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52"/>
  </p:notesMasterIdLst>
  <p:sldIdLst>
    <p:sldId id="268" r:id="rId2"/>
    <p:sldId id="272" r:id="rId3"/>
    <p:sldId id="276" r:id="rId4"/>
    <p:sldId id="270" r:id="rId5"/>
    <p:sldId id="269" r:id="rId6"/>
    <p:sldId id="277" r:id="rId7"/>
    <p:sldId id="278" r:id="rId8"/>
    <p:sldId id="279" r:id="rId9"/>
    <p:sldId id="299" r:id="rId10"/>
    <p:sldId id="298" r:id="rId11"/>
    <p:sldId id="281" r:id="rId12"/>
    <p:sldId id="282" r:id="rId13"/>
    <p:sldId id="283" r:id="rId14"/>
    <p:sldId id="284" r:id="rId15"/>
    <p:sldId id="285" r:id="rId16"/>
    <p:sldId id="286" r:id="rId17"/>
    <p:sldId id="287" r:id="rId18"/>
    <p:sldId id="290" r:id="rId19"/>
    <p:sldId id="291" r:id="rId20"/>
    <p:sldId id="292" r:id="rId21"/>
    <p:sldId id="293" r:id="rId22"/>
    <p:sldId id="294" r:id="rId23"/>
    <p:sldId id="271" r:id="rId24"/>
    <p:sldId id="280" r:id="rId25"/>
    <p:sldId id="325" r:id="rId26"/>
    <p:sldId id="295" r:id="rId27"/>
    <p:sldId id="296" r:id="rId28"/>
    <p:sldId id="297" r:id="rId29"/>
    <p:sldId id="301" r:id="rId30"/>
    <p:sldId id="303" r:id="rId31"/>
    <p:sldId id="319" r:id="rId32"/>
    <p:sldId id="305" r:id="rId33"/>
    <p:sldId id="300" r:id="rId34"/>
    <p:sldId id="306" r:id="rId35"/>
    <p:sldId id="307" r:id="rId36"/>
    <p:sldId id="308" r:id="rId37"/>
    <p:sldId id="309" r:id="rId38"/>
    <p:sldId id="315" r:id="rId39"/>
    <p:sldId id="316" r:id="rId40"/>
    <p:sldId id="311" r:id="rId41"/>
    <p:sldId id="310" r:id="rId42"/>
    <p:sldId id="312" r:id="rId43"/>
    <p:sldId id="313" r:id="rId44"/>
    <p:sldId id="326" r:id="rId45"/>
    <p:sldId id="314" r:id="rId46"/>
    <p:sldId id="320" r:id="rId47"/>
    <p:sldId id="321" r:id="rId48"/>
    <p:sldId id="322" r:id="rId49"/>
    <p:sldId id="323" r:id="rId50"/>
    <p:sldId id="324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8C9E5"/>
    <a:srgbClr val="0E1D48"/>
    <a:srgbClr val="1C751C"/>
    <a:srgbClr val="3A32D8"/>
    <a:srgbClr val="BA0021"/>
    <a:srgbClr val="5B3511"/>
    <a:srgbClr val="FFFFFF"/>
    <a:srgbClr val="1C343F"/>
    <a:srgbClr val="A9E0D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6513F456-99F4-43EE-9C19-C7C018B95906}" v="1329" dt="2026-04-23T15:02:28.916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010" autoAdjust="0"/>
    <p:restoredTop sz="89020" autoAdjust="0"/>
  </p:normalViewPr>
  <p:slideViewPr>
    <p:cSldViewPr snapToGrid="0" showGuides="1">
      <p:cViewPr>
        <p:scale>
          <a:sx n="66" d="100"/>
          <a:sy n="66" d="100"/>
        </p:scale>
        <p:origin x="1932" y="80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presProps" Target="presProps.xml"/><Relationship Id="rId58" Type="http://schemas.microsoft.com/office/2015/10/relationships/revisionInfo" Target="revisionInfo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microsoft.com/office/2016/11/relationships/changesInfo" Target="changesInfos/changesInfo1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notesMaster" Target="notesMasters/notesMaster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Trahan, Anik" userId="54262fd3-4634-4131-bb90-0ce55e74faae" providerId="ADAL" clId="{C0F49EE8-FEF8-4BC1-ADB9-FA445C22D03E}"/>
    <pc:docChg chg="addSld modSld">
      <pc:chgData name="Trahan, Anik" userId="54262fd3-4634-4131-bb90-0ce55e74faae" providerId="ADAL" clId="{C0F49EE8-FEF8-4BC1-ADB9-FA445C22D03E}" dt="2026-04-12T12:27:13.343" v="138" actId="20577"/>
      <pc:docMkLst>
        <pc:docMk/>
      </pc:docMkLst>
    </pc:docChg>
  </pc:docChgLst>
  <pc:docChgLst>
    <pc:chgData name="Trahan, Anik" userId="54262fd3-4634-4131-bb90-0ce55e74faae" providerId="ADAL" clId="{CE1F9E19-27CD-4909-B8D3-62C4DF686CCB}"/>
    <pc:docChg chg="undo redo custSel addSld delSld modSld sldOrd">
      <pc:chgData name="Trahan, Anik" userId="54262fd3-4634-4131-bb90-0ce55e74faae" providerId="ADAL" clId="{CE1F9E19-27CD-4909-B8D3-62C4DF686CCB}" dt="2026-04-23T16:20:29.294" v="5578" actId="20577"/>
      <pc:docMkLst>
        <pc:docMk/>
      </pc:docMkLst>
      <pc:sldChg chg="add del">
        <pc:chgData name="Trahan, Anik" userId="54262fd3-4634-4131-bb90-0ce55e74faae" providerId="ADAL" clId="{CE1F9E19-27CD-4909-B8D3-62C4DF686CCB}" dt="2026-04-23T01:30:22.753" v="4682" actId="47"/>
        <pc:sldMkLst>
          <pc:docMk/>
          <pc:sldMk cId="2114923364" sldId="260"/>
        </pc:sldMkLst>
      </pc:sldChg>
      <pc:sldChg chg="modSp add del mod">
        <pc:chgData name="Trahan, Anik" userId="54262fd3-4634-4131-bb90-0ce55e74faae" providerId="ADAL" clId="{CE1F9E19-27CD-4909-B8D3-62C4DF686CCB}" dt="2026-04-23T01:30:31.640" v="4683" actId="47"/>
        <pc:sldMkLst>
          <pc:docMk/>
          <pc:sldMk cId="2571361934" sldId="267"/>
        </pc:sldMkLst>
      </pc:sldChg>
      <pc:sldChg chg="modSp add mod">
        <pc:chgData name="Trahan, Anik" userId="54262fd3-4634-4131-bb90-0ce55e74faae" providerId="ADAL" clId="{CE1F9E19-27CD-4909-B8D3-62C4DF686CCB}" dt="2026-04-20T18:56:02.994" v="783" actId="790"/>
        <pc:sldMkLst>
          <pc:docMk/>
          <pc:sldMk cId="3839034493" sldId="268"/>
        </pc:sldMkLst>
        <pc:spChg chg="mod">
          <ac:chgData name="Trahan, Anik" userId="54262fd3-4634-4131-bb90-0ce55e74faae" providerId="ADAL" clId="{CE1F9E19-27CD-4909-B8D3-62C4DF686CCB}" dt="2026-04-20T18:56:02.994" v="783" actId="790"/>
          <ac:spMkLst>
            <pc:docMk/>
            <pc:sldMk cId="3839034493" sldId="268"/>
            <ac:spMk id="10" creationId="{7E91B85F-A62F-40E5-8C69-456EE8C8568B}"/>
          </ac:spMkLst>
        </pc:spChg>
        <pc:spChg chg="mod">
          <ac:chgData name="Trahan, Anik" userId="54262fd3-4634-4131-bb90-0ce55e74faae" providerId="ADAL" clId="{CE1F9E19-27CD-4909-B8D3-62C4DF686CCB}" dt="2026-04-20T18:55:49.863" v="782" actId="20577"/>
          <ac:spMkLst>
            <pc:docMk/>
            <pc:sldMk cId="3839034493" sldId="268"/>
            <ac:spMk id="11" creationId="{0E4099F5-8BD4-5AA3-591D-02D24BA7B83B}"/>
          </ac:spMkLst>
        </pc:spChg>
      </pc:sldChg>
      <pc:sldChg chg="addSp delSp modSp add mod ord modTransition">
        <pc:chgData name="Trahan, Anik" userId="54262fd3-4634-4131-bb90-0ce55e74faae" providerId="ADAL" clId="{CE1F9E19-27CD-4909-B8D3-62C4DF686CCB}" dt="2026-04-23T14:51:03.102" v="5440"/>
        <pc:sldMkLst>
          <pc:docMk/>
          <pc:sldMk cId="2836395697" sldId="269"/>
        </pc:sldMkLst>
        <pc:spChg chg="add mod">
          <ac:chgData name="Trahan, Anik" userId="54262fd3-4634-4131-bb90-0ce55e74faae" providerId="ADAL" clId="{CE1F9E19-27CD-4909-B8D3-62C4DF686CCB}" dt="2026-04-21T18:36:54.455" v="2154" actId="207"/>
          <ac:spMkLst>
            <pc:docMk/>
            <pc:sldMk cId="2836395697" sldId="269"/>
            <ac:spMk id="2" creationId="{0259B130-1114-E301-0986-C59BCF1CE9DB}"/>
          </ac:spMkLst>
        </pc:spChg>
        <pc:spChg chg="add mod">
          <ac:chgData name="Trahan, Anik" userId="54262fd3-4634-4131-bb90-0ce55e74faae" providerId="ADAL" clId="{CE1F9E19-27CD-4909-B8D3-62C4DF686CCB}" dt="2026-04-23T14:37:22.377" v="4984" actId="6549"/>
          <ac:spMkLst>
            <pc:docMk/>
            <pc:sldMk cId="2836395697" sldId="269"/>
            <ac:spMk id="3" creationId="{CE2CECE5-79F3-E50C-7BF0-2B41396155CF}"/>
          </ac:spMkLst>
        </pc:spChg>
        <pc:spChg chg="add del mod modVis">
          <ac:chgData name="Trahan, Anik" userId="54262fd3-4634-4131-bb90-0ce55e74faae" providerId="ADAL" clId="{CE1F9E19-27CD-4909-B8D3-62C4DF686CCB}" dt="2026-04-21T18:34:22.899" v="2117" actId="478"/>
          <ac:spMkLst>
            <pc:docMk/>
            <pc:sldMk cId="2836395697" sldId="269"/>
            <ac:spMk id="7" creationId="{50965B7D-6698-4ADF-3D1B-40C85D30326F}"/>
          </ac:spMkLst>
        </pc:spChg>
        <pc:spChg chg="mod modVis">
          <ac:chgData name="Trahan, Anik" userId="54262fd3-4634-4131-bb90-0ce55e74faae" providerId="ADAL" clId="{CE1F9E19-27CD-4909-B8D3-62C4DF686CCB}" dt="2026-04-21T18:14:00.472" v="1829" actId="14429"/>
          <ac:spMkLst>
            <pc:docMk/>
            <pc:sldMk cId="2836395697" sldId="269"/>
            <ac:spMk id="8" creationId="{A5073D96-6D0D-22CB-BD64-F1CD43676213}"/>
          </ac:spMkLst>
        </pc:spChg>
        <pc:spChg chg="mod modVis">
          <ac:chgData name="Trahan, Anik" userId="54262fd3-4634-4131-bb90-0ce55e74faae" providerId="ADAL" clId="{CE1F9E19-27CD-4909-B8D3-62C4DF686CCB}" dt="2026-04-21T18:14:01.799" v="1831" actId="14429"/>
          <ac:spMkLst>
            <pc:docMk/>
            <pc:sldMk cId="2836395697" sldId="269"/>
            <ac:spMk id="9" creationId="{25B446CF-B434-1BDE-40B0-2C1F63320734}"/>
          </ac:spMkLst>
        </pc:spChg>
        <pc:spChg chg="mod modVis">
          <ac:chgData name="Trahan, Anik" userId="54262fd3-4634-4131-bb90-0ce55e74faae" providerId="ADAL" clId="{CE1F9E19-27CD-4909-B8D3-62C4DF686CCB}" dt="2026-04-21T18:14:03.268" v="1833" actId="14429"/>
          <ac:spMkLst>
            <pc:docMk/>
            <pc:sldMk cId="2836395697" sldId="269"/>
            <ac:spMk id="10" creationId="{BC952B43-B03C-719A-509D-945DE0EC89C6}"/>
          </ac:spMkLst>
        </pc:spChg>
        <pc:spChg chg="mod modVis">
          <ac:chgData name="Trahan, Anik" userId="54262fd3-4634-4131-bb90-0ce55e74faae" providerId="ADAL" clId="{CE1F9E19-27CD-4909-B8D3-62C4DF686CCB}" dt="2026-04-21T18:14:04.743" v="1835" actId="14429"/>
          <ac:spMkLst>
            <pc:docMk/>
            <pc:sldMk cId="2836395697" sldId="269"/>
            <ac:spMk id="11" creationId="{CE0DBF1D-4325-311C-59A5-DDC7834EC814}"/>
          </ac:spMkLst>
        </pc:spChg>
        <pc:spChg chg="mod modVis">
          <ac:chgData name="Trahan, Anik" userId="54262fd3-4634-4131-bb90-0ce55e74faae" providerId="ADAL" clId="{CE1F9E19-27CD-4909-B8D3-62C4DF686CCB}" dt="2026-04-21T18:14:06.381" v="1837" actId="14429"/>
          <ac:spMkLst>
            <pc:docMk/>
            <pc:sldMk cId="2836395697" sldId="269"/>
            <ac:spMk id="12" creationId="{D92D4264-8795-4354-C9C4-8F64EF946DBF}"/>
          </ac:spMkLst>
        </pc:spChg>
        <pc:spChg chg="mod modVis">
          <ac:chgData name="Trahan, Anik" userId="54262fd3-4634-4131-bb90-0ce55e74faae" providerId="ADAL" clId="{CE1F9E19-27CD-4909-B8D3-62C4DF686CCB}" dt="2026-04-21T18:14:08.640" v="1839" actId="14429"/>
          <ac:spMkLst>
            <pc:docMk/>
            <pc:sldMk cId="2836395697" sldId="269"/>
            <ac:spMk id="13" creationId="{14E0EE01-2E33-CFB4-25BC-53A7693C0EFE}"/>
          </ac:spMkLst>
        </pc:spChg>
        <pc:spChg chg="mod modVis">
          <ac:chgData name="Trahan, Anik" userId="54262fd3-4634-4131-bb90-0ce55e74faae" providerId="ADAL" clId="{CE1F9E19-27CD-4909-B8D3-62C4DF686CCB}" dt="2026-04-21T18:14:10.525" v="1841" actId="14429"/>
          <ac:spMkLst>
            <pc:docMk/>
            <pc:sldMk cId="2836395697" sldId="269"/>
            <ac:spMk id="14" creationId="{0D04BFBB-CBC0-2D66-AA4A-8494739F6F4F}"/>
          </ac:spMkLst>
        </pc:spChg>
        <pc:spChg chg="mod modVis">
          <ac:chgData name="Trahan, Anik" userId="54262fd3-4634-4131-bb90-0ce55e74faae" providerId="ADAL" clId="{CE1F9E19-27CD-4909-B8D3-62C4DF686CCB}" dt="2026-04-21T18:14:11.473" v="1843" actId="14429"/>
          <ac:spMkLst>
            <pc:docMk/>
            <pc:sldMk cId="2836395697" sldId="269"/>
            <ac:spMk id="15" creationId="{2F17A400-A79A-B687-676D-4A25E93E5B2C}"/>
          </ac:spMkLst>
        </pc:spChg>
        <pc:spChg chg="mod modVis">
          <ac:chgData name="Trahan, Anik" userId="54262fd3-4634-4131-bb90-0ce55e74faae" providerId="ADAL" clId="{CE1F9E19-27CD-4909-B8D3-62C4DF686CCB}" dt="2026-04-21T18:14:12.379" v="1845" actId="14429"/>
          <ac:spMkLst>
            <pc:docMk/>
            <pc:sldMk cId="2836395697" sldId="269"/>
            <ac:spMk id="16" creationId="{5AC7B5EF-39FF-6CBE-CCC0-A7EC42A4FB27}"/>
          </ac:spMkLst>
        </pc:spChg>
        <pc:spChg chg="mod modVis">
          <ac:chgData name="Trahan, Anik" userId="54262fd3-4634-4131-bb90-0ce55e74faae" providerId="ADAL" clId="{CE1F9E19-27CD-4909-B8D3-62C4DF686CCB}" dt="2026-04-21T18:14:13.291" v="1847" actId="14429"/>
          <ac:spMkLst>
            <pc:docMk/>
            <pc:sldMk cId="2836395697" sldId="269"/>
            <ac:spMk id="17" creationId="{2137C01A-8FDF-65C3-2661-263C04BAEE0B}"/>
          </ac:spMkLst>
        </pc:spChg>
        <pc:spChg chg="mod modVis">
          <ac:chgData name="Trahan, Anik" userId="54262fd3-4634-4131-bb90-0ce55e74faae" providerId="ADAL" clId="{CE1F9E19-27CD-4909-B8D3-62C4DF686CCB}" dt="2026-04-21T18:14:14.334" v="1849" actId="14429"/>
          <ac:spMkLst>
            <pc:docMk/>
            <pc:sldMk cId="2836395697" sldId="269"/>
            <ac:spMk id="18" creationId="{4B802989-3CEB-F3A8-97FE-083C5E0B4B0A}"/>
          </ac:spMkLst>
        </pc:spChg>
        <pc:spChg chg="mod modVis">
          <ac:chgData name="Trahan, Anik" userId="54262fd3-4634-4131-bb90-0ce55e74faae" providerId="ADAL" clId="{CE1F9E19-27CD-4909-B8D3-62C4DF686CCB}" dt="2026-04-21T18:14:17.334" v="1853" actId="14429"/>
          <ac:spMkLst>
            <pc:docMk/>
            <pc:sldMk cId="2836395697" sldId="269"/>
            <ac:spMk id="19" creationId="{0369C820-DC13-A714-E9A5-642B97E76DFC}"/>
          </ac:spMkLst>
        </pc:spChg>
        <pc:spChg chg="mod modVis">
          <ac:chgData name="Trahan, Anik" userId="54262fd3-4634-4131-bb90-0ce55e74faae" providerId="ADAL" clId="{CE1F9E19-27CD-4909-B8D3-62C4DF686CCB}" dt="2026-04-21T18:14:19.517" v="1855" actId="14429"/>
          <ac:spMkLst>
            <pc:docMk/>
            <pc:sldMk cId="2836395697" sldId="269"/>
            <ac:spMk id="20" creationId="{BDC419F0-0EF9-170E-30EC-744B8A2CC7A7}"/>
          </ac:spMkLst>
        </pc:spChg>
        <pc:spChg chg="mod modVis">
          <ac:chgData name="Trahan, Anik" userId="54262fd3-4634-4131-bb90-0ce55e74faae" providerId="ADAL" clId="{CE1F9E19-27CD-4909-B8D3-62C4DF686CCB}" dt="2026-04-21T18:14:21.519" v="1857" actId="14429"/>
          <ac:spMkLst>
            <pc:docMk/>
            <pc:sldMk cId="2836395697" sldId="269"/>
            <ac:spMk id="21" creationId="{6017EA6B-2F7F-27A2-3E0E-C5F991312BCB}"/>
          </ac:spMkLst>
        </pc:spChg>
        <pc:spChg chg="mod modVis">
          <ac:chgData name="Trahan, Anik" userId="54262fd3-4634-4131-bb90-0ce55e74faae" providerId="ADAL" clId="{CE1F9E19-27CD-4909-B8D3-62C4DF686CCB}" dt="2026-04-21T18:14:23.889" v="1859" actId="14429"/>
          <ac:spMkLst>
            <pc:docMk/>
            <pc:sldMk cId="2836395697" sldId="269"/>
            <ac:spMk id="22" creationId="{C32CAD89-595F-9935-F7B8-9B9F0FE17726}"/>
          </ac:spMkLst>
        </pc:spChg>
        <pc:spChg chg="mod modVis">
          <ac:chgData name="Trahan, Anik" userId="54262fd3-4634-4131-bb90-0ce55e74faae" providerId="ADAL" clId="{CE1F9E19-27CD-4909-B8D3-62C4DF686CCB}" dt="2026-04-21T18:14:25.988" v="1861" actId="14429"/>
          <ac:spMkLst>
            <pc:docMk/>
            <pc:sldMk cId="2836395697" sldId="269"/>
            <ac:spMk id="23" creationId="{F78F2B8A-FB47-51AF-6FDF-4A4BD29F6A5D}"/>
          </ac:spMkLst>
        </pc:spChg>
        <pc:spChg chg="mod modVis">
          <ac:chgData name="Trahan, Anik" userId="54262fd3-4634-4131-bb90-0ce55e74faae" providerId="ADAL" clId="{CE1F9E19-27CD-4909-B8D3-62C4DF686CCB}" dt="2026-04-21T18:14:27.945" v="1863" actId="14429"/>
          <ac:spMkLst>
            <pc:docMk/>
            <pc:sldMk cId="2836395697" sldId="269"/>
            <ac:spMk id="24" creationId="{74192D1D-EDE0-BFCC-FC31-2E03D6D2ADC5}"/>
          </ac:spMkLst>
        </pc:spChg>
        <pc:spChg chg="mod modVis">
          <ac:chgData name="Trahan, Anik" userId="54262fd3-4634-4131-bb90-0ce55e74faae" providerId="ADAL" clId="{CE1F9E19-27CD-4909-B8D3-62C4DF686CCB}" dt="2026-04-21T18:14:29.495" v="1865" actId="14429"/>
          <ac:spMkLst>
            <pc:docMk/>
            <pc:sldMk cId="2836395697" sldId="269"/>
            <ac:spMk id="25" creationId="{9180D321-FB27-115D-F4B0-3D36A1106C78}"/>
          </ac:spMkLst>
        </pc:spChg>
        <pc:spChg chg="mod modVis">
          <ac:chgData name="Trahan, Anik" userId="54262fd3-4634-4131-bb90-0ce55e74faae" providerId="ADAL" clId="{CE1F9E19-27CD-4909-B8D3-62C4DF686CCB}" dt="2026-04-21T18:14:31.240" v="1867" actId="14429"/>
          <ac:spMkLst>
            <pc:docMk/>
            <pc:sldMk cId="2836395697" sldId="269"/>
            <ac:spMk id="26" creationId="{36939450-1D21-B1A7-98C4-9766067309F9}"/>
          </ac:spMkLst>
        </pc:spChg>
        <pc:spChg chg="mod modVis">
          <ac:chgData name="Trahan, Anik" userId="54262fd3-4634-4131-bb90-0ce55e74faae" providerId="ADAL" clId="{CE1F9E19-27CD-4909-B8D3-62C4DF686CCB}" dt="2026-04-21T18:14:33.125" v="1869" actId="14429"/>
          <ac:spMkLst>
            <pc:docMk/>
            <pc:sldMk cId="2836395697" sldId="269"/>
            <ac:spMk id="27" creationId="{D23C1231-E1A4-07C9-85D4-FA71A3C8F6FD}"/>
          </ac:spMkLst>
        </pc:spChg>
        <pc:spChg chg="mod modVis">
          <ac:chgData name="Trahan, Anik" userId="54262fd3-4634-4131-bb90-0ce55e74faae" providerId="ADAL" clId="{CE1F9E19-27CD-4909-B8D3-62C4DF686CCB}" dt="2026-04-21T18:14:34.962" v="1871" actId="14429"/>
          <ac:spMkLst>
            <pc:docMk/>
            <pc:sldMk cId="2836395697" sldId="269"/>
            <ac:spMk id="28" creationId="{301AC0DB-0FEA-061B-9887-88CDF2F1F3DD}"/>
          </ac:spMkLst>
        </pc:spChg>
        <pc:spChg chg="mod modVis">
          <ac:chgData name="Trahan, Anik" userId="54262fd3-4634-4131-bb90-0ce55e74faae" providerId="ADAL" clId="{CE1F9E19-27CD-4909-B8D3-62C4DF686CCB}" dt="2026-04-21T18:14:37.006" v="1873" actId="14429"/>
          <ac:spMkLst>
            <pc:docMk/>
            <pc:sldMk cId="2836395697" sldId="269"/>
            <ac:spMk id="29" creationId="{5CB01C05-30EE-EF0F-D995-65A7FF9136F4}"/>
          </ac:spMkLst>
        </pc:spChg>
        <pc:spChg chg="mod modVis">
          <ac:chgData name="Trahan, Anik" userId="54262fd3-4634-4131-bb90-0ce55e74faae" providerId="ADAL" clId="{CE1F9E19-27CD-4909-B8D3-62C4DF686CCB}" dt="2026-04-21T18:14:38.582" v="1875" actId="14429"/>
          <ac:spMkLst>
            <pc:docMk/>
            <pc:sldMk cId="2836395697" sldId="269"/>
            <ac:spMk id="30" creationId="{3C4CD18F-5878-F801-200B-7BEA06139975}"/>
          </ac:spMkLst>
        </pc:spChg>
        <pc:spChg chg="mod modVis">
          <ac:chgData name="Trahan, Anik" userId="54262fd3-4634-4131-bb90-0ce55e74faae" providerId="ADAL" clId="{CE1F9E19-27CD-4909-B8D3-62C4DF686CCB}" dt="2026-04-21T18:14:40.504" v="1877" actId="14429"/>
          <ac:spMkLst>
            <pc:docMk/>
            <pc:sldMk cId="2836395697" sldId="269"/>
            <ac:spMk id="31" creationId="{02210536-EBF6-FCA1-4992-F37DA077240E}"/>
          </ac:spMkLst>
        </pc:spChg>
        <pc:spChg chg="mod modVis">
          <ac:chgData name="Trahan, Anik" userId="54262fd3-4634-4131-bb90-0ce55e74faae" providerId="ADAL" clId="{CE1F9E19-27CD-4909-B8D3-62C4DF686CCB}" dt="2026-04-21T18:14:42.617" v="1879" actId="14429"/>
          <ac:spMkLst>
            <pc:docMk/>
            <pc:sldMk cId="2836395697" sldId="269"/>
            <ac:spMk id="32" creationId="{82EB8135-D22F-6E07-F08A-9B4B11BD98F6}"/>
          </ac:spMkLst>
        </pc:spChg>
        <pc:spChg chg="mod modVis">
          <ac:chgData name="Trahan, Anik" userId="54262fd3-4634-4131-bb90-0ce55e74faae" providerId="ADAL" clId="{CE1F9E19-27CD-4909-B8D3-62C4DF686CCB}" dt="2026-04-21T18:14:44.872" v="1881" actId="14429"/>
          <ac:spMkLst>
            <pc:docMk/>
            <pc:sldMk cId="2836395697" sldId="269"/>
            <ac:spMk id="33" creationId="{7857B178-4508-EAD2-87D4-777FF1132F3B}"/>
          </ac:spMkLst>
        </pc:spChg>
        <pc:spChg chg="mod modVis">
          <ac:chgData name="Trahan, Anik" userId="54262fd3-4634-4131-bb90-0ce55e74faae" providerId="ADAL" clId="{CE1F9E19-27CD-4909-B8D3-62C4DF686CCB}" dt="2026-04-21T18:14:46.760" v="1883" actId="14429"/>
          <ac:spMkLst>
            <pc:docMk/>
            <pc:sldMk cId="2836395697" sldId="269"/>
            <ac:spMk id="34" creationId="{4CE5B1FA-12CC-5CDB-661E-8DE2617AC353}"/>
          </ac:spMkLst>
        </pc:spChg>
        <pc:spChg chg="mod modVis">
          <ac:chgData name="Trahan, Anik" userId="54262fd3-4634-4131-bb90-0ce55e74faae" providerId="ADAL" clId="{CE1F9E19-27CD-4909-B8D3-62C4DF686CCB}" dt="2026-04-21T18:14:48.601" v="1885" actId="14429"/>
          <ac:spMkLst>
            <pc:docMk/>
            <pc:sldMk cId="2836395697" sldId="269"/>
            <ac:spMk id="35" creationId="{5CACF56C-1CCC-810E-786D-0B5770C5A2A1}"/>
          </ac:spMkLst>
        </pc:spChg>
        <pc:spChg chg="mod modVis">
          <ac:chgData name="Trahan, Anik" userId="54262fd3-4634-4131-bb90-0ce55e74faae" providerId="ADAL" clId="{CE1F9E19-27CD-4909-B8D3-62C4DF686CCB}" dt="2026-04-21T18:14:51.453" v="1887" actId="14429"/>
          <ac:spMkLst>
            <pc:docMk/>
            <pc:sldMk cId="2836395697" sldId="269"/>
            <ac:spMk id="36" creationId="{2FB1DBDD-2238-657E-890E-17F84DB70AF2}"/>
          </ac:spMkLst>
        </pc:spChg>
        <pc:spChg chg="mod modVis">
          <ac:chgData name="Trahan, Anik" userId="54262fd3-4634-4131-bb90-0ce55e74faae" providerId="ADAL" clId="{CE1F9E19-27CD-4909-B8D3-62C4DF686CCB}" dt="2026-04-21T18:14:53.354" v="1889" actId="14429"/>
          <ac:spMkLst>
            <pc:docMk/>
            <pc:sldMk cId="2836395697" sldId="269"/>
            <ac:spMk id="37" creationId="{56F8EC60-BEE6-0687-FC24-7A535A184160}"/>
          </ac:spMkLst>
        </pc:spChg>
        <pc:spChg chg="mod modVis">
          <ac:chgData name="Trahan, Anik" userId="54262fd3-4634-4131-bb90-0ce55e74faae" providerId="ADAL" clId="{CE1F9E19-27CD-4909-B8D3-62C4DF686CCB}" dt="2026-04-21T18:14:59.856" v="1891" actId="14429"/>
          <ac:spMkLst>
            <pc:docMk/>
            <pc:sldMk cId="2836395697" sldId="269"/>
            <ac:spMk id="38" creationId="{562F02D3-9E26-8C22-1A63-301D6AF23BCD}"/>
          </ac:spMkLst>
        </pc:spChg>
        <pc:spChg chg="mod modVis">
          <ac:chgData name="Trahan, Anik" userId="54262fd3-4634-4131-bb90-0ce55e74faae" providerId="ADAL" clId="{CE1F9E19-27CD-4909-B8D3-62C4DF686CCB}" dt="2026-04-21T18:15:01.559" v="1893" actId="14429"/>
          <ac:spMkLst>
            <pc:docMk/>
            <pc:sldMk cId="2836395697" sldId="269"/>
            <ac:spMk id="39" creationId="{E1E4EBE1-1DEB-D243-F438-BAD4A28A1CC7}"/>
          </ac:spMkLst>
        </pc:spChg>
        <pc:spChg chg="mod modVis">
          <ac:chgData name="Trahan, Anik" userId="54262fd3-4634-4131-bb90-0ce55e74faae" providerId="ADAL" clId="{CE1F9E19-27CD-4909-B8D3-62C4DF686CCB}" dt="2026-04-21T18:15:03.217" v="1895" actId="14429"/>
          <ac:spMkLst>
            <pc:docMk/>
            <pc:sldMk cId="2836395697" sldId="269"/>
            <ac:spMk id="40" creationId="{3006AA81-CBE0-38D0-435C-6A580C5E3E7B}"/>
          </ac:spMkLst>
        </pc:spChg>
        <pc:spChg chg="mod modVis">
          <ac:chgData name="Trahan, Anik" userId="54262fd3-4634-4131-bb90-0ce55e74faae" providerId="ADAL" clId="{CE1F9E19-27CD-4909-B8D3-62C4DF686CCB}" dt="2026-04-21T18:15:04.876" v="1897" actId="14429"/>
          <ac:spMkLst>
            <pc:docMk/>
            <pc:sldMk cId="2836395697" sldId="269"/>
            <ac:spMk id="41" creationId="{0C37E8B9-5023-74CD-2831-7181724A5083}"/>
          </ac:spMkLst>
        </pc:spChg>
        <pc:spChg chg="mod modVis">
          <ac:chgData name="Trahan, Anik" userId="54262fd3-4634-4131-bb90-0ce55e74faae" providerId="ADAL" clId="{CE1F9E19-27CD-4909-B8D3-62C4DF686CCB}" dt="2026-04-21T18:15:06.681" v="1899" actId="14429"/>
          <ac:spMkLst>
            <pc:docMk/>
            <pc:sldMk cId="2836395697" sldId="269"/>
            <ac:spMk id="42" creationId="{1678E424-1724-6EE3-9587-3B6CF7EDA3E9}"/>
          </ac:spMkLst>
        </pc:spChg>
        <pc:spChg chg="mod modVis">
          <ac:chgData name="Trahan, Anik" userId="54262fd3-4634-4131-bb90-0ce55e74faae" providerId="ADAL" clId="{CE1F9E19-27CD-4909-B8D3-62C4DF686CCB}" dt="2026-04-21T18:15:08.404" v="1901" actId="14429"/>
          <ac:spMkLst>
            <pc:docMk/>
            <pc:sldMk cId="2836395697" sldId="269"/>
            <ac:spMk id="43" creationId="{6287730D-FE0D-2508-F646-7B69C8383C28}"/>
          </ac:spMkLst>
        </pc:spChg>
        <pc:spChg chg="mod modVis">
          <ac:chgData name="Trahan, Anik" userId="54262fd3-4634-4131-bb90-0ce55e74faae" providerId="ADAL" clId="{CE1F9E19-27CD-4909-B8D3-62C4DF686CCB}" dt="2026-04-21T18:15:09.980" v="1903" actId="14429"/>
          <ac:spMkLst>
            <pc:docMk/>
            <pc:sldMk cId="2836395697" sldId="269"/>
            <ac:spMk id="44" creationId="{CA66220D-52FA-AD81-B75D-54E458D3D320}"/>
          </ac:spMkLst>
        </pc:spChg>
        <pc:spChg chg="mod modVis">
          <ac:chgData name="Trahan, Anik" userId="54262fd3-4634-4131-bb90-0ce55e74faae" providerId="ADAL" clId="{CE1F9E19-27CD-4909-B8D3-62C4DF686CCB}" dt="2026-04-21T18:15:11.540" v="1905" actId="14429"/>
          <ac:spMkLst>
            <pc:docMk/>
            <pc:sldMk cId="2836395697" sldId="269"/>
            <ac:spMk id="45" creationId="{C86A6D29-C727-8E71-E6B0-4C25C2340C34}"/>
          </ac:spMkLst>
        </pc:spChg>
        <pc:spChg chg="mod modVis">
          <ac:chgData name="Trahan, Anik" userId="54262fd3-4634-4131-bb90-0ce55e74faae" providerId="ADAL" clId="{CE1F9E19-27CD-4909-B8D3-62C4DF686CCB}" dt="2026-04-21T18:15:13.202" v="1907" actId="14429"/>
          <ac:spMkLst>
            <pc:docMk/>
            <pc:sldMk cId="2836395697" sldId="269"/>
            <ac:spMk id="46" creationId="{431D5CFA-B3AD-BBBD-AB5F-B81163D4BFD6}"/>
          </ac:spMkLst>
        </pc:spChg>
        <pc:spChg chg="mod modVis">
          <ac:chgData name="Trahan, Anik" userId="54262fd3-4634-4131-bb90-0ce55e74faae" providerId="ADAL" clId="{CE1F9E19-27CD-4909-B8D3-62C4DF686CCB}" dt="2026-04-21T18:15:15.099" v="1909" actId="14429"/>
          <ac:spMkLst>
            <pc:docMk/>
            <pc:sldMk cId="2836395697" sldId="269"/>
            <ac:spMk id="47" creationId="{1C65487D-315F-13E9-1D09-55307B71EB54}"/>
          </ac:spMkLst>
        </pc:spChg>
        <pc:spChg chg="mod modVis">
          <ac:chgData name="Trahan, Anik" userId="54262fd3-4634-4131-bb90-0ce55e74faae" providerId="ADAL" clId="{CE1F9E19-27CD-4909-B8D3-62C4DF686CCB}" dt="2026-04-21T18:15:16.901" v="1911" actId="14429"/>
          <ac:spMkLst>
            <pc:docMk/>
            <pc:sldMk cId="2836395697" sldId="269"/>
            <ac:spMk id="48" creationId="{F09294B2-386B-D5A0-452A-F3E854A83E68}"/>
          </ac:spMkLst>
        </pc:spChg>
        <pc:spChg chg="mod modVis">
          <ac:chgData name="Trahan, Anik" userId="54262fd3-4634-4131-bb90-0ce55e74faae" providerId="ADAL" clId="{CE1F9E19-27CD-4909-B8D3-62C4DF686CCB}" dt="2026-04-21T18:15:18.944" v="1913" actId="14429"/>
          <ac:spMkLst>
            <pc:docMk/>
            <pc:sldMk cId="2836395697" sldId="269"/>
            <ac:spMk id="49" creationId="{99BA2571-4C9F-3415-4770-BE5BF725A235}"/>
          </ac:spMkLst>
        </pc:spChg>
        <pc:spChg chg="mod modVis">
          <ac:chgData name="Trahan, Anik" userId="54262fd3-4634-4131-bb90-0ce55e74faae" providerId="ADAL" clId="{CE1F9E19-27CD-4909-B8D3-62C4DF686CCB}" dt="2026-04-21T18:15:21.173" v="1915" actId="14429"/>
          <ac:spMkLst>
            <pc:docMk/>
            <pc:sldMk cId="2836395697" sldId="269"/>
            <ac:spMk id="50" creationId="{E3E56AD3-F442-224D-47FF-4EEAB4D33231}"/>
          </ac:spMkLst>
        </pc:spChg>
        <pc:spChg chg="mod modVis">
          <ac:chgData name="Trahan, Anik" userId="54262fd3-4634-4131-bb90-0ce55e74faae" providerId="ADAL" clId="{CE1F9E19-27CD-4909-B8D3-62C4DF686CCB}" dt="2026-04-21T18:15:22.930" v="1917" actId="14429"/>
          <ac:spMkLst>
            <pc:docMk/>
            <pc:sldMk cId="2836395697" sldId="269"/>
            <ac:spMk id="51" creationId="{B28885C5-443E-9D67-0068-7D6E9BC90B50}"/>
          </ac:spMkLst>
        </pc:spChg>
        <pc:spChg chg="mod modVis">
          <ac:chgData name="Trahan, Anik" userId="54262fd3-4634-4131-bb90-0ce55e74faae" providerId="ADAL" clId="{CE1F9E19-27CD-4909-B8D3-62C4DF686CCB}" dt="2026-04-21T18:15:24.240" v="1919" actId="14429"/>
          <ac:spMkLst>
            <pc:docMk/>
            <pc:sldMk cId="2836395697" sldId="269"/>
            <ac:spMk id="52" creationId="{B0D9485E-9C81-BF83-6540-D6167D97B5D0}"/>
          </ac:spMkLst>
        </pc:spChg>
        <pc:spChg chg="mod modVis">
          <ac:chgData name="Trahan, Anik" userId="54262fd3-4634-4131-bb90-0ce55e74faae" providerId="ADAL" clId="{CE1F9E19-27CD-4909-B8D3-62C4DF686CCB}" dt="2026-04-21T18:15:25.742" v="1921" actId="14429"/>
          <ac:spMkLst>
            <pc:docMk/>
            <pc:sldMk cId="2836395697" sldId="269"/>
            <ac:spMk id="53" creationId="{4B338CC3-6048-3B2A-C63F-4EA983288CF7}"/>
          </ac:spMkLst>
        </pc:spChg>
        <pc:spChg chg="mod modVis">
          <ac:chgData name="Trahan, Anik" userId="54262fd3-4634-4131-bb90-0ce55e74faae" providerId="ADAL" clId="{CE1F9E19-27CD-4909-B8D3-62C4DF686CCB}" dt="2026-04-21T18:15:27.154" v="1923" actId="14429"/>
          <ac:spMkLst>
            <pc:docMk/>
            <pc:sldMk cId="2836395697" sldId="269"/>
            <ac:spMk id="54" creationId="{FB6C8FFC-AEF6-607B-ECA8-94A3719B88B4}"/>
          </ac:spMkLst>
        </pc:spChg>
        <pc:spChg chg="mod modVis">
          <ac:chgData name="Trahan, Anik" userId="54262fd3-4634-4131-bb90-0ce55e74faae" providerId="ADAL" clId="{CE1F9E19-27CD-4909-B8D3-62C4DF686CCB}" dt="2026-04-21T18:15:28.143" v="1925" actId="14429"/>
          <ac:spMkLst>
            <pc:docMk/>
            <pc:sldMk cId="2836395697" sldId="269"/>
            <ac:spMk id="55" creationId="{88D1B668-BE9A-E57A-C51F-AA5C4B4C995E}"/>
          </ac:spMkLst>
        </pc:spChg>
        <pc:spChg chg="mod modVis">
          <ac:chgData name="Trahan, Anik" userId="54262fd3-4634-4131-bb90-0ce55e74faae" providerId="ADAL" clId="{CE1F9E19-27CD-4909-B8D3-62C4DF686CCB}" dt="2026-04-21T18:15:29.294" v="1927" actId="14429"/>
          <ac:spMkLst>
            <pc:docMk/>
            <pc:sldMk cId="2836395697" sldId="269"/>
            <ac:spMk id="56" creationId="{ECA56DCA-4B80-4722-8755-1C30B518944F}"/>
          </ac:spMkLst>
        </pc:spChg>
        <pc:spChg chg="mod modVis">
          <ac:chgData name="Trahan, Anik" userId="54262fd3-4634-4131-bb90-0ce55e74faae" providerId="ADAL" clId="{CE1F9E19-27CD-4909-B8D3-62C4DF686CCB}" dt="2026-04-21T18:15:30.598" v="1929" actId="14429"/>
          <ac:spMkLst>
            <pc:docMk/>
            <pc:sldMk cId="2836395697" sldId="269"/>
            <ac:spMk id="57" creationId="{9B46B088-147F-1127-D5D2-DA3BE8760F91}"/>
          </ac:spMkLst>
        </pc:spChg>
        <pc:spChg chg="mod modVis">
          <ac:chgData name="Trahan, Anik" userId="54262fd3-4634-4131-bb90-0ce55e74faae" providerId="ADAL" clId="{CE1F9E19-27CD-4909-B8D3-62C4DF686CCB}" dt="2026-04-21T18:15:32.526" v="1931" actId="14429"/>
          <ac:spMkLst>
            <pc:docMk/>
            <pc:sldMk cId="2836395697" sldId="269"/>
            <ac:spMk id="58" creationId="{C50DBEC6-C0A5-7C17-BC78-261A578D6E31}"/>
          </ac:spMkLst>
        </pc:spChg>
        <pc:spChg chg="mod modVis">
          <ac:chgData name="Trahan, Anik" userId="54262fd3-4634-4131-bb90-0ce55e74faae" providerId="ADAL" clId="{CE1F9E19-27CD-4909-B8D3-62C4DF686CCB}" dt="2026-04-21T18:15:33.711" v="1933" actId="14429"/>
          <ac:spMkLst>
            <pc:docMk/>
            <pc:sldMk cId="2836395697" sldId="269"/>
            <ac:spMk id="59" creationId="{30364690-60CE-AC5F-30D4-1929DE9A8355}"/>
          </ac:spMkLst>
        </pc:spChg>
        <pc:spChg chg="mod modVis">
          <ac:chgData name="Trahan, Anik" userId="54262fd3-4634-4131-bb90-0ce55e74faae" providerId="ADAL" clId="{CE1F9E19-27CD-4909-B8D3-62C4DF686CCB}" dt="2026-04-21T18:15:34.738" v="1935" actId="14429"/>
          <ac:spMkLst>
            <pc:docMk/>
            <pc:sldMk cId="2836395697" sldId="269"/>
            <ac:spMk id="60" creationId="{53B91E9A-C6A9-146F-8C7F-9CAA445DD584}"/>
          </ac:spMkLst>
        </pc:spChg>
        <pc:spChg chg="mod modVis">
          <ac:chgData name="Trahan, Anik" userId="54262fd3-4634-4131-bb90-0ce55e74faae" providerId="ADAL" clId="{CE1F9E19-27CD-4909-B8D3-62C4DF686CCB}" dt="2026-04-21T18:15:36.055" v="1937" actId="14429"/>
          <ac:spMkLst>
            <pc:docMk/>
            <pc:sldMk cId="2836395697" sldId="269"/>
            <ac:spMk id="61" creationId="{35373135-18E8-8AC5-9F04-D6CA2E43454E}"/>
          </ac:spMkLst>
        </pc:spChg>
        <pc:spChg chg="mod modVis">
          <ac:chgData name="Trahan, Anik" userId="54262fd3-4634-4131-bb90-0ce55e74faae" providerId="ADAL" clId="{CE1F9E19-27CD-4909-B8D3-62C4DF686CCB}" dt="2026-04-21T18:15:37.693" v="1939" actId="14429"/>
          <ac:spMkLst>
            <pc:docMk/>
            <pc:sldMk cId="2836395697" sldId="269"/>
            <ac:spMk id="62" creationId="{5DE3DE6E-6863-7A19-B840-CAE6EF3FCD90}"/>
          </ac:spMkLst>
        </pc:spChg>
        <pc:spChg chg="mod modVis">
          <ac:chgData name="Trahan, Anik" userId="54262fd3-4634-4131-bb90-0ce55e74faae" providerId="ADAL" clId="{CE1F9E19-27CD-4909-B8D3-62C4DF686CCB}" dt="2026-04-21T18:15:39.500" v="1941" actId="14429"/>
          <ac:spMkLst>
            <pc:docMk/>
            <pc:sldMk cId="2836395697" sldId="269"/>
            <ac:spMk id="63" creationId="{A68DA4D2-F658-0159-01AD-86A9ECF85FA1}"/>
          </ac:spMkLst>
        </pc:spChg>
        <pc:spChg chg="mod modVis">
          <ac:chgData name="Trahan, Anik" userId="54262fd3-4634-4131-bb90-0ce55e74faae" providerId="ADAL" clId="{CE1F9E19-27CD-4909-B8D3-62C4DF686CCB}" dt="2026-04-21T18:15:41.344" v="1943" actId="14429"/>
          <ac:spMkLst>
            <pc:docMk/>
            <pc:sldMk cId="2836395697" sldId="269"/>
            <ac:spMk id="64" creationId="{50715636-DE5A-D683-A31C-A6DB5E1EFDA6}"/>
          </ac:spMkLst>
        </pc:spChg>
        <pc:spChg chg="mod modVis">
          <ac:chgData name="Trahan, Anik" userId="54262fd3-4634-4131-bb90-0ce55e74faae" providerId="ADAL" clId="{CE1F9E19-27CD-4909-B8D3-62C4DF686CCB}" dt="2026-04-21T18:15:42.647" v="1945" actId="14429"/>
          <ac:spMkLst>
            <pc:docMk/>
            <pc:sldMk cId="2836395697" sldId="269"/>
            <ac:spMk id="65" creationId="{D0934A6A-D5F5-7D32-494C-94BF43692DA2}"/>
          </ac:spMkLst>
        </pc:spChg>
        <pc:spChg chg="mod modVis">
          <ac:chgData name="Trahan, Anik" userId="54262fd3-4634-4131-bb90-0ce55e74faae" providerId="ADAL" clId="{CE1F9E19-27CD-4909-B8D3-62C4DF686CCB}" dt="2026-04-21T18:15:48.378" v="1947" actId="14429"/>
          <ac:spMkLst>
            <pc:docMk/>
            <pc:sldMk cId="2836395697" sldId="269"/>
            <ac:spMk id="66" creationId="{49A77C91-FA7F-DB58-2138-280EE954ACA6}"/>
          </ac:spMkLst>
        </pc:spChg>
        <pc:spChg chg="mod modVis">
          <ac:chgData name="Trahan, Anik" userId="54262fd3-4634-4131-bb90-0ce55e74faae" providerId="ADAL" clId="{CE1F9E19-27CD-4909-B8D3-62C4DF686CCB}" dt="2026-04-21T18:15:49.408" v="1949" actId="14429"/>
          <ac:spMkLst>
            <pc:docMk/>
            <pc:sldMk cId="2836395697" sldId="269"/>
            <ac:spMk id="67" creationId="{109724CB-BC56-1FF5-80BB-E3AF0766E5AA}"/>
          </ac:spMkLst>
        </pc:spChg>
        <pc:spChg chg="mod modVis">
          <ac:chgData name="Trahan, Anik" userId="54262fd3-4634-4131-bb90-0ce55e74faae" providerId="ADAL" clId="{CE1F9E19-27CD-4909-B8D3-62C4DF686CCB}" dt="2026-04-21T18:15:52.970" v="1951" actId="14429"/>
          <ac:spMkLst>
            <pc:docMk/>
            <pc:sldMk cId="2836395697" sldId="269"/>
            <ac:spMk id="69" creationId="{BB6B80CC-9BE5-26D7-5754-F6BF7AC98E96}"/>
          </ac:spMkLst>
        </pc:spChg>
        <pc:spChg chg="mod modVis">
          <ac:chgData name="Trahan, Anik" userId="54262fd3-4634-4131-bb90-0ce55e74faae" providerId="ADAL" clId="{CE1F9E19-27CD-4909-B8D3-62C4DF686CCB}" dt="2026-04-21T18:15:54.843" v="1953" actId="14429"/>
          <ac:spMkLst>
            <pc:docMk/>
            <pc:sldMk cId="2836395697" sldId="269"/>
            <ac:spMk id="70" creationId="{89E36B74-ED89-68BB-B766-D31700CFADCA}"/>
          </ac:spMkLst>
        </pc:spChg>
        <pc:spChg chg="mod modVis">
          <ac:chgData name="Trahan, Anik" userId="54262fd3-4634-4131-bb90-0ce55e74faae" providerId="ADAL" clId="{CE1F9E19-27CD-4909-B8D3-62C4DF686CCB}" dt="2026-04-21T18:15:56.394" v="1955" actId="14429"/>
          <ac:spMkLst>
            <pc:docMk/>
            <pc:sldMk cId="2836395697" sldId="269"/>
            <ac:spMk id="71" creationId="{0B5B4B8B-6872-E288-40B2-FF8CCA4A3551}"/>
          </ac:spMkLst>
        </pc:spChg>
        <pc:spChg chg="mod modVis">
          <ac:chgData name="Trahan, Anik" userId="54262fd3-4634-4131-bb90-0ce55e74faae" providerId="ADAL" clId="{CE1F9E19-27CD-4909-B8D3-62C4DF686CCB}" dt="2026-04-21T18:15:58.024" v="1957" actId="14429"/>
          <ac:spMkLst>
            <pc:docMk/>
            <pc:sldMk cId="2836395697" sldId="269"/>
            <ac:spMk id="72" creationId="{DA5015C2-6C3B-92EA-75DF-5EF34320B9BB}"/>
          </ac:spMkLst>
        </pc:spChg>
        <pc:spChg chg="mod modVis">
          <ac:chgData name="Trahan, Anik" userId="54262fd3-4634-4131-bb90-0ce55e74faae" providerId="ADAL" clId="{CE1F9E19-27CD-4909-B8D3-62C4DF686CCB}" dt="2026-04-21T18:15:59.781" v="1959" actId="14429"/>
          <ac:spMkLst>
            <pc:docMk/>
            <pc:sldMk cId="2836395697" sldId="269"/>
            <ac:spMk id="73" creationId="{8750C787-41E7-BBDB-FEF5-6D9F59270E50}"/>
          </ac:spMkLst>
        </pc:spChg>
        <pc:spChg chg="mod modVis">
          <ac:chgData name="Trahan, Anik" userId="54262fd3-4634-4131-bb90-0ce55e74faae" providerId="ADAL" clId="{CE1F9E19-27CD-4909-B8D3-62C4DF686CCB}" dt="2026-04-21T18:16:01.479" v="1961" actId="14429"/>
          <ac:spMkLst>
            <pc:docMk/>
            <pc:sldMk cId="2836395697" sldId="269"/>
            <ac:spMk id="74" creationId="{84DA3F0B-FC6A-3B5D-00AF-6BC477D8E65F}"/>
          </ac:spMkLst>
        </pc:spChg>
        <pc:spChg chg="mod modVis">
          <ac:chgData name="Trahan, Anik" userId="54262fd3-4634-4131-bb90-0ce55e74faae" providerId="ADAL" clId="{CE1F9E19-27CD-4909-B8D3-62C4DF686CCB}" dt="2026-04-21T18:16:03.235" v="1963" actId="14429"/>
          <ac:spMkLst>
            <pc:docMk/>
            <pc:sldMk cId="2836395697" sldId="269"/>
            <ac:spMk id="75" creationId="{C3D05B2C-1406-0694-327F-485BE7C905D9}"/>
          </ac:spMkLst>
        </pc:spChg>
        <pc:spChg chg="mod modVis">
          <ac:chgData name="Trahan, Anik" userId="54262fd3-4634-4131-bb90-0ce55e74faae" providerId="ADAL" clId="{CE1F9E19-27CD-4909-B8D3-62C4DF686CCB}" dt="2026-04-21T18:16:04.679" v="1965" actId="14429"/>
          <ac:spMkLst>
            <pc:docMk/>
            <pc:sldMk cId="2836395697" sldId="269"/>
            <ac:spMk id="76" creationId="{D27C388B-C1B0-322B-5835-9A78E6340BF6}"/>
          </ac:spMkLst>
        </pc:spChg>
        <pc:spChg chg="mod modVis">
          <ac:chgData name="Trahan, Anik" userId="54262fd3-4634-4131-bb90-0ce55e74faae" providerId="ADAL" clId="{CE1F9E19-27CD-4909-B8D3-62C4DF686CCB}" dt="2026-04-21T18:16:06.191" v="1967" actId="14429"/>
          <ac:spMkLst>
            <pc:docMk/>
            <pc:sldMk cId="2836395697" sldId="269"/>
            <ac:spMk id="77" creationId="{5929D10C-7C13-1E17-380A-8BE2A3C4F62D}"/>
          </ac:spMkLst>
        </pc:spChg>
        <pc:spChg chg="mod modVis">
          <ac:chgData name="Trahan, Anik" userId="54262fd3-4634-4131-bb90-0ce55e74faae" providerId="ADAL" clId="{CE1F9E19-27CD-4909-B8D3-62C4DF686CCB}" dt="2026-04-21T18:16:09.702" v="1971" actId="14429"/>
          <ac:spMkLst>
            <pc:docMk/>
            <pc:sldMk cId="2836395697" sldId="269"/>
            <ac:spMk id="78" creationId="{0BB82ED3-9C33-0BB6-3062-EBBB0FC4EB6E}"/>
          </ac:spMkLst>
        </pc:spChg>
        <pc:spChg chg="mod modVis">
          <ac:chgData name="Trahan, Anik" userId="54262fd3-4634-4131-bb90-0ce55e74faae" providerId="ADAL" clId="{CE1F9E19-27CD-4909-B8D3-62C4DF686CCB}" dt="2026-04-21T18:16:10.835" v="1973" actId="14429"/>
          <ac:spMkLst>
            <pc:docMk/>
            <pc:sldMk cId="2836395697" sldId="269"/>
            <ac:spMk id="79" creationId="{73C21D24-58C0-716C-865D-629F2F749794}"/>
          </ac:spMkLst>
        </pc:spChg>
        <pc:spChg chg="mod modVis">
          <ac:chgData name="Trahan, Anik" userId="54262fd3-4634-4131-bb90-0ce55e74faae" providerId="ADAL" clId="{CE1F9E19-27CD-4909-B8D3-62C4DF686CCB}" dt="2026-04-21T18:16:12.826" v="1975" actId="14429"/>
          <ac:spMkLst>
            <pc:docMk/>
            <pc:sldMk cId="2836395697" sldId="269"/>
            <ac:spMk id="80" creationId="{A49BC508-7E80-41F8-1A86-F1FAAB802473}"/>
          </ac:spMkLst>
        </pc:spChg>
        <pc:spChg chg="mod modVis">
          <ac:chgData name="Trahan, Anik" userId="54262fd3-4634-4131-bb90-0ce55e74faae" providerId="ADAL" clId="{CE1F9E19-27CD-4909-B8D3-62C4DF686CCB}" dt="2026-04-21T18:16:14.371" v="1977" actId="14429"/>
          <ac:spMkLst>
            <pc:docMk/>
            <pc:sldMk cId="2836395697" sldId="269"/>
            <ac:spMk id="81" creationId="{C3E5A96B-8877-9D37-25BB-A14521FB1796}"/>
          </ac:spMkLst>
        </pc:spChg>
        <pc:spChg chg="mod modVis">
          <ac:chgData name="Trahan, Anik" userId="54262fd3-4634-4131-bb90-0ce55e74faae" providerId="ADAL" clId="{CE1F9E19-27CD-4909-B8D3-62C4DF686CCB}" dt="2026-04-21T18:16:16.768" v="1979" actId="14429"/>
          <ac:spMkLst>
            <pc:docMk/>
            <pc:sldMk cId="2836395697" sldId="269"/>
            <ac:spMk id="82" creationId="{6F92B2D4-03AB-02BF-B31E-955F56F6854B}"/>
          </ac:spMkLst>
        </pc:spChg>
        <pc:spChg chg="mod modVis">
          <ac:chgData name="Trahan, Anik" userId="54262fd3-4634-4131-bb90-0ce55e74faae" providerId="ADAL" clId="{CE1F9E19-27CD-4909-B8D3-62C4DF686CCB}" dt="2026-04-21T18:16:18.890" v="1981" actId="14429"/>
          <ac:spMkLst>
            <pc:docMk/>
            <pc:sldMk cId="2836395697" sldId="269"/>
            <ac:spMk id="83" creationId="{488AC3F9-B2C0-1987-1F0C-B4A8518D780C}"/>
          </ac:spMkLst>
        </pc:spChg>
        <pc:spChg chg="mod modVis">
          <ac:chgData name="Trahan, Anik" userId="54262fd3-4634-4131-bb90-0ce55e74faae" providerId="ADAL" clId="{CE1F9E19-27CD-4909-B8D3-62C4DF686CCB}" dt="2026-04-21T18:16:25.388" v="1985" actId="14429"/>
          <ac:spMkLst>
            <pc:docMk/>
            <pc:sldMk cId="2836395697" sldId="269"/>
            <ac:spMk id="85" creationId="{35CA24FB-1552-54D5-DF55-38C918D1A77F}"/>
          </ac:spMkLst>
        </pc:spChg>
        <pc:spChg chg="mod modVis">
          <ac:chgData name="Trahan, Anik" userId="54262fd3-4634-4131-bb90-0ce55e74faae" providerId="ADAL" clId="{CE1F9E19-27CD-4909-B8D3-62C4DF686CCB}" dt="2026-04-21T18:16:27.223" v="1987" actId="14429"/>
          <ac:spMkLst>
            <pc:docMk/>
            <pc:sldMk cId="2836395697" sldId="269"/>
            <ac:spMk id="86" creationId="{D1EDCED1-2D38-CF02-8E93-0B5E82F0C34B}"/>
          </ac:spMkLst>
        </pc:spChg>
        <pc:spChg chg="mod modVis">
          <ac:chgData name="Trahan, Anik" userId="54262fd3-4634-4131-bb90-0ce55e74faae" providerId="ADAL" clId="{CE1F9E19-27CD-4909-B8D3-62C4DF686CCB}" dt="2026-04-21T18:16:29.345" v="1989" actId="14429"/>
          <ac:spMkLst>
            <pc:docMk/>
            <pc:sldMk cId="2836395697" sldId="269"/>
            <ac:spMk id="87" creationId="{ACC6A052-BB37-E816-41B2-CC09D6C55856}"/>
          </ac:spMkLst>
        </pc:spChg>
        <pc:spChg chg="mod modVis">
          <ac:chgData name="Trahan, Anik" userId="54262fd3-4634-4131-bb90-0ce55e74faae" providerId="ADAL" clId="{CE1F9E19-27CD-4909-B8D3-62C4DF686CCB}" dt="2026-04-21T18:16:30.955" v="1991" actId="14429"/>
          <ac:spMkLst>
            <pc:docMk/>
            <pc:sldMk cId="2836395697" sldId="269"/>
            <ac:spMk id="88" creationId="{74803FDA-DAB9-46EE-546E-BB7C6FB21312}"/>
          </ac:spMkLst>
        </pc:spChg>
        <pc:spChg chg="mod modVis">
          <ac:chgData name="Trahan, Anik" userId="54262fd3-4634-4131-bb90-0ce55e74faae" providerId="ADAL" clId="{CE1F9E19-27CD-4909-B8D3-62C4DF686CCB}" dt="2026-04-21T18:16:32.502" v="1993" actId="14429"/>
          <ac:spMkLst>
            <pc:docMk/>
            <pc:sldMk cId="2836395697" sldId="269"/>
            <ac:spMk id="89" creationId="{983D440A-4A05-95D3-0AAC-4ABF9774D949}"/>
          </ac:spMkLst>
        </pc:spChg>
        <pc:spChg chg="mod modVis">
          <ac:chgData name="Trahan, Anik" userId="54262fd3-4634-4131-bb90-0ce55e74faae" providerId="ADAL" clId="{CE1F9E19-27CD-4909-B8D3-62C4DF686CCB}" dt="2026-04-21T18:16:36.549" v="1995" actId="14429"/>
          <ac:spMkLst>
            <pc:docMk/>
            <pc:sldMk cId="2836395697" sldId="269"/>
            <ac:spMk id="91" creationId="{E9B5362E-F8A6-5483-9510-D72834C8C1A5}"/>
          </ac:spMkLst>
        </pc:spChg>
        <pc:spChg chg="mod modVis">
          <ac:chgData name="Trahan, Anik" userId="54262fd3-4634-4131-bb90-0ce55e74faae" providerId="ADAL" clId="{CE1F9E19-27CD-4909-B8D3-62C4DF686CCB}" dt="2026-04-21T18:16:42.634" v="1997" actId="14429"/>
          <ac:spMkLst>
            <pc:docMk/>
            <pc:sldMk cId="2836395697" sldId="269"/>
            <ac:spMk id="92" creationId="{53A90A40-BFB2-0811-A3B3-B112EE661245}"/>
          </ac:spMkLst>
        </pc:spChg>
        <pc:spChg chg="mod modVis">
          <ac:chgData name="Trahan, Anik" userId="54262fd3-4634-4131-bb90-0ce55e74faae" providerId="ADAL" clId="{CE1F9E19-27CD-4909-B8D3-62C4DF686CCB}" dt="2026-04-21T18:17:28.891" v="2049" actId="14429"/>
          <ac:spMkLst>
            <pc:docMk/>
            <pc:sldMk cId="2836395697" sldId="269"/>
            <ac:spMk id="93" creationId="{53D49A69-6DE4-A08E-6A78-055E0058FA03}"/>
          </ac:spMkLst>
        </pc:spChg>
        <pc:spChg chg="mod modVis">
          <ac:chgData name="Trahan, Anik" userId="54262fd3-4634-4131-bb90-0ce55e74faae" providerId="ADAL" clId="{CE1F9E19-27CD-4909-B8D3-62C4DF686CCB}" dt="2026-04-21T18:17:28.382" v="2048" actId="14429"/>
          <ac:spMkLst>
            <pc:docMk/>
            <pc:sldMk cId="2836395697" sldId="269"/>
            <ac:spMk id="94" creationId="{3FE6120F-E4F2-33F1-998E-A12D922098DC}"/>
          </ac:spMkLst>
        </pc:spChg>
        <pc:spChg chg="mod modVis">
          <ac:chgData name="Trahan, Anik" userId="54262fd3-4634-4131-bb90-0ce55e74faae" providerId="ADAL" clId="{CE1F9E19-27CD-4909-B8D3-62C4DF686CCB}" dt="2026-04-21T18:17:27.749" v="2047" actId="14429"/>
          <ac:spMkLst>
            <pc:docMk/>
            <pc:sldMk cId="2836395697" sldId="269"/>
            <ac:spMk id="95" creationId="{5A8F853D-2A52-97E0-710C-F0779B5281C7}"/>
          </ac:spMkLst>
        </pc:spChg>
        <pc:spChg chg="mod modVis">
          <ac:chgData name="Trahan, Anik" userId="54262fd3-4634-4131-bb90-0ce55e74faae" providerId="ADAL" clId="{CE1F9E19-27CD-4909-B8D3-62C4DF686CCB}" dt="2026-04-21T18:17:27.200" v="2046" actId="14429"/>
          <ac:spMkLst>
            <pc:docMk/>
            <pc:sldMk cId="2836395697" sldId="269"/>
            <ac:spMk id="96" creationId="{DEA952F9-1C40-DF9D-662E-22AB6C0C7660}"/>
          </ac:spMkLst>
        </pc:spChg>
        <pc:spChg chg="mod modVis">
          <ac:chgData name="Trahan, Anik" userId="54262fd3-4634-4131-bb90-0ce55e74faae" providerId="ADAL" clId="{CE1F9E19-27CD-4909-B8D3-62C4DF686CCB}" dt="2026-04-21T18:17:26.724" v="2045" actId="14429"/>
          <ac:spMkLst>
            <pc:docMk/>
            <pc:sldMk cId="2836395697" sldId="269"/>
            <ac:spMk id="97" creationId="{15095B64-B6E1-263E-E608-2BBF328BD82C}"/>
          </ac:spMkLst>
        </pc:spChg>
        <pc:spChg chg="mod modVis">
          <ac:chgData name="Trahan, Anik" userId="54262fd3-4634-4131-bb90-0ce55e74faae" providerId="ADAL" clId="{CE1F9E19-27CD-4909-B8D3-62C4DF686CCB}" dt="2026-04-21T18:17:26.095" v="2044" actId="14429"/>
          <ac:spMkLst>
            <pc:docMk/>
            <pc:sldMk cId="2836395697" sldId="269"/>
            <ac:spMk id="98" creationId="{060D3878-47A3-1C72-FBAF-61B22668992D}"/>
          </ac:spMkLst>
        </pc:spChg>
        <pc:spChg chg="mod modVis">
          <ac:chgData name="Trahan, Anik" userId="54262fd3-4634-4131-bb90-0ce55e74faae" providerId="ADAL" clId="{CE1F9E19-27CD-4909-B8D3-62C4DF686CCB}" dt="2026-04-21T18:17:25.167" v="2043" actId="14429"/>
          <ac:spMkLst>
            <pc:docMk/>
            <pc:sldMk cId="2836395697" sldId="269"/>
            <ac:spMk id="99" creationId="{9AEE8FD9-F156-EDD3-811E-FEE131141A28}"/>
          </ac:spMkLst>
        </pc:spChg>
        <pc:spChg chg="mod modVis">
          <ac:chgData name="Trahan, Anik" userId="54262fd3-4634-4131-bb90-0ce55e74faae" providerId="ADAL" clId="{CE1F9E19-27CD-4909-B8D3-62C4DF686CCB}" dt="2026-04-21T18:17:24.392" v="2042" actId="14429"/>
          <ac:spMkLst>
            <pc:docMk/>
            <pc:sldMk cId="2836395697" sldId="269"/>
            <ac:spMk id="100" creationId="{55F18F6C-D33D-CA98-0760-872EEAED0955}"/>
          </ac:spMkLst>
        </pc:spChg>
        <pc:spChg chg="mod modVis">
          <ac:chgData name="Trahan, Anik" userId="54262fd3-4634-4131-bb90-0ce55e74faae" providerId="ADAL" clId="{CE1F9E19-27CD-4909-B8D3-62C4DF686CCB}" dt="2026-04-21T18:17:23.967" v="2041" actId="14429"/>
          <ac:spMkLst>
            <pc:docMk/>
            <pc:sldMk cId="2836395697" sldId="269"/>
            <ac:spMk id="101" creationId="{1F5E827D-83BD-6329-8CE0-EF958E8ED4FF}"/>
          </ac:spMkLst>
        </pc:spChg>
        <pc:spChg chg="mod modVis">
          <ac:chgData name="Trahan, Anik" userId="54262fd3-4634-4131-bb90-0ce55e74faae" providerId="ADAL" clId="{CE1F9E19-27CD-4909-B8D3-62C4DF686CCB}" dt="2026-04-21T18:17:23.423" v="2040" actId="14429"/>
          <ac:spMkLst>
            <pc:docMk/>
            <pc:sldMk cId="2836395697" sldId="269"/>
            <ac:spMk id="102" creationId="{D5FA4E2E-228A-5F4F-E64F-528F318638B6}"/>
          </ac:spMkLst>
        </pc:spChg>
        <pc:spChg chg="mod modVis">
          <ac:chgData name="Trahan, Anik" userId="54262fd3-4634-4131-bb90-0ce55e74faae" providerId="ADAL" clId="{CE1F9E19-27CD-4909-B8D3-62C4DF686CCB}" dt="2026-04-21T18:17:22.919" v="2039" actId="14429"/>
          <ac:spMkLst>
            <pc:docMk/>
            <pc:sldMk cId="2836395697" sldId="269"/>
            <ac:spMk id="103" creationId="{BDD220FA-496C-5178-2A34-BD9290DD3261}"/>
          </ac:spMkLst>
        </pc:spChg>
        <pc:spChg chg="mod modVis">
          <ac:chgData name="Trahan, Anik" userId="54262fd3-4634-4131-bb90-0ce55e74faae" providerId="ADAL" clId="{CE1F9E19-27CD-4909-B8D3-62C4DF686CCB}" dt="2026-04-21T18:17:21.571" v="2038" actId="14429"/>
          <ac:spMkLst>
            <pc:docMk/>
            <pc:sldMk cId="2836395697" sldId="269"/>
            <ac:spMk id="105" creationId="{C96BC221-D5E8-74A7-932D-8DC418721845}"/>
          </ac:spMkLst>
        </pc:spChg>
        <pc:spChg chg="mod modVis">
          <ac:chgData name="Trahan, Anik" userId="54262fd3-4634-4131-bb90-0ce55e74faae" providerId="ADAL" clId="{CE1F9E19-27CD-4909-B8D3-62C4DF686CCB}" dt="2026-04-21T18:17:21.077" v="2037" actId="14429"/>
          <ac:spMkLst>
            <pc:docMk/>
            <pc:sldMk cId="2836395697" sldId="269"/>
            <ac:spMk id="106" creationId="{5F168AF1-F459-970B-A210-126C808189EE}"/>
          </ac:spMkLst>
        </pc:spChg>
        <pc:spChg chg="mod modVis">
          <ac:chgData name="Trahan, Anik" userId="54262fd3-4634-4131-bb90-0ce55e74faae" providerId="ADAL" clId="{CE1F9E19-27CD-4909-B8D3-62C4DF686CCB}" dt="2026-04-21T18:17:20.408" v="2036" actId="14429"/>
          <ac:spMkLst>
            <pc:docMk/>
            <pc:sldMk cId="2836395697" sldId="269"/>
            <ac:spMk id="107" creationId="{D749B543-C353-13BF-C0F3-0964DDB21A8E}"/>
          </ac:spMkLst>
        </pc:spChg>
        <pc:spChg chg="mod modVis">
          <ac:chgData name="Trahan, Anik" userId="54262fd3-4634-4131-bb90-0ce55e74faae" providerId="ADAL" clId="{CE1F9E19-27CD-4909-B8D3-62C4DF686CCB}" dt="2026-04-21T18:17:19.737" v="2035" actId="14429"/>
          <ac:spMkLst>
            <pc:docMk/>
            <pc:sldMk cId="2836395697" sldId="269"/>
            <ac:spMk id="108" creationId="{4A62F562-1050-6E2C-7ACF-881FB95E1109}"/>
          </ac:spMkLst>
        </pc:spChg>
        <pc:spChg chg="mod modVis">
          <ac:chgData name="Trahan, Anik" userId="54262fd3-4634-4131-bb90-0ce55e74faae" providerId="ADAL" clId="{CE1F9E19-27CD-4909-B8D3-62C4DF686CCB}" dt="2026-04-21T18:17:19.257" v="2034" actId="14429"/>
          <ac:spMkLst>
            <pc:docMk/>
            <pc:sldMk cId="2836395697" sldId="269"/>
            <ac:spMk id="109" creationId="{309CC1CE-AEEC-4E5C-3FFF-455E47458615}"/>
          </ac:spMkLst>
        </pc:spChg>
        <pc:spChg chg="mod modVis">
          <ac:chgData name="Trahan, Anik" userId="54262fd3-4634-4131-bb90-0ce55e74faae" providerId="ADAL" clId="{CE1F9E19-27CD-4909-B8D3-62C4DF686CCB}" dt="2026-04-21T18:17:18.809" v="2033" actId="14429"/>
          <ac:spMkLst>
            <pc:docMk/>
            <pc:sldMk cId="2836395697" sldId="269"/>
            <ac:spMk id="110" creationId="{86D737D4-B837-C94B-79CD-03A2F2057C60}"/>
          </ac:spMkLst>
        </pc:spChg>
        <pc:spChg chg="mod modVis">
          <ac:chgData name="Trahan, Anik" userId="54262fd3-4634-4131-bb90-0ce55e74faae" providerId="ADAL" clId="{CE1F9E19-27CD-4909-B8D3-62C4DF686CCB}" dt="2026-04-21T18:17:18.351" v="2032" actId="14429"/>
          <ac:spMkLst>
            <pc:docMk/>
            <pc:sldMk cId="2836395697" sldId="269"/>
            <ac:spMk id="111" creationId="{75F96FF4-5030-D801-B0AF-C5673C2F5D1C}"/>
          </ac:spMkLst>
        </pc:spChg>
        <pc:spChg chg="mod modVis">
          <ac:chgData name="Trahan, Anik" userId="54262fd3-4634-4131-bb90-0ce55e74faae" providerId="ADAL" clId="{CE1F9E19-27CD-4909-B8D3-62C4DF686CCB}" dt="2026-04-21T18:17:17.750" v="2031" actId="14429"/>
          <ac:spMkLst>
            <pc:docMk/>
            <pc:sldMk cId="2836395697" sldId="269"/>
            <ac:spMk id="112" creationId="{175F253B-F751-3CFB-EAE5-B086EF72FFEB}"/>
          </ac:spMkLst>
        </pc:spChg>
        <pc:spChg chg="mod modVis">
          <ac:chgData name="Trahan, Anik" userId="54262fd3-4634-4131-bb90-0ce55e74faae" providerId="ADAL" clId="{CE1F9E19-27CD-4909-B8D3-62C4DF686CCB}" dt="2026-04-21T18:17:17.308" v="2030" actId="14429"/>
          <ac:spMkLst>
            <pc:docMk/>
            <pc:sldMk cId="2836395697" sldId="269"/>
            <ac:spMk id="113" creationId="{B201326C-DD65-2D7A-C91B-FB92D78DAAD5}"/>
          </ac:spMkLst>
        </pc:spChg>
        <pc:spChg chg="mod modVis">
          <ac:chgData name="Trahan, Anik" userId="54262fd3-4634-4131-bb90-0ce55e74faae" providerId="ADAL" clId="{CE1F9E19-27CD-4909-B8D3-62C4DF686CCB}" dt="2026-04-21T18:17:16.859" v="2029" actId="14429"/>
          <ac:spMkLst>
            <pc:docMk/>
            <pc:sldMk cId="2836395697" sldId="269"/>
            <ac:spMk id="114" creationId="{B1E7420D-02C9-22E0-32D1-3AD1D90D3AAE}"/>
          </ac:spMkLst>
        </pc:spChg>
        <pc:spChg chg="mod modVis">
          <ac:chgData name="Trahan, Anik" userId="54262fd3-4634-4131-bb90-0ce55e74faae" providerId="ADAL" clId="{CE1F9E19-27CD-4909-B8D3-62C4DF686CCB}" dt="2026-04-21T18:17:16.378" v="2028" actId="14429"/>
          <ac:spMkLst>
            <pc:docMk/>
            <pc:sldMk cId="2836395697" sldId="269"/>
            <ac:spMk id="115" creationId="{931FA325-479C-CB10-DD69-842328BC576C}"/>
          </ac:spMkLst>
        </pc:spChg>
        <pc:spChg chg="mod modVis">
          <ac:chgData name="Trahan, Anik" userId="54262fd3-4634-4131-bb90-0ce55e74faae" providerId="ADAL" clId="{CE1F9E19-27CD-4909-B8D3-62C4DF686CCB}" dt="2026-04-21T18:17:15.886" v="2027" actId="14429"/>
          <ac:spMkLst>
            <pc:docMk/>
            <pc:sldMk cId="2836395697" sldId="269"/>
            <ac:spMk id="116" creationId="{692FC291-5566-8EF2-989B-A2A0F9D2A3E1}"/>
          </ac:spMkLst>
        </pc:spChg>
        <pc:spChg chg="mod modVis">
          <ac:chgData name="Trahan, Anik" userId="54262fd3-4634-4131-bb90-0ce55e74faae" providerId="ADAL" clId="{CE1F9E19-27CD-4909-B8D3-62C4DF686CCB}" dt="2026-04-21T18:17:14.408" v="2026" actId="14429"/>
          <ac:spMkLst>
            <pc:docMk/>
            <pc:sldMk cId="2836395697" sldId="269"/>
            <ac:spMk id="117" creationId="{B30500A8-8D7F-3AC4-7687-DCF2EF0E8D89}"/>
          </ac:spMkLst>
        </pc:spChg>
        <pc:spChg chg="mod modVis">
          <ac:chgData name="Trahan, Anik" userId="54262fd3-4634-4131-bb90-0ce55e74faae" providerId="ADAL" clId="{CE1F9E19-27CD-4909-B8D3-62C4DF686CCB}" dt="2026-04-21T18:17:13.888" v="2025" actId="14429"/>
          <ac:spMkLst>
            <pc:docMk/>
            <pc:sldMk cId="2836395697" sldId="269"/>
            <ac:spMk id="118" creationId="{5D09AF22-925C-3F06-A711-D9988076213B}"/>
          </ac:spMkLst>
        </pc:spChg>
        <pc:spChg chg="mod modVis">
          <ac:chgData name="Trahan, Anik" userId="54262fd3-4634-4131-bb90-0ce55e74faae" providerId="ADAL" clId="{CE1F9E19-27CD-4909-B8D3-62C4DF686CCB}" dt="2026-04-21T18:17:13.425" v="2024" actId="14429"/>
          <ac:spMkLst>
            <pc:docMk/>
            <pc:sldMk cId="2836395697" sldId="269"/>
            <ac:spMk id="119" creationId="{22A8A164-1599-1C32-03E5-D051F646976F}"/>
          </ac:spMkLst>
        </pc:spChg>
        <pc:spChg chg="mod modVis">
          <ac:chgData name="Trahan, Anik" userId="54262fd3-4634-4131-bb90-0ce55e74faae" providerId="ADAL" clId="{CE1F9E19-27CD-4909-B8D3-62C4DF686CCB}" dt="2026-04-21T18:20:50.410" v="2051" actId="14429"/>
          <ac:spMkLst>
            <pc:docMk/>
            <pc:sldMk cId="2836395697" sldId="269"/>
            <ac:spMk id="143" creationId="{3CA5CC09-B94F-A6FC-4AF0-ACECC111EA27}"/>
          </ac:spMkLst>
        </pc:spChg>
        <pc:spChg chg="mod modVis">
          <ac:chgData name="Trahan, Anik" userId="54262fd3-4634-4131-bb90-0ce55e74faae" providerId="ADAL" clId="{CE1F9E19-27CD-4909-B8D3-62C4DF686CCB}" dt="2026-04-21T18:20:51.752" v="2053" actId="14429"/>
          <ac:spMkLst>
            <pc:docMk/>
            <pc:sldMk cId="2836395697" sldId="269"/>
            <ac:spMk id="144" creationId="{48471AC3-6F80-E906-0519-42DDD330DCD8}"/>
          </ac:spMkLst>
        </pc:spChg>
        <pc:spChg chg="mod modVis">
          <ac:chgData name="Trahan, Anik" userId="54262fd3-4634-4131-bb90-0ce55e74faae" providerId="ADAL" clId="{CE1F9E19-27CD-4909-B8D3-62C4DF686CCB}" dt="2026-04-21T18:20:54.010" v="2055" actId="14429"/>
          <ac:spMkLst>
            <pc:docMk/>
            <pc:sldMk cId="2836395697" sldId="269"/>
            <ac:spMk id="145" creationId="{83501B43-19D2-5F43-F686-F59B2FCC062B}"/>
          </ac:spMkLst>
        </pc:spChg>
        <pc:spChg chg="mod modVis">
          <ac:chgData name="Trahan, Anik" userId="54262fd3-4634-4131-bb90-0ce55e74faae" providerId="ADAL" clId="{CE1F9E19-27CD-4909-B8D3-62C4DF686CCB}" dt="2026-04-21T18:20:56.506" v="2057" actId="14429"/>
          <ac:spMkLst>
            <pc:docMk/>
            <pc:sldMk cId="2836395697" sldId="269"/>
            <ac:spMk id="146" creationId="{2C4D9AB2-DCB1-169A-EAFB-A9801A7C7460}"/>
          </ac:spMkLst>
        </pc:spChg>
        <pc:spChg chg="mod modVis">
          <ac:chgData name="Trahan, Anik" userId="54262fd3-4634-4131-bb90-0ce55e74faae" providerId="ADAL" clId="{CE1F9E19-27CD-4909-B8D3-62C4DF686CCB}" dt="2026-04-21T18:20:58.004" v="2059" actId="14429"/>
          <ac:spMkLst>
            <pc:docMk/>
            <pc:sldMk cId="2836395697" sldId="269"/>
            <ac:spMk id="147" creationId="{AA314BB5-08BD-9BA4-24D3-486D1D8E5A06}"/>
          </ac:spMkLst>
        </pc:spChg>
        <pc:spChg chg="mod modVis">
          <ac:chgData name="Trahan, Anik" userId="54262fd3-4634-4131-bb90-0ce55e74faae" providerId="ADAL" clId="{CE1F9E19-27CD-4909-B8D3-62C4DF686CCB}" dt="2026-04-21T18:20:59.673" v="2061" actId="14429"/>
          <ac:spMkLst>
            <pc:docMk/>
            <pc:sldMk cId="2836395697" sldId="269"/>
            <ac:spMk id="148" creationId="{8E4A3F72-A0ED-EAFF-4FC9-C84B0BC67D18}"/>
          </ac:spMkLst>
        </pc:spChg>
        <pc:spChg chg="mod modVis">
          <ac:chgData name="Trahan, Anik" userId="54262fd3-4634-4131-bb90-0ce55e74faae" providerId="ADAL" clId="{CE1F9E19-27CD-4909-B8D3-62C4DF686CCB}" dt="2026-04-21T18:21:01.093" v="2063" actId="14429"/>
          <ac:spMkLst>
            <pc:docMk/>
            <pc:sldMk cId="2836395697" sldId="269"/>
            <ac:spMk id="149" creationId="{45DE0338-BAEA-10B7-C836-4A70FF0C0C0F}"/>
          </ac:spMkLst>
        </pc:spChg>
        <pc:spChg chg="mod modVis">
          <ac:chgData name="Trahan, Anik" userId="54262fd3-4634-4131-bb90-0ce55e74faae" providerId="ADAL" clId="{CE1F9E19-27CD-4909-B8D3-62C4DF686CCB}" dt="2026-04-21T18:21:03.074" v="2065" actId="14429"/>
          <ac:spMkLst>
            <pc:docMk/>
            <pc:sldMk cId="2836395697" sldId="269"/>
            <ac:spMk id="150" creationId="{91217342-1026-D8FB-C47A-7074D698973E}"/>
          </ac:spMkLst>
        </pc:spChg>
        <pc:spChg chg="mod modVis">
          <ac:chgData name="Trahan, Anik" userId="54262fd3-4634-4131-bb90-0ce55e74faae" providerId="ADAL" clId="{CE1F9E19-27CD-4909-B8D3-62C4DF686CCB}" dt="2026-04-21T18:21:04.816" v="2067" actId="14429"/>
          <ac:spMkLst>
            <pc:docMk/>
            <pc:sldMk cId="2836395697" sldId="269"/>
            <ac:spMk id="151" creationId="{49188E0D-63F3-5FD7-F324-FF82A781404C}"/>
          </ac:spMkLst>
        </pc:spChg>
        <pc:spChg chg="mod modVis">
          <ac:chgData name="Trahan, Anik" userId="54262fd3-4634-4131-bb90-0ce55e74faae" providerId="ADAL" clId="{CE1F9E19-27CD-4909-B8D3-62C4DF686CCB}" dt="2026-04-21T18:21:06.482" v="2069" actId="14429"/>
          <ac:spMkLst>
            <pc:docMk/>
            <pc:sldMk cId="2836395697" sldId="269"/>
            <ac:spMk id="152" creationId="{B06478D6-1273-3F8B-610A-7DC78F9A5430}"/>
          </ac:spMkLst>
        </pc:spChg>
        <pc:spChg chg="mod modVis">
          <ac:chgData name="Trahan, Anik" userId="54262fd3-4634-4131-bb90-0ce55e74faae" providerId="ADAL" clId="{CE1F9E19-27CD-4909-B8D3-62C4DF686CCB}" dt="2026-04-21T18:21:11.716" v="2071" actId="14429"/>
          <ac:spMkLst>
            <pc:docMk/>
            <pc:sldMk cId="2836395697" sldId="269"/>
            <ac:spMk id="153" creationId="{540B10D3-B47A-C8A7-2022-FAD9DB4DEBE7}"/>
          </ac:spMkLst>
        </pc:spChg>
        <pc:spChg chg="mod modVis">
          <ac:chgData name="Trahan, Anik" userId="54262fd3-4634-4131-bb90-0ce55e74faae" providerId="ADAL" clId="{CE1F9E19-27CD-4909-B8D3-62C4DF686CCB}" dt="2026-04-21T18:21:15.246" v="2073" actId="14429"/>
          <ac:spMkLst>
            <pc:docMk/>
            <pc:sldMk cId="2836395697" sldId="269"/>
            <ac:spMk id="155" creationId="{7D9437F1-8443-D9D6-918A-9DED813D0297}"/>
          </ac:spMkLst>
        </pc:spChg>
        <pc:spChg chg="mod modVis">
          <ac:chgData name="Trahan, Anik" userId="54262fd3-4634-4131-bb90-0ce55e74faae" providerId="ADAL" clId="{CE1F9E19-27CD-4909-B8D3-62C4DF686CCB}" dt="2026-04-21T18:21:15.724" v="2074" actId="14430"/>
          <ac:spMkLst>
            <pc:docMk/>
            <pc:sldMk cId="2836395697" sldId="269"/>
            <ac:spMk id="156" creationId="{43EA5121-ABE5-4211-DB26-960D11013DE0}"/>
          </ac:spMkLst>
        </pc:spChg>
        <pc:spChg chg="mod modVis">
          <ac:chgData name="Trahan, Anik" userId="54262fd3-4634-4131-bb90-0ce55e74faae" providerId="ADAL" clId="{CE1F9E19-27CD-4909-B8D3-62C4DF686CCB}" dt="2026-04-21T18:32:18.979" v="2090" actId="14429"/>
          <ac:spMkLst>
            <pc:docMk/>
            <pc:sldMk cId="2836395697" sldId="269"/>
            <ac:spMk id="157" creationId="{67353702-2CBF-66E8-7CF9-CC9E8F88F3AA}"/>
          </ac:spMkLst>
        </pc:spChg>
        <pc:spChg chg="mod modVis">
          <ac:chgData name="Trahan, Anik" userId="54262fd3-4634-4131-bb90-0ce55e74faae" providerId="ADAL" clId="{CE1F9E19-27CD-4909-B8D3-62C4DF686CCB}" dt="2026-04-21T18:32:19.676" v="2091" actId="14429"/>
          <ac:spMkLst>
            <pc:docMk/>
            <pc:sldMk cId="2836395697" sldId="269"/>
            <ac:spMk id="158" creationId="{4C3F1C14-B5F9-312B-9EB9-B3FAC69E746A}"/>
          </ac:spMkLst>
        </pc:spChg>
        <pc:spChg chg="mod modVis">
          <ac:chgData name="Trahan, Anik" userId="54262fd3-4634-4131-bb90-0ce55e74faae" providerId="ADAL" clId="{CE1F9E19-27CD-4909-B8D3-62C4DF686CCB}" dt="2026-04-21T18:32:20.613" v="2092" actId="14429"/>
          <ac:spMkLst>
            <pc:docMk/>
            <pc:sldMk cId="2836395697" sldId="269"/>
            <ac:spMk id="159" creationId="{BD8198C2-77E4-CF25-6746-84FE42718CF5}"/>
          </ac:spMkLst>
        </pc:spChg>
        <pc:spChg chg="mod modVis">
          <ac:chgData name="Trahan, Anik" userId="54262fd3-4634-4131-bb90-0ce55e74faae" providerId="ADAL" clId="{CE1F9E19-27CD-4909-B8D3-62C4DF686CCB}" dt="2026-04-21T18:32:21.286" v="2093" actId="14429"/>
          <ac:spMkLst>
            <pc:docMk/>
            <pc:sldMk cId="2836395697" sldId="269"/>
            <ac:spMk id="160" creationId="{69154C6D-1401-D601-5D88-53EFC9E0C14F}"/>
          </ac:spMkLst>
        </pc:spChg>
        <pc:spChg chg="mod modVis">
          <ac:chgData name="Trahan, Anik" userId="54262fd3-4634-4131-bb90-0ce55e74faae" providerId="ADAL" clId="{CE1F9E19-27CD-4909-B8D3-62C4DF686CCB}" dt="2026-04-21T18:32:22.687" v="2094" actId="14429"/>
          <ac:spMkLst>
            <pc:docMk/>
            <pc:sldMk cId="2836395697" sldId="269"/>
            <ac:spMk id="161" creationId="{67739BCF-D8D9-424E-9289-25A7266E913E}"/>
          </ac:spMkLst>
        </pc:spChg>
        <pc:spChg chg="mod modVis">
          <ac:chgData name="Trahan, Anik" userId="54262fd3-4634-4131-bb90-0ce55e74faae" providerId="ADAL" clId="{CE1F9E19-27CD-4909-B8D3-62C4DF686CCB}" dt="2026-04-21T18:32:23.196" v="2095" actId="14429"/>
          <ac:spMkLst>
            <pc:docMk/>
            <pc:sldMk cId="2836395697" sldId="269"/>
            <ac:spMk id="162" creationId="{F80EDC25-010D-95E6-5E61-E62BAEDD2DC9}"/>
          </ac:spMkLst>
        </pc:spChg>
        <pc:spChg chg="mod modVis">
          <ac:chgData name="Trahan, Anik" userId="54262fd3-4634-4131-bb90-0ce55e74faae" providerId="ADAL" clId="{CE1F9E19-27CD-4909-B8D3-62C4DF686CCB}" dt="2026-04-21T18:32:23.665" v="2096" actId="14430"/>
          <ac:spMkLst>
            <pc:docMk/>
            <pc:sldMk cId="2836395697" sldId="269"/>
            <ac:spMk id="163" creationId="{80EEDDBE-DF7D-2247-B95E-DA46E8118E01}"/>
          </ac:spMkLst>
        </pc:spChg>
        <pc:spChg chg="mod modVis">
          <ac:chgData name="Trahan, Anik" userId="54262fd3-4634-4131-bb90-0ce55e74faae" providerId="ADAL" clId="{CE1F9E19-27CD-4909-B8D3-62C4DF686CCB}" dt="2026-04-21T18:32:24.382" v="2097" actId="14429"/>
          <ac:spMkLst>
            <pc:docMk/>
            <pc:sldMk cId="2836395697" sldId="269"/>
            <ac:spMk id="164" creationId="{25B64DC1-009B-CD4F-0A0B-6DC70D6C6F99}"/>
          </ac:spMkLst>
        </pc:spChg>
        <pc:spChg chg="mod modVis">
          <ac:chgData name="Trahan, Anik" userId="54262fd3-4634-4131-bb90-0ce55e74faae" providerId="ADAL" clId="{CE1F9E19-27CD-4909-B8D3-62C4DF686CCB}" dt="2026-04-21T18:32:26.386" v="2098" actId="14429"/>
          <ac:spMkLst>
            <pc:docMk/>
            <pc:sldMk cId="2836395697" sldId="269"/>
            <ac:spMk id="165" creationId="{C73DDAD4-EDFA-10A4-A80E-5253B8149372}"/>
          </ac:spMkLst>
        </pc:spChg>
        <pc:spChg chg="mod modVis">
          <ac:chgData name="Trahan, Anik" userId="54262fd3-4634-4131-bb90-0ce55e74faae" providerId="ADAL" clId="{CE1F9E19-27CD-4909-B8D3-62C4DF686CCB}" dt="2026-04-21T18:32:27.490" v="2099" actId="14429"/>
          <ac:spMkLst>
            <pc:docMk/>
            <pc:sldMk cId="2836395697" sldId="269"/>
            <ac:spMk id="166" creationId="{8277E471-0B90-3925-F49B-6479C5FA2953}"/>
          </ac:spMkLst>
        </pc:spChg>
        <pc:spChg chg="mod modVis">
          <ac:chgData name="Trahan, Anik" userId="54262fd3-4634-4131-bb90-0ce55e74faae" providerId="ADAL" clId="{CE1F9E19-27CD-4909-B8D3-62C4DF686CCB}" dt="2026-04-21T18:32:28.206" v="2100" actId="14429"/>
          <ac:spMkLst>
            <pc:docMk/>
            <pc:sldMk cId="2836395697" sldId="269"/>
            <ac:spMk id="167" creationId="{A6DF7287-4558-831A-8188-1453D66E549F}"/>
          </ac:spMkLst>
        </pc:spChg>
        <pc:spChg chg="mod modVis">
          <ac:chgData name="Trahan, Anik" userId="54262fd3-4634-4131-bb90-0ce55e74faae" providerId="ADAL" clId="{CE1F9E19-27CD-4909-B8D3-62C4DF686CCB}" dt="2026-04-21T18:32:29.110" v="2101" actId="14429"/>
          <ac:spMkLst>
            <pc:docMk/>
            <pc:sldMk cId="2836395697" sldId="269"/>
            <ac:spMk id="168" creationId="{68874F3C-86C4-E1A4-28E9-79CA1EE75AC2}"/>
          </ac:spMkLst>
        </pc:spChg>
        <pc:spChg chg="mod modVis">
          <ac:chgData name="Trahan, Anik" userId="54262fd3-4634-4131-bb90-0ce55e74faae" providerId="ADAL" clId="{CE1F9E19-27CD-4909-B8D3-62C4DF686CCB}" dt="2026-04-21T18:32:29.577" v="2102" actId="14429"/>
          <ac:spMkLst>
            <pc:docMk/>
            <pc:sldMk cId="2836395697" sldId="269"/>
            <ac:spMk id="169" creationId="{6A74D3FE-4FD2-714E-CE2B-84B749FBA1E6}"/>
          </ac:spMkLst>
        </pc:spChg>
        <pc:spChg chg="mod modVis">
          <ac:chgData name="Trahan, Anik" userId="54262fd3-4634-4131-bb90-0ce55e74faae" providerId="ADAL" clId="{CE1F9E19-27CD-4909-B8D3-62C4DF686CCB}" dt="2026-04-21T18:32:30.027" v="2103" actId="14429"/>
          <ac:spMkLst>
            <pc:docMk/>
            <pc:sldMk cId="2836395697" sldId="269"/>
            <ac:spMk id="170" creationId="{7A1D1A52-C22C-AC58-C169-D7EEC60B1DA6}"/>
          </ac:spMkLst>
        </pc:spChg>
        <pc:spChg chg="mod modVis">
          <ac:chgData name="Trahan, Anik" userId="54262fd3-4634-4131-bb90-0ce55e74faae" providerId="ADAL" clId="{CE1F9E19-27CD-4909-B8D3-62C4DF686CCB}" dt="2026-04-21T18:32:30.639" v="2104" actId="14429"/>
          <ac:spMkLst>
            <pc:docMk/>
            <pc:sldMk cId="2836395697" sldId="269"/>
            <ac:spMk id="171" creationId="{1F67C8D7-07A0-F845-C80C-B7DBD18F4E36}"/>
          </ac:spMkLst>
        </pc:spChg>
        <pc:spChg chg="mod modVis">
          <ac:chgData name="Trahan, Anik" userId="54262fd3-4634-4131-bb90-0ce55e74faae" providerId="ADAL" clId="{CE1F9E19-27CD-4909-B8D3-62C4DF686CCB}" dt="2026-04-21T18:32:31.372" v="2105" actId="14429"/>
          <ac:spMkLst>
            <pc:docMk/>
            <pc:sldMk cId="2836395697" sldId="269"/>
            <ac:spMk id="172" creationId="{94ECCDCB-BC6A-E400-5319-EA30E3DC5440}"/>
          </ac:spMkLst>
        </pc:spChg>
        <pc:spChg chg="mod modVis">
          <ac:chgData name="Trahan, Anik" userId="54262fd3-4634-4131-bb90-0ce55e74faae" providerId="ADAL" clId="{CE1F9E19-27CD-4909-B8D3-62C4DF686CCB}" dt="2026-04-21T18:13:52.277" v="1825" actId="14429"/>
          <ac:spMkLst>
            <pc:docMk/>
            <pc:sldMk cId="2836395697" sldId="269"/>
            <ac:spMk id="179" creationId="{CE2C6D81-41E0-6B0D-731B-689473CDE81F}"/>
          </ac:spMkLst>
        </pc:spChg>
        <pc:spChg chg="mod modVis">
          <ac:chgData name="Trahan, Anik" userId="54262fd3-4634-4131-bb90-0ce55e74faae" providerId="ADAL" clId="{CE1F9E19-27CD-4909-B8D3-62C4DF686CCB}" dt="2026-04-21T18:13:49.436" v="1823" actId="14429"/>
          <ac:spMkLst>
            <pc:docMk/>
            <pc:sldMk cId="2836395697" sldId="269"/>
            <ac:spMk id="180" creationId="{0318905C-A663-DB4C-E378-8B06914F89D2}"/>
          </ac:spMkLst>
        </pc:spChg>
        <pc:spChg chg="mod modVis">
          <ac:chgData name="Trahan, Anik" userId="54262fd3-4634-4131-bb90-0ce55e74faae" providerId="ADAL" clId="{CE1F9E19-27CD-4909-B8D3-62C4DF686CCB}" dt="2026-04-21T18:13:47.804" v="1821" actId="14429"/>
          <ac:spMkLst>
            <pc:docMk/>
            <pc:sldMk cId="2836395697" sldId="269"/>
            <ac:spMk id="181" creationId="{4AB335B7-6222-7620-D736-66CEC094A86D}"/>
          </ac:spMkLst>
        </pc:spChg>
        <pc:spChg chg="mod modVis">
          <ac:chgData name="Trahan, Anik" userId="54262fd3-4634-4131-bb90-0ce55e74faae" providerId="ADAL" clId="{CE1F9E19-27CD-4909-B8D3-62C4DF686CCB}" dt="2026-04-21T18:13:46.479" v="1819" actId="14429"/>
          <ac:spMkLst>
            <pc:docMk/>
            <pc:sldMk cId="2836395697" sldId="269"/>
            <ac:spMk id="182" creationId="{5ACBC410-D305-53C5-19F8-F73E9EC9C9C8}"/>
          </ac:spMkLst>
        </pc:spChg>
        <pc:spChg chg="mod modVis">
          <ac:chgData name="Trahan, Anik" userId="54262fd3-4634-4131-bb90-0ce55e74faae" providerId="ADAL" clId="{CE1F9E19-27CD-4909-B8D3-62C4DF686CCB}" dt="2026-04-21T18:13:42.386" v="1817" actId="14429"/>
          <ac:spMkLst>
            <pc:docMk/>
            <pc:sldMk cId="2836395697" sldId="269"/>
            <ac:spMk id="183" creationId="{A4CECCCF-B587-2B1E-3980-BC2028BAD2C2}"/>
          </ac:spMkLst>
        </pc:spChg>
        <pc:spChg chg="mod modVis">
          <ac:chgData name="Trahan, Anik" userId="54262fd3-4634-4131-bb90-0ce55e74faae" providerId="ADAL" clId="{CE1F9E19-27CD-4909-B8D3-62C4DF686CCB}" dt="2026-04-21T18:13:40.983" v="1815" actId="14429"/>
          <ac:spMkLst>
            <pc:docMk/>
            <pc:sldMk cId="2836395697" sldId="269"/>
            <ac:spMk id="184" creationId="{2B774A3E-BFFF-E13C-9772-3CAEDAED4A45}"/>
          </ac:spMkLst>
        </pc:spChg>
        <pc:spChg chg="mod modVis">
          <ac:chgData name="Trahan, Anik" userId="54262fd3-4634-4131-bb90-0ce55e74faae" providerId="ADAL" clId="{CE1F9E19-27CD-4909-B8D3-62C4DF686CCB}" dt="2026-04-21T18:13:39.848" v="1813" actId="14429"/>
          <ac:spMkLst>
            <pc:docMk/>
            <pc:sldMk cId="2836395697" sldId="269"/>
            <ac:spMk id="185" creationId="{17C583D9-C85E-C524-1F5F-6B483D26D13B}"/>
          </ac:spMkLst>
        </pc:spChg>
        <pc:spChg chg="mod modVis">
          <ac:chgData name="Trahan, Anik" userId="54262fd3-4634-4131-bb90-0ce55e74faae" providerId="ADAL" clId="{CE1F9E19-27CD-4909-B8D3-62C4DF686CCB}" dt="2026-04-21T18:13:38.059" v="1811" actId="14429"/>
          <ac:spMkLst>
            <pc:docMk/>
            <pc:sldMk cId="2836395697" sldId="269"/>
            <ac:spMk id="186" creationId="{228DE27F-E817-DAC6-2237-97D331B7F3FE}"/>
          </ac:spMkLst>
        </pc:spChg>
        <pc:spChg chg="mod modVis">
          <ac:chgData name="Trahan, Anik" userId="54262fd3-4634-4131-bb90-0ce55e74faae" providerId="ADAL" clId="{CE1F9E19-27CD-4909-B8D3-62C4DF686CCB}" dt="2026-04-21T18:13:36.652" v="1809" actId="14429"/>
          <ac:spMkLst>
            <pc:docMk/>
            <pc:sldMk cId="2836395697" sldId="269"/>
            <ac:spMk id="187" creationId="{6E289139-18C5-1948-AD87-E80C79327F90}"/>
          </ac:spMkLst>
        </pc:spChg>
        <pc:spChg chg="mod modVis">
          <ac:chgData name="Trahan, Anik" userId="54262fd3-4634-4131-bb90-0ce55e74faae" providerId="ADAL" clId="{CE1F9E19-27CD-4909-B8D3-62C4DF686CCB}" dt="2026-04-21T18:13:35.564" v="1807" actId="14429"/>
          <ac:spMkLst>
            <pc:docMk/>
            <pc:sldMk cId="2836395697" sldId="269"/>
            <ac:spMk id="188" creationId="{AE40CF4C-A3D7-7CF9-364E-7E9F1B89C16B}"/>
          </ac:spMkLst>
        </pc:spChg>
        <pc:spChg chg="mod modVis">
          <ac:chgData name="Trahan, Anik" userId="54262fd3-4634-4131-bb90-0ce55e74faae" providerId="ADAL" clId="{CE1F9E19-27CD-4909-B8D3-62C4DF686CCB}" dt="2026-04-21T18:13:34.431" v="1805" actId="14429"/>
          <ac:spMkLst>
            <pc:docMk/>
            <pc:sldMk cId="2836395697" sldId="269"/>
            <ac:spMk id="189" creationId="{2B5B655B-1D81-E6D0-3E02-B6BBC064E62F}"/>
          </ac:spMkLst>
        </pc:spChg>
        <pc:spChg chg="mod modVis">
          <ac:chgData name="Trahan, Anik" userId="54262fd3-4634-4131-bb90-0ce55e74faae" providerId="ADAL" clId="{CE1F9E19-27CD-4909-B8D3-62C4DF686CCB}" dt="2026-04-21T18:13:33.283" v="1803" actId="14429"/>
          <ac:spMkLst>
            <pc:docMk/>
            <pc:sldMk cId="2836395697" sldId="269"/>
            <ac:spMk id="190" creationId="{2C0833B2-A108-ACD2-86F8-812F4FF78EAF}"/>
          </ac:spMkLst>
        </pc:spChg>
        <pc:spChg chg="mod modVis">
          <ac:chgData name="Trahan, Anik" userId="54262fd3-4634-4131-bb90-0ce55e74faae" providerId="ADAL" clId="{CE1F9E19-27CD-4909-B8D3-62C4DF686CCB}" dt="2026-04-21T18:13:31.877" v="1801" actId="14429"/>
          <ac:spMkLst>
            <pc:docMk/>
            <pc:sldMk cId="2836395697" sldId="269"/>
            <ac:spMk id="191" creationId="{001B16C7-031C-102D-3EFF-5E1863F2430D}"/>
          </ac:spMkLst>
        </pc:spChg>
        <pc:spChg chg="mod modVis">
          <ac:chgData name="Trahan, Anik" userId="54262fd3-4634-4131-bb90-0ce55e74faae" providerId="ADAL" clId="{CE1F9E19-27CD-4909-B8D3-62C4DF686CCB}" dt="2026-04-21T18:13:30.425" v="1799" actId="14429"/>
          <ac:spMkLst>
            <pc:docMk/>
            <pc:sldMk cId="2836395697" sldId="269"/>
            <ac:spMk id="192" creationId="{38EC1602-F835-8C28-244B-878371B0F3C7}"/>
          </ac:spMkLst>
        </pc:spChg>
        <pc:spChg chg="mod modVis">
          <ac:chgData name="Trahan, Anik" userId="54262fd3-4634-4131-bb90-0ce55e74faae" providerId="ADAL" clId="{CE1F9E19-27CD-4909-B8D3-62C4DF686CCB}" dt="2026-04-21T18:13:29.596" v="1798" actId="14429"/>
          <ac:spMkLst>
            <pc:docMk/>
            <pc:sldMk cId="2836395697" sldId="269"/>
            <ac:spMk id="193" creationId="{83F79D6D-1EBA-48E8-439B-01BCCE3CCF32}"/>
          </ac:spMkLst>
        </pc:spChg>
        <pc:spChg chg="mod modVis">
          <ac:chgData name="Trahan, Anik" userId="54262fd3-4634-4131-bb90-0ce55e74faae" providerId="ADAL" clId="{CE1F9E19-27CD-4909-B8D3-62C4DF686CCB}" dt="2026-04-21T18:13:25.924" v="1795" actId="14429"/>
          <ac:spMkLst>
            <pc:docMk/>
            <pc:sldMk cId="2836395697" sldId="269"/>
            <ac:spMk id="194" creationId="{D2EF27CA-BEE1-9F90-A330-5DA3F96997ED}"/>
          </ac:spMkLst>
        </pc:spChg>
        <pc:spChg chg="mod modVis">
          <ac:chgData name="Trahan, Anik" userId="54262fd3-4634-4131-bb90-0ce55e74faae" providerId="ADAL" clId="{CE1F9E19-27CD-4909-B8D3-62C4DF686CCB}" dt="2026-04-21T18:13:24.740" v="1793" actId="14429"/>
          <ac:spMkLst>
            <pc:docMk/>
            <pc:sldMk cId="2836395697" sldId="269"/>
            <ac:spMk id="195" creationId="{7CEF9882-EED4-F38D-A804-669D972E9F21}"/>
          </ac:spMkLst>
        </pc:spChg>
        <pc:spChg chg="mod modVis">
          <ac:chgData name="Trahan, Anik" userId="54262fd3-4634-4131-bb90-0ce55e74faae" providerId="ADAL" clId="{CE1F9E19-27CD-4909-B8D3-62C4DF686CCB}" dt="2026-04-21T18:13:23.014" v="1791" actId="14429"/>
          <ac:spMkLst>
            <pc:docMk/>
            <pc:sldMk cId="2836395697" sldId="269"/>
            <ac:spMk id="196" creationId="{65DF96A0-9208-2049-3619-E9048E7C9C26}"/>
          </ac:spMkLst>
        </pc:spChg>
      </pc:sldChg>
      <pc:sldChg chg="addSp delSp modSp add mod ord modTransition modAnim">
        <pc:chgData name="Trahan, Anik" userId="54262fd3-4634-4131-bb90-0ce55e74faae" providerId="ADAL" clId="{CE1F9E19-27CD-4909-B8D3-62C4DF686CCB}" dt="2026-04-23T14:51:03.102" v="5440"/>
        <pc:sldMkLst>
          <pc:docMk/>
          <pc:sldMk cId="3655831961" sldId="270"/>
        </pc:sldMkLst>
        <pc:spChg chg="add mod">
          <ac:chgData name="Trahan, Anik" userId="54262fd3-4634-4131-bb90-0ce55e74faae" providerId="ADAL" clId="{CE1F9E19-27CD-4909-B8D3-62C4DF686CCB}" dt="2026-04-21T17:51:38.999" v="1462" actId="2711"/>
          <ac:spMkLst>
            <pc:docMk/>
            <pc:sldMk cId="3655831961" sldId="270"/>
            <ac:spMk id="2" creationId="{5ACE7703-2980-02A5-8F8F-30046C1D223E}"/>
          </ac:spMkLst>
        </pc:spChg>
        <pc:spChg chg="add mod">
          <ac:chgData name="Trahan, Anik" userId="54262fd3-4634-4131-bb90-0ce55e74faae" providerId="ADAL" clId="{CE1F9E19-27CD-4909-B8D3-62C4DF686CCB}" dt="2026-04-23T14:35:36.250" v="4948" actId="12788"/>
          <ac:spMkLst>
            <pc:docMk/>
            <pc:sldMk cId="3655831961" sldId="270"/>
            <ac:spMk id="4" creationId="{48F7FE47-66CC-182A-66B1-7D5814A31E35}"/>
          </ac:spMkLst>
        </pc:spChg>
        <pc:picChg chg="mod">
          <ac:chgData name="Trahan, Anik" userId="54262fd3-4634-4131-bb90-0ce55e74faae" providerId="ADAL" clId="{CE1F9E19-27CD-4909-B8D3-62C4DF686CCB}" dt="2026-04-21T17:46:34.671" v="1239" actId="1076"/>
          <ac:picMkLst>
            <pc:docMk/>
            <pc:sldMk cId="3655831961" sldId="270"/>
            <ac:picMk id="11" creationId="{BE213BC7-0764-98EB-3B6A-65629FED5CC2}"/>
          </ac:picMkLst>
        </pc:picChg>
        <pc:picChg chg="mod">
          <ac:chgData name="Trahan, Anik" userId="54262fd3-4634-4131-bb90-0ce55e74faae" providerId="ADAL" clId="{CE1F9E19-27CD-4909-B8D3-62C4DF686CCB}" dt="2026-04-21T17:46:33.121" v="1238" actId="1076"/>
          <ac:picMkLst>
            <pc:docMk/>
            <pc:sldMk cId="3655831961" sldId="270"/>
            <ac:picMk id="26" creationId="{C7C470D8-B32B-D74C-D62E-E0D07E48BFA4}"/>
          </ac:picMkLst>
        </pc:picChg>
        <pc:picChg chg="mod">
          <ac:chgData name="Trahan, Anik" userId="54262fd3-4634-4131-bb90-0ce55e74faae" providerId="ADAL" clId="{CE1F9E19-27CD-4909-B8D3-62C4DF686CCB}" dt="2026-04-21T17:45:34.206" v="1225" actId="1076"/>
          <ac:picMkLst>
            <pc:docMk/>
            <pc:sldMk cId="3655831961" sldId="270"/>
            <ac:picMk id="28" creationId="{58F55B00-128A-7180-527E-DF0DA3629147}"/>
          </ac:picMkLst>
        </pc:picChg>
        <pc:picChg chg="mod">
          <ac:chgData name="Trahan, Anik" userId="54262fd3-4634-4131-bb90-0ce55e74faae" providerId="ADAL" clId="{CE1F9E19-27CD-4909-B8D3-62C4DF686CCB}" dt="2026-04-21T17:46:14.676" v="1234" actId="1076"/>
          <ac:picMkLst>
            <pc:docMk/>
            <pc:sldMk cId="3655831961" sldId="270"/>
            <ac:picMk id="33" creationId="{FF3C14CB-6AA7-F8E5-1790-11D0BA5D68F3}"/>
          </ac:picMkLst>
        </pc:picChg>
        <pc:picChg chg="mod">
          <ac:chgData name="Trahan, Anik" userId="54262fd3-4634-4131-bb90-0ce55e74faae" providerId="ADAL" clId="{CE1F9E19-27CD-4909-B8D3-62C4DF686CCB}" dt="2026-04-21T17:45:50.602" v="1230" actId="1076"/>
          <ac:picMkLst>
            <pc:docMk/>
            <pc:sldMk cId="3655831961" sldId="270"/>
            <ac:picMk id="34" creationId="{D700AB6E-8270-C34E-9724-952AF399A221}"/>
          </ac:picMkLst>
        </pc:picChg>
        <pc:picChg chg="mod">
          <ac:chgData name="Trahan, Anik" userId="54262fd3-4634-4131-bb90-0ce55e74faae" providerId="ADAL" clId="{CE1F9E19-27CD-4909-B8D3-62C4DF686CCB}" dt="2026-04-21T17:46:25.972" v="1236" actId="1076"/>
          <ac:picMkLst>
            <pc:docMk/>
            <pc:sldMk cId="3655831961" sldId="270"/>
            <ac:picMk id="38" creationId="{A4AEBB03-07A8-07DB-D074-5325F94FAC1D}"/>
          </ac:picMkLst>
        </pc:picChg>
        <pc:picChg chg="mod">
          <ac:chgData name="Trahan, Anik" userId="54262fd3-4634-4131-bb90-0ce55e74faae" providerId="ADAL" clId="{CE1F9E19-27CD-4909-B8D3-62C4DF686CCB}" dt="2026-04-21T17:46:47.063" v="1241" actId="1076"/>
          <ac:picMkLst>
            <pc:docMk/>
            <pc:sldMk cId="3655831961" sldId="270"/>
            <ac:picMk id="40" creationId="{375DB8BD-6EA8-DF7D-8702-D2DE22FEA302}"/>
          </ac:picMkLst>
        </pc:picChg>
        <pc:picChg chg="mod">
          <ac:chgData name="Trahan, Anik" userId="54262fd3-4634-4131-bb90-0ce55e74faae" providerId="ADAL" clId="{CE1F9E19-27CD-4909-B8D3-62C4DF686CCB}" dt="2026-04-21T17:45:30.452" v="1224" actId="1076"/>
          <ac:picMkLst>
            <pc:docMk/>
            <pc:sldMk cId="3655831961" sldId="270"/>
            <ac:picMk id="41" creationId="{082CCB29-062D-AAF9-CC42-2099A556E34A}"/>
          </ac:picMkLst>
        </pc:picChg>
        <pc:picChg chg="mod">
          <ac:chgData name="Trahan, Anik" userId="54262fd3-4634-4131-bb90-0ce55e74faae" providerId="ADAL" clId="{CE1F9E19-27CD-4909-B8D3-62C4DF686CCB}" dt="2026-04-21T17:46:54.558" v="1242" actId="1076"/>
          <ac:picMkLst>
            <pc:docMk/>
            <pc:sldMk cId="3655831961" sldId="270"/>
            <ac:picMk id="45" creationId="{7B5DB8C6-ECFA-64CE-D35E-57286BCD0534}"/>
          </ac:picMkLst>
        </pc:picChg>
      </pc:sldChg>
      <pc:sldChg chg="addSp delSp modSp add mod ord modTransition delAnim modAnim">
        <pc:chgData name="Trahan, Anik" userId="54262fd3-4634-4131-bb90-0ce55e74faae" providerId="ADAL" clId="{CE1F9E19-27CD-4909-B8D3-62C4DF686CCB}" dt="2026-04-23T14:51:03.102" v="5440"/>
        <pc:sldMkLst>
          <pc:docMk/>
          <pc:sldMk cId="688702196" sldId="271"/>
        </pc:sldMkLst>
        <pc:spChg chg="add mod">
          <ac:chgData name="Trahan, Anik" userId="54262fd3-4634-4131-bb90-0ce55e74faae" providerId="ADAL" clId="{CE1F9E19-27CD-4909-B8D3-62C4DF686CCB}" dt="2026-04-21T19:58:39.330" v="2980" actId="14861"/>
          <ac:spMkLst>
            <pc:docMk/>
            <pc:sldMk cId="688702196" sldId="271"/>
            <ac:spMk id="10" creationId="{7F116140-60A7-74E9-7118-71BA995AAF5E}"/>
          </ac:spMkLst>
        </pc:spChg>
        <pc:spChg chg="add mod">
          <ac:chgData name="Trahan, Anik" userId="54262fd3-4634-4131-bb90-0ce55e74faae" providerId="ADAL" clId="{CE1F9E19-27CD-4909-B8D3-62C4DF686CCB}" dt="2026-04-21T19:59:52.997" v="3045" actId="1076"/>
          <ac:spMkLst>
            <pc:docMk/>
            <pc:sldMk cId="688702196" sldId="271"/>
            <ac:spMk id="12" creationId="{45B31A2D-18B9-38DD-10CD-8824049254E6}"/>
          </ac:spMkLst>
        </pc:spChg>
        <pc:grpChg chg="mod">
          <ac:chgData name="Trahan, Anik" userId="54262fd3-4634-4131-bb90-0ce55e74faae" providerId="ADAL" clId="{CE1F9E19-27CD-4909-B8D3-62C4DF686CCB}" dt="2026-04-21T20:12:44.632" v="3057" actId="1076"/>
          <ac:grpSpMkLst>
            <pc:docMk/>
            <pc:sldMk cId="688702196" sldId="271"/>
            <ac:grpSpMk id="445" creationId="{569326BC-021C-5184-86BB-6A25BACAD40B}"/>
          </ac:grpSpMkLst>
        </pc:grpChg>
        <pc:picChg chg="add mod">
          <ac:chgData name="Trahan, Anik" userId="54262fd3-4634-4131-bb90-0ce55e74faae" providerId="ADAL" clId="{CE1F9E19-27CD-4909-B8D3-62C4DF686CCB}" dt="2026-04-21T20:14:07.242" v="3062" actId="1076"/>
          <ac:picMkLst>
            <pc:docMk/>
            <pc:sldMk cId="688702196" sldId="271"/>
            <ac:picMk id="24" creationId="{48737455-F6BF-2382-4B84-69F1031CCB2F}"/>
          </ac:picMkLst>
        </pc:picChg>
      </pc:sldChg>
      <pc:sldChg chg="addSp modSp add mod ord modTransition modAnim">
        <pc:chgData name="Trahan, Anik" userId="54262fd3-4634-4131-bb90-0ce55e74faae" providerId="ADAL" clId="{CE1F9E19-27CD-4909-B8D3-62C4DF686CCB}" dt="2026-04-23T14:51:03.102" v="5440"/>
        <pc:sldMkLst>
          <pc:docMk/>
          <pc:sldMk cId="2753614184" sldId="272"/>
        </pc:sldMkLst>
        <pc:spChg chg="add mod ord">
          <ac:chgData name="Trahan, Anik" userId="54262fd3-4634-4131-bb90-0ce55e74faae" providerId="ADAL" clId="{CE1F9E19-27CD-4909-B8D3-62C4DF686CCB}" dt="2026-04-20T19:00:10.414" v="828" actId="20577"/>
          <ac:spMkLst>
            <pc:docMk/>
            <pc:sldMk cId="2753614184" sldId="272"/>
            <ac:spMk id="2" creationId="{B48B7A2D-FB70-F974-7D62-A3FEC482E211}"/>
          </ac:spMkLst>
        </pc:spChg>
        <pc:spChg chg="add mod">
          <ac:chgData name="Trahan, Anik" userId="54262fd3-4634-4131-bb90-0ce55e74faae" providerId="ADAL" clId="{CE1F9E19-27CD-4909-B8D3-62C4DF686CCB}" dt="2026-04-20T18:58:22.366" v="812"/>
          <ac:spMkLst>
            <pc:docMk/>
            <pc:sldMk cId="2753614184" sldId="272"/>
            <ac:spMk id="3" creationId="{41B55859-E18E-E4DC-5591-9C1EEAD83EB2}"/>
          </ac:spMkLst>
        </pc:spChg>
        <pc:spChg chg="add mod">
          <ac:chgData name="Trahan, Anik" userId="54262fd3-4634-4131-bb90-0ce55e74faae" providerId="ADAL" clId="{CE1F9E19-27CD-4909-B8D3-62C4DF686CCB}" dt="2026-04-20T18:59:42.068" v="822" actId="1076"/>
          <ac:spMkLst>
            <pc:docMk/>
            <pc:sldMk cId="2753614184" sldId="272"/>
            <ac:spMk id="4" creationId="{734EE334-2E1E-3201-31BC-29E49687CA29}"/>
          </ac:spMkLst>
        </pc:spChg>
        <pc:picChg chg="mod">
          <ac:chgData name="Trahan, Anik" userId="54262fd3-4634-4131-bb90-0ce55e74faae" providerId="ADAL" clId="{CE1F9E19-27CD-4909-B8D3-62C4DF686CCB}" dt="2026-04-20T18:56:52.488" v="789" actId="1076"/>
          <ac:picMkLst>
            <pc:docMk/>
            <pc:sldMk cId="2753614184" sldId="272"/>
            <ac:picMk id="9" creationId="{2AA926D9-0DA6-6354-CB36-3B42949C042C}"/>
          </ac:picMkLst>
        </pc:picChg>
        <pc:picChg chg="mod">
          <ac:chgData name="Trahan, Anik" userId="54262fd3-4634-4131-bb90-0ce55e74faae" providerId="ADAL" clId="{CE1F9E19-27CD-4909-B8D3-62C4DF686CCB}" dt="2026-04-20T18:57:41.684" v="803" actId="1076"/>
          <ac:picMkLst>
            <pc:docMk/>
            <pc:sldMk cId="2753614184" sldId="272"/>
            <ac:picMk id="13" creationId="{AAD63244-66DD-BFBD-AFB3-F753B909D034}"/>
          </ac:picMkLst>
        </pc:picChg>
        <pc:picChg chg="mod">
          <ac:chgData name="Trahan, Anik" userId="54262fd3-4634-4131-bb90-0ce55e74faae" providerId="ADAL" clId="{CE1F9E19-27CD-4909-B8D3-62C4DF686CCB}" dt="2026-04-20T18:57:22.015" v="798" actId="1076"/>
          <ac:picMkLst>
            <pc:docMk/>
            <pc:sldMk cId="2753614184" sldId="272"/>
            <ac:picMk id="15" creationId="{00190956-8CD0-E5A2-479D-2F14EE60355C}"/>
          </ac:picMkLst>
        </pc:picChg>
        <pc:picChg chg="mod">
          <ac:chgData name="Trahan, Anik" userId="54262fd3-4634-4131-bb90-0ce55e74faae" providerId="ADAL" clId="{CE1F9E19-27CD-4909-B8D3-62C4DF686CCB}" dt="2026-04-20T18:57:15.268" v="797" actId="1076"/>
          <ac:picMkLst>
            <pc:docMk/>
            <pc:sldMk cId="2753614184" sldId="272"/>
            <ac:picMk id="19" creationId="{70442D6A-F8AD-67F6-CD4F-4E73B4F41CAF}"/>
          </ac:picMkLst>
        </pc:picChg>
        <pc:picChg chg="mod">
          <ac:chgData name="Trahan, Anik" userId="54262fd3-4634-4131-bb90-0ce55e74faae" providerId="ADAL" clId="{CE1F9E19-27CD-4909-B8D3-62C4DF686CCB}" dt="2026-04-20T18:57:12.403" v="796" actId="1076"/>
          <ac:picMkLst>
            <pc:docMk/>
            <pc:sldMk cId="2753614184" sldId="272"/>
            <ac:picMk id="24" creationId="{59426156-9D29-4A51-C7AA-1B5A5AD93739}"/>
          </ac:picMkLst>
        </pc:picChg>
        <pc:picChg chg="mod">
          <ac:chgData name="Trahan, Anik" userId="54262fd3-4634-4131-bb90-0ce55e74faae" providerId="ADAL" clId="{CE1F9E19-27CD-4909-B8D3-62C4DF686CCB}" dt="2026-04-20T18:57:51.592" v="805" actId="1076"/>
          <ac:picMkLst>
            <pc:docMk/>
            <pc:sldMk cId="2753614184" sldId="272"/>
            <ac:picMk id="26" creationId="{9742C26B-17B5-F1D2-EDEE-F992B5EC13E9}"/>
          </ac:picMkLst>
        </pc:picChg>
      </pc:sldChg>
      <pc:sldChg chg="modSp new del mod">
        <pc:chgData name="Trahan, Anik" userId="54262fd3-4634-4131-bb90-0ce55e74faae" providerId="ADAL" clId="{CE1F9E19-27CD-4909-B8D3-62C4DF686CCB}" dt="2026-04-23T01:30:31.640" v="4683" actId="47"/>
        <pc:sldMkLst>
          <pc:docMk/>
          <pc:sldMk cId="549832447" sldId="273"/>
        </pc:sldMkLst>
      </pc:sldChg>
      <pc:sldChg chg="modSp add del mod">
        <pc:chgData name="Trahan, Anik" userId="54262fd3-4634-4131-bb90-0ce55e74faae" providerId="ADAL" clId="{CE1F9E19-27CD-4909-B8D3-62C4DF686CCB}" dt="2026-04-23T01:30:31.640" v="4683" actId="47"/>
        <pc:sldMkLst>
          <pc:docMk/>
          <pc:sldMk cId="3434269173" sldId="274"/>
        </pc:sldMkLst>
      </pc:sldChg>
      <pc:sldChg chg="addSp modSp add del mod">
        <pc:chgData name="Trahan, Anik" userId="54262fd3-4634-4131-bb90-0ce55e74faae" providerId="ADAL" clId="{CE1F9E19-27CD-4909-B8D3-62C4DF686CCB}" dt="2026-04-23T01:30:31.640" v="4683" actId="47"/>
        <pc:sldMkLst>
          <pc:docMk/>
          <pc:sldMk cId="2059970526" sldId="275"/>
        </pc:sldMkLst>
      </pc:sldChg>
      <pc:sldChg chg="addSp delSp modSp add mod ord modTransition delAnim modAnim">
        <pc:chgData name="Trahan, Anik" userId="54262fd3-4634-4131-bb90-0ce55e74faae" providerId="ADAL" clId="{CE1F9E19-27CD-4909-B8D3-62C4DF686CCB}" dt="2026-04-23T14:51:03.102" v="5440"/>
        <pc:sldMkLst>
          <pc:docMk/>
          <pc:sldMk cId="743096030" sldId="276"/>
        </pc:sldMkLst>
        <pc:spChg chg="mod">
          <ac:chgData name="Trahan, Anik" userId="54262fd3-4634-4131-bb90-0ce55e74faae" providerId="ADAL" clId="{CE1F9E19-27CD-4909-B8D3-62C4DF686CCB}" dt="2026-04-21T17:55:27.932" v="1519" actId="14100"/>
          <ac:spMkLst>
            <pc:docMk/>
            <pc:sldMk cId="743096030" sldId="276"/>
            <ac:spMk id="2" creationId="{B972E37A-C79C-EB0C-4F99-B1A4FF1BA3B7}"/>
          </ac:spMkLst>
        </pc:spChg>
        <pc:spChg chg="add mod">
          <ac:chgData name="Trahan, Anik" userId="54262fd3-4634-4131-bb90-0ce55e74faae" providerId="ADAL" clId="{CE1F9E19-27CD-4909-B8D3-62C4DF686CCB}" dt="2026-04-23T14:28:51.759" v="4841" actId="20577"/>
          <ac:spMkLst>
            <pc:docMk/>
            <pc:sldMk cId="743096030" sldId="276"/>
            <ac:spMk id="3" creationId="{085053E6-1197-153C-6F4D-9073022DBAA7}"/>
          </ac:spMkLst>
        </pc:spChg>
        <pc:spChg chg="add mod">
          <ac:chgData name="Trahan, Anik" userId="54262fd3-4634-4131-bb90-0ce55e74faae" providerId="ADAL" clId="{CE1F9E19-27CD-4909-B8D3-62C4DF686CCB}" dt="2026-04-23T14:35:32.785" v="4947" actId="12788"/>
          <ac:spMkLst>
            <pc:docMk/>
            <pc:sldMk cId="743096030" sldId="276"/>
            <ac:spMk id="8" creationId="{B2153EC4-9836-8866-A3B1-D8BA4A38B61F}"/>
          </ac:spMkLst>
        </pc:spChg>
      </pc:sldChg>
      <pc:sldChg chg="addSp delSp modSp add mod modTransition modAnim">
        <pc:chgData name="Trahan, Anik" userId="54262fd3-4634-4131-bb90-0ce55e74faae" providerId="ADAL" clId="{CE1F9E19-27CD-4909-B8D3-62C4DF686CCB}" dt="2026-04-23T14:51:03.102" v="5440"/>
        <pc:sldMkLst>
          <pc:docMk/>
          <pc:sldMk cId="1500243029" sldId="277"/>
        </pc:sldMkLst>
        <pc:spChg chg="add mod">
          <ac:chgData name="Trahan, Anik" userId="54262fd3-4634-4131-bb90-0ce55e74faae" providerId="ADAL" clId="{CE1F9E19-27CD-4909-B8D3-62C4DF686CCB}" dt="2026-04-21T17:56:58.599" v="1546" actId="14100"/>
          <ac:spMkLst>
            <pc:docMk/>
            <pc:sldMk cId="1500243029" sldId="277"/>
            <ac:spMk id="2" creationId="{CBBDD748-E963-BF9E-1EB4-E352EEED5A95}"/>
          </ac:spMkLst>
        </pc:spChg>
        <pc:spChg chg="add mod">
          <ac:chgData name="Trahan, Anik" userId="54262fd3-4634-4131-bb90-0ce55e74faae" providerId="ADAL" clId="{CE1F9E19-27CD-4909-B8D3-62C4DF686CCB}" dt="2026-04-21T17:56:50.364" v="1544" actId="20577"/>
          <ac:spMkLst>
            <pc:docMk/>
            <pc:sldMk cId="1500243029" sldId="277"/>
            <ac:spMk id="3" creationId="{64214951-E52C-75A9-274E-596B33634011}"/>
          </ac:spMkLst>
        </pc:spChg>
        <pc:spChg chg="add mod">
          <ac:chgData name="Trahan, Anik" userId="54262fd3-4634-4131-bb90-0ce55e74faae" providerId="ADAL" clId="{CE1F9E19-27CD-4909-B8D3-62C4DF686CCB}" dt="2026-04-21T17:57:39.607" v="1565" actId="1076"/>
          <ac:spMkLst>
            <pc:docMk/>
            <pc:sldMk cId="1500243029" sldId="277"/>
            <ac:spMk id="4" creationId="{50629BF7-C2AD-FD8C-E819-5594CF2D4C3E}"/>
          </ac:spMkLst>
        </pc:spChg>
        <pc:spChg chg="add mod">
          <ac:chgData name="Trahan, Anik" userId="54262fd3-4634-4131-bb90-0ce55e74faae" providerId="ADAL" clId="{CE1F9E19-27CD-4909-B8D3-62C4DF686CCB}" dt="2026-04-21T17:58:06.258" v="1577" actId="14100"/>
          <ac:spMkLst>
            <pc:docMk/>
            <pc:sldMk cId="1500243029" sldId="277"/>
            <ac:spMk id="5" creationId="{0015FBCE-1C0C-E0D9-746B-2F33F349D48C}"/>
          </ac:spMkLst>
        </pc:spChg>
        <pc:spChg chg="add del mod ord">
          <ac:chgData name="Trahan, Anik" userId="54262fd3-4634-4131-bb90-0ce55e74faae" providerId="ADAL" clId="{CE1F9E19-27CD-4909-B8D3-62C4DF686CCB}" dt="2026-04-22T13:36:47.796" v="3197" actId="478"/>
          <ac:spMkLst>
            <pc:docMk/>
            <pc:sldMk cId="1500243029" sldId="277"/>
            <ac:spMk id="15" creationId="{9C7569C2-10A9-AF58-5990-1B1F610949EA}"/>
          </ac:spMkLst>
        </pc:spChg>
        <pc:picChg chg="add del mod">
          <ac:chgData name="Trahan, Anik" userId="54262fd3-4634-4131-bb90-0ce55e74faae" providerId="ADAL" clId="{CE1F9E19-27CD-4909-B8D3-62C4DF686CCB}" dt="2026-04-22T13:40:54.024" v="3200" actId="478"/>
          <ac:picMkLst>
            <pc:docMk/>
            <pc:sldMk cId="1500243029" sldId="277"/>
            <ac:picMk id="7" creationId="{B508A231-6900-BC50-D43A-0BD22DE45F84}"/>
          </ac:picMkLst>
        </pc:picChg>
        <pc:picChg chg="add del mod">
          <ac:chgData name="Trahan, Anik" userId="54262fd3-4634-4131-bb90-0ce55e74faae" providerId="ADAL" clId="{CE1F9E19-27CD-4909-B8D3-62C4DF686CCB}" dt="2026-04-22T13:40:52.905" v="3199" actId="478"/>
          <ac:picMkLst>
            <pc:docMk/>
            <pc:sldMk cId="1500243029" sldId="277"/>
            <ac:picMk id="9" creationId="{6C839B11-E79F-3AA3-2889-61B7E354E705}"/>
          </ac:picMkLst>
        </pc:picChg>
        <pc:picChg chg="mod">
          <ac:chgData name="Trahan, Anik" userId="54262fd3-4634-4131-bb90-0ce55e74faae" providerId="ADAL" clId="{CE1F9E19-27CD-4909-B8D3-62C4DF686CCB}" dt="2026-04-22T13:41:54.943" v="3212" actId="1076"/>
          <ac:picMkLst>
            <pc:docMk/>
            <pc:sldMk cId="1500243029" sldId="277"/>
            <ac:picMk id="11" creationId="{A4237E33-74C2-5E89-D1B1-E708EE9D43B6}"/>
          </ac:picMkLst>
        </pc:picChg>
        <pc:picChg chg="add del mod">
          <ac:chgData name="Trahan, Anik" userId="54262fd3-4634-4131-bb90-0ce55e74faae" providerId="ADAL" clId="{CE1F9E19-27CD-4909-B8D3-62C4DF686CCB}" dt="2026-04-22T13:40:51.986" v="3198" actId="478"/>
          <ac:picMkLst>
            <pc:docMk/>
            <pc:sldMk cId="1500243029" sldId="277"/>
            <ac:picMk id="12" creationId="{E326C734-5FF7-66ED-05A0-E6E428E8EF82}"/>
          </ac:picMkLst>
        </pc:picChg>
        <pc:picChg chg="add del mod">
          <ac:chgData name="Trahan, Anik" userId="54262fd3-4634-4131-bb90-0ce55e74faae" providerId="ADAL" clId="{CE1F9E19-27CD-4909-B8D3-62C4DF686CCB}" dt="2026-04-22T13:40:54.957" v="3201" actId="478"/>
          <ac:picMkLst>
            <pc:docMk/>
            <pc:sldMk cId="1500243029" sldId="277"/>
            <ac:picMk id="14" creationId="{2E9F1B09-CABF-FA83-E1E4-699E156F3F4E}"/>
          </ac:picMkLst>
        </pc:picChg>
        <pc:picChg chg="add mod">
          <ac:chgData name="Trahan, Anik" userId="54262fd3-4634-4131-bb90-0ce55e74faae" providerId="ADAL" clId="{CE1F9E19-27CD-4909-B8D3-62C4DF686CCB}" dt="2026-04-22T14:40:15.723" v="3550" actId="1076"/>
          <ac:picMkLst>
            <pc:docMk/>
            <pc:sldMk cId="1500243029" sldId="277"/>
            <ac:picMk id="17" creationId="{6D04DEBB-A3DE-9EC5-DFCF-90ECB4D36D5F}"/>
          </ac:picMkLst>
        </pc:picChg>
        <pc:picChg chg="add mod">
          <ac:chgData name="Trahan, Anik" userId="54262fd3-4634-4131-bb90-0ce55e74faae" providerId="ADAL" clId="{CE1F9E19-27CD-4909-B8D3-62C4DF686CCB}" dt="2026-04-22T13:42:31.148" v="3220" actId="14100"/>
          <ac:picMkLst>
            <pc:docMk/>
            <pc:sldMk cId="1500243029" sldId="277"/>
            <ac:picMk id="19" creationId="{90E00CA8-1D39-9514-08D1-3C3E4B63F425}"/>
          </ac:picMkLst>
        </pc:picChg>
        <pc:picChg chg="add mod">
          <ac:chgData name="Trahan, Anik" userId="54262fd3-4634-4131-bb90-0ce55e74faae" providerId="ADAL" clId="{CE1F9E19-27CD-4909-B8D3-62C4DF686CCB}" dt="2026-04-22T13:44:12.096" v="3234" actId="14100"/>
          <ac:picMkLst>
            <pc:docMk/>
            <pc:sldMk cId="1500243029" sldId="277"/>
            <ac:picMk id="21" creationId="{CC9096DE-CD3D-FC62-61BA-37DDB0E76762}"/>
          </ac:picMkLst>
        </pc:picChg>
        <pc:picChg chg="add mod">
          <ac:chgData name="Trahan, Anik" userId="54262fd3-4634-4131-bb90-0ce55e74faae" providerId="ADAL" clId="{CE1F9E19-27CD-4909-B8D3-62C4DF686CCB}" dt="2026-04-22T13:43:44.940" v="3232" actId="1076"/>
          <ac:picMkLst>
            <pc:docMk/>
            <pc:sldMk cId="1500243029" sldId="277"/>
            <ac:picMk id="23" creationId="{C8E51DF2-804B-0EC7-FED0-677FC98E8FFF}"/>
          </ac:picMkLst>
        </pc:picChg>
        <pc:picChg chg="mod">
          <ac:chgData name="Trahan, Anik" userId="54262fd3-4634-4131-bb90-0ce55e74faae" providerId="ADAL" clId="{CE1F9E19-27CD-4909-B8D3-62C4DF686CCB}" dt="2026-04-22T13:41:29.846" v="3202" actId="1076"/>
          <ac:picMkLst>
            <pc:docMk/>
            <pc:sldMk cId="1500243029" sldId="277"/>
            <ac:picMk id="26" creationId="{F4FCEBDF-0E5D-4C1D-07A4-E73DF1E6B52C}"/>
          </ac:picMkLst>
        </pc:picChg>
        <pc:picChg chg="mod">
          <ac:chgData name="Trahan, Anik" userId="54262fd3-4634-4131-bb90-0ce55e74faae" providerId="ADAL" clId="{CE1F9E19-27CD-4909-B8D3-62C4DF686CCB}" dt="2026-04-22T13:43:38.758" v="3231" actId="1076"/>
          <ac:picMkLst>
            <pc:docMk/>
            <pc:sldMk cId="1500243029" sldId="277"/>
            <ac:picMk id="28" creationId="{EEC99904-DF6D-C833-D7AF-5808C53A076B}"/>
          </ac:picMkLst>
        </pc:picChg>
        <pc:picChg chg="mod">
          <ac:chgData name="Trahan, Anik" userId="54262fd3-4634-4131-bb90-0ce55e74faae" providerId="ADAL" clId="{CE1F9E19-27CD-4909-B8D3-62C4DF686CCB}" dt="2026-04-22T13:41:32.448" v="3203" actId="1076"/>
          <ac:picMkLst>
            <pc:docMk/>
            <pc:sldMk cId="1500243029" sldId="277"/>
            <ac:picMk id="33" creationId="{18763F55-B4C9-1C99-0497-58C538BB6F98}"/>
          </ac:picMkLst>
        </pc:picChg>
        <pc:picChg chg="mod">
          <ac:chgData name="Trahan, Anik" userId="54262fd3-4634-4131-bb90-0ce55e74faae" providerId="ADAL" clId="{CE1F9E19-27CD-4909-B8D3-62C4DF686CCB}" dt="2026-04-22T13:41:44.671" v="3207" actId="1076"/>
          <ac:picMkLst>
            <pc:docMk/>
            <pc:sldMk cId="1500243029" sldId="277"/>
            <ac:picMk id="34" creationId="{0F20D8E5-4FE0-00A3-3DC9-5DCAF9B5073B}"/>
          </ac:picMkLst>
        </pc:picChg>
        <pc:picChg chg="mod">
          <ac:chgData name="Trahan, Anik" userId="54262fd3-4634-4131-bb90-0ce55e74faae" providerId="ADAL" clId="{CE1F9E19-27CD-4909-B8D3-62C4DF686CCB}" dt="2026-04-22T13:43:59.369" v="3233" actId="1076"/>
          <ac:picMkLst>
            <pc:docMk/>
            <pc:sldMk cId="1500243029" sldId="277"/>
            <ac:picMk id="36" creationId="{EE8BF597-CD41-26F8-0559-FD8D29781DE5}"/>
          </ac:picMkLst>
        </pc:picChg>
        <pc:picChg chg="mod">
          <ac:chgData name="Trahan, Anik" userId="54262fd3-4634-4131-bb90-0ce55e74faae" providerId="ADAL" clId="{CE1F9E19-27CD-4909-B8D3-62C4DF686CCB}" dt="2026-04-22T13:41:50.370" v="3210" actId="14100"/>
          <ac:picMkLst>
            <pc:docMk/>
            <pc:sldMk cId="1500243029" sldId="277"/>
            <ac:picMk id="38" creationId="{6351A418-F8C3-B515-8E19-158CB79FD4E6}"/>
          </ac:picMkLst>
        </pc:picChg>
        <pc:picChg chg="mod">
          <ac:chgData name="Trahan, Anik" userId="54262fd3-4634-4131-bb90-0ce55e74faae" providerId="ADAL" clId="{CE1F9E19-27CD-4909-B8D3-62C4DF686CCB}" dt="2026-04-22T13:41:36.376" v="3204" actId="1076"/>
          <ac:picMkLst>
            <pc:docMk/>
            <pc:sldMk cId="1500243029" sldId="277"/>
            <ac:picMk id="40" creationId="{63A1278C-0EAA-1E7E-6725-D995DEDE8256}"/>
          </ac:picMkLst>
        </pc:picChg>
      </pc:sldChg>
      <pc:sldChg chg="addSp modSp add mod modTransition modAnim">
        <pc:chgData name="Trahan, Anik" userId="54262fd3-4634-4131-bb90-0ce55e74faae" providerId="ADAL" clId="{CE1F9E19-27CD-4909-B8D3-62C4DF686CCB}" dt="2026-04-23T14:51:50.639" v="5450" actId="20577"/>
        <pc:sldMkLst>
          <pc:docMk/>
          <pc:sldMk cId="1600713256" sldId="278"/>
        </pc:sldMkLst>
        <pc:spChg chg="mod">
          <ac:chgData name="Trahan, Anik" userId="54262fd3-4634-4131-bb90-0ce55e74faae" providerId="ADAL" clId="{CE1F9E19-27CD-4909-B8D3-62C4DF686CCB}" dt="2026-04-21T17:58:33.455" v="1591" actId="20577"/>
          <ac:spMkLst>
            <pc:docMk/>
            <pc:sldMk cId="1600713256" sldId="278"/>
            <ac:spMk id="2" creationId="{3C7E4377-9F4F-D3AB-D251-C7F7AAEAF9A3}"/>
          </ac:spMkLst>
        </pc:spChg>
        <pc:spChg chg="mod">
          <ac:chgData name="Trahan, Anik" userId="54262fd3-4634-4131-bb90-0ce55e74faae" providerId="ADAL" clId="{CE1F9E19-27CD-4909-B8D3-62C4DF686CCB}" dt="2026-04-23T14:51:50.639" v="5450" actId="20577"/>
          <ac:spMkLst>
            <pc:docMk/>
            <pc:sldMk cId="1600713256" sldId="278"/>
            <ac:spMk id="4" creationId="{1704CECC-B2D8-B459-B3A0-86A9630E6D93}"/>
          </ac:spMkLst>
        </pc:spChg>
        <pc:picChg chg="add mod">
          <ac:chgData name="Trahan, Anik" userId="54262fd3-4634-4131-bb90-0ce55e74faae" providerId="ADAL" clId="{CE1F9E19-27CD-4909-B8D3-62C4DF686CCB}" dt="2026-04-23T14:35:43.641" v="4950" actId="1076"/>
          <ac:picMkLst>
            <pc:docMk/>
            <pc:sldMk cId="1600713256" sldId="278"/>
            <ac:picMk id="5" creationId="{01D31A8D-250C-4F7C-3BF4-7BF8956D33C6}"/>
          </ac:picMkLst>
        </pc:picChg>
        <pc:picChg chg="mod">
          <ac:chgData name="Trahan, Anik" userId="54262fd3-4634-4131-bb90-0ce55e74faae" providerId="ADAL" clId="{CE1F9E19-27CD-4909-B8D3-62C4DF686CCB}" dt="2026-04-23T01:05:59.442" v="4231" actId="1076"/>
          <ac:picMkLst>
            <pc:docMk/>
            <pc:sldMk cId="1600713256" sldId="278"/>
            <ac:picMk id="41" creationId="{103B7226-84EA-E4E5-A8C2-BD866CAAC1C9}"/>
          </ac:picMkLst>
        </pc:picChg>
      </pc:sldChg>
      <pc:sldChg chg="addSp modSp add mod ord modTransition modAnim">
        <pc:chgData name="Trahan, Anik" userId="54262fd3-4634-4131-bb90-0ce55e74faae" providerId="ADAL" clId="{CE1F9E19-27CD-4909-B8D3-62C4DF686CCB}" dt="2026-04-23T14:51:03.102" v="5440"/>
        <pc:sldMkLst>
          <pc:docMk/>
          <pc:sldMk cId="4221862893" sldId="279"/>
        </pc:sldMkLst>
        <pc:spChg chg="mod">
          <ac:chgData name="Trahan, Anik" userId="54262fd3-4634-4131-bb90-0ce55e74faae" providerId="ADAL" clId="{CE1F9E19-27CD-4909-B8D3-62C4DF686CCB}" dt="2026-04-21T17:59:46.489" v="1608" actId="20577"/>
          <ac:spMkLst>
            <pc:docMk/>
            <pc:sldMk cId="4221862893" sldId="279"/>
            <ac:spMk id="3" creationId="{7D12FC61-C7F4-C5D9-538E-30D0414913F7}"/>
          </ac:spMkLst>
        </pc:spChg>
        <pc:spChg chg="mod">
          <ac:chgData name="Trahan, Anik" userId="54262fd3-4634-4131-bb90-0ce55e74faae" providerId="ADAL" clId="{CE1F9E19-27CD-4909-B8D3-62C4DF686CCB}" dt="2026-04-21T18:04:14.709" v="1736" actId="1076"/>
          <ac:spMkLst>
            <pc:docMk/>
            <pc:sldMk cId="4221862893" sldId="279"/>
            <ac:spMk id="4" creationId="{9E11A9E6-1CCC-DF0D-F595-A9C31E3AF9AB}"/>
          </ac:spMkLst>
        </pc:spChg>
        <pc:spChg chg="mod ord">
          <ac:chgData name="Trahan, Anik" userId="54262fd3-4634-4131-bb90-0ce55e74faae" providerId="ADAL" clId="{CE1F9E19-27CD-4909-B8D3-62C4DF686CCB}" dt="2026-04-21T18:05:09.692" v="1752" actId="13244"/>
          <ac:spMkLst>
            <pc:docMk/>
            <pc:sldMk cId="4221862893" sldId="279"/>
            <ac:spMk id="5" creationId="{25FAD17A-A1A9-BE77-E491-A19CD1378DD4}"/>
          </ac:spMkLst>
        </pc:spChg>
        <pc:spChg chg="add mod ord">
          <ac:chgData name="Trahan, Anik" userId="54262fd3-4634-4131-bb90-0ce55e74faae" providerId="ADAL" clId="{CE1F9E19-27CD-4909-B8D3-62C4DF686CCB}" dt="2026-04-21T18:04:27.794" v="1737" actId="207"/>
          <ac:spMkLst>
            <pc:docMk/>
            <pc:sldMk cId="4221862893" sldId="279"/>
            <ac:spMk id="15" creationId="{FD42C243-E718-063C-AD68-3C84B75E5751}"/>
          </ac:spMkLst>
        </pc:spChg>
        <pc:spChg chg="add mod ord">
          <ac:chgData name="Trahan, Anik" userId="54262fd3-4634-4131-bb90-0ce55e74faae" providerId="ADAL" clId="{CE1F9E19-27CD-4909-B8D3-62C4DF686CCB}" dt="2026-04-21T18:04:31.951" v="1738" actId="207"/>
          <ac:spMkLst>
            <pc:docMk/>
            <pc:sldMk cId="4221862893" sldId="279"/>
            <ac:spMk id="16" creationId="{98968CE1-38BE-2531-F286-3824459B5C16}"/>
          </ac:spMkLst>
        </pc:spChg>
        <pc:spChg chg="add mod ord modVis">
          <ac:chgData name="Trahan, Anik" userId="54262fd3-4634-4131-bb90-0ce55e74faae" providerId="ADAL" clId="{CE1F9E19-27CD-4909-B8D3-62C4DF686CCB}" dt="2026-04-21T18:05:04.185" v="1751" actId="14429"/>
          <ac:spMkLst>
            <pc:docMk/>
            <pc:sldMk cId="4221862893" sldId="279"/>
            <ac:spMk id="17" creationId="{C604B2E3-F730-6805-CAA4-E144F763FFA9}"/>
          </ac:spMkLst>
        </pc:spChg>
        <pc:spChg chg="add mod ord">
          <ac:chgData name="Trahan, Anik" userId="54262fd3-4634-4131-bb90-0ce55e74faae" providerId="ADAL" clId="{CE1F9E19-27CD-4909-B8D3-62C4DF686CCB}" dt="2026-04-21T18:04:42.272" v="1740" actId="207"/>
          <ac:spMkLst>
            <pc:docMk/>
            <pc:sldMk cId="4221862893" sldId="279"/>
            <ac:spMk id="18" creationId="{00DB6880-0F05-1B4C-03C7-E23F309923F9}"/>
          </ac:spMkLst>
        </pc:spChg>
        <pc:picChg chg="add mod ord modVis">
          <ac:chgData name="Trahan, Anik" userId="54262fd3-4634-4131-bb90-0ce55e74faae" providerId="ADAL" clId="{CE1F9E19-27CD-4909-B8D3-62C4DF686CCB}" dt="2026-04-21T18:05:36.796" v="1762" actId="13244"/>
          <ac:picMkLst>
            <pc:docMk/>
            <pc:sldMk cId="4221862893" sldId="279"/>
            <ac:picMk id="7" creationId="{15836FF1-9EC7-D733-9E89-0432954D6FE0}"/>
          </ac:picMkLst>
        </pc:picChg>
        <pc:picChg chg="add mod ord modVis">
          <ac:chgData name="Trahan, Anik" userId="54262fd3-4634-4131-bb90-0ce55e74faae" providerId="ADAL" clId="{CE1F9E19-27CD-4909-B8D3-62C4DF686CCB}" dt="2026-04-21T18:05:31.049" v="1759" actId="13244"/>
          <ac:picMkLst>
            <pc:docMk/>
            <pc:sldMk cId="4221862893" sldId="279"/>
            <ac:picMk id="9" creationId="{1E733368-DA25-610B-56EB-BC54F726A30E}"/>
          </ac:picMkLst>
        </pc:picChg>
        <pc:picChg chg="add mod ord modVis">
          <ac:chgData name="Trahan, Anik" userId="54262fd3-4634-4131-bb90-0ce55e74faae" providerId="ADAL" clId="{CE1F9E19-27CD-4909-B8D3-62C4DF686CCB}" dt="2026-04-22T13:45:29.733" v="3237" actId="1076"/>
          <ac:picMkLst>
            <pc:docMk/>
            <pc:sldMk cId="4221862893" sldId="279"/>
            <ac:picMk id="12" creationId="{9E465F43-E3F4-66A3-DDA6-327115D84039}"/>
          </ac:picMkLst>
        </pc:picChg>
        <pc:picChg chg="add mod ord modVis">
          <ac:chgData name="Trahan, Anik" userId="54262fd3-4634-4131-bb90-0ce55e74faae" providerId="ADAL" clId="{CE1F9E19-27CD-4909-B8D3-62C4DF686CCB}" dt="2026-04-22T13:45:33.478" v="3239" actId="1076"/>
          <ac:picMkLst>
            <pc:docMk/>
            <pc:sldMk cId="4221862893" sldId="279"/>
            <ac:picMk id="14" creationId="{354DBF17-1C8A-F1C8-375A-EEF377A40032}"/>
          </ac:picMkLst>
        </pc:picChg>
        <pc:picChg chg="mod">
          <ac:chgData name="Trahan, Anik" userId="54262fd3-4634-4131-bb90-0ce55e74faae" providerId="ADAL" clId="{CE1F9E19-27CD-4909-B8D3-62C4DF686CCB}" dt="2026-04-22T13:45:40.976" v="3240" actId="1076"/>
          <ac:picMkLst>
            <pc:docMk/>
            <pc:sldMk cId="4221862893" sldId="279"/>
            <ac:picMk id="28" creationId="{3D5E1D83-0156-E7FA-606D-F4418EF22064}"/>
          </ac:picMkLst>
        </pc:picChg>
        <pc:picChg chg="mod">
          <ac:chgData name="Trahan, Anik" userId="54262fd3-4634-4131-bb90-0ce55e74faae" providerId="ADAL" clId="{CE1F9E19-27CD-4909-B8D3-62C4DF686CCB}" dt="2026-04-22T13:45:49.363" v="3241" actId="1076"/>
          <ac:picMkLst>
            <pc:docMk/>
            <pc:sldMk cId="4221862893" sldId="279"/>
            <ac:picMk id="36" creationId="{B69D8AAF-1783-262D-D3F8-2AABA86074A7}"/>
          </ac:picMkLst>
        </pc:picChg>
      </pc:sldChg>
      <pc:sldChg chg="modSp add mod modTransition">
        <pc:chgData name="Trahan, Anik" userId="54262fd3-4634-4131-bb90-0ce55e74faae" providerId="ADAL" clId="{CE1F9E19-27CD-4909-B8D3-62C4DF686CCB}" dt="2026-04-23T14:51:03.102" v="5440"/>
        <pc:sldMkLst>
          <pc:docMk/>
          <pc:sldMk cId="397314166" sldId="280"/>
        </pc:sldMkLst>
        <pc:spChg chg="mod">
          <ac:chgData name="Trahan, Anik" userId="54262fd3-4634-4131-bb90-0ce55e74faae" providerId="ADAL" clId="{CE1F9E19-27CD-4909-B8D3-62C4DF686CCB}" dt="2026-04-22T13:48:22.979" v="3298" actId="20577"/>
          <ac:spMkLst>
            <pc:docMk/>
            <pc:sldMk cId="397314166" sldId="280"/>
            <ac:spMk id="3" creationId="{AB0BCAD1-6F38-B85E-D345-38C89D48CE69}"/>
          </ac:spMkLst>
        </pc:spChg>
      </pc:sldChg>
      <pc:sldChg chg="modSp new mod modTransition modAnim">
        <pc:chgData name="Trahan, Anik" userId="54262fd3-4634-4131-bb90-0ce55e74faae" providerId="ADAL" clId="{CE1F9E19-27CD-4909-B8D3-62C4DF686CCB}" dt="2026-04-23T14:52:23.353" v="5451"/>
        <pc:sldMkLst>
          <pc:docMk/>
          <pc:sldMk cId="4048761825" sldId="281"/>
        </pc:sldMkLst>
        <pc:spChg chg="mod">
          <ac:chgData name="Trahan, Anik" userId="54262fd3-4634-4131-bb90-0ce55e74faae" providerId="ADAL" clId="{CE1F9E19-27CD-4909-B8D3-62C4DF686CCB}" dt="2026-04-21T18:48:07.824" v="2203" actId="20577"/>
          <ac:spMkLst>
            <pc:docMk/>
            <pc:sldMk cId="4048761825" sldId="281"/>
            <ac:spMk id="2" creationId="{7B71FA74-6BB6-4DAD-3797-6D2782415F21}"/>
          </ac:spMkLst>
        </pc:spChg>
        <pc:spChg chg="mod">
          <ac:chgData name="Trahan, Anik" userId="54262fd3-4634-4131-bb90-0ce55e74faae" providerId="ADAL" clId="{CE1F9E19-27CD-4909-B8D3-62C4DF686CCB}" dt="2026-04-21T19:30:03.971" v="2654" actId="20577"/>
          <ac:spMkLst>
            <pc:docMk/>
            <pc:sldMk cId="4048761825" sldId="281"/>
            <ac:spMk id="3" creationId="{411F580B-5CAA-3382-6F6E-198609C83B5C}"/>
          </ac:spMkLst>
        </pc:spChg>
      </pc:sldChg>
      <pc:sldChg chg="addSp delSp modSp new mod modTransition">
        <pc:chgData name="Trahan, Anik" userId="54262fd3-4634-4131-bb90-0ce55e74faae" providerId="ADAL" clId="{CE1F9E19-27CD-4909-B8D3-62C4DF686CCB}" dt="2026-04-23T14:51:03.102" v="5440"/>
        <pc:sldMkLst>
          <pc:docMk/>
          <pc:sldMk cId="3761060203" sldId="282"/>
        </pc:sldMkLst>
        <pc:spChg chg="mod">
          <ac:chgData name="Trahan, Anik" userId="54262fd3-4634-4131-bb90-0ce55e74faae" providerId="ADAL" clId="{CE1F9E19-27CD-4909-B8D3-62C4DF686CCB}" dt="2026-04-21T19:25:47.074" v="2416" actId="20577"/>
          <ac:spMkLst>
            <pc:docMk/>
            <pc:sldMk cId="3761060203" sldId="282"/>
            <ac:spMk id="2" creationId="{B0A5DA31-2E63-AF36-4030-6C550803B148}"/>
          </ac:spMkLst>
        </pc:spChg>
        <pc:picChg chg="add mod ord">
          <ac:chgData name="Trahan, Anik" userId="54262fd3-4634-4131-bb90-0ce55e74faae" providerId="ADAL" clId="{CE1F9E19-27CD-4909-B8D3-62C4DF686CCB}" dt="2026-04-21T19:26:41.124" v="2428" actId="1076"/>
          <ac:picMkLst>
            <pc:docMk/>
            <pc:sldMk cId="3761060203" sldId="282"/>
            <ac:picMk id="5" creationId="{92FBD6F6-97CD-722E-690F-093278F5DA4E}"/>
          </ac:picMkLst>
        </pc:picChg>
      </pc:sldChg>
      <pc:sldChg chg="addSp delSp modSp add mod modTransition">
        <pc:chgData name="Trahan, Anik" userId="54262fd3-4634-4131-bb90-0ce55e74faae" providerId="ADAL" clId="{CE1F9E19-27CD-4909-B8D3-62C4DF686CCB}" dt="2026-04-23T14:53:06.721" v="5452"/>
        <pc:sldMkLst>
          <pc:docMk/>
          <pc:sldMk cId="4080939700" sldId="283"/>
        </pc:sldMkLst>
        <pc:spChg chg="mod">
          <ac:chgData name="Trahan, Anik" userId="54262fd3-4634-4131-bb90-0ce55e74faae" providerId="ADAL" clId="{CE1F9E19-27CD-4909-B8D3-62C4DF686CCB}" dt="2026-04-21T19:27:10.366" v="2486" actId="20577"/>
          <ac:spMkLst>
            <pc:docMk/>
            <pc:sldMk cId="4080939700" sldId="283"/>
            <ac:spMk id="2" creationId="{14BBE007-FE33-9077-7D5E-96CE39AD7427}"/>
          </ac:spMkLst>
        </pc:spChg>
        <pc:picChg chg="add mod ord">
          <ac:chgData name="Trahan, Anik" userId="54262fd3-4634-4131-bb90-0ce55e74faae" providerId="ADAL" clId="{CE1F9E19-27CD-4909-B8D3-62C4DF686CCB}" dt="2026-04-21T19:26:34.915" v="2425" actId="1076"/>
          <ac:picMkLst>
            <pc:docMk/>
            <pc:sldMk cId="4080939700" sldId="283"/>
            <ac:picMk id="7" creationId="{A964CAC0-6C86-BBEA-3083-00A38F3E976B}"/>
          </ac:picMkLst>
        </pc:picChg>
      </pc:sldChg>
      <pc:sldChg chg="addSp delSp modSp add mod modTransition">
        <pc:chgData name="Trahan, Anik" userId="54262fd3-4634-4131-bb90-0ce55e74faae" providerId="ADAL" clId="{CE1F9E19-27CD-4909-B8D3-62C4DF686CCB}" dt="2026-04-23T14:53:06.721" v="5452"/>
        <pc:sldMkLst>
          <pc:docMk/>
          <pc:sldMk cId="3466854906" sldId="284"/>
        </pc:sldMkLst>
        <pc:spChg chg="mod">
          <ac:chgData name="Trahan, Anik" userId="54262fd3-4634-4131-bb90-0ce55e74faae" providerId="ADAL" clId="{CE1F9E19-27CD-4909-B8D3-62C4DF686CCB}" dt="2026-04-23T14:14:18.859" v="4784" actId="6549"/>
          <ac:spMkLst>
            <pc:docMk/>
            <pc:sldMk cId="3466854906" sldId="284"/>
            <ac:spMk id="2" creationId="{8D7A51C1-FF30-A369-EACC-2232F424951B}"/>
          </ac:spMkLst>
        </pc:spChg>
        <pc:picChg chg="add mod ord">
          <ac:chgData name="Trahan, Anik" userId="54262fd3-4634-4131-bb90-0ce55e74faae" providerId="ADAL" clId="{CE1F9E19-27CD-4909-B8D3-62C4DF686CCB}" dt="2026-04-21T19:27:57.284" v="2494" actId="1076"/>
          <ac:picMkLst>
            <pc:docMk/>
            <pc:sldMk cId="3466854906" sldId="284"/>
            <ac:picMk id="6" creationId="{7E159D4A-466B-196B-A4DE-2501A3905E7C}"/>
          </ac:picMkLst>
        </pc:picChg>
      </pc:sldChg>
      <pc:sldChg chg="modSp add mod modTransition">
        <pc:chgData name="Trahan, Anik" userId="54262fd3-4634-4131-bb90-0ce55e74faae" providerId="ADAL" clId="{CE1F9E19-27CD-4909-B8D3-62C4DF686CCB}" dt="2026-04-23T14:53:06.721" v="5452"/>
        <pc:sldMkLst>
          <pc:docMk/>
          <pc:sldMk cId="90612027" sldId="285"/>
        </pc:sldMkLst>
        <pc:spChg chg="mod">
          <ac:chgData name="Trahan, Anik" userId="54262fd3-4634-4131-bb90-0ce55e74faae" providerId="ADAL" clId="{CE1F9E19-27CD-4909-B8D3-62C4DF686CCB}" dt="2026-04-21T19:29:10.922" v="2603" actId="20577"/>
          <ac:spMkLst>
            <pc:docMk/>
            <pc:sldMk cId="90612027" sldId="285"/>
            <ac:spMk id="2" creationId="{564387B2-F7FD-5E7F-22F3-E55F77F16B07}"/>
          </ac:spMkLst>
        </pc:spChg>
      </pc:sldChg>
      <pc:sldChg chg="addSp delSp modSp add mod modTransition">
        <pc:chgData name="Trahan, Anik" userId="54262fd3-4634-4131-bb90-0ce55e74faae" providerId="ADAL" clId="{CE1F9E19-27CD-4909-B8D3-62C4DF686CCB}" dt="2026-04-23T14:53:06.721" v="5452"/>
        <pc:sldMkLst>
          <pc:docMk/>
          <pc:sldMk cId="2457587422" sldId="286"/>
        </pc:sldMkLst>
        <pc:spChg chg="mod">
          <ac:chgData name="Trahan, Anik" userId="54262fd3-4634-4131-bb90-0ce55e74faae" providerId="ADAL" clId="{CE1F9E19-27CD-4909-B8D3-62C4DF686CCB}" dt="2026-04-21T19:29:32.542" v="2634" actId="20577"/>
          <ac:spMkLst>
            <pc:docMk/>
            <pc:sldMk cId="2457587422" sldId="286"/>
            <ac:spMk id="2" creationId="{F25B1994-1655-039D-A2F2-356E098FB953}"/>
          </ac:spMkLst>
        </pc:spChg>
        <pc:picChg chg="add mod ord">
          <ac:chgData name="Trahan, Anik" userId="54262fd3-4634-4131-bb90-0ce55e74faae" providerId="ADAL" clId="{CE1F9E19-27CD-4909-B8D3-62C4DF686CCB}" dt="2026-04-21T19:30:43.582" v="2660" actId="1076"/>
          <ac:picMkLst>
            <pc:docMk/>
            <pc:sldMk cId="2457587422" sldId="286"/>
            <ac:picMk id="7" creationId="{F3AAF88D-E505-1DD6-35C4-24208005DDB2}"/>
          </ac:picMkLst>
        </pc:picChg>
      </pc:sldChg>
      <pc:sldChg chg="addSp delSp modSp add mod modTransition">
        <pc:chgData name="Trahan, Anik" userId="54262fd3-4634-4131-bb90-0ce55e74faae" providerId="ADAL" clId="{CE1F9E19-27CD-4909-B8D3-62C4DF686CCB}" dt="2026-04-23T14:53:06.721" v="5452"/>
        <pc:sldMkLst>
          <pc:docMk/>
          <pc:sldMk cId="1948515744" sldId="287"/>
        </pc:sldMkLst>
        <pc:spChg chg="add mod">
          <ac:chgData name="Trahan, Anik" userId="54262fd3-4634-4131-bb90-0ce55e74faae" providerId="ADAL" clId="{CE1F9E19-27CD-4909-B8D3-62C4DF686CCB}" dt="2026-04-21T19:32:51.620" v="2699" actId="478"/>
          <ac:spMkLst>
            <pc:docMk/>
            <pc:sldMk cId="1948515744" sldId="287"/>
            <ac:spMk id="5" creationId="{83F8F6E6-3F1D-CA00-1F6E-43BCEBC60680}"/>
          </ac:spMkLst>
        </pc:spChg>
        <pc:spChg chg="add mod">
          <ac:chgData name="Trahan, Anik" userId="54262fd3-4634-4131-bb90-0ce55e74faae" providerId="ADAL" clId="{CE1F9E19-27CD-4909-B8D3-62C4DF686CCB}" dt="2026-04-21T19:40:16.716" v="2846"/>
          <ac:spMkLst>
            <pc:docMk/>
            <pc:sldMk cId="1948515744" sldId="287"/>
            <ac:spMk id="6" creationId="{AFFFA523-2622-F5A6-88C2-C0829DA3BBDE}"/>
          </ac:spMkLst>
        </pc:spChg>
      </pc:sldChg>
      <pc:sldChg chg="addSp delSp modSp add mod modTransition">
        <pc:chgData name="Trahan, Anik" userId="54262fd3-4634-4131-bb90-0ce55e74faae" providerId="ADAL" clId="{CE1F9E19-27CD-4909-B8D3-62C4DF686CCB}" dt="2026-04-23T14:53:06.721" v="5452"/>
        <pc:sldMkLst>
          <pc:docMk/>
          <pc:sldMk cId="2473975551" sldId="290"/>
        </pc:sldMkLst>
        <pc:spChg chg="add mod">
          <ac:chgData name="Trahan, Anik" userId="54262fd3-4634-4131-bb90-0ce55e74faae" providerId="ADAL" clId="{CE1F9E19-27CD-4909-B8D3-62C4DF686CCB}" dt="2026-04-21T19:40:12.135" v="2844"/>
          <ac:spMkLst>
            <pc:docMk/>
            <pc:sldMk cId="2473975551" sldId="290"/>
            <ac:spMk id="2" creationId="{88C65B69-2432-1449-ABB7-5E4DC8154246}"/>
          </ac:spMkLst>
        </pc:spChg>
        <pc:spChg chg="mod">
          <ac:chgData name="Trahan, Anik" userId="54262fd3-4634-4131-bb90-0ce55e74faae" providerId="ADAL" clId="{CE1F9E19-27CD-4909-B8D3-62C4DF686CCB}" dt="2026-04-23T14:15:40.902" v="4790"/>
          <ac:spMkLst>
            <pc:docMk/>
            <pc:sldMk cId="2473975551" sldId="290"/>
            <ac:spMk id="5" creationId="{D52531A8-8168-6CF6-14E8-19967B323014}"/>
          </ac:spMkLst>
        </pc:spChg>
      </pc:sldChg>
      <pc:sldChg chg="addSp delSp modSp add mod modTransition">
        <pc:chgData name="Trahan, Anik" userId="54262fd3-4634-4131-bb90-0ce55e74faae" providerId="ADAL" clId="{CE1F9E19-27CD-4909-B8D3-62C4DF686CCB}" dt="2026-04-23T14:53:06.721" v="5452"/>
        <pc:sldMkLst>
          <pc:docMk/>
          <pc:sldMk cId="1832173480" sldId="291"/>
        </pc:sldMkLst>
        <pc:spChg chg="add mod">
          <ac:chgData name="Trahan, Anik" userId="54262fd3-4634-4131-bb90-0ce55e74faae" providerId="ADAL" clId="{CE1F9E19-27CD-4909-B8D3-62C4DF686CCB}" dt="2026-04-21T19:40:06.151" v="2842"/>
          <ac:spMkLst>
            <pc:docMk/>
            <pc:sldMk cId="1832173480" sldId="291"/>
            <ac:spMk id="2" creationId="{A6620356-295D-2E64-D34F-71290C40EB81}"/>
          </ac:spMkLst>
        </pc:spChg>
        <pc:spChg chg="mod">
          <ac:chgData name="Trahan, Anik" userId="54262fd3-4634-4131-bb90-0ce55e74faae" providerId="ADAL" clId="{CE1F9E19-27CD-4909-B8D3-62C4DF686CCB}" dt="2026-04-23T14:17:13.490" v="4797" actId="20577"/>
          <ac:spMkLst>
            <pc:docMk/>
            <pc:sldMk cId="1832173480" sldId="291"/>
            <ac:spMk id="5" creationId="{2537EF3E-B83D-6EB3-CF70-7431514ECEFB}"/>
          </ac:spMkLst>
        </pc:spChg>
      </pc:sldChg>
      <pc:sldChg chg="addSp delSp modSp add mod modTransition">
        <pc:chgData name="Trahan, Anik" userId="54262fd3-4634-4131-bb90-0ce55e74faae" providerId="ADAL" clId="{CE1F9E19-27CD-4909-B8D3-62C4DF686CCB}" dt="2026-04-23T14:53:06.721" v="5452"/>
        <pc:sldMkLst>
          <pc:docMk/>
          <pc:sldMk cId="1738112567" sldId="292"/>
        </pc:sldMkLst>
        <pc:spChg chg="add mod">
          <ac:chgData name="Trahan, Anik" userId="54262fd3-4634-4131-bb90-0ce55e74faae" providerId="ADAL" clId="{CE1F9E19-27CD-4909-B8D3-62C4DF686CCB}" dt="2026-04-21T19:40:02.438" v="2840"/>
          <ac:spMkLst>
            <pc:docMk/>
            <pc:sldMk cId="1738112567" sldId="292"/>
            <ac:spMk id="2" creationId="{E383A274-F5EB-C25F-B3C0-DD7EBBF0C515}"/>
          </ac:spMkLst>
        </pc:spChg>
        <pc:spChg chg="mod">
          <ac:chgData name="Trahan, Anik" userId="54262fd3-4634-4131-bb90-0ce55e74faae" providerId="ADAL" clId="{CE1F9E19-27CD-4909-B8D3-62C4DF686CCB}" dt="2026-04-23T14:17:09.304" v="4796" actId="20577"/>
          <ac:spMkLst>
            <pc:docMk/>
            <pc:sldMk cId="1738112567" sldId="292"/>
            <ac:spMk id="5" creationId="{8DF56306-690B-268D-565B-A6926FB598CF}"/>
          </ac:spMkLst>
        </pc:spChg>
      </pc:sldChg>
      <pc:sldChg chg="addSp delSp modSp add mod modTransition">
        <pc:chgData name="Trahan, Anik" userId="54262fd3-4634-4131-bb90-0ce55e74faae" providerId="ADAL" clId="{CE1F9E19-27CD-4909-B8D3-62C4DF686CCB}" dt="2026-04-23T14:53:06.721" v="5452"/>
        <pc:sldMkLst>
          <pc:docMk/>
          <pc:sldMk cId="3130018788" sldId="293"/>
        </pc:sldMkLst>
        <pc:spChg chg="add mod">
          <ac:chgData name="Trahan, Anik" userId="54262fd3-4634-4131-bb90-0ce55e74faae" providerId="ADAL" clId="{CE1F9E19-27CD-4909-B8D3-62C4DF686CCB}" dt="2026-04-21T19:39:57.764" v="2838"/>
          <ac:spMkLst>
            <pc:docMk/>
            <pc:sldMk cId="3130018788" sldId="293"/>
            <ac:spMk id="2" creationId="{725265D0-A299-72C4-7779-0B742BC98462}"/>
          </ac:spMkLst>
        </pc:spChg>
        <pc:spChg chg="mod">
          <ac:chgData name="Trahan, Anik" userId="54262fd3-4634-4131-bb90-0ce55e74faae" providerId="ADAL" clId="{CE1F9E19-27CD-4909-B8D3-62C4DF686CCB}" dt="2026-04-23T14:17:05.069" v="4795" actId="20577"/>
          <ac:spMkLst>
            <pc:docMk/>
            <pc:sldMk cId="3130018788" sldId="293"/>
            <ac:spMk id="5" creationId="{005DE706-9AF2-BAE8-2370-10170B847A58}"/>
          </ac:spMkLst>
        </pc:spChg>
      </pc:sldChg>
      <pc:sldChg chg="addSp modSp add mod modTransition modAnim">
        <pc:chgData name="Trahan, Anik" userId="54262fd3-4634-4131-bb90-0ce55e74faae" providerId="ADAL" clId="{CE1F9E19-27CD-4909-B8D3-62C4DF686CCB}" dt="2026-04-23T14:53:06.721" v="5452"/>
        <pc:sldMkLst>
          <pc:docMk/>
          <pc:sldMk cId="4144167218" sldId="294"/>
        </pc:sldMkLst>
        <pc:spChg chg="add mod">
          <ac:chgData name="Trahan, Anik" userId="54262fd3-4634-4131-bb90-0ce55e74faae" providerId="ADAL" clId="{CE1F9E19-27CD-4909-B8D3-62C4DF686CCB}" dt="2026-04-21T19:41:01.923" v="2850" actId="207"/>
          <ac:spMkLst>
            <pc:docMk/>
            <pc:sldMk cId="4144167218" sldId="294"/>
            <ac:spMk id="2" creationId="{562726BD-9626-1AB7-E7E9-7F90B7AC05BC}"/>
          </ac:spMkLst>
        </pc:spChg>
        <pc:spChg chg="mod">
          <ac:chgData name="Trahan, Anik" userId="54262fd3-4634-4131-bb90-0ce55e74faae" providerId="ADAL" clId="{CE1F9E19-27CD-4909-B8D3-62C4DF686CCB}" dt="2026-04-21T19:39:49.315" v="2836" actId="20577"/>
          <ac:spMkLst>
            <pc:docMk/>
            <pc:sldMk cId="4144167218" sldId="294"/>
            <ac:spMk id="3" creationId="{06F6FE2B-820E-EE6A-DE6E-FB466C3592F0}"/>
          </ac:spMkLst>
        </pc:spChg>
        <pc:spChg chg="mod modVis">
          <ac:chgData name="Trahan, Anik" userId="54262fd3-4634-4131-bb90-0ce55e74faae" providerId="ADAL" clId="{CE1F9E19-27CD-4909-B8D3-62C4DF686CCB}" dt="2026-04-23T14:16:57.456" v="4794" actId="20577"/>
          <ac:spMkLst>
            <pc:docMk/>
            <pc:sldMk cId="4144167218" sldId="294"/>
            <ac:spMk id="5" creationId="{2E1BB1C2-A210-1ACC-1E24-445C1B0AAA7F}"/>
          </ac:spMkLst>
        </pc:spChg>
      </pc:sldChg>
      <pc:sldChg chg="modSp add mod modTransition">
        <pc:chgData name="Trahan, Anik" userId="54262fd3-4634-4131-bb90-0ce55e74faae" providerId="ADAL" clId="{CE1F9E19-27CD-4909-B8D3-62C4DF686CCB}" dt="2026-04-23T14:51:03.102" v="5440"/>
        <pc:sldMkLst>
          <pc:docMk/>
          <pc:sldMk cId="1790838742" sldId="295"/>
        </pc:sldMkLst>
        <pc:spChg chg="mod">
          <ac:chgData name="Trahan, Anik" userId="54262fd3-4634-4131-bb90-0ce55e74faae" providerId="ADAL" clId="{CE1F9E19-27CD-4909-B8D3-62C4DF686CCB}" dt="2026-04-21T19:43:05.235" v="2891" actId="20577"/>
          <ac:spMkLst>
            <pc:docMk/>
            <pc:sldMk cId="1790838742" sldId="295"/>
            <ac:spMk id="3" creationId="{A2839EF2-1EA4-D0D9-3D92-6BD9CD98AB86}"/>
          </ac:spMkLst>
        </pc:spChg>
      </pc:sldChg>
      <pc:sldChg chg="addSp modSp new mod modTransition">
        <pc:chgData name="Trahan, Anik" userId="54262fd3-4634-4131-bb90-0ce55e74faae" providerId="ADAL" clId="{CE1F9E19-27CD-4909-B8D3-62C4DF686CCB}" dt="2026-04-23T14:51:03.102" v="5440"/>
        <pc:sldMkLst>
          <pc:docMk/>
          <pc:sldMk cId="1975824346" sldId="296"/>
        </pc:sldMkLst>
        <pc:spChg chg="add mod">
          <ac:chgData name="Trahan, Anik" userId="54262fd3-4634-4131-bb90-0ce55e74faae" providerId="ADAL" clId="{CE1F9E19-27CD-4909-B8D3-62C4DF686CCB}" dt="2026-04-21T19:47:16.967" v="2927" actId="14100"/>
          <ac:spMkLst>
            <pc:docMk/>
            <pc:sldMk cId="1975824346" sldId="296"/>
            <ac:spMk id="4" creationId="{FDFC1AE8-D87F-933C-827A-0CA15E346AF8}"/>
          </ac:spMkLst>
        </pc:spChg>
        <pc:picChg chg="add mod">
          <ac:chgData name="Trahan, Anik" userId="54262fd3-4634-4131-bb90-0ce55e74faae" providerId="ADAL" clId="{CE1F9E19-27CD-4909-B8D3-62C4DF686CCB}" dt="2026-04-21T19:45:46.532" v="2898" actId="1076"/>
          <ac:picMkLst>
            <pc:docMk/>
            <pc:sldMk cId="1975824346" sldId="296"/>
            <ac:picMk id="2" creationId="{D258BBF2-07A1-294F-7428-F52A6668539B}"/>
          </ac:picMkLst>
        </pc:picChg>
        <pc:picChg chg="add mod">
          <ac:chgData name="Trahan, Anik" userId="54262fd3-4634-4131-bb90-0ce55e74faae" providerId="ADAL" clId="{CE1F9E19-27CD-4909-B8D3-62C4DF686CCB}" dt="2026-04-21T19:50:37.367" v="2932" actId="1076"/>
          <ac:picMkLst>
            <pc:docMk/>
            <pc:sldMk cId="1975824346" sldId="296"/>
            <ac:picMk id="3" creationId="{F7351E8D-D9B4-432C-55C4-1845A326C56E}"/>
          </ac:picMkLst>
        </pc:picChg>
        <pc:picChg chg="add mod">
          <ac:chgData name="Trahan, Anik" userId="54262fd3-4634-4131-bb90-0ce55e74faae" providerId="ADAL" clId="{CE1F9E19-27CD-4909-B8D3-62C4DF686CCB}" dt="2026-04-21T19:50:42.848" v="2935" actId="1076"/>
          <ac:picMkLst>
            <pc:docMk/>
            <pc:sldMk cId="1975824346" sldId="296"/>
            <ac:picMk id="6" creationId="{11707624-A2F8-967B-73B0-3A4EB2F6AE2D}"/>
          </ac:picMkLst>
        </pc:picChg>
      </pc:sldChg>
      <pc:sldChg chg="addSp delSp modSp add mod ord modTransition delAnim modAnim">
        <pc:chgData name="Trahan, Anik" userId="54262fd3-4634-4131-bb90-0ce55e74faae" providerId="ADAL" clId="{CE1F9E19-27CD-4909-B8D3-62C4DF686CCB}" dt="2026-04-23T15:03:05.240" v="5559" actId="14100"/>
        <pc:sldMkLst>
          <pc:docMk/>
          <pc:sldMk cId="1349956135" sldId="297"/>
        </pc:sldMkLst>
        <pc:spChg chg="mod">
          <ac:chgData name="Trahan, Anik" userId="54262fd3-4634-4131-bb90-0ce55e74faae" providerId="ADAL" clId="{CE1F9E19-27CD-4909-B8D3-62C4DF686CCB}" dt="2026-04-23T14:59:34.431" v="5487" actId="1076"/>
          <ac:spMkLst>
            <pc:docMk/>
            <pc:sldMk cId="1349956135" sldId="297"/>
            <ac:spMk id="2" creationId="{F780DAC2-D005-84D6-908F-AD5630B9386F}"/>
          </ac:spMkLst>
        </pc:spChg>
        <pc:spChg chg="mod">
          <ac:chgData name="Trahan, Anik" userId="54262fd3-4634-4131-bb90-0ce55e74faae" providerId="ADAL" clId="{CE1F9E19-27CD-4909-B8D3-62C4DF686CCB}" dt="2026-04-23T15:01:04.807" v="5508" actId="14100"/>
          <ac:spMkLst>
            <pc:docMk/>
            <pc:sldMk cId="1349956135" sldId="297"/>
            <ac:spMk id="3" creationId="{7B32B81F-7F64-8611-A3DB-E213B604AD87}"/>
          </ac:spMkLst>
        </pc:spChg>
        <pc:spChg chg="add mod ord">
          <ac:chgData name="Trahan, Anik" userId="54262fd3-4634-4131-bb90-0ce55e74faae" providerId="ADAL" clId="{CE1F9E19-27CD-4909-B8D3-62C4DF686CCB}" dt="2026-04-23T15:03:05.240" v="5559" actId="14100"/>
          <ac:spMkLst>
            <pc:docMk/>
            <pc:sldMk cId="1349956135" sldId="297"/>
            <ac:spMk id="6" creationId="{8484C3B5-45AA-EB81-183F-24C45762AA39}"/>
          </ac:spMkLst>
        </pc:spChg>
        <pc:spChg chg="del">
          <ac:chgData name="Trahan, Anik" userId="54262fd3-4634-4131-bb90-0ce55e74faae" providerId="ADAL" clId="{CE1F9E19-27CD-4909-B8D3-62C4DF686CCB}" dt="2026-04-22T14:23:49.623" v="3299" actId="478"/>
          <ac:spMkLst>
            <pc:docMk/>
            <pc:sldMk cId="1349956135" sldId="297"/>
            <ac:spMk id="8" creationId="{57F95F2E-43E5-CB97-D88E-34AAFD6D611E}"/>
          </ac:spMkLst>
        </pc:spChg>
        <pc:picChg chg="add mod">
          <ac:chgData name="Trahan, Anik" userId="54262fd3-4634-4131-bb90-0ce55e74faae" providerId="ADAL" clId="{CE1F9E19-27CD-4909-B8D3-62C4DF686CCB}" dt="2026-04-23T15:03:00.008" v="5558" actId="1076"/>
          <ac:picMkLst>
            <pc:docMk/>
            <pc:sldMk cId="1349956135" sldId="297"/>
            <ac:picMk id="5" creationId="{5F806A2A-878B-B433-9958-2E74FE495B0A}"/>
          </ac:picMkLst>
        </pc:picChg>
      </pc:sldChg>
      <pc:sldChg chg="addSp modSp add mod ord modTransition modAnim">
        <pc:chgData name="Trahan, Anik" userId="54262fd3-4634-4131-bb90-0ce55e74faae" providerId="ADAL" clId="{CE1F9E19-27CD-4909-B8D3-62C4DF686CCB}" dt="2026-04-23T14:51:03.102" v="5440"/>
        <pc:sldMkLst>
          <pc:docMk/>
          <pc:sldMk cId="42852617" sldId="298"/>
        </pc:sldMkLst>
        <pc:spChg chg="add mod">
          <ac:chgData name="Trahan, Anik" userId="54262fd3-4634-4131-bb90-0ce55e74faae" providerId="ADAL" clId="{CE1F9E19-27CD-4909-B8D3-62C4DF686CCB}" dt="2026-04-23T01:08:23.393" v="4270" actId="20577"/>
          <ac:spMkLst>
            <pc:docMk/>
            <pc:sldMk cId="42852617" sldId="298"/>
            <ac:spMk id="2" creationId="{35FABF09-FDFC-AD2F-B01B-D24AF0A2EB69}"/>
          </ac:spMkLst>
        </pc:spChg>
        <pc:spChg chg="add mod">
          <ac:chgData name="Trahan, Anik" userId="54262fd3-4634-4131-bb90-0ce55e74faae" providerId="ADAL" clId="{CE1F9E19-27CD-4909-B8D3-62C4DF686CCB}" dt="2026-04-23T01:08:38.419" v="4274" actId="6549"/>
          <ac:spMkLst>
            <pc:docMk/>
            <pc:sldMk cId="42852617" sldId="298"/>
            <ac:spMk id="3" creationId="{60B9B01F-3B7E-B623-66C1-46C86B92CBE3}"/>
          </ac:spMkLst>
        </pc:spChg>
        <pc:picChg chg="add mod">
          <ac:chgData name="Trahan, Anik" userId="54262fd3-4634-4131-bb90-0ce55e74faae" providerId="ADAL" clId="{CE1F9E19-27CD-4909-B8D3-62C4DF686CCB}" dt="2026-04-23T01:08:51.656" v="4276" actId="1076"/>
          <ac:picMkLst>
            <pc:docMk/>
            <pc:sldMk cId="42852617" sldId="298"/>
            <ac:picMk id="5" creationId="{1F2FB553-8895-79B7-E755-B7E816B3C1CB}"/>
          </ac:picMkLst>
        </pc:picChg>
        <pc:picChg chg="add mod">
          <ac:chgData name="Trahan, Anik" userId="54262fd3-4634-4131-bb90-0ce55e74faae" providerId="ADAL" clId="{CE1F9E19-27CD-4909-B8D3-62C4DF686CCB}" dt="2026-04-23T01:08:57.194" v="4279" actId="1076"/>
          <ac:picMkLst>
            <pc:docMk/>
            <pc:sldMk cId="42852617" sldId="298"/>
            <ac:picMk id="7" creationId="{85F3738A-4139-EFA4-F318-1DDA060DBEEE}"/>
          </ac:picMkLst>
        </pc:picChg>
        <pc:picChg chg="add mod">
          <ac:chgData name="Trahan, Anik" userId="54262fd3-4634-4131-bb90-0ce55e74faae" providerId="ADAL" clId="{CE1F9E19-27CD-4909-B8D3-62C4DF686CCB}" dt="2026-04-23T01:08:58.711" v="4280" actId="1076"/>
          <ac:picMkLst>
            <pc:docMk/>
            <pc:sldMk cId="42852617" sldId="298"/>
            <ac:picMk id="9" creationId="{637AA765-2925-544C-BECC-CC47EA996C98}"/>
          </ac:picMkLst>
        </pc:picChg>
      </pc:sldChg>
      <pc:sldChg chg="modSp add modTransition">
        <pc:chgData name="Trahan, Anik" userId="54262fd3-4634-4131-bb90-0ce55e74faae" providerId="ADAL" clId="{CE1F9E19-27CD-4909-B8D3-62C4DF686CCB}" dt="2026-04-23T14:51:03.102" v="5440"/>
        <pc:sldMkLst>
          <pc:docMk/>
          <pc:sldMk cId="914969491" sldId="299"/>
        </pc:sldMkLst>
        <pc:spChg chg="mod">
          <ac:chgData name="Trahan, Anik" userId="54262fd3-4634-4131-bb90-0ce55e74faae" providerId="ADAL" clId="{CE1F9E19-27CD-4909-B8D3-62C4DF686CCB}" dt="2026-04-23T14:38:21.945" v="4991" actId="20577"/>
          <ac:spMkLst>
            <pc:docMk/>
            <pc:sldMk cId="914969491" sldId="299"/>
            <ac:spMk id="3" creationId="{D4396825-0375-3085-34BA-32916ADB1C18}"/>
          </ac:spMkLst>
        </pc:spChg>
      </pc:sldChg>
      <pc:sldChg chg="addSp modSp new mod ord modTransition">
        <pc:chgData name="Trahan, Anik" userId="54262fd3-4634-4131-bb90-0ce55e74faae" providerId="ADAL" clId="{CE1F9E19-27CD-4909-B8D3-62C4DF686CCB}" dt="2026-04-23T14:51:03.102" v="5440"/>
        <pc:sldMkLst>
          <pc:docMk/>
          <pc:sldMk cId="3426210860" sldId="300"/>
        </pc:sldMkLst>
        <pc:spChg chg="add mod">
          <ac:chgData name="Trahan, Anik" userId="54262fd3-4634-4131-bb90-0ce55e74faae" providerId="ADAL" clId="{CE1F9E19-27CD-4909-B8D3-62C4DF686CCB}" dt="2026-04-22T14:33:23.128" v="3382" actId="14100"/>
          <ac:spMkLst>
            <pc:docMk/>
            <pc:sldMk cId="3426210860" sldId="300"/>
            <ac:spMk id="4" creationId="{7E23F996-44CC-DADC-5940-0C3A42FDE6F5}"/>
          </ac:spMkLst>
        </pc:spChg>
        <pc:picChg chg="add mod">
          <ac:chgData name="Trahan, Anik" userId="54262fd3-4634-4131-bb90-0ce55e74faae" providerId="ADAL" clId="{CE1F9E19-27CD-4909-B8D3-62C4DF686CCB}" dt="2026-04-22T14:32:13.385" v="3359" actId="1076"/>
          <ac:picMkLst>
            <pc:docMk/>
            <pc:sldMk cId="3426210860" sldId="300"/>
            <ac:picMk id="3" creationId="{7510FCA1-C713-66D1-8EDD-50F39C9F449F}"/>
          </ac:picMkLst>
        </pc:picChg>
      </pc:sldChg>
      <pc:sldChg chg="modSp add mod ord modTransition">
        <pc:chgData name="Trahan, Anik" userId="54262fd3-4634-4131-bb90-0ce55e74faae" providerId="ADAL" clId="{CE1F9E19-27CD-4909-B8D3-62C4DF686CCB}" dt="2026-04-23T14:51:03.102" v="5440"/>
        <pc:sldMkLst>
          <pc:docMk/>
          <pc:sldMk cId="473622901" sldId="301"/>
        </pc:sldMkLst>
        <pc:spChg chg="mod">
          <ac:chgData name="Trahan, Anik" userId="54262fd3-4634-4131-bb90-0ce55e74faae" providerId="ADAL" clId="{CE1F9E19-27CD-4909-B8D3-62C4DF686CCB}" dt="2026-04-22T14:38:42.079" v="3459" actId="20577"/>
          <ac:spMkLst>
            <pc:docMk/>
            <pc:sldMk cId="473622901" sldId="301"/>
            <ac:spMk id="2" creationId="{A1FB5251-B539-ED62-2598-B4E1102C182D}"/>
          </ac:spMkLst>
        </pc:spChg>
        <pc:spChg chg="mod">
          <ac:chgData name="Trahan, Anik" userId="54262fd3-4634-4131-bb90-0ce55e74faae" providerId="ADAL" clId="{CE1F9E19-27CD-4909-B8D3-62C4DF686CCB}" dt="2026-04-22T14:39:51.033" v="3546" actId="6549"/>
          <ac:spMkLst>
            <pc:docMk/>
            <pc:sldMk cId="473622901" sldId="301"/>
            <ac:spMk id="4" creationId="{663DAB33-51FA-42A9-5D08-E6FE6992CDFB}"/>
          </ac:spMkLst>
        </pc:spChg>
        <pc:picChg chg="mod">
          <ac:chgData name="Trahan, Anik" userId="54262fd3-4634-4131-bb90-0ce55e74faae" providerId="ADAL" clId="{CE1F9E19-27CD-4909-B8D3-62C4DF686CCB}" dt="2026-04-22T18:10:03.893" v="4030" actId="1076"/>
          <ac:picMkLst>
            <pc:docMk/>
            <pc:sldMk cId="473622901" sldId="301"/>
            <ac:picMk id="33" creationId="{307833D9-BC1A-0ABB-14FE-EE8A16BDA25B}"/>
          </ac:picMkLst>
        </pc:picChg>
        <pc:picChg chg="mod">
          <ac:chgData name="Trahan, Anik" userId="54262fd3-4634-4131-bb90-0ce55e74faae" providerId="ADAL" clId="{CE1F9E19-27CD-4909-B8D3-62C4DF686CCB}" dt="2026-04-22T18:09:49.510" v="4028" actId="1076"/>
          <ac:picMkLst>
            <pc:docMk/>
            <pc:sldMk cId="473622901" sldId="301"/>
            <ac:picMk id="36" creationId="{A0872AC0-0682-05B9-0406-6AA804040252}"/>
          </ac:picMkLst>
        </pc:picChg>
        <pc:picChg chg="mod">
          <ac:chgData name="Trahan, Anik" userId="54262fd3-4634-4131-bb90-0ce55e74faae" providerId="ADAL" clId="{CE1F9E19-27CD-4909-B8D3-62C4DF686CCB}" dt="2026-04-22T18:10:07.629" v="4031" actId="1076"/>
          <ac:picMkLst>
            <pc:docMk/>
            <pc:sldMk cId="473622901" sldId="301"/>
            <ac:picMk id="40" creationId="{60AE7D6C-C3CF-BF89-4F4B-8B1A4AE018C1}"/>
          </ac:picMkLst>
        </pc:picChg>
      </pc:sldChg>
      <pc:sldChg chg="addSp modSp add del mod ord modAnim">
        <pc:chgData name="Trahan, Anik" userId="54262fd3-4634-4131-bb90-0ce55e74faae" providerId="ADAL" clId="{CE1F9E19-27CD-4909-B8D3-62C4DF686CCB}" dt="2026-04-23T01:30:22.753" v="4682" actId="47"/>
        <pc:sldMkLst>
          <pc:docMk/>
          <pc:sldMk cId="2024562769" sldId="302"/>
        </pc:sldMkLst>
        <pc:spChg chg="mod">
          <ac:chgData name="Trahan, Anik" userId="54262fd3-4634-4131-bb90-0ce55e74faae" providerId="ADAL" clId="{CE1F9E19-27CD-4909-B8D3-62C4DF686CCB}" dt="2026-04-22T14:42:36.074" v="3704" actId="14100"/>
          <ac:spMkLst>
            <pc:docMk/>
            <pc:sldMk cId="2024562769" sldId="302"/>
            <ac:spMk id="2" creationId="{E3AEDB7E-B3A0-AE25-A2A9-8C7814F8CD8C}"/>
          </ac:spMkLst>
        </pc:spChg>
        <pc:spChg chg="mod">
          <ac:chgData name="Trahan, Anik" userId="54262fd3-4634-4131-bb90-0ce55e74faae" providerId="ADAL" clId="{CE1F9E19-27CD-4909-B8D3-62C4DF686CCB}" dt="2026-04-22T14:43:06.437" v="3715" actId="20577"/>
          <ac:spMkLst>
            <pc:docMk/>
            <pc:sldMk cId="2024562769" sldId="302"/>
            <ac:spMk id="3" creationId="{0546C8A4-0DF0-DB60-1FF7-A6DE5A788D2D}"/>
          </ac:spMkLst>
        </pc:spChg>
        <pc:spChg chg="add mod">
          <ac:chgData name="Trahan, Anik" userId="54262fd3-4634-4131-bb90-0ce55e74faae" providerId="ADAL" clId="{CE1F9E19-27CD-4909-B8D3-62C4DF686CCB}" dt="2026-04-22T14:46:03.079" v="3750" actId="1076"/>
          <ac:spMkLst>
            <pc:docMk/>
            <pc:sldMk cId="2024562769" sldId="302"/>
            <ac:spMk id="6" creationId="{BB0789D4-079D-B4AE-AF8E-FA1722C72B9E}"/>
          </ac:spMkLst>
        </pc:spChg>
        <pc:picChg chg="mod">
          <ac:chgData name="Trahan, Anik" userId="54262fd3-4634-4131-bb90-0ce55e74faae" providerId="ADAL" clId="{CE1F9E19-27CD-4909-B8D3-62C4DF686CCB}" dt="2026-04-22T14:45:49.267" v="3745" actId="1076"/>
          <ac:picMkLst>
            <pc:docMk/>
            <pc:sldMk cId="2024562769" sldId="302"/>
            <ac:picMk id="4" creationId="{476F6C0A-3648-C993-9100-B4004CF019C8}"/>
          </ac:picMkLst>
        </pc:picChg>
        <pc:picChg chg="add mod">
          <ac:chgData name="Trahan, Anik" userId="54262fd3-4634-4131-bb90-0ce55e74faae" providerId="ADAL" clId="{CE1F9E19-27CD-4909-B8D3-62C4DF686CCB}" dt="2026-04-22T14:45:56.671" v="3749" actId="1076"/>
          <ac:picMkLst>
            <pc:docMk/>
            <pc:sldMk cId="2024562769" sldId="302"/>
            <ac:picMk id="5" creationId="{0C833BA8-00D5-2E39-2D4C-D17AE31A078A}"/>
          </ac:picMkLst>
        </pc:picChg>
      </pc:sldChg>
      <pc:sldChg chg="addSp delSp modSp add mod ord modTransition modAnim">
        <pc:chgData name="Trahan, Anik" userId="54262fd3-4634-4131-bb90-0ce55e74faae" providerId="ADAL" clId="{CE1F9E19-27CD-4909-B8D3-62C4DF686CCB}" dt="2026-04-23T16:18:30.587" v="5573" actId="14100"/>
        <pc:sldMkLst>
          <pc:docMk/>
          <pc:sldMk cId="1001167876" sldId="303"/>
        </pc:sldMkLst>
        <pc:spChg chg="mod">
          <ac:chgData name="Trahan, Anik" userId="54262fd3-4634-4131-bb90-0ce55e74faae" providerId="ADAL" clId="{CE1F9E19-27CD-4909-B8D3-62C4DF686CCB}" dt="2026-04-22T16:15:30.940" v="3781" actId="6549"/>
          <ac:spMkLst>
            <pc:docMk/>
            <pc:sldMk cId="1001167876" sldId="303"/>
            <ac:spMk id="3" creationId="{53D03330-43DC-B4D8-3588-8671D74AF035}"/>
          </ac:spMkLst>
        </pc:spChg>
        <pc:spChg chg="add mod">
          <ac:chgData name="Trahan, Anik" userId="54262fd3-4634-4131-bb90-0ce55e74faae" providerId="ADAL" clId="{CE1F9E19-27CD-4909-B8D3-62C4DF686CCB}" dt="2026-04-23T16:18:30.587" v="5573" actId="14100"/>
          <ac:spMkLst>
            <pc:docMk/>
            <pc:sldMk cId="1001167876" sldId="303"/>
            <ac:spMk id="4" creationId="{D98F0AFF-70B4-2D19-739F-C257934AAF2A}"/>
          </ac:spMkLst>
        </pc:spChg>
        <pc:spChg chg="mod">
          <ac:chgData name="Trahan, Anik" userId="54262fd3-4634-4131-bb90-0ce55e74faae" providerId="ADAL" clId="{CE1F9E19-27CD-4909-B8D3-62C4DF686CCB}" dt="2026-04-23T14:50:39.594" v="5437"/>
          <ac:spMkLst>
            <pc:docMk/>
            <pc:sldMk cId="1001167876" sldId="303"/>
            <ac:spMk id="15" creationId="{31661FD1-0BF0-3D09-E4AD-ECC1EA452A9F}"/>
          </ac:spMkLst>
        </pc:spChg>
        <pc:spChg chg="mod">
          <ac:chgData name="Trahan, Anik" userId="54262fd3-4634-4131-bb90-0ce55e74faae" providerId="ADAL" clId="{CE1F9E19-27CD-4909-B8D3-62C4DF686CCB}" dt="2026-04-23T14:50:39.594" v="5437"/>
          <ac:spMkLst>
            <pc:docMk/>
            <pc:sldMk cId="1001167876" sldId="303"/>
            <ac:spMk id="16" creationId="{FBD0F20A-1981-6474-7CA1-C8EDEB96B94B}"/>
          </ac:spMkLst>
        </pc:spChg>
        <pc:spChg chg="mod">
          <ac:chgData name="Trahan, Anik" userId="54262fd3-4634-4131-bb90-0ce55e74faae" providerId="ADAL" clId="{CE1F9E19-27CD-4909-B8D3-62C4DF686CCB}" dt="2026-04-23T14:50:39.594" v="5437"/>
          <ac:spMkLst>
            <pc:docMk/>
            <pc:sldMk cId="1001167876" sldId="303"/>
            <ac:spMk id="27" creationId="{1FF5B616-702A-08CC-CD7B-696CF54A0BF2}"/>
          </ac:spMkLst>
        </pc:spChg>
        <pc:spChg chg="mod">
          <ac:chgData name="Trahan, Anik" userId="54262fd3-4634-4131-bb90-0ce55e74faae" providerId="ADAL" clId="{CE1F9E19-27CD-4909-B8D3-62C4DF686CCB}" dt="2026-04-23T14:50:39.594" v="5437"/>
          <ac:spMkLst>
            <pc:docMk/>
            <pc:sldMk cId="1001167876" sldId="303"/>
            <ac:spMk id="46" creationId="{3A148C0F-26DA-51E4-567C-6F1525679714}"/>
          </ac:spMkLst>
        </pc:spChg>
        <pc:spChg chg="mod">
          <ac:chgData name="Trahan, Anik" userId="54262fd3-4634-4131-bb90-0ce55e74faae" providerId="ADAL" clId="{CE1F9E19-27CD-4909-B8D3-62C4DF686CCB}" dt="2026-04-23T14:50:39.594" v="5437"/>
          <ac:spMkLst>
            <pc:docMk/>
            <pc:sldMk cId="1001167876" sldId="303"/>
            <ac:spMk id="61" creationId="{8202749D-AA1D-469B-F605-471B06DDF351}"/>
          </ac:spMkLst>
        </pc:spChg>
        <pc:spChg chg="mod">
          <ac:chgData name="Trahan, Anik" userId="54262fd3-4634-4131-bb90-0ce55e74faae" providerId="ADAL" clId="{CE1F9E19-27CD-4909-B8D3-62C4DF686CCB}" dt="2026-04-23T14:50:39.594" v="5437"/>
          <ac:spMkLst>
            <pc:docMk/>
            <pc:sldMk cId="1001167876" sldId="303"/>
            <ac:spMk id="63" creationId="{127ECDB2-37DD-0A24-3CBC-0094F64D303B}"/>
          </ac:spMkLst>
        </pc:spChg>
        <pc:spChg chg="mod">
          <ac:chgData name="Trahan, Anik" userId="54262fd3-4634-4131-bb90-0ce55e74faae" providerId="ADAL" clId="{CE1F9E19-27CD-4909-B8D3-62C4DF686CCB}" dt="2026-04-23T14:50:39.594" v="5437"/>
          <ac:spMkLst>
            <pc:docMk/>
            <pc:sldMk cId="1001167876" sldId="303"/>
            <ac:spMk id="770" creationId="{EF18D53E-90DC-F9AE-E11E-318AA33DCBF7}"/>
          </ac:spMkLst>
        </pc:spChg>
        <pc:spChg chg="mod">
          <ac:chgData name="Trahan, Anik" userId="54262fd3-4634-4131-bb90-0ce55e74faae" providerId="ADAL" clId="{CE1F9E19-27CD-4909-B8D3-62C4DF686CCB}" dt="2026-04-23T14:50:39.594" v="5437"/>
          <ac:spMkLst>
            <pc:docMk/>
            <pc:sldMk cId="1001167876" sldId="303"/>
            <ac:spMk id="775" creationId="{52CC116A-6D68-45D0-0176-ACACB7D72AA2}"/>
          </ac:spMkLst>
        </pc:spChg>
        <pc:spChg chg="mod">
          <ac:chgData name="Trahan, Anik" userId="54262fd3-4634-4131-bb90-0ce55e74faae" providerId="ADAL" clId="{CE1F9E19-27CD-4909-B8D3-62C4DF686CCB}" dt="2026-04-23T14:50:39.594" v="5437"/>
          <ac:spMkLst>
            <pc:docMk/>
            <pc:sldMk cId="1001167876" sldId="303"/>
            <ac:spMk id="781" creationId="{0342D72C-2868-F6B8-FFF2-A6681FF514AE}"/>
          </ac:spMkLst>
        </pc:spChg>
        <pc:spChg chg="mod">
          <ac:chgData name="Trahan, Anik" userId="54262fd3-4634-4131-bb90-0ce55e74faae" providerId="ADAL" clId="{CE1F9E19-27CD-4909-B8D3-62C4DF686CCB}" dt="2026-04-23T14:50:39.594" v="5437"/>
          <ac:spMkLst>
            <pc:docMk/>
            <pc:sldMk cId="1001167876" sldId="303"/>
            <ac:spMk id="789" creationId="{E5A9D3B8-742E-8787-F2C3-F764CA60C40C}"/>
          </ac:spMkLst>
        </pc:spChg>
        <pc:spChg chg="del">
          <ac:chgData name="Trahan, Anik" userId="54262fd3-4634-4131-bb90-0ce55e74faae" providerId="ADAL" clId="{CE1F9E19-27CD-4909-B8D3-62C4DF686CCB}" dt="2026-04-23T14:50:09.011" v="5434" actId="478"/>
          <ac:spMkLst>
            <pc:docMk/>
            <pc:sldMk cId="1001167876" sldId="303"/>
            <ac:spMk id="847" creationId="{3A0BE439-2AE0-7DB3-4CCE-726688CAFF7E}"/>
          </ac:spMkLst>
        </pc:spChg>
        <pc:grpChg chg="mod">
          <ac:chgData name="Trahan, Anik" userId="54262fd3-4634-4131-bb90-0ce55e74faae" providerId="ADAL" clId="{CE1F9E19-27CD-4909-B8D3-62C4DF686CCB}" dt="2026-04-23T14:50:45.097" v="5438" actId="1076"/>
          <ac:grpSpMkLst>
            <pc:docMk/>
            <pc:sldMk cId="1001167876" sldId="303"/>
            <ac:grpSpMk id="10" creationId="{20920754-3773-D3AF-C4AB-4EC9F35B5987}"/>
          </ac:grpSpMkLst>
        </pc:grpChg>
        <pc:grpChg chg="del">
          <ac:chgData name="Trahan, Anik" userId="54262fd3-4634-4131-bb90-0ce55e74faae" providerId="ADAL" clId="{CE1F9E19-27CD-4909-B8D3-62C4DF686CCB}" dt="2026-04-23T14:50:10.217" v="5435" actId="478"/>
          <ac:grpSpMkLst>
            <pc:docMk/>
            <pc:sldMk cId="1001167876" sldId="303"/>
            <ac:grpSpMk id="800" creationId="{EA680F99-F9CC-77AB-0D6A-0FA1A752AD2C}"/>
          </ac:grpSpMkLst>
        </pc:grpChg>
        <pc:picChg chg="del">
          <ac:chgData name="Trahan, Anik" userId="54262fd3-4634-4131-bb90-0ce55e74faae" providerId="ADAL" clId="{CE1F9E19-27CD-4909-B8D3-62C4DF686CCB}" dt="2026-04-22T14:46:15.385" v="3752" actId="478"/>
          <ac:picMkLst>
            <pc:docMk/>
            <pc:sldMk cId="1001167876" sldId="303"/>
            <ac:picMk id="4" creationId="{E0DDDF9A-5FE2-757D-F58F-C32FF56128F2}"/>
          </ac:picMkLst>
        </pc:picChg>
        <pc:picChg chg="mod">
          <ac:chgData name="Trahan, Anik" userId="54262fd3-4634-4131-bb90-0ce55e74faae" providerId="ADAL" clId="{CE1F9E19-27CD-4909-B8D3-62C4DF686CCB}" dt="2026-04-23T16:17:55.722" v="5561" actId="1076"/>
          <ac:picMkLst>
            <pc:docMk/>
            <pc:sldMk cId="1001167876" sldId="303"/>
            <ac:picMk id="5" creationId="{6D9C0CC1-3121-F8DE-3DF3-53A4AC3542D5}"/>
          </ac:picMkLst>
        </pc:picChg>
        <pc:picChg chg="add mod">
          <ac:chgData name="Trahan, Anik" userId="54262fd3-4634-4131-bb90-0ce55e74faae" providerId="ADAL" clId="{CE1F9E19-27CD-4909-B8D3-62C4DF686CCB}" dt="2026-04-23T14:50:17.264" v="5436" actId="1076"/>
          <ac:picMkLst>
            <pc:docMk/>
            <pc:sldMk cId="1001167876" sldId="303"/>
            <ac:picMk id="7" creationId="{E5B6ACA0-3AB2-6649-97B5-B28CD1BB7ABF}"/>
          </ac:picMkLst>
        </pc:picChg>
        <pc:picChg chg="add mod">
          <ac:chgData name="Trahan, Anik" userId="54262fd3-4634-4131-bb90-0ce55e74faae" providerId="ADAL" clId="{CE1F9E19-27CD-4909-B8D3-62C4DF686CCB}" dt="2026-04-23T14:49:54.098" v="5431" actId="1076"/>
          <ac:picMkLst>
            <pc:docMk/>
            <pc:sldMk cId="1001167876" sldId="303"/>
            <ac:picMk id="8" creationId="{C6E09D20-9ABE-134B-B8C1-94DDED17C981}"/>
          </ac:picMkLst>
        </pc:picChg>
        <pc:picChg chg="add mod">
          <ac:chgData name="Trahan, Anik" userId="54262fd3-4634-4131-bb90-0ce55e74faae" providerId="ADAL" clId="{CE1F9E19-27CD-4909-B8D3-62C4DF686CCB}" dt="2026-04-23T14:49:59.612" v="5433" actId="1076"/>
          <ac:picMkLst>
            <pc:docMk/>
            <pc:sldMk cId="1001167876" sldId="303"/>
            <ac:picMk id="9" creationId="{58A44940-8463-8489-6C1B-52307E329072}"/>
          </ac:picMkLst>
        </pc:picChg>
      </pc:sldChg>
      <pc:sldChg chg="new del ord">
        <pc:chgData name="Trahan, Anik" userId="54262fd3-4634-4131-bb90-0ce55e74faae" providerId="ADAL" clId="{CE1F9E19-27CD-4909-B8D3-62C4DF686CCB}" dt="2026-04-23T01:30:22.753" v="4682" actId="47"/>
        <pc:sldMkLst>
          <pc:docMk/>
          <pc:sldMk cId="2363901712" sldId="304"/>
        </pc:sldMkLst>
      </pc:sldChg>
      <pc:sldChg chg="addSp delSp modSp add mod ord modTransition">
        <pc:chgData name="Trahan, Anik" userId="54262fd3-4634-4131-bb90-0ce55e74faae" providerId="ADAL" clId="{CE1F9E19-27CD-4909-B8D3-62C4DF686CCB}" dt="2026-04-23T14:51:03.102" v="5440"/>
        <pc:sldMkLst>
          <pc:docMk/>
          <pc:sldMk cId="3531730286" sldId="305"/>
        </pc:sldMkLst>
        <pc:spChg chg="mod">
          <ac:chgData name="Trahan, Anik" userId="54262fd3-4634-4131-bb90-0ce55e74faae" providerId="ADAL" clId="{CE1F9E19-27CD-4909-B8D3-62C4DF686CCB}" dt="2026-04-22T17:29:17.253" v="3815" actId="20577"/>
          <ac:spMkLst>
            <pc:docMk/>
            <pc:sldMk cId="3531730286" sldId="305"/>
            <ac:spMk id="4" creationId="{36D929B8-FD4F-FA15-D770-CBA9AC3580C2}"/>
          </ac:spMkLst>
        </pc:spChg>
        <pc:picChg chg="add del">
          <ac:chgData name="Trahan, Anik" userId="54262fd3-4634-4131-bb90-0ce55e74faae" providerId="ADAL" clId="{CE1F9E19-27CD-4909-B8D3-62C4DF686CCB}" dt="2026-04-22T17:27:21.106" v="3799" actId="478"/>
          <ac:picMkLst>
            <pc:docMk/>
            <pc:sldMk cId="3531730286" sldId="305"/>
            <ac:picMk id="3" creationId="{24F011A5-B82F-E5B8-9287-D365A14A67A0}"/>
          </ac:picMkLst>
        </pc:picChg>
        <pc:picChg chg="add del mod">
          <ac:chgData name="Trahan, Anik" userId="54262fd3-4634-4131-bb90-0ce55e74faae" providerId="ADAL" clId="{CE1F9E19-27CD-4909-B8D3-62C4DF686CCB}" dt="2026-04-22T17:28:39.664" v="3801" actId="478"/>
          <ac:picMkLst>
            <pc:docMk/>
            <pc:sldMk cId="3531730286" sldId="305"/>
            <ac:picMk id="5" creationId="{D855B44E-34AA-33C8-8A40-C671F65E99CF}"/>
          </ac:picMkLst>
        </pc:picChg>
        <pc:picChg chg="add mod">
          <ac:chgData name="Trahan, Anik" userId="54262fd3-4634-4131-bb90-0ce55e74faae" providerId="ADAL" clId="{CE1F9E19-27CD-4909-B8D3-62C4DF686CCB}" dt="2026-04-22T17:32:11.836" v="3818" actId="14100"/>
          <ac:picMkLst>
            <pc:docMk/>
            <pc:sldMk cId="3531730286" sldId="305"/>
            <ac:picMk id="7" creationId="{A8EB1128-239E-D9BE-2D18-0C4AA8FC397B}"/>
          </ac:picMkLst>
        </pc:picChg>
      </pc:sldChg>
      <pc:sldChg chg="addSp delSp modSp add mod modTransition">
        <pc:chgData name="Trahan, Anik" userId="54262fd3-4634-4131-bb90-0ce55e74faae" providerId="ADAL" clId="{CE1F9E19-27CD-4909-B8D3-62C4DF686CCB}" dt="2026-04-23T14:51:03.102" v="5440"/>
        <pc:sldMkLst>
          <pc:docMk/>
          <pc:sldMk cId="1148574592" sldId="306"/>
        </pc:sldMkLst>
        <pc:spChg chg="mod">
          <ac:chgData name="Trahan, Anik" userId="54262fd3-4634-4131-bb90-0ce55e74faae" providerId="ADAL" clId="{CE1F9E19-27CD-4909-B8D3-62C4DF686CCB}" dt="2026-04-22T17:34:24.197" v="3839" actId="20577"/>
          <ac:spMkLst>
            <pc:docMk/>
            <pc:sldMk cId="1148574592" sldId="306"/>
            <ac:spMk id="4" creationId="{9387929B-3EC5-15A9-6856-53CA61DDC7DF}"/>
          </ac:spMkLst>
        </pc:spChg>
        <pc:picChg chg="del">
          <ac:chgData name="Trahan, Anik" userId="54262fd3-4634-4131-bb90-0ce55e74faae" providerId="ADAL" clId="{CE1F9E19-27CD-4909-B8D3-62C4DF686CCB}" dt="2026-04-22T17:33:55.532" v="3825" actId="478"/>
          <ac:picMkLst>
            <pc:docMk/>
            <pc:sldMk cId="1148574592" sldId="306"/>
            <ac:picMk id="3" creationId="{43C8263F-64DB-CBF1-0C7C-F8D889DD658C}"/>
          </ac:picMkLst>
        </pc:picChg>
        <pc:picChg chg="add mod">
          <ac:chgData name="Trahan, Anik" userId="54262fd3-4634-4131-bb90-0ce55e74faae" providerId="ADAL" clId="{CE1F9E19-27CD-4909-B8D3-62C4DF686CCB}" dt="2026-04-22T17:33:57.388" v="3826" actId="1076"/>
          <ac:picMkLst>
            <pc:docMk/>
            <pc:sldMk cId="1148574592" sldId="306"/>
            <ac:picMk id="5" creationId="{C1F09302-0A1E-37FF-D635-175DA0DE86F4}"/>
          </ac:picMkLst>
        </pc:picChg>
      </pc:sldChg>
      <pc:sldChg chg="addSp delSp modSp add mod modTransition">
        <pc:chgData name="Trahan, Anik" userId="54262fd3-4634-4131-bb90-0ce55e74faae" providerId="ADAL" clId="{CE1F9E19-27CD-4909-B8D3-62C4DF686CCB}" dt="2026-04-23T14:51:03.102" v="5440"/>
        <pc:sldMkLst>
          <pc:docMk/>
          <pc:sldMk cId="1989183664" sldId="307"/>
        </pc:sldMkLst>
        <pc:spChg chg="mod">
          <ac:chgData name="Trahan, Anik" userId="54262fd3-4634-4131-bb90-0ce55e74faae" providerId="ADAL" clId="{CE1F9E19-27CD-4909-B8D3-62C4DF686CCB}" dt="2026-04-22T17:35:23.905" v="3851" actId="20577"/>
          <ac:spMkLst>
            <pc:docMk/>
            <pc:sldMk cId="1989183664" sldId="307"/>
            <ac:spMk id="4" creationId="{1293F01D-90A7-AD35-2293-6EA9584B1F13}"/>
          </ac:spMkLst>
        </pc:spChg>
        <pc:picChg chg="add mod">
          <ac:chgData name="Trahan, Anik" userId="54262fd3-4634-4131-bb90-0ce55e74faae" providerId="ADAL" clId="{CE1F9E19-27CD-4909-B8D3-62C4DF686CCB}" dt="2026-04-22T17:35:01.567" v="3844" actId="1076"/>
          <ac:picMkLst>
            <pc:docMk/>
            <pc:sldMk cId="1989183664" sldId="307"/>
            <ac:picMk id="3" creationId="{EE9B9705-EB94-D3DA-8063-0233A1E21BE2}"/>
          </ac:picMkLst>
        </pc:picChg>
        <pc:picChg chg="del">
          <ac:chgData name="Trahan, Anik" userId="54262fd3-4634-4131-bb90-0ce55e74faae" providerId="ADAL" clId="{CE1F9E19-27CD-4909-B8D3-62C4DF686CCB}" dt="2026-04-22T17:34:44.124" v="3841" actId="478"/>
          <ac:picMkLst>
            <pc:docMk/>
            <pc:sldMk cId="1989183664" sldId="307"/>
            <ac:picMk id="5" creationId="{3DD5B909-54F8-263A-6904-4BD3C9B25174}"/>
          </ac:picMkLst>
        </pc:picChg>
      </pc:sldChg>
      <pc:sldChg chg="addSp delSp modSp new mod modTransition">
        <pc:chgData name="Trahan, Anik" userId="54262fd3-4634-4131-bb90-0ce55e74faae" providerId="ADAL" clId="{CE1F9E19-27CD-4909-B8D3-62C4DF686CCB}" dt="2026-04-23T14:56:36.501" v="5480" actId="20577"/>
        <pc:sldMkLst>
          <pc:docMk/>
          <pc:sldMk cId="4013657228" sldId="308"/>
        </pc:sldMkLst>
        <pc:spChg chg="mod">
          <ac:chgData name="Trahan, Anik" userId="54262fd3-4634-4131-bb90-0ce55e74faae" providerId="ADAL" clId="{CE1F9E19-27CD-4909-B8D3-62C4DF686CCB}" dt="2026-04-23T14:56:36.501" v="5480" actId="20577"/>
          <ac:spMkLst>
            <pc:docMk/>
            <pc:sldMk cId="4013657228" sldId="308"/>
            <ac:spMk id="2" creationId="{48BA2991-8904-1695-8BE8-D29A1509000C}"/>
          </ac:spMkLst>
        </pc:spChg>
        <pc:spChg chg="del">
          <ac:chgData name="Trahan, Anik" userId="54262fd3-4634-4131-bb90-0ce55e74faae" providerId="ADAL" clId="{CE1F9E19-27CD-4909-B8D3-62C4DF686CCB}" dt="2026-04-22T17:36:13.385" v="3876" actId="931"/>
          <ac:spMkLst>
            <pc:docMk/>
            <pc:sldMk cId="4013657228" sldId="308"/>
            <ac:spMk id="3" creationId="{DE31E428-46F8-953A-CCCE-B6D8B8FB1114}"/>
          </ac:spMkLst>
        </pc:spChg>
        <pc:picChg chg="add mod ord">
          <ac:chgData name="Trahan, Anik" userId="54262fd3-4634-4131-bb90-0ce55e74faae" providerId="ADAL" clId="{CE1F9E19-27CD-4909-B8D3-62C4DF686CCB}" dt="2026-04-22T17:36:22.727" v="3879" actId="14100"/>
          <ac:picMkLst>
            <pc:docMk/>
            <pc:sldMk cId="4013657228" sldId="308"/>
            <ac:picMk id="5" creationId="{2CB5A082-E9A0-040D-44A1-2BD9FCE3A0EB}"/>
          </ac:picMkLst>
        </pc:picChg>
      </pc:sldChg>
      <pc:sldChg chg="addSp modSp add mod ord modTransition">
        <pc:chgData name="Trahan, Anik" userId="54262fd3-4634-4131-bb90-0ce55e74faae" providerId="ADAL" clId="{CE1F9E19-27CD-4909-B8D3-62C4DF686CCB}" dt="2026-04-23T14:51:03.102" v="5440"/>
        <pc:sldMkLst>
          <pc:docMk/>
          <pc:sldMk cId="1179902290" sldId="309"/>
        </pc:sldMkLst>
        <pc:spChg chg="mod">
          <ac:chgData name="Trahan, Anik" userId="54262fd3-4634-4131-bb90-0ce55e74faae" providerId="ADAL" clId="{CE1F9E19-27CD-4909-B8D3-62C4DF686CCB}" dt="2026-04-22T17:42:51.970" v="4024" actId="14100"/>
          <ac:spMkLst>
            <pc:docMk/>
            <pc:sldMk cId="1179902290" sldId="309"/>
            <ac:spMk id="3" creationId="{FEB278E3-2C65-1B30-637F-6C70036EC03A}"/>
          </ac:spMkLst>
        </pc:spChg>
        <pc:picChg chg="add mod">
          <ac:chgData name="Trahan, Anik" userId="54262fd3-4634-4131-bb90-0ce55e74faae" providerId="ADAL" clId="{CE1F9E19-27CD-4909-B8D3-62C4DF686CCB}" dt="2026-04-22T17:43:03.884" v="4027" actId="1076"/>
          <ac:picMkLst>
            <pc:docMk/>
            <pc:sldMk cId="1179902290" sldId="309"/>
            <ac:picMk id="4" creationId="{E079D318-79C2-A231-3274-DEB736D29447}"/>
          </ac:picMkLst>
        </pc:picChg>
      </pc:sldChg>
      <pc:sldChg chg="addSp delSp modSp new add del mod ord modTransition">
        <pc:chgData name="Trahan, Anik" userId="54262fd3-4634-4131-bb90-0ce55e74faae" providerId="ADAL" clId="{CE1F9E19-27CD-4909-B8D3-62C4DF686CCB}" dt="2026-04-23T14:58:15.579" v="5481"/>
        <pc:sldMkLst>
          <pc:docMk/>
          <pc:sldMk cId="174297773" sldId="310"/>
        </pc:sldMkLst>
        <pc:spChg chg="mod">
          <ac:chgData name="Trahan, Anik" userId="54262fd3-4634-4131-bb90-0ce55e74faae" providerId="ADAL" clId="{CE1F9E19-27CD-4909-B8D3-62C4DF686CCB}" dt="2026-04-22T18:11:04.948" v="4058" actId="20577"/>
          <ac:spMkLst>
            <pc:docMk/>
            <pc:sldMk cId="174297773" sldId="310"/>
            <ac:spMk id="2" creationId="{B4A9C03A-D659-C39D-FE3E-49D0577051D6}"/>
          </ac:spMkLst>
        </pc:spChg>
        <pc:spChg chg="del">
          <ac:chgData name="Trahan, Anik" userId="54262fd3-4634-4131-bb90-0ce55e74faae" providerId="ADAL" clId="{CE1F9E19-27CD-4909-B8D3-62C4DF686CCB}" dt="2026-04-22T18:14:08.935" v="4059"/>
          <ac:spMkLst>
            <pc:docMk/>
            <pc:sldMk cId="174297773" sldId="310"/>
            <ac:spMk id="3" creationId="{F2EEABCD-729F-BD60-CC12-37C5AA23C797}"/>
          </ac:spMkLst>
        </pc:spChg>
        <pc:graphicFrameChg chg="add mod modGraphic">
          <ac:chgData name="Trahan, Anik" userId="54262fd3-4634-4131-bb90-0ce55e74faae" providerId="ADAL" clId="{CE1F9E19-27CD-4909-B8D3-62C4DF686CCB}" dt="2026-04-23T14:25:15.918" v="4813" actId="6549"/>
          <ac:graphicFrameMkLst>
            <pc:docMk/>
            <pc:sldMk cId="174297773" sldId="310"/>
            <ac:graphicFrameMk id="4" creationId="{60D9329B-5304-835C-2CB2-CBD594ED2EC4}"/>
          </ac:graphicFrameMkLst>
        </pc:graphicFrameChg>
        <pc:picChg chg="add mod">
          <ac:chgData name="Trahan, Anik" userId="54262fd3-4634-4131-bb90-0ce55e74faae" providerId="ADAL" clId="{CE1F9E19-27CD-4909-B8D3-62C4DF686CCB}" dt="2026-04-23T14:24:52.486" v="4809" actId="1076"/>
          <ac:picMkLst>
            <pc:docMk/>
            <pc:sldMk cId="174297773" sldId="310"/>
            <ac:picMk id="5" creationId="{FB1FDC92-15CB-B716-E603-33D9DFC850E1}"/>
          </ac:picMkLst>
        </pc:picChg>
        <pc:picChg chg="add del mod">
          <ac:chgData name="Trahan, Anik" userId="54262fd3-4634-4131-bb90-0ce55e74faae" providerId="ADAL" clId="{CE1F9E19-27CD-4909-B8D3-62C4DF686CCB}" dt="2026-04-23T14:24:18.001" v="4806" actId="478"/>
          <ac:picMkLst>
            <pc:docMk/>
            <pc:sldMk cId="174297773" sldId="310"/>
            <ac:picMk id="1025" creationId="{78E992D3-CF48-D799-CE79-7A8743444A24}"/>
          </ac:picMkLst>
        </pc:picChg>
      </pc:sldChg>
      <pc:sldChg chg="modSp add modTransition">
        <pc:chgData name="Trahan, Anik" userId="54262fd3-4634-4131-bb90-0ce55e74faae" providerId="ADAL" clId="{CE1F9E19-27CD-4909-B8D3-62C4DF686CCB}" dt="2026-04-23T14:51:03.102" v="5440"/>
        <pc:sldMkLst>
          <pc:docMk/>
          <pc:sldMk cId="1183417012" sldId="311"/>
        </pc:sldMkLst>
        <pc:graphicFrameChg chg="mod">
          <ac:chgData name="Trahan, Anik" userId="54262fd3-4634-4131-bb90-0ce55e74faae" providerId="ADAL" clId="{CE1F9E19-27CD-4909-B8D3-62C4DF686CCB}" dt="2026-04-22T18:17:33.230" v="4105" actId="6549"/>
          <ac:graphicFrameMkLst>
            <pc:docMk/>
            <pc:sldMk cId="1183417012" sldId="311"/>
            <ac:graphicFrameMk id="4" creationId="{546F15D0-C590-1740-0C00-FA137FA1298E}"/>
          </ac:graphicFrameMkLst>
        </pc:graphicFrameChg>
      </pc:sldChg>
      <pc:sldChg chg="addSp delSp modSp add mod modTransition">
        <pc:chgData name="Trahan, Anik" userId="54262fd3-4634-4131-bb90-0ce55e74faae" providerId="ADAL" clId="{CE1F9E19-27CD-4909-B8D3-62C4DF686CCB}" dt="2026-04-23T14:58:15.579" v="5481"/>
        <pc:sldMkLst>
          <pc:docMk/>
          <pc:sldMk cId="1452378614" sldId="312"/>
        </pc:sldMkLst>
        <pc:graphicFrameChg chg="mod modGraphic">
          <ac:chgData name="Trahan, Anik" userId="54262fd3-4634-4131-bb90-0ce55e74faae" providerId="ADAL" clId="{CE1F9E19-27CD-4909-B8D3-62C4DF686CCB}" dt="2026-04-22T18:18:09.815" v="4108"/>
          <ac:graphicFrameMkLst>
            <pc:docMk/>
            <pc:sldMk cId="1452378614" sldId="312"/>
            <ac:graphicFrameMk id="4" creationId="{2340B87C-C06F-D87F-34F2-0C22DD2E2D18}"/>
          </ac:graphicFrameMkLst>
        </pc:graphicFrameChg>
        <pc:picChg chg="add mod">
          <ac:chgData name="Trahan, Anik" userId="54262fd3-4634-4131-bb90-0ce55e74faae" providerId="ADAL" clId="{CE1F9E19-27CD-4909-B8D3-62C4DF686CCB}" dt="2026-04-22T18:18:30.518" v="4114" actId="1076"/>
          <ac:picMkLst>
            <pc:docMk/>
            <pc:sldMk cId="1452378614" sldId="312"/>
            <ac:picMk id="3" creationId="{F4113180-1B0C-7DB1-E494-484DEDAFB197}"/>
          </ac:picMkLst>
        </pc:picChg>
        <pc:picChg chg="del">
          <ac:chgData name="Trahan, Anik" userId="54262fd3-4634-4131-bb90-0ce55e74faae" providerId="ADAL" clId="{CE1F9E19-27CD-4909-B8D3-62C4DF686CCB}" dt="2026-04-22T18:18:19.299" v="4109" actId="478"/>
          <ac:picMkLst>
            <pc:docMk/>
            <pc:sldMk cId="1452378614" sldId="312"/>
            <ac:picMk id="1025" creationId="{210D8FAD-8B5B-885A-E878-D9C951D4EB56}"/>
          </ac:picMkLst>
        </pc:picChg>
      </pc:sldChg>
      <pc:sldChg chg="addSp delSp modSp add mod modTransition">
        <pc:chgData name="Trahan, Anik" userId="54262fd3-4634-4131-bb90-0ce55e74faae" providerId="ADAL" clId="{CE1F9E19-27CD-4909-B8D3-62C4DF686CCB}" dt="2026-04-23T14:58:15.579" v="5481"/>
        <pc:sldMkLst>
          <pc:docMk/>
          <pc:sldMk cId="2597831995" sldId="313"/>
        </pc:sldMkLst>
        <pc:spChg chg="add del mod">
          <ac:chgData name="Trahan, Anik" userId="54262fd3-4634-4131-bb90-0ce55e74faae" providerId="ADAL" clId="{CE1F9E19-27CD-4909-B8D3-62C4DF686CCB}" dt="2026-04-22T18:19:11.829" v="4120" actId="478"/>
          <ac:spMkLst>
            <pc:docMk/>
            <pc:sldMk cId="2597831995" sldId="313"/>
            <ac:spMk id="6" creationId="{8ABE4E68-9B9E-521A-FE24-82A000B1AB0C}"/>
          </ac:spMkLst>
        </pc:spChg>
        <pc:graphicFrameChg chg="add del mod modGraphic">
          <ac:chgData name="Trahan, Anik" userId="54262fd3-4634-4131-bb90-0ce55e74faae" providerId="ADAL" clId="{CE1F9E19-27CD-4909-B8D3-62C4DF686CCB}" dt="2026-04-22T18:19:15.194" v="4122" actId="14100"/>
          <ac:graphicFrameMkLst>
            <pc:docMk/>
            <pc:sldMk cId="2597831995" sldId="313"/>
            <ac:graphicFrameMk id="4" creationId="{1661116D-EC27-A95D-39DF-C0CBD1932892}"/>
          </ac:graphicFrameMkLst>
        </pc:graphicFrameChg>
        <pc:picChg chg="add del mod">
          <ac:chgData name="Trahan, Anik" userId="54262fd3-4634-4131-bb90-0ce55e74faae" providerId="ADAL" clId="{CE1F9E19-27CD-4909-B8D3-62C4DF686CCB}" dt="2026-04-22T18:19:17.565" v="4123" actId="478"/>
          <ac:picMkLst>
            <pc:docMk/>
            <pc:sldMk cId="2597831995" sldId="313"/>
            <ac:picMk id="3" creationId="{429A8D60-F228-87AF-ADAD-33707539D572}"/>
          </ac:picMkLst>
        </pc:picChg>
        <pc:picChg chg="add mod">
          <ac:chgData name="Trahan, Anik" userId="54262fd3-4634-4131-bb90-0ce55e74faae" providerId="ADAL" clId="{CE1F9E19-27CD-4909-B8D3-62C4DF686CCB}" dt="2026-04-22T18:19:27.780" v="4128" actId="14100"/>
          <ac:picMkLst>
            <pc:docMk/>
            <pc:sldMk cId="2597831995" sldId="313"/>
            <ac:picMk id="7" creationId="{DC823F5D-1592-23A6-73C9-F6A4C9ACA2BA}"/>
          </ac:picMkLst>
        </pc:picChg>
        <pc:picChg chg="del">
          <ac:chgData name="Trahan, Anik" userId="54262fd3-4634-4131-bb90-0ce55e74faae" providerId="ADAL" clId="{CE1F9E19-27CD-4909-B8D3-62C4DF686CCB}" dt="2026-04-22T18:17:10.832" v="4100" actId="478"/>
          <ac:picMkLst>
            <pc:docMk/>
            <pc:sldMk cId="2597831995" sldId="313"/>
            <ac:picMk id="1025" creationId="{E31A578A-39CA-BF89-D243-4951DA811698}"/>
          </ac:picMkLst>
        </pc:picChg>
      </pc:sldChg>
      <pc:sldChg chg="modSp add mod ord modTransition">
        <pc:chgData name="Trahan, Anik" userId="54262fd3-4634-4131-bb90-0ce55e74faae" providerId="ADAL" clId="{CE1F9E19-27CD-4909-B8D3-62C4DF686CCB}" dt="2026-04-23T14:51:03.102" v="5440"/>
        <pc:sldMkLst>
          <pc:docMk/>
          <pc:sldMk cId="2859216921" sldId="314"/>
        </pc:sldMkLst>
        <pc:spChg chg="mod">
          <ac:chgData name="Trahan, Anik" userId="54262fd3-4634-4131-bb90-0ce55e74faae" providerId="ADAL" clId="{CE1F9E19-27CD-4909-B8D3-62C4DF686CCB}" dt="2026-04-23T01:18:12.029" v="4453" actId="20577"/>
          <ac:spMkLst>
            <pc:docMk/>
            <pc:sldMk cId="2859216921" sldId="314"/>
            <ac:spMk id="3" creationId="{52F5957E-D54E-4866-8841-A22473EDF3C5}"/>
          </ac:spMkLst>
        </pc:spChg>
      </pc:sldChg>
      <pc:sldChg chg="addSp delSp modSp new mod modTransition modAnim">
        <pc:chgData name="Trahan, Anik" userId="54262fd3-4634-4131-bb90-0ce55e74faae" providerId="ADAL" clId="{CE1F9E19-27CD-4909-B8D3-62C4DF686CCB}" dt="2026-04-23T14:51:03.102" v="5440"/>
        <pc:sldMkLst>
          <pc:docMk/>
          <pc:sldMk cId="2522876369" sldId="315"/>
        </pc:sldMkLst>
        <pc:spChg chg="mod">
          <ac:chgData name="Trahan, Anik" userId="54262fd3-4634-4131-bb90-0ce55e74faae" providerId="ADAL" clId="{CE1F9E19-27CD-4909-B8D3-62C4DF686CCB}" dt="2026-04-22T18:20:29.911" v="4144" actId="20577"/>
          <ac:spMkLst>
            <pc:docMk/>
            <pc:sldMk cId="2522876369" sldId="315"/>
            <ac:spMk id="2" creationId="{C81BED34-381C-3116-BCF3-2A4DBE2D0F6C}"/>
          </ac:spMkLst>
        </pc:spChg>
        <pc:spChg chg="add del mod">
          <ac:chgData name="Trahan, Anik" userId="54262fd3-4634-4131-bb90-0ce55e74faae" providerId="ADAL" clId="{CE1F9E19-27CD-4909-B8D3-62C4DF686CCB}" dt="2026-04-23T01:14:25.427" v="4341" actId="207"/>
          <ac:spMkLst>
            <pc:docMk/>
            <pc:sldMk cId="2522876369" sldId="315"/>
            <ac:spMk id="3" creationId="{71AAFF3E-375F-33A8-E497-E6EDE96C9462}"/>
          </ac:spMkLst>
        </pc:spChg>
        <pc:spChg chg="add del">
          <ac:chgData name="Trahan, Anik" userId="54262fd3-4634-4131-bb90-0ce55e74faae" providerId="ADAL" clId="{CE1F9E19-27CD-4909-B8D3-62C4DF686CCB}" dt="2026-04-22T18:21:25.177" v="4149" actId="478"/>
          <ac:spMkLst>
            <pc:docMk/>
            <pc:sldMk cId="2522876369" sldId="315"/>
            <ac:spMk id="6" creationId="{9197A581-1983-FB66-534F-7D4A1A4F161D}"/>
          </ac:spMkLst>
        </pc:spChg>
        <pc:spChg chg="add del mod">
          <ac:chgData name="Trahan, Anik" userId="54262fd3-4634-4131-bb90-0ce55e74faae" providerId="ADAL" clId="{CE1F9E19-27CD-4909-B8D3-62C4DF686CCB}" dt="2026-04-22T18:21:41.425" v="4155" actId="1076"/>
          <ac:spMkLst>
            <pc:docMk/>
            <pc:sldMk cId="2522876369" sldId="315"/>
            <ac:spMk id="7" creationId="{82D5B8BB-2197-5758-3C32-39F020309B49}"/>
          </ac:spMkLst>
        </pc:spChg>
        <pc:spChg chg="add mod">
          <ac:chgData name="Trahan, Anik" userId="54262fd3-4634-4131-bb90-0ce55e74faae" providerId="ADAL" clId="{CE1F9E19-27CD-4909-B8D3-62C4DF686CCB}" dt="2026-04-22T18:21:24.009" v="4148" actId="478"/>
          <ac:spMkLst>
            <pc:docMk/>
            <pc:sldMk cId="2522876369" sldId="315"/>
            <ac:spMk id="8" creationId="{054DC3CF-91FD-1F7D-93EE-EB7D09526383}"/>
          </ac:spMkLst>
        </pc:spChg>
        <pc:picChg chg="add mod">
          <ac:chgData name="Trahan, Anik" userId="54262fd3-4634-4131-bb90-0ce55e74faae" providerId="ADAL" clId="{CE1F9E19-27CD-4909-B8D3-62C4DF686CCB}" dt="2026-04-22T18:22:11.678" v="4161" actId="1076"/>
          <ac:picMkLst>
            <pc:docMk/>
            <pc:sldMk cId="2522876369" sldId="315"/>
            <ac:picMk id="9" creationId="{85485654-6E16-FE76-B39F-1A9D503B8122}"/>
          </ac:picMkLst>
        </pc:picChg>
        <pc:picChg chg="add del mod">
          <ac:chgData name="Trahan, Anik" userId="54262fd3-4634-4131-bb90-0ce55e74faae" providerId="ADAL" clId="{CE1F9E19-27CD-4909-B8D3-62C4DF686CCB}" dt="2026-04-22T18:21:41.159" v="4154" actId="1076"/>
          <ac:picMkLst>
            <pc:docMk/>
            <pc:sldMk cId="2522876369" sldId="315"/>
            <ac:picMk id="2052" creationId="{AF655F01-6825-C163-5B91-00893108FEB0}"/>
          </ac:picMkLst>
        </pc:picChg>
      </pc:sldChg>
      <pc:sldChg chg="modSp add mod modTransition modAnim">
        <pc:chgData name="Trahan, Anik" userId="54262fd3-4634-4131-bb90-0ce55e74faae" providerId="ADAL" clId="{CE1F9E19-27CD-4909-B8D3-62C4DF686CCB}" dt="2026-04-23T14:51:03.102" v="5440"/>
        <pc:sldMkLst>
          <pc:docMk/>
          <pc:sldMk cId="380909501" sldId="316"/>
        </pc:sldMkLst>
        <pc:spChg chg="mod">
          <ac:chgData name="Trahan, Anik" userId="54262fd3-4634-4131-bb90-0ce55e74faae" providerId="ADAL" clId="{CE1F9E19-27CD-4909-B8D3-62C4DF686CCB}" dt="2026-04-23T01:14:48.186" v="4343" actId="207"/>
          <ac:spMkLst>
            <pc:docMk/>
            <pc:sldMk cId="380909501" sldId="316"/>
            <ac:spMk id="3" creationId="{74D4214E-B753-4616-43E7-39991747990C}"/>
          </ac:spMkLst>
        </pc:spChg>
      </pc:sldChg>
      <pc:sldChg chg="new del">
        <pc:chgData name="Trahan, Anik" userId="54262fd3-4634-4131-bb90-0ce55e74faae" providerId="ADAL" clId="{CE1F9E19-27CD-4909-B8D3-62C4DF686CCB}" dt="2026-04-23T01:10:10.359" v="4285" actId="2696"/>
        <pc:sldMkLst>
          <pc:docMk/>
          <pc:sldMk cId="2624168995" sldId="317"/>
        </pc:sldMkLst>
      </pc:sldChg>
      <pc:sldChg chg="add del">
        <pc:chgData name="Trahan, Anik" userId="54262fd3-4634-4131-bb90-0ce55e74faae" providerId="ADAL" clId="{CE1F9E19-27CD-4909-B8D3-62C4DF686CCB}" dt="2026-04-23T01:30:22.753" v="4682" actId="47"/>
        <pc:sldMkLst>
          <pc:docMk/>
          <pc:sldMk cId="3208502980" sldId="318"/>
        </pc:sldMkLst>
      </pc:sldChg>
      <pc:sldChg chg="delSp modSp add mod ord modTransition delAnim">
        <pc:chgData name="Trahan, Anik" userId="54262fd3-4634-4131-bb90-0ce55e74faae" providerId="ADAL" clId="{CE1F9E19-27CD-4909-B8D3-62C4DF686CCB}" dt="2026-04-23T14:51:03.102" v="5440"/>
        <pc:sldMkLst>
          <pc:docMk/>
          <pc:sldMk cId="1970742002" sldId="319"/>
        </pc:sldMkLst>
        <pc:spChg chg="mod">
          <ac:chgData name="Trahan, Anik" userId="54262fd3-4634-4131-bb90-0ce55e74faae" providerId="ADAL" clId="{CE1F9E19-27CD-4909-B8D3-62C4DF686CCB}" dt="2026-04-23T01:12:59.408" v="4320" actId="20577"/>
          <ac:spMkLst>
            <pc:docMk/>
            <pc:sldMk cId="1970742002" sldId="319"/>
            <ac:spMk id="2" creationId="{AE6AADF1-F341-E827-2401-619AF8C4EF65}"/>
          </ac:spMkLst>
        </pc:spChg>
        <pc:spChg chg="del">
          <ac:chgData name="Trahan, Anik" userId="54262fd3-4634-4131-bb90-0ce55e74faae" providerId="ADAL" clId="{CE1F9E19-27CD-4909-B8D3-62C4DF686CCB}" dt="2026-04-23T01:12:50.540" v="4295" actId="478"/>
          <ac:spMkLst>
            <pc:docMk/>
            <pc:sldMk cId="1970742002" sldId="319"/>
            <ac:spMk id="3" creationId="{BA925ADE-E5A0-A5D1-0301-C0B9DBB0409B}"/>
          </ac:spMkLst>
        </pc:spChg>
        <pc:picChg chg="del">
          <ac:chgData name="Trahan, Anik" userId="54262fd3-4634-4131-bb90-0ce55e74faae" providerId="ADAL" clId="{CE1F9E19-27CD-4909-B8D3-62C4DF686CCB}" dt="2026-04-23T01:12:50.540" v="4295" actId="478"/>
          <ac:picMkLst>
            <pc:docMk/>
            <pc:sldMk cId="1970742002" sldId="319"/>
            <ac:picMk id="5" creationId="{B3320C70-AF8B-F1C5-9C31-DFC1B40FCC87}"/>
          </ac:picMkLst>
        </pc:picChg>
        <pc:picChg chg="del">
          <ac:chgData name="Trahan, Anik" userId="54262fd3-4634-4131-bb90-0ce55e74faae" providerId="ADAL" clId="{CE1F9E19-27CD-4909-B8D3-62C4DF686CCB}" dt="2026-04-23T01:12:50.540" v="4295" actId="478"/>
          <ac:picMkLst>
            <pc:docMk/>
            <pc:sldMk cId="1970742002" sldId="319"/>
            <ac:picMk id="7" creationId="{AA355961-8E01-CAE8-945B-C6F707EA573A}"/>
          </ac:picMkLst>
        </pc:picChg>
        <pc:picChg chg="del">
          <ac:chgData name="Trahan, Anik" userId="54262fd3-4634-4131-bb90-0ce55e74faae" providerId="ADAL" clId="{CE1F9E19-27CD-4909-B8D3-62C4DF686CCB}" dt="2026-04-23T01:12:50.540" v="4295" actId="478"/>
          <ac:picMkLst>
            <pc:docMk/>
            <pc:sldMk cId="1970742002" sldId="319"/>
            <ac:picMk id="9" creationId="{5CC41D03-1C49-494B-040A-6B73465BB79A}"/>
          </ac:picMkLst>
        </pc:picChg>
      </pc:sldChg>
      <pc:sldChg chg="addSp delSp modSp new mod modTransition modAnim">
        <pc:chgData name="Trahan, Anik" userId="54262fd3-4634-4131-bb90-0ce55e74faae" providerId="ADAL" clId="{CE1F9E19-27CD-4909-B8D3-62C4DF686CCB}" dt="2026-04-23T14:51:03.102" v="5440"/>
        <pc:sldMkLst>
          <pc:docMk/>
          <pc:sldMk cId="1250900801" sldId="320"/>
        </pc:sldMkLst>
        <pc:spChg chg="mod">
          <ac:chgData name="Trahan, Anik" userId="54262fd3-4634-4131-bb90-0ce55e74faae" providerId="ADAL" clId="{CE1F9E19-27CD-4909-B8D3-62C4DF686CCB}" dt="2026-04-23T01:18:50.672" v="4488" actId="20577"/>
          <ac:spMkLst>
            <pc:docMk/>
            <pc:sldMk cId="1250900801" sldId="320"/>
            <ac:spMk id="2" creationId="{D9983365-5890-255D-4A6D-F21D7B2A7D9E}"/>
          </ac:spMkLst>
        </pc:spChg>
        <pc:spChg chg="add del mod">
          <ac:chgData name="Trahan, Anik" userId="54262fd3-4634-4131-bb90-0ce55e74faae" providerId="ADAL" clId="{CE1F9E19-27CD-4909-B8D3-62C4DF686CCB}" dt="2026-04-23T01:20:22.949" v="4577" actId="20577"/>
          <ac:spMkLst>
            <pc:docMk/>
            <pc:sldMk cId="1250900801" sldId="320"/>
            <ac:spMk id="3" creationId="{8E05414A-49CE-7C97-564A-C6F956594AED}"/>
          </ac:spMkLst>
        </pc:spChg>
        <pc:picChg chg="add del mod ord">
          <ac:chgData name="Trahan, Anik" userId="54262fd3-4634-4131-bb90-0ce55e74faae" providerId="ADAL" clId="{CE1F9E19-27CD-4909-B8D3-62C4DF686CCB}" dt="2026-04-23T01:19:12.332" v="4492" actId="931"/>
          <ac:picMkLst>
            <pc:docMk/>
            <pc:sldMk cId="1250900801" sldId="320"/>
            <ac:picMk id="5" creationId="{7AC4F003-89FC-1BE2-892C-29887B295A43}"/>
          </ac:picMkLst>
        </pc:picChg>
        <pc:picChg chg="add del mod">
          <ac:chgData name="Trahan, Anik" userId="54262fd3-4634-4131-bb90-0ce55e74faae" providerId="ADAL" clId="{CE1F9E19-27CD-4909-B8D3-62C4DF686CCB}" dt="2026-04-23T01:28:18.572" v="4587" actId="478"/>
          <ac:picMkLst>
            <pc:docMk/>
            <pc:sldMk cId="1250900801" sldId="320"/>
            <ac:picMk id="7" creationId="{4102356C-54A4-C5AE-9599-3DA341B922BC}"/>
          </ac:picMkLst>
        </pc:picChg>
        <pc:picChg chg="add del mod">
          <ac:chgData name="Trahan, Anik" userId="54262fd3-4634-4131-bb90-0ce55e74faae" providerId="ADAL" clId="{CE1F9E19-27CD-4909-B8D3-62C4DF686CCB}" dt="2026-04-23T01:20:56.112" v="4582" actId="478"/>
          <ac:picMkLst>
            <pc:docMk/>
            <pc:sldMk cId="1250900801" sldId="320"/>
            <ac:picMk id="9" creationId="{1421CB2B-A02A-5851-D5A2-8955A08DAAE4}"/>
          </ac:picMkLst>
        </pc:picChg>
        <pc:picChg chg="add mod">
          <ac:chgData name="Trahan, Anik" userId="54262fd3-4634-4131-bb90-0ce55e74faae" providerId="ADAL" clId="{CE1F9E19-27CD-4909-B8D3-62C4DF686CCB}" dt="2026-04-23T01:21:00.556" v="4583" actId="14100"/>
          <ac:picMkLst>
            <pc:docMk/>
            <pc:sldMk cId="1250900801" sldId="320"/>
            <ac:picMk id="11" creationId="{34B36F4E-9DC3-87F4-1ACE-438B7BDBC319}"/>
          </ac:picMkLst>
        </pc:picChg>
        <pc:picChg chg="add mod">
          <ac:chgData name="Trahan, Anik" userId="54262fd3-4634-4131-bb90-0ce55e74faae" providerId="ADAL" clId="{CE1F9E19-27CD-4909-B8D3-62C4DF686CCB}" dt="2026-04-23T01:28:32.897" v="4592" actId="1076"/>
          <ac:picMkLst>
            <pc:docMk/>
            <pc:sldMk cId="1250900801" sldId="320"/>
            <ac:picMk id="13" creationId="{B4799479-F2B5-7BD0-6FF3-F68918757AB6}"/>
          </ac:picMkLst>
        </pc:picChg>
      </pc:sldChg>
      <pc:sldChg chg="addSp delSp modSp add mod ord modTransition">
        <pc:chgData name="Trahan, Anik" userId="54262fd3-4634-4131-bb90-0ce55e74faae" providerId="ADAL" clId="{CE1F9E19-27CD-4909-B8D3-62C4DF686CCB}" dt="2026-04-23T16:20:29.294" v="5578" actId="20577"/>
        <pc:sldMkLst>
          <pc:docMk/>
          <pc:sldMk cId="3983002638" sldId="321"/>
        </pc:sldMkLst>
        <pc:spChg chg="mod">
          <ac:chgData name="Trahan, Anik" userId="54262fd3-4634-4131-bb90-0ce55e74faae" providerId="ADAL" clId="{CE1F9E19-27CD-4909-B8D3-62C4DF686CCB}" dt="2026-04-23T14:33:04.599" v="4927" actId="1076"/>
          <ac:spMkLst>
            <pc:docMk/>
            <pc:sldMk cId="3983002638" sldId="321"/>
            <ac:spMk id="2" creationId="{F3FA81A6-1256-B6B5-F6CB-ABB05CE3A6FF}"/>
          </ac:spMkLst>
        </pc:spChg>
        <pc:spChg chg="mod">
          <ac:chgData name="Trahan, Anik" userId="54262fd3-4634-4131-bb90-0ce55e74faae" providerId="ADAL" clId="{CE1F9E19-27CD-4909-B8D3-62C4DF686CCB}" dt="2026-04-23T16:20:29.294" v="5578" actId="20577"/>
          <ac:spMkLst>
            <pc:docMk/>
            <pc:sldMk cId="3983002638" sldId="321"/>
            <ac:spMk id="3" creationId="{9B287E0F-16A6-95F9-7917-3DF9BC85537F}"/>
          </ac:spMkLst>
        </pc:spChg>
        <pc:spChg chg="mod">
          <ac:chgData name="Trahan, Anik" userId="54262fd3-4634-4131-bb90-0ce55e74faae" providerId="ADAL" clId="{CE1F9E19-27CD-4909-B8D3-62C4DF686CCB}" dt="2026-04-23T14:31:15.442" v="4903"/>
          <ac:spMkLst>
            <pc:docMk/>
            <pc:sldMk cId="3983002638" sldId="321"/>
            <ac:spMk id="205" creationId="{CF000BCC-9D3D-9785-1D2F-BCF7764E372E}"/>
          </ac:spMkLst>
        </pc:spChg>
        <pc:spChg chg="mod">
          <ac:chgData name="Trahan, Anik" userId="54262fd3-4634-4131-bb90-0ce55e74faae" providerId="ADAL" clId="{CE1F9E19-27CD-4909-B8D3-62C4DF686CCB}" dt="2026-04-23T14:31:15.442" v="4903"/>
          <ac:spMkLst>
            <pc:docMk/>
            <pc:sldMk cId="3983002638" sldId="321"/>
            <ac:spMk id="216" creationId="{1807A937-6ECB-E993-6817-C0D81A3F8259}"/>
          </ac:spMkLst>
        </pc:spChg>
        <pc:spChg chg="mod">
          <ac:chgData name="Trahan, Anik" userId="54262fd3-4634-4131-bb90-0ce55e74faae" providerId="ADAL" clId="{CE1F9E19-27CD-4909-B8D3-62C4DF686CCB}" dt="2026-04-23T14:31:15.442" v="4903"/>
          <ac:spMkLst>
            <pc:docMk/>
            <pc:sldMk cId="3983002638" sldId="321"/>
            <ac:spMk id="257" creationId="{DAD5D938-981C-7049-F2BF-6F8CC24A6F2D}"/>
          </ac:spMkLst>
        </pc:spChg>
        <pc:spChg chg="mod">
          <ac:chgData name="Trahan, Anik" userId="54262fd3-4634-4131-bb90-0ce55e74faae" providerId="ADAL" clId="{CE1F9E19-27CD-4909-B8D3-62C4DF686CCB}" dt="2026-04-23T14:31:15.442" v="4903"/>
          <ac:spMkLst>
            <pc:docMk/>
            <pc:sldMk cId="3983002638" sldId="321"/>
            <ac:spMk id="343" creationId="{10ACC90E-7626-C132-BF33-4DDAFB1C37A5}"/>
          </ac:spMkLst>
        </pc:spChg>
        <pc:spChg chg="mod">
          <ac:chgData name="Trahan, Anik" userId="54262fd3-4634-4131-bb90-0ce55e74faae" providerId="ADAL" clId="{CE1F9E19-27CD-4909-B8D3-62C4DF686CCB}" dt="2026-04-23T14:31:15.442" v="4903"/>
          <ac:spMkLst>
            <pc:docMk/>
            <pc:sldMk cId="3983002638" sldId="321"/>
            <ac:spMk id="397" creationId="{9B797C41-7FBE-352A-4A9D-C22A3D8CF21A}"/>
          </ac:spMkLst>
        </pc:spChg>
        <pc:spChg chg="mod">
          <ac:chgData name="Trahan, Anik" userId="54262fd3-4634-4131-bb90-0ce55e74faae" providerId="ADAL" clId="{CE1F9E19-27CD-4909-B8D3-62C4DF686CCB}" dt="2026-04-23T14:31:15.442" v="4903"/>
          <ac:spMkLst>
            <pc:docMk/>
            <pc:sldMk cId="3983002638" sldId="321"/>
            <ac:spMk id="418" creationId="{57D53D19-ADB8-2C33-E068-E9D443724E11}"/>
          </ac:spMkLst>
        </pc:spChg>
        <pc:spChg chg="mod">
          <ac:chgData name="Trahan, Anik" userId="54262fd3-4634-4131-bb90-0ce55e74faae" providerId="ADAL" clId="{CE1F9E19-27CD-4909-B8D3-62C4DF686CCB}" dt="2026-04-23T14:31:15.442" v="4903"/>
          <ac:spMkLst>
            <pc:docMk/>
            <pc:sldMk cId="3983002638" sldId="321"/>
            <ac:spMk id="437" creationId="{C290A738-0E24-AA55-6E62-82C822384F51}"/>
          </ac:spMkLst>
        </pc:spChg>
        <pc:spChg chg="mod">
          <ac:chgData name="Trahan, Anik" userId="54262fd3-4634-4131-bb90-0ce55e74faae" providerId="ADAL" clId="{CE1F9E19-27CD-4909-B8D3-62C4DF686CCB}" dt="2026-04-23T14:31:15.442" v="4903"/>
          <ac:spMkLst>
            <pc:docMk/>
            <pc:sldMk cId="3983002638" sldId="321"/>
            <ac:spMk id="536" creationId="{5C7BD77C-5591-DFC4-DA58-0CD213FAF06E}"/>
          </ac:spMkLst>
        </pc:spChg>
        <pc:spChg chg="mod">
          <ac:chgData name="Trahan, Anik" userId="54262fd3-4634-4131-bb90-0ce55e74faae" providerId="ADAL" clId="{CE1F9E19-27CD-4909-B8D3-62C4DF686CCB}" dt="2026-04-23T14:31:15.442" v="4903"/>
          <ac:spMkLst>
            <pc:docMk/>
            <pc:sldMk cId="3983002638" sldId="321"/>
            <ac:spMk id="552" creationId="{7615B065-CC68-E097-F852-EAACE0A16C11}"/>
          </ac:spMkLst>
        </pc:spChg>
        <pc:spChg chg="mod">
          <ac:chgData name="Trahan, Anik" userId="54262fd3-4634-4131-bb90-0ce55e74faae" providerId="ADAL" clId="{CE1F9E19-27CD-4909-B8D3-62C4DF686CCB}" dt="2026-04-23T14:31:15.442" v="4903"/>
          <ac:spMkLst>
            <pc:docMk/>
            <pc:sldMk cId="3983002638" sldId="321"/>
            <ac:spMk id="567" creationId="{7A9F1E02-5EC1-B5F2-4C7E-793DAC5A70AE}"/>
          </ac:spMkLst>
        </pc:spChg>
        <pc:grpChg chg="mod">
          <ac:chgData name="Trahan, Anik" userId="54262fd3-4634-4131-bb90-0ce55e74faae" providerId="ADAL" clId="{CE1F9E19-27CD-4909-B8D3-62C4DF686CCB}" dt="2026-04-23T14:32:35.273" v="4915" actId="1076"/>
          <ac:grpSpMkLst>
            <pc:docMk/>
            <pc:sldMk cId="3983002638" sldId="321"/>
            <ac:grpSpMk id="198" creationId="{ADCC8753-C5C8-AF25-F725-F3517CE3D6E0}"/>
          </ac:grpSpMkLst>
        </pc:grpChg>
        <pc:grpChg chg="mod">
          <ac:chgData name="Trahan, Anik" userId="54262fd3-4634-4131-bb90-0ce55e74faae" providerId="ADAL" clId="{CE1F9E19-27CD-4909-B8D3-62C4DF686CCB}" dt="2026-04-23T14:31:51.201" v="4908" actId="1076"/>
          <ac:grpSpMkLst>
            <pc:docMk/>
            <pc:sldMk cId="3983002638" sldId="321"/>
            <ac:grpSpMk id="258" creationId="{A8F69030-52E6-5A29-11E5-0DE83D41B40B}"/>
          </ac:grpSpMkLst>
        </pc:grpChg>
        <pc:grpChg chg="mod modVis">
          <ac:chgData name="Trahan, Anik" userId="54262fd3-4634-4131-bb90-0ce55e74faae" providerId="ADAL" clId="{CE1F9E19-27CD-4909-B8D3-62C4DF686CCB}" dt="2026-04-23T14:33:07.839" v="4929" actId="14429"/>
          <ac:grpSpMkLst>
            <pc:docMk/>
            <pc:sldMk cId="3983002638" sldId="321"/>
            <ac:grpSpMk id="292" creationId="{801AFDC8-6FE9-1872-5D15-48EA9B672A30}"/>
          </ac:grpSpMkLst>
        </pc:grpChg>
        <pc:grpChg chg="mod modVis">
          <ac:chgData name="Trahan, Anik" userId="54262fd3-4634-4131-bb90-0ce55e74faae" providerId="ADAL" clId="{CE1F9E19-27CD-4909-B8D3-62C4DF686CCB}" dt="2026-04-23T14:33:09.711" v="4931" actId="14429"/>
          <ac:grpSpMkLst>
            <pc:docMk/>
            <pc:sldMk cId="3983002638" sldId="321"/>
            <ac:grpSpMk id="327" creationId="{862640BB-99B6-2682-2D03-5D2FA5393010}"/>
          </ac:grpSpMkLst>
        </pc:grpChg>
        <pc:grpChg chg="mod modVis">
          <ac:chgData name="Trahan, Anik" userId="54262fd3-4634-4131-bb90-0ce55e74faae" providerId="ADAL" clId="{CE1F9E19-27CD-4909-B8D3-62C4DF686CCB}" dt="2026-04-23T14:33:46.460" v="4943" actId="1076"/>
          <ac:grpSpMkLst>
            <pc:docMk/>
            <pc:sldMk cId="3983002638" sldId="321"/>
            <ac:grpSpMk id="362" creationId="{ED9A53F4-5B4C-D044-C6FA-5375398A5110}"/>
          </ac:grpSpMkLst>
        </pc:grpChg>
        <pc:grpChg chg="mod modVis">
          <ac:chgData name="Trahan, Anik" userId="54262fd3-4634-4131-bb90-0ce55e74faae" providerId="ADAL" clId="{CE1F9E19-27CD-4909-B8D3-62C4DF686CCB}" dt="2026-04-23T14:32:58.575" v="4923" actId="1076"/>
          <ac:grpSpMkLst>
            <pc:docMk/>
            <pc:sldMk cId="3983002638" sldId="321"/>
            <ac:grpSpMk id="558" creationId="{9FD0E6AA-0991-0075-EBC3-917ECE0AAC90}"/>
          </ac:grpSpMkLst>
        </pc:grpChg>
        <pc:grpChg chg="mod modVis">
          <ac:chgData name="Trahan, Anik" userId="54262fd3-4634-4131-bb90-0ce55e74faae" providerId="ADAL" clId="{CE1F9E19-27CD-4909-B8D3-62C4DF686CCB}" dt="2026-04-23T14:32:53.258" v="4920" actId="14429"/>
          <ac:grpSpMkLst>
            <pc:docMk/>
            <pc:sldMk cId="3983002638" sldId="321"/>
            <ac:grpSpMk id="619" creationId="{3A505DBA-BDC3-2F62-FD84-ADDDAA021B36}"/>
          </ac:grpSpMkLst>
        </pc:grpChg>
        <pc:picChg chg="del">
          <ac:chgData name="Trahan, Anik" userId="54262fd3-4634-4131-bb90-0ce55e74faae" providerId="ADAL" clId="{CE1F9E19-27CD-4909-B8D3-62C4DF686CCB}" dt="2026-04-23T14:32:46.010" v="4918" actId="478"/>
          <ac:picMkLst>
            <pc:docMk/>
            <pc:sldMk cId="3983002638" sldId="321"/>
            <ac:picMk id="4" creationId="{1DFC4EC4-494E-087B-D00A-8BD1E5780422}"/>
          </ac:picMkLst>
        </pc:picChg>
        <pc:picChg chg="mod">
          <ac:chgData name="Trahan, Anik" userId="54262fd3-4634-4131-bb90-0ce55e74faae" providerId="ADAL" clId="{CE1F9E19-27CD-4909-B8D3-62C4DF686CCB}" dt="2026-04-23T14:32:44.017" v="4917" actId="1076"/>
          <ac:picMkLst>
            <pc:docMk/>
            <pc:sldMk cId="3983002638" sldId="321"/>
            <ac:picMk id="5" creationId="{573BF7F7-6460-F1A1-1862-5D1E32038EAC}"/>
          </ac:picMkLst>
        </pc:picChg>
        <pc:picChg chg="del">
          <ac:chgData name="Trahan, Anik" userId="54262fd3-4634-4131-bb90-0ce55e74faae" providerId="ADAL" clId="{CE1F9E19-27CD-4909-B8D3-62C4DF686CCB}" dt="2026-04-23T14:33:26.626" v="4941" actId="478"/>
          <ac:picMkLst>
            <pc:docMk/>
            <pc:sldMk cId="3983002638" sldId="321"/>
            <ac:picMk id="6" creationId="{9541504B-6A13-1311-F00A-235623567A92}"/>
          </ac:picMkLst>
        </pc:picChg>
        <pc:picChg chg="del mod">
          <ac:chgData name="Trahan, Anik" userId="54262fd3-4634-4131-bb90-0ce55e74faae" providerId="ADAL" clId="{CE1F9E19-27CD-4909-B8D3-62C4DF686CCB}" dt="2026-04-23T14:32:39.682" v="4916" actId="478"/>
          <ac:picMkLst>
            <pc:docMk/>
            <pc:sldMk cId="3983002638" sldId="321"/>
            <ac:picMk id="197" creationId="{20DA9120-2BC6-4867-6811-14ACA5B13C72}"/>
          </ac:picMkLst>
        </pc:picChg>
        <pc:picChg chg="del mod modVis">
          <ac:chgData name="Trahan, Anik" userId="54262fd3-4634-4131-bb90-0ce55e74faae" providerId="ADAL" clId="{CE1F9E19-27CD-4909-B8D3-62C4DF686CCB}" dt="2026-04-23T14:33:22.982" v="4940" actId="478"/>
          <ac:picMkLst>
            <pc:docMk/>
            <pc:sldMk cId="3983002638" sldId="321"/>
            <ac:picMk id="288" creationId="{031D39EC-0BC3-93BB-F58A-DCDC644D49A6}"/>
          </ac:picMkLst>
        </pc:picChg>
        <pc:picChg chg="del mod modVis">
          <ac:chgData name="Trahan, Anik" userId="54262fd3-4634-4131-bb90-0ce55e74faae" providerId="ADAL" clId="{CE1F9E19-27CD-4909-B8D3-62C4DF686CCB}" dt="2026-04-23T14:33:19.040" v="4937" actId="478"/>
          <ac:picMkLst>
            <pc:docMk/>
            <pc:sldMk cId="3983002638" sldId="321"/>
            <ac:picMk id="289" creationId="{92566915-62EB-813E-6BE2-B180CC9A6950}"/>
          </ac:picMkLst>
        </pc:picChg>
        <pc:picChg chg="del mod modVis">
          <ac:chgData name="Trahan, Anik" userId="54262fd3-4634-4131-bb90-0ce55e74faae" providerId="ADAL" clId="{CE1F9E19-27CD-4909-B8D3-62C4DF686CCB}" dt="2026-04-23T14:33:14.452" v="4934" actId="478"/>
          <ac:picMkLst>
            <pc:docMk/>
            <pc:sldMk cId="3983002638" sldId="321"/>
            <ac:picMk id="290" creationId="{24C9520B-24CC-1E2C-1C88-821B88559061}"/>
          </ac:picMkLst>
        </pc:picChg>
        <pc:picChg chg="del">
          <ac:chgData name="Trahan, Anik" userId="54262fd3-4634-4131-bb90-0ce55e74faae" providerId="ADAL" clId="{CE1F9E19-27CD-4909-B8D3-62C4DF686CCB}" dt="2026-04-23T14:32:25.501" v="4914" actId="478"/>
          <ac:picMkLst>
            <pc:docMk/>
            <pc:sldMk cId="3983002638" sldId="321"/>
            <ac:picMk id="291" creationId="{8C5D9E39-0199-D6ED-33B8-4136DF57CDF2}"/>
          </ac:picMkLst>
        </pc:picChg>
        <pc:picChg chg="mod">
          <ac:chgData name="Trahan, Anik" userId="54262fd3-4634-4131-bb90-0ce55e74faae" providerId="ADAL" clId="{CE1F9E19-27CD-4909-B8D3-62C4DF686CCB}" dt="2026-04-23T14:32:09.192" v="4911" actId="1076"/>
          <ac:picMkLst>
            <pc:docMk/>
            <pc:sldMk cId="3983002638" sldId="321"/>
            <ac:picMk id="696" creationId="{BEA939DF-5956-DA3A-7781-19BB4DC6FF1A}"/>
          </ac:picMkLst>
        </pc:picChg>
        <pc:picChg chg="del">
          <ac:chgData name="Trahan, Anik" userId="54262fd3-4634-4131-bb90-0ce55e74faae" providerId="ADAL" clId="{CE1F9E19-27CD-4909-B8D3-62C4DF686CCB}" dt="2026-04-23T14:33:38.895" v="4942" actId="478"/>
          <ac:picMkLst>
            <pc:docMk/>
            <pc:sldMk cId="3983002638" sldId="321"/>
            <ac:picMk id="697" creationId="{93B475E5-7B5C-A529-4FE2-B85C73025DD1}"/>
          </ac:picMkLst>
        </pc:picChg>
      </pc:sldChg>
      <pc:sldChg chg="modSp add mod ord modTransition modAnim">
        <pc:chgData name="Trahan, Anik" userId="54262fd3-4634-4131-bb90-0ce55e74faae" providerId="ADAL" clId="{CE1F9E19-27CD-4909-B8D3-62C4DF686CCB}" dt="2026-04-23T14:51:03.102" v="5440"/>
        <pc:sldMkLst>
          <pc:docMk/>
          <pc:sldMk cId="3421807554" sldId="322"/>
        </pc:sldMkLst>
        <pc:spChg chg="mod">
          <ac:chgData name="Trahan, Anik" userId="54262fd3-4634-4131-bb90-0ce55e74faae" providerId="ADAL" clId="{CE1F9E19-27CD-4909-B8D3-62C4DF686CCB}" dt="2026-04-23T01:30:45.181" v="4694" actId="255"/>
          <ac:spMkLst>
            <pc:docMk/>
            <pc:sldMk cId="3421807554" sldId="322"/>
            <ac:spMk id="2" creationId="{41F91931-DB1E-0AD2-4363-CC38C37751BC}"/>
          </ac:spMkLst>
        </pc:spChg>
        <pc:grpChg chg="mod modVis">
          <ac:chgData name="Trahan, Anik" userId="54262fd3-4634-4131-bb90-0ce55e74faae" providerId="ADAL" clId="{CE1F9E19-27CD-4909-B8D3-62C4DF686CCB}" dt="2026-04-23T14:30:42.867" v="4900" actId="14429"/>
          <ac:grpSpMkLst>
            <pc:docMk/>
            <pc:sldMk cId="3421807554" sldId="322"/>
            <ac:grpSpMk id="445" creationId="{9B7B11F5-C81B-F347-8EA1-33766E144AE9}"/>
          </ac:grpSpMkLst>
        </pc:grpChg>
        <pc:picChg chg="mod modVis">
          <ac:chgData name="Trahan, Anik" userId="54262fd3-4634-4131-bb90-0ce55e74faae" providerId="ADAL" clId="{CE1F9E19-27CD-4909-B8D3-62C4DF686CCB}" dt="2026-04-23T14:30:33.481" v="4898" actId="14429"/>
          <ac:picMkLst>
            <pc:docMk/>
            <pc:sldMk cId="3421807554" sldId="322"/>
            <ac:picMk id="13" creationId="{84DE90E0-94C6-8E29-5B2B-5EB649322E56}"/>
          </ac:picMkLst>
        </pc:picChg>
        <pc:picChg chg="mod modVis">
          <ac:chgData name="Trahan, Anik" userId="54262fd3-4634-4131-bb90-0ce55e74faae" providerId="ADAL" clId="{CE1F9E19-27CD-4909-B8D3-62C4DF686CCB}" dt="2026-04-23T14:30:47.391" v="4902" actId="14429"/>
          <ac:picMkLst>
            <pc:docMk/>
            <pc:sldMk cId="3421807554" sldId="322"/>
            <ac:picMk id="524" creationId="{CCCEF570-6D34-FDC3-E6DF-8954884B9CE9}"/>
          </ac:picMkLst>
        </pc:picChg>
      </pc:sldChg>
      <pc:sldChg chg="addSp delSp modSp new mod modTransition setBg">
        <pc:chgData name="Trahan, Anik" userId="54262fd3-4634-4131-bb90-0ce55e74faae" providerId="ADAL" clId="{CE1F9E19-27CD-4909-B8D3-62C4DF686CCB}" dt="2026-04-23T14:51:03.102" v="5440"/>
        <pc:sldMkLst>
          <pc:docMk/>
          <pc:sldMk cId="3278531574" sldId="323"/>
        </pc:sldMkLst>
        <pc:spChg chg="mod">
          <ac:chgData name="Trahan, Anik" userId="54262fd3-4634-4131-bb90-0ce55e74faae" providerId="ADAL" clId="{CE1F9E19-27CD-4909-B8D3-62C4DF686CCB}" dt="2026-04-23T01:34:55.147" v="4741" actId="1076"/>
          <ac:spMkLst>
            <pc:docMk/>
            <pc:sldMk cId="3278531574" sldId="323"/>
            <ac:spMk id="2" creationId="{364817CC-6130-1538-AC76-F70DC8A8B242}"/>
          </ac:spMkLst>
        </pc:spChg>
        <pc:spChg chg="del mod ord">
          <ac:chgData name="Trahan, Anik" userId="54262fd3-4634-4131-bb90-0ce55e74faae" providerId="ADAL" clId="{CE1F9E19-27CD-4909-B8D3-62C4DF686CCB}" dt="2026-04-23T01:34:36.091" v="4701"/>
          <ac:spMkLst>
            <pc:docMk/>
            <pc:sldMk cId="3278531574" sldId="323"/>
            <ac:spMk id="3" creationId="{77B9A236-C11D-57BC-F594-989BD1E86BEE}"/>
          </ac:spMkLst>
        </pc:spChg>
        <pc:spChg chg="add">
          <ac:chgData name="Trahan, Anik" userId="54262fd3-4634-4131-bb90-0ce55e74faae" providerId="ADAL" clId="{CE1F9E19-27CD-4909-B8D3-62C4DF686CCB}" dt="2026-04-23T01:34:30.901" v="4700" actId="26606"/>
          <ac:spMkLst>
            <pc:docMk/>
            <pc:sldMk cId="3278531574" sldId="323"/>
            <ac:spMk id="1033" creationId="{2DAA6C16-BF9B-4A3E-BC70-EE6015D4F967}"/>
          </ac:spMkLst>
        </pc:spChg>
        <pc:grpChg chg="add">
          <ac:chgData name="Trahan, Anik" userId="54262fd3-4634-4131-bb90-0ce55e74faae" providerId="ADAL" clId="{CE1F9E19-27CD-4909-B8D3-62C4DF686CCB}" dt="2026-04-23T01:34:30.901" v="4700" actId="26606"/>
          <ac:grpSpMkLst>
            <pc:docMk/>
            <pc:sldMk cId="3278531574" sldId="323"/>
            <ac:grpSpMk id="1035" creationId="{A4AE1828-51FD-4AD7-BCF6-9AF5C696CE5D}"/>
          </ac:grpSpMkLst>
        </pc:grpChg>
        <pc:picChg chg="add del mod">
          <ac:chgData name="Trahan, Anik" userId="54262fd3-4634-4131-bb90-0ce55e74faae" providerId="ADAL" clId="{CE1F9E19-27CD-4909-B8D3-62C4DF686CCB}" dt="2026-04-23T01:34:22.861" v="4699" actId="21"/>
          <ac:picMkLst>
            <pc:docMk/>
            <pc:sldMk cId="3278531574" sldId="323"/>
            <ac:picMk id="4" creationId="{0FB179D3-3155-01B8-4C06-8067CA920FEA}"/>
          </ac:picMkLst>
        </pc:picChg>
        <pc:picChg chg="add mod">
          <ac:chgData name="Trahan, Anik" userId="54262fd3-4634-4131-bb90-0ce55e74faae" providerId="ADAL" clId="{CE1F9E19-27CD-4909-B8D3-62C4DF686CCB}" dt="2026-04-23T01:34:42.291" v="4704" actId="14100"/>
          <ac:picMkLst>
            <pc:docMk/>
            <pc:sldMk cId="3278531574" sldId="323"/>
            <ac:picMk id="5" creationId="{0FB179D3-3155-01B8-4C06-8067CA920FEA}"/>
          </ac:picMkLst>
        </pc:picChg>
        <pc:picChg chg="add mod ord">
          <ac:chgData name="Trahan, Anik" userId="54262fd3-4634-4131-bb90-0ce55e74faae" providerId="ADAL" clId="{CE1F9E19-27CD-4909-B8D3-62C4DF686CCB}" dt="2026-04-23T01:34:30.901" v="4700" actId="26606"/>
          <ac:picMkLst>
            <pc:docMk/>
            <pc:sldMk cId="3278531574" sldId="323"/>
            <ac:picMk id="1026" creationId="{F3296050-587A-9442-5EC8-52DE92180938}"/>
          </ac:picMkLst>
        </pc:picChg>
        <pc:picChg chg="add mod">
          <ac:chgData name="Trahan, Anik" userId="54262fd3-4634-4131-bb90-0ce55e74faae" providerId="ADAL" clId="{CE1F9E19-27CD-4909-B8D3-62C4DF686CCB}" dt="2026-04-23T01:34:30.901" v="4700" actId="26606"/>
          <ac:picMkLst>
            <pc:docMk/>
            <pc:sldMk cId="3278531574" sldId="323"/>
            <ac:picMk id="1028" creationId="{010806C9-4825-5388-2B5E-265BD195F5F4}"/>
          </ac:picMkLst>
        </pc:picChg>
      </pc:sldChg>
      <pc:sldChg chg="addSp delSp modSp new mod modTransition setBg">
        <pc:chgData name="Trahan, Anik" userId="54262fd3-4634-4131-bb90-0ce55e74faae" providerId="ADAL" clId="{CE1F9E19-27CD-4909-B8D3-62C4DF686CCB}" dt="2026-04-23T14:51:03.102" v="5440"/>
        <pc:sldMkLst>
          <pc:docMk/>
          <pc:sldMk cId="1767189584" sldId="324"/>
        </pc:sldMkLst>
        <pc:spChg chg="add del mod">
          <ac:chgData name="Trahan, Anik" userId="54262fd3-4634-4131-bb90-0ce55e74faae" providerId="ADAL" clId="{CE1F9E19-27CD-4909-B8D3-62C4DF686CCB}" dt="2026-04-23T01:37:31.511" v="4769" actId="478"/>
          <ac:spMkLst>
            <pc:docMk/>
            <pc:sldMk cId="1767189584" sldId="324"/>
            <ac:spMk id="2" creationId="{0561BE1B-E686-BDC3-B31D-E4EC81C70715}"/>
          </ac:spMkLst>
        </pc:spChg>
        <pc:spChg chg="del">
          <ac:chgData name="Trahan, Anik" userId="54262fd3-4634-4131-bb90-0ce55e74faae" providerId="ADAL" clId="{CE1F9E19-27CD-4909-B8D3-62C4DF686CCB}" dt="2026-04-23T01:35:43.311" v="4743"/>
          <ac:spMkLst>
            <pc:docMk/>
            <pc:sldMk cId="1767189584" sldId="324"/>
            <ac:spMk id="3" creationId="{F183D2A8-C4DB-1F02-68E9-986B56FB83AC}"/>
          </ac:spMkLst>
        </pc:spChg>
        <pc:spChg chg="add del mod">
          <ac:chgData name="Trahan, Anik" userId="54262fd3-4634-4131-bb90-0ce55e74faae" providerId="ADAL" clId="{CE1F9E19-27CD-4909-B8D3-62C4DF686CCB}" dt="2026-04-23T01:36:43.765" v="4761" actId="22"/>
          <ac:spMkLst>
            <pc:docMk/>
            <pc:sldMk cId="1767189584" sldId="324"/>
            <ac:spMk id="6" creationId="{F8DD8AAB-8AB4-4876-7D7C-A4D9498FB5ED}"/>
          </ac:spMkLst>
        </pc:spChg>
        <pc:spChg chg="add del mod">
          <ac:chgData name="Trahan, Anik" userId="54262fd3-4634-4131-bb90-0ce55e74faae" providerId="ADAL" clId="{CE1F9E19-27CD-4909-B8D3-62C4DF686CCB}" dt="2026-04-23T01:37:39.701" v="4771" actId="478"/>
          <ac:spMkLst>
            <pc:docMk/>
            <pc:sldMk cId="1767189584" sldId="324"/>
            <ac:spMk id="8" creationId="{F81CD2C2-DC2F-C760-0CC7-D7CBE2C36843}"/>
          </ac:spMkLst>
        </pc:spChg>
        <pc:spChg chg="add del">
          <ac:chgData name="Trahan, Anik" userId="54262fd3-4634-4131-bb90-0ce55e74faae" providerId="ADAL" clId="{CE1F9E19-27CD-4909-B8D3-62C4DF686CCB}" dt="2026-04-23T01:36:43.985" v="4762" actId="26606"/>
          <ac:spMkLst>
            <pc:docMk/>
            <pc:sldMk cId="1767189584" sldId="324"/>
            <ac:spMk id="9" creationId="{42A4FC2C-047E-45A5-965D-8E1E3BF09BC6}"/>
          </ac:spMkLst>
        </pc:spChg>
        <pc:spChg chg="add mod">
          <ac:chgData name="Trahan, Anik" userId="54262fd3-4634-4131-bb90-0ce55e74faae" providerId="ADAL" clId="{CE1F9E19-27CD-4909-B8D3-62C4DF686CCB}" dt="2026-04-23T01:38:05.361" v="4778" actId="20577"/>
          <ac:spMkLst>
            <pc:docMk/>
            <pc:sldMk cId="1767189584" sldId="324"/>
            <ac:spMk id="10" creationId="{F8DD8AAB-8AB4-4876-7D7C-A4D9498FB5ED}"/>
          </ac:spMkLst>
        </pc:spChg>
        <pc:picChg chg="add mod">
          <ac:chgData name="Trahan, Anik" userId="54262fd3-4634-4131-bb90-0ce55e74faae" providerId="ADAL" clId="{CE1F9E19-27CD-4909-B8D3-62C4DF686CCB}" dt="2026-04-23T01:36:49.453" v="4765" actId="1076"/>
          <ac:picMkLst>
            <pc:docMk/>
            <pc:sldMk cId="1767189584" sldId="324"/>
            <ac:picMk id="4" creationId="{9013516E-EDD3-E4BA-979E-94F5B02F1801}"/>
          </ac:picMkLst>
        </pc:picChg>
      </pc:sldChg>
      <pc:sldChg chg="addSp delSp modSp add mod modTransition modAnim">
        <pc:chgData name="Trahan, Anik" userId="54262fd3-4634-4131-bb90-0ce55e74faae" providerId="ADAL" clId="{CE1F9E19-27CD-4909-B8D3-62C4DF686CCB}" dt="2026-04-23T14:54:05.137" v="5476" actId="20577"/>
        <pc:sldMkLst>
          <pc:docMk/>
          <pc:sldMk cId="3915932096" sldId="325"/>
        </pc:sldMkLst>
        <pc:spChg chg="del">
          <ac:chgData name="Trahan, Anik" userId="54262fd3-4634-4131-bb90-0ce55e74faae" providerId="ADAL" clId="{CE1F9E19-27CD-4909-B8D3-62C4DF686CCB}" dt="2026-04-23T14:41:38.448" v="4993" actId="478"/>
          <ac:spMkLst>
            <pc:docMk/>
            <pc:sldMk cId="3915932096" sldId="325"/>
            <ac:spMk id="2" creationId="{00152CC6-A403-F9DD-414D-0EB561531758}"/>
          </ac:spMkLst>
        </pc:spChg>
        <pc:spChg chg="mod">
          <ac:chgData name="Trahan, Anik" userId="54262fd3-4634-4131-bb90-0ce55e74faae" providerId="ADAL" clId="{CE1F9E19-27CD-4909-B8D3-62C4DF686CCB}" dt="2026-04-23T14:41:41.570" v="4994" actId="1076"/>
          <ac:spMkLst>
            <pc:docMk/>
            <pc:sldMk cId="3915932096" sldId="325"/>
            <ac:spMk id="3" creationId="{D839C1F7-0E3A-59B3-100F-C83FCA160FC6}"/>
          </ac:spMkLst>
        </pc:spChg>
        <pc:spChg chg="add mod">
          <ac:chgData name="Trahan, Anik" userId="54262fd3-4634-4131-bb90-0ce55e74faae" providerId="ADAL" clId="{CE1F9E19-27CD-4909-B8D3-62C4DF686CCB}" dt="2026-04-23T14:54:05.137" v="5476" actId="20577"/>
          <ac:spMkLst>
            <pc:docMk/>
            <pc:sldMk cId="3915932096" sldId="325"/>
            <ac:spMk id="4" creationId="{C33CE40A-1D50-D2AD-390A-38A8C34F3937}"/>
          </ac:spMkLst>
        </pc:spChg>
      </pc:sldChg>
      <pc:sldChg chg="addSp delSp modSp add mod ord delAnim modAnim">
        <pc:chgData name="Trahan, Anik" userId="54262fd3-4634-4131-bb90-0ce55e74faae" providerId="ADAL" clId="{CE1F9E19-27CD-4909-B8D3-62C4DF686CCB}" dt="2026-04-23T15:02:43.532" v="5557" actId="14100"/>
        <pc:sldMkLst>
          <pc:docMk/>
          <pc:sldMk cId="3296642573" sldId="326"/>
        </pc:sldMkLst>
        <pc:spChg chg="mod">
          <ac:chgData name="Trahan, Anik" userId="54262fd3-4634-4131-bb90-0ce55e74faae" providerId="ADAL" clId="{CE1F9E19-27CD-4909-B8D3-62C4DF686CCB}" dt="2026-04-23T15:01:35.094" v="5547" actId="20577"/>
          <ac:spMkLst>
            <pc:docMk/>
            <pc:sldMk cId="3296642573" sldId="326"/>
            <ac:spMk id="3" creationId="{92A71E0B-D212-BECE-E6C0-114652658224}"/>
          </ac:spMkLst>
        </pc:spChg>
        <pc:spChg chg="mod">
          <ac:chgData name="Trahan, Anik" userId="54262fd3-4634-4131-bb90-0ce55e74faae" providerId="ADAL" clId="{CE1F9E19-27CD-4909-B8D3-62C4DF686CCB}" dt="2026-04-23T15:02:18.647" v="5553" actId="14100"/>
          <ac:spMkLst>
            <pc:docMk/>
            <pc:sldMk cId="3296642573" sldId="326"/>
            <ac:spMk id="6" creationId="{90E99B0B-8751-B063-A770-3DAAF8ACDAF1}"/>
          </ac:spMkLst>
        </pc:spChg>
        <pc:picChg chg="del">
          <ac:chgData name="Trahan, Anik" userId="54262fd3-4634-4131-bb90-0ce55e74faae" providerId="ADAL" clId="{CE1F9E19-27CD-4909-B8D3-62C4DF686CCB}" dt="2026-04-23T15:02:10.783" v="5550" actId="478"/>
          <ac:picMkLst>
            <pc:docMk/>
            <pc:sldMk cId="3296642573" sldId="326"/>
            <ac:picMk id="5" creationId="{8ACACB06-BC07-A98C-A8AC-B2CD4D313D92}"/>
          </ac:picMkLst>
        </pc:picChg>
        <pc:picChg chg="add mod">
          <ac:chgData name="Trahan, Anik" userId="54262fd3-4634-4131-bb90-0ce55e74faae" providerId="ADAL" clId="{CE1F9E19-27CD-4909-B8D3-62C4DF686CCB}" dt="2026-04-23T15:02:43.532" v="5557" actId="14100"/>
          <ac:picMkLst>
            <pc:docMk/>
            <pc:sldMk cId="3296642573" sldId="326"/>
            <ac:picMk id="7" creationId="{10CBA7BE-9EA3-82CE-1581-086E023818CE}"/>
          </ac:picMkLst>
        </pc:picChg>
      </pc:sldChg>
      <pc:sldMasterChg chg="delSldLayout">
        <pc:chgData name="Trahan, Anik" userId="54262fd3-4634-4131-bb90-0ce55e74faae" providerId="ADAL" clId="{CE1F9E19-27CD-4909-B8D3-62C4DF686CCB}" dt="2026-04-20T18:55:36.521" v="769" actId="47"/>
        <pc:sldMasterMkLst>
          <pc:docMk/>
          <pc:sldMasterMk cId="2350683269" sldId="2147483660"/>
        </pc:sldMasterMkLst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CA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D995CED-F9A8-4CC9-A4B9-9A0BCD704064}" type="datetimeFigureOut">
              <a:rPr lang="fr-CA" smtClean="0"/>
              <a:t>2026-04-23</a:t>
            </a:fld>
            <a:endParaRPr lang="fr-CA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CA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CA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CA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CF3212B-571C-45C6-BA5E-C433A232470D}" type="slidenum">
              <a:rPr lang="fr-CA" smtClean="0"/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392336943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D7D0363-7F8F-4036-A1F4-F9F7AE5733C6}" type="slidenum">
              <a:rPr lang="en-IN" smtClean="0"/>
              <a:t>1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70553953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DE9493-A132-0BCE-18D1-E9F80435D4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44CC3510-B11C-ED3F-465D-646262A577C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80BF37BF-E4A6-B4A1-D6E0-2B57E4C69B5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CA" dirty="0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18EC5EE8-5C50-8279-CBC3-2918F07EF15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CF3212B-571C-45C6-BA5E-C433A232470D}" type="slidenum">
              <a:rPr lang="fr-CA" smtClean="0"/>
              <a:t>26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224878352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42F0B0-8D33-2782-E3A0-9787E5067D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CF4E31D-8D9B-7EF7-E232-FE354F154A8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D28B172-7943-DFC3-440C-8F00860D9B9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N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6778C44-3999-0EED-A926-293ECBEB3AD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D7D0363-7F8F-4036-A1F4-F9F7AE5733C6}" type="slidenum">
              <a:rPr lang="en-IN" smtClean="0"/>
              <a:t>29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46080715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BCA84D-0643-7ED1-02F1-D51781AC4E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3E47859-56F6-13F3-F2A6-D696222E179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BBAC03F-6C01-FE3E-C6E2-7130CE86F5A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N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FBAB10A-3C30-48A2-10E8-5BD981FAC2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D7D0363-7F8F-4036-A1F4-F9F7AE5733C6}" type="slidenum">
              <a:rPr lang="en-IN" smtClean="0"/>
              <a:t>31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85155202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805802-AAB5-703A-9B00-898A96D598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DCF326FD-345E-E77D-789C-3C0CA122DC7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329EACCB-E44B-CE3B-18C5-721DFD26B31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CA" dirty="0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EB2BFD0A-A959-8C98-745A-17E8FCCF2A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CF3212B-571C-45C6-BA5E-C433A232470D}" type="slidenum">
              <a:rPr lang="fr-CA" smtClean="0"/>
              <a:t>37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415364988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4BAD40-0AA9-BED0-14AB-DA9EC315F5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DF304DB1-F9C1-2C82-3E5B-E270C157225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CE48D4A8-C1EA-1EDC-A6FA-E84B2535717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CA" dirty="0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689280D6-F8E6-F799-FC23-364D6369CD5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CF3212B-571C-45C6-BA5E-C433A232470D}" type="slidenum">
              <a:rPr lang="fr-CA" smtClean="0"/>
              <a:t>45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35724973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CA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CF3212B-571C-45C6-BA5E-C433A232470D}" type="slidenum">
              <a:rPr lang="fr-CA" smtClean="0"/>
              <a:t>46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296126049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872724-C0C5-E088-ADCF-E55A1AB6D0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7447BAA9-963F-5BEE-65D8-A5DE597469F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96826600-2935-F07A-6BB6-4A8CAA2D902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CA" dirty="0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8A4F6EFF-8D17-A1A3-BCFC-E8E72A36440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CF3212B-571C-45C6-BA5E-C433A232470D}" type="slidenum">
              <a:rPr lang="fr-CA" smtClean="0"/>
              <a:t>47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233568790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55218C-33CE-8ED5-C0D0-2042172A7D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413514A-CFFD-7EE9-5301-1B1730E1F6F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C3C5C6F-B910-4FC4-2313-22ABAB9B7A2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N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3732732-7069-B136-E492-4A8B3DC0024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D7D0363-7F8F-4036-A1F4-F9F7AE5733C6}" type="slidenum">
              <a:rPr lang="en-IN" smtClean="0"/>
              <a:t>48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17105301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D7D0363-7F8F-4036-A1F4-F9F7AE5733C6}" type="slidenum">
              <a:rPr lang="en-IN" smtClean="0"/>
              <a:t>4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94458130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C8F7AF-6EF6-CA02-98BE-3F11939054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A673682-0A96-18B5-EF2B-AB7C75F8F11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46881F1-3D1E-D862-9980-378111DF891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N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BC8B879-1E53-7B24-388F-2C4F73E0B13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D7D0363-7F8F-4036-A1F4-F9F7AE5733C6}" type="slidenum">
              <a:rPr lang="en-IN" smtClean="0"/>
              <a:t>6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22429761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8EB897-E387-82F9-34C0-34A4202E05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A0C77AA-0143-EF31-9765-D0B9D2212B2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1CE0609-DB9C-6487-2838-E7F1CDB9CE1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N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F3769BF-8471-9DE7-C78B-0CB2A24F1E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D7D0363-7F8F-4036-A1F4-F9F7AE5733C6}" type="slidenum">
              <a:rPr lang="en-IN" smtClean="0"/>
              <a:t>7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31845968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D0165B-BB41-E90F-9D92-00E9AA2081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0C795E5-B30F-FE58-81CD-ECBB049FA93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93337EB-7619-CFC8-1B3F-FA717517FBB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N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CD6E17-2474-C29A-9250-ABB2DE49207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D7D0363-7F8F-4036-A1F4-F9F7AE5733C6}" type="slidenum">
              <a:rPr lang="en-IN" smtClean="0"/>
              <a:t>8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4852811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74898F-9278-DA21-BB43-F2A985F502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1C4C541-5D0E-DE93-7765-F10FA7A8EBA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49358E8-8E77-700B-A531-F3F77F70BE9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N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B2AC2C2-6D32-CF59-D8CE-348A8D5E7A9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D7D0363-7F8F-4036-A1F4-F9F7AE5733C6}" type="slidenum">
              <a:rPr lang="en-IN" smtClean="0"/>
              <a:t>10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89245245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D7D0363-7F8F-4036-A1F4-F9F7AE5733C6}" type="slidenum">
              <a:rPr lang="en-IN" smtClean="0"/>
              <a:t>23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12759342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CA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CF3212B-571C-45C6-BA5E-C433A232470D}" type="slidenum">
              <a:rPr lang="fr-CA" smtClean="0"/>
              <a:t>24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364960681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9EC492-93BC-003C-2F3F-F18F34CFB8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0601F574-C5D6-C6E9-F1C3-2363B9A454A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D4D35F6F-EFFA-769B-9EC1-048B7DF1807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CA" dirty="0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07AB5EF3-A883-6C74-4609-C26DDF5AA3B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CF3212B-571C-45C6-BA5E-C433A232470D}" type="slidenum">
              <a:rPr lang="fr-CA" smtClean="0"/>
              <a:t>25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245488978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E2FE001-2A12-6951-A700-C3C1D96EF27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/>
              <a:t>Modifiez le style du titre</a:t>
            </a:r>
            <a:endParaRPr lang="en-I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A45FAEB-8E5C-5B50-63DE-E83087DE634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/>
              <a:t>Modifiez le style des sous-titres du masque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752E130-2B08-9FDB-19C0-12E7EB4917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6C3D0C-B450-43E7-B1C2-A1A9561AAF10}" type="datetimeFigureOut">
              <a:rPr lang="fr-CA" smtClean="0"/>
              <a:t>2026-04-23</a:t>
            </a:fld>
            <a:endParaRPr lang="fr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E035607-D3A5-40B1-6FAC-8B85CAE273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52B43E1-5A44-FE17-2647-31E50A535D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E85EA7-9499-43B2-94A2-DEA5B89452D2}" type="slidenum">
              <a:rPr lang="fr-CA" smtClean="0"/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35533896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8FB8E1-C868-3807-15F1-4486721DB6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en-I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274C5FF-EDD1-63EA-67A7-77F0E74D5FB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7BF284E-9D77-307A-C42A-1D68922A9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6C3D0C-B450-43E7-B1C2-A1A9561AAF10}" type="datetimeFigureOut">
              <a:rPr lang="fr-CA" smtClean="0"/>
              <a:t>2026-04-23</a:t>
            </a:fld>
            <a:endParaRPr lang="fr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EF8C67-F325-4DDE-BFB0-5783D6DDB4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EB99F5-BEBF-EE04-140F-710C053686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E85EA7-9499-43B2-94A2-DEA5B89452D2}" type="slidenum">
              <a:rPr lang="fr-CA" smtClean="0"/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416980735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0D5AE9FD-E03E-C422-42A5-405E61DDB40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fr-FR"/>
              <a:t>Modifiez le style du titre</a:t>
            </a:r>
            <a:endParaRPr lang="en-I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B5FB3BC-7986-256A-2C3E-4655CB9C7D7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BB4448F-BB80-809D-C721-21C513F77A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6C3D0C-B450-43E7-B1C2-A1A9561AAF10}" type="datetimeFigureOut">
              <a:rPr lang="fr-CA" smtClean="0"/>
              <a:t>2026-04-23</a:t>
            </a:fld>
            <a:endParaRPr lang="fr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7BD0CFE-9D52-C86F-4473-2A8F0A36581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13E59AB-CA29-5C8D-3B7B-48D0F505FF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E85EA7-9499-43B2-94A2-DEA5B89452D2}" type="slidenum">
              <a:rPr lang="fr-CA" smtClean="0"/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178968311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4EF591-DFB5-CCDB-F5C3-96D97EBC90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en-I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61B19B2-64AE-F47D-7CCA-27843F37A19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519F79B-CD57-62DD-56B7-A27490B9CD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6C3D0C-B450-43E7-B1C2-A1A9561AAF10}" type="datetimeFigureOut">
              <a:rPr lang="fr-CA" smtClean="0"/>
              <a:t>2026-04-23</a:t>
            </a:fld>
            <a:endParaRPr lang="fr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6F7949-32D3-1B91-9E67-F891BD9CBD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4FF515-2FAE-49A8-8452-D0CA3B4AE4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E85EA7-9499-43B2-94A2-DEA5B89452D2}" type="slidenum">
              <a:rPr lang="fr-CA" smtClean="0"/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20760539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219416-FEED-4E7D-4461-68BFE12E59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/>
              <a:t>Modifiez le style du titre</a:t>
            </a:r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A7E414D-C66C-4FAB-0575-EEED07E175D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B5519E8-2167-B4DB-C552-FFE4C3E619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6C3D0C-B450-43E7-B1C2-A1A9561AAF10}" type="datetimeFigureOut">
              <a:rPr lang="fr-CA" smtClean="0"/>
              <a:t>2026-04-23</a:t>
            </a:fld>
            <a:endParaRPr lang="fr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207535B-9D02-7B36-CF04-1D551B8271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93723F-2DB4-66E3-FF56-21525B7585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E85EA7-9499-43B2-94A2-DEA5B89452D2}" type="slidenum">
              <a:rPr lang="fr-CA" smtClean="0"/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41408763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CD8055-C7E2-704B-4BFD-00CAAF81B08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en-I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6BD605E-5350-983E-0D60-3F62BDBEA78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I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85D30BA-8937-ED5A-4B9D-53B80BBFBCB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I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216181E-8CEE-4C32-54ED-5149CA9AED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6C3D0C-B450-43E7-B1C2-A1A9561AAF10}" type="datetimeFigureOut">
              <a:rPr lang="fr-CA" smtClean="0"/>
              <a:t>2026-04-23</a:t>
            </a:fld>
            <a:endParaRPr lang="fr-CA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85EF7D8-4D39-2A9D-E12C-0E1460234A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7E651AC-74A9-7012-C240-4EB6FCAD15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E85EA7-9499-43B2-94A2-DEA5B89452D2}" type="slidenum">
              <a:rPr lang="fr-CA" smtClean="0"/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326310856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49CC7E-6C96-F149-9296-8676A6E316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fr-FR"/>
              <a:t>Modifiez le style du titre</a:t>
            </a:r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28AC0C2-8663-E34D-4222-5952F0AE912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15E8132-2A48-B941-D955-2868ACEC3C5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I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CD32B53-4D7B-51E0-3D28-BDD3F272AD5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7C5D819-2DDC-D906-9C4C-67AD985BCE8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I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5D28C8B-84B0-A495-AC21-3550DDADA0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6C3D0C-B450-43E7-B1C2-A1A9561AAF10}" type="datetimeFigureOut">
              <a:rPr lang="fr-CA" smtClean="0"/>
              <a:t>2026-04-23</a:t>
            </a:fld>
            <a:endParaRPr lang="fr-CA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CA7C22FB-C572-CF5B-83EA-0EFE7987E4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6004E96B-74B0-B2EB-7ADE-571488312B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E85EA7-9499-43B2-94A2-DEA5B89452D2}" type="slidenum">
              <a:rPr lang="fr-CA" smtClean="0"/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35274700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880EA8-3A68-5A78-B274-684517AADF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en-I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7F4A177-5022-D26A-5612-43ABCE8656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6C3D0C-B450-43E7-B1C2-A1A9561AAF10}" type="datetimeFigureOut">
              <a:rPr lang="fr-CA" smtClean="0"/>
              <a:t>2026-04-23</a:t>
            </a:fld>
            <a:endParaRPr lang="fr-CA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D9BBC38-511A-A939-2A94-B1DBC7B832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2B79579-71C7-1891-FAA7-A86798775B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E85EA7-9499-43B2-94A2-DEA5B89452D2}" type="slidenum">
              <a:rPr lang="fr-CA" smtClean="0"/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347813337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8CC1543-A31C-B98D-67C1-1427C3F7D0D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6C3D0C-B450-43E7-B1C2-A1A9561AAF10}" type="datetimeFigureOut">
              <a:rPr lang="fr-CA" smtClean="0"/>
              <a:t>2026-04-23</a:t>
            </a:fld>
            <a:endParaRPr lang="fr-CA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C4712E5A-064F-D442-F799-DEFC69D076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7CC7D5D-6CA7-0EE0-F303-085D884AB6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E85EA7-9499-43B2-94A2-DEA5B89452D2}" type="slidenum">
              <a:rPr lang="fr-CA" smtClean="0"/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168133749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2E40A3-D811-4D91-5C79-5A1843C983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  <a:endParaRPr lang="en-I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96F8C90-F5A3-2434-C1A1-1C756442862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I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239AFEC-24A5-1922-90D2-8F4A185825F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01D9B37-B692-5397-9910-22AEB7E964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6C3D0C-B450-43E7-B1C2-A1A9561AAF10}" type="datetimeFigureOut">
              <a:rPr lang="fr-CA" smtClean="0"/>
              <a:t>2026-04-23</a:t>
            </a:fld>
            <a:endParaRPr lang="fr-CA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AF6A5C-1E18-66B3-8281-2E5DB34EF0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66942B3-85C1-AE07-E5E9-FD5B4A9F06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E85EA7-9499-43B2-94A2-DEA5B89452D2}" type="slidenum">
              <a:rPr lang="fr-CA" smtClean="0"/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390241872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49ABB3B-3C82-B50B-7413-5B6AE14DF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  <a:endParaRPr lang="en-I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EB668D9-8B91-6FFF-82A0-5DFB989E9D8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r-FR"/>
              <a:t>Cliquez sur l'icône pour ajouter une image</a:t>
            </a:r>
            <a:endParaRPr lang="en-I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B022DED-26AB-54D6-FEEA-25B8AFAC803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A62341E-B091-C5D8-700E-6B87702F84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6C3D0C-B450-43E7-B1C2-A1A9561AAF10}" type="datetimeFigureOut">
              <a:rPr lang="fr-CA" smtClean="0"/>
              <a:t>2026-04-23</a:t>
            </a:fld>
            <a:endParaRPr lang="fr-CA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B91DC8D-DB71-B292-87D5-2BAA2976DF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CED192B-957F-E306-E8B7-384164E254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E85EA7-9499-43B2-94A2-DEA5B89452D2}" type="slidenum">
              <a:rPr lang="fr-CA" smtClean="0"/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26124080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438109-CC64-763E-6F04-DEE4DD098D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F0BF25C-FD15-5D15-F1F3-918AF6F66DF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068597F-4D0C-9290-6438-ACD62DB1A67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836C3D0C-B450-43E7-B1C2-A1A9561AAF10}" type="datetimeFigureOut">
              <a:rPr lang="fr-CA" smtClean="0"/>
              <a:t>2026-04-23</a:t>
            </a:fld>
            <a:endParaRPr lang="fr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F8E7EE8-AE41-4C69-BE61-0C846C1CE5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fr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7220C63-C718-7D02-F9A6-827B2310F8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31E85EA7-9499-43B2-94A2-DEA5B89452D2}" type="slidenum">
              <a:rPr lang="fr-CA" smtClean="0"/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23506832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svg"/><Relationship Id="rId13" Type="http://schemas.openxmlformats.org/officeDocument/2006/relationships/image" Target="../media/image42.png"/><Relationship Id="rId3" Type="http://schemas.openxmlformats.org/officeDocument/2006/relationships/image" Target="../media/image33.svg"/><Relationship Id="rId7" Type="http://schemas.openxmlformats.org/officeDocument/2006/relationships/image" Target="../media/image37.svg"/><Relationship Id="rId12" Type="http://schemas.openxmlformats.org/officeDocument/2006/relationships/image" Target="../media/image4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svg"/><Relationship Id="rId11" Type="http://schemas.openxmlformats.org/officeDocument/2006/relationships/image" Target="../media/image27.png"/><Relationship Id="rId5" Type="http://schemas.openxmlformats.org/officeDocument/2006/relationships/image" Target="../media/image35.svg"/><Relationship Id="rId10" Type="http://schemas.openxmlformats.org/officeDocument/2006/relationships/image" Target="../media/image40.svg"/><Relationship Id="rId4" Type="http://schemas.openxmlformats.org/officeDocument/2006/relationships/image" Target="../media/image34.svg"/><Relationship Id="rId9" Type="http://schemas.openxmlformats.org/officeDocument/2006/relationships/image" Target="../media/image39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0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0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svg"/><Relationship Id="rId7" Type="http://schemas.openxmlformats.org/officeDocument/2006/relationships/image" Target="../media/image7.svg"/><Relationship Id="rId2" Type="http://schemas.openxmlformats.org/officeDocument/2006/relationships/image" Target="../media/image2.sv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5" Type="http://schemas.openxmlformats.org/officeDocument/2006/relationships/image" Target="../media/image5.svg"/><Relationship Id="rId4" Type="http://schemas.openxmlformats.org/officeDocument/2006/relationships/image" Target="../media/image4.svg"/><Relationship Id="rId9" Type="http://schemas.openxmlformats.org/officeDocument/2006/relationships/image" Target="../media/image9.sv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0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svg"/><Relationship Id="rId3" Type="http://schemas.openxmlformats.org/officeDocument/2006/relationships/image" Target="../media/image33.svg"/><Relationship Id="rId7" Type="http://schemas.openxmlformats.org/officeDocument/2006/relationships/image" Target="../media/image37.sv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svg"/><Relationship Id="rId11" Type="http://schemas.openxmlformats.org/officeDocument/2006/relationships/image" Target="../media/image52.png"/><Relationship Id="rId5" Type="http://schemas.openxmlformats.org/officeDocument/2006/relationships/image" Target="../media/image35.svg"/><Relationship Id="rId10" Type="http://schemas.openxmlformats.org/officeDocument/2006/relationships/image" Target="../media/image40.svg"/><Relationship Id="rId4" Type="http://schemas.openxmlformats.org/officeDocument/2006/relationships/image" Target="../media/image34.svg"/><Relationship Id="rId9" Type="http://schemas.openxmlformats.org/officeDocument/2006/relationships/image" Target="../media/image39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6.png"/><Relationship Id="rId4" Type="http://schemas.openxmlformats.org/officeDocument/2006/relationships/image" Target="../media/image50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sv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9.png"/><Relationship Id="rId4" Type="http://schemas.openxmlformats.org/officeDocument/2006/relationships/image" Target="../media/image12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svg"/><Relationship Id="rId3" Type="http://schemas.openxmlformats.org/officeDocument/2006/relationships/image" Target="../media/image13.svg"/><Relationship Id="rId7" Type="http://schemas.openxmlformats.org/officeDocument/2006/relationships/image" Target="../media/image17.svg"/><Relationship Id="rId12" Type="http://schemas.openxmlformats.org/officeDocument/2006/relationships/image" Target="../media/image49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svg"/><Relationship Id="rId11" Type="http://schemas.openxmlformats.org/officeDocument/2006/relationships/image" Target="../media/image21.svg"/><Relationship Id="rId5" Type="http://schemas.openxmlformats.org/officeDocument/2006/relationships/image" Target="../media/image15.svg"/><Relationship Id="rId10" Type="http://schemas.openxmlformats.org/officeDocument/2006/relationships/image" Target="../media/image20.svg"/><Relationship Id="rId4" Type="http://schemas.openxmlformats.org/officeDocument/2006/relationships/image" Target="../media/image14.svg"/><Relationship Id="rId9" Type="http://schemas.openxmlformats.org/officeDocument/2006/relationships/image" Target="../media/image19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sv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7" Type="http://schemas.openxmlformats.org/officeDocument/2006/relationships/image" Target="../media/image19.svg"/><Relationship Id="rId2" Type="http://schemas.openxmlformats.org/officeDocument/2006/relationships/image" Target="../media/image10.sv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svg"/><Relationship Id="rId5" Type="http://schemas.openxmlformats.org/officeDocument/2006/relationships/image" Target="../media/image510.png"/><Relationship Id="rId4" Type="http://schemas.openxmlformats.org/officeDocument/2006/relationships/image" Target="../media/image23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svg"/><Relationship Id="rId3" Type="http://schemas.openxmlformats.org/officeDocument/2006/relationships/image" Target="../media/image33.svg"/><Relationship Id="rId7" Type="http://schemas.openxmlformats.org/officeDocument/2006/relationships/image" Target="../media/image37.sv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svg"/><Relationship Id="rId5" Type="http://schemas.openxmlformats.org/officeDocument/2006/relationships/image" Target="../media/image35.svg"/><Relationship Id="rId10" Type="http://schemas.openxmlformats.org/officeDocument/2006/relationships/image" Target="../media/image40.svg"/><Relationship Id="rId4" Type="http://schemas.openxmlformats.org/officeDocument/2006/relationships/image" Target="../media/image34.svg"/><Relationship Id="rId9" Type="http://schemas.openxmlformats.org/officeDocument/2006/relationships/image" Target="../media/image39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gif"/><Relationship Id="rId2" Type="http://schemas.openxmlformats.org/officeDocument/2006/relationships/image" Target="../media/image520.pn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60.pn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80.pn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00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svg"/><Relationship Id="rId3" Type="http://schemas.openxmlformats.org/officeDocument/2006/relationships/image" Target="../media/image13.svg"/><Relationship Id="rId7" Type="http://schemas.openxmlformats.org/officeDocument/2006/relationships/image" Target="../media/image17.sv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svg"/><Relationship Id="rId11" Type="http://schemas.openxmlformats.org/officeDocument/2006/relationships/image" Target="../media/image21.svg"/><Relationship Id="rId5" Type="http://schemas.openxmlformats.org/officeDocument/2006/relationships/image" Target="../media/image15.svg"/><Relationship Id="rId10" Type="http://schemas.openxmlformats.org/officeDocument/2006/relationships/image" Target="../media/image20.svg"/><Relationship Id="rId4" Type="http://schemas.openxmlformats.org/officeDocument/2006/relationships/image" Target="../media/image14.svg"/><Relationship Id="rId9" Type="http://schemas.openxmlformats.org/officeDocument/2006/relationships/image" Target="../media/image19.sv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670.pn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sv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8.png"/><Relationship Id="rId4" Type="http://schemas.openxmlformats.org/officeDocument/2006/relationships/image" Target="../media/image12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4.png"/><Relationship Id="rId4" Type="http://schemas.openxmlformats.org/officeDocument/2006/relationships/image" Target="../media/image73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9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svg"/><Relationship Id="rId3" Type="http://schemas.openxmlformats.org/officeDocument/2006/relationships/image" Target="../media/image33.svg"/><Relationship Id="rId7" Type="http://schemas.openxmlformats.org/officeDocument/2006/relationships/image" Target="../media/image37.sv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svg"/><Relationship Id="rId5" Type="http://schemas.openxmlformats.org/officeDocument/2006/relationships/image" Target="../media/image35.svg"/><Relationship Id="rId10" Type="http://schemas.openxmlformats.org/officeDocument/2006/relationships/image" Target="../media/image40.svg"/><Relationship Id="rId4" Type="http://schemas.openxmlformats.org/officeDocument/2006/relationships/image" Target="../media/image34.svg"/><Relationship Id="rId9" Type="http://schemas.openxmlformats.org/officeDocument/2006/relationships/image" Target="../media/image39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eg"/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8.png"/><Relationship Id="rId4" Type="http://schemas.openxmlformats.org/officeDocument/2006/relationships/image" Target="../media/image77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svg"/><Relationship Id="rId13" Type="http://schemas.openxmlformats.org/officeDocument/2006/relationships/image" Target="../media/image24.png"/><Relationship Id="rId3" Type="http://schemas.openxmlformats.org/officeDocument/2006/relationships/image" Target="../media/image13.svg"/><Relationship Id="rId7" Type="http://schemas.openxmlformats.org/officeDocument/2006/relationships/image" Target="../media/image17.svg"/><Relationship Id="rId12" Type="http://schemas.openxmlformats.org/officeDocument/2006/relationships/image" Target="../media/image2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svg"/><Relationship Id="rId11" Type="http://schemas.openxmlformats.org/officeDocument/2006/relationships/image" Target="../media/image21.svg"/><Relationship Id="rId5" Type="http://schemas.openxmlformats.org/officeDocument/2006/relationships/image" Target="../media/image15.svg"/><Relationship Id="rId15" Type="http://schemas.openxmlformats.org/officeDocument/2006/relationships/image" Target="../media/image26.png"/><Relationship Id="rId10" Type="http://schemas.openxmlformats.org/officeDocument/2006/relationships/image" Target="../media/image20.svg"/><Relationship Id="rId4" Type="http://schemas.openxmlformats.org/officeDocument/2006/relationships/image" Target="../media/image14.svg"/><Relationship Id="rId9" Type="http://schemas.openxmlformats.org/officeDocument/2006/relationships/image" Target="../media/image19.svg"/><Relationship Id="rId14" Type="http://schemas.openxmlformats.org/officeDocument/2006/relationships/image" Target="../media/image2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svg"/><Relationship Id="rId3" Type="http://schemas.openxmlformats.org/officeDocument/2006/relationships/image" Target="../media/image13.svg"/><Relationship Id="rId7" Type="http://schemas.openxmlformats.org/officeDocument/2006/relationships/image" Target="../media/image17.svg"/><Relationship Id="rId12" Type="http://schemas.openxmlformats.org/officeDocument/2006/relationships/image" Target="../media/image2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svg"/><Relationship Id="rId11" Type="http://schemas.openxmlformats.org/officeDocument/2006/relationships/image" Target="../media/image21.svg"/><Relationship Id="rId5" Type="http://schemas.openxmlformats.org/officeDocument/2006/relationships/image" Target="../media/image15.svg"/><Relationship Id="rId10" Type="http://schemas.openxmlformats.org/officeDocument/2006/relationships/image" Target="../media/image20.svg"/><Relationship Id="rId4" Type="http://schemas.openxmlformats.org/officeDocument/2006/relationships/image" Target="../media/image14.svg"/><Relationship Id="rId9" Type="http://schemas.openxmlformats.org/officeDocument/2006/relationships/image" Target="../media/image19.sv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svg"/><Relationship Id="rId13" Type="http://schemas.openxmlformats.org/officeDocument/2006/relationships/image" Target="../media/image29.png"/><Relationship Id="rId3" Type="http://schemas.openxmlformats.org/officeDocument/2006/relationships/image" Target="../media/image13.svg"/><Relationship Id="rId7" Type="http://schemas.openxmlformats.org/officeDocument/2006/relationships/image" Target="../media/image17.svg"/><Relationship Id="rId12" Type="http://schemas.openxmlformats.org/officeDocument/2006/relationships/image" Target="../media/image2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svg"/><Relationship Id="rId11" Type="http://schemas.openxmlformats.org/officeDocument/2006/relationships/image" Target="../media/image21.svg"/><Relationship Id="rId5" Type="http://schemas.openxmlformats.org/officeDocument/2006/relationships/image" Target="../media/image15.svg"/><Relationship Id="rId15" Type="http://schemas.openxmlformats.org/officeDocument/2006/relationships/image" Target="../media/image31.png"/><Relationship Id="rId10" Type="http://schemas.openxmlformats.org/officeDocument/2006/relationships/image" Target="../media/image20.svg"/><Relationship Id="rId4" Type="http://schemas.openxmlformats.org/officeDocument/2006/relationships/image" Target="../media/image14.svg"/><Relationship Id="rId9" Type="http://schemas.openxmlformats.org/officeDocument/2006/relationships/image" Target="../media/image19.svg"/><Relationship Id="rId14" Type="http://schemas.openxmlformats.org/officeDocument/2006/relationships/image" Target="../media/image30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 cartoon of a forest&#10;&#10;AI-generated content may be incorrect.">
            <a:extLst>
              <a:ext uri="{FF2B5EF4-FFF2-40B4-BE49-F238E27FC236}">
                <a16:creationId xmlns:a16="http://schemas.microsoft.com/office/drawing/2014/main" id="{51A311EA-BFDB-983C-4D47-19F1F31C74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BB31E9B8-37B3-9311-3D66-9F9C6A56E601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16000">
                <a:srgbClr val="699188">
                  <a:alpha val="69000"/>
                </a:srgbClr>
              </a:gs>
              <a:gs pos="36000">
                <a:srgbClr val="699188">
                  <a:alpha val="42000"/>
                </a:srgbClr>
              </a:gs>
              <a:gs pos="0">
                <a:srgbClr val="699188"/>
              </a:gs>
              <a:gs pos="100000">
                <a:schemeClr val="bg1">
                  <a:alpha val="0"/>
                </a:schemeClr>
              </a:gs>
            </a:gsLst>
            <a:path path="rect">
              <a:fillToRect l="50000" t="50000" r="50000" b="50000"/>
            </a:path>
            <a:tileRect/>
          </a:gra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E91B85F-A62F-40E5-8C69-456EE8C8568B}"/>
              </a:ext>
            </a:extLst>
          </p:cNvPr>
          <p:cNvSpPr txBox="1"/>
          <p:nvPr/>
        </p:nvSpPr>
        <p:spPr>
          <a:xfrm>
            <a:off x="1783556" y="2828835"/>
            <a:ext cx="862488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CA" sz="7200" noProof="0" dirty="0">
                <a:solidFill>
                  <a:srgbClr val="022D2C"/>
                </a:solidFill>
                <a:latin typeface="Moo Lah Lah" pitchFamily="2" charset="0"/>
              </a:rPr>
              <a:t>Perdu en forêt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E4099F5-8BD4-5AA3-591D-02D24BA7B83B}"/>
              </a:ext>
            </a:extLst>
          </p:cNvPr>
          <p:cNvSpPr txBox="1"/>
          <p:nvPr/>
        </p:nvSpPr>
        <p:spPr>
          <a:xfrm>
            <a:off x="3658224" y="3958159"/>
            <a:ext cx="487555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CA" sz="2000" spc="600" dirty="0">
                <a:solidFill>
                  <a:schemeClr val="bg1"/>
                </a:solidFill>
                <a:latin typeface="Quicksand" pitchFamily="2" charset="0"/>
                <a:ea typeface="Kirang Haerang" pitchFamily="2" charset="-127"/>
                <a:cs typeface="Poppins" panose="00000500000000000000" pitchFamily="2" charset="0"/>
              </a:rPr>
              <a:t>23 avril 2026</a:t>
            </a:r>
            <a:endParaRPr lang="en-IN" sz="2000" spc="600" dirty="0">
              <a:solidFill>
                <a:schemeClr val="bg1"/>
              </a:solidFill>
              <a:latin typeface="Quicksand" pitchFamily="2" charset="0"/>
              <a:ea typeface="Kirang Haerang" pitchFamily="2" charset="-127"/>
              <a:cs typeface="Poppins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903449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DFB4AC-F39B-9CE1-0D29-AEFCB79B5F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10">
            <a:extLst>
              <a:ext uri="{FF2B5EF4-FFF2-40B4-BE49-F238E27FC236}">
                <a16:creationId xmlns:a16="http://schemas.microsoft.com/office/drawing/2014/main" id="{B4377E8F-0EDC-AA66-61FD-63F3340FCB53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152400" y="0"/>
            <a:ext cx="12573000" cy="6858000"/>
          </a:xfrm>
          <a:prstGeom prst="rect">
            <a:avLst/>
          </a:prstGeom>
        </p:spPr>
      </p:pic>
      <p:pic>
        <p:nvPicPr>
          <p:cNvPr id="526" name="Graphic 525">
            <a:extLst>
              <a:ext uri="{FF2B5EF4-FFF2-40B4-BE49-F238E27FC236}">
                <a16:creationId xmlns:a16="http://schemas.microsoft.com/office/drawing/2014/main" id="{47677D9D-1F01-F373-59E3-2A42D098D054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48411" y="-409577"/>
            <a:ext cx="5519739" cy="6096429"/>
          </a:xfrm>
          <a:prstGeom prst="rect">
            <a:avLst/>
          </a:prstGeom>
        </p:spPr>
      </p:pic>
      <p:pic>
        <p:nvPicPr>
          <p:cNvPr id="522" name="Graphic 521">
            <a:extLst>
              <a:ext uri="{FF2B5EF4-FFF2-40B4-BE49-F238E27FC236}">
                <a16:creationId xmlns:a16="http://schemas.microsoft.com/office/drawing/2014/main" id="{230AAFFD-E10A-89CD-5D05-1AE7236FF06F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-171450" y="4471987"/>
            <a:ext cx="4767101" cy="842963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58CAA199-66C6-8835-DE9E-F5CD6B59D374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643437" y="4819650"/>
            <a:ext cx="8531543" cy="2286000"/>
          </a:xfrm>
          <a:prstGeom prst="rect">
            <a:avLst/>
          </a:prstGeom>
        </p:spPr>
      </p:pic>
      <p:grpSp>
        <p:nvGrpSpPr>
          <p:cNvPr id="58" name="Graphic 25">
            <a:extLst>
              <a:ext uri="{FF2B5EF4-FFF2-40B4-BE49-F238E27FC236}">
                <a16:creationId xmlns:a16="http://schemas.microsoft.com/office/drawing/2014/main" id="{9C0D4CC2-1D5F-7649-7803-AA924A57C1BA}"/>
              </a:ext>
            </a:extLst>
          </p:cNvPr>
          <p:cNvGrpSpPr/>
          <p:nvPr/>
        </p:nvGrpSpPr>
        <p:grpSpPr>
          <a:xfrm>
            <a:off x="3541083" y="-1315716"/>
            <a:ext cx="4339533" cy="6624195"/>
            <a:chOff x="4131633" y="-2153916"/>
            <a:chExt cx="4339533" cy="6624195"/>
          </a:xfrm>
        </p:grpSpPr>
        <p:grpSp>
          <p:nvGrpSpPr>
            <p:cNvPr id="59" name="Graphic 25">
              <a:extLst>
                <a:ext uri="{FF2B5EF4-FFF2-40B4-BE49-F238E27FC236}">
                  <a16:creationId xmlns:a16="http://schemas.microsoft.com/office/drawing/2014/main" id="{6563B401-4E99-4316-7D52-043ACA4CEE4B}"/>
                </a:ext>
              </a:extLst>
            </p:cNvPr>
            <p:cNvGrpSpPr/>
            <p:nvPr/>
          </p:nvGrpSpPr>
          <p:grpSpPr>
            <a:xfrm>
              <a:off x="4131633" y="-2153916"/>
              <a:ext cx="4339533" cy="6624195"/>
              <a:chOff x="4131633" y="-2153916"/>
              <a:chExt cx="4339533" cy="6624195"/>
            </a:xfrm>
          </p:grpSpPr>
          <p:grpSp>
            <p:nvGrpSpPr>
              <p:cNvPr id="60" name="Graphic 25">
                <a:extLst>
                  <a:ext uri="{FF2B5EF4-FFF2-40B4-BE49-F238E27FC236}">
                    <a16:creationId xmlns:a16="http://schemas.microsoft.com/office/drawing/2014/main" id="{6AE33565-1A89-B238-9A7E-15CD7AB1A9D7}"/>
                  </a:ext>
                </a:extLst>
              </p:cNvPr>
              <p:cNvGrpSpPr/>
              <p:nvPr/>
            </p:nvGrpSpPr>
            <p:grpSpPr>
              <a:xfrm>
                <a:off x="5002888" y="289072"/>
                <a:ext cx="3131441" cy="4181206"/>
                <a:chOff x="5002888" y="289072"/>
                <a:chExt cx="3131441" cy="4181206"/>
              </a:xfrm>
            </p:grpSpPr>
            <p:grpSp>
              <p:nvGrpSpPr>
                <p:cNvPr id="61" name="Graphic 25">
                  <a:extLst>
                    <a:ext uri="{FF2B5EF4-FFF2-40B4-BE49-F238E27FC236}">
                      <a16:creationId xmlns:a16="http://schemas.microsoft.com/office/drawing/2014/main" id="{8159E056-8AB4-DB9C-0B12-FDAE8902FD62}"/>
                    </a:ext>
                  </a:extLst>
                </p:cNvPr>
                <p:cNvGrpSpPr/>
                <p:nvPr/>
              </p:nvGrpSpPr>
              <p:grpSpPr>
                <a:xfrm>
                  <a:off x="6334914" y="289072"/>
                  <a:ext cx="1799416" cy="1400976"/>
                  <a:chOff x="6334914" y="289072"/>
                  <a:chExt cx="1799416" cy="1400976"/>
                </a:xfrm>
              </p:grpSpPr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243B3E26-D69B-E5ED-F453-B8F508E9B68F}"/>
                      </a:ext>
                    </a:extLst>
                  </p:cNvPr>
                  <p:cNvSpPr/>
                  <p:nvPr/>
                </p:nvSpPr>
                <p:spPr>
                  <a:xfrm>
                    <a:off x="6334914" y="289072"/>
                    <a:ext cx="1799416" cy="1400029"/>
                  </a:xfrm>
                  <a:custGeom>
                    <a:avLst/>
                    <a:gdLst>
                      <a:gd name="connsiteX0" fmla="*/ 18459 w 1799416"/>
                      <a:gd name="connsiteY0" fmla="*/ 1056638 h 1400029"/>
                      <a:gd name="connsiteX1" fmla="*/ 33124 w 1799416"/>
                      <a:gd name="connsiteY1" fmla="*/ 1039590 h 1400029"/>
                      <a:gd name="connsiteX2" fmla="*/ 196408 w 1799416"/>
                      <a:gd name="connsiteY2" fmla="*/ 862477 h 1400029"/>
                      <a:gd name="connsiteX3" fmla="*/ 384135 w 1799416"/>
                      <a:gd name="connsiteY3" fmla="*/ 713778 h 1400029"/>
                      <a:gd name="connsiteX4" fmla="*/ 408579 w 1799416"/>
                      <a:gd name="connsiteY4" fmla="*/ 699571 h 1400029"/>
                      <a:gd name="connsiteX5" fmla="*/ 483865 w 1799416"/>
                      <a:gd name="connsiteY5" fmla="*/ 669263 h 1400029"/>
                      <a:gd name="connsiteX6" fmla="*/ 809454 w 1799416"/>
                      <a:gd name="connsiteY6" fmla="*/ 417326 h 1400029"/>
                      <a:gd name="connsiteX7" fmla="*/ 1040202 w 1799416"/>
                      <a:gd name="connsiteY7" fmla="*/ 144553 h 1400029"/>
                      <a:gd name="connsiteX8" fmla="*/ 1040202 w 1799416"/>
                      <a:gd name="connsiteY8" fmla="*/ 143606 h 1400029"/>
                      <a:gd name="connsiteX9" fmla="*/ 1078334 w 1799416"/>
                      <a:gd name="connsiteY9" fmla="*/ 91514 h 1400029"/>
                      <a:gd name="connsiteX10" fmla="*/ 1083223 w 1799416"/>
                      <a:gd name="connsiteY10" fmla="*/ 85831 h 1400029"/>
                      <a:gd name="connsiteX11" fmla="*/ 1085178 w 1799416"/>
                      <a:gd name="connsiteY11" fmla="*/ 82990 h 1400029"/>
                      <a:gd name="connsiteX12" fmla="*/ 1088111 w 1799416"/>
                      <a:gd name="connsiteY12" fmla="*/ 80149 h 1400029"/>
                      <a:gd name="connsiteX13" fmla="*/ 1119399 w 1799416"/>
                      <a:gd name="connsiteY13" fmla="*/ 44158 h 1400029"/>
                      <a:gd name="connsiteX14" fmla="*/ 1207396 w 1799416"/>
                      <a:gd name="connsiteY14" fmla="*/ 590 h 1400029"/>
                      <a:gd name="connsiteX15" fmla="*/ 1237706 w 1799416"/>
                      <a:gd name="connsiteY15" fmla="*/ 67836 h 1400029"/>
                      <a:gd name="connsiteX16" fmla="*/ 1186863 w 1799416"/>
                      <a:gd name="connsiteY16" fmla="*/ 118034 h 1400029"/>
                      <a:gd name="connsiteX17" fmla="*/ 1169264 w 1799416"/>
                      <a:gd name="connsiteY17" fmla="*/ 137923 h 1400029"/>
                      <a:gd name="connsiteX18" fmla="*/ 1110599 w 1799416"/>
                      <a:gd name="connsiteY18" fmla="*/ 213694 h 1400029"/>
                      <a:gd name="connsiteX19" fmla="*/ 991314 w 1799416"/>
                      <a:gd name="connsiteY19" fmla="*/ 375653 h 1400029"/>
                      <a:gd name="connsiteX20" fmla="*/ 863230 w 1799416"/>
                      <a:gd name="connsiteY20" fmla="*/ 544242 h 1400029"/>
                      <a:gd name="connsiteX21" fmla="*/ 802610 w 1799416"/>
                      <a:gd name="connsiteY21" fmla="*/ 623800 h 1400029"/>
                      <a:gd name="connsiteX22" fmla="*/ 775233 w 1799416"/>
                      <a:gd name="connsiteY22" fmla="*/ 657897 h 1400029"/>
                      <a:gd name="connsiteX23" fmla="*/ 771322 w 1799416"/>
                      <a:gd name="connsiteY23" fmla="*/ 667368 h 1400029"/>
                      <a:gd name="connsiteX24" fmla="*/ 783055 w 1799416"/>
                      <a:gd name="connsiteY24" fmla="*/ 663580 h 1400029"/>
                      <a:gd name="connsiteX25" fmla="*/ 796743 w 1799416"/>
                      <a:gd name="connsiteY25" fmla="*/ 660738 h 1400029"/>
                      <a:gd name="connsiteX26" fmla="*/ 805543 w 1799416"/>
                      <a:gd name="connsiteY26" fmla="*/ 660738 h 1400029"/>
                      <a:gd name="connsiteX27" fmla="*/ 802610 w 1799416"/>
                      <a:gd name="connsiteY27" fmla="*/ 658844 h 1400029"/>
                      <a:gd name="connsiteX28" fmla="*/ 853452 w 1799416"/>
                      <a:gd name="connsiteY28" fmla="*/ 640849 h 1400029"/>
                      <a:gd name="connsiteX29" fmla="*/ 954160 w 1799416"/>
                      <a:gd name="connsiteY29" fmla="*/ 609594 h 1400029"/>
                      <a:gd name="connsiteX30" fmla="*/ 1353080 w 1799416"/>
                      <a:gd name="connsiteY30" fmla="*/ 444793 h 1400029"/>
                      <a:gd name="connsiteX31" fmla="*/ 1520275 w 1799416"/>
                      <a:gd name="connsiteY31" fmla="*/ 335873 h 1400029"/>
                      <a:gd name="connsiteX32" fmla="*/ 1612182 w 1799416"/>
                      <a:gd name="connsiteY32" fmla="*/ 288517 h 1400029"/>
                      <a:gd name="connsiteX33" fmla="*/ 1652270 w 1799416"/>
                      <a:gd name="connsiteY33" fmla="*/ 265786 h 1400029"/>
                      <a:gd name="connsiteX34" fmla="*/ 1689424 w 1799416"/>
                      <a:gd name="connsiteY34" fmla="*/ 244002 h 1400029"/>
                      <a:gd name="connsiteX35" fmla="*/ 1715824 w 1799416"/>
                      <a:gd name="connsiteY35" fmla="*/ 238319 h 1400029"/>
                      <a:gd name="connsiteX36" fmla="*/ 1739289 w 1799416"/>
                      <a:gd name="connsiteY36" fmla="*/ 225059 h 1400029"/>
                      <a:gd name="connsiteX37" fmla="*/ 1782310 w 1799416"/>
                      <a:gd name="connsiteY37" fmla="*/ 208958 h 1400029"/>
                      <a:gd name="connsiteX38" fmla="*/ 1777421 w 1799416"/>
                      <a:gd name="connsiteY38" fmla="*/ 280940 h 1400029"/>
                      <a:gd name="connsiteX39" fmla="*/ 1755911 w 1799416"/>
                      <a:gd name="connsiteY39" fmla="*/ 299883 h 1400029"/>
                      <a:gd name="connsiteX40" fmla="*/ 1753956 w 1799416"/>
                      <a:gd name="connsiteY40" fmla="*/ 303671 h 1400029"/>
                      <a:gd name="connsiteX41" fmla="*/ 1650314 w 1799416"/>
                      <a:gd name="connsiteY41" fmla="*/ 374706 h 1400029"/>
                      <a:gd name="connsiteX42" fmla="*/ 1557429 w 1799416"/>
                      <a:gd name="connsiteY42" fmla="*/ 443846 h 1400029"/>
                      <a:gd name="connsiteX43" fmla="*/ 1358947 w 1799416"/>
                      <a:gd name="connsiteY43" fmla="*/ 585916 h 1400029"/>
                      <a:gd name="connsiteX44" fmla="*/ 1015758 w 1799416"/>
                      <a:gd name="connsiteY44" fmla="*/ 760187 h 1400029"/>
                      <a:gd name="connsiteX45" fmla="*/ 222807 w 1799416"/>
                      <a:gd name="connsiteY45" fmla="*/ 1146616 h 1400029"/>
                      <a:gd name="connsiteX46" fmla="*/ 45835 w 1799416"/>
                      <a:gd name="connsiteY46" fmla="*/ 1395711 h 1400029"/>
                      <a:gd name="connsiteX47" fmla="*/ 12592 w 1799416"/>
                      <a:gd name="connsiteY47" fmla="*/ 1361614 h 1400029"/>
                      <a:gd name="connsiteX48" fmla="*/ 18459 w 1799416"/>
                      <a:gd name="connsiteY48" fmla="*/ 1056638 h 1400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</a:cxnLst>
                    <a:rect l="l" t="t" r="r" b="b"/>
                    <a:pathLst>
                      <a:path w="1799416" h="1400029">
                        <a:moveTo>
                          <a:pt x="18459" y="1056638"/>
                        </a:moveTo>
                        <a:cubicBezTo>
                          <a:pt x="23347" y="1050956"/>
                          <a:pt x="28236" y="1045273"/>
                          <a:pt x="33124" y="1039590"/>
                        </a:cubicBezTo>
                        <a:cubicBezTo>
                          <a:pt x="84945" y="978974"/>
                          <a:pt x="138721" y="918358"/>
                          <a:pt x="196408" y="862477"/>
                        </a:cubicBezTo>
                        <a:cubicBezTo>
                          <a:pt x="253117" y="807543"/>
                          <a:pt x="315692" y="754504"/>
                          <a:pt x="384135" y="713778"/>
                        </a:cubicBezTo>
                        <a:cubicBezTo>
                          <a:pt x="391957" y="709042"/>
                          <a:pt x="400756" y="704307"/>
                          <a:pt x="408579" y="699571"/>
                        </a:cubicBezTo>
                        <a:cubicBezTo>
                          <a:pt x="434000" y="690100"/>
                          <a:pt x="459421" y="680628"/>
                          <a:pt x="483865" y="669263"/>
                        </a:cubicBezTo>
                        <a:cubicBezTo>
                          <a:pt x="611950" y="610541"/>
                          <a:pt x="715590" y="517722"/>
                          <a:pt x="809454" y="417326"/>
                        </a:cubicBezTo>
                        <a:cubicBezTo>
                          <a:pt x="890607" y="330191"/>
                          <a:pt x="968826" y="240213"/>
                          <a:pt x="1040202" y="144553"/>
                        </a:cubicBezTo>
                        <a:cubicBezTo>
                          <a:pt x="1040202" y="144553"/>
                          <a:pt x="1040202" y="144553"/>
                          <a:pt x="1040202" y="143606"/>
                        </a:cubicBezTo>
                        <a:cubicBezTo>
                          <a:pt x="1047046" y="122769"/>
                          <a:pt x="1062690" y="106668"/>
                          <a:pt x="1078334" y="91514"/>
                        </a:cubicBezTo>
                        <a:cubicBezTo>
                          <a:pt x="1080290" y="89620"/>
                          <a:pt x="1082245" y="87726"/>
                          <a:pt x="1083223" y="85831"/>
                        </a:cubicBezTo>
                        <a:cubicBezTo>
                          <a:pt x="1084200" y="84884"/>
                          <a:pt x="1085178" y="83937"/>
                          <a:pt x="1085178" y="82990"/>
                        </a:cubicBezTo>
                        <a:cubicBezTo>
                          <a:pt x="1086156" y="82043"/>
                          <a:pt x="1087134" y="81096"/>
                          <a:pt x="1088111" y="80149"/>
                        </a:cubicBezTo>
                        <a:cubicBezTo>
                          <a:pt x="1098866" y="68783"/>
                          <a:pt x="1108644" y="56471"/>
                          <a:pt x="1119399" y="44158"/>
                        </a:cubicBezTo>
                        <a:cubicBezTo>
                          <a:pt x="1140909" y="20480"/>
                          <a:pt x="1173175" y="-4146"/>
                          <a:pt x="1207396" y="590"/>
                        </a:cubicBezTo>
                        <a:cubicBezTo>
                          <a:pt x="1235751" y="4378"/>
                          <a:pt x="1251395" y="43210"/>
                          <a:pt x="1237706" y="67836"/>
                        </a:cubicBezTo>
                        <a:cubicBezTo>
                          <a:pt x="1225973" y="88673"/>
                          <a:pt x="1205441" y="102880"/>
                          <a:pt x="1186863" y="118034"/>
                        </a:cubicBezTo>
                        <a:cubicBezTo>
                          <a:pt x="1180997" y="124664"/>
                          <a:pt x="1175130" y="131293"/>
                          <a:pt x="1169264" y="137923"/>
                        </a:cubicBezTo>
                        <a:cubicBezTo>
                          <a:pt x="1149709" y="162549"/>
                          <a:pt x="1131132" y="190016"/>
                          <a:pt x="1110599" y="213694"/>
                        </a:cubicBezTo>
                        <a:cubicBezTo>
                          <a:pt x="1065623" y="264839"/>
                          <a:pt x="1032380" y="321667"/>
                          <a:pt x="991314" y="375653"/>
                        </a:cubicBezTo>
                        <a:cubicBezTo>
                          <a:pt x="949271" y="431533"/>
                          <a:pt x="905273" y="487414"/>
                          <a:pt x="863230" y="544242"/>
                        </a:cubicBezTo>
                        <a:cubicBezTo>
                          <a:pt x="843675" y="570761"/>
                          <a:pt x="824120" y="598228"/>
                          <a:pt x="802610" y="623800"/>
                        </a:cubicBezTo>
                        <a:cubicBezTo>
                          <a:pt x="792832" y="635166"/>
                          <a:pt x="783055" y="645584"/>
                          <a:pt x="775233" y="657897"/>
                        </a:cubicBezTo>
                        <a:cubicBezTo>
                          <a:pt x="772300" y="661686"/>
                          <a:pt x="762522" y="669263"/>
                          <a:pt x="771322" y="667368"/>
                        </a:cubicBezTo>
                        <a:cubicBezTo>
                          <a:pt x="775233" y="666421"/>
                          <a:pt x="779144" y="665474"/>
                          <a:pt x="783055" y="663580"/>
                        </a:cubicBezTo>
                        <a:cubicBezTo>
                          <a:pt x="787943" y="662633"/>
                          <a:pt x="791854" y="660738"/>
                          <a:pt x="796743" y="660738"/>
                        </a:cubicBezTo>
                        <a:cubicBezTo>
                          <a:pt x="799677" y="659791"/>
                          <a:pt x="802610" y="659791"/>
                          <a:pt x="805543" y="660738"/>
                        </a:cubicBezTo>
                        <a:cubicBezTo>
                          <a:pt x="804565" y="659791"/>
                          <a:pt x="803588" y="659791"/>
                          <a:pt x="802610" y="658844"/>
                        </a:cubicBezTo>
                        <a:cubicBezTo>
                          <a:pt x="819231" y="653162"/>
                          <a:pt x="836831" y="647479"/>
                          <a:pt x="853452" y="640849"/>
                        </a:cubicBezTo>
                        <a:cubicBezTo>
                          <a:pt x="886696" y="629483"/>
                          <a:pt x="920917" y="620012"/>
                          <a:pt x="954160" y="609594"/>
                        </a:cubicBezTo>
                        <a:cubicBezTo>
                          <a:pt x="1091044" y="566026"/>
                          <a:pt x="1228906" y="518669"/>
                          <a:pt x="1353080" y="444793"/>
                        </a:cubicBezTo>
                        <a:cubicBezTo>
                          <a:pt x="1410767" y="410696"/>
                          <a:pt x="1462587" y="369970"/>
                          <a:pt x="1520275" y="335873"/>
                        </a:cubicBezTo>
                        <a:cubicBezTo>
                          <a:pt x="1550585" y="318825"/>
                          <a:pt x="1580895" y="304618"/>
                          <a:pt x="1612182" y="288517"/>
                        </a:cubicBezTo>
                        <a:cubicBezTo>
                          <a:pt x="1625871" y="280940"/>
                          <a:pt x="1638582" y="272416"/>
                          <a:pt x="1652270" y="265786"/>
                        </a:cubicBezTo>
                        <a:cubicBezTo>
                          <a:pt x="1664981" y="259156"/>
                          <a:pt x="1678669" y="253473"/>
                          <a:pt x="1689424" y="244002"/>
                        </a:cubicBezTo>
                        <a:cubicBezTo>
                          <a:pt x="1693335" y="240213"/>
                          <a:pt x="1709957" y="235478"/>
                          <a:pt x="1715824" y="238319"/>
                        </a:cubicBezTo>
                        <a:cubicBezTo>
                          <a:pt x="1723645" y="233584"/>
                          <a:pt x="1731467" y="228848"/>
                          <a:pt x="1739289" y="225059"/>
                        </a:cubicBezTo>
                        <a:cubicBezTo>
                          <a:pt x="1749067" y="219376"/>
                          <a:pt x="1769599" y="206117"/>
                          <a:pt x="1782310" y="208958"/>
                        </a:cubicBezTo>
                        <a:cubicBezTo>
                          <a:pt x="1816531" y="217482"/>
                          <a:pt x="1791110" y="265786"/>
                          <a:pt x="1777421" y="280940"/>
                        </a:cubicBezTo>
                        <a:cubicBezTo>
                          <a:pt x="1771555" y="287570"/>
                          <a:pt x="1763733" y="294200"/>
                          <a:pt x="1755911" y="299883"/>
                        </a:cubicBezTo>
                        <a:cubicBezTo>
                          <a:pt x="1756889" y="300830"/>
                          <a:pt x="1754933" y="302724"/>
                          <a:pt x="1753956" y="303671"/>
                        </a:cubicBezTo>
                        <a:cubicBezTo>
                          <a:pt x="1720712" y="329243"/>
                          <a:pt x="1682580" y="349133"/>
                          <a:pt x="1650314" y="374706"/>
                        </a:cubicBezTo>
                        <a:cubicBezTo>
                          <a:pt x="1620004" y="398384"/>
                          <a:pt x="1588717" y="420168"/>
                          <a:pt x="1557429" y="443846"/>
                        </a:cubicBezTo>
                        <a:cubicBezTo>
                          <a:pt x="1492897" y="493097"/>
                          <a:pt x="1430322" y="546136"/>
                          <a:pt x="1358947" y="585916"/>
                        </a:cubicBezTo>
                        <a:cubicBezTo>
                          <a:pt x="1246506" y="648426"/>
                          <a:pt x="1136998" y="716619"/>
                          <a:pt x="1015758" y="760187"/>
                        </a:cubicBezTo>
                        <a:cubicBezTo>
                          <a:pt x="741989" y="859636"/>
                          <a:pt x="392934" y="883314"/>
                          <a:pt x="222807" y="1146616"/>
                        </a:cubicBezTo>
                        <a:cubicBezTo>
                          <a:pt x="174898" y="1220492"/>
                          <a:pt x="123077" y="1346460"/>
                          <a:pt x="45835" y="1395711"/>
                        </a:cubicBezTo>
                        <a:cubicBezTo>
                          <a:pt x="25303" y="1408970"/>
                          <a:pt x="16503" y="1390028"/>
                          <a:pt x="12592" y="1361614"/>
                        </a:cubicBezTo>
                        <a:cubicBezTo>
                          <a:pt x="88856" y="1171241"/>
                          <a:pt x="-47051" y="1209126"/>
                          <a:pt x="18459" y="1056638"/>
                        </a:cubicBezTo>
                        <a:close/>
                      </a:path>
                    </a:pathLst>
                  </a:custGeom>
                  <a:solidFill>
                    <a:srgbClr val="745631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8FBA8304-957E-394E-22C1-5C160D234FB2}"/>
                      </a:ext>
                    </a:extLst>
                  </p:cNvPr>
                  <p:cNvSpPr/>
                  <p:nvPr/>
                </p:nvSpPr>
                <p:spPr>
                  <a:xfrm>
                    <a:off x="7479810" y="498583"/>
                    <a:ext cx="654519" cy="441756"/>
                  </a:xfrm>
                  <a:custGeom>
                    <a:avLst/>
                    <a:gdLst>
                      <a:gd name="connsiteX0" fmla="*/ 132897 w 654519"/>
                      <a:gd name="connsiteY0" fmla="*/ 383034 h 441756"/>
                      <a:gd name="connsiteX1" fmla="*/ 124097 w 654519"/>
                      <a:gd name="connsiteY1" fmla="*/ 374510 h 441756"/>
                      <a:gd name="connsiteX2" fmla="*/ 3835 w 654519"/>
                      <a:gd name="connsiteY2" fmla="*/ 401030 h 441756"/>
                      <a:gd name="connsiteX3" fmla="*/ 22412 w 654519"/>
                      <a:gd name="connsiteY3" fmla="*/ 326206 h 441756"/>
                      <a:gd name="connsiteX4" fmla="*/ 208183 w 654519"/>
                      <a:gd name="connsiteY4" fmla="*/ 236229 h 441756"/>
                      <a:gd name="connsiteX5" fmla="*/ 375378 w 654519"/>
                      <a:gd name="connsiteY5" fmla="*/ 127309 h 441756"/>
                      <a:gd name="connsiteX6" fmla="*/ 467286 w 654519"/>
                      <a:gd name="connsiteY6" fmla="*/ 79953 h 441756"/>
                      <a:gd name="connsiteX7" fmla="*/ 507374 w 654519"/>
                      <a:gd name="connsiteY7" fmla="*/ 57222 h 441756"/>
                      <a:gd name="connsiteX8" fmla="*/ 544528 w 654519"/>
                      <a:gd name="connsiteY8" fmla="*/ 35438 h 441756"/>
                      <a:gd name="connsiteX9" fmla="*/ 570927 w 654519"/>
                      <a:gd name="connsiteY9" fmla="*/ 29755 h 441756"/>
                      <a:gd name="connsiteX10" fmla="*/ 594393 w 654519"/>
                      <a:gd name="connsiteY10" fmla="*/ 16495 h 441756"/>
                      <a:gd name="connsiteX11" fmla="*/ 637413 w 654519"/>
                      <a:gd name="connsiteY11" fmla="*/ 394 h 441756"/>
                      <a:gd name="connsiteX12" fmla="*/ 632525 w 654519"/>
                      <a:gd name="connsiteY12" fmla="*/ 72376 h 441756"/>
                      <a:gd name="connsiteX13" fmla="*/ 611014 w 654519"/>
                      <a:gd name="connsiteY13" fmla="*/ 91318 h 441756"/>
                      <a:gd name="connsiteX14" fmla="*/ 609059 w 654519"/>
                      <a:gd name="connsiteY14" fmla="*/ 95107 h 441756"/>
                      <a:gd name="connsiteX15" fmla="*/ 505418 w 654519"/>
                      <a:gd name="connsiteY15" fmla="*/ 166142 h 441756"/>
                      <a:gd name="connsiteX16" fmla="*/ 412532 w 654519"/>
                      <a:gd name="connsiteY16" fmla="*/ 235282 h 441756"/>
                      <a:gd name="connsiteX17" fmla="*/ 214050 w 654519"/>
                      <a:gd name="connsiteY17" fmla="*/ 377351 h 441756"/>
                      <a:gd name="connsiteX18" fmla="*/ 99653 w 654519"/>
                      <a:gd name="connsiteY18" fmla="*/ 441756 h 441756"/>
                      <a:gd name="connsiteX19" fmla="*/ 132897 w 654519"/>
                      <a:gd name="connsiteY19" fmla="*/ 383034 h 44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654519" h="441756">
                        <a:moveTo>
                          <a:pt x="132897" y="383034"/>
                        </a:moveTo>
                        <a:cubicBezTo>
                          <a:pt x="137786" y="377351"/>
                          <a:pt x="129964" y="369774"/>
                          <a:pt x="124097" y="374510"/>
                        </a:cubicBezTo>
                        <a:cubicBezTo>
                          <a:pt x="101609" y="395347"/>
                          <a:pt x="26322" y="450280"/>
                          <a:pt x="3835" y="401030"/>
                        </a:cubicBezTo>
                        <a:cubicBezTo>
                          <a:pt x="-6920" y="377351"/>
                          <a:pt x="6768" y="349885"/>
                          <a:pt x="22412" y="326206"/>
                        </a:cubicBezTo>
                        <a:cubicBezTo>
                          <a:pt x="86943" y="300634"/>
                          <a:pt x="149519" y="271273"/>
                          <a:pt x="208183" y="236229"/>
                        </a:cubicBezTo>
                        <a:cubicBezTo>
                          <a:pt x="265870" y="202133"/>
                          <a:pt x="317691" y="161406"/>
                          <a:pt x="375378" y="127309"/>
                        </a:cubicBezTo>
                        <a:cubicBezTo>
                          <a:pt x="405688" y="110261"/>
                          <a:pt x="435998" y="96054"/>
                          <a:pt x="467286" y="79953"/>
                        </a:cubicBezTo>
                        <a:cubicBezTo>
                          <a:pt x="480974" y="72376"/>
                          <a:pt x="493685" y="63852"/>
                          <a:pt x="507374" y="57222"/>
                        </a:cubicBezTo>
                        <a:cubicBezTo>
                          <a:pt x="520084" y="50592"/>
                          <a:pt x="533772" y="44909"/>
                          <a:pt x="544528" y="35438"/>
                        </a:cubicBezTo>
                        <a:cubicBezTo>
                          <a:pt x="548439" y="31649"/>
                          <a:pt x="565060" y="26914"/>
                          <a:pt x="570927" y="29755"/>
                        </a:cubicBezTo>
                        <a:cubicBezTo>
                          <a:pt x="578749" y="25019"/>
                          <a:pt x="586571" y="20284"/>
                          <a:pt x="594393" y="16495"/>
                        </a:cubicBezTo>
                        <a:cubicBezTo>
                          <a:pt x="604170" y="10813"/>
                          <a:pt x="624703" y="-2447"/>
                          <a:pt x="637413" y="394"/>
                        </a:cubicBezTo>
                        <a:cubicBezTo>
                          <a:pt x="671635" y="8918"/>
                          <a:pt x="646213" y="57222"/>
                          <a:pt x="632525" y="72376"/>
                        </a:cubicBezTo>
                        <a:cubicBezTo>
                          <a:pt x="626659" y="79006"/>
                          <a:pt x="618836" y="85636"/>
                          <a:pt x="611014" y="91318"/>
                        </a:cubicBezTo>
                        <a:cubicBezTo>
                          <a:pt x="611992" y="92266"/>
                          <a:pt x="610036" y="94160"/>
                          <a:pt x="609059" y="95107"/>
                        </a:cubicBezTo>
                        <a:cubicBezTo>
                          <a:pt x="575815" y="120680"/>
                          <a:pt x="537683" y="140569"/>
                          <a:pt x="505418" y="166142"/>
                        </a:cubicBezTo>
                        <a:cubicBezTo>
                          <a:pt x="475108" y="189820"/>
                          <a:pt x="443820" y="211604"/>
                          <a:pt x="412532" y="235282"/>
                        </a:cubicBezTo>
                        <a:cubicBezTo>
                          <a:pt x="348001" y="284533"/>
                          <a:pt x="285425" y="337572"/>
                          <a:pt x="214050" y="377351"/>
                        </a:cubicBezTo>
                        <a:cubicBezTo>
                          <a:pt x="175918" y="398188"/>
                          <a:pt x="137786" y="419972"/>
                          <a:pt x="99653" y="441756"/>
                        </a:cubicBezTo>
                        <a:cubicBezTo>
                          <a:pt x="108453" y="418078"/>
                          <a:pt x="127031" y="390611"/>
                          <a:pt x="132897" y="383034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36378106-95D7-6864-E2E7-562818D63710}"/>
                      </a:ext>
                    </a:extLst>
                  </p:cNvPr>
                  <p:cNvSpPr/>
                  <p:nvPr/>
                </p:nvSpPr>
                <p:spPr>
                  <a:xfrm>
                    <a:off x="7165723" y="289072"/>
                    <a:ext cx="412901" cy="474638"/>
                  </a:xfrm>
                  <a:custGeom>
                    <a:avLst/>
                    <a:gdLst>
                      <a:gd name="connsiteX0" fmla="*/ 358010 w 412901"/>
                      <a:gd name="connsiteY0" fmla="*/ 118034 h 474638"/>
                      <a:gd name="connsiteX1" fmla="*/ 340410 w 412901"/>
                      <a:gd name="connsiteY1" fmla="*/ 137923 h 474638"/>
                      <a:gd name="connsiteX2" fmla="*/ 281746 w 412901"/>
                      <a:gd name="connsiteY2" fmla="*/ 213694 h 474638"/>
                      <a:gd name="connsiteX3" fmla="*/ 162461 w 412901"/>
                      <a:gd name="connsiteY3" fmla="*/ 375653 h 474638"/>
                      <a:gd name="connsiteX4" fmla="*/ 104774 w 412901"/>
                      <a:gd name="connsiteY4" fmla="*/ 451423 h 474638"/>
                      <a:gd name="connsiteX5" fmla="*/ 23621 w 412901"/>
                      <a:gd name="connsiteY5" fmla="*/ 469418 h 474638"/>
                      <a:gd name="connsiteX6" fmla="*/ 4066 w 412901"/>
                      <a:gd name="connsiteY6" fmla="*/ 389860 h 474638"/>
                      <a:gd name="connsiteX7" fmla="*/ 210371 w 412901"/>
                      <a:gd name="connsiteY7" fmla="*/ 144553 h 474638"/>
                      <a:gd name="connsiteX8" fmla="*/ 210371 w 412901"/>
                      <a:gd name="connsiteY8" fmla="*/ 143606 h 474638"/>
                      <a:gd name="connsiteX9" fmla="*/ 248503 w 412901"/>
                      <a:gd name="connsiteY9" fmla="*/ 91514 h 474638"/>
                      <a:gd name="connsiteX10" fmla="*/ 253391 w 412901"/>
                      <a:gd name="connsiteY10" fmla="*/ 85831 h 474638"/>
                      <a:gd name="connsiteX11" fmla="*/ 255347 w 412901"/>
                      <a:gd name="connsiteY11" fmla="*/ 82990 h 474638"/>
                      <a:gd name="connsiteX12" fmla="*/ 258280 w 412901"/>
                      <a:gd name="connsiteY12" fmla="*/ 80149 h 474638"/>
                      <a:gd name="connsiteX13" fmla="*/ 289568 w 412901"/>
                      <a:gd name="connsiteY13" fmla="*/ 44158 h 474638"/>
                      <a:gd name="connsiteX14" fmla="*/ 377565 w 412901"/>
                      <a:gd name="connsiteY14" fmla="*/ 590 h 474638"/>
                      <a:gd name="connsiteX15" fmla="*/ 407875 w 412901"/>
                      <a:gd name="connsiteY15" fmla="*/ 67836 h 474638"/>
                      <a:gd name="connsiteX16" fmla="*/ 358010 w 412901"/>
                      <a:gd name="connsiteY16" fmla="*/ 118034 h 4746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412901" h="474638">
                        <a:moveTo>
                          <a:pt x="358010" y="118034"/>
                        </a:moveTo>
                        <a:cubicBezTo>
                          <a:pt x="352143" y="124664"/>
                          <a:pt x="346277" y="131293"/>
                          <a:pt x="340410" y="137923"/>
                        </a:cubicBezTo>
                        <a:cubicBezTo>
                          <a:pt x="320856" y="162549"/>
                          <a:pt x="302278" y="190016"/>
                          <a:pt x="281746" y="213694"/>
                        </a:cubicBezTo>
                        <a:cubicBezTo>
                          <a:pt x="236769" y="264839"/>
                          <a:pt x="203526" y="321667"/>
                          <a:pt x="162461" y="375653"/>
                        </a:cubicBezTo>
                        <a:cubicBezTo>
                          <a:pt x="142906" y="401225"/>
                          <a:pt x="124329" y="425851"/>
                          <a:pt x="104774" y="451423"/>
                        </a:cubicBezTo>
                        <a:cubicBezTo>
                          <a:pt x="79352" y="468471"/>
                          <a:pt x="45131" y="482678"/>
                          <a:pt x="23621" y="469418"/>
                        </a:cubicBezTo>
                        <a:cubicBezTo>
                          <a:pt x="-3756" y="452370"/>
                          <a:pt x="-2778" y="420168"/>
                          <a:pt x="4066" y="389860"/>
                        </a:cubicBezTo>
                        <a:cubicBezTo>
                          <a:pt x="76419" y="311248"/>
                          <a:pt x="145839" y="229795"/>
                          <a:pt x="210371" y="144553"/>
                        </a:cubicBezTo>
                        <a:cubicBezTo>
                          <a:pt x="210371" y="144553"/>
                          <a:pt x="210371" y="144553"/>
                          <a:pt x="210371" y="143606"/>
                        </a:cubicBezTo>
                        <a:cubicBezTo>
                          <a:pt x="217215" y="122769"/>
                          <a:pt x="232858" y="106668"/>
                          <a:pt x="248503" y="91514"/>
                        </a:cubicBezTo>
                        <a:cubicBezTo>
                          <a:pt x="250458" y="89620"/>
                          <a:pt x="252414" y="87726"/>
                          <a:pt x="253391" y="85831"/>
                        </a:cubicBezTo>
                        <a:cubicBezTo>
                          <a:pt x="254369" y="84884"/>
                          <a:pt x="255347" y="83937"/>
                          <a:pt x="255347" y="82990"/>
                        </a:cubicBezTo>
                        <a:cubicBezTo>
                          <a:pt x="256325" y="82043"/>
                          <a:pt x="257302" y="81096"/>
                          <a:pt x="258280" y="80149"/>
                        </a:cubicBezTo>
                        <a:cubicBezTo>
                          <a:pt x="269035" y="68783"/>
                          <a:pt x="278812" y="56471"/>
                          <a:pt x="289568" y="44158"/>
                        </a:cubicBezTo>
                        <a:cubicBezTo>
                          <a:pt x="311078" y="20480"/>
                          <a:pt x="343344" y="-4146"/>
                          <a:pt x="377565" y="590"/>
                        </a:cubicBezTo>
                        <a:cubicBezTo>
                          <a:pt x="405920" y="4378"/>
                          <a:pt x="421563" y="43210"/>
                          <a:pt x="407875" y="67836"/>
                        </a:cubicBezTo>
                        <a:cubicBezTo>
                          <a:pt x="396142" y="89620"/>
                          <a:pt x="376587" y="102880"/>
                          <a:pt x="358010" y="118034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CBB947B2-C694-3B9A-9525-8952123722A5}"/>
                      </a:ext>
                    </a:extLst>
                  </p:cNvPr>
                  <p:cNvSpPr/>
                  <p:nvPr/>
                </p:nvSpPr>
                <p:spPr>
                  <a:xfrm>
                    <a:off x="6864732" y="609791"/>
                    <a:ext cx="1017832" cy="497242"/>
                  </a:xfrm>
                  <a:custGeom>
                    <a:avLst/>
                    <a:gdLst>
                      <a:gd name="connsiteX0" fmla="*/ 907347 w 1017832"/>
                      <a:gd name="connsiteY0" fmla="*/ 94713 h 497242"/>
                      <a:gd name="connsiteX1" fmla="*/ 707887 w 1017832"/>
                      <a:gd name="connsiteY1" fmla="*/ 248148 h 497242"/>
                      <a:gd name="connsiteX2" fmla="*/ 488872 w 1017832"/>
                      <a:gd name="connsiteY2" fmla="*/ 362751 h 497242"/>
                      <a:gd name="connsiteX3" fmla="*/ 248347 w 1017832"/>
                      <a:gd name="connsiteY3" fmla="*/ 418631 h 497242"/>
                      <a:gd name="connsiteX4" fmla="*/ 0 w 1017832"/>
                      <a:gd name="connsiteY4" fmla="*/ 497243 h 497242"/>
                      <a:gd name="connsiteX5" fmla="*/ 76264 w 1017832"/>
                      <a:gd name="connsiteY5" fmla="*/ 422420 h 497242"/>
                      <a:gd name="connsiteX6" fmla="*/ 172083 w 1017832"/>
                      <a:gd name="connsiteY6" fmla="*/ 379799 h 497242"/>
                      <a:gd name="connsiteX7" fmla="*/ 269858 w 1017832"/>
                      <a:gd name="connsiteY7" fmla="*/ 340019 h 497242"/>
                      <a:gd name="connsiteX8" fmla="*/ 275724 w 1017832"/>
                      <a:gd name="connsiteY8" fmla="*/ 340019 h 497242"/>
                      <a:gd name="connsiteX9" fmla="*/ 272791 w 1017832"/>
                      <a:gd name="connsiteY9" fmla="*/ 338125 h 497242"/>
                      <a:gd name="connsiteX10" fmla="*/ 323633 w 1017832"/>
                      <a:gd name="connsiteY10" fmla="*/ 320130 h 497242"/>
                      <a:gd name="connsiteX11" fmla="*/ 424342 w 1017832"/>
                      <a:gd name="connsiteY11" fmla="*/ 288875 h 497242"/>
                      <a:gd name="connsiteX12" fmla="*/ 823261 w 1017832"/>
                      <a:gd name="connsiteY12" fmla="*/ 124074 h 497242"/>
                      <a:gd name="connsiteX13" fmla="*/ 990456 w 1017832"/>
                      <a:gd name="connsiteY13" fmla="*/ 15154 h 497242"/>
                      <a:gd name="connsiteX14" fmla="*/ 1017833 w 1017832"/>
                      <a:gd name="connsiteY14" fmla="*/ 0 h 497242"/>
                      <a:gd name="connsiteX15" fmla="*/ 907347 w 1017832"/>
                      <a:gd name="connsiteY15" fmla="*/ 94713 h 497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017832" h="497242">
                        <a:moveTo>
                          <a:pt x="907347" y="94713"/>
                        </a:moveTo>
                        <a:cubicBezTo>
                          <a:pt x="842816" y="147752"/>
                          <a:pt x="777308" y="200792"/>
                          <a:pt x="707887" y="248148"/>
                        </a:cubicBezTo>
                        <a:cubicBezTo>
                          <a:pt x="639445" y="294557"/>
                          <a:pt x="569048" y="338125"/>
                          <a:pt x="488872" y="362751"/>
                        </a:cubicBezTo>
                        <a:cubicBezTo>
                          <a:pt x="409675" y="387376"/>
                          <a:pt x="328522" y="399688"/>
                          <a:pt x="248347" y="418631"/>
                        </a:cubicBezTo>
                        <a:cubicBezTo>
                          <a:pt x="164261" y="438521"/>
                          <a:pt x="82131" y="467882"/>
                          <a:pt x="0" y="497243"/>
                        </a:cubicBezTo>
                        <a:cubicBezTo>
                          <a:pt x="21511" y="468829"/>
                          <a:pt x="46932" y="442309"/>
                          <a:pt x="76264" y="422420"/>
                        </a:cubicBezTo>
                        <a:cubicBezTo>
                          <a:pt x="106575" y="402530"/>
                          <a:pt x="137862" y="391164"/>
                          <a:pt x="172083" y="379799"/>
                        </a:cubicBezTo>
                        <a:cubicBezTo>
                          <a:pt x="205326" y="369380"/>
                          <a:pt x="239548" y="357068"/>
                          <a:pt x="269858" y="340019"/>
                        </a:cubicBezTo>
                        <a:cubicBezTo>
                          <a:pt x="271813" y="340019"/>
                          <a:pt x="273769" y="340019"/>
                          <a:pt x="275724" y="340019"/>
                        </a:cubicBezTo>
                        <a:cubicBezTo>
                          <a:pt x="274746" y="339072"/>
                          <a:pt x="273769" y="339072"/>
                          <a:pt x="272791" y="338125"/>
                        </a:cubicBezTo>
                        <a:cubicBezTo>
                          <a:pt x="289412" y="332442"/>
                          <a:pt x="307012" y="326760"/>
                          <a:pt x="323633" y="320130"/>
                        </a:cubicBezTo>
                        <a:cubicBezTo>
                          <a:pt x="356877" y="308764"/>
                          <a:pt x="391098" y="299293"/>
                          <a:pt x="424342" y="288875"/>
                        </a:cubicBezTo>
                        <a:cubicBezTo>
                          <a:pt x="561225" y="245306"/>
                          <a:pt x="699088" y="197950"/>
                          <a:pt x="823261" y="124074"/>
                        </a:cubicBezTo>
                        <a:cubicBezTo>
                          <a:pt x="880948" y="89977"/>
                          <a:pt x="932769" y="49251"/>
                          <a:pt x="990456" y="15154"/>
                        </a:cubicBezTo>
                        <a:cubicBezTo>
                          <a:pt x="999255" y="9472"/>
                          <a:pt x="1009033" y="4736"/>
                          <a:pt x="1017833" y="0"/>
                        </a:cubicBezTo>
                        <a:cubicBezTo>
                          <a:pt x="981656" y="32202"/>
                          <a:pt x="944502" y="63458"/>
                          <a:pt x="907347" y="94713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39D6FB6F-E122-5002-C591-79752EF83DC6}"/>
                      </a:ext>
                    </a:extLst>
                  </p:cNvPr>
                  <p:cNvSpPr/>
                  <p:nvPr/>
                </p:nvSpPr>
                <p:spPr>
                  <a:xfrm>
                    <a:off x="6334914" y="289661"/>
                    <a:ext cx="1192729" cy="1400386"/>
                  </a:xfrm>
                  <a:custGeom>
                    <a:avLst/>
                    <a:gdLst>
                      <a:gd name="connsiteX0" fmla="*/ 18459 w 1192729"/>
                      <a:gd name="connsiteY0" fmla="*/ 1056048 h 1400386"/>
                      <a:gd name="connsiteX1" fmla="*/ 33124 w 1192729"/>
                      <a:gd name="connsiteY1" fmla="*/ 1039000 h 1400386"/>
                      <a:gd name="connsiteX2" fmla="*/ 196408 w 1192729"/>
                      <a:gd name="connsiteY2" fmla="*/ 861887 h 1400386"/>
                      <a:gd name="connsiteX3" fmla="*/ 384135 w 1192729"/>
                      <a:gd name="connsiteY3" fmla="*/ 713188 h 1400386"/>
                      <a:gd name="connsiteX4" fmla="*/ 408579 w 1192729"/>
                      <a:gd name="connsiteY4" fmla="*/ 698981 h 1400386"/>
                      <a:gd name="connsiteX5" fmla="*/ 483865 w 1192729"/>
                      <a:gd name="connsiteY5" fmla="*/ 668673 h 1400386"/>
                      <a:gd name="connsiteX6" fmla="*/ 809454 w 1192729"/>
                      <a:gd name="connsiteY6" fmla="*/ 416736 h 1400386"/>
                      <a:gd name="connsiteX7" fmla="*/ 1040202 w 1192729"/>
                      <a:gd name="connsiteY7" fmla="*/ 143963 h 1400386"/>
                      <a:gd name="connsiteX8" fmla="*/ 1040202 w 1192729"/>
                      <a:gd name="connsiteY8" fmla="*/ 143016 h 1400386"/>
                      <a:gd name="connsiteX9" fmla="*/ 1078334 w 1192729"/>
                      <a:gd name="connsiteY9" fmla="*/ 90924 h 1400386"/>
                      <a:gd name="connsiteX10" fmla="*/ 1083223 w 1192729"/>
                      <a:gd name="connsiteY10" fmla="*/ 85241 h 1400386"/>
                      <a:gd name="connsiteX11" fmla="*/ 1085178 w 1192729"/>
                      <a:gd name="connsiteY11" fmla="*/ 82400 h 1400386"/>
                      <a:gd name="connsiteX12" fmla="*/ 1088111 w 1192729"/>
                      <a:gd name="connsiteY12" fmla="*/ 79559 h 1400386"/>
                      <a:gd name="connsiteX13" fmla="*/ 1119399 w 1192729"/>
                      <a:gd name="connsiteY13" fmla="*/ 43568 h 1400386"/>
                      <a:gd name="connsiteX14" fmla="*/ 1192730 w 1192729"/>
                      <a:gd name="connsiteY14" fmla="*/ 0 h 1400386"/>
                      <a:gd name="connsiteX15" fmla="*/ 996203 w 1192729"/>
                      <a:gd name="connsiteY15" fmla="*/ 248148 h 1400386"/>
                      <a:gd name="connsiteX16" fmla="*/ 818254 w 1192729"/>
                      <a:gd name="connsiteY16" fmla="*/ 442309 h 1400386"/>
                      <a:gd name="connsiteX17" fmla="*/ 636393 w 1192729"/>
                      <a:gd name="connsiteY17" fmla="*/ 616581 h 1400386"/>
                      <a:gd name="connsiteX18" fmla="*/ 452577 w 1192729"/>
                      <a:gd name="connsiteY18" fmla="*/ 769069 h 1400386"/>
                      <a:gd name="connsiteX19" fmla="*/ 311782 w 1192729"/>
                      <a:gd name="connsiteY19" fmla="*/ 942393 h 1400386"/>
                      <a:gd name="connsiteX20" fmla="*/ 314715 w 1192729"/>
                      <a:gd name="connsiteY20" fmla="*/ 946181 h 1400386"/>
                      <a:gd name="connsiteX21" fmla="*/ 359691 w 1192729"/>
                      <a:gd name="connsiteY21" fmla="*/ 940499 h 1400386"/>
                      <a:gd name="connsiteX22" fmla="*/ 341114 w 1192729"/>
                      <a:gd name="connsiteY22" fmla="*/ 957547 h 1400386"/>
                      <a:gd name="connsiteX23" fmla="*/ 344047 w 1192729"/>
                      <a:gd name="connsiteY23" fmla="*/ 962283 h 1400386"/>
                      <a:gd name="connsiteX24" fmla="*/ 446711 w 1192729"/>
                      <a:gd name="connsiteY24" fmla="*/ 937657 h 1400386"/>
                      <a:gd name="connsiteX25" fmla="*/ 491687 w 1192729"/>
                      <a:gd name="connsiteY25" fmla="*/ 928186 h 1400386"/>
                      <a:gd name="connsiteX26" fmla="*/ 222807 w 1192729"/>
                      <a:gd name="connsiteY26" fmla="*/ 1146973 h 1400386"/>
                      <a:gd name="connsiteX27" fmla="*/ 45835 w 1192729"/>
                      <a:gd name="connsiteY27" fmla="*/ 1396068 h 1400386"/>
                      <a:gd name="connsiteX28" fmla="*/ 12592 w 1192729"/>
                      <a:gd name="connsiteY28" fmla="*/ 1361971 h 1400386"/>
                      <a:gd name="connsiteX29" fmla="*/ 18459 w 1192729"/>
                      <a:gd name="connsiteY29" fmla="*/ 1056048 h 1400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1192729" h="1400386">
                        <a:moveTo>
                          <a:pt x="18459" y="1056048"/>
                        </a:moveTo>
                        <a:cubicBezTo>
                          <a:pt x="23347" y="1050366"/>
                          <a:pt x="28236" y="1044683"/>
                          <a:pt x="33124" y="1039000"/>
                        </a:cubicBezTo>
                        <a:cubicBezTo>
                          <a:pt x="84945" y="978384"/>
                          <a:pt x="138721" y="917768"/>
                          <a:pt x="196408" y="861887"/>
                        </a:cubicBezTo>
                        <a:cubicBezTo>
                          <a:pt x="253117" y="806953"/>
                          <a:pt x="315692" y="753914"/>
                          <a:pt x="384135" y="713188"/>
                        </a:cubicBezTo>
                        <a:cubicBezTo>
                          <a:pt x="391957" y="708452"/>
                          <a:pt x="400756" y="703717"/>
                          <a:pt x="408579" y="698981"/>
                        </a:cubicBezTo>
                        <a:cubicBezTo>
                          <a:pt x="434000" y="689510"/>
                          <a:pt x="459421" y="680039"/>
                          <a:pt x="483865" y="668673"/>
                        </a:cubicBezTo>
                        <a:cubicBezTo>
                          <a:pt x="611950" y="609951"/>
                          <a:pt x="715590" y="517132"/>
                          <a:pt x="809454" y="416736"/>
                        </a:cubicBezTo>
                        <a:cubicBezTo>
                          <a:pt x="890607" y="329601"/>
                          <a:pt x="968826" y="239623"/>
                          <a:pt x="1040202" y="143963"/>
                        </a:cubicBezTo>
                        <a:cubicBezTo>
                          <a:pt x="1040202" y="143963"/>
                          <a:pt x="1040202" y="143963"/>
                          <a:pt x="1040202" y="143016"/>
                        </a:cubicBezTo>
                        <a:cubicBezTo>
                          <a:pt x="1047046" y="122179"/>
                          <a:pt x="1062690" y="106078"/>
                          <a:pt x="1078334" y="90924"/>
                        </a:cubicBezTo>
                        <a:cubicBezTo>
                          <a:pt x="1080290" y="89030"/>
                          <a:pt x="1082245" y="87136"/>
                          <a:pt x="1083223" y="85241"/>
                        </a:cubicBezTo>
                        <a:cubicBezTo>
                          <a:pt x="1084200" y="84294"/>
                          <a:pt x="1085178" y="83347"/>
                          <a:pt x="1085178" y="82400"/>
                        </a:cubicBezTo>
                        <a:cubicBezTo>
                          <a:pt x="1086156" y="81453"/>
                          <a:pt x="1087134" y="80506"/>
                          <a:pt x="1088111" y="79559"/>
                        </a:cubicBezTo>
                        <a:cubicBezTo>
                          <a:pt x="1098866" y="68193"/>
                          <a:pt x="1108644" y="55881"/>
                          <a:pt x="1119399" y="43568"/>
                        </a:cubicBezTo>
                        <a:cubicBezTo>
                          <a:pt x="1137976" y="23678"/>
                          <a:pt x="1163398" y="2841"/>
                          <a:pt x="1192730" y="0"/>
                        </a:cubicBezTo>
                        <a:cubicBezTo>
                          <a:pt x="1132110" y="86189"/>
                          <a:pt x="1065623" y="168589"/>
                          <a:pt x="996203" y="248148"/>
                        </a:cubicBezTo>
                        <a:cubicBezTo>
                          <a:pt x="938516" y="314447"/>
                          <a:pt x="878874" y="377904"/>
                          <a:pt x="818254" y="442309"/>
                        </a:cubicBezTo>
                        <a:cubicBezTo>
                          <a:pt x="760567" y="502925"/>
                          <a:pt x="701902" y="562594"/>
                          <a:pt x="636393" y="616581"/>
                        </a:cubicBezTo>
                        <a:cubicBezTo>
                          <a:pt x="574795" y="666778"/>
                          <a:pt x="509286" y="711294"/>
                          <a:pt x="452577" y="769069"/>
                        </a:cubicBezTo>
                        <a:cubicBezTo>
                          <a:pt x="399778" y="822108"/>
                          <a:pt x="354802" y="881777"/>
                          <a:pt x="311782" y="942393"/>
                        </a:cubicBezTo>
                        <a:cubicBezTo>
                          <a:pt x="310804" y="944287"/>
                          <a:pt x="311782" y="947129"/>
                          <a:pt x="314715" y="946181"/>
                        </a:cubicBezTo>
                        <a:cubicBezTo>
                          <a:pt x="329381" y="944287"/>
                          <a:pt x="345025" y="942393"/>
                          <a:pt x="359691" y="940499"/>
                        </a:cubicBezTo>
                        <a:cubicBezTo>
                          <a:pt x="353825" y="946181"/>
                          <a:pt x="346981" y="951864"/>
                          <a:pt x="341114" y="957547"/>
                        </a:cubicBezTo>
                        <a:cubicBezTo>
                          <a:pt x="339159" y="959441"/>
                          <a:pt x="341114" y="963230"/>
                          <a:pt x="344047" y="962283"/>
                        </a:cubicBezTo>
                        <a:cubicBezTo>
                          <a:pt x="377291" y="950917"/>
                          <a:pt x="411512" y="944287"/>
                          <a:pt x="446711" y="937657"/>
                        </a:cubicBezTo>
                        <a:cubicBezTo>
                          <a:pt x="461377" y="934816"/>
                          <a:pt x="477020" y="931975"/>
                          <a:pt x="491687" y="928186"/>
                        </a:cubicBezTo>
                        <a:cubicBezTo>
                          <a:pt x="384135" y="976490"/>
                          <a:pt x="289294" y="1043736"/>
                          <a:pt x="222807" y="1146973"/>
                        </a:cubicBezTo>
                        <a:cubicBezTo>
                          <a:pt x="174898" y="1220849"/>
                          <a:pt x="123077" y="1346817"/>
                          <a:pt x="45835" y="1396068"/>
                        </a:cubicBezTo>
                        <a:cubicBezTo>
                          <a:pt x="25303" y="1409327"/>
                          <a:pt x="16503" y="1390385"/>
                          <a:pt x="12592" y="1361971"/>
                        </a:cubicBezTo>
                        <a:cubicBezTo>
                          <a:pt x="88856" y="1170651"/>
                          <a:pt x="-47051" y="1208536"/>
                          <a:pt x="18459" y="1056048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67" name="Graphic 25">
                  <a:extLst>
                    <a:ext uri="{FF2B5EF4-FFF2-40B4-BE49-F238E27FC236}">
                      <a16:creationId xmlns:a16="http://schemas.microsoft.com/office/drawing/2014/main" id="{BC04F0DB-3063-8F52-1235-860D57A36610}"/>
                    </a:ext>
                  </a:extLst>
                </p:cNvPr>
                <p:cNvGrpSpPr/>
                <p:nvPr/>
              </p:nvGrpSpPr>
              <p:grpSpPr>
                <a:xfrm>
                  <a:off x="5002888" y="373009"/>
                  <a:ext cx="2360493" cy="4097269"/>
                  <a:chOff x="5002888" y="373009"/>
                  <a:chExt cx="2360493" cy="4097269"/>
                </a:xfrm>
              </p:grpSpPr>
              <p:sp>
                <p:nvSpPr>
                  <p:cNvPr id="68" name="Freeform: Shape 67">
                    <a:extLst>
                      <a:ext uri="{FF2B5EF4-FFF2-40B4-BE49-F238E27FC236}">
                        <a16:creationId xmlns:a16="http://schemas.microsoft.com/office/drawing/2014/main" id="{AD4950D5-E984-39EF-AEF9-B6C243ED8172}"/>
                      </a:ext>
                    </a:extLst>
                  </p:cNvPr>
                  <p:cNvSpPr/>
                  <p:nvPr/>
                </p:nvSpPr>
                <p:spPr>
                  <a:xfrm>
                    <a:off x="5002888" y="416106"/>
                    <a:ext cx="1000503" cy="1564614"/>
                  </a:xfrm>
                  <a:custGeom>
                    <a:avLst/>
                    <a:gdLst>
                      <a:gd name="connsiteX0" fmla="*/ 26617 w 1000503"/>
                      <a:gd name="connsiteY0" fmla="*/ 471 h 1564614"/>
                      <a:gd name="connsiteX1" fmla="*/ 53994 w 1000503"/>
                      <a:gd name="connsiteY1" fmla="*/ 27937 h 1564614"/>
                      <a:gd name="connsiteX2" fmla="*/ 66705 w 1000503"/>
                      <a:gd name="connsiteY2" fmla="*/ 46880 h 1564614"/>
                      <a:gd name="connsiteX3" fmla="*/ 85282 w 1000503"/>
                      <a:gd name="connsiteY3" fmla="*/ 61087 h 1564614"/>
                      <a:gd name="connsiteX4" fmla="*/ 105814 w 1000503"/>
                      <a:gd name="connsiteY4" fmla="*/ 92342 h 1564614"/>
                      <a:gd name="connsiteX5" fmla="*/ 128303 w 1000503"/>
                      <a:gd name="connsiteY5" fmla="*/ 125492 h 1564614"/>
                      <a:gd name="connsiteX6" fmla="*/ 182078 w 1000503"/>
                      <a:gd name="connsiteY6" fmla="*/ 195579 h 1564614"/>
                      <a:gd name="connsiteX7" fmla="*/ 272031 w 1000503"/>
                      <a:gd name="connsiteY7" fmla="*/ 340490 h 1564614"/>
                      <a:gd name="connsiteX8" fmla="*/ 522334 w 1000503"/>
                      <a:gd name="connsiteY8" fmla="*/ 612316 h 1564614"/>
                      <a:gd name="connsiteX9" fmla="*/ 589798 w 1000503"/>
                      <a:gd name="connsiteY9" fmla="*/ 673879 h 1564614"/>
                      <a:gd name="connsiteX10" fmla="*/ 623042 w 1000503"/>
                      <a:gd name="connsiteY10" fmla="*/ 706081 h 1564614"/>
                      <a:gd name="connsiteX11" fmla="*/ 620109 w 1000503"/>
                      <a:gd name="connsiteY11" fmla="*/ 706081 h 1564614"/>
                      <a:gd name="connsiteX12" fmla="*/ 626953 w 1000503"/>
                      <a:gd name="connsiteY12" fmla="*/ 708923 h 1564614"/>
                      <a:gd name="connsiteX13" fmla="*/ 636730 w 1000503"/>
                      <a:gd name="connsiteY13" fmla="*/ 716500 h 1564614"/>
                      <a:gd name="connsiteX14" fmla="*/ 644552 w 1000503"/>
                      <a:gd name="connsiteY14" fmla="*/ 723130 h 1564614"/>
                      <a:gd name="connsiteX15" fmla="*/ 644552 w 1000503"/>
                      <a:gd name="connsiteY15" fmla="*/ 714605 h 1564614"/>
                      <a:gd name="connsiteX16" fmla="*/ 635752 w 1000503"/>
                      <a:gd name="connsiteY16" fmla="*/ 677667 h 1564614"/>
                      <a:gd name="connsiteX17" fmla="*/ 618153 w 1000503"/>
                      <a:gd name="connsiteY17" fmla="*/ 593373 h 1564614"/>
                      <a:gd name="connsiteX18" fmla="*/ 581976 w 1000503"/>
                      <a:gd name="connsiteY18" fmla="*/ 415313 h 1564614"/>
                      <a:gd name="connsiteX19" fmla="*/ 550688 w 1000503"/>
                      <a:gd name="connsiteY19" fmla="*/ 245777 h 1564614"/>
                      <a:gd name="connsiteX20" fmla="*/ 533089 w 1000503"/>
                      <a:gd name="connsiteY20" fmla="*/ 165271 h 1564614"/>
                      <a:gd name="connsiteX21" fmla="*/ 527223 w 1000503"/>
                      <a:gd name="connsiteY21" fmla="*/ 143487 h 1564614"/>
                      <a:gd name="connsiteX22" fmla="*/ 505712 w 1000503"/>
                      <a:gd name="connsiteY22" fmla="*/ 85712 h 1564614"/>
                      <a:gd name="connsiteX23" fmla="*/ 555577 w 1000503"/>
                      <a:gd name="connsiteY23" fmla="*/ 44038 h 1564614"/>
                      <a:gd name="connsiteX24" fmla="*/ 608375 w 1000503"/>
                      <a:gd name="connsiteY24" fmla="*/ 109390 h 1564614"/>
                      <a:gd name="connsiteX25" fmla="*/ 619131 w 1000503"/>
                      <a:gd name="connsiteY25" fmla="*/ 148222 h 1564614"/>
                      <a:gd name="connsiteX26" fmla="*/ 620109 w 1000503"/>
                      <a:gd name="connsiteY26" fmla="*/ 151064 h 1564614"/>
                      <a:gd name="connsiteX27" fmla="*/ 621086 w 1000503"/>
                      <a:gd name="connsiteY27" fmla="*/ 154852 h 1564614"/>
                      <a:gd name="connsiteX28" fmla="*/ 623042 w 1000503"/>
                      <a:gd name="connsiteY28" fmla="*/ 161482 h 1564614"/>
                      <a:gd name="connsiteX29" fmla="*/ 632819 w 1000503"/>
                      <a:gd name="connsiteY29" fmla="*/ 216416 h 1564614"/>
                      <a:gd name="connsiteX30" fmla="*/ 632819 w 1000503"/>
                      <a:gd name="connsiteY30" fmla="*/ 217363 h 1564614"/>
                      <a:gd name="connsiteX31" fmla="*/ 710061 w 1000503"/>
                      <a:gd name="connsiteY31" fmla="*/ 513814 h 1564614"/>
                      <a:gd name="connsiteX32" fmla="*/ 869433 w 1000503"/>
                      <a:gd name="connsiteY32" fmla="*/ 828261 h 1564614"/>
                      <a:gd name="connsiteX33" fmla="*/ 982852 w 1000503"/>
                      <a:gd name="connsiteY33" fmla="*/ 949493 h 1564614"/>
                      <a:gd name="connsiteX34" fmla="*/ 998496 w 1000503"/>
                      <a:gd name="connsiteY34" fmla="*/ 968436 h 1564614"/>
                      <a:gd name="connsiteX35" fmla="*/ 976008 w 1000503"/>
                      <a:gd name="connsiteY35" fmla="*/ 1541449 h 1564614"/>
                      <a:gd name="connsiteX36" fmla="*/ 936898 w 1000503"/>
                      <a:gd name="connsiteY36" fmla="*/ 1555656 h 1564614"/>
                      <a:gd name="connsiteX37" fmla="*/ 892899 w 1000503"/>
                      <a:gd name="connsiteY37" fmla="*/ 1296142 h 1564614"/>
                      <a:gd name="connsiteX38" fmla="*/ 417715 w 1000503"/>
                      <a:gd name="connsiteY38" fmla="*/ 708923 h 1564614"/>
                      <a:gd name="connsiteX39" fmla="*/ 214344 w 1000503"/>
                      <a:gd name="connsiteY39" fmla="*/ 448462 h 1564614"/>
                      <a:gd name="connsiteX40" fmla="*/ 112659 w 1000503"/>
                      <a:gd name="connsiteY40" fmla="*/ 265667 h 1564614"/>
                      <a:gd name="connsiteX41" fmla="*/ 66705 w 1000503"/>
                      <a:gd name="connsiteY41" fmla="*/ 177584 h 1564614"/>
                      <a:gd name="connsiteX42" fmla="*/ 11951 w 1000503"/>
                      <a:gd name="connsiteY42" fmla="*/ 84765 h 1564614"/>
                      <a:gd name="connsiteX43" fmla="*/ 11951 w 1000503"/>
                      <a:gd name="connsiteY43" fmla="*/ 80976 h 1564614"/>
                      <a:gd name="connsiteX44" fmla="*/ 2173 w 1000503"/>
                      <a:gd name="connsiteY44" fmla="*/ 58245 h 1564614"/>
                      <a:gd name="connsiteX45" fmla="*/ 26617 w 1000503"/>
                      <a:gd name="connsiteY45" fmla="*/ 471 h 156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1000503" h="1564614">
                        <a:moveTo>
                          <a:pt x="26617" y="471"/>
                        </a:moveTo>
                        <a:cubicBezTo>
                          <a:pt x="37372" y="2364"/>
                          <a:pt x="48127" y="20360"/>
                          <a:pt x="53994" y="27937"/>
                        </a:cubicBezTo>
                        <a:cubicBezTo>
                          <a:pt x="58883" y="33620"/>
                          <a:pt x="62794" y="40250"/>
                          <a:pt x="66705" y="46880"/>
                        </a:cubicBezTo>
                        <a:cubicBezTo>
                          <a:pt x="71594" y="46880"/>
                          <a:pt x="83326" y="56351"/>
                          <a:pt x="85282" y="61087"/>
                        </a:cubicBezTo>
                        <a:cubicBezTo>
                          <a:pt x="90171" y="72452"/>
                          <a:pt x="98970" y="81923"/>
                          <a:pt x="105814" y="92342"/>
                        </a:cubicBezTo>
                        <a:cubicBezTo>
                          <a:pt x="113637" y="102760"/>
                          <a:pt x="120481" y="114126"/>
                          <a:pt x="128303" y="125492"/>
                        </a:cubicBezTo>
                        <a:cubicBezTo>
                          <a:pt x="145902" y="149170"/>
                          <a:pt x="165457" y="170954"/>
                          <a:pt x="182078" y="195579"/>
                        </a:cubicBezTo>
                        <a:cubicBezTo>
                          <a:pt x="214344" y="241988"/>
                          <a:pt x="240743" y="293133"/>
                          <a:pt x="272031" y="340490"/>
                        </a:cubicBezTo>
                        <a:cubicBezTo>
                          <a:pt x="341451" y="441833"/>
                          <a:pt x="432381" y="528968"/>
                          <a:pt x="522334" y="612316"/>
                        </a:cubicBezTo>
                        <a:cubicBezTo>
                          <a:pt x="544822" y="633152"/>
                          <a:pt x="567310" y="653042"/>
                          <a:pt x="589798" y="673879"/>
                        </a:cubicBezTo>
                        <a:cubicBezTo>
                          <a:pt x="601531" y="684297"/>
                          <a:pt x="612286" y="695663"/>
                          <a:pt x="623042" y="706081"/>
                        </a:cubicBezTo>
                        <a:cubicBezTo>
                          <a:pt x="622064" y="706081"/>
                          <a:pt x="621086" y="706081"/>
                          <a:pt x="620109" y="706081"/>
                        </a:cubicBezTo>
                        <a:cubicBezTo>
                          <a:pt x="622064" y="707029"/>
                          <a:pt x="624997" y="707976"/>
                          <a:pt x="626953" y="708923"/>
                        </a:cubicBezTo>
                        <a:cubicBezTo>
                          <a:pt x="629886" y="710817"/>
                          <a:pt x="633797" y="713658"/>
                          <a:pt x="636730" y="716500"/>
                        </a:cubicBezTo>
                        <a:cubicBezTo>
                          <a:pt x="639663" y="718394"/>
                          <a:pt x="641619" y="721235"/>
                          <a:pt x="644552" y="723130"/>
                        </a:cubicBezTo>
                        <a:cubicBezTo>
                          <a:pt x="650418" y="727865"/>
                          <a:pt x="645530" y="718394"/>
                          <a:pt x="644552" y="714605"/>
                        </a:cubicBezTo>
                        <a:cubicBezTo>
                          <a:pt x="642597" y="702293"/>
                          <a:pt x="638686" y="689980"/>
                          <a:pt x="635752" y="677667"/>
                        </a:cubicBezTo>
                        <a:cubicBezTo>
                          <a:pt x="627930" y="650201"/>
                          <a:pt x="623042" y="621787"/>
                          <a:pt x="618153" y="593373"/>
                        </a:cubicBezTo>
                        <a:cubicBezTo>
                          <a:pt x="606420" y="533704"/>
                          <a:pt x="593709" y="474035"/>
                          <a:pt x="581976" y="415313"/>
                        </a:cubicBezTo>
                        <a:cubicBezTo>
                          <a:pt x="570243" y="358485"/>
                          <a:pt x="566332" y="301657"/>
                          <a:pt x="550688" y="245777"/>
                        </a:cubicBezTo>
                        <a:cubicBezTo>
                          <a:pt x="542867" y="219257"/>
                          <a:pt x="539933" y="191790"/>
                          <a:pt x="533089" y="165271"/>
                        </a:cubicBezTo>
                        <a:cubicBezTo>
                          <a:pt x="531133" y="157694"/>
                          <a:pt x="529178" y="150117"/>
                          <a:pt x="527223" y="143487"/>
                        </a:cubicBezTo>
                        <a:cubicBezTo>
                          <a:pt x="518423" y="124544"/>
                          <a:pt x="507668" y="106549"/>
                          <a:pt x="505712" y="85712"/>
                        </a:cubicBezTo>
                        <a:cubicBezTo>
                          <a:pt x="503757" y="62034"/>
                          <a:pt x="531133" y="37409"/>
                          <a:pt x="555577" y="44038"/>
                        </a:cubicBezTo>
                        <a:cubicBezTo>
                          <a:pt x="584910" y="52563"/>
                          <a:pt x="600554" y="83818"/>
                          <a:pt x="608375" y="109390"/>
                        </a:cubicBezTo>
                        <a:cubicBezTo>
                          <a:pt x="612286" y="122650"/>
                          <a:pt x="615219" y="135910"/>
                          <a:pt x="619131" y="148222"/>
                        </a:cubicBezTo>
                        <a:cubicBezTo>
                          <a:pt x="620109" y="149170"/>
                          <a:pt x="620109" y="150117"/>
                          <a:pt x="620109" y="151064"/>
                        </a:cubicBezTo>
                        <a:cubicBezTo>
                          <a:pt x="620109" y="152011"/>
                          <a:pt x="620109" y="152958"/>
                          <a:pt x="621086" y="154852"/>
                        </a:cubicBezTo>
                        <a:cubicBezTo>
                          <a:pt x="622064" y="156747"/>
                          <a:pt x="622064" y="159588"/>
                          <a:pt x="623042" y="161482"/>
                        </a:cubicBezTo>
                        <a:cubicBezTo>
                          <a:pt x="628908" y="178530"/>
                          <a:pt x="635752" y="197473"/>
                          <a:pt x="632819" y="216416"/>
                        </a:cubicBezTo>
                        <a:cubicBezTo>
                          <a:pt x="632819" y="216416"/>
                          <a:pt x="632819" y="216416"/>
                          <a:pt x="632819" y="217363"/>
                        </a:cubicBezTo>
                        <a:cubicBezTo>
                          <a:pt x="652374" y="317759"/>
                          <a:pt x="679751" y="416260"/>
                          <a:pt x="710061" y="513814"/>
                        </a:cubicBezTo>
                        <a:cubicBezTo>
                          <a:pt x="745260" y="626522"/>
                          <a:pt x="792191" y="736389"/>
                          <a:pt x="869433" y="828261"/>
                        </a:cubicBezTo>
                        <a:cubicBezTo>
                          <a:pt x="905610" y="870882"/>
                          <a:pt x="947653" y="906873"/>
                          <a:pt x="982852" y="949493"/>
                        </a:cubicBezTo>
                        <a:cubicBezTo>
                          <a:pt x="987740" y="956124"/>
                          <a:pt x="993607" y="961806"/>
                          <a:pt x="998496" y="968436"/>
                        </a:cubicBezTo>
                        <a:cubicBezTo>
                          <a:pt x="1006317" y="1159756"/>
                          <a:pt x="989696" y="1351076"/>
                          <a:pt x="976008" y="1541449"/>
                        </a:cubicBezTo>
                        <a:cubicBezTo>
                          <a:pt x="961341" y="1562286"/>
                          <a:pt x="947653" y="1573651"/>
                          <a:pt x="936898" y="1555656"/>
                        </a:cubicBezTo>
                        <a:cubicBezTo>
                          <a:pt x="894855" y="1488410"/>
                          <a:pt x="902677" y="1371913"/>
                          <a:pt x="892899" y="1296142"/>
                        </a:cubicBezTo>
                        <a:cubicBezTo>
                          <a:pt x="859656" y="1028105"/>
                          <a:pt x="594687" y="885089"/>
                          <a:pt x="417715" y="708923"/>
                        </a:cubicBezTo>
                        <a:cubicBezTo>
                          <a:pt x="339495" y="630311"/>
                          <a:pt x="278875" y="537492"/>
                          <a:pt x="214344" y="448462"/>
                        </a:cubicBezTo>
                        <a:cubicBezTo>
                          <a:pt x="173279" y="391634"/>
                          <a:pt x="143946" y="328177"/>
                          <a:pt x="112659" y="265667"/>
                        </a:cubicBezTo>
                        <a:cubicBezTo>
                          <a:pt x="97993" y="236305"/>
                          <a:pt x="81371" y="207892"/>
                          <a:pt x="66705" y="177584"/>
                        </a:cubicBezTo>
                        <a:cubicBezTo>
                          <a:pt x="51061" y="145381"/>
                          <a:pt x="28573" y="116020"/>
                          <a:pt x="11951" y="84765"/>
                        </a:cubicBezTo>
                        <a:cubicBezTo>
                          <a:pt x="11951" y="83818"/>
                          <a:pt x="10973" y="81923"/>
                          <a:pt x="11951" y="80976"/>
                        </a:cubicBezTo>
                        <a:cubicBezTo>
                          <a:pt x="8040" y="73399"/>
                          <a:pt x="4129" y="65822"/>
                          <a:pt x="2173" y="58245"/>
                        </a:cubicBezTo>
                        <a:cubicBezTo>
                          <a:pt x="-1737" y="42144"/>
                          <a:pt x="-3693" y="-5212"/>
                          <a:pt x="26617" y="471"/>
                        </a:cubicBezTo>
                        <a:close/>
                      </a:path>
                    </a:pathLst>
                  </a:custGeom>
                  <a:solidFill>
                    <a:srgbClr val="745631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641DE6DF-610F-219E-012E-15157EDBAF73}"/>
                      </a:ext>
                    </a:extLst>
                  </p:cNvPr>
                  <p:cNvSpPr/>
                  <p:nvPr/>
                </p:nvSpPr>
                <p:spPr>
                  <a:xfrm>
                    <a:off x="5003106" y="454462"/>
                    <a:ext cx="1000285" cy="1525311"/>
                  </a:xfrm>
                  <a:custGeom>
                    <a:avLst/>
                    <a:gdLst>
                      <a:gd name="connsiteX0" fmla="*/ 0 w 1000285"/>
                      <a:gd name="connsiteY0" fmla="*/ 0 h 1525311"/>
                      <a:gd name="connsiteX1" fmla="*/ 50842 w 1000285"/>
                      <a:gd name="connsiteY1" fmla="*/ 57775 h 1525311"/>
                      <a:gd name="connsiteX2" fmla="*/ 170127 w 1000285"/>
                      <a:gd name="connsiteY2" fmla="*/ 223522 h 1525311"/>
                      <a:gd name="connsiteX3" fmla="*/ 342211 w 1000285"/>
                      <a:gd name="connsiteY3" fmla="*/ 479247 h 1525311"/>
                      <a:gd name="connsiteX4" fmla="*/ 729398 w 1000285"/>
                      <a:gd name="connsiteY4" fmla="*/ 853363 h 1525311"/>
                      <a:gd name="connsiteX5" fmla="*/ 734286 w 1000285"/>
                      <a:gd name="connsiteY5" fmla="*/ 848627 h 1525311"/>
                      <a:gd name="connsiteX6" fmla="*/ 639445 w 1000285"/>
                      <a:gd name="connsiteY6" fmla="*/ 680986 h 1525311"/>
                      <a:gd name="connsiteX7" fmla="*/ 644334 w 1000285"/>
                      <a:gd name="connsiteY7" fmla="*/ 684774 h 1525311"/>
                      <a:gd name="connsiteX8" fmla="*/ 644334 w 1000285"/>
                      <a:gd name="connsiteY8" fmla="*/ 676250 h 1525311"/>
                      <a:gd name="connsiteX9" fmla="*/ 635534 w 1000285"/>
                      <a:gd name="connsiteY9" fmla="*/ 639312 h 1525311"/>
                      <a:gd name="connsiteX10" fmla="*/ 617935 w 1000285"/>
                      <a:gd name="connsiteY10" fmla="*/ 555018 h 1525311"/>
                      <a:gd name="connsiteX11" fmla="*/ 581758 w 1000285"/>
                      <a:gd name="connsiteY11" fmla="*/ 376957 h 1525311"/>
                      <a:gd name="connsiteX12" fmla="*/ 550470 w 1000285"/>
                      <a:gd name="connsiteY12" fmla="*/ 207421 h 1525311"/>
                      <a:gd name="connsiteX13" fmla="*/ 545581 w 1000285"/>
                      <a:gd name="connsiteY13" fmla="*/ 189426 h 1525311"/>
                      <a:gd name="connsiteX14" fmla="*/ 611091 w 1000285"/>
                      <a:gd name="connsiteY14" fmla="*/ 414843 h 1525311"/>
                      <a:gd name="connsiteX15" fmla="*/ 657044 w 1000285"/>
                      <a:gd name="connsiteY15" fmla="*/ 562595 h 1525311"/>
                      <a:gd name="connsiteX16" fmla="*/ 699087 w 1000285"/>
                      <a:gd name="connsiteY16" fmla="*/ 681933 h 1525311"/>
                      <a:gd name="connsiteX17" fmla="*/ 829128 w 1000285"/>
                      <a:gd name="connsiteY17" fmla="*/ 870412 h 1525311"/>
                      <a:gd name="connsiteX18" fmla="*/ 834994 w 1000285"/>
                      <a:gd name="connsiteY18" fmla="*/ 867570 h 1525311"/>
                      <a:gd name="connsiteX19" fmla="*/ 749930 w 1000285"/>
                      <a:gd name="connsiteY19" fmla="*/ 623211 h 1525311"/>
                      <a:gd name="connsiteX20" fmla="*/ 723531 w 1000285"/>
                      <a:gd name="connsiteY20" fmla="*/ 516185 h 1525311"/>
                      <a:gd name="connsiteX21" fmla="*/ 869215 w 1000285"/>
                      <a:gd name="connsiteY21" fmla="*/ 788958 h 1525311"/>
                      <a:gd name="connsiteX22" fmla="*/ 982634 w 1000285"/>
                      <a:gd name="connsiteY22" fmla="*/ 910191 h 1525311"/>
                      <a:gd name="connsiteX23" fmla="*/ 998277 w 1000285"/>
                      <a:gd name="connsiteY23" fmla="*/ 929134 h 1525311"/>
                      <a:gd name="connsiteX24" fmla="*/ 975789 w 1000285"/>
                      <a:gd name="connsiteY24" fmla="*/ 1502146 h 1525311"/>
                      <a:gd name="connsiteX25" fmla="*/ 936679 w 1000285"/>
                      <a:gd name="connsiteY25" fmla="*/ 1516353 h 1525311"/>
                      <a:gd name="connsiteX26" fmla="*/ 892681 w 1000285"/>
                      <a:gd name="connsiteY26" fmla="*/ 1256840 h 1525311"/>
                      <a:gd name="connsiteX27" fmla="*/ 417497 w 1000285"/>
                      <a:gd name="connsiteY27" fmla="*/ 669620 h 1525311"/>
                      <a:gd name="connsiteX28" fmla="*/ 214126 w 1000285"/>
                      <a:gd name="connsiteY28" fmla="*/ 409160 h 1525311"/>
                      <a:gd name="connsiteX29" fmla="*/ 112440 w 1000285"/>
                      <a:gd name="connsiteY29" fmla="*/ 226364 h 1525311"/>
                      <a:gd name="connsiteX30" fmla="*/ 66486 w 1000285"/>
                      <a:gd name="connsiteY30" fmla="*/ 138281 h 1525311"/>
                      <a:gd name="connsiteX31" fmla="*/ 11733 w 1000285"/>
                      <a:gd name="connsiteY31" fmla="*/ 45462 h 1525311"/>
                      <a:gd name="connsiteX32" fmla="*/ 11733 w 1000285"/>
                      <a:gd name="connsiteY32" fmla="*/ 41674 h 1525311"/>
                      <a:gd name="connsiteX33" fmla="*/ 1955 w 1000285"/>
                      <a:gd name="connsiteY33" fmla="*/ 18943 h 1525311"/>
                      <a:gd name="connsiteX34" fmla="*/ 0 w 1000285"/>
                      <a:gd name="connsiteY34" fmla="*/ 0 h 15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1000285" h="1525311">
                        <a:moveTo>
                          <a:pt x="0" y="0"/>
                        </a:moveTo>
                        <a:cubicBezTo>
                          <a:pt x="16621" y="18943"/>
                          <a:pt x="33243" y="38832"/>
                          <a:pt x="50842" y="57775"/>
                        </a:cubicBezTo>
                        <a:cubicBezTo>
                          <a:pt x="95819" y="109867"/>
                          <a:pt x="132973" y="165748"/>
                          <a:pt x="170127" y="223522"/>
                        </a:cubicBezTo>
                        <a:cubicBezTo>
                          <a:pt x="225859" y="309711"/>
                          <a:pt x="282568" y="395900"/>
                          <a:pt x="342211" y="479247"/>
                        </a:cubicBezTo>
                        <a:cubicBezTo>
                          <a:pt x="447807" y="625105"/>
                          <a:pt x="576869" y="753914"/>
                          <a:pt x="729398" y="853363"/>
                        </a:cubicBezTo>
                        <a:cubicBezTo>
                          <a:pt x="732331" y="855257"/>
                          <a:pt x="735264" y="851469"/>
                          <a:pt x="734286" y="848627"/>
                        </a:cubicBezTo>
                        <a:cubicBezTo>
                          <a:pt x="702998" y="792747"/>
                          <a:pt x="671711" y="735919"/>
                          <a:pt x="639445" y="680986"/>
                        </a:cubicBezTo>
                        <a:cubicBezTo>
                          <a:pt x="641400" y="681933"/>
                          <a:pt x="642378" y="683827"/>
                          <a:pt x="644334" y="684774"/>
                        </a:cubicBezTo>
                        <a:cubicBezTo>
                          <a:pt x="650200" y="689510"/>
                          <a:pt x="645312" y="680039"/>
                          <a:pt x="644334" y="676250"/>
                        </a:cubicBezTo>
                        <a:cubicBezTo>
                          <a:pt x="642378" y="663938"/>
                          <a:pt x="638467" y="651625"/>
                          <a:pt x="635534" y="639312"/>
                        </a:cubicBezTo>
                        <a:cubicBezTo>
                          <a:pt x="627712" y="611845"/>
                          <a:pt x="622823" y="583431"/>
                          <a:pt x="617935" y="555018"/>
                        </a:cubicBezTo>
                        <a:cubicBezTo>
                          <a:pt x="606202" y="495348"/>
                          <a:pt x="593491" y="435679"/>
                          <a:pt x="581758" y="376957"/>
                        </a:cubicBezTo>
                        <a:cubicBezTo>
                          <a:pt x="570025" y="320130"/>
                          <a:pt x="566114" y="263302"/>
                          <a:pt x="550470" y="207421"/>
                        </a:cubicBezTo>
                        <a:cubicBezTo>
                          <a:pt x="548515" y="201739"/>
                          <a:pt x="547537" y="196056"/>
                          <a:pt x="545581" y="189426"/>
                        </a:cubicBezTo>
                        <a:cubicBezTo>
                          <a:pt x="566114" y="265196"/>
                          <a:pt x="587625" y="340019"/>
                          <a:pt x="611091" y="414843"/>
                        </a:cubicBezTo>
                        <a:cubicBezTo>
                          <a:pt x="625757" y="464093"/>
                          <a:pt x="641400" y="513344"/>
                          <a:pt x="657044" y="562595"/>
                        </a:cubicBezTo>
                        <a:cubicBezTo>
                          <a:pt x="669755" y="602374"/>
                          <a:pt x="682466" y="643101"/>
                          <a:pt x="699087" y="681933"/>
                        </a:cubicBezTo>
                        <a:cubicBezTo>
                          <a:pt x="729398" y="752021"/>
                          <a:pt x="769485" y="820214"/>
                          <a:pt x="829128" y="870412"/>
                        </a:cubicBezTo>
                        <a:cubicBezTo>
                          <a:pt x="831083" y="872306"/>
                          <a:pt x="835972" y="870412"/>
                          <a:pt x="834994" y="867570"/>
                        </a:cubicBezTo>
                        <a:cubicBezTo>
                          <a:pt x="808595" y="786117"/>
                          <a:pt x="775351" y="705611"/>
                          <a:pt x="749930" y="623211"/>
                        </a:cubicBezTo>
                        <a:cubicBezTo>
                          <a:pt x="739175" y="588167"/>
                          <a:pt x="730375" y="552176"/>
                          <a:pt x="723531" y="516185"/>
                        </a:cubicBezTo>
                        <a:cubicBezTo>
                          <a:pt x="756774" y="613739"/>
                          <a:pt x="800773" y="708452"/>
                          <a:pt x="869215" y="788958"/>
                        </a:cubicBezTo>
                        <a:cubicBezTo>
                          <a:pt x="905392" y="831579"/>
                          <a:pt x="947435" y="867570"/>
                          <a:pt x="982634" y="910191"/>
                        </a:cubicBezTo>
                        <a:cubicBezTo>
                          <a:pt x="987522" y="916821"/>
                          <a:pt x="993389" y="922504"/>
                          <a:pt x="998277" y="929134"/>
                        </a:cubicBezTo>
                        <a:cubicBezTo>
                          <a:pt x="1006099" y="1120454"/>
                          <a:pt x="989478" y="1311774"/>
                          <a:pt x="975789" y="1502146"/>
                        </a:cubicBezTo>
                        <a:cubicBezTo>
                          <a:pt x="961123" y="1522983"/>
                          <a:pt x="947435" y="1534348"/>
                          <a:pt x="936679" y="1516353"/>
                        </a:cubicBezTo>
                        <a:cubicBezTo>
                          <a:pt x="894636" y="1449107"/>
                          <a:pt x="902459" y="1332610"/>
                          <a:pt x="892681" y="1256840"/>
                        </a:cubicBezTo>
                        <a:cubicBezTo>
                          <a:pt x="859438" y="988803"/>
                          <a:pt x="594469" y="845786"/>
                          <a:pt x="417497" y="669620"/>
                        </a:cubicBezTo>
                        <a:cubicBezTo>
                          <a:pt x="339277" y="591009"/>
                          <a:pt x="278657" y="498190"/>
                          <a:pt x="214126" y="409160"/>
                        </a:cubicBezTo>
                        <a:cubicBezTo>
                          <a:pt x="173061" y="352332"/>
                          <a:pt x="143728" y="288874"/>
                          <a:pt x="112440" y="226364"/>
                        </a:cubicBezTo>
                        <a:cubicBezTo>
                          <a:pt x="97774" y="197003"/>
                          <a:pt x="81153" y="168589"/>
                          <a:pt x="66486" y="138281"/>
                        </a:cubicBezTo>
                        <a:cubicBezTo>
                          <a:pt x="50842" y="106078"/>
                          <a:pt x="28354" y="76718"/>
                          <a:pt x="11733" y="45462"/>
                        </a:cubicBezTo>
                        <a:cubicBezTo>
                          <a:pt x="11733" y="44515"/>
                          <a:pt x="10755" y="42621"/>
                          <a:pt x="11733" y="41674"/>
                        </a:cubicBezTo>
                        <a:cubicBezTo>
                          <a:pt x="7822" y="34097"/>
                          <a:pt x="3911" y="26519"/>
                          <a:pt x="1955" y="18943"/>
                        </a:cubicBezTo>
                        <a:cubicBezTo>
                          <a:pt x="1955" y="16101"/>
                          <a:pt x="0" y="852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70" name="Graphic 25">
                    <a:extLst>
                      <a:ext uri="{FF2B5EF4-FFF2-40B4-BE49-F238E27FC236}">
                        <a16:creationId xmlns:a16="http://schemas.microsoft.com/office/drawing/2014/main" id="{080B4B78-2DE6-CC3C-546E-503692F4F819}"/>
                      </a:ext>
                    </a:extLst>
                  </p:cNvPr>
                  <p:cNvGrpSpPr/>
                  <p:nvPr/>
                </p:nvGrpSpPr>
                <p:grpSpPr>
                  <a:xfrm>
                    <a:off x="5102836" y="373009"/>
                    <a:ext cx="2260546" cy="4097269"/>
                    <a:chOff x="5102836" y="373009"/>
                    <a:chExt cx="2260546" cy="4097269"/>
                  </a:xfrm>
                </p:grpSpPr>
                <p:sp>
                  <p:nvSpPr>
                    <p:cNvPr id="71" name="Freeform: Shape 70">
                      <a:extLst>
                        <a:ext uri="{FF2B5EF4-FFF2-40B4-BE49-F238E27FC236}">
                          <a16:creationId xmlns:a16="http://schemas.microsoft.com/office/drawing/2014/main" id="{50F96A71-FFE4-6688-D656-A5C5CF2089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03814" y="373009"/>
                      <a:ext cx="2259568" cy="4094984"/>
                    </a:xfrm>
                    <a:custGeom>
                      <a:avLst/>
                      <a:gdLst>
                        <a:gd name="connsiteX0" fmla="*/ 607180 w 2259568"/>
                        <a:gd name="connsiteY0" fmla="*/ 3992148 h 4094984"/>
                        <a:gd name="connsiteX1" fmla="*/ 556337 w 2259568"/>
                        <a:gd name="connsiteY1" fmla="*/ 4059394 h 4094984"/>
                        <a:gd name="connsiteX2" fmla="*/ 1067698 w 2259568"/>
                        <a:gd name="connsiteY2" fmla="*/ 3964681 h 4094984"/>
                        <a:gd name="connsiteX3" fmla="*/ 1174272 w 2259568"/>
                        <a:gd name="connsiteY3" fmla="*/ 3979836 h 4094984"/>
                        <a:gd name="connsiteX4" fmla="*/ 1312134 w 2259568"/>
                        <a:gd name="connsiteY4" fmla="*/ 4009196 h 4094984"/>
                        <a:gd name="connsiteX5" fmla="*/ 1428485 w 2259568"/>
                        <a:gd name="connsiteY5" fmla="*/ 4042346 h 4094984"/>
                        <a:gd name="connsiteX6" fmla="*/ 1541904 w 2259568"/>
                        <a:gd name="connsiteY6" fmla="*/ 4073601 h 4094984"/>
                        <a:gd name="connsiteX7" fmla="*/ 1602524 w 2259568"/>
                        <a:gd name="connsiteY7" fmla="*/ 4077390 h 4094984"/>
                        <a:gd name="connsiteX8" fmla="*/ 1660211 w 2259568"/>
                        <a:gd name="connsiteY8" fmla="*/ 4084967 h 4094984"/>
                        <a:gd name="connsiteX9" fmla="*/ 1721808 w 2259568"/>
                        <a:gd name="connsiteY9" fmla="*/ 4089702 h 4094984"/>
                        <a:gd name="connsiteX10" fmla="*/ 1795139 w 2259568"/>
                        <a:gd name="connsiteY10" fmla="*/ 4085914 h 4094984"/>
                        <a:gd name="connsiteX11" fmla="*/ 1872381 w 2259568"/>
                        <a:gd name="connsiteY11" fmla="*/ 4092544 h 4094984"/>
                        <a:gd name="connsiteX12" fmla="*/ 1873359 w 2259568"/>
                        <a:gd name="connsiteY12" fmla="*/ 4086861 h 4094984"/>
                        <a:gd name="connsiteX13" fmla="*/ 1808828 w 2259568"/>
                        <a:gd name="connsiteY13" fmla="*/ 4029086 h 4094984"/>
                        <a:gd name="connsiteX14" fmla="*/ 1678788 w 2259568"/>
                        <a:gd name="connsiteY14" fmla="*/ 3961840 h 4094984"/>
                        <a:gd name="connsiteX15" fmla="*/ 1575147 w 2259568"/>
                        <a:gd name="connsiteY15" fmla="*/ 3919220 h 4094984"/>
                        <a:gd name="connsiteX16" fmla="*/ 1695410 w 2259568"/>
                        <a:gd name="connsiteY16" fmla="*/ 3941003 h 4094984"/>
                        <a:gd name="connsiteX17" fmla="*/ 1907580 w 2259568"/>
                        <a:gd name="connsiteY17" fmla="*/ 3970364 h 4094984"/>
                        <a:gd name="connsiteX18" fmla="*/ 2085530 w 2259568"/>
                        <a:gd name="connsiteY18" fmla="*/ 3992148 h 4094984"/>
                        <a:gd name="connsiteX19" fmla="*/ 2259568 w 2259568"/>
                        <a:gd name="connsiteY19" fmla="*/ 3989307 h 4094984"/>
                        <a:gd name="connsiteX20" fmla="*/ 2240992 w 2259568"/>
                        <a:gd name="connsiteY20" fmla="*/ 3963734 h 4094984"/>
                        <a:gd name="connsiteX21" fmla="*/ 2033709 w 2259568"/>
                        <a:gd name="connsiteY21" fmla="*/ 3895541 h 4094984"/>
                        <a:gd name="connsiteX22" fmla="*/ 1506705 w 2259568"/>
                        <a:gd name="connsiteY22" fmla="*/ 3502483 h 4094984"/>
                        <a:gd name="connsiteX23" fmla="*/ 1446084 w 2259568"/>
                        <a:gd name="connsiteY23" fmla="*/ 2899161 h 4094984"/>
                        <a:gd name="connsiteX24" fmla="*/ 1483239 w 2259568"/>
                        <a:gd name="connsiteY24" fmla="*/ 2049587 h 4094984"/>
                        <a:gd name="connsiteX25" fmla="*/ 1462707 w 2259568"/>
                        <a:gd name="connsiteY25" fmla="*/ 1602542 h 4094984"/>
                        <a:gd name="connsiteX26" fmla="*/ 1457818 w 2259568"/>
                        <a:gd name="connsiteY26" fmla="*/ 1019111 h 4094984"/>
                        <a:gd name="connsiteX27" fmla="*/ 1708120 w 2259568"/>
                        <a:gd name="connsiteY27" fmla="*/ 325813 h 4094984"/>
                        <a:gd name="connsiteX28" fmla="*/ 2060108 w 2259568"/>
                        <a:gd name="connsiteY28" fmla="*/ 126915 h 4094984"/>
                        <a:gd name="connsiteX29" fmla="*/ 2235125 w 2259568"/>
                        <a:gd name="connsiteY29" fmla="*/ 57775 h 4094984"/>
                        <a:gd name="connsiteX30" fmla="*/ 2004377 w 2259568"/>
                        <a:gd name="connsiteY30" fmla="*/ 0 h 4094984"/>
                        <a:gd name="connsiteX31" fmla="*/ 1832294 w 2259568"/>
                        <a:gd name="connsiteY31" fmla="*/ 87136 h 4094984"/>
                        <a:gd name="connsiteX32" fmla="*/ 1331688 w 2259568"/>
                        <a:gd name="connsiteY32" fmla="*/ 452728 h 4094984"/>
                        <a:gd name="connsiteX33" fmla="*/ 1161561 w 2259568"/>
                        <a:gd name="connsiteY33" fmla="*/ 957547 h 4094984"/>
                        <a:gd name="connsiteX34" fmla="*/ 1152761 w 2259568"/>
                        <a:gd name="connsiteY34" fmla="*/ 1013428 h 4094984"/>
                        <a:gd name="connsiteX35" fmla="*/ 1147873 w 2259568"/>
                        <a:gd name="connsiteY35" fmla="*/ 1063626 h 4094984"/>
                        <a:gd name="connsiteX36" fmla="*/ 1140051 w 2259568"/>
                        <a:gd name="connsiteY36" fmla="*/ 1080674 h 4094984"/>
                        <a:gd name="connsiteX37" fmla="*/ 1115607 w 2259568"/>
                        <a:gd name="connsiteY37" fmla="*/ 1017217 h 4094984"/>
                        <a:gd name="connsiteX38" fmla="*/ 1049120 w 2259568"/>
                        <a:gd name="connsiteY38" fmla="*/ 844839 h 4094984"/>
                        <a:gd name="connsiteX39" fmla="*/ 939613 w 2259568"/>
                        <a:gd name="connsiteY39" fmla="*/ 388323 h 4094984"/>
                        <a:gd name="connsiteX40" fmla="*/ 902459 w 2259568"/>
                        <a:gd name="connsiteY40" fmla="*/ 38832 h 4094984"/>
                        <a:gd name="connsiteX41" fmla="*/ 869215 w 2259568"/>
                        <a:gd name="connsiteY41" fmla="*/ 14207 h 4094984"/>
                        <a:gd name="connsiteX42" fmla="*/ 860415 w 2259568"/>
                        <a:gd name="connsiteY42" fmla="*/ 14207 h 4094984"/>
                        <a:gd name="connsiteX43" fmla="*/ 712776 w 2259568"/>
                        <a:gd name="connsiteY43" fmla="*/ 62510 h 4094984"/>
                        <a:gd name="connsiteX44" fmla="*/ 736242 w 2259568"/>
                        <a:gd name="connsiteY44" fmla="*/ 135439 h 4094984"/>
                        <a:gd name="connsiteX45" fmla="*/ 763619 w 2259568"/>
                        <a:gd name="connsiteY45" fmla="*/ 239624 h 4094984"/>
                        <a:gd name="connsiteX46" fmla="*/ 813484 w 2259568"/>
                        <a:gd name="connsiteY46" fmla="*/ 635524 h 4094984"/>
                        <a:gd name="connsiteX47" fmla="*/ 775352 w 2259568"/>
                        <a:gd name="connsiteY47" fmla="*/ 1995600 h 4094984"/>
                        <a:gd name="connsiteX48" fmla="*/ 757752 w 2259568"/>
                        <a:gd name="connsiteY48" fmla="*/ 2748568 h 4094984"/>
                        <a:gd name="connsiteX49" fmla="*/ 775352 w 2259568"/>
                        <a:gd name="connsiteY49" fmla="*/ 2869801 h 4094984"/>
                        <a:gd name="connsiteX50" fmla="*/ 775352 w 2259568"/>
                        <a:gd name="connsiteY50" fmla="*/ 2989138 h 4094984"/>
                        <a:gd name="connsiteX51" fmla="*/ 399898 w 2259568"/>
                        <a:gd name="connsiteY51" fmla="*/ 3774308 h 4094984"/>
                        <a:gd name="connsiteX52" fmla="*/ 0 w 2259568"/>
                        <a:gd name="connsiteY52" fmla="*/ 3985518 h 4094984"/>
                        <a:gd name="connsiteX53" fmla="*/ 607180 w 2259568"/>
                        <a:gd name="connsiteY53" fmla="*/ 3992148 h 40949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</a:cxnLst>
                      <a:rect l="l" t="t" r="r" b="b"/>
                      <a:pathLst>
                        <a:path w="2259568" h="4094984">
                          <a:moveTo>
                            <a:pt x="607180" y="3992148"/>
                          </a:moveTo>
                          <a:cubicBezTo>
                            <a:pt x="590558" y="4014879"/>
                            <a:pt x="573936" y="4036663"/>
                            <a:pt x="556337" y="4059394"/>
                          </a:cubicBezTo>
                          <a:cubicBezTo>
                            <a:pt x="717665" y="4029086"/>
                            <a:pt x="937657" y="3977941"/>
                            <a:pt x="1067698" y="3964681"/>
                          </a:cubicBezTo>
                          <a:cubicBezTo>
                            <a:pt x="1103874" y="3967523"/>
                            <a:pt x="1139073" y="3973206"/>
                            <a:pt x="1174272" y="3979836"/>
                          </a:cubicBezTo>
                          <a:cubicBezTo>
                            <a:pt x="1220226" y="3989307"/>
                            <a:pt x="1266180" y="3998778"/>
                            <a:pt x="1312134" y="4009196"/>
                          </a:cubicBezTo>
                          <a:cubicBezTo>
                            <a:pt x="1353199" y="4018668"/>
                            <a:pt x="1389376" y="4032875"/>
                            <a:pt x="1428485" y="4042346"/>
                          </a:cubicBezTo>
                          <a:cubicBezTo>
                            <a:pt x="1465640" y="4051817"/>
                            <a:pt x="1503772" y="4067919"/>
                            <a:pt x="1541904" y="4073601"/>
                          </a:cubicBezTo>
                          <a:cubicBezTo>
                            <a:pt x="1562436" y="4076443"/>
                            <a:pt x="1582969" y="4074549"/>
                            <a:pt x="1602524" y="4077390"/>
                          </a:cubicBezTo>
                          <a:cubicBezTo>
                            <a:pt x="1622079" y="4080231"/>
                            <a:pt x="1640656" y="4082125"/>
                            <a:pt x="1660211" y="4084967"/>
                          </a:cubicBezTo>
                          <a:cubicBezTo>
                            <a:pt x="1679765" y="4087808"/>
                            <a:pt x="1702254" y="4091597"/>
                            <a:pt x="1721808" y="4089702"/>
                          </a:cubicBezTo>
                          <a:cubicBezTo>
                            <a:pt x="1746252" y="4087808"/>
                            <a:pt x="1770696" y="4083072"/>
                            <a:pt x="1795139" y="4085914"/>
                          </a:cubicBezTo>
                          <a:cubicBezTo>
                            <a:pt x="1812739" y="4087808"/>
                            <a:pt x="1856738" y="4100121"/>
                            <a:pt x="1872381" y="4092544"/>
                          </a:cubicBezTo>
                          <a:cubicBezTo>
                            <a:pt x="1874337" y="4091597"/>
                            <a:pt x="1874337" y="4088755"/>
                            <a:pt x="1873359" y="4086861"/>
                          </a:cubicBezTo>
                          <a:cubicBezTo>
                            <a:pt x="1866515" y="4060342"/>
                            <a:pt x="1834249" y="4044241"/>
                            <a:pt x="1808828" y="4029086"/>
                          </a:cubicBezTo>
                          <a:cubicBezTo>
                            <a:pt x="1767763" y="4003514"/>
                            <a:pt x="1723764" y="3983624"/>
                            <a:pt x="1678788" y="3961840"/>
                          </a:cubicBezTo>
                          <a:cubicBezTo>
                            <a:pt x="1645545" y="3945739"/>
                            <a:pt x="1610346" y="3932479"/>
                            <a:pt x="1575147" y="3919220"/>
                          </a:cubicBezTo>
                          <a:cubicBezTo>
                            <a:pt x="1615235" y="3926796"/>
                            <a:pt x="1655322" y="3934373"/>
                            <a:pt x="1695410" y="3941003"/>
                          </a:cubicBezTo>
                          <a:cubicBezTo>
                            <a:pt x="1765807" y="3952369"/>
                            <a:pt x="1837182" y="3959945"/>
                            <a:pt x="1907580" y="3970364"/>
                          </a:cubicBezTo>
                          <a:cubicBezTo>
                            <a:pt x="1967223" y="3978888"/>
                            <a:pt x="2025887" y="3987412"/>
                            <a:pt x="2085530" y="3992148"/>
                          </a:cubicBezTo>
                          <a:cubicBezTo>
                            <a:pt x="2142239" y="3996884"/>
                            <a:pt x="2202860" y="3999725"/>
                            <a:pt x="2259568" y="3989307"/>
                          </a:cubicBezTo>
                          <a:cubicBezTo>
                            <a:pt x="2255657" y="3979836"/>
                            <a:pt x="2248813" y="3971311"/>
                            <a:pt x="2240992" y="3963734"/>
                          </a:cubicBezTo>
                          <a:cubicBezTo>
                            <a:pt x="2172549" y="3941003"/>
                            <a:pt x="2103129" y="3918272"/>
                            <a:pt x="2033709" y="3895541"/>
                          </a:cubicBezTo>
                          <a:cubicBezTo>
                            <a:pt x="1757985" y="3809352"/>
                            <a:pt x="1553637" y="3765784"/>
                            <a:pt x="1506705" y="3502483"/>
                          </a:cubicBezTo>
                          <a:cubicBezTo>
                            <a:pt x="1472484" y="3309268"/>
                            <a:pt x="1434352" y="3092376"/>
                            <a:pt x="1446084" y="2899161"/>
                          </a:cubicBezTo>
                          <a:cubicBezTo>
                            <a:pt x="1463684" y="2615023"/>
                            <a:pt x="1457818" y="2333725"/>
                            <a:pt x="1483239" y="2049587"/>
                          </a:cubicBezTo>
                          <a:cubicBezTo>
                            <a:pt x="1496928" y="1898046"/>
                            <a:pt x="1480306" y="1753136"/>
                            <a:pt x="1462707" y="1602542"/>
                          </a:cubicBezTo>
                          <a:cubicBezTo>
                            <a:pt x="1440218" y="1408381"/>
                            <a:pt x="1466617" y="1213272"/>
                            <a:pt x="1457818" y="1019111"/>
                          </a:cubicBezTo>
                          <a:cubicBezTo>
                            <a:pt x="1447062" y="769069"/>
                            <a:pt x="1452929" y="508608"/>
                            <a:pt x="1708120" y="325813"/>
                          </a:cubicBezTo>
                          <a:cubicBezTo>
                            <a:pt x="1806873" y="254778"/>
                            <a:pt x="1938868" y="187531"/>
                            <a:pt x="2060108" y="126915"/>
                          </a:cubicBezTo>
                          <a:cubicBezTo>
                            <a:pt x="2112907" y="100396"/>
                            <a:pt x="2174505" y="79559"/>
                            <a:pt x="2235125" y="57775"/>
                          </a:cubicBezTo>
                          <a:cubicBezTo>
                            <a:pt x="2155928" y="44515"/>
                            <a:pt x="2079663" y="23678"/>
                            <a:pt x="2004377" y="0"/>
                          </a:cubicBezTo>
                          <a:cubicBezTo>
                            <a:pt x="1947668" y="29361"/>
                            <a:pt x="1889981" y="57775"/>
                            <a:pt x="1832294" y="87136"/>
                          </a:cubicBezTo>
                          <a:cubicBezTo>
                            <a:pt x="1638700" y="183743"/>
                            <a:pt x="1447062" y="295504"/>
                            <a:pt x="1331688" y="452728"/>
                          </a:cubicBezTo>
                          <a:cubicBezTo>
                            <a:pt x="1218270" y="607110"/>
                            <a:pt x="1186005" y="784223"/>
                            <a:pt x="1161561" y="957547"/>
                          </a:cubicBezTo>
                          <a:cubicBezTo>
                            <a:pt x="1158628" y="976490"/>
                            <a:pt x="1155694" y="995433"/>
                            <a:pt x="1152761" y="1013428"/>
                          </a:cubicBezTo>
                          <a:cubicBezTo>
                            <a:pt x="1150806" y="1030476"/>
                            <a:pt x="1149828" y="1047525"/>
                            <a:pt x="1147873" y="1063626"/>
                          </a:cubicBezTo>
                          <a:cubicBezTo>
                            <a:pt x="1146895" y="1070256"/>
                            <a:pt x="1143962" y="1075938"/>
                            <a:pt x="1140051" y="1080674"/>
                          </a:cubicBezTo>
                          <a:cubicBezTo>
                            <a:pt x="1133206" y="1058890"/>
                            <a:pt x="1122451" y="1038053"/>
                            <a:pt x="1115607" y="1017217"/>
                          </a:cubicBezTo>
                          <a:cubicBezTo>
                            <a:pt x="1095074" y="959442"/>
                            <a:pt x="1073564" y="901667"/>
                            <a:pt x="1049120" y="844839"/>
                          </a:cubicBezTo>
                          <a:cubicBezTo>
                            <a:pt x="985567" y="696140"/>
                            <a:pt x="955257" y="540811"/>
                            <a:pt x="939613" y="388323"/>
                          </a:cubicBezTo>
                          <a:cubicBezTo>
                            <a:pt x="927880" y="270879"/>
                            <a:pt x="924947" y="156276"/>
                            <a:pt x="902459" y="38832"/>
                          </a:cubicBezTo>
                          <a:cubicBezTo>
                            <a:pt x="900503" y="28414"/>
                            <a:pt x="883881" y="14207"/>
                            <a:pt x="869215" y="14207"/>
                          </a:cubicBezTo>
                          <a:cubicBezTo>
                            <a:pt x="866282" y="14207"/>
                            <a:pt x="863349" y="14207"/>
                            <a:pt x="860415" y="14207"/>
                          </a:cubicBezTo>
                          <a:cubicBezTo>
                            <a:pt x="806640" y="14207"/>
                            <a:pt x="707887" y="-947"/>
                            <a:pt x="712776" y="62510"/>
                          </a:cubicBezTo>
                          <a:cubicBezTo>
                            <a:pt x="714732" y="88083"/>
                            <a:pt x="724509" y="111761"/>
                            <a:pt x="736242" y="135439"/>
                          </a:cubicBezTo>
                          <a:cubicBezTo>
                            <a:pt x="752864" y="167642"/>
                            <a:pt x="756774" y="204580"/>
                            <a:pt x="763619" y="239624"/>
                          </a:cubicBezTo>
                          <a:cubicBezTo>
                            <a:pt x="789040" y="370327"/>
                            <a:pt x="804684" y="502926"/>
                            <a:pt x="813484" y="635524"/>
                          </a:cubicBezTo>
                          <a:cubicBezTo>
                            <a:pt x="842816" y="1089198"/>
                            <a:pt x="807617" y="1541926"/>
                            <a:pt x="775352" y="1995600"/>
                          </a:cubicBezTo>
                          <a:cubicBezTo>
                            <a:pt x="757752" y="2241854"/>
                            <a:pt x="722553" y="2502314"/>
                            <a:pt x="757752" y="2748568"/>
                          </a:cubicBezTo>
                          <a:cubicBezTo>
                            <a:pt x="763619" y="2789295"/>
                            <a:pt x="775352" y="2829074"/>
                            <a:pt x="775352" y="2869801"/>
                          </a:cubicBezTo>
                          <a:lnTo>
                            <a:pt x="775352" y="2989138"/>
                          </a:lnTo>
                          <a:cubicBezTo>
                            <a:pt x="775352" y="3236339"/>
                            <a:pt x="785129" y="3629398"/>
                            <a:pt x="399898" y="3774308"/>
                          </a:cubicBezTo>
                          <a:cubicBezTo>
                            <a:pt x="307989" y="3808405"/>
                            <a:pt x="52798" y="3931532"/>
                            <a:pt x="0" y="3985518"/>
                          </a:cubicBezTo>
                          <a:cubicBezTo>
                            <a:pt x="246392" y="3984571"/>
                            <a:pt x="625757" y="3966576"/>
                            <a:pt x="607180" y="3992148"/>
                          </a:cubicBezTo>
                          <a:close/>
                        </a:path>
                      </a:pathLst>
                    </a:custGeom>
                    <a:solidFill>
                      <a:srgbClr val="89653B"/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2" name="Freeform: Shape 71">
                      <a:extLst>
                        <a:ext uri="{FF2B5EF4-FFF2-40B4-BE49-F238E27FC236}">
                          <a16:creationId xmlns:a16="http://schemas.microsoft.com/office/drawing/2014/main" id="{A58CCB58-ADF8-DC19-62C5-6C709D1B92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86615" y="2038061"/>
                      <a:ext cx="223903" cy="1826064"/>
                    </a:xfrm>
                    <a:custGeom>
                      <a:avLst/>
                      <a:gdLst>
                        <a:gd name="connsiteX0" fmla="*/ 181861 w 223903"/>
                        <a:gd name="connsiteY0" fmla="*/ 1754082 h 1826064"/>
                        <a:gd name="connsiteX1" fmla="*/ 140796 w 223903"/>
                        <a:gd name="connsiteY1" fmla="*/ 1601594 h 1826064"/>
                        <a:gd name="connsiteX2" fmla="*/ 111463 w 223903"/>
                        <a:gd name="connsiteY2" fmla="*/ 1417852 h 1826064"/>
                        <a:gd name="connsiteX3" fmla="*/ 122218 w 223903"/>
                        <a:gd name="connsiteY3" fmla="*/ 1210431 h 1826064"/>
                        <a:gd name="connsiteX4" fmla="*/ 112441 w 223903"/>
                        <a:gd name="connsiteY4" fmla="*/ 1206642 h 1826064"/>
                        <a:gd name="connsiteX5" fmla="*/ 0 w 223903"/>
                        <a:gd name="connsiteY5" fmla="*/ 1477521 h 1826064"/>
                        <a:gd name="connsiteX6" fmla="*/ 114396 w 223903"/>
                        <a:gd name="connsiteY6" fmla="*/ 982173 h 1826064"/>
                        <a:gd name="connsiteX7" fmla="*/ 121240 w 223903"/>
                        <a:gd name="connsiteY7" fmla="*/ 698034 h 1826064"/>
                        <a:gd name="connsiteX8" fmla="*/ 120263 w 223903"/>
                        <a:gd name="connsiteY8" fmla="*/ 447045 h 1826064"/>
                        <a:gd name="connsiteX9" fmla="*/ 154484 w 223903"/>
                        <a:gd name="connsiteY9" fmla="*/ 638365 h 1826064"/>
                        <a:gd name="connsiteX10" fmla="*/ 166216 w 223903"/>
                        <a:gd name="connsiteY10" fmla="*/ 636471 h 1826064"/>
                        <a:gd name="connsiteX11" fmla="*/ 188705 w 223903"/>
                        <a:gd name="connsiteY11" fmla="*/ 413896 h 1826064"/>
                        <a:gd name="connsiteX12" fmla="*/ 181861 w 223903"/>
                        <a:gd name="connsiteY12" fmla="*/ 185637 h 1826064"/>
                        <a:gd name="connsiteX13" fmla="*/ 188705 w 223903"/>
                        <a:gd name="connsiteY13" fmla="*/ 0 h 1826064"/>
                        <a:gd name="connsiteX14" fmla="*/ 202393 w 223903"/>
                        <a:gd name="connsiteY14" fmla="*/ 386429 h 1826064"/>
                        <a:gd name="connsiteX15" fmla="*/ 165239 w 223903"/>
                        <a:gd name="connsiteY15" fmla="*/ 1236003 h 1826064"/>
                        <a:gd name="connsiteX16" fmla="*/ 223904 w 223903"/>
                        <a:gd name="connsiteY16" fmla="*/ 1826064 h 1826064"/>
                        <a:gd name="connsiteX17" fmla="*/ 181861 w 223903"/>
                        <a:gd name="connsiteY17" fmla="*/ 1754082 h 18260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23903" h="1826064">
                          <a:moveTo>
                            <a:pt x="181861" y="1754082"/>
                          </a:moveTo>
                          <a:cubicBezTo>
                            <a:pt x="162306" y="1704832"/>
                            <a:pt x="150573" y="1653687"/>
                            <a:pt x="140796" y="1601594"/>
                          </a:cubicBezTo>
                          <a:cubicBezTo>
                            <a:pt x="129062" y="1540978"/>
                            <a:pt x="113419" y="1479415"/>
                            <a:pt x="111463" y="1417852"/>
                          </a:cubicBezTo>
                          <a:cubicBezTo>
                            <a:pt x="109508" y="1348711"/>
                            <a:pt x="117329" y="1279571"/>
                            <a:pt x="122218" y="1210431"/>
                          </a:cubicBezTo>
                          <a:cubicBezTo>
                            <a:pt x="122218" y="1205695"/>
                            <a:pt x="115374" y="1202853"/>
                            <a:pt x="112441" y="1206642"/>
                          </a:cubicBezTo>
                          <a:cubicBezTo>
                            <a:pt x="43021" y="1280518"/>
                            <a:pt x="36177" y="1386597"/>
                            <a:pt x="0" y="1477521"/>
                          </a:cubicBezTo>
                          <a:cubicBezTo>
                            <a:pt x="20533" y="1308932"/>
                            <a:pt x="89952" y="1149814"/>
                            <a:pt x="114396" y="982173"/>
                          </a:cubicBezTo>
                          <a:cubicBezTo>
                            <a:pt x="128084" y="888407"/>
                            <a:pt x="123196" y="791800"/>
                            <a:pt x="121240" y="698034"/>
                          </a:cubicBezTo>
                          <a:cubicBezTo>
                            <a:pt x="120263" y="614686"/>
                            <a:pt x="118307" y="530392"/>
                            <a:pt x="120263" y="447045"/>
                          </a:cubicBezTo>
                          <a:cubicBezTo>
                            <a:pt x="135906" y="509555"/>
                            <a:pt x="139818" y="574907"/>
                            <a:pt x="154484" y="638365"/>
                          </a:cubicBezTo>
                          <a:cubicBezTo>
                            <a:pt x="156439" y="644995"/>
                            <a:pt x="166216" y="643101"/>
                            <a:pt x="166216" y="636471"/>
                          </a:cubicBezTo>
                          <a:cubicBezTo>
                            <a:pt x="167194" y="561647"/>
                            <a:pt x="181861" y="488718"/>
                            <a:pt x="188705" y="413896"/>
                          </a:cubicBezTo>
                          <a:cubicBezTo>
                            <a:pt x="195549" y="337178"/>
                            <a:pt x="186750" y="262354"/>
                            <a:pt x="181861" y="185637"/>
                          </a:cubicBezTo>
                          <a:cubicBezTo>
                            <a:pt x="177950" y="123127"/>
                            <a:pt x="181861" y="61564"/>
                            <a:pt x="188705" y="0"/>
                          </a:cubicBezTo>
                          <a:cubicBezTo>
                            <a:pt x="203371" y="128810"/>
                            <a:pt x="214126" y="255724"/>
                            <a:pt x="202393" y="386429"/>
                          </a:cubicBezTo>
                          <a:cubicBezTo>
                            <a:pt x="175994" y="670567"/>
                            <a:pt x="182839" y="951865"/>
                            <a:pt x="165239" y="1236003"/>
                          </a:cubicBezTo>
                          <a:cubicBezTo>
                            <a:pt x="153506" y="1424482"/>
                            <a:pt x="189683" y="1635691"/>
                            <a:pt x="223904" y="1826064"/>
                          </a:cubicBezTo>
                          <a:cubicBezTo>
                            <a:pt x="206304" y="1804281"/>
                            <a:pt x="192616" y="1779655"/>
                            <a:pt x="181861" y="1754082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3" name="Freeform: Shape 72">
                      <a:extLst>
                        <a:ext uri="{FF2B5EF4-FFF2-40B4-BE49-F238E27FC236}">
                          <a16:creationId xmlns:a16="http://schemas.microsoft.com/office/drawing/2014/main" id="{CE1FBAE8-D17F-3751-DFE0-6E30BFCD78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80041" y="373009"/>
                      <a:ext cx="1061831" cy="935349"/>
                    </a:xfrm>
                    <a:custGeom>
                      <a:avLst/>
                      <a:gdLst>
                        <a:gd name="connsiteX0" fmla="*/ 534826 w 1061831"/>
                        <a:gd name="connsiteY0" fmla="*/ 326760 h 935349"/>
                        <a:gd name="connsiteX1" fmla="*/ 285501 w 1061831"/>
                        <a:gd name="connsiteY1" fmla="*/ 790853 h 935349"/>
                        <a:gd name="connsiteX2" fmla="*/ 215104 w 1061831"/>
                        <a:gd name="connsiteY2" fmla="*/ 746338 h 935349"/>
                        <a:gd name="connsiteX3" fmla="*/ 207281 w 1061831"/>
                        <a:gd name="connsiteY3" fmla="*/ 753915 h 935349"/>
                        <a:gd name="connsiteX4" fmla="*/ 243458 w 1061831"/>
                        <a:gd name="connsiteY4" fmla="*/ 833474 h 935349"/>
                        <a:gd name="connsiteX5" fmla="*/ 131017 w 1061831"/>
                        <a:gd name="connsiteY5" fmla="*/ 757703 h 935349"/>
                        <a:gd name="connsiteX6" fmla="*/ 122218 w 1061831"/>
                        <a:gd name="connsiteY6" fmla="*/ 766227 h 935349"/>
                        <a:gd name="connsiteX7" fmla="*/ 176972 w 1061831"/>
                        <a:gd name="connsiteY7" fmla="*/ 888407 h 935349"/>
                        <a:gd name="connsiteX8" fmla="*/ 108530 w 1061831"/>
                        <a:gd name="connsiteY8" fmla="*/ 900720 h 935349"/>
                        <a:gd name="connsiteX9" fmla="*/ 68442 w 1061831"/>
                        <a:gd name="connsiteY9" fmla="*/ 845786 h 935349"/>
                        <a:gd name="connsiteX10" fmla="*/ 57687 w 1061831"/>
                        <a:gd name="connsiteY10" fmla="*/ 850522 h 935349"/>
                        <a:gd name="connsiteX11" fmla="*/ 67464 w 1061831"/>
                        <a:gd name="connsiteY11" fmla="*/ 899772 h 935349"/>
                        <a:gd name="connsiteX12" fmla="*/ 33243 w 1061831"/>
                        <a:gd name="connsiteY12" fmla="*/ 926292 h 935349"/>
                        <a:gd name="connsiteX13" fmla="*/ 0 w 1061831"/>
                        <a:gd name="connsiteY13" fmla="*/ 876094 h 935349"/>
                        <a:gd name="connsiteX14" fmla="*/ 158394 w 1061831"/>
                        <a:gd name="connsiteY14" fmla="*/ 452728 h 935349"/>
                        <a:gd name="connsiteX15" fmla="*/ 659000 w 1061831"/>
                        <a:gd name="connsiteY15" fmla="*/ 87136 h 935349"/>
                        <a:gd name="connsiteX16" fmla="*/ 831083 w 1061831"/>
                        <a:gd name="connsiteY16" fmla="*/ 0 h 935349"/>
                        <a:gd name="connsiteX17" fmla="*/ 1061831 w 1061831"/>
                        <a:gd name="connsiteY17" fmla="*/ 57775 h 935349"/>
                        <a:gd name="connsiteX18" fmla="*/ 886815 w 1061831"/>
                        <a:gd name="connsiteY18" fmla="*/ 126915 h 935349"/>
                        <a:gd name="connsiteX19" fmla="*/ 534826 w 1061831"/>
                        <a:gd name="connsiteY19" fmla="*/ 326760 h 935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061831" h="935349">
                          <a:moveTo>
                            <a:pt x="534826" y="326760"/>
                          </a:moveTo>
                          <a:cubicBezTo>
                            <a:pt x="356876" y="453675"/>
                            <a:pt x="300168" y="618475"/>
                            <a:pt x="285501" y="790853"/>
                          </a:cubicBezTo>
                          <a:cubicBezTo>
                            <a:pt x="261058" y="778540"/>
                            <a:pt x="238569" y="760545"/>
                            <a:pt x="215104" y="746338"/>
                          </a:cubicBezTo>
                          <a:cubicBezTo>
                            <a:pt x="210215" y="743496"/>
                            <a:pt x="203370" y="749179"/>
                            <a:pt x="207281" y="753915"/>
                          </a:cubicBezTo>
                          <a:cubicBezTo>
                            <a:pt x="223903" y="777593"/>
                            <a:pt x="242480" y="804113"/>
                            <a:pt x="243458" y="833474"/>
                          </a:cubicBezTo>
                          <a:cubicBezTo>
                            <a:pt x="198482" y="822108"/>
                            <a:pt x="166216" y="785170"/>
                            <a:pt x="131017" y="757703"/>
                          </a:cubicBezTo>
                          <a:cubicBezTo>
                            <a:pt x="125151" y="752967"/>
                            <a:pt x="117329" y="759597"/>
                            <a:pt x="122218" y="766227"/>
                          </a:cubicBezTo>
                          <a:cubicBezTo>
                            <a:pt x="148617" y="796535"/>
                            <a:pt x="179905" y="847680"/>
                            <a:pt x="176972" y="888407"/>
                          </a:cubicBezTo>
                          <a:cubicBezTo>
                            <a:pt x="174038" y="930080"/>
                            <a:pt x="131017" y="922504"/>
                            <a:pt x="108530" y="900720"/>
                          </a:cubicBezTo>
                          <a:cubicBezTo>
                            <a:pt x="91908" y="884618"/>
                            <a:pt x="78219" y="865676"/>
                            <a:pt x="68442" y="845786"/>
                          </a:cubicBezTo>
                          <a:cubicBezTo>
                            <a:pt x="65509" y="839156"/>
                            <a:pt x="55731" y="843892"/>
                            <a:pt x="57687" y="850522"/>
                          </a:cubicBezTo>
                          <a:cubicBezTo>
                            <a:pt x="61598" y="866623"/>
                            <a:pt x="66487" y="882724"/>
                            <a:pt x="67464" y="899772"/>
                          </a:cubicBezTo>
                          <a:cubicBezTo>
                            <a:pt x="68442" y="919662"/>
                            <a:pt x="57687" y="950917"/>
                            <a:pt x="33243" y="926292"/>
                          </a:cubicBezTo>
                          <a:cubicBezTo>
                            <a:pt x="19555" y="912085"/>
                            <a:pt x="8799" y="895037"/>
                            <a:pt x="0" y="876094"/>
                          </a:cubicBezTo>
                          <a:cubicBezTo>
                            <a:pt x="24444" y="729289"/>
                            <a:pt x="62576" y="583431"/>
                            <a:pt x="158394" y="452728"/>
                          </a:cubicBezTo>
                          <a:cubicBezTo>
                            <a:pt x="273768" y="295504"/>
                            <a:pt x="465406" y="183743"/>
                            <a:pt x="659000" y="87136"/>
                          </a:cubicBezTo>
                          <a:cubicBezTo>
                            <a:pt x="716686" y="58722"/>
                            <a:pt x="774374" y="29361"/>
                            <a:pt x="831083" y="0"/>
                          </a:cubicBezTo>
                          <a:cubicBezTo>
                            <a:pt x="906369" y="22731"/>
                            <a:pt x="983611" y="43568"/>
                            <a:pt x="1061831" y="57775"/>
                          </a:cubicBezTo>
                          <a:cubicBezTo>
                            <a:pt x="1001211" y="79559"/>
                            <a:pt x="940590" y="100396"/>
                            <a:pt x="886815" y="126915"/>
                          </a:cubicBezTo>
                          <a:cubicBezTo>
                            <a:pt x="765574" y="189426"/>
                            <a:pt x="633578" y="255725"/>
                            <a:pt x="534826" y="326760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4" name="Freeform: Shape 73">
                      <a:extLst>
                        <a:ext uri="{FF2B5EF4-FFF2-40B4-BE49-F238E27FC236}">
                          <a16:creationId xmlns:a16="http://schemas.microsoft.com/office/drawing/2014/main" id="{4FB46FE6-092F-565F-374F-99AAE816E6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7393" y="385212"/>
                      <a:ext cx="365630" cy="948034"/>
                    </a:xfrm>
                    <a:custGeom>
                      <a:avLst/>
                      <a:gdLst>
                        <a:gd name="connsiteX0" fmla="*/ 337497 w 365630"/>
                        <a:gd name="connsiteY0" fmla="*/ 926402 h 948034"/>
                        <a:gd name="connsiteX1" fmla="*/ 249500 w 365630"/>
                        <a:gd name="connsiteY1" fmla="*/ 826953 h 948034"/>
                        <a:gd name="connsiteX2" fmla="*/ 238745 w 365630"/>
                        <a:gd name="connsiteY2" fmla="*/ 831689 h 948034"/>
                        <a:gd name="connsiteX3" fmla="*/ 249500 w 365630"/>
                        <a:gd name="connsiteY3" fmla="*/ 895147 h 948034"/>
                        <a:gd name="connsiteX4" fmla="*/ 212346 w 365630"/>
                        <a:gd name="connsiteY4" fmla="*/ 939662 h 948034"/>
                        <a:gd name="connsiteX5" fmla="*/ 165414 w 365630"/>
                        <a:gd name="connsiteY5" fmla="*/ 827901 h 948034"/>
                        <a:gd name="connsiteX6" fmla="*/ 153681 w 365630"/>
                        <a:gd name="connsiteY6" fmla="*/ 829794 h 948034"/>
                        <a:gd name="connsiteX7" fmla="*/ 119460 w 365630"/>
                        <a:gd name="connsiteY7" fmla="*/ 870521 h 948034"/>
                        <a:gd name="connsiteX8" fmla="*/ 110660 w 365630"/>
                        <a:gd name="connsiteY8" fmla="*/ 861050 h 948034"/>
                        <a:gd name="connsiteX9" fmla="*/ 100883 w 365630"/>
                        <a:gd name="connsiteY9" fmla="*/ 623321 h 948034"/>
                        <a:gd name="connsiteX10" fmla="*/ 51018 w 365630"/>
                        <a:gd name="connsiteY10" fmla="*/ 227421 h 948034"/>
                        <a:gd name="connsiteX11" fmla="*/ 23641 w 365630"/>
                        <a:gd name="connsiteY11" fmla="*/ 123236 h 948034"/>
                        <a:gd name="connsiteX12" fmla="*/ 175 w 365630"/>
                        <a:gd name="connsiteY12" fmla="*/ 50307 h 948034"/>
                        <a:gd name="connsiteX13" fmla="*/ 147815 w 365630"/>
                        <a:gd name="connsiteY13" fmla="*/ 2004 h 948034"/>
                        <a:gd name="connsiteX14" fmla="*/ 156614 w 365630"/>
                        <a:gd name="connsiteY14" fmla="*/ 2004 h 948034"/>
                        <a:gd name="connsiteX15" fmla="*/ 189857 w 365630"/>
                        <a:gd name="connsiteY15" fmla="*/ 26629 h 948034"/>
                        <a:gd name="connsiteX16" fmla="*/ 227012 w 365630"/>
                        <a:gd name="connsiteY16" fmla="*/ 376120 h 948034"/>
                        <a:gd name="connsiteX17" fmla="*/ 336519 w 365630"/>
                        <a:gd name="connsiteY17" fmla="*/ 832636 h 948034"/>
                        <a:gd name="connsiteX18" fmla="*/ 364874 w 365630"/>
                        <a:gd name="connsiteY18" fmla="*/ 903671 h 948034"/>
                        <a:gd name="connsiteX19" fmla="*/ 337497 w 365630"/>
                        <a:gd name="connsiteY19" fmla="*/ 926402 h 9480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365630" h="948034">
                          <a:moveTo>
                            <a:pt x="337497" y="926402"/>
                          </a:moveTo>
                          <a:cubicBezTo>
                            <a:pt x="302299" y="903671"/>
                            <a:pt x="268077" y="863891"/>
                            <a:pt x="249500" y="826953"/>
                          </a:cubicBezTo>
                          <a:cubicBezTo>
                            <a:pt x="246566" y="821271"/>
                            <a:pt x="236789" y="825059"/>
                            <a:pt x="238745" y="831689"/>
                          </a:cubicBezTo>
                          <a:cubicBezTo>
                            <a:pt x="245589" y="851579"/>
                            <a:pt x="248522" y="874310"/>
                            <a:pt x="249500" y="895147"/>
                          </a:cubicBezTo>
                          <a:cubicBezTo>
                            <a:pt x="249500" y="913142"/>
                            <a:pt x="243633" y="969022"/>
                            <a:pt x="212346" y="939662"/>
                          </a:cubicBezTo>
                          <a:cubicBezTo>
                            <a:pt x="183013" y="912195"/>
                            <a:pt x="174213" y="864838"/>
                            <a:pt x="165414" y="827901"/>
                          </a:cubicBezTo>
                          <a:cubicBezTo>
                            <a:pt x="163459" y="821271"/>
                            <a:pt x="152703" y="823165"/>
                            <a:pt x="153681" y="829794"/>
                          </a:cubicBezTo>
                          <a:cubicBezTo>
                            <a:pt x="156614" y="853473"/>
                            <a:pt x="152703" y="903671"/>
                            <a:pt x="119460" y="870521"/>
                          </a:cubicBezTo>
                          <a:cubicBezTo>
                            <a:pt x="116526" y="867680"/>
                            <a:pt x="113593" y="864838"/>
                            <a:pt x="110660" y="861050"/>
                          </a:cubicBezTo>
                          <a:cubicBezTo>
                            <a:pt x="108705" y="781491"/>
                            <a:pt x="105772" y="702880"/>
                            <a:pt x="100883" y="623321"/>
                          </a:cubicBezTo>
                          <a:cubicBezTo>
                            <a:pt x="92083" y="490723"/>
                            <a:pt x="77417" y="359072"/>
                            <a:pt x="51018" y="227421"/>
                          </a:cubicBezTo>
                          <a:cubicBezTo>
                            <a:pt x="44174" y="193324"/>
                            <a:pt x="39285" y="156386"/>
                            <a:pt x="23641" y="123236"/>
                          </a:cubicBezTo>
                          <a:cubicBezTo>
                            <a:pt x="11908" y="99558"/>
                            <a:pt x="2130" y="75880"/>
                            <a:pt x="175" y="50307"/>
                          </a:cubicBezTo>
                          <a:cubicBezTo>
                            <a:pt x="-4714" y="-13150"/>
                            <a:pt x="94038" y="1057"/>
                            <a:pt x="147815" y="2004"/>
                          </a:cubicBezTo>
                          <a:cubicBezTo>
                            <a:pt x="150748" y="2004"/>
                            <a:pt x="153681" y="2004"/>
                            <a:pt x="156614" y="2004"/>
                          </a:cubicBezTo>
                          <a:cubicBezTo>
                            <a:pt x="171280" y="2004"/>
                            <a:pt x="187902" y="16211"/>
                            <a:pt x="189857" y="26629"/>
                          </a:cubicBezTo>
                          <a:cubicBezTo>
                            <a:pt x="212346" y="144073"/>
                            <a:pt x="214301" y="258676"/>
                            <a:pt x="227012" y="376120"/>
                          </a:cubicBezTo>
                          <a:cubicBezTo>
                            <a:pt x="242656" y="528608"/>
                            <a:pt x="272966" y="684884"/>
                            <a:pt x="336519" y="832636"/>
                          </a:cubicBezTo>
                          <a:cubicBezTo>
                            <a:pt x="346297" y="856314"/>
                            <a:pt x="356074" y="879993"/>
                            <a:pt x="364874" y="903671"/>
                          </a:cubicBezTo>
                          <a:cubicBezTo>
                            <a:pt x="367807" y="923560"/>
                            <a:pt x="362918" y="943450"/>
                            <a:pt x="337497" y="926402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5" name="Freeform: Shape 74">
                      <a:extLst>
                        <a:ext uri="{FF2B5EF4-FFF2-40B4-BE49-F238E27FC236}">
                          <a16:creationId xmlns:a16="http://schemas.microsoft.com/office/drawing/2014/main" id="{4D2E9AAD-11CD-739C-AB68-E9B8CE6243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7393" y="384264"/>
                      <a:ext cx="258299" cy="722874"/>
                    </a:xfrm>
                    <a:custGeom>
                      <a:avLst/>
                      <a:gdLst>
                        <a:gd name="connsiteX0" fmla="*/ 252433 w 258299"/>
                        <a:gd name="connsiteY0" fmla="*/ 641316 h 722874"/>
                        <a:gd name="connsiteX1" fmla="*/ 164436 w 258299"/>
                        <a:gd name="connsiteY1" fmla="*/ 715192 h 722874"/>
                        <a:gd name="connsiteX2" fmla="*/ 101861 w 258299"/>
                        <a:gd name="connsiteY2" fmla="*/ 645104 h 722874"/>
                        <a:gd name="connsiteX3" fmla="*/ 100883 w 258299"/>
                        <a:gd name="connsiteY3" fmla="*/ 623321 h 722874"/>
                        <a:gd name="connsiteX4" fmla="*/ 51018 w 258299"/>
                        <a:gd name="connsiteY4" fmla="*/ 227421 h 722874"/>
                        <a:gd name="connsiteX5" fmla="*/ 23641 w 258299"/>
                        <a:gd name="connsiteY5" fmla="*/ 123237 h 722874"/>
                        <a:gd name="connsiteX6" fmla="*/ 175 w 258299"/>
                        <a:gd name="connsiteY6" fmla="*/ 50308 h 722874"/>
                        <a:gd name="connsiteX7" fmla="*/ 147815 w 258299"/>
                        <a:gd name="connsiteY7" fmla="*/ 2004 h 722874"/>
                        <a:gd name="connsiteX8" fmla="*/ 156614 w 258299"/>
                        <a:gd name="connsiteY8" fmla="*/ 2004 h 722874"/>
                        <a:gd name="connsiteX9" fmla="*/ 189857 w 258299"/>
                        <a:gd name="connsiteY9" fmla="*/ 26629 h 722874"/>
                        <a:gd name="connsiteX10" fmla="*/ 227012 w 258299"/>
                        <a:gd name="connsiteY10" fmla="*/ 376120 h 722874"/>
                        <a:gd name="connsiteX11" fmla="*/ 258300 w 258299"/>
                        <a:gd name="connsiteY11" fmla="*/ 579753 h 722874"/>
                        <a:gd name="connsiteX12" fmla="*/ 252433 w 258299"/>
                        <a:gd name="connsiteY12" fmla="*/ 641316 h 7228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58299" h="722874">
                          <a:moveTo>
                            <a:pt x="252433" y="641316"/>
                          </a:moveTo>
                          <a:cubicBezTo>
                            <a:pt x="246566" y="669730"/>
                            <a:pt x="223101" y="747395"/>
                            <a:pt x="164436" y="715192"/>
                          </a:cubicBezTo>
                          <a:cubicBezTo>
                            <a:pt x="135104" y="699091"/>
                            <a:pt x="116526" y="672571"/>
                            <a:pt x="101861" y="645104"/>
                          </a:cubicBezTo>
                          <a:cubicBezTo>
                            <a:pt x="101861" y="637528"/>
                            <a:pt x="100883" y="630898"/>
                            <a:pt x="100883" y="623321"/>
                          </a:cubicBezTo>
                          <a:cubicBezTo>
                            <a:pt x="92083" y="490723"/>
                            <a:pt x="77417" y="359071"/>
                            <a:pt x="51018" y="227421"/>
                          </a:cubicBezTo>
                          <a:cubicBezTo>
                            <a:pt x="44174" y="193324"/>
                            <a:pt x="39285" y="156386"/>
                            <a:pt x="23641" y="123237"/>
                          </a:cubicBezTo>
                          <a:cubicBezTo>
                            <a:pt x="11908" y="99558"/>
                            <a:pt x="2130" y="75880"/>
                            <a:pt x="175" y="50308"/>
                          </a:cubicBezTo>
                          <a:cubicBezTo>
                            <a:pt x="-4714" y="-13150"/>
                            <a:pt x="94038" y="1057"/>
                            <a:pt x="147815" y="2004"/>
                          </a:cubicBezTo>
                          <a:cubicBezTo>
                            <a:pt x="150748" y="2004"/>
                            <a:pt x="153681" y="2004"/>
                            <a:pt x="156614" y="2004"/>
                          </a:cubicBezTo>
                          <a:cubicBezTo>
                            <a:pt x="171280" y="2004"/>
                            <a:pt x="187902" y="16211"/>
                            <a:pt x="189857" y="26629"/>
                          </a:cubicBezTo>
                          <a:cubicBezTo>
                            <a:pt x="212346" y="144073"/>
                            <a:pt x="214301" y="258676"/>
                            <a:pt x="227012" y="376120"/>
                          </a:cubicBezTo>
                          <a:cubicBezTo>
                            <a:pt x="233856" y="443366"/>
                            <a:pt x="243633" y="511559"/>
                            <a:pt x="258300" y="579753"/>
                          </a:cubicBezTo>
                          <a:cubicBezTo>
                            <a:pt x="257322" y="601537"/>
                            <a:pt x="256344" y="621426"/>
                            <a:pt x="252433" y="641316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grpSp>
                  <p:nvGrpSpPr>
                    <p:cNvPr id="76" name="Graphic 25">
                      <a:extLst>
                        <a:ext uri="{FF2B5EF4-FFF2-40B4-BE49-F238E27FC236}">
                          <a16:creationId xmlns:a16="http://schemas.microsoft.com/office/drawing/2014/main" id="{D43531BD-9A7E-BA8E-7E94-A50EE048E2F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1913" y="949983"/>
                      <a:ext cx="817504" cy="3376915"/>
                      <a:chOff x="5911913" y="949983"/>
                      <a:chExt cx="817504" cy="3376915"/>
                    </a:xfrm>
                    <a:solidFill>
                      <a:srgbClr val="89653B">
                        <a:alpha val="60000"/>
                      </a:srgbClr>
                    </a:solidFill>
                  </p:grpSpPr>
                  <p:sp>
                    <p:nvSpPr>
                      <p:cNvPr id="77" name="Freeform: Shape 76">
                        <a:extLst>
                          <a:ext uri="{FF2B5EF4-FFF2-40B4-BE49-F238E27FC236}">
                            <a16:creationId xmlns:a16="http://schemas.microsoft.com/office/drawing/2014/main" id="{3F05EF6E-4919-094C-D592-4837D06F23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33188" y="949983"/>
                        <a:ext cx="73514" cy="1261291"/>
                      </a:xfrm>
                      <a:custGeom>
                        <a:avLst/>
                        <a:gdLst>
                          <a:gd name="connsiteX0" fmla="*/ 7911 w 73514"/>
                          <a:gd name="connsiteY0" fmla="*/ 612620 h 1261291"/>
                          <a:gd name="connsiteX1" fmla="*/ 2045 w 73514"/>
                          <a:gd name="connsiteY1" fmla="*/ 287754 h 1261291"/>
                          <a:gd name="connsiteX2" fmla="*/ 13777 w 73514"/>
                          <a:gd name="connsiteY2" fmla="*/ 142844 h 1261291"/>
                          <a:gd name="connsiteX3" fmla="*/ 65598 w 73514"/>
                          <a:gd name="connsiteY3" fmla="*/ 775 h 1261291"/>
                          <a:gd name="connsiteX4" fmla="*/ 73420 w 73514"/>
                          <a:gd name="connsiteY4" fmla="*/ 6457 h 1261291"/>
                          <a:gd name="connsiteX5" fmla="*/ 44087 w 73514"/>
                          <a:gd name="connsiteY5" fmla="*/ 152315 h 1261291"/>
                          <a:gd name="connsiteX6" fmla="*/ 34310 w 73514"/>
                          <a:gd name="connsiteY6" fmla="*/ 305750 h 1261291"/>
                          <a:gd name="connsiteX7" fmla="*/ 40177 w 73514"/>
                          <a:gd name="connsiteY7" fmla="*/ 630615 h 1261291"/>
                          <a:gd name="connsiteX8" fmla="*/ 36266 w 73514"/>
                          <a:gd name="connsiteY8" fmla="*/ 953586 h 1261291"/>
                          <a:gd name="connsiteX9" fmla="*/ 55820 w 73514"/>
                          <a:gd name="connsiteY9" fmla="*/ 1107968 h 1261291"/>
                          <a:gd name="connsiteX10" fmla="*/ 47998 w 73514"/>
                          <a:gd name="connsiteY10" fmla="*/ 1259508 h 1261291"/>
                          <a:gd name="connsiteX11" fmla="*/ 36266 w 73514"/>
                          <a:gd name="connsiteY11" fmla="*/ 1252879 h 1261291"/>
                          <a:gd name="connsiteX12" fmla="*/ 4978 w 73514"/>
                          <a:gd name="connsiteY12" fmla="*/ 935591 h 1261291"/>
                          <a:gd name="connsiteX13" fmla="*/ 7911 w 73514"/>
                          <a:gd name="connsiteY13" fmla="*/ 612620 h 12612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73514" h="1261291">
                            <a:moveTo>
                              <a:pt x="7911" y="612620"/>
                            </a:moveTo>
                            <a:cubicBezTo>
                              <a:pt x="7911" y="503700"/>
                              <a:pt x="4978" y="395727"/>
                              <a:pt x="2045" y="287754"/>
                            </a:cubicBezTo>
                            <a:cubicBezTo>
                              <a:pt x="89" y="238504"/>
                              <a:pt x="89" y="191147"/>
                              <a:pt x="13777" y="142844"/>
                            </a:cubicBezTo>
                            <a:cubicBezTo>
                              <a:pt x="28443" y="94540"/>
                              <a:pt x="35288" y="45289"/>
                              <a:pt x="65598" y="775"/>
                            </a:cubicBezTo>
                            <a:cubicBezTo>
                              <a:pt x="67553" y="-2067"/>
                              <a:pt x="74398" y="3616"/>
                              <a:pt x="73420" y="6457"/>
                            </a:cubicBezTo>
                            <a:cubicBezTo>
                              <a:pt x="51909" y="53813"/>
                              <a:pt x="50932" y="103064"/>
                              <a:pt x="44087" y="152315"/>
                            </a:cubicBezTo>
                            <a:cubicBezTo>
                              <a:pt x="36266" y="204407"/>
                              <a:pt x="32355" y="253658"/>
                              <a:pt x="34310" y="305750"/>
                            </a:cubicBezTo>
                            <a:cubicBezTo>
                              <a:pt x="38221" y="413723"/>
                              <a:pt x="40177" y="521695"/>
                              <a:pt x="40177" y="630615"/>
                            </a:cubicBezTo>
                            <a:cubicBezTo>
                              <a:pt x="40177" y="737641"/>
                              <a:pt x="22577" y="846561"/>
                              <a:pt x="36266" y="953586"/>
                            </a:cubicBezTo>
                            <a:cubicBezTo>
                              <a:pt x="43110" y="1004731"/>
                              <a:pt x="50932" y="1056823"/>
                              <a:pt x="55820" y="1107968"/>
                            </a:cubicBezTo>
                            <a:cubicBezTo>
                              <a:pt x="60709" y="1160060"/>
                              <a:pt x="54842" y="1208363"/>
                              <a:pt x="47998" y="1259508"/>
                            </a:cubicBezTo>
                            <a:cubicBezTo>
                              <a:pt x="47021" y="1265192"/>
                              <a:pt x="36266" y="1255720"/>
                              <a:pt x="36266" y="1252879"/>
                            </a:cubicBezTo>
                            <a:cubicBezTo>
                              <a:pt x="25510" y="1146801"/>
                              <a:pt x="15733" y="1041669"/>
                              <a:pt x="4978" y="935591"/>
                            </a:cubicBezTo>
                            <a:cubicBezTo>
                              <a:pt x="-7733" y="827618"/>
                              <a:pt x="7911" y="719645"/>
                              <a:pt x="7911" y="612620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78" name="Freeform: Shape 77">
                        <a:extLst>
                          <a:ext uri="{FF2B5EF4-FFF2-40B4-BE49-F238E27FC236}">
                            <a16:creationId xmlns:a16="http://schemas.microsoft.com/office/drawing/2014/main" id="{7C5A7023-366C-914D-98F0-D7A551DEBE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71949" y="1899466"/>
                        <a:ext cx="107920" cy="1407760"/>
                      </a:xfrm>
                      <a:custGeom>
                        <a:avLst/>
                        <a:gdLst>
                          <a:gd name="connsiteX0" fmla="*/ 21511 w 107920"/>
                          <a:gd name="connsiteY0" fmla="*/ 1044050 h 1407760"/>
                          <a:gd name="connsiteX1" fmla="*/ 47910 w 107920"/>
                          <a:gd name="connsiteY1" fmla="*/ 689824 h 1407760"/>
                          <a:gd name="connsiteX2" fmla="*/ 58665 w 107920"/>
                          <a:gd name="connsiteY2" fmla="*/ 329915 h 1407760"/>
                          <a:gd name="connsiteX3" fmla="*/ 8800 w 107920"/>
                          <a:gd name="connsiteY3" fmla="*/ 1262 h 1407760"/>
                          <a:gd name="connsiteX4" fmla="*/ 16622 w 107920"/>
                          <a:gd name="connsiteY4" fmla="*/ 5997 h 1407760"/>
                          <a:gd name="connsiteX5" fmla="*/ 95819 w 107920"/>
                          <a:gd name="connsiteY5" fmla="*/ 350752 h 1407760"/>
                          <a:gd name="connsiteX6" fmla="*/ 88975 w 107920"/>
                          <a:gd name="connsiteY6" fmla="*/ 712555 h 1407760"/>
                          <a:gd name="connsiteX7" fmla="*/ 47910 w 107920"/>
                          <a:gd name="connsiteY7" fmla="*/ 1058257 h 1407760"/>
                          <a:gd name="connsiteX8" fmla="*/ 10755 w 107920"/>
                          <a:gd name="connsiteY8" fmla="*/ 1406801 h 1407760"/>
                          <a:gd name="connsiteX9" fmla="*/ 0 w 107920"/>
                          <a:gd name="connsiteY9" fmla="*/ 1400171 h 1407760"/>
                          <a:gd name="connsiteX10" fmla="*/ 21511 w 107920"/>
                          <a:gd name="connsiteY10" fmla="*/ 1044050 h 14077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7920" h="1407760">
                            <a:moveTo>
                              <a:pt x="21511" y="1044050"/>
                            </a:moveTo>
                            <a:cubicBezTo>
                              <a:pt x="26400" y="925659"/>
                              <a:pt x="34221" y="808215"/>
                              <a:pt x="47910" y="689824"/>
                            </a:cubicBezTo>
                            <a:cubicBezTo>
                              <a:pt x="61598" y="569539"/>
                              <a:pt x="74309" y="450201"/>
                              <a:pt x="58665" y="329915"/>
                            </a:cubicBezTo>
                            <a:cubicBezTo>
                              <a:pt x="44976" y="220996"/>
                              <a:pt x="6844" y="111129"/>
                              <a:pt x="8800" y="1262"/>
                            </a:cubicBezTo>
                            <a:cubicBezTo>
                              <a:pt x="8800" y="-2527"/>
                              <a:pt x="16622" y="3156"/>
                              <a:pt x="16622" y="5997"/>
                            </a:cubicBezTo>
                            <a:cubicBezTo>
                              <a:pt x="24444" y="122494"/>
                              <a:pt x="77242" y="235202"/>
                              <a:pt x="95819" y="350752"/>
                            </a:cubicBezTo>
                            <a:cubicBezTo>
                              <a:pt x="116352" y="471038"/>
                              <a:pt x="108530" y="592270"/>
                              <a:pt x="88975" y="712555"/>
                            </a:cubicBezTo>
                            <a:cubicBezTo>
                              <a:pt x="70398" y="828105"/>
                              <a:pt x="57687" y="942708"/>
                              <a:pt x="47910" y="1058257"/>
                            </a:cubicBezTo>
                            <a:cubicBezTo>
                              <a:pt x="39110" y="1173807"/>
                              <a:pt x="38132" y="1292198"/>
                              <a:pt x="10755" y="1406801"/>
                            </a:cubicBezTo>
                            <a:cubicBezTo>
                              <a:pt x="9777" y="1410589"/>
                              <a:pt x="0" y="1402065"/>
                              <a:pt x="0" y="1400171"/>
                            </a:cubicBezTo>
                            <a:cubicBezTo>
                              <a:pt x="2933" y="1281780"/>
                              <a:pt x="16622" y="1162441"/>
                              <a:pt x="21511" y="1044050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79" name="Freeform: Shape 78">
                        <a:extLst>
                          <a:ext uri="{FF2B5EF4-FFF2-40B4-BE49-F238E27FC236}">
                            <a16:creationId xmlns:a16="http://schemas.microsoft.com/office/drawing/2014/main" id="{5DF5837E-DE2F-CAEE-B556-18F251755C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64759" y="3476057"/>
                        <a:ext cx="171384" cy="678187"/>
                      </a:xfrm>
                      <a:custGeom>
                        <a:avLst/>
                        <a:gdLst>
                          <a:gd name="connsiteX0" fmla="*/ 8875 w 171384"/>
                          <a:gd name="connsiteY0" fmla="*/ 7323 h 678187"/>
                          <a:gd name="connsiteX1" fmla="*/ 33319 w 171384"/>
                          <a:gd name="connsiteY1" fmla="*/ 181595 h 678187"/>
                          <a:gd name="connsiteX2" fmla="*/ 47985 w 171384"/>
                          <a:gd name="connsiteY2" fmla="*/ 356813 h 678187"/>
                          <a:gd name="connsiteX3" fmla="*/ 167270 w 171384"/>
                          <a:gd name="connsiteY3" fmla="*/ 667471 h 678187"/>
                          <a:gd name="connsiteX4" fmla="*/ 160426 w 171384"/>
                          <a:gd name="connsiteY4" fmla="*/ 675049 h 678187"/>
                          <a:gd name="connsiteX5" fmla="*/ 23541 w 171384"/>
                          <a:gd name="connsiteY5" fmla="*/ 389963 h 678187"/>
                          <a:gd name="connsiteX6" fmla="*/ 15719 w 171384"/>
                          <a:gd name="connsiteY6" fmla="*/ 201484 h 678187"/>
                          <a:gd name="connsiteX7" fmla="*/ 76 w 171384"/>
                          <a:gd name="connsiteY7" fmla="*/ 693 h 678187"/>
                          <a:gd name="connsiteX8" fmla="*/ 8875 w 171384"/>
                          <a:gd name="connsiteY8" fmla="*/ 7323 h 6781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71384" h="678187">
                            <a:moveTo>
                              <a:pt x="8875" y="7323"/>
                            </a:moveTo>
                            <a:cubicBezTo>
                              <a:pt x="15719" y="66045"/>
                              <a:pt x="27452" y="123820"/>
                              <a:pt x="33319" y="181595"/>
                            </a:cubicBezTo>
                            <a:cubicBezTo>
                              <a:pt x="39185" y="240317"/>
                              <a:pt x="43096" y="298092"/>
                              <a:pt x="47985" y="356813"/>
                            </a:cubicBezTo>
                            <a:cubicBezTo>
                              <a:pt x="57762" y="462892"/>
                              <a:pt x="78295" y="582230"/>
                              <a:pt x="167270" y="667471"/>
                            </a:cubicBezTo>
                            <a:cubicBezTo>
                              <a:pt x="175092" y="675049"/>
                              <a:pt x="171181" y="682626"/>
                              <a:pt x="160426" y="675049"/>
                            </a:cubicBezTo>
                            <a:cubicBezTo>
                              <a:pt x="53851" y="604961"/>
                              <a:pt x="37230" y="491306"/>
                              <a:pt x="23541" y="389963"/>
                            </a:cubicBezTo>
                            <a:cubicBezTo>
                              <a:pt x="15719" y="328400"/>
                              <a:pt x="17675" y="263995"/>
                              <a:pt x="15719" y="201484"/>
                            </a:cubicBezTo>
                            <a:cubicBezTo>
                              <a:pt x="13764" y="134238"/>
                              <a:pt x="3987" y="67939"/>
                              <a:pt x="76" y="693"/>
                            </a:cubicBezTo>
                            <a:cubicBezTo>
                              <a:pt x="-902" y="-2149"/>
                              <a:pt x="7897" y="4481"/>
                              <a:pt x="8875" y="7323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80" name="Freeform: Shape 79">
                        <a:extLst>
                          <a:ext uri="{FF2B5EF4-FFF2-40B4-BE49-F238E27FC236}">
                            <a16:creationId xmlns:a16="http://schemas.microsoft.com/office/drawing/2014/main" id="{CEDBE46C-393C-BA2C-739B-3451FAFB18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46845" y="4173363"/>
                        <a:ext cx="282572" cy="153535"/>
                      </a:xfrm>
                      <a:custGeom>
                        <a:avLst/>
                        <a:gdLst>
                          <a:gd name="connsiteX0" fmla="*/ 7235 w 282572"/>
                          <a:gd name="connsiteY0" fmla="*/ 2368 h 153535"/>
                          <a:gd name="connsiteX1" fmla="*/ 150964 w 282572"/>
                          <a:gd name="connsiteY1" fmla="*/ 77191 h 153535"/>
                          <a:gd name="connsiteX2" fmla="*/ 279048 w 282572"/>
                          <a:gd name="connsiteY2" fmla="*/ 145384 h 153535"/>
                          <a:gd name="connsiteX3" fmla="*/ 279048 w 282572"/>
                          <a:gd name="connsiteY3" fmla="*/ 152961 h 153535"/>
                          <a:gd name="connsiteX4" fmla="*/ 210606 w 282572"/>
                          <a:gd name="connsiteY4" fmla="*/ 127389 h 153535"/>
                          <a:gd name="connsiteX5" fmla="*/ 116742 w 282572"/>
                          <a:gd name="connsiteY5" fmla="*/ 83821 h 153535"/>
                          <a:gd name="connsiteX6" fmla="*/ 391 w 282572"/>
                          <a:gd name="connsiteY6" fmla="*/ 3315 h 153535"/>
                          <a:gd name="connsiteX7" fmla="*/ 7235 w 282572"/>
                          <a:gd name="connsiteY7" fmla="*/ 2368 h 1535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82572" h="153535">
                            <a:moveTo>
                              <a:pt x="7235" y="2368"/>
                            </a:moveTo>
                            <a:cubicBezTo>
                              <a:pt x="39501" y="38358"/>
                              <a:pt x="104032" y="55407"/>
                              <a:pt x="150964" y="77191"/>
                            </a:cubicBezTo>
                            <a:cubicBezTo>
                              <a:pt x="195940" y="98028"/>
                              <a:pt x="240916" y="116970"/>
                              <a:pt x="279048" y="145384"/>
                            </a:cubicBezTo>
                            <a:cubicBezTo>
                              <a:pt x="281003" y="147278"/>
                              <a:pt x="285892" y="155803"/>
                              <a:pt x="279048" y="152961"/>
                            </a:cubicBezTo>
                            <a:cubicBezTo>
                              <a:pt x="257538" y="142543"/>
                              <a:pt x="231139" y="138755"/>
                              <a:pt x="210606" y="127389"/>
                            </a:cubicBezTo>
                            <a:cubicBezTo>
                              <a:pt x="181274" y="111288"/>
                              <a:pt x="149008" y="97081"/>
                              <a:pt x="116742" y="83821"/>
                            </a:cubicBezTo>
                            <a:cubicBezTo>
                              <a:pt x="74699" y="65825"/>
                              <a:pt x="24835" y="36464"/>
                              <a:pt x="391" y="3315"/>
                            </a:cubicBezTo>
                            <a:cubicBezTo>
                              <a:pt x="-1565" y="-1421"/>
                              <a:pt x="4302" y="-473"/>
                              <a:pt x="7235" y="2368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81" name="Freeform: Shape 80">
                        <a:extLst>
                          <a:ext uri="{FF2B5EF4-FFF2-40B4-BE49-F238E27FC236}">
                            <a16:creationId xmlns:a16="http://schemas.microsoft.com/office/drawing/2014/main" id="{1E755DC6-1F2B-DA60-4460-F2E13B3983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1913" y="2888956"/>
                        <a:ext cx="193172" cy="1378577"/>
                      </a:xfrm>
                      <a:custGeom>
                        <a:avLst/>
                        <a:gdLst>
                          <a:gd name="connsiteX0" fmla="*/ 496 w 193172"/>
                          <a:gd name="connsiteY0" fmla="*/ 1368228 h 1378577"/>
                          <a:gd name="connsiteX1" fmla="*/ 83604 w 193172"/>
                          <a:gd name="connsiteY1" fmla="*/ 1222370 h 1378577"/>
                          <a:gd name="connsiteX2" fmla="*/ 126625 w 193172"/>
                          <a:gd name="connsiteY2" fmla="*/ 1040522 h 1378577"/>
                          <a:gd name="connsiteX3" fmla="*/ 139335 w 193172"/>
                          <a:gd name="connsiteY3" fmla="*/ 684401 h 1378577"/>
                          <a:gd name="connsiteX4" fmla="*/ 151069 w 193172"/>
                          <a:gd name="connsiteY4" fmla="*/ 524336 h 1378577"/>
                          <a:gd name="connsiteX5" fmla="*/ 166712 w 193172"/>
                          <a:gd name="connsiteY5" fmla="*/ 351012 h 1378577"/>
                          <a:gd name="connsiteX6" fmla="*/ 168668 w 193172"/>
                          <a:gd name="connsiteY6" fmla="*/ 180528 h 1378577"/>
                          <a:gd name="connsiteX7" fmla="*/ 170623 w 193172"/>
                          <a:gd name="connsiteY7" fmla="*/ 1521 h 1378577"/>
                          <a:gd name="connsiteX8" fmla="*/ 181378 w 193172"/>
                          <a:gd name="connsiteY8" fmla="*/ 7204 h 1378577"/>
                          <a:gd name="connsiteX9" fmla="*/ 186267 w 193172"/>
                          <a:gd name="connsiteY9" fmla="*/ 179581 h 1378577"/>
                          <a:gd name="connsiteX10" fmla="*/ 192134 w 193172"/>
                          <a:gd name="connsiteY10" fmla="*/ 364272 h 1378577"/>
                          <a:gd name="connsiteX11" fmla="*/ 178445 w 193172"/>
                          <a:gd name="connsiteY11" fmla="*/ 714709 h 1378577"/>
                          <a:gd name="connsiteX12" fmla="*/ 165735 w 193172"/>
                          <a:gd name="connsiteY12" fmla="*/ 1071777 h 1378577"/>
                          <a:gd name="connsiteX13" fmla="*/ 110003 w 193172"/>
                          <a:gd name="connsiteY13" fmla="*/ 1239419 h 1378577"/>
                          <a:gd name="connsiteX14" fmla="*/ 15162 w 193172"/>
                          <a:gd name="connsiteY14" fmla="*/ 1377699 h 1378577"/>
                          <a:gd name="connsiteX15" fmla="*/ 496 w 193172"/>
                          <a:gd name="connsiteY15" fmla="*/ 1368228 h 13785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93172" h="1378577">
                            <a:moveTo>
                              <a:pt x="496" y="1368228"/>
                            </a:moveTo>
                            <a:cubicBezTo>
                              <a:pt x="34717" y="1320872"/>
                              <a:pt x="62093" y="1274463"/>
                              <a:pt x="83604" y="1222370"/>
                            </a:cubicBezTo>
                            <a:cubicBezTo>
                              <a:pt x="107070" y="1163648"/>
                              <a:pt x="115870" y="1101138"/>
                              <a:pt x="126625" y="1040522"/>
                            </a:cubicBezTo>
                            <a:cubicBezTo>
                              <a:pt x="147157" y="923077"/>
                              <a:pt x="131514" y="802792"/>
                              <a:pt x="139335" y="684401"/>
                            </a:cubicBezTo>
                            <a:cubicBezTo>
                              <a:pt x="143246" y="631362"/>
                              <a:pt x="143246" y="577376"/>
                              <a:pt x="151069" y="524336"/>
                            </a:cubicBezTo>
                            <a:cubicBezTo>
                              <a:pt x="158891" y="466561"/>
                              <a:pt x="165735" y="408787"/>
                              <a:pt x="166712" y="351012"/>
                            </a:cubicBezTo>
                            <a:cubicBezTo>
                              <a:pt x="167690" y="294184"/>
                              <a:pt x="165735" y="237356"/>
                              <a:pt x="168668" y="180528"/>
                            </a:cubicBezTo>
                            <a:cubicBezTo>
                              <a:pt x="171601" y="120860"/>
                              <a:pt x="173556" y="61190"/>
                              <a:pt x="170623" y="1521"/>
                            </a:cubicBezTo>
                            <a:cubicBezTo>
                              <a:pt x="170623" y="-3215"/>
                              <a:pt x="181378" y="4362"/>
                              <a:pt x="181378" y="7204"/>
                            </a:cubicBezTo>
                            <a:cubicBezTo>
                              <a:pt x="187245" y="64979"/>
                              <a:pt x="190178" y="121806"/>
                              <a:pt x="186267" y="179581"/>
                            </a:cubicBezTo>
                            <a:cubicBezTo>
                              <a:pt x="182356" y="241145"/>
                              <a:pt x="189201" y="302708"/>
                              <a:pt x="192134" y="364272"/>
                            </a:cubicBezTo>
                            <a:cubicBezTo>
                              <a:pt x="197023" y="480768"/>
                              <a:pt x="183334" y="598213"/>
                              <a:pt x="178445" y="714709"/>
                            </a:cubicBezTo>
                            <a:cubicBezTo>
                              <a:pt x="172579" y="833100"/>
                              <a:pt x="185289" y="954333"/>
                              <a:pt x="165735" y="1071777"/>
                            </a:cubicBezTo>
                            <a:cubicBezTo>
                              <a:pt x="155957" y="1128605"/>
                              <a:pt x="136402" y="1185432"/>
                              <a:pt x="110003" y="1239419"/>
                            </a:cubicBezTo>
                            <a:cubicBezTo>
                              <a:pt x="86537" y="1286775"/>
                              <a:pt x="63071" y="1341709"/>
                              <a:pt x="15162" y="1377699"/>
                            </a:cubicBezTo>
                            <a:cubicBezTo>
                              <a:pt x="8318" y="1381488"/>
                              <a:pt x="-2438" y="1372017"/>
                              <a:pt x="496" y="1368228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</p:grpSp>
                <p:sp>
                  <p:nvSpPr>
                    <p:cNvPr id="82" name="Freeform: Shape 81">
                      <a:extLst>
                        <a:ext uri="{FF2B5EF4-FFF2-40B4-BE49-F238E27FC236}">
                          <a16:creationId xmlns:a16="http://schemas.microsoft.com/office/drawing/2014/main" id="{296380A6-C69D-74E8-AEB3-491E23CC91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85847" y="3449283"/>
                      <a:ext cx="975580" cy="921206"/>
                    </a:xfrm>
                    <a:custGeom>
                      <a:avLst/>
                      <a:gdLst>
                        <a:gd name="connsiteX0" fmla="*/ 335157 w 975580"/>
                        <a:gd name="connsiteY0" fmla="*/ 851469 h 921206"/>
                        <a:gd name="connsiteX1" fmla="*/ 2725 w 975580"/>
                        <a:gd name="connsiteY1" fmla="*/ 579642 h 921206"/>
                        <a:gd name="connsiteX2" fmla="*/ 68233 w 975580"/>
                        <a:gd name="connsiteY2" fmla="*/ 662990 h 921206"/>
                        <a:gd name="connsiteX3" fmla="*/ 154275 w 975580"/>
                        <a:gd name="connsiteY3" fmla="*/ 716976 h 921206"/>
                        <a:gd name="connsiteX4" fmla="*/ 158186 w 975580"/>
                        <a:gd name="connsiteY4" fmla="*/ 713188 h 921206"/>
                        <a:gd name="connsiteX5" fmla="*/ 78989 w 975580"/>
                        <a:gd name="connsiteY5" fmla="*/ 327706 h 921206"/>
                        <a:gd name="connsiteX6" fmla="*/ 101476 w 975580"/>
                        <a:gd name="connsiteY6" fmla="*/ 0 h 921206"/>
                        <a:gd name="connsiteX7" fmla="*/ 105387 w 975580"/>
                        <a:gd name="connsiteY7" fmla="*/ 27467 h 921206"/>
                        <a:gd name="connsiteX8" fmla="*/ 115165 w 975580"/>
                        <a:gd name="connsiteY8" fmla="*/ 284139 h 921206"/>
                        <a:gd name="connsiteX9" fmla="*/ 174807 w 975580"/>
                        <a:gd name="connsiteY9" fmla="*/ 517132 h 921206"/>
                        <a:gd name="connsiteX10" fmla="*/ 281382 w 975580"/>
                        <a:gd name="connsiteY10" fmla="*/ 668673 h 921206"/>
                        <a:gd name="connsiteX11" fmla="*/ 477908 w 975580"/>
                        <a:gd name="connsiteY11" fmla="*/ 781381 h 921206"/>
                        <a:gd name="connsiteX12" fmla="*/ 734077 w 975580"/>
                        <a:gd name="connsiteY12" fmla="*/ 875147 h 921206"/>
                        <a:gd name="connsiteX13" fmla="*/ 975581 w 975580"/>
                        <a:gd name="connsiteY13" fmla="*/ 914926 h 921206"/>
                        <a:gd name="connsiteX14" fmla="*/ 806430 w 975580"/>
                        <a:gd name="connsiteY14" fmla="*/ 916821 h 921206"/>
                        <a:gd name="connsiteX15" fmla="*/ 628481 w 975580"/>
                        <a:gd name="connsiteY15" fmla="*/ 895036 h 921206"/>
                        <a:gd name="connsiteX16" fmla="*/ 416310 w 975580"/>
                        <a:gd name="connsiteY16" fmla="*/ 865676 h 921206"/>
                        <a:gd name="connsiteX17" fmla="*/ 335157 w 975580"/>
                        <a:gd name="connsiteY17" fmla="*/ 851469 h 9212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975580" h="921206">
                          <a:moveTo>
                            <a:pt x="335157" y="851469"/>
                          </a:moveTo>
                          <a:cubicBezTo>
                            <a:pt x="159164" y="803165"/>
                            <a:pt x="-24653" y="739707"/>
                            <a:pt x="2725" y="579642"/>
                          </a:cubicBezTo>
                          <a:cubicBezTo>
                            <a:pt x="22279" y="609004"/>
                            <a:pt x="42812" y="637417"/>
                            <a:pt x="68233" y="662990"/>
                          </a:cubicBezTo>
                          <a:cubicBezTo>
                            <a:pt x="89744" y="684774"/>
                            <a:pt x="117121" y="711293"/>
                            <a:pt x="154275" y="716976"/>
                          </a:cubicBezTo>
                          <a:cubicBezTo>
                            <a:pt x="157208" y="716976"/>
                            <a:pt x="160141" y="715082"/>
                            <a:pt x="158186" y="713188"/>
                          </a:cubicBezTo>
                          <a:cubicBezTo>
                            <a:pt x="66277" y="597638"/>
                            <a:pt x="67255" y="458410"/>
                            <a:pt x="78989" y="327706"/>
                          </a:cubicBezTo>
                          <a:cubicBezTo>
                            <a:pt x="89744" y="218787"/>
                            <a:pt x="111254" y="108920"/>
                            <a:pt x="101476" y="0"/>
                          </a:cubicBezTo>
                          <a:cubicBezTo>
                            <a:pt x="102454" y="9471"/>
                            <a:pt x="104409" y="18942"/>
                            <a:pt x="105387" y="27467"/>
                          </a:cubicBezTo>
                          <a:cubicBezTo>
                            <a:pt x="115165" y="112708"/>
                            <a:pt x="107343" y="198897"/>
                            <a:pt x="115165" y="284139"/>
                          </a:cubicBezTo>
                          <a:cubicBezTo>
                            <a:pt x="122987" y="363697"/>
                            <a:pt x="140586" y="442309"/>
                            <a:pt x="174807" y="517132"/>
                          </a:cubicBezTo>
                          <a:cubicBezTo>
                            <a:pt x="199251" y="572066"/>
                            <a:pt x="231517" y="625105"/>
                            <a:pt x="281382" y="668673"/>
                          </a:cubicBezTo>
                          <a:cubicBezTo>
                            <a:pt x="336135" y="716976"/>
                            <a:pt x="406533" y="750126"/>
                            <a:pt x="477908" y="781381"/>
                          </a:cubicBezTo>
                          <a:cubicBezTo>
                            <a:pt x="560039" y="817372"/>
                            <a:pt x="645103" y="849575"/>
                            <a:pt x="734077" y="875147"/>
                          </a:cubicBezTo>
                          <a:cubicBezTo>
                            <a:pt x="811319" y="896931"/>
                            <a:pt x="892472" y="913032"/>
                            <a:pt x="975581" y="914926"/>
                          </a:cubicBezTo>
                          <a:cubicBezTo>
                            <a:pt x="920827" y="924397"/>
                            <a:pt x="862162" y="921556"/>
                            <a:pt x="806430" y="916821"/>
                          </a:cubicBezTo>
                          <a:cubicBezTo>
                            <a:pt x="746788" y="912085"/>
                            <a:pt x="687146" y="903561"/>
                            <a:pt x="628481" y="895036"/>
                          </a:cubicBezTo>
                          <a:cubicBezTo>
                            <a:pt x="558083" y="884618"/>
                            <a:pt x="486708" y="877988"/>
                            <a:pt x="416310" y="865676"/>
                          </a:cubicBezTo>
                          <a:cubicBezTo>
                            <a:pt x="388934" y="861887"/>
                            <a:pt x="361557" y="856205"/>
                            <a:pt x="335157" y="851469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3" name="Freeform: Shape 82">
                      <a:extLst>
                        <a:ext uri="{FF2B5EF4-FFF2-40B4-BE49-F238E27FC236}">
                          <a16:creationId xmlns:a16="http://schemas.microsoft.com/office/drawing/2014/main" id="{04602A42-4B64-B923-CFA9-2AFBAF6422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85536" y="4052604"/>
                      <a:ext cx="969046" cy="317076"/>
                    </a:xfrm>
                    <a:custGeom>
                      <a:avLst/>
                      <a:gdLst>
                        <a:gd name="connsiteX0" fmla="*/ 3035 w 969046"/>
                        <a:gd name="connsiteY0" fmla="*/ 7577 h 317076"/>
                        <a:gd name="connsiteX1" fmla="*/ 136008 w 969046"/>
                        <a:gd name="connsiteY1" fmla="*/ 121233 h 317076"/>
                        <a:gd name="connsiteX2" fmla="*/ 371645 w 969046"/>
                        <a:gd name="connsiteY2" fmla="*/ 183743 h 317076"/>
                        <a:gd name="connsiteX3" fmla="*/ 526128 w 969046"/>
                        <a:gd name="connsiteY3" fmla="*/ 225417 h 317076"/>
                        <a:gd name="connsiteX4" fmla="*/ 678656 w 969046"/>
                        <a:gd name="connsiteY4" fmla="*/ 264249 h 317076"/>
                        <a:gd name="connsiteX5" fmla="*/ 748076 w 969046"/>
                        <a:gd name="connsiteY5" fmla="*/ 275615 h 317076"/>
                        <a:gd name="connsiteX6" fmla="*/ 962203 w 969046"/>
                        <a:gd name="connsiteY6" fmla="*/ 310659 h 317076"/>
                        <a:gd name="connsiteX7" fmla="*/ 969047 w 969046"/>
                        <a:gd name="connsiteY7" fmla="*/ 311605 h 317076"/>
                        <a:gd name="connsiteX8" fmla="*/ 806741 w 969046"/>
                        <a:gd name="connsiteY8" fmla="*/ 312553 h 317076"/>
                        <a:gd name="connsiteX9" fmla="*/ 628791 w 969046"/>
                        <a:gd name="connsiteY9" fmla="*/ 290769 h 317076"/>
                        <a:gd name="connsiteX10" fmla="*/ 416621 w 969046"/>
                        <a:gd name="connsiteY10" fmla="*/ 261408 h 317076"/>
                        <a:gd name="connsiteX11" fmla="*/ 335468 w 969046"/>
                        <a:gd name="connsiteY11" fmla="*/ 247201 h 317076"/>
                        <a:gd name="connsiteX12" fmla="*/ 101 w 969046"/>
                        <a:gd name="connsiteY12" fmla="*/ 0 h 317076"/>
                        <a:gd name="connsiteX13" fmla="*/ 3035 w 969046"/>
                        <a:gd name="connsiteY13" fmla="*/ 7577 h 3170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969046" h="317076">
                          <a:moveTo>
                            <a:pt x="3035" y="7577"/>
                          </a:moveTo>
                          <a:cubicBezTo>
                            <a:pt x="28456" y="57775"/>
                            <a:pt x="74410" y="95660"/>
                            <a:pt x="136008" y="121233"/>
                          </a:cubicBezTo>
                          <a:cubicBezTo>
                            <a:pt x="210317" y="151541"/>
                            <a:pt x="293425" y="163854"/>
                            <a:pt x="371645" y="183743"/>
                          </a:cubicBezTo>
                          <a:cubicBezTo>
                            <a:pt x="423465" y="197003"/>
                            <a:pt x="474308" y="211210"/>
                            <a:pt x="526128" y="225417"/>
                          </a:cubicBezTo>
                          <a:cubicBezTo>
                            <a:pt x="576971" y="240571"/>
                            <a:pt x="625858" y="254778"/>
                            <a:pt x="678656" y="264249"/>
                          </a:cubicBezTo>
                          <a:cubicBezTo>
                            <a:pt x="702122" y="268038"/>
                            <a:pt x="725588" y="271826"/>
                            <a:pt x="748076" y="275615"/>
                          </a:cubicBezTo>
                          <a:cubicBezTo>
                            <a:pt x="817496" y="293611"/>
                            <a:pt x="888872" y="307817"/>
                            <a:pt x="962203" y="310659"/>
                          </a:cubicBezTo>
                          <a:cubicBezTo>
                            <a:pt x="964158" y="311605"/>
                            <a:pt x="966114" y="311605"/>
                            <a:pt x="969047" y="311605"/>
                          </a:cubicBezTo>
                          <a:cubicBezTo>
                            <a:pt x="916248" y="320130"/>
                            <a:pt x="859539" y="317289"/>
                            <a:pt x="806741" y="312553"/>
                          </a:cubicBezTo>
                          <a:cubicBezTo>
                            <a:pt x="747098" y="307817"/>
                            <a:pt x="687457" y="299293"/>
                            <a:pt x="628791" y="290769"/>
                          </a:cubicBezTo>
                          <a:cubicBezTo>
                            <a:pt x="558393" y="280350"/>
                            <a:pt x="487018" y="273720"/>
                            <a:pt x="416621" y="261408"/>
                          </a:cubicBezTo>
                          <a:cubicBezTo>
                            <a:pt x="389244" y="256672"/>
                            <a:pt x="362844" y="251937"/>
                            <a:pt x="335468" y="247201"/>
                          </a:cubicBezTo>
                          <a:cubicBezTo>
                            <a:pt x="168273" y="201739"/>
                            <a:pt x="-4787" y="142069"/>
                            <a:pt x="101" y="0"/>
                          </a:cubicBezTo>
                          <a:cubicBezTo>
                            <a:pt x="1079" y="2842"/>
                            <a:pt x="2057" y="5683"/>
                            <a:pt x="3035" y="7577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4" name="Freeform: Shape 83">
                      <a:extLst>
                        <a:ext uri="{FF2B5EF4-FFF2-40B4-BE49-F238E27FC236}">
                          <a16:creationId xmlns:a16="http://schemas.microsoft.com/office/drawing/2014/main" id="{E038D7DE-342E-DDC2-F1F9-D588AB867E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04792" y="373009"/>
                      <a:ext cx="2080641" cy="4097269"/>
                    </a:xfrm>
                    <a:custGeom>
                      <a:avLst/>
                      <a:gdLst>
                        <a:gd name="connsiteX0" fmla="*/ 0 w 2080641"/>
                        <a:gd name="connsiteY0" fmla="*/ 3984571 h 4097269"/>
                        <a:gd name="connsiteX1" fmla="*/ 399898 w 2080641"/>
                        <a:gd name="connsiteY1" fmla="*/ 3773362 h 4097269"/>
                        <a:gd name="connsiteX2" fmla="*/ 775352 w 2080641"/>
                        <a:gd name="connsiteY2" fmla="*/ 2988192 h 4097269"/>
                        <a:gd name="connsiteX3" fmla="*/ 775352 w 2080641"/>
                        <a:gd name="connsiteY3" fmla="*/ 2868853 h 4097269"/>
                        <a:gd name="connsiteX4" fmla="*/ 757752 w 2080641"/>
                        <a:gd name="connsiteY4" fmla="*/ 2747621 h 4097269"/>
                        <a:gd name="connsiteX5" fmla="*/ 775352 w 2080641"/>
                        <a:gd name="connsiteY5" fmla="*/ 1994653 h 4097269"/>
                        <a:gd name="connsiteX6" fmla="*/ 813484 w 2080641"/>
                        <a:gd name="connsiteY6" fmla="*/ 634576 h 4097269"/>
                        <a:gd name="connsiteX7" fmla="*/ 763619 w 2080641"/>
                        <a:gd name="connsiteY7" fmla="*/ 238677 h 4097269"/>
                        <a:gd name="connsiteX8" fmla="*/ 736242 w 2080641"/>
                        <a:gd name="connsiteY8" fmla="*/ 134492 h 4097269"/>
                        <a:gd name="connsiteX9" fmla="*/ 712776 w 2080641"/>
                        <a:gd name="connsiteY9" fmla="*/ 61564 h 4097269"/>
                        <a:gd name="connsiteX10" fmla="*/ 860416 w 2080641"/>
                        <a:gd name="connsiteY10" fmla="*/ 13260 h 4097269"/>
                        <a:gd name="connsiteX11" fmla="*/ 869215 w 2080641"/>
                        <a:gd name="connsiteY11" fmla="*/ 13260 h 4097269"/>
                        <a:gd name="connsiteX12" fmla="*/ 885837 w 2080641"/>
                        <a:gd name="connsiteY12" fmla="*/ 17996 h 4097269"/>
                        <a:gd name="connsiteX13" fmla="*/ 894637 w 2080641"/>
                        <a:gd name="connsiteY13" fmla="*/ 71035 h 4097269"/>
                        <a:gd name="connsiteX14" fmla="*/ 921036 w 2080641"/>
                        <a:gd name="connsiteY14" fmla="*/ 219734 h 4097269"/>
                        <a:gd name="connsiteX15" fmla="*/ 934724 w 2080641"/>
                        <a:gd name="connsiteY15" fmla="*/ 372222 h 4097269"/>
                        <a:gd name="connsiteX16" fmla="*/ 981656 w 2080641"/>
                        <a:gd name="connsiteY16" fmla="*/ 1007745 h 4097269"/>
                        <a:gd name="connsiteX17" fmla="*/ 1023699 w 2080641"/>
                        <a:gd name="connsiteY17" fmla="*/ 1592123 h 4097269"/>
                        <a:gd name="connsiteX18" fmla="*/ 1029565 w 2080641"/>
                        <a:gd name="connsiteY18" fmla="*/ 1593071 h 4097269"/>
                        <a:gd name="connsiteX19" fmla="*/ 1126363 w 2080641"/>
                        <a:gd name="connsiteY19" fmla="*/ 1237897 h 4097269"/>
                        <a:gd name="connsiteX20" fmla="*/ 1138095 w 2080641"/>
                        <a:gd name="connsiteY20" fmla="*/ 1074044 h 4097269"/>
                        <a:gd name="connsiteX21" fmla="*/ 1140051 w 2080641"/>
                        <a:gd name="connsiteY21" fmla="*/ 1080674 h 4097269"/>
                        <a:gd name="connsiteX22" fmla="*/ 1147872 w 2080641"/>
                        <a:gd name="connsiteY22" fmla="*/ 1063626 h 4097269"/>
                        <a:gd name="connsiteX23" fmla="*/ 1152761 w 2080641"/>
                        <a:gd name="connsiteY23" fmla="*/ 1013428 h 4097269"/>
                        <a:gd name="connsiteX24" fmla="*/ 1161561 w 2080641"/>
                        <a:gd name="connsiteY24" fmla="*/ 957547 h 4097269"/>
                        <a:gd name="connsiteX25" fmla="*/ 1331689 w 2080641"/>
                        <a:gd name="connsiteY25" fmla="*/ 452728 h 4097269"/>
                        <a:gd name="connsiteX26" fmla="*/ 1832294 w 2080641"/>
                        <a:gd name="connsiteY26" fmla="*/ 87136 h 4097269"/>
                        <a:gd name="connsiteX27" fmla="*/ 2004377 w 2080641"/>
                        <a:gd name="connsiteY27" fmla="*/ 0 h 4097269"/>
                        <a:gd name="connsiteX28" fmla="*/ 2080641 w 2080641"/>
                        <a:gd name="connsiteY28" fmla="*/ 21784 h 4097269"/>
                        <a:gd name="connsiteX29" fmla="*/ 1628923 w 2080641"/>
                        <a:gd name="connsiteY29" fmla="*/ 286033 h 4097269"/>
                        <a:gd name="connsiteX30" fmla="*/ 1333644 w 2080641"/>
                        <a:gd name="connsiteY30" fmla="*/ 629841 h 4097269"/>
                        <a:gd name="connsiteX31" fmla="*/ 1320934 w 2080641"/>
                        <a:gd name="connsiteY31" fmla="*/ 738761 h 4097269"/>
                        <a:gd name="connsiteX32" fmla="*/ 1311156 w 2080641"/>
                        <a:gd name="connsiteY32" fmla="*/ 859993 h 4097269"/>
                        <a:gd name="connsiteX33" fmla="*/ 1308223 w 2080641"/>
                        <a:gd name="connsiteY33" fmla="*/ 984067 h 4097269"/>
                        <a:gd name="connsiteX34" fmla="*/ 1222181 w 2080641"/>
                        <a:gd name="connsiteY34" fmla="*/ 1390385 h 4097269"/>
                        <a:gd name="connsiteX35" fmla="*/ 1136140 w 2080641"/>
                        <a:gd name="connsiteY35" fmla="*/ 1633797 h 4097269"/>
                        <a:gd name="connsiteX36" fmla="*/ 1058898 w 2080641"/>
                        <a:gd name="connsiteY36" fmla="*/ 1882893 h 4097269"/>
                        <a:gd name="connsiteX37" fmla="*/ 990456 w 2080641"/>
                        <a:gd name="connsiteY37" fmla="*/ 2388659 h 4097269"/>
                        <a:gd name="connsiteX38" fmla="*/ 997300 w 2080641"/>
                        <a:gd name="connsiteY38" fmla="*/ 2389606 h 4097269"/>
                        <a:gd name="connsiteX39" fmla="*/ 1080408 w 2080641"/>
                        <a:gd name="connsiteY39" fmla="*/ 2191656 h 4097269"/>
                        <a:gd name="connsiteX40" fmla="*/ 1051076 w 2080641"/>
                        <a:gd name="connsiteY40" fmla="*/ 2319518 h 4097269"/>
                        <a:gd name="connsiteX41" fmla="*/ 999255 w 2080641"/>
                        <a:gd name="connsiteY41" fmla="*/ 2449275 h 4097269"/>
                        <a:gd name="connsiteX42" fmla="*/ 1008055 w 2080641"/>
                        <a:gd name="connsiteY42" fmla="*/ 2568614 h 4097269"/>
                        <a:gd name="connsiteX43" fmla="*/ 1065742 w 2080641"/>
                        <a:gd name="connsiteY43" fmla="*/ 2681322 h 4097269"/>
                        <a:gd name="connsiteX44" fmla="*/ 1072586 w 2080641"/>
                        <a:gd name="connsiteY44" fmla="*/ 2680375 h 4097269"/>
                        <a:gd name="connsiteX45" fmla="*/ 1148850 w 2080641"/>
                        <a:gd name="connsiteY45" fmla="*/ 2480531 h 4097269"/>
                        <a:gd name="connsiteX46" fmla="*/ 1145917 w 2080641"/>
                        <a:gd name="connsiteY46" fmla="*/ 2687005 h 4097269"/>
                        <a:gd name="connsiteX47" fmla="*/ 1131251 w 2080641"/>
                        <a:gd name="connsiteY47" fmla="*/ 2949359 h 4097269"/>
                        <a:gd name="connsiteX48" fmla="*/ 1095075 w 2080641"/>
                        <a:gd name="connsiteY48" fmla="*/ 3188983 h 4097269"/>
                        <a:gd name="connsiteX49" fmla="*/ 1080408 w 2080641"/>
                        <a:gd name="connsiteY49" fmla="*/ 3672965 h 4097269"/>
                        <a:gd name="connsiteX50" fmla="*/ 1087253 w 2080641"/>
                        <a:gd name="connsiteY50" fmla="*/ 3672019 h 4097269"/>
                        <a:gd name="connsiteX51" fmla="*/ 1185027 w 2080641"/>
                        <a:gd name="connsiteY51" fmla="*/ 3256229 h 4097269"/>
                        <a:gd name="connsiteX52" fmla="*/ 1154717 w 2080641"/>
                        <a:gd name="connsiteY52" fmla="*/ 3705168 h 4097269"/>
                        <a:gd name="connsiteX53" fmla="*/ 1263246 w 2080641"/>
                        <a:gd name="connsiteY53" fmla="*/ 3877546 h 4097269"/>
                        <a:gd name="connsiteX54" fmla="*/ 1456840 w 2080641"/>
                        <a:gd name="connsiteY54" fmla="*/ 3985518 h 4097269"/>
                        <a:gd name="connsiteX55" fmla="*/ 1868471 w 2080641"/>
                        <a:gd name="connsiteY55" fmla="*/ 4077390 h 4097269"/>
                        <a:gd name="connsiteX56" fmla="*/ 1873360 w 2080641"/>
                        <a:gd name="connsiteY56" fmla="*/ 4088755 h 4097269"/>
                        <a:gd name="connsiteX57" fmla="*/ 1872382 w 2080641"/>
                        <a:gd name="connsiteY57" fmla="*/ 4094438 h 4097269"/>
                        <a:gd name="connsiteX58" fmla="*/ 1795140 w 2080641"/>
                        <a:gd name="connsiteY58" fmla="*/ 4087808 h 4097269"/>
                        <a:gd name="connsiteX59" fmla="*/ 1721809 w 2080641"/>
                        <a:gd name="connsiteY59" fmla="*/ 4091597 h 4097269"/>
                        <a:gd name="connsiteX60" fmla="*/ 1660211 w 2080641"/>
                        <a:gd name="connsiteY60" fmla="*/ 4086861 h 4097269"/>
                        <a:gd name="connsiteX61" fmla="*/ 1602524 w 2080641"/>
                        <a:gd name="connsiteY61" fmla="*/ 4079284 h 4097269"/>
                        <a:gd name="connsiteX62" fmla="*/ 1541904 w 2080641"/>
                        <a:gd name="connsiteY62" fmla="*/ 4075495 h 4097269"/>
                        <a:gd name="connsiteX63" fmla="*/ 1428485 w 2080641"/>
                        <a:gd name="connsiteY63" fmla="*/ 4044241 h 4097269"/>
                        <a:gd name="connsiteX64" fmla="*/ 1312134 w 2080641"/>
                        <a:gd name="connsiteY64" fmla="*/ 4011090 h 4097269"/>
                        <a:gd name="connsiteX65" fmla="*/ 1174272 w 2080641"/>
                        <a:gd name="connsiteY65" fmla="*/ 3981730 h 4097269"/>
                        <a:gd name="connsiteX66" fmla="*/ 1067697 w 2080641"/>
                        <a:gd name="connsiteY66" fmla="*/ 3966576 h 4097269"/>
                        <a:gd name="connsiteX67" fmla="*/ 556337 w 2080641"/>
                        <a:gd name="connsiteY67" fmla="*/ 4061289 h 4097269"/>
                        <a:gd name="connsiteX68" fmla="*/ 607180 w 2080641"/>
                        <a:gd name="connsiteY68" fmla="*/ 3994042 h 4097269"/>
                        <a:gd name="connsiteX69" fmla="*/ 0 w 2080641"/>
                        <a:gd name="connsiteY69" fmla="*/ 3984571 h 40972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080641" h="4097269">
                          <a:moveTo>
                            <a:pt x="0" y="3984571"/>
                          </a:moveTo>
                          <a:cubicBezTo>
                            <a:pt x="52798" y="3929637"/>
                            <a:pt x="307990" y="3807458"/>
                            <a:pt x="399898" y="3773362"/>
                          </a:cubicBezTo>
                          <a:cubicBezTo>
                            <a:pt x="784151" y="3628450"/>
                            <a:pt x="775352" y="3235392"/>
                            <a:pt x="775352" y="2988192"/>
                          </a:cubicBezTo>
                          <a:lnTo>
                            <a:pt x="775352" y="2868853"/>
                          </a:lnTo>
                          <a:cubicBezTo>
                            <a:pt x="775352" y="2828127"/>
                            <a:pt x="763619" y="2788348"/>
                            <a:pt x="757752" y="2747621"/>
                          </a:cubicBezTo>
                          <a:cubicBezTo>
                            <a:pt x="723531" y="2501368"/>
                            <a:pt x="757752" y="2240907"/>
                            <a:pt x="775352" y="1994653"/>
                          </a:cubicBezTo>
                          <a:cubicBezTo>
                            <a:pt x="807618" y="1541926"/>
                            <a:pt x="842816" y="1088251"/>
                            <a:pt x="813484" y="634576"/>
                          </a:cubicBezTo>
                          <a:cubicBezTo>
                            <a:pt x="804684" y="501979"/>
                            <a:pt x="790018" y="370327"/>
                            <a:pt x="763619" y="238677"/>
                          </a:cubicBezTo>
                          <a:cubicBezTo>
                            <a:pt x="756775" y="204580"/>
                            <a:pt x="751886" y="167642"/>
                            <a:pt x="736242" y="134492"/>
                          </a:cubicBezTo>
                          <a:cubicBezTo>
                            <a:pt x="724509" y="110814"/>
                            <a:pt x="714732" y="87136"/>
                            <a:pt x="712776" y="61564"/>
                          </a:cubicBezTo>
                          <a:cubicBezTo>
                            <a:pt x="707887" y="-1894"/>
                            <a:pt x="806640" y="12313"/>
                            <a:pt x="860416" y="13260"/>
                          </a:cubicBezTo>
                          <a:cubicBezTo>
                            <a:pt x="863349" y="13260"/>
                            <a:pt x="866282" y="13260"/>
                            <a:pt x="869215" y="13260"/>
                          </a:cubicBezTo>
                          <a:cubicBezTo>
                            <a:pt x="875082" y="13260"/>
                            <a:pt x="880948" y="15154"/>
                            <a:pt x="885837" y="17996"/>
                          </a:cubicBezTo>
                          <a:cubicBezTo>
                            <a:pt x="888770" y="35991"/>
                            <a:pt x="891704" y="53039"/>
                            <a:pt x="894637" y="71035"/>
                          </a:cubicBezTo>
                          <a:cubicBezTo>
                            <a:pt x="903436" y="120285"/>
                            <a:pt x="913214" y="170483"/>
                            <a:pt x="921036" y="219734"/>
                          </a:cubicBezTo>
                          <a:cubicBezTo>
                            <a:pt x="928858" y="270879"/>
                            <a:pt x="931791" y="321077"/>
                            <a:pt x="934724" y="372222"/>
                          </a:cubicBezTo>
                          <a:cubicBezTo>
                            <a:pt x="948413" y="584379"/>
                            <a:pt x="976767" y="795588"/>
                            <a:pt x="981656" y="1007745"/>
                          </a:cubicBezTo>
                          <a:cubicBezTo>
                            <a:pt x="986545" y="1202854"/>
                            <a:pt x="979701" y="1399857"/>
                            <a:pt x="1023699" y="1592123"/>
                          </a:cubicBezTo>
                          <a:cubicBezTo>
                            <a:pt x="1024677" y="1594965"/>
                            <a:pt x="1028588" y="1594965"/>
                            <a:pt x="1029565" y="1593071"/>
                          </a:cubicBezTo>
                          <a:cubicBezTo>
                            <a:pt x="1087253" y="1484151"/>
                            <a:pt x="1109740" y="1358183"/>
                            <a:pt x="1126363" y="1237897"/>
                          </a:cubicBezTo>
                          <a:cubicBezTo>
                            <a:pt x="1133207" y="1184858"/>
                            <a:pt x="1139073" y="1128978"/>
                            <a:pt x="1138095" y="1074044"/>
                          </a:cubicBezTo>
                          <a:cubicBezTo>
                            <a:pt x="1139073" y="1075938"/>
                            <a:pt x="1140051" y="1078780"/>
                            <a:pt x="1140051" y="1080674"/>
                          </a:cubicBezTo>
                          <a:cubicBezTo>
                            <a:pt x="1144939" y="1075938"/>
                            <a:pt x="1147872" y="1070256"/>
                            <a:pt x="1147872" y="1063626"/>
                          </a:cubicBezTo>
                          <a:cubicBezTo>
                            <a:pt x="1149828" y="1046578"/>
                            <a:pt x="1150806" y="1030476"/>
                            <a:pt x="1152761" y="1013428"/>
                          </a:cubicBezTo>
                          <a:cubicBezTo>
                            <a:pt x="1155694" y="994485"/>
                            <a:pt x="1158628" y="975543"/>
                            <a:pt x="1161561" y="957547"/>
                          </a:cubicBezTo>
                          <a:cubicBezTo>
                            <a:pt x="1186005" y="783276"/>
                            <a:pt x="1218270" y="607110"/>
                            <a:pt x="1331689" y="452728"/>
                          </a:cubicBezTo>
                          <a:cubicBezTo>
                            <a:pt x="1447063" y="295504"/>
                            <a:pt x="1638701" y="183743"/>
                            <a:pt x="1832294" y="87136"/>
                          </a:cubicBezTo>
                          <a:cubicBezTo>
                            <a:pt x="1889981" y="58722"/>
                            <a:pt x="1947668" y="29361"/>
                            <a:pt x="2004377" y="0"/>
                          </a:cubicBezTo>
                          <a:cubicBezTo>
                            <a:pt x="2029799" y="7577"/>
                            <a:pt x="2055220" y="15154"/>
                            <a:pt x="2080641" y="21784"/>
                          </a:cubicBezTo>
                          <a:cubicBezTo>
                            <a:pt x="1946690" y="125021"/>
                            <a:pt x="1773629" y="193214"/>
                            <a:pt x="1628923" y="286033"/>
                          </a:cubicBezTo>
                          <a:cubicBezTo>
                            <a:pt x="1493017" y="373169"/>
                            <a:pt x="1369821" y="493454"/>
                            <a:pt x="1333644" y="629841"/>
                          </a:cubicBezTo>
                          <a:cubicBezTo>
                            <a:pt x="1323867" y="665832"/>
                            <a:pt x="1322889" y="701822"/>
                            <a:pt x="1320934" y="738761"/>
                          </a:cubicBezTo>
                          <a:cubicBezTo>
                            <a:pt x="1318000" y="779487"/>
                            <a:pt x="1314089" y="819267"/>
                            <a:pt x="1311156" y="859993"/>
                          </a:cubicBezTo>
                          <a:cubicBezTo>
                            <a:pt x="1308223" y="901667"/>
                            <a:pt x="1306267" y="942393"/>
                            <a:pt x="1308223" y="984067"/>
                          </a:cubicBezTo>
                          <a:cubicBezTo>
                            <a:pt x="1280846" y="1119506"/>
                            <a:pt x="1259336" y="1255893"/>
                            <a:pt x="1222181" y="1390385"/>
                          </a:cubicBezTo>
                          <a:cubicBezTo>
                            <a:pt x="1199693" y="1472786"/>
                            <a:pt x="1166450" y="1552344"/>
                            <a:pt x="1136140" y="1633797"/>
                          </a:cubicBezTo>
                          <a:cubicBezTo>
                            <a:pt x="1105829" y="1716198"/>
                            <a:pt x="1079431" y="1798597"/>
                            <a:pt x="1058898" y="1882893"/>
                          </a:cubicBezTo>
                          <a:cubicBezTo>
                            <a:pt x="1017833" y="2049587"/>
                            <a:pt x="996322" y="2219123"/>
                            <a:pt x="990456" y="2388659"/>
                          </a:cubicBezTo>
                          <a:cubicBezTo>
                            <a:pt x="990456" y="2391500"/>
                            <a:pt x="996322" y="2392448"/>
                            <a:pt x="997300" y="2389606"/>
                          </a:cubicBezTo>
                          <a:cubicBezTo>
                            <a:pt x="1020766" y="2323307"/>
                            <a:pt x="1033476" y="2251326"/>
                            <a:pt x="1080408" y="2191656"/>
                          </a:cubicBezTo>
                          <a:cubicBezTo>
                            <a:pt x="1087253" y="2235224"/>
                            <a:pt x="1069653" y="2278792"/>
                            <a:pt x="1051076" y="2319518"/>
                          </a:cubicBezTo>
                          <a:cubicBezTo>
                            <a:pt x="1031521" y="2362140"/>
                            <a:pt x="1008055" y="2404760"/>
                            <a:pt x="999255" y="2449275"/>
                          </a:cubicBezTo>
                          <a:cubicBezTo>
                            <a:pt x="991433" y="2489054"/>
                            <a:pt x="996322" y="2529781"/>
                            <a:pt x="1008055" y="2568614"/>
                          </a:cubicBezTo>
                          <a:cubicBezTo>
                            <a:pt x="1019788" y="2607446"/>
                            <a:pt x="1036409" y="2648172"/>
                            <a:pt x="1065742" y="2681322"/>
                          </a:cubicBezTo>
                          <a:cubicBezTo>
                            <a:pt x="1067697" y="2683216"/>
                            <a:pt x="1071608" y="2683216"/>
                            <a:pt x="1072586" y="2680375"/>
                          </a:cubicBezTo>
                          <a:cubicBezTo>
                            <a:pt x="1098008" y="2614075"/>
                            <a:pt x="1124407" y="2547777"/>
                            <a:pt x="1148850" y="2480531"/>
                          </a:cubicBezTo>
                          <a:cubicBezTo>
                            <a:pt x="1148850" y="2549671"/>
                            <a:pt x="1147872" y="2617864"/>
                            <a:pt x="1145917" y="2687005"/>
                          </a:cubicBezTo>
                          <a:cubicBezTo>
                            <a:pt x="1142984" y="2774140"/>
                            <a:pt x="1140051" y="2862223"/>
                            <a:pt x="1131251" y="2949359"/>
                          </a:cubicBezTo>
                          <a:cubicBezTo>
                            <a:pt x="1122452" y="3029865"/>
                            <a:pt x="1108763" y="3109424"/>
                            <a:pt x="1095075" y="3188983"/>
                          </a:cubicBezTo>
                          <a:cubicBezTo>
                            <a:pt x="1067697" y="3349048"/>
                            <a:pt x="1042276" y="3512901"/>
                            <a:pt x="1080408" y="3672965"/>
                          </a:cubicBezTo>
                          <a:cubicBezTo>
                            <a:pt x="1081386" y="3675807"/>
                            <a:pt x="1087253" y="3674860"/>
                            <a:pt x="1087253" y="3672019"/>
                          </a:cubicBezTo>
                          <a:cubicBezTo>
                            <a:pt x="1104852" y="3531843"/>
                            <a:pt x="1144939" y="3393563"/>
                            <a:pt x="1185027" y="3256229"/>
                          </a:cubicBezTo>
                          <a:cubicBezTo>
                            <a:pt x="1195782" y="3405875"/>
                            <a:pt x="1122452" y="3555522"/>
                            <a:pt x="1154717" y="3705168"/>
                          </a:cubicBezTo>
                          <a:cubicBezTo>
                            <a:pt x="1168406" y="3770520"/>
                            <a:pt x="1206538" y="3828295"/>
                            <a:pt x="1263246" y="3877546"/>
                          </a:cubicBezTo>
                          <a:cubicBezTo>
                            <a:pt x="1317023" y="3923955"/>
                            <a:pt x="1383509" y="3958999"/>
                            <a:pt x="1456840" y="3985518"/>
                          </a:cubicBezTo>
                          <a:cubicBezTo>
                            <a:pt x="1587858" y="4031927"/>
                            <a:pt x="1729631" y="4049923"/>
                            <a:pt x="1868471" y="4077390"/>
                          </a:cubicBezTo>
                          <a:cubicBezTo>
                            <a:pt x="1870427" y="4081178"/>
                            <a:pt x="1872382" y="4084967"/>
                            <a:pt x="1873360" y="4088755"/>
                          </a:cubicBezTo>
                          <a:cubicBezTo>
                            <a:pt x="1873360" y="4090650"/>
                            <a:pt x="1874337" y="4093491"/>
                            <a:pt x="1872382" y="4094438"/>
                          </a:cubicBezTo>
                          <a:cubicBezTo>
                            <a:pt x="1855760" y="4102962"/>
                            <a:pt x="1811761" y="4089702"/>
                            <a:pt x="1795140" y="4087808"/>
                          </a:cubicBezTo>
                          <a:cubicBezTo>
                            <a:pt x="1770696" y="4085914"/>
                            <a:pt x="1746252" y="4090650"/>
                            <a:pt x="1721809" y="4091597"/>
                          </a:cubicBezTo>
                          <a:cubicBezTo>
                            <a:pt x="1701276" y="4093491"/>
                            <a:pt x="1679766" y="4089702"/>
                            <a:pt x="1660211" y="4086861"/>
                          </a:cubicBezTo>
                          <a:cubicBezTo>
                            <a:pt x="1640656" y="4084020"/>
                            <a:pt x="1621101" y="4082125"/>
                            <a:pt x="1602524" y="4079284"/>
                          </a:cubicBezTo>
                          <a:cubicBezTo>
                            <a:pt x="1581991" y="4076443"/>
                            <a:pt x="1561459" y="4078336"/>
                            <a:pt x="1541904" y="4075495"/>
                          </a:cubicBezTo>
                          <a:cubicBezTo>
                            <a:pt x="1503772" y="4069813"/>
                            <a:pt x="1465639" y="4053712"/>
                            <a:pt x="1428485" y="4044241"/>
                          </a:cubicBezTo>
                          <a:cubicBezTo>
                            <a:pt x="1389375" y="4033822"/>
                            <a:pt x="1352221" y="4019615"/>
                            <a:pt x="1312134" y="4011090"/>
                          </a:cubicBezTo>
                          <a:cubicBezTo>
                            <a:pt x="1266180" y="4000672"/>
                            <a:pt x="1220226" y="3991201"/>
                            <a:pt x="1174272" y="3981730"/>
                          </a:cubicBezTo>
                          <a:cubicBezTo>
                            <a:pt x="1139073" y="3974152"/>
                            <a:pt x="1103874" y="3969417"/>
                            <a:pt x="1067697" y="3966576"/>
                          </a:cubicBezTo>
                          <a:cubicBezTo>
                            <a:pt x="937657" y="3978888"/>
                            <a:pt x="717665" y="4030980"/>
                            <a:pt x="556337" y="4061289"/>
                          </a:cubicBezTo>
                          <a:cubicBezTo>
                            <a:pt x="572959" y="4039505"/>
                            <a:pt x="590558" y="4016774"/>
                            <a:pt x="607180" y="3994042"/>
                          </a:cubicBezTo>
                          <a:cubicBezTo>
                            <a:pt x="624779" y="3966576"/>
                            <a:pt x="245414" y="3984571"/>
                            <a:pt x="0" y="3984571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5" name="Freeform: Shape 84">
                      <a:extLst>
                        <a:ext uri="{FF2B5EF4-FFF2-40B4-BE49-F238E27FC236}">
                          <a16:creationId xmlns:a16="http://schemas.microsoft.com/office/drawing/2014/main" id="{9032712C-AA46-FA7B-B428-A5CC670558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5517" y="1913040"/>
                      <a:ext cx="165239" cy="715081"/>
                    </a:xfrm>
                    <a:custGeom>
                      <a:avLst/>
                      <a:gdLst>
                        <a:gd name="connsiteX0" fmla="*/ 139818 w 165239"/>
                        <a:gd name="connsiteY0" fmla="*/ 54934 h 715081"/>
                        <a:gd name="connsiteX1" fmla="*/ 165239 w 165239"/>
                        <a:gd name="connsiteY1" fmla="*/ 0 h 715081"/>
                        <a:gd name="connsiteX2" fmla="*/ 0 w 165239"/>
                        <a:gd name="connsiteY2" fmla="*/ 715082 h 715081"/>
                        <a:gd name="connsiteX3" fmla="*/ 34221 w 165239"/>
                        <a:gd name="connsiteY3" fmla="*/ 444204 h 715081"/>
                        <a:gd name="connsiteX4" fmla="*/ 106575 w 165239"/>
                        <a:gd name="connsiteY4" fmla="*/ 136387 h 715081"/>
                        <a:gd name="connsiteX5" fmla="*/ 126129 w 165239"/>
                        <a:gd name="connsiteY5" fmla="*/ 17048 h 715081"/>
                        <a:gd name="connsiteX6" fmla="*/ 133951 w 165239"/>
                        <a:gd name="connsiteY6" fmla="*/ 54934 h 715081"/>
                        <a:gd name="connsiteX7" fmla="*/ 139818 w 165239"/>
                        <a:gd name="connsiteY7" fmla="*/ 54934 h 7150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5239" h="715081">
                          <a:moveTo>
                            <a:pt x="139818" y="54934"/>
                          </a:moveTo>
                          <a:cubicBezTo>
                            <a:pt x="149595" y="36938"/>
                            <a:pt x="157417" y="17995"/>
                            <a:pt x="165239" y="0"/>
                          </a:cubicBezTo>
                          <a:cubicBezTo>
                            <a:pt x="121240" y="240571"/>
                            <a:pt x="54754" y="477353"/>
                            <a:pt x="0" y="715082"/>
                          </a:cubicBezTo>
                          <a:cubicBezTo>
                            <a:pt x="1956" y="624158"/>
                            <a:pt x="14666" y="533233"/>
                            <a:pt x="34221" y="444204"/>
                          </a:cubicBezTo>
                          <a:cubicBezTo>
                            <a:pt x="56709" y="340966"/>
                            <a:pt x="87019" y="239623"/>
                            <a:pt x="106575" y="136387"/>
                          </a:cubicBezTo>
                          <a:cubicBezTo>
                            <a:pt x="114396" y="96607"/>
                            <a:pt x="120263" y="56828"/>
                            <a:pt x="126129" y="17048"/>
                          </a:cubicBezTo>
                          <a:cubicBezTo>
                            <a:pt x="129062" y="29361"/>
                            <a:pt x="131018" y="41674"/>
                            <a:pt x="133951" y="54934"/>
                          </a:cubicBezTo>
                          <a:cubicBezTo>
                            <a:pt x="133951" y="56828"/>
                            <a:pt x="137862" y="56828"/>
                            <a:pt x="139818" y="54934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6" name="Freeform: Shape 85">
                      <a:extLst>
                        <a:ext uri="{FF2B5EF4-FFF2-40B4-BE49-F238E27FC236}">
                          <a16:creationId xmlns:a16="http://schemas.microsoft.com/office/drawing/2014/main" id="{B267E87B-EF82-3932-5BD9-760796AC35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6714" y="2928362"/>
                      <a:ext cx="23385" cy="369380"/>
                    </a:xfrm>
                    <a:custGeom>
                      <a:avLst/>
                      <a:gdLst>
                        <a:gd name="connsiteX0" fmla="*/ 19114 w 23385"/>
                        <a:gd name="connsiteY0" fmla="*/ 0 h 369380"/>
                        <a:gd name="connsiteX1" fmla="*/ 13247 w 23385"/>
                        <a:gd name="connsiteY1" fmla="*/ 369380 h 369380"/>
                        <a:gd name="connsiteX2" fmla="*/ 537 w 23385"/>
                        <a:gd name="connsiteY2" fmla="*/ 163853 h 369380"/>
                        <a:gd name="connsiteX3" fmla="*/ 19114 w 23385"/>
                        <a:gd name="connsiteY3" fmla="*/ 0 h 369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3385" h="369380">
                          <a:moveTo>
                            <a:pt x="19114" y="0"/>
                          </a:moveTo>
                          <a:cubicBezTo>
                            <a:pt x="25958" y="123126"/>
                            <a:pt x="24980" y="246253"/>
                            <a:pt x="13247" y="369380"/>
                          </a:cubicBezTo>
                          <a:cubicBezTo>
                            <a:pt x="7381" y="301187"/>
                            <a:pt x="-2397" y="232994"/>
                            <a:pt x="537" y="163853"/>
                          </a:cubicBezTo>
                          <a:cubicBezTo>
                            <a:pt x="3470" y="108920"/>
                            <a:pt x="11292" y="54933"/>
                            <a:pt x="19114" y="0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7" name="Freeform: Shape 86">
                      <a:extLst>
                        <a:ext uri="{FF2B5EF4-FFF2-40B4-BE49-F238E27FC236}">
                          <a16:creationId xmlns:a16="http://schemas.microsoft.com/office/drawing/2014/main" id="{545ACD54-E91C-A4BD-6F11-6666A45BD2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96932" y="2979507"/>
                      <a:ext cx="56709" cy="602373"/>
                    </a:xfrm>
                    <a:custGeom>
                      <a:avLst/>
                      <a:gdLst>
                        <a:gd name="connsiteX0" fmla="*/ 3911 w 56709"/>
                        <a:gd name="connsiteY0" fmla="*/ 582484 h 602373"/>
                        <a:gd name="connsiteX1" fmla="*/ 0 w 56709"/>
                        <a:gd name="connsiteY1" fmla="*/ 602374 h 602373"/>
                        <a:gd name="connsiteX2" fmla="*/ 56709 w 56709"/>
                        <a:gd name="connsiteY2" fmla="*/ 0 h 602373"/>
                        <a:gd name="connsiteX3" fmla="*/ 54754 w 56709"/>
                        <a:gd name="connsiteY3" fmla="*/ 80506 h 602373"/>
                        <a:gd name="connsiteX4" fmla="*/ 40088 w 56709"/>
                        <a:gd name="connsiteY4" fmla="*/ 342860 h 602373"/>
                        <a:gd name="connsiteX5" fmla="*/ 3911 w 56709"/>
                        <a:gd name="connsiteY5" fmla="*/ 582484 h 602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6709" h="602373">
                          <a:moveTo>
                            <a:pt x="3911" y="582484"/>
                          </a:moveTo>
                          <a:cubicBezTo>
                            <a:pt x="2934" y="589114"/>
                            <a:pt x="1956" y="595743"/>
                            <a:pt x="0" y="602374"/>
                          </a:cubicBezTo>
                          <a:cubicBezTo>
                            <a:pt x="6844" y="400635"/>
                            <a:pt x="24444" y="199844"/>
                            <a:pt x="56709" y="0"/>
                          </a:cubicBezTo>
                          <a:cubicBezTo>
                            <a:pt x="56709" y="26519"/>
                            <a:pt x="55731" y="53986"/>
                            <a:pt x="54754" y="80506"/>
                          </a:cubicBezTo>
                          <a:cubicBezTo>
                            <a:pt x="51821" y="167641"/>
                            <a:pt x="48887" y="255724"/>
                            <a:pt x="40088" y="342860"/>
                          </a:cubicBezTo>
                          <a:cubicBezTo>
                            <a:pt x="32266" y="423366"/>
                            <a:pt x="17599" y="502925"/>
                            <a:pt x="3911" y="582484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8" name="Freeform: Shape 87">
                      <a:extLst>
                        <a:ext uri="{FF2B5EF4-FFF2-40B4-BE49-F238E27FC236}">
                          <a16:creationId xmlns:a16="http://schemas.microsoft.com/office/drawing/2014/main" id="{46567137-E7C5-B7C3-5010-0D7E1257C4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2227" y="1204588"/>
                      <a:ext cx="36176" cy="553123"/>
                    </a:xfrm>
                    <a:custGeom>
                      <a:avLst/>
                      <a:gdLst>
                        <a:gd name="connsiteX0" fmla="*/ 0 w 36176"/>
                        <a:gd name="connsiteY0" fmla="*/ 553123 h 553123"/>
                        <a:gd name="connsiteX1" fmla="*/ 17599 w 36176"/>
                        <a:gd name="connsiteY1" fmla="*/ 98501 h 553123"/>
                        <a:gd name="connsiteX2" fmla="*/ 25422 w 36176"/>
                        <a:gd name="connsiteY2" fmla="*/ 0 h 553123"/>
                        <a:gd name="connsiteX3" fmla="*/ 34221 w 36176"/>
                        <a:gd name="connsiteY3" fmla="*/ 177113 h 553123"/>
                        <a:gd name="connsiteX4" fmla="*/ 36176 w 36176"/>
                        <a:gd name="connsiteY4" fmla="*/ 310658 h 553123"/>
                        <a:gd name="connsiteX5" fmla="*/ 0 w 36176"/>
                        <a:gd name="connsiteY5" fmla="*/ 553123 h 5531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6176" h="553123">
                          <a:moveTo>
                            <a:pt x="0" y="553123"/>
                          </a:moveTo>
                          <a:cubicBezTo>
                            <a:pt x="7822" y="401582"/>
                            <a:pt x="6844" y="250042"/>
                            <a:pt x="17599" y="98501"/>
                          </a:cubicBezTo>
                          <a:cubicBezTo>
                            <a:pt x="19555" y="65352"/>
                            <a:pt x="22488" y="33149"/>
                            <a:pt x="25422" y="0"/>
                          </a:cubicBezTo>
                          <a:cubicBezTo>
                            <a:pt x="29332" y="58722"/>
                            <a:pt x="32266" y="118391"/>
                            <a:pt x="34221" y="177113"/>
                          </a:cubicBezTo>
                          <a:cubicBezTo>
                            <a:pt x="35199" y="221628"/>
                            <a:pt x="36176" y="266143"/>
                            <a:pt x="36176" y="310658"/>
                          </a:cubicBezTo>
                          <a:cubicBezTo>
                            <a:pt x="26399" y="392111"/>
                            <a:pt x="13688" y="472617"/>
                            <a:pt x="0" y="553123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9" name="Freeform: Shape 88">
                      <a:extLst>
                        <a:ext uri="{FF2B5EF4-FFF2-40B4-BE49-F238E27FC236}">
                          <a16:creationId xmlns:a16="http://schemas.microsoft.com/office/drawing/2014/main" id="{B44CC32B-0079-F954-97B2-A0166F5CF0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02836" y="384374"/>
                      <a:ext cx="1715942" cy="4078485"/>
                    </a:xfrm>
                    <a:custGeom>
                      <a:avLst/>
                      <a:gdLst>
                        <a:gd name="connsiteX0" fmla="*/ 608157 w 1715942"/>
                        <a:gd name="connsiteY0" fmla="*/ 3980782 h 4078485"/>
                        <a:gd name="connsiteX1" fmla="*/ 557315 w 1715942"/>
                        <a:gd name="connsiteY1" fmla="*/ 4048028 h 4078485"/>
                        <a:gd name="connsiteX2" fmla="*/ 1068676 w 1715942"/>
                        <a:gd name="connsiteY2" fmla="*/ 3953316 h 4078485"/>
                        <a:gd name="connsiteX3" fmla="*/ 1175249 w 1715942"/>
                        <a:gd name="connsiteY3" fmla="*/ 3968470 h 4078485"/>
                        <a:gd name="connsiteX4" fmla="*/ 1313112 w 1715942"/>
                        <a:gd name="connsiteY4" fmla="*/ 3997831 h 4078485"/>
                        <a:gd name="connsiteX5" fmla="*/ 1429463 w 1715942"/>
                        <a:gd name="connsiteY5" fmla="*/ 4030980 h 4078485"/>
                        <a:gd name="connsiteX6" fmla="*/ 1542882 w 1715942"/>
                        <a:gd name="connsiteY6" fmla="*/ 4062235 h 4078485"/>
                        <a:gd name="connsiteX7" fmla="*/ 1603502 w 1715942"/>
                        <a:gd name="connsiteY7" fmla="*/ 4066024 h 4078485"/>
                        <a:gd name="connsiteX8" fmla="*/ 1661189 w 1715942"/>
                        <a:gd name="connsiteY8" fmla="*/ 4073601 h 4078485"/>
                        <a:gd name="connsiteX9" fmla="*/ 1715942 w 1715942"/>
                        <a:gd name="connsiteY9" fmla="*/ 4078336 h 4078485"/>
                        <a:gd name="connsiteX10" fmla="*/ 1671944 w 1715942"/>
                        <a:gd name="connsiteY10" fmla="*/ 4069813 h 4078485"/>
                        <a:gd name="connsiteX11" fmla="*/ 1519416 w 1715942"/>
                        <a:gd name="connsiteY11" fmla="*/ 4028139 h 4078485"/>
                        <a:gd name="connsiteX12" fmla="*/ 1370798 w 1715942"/>
                        <a:gd name="connsiteY12" fmla="*/ 3976046 h 4078485"/>
                        <a:gd name="connsiteX13" fmla="*/ 1221204 w 1715942"/>
                        <a:gd name="connsiteY13" fmla="*/ 3925849 h 4078485"/>
                        <a:gd name="connsiteX14" fmla="*/ 1122451 w 1715942"/>
                        <a:gd name="connsiteY14" fmla="*/ 3879440 h 4078485"/>
                        <a:gd name="connsiteX15" fmla="*/ 1081386 w 1715942"/>
                        <a:gd name="connsiteY15" fmla="*/ 3745894 h 4078485"/>
                        <a:gd name="connsiteX16" fmla="*/ 1082364 w 1715942"/>
                        <a:gd name="connsiteY16" fmla="*/ 3742106 h 4078485"/>
                        <a:gd name="connsiteX17" fmla="*/ 1012944 w 1715942"/>
                        <a:gd name="connsiteY17" fmla="*/ 3866180 h 4078485"/>
                        <a:gd name="connsiteX18" fmla="*/ 1010010 w 1715942"/>
                        <a:gd name="connsiteY18" fmla="*/ 3868074 h 4078485"/>
                        <a:gd name="connsiteX19" fmla="*/ 1006100 w 1715942"/>
                        <a:gd name="connsiteY19" fmla="*/ 3868074 h 4078485"/>
                        <a:gd name="connsiteX20" fmla="*/ 1003166 w 1715942"/>
                        <a:gd name="connsiteY20" fmla="*/ 3864285 h 4078485"/>
                        <a:gd name="connsiteX21" fmla="*/ 1027610 w 1715942"/>
                        <a:gd name="connsiteY21" fmla="*/ 3755366 h 4078485"/>
                        <a:gd name="connsiteX22" fmla="*/ 866282 w 1715942"/>
                        <a:gd name="connsiteY22" fmla="*/ 3911642 h 4078485"/>
                        <a:gd name="connsiteX23" fmla="*/ 861393 w 1715942"/>
                        <a:gd name="connsiteY23" fmla="*/ 3907854 h 4078485"/>
                        <a:gd name="connsiteX24" fmla="*/ 925925 w 1715942"/>
                        <a:gd name="connsiteY24" fmla="*/ 3798934 h 4078485"/>
                        <a:gd name="connsiteX25" fmla="*/ 978722 w 1715942"/>
                        <a:gd name="connsiteY25" fmla="*/ 3666336 h 4078485"/>
                        <a:gd name="connsiteX26" fmla="*/ 995345 w 1715942"/>
                        <a:gd name="connsiteY26" fmla="*/ 3512900 h 4078485"/>
                        <a:gd name="connsiteX27" fmla="*/ 1001211 w 1715942"/>
                        <a:gd name="connsiteY27" fmla="*/ 3355677 h 4078485"/>
                        <a:gd name="connsiteX28" fmla="*/ 999256 w 1715942"/>
                        <a:gd name="connsiteY28" fmla="*/ 3038389 h 4078485"/>
                        <a:gd name="connsiteX29" fmla="*/ 997300 w 1715942"/>
                        <a:gd name="connsiteY29" fmla="*/ 2720154 h 4078485"/>
                        <a:gd name="connsiteX30" fmla="*/ 1002189 w 1715942"/>
                        <a:gd name="connsiteY30" fmla="*/ 2651013 h 4078485"/>
                        <a:gd name="connsiteX31" fmla="*/ 953302 w 1715942"/>
                        <a:gd name="connsiteY31" fmla="*/ 2901055 h 4078485"/>
                        <a:gd name="connsiteX32" fmla="*/ 932769 w 1715942"/>
                        <a:gd name="connsiteY32" fmla="*/ 3014711 h 4078485"/>
                        <a:gd name="connsiteX33" fmla="*/ 922013 w 1715942"/>
                        <a:gd name="connsiteY33" fmla="*/ 3134996 h 4078485"/>
                        <a:gd name="connsiteX34" fmla="*/ 870193 w 1715942"/>
                        <a:gd name="connsiteY34" fmla="*/ 3345259 h 4078485"/>
                        <a:gd name="connsiteX35" fmla="*/ 864327 w 1715942"/>
                        <a:gd name="connsiteY35" fmla="*/ 3343364 h 4078485"/>
                        <a:gd name="connsiteX36" fmla="*/ 886815 w 1715942"/>
                        <a:gd name="connsiteY36" fmla="*/ 3017553 h 4078485"/>
                        <a:gd name="connsiteX37" fmla="*/ 859438 w 1715942"/>
                        <a:gd name="connsiteY37" fmla="*/ 2692687 h 4078485"/>
                        <a:gd name="connsiteX38" fmla="*/ 821306 w 1715942"/>
                        <a:gd name="connsiteY38" fmla="*/ 2368769 h 4078485"/>
                        <a:gd name="connsiteX39" fmla="*/ 830106 w 1715942"/>
                        <a:gd name="connsiteY39" fmla="*/ 2042010 h 4078485"/>
                        <a:gd name="connsiteX40" fmla="*/ 896592 w 1715942"/>
                        <a:gd name="connsiteY40" fmla="*/ 1379019 h 4078485"/>
                        <a:gd name="connsiteX41" fmla="*/ 869216 w 1715942"/>
                        <a:gd name="connsiteY41" fmla="*/ 707505 h 4078485"/>
                        <a:gd name="connsiteX42" fmla="*/ 854549 w 1715942"/>
                        <a:gd name="connsiteY42" fmla="*/ 469776 h 4078485"/>
                        <a:gd name="connsiteX43" fmla="*/ 827172 w 1715942"/>
                        <a:gd name="connsiteY43" fmla="*/ 284139 h 4078485"/>
                        <a:gd name="connsiteX44" fmla="*/ 784151 w 1715942"/>
                        <a:gd name="connsiteY44" fmla="*/ 0 h 4078485"/>
                        <a:gd name="connsiteX45" fmla="*/ 712776 w 1715942"/>
                        <a:gd name="connsiteY45" fmla="*/ 50198 h 4078485"/>
                        <a:gd name="connsiteX46" fmla="*/ 736242 w 1715942"/>
                        <a:gd name="connsiteY46" fmla="*/ 123127 h 4078485"/>
                        <a:gd name="connsiteX47" fmla="*/ 763619 w 1715942"/>
                        <a:gd name="connsiteY47" fmla="*/ 227311 h 4078485"/>
                        <a:gd name="connsiteX48" fmla="*/ 813484 w 1715942"/>
                        <a:gd name="connsiteY48" fmla="*/ 623211 h 4078485"/>
                        <a:gd name="connsiteX49" fmla="*/ 775352 w 1715942"/>
                        <a:gd name="connsiteY49" fmla="*/ 1983287 h 4078485"/>
                        <a:gd name="connsiteX50" fmla="*/ 757752 w 1715942"/>
                        <a:gd name="connsiteY50" fmla="*/ 2736255 h 4078485"/>
                        <a:gd name="connsiteX51" fmla="*/ 775352 w 1715942"/>
                        <a:gd name="connsiteY51" fmla="*/ 2857488 h 4078485"/>
                        <a:gd name="connsiteX52" fmla="*/ 775352 w 1715942"/>
                        <a:gd name="connsiteY52" fmla="*/ 2976826 h 4078485"/>
                        <a:gd name="connsiteX53" fmla="*/ 399898 w 1715942"/>
                        <a:gd name="connsiteY53" fmla="*/ 3761996 h 4078485"/>
                        <a:gd name="connsiteX54" fmla="*/ 0 w 1715942"/>
                        <a:gd name="connsiteY54" fmla="*/ 3973205 h 4078485"/>
                        <a:gd name="connsiteX55" fmla="*/ 608157 w 1715942"/>
                        <a:gd name="connsiteY55" fmla="*/ 3980782 h 4078485"/>
                        <a:gd name="connsiteX56" fmla="*/ 742108 w 1715942"/>
                        <a:gd name="connsiteY56" fmla="*/ 3733582 h 4078485"/>
                        <a:gd name="connsiteX57" fmla="*/ 424341 w 1715942"/>
                        <a:gd name="connsiteY57" fmla="*/ 3895541 h 4078485"/>
                        <a:gd name="connsiteX58" fmla="*/ 422386 w 1715942"/>
                        <a:gd name="connsiteY58" fmla="*/ 3889858 h 4078485"/>
                        <a:gd name="connsiteX59" fmla="*/ 587625 w 1715942"/>
                        <a:gd name="connsiteY59" fmla="*/ 3772414 h 4078485"/>
                        <a:gd name="connsiteX60" fmla="*/ 718643 w 1715942"/>
                        <a:gd name="connsiteY60" fmla="*/ 3618979 h 4078485"/>
                        <a:gd name="connsiteX61" fmla="*/ 802729 w 1715942"/>
                        <a:gd name="connsiteY61" fmla="*/ 3165304 h 4078485"/>
                        <a:gd name="connsiteX62" fmla="*/ 809573 w 1715942"/>
                        <a:gd name="connsiteY62" fmla="*/ 3165304 h 4078485"/>
                        <a:gd name="connsiteX63" fmla="*/ 819350 w 1715942"/>
                        <a:gd name="connsiteY63" fmla="*/ 3552680 h 4078485"/>
                        <a:gd name="connsiteX64" fmla="*/ 885837 w 1715942"/>
                        <a:gd name="connsiteY64" fmla="*/ 3416294 h 4078485"/>
                        <a:gd name="connsiteX65" fmla="*/ 891704 w 1715942"/>
                        <a:gd name="connsiteY65" fmla="*/ 3418188 h 4078485"/>
                        <a:gd name="connsiteX66" fmla="*/ 821306 w 1715942"/>
                        <a:gd name="connsiteY66" fmla="*/ 3651181 h 4078485"/>
                        <a:gd name="connsiteX67" fmla="*/ 796862 w 1715942"/>
                        <a:gd name="connsiteY67" fmla="*/ 3718428 h 4078485"/>
                        <a:gd name="connsiteX68" fmla="*/ 683444 w 1715942"/>
                        <a:gd name="connsiteY68" fmla="*/ 3912589 h 4078485"/>
                        <a:gd name="connsiteX69" fmla="*/ 677577 w 1715942"/>
                        <a:gd name="connsiteY69" fmla="*/ 3909748 h 4078485"/>
                        <a:gd name="connsiteX70" fmla="*/ 742108 w 1715942"/>
                        <a:gd name="connsiteY70" fmla="*/ 3733582 h 40784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</a:cxnLst>
                      <a:rect l="l" t="t" r="r" b="b"/>
                      <a:pathLst>
                        <a:path w="1715942" h="4078485">
                          <a:moveTo>
                            <a:pt x="608157" y="3980782"/>
                          </a:moveTo>
                          <a:cubicBezTo>
                            <a:pt x="591536" y="4003513"/>
                            <a:pt x="574914" y="4025297"/>
                            <a:pt x="557315" y="4048028"/>
                          </a:cubicBezTo>
                          <a:cubicBezTo>
                            <a:pt x="718643" y="4017720"/>
                            <a:pt x="938635" y="3966575"/>
                            <a:pt x="1068676" y="3953316"/>
                          </a:cubicBezTo>
                          <a:cubicBezTo>
                            <a:pt x="1104852" y="3956157"/>
                            <a:pt x="1140051" y="3961840"/>
                            <a:pt x="1175249" y="3968470"/>
                          </a:cubicBezTo>
                          <a:cubicBezTo>
                            <a:pt x="1221204" y="3977941"/>
                            <a:pt x="1267158" y="3987412"/>
                            <a:pt x="1313112" y="3997831"/>
                          </a:cubicBezTo>
                          <a:cubicBezTo>
                            <a:pt x="1354177" y="4007302"/>
                            <a:pt x="1390354" y="4021509"/>
                            <a:pt x="1429463" y="4030980"/>
                          </a:cubicBezTo>
                          <a:cubicBezTo>
                            <a:pt x="1466618" y="4040451"/>
                            <a:pt x="1504750" y="4056553"/>
                            <a:pt x="1542882" y="4062235"/>
                          </a:cubicBezTo>
                          <a:cubicBezTo>
                            <a:pt x="1563414" y="4065077"/>
                            <a:pt x="1583947" y="4063183"/>
                            <a:pt x="1603502" y="4066024"/>
                          </a:cubicBezTo>
                          <a:cubicBezTo>
                            <a:pt x="1623057" y="4068865"/>
                            <a:pt x="1641634" y="4070759"/>
                            <a:pt x="1661189" y="4073601"/>
                          </a:cubicBezTo>
                          <a:cubicBezTo>
                            <a:pt x="1678788" y="4075495"/>
                            <a:pt x="1697366" y="4079284"/>
                            <a:pt x="1715942" y="4078336"/>
                          </a:cubicBezTo>
                          <a:cubicBezTo>
                            <a:pt x="1701277" y="4076443"/>
                            <a:pt x="1686610" y="4073601"/>
                            <a:pt x="1671944" y="4069813"/>
                          </a:cubicBezTo>
                          <a:cubicBezTo>
                            <a:pt x="1620124" y="4058447"/>
                            <a:pt x="1569281" y="4044240"/>
                            <a:pt x="1519416" y="4028139"/>
                          </a:cubicBezTo>
                          <a:cubicBezTo>
                            <a:pt x="1469551" y="4012038"/>
                            <a:pt x="1420664" y="3993095"/>
                            <a:pt x="1370798" y="3976046"/>
                          </a:cubicBezTo>
                          <a:cubicBezTo>
                            <a:pt x="1320933" y="3959945"/>
                            <a:pt x="1271069" y="3943844"/>
                            <a:pt x="1221204" y="3925849"/>
                          </a:cubicBezTo>
                          <a:cubicBezTo>
                            <a:pt x="1186983" y="3913536"/>
                            <a:pt x="1151784" y="3900277"/>
                            <a:pt x="1122451" y="3879440"/>
                          </a:cubicBezTo>
                          <a:cubicBezTo>
                            <a:pt x="1075520" y="3846290"/>
                            <a:pt x="1069653" y="3797039"/>
                            <a:pt x="1081386" y="3745894"/>
                          </a:cubicBezTo>
                          <a:cubicBezTo>
                            <a:pt x="1081386" y="3744947"/>
                            <a:pt x="1082364" y="3743053"/>
                            <a:pt x="1082364" y="3742106"/>
                          </a:cubicBezTo>
                          <a:cubicBezTo>
                            <a:pt x="1056942" y="3782832"/>
                            <a:pt x="1032499" y="3823559"/>
                            <a:pt x="1012944" y="3866180"/>
                          </a:cubicBezTo>
                          <a:cubicBezTo>
                            <a:pt x="1012944" y="3867127"/>
                            <a:pt x="1010988" y="3868074"/>
                            <a:pt x="1010010" y="3868074"/>
                          </a:cubicBezTo>
                          <a:lnTo>
                            <a:pt x="1006100" y="3868074"/>
                          </a:lnTo>
                          <a:cubicBezTo>
                            <a:pt x="1004144" y="3868074"/>
                            <a:pt x="1002189" y="3866180"/>
                            <a:pt x="1003166" y="3864285"/>
                          </a:cubicBezTo>
                          <a:cubicBezTo>
                            <a:pt x="1009033" y="3829242"/>
                            <a:pt x="1020766" y="3792304"/>
                            <a:pt x="1027610" y="3755366"/>
                          </a:cubicBezTo>
                          <a:cubicBezTo>
                            <a:pt x="986545" y="3818823"/>
                            <a:pt x="933747" y="3876598"/>
                            <a:pt x="866282" y="3911642"/>
                          </a:cubicBezTo>
                          <a:cubicBezTo>
                            <a:pt x="864327" y="3912589"/>
                            <a:pt x="860416" y="3910695"/>
                            <a:pt x="861393" y="3907854"/>
                          </a:cubicBezTo>
                          <a:cubicBezTo>
                            <a:pt x="877037" y="3869021"/>
                            <a:pt x="903436" y="3834924"/>
                            <a:pt x="925925" y="3798934"/>
                          </a:cubicBezTo>
                          <a:cubicBezTo>
                            <a:pt x="952324" y="3758207"/>
                            <a:pt x="968945" y="3713692"/>
                            <a:pt x="978722" y="3666336"/>
                          </a:cubicBezTo>
                          <a:cubicBezTo>
                            <a:pt x="989478" y="3615191"/>
                            <a:pt x="991434" y="3564046"/>
                            <a:pt x="995345" y="3512900"/>
                          </a:cubicBezTo>
                          <a:cubicBezTo>
                            <a:pt x="999256" y="3460809"/>
                            <a:pt x="1001211" y="3408716"/>
                            <a:pt x="1001211" y="3355677"/>
                          </a:cubicBezTo>
                          <a:cubicBezTo>
                            <a:pt x="1002189" y="3249599"/>
                            <a:pt x="1002189" y="3143520"/>
                            <a:pt x="999256" y="3038389"/>
                          </a:cubicBezTo>
                          <a:cubicBezTo>
                            <a:pt x="995345" y="2932311"/>
                            <a:pt x="991434" y="2826232"/>
                            <a:pt x="997300" y="2720154"/>
                          </a:cubicBezTo>
                          <a:cubicBezTo>
                            <a:pt x="998278" y="2697423"/>
                            <a:pt x="1000233" y="2674692"/>
                            <a:pt x="1002189" y="2651013"/>
                          </a:cubicBezTo>
                          <a:cubicBezTo>
                            <a:pt x="985567" y="2734360"/>
                            <a:pt x="971878" y="2818656"/>
                            <a:pt x="953302" y="2901055"/>
                          </a:cubicBezTo>
                          <a:cubicBezTo>
                            <a:pt x="945480" y="2938941"/>
                            <a:pt x="936680" y="2975879"/>
                            <a:pt x="932769" y="3014711"/>
                          </a:cubicBezTo>
                          <a:cubicBezTo>
                            <a:pt x="927880" y="3054490"/>
                            <a:pt x="925925" y="3094270"/>
                            <a:pt x="922013" y="3134996"/>
                          </a:cubicBezTo>
                          <a:cubicBezTo>
                            <a:pt x="915169" y="3206978"/>
                            <a:pt x="905392" y="3280854"/>
                            <a:pt x="870193" y="3345259"/>
                          </a:cubicBezTo>
                          <a:cubicBezTo>
                            <a:pt x="868238" y="3348100"/>
                            <a:pt x="864327" y="3347153"/>
                            <a:pt x="864327" y="3343364"/>
                          </a:cubicBezTo>
                          <a:cubicBezTo>
                            <a:pt x="870193" y="3234445"/>
                            <a:pt x="883881" y="3126472"/>
                            <a:pt x="886815" y="3017553"/>
                          </a:cubicBezTo>
                          <a:cubicBezTo>
                            <a:pt x="888770" y="2908633"/>
                            <a:pt x="874104" y="2799713"/>
                            <a:pt x="859438" y="2692687"/>
                          </a:cubicBezTo>
                          <a:cubicBezTo>
                            <a:pt x="844772" y="2584715"/>
                            <a:pt x="829128" y="2476742"/>
                            <a:pt x="821306" y="2368769"/>
                          </a:cubicBezTo>
                          <a:cubicBezTo>
                            <a:pt x="813484" y="2258902"/>
                            <a:pt x="819350" y="2150930"/>
                            <a:pt x="830106" y="2042010"/>
                          </a:cubicBezTo>
                          <a:cubicBezTo>
                            <a:pt x="852594" y="1821328"/>
                            <a:pt x="887793" y="1600648"/>
                            <a:pt x="896592" y="1379019"/>
                          </a:cubicBezTo>
                          <a:cubicBezTo>
                            <a:pt x="905392" y="1154550"/>
                            <a:pt x="885837" y="931027"/>
                            <a:pt x="869216" y="707505"/>
                          </a:cubicBezTo>
                          <a:cubicBezTo>
                            <a:pt x="863349" y="628893"/>
                            <a:pt x="858460" y="549335"/>
                            <a:pt x="854549" y="469776"/>
                          </a:cubicBezTo>
                          <a:cubicBezTo>
                            <a:pt x="851616" y="407265"/>
                            <a:pt x="839883" y="345702"/>
                            <a:pt x="827172" y="284139"/>
                          </a:cubicBezTo>
                          <a:cubicBezTo>
                            <a:pt x="807618" y="192267"/>
                            <a:pt x="782196" y="94713"/>
                            <a:pt x="784151" y="0"/>
                          </a:cubicBezTo>
                          <a:cubicBezTo>
                            <a:pt x="744064" y="1894"/>
                            <a:pt x="709843" y="11365"/>
                            <a:pt x="712776" y="50198"/>
                          </a:cubicBezTo>
                          <a:cubicBezTo>
                            <a:pt x="714732" y="75770"/>
                            <a:pt x="724509" y="99448"/>
                            <a:pt x="736242" y="123127"/>
                          </a:cubicBezTo>
                          <a:cubicBezTo>
                            <a:pt x="752864" y="155329"/>
                            <a:pt x="756775" y="192267"/>
                            <a:pt x="763619" y="227311"/>
                          </a:cubicBezTo>
                          <a:cubicBezTo>
                            <a:pt x="789040" y="358015"/>
                            <a:pt x="804684" y="490613"/>
                            <a:pt x="813484" y="623211"/>
                          </a:cubicBezTo>
                          <a:cubicBezTo>
                            <a:pt x="842816" y="1076885"/>
                            <a:pt x="807618" y="1529613"/>
                            <a:pt x="775352" y="1983287"/>
                          </a:cubicBezTo>
                          <a:cubicBezTo>
                            <a:pt x="757752" y="2229541"/>
                            <a:pt x="722554" y="2490002"/>
                            <a:pt x="757752" y="2736255"/>
                          </a:cubicBezTo>
                          <a:cubicBezTo>
                            <a:pt x="763619" y="2776982"/>
                            <a:pt x="775352" y="2816761"/>
                            <a:pt x="775352" y="2857488"/>
                          </a:cubicBezTo>
                          <a:lnTo>
                            <a:pt x="775352" y="2976826"/>
                          </a:lnTo>
                          <a:cubicBezTo>
                            <a:pt x="775352" y="3224027"/>
                            <a:pt x="785129" y="3617084"/>
                            <a:pt x="399898" y="3761996"/>
                          </a:cubicBezTo>
                          <a:cubicBezTo>
                            <a:pt x="307990" y="3796093"/>
                            <a:pt x="52798" y="3919219"/>
                            <a:pt x="0" y="3973205"/>
                          </a:cubicBezTo>
                          <a:cubicBezTo>
                            <a:pt x="247370" y="3973205"/>
                            <a:pt x="626734" y="3955210"/>
                            <a:pt x="608157" y="3980782"/>
                          </a:cubicBezTo>
                          <a:close/>
                          <a:moveTo>
                            <a:pt x="742108" y="3733582"/>
                          </a:moveTo>
                          <a:cubicBezTo>
                            <a:pt x="664867" y="3831136"/>
                            <a:pt x="555359" y="3898382"/>
                            <a:pt x="424341" y="3895541"/>
                          </a:cubicBezTo>
                          <a:cubicBezTo>
                            <a:pt x="420431" y="3895541"/>
                            <a:pt x="420431" y="3891752"/>
                            <a:pt x="422386" y="3889858"/>
                          </a:cubicBezTo>
                          <a:cubicBezTo>
                            <a:pt x="478118" y="3851025"/>
                            <a:pt x="534827" y="3815035"/>
                            <a:pt x="587625" y="3772414"/>
                          </a:cubicBezTo>
                          <a:cubicBezTo>
                            <a:pt x="640423" y="3729793"/>
                            <a:pt x="686377" y="3678648"/>
                            <a:pt x="718643" y="3618979"/>
                          </a:cubicBezTo>
                          <a:cubicBezTo>
                            <a:pt x="795885" y="3480698"/>
                            <a:pt x="765574" y="3314004"/>
                            <a:pt x="802729" y="3165304"/>
                          </a:cubicBezTo>
                          <a:cubicBezTo>
                            <a:pt x="803706" y="3162463"/>
                            <a:pt x="808595" y="3162463"/>
                            <a:pt x="809573" y="3165304"/>
                          </a:cubicBezTo>
                          <a:cubicBezTo>
                            <a:pt x="844772" y="3292220"/>
                            <a:pt x="833039" y="3423871"/>
                            <a:pt x="819350" y="3552680"/>
                          </a:cubicBezTo>
                          <a:cubicBezTo>
                            <a:pt x="843794" y="3508165"/>
                            <a:pt x="865304" y="3461755"/>
                            <a:pt x="885837" y="3416294"/>
                          </a:cubicBezTo>
                          <a:cubicBezTo>
                            <a:pt x="886815" y="3413452"/>
                            <a:pt x="892681" y="3415346"/>
                            <a:pt x="891704" y="3418188"/>
                          </a:cubicBezTo>
                          <a:cubicBezTo>
                            <a:pt x="884859" y="3501535"/>
                            <a:pt x="858460" y="3578253"/>
                            <a:pt x="821306" y="3651181"/>
                          </a:cubicBezTo>
                          <a:cubicBezTo>
                            <a:pt x="813484" y="3673913"/>
                            <a:pt x="805662" y="3695696"/>
                            <a:pt x="796862" y="3718428"/>
                          </a:cubicBezTo>
                          <a:cubicBezTo>
                            <a:pt x="769486" y="3787568"/>
                            <a:pt x="734287" y="3856709"/>
                            <a:pt x="683444" y="3912589"/>
                          </a:cubicBezTo>
                          <a:cubicBezTo>
                            <a:pt x="681488" y="3915430"/>
                            <a:pt x="676600" y="3912589"/>
                            <a:pt x="677577" y="3909748"/>
                          </a:cubicBezTo>
                          <a:cubicBezTo>
                            <a:pt x="695177" y="3849131"/>
                            <a:pt x="722554" y="3793251"/>
                            <a:pt x="742108" y="3733582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0" name="Freeform: Shape 89">
                      <a:extLst>
                        <a:ext uri="{FF2B5EF4-FFF2-40B4-BE49-F238E27FC236}">
                          <a16:creationId xmlns:a16="http://schemas.microsoft.com/office/drawing/2014/main" id="{3990686E-D62B-C088-67EE-3A5ECCFCB2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2566" y="4075335"/>
                      <a:ext cx="702020" cy="358961"/>
                    </a:xfrm>
                    <a:custGeom>
                      <a:avLst/>
                      <a:gdLst>
                        <a:gd name="connsiteX0" fmla="*/ 0 w 702020"/>
                        <a:gd name="connsiteY0" fmla="*/ 282244 h 358961"/>
                        <a:gd name="connsiteX1" fmla="*/ 298213 w 702020"/>
                        <a:gd name="connsiteY1" fmla="*/ 236782 h 358961"/>
                        <a:gd name="connsiteX2" fmla="*/ 448785 w 702020"/>
                        <a:gd name="connsiteY2" fmla="*/ 199844 h 358961"/>
                        <a:gd name="connsiteX3" fmla="*/ 552426 w 702020"/>
                        <a:gd name="connsiteY3" fmla="*/ 137333 h 358961"/>
                        <a:gd name="connsiteX4" fmla="*/ 516250 w 702020"/>
                        <a:gd name="connsiteY4" fmla="*/ 226364 h 358961"/>
                        <a:gd name="connsiteX5" fmla="*/ 527004 w 702020"/>
                        <a:gd name="connsiteY5" fmla="*/ 230152 h 358961"/>
                        <a:gd name="connsiteX6" fmla="*/ 702021 w 702020"/>
                        <a:gd name="connsiteY6" fmla="*/ 0 h 358961"/>
                        <a:gd name="connsiteX7" fmla="*/ 678555 w 702020"/>
                        <a:gd name="connsiteY7" fmla="*/ 86188 h 358961"/>
                        <a:gd name="connsiteX8" fmla="*/ 628690 w 702020"/>
                        <a:gd name="connsiteY8" fmla="*/ 199844 h 358961"/>
                        <a:gd name="connsiteX9" fmla="*/ 470295 w 702020"/>
                        <a:gd name="connsiteY9" fmla="*/ 356120 h 358961"/>
                        <a:gd name="connsiteX10" fmla="*/ 456607 w 702020"/>
                        <a:gd name="connsiteY10" fmla="*/ 358962 h 358961"/>
                        <a:gd name="connsiteX11" fmla="*/ 507450 w 702020"/>
                        <a:gd name="connsiteY11" fmla="*/ 291715 h 358961"/>
                        <a:gd name="connsiteX12" fmla="*/ 0 w 702020"/>
                        <a:gd name="connsiteY12" fmla="*/ 282244 h 358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702020" h="358961">
                          <a:moveTo>
                            <a:pt x="0" y="282244"/>
                          </a:moveTo>
                          <a:cubicBezTo>
                            <a:pt x="97774" y="262354"/>
                            <a:pt x="197505" y="250042"/>
                            <a:pt x="298213" y="236782"/>
                          </a:cubicBezTo>
                          <a:cubicBezTo>
                            <a:pt x="350033" y="229205"/>
                            <a:pt x="401853" y="219734"/>
                            <a:pt x="448785" y="199844"/>
                          </a:cubicBezTo>
                          <a:cubicBezTo>
                            <a:pt x="487895" y="182796"/>
                            <a:pt x="521138" y="161012"/>
                            <a:pt x="552426" y="137333"/>
                          </a:cubicBezTo>
                          <a:cubicBezTo>
                            <a:pt x="537760" y="166694"/>
                            <a:pt x="520160" y="194161"/>
                            <a:pt x="516250" y="226364"/>
                          </a:cubicBezTo>
                          <a:cubicBezTo>
                            <a:pt x="515272" y="231099"/>
                            <a:pt x="523094" y="232046"/>
                            <a:pt x="527004" y="230152"/>
                          </a:cubicBezTo>
                          <a:cubicBezTo>
                            <a:pt x="617935" y="170483"/>
                            <a:pt x="659000" y="84294"/>
                            <a:pt x="702021" y="0"/>
                          </a:cubicBezTo>
                          <a:cubicBezTo>
                            <a:pt x="697132" y="29361"/>
                            <a:pt x="689310" y="57775"/>
                            <a:pt x="678555" y="86188"/>
                          </a:cubicBezTo>
                          <a:cubicBezTo>
                            <a:pt x="664867" y="124074"/>
                            <a:pt x="651178" y="164800"/>
                            <a:pt x="628690" y="199844"/>
                          </a:cubicBezTo>
                          <a:cubicBezTo>
                            <a:pt x="590558" y="260460"/>
                            <a:pt x="518205" y="301187"/>
                            <a:pt x="470295" y="356120"/>
                          </a:cubicBezTo>
                          <a:cubicBezTo>
                            <a:pt x="465407" y="357067"/>
                            <a:pt x="461496" y="358015"/>
                            <a:pt x="456607" y="358962"/>
                          </a:cubicBezTo>
                          <a:cubicBezTo>
                            <a:pt x="473229" y="337178"/>
                            <a:pt x="490828" y="314447"/>
                            <a:pt x="507450" y="291715"/>
                          </a:cubicBezTo>
                          <a:cubicBezTo>
                            <a:pt x="525049" y="267090"/>
                            <a:pt x="236614" y="278455"/>
                            <a:pt x="0" y="282244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1" name="Freeform: Shape 90">
                      <a:extLst>
                        <a:ext uri="{FF2B5EF4-FFF2-40B4-BE49-F238E27FC236}">
                          <a16:creationId xmlns:a16="http://schemas.microsoft.com/office/drawing/2014/main" id="{B2BF0FDF-B2AB-2250-9562-AA35DF7170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32169" y="3682277"/>
                      <a:ext cx="734764" cy="651624"/>
                    </a:xfrm>
                    <a:custGeom>
                      <a:avLst/>
                      <a:gdLst>
                        <a:gd name="connsiteX0" fmla="*/ 733309 w 734764"/>
                        <a:gd name="connsiteY0" fmla="*/ 151540 h 651624"/>
                        <a:gd name="connsiteX1" fmla="*/ 594469 w 734764"/>
                        <a:gd name="connsiteY1" fmla="*/ 394953 h 651624"/>
                        <a:gd name="connsiteX2" fmla="*/ 283546 w 734764"/>
                        <a:gd name="connsiteY2" fmla="*/ 534181 h 651624"/>
                        <a:gd name="connsiteX3" fmla="*/ 0 w 734764"/>
                        <a:gd name="connsiteY3" fmla="*/ 651624 h 651624"/>
                        <a:gd name="connsiteX4" fmla="*/ 372521 w 734764"/>
                        <a:gd name="connsiteY4" fmla="*/ 462199 h 651624"/>
                        <a:gd name="connsiteX5" fmla="*/ 729398 w 734764"/>
                        <a:gd name="connsiteY5" fmla="*/ 0 h 651624"/>
                        <a:gd name="connsiteX6" fmla="*/ 733309 w 734764"/>
                        <a:gd name="connsiteY6" fmla="*/ 151540 h 6516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34764" h="651624">
                          <a:moveTo>
                            <a:pt x="733309" y="151540"/>
                          </a:moveTo>
                          <a:cubicBezTo>
                            <a:pt x="727442" y="246253"/>
                            <a:pt x="689310" y="331495"/>
                            <a:pt x="594469" y="394953"/>
                          </a:cubicBezTo>
                          <a:cubicBezTo>
                            <a:pt x="503538" y="456516"/>
                            <a:pt x="392076" y="495348"/>
                            <a:pt x="283546" y="534181"/>
                          </a:cubicBezTo>
                          <a:cubicBezTo>
                            <a:pt x="185771" y="569225"/>
                            <a:pt x="88975" y="606163"/>
                            <a:pt x="0" y="651624"/>
                          </a:cubicBezTo>
                          <a:cubicBezTo>
                            <a:pt x="85064" y="591008"/>
                            <a:pt x="291368" y="492507"/>
                            <a:pt x="372521" y="462199"/>
                          </a:cubicBezTo>
                          <a:cubicBezTo>
                            <a:pt x="611091" y="372222"/>
                            <a:pt x="698110" y="186584"/>
                            <a:pt x="729398" y="0"/>
                          </a:cubicBezTo>
                          <a:cubicBezTo>
                            <a:pt x="732331" y="52092"/>
                            <a:pt x="737219" y="101343"/>
                            <a:pt x="733309" y="151540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2" name="Freeform: Shape 91">
                      <a:extLst>
                        <a:ext uri="{FF2B5EF4-FFF2-40B4-BE49-F238E27FC236}">
                          <a16:creationId xmlns:a16="http://schemas.microsoft.com/office/drawing/2014/main" id="{B1EABE07-F625-C876-5783-52BC236BF2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48148" y="4341766"/>
                      <a:ext cx="384253" cy="73588"/>
                    </a:xfrm>
                    <a:custGeom>
                      <a:avLst/>
                      <a:gdLst>
                        <a:gd name="connsiteX0" fmla="*/ 384254 w 384253"/>
                        <a:gd name="connsiteY0" fmla="*/ 660 h 73588"/>
                        <a:gd name="connsiteX1" fmla="*/ 0 w 384253"/>
                        <a:gd name="connsiteY1" fmla="*/ 73588 h 73588"/>
                        <a:gd name="connsiteX2" fmla="*/ 211193 w 384253"/>
                        <a:gd name="connsiteY2" fmla="*/ 14866 h 73588"/>
                        <a:gd name="connsiteX3" fmla="*/ 384254 w 384253"/>
                        <a:gd name="connsiteY3" fmla="*/ 660 h 735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84253" h="73588">
                          <a:moveTo>
                            <a:pt x="384254" y="660"/>
                          </a:moveTo>
                          <a:cubicBezTo>
                            <a:pt x="276702" y="14866"/>
                            <a:pt x="130040" y="47069"/>
                            <a:pt x="0" y="73588"/>
                          </a:cubicBezTo>
                          <a:cubicBezTo>
                            <a:pt x="67464" y="48963"/>
                            <a:pt x="138840" y="28127"/>
                            <a:pt x="211193" y="14866"/>
                          </a:cubicBezTo>
                          <a:cubicBezTo>
                            <a:pt x="265947" y="4448"/>
                            <a:pt x="326566" y="-2181"/>
                            <a:pt x="384254" y="660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3" name="Freeform: Shape 92">
                      <a:extLst>
                        <a:ext uri="{FF2B5EF4-FFF2-40B4-BE49-F238E27FC236}">
                          <a16:creationId xmlns:a16="http://schemas.microsoft.com/office/drawing/2014/main" id="{485C4503-1182-B750-68B0-24D91F88B7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4357" y="869304"/>
                      <a:ext cx="273768" cy="1123294"/>
                    </a:xfrm>
                    <a:custGeom>
                      <a:avLst/>
                      <a:gdLst>
                        <a:gd name="connsiteX0" fmla="*/ 226837 w 273768"/>
                        <a:gd name="connsiteY0" fmla="*/ 189426 h 1123294"/>
                        <a:gd name="connsiteX1" fmla="*/ 188705 w 273768"/>
                        <a:gd name="connsiteY1" fmla="*/ 526604 h 1123294"/>
                        <a:gd name="connsiteX2" fmla="*/ 156440 w 273768"/>
                        <a:gd name="connsiteY2" fmla="*/ 709399 h 1123294"/>
                        <a:gd name="connsiteX3" fmla="*/ 106575 w 273768"/>
                        <a:gd name="connsiteY3" fmla="*/ 857152 h 1123294"/>
                        <a:gd name="connsiteX4" fmla="*/ 0 w 273768"/>
                        <a:gd name="connsiteY4" fmla="*/ 1123295 h 1123294"/>
                        <a:gd name="connsiteX5" fmla="*/ 122218 w 273768"/>
                        <a:gd name="connsiteY5" fmla="*/ 534181 h 1123294"/>
                        <a:gd name="connsiteX6" fmla="*/ 124174 w 273768"/>
                        <a:gd name="connsiteY6" fmla="*/ 517132 h 1123294"/>
                        <a:gd name="connsiteX7" fmla="*/ 132973 w 273768"/>
                        <a:gd name="connsiteY7" fmla="*/ 461252 h 1123294"/>
                        <a:gd name="connsiteX8" fmla="*/ 273769 w 273768"/>
                        <a:gd name="connsiteY8" fmla="*/ 0 h 1123294"/>
                        <a:gd name="connsiteX9" fmla="*/ 226837 w 273768"/>
                        <a:gd name="connsiteY9" fmla="*/ 189426 h 11232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73768" h="1123294">
                          <a:moveTo>
                            <a:pt x="226837" y="189426"/>
                          </a:moveTo>
                          <a:cubicBezTo>
                            <a:pt x="204349" y="302134"/>
                            <a:pt x="198482" y="413895"/>
                            <a:pt x="188705" y="526604"/>
                          </a:cubicBezTo>
                          <a:cubicBezTo>
                            <a:pt x="183817" y="587220"/>
                            <a:pt x="176972" y="650677"/>
                            <a:pt x="156440" y="709399"/>
                          </a:cubicBezTo>
                          <a:cubicBezTo>
                            <a:pt x="138840" y="758650"/>
                            <a:pt x="123196" y="807901"/>
                            <a:pt x="106575" y="857152"/>
                          </a:cubicBezTo>
                          <a:cubicBezTo>
                            <a:pt x="76264" y="947129"/>
                            <a:pt x="44976" y="1037106"/>
                            <a:pt x="0" y="1123295"/>
                          </a:cubicBezTo>
                          <a:cubicBezTo>
                            <a:pt x="44976" y="927239"/>
                            <a:pt x="119285" y="732131"/>
                            <a:pt x="122218" y="534181"/>
                          </a:cubicBezTo>
                          <a:cubicBezTo>
                            <a:pt x="123196" y="528498"/>
                            <a:pt x="123196" y="522815"/>
                            <a:pt x="124174" y="517132"/>
                          </a:cubicBezTo>
                          <a:cubicBezTo>
                            <a:pt x="127107" y="498190"/>
                            <a:pt x="130040" y="479247"/>
                            <a:pt x="132973" y="461252"/>
                          </a:cubicBezTo>
                          <a:cubicBezTo>
                            <a:pt x="155462" y="304028"/>
                            <a:pt x="183817" y="143964"/>
                            <a:pt x="273769" y="0"/>
                          </a:cubicBezTo>
                          <a:cubicBezTo>
                            <a:pt x="256169" y="63457"/>
                            <a:pt x="239548" y="125968"/>
                            <a:pt x="226837" y="189426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grpSp>
                  <p:nvGrpSpPr>
                    <p:cNvPr id="94" name="Graphic 25">
                      <a:extLst>
                        <a:ext uri="{FF2B5EF4-FFF2-40B4-BE49-F238E27FC236}">
                          <a16:creationId xmlns:a16="http://schemas.microsoft.com/office/drawing/2014/main" id="{1F6FD764-EED3-1078-A0CD-8E17CCFD95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216631" y="1250997"/>
                      <a:ext cx="915577" cy="3139054"/>
                      <a:chOff x="6216631" y="1250997"/>
                      <a:chExt cx="915577" cy="3139054"/>
                    </a:xfrm>
                    <a:solidFill>
                      <a:srgbClr val="7E472B"/>
                    </a:solidFill>
                  </p:grpSpPr>
                  <p:sp>
                    <p:nvSpPr>
                      <p:cNvPr id="95" name="Freeform: Shape 94">
                        <a:extLst>
                          <a:ext uri="{FF2B5EF4-FFF2-40B4-BE49-F238E27FC236}">
                            <a16:creationId xmlns:a16="http://schemas.microsoft.com/office/drawing/2014/main" id="{B93872D5-5BC0-5757-F4C1-0D38FBB917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64835" y="1250997"/>
                        <a:ext cx="93177" cy="1330020"/>
                      </a:xfrm>
                      <a:custGeom>
                        <a:avLst/>
                        <a:gdLst>
                          <a:gd name="connsiteX0" fmla="*/ 7821 w 93177"/>
                          <a:gd name="connsiteY0" fmla="*/ 321077 h 1330020"/>
                          <a:gd name="connsiteX1" fmla="*/ 12710 w 93177"/>
                          <a:gd name="connsiteY1" fmla="*/ 194161 h 1330020"/>
                          <a:gd name="connsiteX2" fmla="*/ 22488 w 93177"/>
                          <a:gd name="connsiteY2" fmla="*/ 68193 h 1330020"/>
                          <a:gd name="connsiteX3" fmla="*/ 45954 w 93177"/>
                          <a:gd name="connsiteY3" fmla="*/ 0 h 1330020"/>
                          <a:gd name="connsiteX4" fmla="*/ 51820 w 93177"/>
                          <a:gd name="connsiteY4" fmla="*/ 78612 h 1330020"/>
                          <a:gd name="connsiteX5" fmla="*/ 56709 w 93177"/>
                          <a:gd name="connsiteY5" fmla="*/ 268985 h 1330020"/>
                          <a:gd name="connsiteX6" fmla="*/ 47909 w 93177"/>
                          <a:gd name="connsiteY6" fmla="*/ 430944 h 1330020"/>
                          <a:gd name="connsiteX7" fmla="*/ 50842 w 93177"/>
                          <a:gd name="connsiteY7" fmla="*/ 624158 h 1330020"/>
                          <a:gd name="connsiteX8" fmla="*/ 57687 w 93177"/>
                          <a:gd name="connsiteY8" fmla="*/ 802218 h 1330020"/>
                          <a:gd name="connsiteX9" fmla="*/ 82130 w 93177"/>
                          <a:gd name="connsiteY9" fmla="*/ 975543 h 1330020"/>
                          <a:gd name="connsiteX10" fmla="*/ 91908 w 93177"/>
                          <a:gd name="connsiteY10" fmla="*/ 1056996 h 1330020"/>
                          <a:gd name="connsiteX11" fmla="*/ 90930 w 93177"/>
                          <a:gd name="connsiteY11" fmla="*/ 1149815 h 1330020"/>
                          <a:gd name="connsiteX12" fmla="*/ 75286 w 93177"/>
                          <a:gd name="connsiteY12" fmla="*/ 1327875 h 1330020"/>
                          <a:gd name="connsiteX13" fmla="*/ 60620 w 93177"/>
                          <a:gd name="connsiteY13" fmla="*/ 1319351 h 1330020"/>
                          <a:gd name="connsiteX14" fmla="*/ 63553 w 93177"/>
                          <a:gd name="connsiteY14" fmla="*/ 1133713 h 1330020"/>
                          <a:gd name="connsiteX15" fmla="*/ 60620 w 93177"/>
                          <a:gd name="connsiteY15" fmla="*/ 1047525 h 1330020"/>
                          <a:gd name="connsiteX16" fmla="*/ 44976 w 93177"/>
                          <a:gd name="connsiteY16" fmla="*/ 953759 h 1330020"/>
                          <a:gd name="connsiteX17" fmla="*/ 6844 w 93177"/>
                          <a:gd name="connsiteY17" fmla="*/ 772857 h 1330020"/>
                          <a:gd name="connsiteX18" fmla="*/ 0 w 93177"/>
                          <a:gd name="connsiteY18" fmla="*/ 691404 h 1330020"/>
                          <a:gd name="connsiteX19" fmla="*/ 7821 w 93177"/>
                          <a:gd name="connsiteY19" fmla="*/ 321077 h 13300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3177" h="1330020">
                            <a:moveTo>
                              <a:pt x="7821" y="321077"/>
                            </a:moveTo>
                            <a:cubicBezTo>
                              <a:pt x="8799" y="278456"/>
                              <a:pt x="10755" y="236782"/>
                              <a:pt x="12710" y="194161"/>
                            </a:cubicBezTo>
                            <a:cubicBezTo>
                              <a:pt x="14666" y="153435"/>
                              <a:pt x="12710" y="108920"/>
                              <a:pt x="22488" y="68193"/>
                            </a:cubicBezTo>
                            <a:cubicBezTo>
                              <a:pt x="28355" y="45462"/>
                              <a:pt x="38132" y="22731"/>
                              <a:pt x="45954" y="0"/>
                            </a:cubicBezTo>
                            <a:cubicBezTo>
                              <a:pt x="47909" y="26520"/>
                              <a:pt x="49864" y="52092"/>
                              <a:pt x="51820" y="78612"/>
                            </a:cubicBezTo>
                            <a:cubicBezTo>
                              <a:pt x="55731" y="142069"/>
                              <a:pt x="55731" y="205527"/>
                              <a:pt x="56709" y="268985"/>
                            </a:cubicBezTo>
                            <a:cubicBezTo>
                              <a:pt x="56709" y="322971"/>
                              <a:pt x="49864" y="376957"/>
                              <a:pt x="47909" y="430944"/>
                            </a:cubicBezTo>
                            <a:cubicBezTo>
                              <a:pt x="45954" y="495348"/>
                              <a:pt x="49864" y="559753"/>
                              <a:pt x="50842" y="624158"/>
                            </a:cubicBezTo>
                            <a:cubicBezTo>
                              <a:pt x="51820" y="683827"/>
                              <a:pt x="51820" y="743496"/>
                              <a:pt x="57687" y="802218"/>
                            </a:cubicBezTo>
                            <a:cubicBezTo>
                              <a:pt x="63553" y="859993"/>
                              <a:pt x="78219" y="917768"/>
                              <a:pt x="82130" y="975543"/>
                            </a:cubicBezTo>
                            <a:cubicBezTo>
                              <a:pt x="84086" y="1003009"/>
                              <a:pt x="88974" y="1030476"/>
                              <a:pt x="91908" y="1056996"/>
                            </a:cubicBezTo>
                            <a:cubicBezTo>
                              <a:pt x="94841" y="1088251"/>
                              <a:pt x="91908" y="1119507"/>
                              <a:pt x="90930" y="1149815"/>
                            </a:cubicBezTo>
                            <a:cubicBezTo>
                              <a:pt x="88974" y="1209484"/>
                              <a:pt x="80175" y="1268206"/>
                              <a:pt x="75286" y="1327875"/>
                            </a:cubicBezTo>
                            <a:cubicBezTo>
                              <a:pt x="74308" y="1334505"/>
                              <a:pt x="60620" y="1324086"/>
                              <a:pt x="60620" y="1319351"/>
                            </a:cubicBezTo>
                            <a:cubicBezTo>
                              <a:pt x="57687" y="1257787"/>
                              <a:pt x="65509" y="1196224"/>
                              <a:pt x="63553" y="1133713"/>
                            </a:cubicBezTo>
                            <a:cubicBezTo>
                              <a:pt x="62576" y="1105300"/>
                              <a:pt x="62576" y="1075939"/>
                              <a:pt x="60620" y="1047525"/>
                            </a:cubicBezTo>
                            <a:cubicBezTo>
                              <a:pt x="57687" y="1016269"/>
                              <a:pt x="48887" y="985014"/>
                              <a:pt x="44976" y="953759"/>
                            </a:cubicBezTo>
                            <a:cubicBezTo>
                              <a:pt x="37154" y="893143"/>
                              <a:pt x="16621" y="833473"/>
                              <a:pt x="6844" y="772857"/>
                            </a:cubicBezTo>
                            <a:cubicBezTo>
                              <a:pt x="2933" y="746338"/>
                              <a:pt x="977" y="718871"/>
                              <a:pt x="0" y="691404"/>
                            </a:cubicBezTo>
                            <a:cubicBezTo>
                              <a:pt x="5866" y="568277"/>
                              <a:pt x="5866" y="444204"/>
                              <a:pt x="7821" y="321077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96" name="Freeform: Shape 95">
                        <a:extLst>
                          <a:ext uri="{FF2B5EF4-FFF2-40B4-BE49-F238E27FC236}">
                            <a16:creationId xmlns:a16="http://schemas.microsoft.com/office/drawing/2014/main" id="{002838DF-6675-BE4F-2A18-B03A6E2931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74174" y="2124047"/>
                        <a:ext cx="144497" cy="1496929"/>
                      </a:xfrm>
                      <a:custGeom>
                        <a:avLst/>
                        <a:gdLst>
                          <a:gd name="connsiteX0" fmla="*/ 26400 w 144497"/>
                          <a:gd name="connsiteY0" fmla="*/ 1278826 h 1496929"/>
                          <a:gd name="connsiteX1" fmla="*/ 48887 w 144497"/>
                          <a:gd name="connsiteY1" fmla="*/ 1084665 h 1496929"/>
                          <a:gd name="connsiteX2" fmla="*/ 66487 w 144497"/>
                          <a:gd name="connsiteY2" fmla="*/ 907552 h 1496929"/>
                          <a:gd name="connsiteX3" fmla="*/ 83108 w 144497"/>
                          <a:gd name="connsiteY3" fmla="*/ 720967 h 1496929"/>
                          <a:gd name="connsiteX4" fmla="*/ 80175 w 144497"/>
                          <a:gd name="connsiteY4" fmla="*/ 543855 h 1496929"/>
                          <a:gd name="connsiteX5" fmla="*/ 97774 w 144497"/>
                          <a:gd name="connsiteY5" fmla="*/ 352534 h 1496929"/>
                          <a:gd name="connsiteX6" fmla="*/ 100708 w 144497"/>
                          <a:gd name="connsiteY6" fmla="*/ 259716 h 1496929"/>
                          <a:gd name="connsiteX7" fmla="*/ 99730 w 144497"/>
                          <a:gd name="connsiteY7" fmla="*/ 175422 h 1496929"/>
                          <a:gd name="connsiteX8" fmla="*/ 96797 w 144497"/>
                          <a:gd name="connsiteY8" fmla="*/ 92074 h 1496929"/>
                          <a:gd name="connsiteX9" fmla="*/ 87019 w 144497"/>
                          <a:gd name="connsiteY9" fmla="*/ 1149 h 1496929"/>
                          <a:gd name="connsiteX10" fmla="*/ 95819 w 144497"/>
                          <a:gd name="connsiteY10" fmla="*/ 5885 h 1496929"/>
                          <a:gd name="connsiteX11" fmla="*/ 126129 w 144497"/>
                          <a:gd name="connsiteY11" fmla="*/ 113858 h 1496929"/>
                          <a:gd name="connsiteX12" fmla="*/ 139818 w 144497"/>
                          <a:gd name="connsiteY12" fmla="*/ 197205 h 1496929"/>
                          <a:gd name="connsiteX13" fmla="*/ 141773 w 144497"/>
                          <a:gd name="connsiteY13" fmla="*/ 377160 h 1496929"/>
                          <a:gd name="connsiteX14" fmla="*/ 105597 w 144497"/>
                          <a:gd name="connsiteY14" fmla="*/ 558062 h 1496929"/>
                          <a:gd name="connsiteX15" fmla="*/ 104619 w 144497"/>
                          <a:gd name="connsiteY15" fmla="*/ 733280 h 1496929"/>
                          <a:gd name="connsiteX16" fmla="*/ 101686 w 144497"/>
                          <a:gd name="connsiteY16" fmla="*/ 827993 h 1496929"/>
                          <a:gd name="connsiteX17" fmla="*/ 104619 w 144497"/>
                          <a:gd name="connsiteY17" fmla="*/ 929336 h 1496929"/>
                          <a:gd name="connsiteX18" fmla="*/ 89953 w 144497"/>
                          <a:gd name="connsiteY18" fmla="*/ 1108343 h 1496929"/>
                          <a:gd name="connsiteX19" fmla="*/ 54754 w 144497"/>
                          <a:gd name="connsiteY19" fmla="*/ 1287351 h 1496929"/>
                          <a:gd name="connsiteX20" fmla="*/ 13688 w 144497"/>
                          <a:gd name="connsiteY20" fmla="*/ 1494772 h 1496929"/>
                          <a:gd name="connsiteX21" fmla="*/ 0 w 144497"/>
                          <a:gd name="connsiteY21" fmla="*/ 1487195 h 1496929"/>
                          <a:gd name="connsiteX22" fmla="*/ 26400 w 144497"/>
                          <a:gd name="connsiteY22" fmla="*/ 1278826 h 14969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44497" h="1496929">
                            <a:moveTo>
                              <a:pt x="26400" y="1278826"/>
                            </a:moveTo>
                            <a:cubicBezTo>
                              <a:pt x="32266" y="1213475"/>
                              <a:pt x="39110" y="1149070"/>
                              <a:pt x="48887" y="1084665"/>
                            </a:cubicBezTo>
                            <a:cubicBezTo>
                              <a:pt x="57687" y="1025943"/>
                              <a:pt x="56709" y="966274"/>
                              <a:pt x="66487" y="907552"/>
                            </a:cubicBezTo>
                            <a:cubicBezTo>
                              <a:pt x="76264" y="845988"/>
                              <a:pt x="84086" y="782531"/>
                              <a:pt x="83108" y="720967"/>
                            </a:cubicBezTo>
                            <a:cubicBezTo>
                              <a:pt x="82131" y="662246"/>
                              <a:pt x="79198" y="603523"/>
                              <a:pt x="80175" y="543855"/>
                            </a:cubicBezTo>
                            <a:cubicBezTo>
                              <a:pt x="81153" y="479450"/>
                              <a:pt x="94841" y="415992"/>
                              <a:pt x="97774" y="352534"/>
                            </a:cubicBezTo>
                            <a:cubicBezTo>
                              <a:pt x="98752" y="321279"/>
                              <a:pt x="96797" y="290971"/>
                              <a:pt x="100708" y="259716"/>
                            </a:cubicBezTo>
                            <a:cubicBezTo>
                              <a:pt x="104619" y="232249"/>
                              <a:pt x="99730" y="203835"/>
                              <a:pt x="99730" y="175422"/>
                            </a:cubicBezTo>
                            <a:cubicBezTo>
                              <a:pt x="100708" y="147955"/>
                              <a:pt x="100708" y="119541"/>
                              <a:pt x="96797" y="92074"/>
                            </a:cubicBezTo>
                            <a:cubicBezTo>
                              <a:pt x="92886" y="61766"/>
                              <a:pt x="86042" y="32405"/>
                              <a:pt x="87019" y="1149"/>
                            </a:cubicBezTo>
                            <a:cubicBezTo>
                              <a:pt x="87019" y="-2639"/>
                              <a:pt x="95819" y="3991"/>
                              <a:pt x="95819" y="5885"/>
                            </a:cubicBezTo>
                            <a:cubicBezTo>
                              <a:pt x="99730" y="42823"/>
                              <a:pt x="116352" y="77867"/>
                              <a:pt x="126129" y="113858"/>
                            </a:cubicBezTo>
                            <a:cubicBezTo>
                              <a:pt x="133951" y="141325"/>
                              <a:pt x="135906" y="169738"/>
                              <a:pt x="139818" y="197205"/>
                            </a:cubicBezTo>
                            <a:cubicBezTo>
                              <a:pt x="147640" y="256875"/>
                              <a:pt x="143729" y="316544"/>
                              <a:pt x="141773" y="377160"/>
                            </a:cubicBezTo>
                            <a:cubicBezTo>
                              <a:pt x="140796" y="438723"/>
                              <a:pt x="110486" y="496498"/>
                              <a:pt x="105597" y="558062"/>
                            </a:cubicBezTo>
                            <a:cubicBezTo>
                              <a:pt x="100708" y="615836"/>
                              <a:pt x="102664" y="674558"/>
                              <a:pt x="104619" y="733280"/>
                            </a:cubicBezTo>
                            <a:cubicBezTo>
                              <a:pt x="105597" y="764535"/>
                              <a:pt x="100708" y="796738"/>
                              <a:pt x="101686" y="827993"/>
                            </a:cubicBezTo>
                            <a:cubicBezTo>
                              <a:pt x="103641" y="862090"/>
                              <a:pt x="108530" y="895239"/>
                              <a:pt x="104619" y="929336"/>
                            </a:cubicBezTo>
                            <a:cubicBezTo>
                              <a:pt x="96797" y="989005"/>
                              <a:pt x="97774" y="1048674"/>
                              <a:pt x="89953" y="1108343"/>
                            </a:cubicBezTo>
                            <a:cubicBezTo>
                              <a:pt x="82131" y="1168012"/>
                              <a:pt x="69420" y="1227682"/>
                              <a:pt x="54754" y="1287351"/>
                            </a:cubicBezTo>
                            <a:cubicBezTo>
                              <a:pt x="37155" y="1356491"/>
                              <a:pt x="28355" y="1425631"/>
                              <a:pt x="13688" y="1494772"/>
                            </a:cubicBezTo>
                            <a:cubicBezTo>
                              <a:pt x="12711" y="1501402"/>
                              <a:pt x="0" y="1490983"/>
                              <a:pt x="0" y="1487195"/>
                            </a:cubicBezTo>
                            <a:cubicBezTo>
                              <a:pt x="3911" y="1417108"/>
                              <a:pt x="20533" y="1347967"/>
                              <a:pt x="26400" y="1278826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97" name="Freeform: Shape 96">
                        <a:extLst>
                          <a:ext uri="{FF2B5EF4-FFF2-40B4-BE49-F238E27FC236}">
                            <a16:creationId xmlns:a16="http://schemas.microsoft.com/office/drawing/2014/main" id="{8EBFA0A5-AED8-C5A6-FA24-DBF9E870AD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90270" y="3296788"/>
                        <a:ext cx="94182" cy="673104"/>
                      </a:xfrm>
                      <a:custGeom>
                        <a:avLst/>
                        <a:gdLst>
                          <a:gd name="connsiteX0" fmla="*/ 5145 w 94182"/>
                          <a:gd name="connsiteY0" fmla="*/ 316348 h 673104"/>
                          <a:gd name="connsiteX1" fmla="*/ 29589 w 94182"/>
                          <a:gd name="connsiteY1" fmla="*/ 161966 h 673104"/>
                          <a:gd name="connsiteX2" fmla="*/ 83364 w 94182"/>
                          <a:gd name="connsiteY2" fmla="*/ 954 h 673104"/>
                          <a:gd name="connsiteX3" fmla="*/ 94120 w 94182"/>
                          <a:gd name="connsiteY3" fmla="*/ 8531 h 673104"/>
                          <a:gd name="connsiteX4" fmla="*/ 66743 w 94182"/>
                          <a:gd name="connsiteY4" fmla="*/ 173332 h 673104"/>
                          <a:gd name="connsiteX5" fmla="*/ 63810 w 94182"/>
                          <a:gd name="connsiteY5" fmla="*/ 255731 h 673104"/>
                          <a:gd name="connsiteX6" fmla="*/ 55988 w 94182"/>
                          <a:gd name="connsiteY6" fmla="*/ 331502 h 673104"/>
                          <a:gd name="connsiteX7" fmla="*/ 54032 w 94182"/>
                          <a:gd name="connsiteY7" fmla="*/ 410114 h 673104"/>
                          <a:gd name="connsiteX8" fmla="*/ 57943 w 94182"/>
                          <a:gd name="connsiteY8" fmla="*/ 487778 h 673104"/>
                          <a:gd name="connsiteX9" fmla="*/ 53054 w 94182"/>
                          <a:gd name="connsiteY9" fmla="*/ 669627 h 673104"/>
                          <a:gd name="connsiteX10" fmla="*/ 39366 w 94182"/>
                          <a:gd name="connsiteY10" fmla="*/ 665838 h 673104"/>
                          <a:gd name="connsiteX11" fmla="*/ 7100 w 94182"/>
                          <a:gd name="connsiteY11" fmla="*/ 490620 h 673104"/>
                          <a:gd name="connsiteX12" fmla="*/ 5145 w 94182"/>
                          <a:gd name="connsiteY12" fmla="*/ 316348 h 6731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94182" h="673104">
                            <a:moveTo>
                              <a:pt x="5145" y="316348"/>
                            </a:moveTo>
                            <a:cubicBezTo>
                              <a:pt x="14922" y="265203"/>
                              <a:pt x="23722" y="214058"/>
                              <a:pt x="29589" y="161966"/>
                            </a:cubicBezTo>
                            <a:cubicBezTo>
                              <a:pt x="36433" y="107032"/>
                              <a:pt x="65765" y="53993"/>
                              <a:pt x="83364" y="954"/>
                            </a:cubicBezTo>
                            <a:cubicBezTo>
                              <a:pt x="84342" y="-2834"/>
                              <a:pt x="95098" y="5690"/>
                              <a:pt x="94120" y="8531"/>
                            </a:cubicBezTo>
                            <a:cubicBezTo>
                              <a:pt x="83364" y="63464"/>
                              <a:pt x="72609" y="118398"/>
                              <a:pt x="66743" y="173332"/>
                            </a:cubicBezTo>
                            <a:cubicBezTo>
                              <a:pt x="63810" y="200798"/>
                              <a:pt x="65765" y="228265"/>
                              <a:pt x="63810" y="255731"/>
                            </a:cubicBezTo>
                            <a:cubicBezTo>
                              <a:pt x="61854" y="281304"/>
                              <a:pt x="56966" y="305929"/>
                              <a:pt x="55988" y="331502"/>
                            </a:cubicBezTo>
                            <a:cubicBezTo>
                              <a:pt x="55010" y="358022"/>
                              <a:pt x="54032" y="383594"/>
                              <a:pt x="54032" y="410114"/>
                            </a:cubicBezTo>
                            <a:cubicBezTo>
                              <a:pt x="54032" y="435686"/>
                              <a:pt x="58921" y="461258"/>
                              <a:pt x="57943" y="487778"/>
                            </a:cubicBezTo>
                            <a:cubicBezTo>
                              <a:pt x="55010" y="548395"/>
                              <a:pt x="39366" y="609957"/>
                              <a:pt x="53054" y="669627"/>
                            </a:cubicBezTo>
                            <a:cubicBezTo>
                              <a:pt x="55010" y="678151"/>
                              <a:pt x="41321" y="668680"/>
                              <a:pt x="39366" y="665838"/>
                            </a:cubicBezTo>
                            <a:cubicBezTo>
                              <a:pt x="10033" y="611852"/>
                              <a:pt x="11011" y="548395"/>
                              <a:pt x="7100" y="490620"/>
                            </a:cubicBezTo>
                            <a:cubicBezTo>
                              <a:pt x="5145" y="432845"/>
                              <a:pt x="-6588" y="373175"/>
                              <a:pt x="5145" y="316348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98" name="Freeform: Shape 97">
                        <a:extLst>
                          <a:ext uri="{FF2B5EF4-FFF2-40B4-BE49-F238E27FC236}">
                            <a16:creationId xmlns:a16="http://schemas.microsoft.com/office/drawing/2014/main" id="{0768956A-EDB3-9F5D-E07C-EDFE780489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16631" y="2286593"/>
                        <a:ext cx="104385" cy="577208"/>
                      </a:xfrm>
                      <a:custGeom>
                        <a:avLst/>
                        <a:gdLst>
                          <a:gd name="connsiteX0" fmla="*/ 13545 w 104385"/>
                          <a:gd name="connsiteY0" fmla="*/ 408776 h 577208"/>
                          <a:gd name="connsiteX1" fmla="*/ 39944 w 104385"/>
                          <a:gd name="connsiteY1" fmla="*/ 336794 h 577208"/>
                          <a:gd name="connsiteX2" fmla="*/ 48744 w 104385"/>
                          <a:gd name="connsiteY2" fmla="*/ 275230 h 577208"/>
                          <a:gd name="connsiteX3" fmla="*/ 64388 w 104385"/>
                          <a:gd name="connsiteY3" fmla="*/ 133161 h 577208"/>
                          <a:gd name="connsiteX4" fmla="*/ 70255 w 104385"/>
                          <a:gd name="connsiteY4" fmla="*/ 72545 h 577208"/>
                          <a:gd name="connsiteX5" fmla="*/ 69277 w 104385"/>
                          <a:gd name="connsiteY5" fmla="*/ 1510 h 577208"/>
                          <a:gd name="connsiteX6" fmla="*/ 80032 w 104385"/>
                          <a:gd name="connsiteY6" fmla="*/ 8140 h 577208"/>
                          <a:gd name="connsiteX7" fmla="*/ 96653 w 104385"/>
                          <a:gd name="connsiteY7" fmla="*/ 290385 h 577208"/>
                          <a:gd name="connsiteX8" fmla="*/ 64388 w 104385"/>
                          <a:gd name="connsiteY8" fmla="*/ 423929 h 577208"/>
                          <a:gd name="connsiteX9" fmla="*/ 18433 w 104385"/>
                          <a:gd name="connsiteY9" fmla="*/ 575470 h 577208"/>
                          <a:gd name="connsiteX10" fmla="*/ 835 w 104385"/>
                          <a:gd name="connsiteY10" fmla="*/ 564105 h 577208"/>
                          <a:gd name="connsiteX11" fmla="*/ 13545 w 104385"/>
                          <a:gd name="connsiteY11" fmla="*/ 408776 h 5772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4385" h="577208">
                            <a:moveTo>
                              <a:pt x="13545" y="408776"/>
                            </a:moveTo>
                            <a:cubicBezTo>
                              <a:pt x="22344" y="383203"/>
                              <a:pt x="37011" y="363313"/>
                              <a:pt x="39944" y="336794"/>
                            </a:cubicBezTo>
                            <a:cubicBezTo>
                              <a:pt x="41900" y="315957"/>
                              <a:pt x="42877" y="296067"/>
                              <a:pt x="48744" y="275230"/>
                            </a:cubicBezTo>
                            <a:cubicBezTo>
                              <a:pt x="62432" y="229769"/>
                              <a:pt x="66343" y="180517"/>
                              <a:pt x="64388" y="133161"/>
                            </a:cubicBezTo>
                            <a:cubicBezTo>
                              <a:pt x="63410" y="113271"/>
                              <a:pt x="68299" y="92434"/>
                              <a:pt x="70255" y="72545"/>
                            </a:cubicBezTo>
                            <a:cubicBezTo>
                              <a:pt x="72210" y="48867"/>
                              <a:pt x="69277" y="25188"/>
                              <a:pt x="69277" y="1510"/>
                            </a:cubicBezTo>
                            <a:cubicBezTo>
                              <a:pt x="69277" y="-3226"/>
                              <a:pt x="80032" y="4351"/>
                              <a:pt x="80032" y="8140"/>
                            </a:cubicBezTo>
                            <a:cubicBezTo>
                              <a:pt x="82965" y="102853"/>
                              <a:pt x="120119" y="195672"/>
                              <a:pt x="96653" y="290385"/>
                            </a:cubicBezTo>
                            <a:cubicBezTo>
                              <a:pt x="85898" y="333953"/>
                              <a:pt x="89809" y="383203"/>
                              <a:pt x="64388" y="423929"/>
                            </a:cubicBezTo>
                            <a:cubicBezTo>
                              <a:pt x="33100" y="472233"/>
                              <a:pt x="33100" y="524325"/>
                              <a:pt x="18433" y="575470"/>
                            </a:cubicBezTo>
                            <a:cubicBezTo>
                              <a:pt x="16478" y="582100"/>
                              <a:pt x="835" y="567893"/>
                              <a:pt x="835" y="564105"/>
                            </a:cubicBezTo>
                            <a:cubicBezTo>
                              <a:pt x="-143" y="513907"/>
                              <a:pt x="-3076" y="458026"/>
                              <a:pt x="13545" y="408776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99" name="Freeform: Shape 98">
                        <a:extLst>
                          <a:ext uri="{FF2B5EF4-FFF2-40B4-BE49-F238E27FC236}">
                            <a16:creationId xmlns:a16="http://schemas.microsoft.com/office/drawing/2014/main" id="{7F66CB44-AF64-55A4-CD6B-AAAAA29AEB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84753" y="4162296"/>
                        <a:ext cx="437228" cy="227756"/>
                      </a:xfrm>
                      <a:custGeom>
                        <a:avLst/>
                        <a:gdLst>
                          <a:gd name="connsiteX0" fmla="*/ 5773 w 437228"/>
                          <a:gd name="connsiteY0" fmla="*/ 1123 h 227756"/>
                          <a:gd name="connsiteX1" fmla="*/ 113325 w 437228"/>
                          <a:gd name="connsiteY1" fmla="*/ 57003 h 227756"/>
                          <a:gd name="connsiteX2" fmla="*/ 162212 w 437228"/>
                          <a:gd name="connsiteY2" fmla="*/ 89206 h 227756"/>
                          <a:gd name="connsiteX3" fmla="*/ 215988 w 437228"/>
                          <a:gd name="connsiteY3" fmla="*/ 110042 h 227756"/>
                          <a:gd name="connsiteX4" fmla="*/ 327451 w 437228"/>
                          <a:gd name="connsiteY4" fmla="*/ 163082 h 227756"/>
                          <a:gd name="connsiteX5" fmla="*/ 433048 w 437228"/>
                          <a:gd name="connsiteY5" fmla="*/ 218015 h 227756"/>
                          <a:gd name="connsiteX6" fmla="*/ 431092 w 437228"/>
                          <a:gd name="connsiteY6" fmla="*/ 226539 h 227756"/>
                          <a:gd name="connsiteX7" fmla="*/ 302029 w 437228"/>
                          <a:gd name="connsiteY7" fmla="*/ 184865 h 227756"/>
                          <a:gd name="connsiteX8" fmla="*/ 194478 w 437228"/>
                          <a:gd name="connsiteY8" fmla="*/ 144139 h 227756"/>
                          <a:gd name="connsiteX9" fmla="*/ 102569 w 437228"/>
                          <a:gd name="connsiteY9" fmla="*/ 77840 h 227756"/>
                          <a:gd name="connsiteX10" fmla="*/ 1862 w 437228"/>
                          <a:gd name="connsiteY10" fmla="*/ 8699 h 227756"/>
                          <a:gd name="connsiteX11" fmla="*/ 5773 w 437228"/>
                          <a:gd name="connsiteY11" fmla="*/ 1123 h 2277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37228" h="227756">
                            <a:moveTo>
                              <a:pt x="5773" y="1123"/>
                            </a:moveTo>
                            <a:cubicBezTo>
                              <a:pt x="39016" y="21959"/>
                              <a:pt x="77149" y="39007"/>
                              <a:pt x="113325" y="57003"/>
                            </a:cubicBezTo>
                            <a:cubicBezTo>
                              <a:pt x="130924" y="65527"/>
                              <a:pt x="144612" y="79734"/>
                              <a:pt x="162212" y="89206"/>
                            </a:cubicBezTo>
                            <a:cubicBezTo>
                              <a:pt x="177856" y="98677"/>
                              <a:pt x="199367" y="101518"/>
                              <a:pt x="215988" y="110042"/>
                            </a:cubicBezTo>
                            <a:cubicBezTo>
                              <a:pt x="254120" y="127090"/>
                              <a:pt x="288341" y="146980"/>
                              <a:pt x="327451" y="163082"/>
                            </a:cubicBezTo>
                            <a:cubicBezTo>
                              <a:pt x="364605" y="178235"/>
                              <a:pt x="403715" y="193390"/>
                              <a:pt x="433048" y="218015"/>
                            </a:cubicBezTo>
                            <a:cubicBezTo>
                              <a:pt x="436958" y="220857"/>
                              <a:pt x="440869" y="231275"/>
                              <a:pt x="431092" y="226539"/>
                            </a:cubicBezTo>
                            <a:cubicBezTo>
                              <a:pt x="391005" y="206649"/>
                              <a:pt x="347006" y="197178"/>
                              <a:pt x="302029" y="184865"/>
                            </a:cubicBezTo>
                            <a:cubicBezTo>
                              <a:pt x="263897" y="174447"/>
                              <a:pt x="230654" y="157398"/>
                              <a:pt x="194478" y="144139"/>
                            </a:cubicBezTo>
                            <a:cubicBezTo>
                              <a:pt x="155368" y="128985"/>
                              <a:pt x="134835" y="98677"/>
                              <a:pt x="102569" y="77840"/>
                            </a:cubicBezTo>
                            <a:cubicBezTo>
                              <a:pt x="67371" y="55109"/>
                              <a:pt x="33150" y="34272"/>
                              <a:pt x="1862" y="8699"/>
                            </a:cubicBezTo>
                            <a:cubicBezTo>
                              <a:pt x="-1071" y="3964"/>
                              <a:pt x="-1071" y="-2666"/>
                              <a:pt x="5773" y="1123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100" name="Freeform: Shape 99">
                        <a:extLst>
                          <a:ext uri="{FF2B5EF4-FFF2-40B4-BE49-F238E27FC236}">
                            <a16:creationId xmlns:a16="http://schemas.microsoft.com/office/drawing/2014/main" id="{BF271669-7E98-7A6E-8F15-00A9A4A4A0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769491" y="4150483"/>
                        <a:ext cx="362717" cy="142923"/>
                      </a:xfrm>
                      <a:custGeom>
                        <a:avLst/>
                        <a:gdLst>
                          <a:gd name="connsiteX0" fmla="*/ 5289 w 362717"/>
                          <a:gd name="connsiteY0" fmla="*/ 1569 h 142923"/>
                          <a:gd name="connsiteX1" fmla="*/ 81553 w 362717"/>
                          <a:gd name="connsiteY1" fmla="*/ 33771 h 142923"/>
                          <a:gd name="connsiteX2" fmla="*/ 163684 w 362717"/>
                          <a:gd name="connsiteY2" fmla="*/ 65974 h 142923"/>
                          <a:gd name="connsiteX3" fmla="*/ 250703 w 362717"/>
                          <a:gd name="connsiteY3" fmla="*/ 95335 h 142923"/>
                          <a:gd name="connsiteX4" fmla="*/ 352389 w 362717"/>
                          <a:gd name="connsiteY4" fmla="*/ 129432 h 142923"/>
                          <a:gd name="connsiteX5" fmla="*/ 360210 w 362717"/>
                          <a:gd name="connsiteY5" fmla="*/ 142691 h 142923"/>
                          <a:gd name="connsiteX6" fmla="*/ 168572 w 362717"/>
                          <a:gd name="connsiteY6" fmla="*/ 95335 h 142923"/>
                          <a:gd name="connsiteX7" fmla="*/ 68843 w 362717"/>
                          <a:gd name="connsiteY7" fmla="*/ 44190 h 142923"/>
                          <a:gd name="connsiteX8" fmla="*/ 1378 w 362717"/>
                          <a:gd name="connsiteY8" fmla="*/ 5358 h 142923"/>
                          <a:gd name="connsiteX9" fmla="*/ 5289 w 362717"/>
                          <a:gd name="connsiteY9" fmla="*/ 1569 h 1429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62717" h="142923">
                            <a:moveTo>
                              <a:pt x="5289" y="1569"/>
                            </a:moveTo>
                            <a:cubicBezTo>
                              <a:pt x="26800" y="16723"/>
                              <a:pt x="56132" y="22406"/>
                              <a:pt x="81553" y="33771"/>
                            </a:cubicBezTo>
                            <a:cubicBezTo>
                              <a:pt x="107953" y="45137"/>
                              <a:pt x="137285" y="53662"/>
                              <a:pt x="163684" y="65974"/>
                            </a:cubicBezTo>
                            <a:cubicBezTo>
                              <a:pt x="190083" y="78286"/>
                              <a:pt x="222349" y="86811"/>
                              <a:pt x="250703" y="95335"/>
                            </a:cubicBezTo>
                            <a:cubicBezTo>
                              <a:pt x="284924" y="105753"/>
                              <a:pt x="318167" y="119013"/>
                              <a:pt x="352389" y="129432"/>
                            </a:cubicBezTo>
                            <a:cubicBezTo>
                              <a:pt x="355322" y="130379"/>
                              <a:pt x="368033" y="142691"/>
                              <a:pt x="360210" y="142691"/>
                            </a:cubicBezTo>
                            <a:cubicBezTo>
                              <a:pt x="296657" y="145533"/>
                              <a:pt x="221371" y="121854"/>
                              <a:pt x="168572" y="95335"/>
                            </a:cubicBezTo>
                            <a:cubicBezTo>
                              <a:pt x="135329" y="78286"/>
                              <a:pt x="102086" y="61238"/>
                              <a:pt x="68843" y="44190"/>
                            </a:cubicBezTo>
                            <a:cubicBezTo>
                              <a:pt x="45376" y="31877"/>
                              <a:pt x="20933" y="22406"/>
                              <a:pt x="1378" y="5358"/>
                            </a:cubicBezTo>
                            <a:cubicBezTo>
                              <a:pt x="-1555" y="1569"/>
                              <a:pt x="400" y="-2219"/>
                              <a:pt x="5289" y="1569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</p:grpSp>
              </p:grpSp>
            </p:grpSp>
            <p:grpSp>
              <p:nvGrpSpPr>
                <p:cNvPr id="101" name="Graphic 25">
                  <a:extLst>
                    <a:ext uri="{FF2B5EF4-FFF2-40B4-BE49-F238E27FC236}">
                      <a16:creationId xmlns:a16="http://schemas.microsoft.com/office/drawing/2014/main" id="{737B8435-C1DE-3CF6-C860-11FAC85881B6}"/>
                    </a:ext>
                  </a:extLst>
                </p:cNvPr>
                <p:cNvGrpSpPr/>
                <p:nvPr/>
              </p:nvGrpSpPr>
              <p:grpSpPr>
                <a:xfrm>
                  <a:off x="5361577" y="731023"/>
                  <a:ext cx="2218865" cy="935014"/>
                  <a:chOff x="5361577" y="731023"/>
                  <a:chExt cx="2218865" cy="935014"/>
                </a:xfrm>
                <a:solidFill>
                  <a:srgbClr val="7E472B"/>
                </a:solidFill>
              </p:grpSpPr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3921FC33-72D4-B7BC-BCCD-7C6E745C5465}"/>
                      </a:ext>
                    </a:extLst>
                  </p:cNvPr>
                  <p:cNvSpPr/>
                  <p:nvPr/>
                </p:nvSpPr>
                <p:spPr>
                  <a:xfrm>
                    <a:off x="6106871" y="1154390"/>
                    <a:ext cx="113145" cy="511647"/>
                  </a:xfrm>
                  <a:custGeom>
                    <a:avLst/>
                    <a:gdLst>
                      <a:gd name="connsiteX0" fmla="*/ 1087 w 113145"/>
                      <a:gd name="connsiteY0" fmla="*/ 947 h 511647"/>
                      <a:gd name="connsiteX1" fmla="*/ 4021 w 113145"/>
                      <a:gd name="connsiteY1" fmla="*/ 0 h 511647"/>
                      <a:gd name="connsiteX2" fmla="*/ 6954 w 113145"/>
                      <a:gd name="connsiteY2" fmla="*/ 947 h 511647"/>
                      <a:gd name="connsiteX3" fmla="*/ 10865 w 113145"/>
                      <a:gd name="connsiteY3" fmla="*/ 7577 h 511647"/>
                      <a:gd name="connsiteX4" fmla="*/ 48019 w 113145"/>
                      <a:gd name="connsiteY4" fmla="*/ 115550 h 511647"/>
                      <a:gd name="connsiteX5" fmla="*/ 89085 w 113145"/>
                      <a:gd name="connsiteY5" fmla="*/ 251936 h 511647"/>
                      <a:gd name="connsiteX6" fmla="*/ 103750 w 113145"/>
                      <a:gd name="connsiteY6" fmla="*/ 311605 h 511647"/>
                      <a:gd name="connsiteX7" fmla="*/ 111572 w 113145"/>
                      <a:gd name="connsiteY7" fmla="*/ 379799 h 511647"/>
                      <a:gd name="connsiteX8" fmla="*/ 95929 w 113145"/>
                      <a:gd name="connsiteY8" fmla="*/ 509555 h 511647"/>
                      <a:gd name="connsiteX9" fmla="*/ 80285 w 113145"/>
                      <a:gd name="connsiteY9" fmla="*/ 498190 h 511647"/>
                      <a:gd name="connsiteX10" fmla="*/ 63663 w 113145"/>
                      <a:gd name="connsiteY10" fmla="*/ 355173 h 511647"/>
                      <a:gd name="connsiteX11" fmla="*/ 44108 w 113145"/>
                      <a:gd name="connsiteY11" fmla="*/ 222575 h 511647"/>
                      <a:gd name="connsiteX12" fmla="*/ 19665 w 113145"/>
                      <a:gd name="connsiteY12" fmla="*/ 101343 h 511647"/>
                      <a:gd name="connsiteX13" fmla="*/ 5976 w 113145"/>
                      <a:gd name="connsiteY13" fmla="*/ 36938 h 511647"/>
                      <a:gd name="connsiteX14" fmla="*/ 1087 w 113145"/>
                      <a:gd name="connsiteY14" fmla="*/ 947 h 511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13145" h="511647">
                        <a:moveTo>
                          <a:pt x="1087" y="947"/>
                        </a:moveTo>
                        <a:cubicBezTo>
                          <a:pt x="1087" y="0"/>
                          <a:pt x="3043" y="0"/>
                          <a:pt x="4021" y="0"/>
                        </a:cubicBezTo>
                        <a:cubicBezTo>
                          <a:pt x="4998" y="0"/>
                          <a:pt x="5976" y="947"/>
                          <a:pt x="6954" y="947"/>
                        </a:cubicBezTo>
                        <a:cubicBezTo>
                          <a:pt x="7932" y="1894"/>
                          <a:pt x="12821" y="5683"/>
                          <a:pt x="10865" y="7577"/>
                        </a:cubicBezTo>
                        <a:cubicBezTo>
                          <a:pt x="7932" y="9472"/>
                          <a:pt x="45086" y="105131"/>
                          <a:pt x="48019" y="115550"/>
                        </a:cubicBezTo>
                        <a:cubicBezTo>
                          <a:pt x="61708" y="161012"/>
                          <a:pt x="78329" y="205527"/>
                          <a:pt x="89085" y="251936"/>
                        </a:cubicBezTo>
                        <a:cubicBezTo>
                          <a:pt x="93973" y="271826"/>
                          <a:pt x="97884" y="291716"/>
                          <a:pt x="103750" y="311605"/>
                        </a:cubicBezTo>
                        <a:cubicBezTo>
                          <a:pt x="109617" y="333389"/>
                          <a:pt x="108639" y="358015"/>
                          <a:pt x="111572" y="379799"/>
                        </a:cubicBezTo>
                        <a:cubicBezTo>
                          <a:pt x="117439" y="421472"/>
                          <a:pt x="105706" y="468829"/>
                          <a:pt x="95929" y="509555"/>
                        </a:cubicBezTo>
                        <a:cubicBezTo>
                          <a:pt x="93973" y="517133"/>
                          <a:pt x="81262" y="501979"/>
                          <a:pt x="80285" y="498190"/>
                        </a:cubicBezTo>
                        <a:cubicBezTo>
                          <a:pt x="72462" y="450834"/>
                          <a:pt x="68552" y="402530"/>
                          <a:pt x="63663" y="355173"/>
                        </a:cubicBezTo>
                        <a:cubicBezTo>
                          <a:pt x="58774" y="310659"/>
                          <a:pt x="51930" y="267090"/>
                          <a:pt x="44108" y="222575"/>
                        </a:cubicBezTo>
                        <a:cubicBezTo>
                          <a:pt x="37264" y="181849"/>
                          <a:pt x="26509" y="142069"/>
                          <a:pt x="19665" y="101343"/>
                        </a:cubicBezTo>
                        <a:cubicBezTo>
                          <a:pt x="16731" y="79559"/>
                          <a:pt x="10865" y="58722"/>
                          <a:pt x="5976" y="36938"/>
                        </a:cubicBezTo>
                        <a:cubicBezTo>
                          <a:pt x="4998" y="27467"/>
                          <a:pt x="-2824" y="11366"/>
                          <a:pt x="1087" y="94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575C24A9-786A-E127-FE87-756F4B036001}"/>
                      </a:ext>
                    </a:extLst>
                  </p:cNvPr>
                  <p:cNvSpPr/>
                  <p:nvPr/>
                </p:nvSpPr>
                <p:spPr>
                  <a:xfrm>
                    <a:off x="5669819" y="891310"/>
                    <a:ext cx="93388" cy="250259"/>
                  </a:xfrm>
                  <a:custGeom>
                    <a:avLst/>
                    <a:gdLst>
                      <a:gd name="connsiteX0" fmla="*/ 5976 w 93388"/>
                      <a:gd name="connsiteY0" fmla="*/ 5461 h 250259"/>
                      <a:gd name="connsiteX1" fmla="*/ 48019 w 93388"/>
                      <a:gd name="connsiteY1" fmla="*/ 120064 h 250259"/>
                      <a:gd name="connsiteX2" fmla="*/ 92995 w 93388"/>
                      <a:gd name="connsiteY2" fmla="*/ 246979 h 250259"/>
                      <a:gd name="connsiteX3" fmla="*/ 87129 w 93388"/>
                      <a:gd name="connsiteY3" fmla="*/ 246979 h 250259"/>
                      <a:gd name="connsiteX4" fmla="*/ 29442 w 93388"/>
                      <a:gd name="connsiteY4" fmla="*/ 125747 h 250259"/>
                      <a:gd name="connsiteX5" fmla="*/ 10864 w 93388"/>
                      <a:gd name="connsiteY5" fmla="*/ 57553 h 250259"/>
                      <a:gd name="connsiteX6" fmla="*/ 110 w 93388"/>
                      <a:gd name="connsiteY6" fmla="*/ 1673 h 250259"/>
                      <a:gd name="connsiteX7" fmla="*/ 5976 w 93388"/>
                      <a:gd name="connsiteY7" fmla="*/ 5461 h 250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388" h="250259">
                        <a:moveTo>
                          <a:pt x="5976" y="5461"/>
                        </a:moveTo>
                        <a:cubicBezTo>
                          <a:pt x="15753" y="44293"/>
                          <a:pt x="35308" y="82178"/>
                          <a:pt x="48019" y="120064"/>
                        </a:cubicBezTo>
                        <a:cubicBezTo>
                          <a:pt x="62685" y="162685"/>
                          <a:pt x="75396" y="206252"/>
                          <a:pt x="92995" y="246979"/>
                        </a:cubicBezTo>
                        <a:cubicBezTo>
                          <a:pt x="94951" y="252662"/>
                          <a:pt x="89084" y="249820"/>
                          <a:pt x="87129" y="246979"/>
                        </a:cubicBezTo>
                        <a:cubicBezTo>
                          <a:pt x="62685" y="208147"/>
                          <a:pt x="44108" y="169314"/>
                          <a:pt x="29442" y="125747"/>
                        </a:cubicBezTo>
                        <a:cubicBezTo>
                          <a:pt x="21620" y="103015"/>
                          <a:pt x="16731" y="80284"/>
                          <a:pt x="10864" y="57553"/>
                        </a:cubicBezTo>
                        <a:cubicBezTo>
                          <a:pt x="5976" y="39558"/>
                          <a:pt x="110" y="19668"/>
                          <a:pt x="110" y="1673"/>
                        </a:cubicBezTo>
                        <a:cubicBezTo>
                          <a:pt x="-868" y="-3063"/>
                          <a:pt x="4998" y="3567"/>
                          <a:pt x="5976" y="5461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A8D24508-DABC-4C1C-8E76-E42912241B0A}"/>
                      </a:ext>
                    </a:extLst>
                  </p:cNvPr>
                  <p:cNvSpPr/>
                  <p:nvPr/>
                </p:nvSpPr>
                <p:spPr>
                  <a:xfrm>
                    <a:off x="5361577" y="892876"/>
                    <a:ext cx="235998" cy="230258"/>
                  </a:xfrm>
                  <a:custGeom>
                    <a:avLst/>
                    <a:gdLst>
                      <a:gd name="connsiteX0" fmla="*/ 185156 w 235998"/>
                      <a:gd name="connsiteY0" fmla="*/ 207527 h 230258"/>
                      <a:gd name="connsiteX1" fmla="*/ 163646 w 235998"/>
                      <a:gd name="connsiteY1" fmla="*/ 186691 h 230258"/>
                      <a:gd name="connsiteX2" fmla="*/ 86404 w 235998"/>
                      <a:gd name="connsiteY2" fmla="*/ 116603 h 230258"/>
                      <a:gd name="connsiteX3" fmla="*/ 19917 w 235998"/>
                      <a:gd name="connsiteY3" fmla="*/ 37044 h 230258"/>
                      <a:gd name="connsiteX4" fmla="*/ 362 w 235998"/>
                      <a:gd name="connsiteY4" fmla="*/ 1053 h 230258"/>
                      <a:gd name="connsiteX5" fmla="*/ 7206 w 235998"/>
                      <a:gd name="connsiteY5" fmla="*/ 5789 h 230258"/>
                      <a:gd name="connsiteX6" fmla="*/ 18939 w 235998"/>
                      <a:gd name="connsiteY6" fmla="*/ 17155 h 230258"/>
                      <a:gd name="connsiteX7" fmla="*/ 54138 w 235998"/>
                      <a:gd name="connsiteY7" fmla="*/ 50304 h 230258"/>
                      <a:gd name="connsiteX8" fmla="*/ 114758 w 235998"/>
                      <a:gd name="connsiteY8" fmla="*/ 111867 h 230258"/>
                      <a:gd name="connsiteX9" fmla="*/ 235999 w 235998"/>
                      <a:gd name="connsiteY9" fmla="*/ 230259 h 230258"/>
                      <a:gd name="connsiteX10" fmla="*/ 235999 w 235998"/>
                      <a:gd name="connsiteY10" fmla="*/ 230259 h 230258"/>
                      <a:gd name="connsiteX11" fmla="*/ 185156 w 235998"/>
                      <a:gd name="connsiteY11" fmla="*/ 207527 h 2302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5998" h="230258">
                        <a:moveTo>
                          <a:pt x="185156" y="207527"/>
                        </a:moveTo>
                        <a:cubicBezTo>
                          <a:pt x="177334" y="200897"/>
                          <a:pt x="170490" y="193321"/>
                          <a:pt x="163646" y="186691"/>
                        </a:cubicBezTo>
                        <a:cubicBezTo>
                          <a:pt x="139202" y="162065"/>
                          <a:pt x="110847" y="141228"/>
                          <a:pt x="86404" y="116603"/>
                        </a:cubicBezTo>
                        <a:cubicBezTo>
                          <a:pt x="61960" y="91978"/>
                          <a:pt x="42405" y="63564"/>
                          <a:pt x="19917" y="37044"/>
                        </a:cubicBezTo>
                        <a:cubicBezTo>
                          <a:pt x="13073" y="28520"/>
                          <a:pt x="-2571" y="13366"/>
                          <a:pt x="362" y="1053"/>
                        </a:cubicBezTo>
                        <a:cubicBezTo>
                          <a:pt x="1340" y="-2735"/>
                          <a:pt x="7206" y="4842"/>
                          <a:pt x="7206" y="5789"/>
                        </a:cubicBezTo>
                        <a:cubicBezTo>
                          <a:pt x="8184" y="8630"/>
                          <a:pt x="16984" y="15260"/>
                          <a:pt x="18939" y="17155"/>
                        </a:cubicBezTo>
                        <a:cubicBezTo>
                          <a:pt x="29694" y="28520"/>
                          <a:pt x="43383" y="37991"/>
                          <a:pt x="54138" y="50304"/>
                        </a:cubicBezTo>
                        <a:cubicBezTo>
                          <a:pt x="74671" y="71141"/>
                          <a:pt x="92270" y="92925"/>
                          <a:pt x="114758" y="111867"/>
                        </a:cubicBezTo>
                        <a:cubicBezTo>
                          <a:pt x="157779" y="148805"/>
                          <a:pt x="198844" y="187638"/>
                          <a:pt x="235999" y="230259"/>
                        </a:cubicBezTo>
                        <a:lnTo>
                          <a:pt x="235999" y="230259"/>
                        </a:lnTo>
                        <a:cubicBezTo>
                          <a:pt x="220355" y="222681"/>
                          <a:pt x="202755" y="215105"/>
                          <a:pt x="185156" y="20752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CAC79070-4959-26D4-1660-DF7C333870BF}"/>
                      </a:ext>
                    </a:extLst>
                  </p:cNvPr>
                  <p:cNvSpPr/>
                  <p:nvPr/>
                </p:nvSpPr>
                <p:spPr>
                  <a:xfrm>
                    <a:off x="6881875" y="903401"/>
                    <a:ext cx="698566" cy="257618"/>
                  </a:xfrm>
                  <a:custGeom>
                    <a:avLst/>
                    <a:gdLst>
                      <a:gd name="connsiteX0" fmla="*/ 457 w 698566"/>
                      <a:gd name="connsiteY0" fmla="*/ 250042 h 257618"/>
                      <a:gd name="connsiteX1" fmla="*/ 74766 w 698566"/>
                      <a:gd name="connsiteY1" fmla="*/ 218787 h 257618"/>
                      <a:gd name="connsiteX2" fmla="*/ 168629 w 698566"/>
                      <a:gd name="connsiteY2" fmla="*/ 190373 h 257618"/>
                      <a:gd name="connsiteX3" fmla="*/ 365156 w 698566"/>
                      <a:gd name="connsiteY3" fmla="*/ 138281 h 257618"/>
                      <a:gd name="connsiteX4" fmla="*/ 459998 w 698566"/>
                      <a:gd name="connsiteY4" fmla="*/ 107025 h 257618"/>
                      <a:gd name="connsiteX5" fmla="*/ 494219 w 698566"/>
                      <a:gd name="connsiteY5" fmla="*/ 88083 h 257618"/>
                      <a:gd name="connsiteX6" fmla="*/ 598837 w 698566"/>
                      <a:gd name="connsiteY6" fmla="*/ 47356 h 257618"/>
                      <a:gd name="connsiteX7" fmla="*/ 698567 w 698566"/>
                      <a:gd name="connsiteY7" fmla="*/ 0 h 257618"/>
                      <a:gd name="connsiteX8" fmla="*/ 636969 w 698566"/>
                      <a:gd name="connsiteY8" fmla="*/ 40727 h 257618"/>
                      <a:gd name="connsiteX9" fmla="*/ 555816 w 698566"/>
                      <a:gd name="connsiteY9" fmla="*/ 89030 h 257618"/>
                      <a:gd name="connsiteX10" fmla="*/ 398399 w 698566"/>
                      <a:gd name="connsiteY10" fmla="*/ 158170 h 257618"/>
                      <a:gd name="connsiteX11" fmla="*/ 4368 w 698566"/>
                      <a:gd name="connsiteY11" fmla="*/ 257619 h 257618"/>
                      <a:gd name="connsiteX12" fmla="*/ 457 w 698566"/>
                      <a:gd name="connsiteY12" fmla="*/ 250042 h 257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98566" h="257618">
                        <a:moveTo>
                          <a:pt x="457" y="250042"/>
                        </a:moveTo>
                        <a:cubicBezTo>
                          <a:pt x="22946" y="235835"/>
                          <a:pt x="49344" y="228258"/>
                          <a:pt x="74766" y="218787"/>
                        </a:cubicBezTo>
                        <a:cubicBezTo>
                          <a:pt x="105076" y="206474"/>
                          <a:pt x="136364" y="197950"/>
                          <a:pt x="168629" y="190373"/>
                        </a:cubicBezTo>
                        <a:cubicBezTo>
                          <a:pt x="235116" y="176166"/>
                          <a:pt x="299647" y="153435"/>
                          <a:pt x="365156" y="138281"/>
                        </a:cubicBezTo>
                        <a:cubicBezTo>
                          <a:pt x="398399" y="130704"/>
                          <a:pt x="429687" y="121232"/>
                          <a:pt x="459998" y="107025"/>
                        </a:cubicBezTo>
                        <a:cubicBezTo>
                          <a:pt x="471730" y="101343"/>
                          <a:pt x="483463" y="94713"/>
                          <a:pt x="494219" y="88083"/>
                        </a:cubicBezTo>
                        <a:cubicBezTo>
                          <a:pt x="530395" y="76717"/>
                          <a:pt x="564616" y="62510"/>
                          <a:pt x="598837" y="47356"/>
                        </a:cubicBezTo>
                        <a:cubicBezTo>
                          <a:pt x="630125" y="33149"/>
                          <a:pt x="663368" y="12312"/>
                          <a:pt x="698567" y="0"/>
                        </a:cubicBezTo>
                        <a:cubicBezTo>
                          <a:pt x="679012" y="15154"/>
                          <a:pt x="658480" y="28414"/>
                          <a:pt x="636969" y="40727"/>
                        </a:cubicBezTo>
                        <a:cubicBezTo>
                          <a:pt x="609593" y="56828"/>
                          <a:pt x="584171" y="74823"/>
                          <a:pt x="555816" y="89030"/>
                        </a:cubicBezTo>
                        <a:cubicBezTo>
                          <a:pt x="502040" y="114603"/>
                          <a:pt x="457064" y="143964"/>
                          <a:pt x="398399" y="158170"/>
                        </a:cubicBezTo>
                        <a:cubicBezTo>
                          <a:pt x="265426" y="188478"/>
                          <a:pt x="131475" y="206474"/>
                          <a:pt x="4368" y="257619"/>
                        </a:cubicBezTo>
                        <a:cubicBezTo>
                          <a:pt x="3390" y="257619"/>
                          <a:pt x="-1498" y="250989"/>
                          <a:pt x="457" y="250042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21B94DFA-3FBF-00FE-8DB1-1A55F3481B1E}"/>
                      </a:ext>
                    </a:extLst>
                  </p:cNvPr>
                  <p:cNvSpPr/>
                  <p:nvPr/>
                </p:nvSpPr>
                <p:spPr>
                  <a:xfrm>
                    <a:off x="6920073" y="731023"/>
                    <a:ext cx="321091" cy="275915"/>
                  </a:xfrm>
                  <a:custGeom>
                    <a:avLst/>
                    <a:gdLst>
                      <a:gd name="connsiteX0" fmla="*/ 391 w 321091"/>
                      <a:gd name="connsiteY0" fmla="*/ 268037 h 275915"/>
                      <a:gd name="connsiteX1" fmla="*/ 41456 w 321091"/>
                      <a:gd name="connsiteY1" fmla="*/ 239623 h 275915"/>
                      <a:gd name="connsiteX2" fmla="*/ 82522 w 321091"/>
                      <a:gd name="connsiteY2" fmla="*/ 207421 h 275915"/>
                      <a:gd name="connsiteX3" fmla="*/ 167585 w 321091"/>
                      <a:gd name="connsiteY3" fmla="*/ 141122 h 275915"/>
                      <a:gd name="connsiteX4" fmla="*/ 245805 w 321091"/>
                      <a:gd name="connsiteY4" fmla="*/ 55881 h 275915"/>
                      <a:gd name="connsiteX5" fmla="*/ 268293 w 321091"/>
                      <a:gd name="connsiteY5" fmla="*/ 35044 h 275915"/>
                      <a:gd name="connsiteX6" fmla="*/ 321091 w 321091"/>
                      <a:gd name="connsiteY6" fmla="*/ 0 h 275915"/>
                      <a:gd name="connsiteX7" fmla="*/ 300559 w 321091"/>
                      <a:gd name="connsiteY7" fmla="*/ 34096 h 275915"/>
                      <a:gd name="connsiteX8" fmla="*/ 266338 w 321091"/>
                      <a:gd name="connsiteY8" fmla="*/ 80506 h 275915"/>
                      <a:gd name="connsiteX9" fmla="*/ 191052 w 321091"/>
                      <a:gd name="connsiteY9" fmla="*/ 170483 h 275915"/>
                      <a:gd name="connsiteX10" fmla="*/ 98165 w 321091"/>
                      <a:gd name="connsiteY10" fmla="*/ 226364 h 275915"/>
                      <a:gd name="connsiteX11" fmla="*/ 52211 w 321091"/>
                      <a:gd name="connsiteY11" fmla="*/ 251936 h 275915"/>
                      <a:gd name="connsiteX12" fmla="*/ 7235 w 321091"/>
                      <a:gd name="connsiteY12" fmla="*/ 275614 h 275915"/>
                      <a:gd name="connsiteX13" fmla="*/ 391 w 321091"/>
                      <a:gd name="connsiteY13" fmla="*/ 268037 h 27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21091" h="275915">
                        <a:moveTo>
                          <a:pt x="391" y="268037"/>
                        </a:moveTo>
                        <a:cubicBezTo>
                          <a:pt x="12124" y="256672"/>
                          <a:pt x="26790" y="248148"/>
                          <a:pt x="41456" y="239623"/>
                        </a:cubicBezTo>
                        <a:cubicBezTo>
                          <a:pt x="56122" y="231099"/>
                          <a:pt x="68833" y="217840"/>
                          <a:pt x="82522" y="207421"/>
                        </a:cubicBezTo>
                        <a:cubicBezTo>
                          <a:pt x="111854" y="186584"/>
                          <a:pt x="141186" y="165748"/>
                          <a:pt x="167585" y="141122"/>
                        </a:cubicBezTo>
                        <a:cubicBezTo>
                          <a:pt x="195940" y="114603"/>
                          <a:pt x="216472" y="80506"/>
                          <a:pt x="245805" y="55881"/>
                        </a:cubicBezTo>
                        <a:cubicBezTo>
                          <a:pt x="253627" y="49251"/>
                          <a:pt x="260471" y="41674"/>
                          <a:pt x="268293" y="35044"/>
                        </a:cubicBezTo>
                        <a:cubicBezTo>
                          <a:pt x="285892" y="22731"/>
                          <a:pt x="303492" y="11365"/>
                          <a:pt x="321091" y="0"/>
                        </a:cubicBezTo>
                        <a:cubicBezTo>
                          <a:pt x="312292" y="9471"/>
                          <a:pt x="308381" y="23678"/>
                          <a:pt x="300559" y="34096"/>
                        </a:cubicBezTo>
                        <a:cubicBezTo>
                          <a:pt x="288826" y="50198"/>
                          <a:pt x="279048" y="65352"/>
                          <a:pt x="266338" y="80506"/>
                        </a:cubicBezTo>
                        <a:cubicBezTo>
                          <a:pt x="241894" y="110814"/>
                          <a:pt x="220383" y="143016"/>
                          <a:pt x="191052" y="170483"/>
                        </a:cubicBezTo>
                        <a:cubicBezTo>
                          <a:pt x="165630" y="194161"/>
                          <a:pt x="130431" y="213104"/>
                          <a:pt x="98165" y="226364"/>
                        </a:cubicBezTo>
                        <a:cubicBezTo>
                          <a:pt x="81544" y="232994"/>
                          <a:pt x="67855" y="245306"/>
                          <a:pt x="52211" y="251936"/>
                        </a:cubicBezTo>
                        <a:cubicBezTo>
                          <a:pt x="36568" y="258566"/>
                          <a:pt x="21901" y="267090"/>
                          <a:pt x="7235" y="275614"/>
                        </a:cubicBezTo>
                        <a:cubicBezTo>
                          <a:pt x="4302" y="277509"/>
                          <a:pt x="-1564" y="269932"/>
                          <a:pt x="391" y="26803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107" name="Graphic 25">
                <a:extLst>
                  <a:ext uri="{FF2B5EF4-FFF2-40B4-BE49-F238E27FC236}">
                    <a16:creationId xmlns:a16="http://schemas.microsoft.com/office/drawing/2014/main" id="{D1F3DF68-4A1A-0A55-FB70-505740098689}"/>
                  </a:ext>
                </a:extLst>
              </p:cNvPr>
              <p:cNvGrpSpPr/>
              <p:nvPr/>
            </p:nvGrpSpPr>
            <p:grpSpPr>
              <a:xfrm>
                <a:off x="4131633" y="-2153916"/>
                <a:ext cx="4339533" cy="3340509"/>
                <a:chOff x="4131633" y="-2153916"/>
                <a:chExt cx="4339533" cy="3340509"/>
              </a:xfrm>
            </p:grpSpPr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559616A9-FB9E-78A0-ED01-09BA7015DA5C}"/>
                    </a:ext>
                  </a:extLst>
                </p:cNvPr>
                <p:cNvSpPr/>
                <p:nvPr/>
              </p:nvSpPr>
              <p:spPr>
                <a:xfrm>
                  <a:off x="4138556" y="-2153916"/>
                  <a:ext cx="4327723" cy="3326603"/>
                </a:xfrm>
                <a:custGeom>
                  <a:avLst/>
                  <a:gdLst>
                    <a:gd name="connsiteX0" fmla="*/ 76488 w 4327723"/>
                    <a:gd name="connsiteY0" fmla="*/ 2042943 h 3326603"/>
                    <a:gd name="connsiteX1" fmla="*/ 13912 w 4327723"/>
                    <a:gd name="connsiteY1" fmla="*/ 2131026 h 3326603"/>
                    <a:gd name="connsiteX2" fmla="*/ 52044 w 4327723"/>
                    <a:gd name="connsiteY2" fmla="*/ 2169858 h 3326603"/>
                    <a:gd name="connsiteX3" fmla="*/ 102887 w 4327723"/>
                    <a:gd name="connsiteY3" fmla="*/ 2134815 h 3326603"/>
                    <a:gd name="connsiteX4" fmla="*/ 110709 w 4327723"/>
                    <a:gd name="connsiteY4" fmla="*/ 2137656 h 3326603"/>
                    <a:gd name="connsiteX5" fmla="*/ 104843 w 4327723"/>
                    <a:gd name="connsiteY5" fmla="*/ 2237105 h 3326603"/>
                    <a:gd name="connsiteX6" fmla="*/ 110709 w 4327723"/>
                    <a:gd name="connsiteY6" fmla="*/ 2283514 h 3326603"/>
                    <a:gd name="connsiteX7" fmla="*/ 152752 w 4327723"/>
                    <a:gd name="connsiteY7" fmla="*/ 2254153 h 3326603"/>
                    <a:gd name="connsiteX8" fmla="*/ 160574 w 4327723"/>
                    <a:gd name="connsiteY8" fmla="*/ 2259836 h 3326603"/>
                    <a:gd name="connsiteX9" fmla="*/ 209461 w 4327723"/>
                    <a:gd name="connsiteY9" fmla="*/ 2337500 h 3326603"/>
                    <a:gd name="connsiteX10" fmla="*/ 210439 w 4327723"/>
                    <a:gd name="connsiteY10" fmla="*/ 2346972 h 3326603"/>
                    <a:gd name="connsiteX11" fmla="*/ 170351 w 4327723"/>
                    <a:gd name="connsiteY11" fmla="*/ 2376332 h 3326603"/>
                    <a:gd name="connsiteX12" fmla="*/ 214350 w 4327723"/>
                    <a:gd name="connsiteY12" fmla="*/ 2419901 h 3326603"/>
                    <a:gd name="connsiteX13" fmla="*/ 217283 w 4327723"/>
                    <a:gd name="connsiteY13" fmla="*/ 2421795 h 3326603"/>
                    <a:gd name="connsiteX14" fmla="*/ 203595 w 4327723"/>
                    <a:gd name="connsiteY14" fmla="*/ 2440737 h 3326603"/>
                    <a:gd name="connsiteX15" fmla="*/ 222172 w 4327723"/>
                    <a:gd name="connsiteY15" fmla="*/ 2462521 h 3326603"/>
                    <a:gd name="connsiteX16" fmla="*/ 254438 w 4327723"/>
                    <a:gd name="connsiteY16" fmla="*/ 2486199 h 3326603"/>
                    <a:gd name="connsiteX17" fmla="*/ 243682 w 4327723"/>
                    <a:gd name="connsiteY17" fmla="*/ 2489988 h 3326603"/>
                    <a:gd name="connsiteX18" fmla="*/ 234883 w 4327723"/>
                    <a:gd name="connsiteY18" fmla="*/ 2530715 h 3326603"/>
                    <a:gd name="connsiteX19" fmla="*/ 234883 w 4327723"/>
                    <a:gd name="connsiteY19" fmla="*/ 2534503 h 3326603"/>
                    <a:gd name="connsiteX20" fmla="*/ 236838 w 4327723"/>
                    <a:gd name="connsiteY20" fmla="*/ 2537344 h 3326603"/>
                    <a:gd name="connsiteX21" fmla="*/ 239771 w 4327723"/>
                    <a:gd name="connsiteY21" fmla="*/ 2543974 h 3326603"/>
                    <a:gd name="connsiteX22" fmla="*/ 264215 w 4327723"/>
                    <a:gd name="connsiteY22" fmla="*/ 2579965 h 3326603"/>
                    <a:gd name="connsiteX23" fmla="*/ 263237 w 4327723"/>
                    <a:gd name="connsiteY23" fmla="*/ 2579965 h 3326603"/>
                    <a:gd name="connsiteX24" fmla="*/ 226083 w 4327723"/>
                    <a:gd name="connsiteY24" fmla="*/ 2537344 h 3326603"/>
                    <a:gd name="connsiteX25" fmla="*/ 174263 w 4327723"/>
                    <a:gd name="connsiteY25" fmla="*/ 2503248 h 3326603"/>
                    <a:gd name="connsiteX26" fmla="*/ 170351 w 4327723"/>
                    <a:gd name="connsiteY26" fmla="*/ 2542080 h 3326603"/>
                    <a:gd name="connsiteX27" fmla="*/ 196751 w 4327723"/>
                    <a:gd name="connsiteY27" fmla="*/ 2575230 h 3326603"/>
                    <a:gd name="connsiteX28" fmla="*/ 131242 w 4327723"/>
                    <a:gd name="connsiteY28" fmla="*/ 2608379 h 3326603"/>
                    <a:gd name="connsiteX29" fmla="*/ 197728 w 4327723"/>
                    <a:gd name="connsiteY29" fmla="*/ 2642476 h 3326603"/>
                    <a:gd name="connsiteX30" fmla="*/ 274970 w 4327723"/>
                    <a:gd name="connsiteY30" fmla="*/ 2667101 h 3326603"/>
                    <a:gd name="connsiteX31" fmla="*/ 260304 w 4327723"/>
                    <a:gd name="connsiteY31" fmla="*/ 2669943 h 3326603"/>
                    <a:gd name="connsiteX32" fmla="*/ 158619 w 4327723"/>
                    <a:gd name="connsiteY32" fmla="*/ 2706881 h 3326603"/>
                    <a:gd name="connsiteX33" fmla="*/ 267148 w 4327723"/>
                    <a:gd name="connsiteY33" fmla="*/ 2722035 h 3326603"/>
                    <a:gd name="connsiteX34" fmla="*/ 185995 w 4327723"/>
                    <a:gd name="connsiteY34" fmla="*/ 2789281 h 3326603"/>
                    <a:gd name="connsiteX35" fmla="*/ 274970 w 4327723"/>
                    <a:gd name="connsiteY35" fmla="*/ 2787386 h 3326603"/>
                    <a:gd name="connsiteX36" fmla="*/ 264215 w 4327723"/>
                    <a:gd name="connsiteY36" fmla="*/ 2794016 h 3326603"/>
                    <a:gd name="connsiteX37" fmla="*/ 195773 w 4327723"/>
                    <a:gd name="connsiteY37" fmla="*/ 2864104 h 3326603"/>
                    <a:gd name="connsiteX38" fmla="*/ 281814 w 4327723"/>
                    <a:gd name="connsiteY38" fmla="*/ 2883047 h 3326603"/>
                    <a:gd name="connsiteX39" fmla="*/ 319946 w 4327723"/>
                    <a:gd name="connsiteY39" fmla="*/ 2868839 h 3326603"/>
                    <a:gd name="connsiteX40" fmla="*/ 300392 w 4327723"/>
                    <a:gd name="connsiteY40" fmla="*/ 2883047 h 3326603"/>
                    <a:gd name="connsiteX41" fmla="*/ 253460 w 4327723"/>
                    <a:gd name="connsiteY41" fmla="*/ 2946504 h 3326603"/>
                    <a:gd name="connsiteX42" fmla="*/ 260304 w 4327723"/>
                    <a:gd name="connsiteY42" fmla="*/ 2998596 h 3326603"/>
                    <a:gd name="connsiteX43" fmla="*/ 194795 w 4327723"/>
                    <a:gd name="connsiteY43" fmla="*/ 3073419 h 3326603"/>
                    <a:gd name="connsiteX44" fmla="*/ 201639 w 4327723"/>
                    <a:gd name="connsiteY44" fmla="*/ 3078155 h 3326603"/>
                    <a:gd name="connsiteX45" fmla="*/ 305280 w 4327723"/>
                    <a:gd name="connsiteY45" fmla="*/ 3056371 h 3326603"/>
                    <a:gd name="connsiteX46" fmla="*/ 357101 w 4327723"/>
                    <a:gd name="connsiteY46" fmla="*/ 3038376 h 3326603"/>
                    <a:gd name="connsiteX47" fmla="*/ 300392 w 4327723"/>
                    <a:gd name="connsiteY47" fmla="*/ 3098045 h 3326603"/>
                    <a:gd name="connsiteX48" fmla="*/ 304302 w 4327723"/>
                    <a:gd name="connsiteY48" fmla="*/ 3103727 h 3326603"/>
                    <a:gd name="connsiteX49" fmla="*/ 408921 w 4327723"/>
                    <a:gd name="connsiteY49" fmla="*/ 3071525 h 3326603"/>
                    <a:gd name="connsiteX50" fmla="*/ 404032 w 4327723"/>
                    <a:gd name="connsiteY50" fmla="*/ 3139718 h 3326603"/>
                    <a:gd name="connsiteX51" fmla="*/ 444120 w 4327723"/>
                    <a:gd name="connsiteY51" fmla="*/ 3170026 h 3326603"/>
                    <a:gd name="connsiteX52" fmla="*/ 498874 w 4327723"/>
                    <a:gd name="connsiteY52" fmla="*/ 3096151 h 3326603"/>
                    <a:gd name="connsiteX53" fmla="*/ 573182 w 4327723"/>
                    <a:gd name="connsiteY53" fmla="*/ 3187075 h 3326603"/>
                    <a:gd name="connsiteX54" fmla="*/ 598604 w 4327723"/>
                    <a:gd name="connsiteY54" fmla="*/ 3131194 h 3326603"/>
                    <a:gd name="connsiteX55" fmla="*/ 658246 w 4327723"/>
                    <a:gd name="connsiteY55" fmla="*/ 3161502 h 3326603"/>
                    <a:gd name="connsiteX56" fmla="*/ 701267 w 4327723"/>
                    <a:gd name="connsiteY56" fmla="*/ 3095203 h 3326603"/>
                    <a:gd name="connsiteX57" fmla="*/ 703223 w 4327723"/>
                    <a:gd name="connsiteY57" fmla="*/ 3088573 h 3326603"/>
                    <a:gd name="connsiteX58" fmla="*/ 771665 w 4327723"/>
                    <a:gd name="connsiteY58" fmla="*/ 3081943 h 3326603"/>
                    <a:gd name="connsiteX59" fmla="*/ 720822 w 4327723"/>
                    <a:gd name="connsiteY59" fmla="*/ 3111305 h 3326603"/>
                    <a:gd name="connsiteX60" fmla="*/ 718866 w 4327723"/>
                    <a:gd name="connsiteY60" fmla="*/ 3118881 h 3326603"/>
                    <a:gd name="connsiteX61" fmla="*/ 743310 w 4327723"/>
                    <a:gd name="connsiteY61" fmla="*/ 3121723 h 3326603"/>
                    <a:gd name="connsiteX62" fmla="*/ 780464 w 4327723"/>
                    <a:gd name="connsiteY62" fmla="*/ 3110357 h 3326603"/>
                    <a:gd name="connsiteX63" fmla="*/ 770687 w 4327723"/>
                    <a:gd name="connsiteY63" fmla="*/ 3134035 h 3326603"/>
                    <a:gd name="connsiteX64" fmla="*/ 756998 w 4327723"/>
                    <a:gd name="connsiteY64" fmla="*/ 3225907 h 3326603"/>
                    <a:gd name="connsiteX65" fmla="*/ 798064 w 4327723"/>
                    <a:gd name="connsiteY65" fmla="*/ 3237273 h 3326603"/>
                    <a:gd name="connsiteX66" fmla="*/ 886061 w 4327723"/>
                    <a:gd name="connsiteY66" fmla="*/ 3125511 h 3326603"/>
                    <a:gd name="connsiteX67" fmla="*/ 940815 w 4327723"/>
                    <a:gd name="connsiteY67" fmla="*/ 3185181 h 3326603"/>
                    <a:gd name="connsiteX68" fmla="*/ 983835 w 4327723"/>
                    <a:gd name="connsiteY68" fmla="*/ 3127406 h 3326603"/>
                    <a:gd name="connsiteX69" fmla="*/ 986769 w 4327723"/>
                    <a:gd name="connsiteY69" fmla="*/ 3074367 h 3326603"/>
                    <a:gd name="connsiteX70" fmla="*/ 1055211 w 4327723"/>
                    <a:gd name="connsiteY70" fmla="*/ 3114146 h 3326603"/>
                    <a:gd name="connsiteX71" fmla="*/ 1092365 w 4327723"/>
                    <a:gd name="connsiteY71" fmla="*/ 3094256 h 3326603"/>
                    <a:gd name="connsiteX72" fmla="*/ 1068899 w 4327723"/>
                    <a:gd name="connsiteY72" fmla="*/ 3003332 h 3326603"/>
                    <a:gd name="connsiteX73" fmla="*/ 1064010 w 4327723"/>
                    <a:gd name="connsiteY73" fmla="*/ 2994808 h 3326603"/>
                    <a:gd name="connsiteX74" fmla="*/ 1050322 w 4327723"/>
                    <a:gd name="connsiteY74" fmla="*/ 2932297 h 3326603"/>
                    <a:gd name="connsiteX75" fmla="*/ 1142230 w 4327723"/>
                    <a:gd name="connsiteY75" fmla="*/ 2990072 h 3326603"/>
                    <a:gd name="connsiteX76" fmla="*/ 1162763 w 4327723"/>
                    <a:gd name="connsiteY76" fmla="*/ 2965447 h 3326603"/>
                    <a:gd name="connsiteX77" fmla="*/ 1165696 w 4327723"/>
                    <a:gd name="connsiteY77" fmla="*/ 2941768 h 3326603"/>
                    <a:gd name="connsiteX78" fmla="*/ 1208716 w 4327723"/>
                    <a:gd name="connsiteY78" fmla="*/ 2954081 h 3326603"/>
                    <a:gd name="connsiteX79" fmla="*/ 1246849 w 4327723"/>
                    <a:gd name="connsiteY79" fmla="*/ 2885888 h 3326603"/>
                    <a:gd name="connsiteX80" fmla="*/ 1236094 w 4327723"/>
                    <a:gd name="connsiteY80" fmla="*/ 2944610 h 3326603"/>
                    <a:gd name="connsiteX81" fmla="*/ 1234138 w 4327723"/>
                    <a:gd name="connsiteY81" fmla="*/ 2984389 h 3326603"/>
                    <a:gd name="connsiteX82" fmla="*/ 1238049 w 4327723"/>
                    <a:gd name="connsiteY82" fmla="*/ 2986284 h 3326603"/>
                    <a:gd name="connsiteX83" fmla="*/ 1364178 w 4327723"/>
                    <a:gd name="connsiteY83" fmla="*/ 2917143 h 3326603"/>
                    <a:gd name="connsiteX84" fmla="*/ 1350490 w 4327723"/>
                    <a:gd name="connsiteY84" fmla="*/ 2930403 h 3326603"/>
                    <a:gd name="connsiteX85" fmla="*/ 1333868 w 4327723"/>
                    <a:gd name="connsiteY85" fmla="*/ 2957870 h 3326603"/>
                    <a:gd name="connsiteX86" fmla="*/ 1413065 w 4327723"/>
                    <a:gd name="connsiteY86" fmla="*/ 2941768 h 3326603"/>
                    <a:gd name="connsiteX87" fmla="*/ 1475641 w 4327723"/>
                    <a:gd name="connsiteY87" fmla="*/ 2884941 h 3326603"/>
                    <a:gd name="connsiteX88" fmla="*/ 1476619 w 4327723"/>
                    <a:gd name="connsiteY88" fmla="*/ 2919037 h 3326603"/>
                    <a:gd name="connsiteX89" fmla="*/ 1506929 w 4327723"/>
                    <a:gd name="connsiteY89" fmla="*/ 2960711 h 3326603"/>
                    <a:gd name="connsiteX90" fmla="*/ 1533328 w 4327723"/>
                    <a:gd name="connsiteY90" fmla="*/ 2951240 h 3326603"/>
                    <a:gd name="connsiteX91" fmla="*/ 1561682 w 4327723"/>
                    <a:gd name="connsiteY91" fmla="*/ 2903883 h 3326603"/>
                    <a:gd name="connsiteX92" fmla="*/ 1588082 w 4327723"/>
                    <a:gd name="connsiteY92" fmla="*/ 2963552 h 3326603"/>
                    <a:gd name="connsiteX93" fmla="*/ 1565594 w 4327723"/>
                    <a:gd name="connsiteY93" fmla="*/ 3000490 h 3326603"/>
                    <a:gd name="connsiteX94" fmla="*/ 1573416 w 4327723"/>
                    <a:gd name="connsiteY94" fmla="*/ 3006173 h 3326603"/>
                    <a:gd name="connsiteX95" fmla="*/ 1653591 w 4327723"/>
                    <a:gd name="connsiteY95" fmla="*/ 2977759 h 3326603"/>
                    <a:gd name="connsiteX96" fmla="*/ 1601770 w 4327723"/>
                    <a:gd name="connsiteY96" fmla="*/ 3057318 h 3326603"/>
                    <a:gd name="connsiteX97" fmla="*/ 1655546 w 4327723"/>
                    <a:gd name="connsiteY97" fmla="*/ 3056371 h 3326603"/>
                    <a:gd name="connsiteX98" fmla="*/ 1657501 w 4327723"/>
                    <a:gd name="connsiteY98" fmla="*/ 3067737 h 3326603"/>
                    <a:gd name="connsiteX99" fmla="*/ 1708344 w 4327723"/>
                    <a:gd name="connsiteY99" fmla="*/ 3143507 h 3326603"/>
                    <a:gd name="connsiteX100" fmla="*/ 1740610 w 4327723"/>
                    <a:gd name="connsiteY100" fmla="*/ 3103727 h 3326603"/>
                    <a:gd name="connsiteX101" fmla="*/ 1762120 w 4327723"/>
                    <a:gd name="connsiteY101" fmla="*/ 3153925 h 3326603"/>
                    <a:gd name="connsiteX102" fmla="*/ 1800252 w 4327723"/>
                    <a:gd name="connsiteY102" fmla="*/ 3192758 h 3326603"/>
                    <a:gd name="connsiteX103" fmla="*/ 1830562 w 4327723"/>
                    <a:gd name="connsiteY103" fmla="*/ 3141613 h 3326603"/>
                    <a:gd name="connsiteX104" fmla="*/ 1835451 w 4327723"/>
                    <a:gd name="connsiteY104" fmla="*/ 3113199 h 3326603"/>
                    <a:gd name="connsiteX105" fmla="*/ 1867717 w 4327723"/>
                    <a:gd name="connsiteY105" fmla="*/ 3154872 h 3326603"/>
                    <a:gd name="connsiteX106" fmla="*/ 1953758 w 4327723"/>
                    <a:gd name="connsiteY106" fmla="*/ 3204123 h 3326603"/>
                    <a:gd name="connsiteX107" fmla="*/ 1989935 w 4327723"/>
                    <a:gd name="connsiteY107" fmla="*/ 3134035 h 3326603"/>
                    <a:gd name="connsiteX108" fmla="*/ 1990913 w 4327723"/>
                    <a:gd name="connsiteY108" fmla="*/ 3124564 h 3326603"/>
                    <a:gd name="connsiteX109" fmla="*/ 2004601 w 4327723"/>
                    <a:gd name="connsiteY109" fmla="*/ 3138771 h 3326603"/>
                    <a:gd name="connsiteX110" fmla="*/ 2019267 w 4327723"/>
                    <a:gd name="connsiteY110" fmla="*/ 3139718 h 3326603"/>
                    <a:gd name="connsiteX111" fmla="*/ 2032956 w 4327723"/>
                    <a:gd name="connsiteY111" fmla="*/ 3112252 h 3326603"/>
                    <a:gd name="connsiteX112" fmla="*/ 2023178 w 4327723"/>
                    <a:gd name="connsiteY112" fmla="*/ 3066789 h 3326603"/>
                    <a:gd name="connsiteX113" fmla="*/ 2087709 w 4327723"/>
                    <a:gd name="connsiteY113" fmla="*/ 3111305 h 3326603"/>
                    <a:gd name="connsiteX114" fmla="*/ 2159085 w 4327723"/>
                    <a:gd name="connsiteY114" fmla="*/ 3118881 h 3326603"/>
                    <a:gd name="connsiteX115" fmla="*/ 2123886 w 4327723"/>
                    <a:gd name="connsiteY115" fmla="*/ 3048794 h 3326603"/>
                    <a:gd name="connsiteX116" fmla="*/ 2309657 w 4327723"/>
                    <a:gd name="connsiteY116" fmla="*/ 3072472 h 3326603"/>
                    <a:gd name="connsiteX117" fmla="*/ 2210905 w 4327723"/>
                    <a:gd name="connsiteY117" fmla="*/ 2973024 h 3326603"/>
                    <a:gd name="connsiteX118" fmla="*/ 2308680 w 4327723"/>
                    <a:gd name="connsiteY118" fmla="*/ 2995755 h 3326603"/>
                    <a:gd name="connsiteX119" fmla="*/ 2381033 w 4327723"/>
                    <a:gd name="connsiteY119" fmla="*/ 2991966 h 3326603"/>
                    <a:gd name="connsiteX120" fmla="*/ 2334101 w 4327723"/>
                    <a:gd name="connsiteY120" fmla="*/ 2937033 h 3326603"/>
                    <a:gd name="connsiteX121" fmla="*/ 2393743 w 4327723"/>
                    <a:gd name="connsiteY121" fmla="*/ 2933244 h 3326603"/>
                    <a:gd name="connsiteX122" fmla="*/ 2365389 w 4327723"/>
                    <a:gd name="connsiteY122" fmla="*/ 2892518 h 3326603"/>
                    <a:gd name="connsiteX123" fmla="*/ 2533561 w 4327723"/>
                    <a:gd name="connsiteY123" fmla="*/ 2834743 h 3326603"/>
                    <a:gd name="connsiteX124" fmla="*/ 2497385 w 4327723"/>
                    <a:gd name="connsiteY124" fmla="*/ 2764655 h 3326603"/>
                    <a:gd name="connsiteX125" fmla="*/ 2497385 w 4327723"/>
                    <a:gd name="connsiteY125" fmla="*/ 2764655 h 3326603"/>
                    <a:gd name="connsiteX126" fmla="*/ 2532584 w 4327723"/>
                    <a:gd name="connsiteY126" fmla="*/ 2748554 h 3326603"/>
                    <a:gd name="connsiteX127" fmla="*/ 2576582 w 4327723"/>
                    <a:gd name="connsiteY127" fmla="*/ 2779810 h 3326603"/>
                    <a:gd name="connsiteX128" fmla="*/ 2607870 w 4327723"/>
                    <a:gd name="connsiteY128" fmla="*/ 2764655 h 3326603"/>
                    <a:gd name="connsiteX129" fmla="*/ 2620580 w 4327723"/>
                    <a:gd name="connsiteY129" fmla="*/ 2741924 h 3326603"/>
                    <a:gd name="connsiteX130" fmla="*/ 2657735 w 4327723"/>
                    <a:gd name="connsiteY130" fmla="*/ 2771285 h 3326603"/>
                    <a:gd name="connsiteX131" fmla="*/ 2724222 w 4327723"/>
                    <a:gd name="connsiteY131" fmla="*/ 2720140 h 3326603"/>
                    <a:gd name="connsiteX132" fmla="*/ 2689023 w 4327723"/>
                    <a:gd name="connsiteY132" fmla="*/ 2773180 h 3326603"/>
                    <a:gd name="connsiteX133" fmla="*/ 2670445 w 4327723"/>
                    <a:gd name="connsiteY133" fmla="*/ 2812012 h 3326603"/>
                    <a:gd name="connsiteX134" fmla="*/ 2673378 w 4327723"/>
                    <a:gd name="connsiteY134" fmla="*/ 2815801 h 3326603"/>
                    <a:gd name="connsiteX135" fmla="*/ 2826884 w 4327723"/>
                    <a:gd name="connsiteY135" fmla="*/ 2797805 h 3326603"/>
                    <a:gd name="connsiteX136" fmla="*/ 2807330 w 4327723"/>
                    <a:gd name="connsiteY136" fmla="*/ 2805382 h 3326603"/>
                    <a:gd name="connsiteX137" fmla="*/ 2779953 w 4327723"/>
                    <a:gd name="connsiteY137" fmla="*/ 2825272 h 3326603"/>
                    <a:gd name="connsiteX138" fmla="*/ 2864039 w 4327723"/>
                    <a:gd name="connsiteY138" fmla="*/ 2841373 h 3326603"/>
                    <a:gd name="connsiteX139" fmla="*/ 2949102 w 4327723"/>
                    <a:gd name="connsiteY139" fmla="*/ 2811065 h 3326603"/>
                    <a:gd name="connsiteX140" fmla="*/ 2935414 w 4327723"/>
                    <a:gd name="connsiteY140" fmla="*/ 2844214 h 3326603"/>
                    <a:gd name="connsiteX141" fmla="*/ 2948125 w 4327723"/>
                    <a:gd name="connsiteY141" fmla="*/ 2897253 h 3326603"/>
                    <a:gd name="connsiteX142" fmla="*/ 2978435 w 4327723"/>
                    <a:gd name="connsiteY142" fmla="*/ 2898201 h 3326603"/>
                    <a:gd name="connsiteX143" fmla="*/ 3026344 w 4327723"/>
                    <a:gd name="connsiteY143" fmla="*/ 2863157 h 3326603"/>
                    <a:gd name="connsiteX144" fmla="*/ 3026344 w 4327723"/>
                    <a:gd name="connsiteY144" fmla="*/ 2932297 h 3326603"/>
                    <a:gd name="connsiteX145" fmla="*/ 2988212 w 4327723"/>
                    <a:gd name="connsiteY145" fmla="*/ 2959764 h 3326603"/>
                    <a:gd name="connsiteX146" fmla="*/ 2994079 w 4327723"/>
                    <a:gd name="connsiteY146" fmla="*/ 2968288 h 3326603"/>
                    <a:gd name="connsiteX147" fmla="*/ 3085009 w 4327723"/>
                    <a:gd name="connsiteY147" fmla="*/ 2973024 h 3326603"/>
                    <a:gd name="connsiteX148" fmla="*/ 3000923 w 4327723"/>
                    <a:gd name="connsiteY148" fmla="*/ 3030798 h 3326603"/>
                    <a:gd name="connsiteX149" fmla="*/ 3053721 w 4327723"/>
                    <a:gd name="connsiteY149" fmla="*/ 3051635 h 3326603"/>
                    <a:gd name="connsiteX150" fmla="*/ 3051766 w 4327723"/>
                    <a:gd name="connsiteY150" fmla="*/ 3063001 h 3326603"/>
                    <a:gd name="connsiteX151" fmla="*/ 3069365 w 4327723"/>
                    <a:gd name="connsiteY151" fmla="*/ 3157714 h 3326603"/>
                    <a:gd name="connsiteX152" fmla="*/ 3118253 w 4327723"/>
                    <a:gd name="connsiteY152" fmla="*/ 3132141 h 3326603"/>
                    <a:gd name="connsiteX153" fmla="*/ 3118253 w 4327723"/>
                    <a:gd name="connsiteY153" fmla="*/ 3189916 h 3326603"/>
                    <a:gd name="connsiteX154" fmla="*/ 3139763 w 4327723"/>
                    <a:gd name="connsiteY154" fmla="*/ 3243902 h 3326603"/>
                    <a:gd name="connsiteX155" fmla="*/ 3191583 w 4327723"/>
                    <a:gd name="connsiteY155" fmla="*/ 3206017 h 3326603"/>
                    <a:gd name="connsiteX156" fmla="*/ 3208205 w 4327723"/>
                    <a:gd name="connsiteY156" fmla="*/ 3179498 h 3326603"/>
                    <a:gd name="connsiteX157" fmla="*/ 3221893 w 4327723"/>
                    <a:gd name="connsiteY157" fmla="*/ 3233484 h 3326603"/>
                    <a:gd name="connsiteX158" fmla="*/ 3285447 w 4327723"/>
                    <a:gd name="connsiteY158" fmla="*/ 3315884 h 3326603"/>
                    <a:gd name="connsiteX159" fmla="*/ 3350956 w 4327723"/>
                    <a:gd name="connsiteY159" fmla="*/ 3260951 h 3326603"/>
                    <a:gd name="connsiteX160" fmla="*/ 3356823 w 4327723"/>
                    <a:gd name="connsiteY160" fmla="*/ 3251480 h 3326603"/>
                    <a:gd name="connsiteX161" fmla="*/ 3364644 w 4327723"/>
                    <a:gd name="connsiteY161" fmla="*/ 3271369 h 3326603"/>
                    <a:gd name="connsiteX162" fmla="*/ 3378332 w 4327723"/>
                    <a:gd name="connsiteY162" fmla="*/ 3277999 h 3326603"/>
                    <a:gd name="connsiteX163" fmla="*/ 3403754 w 4327723"/>
                    <a:gd name="connsiteY163" fmla="*/ 3256215 h 3326603"/>
                    <a:gd name="connsiteX164" fmla="*/ 3413531 w 4327723"/>
                    <a:gd name="connsiteY164" fmla="*/ 3206964 h 3326603"/>
                    <a:gd name="connsiteX165" fmla="*/ 3458507 w 4327723"/>
                    <a:gd name="connsiteY165" fmla="*/ 3276105 h 3326603"/>
                    <a:gd name="connsiteX166" fmla="*/ 3525972 w 4327723"/>
                    <a:gd name="connsiteY166" fmla="*/ 3312096 h 3326603"/>
                    <a:gd name="connsiteX167" fmla="*/ 3521084 w 4327723"/>
                    <a:gd name="connsiteY167" fmla="*/ 3228748 h 3326603"/>
                    <a:gd name="connsiteX168" fmla="*/ 3694144 w 4327723"/>
                    <a:gd name="connsiteY168" fmla="*/ 3326303 h 3326603"/>
                    <a:gd name="connsiteX169" fmla="*/ 3639391 w 4327723"/>
                    <a:gd name="connsiteY169" fmla="*/ 3188022 h 3326603"/>
                    <a:gd name="connsiteX170" fmla="*/ 3725432 w 4327723"/>
                    <a:gd name="connsiteY170" fmla="*/ 3249585 h 3326603"/>
                    <a:gd name="connsiteX171" fmla="*/ 3797785 w 4327723"/>
                    <a:gd name="connsiteY171" fmla="*/ 3275158 h 3326603"/>
                    <a:gd name="connsiteX172" fmla="*/ 3775297 w 4327723"/>
                    <a:gd name="connsiteY172" fmla="*/ 3201282 h 3326603"/>
                    <a:gd name="connsiteX173" fmla="*/ 3834940 w 4327723"/>
                    <a:gd name="connsiteY173" fmla="*/ 3221172 h 3326603"/>
                    <a:gd name="connsiteX174" fmla="*/ 3824185 w 4327723"/>
                    <a:gd name="connsiteY174" fmla="*/ 3170026 h 3326603"/>
                    <a:gd name="connsiteX175" fmla="*/ 4014844 w 4327723"/>
                    <a:gd name="connsiteY175" fmla="*/ 3181392 h 3326603"/>
                    <a:gd name="connsiteX176" fmla="*/ 4008000 w 4327723"/>
                    <a:gd name="connsiteY176" fmla="*/ 3097098 h 3326603"/>
                    <a:gd name="connsiteX177" fmla="*/ 4052976 w 4327723"/>
                    <a:gd name="connsiteY177" fmla="*/ 3093309 h 3326603"/>
                    <a:gd name="connsiteX178" fmla="*/ 4044177 w 4327723"/>
                    <a:gd name="connsiteY178" fmla="*/ 3061107 h 3326603"/>
                    <a:gd name="connsiteX179" fmla="*/ 4049065 w 4327723"/>
                    <a:gd name="connsiteY179" fmla="*/ 3031746 h 3326603"/>
                    <a:gd name="connsiteX180" fmla="*/ 4087197 w 4327723"/>
                    <a:gd name="connsiteY180" fmla="*/ 3037428 h 3326603"/>
                    <a:gd name="connsiteX181" fmla="*/ 4141952 w 4327723"/>
                    <a:gd name="connsiteY181" fmla="*/ 3032693 h 3326603"/>
                    <a:gd name="connsiteX182" fmla="*/ 4111641 w 4327723"/>
                    <a:gd name="connsiteY182" fmla="*/ 2984389 h 3326603"/>
                    <a:gd name="connsiteX183" fmla="*/ 4145863 w 4327723"/>
                    <a:gd name="connsiteY183" fmla="*/ 2962605 h 3326603"/>
                    <a:gd name="connsiteX184" fmla="*/ 4076442 w 4327723"/>
                    <a:gd name="connsiteY184" fmla="*/ 2917143 h 3326603"/>
                    <a:gd name="connsiteX185" fmla="*/ 4064710 w 4327723"/>
                    <a:gd name="connsiteY185" fmla="*/ 2912407 h 3326603"/>
                    <a:gd name="connsiteX186" fmla="*/ 4098931 w 4327723"/>
                    <a:gd name="connsiteY186" fmla="*/ 2911460 h 3326603"/>
                    <a:gd name="connsiteX187" fmla="*/ 4128263 w 4327723"/>
                    <a:gd name="connsiteY187" fmla="*/ 2864104 h 3326603"/>
                    <a:gd name="connsiteX188" fmla="*/ 4116530 w 4327723"/>
                    <a:gd name="connsiteY188" fmla="*/ 2860315 h 3326603"/>
                    <a:gd name="connsiteX189" fmla="*/ 4142929 w 4327723"/>
                    <a:gd name="connsiteY189" fmla="*/ 2797805 h 3326603"/>
                    <a:gd name="connsiteX190" fmla="*/ 4097953 w 4327723"/>
                    <a:gd name="connsiteY190" fmla="*/ 2783598 h 3326603"/>
                    <a:gd name="connsiteX191" fmla="*/ 4094042 w 4327723"/>
                    <a:gd name="connsiteY191" fmla="*/ 2765602 h 3326603"/>
                    <a:gd name="connsiteX192" fmla="*/ 4051998 w 4327723"/>
                    <a:gd name="connsiteY192" fmla="*/ 2747607 h 3326603"/>
                    <a:gd name="connsiteX193" fmla="*/ 4041244 w 4327723"/>
                    <a:gd name="connsiteY193" fmla="*/ 2747607 h 3326603"/>
                    <a:gd name="connsiteX194" fmla="*/ 4049065 w 4327723"/>
                    <a:gd name="connsiteY194" fmla="*/ 2746660 h 3326603"/>
                    <a:gd name="connsiteX195" fmla="*/ 4070576 w 4327723"/>
                    <a:gd name="connsiteY195" fmla="*/ 2743819 h 3326603"/>
                    <a:gd name="connsiteX196" fmla="*/ 4021689 w 4327723"/>
                    <a:gd name="connsiteY196" fmla="*/ 2690779 h 3326603"/>
                    <a:gd name="connsiteX197" fmla="*/ 4105775 w 4327723"/>
                    <a:gd name="connsiteY197" fmla="*/ 2664260 h 3326603"/>
                    <a:gd name="connsiteX198" fmla="*/ 4029511 w 4327723"/>
                    <a:gd name="connsiteY198" fmla="*/ 2624480 h 3326603"/>
                    <a:gd name="connsiteX199" fmla="*/ 4008000 w 4327723"/>
                    <a:gd name="connsiteY199" fmla="*/ 2629216 h 3326603"/>
                    <a:gd name="connsiteX200" fmla="*/ 4031466 w 4327723"/>
                    <a:gd name="connsiteY200" fmla="*/ 2615956 h 3326603"/>
                    <a:gd name="connsiteX201" fmla="*/ 4052976 w 4327723"/>
                    <a:gd name="connsiteY201" fmla="*/ 2581860 h 3326603"/>
                    <a:gd name="connsiteX202" fmla="*/ 3947380 w 4327723"/>
                    <a:gd name="connsiteY202" fmla="*/ 2563864 h 3326603"/>
                    <a:gd name="connsiteX203" fmla="*/ 3978668 w 4327723"/>
                    <a:gd name="connsiteY203" fmla="*/ 2523138 h 3326603"/>
                    <a:gd name="connsiteX204" fmla="*/ 3950314 w 4327723"/>
                    <a:gd name="connsiteY204" fmla="*/ 2463468 h 3326603"/>
                    <a:gd name="connsiteX205" fmla="*/ 4062754 w 4327723"/>
                    <a:gd name="connsiteY205" fmla="*/ 2431266 h 3326603"/>
                    <a:gd name="connsiteX206" fmla="*/ 4027555 w 4327723"/>
                    <a:gd name="connsiteY206" fmla="*/ 2414218 h 3326603"/>
                    <a:gd name="connsiteX207" fmla="*/ 4030489 w 4327723"/>
                    <a:gd name="connsiteY207" fmla="*/ 2413271 h 3326603"/>
                    <a:gd name="connsiteX208" fmla="*/ 4082309 w 4327723"/>
                    <a:gd name="connsiteY208" fmla="*/ 2414218 h 3326603"/>
                    <a:gd name="connsiteX209" fmla="*/ 4110664 w 4327723"/>
                    <a:gd name="connsiteY209" fmla="*/ 2259836 h 3326603"/>
                    <a:gd name="connsiteX210" fmla="*/ 4089153 w 4327723"/>
                    <a:gd name="connsiteY210" fmla="*/ 2170806 h 3326603"/>
                    <a:gd name="connsiteX211" fmla="*/ 4132174 w 4327723"/>
                    <a:gd name="connsiteY211" fmla="*/ 2203008 h 3326603"/>
                    <a:gd name="connsiteX212" fmla="*/ 4234837 w 4327723"/>
                    <a:gd name="connsiteY212" fmla="*/ 2237105 h 3326603"/>
                    <a:gd name="connsiteX213" fmla="*/ 4224082 w 4327723"/>
                    <a:gd name="connsiteY213" fmla="*/ 2145233 h 3326603"/>
                    <a:gd name="connsiteX214" fmla="*/ 4180084 w 4327723"/>
                    <a:gd name="connsiteY214" fmla="*/ 2058097 h 3326603"/>
                    <a:gd name="connsiteX215" fmla="*/ 4270036 w 4327723"/>
                    <a:gd name="connsiteY215" fmla="*/ 2074198 h 3326603"/>
                    <a:gd name="connsiteX216" fmla="*/ 4223104 w 4327723"/>
                    <a:gd name="connsiteY216" fmla="*/ 1921711 h 3326603"/>
                    <a:gd name="connsiteX217" fmla="*/ 4210394 w 4327723"/>
                    <a:gd name="connsiteY217" fmla="*/ 1904662 h 3326603"/>
                    <a:gd name="connsiteX218" fmla="*/ 4270036 w 4327723"/>
                    <a:gd name="connsiteY218" fmla="*/ 1848782 h 3326603"/>
                    <a:gd name="connsiteX219" fmla="*/ 4105775 w 4327723"/>
                    <a:gd name="connsiteY219" fmla="*/ 1800478 h 3326603"/>
                    <a:gd name="connsiteX220" fmla="*/ 4231904 w 4327723"/>
                    <a:gd name="connsiteY220" fmla="*/ 1751228 h 3326603"/>
                    <a:gd name="connsiteX221" fmla="*/ 4232882 w 4327723"/>
                    <a:gd name="connsiteY221" fmla="*/ 1736073 h 3326603"/>
                    <a:gd name="connsiteX222" fmla="*/ 4156618 w 4327723"/>
                    <a:gd name="connsiteY222" fmla="*/ 1712395 h 3326603"/>
                    <a:gd name="connsiteX223" fmla="*/ 4130218 w 4327723"/>
                    <a:gd name="connsiteY223" fmla="*/ 1631889 h 3326603"/>
                    <a:gd name="connsiteX224" fmla="*/ 4100886 w 4327723"/>
                    <a:gd name="connsiteY224" fmla="*/ 1610105 h 3326603"/>
                    <a:gd name="connsiteX225" fmla="*/ 4104797 w 4327723"/>
                    <a:gd name="connsiteY225" fmla="*/ 1600634 h 3326603"/>
                    <a:gd name="connsiteX226" fmla="*/ 4210394 w 4327723"/>
                    <a:gd name="connsiteY226" fmla="*/ 1611999 h 3326603"/>
                    <a:gd name="connsiteX227" fmla="*/ 4134129 w 4327723"/>
                    <a:gd name="connsiteY227" fmla="*/ 1535282 h 3326603"/>
                    <a:gd name="connsiteX228" fmla="*/ 4137063 w 4327723"/>
                    <a:gd name="connsiteY228" fmla="*/ 1525811 h 3326603"/>
                    <a:gd name="connsiteX229" fmla="*/ 4226038 w 4327723"/>
                    <a:gd name="connsiteY229" fmla="*/ 1550436 h 3326603"/>
                    <a:gd name="connsiteX230" fmla="*/ 4231904 w 4327723"/>
                    <a:gd name="connsiteY230" fmla="*/ 1551383 h 3326603"/>
                    <a:gd name="connsiteX231" fmla="*/ 4222127 w 4327723"/>
                    <a:gd name="connsiteY231" fmla="*/ 1535282 h 3326603"/>
                    <a:gd name="connsiteX232" fmla="*/ 4177150 w 4327723"/>
                    <a:gd name="connsiteY232" fmla="*/ 1490767 h 3326603"/>
                    <a:gd name="connsiteX233" fmla="*/ 4322834 w 4327723"/>
                    <a:gd name="connsiteY233" fmla="*/ 1497397 h 3326603"/>
                    <a:gd name="connsiteX234" fmla="*/ 4327723 w 4327723"/>
                    <a:gd name="connsiteY234" fmla="*/ 1496450 h 3326603"/>
                    <a:gd name="connsiteX235" fmla="*/ 4221149 w 4327723"/>
                    <a:gd name="connsiteY235" fmla="*/ 1434886 h 3326603"/>
                    <a:gd name="connsiteX236" fmla="*/ 4220171 w 4327723"/>
                    <a:gd name="connsiteY236" fmla="*/ 1425415 h 3326603"/>
                    <a:gd name="connsiteX237" fmla="*/ 4290569 w 4327723"/>
                    <a:gd name="connsiteY237" fmla="*/ 1386583 h 3326603"/>
                    <a:gd name="connsiteX238" fmla="*/ 4237770 w 4327723"/>
                    <a:gd name="connsiteY238" fmla="*/ 1335438 h 3326603"/>
                    <a:gd name="connsiteX239" fmla="*/ 4108708 w 4327723"/>
                    <a:gd name="connsiteY239" fmla="*/ 1322178 h 3326603"/>
                    <a:gd name="connsiteX240" fmla="*/ 4105775 w 4327723"/>
                    <a:gd name="connsiteY240" fmla="*/ 1312707 h 3326603"/>
                    <a:gd name="connsiteX241" fmla="*/ 4197683 w 4327723"/>
                    <a:gd name="connsiteY241" fmla="*/ 1265350 h 3326603"/>
                    <a:gd name="connsiteX242" fmla="*/ 4227015 w 4327723"/>
                    <a:gd name="connsiteY242" fmla="*/ 1217994 h 3326603"/>
                    <a:gd name="connsiteX243" fmla="*/ 4182039 w 4327723"/>
                    <a:gd name="connsiteY243" fmla="*/ 1188633 h 3326603"/>
                    <a:gd name="connsiteX244" fmla="*/ 3982579 w 4327723"/>
                    <a:gd name="connsiteY244" fmla="*/ 1244514 h 3326603"/>
                    <a:gd name="connsiteX245" fmla="*/ 3974757 w 4327723"/>
                    <a:gd name="connsiteY245" fmla="*/ 1239778 h 3326603"/>
                    <a:gd name="connsiteX246" fmla="*/ 3970846 w 4327723"/>
                    <a:gd name="connsiteY246" fmla="*/ 1106233 h 3326603"/>
                    <a:gd name="connsiteX247" fmla="*/ 3899471 w 4327723"/>
                    <a:gd name="connsiteY247" fmla="*/ 1120440 h 3326603"/>
                    <a:gd name="connsiteX248" fmla="*/ 3879916 w 4327723"/>
                    <a:gd name="connsiteY248" fmla="*/ 1190527 h 3326603"/>
                    <a:gd name="connsiteX249" fmla="*/ 3869161 w 4327723"/>
                    <a:gd name="connsiteY249" fmla="*/ 1192421 h 3326603"/>
                    <a:gd name="connsiteX250" fmla="*/ 3842761 w 4327723"/>
                    <a:gd name="connsiteY250" fmla="*/ 1006784 h 3326603"/>
                    <a:gd name="connsiteX251" fmla="*/ 3800718 w 4327723"/>
                    <a:gd name="connsiteY251" fmla="*/ 916807 h 3326603"/>
                    <a:gd name="connsiteX252" fmla="*/ 3742054 w 4327723"/>
                    <a:gd name="connsiteY252" fmla="*/ 903547 h 3326603"/>
                    <a:gd name="connsiteX253" fmla="*/ 3724454 w 4327723"/>
                    <a:gd name="connsiteY253" fmla="*/ 965111 h 3326603"/>
                    <a:gd name="connsiteX254" fmla="*/ 3713699 w 4327723"/>
                    <a:gd name="connsiteY254" fmla="*/ 967952 h 3326603"/>
                    <a:gd name="connsiteX255" fmla="*/ 3642324 w 4327723"/>
                    <a:gd name="connsiteY255" fmla="*/ 868503 h 3326603"/>
                    <a:gd name="connsiteX256" fmla="*/ 3584637 w 4327723"/>
                    <a:gd name="connsiteY256" fmla="*/ 892182 h 3326603"/>
                    <a:gd name="connsiteX257" fmla="*/ 3601259 w 4327723"/>
                    <a:gd name="connsiteY257" fmla="*/ 951851 h 3326603"/>
                    <a:gd name="connsiteX258" fmla="*/ 3585615 w 4327723"/>
                    <a:gd name="connsiteY258" fmla="*/ 947115 h 3326603"/>
                    <a:gd name="connsiteX259" fmla="*/ 3529883 w 4327723"/>
                    <a:gd name="connsiteY259" fmla="*/ 938591 h 3326603"/>
                    <a:gd name="connsiteX260" fmla="*/ 3488818 w 4327723"/>
                    <a:gd name="connsiteY260" fmla="*/ 920596 h 3326603"/>
                    <a:gd name="connsiteX261" fmla="*/ 3471219 w 4327723"/>
                    <a:gd name="connsiteY261" fmla="*/ 913966 h 3326603"/>
                    <a:gd name="connsiteX262" fmla="*/ 3545527 w 4327723"/>
                    <a:gd name="connsiteY262" fmla="*/ 877028 h 3326603"/>
                    <a:gd name="connsiteX263" fmla="*/ 3574859 w 4327723"/>
                    <a:gd name="connsiteY263" fmla="*/ 829671 h 3326603"/>
                    <a:gd name="connsiteX264" fmla="*/ 3529883 w 4327723"/>
                    <a:gd name="connsiteY264" fmla="*/ 800310 h 3326603"/>
                    <a:gd name="connsiteX265" fmla="*/ 3331401 w 4327723"/>
                    <a:gd name="connsiteY265" fmla="*/ 856191 h 3326603"/>
                    <a:gd name="connsiteX266" fmla="*/ 3323579 w 4327723"/>
                    <a:gd name="connsiteY266" fmla="*/ 851455 h 3326603"/>
                    <a:gd name="connsiteX267" fmla="*/ 3319668 w 4327723"/>
                    <a:gd name="connsiteY267" fmla="*/ 717910 h 3326603"/>
                    <a:gd name="connsiteX268" fmla="*/ 3248293 w 4327723"/>
                    <a:gd name="connsiteY268" fmla="*/ 732117 h 3326603"/>
                    <a:gd name="connsiteX269" fmla="*/ 3228737 w 4327723"/>
                    <a:gd name="connsiteY269" fmla="*/ 802204 h 3326603"/>
                    <a:gd name="connsiteX270" fmla="*/ 3217982 w 4327723"/>
                    <a:gd name="connsiteY270" fmla="*/ 803152 h 3326603"/>
                    <a:gd name="connsiteX271" fmla="*/ 3191583 w 4327723"/>
                    <a:gd name="connsiteY271" fmla="*/ 617514 h 3326603"/>
                    <a:gd name="connsiteX272" fmla="*/ 3149540 w 4327723"/>
                    <a:gd name="connsiteY272" fmla="*/ 527537 h 3326603"/>
                    <a:gd name="connsiteX273" fmla="*/ 3090876 w 4327723"/>
                    <a:gd name="connsiteY273" fmla="*/ 514277 h 3326603"/>
                    <a:gd name="connsiteX274" fmla="*/ 3073276 w 4327723"/>
                    <a:gd name="connsiteY274" fmla="*/ 575841 h 3326603"/>
                    <a:gd name="connsiteX275" fmla="*/ 3062521 w 4327723"/>
                    <a:gd name="connsiteY275" fmla="*/ 578682 h 3326603"/>
                    <a:gd name="connsiteX276" fmla="*/ 2991145 w 4327723"/>
                    <a:gd name="connsiteY276" fmla="*/ 479233 h 3326603"/>
                    <a:gd name="connsiteX277" fmla="*/ 2936392 w 4327723"/>
                    <a:gd name="connsiteY277" fmla="*/ 483022 h 3326603"/>
                    <a:gd name="connsiteX278" fmla="*/ 2705644 w 4327723"/>
                    <a:gd name="connsiteY278" fmla="*/ 451767 h 3326603"/>
                    <a:gd name="connsiteX279" fmla="*/ 2811241 w 4327723"/>
                    <a:gd name="connsiteY279" fmla="*/ 356107 h 3326603"/>
                    <a:gd name="connsiteX280" fmla="*/ 2703689 w 4327723"/>
                    <a:gd name="connsiteY280" fmla="*/ 322957 h 3326603"/>
                    <a:gd name="connsiteX281" fmla="*/ 2577560 w 4327723"/>
                    <a:gd name="connsiteY281" fmla="*/ 357054 h 3326603"/>
                    <a:gd name="connsiteX282" fmla="*/ 2627424 w 4327723"/>
                    <a:gd name="connsiteY282" fmla="*/ 286019 h 3326603"/>
                    <a:gd name="connsiteX283" fmla="*/ 2629380 w 4327723"/>
                    <a:gd name="connsiteY283" fmla="*/ 231086 h 3326603"/>
                    <a:gd name="connsiteX284" fmla="*/ 2607870 w 4327723"/>
                    <a:gd name="connsiteY284" fmla="*/ 223509 h 3326603"/>
                    <a:gd name="connsiteX285" fmla="*/ 2576582 w 4327723"/>
                    <a:gd name="connsiteY285" fmla="*/ 238663 h 3326603"/>
                    <a:gd name="connsiteX286" fmla="*/ 2582448 w 4327723"/>
                    <a:gd name="connsiteY286" fmla="*/ 221615 h 3326603"/>
                    <a:gd name="connsiteX287" fmla="*/ 2586359 w 4327723"/>
                    <a:gd name="connsiteY287" fmla="*/ 80492 h 3326603"/>
                    <a:gd name="connsiteX288" fmla="*/ 2426987 w 4327723"/>
                    <a:gd name="connsiteY288" fmla="*/ 108906 h 3326603"/>
                    <a:gd name="connsiteX289" fmla="*/ 2348767 w 4327723"/>
                    <a:gd name="connsiteY289" fmla="*/ 159104 h 3326603"/>
                    <a:gd name="connsiteX290" fmla="*/ 2364411 w 4327723"/>
                    <a:gd name="connsiteY290" fmla="*/ 108906 h 3326603"/>
                    <a:gd name="connsiteX291" fmla="*/ 2361478 w 4327723"/>
                    <a:gd name="connsiteY291" fmla="*/ 3775 h 3326603"/>
                    <a:gd name="connsiteX292" fmla="*/ 2276414 w 4327723"/>
                    <a:gd name="connsiteY292" fmla="*/ 45448 h 3326603"/>
                    <a:gd name="connsiteX293" fmla="*/ 2206994 w 4327723"/>
                    <a:gd name="connsiteY293" fmla="*/ 115536 h 3326603"/>
                    <a:gd name="connsiteX294" fmla="*/ 2191350 w 4327723"/>
                    <a:gd name="connsiteY294" fmla="*/ 28400 h 3326603"/>
                    <a:gd name="connsiteX295" fmla="*/ 2060333 w 4327723"/>
                    <a:gd name="connsiteY295" fmla="*/ 124060 h 3326603"/>
                    <a:gd name="connsiteX296" fmla="*/ 2048599 w 4327723"/>
                    <a:gd name="connsiteY296" fmla="*/ 141109 h 3326603"/>
                    <a:gd name="connsiteX297" fmla="*/ 1973313 w 4327723"/>
                    <a:gd name="connsiteY297" fmla="*/ 106065 h 3326603"/>
                    <a:gd name="connsiteX298" fmla="*/ 1984069 w 4327723"/>
                    <a:gd name="connsiteY298" fmla="*/ 271812 h 3326603"/>
                    <a:gd name="connsiteX299" fmla="*/ 1892160 w 4327723"/>
                    <a:gd name="connsiteY299" fmla="*/ 174258 h 3326603"/>
                    <a:gd name="connsiteX300" fmla="*/ 1876516 w 4327723"/>
                    <a:gd name="connsiteY300" fmla="*/ 178046 h 3326603"/>
                    <a:gd name="connsiteX301" fmla="*/ 1879450 w 4327723"/>
                    <a:gd name="connsiteY301" fmla="*/ 255711 h 3326603"/>
                    <a:gd name="connsiteX302" fmla="*/ 1811007 w 4327723"/>
                    <a:gd name="connsiteY302" fmla="*/ 307803 h 3326603"/>
                    <a:gd name="connsiteX303" fmla="*/ 1800252 w 4327723"/>
                    <a:gd name="connsiteY303" fmla="*/ 341900 h 3326603"/>
                    <a:gd name="connsiteX304" fmla="*/ 1790475 w 4327723"/>
                    <a:gd name="connsiteY304" fmla="*/ 341900 h 3326603"/>
                    <a:gd name="connsiteX305" fmla="*/ 1765054 w 4327723"/>
                    <a:gd name="connsiteY305" fmla="*/ 241504 h 3326603"/>
                    <a:gd name="connsiteX306" fmla="*/ 1718122 w 4327723"/>
                    <a:gd name="connsiteY306" fmla="*/ 338111 h 3326603"/>
                    <a:gd name="connsiteX307" fmla="*/ 1707367 w 4327723"/>
                    <a:gd name="connsiteY307" fmla="*/ 339058 h 3326603"/>
                    <a:gd name="connsiteX308" fmla="*/ 1700522 w 4327723"/>
                    <a:gd name="connsiteY308" fmla="*/ 250028 h 3326603"/>
                    <a:gd name="connsiteX309" fmla="*/ 1699544 w 4327723"/>
                    <a:gd name="connsiteY309" fmla="*/ 244346 h 3326603"/>
                    <a:gd name="connsiteX310" fmla="*/ 1687812 w 4327723"/>
                    <a:gd name="connsiteY310" fmla="*/ 258552 h 3326603"/>
                    <a:gd name="connsiteX311" fmla="*/ 1660435 w 4327723"/>
                    <a:gd name="connsiteY311" fmla="*/ 314433 h 3326603"/>
                    <a:gd name="connsiteX312" fmla="*/ 1616436 w 4327723"/>
                    <a:gd name="connsiteY312" fmla="*/ 179941 h 3326603"/>
                    <a:gd name="connsiteX313" fmla="*/ 1613503 w 4327723"/>
                    <a:gd name="connsiteY313" fmla="*/ 176152 h 3326603"/>
                    <a:gd name="connsiteX314" fmla="*/ 1591015 w 4327723"/>
                    <a:gd name="connsiteY314" fmla="*/ 294543 h 3326603"/>
                    <a:gd name="connsiteX315" fmla="*/ 1582215 w 4327723"/>
                    <a:gd name="connsiteY315" fmla="*/ 299279 h 3326603"/>
                    <a:gd name="connsiteX316" fmla="*/ 1519639 w 4327723"/>
                    <a:gd name="connsiteY316" fmla="*/ 249081 h 3326603"/>
                    <a:gd name="connsiteX317" fmla="*/ 1488352 w 4327723"/>
                    <a:gd name="connsiteY317" fmla="*/ 314433 h 3326603"/>
                    <a:gd name="connsiteX318" fmla="*/ 1521595 w 4327723"/>
                    <a:gd name="connsiteY318" fmla="*/ 436613 h 3326603"/>
                    <a:gd name="connsiteX319" fmla="*/ 1512795 w 4327723"/>
                    <a:gd name="connsiteY319" fmla="*/ 442296 h 3326603"/>
                    <a:gd name="connsiteX320" fmla="*/ 1434576 w 4327723"/>
                    <a:gd name="connsiteY320" fmla="*/ 375049 h 3326603"/>
                    <a:gd name="connsiteX321" fmla="*/ 1378844 w 4327723"/>
                    <a:gd name="connsiteY321" fmla="*/ 364631 h 3326603"/>
                    <a:gd name="connsiteX322" fmla="*/ 1366133 w 4327723"/>
                    <a:gd name="connsiteY322" fmla="*/ 415776 h 3326603"/>
                    <a:gd name="connsiteX323" fmla="*/ 1490307 w 4327723"/>
                    <a:gd name="connsiteY323" fmla="*/ 576788 h 3326603"/>
                    <a:gd name="connsiteX324" fmla="*/ 1488352 w 4327723"/>
                    <a:gd name="connsiteY324" fmla="*/ 585312 h 3326603"/>
                    <a:gd name="connsiteX325" fmla="*/ 1360267 w 4327723"/>
                    <a:gd name="connsiteY325" fmla="*/ 635510 h 3326603"/>
                    <a:gd name="connsiteX326" fmla="*/ 1398399 w 4327723"/>
                    <a:gd name="connsiteY326" fmla="*/ 695179 h 3326603"/>
                    <a:gd name="connsiteX327" fmla="*/ 1473686 w 4327723"/>
                    <a:gd name="connsiteY327" fmla="*/ 688549 h 3326603"/>
                    <a:gd name="connsiteX328" fmla="*/ 1478574 w 4327723"/>
                    <a:gd name="connsiteY328" fmla="*/ 698020 h 3326603"/>
                    <a:gd name="connsiteX329" fmla="*/ 1446309 w 4327723"/>
                    <a:gd name="connsiteY329" fmla="*/ 716016 h 3326603"/>
                    <a:gd name="connsiteX330" fmla="*/ 1317246 w 4327723"/>
                    <a:gd name="connsiteY330" fmla="*/ 756742 h 3326603"/>
                    <a:gd name="connsiteX331" fmla="*/ 1239027 w 4327723"/>
                    <a:gd name="connsiteY331" fmla="*/ 806940 h 3326603"/>
                    <a:gd name="connsiteX332" fmla="*/ 1254671 w 4327723"/>
                    <a:gd name="connsiteY332" fmla="*/ 756742 h 3326603"/>
                    <a:gd name="connsiteX333" fmla="*/ 1251738 w 4327723"/>
                    <a:gd name="connsiteY333" fmla="*/ 651611 h 3326603"/>
                    <a:gd name="connsiteX334" fmla="*/ 1166674 w 4327723"/>
                    <a:gd name="connsiteY334" fmla="*/ 693285 h 3326603"/>
                    <a:gd name="connsiteX335" fmla="*/ 1097254 w 4327723"/>
                    <a:gd name="connsiteY335" fmla="*/ 763372 h 3326603"/>
                    <a:gd name="connsiteX336" fmla="*/ 1081610 w 4327723"/>
                    <a:gd name="connsiteY336" fmla="*/ 676236 h 3326603"/>
                    <a:gd name="connsiteX337" fmla="*/ 950592 w 4327723"/>
                    <a:gd name="connsiteY337" fmla="*/ 771896 h 3326603"/>
                    <a:gd name="connsiteX338" fmla="*/ 938859 w 4327723"/>
                    <a:gd name="connsiteY338" fmla="*/ 788945 h 3326603"/>
                    <a:gd name="connsiteX339" fmla="*/ 863573 w 4327723"/>
                    <a:gd name="connsiteY339" fmla="*/ 753901 h 3326603"/>
                    <a:gd name="connsiteX340" fmla="*/ 874328 w 4327723"/>
                    <a:gd name="connsiteY340" fmla="*/ 919648 h 3326603"/>
                    <a:gd name="connsiteX341" fmla="*/ 782420 w 4327723"/>
                    <a:gd name="connsiteY341" fmla="*/ 822094 h 3326603"/>
                    <a:gd name="connsiteX342" fmla="*/ 766776 w 4327723"/>
                    <a:gd name="connsiteY342" fmla="*/ 825883 h 3326603"/>
                    <a:gd name="connsiteX343" fmla="*/ 769709 w 4327723"/>
                    <a:gd name="connsiteY343" fmla="*/ 903547 h 3326603"/>
                    <a:gd name="connsiteX344" fmla="*/ 701267 w 4327723"/>
                    <a:gd name="connsiteY344" fmla="*/ 955639 h 3326603"/>
                    <a:gd name="connsiteX345" fmla="*/ 690512 w 4327723"/>
                    <a:gd name="connsiteY345" fmla="*/ 989736 h 3326603"/>
                    <a:gd name="connsiteX346" fmla="*/ 680734 w 4327723"/>
                    <a:gd name="connsiteY346" fmla="*/ 989736 h 3326603"/>
                    <a:gd name="connsiteX347" fmla="*/ 655313 w 4327723"/>
                    <a:gd name="connsiteY347" fmla="*/ 889340 h 3326603"/>
                    <a:gd name="connsiteX348" fmla="*/ 608381 w 4327723"/>
                    <a:gd name="connsiteY348" fmla="*/ 985947 h 3326603"/>
                    <a:gd name="connsiteX349" fmla="*/ 597626 w 4327723"/>
                    <a:gd name="connsiteY349" fmla="*/ 986895 h 3326603"/>
                    <a:gd name="connsiteX350" fmla="*/ 590782 w 4327723"/>
                    <a:gd name="connsiteY350" fmla="*/ 897864 h 3326603"/>
                    <a:gd name="connsiteX351" fmla="*/ 589804 w 4327723"/>
                    <a:gd name="connsiteY351" fmla="*/ 892182 h 3326603"/>
                    <a:gd name="connsiteX352" fmla="*/ 578071 w 4327723"/>
                    <a:gd name="connsiteY352" fmla="*/ 906389 h 3326603"/>
                    <a:gd name="connsiteX353" fmla="*/ 550694 w 4327723"/>
                    <a:gd name="connsiteY353" fmla="*/ 962269 h 3326603"/>
                    <a:gd name="connsiteX354" fmla="*/ 506696 w 4327723"/>
                    <a:gd name="connsiteY354" fmla="*/ 827777 h 3326603"/>
                    <a:gd name="connsiteX355" fmla="*/ 503762 w 4327723"/>
                    <a:gd name="connsiteY355" fmla="*/ 823988 h 3326603"/>
                    <a:gd name="connsiteX356" fmla="*/ 481274 w 4327723"/>
                    <a:gd name="connsiteY356" fmla="*/ 942379 h 3326603"/>
                    <a:gd name="connsiteX357" fmla="*/ 472475 w 4327723"/>
                    <a:gd name="connsiteY357" fmla="*/ 947115 h 3326603"/>
                    <a:gd name="connsiteX358" fmla="*/ 409899 w 4327723"/>
                    <a:gd name="connsiteY358" fmla="*/ 896917 h 3326603"/>
                    <a:gd name="connsiteX359" fmla="*/ 378611 w 4327723"/>
                    <a:gd name="connsiteY359" fmla="*/ 962269 h 3326603"/>
                    <a:gd name="connsiteX360" fmla="*/ 411855 w 4327723"/>
                    <a:gd name="connsiteY360" fmla="*/ 1084449 h 3326603"/>
                    <a:gd name="connsiteX361" fmla="*/ 403055 w 4327723"/>
                    <a:gd name="connsiteY361" fmla="*/ 1090132 h 3326603"/>
                    <a:gd name="connsiteX362" fmla="*/ 324835 w 4327723"/>
                    <a:gd name="connsiteY362" fmla="*/ 1022885 h 3326603"/>
                    <a:gd name="connsiteX363" fmla="*/ 269104 w 4327723"/>
                    <a:gd name="connsiteY363" fmla="*/ 1012467 h 3326603"/>
                    <a:gd name="connsiteX364" fmla="*/ 260304 w 4327723"/>
                    <a:gd name="connsiteY364" fmla="*/ 1074030 h 3326603"/>
                    <a:gd name="connsiteX365" fmla="*/ 384478 w 4327723"/>
                    <a:gd name="connsiteY365" fmla="*/ 1235042 h 3326603"/>
                    <a:gd name="connsiteX366" fmla="*/ 382522 w 4327723"/>
                    <a:gd name="connsiteY366" fmla="*/ 1243566 h 3326603"/>
                    <a:gd name="connsiteX367" fmla="*/ 254438 w 4327723"/>
                    <a:gd name="connsiteY367" fmla="*/ 1293764 h 3326603"/>
                    <a:gd name="connsiteX368" fmla="*/ 292570 w 4327723"/>
                    <a:gd name="connsiteY368" fmla="*/ 1353433 h 3326603"/>
                    <a:gd name="connsiteX369" fmla="*/ 367856 w 4327723"/>
                    <a:gd name="connsiteY369" fmla="*/ 1346803 h 3326603"/>
                    <a:gd name="connsiteX370" fmla="*/ 372745 w 4327723"/>
                    <a:gd name="connsiteY370" fmla="*/ 1356275 h 3326603"/>
                    <a:gd name="connsiteX371" fmla="*/ 201639 w 4327723"/>
                    <a:gd name="connsiteY371" fmla="*/ 1445305 h 3326603"/>
                    <a:gd name="connsiteX372" fmla="*/ 129286 w 4327723"/>
                    <a:gd name="connsiteY372" fmla="*/ 1514445 h 3326603"/>
                    <a:gd name="connsiteX373" fmla="*/ 126353 w 4327723"/>
                    <a:gd name="connsiteY373" fmla="*/ 1558961 h 3326603"/>
                    <a:gd name="connsiteX374" fmla="*/ 120487 w 4327723"/>
                    <a:gd name="connsiteY374" fmla="*/ 1598740 h 3326603"/>
                    <a:gd name="connsiteX375" fmla="*/ 145908 w 4327723"/>
                    <a:gd name="connsiteY375" fmla="*/ 1651779 h 3326603"/>
                    <a:gd name="connsiteX376" fmla="*/ 137108 w 4327723"/>
                    <a:gd name="connsiteY376" fmla="*/ 1674510 h 3326603"/>
                    <a:gd name="connsiteX377" fmla="*/ 180129 w 4327723"/>
                    <a:gd name="connsiteY377" fmla="*/ 1718078 h 3326603"/>
                    <a:gd name="connsiteX378" fmla="*/ 194795 w 4327723"/>
                    <a:gd name="connsiteY378" fmla="*/ 1709554 h 3326603"/>
                    <a:gd name="connsiteX379" fmla="*/ 229016 w 4327723"/>
                    <a:gd name="connsiteY379" fmla="*/ 1740809 h 3326603"/>
                    <a:gd name="connsiteX380" fmla="*/ 228038 w 4327723"/>
                    <a:gd name="connsiteY380" fmla="*/ 1748386 h 3326603"/>
                    <a:gd name="connsiteX381" fmla="*/ 114620 w 4327723"/>
                    <a:gd name="connsiteY381" fmla="*/ 1792901 h 3326603"/>
                    <a:gd name="connsiteX382" fmla="*/ 148841 w 4327723"/>
                    <a:gd name="connsiteY382" fmla="*/ 1845940 h 3326603"/>
                    <a:gd name="connsiteX383" fmla="*/ 215328 w 4327723"/>
                    <a:gd name="connsiteY383" fmla="*/ 1840258 h 3326603"/>
                    <a:gd name="connsiteX384" fmla="*/ 220217 w 4327723"/>
                    <a:gd name="connsiteY384" fmla="*/ 1848782 h 3326603"/>
                    <a:gd name="connsiteX385" fmla="*/ 68666 w 4327723"/>
                    <a:gd name="connsiteY385" fmla="*/ 1927394 h 3326603"/>
                    <a:gd name="connsiteX386" fmla="*/ 5113 w 4327723"/>
                    <a:gd name="connsiteY386" fmla="*/ 1988957 h 3326603"/>
                    <a:gd name="connsiteX387" fmla="*/ 11957 w 4327723"/>
                    <a:gd name="connsiteY387" fmla="*/ 2040102 h 3326603"/>
                    <a:gd name="connsiteX388" fmla="*/ 69644 w 4327723"/>
                    <a:gd name="connsiteY388" fmla="*/ 2035366 h 3326603"/>
                    <a:gd name="connsiteX389" fmla="*/ 76488 w 4327723"/>
                    <a:gd name="connsiteY389" fmla="*/ 2042943 h 3326603"/>
                    <a:gd name="connsiteX390" fmla="*/ 2512050 w 4327723"/>
                    <a:gd name="connsiteY390" fmla="*/ 2722982 h 3326603"/>
                    <a:gd name="connsiteX391" fmla="*/ 2516939 w 4327723"/>
                    <a:gd name="connsiteY391" fmla="*/ 2719193 h 3326603"/>
                    <a:gd name="connsiteX392" fmla="*/ 2519872 w 4327723"/>
                    <a:gd name="connsiteY392" fmla="*/ 2725823 h 3326603"/>
                    <a:gd name="connsiteX393" fmla="*/ 2512050 w 4327723"/>
                    <a:gd name="connsiteY393" fmla="*/ 2722982 h 3326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</a:cxnLst>
                  <a:rect l="l" t="t" r="r" b="b"/>
                  <a:pathLst>
                    <a:path w="4327723" h="3326603">
                      <a:moveTo>
                        <a:pt x="76488" y="2042943"/>
                      </a:moveTo>
                      <a:cubicBezTo>
                        <a:pt x="50089" y="2063780"/>
                        <a:pt x="21734" y="2098824"/>
                        <a:pt x="13912" y="2131026"/>
                      </a:cubicBezTo>
                      <a:cubicBezTo>
                        <a:pt x="8046" y="2154704"/>
                        <a:pt x="21734" y="2185012"/>
                        <a:pt x="52044" y="2169858"/>
                      </a:cubicBezTo>
                      <a:cubicBezTo>
                        <a:pt x="70621" y="2160387"/>
                        <a:pt x="86265" y="2146180"/>
                        <a:pt x="102887" y="2134815"/>
                      </a:cubicBezTo>
                      <a:cubicBezTo>
                        <a:pt x="105820" y="2132920"/>
                        <a:pt x="110709" y="2134815"/>
                        <a:pt x="110709" y="2137656"/>
                      </a:cubicBezTo>
                      <a:cubicBezTo>
                        <a:pt x="113642" y="2170806"/>
                        <a:pt x="105820" y="2204902"/>
                        <a:pt x="104843" y="2237105"/>
                      </a:cubicBezTo>
                      <a:cubicBezTo>
                        <a:pt x="104843" y="2250365"/>
                        <a:pt x="101909" y="2272148"/>
                        <a:pt x="110709" y="2283514"/>
                      </a:cubicBezTo>
                      <a:cubicBezTo>
                        <a:pt x="121464" y="2298668"/>
                        <a:pt x="146886" y="2260783"/>
                        <a:pt x="152752" y="2254153"/>
                      </a:cubicBezTo>
                      <a:cubicBezTo>
                        <a:pt x="156663" y="2249417"/>
                        <a:pt x="163507" y="2255100"/>
                        <a:pt x="160574" y="2259836"/>
                      </a:cubicBezTo>
                      <a:cubicBezTo>
                        <a:pt x="130264" y="2298668"/>
                        <a:pt x="161552" y="2345077"/>
                        <a:pt x="209461" y="2337500"/>
                      </a:cubicBezTo>
                      <a:cubicBezTo>
                        <a:pt x="215328" y="2336553"/>
                        <a:pt x="216306" y="2346024"/>
                        <a:pt x="210439" y="2346972"/>
                      </a:cubicBezTo>
                      <a:cubicBezTo>
                        <a:pt x="194795" y="2348866"/>
                        <a:pt x="159596" y="2352654"/>
                        <a:pt x="170351" y="2376332"/>
                      </a:cubicBezTo>
                      <a:cubicBezTo>
                        <a:pt x="179151" y="2394328"/>
                        <a:pt x="197728" y="2408535"/>
                        <a:pt x="214350" y="2419901"/>
                      </a:cubicBezTo>
                      <a:cubicBezTo>
                        <a:pt x="215328" y="2420848"/>
                        <a:pt x="216306" y="2420848"/>
                        <a:pt x="217283" y="2421795"/>
                      </a:cubicBezTo>
                      <a:cubicBezTo>
                        <a:pt x="210439" y="2426531"/>
                        <a:pt x="205550" y="2432213"/>
                        <a:pt x="203595" y="2440737"/>
                      </a:cubicBezTo>
                      <a:cubicBezTo>
                        <a:pt x="201639" y="2449261"/>
                        <a:pt x="215328" y="2456839"/>
                        <a:pt x="222172" y="2462521"/>
                      </a:cubicBezTo>
                      <a:cubicBezTo>
                        <a:pt x="232927" y="2470098"/>
                        <a:pt x="243682" y="2477675"/>
                        <a:pt x="254438" y="2486199"/>
                      </a:cubicBezTo>
                      <a:cubicBezTo>
                        <a:pt x="250527" y="2486199"/>
                        <a:pt x="246615" y="2487147"/>
                        <a:pt x="243682" y="2489988"/>
                      </a:cubicBezTo>
                      <a:cubicBezTo>
                        <a:pt x="229994" y="2500406"/>
                        <a:pt x="230972" y="2516507"/>
                        <a:pt x="234883" y="2530715"/>
                      </a:cubicBezTo>
                      <a:cubicBezTo>
                        <a:pt x="233905" y="2531662"/>
                        <a:pt x="233905" y="2532609"/>
                        <a:pt x="234883" y="2534503"/>
                      </a:cubicBezTo>
                      <a:cubicBezTo>
                        <a:pt x="235861" y="2535450"/>
                        <a:pt x="236838" y="2536397"/>
                        <a:pt x="236838" y="2537344"/>
                      </a:cubicBezTo>
                      <a:cubicBezTo>
                        <a:pt x="237816" y="2539239"/>
                        <a:pt x="238794" y="2542080"/>
                        <a:pt x="239771" y="2543974"/>
                      </a:cubicBezTo>
                      <a:cubicBezTo>
                        <a:pt x="245638" y="2557234"/>
                        <a:pt x="254438" y="2568600"/>
                        <a:pt x="264215" y="2579965"/>
                      </a:cubicBezTo>
                      <a:cubicBezTo>
                        <a:pt x="264215" y="2579965"/>
                        <a:pt x="263237" y="2579965"/>
                        <a:pt x="263237" y="2579965"/>
                      </a:cubicBezTo>
                      <a:cubicBezTo>
                        <a:pt x="249549" y="2564811"/>
                        <a:pt x="237816" y="2549657"/>
                        <a:pt x="226083" y="2537344"/>
                      </a:cubicBezTo>
                      <a:cubicBezTo>
                        <a:pt x="218261" y="2528820"/>
                        <a:pt x="193818" y="2497565"/>
                        <a:pt x="174263" y="2503248"/>
                      </a:cubicBezTo>
                      <a:cubicBezTo>
                        <a:pt x="153730" y="2508931"/>
                        <a:pt x="165463" y="2531662"/>
                        <a:pt x="170351" y="2542080"/>
                      </a:cubicBezTo>
                      <a:cubicBezTo>
                        <a:pt x="175240" y="2552498"/>
                        <a:pt x="185018" y="2564811"/>
                        <a:pt x="196751" y="2575230"/>
                      </a:cubicBezTo>
                      <a:cubicBezTo>
                        <a:pt x="154708" y="2575230"/>
                        <a:pt x="106798" y="2580912"/>
                        <a:pt x="131242" y="2608379"/>
                      </a:cubicBezTo>
                      <a:cubicBezTo>
                        <a:pt x="144930" y="2623533"/>
                        <a:pt x="175240" y="2634899"/>
                        <a:pt x="197728" y="2642476"/>
                      </a:cubicBezTo>
                      <a:cubicBezTo>
                        <a:pt x="220217" y="2650053"/>
                        <a:pt x="247593" y="2659524"/>
                        <a:pt x="274970" y="2667101"/>
                      </a:cubicBezTo>
                      <a:cubicBezTo>
                        <a:pt x="270082" y="2668048"/>
                        <a:pt x="265193" y="2668995"/>
                        <a:pt x="260304" y="2669943"/>
                      </a:cubicBezTo>
                      <a:cubicBezTo>
                        <a:pt x="235861" y="2674678"/>
                        <a:pt x="174263" y="2688885"/>
                        <a:pt x="158619" y="2706881"/>
                      </a:cubicBezTo>
                      <a:cubicBezTo>
                        <a:pt x="132219" y="2736242"/>
                        <a:pt x="206528" y="2730559"/>
                        <a:pt x="267148" y="2722035"/>
                      </a:cubicBezTo>
                      <a:cubicBezTo>
                        <a:pt x="229994" y="2740030"/>
                        <a:pt x="198706" y="2762761"/>
                        <a:pt x="185995" y="2789281"/>
                      </a:cubicBezTo>
                      <a:cubicBezTo>
                        <a:pt x="175240" y="2811065"/>
                        <a:pt x="227061" y="2801593"/>
                        <a:pt x="274970" y="2787386"/>
                      </a:cubicBezTo>
                      <a:cubicBezTo>
                        <a:pt x="271059" y="2789281"/>
                        <a:pt x="268126" y="2791175"/>
                        <a:pt x="264215" y="2794016"/>
                      </a:cubicBezTo>
                      <a:cubicBezTo>
                        <a:pt x="235861" y="2814853"/>
                        <a:pt x="213372" y="2838531"/>
                        <a:pt x="195773" y="2864104"/>
                      </a:cubicBezTo>
                      <a:cubicBezTo>
                        <a:pt x="158619" y="2919037"/>
                        <a:pt x="243682" y="2896306"/>
                        <a:pt x="281814" y="2883047"/>
                      </a:cubicBezTo>
                      <a:cubicBezTo>
                        <a:pt x="294525" y="2878311"/>
                        <a:pt x="307236" y="2873575"/>
                        <a:pt x="319946" y="2868839"/>
                      </a:cubicBezTo>
                      <a:cubicBezTo>
                        <a:pt x="313102" y="2873575"/>
                        <a:pt x="307236" y="2878311"/>
                        <a:pt x="300392" y="2883047"/>
                      </a:cubicBezTo>
                      <a:cubicBezTo>
                        <a:pt x="278881" y="2900095"/>
                        <a:pt x="258349" y="2923773"/>
                        <a:pt x="253460" y="2946504"/>
                      </a:cubicBezTo>
                      <a:cubicBezTo>
                        <a:pt x="249549" y="2964500"/>
                        <a:pt x="251504" y="2984389"/>
                        <a:pt x="260304" y="2998596"/>
                      </a:cubicBezTo>
                      <a:cubicBezTo>
                        <a:pt x="231950" y="3018486"/>
                        <a:pt x="192840" y="3046900"/>
                        <a:pt x="194795" y="3073419"/>
                      </a:cubicBezTo>
                      <a:cubicBezTo>
                        <a:pt x="194795" y="3076261"/>
                        <a:pt x="198706" y="3078155"/>
                        <a:pt x="201639" y="3078155"/>
                      </a:cubicBezTo>
                      <a:cubicBezTo>
                        <a:pt x="233905" y="3078155"/>
                        <a:pt x="276926" y="3065842"/>
                        <a:pt x="305280" y="3056371"/>
                      </a:cubicBezTo>
                      <a:cubicBezTo>
                        <a:pt x="322880" y="3050688"/>
                        <a:pt x="340479" y="3044059"/>
                        <a:pt x="357101" y="3038376"/>
                      </a:cubicBezTo>
                      <a:cubicBezTo>
                        <a:pt x="328746" y="3056371"/>
                        <a:pt x="302347" y="3076261"/>
                        <a:pt x="300392" y="3098045"/>
                      </a:cubicBezTo>
                      <a:cubicBezTo>
                        <a:pt x="300392" y="3100886"/>
                        <a:pt x="301369" y="3101833"/>
                        <a:pt x="304302" y="3103727"/>
                      </a:cubicBezTo>
                      <a:cubicBezTo>
                        <a:pt x="326791" y="3114146"/>
                        <a:pt x="377633" y="3088573"/>
                        <a:pt x="408921" y="3071525"/>
                      </a:cubicBezTo>
                      <a:cubicBezTo>
                        <a:pt x="398166" y="3093309"/>
                        <a:pt x="397188" y="3115093"/>
                        <a:pt x="404032" y="3139718"/>
                      </a:cubicBezTo>
                      <a:cubicBezTo>
                        <a:pt x="406966" y="3151084"/>
                        <a:pt x="423587" y="3172868"/>
                        <a:pt x="444120" y="3170026"/>
                      </a:cubicBezTo>
                      <a:cubicBezTo>
                        <a:pt x="474430" y="3166238"/>
                        <a:pt x="490074" y="3128353"/>
                        <a:pt x="498874" y="3096151"/>
                      </a:cubicBezTo>
                      <a:cubicBezTo>
                        <a:pt x="506696" y="3147296"/>
                        <a:pt x="530162" y="3222118"/>
                        <a:pt x="573182" y="3187075"/>
                      </a:cubicBezTo>
                      <a:cubicBezTo>
                        <a:pt x="587849" y="3174762"/>
                        <a:pt x="595671" y="3153925"/>
                        <a:pt x="598604" y="3131194"/>
                      </a:cubicBezTo>
                      <a:cubicBezTo>
                        <a:pt x="612292" y="3155819"/>
                        <a:pt x="631847" y="3173815"/>
                        <a:pt x="658246" y="3161502"/>
                      </a:cubicBezTo>
                      <a:cubicBezTo>
                        <a:pt x="685623" y="3148243"/>
                        <a:pt x="694423" y="3116987"/>
                        <a:pt x="701267" y="3095203"/>
                      </a:cubicBezTo>
                      <a:cubicBezTo>
                        <a:pt x="702245" y="3093309"/>
                        <a:pt x="702245" y="3090468"/>
                        <a:pt x="703223" y="3088573"/>
                      </a:cubicBezTo>
                      <a:cubicBezTo>
                        <a:pt x="723755" y="3090468"/>
                        <a:pt x="748199" y="3086679"/>
                        <a:pt x="771665" y="3081943"/>
                      </a:cubicBezTo>
                      <a:cubicBezTo>
                        <a:pt x="754065" y="3091415"/>
                        <a:pt x="737443" y="3100886"/>
                        <a:pt x="720822" y="3111305"/>
                      </a:cubicBezTo>
                      <a:cubicBezTo>
                        <a:pt x="717889" y="3113199"/>
                        <a:pt x="715933" y="3116987"/>
                        <a:pt x="718866" y="3118881"/>
                      </a:cubicBezTo>
                      <a:cubicBezTo>
                        <a:pt x="725711" y="3123617"/>
                        <a:pt x="733533" y="3124564"/>
                        <a:pt x="743310" y="3121723"/>
                      </a:cubicBezTo>
                      <a:cubicBezTo>
                        <a:pt x="756021" y="3118881"/>
                        <a:pt x="768731" y="3114146"/>
                        <a:pt x="780464" y="3110357"/>
                      </a:cubicBezTo>
                      <a:cubicBezTo>
                        <a:pt x="797086" y="3104675"/>
                        <a:pt x="773620" y="3126459"/>
                        <a:pt x="770687" y="3134035"/>
                      </a:cubicBezTo>
                      <a:cubicBezTo>
                        <a:pt x="758954" y="3162450"/>
                        <a:pt x="753087" y="3195599"/>
                        <a:pt x="756998" y="3225907"/>
                      </a:cubicBezTo>
                      <a:cubicBezTo>
                        <a:pt x="758954" y="3242008"/>
                        <a:pt x="779487" y="3253374"/>
                        <a:pt x="798064" y="3237273"/>
                      </a:cubicBezTo>
                      <a:cubicBezTo>
                        <a:pt x="836196" y="3204123"/>
                        <a:pt x="862595" y="3165291"/>
                        <a:pt x="886061" y="3125511"/>
                      </a:cubicBezTo>
                      <a:cubicBezTo>
                        <a:pt x="883128" y="3158661"/>
                        <a:pt x="887039" y="3201282"/>
                        <a:pt x="940815" y="3185181"/>
                      </a:cubicBezTo>
                      <a:cubicBezTo>
                        <a:pt x="969169" y="3176656"/>
                        <a:pt x="976991" y="3145401"/>
                        <a:pt x="983835" y="3127406"/>
                      </a:cubicBezTo>
                      <a:cubicBezTo>
                        <a:pt x="990679" y="3108463"/>
                        <a:pt x="990679" y="3091415"/>
                        <a:pt x="986769" y="3074367"/>
                      </a:cubicBezTo>
                      <a:cubicBezTo>
                        <a:pt x="1005346" y="3090468"/>
                        <a:pt x="1020990" y="3104675"/>
                        <a:pt x="1055211" y="3114146"/>
                      </a:cubicBezTo>
                      <a:cubicBezTo>
                        <a:pt x="1072810" y="3118881"/>
                        <a:pt x="1090409" y="3105622"/>
                        <a:pt x="1092365" y="3094256"/>
                      </a:cubicBezTo>
                      <a:cubicBezTo>
                        <a:pt x="1097254" y="3063001"/>
                        <a:pt x="1083565" y="3032693"/>
                        <a:pt x="1068899" y="3003332"/>
                      </a:cubicBezTo>
                      <a:cubicBezTo>
                        <a:pt x="1066944" y="3000490"/>
                        <a:pt x="1065966" y="2997649"/>
                        <a:pt x="1064010" y="2994808"/>
                      </a:cubicBezTo>
                      <a:cubicBezTo>
                        <a:pt x="1067921" y="2975865"/>
                        <a:pt x="1058144" y="2954081"/>
                        <a:pt x="1050322" y="2932297"/>
                      </a:cubicBezTo>
                      <a:cubicBezTo>
                        <a:pt x="1071832" y="2961658"/>
                        <a:pt x="1105076" y="3001438"/>
                        <a:pt x="1142230" y="2990072"/>
                      </a:cubicBezTo>
                      <a:cubicBezTo>
                        <a:pt x="1156896" y="2985336"/>
                        <a:pt x="1160807" y="2975865"/>
                        <a:pt x="1162763" y="2965447"/>
                      </a:cubicBezTo>
                      <a:cubicBezTo>
                        <a:pt x="1164718" y="2957870"/>
                        <a:pt x="1165696" y="2949346"/>
                        <a:pt x="1165696" y="2941768"/>
                      </a:cubicBezTo>
                      <a:cubicBezTo>
                        <a:pt x="1176451" y="2962605"/>
                        <a:pt x="1191117" y="2974918"/>
                        <a:pt x="1208716" y="2954081"/>
                      </a:cubicBezTo>
                      <a:cubicBezTo>
                        <a:pt x="1227294" y="2933244"/>
                        <a:pt x="1235116" y="2909566"/>
                        <a:pt x="1246849" y="2885888"/>
                      </a:cubicBezTo>
                      <a:cubicBezTo>
                        <a:pt x="1237071" y="2903883"/>
                        <a:pt x="1241960" y="2925667"/>
                        <a:pt x="1236094" y="2944610"/>
                      </a:cubicBezTo>
                      <a:cubicBezTo>
                        <a:pt x="1233160" y="2956923"/>
                        <a:pt x="1231205" y="2972077"/>
                        <a:pt x="1234138" y="2984389"/>
                      </a:cubicBezTo>
                      <a:cubicBezTo>
                        <a:pt x="1234138" y="2986284"/>
                        <a:pt x="1236094" y="2987231"/>
                        <a:pt x="1238049" y="2986284"/>
                      </a:cubicBezTo>
                      <a:cubicBezTo>
                        <a:pt x="1287914" y="2977759"/>
                        <a:pt x="1331913" y="2944610"/>
                        <a:pt x="1364178" y="2917143"/>
                      </a:cubicBezTo>
                      <a:cubicBezTo>
                        <a:pt x="1359289" y="2921879"/>
                        <a:pt x="1354401" y="2925667"/>
                        <a:pt x="1350490" y="2930403"/>
                      </a:cubicBezTo>
                      <a:cubicBezTo>
                        <a:pt x="1341690" y="2939874"/>
                        <a:pt x="1333868" y="2946504"/>
                        <a:pt x="1333868" y="2957870"/>
                      </a:cubicBezTo>
                      <a:cubicBezTo>
                        <a:pt x="1333868" y="2981548"/>
                        <a:pt x="1410132" y="2942715"/>
                        <a:pt x="1413065" y="2941768"/>
                      </a:cubicBezTo>
                      <a:cubicBezTo>
                        <a:pt x="1439464" y="2928509"/>
                        <a:pt x="1459997" y="2907672"/>
                        <a:pt x="1475641" y="2884941"/>
                      </a:cubicBezTo>
                      <a:cubicBezTo>
                        <a:pt x="1474663" y="2896306"/>
                        <a:pt x="1474663" y="2906725"/>
                        <a:pt x="1476619" y="2919037"/>
                      </a:cubicBezTo>
                      <a:cubicBezTo>
                        <a:pt x="1478574" y="2927561"/>
                        <a:pt x="1490307" y="2959764"/>
                        <a:pt x="1506929" y="2960711"/>
                      </a:cubicBezTo>
                      <a:cubicBezTo>
                        <a:pt x="1517684" y="2960711"/>
                        <a:pt x="1529417" y="2960711"/>
                        <a:pt x="1533328" y="2951240"/>
                      </a:cubicBezTo>
                      <a:cubicBezTo>
                        <a:pt x="1540172" y="2935139"/>
                        <a:pt x="1550927" y="2919037"/>
                        <a:pt x="1561682" y="2903883"/>
                      </a:cubicBezTo>
                      <a:cubicBezTo>
                        <a:pt x="1560705" y="2929456"/>
                        <a:pt x="1565594" y="2960711"/>
                        <a:pt x="1588082" y="2963552"/>
                      </a:cubicBezTo>
                      <a:cubicBezTo>
                        <a:pt x="1577326" y="2975865"/>
                        <a:pt x="1566571" y="2989125"/>
                        <a:pt x="1565594" y="3000490"/>
                      </a:cubicBezTo>
                      <a:cubicBezTo>
                        <a:pt x="1564616" y="3004279"/>
                        <a:pt x="1568527" y="3007120"/>
                        <a:pt x="1573416" y="3006173"/>
                      </a:cubicBezTo>
                      <a:cubicBezTo>
                        <a:pt x="1602748" y="3001438"/>
                        <a:pt x="1627192" y="2989125"/>
                        <a:pt x="1653591" y="2977759"/>
                      </a:cubicBezTo>
                      <a:cubicBezTo>
                        <a:pt x="1618392" y="3003332"/>
                        <a:pt x="1577326" y="3039323"/>
                        <a:pt x="1601770" y="3057318"/>
                      </a:cubicBezTo>
                      <a:cubicBezTo>
                        <a:pt x="1616436" y="3068684"/>
                        <a:pt x="1637947" y="3064895"/>
                        <a:pt x="1655546" y="3056371"/>
                      </a:cubicBezTo>
                      <a:cubicBezTo>
                        <a:pt x="1655546" y="3060160"/>
                        <a:pt x="1656524" y="3063948"/>
                        <a:pt x="1657501" y="3067737"/>
                      </a:cubicBezTo>
                      <a:cubicBezTo>
                        <a:pt x="1661412" y="3083838"/>
                        <a:pt x="1681945" y="3138771"/>
                        <a:pt x="1708344" y="3143507"/>
                      </a:cubicBezTo>
                      <a:cubicBezTo>
                        <a:pt x="1731810" y="3148243"/>
                        <a:pt x="1738654" y="3127406"/>
                        <a:pt x="1740610" y="3103727"/>
                      </a:cubicBezTo>
                      <a:cubicBezTo>
                        <a:pt x="1746476" y="3119829"/>
                        <a:pt x="1753321" y="3135930"/>
                        <a:pt x="1762120" y="3153925"/>
                      </a:cubicBezTo>
                      <a:cubicBezTo>
                        <a:pt x="1767009" y="3163397"/>
                        <a:pt x="1779720" y="3195599"/>
                        <a:pt x="1800252" y="3192758"/>
                      </a:cubicBezTo>
                      <a:cubicBezTo>
                        <a:pt x="1825674" y="3189916"/>
                        <a:pt x="1826652" y="3154872"/>
                        <a:pt x="1830562" y="3141613"/>
                      </a:cubicBezTo>
                      <a:cubicBezTo>
                        <a:pt x="1833496" y="3132141"/>
                        <a:pt x="1834473" y="3122670"/>
                        <a:pt x="1835451" y="3113199"/>
                      </a:cubicBezTo>
                      <a:cubicBezTo>
                        <a:pt x="1843273" y="3128353"/>
                        <a:pt x="1853050" y="3142560"/>
                        <a:pt x="1867717" y="3154872"/>
                      </a:cubicBezTo>
                      <a:cubicBezTo>
                        <a:pt x="1882383" y="3168132"/>
                        <a:pt x="1920515" y="3213594"/>
                        <a:pt x="1953758" y="3204123"/>
                      </a:cubicBezTo>
                      <a:cubicBezTo>
                        <a:pt x="1984069" y="3194652"/>
                        <a:pt x="1986024" y="3152031"/>
                        <a:pt x="1989935" y="3134035"/>
                      </a:cubicBezTo>
                      <a:cubicBezTo>
                        <a:pt x="1990913" y="3130247"/>
                        <a:pt x="1990913" y="3127406"/>
                        <a:pt x="1990913" y="3124564"/>
                      </a:cubicBezTo>
                      <a:cubicBezTo>
                        <a:pt x="1995801" y="3129300"/>
                        <a:pt x="1999712" y="3134035"/>
                        <a:pt x="2004601" y="3138771"/>
                      </a:cubicBezTo>
                      <a:cubicBezTo>
                        <a:pt x="2008512" y="3142560"/>
                        <a:pt x="2013400" y="3141613"/>
                        <a:pt x="2019267" y="3139718"/>
                      </a:cubicBezTo>
                      <a:cubicBezTo>
                        <a:pt x="2035889" y="3133089"/>
                        <a:pt x="2033933" y="3125511"/>
                        <a:pt x="2032956" y="3112252"/>
                      </a:cubicBezTo>
                      <a:cubicBezTo>
                        <a:pt x="2031978" y="3097098"/>
                        <a:pt x="2028067" y="3081943"/>
                        <a:pt x="2023178" y="3066789"/>
                      </a:cubicBezTo>
                      <a:cubicBezTo>
                        <a:pt x="2041755" y="3083838"/>
                        <a:pt x="2061311" y="3098992"/>
                        <a:pt x="2087709" y="3111305"/>
                      </a:cubicBezTo>
                      <a:cubicBezTo>
                        <a:pt x="2105309" y="3118881"/>
                        <a:pt x="2140508" y="3128353"/>
                        <a:pt x="2159085" y="3118881"/>
                      </a:cubicBezTo>
                      <a:cubicBezTo>
                        <a:pt x="2182551" y="3106569"/>
                        <a:pt x="2155174" y="3075314"/>
                        <a:pt x="2123886" y="3048794"/>
                      </a:cubicBezTo>
                      <a:cubicBezTo>
                        <a:pt x="2182551" y="3076261"/>
                        <a:pt x="2251971" y="3099939"/>
                        <a:pt x="2309657" y="3072472"/>
                      </a:cubicBezTo>
                      <a:cubicBezTo>
                        <a:pt x="2347790" y="3053530"/>
                        <a:pt x="2265659" y="3003332"/>
                        <a:pt x="2210905" y="2973024"/>
                      </a:cubicBezTo>
                      <a:cubicBezTo>
                        <a:pt x="2243170" y="2981548"/>
                        <a:pt x="2274459" y="2991019"/>
                        <a:pt x="2308680" y="2995755"/>
                      </a:cubicBezTo>
                      <a:cubicBezTo>
                        <a:pt x="2331168" y="2999543"/>
                        <a:pt x="2362455" y="3006173"/>
                        <a:pt x="2381033" y="2991966"/>
                      </a:cubicBezTo>
                      <a:cubicBezTo>
                        <a:pt x="2402543" y="2975865"/>
                        <a:pt x="2364411" y="2953134"/>
                        <a:pt x="2334101" y="2937033"/>
                      </a:cubicBezTo>
                      <a:cubicBezTo>
                        <a:pt x="2358544" y="2942715"/>
                        <a:pt x="2385922" y="2946504"/>
                        <a:pt x="2393743" y="2933244"/>
                      </a:cubicBezTo>
                      <a:cubicBezTo>
                        <a:pt x="2401565" y="2919037"/>
                        <a:pt x="2386899" y="2904830"/>
                        <a:pt x="2365389" y="2892518"/>
                      </a:cubicBezTo>
                      <a:cubicBezTo>
                        <a:pt x="2436764" y="2892518"/>
                        <a:pt x="2508140" y="2877364"/>
                        <a:pt x="2533561" y="2834743"/>
                      </a:cubicBezTo>
                      <a:cubicBezTo>
                        <a:pt x="2555071" y="2799699"/>
                        <a:pt x="2533561" y="2776968"/>
                        <a:pt x="2497385" y="2764655"/>
                      </a:cubicBezTo>
                      <a:lnTo>
                        <a:pt x="2497385" y="2764655"/>
                      </a:lnTo>
                      <a:cubicBezTo>
                        <a:pt x="2512050" y="2762761"/>
                        <a:pt x="2527695" y="2758026"/>
                        <a:pt x="2532584" y="2748554"/>
                      </a:cubicBezTo>
                      <a:cubicBezTo>
                        <a:pt x="2542361" y="2765602"/>
                        <a:pt x="2557027" y="2777915"/>
                        <a:pt x="2576582" y="2779810"/>
                      </a:cubicBezTo>
                      <a:cubicBezTo>
                        <a:pt x="2592226" y="2781704"/>
                        <a:pt x="2601025" y="2773180"/>
                        <a:pt x="2607870" y="2764655"/>
                      </a:cubicBezTo>
                      <a:cubicBezTo>
                        <a:pt x="2612759" y="2758026"/>
                        <a:pt x="2617647" y="2749501"/>
                        <a:pt x="2620580" y="2741924"/>
                      </a:cubicBezTo>
                      <a:cubicBezTo>
                        <a:pt x="2622536" y="2766550"/>
                        <a:pt x="2631335" y="2784545"/>
                        <a:pt x="2657735" y="2771285"/>
                      </a:cubicBezTo>
                      <a:cubicBezTo>
                        <a:pt x="2684134" y="2758026"/>
                        <a:pt x="2702711" y="2737189"/>
                        <a:pt x="2724222" y="2720140"/>
                      </a:cubicBezTo>
                      <a:cubicBezTo>
                        <a:pt x="2707599" y="2734347"/>
                        <a:pt x="2701733" y="2757078"/>
                        <a:pt x="2689023" y="2773180"/>
                      </a:cubicBezTo>
                      <a:cubicBezTo>
                        <a:pt x="2680223" y="2783598"/>
                        <a:pt x="2672401" y="2798752"/>
                        <a:pt x="2670445" y="2812012"/>
                      </a:cubicBezTo>
                      <a:cubicBezTo>
                        <a:pt x="2670445" y="2813906"/>
                        <a:pt x="2671423" y="2814853"/>
                        <a:pt x="2673378" y="2815801"/>
                      </a:cubicBezTo>
                      <a:cubicBezTo>
                        <a:pt x="2726177" y="2828113"/>
                        <a:pt x="2783864" y="2812959"/>
                        <a:pt x="2826884" y="2797805"/>
                      </a:cubicBezTo>
                      <a:cubicBezTo>
                        <a:pt x="2820040" y="2799699"/>
                        <a:pt x="2814174" y="2802540"/>
                        <a:pt x="2807330" y="2805382"/>
                      </a:cubicBezTo>
                      <a:cubicBezTo>
                        <a:pt x="2794619" y="2811065"/>
                        <a:pt x="2784841" y="2814853"/>
                        <a:pt x="2779953" y="2825272"/>
                      </a:cubicBezTo>
                      <a:cubicBezTo>
                        <a:pt x="2769198" y="2848950"/>
                        <a:pt x="2862083" y="2841373"/>
                        <a:pt x="2864039" y="2841373"/>
                      </a:cubicBezTo>
                      <a:cubicBezTo>
                        <a:pt x="2896304" y="2838531"/>
                        <a:pt x="2925637" y="2826219"/>
                        <a:pt x="2949102" y="2811065"/>
                      </a:cubicBezTo>
                      <a:cubicBezTo>
                        <a:pt x="2943236" y="2821483"/>
                        <a:pt x="2938347" y="2831902"/>
                        <a:pt x="2935414" y="2844214"/>
                      </a:cubicBezTo>
                      <a:cubicBezTo>
                        <a:pt x="2933459" y="2853685"/>
                        <a:pt x="2931503" y="2890623"/>
                        <a:pt x="2948125" y="2897253"/>
                      </a:cubicBezTo>
                      <a:cubicBezTo>
                        <a:pt x="2958880" y="2901989"/>
                        <a:pt x="2970613" y="2906725"/>
                        <a:pt x="2978435" y="2898201"/>
                      </a:cubicBezTo>
                      <a:cubicBezTo>
                        <a:pt x="2992123" y="2884941"/>
                        <a:pt x="3009723" y="2873575"/>
                        <a:pt x="3026344" y="2863157"/>
                      </a:cubicBezTo>
                      <a:cubicBezTo>
                        <a:pt x="3014612" y="2887782"/>
                        <a:pt x="3005812" y="2919985"/>
                        <a:pt x="3026344" y="2932297"/>
                      </a:cubicBezTo>
                      <a:cubicBezTo>
                        <a:pt x="3010701" y="2939874"/>
                        <a:pt x="2994079" y="2949346"/>
                        <a:pt x="2988212" y="2959764"/>
                      </a:cubicBezTo>
                      <a:cubicBezTo>
                        <a:pt x="2986257" y="2962605"/>
                        <a:pt x="2988212" y="2967341"/>
                        <a:pt x="2994079" y="2968288"/>
                      </a:cubicBezTo>
                      <a:cubicBezTo>
                        <a:pt x="3025366" y="2974918"/>
                        <a:pt x="3054699" y="2973024"/>
                        <a:pt x="3085009" y="2973024"/>
                      </a:cubicBezTo>
                      <a:cubicBezTo>
                        <a:pt x="3040033" y="2984389"/>
                        <a:pt x="2984301" y="3002385"/>
                        <a:pt x="3000923" y="3030798"/>
                      </a:cubicBezTo>
                      <a:cubicBezTo>
                        <a:pt x="3010701" y="3047847"/>
                        <a:pt x="3033188" y="3053530"/>
                        <a:pt x="3053721" y="3051635"/>
                      </a:cubicBezTo>
                      <a:cubicBezTo>
                        <a:pt x="3052744" y="3055424"/>
                        <a:pt x="3051766" y="3059213"/>
                        <a:pt x="3051766" y="3063001"/>
                      </a:cubicBezTo>
                      <a:cubicBezTo>
                        <a:pt x="3048833" y="3080049"/>
                        <a:pt x="3045900" y="3142560"/>
                        <a:pt x="3069365" y="3157714"/>
                      </a:cubicBezTo>
                      <a:cubicBezTo>
                        <a:pt x="3089898" y="3170974"/>
                        <a:pt x="3106519" y="3153925"/>
                        <a:pt x="3118253" y="3132141"/>
                      </a:cubicBezTo>
                      <a:cubicBezTo>
                        <a:pt x="3117275" y="3150137"/>
                        <a:pt x="3117275" y="3169080"/>
                        <a:pt x="3118253" y="3189916"/>
                      </a:cubicBezTo>
                      <a:cubicBezTo>
                        <a:pt x="3119231" y="3201282"/>
                        <a:pt x="3118253" y="3238220"/>
                        <a:pt x="3139763" y="3243902"/>
                      </a:cubicBezTo>
                      <a:cubicBezTo>
                        <a:pt x="3166162" y="3251480"/>
                        <a:pt x="3181806" y="3217383"/>
                        <a:pt x="3191583" y="3206017"/>
                      </a:cubicBezTo>
                      <a:cubicBezTo>
                        <a:pt x="3198428" y="3197493"/>
                        <a:pt x="3203317" y="3188969"/>
                        <a:pt x="3208205" y="3179498"/>
                      </a:cubicBezTo>
                      <a:cubicBezTo>
                        <a:pt x="3210161" y="3197493"/>
                        <a:pt x="3213094" y="3215489"/>
                        <a:pt x="3221893" y="3233484"/>
                      </a:cubicBezTo>
                      <a:cubicBezTo>
                        <a:pt x="3230693" y="3252427"/>
                        <a:pt x="3249270" y="3313043"/>
                        <a:pt x="3285447" y="3315884"/>
                      </a:cubicBezTo>
                      <a:cubicBezTo>
                        <a:pt x="3319668" y="3318726"/>
                        <a:pt x="3339223" y="3277999"/>
                        <a:pt x="3350956" y="3260951"/>
                      </a:cubicBezTo>
                      <a:cubicBezTo>
                        <a:pt x="3352911" y="3258109"/>
                        <a:pt x="3354867" y="3255268"/>
                        <a:pt x="3356823" y="3251480"/>
                      </a:cubicBezTo>
                      <a:cubicBezTo>
                        <a:pt x="3359756" y="3258109"/>
                        <a:pt x="3361711" y="3264739"/>
                        <a:pt x="3364644" y="3271369"/>
                      </a:cubicBezTo>
                      <a:cubicBezTo>
                        <a:pt x="3366600" y="3277052"/>
                        <a:pt x="3372466" y="3277999"/>
                        <a:pt x="3378332" y="3277999"/>
                      </a:cubicBezTo>
                      <a:cubicBezTo>
                        <a:pt x="3396910" y="3277999"/>
                        <a:pt x="3398866" y="3269475"/>
                        <a:pt x="3403754" y="3256215"/>
                      </a:cubicBezTo>
                      <a:cubicBezTo>
                        <a:pt x="3408643" y="3240114"/>
                        <a:pt x="3411576" y="3224013"/>
                        <a:pt x="3413531" y="3206964"/>
                      </a:cubicBezTo>
                      <a:cubicBezTo>
                        <a:pt x="3424286" y="3230643"/>
                        <a:pt x="3436998" y="3254321"/>
                        <a:pt x="3458507" y="3276105"/>
                      </a:cubicBezTo>
                      <a:cubicBezTo>
                        <a:pt x="3472196" y="3291259"/>
                        <a:pt x="3502506" y="3313990"/>
                        <a:pt x="3525972" y="3312096"/>
                      </a:cubicBezTo>
                      <a:cubicBezTo>
                        <a:pt x="3554327" y="3310201"/>
                        <a:pt x="3540638" y="3267581"/>
                        <a:pt x="3521084" y="3228748"/>
                      </a:cubicBezTo>
                      <a:cubicBezTo>
                        <a:pt x="3567037" y="3278946"/>
                        <a:pt x="3625702" y="3331038"/>
                        <a:pt x="3694144" y="3326303"/>
                      </a:cubicBezTo>
                      <a:cubicBezTo>
                        <a:pt x="3740098" y="3323461"/>
                        <a:pt x="3680456" y="3241061"/>
                        <a:pt x="3639391" y="3188022"/>
                      </a:cubicBezTo>
                      <a:cubicBezTo>
                        <a:pt x="3667745" y="3208859"/>
                        <a:pt x="3694144" y="3230643"/>
                        <a:pt x="3725432" y="3249585"/>
                      </a:cubicBezTo>
                      <a:cubicBezTo>
                        <a:pt x="3746943" y="3261898"/>
                        <a:pt x="3774319" y="3280841"/>
                        <a:pt x="3797785" y="3275158"/>
                      </a:cubicBezTo>
                      <a:cubicBezTo>
                        <a:pt x="3826140" y="3267581"/>
                        <a:pt x="3797785" y="3229696"/>
                        <a:pt x="3775297" y="3201282"/>
                      </a:cubicBezTo>
                      <a:cubicBezTo>
                        <a:pt x="3796808" y="3216436"/>
                        <a:pt x="3823207" y="3231590"/>
                        <a:pt x="3834940" y="3221172"/>
                      </a:cubicBezTo>
                      <a:cubicBezTo>
                        <a:pt x="3848628" y="3210753"/>
                        <a:pt x="3840806" y="3190863"/>
                        <a:pt x="3824185" y="3170026"/>
                      </a:cubicBezTo>
                      <a:cubicBezTo>
                        <a:pt x="3894582" y="3198440"/>
                        <a:pt x="3971823" y="3212647"/>
                        <a:pt x="4014844" y="3181392"/>
                      </a:cubicBezTo>
                      <a:cubicBezTo>
                        <a:pt x="4051998" y="3154872"/>
                        <a:pt x="4039288" y="3123617"/>
                        <a:pt x="4008000" y="3097098"/>
                      </a:cubicBezTo>
                      <a:cubicBezTo>
                        <a:pt x="4025600" y="3100886"/>
                        <a:pt x="4046132" y="3103727"/>
                        <a:pt x="4052976" y="3093309"/>
                      </a:cubicBezTo>
                      <a:cubicBezTo>
                        <a:pt x="4059821" y="3082891"/>
                        <a:pt x="4054932" y="3071525"/>
                        <a:pt x="4044177" y="3061107"/>
                      </a:cubicBezTo>
                      <a:cubicBezTo>
                        <a:pt x="4066665" y="3057318"/>
                        <a:pt x="4072532" y="3046900"/>
                        <a:pt x="4049065" y="3031746"/>
                      </a:cubicBezTo>
                      <a:cubicBezTo>
                        <a:pt x="4061777" y="3033640"/>
                        <a:pt x="4074487" y="3035534"/>
                        <a:pt x="4087197" y="3037428"/>
                      </a:cubicBezTo>
                      <a:cubicBezTo>
                        <a:pt x="4107731" y="3041217"/>
                        <a:pt x="4125329" y="3039323"/>
                        <a:pt x="4141952" y="3032693"/>
                      </a:cubicBezTo>
                      <a:cubicBezTo>
                        <a:pt x="4172261" y="3021327"/>
                        <a:pt x="4142929" y="3000490"/>
                        <a:pt x="4111641" y="2984389"/>
                      </a:cubicBezTo>
                      <a:cubicBezTo>
                        <a:pt x="4136085" y="2988178"/>
                        <a:pt x="4155640" y="2985336"/>
                        <a:pt x="4145863" y="2962605"/>
                      </a:cubicBezTo>
                      <a:cubicBezTo>
                        <a:pt x="4138041" y="2943663"/>
                        <a:pt x="4095997" y="2924720"/>
                        <a:pt x="4076442" y="2917143"/>
                      </a:cubicBezTo>
                      <a:cubicBezTo>
                        <a:pt x="4072532" y="2915249"/>
                        <a:pt x="4068621" y="2914302"/>
                        <a:pt x="4064710" y="2912407"/>
                      </a:cubicBezTo>
                      <a:cubicBezTo>
                        <a:pt x="4076442" y="2912407"/>
                        <a:pt x="4087197" y="2911460"/>
                        <a:pt x="4098931" y="2911460"/>
                      </a:cubicBezTo>
                      <a:cubicBezTo>
                        <a:pt x="4126307" y="2911460"/>
                        <a:pt x="4173239" y="2884941"/>
                        <a:pt x="4128263" y="2864104"/>
                      </a:cubicBezTo>
                      <a:cubicBezTo>
                        <a:pt x="4124352" y="2862210"/>
                        <a:pt x="4120441" y="2861263"/>
                        <a:pt x="4116530" y="2860315"/>
                      </a:cubicBezTo>
                      <a:cubicBezTo>
                        <a:pt x="4137063" y="2843267"/>
                        <a:pt x="4150751" y="2817694"/>
                        <a:pt x="4142929" y="2797805"/>
                      </a:cubicBezTo>
                      <a:cubicBezTo>
                        <a:pt x="4135107" y="2776968"/>
                        <a:pt x="4117508" y="2776021"/>
                        <a:pt x="4097953" y="2783598"/>
                      </a:cubicBezTo>
                      <a:cubicBezTo>
                        <a:pt x="4100886" y="2776968"/>
                        <a:pt x="4099909" y="2771285"/>
                        <a:pt x="4094042" y="2765602"/>
                      </a:cubicBezTo>
                      <a:cubicBezTo>
                        <a:pt x="4082309" y="2755184"/>
                        <a:pt x="4068621" y="2751396"/>
                        <a:pt x="4051998" y="2747607"/>
                      </a:cubicBezTo>
                      <a:cubicBezTo>
                        <a:pt x="4049065" y="2746660"/>
                        <a:pt x="4044177" y="2746660"/>
                        <a:pt x="4041244" y="2747607"/>
                      </a:cubicBezTo>
                      <a:cubicBezTo>
                        <a:pt x="4043199" y="2747607"/>
                        <a:pt x="4045154" y="2747607"/>
                        <a:pt x="4049065" y="2746660"/>
                      </a:cubicBezTo>
                      <a:cubicBezTo>
                        <a:pt x="4055910" y="2745713"/>
                        <a:pt x="4063732" y="2745713"/>
                        <a:pt x="4070576" y="2743819"/>
                      </a:cubicBezTo>
                      <a:cubicBezTo>
                        <a:pt x="4132174" y="2731506"/>
                        <a:pt x="4072532" y="2705933"/>
                        <a:pt x="4021689" y="2690779"/>
                      </a:cubicBezTo>
                      <a:cubicBezTo>
                        <a:pt x="4056888" y="2692673"/>
                        <a:pt x="4090131" y="2688885"/>
                        <a:pt x="4105775" y="2664260"/>
                      </a:cubicBezTo>
                      <a:cubicBezTo>
                        <a:pt x="4125329" y="2634899"/>
                        <a:pt x="4049065" y="2625427"/>
                        <a:pt x="4029511" y="2624480"/>
                      </a:cubicBezTo>
                      <a:cubicBezTo>
                        <a:pt x="4019733" y="2624480"/>
                        <a:pt x="3993334" y="2635846"/>
                        <a:pt x="4008000" y="2629216"/>
                      </a:cubicBezTo>
                      <a:cubicBezTo>
                        <a:pt x="4016800" y="2625427"/>
                        <a:pt x="4024622" y="2621639"/>
                        <a:pt x="4031466" y="2615956"/>
                      </a:cubicBezTo>
                      <a:cubicBezTo>
                        <a:pt x="4043199" y="2607432"/>
                        <a:pt x="4057865" y="2597961"/>
                        <a:pt x="4052976" y="2581860"/>
                      </a:cubicBezTo>
                      <a:cubicBezTo>
                        <a:pt x="4044177" y="2555340"/>
                        <a:pt x="3987468" y="2557234"/>
                        <a:pt x="3947380" y="2563864"/>
                      </a:cubicBezTo>
                      <a:cubicBezTo>
                        <a:pt x="3963024" y="2552498"/>
                        <a:pt x="3978668" y="2537344"/>
                        <a:pt x="3978668" y="2523138"/>
                      </a:cubicBezTo>
                      <a:cubicBezTo>
                        <a:pt x="4035377" y="2505142"/>
                        <a:pt x="3996267" y="2476728"/>
                        <a:pt x="3950314" y="2463468"/>
                      </a:cubicBezTo>
                      <a:cubicBezTo>
                        <a:pt x="4008000" y="2460627"/>
                        <a:pt x="4089153" y="2453050"/>
                        <a:pt x="4062754" y="2431266"/>
                      </a:cubicBezTo>
                      <a:cubicBezTo>
                        <a:pt x="4053954" y="2423689"/>
                        <a:pt x="4041244" y="2418006"/>
                        <a:pt x="4027555" y="2414218"/>
                      </a:cubicBezTo>
                      <a:cubicBezTo>
                        <a:pt x="4028533" y="2414218"/>
                        <a:pt x="4029511" y="2413271"/>
                        <a:pt x="4030489" y="2413271"/>
                      </a:cubicBezTo>
                      <a:cubicBezTo>
                        <a:pt x="4048088" y="2419901"/>
                        <a:pt x="4065688" y="2421795"/>
                        <a:pt x="4082309" y="2414218"/>
                      </a:cubicBezTo>
                      <a:cubicBezTo>
                        <a:pt x="4132174" y="2392434"/>
                        <a:pt x="4112619" y="2292038"/>
                        <a:pt x="4110664" y="2259836"/>
                      </a:cubicBezTo>
                      <a:cubicBezTo>
                        <a:pt x="4108708" y="2227633"/>
                        <a:pt x="4099909" y="2199219"/>
                        <a:pt x="4089153" y="2170806"/>
                      </a:cubicBezTo>
                      <a:cubicBezTo>
                        <a:pt x="4101864" y="2182171"/>
                        <a:pt x="4116530" y="2193537"/>
                        <a:pt x="4132174" y="2203008"/>
                      </a:cubicBezTo>
                      <a:cubicBezTo>
                        <a:pt x="4153684" y="2215321"/>
                        <a:pt x="4201594" y="2259836"/>
                        <a:pt x="4234837" y="2237105"/>
                      </a:cubicBezTo>
                      <a:cubicBezTo>
                        <a:pt x="4261237" y="2218162"/>
                        <a:pt x="4231904" y="2162282"/>
                        <a:pt x="4224082" y="2145233"/>
                      </a:cubicBezTo>
                      <a:cubicBezTo>
                        <a:pt x="4209416" y="2113978"/>
                        <a:pt x="4195727" y="2085564"/>
                        <a:pt x="4180084" y="2058097"/>
                      </a:cubicBezTo>
                      <a:cubicBezTo>
                        <a:pt x="4213327" y="2086511"/>
                        <a:pt x="4249504" y="2104507"/>
                        <a:pt x="4270036" y="2074198"/>
                      </a:cubicBezTo>
                      <a:cubicBezTo>
                        <a:pt x="4291547" y="2041049"/>
                        <a:pt x="4240703" y="1947283"/>
                        <a:pt x="4223104" y="1921711"/>
                      </a:cubicBezTo>
                      <a:cubicBezTo>
                        <a:pt x="4219194" y="1916028"/>
                        <a:pt x="4215283" y="1910345"/>
                        <a:pt x="4210394" y="1904662"/>
                      </a:cubicBezTo>
                      <a:cubicBezTo>
                        <a:pt x="4240703" y="1898032"/>
                        <a:pt x="4269058" y="1878143"/>
                        <a:pt x="4270036" y="1848782"/>
                      </a:cubicBezTo>
                      <a:cubicBezTo>
                        <a:pt x="4272969" y="1798584"/>
                        <a:pt x="4179106" y="1796690"/>
                        <a:pt x="4105775" y="1800478"/>
                      </a:cubicBezTo>
                      <a:cubicBezTo>
                        <a:pt x="4148796" y="1787219"/>
                        <a:pt x="4192794" y="1776800"/>
                        <a:pt x="4231904" y="1751228"/>
                      </a:cubicBezTo>
                      <a:cubicBezTo>
                        <a:pt x="4238748" y="1747439"/>
                        <a:pt x="4238748" y="1739862"/>
                        <a:pt x="4232882" y="1736073"/>
                      </a:cubicBezTo>
                      <a:cubicBezTo>
                        <a:pt x="4215283" y="1722814"/>
                        <a:pt x="4184972" y="1716184"/>
                        <a:pt x="4156618" y="1712395"/>
                      </a:cubicBezTo>
                      <a:cubicBezTo>
                        <a:pt x="4173239" y="1691558"/>
                        <a:pt x="4154662" y="1660303"/>
                        <a:pt x="4130218" y="1631889"/>
                      </a:cubicBezTo>
                      <a:cubicBezTo>
                        <a:pt x="4120441" y="1625259"/>
                        <a:pt x="4109686" y="1617682"/>
                        <a:pt x="4100886" y="1610105"/>
                      </a:cubicBezTo>
                      <a:cubicBezTo>
                        <a:pt x="4097953" y="1607264"/>
                        <a:pt x="4099909" y="1600634"/>
                        <a:pt x="4104797" y="1600634"/>
                      </a:cubicBezTo>
                      <a:cubicBezTo>
                        <a:pt x="4139996" y="1603475"/>
                        <a:pt x="4175195" y="1613894"/>
                        <a:pt x="4210394" y="1611999"/>
                      </a:cubicBezTo>
                      <a:cubicBezTo>
                        <a:pt x="4200616" y="1576956"/>
                        <a:pt x="4162484" y="1556119"/>
                        <a:pt x="4134129" y="1535282"/>
                      </a:cubicBezTo>
                      <a:cubicBezTo>
                        <a:pt x="4130218" y="1532441"/>
                        <a:pt x="4131196" y="1524864"/>
                        <a:pt x="4137063" y="1525811"/>
                      </a:cubicBezTo>
                      <a:cubicBezTo>
                        <a:pt x="4168350" y="1529599"/>
                        <a:pt x="4195727" y="1544753"/>
                        <a:pt x="4226038" y="1550436"/>
                      </a:cubicBezTo>
                      <a:cubicBezTo>
                        <a:pt x="4227993" y="1550436"/>
                        <a:pt x="4229949" y="1551383"/>
                        <a:pt x="4231904" y="1551383"/>
                      </a:cubicBezTo>
                      <a:cubicBezTo>
                        <a:pt x="4227993" y="1544753"/>
                        <a:pt x="4224082" y="1539071"/>
                        <a:pt x="4222127" y="1535282"/>
                      </a:cubicBezTo>
                      <a:cubicBezTo>
                        <a:pt x="4208438" y="1518234"/>
                        <a:pt x="4192794" y="1504027"/>
                        <a:pt x="4177150" y="1490767"/>
                      </a:cubicBezTo>
                      <a:cubicBezTo>
                        <a:pt x="4224082" y="1504027"/>
                        <a:pt x="4274925" y="1507815"/>
                        <a:pt x="4322834" y="1497397"/>
                      </a:cubicBezTo>
                      <a:cubicBezTo>
                        <a:pt x="4322834" y="1497397"/>
                        <a:pt x="4324790" y="1496450"/>
                        <a:pt x="4327723" y="1496450"/>
                      </a:cubicBezTo>
                      <a:cubicBezTo>
                        <a:pt x="4325767" y="1450988"/>
                        <a:pt x="4257326" y="1446252"/>
                        <a:pt x="4221149" y="1434886"/>
                      </a:cubicBezTo>
                      <a:cubicBezTo>
                        <a:pt x="4217238" y="1432992"/>
                        <a:pt x="4215283" y="1427309"/>
                        <a:pt x="4220171" y="1425415"/>
                      </a:cubicBezTo>
                      <a:cubicBezTo>
                        <a:pt x="4242659" y="1413103"/>
                        <a:pt x="4272969" y="1405525"/>
                        <a:pt x="4290569" y="1386583"/>
                      </a:cubicBezTo>
                      <a:cubicBezTo>
                        <a:pt x="4313057" y="1362905"/>
                        <a:pt x="4253415" y="1339227"/>
                        <a:pt x="4237770" y="1335438"/>
                      </a:cubicBezTo>
                      <a:cubicBezTo>
                        <a:pt x="4195727" y="1325020"/>
                        <a:pt x="4151729" y="1325020"/>
                        <a:pt x="4108708" y="1322178"/>
                      </a:cubicBezTo>
                      <a:cubicBezTo>
                        <a:pt x="4102842" y="1322178"/>
                        <a:pt x="4101864" y="1315548"/>
                        <a:pt x="4105775" y="1312707"/>
                      </a:cubicBezTo>
                      <a:cubicBezTo>
                        <a:pt x="4134129" y="1292817"/>
                        <a:pt x="4169328" y="1284293"/>
                        <a:pt x="4197683" y="1265350"/>
                      </a:cubicBezTo>
                      <a:cubicBezTo>
                        <a:pt x="4212349" y="1255879"/>
                        <a:pt x="4234837" y="1238831"/>
                        <a:pt x="4227015" y="1217994"/>
                      </a:cubicBezTo>
                      <a:cubicBezTo>
                        <a:pt x="4220171" y="1199051"/>
                        <a:pt x="4201594" y="1190527"/>
                        <a:pt x="4182039" y="1188633"/>
                      </a:cubicBezTo>
                      <a:cubicBezTo>
                        <a:pt x="4115552" y="1182950"/>
                        <a:pt x="4040266" y="1213258"/>
                        <a:pt x="3982579" y="1244514"/>
                      </a:cubicBezTo>
                      <a:cubicBezTo>
                        <a:pt x="3978668" y="1246408"/>
                        <a:pt x="3974757" y="1243566"/>
                        <a:pt x="3974757" y="1239778"/>
                      </a:cubicBezTo>
                      <a:cubicBezTo>
                        <a:pt x="3974757" y="1199051"/>
                        <a:pt x="3993334" y="1143171"/>
                        <a:pt x="3970846" y="1106233"/>
                      </a:cubicBezTo>
                      <a:cubicBezTo>
                        <a:pt x="3950314" y="1073083"/>
                        <a:pt x="3914137" y="1093920"/>
                        <a:pt x="3899471" y="1120440"/>
                      </a:cubicBezTo>
                      <a:cubicBezTo>
                        <a:pt x="3887738" y="1141277"/>
                        <a:pt x="3878938" y="1166849"/>
                        <a:pt x="3879916" y="1190527"/>
                      </a:cubicBezTo>
                      <a:cubicBezTo>
                        <a:pt x="3879916" y="1196210"/>
                        <a:pt x="3870139" y="1198104"/>
                        <a:pt x="3869161" y="1192421"/>
                      </a:cubicBezTo>
                      <a:cubicBezTo>
                        <a:pt x="3856450" y="1130858"/>
                        <a:pt x="3857427" y="1067400"/>
                        <a:pt x="3842761" y="1006784"/>
                      </a:cubicBezTo>
                      <a:cubicBezTo>
                        <a:pt x="3835917" y="976476"/>
                        <a:pt x="3826140" y="938591"/>
                        <a:pt x="3800718" y="916807"/>
                      </a:cubicBezTo>
                      <a:cubicBezTo>
                        <a:pt x="3786053" y="904494"/>
                        <a:pt x="3760631" y="891235"/>
                        <a:pt x="3742054" y="903547"/>
                      </a:cubicBezTo>
                      <a:cubicBezTo>
                        <a:pt x="3720543" y="917754"/>
                        <a:pt x="3719566" y="942379"/>
                        <a:pt x="3724454" y="965111"/>
                      </a:cubicBezTo>
                      <a:cubicBezTo>
                        <a:pt x="3726410" y="971741"/>
                        <a:pt x="3716633" y="974582"/>
                        <a:pt x="3713699" y="967952"/>
                      </a:cubicBezTo>
                      <a:cubicBezTo>
                        <a:pt x="3701966" y="931961"/>
                        <a:pt x="3673612" y="890287"/>
                        <a:pt x="3642324" y="868503"/>
                      </a:cubicBezTo>
                      <a:cubicBezTo>
                        <a:pt x="3618858" y="852402"/>
                        <a:pt x="3580725" y="855244"/>
                        <a:pt x="3584637" y="892182"/>
                      </a:cubicBezTo>
                      <a:cubicBezTo>
                        <a:pt x="3586592" y="913018"/>
                        <a:pt x="3594415" y="931961"/>
                        <a:pt x="3601259" y="951851"/>
                      </a:cubicBezTo>
                      <a:cubicBezTo>
                        <a:pt x="3594415" y="949009"/>
                        <a:pt x="3589526" y="947115"/>
                        <a:pt x="3585615" y="947115"/>
                      </a:cubicBezTo>
                      <a:cubicBezTo>
                        <a:pt x="3567037" y="942379"/>
                        <a:pt x="3548460" y="939538"/>
                        <a:pt x="3529883" y="938591"/>
                      </a:cubicBezTo>
                      <a:cubicBezTo>
                        <a:pt x="3516195" y="931961"/>
                        <a:pt x="3502506" y="925331"/>
                        <a:pt x="3488818" y="920596"/>
                      </a:cubicBezTo>
                      <a:cubicBezTo>
                        <a:pt x="3483929" y="918701"/>
                        <a:pt x="3478063" y="915860"/>
                        <a:pt x="3471219" y="913966"/>
                      </a:cubicBezTo>
                      <a:cubicBezTo>
                        <a:pt x="3495662" y="901653"/>
                        <a:pt x="3522061" y="892182"/>
                        <a:pt x="3545527" y="877028"/>
                      </a:cubicBezTo>
                      <a:cubicBezTo>
                        <a:pt x="3560193" y="867556"/>
                        <a:pt x="3582681" y="850508"/>
                        <a:pt x="3574859" y="829671"/>
                      </a:cubicBezTo>
                      <a:cubicBezTo>
                        <a:pt x="3568015" y="810729"/>
                        <a:pt x="3549438" y="802204"/>
                        <a:pt x="3529883" y="800310"/>
                      </a:cubicBezTo>
                      <a:cubicBezTo>
                        <a:pt x="3463396" y="794627"/>
                        <a:pt x="3388110" y="824935"/>
                        <a:pt x="3331401" y="856191"/>
                      </a:cubicBezTo>
                      <a:cubicBezTo>
                        <a:pt x="3327490" y="858085"/>
                        <a:pt x="3323579" y="855244"/>
                        <a:pt x="3323579" y="851455"/>
                      </a:cubicBezTo>
                      <a:cubicBezTo>
                        <a:pt x="3323579" y="810729"/>
                        <a:pt x="3342156" y="755795"/>
                        <a:pt x="3319668" y="717910"/>
                      </a:cubicBezTo>
                      <a:cubicBezTo>
                        <a:pt x="3299135" y="684760"/>
                        <a:pt x="3262958" y="705597"/>
                        <a:pt x="3248293" y="732117"/>
                      </a:cubicBezTo>
                      <a:cubicBezTo>
                        <a:pt x="3236560" y="752954"/>
                        <a:pt x="3227760" y="778526"/>
                        <a:pt x="3228737" y="802204"/>
                      </a:cubicBezTo>
                      <a:cubicBezTo>
                        <a:pt x="3228737" y="807887"/>
                        <a:pt x="3218960" y="809781"/>
                        <a:pt x="3217982" y="803152"/>
                      </a:cubicBezTo>
                      <a:cubicBezTo>
                        <a:pt x="3205272" y="741588"/>
                        <a:pt x="3206250" y="678131"/>
                        <a:pt x="3191583" y="617514"/>
                      </a:cubicBezTo>
                      <a:cubicBezTo>
                        <a:pt x="3184739" y="587206"/>
                        <a:pt x="3174962" y="549321"/>
                        <a:pt x="3149540" y="527537"/>
                      </a:cubicBezTo>
                      <a:cubicBezTo>
                        <a:pt x="3134874" y="515224"/>
                        <a:pt x="3109452" y="501965"/>
                        <a:pt x="3090876" y="514277"/>
                      </a:cubicBezTo>
                      <a:cubicBezTo>
                        <a:pt x="3069365" y="528484"/>
                        <a:pt x="3068387" y="553110"/>
                        <a:pt x="3073276" y="575841"/>
                      </a:cubicBezTo>
                      <a:cubicBezTo>
                        <a:pt x="3075232" y="582471"/>
                        <a:pt x="3065454" y="585312"/>
                        <a:pt x="3062521" y="578682"/>
                      </a:cubicBezTo>
                      <a:cubicBezTo>
                        <a:pt x="3050788" y="542691"/>
                        <a:pt x="3022433" y="501017"/>
                        <a:pt x="2991145" y="479233"/>
                      </a:cubicBezTo>
                      <a:cubicBezTo>
                        <a:pt x="2972569" y="466921"/>
                        <a:pt x="2945191" y="465974"/>
                        <a:pt x="2936392" y="483022"/>
                      </a:cubicBezTo>
                      <a:cubicBezTo>
                        <a:pt x="2872838" y="445137"/>
                        <a:pt x="2784841" y="444190"/>
                        <a:pt x="2705644" y="451767"/>
                      </a:cubicBezTo>
                      <a:cubicBezTo>
                        <a:pt x="2771153" y="426194"/>
                        <a:pt x="2835684" y="391150"/>
                        <a:pt x="2811241" y="356107"/>
                      </a:cubicBezTo>
                      <a:cubicBezTo>
                        <a:pt x="2790708" y="327693"/>
                        <a:pt x="2734977" y="321063"/>
                        <a:pt x="2703689" y="322957"/>
                      </a:cubicBezTo>
                      <a:cubicBezTo>
                        <a:pt x="2656757" y="326746"/>
                        <a:pt x="2616670" y="340953"/>
                        <a:pt x="2577560" y="357054"/>
                      </a:cubicBezTo>
                      <a:cubicBezTo>
                        <a:pt x="2596136" y="335270"/>
                        <a:pt x="2613736" y="311592"/>
                        <a:pt x="2627424" y="286019"/>
                      </a:cubicBezTo>
                      <a:cubicBezTo>
                        <a:pt x="2639157" y="265182"/>
                        <a:pt x="2646980" y="252870"/>
                        <a:pt x="2629380" y="231086"/>
                      </a:cubicBezTo>
                      <a:cubicBezTo>
                        <a:pt x="2623514" y="224456"/>
                        <a:pt x="2616670" y="219720"/>
                        <a:pt x="2607870" y="223509"/>
                      </a:cubicBezTo>
                      <a:cubicBezTo>
                        <a:pt x="2597114" y="228244"/>
                        <a:pt x="2587337" y="233927"/>
                        <a:pt x="2576582" y="238663"/>
                      </a:cubicBezTo>
                      <a:cubicBezTo>
                        <a:pt x="2578537" y="232980"/>
                        <a:pt x="2580493" y="227297"/>
                        <a:pt x="2582448" y="221615"/>
                      </a:cubicBezTo>
                      <a:cubicBezTo>
                        <a:pt x="2591248" y="187518"/>
                        <a:pt x="2621558" y="115536"/>
                        <a:pt x="2586359" y="80492"/>
                      </a:cubicBezTo>
                      <a:cubicBezTo>
                        <a:pt x="2548227" y="43554"/>
                        <a:pt x="2458275" y="95646"/>
                        <a:pt x="2426987" y="108906"/>
                      </a:cubicBezTo>
                      <a:cubicBezTo>
                        <a:pt x="2396677" y="121219"/>
                        <a:pt x="2372233" y="139214"/>
                        <a:pt x="2348767" y="159104"/>
                      </a:cubicBezTo>
                      <a:cubicBezTo>
                        <a:pt x="2355611" y="143003"/>
                        <a:pt x="2360500" y="125954"/>
                        <a:pt x="2364411" y="108906"/>
                      </a:cubicBezTo>
                      <a:cubicBezTo>
                        <a:pt x="2369300" y="84281"/>
                        <a:pt x="2395699" y="25559"/>
                        <a:pt x="2361478" y="3775"/>
                      </a:cubicBezTo>
                      <a:cubicBezTo>
                        <a:pt x="2334101" y="-13274"/>
                        <a:pt x="2290103" y="32189"/>
                        <a:pt x="2276414" y="45448"/>
                      </a:cubicBezTo>
                      <a:cubicBezTo>
                        <a:pt x="2250993" y="69127"/>
                        <a:pt x="2228505" y="91858"/>
                        <a:pt x="2206994" y="115536"/>
                      </a:cubicBezTo>
                      <a:cubicBezTo>
                        <a:pt x="2222638" y="74809"/>
                        <a:pt x="2227527" y="35977"/>
                        <a:pt x="2191350" y="28400"/>
                      </a:cubicBezTo>
                      <a:cubicBezTo>
                        <a:pt x="2151263" y="19876"/>
                        <a:pt x="2078910" y="99435"/>
                        <a:pt x="2060333" y="124060"/>
                      </a:cubicBezTo>
                      <a:cubicBezTo>
                        <a:pt x="2056422" y="129743"/>
                        <a:pt x="2052510" y="135426"/>
                        <a:pt x="2048599" y="141109"/>
                      </a:cubicBezTo>
                      <a:cubicBezTo>
                        <a:pt x="2031000" y="116483"/>
                        <a:pt x="2002645" y="97541"/>
                        <a:pt x="1973313" y="106065"/>
                      </a:cubicBezTo>
                      <a:cubicBezTo>
                        <a:pt x="1924426" y="121219"/>
                        <a:pt x="1954736" y="206460"/>
                        <a:pt x="1984069" y="271812"/>
                      </a:cubicBezTo>
                      <a:cubicBezTo>
                        <a:pt x="1955714" y="237716"/>
                        <a:pt x="1930292" y="201725"/>
                        <a:pt x="1892160" y="174258"/>
                      </a:cubicBezTo>
                      <a:cubicBezTo>
                        <a:pt x="1886294" y="169522"/>
                        <a:pt x="1878472" y="172364"/>
                        <a:pt x="1876516" y="178046"/>
                      </a:cubicBezTo>
                      <a:cubicBezTo>
                        <a:pt x="1870650" y="198883"/>
                        <a:pt x="1874561" y="228244"/>
                        <a:pt x="1879450" y="255711"/>
                      </a:cubicBezTo>
                      <a:cubicBezTo>
                        <a:pt x="1853050" y="248134"/>
                        <a:pt x="1829585" y="275601"/>
                        <a:pt x="1811007" y="307803"/>
                      </a:cubicBezTo>
                      <a:cubicBezTo>
                        <a:pt x="1808074" y="319169"/>
                        <a:pt x="1805141" y="330534"/>
                        <a:pt x="1800252" y="341900"/>
                      </a:cubicBezTo>
                      <a:cubicBezTo>
                        <a:pt x="1798297" y="345688"/>
                        <a:pt x="1791453" y="345688"/>
                        <a:pt x="1790475" y="341900"/>
                      </a:cubicBezTo>
                      <a:cubicBezTo>
                        <a:pt x="1780697" y="308750"/>
                        <a:pt x="1778742" y="273707"/>
                        <a:pt x="1765054" y="241504"/>
                      </a:cubicBezTo>
                      <a:cubicBezTo>
                        <a:pt x="1734743" y="263288"/>
                        <a:pt x="1727899" y="304015"/>
                        <a:pt x="1718122" y="338111"/>
                      </a:cubicBezTo>
                      <a:cubicBezTo>
                        <a:pt x="1717144" y="342847"/>
                        <a:pt x="1709322" y="344741"/>
                        <a:pt x="1707367" y="339058"/>
                      </a:cubicBezTo>
                      <a:cubicBezTo>
                        <a:pt x="1700522" y="309698"/>
                        <a:pt x="1704433" y="279389"/>
                        <a:pt x="1700522" y="250028"/>
                      </a:cubicBezTo>
                      <a:cubicBezTo>
                        <a:pt x="1700522" y="248134"/>
                        <a:pt x="1699544" y="246240"/>
                        <a:pt x="1699544" y="244346"/>
                      </a:cubicBezTo>
                      <a:cubicBezTo>
                        <a:pt x="1693678" y="250028"/>
                        <a:pt x="1689767" y="255711"/>
                        <a:pt x="1687812" y="258552"/>
                      </a:cubicBezTo>
                      <a:cubicBezTo>
                        <a:pt x="1676079" y="276548"/>
                        <a:pt x="1667279" y="295490"/>
                        <a:pt x="1660435" y="314433"/>
                      </a:cubicBezTo>
                      <a:cubicBezTo>
                        <a:pt x="1656524" y="267077"/>
                        <a:pt x="1642835" y="219720"/>
                        <a:pt x="1616436" y="179941"/>
                      </a:cubicBezTo>
                      <a:cubicBezTo>
                        <a:pt x="1616436" y="179941"/>
                        <a:pt x="1615458" y="178046"/>
                        <a:pt x="1613503" y="176152"/>
                      </a:cubicBezTo>
                      <a:cubicBezTo>
                        <a:pt x="1569505" y="194148"/>
                        <a:pt x="1590037" y="257605"/>
                        <a:pt x="1591015" y="294543"/>
                      </a:cubicBezTo>
                      <a:cubicBezTo>
                        <a:pt x="1591015" y="299279"/>
                        <a:pt x="1586126" y="302121"/>
                        <a:pt x="1582215" y="299279"/>
                      </a:cubicBezTo>
                      <a:cubicBezTo>
                        <a:pt x="1562660" y="283178"/>
                        <a:pt x="1545061" y="258552"/>
                        <a:pt x="1519639" y="249081"/>
                      </a:cubicBezTo>
                      <a:cubicBezTo>
                        <a:pt x="1488352" y="236769"/>
                        <a:pt x="1486396" y="299279"/>
                        <a:pt x="1488352" y="314433"/>
                      </a:cubicBezTo>
                      <a:cubicBezTo>
                        <a:pt x="1493240" y="357054"/>
                        <a:pt x="1508885" y="395886"/>
                        <a:pt x="1521595" y="436613"/>
                      </a:cubicBezTo>
                      <a:cubicBezTo>
                        <a:pt x="1523550" y="441348"/>
                        <a:pt x="1517684" y="445137"/>
                        <a:pt x="1512795" y="442296"/>
                      </a:cubicBezTo>
                      <a:cubicBezTo>
                        <a:pt x="1483463" y="423353"/>
                        <a:pt x="1462930" y="394939"/>
                        <a:pt x="1434576" y="375049"/>
                      </a:cubicBezTo>
                      <a:cubicBezTo>
                        <a:pt x="1419909" y="365578"/>
                        <a:pt x="1395466" y="350424"/>
                        <a:pt x="1378844" y="364631"/>
                      </a:cubicBezTo>
                      <a:cubicBezTo>
                        <a:pt x="1363200" y="377891"/>
                        <a:pt x="1361245" y="397780"/>
                        <a:pt x="1366133" y="415776"/>
                      </a:cubicBezTo>
                      <a:cubicBezTo>
                        <a:pt x="1384711" y="478286"/>
                        <a:pt x="1439464" y="536061"/>
                        <a:pt x="1490307" y="576788"/>
                      </a:cubicBezTo>
                      <a:cubicBezTo>
                        <a:pt x="1493240" y="579629"/>
                        <a:pt x="1492263" y="584365"/>
                        <a:pt x="1488352" y="585312"/>
                      </a:cubicBezTo>
                      <a:cubicBezTo>
                        <a:pt x="1449242" y="599519"/>
                        <a:pt x="1388622" y="601413"/>
                        <a:pt x="1360267" y="635510"/>
                      </a:cubicBezTo>
                      <a:cubicBezTo>
                        <a:pt x="1334846" y="665818"/>
                        <a:pt x="1368089" y="691390"/>
                        <a:pt x="1398399" y="695179"/>
                      </a:cubicBezTo>
                      <a:cubicBezTo>
                        <a:pt x="1422843" y="698967"/>
                        <a:pt x="1450220" y="697073"/>
                        <a:pt x="1473686" y="688549"/>
                      </a:cubicBezTo>
                      <a:cubicBezTo>
                        <a:pt x="1479552" y="686655"/>
                        <a:pt x="1484441" y="694232"/>
                        <a:pt x="1478574" y="698020"/>
                      </a:cubicBezTo>
                      <a:cubicBezTo>
                        <a:pt x="1467819" y="704650"/>
                        <a:pt x="1457064" y="710333"/>
                        <a:pt x="1446309" y="716016"/>
                      </a:cubicBezTo>
                      <a:cubicBezTo>
                        <a:pt x="1402310" y="712227"/>
                        <a:pt x="1341690" y="746324"/>
                        <a:pt x="1317246" y="756742"/>
                      </a:cubicBezTo>
                      <a:cubicBezTo>
                        <a:pt x="1286936" y="769055"/>
                        <a:pt x="1262493" y="787050"/>
                        <a:pt x="1239027" y="806940"/>
                      </a:cubicBezTo>
                      <a:cubicBezTo>
                        <a:pt x="1245871" y="790839"/>
                        <a:pt x="1250760" y="773791"/>
                        <a:pt x="1254671" y="756742"/>
                      </a:cubicBezTo>
                      <a:cubicBezTo>
                        <a:pt x="1259559" y="733064"/>
                        <a:pt x="1285958" y="673395"/>
                        <a:pt x="1251738" y="651611"/>
                      </a:cubicBezTo>
                      <a:cubicBezTo>
                        <a:pt x="1224360" y="634563"/>
                        <a:pt x="1180362" y="680025"/>
                        <a:pt x="1166674" y="693285"/>
                      </a:cubicBezTo>
                      <a:cubicBezTo>
                        <a:pt x="1141252" y="716963"/>
                        <a:pt x="1118764" y="739694"/>
                        <a:pt x="1097254" y="763372"/>
                      </a:cubicBezTo>
                      <a:cubicBezTo>
                        <a:pt x="1112898" y="723593"/>
                        <a:pt x="1117787" y="683813"/>
                        <a:pt x="1081610" y="676236"/>
                      </a:cubicBezTo>
                      <a:cubicBezTo>
                        <a:pt x="1041522" y="667712"/>
                        <a:pt x="969169" y="747271"/>
                        <a:pt x="950592" y="771896"/>
                      </a:cubicBezTo>
                      <a:cubicBezTo>
                        <a:pt x="946681" y="777579"/>
                        <a:pt x="942770" y="783262"/>
                        <a:pt x="938859" y="788945"/>
                      </a:cubicBezTo>
                      <a:cubicBezTo>
                        <a:pt x="921260" y="764319"/>
                        <a:pt x="892905" y="745377"/>
                        <a:pt x="863573" y="753901"/>
                      </a:cubicBezTo>
                      <a:cubicBezTo>
                        <a:pt x="814685" y="769055"/>
                        <a:pt x="844996" y="854297"/>
                        <a:pt x="874328" y="919648"/>
                      </a:cubicBezTo>
                      <a:cubicBezTo>
                        <a:pt x="845973" y="885552"/>
                        <a:pt x="820552" y="849561"/>
                        <a:pt x="782420" y="822094"/>
                      </a:cubicBezTo>
                      <a:cubicBezTo>
                        <a:pt x="776553" y="817358"/>
                        <a:pt x="768731" y="820200"/>
                        <a:pt x="766776" y="825883"/>
                      </a:cubicBezTo>
                      <a:cubicBezTo>
                        <a:pt x="760909" y="846720"/>
                        <a:pt x="764821" y="876081"/>
                        <a:pt x="769709" y="903547"/>
                      </a:cubicBezTo>
                      <a:cubicBezTo>
                        <a:pt x="743310" y="895970"/>
                        <a:pt x="719844" y="923437"/>
                        <a:pt x="701267" y="955639"/>
                      </a:cubicBezTo>
                      <a:cubicBezTo>
                        <a:pt x="698334" y="967005"/>
                        <a:pt x="695400" y="978370"/>
                        <a:pt x="690512" y="989736"/>
                      </a:cubicBezTo>
                      <a:cubicBezTo>
                        <a:pt x="688556" y="993524"/>
                        <a:pt x="681712" y="993524"/>
                        <a:pt x="680734" y="989736"/>
                      </a:cubicBezTo>
                      <a:cubicBezTo>
                        <a:pt x="670957" y="956586"/>
                        <a:pt x="669002" y="921543"/>
                        <a:pt x="655313" y="889340"/>
                      </a:cubicBezTo>
                      <a:cubicBezTo>
                        <a:pt x="625003" y="911124"/>
                        <a:pt x="618159" y="952798"/>
                        <a:pt x="608381" y="985947"/>
                      </a:cubicBezTo>
                      <a:cubicBezTo>
                        <a:pt x="607404" y="990683"/>
                        <a:pt x="599581" y="992577"/>
                        <a:pt x="597626" y="986895"/>
                      </a:cubicBezTo>
                      <a:cubicBezTo>
                        <a:pt x="590782" y="957533"/>
                        <a:pt x="595671" y="927225"/>
                        <a:pt x="590782" y="897864"/>
                      </a:cubicBezTo>
                      <a:cubicBezTo>
                        <a:pt x="590782" y="895970"/>
                        <a:pt x="589804" y="894076"/>
                        <a:pt x="589804" y="892182"/>
                      </a:cubicBezTo>
                      <a:cubicBezTo>
                        <a:pt x="583938" y="897864"/>
                        <a:pt x="580027" y="903547"/>
                        <a:pt x="578071" y="906389"/>
                      </a:cubicBezTo>
                      <a:cubicBezTo>
                        <a:pt x="566338" y="925331"/>
                        <a:pt x="557538" y="943327"/>
                        <a:pt x="550694" y="962269"/>
                      </a:cubicBezTo>
                      <a:cubicBezTo>
                        <a:pt x="546784" y="915860"/>
                        <a:pt x="534073" y="867556"/>
                        <a:pt x="506696" y="827777"/>
                      </a:cubicBezTo>
                      <a:cubicBezTo>
                        <a:pt x="506696" y="827777"/>
                        <a:pt x="505718" y="825883"/>
                        <a:pt x="503762" y="823988"/>
                      </a:cubicBezTo>
                      <a:cubicBezTo>
                        <a:pt x="459764" y="841984"/>
                        <a:pt x="480297" y="905441"/>
                        <a:pt x="481274" y="942379"/>
                      </a:cubicBezTo>
                      <a:cubicBezTo>
                        <a:pt x="481274" y="947115"/>
                        <a:pt x="476386" y="949956"/>
                        <a:pt x="472475" y="947115"/>
                      </a:cubicBezTo>
                      <a:cubicBezTo>
                        <a:pt x="452920" y="931014"/>
                        <a:pt x="435320" y="906389"/>
                        <a:pt x="409899" y="896917"/>
                      </a:cubicBezTo>
                      <a:cubicBezTo>
                        <a:pt x="378611" y="884605"/>
                        <a:pt x="376656" y="947115"/>
                        <a:pt x="378611" y="962269"/>
                      </a:cubicBezTo>
                      <a:cubicBezTo>
                        <a:pt x="383500" y="1004890"/>
                        <a:pt x="399144" y="1043722"/>
                        <a:pt x="411855" y="1084449"/>
                      </a:cubicBezTo>
                      <a:cubicBezTo>
                        <a:pt x="413810" y="1089184"/>
                        <a:pt x="407944" y="1092973"/>
                        <a:pt x="403055" y="1090132"/>
                      </a:cubicBezTo>
                      <a:cubicBezTo>
                        <a:pt x="373723" y="1071189"/>
                        <a:pt x="353190" y="1042775"/>
                        <a:pt x="324835" y="1022885"/>
                      </a:cubicBezTo>
                      <a:cubicBezTo>
                        <a:pt x="310169" y="1012467"/>
                        <a:pt x="285725" y="998260"/>
                        <a:pt x="269104" y="1012467"/>
                      </a:cubicBezTo>
                      <a:cubicBezTo>
                        <a:pt x="256393" y="1036145"/>
                        <a:pt x="254438" y="1056035"/>
                        <a:pt x="260304" y="1074030"/>
                      </a:cubicBezTo>
                      <a:cubicBezTo>
                        <a:pt x="278881" y="1136541"/>
                        <a:pt x="333635" y="1194316"/>
                        <a:pt x="384478" y="1235042"/>
                      </a:cubicBezTo>
                      <a:cubicBezTo>
                        <a:pt x="387411" y="1237884"/>
                        <a:pt x="386433" y="1242619"/>
                        <a:pt x="382522" y="1243566"/>
                      </a:cubicBezTo>
                      <a:cubicBezTo>
                        <a:pt x="343412" y="1257774"/>
                        <a:pt x="282792" y="1259668"/>
                        <a:pt x="254438" y="1293764"/>
                      </a:cubicBezTo>
                      <a:cubicBezTo>
                        <a:pt x="229016" y="1324073"/>
                        <a:pt x="262260" y="1349645"/>
                        <a:pt x="292570" y="1353433"/>
                      </a:cubicBezTo>
                      <a:cubicBezTo>
                        <a:pt x="317013" y="1357222"/>
                        <a:pt x="344390" y="1355328"/>
                        <a:pt x="367856" y="1346803"/>
                      </a:cubicBezTo>
                      <a:cubicBezTo>
                        <a:pt x="373723" y="1344909"/>
                        <a:pt x="378611" y="1352486"/>
                        <a:pt x="372745" y="1356275"/>
                      </a:cubicBezTo>
                      <a:cubicBezTo>
                        <a:pt x="317991" y="1388477"/>
                        <a:pt x="256393" y="1410261"/>
                        <a:pt x="201639" y="1445305"/>
                      </a:cubicBezTo>
                      <a:cubicBezTo>
                        <a:pt x="174263" y="1462353"/>
                        <a:pt x="141997" y="1484137"/>
                        <a:pt x="129286" y="1514445"/>
                      </a:cubicBezTo>
                      <a:cubicBezTo>
                        <a:pt x="124397" y="1526758"/>
                        <a:pt x="121464" y="1544753"/>
                        <a:pt x="126353" y="1558961"/>
                      </a:cubicBezTo>
                      <a:cubicBezTo>
                        <a:pt x="117553" y="1570326"/>
                        <a:pt x="116576" y="1585480"/>
                        <a:pt x="120487" y="1598740"/>
                      </a:cubicBezTo>
                      <a:cubicBezTo>
                        <a:pt x="125375" y="1616735"/>
                        <a:pt x="135153" y="1634731"/>
                        <a:pt x="145908" y="1651779"/>
                      </a:cubicBezTo>
                      <a:cubicBezTo>
                        <a:pt x="141997" y="1659356"/>
                        <a:pt x="139064" y="1666933"/>
                        <a:pt x="137108" y="1674510"/>
                      </a:cubicBezTo>
                      <a:cubicBezTo>
                        <a:pt x="130264" y="1701977"/>
                        <a:pt x="145908" y="1735126"/>
                        <a:pt x="180129" y="1718078"/>
                      </a:cubicBezTo>
                      <a:cubicBezTo>
                        <a:pt x="185018" y="1715237"/>
                        <a:pt x="189906" y="1712395"/>
                        <a:pt x="194795" y="1709554"/>
                      </a:cubicBezTo>
                      <a:cubicBezTo>
                        <a:pt x="206528" y="1720919"/>
                        <a:pt x="218261" y="1731338"/>
                        <a:pt x="229016" y="1740809"/>
                      </a:cubicBezTo>
                      <a:cubicBezTo>
                        <a:pt x="231950" y="1742703"/>
                        <a:pt x="230972" y="1747439"/>
                        <a:pt x="228038" y="1748386"/>
                      </a:cubicBezTo>
                      <a:cubicBezTo>
                        <a:pt x="192840" y="1761646"/>
                        <a:pt x="140042" y="1762593"/>
                        <a:pt x="114620" y="1792901"/>
                      </a:cubicBezTo>
                      <a:cubicBezTo>
                        <a:pt x="92132" y="1819421"/>
                        <a:pt x="121464" y="1842152"/>
                        <a:pt x="148841" y="1845940"/>
                      </a:cubicBezTo>
                      <a:cubicBezTo>
                        <a:pt x="170351" y="1848782"/>
                        <a:pt x="194795" y="1847835"/>
                        <a:pt x="215328" y="1840258"/>
                      </a:cubicBezTo>
                      <a:cubicBezTo>
                        <a:pt x="220217" y="1838363"/>
                        <a:pt x="224127" y="1845940"/>
                        <a:pt x="220217" y="1848782"/>
                      </a:cubicBezTo>
                      <a:cubicBezTo>
                        <a:pt x="171329" y="1878143"/>
                        <a:pt x="116576" y="1896138"/>
                        <a:pt x="68666" y="1927394"/>
                      </a:cubicBezTo>
                      <a:cubicBezTo>
                        <a:pt x="45200" y="1942548"/>
                        <a:pt x="15868" y="1961490"/>
                        <a:pt x="5113" y="1988957"/>
                      </a:cubicBezTo>
                      <a:cubicBezTo>
                        <a:pt x="-1731" y="2004111"/>
                        <a:pt x="-3687" y="2028736"/>
                        <a:pt x="11957" y="2040102"/>
                      </a:cubicBezTo>
                      <a:cubicBezTo>
                        <a:pt x="30534" y="2052415"/>
                        <a:pt x="53022" y="2045785"/>
                        <a:pt x="69644" y="2035366"/>
                      </a:cubicBezTo>
                      <a:cubicBezTo>
                        <a:pt x="75510" y="2031578"/>
                        <a:pt x="81377" y="2039155"/>
                        <a:pt x="76488" y="2042943"/>
                      </a:cubicBezTo>
                      <a:close/>
                      <a:moveTo>
                        <a:pt x="2512050" y="2722982"/>
                      </a:moveTo>
                      <a:cubicBezTo>
                        <a:pt x="2514006" y="2722035"/>
                        <a:pt x="2515961" y="2721088"/>
                        <a:pt x="2516939" y="2719193"/>
                      </a:cubicBezTo>
                      <a:cubicBezTo>
                        <a:pt x="2517917" y="2721088"/>
                        <a:pt x="2518895" y="2723929"/>
                        <a:pt x="2519872" y="2725823"/>
                      </a:cubicBezTo>
                      <a:cubicBezTo>
                        <a:pt x="2516939" y="2724876"/>
                        <a:pt x="2514984" y="2723929"/>
                        <a:pt x="2512050" y="2722982"/>
                      </a:cubicBezTo>
                      <a:close/>
                    </a:path>
                  </a:pathLst>
                </a:custGeom>
                <a:solidFill>
                  <a:srgbClr val="96B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2625A814-2C2C-91F0-C677-7EA7405B9941}"/>
                    </a:ext>
                  </a:extLst>
                </p:cNvPr>
                <p:cNvSpPr/>
                <p:nvPr/>
              </p:nvSpPr>
              <p:spPr>
                <a:xfrm>
                  <a:off x="4131633" y="-2147300"/>
                  <a:ext cx="4339533" cy="3333893"/>
                </a:xfrm>
                <a:custGeom>
                  <a:avLst/>
                  <a:gdLst>
                    <a:gd name="connsiteX0" fmla="*/ 3542672 w 4339533"/>
                    <a:gd name="connsiteY0" fmla="*/ 3250546 h 3333893"/>
                    <a:gd name="connsiteX1" fmla="*/ 3548539 w 4339533"/>
                    <a:gd name="connsiteY1" fmla="*/ 3303585 h 3333893"/>
                    <a:gd name="connsiteX2" fmla="*/ 3530939 w 4339533"/>
                    <a:gd name="connsiteY2" fmla="*/ 3313057 h 3333893"/>
                    <a:gd name="connsiteX3" fmla="*/ 3458586 w 4339533"/>
                    <a:gd name="connsiteY3" fmla="*/ 3275171 h 3333893"/>
                    <a:gd name="connsiteX4" fmla="*/ 3420454 w 4339533"/>
                    <a:gd name="connsiteY4" fmla="*/ 3220238 h 3333893"/>
                    <a:gd name="connsiteX5" fmla="*/ 3412632 w 4339533"/>
                    <a:gd name="connsiteY5" fmla="*/ 3252440 h 3333893"/>
                    <a:gd name="connsiteX6" fmla="*/ 3412632 w 4339533"/>
                    <a:gd name="connsiteY6" fmla="*/ 3253388 h 3333893"/>
                    <a:gd name="connsiteX7" fmla="*/ 3383300 w 4339533"/>
                    <a:gd name="connsiteY7" fmla="*/ 3277066 h 3333893"/>
                    <a:gd name="connsiteX8" fmla="*/ 3364722 w 4339533"/>
                    <a:gd name="connsiteY8" fmla="*/ 3266647 h 3333893"/>
                    <a:gd name="connsiteX9" fmla="*/ 3360811 w 4339533"/>
                    <a:gd name="connsiteY9" fmla="*/ 3257176 h 3333893"/>
                    <a:gd name="connsiteX10" fmla="*/ 3360811 w 4339533"/>
                    <a:gd name="connsiteY10" fmla="*/ 3257176 h 3333893"/>
                    <a:gd name="connsiteX11" fmla="*/ 3354945 w 4339533"/>
                    <a:gd name="connsiteY11" fmla="*/ 3265700 h 3333893"/>
                    <a:gd name="connsiteX12" fmla="*/ 3294325 w 4339533"/>
                    <a:gd name="connsiteY12" fmla="*/ 3314004 h 3333893"/>
                    <a:gd name="connsiteX13" fmla="*/ 3290414 w 4339533"/>
                    <a:gd name="connsiteY13" fmla="*/ 3314004 h 3333893"/>
                    <a:gd name="connsiteX14" fmla="*/ 3226861 w 4339533"/>
                    <a:gd name="connsiteY14" fmla="*/ 3239180 h 3333893"/>
                    <a:gd name="connsiteX15" fmla="*/ 3221972 w 4339533"/>
                    <a:gd name="connsiteY15" fmla="*/ 3227815 h 3333893"/>
                    <a:gd name="connsiteX16" fmla="*/ 3210239 w 4339533"/>
                    <a:gd name="connsiteY16" fmla="*/ 3188036 h 3333893"/>
                    <a:gd name="connsiteX17" fmla="*/ 3200461 w 4339533"/>
                    <a:gd name="connsiteY17" fmla="*/ 3201296 h 3333893"/>
                    <a:gd name="connsiteX18" fmla="*/ 3194595 w 4339533"/>
                    <a:gd name="connsiteY18" fmla="*/ 3208872 h 3333893"/>
                    <a:gd name="connsiteX19" fmla="*/ 3151574 w 4339533"/>
                    <a:gd name="connsiteY19" fmla="*/ 3242022 h 3333893"/>
                    <a:gd name="connsiteX20" fmla="*/ 3142775 w 4339533"/>
                    <a:gd name="connsiteY20" fmla="*/ 3241075 h 3333893"/>
                    <a:gd name="connsiteX21" fmla="*/ 3117353 w 4339533"/>
                    <a:gd name="connsiteY21" fmla="*/ 3186142 h 3333893"/>
                    <a:gd name="connsiteX22" fmla="*/ 3117353 w 4339533"/>
                    <a:gd name="connsiteY22" fmla="*/ 3183300 h 3333893"/>
                    <a:gd name="connsiteX23" fmla="*/ 3116375 w 4339533"/>
                    <a:gd name="connsiteY23" fmla="*/ 3144468 h 3333893"/>
                    <a:gd name="connsiteX24" fmla="*/ 3070422 w 4339533"/>
                    <a:gd name="connsiteY24" fmla="*/ 3155833 h 3333893"/>
                    <a:gd name="connsiteX25" fmla="*/ 3050866 w 4339533"/>
                    <a:gd name="connsiteY25" fmla="*/ 3056385 h 3333893"/>
                    <a:gd name="connsiteX26" fmla="*/ 3051844 w 4339533"/>
                    <a:gd name="connsiteY26" fmla="*/ 3050702 h 3333893"/>
                    <a:gd name="connsiteX27" fmla="*/ 3051844 w 4339533"/>
                    <a:gd name="connsiteY27" fmla="*/ 3050702 h 3333893"/>
                    <a:gd name="connsiteX28" fmla="*/ 3001001 w 4339533"/>
                    <a:gd name="connsiteY28" fmla="*/ 3027024 h 3333893"/>
                    <a:gd name="connsiteX29" fmla="*/ 2999046 w 4339533"/>
                    <a:gd name="connsiteY29" fmla="*/ 3006187 h 3333893"/>
                    <a:gd name="connsiteX30" fmla="*/ 3051844 w 4339533"/>
                    <a:gd name="connsiteY30" fmla="*/ 2973038 h 3333893"/>
                    <a:gd name="connsiteX31" fmla="*/ 2998068 w 4339533"/>
                    <a:gd name="connsiteY31" fmla="*/ 2968302 h 3333893"/>
                    <a:gd name="connsiteX32" fmla="*/ 2988291 w 4339533"/>
                    <a:gd name="connsiteY32" fmla="*/ 2960725 h 3333893"/>
                    <a:gd name="connsiteX33" fmla="*/ 2989269 w 4339533"/>
                    <a:gd name="connsiteY33" fmla="*/ 2952201 h 3333893"/>
                    <a:gd name="connsiteX34" fmla="*/ 3022512 w 4339533"/>
                    <a:gd name="connsiteY34" fmla="*/ 2926628 h 3333893"/>
                    <a:gd name="connsiteX35" fmla="*/ 3020556 w 4339533"/>
                    <a:gd name="connsiteY35" fmla="*/ 2871695 h 3333893"/>
                    <a:gd name="connsiteX36" fmla="*/ 2987313 w 4339533"/>
                    <a:gd name="connsiteY36" fmla="*/ 2897267 h 3333893"/>
                    <a:gd name="connsiteX37" fmla="*/ 2972647 w 4339533"/>
                    <a:gd name="connsiteY37" fmla="*/ 2902950 h 3333893"/>
                    <a:gd name="connsiteX38" fmla="*/ 2951137 w 4339533"/>
                    <a:gd name="connsiteY38" fmla="*/ 2897267 h 3333893"/>
                    <a:gd name="connsiteX39" fmla="*/ 2935492 w 4339533"/>
                    <a:gd name="connsiteY39" fmla="*/ 2838545 h 3333893"/>
                    <a:gd name="connsiteX40" fmla="*/ 2942337 w 4339533"/>
                    <a:gd name="connsiteY40" fmla="*/ 2819602 h 3333893"/>
                    <a:gd name="connsiteX41" fmla="*/ 2869006 w 4339533"/>
                    <a:gd name="connsiteY41" fmla="*/ 2842334 h 3333893"/>
                    <a:gd name="connsiteX42" fmla="*/ 2836740 w 4339533"/>
                    <a:gd name="connsiteY42" fmla="*/ 2843281 h 3333893"/>
                    <a:gd name="connsiteX43" fmla="*/ 2780031 w 4339533"/>
                    <a:gd name="connsiteY43" fmla="*/ 2830968 h 3333893"/>
                    <a:gd name="connsiteX44" fmla="*/ 2779053 w 4339533"/>
                    <a:gd name="connsiteY44" fmla="*/ 2818655 h 3333893"/>
                    <a:gd name="connsiteX45" fmla="*/ 2782964 w 4339533"/>
                    <a:gd name="connsiteY45" fmla="*/ 2812026 h 3333893"/>
                    <a:gd name="connsiteX46" fmla="*/ 2718433 w 4339533"/>
                    <a:gd name="connsiteY46" fmla="*/ 2819602 h 3333893"/>
                    <a:gd name="connsiteX47" fmla="*/ 2676390 w 4339533"/>
                    <a:gd name="connsiteY47" fmla="*/ 2814867 h 3333893"/>
                    <a:gd name="connsiteX48" fmla="*/ 2669546 w 4339533"/>
                    <a:gd name="connsiteY48" fmla="*/ 2805396 h 3333893"/>
                    <a:gd name="connsiteX49" fmla="*/ 2689101 w 4339533"/>
                    <a:gd name="connsiteY49" fmla="*/ 2764669 h 3333893"/>
                    <a:gd name="connsiteX50" fmla="*/ 2700833 w 4339533"/>
                    <a:gd name="connsiteY50" fmla="*/ 2744780 h 3333893"/>
                    <a:gd name="connsiteX51" fmla="*/ 2663679 w 4339533"/>
                    <a:gd name="connsiteY51" fmla="*/ 2770352 h 3333893"/>
                    <a:gd name="connsiteX52" fmla="*/ 2645102 w 4339533"/>
                    <a:gd name="connsiteY52" fmla="*/ 2775088 h 3333893"/>
                    <a:gd name="connsiteX53" fmla="*/ 2620658 w 4339533"/>
                    <a:gd name="connsiteY53" fmla="*/ 2752356 h 3333893"/>
                    <a:gd name="connsiteX54" fmla="*/ 2614792 w 4339533"/>
                    <a:gd name="connsiteY54" fmla="*/ 2761828 h 3333893"/>
                    <a:gd name="connsiteX55" fmla="*/ 2579593 w 4339533"/>
                    <a:gd name="connsiteY55" fmla="*/ 2779823 h 3333893"/>
                    <a:gd name="connsiteX56" fmla="*/ 2535595 w 4339533"/>
                    <a:gd name="connsiteY56" fmla="*/ 2752356 h 3333893"/>
                    <a:gd name="connsiteX57" fmla="*/ 2517018 w 4339533"/>
                    <a:gd name="connsiteY57" fmla="*/ 2760881 h 3333893"/>
                    <a:gd name="connsiteX58" fmla="*/ 2548305 w 4339533"/>
                    <a:gd name="connsiteY58" fmla="*/ 2790242 h 3333893"/>
                    <a:gd name="connsiteX59" fmla="*/ 2541461 w 4339533"/>
                    <a:gd name="connsiteY59" fmla="*/ 2832863 h 3333893"/>
                    <a:gd name="connsiteX60" fmla="*/ 2385022 w 4339533"/>
                    <a:gd name="connsiteY60" fmla="*/ 2892531 h 3333893"/>
                    <a:gd name="connsiteX61" fmla="*/ 2401644 w 4339533"/>
                    <a:gd name="connsiteY61" fmla="*/ 2930417 h 3333893"/>
                    <a:gd name="connsiteX62" fmla="*/ 2365467 w 4339533"/>
                    <a:gd name="connsiteY62" fmla="*/ 2941782 h 3333893"/>
                    <a:gd name="connsiteX63" fmla="*/ 2396755 w 4339533"/>
                    <a:gd name="connsiteY63" fmla="*/ 2974932 h 3333893"/>
                    <a:gd name="connsiteX64" fmla="*/ 2388933 w 4339533"/>
                    <a:gd name="connsiteY64" fmla="*/ 2991033 h 3333893"/>
                    <a:gd name="connsiteX65" fmla="*/ 2353734 w 4339533"/>
                    <a:gd name="connsiteY65" fmla="*/ 3000504 h 3333893"/>
                    <a:gd name="connsiteX66" fmla="*/ 2317558 w 4339533"/>
                    <a:gd name="connsiteY66" fmla="*/ 2996716 h 3333893"/>
                    <a:gd name="connsiteX67" fmla="*/ 2311691 w 4339533"/>
                    <a:gd name="connsiteY67" fmla="*/ 2995768 h 3333893"/>
                    <a:gd name="connsiteX68" fmla="*/ 2250093 w 4339533"/>
                    <a:gd name="connsiteY68" fmla="*/ 2982509 h 3333893"/>
                    <a:gd name="connsiteX69" fmla="*/ 2329291 w 4339533"/>
                    <a:gd name="connsiteY69" fmla="*/ 3055438 h 3333893"/>
                    <a:gd name="connsiteX70" fmla="*/ 2316580 w 4339533"/>
                    <a:gd name="connsiteY70" fmla="*/ 3072486 h 3333893"/>
                    <a:gd name="connsiteX71" fmla="*/ 2256938 w 4339533"/>
                    <a:gd name="connsiteY71" fmla="*/ 3085746 h 3333893"/>
                    <a:gd name="connsiteX72" fmla="*/ 2154274 w 4339533"/>
                    <a:gd name="connsiteY72" fmla="*/ 3062068 h 3333893"/>
                    <a:gd name="connsiteX73" fmla="*/ 2177740 w 4339533"/>
                    <a:gd name="connsiteY73" fmla="*/ 3104688 h 3333893"/>
                    <a:gd name="connsiteX74" fmla="*/ 2166008 w 4339533"/>
                    <a:gd name="connsiteY74" fmla="*/ 3119842 h 3333893"/>
                    <a:gd name="connsiteX75" fmla="*/ 2141564 w 4339533"/>
                    <a:gd name="connsiteY75" fmla="*/ 3124578 h 3333893"/>
                    <a:gd name="connsiteX76" fmla="*/ 2089743 w 4339533"/>
                    <a:gd name="connsiteY76" fmla="*/ 3112265 h 3333893"/>
                    <a:gd name="connsiteX77" fmla="*/ 2036945 w 4339533"/>
                    <a:gd name="connsiteY77" fmla="*/ 3079116 h 3333893"/>
                    <a:gd name="connsiteX78" fmla="*/ 2041834 w 4339533"/>
                    <a:gd name="connsiteY78" fmla="*/ 3109424 h 3333893"/>
                    <a:gd name="connsiteX79" fmla="*/ 2041834 w 4339533"/>
                    <a:gd name="connsiteY79" fmla="*/ 3110371 h 3333893"/>
                    <a:gd name="connsiteX80" fmla="*/ 2025212 w 4339533"/>
                    <a:gd name="connsiteY80" fmla="*/ 3141626 h 3333893"/>
                    <a:gd name="connsiteX81" fmla="*/ 2004679 w 4339533"/>
                    <a:gd name="connsiteY81" fmla="*/ 3139732 h 3333893"/>
                    <a:gd name="connsiteX82" fmla="*/ 1997835 w 4339533"/>
                    <a:gd name="connsiteY82" fmla="*/ 3133102 h 3333893"/>
                    <a:gd name="connsiteX83" fmla="*/ 1995879 w 4339533"/>
                    <a:gd name="connsiteY83" fmla="*/ 3142573 h 3333893"/>
                    <a:gd name="connsiteX84" fmla="*/ 1957747 w 4339533"/>
                    <a:gd name="connsiteY84" fmla="*/ 3206978 h 3333893"/>
                    <a:gd name="connsiteX85" fmla="*/ 1946992 w 4339533"/>
                    <a:gd name="connsiteY85" fmla="*/ 3208872 h 3333893"/>
                    <a:gd name="connsiteX86" fmla="*/ 1875617 w 4339533"/>
                    <a:gd name="connsiteY86" fmla="*/ 3165305 h 3333893"/>
                    <a:gd name="connsiteX87" fmla="*/ 1867795 w 4339533"/>
                    <a:gd name="connsiteY87" fmla="*/ 3157727 h 3333893"/>
                    <a:gd name="connsiteX88" fmla="*/ 1842373 w 4339533"/>
                    <a:gd name="connsiteY88" fmla="*/ 3128367 h 3333893"/>
                    <a:gd name="connsiteX89" fmla="*/ 1839440 w 4339533"/>
                    <a:gd name="connsiteY89" fmla="*/ 3141626 h 3333893"/>
                    <a:gd name="connsiteX90" fmla="*/ 1837485 w 4339533"/>
                    <a:gd name="connsiteY90" fmla="*/ 3150151 h 3333893"/>
                    <a:gd name="connsiteX91" fmla="*/ 1805219 w 4339533"/>
                    <a:gd name="connsiteY91" fmla="*/ 3195613 h 3333893"/>
                    <a:gd name="connsiteX92" fmla="*/ 1762198 w 4339533"/>
                    <a:gd name="connsiteY92" fmla="*/ 3156780 h 3333893"/>
                    <a:gd name="connsiteX93" fmla="*/ 1761221 w 4339533"/>
                    <a:gd name="connsiteY93" fmla="*/ 3153939 h 3333893"/>
                    <a:gd name="connsiteX94" fmla="*/ 1746555 w 4339533"/>
                    <a:gd name="connsiteY94" fmla="*/ 3121737 h 3333893"/>
                    <a:gd name="connsiteX95" fmla="*/ 1711356 w 4339533"/>
                    <a:gd name="connsiteY95" fmla="*/ 3147309 h 3333893"/>
                    <a:gd name="connsiteX96" fmla="*/ 1656602 w 4339533"/>
                    <a:gd name="connsiteY96" fmla="*/ 3067750 h 3333893"/>
                    <a:gd name="connsiteX97" fmla="*/ 1655624 w 4339533"/>
                    <a:gd name="connsiteY97" fmla="*/ 3063014 h 3333893"/>
                    <a:gd name="connsiteX98" fmla="*/ 1602826 w 4339533"/>
                    <a:gd name="connsiteY98" fmla="*/ 3060173 h 3333893"/>
                    <a:gd name="connsiteX99" fmla="*/ 1593049 w 4339533"/>
                    <a:gd name="connsiteY99" fmla="*/ 3042178 h 3333893"/>
                    <a:gd name="connsiteX100" fmla="*/ 1624336 w 4339533"/>
                    <a:gd name="connsiteY100" fmla="*/ 2995768 h 3333893"/>
                    <a:gd name="connsiteX101" fmla="*/ 1577405 w 4339533"/>
                    <a:gd name="connsiteY101" fmla="*/ 3009975 h 3333893"/>
                    <a:gd name="connsiteX102" fmla="*/ 1565672 w 4339533"/>
                    <a:gd name="connsiteY102" fmla="*/ 3006187 h 3333893"/>
                    <a:gd name="connsiteX103" fmla="*/ 1563716 w 4339533"/>
                    <a:gd name="connsiteY103" fmla="*/ 2998610 h 3333893"/>
                    <a:gd name="connsiteX104" fmla="*/ 1583271 w 4339533"/>
                    <a:gd name="connsiteY104" fmla="*/ 2964513 h 3333893"/>
                    <a:gd name="connsiteX105" fmla="*/ 1561761 w 4339533"/>
                    <a:gd name="connsiteY105" fmla="*/ 2919051 h 3333893"/>
                    <a:gd name="connsiteX106" fmla="*/ 1543184 w 4339533"/>
                    <a:gd name="connsiteY106" fmla="*/ 2952201 h 3333893"/>
                    <a:gd name="connsiteX107" fmla="*/ 1514829 w 4339533"/>
                    <a:gd name="connsiteY107" fmla="*/ 2965460 h 3333893"/>
                    <a:gd name="connsiteX108" fmla="*/ 1510918 w 4339533"/>
                    <a:gd name="connsiteY108" fmla="*/ 2965460 h 3333893"/>
                    <a:gd name="connsiteX109" fmla="*/ 1475719 w 4339533"/>
                    <a:gd name="connsiteY109" fmla="*/ 2919998 h 3333893"/>
                    <a:gd name="connsiteX110" fmla="*/ 1473764 w 4339533"/>
                    <a:gd name="connsiteY110" fmla="*/ 2902003 h 3333893"/>
                    <a:gd name="connsiteX111" fmla="*/ 1419988 w 4339533"/>
                    <a:gd name="connsiteY111" fmla="*/ 2946518 h 3333893"/>
                    <a:gd name="connsiteX112" fmla="*/ 1349590 w 4339533"/>
                    <a:gd name="connsiteY112" fmla="*/ 2970196 h 3333893"/>
                    <a:gd name="connsiteX113" fmla="*/ 1336880 w 4339533"/>
                    <a:gd name="connsiteY113" fmla="*/ 2966408 h 3333893"/>
                    <a:gd name="connsiteX114" fmla="*/ 1336880 w 4339533"/>
                    <a:gd name="connsiteY114" fmla="*/ 2955989 h 3333893"/>
                    <a:gd name="connsiteX115" fmla="*/ 1337857 w 4339533"/>
                    <a:gd name="connsiteY115" fmla="*/ 2949359 h 3333893"/>
                    <a:gd name="connsiteX116" fmla="*/ 1247905 w 4339533"/>
                    <a:gd name="connsiteY116" fmla="*/ 2989139 h 3333893"/>
                    <a:gd name="connsiteX117" fmla="*/ 1245949 w 4339533"/>
                    <a:gd name="connsiteY117" fmla="*/ 2989139 h 3333893"/>
                    <a:gd name="connsiteX118" fmla="*/ 1237150 w 4339533"/>
                    <a:gd name="connsiteY118" fmla="*/ 2983456 h 3333893"/>
                    <a:gd name="connsiteX119" fmla="*/ 1239105 w 4339533"/>
                    <a:gd name="connsiteY119" fmla="*/ 2940835 h 3333893"/>
                    <a:gd name="connsiteX120" fmla="*/ 1242038 w 4339533"/>
                    <a:gd name="connsiteY120" fmla="*/ 2921892 h 3333893"/>
                    <a:gd name="connsiteX121" fmla="*/ 1220528 w 4339533"/>
                    <a:gd name="connsiteY121" fmla="*/ 2955042 h 3333893"/>
                    <a:gd name="connsiteX122" fmla="*/ 1177507 w 4339533"/>
                    <a:gd name="connsiteY122" fmla="*/ 2955989 h 3333893"/>
                    <a:gd name="connsiteX123" fmla="*/ 1175551 w 4339533"/>
                    <a:gd name="connsiteY123" fmla="*/ 2965460 h 3333893"/>
                    <a:gd name="connsiteX124" fmla="*/ 1151108 w 4339533"/>
                    <a:gd name="connsiteY124" fmla="*/ 2992927 h 3333893"/>
                    <a:gd name="connsiteX125" fmla="*/ 1136442 w 4339533"/>
                    <a:gd name="connsiteY125" fmla="*/ 2994821 h 3333893"/>
                    <a:gd name="connsiteX126" fmla="*/ 1071911 w 4339533"/>
                    <a:gd name="connsiteY126" fmla="*/ 2956936 h 3333893"/>
                    <a:gd name="connsiteX127" fmla="*/ 1075822 w 4339533"/>
                    <a:gd name="connsiteY127" fmla="*/ 2991033 h 3333893"/>
                    <a:gd name="connsiteX128" fmla="*/ 1079733 w 4339533"/>
                    <a:gd name="connsiteY128" fmla="*/ 2998610 h 3333893"/>
                    <a:gd name="connsiteX129" fmla="*/ 1104176 w 4339533"/>
                    <a:gd name="connsiteY129" fmla="*/ 3092376 h 3333893"/>
                    <a:gd name="connsiteX130" fmla="*/ 1068977 w 4339533"/>
                    <a:gd name="connsiteY130" fmla="*/ 3117001 h 3333893"/>
                    <a:gd name="connsiteX131" fmla="*/ 1060178 w 4339533"/>
                    <a:gd name="connsiteY131" fmla="*/ 3116054 h 3333893"/>
                    <a:gd name="connsiteX132" fmla="*/ 999557 w 4339533"/>
                    <a:gd name="connsiteY132" fmla="*/ 3083851 h 3333893"/>
                    <a:gd name="connsiteX133" fmla="*/ 993691 w 4339533"/>
                    <a:gd name="connsiteY133" fmla="*/ 3125525 h 3333893"/>
                    <a:gd name="connsiteX134" fmla="*/ 990758 w 4339533"/>
                    <a:gd name="connsiteY134" fmla="*/ 3133102 h 3333893"/>
                    <a:gd name="connsiteX135" fmla="*/ 947737 w 4339533"/>
                    <a:gd name="connsiteY135" fmla="*/ 3186142 h 3333893"/>
                    <a:gd name="connsiteX136" fmla="*/ 897872 w 4339533"/>
                    <a:gd name="connsiteY136" fmla="*/ 3179512 h 3333893"/>
                    <a:gd name="connsiteX137" fmla="*/ 885161 w 4339533"/>
                    <a:gd name="connsiteY137" fmla="*/ 3140679 h 3333893"/>
                    <a:gd name="connsiteX138" fmla="*/ 805964 w 4339533"/>
                    <a:gd name="connsiteY138" fmla="*/ 3236339 h 3333893"/>
                    <a:gd name="connsiteX139" fmla="*/ 783476 w 4339533"/>
                    <a:gd name="connsiteY139" fmla="*/ 3244863 h 3333893"/>
                    <a:gd name="connsiteX140" fmla="*/ 756099 w 4339533"/>
                    <a:gd name="connsiteY140" fmla="*/ 3221185 h 3333893"/>
                    <a:gd name="connsiteX141" fmla="*/ 769788 w 4339533"/>
                    <a:gd name="connsiteY141" fmla="*/ 3126472 h 3333893"/>
                    <a:gd name="connsiteX142" fmla="*/ 778587 w 4339533"/>
                    <a:gd name="connsiteY142" fmla="*/ 3115107 h 3333893"/>
                    <a:gd name="connsiteX143" fmla="*/ 780543 w 4339533"/>
                    <a:gd name="connsiteY143" fmla="*/ 3112265 h 3333893"/>
                    <a:gd name="connsiteX144" fmla="*/ 748277 w 4339533"/>
                    <a:gd name="connsiteY144" fmla="*/ 3121737 h 3333893"/>
                    <a:gd name="connsiteX145" fmla="*/ 718945 w 4339533"/>
                    <a:gd name="connsiteY145" fmla="*/ 3117948 h 3333893"/>
                    <a:gd name="connsiteX146" fmla="*/ 716012 w 4339533"/>
                    <a:gd name="connsiteY146" fmla="*/ 3110371 h 3333893"/>
                    <a:gd name="connsiteX147" fmla="*/ 720900 w 4339533"/>
                    <a:gd name="connsiteY147" fmla="*/ 3101847 h 3333893"/>
                    <a:gd name="connsiteX148" fmla="*/ 746322 w 4339533"/>
                    <a:gd name="connsiteY148" fmla="*/ 3085746 h 3333893"/>
                    <a:gd name="connsiteX149" fmla="*/ 710145 w 4339533"/>
                    <a:gd name="connsiteY149" fmla="*/ 3087640 h 3333893"/>
                    <a:gd name="connsiteX150" fmla="*/ 709167 w 4339533"/>
                    <a:gd name="connsiteY150" fmla="*/ 3090481 h 3333893"/>
                    <a:gd name="connsiteX151" fmla="*/ 708190 w 4339533"/>
                    <a:gd name="connsiteY151" fmla="*/ 3093323 h 3333893"/>
                    <a:gd name="connsiteX152" fmla="*/ 664191 w 4339533"/>
                    <a:gd name="connsiteY152" fmla="*/ 3159622 h 3333893"/>
                    <a:gd name="connsiteX153" fmla="*/ 605526 w 4339533"/>
                    <a:gd name="connsiteY153" fmla="*/ 3139732 h 3333893"/>
                    <a:gd name="connsiteX154" fmla="*/ 581083 w 4339533"/>
                    <a:gd name="connsiteY154" fmla="*/ 3185194 h 3333893"/>
                    <a:gd name="connsiteX155" fmla="*/ 556639 w 4339533"/>
                    <a:gd name="connsiteY155" fmla="*/ 3195613 h 3333893"/>
                    <a:gd name="connsiteX156" fmla="*/ 501885 w 4339533"/>
                    <a:gd name="connsiteY156" fmla="*/ 3111318 h 3333893"/>
                    <a:gd name="connsiteX157" fmla="*/ 449087 w 4339533"/>
                    <a:gd name="connsiteY157" fmla="*/ 3169093 h 3333893"/>
                    <a:gd name="connsiteX158" fmla="*/ 403133 w 4339533"/>
                    <a:gd name="connsiteY158" fmla="*/ 3134049 h 3333893"/>
                    <a:gd name="connsiteX159" fmla="*/ 403133 w 4339533"/>
                    <a:gd name="connsiteY159" fmla="*/ 3076275 h 3333893"/>
                    <a:gd name="connsiteX160" fmla="*/ 321980 w 4339533"/>
                    <a:gd name="connsiteY160" fmla="*/ 3104688 h 3333893"/>
                    <a:gd name="connsiteX161" fmla="*/ 306336 w 4339533"/>
                    <a:gd name="connsiteY161" fmla="*/ 3101847 h 3333893"/>
                    <a:gd name="connsiteX162" fmla="*/ 299492 w 4339533"/>
                    <a:gd name="connsiteY162" fmla="*/ 3091429 h 3333893"/>
                    <a:gd name="connsiteX163" fmla="*/ 327847 w 4339533"/>
                    <a:gd name="connsiteY163" fmla="*/ 3049755 h 3333893"/>
                    <a:gd name="connsiteX164" fmla="*/ 311225 w 4339533"/>
                    <a:gd name="connsiteY164" fmla="*/ 3055438 h 3333893"/>
                    <a:gd name="connsiteX165" fmla="*/ 205629 w 4339533"/>
                    <a:gd name="connsiteY165" fmla="*/ 3077222 h 3333893"/>
                    <a:gd name="connsiteX166" fmla="*/ 192918 w 4339533"/>
                    <a:gd name="connsiteY166" fmla="*/ 3067750 h 3333893"/>
                    <a:gd name="connsiteX167" fmla="*/ 256471 w 4339533"/>
                    <a:gd name="connsiteY167" fmla="*/ 2991033 h 3333893"/>
                    <a:gd name="connsiteX168" fmla="*/ 251583 w 4339533"/>
                    <a:gd name="connsiteY168" fmla="*/ 2938941 h 3333893"/>
                    <a:gd name="connsiteX169" fmla="*/ 292648 w 4339533"/>
                    <a:gd name="connsiteY169" fmla="*/ 2878325 h 3333893"/>
                    <a:gd name="connsiteX170" fmla="*/ 286781 w 4339533"/>
                    <a:gd name="connsiteY170" fmla="*/ 2880219 h 3333893"/>
                    <a:gd name="connsiteX171" fmla="*/ 212473 w 4339533"/>
                    <a:gd name="connsiteY171" fmla="*/ 2896320 h 3333893"/>
                    <a:gd name="connsiteX172" fmla="*/ 187052 w 4339533"/>
                    <a:gd name="connsiteY172" fmla="*/ 2885901 h 3333893"/>
                    <a:gd name="connsiteX173" fmla="*/ 194873 w 4339533"/>
                    <a:gd name="connsiteY173" fmla="*/ 2852752 h 3333893"/>
                    <a:gd name="connsiteX174" fmla="*/ 252560 w 4339533"/>
                    <a:gd name="connsiteY174" fmla="*/ 2790242 h 3333893"/>
                    <a:gd name="connsiteX175" fmla="*/ 185096 w 4339533"/>
                    <a:gd name="connsiteY175" fmla="*/ 2791189 h 3333893"/>
                    <a:gd name="connsiteX176" fmla="*/ 185096 w 4339533"/>
                    <a:gd name="connsiteY176" fmla="*/ 2777929 h 3333893"/>
                    <a:gd name="connsiteX177" fmla="*/ 244739 w 4339533"/>
                    <a:gd name="connsiteY177" fmla="*/ 2721101 h 3333893"/>
                    <a:gd name="connsiteX178" fmla="*/ 194873 w 4339533"/>
                    <a:gd name="connsiteY178" fmla="*/ 2724890 h 3333893"/>
                    <a:gd name="connsiteX179" fmla="*/ 153808 w 4339533"/>
                    <a:gd name="connsiteY179" fmla="*/ 2713524 h 3333893"/>
                    <a:gd name="connsiteX180" fmla="*/ 159675 w 4339533"/>
                    <a:gd name="connsiteY180" fmla="*/ 2694581 h 3333893"/>
                    <a:gd name="connsiteX181" fmla="*/ 258427 w 4339533"/>
                    <a:gd name="connsiteY181" fmla="*/ 2657643 h 3333893"/>
                    <a:gd name="connsiteX182" fmla="*/ 218339 w 4339533"/>
                    <a:gd name="connsiteY182" fmla="*/ 2644384 h 3333893"/>
                    <a:gd name="connsiteX183" fmla="*/ 200740 w 4339533"/>
                    <a:gd name="connsiteY183" fmla="*/ 2638701 h 3333893"/>
                    <a:gd name="connsiteX184" fmla="*/ 132298 w 4339533"/>
                    <a:gd name="connsiteY184" fmla="*/ 2603657 h 3333893"/>
                    <a:gd name="connsiteX185" fmla="*/ 125454 w 4339533"/>
                    <a:gd name="connsiteY185" fmla="*/ 2580926 h 3333893"/>
                    <a:gd name="connsiteX186" fmla="*/ 189007 w 4339533"/>
                    <a:gd name="connsiteY186" fmla="*/ 2561984 h 3333893"/>
                    <a:gd name="connsiteX187" fmla="*/ 169452 w 4339533"/>
                    <a:gd name="connsiteY187" fmla="*/ 2535464 h 3333893"/>
                    <a:gd name="connsiteX188" fmla="*/ 169452 w 4339533"/>
                    <a:gd name="connsiteY188" fmla="*/ 2534517 h 3333893"/>
                    <a:gd name="connsiteX189" fmla="*/ 163586 w 4339533"/>
                    <a:gd name="connsiteY189" fmla="*/ 2500420 h 3333893"/>
                    <a:gd name="connsiteX190" fmla="*/ 177274 w 4339533"/>
                    <a:gd name="connsiteY190" fmla="*/ 2490002 h 3333893"/>
                    <a:gd name="connsiteX191" fmla="*/ 184118 w 4339533"/>
                    <a:gd name="connsiteY191" fmla="*/ 2489055 h 3333893"/>
                    <a:gd name="connsiteX192" fmla="*/ 233005 w 4339533"/>
                    <a:gd name="connsiteY192" fmla="*/ 2523151 h 3333893"/>
                    <a:gd name="connsiteX193" fmla="*/ 234961 w 4339533"/>
                    <a:gd name="connsiteY193" fmla="*/ 2525993 h 3333893"/>
                    <a:gd name="connsiteX194" fmla="*/ 235939 w 4339533"/>
                    <a:gd name="connsiteY194" fmla="*/ 2523151 h 3333893"/>
                    <a:gd name="connsiteX195" fmla="*/ 246694 w 4339533"/>
                    <a:gd name="connsiteY195" fmla="*/ 2479583 h 3333893"/>
                    <a:gd name="connsiteX196" fmla="*/ 248649 w 4339533"/>
                    <a:gd name="connsiteY196" fmla="*/ 2477689 h 3333893"/>
                    <a:gd name="connsiteX197" fmla="*/ 224206 w 4339533"/>
                    <a:gd name="connsiteY197" fmla="*/ 2460641 h 3333893"/>
                    <a:gd name="connsiteX198" fmla="*/ 222250 w 4339533"/>
                    <a:gd name="connsiteY198" fmla="*/ 2459694 h 3333893"/>
                    <a:gd name="connsiteX199" fmla="*/ 202696 w 4339533"/>
                    <a:gd name="connsiteY199" fmla="*/ 2434121 h 3333893"/>
                    <a:gd name="connsiteX200" fmla="*/ 212473 w 4339533"/>
                    <a:gd name="connsiteY200" fmla="*/ 2417073 h 3333893"/>
                    <a:gd name="connsiteX201" fmla="*/ 169452 w 4339533"/>
                    <a:gd name="connsiteY201" fmla="*/ 2373505 h 3333893"/>
                    <a:gd name="connsiteX202" fmla="*/ 169452 w 4339533"/>
                    <a:gd name="connsiteY202" fmla="*/ 2354562 h 3333893"/>
                    <a:gd name="connsiteX203" fmla="*/ 201718 w 4339533"/>
                    <a:gd name="connsiteY203" fmla="*/ 2338461 h 3333893"/>
                    <a:gd name="connsiteX204" fmla="*/ 152830 w 4339533"/>
                    <a:gd name="connsiteY204" fmla="*/ 2310047 h 3333893"/>
                    <a:gd name="connsiteX205" fmla="*/ 153808 w 4339533"/>
                    <a:gd name="connsiteY205" fmla="*/ 2261744 h 3333893"/>
                    <a:gd name="connsiteX206" fmla="*/ 121543 w 4339533"/>
                    <a:gd name="connsiteY206" fmla="*/ 2287316 h 3333893"/>
                    <a:gd name="connsiteX207" fmla="*/ 110787 w 4339533"/>
                    <a:gd name="connsiteY207" fmla="*/ 2281633 h 3333893"/>
                    <a:gd name="connsiteX208" fmla="*/ 103943 w 4339533"/>
                    <a:gd name="connsiteY208" fmla="*/ 2239013 h 3333893"/>
                    <a:gd name="connsiteX209" fmla="*/ 103943 w 4339533"/>
                    <a:gd name="connsiteY209" fmla="*/ 2232383 h 3333893"/>
                    <a:gd name="connsiteX210" fmla="*/ 106876 w 4339533"/>
                    <a:gd name="connsiteY210" fmla="*/ 2190709 h 3333893"/>
                    <a:gd name="connsiteX211" fmla="*/ 109810 w 4339533"/>
                    <a:gd name="connsiteY211" fmla="*/ 2132934 h 3333893"/>
                    <a:gd name="connsiteX212" fmla="*/ 93188 w 4339533"/>
                    <a:gd name="connsiteY212" fmla="*/ 2145247 h 3333893"/>
                    <a:gd name="connsiteX213" fmla="*/ 57989 w 4339533"/>
                    <a:gd name="connsiteY213" fmla="*/ 2168925 h 3333893"/>
                    <a:gd name="connsiteX214" fmla="*/ 40390 w 4339533"/>
                    <a:gd name="connsiteY214" fmla="*/ 2173661 h 3333893"/>
                    <a:gd name="connsiteX215" fmla="*/ 40390 w 4339533"/>
                    <a:gd name="connsiteY215" fmla="*/ 2173661 h 3333893"/>
                    <a:gd name="connsiteX216" fmla="*/ 18879 w 4339533"/>
                    <a:gd name="connsiteY216" fmla="*/ 2163242 h 3333893"/>
                    <a:gd name="connsiteX217" fmla="*/ 12035 w 4339533"/>
                    <a:gd name="connsiteY217" fmla="*/ 2124410 h 3333893"/>
                    <a:gd name="connsiteX218" fmla="*/ 77544 w 4339533"/>
                    <a:gd name="connsiteY218" fmla="*/ 2033486 h 3333893"/>
                    <a:gd name="connsiteX219" fmla="*/ 39412 w 4339533"/>
                    <a:gd name="connsiteY219" fmla="*/ 2046745 h 3333893"/>
                    <a:gd name="connsiteX220" fmla="*/ 13991 w 4339533"/>
                    <a:gd name="connsiteY220" fmla="*/ 2039168 h 3333893"/>
                    <a:gd name="connsiteX221" fmla="*/ 5191 w 4339533"/>
                    <a:gd name="connsiteY221" fmla="*/ 1982340 h 3333893"/>
                    <a:gd name="connsiteX222" fmla="*/ 70700 w 4339533"/>
                    <a:gd name="connsiteY222" fmla="*/ 1918883 h 3333893"/>
                    <a:gd name="connsiteX223" fmla="*/ 152830 w 4339533"/>
                    <a:gd name="connsiteY223" fmla="*/ 1876262 h 3333893"/>
                    <a:gd name="connsiteX224" fmla="*/ 218339 w 4339533"/>
                    <a:gd name="connsiteY224" fmla="*/ 1843113 h 3333893"/>
                    <a:gd name="connsiteX225" fmla="*/ 153808 w 4339533"/>
                    <a:gd name="connsiteY225" fmla="*/ 1847848 h 3333893"/>
                    <a:gd name="connsiteX226" fmla="*/ 109810 w 4339533"/>
                    <a:gd name="connsiteY226" fmla="*/ 1818487 h 3333893"/>
                    <a:gd name="connsiteX227" fmla="*/ 116654 w 4339533"/>
                    <a:gd name="connsiteY227" fmla="*/ 1786285 h 3333893"/>
                    <a:gd name="connsiteX228" fmla="*/ 196829 w 4339533"/>
                    <a:gd name="connsiteY228" fmla="*/ 1750294 h 3333893"/>
                    <a:gd name="connsiteX229" fmla="*/ 232028 w 4339533"/>
                    <a:gd name="connsiteY229" fmla="*/ 1740823 h 3333893"/>
                    <a:gd name="connsiteX230" fmla="*/ 199762 w 4339533"/>
                    <a:gd name="connsiteY230" fmla="*/ 1712409 h 3333893"/>
                    <a:gd name="connsiteX231" fmla="*/ 188029 w 4339533"/>
                    <a:gd name="connsiteY231" fmla="*/ 1719039 h 3333893"/>
                    <a:gd name="connsiteX232" fmla="*/ 145009 w 4339533"/>
                    <a:gd name="connsiteY232" fmla="*/ 1712409 h 3333893"/>
                    <a:gd name="connsiteX233" fmla="*/ 137186 w 4339533"/>
                    <a:gd name="connsiteY233" fmla="*/ 1668841 h 3333893"/>
                    <a:gd name="connsiteX234" fmla="*/ 145009 w 4339533"/>
                    <a:gd name="connsiteY234" fmla="*/ 1648004 h 3333893"/>
                    <a:gd name="connsiteX235" fmla="*/ 120565 w 4339533"/>
                    <a:gd name="connsiteY235" fmla="*/ 1595912 h 3333893"/>
                    <a:gd name="connsiteX236" fmla="*/ 125454 w 4339533"/>
                    <a:gd name="connsiteY236" fmla="*/ 1553291 h 3333893"/>
                    <a:gd name="connsiteX237" fmla="*/ 129365 w 4339533"/>
                    <a:gd name="connsiteY237" fmla="*/ 1507829 h 3333893"/>
                    <a:gd name="connsiteX238" fmla="*/ 203673 w 4339533"/>
                    <a:gd name="connsiteY238" fmla="*/ 1435847 h 3333893"/>
                    <a:gd name="connsiteX239" fmla="*/ 295581 w 4339533"/>
                    <a:gd name="connsiteY239" fmla="*/ 1387544 h 3333893"/>
                    <a:gd name="connsiteX240" fmla="*/ 373801 w 4339533"/>
                    <a:gd name="connsiteY240" fmla="*/ 1346817 h 3333893"/>
                    <a:gd name="connsiteX241" fmla="*/ 296559 w 4339533"/>
                    <a:gd name="connsiteY241" fmla="*/ 1354394 h 3333893"/>
                    <a:gd name="connsiteX242" fmla="*/ 246694 w 4339533"/>
                    <a:gd name="connsiteY242" fmla="*/ 1322192 h 3333893"/>
                    <a:gd name="connsiteX243" fmla="*/ 254516 w 4339533"/>
                    <a:gd name="connsiteY243" fmla="*/ 1286201 h 3333893"/>
                    <a:gd name="connsiteX244" fmla="*/ 344468 w 4339533"/>
                    <a:gd name="connsiteY244" fmla="*/ 1245474 h 3333893"/>
                    <a:gd name="connsiteX245" fmla="*/ 384556 w 4339533"/>
                    <a:gd name="connsiteY245" fmla="*/ 1234109 h 3333893"/>
                    <a:gd name="connsiteX246" fmla="*/ 259405 w 4339533"/>
                    <a:gd name="connsiteY246" fmla="*/ 1071203 h 3333893"/>
                    <a:gd name="connsiteX247" fmla="*/ 273093 w 4339533"/>
                    <a:gd name="connsiteY247" fmla="*/ 1014375 h 3333893"/>
                    <a:gd name="connsiteX248" fmla="*/ 293626 w 4339533"/>
                    <a:gd name="connsiteY248" fmla="*/ 1007745 h 3333893"/>
                    <a:gd name="connsiteX249" fmla="*/ 335669 w 4339533"/>
                    <a:gd name="connsiteY249" fmla="*/ 1024793 h 3333893"/>
                    <a:gd name="connsiteX250" fmla="*/ 374779 w 4339533"/>
                    <a:gd name="connsiteY250" fmla="*/ 1057943 h 3333893"/>
                    <a:gd name="connsiteX251" fmla="*/ 414866 w 4339533"/>
                    <a:gd name="connsiteY251" fmla="*/ 1091092 h 3333893"/>
                    <a:gd name="connsiteX252" fmla="*/ 405089 w 4339533"/>
                    <a:gd name="connsiteY252" fmla="*/ 1061732 h 3333893"/>
                    <a:gd name="connsiteX253" fmla="*/ 381623 w 4339533"/>
                    <a:gd name="connsiteY253" fmla="*/ 968913 h 3333893"/>
                    <a:gd name="connsiteX254" fmla="*/ 395311 w 4339533"/>
                    <a:gd name="connsiteY254" fmla="*/ 903561 h 3333893"/>
                    <a:gd name="connsiteX255" fmla="*/ 419755 w 4339533"/>
                    <a:gd name="connsiteY255" fmla="*/ 898825 h 3333893"/>
                    <a:gd name="connsiteX256" fmla="*/ 465709 w 4339533"/>
                    <a:gd name="connsiteY256" fmla="*/ 933869 h 3333893"/>
                    <a:gd name="connsiteX257" fmla="*/ 483308 w 4339533"/>
                    <a:gd name="connsiteY257" fmla="*/ 949970 h 3333893"/>
                    <a:gd name="connsiteX258" fmla="*/ 481353 w 4339533"/>
                    <a:gd name="connsiteY258" fmla="*/ 923451 h 3333893"/>
                    <a:gd name="connsiteX259" fmla="*/ 509707 w 4339533"/>
                    <a:gd name="connsiteY259" fmla="*/ 826843 h 3333893"/>
                    <a:gd name="connsiteX260" fmla="*/ 513618 w 4339533"/>
                    <a:gd name="connsiteY260" fmla="*/ 824949 h 3333893"/>
                    <a:gd name="connsiteX261" fmla="*/ 518507 w 4339533"/>
                    <a:gd name="connsiteY261" fmla="*/ 832526 h 3333893"/>
                    <a:gd name="connsiteX262" fmla="*/ 561528 w 4339533"/>
                    <a:gd name="connsiteY262" fmla="*/ 949023 h 3333893"/>
                    <a:gd name="connsiteX263" fmla="*/ 582060 w 4339533"/>
                    <a:gd name="connsiteY263" fmla="*/ 911138 h 3333893"/>
                    <a:gd name="connsiteX264" fmla="*/ 594771 w 4339533"/>
                    <a:gd name="connsiteY264" fmla="*/ 895984 h 3333893"/>
                    <a:gd name="connsiteX265" fmla="*/ 601615 w 4339533"/>
                    <a:gd name="connsiteY265" fmla="*/ 888407 h 3333893"/>
                    <a:gd name="connsiteX266" fmla="*/ 603571 w 4339533"/>
                    <a:gd name="connsiteY266" fmla="*/ 897878 h 3333893"/>
                    <a:gd name="connsiteX267" fmla="*/ 604548 w 4339533"/>
                    <a:gd name="connsiteY267" fmla="*/ 903561 h 3333893"/>
                    <a:gd name="connsiteX268" fmla="*/ 606504 w 4339533"/>
                    <a:gd name="connsiteY268" fmla="*/ 942393 h 3333893"/>
                    <a:gd name="connsiteX269" fmla="*/ 610415 w 4339533"/>
                    <a:gd name="connsiteY269" fmla="*/ 991644 h 3333893"/>
                    <a:gd name="connsiteX270" fmla="*/ 611393 w 4339533"/>
                    <a:gd name="connsiteY270" fmla="*/ 991644 h 3333893"/>
                    <a:gd name="connsiteX271" fmla="*/ 616282 w 4339533"/>
                    <a:gd name="connsiteY271" fmla="*/ 976490 h 3333893"/>
                    <a:gd name="connsiteX272" fmla="*/ 661258 w 4339533"/>
                    <a:gd name="connsiteY272" fmla="*/ 893143 h 3333893"/>
                    <a:gd name="connsiteX273" fmla="*/ 666146 w 4339533"/>
                    <a:gd name="connsiteY273" fmla="*/ 889354 h 3333893"/>
                    <a:gd name="connsiteX274" fmla="*/ 669080 w 4339533"/>
                    <a:gd name="connsiteY274" fmla="*/ 895037 h 3333893"/>
                    <a:gd name="connsiteX275" fmla="*/ 686679 w 4339533"/>
                    <a:gd name="connsiteY275" fmla="*/ 957547 h 3333893"/>
                    <a:gd name="connsiteX276" fmla="*/ 695479 w 4339533"/>
                    <a:gd name="connsiteY276" fmla="*/ 995432 h 3333893"/>
                    <a:gd name="connsiteX277" fmla="*/ 706234 w 4339533"/>
                    <a:gd name="connsiteY277" fmla="*/ 962283 h 3333893"/>
                    <a:gd name="connsiteX278" fmla="*/ 707212 w 4339533"/>
                    <a:gd name="connsiteY278" fmla="*/ 961336 h 3333893"/>
                    <a:gd name="connsiteX279" fmla="*/ 773699 w 4339533"/>
                    <a:gd name="connsiteY279" fmla="*/ 905455 h 3333893"/>
                    <a:gd name="connsiteX280" fmla="*/ 771743 w 4339533"/>
                    <a:gd name="connsiteY280" fmla="*/ 832526 h 3333893"/>
                    <a:gd name="connsiteX281" fmla="*/ 795209 w 4339533"/>
                    <a:gd name="connsiteY281" fmla="*/ 825896 h 3333893"/>
                    <a:gd name="connsiteX282" fmla="*/ 863651 w 4339533"/>
                    <a:gd name="connsiteY282" fmla="*/ 895037 h 3333893"/>
                    <a:gd name="connsiteX283" fmla="*/ 846052 w 4339533"/>
                    <a:gd name="connsiteY283" fmla="*/ 777593 h 3333893"/>
                    <a:gd name="connsiteX284" fmla="*/ 870495 w 4339533"/>
                    <a:gd name="connsiteY284" fmla="*/ 756756 h 3333893"/>
                    <a:gd name="connsiteX285" fmla="*/ 946759 w 4339533"/>
                    <a:gd name="connsiteY285" fmla="*/ 787064 h 3333893"/>
                    <a:gd name="connsiteX286" fmla="*/ 954581 w 4339533"/>
                    <a:gd name="connsiteY286" fmla="*/ 775699 h 3333893"/>
                    <a:gd name="connsiteX287" fmla="*/ 1083644 w 4339533"/>
                    <a:gd name="connsiteY287" fmla="*/ 677197 h 3333893"/>
                    <a:gd name="connsiteX288" fmla="*/ 1090488 w 4339533"/>
                    <a:gd name="connsiteY288" fmla="*/ 678144 h 3333893"/>
                    <a:gd name="connsiteX289" fmla="*/ 1116887 w 4339533"/>
                    <a:gd name="connsiteY289" fmla="*/ 695193 h 3333893"/>
                    <a:gd name="connsiteX290" fmla="*/ 1117865 w 4339533"/>
                    <a:gd name="connsiteY290" fmla="*/ 748232 h 3333893"/>
                    <a:gd name="connsiteX291" fmla="*/ 1170663 w 4339533"/>
                    <a:gd name="connsiteY291" fmla="*/ 695193 h 3333893"/>
                    <a:gd name="connsiteX292" fmla="*/ 1174574 w 4339533"/>
                    <a:gd name="connsiteY292" fmla="*/ 691404 h 3333893"/>
                    <a:gd name="connsiteX293" fmla="*/ 1244972 w 4339533"/>
                    <a:gd name="connsiteY293" fmla="*/ 648783 h 3333893"/>
                    <a:gd name="connsiteX294" fmla="*/ 1261593 w 4339533"/>
                    <a:gd name="connsiteY294" fmla="*/ 653519 h 3333893"/>
                    <a:gd name="connsiteX295" fmla="*/ 1271371 w 4339533"/>
                    <a:gd name="connsiteY295" fmla="*/ 747285 h 3333893"/>
                    <a:gd name="connsiteX296" fmla="*/ 1267460 w 4339533"/>
                    <a:gd name="connsiteY296" fmla="*/ 763386 h 3333893"/>
                    <a:gd name="connsiteX297" fmla="*/ 1258660 w 4339533"/>
                    <a:gd name="connsiteY297" fmla="*/ 796535 h 3333893"/>
                    <a:gd name="connsiteX298" fmla="*/ 1323191 w 4339533"/>
                    <a:gd name="connsiteY298" fmla="*/ 757703 h 3333893"/>
                    <a:gd name="connsiteX299" fmla="*/ 1340791 w 4339533"/>
                    <a:gd name="connsiteY299" fmla="*/ 750126 h 3333893"/>
                    <a:gd name="connsiteX300" fmla="*/ 1453231 w 4339533"/>
                    <a:gd name="connsiteY300" fmla="*/ 716976 h 3333893"/>
                    <a:gd name="connsiteX301" fmla="*/ 1483541 w 4339533"/>
                    <a:gd name="connsiteY301" fmla="*/ 699928 h 3333893"/>
                    <a:gd name="connsiteX302" fmla="*/ 1405322 w 4339533"/>
                    <a:gd name="connsiteY302" fmla="*/ 706558 h 3333893"/>
                    <a:gd name="connsiteX303" fmla="*/ 1355457 w 4339533"/>
                    <a:gd name="connsiteY303" fmla="*/ 674356 h 3333893"/>
                    <a:gd name="connsiteX304" fmla="*/ 1363279 w 4339533"/>
                    <a:gd name="connsiteY304" fmla="*/ 638365 h 3333893"/>
                    <a:gd name="connsiteX305" fmla="*/ 1453231 w 4339533"/>
                    <a:gd name="connsiteY305" fmla="*/ 597638 h 3333893"/>
                    <a:gd name="connsiteX306" fmla="*/ 1493319 w 4339533"/>
                    <a:gd name="connsiteY306" fmla="*/ 586273 h 3333893"/>
                    <a:gd name="connsiteX307" fmla="*/ 1368167 w 4339533"/>
                    <a:gd name="connsiteY307" fmla="*/ 422419 h 3333893"/>
                    <a:gd name="connsiteX308" fmla="*/ 1381856 w 4339533"/>
                    <a:gd name="connsiteY308" fmla="*/ 365592 h 3333893"/>
                    <a:gd name="connsiteX309" fmla="*/ 1401411 w 4339533"/>
                    <a:gd name="connsiteY309" fmla="*/ 358962 h 3333893"/>
                    <a:gd name="connsiteX310" fmla="*/ 1443454 w 4339533"/>
                    <a:gd name="connsiteY310" fmla="*/ 376010 h 3333893"/>
                    <a:gd name="connsiteX311" fmla="*/ 1482564 w 4339533"/>
                    <a:gd name="connsiteY311" fmla="*/ 409160 h 3333893"/>
                    <a:gd name="connsiteX312" fmla="*/ 1522651 w 4339533"/>
                    <a:gd name="connsiteY312" fmla="*/ 442309 h 3333893"/>
                    <a:gd name="connsiteX313" fmla="*/ 1512874 w 4339533"/>
                    <a:gd name="connsiteY313" fmla="*/ 412948 h 3333893"/>
                    <a:gd name="connsiteX314" fmla="*/ 1489408 w 4339533"/>
                    <a:gd name="connsiteY314" fmla="*/ 320129 h 3333893"/>
                    <a:gd name="connsiteX315" fmla="*/ 1503096 w 4339533"/>
                    <a:gd name="connsiteY315" fmla="*/ 254778 h 3333893"/>
                    <a:gd name="connsiteX316" fmla="*/ 1528517 w 4339533"/>
                    <a:gd name="connsiteY316" fmla="*/ 250042 h 3333893"/>
                    <a:gd name="connsiteX317" fmla="*/ 1574472 w 4339533"/>
                    <a:gd name="connsiteY317" fmla="*/ 285086 h 3333893"/>
                    <a:gd name="connsiteX318" fmla="*/ 1592071 w 4339533"/>
                    <a:gd name="connsiteY318" fmla="*/ 301187 h 3333893"/>
                    <a:gd name="connsiteX319" fmla="*/ 1589138 w 4339533"/>
                    <a:gd name="connsiteY319" fmla="*/ 274667 h 3333893"/>
                    <a:gd name="connsiteX320" fmla="*/ 1617492 w 4339533"/>
                    <a:gd name="connsiteY320" fmla="*/ 178060 h 3333893"/>
                    <a:gd name="connsiteX321" fmla="*/ 1621403 w 4339533"/>
                    <a:gd name="connsiteY321" fmla="*/ 176166 h 3333893"/>
                    <a:gd name="connsiteX322" fmla="*/ 1626292 w 4339533"/>
                    <a:gd name="connsiteY322" fmla="*/ 183743 h 3333893"/>
                    <a:gd name="connsiteX323" fmla="*/ 1669313 w 4339533"/>
                    <a:gd name="connsiteY323" fmla="*/ 300240 h 3333893"/>
                    <a:gd name="connsiteX324" fmla="*/ 1689846 w 4339533"/>
                    <a:gd name="connsiteY324" fmla="*/ 262355 h 3333893"/>
                    <a:gd name="connsiteX325" fmla="*/ 1702556 w 4339533"/>
                    <a:gd name="connsiteY325" fmla="*/ 247201 h 3333893"/>
                    <a:gd name="connsiteX326" fmla="*/ 1709400 w 4339533"/>
                    <a:gd name="connsiteY326" fmla="*/ 239624 h 3333893"/>
                    <a:gd name="connsiteX327" fmla="*/ 1711356 w 4339533"/>
                    <a:gd name="connsiteY327" fmla="*/ 249095 h 3333893"/>
                    <a:gd name="connsiteX328" fmla="*/ 1712334 w 4339533"/>
                    <a:gd name="connsiteY328" fmla="*/ 254778 h 3333893"/>
                    <a:gd name="connsiteX329" fmla="*/ 1714289 w 4339533"/>
                    <a:gd name="connsiteY329" fmla="*/ 293610 h 3333893"/>
                    <a:gd name="connsiteX330" fmla="*/ 1718200 w 4339533"/>
                    <a:gd name="connsiteY330" fmla="*/ 342861 h 3333893"/>
                    <a:gd name="connsiteX331" fmla="*/ 1719178 w 4339533"/>
                    <a:gd name="connsiteY331" fmla="*/ 342861 h 3333893"/>
                    <a:gd name="connsiteX332" fmla="*/ 1723089 w 4339533"/>
                    <a:gd name="connsiteY332" fmla="*/ 327706 h 3333893"/>
                    <a:gd name="connsiteX333" fmla="*/ 1768065 w 4339533"/>
                    <a:gd name="connsiteY333" fmla="*/ 244359 h 3333893"/>
                    <a:gd name="connsiteX334" fmla="*/ 1772954 w 4339533"/>
                    <a:gd name="connsiteY334" fmla="*/ 240571 h 3333893"/>
                    <a:gd name="connsiteX335" fmla="*/ 1775887 w 4339533"/>
                    <a:gd name="connsiteY335" fmla="*/ 246254 h 3333893"/>
                    <a:gd name="connsiteX336" fmla="*/ 1793486 w 4339533"/>
                    <a:gd name="connsiteY336" fmla="*/ 308764 h 3333893"/>
                    <a:gd name="connsiteX337" fmla="*/ 1802286 w 4339533"/>
                    <a:gd name="connsiteY337" fmla="*/ 346649 h 3333893"/>
                    <a:gd name="connsiteX338" fmla="*/ 1813041 w 4339533"/>
                    <a:gd name="connsiteY338" fmla="*/ 313500 h 3333893"/>
                    <a:gd name="connsiteX339" fmla="*/ 1813041 w 4339533"/>
                    <a:gd name="connsiteY339" fmla="*/ 312552 h 3333893"/>
                    <a:gd name="connsiteX340" fmla="*/ 1879528 w 4339533"/>
                    <a:gd name="connsiteY340" fmla="*/ 256672 h 3333893"/>
                    <a:gd name="connsiteX341" fmla="*/ 1877572 w 4339533"/>
                    <a:gd name="connsiteY341" fmla="*/ 183743 h 3333893"/>
                    <a:gd name="connsiteX342" fmla="*/ 1901038 w 4339533"/>
                    <a:gd name="connsiteY342" fmla="*/ 177113 h 3333893"/>
                    <a:gd name="connsiteX343" fmla="*/ 1969481 w 4339533"/>
                    <a:gd name="connsiteY343" fmla="*/ 246254 h 3333893"/>
                    <a:gd name="connsiteX344" fmla="*/ 1951881 w 4339533"/>
                    <a:gd name="connsiteY344" fmla="*/ 128810 h 3333893"/>
                    <a:gd name="connsiteX345" fmla="*/ 1976325 w 4339533"/>
                    <a:gd name="connsiteY345" fmla="*/ 107973 h 3333893"/>
                    <a:gd name="connsiteX346" fmla="*/ 2052589 w 4339533"/>
                    <a:gd name="connsiteY346" fmla="*/ 138281 h 3333893"/>
                    <a:gd name="connsiteX347" fmla="*/ 2060411 w 4339533"/>
                    <a:gd name="connsiteY347" fmla="*/ 126915 h 3333893"/>
                    <a:gd name="connsiteX348" fmla="*/ 2189473 w 4339533"/>
                    <a:gd name="connsiteY348" fmla="*/ 28414 h 3333893"/>
                    <a:gd name="connsiteX349" fmla="*/ 2196317 w 4339533"/>
                    <a:gd name="connsiteY349" fmla="*/ 29361 h 3333893"/>
                    <a:gd name="connsiteX350" fmla="*/ 2221739 w 4339533"/>
                    <a:gd name="connsiteY350" fmla="*/ 46409 h 3333893"/>
                    <a:gd name="connsiteX351" fmla="*/ 2222716 w 4339533"/>
                    <a:gd name="connsiteY351" fmla="*/ 99448 h 3333893"/>
                    <a:gd name="connsiteX352" fmla="*/ 2275515 w 4339533"/>
                    <a:gd name="connsiteY352" fmla="*/ 46409 h 3333893"/>
                    <a:gd name="connsiteX353" fmla="*/ 2279426 w 4339533"/>
                    <a:gd name="connsiteY353" fmla="*/ 42621 h 3333893"/>
                    <a:gd name="connsiteX354" fmla="*/ 2349823 w 4339533"/>
                    <a:gd name="connsiteY354" fmla="*/ 0 h 3333893"/>
                    <a:gd name="connsiteX355" fmla="*/ 2366445 w 4339533"/>
                    <a:gd name="connsiteY355" fmla="*/ 4736 h 3333893"/>
                    <a:gd name="connsiteX356" fmla="*/ 2376222 w 4339533"/>
                    <a:gd name="connsiteY356" fmla="*/ 98501 h 3333893"/>
                    <a:gd name="connsiteX357" fmla="*/ 2372311 w 4339533"/>
                    <a:gd name="connsiteY357" fmla="*/ 114603 h 3333893"/>
                    <a:gd name="connsiteX358" fmla="*/ 2363512 w 4339533"/>
                    <a:gd name="connsiteY358" fmla="*/ 147752 h 3333893"/>
                    <a:gd name="connsiteX359" fmla="*/ 2428043 w 4339533"/>
                    <a:gd name="connsiteY359" fmla="*/ 108920 h 3333893"/>
                    <a:gd name="connsiteX360" fmla="*/ 2445642 w 4339533"/>
                    <a:gd name="connsiteY360" fmla="*/ 100396 h 3333893"/>
                    <a:gd name="connsiteX361" fmla="*/ 2552217 w 4339533"/>
                    <a:gd name="connsiteY361" fmla="*/ 67246 h 3333893"/>
                    <a:gd name="connsiteX362" fmla="*/ 2593282 w 4339533"/>
                    <a:gd name="connsiteY362" fmla="*/ 81453 h 3333893"/>
                    <a:gd name="connsiteX363" fmla="*/ 2596215 w 4339533"/>
                    <a:gd name="connsiteY363" fmla="*/ 210263 h 3333893"/>
                    <a:gd name="connsiteX364" fmla="*/ 2591326 w 4339533"/>
                    <a:gd name="connsiteY364" fmla="*/ 227311 h 3333893"/>
                    <a:gd name="connsiteX365" fmla="*/ 2589371 w 4339533"/>
                    <a:gd name="connsiteY365" fmla="*/ 232994 h 3333893"/>
                    <a:gd name="connsiteX366" fmla="*/ 2591326 w 4339533"/>
                    <a:gd name="connsiteY366" fmla="*/ 232047 h 3333893"/>
                    <a:gd name="connsiteX367" fmla="*/ 2608926 w 4339533"/>
                    <a:gd name="connsiteY367" fmla="*/ 223522 h 3333893"/>
                    <a:gd name="connsiteX368" fmla="*/ 2637281 w 4339533"/>
                    <a:gd name="connsiteY368" fmla="*/ 232047 h 3333893"/>
                    <a:gd name="connsiteX369" fmla="*/ 2637281 w 4339533"/>
                    <a:gd name="connsiteY369" fmla="*/ 290769 h 3333893"/>
                    <a:gd name="connsiteX370" fmla="*/ 2636303 w 4339533"/>
                    <a:gd name="connsiteY370" fmla="*/ 292663 h 3333893"/>
                    <a:gd name="connsiteX371" fmla="*/ 2598171 w 4339533"/>
                    <a:gd name="connsiteY371" fmla="*/ 348543 h 3333893"/>
                    <a:gd name="connsiteX372" fmla="*/ 2707678 w 4339533"/>
                    <a:gd name="connsiteY372" fmla="*/ 322024 h 3333893"/>
                    <a:gd name="connsiteX373" fmla="*/ 2719411 w 4339533"/>
                    <a:gd name="connsiteY373" fmla="*/ 322024 h 3333893"/>
                    <a:gd name="connsiteX374" fmla="*/ 2820118 w 4339533"/>
                    <a:gd name="connsiteY374" fmla="*/ 358015 h 3333893"/>
                    <a:gd name="connsiteX375" fmla="*/ 2825007 w 4339533"/>
                    <a:gd name="connsiteY375" fmla="*/ 385481 h 3333893"/>
                    <a:gd name="connsiteX376" fmla="*/ 2741899 w 4339533"/>
                    <a:gd name="connsiteY376" fmla="*/ 448939 h 3333893"/>
                    <a:gd name="connsiteX377" fmla="*/ 2783942 w 4339533"/>
                    <a:gd name="connsiteY377" fmla="*/ 447992 h 3333893"/>
                    <a:gd name="connsiteX378" fmla="*/ 2940381 w 4339533"/>
                    <a:gd name="connsiteY378" fmla="*/ 481141 h 3333893"/>
                    <a:gd name="connsiteX379" fmla="*/ 2967758 w 4339533"/>
                    <a:gd name="connsiteY379" fmla="*/ 469776 h 3333893"/>
                    <a:gd name="connsiteX380" fmla="*/ 3000024 w 4339533"/>
                    <a:gd name="connsiteY380" fmla="*/ 480194 h 3333893"/>
                    <a:gd name="connsiteX381" fmla="*/ 3074332 w 4339533"/>
                    <a:gd name="connsiteY381" fmla="*/ 582484 h 3333893"/>
                    <a:gd name="connsiteX382" fmla="*/ 3093887 w 4339533"/>
                    <a:gd name="connsiteY382" fmla="*/ 515238 h 3333893"/>
                    <a:gd name="connsiteX383" fmla="*/ 3114420 w 4339533"/>
                    <a:gd name="connsiteY383" fmla="*/ 509555 h 3333893"/>
                    <a:gd name="connsiteX384" fmla="*/ 3159396 w 4339533"/>
                    <a:gd name="connsiteY384" fmla="*/ 528498 h 3333893"/>
                    <a:gd name="connsiteX385" fmla="*/ 3202417 w 4339533"/>
                    <a:gd name="connsiteY385" fmla="*/ 621316 h 3333893"/>
                    <a:gd name="connsiteX386" fmla="*/ 3217083 w 4339533"/>
                    <a:gd name="connsiteY386" fmla="*/ 721712 h 3333893"/>
                    <a:gd name="connsiteX387" fmla="*/ 3228816 w 4339533"/>
                    <a:gd name="connsiteY387" fmla="*/ 806954 h 3333893"/>
                    <a:gd name="connsiteX388" fmla="*/ 3249348 w 4339533"/>
                    <a:gd name="connsiteY388" fmla="*/ 734025 h 3333893"/>
                    <a:gd name="connsiteX389" fmla="*/ 3298236 w 4339533"/>
                    <a:gd name="connsiteY389" fmla="*/ 699928 h 3333893"/>
                    <a:gd name="connsiteX390" fmla="*/ 3329523 w 4339533"/>
                    <a:gd name="connsiteY390" fmla="*/ 719818 h 3333893"/>
                    <a:gd name="connsiteX391" fmla="*/ 3337346 w 4339533"/>
                    <a:gd name="connsiteY391" fmla="*/ 815478 h 3333893"/>
                    <a:gd name="connsiteX392" fmla="*/ 3334412 w 4339533"/>
                    <a:gd name="connsiteY392" fmla="*/ 856204 h 3333893"/>
                    <a:gd name="connsiteX393" fmla="*/ 3536806 w 4339533"/>
                    <a:gd name="connsiteY393" fmla="*/ 799377 h 3333893"/>
                    <a:gd name="connsiteX394" fmla="*/ 3586671 w 4339533"/>
                    <a:gd name="connsiteY394" fmla="*/ 831579 h 3333893"/>
                    <a:gd name="connsiteX395" fmla="*/ 3555383 w 4339533"/>
                    <a:gd name="connsiteY395" fmla="*/ 884618 h 3333893"/>
                    <a:gd name="connsiteX396" fmla="*/ 3509429 w 4339533"/>
                    <a:gd name="connsiteY396" fmla="*/ 908297 h 3333893"/>
                    <a:gd name="connsiteX397" fmla="*/ 3490851 w 4339533"/>
                    <a:gd name="connsiteY397" fmla="*/ 916821 h 3333893"/>
                    <a:gd name="connsiteX398" fmla="*/ 3497696 w 4339533"/>
                    <a:gd name="connsiteY398" fmla="*/ 919662 h 3333893"/>
                    <a:gd name="connsiteX399" fmla="*/ 3537784 w 4339533"/>
                    <a:gd name="connsiteY399" fmla="*/ 937658 h 3333893"/>
                    <a:gd name="connsiteX400" fmla="*/ 3593515 w 4339533"/>
                    <a:gd name="connsiteY400" fmla="*/ 946182 h 3333893"/>
                    <a:gd name="connsiteX401" fmla="*/ 3599381 w 4339533"/>
                    <a:gd name="connsiteY401" fmla="*/ 948076 h 3333893"/>
                    <a:gd name="connsiteX402" fmla="*/ 3597426 w 4339533"/>
                    <a:gd name="connsiteY402" fmla="*/ 943340 h 3333893"/>
                    <a:gd name="connsiteX403" fmla="*/ 3585693 w 4339533"/>
                    <a:gd name="connsiteY403" fmla="*/ 897878 h 3333893"/>
                    <a:gd name="connsiteX404" fmla="*/ 3593515 w 4339533"/>
                    <a:gd name="connsiteY404" fmla="*/ 869464 h 3333893"/>
                    <a:gd name="connsiteX405" fmla="*/ 3618936 w 4339533"/>
                    <a:gd name="connsiteY405" fmla="*/ 859993 h 3333893"/>
                    <a:gd name="connsiteX406" fmla="*/ 3651202 w 4339533"/>
                    <a:gd name="connsiteY406" fmla="*/ 870411 h 3333893"/>
                    <a:gd name="connsiteX407" fmla="*/ 3725510 w 4339533"/>
                    <a:gd name="connsiteY407" fmla="*/ 972701 h 3333893"/>
                    <a:gd name="connsiteX408" fmla="*/ 3745065 w 4339533"/>
                    <a:gd name="connsiteY408" fmla="*/ 905455 h 3333893"/>
                    <a:gd name="connsiteX409" fmla="*/ 3765598 w 4339533"/>
                    <a:gd name="connsiteY409" fmla="*/ 899772 h 3333893"/>
                    <a:gd name="connsiteX410" fmla="*/ 3810574 w 4339533"/>
                    <a:gd name="connsiteY410" fmla="*/ 918715 h 3333893"/>
                    <a:gd name="connsiteX411" fmla="*/ 3853595 w 4339533"/>
                    <a:gd name="connsiteY411" fmla="*/ 1011534 h 3333893"/>
                    <a:gd name="connsiteX412" fmla="*/ 3868261 w 4339533"/>
                    <a:gd name="connsiteY412" fmla="*/ 1111929 h 3333893"/>
                    <a:gd name="connsiteX413" fmla="*/ 3879994 w 4339533"/>
                    <a:gd name="connsiteY413" fmla="*/ 1197171 h 3333893"/>
                    <a:gd name="connsiteX414" fmla="*/ 3900527 w 4339533"/>
                    <a:gd name="connsiteY414" fmla="*/ 1124242 h 3333893"/>
                    <a:gd name="connsiteX415" fmla="*/ 3949414 w 4339533"/>
                    <a:gd name="connsiteY415" fmla="*/ 1090145 h 3333893"/>
                    <a:gd name="connsiteX416" fmla="*/ 3980702 w 4339533"/>
                    <a:gd name="connsiteY416" fmla="*/ 1110035 h 3333893"/>
                    <a:gd name="connsiteX417" fmla="*/ 3988524 w 4339533"/>
                    <a:gd name="connsiteY417" fmla="*/ 1205695 h 3333893"/>
                    <a:gd name="connsiteX418" fmla="*/ 3985590 w 4339533"/>
                    <a:gd name="connsiteY418" fmla="*/ 1246422 h 3333893"/>
                    <a:gd name="connsiteX419" fmla="*/ 4187984 w 4339533"/>
                    <a:gd name="connsiteY419" fmla="*/ 1189594 h 3333893"/>
                    <a:gd name="connsiteX420" fmla="*/ 4237849 w 4339533"/>
                    <a:gd name="connsiteY420" fmla="*/ 1221796 h 3333893"/>
                    <a:gd name="connsiteX421" fmla="*/ 4206561 w 4339533"/>
                    <a:gd name="connsiteY421" fmla="*/ 1274836 h 3333893"/>
                    <a:gd name="connsiteX422" fmla="*/ 4160607 w 4339533"/>
                    <a:gd name="connsiteY422" fmla="*/ 1298514 h 3333893"/>
                    <a:gd name="connsiteX423" fmla="*/ 4114653 w 4339533"/>
                    <a:gd name="connsiteY423" fmla="*/ 1323139 h 3333893"/>
                    <a:gd name="connsiteX424" fmla="*/ 4146918 w 4339533"/>
                    <a:gd name="connsiteY424" fmla="*/ 1325033 h 3333893"/>
                    <a:gd name="connsiteX425" fmla="*/ 4245671 w 4339533"/>
                    <a:gd name="connsiteY425" fmla="*/ 1336399 h 3333893"/>
                    <a:gd name="connsiteX426" fmla="*/ 4306291 w 4339533"/>
                    <a:gd name="connsiteY426" fmla="*/ 1376178 h 3333893"/>
                    <a:gd name="connsiteX427" fmla="*/ 4300424 w 4339533"/>
                    <a:gd name="connsiteY427" fmla="*/ 1396068 h 3333893"/>
                    <a:gd name="connsiteX428" fmla="*/ 4250560 w 4339533"/>
                    <a:gd name="connsiteY428" fmla="*/ 1425429 h 3333893"/>
                    <a:gd name="connsiteX429" fmla="*/ 4229049 w 4339533"/>
                    <a:gd name="connsiteY429" fmla="*/ 1435847 h 3333893"/>
                    <a:gd name="connsiteX430" fmla="*/ 4255448 w 4339533"/>
                    <a:gd name="connsiteY430" fmla="*/ 1442477 h 3333893"/>
                    <a:gd name="connsiteX431" fmla="*/ 4339534 w 4339533"/>
                    <a:gd name="connsiteY431" fmla="*/ 1502146 h 3333893"/>
                    <a:gd name="connsiteX432" fmla="*/ 4339534 w 4339533"/>
                    <a:gd name="connsiteY432" fmla="*/ 1505935 h 3333893"/>
                    <a:gd name="connsiteX433" fmla="*/ 4330735 w 4339533"/>
                    <a:gd name="connsiteY433" fmla="*/ 1507829 h 3333893"/>
                    <a:gd name="connsiteX434" fmla="*/ 4203628 w 4339533"/>
                    <a:gd name="connsiteY434" fmla="*/ 1505935 h 3333893"/>
                    <a:gd name="connsiteX435" fmla="*/ 4232960 w 4339533"/>
                    <a:gd name="connsiteY435" fmla="*/ 1538137 h 3333893"/>
                    <a:gd name="connsiteX436" fmla="*/ 4243716 w 4339533"/>
                    <a:gd name="connsiteY436" fmla="*/ 1554239 h 3333893"/>
                    <a:gd name="connsiteX437" fmla="*/ 4248604 w 4339533"/>
                    <a:gd name="connsiteY437" fmla="*/ 1562762 h 3333893"/>
                    <a:gd name="connsiteX438" fmla="*/ 4238827 w 4339533"/>
                    <a:gd name="connsiteY438" fmla="*/ 1560868 h 3333893"/>
                    <a:gd name="connsiteX439" fmla="*/ 4232960 w 4339533"/>
                    <a:gd name="connsiteY439" fmla="*/ 1559921 h 3333893"/>
                    <a:gd name="connsiteX440" fmla="*/ 4194828 w 4339533"/>
                    <a:gd name="connsiteY440" fmla="*/ 1548556 h 3333893"/>
                    <a:gd name="connsiteX441" fmla="*/ 4145941 w 4339533"/>
                    <a:gd name="connsiteY441" fmla="*/ 1535296 h 3333893"/>
                    <a:gd name="connsiteX442" fmla="*/ 4145941 w 4339533"/>
                    <a:gd name="connsiteY442" fmla="*/ 1536243 h 3333893"/>
                    <a:gd name="connsiteX443" fmla="*/ 4159629 w 4339533"/>
                    <a:gd name="connsiteY443" fmla="*/ 1545714 h 3333893"/>
                    <a:gd name="connsiteX444" fmla="*/ 4224160 w 4339533"/>
                    <a:gd name="connsiteY444" fmla="*/ 1615802 h 3333893"/>
                    <a:gd name="connsiteX445" fmla="*/ 4226116 w 4339533"/>
                    <a:gd name="connsiteY445" fmla="*/ 1621485 h 3333893"/>
                    <a:gd name="connsiteX446" fmla="*/ 4219272 w 4339533"/>
                    <a:gd name="connsiteY446" fmla="*/ 1621485 h 3333893"/>
                    <a:gd name="connsiteX447" fmla="*/ 4152785 w 4339533"/>
                    <a:gd name="connsiteY447" fmla="*/ 1614855 h 3333893"/>
                    <a:gd name="connsiteX448" fmla="*/ 4113675 w 4339533"/>
                    <a:gd name="connsiteY448" fmla="*/ 1610119 h 3333893"/>
                    <a:gd name="connsiteX449" fmla="*/ 4142030 w 4339533"/>
                    <a:gd name="connsiteY449" fmla="*/ 1631903 h 3333893"/>
                    <a:gd name="connsiteX450" fmla="*/ 4143007 w 4339533"/>
                    <a:gd name="connsiteY450" fmla="*/ 1632850 h 3333893"/>
                    <a:gd name="connsiteX451" fmla="*/ 4174295 w 4339533"/>
                    <a:gd name="connsiteY451" fmla="*/ 1712409 h 3333893"/>
                    <a:gd name="connsiteX452" fmla="*/ 4244693 w 4339533"/>
                    <a:gd name="connsiteY452" fmla="*/ 1736087 h 3333893"/>
                    <a:gd name="connsiteX453" fmla="*/ 4250560 w 4339533"/>
                    <a:gd name="connsiteY453" fmla="*/ 1747453 h 3333893"/>
                    <a:gd name="connsiteX454" fmla="*/ 4243716 w 4339533"/>
                    <a:gd name="connsiteY454" fmla="*/ 1759765 h 3333893"/>
                    <a:gd name="connsiteX455" fmla="*/ 4152785 w 4339533"/>
                    <a:gd name="connsiteY455" fmla="*/ 1797651 h 3333893"/>
                    <a:gd name="connsiteX456" fmla="*/ 4273048 w 4339533"/>
                    <a:gd name="connsiteY456" fmla="*/ 1824170 h 3333893"/>
                    <a:gd name="connsiteX457" fmla="*/ 4283803 w 4339533"/>
                    <a:gd name="connsiteY457" fmla="*/ 1852584 h 3333893"/>
                    <a:gd name="connsiteX458" fmla="*/ 4227093 w 4339533"/>
                    <a:gd name="connsiteY458" fmla="*/ 1911306 h 3333893"/>
                    <a:gd name="connsiteX459" fmla="*/ 4234916 w 4339533"/>
                    <a:gd name="connsiteY459" fmla="*/ 1922672 h 3333893"/>
                    <a:gd name="connsiteX460" fmla="*/ 4281848 w 4339533"/>
                    <a:gd name="connsiteY460" fmla="*/ 2079895 h 3333893"/>
                    <a:gd name="connsiteX461" fmla="*/ 4203628 w 4339533"/>
                    <a:gd name="connsiteY461" fmla="*/ 2078948 h 3333893"/>
                    <a:gd name="connsiteX462" fmla="*/ 4235893 w 4339533"/>
                    <a:gd name="connsiteY462" fmla="*/ 2145247 h 3333893"/>
                    <a:gd name="connsiteX463" fmla="*/ 4237849 w 4339533"/>
                    <a:gd name="connsiteY463" fmla="*/ 2149982 h 3333893"/>
                    <a:gd name="connsiteX464" fmla="*/ 4243716 w 4339533"/>
                    <a:gd name="connsiteY464" fmla="*/ 2242801 h 3333893"/>
                    <a:gd name="connsiteX465" fmla="*/ 4219272 w 4339533"/>
                    <a:gd name="connsiteY465" fmla="*/ 2250378 h 3333893"/>
                    <a:gd name="connsiteX466" fmla="*/ 4149851 w 4339533"/>
                    <a:gd name="connsiteY466" fmla="*/ 2219123 h 3333893"/>
                    <a:gd name="connsiteX467" fmla="*/ 4135186 w 4339533"/>
                    <a:gd name="connsiteY467" fmla="*/ 2209652 h 3333893"/>
                    <a:gd name="connsiteX468" fmla="*/ 4105853 w 4339533"/>
                    <a:gd name="connsiteY468" fmla="*/ 2189762 h 3333893"/>
                    <a:gd name="connsiteX469" fmla="*/ 4120519 w 4339533"/>
                    <a:gd name="connsiteY469" fmla="*/ 2261744 h 3333893"/>
                    <a:gd name="connsiteX470" fmla="*/ 4122475 w 4339533"/>
                    <a:gd name="connsiteY470" fmla="*/ 2280686 h 3333893"/>
                    <a:gd name="connsiteX471" fmla="*/ 4089232 w 4339533"/>
                    <a:gd name="connsiteY471" fmla="*/ 2421809 h 3333893"/>
                    <a:gd name="connsiteX472" fmla="*/ 4066743 w 4339533"/>
                    <a:gd name="connsiteY472" fmla="*/ 2426544 h 3333893"/>
                    <a:gd name="connsiteX473" fmla="*/ 4070654 w 4339533"/>
                    <a:gd name="connsiteY473" fmla="*/ 2429385 h 3333893"/>
                    <a:gd name="connsiteX474" fmla="*/ 4076520 w 4339533"/>
                    <a:gd name="connsiteY474" fmla="*/ 2444539 h 3333893"/>
                    <a:gd name="connsiteX475" fmla="*/ 3978746 w 4339533"/>
                    <a:gd name="connsiteY475" fmla="*/ 2469165 h 3333893"/>
                    <a:gd name="connsiteX476" fmla="*/ 4015901 w 4339533"/>
                    <a:gd name="connsiteY476" fmla="*/ 2503261 h 3333893"/>
                    <a:gd name="connsiteX477" fmla="*/ 3987546 w 4339533"/>
                    <a:gd name="connsiteY477" fmla="*/ 2528834 h 3333893"/>
                    <a:gd name="connsiteX478" fmla="*/ 3967991 w 4339533"/>
                    <a:gd name="connsiteY478" fmla="*/ 2558195 h 3333893"/>
                    <a:gd name="connsiteX479" fmla="*/ 3998301 w 4339533"/>
                    <a:gd name="connsiteY479" fmla="*/ 2556301 h 3333893"/>
                    <a:gd name="connsiteX480" fmla="*/ 4061855 w 4339533"/>
                    <a:gd name="connsiteY480" fmla="*/ 2581873 h 3333893"/>
                    <a:gd name="connsiteX481" fmla="*/ 4039366 w 4339533"/>
                    <a:gd name="connsiteY481" fmla="*/ 2620706 h 3333893"/>
                    <a:gd name="connsiteX482" fmla="*/ 4114653 w 4339533"/>
                    <a:gd name="connsiteY482" fmla="*/ 2647225 h 3333893"/>
                    <a:gd name="connsiteX483" fmla="*/ 4112697 w 4339533"/>
                    <a:gd name="connsiteY483" fmla="*/ 2668062 h 3333893"/>
                    <a:gd name="connsiteX484" fmla="*/ 4054033 w 4339533"/>
                    <a:gd name="connsiteY484" fmla="*/ 2696476 h 3333893"/>
                    <a:gd name="connsiteX485" fmla="*/ 4103898 w 4339533"/>
                    <a:gd name="connsiteY485" fmla="*/ 2731519 h 3333893"/>
                    <a:gd name="connsiteX486" fmla="*/ 4075543 w 4339533"/>
                    <a:gd name="connsiteY486" fmla="*/ 2749515 h 3333893"/>
                    <a:gd name="connsiteX487" fmla="*/ 4099009 w 4339533"/>
                    <a:gd name="connsiteY487" fmla="*/ 2762775 h 3333893"/>
                    <a:gd name="connsiteX488" fmla="*/ 4105853 w 4339533"/>
                    <a:gd name="connsiteY488" fmla="*/ 2776982 h 3333893"/>
                    <a:gd name="connsiteX489" fmla="*/ 4148874 w 4339533"/>
                    <a:gd name="connsiteY489" fmla="*/ 2796872 h 3333893"/>
                    <a:gd name="connsiteX490" fmla="*/ 4127364 w 4339533"/>
                    <a:gd name="connsiteY490" fmla="*/ 2859382 h 3333893"/>
                    <a:gd name="connsiteX491" fmla="*/ 4131275 w 4339533"/>
                    <a:gd name="connsiteY491" fmla="*/ 2861276 h 3333893"/>
                    <a:gd name="connsiteX492" fmla="*/ 4152785 w 4339533"/>
                    <a:gd name="connsiteY492" fmla="*/ 2888743 h 3333893"/>
                    <a:gd name="connsiteX493" fmla="*/ 4099987 w 4339533"/>
                    <a:gd name="connsiteY493" fmla="*/ 2918104 h 3333893"/>
                    <a:gd name="connsiteX494" fmla="*/ 4090210 w 4339533"/>
                    <a:gd name="connsiteY494" fmla="*/ 2918104 h 3333893"/>
                    <a:gd name="connsiteX495" fmla="*/ 4151807 w 4339533"/>
                    <a:gd name="connsiteY495" fmla="*/ 2961672 h 3333893"/>
                    <a:gd name="connsiteX496" fmla="*/ 4151807 w 4339533"/>
                    <a:gd name="connsiteY496" fmla="*/ 2983456 h 3333893"/>
                    <a:gd name="connsiteX497" fmla="*/ 4134208 w 4339533"/>
                    <a:gd name="connsiteY497" fmla="*/ 2991980 h 3333893"/>
                    <a:gd name="connsiteX498" fmla="*/ 4160607 w 4339533"/>
                    <a:gd name="connsiteY498" fmla="*/ 3022288 h 3333893"/>
                    <a:gd name="connsiteX499" fmla="*/ 4144963 w 4339533"/>
                    <a:gd name="connsiteY499" fmla="*/ 3038389 h 3333893"/>
                    <a:gd name="connsiteX500" fmla="*/ 4087276 w 4339533"/>
                    <a:gd name="connsiteY500" fmla="*/ 3043125 h 3333893"/>
                    <a:gd name="connsiteX501" fmla="*/ 4069676 w 4339533"/>
                    <a:gd name="connsiteY501" fmla="*/ 3040284 h 3333893"/>
                    <a:gd name="connsiteX502" fmla="*/ 4066743 w 4339533"/>
                    <a:gd name="connsiteY502" fmla="*/ 3040284 h 3333893"/>
                    <a:gd name="connsiteX503" fmla="*/ 4069676 w 4339533"/>
                    <a:gd name="connsiteY503" fmla="*/ 3051649 h 3333893"/>
                    <a:gd name="connsiteX504" fmla="*/ 4055011 w 4339533"/>
                    <a:gd name="connsiteY504" fmla="*/ 3063962 h 3333893"/>
                    <a:gd name="connsiteX505" fmla="*/ 4058921 w 4339533"/>
                    <a:gd name="connsiteY505" fmla="*/ 3096164 h 3333893"/>
                    <a:gd name="connsiteX506" fmla="*/ 4025678 w 4339533"/>
                    <a:gd name="connsiteY506" fmla="*/ 3105635 h 3333893"/>
                    <a:gd name="connsiteX507" fmla="*/ 4044255 w 4339533"/>
                    <a:gd name="connsiteY507" fmla="*/ 3147309 h 3333893"/>
                    <a:gd name="connsiteX508" fmla="*/ 4019812 w 4339533"/>
                    <a:gd name="connsiteY508" fmla="*/ 3186142 h 3333893"/>
                    <a:gd name="connsiteX509" fmla="*/ 3951369 w 4339533"/>
                    <a:gd name="connsiteY509" fmla="*/ 3205084 h 3333893"/>
                    <a:gd name="connsiteX510" fmla="*/ 3839906 w 4339533"/>
                    <a:gd name="connsiteY510" fmla="*/ 3182353 h 3333893"/>
                    <a:gd name="connsiteX511" fmla="*/ 3839906 w 4339533"/>
                    <a:gd name="connsiteY511" fmla="*/ 3226868 h 3333893"/>
                    <a:gd name="connsiteX512" fmla="*/ 3797863 w 4339533"/>
                    <a:gd name="connsiteY512" fmla="*/ 3223079 h 3333893"/>
                    <a:gd name="connsiteX513" fmla="*/ 3815463 w 4339533"/>
                    <a:gd name="connsiteY513" fmla="*/ 3269489 h 3333893"/>
                    <a:gd name="connsiteX514" fmla="*/ 3800796 w 4339533"/>
                    <a:gd name="connsiteY514" fmla="*/ 3281801 h 3333893"/>
                    <a:gd name="connsiteX515" fmla="*/ 3789064 w 4339533"/>
                    <a:gd name="connsiteY515" fmla="*/ 3283696 h 3333893"/>
                    <a:gd name="connsiteX516" fmla="*/ 3728444 w 4339533"/>
                    <a:gd name="connsiteY516" fmla="*/ 3260017 h 3333893"/>
                    <a:gd name="connsiteX517" fmla="*/ 3723555 w 4339533"/>
                    <a:gd name="connsiteY517" fmla="*/ 3257176 h 3333893"/>
                    <a:gd name="connsiteX518" fmla="*/ 3666846 w 4339533"/>
                    <a:gd name="connsiteY518" fmla="*/ 3217397 h 3333893"/>
                    <a:gd name="connsiteX519" fmla="*/ 3714755 w 4339533"/>
                    <a:gd name="connsiteY519" fmla="*/ 3322528 h 3333893"/>
                    <a:gd name="connsiteX520" fmla="*/ 3695201 w 4339533"/>
                    <a:gd name="connsiteY520" fmla="*/ 3333893 h 3333893"/>
                    <a:gd name="connsiteX521" fmla="*/ 3686400 w 4339533"/>
                    <a:gd name="connsiteY521" fmla="*/ 3333893 h 3333893"/>
                    <a:gd name="connsiteX522" fmla="*/ 3542672 w 4339533"/>
                    <a:gd name="connsiteY522" fmla="*/ 3250546 h 3333893"/>
                    <a:gd name="connsiteX523" fmla="*/ 3660979 w 4339533"/>
                    <a:gd name="connsiteY523" fmla="*/ 3191824 h 3333893"/>
                    <a:gd name="connsiteX524" fmla="*/ 3732355 w 4339533"/>
                    <a:gd name="connsiteY524" fmla="*/ 3242022 h 3333893"/>
                    <a:gd name="connsiteX525" fmla="*/ 3737244 w 4339533"/>
                    <a:gd name="connsiteY525" fmla="*/ 3244863 h 3333893"/>
                    <a:gd name="connsiteX526" fmla="*/ 3791997 w 4339533"/>
                    <a:gd name="connsiteY526" fmla="*/ 3267594 h 3333893"/>
                    <a:gd name="connsiteX527" fmla="*/ 3800796 w 4339533"/>
                    <a:gd name="connsiteY527" fmla="*/ 3266647 h 3333893"/>
                    <a:gd name="connsiteX528" fmla="*/ 3808619 w 4339533"/>
                    <a:gd name="connsiteY528" fmla="*/ 3260964 h 3333893"/>
                    <a:gd name="connsiteX529" fmla="*/ 3775376 w 4339533"/>
                    <a:gd name="connsiteY529" fmla="*/ 3201296 h 3333893"/>
                    <a:gd name="connsiteX530" fmla="*/ 3750932 w 4339533"/>
                    <a:gd name="connsiteY530" fmla="*/ 3171934 h 3333893"/>
                    <a:gd name="connsiteX531" fmla="*/ 3782220 w 4339533"/>
                    <a:gd name="connsiteY531" fmla="*/ 3194666 h 3333893"/>
                    <a:gd name="connsiteX532" fmla="*/ 3828174 w 4339533"/>
                    <a:gd name="connsiteY532" fmla="*/ 3216450 h 3333893"/>
                    <a:gd name="connsiteX533" fmla="*/ 3835018 w 4339533"/>
                    <a:gd name="connsiteY533" fmla="*/ 3214555 h 3333893"/>
                    <a:gd name="connsiteX534" fmla="*/ 3823285 w 4339533"/>
                    <a:gd name="connsiteY534" fmla="*/ 3170040 h 3333893"/>
                    <a:gd name="connsiteX535" fmla="*/ 3812530 w 4339533"/>
                    <a:gd name="connsiteY535" fmla="*/ 3155833 h 3333893"/>
                    <a:gd name="connsiteX536" fmla="*/ 3830129 w 4339533"/>
                    <a:gd name="connsiteY536" fmla="*/ 3162463 h 3333893"/>
                    <a:gd name="connsiteX537" fmla="*/ 3953325 w 4339533"/>
                    <a:gd name="connsiteY537" fmla="*/ 3190877 h 3333893"/>
                    <a:gd name="connsiteX538" fmla="*/ 4015901 w 4339533"/>
                    <a:gd name="connsiteY538" fmla="*/ 3173829 h 3333893"/>
                    <a:gd name="connsiteX539" fmla="*/ 4036433 w 4339533"/>
                    <a:gd name="connsiteY539" fmla="*/ 3142573 h 3333893"/>
                    <a:gd name="connsiteX540" fmla="*/ 4009057 w 4339533"/>
                    <a:gd name="connsiteY540" fmla="*/ 3097111 h 3333893"/>
                    <a:gd name="connsiteX541" fmla="*/ 3992435 w 4339533"/>
                    <a:gd name="connsiteY541" fmla="*/ 3083851 h 3333893"/>
                    <a:gd name="connsiteX542" fmla="*/ 4012968 w 4339533"/>
                    <a:gd name="connsiteY542" fmla="*/ 3088587 h 3333893"/>
                    <a:gd name="connsiteX543" fmla="*/ 4052077 w 4339533"/>
                    <a:gd name="connsiteY543" fmla="*/ 3086693 h 3333893"/>
                    <a:gd name="connsiteX544" fmla="*/ 4043277 w 4339533"/>
                    <a:gd name="connsiteY544" fmla="*/ 3061121 h 3333893"/>
                    <a:gd name="connsiteX545" fmla="*/ 4036433 w 4339533"/>
                    <a:gd name="connsiteY545" fmla="*/ 3054490 h 3333893"/>
                    <a:gd name="connsiteX546" fmla="*/ 4046211 w 4339533"/>
                    <a:gd name="connsiteY546" fmla="*/ 3052596 h 3333893"/>
                    <a:gd name="connsiteX547" fmla="*/ 4061855 w 4339533"/>
                    <a:gd name="connsiteY547" fmla="*/ 3045966 h 3333893"/>
                    <a:gd name="connsiteX548" fmla="*/ 4049144 w 4339533"/>
                    <a:gd name="connsiteY548" fmla="*/ 3032706 h 3333893"/>
                    <a:gd name="connsiteX549" fmla="*/ 4027633 w 4339533"/>
                    <a:gd name="connsiteY549" fmla="*/ 3018500 h 3333893"/>
                    <a:gd name="connsiteX550" fmla="*/ 4053055 w 4339533"/>
                    <a:gd name="connsiteY550" fmla="*/ 3023235 h 3333893"/>
                    <a:gd name="connsiteX551" fmla="*/ 4072610 w 4339533"/>
                    <a:gd name="connsiteY551" fmla="*/ 3026077 h 3333893"/>
                    <a:gd name="connsiteX552" fmla="*/ 4090210 w 4339533"/>
                    <a:gd name="connsiteY552" fmla="*/ 3028918 h 3333893"/>
                    <a:gd name="connsiteX553" fmla="*/ 4142030 w 4339533"/>
                    <a:gd name="connsiteY553" fmla="*/ 3024182 h 3333893"/>
                    <a:gd name="connsiteX554" fmla="*/ 4151807 w 4339533"/>
                    <a:gd name="connsiteY554" fmla="*/ 3016605 h 3333893"/>
                    <a:gd name="connsiteX555" fmla="*/ 4111719 w 4339533"/>
                    <a:gd name="connsiteY555" fmla="*/ 2984403 h 3333893"/>
                    <a:gd name="connsiteX556" fmla="*/ 4084343 w 4339533"/>
                    <a:gd name="connsiteY556" fmla="*/ 2970196 h 3333893"/>
                    <a:gd name="connsiteX557" fmla="*/ 4114653 w 4339533"/>
                    <a:gd name="connsiteY557" fmla="*/ 2974932 h 3333893"/>
                    <a:gd name="connsiteX558" fmla="*/ 4143985 w 4339533"/>
                    <a:gd name="connsiteY558" fmla="*/ 2972090 h 3333893"/>
                    <a:gd name="connsiteX559" fmla="*/ 4143007 w 4339533"/>
                    <a:gd name="connsiteY559" fmla="*/ 2959777 h 3333893"/>
                    <a:gd name="connsiteX560" fmla="*/ 4076520 w 4339533"/>
                    <a:gd name="connsiteY560" fmla="*/ 2917157 h 3333893"/>
                    <a:gd name="connsiteX561" fmla="*/ 4064788 w 4339533"/>
                    <a:gd name="connsiteY561" fmla="*/ 2913368 h 3333893"/>
                    <a:gd name="connsiteX562" fmla="*/ 4039366 w 4339533"/>
                    <a:gd name="connsiteY562" fmla="*/ 2904844 h 3333893"/>
                    <a:gd name="connsiteX563" fmla="*/ 4074565 w 4339533"/>
                    <a:gd name="connsiteY563" fmla="*/ 2903897 h 3333893"/>
                    <a:gd name="connsiteX564" fmla="*/ 4103898 w 4339533"/>
                    <a:gd name="connsiteY564" fmla="*/ 2902950 h 3333893"/>
                    <a:gd name="connsiteX565" fmla="*/ 4145941 w 4339533"/>
                    <a:gd name="connsiteY565" fmla="*/ 2882113 h 3333893"/>
                    <a:gd name="connsiteX566" fmla="*/ 4130297 w 4339533"/>
                    <a:gd name="connsiteY566" fmla="*/ 2866012 h 3333893"/>
                    <a:gd name="connsiteX567" fmla="*/ 4119541 w 4339533"/>
                    <a:gd name="connsiteY567" fmla="*/ 2863171 h 3333893"/>
                    <a:gd name="connsiteX568" fmla="*/ 4109764 w 4339533"/>
                    <a:gd name="connsiteY568" fmla="*/ 2861276 h 3333893"/>
                    <a:gd name="connsiteX569" fmla="*/ 4117586 w 4339533"/>
                    <a:gd name="connsiteY569" fmla="*/ 2854646 h 3333893"/>
                    <a:gd name="connsiteX570" fmla="*/ 4143007 w 4339533"/>
                    <a:gd name="connsiteY570" fmla="*/ 2796872 h 3333893"/>
                    <a:gd name="connsiteX571" fmla="*/ 4104875 w 4339533"/>
                    <a:gd name="connsiteY571" fmla="*/ 2785506 h 3333893"/>
                    <a:gd name="connsiteX572" fmla="*/ 4094120 w 4339533"/>
                    <a:gd name="connsiteY572" fmla="*/ 2789294 h 3333893"/>
                    <a:gd name="connsiteX573" fmla="*/ 4098031 w 4339533"/>
                    <a:gd name="connsiteY573" fmla="*/ 2778876 h 3333893"/>
                    <a:gd name="connsiteX574" fmla="*/ 4095098 w 4339533"/>
                    <a:gd name="connsiteY574" fmla="*/ 2766563 h 3333893"/>
                    <a:gd name="connsiteX575" fmla="*/ 4055988 w 4339533"/>
                    <a:gd name="connsiteY575" fmla="*/ 2749515 h 3333893"/>
                    <a:gd name="connsiteX576" fmla="*/ 4051100 w 4339533"/>
                    <a:gd name="connsiteY576" fmla="*/ 2749515 h 3333893"/>
                    <a:gd name="connsiteX577" fmla="*/ 4046211 w 4339533"/>
                    <a:gd name="connsiteY577" fmla="*/ 2749515 h 3333893"/>
                    <a:gd name="connsiteX578" fmla="*/ 4045233 w 4339533"/>
                    <a:gd name="connsiteY578" fmla="*/ 2739097 h 3333893"/>
                    <a:gd name="connsiteX579" fmla="*/ 4053055 w 4339533"/>
                    <a:gd name="connsiteY579" fmla="*/ 2738150 h 3333893"/>
                    <a:gd name="connsiteX580" fmla="*/ 4055988 w 4339533"/>
                    <a:gd name="connsiteY580" fmla="*/ 2738150 h 3333893"/>
                    <a:gd name="connsiteX581" fmla="*/ 4074565 w 4339533"/>
                    <a:gd name="connsiteY581" fmla="*/ 2736255 h 3333893"/>
                    <a:gd name="connsiteX582" fmla="*/ 4097054 w 4339533"/>
                    <a:gd name="connsiteY582" fmla="*/ 2727731 h 3333893"/>
                    <a:gd name="connsiteX583" fmla="*/ 4025678 w 4339533"/>
                    <a:gd name="connsiteY583" fmla="*/ 2693634 h 3333893"/>
                    <a:gd name="connsiteX584" fmla="*/ 3985590 w 4339533"/>
                    <a:gd name="connsiteY584" fmla="*/ 2681322 h 3333893"/>
                    <a:gd name="connsiteX585" fmla="*/ 4027633 w 4339533"/>
                    <a:gd name="connsiteY585" fmla="*/ 2683216 h 3333893"/>
                    <a:gd name="connsiteX586" fmla="*/ 4041322 w 4339533"/>
                    <a:gd name="connsiteY586" fmla="*/ 2683216 h 3333893"/>
                    <a:gd name="connsiteX587" fmla="*/ 4107808 w 4339533"/>
                    <a:gd name="connsiteY587" fmla="*/ 2658591 h 3333893"/>
                    <a:gd name="connsiteX588" fmla="*/ 4108786 w 4339533"/>
                    <a:gd name="connsiteY588" fmla="*/ 2648172 h 3333893"/>
                    <a:gd name="connsiteX589" fmla="*/ 4036433 w 4339533"/>
                    <a:gd name="connsiteY589" fmla="*/ 2626388 h 3333893"/>
                    <a:gd name="connsiteX590" fmla="*/ 4014923 w 4339533"/>
                    <a:gd name="connsiteY590" fmla="*/ 2632071 h 3333893"/>
                    <a:gd name="connsiteX591" fmla="*/ 4011012 w 4339533"/>
                    <a:gd name="connsiteY591" fmla="*/ 2633018 h 3333893"/>
                    <a:gd name="connsiteX592" fmla="*/ 4011012 w 4339533"/>
                    <a:gd name="connsiteY592" fmla="*/ 2633018 h 3333893"/>
                    <a:gd name="connsiteX593" fmla="*/ 4007101 w 4339533"/>
                    <a:gd name="connsiteY593" fmla="*/ 2633018 h 3333893"/>
                    <a:gd name="connsiteX594" fmla="*/ 4006123 w 4339533"/>
                    <a:gd name="connsiteY594" fmla="*/ 2629230 h 3333893"/>
                    <a:gd name="connsiteX595" fmla="*/ 4013945 w 4339533"/>
                    <a:gd name="connsiteY595" fmla="*/ 2621652 h 3333893"/>
                    <a:gd name="connsiteX596" fmla="*/ 4037411 w 4339533"/>
                    <a:gd name="connsiteY596" fmla="*/ 2608393 h 3333893"/>
                    <a:gd name="connsiteX597" fmla="*/ 4055988 w 4339533"/>
                    <a:gd name="connsiteY597" fmla="*/ 2579979 h 3333893"/>
                    <a:gd name="connsiteX598" fmla="*/ 4002212 w 4339533"/>
                    <a:gd name="connsiteY598" fmla="*/ 2561036 h 3333893"/>
                    <a:gd name="connsiteX599" fmla="*/ 3956258 w 4339533"/>
                    <a:gd name="connsiteY599" fmla="*/ 2564825 h 3333893"/>
                    <a:gd name="connsiteX600" fmla="*/ 3936703 w 4339533"/>
                    <a:gd name="connsiteY600" fmla="*/ 2567666 h 3333893"/>
                    <a:gd name="connsiteX601" fmla="*/ 3952347 w 4339533"/>
                    <a:gd name="connsiteY601" fmla="*/ 2556301 h 3333893"/>
                    <a:gd name="connsiteX602" fmla="*/ 3981680 w 4339533"/>
                    <a:gd name="connsiteY602" fmla="*/ 2519363 h 3333893"/>
                    <a:gd name="connsiteX603" fmla="*/ 3981680 w 4339533"/>
                    <a:gd name="connsiteY603" fmla="*/ 2515574 h 3333893"/>
                    <a:gd name="connsiteX604" fmla="*/ 3985590 w 4339533"/>
                    <a:gd name="connsiteY604" fmla="*/ 2514627 h 3333893"/>
                    <a:gd name="connsiteX605" fmla="*/ 4010034 w 4339533"/>
                    <a:gd name="connsiteY605" fmla="*/ 2497579 h 3333893"/>
                    <a:gd name="connsiteX606" fmla="*/ 3957236 w 4339533"/>
                    <a:gd name="connsiteY606" fmla="*/ 2464429 h 3333893"/>
                    <a:gd name="connsiteX607" fmla="*/ 3928882 w 4339533"/>
                    <a:gd name="connsiteY607" fmla="*/ 2455905 h 3333893"/>
                    <a:gd name="connsiteX608" fmla="*/ 3958213 w 4339533"/>
                    <a:gd name="connsiteY608" fmla="*/ 2454958 h 3333893"/>
                    <a:gd name="connsiteX609" fmla="*/ 4070654 w 4339533"/>
                    <a:gd name="connsiteY609" fmla="*/ 2436015 h 3333893"/>
                    <a:gd name="connsiteX610" fmla="*/ 4067721 w 4339533"/>
                    <a:gd name="connsiteY610" fmla="*/ 2431280 h 3333893"/>
                    <a:gd name="connsiteX611" fmla="*/ 4034477 w 4339533"/>
                    <a:gd name="connsiteY611" fmla="*/ 2415178 h 3333893"/>
                    <a:gd name="connsiteX612" fmla="*/ 4015901 w 4339533"/>
                    <a:gd name="connsiteY612" fmla="*/ 2409496 h 3333893"/>
                    <a:gd name="connsiteX613" fmla="*/ 4035455 w 4339533"/>
                    <a:gd name="connsiteY613" fmla="*/ 2405707 h 3333893"/>
                    <a:gd name="connsiteX614" fmla="*/ 4040344 w 4339533"/>
                    <a:gd name="connsiteY614" fmla="*/ 2404760 h 3333893"/>
                    <a:gd name="connsiteX615" fmla="*/ 4042300 w 4339533"/>
                    <a:gd name="connsiteY615" fmla="*/ 2405707 h 3333893"/>
                    <a:gd name="connsiteX616" fmla="*/ 4090210 w 4339533"/>
                    <a:gd name="connsiteY616" fmla="*/ 2406655 h 3333893"/>
                    <a:gd name="connsiteX617" fmla="*/ 4117586 w 4339533"/>
                    <a:gd name="connsiteY617" fmla="*/ 2275951 h 3333893"/>
                    <a:gd name="connsiteX618" fmla="*/ 4115630 w 4339533"/>
                    <a:gd name="connsiteY618" fmla="*/ 2256061 h 3333893"/>
                    <a:gd name="connsiteX619" fmla="*/ 4094120 w 4339533"/>
                    <a:gd name="connsiteY619" fmla="*/ 2168925 h 3333893"/>
                    <a:gd name="connsiteX620" fmla="*/ 4086299 w 4339533"/>
                    <a:gd name="connsiteY620" fmla="*/ 2149035 h 3333893"/>
                    <a:gd name="connsiteX621" fmla="*/ 4102920 w 4339533"/>
                    <a:gd name="connsiteY621" fmla="*/ 2163242 h 3333893"/>
                    <a:gd name="connsiteX622" fmla="*/ 4144963 w 4339533"/>
                    <a:gd name="connsiteY622" fmla="*/ 2194498 h 3333893"/>
                    <a:gd name="connsiteX623" fmla="*/ 4159629 w 4339533"/>
                    <a:gd name="connsiteY623" fmla="*/ 2204916 h 3333893"/>
                    <a:gd name="connsiteX624" fmla="*/ 4223182 w 4339533"/>
                    <a:gd name="connsiteY624" fmla="*/ 2234277 h 3333893"/>
                    <a:gd name="connsiteX625" fmla="*/ 4241760 w 4339533"/>
                    <a:gd name="connsiteY625" fmla="*/ 2228594 h 3333893"/>
                    <a:gd name="connsiteX626" fmla="*/ 4231982 w 4339533"/>
                    <a:gd name="connsiteY626" fmla="*/ 2148088 h 3333893"/>
                    <a:gd name="connsiteX627" fmla="*/ 4230026 w 4339533"/>
                    <a:gd name="connsiteY627" fmla="*/ 2143353 h 3333893"/>
                    <a:gd name="connsiteX628" fmla="*/ 4186028 w 4339533"/>
                    <a:gd name="connsiteY628" fmla="*/ 2056217 h 3333893"/>
                    <a:gd name="connsiteX629" fmla="*/ 4172340 w 4339533"/>
                    <a:gd name="connsiteY629" fmla="*/ 2031591 h 3333893"/>
                    <a:gd name="connsiteX630" fmla="*/ 4193850 w 4339533"/>
                    <a:gd name="connsiteY630" fmla="*/ 2049587 h 3333893"/>
                    <a:gd name="connsiteX631" fmla="*/ 4275981 w 4339533"/>
                    <a:gd name="connsiteY631" fmla="*/ 2067582 h 3333893"/>
                    <a:gd name="connsiteX632" fmla="*/ 4229049 w 4339533"/>
                    <a:gd name="connsiteY632" fmla="*/ 1920777 h 3333893"/>
                    <a:gd name="connsiteX633" fmla="*/ 4217316 w 4339533"/>
                    <a:gd name="connsiteY633" fmla="*/ 1904676 h 3333893"/>
                    <a:gd name="connsiteX634" fmla="*/ 4212428 w 4339533"/>
                    <a:gd name="connsiteY634" fmla="*/ 1898046 h 3333893"/>
                    <a:gd name="connsiteX635" fmla="*/ 4220249 w 4339533"/>
                    <a:gd name="connsiteY635" fmla="*/ 1896152 h 3333893"/>
                    <a:gd name="connsiteX636" fmla="*/ 4275981 w 4339533"/>
                    <a:gd name="connsiteY636" fmla="*/ 1845007 h 3333893"/>
                    <a:gd name="connsiteX637" fmla="*/ 4268159 w 4339533"/>
                    <a:gd name="connsiteY637" fmla="*/ 1824170 h 3333893"/>
                    <a:gd name="connsiteX638" fmla="*/ 4161585 w 4339533"/>
                    <a:gd name="connsiteY638" fmla="*/ 1801439 h 3333893"/>
                    <a:gd name="connsiteX639" fmla="*/ 4117586 w 4339533"/>
                    <a:gd name="connsiteY639" fmla="*/ 1802386 h 3333893"/>
                    <a:gd name="connsiteX640" fmla="*/ 4076520 w 4339533"/>
                    <a:gd name="connsiteY640" fmla="*/ 1804281 h 3333893"/>
                    <a:gd name="connsiteX641" fmla="*/ 4115630 w 4339533"/>
                    <a:gd name="connsiteY641" fmla="*/ 1791968 h 3333893"/>
                    <a:gd name="connsiteX642" fmla="*/ 4136163 w 4339533"/>
                    <a:gd name="connsiteY642" fmla="*/ 1785338 h 3333893"/>
                    <a:gd name="connsiteX643" fmla="*/ 4240782 w 4339533"/>
                    <a:gd name="connsiteY643" fmla="*/ 1743664 h 3333893"/>
                    <a:gd name="connsiteX644" fmla="*/ 4243716 w 4339533"/>
                    <a:gd name="connsiteY644" fmla="*/ 1739876 h 3333893"/>
                    <a:gd name="connsiteX645" fmla="*/ 4241760 w 4339533"/>
                    <a:gd name="connsiteY645" fmla="*/ 1737034 h 3333893"/>
                    <a:gd name="connsiteX646" fmla="*/ 4168429 w 4339533"/>
                    <a:gd name="connsiteY646" fmla="*/ 1714303 h 3333893"/>
                    <a:gd name="connsiteX647" fmla="*/ 4159629 w 4339533"/>
                    <a:gd name="connsiteY647" fmla="*/ 1713356 h 3333893"/>
                    <a:gd name="connsiteX648" fmla="*/ 4164518 w 4339533"/>
                    <a:gd name="connsiteY648" fmla="*/ 1706726 h 3333893"/>
                    <a:gd name="connsiteX649" fmla="*/ 4138119 w 4339533"/>
                    <a:gd name="connsiteY649" fmla="*/ 1633797 h 3333893"/>
                    <a:gd name="connsiteX650" fmla="*/ 4108786 w 4339533"/>
                    <a:gd name="connsiteY650" fmla="*/ 1612013 h 3333893"/>
                    <a:gd name="connsiteX651" fmla="*/ 4105853 w 4339533"/>
                    <a:gd name="connsiteY651" fmla="*/ 1600648 h 3333893"/>
                    <a:gd name="connsiteX652" fmla="*/ 4115630 w 4339533"/>
                    <a:gd name="connsiteY652" fmla="*/ 1594018 h 3333893"/>
                    <a:gd name="connsiteX653" fmla="*/ 4115630 w 4339533"/>
                    <a:gd name="connsiteY653" fmla="*/ 1594018 h 3333893"/>
                    <a:gd name="connsiteX654" fmla="*/ 4155718 w 4339533"/>
                    <a:gd name="connsiteY654" fmla="*/ 1599701 h 3333893"/>
                    <a:gd name="connsiteX655" fmla="*/ 4213405 w 4339533"/>
                    <a:gd name="connsiteY655" fmla="*/ 1606331 h 3333893"/>
                    <a:gd name="connsiteX656" fmla="*/ 4154740 w 4339533"/>
                    <a:gd name="connsiteY656" fmla="*/ 1548556 h 3333893"/>
                    <a:gd name="connsiteX657" fmla="*/ 4141052 w 4339533"/>
                    <a:gd name="connsiteY657" fmla="*/ 1539084 h 3333893"/>
                    <a:gd name="connsiteX658" fmla="*/ 4137141 w 4339533"/>
                    <a:gd name="connsiteY658" fmla="*/ 1526772 h 3333893"/>
                    <a:gd name="connsiteX659" fmla="*/ 4145941 w 4339533"/>
                    <a:gd name="connsiteY659" fmla="*/ 1520142 h 3333893"/>
                    <a:gd name="connsiteX660" fmla="*/ 4146918 w 4339533"/>
                    <a:gd name="connsiteY660" fmla="*/ 1520142 h 3333893"/>
                    <a:gd name="connsiteX661" fmla="*/ 4198739 w 4339533"/>
                    <a:gd name="connsiteY661" fmla="*/ 1534349 h 3333893"/>
                    <a:gd name="connsiteX662" fmla="*/ 4230026 w 4339533"/>
                    <a:gd name="connsiteY662" fmla="*/ 1544767 h 3333893"/>
                    <a:gd name="connsiteX663" fmla="*/ 4226116 w 4339533"/>
                    <a:gd name="connsiteY663" fmla="*/ 1539084 h 3333893"/>
                    <a:gd name="connsiteX664" fmla="*/ 4182117 w 4339533"/>
                    <a:gd name="connsiteY664" fmla="*/ 1495516 h 3333893"/>
                    <a:gd name="connsiteX665" fmla="*/ 4164518 w 4339533"/>
                    <a:gd name="connsiteY665" fmla="*/ 1480362 h 3333893"/>
                    <a:gd name="connsiteX666" fmla="*/ 4187006 w 4339533"/>
                    <a:gd name="connsiteY666" fmla="*/ 1486992 h 3333893"/>
                    <a:gd name="connsiteX667" fmla="*/ 4329757 w 4339533"/>
                    <a:gd name="connsiteY667" fmla="*/ 1493622 h 3333893"/>
                    <a:gd name="connsiteX668" fmla="*/ 4329757 w 4339533"/>
                    <a:gd name="connsiteY668" fmla="*/ 1493622 h 3333893"/>
                    <a:gd name="connsiteX669" fmla="*/ 4254470 w 4339533"/>
                    <a:gd name="connsiteY669" fmla="*/ 1447213 h 3333893"/>
                    <a:gd name="connsiteX670" fmla="*/ 4227093 w 4339533"/>
                    <a:gd name="connsiteY670" fmla="*/ 1439636 h 3333893"/>
                    <a:gd name="connsiteX671" fmla="*/ 4219272 w 4339533"/>
                    <a:gd name="connsiteY671" fmla="*/ 1430165 h 3333893"/>
                    <a:gd name="connsiteX672" fmla="*/ 4224160 w 4339533"/>
                    <a:gd name="connsiteY672" fmla="*/ 1420693 h 3333893"/>
                    <a:gd name="connsiteX673" fmla="*/ 4246649 w 4339533"/>
                    <a:gd name="connsiteY673" fmla="*/ 1410275 h 3333893"/>
                    <a:gd name="connsiteX674" fmla="*/ 4292603 w 4339533"/>
                    <a:gd name="connsiteY674" fmla="*/ 1382808 h 3333893"/>
                    <a:gd name="connsiteX675" fmla="*/ 4295536 w 4339533"/>
                    <a:gd name="connsiteY675" fmla="*/ 1372390 h 3333893"/>
                    <a:gd name="connsiteX676" fmla="*/ 4242738 w 4339533"/>
                    <a:gd name="connsiteY676" fmla="*/ 1339240 h 3333893"/>
                    <a:gd name="connsiteX677" fmla="*/ 4146918 w 4339533"/>
                    <a:gd name="connsiteY677" fmla="*/ 1327874 h 3333893"/>
                    <a:gd name="connsiteX678" fmla="*/ 4114653 w 4339533"/>
                    <a:gd name="connsiteY678" fmla="*/ 1325980 h 3333893"/>
                    <a:gd name="connsiteX679" fmla="*/ 4104875 w 4339533"/>
                    <a:gd name="connsiteY679" fmla="*/ 1318403 h 3333893"/>
                    <a:gd name="connsiteX680" fmla="*/ 4108786 w 4339533"/>
                    <a:gd name="connsiteY680" fmla="*/ 1307038 h 3333893"/>
                    <a:gd name="connsiteX681" fmla="*/ 4156696 w 4339533"/>
                    <a:gd name="connsiteY681" fmla="*/ 1282412 h 3333893"/>
                    <a:gd name="connsiteX682" fmla="*/ 4201673 w 4339533"/>
                    <a:gd name="connsiteY682" fmla="*/ 1259681 h 3333893"/>
                    <a:gd name="connsiteX683" fmla="*/ 4229049 w 4339533"/>
                    <a:gd name="connsiteY683" fmla="*/ 1218955 h 3333893"/>
                    <a:gd name="connsiteX684" fmla="*/ 4187984 w 4339533"/>
                    <a:gd name="connsiteY684" fmla="*/ 1192435 h 3333893"/>
                    <a:gd name="connsiteX685" fmla="*/ 3991457 w 4339533"/>
                    <a:gd name="connsiteY685" fmla="*/ 1247369 h 3333893"/>
                    <a:gd name="connsiteX686" fmla="*/ 3986568 w 4339533"/>
                    <a:gd name="connsiteY686" fmla="*/ 1248316 h 3333893"/>
                    <a:gd name="connsiteX687" fmla="*/ 3975813 w 4339533"/>
                    <a:gd name="connsiteY687" fmla="*/ 1237898 h 3333893"/>
                    <a:gd name="connsiteX688" fmla="*/ 3979724 w 4339533"/>
                    <a:gd name="connsiteY688" fmla="*/ 1196224 h 3333893"/>
                    <a:gd name="connsiteX689" fmla="*/ 3972880 w 4339533"/>
                    <a:gd name="connsiteY689" fmla="*/ 1106246 h 3333893"/>
                    <a:gd name="connsiteX690" fmla="*/ 3950392 w 4339533"/>
                    <a:gd name="connsiteY690" fmla="*/ 1091092 h 3333893"/>
                    <a:gd name="connsiteX691" fmla="*/ 3910304 w 4339533"/>
                    <a:gd name="connsiteY691" fmla="*/ 1119506 h 3333893"/>
                    <a:gd name="connsiteX692" fmla="*/ 3890750 w 4339533"/>
                    <a:gd name="connsiteY692" fmla="*/ 1187699 h 3333893"/>
                    <a:gd name="connsiteX693" fmla="*/ 3887816 w 4339533"/>
                    <a:gd name="connsiteY693" fmla="*/ 1195277 h 3333893"/>
                    <a:gd name="connsiteX694" fmla="*/ 3879994 w 4339533"/>
                    <a:gd name="connsiteY694" fmla="*/ 1198118 h 3333893"/>
                    <a:gd name="connsiteX695" fmla="*/ 3870217 w 4339533"/>
                    <a:gd name="connsiteY695" fmla="*/ 1190541 h 3333893"/>
                    <a:gd name="connsiteX696" fmla="*/ 3858484 w 4339533"/>
                    <a:gd name="connsiteY696" fmla="*/ 1104352 h 3333893"/>
                    <a:gd name="connsiteX697" fmla="*/ 3843817 w 4339533"/>
                    <a:gd name="connsiteY697" fmla="*/ 1004904 h 3333893"/>
                    <a:gd name="connsiteX698" fmla="*/ 3803730 w 4339533"/>
                    <a:gd name="connsiteY698" fmla="*/ 917768 h 3333893"/>
                    <a:gd name="connsiteX699" fmla="*/ 3765598 w 4339533"/>
                    <a:gd name="connsiteY699" fmla="*/ 900720 h 3333893"/>
                    <a:gd name="connsiteX700" fmla="*/ 3750932 w 4339533"/>
                    <a:gd name="connsiteY700" fmla="*/ 904508 h 3333893"/>
                    <a:gd name="connsiteX701" fmla="*/ 3735288 w 4339533"/>
                    <a:gd name="connsiteY701" fmla="*/ 960389 h 3333893"/>
                    <a:gd name="connsiteX702" fmla="*/ 3733333 w 4339533"/>
                    <a:gd name="connsiteY702" fmla="*/ 968913 h 3333893"/>
                    <a:gd name="connsiteX703" fmla="*/ 3724532 w 4339533"/>
                    <a:gd name="connsiteY703" fmla="*/ 972701 h 3333893"/>
                    <a:gd name="connsiteX704" fmla="*/ 3714755 w 4339533"/>
                    <a:gd name="connsiteY704" fmla="*/ 965124 h 3333893"/>
                    <a:gd name="connsiteX705" fmla="*/ 3645335 w 4339533"/>
                    <a:gd name="connsiteY705" fmla="*/ 868517 h 3333893"/>
                    <a:gd name="connsiteX706" fmla="*/ 3618936 w 4339533"/>
                    <a:gd name="connsiteY706" fmla="*/ 859993 h 3333893"/>
                    <a:gd name="connsiteX707" fmla="*/ 3601337 w 4339533"/>
                    <a:gd name="connsiteY707" fmla="*/ 866623 h 3333893"/>
                    <a:gd name="connsiteX708" fmla="*/ 3596448 w 4339533"/>
                    <a:gd name="connsiteY708" fmla="*/ 887460 h 3333893"/>
                    <a:gd name="connsiteX709" fmla="*/ 3608181 w 4339533"/>
                    <a:gd name="connsiteY709" fmla="*/ 931028 h 3333893"/>
                    <a:gd name="connsiteX710" fmla="*/ 3613070 w 4339533"/>
                    <a:gd name="connsiteY710" fmla="*/ 946182 h 3333893"/>
                    <a:gd name="connsiteX711" fmla="*/ 3616003 w 4339533"/>
                    <a:gd name="connsiteY711" fmla="*/ 956600 h 3333893"/>
                    <a:gd name="connsiteX712" fmla="*/ 3606225 w 4339533"/>
                    <a:gd name="connsiteY712" fmla="*/ 952812 h 3333893"/>
                    <a:gd name="connsiteX713" fmla="*/ 3591559 w 4339533"/>
                    <a:gd name="connsiteY713" fmla="*/ 948076 h 3333893"/>
                    <a:gd name="connsiteX714" fmla="*/ 3536806 w 4339533"/>
                    <a:gd name="connsiteY714" fmla="*/ 939552 h 3333893"/>
                    <a:gd name="connsiteX715" fmla="*/ 3534850 w 4339533"/>
                    <a:gd name="connsiteY715" fmla="*/ 939552 h 3333893"/>
                    <a:gd name="connsiteX716" fmla="*/ 3494763 w 4339533"/>
                    <a:gd name="connsiteY716" fmla="*/ 921556 h 3333893"/>
                    <a:gd name="connsiteX717" fmla="*/ 3486940 w 4339533"/>
                    <a:gd name="connsiteY717" fmla="*/ 918715 h 3333893"/>
                    <a:gd name="connsiteX718" fmla="*/ 3477163 w 4339533"/>
                    <a:gd name="connsiteY718" fmla="*/ 914926 h 3333893"/>
                    <a:gd name="connsiteX719" fmla="*/ 3466408 w 4339533"/>
                    <a:gd name="connsiteY719" fmla="*/ 911138 h 3333893"/>
                    <a:gd name="connsiteX720" fmla="*/ 3476185 w 4339533"/>
                    <a:gd name="connsiteY720" fmla="*/ 905455 h 3333893"/>
                    <a:gd name="connsiteX721" fmla="*/ 3505518 w 4339533"/>
                    <a:gd name="connsiteY721" fmla="*/ 892195 h 3333893"/>
                    <a:gd name="connsiteX722" fmla="*/ 3550494 w 4339533"/>
                    <a:gd name="connsiteY722" fmla="*/ 869464 h 3333893"/>
                    <a:gd name="connsiteX723" fmla="*/ 3577871 w 4339533"/>
                    <a:gd name="connsiteY723" fmla="*/ 828738 h 3333893"/>
                    <a:gd name="connsiteX724" fmla="*/ 3536806 w 4339533"/>
                    <a:gd name="connsiteY724" fmla="*/ 803165 h 3333893"/>
                    <a:gd name="connsiteX725" fmla="*/ 3341257 w 4339533"/>
                    <a:gd name="connsiteY725" fmla="*/ 858099 h 3333893"/>
                    <a:gd name="connsiteX726" fmla="*/ 3336368 w 4339533"/>
                    <a:gd name="connsiteY726" fmla="*/ 859046 h 3333893"/>
                    <a:gd name="connsiteX727" fmla="*/ 3325612 w 4339533"/>
                    <a:gd name="connsiteY727" fmla="*/ 848627 h 3333893"/>
                    <a:gd name="connsiteX728" fmla="*/ 3329523 w 4339533"/>
                    <a:gd name="connsiteY728" fmla="*/ 806954 h 3333893"/>
                    <a:gd name="connsiteX729" fmla="*/ 3322679 w 4339533"/>
                    <a:gd name="connsiteY729" fmla="*/ 716976 h 3333893"/>
                    <a:gd name="connsiteX730" fmla="*/ 3300192 w 4339533"/>
                    <a:gd name="connsiteY730" fmla="*/ 702770 h 3333893"/>
                    <a:gd name="connsiteX731" fmla="*/ 3260104 w 4339533"/>
                    <a:gd name="connsiteY731" fmla="*/ 731183 h 3333893"/>
                    <a:gd name="connsiteX732" fmla="*/ 3241527 w 4339533"/>
                    <a:gd name="connsiteY732" fmla="*/ 799377 h 3333893"/>
                    <a:gd name="connsiteX733" fmla="*/ 3238593 w 4339533"/>
                    <a:gd name="connsiteY733" fmla="*/ 806954 h 3333893"/>
                    <a:gd name="connsiteX734" fmla="*/ 3230772 w 4339533"/>
                    <a:gd name="connsiteY734" fmla="*/ 809795 h 3333893"/>
                    <a:gd name="connsiteX735" fmla="*/ 3220994 w 4339533"/>
                    <a:gd name="connsiteY735" fmla="*/ 802218 h 3333893"/>
                    <a:gd name="connsiteX736" fmla="*/ 3209261 w 4339533"/>
                    <a:gd name="connsiteY736" fmla="*/ 716029 h 3333893"/>
                    <a:gd name="connsiteX737" fmla="*/ 3194595 w 4339533"/>
                    <a:gd name="connsiteY737" fmla="*/ 616581 h 3333893"/>
                    <a:gd name="connsiteX738" fmla="*/ 3154507 w 4339533"/>
                    <a:gd name="connsiteY738" fmla="*/ 529445 h 3333893"/>
                    <a:gd name="connsiteX739" fmla="*/ 3116375 w 4339533"/>
                    <a:gd name="connsiteY739" fmla="*/ 512397 h 3333893"/>
                    <a:gd name="connsiteX740" fmla="*/ 3101709 w 4339533"/>
                    <a:gd name="connsiteY740" fmla="*/ 516185 h 3333893"/>
                    <a:gd name="connsiteX741" fmla="*/ 3086065 w 4339533"/>
                    <a:gd name="connsiteY741" fmla="*/ 572066 h 3333893"/>
                    <a:gd name="connsiteX742" fmla="*/ 3084110 w 4339533"/>
                    <a:gd name="connsiteY742" fmla="*/ 580590 h 3333893"/>
                    <a:gd name="connsiteX743" fmla="*/ 3075310 w 4339533"/>
                    <a:gd name="connsiteY743" fmla="*/ 584379 h 3333893"/>
                    <a:gd name="connsiteX744" fmla="*/ 3065533 w 4339533"/>
                    <a:gd name="connsiteY744" fmla="*/ 576801 h 3333893"/>
                    <a:gd name="connsiteX745" fmla="*/ 2996113 w 4339533"/>
                    <a:gd name="connsiteY745" fmla="*/ 480194 h 3333893"/>
                    <a:gd name="connsiteX746" fmla="*/ 2969713 w 4339533"/>
                    <a:gd name="connsiteY746" fmla="*/ 471670 h 3333893"/>
                    <a:gd name="connsiteX747" fmla="*/ 2949181 w 4339533"/>
                    <a:gd name="connsiteY747" fmla="*/ 482089 h 3333893"/>
                    <a:gd name="connsiteX748" fmla="*/ 2947226 w 4339533"/>
                    <a:gd name="connsiteY748" fmla="*/ 486824 h 3333893"/>
                    <a:gd name="connsiteX749" fmla="*/ 2942337 w 4339533"/>
                    <a:gd name="connsiteY749" fmla="*/ 483983 h 3333893"/>
                    <a:gd name="connsiteX750" fmla="*/ 2786875 w 4339533"/>
                    <a:gd name="connsiteY750" fmla="*/ 449886 h 3333893"/>
                    <a:gd name="connsiteX751" fmla="*/ 2714522 w 4339533"/>
                    <a:gd name="connsiteY751" fmla="*/ 453675 h 3333893"/>
                    <a:gd name="connsiteX752" fmla="*/ 2678346 w 4339533"/>
                    <a:gd name="connsiteY752" fmla="*/ 457463 h 3333893"/>
                    <a:gd name="connsiteX753" fmla="*/ 2711589 w 4339533"/>
                    <a:gd name="connsiteY753" fmla="*/ 444203 h 3333893"/>
                    <a:gd name="connsiteX754" fmla="*/ 2818163 w 4339533"/>
                    <a:gd name="connsiteY754" fmla="*/ 375063 h 3333893"/>
                    <a:gd name="connsiteX755" fmla="*/ 2815230 w 4339533"/>
                    <a:gd name="connsiteY755" fmla="*/ 356120 h 3333893"/>
                    <a:gd name="connsiteX756" fmla="*/ 2723322 w 4339533"/>
                    <a:gd name="connsiteY756" fmla="*/ 324865 h 3333893"/>
                    <a:gd name="connsiteX757" fmla="*/ 2712567 w 4339533"/>
                    <a:gd name="connsiteY757" fmla="*/ 324865 h 3333893"/>
                    <a:gd name="connsiteX758" fmla="*/ 2588393 w 4339533"/>
                    <a:gd name="connsiteY758" fmla="*/ 358962 h 3333893"/>
                    <a:gd name="connsiteX759" fmla="*/ 2568838 w 4339533"/>
                    <a:gd name="connsiteY759" fmla="*/ 367486 h 3333893"/>
                    <a:gd name="connsiteX760" fmla="*/ 2582526 w 4339533"/>
                    <a:gd name="connsiteY760" fmla="*/ 351385 h 3333893"/>
                    <a:gd name="connsiteX761" fmla="*/ 2631414 w 4339533"/>
                    <a:gd name="connsiteY761" fmla="*/ 281297 h 3333893"/>
                    <a:gd name="connsiteX762" fmla="*/ 2632392 w 4339533"/>
                    <a:gd name="connsiteY762" fmla="*/ 279403 h 3333893"/>
                    <a:gd name="connsiteX763" fmla="*/ 2634347 w 4339533"/>
                    <a:gd name="connsiteY763" fmla="*/ 232047 h 3333893"/>
                    <a:gd name="connsiteX764" fmla="*/ 2618703 w 4339533"/>
                    <a:gd name="connsiteY764" fmla="*/ 226364 h 3333893"/>
                    <a:gd name="connsiteX765" fmla="*/ 2601104 w 4339533"/>
                    <a:gd name="connsiteY765" fmla="*/ 234888 h 3333893"/>
                    <a:gd name="connsiteX766" fmla="*/ 2587415 w 4339533"/>
                    <a:gd name="connsiteY766" fmla="*/ 241518 h 3333893"/>
                    <a:gd name="connsiteX767" fmla="*/ 2576660 w 4339533"/>
                    <a:gd name="connsiteY767" fmla="*/ 247201 h 3333893"/>
                    <a:gd name="connsiteX768" fmla="*/ 2580571 w 4339533"/>
                    <a:gd name="connsiteY768" fmla="*/ 235835 h 3333893"/>
                    <a:gd name="connsiteX769" fmla="*/ 2582526 w 4339533"/>
                    <a:gd name="connsiteY769" fmla="*/ 230152 h 3333893"/>
                    <a:gd name="connsiteX770" fmla="*/ 2586437 w 4339533"/>
                    <a:gd name="connsiteY770" fmla="*/ 218787 h 3333893"/>
                    <a:gd name="connsiteX771" fmla="*/ 2591326 w 4339533"/>
                    <a:gd name="connsiteY771" fmla="*/ 200791 h 3333893"/>
                    <a:gd name="connsiteX772" fmla="*/ 2591326 w 4339533"/>
                    <a:gd name="connsiteY772" fmla="*/ 82400 h 3333893"/>
                    <a:gd name="connsiteX773" fmla="*/ 2557106 w 4339533"/>
                    <a:gd name="connsiteY773" fmla="*/ 71035 h 3333893"/>
                    <a:gd name="connsiteX774" fmla="*/ 2455420 w 4339533"/>
                    <a:gd name="connsiteY774" fmla="*/ 103237 h 3333893"/>
                    <a:gd name="connsiteX775" fmla="*/ 2436843 w 4339533"/>
                    <a:gd name="connsiteY775" fmla="*/ 111761 h 3333893"/>
                    <a:gd name="connsiteX776" fmla="*/ 2359601 w 4339533"/>
                    <a:gd name="connsiteY776" fmla="*/ 161012 h 3333893"/>
                    <a:gd name="connsiteX777" fmla="*/ 2342979 w 4339533"/>
                    <a:gd name="connsiteY777" fmla="*/ 175219 h 3333893"/>
                    <a:gd name="connsiteX778" fmla="*/ 2351779 w 4339533"/>
                    <a:gd name="connsiteY778" fmla="*/ 155329 h 3333893"/>
                    <a:gd name="connsiteX779" fmla="*/ 2367423 w 4339533"/>
                    <a:gd name="connsiteY779" fmla="*/ 106079 h 3333893"/>
                    <a:gd name="connsiteX780" fmla="*/ 2372311 w 4339533"/>
                    <a:gd name="connsiteY780" fmla="*/ 89030 h 3333893"/>
                    <a:gd name="connsiteX781" fmla="*/ 2367423 w 4339533"/>
                    <a:gd name="connsiteY781" fmla="*/ 6630 h 3333893"/>
                    <a:gd name="connsiteX782" fmla="*/ 2356668 w 4339533"/>
                    <a:gd name="connsiteY782" fmla="*/ 3788 h 3333893"/>
                    <a:gd name="connsiteX783" fmla="*/ 2293114 w 4339533"/>
                    <a:gd name="connsiteY783" fmla="*/ 43568 h 3333893"/>
                    <a:gd name="connsiteX784" fmla="*/ 2289203 w 4339533"/>
                    <a:gd name="connsiteY784" fmla="*/ 47356 h 3333893"/>
                    <a:gd name="connsiteX785" fmla="*/ 2220761 w 4339533"/>
                    <a:gd name="connsiteY785" fmla="*/ 117444 h 3333893"/>
                    <a:gd name="connsiteX786" fmla="*/ 2202184 w 4339533"/>
                    <a:gd name="connsiteY786" fmla="*/ 138281 h 3333893"/>
                    <a:gd name="connsiteX787" fmla="*/ 2211961 w 4339533"/>
                    <a:gd name="connsiteY787" fmla="*/ 112708 h 3333893"/>
                    <a:gd name="connsiteX788" fmla="*/ 2219783 w 4339533"/>
                    <a:gd name="connsiteY788" fmla="*/ 44515 h 3333893"/>
                    <a:gd name="connsiteX789" fmla="*/ 2201206 w 4339533"/>
                    <a:gd name="connsiteY789" fmla="*/ 32202 h 3333893"/>
                    <a:gd name="connsiteX790" fmla="*/ 2196317 w 4339533"/>
                    <a:gd name="connsiteY790" fmla="*/ 31255 h 3333893"/>
                    <a:gd name="connsiteX791" fmla="*/ 2076054 w 4339533"/>
                    <a:gd name="connsiteY791" fmla="*/ 125021 h 3333893"/>
                    <a:gd name="connsiteX792" fmla="*/ 2064322 w 4339533"/>
                    <a:gd name="connsiteY792" fmla="*/ 142069 h 3333893"/>
                    <a:gd name="connsiteX793" fmla="*/ 2060411 w 4339533"/>
                    <a:gd name="connsiteY793" fmla="*/ 148699 h 3333893"/>
                    <a:gd name="connsiteX794" fmla="*/ 2055522 w 4339533"/>
                    <a:gd name="connsiteY794" fmla="*/ 142069 h 3333893"/>
                    <a:gd name="connsiteX795" fmla="*/ 1986102 w 4339533"/>
                    <a:gd name="connsiteY795" fmla="*/ 108920 h 3333893"/>
                    <a:gd name="connsiteX796" fmla="*/ 1968503 w 4339533"/>
                    <a:gd name="connsiteY796" fmla="*/ 124074 h 3333893"/>
                    <a:gd name="connsiteX797" fmla="*/ 2000768 w 4339533"/>
                    <a:gd name="connsiteY797" fmla="*/ 267090 h 3333893"/>
                    <a:gd name="connsiteX798" fmla="*/ 2017390 w 4339533"/>
                    <a:gd name="connsiteY798" fmla="*/ 303081 h 3333893"/>
                    <a:gd name="connsiteX799" fmla="*/ 1991968 w 4339533"/>
                    <a:gd name="connsiteY799" fmla="*/ 271826 h 3333893"/>
                    <a:gd name="connsiteX800" fmla="*/ 1979258 w 4339533"/>
                    <a:gd name="connsiteY800" fmla="*/ 255725 h 3333893"/>
                    <a:gd name="connsiteX801" fmla="*/ 1902016 w 4339533"/>
                    <a:gd name="connsiteY801" fmla="*/ 176166 h 3333893"/>
                    <a:gd name="connsiteX802" fmla="*/ 1895172 w 4339533"/>
                    <a:gd name="connsiteY802" fmla="*/ 178060 h 3333893"/>
                    <a:gd name="connsiteX803" fmla="*/ 1899083 w 4339533"/>
                    <a:gd name="connsiteY803" fmla="*/ 252883 h 3333893"/>
                    <a:gd name="connsiteX804" fmla="*/ 1901038 w 4339533"/>
                    <a:gd name="connsiteY804" fmla="*/ 261408 h 3333893"/>
                    <a:gd name="connsiteX805" fmla="*/ 1893216 w 4339533"/>
                    <a:gd name="connsiteY805" fmla="*/ 259513 h 3333893"/>
                    <a:gd name="connsiteX806" fmla="*/ 1831619 w 4339533"/>
                    <a:gd name="connsiteY806" fmla="*/ 308764 h 3333893"/>
                    <a:gd name="connsiteX807" fmla="*/ 1820863 w 4339533"/>
                    <a:gd name="connsiteY807" fmla="*/ 342861 h 3333893"/>
                    <a:gd name="connsiteX808" fmla="*/ 1811086 w 4339533"/>
                    <a:gd name="connsiteY808" fmla="*/ 349491 h 3333893"/>
                    <a:gd name="connsiteX809" fmla="*/ 1801308 w 4339533"/>
                    <a:gd name="connsiteY809" fmla="*/ 342861 h 3333893"/>
                    <a:gd name="connsiteX810" fmla="*/ 1792509 w 4339533"/>
                    <a:gd name="connsiteY810" fmla="*/ 304028 h 3333893"/>
                    <a:gd name="connsiteX811" fmla="*/ 1777842 w 4339533"/>
                    <a:gd name="connsiteY811" fmla="*/ 249095 h 3333893"/>
                    <a:gd name="connsiteX812" fmla="*/ 1741666 w 4339533"/>
                    <a:gd name="connsiteY812" fmla="*/ 322971 h 3333893"/>
                    <a:gd name="connsiteX813" fmla="*/ 1737755 w 4339533"/>
                    <a:gd name="connsiteY813" fmla="*/ 339072 h 3333893"/>
                    <a:gd name="connsiteX814" fmla="*/ 1727000 w 4339533"/>
                    <a:gd name="connsiteY814" fmla="*/ 346649 h 3333893"/>
                    <a:gd name="connsiteX815" fmla="*/ 1718200 w 4339533"/>
                    <a:gd name="connsiteY815" fmla="*/ 339072 h 3333893"/>
                    <a:gd name="connsiteX816" fmla="*/ 1713311 w 4339533"/>
                    <a:gd name="connsiteY816" fmla="*/ 286980 h 3333893"/>
                    <a:gd name="connsiteX817" fmla="*/ 1712334 w 4339533"/>
                    <a:gd name="connsiteY817" fmla="*/ 254778 h 3333893"/>
                    <a:gd name="connsiteX818" fmla="*/ 1708423 w 4339533"/>
                    <a:gd name="connsiteY818" fmla="*/ 260460 h 3333893"/>
                    <a:gd name="connsiteX819" fmla="*/ 1681046 w 4339533"/>
                    <a:gd name="connsiteY819" fmla="*/ 315394 h 3333893"/>
                    <a:gd name="connsiteX820" fmla="*/ 1673224 w 4339533"/>
                    <a:gd name="connsiteY820" fmla="*/ 337178 h 3333893"/>
                    <a:gd name="connsiteX821" fmla="*/ 1671268 w 4339533"/>
                    <a:gd name="connsiteY821" fmla="*/ 314447 h 3333893"/>
                    <a:gd name="connsiteX822" fmla="*/ 1628247 w 4339533"/>
                    <a:gd name="connsiteY822" fmla="*/ 182796 h 3333893"/>
                    <a:gd name="connsiteX823" fmla="*/ 1628247 w 4339533"/>
                    <a:gd name="connsiteY823" fmla="*/ 182796 h 3333893"/>
                    <a:gd name="connsiteX824" fmla="*/ 1609670 w 4339533"/>
                    <a:gd name="connsiteY824" fmla="*/ 267090 h 3333893"/>
                    <a:gd name="connsiteX825" fmla="*/ 1612604 w 4339533"/>
                    <a:gd name="connsiteY825" fmla="*/ 294557 h 3333893"/>
                    <a:gd name="connsiteX826" fmla="*/ 1609670 w 4339533"/>
                    <a:gd name="connsiteY826" fmla="*/ 302134 h 3333893"/>
                    <a:gd name="connsiteX827" fmla="*/ 1595004 w 4339533"/>
                    <a:gd name="connsiteY827" fmla="*/ 303081 h 3333893"/>
                    <a:gd name="connsiteX828" fmla="*/ 1576427 w 4339533"/>
                    <a:gd name="connsiteY828" fmla="*/ 286033 h 3333893"/>
                    <a:gd name="connsiteX829" fmla="*/ 1534384 w 4339533"/>
                    <a:gd name="connsiteY829" fmla="*/ 253831 h 3333893"/>
                    <a:gd name="connsiteX830" fmla="*/ 1520696 w 4339533"/>
                    <a:gd name="connsiteY830" fmla="*/ 256672 h 3333893"/>
                    <a:gd name="connsiteX831" fmla="*/ 1509940 w 4339533"/>
                    <a:gd name="connsiteY831" fmla="*/ 314447 h 3333893"/>
                    <a:gd name="connsiteX832" fmla="*/ 1533406 w 4339533"/>
                    <a:gd name="connsiteY832" fmla="*/ 405371 h 3333893"/>
                    <a:gd name="connsiteX833" fmla="*/ 1543184 w 4339533"/>
                    <a:gd name="connsiteY833" fmla="*/ 435679 h 3333893"/>
                    <a:gd name="connsiteX834" fmla="*/ 1541228 w 4339533"/>
                    <a:gd name="connsiteY834" fmla="*/ 445151 h 3333893"/>
                    <a:gd name="connsiteX835" fmla="*/ 1526562 w 4339533"/>
                    <a:gd name="connsiteY835" fmla="*/ 447045 h 3333893"/>
                    <a:gd name="connsiteX836" fmla="*/ 1485497 w 4339533"/>
                    <a:gd name="connsiteY836" fmla="*/ 412001 h 3333893"/>
                    <a:gd name="connsiteX837" fmla="*/ 1448342 w 4339533"/>
                    <a:gd name="connsiteY837" fmla="*/ 379799 h 3333893"/>
                    <a:gd name="connsiteX838" fmla="*/ 1412166 w 4339533"/>
                    <a:gd name="connsiteY838" fmla="*/ 364645 h 3333893"/>
                    <a:gd name="connsiteX839" fmla="*/ 1398478 w 4339533"/>
                    <a:gd name="connsiteY839" fmla="*/ 369380 h 3333893"/>
                    <a:gd name="connsiteX840" fmla="*/ 1387722 w 4339533"/>
                    <a:gd name="connsiteY840" fmla="*/ 415789 h 3333893"/>
                    <a:gd name="connsiteX841" fmla="*/ 1509940 w 4339533"/>
                    <a:gd name="connsiteY841" fmla="*/ 573960 h 3333893"/>
                    <a:gd name="connsiteX842" fmla="*/ 1513852 w 4339533"/>
                    <a:gd name="connsiteY842" fmla="*/ 583431 h 3333893"/>
                    <a:gd name="connsiteX843" fmla="*/ 1507007 w 4339533"/>
                    <a:gd name="connsiteY843" fmla="*/ 591008 h 3333893"/>
                    <a:gd name="connsiteX844" fmla="*/ 1464964 w 4339533"/>
                    <a:gd name="connsiteY844" fmla="*/ 602374 h 3333893"/>
                    <a:gd name="connsiteX845" fmla="*/ 1380878 w 4339533"/>
                    <a:gd name="connsiteY845" fmla="*/ 639312 h 3333893"/>
                    <a:gd name="connsiteX846" fmla="*/ 1375012 w 4339533"/>
                    <a:gd name="connsiteY846" fmla="*/ 664884 h 3333893"/>
                    <a:gd name="connsiteX847" fmla="*/ 1416077 w 4339533"/>
                    <a:gd name="connsiteY847" fmla="*/ 691404 h 3333893"/>
                    <a:gd name="connsiteX848" fmla="*/ 1488430 w 4339533"/>
                    <a:gd name="connsiteY848" fmla="*/ 684774 h 3333893"/>
                    <a:gd name="connsiteX849" fmla="*/ 1502118 w 4339533"/>
                    <a:gd name="connsiteY849" fmla="*/ 691404 h 3333893"/>
                    <a:gd name="connsiteX850" fmla="*/ 1498208 w 4339533"/>
                    <a:gd name="connsiteY850" fmla="*/ 702770 h 3333893"/>
                    <a:gd name="connsiteX851" fmla="*/ 1465942 w 4339533"/>
                    <a:gd name="connsiteY851" fmla="*/ 720765 h 3333893"/>
                    <a:gd name="connsiteX852" fmla="*/ 1464964 w 4339533"/>
                    <a:gd name="connsiteY852" fmla="*/ 721712 h 3333893"/>
                    <a:gd name="connsiteX853" fmla="*/ 1463009 w 4339533"/>
                    <a:gd name="connsiteY853" fmla="*/ 721712 h 3333893"/>
                    <a:gd name="connsiteX854" fmla="*/ 1354479 w 4339533"/>
                    <a:gd name="connsiteY854" fmla="*/ 753914 h 3333893"/>
                    <a:gd name="connsiteX855" fmla="*/ 1335902 w 4339533"/>
                    <a:gd name="connsiteY855" fmla="*/ 762439 h 3333893"/>
                    <a:gd name="connsiteX856" fmla="*/ 1258660 w 4339533"/>
                    <a:gd name="connsiteY856" fmla="*/ 811689 h 3333893"/>
                    <a:gd name="connsiteX857" fmla="*/ 1242038 w 4339533"/>
                    <a:gd name="connsiteY857" fmla="*/ 825896 h 3333893"/>
                    <a:gd name="connsiteX858" fmla="*/ 1250838 w 4339533"/>
                    <a:gd name="connsiteY858" fmla="*/ 806007 h 3333893"/>
                    <a:gd name="connsiteX859" fmla="*/ 1266482 w 4339533"/>
                    <a:gd name="connsiteY859" fmla="*/ 756756 h 3333893"/>
                    <a:gd name="connsiteX860" fmla="*/ 1271371 w 4339533"/>
                    <a:gd name="connsiteY860" fmla="*/ 739708 h 3333893"/>
                    <a:gd name="connsiteX861" fmla="*/ 1265504 w 4339533"/>
                    <a:gd name="connsiteY861" fmla="*/ 657307 h 3333893"/>
                    <a:gd name="connsiteX862" fmla="*/ 1254749 w 4339533"/>
                    <a:gd name="connsiteY862" fmla="*/ 654466 h 3333893"/>
                    <a:gd name="connsiteX863" fmla="*/ 1191195 w 4339533"/>
                    <a:gd name="connsiteY863" fmla="*/ 694245 h 3333893"/>
                    <a:gd name="connsiteX864" fmla="*/ 1187285 w 4339533"/>
                    <a:gd name="connsiteY864" fmla="*/ 698034 h 3333893"/>
                    <a:gd name="connsiteX865" fmla="*/ 1118842 w 4339533"/>
                    <a:gd name="connsiteY865" fmla="*/ 768122 h 3333893"/>
                    <a:gd name="connsiteX866" fmla="*/ 1100265 w 4339533"/>
                    <a:gd name="connsiteY866" fmla="*/ 788958 h 3333893"/>
                    <a:gd name="connsiteX867" fmla="*/ 1110043 w 4339533"/>
                    <a:gd name="connsiteY867" fmla="*/ 763386 h 3333893"/>
                    <a:gd name="connsiteX868" fmla="*/ 1116887 w 4339533"/>
                    <a:gd name="connsiteY868" fmla="*/ 695193 h 3333893"/>
                    <a:gd name="connsiteX869" fmla="*/ 1098310 w 4339533"/>
                    <a:gd name="connsiteY869" fmla="*/ 682880 h 3333893"/>
                    <a:gd name="connsiteX870" fmla="*/ 1093421 w 4339533"/>
                    <a:gd name="connsiteY870" fmla="*/ 681933 h 3333893"/>
                    <a:gd name="connsiteX871" fmla="*/ 973158 w 4339533"/>
                    <a:gd name="connsiteY871" fmla="*/ 775699 h 3333893"/>
                    <a:gd name="connsiteX872" fmla="*/ 961425 w 4339533"/>
                    <a:gd name="connsiteY872" fmla="*/ 791800 h 3333893"/>
                    <a:gd name="connsiteX873" fmla="*/ 957514 w 4339533"/>
                    <a:gd name="connsiteY873" fmla="*/ 798430 h 3333893"/>
                    <a:gd name="connsiteX874" fmla="*/ 952626 w 4339533"/>
                    <a:gd name="connsiteY874" fmla="*/ 791800 h 3333893"/>
                    <a:gd name="connsiteX875" fmla="*/ 883206 w 4339533"/>
                    <a:gd name="connsiteY875" fmla="*/ 758650 h 3333893"/>
                    <a:gd name="connsiteX876" fmla="*/ 865607 w 4339533"/>
                    <a:gd name="connsiteY876" fmla="*/ 773804 h 3333893"/>
                    <a:gd name="connsiteX877" fmla="*/ 897872 w 4339533"/>
                    <a:gd name="connsiteY877" fmla="*/ 916821 h 3333893"/>
                    <a:gd name="connsiteX878" fmla="*/ 914494 w 4339533"/>
                    <a:gd name="connsiteY878" fmla="*/ 952812 h 3333893"/>
                    <a:gd name="connsiteX879" fmla="*/ 889072 w 4339533"/>
                    <a:gd name="connsiteY879" fmla="*/ 921556 h 3333893"/>
                    <a:gd name="connsiteX880" fmla="*/ 876362 w 4339533"/>
                    <a:gd name="connsiteY880" fmla="*/ 905455 h 3333893"/>
                    <a:gd name="connsiteX881" fmla="*/ 799120 w 4339533"/>
                    <a:gd name="connsiteY881" fmla="*/ 825896 h 3333893"/>
                    <a:gd name="connsiteX882" fmla="*/ 792276 w 4339533"/>
                    <a:gd name="connsiteY882" fmla="*/ 827791 h 3333893"/>
                    <a:gd name="connsiteX883" fmla="*/ 795209 w 4339533"/>
                    <a:gd name="connsiteY883" fmla="*/ 902614 h 3333893"/>
                    <a:gd name="connsiteX884" fmla="*/ 797164 w 4339533"/>
                    <a:gd name="connsiteY884" fmla="*/ 911138 h 3333893"/>
                    <a:gd name="connsiteX885" fmla="*/ 789343 w 4339533"/>
                    <a:gd name="connsiteY885" fmla="*/ 909244 h 3333893"/>
                    <a:gd name="connsiteX886" fmla="*/ 727744 w 4339533"/>
                    <a:gd name="connsiteY886" fmla="*/ 958494 h 3333893"/>
                    <a:gd name="connsiteX887" fmla="*/ 716989 w 4339533"/>
                    <a:gd name="connsiteY887" fmla="*/ 992591 h 3333893"/>
                    <a:gd name="connsiteX888" fmla="*/ 707212 w 4339533"/>
                    <a:gd name="connsiteY888" fmla="*/ 998274 h 3333893"/>
                    <a:gd name="connsiteX889" fmla="*/ 697434 w 4339533"/>
                    <a:gd name="connsiteY889" fmla="*/ 991644 h 3333893"/>
                    <a:gd name="connsiteX890" fmla="*/ 688635 w 4339533"/>
                    <a:gd name="connsiteY890" fmla="*/ 952812 h 3333893"/>
                    <a:gd name="connsiteX891" fmla="*/ 673969 w 4339533"/>
                    <a:gd name="connsiteY891" fmla="*/ 897878 h 3333893"/>
                    <a:gd name="connsiteX892" fmla="*/ 637792 w 4339533"/>
                    <a:gd name="connsiteY892" fmla="*/ 971754 h 3333893"/>
                    <a:gd name="connsiteX893" fmla="*/ 633881 w 4339533"/>
                    <a:gd name="connsiteY893" fmla="*/ 987855 h 3333893"/>
                    <a:gd name="connsiteX894" fmla="*/ 623126 w 4339533"/>
                    <a:gd name="connsiteY894" fmla="*/ 995432 h 3333893"/>
                    <a:gd name="connsiteX895" fmla="*/ 614326 w 4339533"/>
                    <a:gd name="connsiteY895" fmla="*/ 987855 h 3333893"/>
                    <a:gd name="connsiteX896" fmla="*/ 609437 w 4339533"/>
                    <a:gd name="connsiteY896" fmla="*/ 935763 h 3333893"/>
                    <a:gd name="connsiteX897" fmla="*/ 608460 w 4339533"/>
                    <a:gd name="connsiteY897" fmla="*/ 903561 h 3333893"/>
                    <a:gd name="connsiteX898" fmla="*/ 604548 w 4339533"/>
                    <a:gd name="connsiteY898" fmla="*/ 909244 h 3333893"/>
                    <a:gd name="connsiteX899" fmla="*/ 577172 w 4339533"/>
                    <a:gd name="connsiteY899" fmla="*/ 965124 h 3333893"/>
                    <a:gd name="connsiteX900" fmla="*/ 569350 w 4339533"/>
                    <a:gd name="connsiteY900" fmla="*/ 986908 h 3333893"/>
                    <a:gd name="connsiteX901" fmla="*/ 567394 w 4339533"/>
                    <a:gd name="connsiteY901" fmla="*/ 964177 h 3333893"/>
                    <a:gd name="connsiteX902" fmla="*/ 524373 w 4339533"/>
                    <a:gd name="connsiteY902" fmla="*/ 832526 h 3333893"/>
                    <a:gd name="connsiteX903" fmla="*/ 524373 w 4339533"/>
                    <a:gd name="connsiteY903" fmla="*/ 832526 h 3333893"/>
                    <a:gd name="connsiteX904" fmla="*/ 506774 w 4339533"/>
                    <a:gd name="connsiteY904" fmla="*/ 916821 h 3333893"/>
                    <a:gd name="connsiteX905" fmla="*/ 509707 w 4339533"/>
                    <a:gd name="connsiteY905" fmla="*/ 944287 h 3333893"/>
                    <a:gd name="connsiteX906" fmla="*/ 506774 w 4339533"/>
                    <a:gd name="connsiteY906" fmla="*/ 951864 h 3333893"/>
                    <a:gd name="connsiteX907" fmla="*/ 492108 w 4339533"/>
                    <a:gd name="connsiteY907" fmla="*/ 952812 h 3333893"/>
                    <a:gd name="connsiteX908" fmla="*/ 473531 w 4339533"/>
                    <a:gd name="connsiteY908" fmla="*/ 935763 h 3333893"/>
                    <a:gd name="connsiteX909" fmla="*/ 430510 w 4339533"/>
                    <a:gd name="connsiteY909" fmla="*/ 903561 h 3333893"/>
                    <a:gd name="connsiteX910" fmla="*/ 416822 w 4339533"/>
                    <a:gd name="connsiteY910" fmla="*/ 906402 h 3333893"/>
                    <a:gd name="connsiteX911" fmla="*/ 406066 w 4339533"/>
                    <a:gd name="connsiteY911" fmla="*/ 964177 h 3333893"/>
                    <a:gd name="connsiteX912" fmla="*/ 429532 w 4339533"/>
                    <a:gd name="connsiteY912" fmla="*/ 1055102 h 3333893"/>
                    <a:gd name="connsiteX913" fmla="*/ 439310 w 4339533"/>
                    <a:gd name="connsiteY913" fmla="*/ 1085410 h 3333893"/>
                    <a:gd name="connsiteX914" fmla="*/ 437354 w 4339533"/>
                    <a:gd name="connsiteY914" fmla="*/ 1094881 h 3333893"/>
                    <a:gd name="connsiteX915" fmla="*/ 422688 w 4339533"/>
                    <a:gd name="connsiteY915" fmla="*/ 1096775 h 3333893"/>
                    <a:gd name="connsiteX916" fmla="*/ 381623 w 4339533"/>
                    <a:gd name="connsiteY916" fmla="*/ 1062679 h 3333893"/>
                    <a:gd name="connsiteX917" fmla="*/ 344468 w 4339533"/>
                    <a:gd name="connsiteY917" fmla="*/ 1030476 h 3333893"/>
                    <a:gd name="connsiteX918" fmla="*/ 308292 w 4339533"/>
                    <a:gd name="connsiteY918" fmla="*/ 1015322 h 3333893"/>
                    <a:gd name="connsiteX919" fmla="*/ 295581 w 4339533"/>
                    <a:gd name="connsiteY919" fmla="*/ 1020058 h 3333893"/>
                    <a:gd name="connsiteX920" fmla="*/ 284826 w 4339533"/>
                    <a:gd name="connsiteY920" fmla="*/ 1066467 h 3333893"/>
                    <a:gd name="connsiteX921" fmla="*/ 407044 w 4339533"/>
                    <a:gd name="connsiteY921" fmla="*/ 1224637 h 3333893"/>
                    <a:gd name="connsiteX922" fmla="*/ 410955 w 4339533"/>
                    <a:gd name="connsiteY922" fmla="*/ 1234109 h 3333893"/>
                    <a:gd name="connsiteX923" fmla="*/ 404111 w 4339533"/>
                    <a:gd name="connsiteY923" fmla="*/ 1241686 h 3333893"/>
                    <a:gd name="connsiteX924" fmla="*/ 363046 w 4339533"/>
                    <a:gd name="connsiteY924" fmla="*/ 1253052 h 3333893"/>
                    <a:gd name="connsiteX925" fmla="*/ 278960 w 4339533"/>
                    <a:gd name="connsiteY925" fmla="*/ 1289990 h 3333893"/>
                    <a:gd name="connsiteX926" fmla="*/ 273093 w 4339533"/>
                    <a:gd name="connsiteY926" fmla="*/ 1315562 h 3333893"/>
                    <a:gd name="connsiteX927" fmla="*/ 314158 w 4339533"/>
                    <a:gd name="connsiteY927" fmla="*/ 1342082 h 3333893"/>
                    <a:gd name="connsiteX928" fmla="*/ 386511 w 4339533"/>
                    <a:gd name="connsiteY928" fmla="*/ 1335452 h 3333893"/>
                    <a:gd name="connsiteX929" fmla="*/ 400200 w 4339533"/>
                    <a:gd name="connsiteY929" fmla="*/ 1342082 h 3333893"/>
                    <a:gd name="connsiteX930" fmla="*/ 395311 w 4339533"/>
                    <a:gd name="connsiteY930" fmla="*/ 1353447 h 3333893"/>
                    <a:gd name="connsiteX931" fmla="*/ 316114 w 4339533"/>
                    <a:gd name="connsiteY931" fmla="*/ 1394174 h 3333893"/>
                    <a:gd name="connsiteX932" fmla="*/ 225184 w 4339533"/>
                    <a:gd name="connsiteY932" fmla="*/ 1442477 h 3333893"/>
                    <a:gd name="connsiteX933" fmla="*/ 154786 w 4339533"/>
                    <a:gd name="connsiteY933" fmla="*/ 1509723 h 3333893"/>
                    <a:gd name="connsiteX934" fmla="*/ 151853 w 4339533"/>
                    <a:gd name="connsiteY934" fmla="*/ 1550450 h 3333893"/>
                    <a:gd name="connsiteX935" fmla="*/ 152830 w 4339533"/>
                    <a:gd name="connsiteY935" fmla="*/ 1553291 h 3333893"/>
                    <a:gd name="connsiteX936" fmla="*/ 150875 w 4339533"/>
                    <a:gd name="connsiteY936" fmla="*/ 1555186 h 3333893"/>
                    <a:gd name="connsiteX937" fmla="*/ 145986 w 4339533"/>
                    <a:gd name="connsiteY937" fmla="*/ 1591177 h 3333893"/>
                    <a:gd name="connsiteX938" fmla="*/ 171408 w 4339533"/>
                    <a:gd name="connsiteY938" fmla="*/ 1643269 h 3333893"/>
                    <a:gd name="connsiteX939" fmla="*/ 173363 w 4339533"/>
                    <a:gd name="connsiteY939" fmla="*/ 1646110 h 3333893"/>
                    <a:gd name="connsiteX940" fmla="*/ 172385 w 4339533"/>
                    <a:gd name="connsiteY940" fmla="*/ 1648951 h 3333893"/>
                    <a:gd name="connsiteX941" fmla="*/ 164563 w 4339533"/>
                    <a:gd name="connsiteY941" fmla="*/ 1670735 h 3333893"/>
                    <a:gd name="connsiteX942" fmla="*/ 170430 w 4339533"/>
                    <a:gd name="connsiteY942" fmla="*/ 1705779 h 3333893"/>
                    <a:gd name="connsiteX943" fmla="*/ 200740 w 4339533"/>
                    <a:gd name="connsiteY943" fmla="*/ 1709568 h 3333893"/>
                    <a:gd name="connsiteX944" fmla="*/ 214428 w 4339533"/>
                    <a:gd name="connsiteY944" fmla="*/ 1701043 h 3333893"/>
                    <a:gd name="connsiteX945" fmla="*/ 218339 w 4339533"/>
                    <a:gd name="connsiteY945" fmla="*/ 1699149 h 3333893"/>
                    <a:gd name="connsiteX946" fmla="*/ 221273 w 4339533"/>
                    <a:gd name="connsiteY946" fmla="*/ 1701990 h 3333893"/>
                    <a:gd name="connsiteX947" fmla="*/ 255494 w 4339533"/>
                    <a:gd name="connsiteY947" fmla="*/ 1732299 h 3333893"/>
                    <a:gd name="connsiteX948" fmla="*/ 258427 w 4339533"/>
                    <a:gd name="connsiteY948" fmla="*/ 1741770 h 3333893"/>
                    <a:gd name="connsiteX949" fmla="*/ 252560 w 4339533"/>
                    <a:gd name="connsiteY949" fmla="*/ 1749347 h 3333893"/>
                    <a:gd name="connsiteX950" fmla="*/ 215406 w 4339533"/>
                    <a:gd name="connsiteY950" fmla="*/ 1759765 h 3333893"/>
                    <a:gd name="connsiteX951" fmla="*/ 141098 w 4339533"/>
                    <a:gd name="connsiteY951" fmla="*/ 1792915 h 3333893"/>
                    <a:gd name="connsiteX952" fmla="*/ 135231 w 4339533"/>
                    <a:gd name="connsiteY952" fmla="*/ 1814699 h 3333893"/>
                    <a:gd name="connsiteX953" fmla="*/ 171408 w 4339533"/>
                    <a:gd name="connsiteY953" fmla="*/ 1837430 h 3333893"/>
                    <a:gd name="connsiteX954" fmla="*/ 234961 w 4339533"/>
                    <a:gd name="connsiteY954" fmla="*/ 1831747 h 3333893"/>
                    <a:gd name="connsiteX955" fmla="*/ 248649 w 4339533"/>
                    <a:gd name="connsiteY955" fmla="*/ 1838377 h 3333893"/>
                    <a:gd name="connsiteX956" fmla="*/ 244739 w 4339533"/>
                    <a:gd name="connsiteY956" fmla="*/ 1848795 h 3333893"/>
                    <a:gd name="connsiteX957" fmla="*/ 174341 w 4339533"/>
                    <a:gd name="connsiteY957" fmla="*/ 1884786 h 3333893"/>
                    <a:gd name="connsiteX958" fmla="*/ 93188 w 4339533"/>
                    <a:gd name="connsiteY958" fmla="*/ 1927407 h 3333893"/>
                    <a:gd name="connsiteX959" fmla="*/ 31590 w 4339533"/>
                    <a:gd name="connsiteY959" fmla="*/ 1986129 h 3333893"/>
                    <a:gd name="connsiteX960" fmla="*/ 36479 w 4339533"/>
                    <a:gd name="connsiteY960" fmla="*/ 2031591 h 3333893"/>
                    <a:gd name="connsiteX961" fmla="*/ 56034 w 4339533"/>
                    <a:gd name="connsiteY961" fmla="*/ 2037274 h 3333893"/>
                    <a:gd name="connsiteX962" fmla="*/ 88299 w 4339533"/>
                    <a:gd name="connsiteY962" fmla="*/ 2025909 h 3333893"/>
                    <a:gd name="connsiteX963" fmla="*/ 102966 w 4339533"/>
                    <a:gd name="connsiteY963" fmla="*/ 2030644 h 3333893"/>
                    <a:gd name="connsiteX964" fmla="*/ 100032 w 4339533"/>
                    <a:gd name="connsiteY964" fmla="*/ 2041063 h 3333893"/>
                    <a:gd name="connsiteX965" fmla="*/ 39412 w 4339533"/>
                    <a:gd name="connsiteY965" fmla="*/ 2127251 h 3333893"/>
                    <a:gd name="connsiteX966" fmla="*/ 44301 w 4339533"/>
                    <a:gd name="connsiteY966" fmla="*/ 2157560 h 3333893"/>
                    <a:gd name="connsiteX967" fmla="*/ 57011 w 4339533"/>
                    <a:gd name="connsiteY967" fmla="*/ 2164189 h 3333893"/>
                    <a:gd name="connsiteX968" fmla="*/ 57011 w 4339533"/>
                    <a:gd name="connsiteY968" fmla="*/ 2164189 h 3333893"/>
                    <a:gd name="connsiteX969" fmla="*/ 69722 w 4339533"/>
                    <a:gd name="connsiteY969" fmla="*/ 2160401 h 3333893"/>
                    <a:gd name="connsiteX970" fmla="*/ 102966 w 4339533"/>
                    <a:gd name="connsiteY970" fmla="*/ 2137670 h 3333893"/>
                    <a:gd name="connsiteX971" fmla="*/ 119587 w 4339533"/>
                    <a:gd name="connsiteY971" fmla="*/ 2125357 h 3333893"/>
                    <a:gd name="connsiteX972" fmla="*/ 125454 w 4339533"/>
                    <a:gd name="connsiteY972" fmla="*/ 2123463 h 3333893"/>
                    <a:gd name="connsiteX973" fmla="*/ 135231 w 4339533"/>
                    <a:gd name="connsiteY973" fmla="*/ 2131987 h 3333893"/>
                    <a:gd name="connsiteX974" fmla="*/ 132298 w 4339533"/>
                    <a:gd name="connsiteY974" fmla="*/ 2191656 h 3333893"/>
                    <a:gd name="connsiteX975" fmla="*/ 129365 w 4339533"/>
                    <a:gd name="connsiteY975" fmla="*/ 2232383 h 3333893"/>
                    <a:gd name="connsiteX976" fmla="*/ 129365 w 4339533"/>
                    <a:gd name="connsiteY976" fmla="*/ 2239013 h 3333893"/>
                    <a:gd name="connsiteX977" fmla="*/ 134253 w 4339533"/>
                    <a:gd name="connsiteY977" fmla="*/ 2275951 h 3333893"/>
                    <a:gd name="connsiteX978" fmla="*/ 136209 w 4339533"/>
                    <a:gd name="connsiteY978" fmla="*/ 2276898 h 3333893"/>
                    <a:gd name="connsiteX979" fmla="*/ 165541 w 4339533"/>
                    <a:gd name="connsiteY979" fmla="*/ 2248484 h 3333893"/>
                    <a:gd name="connsiteX980" fmla="*/ 167497 w 4339533"/>
                    <a:gd name="connsiteY980" fmla="*/ 2245643 h 3333893"/>
                    <a:gd name="connsiteX981" fmla="*/ 184118 w 4339533"/>
                    <a:gd name="connsiteY981" fmla="*/ 2247537 h 3333893"/>
                    <a:gd name="connsiteX982" fmla="*/ 183141 w 4339533"/>
                    <a:gd name="connsiteY982" fmla="*/ 2257955 h 3333893"/>
                    <a:gd name="connsiteX983" fmla="*/ 176296 w 4339533"/>
                    <a:gd name="connsiteY983" fmla="*/ 2305311 h 3333893"/>
                    <a:gd name="connsiteX984" fmla="*/ 217362 w 4339533"/>
                    <a:gd name="connsiteY984" fmla="*/ 2328043 h 3333893"/>
                    <a:gd name="connsiteX985" fmla="*/ 227139 w 4339533"/>
                    <a:gd name="connsiteY985" fmla="*/ 2327096 h 3333893"/>
                    <a:gd name="connsiteX986" fmla="*/ 228117 w 4339533"/>
                    <a:gd name="connsiteY986" fmla="*/ 2327096 h 3333893"/>
                    <a:gd name="connsiteX987" fmla="*/ 237894 w 4339533"/>
                    <a:gd name="connsiteY987" fmla="*/ 2335620 h 3333893"/>
                    <a:gd name="connsiteX988" fmla="*/ 229094 w 4339533"/>
                    <a:gd name="connsiteY988" fmla="*/ 2346038 h 3333893"/>
                    <a:gd name="connsiteX989" fmla="*/ 192918 w 4339533"/>
                    <a:gd name="connsiteY989" fmla="*/ 2358351 h 3333893"/>
                    <a:gd name="connsiteX990" fmla="*/ 193896 w 4339533"/>
                    <a:gd name="connsiteY990" fmla="*/ 2368769 h 3333893"/>
                    <a:gd name="connsiteX991" fmla="*/ 235939 w 4339533"/>
                    <a:gd name="connsiteY991" fmla="*/ 2410443 h 3333893"/>
                    <a:gd name="connsiteX992" fmla="*/ 244739 w 4339533"/>
                    <a:gd name="connsiteY992" fmla="*/ 2417073 h 3333893"/>
                    <a:gd name="connsiteX993" fmla="*/ 237894 w 4339533"/>
                    <a:gd name="connsiteY993" fmla="*/ 2420861 h 3333893"/>
                    <a:gd name="connsiteX994" fmla="*/ 227139 w 4339533"/>
                    <a:gd name="connsiteY994" fmla="*/ 2436015 h 3333893"/>
                    <a:gd name="connsiteX995" fmla="*/ 241805 w 4339533"/>
                    <a:gd name="connsiteY995" fmla="*/ 2451169 h 3333893"/>
                    <a:gd name="connsiteX996" fmla="*/ 243761 w 4339533"/>
                    <a:gd name="connsiteY996" fmla="*/ 2452117 h 3333893"/>
                    <a:gd name="connsiteX997" fmla="*/ 275048 w 4339533"/>
                    <a:gd name="connsiteY997" fmla="*/ 2474848 h 3333893"/>
                    <a:gd name="connsiteX998" fmla="*/ 286781 w 4339533"/>
                    <a:gd name="connsiteY998" fmla="*/ 2483372 h 3333893"/>
                    <a:gd name="connsiteX999" fmla="*/ 261360 w 4339533"/>
                    <a:gd name="connsiteY999" fmla="*/ 2484319 h 3333893"/>
                    <a:gd name="connsiteX1000" fmla="*/ 253538 w 4339533"/>
                    <a:gd name="connsiteY1000" fmla="*/ 2487160 h 3333893"/>
                    <a:gd name="connsiteX1001" fmla="*/ 246694 w 4339533"/>
                    <a:gd name="connsiteY1001" fmla="*/ 2522204 h 3333893"/>
                    <a:gd name="connsiteX1002" fmla="*/ 246694 w 4339533"/>
                    <a:gd name="connsiteY1002" fmla="*/ 2525046 h 3333893"/>
                    <a:gd name="connsiteX1003" fmla="*/ 246694 w 4339533"/>
                    <a:gd name="connsiteY1003" fmla="*/ 2525993 h 3333893"/>
                    <a:gd name="connsiteX1004" fmla="*/ 248649 w 4339533"/>
                    <a:gd name="connsiteY1004" fmla="*/ 2528834 h 3333893"/>
                    <a:gd name="connsiteX1005" fmla="*/ 251583 w 4339533"/>
                    <a:gd name="connsiteY1005" fmla="*/ 2535464 h 3333893"/>
                    <a:gd name="connsiteX1006" fmla="*/ 275048 w 4339533"/>
                    <a:gd name="connsiteY1006" fmla="*/ 2570508 h 3333893"/>
                    <a:gd name="connsiteX1007" fmla="*/ 282871 w 4339533"/>
                    <a:gd name="connsiteY1007" fmla="*/ 2579032 h 3333893"/>
                    <a:gd name="connsiteX1008" fmla="*/ 271137 w 4339533"/>
                    <a:gd name="connsiteY1008" fmla="*/ 2579032 h 3333893"/>
                    <a:gd name="connsiteX1009" fmla="*/ 269182 w 4339533"/>
                    <a:gd name="connsiteY1009" fmla="*/ 2579032 h 3333893"/>
                    <a:gd name="connsiteX1010" fmla="*/ 267227 w 4339533"/>
                    <a:gd name="connsiteY1010" fmla="*/ 2579032 h 3333893"/>
                    <a:gd name="connsiteX1011" fmla="*/ 266249 w 4339533"/>
                    <a:gd name="connsiteY1011" fmla="*/ 2578085 h 3333893"/>
                    <a:gd name="connsiteX1012" fmla="*/ 242783 w 4339533"/>
                    <a:gd name="connsiteY1012" fmla="*/ 2551565 h 3333893"/>
                    <a:gd name="connsiteX1013" fmla="*/ 228117 w 4339533"/>
                    <a:gd name="connsiteY1013" fmla="*/ 2535464 h 3333893"/>
                    <a:gd name="connsiteX1014" fmla="*/ 225184 w 4339533"/>
                    <a:gd name="connsiteY1014" fmla="*/ 2532622 h 3333893"/>
                    <a:gd name="connsiteX1015" fmla="*/ 181185 w 4339533"/>
                    <a:gd name="connsiteY1015" fmla="*/ 2503261 h 3333893"/>
                    <a:gd name="connsiteX1016" fmla="*/ 174341 w 4339533"/>
                    <a:gd name="connsiteY1016" fmla="*/ 2508944 h 3333893"/>
                    <a:gd name="connsiteX1017" fmla="*/ 180207 w 4339533"/>
                    <a:gd name="connsiteY1017" fmla="*/ 2534517 h 3333893"/>
                    <a:gd name="connsiteX1018" fmla="*/ 181185 w 4339533"/>
                    <a:gd name="connsiteY1018" fmla="*/ 2535464 h 3333893"/>
                    <a:gd name="connsiteX1019" fmla="*/ 206606 w 4339533"/>
                    <a:gd name="connsiteY1019" fmla="*/ 2567666 h 3333893"/>
                    <a:gd name="connsiteX1020" fmla="*/ 215406 w 4339533"/>
                    <a:gd name="connsiteY1020" fmla="*/ 2576190 h 3333893"/>
                    <a:gd name="connsiteX1021" fmla="*/ 202696 w 4339533"/>
                    <a:gd name="connsiteY1021" fmla="*/ 2576190 h 3333893"/>
                    <a:gd name="connsiteX1022" fmla="*/ 136209 w 4339533"/>
                    <a:gd name="connsiteY1022" fmla="*/ 2588503 h 3333893"/>
                    <a:gd name="connsiteX1023" fmla="*/ 141098 w 4339533"/>
                    <a:gd name="connsiteY1023" fmla="*/ 2600816 h 3333893"/>
                    <a:gd name="connsiteX1024" fmla="*/ 205629 w 4339533"/>
                    <a:gd name="connsiteY1024" fmla="*/ 2633018 h 3333893"/>
                    <a:gd name="connsiteX1025" fmla="*/ 223228 w 4339533"/>
                    <a:gd name="connsiteY1025" fmla="*/ 2638701 h 3333893"/>
                    <a:gd name="connsiteX1026" fmla="*/ 282871 w 4339533"/>
                    <a:gd name="connsiteY1026" fmla="*/ 2657643 h 3333893"/>
                    <a:gd name="connsiteX1027" fmla="*/ 303403 w 4339533"/>
                    <a:gd name="connsiteY1027" fmla="*/ 2663326 h 3333893"/>
                    <a:gd name="connsiteX1028" fmla="*/ 268204 w 4339533"/>
                    <a:gd name="connsiteY1028" fmla="*/ 2669956 h 3333893"/>
                    <a:gd name="connsiteX1029" fmla="*/ 169452 w 4339533"/>
                    <a:gd name="connsiteY1029" fmla="*/ 2705000 h 3333893"/>
                    <a:gd name="connsiteX1030" fmla="*/ 165541 w 4339533"/>
                    <a:gd name="connsiteY1030" fmla="*/ 2712577 h 3333893"/>
                    <a:gd name="connsiteX1031" fmla="*/ 197807 w 4339533"/>
                    <a:gd name="connsiteY1031" fmla="*/ 2718260 h 3333893"/>
                    <a:gd name="connsiteX1032" fmla="*/ 273093 w 4339533"/>
                    <a:gd name="connsiteY1032" fmla="*/ 2711630 h 3333893"/>
                    <a:gd name="connsiteX1033" fmla="*/ 303403 w 4339533"/>
                    <a:gd name="connsiteY1033" fmla="*/ 2707841 h 3333893"/>
                    <a:gd name="connsiteX1034" fmla="*/ 276026 w 4339533"/>
                    <a:gd name="connsiteY1034" fmla="*/ 2721101 h 3333893"/>
                    <a:gd name="connsiteX1035" fmla="*/ 196829 w 4339533"/>
                    <a:gd name="connsiteY1035" fmla="*/ 2786453 h 3333893"/>
                    <a:gd name="connsiteX1036" fmla="*/ 195851 w 4339533"/>
                    <a:gd name="connsiteY1036" fmla="*/ 2790242 h 3333893"/>
                    <a:gd name="connsiteX1037" fmla="*/ 206606 w 4339533"/>
                    <a:gd name="connsiteY1037" fmla="*/ 2792136 h 3333893"/>
                    <a:gd name="connsiteX1038" fmla="*/ 278960 w 4339533"/>
                    <a:gd name="connsiteY1038" fmla="*/ 2777929 h 3333893"/>
                    <a:gd name="connsiteX1039" fmla="*/ 313180 w 4339533"/>
                    <a:gd name="connsiteY1039" fmla="*/ 2768458 h 3333893"/>
                    <a:gd name="connsiteX1040" fmla="*/ 279937 w 4339533"/>
                    <a:gd name="connsiteY1040" fmla="*/ 2789294 h 3333893"/>
                    <a:gd name="connsiteX1041" fmla="*/ 273093 w 4339533"/>
                    <a:gd name="connsiteY1041" fmla="*/ 2794030 h 3333893"/>
                    <a:gd name="connsiteX1042" fmla="*/ 205629 w 4339533"/>
                    <a:gd name="connsiteY1042" fmla="*/ 2863171 h 3333893"/>
                    <a:gd name="connsiteX1043" fmla="*/ 197807 w 4339533"/>
                    <a:gd name="connsiteY1043" fmla="*/ 2885901 h 3333893"/>
                    <a:gd name="connsiteX1044" fmla="*/ 214428 w 4339533"/>
                    <a:gd name="connsiteY1044" fmla="*/ 2890637 h 3333893"/>
                    <a:gd name="connsiteX1045" fmla="*/ 284826 w 4339533"/>
                    <a:gd name="connsiteY1045" fmla="*/ 2874536 h 3333893"/>
                    <a:gd name="connsiteX1046" fmla="*/ 322958 w 4339533"/>
                    <a:gd name="connsiteY1046" fmla="*/ 2860329 h 3333893"/>
                    <a:gd name="connsiteX1047" fmla="*/ 367934 w 4339533"/>
                    <a:gd name="connsiteY1047" fmla="*/ 2843281 h 3333893"/>
                    <a:gd name="connsiteX1048" fmla="*/ 327847 w 4339533"/>
                    <a:gd name="connsiteY1048" fmla="*/ 2869800 h 3333893"/>
                    <a:gd name="connsiteX1049" fmla="*/ 308292 w 4339533"/>
                    <a:gd name="connsiteY1049" fmla="*/ 2884007 h 3333893"/>
                    <a:gd name="connsiteX1050" fmla="*/ 263316 w 4339533"/>
                    <a:gd name="connsiteY1050" fmla="*/ 2944623 h 3333893"/>
                    <a:gd name="connsiteX1051" fmla="*/ 269182 w 4339533"/>
                    <a:gd name="connsiteY1051" fmla="*/ 2992927 h 3333893"/>
                    <a:gd name="connsiteX1052" fmla="*/ 271137 w 4339533"/>
                    <a:gd name="connsiteY1052" fmla="*/ 2996716 h 3333893"/>
                    <a:gd name="connsiteX1053" fmla="*/ 267227 w 4339533"/>
                    <a:gd name="connsiteY1053" fmla="*/ 2999557 h 3333893"/>
                    <a:gd name="connsiteX1054" fmla="*/ 203673 w 4339533"/>
                    <a:gd name="connsiteY1054" fmla="*/ 3068697 h 3333893"/>
                    <a:gd name="connsiteX1055" fmla="*/ 205629 w 4339533"/>
                    <a:gd name="connsiteY1055" fmla="*/ 3069645 h 3333893"/>
                    <a:gd name="connsiteX1056" fmla="*/ 308292 w 4339533"/>
                    <a:gd name="connsiteY1056" fmla="*/ 3047860 h 3333893"/>
                    <a:gd name="connsiteX1057" fmla="*/ 360112 w 4339533"/>
                    <a:gd name="connsiteY1057" fmla="*/ 3029865 h 3333893"/>
                    <a:gd name="connsiteX1058" fmla="*/ 405089 w 4339533"/>
                    <a:gd name="connsiteY1058" fmla="*/ 3012817 h 3333893"/>
                    <a:gd name="connsiteX1059" fmla="*/ 365001 w 4339533"/>
                    <a:gd name="connsiteY1059" fmla="*/ 3038389 h 3333893"/>
                    <a:gd name="connsiteX1060" fmla="*/ 310247 w 4339533"/>
                    <a:gd name="connsiteY1060" fmla="*/ 3094270 h 3333893"/>
                    <a:gd name="connsiteX1061" fmla="*/ 311225 w 4339533"/>
                    <a:gd name="connsiteY1061" fmla="*/ 3095217 h 3333893"/>
                    <a:gd name="connsiteX1062" fmla="*/ 321980 w 4339533"/>
                    <a:gd name="connsiteY1062" fmla="*/ 3097111 h 3333893"/>
                    <a:gd name="connsiteX1063" fmla="*/ 409977 w 4339533"/>
                    <a:gd name="connsiteY1063" fmla="*/ 3063014 h 3333893"/>
                    <a:gd name="connsiteX1064" fmla="*/ 423666 w 4339533"/>
                    <a:gd name="connsiteY1064" fmla="*/ 3055438 h 3333893"/>
                    <a:gd name="connsiteX1065" fmla="*/ 416822 w 4339533"/>
                    <a:gd name="connsiteY1065" fmla="*/ 3069645 h 3333893"/>
                    <a:gd name="connsiteX1066" fmla="*/ 411933 w 4339533"/>
                    <a:gd name="connsiteY1066" fmla="*/ 3134049 h 3333893"/>
                    <a:gd name="connsiteX1067" fmla="*/ 446154 w 4339533"/>
                    <a:gd name="connsiteY1067" fmla="*/ 3161516 h 3333893"/>
                    <a:gd name="connsiteX1068" fmla="*/ 496019 w 4339533"/>
                    <a:gd name="connsiteY1068" fmla="*/ 3091429 h 3333893"/>
                    <a:gd name="connsiteX1069" fmla="*/ 502863 w 4339533"/>
                    <a:gd name="connsiteY1069" fmla="*/ 3068697 h 3333893"/>
                    <a:gd name="connsiteX1070" fmla="*/ 506774 w 4339533"/>
                    <a:gd name="connsiteY1070" fmla="*/ 3092376 h 3333893"/>
                    <a:gd name="connsiteX1071" fmla="*/ 555661 w 4339533"/>
                    <a:gd name="connsiteY1071" fmla="*/ 3188036 h 3333893"/>
                    <a:gd name="connsiteX1072" fmla="*/ 573261 w 4339533"/>
                    <a:gd name="connsiteY1072" fmla="*/ 3180459 h 3333893"/>
                    <a:gd name="connsiteX1073" fmla="*/ 596727 w 4339533"/>
                    <a:gd name="connsiteY1073" fmla="*/ 3128367 h 3333893"/>
                    <a:gd name="connsiteX1074" fmla="*/ 598682 w 4339533"/>
                    <a:gd name="connsiteY1074" fmla="*/ 3112265 h 3333893"/>
                    <a:gd name="connsiteX1075" fmla="*/ 606504 w 4339533"/>
                    <a:gd name="connsiteY1075" fmla="*/ 3126472 h 3333893"/>
                    <a:gd name="connsiteX1076" fmla="*/ 659302 w 4339533"/>
                    <a:gd name="connsiteY1076" fmla="*/ 3153939 h 3333893"/>
                    <a:gd name="connsiteX1077" fmla="*/ 698412 w 4339533"/>
                    <a:gd name="connsiteY1077" fmla="*/ 3093323 h 3333893"/>
                    <a:gd name="connsiteX1078" fmla="*/ 699390 w 4339533"/>
                    <a:gd name="connsiteY1078" fmla="*/ 3090481 h 3333893"/>
                    <a:gd name="connsiteX1079" fmla="*/ 700368 w 4339533"/>
                    <a:gd name="connsiteY1079" fmla="*/ 3087640 h 3333893"/>
                    <a:gd name="connsiteX1080" fmla="*/ 701345 w 4339533"/>
                    <a:gd name="connsiteY1080" fmla="*/ 3083851 h 3333893"/>
                    <a:gd name="connsiteX1081" fmla="*/ 702323 w 4339533"/>
                    <a:gd name="connsiteY1081" fmla="*/ 3080063 h 3333893"/>
                    <a:gd name="connsiteX1082" fmla="*/ 707212 w 4339533"/>
                    <a:gd name="connsiteY1082" fmla="*/ 3080063 h 3333893"/>
                    <a:gd name="connsiteX1083" fmla="*/ 719922 w 4339533"/>
                    <a:gd name="connsiteY1083" fmla="*/ 3081010 h 3333893"/>
                    <a:gd name="connsiteX1084" fmla="*/ 773699 w 4339533"/>
                    <a:gd name="connsiteY1084" fmla="*/ 3074380 h 3333893"/>
                    <a:gd name="connsiteX1085" fmla="*/ 805964 w 4339533"/>
                    <a:gd name="connsiteY1085" fmla="*/ 3067750 h 3333893"/>
                    <a:gd name="connsiteX1086" fmla="*/ 776632 w 4339533"/>
                    <a:gd name="connsiteY1086" fmla="*/ 3083851 h 3333893"/>
                    <a:gd name="connsiteX1087" fmla="*/ 726767 w 4339533"/>
                    <a:gd name="connsiteY1087" fmla="*/ 3113213 h 3333893"/>
                    <a:gd name="connsiteX1088" fmla="*/ 726767 w 4339533"/>
                    <a:gd name="connsiteY1088" fmla="*/ 3113213 h 3333893"/>
                    <a:gd name="connsiteX1089" fmla="*/ 746322 w 4339533"/>
                    <a:gd name="connsiteY1089" fmla="*/ 3115107 h 3333893"/>
                    <a:gd name="connsiteX1090" fmla="*/ 783476 w 4339533"/>
                    <a:gd name="connsiteY1090" fmla="*/ 3103741 h 3333893"/>
                    <a:gd name="connsiteX1091" fmla="*/ 796187 w 4339533"/>
                    <a:gd name="connsiteY1091" fmla="*/ 3105635 h 3333893"/>
                    <a:gd name="connsiteX1092" fmla="*/ 787387 w 4339533"/>
                    <a:gd name="connsiteY1092" fmla="*/ 3123631 h 3333893"/>
                    <a:gd name="connsiteX1093" fmla="*/ 780543 w 4339533"/>
                    <a:gd name="connsiteY1093" fmla="*/ 3133102 h 3333893"/>
                    <a:gd name="connsiteX1094" fmla="*/ 766854 w 4339533"/>
                    <a:gd name="connsiteY1094" fmla="*/ 3223079 h 3333893"/>
                    <a:gd name="connsiteX1095" fmla="*/ 784454 w 4339533"/>
                    <a:gd name="connsiteY1095" fmla="*/ 3238234 h 3333893"/>
                    <a:gd name="connsiteX1096" fmla="*/ 799120 w 4339533"/>
                    <a:gd name="connsiteY1096" fmla="*/ 3231604 h 3333893"/>
                    <a:gd name="connsiteX1097" fmla="*/ 886139 w 4339533"/>
                    <a:gd name="connsiteY1097" fmla="*/ 3121737 h 3333893"/>
                    <a:gd name="connsiteX1098" fmla="*/ 897872 w 4339533"/>
                    <a:gd name="connsiteY1098" fmla="*/ 3102794 h 3333893"/>
                    <a:gd name="connsiteX1099" fmla="*/ 896894 w 4339533"/>
                    <a:gd name="connsiteY1099" fmla="*/ 3123631 h 3333893"/>
                    <a:gd name="connsiteX1100" fmla="*/ 905694 w 4339533"/>
                    <a:gd name="connsiteY1100" fmla="*/ 3173829 h 3333893"/>
                    <a:gd name="connsiteX1101" fmla="*/ 944804 w 4339533"/>
                    <a:gd name="connsiteY1101" fmla="*/ 3177617 h 3333893"/>
                    <a:gd name="connsiteX1102" fmla="*/ 980980 w 4339533"/>
                    <a:gd name="connsiteY1102" fmla="*/ 3130261 h 3333893"/>
                    <a:gd name="connsiteX1103" fmla="*/ 983914 w 4339533"/>
                    <a:gd name="connsiteY1103" fmla="*/ 3122684 h 3333893"/>
                    <a:gd name="connsiteX1104" fmla="*/ 986847 w 4339533"/>
                    <a:gd name="connsiteY1104" fmla="*/ 3071539 h 3333893"/>
                    <a:gd name="connsiteX1105" fmla="*/ 983914 w 4339533"/>
                    <a:gd name="connsiteY1105" fmla="*/ 3057332 h 3333893"/>
                    <a:gd name="connsiteX1106" fmla="*/ 994669 w 4339533"/>
                    <a:gd name="connsiteY1106" fmla="*/ 3066803 h 3333893"/>
                    <a:gd name="connsiteX1107" fmla="*/ 1061156 w 4339533"/>
                    <a:gd name="connsiteY1107" fmla="*/ 3105635 h 3333893"/>
                    <a:gd name="connsiteX1108" fmla="*/ 1067022 w 4339533"/>
                    <a:gd name="connsiteY1108" fmla="*/ 3106583 h 3333893"/>
                    <a:gd name="connsiteX1109" fmla="*/ 1091466 w 4339533"/>
                    <a:gd name="connsiteY1109" fmla="*/ 3090481 h 3333893"/>
                    <a:gd name="connsiteX1110" fmla="*/ 1068000 w 4339533"/>
                    <a:gd name="connsiteY1110" fmla="*/ 3003346 h 3333893"/>
                    <a:gd name="connsiteX1111" fmla="*/ 1063111 w 4339533"/>
                    <a:gd name="connsiteY1111" fmla="*/ 2992927 h 3333893"/>
                    <a:gd name="connsiteX1112" fmla="*/ 1063111 w 4339533"/>
                    <a:gd name="connsiteY1112" fmla="*/ 2991033 h 3333893"/>
                    <a:gd name="connsiteX1113" fmla="*/ 1052356 w 4339533"/>
                    <a:gd name="connsiteY1113" fmla="*/ 2938941 h 3333893"/>
                    <a:gd name="connsiteX1114" fmla="*/ 1038667 w 4339533"/>
                    <a:gd name="connsiteY1114" fmla="*/ 2899161 h 3333893"/>
                    <a:gd name="connsiteX1115" fmla="*/ 1059200 w 4339533"/>
                    <a:gd name="connsiteY1115" fmla="*/ 2927575 h 3333893"/>
                    <a:gd name="connsiteX1116" fmla="*/ 1134486 w 4339533"/>
                    <a:gd name="connsiteY1116" fmla="*/ 2985350 h 3333893"/>
                    <a:gd name="connsiteX1117" fmla="*/ 1146219 w 4339533"/>
                    <a:gd name="connsiteY1117" fmla="*/ 2983456 h 3333893"/>
                    <a:gd name="connsiteX1118" fmla="*/ 1163819 w 4339533"/>
                    <a:gd name="connsiteY1118" fmla="*/ 2962619 h 3333893"/>
                    <a:gd name="connsiteX1119" fmla="*/ 1166752 w 4339533"/>
                    <a:gd name="connsiteY1119" fmla="*/ 2939888 h 3333893"/>
                    <a:gd name="connsiteX1120" fmla="*/ 1166752 w 4339533"/>
                    <a:gd name="connsiteY1120" fmla="*/ 2919051 h 3333893"/>
                    <a:gd name="connsiteX1121" fmla="*/ 1176529 w 4339533"/>
                    <a:gd name="connsiteY1121" fmla="*/ 2937047 h 3333893"/>
                    <a:gd name="connsiteX1122" fmla="*/ 1197062 w 4339533"/>
                    <a:gd name="connsiteY1122" fmla="*/ 2956936 h 3333893"/>
                    <a:gd name="connsiteX1123" fmla="*/ 1211728 w 4339533"/>
                    <a:gd name="connsiteY1123" fmla="*/ 2948412 h 3333893"/>
                    <a:gd name="connsiteX1124" fmla="*/ 1240083 w 4339533"/>
                    <a:gd name="connsiteY1124" fmla="*/ 2901056 h 3333893"/>
                    <a:gd name="connsiteX1125" fmla="*/ 1249860 w 4339533"/>
                    <a:gd name="connsiteY1125" fmla="*/ 2882113 h 3333893"/>
                    <a:gd name="connsiteX1126" fmla="*/ 1249860 w 4339533"/>
                    <a:gd name="connsiteY1126" fmla="*/ 2882113 h 3333893"/>
                    <a:gd name="connsiteX1127" fmla="*/ 1249860 w 4339533"/>
                    <a:gd name="connsiteY1127" fmla="*/ 2882113 h 3333893"/>
                    <a:gd name="connsiteX1128" fmla="*/ 1249860 w 4339533"/>
                    <a:gd name="connsiteY1128" fmla="*/ 2882113 h 3333893"/>
                    <a:gd name="connsiteX1129" fmla="*/ 1258660 w 4339533"/>
                    <a:gd name="connsiteY1129" fmla="*/ 2886849 h 3333893"/>
                    <a:gd name="connsiteX1130" fmla="*/ 1251816 w 4339533"/>
                    <a:gd name="connsiteY1130" fmla="*/ 2919051 h 3333893"/>
                    <a:gd name="connsiteX1131" fmla="*/ 1247905 w 4339533"/>
                    <a:gd name="connsiteY1131" fmla="*/ 2944623 h 3333893"/>
                    <a:gd name="connsiteX1132" fmla="*/ 1245949 w 4339533"/>
                    <a:gd name="connsiteY1132" fmla="*/ 2979667 h 3333893"/>
                    <a:gd name="connsiteX1133" fmla="*/ 1368167 w 4339533"/>
                    <a:gd name="connsiteY1133" fmla="*/ 2912421 h 3333893"/>
                    <a:gd name="connsiteX1134" fmla="*/ 1375012 w 4339533"/>
                    <a:gd name="connsiteY1134" fmla="*/ 2919998 h 3333893"/>
                    <a:gd name="connsiteX1135" fmla="*/ 1361323 w 4339533"/>
                    <a:gd name="connsiteY1135" fmla="*/ 2933258 h 3333893"/>
                    <a:gd name="connsiteX1136" fmla="*/ 1360346 w 4339533"/>
                    <a:gd name="connsiteY1136" fmla="*/ 2934205 h 3333893"/>
                    <a:gd name="connsiteX1137" fmla="*/ 1346657 w 4339533"/>
                    <a:gd name="connsiteY1137" fmla="*/ 2956936 h 3333893"/>
                    <a:gd name="connsiteX1138" fmla="*/ 1346657 w 4339533"/>
                    <a:gd name="connsiteY1138" fmla="*/ 2958830 h 3333893"/>
                    <a:gd name="connsiteX1139" fmla="*/ 1351546 w 4339533"/>
                    <a:gd name="connsiteY1139" fmla="*/ 2959777 h 3333893"/>
                    <a:gd name="connsiteX1140" fmla="*/ 1417055 w 4339533"/>
                    <a:gd name="connsiteY1140" fmla="*/ 2937047 h 3333893"/>
                    <a:gd name="connsiteX1141" fmla="*/ 1477675 w 4339533"/>
                    <a:gd name="connsiteY1141" fmla="*/ 2882113 h 3333893"/>
                    <a:gd name="connsiteX1142" fmla="*/ 1488430 w 4339533"/>
                    <a:gd name="connsiteY1142" fmla="*/ 2865065 h 3333893"/>
                    <a:gd name="connsiteX1143" fmla="*/ 1486474 w 4339533"/>
                    <a:gd name="connsiteY1143" fmla="*/ 2884955 h 3333893"/>
                    <a:gd name="connsiteX1144" fmla="*/ 1487452 w 4339533"/>
                    <a:gd name="connsiteY1144" fmla="*/ 2917157 h 3333893"/>
                    <a:gd name="connsiteX1145" fmla="*/ 1512874 w 4339533"/>
                    <a:gd name="connsiteY1145" fmla="*/ 2954095 h 3333893"/>
                    <a:gd name="connsiteX1146" fmla="*/ 1516785 w 4339533"/>
                    <a:gd name="connsiteY1146" fmla="*/ 2954095 h 3333893"/>
                    <a:gd name="connsiteX1147" fmla="*/ 1535362 w 4339533"/>
                    <a:gd name="connsiteY1147" fmla="*/ 2947465 h 3333893"/>
                    <a:gd name="connsiteX1148" fmla="*/ 1559805 w 4339533"/>
                    <a:gd name="connsiteY1148" fmla="*/ 2904844 h 3333893"/>
                    <a:gd name="connsiteX1149" fmla="*/ 1573494 w 4339533"/>
                    <a:gd name="connsiteY1149" fmla="*/ 2884955 h 3333893"/>
                    <a:gd name="connsiteX1150" fmla="*/ 1573494 w 4339533"/>
                    <a:gd name="connsiteY1150" fmla="*/ 2902950 h 3333893"/>
                    <a:gd name="connsiteX1151" fmla="*/ 1595004 w 4339533"/>
                    <a:gd name="connsiteY1151" fmla="*/ 2956936 h 3333893"/>
                    <a:gd name="connsiteX1152" fmla="*/ 1604782 w 4339533"/>
                    <a:gd name="connsiteY1152" fmla="*/ 2957883 h 3333893"/>
                    <a:gd name="connsiteX1153" fmla="*/ 1598915 w 4339533"/>
                    <a:gd name="connsiteY1153" fmla="*/ 2965460 h 3333893"/>
                    <a:gd name="connsiteX1154" fmla="*/ 1576427 w 4339533"/>
                    <a:gd name="connsiteY1154" fmla="*/ 2999557 h 3333893"/>
                    <a:gd name="connsiteX1155" fmla="*/ 1578383 w 4339533"/>
                    <a:gd name="connsiteY1155" fmla="*/ 2999557 h 3333893"/>
                    <a:gd name="connsiteX1156" fmla="*/ 1644869 w 4339533"/>
                    <a:gd name="connsiteY1156" fmla="*/ 2976826 h 3333893"/>
                    <a:gd name="connsiteX1157" fmla="*/ 1656602 w 4339533"/>
                    <a:gd name="connsiteY1157" fmla="*/ 2972090 h 3333893"/>
                    <a:gd name="connsiteX1158" fmla="*/ 1696690 w 4339533"/>
                    <a:gd name="connsiteY1158" fmla="*/ 2955042 h 3333893"/>
                    <a:gd name="connsiteX1159" fmla="*/ 1661491 w 4339533"/>
                    <a:gd name="connsiteY1159" fmla="*/ 2980614 h 3333893"/>
                    <a:gd name="connsiteX1160" fmla="*/ 1604782 w 4339533"/>
                    <a:gd name="connsiteY1160" fmla="*/ 3042178 h 3333893"/>
                    <a:gd name="connsiteX1161" fmla="*/ 1609670 w 4339533"/>
                    <a:gd name="connsiteY1161" fmla="*/ 3051649 h 3333893"/>
                    <a:gd name="connsiteX1162" fmla="*/ 1657580 w 4339533"/>
                    <a:gd name="connsiteY1162" fmla="*/ 3050702 h 3333893"/>
                    <a:gd name="connsiteX1163" fmla="*/ 1664424 w 4339533"/>
                    <a:gd name="connsiteY1163" fmla="*/ 3046913 h 3333893"/>
                    <a:gd name="connsiteX1164" fmla="*/ 1665402 w 4339533"/>
                    <a:gd name="connsiteY1164" fmla="*/ 3054490 h 3333893"/>
                    <a:gd name="connsiteX1165" fmla="*/ 1667357 w 4339533"/>
                    <a:gd name="connsiteY1165" fmla="*/ 3064909 h 3333893"/>
                    <a:gd name="connsiteX1166" fmla="*/ 1713311 w 4339533"/>
                    <a:gd name="connsiteY1166" fmla="*/ 3136891 h 3333893"/>
                    <a:gd name="connsiteX1167" fmla="*/ 1718200 w 4339533"/>
                    <a:gd name="connsiteY1167" fmla="*/ 3137838 h 3333893"/>
                    <a:gd name="connsiteX1168" fmla="*/ 1739710 w 4339533"/>
                    <a:gd name="connsiteY1168" fmla="*/ 3101847 h 3333893"/>
                    <a:gd name="connsiteX1169" fmla="*/ 1741666 w 4339533"/>
                    <a:gd name="connsiteY1169" fmla="*/ 3078169 h 3333893"/>
                    <a:gd name="connsiteX1170" fmla="*/ 1749488 w 4339533"/>
                    <a:gd name="connsiteY1170" fmla="*/ 3100900 h 3333893"/>
                    <a:gd name="connsiteX1171" fmla="*/ 1770998 w 4339533"/>
                    <a:gd name="connsiteY1171" fmla="*/ 3150151 h 3333893"/>
                    <a:gd name="connsiteX1172" fmla="*/ 1771976 w 4339533"/>
                    <a:gd name="connsiteY1172" fmla="*/ 3152992 h 3333893"/>
                    <a:gd name="connsiteX1173" fmla="*/ 1803264 w 4339533"/>
                    <a:gd name="connsiteY1173" fmla="*/ 3186142 h 3333893"/>
                    <a:gd name="connsiteX1174" fmla="*/ 1826730 w 4339533"/>
                    <a:gd name="connsiteY1174" fmla="*/ 3148256 h 3333893"/>
                    <a:gd name="connsiteX1175" fmla="*/ 1828685 w 4339533"/>
                    <a:gd name="connsiteY1175" fmla="*/ 3138785 h 3333893"/>
                    <a:gd name="connsiteX1176" fmla="*/ 1832596 w 4339533"/>
                    <a:gd name="connsiteY1176" fmla="*/ 3112265 h 3333893"/>
                    <a:gd name="connsiteX1177" fmla="*/ 1833574 w 4339533"/>
                    <a:gd name="connsiteY1177" fmla="*/ 3093323 h 3333893"/>
                    <a:gd name="connsiteX1178" fmla="*/ 1842373 w 4339533"/>
                    <a:gd name="connsiteY1178" fmla="*/ 3109424 h 3333893"/>
                    <a:gd name="connsiteX1179" fmla="*/ 1873662 w 4339533"/>
                    <a:gd name="connsiteY1179" fmla="*/ 3150151 h 3333893"/>
                    <a:gd name="connsiteX1180" fmla="*/ 1882461 w 4339533"/>
                    <a:gd name="connsiteY1180" fmla="*/ 3158675 h 3333893"/>
                    <a:gd name="connsiteX1181" fmla="*/ 1946992 w 4339533"/>
                    <a:gd name="connsiteY1181" fmla="*/ 3199401 h 3333893"/>
                    <a:gd name="connsiteX1182" fmla="*/ 1954814 w 4339533"/>
                    <a:gd name="connsiteY1182" fmla="*/ 3198454 h 3333893"/>
                    <a:gd name="connsiteX1183" fmla="*/ 1986102 w 4339533"/>
                    <a:gd name="connsiteY1183" fmla="*/ 3141626 h 3333893"/>
                    <a:gd name="connsiteX1184" fmla="*/ 1988058 w 4339533"/>
                    <a:gd name="connsiteY1184" fmla="*/ 3131208 h 3333893"/>
                    <a:gd name="connsiteX1185" fmla="*/ 1989035 w 4339533"/>
                    <a:gd name="connsiteY1185" fmla="*/ 3124578 h 3333893"/>
                    <a:gd name="connsiteX1186" fmla="*/ 1990991 w 4339533"/>
                    <a:gd name="connsiteY1186" fmla="*/ 3111318 h 3333893"/>
                    <a:gd name="connsiteX1187" fmla="*/ 2004679 w 4339533"/>
                    <a:gd name="connsiteY1187" fmla="*/ 3125525 h 3333893"/>
                    <a:gd name="connsiteX1188" fmla="*/ 2012502 w 4339533"/>
                    <a:gd name="connsiteY1188" fmla="*/ 3134049 h 3333893"/>
                    <a:gd name="connsiteX1189" fmla="*/ 2021301 w 4339533"/>
                    <a:gd name="connsiteY1189" fmla="*/ 3134049 h 3333893"/>
                    <a:gd name="connsiteX1190" fmla="*/ 2032056 w 4339533"/>
                    <a:gd name="connsiteY1190" fmla="*/ 3113213 h 3333893"/>
                    <a:gd name="connsiteX1191" fmla="*/ 2032056 w 4339533"/>
                    <a:gd name="connsiteY1191" fmla="*/ 3112265 h 3333893"/>
                    <a:gd name="connsiteX1192" fmla="*/ 2022279 w 4339533"/>
                    <a:gd name="connsiteY1192" fmla="*/ 3067750 h 3333893"/>
                    <a:gd name="connsiteX1193" fmla="*/ 2016412 w 4339533"/>
                    <a:gd name="connsiteY1193" fmla="*/ 3049755 h 3333893"/>
                    <a:gd name="connsiteX1194" fmla="*/ 2031078 w 4339533"/>
                    <a:gd name="connsiteY1194" fmla="*/ 3063014 h 3333893"/>
                    <a:gd name="connsiteX1195" fmla="*/ 2094632 w 4339533"/>
                    <a:gd name="connsiteY1195" fmla="*/ 3106583 h 3333893"/>
                    <a:gd name="connsiteX1196" fmla="*/ 2142541 w 4339533"/>
                    <a:gd name="connsiteY1196" fmla="*/ 3117001 h 3333893"/>
                    <a:gd name="connsiteX1197" fmla="*/ 2162097 w 4339533"/>
                    <a:gd name="connsiteY1197" fmla="*/ 3113213 h 3333893"/>
                    <a:gd name="connsiteX1198" fmla="*/ 2167963 w 4339533"/>
                    <a:gd name="connsiteY1198" fmla="*/ 3105635 h 3333893"/>
                    <a:gd name="connsiteX1199" fmla="*/ 2124942 w 4339533"/>
                    <a:gd name="connsiteY1199" fmla="*/ 3050702 h 3333893"/>
                    <a:gd name="connsiteX1200" fmla="*/ 2095610 w 4339533"/>
                    <a:gd name="connsiteY1200" fmla="*/ 3026077 h 3333893"/>
                    <a:gd name="connsiteX1201" fmla="*/ 2129831 w 4339533"/>
                    <a:gd name="connsiteY1201" fmla="*/ 3042178 h 3333893"/>
                    <a:gd name="connsiteX1202" fmla="*/ 2255960 w 4339533"/>
                    <a:gd name="connsiteY1202" fmla="*/ 3078169 h 3333893"/>
                    <a:gd name="connsiteX1203" fmla="*/ 2310713 w 4339533"/>
                    <a:gd name="connsiteY1203" fmla="*/ 3065856 h 3333893"/>
                    <a:gd name="connsiteX1204" fmla="*/ 2317558 w 4339533"/>
                    <a:gd name="connsiteY1204" fmla="*/ 3058279 h 3333893"/>
                    <a:gd name="connsiteX1205" fmla="*/ 2211961 w 4339533"/>
                    <a:gd name="connsiteY1205" fmla="*/ 2975879 h 3333893"/>
                    <a:gd name="connsiteX1206" fmla="*/ 2177740 w 4339533"/>
                    <a:gd name="connsiteY1206" fmla="*/ 2956936 h 3333893"/>
                    <a:gd name="connsiteX1207" fmla="*/ 2231516 w 4339533"/>
                    <a:gd name="connsiteY1207" fmla="*/ 2971143 h 3333893"/>
                    <a:gd name="connsiteX1208" fmla="*/ 2311691 w 4339533"/>
                    <a:gd name="connsiteY1208" fmla="*/ 2989139 h 3333893"/>
                    <a:gd name="connsiteX1209" fmla="*/ 2317558 w 4339533"/>
                    <a:gd name="connsiteY1209" fmla="*/ 2990086 h 3333893"/>
                    <a:gd name="connsiteX1210" fmla="*/ 2351779 w 4339533"/>
                    <a:gd name="connsiteY1210" fmla="*/ 2993874 h 3333893"/>
                    <a:gd name="connsiteX1211" fmla="*/ 2380133 w 4339533"/>
                    <a:gd name="connsiteY1211" fmla="*/ 2986297 h 3333893"/>
                    <a:gd name="connsiteX1212" fmla="*/ 2384044 w 4339533"/>
                    <a:gd name="connsiteY1212" fmla="*/ 2978720 h 3333893"/>
                    <a:gd name="connsiteX1213" fmla="*/ 2333202 w 4339533"/>
                    <a:gd name="connsiteY1213" fmla="*/ 2938941 h 3333893"/>
                    <a:gd name="connsiteX1214" fmla="*/ 2298980 w 4339533"/>
                    <a:gd name="connsiteY1214" fmla="*/ 2920945 h 3333893"/>
                    <a:gd name="connsiteX1215" fmla="*/ 2337113 w 4339533"/>
                    <a:gd name="connsiteY1215" fmla="*/ 2929469 h 3333893"/>
                    <a:gd name="connsiteX1216" fmla="*/ 2371334 w 4339533"/>
                    <a:gd name="connsiteY1216" fmla="*/ 2934205 h 3333893"/>
                    <a:gd name="connsiteX1217" fmla="*/ 2389911 w 4339533"/>
                    <a:gd name="connsiteY1217" fmla="*/ 2927575 h 3333893"/>
                    <a:gd name="connsiteX1218" fmla="*/ 2363512 w 4339533"/>
                    <a:gd name="connsiteY1218" fmla="*/ 2893479 h 3333893"/>
                    <a:gd name="connsiteX1219" fmla="*/ 2346890 w 4339533"/>
                    <a:gd name="connsiteY1219" fmla="*/ 2884007 h 3333893"/>
                    <a:gd name="connsiteX1220" fmla="*/ 2365467 w 4339533"/>
                    <a:gd name="connsiteY1220" fmla="*/ 2884007 h 3333893"/>
                    <a:gd name="connsiteX1221" fmla="*/ 2529728 w 4339533"/>
                    <a:gd name="connsiteY1221" fmla="*/ 2829074 h 3333893"/>
                    <a:gd name="connsiteX1222" fmla="*/ 2535595 w 4339533"/>
                    <a:gd name="connsiteY1222" fmla="*/ 2794977 h 3333893"/>
                    <a:gd name="connsiteX1223" fmla="*/ 2496485 w 4339533"/>
                    <a:gd name="connsiteY1223" fmla="*/ 2765616 h 3333893"/>
                    <a:gd name="connsiteX1224" fmla="*/ 2492574 w 4339533"/>
                    <a:gd name="connsiteY1224" fmla="*/ 2763722 h 3333893"/>
                    <a:gd name="connsiteX1225" fmla="*/ 2492574 w 4339533"/>
                    <a:gd name="connsiteY1225" fmla="*/ 2756145 h 3333893"/>
                    <a:gd name="connsiteX1226" fmla="*/ 2497463 w 4339533"/>
                    <a:gd name="connsiteY1226" fmla="*/ 2755198 h 3333893"/>
                    <a:gd name="connsiteX1227" fmla="*/ 2528751 w 4339533"/>
                    <a:gd name="connsiteY1227" fmla="*/ 2741938 h 3333893"/>
                    <a:gd name="connsiteX1228" fmla="*/ 2532662 w 4339533"/>
                    <a:gd name="connsiteY1228" fmla="*/ 2733414 h 3333893"/>
                    <a:gd name="connsiteX1229" fmla="*/ 2537550 w 4339533"/>
                    <a:gd name="connsiteY1229" fmla="*/ 2741938 h 3333893"/>
                    <a:gd name="connsiteX1230" fmla="*/ 2577638 w 4339533"/>
                    <a:gd name="connsiteY1230" fmla="*/ 2771299 h 3333893"/>
                    <a:gd name="connsiteX1231" fmla="*/ 2604037 w 4339533"/>
                    <a:gd name="connsiteY1231" fmla="*/ 2758039 h 3333893"/>
                    <a:gd name="connsiteX1232" fmla="*/ 2616747 w 4339533"/>
                    <a:gd name="connsiteY1232" fmla="*/ 2736255 h 3333893"/>
                    <a:gd name="connsiteX1233" fmla="*/ 2625547 w 4339533"/>
                    <a:gd name="connsiteY1233" fmla="*/ 2717313 h 3333893"/>
                    <a:gd name="connsiteX1234" fmla="*/ 2627503 w 4339533"/>
                    <a:gd name="connsiteY1234" fmla="*/ 2738150 h 3333893"/>
                    <a:gd name="connsiteX1235" fmla="*/ 2644125 w 4339533"/>
                    <a:gd name="connsiteY1235" fmla="*/ 2767510 h 3333893"/>
                    <a:gd name="connsiteX1236" fmla="*/ 2657813 w 4339533"/>
                    <a:gd name="connsiteY1236" fmla="*/ 2763722 h 3333893"/>
                    <a:gd name="connsiteX1237" fmla="*/ 2706700 w 4339533"/>
                    <a:gd name="connsiteY1237" fmla="*/ 2727731 h 3333893"/>
                    <a:gd name="connsiteX1238" fmla="*/ 2724300 w 4339533"/>
                    <a:gd name="connsiteY1238" fmla="*/ 2712577 h 3333893"/>
                    <a:gd name="connsiteX1239" fmla="*/ 2731144 w 4339533"/>
                    <a:gd name="connsiteY1239" fmla="*/ 2720154 h 3333893"/>
                    <a:gd name="connsiteX1240" fmla="*/ 2731144 w 4339533"/>
                    <a:gd name="connsiteY1240" fmla="*/ 2720154 h 3333893"/>
                    <a:gd name="connsiteX1241" fmla="*/ 2731144 w 4339533"/>
                    <a:gd name="connsiteY1241" fmla="*/ 2720154 h 3333893"/>
                    <a:gd name="connsiteX1242" fmla="*/ 2710611 w 4339533"/>
                    <a:gd name="connsiteY1242" fmla="*/ 2749515 h 3333893"/>
                    <a:gd name="connsiteX1243" fmla="*/ 2696923 w 4339533"/>
                    <a:gd name="connsiteY1243" fmla="*/ 2773193 h 3333893"/>
                    <a:gd name="connsiteX1244" fmla="*/ 2679324 w 4339533"/>
                    <a:gd name="connsiteY1244" fmla="*/ 2807290 h 3333893"/>
                    <a:gd name="connsiteX1245" fmla="*/ 2718433 w 4339533"/>
                    <a:gd name="connsiteY1245" fmla="*/ 2811078 h 3333893"/>
                    <a:gd name="connsiteX1246" fmla="*/ 2828919 w 4339533"/>
                    <a:gd name="connsiteY1246" fmla="*/ 2789294 h 3333893"/>
                    <a:gd name="connsiteX1247" fmla="*/ 2831852 w 4339533"/>
                    <a:gd name="connsiteY1247" fmla="*/ 2798766 h 3333893"/>
                    <a:gd name="connsiteX1248" fmla="*/ 2830874 w 4339533"/>
                    <a:gd name="connsiteY1248" fmla="*/ 2798766 h 3333893"/>
                    <a:gd name="connsiteX1249" fmla="*/ 2830874 w 4339533"/>
                    <a:gd name="connsiteY1249" fmla="*/ 2798766 h 3333893"/>
                    <a:gd name="connsiteX1250" fmla="*/ 2812296 w 4339533"/>
                    <a:gd name="connsiteY1250" fmla="*/ 2805396 h 3333893"/>
                    <a:gd name="connsiteX1251" fmla="*/ 2811319 w 4339533"/>
                    <a:gd name="connsiteY1251" fmla="*/ 2805396 h 3333893"/>
                    <a:gd name="connsiteX1252" fmla="*/ 2787853 w 4339533"/>
                    <a:gd name="connsiteY1252" fmla="*/ 2822444 h 3333893"/>
                    <a:gd name="connsiteX1253" fmla="*/ 2787853 w 4339533"/>
                    <a:gd name="connsiteY1253" fmla="*/ 2825285 h 3333893"/>
                    <a:gd name="connsiteX1254" fmla="*/ 2835763 w 4339533"/>
                    <a:gd name="connsiteY1254" fmla="*/ 2832863 h 3333893"/>
                    <a:gd name="connsiteX1255" fmla="*/ 2867051 w 4339533"/>
                    <a:gd name="connsiteY1255" fmla="*/ 2831915 h 3333893"/>
                    <a:gd name="connsiteX1256" fmla="*/ 2950159 w 4339533"/>
                    <a:gd name="connsiteY1256" fmla="*/ 2801607 h 3333893"/>
                    <a:gd name="connsiteX1257" fmla="*/ 2966780 w 4339533"/>
                    <a:gd name="connsiteY1257" fmla="*/ 2790242 h 3333893"/>
                    <a:gd name="connsiteX1258" fmla="*/ 2957003 w 4339533"/>
                    <a:gd name="connsiteY1258" fmla="*/ 2808237 h 3333893"/>
                    <a:gd name="connsiteX1259" fmla="*/ 2944292 w 4339533"/>
                    <a:gd name="connsiteY1259" fmla="*/ 2840439 h 3333893"/>
                    <a:gd name="connsiteX1260" fmla="*/ 2954070 w 4339533"/>
                    <a:gd name="connsiteY1260" fmla="*/ 2887796 h 3333893"/>
                    <a:gd name="connsiteX1261" fmla="*/ 2978513 w 4339533"/>
                    <a:gd name="connsiteY1261" fmla="*/ 2890637 h 3333893"/>
                    <a:gd name="connsiteX1262" fmla="*/ 3021534 w 4339533"/>
                    <a:gd name="connsiteY1262" fmla="*/ 2858435 h 3333893"/>
                    <a:gd name="connsiteX1263" fmla="*/ 3043044 w 4339533"/>
                    <a:gd name="connsiteY1263" fmla="*/ 2844228 h 3333893"/>
                    <a:gd name="connsiteX1264" fmla="*/ 3035223 w 4339533"/>
                    <a:gd name="connsiteY1264" fmla="*/ 2860329 h 3333893"/>
                    <a:gd name="connsiteX1265" fmla="*/ 3033267 w 4339533"/>
                    <a:gd name="connsiteY1265" fmla="*/ 2922839 h 3333893"/>
                    <a:gd name="connsiteX1266" fmla="*/ 3042067 w 4339533"/>
                    <a:gd name="connsiteY1266" fmla="*/ 2927575 h 3333893"/>
                    <a:gd name="connsiteX1267" fmla="*/ 3033267 w 4339533"/>
                    <a:gd name="connsiteY1267" fmla="*/ 2931364 h 3333893"/>
                    <a:gd name="connsiteX1268" fmla="*/ 2997091 w 4339533"/>
                    <a:gd name="connsiteY1268" fmla="*/ 2956936 h 3333893"/>
                    <a:gd name="connsiteX1269" fmla="*/ 2999046 w 4339533"/>
                    <a:gd name="connsiteY1269" fmla="*/ 2957883 h 3333893"/>
                    <a:gd name="connsiteX1270" fmla="*/ 3051844 w 4339533"/>
                    <a:gd name="connsiteY1270" fmla="*/ 2962619 h 3333893"/>
                    <a:gd name="connsiteX1271" fmla="*/ 3074332 w 4339533"/>
                    <a:gd name="connsiteY1271" fmla="*/ 2962619 h 3333893"/>
                    <a:gd name="connsiteX1272" fmla="*/ 3088021 w 4339533"/>
                    <a:gd name="connsiteY1272" fmla="*/ 2962619 h 3333893"/>
                    <a:gd name="connsiteX1273" fmla="*/ 3132019 w 4339533"/>
                    <a:gd name="connsiteY1273" fmla="*/ 2961672 h 3333893"/>
                    <a:gd name="connsiteX1274" fmla="*/ 3088998 w 4339533"/>
                    <a:gd name="connsiteY1274" fmla="*/ 2972090 h 3333893"/>
                    <a:gd name="connsiteX1275" fmla="*/ 3006868 w 4339533"/>
                    <a:gd name="connsiteY1275" fmla="*/ 3009975 h 3333893"/>
                    <a:gd name="connsiteX1276" fmla="*/ 3007845 w 4339533"/>
                    <a:gd name="connsiteY1276" fmla="*/ 3022288 h 3333893"/>
                    <a:gd name="connsiteX1277" fmla="*/ 3049888 w 4339533"/>
                    <a:gd name="connsiteY1277" fmla="*/ 3041231 h 3333893"/>
                    <a:gd name="connsiteX1278" fmla="*/ 3055755 w 4339533"/>
                    <a:gd name="connsiteY1278" fmla="*/ 3041231 h 3333893"/>
                    <a:gd name="connsiteX1279" fmla="*/ 3063577 w 4339533"/>
                    <a:gd name="connsiteY1279" fmla="*/ 3040284 h 3333893"/>
                    <a:gd name="connsiteX1280" fmla="*/ 3061622 w 4339533"/>
                    <a:gd name="connsiteY1280" fmla="*/ 3046913 h 3333893"/>
                    <a:gd name="connsiteX1281" fmla="*/ 3059666 w 4339533"/>
                    <a:gd name="connsiteY1281" fmla="*/ 3058279 h 3333893"/>
                    <a:gd name="connsiteX1282" fmla="*/ 3074332 w 4339533"/>
                    <a:gd name="connsiteY1282" fmla="*/ 3148256 h 3333893"/>
                    <a:gd name="connsiteX1283" fmla="*/ 3116375 w 4339533"/>
                    <a:gd name="connsiteY1283" fmla="*/ 3124578 h 3333893"/>
                    <a:gd name="connsiteX1284" fmla="*/ 3127130 w 4339533"/>
                    <a:gd name="connsiteY1284" fmla="*/ 3103741 h 3333893"/>
                    <a:gd name="connsiteX1285" fmla="*/ 3126153 w 4339533"/>
                    <a:gd name="connsiteY1285" fmla="*/ 3127419 h 3333893"/>
                    <a:gd name="connsiteX1286" fmla="*/ 3126153 w 4339533"/>
                    <a:gd name="connsiteY1286" fmla="*/ 3184247 h 3333893"/>
                    <a:gd name="connsiteX1287" fmla="*/ 3126153 w 4339533"/>
                    <a:gd name="connsiteY1287" fmla="*/ 3187088 h 3333893"/>
                    <a:gd name="connsiteX1288" fmla="*/ 3143752 w 4339533"/>
                    <a:gd name="connsiteY1288" fmla="*/ 3233498 h 3333893"/>
                    <a:gd name="connsiteX1289" fmla="*/ 3183840 w 4339533"/>
                    <a:gd name="connsiteY1289" fmla="*/ 3206031 h 3333893"/>
                    <a:gd name="connsiteX1290" fmla="*/ 3189706 w 4339533"/>
                    <a:gd name="connsiteY1290" fmla="*/ 3197507 h 3333893"/>
                    <a:gd name="connsiteX1291" fmla="*/ 3205350 w 4339533"/>
                    <a:gd name="connsiteY1291" fmla="*/ 3172881 h 3333893"/>
                    <a:gd name="connsiteX1292" fmla="*/ 3213172 w 4339533"/>
                    <a:gd name="connsiteY1292" fmla="*/ 3155833 h 3333893"/>
                    <a:gd name="connsiteX1293" fmla="*/ 3215127 w 4339533"/>
                    <a:gd name="connsiteY1293" fmla="*/ 3174776 h 3333893"/>
                    <a:gd name="connsiteX1294" fmla="*/ 3228816 w 4339533"/>
                    <a:gd name="connsiteY1294" fmla="*/ 3227815 h 3333893"/>
                    <a:gd name="connsiteX1295" fmla="*/ 3233705 w 4339533"/>
                    <a:gd name="connsiteY1295" fmla="*/ 3239180 h 3333893"/>
                    <a:gd name="connsiteX1296" fmla="*/ 3288458 w 4339533"/>
                    <a:gd name="connsiteY1296" fmla="*/ 3307374 h 3333893"/>
                    <a:gd name="connsiteX1297" fmla="*/ 3343212 w 4339533"/>
                    <a:gd name="connsiteY1297" fmla="*/ 3263806 h 3333893"/>
                    <a:gd name="connsiteX1298" fmla="*/ 3349079 w 4339533"/>
                    <a:gd name="connsiteY1298" fmla="*/ 3254335 h 3333893"/>
                    <a:gd name="connsiteX1299" fmla="*/ 3352990 w 4339533"/>
                    <a:gd name="connsiteY1299" fmla="*/ 3248652 h 3333893"/>
                    <a:gd name="connsiteX1300" fmla="*/ 3359834 w 4339533"/>
                    <a:gd name="connsiteY1300" fmla="*/ 3236339 h 3333893"/>
                    <a:gd name="connsiteX1301" fmla="*/ 3366678 w 4339533"/>
                    <a:gd name="connsiteY1301" fmla="*/ 3254335 h 3333893"/>
                    <a:gd name="connsiteX1302" fmla="*/ 3371566 w 4339533"/>
                    <a:gd name="connsiteY1302" fmla="*/ 3266647 h 3333893"/>
                    <a:gd name="connsiteX1303" fmla="*/ 3380367 w 4339533"/>
                    <a:gd name="connsiteY1303" fmla="*/ 3270436 h 3333893"/>
                    <a:gd name="connsiteX1304" fmla="*/ 3399921 w 4339533"/>
                    <a:gd name="connsiteY1304" fmla="*/ 3253388 h 3333893"/>
                    <a:gd name="connsiteX1305" fmla="*/ 3399921 w 4339533"/>
                    <a:gd name="connsiteY1305" fmla="*/ 3252440 h 3333893"/>
                    <a:gd name="connsiteX1306" fmla="*/ 3409698 w 4339533"/>
                    <a:gd name="connsiteY1306" fmla="*/ 3204137 h 3333893"/>
                    <a:gd name="connsiteX1307" fmla="*/ 3411654 w 4339533"/>
                    <a:gd name="connsiteY1307" fmla="*/ 3185194 h 3333893"/>
                    <a:gd name="connsiteX1308" fmla="*/ 3419477 w 4339533"/>
                    <a:gd name="connsiteY1308" fmla="*/ 3203190 h 3333893"/>
                    <a:gd name="connsiteX1309" fmla="*/ 3463475 w 4339533"/>
                    <a:gd name="connsiteY1309" fmla="*/ 3271383 h 3333893"/>
                    <a:gd name="connsiteX1310" fmla="*/ 3527028 w 4339533"/>
                    <a:gd name="connsiteY1310" fmla="*/ 3305480 h 3333893"/>
                    <a:gd name="connsiteX1311" fmla="*/ 3536806 w 4339533"/>
                    <a:gd name="connsiteY1311" fmla="*/ 3300744 h 3333893"/>
                    <a:gd name="connsiteX1312" fmla="*/ 3518228 w 4339533"/>
                    <a:gd name="connsiteY1312" fmla="*/ 3228762 h 3333893"/>
                    <a:gd name="connsiteX1313" fmla="*/ 3501607 w 4339533"/>
                    <a:gd name="connsiteY1313" fmla="*/ 3195613 h 3333893"/>
                    <a:gd name="connsiteX1314" fmla="*/ 3527028 w 4339533"/>
                    <a:gd name="connsiteY1314" fmla="*/ 3224026 h 3333893"/>
                    <a:gd name="connsiteX1315" fmla="*/ 3696178 w 4339533"/>
                    <a:gd name="connsiteY1315" fmla="*/ 3320634 h 3333893"/>
                    <a:gd name="connsiteX1316" fmla="*/ 3706933 w 4339533"/>
                    <a:gd name="connsiteY1316" fmla="*/ 3314951 h 3333893"/>
                    <a:gd name="connsiteX1317" fmla="*/ 3637513 w 4339533"/>
                    <a:gd name="connsiteY1317" fmla="*/ 3189930 h 3333893"/>
                    <a:gd name="connsiteX1318" fmla="*/ 3614048 w 4339533"/>
                    <a:gd name="connsiteY1318" fmla="*/ 3159622 h 3333893"/>
                    <a:gd name="connsiteX1319" fmla="*/ 3660979 w 4339533"/>
                    <a:gd name="connsiteY1319" fmla="*/ 3191824 h 3333893"/>
                    <a:gd name="connsiteX1320" fmla="*/ 2523862 w 4339533"/>
                    <a:gd name="connsiteY1320" fmla="*/ 2723943 h 3333893"/>
                    <a:gd name="connsiteX1321" fmla="*/ 2517018 w 4339533"/>
                    <a:gd name="connsiteY1321" fmla="*/ 2721101 h 3333893"/>
                    <a:gd name="connsiteX1322" fmla="*/ 2507240 w 4339533"/>
                    <a:gd name="connsiteY1322" fmla="*/ 2717313 h 3333893"/>
                    <a:gd name="connsiteX1323" fmla="*/ 2516040 w 4339533"/>
                    <a:gd name="connsiteY1323" fmla="*/ 2711630 h 3333893"/>
                    <a:gd name="connsiteX1324" fmla="*/ 2520929 w 4339533"/>
                    <a:gd name="connsiteY1324" fmla="*/ 2708789 h 3333893"/>
                    <a:gd name="connsiteX1325" fmla="*/ 2526795 w 4339533"/>
                    <a:gd name="connsiteY1325" fmla="*/ 2704053 h 3333893"/>
                    <a:gd name="connsiteX1326" fmla="*/ 2528751 w 4339533"/>
                    <a:gd name="connsiteY1326" fmla="*/ 2710683 h 3333893"/>
                    <a:gd name="connsiteX1327" fmla="*/ 2530706 w 4339533"/>
                    <a:gd name="connsiteY1327" fmla="*/ 2717313 h 3333893"/>
                    <a:gd name="connsiteX1328" fmla="*/ 2535595 w 4339533"/>
                    <a:gd name="connsiteY1328" fmla="*/ 2729625 h 3333893"/>
                    <a:gd name="connsiteX1329" fmla="*/ 2523862 w 4339533"/>
                    <a:gd name="connsiteY1329" fmla="*/ 2723943 h 3333893"/>
                    <a:gd name="connsiteX1330" fmla="*/ 2516040 w 4339533"/>
                    <a:gd name="connsiteY1330" fmla="*/ 2695529 h 3333893"/>
                    <a:gd name="connsiteX1331" fmla="*/ 2513107 w 4339533"/>
                    <a:gd name="connsiteY1331" fmla="*/ 2694581 h 3333893"/>
                    <a:gd name="connsiteX1332" fmla="*/ 2509196 w 4339533"/>
                    <a:gd name="connsiteY1332" fmla="*/ 2692687 h 3333893"/>
                    <a:gd name="connsiteX1333" fmla="*/ 2509196 w 4339533"/>
                    <a:gd name="connsiteY1333" fmla="*/ 2684163 h 3333893"/>
                    <a:gd name="connsiteX1334" fmla="*/ 2519951 w 4339533"/>
                    <a:gd name="connsiteY1334" fmla="*/ 2681322 h 3333893"/>
                    <a:gd name="connsiteX1335" fmla="*/ 2523862 w 4339533"/>
                    <a:gd name="connsiteY1335" fmla="*/ 2696476 h 3333893"/>
                    <a:gd name="connsiteX1336" fmla="*/ 2516040 w 4339533"/>
                    <a:gd name="connsiteY1336" fmla="*/ 2695529 h 3333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</a:cxnLst>
                  <a:rect l="l" t="t" r="r" b="b"/>
                  <a:pathLst>
                    <a:path w="4339533" h="3333893">
                      <a:moveTo>
                        <a:pt x="3542672" y="3250546"/>
                      </a:moveTo>
                      <a:cubicBezTo>
                        <a:pt x="3552450" y="3276118"/>
                        <a:pt x="3554405" y="3293167"/>
                        <a:pt x="3548539" y="3303585"/>
                      </a:cubicBezTo>
                      <a:cubicBezTo>
                        <a:pt x="3546583" y="3307374"/>
                        <a:pt x="3541695" y="3313057"/>
                        <a:pt x="3530939" y="3313057"/>
                      </a:cubicBezTo>
                      <a:cubicBezTo>
                        <a:pt x="3505518" y="3314951"/>
                        <a:pt x="3474230" y="3291273"/>
                        <a:pt x="3458586" y="3275171"/>
                      </a:cubicBezTo>
                      <a:cubicBezTo>
                        <a:pt x="3441964" y="3257176"/>
                        <a:pt x="3430232" y="3238234"/>
                        <a:pt x="3420454" y="3220238"/>
                      </a:cubicBezTo>
                      <a:cubicBezTo>
                        <a:pt x="3418499" y="3231604"/>
                        <a:pt x="3415565" y="3242969"/>
                        <a:pt x="3412632" y="3252440"/>
                      </a:cubicBezTo>
                      <a:lnTo>
                        <a:pt x="3412632" y="3253388"/>
                      </a:lnTo>
                      <a:cubicBezTo>
                        <a:pt x="3408721" y="3265700"/>
                        <a:pt x="3404810" y="3277066"/>
                        <a:pt x="3383300" y="3277066"/>
                      </a:cubicBezTo>
                      <a:cubicBezTo>
                        <a:pt x="3373522" y="3277066"/>
                        <a:pt x="3367655" y="3273277"/>
                        <a:pt x="3364722" y="3266647"/>
                      </a:cubicBezTo>
                      <a:cubicBezTo>
                        <a:pt x="3363745" y="3262859"/>
                        <a:pt x="3361789" y="3260017"/>
                        <a:pt x="3360811" y="3257176"/>
                      </a:cubicBezTo>
                      <a:cubicBezTo>
                        <a:pt x="3360811" y="3257176"/>
                        <a:pt x="3360811" y="3257176"/>
                        <a:pt x="3360811" y="3257176"/>
                      </a:cubicBezTo>
                      <a:cubicBezTo>
                        <a:pt x="3358856" y="3260017"/>
                        <a:pt x="3356901" y="3262859"/>
                        <a:pt x="3354945" y="3265700"/>
                      </a:cubicBezTo>
                      <a:cubicBezTo>
                        <a:pt x="3342235" y="3284643"/>
                        <a:pt x="3323657" y="3314004"/>
                        <a:pt x="3294325" y="3314004"/>
                      </a:cubicBezTo>
                      <a:cubicBezTo>
                        <a:pt x="3293347" y="3314004"/>
                        <a:pt x="3291391" y="3314004"/>
                        <a:pt x="3290414" y="3314004"/>
                      </a:cubicBezTo>
                      <a:cubicBezTo>
                        <a:pt x="3256193" y="3311162"/>
                        <a:pt x="3237616" y="3266647"/>
                        <a:pt x="3226861" y="3239180"/>
                      </a:cubicBezTo>
                      <a:cubicBezTo>
                        <a:pt x="3224905" y="3234445"/>
                        <a:pt x="3222950" y="3230656"/>
                        <a:pt x="3221972" y="3227815"/>
                      </a:cubicBezTo>
                      <a:cubicBezTo>
                        <a:pt x="3216105" y="3215502"/>
                        <a:pt x="3212194" y="3203190"/>
                        <a:pt x="3210239" y="3188036"/>
                      </a:cubicBezTo>
                      <a:cubicBezTo>
                        <a:pt x="3207305" y="3192771"/>
                        <a:pt x="3204372" y="3196560"/>
                        <a:pt x="3200461" y="3201296"/>
                      </a:cubicBezTo>
                      <a:cubicBezTo>
                        <a:pt x="3198506" y="3203190"/>
                        <a:pt x="3196550" y="3206031"/>
                        <a:pt x="3194595" y="3208872"/>
                      </a:cubicBezTo>
                      <a:cubicBezTo>
                        <a:pt x="3185796" y="3222132"/>
                        <a:pt x="3172106" y="3242022"/>
                        <a:pt x="3151574" y="3242022"/>
                      </a:cubicBezTo>
                      <a:cubicBezTo>
                        <a:pt x="3148641" y="3242022"/>
                        <a:pt x="3145708" y="3242022"/>
                        <a:pt x="3142775" y="3241075"/>
                      </a:cubicBezTo>
                      <a:cubicBezTo>
                        <a:pt x="3119309" y="3234445"/>
                        <a:pt x="3118331" y="3200348"/>
                        <a:pt x="3117353" y="3186142"/>
                      </a:cubicBezTo>
                      <a:lnTo>
                        <a:pt x="3117353" y="3183300"/>
                      </a:lnTo>
                      <a:cubicBezTo>
                        <a:pt x="3116375" y="3170040"/>
                        <a:pt x="3116375" y="3156780"/>
                        <a:pt x="3116375" y="3144468"/>
                      </a:cubicBezTo>
                      <a:cubicBezTo>
                        <a:pt x="3102687" y="3162463"/>
                        <a:pt x="3086065" y="3166252"/>
                        <a:pt x="3070422" y="3155833"/>
                      </a:cubicBezTo>
                      <a:cubicBezTo>
                        <a:pt x="3043044" y="3138785"/>
                        <a:pt x="3047933" y="3071539"/>
                        <a:pt x="3050866" y="3056385"/>
                      </a:cubicBezTo>
                      <a:cubicBezTo>
                        <a:pt x="3050866" y="3054490"/>
                        <a:pt x="3050866" y="3052596"/>
                        <a:pt x="3051844" y="3050702"/>
                      </a:cubicBezTo>
                      <a:lnTo>
                        <a:pt x="3051844" y="3050702"/>
                      </a:lnTo>
                      <a:cubicBezTo>
                        <a:pt x="3028379" y="3050702"/>
                        <a:pt x="3009801" y="3042178"/>
                        <a:pt x="3001001" y="3027024"/>
                      </a:cubicBezTo>
                      <a:cubicBezTo>
                        <a:pt x="2997091" y="3020394"/>
                        <a:pt x="2996113" y="3012817"/>
                        <a:pt x="2999046" y="3006187"/>
                      </a:cubicBezTo>
                      <a:cubicBezTo>
                        <a:pt x="3004912" y="2993874"/>
                        <a:pt x="3021534" y="2982509"/>
                        <a:pt x="3051844" y="2973038"/>
                      </a:cubicBezTo>
                      <a:cubicBezTo>
                        <a:pt x="3037178" y="2973038"/>
                        <a:pt x="3017623" y="2972090"/>
                        <a:pt x="2998068" y="2968302"/>
                      </a:cubicBezTo>
                      <a:cubicBezTo>
                        <a:pt x="2994157" y="2967355"/>
                        <a:pt x="2990247" y="2964513"/>
                        <a:pt x="2988291" y="2960725"/>
                      </a:cubicBezTo>
                      <a:cubicBezTo>
                        <a:pt x="2987313" y="2957883"/>
                        <a:pt x="2987313" y="2954095"/>
                        <a:pt x="2989269" y="2952201"/>
                      </a:cubicBezTo>
                      <a:cubicBezTo>
                        <a:pt x="2994157" y="2943676"/>
                        <a:pt x="3004912" y="2935152"/>
                        <a:pt x="3022512" y="2926628"/>
                      </a:cubicBezTo>
                      <a:cubicBezTo>
                        <a:pt x="3013712" y="2918104"/>
                        <a:pt x="3009801" y="2902003"/>
                        <a:pt x="3020556" y="2871695"/>
                      </a:cubicBezTo>
                      <a:cubicBezTo>
                        <a:pt x="3008823" y="2879272"/>
                        <a:pt x="2997091" y="2887796"/>
                        <a:pt x="2987313" y="2897267"/>
                      </a:cubicBezTo>
                      <a:cubicBezTo>
                        <a:pt x="2983402" y="2901056"/>
                        <a:pt x="2978513" y="2902950"/>
                        <a:pt x="2972647" y="2902950"/>
                      </a:cubicBezTo>
                      <a:cubicBezTo>
                        <a:pt x="2965803" y="2902950"/>
                        <a:pt x="2957981" y="2900109"/>
                        <a:pt x="2951137" y="2897267"/>
                      </a:cubicBezTo>
                      <a:cubicBezTo>
                        <a:pt x="2929626" y="2887796"/>
                        <a:pt x="2934514" y="2844228"/>
                        <a:pt x="2935492" y="2838545"/>
                      </a:cubicBezTo>
                      <a:cubicBezTo>
                        <a:pt x="2937448" y="2831915"/>
                        <a:pt x="2939403" y="2826232"/>
                        <a:pt x="2942337" y="2819602"/>
                      </a:cubicBezTo>
                      <a:cubicBezTo>
                        <a:pt x="2918871" y="2831915"/>
                        <a:pt x="2894427" y="2839492"/>
                        <a:pt x="2869006" y="2842334"/>
                      </a:cubicBezTo>
                      <a:cubicBezTo>
                        <a:pt x="2864117" y="2842334"/>
                        <a:pt x="2851406" y="2843281"/>
                        <a:pt x="2836740" y="2843281"/>
                      </a:cubicBezTo>
                      <a:cubicBezTo>
                        <a:pt x="2793720" y="2843281"/>
                        <a:pt x="2783942" y="2836651"/>
                        <a:pt x="2780031" y="2830968"/>
                      </a:cubicBezTo>
                      <a:cubicBezTo>
                        <a:pt x="2778075" y="2828127"/>
                        <a:pt x="2777098" y="2824338"/>
                        <a:pt x="2779053" y="2818655"/>
                      </a:cubicBezTo>
                      <a:cubicBezTo>
                        <a:pt x="2780031" y="2815814"/>
                        <a:pt x="2781986" y="2813920"/>
                        <a:pt x="2782964" y="2812026"/>
                      </a:cubicBezTo>
                      <a:cubicBezTo>
                        <a:pt x="2762432" y="2816761"/>
                        <a:pt x="2740921" y="2819602"/>
                        <a:pt x="2718433" y="2819602"/>
                      </a:cubicBezTo>
                      <a:cubicBezTo>
                        <a:pt x="2703767" y="2819602"/>
                        <a:pt x="2689101" y="2817708"/>
                        <a:pt x="2676390" y="2814867"/>
                      </a:cubicBezTo>
                      <a:cubicBezTo>
                        <a:pt x="2671502" y="2813920"/>
                        <a:pt x="2668568" y="2810131"/>
                        <a:pt x="2669546" y="2805396"/>
                      </a:cubicBezTo>
                      <a:cubicBezTo>
                        <a:pt x="2672479" y="2792136"/>
                        <a:pt x="2679324" y="2776982"/>
                        <a:pt x="2689101" y="2764669"/>
                      </a:cubicBezTo>
                      <a:cubicBezTo>
                        <a:pt x="2693989" y="2758986"/>
                        <a:pt x="2697900" y="2752356"/>
                        <a:pt x="2700833" y="2744780"/>
                      </a:cubicBezTo>
                      <a:cubicBezTo>
                        <a:pt x="2690078" y="2754251"/>
                        <a:pt x="2677368" y="2762775"/>
                        <a:pt x="2663679" y="2770352"/>
                      </a:cubicBezTo>
                      <a:cubicBezTo>
                        <a:pt x="2656835" y="2774140"/>
                        <a:pt x="2650969" y="2775088"/>
                        <a:pt x="2645102" y="2775088"/>
                      </a:cubicBezTo>
                      <a:cubicBezTo>
                        <a:pt x="2636303" y="2775088"/>
                        <a:pt x="2625547" y="2770352"/>
                        <a:pt x="2620658" y="2752356"/>
                      </a:cubicBezTo>
                      <a:cubicBezTo>
                        <a:pt x="2618703" y="2755198"/>
                        <a:pt x="2616747" y="2758986"/>
                        <a:pt x="2614792" y="2761828"/>
                      </a:cubicBezTo>
                      <a:cubicBezTo>
                        <a:pt x="2607948" y="2770352"/>
                        <a:pt x="2598171" y="2780770"/>
                        <a:pt x="2579593" y="2779823"/>
                      </a:cubicBezTo>
                      <a:cubicBezTo>
                        <a:pt x="2561994" y="2777929"/>
                        <a:pt x="2547328" y="2768458"/>
                        <a:pt x="2535595" y="2752356"/>
                      </a:cubicBezTo>
                      <a:cubicBezTo>
                        <a:pt x="2531684" y="2756145"/>
                        <a:pt x="2525818" y="2758986"/>
                        <a:pt x="2517018" y="2760881"/>
                      </a:cubicBezTo>
                      <a:cubicBezTo>
                        <a:pt x="2533639" y="2768458"/>
                        <a:pt x="2543416" y="2777929"/>
                        <a:pt x="2548305" y="2790242"/>
                      </a:cubicBezTo>
                      <a:cubicBezTo>
                        <a:pt x="2553194" y="2802554"/>
                        <a:pt x="2551239" y="2816761"/>
                        <a:pt x="2541461" y="2832863"/>
                      </a:cubicBezTo>
                      <a:cubicBezTo>
                        <a:pt x="2513107" y="2879272"/>
                        <a:pt x="2436843" y="2890637"/>
                        <a:pt x="2385022" y="2892531"/>
                      </a:cubicBezTo>
                      <a:cubicBezTo>
                        <a:pt x="2402622" y="2905791"/>
                        <a:pt x="2407510" y="2918104"/>
                        <a:pt x="2401644" y="2930417"/>
                      </a:cubicBezTo>
                      <a:cubicBezTo>
                        <a:pt x="2396755" y="2939888"/>
                        <a:pt x="2385022" y="2943676"/>
                        <a:pt x="2365467" y="2941782"/>
                      </a:cubicBezTo>
                      <a:cubicBezTo>
                        <a:pt x="2383066" y="2952201"/>
                        <a:pt x="2395778" y="2963566"/>
                        <a:pt x="2396755" y="2974932"/>
                      </a:cubicBezTo>
                      <a:cubicBezTo>
                        <a:pt x="2396755" y="2978720"/>
                        <a:pt x="2395778" y="2985350"/>
                        <a:pt x="2388933" y="2991033"/>
                      </a:cubicBezTo>
                      <a:cubicBezTo>
                        <a:pt x="2380133" y="2997663"/>
                        <a:pt x="2369378" y="3000504"/>
                        <a:pt x="2353734" y="3000504"/>
                      </a:cubicBezTo>
                      <a:cubicBezTo>
                        <a:pt x="2342001" y="3000504"/>
                        <a:pt x="2329291" y="2998610"/>
                        <a:pt x="2317558" y="2996716"/>
                      </a:cubicBezTo>
                      <a:lnTo>
                        <a:pt x="2311691" y="2995768"/>
                      </a:lnTo>
                      <a:cubicBezTo>
                        <a:pt x="2290181" y="2991980"/>
                        <a:pt x="2269648" y="2987244"/>
                        <a:pt x="2250093" y="2982509"/>
                      </a:cubicBezTo>
                      <a:cubicBezTo>
                        <a:pt x="2305825" y="3015658"/>
                        <a:pt x="2329291" y="3038389"/>
                        <a:pt x="2329291" y="3055438"/>
                      </a:cubicBezTo>
                      <a:cubicBezTo>
                        <a:pt x="2329291" y="3060173"/>
                        <a:pt x="2326358" y="3066803"/>
                        <a:pt x="2316580" y="3072486"/>
                      </a:cubicBezTo>
                      <a:cubicBezTo>
                        <a:pt x="2298980" y="3081010"/>
                        <a:pt x="2278448" y="3085746"/>
                        <a:pt x="2256938" y="3085746"/>
                      </a:cubicBezTo>
                      <a:cubicBezTo>
                        <a:pt x="2220761" y="3085746"/>
                        <a:pt x="2184584" y="3074380"/>
                        <a:pt x="2154274" y="3062068"/>
                      </a:cubicBezTo>
                      <a:cubicBezTo>
                        <a:pt x="2171874" y="3080063"/>
                        <a:pt x="2179696" y="3094270"/>
                        <a:pt x="2177740" y="3104688"/>
                      </a:cubicBezTo>
                      <a:cubicBezTo>
                        <a:pt x="2177740" y="3109424"/>
                        <a:pt x="2174807" y="3115107"/>
                        <a:pt x="2166008" y="3119842"/>
                      </a:cubicBezTo>
                      <a:cubicBezTo>
                        <a:pt x="2159163" y="3122684"/>
                        <a:pt x="2151341" y="3124578"/>
                        <a:pt x="2141564" y="3124578"/>
                      </a:cubicBezTo>
                      <a:cubicBezTo>
                        <a:pt x="2122009" y="3124578"/>
                        <a:pt x="2101476" y="3117948"/>
                        <a:pt x="2089743" y="3112265"/>
                      </a:cubicBezTo>
                      <a:cubicBezTo>
                        <a:pt x="2068233" y="3102794"/>
                        <a:pt x="2051611" y="3091429"/>
                        <a:pt x="2036945" y="3079116"/>
                      </a:cubicBezTo>
                      <a:cubicBezTo>
                        <a:pt x="2039878" y="3089534"/>
                        <a:pt x="2040856" y="3099953"/>
                        <a:pt x="2041834" y="3109424"/>
                      </a:cubicBezTo>
                      <a:lnTo>
                        <a:pt x="2041834" y="3110371"/>
                      </a:lnTo>
                      <a:cubicBezTo>
                        <a:pt x="2042811" y="3122684"/>
                        <a:pt x="2043789" y="3134049"/>
                        <a:pt x="2025212" y="3141626"/>
                      </a:cubicBezTo>
                      <a:cubicBezTo>
                        <a:pt x="2016412" y="3145415"/>
                        <a:pt x="2009568" y="3144468"/>
                        <a:pt x="2004679" y="3139732"/>
                      </a:cubicBezTo>
                      <a:cubicBezTo>
                        <a:pt x="2002724" y="3137838"/>
                        <a:pt x="2000768" y="3134996"/>
                        <a:pt x="1997835" y="3133102"/>
                      </a:cubicBezTo>
                      <a:cubicBezTo>
                        <a:pt x="1996857" y="3135943"/>
                        <a:pt x="1996857" y="3138785"/>
                        <a:pt x="1995879" y="3142573"/>
                      </a:cubicBezTo>
                      <a:cubicBezTo>
                        <a:pt x="1992946" y="3163410"/>
                        <a:pt x="1987080" y="3198454"/>
                        <a:pt x="1957747" y="3206978"/>
                      </a:cubicBezTo>
                      <a:cubicBezTo>
                        <a:pt x="1953836" y="3207925"/>
                        <a:pt x="1949925" y="3208872"/>
                        <a:pt x="1946992" y="3208872"/>
                      </a:cubicBezTo>
                      <a:cubicBezTo>
                        <a:pt x="1919615" y="3208872"/>
                        <a:pt x="1892239" y="3181406"/>
                        <a:pt x="1875617" y="3165305"/>
                      </a:cubicBezTo>
                      <a:cubicBezTo>
                        <a:pt x="1872684" y="3162463"/>
                        <a:pt x="1869751" y="3159622"/>
                        <a:pt x="1867795" y="3157727"/>
                      </a:cubicBezTo>
                      <a:cubicBezTo>
                        <a:pt x="1858018" y="3149203"/>
                        <a:pt x="1850196" y="3139732"/>
                        <a:pt x="1842373" y="3128367"/>
                      </a:cubicBezTo>
                      <a:cubicBezTo>
                        <a:pt x="1841396" y="3133102"/>
                        <a:pt x="1840418" y="3137838"/>
                        <a:pt x="1839440" y="3141626"/>
                      </a:cubicBezTo>
                      <a:cubicBezTo>
                        <a:pt x="1838463" y="3143521"/>
                        <a:pt x="1838463" y="3147309"/>
                        <a:pt x="1837485" y="3150151"/>
                      </a:cubicBezTo>
                      <a:cubicBezTo>
                        <a:pt x="1834552" y="3166252"/>
                        <a:pt x="1829663" y="3192771"/>
                        <a:pt x="1805219" y="3195613"/>
                      </a:cubicBezTo>
                      <a:cubicBezTo>
                        <a:pt x="1782731" y="3198454"/>
                        <a:pt x="1769043" y="3170040"/>
                        <a:pt x="1762198" y="3156780"/>
                      </a:cubicBezTo>
                      <a:lnTo>
                        <a:pt x="1761221" y="3153939"/>
                      </a:lnTo>
                      <a:cubicBezTo>
                        <a:pt x="1755354" y="3142573"/>
                        <a:pt x="1750466" y="3132155"/>
                        <a:pt x="1746555" y="3121737"/>
                      </a:cubicBezTo>
                      <a:cubicBezTo>
                        <a:pt x="1740688" y="3141626"/>
                        <a:pt x="1729933" y="3150151"/>
                        <a:pt x="1711356" y="3147309"/>
                      </a:cubicBezTo>
                      <a:cubicBezTo>
                        <a:pt x="1682023" y="3141626"/>
                        <a:pt x="1660513" y="3082904"/>
                        <a:pt x="1656602" y="3067750"/>
                      </a:cubicBezTo>
                      <a:cubicBezTo>
                        <a:pt x="1656602" y="3065856"/>
                        <a:pt x="1655624" y="3064909"/>
                        <a:pt x="1655624" y="3063014"/>
                      </a:cubicBezTo>
                      <a:cubicBezTo>
                        <a:pt x="1636070" y="3070592"/>
                        <a:pt x="1615537" y="3069645"/>
                        <a:pt x="1602826" y="3060173"/>
                      </a:cubicBezTo>
                      <a:cubicBezTo>
                        <a:pt x="1596960" y="3055438"/>
                        <a:pt x="1593049" y="3049755"/>
                        <a:pt x="1593049" y="3042178"/>
                      </a:cubicBezTo>
                      <a:cubicBezTo>
                        <a:pt x="1593049" y="3029865"/>
                        <a:pt x="1603804" y="3014711"/>
                        <a:pt x="1624336" y="2995768"/>
                      </a:cubicBezTo>
                      <a:cubicBezTo>
                        <a:pt x="1609670" y="3001451"/>
                        <a:pt x="1594027" y="3007134"/>
                        <a:pt x="1577405" y="3009975"/>
                      </a:cubicBezTo>
                      <a:cubicBezTo>
                        <a:pt x="1572516" y="3010922"/>
                        <a:pt x="1568605" y="3009028"/>
                        <a:pt x="1565672" y="3006187"/>
                      </a:cubicBezTo>
                      <a:cubicBezTo>
                        <a:pt x="1563716" y="3004293"/>
                        <a:pt x="1562739" y="3001451"/>
                        <a:pt x="1563716" y="2998610"/>
                      </a:cubicBezTo>
                      <a:cubicBezTo>
                        <a:pt x="1565672" y="2989139"/>
                        <a:pt x="1571538" y="2978720"/>
                        <a:pt x="1583271" y="2964513"/>
                      </a:cubicBezTo>
                      <a:cubicBezTo>
                        <a:pt x="1572516" y="2959777"/>
                        <a:pt x="1563716" y="2947465"/>
                        <a:pt x="1561761" y="2919051"/>
                      </a:cubicBezTo>
                      <a:cubicBezTo>
                        <a:pt x="1554917" y="2929469"/>
                        <a:pt x="1548072" y="2940835"/>
                        <a:pt x="1543184" y="2952201"/>
                      </a:cubicBezTo>
                      <a:cubicBezTo>
                        <a:pt x="1538295" y="2965460"/>
                        <a:pt x="1522651" y="2965460"/>
                        <a:pt x="1514829" y="2965460"/>
                      </a:cubicBezTo>
                      <a:lnTo>
                        <a:pt x="1510918" y="2965460"/>
                      </a:lnTo>
                      <a:cubicBezTo>
                        <a:pt x="1490385" y="2965460"/>
                        <a:pt x="1476697" y="2929469"/>
                        <a:pt x="1475719" y="2919998"/>
                      </a:cubicBezTo>
                      <a:cubicBezTo>
                        <a:pt x="1474742" y="2913368"/>
                        <a:pt x="1473764" y="2907685"/>
                        <a:pt x="1473764" y="2902003"/>
                      </a:cubicBezTo>
                      <a:cubicBezTo>
                        <a:pt x="1458120" y="2920945"/>
                        <a:pt x="1440521" y="2936099"/>
                        <a:pt x="1419988" y="2946518"/>
                      </a:cubicBezTo>
                      <a:cubicBezTo>
                        <a:pt x="1412166" y="2950306"/>
                        <a:pt x="1371100" y="2970196"/>
                        <a:pt x="1349590" y="2970196"/>
                      </a:cubicBezTo>
                      <a:cubicBezTo>
                        <a:pt x="1343724" y="2970196"/>
                        <a:pt x="1339813" y="2969249"/>
                        <a:pt x="1336880" y="2966408"/>
                      </a:cubicBezTo>
                      <a:cubicBezTo>
                        <a:pt x="1338835" y="2962619"/>
                        <a:pt x="1336880" y="2960725"/>
                        <a:pt x="1336880" y="2955989"/>
                      </a:cubicBezTo>
                      <a:cubicBezTo>
                        <a:pt x="1336880" y="2954095"/>
                        <a:pt x="1336880" y="2951254"/>
                        <a:pt x="1337857" y="2949359"/>
                      </a:cubicBezTo>
                      <a:cubicBezTo>
                        <a:pt x="1312436" y="2967355"/>
                        <a:pt x="1281148" y="2984403"/>
                        <a:pt x="1247905" y="2989139"/>
                      </a:cubicBezTo>
                      <a:lnTo>
                        <a:pt x="1245949" y="2989139"/>
                      </a:lnTo>
                      <a:cubicBezTo>
                        <a:pt x="1242038" y="2989139"/>
                        <a:pt x="1238127" y="2986297"/>
                        <a:pt x="1237150" y="2983456"/>
                      </a:cubicBezTo>
                      <a:cubicBezTo>
                        <a:pt x="1234216" y="2971143"/>
                        <a:pt x="1235194" y="2955042"/>
                        <a:pt x="1239105" y="2940835"/>
                      </a:cubicBezTo>
                      <a:cubicBezTo>
                        <a:pt x="1241061" y="2935152"/>
                        <a:pt x="1241061" y="2928522"/>
                        <a:pt x="1242038" y="2921892"/>
                      </a:cubicBezTo>
                      <a:cubicBezTo>
                        <a:pt x="1236172" y="2933258"/>
                        <a:pt x="1229328" y="2944623"/>
                        <a:pt x="1220528" y="2955042"/>
                      </a:cubicBezTo>
                      <a:cubicBezTo>
                        <a:pt x="1205862" y="2971143"/>
                        <a:pt x="1190218" y="2972090"/>
                        <a:pt x="1177507" y="2955989"/>
                      </a:cubicBezTo>
                      <a:cubicBezTo>
                        <a:pt x="1176529" y="2958830"/>
                        <a:pt x="1176529" y="2962619"/>
                        <a:pt x="1175551" y="2965460"/>
                      </a:cubicBezTo>
                      <a:cubicBezTo>
                        <a:pt x="1172618" y="2975879"/>
                        <a:pt x="1167730" y="2988192"/>
                        <a:pt x="1151108" y="2992927"/>
                      </a:cubicBezTo>
                      <a:cubicBezTo>
                        <a:pt x="1146219" y="2994821"/>
                        <a:pt x="1141331" y="2994821"/>
                        <a:pt x="1136442" y="2994821"/>
                      </a:cubicBezTo>
                      <a:cubicBezTo>
                        <a:pt x="1111998" y="2994821"/>
                        <a:pt x="1090488" y="2977773"/>
                        <a:pt x="1071911" y="2956936"/>
                      </a:cubicBezTo>
                      <a:cubicBezTo>
                        <a:pt x="1075822" y="2968302"/>
                        <a:pt x="1077777" y="2980614"/>
                        <a:pt x="1075822" y="2991033"/>
                      </a:cubicBezTo>
                      <a:lnTo>
                        <a:pt x="1079733" y="2998610"/>
                      </a:lnTo>
                      <a:cubicBezTo>
                        <a:pt x="1095376" y="3027971"/>
                        <a:pt x="1109065" y="3060173"/>
                        <a:pt x="1104176" y="3092376"/>
                      </a:cubicBezTo>
                      <a:cubicBezTo>
                        <a:pt x="1102221" y="3103741"/>
                        <a:pt x="1086577" y="3117001"/>
                        <a:pt x="1068977" y="3117001"/>
                      </a:cubicBezTo>
                      <a:cubicBezTo>
                        <a:pt x="1066044" y="3117001"/>
                        <a:pt x="1063111" y="3117001"/>
                        <a:pt x="1060178" y="3116054"/>
                      </a:cubicBezTo>
                      <a:cubicBezTo>
                        <a:pt x="1030845" y="3107530"/>
                        <a:pt x="1015201" y="3097111"/>
                        <a:pt x="999557" y="3083851"/>
                      </a:cubicBezTo>
                      <a:cubicBezTo>
                        <a:pt x="1000535" y="3096164"/>
                        <a:pt x="999557" y="3110371"/>
                        <a:pt x="993691" y="3125525"/>
                      </a:cubicBezTo>
                      <a:cubicBezTo>
                        <a:pt x="992713" y="3128367"/>
                        <a:pt x="991736" y="3130261"/>
                        <a:pt x="990758" y="3133102"/>
                      </a:cubicBezTo>
                      <a:cubicBezTo>
                        <a:pt x="983914" y="3152045"/>
                        <a:pt x="975114" y="3178564"/>
                        <a:pt x="947737" y="3186142"/>
                      </a:cubicBezTo>
                      <a:cubicBezTo>
                        <a:pt x="925249" y="3192771"/>
                        <a:pt x="908627" y="3190877"/>
                        <a:pt x="897872" y="3179512"/>
                      </a:cubicBezTo>
                      <a:cubicBezTo>
                        <a:pt x="890050" y="3170987"/>
                        <a:pt x="886139" y="3158675"/>
                        <a:pt x="885161" y="3140679"/>
                      </a:cubicBezTo>
                      <a:cubicBezTo>
                        <a:pt x="864629" y="3173829"/>
                        <a:pt x="839207" y="3206978"/>
                        <a:pt x="805964" y="3236339"/>
                      </a:cubicBezTo>
                      <a:cubicBezTo>
                        <a:pt x="799120" y="3242022"/>
                        <a:pt x="791298" y="3244863"/>
                        <a:pt x="783476" y="3244863"/>
                      </a:cubicBezTo>
                      <a:cubicBezTo>
                        <a:pt x="769788" y="3244863"/>
                        <a:pt x="757077" y="3234445"/>
                        <a:pt x="756099" y="3221185"/>
                      </a:cubicBezTo>
                      <a:cubicBezTo>
                        <a:pt x="752188" y="3190877"/>
                        <a:pt x="758055" y="3155833"/>
                        <a:pt x="769788" y="3126472"/>
                      </a:cubicBezTo>
                      <a:cubicBezTo>
                        <a:pt x="770765" y="3123631"/>
                        <a:pt x="774676" y="3118895"/>
                        <a:pt x="778587" y="3115107"/>
                      </a:cubicBezTo>
                      <a:cubicBezTo>
                        <a:pt x="779565" y="3114160"/>
                        <a:pt x="780543" y="3113213"/>
                        <a:pt x="780543" y="3112265"/>
                      </a:cubicBezTo>
                      <a:cubicBezTo>
                        <a:pt x="770765" y="3116054"/>
                        <a:pt x="760010" y="3118895"/>
                        <a:pt x="748277" y="3121737"/>
                      </a:cubicBezTo>
                      <a:cubicBezTo>
                        <a:pt x="735566" y="3124578"/>
                        <a:pt x="726767" y="3123631"/>
                        <a:pt x="718945" y="3117948"/>
                      </a:cubicBezTo>
                      <a:cubicBezTo>
                        <a:pt x="716989" y="3116054"/>
                        <a:pt x="715034" y="3113213"/>
                        <a:pt x="716012" y="3110371"/>
                      </a:cubicBezTo>
                      <a:cubicBezTo>
                        <a:pt x="716012" y="3106583"/>
                        <a:pt x="717967" y="3103741"/>
                        <a:pt x="720900" y="3101847"/>
                      </a:cubicBezTo>
                      <a:cubicBezTo>
                        <a:pt x="728722" y="3096164"/>
                        <a:pt x="737522" y="3091429"/>
                        <a:pt x="746322" y="3085746"/>
                      </a:cubicBezTo>
                      <a:cubicBezTo>
                        <a:pt x="733611" y="3087640"/>
                        <a:pt x="720900" y="3088587"/>
                        <a:pt x="710145" y="3087640"/>
                      </a:cubicBezTo>
                      <a:cubicBezTo>
                        <a:pt x="710145" y="3088587"/>
                        <a:pt x="710145" y="3089534"/>
                        <a:pt x="709167" y="3090481"/>
                      </a:cubicBezTo>
                      <a:lnTo>
                        <a:pt x="708190" y="3093323"/>
                      </a:lnTo>
                      <a:cubicBezTo>
                        <a:pt x="701345" y="3115107"/>
                        <a:pt x="691568" y="3145415"/>
                        <a:pt x="664191" y="3159622"/>
                      </a:cubicBezTo>
                      <a:cubicBezTo>
                        <a:pt x="642681" y="3170040"/>
                        <a:pt x="622148" y="3163410"/>
                        <a:pt x="605526" y="3139732"/>
                      </a:cubicBezTo>
                      <a:cubicBezTo>
                        <a:pt x="601615" y="3155833"/>
                        <a:pt x="594771" y="3173829"/>
                        <a:pt x="581083" y="3185194"/>
                      </a:cubicBezTo>
                      <a:cubicBezTo>
                        <a:pt x="573261" y="3191824"/>
                        <a:pt x="564461" y="3195613"/>
                        <a:pt x="556639" y="3195613"/>
                      </a:cubicBezTo>
                      <a:cubicBezTo>
                        <a:pt x="525351" y="3195613"/>
                        <a:pt x="508729" y="3144468"/>
                        <a:pt x="501885" y="3111318"/>
                      </a:cubicBezTo>
                      <a:cubicBezTo>
                        <a:pt x="488197" y="3147309"/>
                        <a:pt x="471575" y="3166252"/>
                        <a:pt x="449087" y="3169093"/>
                      </a:cubicBezTo>
                      <a:cubicBezTo>
                        <a:pt x="423666" y="3171934"/>
                        <a:pt x="406066" y="3147309"/>
                        <a:pt x="403133" y="3134049"/>
                      </a:cubicBezTo>
                      <a:cubicBezTo>
                        <a:pt x="398245" y="3113213"/>
                        <a:pt x="398245" y="3094270"/>
                        <a:pt x="403133" y="3076275"/>
                      </a:cubicBezTo>
                      <a:cubicBezTo>
                        <a:pt x="375756" y="3090481"/>
                        <a:pt x="344468" y="3104688"/>
                        <a:pt x="321980" y="3104688"/>
                      </a:cubicBezTo>
                      <a:cubicBezTo>
                        <a:pt x="316114" y="3104688"/>
                        <a:pt x="311225" y="3103741"/>
                        <a:pt x="306336" y="3101847"/>
                      </a:cubicBezTo>
                      <a:cubicBezTo>
                        <a:pt x="301448" y="3099953"/>
                        <a:pt x="299492" y="3096164"/>
                        <a:pt x="299492" y="3091429"/>
                      </a:cubicBezTo>
                      <a:cubicBezTo>
                        <a:pt x="301448" y="3076275"/>
                        <a:pt x="312203" y="3062068"/>
                        <a:pt x="327847" y="3049755"/>
                      </a:cubicBezTo>
                      <a:cubicBezTo>
                        <a:pt x="321980" y="3051649"/>
                        <a:pt x="316114" y="3053543"/>
                        <a:pt x="311225" y="3055438"/>
                      </a:cubicBezTo>
                      <a:cubicBezTo>
                        <a:pt x="286781" y="3063014"/>
                        <a:pt x="240828" y="3077222"/>
                        <a:pt x="205629" y="3077222"/>
                      </a:cubicBezTo>
                      <a:cubicBezTo>
                        <a:pt x="199762" y="3077222"/>
                        <a:pt x="193896" y="3072486"/>
                        <a:pt x="192918" y="3067750"/>
                      </a:cubicBezTo>
                      <a:cubicBezTo>
                        <a:pt x="190962" y="3039336"/>
                        <a:pt x="228117" y="3011870"/>
                        <a:pt x="256471" y="2991033"/>
                      </a:cubicBezTo>
                      <a:cubicBezTo>
                        <a:pt x="249627" y="2976826"/>
                        <a:pt x="247672" y="2957883"/>
                        <a:pt x="251583" y="2938941"/>
                      </a:cubicBezTo>
                      <a:cubicBezTo>
                        <a:pt x="256471" y="2916210"/>
                        <a:pt x="274071" y="2894426"/>
                        <a:pt x="292648" y="2878325"/>
                      </a:cubicBezTo>
                      <a:cubicBezTo>
                        <a:pt x="290692" y="2879272"/>
                        <a:pt x="288737" y="2880219"/>
                        <a:pt x="286781" y="2880219"/>
                      </a:cubicBezTo>
                      <a:cubicBezTo>
                        <a:pt x="276026" y="2884007"/>
                        <a:pt x="237894" y="2896320"/>
                        <a:pt x="212473" y="2896320"/>
                      </a:cubicBezTo>
                      <a:cubicBezTo>
                        <a:pt x="198785" y="2896320"/>
                        <a:pt x="190962" y="2892531"/>
                        <a:pt x="187052" y="2885901"/>
                      </a:cubicBezTo>
                      <a:cubicBezTo>
                        <a:pt x="183141" y="2878325"/>
                        <a:pt x="185096" y="2867906"/>
                        <a:pt x="194873" y="2852752"/>
                      </a:cubicBezTo>
                      <a:cubicBezTo>
                        <a:pt x="210517" y="2830021"/>
                        <a:pt x="230072" y="2808237"/>
                        <a:pt x="252560" y="2790242"/>
                      </a:cubicBezTo>
                      <a:cubicBezTo>
                        <a:pt x="212473" y="2799713"/>
                        <a:pt x="191940" y="2800660"/>
                        <a:pt x="185096" y="2791189"/>
                      </a:cubicBezTo>
                      <a:cubicBezTo>
                        <a:pt x="183141" y="2787400"/>
                        <a:pt x="183141" y="2782664"/>
                        <a:pt x="185096" y="2777929"/>
                      </a:cubicBezTo>
                      <a:cubicBezTo>
                        <a:pt x="194873" y="2758039"/>
                        <a:pt x="214428" y="2739097"/>
                        <a:pt x="244739" y="2721101"/>
                      </a:cubicBezTo>
                      <a:cubicBezTo>
                        <a:pt x="224206" y="2722995"/>
                        <a:pt x="207584" y="2724890"/>
                        <a:pt x="194873" y="2724890"/>
                      </a:cubicBezTo>
                      <a:cubicBezTo>
                        <a:pt x="170430" y="2724890"/>
                        <a:pt x="157719" y="2721101"/>
                        <a:pt x="153808" y="2713524"/>
                      </a:cubicBezTo>
                      <a:cubicBezTo>
                        <a:pt x="150875" y="2707841"/>
                        <a:pt x="152830" y="2702159"/>
                        <a:pt x="159675" y="2694581"/>
                      </a:cubicBezTo>
                      <a:cubicBezTo>
                        <a:pt x="174341" y="2677533"/>
                        <a:pt x="225184" y="2664273"/>
                        <a:pt x="258427" y="2657643"/>
                      </a:cubicBezTo>
                      <a:cubicBezTo>
                        <a:pt x="244739" y="2652908"/>
                        <a:pt x="231050" y="2649119"/>
                        <a:pt x="218339" y="2644384"/>
                      </a:cubicBezTo>
                      <a:cubicBezTo>
                        <a:pt x="212473" y="2642489"/>
                        <a:pt x="206606" y="2640595"/>
                        <a:pt x="200740" y="2638701"/>
                      </a:cubicBezTo>
                      <a:cubicBezTo>
                        <a:pt x="176296" y="2631124"/>
                        <a:pt x="145986" y="2619759"/>
                        <a:pt x="132298" y="2603657"/>
                      </a:cubicBezTo>
                      <a:cubicBezTo>
                        <a:pt x="124476" y="2595133"/>
                        <a:pt x="122521" y="2587556"/>
                        <a:pt x="125454" y="2580926"/>
                      </a:cubicBezTo>
                      <a:cubicBezTo>
                        <a:pt x="131320" y="2569560"/>
                        <a:pt x="151853" y="2562931"/>
                        <a:pt x="189007" y="2561984"/>
                      </a:cubicBezTo>
                      <a:cubicBezTo>
                        <a:pt x="180207" y="2552512"/>
                        <a:pt x="173363" y="2543988"/>
                        <a:pt x="169452" y="2535464"/>
                      </a:cubicBezTo>
                      <a:lnTo>
                        <a:pt x="169452" y="2534517"/>
                      </a:lnTo>
                      <a:cubicBezTo>
                        <a:pt x="165541" y="2525993"/>
                        <a:pt x="157719" y="2511786"/>
                        <a:pt x="163586" y="2500420"/>
                      </a:cubicBezTo>
                      <a:cubicBezTo>
                        <a:pt x="165541" y="2494737"/>
                        <a:pt x="170430" y="2491896"/>
                        <a:pt x="177274" y="2490002"/>
                      </a:cubicBezTo>
                      <a:cubicBezTo>
                        <a:pt x="179230" y="2489055"/>
                        <a:pt x="182163" y="2489055"/>
                        <a:pt x="184118" y="2489055"/>
                      </a:cubicBezTo>
                      <a:cubicBezTo>
                        <a:pt x="203673" y="2489055"/>
                        <a:pt x="223228" y="2511786"/>
                        <a:pt x="233005" y="2523151"/>
                      </a:cubicBezTo>
                      <a:lnTo>
                        <a:pt x="234961" y="2525993"/>
                      </a:lnTo>
                      <a:cubicBezTo>
                        <a:pt x="234961" y="2525046"/>
                        <a:pt x="234961" y="2524098"/>
                        <a:pt x="235939" y="2523151"/>
                      </a:cubicBezTo>
                      <a:cubicBezTo>
                        <a:pt x="230072" y="2503261"/>
                        <a:pt x="233983" y="2488107"/>
                        <a:pt x="246694" y="2479583"/>
                      </a:cubicBezTo>
                      <a:cubicBezTo>
                        <a:pt x="247672" y="2478636"/>
                        <a:pt x="248649" y="2478636"/>
                        <a:pt x="248649" y="2477689"/>
                      </a:cubicBezTo>
                      <a:cubicBezTo>
                        <a:pt x="240828" y="2472006"/>
                        <a:pt x="233005" y="2466323"/>
                        <a:pt x="224206" y="2460641"/>
                      </a:cubicBezTo>
                      <a:lnTo>
                        <a:pt x="222250" y="2459694"/>
                      </a:lnTo>
                      <a:cubicBezTo>
                        <a:pt x="213450" y="2454011"/>
                        <a:pt x="200740" y="2445487"/>
                        <a:pt x="202696" y="2434121"/>
                      </a:cubicBezTo>
                      <a:cubicBezTo>
                        <a:pt x="203673" y="2427491"/>
                        <a:pt x="207584" y="2421809"/>
                        <a:pt x="212473" y="2417073"/>
                      </a:cubicBezTo>
                      <a:cubicBezTo>
                        <a:pt x="195851" y="2404760"/>
                        <a:pt x="178252" y="2391500"/>
                        <a:pt x="169452" y="2373505"/>
                      </a:cubicBezTo>
                      <a:cubicBezTo>
                        <a:pt x="165541" y="2365928"/>
                        <a:pt x="165541" y="2360245"/>
                        <a:pt x="169452" y="2354562"/>
                      </a:cubicBezTo>
                      <a:cubicBezTo>
                        <a:pt x="175318" y="2345091"/>
                        <a:pt x="188029" y="2341302"/>
                        <a:pt x="201718" y="2338461"/>
                      </a:cubicBezTo>
                      <a:cubicBezTo>
                        <a:pt x="180207" y="2338461"/>
                        <a:pt x="161630" y="2327096"/>
                        <a:pt x="152830" y="2310047"/>
                      </a:cubicBezTo>
                      <a:cubicBezTo>
                        <a:pt x="145009" y="2294893"/>
                        <a:pt x="145986" y="2276898"/>
                        <a:pt x="153808" y="2261744"/>
                      </a:cubicBezTo>
                      <a:cubicBezTo>
                        <a:pt x="143053" y="2275003"/>
                        <a:pt x="131320" y="2287316"/>
                        <a:pt x="121543" y="2287316"/>
                      </a:cubicBezTo>
                      <a:cubicBezTo>
                        <a:pt x="118609" y="2287316"/>
                        <a:pt x="114698" y="2286369"/>
                        <a:pt x="110787" y="2281633"/>
                      </a:cubicBezTo>
                      <a:cubicBezTo>
                        <a:pt x="102966" y="2270268"/>
                        <a:pt x="102966" y="2252272"/>
                        <a:pt x="103943" y="2239013"/>
                      </a:cubicBezTo>
                      <a:cubicBezTo>
                        <a:pt x="103943" y="2237118"/>
                        <a:pt x="103943" y="2234277"/>
                        <a:pt x="103943" y="2232383"/>
                      </a:cubicBezTo>
                      <a:cubicBezTo>
                        <a:pt x="103943" y="2218176"/>
                        <a:pt x="105899" y="2204916"/>
                        <a:pt x="106876" y="2190709"/>
                      </a:cubicBezTo>
                      <a:cubicBezTo>
                        <a:pt x="108832" y="2171766"/>
                        <a:pt x="110787" y="2151877"/>
                        <a:pt x="109810" y="2132934"/>
                      </a:cubicBezTo>
                      <a:cubicBezTo>
                        <a:pt x="103943" y="2136723"/>
                        <a:pt x="99054" y="2141458"/>
                        <a:pt x="93188" y="2145247"/>
                      </a:cubicBezTo>
                      <a:cubicBezTo>
                        <a:pt x="82433" y="2153771"/>
                        <a:pt x="70700" y="2162295"/>
                        <a:pt x="57989" y="2168925"/>
                      </a:cubicBezTo>
                      <a:cubicBezTo>
                        <a:pt x="52123" y="2171766"/>
                        <a:pt x="46256" y="2173661"/>
                        <a:pt x="40390" y="2173661"/>
                      </a:cubicBezTo>
                      <a:lnTo>
                        <a:pt x="40390" y="2173661"/>
                      </a:lnTo>
                      <a:cubicBezTo>
                        <a:pt x="31590" y="2173661"/>
                        <a:pt x="24746" y="2169872"/>
                        <a:pt x="18879" y="2163242"/>
                      </a:cubicBezTo>
                      <a:cubicBezTo>
                        <a:pt x="11057" y="2153771"/>
                        <a:pt x="8124" y="2138617"/>
                        <a:pt x="12035" y="2124410"/>
                      </a:cubicBezTo>
                      <a:cubicBezTo>
                        <a:pt x="20835" y="2089366"/>
                        <a:pt x="51145" y="2053375"/>
                        <a:pt x="77544" y="2033486"/>
                      </a:cubicBezTo>
                      <a:cubicBezTo>
                        <a:pt x="68744" y="2039168"/>
                        <a:pt x="54078" y="2046745"/>
                        <a:pt x="39412" y="2046745"/>
                      </a:cubicBezTo>
                      <a:cubicBezTo>
                        <a:pt x="29635" y="2046745"/>
                        <a:pt x="21813" y="2043904"/>
                        <a:pt x="13991" y="2039168"/>
                      </a:cubicBezTo>
                      <a:cubicBezTo>
                        <a:pt x="-5564" y="2025909"/>
                        <a:pt x="-676" y="1996548"/>
                        <a:pt x="5191" y="1982340"/>
                      </a:cubicBezTo>
                      <a:cubicBezTo>
                        <a:pt x="16924" y="1952980"/>
                        <a:pt x="48212" y="1933090"/>
                        <a:pt x="70700" y="1918883"/>
                      </a:cubicBezTo>
                      <a:cubicBezTo>
                        <a:pt x="97099" y="1901835"/>
                        <a:pt x="125454" y="1888575"/>
                        <a:pt x="152830" y="1876262"/>
                      </a:cubicBezTo>
                      <a:cubicBezTo>
                        <a:pt x="174341" y="1865844"/>
                        <a:pt x="196829" y="1855425"/>
                        <a:pt x="218339" y="1843113"/>
                      </a:cubicBezTo>
                      <a:cubicBezTo>
                        <a:pt x="199762" y="1849743"/>
                        <a:pt x="177274" y="1850690"/>
                        <a:pt x="153808" y="1847848"/>
                      </a:cubicBezTo>
                      <a:cubicBezTo>
                        <a:pt x="137186" y="1845954"/>
                        <a:pt x="115676" y="1835536"/>
                        <a:pt x="109810" y="1818487"/>
                      </a:cubicBezTo>
                      <a:cubicBezTo>
                        <a:pt x="106876" y="1810910"/>
                        <a:pt x="105899" y="1799545"/>
                        <a:pt x="116654" y="1786285"/>
                      </a:cubicBezTo>
                      <a:cubicBezTo>
                        <a:pt x="135231" y="1764501"/>
                        <a:pt x="167497" y="1756924"/>
                        <a:pt x="196829" y="1750294"/>
                      </a:cubicBezTo>
                      <a:cubicBezTo>
                        <a:pt x="209540" y="1747453"/>
                        <a:pt x="222250" y="1744611"/>
                        <a:pt x="232028" y="1740823"/>
                      </a:cubicBezTo>
                      <a:cubicBezTo>
                        <a:pt x="221273" y="1731352"/>
                        <a:pt x="210517" y="1721880"/>
                        <a:pt x="199762" y="1712409"/>
                      </a:cubicBezTo>
                      <a:cubicBezTo>
                        <a:pt x="195851" y="1715250"/>
                        <a:pt x="191940" y="1717144"/>
                        <a:pt x="188029" y="1719039"/>
                      </a:cubicBezTo>
                      <a:cubicBezTo>
                        <a:pt x="170430" y="1727563"/>
                        <a:pt x="154786" y="1724722"/>
                        <a:pt x="145009" y="1712409"/>
                      </a:cubicBezTo>
                      <a:cubicBezTo>
                        <a:pt x="136209" y="1701990"/>
                        <a:pt x="133275" y="1684942"/>
                        <a:pt x="137186" y="1668841"/>
                      </a:cubicBezTo>
                      <a:cubicBezTo>
                        <a:pt x="139142" y="1662211"/>
                        <a:pt x="141098" y="1655581"/>
                        <a:pt x="145009" y="1648004"/>
                      </a:cubicBezTo>
                      <a:cubicBezTo>
                        <a:pt x="133275" y="1630009"/>
                        <a:pt x="125454" y="1612960"/>
                        <a:pt x="120565" y="1595912"/>
                      </a:cubicBezTo>
                      <a:cubicBezTo>
                        <a:pt x="115676" y="1579811"/>
                        <a:pt x="117631" y="1564657"/>
                        <a:pt x="125454" y="1553291"/>
                      </a:cubicBezTo>
                      <a:cubicBezTo>
                        <a:pt x="120565" y="1538137"/>
                        <a:pt x="124476" y="1520142"/>
                        <a:pt x="129365" y="1507829"/>
                      </a:cubicBezTo>
                      <a:cubicBezTo>
                        <a:pt x="143053" y="1475627"/>
                        <a:pt x="178252" y="1452895"/>
                        <a:pt x="203673" y="1435847"/>
                      </a:cubicBezTo>
                      <a:cubicBezTo>
                        <a:pt x="233005" y="1416905"/>
                        <a:pt x="265271" y="1401751"/>
                        <a:pt x="295581" y="1387544"/>
                      </a:cubicBezTo>
                      <a:cubicBezTo>
                        <a:pt x="321980" y="1375231"/>
                        <a:pt x="348379" y="1361971"/>
                        <a:pt x="373801" y="1346817"/>
                      </a:cubicBezTo>
                      <a:cubicBezTo>
                        <a:pt x="351312" y="1355341"/>
                        <a:pt x="324914" y="1358183"/>
                        <a:pt x="296559" y="1354394"/>
                      </a:cubicBezTo>
                      <a:cubicBezTo>
                        <a:pt x="277982" y="1351553"/>
                        <a:pt x="254516" y="1340187"/>
                        <a:pt x="246694" y="1322192"/>
                      </a:cubicBezTo>
                      <a:cubicBezTo>
                        <a:pt x="243761" y="1313668"/>
                        <a:pt x="241805" y="1301355"/>
                        <a:pt x="254516" y="1286201"/>
                      </a:cubicBezTo>
                      <a:cubicBezTo>
                        <a:pt x="275048" y="1261576"/>
                        <a:pt x="310247" y="1253052"/>
                        <a:pt x="344468" y="1245474"/>
                      </a:cubicBezTo>
                      <a:cubicBezTo>
                        <a:pt x="359135" y="1241686"/>
                        <a:pt x="372823" y="1238845"/>
                        <a:pt x="384556" y="1234109"/>
                      </a:cubicBezTo>
                      <a:cubicBezTo>
                        <a:pt x="338602" y="1196224"/>
                        <a:pt x="278960" y="1137502"/>
                        <a:pt x="259405" y="1071203"/>
                      </a:cubicBezTo>
                      <a:cubicBezTo>
                        <a:pt x="252560" y="1048472"/>
                        <a:pt x="257449" y="1027635"/>
                        <a:pt x="273093" y="1014375"/>
                      </a:cubicBezTo>
                      <a:cubicBezTo>
                        <a:pt x="278960" y="1009639"/>
                        <a:pt x="285804" y="1007745"/>
                        <a:pt x="293626" y="1007745"/>
                      </a:cubicBezTo>
                      <a:cubicBezTo>
                        <a:pt x="308292" y="1007745"/>
                        <a:pt x="323936" y="1017216"/>
                        <a:pt x="335669" y="1024793"/>
                      </a:cubicBezTo>
                      <a:cubicBezTo>
                        <a:pt x="350335" y="1034265"/>
                        <a:pt x="363046" y="1046577"/>
                        <a:pt x="374779" y="1057943"/>
                      </a:cubicBezTo>
                      <a:cubicBezTo>
                        <a:pt x="387489" y="1069308"/>
                        <a:pt x="399222" y="1081621"/>
                        <a:pt x="414866" y="1091092"/>
                      </a:cubicBezTo>
                      <a:cubicBezTo>
                        <a:pt x="411933" y="1081621"/>
                        <a:pt x="408999" y="1071203"/>
                        <a:pt x="405089" y="1061732"/>
                      </a:cubicBezTo>
                      <a:cubicBezTo>
                        <a:pt x="395311" y="1031423"/>
                        <a:pt x="385534" y="1001115"/>
                        <a:pt x="381623" y="968913"/>
                      </a:cubicBezTo>
                      <a:cubicBezTo>
                        <a:pt x="380645" y="956600"/>
                        <a:pt x="381623" y="918715"/>
                        <a:pt x="395311" y="903561"/>
                      </a:cubicBezTo>
                      <a:cubicBezTo>
                        <a:pt x="402155" y="895984"/>
                        <a:pt x="410955" y="895037"/>
                        <a:pt x="419755" y="898825"/>
                      </a:cubicBezTo>
                      <a:cubicBezTo>
                        <a:pt x="437354" y="906402"/>
                        <a:pt x="452020" y="919662"/>
                        <a:pt x="465709" y="933869"/>
                      </a:cubicBezTo>
                      <a:cubicBezTo>
                        <a:pt x="471575" y="939552"/>
                        <a:pt x="477442" y="945235"/>
                        <a:pt x="483308" y="949970"/>
                      </a:cubicBezTo>
                      <a:cubicBezTo>
                        <a:pt x="483308" y="942393"/>
                        <a:pt x="482330" y="932922"/>
                        <a:pt x="481353" y="923451"/>
                      </a:cubicBezTo>
                      <a:cubicBezTo>
                        <a:pt x="477442" y="887460"/>
                        <a:pt x="471575" y="841997"/>
                        <a:pt x="509707" y="826843"/>
                      </a:cubicBezTo>
                      <a:lnTo>
                        <a:pt x="513618" y="824949"/>
                      </a:lnTo>
                      <a:lnTo>
                        <a:pt x="518507" y="832526"/>
                      </a:lnTo>
                      <a:cubicBezTo>
                        <a:pt x="540017" y="864729"/>
                        <a:pt x="554684" y="904508"/>
                        <a:pt x="561528" y="949023"/>
                      </a:cubicBezTo>
                      <a:cubicBezTo>
                        <a:pt x="566416" y="936710"/>
                        <a:pt x="573261" y="923451"/>
                        <a:pt x="582060" y="911138"/>
                      </a:cubicBezTo>
                      <a:cubicBezTo>
                        <a:pt x="584994" y="907349"/>
                        <a:pt x="588905" y="901667"/>
                        <a:pt x="594771" y="895984"/>
                      </a:cubicBezTo>
                      <a:lnTo>
                        <a:pt x="601615" y="888407"/>
                      </a:lnTo>
                      <a:lnTo>
                        <a:pt x="603571" y="897878"/>
                      </a:lnTo>
                      <a:cubicBezTo>
                        <a:pt x="603571" y="899772"/>
                        <a:pt x="604548" y="901667"/>
                        <a:pt x="604548" y="903561"/>
                      </a:cubicBezTo>
                      <a:cubicBezTo>
                        <a:pt x="606504" y="916821"/>
                        <a:pt x="606504" y="930080"/>
                        <a:pt x="606504" y="942393"/>
                      </a:cubicBezTo>
                      <a:cubicBezTo>
                        <a:pt x="606504" y="959441"/>
                        <a:pt x="606504" y="975543"/>
                        <a:pt x="610415" y="991644"/>
                      </a:cubicBezTo>
                      <a:cubicBezTo>
                        <a:pt x="610415" y="991644"/>
                        <a:pt x="610415" y="991644"/>
                        <a:pt x="611393" y="991644"/>
                      </a:cubicBezTo>
                      <a:cubicBezTo>
                        <a:pt x="612371" y="986908"/>
                        <a:pt x="614326" y="981226"/>
                        <a:pt x="616282" y="976490"/>
                      </a:cubicBezTo>
                      <a:cubicBezTo>
                        <a:pt x="624103" y="946182"/>
                        <a:pt x="633881" y="912085"/>
                        <a:pt x="661258" y="893143"/>
                      </a:cubicBezTo>
                      <a:lnTo>
                        <a:pt x="666146" y="889354"/>
                      </a:lnTo>
                      <a:lnTo>
                        <a:pt x="669080" y="895037"/>
                      </a:lnTo>
                      <a:cubicBezTo>
                        <a:pt x="677879" y="914926"/>
                        <a:pt x="681790" y="936710"/>
                        <a:pt x="686679" y="957547"/>
                      </a:cubicBezTo>
                      <a:cubicBezTo>
                        <a:pt x="689613" y="969860"/>
                        <a:pt x="691568" y="983120"/>
                        <a:pt x="695479" y="995432"/>
                      </a:cubicBezTo>
                      <a:cubicBezTo>
                        <a:pt x="699390" y="985014"/>
                        <a:pt x="703301" y="974595"/>
                        <a:pt x="706234" y="962283"/>
                      </a:cubicBezTo>
                      <a:lnTo>
                        <a:pt x="707212" y="961336"/>
                      </a:lnTo>
                      <a:cubicBezTo>
                        <a:pt x="728722" y="922503"/>
                        <a:pt x="751210" y="903561"/>
                        <a:pt x="773699" y="905455"/>
                      </a:cubicBezTo>
                      <a:cubicBezTo>
                        <a:pt x="766854" y="872306"/>
                        <a:pt x="766854" y="849574"/>
                        <a:pt x="771743" y="832526"/>
                      </a:cubicBezTo>
                      <a:cubicBezTo>
                        <a:pt x="774676" y="823055"/>
                        <a:pt x="786409" y="820214"/>
                        <a:pt x="795209" y="825896"/>
                      </a:cubicBezTo>
                      <a:cubicBezTo>
                        <a:pt x="822586" y="845786"/>
                        <a:pt x="844096" y="870411"/>
                        <a:pt x="863651" y="895037"/>
                      </a:cubicBezTo>
                      <a:cubicBezTo>
                        <a:pt x="841163" y="839156"/>
                        <a:pt x="836274" y="800324"/>
                        <a:pt x="846052" y="777593"/>
                      </a:cubicBezTo>
                      <a:cubicBezTo>
                        <a:pt x="850940" y="767174"/>
                        <a:pt x="858762" y="760545"/>
                        <a:pt x="870495" y="756756"/>
                      </a:cubicBezTo>
                      <a:cubicBezTo>
                        <a:pt x="896894" y="749179"/>
                        <a:pt x="926227" y="760545"/>
                        <a:pt x="946759" y="787064"/>
                      </a:cubicBezTo>
                      <a:cubicBezTo>
                        <a:pt x="949693" y="783276"/>
                        <a:pt x="951648" y="779487"/>
                        <a:pt x="954581" y="775699"/>
                      </a:cubicBezTo>
                      <a:cubicBezTo>
                        <a:pt x="966314" y="759597"/>
                        <a:pt x="1037689" y="677197"/>
                        <a:pt x="1083644" y="677197"/>
                      </a:cubicBezTo>
                      <a:cubicBezTo>
                        <a:pt x="1086577" y="677197"/>
                        <a:pt x="1088532" y="677197"/>
                        <a:pt x="1090488" y="678144"/>
                      </a:cubicBezTo>
                      <a:cubicBezTo>
                        <a:pt x="1102221" y="680986"/>
                        <a:pt x="1111020" y="686668"/>
                        <a:pt x="1116887" y="695193"/>
                      </a:cubicBezTo>
                      <a:cubicBezTo>
                        <a:pt x="1123731" y="707505"/>
                        <a:pt x="1123731" y="724554"/>
                        <a:pt x="1117865" y="748232"/>
                      </a:cubicBezTo>
                      <a:cubicBezTo>
                        <a:pt x="1134486" y="731183"/>
                        <a:pt x="1152086" y="713188"/>
                        <a:pt x="1170663" y="695193"/>
                      </a:cubicBezTo>
                      <a:lnTo>
                        <a:pt x="1174574" y="691404"/>
                      </a:lnTo>
                      <a:cubicBezTo>
                        <a:pt x="1189240" y="677197"/>
                        <a:pt x="1219550" y="648783"/>
                        <a:pt x="1244972" y="648783"/>
                      </a:cubicBezTo>
                      <a:cubicBezTo>
                        <a:pt x="1250838" y="648783"/>
                        <a:pt x="1256704" y="650678"/>
                        <a:pt x="1261593" y="653519"/>
                      </a:cubicBezTo>
                      <a:cubicBezTo>
                        <a:pt x="1291903" y="673409"/>
                        <a:pt x="1279193" y="717924"/>
                        <a:pt x="1271371" y="747285"/>
                      </a:cubicBezTo>
                      <a:cubicBezTo>
                        <a:pt x="1269415" y="753914"/>
                        <a:pt x="1267460" y="759597"/>
                        <a:pt x="1267460" y="763386"/>
                      </a:cubicBezTo>
                      <a:cubicBezTo>
                        <a:pt x="1265504" y="774751"/>
                        <a:pt x="1262571" y="785170"/>
                        <a:pt x="1258660" y="796535"/>
                      </a:cubicBezTo>
                      <a:cubicBezTo>
                        <a:pt x="1281148" y="779487"/>
                        <a:pt x="1301681" y="767174"/>
                        <a:pt x="1323191" y="757703"/>
                      </a:cubicBezTo>
                      <a:cubicBezTo>
                        <a:pt x="1328080" y="755809"/>
                        <a:pt x="1333946" y="752967"/>
                        <a:pt x="1340791" y="750126"/>
                      </a:cubicBezTo>
                      <a:cubicBezTo>
                        <a:pt x="1371100" y="735919"/>
                        <a:pt x="1417055" y="714135"/>
                        <a:pt x="1453231" y="716976"/>
                      </a:cubicBezTo>
                      <a:cubicBezTo>
                        <a:pt x="1462031" y="712241"/>
                        <a:pt x="1472786" y="706558"/>
                        <a:pt x="1483541" y="699928"/>
                      </a:cubicBezTo>
                      <a:cubicBezTo>
                        <a:pt x="1461053" y="708452"/>
                        <a:pt x="1434654" y="711294"/>
                        <a:pt x="1405322" y="706558"/>
                      </a:cubicBezTo>
                      <a:cubicBezTo>
                        <a:pt x="1386744" y="703717"/>
                        <a:pt x="1363279" y="692351"/>
                        <a:pt x="1355457" y="674356"/>
                      </a:cubicBezTo>
                      <a:cubicBezTo>
                        <a:pt x="1352523" y="665832"/>
                        <a:pt x="1350568" y="653519"/>
                        <a:pt x="1363279" y="638365"/>
                      </a:cubicBezTo>
                      <a:cubicBezTo>
                        <a:pt x="1383811" y="613739"/>
                        <a:pt x="1419010" y="605215"/>
                        <a:pt x="1453231" y="597638"/>
                      </a:cubicBezTo>
                      <a:cubicBezTo>
                        <a:pt x="1467897" y="593850"/>
                        <a:pt x="1481586" y="591008"/>
                        <a:pt x="1493319" y="586273"/>
                      </a:cubicBezTo>
                      <a:cubicBezTo>
                        <a:pt x="1446387" y="548388"/>
                        <a:pt x="1387722" y="489666"/>
                        <a:pt x="1368167" y="422419"/>
                      </a:cubicBezTo>
                      <a:cubicBezTo>
                        <a:pt x="1361323" y="399688"/>
                        <a:pt x="1366212" y="378852"/>
                        <a:pt x="1381856" y="365592"/>
                      </a:cubicBezTo>
                      <a:cubicBezTo>
                        <a:pt x="1387722" y="360856"/>
                        <a:pt x="1394567" y="358962"/>
                        <a:pt x="1401411" y="358962"/>
                      </a:cubicBezTo>
                      <a:cubicBezTo>
                        <a:pt x="1416077" y="358962"/>
                        <a:pt x="1431721" y="368433"/>
                        <a:pt x="1443454" y="376010"/>
                      </a:cubicBezTo>
                      <a:cubicBezTo>
                        <a:pt x="1458120" y="385481"/>
                        <a:pt x="1469853" y="397794"/>
                        <a:pt x="1482564" y="409160"/>
                      </a:cubicBezTo>
                      <a:cubicBezTo>
                        <a:pt x="1494297" y="421472"/>
                        <a:pt x="1507985" y="432838"/>
                        <a:pt x="1522651" y="442309"/>
                      </a:cubicBezTo>
                      <a:cubicBezTo>
                        <a:pt x="1519718" y="431891"/>
                        <a:pt x="1516785" y="422419"/>
                        <a:pt x="1512874" y="412948"/>
                      </a:cubicBezTo>
                      <a:cubicBezTo>
                        <a:pt x="1503096" y="382640"/>
                        <a:pt x="1492341" y="352332"/>
                        <a:pt x="1489408" y="320129"/>
                      </a:cubicBezTo>
                      <a:cubicBezTo>
                        <a:pt x="1488430" y="307817"/>
                        <a:pt x="1489408" y="269932"/>
                        <a:pt x="1503096" y="254778"/>
                      </a:cubicBezTo>
                      <a:cubicBezTo>
                        <a:pt x="1509940" y="248148"/>
                        <a:pt x="1518740" y="246254"/>
                        <a:pt x="1528517" y="250042"/>
                      </a:cubicBezTo>
                      <a:cubicBezTo>
                        <a:pt x="1546117" y="257619"/>
                        <a:pt x="1560783" y="270879"/>
                        <a:pt x="1574472" y="285086"/>
                      </a:cubicBezTo>
                      <a:cubicBezTo>
                        <a:pt x="1580338" y="290769"/>
                        <a:pt x="1586204" y="296451"/>
                        <a:pt x="1592071" y="301187"/>
                      </a:cubicBezTo>
                      <a:cubicBezTo>
                        <a:pt x="1592071" y="293610"/>
                        <a:pt x="1591093" y="284139"/>
                        <a:pt x="1589138" y="274667"/>
                      </a:cubicBezTo>
                      <a:cubicBezTo>
                        <a:pt x="1585227" y="238677"/>
                        <a:pt x="1579360" y="193214"/>
                        <a:pt x="1617492" y="178060"/>
                      </a:cubicBezTo>
                      <a:lnTo>
                        <a:pt x="1621403" y="176166"/>
                      </a:lnTo>
                      <a:lnTo>
                        <a:pt x="1626292" y="183743"/>
                      </a:lnTo>
                      <a:cubicBezTo>
                        <a:pt x="1647802" y="215945"/>
                        <a:pt x="1662469" y="255725"/>
                        <a:pt x="1669313" y="300240"/>
                      </a:cubicBezTo>
                      <a:cubicBezTo>
                        <a:pt x="1674202" y="287927"/>
                        <a:pt x="1681046" y="274667"/>
                        <a:pt x="1689846" y="262355"/>
                      </a:cubicBezTo>
                      <a:cubicBezTo>
                        <a:pt x="1692779" y="258566"/>
                        <a:pt x="1696690" y="252883"/>
                        <a:pt x="1702556" y="247201"/>
                      </a:cubicBezTo>
                      <a:lnTo>
                        <a:pt x="1709400" y="239624"/>
                      </a:lnTo>
                      <a:lnTo>
                        <a:pt x="1711356" y="249095"/>
                      </a:lnTo>
                      <a:cubicBezTo>
                        <a:pt x="1711356" y="250989"/>
                        <a:pt x="1712334" y="252883"/>
                        <a:pt x="1712334" y="254778"/>
                      </a:cubicBezTo>
                      <a:cubicBezTo>
                        <a:pt x="1714289" y="268037"/>
                        <a:pt x="1714289" y="281297"/>
                        <a:pt x="1714289" y="293610"/>
                      </a:cubicBezTo>
                      <a:cubicBezTo>
                        <a:pt x="1714289" y="310658"/>
                        <a:pt x="1715267" y="326760"/>
                        <a:pt x="1718200" y="342861"/>
                      </a:cubicBezTo>
                      <a:cubicBezTo>
                        <a:pt x="1718200" y="342861"/>
                        <a:pt x="1718200" y="342861"/>
                        <a:pt x="1719178" y="342861"/>
                      </a:cubicBezTo>
                      <a:cubicBezTo>
                        <a:pt x="1720155" y="338125"/>
                        <a:pt x="1722111" y="332442"/>
                        <a:pt x="1723089" y="327706"/>
                      </a:cubicBezTo>
                      <a:cubicBezTo>
                        <a:pt x="1730911" y="297398"/>
                        <a:pt x="1740688" y="263302"/>
                        <a:pt x="1768065" y="244359"/>
                      </a:cubicBezTo>
                      <a:lnTo>
                        <a:pt x="1772954" y="240571"/>
                      </a:lnTo>
                      <a:lnTo>
                        <a:pt x="1775887" y="246254"/>
                      </a:lnTo>
                      <a:cubicBezTo>
                        <a:pt x="1784687" y="266143"/>
                        <a:pt x="1788598" y="287927"/>
                        <a:pt x="1793486" y="308764"/>
                      </a:cubicBezTo>
                      <a:cubicBezTo>
                        <a:pt x="1796420" y="321077"/>
                        <a:pt x="1798375" y="334337"/>
                        <a:pt x="1802286" y="346649"/>
                      </a:cubicBezTo>
                      <a:cubicBezTo>
                        <a:pt x="1807175" y="336231"/>
                        <a:pt x="1810108" y="324865"/>
                        <a:pt x="1813041" y="313500"/>
                      </a:cubicBezTo>
                      <a:lnTo>
                        <a:pt x="1813041" y="312552"/>
                      </a:lnTo>
                      <a:cubicBezTo>
                        <a:pt x="1834552" y="273720"/>
                        <a:pt x="1857040" y="254778"/>
                        <a:pt x="1879528" y="256672"/>
                      </a:cubicBezTo>
                      <a:cubicBezTo>
                        <a:pt x="1873662" y="223522"/>
                        <a:pt x="1872684" y="200791"/>
                        <a:pt x="1877572" y="183743"/>
                      </a:cubicBezTo>
                      <a:cubicBezTo>
                        <a:pt x="1880506" y="174272"/>
                        <a:pt x="1892239" y="171430"/>
                        <a:pt x="1901038" y="177113"/>
                      </a:cubicBezTo>
                      <a:cubicBezTo>
                        <a:pt x="1928416" y="197003"/>
                        <a:pt x="1949925" y="220681"/>
                        <a:pt x="1969481" y="246254"/>
                      </a:cubicBezTo>
                      <a:cubicBezTo>
                        <a:pt x="1946992" y="190373"/>
                        <a:pt x="1941126" y="151541"/>
                        <a:pt x="1951881" y="128810"/>
                      </a:cubicBezTo>
                      <a:cubicBezTo>
                        <a:pt x="1956769" y="118391"/>
                        <a:pt x="1964592" y="111761"/>
                        <a:pt x="1976325" y="107973"/>
                      </a:cubicBezTo>
                      <a:cubicBezTo>
                        <a:pt x="2002724" y="99448"/>
                        <a:pt x="2032056" y="111761"/>
                        <a:pt x="2052589" y="138281"/>
                      </a:cubicBezTo>
                      <a:cubicBezTo>
                        <a:pt x="2055522" y="134492"/>
                        <a:pt x="2058455" y="130704"/>
                        <a:pt x="2060411" y="126915"/>
                      </a:cubicBezTo>
                      <a:cubicBezTo>
                        <a:pt x="2072143" y="110814"/>
                        <a:pt x="2143519" y="28414"/>
                        <a:pt x="2189473" y="28414"/>
                      </a:cubicBezTo>
                      <a:cubicBezTo>
                        <a:pt x="2191428" y="28414"/>
                        <a:pt x="2194362" y="28414"/>
                        <a:pt x="2196317" y="29361"/>
                      </a:cubicBezTo>
                      <a:cubicBezTo>
                        <a:pt x="2208051" y="32202"/>
                        <a:pt x="2216850" y="37885"/>
                        <a:pt x="2221739" y="46409"/>
                      </a:cubicBezTo>
                      <a:cubicBezTo>
                        <a:pt x="2228583" y="58722"/>
                        <a:pt x="2228583" y="76717"/>
                        <a:pt x="2222716" y="99448"/>
                      </a:cubicBezTo>
                      <a:cubicBezTo>
                        <a:pt x="2239338" y="82400"/>
                        <a:pt x="2256938" y="64405"/>
                        <a:pt x="2275515" y="46409"/>
                      </a:cubicBezTo>
                      <a:lnTo>
                        <a:pt x="2279426" y="42621"/>
                      </a:lnTo>
                      <a:cubicBezTo>
                        <a:pt x="2294092" y="28414"/>
                        <a:pt x="2324402" y="0"/>
                        <a:pt x="2349823" y="0"/>
                      </a:cubicBezTo>
                      <a:cubicBezTo>
                        <a:pt x="2355690" y="0"/>
                        <a:pt x="2361557" y="1894"/>
                        <a:pt x="2366445" y="4736"/>
                      </a:cubicBezTo>
                      <a:cubicBezTo>
                        <a:pt x="2396755" y="24625"/>
                        <a:pt x="2385022" y="69140"/>
                        <a:pt x="2376222" y="98501"/>
                      </a:cubicBezTo>
                      <a:cubicBezTo>
                        <a:pt x="2374267" y="105131"/>
                        <a:pt x="2372311" y="110814"/>
                        <a:pt x="2372311" y="114603"/>
                      </a:cubicBezTo>
                      <a:cubicBezTo>
                        <a:pt x="2370356" y="125968"/>
                        <a:pt x="2367423" y="136387"/>
                        <a:pt x="2363512" y="147752"/>
                      </a:cubicBezTo>
                      <a:cubicBezTo>
                        <a:pt x="2386000" y="130704"/>
                        <a:pt x="2406533" y="118391"/>
                        <a:pt x="2428043" y="108920"/>
                      </a:cubicBezTo>
                      <a:cubicBezTo>
                        <a:pt x="2432932" y="107025"/>
                        <a:pt x="2438798" y="104184"/>
                        <a:pt x="2445642" y="100396"/>
                      </a:cubicBezTo>
                      <a:cubicBezTo>
                        <a:pt x="2473997" y="87136"/>
                        <a:pt x="2517018" y="67246"/>
                        <a:pt x="2552217" y="67246"/>
                      </a:cubicBezTo>
                      <a:cubicBezTo>
                        <a:pt x="2569816" y="67246"/>
                        <a:pt x="2583504" y="71982"/>
                        <a:pt x="2593282" y="81453"/>
                      </a:cubicBezTo>
                      <a:cubicBezTo>
                        <a:pt x="2625547" y="112708"/>
                        <a:pt x="2607948" y="171430"/>
                        <a:pt x="2596215" y="210263"/>
                      </a:cubicBezTo>
                      <a:cubicBezTo>
                        <a:pt x="2594260" y="216892"/>
                        <a:pt x="2592304" y="222575"/>
                        <a:pt x="2591326" y="227311"/>
                      </a:cubicBezTo>
                      <a:cubicBezTo>
                        <a:pt x="2590349" y="229205"/>
                        <a:pt x="2590349" y="231099"/>
                        <a:pt x="2589371" y="232994"/>
                      </a:cubicBezTo>
                      <a:cubicBezTo>
                        <a:pt x="2590349" y="232994"/>
                        <a:pt x="2590349" y="232047"/>
                        <a:pt x="2591326" y="232047"/>
                      </a:cubicBezTo>
                      <a:cubicBezTo>
                        <a:pt x="2597193" y="229205"/>
                        <a:pt x="2603059" y="226364"/>
                        <a:pt x="2608926" y="223522"/>
                      </a:cubicBezTo>
                      <a:cubicBezTo>
                        <a:pt x="2618703" y="218787"/>
                        <a:pt x="2628481" y="221628"/>
                        <a:pt x="2637281" y="232047"/>
                      </a:cubicBezTo>
                      <a:cubicBezTo>
                        <a:pt x="2656835" y="255725"/>
                        <a:pt x="2648036" y="270879"/>
                        <a:pt x="2637281" y="290769"/>
                      </a:cubicBezTo>
                      <a:lnTo>
                        <a:pt x="2636303" y="292663"/>
                      </a:lnTo>
                      <a:cubicBezTo>
                        <a:pt x="2625547" y="311605"/>
                        <a:pt x="2612837" y="330548"/>
                        <a:pt x="2598171" y="348543"/>
                      </a:cubicBezTo>
                      <a:cubicBezTo>
                        <a:pt x="2630436" y="335284"/>
                        <a:pt x="2666613" y="324865"/>
                        <a:pt x="2707678" y="322024"/>
                      </a:cubicBezTo>
                      <a:cubicBezTo>
                        <a:pt x="2711589" y="322024"/>
                        <a:pt x="2715500" y="322024"/>
                        <a:pt x="2719411" y="322024"/>
                      </a:cubicBezTo>
                      <a:cubicBezTo>
                        <a:pt x="2754610" y="322024"/>
                        <a:pt x="2801542" y="331495"/>
                        <a:pt x="2820118" y="358015"/>
                      </a:cubicBezTo>
                      <a:cubicBezTo>
                        <a:pt x="2825985" y="366539"/>
                        <a:pt x="2827941" y="376010"/>
                        <a:pt x="2825007" y="385481"/>
                      </a:cubicBezTo>
                      <a:cubicBezTo>
                        <a:pt x="2818163" y="406318"/>
                        <a:pt x="2790787" y="427155"/>
                        <a:pt x="2741899" y="448939"/>
                      </a:cubicBezTo>
                      <a:cubicBezTo>
                        <a:pt x="2756565" y="447992"/>
                        <a:pt x="2770254" y="447992"/>
                        <a:pt x="2783942" y="447992"/>
                      </a:cubicBezTo>
                      <a:cubicBezTo>
                        <a:pt x="2849451" y="447992"/>
                        <a:pt x="2901271" y="458410"/>
                        <a:pt x="2940381" y="481141"/>
                      </a:cubicBezTo>
                      <a:cubicBezTo>
                        <a:pt x="2946248" y="473564"/>
                        <a:pt x="2956025" y="469776"/>
                        <a:pt x="2967758" y="469776"/>
                      </a:cubicBezTo>
                      <a:cubicBezTo>
                        <a:pt x="2978513" y="469776"/>
                        <a:pt x="2990247" y="473564"/>
                        <a:pt x="3000024" y="480194"/>
                      </a:cubicBezTo>
                      <a:cubicBezTo>
                        <a:pt x="3035223" y="502925"/>
                        <a:pt x="3062599" y="548388"/>
                        <a:pt x="3074332" y="582484"/>
                      </a:cubicBezTo>
                      <a:cubicBezTo>
                        <a:pt x="3067488" y="552176"/>
                        <a:pt x="3074332" y="528498"/>
                        <a:pt x="3093887" y="515238"/>
                      </a:cubicBezTo>
                      <a:cubicBezTo>
                        <a:pt x="3099754" y="511450"/>
                        <a:pt x="3106598" y="509555"/>
                        <a:pt x="3114420" y="509555"/>
                      </a:cubicBezTo>
                      <a:cubicBezTo>
                        <a:pt x="3131041" y="509555"/>
                        <a:pt x="3148641" y="519974"/>
                        <a:pt x="3159396" y="528498"/>
                      </a:cubicBezTo>
                      <a:cubicBezTo>
                        <a:pt x="3185796" y="552176"/>
                        <a:pt x="3195573" y="591956"/>
                        <a:pt x="3202417" y="621316"/>
                      </a:cubicBezTo>
                      <a:cubicBezTo>
                        <a:pt x="3210239" y="654466"/>
                        <a:pt x="3213172" y="688563"/>
                        <a:pt x="3217083" y="721712"/>
                      </a:cubicBezTo>
                      <a:cubicBezTo>
                        <a:pt x="3220016" y="750126"/>
                        <a:pt x="3222950" y="778540"/>
                        <a:pt x="3228816" y="806954"/>
                      </a:cubicBezTo>
                      <a:cubicBezTo>
                        <a:pt x="3227838" y="777593"/>
                        <a:pt x="3239571" y="751073"/>
                        <a:pt x="3249348" y="734025"/>
                      </a:cubicBezTo>
                      <a:cubicBezTo>
                        <a:pt x="3258148" y="717924"/>
                        <a:pt x="3277703" y="699928"/>
                        <a:pt x="3298236" y="699928"/>
                      </a:cubicBezTo>
                      <a:cubicBezTo>
                        <a:pt x="3307036" y="699928"/>
                        <a:pt x="3319746" y="703717"/>
                        <a:pt x="3329523" y="719818"/>
                      </a:cubicBezTo>
                      <a:cubicBezTo>
                        <a:pt x="3346146" y="747285"/>
                        <a:pt x="3341257" y="782328"/>
                        <a:pt x="3337346" y="815478"/>
                      </a:cubicBezTo>
                      <a:cubicBezTo>
                        <a:pt x="3335390" y="829685"/>
                        <a:pt x="3333434" y="843892"/>
                        <a:pt x="3334412" y="856204"/>
                      </a:cubicBezTo>
                      <a:cubicBezTo>
                        <a:pt x="3386233" y="827791"/>
                        <a:pt x="3464453" y="793694"/>
                        <a:pt x="3536806" y="799377"/>
                      </a:cubicBezTo>
                      <a:cubicBezTo>
                        <a:pt x="3561249" y="801271"/>
                        <a:pt x="3579827" y="813584"/>
                        <a:pt x="3586671" y="831579"/>
                      </a:cubicBezTo>
                      <a:cubicBezTo>
                        <a:pt x="3596448" y="857152"/>
                        <a:pt x="3566138" y="877041"/>
                        <a:pt x="3555383" y="884618"/>
                      </a:cubicBezTo>
                      <a:cubicBezTo>
                        <a:pt x="3540717" y="894090"/>
                        <a:pt x="3525072" y="901667"/>
                        <a:pt x="3509429" y="908297"/>
                      </a:cubicBezTo>
                      <a:cubicBezTo>
                        <a:pt x="3503563" y="911138"/>
                        <a:pt x="3497696" y="913979"/>
                        <a:pt x="3490851" y="916821"/>
                      </a:cubicBezTo>
                      <a:cubicBezTo>
                        <a:pt x="3493785" y="917768"/>
                        <a:pt x="3495741" y="918715"/>
                        <a:pt x="3497696" y="919662"/>
                      </a:cubicBezTo>
                      <a:cubicBezTo>
                        <a:pt x="3511384" y="924398"/>
                        <a:pt x="3524095" y="931028"/>
                        <a:pt x="3537784" y="937658"/>
                      </a:cubicBezTo>
                      <a:cubicBezTo>
                        <a:pt x="3559294" y="939552"/>
                        <a:pt x="3576894" y="942393"/>
                        <a:pt x="3593515" y="946182"/>
                      </a:cubicBezTo>
                      <a:cubicBezTo>
                        <a:pt x="3595470" y="946182"/>
                        <a:pt x="3597426" y="947129"/>
                        <a:pt x="3599381" y="948076"/>
                      </a:cubicBezTo>
                      <a:cubicBezTo>
                        <a:pt x="3598403" y="946182"/>
                        <a:pt x="3598403" y="945235"/>
                        <a:pt x="3597426" y="943340"/>
                      </a:cubicBezTo>
                      <a:cubicBezTo>
                        <a:pt x="3592537" y="929133"/>
                        <a:pt x="3587648" y="913979"/>
                        <a:pt x="3585693" y="897878"/>
                      </a:cubicBezTo>
                      <a:cubicBezTo>
                        <a:pt x="3583738" y="882724"/>
                        <a:pt x="3588626" y="874200"/>
                        <a:pt x="3593515" y="869464"/>
                      </a:cubicBezTo>
                      <a:cubicBezTo>
                        <a:pt x="3599381" y="862834"/>
                        <a:pt x="3608181" y="859993"/>
                        <a:pt x="3618936" y="859993"/>
                      </a:cubicBezTo>
                      <a:cubicBezTo>
                        <a:pt x="3629691" y="859993"/>
                        <a:pt x="3641424" y="863782"/>
                        <a:pt x="3651202" y="870411"/>
                      </a:cubicBezTo>
                      <a:cubicBezTo>
                        <a:pt x="3686400" y="894090"/>
                        <a:pt x="3713777" y="938605"/>
                        <a:pt x="3725510" y="972701"/>
                      </a:cubicBezTo>
                      <a:cubicBezTo>
                        <a:pt x="3718666" y="942393"/>
                        <a:pt x="3725510" y="918715"/>
                        <a:pt x="3745065" y="905455"/>
                      </a:cubicBezTo>
                      <a:cubicBezTo>
                        <a:pt x="3750932" y="901667"/>
                        <a:pt x="3757776" y="899772"/>
                        <a:pt x="3765598" y="899772"/>
                      </a:cubicBezTo>
                      <a:cubicBezTo>
                        <a:pt x="3782220" y="899772"/>
                        <a:pt x="3799819" y="910191"/>
                        <a:pt x="3810574" y="918715"/>
                      </a:cubicBezTo>
                      <a:cubicBezTo>
                        <a:pt x="3836973" y="942393"/>
                        <a:pt x="3846751" y="982173"/>
                        <a:pt x="3853595" y="1011534"/>
                      </a:cubicBezTo>
                      <a:cubicBezTo>
                        <a:pt x="3861417" y="1044683"/>
                        <a:pt x="3865328" y="1078780"/>
                        <a:pt x="3868261" y="1111929"/>
                      </a:cubicBezTo>
                      <a:cubicBezTo>
                        <a:pt x="3871194" y="1140343"/>
                        <a:pt x="3874127" y="1169704"/>
                        <a:pt x="3879994" y="1197171"/>
                      </a:cubicBezTo>
                      <a:cubicBezTo>
                        <a:pt x="3879016" y="1167810"/>
                        <a:pt x="3890750" y="1141290"/>
                        <a:pt x="3900527" y="1124242"/>
                      </a:cubicBezTo>
                      <a:cubicBezTo>
                        <a:pt x="3909326" y="1108141"/>
                        <a:pt x="3928882" y="1090145"/>
                        <a:pt x="3949414" y="1090145"/>
                      </a:cubicBezTo>
                      <a:cubicBezTo>
                        <a:pt x="3958213" y="1090145"/>
                        <a:pt x="3970925" y="1093934"/>
                        <a:pt x="3980702" y="1110035"/>
                      </a:cubicBezTo>
                      <a:cubicBezTo>
                        <a:pt x="3997323" y="1137502"/>
                        <a:pt x="3992435" y="1172545"/>
                        <a:pt x="3988524" y="1205695"/>
                      </a:cubicBezTo>
                      <a:cubicBezTo>
                        <a:pt x="3986568" y="1219902"/>
                        <a:pt x="3984613" y="1234109"/>
                        <a:pt x="3985590" y="1246422"/>
                      </a:cubicBezTo>
                      <a:cubicBezTo>
                        <a:pt x="4037411" y="1218008"/>
                        <a:pt x="4115630" y="1183911"/>
                        <a:pt x="4187984" y="1189594"/>
                      </a:cubicBezTo>
                      <a:cubicBezTo>
                        <a:pt x="4212428" y="1191488"/>
                        <a:pt x="4231004" y="1203801"/>
                        <a:pt x="4237849" y="1221796"/>
                      </a:cubicBezTo>
                      <a:cubicBezTo>
                        <a:pt x="4247626" y="1247369"/>
                        <a:pt x="4217316" y="1267258"/>
                        <a:pt x="4206561" y="1274836"/>
                      </a:cubicBezTo>
                      <a:cubicBezTo>
                        <a:pt x="4191894" y="1284307"/>
                        <a:pt x="4176251" y="1291884"/>
                        <a:pt x="4160607" y="1298514"/>
                      </a:cubicBezTo>
                      <a:cubicBezTo>
                        <a:pt x="4144963" y="1305144"/>
                        <a:pt x="4128342" y="1312720"/>
                        <a:pt x="4114653" y="1323139"/>
                      </a:cubicBezTo>
                      <a:cubicBezTo>
                        <a:pt x="4125408" y="1324086"/>
                        <a:pt x="4136163" y="1324086"/>
                        <a:pt x="4146918" y="1325033"/>
                      </a:cubicBezTo>
                      <a:cubicBezTo>
                        <a:pt x="4179184" y="1326928"/>
                        <a:pt x="4212428" y="1327874"/>
                        <a:pt x="4245671" y="1336399"/>
                      </a:cubicBezTo>
                      <a:cubicBezTo>
                        <a:pt x="4256426" y="1339240"/>
                        <a:pt x="4299447" y="1354394"/>
                        <a:pt x="4306291" y="1376178"/>
                      </a:cubicBezTo>
                      <a:cubicBezTo>
                        <a:pt x="4307268" y="1380914"/>
                        <a:pt x="4308246" y="1388491"/>
                        <a:pt x="4300424" y="1396068"/>
                      </a:cubicBezTo>
                      <a:cubicBezTo>
                        <a:pt x="4286736" y="1410275"/>
                        <a:pt x="4268159" y="1417852"/>
                        <a:pt x="4250560" y="1425429"/>
                      </a:cubicBezTo>
                      <a:cubicBezTo>
                        <a:pt x="4242738" y="1428270"/>
                        <a:pt x="4234916" y="1432059"/>
                        <a:pt x="4229049" y="1435847"/>
                      </a:cubicBezTo>
                      <a:cubicBezTo>
                        <a:pt x="4236871" y="1438689"/>
                        <a:pt x="4245671" y="1440583"/>
                        <a:pt x="4255448" y="1442477"/>
                      </a:cubicBezTo>
                      <a:cubicBezTo>
                        <a:pt x="4291625" y="1451002"/>
                        <a:pt x="4337579" y="1462367"/>
                        <a:pt x="4339534" y="1502146"/>
                      </a:cubicBezTo>
                      <a:lnTo>
                        <a:pt x="4339534" y="1505935"/>
                      </a:lnTo>
                      <a:lnTo>
                        <a:pt x="4330735" y="1507829"/>
                      </a:lnTo>
                      <a:cubicBezTo>
                        <a:pt x="4291625" y="1516353"/>
                        <a:pt x="4248604" y="1515406"/>
                        <a:pt x="4203628" y="1505935"/>
                      </a:cubicBezTo>
                      <a:cubicBezTo>
                        <a:pt x="4213405" y="1514459"/>
                        <a:pt x="4223182" y="1525824"/>
                        <a:pt x="4232960" y="1538137"/>
                      </a:cubicBezTo>
                      <a:cubicBezTo>
                        <a:pt x="4235893" y="1541926"/>
                        <a:pt x="4239805" y="1547608"/>
                        <a:pt x="4243716" y="1554239"/>
                      </a:cubicBezTo>
                      <a:lnTo>
                        <a:pt x="4248604" y="1562762"/>
                      </a:lnTo>
                      <a:lnTo>
                        <a:pt x="4238827" y="1560868"/>
                      </a:lnTo>
                      <a:cubicBezTo>
                        <a:pt x="4236871" y="1560868"/>
                        <a:pt x="4234916" y="1559921"/>
                        <a:pt x="4232960" y="1559921"/>
                      </a:cubicBezTo>
                      <a:cubicBezTo>
                        <a:pt x="4219272" y="1557080"/>
                        <a:pt x="4206561" y="1552344"/>
                        <a:pt x="4194828" y="1548556"/>
                      </a:cubicBezTo>
                      <a:cubicBezTo>
                        <a:pt x="4178206" y="1542873"/>
                        <a:pt x="4162562" y="1537190"/>
                        <a:pt x="4145941" y="1535296"/>
                      </a:cubicBezTo>
                      <a:cubicBezTo>
                        <a:pt x="4145941" y="1535296"/>
                        <a:pt x="4145941" y="1536243"/>
                        <a:pt x="4145941" y="1536243"/>
                      </a:cubicBezTo>
                      <a:cubicBezTo>
                        <a:pt x="4149851" y="1539084"/>
                        <a:pt x="4154740" y="1542873"/>
                        <a:pt x="4159629" y="1545714"/>
                      </a:cubicBezTo>
                      <a:cubicBezTo>
                        <a:pt x="4186028" y="1563710"/>
                        <a:pt x="4215361" y="1584547"/>
                        <a:pt x="4224160" y="1615802"/>
                      </a:cubicBezTo>
                      <a:lnTo>
                        <a:pt x="4226116" y="1621485"/>
                      </a:lnTo>
                      <a:lnTo>
                        <a:pt x="4219272" y="1621485"/>
                      </a:lnTo>
                      <a:cubicBezTo>
                        <a:pt x="4196784" y="1622432"/>
                        <a:pt x="4174295" y="1618643"/>
                        <a:pt x="4152785" y="1614855"/>
                      </a:cubicBezTo>
                      <a:cubicBezTo>
                        <a:pt x="4140074" y="1612960"/>
                        <a:pt x="4126386" y="1611066"/>
                        <a:pt x="4113675" y="1610119"/>
                      </a:cubicBezTo>
                      <a:cubicBezTo>
                        <a:pt x="4122475" y="1617696"/>
                        <a:pt x="4131275" y="1624326"/>
                        <a:pt x="4142030" y="1631903"/>
                      </a:cubicBezTo>
                      <a:lnTo>
                        <a:pt x="4143007" y="1632850"/>
                      </a:lnTo>
                      <a:cubicBezTo>
                        <a:pt x="4173318" y="1665999"/>
                        <a:pt x="4183095" y="1692519"/>
                        <a:pt x="4174295" y="1712409"/>
                      </a:cubicBezTo>
                      <a:cubicBezTo>
                        <a:pt x="4208517" y="1718092"/>
                        <a:pt x="4231004" y="1725669"/>
                        <a:pt x="4244693" y="1736087"/>
                      </a:cubicBezTo>
                      <a:cubicBezTo>
                        <a:pt x="4248604" y="1738928"/>
                        <a:pt x="4250560" y="1742717"/>
                        <a:pt x="4250560" y="1747453"/>
                      </a:cubicBezTo>
                      <a:cubicBezTo>
                        <a:pt x="4250560" y="1752188"/>
                        <a:pt x="4247626" y="1756924"/>
                        <a:pt x="4243716" y="1759765"/>
                      </a:cubicBezTo>
                      <a:cubicBezTo>
                        <a:pt x="4215361" y="1777761"/>
                        <a:pt x="4184073" y="1789126"/>
                        <a:pt x="4152785" y="1797651"/>
                      </a:cubicBezTo>
                      <a:cubicBezTo>
                        <a:pt x="4216338" y="1796703"/>
                        <a:pt x="4254470" y="1805227"/>
                        <a:pt x="4273048" y="1824170"/>
                      </a:cubicBezTo>
                      <a:cubicBezTo>
                        <a:pt x="4280870" y="1831747"/>
                        <a:pt x="4284781" y="1841218"/>
                        <a:pt x="4283803" y="1852584"/>
                      </a:cubicBezTo>
                      <a:cubicBezTo>
                        <a:pt x="4281848" y="1883839"/>
                        <a:pt x="4254470" y="1902782"/>
                        <a:pt x="4227093" y="1911306"/>
                      </a:cubicBezTo>
                      <a:cubicBezTo>
                        <a:pt x="4230026" y="1915094"/>
                        <a:pt x="4232960" y="1918883"/>
                        <a:pt x="4234916" y="1922672"/>
                      </a:cubicBezTo>
                      <a:cubicBezTo>
                        <a:pt x="4247626" y="1940667"/>
                        <a:pt x="4306291" y="2042010"/>
                        <a:pt x="4281848" y="2079895"/>
                      </a:cubicBezTo>
                      <a:cubicBezTo>
                        <a:pt x="4266203" y="2103573"/>
                        <a:pt x="4239805" y="2103573"/>
                        <a:pt x="4203628" y="2078948"/>
                      </a:cubicBezTo>
                      <a:cubicBezTo>
                        <a:pt x="4214383" y="2099785"/>
                        <a:pt x="4225138" y="2121569"/>
                        <a:pt x="4235893" y="2145247"/>
                      </a:cubicBezTo>
                      <a:lnTo>
                        <a:pt x="4237849" y="2149982"/>
                      </a:lnTo>
                      <a:cubicBezTo>
                        <a:pt x="4248604" y="2173661"/>
                        <a:pt x="4272070" y="2222911"/>
                        <a:pt x="4243716" y="2242801"/>
                      </a:cubicBezTo>
                      <a:cubicBezTo>
                        <a:pt x="4236871" y="2247537"/>
                        <a:pt x="4228071" y="2250378"/>
                        <a:pt x="4219272" y="2250378"/>
                      </a:cubicBezTo>
                      <a:cubicBezTo>
                        <a:pt x="4194828" y="2250378"/>
                        <a:pt x="4168429" y="2232383"/>
                        <a:pt x="4149851" y="2219123"/>
                      </a:cubicBezTo>
                      <a:cubicBezTo>
                        <a:pt x="4143985" y="2215334"/>
                        <a:pt x="4139097" y="2211546"/>
                        <a:pt x="4135186" y="2209652"/>
                      </a:cubicBezTo>
                      <a:cubicBezTo>
                        <a:pt x="4125408" y="2203969"/>
                        <a:pt x="4115630" y="2197339"/>
                        <a:pt x="4105853" y="2189762"/>
                      </a:cubicBezTo>
                      <a:cubicBezTo>
                        <a:pt x="4114653" y="2216281"/>
                        <a:pt x="4119541" y="2239013"/>
                        <a:pt x="4120519" y="2261744"/>
                      </a:cubicBezTo>
                      <a:cubicBezTo>
                        <a:pt x="4120519" y="2266479"/>
                        <a:pt x="4121497" y="2273109"/>
                        <a:pt x="4122475" y="2280686"/>
                      </a:cubicBezTo>
                      <a:cubicBezTo>
                        <a:pt x="4127364" y="2326148"/>
                        <a:pt x="4134208" y="2400972"/>
                        <a:pt x="4089232" y="2421809"/>
                      </a:cubicBezTo>
                      <a:cubicBezTo>
                        <a:pt x="4082387" y="2424650"/>
                        <a:pt x="4074565" y="2426544"/>
                        <a:pt x="4066743" y="2426544"/>
                      </a:cubicBezTo>
                      <a:cubicBezTo>
                        <a:pt x="4067721" y="2427491"/>
                        <a:pt x="4069676" y="2428438"/>
                        <a:pt x="4070654" y="2429385"/>
                      </a:cubicBezTo>
                      <a:cubicBezTo>
                        <a:pt x="4078476" y="2436015"/>
                        <a:pt x="4078476" y="2441698"/>
                        <a:pt x="4076520" y="2444539"/>
                      </a:cubicBezTo>
                      <a:cubicBezTo>
                        <a:pt x="4074565" y="2449275"/>
                        <a:pt x="4069676" y="2463482"/>
                        <a:pt x="3978746" y="2469165"/>
                      </a:cubicBezTo>
                      <a:cubicBezTo>
                        <a:pt x="3999279" y="2477689"/>
                        <a:pt x="4015901" y="2490002"/>
                        <a:pt x="4015901" y="2503261"/>
                      </a:cubicBezTo>
                      <a:cubicBezTo>
                        <a:pt x="4015901" y="2513680"/>
                        <a:pt x="4006123" y="2522204"/>
                        <a:pt x="3987546" y="2528834"/>
                      </a:cubicBezTo>
                      <a:cubicBezTo>
                        <a:pt x="3986568" y="2538305"/>
                        <a:pt x="3979724" y="2547777"/>
                        <a:pt x="3967991" y="2558195"/>
                      </a:cubicBezTo>
                      <a:cubicBezTo>
                        <a:pt x="3978746" y="2557248"/>
                        <a:pt x="3989501" y="2556301"/>
                        <a:pt x="3998301" y="2556301"/>
                      </a:cubicBezTo>
                      <a:cubicBezTo>
                        <a:pt x="4034477" y="2556301"/>
                        <a:pt x="4055988" y="2564825"/>
                        <a:pt x="4061855" y="2581873"/>
                      </a:cubicBezTo>
                      <a:cubicBezTo>
                        <a:pt x="4068699" y="2600816"/>
                        <a:pt x="4052077" y="2612181"/>
                        <a:pt x="4039366" y="2620706"/>
                      </a:cubicBezTo>
                      <a:cubicBezTo>
                        <a:pt x="4057944" y="2621652"/>
                        <a:pt x="4103898" y="2628282"/>
                        <a:pt x="4114653" y="2647225"/>
                      </a:cubicBezTo>
                      <a:cubicBezTo>
                        <a:pt x="4117586" y="2651961"/>
                        <a:pt x="4118564" y="2658591"/>
                        <a:pt x="4112697" y="2668062"/>
                      </a:cubicBezTo>
                      <a:cubicBezTo>
                        <a:pt x="4101942" y="2685110"/>
                        <a:pt x="4082387" y="2694581"/>
                        <a:pt x="4054033" y="2696476"/>
                      </a:cubicBezTo>
                      <a:cubicBezTo>
                        <a:pt x="4087276" y="2708789"/>
                        <a:pt x="4103898" y="2720154"/>
                        <a:pt x="4103898" y="2731519"/>
                      </a:cubicBezTo>
                      <a:cubicBezTo>
                        <a:pt x="4102920" y="2741938"/>
                        <a:pt x="4088254" y="2746673"/>
                        <a:pt x="4075543" y="2749515"/>
                      </a:cubicBezTo>
                      <a:cubicBezTo>
                        <a:pt x="4084343" y="2752356"/>
                        <a:pt x="4092165" y="2757092"/>
                        <a:pt x="4099009" y="2762775"/>
                      </a:cubicBezTo>
                      <a:cubicBezTo>
                        <a:pt x="4103898" y="2766563"/>
                        <a:pt x="4105853" y="2772246"/>
                        <a:pt x="4105853" y="2776982"/>
                      </a:cubicBezTo>
                      <a:cubicBezTo>
                        <a:pt x="4127364" y="2772246"/>
                        <a:pt x="4142030" y="2778876"/>
                        <a:pt x="4148874" y="2796872"/>
                      </a:cubicBezTo>
                      <a:cubicBezTo>
                        <a:pt x="4156696" y="2818655"/>
                        <a:pt x="4143985" y="2842334"/>
                        <a:pt x="4127364" y="2859382"/>
                      </a:cubicBezTo>
                      <a:cubicBezTo>
                        <a:pt x="4128342" y="2859382"/>
                        <a:pt x="4130297" y="2860329"/>
                        <a:pt x="4131275" y="2861276"/>
                      </a:cubicBezTo>
                      <a:cubicBezTo>
                        <a:pt x="4151807" y="2870747"/>
                        <a:pt x="4154740" y="2881166"/>
                        <a:pt x="4152785" y="2888743"/>
                      </a:cubicBezTo>
                      <a:cubicBezTo>
                        <a:pt x="4148874" y="2905791"/>
                        <a:pt x="4118564" y="2918104"/>
                        <a:pt x="4099987" y="2918104"/>
                      </a:cubicBezTo>
                      <a:cubicBezTo>
                        <a:pt x="4097054" y="2918104"/>
                        <a:pt x="4093143" y="2918104"/>
                        <a:pt x="4090210" y="2918104"/>
                      </a:cubicBezTo>
                      <a:cubicBezTo>
                        <a:pt x="4108786" y="2925681"/>
                        <a:pt x="4143985" y="2942729"/>
                        <a:pt x="4151807" y="2961672"/>
                      </a:cubicBezTo>
                      <a:cubicBezTo>
                        <a:pt x="4155718" y="2971143"/>
                        <a:pt x="4155718" y="2978720"/>
                        <a:pt x="4151807" y="2983456"/>
                      </a:cubicBezTo>
                      <a:cubicBezTo>
                        <a:pt x="4148874" y="2988192"/>
                        <a:pt x="4143007" y="2991033"/>
                        <a:pt x="4134208" y="2991980"/>
                      </a:cubicBezTo>
                      <a:cubicBezTo>
                        <a:pt x="4152785" y="3003346"/>
                        <a:pt x="4161585" y="3013764"/>
                        <a:pt x="4160607" y="3022288"/>
                      </a:cubicBezTo>
                      <a:cubicBezTo>
                        <a:pt x="4160607" y="3028918"/>
                        <a:pt x="4154740" y="3034601"/>
                        <a:pt x="4144963" y="3038389"/>
                      </a:cubicBezTo>
                      <a:cubicBezTo>
                        <a:pt x="4126386" y="3045966"/>
                        <a:pt x="4107808" y="3046913"/>
                        <a:pt x="4087276" y="3043125"/>
                      </a:cubicBezTo>
                      <a:cubicBezTo>
                        <a:pt x="4081409" y="3042178"/>
                        <a:pt x="4075543" y="3041231"/>
                        <a:pt x="4069676" y="3040284"/>
                      </a:cubicBezTo>
                      <a:cubicBezTo>
                        <a:pt x="4068699" y="3040284"/>
                        <a:pt x="4067721" y="3040284"/>
                        <a:pt x="4066743" y="3040284"/>
                      </a:cubicBezTo>
                      <a:cubicBezTo>
                        <a:pt x="4069676" y="3044072"/>
                        <a:pt x="4070654" y="3047860"/>
                        <a:pt x="4069676" y="3051649"/>
                      </a:cubicBezTo>
                      <a:cubicBezTo>
                        <a:pt x="4068699" y="3055438"/>
                        <a:pt x="4064788" y="3061121"/>
                        <a:pt x="4055011" y="3063962"/>
                      </a:cubicBezTo>
                      <a:cubicBezTo>
                        <a:pt x="4066743" y="3078169"/>
                        <a:pt x="4063810" y="3088587"/>
                        <a:pt x="4058921" y="3096164"/>
                      </a:cubicBezTo>
                      <a:cubicBezTo>
                        <a:pt x="4053055" y="3104688"/>
                        <a:pt x="4042300" y="3107530"/>
                        <a:pt x="4025678" y="3105635"/>
                      </a:cubicBezTo>
                      <a:cubicBezTo>
                        <a:pt x="4038388" y="3119842"/>
                        <a:pt x="4045233" y="3133102"/>
                        <a:pt x="4044255" y="3147309"/>
                      </a:cubicBezTo>
                      <a:cubicBezTo>
                        <a:pt x="4043277" y="3161516"/>
                        <a:pt x="4035455" y="3174776"/>
                        <a:pt x="4019812" y="3186142"/>
                      </a:cubicBezTo>
                      <a:cubicBezTo>
                        <a:pt x="4002212" y="3198454"/>
                        <a:pt x="3979724" y="3205084"/>
                        <a:pt x="3951369" y="3205084"/>
                      </a:cubicBezTo>
                      <a:cubicBezTo>
                        <a:pt x="3913237" y="3205084"/>
                        <a:pt x="3871194" y="3193718"/>
                        <a:pt x="3839906" y="3182353"/>
                      </a:cubicBezTo>
                      <a:cubicBezTo>
                        <a:pt x="3851640" y="3202243"/>
                        <a:pt x="3851640" y="3217397"/>
                        <a:pt x="3839906" y="3226868"/>
                      </a:cubicBezTo>
                      <a:cubicBezTo>
                        <a:pt x="3831107" y="3233498"/>
                        <a:pt x="3817419" y="3232551"/>
                        <a:pt x="3797863" y="3223079"/>
                      </a:cubicBezTo>
                      <a:cubicBezTo>
                        <a:pt x="3810574" y="3241075"/>
                        <a:pt x="3819374" y="3258123"/>
                        <a:pt x="3815463" y="3269489"/>
                      </a:cubicBezTo>
                      <a:cubicBezTo>
                        <a:pt x="3814485" y="3273277"/>
                        <a:pt x="3810574" y="3278960"/>
                        <a:pt x="3800796" y="3281801"/>
                      </a:cubicBezTo>
                      <a:cubicBezTo>
                        <a:pt x="3796886" y="3282749"/>
                        <a:pt x="3792975" y="3283696"/>
                        <a:pt x="3789064" y="3283696"/>
                      </a:cubicBezTo>
                      <a:cubicBezTo>
                        <a:pt x="3768531" y="3283696"/>
                        <a:pt x="3746043" y="3270436"/>
                        <a:pt x="3728444" y="3260017"/>
                      </a:cubicBezTo>
                      <a:lnTo>
                        <a:pt x="3723555" y="3257176"/>
                      </a:lnTo>
                      <a:cubicBezTo>
                        <a:pt x="3703022" y="3244863"/>
                        <a:pt x="3684445" y="3231604"/>
                        <a:pt x="3666846" y="3217397"/>
                      </a:cubicBezTo>
                      <a:cubicBezTo>
                        <a:pt x="3707911" y="3274225"/>
                        <a:pt x="3722577" y="3306427"/>
                        <a:pt x="3714755" y="3322528"/>
                      </a:cubicBezTo>
                      <a:cubicBezTo>
                        <a:pt x="3712800" y="3327263"/>
                        <a:pt x="3706933" y="3332946"/>
                        <a:pt x="3695201" y="3333893"/>
                      </a:cubicBezTo>
                      <a:cubicBezTo>
                        <a:pt x="3692267" y="3333893"/>
                        <a:pt x="3689334" y="3333893"/>
                        <a:pt x="3686400" y="3333893"/>
                      </a:cubicBezTo>
                      <a:cubicBezTo>
                        <a:pt x="3631647" y="3328211"/>
                        <a:pt x="3580804" y="3289379"/>
                        <a:pt x="3542672" y="3250546"/>
                      </a:cubicBezTo>
                      <a:close/>
                      <a:moveTo>
                        <a:pt x="3660979" y="3191824"/>
                      </a:moveTo>
                      <a:cubicBezTo>
                        <a:pt x="3683467" y="3208872"/>
                        <a:pt x="3706933" y="3226868"/>
                        <a:pt x="3732355" y="3242022"/>
                      </a:cubicBezTo>
                      <a:lnTo>
                        <a:pt x="3737244" y="3244863"/>
                      </a:lnTo>
                      <a:cubicBezTo>
                        <a:pt x="3753865" y="3255282"/>
                        <a:pt x="3774398" y="3267594"/>
                        <a:pt x="3791997" y="3267594"/>
                      </a:cubicBezTo>
                      <a:cubicBezTo>
                        <a:pt x="3794930" y="3267594"/>
                        <a:pt x="3797863" y="3267594"/>
                        <a:pt x="3800796" y="3266647"/>
                      </a:cubicBezTo>
                      <a:cubicBezTo>
                        <a:pt x="3806663" y="3264753"/>
                        <a:pt x="3807641" y="3262859"/>
                        <a:pt x="3808619" y="3260964"/>
                      </a:cubicBezTo>
                      <a:cubicBezTo>
                        <a:pt x="3813508" y="3246758"/>
                        <a:pt x="3785153" y="3212661"/>
                        <a:pt x="3775376" y="3201296"/>
                      </a:cubicBezTo>
                      <a:lnTo>
                        <a:pt x="3750932" y="3171934"/>
                      </a:lnTo>
                      <a:lnTo>
                        <a:pt x="3782220" y="3194666"/>
                      </a:lnTo>
                      <a:cubicBezTo>
                        <a:pt x="3807641" y="3212661"/>
                        <a:pt x="3821330" y="3216450"/>
                        <a:pt x="3828174" y="3216450"/>
                      </a:cubicBezTo>
                      <a:cubicBezTo>
                        <a:pt x="3831107" y="3216450"/>
                        <a:pt x="3834040" y="3215502"/>
                        <a:pt x="3835018" y="3214555"/>
                      </a:cubicBezTo>
                      <a:cubicBezTo>
                        <a:pt x="3843817" y="3206978"/>
                        <a:pt x="3839906" y="3191824"/>
                        <a:pt x="3823285" y="3170040"/>
                      </a:cubicBezTo>
                      <a:lnTo>
                        <a:pt x="3812530" y="3155833"/>
                      </a:lnTo>
                      <a:lnTo>
                        <a:pt x="3830129" y="3162463"/>
                      </a:lnTo>
                      <a:cubicBezTo>
                        <a:pt x="3876083" y="3181406"/>
                        <a:pt x="3919104" y="3190877"/>
                        <a:pt x="3953325" y="3190877"/>
                      </a:cubicBezTo>
                      <a:cubicBezTo>
                        <a:pt x="3979724" y="3190877"/>
                        <a:pt x="4000256" y="3185194"/>
                        <a:pt x="4015901" y="3173829"/>
                      </a:cubicBezTo>
                      <a:cubicBezTo>
                        <a:pt x="4028611" y="3164358"/>
                        <a:pt x="4036433" y="3153939"/>
                        <a:pt x="4036433" y="3142573"/>
                      </a:cubicBezTo>
                      <a:cubicBezTo>
                        <a:pt x="4037411" y="3128367"/>
                        <a:pt x="4027633" y="3113213"/>
                        <a:pt x="4009057" y="3097111"/>
                      </a:cubicBezTo>
                      <a:lnTo>
                        <a:pt x="3992435" y="3083851"/>
                      </a:lnTo>
                      <a:lnTo>
                        <a:pt x="4012968" y="3088587"/>
                      </a:lnTo>
                      <a:cubicBezTo>
                        <a:pt x="4034477" y="3094270"/>
                        <a:pt x="4048167" y="3093323"/>
                        <a:pt x="4052077" y="3086693"/>
                      </a:cubicBezTo>
                      <a:cubicBezTo>
                        <a:pt x="4054033" y="3083851"/>
                        <a:pt x="4059899" y="3075327"/>
                        <a:pt x="4043277" y="3061121"/>
                      </a:cubicBezTo>
                      <a:lnTo>
                        <a:pt x="4036433" y="3054490"/>
                      </a:lnTo>
                      <a:lnTo>
                        <a:pt x="4046211" y="3052596"/>
                      </a:lnTo>
                      <a:cubicBezTo>
                        <a:pt x="4057944" y="3050702"/>
                        <a:pt x="4060877" y="3047860"/>
                        <a:pt x="4061855" y="3045966"/>
                      </a:cubicBezTo>
                      <a:cubicBezTo>
                        <a:pt x="4062832" y="3044072"/>
                        <a:pt x="4058921" y="3039336"/>
                        <a:pt x="4049144" y="3032706"/>
                      </a:cubicBezTo>
                      <a:lnTo>
                        <a:pt x="4027633" y="3018500"/>
                      </a:lnTo>
                      <a:lnTo>
                        <a:pt x="4053055" y="3023235"/>
                      </a:lnTo>
                      <a:cubicBezTo>
                        <a:pt x="4059899" y="3024182"/>
                        <a:pt x="4066743" y="3025130"/>
                        <a:pt x="4072610" y="3026077"/>
                      </a:cubicBezTo>
                      <a:cubicBezTo>
                        <a:pt x="4078476" y="3027024"/>
                        <a:pt x="4084343" y="3027971"/>
                        <a:pt x="4090210" y="3028918"/>
                      </a:cubicBezTo>
                      <a:cubicBezTo>
                        <a:pt x="4109764" y="3031759"/>
                        <a:pt x="4126386" y="3030812"/>
                        <a:pt x="4142030" y="3024182"/>
                      </a:cubicBezTo>
                      <a:cubicBezTo>
                        <a:pt x="4145941" y="3023235"/>
                        <a:pt x="4150829" y="3020394"/>
                        <a:pt x="4151807" y="3016605"/>
                      </a:cubicBezTo>
                      <a:cubicBezTo>
                        <a:pt x="4151807" y="3013764"/>
                        <a:pt x="4149851" y="3004293"/>
                        <a:pt x="4111719" y="2984403"/>
                      </a:cubicBezTo>
                      <a:lnTo>
                        <a:pt x="4084343" y="2970196"/>
                      </a:lnTo>
                      <a:lnTo>
                        <a:pt x="4114653" y="2974932"/>
                      </a:lnTo>
                      <a:cubicBezTo>
                        <a:pt x="4130297" y="2977773"/>
                        <a:pt x="4141052" y="2975879"/>
                        <a:pt x="4143985" y="2972090"/>
                      </a:cubicBezTo>
                      <a:cubicBezTo>
                        <a:pt x="4145941" y="2969249"/>
                        <a:pt x="4143985" y="2963566"/>
                        <a:pt x="4143007" y="2959777"/>
                      </a:cubicBezTo>
                      <a:cubicBezTo>
                        <a:pt x="4136163" y="2943676"/>
                        <a:pt x="4099987" y="2925681"/>
                        <a:pt x="4076520" y="2917157"/>
                      </a:cubicBezTo>
                      <a:cubicBezTo>
                        <a:pt x="4072610" y="2915263"/>
                        <a:pt x="4068699" y="2914315"/>
                        <a:pt x="4064788" y="2913368"/>
                      </a:cubicBezTo>
                      <a:lnTo>
                        <a:pt x="4039366" y="2904844"/>
                      </a:lnTo>
                      <a:lnTo>
                        <a:pt x="4074565" y="2903897"/>
                      </a:lnTo>
                      <a:cubicBezTo>
                        <a:pt x="4084343" y="2903897"/>
                        <a:pt x="4094120" y="2902950"/>
                        <a:pt x="4103898" y="2902950"/>
                      </a:cubicBezTo>
                      <a:cubicBezTo>
                        <a:pt x="4120519" y="2902950"/>
                        <a:pt x="4143985" y="2892531"/>
                        <a:pt x="4145941" y="2882113"/>
                      </a:cubicBezTo>
                      <a:cubicBezTo>
                        <a:pt x="4147896" y="2874536"/>
                        <a:pt x="4137141" y="2868853"/>
                        <a:pt x="4130297" y="2866012"/>
                      </a:cubicBezTo>
                      <a:cubicBezTo>
                        <a:pt x="4127364" y="2865065"/>
                        <a:pt x="4124430" y="2864118"/>
                        <a:pt x="4119541" y="2863171"/>
                      </a:cubicBezTo>
                      <a:lnTo>
                        <a:pt x="4109764" y="2861276"/>
                      </a:lnTo>
                      <a:lnTo>
                        <a:pt x="4117586" y="2854646"/>
                      </a:lnTo>
                      <a:cubicBezTo>
                        <a:pt x="4134208" y="2840439"/>
                        <a:pt x="4149851" y="2816761"/>
                        <a:pt x="4143007" y="2796872"/>
                      </a:cubicBezTo>
                      <a:cubicBezTo>
                        <a:pt x="4137141" y="2781717"/>
                        <a:pt x="4125408" y="2777929"/>
                        <a:pt x="4104875" y="2785506"/>
                      </a:cubicBezTo>
                      <a:lnTo>
                        <a:pt x="4094120" y="2789294"/>
                      </a:lnTo>
                      <a:lnTo>
                        <a:pt x="4098031" y="2778876"/>
                      </a:lnTo>
                      <a:cubicBezTo>
                        <a:pt x="4099987" y="2774140"/>
                        <a:pt x="4099009" y="2769405"/>
                        <a:pt x="4095098" y="2766563"/>
                      </a:cubicBezTo>
                      <a:cubicBezTo>
                        <a:pt x="4083365" y="2757092"/>
                        <a:pt x="4070654" y="2753304"/>
                        <a:pt x="4055988" y="2749515"/>
                      </a:cubicBezTo>
                      <a:cubicBezTo>
                        <a:pt x="4055011" y="2749515"/>
                        <a:pt x="4054033" y="2749515"/>
                        <a:pt x="4051100" y="2749515"/>
                      </a:cubicBezTo>
                      <a:cubicBezTo>
                        <a:pt x="4049144" y="2749515"/>
                        <a:pt x="4048167" y="2749515"/>
                        <a:pt x="4046211" y="2749515"/>
                      </a:cubicBezTo>
                      <a:lnTo>
                        <a:pt x="4045233" y="2739097"/>
                      </a:lnTo>
                      <a:cubicBezTo>
                        <a:pt x="4047189" y="2739097"/>
                        <a:pt x="4049144" y="2739097"/>
                        <a:pt x="4053055" y="2738150"/>
                      </a:cubicBezTo>
                      <a:lnTo>
                        <a:pt x="4055988" y="2738150"/>
                      </a:lnTo>
                      <a:cubicBezTo>
                        <a:pt x="4061855" y="2737202"/>
                        <a:pt x="4068699" y="2737202"/>
                        <a:pt x="4074565" y="2736255"/>
                      </a:cubicBezTo>
                      <a:cubicBezTo>
                        <a:pt x="4096076" y="2732467"/>
                        <a:pt x="4097054" y="2727731"/>
                        <a:pt x="4097054" y="2727731"/>
                      </a:cubicBezTo>
                      <a:cubicBezTo>
                        <a:pt x="4097054" y="2722995"/>
                        <a:pt x="4078476" y="2708789"/>
                        <a:pt x="4025678" y="2693634"/>
                      </a:cubicBezTo>
                      <a:lnTo>
                        <a:pt x="3985590" y="2681322"/>
                      </a:lnTo>
                      <a:lnTo>
                        <a:pt x="4027633" y="2683216"/>
                      </a:lnTo>
                      <a:cubicBezTo>
                        <a:pt x="4032522" y="2683216"/>
                        <a:pt x="4036433" y="2683216"/>
                        <a:pt x="4041322" y="2683216"/>
                      </a:cubicBezTo>
                      <a:cubicBezTo>
                        <a:pt x="4075543" y="2683216"/>
                        <a:pt x="4096076" y="2675639"/>
                        <a:pt x="4107808" y="2658591"/>
                      </a:cubicBezTo>
                      <a:cubicBezTo>
                        <a:pt x="4110742" y="2652908"/>
                        <a:pt x="4109764" y="2650067"/>
                        <a:pt x="4108786" y="2648172"/>
                      </a:cubicBezTo>
                      <a:cubicBezTo>
                        <a:pt x="4100964" y="2634913"/>
                        <a:pt x="4056966" y="2626388"/>
                        <a:pt x="4036433" y="2626388"/>
                      </a:cubicBezTo>
                      <a:cubicBezTo>
                        <a:pt x="4031544" y="2626388"/>
                        <a:pt x="4018834" y="2631124"/>
                        <a:pt x="4014923" y="2632071"/>
                      </a:cubicBezTo>
                      <a:cubicBezTo>
                        <a:pt x="4011990" y="2633018"/>
                        <a:pt x="4011990" y="2633018"/>
                        <a:pt x="4011012" y="2633018"/>
                      </a:cubicBezTo>
                      <a:lnTo>
                        <a:pt x="4011012" y="2633018"/>
                      </a:lnTo>
                      <a:lnTo>
                        <a:pt x="4007101" y="2633018"/>
                      </a:lnTo>
                      <a:lnTo>
                        <a:pt x="4006123" y="2629230"/>
                      </a:lnTo>
                      <a:cubicBezTo>
                        <a:pt x="4005145" y="2625441"/>
                        <a:pt x="4008079" y="2624494"/>
                        <a:pt x="4013945" y="2621652"/>
                      </a:cubicBezTo>
                      <a:cubicBezTo>
                        <a:pt x="4022745" y="2617864"/>
                        <a:pt x="4030567" y="2614076"/>
                        <a:pt x="4037411" y="2608393"/>
                      </a:cubicBezTo>
                      <a:cubicBezTo>
                        <a:pt x="4051100" y="2598922"/>
                        <a:pt x="4059899" y="2591344"/>
                        <a:pt x="4055988" y="2579979"/>
                      </a:cubicBezTo>
                      <a:cubicBezTo>
                        <a:pt x="4051100" y="2564825"/>
                        <a:pt x="4023723" y="2561036"/>
                        <a:pt x="4002212" y="2561036"/>
                      </a:cubicBezTo>
                      <a:cubicBezTo>
                        <a:pt x="3988524" y="2561036"/>
                        <a:pt x="3972880" y="2561984"/>
                        <a:pt x="3956258" y="2564825"/>
                      </a:cubicBezTo>
                      <a:lnTo>
                        <a:pt x="3936703" y="2567666"/>
                      </a:lnTo>
                      <a:lnTo>
                        <a:pt x="3952347" y="2556301"/>
                      </a:lnTo>
                      <a:cubicBezTo>
                        <a:pt x="3970925" y="2542094"/>
                        <a:pt x="3981680" y="2529781"/>
                        <a:pt x="3981680" y="2519363"/>
                      </a:cubicBezTo>
                      <a:lnTo>
                        <a:pt x="3981680" y="2515574"/>
                      </a:lnTo>
                      <a:lnTo>
                        <a:pt x="3985590" y="2514627"/>
                      </a:lnTo>
                      <a:cubicBezTo>
                        <a:pt x="4001234" y="2509891"/>
                        <a:pt x="4010034" y="2503261"/>
                        <a:pt x="4010034" y="2497579"/>
                      </a:cubicBezTo>
                      <a:cubicBezTo>
                        <a:pt x="4010034" y="2487160"/>
                        <a:pt x="3987546" y="2473901"/>
                        <a:pt x="3957236" y="2464429"/>
                      </a:cubicBezTo>
                      <a:lnTo>
                        <a:pt x="3928882" y="2455905"/>
                      </a:lnTo>
                      <a:lnTo>
                        <a:pt x="3958213" y="2454958"/>
                      </a:lnTo>
                      <a:cubicBezTo>
                        <a:pt x="4043277" y="2451169"/>
                        <a:pt x="4068699" y="2440751"/>
                        <a:pt x="4070654" y="2436015"/>
                      </a:cubicBezTo>
                      <a:cubicBezTo>
                        <a:pt x="4070654" y="2435068"/>
                        <a:pt x="4069676" y="2433174"/>
                        <a:pt x="4067721" y="2431280"/>
                      </a:cubicBezTo>
                      <a:cubicBezTo>
                        <a:pt x="4059899" y="2424650"/>
                        <a:pt x="4049144" y="2419914"/>
                        <a:pt x="4034477" y="2415178"/>
                      </a:cubicBezTo>
                      <a:lnTo>
                        <a:pt x="4015901" y="2409496"/>
                      </a:lnTo>
                      <a:lnTo>
                        <a:pt x="4035455" y="2405707"/>
                      </a:lnTo>
                      <a:lnTo>
                        <a:pt x="4040344" y="2404760"/>
                      </a:lnTo>
                      <a:lnTo>
                        <a:pt x="4042300" y="2405707"/>
                      </a:lnTo>
                      <a:cubicBezTo>
                        <a:pt x="4060877" y="2412337"/>
                        <a:pt x="4077498" y="2413284"/>
                        <a:pt x="4090210" y="2406655"/>
                      </a:cubicBezTo>
                      <a:cubicBezTo>
                        <a:pt x="4128342" y="2389606"/>
                        <a:pt x="4121497" y="2315730"/>
                        <a:pt x="4117586" y="2275951"/>
                      </a:cubicBezTo>
                      <a:cubicBezTo>
                        <a:pt x="4116608" y="2268373"/>
                        <a:pt x="4116608" y="2261744"/>
                        <a:pt x="4115630" y="2256061"/>
                      </a:cubicBezTo>
                      <a:cubicBezTo>
                        <a:pt x="4114653" y="2228594"/>
                        <a:pt x="4107808" y="2202074"/>
                        <a:pt x="4094120" y="2168925"/>
                      </a:cubicBezTo>
                      <a:lnTo>
                        <a:pt x="4086299" y="2149035"/>
                      </a:lnTo>
                      <a:lnTo>
                        <a:pt x="4102920" y="2163242"/>
                      </a:lnTo>
                      <a:cubicBezTo>
                        <a:pt x="4116608" y="2175555"/>
                        <a:pt x="4130297" y="2185973"/>
                        <a:pt x="4144963" y="2194498"/>
                      </a:cubicBezTo>
                      <a:cubicBezTo>
                        <a:pt x="4148874" y="2197339"/>
                        <a:pt x="4154740" y="2200180"/>
                        <a:pt x="4159629" y="2204916"/>
                      </a:cubicBezTo>
                      <a:cubicBezTo>
                        <a:pt x="4177229" y="2217229"/>
                        <a:pt x="4201673" y="2234277"/>
                        <a:pt x="4223182" y="2234277"/>
                      </a:cubicBezTo>
                      <a:cubicBezTo>
                        <a:pt x="4230026" y="2234277"/>
                        <a:pt x="4235893" y="2232383"/>
                        <a:pt x="4241760" y="2228594"/>
                      </a:cubicBezTo>
                      <a:cubicBezTo>
                        <a:pt x="4262292" y="2213440"/>
                        <a:pt x="4240782" y="2167978"/>
                        <a:pt x="4231982" y="2148088"/>
                      </a:cubicBezTo>
                      <a:lnTo>
                        <a:pt x="4230026" y="2143353"/>
                      </a:lnTo>
                      <a:cubicBezTo>
                        <a:pt x="4216338" y="2112097"/>
                        <a:pt x="4201673" y="2083683"/>
                        <a:pt x="4186028" y="2056217"/>
                      </a:cubicBezTo>
                      <a:lnTo>
                        <a:pt x="4172340" y="2031591"/>
                      </a:lnTo>
                      <a:lnTo>
                        <a:pt x="4193850" y="2049587"/>
                      </a:lnTo>
                      <a:cubicBezTo>
                        <a:pt x="4233938" y="2082736"/>
                        <a:pt x="4260337" y="2090313"/>
                        <a:pt x="4275981" y="2067582"/>
                      </a:cubicBezTo>
                      <a:cubicBezTo>
                        <a:pt x="4294558" y="2038221"/>
                        <a:pt x="4250560" y="1952032"/>
                        <a:pt x="4229049" y="1920777"/>
                      </a:cubicBezTo>
                      <a:cubicBezTo>
                        <a:pt x="4226116" y="1916042"/>
                        <a:pt x="4221227" y="1909412"/>
                        <a:pt x="4217316" y="1904676"/>
                      </a:cubicBezTo>
                      <a:lnTo>
                        <a:pt x="4212428" y="1898046"/>
                      </a:lnTo>
                      <a:lnTo>
                        <a:pt x="4220249" y="1896152"/>
                      </a:lnTo>
                      <a:cubicBezTo>
                        <a:pt x="4245671" y="1890469"/>
                        <a:pt x="4275003" y="1873421"/>
                        <a:pt x="4275981" y="1845007"/>
                      </a:cubicBezTo>
                      <a:cubicBezTo>
                        <a:pt x="4276959" y="1836483"/>
                        <a:pt x="4274025" y="1829853"/>
                        <a:pt x="4268159" y="1824170"/>
                      </a:cubicBezTo>
                      <a:cubicBezTo>
                        <a:pt x="4253493" y="1809016"/>
                        <a:pt x="4217316" y="1801439"/>
                        <a:pt x="4161585" y="1801439"/>
                      </a:cubicBezTo>
                      <a:cubicBezTo>
                        <a:pt x="4147896" y="1801439"/>
                        <a:pt x="4134208" y="1801439"/>
                        <a:pt x="4117586" y="1802386"/>
                      </a:cubicBezTo>
                      <a:lnTo>
                        <a:pt x="4076520" y="1804281"/>
                      </a:lnTo>
                      <a:lnTo>
                        <a:pt x="4115630" y="1791968"/>
                      </a:lnTo>
                      <a:cubicBezTo>
                        <a:pt x="4122475" y="1790073"/>
                        <a:pt x="4129319" y="1788179"/>
                        <a:pt x="4136163" y="1785338"/>
                      </a:cubicBezTo>
                      <a:cubicBezTo>
                        <a:pt x="4171362" y="1774919"/>
                        <a:pt x="4208517" y="1763554"/>
                        <a:pt x="4240782" y="1743664"/>
                      </a:cubicBezTo>
                      <a:cubicBezTo>
                        <a:pt x="4242738" y="1742717"/>
                        <a:pt x="4243716" y="1740823"/>
                        <a:pt x="4243716" y="1739876"/>
                      </a:cubicBezTo>
                      <a:cubicBezTo>
                        <a:pt x="4243716" y="1738928"/>
                        <a:pt x="4242738" y="1737034"/>
                        <a:pt x="4241760" y="1737034"/>
                      </a:cubicBezTo>
                      <a:cubicBezTo>
                        <a:pt x="4223182" y="1723774"/>
                        <a:pt x="4190917" y="1717144"/>
                        <a:pt x="4168429" y="1714303"/>
                      </a:cubicBezTo>
                      <a:lnTo>
                        <a:pt x="4159629" y="1713356"/>
                      </a:lnTo>
                      <a:lnTo>
                        <a:pt x="4164518" y="1706726"/>
                      </a:lnTo>
                      <a:cubicBezTo>
                        <a:pt x="4179184" y="1686836"/>
                        <a:pt x="4158651" y="1656528"/>
                        <a:pt x="4138119" y="1633797"/>
                      </a:cubicBezTo>
                      <a:cubicBezTo>
                        <a:pt x="4127364" y="1626220"/>
                        <a:pt x="4117586" y="1619590"/>
                        <a:pt x="4108786" y="1612013"/>
                      </a:cubicBezTo>
                      <a:cubicBezTo>
                        <a:pt x="4105853" y="1609172"/>
                        <a:pt x="4104875" y="1604436"/>
                        <a:pt x="4105853" y="1600648"/>
                      </a:cubicBezTo>
                      <a:cubicBezTo>
                        <a:pt x="4107808" y="1596859"/>
                        <a:pt x="4110742" y="1594018"/>
                        <a:pt x="4115630" y="1594018"/>
                      </a:cubicBezTo>
                      <a:cubicBezTo>
                        <a:pt x="4115630" y="1594018"/>
                        <a:pt x="4115630" y="1594018"/>
                        <a:pt x="4115630" y="1594018"/>
                      </a:cubicBezTo>
                      <a:cubicBezTo>
                        <a:pt x="4129319" y="1594965"/>
                        <a:pt x="4143007" y="1596859"/>
                        <a:pt x="4155718" y="1599701"/>
                      </a:cubicBezTo>
                      <a:cubicBezTo>
                        <a:pt x="4174295" y="1602542"/>
                        <a:pt x="4193850" y="1605383"/>
                        <a:pt x="4213405" y="1606331"/>
                      </a:cubicBezTo>
                      <a:cubicBezTo>
                        <a:pt x="4203628" y="1581705"/>
                        <a:pt x="4178206" y="1564657"/>
                        <a:pt x="4154740" y="1548556"/>
                      </a:cubicBezTo>
                      <a:cubicBezTo>
                        <a:pt x="4149851" y="1545714"/>
                        <a:pt x="4144963" y="1541926"/>
                        <a:pt x="4141052" y="1539084"/>
                      </a:cubicBezTo>
                      <a:cubicBezTo>
                        <a:pt x="4137141" y="1536243"/>
                        <a:pt x="4136163" y="1531507"/>
                        <a:pt x="4137141" y="1526772"/>
                      </a:cubicBezTo>
                      <a:cubicBezTo>
                        <a:pt x="4138119" y="1522983"/>
                        <a:pt x="4142030" y="1520142"/>
                        <a:pt x="4145941" y="1520142"/>
                      </a:cubicBezTo>
                      <a:lnTo>
                        <a:pt x="4146918" y="1520142"/>
                      </a:lnTo>
                      <a:cubicBezTo>
                        <a:pt x="4165496" y="1522036"/>
                        <a:pt x="4182117" y="1528666"/>
                        <a:pt x="4198739" y="1534349"/>
                      </a:cubicBezTo>
                      <a:cubicBezTo>
                        <a:pt x="4208517" y="1538137"/>
                        <a:pt x="4219272" y="1541926"/>
                        <a:pt x="4230026" y="1544767"/>
                      </a:cubicBezTo>
                      <a:cubicBezTo>
                        <a:pt x="4229049" y="1542873"/>
                        <a:pt x="4227093" y="1540978"/>
                        <a:pt x="4226116" y="1539084"/>
                      </a:cubicBezTo>
                      <a:cubicBezTo>
                        <a:pt x="4211450" y="1520142"/>
                        <a:pt x="4194828" y="1505935"/>
                        <a:pt x="4182117" y="1495516"/>
                      </a:cubicBezTo>
                      <a:lnTo>
                        <a:pt x="4164518" y="1480362"/>
                      </a:lnTo>
                      <a:lnTo>
                        <a:pt x="4187006" y="1486992"/>
                      </a:lnTo>
                      <a:cubicBezTo>
                        <a:pt x="4236871" y="1501199"/>
                        <a:pt x="4286736" y="1503094"/>
                        <a:pt x="4329757" y="1493622"/>
                      </a:cubicBezTo>
                      <a:lnTo>
                        <a:pt x="4329757" y="1493622"/>
                      </a:lnTo>
                      <a:cubicBezTo>
                        <a:pt x="4324868" y="1464261"/>
                        <a:pt x="4287714" y="1455737"/>
                        <a:pt x="4254470" y="1447213"/>
                      </a:cubicBezTo>
                      <a:cubicBezTo>
                        <a:pt x="4244693" y="1444371"/>
                        <a:pt x="4234916" y="1442477"/>
                        <a:pt x="4227093" y="1439636"/>
                      </a:cubicBezTo>
                      <a:cubicBezTo>
                        <a:pt x="4223182" y="1438689"/>
                        <a:pt x="4220249" y="1434900"/>
                        <a:pt x="4219272" y="1430165"/>
                      </a:cubicBezTo>
                      <a:cubicBezTo>
                        <a:pt x="4219272" y="1426376"/>
                        <a:pt x="4221227" y="1422587"/>
                        <a:pt x="4224160" y="1420693"/>
                      </a:cubicBezTo>
                      <a:cubicBezTo>
                        <a:pt x="4231004" y="1416905"/>
                        <a:pt x="4238827" y="1413116"/>
                        <a:pt x="4246649" y="1410275"/>
                      </a:cubicBezTo>
                      <a:cubicBezTo>
                        <a:pt x="4263270" y="1402698"/>
                        <a:pt x="4280870" y="1395121"/>
                        <a:pt x="4292603" y="1382808"/>
                      </a:cubicBezTo>
                      <a:cubicBezTo>
                        <a:pt x="4297491" y="1378073"/>
                        <a:pt x="4296513" y="1374284"/>
                        <a:pt x="4295536" y="1372390"/>
                      </a:cubicBezTo>
                      <a:cubicBezTo>
                        <a:pt x="4291625" y="1357236"/>
                        <a:pt x="4255448" y="1343029"/>
                        <a:pt x="4242738" y="1339240"/>
                      </a:cubicBezTo>
                      <a:cubicBezTo>
                        <a:pt x="4211450" y="1331663"/>
                        <a:pt x="4178206" y="1329769"/>
                        <a:pt x="4146918" y="1327874"/>
                      </a:cubicBezTo>
                      <a:cubicBezTo>
                        <a:pt x="4136163" y="1327874"/>
                        <a:pt x="4125408" y="1326928"/>
                        <a:pt x="4114653" y="1325980"/>
                      </a:cubicBezTo>
                      <a:cubicBezTo>
                        <a:pt x="4109764" y="1325980"/>
                        <a:pt x="4105853" y="1323139"/>
                        <a:pt x="4104875" y="1318403"/>
                      </a:cubicBezTo>
                      <a:cubicBezTo>
                        <a:pt x="4103898" y="1313668"/>
                        <a:pt x="4105853" y="1309879"/>
                        <a:pt x="4108786" y="1307038"/>
                      </a:cubicBezTo>
                      <a:cubicBezTo>
                        <a:pt x="4123453" y="1296619"/>
                        <a:pt x="4140074" y="1289042"/>
                        <a:pt x="4156696" y="1282412"/>
                      </a:cubicBezTo>
                      <a:cubicBezTo>
                        <a:pt x="4171362" y="1275782"/>
                        <a:pt x="4187006" y="1269153"/>
                        <a:pt x="4201673" y="1259681"/>
                      </a:cubicBezTo>
                      <a:cubicBezTo>
                        <a:pt x="4217316" y="1249263"/>
                        <a:pt x="4234916" y="1235056"/>
                        <a:pt x="4229049" y="1218955"/>
                      </a:cubicBezTo>
                      <a:cubicBezTo>
                        <a:pt x="4221227" y="1198118"/>
                        <a:pt x="4197761" y="1193382"/>
                        <a:pt x="4187984" y="1192435"/>
                      </a:cubicBezTo>
                      <a:cubicBezTo>
                        <a:pt x="4118564" y="1186753"/>
                        <a:pt x="4042300" y="1219902"/>
                        <a:pt x="3991457" y="1247369"/>
                      </a:cubicBezTo>
                      <a:cubicBezTo>
                        <a:pt x="3989501" y="1248316"/>
                        <a:pt x="3988524" y="1248316"/>
                        <a:pt x="3986568" y="1248316"/>
                      </a:cubicBezTo>
                      <a:cubicBezTo>
                        <a:pt x="3980702" y="1248316"/>
                        <a:pt x="3975813" y="1243580"/>
                        <a:pt x="3975813" y="1237898"/>
                      </a:cubicBezTo>
                      <a:cubicBezTo>
                        <a:pt x="3975813" y="1224637"/>
                        <a:pt x="3977769" y="1211378"/>
                        <a:pt x="3979724" y="1196224"/>
                      </a:cubicBezTo>
                      <a:cubicBezTo>
                        <a:pt x="3983635" y="1164021"/>
                        <a:pt x="3987546" y="1130872"/>
                        <a:pt x="3972880" y="1106246"/>
                      </a:cubicBezTo>
                      <a:cubicBezTo>
                        <a:pt x="3967014" y="1096775"/>
                        <a:pt x="3959191" y="1091092"/>
                        <a:pt x="3950392" y="1091092"/>
                      </a:cubicBezTo>
                      <a:cubicBezTo>
                        <a:pt x="3934748" y="1091092"/>
                        <a:pt x="3918126" y="1105299"/>
                        <a:pt x="3910304" y="1119506"/>
                      </a:cubicBezTo>
                      <a:cubicBezTo>
                        <a:pt x="3901505" y="1135607"/>
                        <a:pt x="3890750" y="1160233"/>
                        <a:pt x="3890750" y="1187699"/>
                      </a:cubicBezTo>
                      <a:cubicBezTo>
                        <a:pt x="3890750" y="1190541"/>
                        <a:pt x="3889772" y="1193382"/>
                        <a:pt x="3887816" y="1195277"/>
                      </a:cubicBezTo>
                      <a:cubicBezTo>
                        <a:pt x="3885861" y="1197171"/>
                        <a:pt x="3882927" y="1198118"/>
                        <a:pt x="3879994" y="1198118"/>
                      </a:cubicBezTo>
                      <a:cubicBezTo>
                        <a:pt x="3875105" y="1198118"/>
                        <a:pt x="3871194" y="1195277"/>
                        <a:pt x="3870217" y="1190541"/>
                      </a:cubicBezTo>
                      <a:cubicBezTo>
                        <a:pt x="3864350" y="1162127"/>
                        <a:pt x="3861417" y="1132766"/>
                        <a:pt x="3858484" y="1104352"/>
                      </a:cubicBezTo>
                      <a:cubicBezTo>
                        <a:pt x="3855551" y="1071203"/>
                        <a:pt x="3851640" y="1037106"/>
                        <a:pt x="3843817" y="1004904"/>
                      </a:cubicBezTo>
                      <a:cubicBezTo>
                        <a:pt x="3836973" y="977437"/>
                        <a:pt x="3828174" y="939552"/>
                        <a:pt x="3803730" y="917768"/>
                      </a:cubicBezTo>
                      <a:cubicBezTo>
                        <a:pt x="3794930" y="910191"/>
                        <a:pt x="3780264" y="900720"/>
                        <a:pt x="3765598" y="900720"/>
                      </a:cubicBezTo>
                      <a:cubicBezTo>
                        <a:pt x="3759731" y="900720"/>
                        <a:pt x="3755820" y="901667"/>
                        <a:pt x="3750932" y="904508"/>
                      </a:cubicBezTo>
                      <a:cubicBezTo>
                        <a:pt x="3729421" y="918715"/>
                        <a:pt x="3732355" y="946182"/>
                        <a:pt x="3735288" y="960389"/>
                      </a:cubicBezTo>
                      <a:cubicBezTo>
                        <a:pt x="3736266" y="963230"/>
                        <a:pt x="3735288" y="967018"/>
                        <a:pt x="3733333" y="968913"/>
                      </a:cubicBezTo>
                      <a:cubicBezTo>
                        <a:pt x="3731377" y="971754"/>
                        <a:pt x="3728444" y="972701"/>
                        <a:pt x="3724532" y="972701"/>
                      </a:cubicBezTo>
                      <a:cubicBezTo>
                        <a:pt x="3719644" y="972701"/>
                        <a:pt x="3715733" y="969860"/>
                        <a:pt x="3714755" y="965124"/>
                      </a:cubicBezTo>
                      <a:cubicBezTo>
                        <a:pt x="3704000" y="932922"/>
                        <a:pt x="3677601" y="890301"/>
                        <a:pt x="3645335" y="868517"/>
                      </a:cubicBezTo>
                      <a:cubicBezTo>
                        <a:pt x="3637513" y="862834"/>
                        <a:pt x="3627736" y="859993"/>
                        <a:pt x="3618936" y="859993"/>
                      </a:cubicBezTo>
                      <a:cubicBezTo>
                        <a:pt x="3613070" y="859993"/>
                        <a:pt x="3606225" y="860940"/>
                        <a:pt x="3601337" y="866623"/>
                      </a:cubicBezTo>
                      <a:cubicBezTo>
                        <a:pt x="3597426" y="871359"/>
                        <a:pt x="3595470" y="877988"/>
                        <a:pt x="3596448" y="887460"/>
                      </a:cubicBezTo>
                      <a:cubicBezTo>
                        <a:pt x="3598403" y="902614"/>
                        <a:pt x="3603292" y="915874"/>
                        <a:pt x="3608181" y="931028"/>
                      </a:cubicBezTo>
                      <a:cubicBezTo>
                        <a:pt x="3610136" y="935763"/>
                        <a:pt x="3611114" y="941446"/>
                        <a:pt x="3613070" y="946182"/>
                      </a:cubicBezTo>
                      <a:lnTo>
                        <a:pt x="3616003" y="956600"/>
                      </a:lnTo>
                      <a:lnTo>
                        <a:pt x="3606225" y="952812"/>
                      </a:lnTo>
                      <a:cubicBezTo>
                        <a:pt x="3599381" y="949970"/>
                        <a:pt x="3594492" y="948076"/>
                        <a:pt x="3591559" y="948076"/>
                      </a:cubicBezTo>
                      <a:cubicBezTo>
                        <a:pt x="3575916" y="944287"/>
                        <a:pt x="3558316" y="941446"/>
                        <a:pt x="3536806" y="939552"/>
                      </a:cubicBezTo>
                      <a:lnTo>
                        <a:pt x="3534850" y="939552"/>
                      </a:lnTo>
                      <a:cubicBezTo>
                        <a:pt x="3520184" y="932922"/>
                        <a:pt x="3507473" y="926292"/>
                        <a:pt x="3494763" y="921556"/>
                      </a:cubicBezTo>
                      <a:cubicBezTo>
                        <a:pt x="3492807" y="920609"/>
                        <a:pt x="3489874" y="919662"/>
                        <a:pt x="3486940" y="918715"/>
                      </a:cubicBezTo>
                      <a:cubicBezTo>
                        <a:pt x="3484007" y="917768"/>
                        <a:pt x="3480096" y="915874"/>
                        <a:pt x="3477163" y="914926"/>
                      </a:cubicBezTo>
                      <a:lnTo>
                        <a:pt x="3466408" y="911138"/>
                      </a:lnTo>
                      <a:lnTo>
                        <a:pt x="3476185" y="905455"/>
                      </a:lnTo>
                      <a:cubicBezTo>
                        <a:pt x="3485963" y="900720"/>
                        <a:pt x="3495741" y="895984"/>
                        <a:pt x="3505518" y="892195"/>
                      </a:cubicBezTo>
                      <a:cubicBezTo>
                        <a:pt x="3520184" y="885565"/>
                        <a:pt x="3535828" y="877988"/>
                        <a:pt x="3550494" y="869464"/>
                      </a:cubicBezTo>
                      <a:cubicBezTo>
                        <a:pt x="3567115" y="859046"/>
                        <a:pt x="3584715" y="844839"/>
                        <a:pt x="3577871" y="828738"/>
                      </a:cubicBezTo>
                      <a:cubicBezTo>
                        <a:pt x="3570049" y="807901"/>
                        <a:pt x="3546583" y="803165"/>
                        <a:pt x="3536806" y="803165"/>
                      </a:cubicBezTo>
                      <a:cubicBezTo>
                        <a:pt x="3467386" y="797482"/>
                        <a:pt x="3391122" y="830632"/>
                        <a:pt x="3341257" y="858099"/>
                      </a:cubicBezTo>
                      <a:cubicBezTo>
                        <a:pt x="3339301" y="859046"/>
                        <a:pt x="3338324" y="859046"/>
                        <a:pt x="3336368" y="859046"/>
                      </a:cubicBezTo>
                      <a:cubicBezTo>
                        <a:pt x="3330501" y="859046"/>
                        <a:pt x="3325612" y="854310"/>
                        <a:pt x="3325612" y="848627"/>
                      </a:cubicBezTo>
                      <a:cubicBezTo>
                        <a:pt x="3325612" y="835368"/>
                        <a:pt x="3327568" y="822108"/>
                        <a:pt x="3329523" y="806954"/>
                      </a:cubicBezTo>
                      <a:cubicBezTo>
                        <a:pt x="3333434" y="774751"/>
                        <a:pt x="3337346" y="741602"/>
                        <a:pt x="3322679" y="716976"/>
                      </a:cubicBezTo>
                      <a:cubicBezTo>
                        <a:pt x="3316813" y="707505"/>
                        <a:pt x="3308991" y="702770"/>
                        <a:pt x="3300192" y="702770"/>
                      </a:cubicBezTo>
                      <a:cubicBezTo>
                        <a:pt x="3284547" y="702770"/>
                        <a:pt x="3267926" y="716976"/>
                        <a:pt x="3260104" y="731183"/>
                      </a:cubicBezTo>
                      <a:cubicBezTo>
                        <a:pt x="3251304" y="747285"/>
                        <a:pt x="3240549" y="771910"/>
                        <a:pt x="3241527" y="799377"/>
                      </a:cubicBezTo>
                      <a:cubicBezTo>
                        <a:pt x="3241527" y="802218"/>
                        <a:pt x="3240549" y="805060"/>
                        <a:pt x="3238593" y="806954"/>
                      </a:cubicBezTo>
                      <a:cubicBezTo>
                        <a:pt x="3236638" y="808848"/>
                        <a:pt x="3233705" y="809795"/>
                        <a:pt x="3230772" y="809795"/>
                      </a:cubicBezTo>
                      <a:cubicBezTo>
                        <a:pt x="3225883" y="809795"/>
                        <a:pt x="3221972" y="806954"/>
                        <a:pt x="3220994" y="802218"/>
                      </a:cubicBezTo>
                      <a:cubicBezTo>
                        <a:pt x="3215127" y="773804"/>
                        <a:pt x="3212194" y="744443"/>
                        <a:pt x="3209261" y="716029"/>
                      </a:cubicBezTo>
                      <a:cubicBezTo>
                        <a:pt x="3206328" y="682880"/>
                        <a:pt x="3202417" y="648783"/>
                        <a:pt x="3194595" y="616581"/>
                      </a:cubicBezTo>
                      <a:cubicBezTo>
                        <a:pt x="3187751" y="589114"/>
                        <a:pt x="3178951" y="551229"/>
                        <a:pt x="3154507" y="529445"/>
                      </a:cubicBezTo>
                      <a:cubicBezTo>
                        <a:pt x="3145708" y="521868"/>
                        <a:pt x="3130063" y="512397"/>
                        <a:pt x="3116375" y="512397"/>
                      </a:cubicBezTo>
                      <a:cubicBezTo>
                        <a:pt x="3110509" y="512397"/>
                        <a:pt x="3106598" y="513344"/>
                        <a:pt x="3101709" y="516185"/>
                      </a:cubicBezTo>
                      <a:cubicBezTo>
                        <a:pt x="3080199" y="530392"/>
                        <a:pt x="3083132" y="557859"/>
                        <a:pt x="3086065" y="572066"/>
                      </a:cubicBezTo>
                      <a:cubicBezTo>
                        <a:pt x="3087043" y="574907"/>
                        <a:pt x="3086065" y="578696"/>
                        <a:pt x="3084110" y="580590"/>
                      </a:cubicBezTo>
                      <a:cubicBezTo>
                        <a:pt x="3082154" y="583431"/>
                        <a:pt x="3079221" y="584379"/>
                        <a:pt x="3075310" y="584379"/>
                      </a:cubicBezTo>
                      <a:cubicBezTo>
                        <a:pt x="3070422" y="584379"/>
                        <a:pt x="3066511" y="581537"/>
                        <a:pt x="3065533" y="576801"/>
                      </a:cubicBezTo>
                      <a:cubicBezTo>
                        <a:pt x="3054777" y="544599"/>
                        <a:pt x="3028379" y="501978"/>
                        <a:pt x="2996113" y="480194"/>
                      </a:cubicBezTo>
                      <a:cubicBezTo>
                        <a:pt x="2988291" y="474512"/>
                        <a:pt x="2978513" y="471670"/>
                        <a:pt x="2969713" y="471670"/>
                      </a:cubicBezTo>
                      <a:cubicBezTo>
                        <a:pt x="2963847" y="471670"/>
                        <a:pt x="2954070" y="472617"/>
                        <a:pt x="2949181" y="482089"/>
                      </a:cubicBezTo>
                      <a:lnTo>
                        <a:pt x="2947226" y="486824"/>
                      </a:lnTo>
                      <a:lnTo>
                        <a:pt x="2942337" y="483983"/>
                      </a:lnTo>
                      <a:cubicBezTo>
                        <a:pt x="2904205" y="461252"/>
                        <a:pt x="2853362" y="449886"/>
                        <a:pt x="2786875" y="449886"/>
                      </a:cubicBezTo>
                      <a:cubicBezTo>
                        <a:pt x="2764387" y="449886"/>
                        <a:pt x="2740921" y="450833"/>
                        <a:pt x="2714522" y="453675"/>
                      </a:cubicBezTo>
                      <a:lnTo>
                        <a:pt x="2678346" y="457463"/>
                      </a:lnTo>
                      <a:lnTo>
                        <a:pt x="2711589" y="444203"/>
                      </a:lnTo>
                      <a:cubicBezTo>
                        <a:pt x="2775142" y="419578"/>
                        <a:pt x="2811319" y="395900"/>
                        <a:pt x="2818163" y="375063"/>
                      </a:cubicBezTo>
                      <a:cubicBezTo>
                        <a:pt x="2820118" y="368433"/>
                        <a:pt x="2819141" y="361803"/>
                        <a:pt x="2815230" y="356120"/>
                      </a:cubicBezTo>
                      <a:cubicBezTo>
                        <a:pt x="2798608" y="333389"/>
                        <a:pt x="2755588" y="324865"/>
                        <a:pt x="2723322" y="324865"/>
                      </a:cubicBezTo>
                      <a:cubicBezTo>
                        <a:pt x="2719411" y="324865"/>
                        <a:pt x="2715500" y="324865"/>
                        <a:pt x="2712567" y="324865"/>
                      </a:cubicBezTo>
                      <a:cubicBezTo>
                        <a:pt x="2665635" y="328654"/>
                        <a:pt x="2624569" y="342861"/>
                        <a:pt x="2588393" y="358962"/>
                      </a:cubicBezTo>
                      <a:lnTo>
                        <a:pt x="2568838" y="367486"/>
                      </a:lnTo>
                      <a:lnTo>
                        <a:pt x="2582526" y="351385"/>
                      </a:lnTo>
                      <a:cubicBezTo>
                        <a:pt x="2602082" y="328654"/>
                        <a:pt x="2618703" y="304975"/>
                        <a:pt x="2631414" y="281297"/>
                      </a:cubicBezTo>
                      <a:lnTo>
                        <a:pt x="2632392" y="279403"/>
                      </a:lnTo>
                      <a:cubicBezTo>
                        <a:pt x="2643147" y="260460"/>
                        <a:pt x="2649013" y="250042"/>
                        <a:pt x="2634347" y="232047"/>
                      </a:cubicBezTo>
                      <a:cubicBezTo>
                        <a:pt x="2628481" y="225417"/>
                        <a:pt x="2624569" y="223522"/>
                        <a:pt x="2618703" y="226364"/>
                      </a:cubicBezTo>
                      <a:cubicBezTo>
                        <a:pt x="2612837" y="229205"/>
                        <a:pt x="2606970" y="232047"/>
                        <a:pt x="2601104" y="234888"/>
                      </a:cubicBezTo>
                      <a:cubicBezTo>
                        <a:pt x="2596215" y="236782"/>
                        <a:pt x="2592304" y="239624"/>
                        <a:pt x="2587415" y="241518"/>
                      </a:cubicBezTo>
                      <a:lnTo>
                        <a:pt x="2576660" y="247201"/>
                      </a:lnTo>
                      <a:lnTo>
                        <a:pt x="2580571" y="235835"/>
                      </a:lnTo>
                      <a:cubicBezTo>
                        <a:pt x="2581549" y="233941"/>
                        <a:pt x="2581549" y="232047"/>
                        <a:pt x="2582526" y="230152"/>
                      </a:cubicBezTo>
                      <a:cubicBezTo>
                        <a:pt x="2583504" y="226364"/>
                        <a:pt x="2585460" y="222575"/>
                        <a:pt x="2586437" y="218787"/>
                      </a:cubicBezTo>
                      <a:cubicBezTo>
                        <a:pt x="2587415" y="214051"/>
                        <a:pt x="2589371" y="207421"/>
                        <a:pt x="2591326" y="200791"/>
                      </a:cubicBezTo>
                      <a:cubicBezTo>
                        <a:pt x="2602082" y="164800"/>
                        <a:pt x="2619681" y="109867"/>
                        <a:pt x="2591326" y="82400"/>
                      </a:cubicBezTo>
                      <a:cubicBezTo>
                        <a:pt x="2583504" y="74823"/>
                        <a:pt x="2571771" y="71035"/>
                        <a:pt x="2557106" y="71035"/>
                      </a:cubicBezTo>
                      <a:cubicBezTo>
                        <a:pt x="2523862" y="71035"/>
                        <a:pt x="2482797" y="90924"/>
                        <a:pt x="2455420" y="103237"/>
                      </a:cubicBezTo>
                      <a:cubicBezTo>
                        <a:pt x="2448576" y="107025"/>
                        <a:pt x="2441732" y="109867"/>
                        <a:pt x="2436843" y="111761"/>
                      </a:cubicBezTo>
                      <a:cubicBezTo>
                        <a:pt x="2411421" y="122180"/>
                        <a:pt x="2386977" y="137334"/>
                        <a:pt x="2359601" y="161012"/>
                      </a:cubicBezTo>
                      <a:lnTo>
                        <a:pt x="2342979" y="175219"/>
                      </a:lnTo>
                      <a:lnTo>
                        <a:pt x="2351779" y="155329"/>
                      </a:lnTo>
                      <a:cubicBezTo>
                        <a:pt x="2358623" y="139228"/>
                        <a:pt x="2363512" y="122180"/>
                        <a:pt x="2367423" y="106079"/>
                      </a:cubicBezTo>
                      <a:cubicBezTo>
                        <a:pt x="2368401" y="101343"/>
                        <a:pt x="2370356" y="95660"/>
                        <a:pt x="2372311" y="89030"/>
                      </a:cubicBezTo>
                      <a:cubicBezTo>
                        <a:pt x="2380133" y="62510"/>
                        <a:pt x="2391866" y="21784"/>
                        <a:pt x="2367423" y="6630"/>
                      </a:cubicBezTo>
                      <a:cubicBezTo>
                        <a:pt x="2364490" y="4736"/>
                        <a:pt x="2360579" y="3788"/>
                        <a:pt x="2356668" y="3788"/>
                      </a:cubicBezTo>
                      <a:cubicBezTo>
                        <a:pt x="2335157" y="3788"/>
                        <a:pt x="2306802" y="31255"/>
                        <a:pt x="2293114" y="43568"/>
                      </a:cubicBezTo>
                      <a:lnTo>
                        <a:pt x="2289203" y="47356"/>
                      </a:lnTo>
                      <a:cubicBezTo>
                        <a:pt x="2263782" y="71035"/>
                        <a:pt x="2241294" y="93766"/>
                        <a:pt x="2220761" y="117444"/>
                      </a:cubicBezTo>
                      <a:lnTo>
                        <a:pt x="2202184" y="138281"/>
                      </a:lnTo>
                      <a:lnTo>
                        <a:pt x="2211961" y="112708"/>
                      </a:lnTo>
                      <a:cubicBezTo>
                        <a:pt x="2224672" y="80506"/>
                        <a:pt x="2226627" y="57775"/>
                        <a:pt x="2219783" y="44515"/>
                      </a:cubicBezTo>
                      <a:cubicBezTo>
                        <a:pt x="2215872" y="37885"/>
                        <a:pt x="2210006" y="34097"/>
                        <a:pt x="2201206" y="32202"/>
                      </a:cubicBezTo>
                      <a:cubicBezTo>
                        <a:pt x="2199251" y="32202"/>
                        <a:pt x="2198273" y="31255"/>
                        <a:pt x="2196317" y="31255"/>
                      </a:cubicBezTo>
                      <a:cubicBezTo>
                        <a:pt x="2160141" y="31255"/>
                        <a:pt x="2096587" y="97554"/>
                        <a:pt x="2076054" y="125021"/>
                      </a:cubicBezTo>
                      <a:cubicBezTo>
                        <a:pt x="2072143" y="129757"/>
                        <a:pt x="2068233" y="135439"/>
                        <a:pt x="2064322" y="142069"/>
                      </a:cubicBezTo>
                      <a:lnTo>
                        <a:pt x="2060411" y="148699"/>
                      </a:lnTo>
                      <a:lnTo>
                        <a:pt x="2055522" y="142069"/>
                      </a:lnTo>
                      <a:cubicBezTo>
                        <a:pt x="2036945" y="115550"/>
                        <a:pt x="2009568" y="102290"/>
                        <a:pt x="1986102" y="108920"/>
                      </a:cubicBezTo>
                      <a:cubicBezTo>
                        <a:pt x="1977303" y="111761"/>
                        <a:pt x="1971436" y="116497"/>
                        <a:pt x="1968503" y="124074"/>
                      </a:cubicBezTo>
                      <a:cubicBezTo>
                        <a:pt x="1957747" y="147752"/>
                        <a:pt x="1968503" y="196056"/>
                        <a:pt x="2000768" y="267090"/>
                      </a:cubicBezTo>
                      <a:lnTo>
                        <a:pt x="2017390" y="303081"/>
                      </a:lnTo>
                      <a:lnTo>
                        <a:pt x="1991968" y="271826"/>
                      </a:lnTo>
                      <a:cubicBezTo>
                        <a:pt x="1987080" y="266143"/>
                        <a:pt x="1983169" y="260460"/>
                        <a:pt x="1979258" y="255725"/>
                      </a:cubicBezTo>
                      <a:cubicBezTo>
                        <a:pt x="1956769" y="227311"/>
                        <a:pt x="1933304" y="197950"/>
                        <a:pt x="1902016" y="176166"/>
                      </a:cubicBezTo>
                      <a:cubicBezTo>
                        <a:pt x="1899083" y="174272"/>
                        <a:pt x="1895172" y="175219"/>
                        <a:pt x="1895172" y="178060"/>
                      </a:cubicBezTo>
                      <a:cubicBezTo>
                        <a:pt x="1888328" y="198897"/>
                        <a:pt x="1894194" y="231099"/>
                        <a:pt x="1899083" y="252883"/>
                      </a:cubicBezTo>
                      <a:lnTo>
                        <a:pt x="1901038" y="261408"/>
                      </a:lnTo>
                      <a:lnTo>
                        <a:pt x="1893216" y="259513"/>
                      </a:lnTo>
                      <a:cubicBezTo>
                        <a:pt x="1873662" y="253831"/>
                        <a:pt x="1852151" y="270879"/>
                        <a:pt x="1831619" y="308764"/>
                      </a:cubicBezTo>
                      <a:cubicBezTo>
                        <a:pt x="1828685" y="321077"/>
                        <a:pt x="1824774" y="332442"/>
                        <a:pt x="1820863" y="342861"/>
                      </a:cubicBezTo>
                      <a:cubicBezTo>
                        <a:pt x="1818908" y="346649"/>
                        <a:pt x="1814997" y="349491"/>
                        <a:pt x="1811086" y="349491"/>
                      </a:cubicBezTo>
                      <a:cubicBezTo>
                        <a:pt x="1806197" y="349491"/>
                        <a:pt x="1802286" y="346649"/>
                        <a:pt x="1801308" y="342861"/>
                      </a:cubicBezTo>
                      <a:cubicBezTo>
                        <a:pt x="1797397" y="329601"/>
                        <a:pt x="1795442" y="317288"/>
                        <a:pt x="1792509" y="304028"/>
                      </a:cubicBezTo>
                      <a:cubicBezTo>
                        <a:pt x="1788598" y="285086"/>
                        <a:pt x="1784687" y="267090"/>
                        <a:pt x="1777842" y="249095"/>
                      </a:cubicBezTo>
                      <a:cubicBezTo>
                        <a:pt x="1757310" y="267090"/>
                        <a:pt x="1749488" y="295504"/>
                        <a:pt x="1741666" y="322971"/>
                      </a:cubicBezTo>
                      <a:cubicBezTo>
                        <a:pt x="1739710" y="328654"/>
                        <a:pt x="1738733" y="333389"/>
                        <a:pt x="1737755" y="339072"/>
                      </a:cubicBezTo>
                      <a:cubicBezTo>
                        <a:pt x="1736777" y="343808"/>
                        <a:pt x="1731889" y="346649"/>
                        <a:pt x="1727000" y="346649"/>
                      </a:cubicBezTo>
                      <a:cubicBezTo>
                        <a:pt x="1722111" y="346649"/>
                        <a:pt x="1719178" y="343808"/>
                        <a:pt x="1718200" y="339072"/>
                      </a:cubicBezTo>
                      <a:cubicBezTo>
                        <a:pt x="1714289" y="322024"/>
                        <a:pt x="1713311" y="304028"/>
                        <a:pt x="1713311" y="286980"/>
                      </a:cubicBezTo>
                      <a:cubicBezTo>
                        <a:pt x="1713311" y="276562"/>
                        <a:pt x="1713311" y="265196"/>
                        <a:pt x="1712334" y="254778"/>
                      </a:cubicBezTo>
                      <a:cubicBezTo>
                        <a:pt x="1710378" y="256672"/>
                        <a:pt x="1709400" y="258566"/>
                        <a:pt x="1708423" y="260460"/>
                      </a:cubicBezTo>
                      <a:cubicBezTo>
                        <a:pt x="1695712" y="280350"/>
                        <a:pt x="1686912" y="300240"/>
                        <a:pt x="1681046" y="315394"/>
                      </a:cubicBezTo>
                      <a:lnTo>
                        <a:pt x="1673224" y="337178"/>
                      </a:lnTo>
                      <a:lnTo>
                        <a:pt x="1671268" y="314447"/>
                      </a:lnTo>
                      <a:cubicBezTo>
                        <a:pt x="1667357" y="264249"/>
                        <a:pt x="1652691" y="217840"/>
                        <a:pt x="1628247" y="182796"/>
                      </a:cubicBezTo>
                      <a:lnTo>
                        <a:pt x="1628247" y="182796"/>
                      </a:lnTo>
                      <a:cubicBezTo>
                        <a:pt x="1601848" y="197003"/>
                        <a:pt x="1605759" y="233941"/>
                        <a:pt x="1609670" y="267090"/>
                      </a:cubicBezTo>
                      <a:cubicBezTo>
                        <a:pt x="1610648" y="276562"/>
                        <a:pt x="1611626" y="286033"/>
                        <a:pt x="1612604" y="294557"/>
                      </a:cubicBezTo>
                      <a:cubicBezTo>
                        <a:pt x="1612604" y="297398"/>
                        <a:pt x="1611626" y="300240"/>
                        <a:pt x="1609670" y="302134"/>
                      </a:cubicBezTo>
                      <a:cubicBezTo>
                        <a:pt x="1605759" y="305923"/>
                        <a:pt x="1599893" y="305923"/>
                        <a:pt x="1595004" y="303081"/>
                      </a:cubicBezTo>
                      <a:cubicBezTo>
                        <a:pt x="1589138" y="297398"/>
                        <a:pt x="1582293" y="291716"/>
                        <a:pt x="1576427" y="286033"/>
                      </a:cubicBezTo>
                      <a:cubicBezTo>
                        <a:pt x="1563716" y="272773"/>
                        <a:pt x="1550028" y="259513"/>
                        <a:pt x="1534384" y="253831"/>
                      </a:cubicBezTo>
                      <a:cubicBezTo>
                        <a:pt x="1528517" y="251936"/>
                        <a:pt x="1524606" y="251936"/>
                        <a:pt x="1520696" y="256672"/>
                      </a:cubicBezTo>
                      <a:cubicBezTo>
                        <a:pt x="1509940" y="268037"/>
                        <a:pt x="1507985" y="302134"/>
                        <a:pt x="1509940" y="314447"/>
                      </a:cubicBezTo>
                      <a:cubicBezTo>
                        <a:pt x="1512874" y="345702"/>
                        <a:pt x="1523629" y="376010"/>
                        <a:pt x="1533406" y="405371"/>
                      </a:cubicBezTo>
                      <a:cubicBezTo>
                        <a:pt x="1536340" y="414842"/>
                        <a:pt x="1540251" y="425261"/>
                        <a:pt x="1543184" y="435679"/>
                      </a:cubicBezTo>
                      <a:cubicBezTo>
                        <a:pt x="1544161" y="439468"/>
                        <a:pt x="1543184" y="442309"/>
                        <a:pt x="1541228" y="445151"/>
                      </a:cubicBezTo>
                      <a:cubicBezTo>
                        <a:pt x="1538295" y="449886"/>
                        <a:pt x="1531451" y="450833"/>
                        <a:pt x="1526562" y="447045"/>
                      </a:cubicBezTo>
                      <a:cubicBezTo>
                        <a:pt x="1510918" y="437574"/>
                        <a:pt x="1498208" y="424314"/>
                        <a:pt x="1485497" y="412001"/>
                      </a:cubicBezTo>
                      <a:cubicBezTo>
                        <a:pt x="1473764" y="400635"/>
                        <a:pt x="1461053" y="389270"/>
                        <a:pt x="1448342" y="379799"/>
                      </a:cubicBezTo>
                      <a:cubicBezTo>
                        <a:pt x="1437587" y="372222"/>
                        <a:pt x="1423899" y="364645"/>
                        <a:pt x="1412166" y="364645"/>
                      </a:cubicBezTo>
                      <a:cubicBezTo>
                        <a:pt x="1407277" y="364645"/>
                        <a:pt x="1402388" y="366539"/>
                        <a:pt x="1398478" y="369380"/>
                      </a:cubicBezTo>
                      <a:cubicBezTo>
                        <a:pt x="1380878" y="383587"/>
                        <a:pt x="1384789" y="406318"/>
                        <a:pt x="1387722" y="415789"/>
                      </a:cubicBezTo>
                      <a:cubicBezTo>
                        <a:pt x="1406299" y="480194"/>
                        <a:pt x="1464964" y="537022"/>
                        <a:pt x="1509940" y="573960"/>
                      </a:cubicBezTo>
                      <a:cubicBezTo>
                        <a:pt x="1512874" y="576801"/>
                        <a:pt x="1513852" y="579643"/>
                        <a:pt x="1513852" y="583431"/>
                      </a:cubicBezTo>
                      <a:cubicBezTo>
                        <a:pt x="1512874" y="587220"/>
                        <a:pt x="1510918" y="590061"/>
                        <a:pt x="1507007" y="591008"/>
                      </a:cubicBezTo>
                      <a:cubicBezTo>
                        <a:pt x="1494297" y="595744"/>
                        <a:pt x="1480608" y="598585"/>
                        <a:pt x="1464964" y="602374"/>
                      </a:cubicBezTo>
                      <a:cubicBezTo>
                        <a:pt x="1432699" y="609951"/>
                        <a:pt x="1399455" y="617528"/>
                        <a:pt x="1380878" y="639312"/>
                      </a:cubicBezTo>
                      <a:cubicBezTo>
                        <a:pt x="1373056" y="647836"/>
                        <a:pt x="1371100" y="656360"/>
                        <a:pt x="1375012" y="664884"/>
                      </a:cubicBezTo>
                      <a:cubicBezTo>
                        <a:pt x="1380878" y="679091"/>
                        <a:pt x="1400433" y="688563"/>
                        <a:pt x="1416077" y="691404"/>
                      </a:cubicBezTo>
                      <a:cubicBezTo>
                        <a:pt x="1442476" y="695193"/>
                        <a:pt x="1467897" y="693298"/>
                        <a:pt x="1488430" y="684774"/>
                      </a:cubicBezTo>
                      <a:cubicBezTo>
                        <a:pt x="1494297" y="682880"/>
                        <a:pt x="1501141" y="685721"/>
                        <a:pt x="1502118" y="691404"/>
                      </a:cubicBezTo>
                      <a:cubicBezTo>
                        <a:pt x="1503096" y="696140"/>
                        <a:pt x="1502118" y="699928"/>
                        <a:pt x="1498208" y="702770"/>
                      </a:cubicBezTo>
                      <a:cubicBezTo>
                        <a:pt x="1486474" y="709399"/>
                        <a:pt x="1474742" y="716029"/>
                        <a:pt x="1465942" y="720765"/>
                      </a:cubicBezTo>
                      <a:lnTo>
                        <a:pt x="1464964" y="721712"/>
                      </a:lnTo>
                      <a:lnTo>
                        <a:pt x="1463009" y="721712"/>
                      </a:lnTo>
                      <a:cubicBezTo>
                        <a:pt x="1428787" y="718871"/>
                        <a:pt x="1383811" y="740655"/>
                        <a:pt x="1354479" y="753914"/>
                      </a:cubicBezTo>
                      <a:cubicBezTo>
                        <a:pt x="1347635" y="757703"/>
                        <a:pt x="1340791" y="760545"/>
                        <a:pt x="1335902" y="762439"/>
                      </a:cubicBezTo>
                      <a:cubicBezTo>
                        <a:pt x="1310480" y="772857"/>
                        <a:pt x="1286037" y="788011"/>
                        <a:pt x="1258660" y="811689"/>
                      </a:cubicBezTo>
                      <a:lnTo>
                        <a:pt x="1242038" y="825896"/>
                      </a:lnTo>
                      <a:lnTo>
                        <a:pt x="1250838" y="806007"/>
                      </a:lnTo>
                      <a:cubicBezTo>
                        <a:pt x="1257682" y="789905"/>
                        <a:pt x="1262571" y="772857"/>
                        <a:pt x="1266482" y="756756"/>
                      </a:cubicBezTo>
                      <a:cubicBezTo>
                        <a:pt x="1267460" y="752020"/>
                        <a:pt x="1269415" y="746337"/>
                        <a:pt x="1271371" y="739708"/>
                      </a:cubicBezTo>
                      <a:cubicBezTo>
                        <a:pt x="1279193" y="713188"/>
                        <a:pt x="1289948" y="672462"/>
                        <a:pt x="1265504" y="657307"/>
                      </a:cubicBezTo>
                      <a:cubicBezTo>
                        <a:pt x="1262571" y="655413"/>
                        <a:pt x="1258660" y="654466"/>
                        <a:pt x="1254749" y="654466"/>
                      </a:cubicBezTo>
                      <a:cubicBezTo>
                        <a:pt x="1233238" y="654466"/>
                        <a:pt x="1204884" y="681933"/>
                        <a:pt x="1191195" y="694245"/>
                      </a:cubicBezTo>
                      <a:lnTo>
                        <a:pt x="1187285" y="698034"/>
                      </a:lnTo>
                      <a:cubicBezTo>
                        <a:pt x="1161863" y="721712"/>
                        <a:pt x="1139375" y="744443"/>
                        <a:pt x="1118842" y="768122"/>
                      </a:cubicBezTo>
                      <a:lnTo>
                        <a:pt x="1100265" y="788958"/>
                      </a:lnTo>
                      <a:lnTo>
                        <a:pt x="1110043" y="763386"/>
                      </a:lnTo>
                      <a:cubicBezTo>
                        <a:pt x="1122754" y="731183"/>
                        <a:pt x="1124709" y="708452"/>
                        <a:pt x="1116887" y="695193"/>
                      </a:cubicBezTo>
                      <a:cubicBezTo>
                        <a:pt x="1112976" y="688563"/>
                        <a:pt x="1107110" y="684774"/>
                        <a:pt x="1098310" y="682880"/>
                      </a:cubicBezTo>
                      <a:cubicBezTo>
                        <a:pt x="1096354" y="682880"/>
                        <a:pt x="1095376" y="681933"/>
                        <a:pt x="1093421" y="681933"/>
                      </a:cubicBezTo>
                      <a:cubicBezTo>
                        <a:pt x="1057244" y="681933"/>
                        <a:pt x="993691" y="748232"/>
                        <a:pt x="973158" y="775699"/>
                      </a:cubicBezTo>
                      <a:cubicBezTo>
                        <a:pt x="969248" y="780434"/>
                        <a:pt x="965337" y="786117"/>
                        <a:pt x="961425" y="791800"/>
                      </a:cubicBezTo>
                      <a:lnTo>
                        <a:pt x="957514" y="798430"/>
                      </a:lnTo>
                      <a:lnTo>
                        <a:pt x="952626" y="791800"/>
                      </a:lnTo>
                      <a:cubicBezTo>
                        <a:pt x="934049" y="765280"/>
                        <a:pt x="906672" y="752020"/>
                        <a:pt x="883206" y="758650"/>
                      </a:cubicBezTo>
                      <a:cubicBezTo>
                        <a:pt x="874406" y="761491"/>
                        <a:pt x="868540" y="766227"/>
                        <a:pt x="865607" y="773804"/>
                      </a:cubicBezTo>
                      <a:cubicBezTo>
                        <a:pt x="854851" y="797482"/>
                        <a:pt x="865607" y="845786"/>
                        <a:pt x="897872" y="916821"/>
                      </a:cubicBezTo>
                      <a:lnTo>
                        <a:pt x="914494" y="952812"/>
                      </a:lnTo>
                      <a:lnTo>
                        <a:pt x="889072" y="921556"/>
                      </a:lnTo>
                      <a:cubicBezTo>
                        <a:pt x="884184" y="915874"/>
                        <a:pt x="880273" y="910191"/>
                        <a:pt x="876362" y="905455"/>
                      </a:cubicBezTo>
                      <a:cubicBezTo>
                        <a:pt x="853874" y="877041"/>
                        <a:pt x="830408" y="847680"/>
                        <a:pt x="799120" y="825896"/>
                      </a:cubicBezTo>
                      <a:cubicBezTo>
                        <a:pt x="796187" y="824002"/>
                        <a:pt x="793253" y="824949"/>
                        <a:pt x="792276" y="827791"/>
                      </a:cubicBezTo>
                      <a:cubicBezTo>
                        <a:pt x="785431" y="848627"/>
                        <a:pt x="791298" y="880830"/>
                        <a:pt x="795209" y="902614"/>
                      </a:cubicBezTo>
                      <a:lnTo>
                        <a:pt x="797164" y="911138"/>
                      </a:lnTo>
                      <a:lnTo>
                        <a:pt x="789343" y="909244"/>
                      </a:lnTo>
                      <a:cubicBezTo>
                        <a:pt x="769788" y="903561"/>
                        <a:pt x="748277" y="920609"/>
                        <a:pt x="727744" y="958494"/>
                      </a:cubicBezTo>
                      <a:cubicBezTo>
                        <a:pt x="724811" y="970807"/>
                        <a:pt x="720900" y="982173"/>
                        <a:pt x="716989" y="992591"/>
                      </a:cubicBezTo>
                      <a:cubicBezTo>
                        <a:pt x="716012" y="996380"/>
                        <a:pt x="712101" y="998274"/>
                        <a:pt x="707212" y="998274"/>
                      </a:cubicBezTo>
                      <a:cubicBezTo>
                        <a:pt x="702323" y="998274"/>
                        <a:pt x="698412" y="995432"/>
                        <a:pt x="697434" y="991644"/>
                      </a:cubicBezTo>
                      <a:cubicBezTo>
                        <a:pt x="693523" y="978384"/>
                        <a:pt x="690590" y="965124"/>
                        <a:pt x="688635" y="952812"/>
                      </a:cubicBezTo>
                      <a:cubicBezTo>
                        <a:pt x="684724" y="933869"/>
                        <a:pt x="680813" y="915874"/>
                        <a:pt x="673969" y="897878"/>
                      </a:cubicBezTo>
                      <a:cubicBezTo>
                        <a:pt x="653436" y="915874"/>
                        <a:pt x="645614" y="944287"/>
                        <a:pt x="637792" y="971754"/>
                      </a:cubicBezTo>
                      <a:cubicBezTo>
                        <a:pt x="636814" y="977437"/>
                        <a:pt x="634859" y="982173"/>
                        <a:pt x="633881" y="987855"/>
                      </a:cubicBezTo>
                      <a:cubicBezTo>
                        <a:pt x="632903" y="992591"/>
                        <a:pt x="628014" y="995432"/>
                        <a:pt x="623126" y="995432"/>
                      </a:cubicBezTo>
                      <a:cubicBezTo>
                        <a:pt x="618237" y="995432"/>
                        <a:pt x="615304" y="992591"/>
                        <a:pt x="614326" y="987855"/>
                      </a:cubicBezTo>
                      <a:cubicBezTo>
                        <a:pt x="610415" y="970807"/>
                        <a:pt x="609437" y="952812"/>
                        <a:pt x="609437" y="935763"/>
                      </a:cubicBezTo>
                      <a:cubicBezTo>
                        <a:pt x="609437" y="925345"/>
                        <a:pt x="609437" y="914926"/>
                        <a:pt x="608460" y="903561"/>
                      </a:cubicBezTo>
                      <a:cubicBezTo>
                        <a:pt x="606504" y="905455"/>
                        <a:pt x="605526" y="907349"/>
                        <a:pt x="604548" y="909244"/>
                      </a:cubicBezTo>
                      <a:cubicBezTo>
                        <a:pt x="591838" y="929133"/>
                        <a:pt x="583038" y="949023"/>
                        <a:pt x="577172" y="965124"/>
                      </a:cubicBezTo>
                      <a:lnTo>
                        <a:pt x="569350" y="986908"/>
                      </a:lnTo>
                      <a:lnTo>
                        <a:pt x="567394" y="964177"/>
                      </a:lnTo>
                      <a:cubicBezTo>
                        <a:pt x="563483" y="913979"/>
                        <a:pt x="548817" y="868517"/>
                        <a:pt x="524373" y="832526"/>
                      </a:cubicBezTo>
                      <a:lnTo>
                        <a:pt x="524373" y="832526"/>
                      </a:lnTo>
                      <a:cubicBezTo>
                        <a:pt x="497974" y="846733"/>
                        <a:pt x="502863" y="883671"/>
                        <a:pt x="506774" y="916821"/>
                      </a:cubicBezTo>
                      <a:cubicBezTo>
                        <a:pt x="507752" y="926292"/>
                        <a:pt x="508729" y="935763"/>
                        <a:pt x="509707" y="944287"/>
                      </a:cubicBezTo>
                      <a:cubicBezTo>
                        <a:pt x="509707" y="947129"/>
                        <a:pt x="508729" y="949970"/>
                        <a:pt x="506774" y="951864"/>
                      </a:cubicBezTo>
                      <a:cubicBezTo>
                        <a:pt x="502863" y="955653"/>
                        <a:pt x="496997" y="955653"/>
                        <a:pt x="492108" y="952812"/>
                      </a:cubicBezTo>
                      <a:cubicBezTo>
                        <a:pt x="486241" y="947129"/>
                        <a:pt x="479397" y="941446"/>
                        <a:pt x="473531" y="935763"/>
                      </a:cubicBezTo>
                      <a:cubicBezTo>
                        <a:pt x="460820" y="922503"/>
                        <a:pt x="447132" y="909244"/>
                        <a:pt x="430510" y="903561"/>
                      </a:cubicBezTo>
                      <a:cubicBezTo>
                        <a:pt x="424643" y="901667"/>
                        <a:pt x="420733" y="901667"/>
                        <a:pt x="416822" y="906402"/>
                      </a:cubicBezTo>
                      <a:cubicBezTo>
                        <a:pt x="406066" y="918715"/>
                        <a:pt x="404111" y="951864"/>
                        <a:pt x="406066" y="964177"/>
                      </a:cubicBezTo>
                      <a:cubicBezTo>
                        <a:pt x="408999" y="995432"/>
                        <a:pt x="419755" y="1025741"/>
                        <a:pt x="429532" y="1055102"/>
                      </a:cubicBezTo>
                      <a:cubicBezTo>
                        <a:pt x="432465" y="1064573"/>
                        <a:pt x="436377" y="1074991"/>
                        <a:pt x="439310" y="1085410"/>
                      </a:cubicBezTo>
                      <a:cubicBezTo>
                        <a:pt x="440288" y="1088251"/>
                        <a:pt x="439310" y="1092040"/>
                        <a:pt x="437354" y="1094881"/>
                      </a:cubicBezTo>
                      <a:cubicBezTo>
                        <a:pt x="434421" y="1098669"/>
                        <a:pt x="427577" y="1099616"/>
                        <a:pt x="422688" y="1096775"/>
                      </a:cubicBezTo>
                      <a:cubicBezTo>
                        <a:pt x="407044" y="1087304"/>
                        <a:pt x="394333" y="1074044"/>
                        <a:pt x="381623" y="1062679"/>
                      </a:cubicBezTo>
                      <a:cubicBezTo>
                        <a:pt x="369890" y="1051313"/>
                        <a:pt x="358157" y="1039947"/>
                        <a:pt x="344468" y="1030476"/>
                      </a:cubicBezTo>
                      <a:cubicBezTo>
                        <a:pt x="333713" y="1023846"/>
                        <a:pt x="320025" y="1015322"/>
                        <a:pt x="308292" y="1015322"/>
                      </a:cubicBezTo>
                      <a:cubicBezTo>
                        <a:pt x="303403" y="1015322"/>
                        <a:pt x="298515" y="1017216"/>
                        <a:pt x="295581" y="1020058"/>
                      </a:cubicBezTo>
                      <a:cubicBezTo>
                        <a:pt x="277982" y="1035212"/>
                        <a:pt x="281893" y="1056996"/>
                        <a:pt x="284826" y="1066467"/>
                      </a:cubicBezTo>
                      <a:cubicBezTo>
                        <a:pt x="303403" y="1130872"/>
                        <a:pt x="362068" y="1187699"/>
                        <a:pt x="407044" y="1224637"/>
                      </a:cubicBezTo>
                      <a:cubicBezTo>
                        <a:pt x="409977" y="1227479"/>
                        <a:pt x="410955" y="1230320"/>
                        <a:pt x="410955" y="1234109"/>
                      </a:cubicBezTo>
                      <a:cubicBezTo>
                        <a:pt x="409977" y="1237898"/>
                        <a:pt x="408022" y="1240739"/>
                        <a:pt x="404111" y="1241686"/>
                      </a:cubicBezTo>
                      <a:cubicBezTo>
                        <a:pt x="391400" y="1246422"/>
                        <a:pt x="377712" y="1249263"/>
                        <a:pt x="363046" y="1253052"/>
                      </a:cubicBezTo>
                      <a:cubicBezTo>
                        <a:pt x="330780" y="1260628"/>
                        <a:pt x="297537" y="1268206"/>
                        <a:pt x="278960" y="1289990"/>
                      </a:cubicBezTo>
                      <a:cubicBezTo>
                        <a:pt x="271137" y="1298514"/>
                        <a:pt x="269182" y="1307038"/>
                        <a:pt x="273093" y="1315562"/>
                      </a:cubicBezTo>
                      <a:cubicBezTo>
                        <a:pt x="278960" y="1329769"/>
                        <a:pt x="298515" y="1339240"/>
                        <a:pt x="314158" y="1342082"/>
                      </a:cubicBezTo>
                      <a:cubicBezTo>
                        <a:pt x="340558" y="1345870"/>
                        <a:pt x="365979" y="1343976"/>
                        <a:pt x="386511" y="1335452"/>
                      </a:cubicBezTo>
                      <a:cubicBezTo>
                        <a:pt x="392378" y="1333557"/>
                        <a:pt x="399222" y="1336399"/>
                        <a:pt x="400200" y="1342082"/>
                      </a:cubicBezTo>
                      <a:cubicBezTo>
                        <a:pt x="401178" y="1346817"/>
                        <a:pt x="400200" y="1350606"/>
                        <a:pt x="395311" y="1353447"/>
                      </a:cubicBezTo>
                      <a:cubicBezTo>
                        <a:pt x="369890" y="1368601"/>
                        <a:pt x="342513" y="1381861"/>
                        <a:pt x="316114" y="1394174"/>
                      </a:cubicBezTo>
                      <a:cubicBezTo>
                        <a:pt x="285804" y="1408381"/>
                        <a:pt x="253538" y="1423535"/>
                        <a:pt x="225184" y="1442477"/>
                      </a:cubicBezTo>
                      <a:cubicBezTo>
                        <a:pt x="200740" y="1458578"/>
                        <a:pt x="167497" y="1479415"/>
                        <a:pt x="154786" y="1509723"/>
                      </a:cubicBezTo>
                      <a:cubicBezTo>
                        <a:pt x="149897" y="1520142"/>
                        <a:pt x="146964" y="1537190"/>
                        <a:pt x="151853" y="1550450"/>
                      </a:cubicBezTo>
                      <a:lnTo>
                        <a:pt x="152830" y="1553291"/>
                      </a:lnTo>
                      <a:lnTo>
                        <a:pt x="150875" y="1555186"/>
                      </a:lnTo>
                      <a:cubicBezTo>
                        <a:pt x="141098" y="1567498"/>
                        <a:pt x="144031" y="1582652"/>
                        <a:pt x="145986" y="1591177"/>
                      </a:cubicBezTo>
                      <a:cubicBezTo>
                        <a:pt x="150875" y="1608225"/>
                        <a:pt x="159675" y="1625273"/>
                        <a:pt x="171408" y="1643269"/>
                      </a:cubicBezTo>
                      <a:lnTo>
                        <a:pt x="173363" y="1646110"/>
                      </a:lnTo>
                      <a:lnTo>
                        <a:pt x="172385" y="1648951"/>
                      </a:lnTo>
                      <a:cubicBezTo>
                        <a:pt x="168474" y="1657475"/>
                        <a:pt x="165541" y="1664106"/>
                        <a:pt x="164563" y="1670735"/>
                      </a:cubicBezTo>
                      <a:cubicBezTo>
                        <a:pt x="161630" y="1683048"/>
                        <a:pt x="163586" y="1697255"/>
                        <a:pt x="170430" y="1705779"/>
                      </a:cubicBezTo>
                      <a:cubicBezTo>
                        <a:pt x="177274" y="1714303"/>
                        <a:pt x="188029" y="1715250"/>
                        <a:pt x="200740" y="1709568"/>
                      </a:cubicBezTo>
                      <a:cubicBezTo>
                        <a:pt x="205629" y="1707673"/>
                        <a:pt x="209540" y="1704832"/>
                        <a:pt x="214428" y="1701043"/>
                      </a:cubicBezTo>
                      <a:lnTo>
                        <a:pt x="218339" y="1699149"/>
                      </a:lnTo>
                      <a:lnTo>
                        <a:pt x="221273" y="1701990"/>
                      </a:lnTo>
                      <a:cubicBezTo>
                        <a:pt x="232028" y="1712409"/>
                        <a:pt x="243761" y="1722827"/>
                        <a:pt x="255494" y="1732299"/>
                      </a:cubicBezTo>
                      <a:cubicBezTo>
                        <a:pt x="258427" y="1734193"/>
                        <a:pt x="259405" y="1737981"/>
                        <a:pt x="258427" y="1741770"/>
                      </a:cubicBezTo>
                      <a:cubicBezTo>
                        <a:pt x="257449" y="1744611"/>
                        <a:pt x="255494" y="1748400"/>
                        <a:pt x="252560" y="1749347"/>
                      </a:cubicBezTo>
                      <a:cubicBezTo>
                        <a:pt x="241805" y="1753135"/>
                        <a:pt x="229094" y="1755977"/>
                        <a:pt x="215406" y="1759765"/>
                      </a:cubicBezTo>
                      <a:cubicBezTo>
                        <a:pt x="187052" y="1766395"/>
                        <a:pt x="157719" y="1773025"/>
                        <a:pt x="141098" y="1792915"/>
                      </a:cubicBezTo>
                      <a:cubicBezTo>
                        <a:pt x="134253" y="1800492"/>
                        <a:pt x="133275" y="1808069"/>
                        <a:pt x="135231" y="1814699"/>
                      </a:cubicBezTo>
                      <a:cubicBezTo>
                        <a:pt x="139142" y="1826064"/>
                        <a:pt x="154786" y="1835536"/>
                        <a:pt x="171408" y="1837430"/>
                      </a:cubicBezTo>
                      <a:cubicBezTo>
                        <a:pt x="194873" y="1840271"/>
                        <a:pt x="217362" y="1838377"/>
                        <a:pt x="234961" y="1831747"/>
                      </a:cubicBezTo>
                      <a:cubicBezTo>
                        <a:pt x="240828" y="1829853"/>
                        <a:pt x="246694" y="1832694"/>
                        <a:pt x="248649" y="1838377"/>
                      </a:cubicBezTo>
                      <a:cubicBezTo>
                        <a:pt x="249627" y="1842165"/>
                        <a:pt x="248649" y="1846901"/>
                        <a:pt x="244739" y="1848795"/>
                      </a:cubicBezTo>
                      <a:cubicBezTo>
                        <a:pt x="222250" y="1862055"/>
                        <a:pt x="197807" y="1873421"/>
                        <a:pt x="174341" y="1884786"/>
                      </a:cubicBezTo>
                      <a:cubicBezTo>
                        <a:pt x="146964" y="1898046"/>
                        <a:pt x="119587" y="1911306"/>
                        <a:pt x="93188" y="1927407"/>
                      </a:cubicBezTo>
                      <a:cubicBezTo>
                        <a:pt x="71678" y="1941614"/>
                        <a:pt x="42345" y="1960557"/>
                        <a:pt x="31590" y="1986129"/>
                      </a:cubicBezTo>
                      <a:cubicBezTo>
                        <a:pt x="26701" y="1997495"/>
                        <a:pt x="21813" y="2021173"/>
                        <a:pt x="36479" y="2031591"/>
                      </a:cubicBezTo>
                      <a:cubicBezTo>
                        <a:pt x="42345" y="2035380"/>
                        <a:pt x="49190" y="2037274"/>
                        <a:pt x="56034" y="2037274"/>
                      </a:cubicBezTo>
                      <a:cubicBezTo>
                        <a:pt x="68744" y="2037274"/>
                        <a:pt x="80477" y="2031591"/>
                        <a:pt x="88299" y="2025909"/>
                      </a:cubicBezTo>
                      <a:cubicBezTo>
                        <a:pt x="94166" y="2022120"/>
                        <a:pt x="101010" y="2024961"/>
                        <a:pt x="102966" y="2030644"/>
                      </a:cubicBezTo>
                      <a:cubicBezTo>
                        <a:pt x="104921" y="2034433"/>
                        <a:pt x="102966" y="2039168"/>
                        <a:pt x="100032" y="2041063"/>
                      </a:cubicBezTo>
                      <a:cubicBezTo>
                        <a:pt x="75588" y="2060005"/>
                        <a:pt x="47234" y="2094102"/>
                        <a:pt x="39412" y="2127251"/>
                      </a:cubicBezTo>
                      <a:cubicBezTo>
                        <a:pt x="36479" y="2138617"/>
                        <a:pt x="38434" y="2150930"/>
                        <a:pt x="44301" y="2157560"/>
                      </a:cubicBezTo>
                      <a:cubicBezTo>
                        <a:pt x="47234" y="2161348"/>
                        <a:pt x="52123" y="2164189"/>
                        <a:pt x="57011" y="2164189"/>
                      </a:cubicBezTo>
                      <a:lnTo>
                        <a:pt x="57011" y="2164189"/>
                      </a:lnTo>
                      <a:cubicBezTo>
                        <a:pt x="60922" y="2164189"/>
                        <a:pt x="65811" y="2163242"/>
                        <a:pt x="69722" y="2160401"/>
                      </a:cubicBezTo>
                      <a:cubicBezTo>
                        <a:pt x="81455" y="2154718"/>
                        <a:pt x="92210" y="2146194"/>
                        <a:pt x="102966" y="2137670"/>
                      </a:cubicBezTo>
                      <a:cubicBezTo>
                        <a:pt x="108832" y="2132934"/>
                        <a:pt x="113721" y="2129146"/>
                        <a:pt x="119587" y="2125357"/>
                      </a:cubicBezTo>
                      <a:cubicBezTo>
                        <a:pt x="121543" y="2124410"/>
                        <a:pt x="123498" y="2123463"/>
                        <a:pt x="125454" y="2123463"/>
                      </a:cubicBezTo>
                      <a:cubicBezTo>
                        <a:pt x="130342" y="2123463"/>
                        <a:pt x="135231" y="2127251"/>
                        <a:pt x="135231" y="2131987"/>
                      </a:cubicBezTo>
                      <a:cubicBezTo>
                        <a:pt x="137186" y="2151877"/>
                        <a:pt x="134253" y="2171766"/>
                        <a:pt x="132298" y="2191656"/>
                      </a:cubicBezTo>
                      <a:cubicBezTo>
                        <a:pt x="131320" y="2204916"/>
                        <a:pt x="129365" y="2219123"/>
                        <a:pt x="129365" y="2232383"/>
                      </a:cubicBezTo>
                      <a:cubicBezTo>
                        <a:pt x="129365" y="2234277"/>
                        <a:pt x="129365" y="2236171"/>
                        <a:pt x="129365" y="2239013"/>
                      </a:cubicBezTo>
                      <a:cubicBezTo>
                        <a:pt x="128387" y="2251325"/>
                        <a:pt x="128387" y="2267427"/>
                        <a:pt x="134253" y="2275951"/>
                      </a:cubicBezTo>
                      <a:cubicBezTo>
                        <a:pt x="135231" y="2276898"/>
                        <a:pt x="135231" y="2276898"/>
                        <a:pt x="136209" y="2276898"/>
                      </a:cubicBezTo>
                      <a:cubicBezTo>
                        <a:pt x="139142" y="2276898"/>
                        <a:pt x="146964" y="2273109"/>
                        <a:pt x="165541" y="2248484"/>
                      </a:cubicBezTo>
                      <a:lnTo>
                        <a:pt x="167497" y="2245643"/>
                      </a:lnTo>
                      <a:cubicBezTo>
                        <a:pt x="171408" y="2239960"/>
                        <a:pt x="181185" y="2240907"/>
                        <a:pt x="184118" y="2247537"/>
                      </a:cubicBezTo>
                      <a:cubicBezTo>
                        <a:pt x="186074" y="2251325"/>
                        <a:pt x="185096" y="2254167"/>
                        <a:pt x="183141" y="2257955"/>
                      </a:cubicBezTo>
                      <a:cubicBezTo>
                        <a:pt x="171408" y="2273109"/>
                        <a:pt x="169452" y="2290157"/>
                        <a:pt x="176296" y="2305311"/>
                      </a:cubicBezTo>
                      <a:cubicBezTo>
                        <a:pt x="184118" y="2319519"/>
                        <a:pt x="198785" y="2328043"/>
                        <a:pt x="217362" y="2328043"/>
                      </a:cubicBezTo>
                      <a:cubicBezTo>
                        <a:pt x="220295" y="2328043"/>
                        <a:pt x="224206" y="2328043"/>
                        <a:pt x="227139" y="2327096"/>
                      </a:cubicBezTo>
                      <a:lnTo>
                        <a:pt x="228117" y="2327096"/>
                      </a:lnTo>
                      <a:cubicBezTo>
                        <a:pt x="233005" y="2327096"/>
                        <a:pt x="236916" y="2330884"/>
                        <a:pt x="237894" y="2335620"/>
                      </a:cubicBezTo>
                      <a:cubicBezTo>
                        <a:pt x="237894" y="2341302"/>
                        <a:pt x="234961" y="2345091"/>
                        <a:pt x="229094" y="2346038"/>
                      </a:cubicBezTo>
                      <a:cubicBezTo>
                        <a:pt x="208562" y="2347932"/>
                        <a:pt x="195851" y="2352668"/>
                        <a:pt x="192918" y="2358351"/>
                      </a:cubicBezTo>
                      <a:cubicBezTo>
                        <a:pt x="191940" y="2359298"/>
                        <a:pt x="190962" y="2362139"/>
                        <a:pt x="193896" y="2368769"/>
                      </a:cubicBezTo>
                      <a:cubicBezTo>
                        <a:pt x="202696" y="2385818"/>
                        <a:pt x="219317" y="2399077"/>
                        <a:pt x="235939" y="2410443"/>
                      </a:cubicBezTo>
                      <a:lnTo>
                        <a:pt x="244739" y="2417073"/>
                      </a:lnTo>
                      <a:lnTo>
                        <a:pt x="237894" y="2420861"/>
                      </a:lnTo>
                      <a:cubicBezTo>
                        <a:pt x="232028" y="2424650"/>
                        <a:pt x="228117" y="2429385"/>
                        <a:pt x="227139" y="2436015"/>
                      </a:cubicBezTo>
                      <a:cubicBezTo>
                        <a:pt x="226161" y="2440751"/>
                        <a:pt x="236916" y="2447381"/>
                        <a:pt x="241805" y="2451169"/>
                      </a:cubicBezTo>
                      <a:lnTo>
                        <a:pt x="243761" y="2452117"/>
                      </a:lnTo>
                      <a:cubicBezTo>
                        <a:pt x="254516" y="2459694"/>
                        <a:pt x="265271" y="2467271"/>
                        <a:pt x="275048" y="2474848"/>
                      </a:cubicBezTo>
                      <a:lnTo>
                        <a:pt x="286781" y="2483372"/>
                      </a:lnTo>
                      <a:lnTo>
                        <a:pt x="261360" y="2484319"/>
                      </a:lnTo>
                      <a:cubicBezTo>
                        <a:pt x="258427" y="2484319"/>
                        <a:pt x="255494" y="2485266"/>
                        <a:pt x="253538" y="2487160"/>
                      </a:cubicBezTo>
                      <a:cubicBezTo>
                        <a:pt x="243761" y="2493790"/>
                        <a:pt x="241805" y="2506103"/>
                        <a:pt x="246694" y="2522204"/>
                      </a:cubicBezTo>
                      <a:lnTo>
                        <a:pt x="246694" y="2525046"/>
                      </a:lnTo>
                      <a:lnTo>
                        <a:pt x="246694" y="2525993"/>
                      </a:lnTo>
                      <a:lnTo>
                        <a:pt x="248649" y="2528834"/>
                      </a:lnTo>
                      <a:cubicBezTo>
                        <a:pt x="249627" y="2530728"/>
                        <a:pt x="250605" y="2533569"/>
                        <a:pt x="251583" y="2535464"/>
                      </a:cubicBezTo>
                      <a:cubicBezTo>
                        <a:pt x="256471" y="2546830"/>
                        <a:pt x="263316" y="2557248"/>
                        <a:pt x="275048" y="2570508"/>
                      </a:cubicBezTo>
                      <a:lnTo>
                        <a:pt x="282871" y="2579032"/>
                      </a:lnTo>
                      <a:lnTo>
                        <a:pt x="271137" y="2579032"/>
                      </a:lnTo>
                      <a:cubicBezTo>
                        <a:pt x="270160" y="2579032"/>
                        <a:pt x="270160" y="2579032"/>
                        <a:pt x="269182" y="2579032"/>
                      </a:cubicBezTo>
                      <a:lnTo>
                        <a:pt x="267227" y="2579032"/>
                      </a:lnTo>
                      <a:lnTo>
                        <a:pt x="266249" y="2578085"/>
                      </a:lnTo>
                      <a:cubicBezTo>
                        <a:pt x="258427" y="2569560"/>
                        <a:pt x="250605" y="2560089"/>
                        <a:pt x="242783" y="2551565"/>
                      </a:cubicBezTo>
                      <a:cubicBezTo>
                        <a:pt x="237894" y="2545882"/>
                        <a:pt x="233005" y="2540200"/>
                        <a:pt x="228117" y="2535464"/>
                      </a:cubicBezTo>
                      <a:lnTo>
                        <a:pt x="225184" y="2532622"/>
                      </a:lnTo>
                      <a:cubicBezTo>
                        <a:pt x="216384" y="2523151"/>
                        <a:pt x="194873" y="2498526"/>
                        <a:pt x="181185" y="2503261"/>
                      </a:cubicBezTo>
                      <a:cubicBezTo>
                        <a:pt x="177274" y="2504209"/>
                        <a:pt x="175318" y="2506103"/>
                        <a:pt x="174341" y="2508944"/>
                      </a:cubicBezTo>
                      <a:cubicBezTo>
                        <a:pt x="171408" y="2515574"/>
                        <a:pt x="177274" y="2527887"/>
                        <a:pt x="180207" y="2534517"/>
                      </a:cubicBezTo>
                      <a:lnTo>
                        <a:pt x="181185" y="2535464"/>
                      </a:lnTo>
                      <a:cubicBezTo>
                        <a:pt x="186074" y="2544935"/>
                        <a:pt x="194873" y="2556301"/>
                        <a:pt x="206606" y="2567666"/>
                      </a:cubicBezTo>
                      <a:lnTo>
                        <a:pt x="215406" y="2576190"/>
                      </a:lnTo>
                      <a:lnTo>
                        <a:pt x="202696" y="2576190"/>
                      </a:lnTo>
                      <a:cubicBezTo>
                        <a:pt x="146964" y="2576190"/>
                        <a:pt x="138164" y="2585662"/>
                        <a:pt x="136209" y="2588503"/>
                      </a:cubicBezTo>
                      <a:cubicBezTo>
                        <a:pt x="134253" y="2592292"/>
                        <a:pt x="138164" y="2597027"/>
                        <a:pt x="141098" y="2600816"/>
                      </a:cubicBezTo>
                      <a:cubicBezTo>
                        <a:pt x="153808" y="2615023"/>
                        <a:pt x="184118" y="2626388"/>
                        <a:pt x="205629" y="2633018"/>
                      </a:cubicBezTo>
                      <a:cubicBezTo>
                        <a:pt x="211495" y="2634913"/>
                        <a:pt x="217362" y="2636807"/>
                        <a:pt x="223228" y="2638701"/>
                      </a:cubicBezTo>
                      <a:cubicBezTo>
                        <a:pt x="241805" y="2644384"/>
                        <a:pt x="262338" y="2651961"/>
                        <a:pt x="282871" y="2657643"/>
                      </a:cubicBezTo>
                      <a:lnTo>
                        <a:pt x="303403" y="2663326"/>
                      </a:lnTo>
                      <a:lnTo>
                        <a:pt x="268204" y="2669956"/>
                      </a:lnTo>
                      <a:cubicBezTo>
                        <a:pt x="228117" y="2678480"/>
                        <a:pt x="181185" y="2691740"/>
                        <a:pt x="169452" y="2705000"/>
                      </a:cubicBezTo>
                      <a:cubicBezTo>
                        <a:pt x="165541" y="2708789"/>
                        <a:pt x="164563" y="2711630"/>
                        <a:pt x="165541" y="2712577"/>
                      </a:cubicBezTo>
                      <a:cubicBezTo>
                        <a:pt x="165541" y="2713524"/>
                        <a:pt x="169452" y="2718260"/>
                        <a:pt x="197807" y="2718260"/>
                      </a:cubicBezTo>
                      <a:cubicBezTo>
                        <a:pt x="216384" y="2718260"/>
                        <a:pt x="241805" y="2716365"/>
                        <a:pt x="273093" y="2711630"/>
                      </a:cubicBezTo>
                      <a:lnTo>
                        <a:pt x="303403" y="2707841"/>
                      </a:lnTo>
                      <a:lnTo>
                        <a:pt x="276026" y="2721101"/>
                      </a:lnTo>
                      <a:cubicBezTo>
                        <a:pt x="233983" y="2741938"/>
                        <a:pt x="207584" y="2763722"/>
                        <a:pt x="196829" y="2786453"/>
                      </a:cubicBezTo>
                      <a:cubicBezTo>
                        <a:pt x="195851" y="2788347"/>
                        <a:pt x="195851" y="2790242"/>
                        <a:pt x="195851" y="2790242"/>
                      </a:cubicBezTo>
                      <a:cubicBezTo>
                        <a:pt x="195851" y="2790242"/>
                        <a:pt x="197807" y="2792136"/>
                        <a:pt x="206606" y="2792136"/>
                      </a:cubicBezTo>
                      <a:cubicBezTo>
                        <a:pt x="221273" y="2792136"/>
                        <a:pt x="245716" y="2787400"/>
                        <a:pt x="278960" y="2777929"/>
                      </a:cubicBezTo>
                      <a:lnTo>
                        <a:pt x="313180" y="2768458"/>
                      </a:lnTo>
                      <a:lnTo>
                        <a:pt x="279937" y="2789294"/>
                      </a:lnTo>
                      <a:cubicBezTo>
                        <a:pt x="277982" y="2791189"/>
                        <a:pt x="275048" y="2792136"/>
                        <a:pt x="273093" y="2794030"/>
                      </a:cubicBezTo>
                      <a:cubicBezTo>
                        <a:pt x="246694" y="2813920"/>
                        <a:pt x="223228" y="2836651"/>
                        <a:pt x="205629" y="2863171"/>
                      </a:cubicBezTo>
                      <a:cubicBezTo>
                        <a:pt x="198785" y="2873589"/>
                        <a:pt x="195851" y="2881166"/>
                        <a:pt x="197807" y="2885901"/>
                      </a:cubicBezTo>
                      <a:cubicBezTo>
                        <a:pt x="199762" y="2888743"/>
                        <a:pt x="205629" y="2890637"/>
                        <a:pt x="214428" y="2890637"/>
                      </a:cubicBezTo>
                      <a:cubicBezTo>
                        <a:pt x="233983" y="2890637"/>
                        <a:pt x="263316" y="2883060"/>
                        <a:pt x="284826" y="2874536"/>
                      </a:cubicBezTo>
                      <a:cubicBezTo>
                        <a:pt x="299492" y="2869800"/>
                        <a:pt x="311225" y="2865065"/>
                        <a:pt x="322958" y="2860329"/>
                      </a:cubicBezTo>
                      <a:lnTo>
                        <a:pt x="367934" y="2843281"/>
                      </a:lnTo>
                      <a:lnTo>
                        <a:pt x="327847" y="2869800"/>
                      </a:lnTo>
                      <a:cubicBezTo>
                        <a:pt x="321003" y="2874536"/>
                        <a:pt x="315136" y="2878325"/>
                        <a:pt x="308292" y="2884007"/>
                      </a:cubicBezTo>
                      <a:cubicBezTo>
                        <a:pt x="289715" y="2898214"/>
                        <a:pt x="268204" y="2921892"/>
                        <a:pt x="263316" y="2944623"/>
                      </a:cubicBezTo>
                      <a:cubicBezTo>
                        <a:pt x="259405" y="2962619"/>
                        <a:pt x="261360" y="2980614"/>
                        <a:pt x="269182" y="2992927"/>
                      </a:cubicBezTo>
                      <a:lnTo>
                        <a:pt x="271137" y="2996716"/>
                      </a:lnTo>
                      <a:lnTo>
                        <a:pt x="267227" y="2999557"/>
                      </a:lnTo>
                      <a:cubicBezTo>
                        <a:pt x="240828" y="3017552"/>
                        <a:pt x="201718" y="3045966"/>
                        <a:pt x="203673" y="3068697"/>
                      </a:cubicBezTo>
                      <a:cubicBezTo>
                        <a:pt x="203673" y="3068697"/>
                        <a:pt x="204651" y="3069645"/>
                        <a:pt x="205629" y="3069645"/>
                      </a:cubicBezTo>
                      <a:cubicBezTo>
                        <a:pt x="238872" y="3069645"/>
                        <a:pt x="283848" y="3056385"/>
                        <a:pt x="308292" y="3047860"/>
                      </a:cubicBezTo>
                      <a:cubicBezTo>
                        <a:pt x="324914" y="3042178"/>
                        <a:pt x="341535" y="3036495"/>
                        <a:pt x="360112" y="3029865"/>
                      </a:cubicBezTo>
                      <a:lnTo>
                        <a:pt x="405089" y="3012817"/>
                      </a:lnTo>
                      <a:lnTo>
                        <a:pt x="365001" y="3038389"/>
                      </a:lnTo>
                      <a:cubicBezTo>
                        <a:pt x="339580" y="3054490"/>
                        <a:pt x="312203" y="3074380"/>
                        <a:pt x="310247" y="3094270"/>
                      </a:cubicBezTo>
                      <a:cubicBezTo>
                        <a:pt x="310247" y="3094270"/>
                        <a:pt x="310247" y="3094270"/>
                        <a:pt x="311225" y="3095217"/>
                      </a:cubicBezTo>
                      <a:cubicBezTo>
                        <a:pt x="314158" y="3096164"/>
                        <a:pt x="318070" y="3097111"/>
                        <a:pt x="321980" y="3097111"/>
                      </a:cubicBezTo>
                      <a:cubicBezTo>
                        <a:pt x="348379" y="3097111"/>
                        <a:pt x="393356" y="3072486"/>
                        <a:pt x="409977" y="3063014"/>
                      </a:cubicBezTo>
                      <a:lnTo>
                        <a:pt x="423666" y="3055438"/>
                      </a:lnTo>
                      <a:lnTo>
                        <a:pt x="416822" y="3069645"/>
                      </a:lnTo>
                      <a:cubicBezTo>
                        <a:pt x="407044" y="3089534"/>
                        <a:pt x="406066" y="3110371"/>
                        <a:pt x="411933" y="3134049"/>
                      </a:cubicBezTo>
                      <a:cubicBezTo>
                        <a:pt x="414866" y="3143521"/>
                        <a:pt x="429532" y="3163410"/>
                        <a:pt x="446154" y="3161516"/>
                      </a:cubicBezTo>
                      <a:cubicBezTo>
                        <a:pt x="467664" y="3158675"/>
                        <a:pt x="484286" y="3135943"/>
                        <a:pt x="496019" y="3091429"/>
                      </a:cubicBezTo>
                      <a:lnTo>
                        <a:pt x="502863" y="3068697"/>
                      </a:lnTo>
                      <a:lnTo>
                        <a:pt x="506774" y="3092376"/>
                      </a:lnTo>
                      <a:cubicBezTo>
                        <a:pt x="514596" y="3139732"/>
                        <a:pt x="532196" y="3188036"/>
                        <a:pt x="555661" y="3188036"/>
                      </a:cubicBezTo>
                      <a:cubicBezTo>
                        <a:pt x="560550" y="3188036"/>
                        <a:pt x="567394" y="3185194"/>
                        <a:pt x="573261" y="3180459"/>
                      </a:cubicBezTo>
                      <a:cubicBezTo>
                        <a:pt x="588905" y="3168146"/>
                        <a:pt x="594771" y="3144468"/>
                        <a:pt x="596727" y="3128367"/>
                      </a:cubicBezTo>
                      <a:lnTo>
                        <a:pt x="598682" y="3112265"/>
                      </a:lnTo>
                      <a:lnTo>
                        <a:pt x="606504" y="3126472"/>
                      </a:lnTo>
                      <a:cubicBezTo>
                        <a:pt x="622148" y="3154886"/>
                        <a:pt x="638770" y="3164358"/>
                        <a:pt x="659302" y="3153939"/>
                      </a:cubicBezTo>
                      <a:cubicBezTo>
                        <a:pt x="683746" y="3141626"/>
                        <a:pt x="692546" y="3114160"/>
                        <a:pt x="698412" y="3093323"/>
                      </a:cubicBezTo>
                      <a:lnTo>
                        <a:pt x="699390" y="3090481"/>
                      </a:lnTo>
                      <a:cubicBezTo>
                        <a:pt x="699390" y="3089534"/>
                        <a:pt x="700368" y="3088587"/>
                        <a:pt x="700368" y="3087640"/>
                      </a:cubicBezTo>
                      <a:cubicBezTo>
                        <a:pt x="700368" y="3086693"/>
                        <a:pt x="701345" y="3085746"/>
                        <a:pt x="701345" y="3083851"/>
                      </a:cubicBezTo>
                      <a:lnTo>
                        <a:pt x="702323" y="3080063"/>
                      </a:lnTo>
                      <a:lnTo>
                        <a:pt x="707212" y="3080063"/>
                      </a:lnTo>
                      <a:cubicBezTo>
                        <a:pt x="711123" y="3081010"/>
                        <a:pt x="715034" y="3081010"/>
                        <a:pt x="719922" y="3081010"/>
                      </a:cubicBezTo>
                      <a:cubicBezTo>
                        <a:pt x="737522" y="3081010"/>
                        <a:pt x="757077" y="3077222"/>
                        <a:pt x="773699" y="3074380"/>
                      </a:cubicBezTo>
                      <a:lnTo>
                        <a:pt x="805964" y="3067750"/>
                      </a:lnTo>
                      <a:lnTo>
                        <a:pt x="776632" y="3083851"/>
                      </a:lnTo>
                      <a:cubicBezTo>
                        <a:pt x="757077" y="3094270"/>
                        <a:pt x="740455" y="3103741"/>
                        <a:pt x="726767" y="3113213"/>
                      </a:cubicBezTo>
                      <a:cubicBezTo>
                        <a:pt x="726767" y="3113213"/>
                        <a:pt x="726767" y="3113213"/>
                        <a:pt x="726767" y="3113213"/>
                      </a:cubicBezTo>
                      <a:cubicBezTo>
                        <a:pt x="731656" y="3116054"/>
                        <a:pt x="737522" y="3117001"/>
                        <a:pt x="746322" y="3115107"/>
                      </a:cubicBezTo>
                      <a:cubicBezTo>
                        <a:pt x="760010" y="3112265"/>
                        <a:pt x="771743" y="3107530"/>
                        <a:pt x="783476" y="3103741"/>
                      </a:cubicBezTo>
                      <a:cubicBezTo>
                        <a:pt x="792276" y="3100900"/>
                        <a:pt x="795209" y="3104688"/>
                        <a:pt x="796187" y="3105635"/>
                      </a:cubicBezTo>
                      <a:cubicBezTo>
                        <a:pt x="798142" y="3110371"/>
                        <a:pt x="794231" y="3115107"/>
                        <a:pt x="787387" y="3123631"/>
                      </a:cubicBezTo>
                      <a:cubicBezTo>
                        <a:pt x="784454" y="3127419"/>
                        <a:pt x="781520" y="3131208"/>
                        <a:pt x="780543" y="3133102"/>
                      </a:cubicBezTo>
                      <a:cubicBezTo>
                        <a:pt x="768810" y="3161516"/>
                        <a:pt x="763921" y="3193718"/>
                        <a:pt x="766854" y="3223079"/>
                      </a:cubicBezTo>
                      <a:cubicBezTo>
                        <a:pt x="767832" y="3231604"/>
                        <a:pt x="775654" y="3238234"/>
                        <a:pt x="784454" y="3238234"/>
                      </a:cubicBezTo>
                      <a:cubicBezTo>
                        <a:pt x="789343" y="3238234"/>
                        <a:pt x="795209" y="3236339"/>
                        <a:pt x="799120" y="3231604"/>
                      </a:cubicBezTo>
                      <a:cubicBezTo>
                        <a:pt x="837252" y="3198454"/>
                        <a:pt x="863651" y="3158675"/>
                        <a:pt x="886139" y="3121737"/>
                      </a:cubicBezTo>
                      <a:lnTo>
                        <a:pt x="897872" y="3102794"/>
                      </a:lnTo>
                      <a:lnTo>
                        <a:pt x="896894" y="3123631"/>
                      </a:lnTo>
                      <a:cubicBezTo>
                        <a:pt x="894939" y="3148256"/>
                        <a:pt x="897872" y="3165305"/>
                        <a:pt x="905694" y="3173829"/>
                      </a:cubicBezTo>
                      <a:cubicBezTo>
                        <a:pt x="913516" y="3182353"/>
                        <a:pt x="926227" y="3183300"/>
                        <a:pt x="944804" y="3177617"/>
                      </a:cubicBezTo>
                      <a:cubicBezTo>
                        <a:pt x="967292" y="3170987"/>
                        <a:pt x="975114" y="3148256"/>
                        <a:pt x="980980" y="3130261"/>
                      </a:cubicBezTo>
                      <a:cubicBezTo>
                        <a:pt x="981958" y="3127419"/>
                        <a:pt x="982936" y="3124578"/>
                        <a:pt x="983914" y="3122684"/>
                      </a:cubicBezTo>
                      <a:cubicBezTo>
                        <a:pt x="990758" y="3103741"/>
                        <a:pt x="989780" y="3086693"/>
                        <a:pt x="986847" y="3071539"/>
                      </a:cubicBezTo>
                      <a:lnTo>
                        <a:pt x="983914" y="3057332"/>
                      </a:lnTo>
                      <a:lnTo>
                        <a:pt x="994669" y="3066803"/>
                      </a:lnTo>
                      <a:cubicBezTo>
                        <a:pt x="1012268" y="3082904"/>
                        <a:pt x="1027912" y="3096164"/>
                        <a:pt x="1061156" y="3105635"/>
                      </a:cubicBezTo>
                      <a:cubicBezTo>
                        <a:pt x="1063111" y="3106583"/>
                        <a:pt x="1065067" y="3106583"/>
                        <a:pt x="1067022" y="3106583"/>
                      </a:cubicBezTo>
                      <a:cubicBezTo>
                        <a:pt x="1079733" y="3106583"/>
                        <a:pt x="1090488" y="3097111"/>
                        <a:pt x="1091466" y="3090481"/>
                      </a:cubicBezTo>
                      <a:cubicBezTo>
                        <a:pt x="1096354" y="3061121"/>
                        <a:pt x="1082666" y="3030812"/>
                        <a:pt x="1068000" y="3003346"/>
                      </a:cubicBezTo>
                      <a:lnTo>
                        <a:pt x="1063111" y="2992927"/>
                      </a:lnTo>
                      <a:lnTo>
                        <a:pt x="1063111" y="2991033"/>
                      </a:lnTo>
                      <a:cubicBezTo>
                        <a:pt x="1066044" y="2975879"/>
                        <a:pt x="1059200" y="2956936"/>
                        <a:pt x="1052356" y="2938941"/>
                      </a:cubicBezTo>
                      <a:lnTo>
                        <a:pt x="1038667" y="2899161"/>
                      </a:lnTo>
                      <a:lnTo>
                        <a:pt x="1059200" y="2927575"/>
                      </a:lnTo>
                      <a:cubicBezTo>
                        <a:pt x="1078755" y="2954095"/>
                        <a:pt x="1106132" y="2985350"/>
                        <a:pt x="1134486" y="2985350"/>
                      </a:cubicBezTo>
                      <a:cubicBezTo>
                        <a:pt x="1138397" y="2985350"/>
                        <a:pt x="1142308" y="2984403"/>
                        <a:pt x="1146219" y="2983456"/>
                      </a:cubicBezTo>
                      <a:cubicBezTo>
                        <a:pt x="1156974" y="2979667"/>
                        <a:pt x="1160886" y="2973038"/>
                        <a:pt x="1163819" y="2962619"/>
                      </a:cubicBezTo>
                      <a:cubicBezTo>
                        <a:pt x="1165774" y="2955042"/>
                        <a:pt x="1166752" y="2948412"/>
                        <a:pt x="1166752" y="2939888"/>
                      </a:cubicBezTo>
                      <a:lnTo>
                        <a:pt x="1166752" y="2919051"/>
                      </a:lnTo>
                      <a:lnTo>
                        <a:pt x="1176529" y="2937047"/>
                      </a:lnTo>
                      <a:cubicBezTo>
                        <a:pt x="1183374" y="2950306"/>
                        <a:pt x="1190218" y="2956936"/>
                        <a:pt x="1197062" y="2956936"/>
                      </a:cubicBezTo>
                      <a:cubicBezTo>
                        <a:pt x="1200973" y="2956936"/>
                        <a:pt x="1205862" y="2954095"/>
                        <a:pt x="1211728" y="2948412"/>
                      </a:cubicBezTo>
                      <a:cubicBezTo>
                        <a:pt x="1224439" y="2934205"/>
                        <a:pt x="1232261" y="2918104"/>
                        <a:pt x="1240083" y="2901056"/>
                      </a:cubicBezTo>
                      <a:cubicBezTo>
                        <a:pt x="1243016" y="2894426"/>
                        <a:pt x="1245949" y="2887796"/>
                        <a:pt x="1249860" y="2882113"/>
                      </a:cubicBezTo>
                      <a:cubicBezTo>
                        <a:pt x="1249860" y="2882113"/>
                        <a:pt x="1249860" y="2882113"/>
                        <a:pt x="1249860" y="2882113"/>
                      </a:cubicBezTo>
                      <a:lnTo>
                        <a:pt x="1249860" y="2882113"/>
                      </a:lnTo>
                      <a:lnTo>
                        <a:pt x="1249860" y="2882113"/>
                      </a:lnTo>
                      <a:lnTo>
                        <a:pt x="1258660" y="2886849"/>
                      </a:lnTo>
                      <a:cubicBezTo>
                        <a:pt x="1253771" y="2896320"/>
                        <a:pt x="1252793" y="2907685"/>
                        <a:pt x="1251816" y="2919051"/>
                      </a:cubicBezTo>
                      <a:cubicBezTo>
                        <a:pt x="1250838" y="2927575"/>
                        <a:pt x="1250838" y="2936099"/>
                        <a:pt x="1247905" y="2944623"/>
                      </a:cubicBezTo>
                      <a:cubicBezTo>
                        <a:pt x="1244972" y="2955989"/>
                        <a:pt x="1243994" y="2970196"/>
                        <a:pt x="1245949" y="2979667"/>
                      </a:cubicBezTo>
                      <a:cubicBezTo>
                        <a:pt x="1295814" y="2971143"/>
                        <a:pt x="1338835" y="2937047"/>
                        <a:pt x="1368167" y="2912421"/>
                      </a:cubicBezTo>
                      <a:lnTo>
                        <a:pt x="1375012" y="2919998"/>
                      </a:lnTo>
                      <a:cubicBezTo>
                        <a:pt x="1370123" y="2923787"/>
                        <a:pt x="1365234" y="2928522"/>
                        <a:pt x="1361323" y="2933258"/>
                      </a:cubicBezTo>
                      <a:lnTo>
                        <a:pt x="1360346" y="2934205"/>
                      </a:lnTo>
                      <a:cubicBezTo>
                        <a:pt x="1352523" y="2942729"/>
                        <a:pt x="1346657" y="2947465"/>
                        <a:pt x="1346657" y="2956936"/>
                      </a:cubicBezTo>
                      <a:cubicBezTo>
                        <a:pt x="1346657" y="2957883"/>
                        <a:pt x="1346657" y="2957883"/>
                        <a:pt x="1346657" y="2958830"/>
                      </a:cubicBezTo>
                      <a:cubicBezTo>
                        <a:pt x="1346657" y="2959777"/>
                        <a:pt x="1348612" y="2959777"/>
                        <a:pt x="1351546" y="2959777"/>
                      </a:cubicBezTo>
                      <a:cubicBezTo>
                        <a:pt x="1367190" y="2959777"/>
                        <a:pt x="1400433" y="2945571"/>
                        <a:pt x="1417055" y="2937047"/>
                      </a:cubicBezTo>
                      <a:cubicBezTo>
                        <a:pt x="1440521" y="2924734"/>
                        <a:pt x="1461053" y="2905791"/>
                        <a:pt x="1477675" y="2882113"/>
                      </a:cubicBezTo>
                      <a:lnTo>
                        <a:pt x="1488430" y="2865065"/>
                      </a:lnTo>
                      <a:lnTo>
                        <a:pt x="1486474" y="2884955"/>
                      </a:lnTo>
                      <a:cubicBezTo>
                        <a:pt x="1485497" y="2893479"/>
                        <a:pt x="1485497" y="2904844"/>
                        <a:pt x="1487452" y="2917157"/>
                      </a:cubicBezTo>
                      <a:cubicBezTo>
                        <a:pt x="1489408" y="2926628"/>
                        <a:pt x="1501141" y="2954095"/>
                        <a:pt x="1512874" y="2954095"/>
                      </a:cubicBezTo>
                      <a:lnTo>
                        <a:pt x="1516785" y="2954095"/>
                      </a:lnTo>
                      <a:cubicBezTo>
                        <a:pt x="1528517" y="2954095"/>
                        <a:pt x="1533406" y="2952201"/>
                        <a:pt x="1535362" y="2947465"/>
                      </a:cubicBezTo>
                      <a:cubicBezTo>
                        <a:pt x="1541228" y="2932311"/>
                        <a:pt x="1551006" y="2918104"/>
                        <a:pt x="1559805" y="2904844"/>
                      </a:cubicBezTo>
                      <a:lnTo>
                        <a:pt x="1573494" y="2884955"/>
                      </a:lnTo>
                      <a:lnTo>
                        <a:pt x="1573494" y="2902950"/>
                      </a:lnTo>
                      <a:cubicBezTo>
                        <a:pt x="1573494" y="2926628"/>
                        <a:pt x="1576427" y="2955042"/>
                        <a:pt x="1595004" y="2956936"/>
                      </a:cubicBezTo>
                      <a:lnTo>
                        <a:pt x="1604782" y="2957883"/>
                      </a:lnTo>
                      <a:lnTo>
                        <a:pt x="1598915" y="2965460"/>
                      </a:lnTo>
                      <a:cubicBezTo>
                        <a:pt x="1585227" y="2980614"/>
                        <a:pt x="1578383" y="2991980"/>
                        <a:pt x="1576427" y="2999557"/>
                      </a:cubicBezTo>
                      <a:cubicBezTo>
                        <a:pt x="1576427" y="2999557"/>
                        <a:pt x="1576427" y="2999557"/>
                        <a:pt x="1578383" y="2999557"/>
                      </a:cubicBezTo>
                      <a:cubicBezTo>
                        <a:pt x="1602826" y="2995768"/>
                        <a:pt x="1624336" y="2986297"/>
                        <a:pt x="1644869" y="2976826"/>
                      </a:cubicBezTo>
                      <a:cubicBezTo>
                        <a:pt x="1648780" y="2974932"/>
                        <a:pt x="1652691" y="2973038"/>
                        <a:pt x="1656602" y="2972090"/>
                      </a:cubicBezTo>
                      <a:lnTo>
                        <a:pt x="1696690" y="2955042"/>
                      </a:lnTo>
                      <a:lnTo>
                        <a:pt x="1661491" y="2980614"/>
                      </a:lnTo>
                      <a:cubicBezTo>
                        <a:pt x="1623359" y="3008081"/>
                        <a:pt x="1604782" y="3028918"/>
                        <a:pt x="1604782" y="3042178"/>
                      </a:cubicBezTo>
                      <a:cubicBezTo>
                        <a:pt x="1604782" y="3045966"/>
                        <a:pt x="1606737" y="3048808"/>
                        <a:pt x="1609670" y="3051649"/>
                      </a:cubicBezTo>
                      <a:cubicBezTo>
                        <a:pt x="1621403" y="3060173"/>
                        <a:pt x="1639980" y="3059226"/>
                        <a:pt x="1657580" y="3050702"/>
                      </a:cubicBezTo>
                      <a:lnTo>
                        <a:pt x="1664424" y="3046913"/>
                      </a:lnTo>
                      <a:lnTo>
                        <a:pt x="1665402" y="3054490"/>
                      </a:lnTo>
                      <a:cubicBezTo>
                        <a:pt x="1665402" y="3058279"/>
                        <a:pt x="1666379" y="3061121"/>
                        <a:pt x="1667357" y="3064909"/>
                      </a:cubicBezTo>
                      <a:cubicBezTo>
                        <a:pt x="1672246" y="3084799"/>
                        <a:pt x="1692779" y="3133102"/>
                        <a:pt x="1713311" y="3136891"/>
                      </a:cubicBezTo>
                      <a:cubicBezTo>
                        <a:pt x="1715267" y="3136891"/>
                        <a:pt x="1716245" y="3137838"/>
                        <a:pt x="1718200" y="3137838"/>
                      </a:cubicBezTo>
                      <a:cubicBezTo>
                        <a:pt x="1723089" y="3137838"/>
                        <a:pt x="1736777" y="3137838"/>
                        <a:pt x="1739710" y="3101847"/>
                      </a:cubicBezTo>
                      <a:lnTo>
                        <a:pt x="1741666" y="3078169"/>
                      </a:lnTo>
                      <a:lnTo>
                        <a:pt x="1749488" y="3100900"/>
                      </a:lnTo>
                      <a:cubicBezTo>
                        <a:pt x="1755354" y="3117001"/>
                        <a:pt x="1762198" y="3133102"/>
                        <a:pt x="1770998" y="3150151"/>
                      </a:cubicBezTo>
                      <a:lnTo>
                        <a:pt x="1771976" y="3152992"/>
                      </a:lnTo>
                      <a:cubicBezTo>
                        <a:pt x="1776865" y="3163410"/>
                        <a:pt x="1788598" y="3188036"/>
                        <a:pt x="1803264" y="3186142"/>
                      </a:cubicBezTo>
                      <a:cubicBezTo>
                        <a:pt x="1818908" y="3184247"/>
                        <a:pt x="1823796" y="3167199"/>
                        <a:pt x="1826730" y="3148256"/>
                      </a:cubicBezTo>
                      <a:cubicBezTo>
                        <a:pt x="1827708" y="3144468"/>
                        <a:pt x="1827708" y="3140679"/>
                        <a:pt x="1828685" y="3138785"/>
                      </a:cubicBezTo>
                      <a:cubicBezTo>
                        <a:pt x="1831619" y="3130261"/>
                        <a:pt x="1832596" y="3120789"/>
                        <a:pt x="1832596" y="3112265"/>
                      </a:cubicBezTo>
                      <a:lnTo>
                        <a:pt x="1833574" y="3093323"/>
                      </a:lnTo>
                      <a:lnTo>
                        <a:pt x="1842373" y="3109424"/>
                      </a:lnTo>
                      <a:cubicBezTo>
                        <a:pt x="1852151" y="3126472"/>
                        <a:pt x="1861928" y="3139732"/>
                        <a:pt x="1873662" y="3150151"/>
                      </a:cubicBezTo>
                      <a:cubicBezTo>
                        <a:pt x="1875617" y="3152045"/>
                        <a:pt x="1878550" y="3154886"/>
                        <a:pt x="1882461" y="3158675"/>
                      </a:cubicBezTo>
                      <a:cubicBezTo>
                        <a:pt x="1898105" y="3173829"/>
                        <a:pt x="1923526" y="3199401"/>
                        <a:pt x="1946992" y="3199401"/>
                      </a:cubicBezTo>
                      <a:cubicBezTo>
                        <a:pt x="1949925" y="3199401"/>
                        <a:pt x="1952859" y="3199401"/>
                        <a:pt x="1954814" y="3198454"/>
                      </a:cubicBezTo>
                      <a:cubicBezTo>
                        <a:pt x="1977303" y="3191824"/>
                        <a:pt x="1982191" y="3161516"/>
                        <a:pt x="1986102" y="3141626"/>
                      </a:cubicBezTo>
                      <a:cubicBezTo>
                        <a:pt x="1987080" y="3137838"/>
                        <a:pt x="1987080" y="3134996"/>
                        <a:pt x="1988058" y="3131208"/>
                      </a:cubicBezTo>
                      <a:cubicBezTo>
                        <a:pt x="1988058" y="3129314"/>
                        <a:pt x="1989035" y="3126472"/>
                        <a:pt x="1989035" y="3124578"/>
                      </a:cubicBezTo>
                      <a:lnTo>
                        <a:pt x="1990991" y="3111318"/>
                      </a:lnTo>
                      <a:lnTo>
                        <a:pt x="2004679" y="3125525"/>
                      </a:lnTo>
                      <a:cubicBezTo>
                        <a:pt x="2007613" y="3128367"/>
                        <a:pt x="2009568" y="3131208"/>
                        <a:pt x="2012502" y="3134049"/>
                      </a:cubicBezTo>
                      <a:cubicBezTo>
                        <a:pt x="2014457" y="3135943"/>
                        <a:pt x="2017390" y="3135943"/>
                        <a:pt x="2021301" y="3134049"/>
                      </a:cubicBezTo>
                      <a:cubicBezTo>
                        <a:pt x="2033034" y="3129314"/>
                        <a:pt x="2033034" y="3124578"/>
                        <a:pt x="2032056" y="3113213"/>
                      </a:cubicBezTo>
                      <a:lnTo>
                        <a:pt x="2032056" y="3112265"/>
                      </a:lnTo>
                      <a:cubicBezTo>
                        <a:pt x="2031078" y="3098059"/>
                        <a:pt x="2027167" y="3082904"/>
                        <a:pt x="2022279" y="3067750"/>
                      </a:cubicBezTo>
                      <a:lnTo>
                        <a:pt x="2016412" y="3049755"/>
                      </a:lnTo>
                      <a:lnTo>
                        <a:pt x="2031078" y="3063014"/>
                      </a:lnTo>
                      <a:cubicBezTo>
                        <a:pt x="2050634" y="3081010"/>
                        <a:pt x="2069210" y="3095217"/>
                        <a:pt x="2094632" y="3106583"/>
                      </a:cubicBezTo>
                      <a:cubicBezTo>
                        <a:pt x="2106365" y="3112265"/>
                        <a:pt x="2125920" y="3117001"/>
                        <a:pt x="2142541" y="3117001"/>
                      </a:cubicBezTo>
                      <a:cubicBezTo>
                        <a:pt x="2150363" y="3117001"/>
                        <a:pt x="2157208" y="3116054"/>
                        <a:pt x="2162097" y="3113213"/>
                      </a:cubicBezTo>
                      <a:cubicBezTo>
                        <a:pt x="2166985" y="3111318"/>
                        <a:pt x="2167963" y="3108477"/>
                        <a:pt x="2167963" y="3105635"/>
                      </a:cubicBezTo>
                      <a:cubicBezTo>
                        <a:pt x="2168941" y="3099953"/>
                        <a:pt x="2164052" y="3083851"/>
                        <a:pt x="2124942" y="3050702"/>
                      </a:cubicBezTo>
                      <a:lnTo>
                        <a:pt x="2095610" y="3026077"/>
                      </a:lnTo>
                      <a:lnTo>
                        <a:pt x="2129831" y="3042178"/>
                      </a:lnTo>
                      <a:cubicBezTo>
                        <a:pt x="2162097" y="3057332"/>
                        <a:pt x="2210006" y="3078169"/>
                        <a:pt x="2255960" y="3078169"/>
                      </a:cubicBezTo>
                      <a:cubicBezTo>
                        <a:pt x="2276493" y="3078169"/>
                        <a:pt x="2295070" y="3074380"/>
                        <a:pt x="2310713" y="3065856"/>
                      </a:cubicBezTo>
                      <a:cubicBezTo>
                        <a:pt x="2316580" y="3063014"/>
                        <a:pt x="2317558" y="3060173"/>
                        <a:pt x="2317558" y="3058279"/>
                      </a:cubicBezTo>
                      <a:cubicBezTo>
                        <a:pt x="2318536" y="3043125"/>
                        <a:pt x="2282359" y="3015658"/>
                        <a:pt x="2211961" y="2975879"/>
                      </a:cubicBezTo>
                      <a:lnTo>
                        <a:pt x="2177740" y="2956936"/>
                      </a:lnTo>
                      <a:lnTo>
                        <a:pt x="2231516" y="2971143"/>
                      </a:lnTo>
                      <a:cubicBezTo>
                        <a:pt x="2256938" y="2977773"/>
                        <a:pt x="2284315" y="2985350"/>
                        <a:pt x="2311691" y="2989139"/>
                      </a:cubicBezTo>
                      <a:lnTo>
                        <a:pt x="2317558" y="2990086"/>
                      </a:lnTo>
                      <a:cubicBezTo>
                        <a:pt x="2328313" y="2991980"/>
                        <a:pt x="2340046" y="2993874"/>
                        <a:pt x="2351779" y="2993874"/>
                      </a:cubicBezTo>
                      <a:cubicBezTo>
                        <a:pt x="2364490" y="2993874"/>
                        <a:pt x="2373289" y="2991033"/>
                        <a:pt x="2380133" y="2986297"/>
                      </a:cubicBezTo>
                      <a:cubicBezTo>
                        <a:pt x="2384044" y="2983456"/>
                        <a:pt x="2385022" y="2980614"/>
                        <a:pt x="2384044" y="2978720"/>
                      </a:cubicBezTo>
                      <a:cubicBezTo>
                        <a:pt x="2383066" y="2965460"/>
                        <a:pt x="2345912" y="2945571"/>
                        <a:pt x="2333202" y="2938941"/>
                      </a:cubicBezTo>
                      <a:lnTo>
                        <a:pt x="2298980" y="2920945"/>
                      </a:lnTo>
                      <a:lnTo>
                        <a:pt x="2337113" y="2929469"/>
                      </a:lnTo>
                      <a:cubicBezTo>
                        <a:pt x="2350801" y="2932311"/>
                        <a:pt x="2362534" y="2934205"/>
                        <a:pt x="2371334" y="2934205"/>
                      </a:cubicBezTo>
                      <a:cubicBezTo>
                        <a:pt x="2378178" y="2934205"/>
                        <a:pt x="2387955" y="2933258"/>
                        <a:pt x="2389911" y="2927575"/>
                      </a:cubicBezTo>
                      <a:cubicBezTo>
                        <a:pt x="2394800" y="2918104"/>
                        <a:pt x="2386000" y="2906738"/>
                        <a:pt x="2363512" y="2893479"/>
                      </a:cubicBezTo>
                      <a:lnTo>
                        <a:pt x="2346890" y="2884007"/>
                      </a:lnTo>
                      <a:lnTo>
                        <a:pt x="2365467" y="2884007"/>
                      </a:lnTo>
                      <a:cubicBezTo>
                        <a:pt x="2448576" y="2884007"/>
                        <a:pt x="2508218" y="2863171"/>
                        <a:pt x="2529728" y="2829074"/>
                      </a:cubicBezTo>
                      <a:cubicBezTo>
                        <a:pt x="2537550" y="2815814"/>
                        <a:pt x="2539506" y="2804448"/>
                        <a:pt x="2535595" y="2794977"/>
                      </a:cubicBezTo>
                      <a:cubicBezTo>
                        <a:pt x="2530706" y="2782664"/>
                        <a:pt x="2517018" y="2773193"/>
                        <a:pt x="2496485" y="2765616"/>
                      </a:cubicBezTo>
                      <a:lnTo>
                        <a:pt x="2492574" y="2763722"/>
                      </a:lnTo>
                      <a:lnTo>
                        <a:pt x="2492574" y="2756145"/>
                      </a:lnTo>
                      <a:lnTo>
                        <a:pt x="2497463" y="2755198"/>
                      </a:lnTo>
                      <a:cubicBezTo>
                        <a:pt x="2519951" y="2751409"/>
                        <a:pt x="2526795" y="2745726"/>
                        <a:pt x="2528751" y="2741938"/>
                      </a:cubicBezTo>
                      <a:lnTo>
                        <a:pt x="2532662" y="2733414"/>
                      </a:lnTo>
                      <a:lnTo>
                        <a:pt x="2537550" y="2741938"/>
                      </a:lnTo>
                      <a:cubicBezTo>
                        <a:pt x="2548305" y="2759934"/>
                        <a:pt x="2561016" y="2769405"/>
                        <a:pt x="2577638" y="2771299"/>
                      </a:cubicBezTo>
                      <a:cubicBezTo>
                        <a:pt x="2590349" y="2772246"/>
                        <a:pt x="2597193" y="2766563"/>
                        <a:pt x="2604037" y="2758039"/>
                      </a:cubicBezTo>
                      <a:cubicBezTo>
                        <a:pt x="2608926" y="2751409"/>
                        <a:pt x="2612837" y="2744780"/>
                        <a:pt x="2616747" y="2736255"/>
                      </a:cubicBezTo>
                      <a:lnTo>
                        <a:pt x="2625547" y="2717313"/>
                      </a:lnTo>
                      <a:lnTo>
                        <a:pt x="2627503" y="2738150"/>
                      </a:lnTo>
                      <a:cubicBezTo>
                        <a:pt x="2629458" y="2757092"/>
                        <a:pt x="2634347" y="2767510"/>
                        <a:pt x="2644125" y="2767510"/>
                      </a:cubicBezTo>
                      <a:cubicBezTo>
                        <a:pt x="2648036" y="2767510"/>
                        <a:pt x="2652924" y="2766563"/>
                        <a:pt x="2657813" y="2763722"/>
                      </a:cubicBezTo>
                      <a:cubicBezTo>
                        <a:pt x="2676390" y="2754251"/>
                        <a:pt x="2691056" y="2741938"/>
                        <a:pt x="2706700" y="2727731"/>
                      </a:cubicBezTo>
                      <a:cubicBezTo>
                        <a:pt x="2712567" y="2722048"/>
                        <a:pt x="2718433" y="2717313"/>
                        <a:pt x="2724300" y="2712577"/>
                      </a:cubicBezTo>
                      <a:lnTo>
                        <a:pt x="2731144" y="2720154"/>
                      </a:lnTo>
                      <a:lnTo>
                        <a:pt x="2731144" y="2720154"/>
                      </a:lnTo>
                      <a:cubicBezTo>
                        <a:pt x="2731144" y="2720154"/>
                        <a:pt x="2731144" y="2720154"/>
                        <a:pt x="2731144" y="2720154"/>
                      </a:cubicBezTo>
                      <a:cubicBezTo>
                        <a:pt x="2722344" y="2727731"/>
                        <a:pt x="2716478" y="2738150"/>
                        <a:pt x="2710611" y="2749515"/>
                      </a:cubicBezTo>
                      <a:cubicBezTo>
                        <a:pt x="2706700" y="2757092"/>
                        <a:pt x="2701811" y="2765616"/>
                        <a:pt x="2696923" y="2773193"/>
                      </a:cubicBezTo>
                      <a:cubicBezTo>
                        <a:pt x="2689101" y="2783612"/>
                        <a:pt x="2682257" y="2796872"/>
                        <a:pt x="2679324" y="2807290"/>
                      </a:cubicBezTo>
                      <a:cubicBezTo>
                        <a:pt x="2691056" y="2810131"/>
                        <a:pt x="2704744" y="2811078"/>
                        <a:pt x="2718433" y="2811078"/>
                      </a:cubicBezTo>
                      <a:cubicBezTo>
                        <a:pt x="2760476" y="2811078"/>
                        <a:pt x="2801542" y="2798766"/>
                        <a:pt x="2828919" y="2789294"/>
                      </a:cubicBezTo>
                      <a:lnTo>
                        <a:pt x="2831852" y="2798766"/>
                      </a:lnTo>
                      <a:cubicBezTo>
                        <a:pt x="2831852" y="2798766"/>
                        <a:pt x="2831852" y="2798766"/>
                        <a:pt x="2830874" y="2798766"/>
                      </a:cubicBezTo>
                      <a:lnTo>
                        <a:pt x="2830874" y="2798766"/>
                      </a:lnTo>
                      <a:cubicBezTo>
                        <a:pt x="2825007" y="2800660"/>
                        <a:pt x="2818163" y="2803501"/>
                        <a:pt x="2812296" y="2805396"/>
                      </a:cubicBezTo>
                      <a:lnTo>
                        <a:pt x="2811319" y="2805396"/>
                      </a:lnTo>
                      <a:cubicBezTo>
                        <a:pt x="2799586" y="2810131"/>
                        <a:pt x="2791764" y="2813920"/>
                        <a:pt x="2787853" y="2822444"/>
                      </a:cubicBezTo>
                      <a:cubicBezTo>
                        <a:pt x="2786875" y="2824338"/>
                        <a:pt x="2787853" y="2824338"/>
                        <a:pt x="2787853" y="2825285"/>
                      </a:cubicBezTo>
                      <a:cubicBezTo>
                        <a:pt x="2788831" y="2826232"/>
                        <a:pt x="2795675" y="2832863"/>
                        <a:pt x="2835763" y="2832863"/>
                      </a:cubicBezTo>
                      <a:cubicBezTo>
                        <a:pt x="2849451" y="2832863"/>
                        <a:pt x="2862161" y="2831915"/>
                        <a:pt x="2867051" y="2831915"/>
                      </a:cubicBezTo>
                      <a:cubicBezTo>
                        <a:pt x="2895405" y="2829074"/>
                        <a:pt x="2923760" y="2818655"/>
                        <a:pt x="2950159" y="2801607"/>
                      </a:cubicBezTo>
                      <a:lnTo>
                        <a:pt x="2966780" y="2790242"/>
                      </a:lnTo>
                      <a:lnTo>
                        <a:pt x="2957003" y="2808237"/>
                      </a:lnTo>
                      <a:cubicBezTo>
                        <a:pt x="2950159" y="2820550"/>
                        <a:pt x="2946248" y="2830968"/>
                        <a:pt x="2944292" y="2840439"/>
                      </a:cubicBezTo>
                      <a:cubicBezTo>
                        <a:pt x="2942337" y="2849910"/>
                        <a:pt x="2942337" y="2882113"/>
                        <a:pt x="2954070" y="2887796"/>
                      </a:cubicBezTo>
                      <a:cubicBezTo>
                        <a:pt x="2963847" y="2891584"/>
                        <a:pt x="2973624" y="2895373"/>
                        <a:pt x="2978513" y="2890637"/>
                      </a:cubicBezTo>
                      <a:cubicBezTo>
                        <a:pt x="2990247" y="2878325"/>
                        <a:pt x="3005890" y="2867906"/>
                        <a:pt x="3021534" y="2858435"/>
                      </a:cubicBezTo>
                      <a:lnTo>
                        <a:pt x="3043044" y="2844228"/>
                      </a:lnTo>
                      <a:lnTo>
                        <a:pt x="3035223" y="2860329"/>
                      </a:lnTo>
                      <a:cubicBezTo>
                        <a:pt x="3024467" y="2883060"/>
                        <a:pt x="3015667" y="2913368"/>
                        <a:pt x="3033267" y="2922839"/>
                      </a:cubicBezTo>
                      <a:lnTo>
                        <a:pt x="3042067" y="2927575"/>
                      </a:lnTo>
                      <a:lnTo>
                        <a:pt x="3033267" y="2931364"/>
                      </a:lnTo>
                      <a:cubicBezTo>
                        <a:pt x="3013712" y="2940835"/>
                        <a:pt x="3001979" y="2949359"/>
                        <a:pt x="2997091" y="2956936"/>
                      </a:cubicBezTo>
                      <a:cubicBezTo>
                        <a:pt x="2997091" y="2956936"/>
                        <a:pt x="2998068" y="2957883"/>
                        <a:pt x="2999046" y="2957883"/>
                      </a:cubicBezTo>
                      <a:cubicBezTo>
                        <a:pt x="3018601" y="2961672"/>
                        <a:pt x="3038156" y="2962619"/>
                        <a:pt x="3051844" y="2962619"/>
                      </a:cubicBezTo>
                      <a:cubicBezTo>
                        <a:pt x="3059666" y="2962619"/>
                        <a:pt x="3066511" y="2962619"/>
                        <a:pt x="3074332" y="2962619"/>
                      </a:cubicBezTo>
                      <a:cubicBezTo>
                        <a:pt x="3079221" y="2962619"/>
                        <a:pt x="3083132" y="2962619"/>
                        <a:pt x="3088021" y="2962619"/>
                      </a:cubicBezTo>
                      <a:lnTo>
                        <a:pt x="3132019" y="2961672"/>
                      </a:lnTo>
                      <a:lnTo>
                        <a:pt x="3088998" y="2972090"/>
                      </a:lnTo>
                      <a:cubicBezTo>
                        <a:pt x="3040111" y="2984403"/>
                        <a:pt x="3011756" y="2996716"/>
                        <a:pt x="3006868" y="3009975"/>
                      </a:cubicBezTo>
                      <a:cubicBezTo>
                        <a:pt x="3004912" y="3013764"/>
                        <a:pt x="3005890" y="3017552"/>
                        <a:pt x="3007845" y="3022288"/>
                      </a:cubicBezTo>
                      <a:cubicBezTo>
                        <a:pt x="3014690" y="3033654"/>
                        <a:pt x="3030334" y="3041231"/>
                        <a:pt x="3049888" y="3041231"/>
                      </a:cubicBezTo>
                      <a:cubicBezTo>
                        <a:pt x="3051844" y="3041231"/>
                        <a:pt x="3053799" y="3041231"/>
                        <a:pt x="3055755" y="3041231"/>
                      </a:cubicBezTo>
                      <a:lnTo>
                        <a:pt x="3063577" y="3040284"/>
                      </a:lnTo>
                      <a:lnTo>
                        <a:pt x="3061622" y="3046913"/>
                      </a:lnTo>
                      <a:cubicBezTo>
                        <a:pt x="3060644" y="3050702"/>
                        <a:pt x="3059666" y="3054490"/>
                        <a:pt x="3059666" y="3058279"/>
                      </a:cubicBezTo>
                      <a:cubicBezTo>
                        <a:pt x="3055755" y="3079116"/>
                        <a:pt x="3055755" y="3135943"/>
                        <a:pt x="3074332" y="3148256"/>
                      </a:cubicBezTo>
                      <a:cubicBezTo>
                        <a:pt x="3088998" y="3157727"/>
                        <a:pt x="3102687" y="3150151"/>
                        <a:pt x="3116375" y="3124578"/>
                      </a:cubicBezTo>
                      <a:lnTo>
                        <a:pt x="3127130" y="3103741"/>
                      </a:lnTo>
                      <a:lnTo>
                        <a:pt x="3126153" y="3127419"/>
                      </a:lnTo>
                      <a:cubicBezTo>
                        <a:pt x="3125175" y="3145415"/>
                        <a:pt x="3125175" y="3164358"/>
                        <a:pt x="3126153" y="3184247"/>
                      </a:cubicBezTo>
                      <a:lnTo>
                        <a:pt x="3126153" y="3187088"/>
                      </a:lnTo>
                      <a:cubicBezTo>
                        <a:pt x="3126153" y="3199401"/>
                        <a:pt x="3127130" y="3228762"/>
                        <a:pt x="3143752" y="3233498"/>
                      </a:cubicBezTo>
                      <a:cubicBezTo>
                        <a:pt x="3161352" y="3238234"/>
                        <a:pt x="3175040" y="3219291"/>
                        <a:pt x="3183840" y="3206031"/>
                      </a:cubicBezTo>
                      <a:cubicBezTo>
                        <a:pt x="3185796" y="3202243"/>
                        <a:pt x="3187751" y="3199401"/>
                        <a:pt x="3189706" y="3197507"/>
                      </a:cubicBezTo>
                      <a:cubicBezTo>
                        <a:pt x="3195573" y="3189930"/>
                        <a:pt x="3201439" y="3181406"/>
                        <a:pt x="3205350" y="3172881"/>
                      </a:cubicBezTo>
                      <a:lnTo>
                        <a:pt x="3213172" y="3155833"/>
                      </a:lnTo>
                      <a:lnTo>
                        <a:pt x="3215127" y="3174776"/>
                      </a:lnTo>
                      <a:cubicBezTo>
                        <a:pt x="3217083" y="3195613"/>
                        <a:pt x="3220994" y="3211714"/>
                        <a:pt x="3228816" y="3227815"/>
                      </a:cubicBezTo>
                      <a:cubicBezTo>
                        <a:pt x="3229794" y="3230656"/>
                        <a:pt x="3231749" y="3234445"/>
                        <a:pt x="3233705" y="3239180"/>
                      </a:cubicBezTo>
                      <a:cubicBezTo>
                        <a:pt x="3243482" y="3261912"/>
                        <a:pt x="3261082" y="3304533"/>
                        <a:pt x="3288458" y="3307374"/>
                      </a:cubicBezTo>
                      <a:cubicBezTo>
                        <a:pt x="3313880" y="3310215"/>
                        <a:pt x="3331479" y="3281801"/>
                        <a:pt x="3343212" y="3263806"/>
                      </a:cubicBezTo>
                      <a:cubicBezTo>
                        <a:pt x="3345168" y="3260017"/>
                        <a:pt x="3347123" y="3257176"/>
                        <a:pt x="3349079" y="3254335"/>
                      </a:cubicBezTo>
                      <a:cubicBezTo>
                        <a:pt x="3350056" y="3252440"/>
                        <a:pt x="3352012" y="3250546"/>
                        <a:pt x="3352990" y="3248652"/>
                      </a:cubicBezTo>
                      <a:lnTo>
                        <a:pt x="3359834" y="3236339"/>
                      </a:lnTo>
                      <a:lnTo>
                        <a:pt x="3366678" y="3254335"/>
                      </a:lnTo>
                      <a:cubicBezTo>
                        <a:pt x="3368633" y="3258123"/>
                        <a:pt x="3369611" y="3261912"/>
                        <a:pt x="3371566" y="3266647"/>
                      </a:cubicBezTo>
                      <a:cubicBezTo>
                        <a:pt x="3371566" y="3267594"/>
                        <a:pt x="3372544" y="3270436"/>
                        <a:pt x="3380367" y="3270436"/>
                      </a:cubicBezTo>
                      <a:cubicBezTo>
                        <a:pt x="3395033" y="3270436"/>
                        <a:pt x="3396010" y="3265700"/>
                        <a:pt x="3399921" y="3253388"/>
                      </a:cubicBezTo>
                      <a:lnTo>
                        <a:pt x="3399921" y="3252440"/>
                      </a:lnTo>
                      <a:cubicBezTo>
                        <a:pt x="3404810" y="3238234"/>
                        <a:pt x="3407743" y="3222132"/>
                        <a:pt x="3409698" y="3204137"/>
                      </a:cubicBezTo>
                      <a:lnTo>
                        <a:pt x="3411654" y="3185194"/>
                      </a:lnTo>
                      <a:lnTo>
                        <a:pt x="3419477" y="3203190"/>
                      </a:lnTo>
                      <a:cubicBezTo>
                        <a:pt x="3431209" y="3228762"/>
                        <a:pt x="3443920" y="3250546"/>
                        <a:pt x="3463475" y="3271383"/>
                      </a:cubicBezTo>
                      <a:cubicBezTo>
                        <a:pt x="3476185" y="3284643"/>
                        <a:pt x="3506496" y="3307374"/>
                        <a:pt x="3527028" y="3305480"/>
                      </a:cubicBezTo>
                      <a:cubicBezTo>
                        <a:pt x="3532895" y="3304533"/>
                        <a:pt x="3534850" y="3302638"/>
                        <a:pt x="3536806" y="3300744"/>
                      </a:cubicBezTo>
                      <a:cubicBezTo>
                        <a:pt x="3540717" y="3295061"/>
                        <a:pt x="3542672" y="3278013"/>
                        <a:pt x="3518228" y="3228762"/>
                      </a:cubicBezTo>
                      <a:lnTo>
                        <a:pt x="3501607" y="3195613"/>
                      </a:lnTo>
                      <a:lnTo>
                        <a:pt x="3527028" y="3224026"/>
                      </a:lnTo>
                      <a:cubicBezTo>
                        <a:pt x="3566138" y="3266647"/>
                        <a:pt x="3626758" y="3324422"/>
                        <a:pt x="3696178" y="3320634"/>
                      </a:cubicBezTo>
                      <a:cubicBezTo>
                        <a:pt x="3704978" y="3319687"/>
                        <a:pt x="3705956" y="3316845"/>
                        <a:pt x="3706933" y="3314951"/>
                      </a:cubicBezTo>
                      <a:cubicBezTo>
                        <a:pt x="3713777" y="3299797"/>
                        <a:pt x="3690312" y="3258123"/>
                        <a:pt x="3637513" y="3189930"/>
                      </a:cubicBezTo>
                      <a:lnTo>
                        <a:pt x="3614048" y="3159622"/>
                      </a:lnTo>
                      <a:lnTo>
                        <a:pt x="3660979" y="3191824"/>
                      </a:lnTo>
                      <a:close/>
                      <a:moveTo>
                        <a:pt x="2523862" y="2723943"/>
                      </a:moveTo>
                      <a:cubicBezTo>
                        <a:pt x="2521907" y="2722995"/>
                        <a:pt x="2519951" y="2722048"/>
                        <a:pt x="2517018" y="2721101"/>
                      </a:cubicBezTo>
                      <a:lnTo>
                        <a:pt x="2507240" y="2717313"/>
                      </a:lnTo>
                      <a:lnTo>
                        <a:pt x="2516040" y="2711630"/>
                      </a:lnTo>
                      <a:cubicBezTo>
                        <a:pt x="2517996" y="2710683"/>
                        <a:pt x="2518973" y="2709735"/>
                        <a:pt x="2520929" y="2708789"/>
                      </a:cubicBezTo>
                      <a:lnTo>
                        <a:pt x="2526795" y="2704053"/>
                      </a:lnTo>
                      <a:lnTo>
                        <a:pt x="2528751" y="2710683"/>
                      </a:lnTo>
                      <a:cubicBezTo>
                        <a:pt x="2529728" y="2712577"/>
                        <a:pt x="2530706" y="2715418"/>
                        <a:pt x="2530706" y="2717313"/>
                      </a:cubicBezTo>
                      <a:lnTo>
                        <a:pt x="2535595" y="2729625"/>
                      </a:lnTo>
                      <a:lnTo>
                        <a:pt x="2523862" y="2723943"/>
                      </a:lnTo>
                      <a:close/>
                      <a:moveTo>
                        <a:pt x="2516040" y="2695529"/>
                      </a:moveTo>
                      <a:cubicBezTo>
                        <a:pt x="2515062" y="2695529"/>
                        <a:pt x="2514085" y="2695529"/>
                        <a:pt x="2513107" y="2694581"/>
                      </a:cubicBezTo>
                      <a:lnTo>
                        <a:pt x="2509196" y="2692687"/>
                      </a:lnTo>
                      <a:lnTo>
                        <a:pt x="2509196" y="2684163"/>
                      </a:lnTo>
                      <a:lnTo>
                        <a:pt x="2519951" y="2681322"/>
                      </a:lnTo>
                      <a:lnTo>
                        <a:pt x="2523862" y="2696476"/>
                      </a:lnTo>
                      <a:lnTo>
                        <a:pt x="2516040" y="2695529"/>
                      </a:lnTo>
                      <a:close/>
                    </a:path>
                  </a:pathLst>
                </a:custGeom>
                <a:solidFill>
                  <a:srgbClr val="2B6C36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889A6506-C8E7-DB4D-0803-CB37F62698D3}"/>
                  </a:ext>
                </a:extLst>
              </p:cNvPr>
              <p:cNvSpPr/>
              <p:nvPr/>
            </p:nvSpPr>
            <p:spPr>
              <a:xfrm>
                <a:off x="4138556" y="-2153916"/>
                <a:ext cx="4327723" cy="3326603"/>
              </a:xfrm>
              <a:custGeom>
                <a:avLst/>
                <a:gdLst>
                  <a:gd name="connsiteX0" fmla="*/ 76488 w 4327723"/>
                  <a:gd name="connsiteY0" fmla="*/ 2042943 h 3326603"/>
                  <a:gd name="connsiteX1" fmla="*/ 13912 w 4327723"/>
                  <a:gd name="connsiteY1" fmla="*/ 2131026 h 3326603"/>
                  <a:gd name="connsiteX2" fmla="*/ 52044 w 4327723"/>
                  <a:gd name="connsiteY2" fmla="*/ 2169858 h 3326603"/>
                  <a:gd name="connsiteX3" fmla="*/ 102887 w 4327723"/>
                  <a:gd name="connsiteY3" fmla="*/ 2134815 h 3326603"/>
                  <a:gd name="connsiteX4" fmla="*/ 110709 w 4327723"/>
                  <a:gd name="connsiteY4" fmla="*/ 2137656 h 3326603"/>
                  <a:gd name="connsiteX5" fmla="*/ 104843 w 4327723"/>
                  <a:gd name="connsiteY5" fmla="*/ 2237105 h 3326603"/>
                  <a:gd name="connsiteX6" fmla="*/ 110709 w 4327723"/>
                  <a:gd name="connsiteY6" fmla="*/ 2283514 h 3326603"/>
                  <a:gd name="connsiteX7" fmla="*/ 152752 w 4327723"/>
                  <a:gd name="connsiteY7" fmla="*/ 2254153 h 3326603"/>
                  <a:gd name="connsiteX8" fmla="*/ 160574 w 4327723"/>
                  <a:gd name="connsiteY8" fmla="*/ 2259836 h 3326603"/>
                  <a:gd name="connsiteX9" fmla="*/ 209461 w 4327723"/>
                  <a:gd name="connsiteY9" fmla="*/ 2337500 h 3326603"/>
                  <a:gd name="connsiteX10" fmla="*/ 210439 w 4327723"/>
                  <a:gd name="connsiteY10" fmla="*/ 2346972 h 3326603"/>
                  <a:gd name="connsiteX11" fmla="*/ 170351 w 4327723"/>
                  <a:gd name="connsiteY11" fmla="*/ 2376332 h 3326603"/>
                  <a:gd name="connsiteX12" fmla="*/ 214350 w 4327723"/>
                  <a:gd name="connsiteY12" fmla="*/ 2419901 h 3326603"/>
                  <a:gd name="connsiteX13" fmla="*/ 217283 w 4327723"/>
                  <a:gd name="connsiteY13" fmla="*/ 2421795 h 3326603"/>
                  <a:gd name="connsiteX14" fmla="*/ 203595 w 4327723"/>
                  <a:gd name="connsiteY14" fmla="*/ 2440737 h 3326603"/>
                  <a:gd name="connsiteX15" fmla="*/ 222172 w 4327723"/>
                  <a:gd name="connsiteY15" fmla="*/ 2462521 h 3326603"/>
                  <a:gd name="connsiteX16" fmla="*/ 254438 w 4327723"/>
                  <a:gd name="connsiteY16" fmla="*/ 2486199 h 3326603"/>
                  <a:gd name="connsiteX17" fmla="*/ 243682 w 4327723"/>
                  <a:gd name="connsiteY17" fmla="*/ 2489988 h 3326603"/>
                  <a:gd name="connsiteX18" fmla="*/ 234883 w 4327723"/>
                  <a:gd name="connsiteY18" fmla="*/ 2530715 h 3326603"/>
                  <a:gd name="connsiteX19" fmla="*/ 234883 w 4327723"/>
                  <a:gd name="connsiteY19" fmla="*/ 2534503 h 3326603"/>
                  <a:gd name="connsiteX20" fmla="*/ 236838 w 4327723"/>
                  <a:gd name="connsiteY20" fmla="*/ 2537344 h 3326603"/>
                  <a:gd name="connsiteX21" fmla="*/ 239771 w 4327723"/>
                  <a:gd name="connsiteY21" fmla="*/ 2543974 h 3326603"/>
                  <a:gd name="connsiteX22" fmla="*/ 264215 w 4327723"/>
                  <a:gd name="connsiteY22" fmla="*/ 2579965 h 3326603"/>
                  <a:gd name="connsiteX23" fmla="*/ 263237 w 4327723"/>
                  <a:gd name="connsiteY23" fmla="*/ 2579965 h 3326603"/>
                  <a:gd name="connsiteX24" fmla="*/ 226083 w 4327723"/>
                  <a:gd name="connsiteY24" fmla="*/ 2537344 h 3326603"/>
                  <a:gd name="connsiteX25" fmla="*/ 174263 w 4327723"/>
                  <a:gd name="connsiteY25" fmla="*/ 2503248 h 3326603"/>
                  <a:gd name="connsiteX26" fmla="*/ 170351 w 4327723"/>
                  <a:gd name="connsiteY26" fmla="*/ 2542080 h 3326603"/>
                  <a:gd name="connsiteX27" fmla="*/ 196751 w 4327723"/>
                  <a:gd name="connsiteY27" fmla="*/ 2575230 h 3326603"/>
                  <a:gd name="connsiteX28" fmla="*/ 131242 w 4327723"/>
                  <a:gd name="connsiteY28" fmla="*/ 2608379 h 3326603"/>
                  <a:gd name="connsiteX29" fmla="*/ 197728 w 4327723"/>
                  <a:gd name="connsiteY29" fmla="*/ 2642476 h 3326603"/>
                  <a:gd name="connsiteX30" fmla="*/ 274970 w 4327723"/>
                  <a:gd name="connsiteY30" fmla="*/ 2667101 h 3326603"/>
                  <a:gd name="connsiteX31" fmla="*/ 260304 w 4327723"/>
                  <a:gd name="connsiteY31" fmla="*/ 2669943 h 3326603"/>
                  <a:gd name="connsiteX32" fmla="*/ 158619 w 4327723"/>
                  <a:gd name="connsiteY32" fmla="*/ 2706881 h 3326603"/>
                  <a:gd name="connsiteX33" fmla="*/ 267148 w 4327723"/>
                  <a:gd name="connsiteY33" fmla="*/ 2722035 h 3326603"/>
                  <a:gd name="connsiteX34" fmla="*/ 185995 w 4327723"/>
                  <a:gd name="connsiteY34" fmla="*/ 2789281 h 3326603"/>
                  <a:gd name="connsiteX35" fmla="*/ 274970 w 4327723"/>
                  <a:gd name="connsiteY35" fmla="*/ 2787386 h 3326603"/>
                  <a:gd name="connsiteX36" fmla="*/ 264215 w 4327723"/>
                  <a:gd name="connsiteY36" fmla="*/ 2794016 h 3326603"/>
                  <a:gd name="connsiteX37" fmla="*/ 195773 w 4327723"/>
                  <a:gd name="connsiteY37" fmla="*/ 2864104 h 3326603"/>
                  <a:gd name="connsiteX38" fmla="*/ 281814 w 4327723"/>
                  <a:gd name="connsiteY38" fmla="*/ 2883047 h 3326603"/>
                  <a:gd name="connsiteX39" fmla="*/ 319946 w 4327723"/>
                  <a:gd name="connsiteY39" fmla="*/ 2868839 h 3326603"/>
                  <a:gd name="connsiteX40" fmla="*/ 300392 w 4327723"/>
                  <a:gd name="connsiteY40" fmla="*/ 2883047 h 3326603"/>
                  <a:gd name="connsiteX41" fmla="*/ 253460 w 4327723"/>
                  <a:gd name="connsiteY41" fmla="*/ 2946504 h 3326603"/>
                  <a:gd name="connsiteX42" fmla="*/ 260304 w 4327723"/>
                  <a:gd name="connsiteY42" fmla="*/ 2998596 h 3326603"/>
                  <a:gd name="connsiteX43" fmla="*/ 194795 w 4327723"/>
                  <a:gd name="connsiteY43" fmla="*/ 3073419 h 3326603"/>
                  <a:gd name="connsiteX44" fmla="*/ 201639 w 4327723"/>
                  <a:gd name="connsiteY44" fmla="*/ 3078155 h 3326603"/>
                  <a:gd name="connsiteX45" fmla="*/ 305280 w 4327723"/>
                  <a:gd name="connsiteY45" fmla="*/ 3056371 h 3326603"/>
                  <a:gd name="connsiteX46" fmla="*/ 357101 w 4327723"/>
                  <a:gd name="connsiteY46" fmla="*/ 3038376 h 3326603"/>
                  <a:gd name="connsiteX47" fmla="*/ 300392 w 4327723"/>
                  <a:gd name="connsiteY47" fmla="*/ 3098045 h 3326603"/>
                  <a:gd name="connsiteX48" fmla="*/ 304302 w 4327723"/>
                  <a:gd name="connsiteY48" fmla="*/ 3103727 h 3326603"/>
                  <a:gd name="connsiteX49" fmla="*/ 408921 w 4327723"/>
                  <a:gd name="connsiteY49" fmla="*/ 3071525 h 3326603"/>
                  <a:gd name="connsiteX50" fmla="*/ 404032 w 4327723"/>
                  <a:gd name="connsiteY50" fmla="*/ 3139718 h 3326603"/>
                  <a:gd name="connsiteX51" fmla="*/ 444120 w 4327723"/>
                  <a:gd name="connsiteY51" fmla="*/ 3170026 h 3326603"/>
                  <a:gd name="connsiteX52" fmla="*/ 498874 w 4327723"/>
                  <a:gd name="connsiteY52" fmla="*/ 3096151 h 3326603"/>
                  <a:gd name="connsiteX53" fmla="*/ 573182 w 4327723"/>
                  <a:gd name="connsiteY53" fmla="*/ 3187075 h 3326603"/>
                  <a:gd name="connsiteX54" fmla="*/ 598604 w 4327723"/>
                  <a:gd name="connsiteY54" fmla="*/ 3131194 h 3326603"/>
                  <a:gd name="connsiteX55" fmla="*/ 658246 w 4327723"/>
                  <a:gd name="connsiteY55" fmla="*/ 3161502 h 3326603"/>
                  <a:gd name="connsiteX56" fmla="*/ 701267 w 4327723"/>
                  <a:gd name="connsiteY56" fmla="*/ 3095203 h 3326603"/>
                  <a:gd name="connsiteX57" fmla="*/ 703223 w 4327723"/>
                  <a:gd name="connsiteY57" fmla="*/ 3088573 h 3326603"/>
                  <a:gd name="connsiteX58" fmla="*/ 771665 w 4327723"/>
                  <a:gd name="connsiteY58" fmla="*/ 3081943 h 3326603"/>
                  <a:gd name="connsiteX59" fmla="*/ 720822 w 4327723"/>
                  <a:gd name="connsiteY59" fmla="*/ 3111305 h 3326603"/>
                  <a:gd name="connsiteX60" fmla="*/ 718866 w 4327723"/>
                  <a:gd name="connsiteY60" fmla="*/ 3118881 h 3326603"/>
                  <a:gd name="connsiteX61" fmla="*/ 743310 w 4327723"/>
                  <a:gd name="connsiteY61" fmla="*/ 3121723 h 3326603"/>
                  <a:gd name="connsiteX62" fmla="*/ 780464 w 4327723"/>
                  <a:gd name="connsiteY62" fmla="*/ 3110357 h 3326603"/>
                  <a:gd name="connsiteX63" fmla="*/ 770687 w 4327723"/>
                  <a:gd name="connsiteY63" fmla="*/ 3134035 h 3326603"/>
                  <a:gd name="connsiteX64" fmla="*/ 756998 w 4327723"/>
                  <a:gd name="connsiteY64" fmla="*/ 3225907 h 3326603"/>
                  <a:gd name="connsiteX65" fmla="*/ 798064 w 4327723"/>
                  <a:gd name="connsiteY65" fmla="*/ 3237273 h 3326603"/>
                  <a:gd name="connsiteX66" fmla="*/ 886061 w 4327723"/>
                  <a:gd name="connsiteY66" fmla="*/ 3125511 h 3326603"/>
                  <a:gd name="connsiteX67" fmla="*/ 940815 w 4327723"/>
                  <a:gd name="connsiteY67" fmla="*/ 3185181 h 3326603"/>
                  <a:gd name="connsiteX68" fmla="*/ 983835 w 4327723"/>
                  <a:gd name="connsiteY68" fmla="*/ 3127406 h 3326603"/>
                  <a:gd name="connsiteX69" fmla="*/ 986769 w 4327723"/>
                  <a:gd name="connsiteY69" fmla="*/ 3074367 h 3326603"/>
                  <a:gd name="connsiteX70" fmla="*/ 1055211 w 4327723"/>
                  <a:gd name="connsiteY70" fmla="*/ 3114146 h 3326603"/>
                  <a:gd name="connsiteX71" fmla="*/ 1092365 w 4327723"/>
                  <a:gd name="connsiteY71" fmla="*/ 3094256 h 3326603"/>
                  <a:gd name="connsiteX72" fmla="*/ 1068899 w 4327723"/>
                  <a:gd name="connsiteY72" fmla="*/ 3003332 h 3326603"/>
                  <a:gd name="connsiteX73" fmla="*/ 1064010 w 4327723"/>
                  <a:gd name="connsiteY73" fmla="*/ 2994808 h 3326603"/>
                  <a:gd name="connsiteX74" fmla="*/ 1050322 w 4327723"/>
                  <a:gd name="connsiteY74" fmla="*/ 2932297 h 3326603"/>
                  <a:gd name="connsiteX75" fmla="*/ 1142230 w 4327723"/>
                  <a:gd name="connsiteY75" fmla="*/ 2990072 h 3326603"/>
                  <a:gd name="connsiteX76" fmla="*/ 1162763 w 4327723"/>
                  <a:gd name="connsiteY76" fmla="*/ 2965447 h 3326603"/>
                  <a:gd name="connsiteX77" fmla="*/ 1165696 w 4327723"/>
                  <a:gd name="connsiteY77" fmla="*/ 2941768 h 3326603"/>
                  <a:gd name="connsiteX78" fmla="*/ 1208716 w 4327723"/>
                  <a:gd name="connsiteY78" fmla="*/ 2954081 h 3326603"/>
                  <a:gd name="connsiteX79" fmla="*/ 1246849 w 4327723"/>
                  <a:gd name="connsiteY79" fmla="*/ 2885888 h 3326603"/>
                  <a:gd name="connsiteX80" fmla="*/ 1236094 w 4327723"/>
                  <a:gd name="connsiteY80" fmla="*/ 2944610 h 3326603"/>
                  <a:gd name="connsiteX81" fmla="*/ 1234138 w 4327723"/>
                  <a:gd name="connsiteY81" fmla="*/ 2984389 h 3326603"/>
                  <a:gd name="connsiteX82" fmla="*/ 1238049 w 4327723"/>
                  <a:gd name="connsiteY82" fmla="*/ 2986284 h 3326603"/>
                  <a:gd name="connsiteX83" fmla="*/ 1364178 w 4327723"/>
                  <a:gd name="connsiteY83" fmla="*/ 2917143 h 3326603"/>
                  <a:gd name="connsiteX84" fmla="*/ 1350490 w 4327723"/>
                  <a:gd name="connsiteY84" fmla="*/ 2930403 h 3326603"/>
                  <a:gd name="connsiteX85" fmla="*/ 1333868 w 4327723"/>
                  <a:gd name="connsiteY85" fmla="*/ 2957870 h 3326603"/>
                  <a:gd name="connsiteX86" fmla="*/ 1413065 w 4327723"/>
                  <a:gd name="connsiteY86" fmla="*/ 2941768 h 3326603"/>
                  <a:gd name="connsiteX87" fmla="*/ 1475641 w 4327723"/>
                  <a:gd name="connsiteY87" fmla="*/ 2884941 h 3326603"/>
                  <a:gd name="connsiteX88" fmla="*/ 1476619 w 4327723"/>
                  <a:gd name="connsiteY88" fmla="*/ 2919037 h 3326603"/>
                  <a:gd name="connsiteX89" fmla="*/ 1506929 w 4327723"/>
                  <a:gd name="connsiteY89" fmla="*/ 2960711 h 3326603"/>
                  <a:gd name="connsiteX90" fmla="*/ 1533328 w 4327723"/>
                  <a:gd name="connsiteY90" fmla="*/ 2951240 h 3326603"/>
                  <a:gd name="connsiteX91" fmla="*/ 1561682 w 4327723"/>
                  <a:gd name="connsiteY91" fmla="*/ 2903883 h 3326603"/>
                  <a:gd name="connsiteX92" fmla="*/ 1588082 w 4327723"/>
                  <a:gd name="connsiteY92" fmla="*/ 2963552 h 3326603"/>
                  <a:gd name="connsiteX93" fmla="*/ 1565594 w 4327723"/>
                  <a:gd name="connsiteY93" fmla="*/ 3000490 h 3326603"/>
                  <a:gd name="connsiteX94" fmla="*/ 1573416 w 4327723"/>
                  <a:gd name="connsiteY94" fmla="*/ 3006173 h 3326603"/>
                  <a:gd name="connsiteX95" fmla="*/ 1653591 w 4327723"/>
                  <a:gd name="connsiteY95" fmla="*/ 2977759 h 3326603"/>
                  <a:gd name="connsiteX96" fmla="*/ 1601770 w 4327723"/>
                  <a:gd name="connsiteY96" fmla="*/ 3057318 h 3326603"/>
                  <a:gd name="connsiteX97" fmla="*/ 1655546 w 4327723"/>
                  <a:gd name="connsiteY97" fmla="*/ 3056371 h 3326603"/>
                  <a:gd name="connsiteX98" fmla="*/ 1657501 w 4327723"/>
                  <a:gd name="connsiteY98" fmla="*/ 3067737 h 3326603"/>
                  <a:gd name="connsiteX99" fmla="*/ 1708344 w 4327723"/>
                  <a:gd name="connsiteY99" fmla="*/ 3143507 h 3326603"/>
                  <a:gd name="connsiteX100" fmla="*/ 1740610 w 4327723"/>
                  <a:gd name="connsiteY100" fmla="*/ 3103727 h 3326603"/>
                  <a:gd name="connsiteX101" fmla="*/ 1762120 w 4327723"/>
                  <a:gd name="connsiteY101" fmla="*/ 3153925 h 3326603"/>
                  <a:gd name="connsiteX102" fmla="*/ 1800252 w 4327723"/>
                  <a:gd name="connsiteY102" fmla="*/ 3192758 h 3326603"/>
                  <a:gd name="connsiteX103" fmla="*/ 1830562 w 4327723"/>
                  <a:gd name="connsiteY103" fmla="*/ 3141613 h 3326603"/>
                  <a:gd name="connsiteX104" fmla="*/ 1835451 w 4327723"/>
                  <a:gd name="connsiteY104" fmla="*/ 3113199 h 3326603"/>
                  <a:gd name="connsiteX105" fmla="*/ 1867717 w 4327723"/>
                  <a:gd name="connsiteY105" fmla="*/ 3154872 h 3326603"/>
                  <a:gd name="connsiteX106" fmla="*/ 1953758 w 4327723"/>
                  <a:gd name="connsiteY106" fmla="*/ 3204123 h 3326603"/>
                  <a:gd name="connsiteX107" fmla="*/ 1989935 w 4327723"/>
                  <a:gd name="connsiteY107" fmla="*/ 3134035 h 3326603"/>
                  <a:gd name="connsiteX108" fmla="*/ 1990913 w 4327723"/>
                  <a:gd name="connsiteY108" fmla="*/ 3124564 h 3326603"/>
                  <a:gd name="connsiteX109" fmla="*/ 2004601 w 4327723"/>
                  <a:gd name="connsiteY109" fmla="*/ 3138771 h 3326603"/>
                  <a:gd name="connsiteX110" fmla="*/ 2019267 w 4327723"/>
                  <a:gd name="connsiteY110" fmla="*/ 3139718 h 3326603"/>
                  <a:gd name="connsiteX111" fmla="*/ 2032956 w 4327723"/>
                  <a:gd name="connsiteY111" fmla="*/ 3112252 h 3326603"/>
                  <a:gd name="connsiteX112" fmla="*/ 2023178 w 4327723"/>
                  <a:gd name="connsiteY112" fmla="*/ 3066789 h 3326603"/>
                  <a:gd name="connsiteX113" fmla="*/ 2087709 w 4327723"/>
                  <a:gd name="connsiteY113" fmla="*/ 3111305 h 3326603"/>
                  <a:gd name="connsiteX114" fmla="*/ 2159085 w 4327723"/>
                  <a:gd name="connsiteY114" fmla="*/ 3118881 h 3326603"/>
                  <a:gd name="connsiteX115" fmla="*/ 2123886 w 4327723"/>
                  <a:gd name="connsiteY115" fmla="*/ 3048794 h 3326603"/>
                  <a:gd name="connsiteX116" fmla="*/ 2309657 w 4327723"/>
                  <a:gd name="connsiteY116" fmla="*/ 3072472 h 3326603"/>
                  <a:gd name="connsiteX117" fmla="*/ 2210905 w 4327723"/>
                  <a:gd name="connsiteY117" fmla="*/ 2973024 h 3326603"/>
                  <a:gd name="connsiteX118" fmla="*/ 2308680 w 4327723"/>
                  <a:gd name="connsiteY118" fmla="*/ 2995755 h 3326603"/>
                  <a:gd name="connsiteX119" fmla="*/ 2381033 w 4327723"/>
                  <a:gd name="connsiteY119" fmla="*/ 2991966 h 3326603"/>
                  <a:gd name="connsiteX120" fmla="*/ 2334101 w 4327723"/>
                  <a:gd name="connsiteY120" fmla="*/ 2937033 h 3326603"/>
                  <a:gd name="connsiteX121" fmla="*/ 2393743 w 4327723"/>
                  <a:gd name="connsiteY121" fmla="*/ 2933244 h 3326603"/>
                  <a:gd name="connsiteX122" fmla="*/ 2365389 w 4327723"/>
                  <a:gd name="connsiteY122" fmla="*/ 2892518 h 3326603"/>
                  <a:gd name="connsiteX123" fmla="*/ 2533561 w 4327723"/>
                  <a:gd name="connsiteY123" fmla="*/ 2834743 h 3326603"/>
                  <a:gd name="connsiteX124" fmla="*/ 2497385 w 4327723"/>
                  <a:gd name="connsiteY124" fmla="*/ 2764655 h 3326603"/>
                  <a:gd name="connsiteX125" fmla="*/ 2497385 w 4327723"/>
                  <a:gd name="connsiteY125" fmla="*/ 2764655 h 3326603"/>
                  <a:gd name="connsiteX126" fmla="*/ 2532584 w 4327723"/>
                  <a:gd name="connsiteY126" fmla="*/ 2748554 h 3326603"/>
                  <a:gd name="connsiteX127" fmla="*/ 2576582 w 4327723"/>
                  <a:gd name="connsiteY127" fmla="*/ 2779810 h 3326603"/>
                  <a:gd name="connsiteX128" fmla="*/ 2607870 w 4327723"/>
                  <a:gd name="connsiteY128" fmla="*/ 2764655 h 3326603"/>
                  <a:gd name="connsiteX129" fmla="*/ 2620580 w 4327723"/>
                  <a:gd name="connsiteY129" fmla="*/ 2741924 h 3326603"/>
                  <a:gd name="connsiteX130" fmla="*/ 2657735 w 4327723"/>
                  <a:gd name="connsiteY130" fmla="*/ 2771285 h 3326603"/>
                  <a:gd name="connsiteX131" fmla="*/ 2724222 w 4327723"/>
                  <a:gd name="connsiteY131" fmla="*/ 2720140 h 3326603"/>
                  <a:gd name="connsiteX132" fmla="*/ 2689023 w 4327723"/>
                  <a:gd name="connsiteY132" fmla="*/ 2773180 h 3326603"/>
                  <a:gd name="connsiteX133" fmla="*/ 2670445 w 4327723"/>
                  <a:gd name="connsiteY133" fmla="*/ 2812012 h 3326603"/>
                  <a:gd name="connsiteX134" fmla="*/ 2673378 w 4327723"/>
                  <a:gd name="connsiteY134" fmla="*/ 2815801 h 3326603"/>
                  <a:gd name="connsiteX135" fmla="*/ 2826884 w 4327723"/>
                  <a:gd name="connsiteY135" fmla="*/ 2797805 h 3326603"/>
                  <a:gd name="connsiteX136" fmla="*/ 2807330 w 4327723"/>
                  <a:gd name="connsiteY136" fmla="*/ 2805382 h 3326603"/>
                  <a:gd name="connsiteX137" fmla="*/ 2779953 w 4327723"/>
                  <a:gd name="connsiteY137" fmla="*/ 2825272 h 3326603"/>
                  <a:gd name="connsiteX138" fmla="*/ 2864039 w 4327723"/>
                  <a:gd name="connsiteY138" fmla="*/ 2841373 h 3326603"/>
                  <a:gd name="connsiteX139" fmla="*/ 2949102 w 4327723"/>
                  <a:gd name="connsiteY139" fmla="*/ 2811065 h 3326603"/>
                  <a:gd name="connsiteX140" fmla="*/ 2935414 w 4327723"/>
                  <a:gd name="connsiteY140" fmla="*/ 2844214 h 3326603"/>
                  <a:gd name="connsiteX141" fmla="*/ 2948125 w 4327723"/>
                  <a:gd name="connsiteY141" fmla="*/ 2897253 h 3326603"/>
                  <a:gd name="connsiteX142" fmla="*/ 2978435 w 4327723"/>
                  <a:gd name="connsiteY142" fmla="*/ 2898201 h 3326603"/>
                  <a:gd name="connsiteX143" fmla="*/ 3026344 w 4327723"/>
                  <a:gd name="connsiteY143" fmla="*/ 2863157 h 3326603"/>
                  <a:gd name="connsiteX144" fmla="*/ 3026344 w 4327723"/>
                  <a:gd name="connsiteY144" fmla="*/ 2932297 h 3326603"/>
                  <a:gd name="connsiteX145" fmla="*/ 2988212 w 4327723"/>
                  <a:gd name="connsiteY145" fmla="*/ 2959764 h 3326603"/>
                  <a:gd name="connsiteX146" fmla="*/ 2994079 w 4327723"/>
                  <a:gd name="connsiteY146" fmla="*/ 2968288 h 3326603"/>
                  <a:gd name="connsiteX147" fmla="*/ 3085009 w 4327723"/>
                  <a:gd name="connsiteY147" fmla="*/ 2973024 h 3326603"/>
                  <a:gd name="connsiteX148" fmla="*/ 3000923 w 4327723"/>
                  <a:gd name="connsiteY148" fmla="*/ 3030798 h 3326603"/>
                  <a:gd name="connsiteX149" fmla="*/ 3053721 w 4327723"/>
                  <a:gd name="connsiteY149" fmla="*/ 3051635 h 3326603"/>
                  <a:gd name="connsiteX150" fmla="*/ 3051766 w 4327723"/>
                  <a:gd name="connsiteY150" fmla="*/ 3063001 h 3326603"/>
                  <a:gd name="connsiteX151" fmla="*/ 3069365 w 4327723"/>
                  <a:gd name="connsiteY151" fmla="*/ 3157714 h 3326603"/>
                  <a:gd name="connsiteX152" fmla="*/ 3118253 w 4327723"/>
                  <a:gd name="connsiteY152" fmla="*/ 3132141 h 3326603"/>
                  <a:gd name="connsiteX153" fmla="*/ 3118253 w 4327723"/>
                  <a:gd name="connsiteY153" fmla="*/ 3189916 h 3326603"/>
                  <a:gd name="connsiteX154" fmla="*/ 3139763 w 4327723"/>
                  <a:gd name="connsiteY154" fmla="*/ 3243902 h 3326603"/>
                  <a:gd name="connsiteX155" fmla="*/ 3191583 w 4327723"/>
                  <a:gd name="connsiteY155" fmla="*/ 3206017 h 3326603"/>
                  <a:gd name="connsiteX156" fmla="*/ 3208205 w 4327723"/>
                  <a:gd name="connsiteY156" fmla="*/ 3179498 h 3326603"/>
                  <a:gd name="connsiteX157" fmla="*/ 3221893 w 4327723"/>
                  <a:gd name="connsiteY157" fmla="*/ 3233484 h 3326603"/>
                  <a:gd name="connsiteX158" fmla="*/ 3285447 w 4327723"/>
                  <a:gd name="connsiteY158" fmla="*/ 3315884 h 3326603"/>
                  <a:gd name="connsiteX159" fmla="*/ 3350956 w 4327723"/>
                  <a:gd name="connsiteY159" fmla="*/ 3260951 h 3326603"/>
                  <a:gd name="connsiteX160" fmla="*/ 3356823 w 4327723"/>
                  <a:gd name="connsiteY160" fmla="*/ 3251480 h 3326603"/>
                  <a:gd name="connsiteX161" fmla="*/ 3364644 w 4327723"/>
                  <a:gd name="connsiteY161" fmla="*/ 3271369 h 3326603"/>
                  <a:gd name="connsiteX162" fmla="*/ 3378332 w 4327723"/>
                  <a:gd name="connsiteY162" fmla="*/ 3277999 h 3326603"/>
                  <a:gd name="connsiteX163" fmla="*/ 3403754 w 4327723"/>
                  <a:gd name="connsiteY163" fmla="*/ 3256215 h 3326603"/>
                  <a:gd name="connsiteX164" fmla="*/ 3413531 w 4327723"/>
                  <a:gd name="connsiteY164" fmla="*/ 3206964 h 3326603"/>
                  <a:gd name="connsiteX165" fmla="*/ 3458507 w 4327723"/>
                  <a:gd name="connsiteY165" fmla="*/ 3276105 h 3326603"/>
                  <a:gd name="connsiteX166" fmla="*/ 3525972 w 4327723"/>
                  <a:gd name="connsiteY166" fmla="*/ 3312096 h 3326603"/>
                  <a:gd name="connsiteX167" fmla="*/ 3521084 w 4327723"/>
                  <a:gd name="connsiteY167" fmla="*/ 3228748 h 3326603"/>
                  <a:gd name="connsiteX168" fmla="*/ 3694144 w 4327723"/>
                  <a:gd name="connsiteY168" fmla="*/ 3326303 h 3326603"/>
                  <a:gd name="connsiteX169" fmla="*/ 3639391 w 4327723"/>
                  <a:gd name="connsiteY169" fmla="*/ 3188022 h 3326603"/>
                  <a:gd name="connsiteX170" fmla="*/ 3725432 w 4327723"/>
                  <a:gd name="connsiteY170" fmla="*/ 3249585 h 3326603"/>
                  <a:gd name="connsiteX171" fmla="*/ 3797785 w 4327723"/>
                  <a:gd name="connsiteY171" fmla="*/ 3275158 h 3326603"/>
                  <a:gd name="connsiteX172" fmla="*/ 3775297 w 4327723"/>
                  <a:gd name="connsiteY172" fmla="*/ 3201282 h 3326603"/>
                  <a:gd name="connsiteX173" fmla="*/ 3834940 w 4327723"/>
                  <a:gd name="connsiteY173" fmla="*/ 3221172 h 3326603"/>
                  <a:gd name="connsiteX174" fmla="*/ 3824185 w 4327723"/>
                  <a:gd name="connsiteY174" fmla="*/ 3170026 h 3326603"/>
                  <a:gd name="connsiteX175" fmla="*/ 4014844 w 4327723"/>
                  <a:gd name="connsiteY175" fmla="*/ 3181392 h 3326603"/>
                  <a:gd name="connsiteX176" fmla="*/ 4008000 w 4327723"/>
                  <a:gd name="connsiteY176" fmla="*/ 3097098 h 3326603"/>
                  <a:gd name="connsiteX177" fmla="*/ 4052976 w 4327723"/>
                  <a:gd name="connsiteY177" fmla="*/ 3093309 h 3326603"/>
                  <a:gd name="connsiteX178" fmla="*/ 4044177 w 4327723"/>
                  <a:gd name="connsiteY178" fmla="*/ 3061107 h 3326603"/>
                  <a:gd name="connsiteX179" fmla="*/ 4049065 w 4327723"/>
                  <a:gd name="connsiteY179" fmla="*/ 3031746 h 3326603"/>
                  <a:gd name="connsiteX180" fmla="*/ 4087197 w 4327723"/>
                  <a:gd name="connsiteY180" fmla="*/ 3037428 h 3326603"/>
                  <a:gd name="connsiteX181" fmla="*/ 4141952 w 4327723"/>
                  <a:gd name="connsiteY181" fmla="*/ 3032693 h 3326603"/>
                  <a:gd name="connsiteX182" fmla="*/ 4111641 w 4327723"/>
                  <a:gd name="connsiteY182" fmla="*/ 2984389 h 3326603"/>
                  <a:gd name="connsiteX183" fmla="*/ 4145863 w 4327723"/>
                  <a:gd name="connsiteY183" fmla="*/ 2962605 h 3326603"/>
                  <a:gd name="connsiteX184" fmla="*/ 4076442 w 4327723"/>
                  <a:gd name="connsiteY184" fmla="*/ 2917143 h 3326603"/>
                  <a:gd name="connsiteX185" fmla="*/ 4064710 w 4327723"/>
                  <a:gd name="connsiteY185" fmla="*/ 2912407 h 3326603"/>
                  <a:gd name="connsiteX186" fmla="*/ 4098931 w 4327723"/>
                  <a:gd name="connsiteY186" fmla="*/ 2911460 h 3326603"/>
                  <a:gd name="connsiteX187" fmla="*/ 4128263 w 4327723"/>
                  <a:gd name="connsiteY187" fmla="*/ 2864104 h 3326603"/>
                  <a:gd name="connsiteX188" fmla="*/ 4116530 w 4327723"/>
                  <a:gd name="connsiteY188" fmla="*/ 2860315 h 3326603"/>
                  <a:gd name="connsiteX189" fmla="*/ 4142929 w 4327723"/>
                  <a:gd name="connsiteY189" fmla="*/ 2797805 h 3326603"/>
                  <a:gd name="connsiteX190" fmla="*/ 4097953 w 4327723"/>
                  <a:gd name="connsiteY190" fmla="*/ 2783598 h 3326603"/>
                  <a:gd name="connsiteX191" fmla="*/ 4094042 w 4327723"/>
                  <a:gd name="connsiteY191" fmla="*/ 2765602 h 3326603"/>
                  <a:gd name="connsiteX192" fmla="*/ 4051998 w 4327723"/>
                  <a:gd name="connsiteY192" fmla="*/ 2747607 h 3326603"/>
                  <a:gd name="connsiteX193" fmla="*/ 4041244 w 4327723"/>
                  <a:gd name="connsiteY193" fmla="*/ 2747607 h 3326603"/>
                  <a:gd name="connsiteX194" fmla="*/ 4049065 w 4327723"/>
                  <a:gd name="connsiteY194" fmla="*/ 2746660 h 3326603"/>
                  <a:gd name="connsiteX195" fmla="*/ 4070576 w 4327723"/>
                  <a:gd name="connsiteY195" fmla="*/ 2743819 h 3326603"/>
                  <a:gd name="connsiteX196" fmla="*/ 4021689 w 4327723"/>
                  <a:gd name="connsiteY196" fmla="*/ 2690779 h 3326603"/>
                  <a:gd name="connsiteX197" fmla="*/ 4105775 w 4327723"/>
                  <a:gd name="connsiteY197" fmla="*/ 2664260 h 3326603"/>
                  <a:gd name="connsiteX198" fmla="*/ 4029511 w 4327723"/>
                  <a:gd name="connsiteY198" fmla="*/ 2624480 h 3326603"/>
                  <a:gd name="connsiteX199" fmla="*/ 4008000 w 4327723"/>
                  <a:gd name="connsiteY199" fmla="*/ 2629216 h 3326603"/>
                  <a:gd name="connsiteX200" fmla="*/ 4031466 w 4327723"/>
                  <a:gd name="connsiteY200" fmla="*/ 2615956 h 3326603"/>
                  <a:gd name="connsiteX201" fmla="*/ 4052976 w 4327723"/>
                  <a:gd name="connsiteY201" fmla="*/ 2581860 h 3326603"/>
                  <a:gd name="connsiteX202" fmla="*/ 3947380 w 4327723"/>
                  <a:gd name="connsiteY202" fmla="*/ 2563864 h 3326603"/>
                  <a:gd name="connsiteX203" fmla="*/ 3978668 w 4327723"/>
                  <a:gd name="connsiteY203" fmla="*/ 2523138 h 3326603"/>
                  <a:gd name="connsiteX204" fmla="*/ 3950314 w 4327723"/>
                  <a:gd name="connsiteY204" fmla="*/ 2463468 h 3326603"/>
                  <a:gd name="connsiteX205" fmla="*/ 4062754 w 4327723"/>
                  <a:gd name="connsiteY205" fmla="*/ 2431266 h 3326603"/>
                  <a:gd name="connsiteX206" fmla="*/ 4027555 w 4327723"/>
                  <a:gd name="connsiteY206" fmla="*/ 2414218 h 3326603"/>
                  <a:gd name="connsiteX207" fmla="*/ 4030489 w 4327723"/>
                  <a:gd name="connsiteY207" fmla="*/ 2413271 h 3326603"/>
                  <a:gd name="connsiteX208" fmla="*/ 4082309 w 4327723"/>
                  <a:gd name="connsiteY208" fmla="*/ 2414218 h 3326603"/>
                  <a:gd name="connsiteX209" fmla="*/ 4110664 w 4327723"/>
                  <a:gd name="connsiteY209" fmla="*/ 2259836 h 3326603"/>
                  <a:gd name="connsiteX210" fmla="*/ 4089153 w 4327723"/>
                  <a:gd name="connsiteY210" fmla="*/ 2170806 h 3326603"/>
                  <a:gd name="connsiteX211" fmla="*/ 4132174 w 4327723"/>
                  <a:gd name="connsiteY211" fmla="*/ 2203008 h 3326603"/>
                  <a:gd name="connsiteX212" fmla="*/ 4234837 w 4327723"/>
                  <a:gd name="connsiteY212" fmla="*/ 2237105 h 3326603"/>
                  <a:gd name="connsiteX213" fmla="*/ 4224082 w 4327723"/>
                  <a:gd name="connsiteY213" fmla="*/ 2145233 h 3326603"/>
                  <a:gd name="connsiteX214" fmla="*/ 4180084 w 4327723"/>
                  <a:gd name="connsiteY214" fmla="*/ 2058097 h 3326603"/>
                  <a:gd name="connsiteX215" fmla="*/ 4270036 w 4327723"/>
                  <a:gd name="connsiteY215" fmla="*/ 2074198 h 3326603"/>
                  <a:gd name="connsiteX216" fmla="*/ 4223104 w 4327723"/>
                  <a:gd name="connsiteY216" fmla="*/ 1921711 h 3326603"/>
                  <a:gd name="connsiteX217" fmla="*/ 4210394 w 4327723"/>
                  <a:gd name="connsiteY217" fmla="*/ 1904662 h 3326603"/>
                  <a:gd name="connsiteX218" fmla="*/ 4270036 w 4327723"/>
                  <a:gd name="connsiteY218" fmla="*/ 1848782 h 3326603"/>
                  <a:gd name="connsiteX219" fmla="*/ 4105775 w 4327723"/>
                  <a:gd name="connsiteY219" fmla="*/ 1800478 h 3326603"/>
                  <a:gd name="connsiteX220" fmla="*/ 4231904 w 4327723"/>
                  <a:gd name="connsiteY220" fmla="*/ 1751228 h 3326603"/>
                  <a:gd name="connsiteX221" fmla="*/ 4232882 w 4327723"/>
                  <a:gd name="connsiteY221" fmla="*/ 1736073 h 3326603"/>
                  <a:gd name="connsiteX222" fmla="*/ 4156618 w 4327723"/>
                  <a:gd name="connsiteY222" fmla="*/ 1712395 h 3326603"/>
                  <a:gd name="connsiteX223" fmla="*/ 4130218 w 4327723"/>
                  <a:gd name="connsiteY223" fmla="*/ 1631889 h 3326603"/>
                  <a:gd name="connsiteX224" fmla="*/ 4100886 w 4327723"/>
                  <a:gd name="connsiteY224" fmla="*/ 1610105 h 3326603"/>
                  <a:gd name="connsiteX225" fmla="*/ 4104797 w 4327723"/>
                  <a:gd name="connsiteY225" fmla="*/ 1600634 h 3326603"/>
                  <a:gd name="connsiteX226" fmla="*/ 4210394 w 4327723"/>
                  <a:gd name="connsiteY226" fmla="*/ 1611999 h 3326603"/>
                  <a:gd name="connsiteX227" fmla="*/ 4134129 w 4327723"/>
                  <a:gd name="connsiteY227" fmla="*/ 1535282 h 3326603"/>
                  <a:gd name="connsiteX228" fmla="*/ 4137063 w 4327723"/>
                  <a:gd name="connsiteY228" fmla="*/ 1525811 h 3326603"/>
                  <a:gd name="connsiteX229" fmla="*/ 4226038 w 4327723"/>
                  <a:gd name="connsiteY229" fmla="*/ 1550436 h 3326603"/>
                  <a:gd name="connsiteX230" fmla="*/ 4231904 w 4327723"/>
                  <a:gd name="connsiteY230" fmla="*/ 1551383 h 3326603"/>
                  <a:gd name="connsiteX231" fmla="*/ 4222127 w 4327723"/>
                  <a:gd name="connsiteY231" fmla="*/ 1535282 h 3326603"/>
                  <a:gd name="connsiteX232" fmla="*/ 4177150 w 4327723"/>
                  <a:gd name="connsiteY232" fmla="*/ 1490767 h 3326603"/>
                  <a:gd name="connsiteX233" fmla="*/ 4322834 w 4327723"/>
                  <a:gd name="connsiteY233" fmla="*/ 1497397 h 3326603"/>
                  <a:gd name="connsiteX234" fmla="*/ 4327723 w 4327723"/>
                  <a:gd name="connsiteY234" fmla="*/ 1496450 h 3326603"/>
                  <a:gd name="connsiteX235" fmla="*/ 4221149 w 4327723"/>
                  <a:gd name="connsiteY235" fmla="*/ 1434886 h 3326603"/>
                  <a:gd name="connsiteX236" fmla="*/ 4220171 w 4327723"/>
                  <a:gd name="connsiteY236" fmla="*/ 1425415 h 3326603"/>
                  <a:gd name="connsiteX237" fmla="*/ 4290569 w 4327723"/>
                  <a:gd name="connsiteY237" fmla="*/ 1386583 h 3326603"/>
                  <a:gd name="connsiteX238" fmla="*/ 4237770 w 4327723"/>
                  <a:gd name="connsiteY238" fmla="*/ 1335438 h 3326603"/>
                  <a:gd name="connsiteX239" fmla="*/ 4108708 w 4327723"/>
                  <a:gd name="connsiteY239" fmla="*/ 1322178 h 3326603"/>
                  <a:gd name="connsiteX240" fmla="*/ 4105775 w 4327723"/>
                  <a:gd name="connsiteY240" fmla="*/ 1312707 h 3326603"/>
                  <a:gd name="connsiteX241" fmla="*/ 4197683 w 4327723"/>
                  <a:gd name="connsiteY241" fmla="*/ 1265350 h 3326603"/>
                  <a:gd name="connsiteX242" fmla="*/ 4227015 w 4327723"/>
                  <a:gd name="connsiteY242" fmla="*/ 1217994 h 3326603"/>
                  <a:gd name="connsiteX243" fmla="*/ 4182039 w 4327723"/>
                  <a:gd name="connsiteY243" fmla="*/ 1188633 h 3326603"/>
                  <a:gd name="connsiteX244" fmla="*/ 3982579 w 4327723"/>
                  <a:gd name="connsiteY244" fmla="*/ 1244514 h 3326603"/>
                  <a:gd name="connsiteX245" fmla="*/ 3974757 w 4327723"/>
                  <a:gd name="connsiteY245" fmla="*/ 1239778 h 3326603"/>
                  <a:gd name="connsiteX246" fmla="*/ 3970846 w 4327723"/>
                  <a:gd name="connsiteY246" fmla="*/ 1106233 h 3326603"/>
                  <a:gd name="connsiteX247" fmla="*/ 3899471 w 4327723"/>
                  <a:gd name="connsiteY247" fmla="*/ 1120440 h 3326603"/>
                  <a:gd name="connsiteX248" fmla="*/ 3879916 w 4327723"/>
                  <a:gd name="connsiteY248" fmla="*/ 1190527 h 3326603"/>
                  <a:gd name="connsiteX249" fmla="*/ 3869161 w 4327723"/>
                  <a:gd name="connsiteY249" fmla="*/ 1192421 h 3326603"/>
                  <a:gd name="connsiteX250" fmla="*/ 3842761 w 4327723"/>
                  <a:gd name="connsiteY250" fmla="*/ 1006784 h 3326603"/>
                  <a:gd name="connsiteX251" fmla="*/ 3800718 w 4327723"/>
                  <a:gd name="connsiteY251" fmla="*/ 916807 h 3326603"/>
                  <a:gd name="connsiteX252" fmla="*/ 3742054 w 4327723"/>
                  <a:gd name="connsiteY252" fmla="*/ 903547 h 3326603"/>
                  <a:gd name="connsiteX253" fmla="*/ 3724454 w 4327723"/>
                  <a:gd name="connsiteY253" fmla="*/ 965111 h 3326603"/>
                  <a:gd name="connsiteX254" fmla="*/ 3713699 w 4327723"/>
                  <a:gd name="connsiteY254" fmla="*/ 967952 h 3326603"/>
                  <a:gd name="connsiteX255" fmla="*/ 3642324 w 4327723"/>
                  <a:gd name="connsiteY255" fmla="*/ 868503 h 3326603"/>
                  <a:gd name="connsiteX256" fmla="*/ 3584637 w 4327723"/>
                  <a:gd name="connsiteY256" fmla="*/ 892182 h 3326603"/>
                  <a:gd name="connsiteX257" fmla="*/ 3601259 w 4327723"/>
                  <a:gd name="connsiteY257" fmla="*/ 951851 h 3326603"/>
                  <a:gd name="connsiteX258" fmla="*/ 3585615 w 4327723"/>
                  <a:gd name="connsiteY258" fmla="*/ 947115 h 3326603"/>
                  <a:gd name="connsiteX259" fmla="*/ 3529883 w 4327723"/>
                  <a:gd name="connsiteY259" fmla="*/ 938591 h 3326603"/>
                  <a:gd name="connsiteX260" fmla="*/ 3488818 w 4327723"/>
                  <a:gd name="connsiteY260" fmla="*/ 920596 h 3326603"/>
                  <a:gd name="connsiteX261" fmla="*/ 3471219 w 4327723"/>
                  <a:gd name="connsiteY261" fmla="*/ 913966 h 3326603"/>
                  <a:gd name="connsiteX262" fmla="*/ 3545527 w 4327723"/>
                  <a:gd name="connsiteY262" fmla="*/ 877028 h 3326603"/>
                  <a:gd name="connsiteX263" fmla="*/ 3574859 w 4327723"/>
                  <a:gd name="connsiteY263" fmla="*/ 829671 h 3326603"/>
                  <a:gd name="connsiteX264" fmla="*/ 3529883 w 4327723"/>
                  <a:gd name="connsiteY264" fmla="*/ 800310 h 3326603"/>
                  <a:gd name="connsiteX265" fmla="*/ 3331401 w 4327723"/>
                  <a:gd name="connsiteY265" fmla="*/ 856191 h 3326603"/>
                  <a:gd name="connsiteX266" fmla="*/ 3323579 w 4327723"/>
                  <a:gd name="connsiteY266" fmla="*/ 851455 h 3326603"/>
                  <a:gd name="connsiteX267" fmla="*/ 3319668 w 4327723"/>
                  <a:gd name="connsiteY267" fmla="*/ 717910 h 3326603"/>
                  <a:gd name="connsiteX268" fmla="*/ 3248293 w 4327723"/>
                  <a:gd name="connsiteY268" fmla="*/ 732117 h 3326603"/>
                  <a:gd name="connsiteX269" fmla="*/ 3228737 w 4327723"/>
                  <a:gd name="connsiteY269" fmla="*/ 802204 h 3326603"/>
                  <a:gd name="connsiteX270" fmla="*/ 3217982 w 4327723"/>
                  <a:gd name="connsiteY270" fmla="*/ 803152 h 3326603"/>
                  <a:gd name="connsiteX271" fmla="*/ 3191583 w 4327723"/>
                  <a:gd name="connsiteY271" fmla="*/ 617514 h 3326603"/>
                  <a:gd name="connsiteX272" fmla="*/ 3149540 w 4327723"/>
                  <a:gd name="connsiteY272" fmla="*/ 527537 h 3326603"/>
                  <a:gd name="connsiteX273" fmla="*/ 3090876 w 4327723"/>
                  <a:gd name="connsiteY273" fmla="*/ 514277 h 3326603"/>
                  <a:gd name="connsiteX274" fmla="*/ 3073276 w 4327723"/>
                  <a:gd name="connsiteY274" fmla="*/ 575841 h 3326603"/>
                  <a:gd name="connsiteX275" fmla="*/ 3062521 w 4327723"/>
                  <a:gd name="connsiteY275" fmla="*/ 578682 h 3326603"/>
                  <a:gd name="connsiteX276" fmla="*/ 2991145 w 4327723"/>
                  <a:gd name="connsiteY276" fmla="*/ 479233 h 3326603"/>
                  <a:gd name="connsiteX277" fmla="*/ 2936392 w 4327723"/>
                  <a:gd name="connsiteY277" fmla="*/ 483022 h 3326603"/>
                  <a:gd name="connsiteX278" fmla="*/ 2705644 w 4327723"/>
                  <a:gd name="connsiteY278" fmla="*/ 451767 h 3326603"/>
                  <a:gd name="connsiteX279" fmla="*/ 2811241 w 4327723"/>
                  <a:gd name="connsiteY279" fmla="*/ 356107 h 3326603"/>
                  <a:gd name="connsiteX280" fmla="*/ 2703689 w 4327723"/>
                  <a:gd name="connsiteY280" fmla="*/ 322957 h 3326603"/>
                  <a:gd name="connsiteX281" fmla="*/ 2577560 w 4327723"/>
                  <a:gd name="connsiteY281" fmla="*/ 357054 h 3326603"/>
                  <a:gd name="connsiteX282" fmla="*/ 2627424 w 4327723"/>
                  <a:gd name="connsiteY282" fmla="*/ 286019 h 3326603"/>
                  <a:gd name="connsiteX283" fmla="*/ 2629380 w 4327723"/>
                  <a:gd name="connsiteY283" fmla="*/ 231086 h 3326603"/>
                  <a:gd name="connsiteX284" fmla="*/ 2607870 w 4327723"/>
                  <a:gd name="connsiteY284" fmla="*/ 223509 h 3326603"/>
                  <a:gd name="connsiteX285" fmla="*/ 2576582 w 4327723"/>
                  <a:gd name="connsiteY285" fmla="*/ 238663 h 3326603"/>
                  <a:gd name="connsiteX286" fmla="*/ 2582448 w 4327723"/>
                  <a:gd name="connsiteY286" fmla="*/ 221615 h 3326603"/>
                  <a:gd name="connsiteX287" fmla="*/ 2586359 w 4327723"/>
                  <a:gd name="connsiteY287" fmla="*/ 80492 h 3326603"/>
                  <a:gd name="connsiteX288" fmla="*/ 2426987 w 4327723"/>
                  <a:gd name="connsiteY288" fmla="*/ 108906 h 3326603"/>
                  <a:gd name="connsiteX289" fmla="*/ 2348767 w 4327723"/>
                  <a:gd name="connsiteY289" fmla="*/ 159104 h 3326603"/>
                  <a:gd name="connsiteX290" fmla="*/ 2364411 w 4327723"/>
                  <a:gd name="connsiteY290" fmla="*/ 108906 h 3326603"/>
                  <a:gd name="connsiteX291" fmla="*/ 2361478 w 4327723"/>
                  <a:gd name="connsiteY291" fmla="*/ 3775 h 3326603"/>
                  <a:gd name="connsiteX292" fmla="*/ 2276414 w 4327723"/>
                  <a:gd name="connsiteY292" fmla="*/ 45448 h 3326603"/>
                  <a:gd name="connsiteX293" fmla="*/ 2206994 w 4327723"/>
                  <a:gd name="connsiteY293" fmla="*/ 115536 h 3326603"/>
                  <a:gd name="connsiteX294" fmla="*/ 2191350 w 4327723"/>
                  <a:gd name="connsiteY294" fmla="*/ 28400 h 3326603"/>
                  <a:gd name="connsiteX295" fmla="*/ 2060333 w 4327723"/>
                  <a:gd name="connsiteY295" fmla="*/ 124060 h 3326603"/>
                  <a:gd name="connsiteX296" fmla="*/ 2048599 w 4327723"/>
                  <a:gd name="connsiteY296" fmla="*/ 141109 h 3326603"/>
                  <a:gd name="connsiteX297" fmla="*/ 1973313 w 4327723"/>
                  <a:gd name="connsiteY297" fmla="*/ 106065 h 3326603"/>
                  <a:gd name="connsiteX298" fmla="*/ 1984069 w 4327723"/>
                  <a:gd name="connsiteY298" fmla="*/ 271812 h 3326603"/>
                  <a:gd name="connsiteX299" fmla="*/ 1892160 w 4327723"/>
                  <a:gd name="connsiteY299" fmla="*/ 174258 h 3326603"/>
                  <a:gd name="connsiteX300" fmla="*/ 1876516 w 4327723"/>
                  <a:gd name="connsiteY300" fmla="*/ 178046 h 3326603"/>
                  <a:gd name="connsiteX301" fmla="*/ 1879450 w 4327723"/>
                  <a:gd name="connsiteY301" fmla="*/ 255711 h 3326603"/>
                  <a:gd name="connsiteX302" fmla="*/ 1811007 w 4327723"/>
                  <a:gd name="connsiteY302" fmla="*/ 307803 h 3326603"/>
                  <a:gd name="connsiteX303" fmla="*/ 1800252 w 4327723"/>
                  <a:gd name="connsiteY303" fmla="*/ 341900 h 3326603"/>
                  <a:gd name="connsiteX304" fmla="*/ 1790475 w 4327723"/>
                  <a:gd name="connsiteY304" fmla="*/ 341900 h 3326603"/>
                  <a:gd name="connsiteX305" fmla="*/ 1765054 w 4327723"/>
                  <a:gd name="connsiteY305" fmla="*/ 241504 h 3326603"/>
                  <a:gd name="connsiteX306" fmla="*/ 1718122 w 4327723"/>
                  <a:gd name="connsiteY306" fmla="*/ 338111 h 3326603"/>
                  <a:gd name="connsiteX307" fmla="*/ 1707367 w 4327723"/>
                  <a:gd name="connsiteY307" fmla="*/ 339058 h 3326603"/>
                  <a:gd name="connsiteX308" fmla="*/ 1700522 w 4327723"/>
                  <a:gd name="connsiteY308" fmla="*/ 250028 h 3326603"/>
                  <a:gd name="connsiteX309" fmla="*/ 1699544 w 4327723"/>
                  <a:gd name="connsiteY309" fmla="*/ 244346 h 3326603"/>
                  <a:gd name="connsiteX310" fmla="*/ 1687812 w 4327723"/>
                  <a:gd name="connsiteY310" fmla="*/ 258552 h 3326603"/>
                  <a:gd name="connsiteX311" fmla="*/ 1660435 w 4327723"/>
                  <a:gd name="connsiteY311" fmla="*/ 314433 h 3326603"/>
                  <a:gd name="connsiteX312" fmla="*/ 1616436 w 4327723"/>
                  <a:gd name="connsiteY312" fmla="*/ 179941 h 3326603"/>
                  <a:gd name="connsiteX313" fmla="*/ 1613503 w 4327723"/>
                  <a:gd name="connsiteY313" fmla="*/ 176152 h 3326603"/>
                  <a:gd name="connsiteX314" fmla="*/ 1591015 w 4327723"/>
                  <a:gd name="connsiteY314" fmla="*/ 294543 h 3326603"/>
                  <a:gd name="connsiteX315" fmla="*/ 1582215 w 4327723"/>
                  <a:gd name="connsiteY315" fmla="*/ 299279 h 3326603"/>
                  <a:gd name="connsiteX316" fmla="*/ 1519639 w 4327723"/>
                  <a:gd name="connsiteY316" fmla="*/ 249081 h 3326603"/>
                  <a:gd name="connsiteX317" fmla="*/ 1488352 w 4327723"/>
                  <a:gd name="connsiteY317" fmla="*/ 314433 h 3326603"/>
                  <a:gd name="connsiteX318" fmla="*/ 1521595 w 4327723"/>
                  <a:gd name="connsiteY318" fmla="*/ 436613 h 3326603"/>
                  <a:gd name="connsiteX319" fmla="*/ 1512795 w 4327723"/>
                  <a:gd name="connsiteY319" fmla="*/ 442296 h 3326603"/>
                  <a:gd name="connsiteX320" fmla="*/ 1434576 w 4327723"/>
                  <a:gd name="connsiteY320" fmla="*/ 375049 h 3326603"/>
                  <a:gd name="connsiteX321" fmla="*/ 1378844 w 4327723"/>
                  <a:gd name="connsiteY321" fmla="*/ 364631 h 3326603"/>
                  <a:gd name="connsiteX322" fmla="*/ 1366133 w 4327723"/>
                  <a:gd name="connsiteY322" fmla="*/ 415776 h 3326603"/>
                  <a:gd name="connsiteX323" fmla="*/ 1490307 w 4327723"/>
                  <a:gd name="connsiteY323" fmla="*/ 576788 h 3326603"/>
                  <a:gd name="connsiteX324" fmla="*/ 1488352 w 4327723"/>
                  <a:gd name="connsiteY324" fmla="*/ 585312 h 3326603"/>
                  <a:gd name="connsiteX325" fmla="*/ 1360267 w 4327723"/>
                  <a:gd name="connsiteY325" fmla="*/ 635510 h 3326603"/>
                  <a:gd name="connsiteX326" fmla="*/ 1398399 w 4327723"/>
                  <a:gd name="connsiteY326" fmla="*/ 695179 h 3326603"/>
                  <a:gd name="connsiteX327" fmla="*/ 1473686 w 4327723"/>
                  <a:gd name="connsiteY327" fmla="*/ 688549 h 3326603"/>
                  <a:gd name="connsiteX328" fmla="*/ 1478574 w 4327723"/>
                  <a:gd name="connsiteY328" fmla="*/ 698020 h 3326603"/>
                  <a:gd name="connsiteX329" fmla="*/ 1446309 w 4327723"/>
                  <a:gd name="connsiteY329" fmla="*/ 716016 h 3326603"/>
                  <a:gd name="connsiteX330" fmla="*/ 1317246 w 4327723"/>
                  <a:gd name="connsiteY330" fmla="*/ 756742 h 3326603"/>
                  <a:gd name="connsiteX331" fmla="*/ 1239027 w 4327723"/>
                  <a:gd name="connsiteY331" fmla="*/ 806940 h 3326603"/>
                  <a:gd name="connsiteX332" fmla="*/ 1254671 w 4327723"/>
                  <a:gd name="connsiteY332" fmla="*/ 756742 h 3326603"/>
                  <a:gd name="connsiteX333" fmla="*/ 1251738 w 4327723"/>
                  <a:gd name="connsiteY333" fmla="*/ 651611 h 3326603"/>
                  <a:gd name="connsiteX334" fmla="*/ 1166674 w 4327723"/>
                  <a:gd name="connsiteY334" fmla="*/ 693285 h 3326603"/>
                  <a:gd name="connsiteX335" fmla="*/ 1097254 w 4327723"/>
                  <a:gd name="connsiteY335" fmla="*/ 763372 h 3326603"/>
                  <a:gd name="connsiteX336" fmla="*/ 1081610 w 4327723"/>
                  <a:gd name="connsiteY336" fmla="*/ 676236 h 3326603"/>
                  <a:gd name="connsiteX337" fmla="*/ 950592 w 4327723"/>
                  <a:gd name="connsiteY337" fmla="*/ 771896 h 3326603"/>
                  <a:gd name="connsiteX338" fmla="*/ 938859 w 4327723"/>
                  <a:gd name="connsiteY338" fmla="*/ 788945 h 3326603"/>
                  <a:gd name="connsiteX339" fmla="*/ 863573 w 4327723"/>
                  <a:gd name="connsiteY339" fmla="*/ 753901 h 3326603"/>
                  <a:gd name="connsiteX340" fmla="*/ 874328 w 4327723"/>
                  <a:gd name="connsiteY340" fmla="*/ 919648 h 3326603"/>
                  <a:gd name="connsiteX341" fmla="*/ 782420 w 4327723"/>
                  <a:gd name="connsiteY341" fmla="*/ 822094 h 3326603"/>
                  <a:gd name="connsiteX342" fmla="*/ 766776 w 4327723"/>
                  <a:gd name="connsiteY342" fmla="*/ 825883 h 3326603"/>
                  <a:gd name="connsiteX343" fmla="*/ 769709 w 4327723"/>
                  <a:gd name="connsiteY343" fmla="*/ 903547 h 3326603"/>
                  <a:gd name="connsiteX344" fmla="*/ 701267 w 4327723"/>
                  <a:gd name="connsiteY344" fmla="*/ 955639 h 3326603"/>
                  <a:gd name="connsiteX345" fmla="*/ 690512 w 4327723"/>
                  <a:gd name="connsiteY345" fmla="*/ 989736 h 3326603"/>
                  <a:gd name="connsiteX346" fmla="*/ 680734 w 4327723"/>
                  <a:gd name="connsiteY346" fmla="*/ 989736 h 3326603"/>
                  <a:gd name="connsiteX347" fmla="*/ 655313 w 4327723"/>
                  <a:gd name="connsiteY347" fmla="*/ 889340 h 3326603"/>
                  <a:gd name="connsiteX348" fmla="*/ 608381 w 4327723"/>
                  <a:gd name="connsiteY348" fmla="*/ 985947 h 3326603"/>
                  <a:gd name="connsiteX349" fmla="*/ 597626 w 4327723"/>
                  <a:gd name="connsiteY349" fmla="*/ 986895 h 3326603"/>
                  <a:gd name="connsiteX350" fmla="*/ 590782 w 4327723"/>
                  <a:gd name="connsiteY350" fmla="*/ 897864 h 3326603"/>
                  <a:gd name="connsiteX351" fmla="*/ 589804 w 4327723"/>
                  <a:gd name="connsiteY351" fmla="*/ 892182 h 3326603"/>
                  <a:gd name="connsiteX352" fmla="*/ 578071 w 4327723"/>
                  <a:gd name="connsiteY352" fmla="*/ 906389 h 3326603"/>
                  <a:gd name="connsiteX353" fmla="*/ 550694 w 4327723"/>
                  <a:gd name="connsiteY353" fmla="*/ 962269 h 3326603"/>
                  <a:gd name="connsiteX354" fmla="*/ 506696 w 4327723"/>
                  <a:gd name="connsiteY354" fmla="*/ 827777 h 3326603"/>
                  <a:gd name="connsiteX355" fmla="*/ 503762 w 4327723"/>
                  <a:gd name="connsiteY355" fmla="*/ 823988 h 3326603"/>
                  <a:gd name="connsiteX356" fmla="*/ 481274 w 4327723"/>
                  <a:gd name="connsiteY356" fmla="*/ 942379 h 3326603"/>
                  <a:gd name="connsiteX357" fmla="*/ 472475 w 4327723"/>
                  <a:gd name="connsiteY357" fmla="*/ 947115 h 3326603"/>
                  <a:gd name="connsiteX358" fmla="*/ 409899 w 4327723"/>
                  <a:gd name="connsiteY358" fmla="*/ 896917 h 3326603"/>
                  <a:gd name="connsiteX359" fmla="*/ 378611 w 4327723"/>
                  <a:gd name="connsiteY359" fmla="*/ 962269 h 3326603"/>
                  <a:gd name="connsiteX360" fmla="*/ 411855 w 4327723"/>
                  <a:gd name="connsiteY360" fmla="*/ 1084449 h 3326603"/>
                  <a:gd name="connsiteX361" fmla="*/ 403055 w 4327723"/>
                  <a:gd name="connsiteY361" fmla="*/ 1090132 h 3326603"/>
                  <a:gd name="connsiteX362" fmla="*/ 324835 w 4327723"/>
                  <a:gd name="connsiteY362" fmla="*/ 1022885 h 3326603"/>
                  <a:gd name="connsiteX363" fmla="*/ 269104 w 4327723"/>
                  <a:gd name="connsiteY363" fmla="*/ 1012467 h 3326603"/>
                  <a:gd name="connsiteX364" fmla="*/ 260304 w 4327723"/>
                  <a:gd name="connsiteY364" fmla="*/ 1074030 h 3326603"/>
                  <a:gd name="connsiteX365" fmla="*/ 384478 w 4327723"/>
                  <a:gd name="connsiteY365" fmla="*/ 1235042 h 3326603"/>
                  <a:gd name="connsiteX366" fmla="*/ 382522 w 4327723"/>
                  <a:gd name="connsiteY366" fmla="*/ 1243566 h 3326603"/>
                  <a:gd name="connsiteX367" fmla="*/ 254438 w 4327723"/>
                  <a:gd name="connsiteY367" fmla="*/ 1293764 h 3326603"/>
                  <a:gd name="connsiteX368" fmla="*/ 292570 w 4327723"/>
                  <a:gd name="connsiteY368" fmla="*/ 1353433 h 3326603"/>
                  <a:gd name="connsiteX369" fmla="*/ 367856 w 4327723"/>
                  <a:gd name="connsiteY369" fmla="*/ 1346803 h 3326603"/>
                  <a:gd name="connsiteX370" fmla="*/ 372745 w 4327723"/>
                  <a:gd name="connsiteY370" fmla="*/ 1356275 h 3326603"/>
                  <a:gd name="connsiteX371" fmla="*/ 201639 w 4327723"/>
                  <a:gd name="connsiteY371" fmla="*/ 1445305 h 3326603"/>
                  <a:gd name="connsiteX372" fmla="*/ 129286 w 4327723"/>
                  <a:gd name="connsiteY372" fmla="*/ 1514445 h 3326603"/>
                  <a:gd name="connsiteX373" fmla="*/ 126353 w 4327723"/>
                  <a:gd name="connsiteY373" fmla="*/ 1558961 h 3326603"/>
                  <a:gd name="connsiteX374" fmla="*/ 120487 w 4327723"/>
                  <a:gd name="connsiteY374" fmla="*/ 1598740 h 3326603"/>
                  <a:gd name="connsiteX375" fmla="*/ 145908 w 4327723"/>
                  <a:gd name="connsiteY375" fmla="*/ 1651779 h 3326603"/>
                  <a:gd name="connsiteX376" fmla="*/ 137108 w 4327723"/>
                  <a:gd name="connsiteY376" fmla="*/ 1674510 h 3326603"/>
                  <a:gd name="connsiteX377" fmla="*/ 180129 w 4327723"/>
                  <a:gd name="connsiteY377" fmla="*/ 1718078 h 3326603"/>
                  <a:gd name="connsiteX378" fmla="*/ 194795 w 4327723"/>
                  <a:gd name="connsiteY378" fmla="*/ 1709554 h 3326603"/>
                  <a:gd name="connsiteX379" fmla="*/ 229016 w 4327723"/>
                  <a:gd name="connsiteY379" fmla="*/ 1740809 h 3326603"/>
                  <a:gd name="connsiteX380" fmla="*/ 228038 w 4327723"/>
                  <a:gd name="connsiteY380" fmla="*/ 1748386 h 3326603"/>
                  <a:gd name="connsiteX381" fmla="*/ 114620 w 4327723"/>
                  <a:gd name="connsiteY381" fmla="*/ 1792901 h 3326603"/>
                  <a:gd name="connsiteX382" fmla="*/ 148841 w 4327723"/>
                  <a:gd name="connsiteY382" fmla="*/ 1845940 h 3326603"/>
                  <a:gd name="connsiteX383" fmla="*/ 215328 w 4327723"/>
                  <a:gd name="connsiteY383" fmla="*/ 1840258 h 3326603"/>
                  <a:gd name="connsiteX384" fmla="*/ 220217 w 4327723"/>
                  <a:gd name="connsiteY384" fmla="*/ 1848782 h 3326603"/>
                  <a:gd name="connsiteX385" fmla="*/ 68666 w 4327723"/>
                  <a:gd name="connsiteY385" fmla="*/ 1927394 h 3326603"/>
                  <a:gd name="connsiteX386" fmla="*/ 5113 w 4327723"/>
                  <a:gd name="connsiteY386" fmla="*/ 1988957 h 3326603"/>
                  <a:gd name="connsiteX387" fmla="*/ 11957 w 4327723"/>
                  <a:gd name="connsiteY387" fmla="*/ 2040102 h 3326603"/>
                  <a:gd name="connsiteX388" fmla="*/ 69644 w 4327723"/>
                  <a:gd name="connsiteY388" fmla="*/ 2035366 h 3326603"/>
                  <a:gd name="connsiteX389" fmla="*/ 76488 w 4327723"/>
                  <a:gd name="connsiteY389" fmla="*/ 2042943 h 3326603"/>
                  <a:gd name="connsiteX390" fmla="*/ 2512050 w 4327723"/>
                  <a:gd name="connsiteY390" fmla="*/ 2722982 h 3326603"/>
                  <a:gd name="connsiteX391" fmla="*/ 2516939 w 4327723"/>
                  <a:gd name="connsiteY391" fmla="*/ 2719193 h 3326603"/>
                  <a:gd name="connsiteX392" fmla="*/ 2519872 w 4327723"/>
                  <a:gd name="connsiteY392" fmla="*/ 2725823 h 3326603"/>
                  <a:gd name="connsiteX393" fmla="*/ 2512050 w 4327723"/>
                  <a:gd name="connsiteY393" fmla="*/ 2722982 h 3326603"/>
                  <a:gd name="connsiteX394" fmla="*/ 1044456 w 4327723"/>
                  <a:gd name="connsiteY394" fmla="*/ 1559907 h 3326603"/>
                  <a:gd name="connsiteX395" fmla="*/ 1195028 w 4327723"/>
                  <a:gd name="connsiteY395" fmla="*/ 1576009 h 3326603"/>
                  <a:gd name="connsiteX396" fmla="*/ 1175473 w 4327723"/>
                  <a:gd name="connsiteY396" fmla="*/ 1498344 h 3326603"/>
                  <a:gd name="connsiteX397" fmla="*/ 1253693 w 4327723"/>
                  <a:gd name="connsiteY397" fmla="*/ 1486032 h 3326603"/>
                  <a:gd name="connsiteX398" fmla="*/ 1209694 w 4327723"/>
                  <a:gd name="connsiteY398" fmla="*/ 1442464 h 3326603"/>
                  <a:gd name="connsiteX399" fmla="*/ 1210672 w 4327723"/>
                  <a:gd name="connsiteY399" fmla="*/ 1436781 h 3326603"/>
                  <a:gd name="connsiteX400" fmla="*/ 1330935 w 4327723"/>
                  <a:gd name="connsiteY400" fmla="*/ 1420679 h 3326603"/>
                  <a:gd name="connsiteX401" fmla="*/ 1297691 w 4327723"/>
                  <a:gd name="connsiteY401" fmla="*/ 1399843 h 3326603"/>
                  <a:gd name="connsiteX402" fmla="*/ 1220450 w 4327723"/>
                  <a:gd name="connsiteY402" fmla="*/ 1300394 h 3326603"/>
                  <a:gd name="connsiteX403" fmla="*/ 1325068 w 4327723"/>
                  <a:gd name="connsiteY403" fmla="*/ 1284293 h 3326603"/>
                  <a:gd name="connsiteX404" fmla="*/ 1356356 w 4327723"/>
                  <a:gd name="connsiteY404" fmla="*/ 1299447 h 3326603"/>
                  <a:gd name="connsiteX405" fmla="*/ 1325068 w 4327723"/>
                  <a:gd name="connsiteY405" fmla="*/ 1219888 h 3326603"/>
                  <a:gd name="connsiteX406" fmla="*/ 1385688 w 4327723"/>
                  <a:gd name="connsiteY406" fmla="*/ 1185792 h 3326603"/>
                  <a:gd name="connsiteX407" fmla="*/ 1432620 w 4327723"/>
                  <a:gd name="connsiteY407" fmla="*/ 1221783 h 3326603"/>
                  <a:gd name="connsiteX408" fmla="*/ 1459019 w 4327723"/>
                  <a:gd name="connsiteY408" fmla="*/ 1118545 h 3326603"/>
                  <a:gd name="connsiteX409" fmla="*/ 1535283 w 4327723"/>
                  <a:gd name="connsiteY409" fmla="*/ 1188633 h 3326603"/>
                  <a:gd name="connsiteX410" fmla="*/ 1548972 w 4327723"/>
                  <a:gd name="connsiteY410" fmla="*/ 1224624 h 3326603"/>
                  <a:gd name="connsiteX411" fmla="*/ 1551905 w 4327723"/>
                  <a:gd name="connsiteY411" fmla="*/ 1164955 h 3326603"/>
                  <a:gd name="connsiteX412" fmla="*/ 1605681 w 4327723"/>
                  <a:gd name="connsiteY412" fmla="*/ 1068348 h 3326603"/>
                  <a:gd name="connsiteX413" fmla="*/ 1716166 w 4327723"/>
                  <a:gd name="connsiteY413" fmla="*/ 1149801 h 3326603"/>
                  <a:gd name="connsiteX414" fmla="*/ 1723011 w 4327723"/>
                  <a:gd name="connsiteY414" fmla="*/ 1169691 h 3326603"/>
                  <a:gd name="connsiteX415" fmla="*/ 1759187 w 4327723"/>
                  <a:gd name="connsiteY415" fmla="*/ 1113810 h 3326603"/>
                  <a:gd name="connsiteX416" fmla="*/ 1837406 w 4327723"/>
                  <a:gd name="connsiteY416" fmla="*/ 1136541 h 3326603"/>
                  <a:gd name="connsiteX417" fmla="*/ 1850117 w 4327723"/>
                  <a:gd name="connsiteY417" fmla="*/ 1146012 h 3326603"/>
                  <a:gd name="connsiteX418" fmla="*/ 1845229 w 4327723"/>
                  <a:gd name="connsiteY418" fmla="*/ 1089184 h 3326603"/>
                  <a:gd name="connsiteX419" fmla="*/ 1925403 w 4327723"/>
                  <a:gd name="connsiteY419" fmla="*/ 1083502 h 3326603"/>
                  <a:gd name="connsiteX420" fmla="*/ 1937137 w 4327723"/>
                  <a:gd name="connsiteY420" fmla="*/ 1088237 h 3326603"/>
                  <a:gd name="connsiteX421" fmla="*/ 1894116 w 4327723"/>
                  <a:gd name="connsiteY421" fmla="*/ 1045616 h 3326603"/>
                  <a:gd name="connsiteX422" fmla="*/ 1835451 w 4327723"/>
                  <a:gd name="connsiteY422" fmla="*/ 931961 h 3326603"/>
                  <a:gd name="connsiteX423" fmla="*/ 1899005 w 4327723"/>
                  <a:gd name="connsiteY423" fmla="*/ 918701 h 3326603"/>
                  <a:gd name="connsiteX424" fmla="*/ 1864784 w 4327723"/>
                  <a:gd name="connsiteY424" fmla="*/ 797469 h 3326603"/>
                  <a:gd name="connsiteX425" fmla="*/ 1899982 w 4327723"/>
                  <a:gd name="connsiteY425" fmla="*/ 769055 h 3326603"/>
                  <a:gd name="connsiteX426" fmla="*/ 1954736 w 4327723"/>
                  <a:gd name="connsiteY426" fmla="*/ 794627 h 3326603"/>
                  <a:gd name="connsiteX427" fmla="*/ 1993846 w 4327723"/>
                  <a:gd name="connsiteY427" fmla="*/ 841037 h 3326603"/>
                  <a:gd name="connsiteX428" fmla="*/ 1991890 w 4327723"/>
                  <a:gd name="connsiteY428" fmla="*/ 837248 h 3326603"/>
                  <a:gd name="connsiteX429" fmla="*/ 1971357 w 4327723"/>
                  <a:gd name="connsiteY429" fmla="*/ 712227 h 3326603"/>
                  <a:gd name="connsiteX430" fmla="*/ 2040777 w 4327723"/>
                  <a:gd name="connsiteY430" fmla="*/ 687602 h 3326603"/>
                  <a:gd name="connsiteX431" fmla="*/ 2085754 w 4327723"/>
                  <a:gd name="connsiteY431" fmla="*/ 746324 h 3326603"/>
                  <a:gd name="connsiteX432" fmla="*/ 2084776 w 4327723"/>
                  <a:gd name="connsiteY432" fmla="*/ 697073 h 3326603"/>
                  <a:gd name="connsiteX433" fmla="*/ 2112153 w 4327723"/>
                  <a:gd name="connsiteY433" fmla="*/ 610884 h 3326603"/>
                  <a:gd name="connsiteX434" fmla="*/ 2179618 w 4327723"/>
                  <a:gd name="connsiteY434" fmla="*/ 648770 h 3326603"/>
                  <a:gd name="connsiteX435" fmla="*/ 2204061 w 4327723"/>
                  <a:gd name="connsiteY435" fmla="*/ 722646 h 3326603"/>
                  <a:gd name="connsiteX436" fmla="*/ 2250015 w 4327723"/>
                  <a:gd name="connsiteY436" fmla="*/ 597625 h 3326603"/>
                  <a:gd name="connsiteX437" fmla="*/ 2348767 w 4327723"/>
                  <a:gd name="connsiteY437" fmla="*/ 512383 h 3326603"/>
                  <a:gd name="connsiteX438" fmla="*/ 2320412 w 4327723"/>
                  <a:gd name="connsiteY438" fmla="*/ 745377 h 3326603"/>
                  <a:gd name="connsiteX439" fmla="*/ 2399610 w 4327723"/>
                  <a:gd name="connsiteY439" fmla="*/ 761478 h 3326603"/>
                  <a:gd name="connsiteX440" fmla="*/ 2421121 w 4327723"/>
                  <a:gd name="connsiteY440" fmla="*/ 832512 h 3326603"/>
                  <a:gd name="connsiteX441" fmla="*/ 2580493 w 4327723"/>
                  <a:gd name="connsiteY441" fmla="*/ 904494 h 3326603"/>
                  <a:gd name="connsiteX442" fmla="*/ 2592226 w 4327723"/>
                  <a:gd name="connsiteY442" fmla="*/ 833460 h 3326603"/>
                  <a:gd name="connsiteX443" fmla="*/ 2651868 w 4327723"/>
                  <a:gd name="connsiteY443" fmla="*/ 826830 h 3326603"/>
                  <a:gd name="connsiteX444" fmla="*/ 2693911 w 4327723"/>
                  <a:gd name="connsiteY444" fmla="*/ 771896 h 3326603"/>
                  <a:gd name="connsiteX445" fmla="*/ 2765287 w 4327723"/>
                  <a:gd name="connsiteY445" fmla="*/ 828724 h 3326603"/>
                  <a:gd name="connsiteX446" fmla="*/ 2781908 w 4327723"/>
                  <a:gd name="connsiteY446" fmla="*/ 710333 h 3326603"/>
                  <a:gd name="connsiteX447" fmla="*/ 2788752 w 4327723"/>
                  <a:gd name="connsiteY447" fmla="*/ 708439 h 3326603"/>
                  <a:gd name="connsiteX448" fmla="*/ 2879683 w 4327723"/>
                  <a:gd name="connsiteY448" fmla="*/ 842931 h 3326603"/>
                  <a:gd name="connsiteX449" fmla="*/ 2981368 w 4327723"/>
                  <a:gd name="connsiteY449" fmla="*/ 707492 h 3326603"/>
                  <a:gd name="connsiteX450" fmla="*/ 2999946 w 4327723"/>
                  <a:gd name="connsiteY450" fmla="*/ 814517 h 3326603"/>
                  <a:gd name="connsiteX451" fmla="*/ 2974524 w 4327723"/>
                  <a:gd name="connsiteY451" fmla="*/ 893129 h 3326603"/>
                  <a:gd name="connsiteX452" fmla="*/ 3022433 w 4327723"/>
                  <a:gd name="connsiteY452" fmla="*/ 878922 h 3326603"/>
                  <a:gd name="connsiteX453" fmla="*/ 3074254 w 4327723"/>
                  <a:gd name="connsiteY453" fmla="*/ 928173 h 3326603"/>
                  <a:gd name="connsiteX454" fmla="*/ 3121186 w 4327723"/>
                  <a:gd name="connsiteY454" fmla="*/ 910177 h 3326603"/>
                  <a:gd name="connsiteX455" fmla="*/ 3171051 w 4327723"/>
                  <a:gd name="connsiteY455" fmla="*/ 988789 h 3326603"/>
                  <a:gd name="connsiteX456" fmla="*/ 3256114 w 4327723"/>
                  <a:gd name="connsiteY456" fmla="*/ 904494 h 3326603"/>
                  <a:gd name="connsiteX457" fmla="*/ 3293269 w 4327723"/>
                  <a:gd name="connsiteY457" fmla="*/ 1015308 h 3326603"/>
                  <a:gd name="connsiteX458" fmla="*/ 3385177 w 4327723"/>
                  <a:gd name="connsiteY458" fmla="*/ 913966 h 3326603"/>
                  <a:gd name="connsiteX459" fmla="*/ 3392021 w 4327723"/>
                  <a:gd name="connsiteY459" fmla="*/ 915860 h 3326603"/>
                  <a:gd name="connsiteX460" fmla="*/ 3394955 w 4327723"/>
                  <a:gd name="connsiteY460" fmla="*/ 1056982 h 3326603"/>
                  <a:gd name="connsiteX461" fmla="*/ 3476107 w 4327723"/>
                  <a:gd name="connsiteY461" fmla="*/ 1013414 h 3326603"/>
                  <a:gd name="connsiteX462" fmla="*/ 3480996 w 4327723"/>
                  <a:gd name="connsiteY462" fmla="*/ 1018150 h 3326603"/>
                  <a:gd name="connsiteX463" fmla="*/ 3477085 w 4327723"/>
                  <a:gd name="connsiteY463" fmla="*/ 1072136 h 3326603"/>
                  <a:gd name="connsiteX464" fmla="*/ 3670679 w 4327723"/>
                  <a:gd name="connsiteY464" fmla="*/ 1021938 h 3326603"/>
                  <a:gd name="connsiteX465" fmla="*/ 3727387 w 4327723"/>
                  <a:gd name="connsiteY465" fmla="*/ 1092973 h 3326603"/>
                  <a:gd name="connsiteX466" fmla="*/ 3668723 w 4327723"/>
                  <a:gd name="connsiteY466" fmla="*/ 1198104 h 3326603"/>
                  <a:gd name="connsiteX467" fmla="*/ 3738142 w 4327723"/>
                  <a:gd name="connsiteY467" fmla="*/ 1207575 h 3326603"/>
                  <a:gd name="connsiteX468" fmla="*/ 3700988 w 4327723"/>
                  <a:gd name="connsiteY468" fmla="*/ 1297553 h 3326603"/>
                  <a:gd name="connsiteX469" fmla="*/ 3901426 w 4327723"/>
                  <a:gd name="connsiteY469" fmla="*/ 1355328 h 3326603"/>
                  <a:gd name="connsiteX470" fmla="*/ 3906315 w 4327723"/>
                  <a:gd name="connsiteY470" fmla="*/ 1517287 h 3326603"/>
                  <a:gd name="connsiteX471" fmla="*/ 3921959 w 4327723"/>
                  <a:gd name="connsiteY471" fmla="*/ 1503080 h 3326603"/>
                  <a:gd name="connsiteX472" fmla="*/ 4007022 w 4327723"/>
                  <a:gd name="connsiteY472" fmla="*/ 1471824 h 3326603"/>
                  <a:gd name="connsiteX473" fmla="*/ 4030489 w 4327723"/>
                  <a:gd name="connsiteY473" fmla="*/ 1537177 h 3326603"/>
                  <a:gd name="connsiteX474" fmla="*/ 3971823 w 4327723"/>
                  <a:gd name="connsiteY474" fmla="*/ 1611999 h 3326603"/>
                  <a:gd name="connsiteX475" fmla="*/ 4021689 w 4327723"/>
                  <a:gd name="connsiteY475" fmla="*/ 1611999 h 3326603"/>
                  <a:gd name="connsiteX476" fmla="*/ 4028533 w 4327723"/>
                  <a:gd name="connsiteY476" fmla="*/ 1662198 h 3326603"/>
                  <a:gd name="connsiteX477" fmla="*/ 3935647 w 4327723"/>
                  <a:gd name="connsiteY477" fmla="*/ 1794795 h 3326603"/>
                  <a:gd name="connsiteX478" fmla="*/ 4061777 w 4327723"/>
                  <a:gd name="connsiteY478" fmla="*/ 1842152 h 3326603"/>
                  <a:gd name="connsiteX479" fmla="*/ 4009956 w 4327723"/>
                  <a:gd name="connsiteY479" fmla="*/ 1894244 h 3326603"/>
                  <a:gd name="connsiteX480" fmla="*/ 4099909 w 4327723"/>
                  <a:gd name="connsiteY480" fmla="*/ 1989904 h 3326603"/>
                  <a:gd name="connsiteX481" fmla="*/ 3997245 w 4327723"/>
                  <a:gd name="connsiteY481" fmla="*/ 2017371 h 3326603"/>
                  <a:gd name="connsiteX482" fmla="*/ 4025600 w 4327723"/>
                  <a:gd name="connsiteY482" fmla="*/ 2043890 h 3326603"/>
                  <a:gd name="connsiteX483" fmla="*/ 4084264 w 4327723"/>
                  <a:gd name="connsiteY483" fmla="*/ 2130079 h 3326603"/>
                  <a:gd name="connsiteX484" fmla="*/ 4033422 w 4327723"/>
                  <a:gd name="connsiteY484" fmla="*/ 2170806 h 3326603"/>
                  <a:gd name="connsiteX485" fmla="*/ 3989423 w 4327723"/>
                  <a:gd name="connsiteY485" fmla="*/ 2150916 h 3326603"/>
                  <a:gd name="connsiteX486" fmla="*/ 4002134 w 4327723"/>
                  <a:gd name="connsiteY486" fmla="*/ 2224792 h 3326603"/>
                  <a:gd name="connsiteX487" fmla="*/ 3983557 w 4327723"/>
                  <a:gd name="connsiteY487" fmla="*/ 2263624 h 3326603"/>
                  <a:gd name="connsiteX488" fmla="*/ 3979646 w 4327723"/>
                  <a:gd name="connsiteY488" fmla="*/ 2264571 h 3326603"/>
                  <a:gd name="connsiteX489" fmla="*/ 3975735 w 4327723"/>
                  <a:gd name="connsiteY489" fmla="*/ 2355496 h 3326603"/>
                  <a:gd name="connsiteX490" fmla="*/ 3880893 w 4327723"/>
                  <a:gd name="connsiteY490" fmla="*/ 2378227 h 3326603"/>
                  <a:gd name="connsiteX491" fmla="*/ 3893604 w 4327723"/>
                  <a:gd name="connsiteY491" fmla="*/ 2406641 h 3326603"/>
                  <a:gd name="connsiteX492" fmla="*/ 3854494 w 4327723"/>
                  <a:gd name="connsiteY492" fmla="*/ 2440737 h 3326603"/>
                  <a:gd name="connsiteX493" fmla="*/ 3878938 w 4327723"/>
                  <a:gd name="connsiteY493" fmla="*/ 2509878 h 3326603"/>
                  <a:gd name="connsiteX494" fmla="*/ 3814407 w 4327723"/>
                  <a:gd name="connsiteY494" fmla="*/ 2561023 h 3326603"/>
                  <a:gd name="connsiteX495" fmla="*/ 3829073 w 4327723"/>
                  <a:gd name="connsiteY495" fmla="*/ 2560076 h 3326603"/>
                  <a:gd name="connsiteX496" fmla="*/ 3885782 w 4327723"/>
                  <a:gd name="connsiteY496" fmla="*/ 2585648 h 3326603"/>
                  <a:gd name="connsiteX497" fmla="*/ 3858405 w 4327723"/>
                  <a:gd name="connsiteY497" fmla="*/ 2624480 h 3326603"/>
                  <a:gd name="connsiteX498" fmla="*/ 3959113 w 4327723"/>
                  <a:gd name="connsiteY498" fmla="*/ 2756131 h 3326603"/>
                  <a:gd name="connsiteX499" fmla="*/ 3832984 w 4327723"/>
                  <a:gd name="connsiteY499" fmla="*/ 2799699 h 3326603"/>
                  <a:gd name="connsiteX500" fmla="*/ 3912182 w 4327723"/>
                  <a:gd name="connsiteY500" fmla="*/ 2901042 h 3326603"/>
                  <a:gd name="connsiteX501" fmla="*/ 3854494 w 4327723"/>
                  <a:gd name="connsiteY501" fmla="*/ 2974918 h 3326603"/>
                  <a:gd name="connsiteX502" fmla="*/ 3718588 w 4327723"/>
                  <a:gd name="connsiteY502" fmla="*/ 2901042 h 3326603"/>
                  <a:gd name="connsiteX503" fmla="*/ 3654056 w 4327723"/>
                  <a:gd name="connsiteY503" fmla="*/ 2841373 h 3326603"/>
                  <a:gd name="connsiteX504" fmla="*/ 3626680 w 4327723"/>
                  <a:gd name="connsiteY504" fmla="*/ 2910513 h 3326603"/>
                  <a:gd name="connsiteX505" fmla="*/ 3494684 w 4327723"/>
                  <a:gd name="connsiteY505" fmla="*/ 2856527 h 3326603"/>
                  <a:gd name="connsiteX506" fmla="*/ 3417442 w 4327723"/>
                  <a:gd name="connsiteY506" fmla="*/ 2728664 h 3326603"/>
                  <a:gd name="connsiteX507" fmla="*/ 3338245 w 4327723"/>
                  <a:gd name="connsiteY507" fmla="*/ 2801593 h 3326603"/>
                  <a:gd name="connsiteX508" fmla="*/ 3259048 w 4327723"/>
                  <a:gd name="connsiteY508" fmla="*/ 2684149 h 3326603"/>
                  <a:gd name="connsiteX509" fmla="*/ 3260025 w 4327723"/>
                  <a:gd name="connsiteY509" fmla="*/ 2556287 h 3326603"/>
                  <a:gd name="connsiteX510" fmla="*/ 3152473 w 4327723"/>
                  <a:gd name="connsiteY510" fmla="*/ 2612168 h 3326603"/>
                  <a:gd name="connsiteX511" fmla="*/ 3173984 w 4327723"/>
                  <a:gd name="connsiteY511" fmla="*/ 2506089 h 3326603"/>
                  <a:gd name="connsiteX512" fmla="*/ 3190605 w 4327723"/>
                  <a:gd name="connsiteY512" fmla="*/ 2478623 h 3326603"/>
                  <a:gd name="connsiteX513" fmla="*/ 3089898 w 4327723"/>
                  <a:gd name="connsiteY513" fmla="*/ 2554393 h 3326603"/>
                  <a:gd name="connsiteX514" fmla="*/ 2975502 w 4327723"/>
                  <a:gd name="connsiteY514" fmla="*/ 2476728 h 3326603"/>
                  <a:gd name="connsiteX515" fmla="*/ 2980390 w 4327723"/>
                  <a:gd name="connsiteY515" fmla="*/ 2426531 h 3326603"/>
                  <a:gd name="connsiteX516" fmla="*/ 2882616 w 4327723"/>
                  <a:gd name="connsiteY516" fmla="*/ 2507984 h 3326603"/>
                  <a:gd name="connsiteX517" fmla="*/ 2876749 w 4327723"/>
                  <a:gd name="connsiteY517" fmla="*/ 2506089 h 3326603"/>
                  <a:gd name="connsiteX518" fmla="*/ 2867950 w 4327723"/>
                  <a:gd name="connsiteY518" fmla="*/ 2393381 h 3326603"/>
                  <a:gd name="connsiteX519" fmla="*/ 2800485 w 4327723"/>
                  <a:gd name="connsiteY519" fmla="*/ 2421795 h 3326603"/>
                  <a:gd name="connsiteX520" fmla="*/ 2755509 w 4327723"/>
                  <a:gd name="connsiteY520" fmla="*/ 2390540 h 3326603"/>
                  <a:gd name="connsiteX521" fmla="*/ 2754531 w 4327723"/>
                  <a:gd name="connsiteY521" fmla="*/ 2453997 h 3326603"/>
                  <a:gd name="connsiteX522" fmla="*/ 2681200 w 4327723"/>
                  <a:gd name="connsiteY522" fmla="*/ 2436002 h 3326603"/>
                  <a:gd name="connsiteX523" fmla="*/ 2620580 w 4327723"/>
                  <a:gd name="connsiteY523" fmla="*/ 2395275 h 3326603"/>
                  <a:gd name="connsiteX524" fmla="*/ 2648935 w 4327723"/>
                  <a:gd name="connsiteY524" fmla="*/ 2436949 h 3326603"/>
                  <a:gd name="connsiteX525" fmla="*/ 2659690 w 4327723"/>
                  <a:gd name="connsiteY525" fmla="*/ 2507984 h 3326603"/>
                  <a:gd name="connsiteX526" fmla="*/ 2524761 w 4327723"/>
                  <a:gd name="connsiteY526" fmla="*/ 2426531 h 3326603"/>
                  <a:gd name="connsiteX527" fmla="*/ 2538450 w 4327723"/>
                  <a:gd name="connsiteY527" fmla="*/ 2507036 h 3326603"/>
                  <a:gd name="connsiteX528" fmla="*/ 2523784 w 4327723"/>
                  <a:gd name="connsiteY528" fmla="*/ 2579965 h 3326603"/>
                  <a:gd name="connsiteX529" fmla="*/ 2463163 w 4327723"/>
                  <a:gd name="connsiteY529" fmla="*/ 2548710 h 3326603"/>
                  <a:gd name="connsiteX530" fmla="*/ 2437742 w 4327723"/>
                  <a:gd name="connsiteY530" fmla="*/ 2494724 h 3326603"/>
                  <a:gd name="connsiteX531" fmla="*/ 2412321 w 4327723"/>
                  <a:gd name="connsiteY531" fmla="*/ 2652894 h 3326603"/>
                  <a:gd name="connsiteX532" fmla="*/ 2319435 w 4327723"/>
                  <a:gd name="connsiteY532" fmla="*/ 2577124 h 3326603"/>
                  <a:gd name="connsiteX533" fmla="*/ 2323346 w 4327723"/>
                  <a:gd name="connsiteY533" fmla="*/ 2666154 h 3326603"/>
                  <a:gd name="connsiteX534" fmla="*/ 2286191 w 4327723"/>
                  <a:gd name="connsiteY534" fmla="*/ 2758973 h 3326603"/>
                  <a:gd name="connsiteX535" fmla="*/ 2161040 w 4327723"/>
                  <a:gd name="connsiteY535" fmla="*/ 2662365 h 3326603"/>
                  <a:gd name="connsiteX536" fmla="*/ 2171795 w 4327723"/>
                  <a:gd name="connsiteY536" fmla="*/ 2731506 h 3326603"/>
                  <a:gd name="connsiteX537" fmla="*/ 2157129 w 4327723"/>
                  <a:gd name="connsiteY537" fmla="*/ 2824324 h 3326603"/>
                  <a:gd name="connsiteX538" fmla="*/ 2093576 w 4327723"/>
                  <a:gd name="connsiteY538" fmla="*/ 2814853 h 3326603"/>
                  <a:gd name="connsiteX539" fmla="*/ 2068155 w 4327723"/>
                  <a:gd name="connsiteY539" fmla="*/ 2747607 h 3326603"/>
                  <a:gd name="connsiteX540" fmla="*/ 2039800 w 4327723"/>
                  <a:gd name="connsiteY540" fmla="*/ 2800646 h 3326603"/>
                  <a:gd name="connsiteX541" fmla="*/ 2033933 w 4327723"/>
                  <a:gd name="connsiteY541" fmla="*/ 2801593 h 3326603"/>
                  <a:gd name="connsiteX542" fmla="*/ 2000690 w 4327723"/>
                  <a:gd name="connsiteY542" fmla="*/ 2731506 h 3326603"/>
                  <a:gd name="connsiteX543" fmla="*/ 1924426 w 4327723"/>
                  <a:gd name="connsiteY543" fmla="*/ 2794016 h 3326603"/>
                  <a:gd name="connsiteX544" fmla="*/ 1892160 w 4327723"/>
                  <a:gd name="connsiteY544" fmla="*/ 2709722 h 3326603"/>
                  <a:gd name="connsiteX545" fmla="*/ 1898027 w 4327723"/>
                  <a:gd name="connsiteY545" fmla="*/ 2663313 h 3326603"/>
                  <a:gd name="connsiteX546" fmla="*/ 1792430 w 4327723"/>
                  <a:gd name="connsiteY546" fmla="*/ 2705933 h 3326603"/>
                  <a:gd name="connsiteX547" fmla="*/ 1792430 w 4327723"/>
                  <a:gd name="connsiteY547" fmla="*/ 2608379 h 3326603"/>
                  <a:gd name="connsiteX548" fmla="*/ 1828607 w 4327723"/>
                  <a:gd name="connsiteY548" fmla="*/ 2535450 h 3326603"/>
                  <a:gd name="connsiteX549" fmla="*/ 1767009 w 4327723"/>
                  <a:gd name="connsiteY549" fmla="*/ 2577124 h 3326603"/>
                  <a:gd name="connsiteX550" fmla="*/ 1723988 w 4327723"/>
                  <a:gd name="connsiteY550" fmla="*/ 2528820 h 3326603"/>
                  <a:gd name="connsiteX551" fmla="*/ 1788519 w 4327723"/>
                  <a:gd name="connsiteY551" fmla="*/ 2430319 h 3326603"/>
                  <a:gd name="connsiteX552" fmla="*/ 1855006 w 4327723"/>
                  <a:gd name="connsiteY552" fmla="*/ 2364020 h 3326603"/>
                  <a:gd name="connsiteX553" fmla="*/ 1846206 w 4327723"/>
                  <a:gd name="connsiteY553" fmla="*/ 2366861 h 3326603"/>
                  <a:gd name="connsiteX554" fmla="*/ 1826652 w 4327723"/>
                  <a:gd name="connsiteY554" fmla="*/ 2388645 h 3326603"/>
                  <a:gd name="connsiteX555" fmla="*/ 1757231 w 4327723"/>
                  <a:gd name="connsiteY555" fmla="*/ 2446420 h 3326603"/>
                  <a:gd name="connsiteX556" fmla="*/ 1725944 w 4327723"/>
                  <a:gd name="connsiteY556" fmla="*/ 2346024 h 3326603"/>
                  <a:gd name="connsiteX557" fmla="*/ 1582215 w 4327723"/>
                  <a:gd name="connsiteY557" fmla="*/ 2431266 h 3326603"/>
                  <a:gd name="connsiteX558" fmla="*/ 1525506 w 4327723"/>
                  <a:gd name="connsiteY558" fmla="*/ 2341289 h 3326603"/>
                  <a:gd name="connsiteX559" fmla="*/ 1367111 w 4327723"/>
                  <a:gd name="connsiteY559" fmla="*/ 2448314 h 3326603"/>
                  <a:gd name="connsiteX560" fmla="*/ 1327024 w 4327723"/>
                  <a:gd name="connsiteY560" fmla="*/ 2295827 h 3326603"/>
                  <a:gd name="connsiteX561" fmla="*/ 1224360 w 4327723"/>
                  <a:gd name="connsiteY561" fmla="*/ 2338448 h 3326603"/>
                  <a:gd name="connsiteX562" fmla="*/ 1244893 w 4327723"/>
                  <a:gd name="connsiteY562" fmla="*/ 2220056 h 3326603"/>
                  <a:gd name="connsiteX563" fmla="*/ 1059122 w 4327723"/>
                  <a:gd name="connsiteY563" fmla="*/ 2201114 h 3326603"/>
                  <a:gd name="connsiteX564" fmla="*/ 1149074 w 4327723"/>
                  <a:gd name="connsiteY564" fmla="*/ 2074198 h 3326603"/>
                  <a:gd name="connsiteX565" fmla="*/ 1084543 w 4327723"/>
                  <a:gd name="connsiteY565" fmla="*/ 2077987 h 3326603"/>
                  <a:gd name="connsiteX566" fmla="*/ 982858 w 4327723"/>
                  <a:gd name="connsiteY566" fmla="*/ 2042943 h 3326603"/>
                  <a:gd name="connsiteX567" fmla="*/ 996546 w 4327723"/>
                  <a:gd name="connsiteY567" fmla="*/ 1932129 h 3326603"/>
                  <a:gd name="connsiteX568" fmla="*/ 1078677 w 4327723"/>
                  <a:gd name="connsiteY568" fmla="*/ 1887614 h 3326603"/>
                  <a:gd name="connsiteX569" fmla="*/ 997524 w 4327723"/>
                  <a:gd name="connsiteY569" fmla="*/ 1841205 h 3326603"/>
                  <a:gd name="connsiteX570" fmla="*/ 1079654 w 4327723"/>
                  <a:gd name="connsiteY570" fmla="*/ 1796690 h 3326603"/>
                  <a:gd name="connsiteX571" fmla="*/ 1122675 w 4327723"/>
                  <a:gd name="connsiteY571" fmla="*/ 1792901 h 3326603"/>
                  <a:gd name="connsiteX572" fmla="*/ 1048366 w 4327723"/>
                  <a:gd name="connsiteY572" fmla="*/ 1766382 h 3326603"/>
                  <a:gd name="connsiteX573" fmla="*/ 924193 w 4327723"/>
                  <a:gd name="connsiteY573" fmla="*/ 1657462 h 3326603"/>
                  <a:gd name="connsiteX574" fmla="*/ 1044456 w 4327723"/>
                  <a:gd name="connsiteY574" fmla="*/ 1559907 h 3326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</a:cxnLst>
                <a:rect l="l" t="t" r="r" b="b"/>
                <a:pathLst>
                  <a:path w="4327723" h="3326603">
                    <a:moveTo>
                      <a:pt x="76488" y="2042943"/>
                    </a:moveTo>
                    <a:cubicBezTo>
                      <a:pt x="50089" y="2063780"/>
                      <a:pt x="21734" y="2098824"/>
                      <a:pt x="13912" y="2131026"/>
                    </a:cubicBezTo>
                    <a:cubicBezTo>
                      <a:pt x="8046" y="2154704"/>
                      <a:pt x="21734" y="2185012"/>
                      <a:pt x="52044" y="2169858"/>
                    </a:cubicBezTo>
                    <a:cubicBezTo>
                      <a:pt x="70621" y="2160387"/>
                      <a:pt x="86265" y="2146180"/>
                      <a:pt x="102887" y="2134815"/>
                    </a:cubicBezTo>
                    <a:cubicBezTo>
                      <a:pt x="105820" y="2132920"/>
                      <a:pt x="110709" y="2134815"/>
                      <a:pt x="110709" y="2137656"/>
                    </a:cubicBezTo>
                    <a:cubicBezTo>
                      <a:pt x="113642" y="2170806"/>
                      <a:pt x="105820" y="2204902"/>
                      <a:pt x="104843" y="2237105"/>
                    </a:cubicBezTo>
                    <a:cubicBezTo>
                      <a:pt x="104843" y="2250365"/>
                      <a:pt x="101909" y="2272148"/>
                      <a:pt x="110709" y="2283514"/>
                    </a:cubicBezTo>
                    <a:cubicBezTo>
                      <a:pt x="121464" y="2298668"/>
                      <a:pt x="146886" y="2260783"/>
                      <a:pt x="152752" y="2254153"/>
                    </a:cubicBezTo>
                    <a:cubicBezTo>
                      <a:pt x="156663" y="2249417"/>
                      <a:pt x="163507" y="2255100"/>
                      <a:pt x="160574" y="2259836"/>
                    </a:cubicBezTo>
                    <a:cubicBezTo>
                      <a:pt x="130264" y="2298668"/>
                      <a:pt x="161552" y="2345077"/>
                      <a:pt x="209461" y="2337500"/>
                    </a:cubicBezTo>
                    <a:cubicBezTo>
                      <a:pt x="215328" y="2336553"/>
                      <a:pt x="216306" y="2346024"/>
                      <a:pt x="210439" y="2346972"/>
                    </a:cubicBezTo>
                    <a:cubicBezTo>
                      <a:pt x="194795" y="2348866"/>
                      <a:pt x="159596" y="2352654"/>
                      <a:pt x="170351" y="2376332"/>
                    </a:cubicBezTo>
                    <a:cubicBezTo>
                      <a:pt x="179151" y="2394328"/>
                      <a:pt x="197728" y="2408535"/>
                      <a:pt x="214350" y="2419901"/>
                    </a:cubicBezTo>
                    <a:cubicBezTo>
                      <a:pt x="215328" y="2420848"/>
                      <a:pt x="216306" y="2420848"/>
                      <a:pt x="217283" y="2421795"/>
                    </a:cubicBezTo>
                    <a:cubicBezTo>
                      <a:pt x="210439" y="2426531"/>
                      <a:pt x="205550" y="2432213"/>
                      <a:pt x="203595" y="2440737"/>
                    </a:cubicBezTo>
                    <a:cubicBezTo>
                      <a:pt x="201639" y="2449261"/>
                      <a:pt x="215328" y="2456839"/>
                      <a:pt x="222172" y="2462521"/>
                    </a:cubicBezTo>
                    <a:cubicBezTo>
                      <a:pt x="232927" y="2470098"/>
                      <a:pt x="243682" y="2477675"/>
                      <a:pt x="254438" y="2486199"/>
                    </a:cubicBezTo>
                    <a:cubicBezTo>
                      <a:pt x="250527" y="2486199"/>
                      <a:pt x="246615" y="2487147"/>
                      <a:pt x="243682" y="2489988"/>
                    </a:cubicBezTo>
                    <a:cubicBezTo>
                      <a:pt x="229994" y="2500406"/>
                      <a:pt x="230972" y="2516507"/>
                      <a:pt x="234883" y="2530715"/>
                    </a:cubicBezTo>
                    <a:cubicBezTo>
                      <a:pt x="233905" y="2531662"/>
                      <a:pt x="233905" y="2532609"/>
                      <a:pt x="234883" y="2534503"/>
                    </a:cubicBezTo>
                    <a:cubicBezTo>
                      <a:pt x="235861" y="2535450"/>
                      <a:pt x="236838" y="2536397"/>
                      <a:pt x="236838" y="2537344"/>
                    </a:cubicBezTo>
                    <a:cubicBezTo>
                      <a:pt x="237816" y="2539239"/>
                      <a:pt x="238794" y="2542080"/>
                      <a:pt x="239771" y="2543974"/>
                    </a:cubicBezTo>
                    <a:cubicBezTo>
                      <a:pt x="245638" y="2557234"/>
                      <a:pt x="254438" y="2568600"/>
                      <a:pt x="264215" y="2579965"/>
                    </a:cubicBezTo>
                    <a:cubicBezTo>
                      <a:pt x="264215" y="2579965"/>
                      <a:pt x="263237" y="2579965"/>
                      <a:pt x="263237" y="2579965"/>
                    </a:cubicBezTo>
                    <a:cubicBezTo>
                      <a:pt x="249549" y="2564811"/>
                      <a:pt x="237816" y="2549657"/>
                      <a:pt x="226083" y="2537344"/>
                    </a:cubicBezTo>
                    <a:cubicBezTo>
                      <a:pt x="218261" y="2528820"/>
                      <a:pt x="193818" y="2497565"/>
                      <a:pt x="174263" y="2503248"/>
                    </a:cubicBezTo>
                    <a:cubicBezTo>
                      <a:pt x="153730" y="2508931"/>
                      <a:pt x="165463" y="2531662"/>
                      <a:pt x="170351" y="2542080"/>
                    </a:cubicBezTo>
                    <a:cubicBezTo>
                      <a:pt x="175240" y="2552498"/>
                      <a:pt x="185018" y="2564811"/>
                      <a:pt x="196751" y="2575230"/>
                    </a:cubicBezTo>
                    <a:cubicBezTo>
                      <a:pt x="154708" y="2575230"/>
                      <a:pt x="106798" y="2580912"/>
                      <a:pt x="131242" y="2608379"/>
                    </a:cubicBezTo>
                    <a:cubicBezTo>
                      <a:pt x="144930" y="2623533"/>
                      <a:pt x="175240" y="2634899"/>
                      <a:pt x="197728" y="2642476"/>
                    </a:cubicBezTo>
                    <a:cubicBezTo>
                      <a:pt x="220217" y="2650053"/>
                      <a:pt x="247593" y="2659524"/>
                      <a:pt x="274970" y="2667101"/>
                    </a:cubicBezTo>
                    <a:cubicBezTo>
                      <a:pt x="270082" y="2668048"/>
                      <a:pt x="265193" y="2668995"/>
                      <a:pt x="260304" y="2669943"/>
                    </a:cubicBezTo>
                    <a:cubicBezTo>
                      <a:pt x="235861" y="2674678"/>
                      <a:pt x="174263" y="2688885"/>
                      <a:pt x="158619" y="2706881"/>
                    </a:cubicBezTo>
                    <a:cubicBezTo>
                      <a:pt x="132219" y="2736242"/>
                      <a:pt x="206528" y="2730559"/>
                      <a:pt x="267148" y="2722035"/>
                    </a:cubicBezTo>
                    <a:cubicBezTo>
                      <a:pt x="229994" y="2740030"/>
                      <a:pt x="198706" y="2762761"/>
                      <a:pt x="185995" y="2789281"/>
                    </a:cubicBezTo>
                    <a:cubicBezTo>
                      <a:pt x="175240" y="2811065"/>
                      <a:pt x="227061" y="2801593"/>
                      <a:pt x="274970" y="2787386"/>
                    </a:cubicBezTo>
                    <a:cubicBezTo>
                      <a:pt x="271059" y="2789281"/>
                      <a:pt x="268126" y="2791175"/>
                      <a:pt x="264215" y="2794016"/>
                    </a:cubicBezTo>
                    <a:cubicBezTo>
                      <a:pt x="235861" y="2814853"/>
                      <a:pt x="213372" y="2838531"/>
                      <a:pt x="195773" y="2864104"/>
                    </a:cubicBezTo>
                    <a:cubicBezTo>
                      <a:pt x="158619" y="2919037"/>
                      <a:pt x="243682" y="2896306"/>
                      <a:pt x="281814" y="2883047"/>
                    </a:cubicBezTo>
                    <a:cubicBezTo>
                      <a:pt x="294525" y="2878311"/>
                      <a:pt x="307236" y="2873575"/>
                      <a:pt x="319946" y="2868839"/>
                    </a:cubicBezTo>
                    <a:cubicBezTo>
                      <a:pt x="313102" y="2873575"/>
                      <a:pt x="307236" y="2878311"/>
                      <a:pt x="300392" y="2883047"/>
                    </a:cubicBezTo>
                    <a:cubicBezTo>
                      <a:pt x="278881" y="2900095"/>
                      <a:pt x="258349" y="2923773"/>
                      <a:pt x="253460" y="2946504"/>
                    </a:cubicBezTo>
                    <a:cubicBezTo>
                      <a:pt x="249549" y="2964500"/>
                      <a:pt x="251504" y="2984389"/>
                      <a:pt x="260304" y="2998596"/>
                    </a:cubicBezTo>
                    <a:cubicBezTo>
                      <a:pt x="231950" y="3018486"/>
                      <a:pt x="192840" y="3046900"/>
                      <a:pt x="194795" y="3073419"/>
                    </a:cubicBezTo>
                    <a:cubicBezTo>
                      <a:pt x="194795" y="3076261"/>
                      <a:pt x="198706" y="3078155"/>
                      <a:pt x="201639" y="3078155"/>
                    </a:cubicBezTo>
                    <a:cubicBezTo>
                      <a:pt x="233905" y="3078155"/>
                      <a:pt x="276926" y="3065842"/>
                      <a:pt x="305280" y="3056371"/>
                    </a:cubicBezTo>
                    <a:cubicBezTo>
                      <a:pt x="322880" y="3050688"/>
                      <a:pt x="340479" y="3044059"/>
                      <a:pt x="357101" y="3038376"/>
                    </a:cubicBezTo>
                    <a:cubicBezTo>
                      <a:pt x="328746" y="3056371"/>
                      <a:pt x="302347" y="3076261"/>
                      <a:pt x="300392" y="3098045"/>
                    </a:cubicBezTo>
                    <a:cubicBezTo>
                      <a:pt x="300392" y="3100886"/>
                      <a:pt x="301369" y="3101833"/>
                      <a:pt x="304302" y="3103727"/>
                    </a:cubicBezTo>
                    <a:cubicBezTo>
                      <a:pt x="326791" y="3114146"/>
                      <a:pt x="377633" y="3088573"/>
                      <a:pt x="408921" y="3071525"/>
                    </a:cubicBezTo>
                    <a:cubicBezTo>
                      <a:pt x="398166" y="3093309"/>
                      <a:pt x="397188" y="3115093"/>
                      <a:pt x="404032" y="3139718"/>
                    </a:cubicBezTo>
                    <a:cubicBezTo>
                      <a:pt x="406966" y="3151084"/>
                      <a:pt x="423587" y="3172868"/>
                      <a:pt x="444120" y="3170026"/>
                    </a:cubicBezTo>
                    <a:cubicBezTo>
                      <a:pt x="474430" y="3166238"/>
                      <a:pt x="490074" y="3128353"/>
                      <a:pt x="498874" y="3096151"/>
                    </a:cubicBezTo>
                    <a:cubicBezTo>
                      <a:pt x="506696" y="3147296"/>
                      <a:pt x="530162" y="3222118"/>
                      <a:pt x="573182" y="3187075"/>
                    </a:cubicBezTo>
                    <a:cubicBezTo>
                      <a:pt x="587849" y="3174762"/>
                      <a:pt x="595671" y="3153925"/>
                      <a:pt x="598604" y="3131194"/>
                    </a:cubicBezTo>
                    <a:cubicBezTo>
                      <a:pt x="612292" y="3155819"/>
                      <a:pt x="631847" y="3173815"/>
                      <a:pt x="658246" y="3161502"/>
                    </a:cubicBezTo>
                    <a:cubicBezTo>
                      <a:pt x="685623" y="3148243"/>
                      <a:pt x="694423" y="3116987"/>
                      <a:pt x="701267" y="3095203"/>
                    </a:cubicBezTo>
                    <a:cubicBezTo>
                      <a:pt x="702245" y="3093309"/>
                      <a:pt x="702245" y="3090468"/>
                      <a:pt x="703223" y="3088573"/>
                    </a:cubicBezTo>
                    <a:cubicBezTo>
                      <a:pt x="723755" y="3090468"/>
                      <a:pt x="748199" y="3086679"/>
                      <a:pt x="771665" y="3081943"/>
                    </a:cubicBezTo>
                    <a:cubicBezTo>
                      <a:pt x="754065" y="3091415"/>
                      <a:pt x="737443" y="3100886"/>
                      <a:pt x="720822" y="3111305"/>
                    </a:cubicBezTo>
                    <a:cubicBezTo>
                      <a:pt x="717889" y="3113199"/>
                      <a:pt x="715933" y="3116987"/>
                      <a:pt x="718866" y="3118881"/>
                    </a:cubicBezTo>
                    <a:cubicBezTo>
                      <a:pt x="725711" y="3123617"/>
                      <a:pt x="733533" y="3124564"/>
                      <a:pt x="743310" y="3121723"/>
                    </a:cubicBezTo>
                    <a:cubicBezTo>
                      <a:pt x="756021" y="3118881"/>
                      <a:pt x="768731" y="3114146"/>
                      <a:pt x="780464" y="3110357"/>
                    </a:cubicBezTo>
                    <a:cubicBezTo>
                      <a:pt x="797086" y="3104675"/>
                      <a:pt x="773620" y="3126459"/>
                      <a:pt x="770687" y="3134035"/>
                    </a:cubicBezTo>
                    <a:cubicBezTo>
                      <a:pt x="758954" y="3162450"/>
                      <a:pt x="753087" y="3195599"/>
                      <a:pt x="756998" y="3225907"/>
                    </a:cubicBezTo>
                    <a:cubicBezTo>
                      <a:pt x="758954" y="3242008"/>
                      <a:pt x="779487" y="3253374"/>
                      <a:pt x="798064" y="3237273"/>
                    </a:cubicBezTo>
                    <a:cubicBezTo>
                      <a:pt x="836196" y="3204123"/>
                      <a:pt x="862595" y="3165291"/>
                      <a:pt x="886061" y="3125511"/>
                    </a:cubicBezTo>
                    <a:cubicBezTo>
                      <a:pt x="883128" y="3158661"/>
                      <a:pt x="887039" y="3201282"/>
                      <a:pt x="940815" y="3185181"/>
                    </a:cubicBezTo>
                    <a:cubicBezTo>
                      <a:pt x="969169" y="3176656"/>
                      <a:pt x="976991" y="3145401"/>
                      <a:pt x="983835" y="3127406"/>
                    </a:cubicBezTo>
                    <a:cubicBezTo>
                      <a:pt x="990679" y="3108463"/>
                      <a:pt x="990679" y="3091415"/>
                      <a:pt x="986769" y="3074367"/>
                    </a:cubicBezTo>
                    <a:cubicBezTo>
                      <a:pt x="1005346" y="3090468"/>
                      <a:pt x="1020990" y="3104675"/>
                      <a:pt x="1055211" y="3114146"/>
                    </a:cubicBezTo>
                    <a:cubicBezTo>
                      <a:pt x="1072810" y="3118881"/>
                      <a:pt x="1090409" y="3105622"/>
                      <a:pt x="1092365" y="3094256"/>
                    </a:cubicBezTo>
                    <a:cubicBezTo>
                      <a:pt x="1097254" y="3063001"/>
                      <a:pt x="1083565" y="3032693"/>
                      <a:pt x="1068899" y="3003332"/>
                    </a:cubicBezTo>
                    <a:cubicBezTo>
                      <a:pt x="1066944" y="3000490"/>
                      <a:pt x="1065966" y="2997649"/>
                      <a:pt x="1064010" y="2994808"/>
                    </a:cubicBezTo>
                    <a:cubicBezTo>
                      <a:pt x="1067921" y="2975865"/>
                      <a:pt x="1058144" y="2954081"/>
                      <a:pt x="1050322" y="2932297"/>
                    </a:cubicBezTo>
                    <a:cubicBezTo>
                      <a:pt x="1071832" y="2961658"/>
                      <a:pt x="1105076" y="3001438"/>
                      <a:pt x="1142230" y="2990072"/>
                    </a:cubicBezTo>
                    <a:cubicBezTo>
                      <a:pt x="1156896" y="2985336"/>
                      <a:pt x="1160807" y="2975865"/>
                      <a:pt x="1162763" y="2965447"/>
                    </a:cubicBezTo>
                    <a:cubicBezTo>
                      <a:pt x="1164718" y="2957870"/>
                      <a:pt x="1165696" y="2949346"/>
                      <a:pt x="1165696" y="2941768"/>
                    </a:cubicBezTo>
                    <a:cubicBezTo>
                      <a:pt x="1176451" y="2962605"/>
                      <a:pt x="1191117" y="2974918"/>
                      <a:pt x="1208716" y="2954081"/>
                    </a:cubicBezTo>
                    <a:cubicBezTo>
                      <a:pt x="1227294" y="2933244"/>
                      <a:pt x="1235116" y="2909566"/>
                      <a:pt x="1246849" y="2885888"/>
                    </a:cubicBezTo>
                    <a:cubicBezTo>
                      <a:pt x="1237071" y="2903883"/>
                      <a:pt x="1241960" y="2925667"/>
                      <a:pt x="1236094" y="2944610"/>
                    </a:cubicBezTo>
                    <a:cubicBezTo>
                      <a:pt x="1233160" y="2956923"/>
                      <a:pt x="1231205" y="2972077"/>
                      <a:pt x="1234138" y="2984389"/>
                    </a:cubicBezTo>
                    <a:cubicBezTo>
                      <a:pt x="1234138" y="2986284"/>
                      <a:pt x="1236094" y="2987231"/>
                      <a:pt x="1238049" y="2986284"/>
                    </a:cubicBezTo>
                    <a:cubicBezTo>
                      <a:pt x="1287914" y="2977759"/>
                      <a:pt x="1331913" y="2944610"/>
                      <a:pt x="1364178" y="2917143"/>
                    </a:cubicBezTo>
                    <a:cubicBezTo>
                      <a:pt x="1359289" y="2921879"/>
                      <a:pt x="1354401" y="2925667"/>
                      <a:pt x="1350490" y="2930403"/>
                    </a:cubicBezTo>
                    <a:cubicBezTo>
                      <a:pt x="1341690" y="2939874"/>
                      <a:pt x="1333868" y="2946504"/>
                      <a:pt x="1333868" y="2957870"/>
                    </a:cubicBezTo>
                    <a:cubicBezTo>
                      <a:pt x="1333868" y="2981548"/>
                      <a:pt x="1410132" y="2942715"/>
                      <a:pt x="1413065" y="2941768"/>
                    </a:cubicBezTo>
                    <a:cubicBezTo>
                      <a:pt x="1439464" y="2928509"/>
                      <a:pt x="1459997" y="2907672"/>
                      <a:pt x="1475641" y="2884941"/>
                    </a:cubicBezTo>
                    <a:cubicBezTo>
                      <a:pt x="1474663" y="2896306"/>
                      <a:pt x="1474663" y="2906725"/>
                      <a:pt x="1476619" y="2919037"/>
                    </a:cubicBezTo>
                    <a:cubicBezTo>
                      <a:pt x="1478574" y="2927561"/>
                      <a:pt x="1490307" y="2959764"/>
                      <a:pt x="1506929" y="2960711"/>
                    </a:cubicBezTo>
                    <a:cubicBezTo>
                      <a:pt x="1517684" y="2960711"/>
                      <a:pt x="1529417" y="2960711"/>
                      <a:pt x="1533328" y="2951240"/>
                    </a:cubicBezTo>
                    <a:cubicBezTo>
                      <a:pt x="1540172" y="2935139"/>
                      <a:pt x="1550927" y="2919037"/>
                      <a:pt x="1561682" y="2903883"/>
                    </a:cubicBezTo>
                    <a:cubicBezTo>
                      <a:pt x="1560705" y="2929456"/>
                      <a:pt x="1565594" y="2960711"/>
                      <a:pt x="1588082" y="2963552"/>
                    </a:cubicBezTo>
                    <a:cubicBezTo>
                      <a:pt x="1577326" y="2975865"/>
                      <a:pt x="1566571" y="2989125"/>
                      <a:pt x="1565594" y="3000490"/>
                    </a:cubicBezTo>
                    <a:cubicBezTo>
                      <a:pt x="1564616" y="3004279"/>
                      <a:pt x="1568527" y="3007120"/>
                      <a:pt x="1573416" y="3006173"/>
                    </a:cubicBezTo>
                    <a:cubicBezTo>
                      <a:pt x="1602748" y="3001438"/>
                      <a:pt x="1627192" y="2989125"/>
                      <a:pt x="1653591" y="2977759"/>
                    </a:cubicBezTo>
                    <a:cubicBezTo>
                      <a:pt x="1618392" y="3003332"/>
                      <a:pt x="1577326" y="3039323"/>
                      <a:pt x="1601770" y="3057318"/>
                    </a:cubicBezTo>
                    <a:cubicBezTo>
                      <a:pt x="1616436" y="3068684"/>
                      <a:pt x="1637947" y="3064895"/>
                      <a:pt x="1655546" y="3056371"/>
                    </a:cubicBezTo>
                    <a:cubicBezTo>
                      <a:pt x="1655546" y="3060160"/>
                      <a:pt x="1656524" y="3063948"/>
                      <a:pt x="1657501" y="3067737"/>
                    </a:cubicBezTo>
                    <a:cubicBezTo>
                      <a:pt x="1661412" y="3083838"/>
                      <a:pt x="1681945" y="3138771"/>
                      <a:pt x="1708344" y="3143507"/>
                    </a:cubicBezTo>
                    <a:cubicBezTo>
                      <a:pt x="1731810" y="3148243"/>
                      <a:pt x="1738654" y="3127406"/>
                      <a:pt x="1740610" y="3103727"/>
                    </a:cubicBezTo>
                    <a:cubicBezTo>
                      <a:pt x="1746476" y="3119829"/>
                      <a:pt x="1753321" y="3135930"/>
                      <a:pt x="1762120" y="3153925"/>
                    </a:cubicBezTo>
                    <a:cubicBezTo>
                      <a:pt x="1767009" y="3163397"/>
                      <a:pt x="1779720" y="3195599"/>
                      <a:pt x="1800252" y="3192758"/>
                    </a:cubicBezTo>
                    <a:cubicBezTo>
                      <a:pt x="1825674" y="3189916"/>
                      <a:pt x="1826652" y="3154872"/>
                      <a:pt x="1830562" y="3141613"/>
                    </a:cubicBezTo>
                    <a:cubicBezTo>
                      <a:pt x="1833496" y="3132141"/>
                      <a:pt x="1834473" y="3122670"/>
                      <a:pt x="1835451" y="3113199"/>
                    </a:cubicBezTo>
                    <a:cubicBezTo>
                      <a:pt x="1843273" y="3128353"/>
                      <a:pt x="1853050" y="3142560"/>
                      <a:pt x="1867717" y="3154872"/>
                    </a:cubicBezTo>
                    <a:cubicBezTo>
                      <a:pt x="1882383" y="3168132"/>
                      <a:pt x="1920515" y="3213594"/>
                      <a:pt x="1953758" y="3204123"/>
                    </a:cubicBezTo>
                    <a:cubicBezTo>
                      <a:pt x="1984069" y="3194652"/>
                      <a:pt x="1986024" y="3152031"/>
                      <a:pt x="1989935" y="3134035"/>
                    </a:cubicBezTo>
                    <a:cubicBezTo>
                      <a:pt x="1990913" y="3130247"/>
                      <a:pt x="1990913" y="3127406"/>
                      <a:pt x="1990913" y="3124564"/>
                    </a:cubicBezTo>
                    <a:cubicBezTo>
                      <a:pt x="1995801" y="3129300"/>
                      <a:pt x="1999712" y="3134035"/>
                      <a:pt x="2004601" y="3138771"/>
                    </a:cubicBezTo>
                    <a:cubicBezTo>
                      <a:pt x="2008512" y="3142560"/>
                      <a:pt x="2013400" y="3141613"/>
                      <a:pt x="2019267" y="3139718"/>
                    </a:cubicBezTo>
                    <a:cubicBezTo>
                      <a:pt x="2035889" y="3133089"/>
                      <a:pt x="2033933" y="3125511"/>
                      <a:pt x="2032956" y="3112252"/>
                    </a:cubicBezTo>
                    <a:cubicBezTo>
                      <a:pt x="2031978" y="3097098"/>
                      <a:pt x="2028067" y="3081943"/>
                      <a:pt x="2023178" y="3066789"/>
                    </a:cubicBezTo>
                    <a:cubicBezTo>
                      <a:pt x="2041755" y="3083838"/>
                      <a:pt x="2061311" y="3098992"/>
                      <a:pt x="2087709" y="3111305"/>
                    </a:cubicBezTo>
                    <a:cubicBezTo>
                      <a:pt x="2105309" y="3118881"/>
                      <a:pt x="2140508" y="3128353"/>
                      <a:pt x="2159085" y="3118881"/>
                    </a:cubicBezTo>
                    <a:cubicBezTo>
                      <a:pt x="2182551" y="3106569"/>
                      <a:pt x="2155174" y="3075314"/>
                      <a:pt x="2123886" y="3048794"/>
                    </a:cubicBezTo>
                    <a:cubicBezTo>
                      <a:pt x="2182551" y="3076261"/>
                      <a:pt x="2251971" y="3099939"/>
                      <a:pt x="2309657" y="3072472"/>
                    </a:cubicBezTo>
                    <a:cubicBezTo>
                      <a:pt x="2347790" y="3053530"/>
                      <a:pt x="2265659" y="3003332"/>
                      <a:pt x="2210905" y="2973024"/>
                    </a:cubicBezTo>
                    <a:cubicBezTo>
                      <a:pt x="2243170" y="2981548"/>
                      <a:pt x="2274459" y="2991019"/>
                      <a:pt x="2308680" y="2995755"/>
                    </a:cubicBezTo>
                    <a:cubicBezTo>
                      <a:pt x="2331168" y="2999543"/>
                      <a:pt x="2362455" y="3006173"/>
                      <a:pt x="2381033" y="2991966"/>
                    </a:cubicBezTo>
                    <a:cubicBezTo>
                      <a:pt x="2402543" y="2975865"/>
                      <a:pt x="2364411" y="2953134"/>
                      <a:pt x="2334101" y="2937033"/>
                    </a:cubicBezTo>
                    <a:cubicBezTo>
                      <a:pt x="2358544" y="2942715"/>
                      <a:pt x="2385922" y="2946504"/>
                      <a:pt x="2393743" y="2933244"/>
                    </a:cubicBezTo>
                    <a:cubicBezTo>
                      <a:pt x="2401565" y="2919037"/>
                      <a:pt x="2386899" y="2904830"/>
                      <a:pt x="2365389" y="2892518"/>
                    </a:cubicBezTo>
                    <a:cubicBezTo>
                      <a:pt x="2436764" y="2892518"/>
                      <a:pt x="2508140" y="2877364"/>
                      <a:pt x="2533561" y="2834743"/>
                    </a:cubicBezTo>
                    <a:cubicBezTo>
                      <a:pt x="2555071" y="2799699"/>
                      <a:pt x="2533561" y="2776968"/>
                      <a:pt x="2497385" y="2764655"/>
                    </a:cubicBezTo>
                    <a:lnTo>
                      <a:pt x="2497385" y="2764655"/>
                    </a:lnTo>
                    <a:cubicBezTo>
                      <a:pt x="2512050" y="2762761"/>
                      <a:pt x="2527695" y="2758026"/>
                      <a:pt x="2532584" y="2748554"/>
                    </a:cubicBezTo>
                    <a:cubicBezTo>
                      <a:pt x="2542361" y="2765602"/>
                      <a:pt x="2557027" y="2777915"/>
                      <a:pt x="2576582" y="2779810"/>
                    </a:cubicBezTo>
                    <a:cubicBezTo>
                      <a:pt x="2592226" y="2781704"/>
                      <a:pt x="2601025" y="2773180"/>
                      <a:pt x="2607870" y="2764655"/>
                    </a:cubicBezTo>
                    <a:cubicBezTo>
                      <a:pt x="2612759" y="2758026"/>
                      <a:pt x="2617647" y="2749501"/>
                      <a:pt x="2620580" y="2741924"/>
                    </a:cubicBezTo>
                    <a:cubicBezTo>
                      <a:pt x="2622536" y="2766550"/>
                      <a:pt x="2631335" y="2784545"/>
                      <a:pt x="2657735" y="2771285"/>
                    </a:cubicBezTo>
                    <a:cubicBezTo>
                      <a:pt x="2684134" y="2758026"/>
                      <a:pt x="2702711" y="2737189"/>
                      <a:pt x="2724222" y="2720140"/>
                    </a:cubicBezTo>
                    <a:cubicBezTo>
                      <a:pt x="2707599" y="2734347"/>
                      <a:pt x="2701733" y="2757078"/>
                      <a:pt x="2689023" y="2773180"/>
                    </a:cubicBezTo>
                    <a:cubicBezTo>
                      <a:pt x="2680223" y="2783598"/>
                      <a:pt x="2672401" y="2798752"/>
                      <a:pt x="2670445" y="2812012"/>
                    </a:cubicBezTo>
                    <a:cubicBezTo>
                      <a:pt x="2670445" y="2813906"/>
                      <a:pt x="2671423" y="2814853"/>
                      <a:pt x="2673378" y="2815801"/>
                    </a:cubicBezTo>
                    <a:cubicBezTo>
                      <a:pt x="2726177" y="2828113"/>
                      <a:pt x="2783864" y="2812959"/>
                      <a:pt x="2826884" y="2797805"/>
                    </a:cubicBezTo>
                    <a:cubicBezTo>
                      <a:pt x="2820040" y="2799699"/>
                      <a:pt x="2814174" y="2802540"/>
                      <a:pt x="2807330" y="2805382"/>
                    </a:cubicBezTo>
                    <a:cubicBezTo>
                      <a:pt x="2794619" y="2811065"/>
                      <a:pt x="2784841" y="2814853"/>
                      <a:pt x="2779953" y="2825272"/>
                    </a:cubicBezTo>
                    <a:cubicBezTo>
                      <a:pt x="2769198" y="2848950"/>
                      <a:pt x="2862083" y="2841373"/>
                      <a:pt x="2864039" y="2841373"/>
                    </a:cubicBezTo>
                    <a:cubicBezTo>
                      <a:pt x="2896304" y="2838531"/>
                      <a:pt x="2925637" y="2826219"/>
                      <a:pt x="2949102" y="2811065"/>
                    </a:cubicBezTo>
                    <a:cubicBezTo>
                      <a:pt x="2943236" y="2821483"/>
                      <a:pt x="2938347" y="2831902"/>
                      <a:pt x="2935414" y="2844214"/>
                    </a:cubicBezTo>
                    <a:cubicBezTo>
                      <a:pt x="2933459" y="2853685"/>
                      <a:pt x="2931503" y="2890623"/>
                      <a:pt x="2948125" y="2897253"/>
                    </a:cubicBezTo>
                    <a:cubicBezTo>
                      <a:pt x="2958880" y="2901989"/>
                      <a:pt x="2970613" y="2906725"/>
                      <a:pt x="2978435" y="2898201"/>
                    </a:cubicBezTo>
                    <a:cubicBezTo>
                      <a:pt x="2992123" y="2884941"/>
                      <a:pt x="3009723" y="2873575"/>
                      <a:pt x="3026344" y="2863157"/>
                    </a:cubicBezTo>
                    <a:cubicBezTo>
                      <a:pt x="3014612" y="2887782"/>
                      <a:pt x="3005812" y="2919985"/>
                      <a:pt x="3026344" y="2932297"/>
                    </a:cubicBezTo>
                    <a:cubicBezTo>
                      <a:pt x="3010701" y="2939874"/>
                      <a:pt x="2994079" y="2949346"/>
                      <a:pt x="2988212" y="2959764"/>
                    </a:cubicBezTo>
                    <a:cubicBezTo>
                      <a:pt x="2986257" y="2962605"/>
                      <a:pt x="2988212" y="2967341"/>
                      <a:pt x="2994079" y="2968288"/>
                    </a:cubicBezTo>
                    <a:cubicBezTo>
                      <a:pt x="3025366" y="2974918"/>
                      <a:pt x="3054699" y="2973024"/>
                      <a:pt x="3085009" y="2973024"/>
                    </a:cubicBezTo>
                    <a:cubicBezTo>
                      <a:pt x="3040033" y="2984389"/>
                      <a:pt x="2984301" y="3002385"/>
                      <a:pt x="3000923" y="3030798"/>
                    </a:cubicBezTo>
                    <a:cubicBezTo>
                      <a:pt x="3010701" y="3047847"/>
                      <a:pt x="3033188" y="3053530"/>
                      <a:pt x="3053721" y="3051635"/>
                    </a:cubicBezTo>
                    <a:cubicBezTo>
                      <a:pt x="3052744" y="3055424"/>
                      <a:pt x="3051766" y="3059213"/>
                      <a:pt x="3051766" y="3063001"/>
                    </a:cubicBezTo>
                    <a:cubicBezTo>
                      <a:pt x="3048833" y="3080049"/>
                      <a:pt x="3045900" y="3142560"/>
                      <a:pt x="3069365" y="3157714"/>
                    </a:cubicBezTo>
                    <a:cubicBezTo>
                      <a:pt x="3089898" y="3170974"/>
                      <a:pt x="3106519" y="3153925"/>
                      <a:pt x="3118253" y="3132141"/>
                    </a:cubicBezTo>
                    <a:cubicBezTo>
                      <a:pt x="3117275" y="3150137"/>
                      <a:pt x="3117275" y="3169080"/>
                      <a:pt x="3118253" y="3189916"/>
                    </a:cubicBezTo>
                    <a:cubicBezTo>
                      <a:pt x="3119231" y="3201282"/>
                      <a:pt x="3118253" y="3238220"/>
                      <a:pt x="3139763" y="3243902"/>
                    </a:cubicBezTo>
                    <a:cubicBezTo>
                      <a:pt x="3166162" y="3251480"/>
                      <a:pt x="3181806" y="3217383"/>
                      <a:pt x="3191583" y="3206017"/>
                    </a:cubicBezTo>
                    <a:cubicBezTo>
                      <a:pt x="3198428" y="3197493"/>
                      <a:pt x="3203317" y="3188969"/>
                      <a:pt x="3208205" y="3179498"/>
                    </a:cubicBezTo>
                    <a:cubicBezTo>
                      <a:pt x="3210161" y="3197493"/>
                      <a:pt x="3213094" y="3215489"/>
                      <a:pt x="3221893" y="3233484"/>
                    </a:cubicBezTo>
                    <a:cubicBezTo>
                      <a:pt x="3230693" y="3252427"/>
                      <a:pt x="3249270" y="3313043"/>
                      <a:pt x="3285447" y="3315884"/>
                    </a:cubicBezTo>
                    <a:cubicBezTo>
                      <a:pt x="3319668" y="3318726"/>
                      <a:pt x="3339223" y="3277999"/>
                      <a:pt x="3350956" y="3260951"/>
                    </a:cubicBezTo>
                    <a:cubicBezTo>
                      <a:pt x="3352911" y="3258109"/>
                      <a:pt x="3354867" y="3255268"/>
                      <a:pt x="3356823" y="3251480"/>
                    </a:cubicBezTo>
                    <a:cubicBezTo>
                      <a:pt x="3359756" y="3258109"/>
                      <a:pt x="3361711" y="3264739"/>
                      <a:pt x="3364644" y="3271369"/>
                    </a:cubicBezTo>
                    <a:cubicBezTo>
                      <a:pt x="3366600" y="3277052"/>
                      <a:pt x="3372466" y="3277999"/>
                      <a:pt x="3378332" y="3277999"/>
                    </a:cubicBezTo>
                    <a:cubicBezTo>
                      <a:pt x="3396910" y="3277999"/>
                      <a:pt x="3398866" y="3269475"/>
                      <a:pt x="3403754" y="3256215"/>
                    </a:cubicBezTo>
                    <a:cubicBezTo>
                      <a:pt x="3408643" y="3240114"/>
                      <a:pt x="3411576" y="3224013"/>
                      <a:pt x="3413531" y="3206964"/>
                    </a:cubicBezTo>
                    <a:cubicBezTo>
                      <a:pt x="3424286" y="3230643"/>
                      <a:pt x="3436998" y="3254321"/>
                      <a:pt x="3458507" y="3276105"/>
                    </a:cubicBezTo>
                    <a:cubicBezTo>
                      <a:pt x="3472196" y="3291259"/>
                      <a:pt x="3502506" y="3313990"/>
                      <a:pt x="3525972" y="3312096"/>
                    </a:cubicBezTo>
                    <a:cubicBezTo>
                      <a:pt x="3554327" y="3310201"/>
                      <a:pt x="3540638" y="3267581"/>
                      <a:pt x="3521084" y="3228748"/>
                    </a:cubicBezTo>
                    <a:cubicBezTo>
                      <a:pt x="3567037" y="3278946"/>
                      <a:pt x="3625702" y="3331038"/>
                      <a:pt x="3694144" y="3326303"/>
                    </a:cubicBezTo>
                    <a:cubicBezTo>
                      <a:pt x="3740098" y="3323461"/>
                      <a:pt x="3680456" y="3241061"/>
                      <a:pt x="3639391" y="3188022"/>
                    </a:cubicBezTo>
                    <a:cubicBezTo>
                      <a:pt x="3667745" y="3208859"/>
                      <a:pt x="3694144" y="3230643"/>
                      <a:pt x="3725432" y="3249585"/>
                    </a:cubicBezTo>
                    <a:cubicBezTo>
                      <a:pt x="3746943" y="3261898"/>
                      <a:pt x="3774319" y="3280841"/>
                      <a:pt x="3797785" y="3275158"/>
                    </a:cubicBezTo>
                    <a:cubicBezTo>
                      <a:pt x="3826140" y="3267581"/>
                      <a:pt x="3797785" y="3229696"/>
                      <a:pt x="3775297" y="3201282"/>
                    </a:cubicBezTo>
                    <a:cubicBezTo>
                      <a:pt x="3796808" y="3216436"/>
                      <a:pt x="3823207" y="3231590"/>
                      <a:pt x="3834940" y="3221172"/>
                    </a:cubicBezTo>
                    <a:cubicBezTo>
                      <a:pt x="3848628" y="3210753"/>
                      <a:pt x="3840806" y="3190863"/>
                      <a:pt x="3824185" y="3170026"/>
                    </a:cubicBezTo>
                    <a:cubicBezTo>
                      <a:pt x="3894582" y="3198440"/>
                      <a:pt x="3971823" y="3212647"/>
                      <a:pt x="4014844" y="3181392"/>
                    </a:cubicBezTo>
                    <a:cubicBezTo>
                      <a:pt x="4051998" y="3154872"/>
                      <a:pt x="4039288" y="3123617"/>
                      <a:pt x="4008000" y="3097098"/>
                    </a:cubicBezTo>
                    <a:cubicBezTo>
                      <a:pt x="4025600" y="3100886"/>
                      <a:pt x="4046132" y="3103727"/>
                      <a:pt x="4052976" y="3093309"/>
                    </a:cubicBezTo>
                    <a:cubicBezTo>
                      <a:pt x="4059821" y="3082891"/>
                      <a:pt x="4054932" y="3071525"/>
                      <a:pt x="4044177" y="3061107"/>
                    </a:cubicBezTo>
                    <a:cubicBezTo>
                      <a:pt x="4066665" y="3057318"/>
                      <a:pt x="4072532" y="3046900"/>
                      <a:pt x="4049065" y="3031746"/>
                    </a:cubicBezTo>
                    <a:cubicBezTo>
                      <a:pt x="4061777" y="3033640"/>
                      <a:pt x="4074487" y="3035534"/>
                      <a:pt x="4087197" y="3037428"/>
                    </a:cubicBezTo>
                    <a:cubicBezTo>
                      <a:pt x="4107731" y="3041217"/>
                      <a:pt x="4125329" y="3039323"/>
                      <a:pt x="4141952" y="3032693"/>
                    </a:cubicBezTo>
                    <a:cubicBezTo>
                      <a:pt x="4172261" y="3021327"/>
                      <a:pt x="4142929" y="3000490"/>
                      <a:pt x="4111641" y="2984389"/>
                    </a:cubicBezTo>
                    <a:cubicBezTo>
                      <a:pt x="4136085" y="2988178"/>
                      <a:pt x="4155640" y="2985336"/>
                      <a:pt x="4145863" y="2962605"/>
                    </a:cubicBezTo>
                    <a:cubicBezTo>
                      <a:pt x="4138041" y="2943663"/>
                      <a:pt x="4095997" y="2924720"/>
                      <a:pt x="4076442" y="2917143"/>
                    </a:cubicBezTo>
                    <a:cubicBezTo>
                      <a:pt x="4072532" y="2915249"/>
                      <a:pt x="4068621" y="2914302"/>
                      <a:pt x="4064710" y="2912407"/>
                    </a:cubicBezTo>
                    <a:cubicBezTo>
                      <a:pt x="4076442" y="2912407"/>
                      <a:pt x="4087197" y="2911460"/>
                      <a:pt x="4098931" y="2911460"/>
                    </a:cubicBezTo>
                    <a:cubicBezTo>
                      <a:pt x="4126307" y="2911460"/>
                      <a:pt x="4173239" y="2884941"/>
                      <a:pt x="4128263" y="2864104"/>
                    </a:cubicBezTo>
                    <a:cubicBezTo>
                      <a:pt x="4124352" y="2862210"/>
                      <a:pt x="4120441" y="2861263"/>
                      <a:pt x="4116530" y="2860315"/>
                    </a:cubicBezTo>
                    <a:cubicBezTo>
                      <a:pt x="4137063" y="2843267"/>
                      <a:pt x="4150751" y="2817694"/>
                      <a:pt x="4142929" y="2797805"/>
                    </a:cubicBezTo>
                    <a:cubicBezTo>
                      <a:pt x="4135107" y="2776968"/>
                      <a:pt x="4117508" y="2776021"/>
                      <a:pt x="4097953" y="2783598"/>
                    </a:cubicBezTo>
                    <a:cubicBezTo>
                      <a:pt x="4100886" y="2776968"/>
                      <a:pt x="4099909" y="2771285"/>
                      <a:pt x="4094042" y="2765602"/>
                    </a:cubicBezTo>
                    <a:cubicBezTo>
                      <a:pt x="4082309" y="2755184"/>
                      <a:pt x="4068621" y="2751396"/>
                      <a:pt x="4051998" y="2747607"/>
                    </a:cubicBezTo>
                    <a:cubicBezTo>
                      <a:pt x="4049065" y="2746660"/>
                      <a:pt x="4044177" y="2746660"/>
                      <a:pt x="4041244" y="2747607"/>
                    </a:cubicBezTo>
                    <a:cubicBezTo>
                      <a:pt x="4043199" y="2747607"/>
                      <a:pt x="4045154" y="2747607"/>
                      <a:pt x="4049065" y="2746660"/>
                    </a:cubicBezTo>
                    <a:cubicBezTo>
                      <a:pt x="4055910" y="2745713"/>
                      <a:pt x="4063732" y="2745713"/>
                      <a:pt x="4070576" y="2743819"/>
                    </a:cubicBezTo>
                    <a:cubicBezTo>
                      <a:pt x="4132174" y="2731506"/>
                      <a:pt x="4072532" y="2705933"/>
                      <a:pt x="4021689" y="2690779"/>
                    </a:cubicBezTo>
                    <a:cubicBezTo>
                      <a:pt x="4056888" y="2692673"/>
                      <a:pt x="4090131" y="2688885"/>
                      <a:pt x="4105775" y="2664260"/>
                    </a:cubicBezTo>
                    <a:cubicBezTo>
                      <a:pt x="4125329" y="2634899"/>
                      <a:pt x="4049065" y="2625427"/>
                      <a:pt x="4029511" y="2624480"/>
                    </a:cubicBezTo>
                    <a:cubicBezTo>
                      <a:pt x="4019733" y="2624480"/>
                      <a:pt x="3993334" y="2635846"/>
                      <a:pt x="4008000" y="2629216"/>
                    </a:cubicBezTo>
                    <a:cubicBezTo>
                      <a:pt x="4016800" y="2625427"/>
                      <a:pt x="4024622" y="2621639"/>
                      <a:pt x="4031466" y="2615956"/>
                    </a:cubicBezTo>
                    <a:cubicBezTo>
                      <a:pt x="4043199" y="2607432"/>
                      <a:pt x="4057865" y="2597961"/>
                      <a:pt x="4052976" y="2581860"/>
                    </a:cubicBezTo>
                    <a:cubicBezTo>
                      <a:pt x="4044177" y="2555340"/>
                      <a:pt x="3987468" y="2557234"/>
                      <a:pt x="3947380" y="2563864"/>
                    </a:cubicBezTo>
                    <a:cubicBezTo>
                      <a:pt x="3963024" y="2552498"/>
                      <a:pt x="3978668" y="2537344"/>
                      <a:pt x="3978668" y="2523138"/>
                    </a:cubicBezTo>
                    <a:cubicBezTo>
                      <a:pt x="4035377" y="2505142"/>
                      <a:pt x="3996267" y="2476728"/>
                      <a:pt x="3950314" y="2463468"/>
                    </a:cubicBezTo>
                    <a:cubicBezTo>
                      <a:pt x="4008000" y="2460627"/>
                      <a:pt x="4089153" y="2453050"/>
                      <a:pt x="4062754" y="2431266"/>
                    </a:cubicBezTo>
                    <a:cubicBezTo>
                      <a:pt x="4053954" y="2423689"/>
                      <a:pt x="4041244" y="2418006"/>
                      <a:pt x="4027555" y="2414218"/>
                    </a:cubicBezTo>
                    <a:cubicBezTo>
                      <a:pt x="4028533" y="2414218"/>
                      <a:pt x="4029511" y="2413271"/>
                      <a:pt x="4030489" y="2413271"/>
                    </a:cubicBezTo>
                    <a:cubicBezTo>
                      <a:pt x="4048088" y="2419901"/>
                      <a:pt x="4065688" y="2421795"/>
                      <a:pt x="4082309" y="2414218"/>
                    </a:cubicBezTo>
                    <a:cubicBezTo>
                      <a:pt x="4132174" y="2392434"/>
                      <a:pt x="4112619" y="2292038"/>
                      <a:pt x="4110664" y="2259836"/>
                    </a:cubicBezTo>
                    <a:cubicBezTo>
                      <a:pt x="4108708" y="2227633"/>
                      <a:pt x="4099909" y="2199219"/>
                      <a:pt x="4089153" y="2170806"/>
                    </a:cubicBezTo>
                    <a:cubicBezTo>
                      <a:pt x="4101864" y="2182171"/>
                      <a:pt x="4116530" y="2193537"/>
                      <a:pt x="4132174" y="2203008"/>
                    </a:cubicBezTo>
                    <a:cubicBezTo>
                      <a:pt x="4153684" y="2215321"/>
                      <a:pt x="4201594" y="2259836"/>
                      <a:pt x="4234837" y="2237105"/>
                    </a:cubicBezTo>
                    <a:cubicBezTo>
                      <a:pt x="4261237" y="2218162"/>
                      <a:pt x="4231904" y="2162282"/>
                      <a:pt x="4224082" y="2145233"/>
                    </a:cubicBezTo>
                    <a:cubicBezTo>
                      <a:pt x="4209416" y="2113978"/>
                      <a:pt x="4195727" y="2085564"/>
                      <a:pt x="4180084" y="2058097"/>
                    </a:cubicBezTo>
                    <a:cubicBezTo>
                      <a:pt x="4213327" y="2086511"/>
                      <a:pt x="4249504" y="2104507"/>
                      <a:pt x="4270036" y="2074198"/>
                    </a:cubicBezTo>
                    <a:cubicBezTo>
                      <a:pt x="4291547" y="2041049"/>
                      <a:pt x="4240703" y="1947283"/>
                      <a:pt x="4223104" y="1921711"/>
                    </a:cubicBezTo>
                    <a:cubicBezTo>
                      <a:pt x="4219194" y="1916028"/>
                      <a:pt x="4215283" y="1910345"/>
                      <a:pt x="4210394" y="1904662"/>
                    </a:cubicBezTo>
                    <a:cubicBezTo>
                      <a:pt x="4240703" y="1898032"/>
                      <a:pt x="4269058" y="1878143"/>
                      <a:pt x="4270036" y="1848782"/>
                    </a:cubicBezTo>
                    <a:cubicBezTo>
                      <a:pt x="4272969" y="1798584"/>
                      <a:pt x="4179106" y="1796690"/>
                      <a:pt x="4105775" y="1800478"/>
                    </a:cubicBezTo>
                    <a:cubicBezTo>
                      <a:pt x="4148796" y="1787219"/>
                      <a:pt x="4192794" y="1776800"/>
                      <a:pt x="4231904" y="1751228"/>
                    </a:cubicBezTo>
                    <a:cubicBezTo>
                      <a:pt x="4238748" y="1747439"/>
                      <a:pt x="4238748" y="1739862"/>
                      <a:pt x="4232882" y="1736073"/>
                    </a:cubicBezTo>
                    <a:cubicBezTo>
                      <a:pt x="4215283" y="1722814"/>
                      <a:pt x="4184972" y="1716184"/>
                      <a:pt x="4156618" y="1712395"/>
                    </a:cubicBezTo>
                    <a:cubicBezTo>
                      <a:pt x="4173239" y="1691558"/>
                      <a:pt x="4154662" y="1660303"/>
                      <a:pt x="4130218" y="1631889"/>
                    </a:cubicBezTo>
                    <a:cubicBezTo>
                      <a:pt x="4120441" y="1625259"/>
                      <a:pt x="4109686" y="1617682"/>
                      <a:pt x="4100886" y="1610105"/>
                    </a:cubicBezTo>
                    <a:cubicBezTo>
                      <a:pt x="4097953" y="1607264"/>
                      <a:pt x="4099909" y="1600634"/>
                      <a:pt x="4104797" y="1600634"/>
                    </a:cubicBezTo>
                    <a:cubicBezTo>
                      <a:pt x="4139996" y="1603475"/>
                      <a:pt x="4175195" y="1613894"/>
                      <a:pt x="4210394" y="1611999"/>
                    </a:cubicBezTo>
                    <a:cubicBezTo>
                      <a:pt x="4200616" y="1576956"/>
                      <a:pt x="4162484" y="1556119"/>
                      <a:pt x="4134129" y="1535282"/>
                    </a:cubicBezTo>
                    <a:cubicBezTo>
                      <a:pt x="4130218" y="1532441"/>
                      <a:pt x="4131196" y="1524864"/>
                      <a:pt x="4137063" y="1525811"/>
                    </a:cubicBezTo>
                    <a:cubicBezTo>
                      <a:pt x="4168350" y="1529599"/>
                      <a:pt x="4195727" y="1544753"/>
                      <a:pt x="4226038" y="1550436"/>
                    </a:cubicBezTo>
                    <a:cubicBezTo>
                      <a:pt x="4227993" y="1550436"/>
                      <a:pt x="4229949" y="1551383"/>
                      <a:pt x="4231904" y="1551383"/>
                    </a:cubicBezTo>
                    <a:cubicBezTo>
                      <a:pt x="4227993" y="1544753"/>
                      <a:pt x="4224082" y="1539071"/>
                      <a:pt x="4222127" y="1535282"/>
                    </a:cubicBezTo>
                    <a:cubicBezTo>
                      <a:pt x="4208438" y="1518234"/>
                      <a:pt x="4192794" y="1504027"/>
                      <a:pt x="4177150" y="1490767"/>
                    </a:cubicBezTo>
                    <a:cubicBezTo>
                      <a:pt x="4224082" y="1504027"/>
                      <a:pt x="4274925" y="1507815"/>
                      <a:pt x="4322834" y="1497397"/>
                    </a:cubicBezTo>
                    <a:cubicBezTo>
                      <a:pt x="4322834" y="1497397"/>
                      <a:pt x="4324790" y="1496450"/>
                      <a:pt x="4327723" y="1496450"/>
                    </a:cubicBezTo>
                    <a:cubicBezTo>
                      <a:pt x="4325767" y="1450988"/>
                      <a:pt x="4257326" y="1446252"/>
                      <a:pt x="4221149" y="1434886"/>
                    </a:cubicBezTo>
                    <a:cubicBezTo>
                      <a:pt x="4217238" y="1432992"/>
                      <a:pt x="4215283" y="1427309"/>
                      <a:pt x="4220171" y="1425415"/>
                    </a:cubicBezTo>
                    <a:cubicBezTo>
                      <a:pt x="4242659" y="1413103"/>
                      <a:pt x="4272969" y="1405525"/>
                      <a:pt x="4290569" y="1386583"/>
                    </a:cubicBezTo>
                    <a:cubicBezTo>
                      <a:pt x="4313057" y="1362905"/>
                      <a:pt x="4253415" y="1339227"/>
                      <a:pt x="4237770" y="1335438"/>
                    </a:cubicBezTo>
                    <a:cubicBezTo>
                      <a:pt x="4195727" y="1325020"/>
                      <a:pt x="4151729" y="1325020"/>
                      <a:pt x="4108708" y="1322178"/>
                    </a:cubicBezTo>
                    <a:cubicBezTo>
                      <a:pt x="4102842" y="1322178"/>
                      <a:pt x="4101864" y="1315548"/>
                      <a:pt x="4105775" y="1312707"/>
                    </a:cubicBezTo>
                    <a:cubicBezTo>
                      <a:pt x="4134129" y="1292817"/>
                      <a:pt x="4169328" y="1284293"/>
                      <a:pt x="4197683" y="1265350"/>
                    </a:cubicBezTo>
                    <a:cubicBezTo>
                      <a:pt x="4212349" y="1255879"/>
                      <a:pt x="4234837" y="1238831"/>
                      <a:pt x="4227015" y="1217994"/>
                    </a:cubicBezTo>
                    <a:cubicBezTo>
                      <a:pt x="4220171" y="1199051"/>
                      <a:pt x="4201594" y="1190527"/>
                      <a:pt x="4182039" y="1188633"/>
                    </a:cubicBezTo>
                    <a:cubicBezTo>
                      <a:pt x="4115552" y="1182950"/>
                      <a:pt x="4040266" y="1213258"/>
                      <a:pt x="3982579" y="1244514"/>
                    </a:cubicBezTo>
                    <a:cubicBezTo>
                      <a:pt x="3978668" y="1246408"/>
                      <a:pt x="3974757" y="1243566"/>
                      <a:pt x="3974757" y="1239778"/>
                    </a:cubicBezTo>
                    <a:cubicBezTo>
                      <a:pt x="3974757" y="1199051"/>
                      <a:pt x="3993334" y="1143171"/>
                      <a:pt x="3970846" y="1106233"/>
                    </a:cubicBezTo>
                    <a:cubicBezTo>
                      <a:pt x="3950314" y="1073083"/>
                      <a:pt x="3914137" y="1093920"/>
                      <a:pt x="3899471" y="1120440"/>
                    </a:cubicBezTo>
                    <a:cubicBezTo>
                      <a:pt x="3887738" y="1141277"/>
                      <a:pt x="3878938" y="1166849"/>
                      <a:pt x="3879916" y="1190527"/>
                    </a:cubicBezTo>
                    <a:cubicBezTo>
                      <a:pt x="3879916" y="1196210"/>
                      <a:pt x="3870139" y="1198104"/>
                      <a:pt x="3869161" y="1192421"/>
                    </a:cubicBezTo>
                    <a:cubicBezTo>
                      <a:pt x="3856450" y="1130858"/>
                      <a:pt x="3857427" y="1067400"/>
                      <a:pt x="3842761" y="1006784"/>
                    </a:cubicBezTo>
                    <a:cubicBezTo>
                      <a:pt x="3835917" y="976476"/>
                      <a:pt x="3826140" y="938591"/>
                      <a:pt x="3800718" y="916807"/>
                    </a:cubicBezTo>
                    <a:cubicBezTo>
                      <a:pt x="3786053" y="904494"/>
                      <a:pt x="3760631" y="891235"/>
                      <a:pt x="3742054" y="903547"/>
                    </a:cubicBezTo>
                    <a:cubicBezTo>
                      <a:pt x="3720543" y="917754"/>
                      <a:pt x="3719566" y="942379"/>
                      <a:pt x="3724454" y="965111"/>
                    </a:cubicBezTo>
                    <a:cubicBezTo>
                      <a:pt x="3726410" y="971741"/>
                      <a:pt x="3716633" y="974582"/>
                      <a:pt x="3713699" y="967952"/>
                    </a:cubicBezTo>
                    <a:cubicBezTo>
                      <a:pt x="3701966" y="931961"/>
                      <a:pt x="3673612" y="890287"/>
                      <a:pt x="3642324" y="868503"/>
                    </a:cubicBezTo>
                    <a:cubicBezTo>
                      <a:pt x="3618858" y="852402"/>
                      <a:pt x="3580725" y="855244"/>
                      <a:pt x="3584637" y="892182"/>
                    </a:cubicBezTo>
                    <a:cubicBezTo>
                      <a:pt x="3586592" y="913018"/>
                      <a:pt x="3594415" y="931961"/>
                      <a:pt x="3601259" y="951851"/>
                    </a:cubicBezTo>
                    <a:cubicBezTo>
                      <a:pt x="3594415" y="949009"/>
                      <a:pt x="3589526" y="947115"/>
                      <a:pt x="3585615" y="947115"/>
                    </a:cubicBezTo>
                    <a:cubicBezTo>
                      <a:pt x="3567037" y="942379"/>
                      <a:pt x="3548460" y="939538"/>
                      <a:pt x="3529883" y="938591"/>
                    </a:cubicBezTo>
                    <a:cubicBezTo>
                      <a:pt x="3516195" y="931961"/>
                      <a:pt x="3502506" y="925331"/>
                      <a:pt x="3488818" y="920596"/>
                    </a:cubicBezTo>
                    <a:cubicBezTo>
                      <a:pt x="3483929" y="918701"/>
                      <a:pt x="3478063" y="915860"/>
                      <a:pt x="3471219" y="913966"/>
                    </a:cubicBezTo>
                    <a:cubicBezTo>
                      <a:pt x="3495662" y="901653"/>
                      <a:pt x="3522061" y="892182"/>
                      <a:pt x="3545527" y="877028"/>
                    </a:cubicBezTo>
                    <a:cubicBezTo>
                      <a:pt x="3560193" y="867556"/>
                      <a:pt x="3582681" y="850508"/>
                      <a:pt x="3574859" y="829671"/>
                    </a:cubicBezTo>
                    <a:cubicBezTo>
                      <a:pt x="3568015" y="810729"/>
                      <a:pt x="3549438" y="802204"/>
                      <a:pt x="3529883" y="800310"/>
                    </a:cubicBezTo>
                    <a:cubicBezTo>
                      <a:pt x="3463396" y="794627"/>
                      <a:pt x="3388110" y="824935"/>
                      <a:pt x="3331401" y="856191"/>
                    </a:cubicBezTo>
                    <a:cubicBezTo>
                      <a:pt x="3327490" y="858085"/>
                      <a:pt x="3323579" y="855244"/>
                      <a:pt x="3323579" y="851455"/>
                    </a:cubicBezTo>
                    <a:cubicBezTo>
                      <a:pt x="3323579" y="810729"/>
                      <a:pt x="3342156" y="755795"/>
                      <a:pt x="3319668" y="717910"/>
                    </a:cubicBezTo>
                    <a:cubicBezTo>
                      <a:pt x="3299135" y="684760"/>
                      <a:pt x="3262958" y="705597"/>
                      <a:pt x="3248293" y="732117"/>
                    </a:cubicBezTo>
                    <a:cubicBezTo>
                      <a:pt x="3236560" y="752954"/>
                      <a:pt x="3227760" y="778526"/>
                      <a:pt x="3228737" y="802204"/>
                    </a:cubicBezTo>
                    <a:cubicBezTo>
                      <a:pt x="3228737" y="807887"/>
                      <a:pt x="3218960" y="809781"/>
                      <a:pt x="3217982" y="803152"/>
                    </a:cubicBezTo>
                    <a:cubicBezTo>
                      <a:pt x="3205272" y="741588"/>
                      <a:pt x="3206250" y="678131"/>
                      <a:pt x="3191583" y="617514"/>
                    </a:cubicBezTo>
                    <a:cubicBezTo>
                      <a:pt x="3184739" y="587206"/>
                      <a:pt x="3174962" y="549321"/>
                      <a:pt x="3149540" y="527537"/>
                    </a:cubicBezTo>
                    <a:cubicBezTo>
                      <a:pt x="3134874" y="515224"/>
                      <a:pt x="3109452" y="501965"/>
                      <a:pt x="3090876" y="514277"/>
                    </a:cubicBezTo>
                    <a:cubicBezTo>
                      <a:pt x="3069365" y="528484"/>
                      <a:pt x="3068387" y="553110"/>
                      <a:pt x="3073276" y="575841"/>
                    </a:cubicBezTo>
                    <a:cubicBezTo>
                      <a:pt x="3075232" y="582471"/>
                      <a:pt x="3065454" y="585312"/>
                      <a:pt x="3062521" y="578682"/>
                    </a:cubicBezTo>
                    <a:cubicBezTo>
                      <a:pt x="3050788" y="542691"/>
                      <a:pt x="3022433" y="501017"/>
                      <a:pt x="2991145" y="479233"/>
                    </a:cubicBezTo>
                    <a:cubicBezTo>
                      <a:pt x="2972569" y="466921"/>
                      <a:pt x="2945191" y="465974"/>
                      <a:pt x="2936392" y="483022"/>
                    </a:cubicBezTo>
                    <a:cubicBezTo>
                      <a:pt x="2872838" y="445137"/>
                      <a:pt x="2784841" y="444190"/>
                      <a:pt x="2705644" y="451767"/>
                    </a:cubicBezTo>
                    <a:cubicBezTo>
                      <a:pt x="2771153" y="426194"/>
                      <a:pt x="2835684" y="391150"/>
                      <a:pt x="2811241" y="356107"/>
                    </a:cubicBezTo>
                    <a:cubicBezTo>
                      <a:pt x="2790708" y="327693"/>
                      <a:pt x="2734977" y="321063"/>
                      <a:pt x="2703689" y="322957"/>
                    </a:cubicBezTo>
                    <a:cubicBezTo>
                      <a:pt x="2656757" y="326746"/>
                      <a:pt x="2616670" y="340953"/>
                      <a:pt x="2577560" y="357054"/>
                    </a:cubicBezTo>
                    <a:cubicBezTo>
                      <a:pt x="2596136" y="335270"/>
                      <a:pt x="2613736" y="311592"/>
                      <a:pt x="2627424" y="286019"/>
                    </a:cubicBezTo>
                    <a:cubicBezTo>
                      <a:pt x="2639157" y="265182"/>
                      <a:pt x="2646980" y="252870"/>
                      <a:pt x="2629380" y="231086"/>
                    </a:cubicBezTo>
                    <a:cubicBezTo>
                      <a:pt x="2623514" y="224456"/>
                      <a:pt x="2616670" y="219720"/>
                      <a:pt x="2607870" y="223509"/>
                    </a:cubicBezTo>
                    <a:cubicBezTo>
                      <a:pt x="2597114" y="228244"/>
                      <a:pt x="2587337" y="233927"/>
                      <a:pt x="2576582" y="238663"/>
                    </a:cubicBezTo>
                    <a:cubicBezTo>
                      <a:pt x="2578537" y="232980"/>
                      <a:pt x="2580493" y="227297"/>
                      <a:pt x="2582448" y="221615"/>
                    </a:cubicBezTo>
                    <a:cubicBezTo>
                      <a:pt x="2591248" y="187518"/>
                      <a:pt x="2621558" y="115536"/>
                      <a:pt x="2586359" y="80492"/>
                    </a:cubicBezTo>
                    <a:cubicBezTo>
                      <a:pt x="2548227" y="43554"/>
                      <a:pt x="2458275" y="95646"/>
                      <a:pt x="2426987" y="108906"/>
                    </a:cubicBezTo>
                    <a:cubicBezTo>
                      <a:pt x="2396677" y="121219"/>
                      <a:pt x="2372233" y="139214"/>
                      <a:pt x="2348767" y="159104"/>
                    </a:cubicBezTo>
                    <a:cubicBezTo>
                      <a:pt x="2355611" y="143003"/>
                      <a:pt x="2360500" y="125954"/>
                      <a:pt x="2364411" y="108906"/>
                    </a:cubicBezTo>
                    <a:cubicBezTo>
                      <a:pt x="2369300" y="84281"/>
                      <a:pt x="2395699" y="25559"/>
                      <a:pt x="2361478" y="3775"/>
                    </a:cubicBezTo>
                    <a:cubicBezTo>
                      <a:pt x="2334101" y="-13274"/>
                      <a:pt x="2290103" y="32189"/>
                      <a:pt x="2276414" y="45448"/>
                    </a:cubicBezTo>
                    <a:cubicBezTo>
                      <a:pt x="2250993" y="69127"/>
                      <a:pt x="2228505" y="91858"/>
                      <a:pt x="2206994" y="115536"/>
                    </a:cubicBezTo>
                    <a:cubicBezTo>
                      <a:pt x="2222638" y="74809"/>
                      <a:pt x="2227527" y="35977"/>
                      <a:pt x="2191350" y="28400"/>
                    </a:cubicBezTo>
                    <a:cubicBezTo>
                      <a:pt x="2151263" y="19876"/>
                      <a:pt x="2078910" y="99435"/>
                      <a:pt x="2060333" y="124060"/>
                    </a:cubicBezTo>
                    <a:cubicBezTo>
                      <a:pt x="2056422" y="129743"/>
                      <a:pt x="2052510" y="135426"/>
                      <a:pt x="2048599" y="141109"/>
                    </a:cubicBezTo>
                    <a:cubicBezTo>
                      <a:pt x="2031000" y="116483"/>
                      <a:pt x="2002645" y="97541"/>
                      <a:pt x="1973313" y="106065"/>
                    </a:cubicBezTo>
                    <a:cubicBezTo>
                      <a:pt x="1924426" y="121219"/>
                      <a:pt x="1954736" y="206460"/>
                      <a:pt x="1984069" y="271812"/>
                    </a:cubicBezTo>
                    <a:cubicBezTo>
                      <a:pt x="1955714" y="237716"/>
                      <a:pt x="1930292" y="201725"/>
                      <a:pt x="1892160" y="174258"/>
                    </a:cubicBezTo>
                    <a:cubicBezTo>
                      <a:pt x="1886294" y="169522"/>
                      <a:pt x="1878472" y="172364"/>
                      <a:pt x="1876516" y="178046"/>
                    </a:cubicBezTo>
                    <a:cubicBezTo>
                      <a:pt x="1870650" y="198883"/>
                      <a:pt x="1874561" y="228244"/>
                      <a:pt x="1879450" y="255711"/>
                    </a:cubicBezTo>
                    <a:cubicBezTo>
                      <a:pt x="1853050" y="248134"/>
                      <a:pt x="1829585" y="275601"/>
                      <a:pt x="1811007" y="307803"/>
                    </a:cubicBezTo>
                    <a:cubicBezTo>
                      <a:pt x="1808074" y="319169"/>
                      <a:pt x="1805141" y="330534"/>
                      <a:pt x="1800252" y="341900"/>
                    </a:cubicBezTo>
                    <a:cubicBezTo>
                      <a:pt x="1798297" y="345688"/>
                      <a:pt x="1791453" y="345688"/>
                      <a:pt x="1790475" y="341900"/>
                    </a:cubicBezTo>
                    <a:cubicBezTo>
                      <a:pt x="1780697" y="308750"/>
                      <a:pt x="1778742" y="273707"/>
                      <a:pt x="1765054" y="241504"/>
                    </a:cubicBezTo>
                    <a:cubicBezTo>
                      <a:pt x="1734743" y="263288"/>
                      <a:pt x="1727899" y="304015"/>
                      <a:pt x="1718122" y="338111"/>
                    </a:cubicBezTo>
                    <a:cubicBezTo>
                      <a:pt x="1717144" y="342847"/>
                      <a:pt x="1709322" y="344741"/>
                      <a:pt x="1707367" y="339058"/>
                    </a:cubicBezTo>
                    <a:cubicBezTo>
                      <a:pt x="1700522" y="309698"/>
                      <a:pt x="1704433" y="279389"/>
                      <a:pt x="1700522" y="250028"/>
                    </a:cubicBezTo>
                    <a:cubicBezTo>
                      <a:pt x="1700522" y="248134"/>
                      <a:pt x="1699544" y="246240"/>
                      <a:pt x="1699544" y="244346"/>
                    </a:cubicBezTo>
                    <a:cubicBezTo>
                      <a:pt x="1693678" y="250028"/>
                      <a:pt x="1689767" y="255711"/>
                      <a:pt x="1687812" y="258552"/>
                    </a:cubicBezTo>
                    <a:cubicBezTo>
                      <a:pt x="1676079" y="276548"/>
                      <a:pt x="1667279" y="295490"/>
                      <a:pt x="1660435" y="314433"/>
                    </a:cubicBezTo>
                    <a:cubicBezTo>
                      <a:pt x="1656524" y="267077"/>
                      <a:pt x="1642835" y="219720"/>
                      <a:pt x="1616436" y="179941"/>
                    </a:cubicBezTo>
                    <a:cubicBezTo>
                      <a:pt x="1616436" y="179941"/>
                      <a:pt x="1615458" y="178046"/>
                      <a:pt x="1613503" y="176152"/>
                    </a:cubicBezTo>
                    <a:cubicBezTo>
                      <a:pt x="1569505" y="194148"/>
                      <a:pt x="1590037" y="257605"/>
                      <a:pt x="1591015" y="294543"/>
                    </a:cubicBezTo>
                    <a:cubicBezTo>
                      <a:pt x="1591015" y="299279"/>
                      <a:pt x="1586126" y="302121"/>
                      <a:pt x="1582215" y="299279"/>
                    </a:cubicBezTo>
                    <a:cubicBezTo>
                      <a:pt x="1562660" y="283178"/>
                      <a:pt x="1545061" y="258552"/>
                      <a:pt x="1519639" y="249081"/>
                    </a:cubicBezTo>
                    <a:cubicBezTo>
                      <a:pt x="1488352" y="236769"/>
                      <a:pt x="1486396" y="299279"/>
                      <a:pt x="1488352" y="314433"/>
                    </a:cubicBezTo>
                    <a:cubicBezTo>
                      <a:pt x="1493240" y="357054"/>
                      <a:pt x="1508885" y="395886"/>
                      <a:pt x="1521595" y="436613"/>
                    </a:cubicBezTo>
                    <a:cubicBezTo>
                      <a:pt x="1523550" y="441348"/>
                      <a:pt x="1517684" y="445137"/>
                      <a:pt x="1512795" y="442296"/>
                    </a:cubicBezTo>
                    <a:cubicBezTo>
                      <a:pt x="1483463" y="423353"/>
                      <a:pt x="1462930" y="394939"/>
                      <a:pt x="1434576" y="375049"/>
                    </a:cubicBezTo>
                    <a:cubicBezTo>
                      <a:pt x="1419909" y="365578"/>
                      <a:pt x="1395466" y="350424"/>
                      <a:pt x="1378844" y="364631"/>
                    </a:cubicBezTo>
                    <a:cubicBezTo>
                      <a:pt x="1363200" y="377891"/>
                      <a:pt x="1361245" y="397780"/>
                      <a:pt x="1366133" y="415776"/>
                    </a:cubicBezTo>
                    <a:cubicBezTo>
                      <a:pt x="1384711" y="478286"/>
                      <a:pt x="1439464" y="536061"/>
                      <a:pt x="1490307" y="576788"/>
                    </a:cubicBezTo>
                    <a:cubicBezTo>
                      <a:pt x="1493240" y="579629"/>
                      <a:pt x="1492263" y="584365"/>
                      <a:pt x="1488352" y="585312"/>
                    </a:cubicBezTo>
                    <a:cubicBezTo>
                      <a:pt x="1449242" y="599519"/>
                      <a:pt x="1388622" y="601413"/>
                      <a:pt x="1360267" y="635510"/>
                    </a:cubicBezTo>
                    <a:cubicBezTo>
                      <a:pt x="1334846" y="665818"/>
                      <a:pt x="1368089" y="691390"/>
                      <a:pt x="1398399" y="695179"/>
                    </a:cubicBezTo>
                    <a:cubicBezTo>
                      <a:pt x="1422843" y="698967"/>
                      <a:pt x="1450220" y="697073"/>
                      <a:pt x="1473686" y="688549"/>
                    </a:cubicBezTo>
                    <a:cubicBezTo>
                      <a:pt x="1479552" y="686655"/>
                      <a:pt x="1484441" y="694232"/>
                      <a:pt x="1478574" y="698020"/>
                    </a:cubicBezTo>
                    <a:cubicBezTo>
                      <a:pt x="1467819" y="704650"/>
                      <a:pt x="1457064" y="710333"/>
                      <a:pt x="1446309" y="716016"/>
                    </a:cubicBezTo>
                    <a:cubicBezTo>
                      <a:pt x="1402310" y="712227"/>
                      <a:pt x="1341690" y="746324"/>
                      <a:pt x="1317246" y="756742"/>
                    </a:cubicBezTo>
                    <a:cubicBezTo>
                      <a:pt x="1286936" y="769055"/>
                      <a:pt x="1262493" y="787050"/>
                      <a:pt x="1239027" y="806940"/>
                    </a:cubicBezTo>
                    <a:cubicBezTo>
                      <a:pt x="1245871" y="790839"/>
                      <a:pt x="1250760" y="773791"/>
                      <a:pt x="1254671" y="756742"/>
                    </a:cubicBezTo>
                    <a:cubicBezTo>
                      <a:pt x="1259559" y="733064"/>
                      <a:pt x="1285958" y="673395"/>
                      <a:pt x="1251738" y="651611"/>
                    </a:cubicBezTo>
                    <a:cubicBezTo>
                      <a:pt x="1224360" y="634563"/>
                      <a:pt x="1180362" y="680025"/>
                      <a:pt x="1166674" y="693285"/>
                    </a:cubicBezTo>
                    <a:cubicBezTo>
                      <a:pt x="1141252" y="716963"/>
                      <a:pt x="1118764" y="739694"/>
                      <a:pt x="1097254" y="763372"/>
                    </a:cubicBezTo>
                    <a:cubicBezTo>
                      <a:pt x="1112898" y="723593"/>
                      <a:pt x="1117787" y="683813"/>
                      <a:pt x="1081610" y="676236"/>
                    </a:cubicBezTo>
                    <a:cubicBezTo>
                      <a:pt x="1041522" y="667712"/>
                      <a:pt x="969169" y="747271"/>
                      <a:pt x="950592" y="771896"/>
                    </a:cubicBezTo>
                    <a:cubicBezTo>
                      <a:pt x="946681" y="777579"/>
                      <a:pt x="942770" y="783262"/>
                      <a:pt x="938859" y="788945"/>
                    </a:cubicBezTo>
                    <a:cubicBezTo>
                      <a:pt x="921260" y="764319"/>
                      <a:pt x="892905" y="745377"/>
                      <a:pt x="863573" y="753901"/>
                    </a:cubicBezTo>
                    <a:cubicBezTo>
                      <a:pt x="814685" y="769055"/>
                      <a:pt x="844996" y="854297"/>
                      <a:pt x="874328" y="919648"/>
                    </a:cubicBezTo>
                    <a:cubicBezTo>
                      <a:pt x="845973" y="885552"/>
                      <a:pt x="820552" y="849561"/>
                      <a:pt x="782420" y="822094"/>
                    </a:cubicBezTo>
                    <a:cubicBezTo>
                      <a:pt x="776553" y="817358"/>
                      <a:pt x="768731" y="820200"/>
                      <a:pt x="766776" y="825883"/>
                    </a:cubicBezTo>
                    <a:cubicBezTo>
                      <a:pt x="760909" y="846720"/>
                      <a:pt x="764821" y="876081"/>
                      <a:pt x="769709" y="903547"/>
                    </a:cubicBezTo>
                    <a:cubicBezTo>
                      <a:pt x="743310" y="895970"/>
                      <a:pt x="719844" y="923437"/>
                      <a:pt x="701267" y="955639"/>
                    </a:cubicBezTo>
                    <a:cubicBezTo>
                      <a:pt x="698334" y="967005"/>
                      <a:pt x="695400" y="978370"/>
                      <a:pt x="690512" y="989736"/>
                    </a:cubicBezTo>
                    <a:cubicBezTo>
                      <a:pt x="688556" y="993524"/>
                      <a:pt x="681712" y="993524"/>
                      <a:pt x="680734" y="989736"/>
                    </a:cubicBezTo>
                    <a:cubicBezTo>
                      <a:pt x="670957" y="956586"/>
                      <a:pt x="669002" y="921543"/>
                      <a:pt x="655313" y="889340"/>
                    </a:cubicBezTo>
                    <a:cubicBezTo>
                      <a:pt x="625003" y="911124"/>
                      <a:pt x="618159" y="952798"/>
                      <a:pt x="608381" y="985947"/>
                    </a:cubicBezTo>
                    <a:cubicBezTo>
                      <a:pt x="607404" y="990683"/>
                      <a:pt x="599581" y="992577"/>
                      <a:pt x="597626" y="986895"/>
                    </a:cubicBezTo>
                    <a:cubicBezTo>
                      <a:pt x="590782" y="957533"/>
                      <a:pt x="595671" y="927225"/>
                      <a:pt x="590782" y="897864"/>
                    </a:cubicBezTo>
                    <a:cubicBezTo>
                      <a:pt x="590782" y="895970"/>
                      <a:pt x="589804" y="894076"/>
                      <a:pt x="589804" y="892182"/>
                    </a:cubicBezTo>
                    <a:cubicBezTo>
                      <a:pt x="583938" y="897864"/>
                      <a:pt x="580027" y="903547"/>
                      <a:pt x="578071" y="906389"/>
                    </a:cubicBezTo>
                    <a:cubicBezTo>
                      <a:pt x="566338" y="925331"/>
                      <a:pt x="557538" y="943327"/>
                      <a:pt x="550694" y="962269"/>
                    </a:cubicBezTo>
                    <a:cubicBezTo>
                      <a:pt x="546784" y="915860"/>
                      <a:pt x="534073" y="867556"/>
                      <a:pt x="506696" y="827777"/>
                    </a:cubicBezTo>
                    <a:cubicBezTo>
                      <a:pt x="506696" y="827777"/>
                      <a:pt x="505718" y="825883"/>
                      <a:pt x="503762" y="823988"/>
                    </a:cubicBezTo>
                    <a:cubicBezTo>
                      <a:pt x="459764" y="841984"/>
                      <a:pt x="480297" y="905441"/>
                      <a:pt x="481274" y="942379"/>
                    </a:cubicBezTo>
                    <a:cubicBezTo>
                      <a:pt x="481274" y="947115"/>
                      <a:pt x="476386" y="949956"/>
                      <a:pt x="472475" y="947115"/>
                    </a:cubicBezTo>
                    <a:cubicBezTo>
                      <a:pt x="452920" y="931014"/>
                      <a:pt x="435320" y="906389"/>
                      <a:pt x="409899" y="896917"/>
                    </a:cubicBezTo>
                    <a:cubicBezTo>
                      <a:pt x="378611" y="884605"/>
                      <a:pt x="376656" y="947115"/>
                      <a:pt x="378611" y="962269"/>
                    </a:cubicBezTo>
                    <a:cubicBezTo>
                      <a:pt x="383500" y="1004890"/>
                      <a:pt x="399144" y="1043722"/>
                      <a:pt x="411855" y="1084449"/>
                    </a:cubicBezTo>
                    <a:cubicBezTo>
                      <a:pt x="413810" y="1089184"/>
                      <a:pt x="407944" y="1092973"/>
                      <a:pt x="403055" y="1090132"/>
                    </a:cubicBezTo>
                    <a:cubicBezTo>
                      <a:pt x="373723" y="1071189"/>
                      <a:pt x="353190" y="1042775"/>
                      <a:pt x="324835" y="1022885"/>
                    </a:cubicBezTo>
                    <a:cubicBezTo>
                      <a:pt x="310169" y="1012467"/>
                      <a:pt x="285725" y="998260"/>
                      <a:pt x="269104" y="1012467"/>
                    </a:cubicBezTo>
                    <a:cubicBezTo>
                      <a:pt x="256393" y="1036145"/>
                      <a:pt x="254438" y="1056035"/>
                      <a:pt x="260304" y="1074030"/>
                    </a:cubicBezTo>
                    <a:cubicBezTo>
                      <a:pt x="278881" y="1136541"/>
                      <a:pt x="333635" y="1194316"/>
                      <a:pt x="384478" y="1235042"/>
                    </a:cubicBezTo>
                    <a:cubicBezTo>
                      <a:pt x="387411" y="1237884"/>
                      <a:pt x="386433" y="1242619"/>
                      <a:pt x="382522" y="1243566"/>
                    </a:cubicBezTo>
                    <a:cubicBezTo>
                      <a:pt x="343412" y="1257774"/>
                      <a:pt x="282792" y="1259668"/>
                      <a:pt x="254438" y="1293764"/>
                    </a:cubicBezTo>
                    <a:cubicBezTo>
                      <a:pt x="229016" y="1324073"/>
                      <a:pt x="262260" y="1349645"/>
                      <a:pt x="292570" y="1353433"/>
                    </a:cubicBezTo>
                    <a:cubicBezTo>
                      <a:pt x="317013" y="1357222"/>
                      <a:pt x="344390" y="1355328"/>
                      <a:pt x="367856" y="1346803"/>
                    </a:cubicBezTo>
                    <a:cubicBezTo>
                      <a:pt x="373723" y="1344909"/>
                      <a:pt x="378611" y="1352486"/>
                      <a:pt x="372745" y="1356275"/>
                    </a:cubicBezTo>
                    <a:cubicBezTo>
                      <a:pt x="317991" y="1388477"/>
                      <a:pt x="256393" y="1410261"/>
                      <a:pt x="201639" y="1445305"/>
                    </a:cubicBezTo>
                    <a:cubicBezTo>
                      <a:pt x="174263" y="1462353"/>
                      <a:pt x="141997" y="1484137"/>
                      <a:pt x="129286" y="1514445"/>
                    </a:cubicBezTo>
                    <a:cubicBezTo>
                      <a:pt x="124397" y="1526758"/>
                      <a:pt x="121464" y="1544753"/>
                      <a:pt x="126353" y="1558961"/>
                    </a:cubicBezTo>
                    <a:cubicBezTo>
                      <a:pt x="117553" y="1570326"/>
                      <a:pt x="116576" y="1585480"/>
                      <a:pt x="120487" y="1598740"/>
                    </a:cubicBezTo>
                    <a:cubicBezTo>
                      <a:pt x="125375" y="1616735"/>
                      <a:pt x="135153" y="1634731"/>
                      <a:pt x="145908" y="1651779"/>
                    </a:cubicBezTo>
                    <a:cubicBezTo>
                      <a:pt x="141997" y="1659356"/>
                      <a:pt x="139064" y="1666933"/>
                      <a:pt x="137108" y="1674510"/>
                    </a:cubicBezTo>
                    <a:cubicBezTo>
                      <a:pt x="130264" y="1701977"/>
                      <a:pt x="145908" y="1735126"/>
                      <a:pt x="180129" y="1718078"/>
                    </a:cubicBezTo>
                    <a:cubicBezTo>
                      <a:pt x="185018" y="1715237"/>
                      <a:pt x="189906" y="1712395"/>
                      <a:pt x="194795" y="1709554"/>
                    </a:cubicBezTo>
                    <a:cubicBezTo>
                      <a:pt x="206528" y="1720919"/>
                      <a:pt x="218261" y="1731338"/>
                      <a:pt x="229016" y="1740809"/>
                    </a:cubicBezTo>
                    <a:cubicBezTo>
                      <a:pt x="231950" y="1742703"/>
                      <a:pt x="230972" y="1747439"/>
                      <a:pt x="228038" y="1748386"/>
                    </a:cubicBezTo>
                    <a:cubicBezTo>
                      <a:pt x="192840" y="1761646"/>
                      <a:pt x="140042" y="1762593"/>
                      <a:pt x="114620" y="1792901"/>
                    </a:cubicBezTo>
                    <a:cubicBezTo>
                      <a:pt x="92132" y="1819421"/>
                      <a:pt x="121464" y="1842152"/>
                      <a:pt x="148841" y="1845940"/>
                    </a:cubicBezTo>
                    <a:cubicBezTo>
                      <a:pt x="170351" y="1848782"/>
                      <a:pt x="194795" y="1847835"/>
                      <a:pt x="215328" y="1840258"/>
                    </a:cubicBezTo>
                    <a:cubicBezTo>
                      <a:pt x="220217" y="1838363"/>
                      <a:pt x="224127" y="1845940"/>
                      <a:pt x="220217" y="1848782"/>
                    </a:cubicBezTo>
                    <a:cubicBezTo>
                      <a:pt x="171329" y="1878143"/>
                      <a:pt x="116576" y="1896138"/>
                      <a:pt x="68666" y="1927394"/>
                    </a:cubicBezTo>
                    <a:cubicBezTo>
                      <a:pt x="45200" y="1942548"/>
                      <a:pt x="15868" y="1961490"/>
                      <a:pt x="5113" y="1988957"/>
                    </a:cubicBezTo>
                    <a:cubicBezTo>
                      <a:pt x="-1731" y="2004111"/>
                      <a:pt x="-3687" y="2028736"/>
                      <a:pt x="11957" y="2040102"/>
                    </a:cubicBezTo>
                    <a:cubicBezTo>
                      <a:pt x="30534" y="2052415"/>
                      <a:pt x="53022" y="2045785"/>
                      <a:pt x="69644" y="2035366"/>
                    </a:cubicBezTo>
                    <a:cubicBezTo>
                      <a:pt x="75510" y="2031578"/>
                      <a:pt x="81377" y="2039155"/>
                      <a:pt x="76488" y="2042943"/>
                    </a:cubicBezTo>
                    <a:close/>
                    <a:moveTo>
                      <a:pt x="2512050" y="2722982"/>
                    </a:moveTo>
                    <a:cubicBezTo>
                      <a:pt x="2514006" y="2722035"/>
                      <a:pt x="2515961" y="2721088"/>
                      <a:pt x="2516939" y="2719193"/>
                    </a:cubicBezTo>
                    <a:cubicBezTo>
                      <a:pt x="2517917" y="2721088"/>
                      <a:pt x="2518895" y="2723929"/>
                      <a:pt x="2519872" y="2725823"/>
                    </a:cubicBezTo>
                    <a:cubicBezTo>
                      <a:pt x="2516939" y="2724876"/>
                      <a:pt x="2514984" y="2723929"/>
                      <a:pt x="2512050" y="2722982"/>
                    </a:cubicBezTo>
                    <a:close/>
                    <a:moveTo>
                      <a:pt x="1044456" y="1559907"/>
                    </a:moveTo>
                    <a:cubicBezTo>
                      <a:pt x="1095298" y="1555172"/>
                      <a:pt x="1145163" y="1564643"/>
                      <a:pt x="1195028" y="1576009"/>
                    </a:cubicBezTo>
                    <a:cubicBezTo>
                      <a:pt x="1170585" y="1552331"/>
                      <a:pt x="1145163" y="1518234"/>
                      <a:pt x="1175473" y="1498344"/>
                    </a:cubicBezTo>
                    <a:cubicBezTo>
                      <a:pt x="1196984" y="1484137"/>
                      <a:pt x="1225338" y="1482243"/>
                      <a:pt x="1253693" y="1486032"/>
                    </a:cubicBezTo>
                    <a:cubicBezTo>
                      <a:pt x="1236094" y="1474666"/>
                      <a:pt x="1220450" y="1461406"/>
                      <a:pt x="1209694" y="1442464"/>
                    </a:cubicBezTo>
                    <a:cubicBezTo>
                      <a:pt x="1208716" y="1440569"/>
                      <a:pt x="1208716" y="1438675"/>
                      <a:pt x="1210672" y="1436781"/>
                    </a:cubicBezTo>
                    <a:cubicBezTo>
                      <a:pt x="1240005" y="1404578"/>
                      <a:pt x="1285958" y="1407420"/>
                      <a:pt x="1330935" y="1420679"/>
                    </a:cubicBezTo>
                    <a:cubicBezTo>
                      <a:pt x="1320180" y="1414050"/>
                      <a:pt x="1308447" y="1407420"/>
                      <a:pt x="1297691" y="1399843"/>
                    </a:cubicBezTo>
                    <a:cubicBezTo>
                      <a:pt x="1265426" y="1379006"/>
                      <a:pt x="1213606" y="1343962"/>
                      <a:pt x="1220450" y="1300394"/>
                    </a:cubicBezTo>
                    <a:cubicBezTo>
                      <a:pt x="1227294" y="1253038"/>
                      <a:pt x="1297691" y="1271980"/>
                      <a:pt x="1325068" y="1284293"/>
                    </a:cubicBezTo>
                    <a:cubicBezTo>
                      <a:pt x="1334846" y="1289029"/>
                      <a:pt x="1345601" y="1293764"/>
                      <a:pt x="1356356" y="1299447"/>
                    </a:cubicBezTo>
                    <a:cubicBezTo>
                      <a:pt x="1338757" y="1276716"/>
                      <a:pt x="1320180" y="1247355"/>
                      <a:pt x="1325068" y="1219888"/>
                    </a:cubicBezTo>
                    <a:cubicBezTo>
                      <a:pt x="1330935" y="1191474"/>
                      <a:pt x="1356356" y="1172532"/>
                      <a:pt x="1385688" y="1185792"/>
                    </a:cubicBezTo>
                    <a:cubicBezTo>
                      <a:pt x="1403288" y="1194316"/>
                      <a:pt x="1418932" y="1206628"/>
                      <a:pt x="1432620" y="1221783"/>
                    </a:cubicBezTo>
                    <a:cubicBezTo>
                      <a:pt x="1414043" y="1175373"/>
                      <a:pt x="1405243" y="1118545"/>
                      <a:pt x="1459019" y="1118545"/>
                    </a:cubicBezTo>
                    <a:cubicBezTo>
                      <a:pt x="1500085" y="1118545"/>
                      <a:pt x="1521595" y="1156431"/>
                      <a:pt x="1535283" y="1188633"/>
                    </a:cubicBezTo>
                    <a:cubicBezTo>
                      <a:pt x="1540172" y="1199999"/>
                      <a:pt x="1545061" y="1212311"/>
                      <a:pt x="1548972" y="1224624"/>
                    </a:cubicBezTo>
                    <a:cubicBezTo>
                      <a:pt x="1548972" y="1204734"/>
                      <a:pt x="1549950" y="1184845"/>
                      <a:pt x="1551905" y="1164955"/>
                    </a:cubicBezTo>
                    <a:cubicBezTo>
                      <a:pt x="1555816" y="1129911"/>
                      <a:pt x="1566571" y="1080660"/>
                      <a:pt x="1605681" y="1068348"/>
                    </a:cubicBezTo>
                    <a:cubicBezTo>
                      <a:pt x="1656524" y="1052246"/>
                      <a:pt x="1701500" y="1111916"/>
                      <a:pt x="1716166" y="1149801"/>
                    </a:cubicBezTo>
                    <a:cubicBezTo>
                      <a:pt x="1719099" y="1156431"/>
                      <a:pt x="1721055" y="1163061"/>
                      <a:pt x="1723011" y="1169691"/>
                    </a:cubicBezTo>
                    <a:cubicBezTo>
                      <a:pt x="1729855" y="1148854"/>
                      <a:pt x="1739632" y="1124228"/>
                      <a:pt x="1759187" y="1113810"/>
                    </a:cubicBezTo>
                    <a:cubicBezTo>
                      <a:pt x="1783631" y="1101497"/>
                      <a:pt x="1818829" y="1124228"/>
                      <a:pt x="1837406" y="1136541"/>
                    </a:cubicBezTo>
                    <a:cubicBezTo>
                      <a:pt x="1841318" y="1139382"/>
                      <a:pt x="1846206" y="1142224"/>
                      <a:pt x="1850117" y="1146012"/>
                    </a:cubicBezTo>
                    <a:cubicBezTo>
                      <a:pt x="1839362" y="1127070"/>
                      <a:pt x="1835451" y="1108127"/>
                      <a:pt x="1845229" y="1089184"/>
                    </a:cubicBezTo>
                    <a:cubicBezTo>
                      <a:pt x="1859895" y="1061718"/>
                      <a:pt x="1902916" y="1074978"/>
                      <a:pt x="1925403" y="1083502"/>
                    </a:cubicBezTo>
                    <a:cubicBezTo>
                      <a:pt x="1929314" y="1085396"/>
                      <a:pt x="1933225" y="1086343"/>
                      <a:pt x="1937137" y="1088237"/>
                    </a:cubicBezTo>
                    <a:cubicBezTo>
                      <a:pt x="1922470" y="1074030"/>
                      <a:pt x="1907804" y="1059824"/>
                      <a:pt x="1894116" y="1045616"/>
                    </a:cubicBezTo>
                    <a:cubicBezTo>
                      <a:pt x="1870650" y="1020044"/>
                      <a:pt x="1820785" y="971741"/>
                      <a:pt x="1835451" y="931961"/>
                    </a:cubicBezTo>
                    <a:cubicBezTo>
                      <a:pt x="1846206" y="903547"/>
                      <a:pt x="1873583" y="907336"/>
                      <a:pt x="1899005" y="918701"/>
                    </a:cubicBezTo>
                    <a:cubicBezTo>
                      <a:pt x="1877494" y="882710"/>
                      <a:pt x="1854028" y="837248"/>
                      <a:pt x="1864784" y="797469"/>
                    </a:cubicBezTo>
                    <a:cubicBezTo>
                      <a:pt x="1868694" y="781368"/>
                      <a:pt x="1883361" y="771896"/>
                      <a:pt x="1899982" y="769055"/>
                    </a:cubicBezTo>
                    <a:cubicBezTo>
                      <a:pt x="1920515" y="765266"/>
                      <a:pt x="1941048" y="781368"/>
                      <a:pt x="1954736" y="794627"/>
                    </a:cubicBezTo>
                    <a:cubicBezTo>
                      <a:pt x="1969402" y="807887"/>
                      <a:pt x="1982113" y="823988"/>
                      <a:pt x="1993846" y="841037"/>
                    </a:cubicBezTo>
                    <a:cubicBezTo>
                      <a:pt x="1992868" y="840090"/>
                      <a:pt x="1992868" y="838195"/>
                      <a:pt x="1991890" y="837248"/>
                    </a:cubicBezTo>
                    <a:cubicBezTo>
                      <a:pt x="1978202" y="799363"/>
                      <a:pt x="1961580" y="752954"/>
                      <a:pt x="1971357" y="712227"/>
                    </a:cubicBezTo>
                    <a:cubicBezTo>
                      <a:pt x="1979180" y="680972"/>
                      <a:pt x="2015356" y="669606"/>
                      <a:pt x="2040777" y="687602"/>
                    </a:cubicBezTo>
                    <a:cubicBezTo>
                      <a:pt x="2059355" y="700862"/>
                      <a:pt x="2074999" y="722646"/>
                      <a:pt x="2085754" y="746324"/>
                    </a:cubicBezTo>
                    <a:cubicBezTo>
                      <a:pt x="2084776" y="730223"/>
                      <a:pt x="2083798" y="714121"/>
                      <a:pt x="2084776" y="697073"/>
                    </a:cubicBezTo>
                    <a:cubicBezTo>
                      <a:pt x="2084776" y="670554"/>
                      <a:pt x="2085754" y="627933"/>
                      <a:pt x="2112153" y="610884"/>
                    </a:cubicBezTo>
                    <a:cubicBezTo>
                      <a:pt x="2140508" y="593836"/>
                      <a:pt x="2168862" y="628880"/>
                      <a:pt x="2179618" y="648770"/>
                    </a:cubicBezTo>
                    <a:cubicBezTo>
                      <a:pt x="2191350" y="670554"/>
                      <a:pt x="2200150" y="697073"/>
                      <a:pt x="2204061" y="722646"/>
                    </a:cubicBezTo>
                    <a:cubicBezTo>
                      <a:pt x="2216772" y="680025"/>
                      <a:pt x="2230460" y="638351"/>
                      <a:pt x="2250015" y="597625"/>
                    </a:cubicBezTo>
                    <a:cubicBezTo>
                      <a:pt x="2266637" y="563528"/>
                      <a:pt x="2299880" y="502912"/>
                      <a:pt x="2348767" y="512383"/>
                    </a:cubicBezTo>
                    <a:cubicBezTo>
                      <a:pt x="2448497" y="532273"/>
                      <a:pt x="2362455" y="684760"/>
                      <a:pt x="2320412" y="745377"/>
                    </a:cubicBezTo>
                    <a:cubicBezTo>
                      <a:pt x="2348767" y="734011"/>
                      <a:pt x="2378100" y="734958"/>
                      <a:pt x="2399610" y="761478"/>
                    </a:cubicBezTo>
                    <a:cubicBezTo>
                      <a:pt x="2415254" y="781368"/>
                      <a:pt x="2421121" y="806940"/>
                      <a:pt x="2421121" y="832512"/>
                    </a:cubicBezTo>
                    <a:cubicBezTo>
                      <a:pt x="2456319" y="783262"/>
                      <a:pt x="2538450" y="847667"/>
                      <a:pt x="2580493" y="904494"/>
                    </a:cubicBezTo>
                    <a:cubicBezTo>
                      <a:pt x="2575604" y="878922"/>
                      <a:pt x="2575604" y="851455"/>
                      <a:pt x="2592226" y="833460"/>
                    </a:cubicBezTo>
                    <a:cubicBezTo>
                      <a:pt x="2608848" y="814517"/>
                      <a:pt x="2632313" y="816411"/>
                      <a:pt x="2651868" y="826830"/>
                    </a:cubicBezTo>
                    <a:cubicBezTo>
                      <a:pt x="2647958" y="797469"/>
                      <a:pt x="2657735" y="771896"/>
                      <a:pt x="2693911" y="771896"/>
                    </a:cubicBezTo>
                    <a:cubicBezTo>
                      <a:pt x="2724222" y="771896"/>
                      <a:pt x="2748665" y="799363"/>
                      <a:pt x="2765287" y="828724"/>
                    </a:cubicBezTo>
                    <a:cubicBezTo>
                      <a:pt x="2758442" y="787998"/>
                      <a:pt x="2759420" y="746324"/>
                      <a:pt x="2781908" y="710333"/>
                    </a:cubicBezTo>
                    <a:cubicBezTo>
                      <a:pt x="2783864" y="707492"/>
                      <a:pt x="2786797" y="707492"/>
                      <a:pt x="2788752" y="708439"/>
                    </a:cubicBezTo>
                    <a:cubicBezTo>
                      <a:pt x="2842529" y="732117"/>
                      <a:pt x="2868927" y="787998"/>
                      <a:pt x="2879683" y="842931"/>
                    </a:cubicBezTo>
                    <a:cubicBezTo>
                      <a:pt x="2890438" y="779473"/>
                      <a:pt x="2914881" y="673395"/>
                      <a:pt x="2981368" y="707492"/>
                    </a:cubicBezTo>
                    <a:cubicBezTo>
                      <a:pt x="3018522" y="726434"/>
                      <a:pt x="3006790" y="784209"/>
                      <a:pt x="2999946" y="814517"/>
                    </a:cubicBezTo>
                    <a:cubicBezTo>
                      <a:pt x="2994079" y="841037"/>
                      <a:pt x="2985279" y="867556"/>
                      <a:pt x="2974524" y="893129"/>
                    </a:cubicBezTo>
                    <a:cubicBezTo>
                      <a:pt x="2988212" y="882710"/>
                      <a:pt x="3003857" y="876081"/>
                      <a:pt x="3022433" y="878922"/>
                    </a:cubicBezTo>
                    <a:cubicBezTo>
                      <a:pt x="3050788" y="881763"/>
                      <a:pt x="3066432" y="903547"/>
                      <a:pt x="3074254" y="928173"/>
                    </a:cubicBezTo>
                    <a:cubicBezTo>
                      <a:pt x="3080121" y="906389"/>
                      <a:pt x="3092831" y="891235"/>
                      <a:pt x="3121186" y="910177"/>
                    </a:cubicBezTo>
                    <a:cubicBezTo>
                      <a:pt x="3146607" y="928173"/>
                      <a:pt x="3164207" y="957533"/>
                      <a:pt x="3171051" y="988789"/>
                    </a:cubicBezTo>
                    <a:cubicBezTo>
                      <a:pt x="3182783" y="933855"/>
                      <a:pt x="3210161" y="864715"/>
                      <a:pt x="3256114" y="904494"/>
                    </a:cubicBezTo>
                    <a:cubicBezTo>
                      <a:pt x="3287402" y="931961"/>
                      <a:pt x="3293269" y="976476"/>
                      <a:pt x="3293269" y="1015308"/>
                    </a:cubicBezTo>
                    <a:cubicBezTo>
                      <a:pt x="3308913" y="971741"/>
                      <a:pt x="3340200" y="934802"/>
                      <a:pt x="3385177" y="913966"/>
                    </a:cubicBezTo>
                    <a:cubicBezTo>
                      <a:pt x="3388110" y="913018"/>
                      <a:pt x="3391043" y="913018"/>
                      <a:pt x="3392021" y="915860"/>
                    </a:cubicBezTo>
                    <a:cubicBezTo>
                      <a:pt x="3417442" y="956586"/>
                      <a:pt x="3409620" y="1009626"/>
                      <a:pt x="3394955" y="1056982"/>
                    </a:cubicBezTo>
                    <a:cubicBezTo>
                      <a:pt x="3414509" y="1032357"/>
                      <a:pt x="3440908" y="1015308"/>
                      <a:pt x="3476107" y="1013414"/>
                    </a:cubicBezTo>
                    <a:cubicBezTo>
                      <a:pt x="3479041" y="1013414"/>
                      <a:pt x="3480996" y="1016256"/>
                      <a:pt x="3480996" y="1018150"/>
                    </a:cubicBezTo>
                    <a:cubicBezTo>
                      <a:pt x="3482951" y="1037092"/>
                      <a:pt x="3480996" y="1054141"/>
                      <a:pt x="3477085" y="1072136"/>
                    </a:cubicBezTo>
                    <a:cubicBezTo>
                      <a:pt x="3521084" y="1017203"/>
                      <a:pt x="3602236" y="994472"/>
                      <a:pt x="3670679" y="1021938"/>
                    </a:cubicBezTo>
                    <a:cubicBezTo>
                      <a:pt x="3701966" y="1034251"/>
                      <a:pt x="3725432" y="1058876"/>
                      <a:pt x="3727387" y="1092973"/>
                    </a:cubicBezTo>
                    <a:cubicBezTo>
                      <a:pt x="3730321" y="1133700"/>
                      <a:pt x="3699033" y="1170637"/>
                      <a:pt x="3668723" y="1198104"/>
                    </a:cubicBezTo>
                    <a:cubicBezTo>
                      <a:pt x="3696099" y="1188633"/>
                      <a:pt x="3730321" y="1182003"/>
                      <a:pt x="3738142" y="1207575"/>
                    </a:cubicBezTo>
                    <a:cubicBezTo>
                      <a:pt x="3747921" y="1237884"/>
                      <a:pt x="3722499" y="1272928"/>
                      <a:pt x="3700988" y="1297553"/>
                    </a:cubicBezTo>
                    <a:cubicBezTo>
                      <a:pt x="3775297" y="1273875"/>
                      <a:pt x="3858405" y="1283346"/>
                      <a:pt x="3901426" y="1355328"/>
                    </a:cubicBezTo>
                    <a:cubicBezTo>
                      <a:pt x="3931736" y="1405525"/>
                      <a:pt x="3928803" y="1465195"/>
                      <a:pt x="3906315" y="1517287"/>
                    </a:cubicBezTo>
                    <a:cubicBezTo>
                      <a:pt x="3911204" y="1512551"/>
                      <a:pt x="3917070" y="1507815"/>
                      <a:pt x="3921959" y="1503080"/>
                    </a:cubicBezTo>
                    <a:cubicBezTo>
                      <a:pt x="3944447" y="1484137"/>
                      <a:pt x="3975735" y="1462353"/>
                      <a:pt x="4007022" y="1471824"/>
                    </a:cubicBezTo>
                    <a:cubicBezTo>
                      <a:pt x="4036355" y="1480349"/>
                      <a:pt x="4041244" y="1513498"/>
                      <a:pt x="4030489" y="1537177"/>
                    </a:cubicBezTo>
                    <a:cubicBezTo>
                      <a:pt x="4016800" y="1566537"/>
                      <a:pt x="3994312" y="1589269"/>
                      <a:pt x="3971823" y="1611999"/>
                    </a:cubicBezTo>
                    <a:cubicBezTo>
                      <a:pt x="3988446" y="1605370"/>
                      <a:pt x="4008000" y="1601581"/>
                      <a:pt x="4021689" y="1611999"/>
                    </a:cubicBezTo>
                    <a:cubicBezTo>
                      <a:pt x="4037333" y="1623365"/>
                      <a:pt x="4032444" y="1647044"/>
                      <a:pt x="4028533" y="1662198"/>
                    </a:cubicBezTo>
                    <a:cubicBezTo>
                      <a:pt x="4014844" y="1709554"/>
                      <a:pt x="3979646" y="1763540"/>
                      <a:pt x="3935647" y="1794795"/>
                    </a:cubicBezTo>
                    <a:cubicBezTo>
                      <a:pt x="3981601" y="1792901"/>
                      <a:pt x="4037333" y="1803320"/>
                      <a:pt x="4061777" y="1842152"/>
                    </a:cubicBezTo>
                    <a:cubicBezTo>
                      <a:pt x="4082309" y="1875302"/>
                      <a:pt x="4045154" y="1888561"/>
                      <a:pt x="4009956" y="1894244"/>
                    </a:cubicBezTo>
                    <a:cubicBezTo>
                      <a:pt x="4056888" y="1907504"/>
                      <a:pt x="4102842" y="1939706"/>
                      <a:pt x="4099909" y="1989904"/>
                    </a:cubicBezTo>
                    <a:cubicBezTo>
                      <a:pt x="4097953" y="2041996"/>
                      <a:pt x="4043199" y="2033472"/>
                      <a:pt x="3997245" y="2017371"/>
                    </a:cubicBezTo>
                    <a:cubicBezTo>
                      <a:pt x="4007022" y="2025895"/>
                      <a:pt x="4016800" y="2034419"/>
                      <a:pt x="4025600" y="2043890"/>
                    </a:cubicBezTo>
                    <a:cubicBezTo>
                      <a:pt x="4048088" y="2065674"/>
                      <a:pt x="4080353" y="2096930"/>
                      <a:pt x="4084264" y="2130079"/>
                    </a:cubicBezTo>
                    <a:cubicBezTo>
                      <a:pt x="4087197" y="2159440"/>
                      <a:pt x="4060799" y="2175541"/>
                      <a:pt x="4033422" y="2170806"/>
                    </a:cubicBezTo>
                    <a:cubicBezTo>
                      <a:pt x="4017778" y="2167964"/>
                      <a:pt x="4003111" y="2160387"/>
                      <a:pt x="3989423" y="2150916"/>
                    </a:cubicBezTo>
                    <a:cubicBezTo>
                      <a:pt x="3999201" y="2174594"/>
                      <a:pt x="4003111" y="2201114"/>
                      <a:pt x="4002134" y="2224792"/>
                    </a:cubicBezTo>
                    <a:cubicBezTo>
                      <a:pt x="4002134" y="2237105"/>
                      <a:pt x="3998223" y="2258889"/>
                      <a:pt x="3983557" y="2263624"/>
                    </a:cubicBezTo>
                    <a:cubicBezTo>
                      <a:pt x="3982579" y="2263624"/>
                      <a:pt x="3981601" y="2264571"/>
                      <a:pt x="3979646" y="2264571"/>
                    </a:cubicBezTo>
                    <a:cubicBezTo>
                      <a:pt x="3993334" y="2292038"/>
                      <a:pt x="3992357" y="2328029"/>
                      <a:pt x="3975735" y="2355496"/>
                    </a:cubicBezTo>
                    <a:cubicBezTo>
                      <a:pt x="3954224" y="2390540"/>
                      <a:pt x="3914137" y="2392434"/>
                      <a:pt x="3880893" y="2378227"/>
                    </a:cubicBezTo>
                    <a:cubicBezTo>
                      <a:pt x="3886760" y="2387698"/>
                      <a:pt x="3891648" y="2397169"/>
                      <a:pt x="3893604" y="2406641"/>
                    </a:cubicBezTo>
                    <a:cubicBezTo>
                      <a:pt x="3899471" y="2431266"/>
                      <a:pt x="3876983" y="2438843"/>
                      <a:pt x="3854494" y="2440737"/>
                    </a:cubicBezTo>
                    <a:cubicBezTo>
                      <a:pt x="3885782" y="2453050"/>
                      <a:pt x="3908271" y="2475781"/>
                      <a:pt x="3878938" y="2509878"/>
                    </a:cubicBezTo>
                    <a:cubicBezTo>
                      <a:pt x="3861339" y="2529768"/>
                      <a:pt x="3838851" y="2546816"/>
                      <a:pt x="3814407" y="2561023"/>
                    </a:cubicBezTo>
                    <a:cubicBezTo>
                      <a:pt x="3819295" y="2561023"/>
                      <a:pt x="3824185" y="2560076"/>
                      <a:pt x="3829073" y="2560076"/>
                    </a:cubicBezTo>
                    <a:cubicBezTo>
                      <a:pt x="3846672" y="2560076"/>
                      <a:pt x="3880893" y="2564811"/>
                      <a:pt x="3885782" y="2585648"/>
                    </a:cubicBezTo>
                    <a:cubicBezTo>
                      <a:pt x="3888715" y="2600802"/>
                      <a:pt x="3870139" y="2615956"/>
                      <a:pt x="3858405" y="2624480"/>
                    </a:cubicBezTo>
                    <a:cubicBezTo>
                      <a:pt x="3908271" y="2654789"/>
                      <a:pt x="3948358" y="2702145"/>
                      <a:pt x="3959113" y="2756131"/>
                    </a:cubicBezTo>
                    <a:cubicBezTo>
                      <a:pt x="3973779" y="2830007"/>
                      <a:pt x="3890671" y="2818642"/>
                      <a:pt x="3832984" y="2799699"/>
                    </a:cubicBezTo>
                    <a:cubicBezTo>
                      <a:pt x="3867205" y="2827166"/>
                      <a:pt x="3897515" y="2863157"/>
                      <a:pt x="3912182" y="2901042"/>
                    </a:cubicBezTo>
                    <a:cubicBezTo>
                      <a:pt x="3927825" y="2941768"/>
                      <a:pt x="3897515" y="2977759"/>
                      <a:pt x="3854494" y="2974918"/>
                    </a:cubicBezTo>
                    <a:cubicBezTo>
                      <a:pt x="3803652" y="2972077"/>
                      <a:pt x="3755742" y="2932297"/>
                      <a:pt x="3718588" y="2901042"/>
                    </a:cubicBezTo>
                    <a:cubicBezTo>
                      <a:pt x="3697077" y="2883047"/>
                      <a:pt x="3674590" y="2863157"/>
                      <a:pt x="3654056" y="2841373"/>
                    </a:cubicBezTo>
                    <a:cubicBezTo>
                      <a:pt x="3661878" y="2869787"/>
                      <a:pt x="3658945" y="2898201"/>
                      <a:pt x="3626680" y="2910513"/>
                    </a:cubicBezTo>
                    <a:cubicBezTo>
                      <a:pt x="3577792" y="2930403"/>
                      <a:pt x="3524017" y="2889676"/>
                      <a:pt x="3494684" y="2856527"/>
                    </a:cubicBezTo>
                    <a:cubicBezTo>
                      <a:pt x="3460463" y="2819589"/>
                      <a:pt x="3436998" y="2774127"/>
                      <a:pt x="3417442" y="2728664"/>
                    </a:cubicBezTo>
                    <a:cubicBezTo>
                      <a:pt x="3411576" y="2775074"/>
                      <a:pt x="3389088" y="2809170"/>
                      <a:pt x="3338245" y="2801593"/>
                    </a:cubicBezTo>
                    <a:cubicBezTo>
                      <a:pt x="3282514" y="2793069"/>
                      <a:pt x="3264914" y="2730559"/>
                      <a:pt x="3259048" y="2684149"/>
                    </a:cubicBezTo>
                    <a:cubicBezTo>
                      <a:pt x="3254159" y="2643423"/>
                      <a:pt x="3253181" y="2598908"/>
                      <a:pt x="3260025" y="2556287"/>
                    </a:cubicBezTo>
                    <a:cubicBezTo>
                      <a:pt x="3233627" y="2606485"/>
                      <a:pt x="3188650" y="2668995"/>
                      <a:pt x="3152473" y="2612168"/>
                    </a:cubicBezTo>
                    <a:cubicBezTo>
                      <a:pt x="3132919" y="2580912"/>
                      <a:pt x="3158340" y="2533556"/>
                      <a:pt x="3173984" y="2506089"/>
                    </a:cubicBezTo>
                    <a:cubicBezTo>
                      <a:pt x="3178873" y="2496618"/>
                      <a:pt x="3184739" y="2487147"/>
                      <a:pt x="3190605" y="2478623"/>
                    </a:cubicBezTo>
                    <a:cubicBezTo>
                      <a:pt x="3162251" y="2509878"/>
                      <a:pt x="3130963" y="2539239"/>
                      <a:pt x="3089898" y="2554393"/>
                    </a:cubicBezTo>
                    <a:cubicBezTo>
                      <a:pt x="3028300" y="2579018"/>
                      <a:pt x="2978435" y="2535450"/>
                      <a:pt x="2975502" y="2476728"/>
                    </a:cubicBezTo>
                    <a:cubicBezTo>
                      <a:pt x="2974524" y="2459680"/>
                      <a:pt x="2976479" y="2443579"/>
                      <a:pt x="2980390" y="2426531"/>
                    </a:cubicBezTo>
                    <a:cubicBezTo>
                      <a:pt x="2956925" y="2467257"/>
                      <a:pt x="2926615" y="2501353"/>
                      <a:pt x="2882616" y="2507984"/>
                    </a:cubicBezTo>
                    <a:cubicBezTo>
                      <a:pt x="2880661" y="2507984"/>
                      <a:pt x="2877727" y="2507984"/>
                      <a:pt x="2876749" y="2506089"/>
                    </a:cubicBezTo>
                    <a:cubicBezTo>
                      <a:pt x="2860128" y="2471045"/>
                      <a:pt x="2860128" y="2432213"/>
                      <a:pt x="2867950" y="2393381"/>
                    </a:cubicBezTo>
                    <a:cubicBezTo>
                      <a:pt x="2852306" y="2418953"/>
                      <a:pt x="2831773" y="2436949"/>
                      <a:pt x="2800485" y="2421795"/>
                    </a:cubicBezTo>
                    <a:cubicBezTo>
                      <a:pt x="2784841" y="2414218"/>
                      <a:pt x="2769198" y="2403799"/>
                      <a:pt x="2755509" y="2390540"/>
                    </a:cubicBezTo>
                    <a:cubicBezTo>
                      <a:pt x="2764309" y="2412323"/>
                      <a:pt x="2772131" y="2443579"/>
                      <a:pt x="2754531" y="2453997"/>
                    </a:cubicBezTo>
                    <a:cubicBezTo>
                      <a:pt x="2733021" y="2467257"/>
                      <a:pt x="2699778" y="2446420"/>
                      <a:pt x="2681200" y="2436002"/>
                    </a:cubicBezTo>
                    <a:cubicBezTo>
                      <a:pt x="2659690" y="2424636"/>
                      <a:pt x="2640135" y="2410429"/>
                      <a:pt x="2620580" y="2395275"/>
                    </a:cubicBezTo>
                    <a:cubicBezTo>
                      <a:pt x="2630358" y="2408535"/>
                      <a:pt x="2640135" y="2422742"/>
                      <a:pt x="2648935" y="2436949"/>
                    </a:cubicBezTo>
                    <a:cubicBezTo>
                      <a:pt x="2658712" y="2453997"/>
                      <a:pt x="2678267" y="2489988"/>
                      <a:pt x="2659690" y="2507984"/>
                    </a:cubicBezTo>
                    <a:cubicBezTo>
                      <a:pt x="2617647" y="2548710"/>
                      <a:pt x="2555071" y="2466310"/>
                      <a:pt x="2524761" y="2426531"/>
                    </a:cubicBezTo>
                    <a:cubicBezTo>
                      <a:pt x="2527695" y="2453050"/>
                      <a:pt x="2535517" y="2479570"/>
                      <a:pt x="2538450" y="2507036"/>
                    </a:cubicBezTo>
                    <a:cubicBezTo>
                      <a:pt x="2540405" y="2527873"/>
                      <a:pt x="2546272" y="2566706"/>
                      <a:pt x="2523784" y="2579965"/>
                    </a:cubicBezTo>
                    <a:cubicBezTo>
                      <a:pt x="2499340" y="2594172"/>
                      <a:pt x="2473918" y="2566706"/>
                      <a:pt x="2463163" y="2548710"/>
                    </a:cubicBezTo>
                    <a:cubicBezTo>
                      <a:pt x="2452409" y="2531662"/>
                      <a:pt x="2445564" y="2513666"/>
                      <a:pt x="2437742" y="2494724"/>
                    </a:cubicBezTo>
                    <a:cubicBezTo>
                      <a:pt x="2447520" y="2550604"/>
                      <a:pt x="2458275" y="2613115"/>
                      <a:pt x="2412321" y="2652894"/>
                    </a:cubicBezTo>
                    <a:cubicBezTo>
                      <a:pt x="2372233" y="2686991"/>
                      <a:pt x="2338990" y="2620692"/>
                      <a:pt x="2319435" y="2577124"/>
                    </a:cubicBezTo>
                    <a:cubicBezTo>
                      <a:pt x="2322368" y="2606485"/>
                      <a:pt x="2324323" y="2636793"/>
                      <a:pt x="2323346" y="2666154"/>
                    </a:cubicBezTo>
                    <a:cubicBezTo>
                      <a:pt x="2322368" y="2698356"/>
                      <a:pt x="2316501" y="2740030"/>
                      <a:pt x="2286191" y="2758973"/>
                    </a:cubicBezTo>
                    <a:cubicBezTo>
                      <a:pt x="2224594" y="2796858"/>
                      <a:pt x="2186462" y="2715405"/>
                      <a:pt x="2161040" y="2662365"/>
                    </a:cubicBezTo>
                    <a:cubicBezTo>
                      <a:pt x="2164951" y="2685097"/>
                      <a:pt x="2169840" y="2708775"/>
                      <a:pt x="2171795" y="2731506"/>
                    </a:cubicBezTo>
                    <a:cubicBezTo>
                      <a:pt x="2174729" y="2760867"/>
                      <a:pt x="2178640" y="2800646"/>
                      <a:pt x="2157129" y="2824324"/>
                    </a:cubicBezTo>
                    <a:cubicBezTo>
                      <a:pt x="2137575" y="2845161"/>
                      <a:pt x="2108242" y="2832849"/>
                      <a:pt x="2093576" y="2814853"/>
                    </a:cubicBezTo>
                    <a:cubicBezTo>
                      <a:pt x="2078910" y="2795911"/>
                      <a:pt x="2072065" y="2771285"/>
                      <a:pt x="2068155" y="2747607"/>
                    </a:cubicBezTo>
                    <a:cubicBezTo>
                      <a:pt x="2063266" y="2766550"/>
                      <a:pt x="2054466" y="2785492"/>
                      <a:pt x="2039800" y="2800646"/>
                    </a:cubicBezTo>
                    <a:cubicBezTo>
                      <a:pt x="2037844" y="2802540"/>
                      <a:pt x="2035889" y="2802540"/>
                      <a:pt x="2033933" y="2801593"/>
                    </a:cubicBezTo>
                    <a:cubicBezTo>
                      <a:pt x="2007534" y="2788334"/>
                      <a:pt x="2000690" y="2760867"/>
                      <a:pt x="2000690" y="2731506"/>
                    </a:cubicBezTo>
                    <a:cubicBezTo>
                      <a:pt x="1984069" y="2770338"/>
                      <a:pt x="1959625" y="2802540"/>
                      <a:pt x="1924426" y="2794016"/>
                    </a:cubicBezTo>
                    <a:cubicBezTo>
                      <a:pt x="1890205" y="2784545"/>
                      <a:pt x="1890205" y="2736242"/>
                      <a:pt x="1892160" y="2709722"/>
                    </a:cubicBezTo>
                    <a:cubicBezTo>
                      <a:pt x="1893138" y="2694568"/>
                      <a:pt x="1895093" y="2678467"/>
                      <a:pt x="1898027" y="2663313"/>
                    </a:cubicBezTo>
                    <a:cubicBezTo>
                      <a:pt x="1873583" y="2707828"/>
                      <a:pt x="1837406" y="2743819"/>
                      <a:pt x="1792430" y="2705933"/>
                    </a:cubicBezTo>
                    <a:cubicBezTo>
                      <a:pt x="1765054" y="2682255"/>
                      <a:pt x="1781675" y="2634899"/>
                      <a:pt x="1792430" y="2608379"/>
                    </a:cubicBezTo>
                    <a:cubicBezTo>
                      <a:pt x="1802208" y="2582807"/>
                      <a:pt x="1814918" y="2559128"/>
                      <a:pt x="1828607" y="2535450"/>
                    </a:cubicBezTo>
                    <a:cubicBezTo>
                      <a:pt x="1811007" y="2553446"/>
                      <a:pt x="1791453" y="2570494"/>
                      <a:pt x="1767009" y="2577124"/>
                    </a:cubicBezTo>
                    <a:cubicBezTo>
                      <a:pt x="1736699" y="2585648"/>
                      <a:pt x="1720077" y="2553446"/>
                      <a:pt x="1723988" y="2528820"/>
                    </a:cubicBezTo>
                    <a:cubicBezTo>
                      <a:pt x="1728877" y="2491882"/>
                      <a:pt x="1763098" y="2456839"/>
                      <a:pt x="1788519" y="2430319"/>
                    </a:cubicBezTo>
                    <a:cubicBezTo>
                      <a:pt x="1810030" y="2407588"/>
                      <a:pt x="1833496" y="2386751"/>
                      <a:pt x="1855006" y="2364020"/>
                    </a:cubicBezTo>
                    <a:cubicBezTo>
                      <a:pt x="1852073" y="2364967"/>
                      <a:pt x="1849140" y="2365914"/>
                      <a:pt x="1846206" y="2366861"/>
                    </a:cubicBezTo>
                    <a:cubicBezTo>
                      <a:pt x="1839362" y="2374438"/>
                      <a:pt x="1833496" y="2382015"/>
                      <a:pt x="1826652" y="2388645"/>
                    </a:cubicBezTo>
                    <a:cubicBezTo>
                      <a:pt x="1807097" y="2409482"/>
                      <a:pt x="1784609" y="2435055"/>
                      <a:pt x="1757231" y="2446420"/>
                    </a:cubicBezTo>
                    <a:cubicBezTo>
                      <a:pt x="1699544" y="2469151"/>
                      <a:pt x="1718122" y="2383910"/>
                      <a:pt x="1725944" y="2346024"/>
                    </a:cubicBezTo>
                    <a:cubicBezTo>
                      <a:pt x="1682923" y="2379174"/>
                      <a:pt x="1635991" y="2420848"/>
                      <a:pt x="1582215" y="2431266"/>
                    </a:cubicBezTo>
                    <a:cubicBezTo>
                      <a:pt x="1527462" y="2441685"/>
                      <a:pt x="1522573" y="2383910"/>
                      <a:pt x="1525506" y="2341289"/>
                    </a:cubicBezTo>
                    <a:cubicBezTo>
                      <a:pt x="1494218" y="2399064"/>
                      <a:pt x="1437509" y="2468204"/>
                      <a:pt x="1367111" y="2448314"/>
                    </a:cubicBezTo>
                    <a:cubicBezTo>
                      <a:pt x="1304536" y="2430319"/>
                      <a:pt x="1309424" y="2351707"/>
                      <a:pt x="1327024" y="2295827"/>
                    </a:cubicBezTo>
                    <a:cubicBezTo>
                      <a:pt x="1298669" y="2328976"/>
                      <a:pt x="1254671" y="2365914"/>
                      <a:pt x="1224360" y="2338448"/>
                    </a:cubicBezTo>
                    <a:cubicBezTo>
                      <a:pt x="1191117" y="2308139"/>
                      <a:pt x="1216539" y="2254153"/>
                      <a:pt x="1244893" y="2220056"/>
                    </a:cubicBezTo>
                    <a:cubicBezTo>
                      <a:pt x="1185251" y="2243735"/>
                      <a:pt x="1090409" y="2259836"/>
                      <a:pt x="1059122" y="2201114"/>
                    </a:cubicBezTo>
                    <a:cubicBezTo>
                      <a:pt x="1027834" y="2142392"/>
                      <a:pt x="1090409" y="2098824"/>
                      <a:pt x="1149074" y="2074198"/>
                    </a:cubicBezTo>
                    <a:cubicBezTo>
                      <a:pt x="1127564" y="2077040"/>
                      <a:pt x="1106053" y="2077987"/>
                      <a:pt x="1084543" y="2077987"/>
                    </a:cubicBezTo>
                    <a:cubicBezTo>
                      <a:pt x="1050322" y="2077987"/>
                      <a:pt x="1004368" y="2072304"/>
                      <a:pt x="982858" y="2042943"/>
                    </a:cubicBezTo>
                    <a:cubicBezTo>
                      <a:pt x="959392" y="2009794"/>
                      <a:pt x="973080" y="1961490"/>
                      <a:pt x="996546" y="1932129"/>
                    </a:cubicBezTo>
                    <a:cubicBezTo>
                      <a:pt x="1016101" y="1907504"/>
                      <a:pt x="1046411" y="1894244"/>
                      <a:pt x="1078677" y="1887614"/>
                    </a:cubicBezTo>
                    <a:cubicBezTo>
                      <a:pt x="1035656" y="1882878"/>
                      <a:pt x="990679" y="1872460"/>
                      <a:pt x="997524" y="1841205"/>
                    </a:cubicBezTo>
                    <a:cubicBezTo>
                      <a:pt x="1005346" y="1809002"/>
                      <a:pt x="1052277" y="1800478"/>
                      <a:pt x="1079654" y="1796690"/>
                    </a:cubicBezTo>
                    <a:cubicBezTo>
                      <a:pt x="1094321" y="1794795"/>
                      <a:pt x="1108987" y="1793848"/>
                      <a:pt x="1122675" y="1792901"/>
                    </a:cubicBezTo>
                    <a:cubicBezTo>
                      <a:pt x="1097254" y="1785324"/>
                      <a:pt x="1071832" y="1776800"/>
                      <a:pt x="1048366" y="1766382"/>
                    </a:cubicBezTo>
                    <a:cubicBezTo>
                      <a:pt x="1000457" y="1746492"/>
                      <a:pt x="932015" y="1714290"/>
                      <a:pt x="924193" y="1657462"/>
                    </a:cubicBezTo>
                    <a:cubicBezTo>
                      <a:pt x="918326" y="1598740"/>
                      <a:pt x="991657" y="1564643"/>
                      <a:pt x="1044456" y="1559907"/>
                    </a:cubicBezTo>
                    <a:close/>
                  </a:path>
                </a:pathLst>
              </a:custGeom>
              <a:solidFill>
                <a:srgbClr val="96BE3D">
                  <a:alpha val="6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764DE74B-FE86-4D88-A122-D27BE1595692}"/>
                  </a:ext>
                </a:extLst>
              </p:cNvPr>
              <p:cNvSpPr/>
              <p:nvPr/>
            </p:nvSpPr>
            <p:spPr>
              <a:xfrm>
                <a:off x="4139533" y="-2143498"/>
                <a:ext cx="4150344" cy="3325655"/>
              </a:xfrm>
              <a:custGeom>
                <a:avLst/>
                <a:gdLst>
                  <a:gd name="connsiteX0" fmla="*/ 69644 w 4150344"/>
                  <a:gd name="connsiteY0" fmla="*/ 2024948 h 3325655"/>
                  <a:gd name="connsiteX1" fmla="*/ 11957 w 4150344"/>
                  <a:gd name="connsiteY1" fmla="*/ 2029683 h 3325655"/>
                  <a:gd name="connsiteX2" fmla="*/ 5113 w 4150344"/>
                  <a:gd name="connsiteY2" fmla="*/ 1978538 h 3325655"/>
                  <a:gd name="connsiteX3" fmla="*/ 68666 w 4150344"/>
                  <a:gd name="connsiteY3" fmla="*/ 1916975 h 3325655"/>
                  <a:gd name="connsiteX4" fmla="*/ 220217 w 4150344"/>
                  <a:gd name="connsiteY4" fmla="*/ 1838363 h 3325655"/>
                  <a:gd name="connsiteX5" fmla="*/ 215328 w 4150344"/>
                  <a:gd name="connsiteY5" fmla="*/ 1829839 h 3325655"/>
                  <a:gd name="connsiteX6" fmla="*/ 148841 w 4150344"/>
                  <a:gd name="connsiteY6" fmla="*/ 1835522 h 3325655"/>
                  <a:gd name="connsiteX7" fmla="*/ 114620 w 4150344"/>
                  <a:gd name="connsiteY7" fmla="*/ 1782483 h 3325655"/>
                  <a:gd name="connsiteX8" fmla="*/ 228039 w 4150344"/>
                  <a:gd name="connsiteY8" fmla="*/ 1737968 h 3325655"/>
                  <a:gd name="connsiteX9" fmla="*/ 229016 w 4150344"/>
                  <a:gd name="connsiteY9" fmla="*/ 1730391 h 3325655"/>
                  <a:gd name="connsiteX10" fmla="*/ 194795 w 4150344"/>
                  <a:gd name="connsiteY10" fmla="*/ 1699136 h 3325655"/>
                  <a:gd name="connsiteX11" fmla="*/ 180129 w 4150344"/>
                  <a:gd name="connsiteY11" fmla="*/ 1707660 h 3325655"/>
                  <a:gd name="connsiteX12" fmla="*/ 137109 w 4150344"/>
                  <a:gd name="connsiteY12" fmla="*/ 1664092 h 3325655"/>
                  <a:gd name="connsiteX13" fmla="*/ 145908 w 4150344"/>
                  <a:gd name="connsiteY13" fmla="*/ 1641361 h 3325655"/>
                  <a:gd name="connsiteX14" fmla="*/ 120487 w 4150344"/>
                  <a:gd name="connsiteY14" fmla="*/ 1588321 h 3325655"/>
                  <a:gd name="connsiteX15" fmla="*/ 126353 w 4150344"/>
                  <a:gd name="connsiteY15" fmla="*/ 1548542 h 3325655"/>
                  <a:gd name="connsiteX16" fmla="*/ 129286 w 4150344"/>
                  <a:gd name="connsiteY16" fmla="*/ 1504027 h 3325655"/>
                  <a:gd name="connsiteX17" fmla="*/ 201640 w 4150344"/>
                  <a:gd name="connsiteY17" fmla="*/ 1434887 h 3325655"/>
                  <a:gd name="connsiteX18" fmla="*/ 372745 w 4150344"/>
                  <a:gd name="connsiteY18" fmla="*/ 1345856 h 3325655"/>
                  <a:gd name="connsiteX19" fmla="*/ 367856 w 4150344"/>
                  <a:gd name="connsiteY19" fmla="*/ 1336385 h 3325655"/>
                  <a:gd name="connsiteX20" fmla="*/ 292570 w 4150344"/>
                  <a:gd name="connsiteY20" fmla="*/ 1343015 h 3325655"/>
                  <a:gd name="connsiteX21" fmla="*/ 254438 w 4150344"/>
                  <a:gd name="connsiteY21" fmla="*/ 1283346 h 3325655"/>
                  <a:gd name="connsiteX22" fmla="*/ 382522 w 4150344"/>
                  <a:gd name="connsiteY22" fmla="*/ 1233148 h 3325655"/>
                  <a:gd name="connsiteX23" fmla="*/ 384478 w 4150344"/>
                  <a:gd name="connsiteY23" fmla="*/ 1224624 h 3325655"/>
                  <a:gd name="connsiteX24" fmla="*/ 260304 w 4150344"/>
                  <a:gd name="connsiteY24" fmla="*/ 1063612 h 3325655"/>
                  <a:gd name="connsiteX25" fmla="*/ 271059 w 4150344"/>
                  <a:gd name="connsiteY25" fmla="*/ 1012467 h 3325655"/>
                  <a:gd name="connsiteX26" fmla="*/ 326791 w 4150344"/>
                  <a:gd name="connsiteY26" fmla="*/ 1022885 h 3325655"/>
                  <a:gd name="connsiteX27" fmla="*/ 405010 w 4150344"/>
                  <a:gd name="connsiteY27" fmla="*/ 1090132 h 3325655"/>
                  <a:gd name="connsiteX28" fmla="*/ 413810 w 4150344"/>
                  <a:gd name="connsiteY28" fmla="*/ 1084449 h 3325655"/>
                  <a:gd name="connsiteX29" fmla="*/ 380567 w 4150344"/>
                  <a:gd name="connsiteY29" fmla="*/ 962269 h 3325655"/>
                  <a:gd name="connsiteX30" fmla="*/ 411855 w 4150344"/>
                  <a:gd name="connsiteY30" fmla="*/ 896917 h 3325655"/>
                  <a:gd name="connsiteX31" fmla="*/ 474430 w 4150344"/>
                  <a:gd name="connsiteY31" fmla="*/ 947115 h 3325655"/>
                  <a:gd name="connsiteX32" fmla="*/ 483230 w 4150344"/>
                  <a:gd name="connsiteY32" fmla="*/ 942379 h 3325655"/>
                  <a:gd name="connsiteX33" fmla="*/ 505718 w 4150344"/>
                  <a:gd name="connsiteY33" fmla="*/ 823988 h 3325655"/>
                  <a:gd name="connsiteX34" fmla="*/ 508651 w 4150344"/>
                  <a:gd name="connsiteY34" fmla="*/ 827777 h 3325655"/>
                  <a:gd name="connsiteX35" fmla="*/ 552650 w 4150344"/>
                  <a:gd name="connsiteY35" fmla="*/ 962269 h 3325655"/>
                  <a:gd name="connsiteX36" fmla="*/ 580027 w 4150344"/>
                  <a:gd name="connsiteY36" fmla="*/ 906389 h 3325655"/>
                  <a:gd name="connsiteX37" fmla="*/ 591760 w 4150344"/>
                  <a:gd name="connsiteY37" fmla="*/ 892182 h 3325655"/>
                  <a:gd name="connsiteX38" fmla="*/ 592738 w 4150344"/>
                  <a:gd name="connsiteY38" fmla="*/ 897864 h 3325655"/>
                  <a:gd name="connsiteX39" fmla="*/ 599582 w 4150344"/>
                  <a:gd name="connsiteY39" fmla="*/ 986894 h 3325655"/>
                  <a:gd name="connsiteX40" fmla="*/ 610337 w 4150344"/>
                  <a:gd name="connsiteY40" fmla="*/ 985947 h 3325655"/>
                  <a:gd name="connsiteX41" fmla="*/ 657269 w 4150344"/>
                  <a:gd name="connsiteY41" fmla="*/ 889340 h 3325655"/>
                  <a:gd name="connsiteX42" fmla="*/ 682690 w 4150344"/>
                  <a:gd name="connsiteY42" fmla="*/ 989736 h 3325655"/>
                  <a:gd name="connsiteX43" fmla="*/ 692468 w 4150344"/>
                  <a:gd name="connsiteY43" fmla="*/ 989736 h 3325655"/>
                  <a:gd name="connsiteX44" fmla="*/ 703223 w 4150344"/>
                  <a:gd name="connsiteY44" fmla="*/ 955639 h 3325655"/>
                  <a:gd name="connsiteX45" fmla="*/ 771665 w 4150344"/>
                  <a:gd name="connsiteY45" fmla="*/ 903547 h 3325655"/>
                  <a:gd name="connsiteX46" fmla="*/ 768732 w 4150344"/>
                  <a:gd name="connsiteY46" fmla="*/ 825883 h 3325655"/>
                  <a:gd name="connsiteX47" fmla="*/ 784376 w 4150344"/>
                  <a:gd name="connsiteY47" fmla="*/ 822094 h 3325655"/>
                  <a:gd name="connsiteX48" fmla="*/ 876283 w 4150344"/>
                  <a:gd name="connsiteY48" fmla="*/ 919648 h 3325655"/>
                  <a:gd name="connsiteX49" fmla="*/ 865528 w 4150344"/>
                  <a:gd name="connsiteY49" fmla="*/ 753901 h 3325655"/>
                  <a:gd name="connsiteX50" fmla="*/ 940815 w 4150344"/>
                  <a:gd name="connsiteY50" fmla="*/ 788945 h 3325655"/>
                  <a:gd name="connsiteX51" fmla="*/ 952548 w 4150344"/>
                  <a:gd name="connsiteY51" fmla="*/ 771896 h 3325655"/>
                  <a:gd name="connsiteX52" fmla="*/ 1083566 w 4150344"/>
                  <a:gd name="connsiteY52" fmla="*/ 676236 h 3325655"/>
                  <a:gd name="connsiteX53" fmla="*/ 1099210 w 4150344"/>
                  <a:gd name="connsiteY53" fmla="*/ 763372 h 3325655"/>
                  <a:gd name="connsiteX54" fmla="*/ 1168629 w 4150344"/>
                  <a:gd name="connsiteY54" fmla="*/ 693285 h 3325655"/>
                  <a:gd name="connsiteX55" fmla="*/ 1253693 w 4150344"/>
                  <a:gd name="connsiteY55" fmla="*/ 651611 h 3325655"/>
                  <a:gd name="connsiteX56" fmla="*/ 1256626 w 4150344"/>
                  <a:gd name="connsiteY56" fmla="*/ 756742 h 3325655"/>
                  <a:gd name="connsiteX57" fmla="*/ 1240982 w 4150344"/>
                  <a:gd name="connsiteY57" fmla="*/ 806940 h 3325655"/>
                  <a:gd name="connsiteX58" fmla="*/ 1319202 w 4150344"/>
                  <a:gd name="connsiteY58" fmla="*/ 756742 h 3325655"/>
                  <a:gd name="connsiteX59" fmla="*/ 1448264 w 4150344"/>
                  <a:gd name="connsiteY59" fmla="*/ 716016 h 3325655"/>
                  <a:gd name="connsiteX60" fmla="*/ 1480530 w 4150344"/>
                  <a:gd name="connsiteY60" fmla="*/ 698020 h 3325655"/>
                  <a:gd name="connsiteX61" fmla="*/ 1475641 w 4150344"/>
                  <a:gd name="connsiteY61" fmla="*/ 688549 h 3325655"/>
                  <a:gd name="connsiteX62" fmla="*/ 1400355 w 4150344"/>
                  <a:gd name="connsiteY62" fmla="*/ 695179 h 3325655"/>
                  <a:gd name="connsiteX63" fmla="*/ 1362223 w 4150344"/>
                  <a:gd name="connsiteY63" fmla="*/ 635510 h 3325655"/>
                  <a:gd name="connsiteX64" fmla="*/ 1490307 w 4150344"/>
                  <a:gd name="connsiteY64" fmla="*/ 585312 h 3325655"/>
                  <a:gd name="connsiteX65" fmla="*/ 1492263 w 4150344"/>
                  <a:gd name="connsiteY65" fmla="*/ 576788 h 3325655"/>
                  <a:gd name="connsiteX66" fmla="*/ 1368089 w 4150344"/>
                  <a:gd name="connsiteY66" fmla="*/ 415776 h 3325655"/>
                  <a:gd name="connsiteX67" fmla="*/ 1380800 w 4150344"/>
                  <a:gd name="connsiteY67" fmla="*/ 364631 h 3325655"/>
                  <a:gd name="connsiteX68" fmla="*/ 1436531 w 4150344"/>
                  <a:gd name="connsiteY68" fmla="*/ 375049 h 3325655"/>
                  <a:gd name="connsiteX69" fmla="*/ 1514751 w 4150344"/>
                  <a:gd name="connsiteY69" fmla="*/ 442295 h 3325655"/>
                  <a:gd name="connsiteX70" fmla="*/ 1523551 w 4150344"/>
                  <a:gd name="connsiteY70" fmla="*/ 436613 h 3325655"/>
                  <a:gd name="connsiteX71" fmla="*/ 1490307 w 4150344"/>
                  <a:gd name="connsiteY71" fmla="*/ 314433 h 3325655"/>
                  <a:gd name="connsiteX72" fmla="*/ 1521595 w 4150344"/>
                  <a:gd name="connsiteY72" fmla="*/ 249081 h 3325655"/>
                  <a:gd name="connsiteX73" fmla="*/ 1584171 w 4150344"/>
                  <a:gd name="connsiteY73" fmla="*/ 299279 h 3325655"/>
                  <a:gd name="connsiteX74" fmla="*/ 1592971 w 4150344"/>
                  <a:gd name="connsiteY74" fmla="*/ 294543 h 3325655"/>
                  <a:gd name="connsiteX75" fmla="*/ 1615459 w 4150344"/>
                  <a:gd name="connsiteY75" fmla="*/ 176152 h 3325655"/>
                  <a:gd name="connsiteX76" fmla="*/ 1618392 w 4150344"/>
                  <a:gd name="connsiteY76" fmla="*/ 179941 h 3325655"/>
                  <a:gd name="connsiteX77" fmla="*/ 1662390 w 4150344"/>
                  <a:gd name="connsiteY77" fmla="*/ 314433 h 3325655"/>
                  <a:gd name="connsiteX78" fmla="*/ 1689767 w 4150344"/>
                  <a:gd name="connsiteY78" fmla="*/ 258552 h 3325655"/>
                  <a:gd name="connsiteX79" fmla="*/ 1701500 w 4150344"/>
                  <a:gd name="connsiteY79" fmla="*/ 244346 h 3325655"/>
                  <a:gd name="connsiteX80" fmla="*/ 1702478 w 4150344"/>
                  <a:gd name="connsiteY80" fmla="*/ 250028 h 3325655"/>
                  <a:gd name="connsiteX81" fmla="*/ 1709322 w 4150344"/>
                  <a:gd name="connsiteY81" fmla="*/ 339058 h 3325655"/>
                  <a:gd name="connsiteX82" fmla="*/ 1720077 w 4150344"/>
                  <a:gd name="connsiteY82" fmla="*/ 338111 h 3325655"/>
                  <a:gd name="connsiteX83" fmla="*/ 1767009 w 4150344"/>
                  <a:gd name="connsiteY83" fmla="*/ 241504 h 3325655"/>
                  <a:gd name="connsiteX84" fmla="*/ 1792431 w 4150344"/>
                  <a:gd name="connsiteY84" fmla="*/ 341900 h 3325655"/>
                  <a:gd name="connsiteX85" fmla="*/ 1802208 w 4150344"/>
                  <a:gd name="connsiteY85" fmla="*/ 341900 h 3325655"/>
                  <a:gd name="connsiteX86" fmla="*/ 1812963 w 4150344"/>
                  <a:gd name="connsiteY86" fmla="*/ 307803 h 3325655"/>
                  <a:gd name="connsiteX87" fmla="*/ 1881405 w 4150344"/>
                  <a:gd name="connsiteY87" fmla="*/ 255711 h 3325655"/>
                  <a:gd name="connsiteX88" fmla="*/ 1878472 w 4150344"/>
                  <a:gd name="connsiteY88" fmla="*/ 178047 h 3325655"/>
                  <a:gd name="connsiteX89" fmla="*/ 1894116 w 4150344"/>
                  <a:gd name="connsiteY89" fmla="*/ 174258 h 3325655"/>
                  <a:gd name="connsiteX90" fmla="*/ 1986024 w 4150344"/>
                  <a:gd name="connsiteY90" fmla="*/ 271812 h 3325655"/>
                  <a:gd name="connsiteX91" fmla="*/ 1975269 w 4150344"/>
                  <a:gd name="connsiteY91" fmla="*/ 106065 h 3325655"/>
                  <a:gd name="connsiteX92" fmla="*/ 2050555 w 4150344"/>
                  <a:gd name="connsiteY92" fmla="*/ 141109 h 3325655"/>
                  <a:gd name="connsiteX93" fmla="*/ 2062288 w 4150344"/>
                  <a:gd name="connsiteY93" fmla="*/ 124060 h 3325655"/>
                  <a:gd name="connsiteX94" fmla="*/ 2193306 w 4150344"/>
                  <a:gd name="connsiteY94" fmla="*/ 28400 h 3325655"/>
                  <a:gd name="connsiteX95" fmla="*/ 2208950 w 4150344"/>
                  <a:gd name="connsiteY95" fmla="*/ 115536 h 3325655"/>
                  <a:gd name="connsiteX96" fmla="*/ 2278370 w 4150344"/>
                  <a:gd name="connsiteY96" fmla="*/ 45449 h 3325655"/>
                  <a:gd name="connsiteX97" fmla="*/ 2363434 w 4150344"/>
                  <a:gd name="connsiteY97" fmla="*/ 3775 h 3325655"/>
                  <a:gd name="connsiteX98" fmla="*/ 2366367 w 4150344"/>
                  <a:gd name="connsiteY98" fmla="*/ 108906 h 3325655"/>
                  <a:gd name="connsiteX99" fmla="*/ 2350723 w 4150344"/>
                  <a:gd name="connsiteY99" fmla="*/ 159104 h 3325655"/>
                  <a:gd name="connsiteX100" fmla="*/ 2428943 w 4150344"/>
                  <a:gd name="connsiteY100" fmla="*/ 108906 h 3325655"/>
                  <a:gd name="connsiteX101" fmla="*/ 2588315 w 4150344"/>
                  <a:gd name="connsiteY101" fmla="*/ 80492 h 3325655"/>
                  <a:gd name="connsiteX102" fmla="*/ 2584404 w 4150344"/>
                  <a:gd name="connsiteY102" fmla="*/ 221614 h 3325655"/>
                  <a:gd name="connsiteX103" fmla="*/ 2578537 w 4150344"/>
                  <a:gd name="connsiteY103" fmla="*/ 238663 h 3325655"/>
                  <a:gd name="connsiteX104" fmla="*/ 2609825 w 4150344"/>
                  <a:gd name="connsiteY104" fmla="*/ 223509 h 3325655"/>
                  <a:gd name="connsiteX105" fmla="*/ 2631336 w 4150344"/>
                  <a:gd name="connsiteY105" fmla="*/ 231086 h 3325655"/>
                  <a:gd name="connsiteX106" fmla="*/ 2629381 w 4150344"/>
                  <a:gd name="connsiteY106" fmla="*/ 286019 h 3325655"/>
                  <a:gd name="connsiteX107" fmla="*/ 2579515 w 4150344"/>
                  <a:gd name="connsiteY107" fmla="*/ 357054 h 3325655"/>
                  <a:gd name="connsiteX108" fmla="*/ 2705644 w 4150344"/>
                  <a:gd name="connsiteY108" fmla="*/ 322957 h 3325655"/>
                  <a:gd name="connsiteX109" fmla="*/ 2813196 w 4150344"/>
                  <a:gd name="connsiteY109" fmla="*/ 356107 h 3325655"/>
                  <a:gd name="connsiteX110" fmla="*/ 2813196 w 4150344"/>
                  <a:gd name="connsiteY110" fmla="*/ 357054 h 3325655"/>
                  <a:gd name="connsiteX111" fmla="*/ 2741821 w 4150344"/>
                  <a:gd name="connsiteY111" fmla="*/ 341900 h 3325655"/>
                  <a:gd name="connsiteX112" fmla="*/ 2563871 w 4150344"/>
                  <a:gd name="connsiteY112" fmla="*/ 455555 h 3325655"/>
                  <a:gd name="connsiteX113" fmla="*/ 2540405 w 4150344"/>
                  <a:gd name="connsiteY113" fmla="*/ 404410 h 3325655"/>
                  <a:gd name="connsiteX114" fmla="*/ 2520851 w 4150344"/>
                  <a:gd name="connsiteY114" fmla="*/ 402516 h 3325655"/>
                  <a:gd name="connsiteX115" fmla="*/ 2501295 w 4150344"/>
                  <a:gd name="connsiteY115" fmla="*/ 228244 h 3325655"/>
                  <a:gd name="connsiteX116" fmla="*/ 2347789 w 4150344"/>
                  <a:gd name="connsiteY116" fmla="*/ 339058 h 3325655"/>
                  <a:gd name="connsiteX117" fmla="*/ 2298902 w 4150344"/>
                  <a:gd name="connsiteY117" fmla="*/ 230139 h 3325655"/>
                  <a:gd name="connsiteX118" fmla="*/ 2246104 w 4150344"/>
                  <a:gd name="connsiteY118" fmla="*/ 332428 h 3325655"/>
                  <a:gd name="connsiteX119" fmla="*/ 2217749 w 4150344"/>
                  <a:gd name="connsiteY119" fmla="*/ 287913 h 3325655"/>
                  <a:gd name="connsiteX120" fmla="*/ 2149307 w 4150344"/>
                  <a:gd name="connsiteY120" fmla="*/ 290755 h 3325655"/>
                  <a:gd name="connsiteX121" fmla="*/ 2133664 w 4150344"/>
                  <a:gd name="connsiteY121" fmla="*/ 382626 h 3325655"/>
                  <a:gd name="connsiteX122" fmla="*/ 2141485 w 4150344"/>
                  <a:gd name="connsiteY122" fmla="*/ 438507 h 3325655"/>
                  <a:gd name="connsiteX123" fmla="*/ 2089665 w 4150344"/>
                  <a:gd name="connsiteY123" fmla="*/ 392098 h 3325655"/>
                  <a:gd name="connsiteX124" fmla="*/ 2057399 w 4150344"/>
                  <a:gd name="connsiteY124" fmla="*/ 435665 h 3325655"/>
                  <a:gd name="connsiteX125" fmla="*/ 2055444 w 4150344"/>
                  <a:gd name="connsiteY125" fmla="*/ 468815 h 3325655"/>
                  <a:gd name="connsiteX126" fmla="*/ 2001668 w 4150344"/>
                  <a:gd name="connsiteY126" fmla="*/ 445137 h 3325655"/>
                  <a:gd name="connsiteX127" fmla="*/ 1979180 w 4150344"/>
                  <a:gd name="connsiteY127" fmla="*/ 527537 h 3325655"/>
                  <a:gd name="connsiteX128" fmla="*/ 1981135 w 4150344"/>
                  <a:gd name="connsiteY128" fmla="*/ 542691 h 3325655"/>
                  <a:gd name="connsiteX129" fmla="*/ 1917582 w 4150344"/>
                  <a:gd name="connsiteY129" fmla="*/ 518066 h 3325655"/>
                  <a:gd name="connsiteX130" fmla="*/ 1897049 w 4150344"/>
                  <a:gd name="connsiteY130" fmla="*/ 595730 h 3325655"/>
                  <a:gd name="connsiteX131" fmla="*/ 1901938 w 4150344"/>
                  <a:gd name="connsiteY131" fmla="*/ 638351 h 3325655"/>
                  <a:gd name="connsiteX132" fmla="*/ 1806119 w 4150344"/>
                  <a:gd name="connsiteY132" fmla="*/ 592889 h 3325655"/>
                  <a:gd name="connsiteX133" fmla="*/ 1689767 w 4150344"/>
                  <a:gd name="connsiteY133" fmla="*/ 629827 h 3325655"/>
                  <a:gd name="connsiteX134" fmla="*/ 1777764 w 4150344"/>
                  <a:gd name="connsiteY134" fmla="*/ 744430 h 3325655"/>
                  <a:gd name="connsiteX135" fmla="*/ 1733766 w 4150344"/>
                  <a:gd name="connsiteY135" fmla="*/ 740641 h 3325655"/>
                  <a:gd name="connsiteX136" fmla="*/ 1671190 w 4150344"/>
                  <a:gd name="connsiteY136" fmla="*/ 770949 h 3325655"/>
                  <a:gd name="connsiteX137" fmla="*/ 1710300 w 4150344"/>
                  <a:gd name="connsiteY137" fmla="*/ 831565 h 3325655"/>
                  <a:gd name="connsiteX138" fmla="*/ 1759187 w 4150344"/>
                  <a:gd name="connsiteY138" fmla="*/ 859979 h 3325655"/>
                  <a:gd name="connsiteX139" fmla="*/ 1700522 w 4150344"/>
                  <a:gd name="connsiteY139" fmla="*/ 995419 h 3325655"/>
                  <a:gd name="connsiteX140" fmla="*/ 1696611 w 4150344"/>
                  <a:gd name="connsiteY140" fmla="*/ 993524 h 3325655"/>
                  <a:gd name="connsiteX141" fmla="*/ 1637947 w 4150344"/>
                  <a:gd name="connsiteY141" fmla="*/ 1007731 h 3325655"/>
                  <a:gd name="connsiteX142" fmla="*/ 1613503 w 4150344"/>
                  <a:gd name="connsiteY142" fmla="*/ 961322 h 3325655"/>
                  <a:gd name="connsiteX143" fmla="*/ 1500085 w 4150344"/>
                  <a:gd name="connsiteY143" fmla="*/ 870398 h 3325655"/>
                  <a:gd name="connsiteX144" fmla="*/ 1468797 w 4150344"/>
                  <a:gd name="connsiteY144" fmla="*/ 1002049 h 3325655"/>
                  <a:gd name="connsiteX145" fmla="*/ 1427732 w 4150344"/>
                  <a:gd name="connsiteY145" fmla="*/ 969846 h 3325655"/>
                  <a:gd name="connsiteX146" fmla="*/ 1323113 w 4150344"/>
                  <a:gd name="connsiteY146" fmla="*/ 950904 h 3325655"/>
                  <a:gd name="connsiteX147" fmla="*/ 1355379 w 4150344"/>
                  <a:gd name="connsiteY147" fmla="*/ 1045616 h 3325655"/>
                  <a:gd name="connsiteX148" fmla="*/ 1372978 w 4150344"/>
                  <a:gd name="connsiteY148" fmla="*/ 1065506 h 3325655"/>
                  <a:gd name="connsiteX149" fmla="*/ 1350490 w 4150344"/>
                  <a:gd name="connsiteY149" fmla="*/ 1051299 h 3325655"/>
                  <a:gd name="connsiteX150" fmla="*/ 1228272 w 4150344"/>
                  <a:gd name="connsiteY150" fmla="*/ 1011520 h 3325655"/>
                  <a:gd name="connsiteX151" fmla="*/ 1203828 w 4150344"/>
                  <a:gd name="connsiteY151" fmla="*/ 1091079 h 3325655"/>
                  <a:gd name="connsiteX152" fmla="*/ 1231205 w 4150344"/>
                  <a:gd name="connsiteY152" fmla="*/ 1124228 h 3325655"/>
                  <a:gd name="connsiteX153" fmla="*/ 1183295 w 4150344"/>
                  <a:gd name="connsiteY153" fmla="*/ 1108127 h 3325655"/>
                  <a:gd name="connsiteX154" fmla="*/ 1080632 w 4150344"/>
                  <a:gd name="connsiteY154" fmla="*/ 1130858 h 3325655"/>
                  <a:gd name="connsiteX155" fmla="*/ 1109964 w 4150344"/>
                  <a:gd name="connsiteY155" fmla="*/ 1243566 h 3325655"/>
                  <a:gd name="connsiteX156" fmla="*/ 1102143 w 4150344"/>
                  <a:gd name="connsiteY156" fmla="*/ 1245461 h 3325655"/>
                  <a:gd name="connsiteX157" fmla="*/ 1069877 w 4150344"/>
                  <a:gd name="connsiteY157" fmla="*/ 1288082 h 3325655"/>
                  <a:gd name="connsiteX158" fmla="*/ 1056189 w 4150344"/>
                  <a:gd name="connsiteY158" fmla="*/ 1356275 h 3325655"/>
                  <a:gd name="connsiteX159" fmla="*/ 1042500 w 4150344"/>
                  <a:gd name="connsiteY159" fmla="*/ 1319337 h 3325655"/>
                  <a:gd name="connsiteX160" fmla="*/ 974058 w 4150344"/>
                  <a:gd name="connsiteY160" fmla="*/ 1252091 h 3325655"/>
                  <a:gd name="connsiteX161" fmla="*/ 936904 w 4150344"/>
                  <a:gd name="connsiteY161" fmla="*/ 1344909 h 3325655"/>
                  <a:gd name="connsiteX162" fmla="*/ 946681 w 4150344"/>
                  <a:gd name="connsiteY162" fmla="*/ 1388477 h 3325655"/>
                  <a:gd name="connsiteX163" fmla="*/ 879217 w 4150344"/>
                  <a:gd name="connsiteY163" fmla="*/ 1347750 h 3325655"/>
                  <a:gd name="connsiteX164" fmla="*/ 874328 w 4150344"/>
                  <a:gd name="connsiteY164" fmla="*/ 1351539 h 3325655"/>
                  <a:gd name="connsiteX165" fmla="*/ 899749 w 4150344"/>
                  <a:gd name="connsiteY165" fmla="*/ 1459512 h 3325655"/>
                  <a:gd name="connsiteX166" fmla="*/ 903661 w 4150344"/>
                  <a:gd name="connsiteY166" fmla="*/ 1464247 h 3325655"/>
                  <a:gd name="connsiteX167" fmla="*/ 874328 w 4150344"/>
                  <a:gd name="connsiteY167" fmla="*/ 1451935 h 3325655"/>
                  <a:gd name="connsiteX168" fmla="*/ 758954 w 4150344"/>
                  <a:gd name="connsiteY168" fmla="*/ 1492661 h 3325655"/>
                  <a:gd name="connsiteX169" fmla="*/ 819574 w 4150344"/>
                  <a:gd name="connsiteY169" fmla="*/ 1610105 h 3325655"/>
                  <a:gd name="connsiteX170" fmla="*/ 824463 w 4150344"/>
                  <a:gd name="connsiteY170" fmla="*/ 1614841 h 3325655"/>
                  <a:gd name="connsiteX171" fmla="*/ 819574 w 4150344"/>
                  <a:gd name="connsiteY171" fmla="*/ 1612947 h 3325655"/>
                  <a:gd name="connsiteX172" fmla="*/ 691490 w 4150344"/>
                  <a:gd name="connsiteY172" fmla="*/ 1611053 h 3325655"/>
                  <a:gd name="connsiteX173" fmla="*/ 759932 w 4150344"/>
                  <a:gd name="connsiteY173" fmla="*/ 1697241 h 3325655"/>
                  <a:gd name="connsiteX174" fmla="*/ 699312 w 4150344"/>
                  <a:gd name="connsiteY174" fmla="*/ 1724708 h 3325655"/>
                  <a:gd name="connsiteX175" fmla="*/ 738421 w 4150344"/>
                  <a:gd name="connsiteY175" fmla="*/ 1858253 h 3325655"/>
                  <a:gd name="connsiteX176" fmla="*/ 759932 w 4150344"/>
                  <a:gd name="connsiteY176" fmla="*/ 1871513 h 3325655"/>
                  <a:gd name="connsiteX177" fmla="*/ 637714 w 4150344"/>
                  <a:gd name="connsiteY177" fmla="*/ 1923605 h 3325655"/>
                  <a:gd name="connsiteX178" fmla="*/ 670957 w 4150344"/>
                  <a:gd name="connsiteY178" fmla="*/ 2016424 h 3325655"/>
                  <a:gd name="connsiteX179" fmla="*/ 639669 w 4150344"/>
                  <a:gd name="connsiteY179" fmla="*/ 2053361 h 3325655"/>
                  <a:gd name="connsiteX180" fmla="*/ 637714 w 4150344"/>
                  <a:gd name="connsiteY180" fmla="*/ 2116819 h 3325655"/>
                  <a:gd name="connsiteX181" fmla="*/ 642602 w 4150344"/>
                  <a:gd name="connsiteY181" fmla="*/ 2120608 h 3325655"/>
                  <a:gd name="connsiteX182" fmla="*/ 593715 w 4150344"/>
                  <a:gd name="connsiteY182" fmla="*/ 2153757 h 3325655"/>
                  <a:gd name="connsiteX183" fmla="*/ 567316 w 4150344"/>
                  <a:gd name="connsiteY183" fmla="*/ 2270254 h 3325655"/>
                  <a:gd name="connsiteX184" fmla="*/ 681712 w 4150344"/>
                  <a:gd name="connsiteY184" fmla="*/ 2331818 h 3325655"/>
                  <a:gd name="connsiteX185" fmla="*/ 611315 w 4150344"/>
                  <a:gd name="connsiteY185" fmla="*/ 2471045 h 3325655"/>
                  <a:gd name="connsiteX186" fmla="*/ 723755 w 4150344"/>
                  <a:gd name="connsiteY186" fmla="*/ 2541133 h 3325655"/>
                  <a:gd name="connsiteX187" fmla="*/ 712022 w 4150344"/>
                  <a:gd name="connsiteY187" fmla="*/ 2644370 h 3325655"/>
                  <a:gd name="connsiteX188" fmla="*/ 753088 w 4150344"/>
                  <a:gd name="connsiteY188" fmla="*/ 2704986 h 3325655"/>
                  <a:gd name="connsiteX189" fmla="*/ 812730 w 4150344"/>
                  <a:gd name="connsiteY189" fmla="*/ 2675625 h 3325655"/>
                  <a:gd name="connsiteX190" fmla="*/ 806864 w 4150344"/>
                  <a:gd name="connsiteY190" fmla="*/ 2756131 h 3325655"/>
                  <a:gd name="connsiteX191" fmla="*/ 873350 w 4150344"/>
                  <a:gd name="connsiteY191" fmla="*/ 2794964 h 3325655"/>
                  <a:gd name="connsiteX192" fmla="*/ 943748 w 4150344"/>
                  <a:gd name="connsiteY192" fmla="*/ 2715405 h 3325655"/>
                  <a:gd name="connsiteX193" fmla="*/ 947659 w 4150344"/>
                  <a:gd name="connsiteY193" fmla="*/ 2704986 h 3325655"/>
                  <a:gd name="connsiteX194" fmla="*/ 949614 w 4150344"/>
                  <a:gd name="connsiteY194" fmla="*/ 2709722 h 3325655"/>
                  <a:gd name="connsiteX195" fmla="*/ 1015123 w 4150344"/>
                  <a:gd name="connsiteY195" fmla="*/ 2724876 h 3325655"/>
                  <a:gd name="connsiteX196" fmla="*/ 1082588 w 4150344"/>
                  <a:gd name="connsiteY196" fmla="*/ 2620692 h 3325655"/>
                  <a:gd name="connsiteX197" fmla="*/ 1087476 w 4150344"/>
                  <a:gd name="connsiteY197" fmla="*/ 2607432 h 3325655"/>
                  <a:gd name="connsiteX198" fmla="*/ 1105076 w 4150344"/>
                  <a:gd name="connsiteY198" fmla="*/ 2592278 h 3325655"/>
                  <a:gd name="connsiteX199" fmla="*/ 1141253 w 4150344"/>
                  <a:gd name="connsiteY199" fmla="*/ 2742871 h 3325655"/>
                  <a:gd name="connsiteX200" fmla="*/ 1313336 w 4150344"/>
                  <a:gd name="connsiteY200" fmla="*/ 2621639 h 3325655"/>
                  <a:gd name="connsiteX201" fmla="*/ 1335824 w 4150344"/>
                  <a:gd name="connsiteY201" fmla="*/ 2718246 h 3325655"/>
                  <a:gd name="connsiteX202" fmla="*/ 1341690 w 4150344"/>
                  <a:gd name="connsiteY202" fmla="*/ 2719193 h 3325655"/>
                  <a:gd name="connsiteX203" fmla="*/ 1389600 w 4150344"/>
                  <a:gd name="connsiteY203" fmla="*/ 2648158 h 3325655"/>
                  <a:gd name="connsiteX204" fmla="*/ 1393511 w 4150344"/>
                  <a:gd name="connsiteY204" fmla="*/ 2685097 h 3325655"/>
                  <a:gd name="connsiteX205" fmla="*/ 1430665 w 4150344"/>
                  <a:gd name="connsiteY205" fmla="*/ 2763708 h 3325655"/>
                  <a:gd name="connsiteX206" fmla="*/ 1489330 w 4150344"/>
                  <a:gd name="connsiteY206" fmla="*/ 2699303 h 3325655"/>
                  <a:gd name="connsiteX207" fmla="*/ 1492263 w 4150344"/>
                  <a:gd name="connsiteY207" fmla="*/ 2629216 h 3325655"/>
                  <a:gd name="connsiteX208" fmla="*/ 1547994 w 4150344"/>
                  <a:gd name="connsiteY208" fmla="*/ 2655736 h 3325655"/>
                  <a:gd name="connsiteX209" fmla="*/ 1584171 w 4150344"/>
                  <a:gd name="connsiteY209" fmla="*/ 2579018 h 3325655"/>
                  <a:gd name="connsiteX210" fmla="*/ 1601770 w 4150344"/>
                  <a:gd name="connsiteY210" fmla="*/ 2497565 h 3325655"/>
                  <a:gd name="connsiteX211" fmla="*/ 1619370 w 4150344"/>
                  <a:gd name="connsiteY211" fmla="*/ 2573335 h 3325655"/>
                  <a:gd name="connsiteX212" fmla="*/ 1627192 w 4150344"/>
                  <a:gd name="connsiteY212" fmla="*/ 2584701 h 3325655"/>
                  <a:gd name="connsiteX213" fmla="*/ 1612526 w 4150344"/>
                  <a:gd name="connsiteY213" fmla="*/ 2626374 h 3325655"/>
                  <a:gd name="connsiteX214" fmla="*/ 1620347 w 4150344"/>
                  <a:gd name="connsiteY214" fmla="*/ 2735294 h 3325655"/>
                  <a:gd name="connsiteX215" fmla="*/ 1669235 w 4150344"/>
                  <a:gd name="connsiteY215" fmla="*/ 2743819 h 3325655"/>
                  <a:gd name="connsiteX216" fmla="*/ 1667279 w 4150344"/>
                  <a:gd name="connsiteY216" fmla="*/ 2806329 h 3325655"/>
                  <a:gd name="connsiteX217" fmla="*/ 1673146 w 4150344"/>
                  <a:gd name="connsiteY217" fmla="*/ 2810118 h 3325655"/>
                  <a:gd name="connsiteX218" fmla="*/ 1710300 w 4150344"/>
                  <a:gd name="connsiteY218" fmla="*/ 2791175 h 3325655"/>
                  <a:gd name="connsiteX219" fmla="*/ 1707367 w 4150344"/>
                  <a:gd name="connsiteY219" fmla="*/ 2822430 h 3325655"/>
                  <a:gd name="connsiteX220" fmla="*/ 1727900 w 4150344"/>
                  <a:gd name="connsiteY220" fmla="*/ 2970182 h 3325655"/>
                  <a:gd name="connsiteX221" fmla="*/ 1823718 w 4150344"/>
                  <a:gd name="connsiteY221" fmla="*/ 3002385 h 3325655"/>
                  <a:gd name="connsiteX222" fmla="*/ 1850118 w 4150344"/>
                  <a:gd name="connsiteY222" fmla="*/ 2929456 h 3325655"/>
                  <a:gd name="connsiteX223" fmla="*/ 1929315 w 4150344"/>
                  <a:gd name="connsiteY223" fmla="*/ 3012803 h 3325655"/>
                  <a:gd name="connsiteX224" fmla="*/ 1951803 w 4150344"/>
                  <a:gd name="connsiteY224" fmla="*/ 2974918 h 3325655"/>
                  <a:gd name="connsiteX225" fmla="*/ 2031000 w 4150344"/>
                  <a:gd name="connsiteY225" fmla="*/ 3013750 h 3325655"/>
                  <a:gd name="connsiteX226" fmla="*/ 2096509 w 4150344"/>
                  <a:gd name="connsiteY226" fmla="*/ 2965447 h 3325655"/>
                  <a:gd name="connsiteX227" fmla="*/ 2066199 w 4150344"/>
                  <a:gd name="connsiteY227" fmla="*/ 2902936 h 3325655"/>
                  <a:gd name="connsiteX228" fmla="*/ 2162018 w 4150344"/>
                  <a:gd name="connsiteY228" fmla="*/ 2944610 h 3325655"/>
                  <a:gd name="connsiteX229" fmla="*/ 2165929 w 4150344"/>
                  <a:gd name="connsiteY229" fmla="*/ 2937980 h 3325655"/>
                  <a:gd name="connsiteX230" fmla="*/ 2156152 w 4150344"/>
                  <a:gd name="connsiteY230" fmla="*/ 2913355 h 3325655"/>
                  <a:gd name="connsiteX231" fmla="*/ 2214816 w 4150344"/>
                  <a:gd name="connsiteY231" fmla="*/ 2926614 h 3325655"/>
                  <a:gd name="connsiteX232" fmla="*/ 2293036 w 4150344"/>
                  <a:gd name="connsiteY232" fmla="*/ 2911460 h 3325655"/>
                  <a:gd name="connsiteX233" fmla="*/ 2286192 w 4150344"/>
                  <a:gd name="connsiteY233" fmla="*/ 2863157 h 3325655"/>
                  <a:gd name="connsiteX234" fmla="*/ 2371256 w 4150344"/>
                  <a:gd name="connsiteY234" fmla="*/ 2864104 h 3325655"/>
                  <a:gd name="connsiteX235" fmla="*/ 2468052 w 4150344"/>
                  <a:gd name="connsiteY235" fmla="*/ 2807276 h 3325655"/>
                  <a:gd name="connsiteX236" fmla="*/ 2448497 w 4150344"/>
                  <a:gd name="connsiteY236" fmla="*/ 2789281 h 3325655"/>
                  <a:gd name="connsiteX237" fmla="*/ 2441653 w 4150344"/>
                  <a:gd name="connsiteY237" fmla="*/ 2777915 h 3325655"/>
                  <a:gd name="connsiteX238" fmla="*/ 2395700 w 4150344"/>
                  <a:gd name="connsiteY238" fmla="*/ 2737189 h 3325655"/>
                  <a:gd name="connsiteX239" fmla="*/ 2463163 w 4150344"/>
                  <a:gd name="connsiteY239" fmla="*/ 2751395 h 3325655"/>
                  <a:gd name="connsiteX240" fmla="*/ 2523784 w 4150344"/>
                  <a:gd name="connsiteY240" fmla="*/ 2738136 h 3325655"/>
                  <a:gd name="connsiteX241" fmla="*/ 2498362 w 4150344"/>
                  <a:gd name="connsiteY241" fmla="*/ 2678467 h 3325655"/>
                  <a:gd name="connsiteX242" fmla="*/ 2487607 w 4150344"/>
                  <a:gd name="connsiteY242" fmla="*/ 2668995 h 3325655"/>
                  <a:gd name="connsiteX243" fmla="*/ 2510096 w 4150344"/>
                  <a:gd name="connsiteY243" fmla="*/ 2681308 h 3325655"/>
                  <a:gd name="connsiteX244" fmla="*/ 2573649 w 4150344"/>
                  <a:gd name="connsiteY244" fmla="*/ 2695515 h 3325655"/>
                  <a:gd name="connsiteX245" fmla="*/ 2580493 w 4150344"/>
                  <a:gd name="connsiteY245" fmla="*/ 2612168 h 3325655"/>
                  <a:gd name="connsiteX246" fmla="*/ 2684134 w 4150344"/>
                  <a:gd name="connsiteY246" fmla="*/ 2666154 h 3325655"/>
                  <a:gd name="connsiteX247" fmla="*/ 2707600 w 4150344"/>
                  <a:gd name="connsiteY247" fmla="*/ 2593225 h 3325655"/>
                  <a:gd name="connsiteX248" fmla="*/ 2736932 w 4150344"/>
                  <a:gd name="connsiteY248" fmla="*/ 2637740 h 3325655"/>
                  <a:gd name="connsiteX249" fmla="*/ 2743776 w 4150344"/>
                  <a:gd name="connsiteY249" fmla="*/ 2637740 h 3325655"/>
                  <a:gd name="connsiteX250" fmla="*/ 2768220 w 4150344"/>
                  <a:gd name="connsiteY250" fmla="*/ 2593225 h 3325655"/>
                  <a:gd name="connsiteX251" fmla="*/ 2772131 w 4150344"/>
                  <a:gd name="connsiteY251" fmla="*/ 2603644 h 3325655"/>
                  <a:gd name="connsiteX252" fmla="*/ 2840573 w 4150344"/>
                  <a:gd name="connsiteY252" fmla="*/ 2689832 h 3325655"/>
                  <a:gd name="connsiteX253" fmla="*/ 2918793 w 4150344"/>
                  <a:gd name="connsiteY253" fmla="*/ 2624480 h 3325655"/>
                  <a:gd name="connsiteX254" fmla="*/ 2947148 w 4150344"/>
                  <a:gd name="connsiteY254" fmla="*/ 2683202 h 3325655"/>
                  <a:gd name="connsiteX255" fmla="*/ 3017545 w 4150344"/>
                  <a:gd name="connsiteY255" fmla="*/ 2665207 h 3325655"/>
                  <a:gd name="connsiteX256" fmla="*/ 3016567 w 4150344"/>
                  <a:gd name="connsiteY256" fmla="*/ 2681308 h 3325655"/>
                  <a:gd name="connsiteX257" fmla="*/ 3039055 w 4150344"/>
                  <a:gd name="connsiteY257" fmla="*/ 2747607 h 3325655"/>
                  <a:gd name="connsiteX258" fmla="*/ 3092831 w 4150344"/>
                  <a:gd name="connsiteY258" fmla="*/ 2734347 h 3325655"/>
                  <a:gd name="connsiteX259" fmla="*/ 3119230 w 4150344"/>
                  <a:gd name="connsiteY259" fmla="*/ 2800646 h 3325655"/>
                  <a:gd name="connsiteX260" fmla="*/ 3155407 w 4150344"/>
                  <a:gd name="connsiteY260" fmla="*/ 2801593 h 3325655"/>
                  <a:gd name="connsiteX261" fmla="*/ 3116297 w 4150344"/>
                  <a:gd name="connsiteY261" fmla="*/ 2884941 h 3325655"/>
                  <a:gd name="connsiteX262" fmla="*/ 3140741 w 4150344"/>
                  <a:gd name="connsiteY262" fmla="*/ 2962605 h 3325655"/>
                  <a:gd name="connsiteX263" fmla="*/ 3159318 w 4150344"/>
                  <a:gd name="connsiteY263" fmla="*/ 2962605 h 3325655"/>
                  <a:gd name="connsiteX264" fmla="*/ 3189628 w 4150344"/>
                  <a:gd name="connsiteY264" fmla="*/ 3040270 h 3325655"/>
                  <a:gd name="connsiteX265" fmla="*/ 3266870 w 4150344"/>
                  <a:gd name="connsiteY265" fmla="*/ 3000490 h 3325655"/>
                  <a:gd name="connsiteX266" fmla="*/ 3357800 w 4150344"/>
                  <a:gd name="connsiteY266" fmla="*/ 3142560 h 3325655"/>
                  <a:gd name="connsiteX267" fmla="*/ 3375400 w 4150344"/>
                  <a:gd name="connsiteY267" fmla="*/ 3054477 h 3325655"/>
                  <a:gd name="connsiteX268" fmla="*/ 3356822 w 4150344"/>
                  <a:gd name="connsiteY268" fmla="*/ 2977759 h 3325655"/>
                  <a:gd name="connsiteX269" fmla="*/ 3501529 w 4150344"/>
                  <a:gd name="connsiteY269" fmla="*/ 3098045 h 3325655"/>
                  <a:gd name="connsiteX270" fmla="*/ 3575838 w 4150344"/>
                  <a:gd name="connsiteY270" fmla="*/ 3109410 h 3325655"/>
                  <a:gd name="connsiteX271" fmla="*/ 3592459 w 4150344"/>
                  <a:gd name="connsiteY271" fmla="*/ 3071525 h 3325655"/>
                  <a:gd name="connsiteX272" fmla="*/ 3649168 w 4150344"/>
                  <a:gd name="connsiteY272" fmla="*/ 3124564 h 3325655"/>
                  <a:gd name="connsiteX273" fmla="*/ 3710766 w 4150344"/>
                  <a:gd name="connsiteY273" fmla="*/ 3141613 h 3325655"/>
                  <a:gd name="connsiteX274" fmla="*/ 3673612 w 4150344"/>
                  <a:gd name="connsiteY274" fmla="*/ 3031746 h 3325655"/>
                  <a:gd name="connsiteX275" fmla="*/ 3797785 w 4150344"/>
                  <a:gd name="connsiteY275" fmla="*/ 3114146 h 3325655"/>
                  <a:gd name="connsiteX276" fmla="*/ 3955202 w 4150344"/>
                  <a:gd name="connsiteY276" fmla="*/ 3143507 h 3325655"/>
                  <a:gd name="connsiteX277" fmla="*/ 3957157 w 4150344"/>
                  <a:gd name="connsiteY277" fmla="*/ 3137824 h 3325655"/>
                  <a:gd name="connsiteX278" fmla="*/ 3907293 w 4150344"/>
                  <a:gd name="connsiteY278" fmla="*/ 3058265 h 3325655"/>
                  <a:gd name="connsiteX279" fmla="*/ 3970846 w 4150344"/>
                  <a:gd name="connsiteY279" fmla="*/ 3066789 h 3325655"/>
                  <a:gd name="connsiteX280" fmla="*/ 3973780 w 4150344"/>
                  <a:gd name="connsiteY280" fmla="*/ 3059212 h 3325655"/>
                  <a:gd name="connsiteX281" fmla="*/ 3963024 w 4150344"/>
                  <a:gd name="connsiteY281" fmla="*/ 3036481 h 3325655"/>
                  <a:gd name="connsiteX282" fmla="*/ 3995289 w 4150344"/>
                  <a:gd name="connsiteY282" fmla="*/ 3046900 h 3325655"/>
                  <a:gd name="connsiteX283" fmla="*/ 4002134 w 4150344"/>
                  <a:gd name="connsiteY283" fmla="*/ 3042164 h 3325655"/>
                  <a:gd name="connsiteX284" fmla="*/ 3974757 w 4150344"/>
                  <a:gd name="connsiteY284" fmla="*/ 2987231 h 3325655"/>
                  <a:gd name="connsiteX285" fmla="*/ 4060799 w 4150344"/>
                  <a:gd name="connsiteY285" fmla="*/ 2977759 h 3325655"/>
                  <a:gd name="connsiteX286" fmla="*/ 4028533 w 4150344"/>
                  <a:gd name="connsiteY286" fmla="*/ 2913355 h 3325655"/>
                  <a:gd name="connsiteX287" fmla="*/ 4126308 w 4150344"/>
                  <a:gd name="connsiteY287" fmla="*/ 2944610 h 3325655"/>
                  <a:gd name="connsiteX288" fmla="*/ 4141951 w 4150344"/>
                  <a:gd name="connsiteY288" fmla="*/ 2961658 h 3325655"/>
                  <a:gd name="connsiteX289" fmla="*/ 4107730 w 4150344"/>
                  <a:gd name="connsiteY289" fmla="*/ 2983442 h 3325655"/>
                  <a:gd name="connsiteX290" fmla="*/ 4138041 w 4150344"/>
                  <a:gd name="connsiteY290" fmla="*/ 3031746 h 3325655"/>
                  <a:gd name="connsiteX291" fmla="*/ 4083287 w 4150344"/>
                  <a:gd name="connsiteY291" fmla="*/ 3036481 h 3325655"/>
                  <a:gd name="connsiteX292" fmla="*/ 4045155 w 4150344"/>
                  <a:gd name="connsiteY292" fmla="*/ 3030798 h 3325655"/>
                  <a:gd name="connsiteX293" fmla="*/ 4040266 w 4150344"/>
                  <a:gd name="connsiteY293" fmla="*/ 3060160 h 3325655"/>
                  <a:gd name="connsiteX294" fmla="*/ 4049066 w 4150344"/>
                  <a:gd name="connsiteY294" fmla="*/ 3092362 h 3325655"/>
                  <a:gd name="connsiteX295" fmla="*/ 4004090 w 4150344"/>
                  <a:gd name="connsiteY295" fmla="*/ 3096151 h 3325655"/>
                  <a:gd name="connsiteX296" fmla="*/ 4010934 w 4150344"/>
                  <a:gd name="connsiteY296" fmla="*/ 3180445 h 3325655"/>
                  <a:gd name="connsiteX297" fmla="*/ 3820274 w 4150344"/>
                  <a:gd name="connsiteY297" fmla="*/ 3169079 h 3325655"/>
                  <a:gd name="connsiteX298" fmla="*/ 3831028 w 4150344"/>
                  <a:gd name="connsiteY298" fmla="*/ 3220224 h 3325655"/>
                  <a:gd name="connsiteX299" fmla="*/ 3771387 w 4150344"/>
                  <a:gd name="connsiteY299" fmla="*/ 3200335 h 3325655"/>
                  <a:gd name="connsiteX300" fmla="*/ 3793874 w 4150344"/>
                  <a:gd name="connsiteY300" fmla="*/ 3274211 h 3325655"/>
                  <a:gd name="connsiteX301" fmla="*/ 3721521 w 4150344"/>
                  <a:gd name="connsiteY301" fmla="*/ 3248638 h 3325655"/>
                  <a:gd name="connsiteX302" fmla="*/ 3635479 w 4150344"/>
                  <a:gd name="connsiteY302" fmla="*/ 3187075 h 3325655"/>
                  <a:gd name="connsiteX303" fmla="*/ 3690234 w 4150344"/>
                  <a:gd name="connsiteY303" fmla="*/ 3325356 h 3325655"/>
                  <a:gd name="connsiteX304" fmla="*/ 3517172 w 4150344"/>
                  <a:gd name="connsiteY304" fmla="*/ 3227801 h 3325655"/>
                  <a:gd name="connsiteX305" fmla="*/ 3522061 w 4150344"/>
                  <a:gd name="connsiteY305" fmla="*/ 3311148 h 3325655"/>
                  <a:gd name="connsiteX306" fmla="*/ 3454597 w 4150344"/>
                  <a:gd name="connsiteY306" fmla="*/ 3275158 h 3325655"/>
                  <a:gd name="connsiteX307" fmla="*/ 3409621 w 4150344"/>
                  <a:gd name="connsiteY307" fmla="*/ 3206017 h 3325655"/>
                  <a:gd name="connsiteX308" fmla="*/ 3399843 w 4150344"/>
                  <a:gd name="connsiteY308" fmla="*/ 3255268 h 3325655"/>
                  <a:gd name="connsiteX309" fmla="*/ 3374422 w 4150344"/>
                  <a:gd name="connsiteY309" fmla="*/ 3277052 h 3325655"/>
                  <a:gd name="connsiteX310" fmla="*/ 3360733 w 4150344"/>
                  <a:gd name="connsiteY310" fmla="*/ 3270422 h 3325655"/>
                  <a:gd name="connsiteX311" fmla="*/ 3352911 w 4150344"/>
                  <a:gd name="connsiteY311" fmla="*/ 3250532 h 3325655"/>
                  <a:gd name="connsiteX312" fmla="*/ 3347045 w 4150344"/>
                  <a:gd name="connsiteY312" fmla="*/ 3260004 h 3325655"/>
                  <a:gd name="connsiteX313" fmla="*/ 3281536 w 4150344"/>
                  <a:gd name="connsiteY313" fmla="*/ 3314937 h 3325655"/>
                  <a:gd name="connsiteX314" fmla="*/ 3217983 w 4150344"/>
                  <a:gd name="connsiteY314" fmla="*/ 3232537 h 3325655"/>
                  <a:gd name="connsiteX315" fmla="*/ 3204294 w 4150344"/>
                  <a:gd name="connsiteY315" fmla="*/ 3178551 h 3325655"/>
                  <a:gd name="connsiteX316" fmla="*/ 3187673 w 4150344"/>
                  <a:gd name="connsiteY316" fmla="*/ 3205070 h 3325655"/>
                  <a:gd name="connsiteX317" fmla="*/ 3135852 w 4150344"/>
                  <a:gd name="connsiteY317" fmla="*/ 3242955 h 3325655"/>
                  <a:gd name="connsiteX318" fmla="*/ 3114342 w 4150344"/>
                  <a:gd name="connsiteY318" fmla="*/ 3188969 h 3325655"/>
                  <a:gd name="connsiteX319" fmla="*/ 3114342 w 4150344"/>
                  <a:gd name="connsiteY319" fmla="*/ 3131194 h 3325655"/>
                  <a:gd name="connsiteX320" fmla="*/ 3065455 w 4150344"/>
                  <a:gd name="connsiteY320" fmla="*/ 3156767 h 3325655"/>
                  <a:gd name="connsiteX321" fmla="*/ 3047855 w 4150344"/>
                  <a:gd name="connsiteY321" fmla="*/ 3062054 h 3325655"/>
                  <a:gd name="connsiteX322" fmla="*/ 3049810 w 4150344"/>
                  <a:gd name="connsiteY322" fmla="*/ 3050688 h 3325655"/>
                  <a:gd name="connsiteX323" fmla="*/ 2997012 w 4150344"/>
                  <a:gd name="connsiteY323" fmla="*/ 3029851 h 3325655"/>
                  <a:gd name="connsiteX324" fmla="*/ 3081098 w 4150344"/>
                  <a:gd name="connsiteY324" fmla="*/ 2972077 h 3325655"/>
                  <a:gd name="connsiteX325" fmla="*/ 2990168 w 4150344"/>
                  <a:gd name="connsiteY325" fmla="*/ 2967341 h 3325655"/>
                  <a:gd name="connsiteX326" fmla="*/ 2984302 w 4150344"/>
                  <a:gd name="connsiteY326" fmla="*/ 2958817 h 3325655"/>
                  <a:gd name="connsiteX327" fmla="*/ 3022434 w 4150344"/>
                  <a:gd name="connsiteY327" fmla="*/ 2931350 h 3325655"/>
                  <a:gd name="connsiteX328" fmla="*/ 3022434 w 4150344"/>
                  <a:gd name="connsiteY328" fmla="*/ 2862210 h 3325655"/>
                  <a:gd name="connsiteX329" fmla="*/ 2974524 w 4150344"/>
                  <a:gd name="connsiteY329" fmla="*/ 2897253 h 3325655"/>
                  <a:gd name="connsiteX330" fmla="*/ 2944214 w 4150344"/>
                  <a:gd name="connsiteY330" fmla="*/ 2896306 h 3325655"/>
                  <a:gd name="connsiteX331" fmla="*/ 2931503 w 4150344"/>
                  <a:gd name="connsiteY331" fmla="*/ 2843267 h 3325655"/>
                  <a:gd name="connsiteX332" fmla="*/ 2945192 w 4150344"/>
                  <a:gd name="connsiteY332" fmla="*/ 2810118 h 3325655"/>
                  <a:gd name="connsiteX333" fmla="*/ 2860128 w 4150344"/>
                  <a:gd name="connsiteY333" fmla="*/ 2840426 h 3325655"/>
                  <a:gd name="connsiteX334" fmla="*/ 2776042 w 4150344"/>
                  <a:gd name="connsiteY334" fmla="*/ 2824324 h 3325655"/>
                  <a:gd name="connsiteX335" fmla="*/ 2803419 w 4150344"/>
                  <a:gd name="connsiteY335" fmla="*/ 2804435 h 3325655"/>
                  <a:gd name="connsiteX336" fmla="*/ 2822974 w 4150344"/>
                  <a:gd name="connsiteY336" fmla="*/ 2796858 h 3325655"/>
                  <a:gd name="connsiteX337" fmla="*/ 2669468 w 4150344"/>
                  <a:gd name="connsiteY337" fmla="*/ 2814853 h 3325655"/>
                  <a:gd name="connsiteX338" fmla="*/ 2666535 w 4150344"/>
                  <a:gd name="connsiteY338" fmla="*/ 2811065 h 3325655"/>
                  <a:gd name="connsiteX339" fmla="*/ 2685112 w 4150344"/>
                  <a:gd name="connsiteY339" fmla="*/ 2772232 h 3325655"/>
                  <a:gd name="connsiteX340" fmla="*/ 2720311 w 4150344"/>
                  <a:gd name="connsiteY340" fmla="*/ 2719193 h 3325655"/>
                  <a:gd name="connsiteX341" fmla="*/ 2653824 w 4150344"/>
                  <a:gd name="connsiteY341" fmla="*/ 2770338 h 3325655"/>
                  <a:gd name="connsiteX342" fmla="*/ 2616669 w 4150344"/>
                  <a:gd name="connsiteY342" fmla="*/ 2740977 h 3325655"/>
                  <a:gd name="connsiteX343" fmla="*/ 2603959 w 4150344"/>
                  <a:gd name="connsiteY343" fmla="*/ 2763708 h 3325655"/>
                  <a:gd name="connsiteX344" fmla="*/ 2572671 w 4150344"/>
                  <a:gd name="connsiteY344" fmla="*/ 2778862 h 3325655"/>
                  <a:gd name="connsiteX345" fmla="*/ 2528672 w 4150344"/>
                  <a:gd name="connsiteY345" fmla="*/ 2747607 h 3325655"/>
                  <a:gd name="connsiteX346" fmla="*/ 2493474 w 4150344"/>
                  <a:gd name="connsiteY346" fmla="*/ 2763708 h 3325655"/>
                  <a:gd name="connsiteX347" fmla="*/ 2493474 w 4150344"/>
                  <a:gd name="connsiteY347" fmla="*/ 2763708 h 3325655"/>
                  <a:gd name="connsiteX348" fmla="*/ 2529650 w 4150344"/>
                  <a:gd name="connsiteY348" fmla="*/ 2833796 h 3325655"/>
                  <a:gd name="connsiteX349" fmla="*/ 2361478 w 4150344"/>
                  <a:gd name="connsiteY349" fmla="*/ 2891571 h 3325655"/>
                  <a:gd name="connsiteX350" fmla="*/ 2389833 w 4150344"/>
                  <a:gd name="connsiteY350" fmla="*/ 2932297 h 3325655"/>
                  <a:gd name="connsiteX351" fmla="*/ 2330190 w 4150344"/>
                  <a:gd name="connsiteY351" fmla="*/ 2936086 h 3325655"/>
                  <a:gd name="connsiteX352" fmla="*/ 2377122 w 4150344"/>
                  <a:gd name="connsiteY352" fmla="*/ 2991019 h 3325655"/>
                  <a:gd name="connsiteX353" fmla="*/ 2304769 w 4150344"/>
                  <a:gd name="connsiteY353" fmla="*/ 2994808 h 3325655"/>
                  <a:gd name="connsiteX354" fmla="*/ 2206995 w 4150344"/>
                  <a:gd name="connsiteY354" fmla="*/ 2972077 h 3325655"/>
                  <a:gd name="connsiteX355" fmla="*/ 2305746 w 4150344"/>
                  <a:gd name="connsiteY355" fmla="*/ 3071525 h 3325655"/>
                  <a:gd name="connsiteX356" fmla="*/ 2119975 w 4150344"/>
                  <a:gd name="connsiteY356" fmla="*/ 3047847 h 3325655"/>
                  <a:gd name="connsiteX357" fmla="*/ 2155174 w 4150344"/>
                  <a:gd name="connsiteY357" fmla="*/ 3117934 h 3325655"/>
                  <a:gd name="connsiteX358" fmla="*/ 2083799 w 4150344"/>
                  <a:gd name="connsiteY358" fmla="*/ 3110357 h 3325655"/>
                  <a:gd name="connsiteX359" fmla="*/ 2019267 w 4150344"/>
                  <a:gd name="connsiteY359" fmla="*/ 3065842 h 3325655"/>
                  <a:gd name="connsiteX360" fmla="*/ 2029045 w 4150344"/>
                  <a:gd name="connsiteY360" fmla="*/ 3111305 h 3325655"/>
                  <a:gd name="connsiteX361" fmla="*/ 2015356 w 4150344"/>
                  <a:gd name="connsiteY361" fmla="*/ 3138771 h 3325655"/>
                  <a:gd name="connsiteX362" fmla="*/ 2000690 w 4150344"/>
                  <a:gd name="connsiteY362" fmla="*/ 3137824 h 3325655"/>
                  <a:gd name="connsiteX363" fmla="*/ 1987002 w 4150344"/>
                  <a:gd name="connsiteY363" fmla="*/ 3123617 h 3325655"/>
                  <a:gd name="connsiteX364" fmla="*/ 1986024 w 4150344"/>
                  <a:gd name="connsiteY364" fmla="*/ 3133089 h 3325655"/>
                  <a:gd name="connsiteX365" fmla="*/ 1949847 w 4150344"/>
                  <a:gd name="connsiteY365" fmla="*/ 3203176 h 3325655"/>
                  <a:gd name="connsiteX366" fmla="*/ 1863806 w 4150344"/>
                  <a:gd name="connsiteY366" fmla="*/ 3153925 h 3325655"/>
                  <a:gd name="connsiteX367" fmla="*/ 1831540 w 4150344"/>
                  <a:gd name="connsiteY367" fmla="*/ 3112252 h 3325655"/>
                  <a:gd name="connsiteX368" fmla="*/ 1826652 w 4150344"/>
                  <a:gd name="connsiteY368" fmla="*/ 3140665 h 3325655"/>
                  <a:gd name="connsiteX369" fmla="*/ 1796341 w 4150344"/>
                  <a:gd name="connsiteY369" fmla="*/ 3191810 h 3325655"/>
                  <a:gd name="connsiteX370" fmla="*/ 1758209 w 4150344"/>
                  <a:gd name="connsiteY370" fmla="*/ 3152978 h 3325655"/>
                  <a:gd name="connsiteX371" fmla="*/ 1736699 w 4150344"/>
                  <a:gd name="connsiteY371" fmla="*/ 3102780 h 3325655"/>
                  <a:gd name="connsiteX372" fmla="*/ 1704433 w 4150344"/>
                  <a:gd name="connsiteY372" fmla="*/ 3142560 h 3325655"/>
                  <a:gd name="connsiteX373" fmla="*/ 1653591 w 4150344"/>
                  <a:gd name="connsiteY373" fmla="*/ 3066789 h 3325655"/>
                  <a:gd name="connsiteX374" fmla="*/ 1651635 w 4150344"/>
                  <a:gd name="connsiteY374" fmla="*/ 3055424 h 3325655"/>
                  <a:gd name="connsiteX375" fmla="*/ 1597859 w 4150344"/>
                  <a:gd name="connsiteY375" fmla="*/ 3056371 h 3325655"/>
                  <a:gd name="connsiteX376" fmla="*/ 1649680 w 4150344"/>
                  <a:gd name="connsiteY376" fmla="*/ 2976812 h 3325655"/>
                  <a:gd name="connsiteX377" fmla="*/ 1569505 w 4150344"/>
                  <a:gd name="connsiteY377" fmla="*/ 3005226 h 3325655"/>
                  <a:gd name="connsiteX378" fmla="*/ 1561683 w 4150344"/>
                  <a:gd name="connsiteY378" fmla="*/ 2999543 h 3325655"/>
                  <a:gd name="connsiteX379" fmla="*/ 1584171 w 4150344"/>
                  <a:gd name="connsiteY379" fmla="*/ 2962605 h 3325655"/>
                  <a:gd name="connsiteX380" fmla="*/ 1557772 w 4150344"/>
                  <a:gd name="connsiteY380" fmla="*/ 2902936 h 3325655"/>
                  <a:gd name="connsiteX381" fmla="*/ 1529417 w 4150344"/>
                  <a:gd name="connsiteY381" fmla="*/ 2950293 h 3325655"/>
                  <a:gd name="connsiteX382" fmla="*/ 1503018 w 4150344"/>
                  <a:gd name="connsiteY382" fmla="*/ 2959764 h 3325655"/>
                  <a:gd name="connsiteX383" fmla="*/ 1472708 w 4150344"/>
                  <a:gd name="connsiteY383" fmla="*/ 2918090 h 3325655"/>
                  <a:gd name="connsiteX384" fmla="*/ 1471730 w 4150344"/>
                  <a:gd name="connsiteY384" fmla="*/ 2883994 h 3325655"/>
                  <a:gd name="connsiteX385" fmla="*/ 1409154 w 4150344"/>
                  <a:gd name="connsiteY385" fmla="*/ 2940821 h 3325655"/>
                  <a:gd name="connsiteX386" fmla="*/ 1329957 w 4150344"/>
                  <a:gd name="connsiteY386" fmla="*/ 2956923 h 3325655"/>
                  <a:gd name="connsiteX387" fmla="*/ 1346579 w 4150344"/>
                  <a:gd name="connsiteY387" fmla="*/ 2929456 h 3325655"/>
                  <a:gd name="connsiteX388" fmla="*/ 1360267 w 4150344"/>
                  <a:gd name="connsiteY388" fmla="*/ 2916196 h 3325655"/>
                  <a:gd name="connsiteX389" fmla="*/ 1234138 w 4150344"/>
                  <a:gd name="connsiteY389" fmla="*/ 2985336 h 3325655"/>
                  <a:gd name="connsiteX390" fmla="*/ 1230227 w 4150344"/>
                  <a:gd name="connsiteY390" fmla="*/ 2983442 h 3325655"/>
                  <a:gd name="connsiteX391" fmla="*/ 1232183 w 4150344"/>
                  <a:gd name="connsiteY391" fmla="*/ 2943663 h 3325655"/>
                  <a:gd name="connsiteX392" fmla="*/ 1242938 w 4150344"/>
                  <a:gd name="connsiteY392" fmla="*/ 2884941 h 3325655"/>
                  <a:gd name="connsiteX393" fmla="*/ 1204806 w 4150344"/>
                  <a:gd name="connsiteY393" fmla="*/ 2953134 h 3325655"/>
                  <a:gd name="connsiteX394" fmla="*/ 1161785 w 4150344"/>
                  <a:gd name="connsiteY394" fmla="*/ 2940821 h 3325655"/>
                  <a:gd name="connsiteX395" fmla="*/ 1158852 w 4150344"/>
                  <a:gd name="connsiteY395" fmla="*/ 2964499 h 3325655"/>
                  <a:gd name="connsiteX396" fmla="*/ 1138319 w 4150344"/>
                  <a:gd name="connsiteY396" fmla="*/ 2989125 h 3325655"/>
                  <a:gd name="connsiteX397" fmla="*/ 1046411 w 4150344"/>
                  <a:gd name="connsiteY397" fmla="*/ 2931350 h 3325655"/>
                  <a:gd name="connsiteX398" fmla="*/ 1060100 w 4150344"/>
                  <a:gd name="connsiteY398" fmla="*/ 2993860 h 3325655"/>
                  <a:gd name="connsiteX399" fmla="*/ 1064988 w 4150344"/>
                  <a:gd name="connsiteY399" fmla="*/ 3002385 h 3325655"/>
                  <a:gd name="connsiteX400" fmla="*/ 1088454 w 4150344"/>
                  <a:gd name="connsiteY400" fmla="*/ 3093309 h 3325655"/>
                  <a:gd name="connsiteX401" fmla="*/ 1051300 w 4150344"/>
                  <a:gd name="connsiteY401" fmla="*/ 3113199 h 3325655"/>
                  <a:gd name="connsiteX402" fmla="*/ 982858 w 4150344"/>
                  <a:gd name="connsiteY402" fmla="*/ 3073419 h 3325655"/>
                  <a:gd name="connsiteX403" fmla="*/ 979925 w 4150344"/>
                  <a:gd name="connsiteY403" fmla="*/ 3126459 h 3325655"/>
                  <a:gd name="connsiteX404" fmla="*/ 936904 w 4150344"/>
                  <a:gd name="connsiteY404" fmla="*/ 3184234 h 3325655"/>
                  <a:gd name="connsiteX405" fmla="*/ 882150 w 4150344"/>
                  <a:gd name="connsiteY405" fmla="*/ 3124564 h 3325655"/>
                  <a:gd name="connsiteX406" fmla="*/ 794153 w 4150344"/>
                  <a:gd name="connsiteY406" fmla="*/ 3236326 h 3325655"/>
                  <a:gd name="connsiteX407" fmla="*/ 753088 w 4150344"/>
                  <a:gd name="connsiteY407" fmla="*/ 3224960 h 3325655"/>
                  <a:gd name="connsiteX408" fmla="*/ 766776 w 4150344"/>
                  <a:gd name="connsiteY408" fmla="*/ 3133089 h 3325655"/>
                  <a:gd name="connsiteX409" fmla="*/ 776553 w 4150344"/>
                  <a:gd name="connsiteY409" fmla="*/ 3109410 h 3325655"/>
                  <a:gd name="connsiteX410" fmla="*/ 739399 w 4150344"/>
                  <a:gd name="connsiteY410" fmla="*/ 3120776 h 3325655"/>
                  <a:gd name="connsiteX411" fmla="*/ 714956 w 4150344"/>
                  <a:gd name="connsiteY411" fmla="*/ 3117934 h 3325655"/>
                  <a:gd name="connsiteX412" fmla="*/ 716911 w 4150344"/>
                  <a:gd name="connsiteY412" fmla="*/ 3110357 h 3325655"/>
                  <a:gd name="connsiteX413" fmla="*/ 767754 w 4150344"/>
                  <a:gd name="connsiteY413" fmla="*/ 3080997 h 3325655"/>
                  <a:gd name="connsiteX414" fmla="*/ 699312 w 4150344"/>
                  <a:gd name="connsiteY414" fmla="*/ 3087626 h 3325655"/>
                  <a:gd name="connsiteX415" fmla="*/ 697356 w 4150344"/>
                  <a:gd name="connsiteY415" fmla="*/ 3094256 h 3325655"/>
                  <a:gd name="connsiteX416" fmla="*/ 654335 w 4150344"/>
                  <a:gd name="connsiteY416" fmla="*/ 3160555 h 3325655"/>
                  <a:gd name="connsiteX417" fmla="*/ 594693 w 4150344"/>
                  <a:gd name="connsiteY417" fmla="*/ 3130247 h 3325655"/>
                  <a:gd name="connsiteX418" fmla="*/ 569272 w 4150344"/>
                  <a:gd name="connsiteY418" fmla="*/ 3186128 h 3325655"/>
                  <a:gd name="connsiteX419" fmla="*/ 494963 w 4150344"/>
                  <a:gd name="connsiteY419" fmla="*/ 3095203 h 3325655"/>
                  <a:gd name="connsiteX420" fmla="*/ 440209 w 4150344"/>
                  <a:gd name="connsiteY420" fmla="*/ 3169079 h 3325655"/>
                  <a:gd name="connsiteX421" fmla="*/ 400122 w 4150344"/>
                  <a:gd name="connsiteY421" fmla="*/ 3138771 h 3325655"/>
                  <a:gd name="connsiteX422" fmla="*/ 405010 w 4150344"/>
                  <a:gd name="connsiteY422" fmla="*/ 3070578 h 3325655"/>
                  <a:gd name="connsiteX423" fmla="*/ 300392 w 4150344"/>
                  <a:gd name="connsiteY423" fmla="*/ 3102780 h 3325655"/>
                  <a:gd name="connsiteX424" fmla="*/ 296481 w 4150344"/>
                  <a:gd name="connsiteY424" fmla="*/ 3097098 h 3325655"/>
                  <a:gd name="connsiteX425" fmla="*/ 353190 w 4150344"/>
                  <a:gd name="connsiteY425" fmla="*/ 3037428 h 3325655"/>
                  <a:gd name="connsiteX426" fmla="*/ 301370 w 4150344"/>
                  <a:gd name="connsiteY426" fmla="*/ 3055424 h 3325655"/>
                  <a:gd name="connsiteX427" fmla="*/ 197729 w 4150344"/>
                  <a:gd name="connsiteY427" fmla="*/ 3077208 h 3325655"/>
                  <a:gd name="connsiteX428" fmla="*/ 190884 w 4150344"/>
                  <a:gd name="connsiteY428" fmla="*/ 3072472 h 3325655"/>
                  <a:gd name="connsiteX429" fmla="*/ 256393 w 4150344"/>
                  <a:gd name="connsiteY429" fmla="*/ 2997649 h 3325655"/>
                  <a:gd name="connsiteX430" fmla="*/ 249549 w 4150344"/>
                  <a:gd name="connsiteY430" fmla="*/ 2945557 h 3325655"/>
                  <a:gd name="connsiteX431" fmla="*/ 296481 w 4150344"/>
                  <a:gd name="connsiteY431" fmla="*/ 2882099 h 3325655"/>
                  <a:gd name="connsiteX432" fmla="*/ 316036 w 4150344"/>
                  <a:gd name="connsiteY432" fmla="*/ 2867893 h 3325655"/>
                  <a:gd name="connsiteX433" fmla="*/ 277904 w 4150344"/>
                  <a:gd name="connsiteY433" fmla="*/ 2882099 h 3325655"/>
                  <a:gd name="connsiteX434" fmla="*/ 191862 w 4150344"/>
                  <a:gd name="connsiteY434" fmla="*/ 2863157 h 3325655"/>
                  <a:gd name="connsiteX435" fmla="*/ 260304 w 4150344"/>
                  <a:gd name="connsiteY435" fmla="*/ 2793069 h 3325655"/>
                  <a:gd name="connsiteX436" fmla="*/ 271059 w 4150344"/>
                  <a:gd name="connsiteY436" fmla="*/ 2786439 h 3325655"/>
                  <a:gd name="connsiteX437" fmla="*/ 182085 w 4150344"/>
                  <a:gd name="connsiteY437" fmla="*/ 2788334 h 3325655"/>
                  <a:gd name="connsiteX438" fmla="*/ 263237 w 4150344"/>
                  <a:gd name="connsiteY438" fmla="*/ 2721087 h 3325655"/>
                  <a:gd name="connsiteX439" fmla="*/ 154708 w 4150344"/>
                  <a:gd name="connsiteY439" fmla="*/ 2705933 h 3325655"/>
                  <a:gd name="connsiteX440" fmla="*/ 256393 w 4150344"/>
                  <a:gd name="connsiteY440" fmla="*/ 2668995 h 3325655"/>
                  <a:gd name="connsiteX441" fmla="*/ 271059 w 4150344"/>
                  <a:gd name="connsiteY441" fmla="*/ 2666154 h 3325655"/>
                  <a:gd name="connsiteX442" fmla="*/ 193818 w 4150344"/>
                  <a:gd name="connsiteY442" fmla="*/ 2641528 h 3325655"/>
                  <a:gd name="connsiteX443" fmla="*/ 127331 w 4150344"/>
                  <a:gd name="connsiteY443" fmla="*/ 2607432 h 3325655"/>
                  <a:gd name="connsiteX444" fmla="*/ 192840 w 4150344"/>
                  <a:gd name="connsiteY444" fmla="*/ 2574282 h 3325655"/>
                  <a:gd name="connsiteX445" fmla="*/ 166441 w 4150344"/>
                  <a:gd name="connsiteY445" fmla="*/ 2541133 h 3325655"/>
                  <a:gd name="connsiteX446" fmla="*/ 170352 w 4150344"/>
                  <a:gd name="connsiteY446" fmla="*/ 2502301 h 3325655"/>
                  <a:gd name="connsiteX447" fmla="*/ 222172 w 4150344"/>
                  <a:gd name="connsiteY447" fmla="*/ 2536397 h 3325655"/>
                  <a:gd name="connsiteX448" fmla="*/ 259327 w 4150344"/>
                  <a:gd name="connsiteY448" fmla="*/ 2579018 h 3325655"/>
                  <a:gd name="connsiteX449" fmla="*/ 260304 w 4150344"/>
                  <a:gd name="connsiteY449" fmla="*/ 2579018 h 3325655"/>
                  <a:gd name="connsiteX450" fmla="*/ 235861 w 4150344"/>
                  <a:gd name="connsiteY450" fmla="*/ 2543027 h 3325655"/>
                  <a:gd name="connsiteX451" fmla="*/ 232927 w 4150344"/>
                  <a:gd name="connsiteY451" fmla="*/ 2536397 h 3325655"/>
                  <a:gd name="connsiteX452" fmla="*/ 230972 w 4150344"/>
                  <a:gd name="connsiteY452" fmla="*/ 2533556 h 3325655"/>
                  <a:gd name="connsiteX453" fmla="*/ 230972 w 4150344"/>
                  <a:gd name="connsiteY453" fmla="*/ 2529767 h 3325655"/>
                  <a:gd name="connsiteX454" fmla="*/ 239772 w 4150344"/>
                  <a:gd name="connsiteY454" fmla="*/ 2489041 h 3325655"/>
                  <a:gd name="connsiteX455" fmla="*/ 250527 w 4150344"/>
                  <a:gd name="connsiteY455" fmla="*/ 2485252 h 3325655"/>
                  <a:gd name="connsiteX456" fmla="*/ 218261 w 4150344"/>
                  <a:gd name="connsiteY456" fmla="*/ 2461574 h 3325655"/>
                  <a:gd name="connsiteX457" fmla="*/ 199684 w 4150344"/>
                  <a:gd name="connsiteY457" fmla="*/ 2439790 h 3325655"/>
                  <a:gd name="connsiteX458" fmla="*/ 213372 w 4150344"/>
                  <a:gd name="connsiteY458" fmla="*/ 2420848 h 3325655"/>
                  <a:gd name="connsiteX459" fmla="*/ 210439 w 4150344"/>
                  <a:gd name="connsiteY459" fmla="*/ 2418953 h 3325655"/>
                  <a:gd name="connsiteX460" fmla="*/ 166441 w 4150344"/>
                  <a:gd name="connsiteY460" fmla="*/ 2375385 h 3325655"/>
                  <a:gd name="connsiteX461" fmla="*/ 206528 w 4150344"/>
                  <a:gd name="connsiteY461" fmla="*/ 2346024 h 3325655"/>
                  <a:gd name="connsiteX462" fmla="*/ 205550 w 4150344"/>
                  <a:gd name="connsiteY462" fmla="*/ 2336553 h 3325655"/>
                  <a:gd name="connsiteX463" fmla="*/ 156663 w 4150344"/>
                  <a:gd name="connsiteY463" fmla="*/ 2258889 h 3325655"/>
                  <a:gd name="connsiteX464" fmla="*/ 148841 w 4150344"/>
                  <a:gd name="connsiteY464" fmla="*/ 2253206 h 3325655"/>
                  <a:gd name="connsiteX465" fmla="*/ 106798 w 4150344"/>
                  <a:gd name="connsiteY465" fmla="*/ 2282567 h 3325655"/>
                  <a:gd name="connsiteX466" fmla="*/ 100932 w 4150344"/>
                  <a:gd name="connsiteY466" fmla="*/ 2236157 h 3325655"/>
                  <a:gd name="connsiteX467" fmla="*/ 106798 w 4150344"/>
                  <a:gd name="connsiteY467" fmla="*/ 2136709 h 3325655"/>
                  <a:gd name="connsiteX468" fmla="*/ 98976 w 4150344"/>
                  <a:gd name="connsiteY468" fmla="*/ 2133868 h 3325655"/>
                  <a:gd name="connsiteX469" fmla="*/ 48134 w 4150344"/>
                  <a:gd name="connsiteY469" fmla="*/ 2168911 h 3325655"/>
                  <a:gd name="connsiteX470" fmla="*/ 10001 w 4150344"/>
                  <a:gd name="connsiteY470" fmla="*/ 2130079 h 3325655"/>
                  <a:gd name="connsiteX471" fmla="*/ 72577 w 4150344"/>
                  <a:gd name="connsiteY471" fmla="*/ 2041996 h 3325655"/>
                  <a:gd name="connsiteX472" fmla="*/ 69644 w 4150344"/>
                  <a:gd name="connsiteY472" fmla="*/ 2024948 h 3325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</a:cxnLst>
                <a:rect l="l" t="t" r="r" b="b"/>
                <a:pathLst>
                  <a:path w="4150344" h="3325655">
                    <a:moveTo>
                      <a:pt x="69644" y="2024948"/>
                    </a:moveTo>
                    <a:cubicBezTo>
                      <a:pt x="52044" y="2036313"/>
                      <a:pt x="30534" y="2042943"/>
                      <a:pt x="11957" y="2029683"/>
                    </a:cubicBezTo>
                    <a:cubicBezTo>
                      <a:pt x="-3687" y="2018318"/>
                      <a:pt x="-1731" y="1993692"/>
                      <a:pt x="5113" y="1978538"/>
                    </a:cubicBezTo>
                    <a:cubicBezTo>
                      <a:pt x="15868" y="1952019"/>
                      <a:pt x="45200" y="1932129"/>
                      <a:pt x="68666" y="1916975"/>
                    </a:cubicBezTo>
                    <a:cubicBezTo>
                      <a:pt x="116576" y="1886667"/>
                      <a:pt x="171329" y="1867724"/>
                      <a:pt x="220217" y="1838363"/>
                    </a:cubicBezTo>
                    <a:cubicBezTo>
                      <a:pt x="225105" y="1835522"/>
                      <a:pt x="220217" y="1827945"/>
                      <a:pt x="215328" y="1829839"/>
                    </a:cubicBezTo>
                    <a:cubicBezTo>
                      <a:pt x="194795" y="1838363"/>
                      <a:pt x="170352" y="1839311"/>
                      <a:pt x="148841" y="1835522"/>
                    </a:cubicBezTo>
                    <a:cubicBezTo>
                      <a:pt x="122442" y="1831733"/>
                      <a:pt x="92132" y="1809002"/>
                      <a:pt x="114620" y="1782483"/>
                    </a:cubicBezTo>
                    <a:cubicBezTo>
                      <a:pt x="140042" y="1752175"/>
                      <a:pt x="192840" y="1751228"/>
                      <a:pt x="228039" y="1737968"/>
                    </a:cubicBezTo>
                    <a:cubicBezTo>
                      <a:pt x="230972" y="1737020"/>
                      <a:pt x="231950" y="1732285"/>
                      <a:pt x="229016" y="1730391"/>
                    </a:cubicBezTo>
                    <a:cubicBezTo>
                      <a:pt x="217284" y="1720919"/>
                      <a:pt x="205550" y="1710501"/>
                      <a:pt x="194795" y="1699136"/>
                    </a:cubicBezTo>
                    <a:cubicBezTo>
                      <a:pt x="189906" y="1701977"/>
                      <a:pt x="185018" y="1704818"/>
                      <a:pt x="180129" y="1707660"/>
                    </a:cubicBezTo>
                    <a:cubicBezTo>
                      <a:pt x="145908" y="1724708"/>
                      <a:pt x="130264" y="1690611"/>
                      <a:pt x="137109" y="1664092"/>
                    </a:cubicBezTo>
                    <a:cubicBezTo>
                      <a:pt x="139064" y="1656515"/>
                      <a:pt x="141997" y="1648937"/>
                      <a:pt x="145908" y="1641361"/>
                    </a:cubicBezTo>
                    <a:cubicBezTo>
                      <a:pt x="134175" y="1624312"/>
                      <a:pt x="125375" y="1606317"/>
                      <a:pt x="120487" y="1588321"/>
                    </a:cubicBezTo>
                    <a:cubicBezTo>
                      <a:pt x="116576" y="1574115"/>
                      <a:pt x="117554" y="1558960"/>
                      <a:pt x="126353" y="1548542"/>
                    </a:cubicBezTo>
                    <a:cubicBezTo>
                      <a:pt x="120487" y="1534335"/>
                      <a:pt x="124398" y="1517287"/>
                      <a:pt x="129286" y="1504027"/>
                    </a:cubicBezTo>
                    <a:cubicBezTo>
                      <a:pt x="141997" y="1473719"/>
                      <a:pt x="174263" y="1451935"/>
                      <a:pt x="201640" y="1434887"/>
                    </a:cubicBezTo>
                    <a:cubicBezTo>
                      <a:pt x="255416" y="1399843"/>
                      <a:pt x="317014" y="1379006"/>
                      <a:pt x="372745" y="1345856"/>
                    </a:cubicBezTo>
                    <a:cubicBezTo>
                      <a:pt x="377634" y="1343015"/>
                      <a:pt x="373723" y="1334491"/>
                      <a:pt x="367856" y="1336385"/>
                    </a:cubicBezTo>
                    <a:cubicBezTo>
                      <a:pt x="344390" y="1345856"/>
                      <a:pt x="317991" y="1346804"/>
                      <a:pt x="292570" y="1343015"/>
                    </a:cubicBezTo>
                    <a:cubicBezTo>
                      <a:pt x="262260" y="1339226"/>
                      <a:pt x="229016" y="1312707"/>
                      <a:pt x="254438" y="1283346"/>
                    </a:cubicBezTo>
                    <a:cubicBezTo>
                      <a:pt x="282792" y="1249249"/>
                      <a:pt x="343412" y="1247355"/>
                      <a:pt x="382522" y="1233148"/>
                    </a:cubicBezTo>
                    <a:cubicBezTo>
                      <a:pt x="386433" y="1232201"/>
                      <a:pt x="387411" y="1226518"/>
                      <a:pt x="384478" y="1224624"/>
                    </a:cubicBezTo>
                    <a:cubicBezTo>
                      <a:pt x="333635" y="1183897"/>
                      <a:pt x="278881" y="1126122"/>
                      <a:pt x="260304" y="1063612"/>
                    </a:cubicBezTo>
                    <a:cubicBezTo>
                      <a:pt x="253460" y="1045616"/>
                      <a:pt x="255416" y="1025727"/>
                      <a:pt x="271059" y="1012467"/>
                    </a:cubicBezTo>
                    <a:cubicBezTo>
                      <a:pt x="287681" y="998260"/>
                      <a:pt x="312125" y="1012467"/>
                      <a:pt x="326791" y="1022885"/>
                    </a:cubicBezTo>
                    <a:cubicBezTo>
                      <a:pt x="355146" y="1042775"/>
                      <a:pt x="376656" y="1071189"/>
                      <a:pt x="405010" y="1090132"/>
                    </a:cubicBezTo>
                    <a:cubicBezTo>
                      <a:pt x="409899" y="1092973"/>
                      <a:pt x="414788" y="1089184"/>
                      <a:pt x="413810" y="1084449"/>
                    </a:cubicBezTo>
                    <a:cubicBezTo>
                      <a:pt x="401099" y="1043722"/>
                      <a:pt x="385455" y="1004890"/>
                      <a:pt x="380567" y="962269"/>
                    </a:cubicBezTo>
                    <a:cubicBezTo>
                      <a:pt x="378611" y="947115"/>
                      <a:pt x="380567" y="884605"/>
                      <a:pt x="411855" y="896917"/>
                    </a:cubicBezTo>
                    <a:cubicBezTo>
                      <a:pt x="436298" y="906389"/>
                      <a:pt x="453898" y="931014"/>
                      <a:pt x="474430" y="947115"/>
                    </a:cubicBezTo>
                    <a:cubicBezTo>
                      <a:pt x="478341" y="949956"/>
                      <a:pt x="483230" y="947115"/>
                      <a:pt x="483230" y="942379"/>
                    </a:cubicBezTo>
                    <a:cubicBezTo>
                      <a:pt x="482252" y="904494"/>
                      <a:pt x="462697" y="841984"/>
                      <a:pt x="505718" y="823988"/>
                    </a:cubicBezTo>
                    <a:cubicBezTo>
                      <a:pt x="507674" y="825883"/>
                      <a:pt x="508651" y="827777"/>
                      <a:pt x="508651" y="827777"/>
                    </a:cubicBezTo>
                    <a:cubicBezTo>
                      <a:pt x="536028" y="867556"/>
                      <a:pt x="548739" y="914913"/>
                      <a:pt x="552650" y="962269"/>
                    </a:cubicBezTo>
                    <a:cubicBezTo>
                      <a:pt x="560472" y="943327"/>
                      <a:pt x="568294" y="924384"/>
                      <a:pt x="580027" y="906389"/>
                    </a:cubicBezTo>
                    <a:cubicBezTo>
                      <a:pt x="581982" y="903547"/>
                      <a:pt x="586871" y="897864"/>
                      <a:pt x="591760" y="892182"/>
                    </a:cubicBezTo>
                    <a:cubicBezTo>
                      <a:pt x="591760" y="894076"/>
                      <a:pt x="592738" y="895970"/>
                      <a:pt x="592738" y="897864"/>
                    </a:cubicBezTo>
                    <a:cubicBezTo>
                      <a:pt x="596648" y="927225"/>
                      <a:pt x="592738" y="957533"/>
                      <a:pt x="599582" y="986894"/>
                    </a:cubicBezTo>
                    <a:cubicBezTo>
                      <a:pt x="600559" y="992577"/>
                      <a:pt x="608382" y="989736"/>
                      <a:pt x="610337" y="985947"/>
                    </a:cubicBezTo>
                    <a:cubicBezTo>
                      <a:pt x="620114" y="952798"/>
                      <a:pt x="626959" y="911124"/>
                      <a:pt x="657269" y="889340"/>
                    </a:cubicBezTo>
                    <a:cubicBezTo>
                      <a:pt x="670957" y="921543"/>
                      <a:pt x="673890" y="955639"/>
                      <a:pt x="682690" y="989736"/>
                    </a:cubicBezTo>
                    <a:cubicBezTo>
                      <a:pt x="683668" y="994471"/>
                      <a:pt x="691490" y="994471"/>
                      <a:pt x="692468" y="989736"/>
                    </a:cubicBezTo>
                    <a:cubicBezTo>
                      <a:pt x="697356" y="978370"/>
                      <a:pt x="700289" y="967005"/>
                      <a:pt x="703223" y="955639"/>
                    </a:cubicBezTo>
                    <a:cubicBezTo>
                      <a:pt x="721800" y="923437"/>
                      <a:pt x="745266" y="895970"/>
                      <a:pt x="771665" y="903547"/>
                    </a:cubicBezTo>
                    <a:cubicBezTo>
                      <a:pt x="765799" y="876080"/>
                      <a:pt x="761887" y="846719"/>
                      <a:pt x="768732" y="825883"/>
                    </a:cubicBezTo>
                    <a:cubicBezTo>
                      <a:pt x="770687" y="820200"/>
                      <a:pt x="777531" y="817358"/>
                      <a:pt x="784376" y="822094"/>
                    </a:cubicBezTo>
                    <a:cubicBezTo>
                      <a:pt x="822508" y="848614"/>
                      <a:pt x="847929" y="884605"/>
                      <a:pt x="876283" y="919648"/>
                    </a:cubicBezTo>
                    <a:cubicBezTo>
                      <a:pt x="846951" y="854296"/>
                      <a:pt x="816641" y="769055"/>
                      <a:pt x="865528" y="753901"/>
                    </a:cubicBezTo>
                    <a:cubicBezTo>
                      <a:pt x="894861" y="744430"/>
                      <a:pt x="923215" y="763372"/>
                      <a:pt x="940815" y="788945"/>
                    </a:cubicBezTo>
                    <a:cubicBezTo>
                      <a:pt x="944726" y="783262"/>
                      <a:pt x="948637" y="777579"/>
                      <a:pt x="952548" y="771896"/>
                    </a:cubicBezTo>
                    <a:cubicBezTo>
                      <a:pt x="970147" y="747271"/>
                      <a:pt x="1043478" y="667712"/>
                      <a:pt x="1083566" y="676236"/>
                    </a:cubicBezTo>
                    <a:cubicBezTo>
                      <a:pt x="1119742" y="683813"/>
                      <a:pt x="1113875" y="722646"/>
                      <a:pt x="1099210" y="763372"/>
                    </a:cubicBezTo>
                    <a:cubicBezTo>
                      <a:pt x="1120720" y="739694"/>
                      <a:pt x="1143208" y="716963"/>
                      <a:pt x="1168629" y="693285"/>
                    </a:cubicBezTo>
                    <a:cubicBezTo>
                      <a:pt x="1182318" y="680025"/>
                      <a:pt x="1226316" y="634563"/>
                      <a:pt x="1253693" y="651611"/>
                    </a:cubicBezTo>
                    <a:cubicBezTo>
                      <a:pt x="1287914" y="673395"/>
                      <a:pt x="1261515" y="732117"/>
                      <a:pt x="1256626" y="756742"/>
                    </a:cubicBezTo>
                    <a:cubicBezTo>
                      <a:pt x="1252715" y="774738"/>
                      <a:pt x="1247826" y="790839"/>
                      <a:pt x="1240982" y="806940"/>
                    </a:cubicBezTo>
                    <a:cubicBezTo>
                      <a:pt x="1264448" y="787050"/>
                      <a:pt x="1288892" y="769055"/>
                      <a:pt x="1319202" y="756742"/>
                    </a:cubicBezTo>
                    <a:cubicBezTo>
                      <a:pt x="1343646" y="746324"/>
                      <a:pt x="1404266" y="712227"/>
                      <a:pt x="1448264" y="716016"/>
                    </a:cubicBezTo>
                    <a:cubicBezTo>
                      <a:pt x="1459020" y="710333"/>
                      <a:pt x="1469775" y="704650"/>
                      <a:pt x="1480530" y="698020"/>
                    </a:cubicBezTo>
                    <a:cubicBezTo>
                      <a:pt x="1485418" y="695179"/>
                      <a:pt x="1480530" y="686655"/>
                      <a:pt x="1475641" y="688549"/>
                    </a:cubicBezTo>
                    <a:cubicBezTo>
                      <a:pt x="1452175" y="698020"/>
                      <a:pt x="1425776" y="698967"/>
                      <a:pt x="1400355" y="695179"/>
                    </a:cubicBezTo>
                    <a:cubicBezTo>
                      <a:pt x="1370045" y="691390"/>
                      <a:pt x="1336802" y="664871"/>
                      <a:pt x="1362223" y="635510"/>
                    </a:cubicBezTo>
                    <a:cubicBezTo>
                      <a:pt x="1390577" y="601413"/>
                      <a:pt x="1451198" y="599519"/>
                      <a:pt x="1490307" y="585312"/>
                    </a:cubicBezTo>
                    <a:cubicBezTo>
                      <a:pt x="1494218" y="583418"/>
                      <a:pt x="1495196" y="578682"/>
                      <a:pt x="1492263" y="576788"/>
                    </a:cubicBezTo>
                    <a:cubicBezTo>
                      <a:pt x="1442398" y="536061"/>
                      <a:pt x="1386666" y="478286"/>
                      <a:pt x="1368089" y="415776"/>
                    </a:cubicBezTo>
                    <a:cubicBezTo>
                      <a:pt x="1363200" y="397780"/>
                      <a:pt x="1365156" y="376944"/>
                      <a:pt x="1380800" y="364631"/>
                    </a:cubicBezTo>
                    <a:cubicBezTo>
                      <a:pt x="1397422" y="350424"/>
                      <a:pt x="1421865" y="364631"/>
                      <a:pt x="1436531" y="375049"/>
                    </a:cubicBezTo>
                    <a:cubicBezTo>
                      <a:pt x="1464886" y="393992"/>
                      <a:pt x="1486396" y="423353"/>
                      <a:pt x="1514751" y="442295"/>
                    </a:cubicBezTo>
                    <a:cubicBezTo>
                      <a:pt x="1519640" y="445137"/>
                      <a:pt x="1524528" y="441348"/>
                      <a:pt x="1523551" y="436613"/>
                    </a:cubicBezTo>
                    <a:cubicBezTo>
                      <a:pt x="1510840" y="395886"/>
                      <a:pt x="1495196" y="357054"/>
                      <a:pt x="1490307" y="314433"/>
                    </a:cubicBezTo>
                    <a:cubicBezTo>
                      <a:pt x="1488352" y="299279"/>
                      <a:pt x="1490307" y="236768"/>
                      <a:pt x="1521595" y="249081"/>
                    </a:cubicBezTo>
                    <a:cubicBezTo>
                      <a:pt x="1546039" y="258552"/>
                      <a:pt x="1564616" y="283178"/>
                      <a:pt x="1584171" y="299279"/>
                    </a:cubicBezTo>
                    <a:cubicBezTo>
                      <a:pt x="1588082" y="302120"/>
                      <a:pt x="1592971" y="299279"/>
                      <a:pt x="1592971" y="294543"/>
                    </a:cubicBezTo>
                    <a:cubicBezTo>
                      <a:pt x="1591993" y="256658"/>
                      <a:pt x="1572438" y="194148"/>
                      <a:pt x="1615459" y="176152"/>
                    </a:cubicBezTo>
                    <a:cubicBezTo>
                      <a:pt x="1617414" y="178994"/>
                      <a:pt x="1618392" y="179941"/>
                      <a:pt x="1618392" y="179941"/>
                    </a:cubicBezTo>
                    <a:cubicBezTo>
                      <a:pt x="1644791" y="219720"/>
                      <a:pt x="1658479" y="267077"/>
                      <a:pt x="1662390" y="314433"/>
                    </a:cubicBezTo>
                    <a:cubicBezTo>
                      <a:pt x="1669235" y="295490"/>
                      <a:pt x="1678034" y="276548"/>
                      <a:pt x="1689767" y="258552"/>
                    </a:cubicBezTo>
                    <a:cubicBezTo>
                      <a:pt x="1691723" y="254764"/>
                      <a:pt x="1696611" y="250028"/>
                      <a:pt x="1701500" y="244346"/>
                    </a:cubicBezTo>
                    <a:cubicBezTo>
                      <a:pt x="1701500" y="246240"/>
                      <a:pt x="1702478" y="248134"/>
                      <a:pt x="1702478" y="250028"/>
                    </a:cubicBezTo>
                    <a:cubicBezTo>
                      <a:pt x="1706389" y="279389"/>
                      <a:pt x="1702478" y="309697"/>
                      <a:pt x="1709322" y="339058"/>
                    </a:cubicBezTo>
                    <a:cubicBezTo>
                      <a:pt x="1710300" y="344741"/>
                      <a:pt x="1718122" y="342847"/>
                      <a:pt x="1720077" y="338111"/>
                    </a:cubicBezTo>
                    <a:cubicBezTo>
                      <a:pt x="1729855" y="304962"/>
                      <a:pt x="1736699" y="263288"/>
                      <a:pt x="1767009" y="241504"/>
                    </a:cubicBezTo>
                    <a:cubicBezTo>
                      <a:pt x="1780697" y="273707"/>
                      <a:pt x="1783631" y="307803"/>
                      <a:pt x="1792431" y="341900"/>
                    </a:cubicBezTo>
                    <a:cubicBezTo>
                      <a:pt x="1793408" y="346636"/>
                      <a:pt x="1800252" y="346636"/>
                      <a:pt x="1802208" y="341900"/>
                    </a:cubicBezTo>
                    <a:cubicBezTo>
                      <a:pt x="1807097" y="330534"/>
                      <a:pt x="1810030" y="319169"/>
                      <a:pt x="1812963" y="307803"/>
                    </a:cubicBezTo>
                    <a:cubicBezTo>
                      <a:pt x="1831540" y="275601"/>
                      <a:pt x="1855006" y="248134"/>
                      <a:pt x="1881405" y="255711"/>
                    </a:cubicBezTo>
                    <a:cubicBezTo>
                      <a:pt x="1875539" y="228244"/>
                      <a:pt x="1871628" y="198883"/>
                      <a:pt x="1878472" y="178047"/>
                    </a:cubicBezTo>
                    <a:cubicBezTo>
                      <a:pt x="1880427" y="172364"/>
                      <a:pt x="1887272" y="169522"/>
                      <a:pt x="1894116" y="174258"/>
                    </a:cubicBezTo>
                    <a:cubicBezTo>
                      <a:pt x="1932248" y="200778"/>
                      <a:pt x="1957669" y="236768"/>
                      <a:pt x="1986024" y="271812"/>
                    </a:cubicBezTo>
                    <a:cubicBezTo>
                      <a:pt x="1956691" y="206460"/>
                      <a:pt x="1926382" y="121219"/>
                      <a:pt x="1975269" y="106065"/>
                    </a:cubicBezTo>
                    <a:cubicBezTo>
                      <a:pt x="2004602" y="96593"/>
                      <a:pt x="2032955" y="115536"/>
                      <a:pt x="2050555" y="141109"/>
                    </a:cubicBezTo>
                    <a:cubicBezTo>
                      <a:pt x="2054466" y="135426"/>
                      <a:pt x="2058377" y="129743"/>
                      <a:pt x="2062288" y="124060"/>
                    </a:cubicBezTo>
                    <a:cubicBezTo>
                      <a:pt x="2079888" y="100382"/>
                      <a:pt x="2153218" y="20823"/>
                      <a:pt x="2193306" y="28400"/>
                    </a:cubicBezTo>
                    <a:cubicBezTo>
                      <a:pt x="2229482" y="35977"/>
                      <a:pt x="2223616" y="74809"/>
                      <a:pt x="2208950" y="115536"/>
                    </a:cubicBezTo>
                    <a:cubicBezTo>
                      <a:pt x="2230460" y="91858"/>
                      <a:pt x="2252948" y="69127"/>
                      <a:pt x="2278370" y="45449"/>
                    </a:cubicBezTo>
                    <a:cubicBezTo>
                      <a:pt x="2292058" y="32189"/>
                      <a:pt x="2336057" y="-13274"/>
                      <a:pt x="2363434" y="3775"/>
                    </a:cubicBezTo>
                    <a:cubicBezTo>
                      <a:pt x="2397655" y="25559"/>
                      <a:pt x="2371256" y="84281"/>
                      <a:pt x="2366367" y="108906"/>
                    </a:cubicBezTo>
                    <a:cubicBezTo>
                      <a:pt x="2362456" y="126901"/>
                      <a:pt x="2357567" y="143003"/>
                      <a:pt x="2350723" y="159104"/>
                    </a:cubicBezTo>
                    <a:cubicBezTo>
                      <a:pt x="2374189" y="139214"/>
                      <a:pt x="2398633" y="121219"/>
                      <a:pt x="2428943" y="108906"/>
                    </a:cubicBezTo>
                    <a:cubicBezTo>
                      <a:pt x="2460230" y="95646"/>
                      <a:pt x="2550183" y="43554"/>
                      <a:pt x="2588315" y="80492"/>
                    </a:cubicBezTo>
                    <a:cubicBezTo>
                      <a:pt x="2624491" y="114589"/>
                      <a:pt x="2594182" y="187518"/>
                      <a:pt x="2584404" y="221614"/>
                    </a:cubicBezTo>
                    <a:cubicBezTo>
                      <a:pt x="2582448" y="227297"/>
                      <a:pt x="2580493" y="232980"/>
                      <a:pt x="2578537" y="238663"/>
                    </a:cubicBezTo>
                    <a:cubicBezTo>
                      <a:pt x="2589293" y="232980"/>
                      <a:pt x="2599070" y="228244"/>
                      <a:pt x="2609825" y="223509"/>
                    </a:cubicBezTo>
                    <a:cubicBezTo>
                      <a:pt x="2618625" y="219720"/>
                      <a:pt x="2625469" y="223509"/>
                      <a:pt x="2631336" y="231086"/>
                    </a:cubicBezTo>
                    <a:cubicBezTo>
                      <a:pt x="2648935" y="252870"/>
                      <a:pt x="2641113" y="265182"/>
                      <a:pt x="2629381" y="286019"/>
                    </a:cubicBezTo>
                    <a:cubicBezTo>
                      <a:pt x="2615692" y="310645"/>
                      <a:pt x="2598093" y="334323"/>
                      <a:pt x="2579515" y="357054"/>
                    </a:cubicBezTo>
                    <a:cubicBezTo>
                      <a:pt x="2618625" y="340953"/>
                      <a:pt x="2658712" y="326746"/>
                      <a:pt x="2705644" y="322957"/>
                    </a:cubicBezTo>
                    <a:cubicBezTo>
                      <a:pt x="2736932" y="321063"/>
                      <a:pt x="2792664" y="327693"/>
                      <a:pt x="2813196" y="356107"/>
                    </a:cubicBezTo>
                    <a:cubicBezTo>
                      <a:pt x="2813196" y="356107"/>
                      <a:pt x="2813196" y="357054"/>
                      <a:pt x="2813196" y="357054"/>
                    </a:cubicBezTo>
                    <a:cubicBezTo>
                      <a:pt x="2786797" y="347582"/>
                      <a:pt x="2752576" y="342847"/>
                      <a:pt x="2741821" y="341900"/>
                    </a:cubicBezTo>
                    <a:cubicBezTo>
                      <a:pt x="2667512" y="336217"/>
                      <a:pt x="2605914" y="400622"/>
                      <a:pt x="2563871" y="455555"/>
                    </a:cubicBezTo>
                    <a:cubicBezTo>
                      <a:pt x="2562894" y="436613"/>
                      <a:pt x="2558005" y="411987"/>
                      <a:pt x="2540405" y="404410"/>
                    </a:cubicBezTo>
                    <a:cubicBezTo>
                      <a:pt x="2533561" y="401569"/>
                      <a:pt x="2526717" y="401569"/>
                      <a:pt x="2520851" y="402516"/>
                    </a:cubicBezTo>
                    <a:cubicBezTo>
                      <a:pt x="2553116" y="342847"/>
                      <a:pt x="2575604" y="255711"/>
                      <a:pt x="2501295" y="228244"/>
                    </a:cubicBezTo>
                    <a:cubicBezTo>
                      <a:pt x="2426987" y="200778"/>
                      <a:pt x="2387877" y="294543"/>
                      <a:pt x="2347789" y="339058"/>
                    </a:cubicBezTo>
                    <a:cubicBezTo>
                      <a:pt x="2342901" y="304015"/>
                      <a:pt x="2341923" y="225403"/>
                      <a:pt x="2298902" y="230139"/>
                    </a:cubicBezTo>
                    <a:cubicBezTo>
                      <a:pt x="2257837" y="233927"/>
                      <a:pt x="2248060" y="286966"/>
                      <a:pt x="2246104" y="332428"/>
                    </a:cubicBezTo>
                    <a:cubicBezTo>
                      <a:pt x="2240238" y="315380"/>
                      <a:pt x="2230460" y="299279"/>
                      <a:pt x="2217749" y="287913"/>
                    </a:cubicBezTo>
                    <a:cubicBezTo>
                      <a:pt x="2197217" y="269918"/>
                      <a:pt x="2167885" y="268024"/>
                      <a:pt x="2149307" y="290755"/>
                    </a:cubicBezTo>
                    <a:cubicBezTo>
                      <a:pt x="2129753" y="314433"/>
                      <a:pt x="2130730" y="354213"/>
                      <a:pt x="2133664" y="382626"/>
                    </a:cubicBezTo>
                    <a:cubicBezTo>
                      <a:pt x="2134641" y="401569"/>
                      <a:pt x="2137574" y="420511"/>
                      <a:pt x="2141485" y="438507"/>
                    </a:cubicBezTo>
                    <a:cubicBezTo>
                      <a:pt x="2128775" y="415776"/>
                      <a:pt x="2111175" y="392098"/>
                      <a:pt x="2089665" y="392098"/>
                    </a:cubicBezTo>
                    <a:cubicBezTo>
                      <a:pt x="2067177" y="392098"/>
                      <a:pt x="2060333" y="419564"/>
                      <a:pt x="2057399" y="435665"/>
                    </a:cubicBezTo>
                    <a:cubicBezTo>
                      <a:pt x="2056422" y="445137"/>
                      <a:pt x="2055444" y="456502"/>
                      <a:pt x="2055444" y="468815"/>
                    </a:cubicBezTo>
                    <a:cubicBezTo>
                      <a:pt x="2041756" y="450820"/>
                      <a:pt x="2023178" y="435665"/>
                      <a:pt x="2001668" y="445137"/>
                    </a:cubicBezTo>
                    <a:cubicBezTo>
                      <a:pt x="1974291" y="458397"/>
                      <a:pt x="1977224" y="502912"/>
                      <a:pt x="1979180" y="527537"/>
                    </a:cubicBezTo>
                    <a:cubicBezTo>
                      <a:pt x="1979180" y="532273"/>
                      <a:pt x="1980158" y="537955"/>
                      <a:pt x="1981135" y="542691"/>
                    </a:cubicBezTo>
                    <a:cubicBezTo>
                      <a:pt x="1963536" y="519013"/>
                      <a:pt x="1941048" y="503859"/>
                      <a:pt x="1917582" y="518066"/>
                    </a:cubicBezTo>
                    <a:cubicBezTo>
                      <a:pt x="1895094" y="531326"/>
                      <a:pt x="1896071" y="573946"/>
                      <a:pt x="1897049" y="595730"/>
                    </a:cubicBezTo>
                    <a:cubicBezTo>
                      <a:pt x="1898027" y="608990"/>
                      <a:pt x="1899005" y="624144"/>
                      <a:pt x="1901938" y="638351"/>
                    </a:cubicBezTo>
                    <a:cubicBezTo>
                      <a:pt x="1876516" y="614673"/>
                      <a:pt x="1839362" y="598572"/>
                      <a:pt x="1806119" y="592889"/>
                    </a:cubicBezTo>
                    <a:cubicBezTo>
                      <a:pt x="1767987" y="586259"/>
                      <a:pt x="1711278" y="590995"/>
                      <a:pt x="1689767" y="629827"/>
                    </a:cubicBezTo>
                    <a:cubicBezTo>
                      <a:pt x="1664346" y="677183"/>
                      <a:pt x="1724966" y="717910"/>
                      <a:pt x="1777764" y="744430"/>
                    </a:cubicBezTo>
                    <a:cubicBezTo>
                      <a:pt x="1763098" y="741588"/>
                      <a:pt x="1748432" y="740641"/>
                      <a:pt x="1733766" y="740641"/>
                    </a:cubicBezTo>
                    <a:cubicBezTo>
                      <a:pt x="1712255" y="740641"/>
                      <a:pt x="1676079" y="745377"/>
                      <a:pt x="1671190" y="770949"/>
                    </a:cubicBezTo>
                    <a:cubicBezTo>
                      <a:pt x="1666302" y="796522"/>
                      <a:pt x="1690745" y="817358"/>
                      <a:pt x="1710300" y="831565"/>
                    </a:cubicBezTo>
                    <a:cubicBezTo>
                      <a:pt x="1724966" y="841984"/>
                      <a:pt x="1741588" y="852402"/>
                      <a:pt x="1759187" y="859979"/>
                    </a:cubicBezTo>
                    <a:cubicBezTo>
                      <a:pt x="1704433" y="866609"/>
                      <a:pt x="1690745" y="931961"/>
                      <a:pt x="1700522" y="995419"/>
                    </a:cubicBezTo>
                    <a:cubicBezTo>
                      <a:pt x="1699545" y="994471"/>
                      <a:pt x="1697589" y="994471"/>
                      <a:pt x="1696611" y="993524"/>
                    </a:cubicBezTo>
                    <a:cubicBezTo>
                      <a:pt x="1674123" y="986894"/>
                      <a:pt x="1652613" y="993524"/>
                      <a:pt x="1637947" y="1007731"/>
                    </a:cubicBezTo>
                    <a:cubicBezTo>
                      <a:pt x="1630125" y="990683"/>
                      <a:pt x="1621325" y="975529"/>
                      <a:pt x="1613503" y="961322"/>
                    </a:cubicBezTo>
                    <a:cubicBezTo>
                      <a:pt x="1591015" y="925331"/>
                      <a:pt x="1550928" y="868503"/>
                      <a:pt x="1500085" y="870398"/>
                    </a:cubicBezTo>
                    <a:cubicBezTo>
                      <a:pt x="1433598" y="873239"/>
                      <a:pt x="1443375" y="943327"/>
                      <a:pt x="1468797" y="1002049"/>
                    </a:cubicBezTo>
                    <a:cubicBezTo>
                      <a:pt x="1455109" y="989736"/>
                      <a:pt x="1441420" y="979317"/>
                      <a:pt x="1427732" y="969846"/>
                    </a:cubicBezTo>
                    <a:cubicBezTo>
                      <a:pt x="1404266" y="952798"/>
                      <a:pt x="1349512" y="917754"/>
                      <a:pt x="1323113" y="950904"/>
                    </a:cubicBezTo>
                    <a:cubicBezTo>
                      <a:pt x="1299647" y="980265"/>
                      <a:pt x="1336802" y="1023833"/>
                      <a:pt x="1355379" y="1045616"/>
                    </a:cubicBezTo>
                    <a:cubicBezTo>
                      <a:pt x="1361245" y="1052246"/>
                      <a:pt x="1367111" y="1058876"/>
                      <a:pt x="1372978" y="1065506"/>
                    </a:cubicBezTo>
                    <a:cubicBezTo>
                      <a:pt x="1365156" y="1060771"/>
                      <a:pt x="1358312" y="1056035"/>
                      <a:pt x="1350490" y="1051299"/>
                    </a:cubicBezTo>
                    <a:cubicBezTo>
                      <a:pt x="1318224" y="1031410"/>
                      <a:pt x="1269337" y="1001101"/>
                      <a:pt x="1228272" y="1011520"/>
                    </a:cubicBezTo>
                    <a:cubicBezTo>
                      <a:pt x="1189162" y="1020991"/>
                      <a:pt x="1185251" y="1061718"/>
                      <a:pt x="1203828" y="1091079"/>
                    </a:cubicBezTo>
                    <a:cubicBezTo>
                      <a:pt x="1211650" y="1103391"/>
                      <a:pt x="1221428" y="1113810"/>
                      <a:pt x="1231205" y="1124228"/>
                    </a:cubicBezTo>
                    <a:cubicBezTo>
                      <a:pt x="1215561" y="1117598"/>
                      <a:pt x="1198939" y="1111916"/>
                      <a:pt x="1183295" y="1108127"/>
                    </a:cubicBezTo>
                    <a:cubicBezTo>
                      <a:pt x="1149074" y="1101497"/>
                      <a:pt x="1104098" y="1101497"/>
                      <a:pt x="1080632" y="1130858"/>
                    </a:cubicBezTo>
                    <a:cubicBezTo>
                      <a:pt x="1053255" y="1163061"/>
                      <a:pt x="1079655" y="1209470"/>
                      <a:pt x="1109964" y="1243566"/>
                    </a:cubicBezTo>
                    <a:cubicBezTo>
                      <a:pt x="1107031" y="1243566"/>
                      <a:pt x="1105076" y="1244513"/>
                      <a:pt x="1102143" y="1245461"/>
                    </a:cubicBezTo>
                    <a:cubicBezTo>
                      <a:pt x="1084543" y="1252091"/>
                      <a:pt x="1074766" y="1271033"/>
                      <a:pt x="1069877" y="1288082"/>
                    </a:cubicBezTo>
                    <a:cubicBezTo>
                      <a:pt x="1063033" y="1308918"/>
                      <a:pt x="1058144" y="1332596"/>
                      <a:pt x="1056189" y="1356275"/>
                    </a:cubicBezTo>
                    <a:cubicBezTo>
                      <a:pt x="1052277" y="1343962"/>
                      <a:pt x="1047389" y="1331649"/>
                      <a:pt x="1042500" y="1319337"/>
                    </a:cubicBezTo>
                    <a:cubicBezTo>
                      <a:pt x="1031745" y="1294711"/>
                      <a:pt x="1010235" y="1245461"/>
                      <a:pt x="974058" y="1252091"/>
                    </a:cubicBezTo>
                    <a:cubicBezTo>
                      <a:pt x="931037" y="1260615"/>
                      <a:pt x="932015" y="1311760"/>
                      <a:pt x="936904" y="1344909"/>
                    </a:cubicBezTo>
                    <a:cubicBezTo>
                      <a:pt x="938859" y="1359116"/>
                      <a:pt x="942770" y="1374270"/>
                      <a:pt x="946681" y="1388477"/>
                    </a:cubicBezTo>
                    <a:cubicBezTo>
                      <a:pt x="929082" y="1365746"/>
                      <a:pt x="907571" y="1349645"/>
                      <a:pt x="879217" y="1347750"/>
                    </a:cubicBezTo>
                    <a:cubicBezTo>
                      <a:pt x="877261" y="1347750"/>
                      <a:pt x="875306" y="1349645"/>
                      <a:pt x="874328" y="1351539"/>
                    </a:cubicBezTo>
                    <a:cubicBezTo>
                      <a:pt x="859662" y="1387530"/>
                      <a:pt x="879217" y="1428257"/>
                      <a:pt x="899749" y="1459512"/>
                    </a:cubicBezTo>
                    <a:cubicBezTo>
                      <a:pt x="900727" y="1461406"/>
                      <a:pt x="902683" y="1463300"/>
                      <a:pt x="903661" y="1464247"/>
                    </a:cubicBezTo>
                    <a:cubicBezTo>
                      <a:pt x="893883" y="1459512"/>
                      <a:pt x="884106" y="1455723"/>
                      <a:pt x="874328" y="1451935"/>
                    </a:cubicBezTo>
                    <a:cubicBezTo>
                      <a:pt x="833263" y="1438675"/>
                      <a:pt x="770687" y="1441516"/>
                      <a:pt x="758954" y="1492661"/>
                    </a:cubicBezTo>
                    <a:cubicBezTo>
                      <a:pt x="748199" y="1538124"/>
                      <a:pt x="787309" y="1581691"/>
                      <a:pt x="819574" y="1610105"/>
                    </a:cubicBezTo>
                    <a:cubicBezTo>
                      <a:pt x="821530" y="1611999"/>
                      <a:pt x="822508" y="1612947"/>
                      <a:pt x="824463" y="1614841"/>
                    </a:cubicBezTo>
                    <a:cubicBezTo>
                      <a:pt x="822508" y="1613894"/>
                      <a:pt x="820552" y="1613894"/>
                      <a:pt x="819574" y="1612947"/>
                    </a:cubicBezTo>
                    <a:cubicBezTo>
                      <a:pt x="784376" y="1599687"/>
                      <a:pt x="721800" y="1576008"/>
                      <a:pt x="691490" y="1611053"/>
                    </a:cubicBezTo>
                    <a:cubicBezTo>
                      <a:pt x="664113" y="1643255"/>
                      <a:pt x="707134" y="1674510"/>
                      <a:pt x="759932" y="1697241"/>
                    </a:cubicBezTo>
                    <a:cubicBezTo>
                      <a:pt x="736466" y="1700082"/>
                      <a:pt x="713978" y="1708607"/>
                      <a:pt x="699312" y="1724708"/>
                    </a:cubicBezTo>
                    <a:cubicBezTo>
                      <a:pt x="655313" y="1770170"/>
                      <a:pt x="695401" y="1829839"/>
                      <a:pt x="738421" y="1858253"/>
                    </a:cubicBezTo>
                    <a:cubicBezTo>
                      <a:pt x="745266" y="1862989"/>
                      <a:pt x="753088" y="1866777"/>
                      <a:pt x="759932" y="1871513"/>
                    </a:cubicBezTo>
                    <a:cubicBezTo>
                      <a:pt x="718866" y="1874354"/>
                      <a:pt x="659224" y="1884773"/>
                      <a:pt x="637714" y="1923605"/>
                    </a:cubicBezTo>
                    <a:cubicBezTo>
                      <a:pt x="618159" y="1959596"/>
                      <a:pt x="638691" y="1995587"/>
                      <a:pt x="670957" y="2016424"/>
                    </a:cubicBezTo>
                    <a:cubicBezTo>
                      <a:pt x="657269" y="2027789"/>
                      <a:pt x="646514" y="2041049"/>
                      <a:pt x="639669" y="2053361"/>
                    </a:cubicBezTo>
                    <a:cubicBezTo>
                      <a:pt x="629892" y="2071357"/>
                      <a:pt x="619137" y="2099771"/>
                      <a:pt x="637714" y="2116819"/>
                    </a:cubicBezTo>
                    <a:cubicBezTo>
                      <a:pt x="639669" y="2118714"/>
                      <a:pt x="640647" y="2119661"/>
                      <a:pt x="642602" y="2120608"/>
                    </a:cubicBezTo>
                    <a:cubicBezTo>
                      <a:pt x="624025" y="2129132"/>
                      <a:pt x="607404" y="2140498"/>
                      <a:pt x="593715" y="2153757"/>
                    </a:cubicBezTo>
                    <a:cubicBezTo>
                      <a:pt x="563405" y="2183118"/>
                      <a:pt x="543850" y="2230475"/>
                      <a:pt x="567316" y="2270254"/>
                    </a:cubicBezTo>
                    <a:cubicBezTo>
                      <a:pt x="589804" y="2307192"/>
                      <a:pt x="634781" y="2326135"/>
                      <a:pt x="681712" y="2331818"/>
                    </a:cubicBezTo>
                    <a:cubicBezTo>
                      <a:pt x="638691" y="2368756"/>
                      <a:pt x="607404" y="2429372"/>
                      <a:pt x="611315" y="2471045"/>
                    </a:cubicBezTo>
                    <a:cubicBezTo>
                      <a:pt x="617181" y="2534503"/>
                      <a:pt x="671935" y="2552498"/>
                      <a:pt x="723755" y="2541133"/>
                    </a:cubicBezTo>
                    <a:cubicBezTo>
                      <a:pt x="709089" y="2573335"/>
                      <a:pt x="706156" y="2614062"/>
                      <a:pt x="712022" y="2644370"/>
                    </a:cubicBezTo>
                    <a:cubicBezTo>
                      <a:pt x="715933" y="2666154"/>
                      <a:pt x="726689" y="2700251"/>
                      <a:pt x="753088" y="2704986"/>
                    </a:cubicBezTo>
                    <a:cubicBezTo>
                      <a:pt x="776553" y="2708775"/>
                      <a:pt x="797086" y="2693621"/>
                      <a:pt x="812730" y="2675625"/>
                    </a:cubicBezTo>
                    <a:cubicBezTo>
                      <a:pt x="804908" y="2702145"/>
                      <a:pt x="800019" y="2730559"/>
                      <a:pt x="806864" y="2756131"/>
                    </a:cubicBezTo>
                    <a:cubicBezTo>
                      <a:pt x="814686" y="2784545"/>
                      <a:pt x="842063" y="2805382"/>
                      <a:pt x="873350" y="2794964"/>
                    </a:cubicBezTo>
                    <a:cubicBezTo>
                      <a:pt x="909527" y="2783598"/>
                      <a:pt x="931037" y="2746660"/>
                      <a:pt x="943748" y="2715405"/>
                    </a:cubicBezTo>
                    <a:cubicBezTo>
                      <a:pt x="944726" y="2712563"/>
                      <a:pt x="946681" y="2708775"/>
                      <a:pt x="947659" y="2704986"/>
                    </a:cubicBezTo>
                    <a:cubicBezTo>
                      <a:pt x="948637" y="2706881"/>
                      <a:pt x="948637" y="2707828"/>
                      <a:pt x="949614" y="2709722"/>
                    </a:cubicBezTo>
                    <a:cubicBezTo>
                      <a:pt x="961347" y="2736241"/>
                      <a:pt x="990680" y="2741924"/>
                      <a:pt x="1015123" y="2724876"/>
                    </a:cubicBezTo>
                    <a:cubicBezTo>
                      <a:pt x="1049344" y="2700251"/>
                      <a:pt x="1068899" y="2658577"/>
                      <a:pt x="1082588" y="2620692"/>
                    </a:cubicBezTo>
                    <a:cubicBezTo>
                      <a:pt x="1084543" y="2615956"/>
                      <a:pt x="1085521" y="2611220"/>
                      <a:pt x="1087476" y="2607432"/>
                    </a:cubicBezTo>
                    <a:cubicBezTo>
                      <a:pt x="1093343" y="2602696"/>
                      <a:pt x="1099210" y="2597961"/>
                      <a:pt x="1105076" y="2592278"/>
                    </a:cubicBezTo>
                    <a:cubicBezTo>
                      <a:pt x="1077699" y="2651947"/>
                      <a:pt x="1068899" y="2727717"/>
                      <a:pt x="1141253" y="2742871"/>
                    </a:cubicBezTo>
                    <a:cubicBezTo>
                      <a:pt x="1217517" y="2759920"/>
                      <a:pt x="1279115" y="2690779"/>
                      <a:pt x="1313336" y="2621639"/>
                    </a:cubicBezTo>
                    <a:cubicBezTo>
                      <a:pt x="1309424" y="2656682"/>
                      <a:pt x="1313336" y="2692673"/>
                      <a:pt x="1335824" y="2718246"/>
                    </a:cubicBezTo>
                    <a:cubicBezTo>
                      <a:pt x="1337779" y="2720140"/>
                      <a:pt x="1339735" y="2720140"/>
                      <a:pt x="1341690" y="2719193"/>
                    </a:cubicBezTo>
                    <a:cubicBezTo>
                      <a:pt x="1367111" y="2703092"/>
                      <a:pt x="1381778" y="2676572"/>
                      <a:pt x="1389600" y="2648158"/>
                    </a:cubicBezTo>
                    <a:cubicBezTo>
                      <a:pt x="1390577" y="2660471"/>
                      <a:pt x="1391555" y="2672784"/>
                      <a:pt x="1393511" y="2685097"/>
                    </a:cubicBezTo>
                    <a:cubicBezTo>
                      <a:pt x="1397422" y="2707828"/>
                      <a:pt x="1402310" y="2755184"/>
                      <a:pt x="1430665" y="2763708"/>
                    </a:cubicBezTo>
                    <a:cubicBezTo>
                      <a:pt x="1466841" y="2774127"/>
                      <a:pt x="1485418" y="2724876"/>
                      <a:pt x="1489330" y="2699303"/>
                    </a:cubicBezTo>
                    <a:cubicBezTo>
                      <a:pt x="1493241" y="2675625"/>
                      <a:pt x="1493241" y="2651947"/>
                      <a:pt x="1492263" y="2629216"/>
                    </a:cubicBezTo>
                    <a:cubicBezTo>
                      <a:pt x="1501062" y="2656682"/>
                      <a:pt x="1516706" y="2675625"/>
                      <a:pt x="1547994" y="2655736"/>
                    </a:cubicBezTo>
                    <a:cubicBezTo>
                      <a:pt x="1571460" y="2640581"/>
                      <a:pt x="1578304" y="2602696"/>
                      <a:pt x="1584171" y="2579018"/>
                    </a:cubicBezTo>
                    <a:cubicBezTo>
                      <a:pt x="1590037" y="2553445"/>
                      <a:pt x="1592971" y="2524085"/>
                      <a:pt x="1601770" y="2497565"/>
                    </a:cubicBezTo>
                    <a:cubicBezTo>
                      <a:pt x="1603726" y="2523137"/>
                      <a:pt x="1608615" y="2550604"/>
                      <a:pt x="1619370" y="2573335"/>
                    </a:cubicBezTo>
                    <a:cubicBezTo>
                      <a:pt x="1622303" y="2578071"/>
                      <a:pt x="1624258" y="2581860"/>
                      <a:pt x="1627192" y="2584701"/>
                    </a:cubicBezTo>
                    <a:cubicBezTo>
                      <a:pt x="1621325" y="2598908"/>
                      <a:pt x="1616436" y="2613115"/>
                      <a:pt x="1612526" y="2626374"/>
                    </a:cubicBezTo>
                    <a:cubicBezTo>
                      <a:pt x="1602748" y="2660471"/>
                      <a:pt x="1594926" y="2704986"/>
                      <a:pt x="1620347" y="2735294"/>
                    </a:cubicBezTo>
                    <a:cubicBezTo>
                      <a:pt x="1636969" y="2755184"/>
                      <a:pt x="1653591" y="2754237"/>
                      <a:pt x="1669235" y="2743819"/>
                    </a:cubicBezTo>
                    <a:cubicBezTo>
                      <a:pt x="1662390" y="2763708"/>
                      <a:pt x="1660435" y="2785492"/>
                      <a:pt x="1667279" y="2806329"/>
                    </a:cubicBezTo>
                    <a:cubicBezTo>
                      <a:pt x="1668257" y="2809170"/>
                      <a:pt x="1671190" y="2810118"/>
                      <a:pt x="1673146" y="2810118"/>
                    </a:cubicBezTo>
                    <a:cubicBezTo>
                      <a:pt x="1687812" y="2808223"/>
                      <a:pt x="1700522" y="2800646"/>
                      <a:pt x="1710300" y="2791175"/>
                    </a:cubicBezTo>
                    <a:cubicBezTo>
                      <a:pt x="1709322" y="2801593"/>
                      <a:pt x="1708345" y="2812959"/>
                      <a:pt x="1707367" y="2822430"/>
                    </a:cubicBezTo>
                    <a:cubicBezTo>
                      <a:pt x="1703456" y="2869786"/>
                      <a:pt x="1703456" y="2926614"/>
                      <a:pt x="1727900" y="2970182"/>
                    </a:cubicBezTo>
                    <a:cubicBezTo>
                      <a:pt x="1744521" y="2999543"/>
                      <a:pt x="1789497" y="3029851"/>
                      <a:pt x="1823718" y="3002385"/>
                    </a:cubicBezTo>
                    <a:cubicBezTo>
                      <a:pt x="1844251" y="2985336"/>
                      <a:pt x="1850118" y="2956923"/>
                      <a:pt x="1850118" y="2929456"/>
                    </a:cubicBezTo>
                    <a:cubicBezTo>
                      <a:pt x="1866739" y="2973971"/>
                      <a:pt x="1895094" y="3027010"/>
                      <a:pt x="1929315" y="3012803"/>
                    </a:cubicBezTo>
                    <a:cubicBezTo>
                      <a:pt x="1945936" y="3006173"/>
                      <a:pt x="1950825" y="2991019"/>
                      <a:pt x="1951803" y="2974918"/>
                    </a:cubicBezTo>
                    <a:cubicBezTo>
                      <a:pt x="1975269" y="2993860"/>
                      <a:pt x="2001668" y="3009962"/>
                      <a:pt x="2031000" y="3013750"/>
                    </a:cubicBezTo>
                    <a:cubicBezTo>
                      <a:pt x="2066199" y="3018486"/>
                      <a:pt x="2108242" y="3009015"/>
                      <a:pt x="2096509" y="2965447"/>
                    </a:cubicBezTo>
                    <a:cubicBezTo>
                      <a:pt x="2090643" y="2943663"/>
                      <a:pt x="2078910" y="2922826"/>
                      <a:pt x="2066199" y="2902936"/>
                    </a:cubicBezTo>
                    <a:cubicBezTo>
                      <a:pt x="2094554" y="2928509"/>
                      <a:pt x="2126820" y="2952187"/>
                      <a:pt x="2162018" y="2944610"/>
                    </a:cubicBezTo>
                    <a:cubicBezTo>
                      <a:pt x="2164952" y="2943663"/>
                      <a:pt x="2165929" y="2940821"/>
                      <a:pt x="2165929" y="2937980"/>
                    </a:cubicBezTo>
                    <a:cubicBezTo>
                      <a:pt x="2163974" y="2928509"/>
                      <a:pt x="2161041" y="2920932"/>
                      <a:pt x="2156152" y="2913355"/>
                    </a:cubicBezTo>
                    <a:cubicBezTo>
                      <a:pt x="2175707" y="2919985"/>
                      <a:pt x="2196239" y="2923773"/>
                      <a:pt x="2214816" y="2926614"/>
                    </a:cubicBezTo>
                    <a:cubicBezTo>
                      <a:pt x="2238283" y="2930403"/>
                      <a:pt x="2276415" y="2933244"/>
                      <a:pt x="2293036" y="2911460"/>
                    </a:cubicBezTo>
                    <a:cubicBezTo>
                      <a:pt x="2305746" y="2894412"/>
                      <a:pt x="2298902" y="2877364"/>
                      <a:pt x="2286192" y="2863157"/>
                    </a:cubicBezTo>
                    <a:cubicBezTo>
                      <a:pt x="2314547" y="2866945"/>
                      <a:pt x="2342901" y="2867893"/>
                      <a:pt x="2371256" y="2864104"/>
                    </a:cubicBezTo>
                    <a:cubicBezTo>
                      <a:pt x="2399610" y="2860315"/>
                      <a:pt x="2470986" y="2846108"/>
                      <a:pt x="2468052" y="2807276"/>
                    </a:cubicBezTo>
                    <a:cubicBezTo>
                      <a:pt x="2467074" y="2794964"/>
                      <a:pt x="2459252" y="2790228"/>
                      <a:pt x="2448497" y="2789281"/>
                    </a:cubicBezTo>
                    <a:cubicBezTo>
                      <a:pt x="2447520" y="2785492"/>
                      <a:pt x="2445564" y="2781704"/>
                      <a:pt x="2441653" y="2777915"/>
                    </a:cubicBezTo>
                    <a:cubicBezTo>
                      <a:pt x="2429920" y="2762761"/>
                      <a:pt x="2413298" y="2748554"/>
                      <a:pt x="2395700" y="2737189"/>
                    </a:cubicBezTo>
                    <a:cubicBezTo>
                      <a:pt x="2418187" y="2742871"/>
                      <a:pt x="2440676" y="2748554"/>
                      <a:pt x="2463163" y="2751395"/>
                    </a:cubicBezTo>
                    <a:cubicBezTo>
                      <a:pt x="2482719" y="2754237"/>
                      <a:pt x="2514007" y="2758973"/>
                      <a:pt x="2523784" y="2738136"/>
                    </a:cubicBezTo>
                    <a:cubicBezTo>
                      <a:pt x="2533561" y="2717299"/>
                      <a:pt x="2511073" y="2692673"/>
                      <a:pt x="2498362" y="2678467"/>
                    </a:cubicBezTo>
                    <a:cubicBezTo>
                      <a:pt x="2495429" y="2674678"/>
                      <a:pt x="2491518" y="2671837"/>
                      <a:pt x="2487607" y="2668995"/>
                    </a:cubicBezTo>
                    <a:cubicBezTo>
                      <a:pt x="2494451" y="2673731"/>
                      <a:pt x="2502273" y="2677519"/>
                      <a:pt x="2510096" y="2681308"/>
                    </a:cubicBezTo>
                    <a:cubicBezTo>
                      <a:pt x="2525739" y="2688885"/>
                      <a:pt x="2556050" y="2705933"/>
                      <a:pt x="2573649" y="2695515"/>
                    </a:cubicBezTo>
                    <a:cubicBezTo>
                      <a:pt x="2599070" y="2680361"/>
                      <a:pt x="2592226" y="2644370"/>
                      <a:pt x="2580493" y="2612168"/>
                    </a:cubicBezTo>
                    <a:cubicBezTo>
                      <a:pt x="2608847" y="2650053"/>
                      <a:pt x="2647957" y="2688885"/>
                      <a:pt x="2684134" y="2666154"/>
                    </a:cubicBezTo>
                    <a:cubicBezTo>
                      <a:pt x="2707600" y="2651000"/>
                      <a:pt x="2708578" y="2617850"/>
                      <a:pt x="2707600" y="2593225"/>
                    </a:cubicBezTo>
                    <a:cubicBezTo>
                      <a:pt x="2714444" y="2609326"/>
                      <a:pt x="2724221" y="2625427"/>
                      <a:pt x="2736932" y="2637740"/>
                    </a:cubicBezTo>
                    <a:cubicBezTo>
                      <a:pt x="2738887" y="2639635"/>
                      <a:pt x="2742799" y="2639635"/>
                      <a:pt x="2743776" y="2637740"/>
                    </a:cubicBezTo>
                    <a:cubicBezTo>
                      <a:pt x="2756487" y="2624480"/>
                      <a:pt x="2763331" y="2609326"/>
                      <a:pt x="2768220" y="2593225"/>
                    </a:cubicBezTo>
                    <a:cubicBezTo>
                      <a:pt x="2769198" y="2597014"/>
                      <a:pt x="2771153" y="2600802"/>
                      <a:pt x="2772131" y="2603644"/>
                    </a:cubicBezTo>
                    <a:cubicBezTo>
                      <a:pt x="2785820" y="2633952"/>
                      <a:pt x="2804396" y="2678467"/>
                      <a:pt x="2840573" y="2689832"/>
                    </a:cubicBezTo>
                    <a:cubicBezTo>
                      <a:pt x="2887505" y="2705933"/>
                      <a:pt x="2909016" y="2669943"/>
                      <a:pt x="2918793" y="2624480"/>
                    </a:cubicBezTo>
                    <a:cubicBezTo>
                      <a:pt x="2922704" y="2646264"/>
                      <a:pt x="2929548" y="2668995"/>
                      <a:pt x="2947148" y="2683202"/>
                    </a:cubicBezTo>
                    <a:cubicBezTo>
                      <a:pt x="2977457" y="2706881"/>
                      <a:pt x="3000923" y="2690779"/>
                      <a:pt x="3017545" y="2665207"/>
                    </a:cubicBezTo>
                    <a:cubicBezTo>
                      <a:pt x="3016567" y="2670890"/>
                      <a:pt x="3016567" y="2675625"/>
                      <a:pt x="3016567" y="2681308"/>
                    </a:cubicBezTo>
                    <a:cubicBezTo>
                      <a:pt x="3015589" y="2702145"/>
                      <a:pt x="3015589" y="2736241"/>
                      <a:pt x="3039055" y="2747607"/>
                    </a:cubicBezTo>
                    <a:cubicBezTo>
                      <a:pt x="3057632" y="2757078"/>
                      <a:pt x="3076210" y="2748554"/>
                      <a:pt x="3092831" y="2734347"/>
                    </a:cubicBezTo>
                    <a:cubicBezTo>
                      <a:pt x="3085987" y="2761814"/>
                      <a:pt x="3089898" y="2788334"/>
                      <a:pt x="3119230" y="2800646"/>
                    </a:cubicBezTo>
                    <a:cubicBezTo>
                      <a:pt x="3129985" y="2805382"/>
                      <a:pt x="3142697" y="2805382"/>
                      <a:pt x="3155407" y="2801593"/>
                    </a:cubicBezTo>
                    <a:cubicBezTo>
                      <a:pt x="3136830" y="2828113"/>
                      <a:pt x="3122163" y="2855580"/>
                      <a:pt x="3116297" y="2884941"/>
                    </a:cubicBezTo>
                    <a:cubicBezTo>
                      <a:pt x="3111409" y="2910513"/>
                      <a:pt x="3112386" y="2949345"/>
                      <a:pt x="3140741" y="2962605"/>
                    </a:cubicBezTo>
                    <a:cubicBezTo>
                      <a:pt x="3147585" y="2965447"/>
                      <a:pt x="3153452" y="2965447"/>
                      <a:pt x="3159318" y="2962605"/>
                    </a:cubicBezTo>
                    <a:cubicBezTo>
                      <a:pt x="3152474" y="2992914"/>
                      <a:pt x="3157362" y="3024169"/>
                      <a:pt x="3189628" y="3040270"/>
                    </a:cubicBezTo>
                    <a:cubicBezTo>
                      <a:pt x="3225805" y="3057318"/>
                      <a:pt x="3252204" y="3029851"/>
                      <a:pt x="3266870" y="3000490"/>
                    </a:cubicBezTo>
                    <a:cubicBezTo>
                      <a:pt x="3273714" y="3058265"/>
                      <a:pt x="3298158" y="3161502"/>
                      <a:pt x="3357800" y="3142560"/>
                    </a:cubicBezTo>
                    <a:cubicBezTo>
                      <a:pt x="3390066" y="3132141"/>
                      <a:pt x="3379311" y="3077208"/>
                      <a:pt x="3375400" y="3054477"/>
                    </a:cubicBezTo>
                    <a:cubicBezTo>
                      <a:pt x="3370511" y="3028904"/>
                      <a:pt x="3364644" y="3003332"/>
                      <a:pt x="3356822" y="2977759"/>
                    </a:cubicBezTo>
                    <a:cubicBezTo>
                      <a:pt x="3393977" y="3027957"/>
                      <a:pt x="3446775" y="3072472"/>
                      <a:pt x="3501529" y="3098045"/>
                    </a:cubicBezTo>
                    <a:cubicBezTo>
                      <a:pt x="3522061" y="3107516"/>
                      <a:pt x="3553349" y="3119829"/>
                      <a:pt x="3575838" y="3109410"/>
                    </a:cubicBezTo>
                    <a:cubicBezTo>
                      <a:pt x="3592459" y="3101833"/>
                      <a:pt x="3595392" y="3086679"/>
                      <a:pt x="3592459" y="3071525"/>
                    </a:cubicBezTo>
                    <a:cubicBezTo>
                      <a:pt x="3610059" y="3090468"/>
                      <a:pt x="3628635" y="3108463"/>
                      <a:pt x="3649168" y="3124564"/>
                    </a:cubicBezTo>
                    <a:cubicBezTo>
                      <a:pt x="3664812" y="3136877"/>
                      <a:pt x="3690234" y="3154872"/>
                      <a:pt x="3710766" y="3141613"/>
                    </a:cubicBezTo>
                    <a:cubicBezTo>
                      <a:pt x="3742054" y="3121723"/>
                      <a:pt x="3704900" y="3067736"/>
                      <a:pt x="3673612" y="3031746"/>
                    </a:cubicBezTo>
                    <a:cubicBezTo>
                      <a:pt x="3714677" y="3060160"/>
                      <a:pt x="3753787" y="3089521"/>
                      <a:pt x="3797785" y="3114146"/>
                    </a:cubicBezTo>
                    <a:cubicBezTo>
                      <a:pt x="3843739" y="3138771"/>
                      <a:pt x="3903382" y="3167185"/>
                      <a:pt x="3955202" y="3143507"/>
                    </a:cubicBezTo>
                    <a:cubicBezTo>
                      <a:pt x="3957157" y="3142560"/>
                      <a:pt x="3958135" y="3139718"/>
                      <a:pt x="3957157" y="3137824"/>
                    </a:cubicBezTo>
                    <a:cubicBezTo>
                      <a:pt x="3952269" y="3105622"/>
                      <a:pt x="3930759" y="3080049"/>
                      <a:pt x="3907293" y="3058265"/>
                    </a:cubicBezTo>
                    <a:cubicBezTo>
                      <a:pt x="3927826" y="3066789"/>
                      <a:pt x="3948358" y="3072472"/>
                      <a:pt x="3970846" y="3066789"/>
                    </a:cubicBezTo>
                    <a:cubicBezTo>
                      <a:pt x="3973780" y="3065842"/>
                      <a:pt x="3975735" y="3062054"/>
                      <a:pt x="3973780" y="3059212"/>
                    </a:cubicBezTo>
                    <a:cubicBezTo>
                      <a:pt x="3969869" y="3051635"/>
                      <a:pt x="3966936" y="3044058"/>
                      <a:pt x="3963024" y="3036481"/>
                    </a:cubicBezTo>
                    <a:cubicBezTo>
                      <a:pt x="3973780" y="3041217"/>
                      <a:pt x="3983557" y="3044058"/>
                      <a:pt x="3995289" y="3046900"/>
                    </a:cubicBezTo>
                    <a:cubicBezTo>
                      <a:pt x="3998223" y="3047847"/>
                      <a:pt x="4002134" y="3045006"/>
                      <a:pt x="4002134" y="3042164"/>
                    </a:cubicBezTo>
                    <a:cubicBezTo>
                      <a:pt x="4003112" y="3019433"/>
                      <a:pt x="3991379" y="3000490"/>
                      <a:pt x="3974757" y="2987231"/>
                    </a:cubicBezTo>
                    <a:cubicBezTo>
                      <a:pt x="4008001" y="2997649"/>
                      <a:pt x="4047111" y="3007120"/>
                      <a:pt x="4060799" y="2977759"/>
                    </a:cubicBezTo>
                    <a:cubicBezTo>
                      <a:pt x="4070576" y="2955975"/>
                      <a:pt x="4051021" y="2931350"/>
                      <a:pt x="4028533" y="2913355"/>
                    </a:cubicBezTo>
                    <a:cubicBezTo>
                      <a:pt x="4060799" y="2923773"/>
                      <a:pt x="4093064" y="2937980"/>
                      <a:pt x="4126308" y="2944610"/>
                    </a:cubicBezTo>
                    <a:cubicBezTo>
                      <a:pt x="4134130" y="2950293"/>
                      <a:pt x="4139996" y="2955975"/>
                      <a:pt x="4141951" y="2961658"/>
                    </a:cubicBezTo>
                    <a:cubicBezTo>
                      <a:pt x="4151729" y="2985336"/>
                      <a:pt x="4132174" y="2987231"/>
                      <a:pt x="4107730" y="2983442"/>
                    </a:cubicBezTo>
                    <a:cubicBezTo>
                      <a:pt x="4139018" y="2999543"/>
                      <a:pt x="4167373" y="3020380"/>
                      <a:pt x="4138041" y="3031746"/>
                    </a:cubicBezTo>
                    <a:cubicBezTo>
                      <a:pt x="4121419" y="3038376"/>
                      <a:pt x="4103819" y="3040270"/>
                      <a:pt x="4083287" y="3036481"/>
                    </a:cubicBezTo>
                    <a:cubicBezTo>
                      <a:pt x="4071554" y="3034587"/>
                      <a:pt x="4057866" y="3032693"/>
                      <a:pt x="4045155" y="3030798"/>
                    </a:cubicBezTo>
                    <a:cubicBezTo>
                      <a:pt x="4068620" y="3045952"/>
                      <a:pt x="4062754" y="3056371"/>
                      <a:pt x="4040266" y="3060160"/>
                    </a:cubicBezTo>
                    <a:cubicBezTo>
                      <a:pt x="4051999" y="3071525"/>
                      <a:pt x="4056888" y="3081943"/>
                      <a:pt x="4049066" y="3092362"/>
                    </a:cubicBezTo>
                    <a:cubicBezTo>
                      <a:pt x="4041244" y="3102780"/>
                      <a:pt x="4021689" y="3100886"/>
                      <a:pt x="4004090" y="3096151"/>
                    </a:cubicBezTo>
                    <a:cubicBezTo>
                      <a:pt x="4035377" y="3122670"/>
                      <a:pt x="4048088" y="3153925"/>
                      <a:pt x="4010934" y="3180445"/>
                    </a:cubicBezTo>
                    <a:cubicBezTo>
                      <a:pt x="3967913" y="3211700"/>
                      <a:pt x="3890671" y="3197493"/>
                      <a:pt x="3820274" y="3169079"/>
                    </a:cubicBezTo>
                    <a:cubicBezTo>
                      <a:pt x="3836895" y="3189916"/>
                      <a:pt x="3843739" y="3209806"/>
                      <a:pt x="3831028" y="3220224"/>
                    </a:cubicBezTo>
                    <a:cubicBezTo>
                      <a:pt x="3818318" y="3230643"/>
                      <a:pt x="3792896" y="3215489"/>
                      <a:pt x="3771387" y="3200335"/>
                    </a:cubicBezTo>
                    <a:cubicBezTo>
                      <a:pt x="3794852" y="3228748"/>
                      <a:pt x="3822229" y="3266634"/>
                      <a:pt x="3793874" y="3274211"/>
                    </a:cubicBezTo>
                    <a:cubicBezTo>
                      <a:pt x="3769431" y="3280840"/>
                      <a:pt x="3742054" y="3261898"/>
                      <a:pt x="3721521" y="3248638"/>
                    </a:cubicBezTo>
                    <a:cubicBezTo>
                      <a:pt x="3690234" y="3229696"/>
                      <a:pt x="3662857" y="3207912"/>
                      <a:pt x="3635479" y="3187075"/>
                    </a:cubicBezTo>
                    <a:cubicBezTo>
                      <a:pt x="3676545" y="3239167"/>
                      <a:pt x="3736188" y="3322514"/>
                      <a:pt x="3690234" y="3325356"/>
                    </a:cubicBezTo>
                    <a:cubicBezTo>
                      <a:pt x="3621791" y="3330091"/>
                      <a:pt x="3563126" y="3277999"/>
                      <a:pt x="3517172" y="3227801"/>
                    </a:cubicBezTo>
                    <a:cubicBezTo>
                      <a:pt x="3536728" y="3266634"/>
                      <a:pt x="3550416" y="3309255"/>
                      <a:pt x="3522061" y="3311148"/>
                    </a:cubicBezTo>
                    <a:cubicBezTo>
                      <a:pt x="3498596" y="3313043"/>
                      <a:pt x="3468285" y="3290312"/>
                      <a:pt x="3454597" y="3275158"/>
                    </a:cubicBezTo>
                    <a:cubicBezTo>
                      <a:pt x="3433086" y="3252427"/>
                      <a:pt x="3421354" y="3229696"/>
                      <a:pt x="3409621" y="3206017"/>
                    </a:cubicBezTo>
                    <a:cubicBezTo>
                      <a:pt x="3407665" y="3223066"/>
                      <a:pt x="3404732" y="3239167"/>
                      <a:pt x="3399843" y="3255268"/>
                    </a:cubicBezTo>
                    <a:cubicBezTo>
                      <a:pt x="3395932" y="3268528"/>
                      <a:pt x="3392999" y="3277052"/>
                      <a:pt x="3374422" y="3277052"/>
                    </a:cubicBezTo>
                    <a:cubicBezTo>
                      <a:pt x="3368555" y="3277052"/>
                      <a:pt x="3362689" y="3275158"/>
                      <a:pt x="3360733" y="3270422"/>
                    </a:cubicBezTo>
                    <a:cubicBezTo>
                      <a:pt x="3357800" y="3263792"/>
                      <a:pt x="3355845" y="3257162"/>
                      <a:pt x="3352911" y="3250532"/>
                    </a:cubicBezTo>
                    <a:cubicBezTo>
                      <a:pt x="3350956" y="3253374"/>
                      <a:pt x="3349001" y="3256215"/>
                      <a:pt x="3347045" y="3260004"/>
                    </a:cubicBezTo>
                    <a:cubicBezTo>
                      <a:pt x="3335312" y="3277052"/>
                      <a:pt x="3314779" y="3317779"/>
                      <a:pt x="3281536" y="3314937"/>
                    </a:cubicBezTo>
                    <a:cubicBezTo>
                      <a:pt x="3245359" y="3312096"/>
                      <a:pt x="3226783" y="3251480"/>
                      <a:pt x="3217983" y="3232537"/>
                    </a:cubicBezTo>
                    <a:cubicBezTo>
                      <a:pt x="3209183" y="3214542"/>
                      <a:pt x="3206249" y="3196546"/>
                      <a:pt x="3204294" y="3178551"/>
                    </a:cubicBezTo>
                    <a:cubicBezTo>
                      <a:pt x="3200383" y="3188022"/>
                      <a:pt x="3194517" y="3196546"/>
                      <a:pt x="3187673" y="3205070"/>
                    </a:cubicBezTo>
                    <a:cubicBezTo>
                      <a:pt x="3178873" y="3216436"/>
                      <a:pt x="3163229" y="3250532"/>
                      <a:pt x="3135852" y="3242955"/>
                    </a:cubicBezTo>
                    <a:cubicBezTo>
                      <a:pt x="3114342" y="3237273"/>
                      <a:pt x="3115319" y="3200335"/>
                      <a:pt x="3114342" y="3188969"/>
                    </a:cubicBezTo>
                    <a:cubicBezTo>
                      <a:pt x="3113364" y="3168132"/>
                      <a:pt x="3113364" y="3150137"/>
                      <a:pt x="3114342" y="3131194"/>
                    </a:cubicBezTo>
                    <a:cubicBezTo>
                      <a:pt x="3102609" y="3152978"/>
                      <a:pt x="3085987" y="3170973"/>
                      <a:pt x="3065455" y="3156767"/>
                    </a:cubicBezTo>
                    <a:cubicBezTo>
                      <a:pt x="3041988" y="3141613"/>
                      <a:pt x="3044922" y="3079102"/>
                      <a:pt x="3047855" y="3062054"/>
                    </a:cubicBezTo>
                    <a:cubicBezTo>
                      <a:pt x="3048832" y="3058265"/>
                      <a:pt x="3048832" y="3054477"/>
                      <a:pt x="3049810" y="3050688"/>
                    </a:cubicBezTo>
                    <a:cubicBezTo>
                      <a:pt x="3029278" y="3052582"/>
                      <a:pt x="3006790" y="3046900"/>
                      <a:pt x="2997012" y="3029851"/>
                    </a:cubicBezTo>
                    <a:cubicBezTo>
                      <a:pt x="2980391" y="3002385"/>
                      <a:pt x="3036122" y="2983442"/>
                      <a:pt x="3081098" y="2972077"/>
                    </a:cubicBezTo>
                    <a:cubicBezTo>
                      <a:pt x="3050788" y="2972077"/>
                      <a:pt x="3021456" y="2974918"/>
                      <a:pt x="2990168" y="2967341"/>
                    </a:cubicBezTo>
                    <a:cubicBezTo>
                      <a:pt x="2985280" y="2966394"/>
                      <a:pt x="2982346" y="2961658"/>
                      <a:pt x="2984302" y="2958817"/>
                    </a:cubicBezTo>
                    <a:cubicBezTo>
                      <a:pt x="2991146" y="2948398"/>
                      <a:pt x="3006790" y="2938927"/>
                      <a:pt x="3022434" y="2931350"/>
                    </a:cubicBezTo>
                    <a:cubicBezTo>
                      <a:pt x="3000923" y="2919037"/>
                      <a:pt x="3010700" y="2886835"/>
                      <a:pt x="3022434" y="2862210"/>
                    </a:cubicBezTo>
                    <a:cubicBezTo>
                      <a:pt x="3005812" y="2873575"/>
                      <a:pt x="2988213" y="2883994"/>
                      <a:pt x="2974524" y="2897253"/>
                    </a:cubicBezTo>
                    <a:cubicBezTo>
                      <a:pt x="2966702" y="2904831"/>
                      <a:pt x="2954969" y="2901042"/>
                      <a:pt x="2944214" y="2896306"/>
                    </a:cubicBezTo>
                    <a:cubicBezTo>
                      <a:pt x="2928570" y="2889676"/>
                      <a:pt x="2929548" y="2852738"/>
                      <a:pt x="2931503" y="2843267"/>
                    </a:cubicBezTo>
                    <a:cubicBezTo>
                      <a:pt x="2934436" y="2830954"/>
                      <a:pt x="2939325" y="2820536"/>
                      <a:pt x="2945192" y="2810118"/>
                    </a:cubicBezTo>
                    <a:cubicBezTo>
                      <a:pt x="2920748" y="2826219"/>
                      <a:pt x="2891416" y="2837584"/>
                      <a:pt x="2860128" y="2840426"/>
                    </a:cubicBezTo>
                    <a:cubicBezTo>
                      <a:pt x="2857194" y="2840426"/>
                      <a:pt x="2765287" y="2848003"/>
                      <a:pt x="2776042" y="2824324"/>
                    </a:cubicBezTo>
                    <a:cubicBezTo>
                      <a:pt x="2780931" y="2812959"/>
                      <a:pt x="2790708" y="2809170"/>
                      <a:pt x="2803419" y="2804435"/>
                    </a:cubicBezTo>
                    <a:cubicBezTo>
                      <a:pt x="2809285" y="2801593"/>
                      <a:pt x="2816129" y="2799699"/>
                      <a:pt x="2822974" y="2796858"/>
                    </a:cubicBezTo>
                    <a:cubicBezTo>
                      <a:pt x="2779953" y="2811065"/>
                      <a:pt x="2722266" y="2826219"/>
                      <a:pt x="2669468" y="2814853"/>
                    </a:cubicBezTo>
                    <a:cubicBezTo>
                      <a:pt x="2667512" y="2814853"/>
                      <a:pt x="2665557" y="2812959"/>
                      <a:pt x="2666535" y="2811065"/>
                    </a:cubicBezTo>
                    <a:cubicBezTo>
                      <a:pt x="2669468" y="2797805"/>
                      <a:pt x="2677290" y="2782651"/>
                      <a:pt x="2685112" y="2772232"/>
                    </a:cubicBezTo>
                    <a:cubicBezTo>
                      <a:pt x="2697822" y="2756131"/>
                      <a:pt x="2703689" y="2732453"/>
                      <a:pt x="2720311" y="2719193"/>
                    </a:cubicBezTo>
                    <a:cubicBezTo>
                      <a:pt x="2698800" y="2737189"/>
                      <a:pt x="2680223" y="2757078"/>
                      <a:pt x="2653824" y="2770338"/>
                    </a:cubicBezTo>
                    <a:cubicBezTo>
                      <a:pt x="2627425" y="2783598"/>
                      <a:pt x="2617647" y="2765602"/>
                      <a:pt x="2616669" y="2740977"/>
                    </a:cubicBezTo>
                    <a:cubicBezTo>
                      <a:pt x="2612758" y="2748554"/>
                      <a:pt x="2608847" y="2757078"/>
                      <a:pt x="2603959" y="2763708"/>
                    </a:cubicBezTo>
                    <a:cubicBezTo>
                      <a:pt x="2597115" y="2772232"/>
                      <a:pt x="2589293" y="2780757"/>
                      <a:pt x="2572671" y="2778862"/>
                    </a:cubicBezTo>
                    <a:cubicBezTo>
                      <a:pt x="2553116" y="2776968"/>
                      <a:pt x="2539427" y="2764655"/>
                      <a:pt x="2528672" y="2747607"/>
                    </a:cubicBezTo>
                    <a:cubicBezTo>
                      <a:pt x="2523784" y="2757078"/>
                      <a:pt x="2508140" y="2760867"/>
                      <a:pt x="2493474" y="2763708"/>
                    </a:cubicBezTo>
                    <a:lnTo>
                      <a:pt x="2493474" y="2763708"/>
                    </a:lnTo>
                    <a:cubicBezTo>
                      <a:pt x="2529650" y="2776021"/>
                      <a:pt x="2551161" y="2797805"/>
                      <a:pt x="2529650" y="2833796"/>
                    </a:cubicBezTo>
                    <a:cubicBezTo>
                      <a:pt x="2504229" y="2875469"/>
                      <a:pt x="2431876" y="2890623"/>
                      <a:pt x="2361478" y="2891571"/>
                    </a:cubicBezTo>
                    <a:cubicBezTo>
                      <a:pt x="2382988" y="2903883"/>
                      <a:pt x="2397655" y="2918090"/>
                      <a:pt x="2389833" y="2932297"/>
                    </a:cubicBezTo>
                    <a:cubicBezTo>
                      <a:pt x="2382988" y="2945557"/>
                      <a:pt x="2354634" y="2941768"/>
                      <a:pt x="2330190" y="2936086"/>
                    </a:cubicBezTo>
                    <a:cubicBezTo>
                      <a:pt x="2360501" y="2952187"/>
                      <a:pt x="2398633" y="2974918"/>
                      <a:pt x="2377122" y="2991019"/>
                    </a:cubicBezTo>
                    <a:cubicBezTo>
                      <a:pt x="2358545" y="3005226"/>
                      <a:pt x="2327257" y="2998596"/>
                      <a:pt x="2304769" y="2994808"/>
                    </a:cubicBezTo>
                    <a:cubicBezTo>
                      <a:pt x="2270548" y="2989125"/>
                      <a:pt x="2239260" y="2980601"/>
                      <a:pt x="2206995" y="2972077"/>
                    </a:cubicBezTo>
                    <a:cubicBezTo>
                      <a:pt x="2261748" y="3003332"/>
                      <a:pt x="2343878" y="3052582"/>
                      <a:pt x="2305746" y="3071525"/>
                    </a:cubicBezTo>
                    <a:cubicBezTo>
                      <a:pt x="2249038" y="3098992"/>
                      <a:pt x="2178640" y="3075314"/>
                      <a:pt x="2119975" y="3047847"/>
                    </a:cubicBezTo>
                    <a:cubicBezTo>
                      <a:pt x="2151263" y="3074366"/>
                      <a:pt x="2179617" y="3106569"/>
                      <a:pt x="2155174" y="3117934"/>
                    </a:cubicBezTo>
                    <a:cubicBezTo>
                      <a:pt x="2135619" y="3127406"/>
                      <a:pt x="2101398" y="3118881"/>
                      <a:pt x="2083799" y="3110357"/>
                    </a:cubicBezTo>
                    <a:cubicBezTo>
                      <a:pt x="2057399" y="3098045"/>
                      <a:pt x="2037844" y="3082890"/>
                      <a:pt x="2019267" y="3065842"/>
                    </a:cubicBezTo>
                    <a:cubicBezTo>
                      <a:pt x="2024156" y="3080997"/>
                      <a:pt x="2028067" y="3096151"/>
                      <a:pt x="2029045" y="3111305"/>
                    </a:cubicBezTo>
                    <a:cubicBezTo>
                      <a:pt x="2030022" y="3123617"/>
                      <a:pt x="2031978" y="3132141"/>
                      <a:pt x="2015356" y="3138771"/>
                    </a:cubicBezTo>
                    <a:cubicBezTo>
                      <a:pt x="2010468" y="3140665"/>
                      <a:pt x="2004602" y="3141613"/>
                      <a:pt x="2000690" y="3137824"/>
                    </a:cubicBezTo>
                    <a:cubicBezTo>
                      <a:pt x="1995801" y="3133089"/>
                      <a:pt x="1991890" y="3128353"/>
                      <a:pt x="1987002" y="3123617"/>
                    </a:cubicBezTo>
                    <a:cubicBezTo>
                      <a:pt x="1987002" y="3126459"/>
                      <a:pt x="1986024" y="3130247"/>
                      <a:pt x="1986024" y="3133089"/>
                    </a:cubicBezTo>
                    <a:cubicBezTo>
                      <a:pt x="1982113" y="3152031"/>
                      <a:pt x="1980158" y="3193705"/>
                      <a:pt x="1949847" y="3203176"/>
                    </a:cubicBezTo>
                    <a:cubicBezTo>
                      <a:pt x="1917582" y="3212647"/>
                      <a:pt x="1878472" y="3167185"/>
                      <a:pt x="1863806" y="3153925"/>
                    </a:cubicBezTo>
                    <a:cubicBezTo>
                      <a:pt x="1849140" y="3141613"/>
                      <a:pt x="1839362" y="3126459"/>
                      <a:pt x="1831540" y="3112252"/>
                    </a:cubicBezTo>
                    <a:cubicBezTo>
                      <a:pt x="1831540" y="3121723"/>
                      <a:pt x="1829585" y="3131194"/>
                      <a:pt x="1826652" y="3140665"/>
                    </a:cubicBezTo>
                    <a:cubicBezTo>
                      <a:pt x="1822741" y="3153925"/>
                      <a:pt x="1822741" y="3188022"/>
                      <a:pt x="1796341" y="3191810"/>
                    </a:cubicBezTo>
                    <a:cubicBezTo>
                      <a:pt x="1775809" y="3194652"/>
                      <a:pt x="1762120" y="3162449"/>
                      <a:pt x="1758209" y="3152978"/>
                    </a:cubicBezTo>
                    <a:cubicBezTo>
                      <a:pt x="1749410" y="3135930"/>
                      <a:pt x="1742565" y="3119829"/>
                      <a:pt x="1736699" y="3102780"/>
                    </a:cubicBezTo>
                    <a:cubicBezTo>
                      <a:pt x="1734744" y="3125511"/>
                      <a:pt x="1726922" y="3146348"/>
                      <a:pt x="1704433" y="3142560"/>
                    </a:cubicBezTo>
                    <a:cubicBezTo>
                      <a:pt x="1679012" y="3137824"/>
                      <a:pt x="1657502" y="3082890"/>
                      <a:pt x="1653591" y="3066789"/>
                    </a:cubicBezTo>
                    <a:cubicBezTo>
                      <a:pt x="1652613" y="3063001"/>
                      <a:pt x="1651635" y="3059212"/>
                      <a:pt x="1651635" y="3055424"/>
                    </a:cubicBezTo>
                    <a:cubicBezTo>
                      <a:pt x="1635014" y="3063948"/>
                      <a:pt x="1612526" y="3066789"/>
                      <a:pt x="1597859" y="3056371"/>
                    </a:cubicBezTo>
                    <a:cubicBezTo>
                      <a:pt x="1573416" y="3038376"/>
                      <a:pt x="1614481" y="3002385"/>
                      <a:pt x="1649680" y="2976812"/>
                    </a:cubicBezTo>
                    <a:cubicBezTo>
                      <a:pt x="1624258" y="2988178"/>
                      <a:pt x="1598837" y="2999543"/>
                      <a:pt x="1569505" y="3005226"/>
                    </a:cubicBezTo>
                    <a:cubicBezTo>
                      <a:pt x="1564616" y="3006173"/>
                      <a:pt x="1560705" y="3003332"/>
                      <a:pt x="1561683" y="2999543"/>
                    </a:cubicBezTo>
                    <a:cubicBezTo>
                      <a:pt x="1563638" y="2988178"/>
                      <a:pt x="1574393" y="2973971"/>
                      <a:pt x="1584171" y="2962605"/>
                    </a:cubicBezTo>
                    <a:cubicBezTo>
                      <a:pt x="1561683" y="2959764"/>
                      <a:pt x="1557772" y="2928509"/>
                      <a:pt x="1557772" y="2902936"/>
                    </a:cubicBezTo>
                    <a:cubicBezTo>
                      <a:pt x="1547017" y="2918090"/>
                      <a:pt x="1536261" y="2934191"/>
                      <a:pt x="1529417" y="2950293"/>
                    </a:cubicBezTo>
                    <a:cubicBezTo>
                      <a:pt x="1525506" y="2959764"/>
                      <a:pt x="1513773" y="2959764"/>
                      <a:pt x="1503018" y="2959764"/>
                    </a:cubicBezTo>
                    <a:cubicBezTo>
                      <a:pt x="1486396" y="2959764"/>
                      <a:pt x="1473686" y="2927561"/>
                      <a:pt x="1472708" y="2918090"/>
                    </a:cubicBezTo>
                    <a:cubicBezTo>
                      <a:pt x="1470753" y="2906725"/>
                      <a:pt x="1470753" y="2895359"/>
                      <a:pt x="1471730" y="2883994"/>
                    </a:cubicBezTo>
                    <a:cubicBezTo>
                      <a:pt x="1457064" y="2906725"/>
                      <a:pt x="1436531" y="2926614"/>
                      <a:pt x="1409154" y="2940821"/>
                    </a:cubicBezTo>
                    <a:cubicBezTo>
                      <a:pt x="1407199" y="2941768"/>
                      <a:pt x="1329957" y="2980601"/>
                      <a:pt x="1329957" y="2956923"/>
                    </a:cubicBezTo>
                    <a:cubicBezTo>
                      <a:pt x="1329957" y="2945557"/>
                      <a:pt x="1336802" y="2938927"/>
                      <a:pt x="1346579" y="2929456"/>
                    </a:cubicBezTo>
                    <a:cubicBezTo>
                      <a:pt x="1351468" y="2924720"/>
                      <a:pt x="1355379" y="2920932"/>
                      <a:pt x="1360267" y="2916196"/>
                    </a:cubicBezTo>
                    <a:cubicBezTo>
                      <a:pt x="1328979" y="2943663"/>
                      <a:pt x="1284981" y="2976812"/>
                      <a:pt x="1234138" y="2985336"/>
                    </a:cubicBezTo>
                    <a:cubicBezTo>
                      <a:pt x="1232183" y="2985336"/>
                      <a:pt x="1230227" y="2984389"/>
                      <a:pt x="1230227" y="2983442"/>
                    </a:cubicBezTo>
                    <a:cubicBezTo>
                      <a:pt x="1227294" y="2971130"/>
                      <a:pt x="1228272" y="2955975"/>
                      <a:pt x="1232183" y="2943663"/>
                    </a:cubicBezTo>
                    <a:cubicBezTo>
                      <a:pt x="1237072" y="2924720"/>
                      <a:pt x="1233160" y="2902936"/>
                      <a:pt x="1242938" y="2884941"/>
                    </a:cubicBezTo>
                    <a:cubicBezTo>
                      <a:pt x="1231205" y="2907672"/>
                      <a:pt x="1222405" y="2931350"/>
                      <a:pt x="1204806" y="2953134"/>
                    </a:cubicBezTo>
                    <a:cubicBezTo>
                      <a:pt x="1187206" y="2973971"/>
                      <a:pt x="1172540" y="2961658"/>
                      <a:pt x="1161785" y="2940821"/>
                    </a:cubicBezTo>
                    <a:cubicBezTo>
                      <a:pt x="1161785" y="2949345"/>
                      <a:pt x="1160807" y="2956923"/>
                      <a:pt x="1158852" y="2964499"/>
                    </a:cubicBezTo>
                    <a:cubicBezTo>
                      <a:pt x="1156897" y="2973971"/>
                      <a:pt x="1152007" y="2984389"/>
                      <a:pt x="1138319" y="2989125"/>
                    </a:cubicBezTo>
                    <a:cubicBezTo>
                      <a:pt x="1101165" y="3000490"/>
                      <a:pt x="1067922" y="2960711"/>
                      <a:pt x="1046411" y="2931350"/>
                    </a:cubicBezTo>
                    <a:cubicBezTo>
                      <a:pt x="1054233" y="2952187"/>
                      <a:pt x="1063033" y="2974918"/>
                      <a:pt x="1060100" y="2993860"/>
                    </a:cubicBezTo>
                    <a:cubicBezTo>
                      <a:pt x="1062055" y="2996702"/>
                      <a:pt x="1063033" y="3000490"/>
                      <a:pt x="1064988" y="3002385"/>
                    </a:cubicBezTo>
                    <a:cubicBezTo>
                      <a:pt x="1079655" y="3031746"/>
                      <a:pt x="1093343" y="3062054"/>
                      <a:pt x="1088454" y="3093309"/>
                    </a:cubicBezTo>
                    <a:cubicBezTo>
                      <a:pt x="1086499" y="3104675"/>
                      <a:pt x="1068899" y="3117934"/>
                      <a:pt x="1051300" y="3113199"/>
                    </a:cubicBezTo>
                    <a:cubicBezTo>
                      <a:pt x="1016101" y="3103727"/>
                      <a:pt x="1000457" y="3089521"/>
                      <a:pt x="982858" y="3073419"/>
                    </a:cubicBezTo>
                    <a:cubicBezTo>
                      <a:pt x="985791" y="3091415"/>
                      <a:pt x="986769" y="3108463"/>
                      <a:pt x="979925" y="3126459"/>
                    </a:cubicBezTo>
                    <a:cubicBezTo>
                      <a:pt x="973080" y="3144454"/>
                      <a:pt x="966236" y="3175709"/>
                      <a:pt x="936904" y="3184234"/>
                    </a:cubicBezTo>
                    <a:cubicBezTo>
                      <a:pt x="883128" y="3200335"/>
                      <a:pt x="879217" y="3157714"/>
                      <a:pt x="882150" y="3124564"/>
                    </a:cubicBezTo>
                    <a:cubicBezTo>
                      <a:pt x="857706" y="3163397"/>
                      <a:pt x="832285" y="3202229"/>
                      <a:pt x="794153" y="3236326"/>
                    </a:cubicBezTo>
                    <a:cubicBezTo>
                      <a:pt x="776553" y="3252427"/>
                      <a:pt x="755043" y="3241061"/>
                      <a:pt x="753088" y="3224960"/>
                    </a:cubicBezTo>
                    <a:cubicBezTo>
                      <a:pt x="749177" y="3194652"/>
                      <a:pt x="754065" y="3161502"/>
                      <a:pt x="766776" y="3133089"/>
                    </a:cubicBezTo>
                    <a:cubicBezTo>
                      <a:pt x="769709" y="3125511"/>
                      <a:pt x="793175" y="3103727"/>
                      <a:pt x="776553" y="3109410"/>
                    </a:cubicBezTo>
                    <a:cubicBezTo>
                      <a:pt x="763843" y="3114146"/>
                      <a:pt x="752110" y="3117934"/>
                      <a:pt x="739399" y="3120776"/>
                    </a:cubicBezTo>
                    <a:cubicBezTo>
                      <a:pt x="729622" y="3122670"/>
                      <a:pt x="721800" y="3122670"/>
                      <a:pt x="714956" y="3117934"/>
                    </a:cubicBezTo>
                    <a:cubicBezTo>
                      <a:pt x="712022" y="3115093"/>
                      <a:pt x="713978" y="3112252"/>
                      <a:pt x="716911" y="3110357"/>
                    </a:cubicBezTo>
                    <a:cubicBezTo>
                      <a:pt x="732555" y="3099939"/>
                      <a:pt x="750155" y="3090468"/>
                      <a:pt x="767754" y="3080997"/>
                    </a:cubicBezTo>
                    <a:cubicBezTo>
                      <a:pt x="745266" y="3085732"/>
                      <a:pt x="719844" y="3089521"/>
                      <a:pt x="699312" y="3087626"/>
                    </a:cubicBezTo>
                    <a:cubicBezTo>
                      <a:pt x="698334" y="3089521"/>
                      <a:pt x="698334" y="3092362"/>
                      <a:pt x="697356" y="3094256"/>
                    </a:cubicBezTo>
                    <a:cubicBezTo>
                      <a:pt x="690512" y="3116040"/>
                      <a:pt x="681712" y="3146348"/>
                      <a:pt x="654335" y="3160555"/>
                    </a:cubicBezTo>
                    <a:cubicBezTo>
                      <a:pt x="627937" y="3173815"/>
                      <a:pt x="608382" y="3155819"/>
                      <a:pt x="594693" y="3130247"/>
                    </a:cubicBezTo>
                    <a:cubicBezTo>
                      <a:pt x="591760" y="3152978"/>
                      <a:pt x="583938" y="3173815"/>
                      <a:pt x="569272" y="3186128"/>
                    </a:cubicBezTo>
                    <a:cubicBezTo>
                      <a:pt x="526251" y="3221172"/>
                      <a:pt x="502785" y="3145401"/>
                      <a:pt x="494963" y="3095203"/>
                    </a:cubicBezTo>
                    <a:cubicBezTo>
                      <a:pt x="486163" y="3127406"/>
                      <a:pt x="470520" y="3165291"/>
                      <a:pt x="440209" y="3169079"/>
                    </a:cubicBezTo>
                    <a:cubicBezTo>
                      <a:pt x="419677" y="3171921"/>
                      <a:pt x="403055" y="3149190"/>
                      <a:pt x="400122" y="3138771"/>
                    </a:cubicBezTo>
                    <a:cubicBezTo>
                      <a:pt x="394255" y="3115093"/>
                      <a:pt x="395233" y="3092362"/>
                      <a:pt x="405010" y="3070578"/>
                    </a:cubicBezTo>
                    <a:cubicBezTo>
                      <a:pt x="373723" y="3087626"/>
                      <a:pt x="323858" y="3113199"/>
                      <a:pt x="300392" y="3102780"/>
                    </a:cubicBezTo>
                    <a:cubicBezTo>
                      <a:pt x="297459" y="3101833"/>
                      <a:pt x="296481" y="3099939"/>
                      <a:pt x="296481" y="3097098"/>
                    </a:cubicBezTo>
                    <a:cubicBezTo>
                      <a:pt x="299414" y="3075314"/>
                      <a:pt x="324835" y="3055424"/>
                      <a:pt x="353190" y="3037428"/>
                    </a:cubicBezTo>
                    <a:cubicBezTo>
                      <a:pt x="336568" y="3044058"/>
                      <a:pt x="318969" y="3049741"/>
                      <a:pt x="301370" y="3055424"/>
                    </a:cubicBezTo>
                    <a:cubicBezTo>
                      <a:pt x="273015" y="3064895"/>
                      <a:pt x="229994" y="3076261"/>
                      <a:pt x="197729" y="3077208"/>
                    </a:cubicBezTo>
                    <a:cubicBezTo>
                      <a:pt x="193818" y="3077208"/>
                      <a:pt x="190884" y="3074366"/>
                      <a:pt x="190884" y="3072472"/>
                    </a:cubicBezTo>
                    <a:cubicBezTo>
                      <a:pt x="188929" y="3045952"/>
                      <a:pt x="227061" y="3018486"/>
                      <a:pt x="256393" y="2997649"/>
                    </a:cubicBezTo>
                    <a:cubicBezTo>
                      <a:pt x="247593" y="2983442"/>
                      <a:pt x="246616" y="2963552"/>
                      <a:pt x="249549" y="2945557"/>
                    </a:cubicBezTo>
                    <a:cubicBezTo>
                      <a:pt x="254438" y="2922826"/>
                      <a:pt x="274971" y="2898201"/>
                      <a:pt x="296481" y="2882099"/>
                    </a:cubicBezTo>
                    <a:cubicBezTo>
                      <a:pt x="303325" y="2877364"/>
                      <a:pt x="309191" y="2872628"/>
                      <a:pt x="316036" y="2867893"/>
                    </a:cubicBezTo>
                    <a:cubicBezTo>
                      <a:pt x="303325" y="2872628"/>
                      <a:pt x="290614" y="2877364"/>
                      <a:pt x="277904" y="2882099"/>
                    </a:cubicBezTo>
                    <a:cubicBezTo>
                      <a:pt x="240749" y="2895359"/>
                      <a:pt x="154708" y="2918090"/>
                      <a:pt x="191862" y="2863157"/>
                    </a:cubicBezTo>
                    <a:cubicBezTo>
                      <a:pt x="209461" y="2837584"/>
                      <a:pt x="232927" y="2812959"/>
                      <a:pt x="260304" y="2793069"/>
                    </a:cubicBezTo>
                    <a:cubicBezTo>
                      <a:pt x="263237" y="2790228"/>
                      <a:pt x="267148" y="2788334"/>
                      <a:pt x="271059" y="2786439"/>
                    </a:cubicBezTo>
                    <a:cubicBezTo>
                      <a:pt x="223150" y="2799699"/>
                      <a:pt x="172307" y="2810118"/>
                      <a:pt x="182085" y="2788334"/>
                    </a:cubicBezTo>
                    <a:cubicBezTo>
                      <a:pt x="194795" y="2761814"/>
                      <a:pt x="226083" y="2739083"/>
                      <a:pt x="263237" y="2721087"/>
                    </a:cubicBezTo>
                    <a:cubicBezTo>
                      <a:pt x="202617" y="2729611"/>
                      <a:pt x="129286" y="2735294"/>
                      <a:pt x="154708" y="2705933"/>
                    </a:cubicBezTo>
                    <a:cubicBezTo>
                      <a:pt x="170352" y="2688885"/>
                      <a:pt x="231950" y="2674678"/>
                      <a:pt x="256393" y="2668995"/>
                    </a:cubicBezTo>
                    <a:cubicBezTo>
                      <a:pt x="261282" y="2668048"/>
                      <a:pt x="266171" y="2667101"/>
                      <a:pt x="271059" y="2666154"/>
                    </a:cubicBezTo>
                    <a:cubicBezTo>
                      <a:pt x="243683" y="2658577"/>
                      <a:pt x="217284" y="2649106"/>
                      <a:pt x="193818" y="2641528"/>
                    </a:cubicBezTo>
                    <a:cubicBezTo>
                      <a:pt x="171329" y="2633952"/>
                      <a:pt x="141019" y="2622586"/>
                      <a:pt x="127331" y="2607432"/>
                    </a:cubicBezTo>
                    <a:cubicBezTo>
                      <a:pt x="102887" y="2579965"/>
                      <a:pt x="149819" y="2574282"/>
                      <a:pt x="192840" y="2574282"/>
                    </a:cubicBezTo>
                    <a:cubicBezTo>
                      <a:pt x="181107" y="2562917"/>
                      <a:pt x="171329" y="2551552"/>
                      <a:pt x="166441" y="2541133"/>
                    </a:cubicBezTo>
                    <a:cubicBezTo>
                      <a:pt x="161552" y="2530715"/>
                      <a:pt x="149819" y="2507983"/>
                      <a:pt x="170352" y="2502301"/>
                    </a:cubicBezTo>
                    <a:cubicBezTo>
                      <a:pt x="189906" y="2496618"/>
                      <a:pt x="214350" y="2527873"/>
                      <a:pt x="222172" y="2536397"/>
                    </a:cubicBezTo>
                    <a:cubicBezTo>
                      <a:pt x="233905" y="2548710"/>
                      <a:pt x="245638" y="2564811"/>
                      <a:pt x="259327" y="2579018"/>
                    </a:cubicBezTo>
                    <a:cubicBezTo>
                      <a:pt x="259327" y="2579018"/>
                      <a:pt x="260304" y="2579018"/>
                      <a:pt x="260304" y="2579018"/>
                    </a:cubicBezTo>
                    <a:cubicBezTo>
                      <a:pt x="250527" y="2567653"/>
                      <a:pt x="241727" y="2556287"/>
                      <a:pt x="235861" y="2543027"/>
                    </a:cubicBezTo>
                    <a:cubicBezTo>
                      <a:pt x="234883" y="2541133"/>
                      <a:pt x="233905" y="2539239"/>
                      <a:pt x="232927" y="2536397"/>
                    </a:cubicBezTo>
                    <a:cubicBezTo>
                      <a:pt x="231950" y="2535450"/>
                      <a:pt x="230972" y="2534503"/>
                      <a:pt x="230972" y="2533556"/>
                    </a:cubicBezTo>
                    <a:cubicBezTo>
                      <a:pt x="229994" y="2532609"/>
                      <a:pt x="230972" y="2530715"/>
                      <a:pt x="230972" y="2529767"/>
                    </a:cubicBezTo>
                    <a:cubicBezTo>
                      <a:pt x="227061" y="2515561"/>
                      <a:pt x="226083" y="2499459"/>
                      <a:pt x="239772" y="2489041"/>
                    </a:cubicBezTo>
                    <a:cubicBezTo>
                      <a:pt x="242705" y="2487147"/>
                      <a:pt x="246616" y="2486199"/>
                      <a:pt x="250527" y="2485252"/>
                    </a:cubicBezTo>
                    <a:cubicBezTo>
                      <a:pt x="239772" y="2477675"/>
                      <a:pt x="229016" y="2469151"/>
                      <a:pt x="218261" y="2461574"/>
                    </a:cubicBezTo>
                    <a:cubicBezTo>
                      <a:pt x="210439" y="2456839"/>
                      <a:pt x="197729" y="2448314"/>
                      <a:pt x="199684" y="2439790"/>
                    </a:cubicBezTo>
                    <a:cubicBezTo>
                      <a:pt x="201640" y="2431266"/>
                      <a:pt x="206528" y="2425583"/>
                      <a:pt x="213372" y="2420848"/>
                    </a:cubicBezTo>
                    <a:cubicBezTo>
                      <a:pt x="212395" y="2419900"/>
                      <a:pt x="211417" y="2419900"/>
                      <a:pt x="210439" y="2418953"/>
                    </a:cubicBezTo>
                    <a:cubicBezTo>
                      <a:pt x="193818" y="2407588"/>
                      <a:pt x="175240" y="2393381"/>
                      <a:pt x="166441" y="2375385"/>
                    </a:cubicBezTo>
                    <a:cubicBezTo>
                      <a:pt x="154708" y="2351707"/>
                      <a:pt x="190884" y="2347919"/>
                      <a:pt x="206528" y="2346024"/>
                    </a:cubicBezTo>
                    <a:cubicBezTo>
                      <a:pt x="212395" y="2345077"/>
                      <a:pt x="212395" y="2336553"/>
                      <a:pt x="205550" y="2336553"/>
                    </a:cubicBezTo>
                    <a:cubicBezTo>
                      <a:pt x="156663" y="2344130"/>
                      <a:pt x="126353" y="2297721"/>
                      <a:pt x="156663" y="2258889"/>
                    </a:cubicBezTo>
                    <a:cubicBezTo>
                      <a:pt x="160574" y="2254153"/>
                      <a:pt x="152752" y="2248470"/>
                      <a:pt x="148841" y="2253206"/>
                    </a:cubicBezTo>
                    <a:cubicBezTo>
                      <a:pt x="143953" y="2259836"/>
                      <a:pt x="117554" y="2297721"/>
                      <a:pt x="106798" y="2282567"/>
                    </a:cubicBezTo>
                    <a:cubicBezTo>
                      <a:pt x="97999" y="2271201"/>
                      <a:pt x="100932" y="2249417"/>
                      <a:pt x="100932" y="2236157"/>
                    </a:cubicBezTo>
                    <a:cubicBezTo>
                      <a:pt x="101910" y="2203008"/>
                      <a:pt x="108754" y="2168911"/>
                      <a:pt x="106798" y="2136709"/>
                    </a:cubicBezTo>
                    <a:cubicBezTo>
                      <a:pt x="106798" y="2132920"/>
                      <a:pt x="101910" y="2131026"/>
                      <a:pt x="98976" y="2133868"/>
                    </a:cubicBezTo>
                    <a:cubicBezTo>
                      <a:pt x="82355" y="2145233"/>
                      <a:pt x="66711" y="2160387"/>
                      <a:pt x="48134" y="2168911"/>
                    </a:cubicBezTo>
                    <a:cubicBezTo>
                      <a:pt x="17824" y="2184065"/>
                      <a:pt x="4135" y="2153757"/>
                      <a:pt x="10001" y="2130079"/>
                    </a:cubicBezTo>
                    <a:cubicBezTo>
                      <a:pt x="18801" y="2097877"/>
                      <a:pt x="46178" y="2062833"/>
                      <a:pt x="72577" y="2041996"/>
                    </a:cubicBezTo>
                    <a:cubicBezTo>
                      <a:pt x="80399" y="2028736"/>
                      <a:pt x="74533" y="2021159"/>
                      <a:pt x="69644" y="2024948"/>
                    </a:cubicBezTo>
                    <a:close/>
                  </a:path>
                </a:pathLst>
              </a:custGeom>
              <a:solidFill>
                <a:srgbClr val="96BE3D">
                  <a:alpha val="6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AAB30274-DDF9-CC24-DA58-FC27A8D327DA}"/>
                  </a:ext>
                </a:extLst>
              </p:cNvPr>
              <p:cNvSpPr/>
              <p:nvPr/>
            </p:nvSpPr>
            <p:spPr>
              <a:xfrm>
                <a:off x="7808256" y="-768552"/>
                <a:ext cx="236022" cy="531849"/>
              </a:xfrm>
              <a:custGeom>
                <a:avLst/>
                <a:gdLst>
                  <a:gd name="connsiteX0" fmla="*/ 219993 w 236022"/>
                  <a:gd name="connsiteY0" fmla="*/ 432162 h 531849"/>
                  <a:gd name="connsiteX1" fmla="*/ 219993 w 236022"/>
                  <a:gd name="connsiteY1" fmla="*/ 432162 h 531849"/>
                  <a:gd name="connsiteX2" fmla="*/ 209237 w 236022"/>
                  <a:gd name="connsiteY2" fmla="*/ 404696 h 531849"/>
                  <a:gd name="connsiteX3" fmla="*/ 133951 w 236022"/>
                  <a:gd name="connsiteY3" fmla="*/ 413220 h 531849"/>
                  <a:gd name="connsiteX4" fmla="*/ 193594 w 236022"/>
                  <a:gd name="connsiteY4" fmla="*/ 337449 h 531849"/>
                  <a:gd name="connsiteX5" fmla="*/ 177950 w 236022"/>
                  <a:gd name="connsiteY5" fmla="*/ 280622 h 531849"/>
                  <a:gd name="connsiteX6" fmla="*/ 104619 w 236022"/>
                  <a:gd name="connsiteY6" fmla="*/ 315666 h 531849"/>
                  <a:gd name="connsiteX7" fmla="*/ 104619 w 236022"/>
                  <a:gd name="connsiteY7" fmla="*/ 314718 h 531849"/>
                  <a:gd name="connsiteX8" fmla="*/ 175016 w 236022"/>
                  <a:gd name="connsiteY8" fmla="*/ 166966 h 531849"/>
                  <a:gd name="connsiteX9" fmla="*/ 171105 w 236022"/>
                  <a:gd name="connsiteY9" fmla="*/ 43839 h 531849"/>
                  <a:gd name="connsiteX10" fmla="*/ 144707 w 236022"/>
                  <a:gd name="connsiteY10" fmla="*/ 27738 h 531849"/>
                  <a:gd name="connsiteX11" fmla="*/ 58665 w 236022"/>
                  <a:gd name="connsiteY11" fmla="*/ 83619 h 531849"/>
                  <a:gd name="connsiteX12" fmla="*/ 0 w 236022"/>
                  <a:gd name="connsiteY12" fmla="*/ 157495 h 531849"/>
                  <a:gd name="connsiteX13" fmla="*/ 179905 w 236022"/>
                  <a:gd name="connsiteY13" fmla="*/ 21108 h 531849"/>
                  <a:gd name="connsiteX14" fmla="*/ 202393 w 236022"/>
                  <a:gd name="connsiteY14" fmla="*/ 151812 h 531849"/>
                  <a:gd name="connsiteX15" fmla="*/ 173061 w 236022"/>
                  <a:gd name="connsiteY15" fmla="*/ 252208 h 531849"/>
                  <a:gd name="connsiteX16" fmla="*/ 215104 w 236022"/>
                  <a:gd name="connsiteY16" fmla="*/ 275886 h 531849"/>
                  <a:gd name="connsiteX17" fmla="*/ 182839 w 236022"/>
                  <a:gd name="connsiteY17" fmla="*/ 387647 h 531849"/>
                  <a:gd name="connsiteX18" fmla="*/ 235636 w 236022"/>
                  <a:gd name="connsiteY18" fmla="*/ 435004 h 531849"/>
                  <a:gd name="connsiteX19" fmla="*/ 66487 w 236022"/>
                  <a:gd name="connsiteY19" fmla="*/ 531611 h 531849"/>
                  <a:gd name="connsiteX20" fmla="*/ 148617 w 236022"/>
                  <a:gd name="connsiteY20" fmla="*/ 504144 h 531849"/>
                  <a:gd name="connsiteX21" fmla="*/ 219993 w 236022"/>
                  <a:gd name="connsiteY21" fmla="*/ 432162 h 53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6022" h="531849">
                    <a:moveTo>
                      <a:pt x="219993" y="432162"/>
                    </a:moveTo>
                    <a:cubicBezTo>
                      <a:pt x="219993" y="432162"/>
                      <a:pt x="219993" y="432162"/>
                      <a:pt x="219993" y="432162"/>
                    </a:cubicBezTo>
                    <a:cubicBezTo>
                      <a:pt x="224882" y="420797"/>
                      <a:pt x="223904" y="410378"/>
                      <a:pt x="209237" y="404696"/>
                    </a:cubicBezTo>
                    <a:cubicBezTo>
                      <a:pt x="193594" y="393330"/>
                      <a:pt x="162305" y="401854"/>
                      <a:pt x="133951" y="413220"/>
                    </a:cubicBezTo>
                    <a:cubicBezTo>
                      <a:pt x="157417" y="391436"/>
                      <a:pt x="182839" y="366810"/>
                      <a:pt x="193594" y="337449"/>
                    </a:cubicBezTo>
                    <a:cubicBezTo>
                      <a:pt x="200438" y="318507"/>
                      <a:pt x="206304" y="286304"/>
                      <a:pt x="177950" y="280622"/>
                    </a:cubicBezTo>
                    <a:cubicBezTo>
                      <a:pt x="149595" y="274939"/>
                      <a:pt x="125151" y="292934"/>
                      <a:pt x="104619" y="315666"/>
                    </a:cubicBezTo>
                    <a:cubicBezTo>
                      <a:pt x="104619" y="315666"/>
                      <a:pt x="104619" y="315666"/>
                      <a:pt x="104619" y="314718"/>
                    </a:cubicBezTo>
                    <a:cubicBezTo>
                      <a:pt x="139818" y="272097"/>
                      <a:pt x="162305" y="220005"/>
                      <a:pt x="175016" y="166966"/>
                    </a:cubicBezTo>
                    <a:cubicBezTo>
                      <a:pt x="182839" y="132870"/>
                      <a:pt x="197504" y="75095"/>
                      <a:pt x="171105" y="43839"/>
                    </a:cubicBezTo>
                    <a:cubicBezTo>
                      <a:pt x="165239" y="31527"/>
                      <a:pt x="155461" y="26791"/>
                      <a:pt x="144707" y="27738"/>
                    </a:cubicBezTo>
                    <a:cubicBezTo>
                      <a:pt x="110485" y="20161"/>
                      <a:pt x="78220" y="59941"/>
                      <a:pt x="58665" y="83619"/>
                    </a:cubicBezTo>
                    <a:cubicBezTo>
                      <a:pt x="39110" y="107297"/>
                      <a:pt x="17599" y="131922"/>
                      <a:pt x="0" y="157495"/>
                    </a:cubicBezTo>
                    <a:cubicBezTo>
                      <a:pt x="16621" y="77936"/>
                      <a:pt x="108530" y="-50874"/>
                      <a:pt x="179905" y="21108"/>
                    </a:cubicBezTo>
                    <a:cubicBezTo>
                      <a:pt x="211193" y="53311"/>
                      <a:pt x="206304" y="112980"/>
                      <a:pt x="202393" y="151812"/>
                    </a:cubicBezTo>
                    <a:cubicBezTo>
                      <a:pt x="199460" y="186856"/>
                      <a:pt x="187727" y="220005"/>
                      <a:pt x="173061" y="252208"/>
                    </a:cubicBezTo>
                    <a:cubicBezTo>
                      <a:pt x="187727" y="250313"/>
                      <a:pt x="202393" y="255996"/>
                      <a:pt x="215104" y="275886"/>
                    </a:cubicBezTo>
                    <a:cubicBezTo>
                      <a:pt x="242481" y="319454"/>
                      <a:pt x="217059" y="358286"/>
                      <a:pt x="182839" y="387647"/>
                    </a:cubicBezTo>
                    <a:cubicBezTo>
                      <a:pt x="213148" y="387647"/>
                      <a:pt x="239547" y="399960"/>
                      <a:pt x="235636" y="435004"/>
                    </a:cubicBezTo>
                    <a:cubicBezTo>
                      <a:pt x="227815" y="493725"/>
                      <a:pt x="135906" y="535399"/>
                      <a:pt x="66487" y="531611"/>
                    </a:cubicBezTo>
                    <a:cubicBezTo>
                      <a:pt x="94841" y="527822"/>
                      <a:pt x="123196" y="518351"/>
                      <a:pt x="148617" y="504144"/>
                    </a:cubicBezTo>
                    <a:cubicBezTo>
                      <a:pt x="172083" y="490884"/>
                      <a:pt x="219015" y="465312"/>
                      <a:pt x="219993" y="432162"/>
                    </a:cubicBezTo>
                    <a:close/>
                  </a:path>
                </a:pathLst>
              </a:custGeom>
              <a:solidFill>
                <a:srgbClr val="96BE3D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D2434EC0-2E8D-11AD-EEBD-F9E0672B3F33}"/>
                  </a:ext>
                </a:extLst>
              </p:cNvPr>
              <p:cNvSpPr/>
              <p:nvPr/>
            </p:nvSpPr>
            <p:spPr>
              <a:xfrm>
                <a:off x="7608796" y="53710"/>
                <a:ext cx="267349" cy="412478"/>
              </a:xfrm>
              <a:custGeom>
                <a:avLst/>
                <a:gdLst>
                  <a:gd name="connsiteX0" fmla="*/ 161328 w 267349"/>
                  <a:gd name="connsiteY0" fmla="*/ 396964 h 412478"/>
                  <a:gd name="connsiteX1" fmla="*/ 231726 w 267349"/>
                  <a:gd name="connsiteY1" fmla="*/ 349607 h 412478"/>
                  <a:gd name="connsiteX2" fmla="*/ 175994 w 267349"/>
                  <a:gd name="connsiteY2" fmla="*/ 270048 h 412478"/>
                  <a:gd name="connsiteX3" fmla="*/ 196527 w 267349"/>
                  <a:gd name="connsiteY3" fmla="*/ 254894 h 412478"/>
                  <a:gd name="connsiteX4" fmla="*/ 188705 w 267349"/>
                  <a:gd name="connsiteY4" fmla="*/ 208485 h 412478"/>
                  <a:gd name="connsiteX5" fmla="*/ 88975 w 267349"/>
                  <a:gd name="connsiteY5" fmla="*/ 171547 h 412478"/>
                  <a:gd name="connsiteX6" fmla="*/ 87997 w 267349"/>
                  <a:gd name="connsiteY6" fmla="*/ 171547 h 412478"/>
                  <a:gd name="connsiteX7" fmla="*/ 156439 w 267349"/>
                  <a:gd name="connsiteY7" fmla="*/ 98618 h 412478"/>
                  <a:gd name="connsiteX8" fmla="*/ 162306 w 267349"/>
                  <a:gd name="connsiteY8" fmla="*/ 77781 h 412478"/>
                  <a:gd name="connsiteX9" fmla="*/ 105597 w 267349"/>
                  <a:gd name="connsiteY9" fmla="*/ 15271 h 412478"/>
                  <a:gd name="connsiteX10" fmla="*/ 0 w 267349"/>
                  <a:gd name="connsiteY10" fmla="*/ 43685 h 412478"/>
                  <a:gd name="connsiteX11" fmla="*/ 37154 w 267349"/>
                  <a:gd name="connsiteY11" fmla="*/ 12429 h 412478"/>
                  <a:gd name="connsiteX12" fmla="*/ 45954 w 267349"/>
                  <a:gd name="connsiteY12" fmla="*/ 7694 h 412478"/>
                  <a:gd name="connsiteX13" fmla="*/ 76264 w 267349"/>
                  <a:gd name="connsiteY13" fmla="*/ 2011 h 412478"/>
                  <a:gd name="connsiteX14" fmla="*/ 171105 w 267349"/>
                  <a:gd name="connsiteY14" fmla="*/ 19059 h 412478"/>
                  <a:gd name="connsiteX15" fmla="*/ 119285 w 267349"/>
                  <a:gd name="connsiteY15" fmla="*/ 165864 h 412478"/>
                  <a:gd name="connsiteX16" fmla="*/ 222926 w 267349"/>
                  <a:gd name="connsiteY16" fmla="*/ 223639 h 412478"/>
                  <a:gd name="connsiteX17" fmla="*/ 197505 w 267349"/>
                  <a:gd name="connsiteY17" fmla="*/ 274784 h 412478"/>
                  <a:gd name="connsiteX18" fmla="*/ 266925 w 267349"/>
                  <a:gd name="connsiteY18" fmla="*/ 352449 h 412478"/>
                  <a:gd name="connsiteX19" fmla="*/ 189683 w 267349"/>
                  <a:gd name="connsiteY19" fmla="*/ 405488 h 412478"/>
                  <a:gd name="connsiteX20" fmla="*/ 103641 w 267349"/>
                  <a:gd name="connsiteY20" fmla="*/ 407382 h 412478"/>
                  <a:gd name="connsiteX21" fmla="*/ 161328 w 267349"/>
                  <a:gd name="connsiteY21" fmla="*/ 396964 h 412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67349" h="412478">
                    <a:moveTo>
                      <a:pt x="161328" y="396964"/>
                    </a:moveTo>
                    <a:cubicBezTo>
                      <a:pt x="188705" y="388439"/>
                      <a:pt x="218037" y="375180"/>
                      <a:pt x="231726" y="349607"/>
                    </a:cubicBezTo>
                    <a:cubicBezTo>
                      <a:pt x="250302" y="315511"/>
                      <a:pt x="213148" y="286150"/>
                      <a:pt x="175994" y="270048"/>
                    </a:cubicBezTo>
                    <a:cubicBezTo>
                      <a:pt x="183816" y="266260"/>
                      <a:pt x="191638" y="261524"/>
                      <a:pt x="196527" y="254894"/>
                    </a:cubicBezTo>
                    <a:cubicBezTo>
                      <a:pt x="212170" y="235952"/>
                      <a:pt x="204349" y="219851"/>
                      <a:pt x="188705" y="208485"/>
                    </a:cubicBezTo>
                    <a:cubicBezTo>
                      <a:pt x="167194" y="184807"/>
                      <a:pt x="118307" y="181018"/>
                      <a:pt x="88975" y="171547"/>
                    </a:cubicBezTo>
                    <a:cubicBezTo>
                      <a:pt x="88975" y="171547"/>
                      <a:pt x="87997" y="171547"/>
                      <a:pt x="87997" y="171547"/>
                    </a:cubicBezTo>
                    <a:cubicBezTo>
                      <a:pt x="117329" y="152605"/>
                      <a:pt x="143729" y="127979"/>
                      <a:pt x="156439" y="98618"/>
                    </a:cubicBezTo>
                    <a:cubicBezTo>
                      <a:pt x="158395" y="94830"/>
                      <a:pt x="160350" y="87253"/>
                      <a:pt x="162306" y="77781"/>
                    </a:cubicBezTo>
                    <a:cubicBezTo>
                      <a:pt x="172083" y="47473"/>
                      <a:pt x="161328" y="19059"/>
                      <a:pt x="105597" y="15271"/>
                    </a:cubicBezTo>
                    <a:cubicBezTo>
                      <a:pt x="68442" y="13376"/>
                      <a:pt x="32266" y="26636"/>
                      <a:pt x="0" y="43685"/>
                    </a:cubicBezTo>
                    <a:cubicBezTo>
                      <a:pt x="10755" y="32319"/>
                      <a:pt x="23466" y="20954"/>
                      <a:pt x="37154" y="12429"/>
                    </a:cubicBezTo>
                    <a:cubicBezTo>
                      <a:pt x="40088" y="10535"/>
                      <a:pt x="43021" y="9588"/>
                      <a:pt x="45954" y="7694"/>
                    </a:cubicBezTo>
                    <a:cubicBezTo>
                      <a:pt x="55731" y="4852"/>
                      <a:pt x="66487" y="2958"/>
                      <a:pt x="76264" y="2011"/>
                    </a:cubicBezTo>
                    <a:cubicBezTo>
                      <a:pt x="109508" y="-2725"/>
                      <a:pt x="143729" y="117"/>
                      <a:pt x="171105" y="19059"/>
                    </a:cubicBezTo>
                    <a:cubicBezTo>
                      <a:pt x="229770" y="59786"/>
                      <a:pt x="173061" y="139345"/>
                      <a:pt x="119285" y="165864"/>
                    </a:cubicBezTo>
                    <a:cubicBezTo>
                      <a:pt x="159372" y="176283"/>
                      <a:pt x="197505" y="186701"/>
                      <a:pt x="222926" y="223639"/>
                    </a:cubicBezTo>
                    <a:cubicBezTo>
                      <a:pt x="240525" y="249212"/>
                      <a:pt x="220971" y="266260"/>
                      <a:pt x="197505" y="274784"/>
                    </a:cubicBezTo>
                    <a:cubicBezTo>
                      <a:pt x="233681" y="291833"/>
                      <a:pt x="271813" y="322141"/>
                      <a:pt x="266925" y="352449"/>
                    </a:cubicBezTo>
                    <a:cubicBezTo>
                      <a:pt x="263014" y="378021"/>
                      <a:pt x="211193" y="397911"/>
                      <a:pt x="189683" y="405488"/>
                    </a:cubicBezTo>
                    <a:cubicBezTo>
                      <a:pt x="163283" y="414959"/>
                      <a:pt x="131995" y="414012"/>
                      <a:pt x="103641" y="407382"/>
                    </a:cubicBezTo>
                    <a:cubicBezTo>
                      <a:pt x="122218" y="406435"/>
                      <a:pt x="141773" y="402646"/>
                      <a:pt x="161328" y="396964"/>
                    </a:cubicBezTo>
                    <a:close/>
                  </a:path>
                </a:pathLst>
              </a:custGeom>
              <a:solidFill>
                <a:srgbClr val="96BE3D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5996625A-1616-530E-EA86-99A9D4A7423C}"/>
                  </a:ext>
                </a:extLst>
              </p:cNvPr>
              <p:cNvSpPr/>
              <p:nvPr/>
            </p:nvSpPr>
            <p:spPr>
              <a:xfrm>
                <a:off x="6646027" y="-1132550"/>
                <a:ext cx="621806" cy="434357"/>
              </a:xfrm>
              <a:custGeom>
                <a:avLst/>
                <a:gdLst>
                  <a:gd name="connsiteX0" fmla="*/ 172751 w 621806"/>
                  <a:gd name="connsiteY0" fmla="*/ 172950 h 434357"/>
                  <a:gd name="connsiteX1" fmla="*/ 89643 w 621806"/>
                  <a:gd name="connsiteY1" fmla="*/ 56453 h 434357"/>
                  <a:gd name="connsiteX2" fmla="*/ 40755 w 621806"/>
                  <a:gd name="connsiteY2" fmla="*/ 39404 h 434357"/>
                  <a:gd name="connsiteX3" fmla="*/ 14357 w 621806"/>
                  <a:gd name="connsiteY3" fmla="*/ 82025 h 434357"/>
                  <a:gd name="connsiteX4" fmla="*/ 31956 w 621806"/>
                  <a:gd name="connsiteY4" fmla="*/ 189998 h 434357"/>
                  <a:gd name="connsiteX5" fmla="*/ 17290 w 621806"/>
                  <a:gd name="connsiteY5" fmla="*/ 18568 h 434357"/>
                  <a:gd name="connsiteX6" fmla="*/ 108220 w 621806"/>
                  <a:gd name="connsiteY6" fmla="*/ 56453 h 434357"/>
                  <a:gd name="connsiteX7" fmla="*/ 168840 w 621806"/>
                  <a:gd name="connsiteY7" fmla="*/ 154007 h 434357"/>
                  <a:gd name="connsiteX8" fmla="*/ 261726 w 621806"/>
                  <a:gd name="connsiteY8" fmla="*/ 4361 h 434357"/>
                  <a:gd name="connsiteX9" fmla="*/ 324302 w 621806"/>
                  <a:gd name="connsiteY9" fmla="*/ 169161 h 434357"/>
                  <a:gd name="connsiteX10" fmla="*/ 439676 w 621806"/>
                  <a:gd name="connsiteY10" fmla="*/ 118016 h 434357"/>
                  <a:gd name="connsiteX11" fmla="*/ 457275 w 621806"/>
                  <a:gd name="connsiteY11" fmla="*/ 213676 h 434357"/>
                  <a:gd name="connsiteX12" fmla="*/ 613714 w 621806"/>
                  <a:gd name="connsiteY12" fmla="*/ 239249 h 434357"/>
                  <a:gd name="connsiteX13" fmla="*/ 442609 w 621806"/>
                  <a:gd name="connsiteY13" fmla="*/ 434357 h 434357"/>
                  <a:gd name="connsiteX14" fmla="*/ 531584 w 621806"/>
                  <a:gd name="connsiteY14" fmla="*/ 384159 h 434357"/>
                  <a:gd name="connsiteX15" fmla="*/ 598071 w 621806"/>
                  <a:gd name="connsiteY15" fmla="*/ 265768 h 434357"/>
                  <a:gd name="connsiteX16" fmla="*/ 595137 w 621806"/>
                  <a:gd name="connsiteY16" fmla="*/ 258191 h 434357"/>
                  <a:gd name="connsiteX17" fmla="*/ 586337 w 621806"/>
                  <a:gd name="connsiteY17" fmla="*/ 243984 h 434357"/>
                  <a:gd name="connsiteX18" fmla="*/ 482697 w 621806"/>
                  <a:gd name="connsiteY18" fmla="*/ 226936 h 434357"/>
                  <a:gd name="connsiteX19" fmla="*/ 417187 w 621806"/>
                  <a:gd name="connsiteY19" fmla="*/ 263874 h 434357"/>
                  <a:gd name="connsiteX20" fmla="*/ 436742 w 621806"/>
                  <a:gd name="connsiteY20" fmla="*/ 198522 h 434357"/>
                  <a:gd name="connsiteX21" fmla="*/ 426965 w 621806"/>
                  <a:gd name="connsiteY21" fmla="*/ 135065 h 434357"/>
                  <a:gd name="connsiteX22" fmla="*/ 416210 w 621806"/>
                  <a:gd name="connsiteY22" fmla="*/ 124646 h 434357"/>
                  <a:gd name="connsiteX23" fmla="*/ 401544 w 621806"/>
                  <a:gd name="connsiteY23" fmla="*/ 120858 h 434357"/>
                  <a:gd name="connsiteX24" fmla="*/ 333101 w 621806"/>
                  <a:gd name="connsiteY24" fmla="*/ 174844 h 434357"/>
                  <a:gd name="connsiteX25" fmla="*/ 315502 w 621806"/>
                  <a:gd name="connsiteY25" fmla="*/ 208941 h 434357"/>
                  <a:gd name="connsiteX26" fmla="*/ 310613 w 621806"/>
                  <a:gd name="connsiteY26" fmla="*/ 153060 h 434357"/>
                  <a:gd name="connsiteX27" fmla="*/ 298880 w 621806"/>
                  <a:gd name="connsiteY27" fmla="*/ 76342 h 434357"/>
                  <a:gd name="connsiteX28" fmla="*/ 293992 w 621806"/>
                  <a:gd name="connsiteY28" fmla="*/ 66871 h 434357"/>
                  <a:gd name="connsiteX29" fmla="*/ 232393 w 621806"/>
                  <a:gd name="connsiteY29" fmla="*/ 29933 h 434357"/>
                  <a:gd name="connsiteX30" fmla="*/ 206973 w 621806"/>
                  <a:gd name="connsiteY30" fmla="*/ 62136 h 434357"/>
                  <a:gd name="connsiteX31" fmla="*/ 175684 w 621806"/>
                  <a:gd name="connsiteY31" fmla="*/ 154007 h 434357"/>
                  <a:gd name="connsiteX32" fmla="*/ 172751 w 621806"/>
                  <a:gd name="connsiteY32" fmla="*/ 172950 h 434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21806" h="434357">
                    <a:moveTo>
                      <a:pt x="172751" y="172950"/>
                    </a:moveTo>
                    <a:cubicBezTo>
                      <a:pt x="156129" y="129382"/>
                      <a:pt x="125820" y="84867"/>
                      <a:pt x="89643" y="56453"/>
                    </a:cubicBezTo>
                    <a:cubicBezTo>
                      <a:pt x="74976" y="45087"/>
                      <a:pt x="60311" y="35616"/>
                      <a:pt x="40755" y="39404"/>
                    </a:cubicBezTo>
                    <a:cubicBezTo>
                      <a:pt x="22178" y="43193"/>
                      <a:pt x="14357" y="66871"/>
                      <a:pt x="14357" y="82025"/>
                    </a:cubicBezTo>
                    <a:cubicBezTo>
                      <a:pt x="14357" y="118016"/>
                      <a:pt x="23156" y="154954"/>
                      <a:pt x="31956" y="189998"/>
                    </a:cubicBezTo>
                    <a:cubicBezTo>
                      <a:pt x="15334" y="145483"/>
                      <a:pt x="-21820" y="49823"/>
                      <a:pt x="17290" y="18568"/>
                    </a:cubicBezTo>
                    <a:cubicBezTo>
                      <a:pt x="42711" y="-1322"/>
                      <a:pt x="92576" y="41299"/>
                      <a:pt x="108220" y="56453"/>
                    </a:cubicBezTo>
                    <a:cubicBezTo>
                      <a:pt x="137552" y="84867"/>
                      <a:pt x="152218" y="119911"/>
                      <a:pt x="168840" y="154007"/>
                    </a:cubicBezTo>
                    <a:cubicBezTo>
                      <a:pt x="175684" y="93391"/>
                      <a:pt x="186439" y="-24053"/>
                      <a:pt x="261726" y="4361"/>
                    </a:cubicBezTo>
                    <a:cubicBezTo>
                      <a:pt x="330168" y="29933"/>
                      <a:pt x="324302" y="106651"/>
                      <a:pt x="324302" y="169161"/>
                    </a:cubicBezTo>
                    <a:cubicBezTo>
                      <a:pt x="353634" y="125593"/>
                      <a:pt x="393721" y="63083"/>
                      <a:pt x="439676" y="118016"/>
                    </a:cubicBezTo>
                    <a:cubicBezTo>
                      <a:pt x="459230" y="141695"/>
                      <a:pt x="464119" y="178633"/>
                      <a:pt x="457275" y="213676"/>
                    </a:cubicBezTo>
                    <a:cubicBezTo>
                      <a:pt x="513984" y="190945"/>
                      <a:pt x="589270" y="189998"/>
                      <a:pt x="613714" y="239249"/>
                    </a:cubicBezTo>
                    <a:cubicBezTo>
                      <a:pt x="654779" y="322596"/>
                      <a:pt x="530606" y="424886"/>
                      <a:pt x="442609" y="434357"/>
                    </a:cubicBezTo>
                    <a:cubicBezTo>
                      <a:pt x="475852" y="423939"/>
                      <a:pt x="506162" y="404996"/>
                      <a:pt x="531584" y="384159"/>
                    </a:cubicBezTo>
                    <a:cubicBezTo>
                      <a:pt x="562872" y="358587"/>
                      <a:pt x="610781" y="310283"/>
                      <a:pt x="598071" y="265768"/>
                    </a:cubicBezTo>
                    <a:cubicBezTo>
                      <a:pt x="597093" y="262927"/>
                      <a:pt x="596115" y="260086"/>
                      <a:pt x="595137" y="258191"/>
                    </a:cubicBezTo>
                    <a:cubicBezTo>
                      <a:pt x="594159" y="252508"/>
                      <a:pt x="590248" y="247773"/>
                      <a:pt x="586337" y="243984"/>
                    </a:cubicBezTo>
                    <a:cubicBezTo>
                      <a:pt x="562872" y="218412"/>
                      <a:pt x="514962" y="215570"/>
                      <a:pt x="482697" y="226936"/>
                    </a:cubicBezTo>
                    <a:cubicBezTo>
                      <a:pt x="458253" y="235460"/>
                      <a:pt x="436742" y="247773"/>
                      <a:pt x="417187" y="263874"/>
                    </a:cubicBezTo>
                    <a:cubicBezTo>
                      <a:pt x="428920" y="243984"/>
                      <a:pt x="434787" y="220306"/>
                      <a:pt x="436742" y="198522"/>
                    </a:cubicBezTo>
                    <a:cubicBezTo>
                      <a:pt x="438698" y="182421"/>
                      <a:pt x="438698" y="153060"/>
                      <a:pt x="426965" y="135065"/>
                    </a:cubicBezTo>
                    <a:cubicBezTo>
                      <a:pt x="425009" y="127487"/>
                      <a:pt x="421098" y="124646"/>
                      <a:pt x="416210" y="124646"/>
                    </a:cubicBezTo>
                    <a:cubicBezTo>
                      <a:pt x="412299" y="121805"/>
                      <a:pt x="407410" y="120858"/>
                      <a:pt x="401544" y="120858"/>
                    </a:cubicBezTo>
                    <a:cubicBezTo>
                      <a:pt x="369278" y="120858"/>
                      <a:pt x="347767" y="150219"/>
                      <a:pt x="333101" y="174844"/>
                    </a:cubicBezTo>
                    <a:cubicBezTo>
                      <a:pt x="326257" y="186209"/>
                      <a:pt x="320391" y="197575"/>
                      <a:pt x="315502" y="208941"/>
                    </a:cubicBezTo>
                    <a:cubicBezTo>
                      <a:pt x="316480" y="190945"/>
                      <a:pt x="312568" y="172003"/>
                      <a:pt x="310613" y="153060"/>
                    </a:cubicBezTo>
                    <a:cubicBezTo>
                      <a:pt x="308657" y="128435"/>
                      <a:pt x="308657" y="100968"/>
                      <a:pt x="298880" y="76342"/>
                    </a:cubicBezTo>
                    <a:cubicBezTo>
                      <a:pt x="297902" y="73501"/>
                      <a:pt x="295947" y="69713"/>
                      <a:pt x="293992" y="66871"/>
                    </a:cubicBezTo>
                    <a:cubicBezTo>
                      <a:pt x="285192" y="28039"/>
                      <a:pt x="268570" y="3414"/>
                      <a:pt x="232393" y="29933"/>
                    </a:cubicBezTo>
                    <a:cubicBezTo>
                      <a:pt x="220661" y="38457"/>
                      <a:pt x="212839" y="49823"/>
                      <a:pt x="206973" y="62136"/>
                    </a:cubicBezTo>
                    <a:cubicBezTo>
                      <a:pt x="188395" y="88655"/>
                      <a:pt x="182529" y="122752"/>
                      <a:pt x="175684" y="154007"/>
                    </a:cubicBezTo>
                    <a:cubicBezTo>
                      <a:pt x="176662" y="159690"/>
                      <a:pt x="174707" y="165373"/>
                      <a:pt x="172751" y="172950"/>
                    </a:cubicBezTo>
                    <a:close/>
                  </a:path>
                </a:pathLst>
              </a:custGeom>
              <a:solidFill>
                <a:srgbClr val="96BE3D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94049D65-B051-AC51-F98C-303D3C3FBE8B}"/>
                  </a:ext>
                </a:extLst>
              </p:cNvPr>
              <p:cNvSpPr/>
              <p:nvPr/>
            </p:nvSpPr>
            <p:spPr>
              <a:xfrm>
                <a:off x="6107990" y="-224715"/>
                <a:ext cx="506457" cy="418486"/>
              </a:xfrm>
              <a:custGeom>
                <a:avLst/>
                <a:gdLst>
                  <a:gd name="connsiteX0" fmla="*/ 61566 w 506457"/>
                  <a:gd name="connsiteY0" fmla="*/ 143102 h 418486"/>
                  <a:gd name="connsiteX1" fmla="*/ 98721 w 506457"/>
                  <a:gd name="connsiteY1" fmla="*/ 157310 h 418486"/>
                  <a:gd name="connsiteX2" fmla="*/ 173029 w 506457"/>
                  <a:gd name="connsiteY2" fmla="*/ 15240 h 418486"/>
                  <a:gd name="connsiteX3" fmla="*/ 261026 w 506457"/>
                  <a:gd name="connsiteY3" fmla="*/ 40813 h 418486"/>
                  <a:gd name="connsiteX4" fmla="*/ 284492 w 506457"/>
                  <a:gd name="connsiteY4" fmla="*/ 98587 h 418486"/>
                  <a:gd name="connsiteX5" fmla="*/ 426265 w 506457"/>
                  <a:gd name="connsiteY5" fmla="*/ 19976 h 418486"/>
                  <a:gd name="connsiteX6" fmla="*/ 425287 w 506457"/>
                  <a:gd name="connsiteY6" fmla="*/ 169622 h 418486"/>
                  <a:gd name="connsiteX7" fmla="*/ 442887 w 506457"/>
                  <a:gd name="connsiteY7" fmla="*/ 169622 h 418486"/>
                  <a:gd name="connsiteX8" fmla="*/ 481996 w 506457"/>
                  <a:gd name="connsiteY8" fmla="*/ 213190 h 418486"/>
                  <a:gd name="connsiteX9" fmla="*/ 447776 w 506457"/>
                  <a:gd name="connsiteY9" fmla="*/ 318321 h 418486"/>
                  <a:gd name="connsiteX10" fmla="*/ 504484 w 506457"/>
                  <a:gd name="connsiteY10" fmla="*/ 368519 h 418486"/>
                  <a:gd name="connsiteX11" fmla="*/ 361734 w 506457"/>
                  <a:gd name="connsiteY11" fmla="*/ 399774 h 418486"/>
                  <a:gd name="connsiteX12" fmla="*/ 425287 w 506457"/>
                  <a:gd name="connsiteY12" fmla="*/ 404510 h 418486"/>
                  <a:gd name="connsiteX13" fmla="*/ 466352 w 506457"/>
                  <a:gd name="connsiteY13" fmla="*/ 388409 h 418486"/>
                  <a:gd name="connsiteX14" fmla="*/ 468308 w 506457"/>
                  <a:gd name="connsiteY14" fmla="*/ 387462 h 418486"/>
                  <a:gd name="connsiteX15" fmla="*/ 468308 w 506457"/>
                  <a:gd name="connsiteY15" fmla="*/ 385568 h 418486"/>
                  <a:gd name="connsiteX16" fmla="*/ 475152 w 506457"/>
                  <a:gd name="connsiteY16" fmla="*/ 362836 h 418486"/>
                  <a:gd name="connsiteX17" fmla="*/ 399866 w 506457"/>
                  <a:gd name="connsiteY17" fmla="*/ 326845 h 418486"/>
                  <a:gd name="connsiteX18" fmla="*/ 448753 w 506457"/>
                  <a:gd name="connsiteY18" fmla="*/ 281383 h 418486"/>
                  <a:gd name="connsiteX19" fmla="*/ 467330 w 506457"/>
                  <a:gd name="connsiteY19" fmla="*/ 205613 h 418486"/>
                  <a:gd name="connsiteX20" fmla="*/ 400843 w 506457"/>
                  <a:gd name="connsiteY20" fmla="*/ 196142 h 418486"/>
                  <a:gd name="connsiteX21" fmla="*/ 374445 w 506457"/>
                  <a:gd name="connsiteY21" fmla="*/ 212243 h 418486"/>
                  <a:gd name="connsiteX22" fmla="*/ 431153 w 506457"/>
                  <a:gd name="connsiteY22" fmla="*/ 93852 h 418486"/>
                  <a:gd name="connsiteX23" fmla="*/ 374445 w 506457"/>
                  <a:gd name="connsiteY23" fmla="*/ 19028 h 418486"/>
                  <a:gd name="connsiteX24" fmla="*/ 285470 w 506457"/>
                  <a:gd name="connsiteY24" fmla="*/ 110900 h 418486"/>
                  <a:gd name="connsiteX25" fmla="*/ 275692 w 506457"/>
                  <a:gd name="connsiteY25" fmla="*/ 134578 h 418486"/>
                  <a:gd name="connsiteX26" fmla="*/ 269826 w 506457"/>
                  <a:gd name="connsiteY26" fmla="*/ 101429 h 418486"/>
                  <a:gd name="connsiteX27" fmla="*/ 240493 w 506457"/>
                  <a:gd name="connsiteY27" fmla="*/ 41760 h 418486"/>
                  <a:gd name="connsiteX28" fmla="*/ 138808 w 506457"/>
                  <a:gd name="connsiteY28" fmla="*/ 65438 h 418486"/>
                  <a:gd name="connsiteX29" fmla="*/ 115342 w 506457"/>
                  <a:gd name="connsiteY29" fmla="*/ 200877 h 418486"/>
                  <a:gd name="connsiteX30" fmla="*/ 25390 w 506457"/>
                  <a:gd name="connsiteY30" fmla="*/ 176252 h 418486"/>
                  <a:gd name="connsiteX31" fmla="*/ 18546 w 506457"/>
                  <a:gd name="connsiteY31" fmla="*/ 271912 h 418486"/>
                  <a:gd name="connsiteX32" fmla="*/ 7790 w 506457"/>
                  <a:gd name="connsiteY32" fmla="*/ 259599 h 418486"/>
                  <a:gd name="connsiteX33" fmla="*/ 61566 w 506457"/>
                  <a:gd name="connsiteY33" fmla="*/ 143102 h 418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6457" h="418486">
                    <a:moveTo>
                      <a:pt x="61566" y="143102"/>
                    </a:moveTo>
                    <a:cubicBezTo>
                      <a:pt x="73299" y="143102"/>
                      <a:pt x="86010" y="148785"/>
                      <a:pt x="98721" y="157310"/>
                    </a:cubicBezTo>
                    <a:cubicBezTo>
                      <a:pt x="100676" y="99535"/>
                      <a:pt x="123164" y="27553"/>
                      <a:pt x="173029" y="15240"/>
                    </a:cubicBezTo>
                    <a:cubicBezTo>
                      <a:pt x="208228" y="6716"/>
                      <a:pt x="235604" y="17134"/>
                      <a:pt x="261026" y="40813"/>
                    </a:cubicBezTo>
                    <a:cubicBezTo>
                      <a:pt x="278625" y="56914"/>
                      <a:pt x="282536" y="77751"/>
                      <a:pt x="284492" y="98587"/>
                    </a:cubicBezTo>
                    <a:cubicBezTo>
                      <a:pt x="319690" y="45548"/>
                      <a:pt x="362711" y="-38746"/>
                      <a:pt x="426265" y="19976"/>
                    </a:cubicBezTo>
                    <a:cubicBezTo>
                      <a:pt x="471241" y="61649"/>
                      <a:pt x="452664" y="119424"/>
                      <a:pt x="425287" y="169622"/>
                    </a:cubicBezTo>
                    <a:cubicBezTo>
                      <a:pt x="430176" y="168675"/>
                      <a:pt x="436042" y="168675"/>
                      <a:pt x="442887" y="169622"/>
                    </a:cubicBezTo>
                    <a:cubicBezTo>
                      <a:pt x="461464" y="172464"/>
                      <a:pt x="478085" y="197089"/>
                      <a:pt x="481996" y="213190"/>
                    </a:cubicBezTo>
                    <a:cubicBezTo>
                      <a:pt x="490796" y="247287"/>
                      <a:pt x="476130" y="290855"/>
                      <a:pt x="447776" y="318321"/>
                    </a:cubicBezTo>
                    <a:cubicBezTo>
                      <a:pt x="475152" y="327793"/>
                      <a:pt x="498618" y="343894"/>
                      <a:pt x="504484" y="368519"/>
                    </a:cubicBezTo>
                    <a:cubicBezTo>
                      <a:pt x="521106" y="437660"/>
                      <a:pt x="429198" y="421558"/>
                      <a:pt x="361734" y="399774"/>
                    </a:cubicBezTo>
                    <a:cubicBezTo>
                      <a:pt x="383244" y="405457"/>
                      <a:pt x="404755" y="408298"/>
                      <a:pt x="425287" y="404510"/>
                    </a:cubicBezTo>
                    <a:cubicBezTo>
                      <a:pt x="437020" y="402616"/>
                      <a:pt x="455597" y="397880"/>
                      <a:pt x="466352" y="388409"/>
                    </a:cubicBezTo>
                    <a:cubicBezTo>
                      <a:pt x="467330" y="388409"/>
                      <a:pt x="467330" y="388409"/>
                      <a:pt x="468308" y="387462"/>
                    </a:cubicBezTo>
                    <a:cubicBezTo>
                      <a:pt x="468308" y="386515"/>
                      <a:pt x="468308" y="386515"/>
                      <a:pt x="468308" y="385568"/>
                    </a:cubicBezTo>
                    <a:cubicBezTo>
                      <a:pt x="474174" y="379885"/>
                      <a:pt x="478085" y="372308"/>
                      <a:pt x="475152" y="362836"/>
                    </a:cubicBezTo>
                    <a:cubicBezTo>
                      <a:pt x="467330" y="332528"/>
                      <a:pt x="434087" y="324951"/>
                      <a:pt x="399866" y="326845"/>
                    </a:cubicBezTo>
                    <a:cubicBezTo>
                      <a:pt x="418443" y="314533"/>
                      <a:pt x="436042" y="299379"/>
                      <a:pt x="448753" y="281383"/>
                    </a:cubicBezTo>
                    <a:cubicBezTo>
                      <a:pt x="462441" y="262441"/>
                      <a:pt x="481019" y="229291"/>
                      <a:pt x="467330" y="205613"/>
                    </a:cubicBezTo>
                    <a:cubicBezTo>
                      <a:pt x="453642" y="182882"/>
                      <a:pt x="422354" y="184776"/>
                      <a:pt x="400843" y="196142"/>
                    </a:cubicBezTo>
                    <a:cubicBezTo>
                      <a:pt x="391066" y="200877"/>
                      <a:pt x="383244" y="206560"/>
                      <a:pt x="374445" y="212243"/>
                    </a:cubicBezTo>
                    <a:cubicBezTo>
                      <a:pt x="398888" y="175305"/>
                      <a:pt x="424309" y="137420"/>
                      <a:pt x="431153" y="93852"/>
                    </a:cubicBezTo>
                    <a:cubicBezTo>
                      <a:pt x="436042" y="60702"/>
                      <a:pt x="418443" y="10505"/>
                      <a:pt x="374445" y="19028"/>
                    </a:cubicBezTo>
                    <a:cubicBezTo>
                      <a:pt x="329469" y="27553"/>
                      <a:pt x="302091" y="73962"/>
                      <a:pt x="285470" y="110900"/>
                    </a:cubicBezTo>
                    <a:cubicBezTo>
                      <a:pt x="281558" y="118477"/>
                      <a:pt x="278625" y="127001"/>
                      <a:pt x="275692" y="134578"/>
                    </a:cubicBezTo>
                    <a:cubicBezTo>
                      <a:pt x="274714" y="123213"/>
                      <a:pt x="271781" y="109953"/>
                      <a:pt x="269826" y="101429"/>
                    </a:cubicBezTo>
                    <a:cubicBezTo>
                      <a:pt x="265915" y="81539"/>
                      <a:pt x="259071" y="53125"/>
                      <a:pt x="240493" y="41760"/>
                    </a:cubicBezTo>
                    <a:cubicBezTo>
                      <a:pt x="209206" y="21870"/>
                      <a:pt x="159340" y="37971"/>
                      <a:pt x="138808" y="65438"/>
                    </a:cubicBezTo>
                    <a:cubicBezTo>
                      <a:pt x="110453" y="101429"/>
                      <a:pt x="108498" y="151627"/>
                      <a:pt x="115342" y="200877"/>
                    </a:cubicBezTo>
                    <a:cubicBezTo>
                      <a:pt x="92854" y="167728"/>
                      <a:pt x="58633" y="139314"/>
                      <a:pt x="25390" y="176252"/>
                    </a:cubicBezTo>
                    <a:cubicBezTo>
                      <a:pt x="3879" y="199930"/>
                      <a:pt x="9746" y="238763"/>
                      <a:pt x="18546" y="271912"/>
                    </a:cubicBezTo>
                    <a:cubicBezTo>
                      <a:pt x="13657" y="269071"/>
                      <a:pt x="8768" y="263388"/>
                      <a:pt x="7790" y="259599"/>
                    </a:cubicBezTo>
                    <a:cubicBezTo>
                      <a:pt x="-5898" y="209402"/>
                      <a:pt x="-8832" y="144997"/>
                      <a:pt x="61566" y="143102"/>
                    </a:cubicBezTo>
                    <a:close/>
                  </a:path>
                </a:pathLst>
              </a:custGeom>
              <a:solidFill>
                <a:srgbClr val="96BE3D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BA87F068-8A9B-E555-3A1B-31A58AE95E00}"/>
                </a:ext>
              </a:extLst>
            </p:cNvPr>
            <p:cNvSpPr/>
            <p:nvPr/>
          </p:nvSpPr>
          <p:spPr>
            <a:xfrm>
              <a:off x="6106502" y="-125128"/>
              <a:ext cx="409184" cy="490631"/>
            </a:xfrm>
            <a:custGeom>
              <a:avLst/>
              <a:gdLst>
                <a:gd name="connsiteX0" fmla="*/ 8300 w 409184"/>
                <a:gd name="connsiteY0" fmla="*/ 377852 h 490631"/>
                <a:gd name="connsiteX1" fmla="*/ 52298 w 409184"/>
                <a:gd name="connsiteY1" fmla="*/ 395848 h 490631"/>
                <a:gd name="connsiteX2" fmla="*/ 106074 w 409184"/>
                <a:gd name="connsiteY2" fmla="*/ 365540 h 490631"/>
                <a:gd name="connsiteX3" fmla="*/ 146161 w 409184"/>
                <a:gd name="connsiteY3" fmla="*/ 483931 h 490631"/>
                <a:gd name="connsiteX4" fmla="*/ 197983 w 409184"/>
                <a:gd name="connsiteY4" fmla="*/ 457411 h 490631"/>
                <a:gd name="connsiteX5" fmla="*/ 202871 w 409184"/>
                <a:gd name="connsiteY5" fmla="*/ 378799 h 490631"/>
                <a:gd name="connsiteX6" fmla="*/ 317267 w 409184"/>
                <a:gd name="connsiteY6" fmla="*/ 483931 h 490631"/>
                <a:gd name="connsiteX7" fmla="*/ 379843 w 409184"/>
                <a:gd name="connsiteY7" fmla="*/ 460252 h 490631"/>
                <a:gd name="connsiteX8" fmla="*/ 362244 w 409184"/>
                <a:gd name="connsiteY8" fmla="*/ 370275 h 490631"/>
                <a:gd name="connsiteX9" fmla="*/ 298690 w 409184"/>
                <a:gd name="connsiteY9" fmla="*/ 285981 h 490631"/>
                <a:gd name="connsiteX10" fmla="*/ 324111 w 409184"/>
                <a:gd name="connsiteY10" fmla="*/ 284086 h 490631"/>
                <a:gd name="connsiteX11" fmla="*/ 367132 w 409184"/>
                <a:gd name="connsiteY11" fmla="*/ 285033 h 490631"/>
                <a:gd name="connsiteX12" fmla="*/ 369088 w 409184"/>
                <a:gd name="connsiteY12" fmla="*/ 261355 h 490631"/>
                <a:gd name="connsiteX13" fmla="*/ 324111 w 409184"/>
                <a:gd name="connsiteY13" fmla="*/ 244307 h 490631"/>
                <a:gd name="connsiteX14" fmla="*/ 408197 w 409184"/>
                <a:gd name="connsiteY14" fmla="*/ 156224 h 490631"/>
                <a:gd name="connsiteX15" fmla="*/ 335844 w 409184"/>
                <a:gd name="connsiteY15" fmla="*/ 157171 h 490631"/>
                <a:gd name="connsiteX16" fmla="*/ 361266 w 409184"/>
                <a:gd name="connsiteY16" fmla="*/ 9419 h 490631"/>
                <a:gd name="connsiteX17" fmla="*/ 309445 w 409184"/>
                <a:gd name="connsiteY17" fmla="*/ 23626 h 490631"/>
                <a:gd name="connsiteX18" fmla="*/ 282069 w 409184"/>
                <a:gd name="connsiteY18" fmla="*/ 86136 h 490631"/>
                <a:gd name="connsiteX19" fmla="*/ 230248 w 409184"/>
                <a:gd name="connsiteY19" fmla="*/ 70035 h 490631"/>
                <a:gd name="connsiteX20" fmla="*/ 225359 w 409184"/>
                <a:gd name="connsiteY20" fmla="*/ 88978 h 490631"/>
                <a:gd name="connsiteX21" fmla="*/ 187227 w 409184"/>
                <a:gd name="connsiteY21" fmla="*/ 66247 h 490631"/>
                <a:gd name="connsiteX22" fmla="*/ 149095 w 409184"/>
                <a:gd name="connsiteY22" fmla="*/ 112656 h 490631"/>
                <a:gd name="connsiteX23" fmla="*/ 163761 w 409184"/>
                <a:gd name="connsiteY23" fmla="*/ 177061 h 490631"/>
                <a:gd name="connsiteX24" fmla="*/ 50343 w 409184"/>
                <a:gd name="connsiteY24" fmla="*/ 170431 h 490631"/>
                <a:gd name="connsiteX25" fmla="*/ 108029 w 409184"/>
                <a:gd name="connsiteY25" fmla="*/ 254725 h 490631"/>
                <a:gd name="connsiteX26" fmla="*/ 8300 w 409184"/>
                <a:gd name="connsiteY26" fmla="*/ 377852 h 49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9184" h="490631">
                  <a:moveTo>
                    <a:pt x="8300" y="377852"/>
                  </a:moveTo>
                  <a:cubicBezTo>
                    <a:pt x="16122" y="392059"/>
                    <a:pt x="36655" y="397742"/>
                    <a:pt x="52298" y="395848"/>
                  </a:cubicBezTo>
                  <a:cubicBezTo>
                    <a:pt x="79675" y="393006"/>
                    <a:pt x="94341" y="382588"/>
                    <a:pt x="106074" y="365540"/>
                  </a:cubicBezTo>
                  <a:cubicBezTo>
                    <a:pt x="103141" y="408160"/>
                    <a:pt x="114874" y="458358"/>
                    <a:pt x="146161" y="483931"/>
                  </a:cubicBezTo>
                  <a:cubicBezTo>
                    <a:pt x="167672" y="500979"/>
                    <a:pt x="192116" y="476353"/>
                    <a:pt x="197983" y="457411"/>
                  </a:cubicBezTo>
                  <a:cubicBezTo>
                    <a:pt x="206782" y="431839"/>
                    <a:pt x="206782" y="405319"/>
                    <a:pt x="202871" y="378799"/>
                  </a:cubicBezTo>
                  <a:cubicBezTo>
                    <a:pt x="229270" y="423314"/>
                    <a:pt x="274247" y="462147"/>
                    <a:pt x="317267" y="483931"/>
                  </a:cubicBezTo>
                  <a:cubicBezTo>
                    <a:pt x="343666" y="497190"/>
                    <a:pt x="373976" y="491508"/>
                    <a:pt x="379843" y="460252"/>
                  </a:cubicBezTo>
                  <a:cubicBezTo>
                    <a:pt x="386687" y="428050"/>
                    <a:pt x="377887" y="399636"/>
                    <a:pt x="362244" y="370275"/>
                  </a:cubicBezTo>
                  <a:cubicBezTo>
                    <a:pt x="346599" y="339967"/>
                    <a:pt x="325089" y="308712"/>
                    <a:pt x="298690" y="285981"/>
                  </a:cubicBezTo>
                  <a:cubicBezTo>
                    <a:pt x="274247" y="266091"/>
                    <a:pt x="313357" y="282192"/>
                    <a:pt x="324111" y="284086"/>
                  </a:cubicBezTo>
                  <a:cubicBezTo>
                    <a:pt x="338777" y="286928"/>
                    <a:pt x="351489" y="287875"/>
                    <a:pt x="367132" y="285033"/>
                  </a:cubicBezTo>
                  <a:cubicBezTo>
                    <a:pt x="382776" y="282192"/>
                    <a:pt x="374954" y="267985"/>
                    <a:pt x="369088" y="261355"/>
                  </a:cubicBezTo>
                  <a:cubicBezTo>
                    <a:pt x="360288" y="249990"/>
                    <a:pt x="341710" y="247148"/>
                    <a:pt x="324111" y="244307"/>
                  </a:cubicBezTo>
                  <a:cubicBezTo>
                    <a:pt x="365177" y="228206"/>
                    <a:pt x="416997" y="199792"/>
                    <a:pt x="408197" y="156224"/>
                  </a:cubicBezTo>
                  <a:cubicBezTo>
                    <a:pt x="402331" y="125916"/>
                    <a:pt x="364199" y="142017"/>
                    <a:pt x="335844" y="157171"/>
                  </a:cubicBezTo>
                  <a:cubicBezTo>
                    <a:pt x="365177" y="113603"/>
                    <a:pt x="399398" y="45410"/>
                    <a:pt x="361266" y="9419"/>
                  </a:cubicBezTo>
                  <a:cubicBezTo>
                    <a:pt x="341710" y="-8576"/>
                    <a:pt x="321178" y="895"/>
                    <a:pt x="309445" y="23626"/>
                  </a:cubicBezTo>
                  <a:cubicBezTo>
                    <a:pt x="299667" y="43516"/>
                    <a:pt x="291846" y="65300"/>
                    <a:pt x="282069" y="86136"/>
                  </a:cubicBezTo>
                  <a:cubicBezTo>
                    <a:pt x="267402" y="65300"/>
                    <a:pt x="246870" y="48251"/>
                    <a:pt x="230248" y="70035"/>
                  </a:cubicBezTo>
                  <a:cubicBezTo>
                    <a:pt x="226337" y="74771"/>
                    <a:pt x="225359" y="81401"/>
                    <a:pt x="225359" y="88978"/>
                  </a:cubicBezTo>
                  <a:cubicBezTo>
                    <a:pt x="214604" y="74771"/>
                    <a:pt x="201893" y="65300"/>
                    <a:pt x="187227" y="66247"/>
                  </a:cubicBezTo>
                  <a:cubicBezTo>
                    <a:pt x="160828" y="68141"/>
                    <a:pt x="150073" y="88978"/>
                    <a:pt x="149095" y="112656"/>
                  </a:cubicBezTo>
                  <a:cubicBezTo>
                    <a:pt x="148117" y="136334"/>
                    <a:pt x="154962" y="167590"/>
                    <a:pt x="163761" y="177061"/>
                  </a:cubicBezTo>
                  <a:cubicBezTo>
                    <a:pt x="136384" y="143911"/>
                    <a:pt x="74787" y="128757"/>
                    <a:pt x="50343" y="170431"/>
                  </a:cubicBezTo>
                  <a:cubicBezTo>
                    <a:pt x="30788" y="204528"/>
                    <a:pt x="73809" y="240519"/>
                    <a:pt x="108029" y="254725"/>
                  </a:cubicBezTo>
                  <a:cubicBezTo>
                    <a:pt x="58165" y="279351"/>
                    <a:pt x="-26899" y="316289"/>
                    <a:pt x="8300" y="377852"/>
                  </a:cubicBezTo>
                  <a:close/>
                </a:path>
              </a:pathLst>
            </a:custGeom>
            <a:solidFill>
              <a:srgbClr val="96BE3D"/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5C23A91-9CA5-39FB-B489-B01CF5BD3E90}"/>
                </a:ext>
              </a:extLst>
            </p:cNvPr>
            <p:cNvSpPr/>
            <p:nvPr/>
          </p:nvSpPr>
          <p:spPr>
            <a:xfrm>
              <a:off x="7355223" y="94385"/>
              <a:ext cx="432505" cy="420895"/>
            </a:xfrm>
            <a:custGeom>
              <a:avLst/>
              <a:gdLst>
                <a:gd name="connsiteX0" fmla="*/ 33580 w 432505"/>
                <a:gd name="connsiteY0" fmla="*/ 177281 h 420895"/>
                <a:gd name="connsiteX1" fmla="*/ 87357 w 432505"/>
                <a:gd name="connsiteY1" fmla="*/ 325033 h 420895"/>
                <a:gd name="connsiteX2" fmla="*/ 153843 w 432505"/>
                <a:gd name="connsiteY2" fmla="*/ 285254 h 420895"/>
                <a:gd name="connsiteX3" fmla="*/ 154821 w 432505"/>
                <a:gd name="connsiteY3" fmla="*/ 280518 h 420895"/>
                <a:gd name="connsiteX4" fmla="*/ 195886 w 432505"/>
                <a:gd name="connsiteY4" fmla="*/ 344923 h 420895"/>
                <a:gd name="connsiteX5" fmla="*/ 275084 w 432505"/>
                <a:gd name="connsiteY5" fmla="*/ 419746 h 420895"/>
                <a:gd name="connsiteX6" fmla="*/ 272150 w 432505"/>
                <a:gd name="connsiteY6" fmla="*/ 318404 h 420895"/>
                <a:gd name="connsiteX7" fmla="*/ 352326 w 432505"/>
                <a:gd name="connsiteY7" fmla="*/ 335452 h 420895"/>
                <a:gd name="connsiteX8" fmla="*/ 421745 w 432505"/>
                <a:gd name="connsiteY8" fmla="*/ 295672 h 420895"/>
                <a:gd name="connsiteX9" fmla="*/ 430545 w 432505"/>
                <a:gd name="connsiteY9" fmla="*/ 280518 h 420895"/>
                <a:gd name="connsiteX10" fmla="*/ 423700 w 432505"/>
                <a:gd name="connsiteY10" fmla="*/ 236950 h 420895"/>
                <a:gd name="connsiteX11" fmla="*/ 383613 w 432505"/>
                <a:gd name="connsiteY11" fmla="*/ 218008 h 420895"/>
                <a:gd name="connsiteX12" fmla="*/ 364058 w 432505"/>
                <a:gd name="connsiteY12" fmla="*/ 214219 h 420895"/>
                <a:gd name="connsiteX13" fmla="*/ 387524 w 432505"/>
                <a:gd name="connsiteY13" fmla="*/ 183911 h 420895"/>
                <a:gd name="connsiteX14" fmla="*/ 368947 w 432505"/>
                <a:gd name="connsiteY14" fmla="*/ 165916 h 420895"/>
                <a:gd name="connsiteX15" fmla="*/ 314194 w 432505"/>
                <a:gd name="connsiteY15" fmla="*/ 151709 h 420895"/>
                <a:gd name="connsiteX16" fmla="*/ 348414 w 432505"/>
                <a:gd name="connsiteY16" fmla="*/ 20058 h 420895"/>
                <a:gd name="connsiteX17" fmla="*/ 226196 w 432505"/>
                <a:gd name="connsiteY17" fmla="*/ 77833 h 420895"/>
                <a:gd name="connsiteX18" fmla="*/ 161665 w 432505"/>
                <a:gd name="connsiteY18" fmla="*/ 26688 h 420895"/>
                <a:gd name="connsiteX19" fmla="*/ 149932 w 432505"/>
                <a:gd name="connsiteY19" fmla="*/ 86357 h 420895"/>
                <a:gd name="connsiteX20" fmla="*/ 26736 w 432505"/>
                <a:gd name="connsiteY20" fmla="*/ 44683 h 420895"/>
                <a:gd name="connsiteX21" fmla="*/ 37492 w 432505"/>
                <a:gd name="connsiteY21" fmla="*/ 126136 h 420895"/>
                <a:gd name="connsiteX22" fmla="*/ 337 w 432505"/>
                <a:gd name="connsiteY22" fmla="*/ 127083 h 420895"/>
                <a:gd name="connsiteX23" fmla="*/ 33580 w 432505"/>
                <a:gd name="connsiteY23" fmla="*/ 177281 h 420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2505" h="420895">
                  <a:moveTo>
                    <a:pt x="33580" y="177281"/>
                  </a:moveTo>
                  <a:cubicBezTo>
                    <a:pt x="25758" y="231267"/>
                    <a:pt x="45314" y="307038"/>
                    <a:pt x="87357" y="325033"/>
                  </a:cubicBezTo>
                  <a:cubicBezTo>
                    <a:pt x="124511" y="341134"/>
                    <a:pt x="147976" y="323139"/>
                    <a:pt x="153843" y="285254"/>
                  </a:cubicBezTo>
                  <a:cubicBezTo>
                    <a:pt x="153843" y="284307"/>
                    <a:pt x="153843" y="282413"/>
                    <a:pt x="154821" y="280518"/>
                  </a:cubicBezTo>
                  <a:cubicBezTo>
                    <a:pt x="166554" y="304196"/>
                    <a:pt x="182198" y="326928"/>
                    <a:pt x="195886" y="344923"/>
                  </a:cubicBezTo>
                  <a:cubicBezTo>
                    <a:pt x="214463" y="370496"/>
                    <a:pt x="240863" y="412169"/>
                    <a:pt x="275084" y="419746"/>
                  </a:cubicBezTo>
                  <a:cubicBezTo>
                    <a:pt x="326904" y="431112"/>
                    <a:pt x="301482" y="355342"/>
                    <a:pt x="272150" y="318404"/>
                  </a:cubicBezTo>
                  <a:cubicBezTo>
                    <a:pt x="297571" y="329769"/>
                    <a:pt x="325926" y="341134"/>
                    <a:pt x="352326" y="335452"/>
                  </a:cubicBezTo>
                  <a:cubicBezTo>
                    <a:pt x="375791" y="330716"/>
                    <a:pt x="409035" y="318404"/>
                    <a:pt x="421745" y="295672"/>
                  </a:cubicBezTo>
                  <a:cubicBezTo>
                    <a:pt x="425656" y="290937"/>
                    <a:pt x="429567" y="286201"/>
                    <a:pt x="430545" y="280518"/>
                  </a:cubicBezTo>
                  <a:cubicBezTo>
                    <a:pt x="433479" y="267259"/>
                    <a:pt x="434456" y="247369"/>
                    <a:pt x="423700" y="236950"/>
                  </a:cubicBezTo>
                  <a:cubicBezTo>
                    <a:pt x="411968" y="225585"/>
                    <a:pt x="398280" y="220849"/>
                    <a:pt x="383613" y="218008"/>
                  </a:cubicBezTo>
                  <a:cubicBezTo>
                    <a:pt x="377747" y="216113"/>
                    <a:pt x="370902" y="215166"/>
                    <a:pt x="364058" y="214219"/>
                  </a:cubicBezTo>
                  <a:cubicBezTo>
                    <a:pt x="377747" y="207589"/>
                    <a:pt x="391435" y="200959"/>
                    <a:pt x="387524" y="183911"/>
                  </a:cubicBezTo>
                  <a:cubicBezTo>
                    <a:pt x="385568" y="176334"/>
                    <a:pt x="375791" y="168757"/>
                    <a:pt x="368947" y="165916"/>
                  </a:cubicBezTo>
                  <a:cubicBezTo>
                    <a:pt x="357214" y="161180"/>
                    <a:pt x="334726" y="153603"/>
                    <a:pt x="314194" y="151709"/>
                  </a:cubicBezTo>
                  <a:cubicBezTo>
                    <a:pt x="346459" y="111929"/>
                    <a:pt x="376769" y="53208"/>
                    <a:pt x="348414" y="20058"/>
                  </a:cubicBezTo>
                  <a:cubicBezTo>
                    <a:pt x="304416" y="-33929"/>
                    <a:pt x="254551" y="33318"/>
                    <a:pt x="226196" y="77833"/>
                  </a:cubicBezTo>
                  <a:cubicBezTo>
                    <a:pt x="216419" y="48472"/>
                    <a:pt x="190019" y="19111"/>
                    <a:pt x="161665" y="26688"/>
                  </a:cubicBezTo>
                  <a:cubicBezTo>
                    <a:pt x="145043" y="31423"/>
                    <a:pt x="143088" y="60784"/>
                    <a:pt x="149932" y="86357"/>
                  </a:cubicBezTo>
                  <a:cubicBezTo>
                    <a:pt x="115711" y="50366"/>
                    <a:pt x="54113" y="10587"/>
                    <a:pt x="26736" y="44683"/>
                  </a:cubicBezTo>
                  <a:cubicBezTo>
                    <a:pt x="7182" y="68362"/>
                    <a:pt x="16959" y="101511"/>
                    <a:pt x="37492" y="126136"/>
                  </a:cubicBezTo>
                  <a:cubicBezTo>
                    <a:pt x="19892" y="118559"/>
                    <a:pt x="1315" y="114771"/>
                    <a:pt x="337" y="127083"/>
                  </a:cubicBezTo>
                  <a:cubicBezTo>
                    <a:pt x="-2596" y="145079"/>
                    <a:pt x="14026" y="164969"/>
                    <a:pt x="33580" y="177281"/>
                  </a:cubicBezTo>
                  <a:close/>
                </a:path>
              </a:pathLst>
            </a:custGeom>
            <a:solidFill>
              <a:srgbClr val="96BE3D"/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8" name="Graphic 25">
            <a:extLst>
              <a:ext uri="{FF2B5EF4-FFF2-40B4-BE49-F238E27FC236}">
                <a16:creationId xmlns:a16="http://schemas.microsoft.com/office/drawing/2014/main" id="{C2995397-1E60-04BC-C37E-E55ED7A11DFE}"/>
              </a:ext>
            </a:extLst>
          </p:cNvPr>
          <p:cNvGrpSpPr/>
          <p:nvPr/>
        </p:nvGrpSpPr>
        <p:grpSpPr>
          <a:xfrm>
            <a:off x="0" y="-195330"/>
            <a:ext cx="6159181" cy="5274379"/>
            <a:chOff x="882499" y="-823980"/>
            <a:chExt cx="6159181" cy="5274379"/>
          </a:xfrm>
        </p:grpSpPr>
        <p:grpSp>
          <p:nvGrpSpPr>
            <p:cNvPr id="29" name="Graphic 25">
              <a:extLst>
                <a:ext uri="{FF2B5EF4-FFF2-40B4-BE49-F238E27FC236}">
                  <a16:creationId xmlns:a16="http://schemas.microsoft.com/office/drawing/2014/main" id="{E182F190-342B-53DD-71CD-CF4FB79AF3A7}"/>
                </a:ext>
              </a:extLst>
            </p:cNvPr>
            <p:cNvGrpSpPr/>
            <p:nvPr/>
          </p:nvGrpSpPr>
          <p:grpSpPr>
            <a:xfrm>
              <a:off x="2807091" y="1120035"/>
              <a:ext cx="2431651" cy="3330363"/>
              <a:chOff x="2807091" y="1120035"/>
              <a:chExt cx="2431651" cy="3330363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DC7D981B-9D2A-A9DC-1F7F-8E0D8BAF1F30}"/>
                  </a:ext>
                </a:extLst>
              </p:cNvPr>
              <p:cNvSpPr/>
              <p:nvPr/>
            </p:nvSpPr>
            <p:spPr>
              <a:xfrm>
                <a:off x="2810024" y="1120982"/>
                <a:ext cx="2428718" cy="3327521"/>
              </a:xfrm>
              <a:custGeom>
                <a:avLst/>
                <a:gdLst>
                  <a:gd name="connsiteX0" fmla="*/ 2419919 w 2428718"/>
                  <a:gd name="connsiteY0" fmla="*/ 477612 h 3327521"/>
                  <a:gd name="connsiteX1" fmla="*/ 2197971 w 2428718"/>
                  <a:gd name="connsiteY1" fmla="*/ 797741 h 3327521"/>
                  <a:gd name="connsiteX2" fmla="*/ 1883137 w 2428718"/>
                  <a:gd name="connsiteY2" fmla="*/ 1092298 h 3327521"/>
                  <a:gd name="connsiteX3" fmla="*/ 1634789 w 2428718"/>
                  <a:gd name="connsiteY3" fmla="*/ 1176593 h 3327521"/>
                  <a:gd name="connsiteX4" fmla="*/ 1641634 w 2428718"/>
                  <a:gd name="connsiteY4" fmla="*/ 1163333 h 3327521"/>
                  <a:gd name="connsiteX5" fmla="*/ 1692476 w 2428718"/>
                  <a:gd name="connsiteY5" fmla="*/ 998533 h 3327521"/>
                  <a:gd name="connsiteX6" fmla="*/ 1692476 w 2428718"/>
                  <a:gd name="connsiteY6" fmla="*/ 997585 h 3327521"/>
                  <a:gd name="connsiteX7" fmla="*/ 1886070 w 2428718"/>
                  <a:gd name="connsiteY7" fmla="*/ 681244 h 3327521"/>
                  <a:gd name="connsiteX8" fmla="*/ 2007310 w 2428718"/>
                  <a:gd name="connsiteY8" fmla="*/ 416048 h 3327521"/>
                  <a:gd name="connsiteX9" fmla="*/ 2026865 w 2428718"/>
                  <a:gd name="connsiteY9" fmla="*/ 213363 h 3327521"/>
                  <a:gd name="connsiteX10" fmla="*/ 2024910 w 2428718"/>
                  <a:gd name="connsiteY10" fmla="*/ 213363 h 3327521"/>
                  <a:gd name="connsiteX11" fmla="*/ 2011221 w 2428718"/>
                  <a:gd name="connsiteY11" fmla="*/ 218098 h 3327521"/>
                  <a:gd name="connsiteX12" fmla="*/ 2011221 w 2428718"/>
                  <a:gd name="connsiteY12" fmla="*/ 221887 h 3327521"/>
                  <a:gd name="connsiteX13" fmla="*/ 2010243 w 2428718"/>
                  <a:gd name="connsiteY13" fmla="*/ 275873 h 3327521"/>
                  <a:gd name="connsiteX14" fmla="*/ 1998511 w 2428718"/>
                  <a:gd name="connsiteY14" fmla="*/ 288186 h 3327521"/>
                  <a:gd name="connsiteX15" fmla="*/ 1993622 w 2428718"/>
                  <a:gd name="connsiteY15" fmla="*/ 303340 h 3327521"/>
                  <a:gd name="connsiteX16" fmla="*/ 1997533 w 2428718"/>
                  <a:gd name="connsiteY16" fmla="*/ 315653 h 3327521"/>
                  <a:gd name="connsiteX17" fmla="*/ 1982867 w 2428718"/>
                  <a:gd name="connsiteY17" fmla="*/ 357326 h 3327521"/>
                  <a:gd name="connsiteX18" fmla="*/ 1927135 w 2428718"/>
                  <a:gd name="connsiteY18" fmla="*/ 500343 h 3327521"/>
                  <a:gd name="connsiteX19" fmla="*/ 1747230 w 2428718"/>
                  <a:gd name="connsiteY19" fmla="*/ 791111 h 3327521"/>
                  <a:gd name="connsiteX20" fmla="*/ 1728653 w 2428718"/>
                  <a:gd name="connsiteY20" fmla="*/ 821419 h 3327521"/>
                  <a:gd name="connsiteX21" fmla="*/ 1717898 w 2428718"/>
                  <a:gd name="connsiteY21" fmla="*/ 782587 h 3327521"/>
                  <a:gd name="connsiteX22" fmla="*/ 1722787 w 2428718"/>
                  <a:gd name="connsiteY22" fmla="*/ 210522 h 3327521"/>
                  <a:gd name="connsiteX23" fmla="*/ 1720831 w 2428718"/>
                  <a:gd name="connsiteY23" fmla="*/ 209574 h 3327521"/>
                  <a:gd name="connsiteX24" fmla="*/ 1715942 w 2428718"/>
                  <a:gd name="connsiteY24" fmla="*/ 216204 h 3327521"/>
                  <a:gd name="connsiteX25" fmla="*/ 1717898 w 2428718"/>
                  <a:gd name="connsiteY25" fmla="*/ 216204 h 3327521"/>
                  <a:gd name="connsiteX26" fmla="*/ 1689543 w 2428718"/>
                  <a:gd name="connsiteY26" fmla="*/ 356379 h 3327521"/>
                  <a:gd name="connsiteX27" fmla="*/ 1655322 w 2428718"/>
                  <a:gd name="connsiteY27" fmla="*/ 484242 h 3327521"/>
                  <a:gd name="connsiteX28" fmla="*/ 1632834 w 2428718"/>
                  <a:gd name="connsiteY28" fmla="*/ 695451 h 3327521"/>
                  <a:gd name="connsiteX29" fmla="*/ 1666077 w 2428718"/>
                  <a:gd name="connsiteY29" fmla="*/ 830890 h 3327521"/>
                  <a:gd name="connsiteX30" fmla="*/ 1579058 w 2428718"/>
                  <a:gd name="connsiteY30" fmla="*/ 1130184 h 3327521"/>
                  <a:gd name="connsiteX31" fmla="*/ 1486172 w 2428718"/>
                  <a:gd name="connsiteY31" fmla="*/ 1309191 h 3327521"/>
                  <a:gd name="connsiteX32" fmla="*/ 1397197 w 2428718"/>
                  <a:gd name="connsiteY32" fmla="*/ 1450313 h 3327521"/>
                  <a:gd name="connsiteX33" fmla="*/ 1304312 w 2428718"/>
                  <a:gd name="connsiteY33" fmla="*/ 1554497 h 3327521"/>
                  <a:gd name="connsiteX34" fmla="*/ 1337555 w 2428718"/>
                  <a:gd name="connsiteY34" fmla="*/ 1414322 h 3327521"/>
                  <a:gd name="connsiteX35" fmla="*/ 1351244 w 2428718"/>
                  <a:gd name="connsiteY35" fmla="*/ 1109347 h 3327521"/>
                  <a:gd name="connsiteX36" fmla="*/ 1415775 w 2428718"/>
                  <a:gd name="connsiteY36" fmla="*/ 724812 h 3327521"/>
                  <a:gd name="connsiteX37" fmla="*/ 1456840 w 2428718"/>
                  <a:gd name="connsiteY37" fmla="*/ 327965 h 3327521"/>
                  <a:gd name="connsiteX38" fmla="*/ 1470528 w 2428718"/>
                  <a:gd name="connsiteY38" fmla="*/ 112967 h 3327521"/>
                  <a:gd name="connsiteX39" fmla="*/ 1421641 w 2428718"/>
                  <a:gd name="connsiteY39" fmla="*/ 119597 h 3327521"/>
                  <a:gd name="connsiteX40" fmla="*/ 1420663 w 2428718"/>
                  <a:gd name="connsiteY40" fmla="*/ 126227 h 3327521"/>
                  <a:gd name="connsiteX41" fmla="*/ 1420663 w 2428718"/>
                  <a:gd name="connsiteY41" fmla="*/ 127174 h 3327521"/>
                  <a:gd name="connsiteX42" fmla="*/ 1397197 w 2428718"/>
                  <a:gd name="connsiteY42" fmla="*/ 395211 h 3327521"/>
                  <a:gd name="connsiteX43" fmla="*/ 1382531 w 2428718"/>
                  <a:gd name="connsiteY43" fmla="*/ 553382 h 3327521"/>
                  <a:gd name="connsiteX44" fmla="*/ 1375687 w 2428718"/>
                  <a:gd name="connsiteY44" fmla="*/ 619681 h 3327521"/>
                  <a:gd name="connsiteX45" fmla="*/ 1326800 w 2428718"/>
                  <a:gd name="connsiteY45" fmla="*/ 805318 h 3327521"/>
                  <a:gd name="connsiteX46" fmla="*/ 1301378 w 2428718"/>
                  <a:gd name="connsiteY46" fmla="*/ 915185 h 3327521"/>
                  <a:gd name="connsiteX47" fmla="*/ 1223159 w 2428718"/>
                  <a:gd name="connsiteY47" fmla="*/ 564747 h 3327521"/>
                  <a:gd name="connsiteX48" fmla="*/ 1205560 w 2428718"/>
                  <a:gd name="connsiteY48" fmla="*/ 357326 h 3327521"/>
                  <a:gd name="connsiteX49" fmla="*/ 1222181 w 2428718"/>
                  <a:gd name="connsiteY49" fmla="*/ 138540 h 3327521"/>
                  <a:gd name="connsiteX50" fmla="*/ 1184049 w 2428718"/>
                  <a:gd name="connsiteY50" fmla="*/ 143275 h 3327521"/>
                  <a:gd name="connsiteX51" fmla="*/ 1183071 w 2428718"/>
                  <a:gd name="connsiteY51" fmla="*/ 148958 h 3327521"/>
                  <a:gd name="connsiteX52" fmla="*/ 1224137 w 2428718"/>
                  <a:gd name="connsiteY52" fmla="*/ 896243 h 3327521"/>
                  <a:gd name="connsiteX53" fmla="*/ 1251514 w 2428718"/>
                  <a:gd name="connsiteY53" fmla="*/ 1258993 h 3327521"/>
                  <a:gd name="connsiteX54" fmla="*/ 1209471 w 2428718"/>
                  <a:gd name="connsiteY54" fmla="*/ 1421899 h 3327521"/>
                  <a:gd name="connsiteX55" fmla="*/ 1145917 w 2428718"/>
                  <a:gd name="connsiteY55" fmla="*/ 1581964 h 3327521"/>
                  <a:gd name="connsiteX56" fmla="*/ 1145917 w 2428718"/>
                  <a:gd name="connsiteY56" fmla="*/ 1581017 h 3327521"/>
                  <a:gd name="connsiteX57" fmla="*/ 1126362 w 2428718"/>
                  <a:gd name="connsiteY57" fmla="*/ 1287407 h 3327521"/>
                  <a:gd name="connsiteX58" fmla="*/ 1068675 w 2428718"/>
                  <a:gd name="connsiteY58" fmla="*/ 1030735 h 3327521"/>
                  <a:gd name="connsiteX59" fmla="*/ 960146 w 2428718"/>
                  <a:gd name="connsiteY59" fmla="*/ 781640 h 3327521"/>
                  <a:gd name="connsiteX60" fmla="*/ 850638 w 2428718"/>
                  <a:gd name="connsiteY60" fmla="*/ 228517 h 3327521"/>
                  <a:gd name="connsiteX61" fmla="*/ 812506 w 2428718"/>
                  <a:gd name="connsiteY61" fmla="*/ 2153 h 3327521"/>
                  <a:gd name="connsiteX62" fmla="*/ 798818 w 2428718"/>
                  <a:gd name="connsiteY62" fmla="*/ 9730 h 3327521"/>
                  <a:gd name="connsiteX63" fmla="*/ 850638 w 2428718"/>
                  <a:gd name="connsiteY63" fmla="*/ 614945 h 3327521"/>
                  <a:gd name="connsiteX64" fmla="*/ 939613 w 2428718"/>
                  <a:gd name="connsiteY64" fmla="*/ 895295 h 3327521"/>
                  <a:gd name="connsiteX65" fmla="*/ 950368 w 2428718"/>
                  <a:gd name="connsiteY65" fmla="*/ 931287 h 3327521"/>
                  <a:gd name="connsiteX66" fmla="*/ 901481 w 2428718"/>
                  <a:gd name="connsiteY66" fmla="*/ 888665 h 3327521"/>
                  <a:gd name="connsiteX67" fmla="*/ 746997 w 2428718"/>
                  <a:gd name="connsiteY67" fmla="*/ 726706 h 3327521"/>
                  <a:gd name="connsiteX68" fmla="*/ 662911 w 2428718"/>
                  <a:gd name="connsiteY68" fmla="*/ 506973 h 3327521"/>
                  <a:gd name="connsiteX69" fmla="*/ 583714 w 2428718"/>
                  <a:gd name="connsiteY69" fmla="*/ 301446 h 3327521"/>
                  <a:gd name="connsiteX70" fmla="*/ 546560 w 2428718"/>
                  <a:gd name="connsiteY70" fmla="*/ 337437 h 3327521"/>
                  <a:gd name="connsiteX71" fmla="*/ 659978 w 2428718"/>
                  <a:gd name="connsiteY71" fmla="*/ 684086 h 3327521"/>
                  <a:gd name="connsiteX72" fmla="*/ 732331 w 2428718"/>
                  <a:gd name="connsiteY72" fmla="*/ 796794 h 3327521"/>
                  <a:gd name="connsiteX73" fmla="*/ 748953 w 2428718"/>
                  <a:gd name="connsiteY73" fmla="*/ 818578 h 3327521"/>
                  <a:gd name="connsiteX74" fmla="*/ 750908 w 2428718"/>
                  <a:gd name="connsiteY74" fmla="*/ 820472 h 3327521"/>
                  <a:gd name="connsiteX75" fmla="*/ 844772 w 2428718"/>
                  <a:gd name="connsiteY75" fmla="*/ 941705 h 3327521"/>
                  <a:gd name="connsiteX76" fmla="*/ 1005122 w 2428718"/>
                  <a:gd name="connsiteY76" fmla="*/ 1144391 h 3327521"/>
                  <a:gd name="connsiteX77" fmla="*/ 999255 w 2428718"/>
                  <a:gd name="connsiteY77" fmla="*/ 1437053 h 3327521"/>
                  <a:gd name="connsiteX78" fmla="*/ 1023699 w 2428718"/>
                  <a:gd name="connsiteY78" fmla="*/ 1740135 h 3327521"/>
                  <a:gd name="connsiteX79" fmla="*/ 906370 w 2428718"/>
                  <a:gd name="connsiteY79" fmla="*/ 1592382 h 3327521"/>
                  <a:gd name="connsiteX80" fmla="*/ 716687 w 2428718"/>
                  <a:gd name="connsiteY80" fmla="*/ 1305402 h 3327521"/>
                  <a:gd name="connsiteX81" fmla="*/ 637490 w 2428718"/>
                  <a:gd name="connsiteY81" fmla="*/ 1152914 h 3327521"/>
                  <a:gd name="connsiteX82" fmla="*/ 626735 w 2428718"/>
                  <a:gd name="connsiteY82" fmla="*/ 1125448 h 3327521"/>
                  <a:gd name="connsiteX83" fmla="*/ 603269 w 2428718"/>
                  <a:gd name="connsiteY83" fmla="*/ 1043994 h 3327521"/>
                  <a:gd name="connsiteX84" fmla="*/ 521138 w 2428718"/>
                  <a:gd name="connsiteY84" fmla="*/ 747543 h 3327521"/>
                  <a:gd name="connsiteX85" fmla="*/ 379365 w 2428718"/>
                  <a:gd name="connsiteY85" fmla="*/ 490872 h 3327521"/>
                  <a:gd name="connsiteX86" fmla="*/ 224881 w 2428718"/>
                  <a:gd name="connsiteY86" fmla="*/ 213363 h 3327521"/>
                  <a:gd name="connsiteX87" fmla="*/ 200438 w 2428718"/>
                  <a:gd name="connsiteY87" fmla="*/ 232305 h 3327521"/>
                  <a:gd name="connsiteX88" fmla="*/ 367632 w 2428718"/>
                  <a:gd name="connsiteY88" fmla="*/ 538228 h 3327521"/>
                  <a:gd name="connsiteX89" fmla="*/ 497672 w 2428718"/>
                  <a:gd name="connsiteY89" fmla="*/ 918027 h 3327521"/>
                  <a:gd name="connsiteX90" fmla="*/ 606202 w 2428718"/>
                  <a:gd name="connsiteY90" fmla="*/ 1236262 h 3327521"/>
                  <a:gd name="connsiteX91" fmla="*/ 664867 w 2428718"/>
                  <a:gd name="connsiteY91" fmla="*/ 1342340 h 3327521"/>
                  <a:gd name="connsiteX92" fmla="*/ 701043 w 2428718"/>
                  <a:gd name="connsiteY92" fmla="*/ 1411481 h 3327521"/>
                  <a:gd name="connsiteX93" fmla="*/ 687355 w 2428718"/>
                  <a:gd name="connsiteY93" fmla="*/ 1394433 h 3327521"/>
                  <a:gd name="connsiteX94" fmla="*/ 570025 w 2428718"/>
                  <a:gd name="connsiteY94" fmla="*/ 1272253 h 3327521"/>
                  <a:gd name="connsiteX95" fmla="*/ 348077 w 2428718"/>
                  <a:gd name="connsiteY95" fmla="*/ 1001374 h 3327521"/>
                  <a:gd name="connsiteX96" fmla="*/ 125151 w 2428718"/>
                  <a:gd name="connsiteY96" fmla="*/ 671773 h 3327521"/>
                  <a:gd name="connsiteX97" fmla="*/ 67464 w 2428718"/>
                  <a:gd name="connsiteY97" fmla="*/ 561906 h 3327521"/>
                  <a:gd name="connsiteX98" fmla="*/ 11733 w 2428718"/>
                  <a:gd name="connsiteY98" fmla="*/ 416996 h 3327521"/>
                  <a:gd name="connsiteX99" fmla="*/ 12711 w 2428718"/>
                  <a:gd name="connsiteY99" fmla="*/ 415101 h 3327521"/>
                  <a:gd name="connsiteX100" fmla="*/ 2933 w 2428718"/>
                  <a:gd name="connsiteY100" fmla="*/ 410365 h 3327521"/>
                  <a:gd name="connsiteX101" fmla="*/ 0 w 2428718"/>
                  <a:gd name="connsiteY101" fmla="*/ 412260 h 3327521"/>
                  <a:gd name="connsiteX102" fmla="*/ 79197 w 2428718"/>
                  <a:gd name="connsiteY102" fmla="*/ 723865 h 3327521"/>
                  <a:gd name="connsiteX103" fmla="*/ 197505 w 2428718"/>
                  <a:gd name="connsiteY103" fmla="*/ 934128 h 3327521"/>
                  <a:gd name="connsiteX104" fmla="*/ 311901 w 2428718"/>
                  <a:gd name="connsiteY104" fmla="*/ 1098928 h 3327521"/>
                  <a:gd name="connsiteX105" fmla="*/ 576869 w 2428718"/>
                  <a:gd name="connsiteY105" fmla="*/ 1368860 h 3327521"/>
                  <a:gd name="connsiteX106" fmla="*/ 874104 w 2428718"/>
                  <a:gd name="connsiteY106" fmla="*/ 1706985 h 3327521"/>
                  <a:gd name="connsiteX107" fmla="*/ 1022721 w 2428718"/>
                  <a:gd name="connsiteY107" fmla="*/ 2136035 h 3327521"/>
                  <a:gd name="connsiteX108" fmla="*/ 1022721 w 2428718"/>
                  <a:gd name="connsiteY108" fmla="*/ 2431538 h 3327521"/>
                  <a:gd name="connsiteX109" fmla="*/ 1028588 w 2428718"/>
                  <a:gd name="connsiteY109" fmla="*/ 2658849 h 3327521"/>
                  <a:gd name="connsiteX110" fmla="*/ 976767 w 2428718"/>
                  <a:gd name="connsiteY110" fmla="*/ 2973296 h 3327521"/>
                  <a:gd name="connsiteX111" fmla="*/ 958190 w 2428718"/>
                  <a:gd name="connsiteY111" fmla="*/ 3099264 h 3327521"/>
                  <a:gd name="connsiteX112" fmla="*/ 900503 w 2428718"/>
                  <a:gd name="connsiteY112" fmla="*/ 3194925 h 3327521"/>
                  <a:gd name="connsiteX113" fmla="*/ 753841 w 2428718"/>
                  <a:gd name="connsiteY113" fmla="*/ 3314262 h 3327521"/>
                  <a:gd name="connsiteX114" fmla="*/ 856505 w 2428718"/>
                  <a:gd name="connsiteY114" fmla="*/ 3322787 h 3327521"/>
                  <a:gd name="connsiteX115" fmla="*/ 1001211 w 2428718"/>
                  <a:gd name="connsiteY115" fmla="*/ 3327522 h 3327521"/>
                  <a:gd name="connsiteX116" fmla="*/ 1064764 w 2428718"/>
                  <a:gd name="connsiteY116" fmla="*/ 3298161 h 3327521"/>
                  <a:gd name="connsiteX117" fmla="*/ 1085297 w 2428718"/>
                  <a:gd name="connsiteY117" fmla="*/ 3313316 h 3327521"/>
                  <a:gd name="connsiteX118" fmla="*/ 1186982 w 2428718"/>
                  <a:gd name="connsiteY118" fmla="*/ 3258382 h 3327521"/>
                  <a:gd name="connsiteX119" fmla="*/ 1303334 w 2428718"/>
                  <a:gd name="connsiteY119" fmla="*/ 3289638 h 3327521"/>
                  <a:gd name="connsiteX120" fmla="*/ 1325822 w 2428718"/>
                  <a:gd name="connsiteY120" fmla="*/ 3265959 h 3327521"/>
                  <a:gd name="connsiteX121" fmla="*/ 1540926 w 2428718"/>
                  <a:gd name="connsiteY121" fmla="*/ 3275430 h 3327521"/>
                  <a:gd name="connsiteX122" fmla="*/ 1545815 w 2428718"/>
                  <a:gd name="connsiteY122" fmla="*/ 3274483 h 3327521"/>
                  <a:gd name="connsiteX123" fmla="*/ 1501816 w 2428718"/>
                  <a:gd name="connsiteY123" fmla="*/ 3206290 h 3327521"/>
                  <a:gd name="connsiteX124" fmla="*/ 1431419 w 2428718"/>
                  <a:gd name="connsiteY124" fmla="*/ 3144726 h 3327521"/>
                  <a:gd name="connsiteX125" fmla="*/ 1381554 w 2428718"/>
                  <a:gd name="connsiteY125" fmla="*/ 2991292 h 3327521"/>
                  <a:gd name="connsiteX126" fmla="*/ 1385465 w 2428718"/>
                  <a:gd name="connsiteY126" fmla="*/ 2736514 h 3327521"/>
                  <a:gd name="connsiteX127" fmla="*/ 1380576 w 2428718"/>
                  <a:gd name="connsiteY127" fmla="*/ 2571714 h 3327521"/>
                  <a:gd name="connsiteX128" fmla="*/ 1375687 w 2428718"/>
                  <a:gd name="connsiteY128" fmla="*/ 2405019 h 3327521"/>
                  <a:gd name="connsiteX129" fmla="*/ 1391331 w 2428718"/>
                  <a:gd name="connsiteY129" fmla="*/ 2040374 h 3327521"/>
                  <a:gd name="connsiteX130" fmla="*/ 1353199 w 2428718"/>
                  <a:gd name="connsiteY130" fmla="*/ 1715509 h 3327521"/>
                  <a:gd name="connsiteX131" fmla="*/ 1536037 w 2428718"/>
                  <a:gd name="connsiteY131" fmla="*/ 1407692 h 3327521"/>
                  <a:gd name="connsiteX132" fmla="*/ 1626968 w 2428718"/>
                  <a:gd name="connsiteY132" fmla="*/ 1270358 h 3327521"/>
                  <a:gd name="connsiteX133" fmla="*/ 1827405 w 2428718"/>
                  <a:gd name="connsiteY133" fmla="*/ 1173751 h 3327521"/>
                  <a:gd name="connsiteX134" fmla="*/ 2001444 w 2428718"/>
                  <a:gd name="connsiteY134" fmla="*/ 1097981 h 3327521"/>
                  <a:gd name="connsiteX135" fmla="*/ 2227303 w 2428718"/>
                  <a:gd name="connsiteY135" fmla="*/ 843204 h 3327521"/>
                  <a:gd name="connsiteX136" fmla="*/ 2428719 w 2428718"/>
                  <a:gd name="connsiteY136" fmla="*/ 480453 h 3327521"/>
                  <a:gd name="connsiteX137" fmla="*/ 2419919 w 2428718"/>
                  <a:gd name="connsiteY137" fmla="*/ 477612 h 3327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</a:cxnLst>
                <a:rect l="l" t="t" r="r" b="b"/>
                <a:pathLst>
                  <a:path w="2428718" h="3327521">
                    <a:moveTo>
                      <a:pt x="2419919" y="477612"/>
                    </a:moveTo>
                    <a:cubicBezTo>
                      <a:pt x="2346588" y="584637"/>
                      <a:pt x="2271302" y="690716"/>
                      <a:pt x="2197971" y="797741"/>
                    </a:cubicBezTo>
                    <a:cubicBezTo>
                      <a:pt x="2108996" y="928445"/>
                      <a:pt x="2032732" y="1023158"/>
                      <a:pt x="1883137" y="1092298"/>
                    </a:cubicBezTo>
                    <a:cubicBezTo>
                      <a:pt x="1812739" y="1124501"/>
                      <a:pt x="1708120" y="1134919"/>
                      <a:pt x="1634789" y="1176593"/>
                    </a:cubicBezTo>
                    <a:cubicBezTo>
                      <a:pt x="1636745" y="1171857"/>
                      <a:pt x="1639678" y="1166174"/>
                      <a:pt x="1641634" y="1163333"/>
                    </a:cubicBezTo>
                    <a:cubicBezTo>
                      <a:pt x="1665100" y="1112188"/>
                      <a:pt x="1673899" y="1051572"/>
                      <a:pt x="1692476" y="998533"/>
                    </a:cubicBezTo>
                    <a:lnTo>
                      <a:pt x="1692476" y="997585"/>
                    </a:lnTo>
                    <a:cubicBezTo>
                      <a:pt x="1732564" y="884877"/>
                      <a:pt x="1820561" y="781640"/>
                      <a:pt x="1886070" y="681244"/>
                    </a:cubicBezTo>
                    <a:cubicBezTo>
                      <a:pt x="1940824" y="596003"/>
                      <a:pt x="1984822" y="514550"/>
                      <a:pt x="2007310" y="416048"/>
                    </a:cubicBezTo>
                    <a:cubicBezTo>
                      <a:pt x="2018066" y="367745"/>
                      <a:pt x="2064997" y="255036"/>
                      <a:pt x="2026865" y="213363"/>
                    </a:cubicBezTo>
                    <a:cubicBezTo>
                      <a:pt x="2026865" y="212415"/>
                      <a:pt x="2025887" y="212415"/>
                      <a:pt x="2024910" y="213363"/>
                    </a:cubicBezTo>
                    <a:cubicBezTo>
                      <a:pt x="2020021" y="215257"/>
                      <a:pt x="2016110" y="216204"/>
                      <a:pt x="2011221" y="218098"/>
                    </a:cubicBezTo>
                    <a:cubicBezTo>
                      <a:pt x="2009266" y="219046"/>
                      <a:pt x="2008288" y="221887"/>
                      <a:pt x="2011221" y="221887"/>
                    </a:cubicBezTo>
                    <a:cubicBezTo>
                      <a:pt x="2022954" y="219993"/>
                      <a:pt x="2019043" y="246512"/>
                      <a:pt x="2010243" y="275873"/>
                    </a:cubicBezTo>
                    <a:cubicBezTo>
                      <a:pt x="2004377" y="277768"/>
                      <a:pt x="2000466" y="282503"/>
                      <a:pt x="1998511" y="288186"/>
                    </a:cubicBezTo>
                    <a:cubicBezTo>
                      <a:pt x="1996555" y="292922"/>
                      <a:pt x="1995578" y="297657"/>
                      <a:pt x="1993622" y="303340"/>
                    </a:cubicBezTo>
                    <a:cubicBezTo>
                      <a:pt x="1991666" y="309970"/>
                      <a:pt x="1993622" y="313759"/>
                      <a:pt x="1997533" y="315653"/>
                    </a:cubicBezTo>
                    <a:cubicBezTo>
                      <a:pt x="1989711" y="336489"/>
                      <a:pt x="1983844" y="354485"/>
                      <a:pt x="1982867" y="357326"/>
                    </a:cubicBezTo>
                    <a:cubicBezTo>
                      <a:pt x="1968200" y="406577"/>
                      <a:pt x="1945712" y="452039"/>
                      <a:pt x="1927135" y="500343"/>
                    </a:cubicBezTo>
                    <a:cubicBezTo>
                      <a:pt x="1886070" y="606421"/>
                      <a:pt x="1808828" y="696398"/>
                      <a:pt x="1747230" y="791111"/>
                    </a:cubicBezTo>
                    <a:cubicBezTo>
                      <a:pt x="1740386" y="801530"/>
                      <a:pt x="1734519" y="811001"/>
                      <a:pt x="1728653" y="821419"/>
                    </a:cubicBezTo>
                    <a:cubicBezTo>
                      <a:pt x="1726698" y="807213"/>
                      <a:pt x="1723764" y="793953"/>
                      <a:pt x="1717898" y="782587"/>
                    </a:cubicBezTo>
                    <a:cubicBezTo>
                      <a:pt x="1629901" y="590320"/>
                      <a:pt x="1726698" y="406577"/>
                      <a:pt x="1722787" y="210522"/>
                    </a:cubicBezTo>
                    <a:cubicBezTo>
                      <a:pt x="1722787" y="209574"/>
                      <a:pt x="1721809" y="208627"/>
                      <a:pt x="1720831" y="209574"/>
                    </a:cubicBezTo>
                    <a:cubicBezTo>
                      <a:pt x="1716920" y="211468"/>
                      <a:pt x="1716920" y="211468"/>
                      <a:pt x="1715942" y="216204"/>
                    </a:cubicBezTo>
                    <a:cubicBezTo>
                      <a:pt x="1714964" y="217151"/>
                      <a:pt x="1716920" y="217151"/>
                      <a:pt x="1717898" y="216204"/>
                    </a:cubicBezTo>
                    <a:cubicBezTo>
                      <a:pt x="1700299" y="243671"/>
                      <a:pt x="1699321" y="319441"/>
                      <a:pt x="1689543" y="356379"/>
                    </a:cubicBezTo>
                    <a:cubicBezTo>
                      <a:pt x="1677810" y="399000"/>
                      <a:pt x="1666077" y="441621"/>
                      <a:pt x="1655322" y="484242"/>
                    </a:cubicBezTo>
                    <a:cubicBezTo>
                      <a:pt x="1638701" y="550541"/>
                      <a:pt x="1624034" y="628205"/>
                      <a:pt x="1632834" y="695451"/>
                    </a:cubicBezTo>
                    <a:cubicBezTo>
                      <a:pt x="1639678" y="742808"/>
                      <a:pt x="1655322" y="786376"/>
                      <a:pt x="1666077" y="830890"/>
                    </a:cubicBezTo>
                    <a:cubicBezTo>
                      <a:pt x="1664122" y="935075"/>
                      <a:pt x="1604480" y="1029788"/>
                      <a:pt x="1579058" y="1130184"/>
                    </a:cubicBezTo>
                    <a:cubicBezTo>
                      <a:pt x="1560481" y="1202166"/>
                      <a:pt x="1533104" y="1249522"/>
                      <a:pt x="1486172" y="1309191"/>
                    </a:cubicBezTo>
                    <a:cubicBezTo>
                      <a:pt x="1451951" y="1352759"/>
                      <a:pt x="1424575" y="1402956"/>
                      <a:pt x="1397197" y="1450313"/>
                    </a:cubicBezTo>
                    <a:cubicBezTo>
                      <a:pt x="1376665" y="1487251"/>
                      <a:pt x="1339510" y="1520401"/>
                      <a:pt x="1304312" y="1554497"/>
                    </a:cubicBezTo>
                    <a:cubicBezTo>
                      <a:pt x="1318000" y="1508088"/>
                      <a:pt x="1331689" y="1464520"/>
                      <a:pt x="1337555" y="1414322"/>
                    </a:cubicBezTo>
                    <a:cubicBezTo>
                      <a:pt x="1349288" y="1312979"/>
                      <a:pt x="1340488" y="1210689"/>
                      <a:pt x="1351244" y="1109347"/>
                    </a:cubicBezTo>
                    <a:cubicBezTo>
                      <a:pt x="1364932" y="980537"/>
                      <a:pt x="1397197" y="853622"/>
                      <a:pt x="1415775" y="724812"/>
                    </a:cubicBezTo>
                    <a:cubicBezTo>
                      <a:pt x="1435330" y="593161"/>
                      <a:pt x="1447063" y="460563"/>
                      <a:pt x="1456840" y="327965"/>
                    </a:cubicBezTo>
                    <a:cubicBezTo>
                      <a:pt x="1461729" y="255984"/>
                      <a:pt x="1466618" y="184002"/>
                      <a:pt x="1470528" y="112967"/>
                    </a:cubicBezTo>
                    <a:cubicBezTo>
                      <a:pt x="1472484" y="79818"/>
                      <a:pt x="1426530" y="96866"/>
                      <a:pt x="1421641" y="119597"/>
                    </a:cubicBezTo>
                    <a:cubicBezTo>
                      <a:pt x="1421641" y="121491"/>
                      <a:pt x="1420663" y="124333"/>
                      <a:pt x="1420663" y="126227"/>
                    </a:cubicBezTo>
                    <a:cubicBezTo>
                      <a:pt x="1420663" y="126227"/>
                      <a:pt x="1420663" y="127174"/>
                      <a:pt x="1420663" y="127174"/>
                    </a:cubicBezTo>
                    <a:cubicBezTo>
                      <a:pt x="1403064" y="215257"/>
                      <a:pt x="1401108" y="305234"/>
                      <a:pt x="1397197" y="395211"/>
                    </a:cubicBezTo>
                    <a:cubicBezTo>
                      <a:pt x="1392309" y="448251"/>
                      <a:pt x="1387420" y="500343"/>
                      <a:pt x="1382531" y="553382"/>
                    </a:cubicBezTo>
                    <a:cubicBezTo>
                      <a:pt x="1380576" y="575166"/>
                      <a:pt x="1378620" y="597897"/>
                      <a:pt x="1375687" y="619681"/>
                    </a:cubicBezTo>
                    <a:cubicBezTo>
                      <a:pt x="1362976" y="682192"/>
                      <a:pt x="1343422" y="744702"/>
                      <a:pt x="1326800" y="805318"/>
                    </a:cubicBezTo>
                    <a:cubicBezTo>
                      <a:pt x="1318000" y="838468"/>
                      <a:pt x="1312134" y="878247"/>
                      <a:pt x="1301378" y="915185"/>
                    </a:cubicBezTo>
                    <a:cubicBezTo>
                      <a:pt x="1277913" y="797741"/>
                      <a:pt x="1244669" y="683139"/>
                      <a:pt x="1223159" y="564747"/>
                    </a:cubicBezTo>
                    <a:cubicBezTo>
                      <a:pt x="1210448" y="494660"/>
                      <a:pt x="1202626" y="428361"/>
                      <a:pt x="1205560" y="357326"/>
                    </a:cubicBezTo>
                    <a:cubicBezTo>
                      <a:pt x="1208493" y="285344"/>
                      <a:pt x="1224137" y="210522"/>
                      <a:pt x="1222181" y="138540"/>
                    </a:cubicBezTo>
                    <a:cubicBezTo>
                      <a:pt x="1221203" y="112967"/>
                      <a:pt x="1187960" y="125280"/>
                      <a:pt x="1184049" y="143275"/>
                    </a:cubicBezTo>
                    <a:cubicBezTo>
                      <a:pt x="1184049" y="145169"/>
                      <a:pt x="1183071" y="147064"/>
                      <a:pt x="1183071" y="148958"/>
                    </a:cubicBezTo>
                    <a:cubicBezTo>
                      <a:pt x="1131251" y="393317"/>
                      <a:pt x="1170361" y="653778"/>
                      <a:pt x="1224137" y="896243"/>
                    </a:cubicBezTo>
                    <a:cubicBezTo>
                      <a:pt x="1251514" y="1018422"/>
                      <a:pt x="1251514" y="1133025"/>
                      <a:pt x="1251514" y="1258993"/>
                    </a:cubicBezTo>
                    <a:cubicBezTo>
                      <a:pt x="1232936" y="1311085"/>
                      <a:pt x="1223159" y="1368860"/>
                      <a:pt x="1209471" y="1421899"/>
                    </a:cubicBezTo>
                    <a:cubicBezTo>
                      <a:pt x="1194804" y="1478727"/>
                      <a:pt x="1170361" y="1529872"/>
                      <a:pt x="1145917" y="1581964"/>
                    </a:cubicBezTo>
                    <a:cubicBezTo>
                      <a:pt x="1145917" y="1581964"/>
                      <a:pt x="1145917" y="1581964"/>
                      <a:pt x="1145917" y="1581017"/>
                    </a:cubicBezTo>
                    <a:cubicBezTo>
                      <a:pt x="1116585" y="1488198"/>
                      <a:pt x="1139073" y="1382119"/>
                      <a:pt x="1126362" y="1287407"/>
                    </a:cubicBezTo>
                    <a:cubicBezTo>
                      <a:pt x="1114629" y="1198377"/>
                      <a:pt x="1090186" y="1118818"/>
                      <a:pt x="1068675" y="1030735"/>
                    </a:cubicBezTo>
                    <a:cubicBezTo>
                      <a:pt x="1047165" y="941705"/>
                      <a:pt x="999255" y="864041"/>
                      <a:pt x="960146" y="781640"/>
                    </a:cubicBezTo>
                    <a:cubicBezTo>
                      <a:pt x="876060" y="606421"/>
                      <a:pt x="890725" y="412260"/>
                      <a:pt x="850638" y="228517"/>
                    </a:cubicBezTo>
                    <a:cubicBezTo>
                      <a:pt x="846727" y="161271"/>
                      <a:pt x="851616" y="54245"/>
                      <a:pt x="812506" y="2153"/>
                    </a:cubicBezTo>
                    <a:cubicBezTo>
                      <a:pt x="807617" y="-3530"/>
                      <a:pt x="797840" y="3100"/>
                      <a:pt x="798818" y="9730"/>
                    </a:cubicBezTo>
                    <a:cubicBezTo>
                      <a:pt x="810550" y="211468"/>
                      <a:pt x="826194" y="413207"/>
                      <a:pt x="850638" y="614945"/>
                    </a:cubicBezTo>
                    <a:cubicBezTo>
                      <a:pt x="862371" y="712500"/>
                      <a:pt x="900503" y="804371"/>
                      <a:pt x="939613" y="895295"/>
                    </a:cubicBezTo>
                    <a:cubicBezTo>
                      <a:pt x="943524" y="907608"/>
                      <a:pt x="946457" y="919921"/>
                      <a:pt x="950368" y="931287"/>
                    </a:cubicBezTo>
                    <a:cubicBezTo>
                      <a:pt x="935702" y="916132"/>
                      <a:pt x="919080" y="901925"/>
                      <a:pt x="901481" y="888665"/>
                    </a:cubicBezTo>
                    <a:cubicBezTo>
                      <a:pt x="838905" y="843204"/>
                      <a:pt x="788062" y="788270"/>
                      <a:pt x="746997" y="726706"/>
                    </a:cubicBezTo>
                    <a:cubicBezTo>
                      <a:pt x="705932" y="661355"/>
                      <a:pt x="677577" y="590320"/>
                      <a:pt x="662911" y="506973"/>
                    </a:cubicBezTo>
                    <a:cubicBezTo>
                      <a:pt x="655089" y="464352"/>
                      <a:pt x="645312" y="313759"/>
                      <a:pt x="583714" y="301446"/>
                    </a:cubicBezTo>
                    <a:cubicBezTo>
                      <a:pt x="563181" y="297657"/>
                      <a:pt x="543626" y="318494"/>
                      <a:pt x="546560" y="337437"/>
                    </a:cubicBezTo>
                    <a:cubicBezTo>
                      <a:pt x="568070" y="460563"/>
                      <a:pt x="602291" y="576113"/>
                      <a:pt x="659978" y="684086"/>
                    </a:cubicBezTo>
                    <a:cubicBezTo>
                      <a:pt x="678555" y="727654"/>
                      <a:pt x="702021" y="763645"/>
                      <a:pt x="732331" y="796794"/>
                    </a:cubicBezTo>
                    <a:cubicBezTo>
                      <a:pt x="738198" y="804371"/>
                      <a:pt x="743086" y="811001"/>
                      <a:pt x="748953" y="818578"/>
                    </a:cubicBezTo>
                    <a:cubicBezTo>
                      <a:pt x="748953" y="819525"/>
                      <a:pt x="749930" y="819525"/>
                      <a:pt x="750908" y="820472"/>
                    </a:cubicBezTo>
                    <a:cubicBezTo>
                      <a:pt x="777307" y="864987"/>
                      <a:pt x="808595" y="905714"/>
                      <a:pt x="844772" y="941705"/>
                    </a:cubicBezTo>
                    <a:cubicBezTo>
                      <a:pt x="906370" y="1000427"/>
                      <a:pt x="974812" y="1063885"/>
                      <a:pt x="1005122" y="1144391"/>
                    </a:cubicBezTo>
                    <a:cubicBezTo>
                      <a:pt x="1041298" y="1239103"/>
                      <a:pt x="1008055" y="1341393"/>
                      <a:pt x="999255" y="1437053"/>
                    </a:cubicBezTo>
                    <a:cubicBezTo>
                      <a:pt x="989478" y="1539343"/>
                      <a:pt x="1015877" y="1638792"/>
                      <a:pt x="1023699" y="1740135"/>
                    </a:cubicBezTo>
                    <a:cubicBezTo>
                      <a:pt x="989478" y="1688042"/>
                      <a:pt x="946457" y="1641633"/>
                      <a:pt x="906370" y="1592382"/>
                    </a:cubicBezTo>
                    <a:cubicBezTo>
                      <a:pt x="832061" y="1503353"/>
                      <a:pt x="777307" y="1403904"/>
                      <a:pt x="716687" y="1305402"/>
                    </a:cubicBezTo>
                    <a:cubicBezTo>
                      <a:pt x="688332" y="1258046"/>
                      <a:pt x="659978" y="1205954"/>
                      <a:pt x="637490" y="1152914"/>
                    </a:cubicBezTo>
                    <a:cubicBezTo>
                      <a:pt x="633579" y="1143443"/>
                      <a:pt x="630645" y="1134919"/>
                      <a:pt x="626735" y="1125448"/>
                    </a:cubicBezTo>
                    <a:cubicBezTo>
                      <a:pt x="616957" y="1097981"/>
                      <a:pt x="608157" y="1071461"/>
                      <a:pt x="603269" y="1043994"/>
                    </a:cubicBezTo>
                    <a:cubicBezTo>
                      <a:pt x="582736" y="942652"/>
                      <a:pt x="559270" y="845098"/>
                      <a:pt x="521138" y="747543"/>
                    </a:cubicBezTo>
                    <a:cubicBezTo>
                      <a:pt x="484962" y="655672"/>
                      <a:pt x="433141" y="574219"/>
                      <a:pt x="379365" y="490872"/>
                    </a:cubicBezTo>
                    <a:cubicBezTo>
                      <a:pt x="320700" y="401841"/>
                      <a:pt x="281590" y="303340"/>
                      <a:pt x="224881" y="213363"/>
                    </a:cubicBezTo>
                    <a:cubicBezTo>
                      <a:pt x="216082" y="199156"/>
                      <a:pt x="195549" y="219993"/>
                      <a:pt x="200438" y="232305"/>
                    </a:cubicBezTo>
                    <a:cubicBezTo>
                      <a:pt x="245414" y="338384"/>
                      <a:pt x="309945" y="438780"/>
                      <a:pt x="367632" y="538228"/>
                    </a:cubicBezTo>
                    <a:cubicBezTo>
                      <a:pt x="435096" y="654725"/>
                      <a:pt x="467362" y="789217"/>
                      <a:pt x="497672" y="918027"/>
                    </a:cubicBezTo>
                    <a:cubicBezTo>
                      <a:pt x="524071" y="1028841"/>
                      <a:pt x="552426" y="1133972"/>
                      <a:pt x="606202" y="1236262"/>
                    </a:cubicBezTo>
                    <a:cubicBezTo>
                      <a:pt x="624779" y="1272253"/>
                      <a:pt x="644334" y="1308243"/>
                      <a:pt x="664867" y="1342340"/>
                    </a:cubicBezTo>
                    <a:cubicBezTo>
                      <a:pt x="675622" y="1366018"/>
                      <a:pt x="688332" y="1388749"/>
                      <a:pt x="701043" y="1411481"/>
                    </a:cubicBezTo>
                    <a:cubicBezTo>
                      <a:pt x="696154" y="1404851"/>
                      <a:pt x="691266" y="1399168"/>
                      <a:pt x="687355" y="1394433"/>
                    </a:cubicBezTo>
                    <a:cubicBezTo>
                      <a:pt x="649223" y="1352759"/>
                      <a:pt x="610113" y="1312032"/>
                      <a:pt x="570025" y="1272253"/>
                    </a:cubicBezTo>
                    <a:cubicBezTo>
                      <a:pt x="487895" y="1192694"/>
                      <a:pt x="423364" y="1087563"/>
                      <a:pt x="348077" y="1001374"/>
                    </a:cubicBezTo>
                    <a:cubicBezTo>
                      <a:pt x="255191" y="896243"/>
                      <a:pt x="169150" y="806265"/>
                      <a:pt x="125151" y="671773"/>
                    </a:cubicBezTo>
                    <a:cubicBezTo>
                      <a:pt x="112441" y="632941"/>
                      <a:pt x="85064" y="598844"/>
                      <a:pt x="67464" y="561906"/>
                    </a:cubicBezTo>
                    <a:cubicBezTo>
                      <a:pt x="57687" y="541069"/>
                      <a:pt x="6844" y="416048"/>
                      <a:pt x="11733" y="416996"/>
                    </a:cubicBezTo>
                    <a:cubicBezTo>
                      <a:pt x="12711" y="416996"/>
                      <a:pt x="13689" y="416048"/>
                      <a:pt x="12711" y="415101"/>
                    </a:cubicBezTo>
                    <a:cubicBezTo>
                      <a:pt x="9777" y="413207"/>
                      <a:pt x="6844" y="411313"/>
                      <a:pt x="2933" y="410365"/>
                    </a:cubicBezTo>
                    <a:cubicBezTo>
                      <a:pt x="1956" y="409418"/>
                      <a:pt x="0" y="411313"/>
                      <a:pt x="0" y="412260"/>
                    </a:cubicBezTo>
                    <a:cubicBezTo>
                      <a:pt x="0" y="518338"/>
                      <a:pt x="46932" y="624417"/>
                      <a:pt x="79197" y="723865"/>
                    </a:cubicBezTo>
                    <a:cubicBezTo>
                      <a:pt x="103641" y="800583"/>
                      <a:pt x="145684" y="870670"/>
                      <a:pt x="197505" y="934128"/>
                    </a:cubicBezTo>
                    <a:cubicBezTo>
                      <a:pt x="231726" y="991903"/>
                      <a:pt x="269858" y="1046836"/>
                      <a:pt x="311901" y="1098928"/>
                    </a:cubicBezTo>
                    <a:cubicBezTo>
                      <a:pt x="392076" y="1196482"/>
                      <a:pt x="485939" y="1279830"/>
                      <a:pt x="576869" y="1368860"/>
                    </a:cubicBezTo>
                    <a:cubicBezTo>
                      <a:pt x="680511" y="1470202"/>
                      <a:pt x="823261" y="1568704"/>
                      <a:pt x="874104" y="1706985"/>
                    </a:cubicBezTo>
                    <a:cubicBezTo>
                      <a:pt x="918103" y="1825376"/>
                      <a:pt x="1000233" y="2012908"/>
                      <a:pt x="1022721" y="2136035"/>
                    </a:cubicBezTo>
                    <a:cubicBezTo>
                      <a:pt x="1044232" y="2255372"/>
                      <a:pt x="1014899" y="2310306"/>
                      <a:pt x="1022721" y="2431538"/>
                    </a:cubicBezTo>
                    <a:cubicBezTo>
                      <a:pt x="1027610" y="2509203"/>
                      <a:pt x="1036410" y="2581185"/>
                      <a:pt x="1028588" y="2658849"/>
                    </a:cubicBezTo>
                    <a:cubicBezTo>
                      <a:pt x="1016855" y="2764928"/>
                      <a:pt x="986545" y="2867217"/>
                      <a:pt x="976767" y="2973296"/>
                    </a:cubicBezTo>
                    <a:cubicBezTo>
                      <a:pt x="972856" y="3015917"/>
                      <a:pt x="969923" y="3058538"/>
                      <a:pt x="958190" y="3099264"/>
                    </a:cubicBezTo>
                    <a:cubicBezTo>
                      <a:pt x="946457" y="3140938"/>
                      <a:pt x="928858" y="3162722"/>
                      <a:pt x="900503" y="3194925"/>
                    </a:cubicBezTo>
                    <a:cubicBezTo>
                      <a:pt x="859438" y="3243228"/>
                      <a:pt x="805662" y="3277324"/>
                      <a:pt x="753841" y="3314262"/>
                    </a:cubicBezTo>
                    <a:cubicBezTo>
                      <a:pt x="787085" y="3323734"/>
                      <a:pt x="825217" y="3322787"/>
                      <a:pt x="856505" y="3322787"/>
                    </a:cubicBezTo>
                    <a:cubicBezTo>
                      <a:pt x="904414" y="3323734"/>
                      <a:pt x="952324" y="3325628"/>
                      <a:pt x="1001211" y="3327522"/>
                    </a:cubicBezTo>
                    <a:cubicBezTo>
                      <a:pt x="1019788" y="3321840"/>
                      <a:pt x="1042276" y="3311421"/>
                      <a:pt x="1064764" y="3298161"/>
                    </a:cubicBezTo>
                    <a:cubicBezTo>
                      <a:pt x="1065742" y="3308580"/>
                      <a:pt x="1073564" y="3316157"/>
                      <a:pt x="1085297" y="3313316"/>
                    </a:cubicBezTo>
                    <a:cubicBezTo>
                      <a:pt x="1121473" y="3302897"/>
                      <a:pt x="1158628" y="3283954"/>
                      <a:pt x="1186982" y="3258382"/>
                    </a:cubicBezTo>
                    <a:cubicBezTo>
                      <a:pt x="1217292" y="3286796"/>
                      <a:pt x="1260313" y="3298161"/>
                      <a:pt x="1303334" y="3289638"/>
                    </a:cubicBezTo>
                    <a:cubicBezTo>
                      <a:pt x="1314089" y="3287743"/>
                      <a:pt x="1322889" y="3277324"/>
                      <a:pt x="1325822" y="3265959"/>
                    </a:cubicBezTo>
                    <a:cubicBezTo>
                      <a:pt x="1393287" y="3290584"/>
                      <a:pt x="1467595" y="3280166"/>
                      <a:pt x="1540926" y="3275430"/>
                    </a:cubicBezTo>
                    <a:cubicBezTo>
                      <a:pt x="1542882" y="3275430"/>
                      <a:pt x="1543859" y="3274483"/>
                      <a:pt x="1545815" y="3274483"/>
                    </a:cubicBezTo>
                    <a:cubicBezTo>
                      <a:pt x="1549726" y="3273536"/>
                      <a:pt x="1506705" y="3211972"/>
                      <a:pt x="1501816" y="3206290"/>
                    </a:cubicBezTo>
                    <a:cubicBezTo>
                      <a:pt x="1480306" y="3183559"/>
                      <a:pt x="1455862" y="3164616"/>
                      <a:pt x="1431419" y="3144726"/>
                    </a:cubicBezTo>
                    <a:cubicBezTo>
                      <a:pt x="1380576" y="3104000"/>
                      <a:pt x="1380576" y="3050961"/>
                      <a:pt x="1381554" y="2991292"/>
                    </a:cubicBezTo>
                    <a:cubicBezTo>
                      <a:pt x="1383509" y="2906050"/>
                      <a:pt x="1380576" y="2821756"/>
                      <a:pt x="1385465" y="2736514"/>
                    </a:cubicBezTo>
                    <a:cubicBezTo>
                      <a:pt x="1383509" y="2681580"/>
                      <a:pt x="1382531" y="2626647"/>
                      <a:pt x="1380576" y="2571714"/>
                    </a:cubicBezTo>
                    <a:cubicBezTo>
                      <a:pt x="1378620" y="2515833"/>
                      <a:pt x="1377643" y="2459953"/>
                      <a:pt x="1375687" y="2405019"/>
                    </a:cubicBezTo>
                    <a:cubicBezTo>
                      <a:pt x="1393287" y="2282839"/>
                      <a:pt x="1403064" y="2155924"/>
                      <a:pt x="1391331" y="2040374"/>
                    </a:cubicBezTo>
                    <a:cubicBezTo>
                      <a:pt x="1380576" y="1933348"/>
                      <a:pt x="1329733" y="1824429"/>
                      <a:pt x="1353199" y="1715509"/>
                    </a:cubicBezTo>
                    <a:cubicBezTo>
                      <a:pt x="1377643" y="1603748"/>
                      <a:pt x="1476395" y="1503353"/>
                      <a:pt x="1536037" y="1407692"/>
                    </a:cubicBezTo>
                    <a:cubicBezTo>
                      <a:pt x="1565370" y="1361283"/>
                      <a:pt x="1595680" y="1314873"/>
                      <a:pt x="1626968" y="1270358"/>
                    </a:cubicBezTo>
                    <a:cubicBezTo>
                      <a:pt x="1674877" y="1201218"/>
                      <a:pt x="1751141" y="1196482"/>
                      <a:pt x="1827405" y="1173751"/>
                    </a:cubicBezTo>
                    <a:cubicBezTo>
                      <a:pt x="1888025" y="1155756"/>
                      <a:pt x="1946690" y="1129236"/>
                      <a:pt x="2001444" y="1097981"/>
                    </a:cubicBezTo>
                    <a:cubicBezTo>
                      <a:pt x="2104107" y="1039259"/>
                      <a:pt x="2169616" y="939810"/>
                      <a:pt x="2227303" y="843204"/>
                    </a:cubicBezTo>
                    <a:cubicBezTo>
                      <a:pt x="2298678" y="723865"/>
                      <a:pt x="2364187" y="603580"/>
                      <a:pt x="2428719" y="480453"/>
                    </a:cubicBezTo>
                    <a:cubicBezTo>
                      <a:pt x="2425785" y="475718"/>
                      <a:pt x="2420896" y="475718"/>
                      <a:pt x="2419919" y="477612"/>
                    </a:cubicBezTo>
                    <a:close/>
                  </a:path>
                </a:pathLst>
              </a:custGeom>
              <a:solidFill>
                <a:srgbClr val="6D4019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DCCB845-D03F-05D8-5944-D036856E6EB1}"/>
                  </a:ext>
                </a:extLst>
              </p:cNvPr>
              <p:cNvSpPr/>
              <p:nvPr/>
            </p:nvSpPr>
            <p:spPr>
              <a:xfrm>
                <a:off x="4506412" y="1325428"/>
                <a:ext cx="26399" cy="100788"/>
              </a:xfrm>
              <a:custGeom>
                <a:avLst/>
                <a:gdLst>
                  <a:gd name="connsiteX0" fmla="*/ 20533 w 26399"/>
                  <a:gd name="connsiteY0" fmla="*/ 7969 h 100788"/>
                  <a:gd name="connsiteX1" fmla="*/ 0 w 26399"/>
                  <a:gd name="connsiteY1" fmla="*/ 100788 h 100788"/>
                  <a:gd name="connsiteX2" fmla="*/ 26399 w 26399"/>
                  <a:gd name="connsiteY2" fmla="*/ 20282 h 100788"/>
                  <a:gd name="connsiteX3" fmla="*/ 26399 w 26399"/>
                  <a:gd name="connsiteY3" fmla="*/ 1339 h 100788"/>
                  <a:gd name="connsiteX4" fmla="*/ 24444 w 26399"/>
                  <a:gd name="connsiteY4" fmla="*/ 392 h 100788"/>
                  <a:gd name="connsiteX5" fmla="*/ 19555 w 26399"/>
                  <a:gd name="connsiteY5" fmla="*/ 7022 h 100788"/>
                  <a:gd name="connsiteX6" fmla="*/ 20533 w 26399"/>
                  <a:gd name="connsiteY6" fmla="*/ 7969 h 100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399" h="100788">
                    <a:moveTo>
                      <a:pt x="20533" y="7969"/>
                    </a:moveTo>
                    <a:cubicBezTo>
                      <a:pt x="8800" y="25965"/>
                      <a:pt x="4889" y="65744"/>
                      <a:pt x="0" y="100788"/>
                    </a:cubicBezTo>
                    <a:cubicBezTo>
                      <a:pt x="7822" y="73321"/>
                      <a:pt x="16622" y="46802"/>
                      <a:pt x="26399" y="20282"/>
                    </a:cubicBezTo>
                    <a:cubicBezTo>
                      <a:pt x="26399" y="13652"/>
                      <a:pt x="26399" y="7969"/>
                      <a:pt x="26399" y="1339"/>
                    </a:cubicBezTo>
                    <a:cubicBezTo>
                      <a:pt x="26399" y="392"/>
                      <a:pt x="25421" y="-555"/>
                      <a:pt x="24444" y="392"/>
                    </a:cubicBezTo>
                    <a:cubicBezTo>
                      <a:pt x="20533" y="2287"/>
                      <a:pt x="20533" y="2287"/>
                      <a:pt x="19555" y="7022"/>
                    </a:cubicBezTo>
                    <a:cubicBezTo>
                      <a:pt x="18577" y="8916"/>
                      <a:pt x="20533" y="8916"/>
                      <a:pt x="20533" y="7969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B20FF7E1-19D7-261A-491F-EA646E65274E}"/>
                  </a:ext>
                </a:extLst>
              </p:cNvPr>
              <p:cNvSpPr/>
              <p:nvPr/>
            </p:nvSpPr>
            <p:spPr>
              <a:xfrm>
                <a:off x="3559955" y="1216362"/>
                <a:ext cx="1675005" cy="3234036"/>
              </a:xfrm>
              <a:custGeom>
                <a:avLst/>
                <a:gdLst>
                  <a:gd name="connsiteX0" fmla="*/ 1669989 w 1675005"/>
                  <a:gd name="connsiteY0" fmla="*/ 382231 h 3234036"/>
                  <a:gd name="connsiteX1" fmla="*/ 1448040 w 1675005"/>
                  <a:gd name="connsiteY1" fmla="*/ 702361 h 3234036"/>
                  <a:gd name="connsiteX2" fmla="*/ 1300401 w 1675005"/>
                  <a:gd name="connsiteY2" fmla="*/ 886104 h 3234036"/>
                  <a:gd name="connsiteX3" fmla="*/ 1295512 w 1675005"/>
                  <a:gd name="connsiteY3" fmla="*/ 892734 h 3234036"/>
                  <a:gd name="connsiteX4" fmla="*/ 1120496 w 1675005"/>
                  <a:gd name="connsiteY4" fmla="*/ 1035750 h 3234036"/>
                  <a:gd name="connsiteX5" fmla="*/ 890726 w 1675005"/>
                  <a:gd name="connsiteY5" fmla="*/ 1098261 h 3234036"/>
                  <a:gd name="connsiteX6" fmla="*/ 884859 w 1675005"/>
                  <a:gd name="connsiteY6" fmla="*/ 1090683 h 3234036"/>
                  <a:gd name="connsiteX7" fmla="*/ 889748 w 1675005"/>
                  <a:gd name="connsiteY7" fmla="*/ 1079318 h 3234036"/>
                  <a:gd name="connsiteX8" fmla="*/ 885837 w 1675005"/>
                  <a:gd name="connsiteY8" fmla="*/ 1081212 h 3234036"/>
                  <a:gd name="connsiteX9" fmla="*/ 892681 w 1675005"/>
                  <a:gd name="connsiteY9" fmla="*/ 1067952 h 3234036"/>
                  <a:gd name="connsiteX10" fmla="*/ 943524 w 1675005"/>
                  <a:gd name="connsiteY10" fmla="*/ 903152 h 3234036"/>
                  <a:gd name="connsiteX11" fmla="*/ 943524 w 1675005"/>
                  <a:gd name="connsiteY11" fmla="*/ 902205 h 3234036"/>
                  <a:gd name="connsiteX12" fmla="*/ 1137117 w 1675005"/>
                  <a:gd name="connsiteY12" fmla="*/ 585864 h 3234036"/>
                  <a:gd name="connsiteX13" fmla="*/ 1258358 w 1675005"/>
                  <a:gd name="connsiteY13" fmla="*/ 320668 h 3234036"/>
                  <a:gd name="connsiteX14" fmla="*/ 1277913 w 1675005"/>
                  <a:gd name="connsiteY14" fmla="*/ 117982 h 3234036"/>
                  <a:gd name="connsiteX15" fmla="*/ 1275957 w 1675005"/>
                  <a:gd name="connsiteY15" fmla="*/ 117982 h 3234036"/>
                  <a:gd name="connsiteX16" fmla="*/ 1262269 w 1675005"/>
                  <a:gd name="connsiteY16" fmla="*/ 122718 h 3234036"/>
                  <a:gd name="connsiteX17" fmla="*/ 1262269 w 1675005"/>
                  <a:gd name="connsiteY17" fmla="*/ 126506 h 3234036"/>
                  <a:gd name="connsiteX18" fmla="*/ 1261291 w 1675005"/>
                  <a:gd name="connsiteY18" fmla="*/ 180493 h 3234036"/>
                  <a:gd name="connsiteX19" fmla="*/ 1249558 w 1675005"/>
                  <a:gd name="connsiteY19" fmla="*/ 192806 h 3234036"/>
                  <a:gd name="connsiteX20" fmla="*/ 1244669 w 1675005"/>
                  <a:gd name="connsiteY20" fmla="*/ 207960 h 3234036"/>
                  <a:gd name="connsiteX21" fmla="*/ 1248580 w 1675005"/>
                  <a:gd name="connsiteY21" fmla="*/ 220272 h 3234036"/>
                  <a:gd name="connsiteX22" fmla="*/ 1233914 w 1675005"/>
                  <a:gd name="connsiteY22" fmla="*/ 261946 h 3234036"/>
                  <a:gd name="connsiteX23" fmla="*/ 1178183 w 1675005"/>
                  <a:gd name="connsiteY23" fmla="*/ 404962 h 3234036"/>
                  <a:gd name="connsiteX24" fmla="*/ 998277 w 1675005"/>
                  <a:gd name="connsiteY24" fmla="*/ 695731 h 3234036"/>
                  <a:gd name="connsiteX25" fmla="*/ 979700 w 1675005"/>
                  <a:gd name="connsiteY25" fmla="*/ 726039 h 3234036"/>
                  <a:gd name="connsiteX26" fmla="*/ 968945 w 1675005"/>
                  <a:gd name="connsiteY26" fmla="*/ 687207 h 3234036"/>
                  <a:gd name="connsiteX27" fmla="*/ 972856 w 1675005"/>
                  <a:gd name="connsiteY27" fmla="*/ 168180 h 3234036"/>
                  <a:gd name="connsiteX28" fmla="*/ 919080 w 1675005"/>
                  <a:gd name="connsiteY28" fmla="*/ 425799 h 3234036"/>
                  <a:gd name="connsiteX29" fmla="*/ 933746 w 1675005"/>
                  <a:gd name="connsiteY29" fmla="*/ 616172 h 3234036"/>
                  <a:gd name="connsiteX30" fmla="*/ 955257 w 1675005"/>
                  <a:gd name="connsiteY30" fmla="*/ 769607 h 3234036"/>
                  <a:gd name="connsiteX31" fmla="*/ 952324 w 1675005"/>
                  <a:gd name="connsiteY31" fmla="*/ 780973 h 3234036"/>
                  <a:gd name="connsiteX32" fmla="*/ 897570 w 1675005"/>
                  <a:gd name="connsiteY32" fmla="*/ 941038 h 3234036"/>
                  <a:gd name="connsiteX33" fmla="*/ 794907 w 1675005"/>
                  <a:gd name="connsiteY33" fmla="*/ 1184450 h 3234036"/>
                  <a:gd name="connsiteX34" fmla="*/ 675622 w 1675005"/>
                  <a:gd name="connsiteY34" fmla="*/ 1378611 h 3234036"/>
                  <a:gd name="connsiteX35" fmla="*/ 604246 w 1675005"/>
                  <a:gd name="connsiteY35" fmla="*/ 1455328 h 3234036"/>
                  <a:gd name="connsiteX36" fmla="*/ 540693 w 1675005"/>
                  <a:gd name="connsiteY36" fmla="*/ 1497949 h 3234036"/>
                  <a:gd name="connsiteX37" fmla="*/ 535804 w 1675005"/>
                  <a:gd name="connsiteY37" fmla="*/ 1491319 h 3234036"/>
                  <a:gd name="connsiteX38" fmla="*/ 575892 w 1675005"/>
                  <a:gd name="connsiteY38" fmla="*/ 1387135 h 3234036"/>
                  <a:gd name="connsiteX39" fmla="*/ 588602 w 1675005"/>
                  <a:gd name="connsiteY39" fmla="*/ 1319889 h 3234036"/>
                  <a:gd name="connsiteX40" fmla="*/ 602291 w 1675005"/>
                  <a:gd name="connsiteY40" fmla="*/ 1014913 h 3234036"/>
                  <a:gd name="connsiteX41" fmla="*/ 666822 w 1675005"/>
                  <a:gd name="connsiteY41" fmla="*/ 630379 h 3234036"/>
                  <a:gd name="connsiteX42" fmla="*/ 707887 w 1675005"/>
                  <a:gd name="connsiteY42" fmla="*/ 233532 h 3234036"/>
                  <a:gd name="connsiteX43" fmla="*/ 721576 w 1675005"/>
                  <a:gd name="connsiteY43" fmla="*/ 18534 h 3234036"/>
                  <a:gd name="connsiteX44" fmla="*/ 672689 w 1675005"/>
                  <a:gd name="connsiteY44" fmla="*/ 25164 h 3234036"/>
                  <a:gd name="connsiteX45" fmla="*/ 671711 w 1675005"/>
                  <a:gd name="connsiteY45" fmla="*/ 31794 h 3234036"/>
                  <a:gd name="connsiteX46" fmla="*/ 671711 w 1675005"/>
                  <a:gd name="connsiteY46" fmla="*/ 32741 h 3234036"/>
                  <a:gd name="connsiteX47" fmla="*/ 648245 w 1675005"/>
                  <a:gd name="connsiteY47" fmla="*/ 300778 h 3234036"/>
                  <a:gd name="connsiteX48" fmla="*/ 633579 w 1675005"/>
                  <a:gd name="connsiteY48" fmla="*/ 458949 h 3234036"/>
                  <a:gd name="connsiteX49" fmla="*/ 626734 w 1675005"/>
                  <a:gd name="connsiteY49" fmla="*/ 525248 h 3234036"/>
                  <a:gd name="connsiteX50" fmla="*/ 577847 w 1675005"/>
                  <a:gd name="connsiteY50" fmla="*/ 710885 h 3234036"/>
                  <a:gd name="connsiteX51" fmla="*/ 552426 w 1675005"/>
                  <a:gd name="connsiteY51" fmla="*/ 820752 h 3234036"/>
                  <a:gd name="connsiteX52" fmla="*/ 474207 w 1675005"/>
                  <a:gd name="connsiteY52" fmla="*/ 470314 h 3234036"/>
                  <a:gd name="connsiteX53" fmla="*/ 456607 w 1675005"/>
                  <a:gd name="connsiteY53" fmla="*/ 262893 h 3234036"/>
                  <a:gd name="connsiteX54" fmla="*/ 473229 w 1675005"/>
                  <a:gd name="connsiteY54" fmla="*/ 44106 h 3234036"/>
                  <a:gd name="connsiteX55" fmla="*/ 461496 w 1675005"/>
                  <a:gd name="connsiteY55" fmla="*/ 28952 h 3234036"/>
                  <a:gd name="connsiteX56" fmla="*/ 442918 w 1675005"/>
                  <a:gd name="connsiteY56" fmla="*/ 267628 h 3234036"/>
                  <a:gd name="connsiteX57" fmla="*/ 451718 w 1675005"/>
                  <a:gd name="connsiteY57" fmla="*/ 508199 h 3234036"/>
                  <a:gd name="connsiteX58" fmla="*/ 500605 w 1675005"/>
                  <a:gd name="connsiteY58" fmla="*/ 721304 h 3234036"/>
                  <a:gd name="connsiteX59" fmla="*/ 548515 w 1675005"/>
                  <a:gd name="connsiteY59" fmla="*/ 943879 h 3234036"/>
                  <a:gd name="connsiteX60" fmla="*/ 532871 w 1675005"/>
                  <a:gd name="connsiteY60" fmla="*/ 1182555 h 3234036"/>
                  <a:gd name="connsiteX61" fmla="*/ 494739 w 1675005"/>
                  <a:gd name="connsiteY61" fmla="*/ 1393765 h 3234036"/>
                  <a:gd name="connsiteX62" fmla="*/ 486917 w 1675005"/>
                  <a:gd name="connsiteY62" fmla="*/ 1418391 h 3234036"/>
                  <a:gd name="connsiteX63" fmla="*/ 467362 w 1675005"/>
                  <a:gd name="connsiteY63" fmla="*/ 1499843 h 3234036"/>
                  <a:gd name="connsiteX64" fmla="*/ 438030 w 1675005"/>
                  <a:gd name="connsiteY64" fmla="*/ 1594556 h 3234036"/>
                  <a:gd name="connsiteX65" fmla="*/ 488872 w 1675005"/>
                  <a:gd name="connsiteY65" fmla="*/ 1768828 h 3234036"/>
                  <a:gd name="connsiteX66" fmla="*/ 502561 w 1675005"/>
                  <a:gd name="connsiteY66" fmla="*/ 2175146 h 3234036"/>
                  <a:gd name="connsiteX67" fmla="*/ 470295 w 1675005"/>
                  <a:gd name="connsiteY67" fmla="*/ 2412876 h 3234036"/>
                  <a:gd name="connsiteX68" fmla="*/ 434119 w 1675005"/>
                  <a:gd name="connsiteY68" fmla="*/ 2662918 h 3234036"/>
                  <a:gd name="connsiteX69" fmla="*/ 454652 w 1675005"/>
                  <a:gd name="connsiteY69" fmla="*/ 2893070 h 3234036"/>
                  <a:gd name="connsiteX70" fmla="*/ 485939 w 1675005"/>
                  <a:gd name="connsiteY70" fmla="*/ 3095756 h 3234036"/>
                  <a:gd name="connsiteX71" fmla="*/ 481051 w 1675005"/>
                  <a:gd name="connsiteY71" fmla="*/ 3100491 h 3234036"/>
                  <a:gd name="connsiteX72" fmla="*/ 345144 w 1675005"/>
                  <a:gd name="connsiteY72" fmla="*/ 2994413 h 3234036"/>
                  <a:gd name="connsiteX73" fmla="*/ 198482 w 1675005"/>
                  <a:gd name="connsiteY73" fmla="*/ 3161107 h 3234036"/>
                  <a:gd name="connsiteX74" fmla="*/ 191638 w 1675005"/>
                  <a:gd name="connsiteY74" fmla="*/ 3154477 h 3234036"/>
                  <a:gd name="connsiteX75" fmla="*/ 215104 w 1675005"/>
                  <a:gd name="connsiteY75" fmla="*/ 3116592 h 3234036"/>
                  <a:gd name="connsiteX76" fmla="*/ 138840 w 1675005"/>
                  <a:gd name="connsiteY76" fmla="*/ 3166790 h 3234036"/>
                  <a:gd name="connsiteX77" fmla="*/ 9778 w 1675005"/>
                  <a:gd name="connsiteY77" fmla="*/ 3214147 h 3234036"/>
                  <a:gd name="connsiteX78" fmla="*/ 0 w 1675005"/>
                  <a:gd name="connsiteY78" fmla="*/ 3220777 h 3234036"/>
                  <a:gd name="connsiteX79" fmla="*/ 102663 w 1675005"/>
                  <a:gd name="connsiteY79" fmla="*/ 3229300 h 3234036"/>
                  <a:gd name="connsiteX80" fmla="*/ 247369 w 1675005"/>
                  <a:gd name="connsiteY80" fmla="*/ 3234036 h 3234036"/>
                  <a:gd name="connsiteX81" fmla="*/ 310923 w 1675005"/>
                  <a:gd name="connsiteY81" fmla="*/ 3204675 h 3234036"/>
                  <a:gd name="connsiteX82" fmla="*/ 331455 w 1675005"/>
                  <a:gd name="connsiteY82" fmla="*/ 3219829 h 3234036"/>
                  <a:gd name="connsiteX83" fmla="*/ 433141 w 1675005"/>
                  <a:gd name="connsiteY83" fmla="*/ 3164896 h 3234036"/>
                  <a:gd name="connsiteX84" fmla="*/ 549493 w 1675005"/>
                  <a:gd name="connsiteY84" fmla="*/ 3196151 h 3234036"/>
                  <a:gd name="connsiteX85" fmla="*/ 571981 w 1675005"/>
                  <a:gd name="connsiteY85" fmla="*/ 3172473 h 3234036"/>
                  <a:gd name="connsiteX86" fmla="*/ 787085 w 1675005"/>
                  <a:gd name="connsiteY86" fmla="*/ 3181944 h 3234036"/>
                  <a:gd name="connsiteX87" fmla="*/ 791974 w 1675005"/>
                  <a:gd name="connsiteY87" fmla="*/ 3180997 h 3234036"/>
                  <a:gd name="connsiteX88" fmla="*/ 747975 w 1675005"/>
                  <a:gd name="connsiteY88" fmla="*/ 3112804 h 3234036"/>
                  <a:gd name="connsiteX89" fmla="*/ 677577 w 1675005"/>
                  <a:gd name="connsiteY89" fmla="*/ 3051240 h 3234036"/>
                  <a:gd name="connsiteX90" fmla="*/ 627712 w 1675005"/>
                  <a:gd name="connsiteY90" fmla="*/ 2897805 h 3234036"/>
                  <a:gd name="connsiteX91" fmla="*/ 631623 w 1675005"/>
                  <a:gd name="connsiteY91" fmla="*/ 2643027 h 3234036"/>
                  <a:gd name="connsiteX92" fmla="*/ 626734 w 1675005"/>
                  <a:gd name="connsiteY92" fmla="*/ 2478227 h 3234036"/>
                  <a:gd name="connsiteX93" fmla="*/ 621846 w 1675005"/>
                  <a:gd name="connsiteY93" fmla="*/ 2311532 h 3234036"/>
                  <a:gd name="connsiteX94" fmla="*/ 637490 w 1675005"/>
                  <a:gd name="connsiteY94" fmla="*/ 1946888 h 3234036"/>
                  <a:gd name="connsiteX95" fmla="*/ 599358 w 1675005"/>
                  <a:gd name="connsiteY95" fmla="*/ 1622023 h 3234036"/>
                  <a:gd name="connsiteX96" fmla="*/ 782196 w 1675005"/>
                  <a:gd name="connsiteY96" fmla="*/ 1314206 h 3234036"/>
                  <a:gd name="connsiteX97" fmla="*/ 873126 w 1675005"/>
                  <a:gd name="connsiteY97" fmla="*/ 1176872 h 3234036"/>
                  <a:gd name="connsiteX98" fmla="*/ 1073564 w 1675005"/>
                  <a:gd name="connsiteY98" fmla="*/ 1080265 h 3234036"/>
                  <a:gd name="connsiteX99" fmla="*/ 1247603 w 1675005"/>
                  <a:gd name="connsiteY99" fmla="*/ 1004495 h 3234036"/>
                  <a:gd name="connsiteX100" fmla="*/ 1473462 w 1675005"/>
                  <a:gd name="connsiteY100" fmla="*/ 749717 h 3234036"/>
                  <a:gd name="connsiteX101" fmla="*/ 1674877 w 1675005"/>
                  <a:gd name="connsiteY101" fmla="*/ 386967 h 3234036"/>
                  <a:gd name="connsiteX102" fmla="*/ 1669989 w 1675005"/>
                  <a:gd name="connsiteY102" fmla="*/ 382231 h 3234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1675005" h="3234036">
                    <a:moveTo>
                      <a:pt x="1669989" y="382231"/>
                    </a:moveTo>
                    <a:cubicBezTo>
                      <a:pt x="1596658" y="489257"/>
                      <a:pt x="1521371" y="595335"/>
                      <a:pt x="1448040" y="702361"/>
                    </a:cubicBezTo>
                    <a:cubicBezTo>
                      <a:pt x="1399153" y="773395"/>
                      <a:pt x="1355155" y="834011"/>
                      <a:pt x="1300401" y="886104"/>
                    </a:cubicBezTo>
                    <a:cubicBezTo>
                      <a:pt x="1298445" y="887998"/>
                      <a:pt x="1297468" y="890839"/>
                      <a:pt x="1295512" y="892734"/>
                    </a:cubicBezTo>
                    <a:cubicBezTo>
                      <a:pt x="1250536" y="957139"/>
                      <a:pt x="1193826" y="1004495"/>
                      <a:pt x="1120496" y="1035750"/>
                    </a:cubicBezTo>
                    <a:cubicBezTo>
                      <a:pt x="1047165" y="1066059"/>
                      <a:pt x="969923" y="1087842"/>
                      <a:pt x="890726" y="1098261"/>
                    </a:cubicBezTo>
                    <a:cubicBezTo>
                      <a:pt x="885837" y="1099208"/>
                      <a:pt x="882904" y="1095419"/>
                      <a:pt x="884859" y="1090683"/>
                    </a:cubicBezTo>
                    <a:cubicBezTo>
                      <a:pt x="886815" y="1086895"/>
                      <a:pt x="888770" y="1083107"/>
                      <a:pt x="889748" y="1079318"/>
                    </a:cubicBezTo>
                    <a:cubicBezTo>
                      <a:pt x="888770" y="1080265"/>
                      <a:pt x="886815" y="1080265"/>
                      <a:pt x="885837" y="1081212"/>
                    </a:cubicBezTo>
                    <a:cubicBezTo>
                      <a:pt x="887793" y="1076477"/>
                      <a:pt x="890726" y="1070794"/>
                      <a:pt x="892681" y="1067952"/>
                    </a:cubicBezTo>
                    <a:cubicBezTo>
                      <a:pt x="916147" y="1016807"/>
                      <a:pt x="924947" y="956191"/>
                      <a:pt x="943524" y="903152"/>
                    </a:cubicBezTo>
                    <a:lnTo>
                      <a:pt x="943524" y="902205"/>
                    </a:lnTo>
                    <a:cubicBezTo>
                      <a:pt x="983612" y="789496"/>
                      <a:pt x="1071608" y="686260"/>
                      <a:pt x="1137117" y="585864"/>
                    </a:cubicBezTo>
                    <a:cubicBezTo>
                      <a:pt x="1191871" y="500622"/>
                      <a:pt x="1235870" y="419169"/>
                      <a:pt x="1258358" y="320668"/>
                    </a:cubicBezTo>
                    <a:cubicBezTo>
                      <a:pt x="1269113" y="272364"/>
                      <a:pt x="1316045" y="159656"/>
                      <a:pt x="1277913" y="117982"/>
                    </a:cubicBezTo>
                    <a:cubicBezTo>
                      <a:pt x="1277913" y="117035"/>
                      <a:pt x="1276935" y="117035"/>
                      <a:pt x="1275957" y="117982"/>
                    </a:cubicBezTo>
                    <a:cubicBezTo>
                      <a:pt x="1271068" y="119877"/>
                      <a:pt x="1267157" y="120824"/>
                      <a:pt x="1262269" y="122718"/>
                    </a:cubicBezTo>
                    <a:cubicBezTo>
                      <a:pt x="1260313" y="123665"/>
                      <a:pt x="1259336" y="126506"/>
                      <a:pt x="1262269" y="126506"/>
                    </a:cubicBezTo>
                    <a:cubicBezTo>
                      <a:pt x="1274002" y="124612"/>
                      <a:pt x="1270091" y="151132"/>
                      <a:pt x="1261291" y="180493"/>
                    </a:cubicBezTo>
                    <a:cubicBezTo>
                      <a:pt x="1255425" y="182387"/>
                      <a:pt x="1251513" y="187123"/>
                      <a:pt x="1249558" y="192806"/>
                    </a:cubicBezTo>
                    <a:cubicBezTo>
                      <a:pt x="1247603" y="197541"/>
                      <a:pt x="1246625" y="202277"/>
                      <a:pt x="1244669" y="207960"/>
                    </a:cubicBezTo>
                    <a:cubicBezTo>
                      <a:pt x="1242714" y="214590"/>
                      <a:pt x="1244669" y="218378"/>
                      <a:pt x="1248580" y="220272"/>
                    </a:cubicBezTo>
                    <a:cubicBezTo>
                      <a:pt x="1240758" y="241109"/>
                      <a:pt x="1234892" y="259104"/>
                      <a:pt x="1233914" y="261946"/>
                    </a:cubicBezTo>
                    <a:cubicBezTo>
                      <a:pt x="1219248" y="311197"/>
                      <a:pt x="1196760" y="356659"/>
                      <a:pt x="1178183" y="404962"/>
                    </a:cubicBezTo>
                    <a:cubicBezTo>
                      <a:pt x="1137117" y="511041"/>
                      <a:pt x="1059876" y="601018"/>
                      <a:pt x="998277" y="695731"/>
                    </a:cubicBezTo>
                    <a:cubicBezTo>
                      <a:pt x="991433" y="706149"/>
                      <a:pt x="985567" y="715621"/>
                      <a:pt x="979700" y="726039"/>
                    </a:cubicBezTo>
                    <a:cubicBezTo>
                      <a:pt x="977745" y="711832"/>
                      <a:pt x="974812" y="698572"/>
                      <a:pt x="968945" y="687207"/>
                    </a:cubicBezTo>
                    <a:cubicBezTo>
                      <a:pt x="888770" y="512935"/>
                      <a:pt x="961123" y="345293"/>
                      <a:pt x="972856" y="168180"/>
                    </a:cubicBezTo>
                    <a:cubicBezTo>
                      <a:pt x="944502" y="251527"/>
                      <a:pt x="925925" y="338663"/>
                      <a:pt x="919080" y="425799"/>
                    </a:cubicBezTo>
                    <a:cubicBezTo>
                      <a:pt x="914192" y="491151"/>
                      <a:pt x="915169" y="552714"/>
                      <a:pt x="933746" y="616172"/>
                    </a:cubicBezTo>
                    <a:cubicBezTo>
                      <a:pt x="948413" y="665423"/>
                      <a:pt x="966012" y="717515"/>
                      <a:pt x="955257" y="769607"/>
                    </a:cubicBezTo>
                    <a:cubicBezTo>
                      <a:pt x="954279" y="773395"/>
                      <a:pt x="953301" y="777184"/>
                      <a:pt x="952324" y="780973"/>
                    </a:cubicBezTo>
                    <a:cubicBezTo>
                      <a:pt x="947435" y="835906"/>
                      <a:pt x="917125" y="887051"/>
                      <a:pt x="897570" y="941038"/>
                    </a:cubicBezTo>
                    <a:cubicBezTo>
                      <a:pt x="869215" y="1024385"/>
                      <a:pt x="835972" y="1106785"/>
                      <a:pt x="794907" y="1184450"/>
                    </a:cubicBezTo>
                    <a:cubicBezTo>
                      <a:pt x="759708" y="1251696"/>
                      <a:pt x="722553" y="1318942"/>
                      <a:pt x="675622" y="1378611"/>
                    </a:cubicBezTo>
                    <a:cubicBezTo>
                      <a:pt x="654111" y="1406077"/>
                      <a:pt x="630646" y="1432597"/>
                      <a:pt x="604246" y="1455328"/>
                    </a:cubicBezTo>
                    <a:cubicBezTo>
                      <a:pt x="589580" y="1467641"/>
                      <a:pt x="560248" y="1497949"/>
                      <a:pt x="540693" y="1497949"/>
                    </a:cubicBezTo>
                    <a:cubicBezTo>
                      <a:pt x="536782" y="1497949"/>
                      <a:pt x="534827" y="1495108"/>
                      <a:pt x="535804" y="1491319"/>
                    </a:cubicBezTo>
                    <a:cubicBezTo>
                      <a:pt x="544604" y="1455328"/>
                      <a:pt x="560248" y="1421232"/>
                      <a:pt x="575892" y="1387135"/>
                    </a:cubicBezTo>
                    <a:cubicBezTo>
                      <a:pt x="581758" y="1365351"/>
                      <a:pt x="585669" y="1343567"/>
                      <a:pt x="588602" y="1319889"/>
                    </a:cubicBezTo>
                    <a:cubicBezTo>
                      <a:pt x="600335" y="1218546"/>
                      <a:pt x="591536" y="1116256"/>
                      <a:pt x="602291" y="1014913"/>
                    </a:cubicBezTo>
                    <a:cubicBezTo>
                      <a:pt x="615979" y="886104"/>
                      <a:pt x="648245" y="759188"/>
                      <a:pt x="666822" y="630379"/>
                    </a:cubicBezTo>
                    <a:cubicBezTo>
                      <a:pt x="686377" y="498728"/>
                      <a:pt x="698110" y="366130"/>
                      <a:pt x="707887" y="233532"/>
                    </a:cubicBezTo>
                    <a:cubicBezTo>
                      <a:pt x="712776" y="161550"/>
                      <a:pt x="717665" y="89569"/>
                      <a:pt x="721576" y="18534"/>
                    </a:cubicBezTo>
                    <a:cubicBezTo>
                      <a:pt x="723531" y="-14616"/>
                      <a:pt x="677577" y="2432"/>
                      <a:pt x="672689" y="25164"/>
                    </a:cubicBezTo>
                    <a:cubicBezTo>
                      <a:pt x="672689" y="27058"/>
                      <a:pt x="671711" y="29899"/>
                      <a:pt x="671711" y="31794"/>
                    </a:cubicBezTo>
                    <a:cubicBezTo>
                      <a:pt x="671711" y="31794"/>
                      <a:pt x="671711" y="32741"/>
                      <a:pt x="671711" y="32741"/>
                    </a:cubicBezTo>
                    <a:cubicBezTo>
                      <a:pt x="654111" y="120824"/>
                      <a:pt x="652156" y="210801"/>
                      <a:pt x="648245" y="300778"/>
                    </a:cubicBezTo>
                    <a:cubicBezTo>
                      <a:pt x="643356" y="353817"/>
                      <a:pt x="638467" y="405910"/>
                      <a:pt x="633579" y="458949"/>
                    </a:cubicBezTo>
                    <a:cubicBezTo>
                      <a:pt x="631623" y="480732"/>
                      <a:pt x="629668" y="503464"/>
                      <a:pt x="626734" y="525248"/>
                    </a:cubicBezTo>
                    <a:cubicBezTo>
                      <a:pt x="614024" y="587758"/>
                      <a:pt x="594469" y="650269"/>
                      <a:pt x="577847" y="710885"/>
                    </a:cubicBezTo>
                    <a:cubicBezTo>
                      <a:pt x="569048" y="744035"/>
                      <a:pt x="563181" y="783814"/>
                      <a:pt x="552426" y="820752"/>
                    </a:cubicBezTo>
                    <a:cubicBezTo>
                      <a:pt x="528960" y="703308"/>
                      <a:pt x="495717" y="588705"/>
                      <a:pt x="474207" y="470314"/>
                    </a:cubicBezTo>
                    <a:cubicBezTo>
                      <a:pt x="461496" y="400227"/>
                      <a:pt x="453674" y="333928"/>
                      <a:pt x="456607" y="262893"/>
                    </a:cubicBezTo>
                    <a:cubicBezTo>
                      <a:pt x="459540" y="190911"/>
                      <a:pt x="475184" y="116088"/>
                      <a:pt x="473229" y="44106"/>
                    </a:cubicBezTo>
                    <a:cubicBezTo>
                      <a:pt x="473229" y="34635"/>
                      <a:pt x="467362" y="29899"/>
                      <a:pt x="461496" y="28952"/>
                    </a:cubicBezTo>
                    <a:cubicBezTo>
                      <a:pt x="446829" y="107564"/>
                      <a:pt x="441941" y="188070"/>
                      <a:pt x="442918" y="267628"/>
                    </a:cubicBezTo>
                    <a:cubicBezTo>
                      <a:pt x="442918" y="347187"/>
                      <a:pt x="442918" y="429588"/>
                      <a:pt x="451718" y="508199"/>
                    </a:cubicBezTo>
                    <a:cubicBezTo>
                      <a:pt x="459540" y="581128"/>
                      <a:pt x="479095" y="651216"/>
                      <a:pt x="500605" y="721304"/>
                    </a:cubicBezTo>
                    <a:cubicBezTo>
                      <a:pt x="523094" y="795180"/>
                      <a:pt x="546559" y="867161"/>
                      <a:pt x="548515" y="943879"/>
                    </a:cubicBezTo>
                    <a:cubicBezTo>
                      <a:pt x="550471" y="1024385"/>
                      <a:pt x="539715" y="1102996"/>
                      <a:pt x="532871" y="1182555"/>
                    </a:cubicBezTo>
                    <a:cubicBezTo>
                      <a:pt x="526027" y="1254537"/>
                      <a:pt x="516249" y="1323678"/>
                      <a:pt x="494739" y="1393765"/>
                    </a:cubicBezTo>
                    <a:cubicBezTo>
                      <a:pt x="491806" y="1402289"/>
                      <a:pt x="489850" y="1409866"/>
                      <a:pt x="486917" y="1418391"/>
                    </a:cubicBezTo>
                    <a:cubicBezTo>
                      <a:pt x="483006" y="1445857"/>
                      <a:pt x="476162" y="1473323"/>
                      <a:pt x="467362" y="1499843"/>
                    </a:cubicBezTo>
                    <a:cubicBezTo>
                      <a:pt x="456607" y="1531098"/>
                      <a:pt x="449763" y="1564248"/>
                      <a:pt x="438030" y="1594556"/>
                    </a:cubicBezTo>
                    <a:cubicBezTo>
                      <a:pt x="416520" y="1649489"/>
                      <a:pt x="467362" y="1719577"/>
                      <a:pt x="488872" y="1768828"/>
                    </a:cubicBezTo>
                    <a:cubicBezTo>
                      <a:pt x="545582" y="1895743"/>
                      <a:pt x="522116" y="2042548"/>
                      <a:pt x="502561" y="2175146"/>
                    </a:cubicBezTo>
                    <a:cubicBezTo>
                      <a:pt x="490828" y="2254705"/>
                      <a:pt x="483006" y="2334264"/>
                      <a:pt x="470295" y="2412876"/>
                    </a:cubicBezTo>
                    <a:cubicBezTo>
                      <a:pt x="456607" y="2496223"/>
                      <a:pt x="441941" y="2578623"/>
                      <a:pt x="434119" y="2662918"/>
                    </a:cubicBezTo>
                    <a:cubicBezTo>
                      <a:pt x="427274" y="2741529"/>
                      <a:pt x="437052" y="2816352"/>
                      <a:pt x="454652" y="2893070"/>
                    </a:cubicBezTo>
                    <a:cubicBezTo>
                      <a:pt x="469317" y="2960316"/>
                      <a:pt x="484961" y="3026615"/>
                      <a:pt x="485939" y="3095756"/>
                    </a:cubicBezTo>
                    <a:cubicBezTo>
                      <a:pt x="485939" y="3098597"/>
                      <a:pt x="483984" y="3101438"/>
                      <a:pt x="481051" y="3100491"/>
                    </a:cubicBezTo>
                    <a:cubicBezTo>
                      <a:pt x="424341" y="3094808"/>
                      <a:pt x="368610" y="3045557"/>
                      <a:pt x="345144" y="2994413"/>
                    </a:cubicBezTo>
                    <a:cubicBezTo>
                      <a:pt x="326567" y="3067341"/>
                      <a:pt x="268880" y="3132694"/>
                      <a:pt x="198482" y="3161107"/>
                    </a:cubicBezTo>
                    <a:cubicBezTo>
                      <a:pt x="193593" y="3163002"/>
                      <a:pt x="188705" y="3159213"/>
                      <a:pt x="191638" y="3154477"/>
                    </a:cubicBezTo>
                    <a:cubicBezTo>
                      <a:pt x="199460" y="3141217"/>
                      <a:pt x="207282" y="3128905"/>
                      <a:pt x="215104" y="3116592"/>
                    </a:cubicBezTo>
                    <a:cubicBezTo>
                      <a:pt x="191638" y="3135535"/>
                      <a:pt x="165239" y="3152583"/>
                      <a:pt x="138840" y="3166790"/>
                    </a:cubicBezTo>
                    <a:cubicBezTo>
                      <a:pt x="98752" y="3188574"/>
                      <a:pt x="55731" y="3207517"/>
                      <a:pt x="9778" y="3214147"/>
                    </a:cubicBezTo>
                    <a:cubicBezTo>
                      <a:pt x="6844" y="3216988"/>
                      <a:pt x="2933" y="3218882"/>
                      <a:pt x="0" y="3220777"/>
                    </a:cubicBezTo>
                    <a:cubicBezTo>
                      <a:pt x="33243" y="3230248"/>
                      <a:pt x="71375" y="3229300"/>
                      <a:pt x="102663" y="3229300"/>
                    </a:cubicBezTo>
                    <a:cubicBezTo>
                      <a:pt x="150573" y="3230248"/>
                      <a:pt x="198482" y="3232142"/>
                      <a:pt x="247369" y="3234036"/>
                    </a:cubicBezTo>
                    <a:cubicBezTo>
                      <a:pt x="265947" y="3228353"/>
                      <a:pt x="288435" y="3217935"/>
                      <a:pt x="310923" y="3204675"/>
                    </a:cubicBezTo>
                    <a:cubicBezTo>
                      <a:pt x="311901" y="3215093"/>
                      <a:pt x="319723" y="3222671"/>
                      <a:pt x="331455" y="3219829"/>
                    </a:cubicBezTo>
                    <a:cubicBezTo>
                      <a:pt x="367632" y="3209411"/>
                      <a:pt x="404786" y="3190468"/>
                      <a:pt x="433141" y="3164896"/>
                    </a:cubicBezTo>
                    <a:cubicBezTo>
                      <a:pt x="463451" y="3193310"/>
                      <a:pt x="506472" y="3204675"/>
                      <a:pt x="549493" y="3196151"/>
                    </a:cubicBezTo>
                    <a:cubicBezTo>
                      <a:pt x="560248" y="3194257"/>
                      <a:pt x="569048" y="3183839"/>
                      <a:pt x="571981" y="3172473"/>
                    </a:cubicBezTo>
                    <a:cubicBezTo>
                      <a:pt x="639445" y="3197098"/>
                      <a:pt x="713754" y="3186680"/>
                      <a:pt x="787085" y="3181944"/>
                    </a:cubicBezTo>
                    <a:cubicBezTo>
                      <a:pt x="789040" y="3181944"/>
                      <a:pt x="790018" y="3180997"/>
                      <a:pt x="791974" y="3180997"/>
                    </a:cubicBezTo>
                    <a:cubicBezTo>
                      <a:pt x="795884" y="3180050"/>
                      <a:pt x="752864" y="3118486"/>
                      <a:pt x="747975" y="3112804"/>
                    </a:cubicBezTo>
                    <a:cubicBezTo>
                      <a:pt x="726465" y="3090072"/>
                      <a:pt x="702021" y="3071130"/>
                      <a:pt x="677577" y="3051240"/>
                    </a:cubicBezTo>
                    <a:cubicBezTo>
                      <a:pt x="626734" y="3010514"/>
                      <a:pt x="626734" y="2957475"/>
                      <a:pt x="627712" y="2897805"/>
                    </a:cubicBezTo>
                    <a:cubicBezTo>
                      <a:pt x="629668" y="2812564"/>
                      <a:pt x="626734" y="2728269"/>
                      <a:pt x="631623" y="2643027"/>
                    </a:cubicBezTo>
                    <a:cubicBezTo>
                      <a:pt x="629668" y="2588095"/>
                      <a:pt x="628690" y="2533161"/>
                      <a:pt x="626734" y="2478227"/>
                    </a:cubicBezTo>
                    <a:cubicBezTo>
                      <a:pt x="624779" y="2422347"/>
                      <a:pt x="623801" y="2366466"/>
                      <a:pt x="621846" y="2311532"/>
                    </a:cubicBezTo>
                    <a:cubicBezTo>
                      <a:pt x="639445" y="2189353"/>
                      <a:pt x="649223" y="2062438"/>
                      <a:pt x="637490" y="1946888"/>
                    </a:cubicBezTo>
                    <a:cubicBezTo>
                      <a:pt x="626734" y="1839863"/>
                      <a:pt x="575892" y="1730943"/>
                      <a:pt x="599358" y="1622023"/>
                    </a:cubicBezTo>
                    <a:cubicBezTo>
                      <a:pt x="623801" y="1510261"/>
                      <a:pt x="722553" y="1409866"/>
                      <a:pt x="782196" y="1314206"/>
                    </a:cubicBezTo>
                    <a:cubicBezTo>
                      <a:pt x="811528" y="1267797"/>
                      <a:pt x="841838" y="1221388"/>
                      <a:pt x="873126" y="1176872"/>
                    </a:cubicBezTo>
                    <a:cubicBezTo>
                      <a:pt x="921036" y="1107732"/>
                      <a:pt x="997300" y="1102996"/>
                      <a:pt x="1073564" y="1080265"/>
                    </a:cubicBezTo>
                    <a:cubicBezTo>
                      <a:pt x="1134184" y="1062270"/>
                      <a:pt x="1192849" y="1035750"/>
                      <a:pt x="1247603" y="1004495"/>
                    </a:cubicBezTo>
                    <a:cubicBezTo>
                      <a:pt x="1350266" y="945773"/>
                      <a:pt x="1415775" y="846325"/>
                      <a:pt x="1473462" y="749717"/>
                    </a:cubicBezTo>
                    <a:cubicBezTo>
                      <a:pt x="1544837" y="630379"/>
                      <a:pt x="1610346" y="510094"/>
                      <a:pt x="1674877" y="386967"/>
                    </a:cubicBezTo>
                    <a:cubicBezTo>
                      <a:pt x="1675855" y="380337"/>
                      <a:pt x="1670966" y="380337"/>
                      <a:pt x="1669989" y="382231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BF0DED95-E53A-C4E9-B700-FA46053CD361}"/>
                  </a:ext>
                </a:extLst>
              </p:cNvPr>
              <p:cNvSpPr/>
              <p:nvPr/>
            </p:nvSpPr>
            <p:spPr>
              <a:xfrm>
                <a:off x="3607796" y="1120035"/>
                <a:ext cx="166284" cy="934127"/>
              </a:xfrm>
              <a:custGeom>
                <a:avLst/>
                <a:gdLst>
                  <a:gd name="connsiteX0" fmla="*/ 140863 w 166284"/>
                  <a:gd name="connsiteY0" fmla="*/ 895296 h 934127"/>
                  <a:gd name="connsiteX1" fmla="*/ 145752 w 166284"/>
                  <a:gd name="connsiteY1" fmla="*/ 911397 h 934127"/>
                  <a:gd name="connsiteX2" fmla="*/ 166285 w 166284"/>
                  <a:gd name="connsiteY2" fmla="*/ 934128 h 934127"/>
                  <a:gd name="connsiteX3" fmla="*/ 74377 w 166284"/>
                  <a:gd name="connsiteY3" fmla="*/ 697345 h 934127"/>
                  <a:gd name="connsiteX4" fmla="*/ 44066 w 166284"/>
                  <a:gd name="connsiteY4" fmla="*/ 440674 h 934127"/>
                  <a:gd name="connsiteX5" fmla="*/ 50911 w 166284"/>
                  <a:gd name="connsiteY5" fmla="*/ 201997 h 934127"/>
                  <a:gd name="connsiteX6" fmla="*/ 13757 w 166284"/>
                  <a:gd name="connsiteY6" fmla="*/ 2153 h 934127"/>
                  <a:gd name="connsiteX7" fmla="*/ 68 w 166284"/>
                  <a:gd name="connsiteY7" fmla="*/ 9730 h 934127"/>
                  <a:gd name="connsiteX8" fmla="*/ 51889 w 166284"/>
                  <a:gd name="connsiteY8" fmla="*/ 614945 h 934127"/>
                  <a:gd name="connsiteX9" fmla="*/ 140863 w 166284"/>
                  <a:gd name="connsiteY9" fmla="*/ 895296 h 934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284" h="934127">
                    <a:moveTo>
                      <a:pt x="140863" y="895296"/>
                    </a:moveTo>
                    <a:cubicBezTo>
                      <a:pt x="142819" y="900978"/>
                      <a:pt x="143796" y="905714"/>
                      <a:pt x="145752" y="911397"/>
                    </a:cubicBezTo>
                    <a:cubicBezTo>
                      <a:pt x="152596" y="918974"/>
                      <a:pt x="159440" y="927498"/>
                      <a:pt x="166285" y="934128"/>
                    </a:cubicBezTo>
                    <a:cubicBezTo>
                      <a:pt x="137930" y="854569"/>
                      <a:pt x="98820" y="778799"/>
                      <a:pt x="74377" y="697345"/>
                    </a:cubicBezTo>
                    <a:cubicBezTo>
                      <a:pt x="48955" y="612104"/>
                      <a:pt x="44066" y="527810"/>
                      <a:pt x="44066" y="440674"/>
                    </a:cubicBezTo>
                    <a:cubicBezTo>
                      <a:pt x="44066" y="360168"/>
                      <a:pt x="47000" y="281556"/>
                      <a:pt x="50911" y="201997"/>
                    </a:cubicBezTo>
                    <a:cubicBezTo>
                      <a:pt x="48955" y="135698"/>
                      <a:pt x="47978" y="47615"/>
                      <a:pt x="13757" y="2153"/>
                    </a:cubicBezTo>
                    <a:cubicBezTo>
                      <a:pt x="8868" y="-3530"/>
                      <a:pt x="-910" y="3100"/>
                      <a:pt x="68" y="9730"/>
                    </a:cubicBezTo>
                    <a:cubicBezTo>
                      <a:pt x="11801" y="211469"/>
                      <a:pt x="27445" y="413207"/>
                      <a:pt x="51889" y="614945"/>
                    </a:cubicBezTo>
                    <a:cubicBezTo>
                      <a:pt x="63621" y="712499"/>
                      <a:pt x="101753" y="803424"/>
                      <a:pt x="140863" y="895296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13CC1DFB-254D-F063-329E-B0BF1CCC2244}"/>
                  </a:ext>
                </a:extLst>
              </p:cNvPr>
              <p:cNvSpPr/>
              <p:nvPr/>
            </p:nvSpPr>
            <p:spPr>
              <a:xfrm>
                <a:off x="2807091" y="1531089"/>
                <a:ext cx="707887" cy="1018421"/>
              </a:xfrm>
              <a:custGeom>
                <a:avLst/>
                <a:gdLst>
                  <a:gd name="connsiteX0" fmla="*/ 239547 w 707887"/>
                  <a:gd name="connsiteY0" fmla="*/ 592214 h 1018421"/>
                  <a:gd name="connsiteX1" fmla="*/ 707887 w 707887"/>
                  <a:gd name="connsiteY1" fmla="*/ 1018422 h 1018421"/>
                  <a:gd name="connsiteX2" fmla="*/ 646289 w 707887"/>
                  <a:gd name="connsiteY2" fmla="*/ 939810 h 1018421"/>
                  <a:gd name="connsiteX3" fmla="*/ 570025 w 707887"/>
                  <a:gd name="connsiteY3" fmla="*/ 862146 h 1018421"/>
                  <a:gd name="connsiteX4" fmla="*/ 348077 w 707887"/>
                  <a:gd name="connsiteY4" fmla="*/ 591267 h 1018421"/>
                  <a:gd name="connsiteX5" fmla="*/ 125151 w 707887"/>
                  <a:gd name="connsiteY5" fmla="*/ 261666 h 1018421"/>
                  <a:gd name="connsiteX6" fmla="*/ 67464 w 707887"/>
                  <a:gd name="connsiteY6" fmla="*/ 151799 h 1018421"/>
                  <a:gd name="connsiteX7" fmla="*/ 11733 w 707887"/>
                  <a:gd name="connsiteY7" fmla="*/ 6888 h 1018421"/>
                  <a:gd name="connsiteX8" fmla="*/ 12711 w 707887"/>
                  <a:gd name="connsiteY8" fmla="*/ 4994 h 1018421"/>
                  <a:gd name="connsiteX9" fmla="*/ 2933 w 707887"/>
                  <a:gd name="connsiteY9" fmla="*/ 258 h 1018421"/>
                  <a:gd name="connsiteX10" fmla="*/ 0 w 707887"/>
                  <a:gd name="connsiteY10" fmla="*/ 2152 h 1018421"/>
                  <a:gd name="connsiteX11" fmla="*/ 79197 w 707887"/>
                  <a:gd name="connsiteY11" fmla="*/ 313758 h 1018421"/>
                  <a:gd name="connsiteX12" fmla="*/ 197504 w 707887"/>
                  <a:gd name="connsiteY12" fmla="*/ 524021 h 1018421"/>
                  <a:gd name="connsiteX13" fmla="*/ 239547 w 707887"/>
                  <a:gd name="connsiteY13" fmla="*/ 592214 h 1018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07887" h="1018421">
                    <a:moveTo>
                      <a:pt x="239547" y="592214"/>
                    </a:moveTo>
                    <a:cubicBezTo>
                      <a:pt x="388165" y="741860"/>
                      <a:pt x="539715" y="888665"/>
                      <a:pt x="707887" y="1018422"/>
                    </a:cubicBezTo>
                    <a:cubicBezTo>
                      <a:pt x="686377" y="992849"/>
                      <a:pt x="665844" y="966330"/>
                      <a:pt x="646289" y="939810"/>
                    </a:cubicBezTo>
                    <a:cubicBezTo>
                      <a:pt x="620868" y="913291"/>
                      <a:pt x="595446" y="887718"/>
                      <a:pt x="570025" y="862146"/>
                    </a:cubicBezTo>
                    <a:cubicBezTo>
                      <a:pt x="487895" y="782586"/>
                      <a:pt x="423364" y="677456"/>
                      <a:pt x="348077" y="591267"/>
                    </a:cubicBezTo>
                    <a:cubicBezTo>
                      <a:pt x="255191" y="486135"/>
                      <a:pt x="169150" y="396158"/>
                      <a:pt x="125151" y="261666"/>
                    </a:cubicBezTo>
                    <a:cubicBezTo>
                      <a:pt x="112441" y="222834"/>
                      <a:pt x="85064" y="188737"/>
                      <a:pt x="67464" y="151799"/>
                    </a:cubicBezTo>
                    <a:cubicBezTo>
                      <a:pt x="57687" y="130962"/>
                      <a:pt x="6844" y="5941"/>
                      <a:pt x="11733" y="6888"/>
                    </a:cubicBezTo>
                    <a:cubicBezTo>
                      <a:pt x="12711" y="6888"/>
                      <a:pt x="13688" y="5941"/>
                      <a:pt x="12711" y="4994"/>
                    </a:cubicBezTo>
                    <a:cubicBezTo>
                      <a:pt x="9777" y="3100"/>
                      <a:pt x="6844" y="1205"/>
                      <a:pt x="2933" y="258"/>
                    </a:cubicBezTo>
                    <a:cubicBezTo>
                      <a:pt x="1955" y="-689"/>
                      <a:pt x="0" y="1205"/>
                      <a:pt x="0" y="2152"/>
                    </a:cubicBezTo>
                    <a:cubicBezTo>
                      <a:pt x="0" y="108231"/>
                      <a:pt x="46932" y="214309"/>
                      <a:pt x="79197" y="313758"/>
                    </a:cubicBezTo>
                    <a:cubicBezTo>
                      <a:pt x="103641" y="390475"/>
                      <a:pt x="145684" y="460563"/>
                      <a:pt x="197504" y="524021"/>
                    </a:cubicBezTo>
                    <a:cubicBezTo>
                      <a:pt x="210215" y="546751"/>
                      <a:pt x="224881" y="569482"/>
                      <a:pt x="239547" y="592214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B0B7037-23A9-623C-8437-6F77EFE3C620}"/>
                  </a:ext>
                </a:extLst>
              </p:cNvPr>
              <p:cNvSpPr/>
              <p:nvPr/>
            </p:nvSpPr>
            <p:spPr>
              <a:xfrm>
                <a:off x="3008742" y="1326727"/>
                <a:ext cx="819114" cy="1536283"/>
              </a:xfrm>
              <a:custGeom>
                <a:avLst/>
                <a:gdLst>
                  <a:gd name="connsiteX0" fmla="*/ 166959 w 819114"/>
                  <a:gd name="connsiteY0" fmla="*/ 330588 h 1536283"/>
                  <a:gd name="connsiteX1" fmla="*/ 272556 w 819114"/>
                  <a:gd name="connsiteY1" fmla="*/ 609991 h 1536283"/>
                  <a:gd name="connsiteX2" fmla="*/ 507214 w 819114"/>
                  <a:gd name="connsiteY2" fmla="*/ 1144172 h 1536283"/>
                  <a:gd name="connsiteX3" fmla="*/ 700808 w 819114"/>
                  <a:gd name="connsiteY3" fmla="*/ 1406526 h 1536283"/>
                  <a:gd name="connsiteX4" fmla="*/ 778049 w 819114"/>
                  <a:gd name="connsiteY4" fmla="*/ 1494609 h 1536283"/>
                  <a:gd name="connsiteX5" fmla="*/ 819115 w 819114"/>
                  <a:gd name="connsiteY5" fmla="*/ 1536283 h 1536283"/>
                  <a:gd name="connsiteX6" fmla="*/ 757517 w 819114"/>
                  <a:gd name="connsiteY6" fmla="*/ 1444412 h 1536283"/>
                  <a:gd name="connsiteX7" fmla="*/ 706674 w 819114"/>
                  <a:gd name="connsiteY7" fmla="*/ 1383795 h 1536283"/>
                  <a:gd name="connsiteX8" fmla="*/ 516992 w 819114"/>
                  <a:gd name="connsiteY8" fmla="*/ 1096816 h 1536283"/>
                  <a:gd name="connsiteX9" fmla="*/ 437794 w 819114"/>
                  <a:gd name="connsiteY9" fmla="*/ 944328 h 1536283"/>
                  <a:gd name="connsiteX10" fmla="*/ 427039 w 819114"/>
                  <a:gd name="connsiteY10" fmla="*/ 916861 h 1536283"/>
                  <a:gd name="connsiteX11" fmla="*/ 403573 w 819114"/>
                  <a:gd name="connsiteY11" fmla="*/ 835408 h 1536283"/>
                  <a:gd name="connsiteX12" fmla="*/ 321443 w 819114"/>
                  <a:gd name="connsiteY12" fmla="*/ 538957 h 1536283"/>
                  <a:gd name="connsiteX13" fmla="*/ 179670 w 819114"/>
                  <a:gd name="connsiteY13" fmla="*/ 282285 h 1536283"/>
                  <a:gd name="connsiteX14" fmla="*/ 25186 w 819114"/>
                  <a:gd name="connsiteY14" fmla="*/ 4776 h 1536283"/>
                  <a:gd name="connsiteX15" fmla="*/ 742 w 819114"/>
                  <a:gd name="connsiteY15" fmla="*/ 23718 h 1536283"/>
                  <a:gd name="connsiteX16" fmla="*/ 166959 w 819114"/>
                  <a:gd name="connsiteY16" fmla="*/ 330588 h 1536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19114" h="1536283">
                    <a:moveTo>
                      <a:pt x="166959" y="330588"/>
                    </a:moveTo>
                    <a:cubicBezTo>
                      <a:pt x="217802" y="417724"/>
                      <a:pt x="248112" y="513384"/>
                      <a:pt x="272556" y="609991"/>
                    </a:cubicBezTo>
                    <a:cubicBezTo>
                      <a:pt x="347842" y="788999"/>
                      <a:pt x="405529" y="976530"/>
                      <a:pt x="507214" y="1144172"/>
                    </a:cubicBezTo>
                    <a:cubicBezTo>
                      <a:pt x="563923" y="1236991"/>
                      <a:pt x="629432" y="1324127"/>
                      <a:pt x="700808" y="1406526"/>
                    </a:cubicBezTo>
                    <a:cubicBezTo>
                      <a:pt x="726229" y="1435888"/>
                      <a:pt x="750673" y="1466196"/>
                      <a:pt x="778049" y="1494609"/>
                    </a:cubicBezTo>
                    <a:cubicBezTo>
                      <a:pt x="790760" y="1507869"/>
                      <a:pt x="804449" y="1523024"/>
                      <a:pt x="819115" y="1536283"/>
                    </a:cubicBezTo>
                    <a:cubicBezTo>
                      <a:pt x="795649" y="1507869"/>
                      <a:pt x="774138" y="1476614"/>
                      <a:pt x="757517" y="1444412"/>
                    </a:cubicBezTo>
                    <a:cubicBezTo>
                      <a:pt x="740895" y="1424522"/>
                      <a:pt x="723296" y="1404632"/>
                      <a:pt x="706674" y="1383795"/>
                    </a:cubicBezTo>
                    <a:cubicBezTo>
                      <a:pt x="632366" y="1294765"/>
                      <a:pt x="577612" y="1195317"/>
                      <a:pt x="516992" y="1096816"/>
                    </a:cubicBezTo>
                    <a:cubicBezTo>
                      <a:pt x="488637" y="1049459"/>
                      <a:pt x="460282" y="997367"/>
                      <a:pt x="437794" y="944328"/>
                    </a:cubicBezTo>
                    <a:cubicBezTo>
                      <a:pt x="433883" y="934857"/>
                      <a:pt x="430950" y="926332"/>
                      <a:pt x="427039" y="916861"/>
                    </a:cubicBezTo>
                    <a:cubicBezTo>
                      <a:pt x="417262" y="889394"/>
                      <a:pt x="408462" y="862875"/>
                      <a:pt x="403573" y="835408"/>
                    </a:cubicBezTo>
                    <a:cubicBezTo>
                      <a:pt x="383040" y="734065"/>
                      <a:pt x="359575" y="636511"/>
                      <a:pt x="321443" y="538957"/>
                    </a:cubicBezTo>
                    <a:cubicBezTo>
                      <a:pt x="285266" y="447085"/>
                      <a:pt x="233446" y="365632"/>
                      <a:pt x="179670" y="282285"/>
                    </a:cubicBezTo>
                    <a:cubicBezTo>
                      <a:pt x="121005" y="193255"/>
                      <a:pt x="81895" y="94753"/>
                      <a:pt x="25186" y="4776"/>
                    </a:cubicBezTo>
                    <a:cubicBezTo>
                      <a:pt x="16386" y="-9431"/>
                      <a:pt x="-4146" y="11406"/>
                      <a:pt x="742" y="23718"/>
                    </a:cubicBezTo>
                    <a:cubicBezTo>
                      <a:pt x="44741" y="130744"/>
                      <a:pt x="109272" y="231140"/>
                      <a:pt x="166959" y="330588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BA4055F9-03D5-E124-A8B5-D45F3241CD00}"/>
                  </a:ext>
                </a:extLst>
              </p:cNvPr>
              <p:cNvSpPr/>
              <p:nvPr/>
            </p:nvSpPr>
            <p:spPr>
              <a:xfrm>
                <a:off x="3560933" y="1940507"/>
                <a:ext cx="339277" cy="979330"/>
              </a:xfrm>
              <a:custGeom>
                <a:avLst/>
                <a:gdLst>
                  <a:gd name="connsiteX0" fmla="*/ 316789 w 339277"/>
                  <a:gd name="connsiteY0" fmla="*/ 604268 h 979330"/>
                  <a:gd name="connsiteX1" fmla="*/ 304078 w 339277"/>
                  <a:gd name="connsiteY1" fmla="*/ 403476 h 979330"/>
                  <a:gd name="connsiteX2" fmla="*/ 257147 w 339277"/>
                  <a:gd name="connsiteY2" fmla="*/ 277509 h 979330"/>
                  <a:gd name="connsiteX3" fmla="*/ 185771 w 339277"/>
                  <a:gd name="connsiteY3" fmla="*/ 198897 h 979330"/>
                  <a:gd name="connsiteX4" fmla="*/ 113418 w 339277"/>
                  <a:gd name="connsiteY4" fmla="*/ 111761 h 979330"/>
                  <a:gd name="connsiteX5" fmla="*/ 34221 w 339277"/>
                  <a:gd name="connsiteY5" fmla="*/ 28413 h 979330"/>
                  <a:gd name="connsiteX6" fmla="*/ 0 w 339277"/>
                  <a:gd name="connsiteY6" fmla="*/ 0 h 979330"/>
                  <a:gd name="connsiteX7" fmla="*/ 92885 w 339277"/>
                  <a:gd name="connsiteY7" fmla="*/ 119338 h 979330"/>
                  <a:gd name="connsiteX8" fmla="*/ 253236 w 339277"/>
                  <a:gd name="connsiteY8" fmla="*/ 322024 h 979330"/>
                  <a:gd name="connsiteX9" fmla="*/ 247369 w 339277"/>
                  <a:gd name="connsiteY9" fmla="*/ 614686 h 979330"/>
                  <a:gd name="connsiteX10" fmla="*/ 270835 w 339277"/>
                  <a:gd name="connsiteY10" fmla="*/ 910191 h 979330"/>
                  <a:gd name="connsiteX11" fmla="*/ 302123 w 339277"/>
                  <a:gd name="connsiteY11" fmla="*/ 945234 h 979330"/>
                  <a:gd name="connsiteX12" fmla="*/ 306034 w 339277"/>
                  <a:gd name="connsiteY12" fmla="*/ 947129 h 979330"/>
                  <a:gd name="connsiteX13" fmla="*/ 308967 w 339277"/>
                  <a:gd name="connsiteY13" fmla="*/ 951864 h 979330"/>
                  <a:gd name="connsiteX14" fmla="*/ 339277 w 339277"/>
                  <a:gd name="connsiteY14" fmla="*/ 979331 h 979330"/>
                  <a:gd name="connsiteX15" fmla="*/ 316789 w 339277"/>
                  <a:gd name="connsiteY15" fmla="*/ 604268 h 979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277" h="979330">
                    <a:moveTo>
                      <a:pt x="316789" y="604268"/>
                    </a:moveTo>
                    <a:cubicBezTo>
                      <a:pt x="314834" y="537022"/>
                      <a:pt x="314834" y="469776"/>
                      <a:pt x="304078" y="403476"/>
                    </a:cubicBezTo>
                    <a:cubicBezTo>
                      <a:pt x="297234" y="358962"/>
                      <a:pt x="285501" y="314447"/>
                      <a:pt x="257147" y="277509"/>
                    </a:cubicBezTo>
                    <a:cubicBezTo>
                      <a:pt x="235637" y="250042"/>
                      <a:pt x="209237" y="226364"/>
                      <a:pt x="185771" y="198897"/>
                    </a:cubicBezTo>
                    <a:cubicBezTo>
                      <a:pt x="161328" y="169536"/>
                      <a:pt x="137862" y="141122"/>
                      <a:pt x="113418" y="111761"/>
                    </a:cubicBezTo>
                    <a:cubicBezTo>
                      <a:pt x="87997" y="82400"/>
                      <a:pt x="62576" y="53986"/>
                      <a:pt x="34221" y="28413"/>
                    </a:cubicBezTo>
                    <a:cubicBezTo>
                      <a:pt x="25421" y="20837"/>
                      <a:pt x="12710" y="8524"/>
                      <a:pt x="0" y="0"/>
                    </a:cubicBezTo>
                    <a:cubicBezTo>
                      <a:pt x="26399" y="43568"/>
                      <a:pt x="56709" y="84294"/>
                      <a:pt x="92885" y="119338"/>
                    </a:cubicBezTo>
                    <a:cubicBezTo>
                      <a:pt x="154484" y="178060"/>
                      <a:pt x="222926" y="241517"/>
                      <a:pt x="253236" y="322024"/>
                    </a:cubicBezTo>
                    <a:cubicBezTo>
                      <a:pt x="289412" y="416737"/>
                      <a:pt x="256169" y="519026"/>
                      <a:pt x="247369" y="614686"/>
                    </a:cubicBezTo>
                    <a:cubicBezTo>
                      <a:pt x="238570" y="714135"/>
                      <a:pt x="263013" y="811689"/>
                      <a:pt x="270835" y="910191"/>
                    </a:cubicBezTo>
                    <a:cubicBezTo>
                      <a:pt x="280613" y="922503"/>
                      <a:pt x="291368" y="933869"/>
                      <a:pt x="302123" y="945234"/>
                    </a:cubicBezTo>
                    <a:cubicBezTo>
                      <a:pt x="303101" y="946181"/>
                      <a:pt x="305056" y="947129"/>
                      <a:pt x="306034" y="947129"/>
                    </a:cubicBezTo>
                    <a:cubicBezTo>
                      <a:pt x="308967" y="948075"/>
                      <a:pt x="308967" y="949970"/>
                      <a:pt x="308967" y="951864"/>
                    </a:cubicBezTo>
                    <a:cubicBezTo>
                      <a:pt x="318745" y="961336"/>
                      <a:pt x="328522" y="970807"/>
                      <a:pt x="339277" y="979331"/>
                    </a:cubicBezTo>
                    <a:cubicBezTo>
                      <a:pt x="318745" y="856205"/>
                      <a:pt x="319722" y="730236"/>
                      <a:pt x="316789" y="604268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9D62BBD4-A187-C4C0-F0F3-8AF82E295E40}"/>
                  </a:ext>
                </a:extLst>
              </p:cNvPr>
              <p:cNvSpPr/>
              <p:nvPr/>
            </p:nvSpPr>
            <p:spPr>
              <a:xfrm>
                <a:off x="3685106" y="2772086"/>
                <a:ext cx="210215" cy="1354450"/>
              </a:xfrm>
              <a:custGeom>
                <a:avLst/>
                <a:gdLst>
                  <a:gd name="connsiteX0" fmla="*/ 210215 w 210215"/>
                  <a:gd name="connsiteY0" fmla="*/ 642153 h 1354450"/>
                  <a:gd name="connsiteX1" fmla="*/ 207282 w 210215"/>
                  <a:gd name="connsiteY1" fmla="*/ 564489 h 1354450"/>
                  <a:gd name="connsiteX2" fmla="*/ 201416 w 210215"/>
                  <a:gd name="connsiteY2" fmla="*/ 474512 h 1354450"/>
                  <a:gd name="connsiteX3" fmla="*/ 137862 w 210215"/>
                  <a:gd name="connsiteY3" fmla="*/ 306870 h 1354450"/>
                  <a:gd name="connsiteX4" fmla="*/ 108530 w 210215"/>
                  <a:gd name="connsiteY4" fmla="*/ 243412 h 1354450"/>
                  <a:gd name="connsiteX5" fmla="*/ 81153 w 210215"/>
                  <a:gd name="connsiteY5" fmla="*/ 164800 h 1354450"/>
                  <a:gd name="connsiteX6" fmla="*/ 978 w 210215"/>
                  <a:gd name="connsiteY6" fmla="*/ 0 h 1354450"/>
                  <a:gd name="connsiteX7" fmla="*/ 0 w 210215"/>
                  <a:gd name="connsiteY7" fmla="*/ 0 h 1354450"/>
                  <a:gd name="connsiteX8" fmla="*/ 64531 w 210215"/>
                  <a:gd name="connsiteY8" fmla="*/ 164800 h 1354450"/>
                  <a:gd name="connsiteX9" fmla="*/ 89953 w 210215"/>
                  <a:gd name="connsiteY9" fmla="*/ 243412 h 1354450"/>
                  <a:gd name="connsiteX10" fmla="*/ 118307 w 210215"/>
                  <a:gd name="connsiteY10" fmla="*/ 310658 h 1354450"/>
                  <a:gd name="connsiteX11" fmla="*/ 183816 w 210215"/>
                  <a:gd name="connsiteY11" fmla="*/ 482088 h 1354450"/>
                  <a:gd name="connsiteX12" fmla="*/ 189683 w 210215"/>
                  <a:gd name="connsiteY12" fmla="*/ 576801 h 1354450"/>
                  <a:gd name="connsiteX13" fmla="*/ 191638 w 210215"/>
                  <a:gd name="connsiteY13" fmla="*/ 662990 h 1354450"/>
                  <a:gd name="connsiteX14" fmla="*/ 173061 w 210215"/>
                  <a:gd name="connsiteY14" fmla="*/ 835368 h 1354450"/>
                  <a:gd name="connsiteX15" fmla="*/ 170128 w 210215"/>
                  <a:gd name="connsiteY15" fmla="*/ 913979 h 1354450"/>
                  <a:gd name="connsiteX16" fmla="*/ 173061 w 210215"/>
                  <a:gd name="connsiteY16" fmla="*/ 1009639 h 1354450"/>
                  <a:gd name="connsiteX17" fmla="*/ 169150 w 210215"/>
                  <a:gd name="connsiteY17" fmla="*/ 1088251 h 1354450"/>
                  <a:gd name="connsiteX18" fmla="*/ 157417 w 210215"/>
                  <a:gd name="connsiteY18" fmla="*/ 1168757 h 1354450"/>
                  <a:gd name="connsiteX19" fmla="*/ 143729 w 210215"/>
                  <a:gd name="connsiteY19" fmla="*/ 1253998 h 1354450"/>
                  <a:gd name="connsiteX20" fmla="*/ 144707 w 210215"/>
                  <a:gd name="connsiteY20" fmla="*/ 1351553 h 1354450"/>
                  <a:gd name="connsiteX21" fmla="*/ 152528 w 210215"/>
                  <a:gd name="connsiteY21" fmla="*/ 1349659 h 1354450"/>
                  <a:gd name="connsiteX22" fmla="*/ 159373 w 210215"/>
                  <a:gd name="connsiteY22" fmla="*/ 1260628 h 1354450"/>
                  <a:gd name="connsiteX23" fmla="*/ 170128 w 210215"/>
                  <a:gd name="connsiteY23" fmla="*/ 1165915 h 1354450"/>
                  <a:gd name="connsiteX24" fmla="*/ 181861 w 210215"/>
                  <a:gd name="connsiteY24" fmla="*/ 1085410 h 1354450"/>
                  <a:gd name="connsiteX25" fmla="*/ 187727 w 210215"/>
                  <a:gd name="connsiteY25" fmla="*/ 997327 h 1354450"/>
                  <a:gd name="connsiteX26" fmla="*/ 191638 w 210215"/>
                  <a:gd name="connsiteY26" fmla="*/ 924398 h 1354450"/>
                  <a:gd name="connsiteX27" fmla="*/ 193594 w 210215"/>
                  <a:gd name="connsiteY27" fmla="*/ 821161 h 1354450"/>
                  <a:gd name="connsiteX28" fmla="*/ 210215 w 210215"/>
                  <a:gd name="connsiteY28" fmla="*/ 642153 h 135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0215" h="1354450">
                    <a:moveTo>
                      <a:pt x="210215" y="642153"/>
                    </a:moveTo>
                    <a:cubicBezTo>
                      <a:pt x="210215" y="616581"/>
                      <a:pt x="207282" y="590061"/>
                      <a:pt x="207282" y="564489"/>
                    </a:cubicBezTo>
                    <a:cubicBezTo>
                      <a:pt x="207282" y="533233"/>
                      <a:pt x="207282" y="505766"/>
                      <a:pt x="201416" y="474512"/>
                    </a:cubicBezTo>
                    <a:cubicBezTo>
                      <a:pt x="190660" y="415789"/>
                      <a:pt x="160350" y="361803"/>
                      <a:pt x="137862" y="306870"/>
                    </a:cubicBezTo>
                    <a:cubicBezTo>
                      <a:pt x="129063" y="285086"/>
                      <a:pt x="119285" y="264249"/>
                      <a:pt x="108530" y="243412"/>
                    </a:cubicBezTo>
                    <a:cubicBezTo>
                      <a:pt x="96797" y="218787"/>
                      <a:pt x="92886" y="189426"/>
                      <a:pt x="81153" y="164800"/>
                    </a:cubicBezTo>
                    <a:cubicBezTo>
                      <a:pt x="54754" y="109867"/>
                      <a:pt x="33243" y="53039"/>
                      <a:pt x="978" y="0"/>
                    </a:cubicBezTo>
                    <a:cubicBezTo>
                      <a:pt x="978" y="0"/>
                      <a:pt x="0" y="0"/>
                      <a:pt x="0" y="0"/>
                    </a:cubicBezTo>
                    <a:cubicBezTo>
                      <a:pt x="29333" y="52092"/>
                      <a:pt x="44977" y="107973"/>
                      <a:pt x="64531" y="164800"/>
                    </a:cubicBezTo>
                    <a:cubicBezTo>
                      <a:pt x="73331" y="190373"/>
                      <a:pt x="82131" y="216893"/>
                      <a:pt x="89953" y="243412"/>
                    </a:cubicBezTo>
                    <a:cubicBezTo>
                      <a:pt x="96797" y="267090"/>
                      <a:pt x="108530" y="287927"/>
                      <a:pt x="118307" y="310658"/>
                    </a:cubicBezTo>
                    <a:cubicBezTo>
                      <a:pt x="141773" y="367486"/>
                      <a:pt x="171105" y="422419"/>
                      <a:pt x="183816" y="482088"/>
                    </a:cubicBezTo>
                    <a:cubicBezTo>
                      <a:pt x="190660" y="514291"/>
                      <a:pt x="189683" y="544599"/>
                      <a:pt x="189683" y="576801"/>
                    </a:cubicBezTo>
                    <a:cubicBezTo>
                      <a:pt x="189683" y="605215"/>
                      <a:pt x="192616" y="633629"/>
                      <a:pt x="191638" y="662990"/>
                    </a:cubicBezTo>
                    <a:cubicBezTo>
                      <a:pt x="190660" y="720765"/>
                      <a:pt x="176972" y="777593"/>
                      <a:pt x="173061" y="835368"/>
                    </a:cubicBezTo>
                    <a:cubicBezTo>
                      <a:pt x="171105" y="861887"/>
                      <a:pt x="169150" y="887460"/>
                      <a:pt x="170128" y="913979"/>
                    </a:cubicBezTo>
                    <a:cubicBezTo>
                      <a:pt x="171105" y="947129"/>
                      <a:pt x="176972" y="975543"/>
                      <a:pt x="173061" y="1009639"/>
                    </a:cubicBezTo>
                    <a:cubicBezTo>
                      <a:pt x="170128" y="1036159"/>
                      <a:pt x="170128" y="1061731"/>
                      <a:pt x="169150" y="1088251"/>
                    </a:cubicBezTo>
                    <a:cubicBezTo>
                      <a:pt x="169150" y="1115718"/>
                      <a:pt x="161328" y="1142237"/>
                      <a:pt x="157417" y="1168757"/>
                    </a:cubicBezTo>
                    <a:cubicBezTo>
                      <a:pt x="152528" y="1197171"/>
                      <a:pt x="143729" y="1224638"/>
                      <a:pt x="143729" y="1253998"/>
                    </a:cubicBezTo>
                    <a:cubicBezTo>
                      <a:pt x="143729" y="1286201"/>
                      <a:pt x="146662" y="1319351"/>
                      <a:pt x="144707" y="1351553"/>
                    </a:cubicBezTo>
                    <a:cubicBezTo>
                      <a:pt x="144707" y="1357236"/>
                      <a:pt x="151551" y="1353447"/>
                      <a:pt x="152528" y="1349659"/>
                    </a:cubicBezTo>
                    <a:cubicBezTo>
                      <a:pt x="156439" y="1320298"/>
                      <a:pt x="158395" y="1290936"/>
                      <a:pt x="159373" y="1260628"/>
                    </a:cubicBezTo>
                    <a:cubicBezTo>
                      <a:pt x="159373" y="1228426"/>
                      <a:pt x="166217" y="1198118"/>
                      <a:pt x="170128" y="1165915"/>
                    </a:cubicBezTo>
                    <a:cubicBezTo>
                      <a:pt x="174039" y="1139396"/>
                      <a:pt x="180883" y="1112876"/>
                      <a:pt x="181861" y="1085410"/>
                    </a:cubicBezTo>
                    <a:cubicBezTo>
                      <a:pt x="182839" y="1056049"/>
                      <a:pt x="182839" y="1026687"/>
                      <a:pt x="187727" y="997327"/>
                    </a:cubicBezTo>
                    <a:cubicBezTo>
                      <a:pt x="190660" y="973648"/>
                      <a:pt x="194571" y="948076"/>
                      <a:pt x="191638" y="924398"/>
                    </a:cubicBezTo>
                    <a:cubicBezTo>
                      <a:pt x="186749" y="890301"/>
                      <a:pt x="190660" y="855257"/>
                      <a:pt x="193594" y="821161"/>
                    </a:cubicBezTo>
                    <a:cubicBezTo>
                      <a:pt x="195549" y="762439"/>
                      <a:pt x="209238" y="702769"/>
                      <a:pt x="210215" y="642153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6E466476-192C-0D69-3A88-6A7B332AD078}"/>
                  </a:ext>
                </a:extLst>
              </p:cNvPr>
              <p:cNvSpPr/>
              <p:nvPr/>
            </p:nvSpPr>
            <p:spPr>
              <a:xfrm>
                <a:off x="3789725" y="2883847"/>
                <a:ext cx="250376" cy="592580"/>
              </a:xfrm>
              <a:custGeom>
                <a:avLst/>
                <a:gdLst>
                  <a:gd name="connsiteX0" fmla="*/ 218037 w 250376"/>
                  <a:gd name="connsiteY0" fmla="*/ 167641 h 592580"/>
                  <a:gd name="connsiteX1" fmla="*/ 164261 w 250376"/>
                  <a:gd name="connsiteY1" fmla="*/ 57775 h 592580"/>
                  <a:gd name="connsiteX2" fmla="*/ 160350 w 250376"/>
                  <a:gd name="connsiteY2" fmla="*/ 58722 h 592580"/>
                  <a:gd name="connsiteX3" fmla="*/ 157417 w 250376"/>
                  <a:gd name="connsiteY3" fmla="*/ 116496 h 592580"/>
                  <a:gd name="connsiteX4" fmla="*/ 177950 w 250376"/>
                  <a:gd name="connsiteY4" fmla="*/ 219734 h 592580"/>
                  <a:gd name="connsiteX5" fmla="*/ 193593 w 250376"/>
                  <a:gd name="connsiteY5" fmla="*/ 336230 h 592580"/>
                  <a:gd name="connsiteX6" fmla="*/ 200438 w 250376"/>
                  <a:gd name="connsiteY6" fmla="*/ 418631 h 592580"/>
                  <a:gd name="connsiteX7" fmla="*/ 202393 w 250376"/>
                  <a:gd name="connsiteY7" fmla="*/ 417683 h 592580"/>
                  <a:gd name="connsiteX8" fmla="*/ 203371 w 250376"/>
                  <a:gd name="connsiteY8" fmla="*/ 308764 h 592580"/>
                  <a:gd name="connsiteX9" fmla="*/ 187727 w 250376"/>
                  <a:gd name="connsiteY9" fmla="*/ 197003 h 592580"/>
                  <a:gd name="connsiteX10" fmla="*/ 162306 w 250376"/>
                  <a:gd name="connsiteY10" fmla="*/ 97554 h 592580"/>
                  <a:gd name="connsiteX11" fmla="*/ 172083 w 250376"/>
                  <a:gd name="connsiteY11" fmla="*/ 77665 h 592580"/>
                  <a:gd name="connsiteX12" fmla="*/ 193593 w 250376"/>
                  <a:gd name="connsiteY12" fmla="*/ 140175 h 592580"/>
                  <a:gd name="connsiteX13" fmla="*/ 224881 w 250376"/>
                  <a:gd name="connsiteY13" fmla="*/ 244359 h 592580"/>
                  <a:gd name="connsiteX14" fmla="*/ 227814 w 250376"/>
                  <a:gd name="connsiteY14" fmla="*/ 373169 h 592580"/>
                  <a:gd name="connsiteX15" fmla="*/ 190660 w 250376"/>
                  <a:gd name="connsiteY15" fmla="*/ 575855 h 592580"/>
                  <a:gd name="connsiteX16" fmla="*/ 185771 w 250376"/>
                  <a:gd name="connsiteY16" fmla="*/ 558806 h 592580"/>
                  <a:gd name="connsiteX17" fmla="*/ 180883 w 250376"/>
                  <a:gd name="connsiteY17" fmla="*/ 524709 h 592580"/>
                  <a:gd name="connsiteX18" fmla="*/ 171105 w 250376"/>
                  <a:gd name="connsiteY18" fmla="*/ 436626 h 592580"/>
                  <a:gd name="connsiteX19" fmla="*/ 154484 w 250376"/>
                  <a:gd name="connsiteY19" fmla="*/ 260460 h 592580"/>
                  <a:gd name="connsiteX20" fmla="*/ 86041 w 250376"/>
                  <a:gd name="connsiteY20" fmla="*/ 125968 h 592580"/>
                  <a:gd name="connsiteX21" fmla="*/ 978 w 250376"/>
                  <a:gd name="connsiteY21" fmla="*/ 0 h 592580"/>
                  <a:gd name="connsiteX22" fmla="*/ 0 w 250376"/>
                  <a:gd name="connsiteY22" fmla="*/ 947 h 592580"/>
                  <a:gd name="connsiteX23" fmla="*/ 36176 w 250376"/>
                  <a:gd name="connsiteY23" fmla="*/ 70087 h 592580"/>
                  <a:gd name="connsiteX24" fmla="*/ 77242 w 250376"/>
                  <a:gd name="connsiteY24" fmla="*/ 143963 h 592580"/>
                  <a:gd name="connsiteX25" fmla="*/ 143728 w 250376"/>
                  <a:gd name="connsiteY25" fmla="*/ 294557 h 592580"/>
                  <a:gd name="connsiteX26" fmla="*/ 169150 w 250376"/>
                  <a:gd name="connsiteY26" fmla="*/ 468828 h 592580"/>
                  <a:gd name="connsiteX27" fmla="*/ 181860 w 250376"/>
                  <a:gd name="connsiteY27" fmla="*/ 553123 h 592580"/>
                  <a:gd name="connsiteX28" fmla="*/ 192615 w 250376"/>
                  <a:gd name="connsiteY28" fmla="*/ 591956 h 592580"/>
                  <a:gd name="connsiteX29" fmla="*/ 198482 w 250376"/>
                  <a:gd name="connsiteY29" fmla="*/ 589114 h 592580"/>
                  <a:gd name="connsiteX30" fmla="*/ 250302 w 250376"/>
                  <a:gd name="connsiteY30" fmla="*/ 303081 h 592580"/>
                  <a:gd name="connsiteX31" fmla="*/ 218037 w 250376"/>
                  <a:gd name="connsiteY31" fmla="*/ 167641 h 592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50376" h="592580">
                    <a:moveTo>
                      <a:pt x="218037" y="167641"/>
                    </a:moveTo>
                    <a:cubicBezTo>
                      <a:pt x="205326" y="132598"/>
                      <a:pt x="194571" y="83347"/>
                      <a:pt x="164261" y="57775"/>
                    </a:cubicBezTo>
                    <a:cubicBezTo>
                      <a:pt x="163283" y="56828"/>
                      <a:pt x="161328" y="57775"/>
                      <a:pt x="160350" y="58722"/>
                    </a:cubicBezTo>
                    <a:cubicBezTo>
                      <a:pt x="151550" y="73876"/>
                      <a:pt x="156439" y="99448"/>
                      <a:pt x="157417" y="116496"/>
                    </a:cubicBezTo>
                    <a:cubicBezTo>
                      <a:pt x="159372" y="151540"/>
                      <a:pt x="171105" y="185637"/>
                      <a:pt x="177950" y="219734"/>
                    </a:cubicBezTo>
                    <a:cubicBezTo>
                      <a:pt x="186749" y="259513"/>
                      <a:pt x="194571" y="296451"/>
                      <a:pt x="193593" y="336230"/>
                    </a:cubicBezTo>
                    <a:cubicBezTo>
                      <a:pt x="192615" y="363697"/>
                      <a:pt x="191638" y="392111"/>
                      <a:pt x="200438" y="418631"/>
                    </a:cubicBezTo>
                    <a:cubicBezTo>
                      <a:pt x="200438" y="419578"/>
                      <a:pt x="202393" y="418631"/>
                      <a:pt x="202393" y="417683"/>
                    </a:cubicBezTo>
                    <a:cubicBezTo>
                      <a:pt x="192615" y="382640"/>
                      <a:pt x="199460" y="343808"/>
                      <a:pt x="203371" y="308764"/>
                    </a:cubicBezTo>
                    <a:cubicBezTo>
                      <a:pt x="207282" y="270879"/>
                      <a:pt x="197504" y="233941"/>
                      <a:pt x="187727" y="197003"/>
                    </a:cubicBezTo>
                    <a:cubicBezTo>
                      <a:pt x="178927" y="163853"/>
                      <a:pt x="166216" y="131651"/>
                      <a:pt x="162306" y="97554"/>
                    </a:cubicBezTo>
                    <a:cubicBezTo>
                      <a:pt x="161328" y="87136"/>
                      <a:pt x="158395" y="53039"/>
                      <a:pt x="172083" y="77665"/>
                    </a:cubicBezTo>
                    <a:cubicBezTo>
                      <a:pt x="182838" y="97554"/>
                      <a:pt x="188704" y="119338"/>
                      <a:pt x="193593" y="140175"/>
                    </a:cubicBezTo>
                    <a:cubicBezTo>
                      <a:pt x="202393" y="175219"/>
                      <a:pt x="217059" y="209315"/>
                      <a:pt x="224881" y="244359"/>
                    </a:cubicBezTo>
                    <a:cubicBezTo>
                      <a:pt x="235637" y="286980"/>
                      <a:pt x="233681" y="329600"/>
                      <a:pt x="227814" y="373169"/>
                    </a:cubicBezTo>
                    <a:cubicBezTo>
                      <a:pt x="218037" y="440415"/>
                      <a:pt x="193593" y="508608"/>
                      <a:pt x="190660" y="575855"/>
                    </a:cubicBezTo>
                    <a:cubicBezTo>
                      <a:pt x="187727" y="568277"/>
                      <a:pt x="186749" y="558806"/>
                      <a:pt x="185771" y="558806"/>
                    </a:cubicBezTo>
                    <a:cubicBezTo>
                      <a:pt x="183816" y="547440"/>
                      <a:pt x="181860" y="536075"/>
                      <a:pt x="180883" y="524709"/>
                    </a:cubicBezTo>
                    <a:cubicBezTo>
                      <a:pt x="176972" y="495348"/>
                      <a:pt x="173061" y="465987"/>
                      <a:pt x="171105" y="436626"/>
                    </a:cubicBezTo>
                    <a:cubicBezTo>
                      <a:pt x="167194" y="377904"/>
                      <a:pt x="168172" y="318235"/>
                      <a:pt x="154484" y="260460"/>
                    </a:cubicBezTo>
                    <a:cubicBezTo>
                      <a:pt x="142751" y="212157"/>
                      <a:pt x="113418" y="166695"/>
                      <a:pt x="86041" y="125968"/>
                    </a:cubicBezTo>
                    <a:cubicBezTo>
                      <a:pt x="57687" y="84294"/>
                      <a:pt x="32265" y="39779"/>
                      <a:pt x="978" y="0"/>
                    </a:cubicBezTo>
                    <a:cubicBezTo>
                      <a:pt x="978" y="0"/>
                      <a:pt x="0" y="0"/>
                      <a:pt x="0" y="947"/>
                    </a:cubicBezTo>
                    <a:cubicBezTo>
                      <a:pt x="14666" y="22731"/>
                      <a:pt x="25421" y="46409"/>
                      <a:pt x="36176" y="70087"/>
                    </a:cubicBezTo>
                    <a:cubicBezTo>
                      <a:pt x="47909" y="95660"/>
                      <a:pt x="62576" y="119338"/>
                      <a:pt x="77242" y="143963"/>
                    </a:cubicBezTo>
                    <a:cubicBezTo>
                      <a:pt x="104619" y="191320"/>
                      <a:pt x="131995" y="240571"/>
                      <a:pt x="143728" y="294557"/>
                    </a:cubicBezTo>
                    <a:cubicBezTo>
                      <a:pt x="155461" y="352332"/>
                      <a:pt x="161328" y="410107"/>
                      <a:pt x="169150" y="468828"/>
                    </a:cubicBezTo>
                    <a:cubicBezTo>
                      <a:pt x="173061" y="497243"/>
                      <a:pt x="177950" y="524709"/>
                      <a:pt x="181860" y="553123"/>
                    </a:cubicBezTo>
                    <a:cubicBezTo>
                      <a:pt x="182838" y="562595"/>
                      <a:pt x="182838" y="586273"/>
                      <a:pt x="192615" y="591956"/>
                    </a:cubicBezTo>
                    <a:cubicBezTo>
                      <a:pt x="195549" y="593849"/>
                      <a:pt x="197504" y="591008"/>
                      <a:pt x="198482" y="589114"/>
                    </a:cubicBezTo>
                    <a:cubicBezTo>
                      <a:pt x="215104" y="495348"/>
                      <a:pt x="252258" y="399688"/>
                      <a:pt x="250302" y="303081"/>
                    </a:cubicBezTo>
                    <a:cubicBezTo>
                      <a:pt x="248347" y="255724"/>
                      <a:pt x="234659" y="212157"/>
                      <a:pt x="218037" y="167641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325EA6EF-8AEE-9019-6637-53D70B588261}"/>
                  </a:ext>
                </a:extLst>
              </p:cNvPr>
              <p:cNvSpPr/>
              <p:nvPr/>
            </p:nvSpPr>
            <p:spPr>
              <a:xfrm>
                <a:off x="3942253" y="2940675"/>
                <a:ext cx="132052" cy="1071704"/>
              </a:xfrm>
              <a:custGeom>
                <a:avLst/>
                <a:gdLst>
                  <a:gd name="connsiteX0" fmla="*/ 109507 w 132052"/>
                  <a:gd name="connsiteY0" fmla="*/ 116497 h 1071704"/>
                  <a:gd name="connsiteX1" fmla="*/ 71375 w 132052"/>
                  <a:gd name="connsiteY1" fmla="*/ 0 h 1071704"/>
                  <a:gd name="connsiteX2" fmla="*/ 70398 w 132052"/>
                  <a:gd name="connsiteY2" fmla="*/ 0 h 1071704"/>
                  <a:gd name="connsiteX3" fmla="*/ 83109 w 132052"/>
                  <a:gd name="connsiteY3" fmla="*/ 56828 h 1071704"/>
                  <a:gd name="connsiteX4" fmla="*/ 97774 w 132052"/>
                  <a:gd name="connsiteY4" fmla="*/ 111761 h 1071704"/>
                  <a:gd name="connsiteX5" fmla="*/ 114396 w 132052"/>
                  <a:gd name="connsiteY5" fmla="*/ 248148 h 1071704"/>
                  <a:gd name="connsiteX6" fmla="*/ 83109 w 132052"/>
                  <a:gd name="connsiteY6" fmla="*/ 520921 h 1071704"/>
                  <a:gd name="connsiteX7" fmla="*/ 45954 w 132052"/>
                  <a:gd name="connsiteY7" fmla="*/ 655413 h 1071704"/>
                  <a:gd name="connsiteX8" fmla="*/ 27377 w 132052"/>
                  <a:gd name="connsiteY8" fmla="*/ 788958 h 1071704"/>
                  <a:gd name="connsiteX9" fmla="*/ 0 w 132052"/>
                  <a:gd name="connsiteY9" fmla="*/ 1070256 h 1071704"/>
                  <a:gd name="connsiteX10" fmla="*/ 3911 w 132052"/>
                  <a:gd name="connsiteY10" fmla="*/ 1069309 h 1071704"/>
                  <a:gd name="connsiteX11" fmla="*/ 38132 w 132052"/>
                  <a:gd name="connsiteY11" fmla="*/ 786117 h 1071704"/>
                  <a:gd name="connsiteX12" fmla="*/ 68442 w 132052"/>
                  <a:gd name="connsiteY12" fmla="*/ 637418 h 1071704"/>
                  <a:gd name="connsiteX13" fmla="*/ 103641 w 132052"/>
                  <a:gd name="connsiteY13" fmla="*/ 507661 h 1071704"/>
                  <a:gd name="connsiteX14" fmla="*/ 131996 w 132052"/>
                  <a:gd name="connsiteY14" fmla="*/ 235835 h 1071704"/>
                  <a:gd name="connsiteX15" fmla="*/ 109507 w 132052"/>
                  <a:gd name="connsiteY15" fmla="*/ 116497 h 1071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2052" h="1071704">
                    <a:moveTo>
                      <a:pt x="109507" y="116497"/>
                    </a:moveTo>
                    <a:cubicBezTo>
                      <a:pt x="96797" y="77665"/>
                      <a:pt x="85064" y="38833"/>
                      <a:pt x="71375" y="0"/>
                    </a:cubicBezTo>
                    <a:cubicBezTo>
                      <a:pt x="71375" y="0"/>
                      <a:pt x="70398" y="0"/>
                      <a:pt x="70398" y="0"/>
                    </a:cubicBezTo>
                    <a:cubicBezTo>
                      <a:pt x="76264" y="18942"/>
                      <a:pt x="78220" y="37885"/>
                      <a:pt x="83109" y="56828"/>
                    </a:cubicBezTo>
                    <a:cubicBezTo>
                      <a:pt x="87997" y="74823"/>
                      <a:pt x="93863" y="92819"/>
                      <a:pt x="97774" y="111761"/>
                    </a:cubicBezTo>
                    <a:cubicBezTo>
                      <a:pt x="106574" y="158170"/>
                      <a:pt x="117329" y="200792"/>
                      <a:pt x="114396" y="248148"/>
                    </a:cubicBezTo>
                    <a:cubicBezTo>
                      <a:pt x="109507" y="339072"/>
                      <a:pt x="99730" y="429997"/>
                      <a:pt x="83109" y="520921"/>
                    </a:cubicBezTo>
                    <a:cubicBezTo>
                      <a:pt x="74309" y="567330"/>
                      <a:pt x="58665" y="609951"/>
                      <a:pt x="45954" y="655413"/>
                    </a:cubicBezTo>
                    <a:cubicBezTo>
                      <a:pt x="33243" y="698981"/>
                      <a:pt x="32266" y="744443"/>
                      <a:pt x="27377" y="788958"/>
                    </a:cubicBezTo>
                    <a:cubicBezTo>
                      <a:pt x="16622" y="882724"/>
                      <a:pt x="0" y="975543"/>
                      <a:pt x="0" y="1070256"/>
                    </a:cubicBezTo>
                    <a:cubicBezTo>
                      <a:pt x="0" y="1073097"/>
                      <a:pt x="3911" y="1071202"/>
                      <a:pt x="3911" y="1069309"/>
                    </a:cubicBezTo>
                    <a:cubicBezTo>
                      <a:pt x="9778" y="974596"/>
                      <a:pt x="23466" y="880830"/>
                      <a:pt x="38132" y="786117"/>
                    </a:cubicBezTo>
                    <a:cubicBezTo>
                      <a:pt x="45954" y="735920"/>
                      <a:pt x="50843" y="685721"/>
                      <a:pt x="68442" y="637418"/>
                    </a:cubicBezTo>
                    <a:cubicBezTo>
                      <a:pt x="84086" y="594797"/>
                      <a:pt x="94841" y="552176"/>
                      <a:pt x="103641" y="507661"/>
                    </a:cubicBezTo>
                    <a:cubicBezTo>
                      <a:pt x="120263" y="417684"/>
                      <a:pt x="129062" y="326759"/>
                      <a:pt x="131996" y="235835"/>
                    </a:cubicBezTo>
                    <a:cubicBezTo>
                      <a:pt x="132973" y="195108"/>
                      <a:pt x="121241" y="155329"/>
                      <a:pt x="109507" y="116497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09107FB-EBC9-82BA-2FF1-EDC729386ADA}"/>
                  </a:ext>
                </a:extLst>
              </p:cNvPr>
              <p:cNvSpPr/>
              <p:nvPr/>
            </p:nvSpPr>
            <p:spPr>
              <a:xfrm>
                <a:off x="3884300" y="3448336"/>
                <a:ext cx="54188" cy="661558"/>
              </a:xfrm>
              <a:custGeom>
                <a:avLst/>
                <a:gdLst>
                  <a:gd name="connsiteX0" fmla="*/ 41332 w 54188"/>
                  <a:gd name="connsiteY0" fmla="*/ 331495 h 661558"/>
                  <a:gd name="connsiteX1" fmla="*/ 54042 w 54188"/>
                  <a:gd name="connsiteY1" fmla="*/ 165748 h 661558"/>
                  <a:gd name="connsiteX2" fmla="*/ 52087 w 54188"/>
                  <a:gd name="connsiteY2" fmla="*/ 86189 h 661558"/>
                  <a:gd name="connsiteX3" fmla="*/ 50132 w 54188"/>
                  <a:gd name="connsiteY3" fmla="*/ 0 h 661558"/>
                  <a:gd name="connsiteX4" fmla="*/ 49154 w 54188"/>
                  <a:gd name="connsiteY4" fmla="*/ 0 h 661558"/>
                  <a:gd name="connsiteX5" fmla="*/ 45243 w 54188"/>
                  <a:gd name="connsiteY5" fmla="*/ 53039 h 661558"/>
                  <a:gd name="connsiteX6" fmla="*/ 39376 w 54188"/>
                  <a:gd name="connsiteY6" fmla="*/ 152488 h 661558"/>
                  <a:gd name="connsiteX7" fmla="*/ 22754 w 54188"/>
                  <a:gd name="connsiteY7" fmla="*/ 335284 h 661558"/>
                  <a:gd name="connsiteX8" fmla="*/ 266 w 54188"/>
                  <a:gd name="connsiteY8" fmla="*/ 513344 h 661558"/>
                  <a:gd name="connsiteX9" fmla="*/ 2222 w 54188"/>
                  <a:gd name="connsiteY9" fmla="*/ 589114 h 661558"/>
                  <a:gd name="connsiteX10" fmla="*/ 20799 w 54188"/>
                  <a:gd name="connsiteY10" fmla="*/ 660149 h 661558"/>
                  <a:gd name="connsiteX11" fmla="*/ 27644 w 54188"/>
                  <a:gd name="connsiteY11" fmla="*/ 656360 h 661558"/>
                  <a:gd name="connsiteX12" fmla="*/ 17866 w 54188"/>
                  <a:gd name="connsiteY12" fmla="*/ 500084 h 661558"/>
                  <a:gd name="connsiteX13" fmla="*/ 41332 w 54188"/>
                  <a:gd name="connsiteY13" fmla="*/ 331495 h 661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188" h="661558">
                    <a:moveTo>
                      <a:pt x="41332" y="331495"/>
                    </a:moveTo>
                    <a:cubicBezTo>
                      <a:pt x="51109" y="276561"/>
                      <a:pt x="55020" y="220681"/>
                      <a:pt x="54042" y="165748"/>
                    </a:cubicBezTo>
                    <a:cubicBezTo>
                      <a:pt x="53065" y="139228"/>
                      <a:pt x="52087" y="112709"/>
                      <a:pt x="52087" y="86189"/>
                    </a:cubicBezTo>
                    <a:cubicBezTo>
                      <a:pt x="52087" y="57775"/>
                      <a:pt x="42309" y="27467"/>
                      <a:pt x="50132" y="0"/>
                    </a:cubicBezTo>
                    <a:cubicBezTo>
                      <a:pt x="50132" y="0"/>
                      <a:pt x="49154" y="0"/>
                      <a:pt x="49154" y="0"/>
                    </a:cubicBezTo>
                    <a:cubicBezTo>
                      <a:pt x="43287" y="17048"/>
                      <a:pt x="44265" y="35991"/>
                      <a:pt x="45243" y="53039"/>
                    </a:cubicBezTo>
                    <a:cubicBezTo>
                      <a:pt x="47198" y="86189"/>
                      <a:pt x="40354" y="119338"/>
                      <a:pt x="39376" y="152488"/>
                    </a:cubicBezTo>
                    <a:cubicBezTo>
                      <a:pt x="37421" y="213104"/>
                      <a:pt x="33510" y="274668"/>
                      <a:pt x="22754" y="335284"/>
                    </a:cubicBezTo>
                    <a:cubicBezTo>
                      <a:pt x="11999" y="394006"/>
                      <a:pt x="3200" y="453675"/>
                      <a:pt x="266" y="513344"/>
                    </a:cubicBezTo>
                    <a:cubicBezTo>
                      <a:pt x="-711" y="538917"/>
                      <a:pt x="1244" y="563541"/>
                      <a:pt x="2222" y="589114"/>
                    </a:cubicBezTo>
                    <a:cubicBezTo>
                      <a:pt x="4177" y="615634"/>
                      <a:pt x="11999" y="635523"/>
                      <a:pt x="20799" y="660149"/>
                    </a:cubicBezTo>
                    <a:cubicBezTo>
                      <a:pt x="21777" y="663938"/>
                      <a:pt x="28621" y="659202"/>
                      <a:pt x="27644" y="656360"/>
                    </a:cubicBezTo>
                    <a:cubicBezTo>
                      <a:pt x="20799" y="604268"/>
                      <a:pt x="15910" y="553123"/>
                      <a:pt x="17866" y="500084"/>
                    </a:cubicBezTo>
                    <a:cubicBezTo>
                      <a:pt x="21777" y="443256"/>
                      <a:pt x="31554" y="387375"/>
                      <a:pt x="41332" y="331495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A66B5AB4-3918-3F59-5BC2-703CF81D1DD1}"/>
                  </a:ext>
                </a:extLst>
              </p:cNvPr>
              <p:cNvSpPr/>
              <p:nvPr/>
            </p:nvSpPr>
            <p:spPr>
              <a:xfrm>
                <a:off x="4078000" y="3508531"/>
                <a:ext cx="97934" cy="807633"/>
              </a:xfrm>
              <a:custGeom>
                <a:avLst/>
                <a:gdLst>
                  <a:gd name="connsiteX0" fmla="*/ 40247 w 97934"/>
                  <a:gd name="connsiteY0" fmla="*/ 613214 h 807633"/>
                  <a:gd name="connsiteX1" fmla="*/ 17759 w 97934"/>
                  <a:gd name="connsiteY1" fmla="*/ 401057 h 807633"/>
                  <a:gd name="connsiteX2" fmla="*/ 23626 w 97934"/>
                  <a:gd name="connsiteY2" fmla="*/ 182270 h 807633"/>
                  <a:gd name="connsiteX3" fmla="*/ 30470 w 97934"/>
                  <a:gd name="connsiteY3" fmla="*/ 421 h 807633"/>
                  <a:gd name="connsiteX4" fmla="*/ 29492 w 97934"/>
                  <a:gd name="connsiteY4" fmla="*/ 421 h 807633"/>
                  <a:gd name="connsiteX5" fmla="*/ 7982 w 97934"/>
                  <a:gd name="connsiteY5" fmla="*/ 192688 h 807633"/>
                  <a:gd name="connsiteX6" fmla="*/ 160 w 97934"/>
                  <a:gd name="connsiteY6" fmla="*/ 415263 h 807633"/>
                  <a:gd name="connsiteX7" fmla="*/ 20693 w 97934"/>
                  <a:gd name="connsiteY7" fmla="*/ 615107 h 807633"/>
                  <a:gd name="connsiteX8" fmla="*/ 95001 w 97934"/>
                  <a:gd name="connsiteY8" fmla="*/ 807375 h 807633"/>
                  <a:gd name="connsiteX9" fmla="*/ 97934 w 97934"/>
                  <a:gd name="connsiteY9" fmla="*/ 805481 h 807633"/>
                  <a:gd name="connsiteX10" fmla="*/ 40247 w 97934"/>
                  <a:gd name="connsiteY10" fmla="*/ 613214 h 807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7934" h="807633">
                    <a:moveTo>
                      <a:pt x="40247" y="613214"/>
                    </a:moveTo>
                    <a:cubicBezTo>
                      <a:pt x="14826" y="545967"/>
                      <a:pt x="17759" y="471144"/>
                      <a:pt x="17759" y="401057"/>
                    </a:cubicBezTo>
                    <a:cubicBezTo>
                      <a:pt x="17759" y="328128"/>
                      <a:pt x="16781" y="255199"/>
                      <a:pt x="23626" y="182270"/>
                    </a:cubicBezTo>
                    <a:cubicBezTo>
                      <a:pt x="29492" y="122601"/>
                      <a:pt x="32425" y="61037"/>
                      <a:pt x="30470" y="421"/>
                    </a:cubicBezTo>
                    <a:cubicBezTo>
                      <a:pt x="30470" y="-526"/>
                      <a:pt x="29492" y="421"/>
                      <a:pt x="29492" y="421"/>
                    </a:cubicBezTo>
                    <a:cubicBezTo>
                      <a:pt x="26559" y="64826"/>
                      <a:pt x="16781" y="129231"/>
                      <a:pt x="7982" y="192688"/>
                    </a:cubicBezTo>
                    <a:cubicBezTo>
                      <a:pt x="-1796" y="265617"/>
                      <a:pt x="160" y="341387"/>
                      <a:pt x="160" y="415263"/>
                    </a:cubicBezTo>
                    <a:cubicBezTo>
                      <a:pt x="160" y="482510"/>
                      <a:pt x="160" y="549756"/>
                      <a:pt x="20693" y="615107"/>
                    </a:cubicBezTo>
                    <a:cubicBezTo>
                      <a:pt x="41225" y="681407"/>
                      <a:pt x="59802" y="745812"/>
                      <a:pt x="95001" y="807375"/>
                    </a:cubicBezTo>
                    <a:cubicBezTo>
                      <a:pt x="95979" y="808322"/>
                      <a:pt x="97934" y="806428"/>
                      <a:pt x="97934" y="805481"/>
                    </a:cubicBezTo>
                    <a:cubicBezTo>
                      <a:pt x="70557" y="743917"/>
                      <a:pt x="64691" y="676671"/>
                      <a:pt x="40247" y="613214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D665D69-D261-F6AD-363C-5B9C8FA7D42E}"/>
                  </a:ext>
                </a:extLst>
              </p:cNvPr>
              <p:cNvSpPr/>
              <p:nvPr/>
            </p:nvSpPr>
            <p:spPr>
              <a:xfrm>
                <a:off x="3976137" y="4109987"/>
                <a:ext cx="37491" cy="150187"/>
              </a:xfrm>
              <a:custGeom>
                <a:avLst/>
                <a:gdLst>
                  <a:gd name="connsiteX0" fmla="*/ 3271 w 37491"/>
                  <a:gd name="connsiteY0" fmla="*/ 392 h 150187"/>
                  <a:gd name="connsiteX1" fmla="*/ 1315 w 37491"/>
                  <a:gd name="connsiteY1" fmla="*/ 1339 h 150187"/>
                  <a:gd name="connsiteX2" fmla="*/ 26736 w 37491"/>
                  <a:gd name="connsiteY2" fmla="*/ 148145 h 150187"/>
                  <a:gd name="connsiteX3" fmla="*/ 37492 w 37491"/>
                  <a:gd name="connsiteY3" fmla="*/ 142461 h 150187"/>
                  <a:gd name="connsiteX4" fmla="*/ 3271 w 37491"/>
                  <a:gd name="connsiteY4" fmla="*/ 392 h 150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91" h="150187">
                    <a:moveTo>
                      <a:pt x="3271" y="392"/>
                    </a:moveTo>
                    <a:cubicBezTo>
                      <a:pt x="3271" y="-555"/>
                      <a:pt x="1315" y="392"/>
                      <a:pt x="1315" y="1339"/>
                    </a:cubicBezTo>
                    <a:cubicBezTo>
                      <a:pt x="-3574" y="48696"/>
                      <a:pt x="5226" y="104576"/>
                      <a:pt x="26736" y="148145"/>
                    </a:cubicBezTo>
                    <a:cubicBezTo>
                      <a:pt x="29670" y="153827"/>
                      <a:pt x="37492" y="146250"/>
                      <a:pt x="37492" y="142461"/>
                    </a:cubicBezTo>
                    <a:cubicBezTo>
                      <a:pt x="32603" y="93211"/>
                      <a:pt x="10115" y="48696"/>
                      <a:pt x="3271" y="392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E785DBD6-1B1A-709F-FC48-BDC386A93A56}"/>
                  </a:ext>
                </a:extLst>
              </p:cNvPr>
              <p:cNvSpPr/>
              <p:nvPr/>
            </p:nvSpPr>
            <p:spPr>
              <a:xfrm>
                <a:off x="3760265" y="4233506"/>
                <a:ext cx="49449" cy="87846"/>
              </a:xfrm>
              <a:custGeom>
                <a:avLst/>
                <a:gdLst>
                  <a:gd name="connsiteX0" fmla="*/ 49015 w 49449"/>
                  <a:gd name="connsiteY0" fmla="*/ 0 h 87846"/>
                  <a:gd name="connsiteX1" fmla="*/ 44126 w 49449"/>
                  <a:gd name="connsiteY1" fmla="*/ 6630 h 87846"/>
                  <a:gd name="connsiteX2" fmla="*/ 21638 w 49449"/>
                  <a:gd name="connsiteY2" fmla="*/ 39779 h 87846"/>
                  <a:gd name="connsiteX3" fmla="*/ 128 w 49449"/>
                  <a:gd name="connsiteY3" fmla="*/ 85242 h 87846"/>
                  <a:gd name="connsiteX4" fmla="*/ 5994 w 49449"/>
                  <a:gd name="connsiteY4" fmla="*/ 86188 h 87846"/>
                  <a:gd name="connsiteX5" fmla="*/ 24571 w 49449"/>
                  <a:gd name="connsiteY5" fmla="*/ 50198 h 87846"/>
                  <a:gd name="connsiteX6" fmla="*/ 37282 w 49449"/>
                  <a:gd name="connsiteY6" fmla="*/ 25572 h 87846"/>
                  <a:gd name="connsiteX7" fmla="*/ 49015 w 49449"/>
                  <a:gd name="connsiteY7" fmla="*/ 0 h 87846"/>
                  <a:gd name="connsiteX8" fmla="*/ 49015 w 49449"/>
                  <a:gd name="connsiteY8" fmla="*/ 0 h 87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449" h="87846">
                    <a:moveTo>
                      <a:pt x="49015" y="0"/>
                    </a:moveTo>
                    <a:cubicBezTo>
                      <a:pt x="47060" y="1894"/>
                      <a:pt x="44126" y="3789"/>
                      <a:pt x="44126" y="6630"/>
                    </a:cubicBezTo>
                    <a:cubicBezTo>
                      <a:pt x="41193" y="19890"/>
                      <a:pt x="29460" y="29361"/>
                      <a:pt x="21638" y="39779"/>
                    </a:cubicBezTo>
                    <a:cubicBezTo>
                      <a:pt x="12839" y="53039"/>
                      <a:pt x="2083" y="70087"/>
                      <a:pt x="128" y="85242"/>
                    </a:cubicBezTo>
                    <a:cubicBezTo>
                      <a:pt x="-850" y="89030"/>
                      <a:pt x="4039" y="88083"/>
                      <a:pt x="5994" y="86188"/>
                    </a:cubicBezTo>
                    <a:cubicBezTo>
                      <a:pt x="16750" y="76717"/>
                      <a:pt x="19683" y="62510"/>
                      <a:pt x="24571" y="50198"/>
                    </a:cubicBezTo>
                    <a:cubicBezTo>
                      <a:pt x="27505" y="41674"/>
                      <a:pt x="33371" y="34097"/>
                      <a:pt x="37282" y="25572"/>
                    </a:cubicBezTo>
                    <a:cubicBezTo>
                      <a:pt x="42171" y="18942"/>
                      <a:pt x="44126" y="6630"/>
                      <a:pt x="49015" y="0"/>
                    </a:cubicBezTo>
                    <a:cubicBezTo>
                      <a:pt x="49993" y="0"/>
                      <a:pt x="49015" y="0"/>
                      <a:pt x="49015" y="0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4ACE8797-BC27-CAEC-52EB-B8845870A408}"/>
                  </a:ext>
                </a:extLst>
              </p:cNvPr>
              <p:cNvSpPr/>
              <p:nvPr/>
            </p:nvSpPr>
            <p:spPr>
              <a:xfrm>
                <a:off x="4083512" y="2746092"/>
                <a:ext cx="72072" cy="651909"/>
              </a:xfrm>
              <a:custGeom>
                <a:avLst/>
                <a:gdLst>
                  <a:gd name="connsiteX0" fmla="*/ 63090 w 72072"/>
                  <a:gd name="connsiteY0" fmla="*/ 314868 h 651909"/>
                  <a:gd name="connsiteX1" fmla="*/ 42557 w 72072"/>
                  <a:gd name="connsiteY1" fmla="*/ 247621 h 651909"/>
                  <a:gd name="connsiteX2" fmla="*/ 15181 w 72072"/>
                  <a:gd name="connsiteY2" fmla="*/ 162380 h 651909"/>
                  <a:gd name="connsiteX3" fmla="*/ 16158 w 72072"/>
                  <a:gd name="connsiteY3" fmla="*/ 72403 h 651909"/>
                  <a:gd name="connsiteX4" fmla="*/ 15181 w 72072"/>
                  <a:gd name="connsiteY4" fmla="*/ 421 h 651909"/>
                  <a:gd name="connsiteX5" fmla="*/ 14203 w 72072"/>
                  <a:gd name="connsiteY5" fmla="*/ 421 h 651909"/>
                  <a:gd name="connsiteX6" fmla="*/ 7358 w 72072"/>
                  <a:gd name="connsiteY6" fmla="*/ 82821 h 651909"/>
                  <a:gd name="connsiteX7" fmla="*/ 514 w 72072"/>
                  <a:gd name="connsiteY7" fmla="*/ 159538 h 651909"/>
                  <a:gd name="connsiteX8" fmla="*/ 47446 w 72072"/>
                  <a:gd name="connsiteY8" fmla="*/ 312026 h 651909"/>
                  <a:gd name="connsiteX9" fmla="*/ 54290 w 72072"/>
                  <a:gd name="connsiteY9" fmla="*/ 390638 h 651909"/>
                  <a:gd name="connsiteX10" fmla="*/ 62112 w 72072"/>
                  <a:gd name="connsiteY10" fmla="*/ 476827 h 651909"/>
                  <a:gd name="connsiteX11" fmla="*/ 68956 w 72072"/>
                  <a:gd name="connsiteY11" fmla="*/ 651098 h 651909"/>
                  <a:gd name="connsiteX12" fmla="*/ 71890 w 72072"/>
                  <a:gd name="connsiteY12" fmla="*/ 650151 h 651909"/>
                  <a:gd name="connsiteX13" fmla="*/ 63090 w 72072"/>
                  <a:gd name="connsiteY13" fmla="*/ 314868 h 65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072" h="651909">
                    <a:moveTo>
                      <a:pt x="63090" y="314868"/>
                    </a:moveTo>
                    <a:cubicBezTo>
                      <a:pt x="62112" y="291190"/>
                      <a:pt x="51357" y="269406"/>
                      <a:pt x="42557" y="247621"/>
                    </a:cubicBezTo>
                    <a:cubicBezTo>
                      <a:pt x="30824" y="219208"/>
                      <a:pt x="21047" y="192688"/>
                      <a:pt x="15181" y="162380"/>
                    </a:cubicBezTo>
                    <a:cubicBezTo>
                      <a:pt x="9314" y="132072"/>
                      <a:pt x="14203" y="102711"/>
                      <a:pt x="16158" y="72403"/>
                    </a:cubicBezTo>
                    <a:cubicBezTo>
                      <a:pt x="17136" y="48724"/>
                      <a:pt x="15181" y="24099"/>
                      <a:pt x="15181" y="421"/>
                    </a:cubicBezTo>
                    <a:cubicBezTo>
                      <a:pt x="15181" y="-526"/>
                      <a:pt x="14203" y="421"/>
                      <a:pt x="14203" y="421"/>
                    </a:cubicBezTo>
                    <a:cubicBezTo>
                      <a:pt x="13225" y="27888"/>
                      <a:pt x="12247" y="55354"/>
                      <a:pt x="7358" y="82821"/>
                    </a:cubicBezTo>
                    <a:cubicBezTo>
                      <a:pt x="2470" y="108394"/>
                      <a:pt x="-1441" y="133019"/>
                      <a:pt x="514" y="159538"/>
                    </a:cubicBezTo>
                    <a:cubicBezTo>
                      <a:pt x="4425" y="214472"/>
                      <a:pt x="36691" y="259935"/>
                      <a:pt x="47446" y="312026"/>
                    </a:cubicBezTo>
                    <a:cubicBezTo>
                      <a:pt x="53313" y="337599"/>
                      <a:pt x="51357" y="365066"/>
                      <a:pt x="54290" y="390638"/>
                    </a:cubicBezTo>
                    <a:cubicBezTo>
                      <a:pt x="58201" y="419052"/>
                      <a:pt x="60157" y="448413"/>
                      <a:pt x="62112" y="476827"/>
                    </a:cubicBezTo>
                    <a:cubicBezTo>
                      <a:pt x="66023" y="534602"/>
                      <a:pt x="67979" y="592376"/>
                      <a:pt x="68956" y="651098"/>
                    </a:cubicBezTo>
                    <a:cubicBezTo>
                      <a:pt x="68956" y="652993"/>
                      <a:pt x="71890" y="651098"/>
                      <a:pt x="71890" y="650151"/>
                    </a:cubicBezTo>
                    <a:cubicBezTo>
                      <a:pt x="72868" y="538390"/>
                      <a:pt x="69934" y="426629"/>
                      <a:pt x="63090" y="314868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C9CEEBBA-C469-C5D4-3C35-F3A904732DFB}"/>
                  </a:ext>
                </a:extLst>
              </p:cNvPr>
              <p:cNvSpPr/>
              <p:nvPr/>
            </p:nvSpPr>
            <p:spPr>
              <a:xfrm>
                <a:off x="3961808" y="2116673"/>
                <a:ext cx="135391" cy="744219"/>
              </a:xfrm>
              <a:custGeom>
                <a:avLst/>
                <a:gdLst>
                  <a:gd name="connsiteX0" fmla="*/ 133951 w 135391"/>
                  <a:gd name="connsiteY0" fmla="*/ 178060 h 744219"/>
                  <a:gd name="connsiteX1" fmla="*/ 126129 w 135391"/>
                  <a:gd name="connsiteY1" fmla="*/ 79558 h 744219"/>
                  <a:gd name="connsiteX2" fmla="*/ 116352 w 135391"/>
                  <a:gd name="connsiteY2" fmla="*/ 0 h 744219"/>
                  <a:gd name="connsiteX3" fmla="*/ 116352 w 135391"/>
                  <a:gd name="connsiteY3" fmla="*/ 0 h 744219"/>
                  <a:gd name="connsiteX4" fmla="*/ 123196 w 135391"/>
                  <a:gd name="connsiteY4" fmla="*/ 98501 h 744219"/>
                  <a:gd name="connsiteX5" fmla="*/ 125151 w 135391"/>
                  <a:gd name="connsiteY5" fmla="*/ 199844 h 744219"/>
                  <a:gd name="connsiteX6" fmla="*/ 94841 w 135391"/>
                  <a:gd name="connsiteY6" fmla="*/ 394953 h 744219"/>
                  <a:gd name="connsiteX7" fmla="*/ 37154 w 135391"/>
                  <a:gd name="connsiteY7" fmla="*/ 583431 h 744219"/>
                  <a:gd name="connsiteX8" fmla="*/ 6844 w 135391"/>
                  <a:gd name="connsiteY8" fmla="*/ 657307 h 744219"/>
                  <a:gd name="connsiteX9" fmla="*/ 0 w 135391"/>
                  <a:gd name="connsiteY9" fmla="*/ 740655 h 744219"/>
                  <a:gd name="connsiteX10" fmla="*/ 9777 w 135391"/>
                  <a:gd name="connsiteY10" fmla="*/ 738760 h 744219"/>
                  <a:gd name="connsiteX11" fmla="*/ 28355 w 135391"/>
                  <a:gd name="connsiteY11" fmla="*/ 644047 h 744219"/>
                  <a:gd name="connsiteX12" fmla="*/ 60620 w 135391"/>
                  <a:gd name="connsiteY12" fmla="*/ 558805 h 744219"/>
                  <a:gd name="connsiteX13" fmla="*/ 111463 w 135391"/>
                  <a:gd name="connsiteY13" fmla="*/ 373168 h 744219"/>
                  <a:gd name="connsiteX14" fmla="*/ 130040 w 135391"/>
                  <a:gd name="connsiteY14" fmla="*/ 271826 h 744219"/>
                  <a:gd name="connsiteX15" fmla="*/ 133951 w 135391"/>
                  <a:gd name="connsiteY15" fmla="*/ 178060 h 744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5391" h="744219">
                    <a:moveTo>
                      <a:pt x="133951" y="178060"/>
                    </a:moveTo>
                    <a:cubicBezTo>
                      <a:pt x="131995" y="144911"/>
                      <a:pt x="128085" y="112708"/>
                      <a:pt x="126129" y="79558"/>
                    </a:cubicBezTo>
                    <a:cubicBezTo>
                      <a:pt x="125151" y="54933"/>
                      <a:pt x="127107" y="22731"/>
                      <a:pt x="116352" y="0"/>
                    </a:cubicBezTo>
                    <a:cubicBezTo>
                      <a:pt x="116352" y="0"/>
                      <a:pt x="116352" y="0"/>
                      <a:pt x="116352" y="0"/>
                    </a:cubicBezTo>
                    <a:cubicBezTo>
                      <a:pt x="128085" y="29361"/>
                      <a:pt x="123196" y="68193"/>
                      <a:pt x="123196" y="98501"/>
                    </a:cubicBezTo>
                    <a:cubicBezTo>
                      <a:pt x="123196" y="132597"/>
                      <a:pt x="126129" y="165748"/>
                      <a:pt x="125151" y="199844"/>
                    </a:cubicBezTo>
                    <a:cubicBezTo>
                      <a:pt x="124174" y="265196"/>
                      <a:pt x="109507" y="331495"/>
                      <a:pt x="94841" y="394953"/>
                    </a:cubicBezTo>
                    <a:cubicBezTo>
                      <a:pt x="80175" y="459357"/>
                      <a:pt x="53776" y="519974"/>
                      <a:pt x="37154" y="583431"/>
                    </a:cubicBezTo>
                    <a:cubicBezTo>
                      <a:pt x="30310" y="609004"/>
                      <a:pt x="15644" y="632682"/>
                      <a:pt x="6844" y="657307"/>
                    </a:cubicBezTo>
                    <a:cubicBezTo>
                      <a:pt x="-978" y="682880"/>
                      <a:pt x="978" y="713188"/>
                      <a:pt x="0" y="740655"/>
                    </a:cubicBezTo>
                    <a:cubicBezTo>
                      <a:pt x="0" y="747285"/>
                      <a:pt x="8800" y="743496"/>
                      <a:pt x="9777" y="738760"/>
                    </a:cubicBezTo>
                    <a:cubicBezTo>
                      <a:pt x="15644" y="707505"/>
                      <a:pt x="15644" y="674355"/>
                      <a:pt x="28355" y="644047"/>
                    </a:cubicBezTo>
                    <a:cubicBezTo>
                      <a:pt x="40088" y="615634"/>
                      <a:pt x="50843" y="588167"/>
                      <a:pt x="60620" y="558805"/>
                    </a:cubicBezTo>
                    <a:cubicBezTo>
                      <a:pt x="81153" y="498189"/>
                      <a:pt x="99730" y="435679"/>
                      <a:pt x="111463" y="373168"/>
                    </a:cubicBezTo>
                    <a:cubicBezTo>
                      <a:pt x="117329" y="339072"/>
                      <a:pt x="123196" y="304976"/>
                      <a:pt x="130040" y="271826"/>
                    </a:cubicBezTo>
                    <a:cubicBezTo>
                      <a:pt x="136884" y="240571"/>
                      <a:pt x="135906" y="210263"/>
                      <a:pt x="133951" y="178060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CF483A0F-F5DE-7ED7-F170-C34FAF6E4E92}"/>
                  </a:ext>
                </a:extLst>
              </p:cNvPr>
              <p:cNvSpPr/>
              <p:nvPr/>
            </p:nvSpPr>
            <p:spPr>
              <a:xfrm>
                <a:off x="3784836" y="2034827"/>
                <a:ext cx="135906" cy="677981"/>
              </a:xfrm>
              <a:custGeom>
                <a:avLst/>
                <a:gdLst>
                  <a:gd name="connsiteX0" fmla="*/ 125152 w 135906"/>
                  <a:gd name="connsiteY0" fmla="*/ 327152 h 677981"/>
                  <a:gd name="connsiteX1" fmla="*/ 75286 w 135906"/>
                  <a:gd name="connsiteY1" fmla="*/ 166140 h 677981"/>
                  <a:gd name="connsiteX2" fmla="*/ 978 w 135906"/>
                  <a:gd name="connsiteY2" fmla="*/ 392 h 677981"/>
                  <a:gd name="connsiteX3" fmla="*/ 0 w 135906"/>
                  <a:gd name="connsiteY3" fmla="*/ 1339 h 677981"/>
                  <a:gd name="connsiteX4" fmla="*/ 57687 w 135906"/>
                  <a:gd name="connsiteY4" fmla="*/ 167087 h 677981"/>
                  <a:gd name="connsiteX5" fmla="*/ 109508 w 135906"/>
                  <a:gd name="connsiteY5" fmla="*/ 344200 h 677981"/>
                  <a:gd name="connsiteX6" fmla="*/ 133951 w 135906"/>
                  <a:gd name="connsiteY6" fmla="*/ 677590 h 677981"/>
                  <a:gd name="connsiteX7" fmla="*/ 135906 w 135906"/>
                  <a:gd name="connsiteY7" fmla="*/ 676642 h 677981"/>
                  <a:gd name="connsiteX8" fmla="*/ 125152 w 135906"/>
                  <a:gd name="connsiteY8" fmla="*/ 327152 h 67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5906" h="677981">
                    <a:moveTo>
                      <a:pt x="125152" y="327152"/>
                    </a:moveTo>
                    <a:cubicBezTo>
                      <a:pt x="120263" y="270324"/>
                      <a:pt x="97774" y="218232"/>
                      <a:pt x="75286" y="166140"/>
                    </a:cubicBezTo>
                    <a:cubicBezTo>
                      <a:pt x="51821" y="110259"/>
                      <a:pt x="25422" y="56273"/>
                      <a:pt x="978" y="392"/>
                    </a:cubicBezTo>
                    <a:cubicBezTo>
                      <a:pt x="978" y="-555"/>
                      <a:pt x="0" y="392"/>
                      <a:pt x="0" y="1339"/>
                    </a:cubicBezTo>
                    <a:cubicBezTo>
                      <a:pt x="20533" y="56273"/>
                      <a:pt x="37154" y="112154"/>
                      <a:pt x="57687" y="167087"/>
                    </a:cubicBezTo>
                    <a:cubicBezTo>
                      <a:pt x="79197" y="225809"/>
                      <a:pt x="102664" y="280742"/>
                      <a:pt x="109508" y="344200"/>
                    </a:cubicBezTo>
                    <a:cubicBezTo>
                      <a:pt x="121241" y="455014"/>
                      <a:pt x="123196" y="566775"/>
                      <a:pt x="133951" y="677590"/>
                    </a:cubicBezTo>
                    <a:cubicBezTo>
                      <a:pt x="133951" y="678536"/>
                      <a:pt x="135906" y="677590"/>
                      <a:pt x="135906" y="676642"/>
                    </a:cubicBezTo>
                    <a:cubicBezTo>
                      <a:pt x="129062" y="560145"/>
                      <a:pt x="134929" y="443649"/>
                      <a:pt x="125152" y="327152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6204E969-3A96-7CC6-419B-26585FE9B4B4}"/>
                  </a:ext>
                </a:extLst>
              </p:cNvPr>
              <p:cNvSpPr/>
              <p:nvPr/>
            </p:nvSpPr>
            <p:spPr>
              <a:xfrm>
                <a:off x="3537467" y="2549511"/>
                <a:ext cx="125279" cy="180728"/>
              </a:xfrm>
              <a:custGeom>
                <a:avLst/>
                <a:gdLst>
                  <a:gd name="connsiteX0" fmla="*/ 125151 w 125279"/>
                  <a:gd name="connsiteY0" fmla="*/ 174271 h 180728"/>
                  <a:gd name="connsiteX1" fmla="*/ 978 w 125279"/>
                  <a:gd name="connsiteY1" fmla="*/ 0 h 180728"/>
                  <a:gd name="connsiteX2" fmla="*/ 0 w 125279"/>
                  <a:gd name="connsiteY2" fmla="*/ 947 h 180728"/>
                  <a:gd name="connsiteX3" fmla="*/ 119285 w 125279"/>
                  <a:gd name="connsiteY3" fmla="*/ 179955 h 180728"/>
                  <a:gd name="connsiteX4" fmla="*/ 125151 w 125279"/>
                  <a:gd name="connsiteY4" fmla="*/ 174271 h 18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79" h="180728">
                    <a:moveTo>
                      <a:pt x="125151" y="174271"/>
                    </a:moveTo>
                    <a:cubicBezTo>
                      <a:pt x="89952" y="112708"/>
                      <a:pt x="32266" y="63457"/>
                      <a:pt x="978" y="0"/>
                    </a:cubicBezTo>
                    <a:cubicBezTo>
                      <a:pt x="978" y="0"/>
                      <a:pt x="0" y="0"/>
                      <a:pt x="0" y="947"/>
                    </a:cubicBezTo>
                    <a:cubicBezTo>
                      <a:pt x="26399" y="67246"/>
                      <a:pt x="67464" y="129756"/>
                      <a:pt x="119285" y="179955"/>
                    </a:cubicBezTo>
                    <a:cubicBezTo>
                      <a:pt x="121241" y="182796"/>
                      <a:pt x="126129" y="177113"/>
                      <a:pt x="125151" y="174271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D5C19AE1-B9E6-BD08-1893-A410295C75AD}"/>
                  </a:ext>
                </a:extLst>
              </p:cNvPr>
              <p:cNvSpPr/>
              <p:nvPr/>
            </p:nvSpPr>
            <p:spPr>
              <a:xfrm>
                <a:off x="3124858" y="2177844"/>
                <a:ext cx="403097" cy="398444"/>
              </a:xfrm>
              <a:custGeom>
                <a:avLst/>
                <a:gdLst>
                  <a:gd name="connsiteX0" fmla="*/ 402831 w 403097"/>
                  <a:gd name="connsiteY0" fmla="*/ 396292 h 398444"/>
                  <a:gd name="connsiteX1" fmla="*/ 296257 w 403097"/>
                  <a:gd name="connsiteY1" fmla="*/ 304421 h 398444"/>
                  <a:gd name="connsiteX2" fmla="*/ 242481 w 403097"/>
                  <a:gd name="connsiteY2" fmla="*/ 258959 h 398444"/>
                  <a:gd name="connsiteX3" fmla="*/ 185772 w 403097"/>
                  <a:gd name="connsiteY3" fmla="*/ 217285 h 398444"/>
                  <a:gd name="connsiteX4" fmla="*/ 95819 w 403097"/>
                  <a:gd name="connsiteY4" fmla="*/ 114995 h 398444"/>
                  <a:gd name="connsiteX5" fmla="*/ 978 w 403097"/>
                  <a:gd name="connsiteY5" fmla="*/ 392 h 398444"/>
                  <a:gd name="connsiteX6" fmla="*/ 0 w 403097"/>
                  <a:gd name="connsiteY6" fmla="*/ 1339 h 398444"/>
                  <a:gd name="connsiteX7" fmla="*/ 71375 w 403097"/>
                  <a:gd name="connsiteY7" fmla="*/ 101736 h 398444"/>
                  <a:gd name="connsiteX8" fmla="*/ 164261 w 403097"/>
                  <a:gd name="connsiteY8" fmla="*/ 214443 h 398444"/>
                  <a:gd name="connsiteX9" fmla="*/ 281591 w 403097"/>
                  <a:gd name="connsiteY9" fmla="*/ 304421 h 398444"/>
                  <a:gd name="connsiteX10" fmla="*/ 400876 w 403097"/>
                  <a:gd name="connsiteY10" fmla="*/ 398187 h 398444"/>
                  <a:gd name="connsiteX11" fmla="*/ 402831 w 403097"/>
                  <a:gd name="connsiteY11" fmla="*/ 396292 h 39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03097" h="398444">
                    <a:moveTo>
                      <a:pt x="402831" y="396292"/>
                    </a:moveTo>
                    <a:cubicBezTo>
                      <a:pt x="363721" y="367879"/>
                      <a:pt x="330478" y="336623"/>
                      <a:pt x="296257" y="304421"/>
                    </a:cubicBezTo>
                    <a:cubicBezTo>
                      <a:pt x="279635" y="288319"/>
                      <a:pt x="261058" y="273166"/>
                      <a:pt x="242481" y="258959"/>
                    </a:cubicBezTo>
                    <a:cubicBezTo>
                      <a:pt x="223904" y="244751"/>
                      <a:pt x="202393" y="232439"/>
                      <a:pt x="185772" y="217285"/>
                    </a:cubicBezTo>
                    <a:cubicBezTo>
                      <a:pt x="151551" y="186030"/>
                      <a:pt x="125152" y="150986"/>
                      <a:pt x="95819" y="114995"/>
                    </a:cubicBezTo>
                    <a:cubicBezTo>
                      <a:pt x="64531" y="76163"/>
                      <a:pt x="29333" y="42066"/>
                      <a:pt x="978" y="392"/>
                    </a:cubicBezTo>
                    <a:cubicBezTo>
                      <a:pt x="978" y="-555"/>
                      <a:pt x="0" y="392"/>
                      <a:pt x="0" y="1339"/>
                    </a:cubicBezTo>
                    <a:cubicBezTo>
                      <a:pt x="21511" y="36383"/>
                      <a:pt x="45954" y="69533"/>
                      <a:pt x="71375" y="101736"/>
                    </a:cubicBezTo>
                    <a:cubicBezTo>
                      <a:pt x="101686" y="139620"/>
                      <a:pt x="128085" y="182241"/>
                      <a:pt x="164261" y="214443"/>
                    </a:cubicBezTo>
                    <a:cubicBezTo>
                      <a:pt x="200438" y="247593"/>
                      <a:pt x="242481" y="275060"/>
                      <a:pt x="281591" y="304421"/>
                    </a:cubicBezTo>
                    <a:cubicBezTo>
                      <a:pt x="321678" y="335676"/>
                      <a:pt x="357855" y="370720"/>
                      <a:pt x="400876" y="398187"/>
                    </a:cubicBezTo>
                    <a:cubicBezTo>
                      <a:pt x="401853" y="399134"/>
                      <a:pt x="403809" y="397239"/>
                      <a:pt x="402831" y="396292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D993085-6D0F-968B-C64A-B5165DCC8525}"/>
                  </a:ext>
                </a:extLst>
              </p:cNvPr>
              <p:cNvSpPr/>
              <p:nvPr/>
            </p:nvSpPr>
            <p:spPr>
              <a:xfrm>
                <a:off x="3336051" y="2084470"/>
                <a:ext cx="116548" cy="292352"/>
              </a:xfrm>
              <a:custGeom>
                <a:avLst/>
                <a:gdLst>
                  <a:gd name="connsiteX0" fmla="*/ 84086 w 116548"/>
                  <a:gd name="connsiteY0" fmla="*/ 206474 h 292352"/>
                  <a:gd name="connsiteX1" fmla="*/ 52798 w 116548"/>
                  <a:gd name="connsiteY1" fmla="*/ 129757 h 292352"/>
                  <a:gd name="connsiteX2" fmla="*/ 20533 w 116548"/>
                  <a:gd name="connsiteY2" fmla="*/ 58722 h 292352"/>
                  <a:gd name="connsiteX3" fmla="*/ 978 w 116548"/>
                  <a:gd name="connsiteY3" fmla="*/ 0 h 292352"/>
                  <a:gd name="connsiteX4" fmla="*/ 0 w 116548"/>
                  <a:gd name="connsiteY4" fmla="*/ 947 h 292352"/>
                  <a:gd name="connsiteX5" fmla="*/ 16622 w 116548"/>
                  <a:gd name="connsiteY5" fmla="*/ 62511 h 292352"/>
                  <a:gd name="connsiteX6" fmla="*/ 43999 w 116548"/>
                  <a:gd name="connsiteY6" fmla="*/ 137334 h 292352"/>
                  <a:gd name="connsiteX7" fmla="*/ 113418 w 116548"/>
                  <a:gd name="connsiteY7" fmla="*/ 291716 h 292352"/>
                  <a:gd name="connsiteX8" fmla="*/ 116352 w 116548"/>
                  <a:gd name="connsiteY8" fmla="*/ 289822 h 292352"/>
                  <a:gd name="connsiteX9" fmla="*/ 84086 w 116548"/>
                  <a:gd name="connsiteY9" fmla="*/ 206474 h 292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548" h="292352">
                    <a:moveTo>
                      <a:pt x="84086" y="206474"/>
                    </a:moveTo>
                    <a:cubicBezTo>
                      <a:pt x="73331" y="180902"/>
                      <a:pt x="66487" y="154382"/>
                      <a:pt x="52798" y="129757"/>
                    </a:cubicBezTo>
                    <a:cubicBezTo>
                      <a:pt x="40088" y="107026"/>
                      <a:pt x="33243" y="81453"/>
                      <a:pt x="20533" y="58722"/>
                    </a:cubicBezTo>
                    <a:cubicBezTo>
                      <a:pt x="9778" y="39779"/>
                      <a:pt x="10755" y="17996"/>
                      <a:pt x="978" y="0"/>
                    </a:cubicBezTo>
                    <a:cubicBezTo>
                      <a:pt x="978" y="0"/>
                      <a:pt x="0" y="0"/>
                      <a:pt x="0" y="947"/>
                    </a:cubicBezTo>
                    <a:cubicBezTo>
                      <a:pt x="8800" y="19890"/>
                      <a:pt x="8800" y="42621"/>
                      <a:pt x="16622" y="62511"/>
                    </a:cubicBezTo>
                    <a:cubicBezTo>
                      <a:pt x="26399" y="87136"/>
                      <a:pt x="35199" y="111761"/>
                      <a:pt x="43999" y="137334"/>
                    </a:cubicBezTo>
                    <a:cubicBezTo>
                      <a:pt x="61598" y="190373"/>
                      <a:pt x="88975" y="240571"/>
                      <a:pt x="113418" y="291716"/>
                    </a:cubicBezTo>
                    <a:cubicBezTo>
                      <a:pt x="114396" y="293610"/>
                      <a:pt x="117329" y="290769"/>
                      <a:pt x="116352" y="289822"/>
                    </a:cubicBezTo>
                    <a:cubicBezTo>
                      <a:pt x="106574" y="260460"/>
                      <a:pt x="94841" y="232994"/>
                      <a:pt x="84086" y="206474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D750B57B-8389-CC7D-64A7-31E336B67A57}"/>
                  </a:ext>
                </a:extLst>
              </p:cNvPr>
              <p:cNvSpPr/>
              <p:nvPr/>
            </p:nvSpPr>
            <p:spPr>
              <a:xfrm>
                <a:off x="3584132" y="1921306"/>
                <a:ext cx="179460" cy="207931"/>
              </a:xfrm>
              <a:custGeom>
                <a:avLst/>
                <a:gdLst>
                  <a:gd name="connsiteX0" fmla="*/ 179194 w 179460"/>
                  <a:gd name="connsiteY0" fmla="*/ 204838 h 207931"/>
                  <a:gd name="connsiteX1" fmla="*/ 87286 w 179460"/>
                  <a:gd name="connsiteY1" fmla="*/ 93077 h 207931"/>
                  <a:gd name="connsiteX2" fmla="*/ 48176 w 179460"/>
                  <a:gd name="connsiteY2" fmla="*/ 40984 h 207931"/>
                  <a:gd name="connsiteX3" fmla="*/ 27643 w 179460"/>
                  <a:gd name="connsiteY3" fmla="*/ 18254 h 207931"/>
                  <a:gd name="connsiteX4" fmla="*/ 2222 w 179460"/>
                  <a:gd name="connsiteY4" fmla="*/ 258 h 207931"/>
                  <a:gd name="connsiteX5" fmla="*/ 266 w 179460"/>
                  <a:gd name="connsiteY5" fmla="*/ 2153 h 207931"/>
                  <a:gd name="connsiteX6" fmla="*/ 29599 w 179460"/>
                  <a:gd name="connsiteY6" fmla="*/ 39090 h 207931"/>
                  <a:gd name="connsiteX7" fmla="*/ 72620 w 179460"/>
                  <a:gd name="connsiteY7" fmla="*/ 97813 h 207931"/>
                  <a:gd name="connsiteX8" fmla="*/ 177238 w 179460"/>
                  <a:gd name="connsiteY8" fmla="*/ 207679 h 207931"/>
                  <a:gd name="connsiteX9" fmla="*/ 179194 w 179460"/>
                  <a:gd name="connsiteY9" fmla="*/ 204838 h 207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9460" h="207931">
                    <a:moveTo>
                      <a:pt x="179194" y="204838"/>
                    </a:moveTo>
                    <a:cubicBezTo>
                      <a:pt x="148884" y="167900"/>
                      <a:pt x="117596" y="130962"/>
                      <a:pt x="87286" y="93077"/>
                    </a:cubicBezTo>
                    <a:cubicBezTo>
                      <a:pt x="73597" y="76028"/>
                      <a:pt x="62842" y="57086"/>
                      <a:pt x="48176" y="40984"/>
                    </a:cubicBezTo>
                    <a:cubicBezTo>
                      <a:pt x="41332" y="33408"/>
                      <a:pt x="34488" y="25831"/>
                      <a:pt x="27643" y="18254"/>
                    </a:cubicBezTo>
                    <a:cubicBezTo>
                      <a:pt x="19821" y="8782"/>
                      <a:pt x="10044" y="7835"/>
                      <a:pt x="2222" y="258"/>
                    </a:cubicBezTo>
                    <a:cubicBezTo>
                      <a:pt x="1244" y="-689"/>
                      <a:pt x="-711" y="1205"/>
                      <a:pt x="266" y="2153"/>
                    </a:cubicBezTo>
                    <a:cubicBezTo>
                      <a:pt x="8089" y="14465"/>
                      <a:pt x="19821" y="27725"/>
                      <a:pt x="29599" y="39090"/>
                    </a:cubicBezTo>
                    <a:cubicBezTo>
                      <a:pt x="45243" y="58033"/>
                      <a:pt x="57953" y="78870"/>
                      <a:pt x="72620" y="97813"/>
                    </a:cubicBezTo>
                    <a:cubicBezTo>
                      <a:pt x="102930" y="136645"/>
                      <a:pt x="142039" y="171689"/>
                      <a:pt x="177238" y="207679"/>
                    </a:cubicBezTo>
                    <a:cubicBezTo>
                      <a:pt x="178216" y="208627"/>
                      <a:pt x="180171" y="206732"/>
                      <a:pt x="179194" y="204838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1" name="Graphic 25">
              <a:extLst>
                <a:ext uri="{FF2B5EF4-FFF2-40B4-BE49-F238E27FC236}">
                  <a16:creationId xmlns:a16="http://schemas.microsoft.com/office/drawing/2014/main" id="{DD9C428A-BA1F-432E-640D-DC10698E6EB7}"/>
                </a:ext>
              </a:extLst>
            </p:cNvPr>
            <p:cNvGrpSpPr/>
            <p:nvPr/>
          </p:nvGrpSpPr>
          <p:grpSpPr>
            <a:xfrm>
              <a:off x="882499" y="-823980"/>
              <a:ext cx="6159181" cy="3450517"/>
              <a:chOff x="882499" y="-823980"/>
              <a:chExt cx="6159181" cy="3450517"/>
            </a:xfrm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66C444FD-8E92-2FFB-DB40-E3FA6FDD5508}"/>
                  </a:ext>
                </a:extLst>
              </p:cNvPr>
              <p:cNvSpPr/>
              <p:nvPr/>
            </p:nvSpPr>
            <p:spPr>
              <a:xfrm>
                <a:off x="882499" y="-823980"/>
                <a:ext cx="6159181" cy="3450517"/>
              </a:xfrm>
              <a:custGeom>
                <a:avLst/>
                <a:gdLst>
                  <a:gd name="connsiteX0" fmla="*/ 5990056 w 6159181"/>
                  <a:gd name="connsiteY0" fmla="*/ 1907336 h 3450517"/>
                  <a:gd name="connsiteX1" fmla="*/ 6078053 w 6159181"/>
                  <a:gd name="connsiteY1" fmla="*/ 1826830 h 3450517"/>
                  <a:gd name="connsiteX2" fmla="*/ 5896193 w 6159181"/>
                  <a:gd name="connsiteY2" fmla="*/ 1774738 h 3450517"/>
                  <a:gd name="connsiteX3" fmla="*/ 5903037 w 6159181"/>
                  <a:gd name="connsiteY3" fmla="*/ 1764320 h 3450517"/>
                  <a:gd name="connsiteX4" fmla="*/ 5877615 w 6159181"/>
                  <a:gd name="connsiteY4" fmla="*/ 1694232 h 3450517"/>
                  <a:gd name="connsiteX5" fmla="*/ 5796462 w 6159181"/>
                  <a:gd name="connsiteY5" fmla="*/ 1693285 h 3450517"/>
                  <a:gd name="connsiteX6" fmla="*/ 5773975 w 6159181"/>
                  <a:gd name="connsiteY6" fmla="*/ 1584365 h 3450517"/>
                  <a:gd name="connsiteX7" fmla="*/ 5766153 w 6159181"/>
                  <a:gd name="connsiteY7" fmla="*/ 1576788 h 3450517"/>
                  <a:gd name="connsiteX8" fmla="*/ 5674244 w 6159181"/>
                  <a:gd name="connsiteY8" fmla="*/ 1622250 h 3450517"/>
                  <a:gd name="connsiteX9" fmla="*/ 5661534 w 6159181"/>
                  <a:gd name="connsiteY9" fmla="*/ 1593837 h 3450517"/>
                  <a:gd name="connsiteX10" fmla="*/ 5672289 w 6159181"/>
                  <a:gd name="connsiteY10" fmla="*/ 1589101 h 3450517"/>
                  <a:gd name="connsiteX11" fmla="*/ 5592114 w 6159181"/>
                  <a:gd name="connsiteY11" fmla="*/ 1473551 h 3450517"/>
                  <a:gd name="connsiteX12" fmla="*/ 5506073 w 6159181"/>
                  <a:gd name="connsiteY12" fmla="*/ 1428089 h 3450517"/>
                  <a:gd name="connsiteX13" fmla="*/ 5487495 w 6159181"/>
                  <a:gd name="connsiteY13" fmla="*/ 1419565 h 3450517"/>
                  <a:gd name="connsiteX14" fmla="*/ 5519761 w 6159181"/>
                  <a:gd name="connsiteY14" fmla="*/ 1391151 h 3450517"/>
                  <a:gd name="connsiteX15" fmla="*/ 5536383 w 6159181"/>
                  <a:gd name="connsiteY15" fmla="*/ 1358001 h 3450517"/>
                  <a:gd name="connsiteX16" fmla="*/ 5537361 w 6159181"/>
                  <a:gd name="connsiteY16" fmla="*/ 1333376 h 3450517"/>
                  <a:gd name="connsiteX17" fmla="*/ 5379944 w 6159181"/>
                  <a:gd name="connsiteY17" fmla="*/ 1225404 h 3450517"/>
                  <a:gd name="connsiteX18" fmla="*/ 5422964 w 6159181"/>
                  <a:gd name="connsiteY18" fmla="*/ 1181835 h 3450517"/>
                  <a:gd name="connsiteX19" fmla="*/ 5446430 w 6159181"/>
                  <a:gd name="connsiteY19" fmla="*/ 1135426 h 3450517"/>
                  <a:gd name="connsiteX20" fmla="*/ 5328122 w 6159181"/>
                  <a:gd name="connsiteY20" fmla="*/ 1069127 h 3450517"/>
                  <a:gd name="connsiteX21" fmla="*/ 5291946 w 6159181"/>
                  <a:gd name="connsiteY21" fmla="*/ 1062497 h 3450517"/>
                  <a:gd name="connsiteX22" fmla="*/ 5294880 w 6159181"/>
                  <a:gd name="connsiteY22" fmla="*/ 983885 h 3450517"/>
                  <a:gd name="connsiteX23" fmla="*/ 5251858 w 6159181"/>
                  <a:gd name="connsiteY23" fmla="*/ 967784 h 3450517"/>
                  <a:gd name="connsiteX24" fmla="*/ 5197105 w 6159181"/>
                  <a:gd name="connsiteY24" fmla="*/ 946000 h 3450517"/>
                  <a:gd name="connsiteX25" fmla="*/ 5226438 w 6159181"/>
                  <a:gd name="connsiteY25" fmla="*/ 902432 h 3450517"/>
                  <a:gd name="connsiteX26" fmla="*/ 5217638 w 6159181"/>
                  <a:gd name="connsiteY26" fmla="*/ 807719 h 3450517"/>
                  <a:gd name="connsiteX27" fmla="*/ 5029911 w 6159181"/>
                  <a:gd name="connsiteY27" fmla="*/ 787830 h 3450517"/>
                  <a:gd name="connsiteX28" fmla="*/ 5002534 w 6159181"/>
                  <a:gd name="connsiteY28" fmla="*/ 786883 h 3450517"/>
                  <a:gd name="connsiteX29" fmla="*/ 5011333 w 6159181"/>
                  <a:gd name="connsiteY29" fmla="*/ 781200 h 3450517"/>
                  <a:gd name="connsiteX30" fmla="*/ 5069998 w 6159181"/>
                  <a:gd name="connsiteY30" fmla="*/ 729108 h 3450517"/>
                  <a:gd name="connsiteX31" fmla="*/ 4924314 w 6159181"/>
                  <a:gd name="connsiteY31" fmla="*/ 647655 h 3450517"/>
                  <a:gd name="connsiteX32" fmla="*/ 4810896 w 6159181"/>
                  <a:gd name="connsiteY32" fmla="*/ 625871 h 3450517"/>
                  <a:gd name="connsiteX33" fmla="*/ 4887160 w 6159181"/>
                  <a:gd name="connsiteY33" fmla="*/ 549153 h 3450517"/>
                  <a:gd name="connsiteX34" fmla="*/ 4691611 w 6159181"/>
                  <a:gd name="connsiteY34" fmla="*/ 480960 h 3450517"/>
                  <a:gd name="connsiteX35" fmla="*/ 4599703 w 6159181"/>
                  <a:gd name="connsiteY35" fmla="*/ 469594 h 3450517"/>
                  <a:gd name="connsiteX36" fmla="*/ 4580148 w 6159181"/>
                  <a:gd name="connsiteY36" fmla="*/ 345521 h 3450517"/>
                  <a:gd name="connsiteX37" fmla="*/ 4384599 w 6159181"/>
                  <a:gd name="connsiteY37" fmla="*/ 328472 h 3450517"/>
                  <a:gd name="connsiteX38" fmla="*/ 4322023 w 6159181"/>
                  <a:gd name="connsiteY38" fmla="*/ 344573 h 3450517"/>
                  <a:gd name="connsiteX39" fmla="*/ 4282914 w 6159181"/>
                  <a:gd name="connsiteY39" fmla="*/ 211028 h 3450517"/>
                  <a:gd name="connsiteX40" fmla="*/ 4080520 w 6159181"/>
                  <a:gd name="connsiteY40" fmla="*/ 212923 h 3450517"/>
                  <a:gd name="connsiteX41" fmla="*/ 4059987 w 6159181"/>
                  <a:gd name="connsiteY41" fmla="*/ 218605 h 3450517"/>
                  <a:gd name="connsiteX42" fmla="*/ 4053143 w 6159181"/>
                  <a:gd name="connsiteY42" fmla="*/ 173143 h 3450517"/>
                  <a:gd name="connsiteX43" fmla="*/ 3986657 w 6159181"/>
                  <a:gd name="connsiteY43" fmla="*/ 103056 h 3450517"/>
                  <a:gd name="connsiteX44" fmla="*/ 3825329 w 6159181"/>
                  <a:gd name="connsiteY44" fmla="*/ 123893 h 3450517"/>
                  <a:gd name="connsiteX45" fmla="*/ 3752976 w 6159181"/>
                  <a:gd name="connsiteY45" fmla="*/ 152306 h 3450517"/>
                  <a:gd name="connsiteX46" fmla="*/ 3720710 w 6159181"/>
                  <a:gd name="connsiteY46" fmla="*/ 82219 h 3450517"/>
                  <a:gd name="connsiteX47" fmla="*/ 3626846 w 6159181"/>
                  <a:gd name="connsiteY47" fmla="*/ 766 h 3450517"/>
                  <a:gd name="connsiteX48" fmla="*/ 3458675 w 6159181"/>
                  <a:gd name="connsiteY48" fmla="*/ 57593 h 3450517"/>
                  <a:gd name="connsiteX49" fmla="*/ 3442053 w 6159181"/>
                  <a:gd name="connsiteY49" fmla="*/ 69906 h 3450517"/>
                  <a:gd name="connsiteX50" fmla="*/ 3342323 w 6159181"/>
                  <a:gd name="connsiteY50" fmla="*/ 137152 h 3450517"/>
                  <a:gd name="connsiteX51" fmla="*/ 3320813 w 6159181"/>
                  <a:gd name="connsiteY51" fmla="*/ 108739 h 3450517"/>
                  <a:gd name="connsiteX52" fmla="*/ 3268992 w 6159181"/>
                  <a:gd name="connsiteY52" fmla="*/ 63276 h 3450517"/>
                  <a:gd name="connsiteX53" fmla="*/ 3122330 w 6159181"/>
                  <a:gd name="connsiteY53" fmla="*/ 41492 h 3450517"/>
                  <a:gd name="connsiteX54" fmla="*/ 3081265 w 6159181"/>
                  <a:gd name="connsiteY54" fmla="*/ 125787 h 3450517"/>
                  <a:gd name="connsiteX55" fmla="*/ 3079309 w 6159181"/>
                  <a:gd name="connsiteY55" fmla="*/ 127681 h 3450517"/>
                  <a:gd name="connsiteX56" fmla="*/ 3077354 w 6159181"/>
                  <a:gd name="connsiteY56" fmla="*/ 125787 h 3450517"/>
                  <a:gd name="connsiteX57" fmla="*/ 3036289 w 6159181"/>
                  <a:gd name="connsiteY57" fmla="*/ 41492 h 3450517"/>
                  <a:gd name="connsiteX58" fmla="*/ 2889627 w 6159181"/>
                  <a:gd name="connsiteY58" fmla="*/ 63276 h 3450517"/>
                  <a:gd name="connsiteX59" fmla="*/ 2837806 w 6159181"/>
                  <a:gd name="connsiteY59" fmla="*/ 108739 h 3450517"/>
                  <a:gd name="connsiteX60" fmla="*/ 2816296 w 6159181"/>
                  <a:gd name="connsiteY60" fmla="*/ 137152 h 3450517"/>
                  <a:gd name="connsiteX61" fmla="*/ 2716566 w 6159181"/>
                  <a:gd name="connsiteY61" fmla="*/ 69906 h 3450517"/>
                  <a:gd name="connsiteX62" fmla="*/ 2699944 w 6159181"/>
                  <a:gd name="connsiteY62" fmla="*/ 57593 h 3450517"/>
                  <a:gd name="connsiteX63" fmla="*/ 2531772 w 6159181"/>
                  <a:gd name="connsiteY63" fmla="*/ 766 h 3450517"/>
                  <a:gd name="connsiteX64" fmla="*/ 2437909 w 6159181"/>
                  <a:gd name="connsiteY64" fmla="*/ 82219 h 3450517"/>
                  <a:gd name="connsiteX65" fmla="*/ 2405643 w 6159181"/>
                  <a:gd name="connsiteY65" fmla="*/ 152306 h 3450517"/>
                  <a:gd name="connsiteX66" fmla="*/ 2333290 w 6159181"/>
                  <a:gd name="connsiteY66" fmla="*/ 123893 h 3450517"/>
                  <a:gd name="connsiteX67" fmla="*/ 2171962 w 6159181"/>
                  <a:gd name="connsiteY67" fmla="*/ 103056 h 3450517"/>
                  <a:gd name="connsiteX68" fmla="*/ 2105476 w 6159181"/>
                  <a:gd name="connsiteY68" fmla="*/ 173143 h 3450517"/>
                  <a:gd name="connsiteX69" fmla="*/ 2098631 w 6159181"/>
                  <a:gd name="connsiteY69" fmla="*/ 218605 h 3450517"/>
                  <a:gd name="connsiteX70" fmla="*/ 2078098 w 6159181"/>
                  <a:gd name="connsiteY70" fmla="*/ 212923 h 3450517"/>
                  <a:gd name="connsiteX71" fmla="*/ 1875706 w 6159181"/>
                  <a:gd name="connsiteY71" fmla="*/ 211028 h 3450517"/>
                  <a:gd name="connsiteX72" fmla="*/ 1836596 w 6159181"/>
                  <a:gd name="connsiteY72" fmla="*/ 344573 h 3450517"/>
                  <a:gd name="connsiteX73" fmla="*/ 1774020 w 6159181"/>
                  <a:gd name="connsiteY73" fmla="*/ 328472 h 3450517"/>
                  <a:gd name="connsiteX74" fmla="*/ 1578471 w 6159181"/>
                  <a:gd name="connsiteY74" fmla="*/ 345521 h 3450517"/>
                  <a:gd name="connsiteX75" fmla="*/ 1558916 w 6159181"/>
                  <a:gd name="connsiteY75" fmla="*/ 469594 h 3450517"/>
                  <a:gd name="connsiteX76" fmla="*/ 1467008 w 6159181"/>
                  <a:gd name="connsiteY76" fmla="*/ 480960 h 3450517"/>
                  <a:gd name="connsiteX77" fmla="*/ 1271459 w 6159181"/>
                  <a:gd name="connsiteY77" fmla="*/ 549153 h 3450517"/>
                  <a:gd name="connsiteX78" fmla="*/ 1347723 w 6159181"/>
                  <a:gd name="connsiteY78" fmla="*/ 625871 h 3450517"/>
                  <a:gd name="connsiteX79" fmla="*/ 1234305 w 6159181"/>
                  <a:gd name="connsiteY79" fmla="*/ 647655 h 3450517"/>
                  <a:gd name="connsiteX80" fmla="*/ 1088621 w 6159181"/>
                  <a:gd name="connsiteY80" fmla="*/ 729108 h 3450517"/>
                  <a:gd name="connsiteX81" fmla="*/ 1147285 w 6159181"/>
                  <a:gd name="connsiteY81" fmla="*/ 781200 h 3450517"/>
                  <a:gd name="connsiteX82" fmla="*/ 1156085 w 6159181"/>
                  <a:gd name="connsiteY82" fmla="*/ 786883 h 3450517"/>
                  <a:gd name="connsiteX83" fmla="*/ 1128708 w 6159181"/>
                  <a:gd name="connsiteY83" fmla="*/ 787830 h 3450517"/>
                  <a:gd name="connsiteX84" fmla="*/ 940981 w 6159181"/>
                  <a:gd name="connsiteY84" fmla="*/ 807719 h 3450517"/>
                  <a:gd name="connsiteX85" fmla="*/ 932182 w 6159181"/>
                  <a:gd name="connsiteY85" fmla="*/ 902432 h 3450517"/>
                  <a:gd name="connsiteX86" fmla="*/ 961514 w 6159181"/>
                  <a:gd name="connsiteY86" fmla="*/ 946000 h 3450517"/>
                  <a:gd name="connsiteX87" fmla="*/ 906760 w 6159181"/>
                  <a:gd name="connsiteY87" fmla="*/ 967784 h 3450517"/>
                  <a:gd name="connsiteX88" fmla="*/ 864717 w 6159181"/>
                  <a:gd name="connsiteY88" fmla="*/ 983885 h 3450517"/>
                  <a:gd name="connsiteX89" fmla="*/ 867650 w 6159181"/>
                  <a:gd name="connsiteY89" fmla="*/ 1062497 h 3450517"/>
                  <a:gd name="connsiteX90" fmla="*/ 831474 w 6159181"/>
                  <a:gd name="connsiteY90" fmla="*/ 1069127 h 3450517"/>
                  <a:gd name="connsiteX91" fmla="*/ 713167 w 6159181"/>
                  <a:gd name="connsiteY91" fmla="*/ 1135426 h 3450517"/>
                  <a:gd name="connsiteX92" fmla="*/ 736633 w 6159181"/>
                  <a:gd name="connsiteY92" fmla="*/ 1181835 h 3450517"/>
                  <a:gd name="connsiteX93" fmla="*/ 779653 w 6159181"/>
                  <a:gd name="connsiteY93" fmla="*/ 1225404 h 3450517"/>
                  <a:gd name="connsiteX94" fmla="*/ 622236 w 6159181"/>
                  <a:gd name="connsiteY94" fmla="*/ 1333376 h 3450517"/>
                  <a:gd name="connsiteX95" fmla="*/ 623214 w 6159181"/>
                  <a:gd name="connsiteY95" fmla="*/ 1358001 h 3450517"/>
                  <a:gd name="connsiteX96" fmla="*/ 639836 w 6159181"/>
                  <a:gd name="connsiteY96" fmla="*/ 1391151 h 3450517"/>
                  <a:gd name="connsiteX97" fmla="*/ 672101 w 6159181"/>
                  <a:gd name="connsiteY97" fmla="*/ 1419565 h 3450517"/>
                  <a:gd name="connsiteX98" fmla="*/ 653524 w 6159181"/>
                  <a:gd name="connsiteY98" fmla="*/ 1428089 h 3450517"/>
                  <a:gd name="connsiteX99" fmla="*/ 567483 w 6159181"/>
                  <a:gd name="connsiteY99" fmla="*/ 1473551 h 3450517"/>
                  <a:gd name="connsiteX100" fmla="*/ 487308 w 6159181"/>
                  <a:gd name="connsiteY100" fmla="*/ 1589101 h 3450517"/>
                  <a:gd name="connsiteX101" fmla="*/ 498063 w 6159181"/>
                  <a:gd name="connsiteY101" fmla="*/ 1593837 h 3450517"/>
                  <a:gd name="connsiteX102" fmla="*/ 485352 w 6159181"/>
                  <a:gd name="connsiteY102" fmla="*/ 1622250 h 3450517"/>
                  <a:gd name="connsiteX103" fmla="*/ 393444 w 6159181"/>
                  <a:gd name="connsiteY103" fmla="*/ 1576788 h 3450517"/>
                  <a:gd name="connsiteX104" fmla="*/ 385622 w 6159181"/>
                  <a:gd name="connsiteY104" fmla="*/ 1584365 h 3450517"/>
                  <a:gd name="connsiteX105" fmla="*/ 363134 w 6159181"/>
                  <a:gd name="connsiteY105" fmla="*/ 1693285 h 3450517"/>
                  <a:gd name="connsiteX106" fmla="*/ 281981 w 6159181"/>
                  <a:gd name="connsiteY106" fmla="*/ 1694232 h 3450517"/>
                  <a:gd name="connsiteX107" fmla="*/ 256560 w 6159181"/>
                  <a:gd name="connsiteY107" fmla="*/ 1764320 h 3450517"/>
                  <a:gd name="connsiteX108" fmla="*/ 263404 w 6159181"/>
                  <a:gd name="connsiteY108" fmla="*/ 1774738 h 3450517"/>
                  <a:gd name="connsiteX109" fmla="*/ 81544 w 6159181"/>
                  <a:gd name="connsiteY109" fmla="*/ 1826830 h 3450517"/>
                  <a:gd name="connsiteX110" fmla="*/ 169541 w 6159181"/>
                  <a:gd name="connsiteY110" fmla="*/ 1907336 h 3450517"/>
                  <a:gd name="connsiteX111" fmla="*/ 5279 w 6159181"/>
                  <a:gd name="connsiteY111" fmla="*/ 2034251 h 3450517"/>
                  <a:gd name="connsiteX112" fmla="*/ 182251 w 6159181"/>
                  <a:gd name="connsiteY112" fmla="*/ 2117599 h 3450517"/>
                  <a:gd name="connsiteX113" fmla="*/ 92299 w 6159181"/>
                  <a:gd name="connsiteY113" fmla="*/ 2279558 h 3450517"/>
                  <a:gd name="connsiteX114" fmla="*/ 236027 w 6159181"/>
                  <a:gd name="connsiteY114" fmla="*/ 2353434 h 3450517"/>
                  <a:gd name="connsiteX115" fmla="*/ 119676 w 6159181"/>
                  <a:gd name="connsiteY115" fmla="*/ 2458565 h 3450517"/>
                  <a:gd name="connsiteX116" fmla="*/ 152919 w 6159181"/>
                  <a:gd name="connsiteY116" fmla="*/ 2511604 h 3450517"/>
                  <a:gd name="connsiteX117" fmla="*/ 102076 w 6159181"/>
                  <a:gd name="connsiteY117" fmla="*/ 2574115 h 3450517"/>
                  <a:gd name="connsiteX118" fmla="*/ 206695 w 6159181"/>
                  <a:gd name="connsiteY118" fmla="*/ 2622419 h 3450517"/>
                  <a:gd name="connsiteX119" fmla="*/ 209628 w 6159181"/>
                  <a:gd name="connsiteY119" fmla="*/ 2723761 h 3450517"/>
                  <a:gd name="connsiteX120" fmla="*/ 484374 w 6159181"/>
                  <a:gd name="connsiteY120" fmla="*/ 2732285 h 3450517"/>
                  <a:gd name="connsiteX121" fmla="*/ 508818 w 6159181"/>
                  <a:gd name="connsiteY121" fmla="*/ 2880038 h 3450517"/>
                  <a:gd name="connsiteX122" fmla="*/ 567483 w 6159181"/>
                  <a:gd name="connsiteY122" fmla="*/ 2910346 h 3450517"/>
                  <a:gd name="connsiteX123" fmla="*/ 572372 w 6159181"/>
                  <a:gd name="connsiteY123" fmla="*/ 2924552 h 3450517"/>
                  <a:gd name="connsiteX124" fmla="*/ 669168 w 6159181"/>
                  <a:gd name="connsiteY124" fmla="*/ 2964332 h 3450517"/>
                  <a:gd name="connsiteX125" fmla="*/ 789431 w 6159181"/>
                  <a:gd name="connsiteY125" fmla="*/ 2995587 h 3450517"/>
                  <a:gd name="connsiteX126" fmla="*/ 701434 w 6159181"/>
                  <a:gd name="connsiteY126" fmla="*/ 3049573 h 3450517"/>
                  <a:gd name="connsiteX127" fmla="*/ 675035 w 6159181"/>
                  <a:gd name="connsiteY127" fmla="*/ 3124396 h 3450517"/>
                  <a:gd name="connsiteX128" fmla="*/ 769876 w 6159181"/>
                  <a:gd name="connsiteY128" fmla="*/ 3136710 h 3450517"/>
                  <a:gd name="connsiteX129" fmla="*/ 864717 w 6159181"/>
                  <a:gd name="connsiteY129" fmla="*/ 3166070 h 3450517"/>
                  <a:gd name="connsiteX130" fmla="*/ 913604 w 6159181"/>
                  <a:gd name="connsiteY130" fmla="*/ 3305298 h 3450517"/>
                  <a:gd name="connsiteX131" fmla="*/ 1044622 w 6159181"/>
                  <a:gd name="connsiteY131" fmla="*/ 3210585 h 3450517"/>
                  <a:gd name="connsiteX132" fmla="*/ 1140441 w 6159181"/>
                  <a:gd name="connsiteY132" fmla="*/ 3360232 h 3450517"/>
                  <a:gd name="connsiteX133" fmla="*/ 1226483 w 6159181"/>
                  <a:gd name="connsiteY133" fmla="*/ 3247523 h 3450517"/>
                  <a:gd name="connsiteX134" fmla="*/ 1279281 w 6159181"/>
                  <a:gd name="connsiteY134" fmla="*/ 3268360 h 3450517"/>
                  <a:gd name="connsiteX135" fmla="*/ 1375100 w 6159181"/>
                  <a:gd name="connsiteY135" fmla="*/ 3311928 h 3450517"/>
                  <a:gd name="connsiteX136" fmla="*/ 1436698 w 6159181"/>
                  <a:gd name="connsiteY136" fmla="*/ 3260783 h 3450517"/>
                  <a:gd name="connsiteX137" fmla="*/ 1606826 w 6159181"/>
                  <a:gd name="connsiteY137" fmla="*/ 3368756 h 3450517"/>
                  <a:gd name="connsiteX138" fmla="*/ 1686023 w 6159181"/>
                  <a:gd name="connsiteY138" fmla="*/ 3349813 h 3450517"/>
                  <a:gd name="connsiteX139" fmla="*/ 1828774 w 6159181"/>
                  <a:gd name="connsiteY139" fmla="*/ 3411377 h 3450517"/>
                  <a:gd name="connsiteX140" fmla="*/ 1887438 w 6159181"/>
                  <a:gd name="connsiteY140" fmla="*/ 3238052 h 3450517"/>
                  <a:gd name="connsiteX141" fmla="*/ 2017478 w 6159181"/>
                  <a:gd name="connsiteY141" fmla="*/ 3261730 h 3450517"/>
                  <a:gd name="connsiteX142" fmla="*/ 2038989 w 6159181"/>
                  <a:gd name="connsiteY142" fmla="*/ 3187855 h 3450517"/>
                  <a:gd name="connsiteX143" fmla="*/ 2038011 w 6159181"/>
                  <a:gd name="connsiteY143" fmla="*/ 3183119 h 3450517"/>
                  <a:gd name="connsiteX144" fmla="*/ 2072232 w 6159181"/>
                  <a:gd name="connsiteY144" fmla="*/ 3171753 h 3450517"/>
                  <a:gd name="connsiteX145" fmla="*/ 2092765 w 6159181"/>
                  <a:gd name="connsiteY145" fmla="*/ 3151863 h 3450517"/>
                  <a:gd name="connsiteX146" fmla="*/ 2108409 w 6159181"/>
                  <a:gd name="connsiteY146" fmla="*/ 3185960 h 3450517"/>
                  <a:gd name="connsiteX147" fmla="*/ 2173918 w 6159181"/>
                  <a:gd name="connsiteY147" fmla="*/ 3261730 h 3450517"/>
                  <a:gd name="connsiteX148" fmla="*/ 2206183 w 6159181"/>
                  <a:gd name="connsiteY148" fmla="*/ 3192590 h 3450517"/>
                  <a:gd name="connsiteX149" fmla="*/ 2137741 w 6159181"/>
                  <a:gd name="connsiteY149" fmla="*/ 3083670 h 3450517"/>
                  <a:gd name="connsiteX150" fmla="*/ 2141652 w 6159181"/>
                  <a:gd name="connsiteY150" fmla="*/ 3060939 h 3450517"/>
                  <a:gd name="connsiteX151" fmla="*/ 2111342 w 6159181"/>
                  <a:gd name="connsiteY151" fmla="*/ 3032525 h 3450517"/>
                  <a:gd name="connsiteX152" fmla="*/ 2116231 w 6159181"/>
                  <a:gd name="connsiteY152" fmla="*/ 3021160 h 3450517"/>
                  <a:gd name="connsiteX153" fmla="*/ 2242360 w 6159181"/>
                  <a:gd name="connsiteY153" fmla="*/ 2971909 h 3450517"/>
                  <a:gd name="connsiteX154" fmla="*/ 2242360 w 6159181"/>
                  <a:gd name="connsiteY154" fmla="*/ 2971909 h 3450517"/>
                  <a:gd name="connsiteX155" fmla="*/ 2242360 w 6159181"/>
                  <a:gd name="connsiteY155" fmla="*/ 2971909 h 3450517"/>
                  <a:gd name="connsiteX156" fmla="*/ 2288314 w 6159181"/>
                  <a:gd name="connsiteY156" fmla="*/ 2913187 h 3450517"/>
                  <a:gd name="connsiteX157" fmla="*/ 2247249 w 6159181"/>
                  <a:gd name="connsiteY157" fmla="*/ 2838364 h 3450517"/>
                  <a:gd name="connsiteX158" fmla="*/ 2218894 w 6159181"/>
                  <a:gd name="connsiteY158" fmla="*/ 2773012 h 3450517"/>
                  <a:gd name="connsiteX159" fmla="*/ 2308846 w 6159181"/>
                  <a:gd name="connsiteY159" fmla="*/ 2791007 h 3450517"/>
                  <a:gd name="connsiteX160" fmla="*/ 2306891 w 6159181"/>
                  <a:gd name="connsiteY160" fmla="*/ 2745545 h 3450517"/>
                  <a:gd name="connsiteX161" fmla="*/ 2279514 w 6159181"/>
                  <a:gd name="connsiteY161" fmla="*/ 2707660 h 3450517"/>
                  <a:gd name="connsiteX162" fmla="*/ 2290269 w 6159181"/>
                  <a:gd name="connsiteY162" fmla="*/ 2710501 h 3450517"/>
                  <a:gd name="connsiteX163" fmla="*/ 2310802 w 6159181"/>
                  <a:gd name="connsiteY163" fmla="*/ 2726603 h 3450517"/>
                  <a:gd name="connsiteX164" fmla="*/ 2360667 w 6159181"/>
                  <a:gd name="connsiteY164" fmla="*/ 2733232 h 3450517"/>
                  <a:gd name="connsiteX165" fmla="*/ 2378266 w 6159181"/>
                  <a:gd name="connsiteY165" fmla="*/ 2699136 h 3450517"/>
                  <a:gd name="connsiteX166" fmla="*/ 2313735 w 6159181"/>
                  <a:gd name="connsiteY166" fmla="*/ 2552331 h 3450517"/>
                  <a:gd name="connsiteX167" fmla="*/ 2382177 w 6159181"/>
                  <a:gd name="connsiteY167" fmla="*/ 2572220 h 3450517"/>
                  <a:gd name="connsiteX168" fmla="*/ 2428131 w 6159181"/>
                  <a:gd name="connsiteY168" fmla="*/ 2540965 h 3450517"/>
                  <a:gd name="connsiteX169" fmla="*/ 2411510 w 6159181"/>
                  <a:gd name="connsiteY169" fmla="*/ 2450041 h 3450517"/>
                  <a:gd name="connsiteX170" fmla="*/ 2382177 w 6159181"/>
                  <a:gd name="connsiteY170" fmla="*/ 2396054 h 3450517"/>
                  <a:gd name="connsiteX171" fmla="*/ 2379244 w 6159181"/>
                  <a:gd name="connsiteY171" fmla="*/ 2389425 h 3450517"/>
                  <a:gd name="connsiteX172" fmla="*/ 2441820 w 6159181"/>
                  <a:gd name="connsiteY172" fmla="*/ 2397002 h 3450517"/>
                  <a:gd name="connsiteX173" fmla="*/ 2440842 w 6159181"/>
                  <a:gd name="connsiteY173" fmla="*/ 2321232 h 3450517"/>
                  <a:gd name="connsiteX174" fmla="*/ 2439864 w 6159181"/>
                  <a:gd name="connsiteY174" fmla="*/ 2290923 h 3450517"/>
                  <a:gd name="connsiteX175" fmla="*/ 2439864 w 6159181"/>
                  <a:gd name="connsiteY175" fmla="*/ 2266298 h 3450517"/>
                  <a:gd name="connsiteX176" fmla="*/ 2439864 w 6159181"/>
                  <a:gd name="connsiteY176" fmla="*/ 2265351 h 3450517"/>
                  <a:gd name="connsiteX177" fmla="*/ 2456486 w 6159181"/>
                  <a:gd name="connsiteY177" fmla="*/ 2332597 h 3450517"/>
                  <a:gd name="connsiteX178" fmla="*/ 2495596 w 6159181"/>
                  <a:gd name="connsiteY178" fmla="*/ 2322179 h 3450517"/>
                  <a:gd name="connsiteX179" fmla="*/ 2517106 w 6159181"/>
                  <a:gd name="connsiteY179" fmla="*/ 2306078 h 3450517"/>
                  <a:gd name="connsiteX180" fmla="*/ 2490707 w 6159181"/>
                  <a:gd name="connsiteY180" fmla="*/ 2358170 h 3450517"/>
                  <a:gd name="connsiteX181" fmla="*/ 2489729 w 6159181"/>
                  <a:gd name="connsiteY181" fmla="*/ 2385636 h 3450517"/>
                  <a:gd name="connsiteX182" fmla="*/ 2494618 w 6159181"/>
                  <a:gd name="connsiteY182" fmla="*/ 2386583 h 3450517"/>
                  <a:gd name="connsiteX183" fmla="*/ 2535683 w 6159181"/>
                  <a:gd name="connsiteY183" fmla="*/ 2352487 h 3450517"/>
                  <a:gd name="connsiteX184" fmla="*/ 2593370 w 6159181"/>
                  <a:gd name="connsiteY184" fmla="*/ 2289976 h 3450517"/>
                  <a:gd name="connsiteX185" fmla="*/ 2656924 w 6159181"/>
                  <a:gd name="connsiteY185" fmla="*/ 2197158 h 3450517"/>
                  <a:gd name="connsiteX186" fmla="*/ 2652035 w 6159181"/>
                  <a:gd name="connsiteY186" fmla="*/ 2243567 h 3450517"/>
                  <a:gd name="connsiteX187" fmla="*/ 2662790 w 6159181"/>
                  <a:gd name="connsiteY187" fmla="*/ 2309866 h 3450517"/>
                  <a:gd name="connsiteX188" fmla="*/ 2698967 w 6159181"/>
                  <a:gd name="connsiteY188" fmla="*/ 2287135 h 3450517"/>
                  <a:gd name="connsiteX189" fmla="*/ 2726344 w 6159181"/>
                  <a:gd name="connsiteY189" fmla="*/ 2228413 h 3450517"/>
                  <a:gd name="connsiteX190" fmla="*/ 2737099 w 6159181"/>
                  <a:gd name="connsiteY190" fmla="*/ 2138436 h 3450517"/>
                  <a:gd name="connsiteX191" fmla="*/ 2765453 w 6159181"/>
                  <a:gd name="connsiteY191" fmla="*/ 2179162 h 3450517"/>
                  <a:gd name="connsiteX192" fmla="*/ 2834873 w 6159181"/>
                  <a:gd name="connsiteY192" fmla="*/ 2212312 h 3450517"/>
                  <a:gd name="connsiteX193" fmla="*/ 2852473 w 6159181"/>
                  <a:gd name="connsiteY193" fmla="*/ 2208523 h 3450517"/>
                  <a:gd name="connsiteX194" fmla="*/ 2811407 w 6159181"/>
                  <a:gd name="connsiteY194" fmla="*/ 2324073 h 3450517"/>
                  <a:gd name="connsiteX195" fmla="*/ 2815318 w 6159181"/>
                  <a:gd name="connsiteY195" fmla="*/ 2402684 h 3450517"/>
                  <a:gd name="connsiteX196" fmla="*/ 2873005 w 6159181"/>
                  <a:gd name="connsiteY196" fmla="*/ 2361011 h 3450517"/>
                  <a:gd name="connsiteX197" fmla="*/ 2910160 w 6159181"/>
                  <a:gd name="connsiteY197" fmla="*/ 2320284 h 3450517"/>
                  <a:gd name="connsiteX198" fmla="*/ 2957091 w 6159181"/>
                  <a:gd name="connsiteY198" fmla="*/ 2263457 h 3450517"/>
                  <a:gd name="connsiteX199" fmla="*/ 2964913 w 6159181"/>
                  <a:gd name="connsiteY199" fmla="*/ 2374271 h 3450517"/>
                  <a:gd name="connsiteX200" fmla="*/ 3016734 w 6159181"/>
                  <a:gd name="connsiteY200" fmla="*/ 2298500 h 3450517"/>
                  <a:gd name="connsiteX201" fmla="*/ 3056821 w 6159181"/>
                  <a:gd name="connsiteY201" fmla="*/ 2182950 h 3450517"/>
                  <a:gd name="connsiteX202" fmla="*/ 3072465 w 6159181"/>
                  <a:gd name="connsiteY202" fmla="*/ 2221783 h 3450517"/>
                  <a:gd name="connsiteX203" fmla="*/ 3097886 w 6159181"/>
                  <a:gd name="connsiteY203" fmla="*/ 2255879 h 3450517"/>
                  <a:gd name="connsiteX204" fmla="*/ 3170240 w 6159181"/>
                  <a:gd name="connsiteY204" fmla="*/ 2286188 h 3450517"/>
                  <a:gd name="connsiteX205" fmla="*/ 3191750 w 6159181"/>
                  <a:gd name="connsiteY205" fmla="*/ 2234096 h 3450517"/>
                  <a:gd name="connsiteX206" fmla="*/ 3184906 w 6159181"/>
                  <a:gd name="connsiteY206" fmla="*/ 2166849 h 3450517"/>
                  <a:gd name="connsiteX207" fmla="*/ 3238682 w 6159181"/>
                  <a:gd name="connsiteY207" fmla="*/ 2224624 h 3450517"/>
                  <a:gd name="connsiteX208" fmla="*/ 3243571 w 6159181"/>
                  <a:gd name="connsiteY208" fmla="*/ 2226519 h 3450517"/>
                  <a:gd name="connsiteX209" fmla="*/ 3221083 w 6159181"/>
                  <a:gd name="connsiteY209" fmla="*/ 2264404 h 3450517"/>
                  <a:gd name="connsiteX210" fmla="*/ 3177084 w 6159181"/>
                  <a:gd name="connsiteY210" fmla="*/ 2380900 h 3450517"/>
                  <a:gd name="connsiteX211" fmla="*/ 3281703 w 6159181"/>
                  <a:gd name="connsiteY211" fmla="*/ 2383742 h 3450517"/>
                  <a:gd name="connsiteX212" fmla="*/ 3240638 w 6159181"/>
                  <a:gd name="connsiteY212" fmla="*/ 2471825 h 3450517"/>
                  <a:gd name="connsiteX213" fmla="*/ 3323746 w 6159181"/>
                  <a:gd name="connsiteY213" fmla="*/ 2445305 h 3450517"/>
                  <a:gd name="connsiteX214" fmla="*/ 3384366 w 6159181"/>
                  <a:gd name="connsiteY214" fmla="*/ 2403632 h 3450517"/>
                  <a:gd name="connsiteX215" fmla="*/ 3416632 w 6159181"/>
                  <a:gd name="connsiteY215" fmla="*/ 2375218 h 3450517"/>
                  <a:gd name="connsiteX216" fmla="*/ 3436187 w 6159181"/>
                  <a:gd name="connsiteY216" fmla="*/ 2429204 h 3450517"/>
                  <a:gd name="connsiteX217" fmla="*/ 3516362 w 6159181"/>
                  <a:gd name="connsiteY217" fmla="*/ 2430151 h 3450517"/>
                  <a:gd name="connsiteX218" fmla="*/ 3554494 w 6159181"/>
                  <a:gd name="connsiteY218" fmla="*/ 2175374 h 3450517"/>
                  <a:gd name="connsiteX219" fmla="*/ 3674756 w 6159181"/>
                  <a:gd name="connsiteY219" fmla="*/ 2262509 h 3450517"/>
                  <a:gd name="connsiteX220" fmla="*/ 3687467 w 6159181"/>
                  <a:gd name="connsiteY220" fmla="*/ 2250197 h 3450517"/>
                  <a:gd name="connsiteX221" fmla="*/ 3675734 w 6159181"/>
                  <a:gd name="connsiteY221" fmla="*/ 2302289 h 3450517"/>
                  <a:gd name="connsiteX222" fmla="*/ 3673778 w 6159181"/>
                  <a:gd name="connsiteY222" fmla="*/ 2365746 h 3450517"/>
                  <a:gd name="connsiteX223" fmla="*/ 3721688 w 6159181"/>
                  <a:gd name="connsiteY223" fmla="*/ 2366694 h 3450517"/>
                  <a:gd name="connsiteX224" fmla="*/ 3720710 w 6159181"/>
                  <a:gd name="connsiteY224" fmla="*/ 2389425 h 3450517"/>
                  <a:gd name="connsiteX225" fmla="*/ 3791108 w 6159181"/>
                  <a:gd name="connsiteY225" fmla="*/ 2400790 h 3450517"/>
                  <a:gd name="connsiteX226" fmla="*/ 3808707 w 6159181"/>
                  <a:gd name="connsiteY226" fmla="*/ 2394160 h 3450517"/>
                  <a:gd name="connsiteX227" fmla="*/ 3789152 w 6159181"/>
                  <a:gd name="connsiteY227" fmla="*/ 2415944 h 3450517"/>
                  <a:gd name="connsiteX228" fmla="*/ 3793063 w 6159181"/>
                  <a:gd name="connsiteY228" fmla="*/ 2464248 h 3450517"/>
                  <a:gd name="connsiteX229" fmla="*/ 3923103 w 6159181"/>
                  <a:gd name="connsiteY229" fmla="*/ 2429204 h 3450517"/>
                  <a:gd name="connsiteX230" fmla="*/ 3843906 w 6159181"/>
                  <a:gd name="connsiteY230" fmla="*/ 2540018 h 3450517"/>
                  <a:gd name="connsiteX231" fmla="*/ 3854661 w 6159181"/>
                  <a:gd name="connsiteY231" fmla="*/ 2588322 h 3450517"/>
                  <a:gd name="connsiteX232" fmla="*/ 3915281 w 6159181"/>
                  <a:gd name="connsiteY232" fmla="*/ 2581692 h 3450517"/>
                  <a:gd name="connsiteX233" fmla="*/ 3993501 w 6159181"/>
                  <a:gd name="connsiteY233" fmla="*/ 2531494 h 3450517"/>
                  <a:gd name="connsiteX234" fmla="*/ 4006212 w 6159181"/>
                  <a:gd name="connsiteY234" fmla="*/ 2520128 h 3450517"/>
                  <a:gd name="connsiteX235" fmla="*/ 4023811 w 6159181"/>
                  <a:gd name="connsiteY235" fmla="*/ 2565591 h 3450517"/>
                  <a:gd name="connsiteX236" fmla="*/ 4100075 w 6159181"/>
                  <a:gd name="connsiteY236" fmla="*/ 2590216 h 3450517"/>
                  <a:gd name="connsiteX237" fmla="*/ 4071721 w 6159181"/>
                  <a:gd name="connsiteY237" fmla="*/ 2628101 h 3450517"/>
                  <a:gd name="connsiteX238" fmla="*/ 4062921 w 6159181"/>
                  <a:gd name="connsiteY238" fmla="*/ 2641361 h 3450517"/>
                  <a:gd name="connsiteX239" fmla="*/ 4043366 w 6159181"/>
                  <a:gd name="connsiteY239" fmla="*/ 2639467 h 3450517"/>
                  <a:gd name="connsiteX240" fmla="*/ 3957324 w 6159181"/>
                  <a:gd name="connsiteY240" fmla="*/ 2647991 h 3450517"/>
                  <a:gd name="connsiteX241" fmla="*/ 3964169 w 6159181"/>
                  <a:gd name="connsiteY241" fmla="*/ 2711449 h 3450517"/>
                  <a:gd name="connsiteX242" fmla="*/ 3999367 w 6159181"/>
                  <a:gd name="connsiteY242" fmla="*/ 2750281 h 3450517"/>
                  <a:gd name="connsiteX243" fmla="*/ 3999367 w 6159181"/>
                  <a:gd name="connsiteY243" fmla="*/ 2750281 h 3450517"/>
                  <a:gd name="connsiteX244" fmla="*/ 3972968 w 6159181"/>
                  <a:gd name="connsiteY244" fmla="*/ 2750281 h 3450517"/>
                  <a:gd name="connsiteX245" fmla="*/ 3933859 w 6159181"/>
                  <a:gd name="connsiteY245" fmla="*/ 2779642 h 3450517"/>
                  <a:gd name="connsiteX246" fmla="*/ 4003278 w 6159181"/>
                  <a:gd name="connsiteY246" fmla="*/ 2827945 h 3450517"/>
                  <a:gd name="connsiteX247" fmla="*/ 4048255 w 6159181"/>
                  <a:gd name="connsiteY247" fmla="*/ 2840258 h 3450517"/>
                  <a:gd name="connsiteX248" fmla="*/ 3968080 w 6159181"/>
                  <a:gd name="connsiteY248" fmla="*/ 2863936 h 3450517"/>
                  <a:gd name="connsiteX249" fmla="*/ 3883016 w 6159181"/>
                  <a:gd name="connsiteY249" fmla="*/ 2934024 h 3450517"/>
                  <a:gd name="connsiteX250" fmla="*/ 3957324 w 6159181"/>
                  <a:gd name="connsiteY250" fmla="*/ 2964332 h 3450517"/>
                  <a:gd name="connsiteX251" fmla="*/ 3860528 w 6159181"/>
                  <a:gd name="connsiteY251" fmla="*/ 3040102 h 3450517"/>
                  <a:gd name="connsiteX252" fmla="*/ 3921148 w 6159181"/>
                  <a:gd name="connsiteY252" fmla="*/ 3065675 h 3450517"/>
                  <a:gd name="connsiteX253" fmla="*/ 4008167 w 6159181"/>
                  <a:gd name="connsiteY253" fmla="*/ 3070410 h 3450517"/>
                  <a:gd name="connsiteX254" fmla="*/ 4031633 w 6159181"/>
                  <a:gd name="connsiteY254" fmla="*/ 3068516 h 3450517"/>
                  <a:gd name="connsiteX255" fmla="*/ 4023811 w 6159181"/>
                  <a:gd name="connsiteY255" fmla="*/ 3084617 h 3450517"/>
                  <a:gd name="connsiteX256" fmla="*/ 3955369 w 6159181"/>
                  <a:gd name="connsiteY256" fmla="*/ 3193537 h 3450517"/>
                  <a:gd name="connsiteX257" fmla="*/ 3987635 w 6159181"/>
                  <a:gd name="connsiteY257" fmla="*/ 3262677 h 3450517"/>
                  <a:gd name="connsiteX258" fmla="*/ 4053143 w 6159181"/>
                  <a:gd name="connsiteY258" fmla="*/ 3186907 h 3450517"/>
                  <a:gd name="connsiteX259" fmla="*/ 4068787 w 6159181"/>
                  <a:gd name="connsiteY259" fmla="*/ 3152811 h 3450517"/>
                  <a:gd name="connsiteX260" fmla="*/ 4089320 w 6159181"/>
                  <a:gd name="connsiteY260" fmla="*/ 3172700 h 3450517"/>
                  <a:gd name="connsiteX261" fmla="*/ 4095186 w 6159181"/>
                  <a:gd name="connsiteY261" fmla="*/ 3175541 h 3450517"/>
                  <a:gd name="connsiteX262" fmla="*/ 4117674 w 6159181"/>
                  <a:gd name="connsiteY262" fmla="*/ 3232369 h 3450517"/>
                  <a:gd name="connsiteX263" fmla="*/ 4230115 w 6159181"/>
                  <a:gd name="connsiteY263" fmla="*/ 3234264 h 3450517"/>
                  <a:gd name="connsiteX264" fmla="*/ 4182206 w 6159181"/>
                  <a:gd name="connsiteY264" fmla="*/ 3318558 h 3450517"/>
                  <a:gd name="connsiteX265" fmla="*/ 4302468 w 6159181"/>
                  <a:gd name="connsiteY265" fmla="*/ 3325188 h 3450517"/>
                  <a:gd name="connsiteX266" fmla="*/ 4319090 w 6159181"/>
                  <a:gd name="connsiteY266" fmla="*/ 3352655 h 3450517"/>
                  <a:gd name="connsiteX267" fmla="*/ 4339623 w 6159181"/>
                  <a:gd name="connsiteY267" fmla="*/ 3418953 h 3450517"/>
                  <a:gd name="connsiteX268" fmla="*/ 4404154 w 6159181"/>
                  <a:gd name="connsiteY268" fmla="*/ 3449262 h 3450517"/>
                  <a:gd name="connsiteX269" fmla="*/ 4511706 w 6159181"/>
                  <a:gd name="connsiteY269" fmla="*/ 3284461 h 3450517"/>
                  <a:gd name="connsiteX270" fmla="*/ 4570371 w 6159181"/>
                  <a:gd name="connsiteY270" fmla="*/ 3317611 h 3450517"/>
                  <a:gd name="connsiteX271" fmla="*/ 4639790 w 6159181"/>
                  <a:gd name="connsiteY271" fmla="*/ 3347919 h 3450517"/>
                  <a:gd name="connsiteX272" fmla="*/ 4743431 w 6159181"/>
                  <a:gd name="connsiteY272" fmla="*/ 3339395 h 3450517"/>
                  <a:gd name="connsiteX273" fmla="*/ 4755164 w 6159181"/>
                  <a:gd name="connsiteY273" fmla="*/ 3211533 h 3450517"/>
                  <a:gd name="connsiteX274" fmla="*/ 4949736 w 6159181"/>
                  <a:gd name="connsiteY274" fmla="*/ 3234264 h 3450517"/>
                  <a:gd name="connsiteX275" fmla="*/ 4966357 w 6159181"/>
                  <a:gd name="connsiteY275" fmla="*/ 3168912 h 3450517"/>
                  <a:gd name="connsiteX276" fmla="*/ 5143329 w 6159181"/>
                  <a:gd name="connsiteY276" fmla="*/ 3172700 h 3450517"/>
                  <a:gd name="connsiteX277" fmla="*/ 5262614 w 6159181"/>
                  <a:gd name="connsiteY277" fmla="*/ 3172700 h 3450517"/>
                  <a:gd name="connsiteX278" fmla="*/ 5349633 w 6159181"/>
                  <a:gd name="connsiteY278" fmla="*/ 3203008 h 3450517"/>
                  <a:gd name="connsiteX279" fmla="*/ 5401453 w 6159181"/>
                  <a:gd name="connsiteY279" fmla="*/ 3057150 h 3450517"/>
                  <a:gd name="connsiteX280" fmla="*/ 5650779 w 6159181"/>
                  <a:gd name="connsiteY280" fmla="*/ 3022107 h 3450517"/>
                  <a:gd name="connsiteX281" fmla="*/ 5567670 w 6159181"/>
                  <a:gd name="connsiteY281" fmla="*/ 2914134 h 3450517"/>
                  <a:gd name="connsiteX282" fmla="*/ 5649801 w 6159181"/>
                  <a:gd name="connsiteY282" fmla="*/ 2880038 h 3450517"/>
                  <a:gd name="connsiteX283" fmla="*/ 5674244 w 6159181"/>
                  <a:gd name="connsiteY283" fmla="*/ 2732285 h 3450517"/>
                  <a:gd name="connsiteX284" fmla="*/ 5948991 w 6159181"/>
                  <a:gd name="connsiteY284" fmla="*/ 2723761 h 3450517"/>
                  <a:gd name="connsiteX285" fmla="*/ 5951924 w 6159181"/>
                  <a:gd name="connsiteY285" fmla="*/ 2622419 h 3450517"/>
                  <a:gd name="connsiteX286" fmla="*/ 6056543 w 6159181"/>
                  <a:gd name="connsiteY286" fmla="*/ 2574115 h 3450517"/>
                  <a:gd name="connsiteX287" fmla="*/ 6005700 w 6159181"/>
                  <a:gd name="connsiteY287" fmla="*/ 2511604 h 3450517"/>
                  <a:gd name="connsiteX288" fmla="*/ 6038943 w 6159181"/>
                  <a:gd name="connsiteY288" fmla="*/ 2458565 h 3450517"/>
                  <a:gd name="connsiteX289" fmla="*/ 5922592 w 6159181"/>
                  <a:gd name="connsiteY289" fmla="*/ 2353434 h 3450517"/>
                  <a:gd name="connsiteX290" fmla="*/ 6066320 w 6159181"/>
                  <a:gd name="connsiteY290" fmla="*/ 2279558 h 3450517"/>
                  <a:gd name="connsiteX291" fmla="*/ 5976368 w 6159181"/>
                  <a:gd name="connsiteY291" fmla="*/ 2117599 h 3450517"/>
                  <a:gd name="connsiteX292" fmla="*/ 6153339 w 6159181"/>
                  <a:gd name="connsiteY292" fmla="*/ 2034251 h 3450517"/>
                  <a:gd name="connsiteX293" fmla="*/ 5990056 w 6159181"/>
                  <a:gd name="connsiteY293" fmla="*/ 1907336 h 3450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</a:cxnLst>
                <a:rect l="l" t="t" r="r" b="b"/>
                <a:pathLst>
                  <a:path w="6159181" h="3450517">
                    <a:moveTo>
                      <a:pt x="5990056" y="1907336"/>
                    </a:moveTo>
                    <a:cubicBezTo>
                      <a:pt x="6032099" y="1889341"/>
                      <a:pt x="6082942" y="1863768"/>
                      <a:pt x="6078053" y="1826830"/>
                    </a:cubicBezTo>
                    <a:cubicBezTo>
                      <a:pt x="6066320" y="1748218"/>
                      <a:pt x="5963657" y="1761478"/>
                      <a:pt x="5896193" y="1774738"/>
                    </a:cubicBezTo>
                    <a:cubicBezTo>
                      <a:pt x="5898148" y="1770950"/>
                      <a:pt x="5901081" y="1768108"/>
                      <a:pt x="5903037" y="1764320"/>
                    </a:cubicBezTo>
                    <a:cubicBezTo>
                      <a:pt x="5922592" y="1734012"/>
                      <a:pt x="5897171" y="1713175"/>
                      <a:pt x="5877615" y="1694232"/>
                    </a:cubicBezTo>
                    <a:cubicBezTo>
                      <a:pt x="5864905" y="1681920"/>
                      <a:pt x="5810151" y="1687602"/>
                      <a:pt x="5796462" y="1693285"/>
                    </a:cubicBezTo>
                    <a:cubicBezTo>
                      <a:pt x="5713354" y="1728329"/>
                      <a:pt x="5787663" y="1630775"/>
                      <a:pt x="5773975" y="1584365"/>
                    </a:cubicBezTo>
                    <a:cubicBezTo>
                      <a:pt x="5772997" y="1579629"/>
                      <a:pt x="5771042" y="1577735"/>
                      <a:pt x="5766153" y="1576788"/>
                    </a:cubicBezTo>
                    <a:cubicBezTo>
                      <a:pt x="5729976" y="1570158"/>
                      <a:pt x="5700644" y="1602361"/>
                      <a:pt x="5674244" y="1622250"/>
                    </a:cubicBezTo>
                    <a:cubicBezTo>
                      <a:pt x="5624380" y="1660135"/>
                      <a:pt x="5645890" y="1629827"/>
                      <a:pt x="5661534" y="1593837"/>
                    </a:cubicBezTo>
                    <a:cubicBezTo>
                      <a:pt x="5664467" y="1591942"/>
                      <a:pt x="5668378" y="1590995"/>
                      <a:pt x="5672289" y="1589101"/>
                    </a:cubicBezTo>
                    <a:cubicBezTo>
                      <a:pt x="5712376" y="1565422"/>
                      <a:pt x="5632201" y="1502912"/>
                      <a:pt x="5592114" y="1473551"/>
                    </a:cubicBezTo>
                    <a:cubicBezTo>
                      <a:pt x="5565715" y="1454609"/>
                      <a:pt x="5536383" y="1439454"/>
                      <a:pt x="5506073" y="1428089"/>
                    </a:cubicBezTo>
                    <a:cubicBezTo>
                      <a:pt x="5499228" y="1425247"/>
                      <a:pt x="5493362" y="1422406"/>
                      <a:pt x="5487495" y="1419565"/>
                    </a:cubicBezTo>
                    <a:cubicBezTo>
                      <a:pt x="5500206" y="1411988"/>
                      <a:pt x="5510961" y="1402516"/>
                      <a:pt x="5519761" y="1391151"/>
                    </a:cubicBezTo>
                    <a:cubicBezTo>
                      <a:pt x="5531494" y="1385468"/>
                      <a:pt x="5538338" y="1375050"/>
                      <a:pt x="5536383" y="1358001"/>
                    </a:cubicBezTo>
                    <a:cubicBezTo>
                      <a:pt x="5538338" y="1350424"/>
                      <a:pt x="5538338" y="1341900"/>
                      <a:pt x="5537361" y="1333376"/>
                    </a:cubicBezTo>
                    <a:cubicBezTo>
                      <a:pt x="5532472" y="1289808"/>
                      <a:pt x="5455230" y="1249082"/>
                      <a:pt x="5379944" y="1225404"/>
                    </a:cubicBezTo>
                    <a:cubicBezTo>
                      <a:pt x="5395587" y="1212143"/>
                      <a:pt x="5410253" y="1196989"/>
                      <a:pt x="5422964" y="1181835"/>
                    </a:cubicBezTo>
                    <a:cubicBezTo>
                      <a:pt x="5431764" y="1171417"/>
                      <a:pt x="5455230" y="1154369"/>
                      <a:pt x="5446430" y="1135426"/>
                    </a:cubicBezTo>
                    <a:cubicBezTo>
                      <a:pt x="5426875" y="1092805"/>
                      <a:pt x="5377010" y="1078598"/>
                      <a:pt x="5328122" y="1069127"/>
                    </a:cubicBezTo>
                    <a:cubicBezTo>
                      <a:pt x="5316390" y="1067233"/>
                      <a:pt x="5303679" y="1064392"/>
                      <a:pt x="5291946" y="1062497"/>
                    </a:cubicBezTo>
                    <a:cubicBezTo>
                      <a:pt x="5316390" y="1034083"/>
                      <a:pt x="5330078" y="1002828"/>
                      <a:pt x="5294880" y="983885"/>
                    </a:cubicBezTo>
                    <a:cubicBezTo>
                      <a:pt x="5282169" y="977255"/>
                      <a:pt x="5267503" y="971573"/>
                      <a:pt x="5251858" y="967784"/>
                    </a:cubicBezTo>
                    <a:cubicBezTo>
                      <a:pt x="5235237" y="957366"/>
                      <a:pt x="5216660" y="950736"/>
                      <a:pt x="5197105" y="946000"/>
                    </a:cubicBezTo>
                    <a:cubicBezTo>
                      <a:pt x="5206882" y="930846"/>
                      <a:pt x="5215682" y="916639"/>
                      <a:pt x="5226438" y="902432"/>
                    </a:cubicBezTo>
                    <a:cubicBezTo>
                      <a:pt x="5239148" y="886331"/>
                      <a:pt x="5275325" y="835186"/>
                      <a:pt x="5217638" y="807719"/>
                    </a:cubicBezTo>
                    <a:cubicBezTo>
                      <a:pt x="5158973" y="779306"/>
                      <a:pt x="5079776" y="786883"/>
                      <a:pt x="5029911" y="787830"/>
                    </a:cubicBezTo>
                    <a:cubicBezTo>
                      <a:pt x="5024044" y="787830"/>
                      <a:pt x="5014267" y="787830"/>
                      <a:pt x="5002534" y="786883"/>
                    </a:cubicBezTo>
                    <a:cubicBezTo>
                      <a:pt x="5005467" y="784988"/>
                      <a:pt x="5008400" y="783094"/>
                      <a:pt x="5011333" y="781200"/>
                    </a:cubicBezTo>
                    <a:cubicBezTo>
                      <a:pt x="5028933" y="769834"/>
                      <a:pt x="5073909" y="751839"/>
                      <a:pt x="5069998" y="729108"/>
                    </a:cubicBezTo>
                    <a:cubicBezTo>
                      <a:pt x="5061199" y="678910"/>
                      <a:pt x="4987868" y="662809"/>
                      <a:pt x="4924314" y="647655"/>
                    </a:cubicBezTo>
                    <a:cubicBezTo>
                      <a:pt x="4893026" y="640078"/>
                      <a:pt x="4851961" y="631554"/>
                      <a:pt x="4810896" y="625871"/>
                    </a:cubicBezTo>
                    <a:cubicBezTo>
                      <a:pt x="4852939" y="606928"/>
                      <a:pt x="4907693" y="578514"/>
                      <a:pt x="4887160" y="549153"/>
                    </a:cubicBezTo>
                    <a:cubicBezTo>
                      <a:pt x="4853917" y="500850"/>
                      <a:pt x="4755164" y="488537"/>
                      <a:pt x="4691611" y="480960"/>
                    </a:cubicBezTo>
                    <a:cubicBezTo>
                      <a:pt x="4661301" y="477172"/>
                      <a:pt x="4630013" y="473383"/>
                      <a:pt x="4599703" y="469594"/>
                    </a:cubicBezTo>
                    <a:cubicBezTo>
                      <a:pt x="4614369" y="439286"/>
                      <a:pt x="4644679" y="376776"/>
                      <a:pt x="4580148" y="345521"/>
                    </a:cubicBezTo>
                    <a:cubicBezTo>
                      <a:pt x="4512684" y="313318"/>
                      <a:pt x="4444241" y="317107"/>
                      <a:pt x="4384599" y="328472"/>
                    </a:cubicBezTo>
                    <a:cubicBezTo>
                      <a:pt x="4379710" y="329419"/>
                      <a:pt x="4353311" y="336049"/>
                      <a:pt x="4322023" y="344573"/>
                    </a:cubicBezTo>
                    <a:cubicBezTo>
                      <a:pt x="4327890" y="301006"/>
                      <a:pt x="4331801" y="239442"/>
                      <a:pt x="4282914" y="211028"/>
                    </a:cubicBezTo>
                    <a:cubicBezTo>
                      <a:pt x="4217405" y="172196"/>
                      <a:pt x="4135274" y="198716"/>
                      <a:pt x="4080520" y="212923"/>
                    </a:cubicBezTo>
                    <a:cubicBezTo>
                      <a:pt x="4073676" y="214817"/>
                      <a:pt x="4066832" y="216711"/>
                      <a:pt x="4059987" y="218605"/>
                    </a:cubicBezTo>
                    <a:cubicBezTo>
                      <a:pt x="4058032" y="203451"/>
                      <a:pt x="4056077" y="188297"/>
                      <a:pt x="4053143" y="173143"/>
                    </a:cubicBezTo>
                    <a:cubicBezTo>
                      <a:pt x="4049232" y="151359"/>
                      <a:pt x="4032611" y="113474"/>
                      <a:pt x="3986657" y="103056"/>
                    </a:cubicBezTo>
                    <a:cubicBezTo>
                      <a:pt x="3927992" y="89796"/>
                      <a:pt x="3868350" y="108739"/>
                      <a:pt x="3825329" y="123893"/>
                    </a:cubicBezTo>
                    <a:cubicBezTo>
                      <a:pt x="3799907" y="132417"/>
                      <a:pt x="3775464" y="141888"/>
                      <a:pt x="3752976" y="152306"/>
                    </a:cubicBezTo>
                    <a:cubicBezTo>
                      <a:pt x="3747109" y="126734"/>
                      <a:pt x="3736354" y="103056"/>
                      <a:pt x="3720710" y="82219"/>
                    </a:cubicBezTo>
                    <a:cubicBezTo>
                      <a:pt x="3707999" y="50016"/>
                      <a:pt x="3688445" y="6448"/>
                      <a:pt x="3626846" y="766"/>
                    </a:cubicBezTo>
                    <a:cubicBezTo>
                      <a:pt x="3555471" y="-5864"/>
                      <a:pt x="3496807" y="32968"/>
                      <a:pt x="3458675" y="57593"/>
                    </a:cubicBezTo>
                    <a:cubicBezTo>
                      <a:pt x="3453786" y="61382"/>
                      <a:pt x="3447919" y="65171"/>
                      <a:pt x="3442053" y="69906"/>
                    </a:cubicBezTo>
                    <a:cubicBezTo>
                      <a:pt x="3402943" y="88849"/>
                      <a:pt x="3367744" y="112527"/>
                      <a:pt x="3342323" y="137152"/>
                    </a:cubicBezTo>
                    <a:cubicBezTo>
                      <a:pt x="3337434" y="127681"/>
                      <a:pt x="3330590" y="118210"/>
                      <a:pt x="3320813" y="108739"/>
                    </a:cubicBezTo>
                    <a:cubicBezTo>
                      <a:pt x="3310057" y="90743"/>
                      <a:pt x="3294413" y="76536"/>
                      <a:pt x="3268992" y="63276"/>
                    </a:cubicBezTo>
                    <a:cubicBezTo>
                      <a:pt x="3242593" y="49069"/>
                      <a:pt x="3159485" y="7396"/>
                      <a:pt x="3122330" y="41492"/>
                    </a:cubicBezTo>
                    <a:cubicBezTo>
                      <a:pt x="3110597" y="51911"/>
                      <a:pt x="3092998" y="86955"/>
                      <a:pt x="3081265" y="125787"/>
                    </a:cubicBezTo>
                    <a:cubicBezTo>
                      <a:pt x="3080287" y="126734"/>
                      <a:pt x="3080287" y="127681"/>
                      <a:pt x="3079309" y="127681"/>
                    </a:cubicBezTo>
                    <a:cubicBezTo>
                      <a:pt x="3078332" y="126734"/>
                      <a:pt x="3078332" y="125787"/>
                      <a:pt x="3077354" y="125787"/>
                    </a:cubicBezTo>
                    <a:cubicBezTo>
                      <a:pt x="3065621" y="86955"/>
                      <a:pt x="3047044" y="51911"/>
                      <a:pt x="3036289" y="41492"/>
                    </a:cubicBezTo>
                    <a:cubicBezTo>
                      <a:pt x="2999134" y="7396"/>
                      <a:pt x="2916026" y="49069"/>
                      <a:pt x="2889627" y="63276"/>
                    </a:cubicBezTo>
                    <a:cubicBezTo>
                      <a:pt x="2865183" y="76536"/>
                      <a:pt x="2848562" y="90743"/>
                      <a:pt x="2837806" y="108739"/>
                    </a:cubicBezTo>
                    <a:cubicBezTo>
                      <a:pt x="2828029" y="118210"/>
                      <a:pt x="2821185" y="127681"/>
                      <a:pt x="2816296" y="137152"/>
                    </a:cubicBezTo>
                    <a:cubicBezTo>
                      <a:pt x="2790875" y="111580"/>
                      <a:pt x="2754698" y="88849"/>
                      <a:pt x="2716566" y="69906"/>
                    </a:cubicBezTo>
                    <a:cubicBezTo>
                      <a:pt x="2710700" y="65171"/>
                      <a:pt x="2704833" y="61382"/>
                      <a:pt x="2699944" y="57593"/>
                    </a:cubicBezTo>
                    <a:cubicBezTo>
                      <a:pt x="2661812" y="32021"/>
                      <a:pt x="2603148" y="-5864"/>
                      <a:pt x="2531772" y="766"/>
                    </a:cubicBezTo>
                    <a:cubicBezTo>
                      <a:pt x="2470174" y="6448"/>
                      <a:pt x="2450619" y="50016"/>
                      <a:pt x="2437909" y="82219"/>
                    </a:cubicBezTo>
                    <a:cubicBezTo>
                      <a:pt x="2422265" y="102109"/>
                      <a:pt x="2411510" y="126734"/>
                      <a:pt x="2405643" y="152306"/>
                    </a:cubicBezTo>
                    <a:cubicBezTo>
                      <a:pt x="2383155" y="141888"/>
                      <a:pt x="2357734" y="133364"/>
                      <a:pt x="2333290" y="123893"/>
                    </a:cubicBezTo>
                    <a:cubicBezTo>
                      <a:pt x="2290269" y="108739"/>
                      <a:pt x="2230627" y="89796"/>
                      <a:pt x="2171962" y="103056"/>
                    </a:cubicBezTo>
                    <a:cubicBezTo>
                      <a:pt x="2126008" y="113474"/>
                      <a:pt x="2109386" y="151359"/>
                      <a:pt x="2105476" y="173143"/>
                    </a:cubicBezTo>
                    <a:cubicBezTo>
                      <a:pt x="2102542" y="188297"/>
                      <a:pt x="2100587" y="203451"/>
                      <a:pt x="2098631" y="218605"/>
                    </a:cubicBezTo>
                    <a:cubicBezTo>
                      <a:pt x="2091787" y="216711"/>
                      <a:pt x="2084943" y="214817"/>
                      <a:pt x="2078098" y="212923"/>
                    </a:cubicBezTo>
                    <a:cubicBezTo>
                      <a:pt x="2022367" y="198716"/>
                      <a:pt x="1940237" y="172196"/>
                      <a:pt x="1875706" y="211028"/>
                    </a:cubicBezTo>
                    <a:cubicBezTo>
                      <a:pt x="1827796" y="240389"/>
                      <a:pt x="1830729" y="301006"/>
                      <a:pt x="1836596" y="344573"/>
                    </a:cubicBezTo>
                    <a:cubicBezTo>
                      <a:pt x="1805308" y="336049"/>
                      <a:pt x="1778909" y="329419"/>
                      <a:pt x="1774020" y="328472"/>
                    </a:cubicBezTo>
                    <a:cubicBezTo>
                      <a:pt x="1713400" y="317107"/>
                      <a:pt x="1645935" y="313318"/>
                      <a:pt x="1578471" y="345521"/>
                    </a:cubicBezTo>
                    <a:cubicBezTo>
                      <a:pt x="1513940" y="375829"/>
                      <a:pt x="1545228" y="439286"/>
                      <a:pt x="1558916" y="469594"/>
                    </a:cubicBezTo>
                    <a:cubicBezTo>
                      <a:pt x="1528606" y="473383"/>
                      <a:pt x="1497318" y="477172"/>
                      <a:pt x="1467008" y="480960"/>
                    </a:cubicBezTo>
                    <a:cubicBezTo>
                      <a:pt x="1404432" y="488537"/>
                      <a:pt x="1305680" y="500850"/>
                      <a:pt x="1271459" y="549153"/>
                    </a:cubicBezTo>
                    <a:cubicBezTo>
                      <a:pt x="1250926" y="578514"/>
                      <a:pt x="1305680" y="606928"/>
                      <a:pt x="1347723" y="625871"/>
                    </a:cubicBezTo>
                    <a:cubicBezTo>
                      <a:pt x="1306658" y="632501"/>
                      <a:pt x="1265593" y="640078"/>
                      <a:pt x="1234305" y="647655"/>
                    </a:cubicBezTo>
                    <a:cubicBezTo>
                      <a:pt x="1170751" y="662809"/>
                      <a:pt x="1097420" y="678910"/>
                      <a:pt x="1088621" y="729108"/>
                    </a:cubicBezTo>
                    <a:cubicBezTo>
                      <a:pt x="1084710" y="752786"/>
                      <a:pt x="1128708" y="769834"/>
                      <a:pt x="1147285" y="781200"/>
                    </a:cubicBezTo>
                    <a:cubicBezTo>
                      <a:pt x="1150219" y="783094"/>
                      <a:pt x="1153152" y="784988"/>
                      <a:pt x="1156085" y="786883"/>
                    </a:cubicBezTo>
                    <a:cubicBezTo>
                      <a:pt x="1144352" y="786883"/>
                      <a:pt x="1134575" y="787830"/>
                      <a:pt x="1128708" y="787830"/>
                    </a:cubicBezTo>
                    <a:cubicBezTo>
                      <a:pt x="1078843" y="786883"/>
                      <a:pt x="999646" y="780253"/>
                      <a:pt x="940981" y="807719"/>
                    </a:cubicBezTo>
                    <a:cubicBezTo>
                      <a:pt x="883294" y="835186"/>
                      <a:pt x="919471" y="886331"/>
                      <a:pt x="932182" y="902432"/>
                    </a:cubicBezTo>
                    <a:cubicBezTo>
                      <a:pt x="942937" y="915692"/>
                      <a:pt x="952714" y="930846"/>
                      <a:pt x="961514" y="946000"/>
                    </a:cubicBezTo>
                    <a:cubicBezTo>
                      <a:pt x="942937" y="950736"/>
                      <a:pt x="923382" y="957366"/>
                      <a:pt x="906760" y="967784"/>
                    </a:cubicBezTo>
                    <a:cubicBezTo>
                      <a:pt x="892094" y="971573"/>
                      <a:pt x="877428" y="977255"/>
                      <a:pt x="864717" y="983885"/>
                    </a:cubicBezTo>
                    <a:cubicBezTo>
                      <a:pt x="829518" y="1001881"/>
                      <a:pt x="843207" y="1034083"/>
                      <a:pt x="867650" y="1062497"/>
                    </a:cubicBezTo>
                    <a:cubicBezTo>
                      <a:pt x="854940" y="1064392"/>
                      <a:pt x="843207" y="1066286"/>
                      <a:pt x="831474" y="1069127"/>
                    </a:cubicBezTo>
                    <a:cubicBezTo>
                      <a:pt x="782587" y="1078598"/>
                      <a:pt x="732722" y="1092805"/>
                      <a:pt x="713167" y="1135426"/>
                    </a:cubicBezTo>
                    <a:cubicBezTo>
                      <a:pt x="704367" y="1154369"/>
                      <a:pt x="727833" y="1171417"/>
                      <a:pt x="736633" y="1181835"/>
                    </a:cubicBezTo>
                    <a:cubicBezTo>
                      <a:pt x="749343" y="1196989"/>
                      <a:pt x="764009" y="1212143"/>
                      <a:pt x="779653" y="1225404"/>
                    </a:cubicBezTo>
                    <a:cubicBezTo>
                      <a:pt x="704367" y="1249082"/>
                      <a:pt x="627125" y="1289808"/>
                      <a:pt x="622236" y="1333376"/>
                    </a:cubicBezTo>
                    <a:cubicBezTo>
                      <a:pt x="621259" y="1341900"/>
                      <a:pt x="622236" y="1350424"/>
                      <a:pt x="623214" y="1358001"/>
                    </a:cubicBezTo>
                    <a:cubicBezTo>
                      <a:pt x="621259" y="1374103"/>
                      <a:pt x="627125" y="1384521"/>
                      <a:pt x="639836" y="1391151"/>
                    </a:cubicBezTo>
                    <a:cubicBezTo>
                      <a:pt x="648636" y="1401569"/>
                      <a:pt x="659391" y="1411041"/>
                      <a:pt x="672101" y="1419565"/>
                    </a:cubicBezTo>
                    <a:cubicBezTo>
                      <a:pt x="666235" y="1422406"/>
                      <a:pt x="659391" y="1425247"/>
                      <a:pt x="653524" y="1428089"/>
                    </a:cubicBezTo>
                    <a:cubicBezTo>
                      <a:pt x="623214" y="1439454"/>
                      <a:pt x="592904" y="1454609"/>
                      <a:pt x="567483" y="1473551"/>
                    </a:cubicBezTo>
                    <a:cubicBezTo>
                      <a:pt x="527395" y="1502912"/>
                      <a:pt x="447220" y="1565422"/>
                      <a:pt x="487308" y="1589101"/>
                    </a:cubicBezTo>
                    <a:cubicBezTo>
                      <a:pt x="490241" y="1590995"/>
                      <a:pt x="494152" y="1591942"/>
                      <a:pt x="498063" y="1593837"/>
                    </a:cubicBezTo>
                    <a:cubicBezTo>
                      <a:pt x="513707" y="1629827"/>
                      <a:pt x="535217" y="1660135"/>
                      <a:pt x="485352" y="1622250"/>
                    </a:cubicBezTo>
                    <a:cubicBezTo>
                      <a:pt x="458953" y="1602361"/>
                      <a:pt x="429621" y="1569211"/>
                      <a:pt x="393444" y="1576788"/>
                    </a:cubicBezTo>
                    <a:cubicBezTo>
                      <a:pt x="388555" y="1577735"/>
                      <a:pt x="386600" y="1579629"/>
                      <a:pt x="385622" y="1584365"/>
                    </a:cubicBezTo>
                    <a:cubicBezTo>
                      <a:pt x="371934" y="1630775"/>
                      <a:pt x="446242" y="1728329"/>
                      <a:pt x="363134" y="1693285"/>
                    </a:cubicBezTo>
                    <a:cubicBezTo>
                      <a:pt x="349446" y="1687602"/>
                      <a:pt x="294692" y="1681920"/>
                      <a:pt x="281981" y="1694232"/>
                    </a:cubicBezTo>
                    <a:cubicBezTo>
                      <a:pt x="262426" y="1712228"/>
                      <a:pt x="237005" y="1733064"/>
                      <a:pt x="256560" y="1764320"/>
                    </a:cubicBezTo>
                    <a:cubicBezTo>
                      <a:pt x="258515" y="1767161"/>
                      <a:pt x="261449" y="1770950"/>
                      <a:pt x="263404" y="1774738"/>
                    </a:cubicBezTo>
                    <a:cubicBezTo>
                      <a:pt x="195940" y="1761478"/>
                      <a:pt x="93276" y="1748218"/>
                      <a:pt x="81544" y="1826830"/>
                    </a:cubicBezTo>
                    <a:cubicBezTo>
                      <a:pt x="75677" y="1863768"/>
                      <a:pt x="127497" y="1889341"/>
                      <a:pt x="169541" y="1907336"/>
                    </a:cubicBezTo>
                    <a:cubicBezTo>
                      <a:pt x="96210" y="1923437"/>
                      <a:pt x="-26986" y="1945221"/>
                      <a:pt x="5279" y="2034251"/>
                    </a:cubicBezTo>
                    <a:cubicBezTo>
                      <a:pt x="28745" y="2097709"/>
                      <a:pt x="118698" y="2105286"/>
                      <a:pt x="182251" y="2117599"/>
                    </a:cubicBezTo>
                    <a:cubicBezTo>
                      <a:pt x="129453" y="2156431"/>
                      <a:pt x="42434" y="2210417"/>
                      <a:pt x="92299" y="2279558"/>
                    </a:cubicBezTo>
                    <a:cubicBezTo>
                      <a:pt x="127497" y="2328808"/>
                      <a:pt x="180296" y="2341121"/>
                      <a:pt x="236027" y="2353434"/>
                    </a:cubicBezTo>
                    <a:cubicBezTo>
                      <a:pt x="186162" y="2376165"/>
                      <a:pt x="107943" y="2406473"/>
                      <a:pt x="119676" y="2458565"/>
                    </a:cubicBezTo>
                    <a:cubicBezTo>
                      <a:pt x="126520" y="2486979"/>
                      <a:pt x="137275" y="2502133"/>
                      <a:pt x="152919" y="2511604"/>
                    </a:cubicBezTo>
                    <a:cubicBezTo>
                      <a:pt x="118698" y="2520128"/>
                      <a:pt x="88388" y="2537177"/>
                      <a:pt x="102076" y="2574115"/>
                    </a:cubicBezTo>
                    <a:cubicBezTo>
                      <a:pt x="116742" y="2612000"/>
                      <a:pt x="161719" y="2622419"/>
                      <a:pt x="206695" y="2622419"/>
                    </a:cubicBezTo>
                    <a:cubicBezTo>
                      <a:pt x="172474" y="2650832"/>
                      <a:pt x="155852" y="2689665"/>
                      <a:pt x="209628" y="2723761"/>
                    </a:cubicBezTo>
                    <a:cubicBezTo>
                      <a:pt x="291759" y="2774906"/>
                      <a:pt x="394422" y="2764488"/>
                      <a:pt x="484374" y="2732285"/>
                    </a:cubicBezTo>
                    <a:cubicBezTo>
                      <a:pt x="461886" y="2782483"/>
                      <a:pt x="456998" y="2838364"/>
                      <a:pt x="508818" y="2880038"/>
                    </a:cubicBezTo>
                    <a:cubicBezTo>
                      <a:pt x="527395" y="2895191"/>
                      <a:pt x="547928" y="2904663"/>
                      <a:pt x="567483" y="2910346"/>
                    </a:cubicBezTo>
                    <a:cubicBezTo>
                      <a:pt x="568460" y="2915081"/>
                      <a:pt x="569438" y="2919817"/>
                      <a:pt x="572372" y="2924552"/>
                    </a:cubicBezTo>
                    <a:cubicBezTo>
                      <a:pt x="584104" y="2950125"/>
                      <a:pt x="624192" y="2960543"/>
                      <a:pt x="669168" y="2964332"/>
                    </a:cubicBezTo>
                    <a:cubicBezTo>
                      <a:pt x="699478" y="2987063"/>
                      <a:pt x="746410" y="2998429"/>
                      <a:pt x="789431" y="2995587"/>
                    </a:cubicBezTo>
                    <a:cubicBezTo>
                      <a:pt x="759121" y="3011689"/>
                      <a:pt x="728811" y="3027790"/>
                      <a:pt x="701434" y="3049573"/>
                    </a:cubicBezTo>
                    <a:cubicBezTo>
                      <a:pt x="684812" y="3061886"/>
                      <a:pt x="650591" y="3102613"/>
                      <a:pt x="675035" y="3124396"/>
                    </a:cubicBezTo>
                    <a:cubicBezTo>
                      <a:pt x="697523" y="3144286"/>
                      <a:pt x="744454" y="3136710"/>
                      <a:pt x="769876" y="3136710"/>
                    </a:cubicBezTo>
                    <a:cubicBezTo>
                      <a:pt x="807030" y="3135762"/>
                      <a:pt x="903827" y="3106401"/>
                      <a:pt x="864717" y="3166070"/>
                    </a:cubicBezTo>
                    <a:cubicBezTo>
                      <a:pt x="833429" y="3214374"/>
                      <a:pt x="837340" y="3300562"/>
                      <a:pt x="913604" y="3305298"/>
                    </a:cubicBezTo>
                    <a:cubicBezTo>
                      <a:pt x="976180" y="3309087"/>
                      <a:pt x="1016268" y="3259836"/>
                      <a:pt x="1044622" y="3210585"/>
                    </a:cubicBezTo>
                    <a:cubicBezTo>
                      <a:pt x="1053422" y="3271202"/>
                      <a:pt x="1073955" y="3358337"/>
                      <a:pt x="1140441" y="3360232"/>
                    </a:cubicBezTo>
                    <a:cubicBezTo>
                      <a:pt x="1203995" y="3362126"/>
                      <a:pt x="1225505" y="3303404"/>
                      <a:pt x="1226483" y="3247523"/>
                    </a:cubicBezTo>
                    <a:cubicBezTo>
                      <a:pt x="1227461" y="3160388"/>
                      <a:pt x="1247993" y="3235211"/>
                      <a:pt x="1279281" y="3268360"/>
                    </a:cubicBezTo>
                    <a:cubicBezTo>
                      <a:pt x="1302747" y="3292039"/>
                      <a:pt x="1335990" y="3326135"/>
                      <a:pt x="1375100" y="3311928"/>
                    </a:cubicBezTo>
                    <a:cubicBezTo>
                      <a:pt x="1405410" y="3301510"/>
                      <a:pt x="1425943" y="3282567"/>
                      <a:pt x="1436698" y="3260783"/>
                    </a:cubicBezTo>
                    <a:cubicBezTo>
                      <a:pt x="1469941" y="3321399"/>
                      <a:pt x="1521762" y="3359285"/>
                      <a:pt x="1606826" y="3368756"/>
                    </a:cubicBezTo>
                    <a:cubicBezTo>
                      <a:pt x="1636158" y="3372544"/>
                      <a:pt x="1664513" y="3364967"/>
                      <a:pt x="1686023" y="3349813"/>
                    </a:cubicBezTo>
                    <a:cubicBezTo>
                      <a:pt x="1706556" y="3400011"/>
                      <a:pt x="1768154" y="3426531"/>
                      <a:pt x="1828774" y="3411377"/>
                    </a:cubicBezTo>
                    <a:cubicBezTo>
                      <a:pt x="1895260" y="3395275"/>
                      <a:pt x="1888416" y="3300562"/>
                      <a:pt x="1887438" y="3238052"/>
                    </a:cubicBezTo>
                    <a:cubicBezTo>
                      <a:pt x="1927526" y="3269308"/>
                      <a:pt x="1973480" y="3308140"/>
                      <a:pt x="2017478" y="3261730"/>
                    </a:cubicBezTo>
                    <a:cubicBezTo>
                      <a:pt x="2035078" y="3243735"/>
                      <a:pt x="2044855" y="3211533"/>
                      <a:pt x="2038989" y="3187855"/>
                    </a:cubicBezTo>
                    <a:cubicBezTo>
                      <a:pt x="2038989" y="3186907"/>
                      <a:pt x="2038011" y="3185013"/>
                      <a:pt x="2038011" y="3183119"/>
                    </a:cubicBezTo>
                    <a:cubicBezTo>
                      <a:pt x="2049744" y="3180277"/>
                      <a:pt x="2060499" y="3177436"/>
                      <a:pt x="2072232" y="3171753"/>
                    </a:cubicBezTo>
                    <a:cubicBezTo>
                      <a:pt x="2088854" y="3163229"/>
                      <a:pt x="2093742" y="3157546"/>
                      <a:pt x="2092765" y="3151863"/>
                    </a:cubicBezTo>
                    <a:cubicBezTo>
                      <a:pt x="2097654" y="3163229"/>
                      <a:pt x="2102542" y="3174595"/>
                      <a:pt x="2108409" y="3185960"/>
                    </a:cubicBezTo>
                    <a:cubicBezTo>
                      <a:pt x="2122097" y="3210585"/>
                      <a:pt x="2140675" y="3255101"/>
                      <a:pt x="2173918" y="3261730"/>
                    </a:cubicBezTo>
                    <a:cubicBezTo>
                      <a:pt x="2206183" y="3268360"/>
                      <a:pt x="2206183" y="3205850"/>
                      <a:pt x="2206183" y="3192590"/>
                    </a:cubicBezTo>
                    <a:cubicBezTo>
                      <a:pt x="2206183" y="3145233"/>
                      <a:pt x="2170984" y="3111137"/>
                      <a:pt x="2137741" y="3083670"/>
                    </a:cubicBezTo>
                    <a:cubicBezTo>
                      <a:pt x="2122097" y="3070410"/>
                      <a:pt x="2128941" y="3065675"/>
                      <a:pt x="2141652" y="3060939"/>
                    </a:cubicBezTo>
                    <a:cubicBezTo>
                      <a:pt x="2131875" y="3051468"/>
                      <a:pt x="2122097" y="3041997"/>
                      <a:pt x="2111342" y="3032525"/>
                    </a:cubicBezTo>
                    <a:cubicBezTo>
                      <a:pt x="2106453" y="3028737"/>
                      <a:pt x="2110364" y="3022107"/>
                      <a:pt x="2116231" y="3021160"/>
                    </a:cubicBezTo>
                    <a:cubicBezTo>
                      <a:pt x="2157296" y="3017371"/>
                      <a:pt x="2206183" y="3000323"/>
                      <a:pt x="2242360" y="2971909"/>
                    </a:cubicBezTo>
                    <a:cubicBezTo>
                      <a:pt x="2242360" y="2971909"/>
                      <a:pt x="2242360" y="2971909"/>
                      <a:pt x="2242360" y="2971909"/>
                    </a:cubicBezTo>
                    <a:cubicBezTo>
                      <a:pt x="2242360" y="2971909"/>
                      <a:pt x="2242360" y="2971909"/>
                      <a:pt x="2242360" y="2971909"/>
                    </a:cubicBezTo>
                    <a:cubicBezTo>
                      <a:pt x="2262893" y="2955808"/>
                      <a:pt x="2279514" y="2935918"/>
                      <a:pt x="2288314" y="2913187"/>
                    </a:cubicBezTo>
                    <a:cubicBezTo>
                      <a:pt x="2302980" y="2871513"/>
                      <a:pt x="2280492" y="2849730"/>
                      <a:pt x="2247249" y="2838364"/>
                    </a:cubicBezTo>
                    <a:cubicBezTo>
                      <a:pt x="2249204" y="2819422"/>
                      <a:pt x="2233560" y="2794796"/>
                      <a:pt x="2218894" y="2773012"/>
                    </a:cubicBezTo>
                    <a:cubicBezTo>
                      <a:pt x="2249204" y="2792901"/>
                      <a:pt x="2286358" y="2813738"/>
                      <a:pt x="2308846" y="2791007"/>
                    </a:cubicBezTo>
                    <a:cubicBezTo>
                      <a:pt x="2322535" y="2776800"/>
                      <a:pt x="2316669" y="2759752"/>
                      <a:pt x="2306891" y="2745545"/>
                    </a:cubicBezTo>
                    <a:cubicBezTo>
                      <a:pt x="2299069" y="2732285"/>
                      <a:pt x="2287336" y="2720920"/>
                      <a:pt x="2279514" y="2707660"/>
                    </a:cubicBezTo>
                    <a:cubicBezTo>
                      <a:pt x="2270714" y="2696294"/>
                      <a:pt x="2274625" y="2697241"/>
                      <a:pt x="2290269" y="2710501"/>
                    </a:cubicBezTo>
                    <a:cubicBezTo>
                      <a:pt x="2297114" y="2716184"/>
                      <a:pt x="2303958" y="2720920"/>
                      <a:pt x="2310802" y="2726603"/>
                    </a:cubicBezTo>
                    <a:cubicBezTo>
                      <a:pt x="2321557" y="2736074"/>
                      <a:pt x="2346978" y="2738915"/>
                      <a:pt x="2360667" y="2733232"/>
                    </a:cubicBezTo>
                    <a:cubicBezTo>
                      <a:pt x="2375333" y="2726603"/>
                      <a:pt x="2378266" y="2713343"/>
                      <a:pt x="2378266" y="2699136"/>
                    </a:cubicBezTo>
                    <a:cubicBezTo>
                      <a:pt x="2382177" y="2641361"/>
                      <a:pt x="2342090" y="2599687"/>
                      <a:pt x="2313735" y="2552331"/>
                    </a:cubicBezTo>
                    <a:cubicBezTo>
                      <a:pt x="2334268" y="2564644"/>
                      <a:pt x="2355778" y="2575062"/>
                      <a:pt x="2382177" y="2572220"/>
                    </a:cubicBezTo>
                    <a:cubicBezTo>
                      <a:pt x="2404665" y="2569379"/>
                      <a:pt x="2419332" y="2560855"/>
                      <a:pt x="2428131" y="2540965"/>
                    </a:cubicBezTo>
                    <a:cubicBezTo>
                      <a:pt x="2439864" y="2514446"/>
                      <a:pt x="2421287" y="2474666"/>
                      <a:pt x="2411510" y="2450041"/>
                    </a:cubicBezTo>
                    <a:cubicBezTo>
                      <a:pt x="2403688" y="2431098"/>
                      <a:pt x="2392933" y="2413103"/>
                      <a:pt x="2382177" y="2396054"/>
                    </a:cubicBezTo>
                    <a:cubicBezTo>
                      <a:pt x="2381200" y="2394160"/>
                      <a:pt x="2380222" y="2391319"/>
                      <a:pt x="2379244" y="2389425"/>
                    </a:cubicBezTo>
                    <a:cubicBezTo>
                      <a:pt x="2403688" y="2408367"/>
                      <a:pt x="2431065" y="2422574"/>
                      <a:pt x="2441820" y="2397002"/>
                    </a:cubicBezTo>
                    <a:cubicBezTo>
                      <a:pt x="2451597" y="2375218"/>
                      <a:pt x="2442798" y="2344910"/>
                      <a:pt x="2440842" y="2321232"/>
                    </a:cubicBezTo>
                    <a:cubicBezTo>
                      <a:pt x="2439864" y="2311760"/>
                      <a:pt x="2439864" y="2301342"/>
                      <a:pt x="2439864" y="2290923"/>
                    </a:cubicBezTo>
                    <a:cubicBezTo>
                      <a:pt x="2439864" y="2282399"/>
                      <a:pt x="2439864" y="2274822"/>
                      <a:pt x="2439864" y="2266298"/>
                    </a:cubicBezTo>
                    <a:cubicBezTo>
                      <a:pt x="2439864" y="2266298"/>
                      <a:pt x="2439864" y="2265351"/>
                      <a:pt x="2439864" y="2265351"/>
                    </a:cubicBezTo>
                    <a:cubicBezTo>
                      <a:pt x="2445731" y="2289976"/>
                      <a:pt x="2438887" y="2311760"/>
                      <a:pt x="2456486" y="2332597"/>
                    </a:cubicBezTo>
                    <a:cubicBezTo>
                      <a:pt x="2467241" y="2343962"/>
                      <a:pt x="2487774" y="2328808"/>
                      <a:pt x="2495596" y="2322179"/>
                    </a:cubicBezTo>
                    <a:cubicBezTo>
                      <a:pt x="2502440" y="2317443"/>
                      <a:pt x="2509284" y="2311760"/>
                      <a:pt x="2517106" y="2306078"/>
                    </a:cubicBezTo>
                    <a:cubicBezTo>
                      <a:pt x="2508306" y="2323125"/>
                      <a:pt x="2500484" y="2341121"/>
                      <a:pt x="2490707" y="2358170"/>
                    </a:cubicBezTo>
                    <a:cubicBezTo>
                      <a:pt x="2484840" y="2368588"/>
                      <a:pt x="2483863" y="2375218"/>
                      <a:pt x="2489729" y="2385636"/>
                    </a:cubicBezTo>
                    <a:cubicBezTo>
                      <a:pt x="2490707" y="2387530"/>
                      <a:pt x="2492663" y="2387530"/>
                      <a:pt x="2494618" y="2386583"/>
                    </a:cubicBezTo>
                    <a:cubicBezTo>
                      <a:pt x="2511240" y="2380900"/>
                      <a:pt x="2522973" y="2363852"/>
                      <a:pt x="2535683" y="2352487"/>
                    </a:cubicBezTo>
                    <a:cubicBezTo>
                      <a:pt x="2557194" y="2333544"/>
                      <a:pt x="2574793" y="2311760"/>
                      <a:pt x="2593370" y="2289976"/>
                    </a:cubicBezTo>
                    <a:cubicBezTo>
                      <a:pt x="2616836" y="2261562"/>
                      <a:pt x="2642257" y="2231254"/>
                      <a:pt x="2656924" y="2197158"/>
                    </a:cubicBezTo>
                    <a:cubicBezTo>
                      <a:pt x="2654968" y="2212312"/>
                      <a:pt x="2653013" y="2227466"/>
                      <a:pt x="2652035" y="2243567"/>
                    </a:cubicBezTo>
                    <a:cubicBezTo>
                      <a:pt x="2651057" y="2262509"/>
                      <a:pt x="2646168" y="2295659"/>
                      <a:pt x="2662790" y="2309866"/>
                    </a:cubicBezTo>
                    <a:cubicBezTo>
                      <a:pt x="2677456" y="2323125"/>
                      <a:pt x="2695056" y="2295659"/>
                      <a:pt x="2698967" y="2287135"/>
                    </a:cubicBezTo>
                    <a:cubicBezTo>
                      <a:pt x="2709722" y="2268192"/>
                      <a:pt x="2720477" y="2250197"/>
                      <a:pt x="2726344" y="2228413"/>
                    </a:cubicBezTo>
                    <a:cubicBezTo>
                      <a:pt x="2733188" y="2198105"/>
                      <a:pt x="2734166" y="2168744"/>
                      <a:pt x="2737099" y="2138436"/>
                    </a:cubicBezTo>
                    <a:cubicBezTo>
                      <a:pt x="2745898" y="2152642"/>
                      <a:pt x="2751765" y="2165902"/>
                      <a:pt x="2765453" y="2179162"/>
                    </a:cubicBezTo>
                    <a:cubicBezTo>
                      <a:pt x="2784030" y="2198105"/>
                      <a:pt x="2807497" y="2212312"/>
                      <a:pt x="2834873" y="2212312"/>
                    </a:cubicBezTo>
                    <a:cubicBezTo>
                      <a:pt x="2841717" y="2212312"/>
                      <a:pt x="2847584" y="2210417"/>
                      <a:pt x="2852473" y="2208523"/>
                    </a:cubicBezTo>
                    <a:cubicBezTo>
                      <a:pt x="2840740" y="2247355"/>
                      <a:pt x="2823140" y="2285241"/>
                      <a:pt x="2811407" y="2324073"/>
                    </a:cubicBezTo>
                    <a:cubicBezTo>
                      <a:pt x="2808474" y="2333544"/>
                      <a:pt x="2786964" y="2404579"/>
                      <a:pt x="2815318" y="2402684"/>
                    </a:cubicBezTo>
                    <a:cubicBezTo>
                      <a:pt x="2838784" y="2400790"/>
                      <a:pt x="2859317" y="2377112"/>
                      <a:pt x="2873005" y="2361011"/>
                    </a:cubicBezTo>
                    <a:cubicBezTo>
                      <a:pt x="2885716" y="2347751"/>
                      <a:pt x="2897449" y="2334491"/>
                      <a:pt x="2910160" y="2320284"/>
                    </a:cubicBezTo>
                    <a:cubicBezTo>
                      <a:pt x="2926781" y="2302289"/>
                      <a:pt x="2941447" y="2282399"/>
                      <a:pt x="2957091" y="2263457"/>
                    </a:cubicBezTo>
                    <a:cubicBezTo>
                      <a:pt x="2942425" y="2307971"/>
                      <a:pt x="2919937" y="2394160"/>
                      <a:pt x="2964913" y="2374271"/>
                    </a:cubicBezTo>
                    <a:cubicBezTo>
                      <a:pt x="2990335" y="2362905"/>
                      <a:pt x="3005979" y="2320284"/>
                      <a:pt x="3016734" y="2298500"/>
                    </a:cubicBezTo>
                    <a:cubicBezTo>
                      <a:pt x="3034333" y="2261562"/>
                      <a:pt x="3047044" y="2222730"/>
                      <a:pt x="3056821" y="2182950"/>
                    </a:cubicBezTo>
                    <a:cubicBezTo>
                      <a:pt x="3063666" y="2195263"/>
                      <a:pt x="3067577" y="2208523"/>
                      <a:pt x="3072465" y="2221783"/>
                    </a:cubicBezTo>
                    <a:cubicBezTo>
                      <a:pt x="3078332" y="2235043"/>
                      <a:pt x="3089087" y="2244514"/>
                      <a:pt x="3097886" y="2255879"/>
                    </a:cubicBezTo>
                    <a:cubicBezTo>
                      <a:pt x="3115486" y="2277663"/>
                      <a:pt x="3140908" y="2294712"/>
                      <a:pt x="3170240" y="2286188"/>
                    </a:cubicBezTo>
                    <a:cubicBezTo>
                      <a:pt x="3192728" y="2278611"/>
                      <a:pt x="3190772" y="2253038"/>
                      <a:pt x="3191750" y="2234096"/>
                    </a:cubicBezTo>
                    <a:cubicBezTo>
                      <a:pt x="3192728" y="2211365"/>
                      <a:pt x="3188817" y="2188633"/>
                      <a:pt x="3184906" y="2166849"/>
                    </a:cubicBezTo>
                    <a:cubicBezTo>
                      <a:pt x="3198594" y="2189580"/>
                      <a:pt x="3214238" y="2210417"/>
                      <a:pt x="3238682" y="2224624"/>
                    </a:cubicBezTo>
                    <a:cubicBezTo>
                      <a:pt x="3240638" y="2225571"/>
                      <a:pt x="3242593" y="2226519"/>
                      <a:pt x="3243571" y="2226519"/>
                    </a:cubicBezTo>
                    <a:cubicBezTo>
                      <a:pt x="3235749" y="2238831"/>
                      <a:pt x="3227927" y="2251144"/>
                      <a:pt x="3221083" y="2264404"/>
                    </a:cubicBezTo>
                    <a:cubicBezTo>
                      <a:pt x="3202505" y="2299447"/>
                      <a:pt x="3176106" y="2340174"/>
                      <a:pt x="3177084" y="2380900"/>
                    </a:cubicBezTo>
                    <a:cubicBezTo>
                      <a:pt x="3178062" y="2439623"/>
                      <a:pt x="3237704" y="2414050"/>
                      <a:pt x="3281703" y="2383742"/>
                    </a:cubicBezTo>
                    <a:cubicBezTo>
                      <a:pt x="3254326" y="2414050"/>
                      <a:pt x="3222060" y="2448147"/>
                      <a:pt x="3240638" y="2471825"/>
                    </a:cubicBezTo>
                    <a:cubicBezTo>
                      <a:pt x="3257259" y="2492662"/>
                      <a:pt x="3309079" y="2452882"/>
                      <a:pt x="3323746" y="2445305"/>
                    </a:cubicBezTo>
                    <a:cubicBezTo>
                      <a:pt x="3344278" y="2432993"/>
                      <a:pt x="3366766" y="2420680"/>
                      <a:pt x="3384366" y="2403632"/>
                    </a:cubicBezTo>
                    <a:cubicBezTo>
                      <a:pt x="3394143" y="2394160"/>
                      <a:pt x="3406854" y="2385636"/>
                      <a:pt x="3416632" y="2375218"/>
                    </a:cubicBezTo>
                    <a:cubicBezTo>
                      <a:pt x="3416632" y="2395107"/>
                      <a:pt x="3425431" y="2417838"/>
                      <a:pt x="3436187" y="2429204"/>
                    </a:cubicBezTo>
                    <a:cubicBezTo>
                      <a:pt x="3458675" y="2450988"/>
                      <a:pt x="3492896" y="2453829"/>
                      <a:pt x="3516362" y="2430151"/>
                    </a:cubicBezTo>
                    <a:cubicBezTo>
                      <a:pt x="3584803" y="2360064"/>
                      <a:pt x="3575026" y="2263457"/>
                      <a:pt x="3554494" y="2175374"/>
                    </a:cubicBezTo>
                    <a:cubicBezTo>
                      <a:pt x="3583826" y="2223677"/>
                      <a:pt x="3626846" y="2295659"/>
                      <a:pt x="3674756" y="2262509"/>
                    </a:cubicBezTo>
                    <a:cubicBezTo>
                      <a:pt x="3679645" y="2259668"/>
                      <a:pt x="3683556" y="2254932"/>
                      <a:pt x="3687467" y="2250197"/>
                    </a:cubicBezTo>
                    <a:cubicBezTo>
                      <a:pt x="3682578" y="2267245"/>
                      <a:pt x="3677689" y="2284293"/>
                      <a:pt x="3675734" y="2302289"/>
                    </a:cubicBezTo>
                    <a:cubicBezTo>
                      <a:pt x="3673778" y="2324073"/>
                      <a:pt x="3660090" y="2344910"/>
                      <a:pt x="3673778" y="2365746"/>
                    </a:cubicBezTo>
                    <a:cubicBezTo>
                      <a:pt x="3683556" y="2379953"/>
                      <a:pt x="3703111" y="2375218"/>
                      <a:pt x="3721688" y="2366694"/>
                    </a:cubicBezTo>
                    <a:cubicBezTo>
                      <a:pt x="3719732" y="2374271"/>
                      <a:pt x="3718755" y="2381848"/>
                      <a:pt x="3720710" y="2389425"/>
                    </a:cubicBezTo>
                    <a:cubicBezTo>
                      <a:pt x="3726576" y="2414050"/>
                      <a:pt x="3775464" y="2406473"/>
                      <a:pt x="3791108" y="2400790"/>
                    </a:cubicBezTo>
                    <a:cubicBezTo>
                      <a:pt x="3796974" y="2398896"/>
                      <a:pt x="3802841" y="2396054"/>
                      <a:pt x="3808707" y="2394160"/>
                    </a:cubicBezTo>
                    <a:cubicBezTo>
                      <a:pt x="3801863" y="2400790"/>
                      <a:pt x="3795019" y="2408367"/>
                      <a:pt x="3789152" y="2415944"/>
                    </a:cubicBezTo>
                    <a:cubicBezTo>
                      <a:pt x="3779375" y="2428257"/>
                      <a:pt x="3764708" y="2462354"/>
                      <a:pt x="3793063" y="2464248"/>
                    </a:cubicBezTo>
                    <a:cubicBezTo>
                      <a:pt x="3837062" y="2467089"/>
                      <a:pt x="3883016" y="2447200"/>
                      <a:pt x="3923103" y="2429204"/>
                    </a:cubicBezTo>
                    <a:cubicBezTo>
                      <a:pt x="3891816" y="2462354"/>
                      <a:pt x="3863461" y="2497397"/>
                      <a:pt x="3843906" y="2540018"/>
                    </a:cubicBezTo>
                    <a:cubicBezTo>
                      <a:pt x="3837062" y="2554225"/>
                      <a:pt x="3836084" y="2580745"/>
                      <a:pt x="3854661" y="2588322"/>
                    </a:cubicBezTo>
                    <a:cubicBezTo>
                      <a:pt x="3875194" y="2596846"/>
                      <a:pt x="3895726" y="2589269"/>
                      <a:pt x="3915281" y="2581692"/>
                    </a:cubicBezTo>
                    <a:cubicBezTo>
                      <a:pt x="3944614" y="2571274"/>
                      <a:pt x="3970035" y="2552331"/>
                      <a:pt x="3993501" y="2531494"/>
                    </a:cubicBezTo>
                    <a:cubicBezTo>
                      <a:pt x="3997412" y="2527706"/>
                      <a:pt x="4002301" y="2523917"/>
                      <a:pt x="4006212" y="2520128"/>
                    </a:cubicBezTo>
                    <a:cubicBezTo>
                      <a:pt x="4006212" y="2536229"/>
                      <a:pt x="4011100" y="2552331"/>
                      <a:pt x="4023811" y="2565591"/>
                    </a:cubicBezTo>
                    <a:cubicBezTo>
                      <a:pt x="4041410" y="2582639"/>
                      <a:pt x="4071721" y="2591163"/>
                      <a:pt x="4100075" y="2590216"/>
                    </a:cubicBezTo>
                    <a:cubicBezTo>
                      <a:pt x="4090298" y="2602529"/>
                      <a:pt x="4080520" y="2614841"/>
                      <a:pt x="4071721" y="2628101"/>
                    </a:cubicBezTo>
                    <a:cubicBezTo>
                      <a:pt x="4068787" y="2631890"/>
                      <a:pt x="4065854" y="2636625"/>
                      <a:pt x="4062921" y="2641361"/>
                    </a:cubicBezTo>
                    <a:cubicBezTo>
                      <a:pt x="4057054" y="2640414"/>
                      <a:pt x="4050210" y="2639467"/>
                      <a:pt x="4043366" y="2639467"/>
                    </a:cubicBezTo>
                    <a:cubicBezTo>
                      <a:pt x="4021855" y="2637573"/>
                      <a:pt x="3974924" y="2629995"/>
                      <a:pt x="3957324" y="2647991"/>
                    </a:cubicBezTo>
                    <a:cubicBezTo>
                      <a:pt x="3938747" y="2667881"/>
                      <a:pt x="3947547" y="2692506"/>
                      <a:pt x="3964169" y="2711449"/>
                    </a:cubicBezTo>
                    <a:cubicBezTo>
                      <a:pt x="3974924" y="2724708"/>
                      <a:pt x="3986657" y="2737968"/>
                      <a:pt x="3999367" y="2750281"/>
                    </a:cubicBezTo>
                    <a:lnTo>
                      <a:pt x="3999367" y="2750281"/>
                    </a:lnTo>
                    <a:cubicBezTo>
                      <a:pt x="3991545" y="2749333"/>
                      <a:pt x="3982746" y="2749333"/>
                      <a:pt x="3972968" y="2750281"/>
                    </a:cubicBezTo>
                    <a:cubicBezTo>
                      <a:pt x="3958302" y="2751228"/>
                      <a:pt x="3930925" y="2760699"/>
                      <a:pt x="3933859" y="2779642"/>
                    </a:cubicBezTo>
                    <a:cubicBezTo>
                      <a:pt x="3936792" y="2801426"/>
                      <a:pt x="3985679" y="2820368"/>
                      <a:pt x="4003278" y="2827945"/>
                    </a:cubicBezTo>
                    <a:cubicBezTo>
                      <a:pt x="4017944" y="2833628"/>
                      <a:pt x="4033588" y="2837416"/>
                      <a:pt x="4048255" y="2840258"/>
                    </a:cubicBezTo>
                    <a:cubicBezTo>
                      <a:pt x="4021855" y="2846888"/>
                      <a:pt x="3994479" y="2854465"/>
                      <a:pt x="3968080" y="2863936"/>
                    </a:cubicBezTo>
                    <a:cubicBezTo>
                      <a:pt x="3949503" y="2870566"/>
                      <a:pt x="3862483" y="2898980"/>
                      <a:pt x="3883016" y="2934024"/>
                    </a:cubicBezTo>
                    <a:cubicBezTo>
                      <a:pt x="3896704" y="2957702"/>
                      <a:pt x="3929948" y="2960543"/>
                      <a:pt x="3957324" y="2964332"/>
                    </a:cubicBezTo>
                    <a:cubicBezTo>
                      <a:pt x="3897682" y="2987063"/>
                      <a:pt x="3843906" y="3018318"/>
                      <a:pt x="3860528" y="3040102"/>
                    </a:cubicBezTo>
                    <a:cubicBezTo>
                      <a:pt x="3874216" y="3057150"/>
                      <a:pt x="3900615" y="3059045"/>
                      <a:pt x="3921148" y="3065675"/>
                    </a:cubicBezTo>
                    <a:cubicBezTo>
                      <a:pt x="3947547" y="3073251"/>
                      <a:pt x="3980790" y="3071357"/>
                      <a:pt x="4008167" y="3070410"/>
                    </a:cubicBezTo>
                    <a:cubicBezTo>
                      <a:pt x="4015989" y="3070410"/>
                      <a:pt x="4023811" y="3069463"/>
                      <a:pt x="4031633" y="3068516"/>
                    </a:cubicBezTo>
                    <a:cubicBezTo>
                      <a:pt x="4034566" y="3072305"/>
                      <a:pt x="4033588" y="3077040"/>
                      <a:pt x="4023811" y="3084617"/>
                    </a:cubicBezTo>
                    <a:cubicBezTo>
                      <a:pt x="3989590" y="3113031"/>
                      <a:pt x="3954391" y="3147128"/>
                      <a:pt x="3955369" y="3193537"/>
                    </a:cubicBezTo>
                    <a:cubicBezTo>
                      <a:pt x="3955369" y="3206797"/>
                      <a:pt x="3955369" y="3269308"/>
                      <a:pt x="3987635" y="3262677"/>
                    </a:cubicBezTo>
                    <a:cubicBezTo>
                      <a:pt x="4020878" y="3256047"/>
                      <a:pt x="4039455" y="3211533"/>
                      <a:pt x="4053143" y="3186907"/>
                    </a:cubicBezTo>
                    <a:cubicBezTo>
                      <a:pt x="4059010" y="3176489"/>
                      <a:pt x="4063899" y="3165123"/>
                      <a:pt x="4068787" y="3152811"/>
                    </a:cubicBezTo>
                    <a:cubicBezTo>
                      <a:pt x="4068787" y="3158493"/>
                      <a:pt x="4072698" y="3164176"/>
                      <a:pt x="4089320" y="3172700"/>
                    </a:cubicBezTo>
                    <a:cubicBezTo>
                      <a:pt x="4091275" y="3173647"/>
                      <a:pt x="4093231" y="3174595"/>
                      <a:pt x="4095186" y="3175541"/>
                    </a:cubicBezTo>
                    <a:cubicBezTo>
                      <a:pt x="4079542" y="3202061"/>
                      <a:pt x="4071721" y="3235211"/>
                      <a:pt x="4117674" y="3232369"/>
                    </a:cubicBezTo>
                    <a:cubicBezTo>
                      <a:pt x="4144074" y="3230475"/>
                      <a:pt x="4264336" y="3203956"/>
                      <a:pt x="4230115" y="3234264"/>
                    </a:cubicBezTo>
                    <a:cubicBezTo>
                      <a:pt x="4201761" y="3259836"/>
                      <a:pt x="4187094" y="3282567"/>
                      <a:pt x="4182206" y="3318558"/>
                    </a:cubicBezTo>
                    <a:cubicBezTo>
                      <a:pt x="4173406" y="3382016"/>
                      <a:pt x="4281936" y="3334659"/>
                      <a:pt x="4302468" y="3325188"/>
                    </a:cubicBezTo>
                    <a:cubicBezTo>
                      <a:pt x="4336690" y="3309087"/>
                      <a:pt x="4313224" y="3320452"/>
                      <a:pt x="4319090" y="3352655"/>
                    </a:cubicBezTo>
                    <a:cubicBezTo>
                      <a:pt x="4326912" y="3393381"/>
                      <a:pt x="4323001" y="3381068"/>
                      <a:pt x="4339623" y="3418953"/>
                    </a:cubicBezTo>
                    <a:cubicBezTo>
                      <a:pt x="4349400" y="3440738"/>
                      <a:pt x="4380688" y="3454945"/>
                      <a:pt x="4404154" y="3449262"/>
                    </a:cubicBezTo>
                    <a:cubicBezTo>
                      <a:pt x="4479440" y="3431267"/>
                      <a:pt x="4519528" y="3359285"/>
                      <a:pt x="4511706" y="3284461"/>
                    </a:cubicBezTo>
                    <a:cubicBezTo>
                      <a:pt x="4509750" y="3265519"/>
                      <a:pt x="4569393" y="3316664"/>
                      <a:pt x="4570371" y="3317611"/>
                    </a:cubicBezTo>
                    <a:cubicBezTo>
                      <a:pt x="4586992" y="3331818"/>
                      <a:pt x="4619258" y="3340342"/>
                      <a:pt x="4639790" y="3347919"/>
                    </a:cubicBezTo>
                    <a:cubicBezTo>
                      <a:pt x="4678900" y="3361179"/>
                      <a:pt x="4709210" y="3354549"/>
                      <a:pt x="4743431" y="3339395"/>
                    </a:cubicBezTo>
                    <a:cubicBezTo>
                      <a:pt x="4803074" y="3313822"/>
                      <a:pt x="4780586" y="3256047"/>
                      <a:pt x="4755164" y="3211533"/>
                    </a:cubicBezTo>
                    <a:cubicBezTo>
                      <a:pt x="4818718" y="3241841"/>
                      <a:pt x="4906715" y="3284461"/>
                      <a:pt x="4949736" y="3234264"/>
                    </a:cubicBezTo>
                    <a:cubicBezTo>
                      <a:pt x="4967335" y="3213427"/>
                      <a:pt x="4971246" y="3190696"/>
                      <a:pt x="4966357" y="3168912"/>
                    </a:cubicBezTo>
                    <a:cubicBezTo>
                      <a:pt x="5024044" y="3190696"/>
                      <a:pt x="5093464" y="3197326"/>
                      <a:pt x="5143329" y="3172700"/>
                    </a:cubicBezTo>
                    <a:cubicBezTo>
                      <a:pt x="5142351" y="3226686"/>
                      <a:pt x="5228393" y="3272149"/>
                      <a:pt x="5262614" y="3172700"/>
                    </a:cubicBezTo>
                    <a:cubicBezTo>
                      <a:pt x="5285102" y="3197326"/>
                      <a:pt x="5319323" y="3222898"/>
                      <a:pt x="5349633" y="3203008"/>
                    </a:cubicBezTo>
                    <a:cubicBezTo>
                      <a:pt x="5406342" y="3165123"/>
                      <a:pt x="5405364" y="3113978"/>
                      <a:pt x="5401453" y="3057150"/>
                    </a:cubicBezTo>
                    <a:cubicBezTo>
                      <a:pt x="5485539" y="3108295"/>
                      <a:pt x="5633179" y="3156599"/>
                      <a:pt x="5650779" y="3022107"/>
                    </a:cubicBezTo>
                    <a:cubicBezTo>
                      <a:pt x="5654690" y="2990852"/>
                      <a:pt x="5577448" y="2948230"/>
                      <a:pt x="5567670" y="2914134"/>
                    </a:cubicBezTo>
                    <a:cubicBezTo>
                      <a:pt x="5596025" y="2911292"/>
                      <a:pt x="5624380" y="2900874"/>
                      <a:pt x="5649801" y="2880038"/>
                    </a:cubicBezTo>
                    <a:cubicBezTo>
                      <a:pt x="5700644" y="2839311"/>
                      <a:pt x="5696733" y="2782483"/>
                      <a:pt x="5674244" y="2732285"/>
                    </a:cubicBezTo>
                    <a:cubicBezTo>
                      <a:pt x="5764197" y="2764488"/>
                      <a:pt x="5866860" y="2774906"/>
                      <a:pt x="5948991" y="2723761"/>
                    </a:cubicBezTo>
                    <a:cubicBezTo>
                      <a:pt x="6003745" y="2690612"/>
                      <a:pt x="5986145" y="2650832"/>
                      <a:pt x="5951924" y="2622419"/>
                    </a:cubicBezTo>
                    <a:cubicBezTo>
                      <a:pt x="5996900" y="2621471"/>
                      <a:pt x="6042854" y="2612000"/>
                      <a:pt x="6056543" y="2574115"/>
                    </a:cubicBezTo>
                    <a:cubicBezTo>
                      <a:pt x="6070231" y="2536229"/>
                      <a:pt x="6040899" y="2519181"/>
                      <a:pt x="6005700" y="2511604"/>
                    </a:cubicBezTo>
                    <a:cubicBezTo>
                      <a:pt x="6021344" y="2502133"/>
                      <a:pt x="6032099" y="2486032"/>
                      <a:pt x="6038943" y="2458565"/>
                    </a:cubicBezTo>
                    <a:cubicBezTo>
                      <a:pt x="6050677" y="2406473"/>
                      <a:pt x="5973435" y="2376165"/>
                      <a:pt x="5922592" y="2353434"/>
                    </a:cubicBezTo>
                    <a:cubicBezTo>
                      <a:pt x="5978323" y="2342068"/>
                      <a:pt x="6031121" y="2328808"/>
                      <a:pt x="6066320" y="2279558"/>
                    </a:cubicBezTo>
                    <a:cubicBezTo>
                      <a:pt x="6117163" y="2209470"/>
                      <a:pt x="6029166" y="2155484"/>
                      <a:pt x="5976368" y="2117599"/>
                    </a:cubicBezTo>
                    <a:cubicBezTo>
                      <a:pt x="6040899" y="2104339"/>
                      <a:pt x="6129874" y="2097709"/>
                      <a:pt x="6153339" y="2034251"/>
                    </a:cubicBezTo>
                    <a:cubicBezTo>
                      <a:pt x="6187560" y="1945221"/>
                      <a:pt x="6063387" y="1923437"/>
                      <a:pt x="5990056" y="1907336"/>
                    </a:cubicBezTo>
                    <a:close/>
                  </a:path>
                </a:pathLst>
              </a:custGeom>
              <a:solidFill>
                <a:srgbClr val="3B6D36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702171B1-E0A1-7AC0-799A-9748278E786C}"/>
                  </a:ext>
                </a:extLst>
              </p:cNvPr>
              <p:cNvSpPr/>
              <p:nvPr/>
            </p:nvSpPr>
            <p:spPr>
              <a:xfrm>
                <a:off x="882499" y="-823980"/>
                <a:ext cx="6159181" cy="3450517"/>
              </a:xfrm>
              <a:custGeom>
                <a:avLst/>
                <a:gdLst>
                  <a:gd name="connsiteX0" fmla="*/ 5990056 w 6159181"/>
                  <a:gd name="connsiteY0" fmla="*/ 1907336 h 3450517"/>
                  <a:gd name="connsiteX1" fmla="*/ 6078053 w 6159181"/>
                  <a:gd name="connsiteY1" fmla="*/ 1826830 h 3450517"/>
                  <a:gd name="connsiteX2" fmla="*/ 5896193 w 6159181"/>
                  <a:gd name="connsiteY2" fmla="*/ 1774738 h 3450517"/>
                  <a:gd name="connsiteX3" fmla="*/ 5903037 w 6159181"/>
                  <a:gd name="connsiteY3" fmla="*/ 1764320 h 3450517"/>
                  <a:gd name="connsiteX4" fmla="*/ 5877615 w 6159181"/>
                  <a:gd name="connsiteY4" fmla="*/ 1694232 h 3450517"/>
                  <a:gd name="connsiteX5" fmla="*/ 5796462 w 6159181"/>
                  <a:gd name="connsiteY5" fmla="*/ 1693285 h 3450517"/>
                  <a:gd name="connsiteX6" fmla="*/ 5773975 w 6159181"/>
                  <a:gd name="connsiteY6" fmla="*/ 1584365 h 3450517"/>
                  <a:gd name="connsiteX7" fmla="*/ 5766153 w 6159181"/>
                  <a:gd name="connsiteY7" fmla="*/ 1576788 h 3450517"/>
                  <a:gd name="connsiteX8" fmla="*/ 5674244 w 6159181"/>
                  <a:gd name="connsiteY8" fmla="*/ 1622250 h 3450517"/>
                  <a:gd name="connsiteX9" fmla="*/ 5661534 w 6159181"/>
                  <a:gd name="connsiteY9" fmla="*/ 1593837 h 3450517"/>
                  <a:gd name="connsiteX10" fmla="*/ 5672289 w 6159181"/>
                  <a:gd name="connsiteY10" fmla="*/ 1589101 h 3450517"/>
                  <a:gd name="connsiteX11" fmla="*/ 5592114 w 6159181"/>
                  <a:gd name="connsiteY11" fmla="*/ 1473551 h 3450517"/>
                  <a:gd name="connsiteX12" fmla="*/ 5506073 w 6159181"/>
                  <a:gd name="connsiteY12" fmla="*/ 1428089 h 3450517"/>
                  <a:gd name="connsiteX13" fmla="*/ 5487495 w 6159181"/>
                  <a:gd name="connsiteY13" fmla="*/ 1419565 h 3450517"/>
                  <a:gd name="connsiteX14" fmla="*/ 5519761 w 6159181"/>
                  <a:gd name="connsiteY14" fmla="*/ 1391151 h 3450517"/>
                  <a:gd name="connsiteX15" fmla="*/ 5536383 w 6159181"/>
                  <a:gd name="connsiteY15" fmla="*/ 1358001 h 3450517"/>
                  <a:gd name="connsiteX16" fmla="*/ 5537361 w 6159181"/>
                  <a:gd name="connsiteY16" fmla="*/ 1333376 h 3450517"/>
                  <a:gd name="connsiteX17" fmla="*/ 5379944 w 6159181"/>
                  <a:gd name="connsiteY17" fmla="*/ 1225404 h 3450517"/>
                  <a:gd name="connsiteX18" fmla="*/ 5422964 w 6159181"/>
                  <a:gd name="connsiteY18" fmla="*/ 1181835 h 3450517"/>
                  <a:gd name="connsiteX19" fmla="*/ 5446430 w 6159181"/>
                  <a:gd name="connsiteY19" fmla="*/ 1135426 h 3450517"/>
                  <a:gd name="connsiteX20" fmla="*/ 5328122 w 6159181"/>
                  <a:gd name="connsiteY20" fmla="*/ 1069127 h 3450517"/>
                  <a:gd name="connsiteX21" fmla="*/ 5291946 w 6159181"/>
                  <a:gd name="connsiteY21" fmla="*/ 1062497 h 3450517"/>
                  <a:gd name="connsiteX22" fmla="*/ 5294880 w 6159181"/>
                  <a:gd name="connsiteY22" fmla="*/ 983885 h 3450517"/>
                  <a:gd name="connsiteX23" fmla="*/ 5251858 w 6159181"/>
                  <a:gd name="connsiteY23" fmla="*/ 967784 h 3450517"/>
                  <a:gd name="connsiteX24" fmla="*/ 5197105 w 6159181"/>
                  <a:gd name="connsiteY24" fmla="*/ 946000 h 3450517"/>
                  <a:gd name="connsiteX25" fmla="*/ 5226438 w 6159181"/>
                  <a:gd name="connsiteY25" fmla="*/ 902432 h 3450517"/>
                  <a:gd name="connsiteX26" fmla="*/ 5217638 w 6159181"/>
                  <a:gd name="connsiteY26" fmla="*/ 807719 h 3450517"/>
                  <a:gd name="connsiteX27" fmla="*/ 5029911 w 6159181"/>
                  <a:gd name="connsiteY27" fmla="*/ 787830 h 3450517"/>
                  <a:gd name="connsiteX28" fmla="*/ 5002534 w 6159181"/>
                  <a:gd name="connsiteY28" fmla="*/ 786883 h 3450517"/>
                  <a:gd name="connsiteX29" fmla="*/ 5011333 w 6159181"/>
                  <a:gd name="connsiteY29" fmla="*/ 781200 h 3450517"/>
                  <a:gd name="connsiteX30" fmla="*/ 5069998 w 6159181"/>
                  <a:gd name="connsiteY30" fmla="*/ 729108 h 3450517"/>
                  <a:gd name="connsiteX31" fmla="*/ 4924314 w 6159181"/>
                  <a:gd name="connsiteY31" fmla="*/ 647655 h 3450517"/>
                  <a:gd name="connsiteX32" fmla="*/ 4810896 w 6159181"/>
                  <a:gd name="connsiteY32" fmla="*/ 625871 h 3450517"/>
                  <a:gd name="connsiteX33" fmla="*/ 4887160 w 6159181"/>
                  <a:gd name="connsiteY33" fmla="*/ 549153 h 3450517"/>
                  <a:gd name="connsiteX34" fmla="*/ 4691611 w 6159181"/>
                  <a:gd name="connsiteY34" fmla="*/ 480960 h 3450517"/>
                  <a:gd name="connsiteX35" fmla="*/ 4599703 w 6159181"/>
                  <a:gd name="connsiteY35" fmla="*/ 469594 h 3450517"/>
                  <a:gd name="connsiteX36" fmla="*/ 4580148 w 6159181"/>
                  <a:gd name="connsiteY36" fmla="*/ 345521 h 3450517"/>
                  <a:gd name="connsiteX37" fmla="*/ 4384599 w 6159181"/>
                  <a:gd name="connsiteY37" fmla="*/ 328472 h 3450517"/>
                  <a:gd name="connsiteX38" fmla="*/ 4322023 w 6159181"/>
                  <a:gd name="connsiteY38" fmla="*/ 344573 h 3450517"/>
                  <a:gd name="connsiteX39" fmla="*/ 4282914 w 6159181"/>
                  <a:gd name="connsiteY39" fmla="*/ 211028 h 3450517"/>
                  <a:gd name="connsiteX40" fmla="*/ 4080520 w 6159181"/>
                  <a:gd name="connsiteY40" fmla="*/ 212923 h 3450517"/>
                  <a:gd name="connsiteX41" fmla="*/ 4059987 w 6159181"/>
                  <a:gd name="connsiteY41" fmla="*/ 218605 h 3450517"/>
                  <a:gd name="connsiteX42" fmla="*/ 4053143 w 6159181"/>
                  <a:gd name="connsiteY42" fmla="*/ 173143 h 3450517"/>
                  <a:gd name="connsiteX43" fmla="*/ 3986657 w 6159181"/>
                  <a:gd name="connsiteY43" fmla="*/ 103056 h 3450517"/>
                  <a:gd name="connsiteX44" fmla="*/ 3825329 w 6159181"/>
                  <a:gd name="connsiteY44" fmla="*/ 123893 h 3450517"/>
                  <a:gd name="connsiteX45" fmla="*/ 3752976 w 6159181"/>
                  <a:gd name="connsiteY45" fmla="*/ 152306 h 3450517"/>
                  <a:gd name="connsiteX46" fmla="*/ 3720710 w 6159181"/>
                  <a:gd name="connsiteY46" fmla="*/ 82219 h 3450517"/>
                  <a:gd name="connsiteX47" fmla="*/ 3626846 w 6159181"/>
                  <a:gd name="connsiteY47" fmla="*/ 766 h 3450517"/>
                  <a:gd name="connsiteX48" fmla="*/ 3458675 w 6159181"/>
                  <a:gd name="connsiteY48" fmla="*/ 57593 h 3450517"/>
                  <a:gd name="connsiteX49" fmla="*/ 3442053 w 6159181"/>
                  <a:gd name="connsiteY49" fmla="*/ 69906 h 3450517"/>
                  <a:gd name="connsiteX50" fmla="*/ 3342323 w 6159181"/>
                  <a:gd name="connsiteY50" fmla="*/ 137152 h 3450517"/>
                  <a:gd name="connsiteX51" fmla="*/ 3320813 w 6159181"/>
                  <a:gd name="connsiteY51" fmla="*/ 108739 h 3450517"/>
                  <a:gd name="connsiteX52" fmla="*/ 3268992 w 6159181"/>
                  <a:gd name="connsiteY52" fmla="*/ 63276 h 3450517"/>
                  <a:gd name="connsiteX53" fmla="*/ 3122330 w 6159181"/>
                  <a:gd name="connsiteY53" fmla="*/ 41492 h 3450517"/>
                  <a:gd name="connsiteX54" fmla="*/ 3081265 w 6159181"/>
                  <a:gd name="connsiteY54" fmla="*/ 125787 h 3450517"/>
                  <a:gd name="connsiteX55" fmla="*/ 3079309 w 6159181"/>
                  <a:gd name="connsiteY55" fmla="*/ 127681 h 3450517"/>
                  <a:gd name="connsiteX56" fmla="*/ 3077354 w 6159181"/>
                  <a:gd name="connsiteY56" fmla="*/ 125787 h 3450517"/>
                  <a:gd name="connsiteX57" fmla="*/ 3036289 w 6159181"/>
                  <a:gd name="connsiteY57" fmla="*/ 41492 h 3450517"/>
                  <a:gd name="connsiteX58" fmla="*/ 2889627 w 6159181"/>
                  <a:gd name="connsiteY58" fmla="*/ 63276 h 3450517"/>
                  <a:gd name="connsiteX59" fmla="*/ 2837806 w 6159181"/>
                  <a:gd name="connsiteY59" fmla="*/ 108739 h 3450517"/>
                  <a:gd name="connsiteX60" fmla="*/ 2816296 w 6159181"/>
                  <a:gd name="connsiteY60" fmla="*/ 137152 h 3450517"/>
                  <a:gd name="connsiteX61" fmla="*/ 2716566 w 6159181"/>
                  <a:gd name="connsiteY61" fmla="*/ 69906 h 3450517"/>
                  <a:gd name="connsiteX62" fmla="*/ 2699944 w 6159181"/>
                  <a:gd name="connsiteY62" fmla="*/ 57593 h 3450517"/>
                  <a:gd name="connsiteX63" fmla="*/ 2531772 w 6159181"/>
                  <a:gd name="connsiteY63" fmla="*/ 766 h 3450517"/>
                  <a:gd name="connsiteX64" fmla="*/ 2437909 w 6159181"/>
                  <a:gd name="connsiteY64" fmla="*/ 82219 h 3450517"/>
                  <a:gd name="connsiteX65" fmla="*/ 2405643 w 6159181"/>
                  <a:gd name="connsiteY65" fmla="*/ 152306 h 3450517"/>
                  <a:gd name="connsiteX66" fmla="*/ 2333290 w 6159181"/>
                  <a:gd name="connsiteY66" fmla="*/ 123893 h 3450517"/>
                  <a:gd name="connsiteX67" fmla="*/ 2171962 w 6159181"/>
                  <a:gd name="connsiteY67" fmla="*/ 103056 h 3450517"/>
                  <a:gd name="connsiteX68" fmla="*/ 2105476 w 6159181"/>
                  <a:gd name="connsiteY68" fmla="*/ 173143 h 3450517"/>
                  <a:gd name="connsiteX69" fmla="*/ 2098631 w 6159181"/>
                  <a:gd name="connsiteY69" fmla="*/ 218605 h 3450517"/>
                  <a:gd name="connsiteX70" fmla="*/ 2078098 w 6159181"/>
                  <a:gd name="connsiteY70" fmla="*/ 212923 h 3450517"/>
                  <a:gd name="connsiteX71" fmla="*/ 1875706 w 6159181"/>
                  <a:gd name="connsiteY71" fmla="*/ 211028 h 3450517"/>
                  <a:gd name="connsiteX72" fmla="*/ 1836596 w 6159181"/>
                  <a:gd name="connsiteY72" fmla="*/ 344573 h 3450517"/>
                  <a:gd name="connsiteX73" fmla="*/ 1774020 w 6159181"/>
                  <a:gd name="connsiteY73" fmla="*/ 328472 h 3450517"/>
                  <a:gd name="connsiteX74" fmla="*/ 1578471 w 6159181"/>
                  <a:gd name="connsiteY74" fmla="*/ 345521 h 3450517"/>
                  <a:gd name="connsiteX75" fmla="*/ 1558916 w 6159181"/>
                  <a:gd name="connsiteY75" fmla="*/ 469594 h 3450517"/>
                  <a:gd name="connsiteX76" fmla="*/ 1467008 w 6159181"/>
                  <a:gd name="connsiteY76" fmla="*/ 480960 h 3450517"/>
                  <a:gd name="connsiteX77" fmla="*/ 1271459 w 6159181"/>
                  <a:gd name="connsiteY77" fmla="*/ 549153 h 3450517"/>
                  <a:gd name="connsiteX78" fmla="*/ 1347723 w 6159181"/>
                  <a:gd name="connsiteY78" fmla="*/ 625871 h 3450517"/>
                  <a:gd name="connsiteX79" fmla="*/ 1234305 w 6159181"/>
                  <a:gd name="connsiteY79" fmla="*/ 647655 h 3450517"/>
                  <a:gd name="connsiteX80" fmla="*/ 1088621 w 6159181"/>
                  <a:gd name="connsiteY80" fmla="*/ 729108 h 3450517"/>
                  <a:gd name="connsiteX81" fmla="*/ 1147285 w 6159181"/>
                  <a:gd name="connsiteY81" fmla="*/ 781200 h 3450517"/>
                  <a:gd name="connsiteX82" fmla="*/ 1156085 w 6159181"/>
                  <a:gd name="connsiteY82" fmla="*/ 786883 h 3450517"/>
                  <a:gd name="connsiteX83" fmla="*/ 1128708 w 6159181"/>
                  <a:gd name="connsiteY83" fmla="*/ 787830 h 3450517"/>
                  <a:gd name="connsiteX84" fmla="*/ 940981 w 6159181"/>
                  <a:gd name="connsiteY84" fmla="*/ 807719 h 3450517"/>
                  <a:gd name="connsiteX85" fmla="*/ 932182 w 6159181"/>
                  <a:gd name="connsiteY85" fmla="*/ 902432 h 3450517"/>
                  <a:gd name="connsiteX86" fmla="*/ 961514 w 6159181"/>
                  <a:gd name="connsiteY86" fmla="*/ 946000 h 3450517"/>
                  <a:gd name="connsiteX87" fmla="*/ 906760 w 6159181"/>
                  <a:gd name="connsiteY87" fmla="*/ 967784 h 3450517"/>
                  <a:gd name="connsiteX88" fmla="*/ 864717 w 6159181"/>
                  <a:gd name="connsiteY88" fmla="*/ 983885 h 3450517"/>
                  <a:gd name="connsiteX89" fmla="*/ 867650 w 6159181"/>
                  <a:gd name="connsiteY89" fmla="*/ 1062497 h 3450517"/>
                  <a:gd name="connsiteX90" fmla="*/ 831474 w 6159181"/>
                  <a:gd name="connsiteY90" fmla="*/ 1069127 h 3450517"/>
                  <a:gd name="connsiteX91" fmla="*/ 713167 w 6159181"/>
                  <a:gd name="connsiteY91" fmla="*/ 1135426 h 3450517"/>
                  <a:gd name="connsiteX92" fmla="*/ 736633 w 6159181"/>
                  <a:gd name="connsiteY92" fmla="*/ 1181835 h 3450517"/>
                  <a:gd name="connsiteX93" fmla="*/ 779653 w 6159181"/>
                  <a:gd name="connsiteY93" fmla="*/ 1225404 h 3450517"/>
                  <a:gd name="connsiteX94" fmla="*/ 622236 w 6159181"/>
                  <a:gd name="connsiteY94" fmla="*/ 1333376 h 3450517"/>
                  <a:gd name="connsiteX95" fmla="*/ 623214 w 6159181"/>
                  <a:gd name="connsiteY95" fmla="*/ 1358001 h 3450517"/>
                  <a:gd name="connsiteX96" fmla="*/ 639836 w 6159181"/>
                  <a:gd name="connsiteY96" fmla="*/ 1391151 h 3450517"/>
                  <a:gd name="connsiteX97" fmla="*/ 672101 w 6159181"/>
                  <a:gd name="connsiteY97" fmla="*/ 1419565 h 3450517"/>
                  <a:gd name="connsiteX98" fmla="*/ 653524 w 6159181"/>
                  <a:gd name="connsiteY98" fmla="*/ 1428089 h 3450517"/>
                  <a:gd name="connsiteX99" fmla="*/ 567483 w 6159181"/>
                  <a:gd name="connsiteY99" fmla="*/ 1473551 h 3450517"/>
                  <a:gd name="connsiteX100" fmla="*/ 487308 w 6159181"/>
                  <a:gd name="connsiteY100" fmla="*/ 1589101 h 3450517"/>
                  <a:gd name="connsiteX101" fmla="*/ 498063 w 6159181"/>
                  <a:gd name="connsiteY101" fmla="*/ 1593837 h 3450517"/>
                  <a:gd name="connsiteX102" fmla="*/ 485352 w 6159181"/>
                  <a:gd name="connsiteY102" fmla="*/ 1622250 h 3450517"/>
                  <a:gd name="connsiteX103" fmla="*/ 393444 w 6159181"/>
                  <a:gd name="connsiteY103" fmla="*/ 1576788 h 3450517"/>
                  <a:gd name="connsiteX104" fmla="*/ 385622 w 6159181"/>
                  <a:gd name="connsiteY104" fmla="*/ 1584365 h 3450517"/>
                  <a:gd name="connsiteX105" fmla="*/ 363134 w 6159181"/>
                  <a:gd name="connsiteY105" fmla="*/ 1693285 h 3450517"/>
                  <a:gd name="connsiteX106" fmla="*/ 281981 w 6159181"/>
                  <a:gd name="connsiteY106" fmla="*/ 1694232 h 3450517"/>
                  <a:gd name="connsiteX107" fmla="*/ 256560 w 6159181"/>
                  <a:gd name="connsiteY107" fmla="*/ 1764320 h 3450517"/>
                  <a:gd name="connsiteX108" fmla="*/ 263404 w 6159181"/>
                  <a:gd name="connsiteY108" fmla="*/ 1774738 h 3450517"/>
                  <a:gd name="connsiteX109" fmla="*/ 81544 w 6159181"/>
                  <a:gd name="connsiteY109" fmla="*/ 1826830 h 3450517"/>
                  <a:gd name="connsiteX110" fmla="*/ 169541 w 6159181"/>
                  <a:gd name="connsiteY110" fmla="*/ 1907336 h 3450517"/>
                  <a:gd name="connsiteX111" fmla="*/ 5279 w 6159181"/>
                  <a:gd name="connsiteY111" fmla="*/ 2034251 h 3450517"/>
                  <a:gd name="connsiteX112" fmla="*/ 182251 w 6159181"/>
                  <a:gd name="connsiteY112" fmla="*/ 2117599 h 3450517"/>
                  <a:gd name="connsiteX113" fmla="*/ 92299 w 6159181"/>
                  <a:gd name="connsiteY113" fmla="*/ 2279558 h 3450517"/>
                  <a:gd name="connsiteX114" fmla="*/ 236027 w 6159181"/>
                  <a:gd name="connsiteY114" fmla="*/ 2353434 h 3450517"/>
                  <a:gd name="connsiteX115" fmla="*/ 119676 w 6159181"/>
                  <a:gd name="connsiteY115" fmla="*/ 2458565 h 3450517"/>
                  <a:gd name="connsiteX116" fmla="*/ 152919 w 6159181"/>
                  <a:gd name="connsiteY116" fmla="*/ 2511604 h 3450517"/>
                  <a:gd name="connsiteX117" fmla="*/ 102076 w 6159181"/>
                  <a:gd name="connsiteY117" fmla="*/ 2574115 h 3450517"/>
                  <a:gd name="connsiteX118" fmla="*/ 206695 w 6159181"/>
                  <a:gd name="connsiteY118" fmla="*/ 2622419 h 3450517"/>
                  <a:gd name="connsiteX119" fmla="*/ 209628 w 6159181"/>
                  <a:gd name="connsiteY119" fmla="*/ 2723761 h 3450517"/>
                  <a:gd name="connsiteX120" fmla="*/ 484374 w 6159181"/>
                  <a:gd name="connsiteY120" fmla="*/ 2732285 h 3450517"/>
                  <a:gd name="connsiteX121" fmla="*/ 508818 w 6159181"/>
                  <a:gd name="connsiteY121" fmla="*/ 2880038 h 3450517"/>
                  <a:gd name="connsiteX122" fmla="*/ 567483 w 6159181"/>
                  <a:gd name="connsiteY122" fmla="*/ 2910346 h 3450517"/>
                  <a:gd name="connsiteX123" fmla="*/ 572372 w 6159181"/>
                  <a:gd name="connsiteY123" fmla="*/ 2924552 h 3450517"/>
                  <a:gd name="connsiteX124" fmla="*/ 669168 w 6159181"/>
                  <a:gd name="connsiteY124" fmla="*/ 2964332 h 3450517"/>
                  <a:gd name="connsiteX125" fmla="*/ 789431 w 6159181"/>
                  <a:gd name="connsiteY125" fmla="*/ 2995587 h 3450517"/>
                  <a:gd name="connsiteX126" fmla="*/ 701434 w 6159181"/>
                  <a:gd name="connsiteY126" fmla="*/ 3049573 h 3450517"/>
                  <a:gd name="connsiteX127" fmla="*/ 675035 w 6159181"/>
                  <a:gd name="connsiteY127" fmla="*/ 3124396 h 3450517"/>
                  <a:gd name="connsiteX128" fmla="*/ 769876 w 6159181"/>
                  <a:gd name="connsiteY128" fmla="*/ 3136710 h 3450517"/>
                  <a:gd name="connsiteX129" fmla="*/ 864717 w 6159181"/>
                  <a:gd name="connsiteY129" fmla="*/ 3166070 h 3450517"/>
                  <a:gd name="connsiteX130" fmla="*/ 913604 w 6159181"/>
                  <a:gd name="connsiteY130" fmla="*/ 3305298 h 3450517"/>
                  <a:gd name="connsiteX131" fmla="*/ 1044622 w 6159181"/>
                  <a:gd name="connsiteY131" fmla="*/ 3210585 h 3450517"/>
                  <a:gd name="connsiteX132" fmla="*/ 1140441 w 6159181"/>
                  <a:gd name="connsiteY132" fmla="*/ 3360232 h 3450517"/>
                  <a:gd name="connsiteX133" fmla="*/ 1226483 w 6159181"/>
                  <a:gd name="connsiteY133" fmla="*/ 3247523 h 3450517"/>
                  <a:gd name="connsiteX134" fmla="*/ 1279281 w 6159181"/>
                  <a:gd name="connsiteY134" fmla="*/ 3268360 h 3450517"/>
                  <a:gd name="connsiteX135" fmla="*/ 1375100 w 6159181"/>
                  <a:gd name="connsiteY135" fmla="*/ 3311928 h 3450517"/>
                  <a:gd name="connsiteX136" fmla="*/ 1436698 w 6159181"/>
                  <a:gd name="connsiteY136" fmla="*/ 3260783 h 3450517"/>
                  <a:gd name="connsiteX137" fmla="*/ 1606826 w 6159181"/>
                  <a:gd name="connsiteY137" fmla="*/ 3368756 h 3450517"/>
                  <a:gd name="connsiteX138" fmla="*/ 1686023 w 6159181"/>
                  <a:gd name="connsiteY138" fmla="*/ 3349813 h 3450517"/>
                  <a:gd name="connsiteX139" fmla="*/ 1828774 w 6159181"/>
                  <a:gd name="connsiteY139" fmla="*/ 3411377 h 3450517"/>
                  <a:gd name="connsiteX140" fmla="*/ 1887438 w 6159181"/>
                  <a:gd name="connsiteY140" fmla="*/ 3238052 h 3450517"/>
                  <a:gd name="connsiteX141" fmla="*/ 2017478 w 6159181"/>
                  <a:gd name="connsiteY141" fmla="*/ 3261730 h 3450517"/>
                  <a:gd name="connsiteX142" fmla="*/ 2038989 w 6159181"/>
                  <a:gd name="connsiteY142" fmla="*/ 3187855 h 3450517"/>
                  <a:gd name="connsiteX143" fmla="*/ 2038011 w 6159181"/>
                  <a:gd name="connsiteY143" fmla="*/ 3183119 h 3450517"/>
                  <a:gd name="connsiteX144" fmla="*/ 2072232 w 6159181"/>
                  <a:gd name="connsiteY144" fmla="*/ 3171753 h 3450517"/>
                  <a:gd name="connsiteX145" fmla="*/ 2092765 w 6159181"/>
                  <a:gd name="connsiteY145" fmla="*/ 3151863 h 3450517"/>
                  <a:gd name="connsiteX146" fmla="*/ 2108409 w 6159181"/>
                  <a:gd name="connsiteY146" fmla="*/ 3185960 h 3450517"/>
                  <a:gd name="connsiteX147" fmla="*/ 2173918 w 6159181"/>
                  <a:gd name="connsiteY147" fmla="*/ 3261730 h 3450517"/>
                  <a:gd name="connsiteX148" fmla="*/ 2206183 w 6159181"/>
                  <a:gd name="connsiteY148" fmla="*/ 3192590 h 3450517"/>
                  <a:gd name="connsiteX149" fmla="*/ 2137741 w 6159181"/>
                  <a:gd name="connsiteY149" fmla="*/ 3083670 h 3450517"/>
                  <a:gd name="connsiteX150" fmla="*/ 2141652 w 6159181"/>
                  <a:gd name="connsiteY150" fmla="*/ 3060939 h 3450517"/>
                  <a:gd name="connsiteX151" fmla="*/ 2111342 w 6159181"/>
                  <a:gd name="connsiteY151" fmla="*/ 3032525 h 3450517"/>
                  <a:gd name="connsiteX152" fmla="*/ 2116231 w 6159181"/>
                  <a:gd name="connsiteY152" fmla="*/ 3021160 h 3450517"/>
                  <a:gd name="connsiteX153" fmla="*/ 2242360 w 6159181"/>
                  <a:gd name="connsiteY153" fmla="*/ 2971909 h 3450517"/>
                  <a:gd name="connsiteX154" fmla="*/ 2242360 w 6159181"/>
                  <a:gd name="connsiteY154" fmla="*/ 2971909 h 3450517"/>
                  <a:gd name="connsiteX155" fmla="*/ 2242360 w 6159181"/>
                  <a:gd name="connsiteY155" fmla="*/ 2971909 h 3450517"/>
                  <a:gd name="connsiteX156" fmla="*/ 2288314 w 6159181"/>
                  <a:gd name="connsiteY156" fmla="*/ 2913187 h 3450517"/>
                  <a:gd name="connsiteX157" fmla="*/ 2247249 w 6159181"/>
                  <a:gd name="connsiteY157" fmla="*/ 2838364 h 3450517"/>
                  <a:gd name="connsiteX158" fmla="*/ 2218894 w 6159181"/>
                  <a:gd name="connsiteY158" fmla="*/ 2773012 h 3450517"/>
                  <a:gd name="connsiteX159" fmla="*/ 2308846 w 6159181"/>
                  <a:gd name="connsiteY159" fmla="*/ 2791007 h 3450517"/>
                  <a:gd name="connsiteX160" fmla="*/ 2306891 w 6159181"/>
                  <a:gd name="connsiteY160" fmla="*/ 2745545 h 3450517"/>
                  <a:gd name="connsiteX161" fmla="*/ 2279514 w 6159181"/>
                  <a:gd name="connsiteY161" fmla="*/ 2707660 h 3450517"/>
                  <a:gd name="connsiteX162" fmla="*/ 2290269 w 6159181"/>
                  <a:gd name="connsiteY162" fmla="*/ 2710501 h 3450517"/>
                  <a:gd name="connsiteX163" fmla="*/ 2310802 w 6159181"/>
                  <a:gd name="connsiteY163" fmla="*/ 2726603 h 3450517"/>
                  <a:gd name="connsiteX164" fmla="*/ 2360667 w 6159181"/>
                  <a:gd name="connsiteY164" fmla="*/ 2733232 h 3450517"/>
                  <a:gd name="connsiteX165" fmla="*/ 2378266 w 6159181"/>
                  <a:gd name="connsiteY165" fmla="*/ 2699136 h 3450517"/>
                  <a:gd name="connsiteX166" fmla="*/ 2313735 w 6159181"/>
                  <a:gd name="connsiteY166" fmla="*/ 2552331 h 3450517"/>
                  <a:gd name="connsiteX167" fmla="*/ 2382177 w 6159181"/>
                  <a:gd name="connsiteY167" fmla="*/ 2572220 h 3450517"/>
                  <a:gd name="connsiteX168" fmla="*/ 2428131 w 6159181"/>
                  <a:gd name="connsiteY168" fmla="*/ 2540965 h 3450517"/>
                  <a:gd name="connsiteX169" fmla="*/ 2411510 w 6159181"/>
                  <a:gd name="connsiteY169" fmla="*/ 2450041 h 3450517"/>
                  <a:gd name="connsiteX170" fmla="*/ 2382177 w 6159181"/>
                  <a:gd name="connsiteY170" fmla="*/ 2396054 h 3450517"/>
                  <a:gd name="connsiteX171" fmla="*/ 2379244 w 6159181"/>
                  <a:gd name="connsiteY171" fmla="*/ 2389425 h 3450517"/>
                  <a:gd name="connsiteX172" fmla="*/ 2441820 w 6159181"/>
                  <a:gd name="connsiteY172" fmla="*/ 2397002 h 3450517"/>
                  <a:gd name="connsiteX173" fmla="*/ 2440842 w 6159181"/>
                  <a:gd name="connsiteY173" fmla="*/ 2321232 h 3450517"/>
                  <a:gd name="connsiteX174" fmla="*/ 2439864 w 6159181"/>
                  <a:gd name="connsiteY174" fmla="*/ 2290923 h 3450517"/>
                  <a:gd name="connsiteX175" fmla="*/ 2439864 w 6159181"/>
                  <a:gd name="connsiteY175" fmla="*/ 2266298 h 3450517"/>
                  <a:gd name="connsiteX176" fmla="*/ 2439864 w 6159181"/>
                  <a:gd name="connsiteY176" fmla="*/ 2265351 h 3450517"/>
                  <a:gd name="connsiteX177" fmla="*/ 2456486 w 6159181"/>
                  <a:gd name="connsiteY177" fmla="*/ 2332597 h 3450517"/>
                  <a:gd name="connsiteX178" fmla="*/ 2495596 w 6159181"/>
                  <a:gd name="connsiteY178" fmla="*/ 2322179 h 3450517"/>
                  <a:gd name="connsiteX179" fmla="*/ 2517106 w 6159181"/>
                  <a:gd name="connsiteY179" fmla="*/ 2306078 h 3450517"/>
                  <a:gd name="connsiteX180" fmla="*/ 2490707 w 6159181"/>
                  <a:gd name="connsiteY180" fmla="*/ 2358170 h 3450517"/>
                  <a:gd name="connsiteX181" fmla="*/ 2489729 w 6159181"/>
                  <a:gd name="connsiteY181" fmla="*/ 2385636 h 3450517"/>
                  <a:gd name="connsiteX182" fmla="*/ 2494618 w 6159181"/>
                  <a:gd name="connsiteY182" fmla="*/ 2386583 h 3450517"/>
                  <a:gd name="connsiteX183" fmla="*/ 2535683 w 6159181"/>
                  <a:gd name="connsiteY183" fmla="*/ 2352487 h 3450517"/>
                  <a:gd name="connsiteX184" fmla="*/ 2593370 w 6159181"/>
                  <a:gd name="connsiteY184" fmla="*/ 2289976 h 3450517"/>
                  <a:gd name="connsiteX185" fmla="*/ 2656924 w 6159181"/>
                  <a:gd name="connsiteY185" fmla="*/ 2197158 h 3450517"/>
                  <a:gd name="connsiteX186" fmla="*/ 2652035 w 6159181"/>
                  <a:gd name="connsiteY186" fmla="*/ 2243567 h 3450517"/>
                  <a:gd name="connsiteX187" fmla="*/ 2662790 w 6159181"/>
                  <a:gd name="connsiteY187" fmla="*/ 2309866 h 3450517"/>
                  <a:gd name="connsiteX188" fmla="*/ 2698967 w 6159181"/>
                  <a:gd name="connsiteY188" fmla="*/ 2287135 h 3450517"/>
                  <a:gd name="connsiteX189" fmla="*/ 2726344 w 6159181"/>
                  <a:gd name="connsiteY189" fmla="*/ 2228413 h 3450517"/>
                  <a:gd name="connsiteX190" fmla="*/ 2737099 w 6159181"/>
                  <a:gd name="connsiteY190" fmla="*/ 2138436 h 3450517"/>
                  <a:gd name="connsiteX191" fmla="*/ 2765453 w 6159181"/>
                  <a:gd name="connsiteY191" fmla="*/ 2179162 h 3450517"/>
                  <a:gd name="connsiteX192" fmla="*/ 2834873 w 6159181"/>
                  <a:gd name="connsiteY192" fmla="*/ 2212312 h 3450517"/>
                  <a:gd name="connsiteX193" fmla="*/ 2852473 w 6159181"/>
                  <a:gd name="connsiteY193" fmla="*/ 2208523 h 3450517"/>
                  <a:gd name="connsiteX194" fmla="*/ 2811407 w 6159181"/>
                  <a:gd name="connsiteY194" fmla="*/ 2324073 h 3450517"/>
                  <a:gd name="connsiteX195" fmla="*/ 2815318 w 6159181"/>
                  <a:gd name="connsiteY195" fmla="*/ 2402684 h 3450517"/>
                  <a:gd name="connsiteX196" fmla="*/ 2873005 w 6159181"/>
                  <a:gd name="connsiteY196" fmla="*/ 2361011 h 3450517"/>
                  <a:gd name="connsiteX197" fmla="*/ 2910160 w 6159181"/>
                  <a:gd name="connsiteY197" fmla="*/ 2320284 h 3450517"/>
                  <a:gd name="connsiteX198" fmla="*/ 2957091 w 6159181"/>
                  <a:gd name="connsiteY198" fmla="*/ 2263457 h 3450517"/>
                  <a:gd name="connsiteX199" fmla="*/ 2964913 w 6159181"/>
                  <a:gd name="connsiteY199" fmla="*/ 2374271 h 3450517"/>
                  <a:gd name="connsiteX200" fmla="*/ 3016734 w 6159181"/>
                  <a:gd name="connsiteY200" fmla="*/ 2298500 h 3450517"/>
                  <a:gd name="connsiteX201" fmla="*/ 3056821 w 6159181"/>
                  <a:gd name="connsiteY201" fmla="*/ 2182950 h 3450517"/>
                  <a:gd name="connsiteX202" fmla="*/ 3072465 w 6159181"/>
                  <a:gd name="connsiteY202" fmla="*/ 2221783 h 3450517"/>
                  <a:gd name="connsiteX203" fmla="*/ 3097886 w 6159181"/>
                  <a:gd name="connsiteY203" fmla="*/ 2255879 h 3450517"/>
                  <a:gd name="connsiteX204" fmla="*/ 3170240 w 6159181"/>
                  <a:gd name="connsiteY204" fmla="*/ 2286188 h 3450517"/>
                  <a:gd name="connsiteX205" fmla="*/ 3191750 w 6159181"/>
                  <a:gd name="connsiteY205" fmla="*/ 2234096 h 3450517"/>
                  <a:gd name="connsiteX206" fmla="*/ 3184906 w 6159181"/>
                  <a:gd name="connsiteY206" fmla="*/ 2166849 h 3450517"/>
                  <a:gd name="connsiteX207" fmla="*/ 3238682 w 6159181"/>
                  <a:gd name="connsiteY207" fmla="*/ 2224624 h 3450517"/>
                  <a:gd name="connsiteX208" fmla="*/ 3243571 w 6159181"/>
                  <a:gd name="connsiteY208" fmla="*/ 2226519 h 3450517"/>
                  <a:gd name="connsiteX209" fmla="*/ 3221083 w 6159181"/>
                  <a:gd name="connsiteY209" fmla="*/ 2264404 h 3450517"/>
                  <a:gd name="connsiteX210" fmla="*/ 3177084 w 6159181"/>
                  <a:gd name="connsiteY210" fmla="*/ 2380900 h 3450517"/>
                  <a:gd name="connsiteX211" fmla="*/ 3281703 w 6159181"/>
                  <a:gd name="connsiteY211" fmla="*/ 2383742 h 3450517"/>
                  <a:gd name="connsiteX212" fmla="*/ 3240638 w 6159181"/>
                  <a:gd name="connsiteY212" fmla="*/ 2471825 h 3450517"/>
                  <a:gd name="connsiteX213" fmla="*/ 3323746 w 6159181"/>
                  <a:gd name="connsiteY213" fmla="*/ 2445305 h 3450517"/>
                  <a:gd name="connsiteX214" fmla="*/ 3384366 w 6159181"/>
                  <a:gd name="connsiteY214" fmla="*/ 2403632 h 3450517"/>
                  <a:gd name="connsiteX215" fmla="*/ 3416632 w 6159181"/>
                  <a:gd name="connsiteY215" fmla="*/ 2375218 h 3450517"/>
                  <a:gd name="connsiteX216" fmla="*/ 3436187 w 6159181"/>
                  <a:gd name="connsiteY216" fmla="*/ 2429204 h 3450517"/>
                  <a:gd name="connsiteX217" fmla="*/ 3516362 w 6159181"/>
                  <a:gd name="connsiteY217" fmla="*/ 2430151 h 3450517"/>
                  <a:gd name="connsiteX218" fmla="*/ 3554494 w 6159181"/>
                  <a:gd name="connsiteY218" fmla="*/ 2175374 h 3450517"/>
                  <a:gd name="connsiteX219" fmla="*/ 3674756 w 6159181"/>
                  <a:gd name="connsiteY219" fmla="*/ 2262509 h 3450517"/>
                  <a:gd name="connsiteX220" fmla="*/ 3687467 w 6159181"/>
                  <a:gd name="connsiteY220" fmla="*/ 2250197 h 3450517"/>
                  <a:gd name="connsiteX221" fmla="*/ 3675734 w 6159181"/>
                  <a:gd name="connsiteY221" fmla="*/ 2302289 h 3450517"/>
                  <a:gd name="connsiteX222" fmla="*/ 3673778 w 6159181"/>
                  <a:gd name="connsiteY222" fmla="*/ 2365746 h 3450517"/>
                  <a:gd name="connsiteX223" fmla="*/ 3721688 w 6159181"/>
                  <a:gd name="connsiteY223" fmla="*/ 2366694 h 3450517"/>
                  <a:gd name="connsiteX224" fmla="*/ 3720710 w 6159181"/>
                  <a:gd name="connsiteY224" fmla="*/ 2389425 h 3450517"/>
                  <a:gd name="connsiteX225" fmla="*/ 3791108 w 6159181"/>
                  <a:gd name="connsiteY225" fmla="*/ 2400790 h 3450517"/>
                  <a:gd name="connsiteX226" fmla="*/ 3808707 w 6159181"/>
                  <a:gd name="connsiteY226" fmla="*/ 2394160 h 3450517"/>
                  <a:gd name="connsiteX227" fmla="*/ 3789152 w 6159181"/>
                  <a:gd name="connsiteY227" fmla="*/ 2415944 h 3450517"/>
                  <a:gd name="connsiteX228" fmla="*/ 3793063 w 6159181"/>
                  <a:gd name="connsiteY228" fmla="*/ 2464248 h 3450517"/>
                  <a:gd name="connsiteX229" fmla="*/ 3923103 w 6159181"/>
                  <a:gd name="connsiteY229" fmla="*/ 2429204 h 3450517"/>
                  <a:gd name="connsiteX230" fmla="*/ 3843906 w 6159181"/>
                  <a:gd name="connsiteY230" fmla="*/ 2540018 h 3450517"/>
                  <a:gd name="connsiteX231" fmla="*/ 3854661 w 6159181"/>
                  <a:gd name="connsiteY231" fmla="*/ 2588322 h 3450517"/>
                  <a:gd name="connsiteX232" fmla="*/ 3915281 w 6159181"/>
                  <a:gd name="connsiteY232" fmla="*/ 2581692 h 3450517"/>
                  <a:gd name="connsiteX233" fmla="*/ 3993501 w 6159181"/>
                  <a:gd name="connsiteY233" fmla="*/ 2531494 h 3450517"/>
                  <a:gd name="connsiteX234" fmla="*/ 4006212 w 6159181"/>
                  <a:gd name="connsiteY234" fmla="*/ 2520128 h 3450517"/>
                  <a:gd name="connsiteX235" fmla="*/ 4023811 w 6159181"/>
                  <a:gd name="connsiteY235" fmla="*/ 2565591 h 3450517"/>
                  <a:gd name="connsiteX236" fmla="*/ 4100075 w 6159181"/>
                  <a:gd name="connsiteY236" fmla="*/ 2590216 h 3450517"/>
                  <a:gd name="connsiteX237" fmla="*/ 4071721 w 6159181"/>
                  <a:gd name="connsiteY237" fmla="*/ 2628101 h 3450517"/>
                  <a:gd name="connsiteX238" fmla="*/ 4062921 w 6159181"/>
                  <a:gd name="connsiteY238" fmla="*/ 2641361 h 3450517"/>
                  <a:gd name="connsiteX239" fmla="*/ 4043366 w 6159181"/>
                  <a:gd name="connsiteY239" fmla="*/ 2639467 h 3450517"/>
                  <a:gd name="connsiteX240" fmla="*/ 3957324 w 6159181"/>
                  <a:gd name="connsiteY240" fmla="*/ 2647991 h 3450517"/>
                  <a:gd name="connsiteX241" fmla="*/ 3964169 w 6159181"/>
                  <a:gd name="connsiteY241" fmla="*/ 2711449 h 3450517"/>
                  <a:gd name="connsiteX242" fmla="*/ 3999367 w 6159181"/>
                  <a:gd name="connsiteY242" fmla="*/ 2750281 h 3450517"/>
                  <a:gd name="connsiteX243" fmla="*/ 3999367 w 6159181"/>
                  <a:gd name="connsiteY243" fmla="*/ 2750281 h 3450517"/>
                  <a:gd name="connsiteX244" fmla="*/ 3972968 w 6159181"/>
                  <a:gd name="connsiteY244" fmla="*/ 2750281 h 3450517"/>
                  <a:gd name="connsiteX245" fmla="*/ 3933859 w 6159181"/>
                  <a:gd name="connsiteY245" fmla="*/ 2779642 h 3450517"/>
                  <a:gd name="connsiteX246" fmla="*/ 4003278 w 6159181"/>
                  <a:gd name="connsiteY246" fmla="*/ 2827945 h 3450517"/>
                  <a:gd name="connsiteX247" fmla="*/ 4048255 w 6159181"/>
                  <a:gd name="connsiteY247" fmla="*/ 2840258 h 3450517"/>
                  <a:gd name="connsiteX248" fmla="*/ 3968080 w 6159181"/>
                  <a:gd name="connsiteY248" fmla="*/ 2863936 h 3450517"/>
                  <a:gd name="connsiteX249" fmla="*/ 3883016 w 6159181"/>
                  <a:gd name="connsiteY249" fmla="*/ 2934024 h 3450517"/>
                  <a:gd name="connsiteX250" fmla="*/ 3957324 w 6159181"/>
                  <a:gd name="connsiteY250" fmla="*/ 2964332 h 3450517"/>
                  <a:gd name="connsiteX251" fmla="*/ 3860528 w 6159181"/>
                  <a:gd name="connsiteY251" fmla="*/ 3040102 h 3450517"/>
                  <a:gd name="connsiteX252" fmla="*/ 3921148 w 6159181"/>
                  <a:gd name="connsiteY252" fmla="*/ 3065675 h 3450517"/>
                  <a:gd name="connsiteX253" fmla="*/ 4008167 w 6159181"/>
                  <a:gd name="connsiteY253" fmla="*/ 3070410 h 3450517"/>
                  <a:gd name="connsiteX254" fmla="*/ 4031633 w 6159181"/>
                  <a:gd name="connsiteY254" fmla="*/ 3068516 h 3450517"/>
                  <a:gd name="connsiteX255" fmla="*/ 4023811 w 6159181"/>
                  <a:gd name="connsiteY255" fmla="*/ 3084617 h 3450517"/>
                  <a:gd name="connsiteX256" fmla="*/ 3955369 w 6159181"/>
                  <a:gd name="connsiteY256" fmla="*/ 3193537 h 3450517"/>
                  <a:gd name="connsiteX257" fmla="*/ 3987635 w 6159181"/>
                  <a:gd name="connsiteY257" fmla="*/ 3262677 h 3450517"/>
                  <a:gd name="connsiteX258" fmla="*/ 4053143 w 6159181"/>
                  <a:gd name="connsiteY258" fmla="*/ 3186907 h 3450517"/>
                  <a:gd name="connsiteX259" fmla="*/ 4068787 w 6159181"/>
                  <a:gd name="connsiteY259" fmla="*/ 3152811 h 3450517"/>
                  <a:gd name="connsiteX260" fmla="*/ 4089320 w 6159181"/>
                  <a:gd name="connsiteY260" fmla="*/ 3172700 h 3450517"/>
                  <a:gd name="connsiteX261" fmla="*/ 4095186 w 6159181"/>
                  <a:gd name="connsiteY261" fmla="*/ 3175541 h 3450517"/>
                  <a:gd name="connsiteX262" fmla="*/ 4117674 w 6159181"/>
                  <a:gd name="connsiteY262" fmla="*/ 3232369 h 3450517"/>
                  <a:gd name="connsiteX263" fmla="*/ 4230115 w 6159181"/>
                  <a:gd name="connsiteY263" fmla="*/ 3234264 h 3450517"/>
                  <a:gd name="connsiteX264" fmla="*/ 4182206 w 6159181"/>
                  <a:gd name="connsiteY264" fmla="*/ 3318558 h 3450517"/>
                  <a:gd name="connsiteX265" fmla="*/ 4302468 w 6159181"/>
                  <a:gd name="connsiteY265" fmla="*/ 3325188 h 3450517"/>
                  <a:gd name="connsiteX266" fmla="*/ 4319090 w 6159181"/>
                  <a:gd name="connsiteY266" fmla="*/ 3352655 h 3450517"/>
                  <a:gd name="connsiteX267" fmla="*/ 4339623 w 6159181"/>
                  <a:gd name="connsiteY267" fmla="*/ 3418953 h 3450517"/>
                  <a:gd name="connsiteX268" fmla="*/ 4404154 w 6159181"/>
                  <a:gd name="connsiteY268" fmla="*/ 3449262 h 3450517"/>
                  <a:gd name="connsiteX269" fmla="*/ 4511706 w 6159181"/>
                  <a:gd name="connsiteY269" fmla="*/ 3284461 h 3450517"/>
                  <a:gd name="connsiteX270" fmla="*/ 4570371 w 6159181"/>
                  <a:gd name="connsiteY270" fmla="*/ 3317611 h 3450517"/>
                  <a:gd name="connsiteX271" fmla="*/ 4639790 w 6159181"/>
                  <a:gd name="connsiteY271" fmla="*/ 3347919 h 3450517"/>
                  <a:gd name="connsiteX272" fmla="*/ 4743431 w 6159181"/>
                  <a:gd name="connsiteY272" fmla="*/ 3339395 h 3450517"/>
                  <a:gd name="connsiteX273" fmla="*/ 4755164 w 6159181"/>
                  <a:gd name="connsiteY273" fmla="*/ 3211533 h 3450517"/>
                  <a:gd name="connsiteX274" fmla="*/ 4949736 w 6159181"/>
                  <a:gd name="connsiteY274" fmla="*/ 3234264 h 3450517"/>
                  <a:gd name="connsiteX275" fmla="*/ 4966357 w 6159181"/>
                  <a:gd name="connsiteY275" fmla="*/ 3168912 h 3450517"/>
                  <a:gd name="connsiteX276" fmla="*/ 5143329 w 6159181"/>
                  <a:gd name="connsiteY276" fmla="*/ 3172700 h 3450517"/>
                  <a:gd name="connsiteX277" fmla="*/ 5262614 w 6159181"/>
                  <a:gd name="connsiteY277" fmla="*/ 3172700 h 3450517"/>
                  <a:gd name="connsiteX278" fmla="*/ 5349633 w 6159181"/>
                  <a:gd name="connsiteY278" fmla="*/ 3203008 h 3450517"/>
                  <a:gd name="connsiteX279" fmla="*/ 5401453 w 6159181"/>
                  <a:gd name="connsiteY279" fmla="*/ 3057150 h 3450517"/>
                  <a:gd name="connsiteX280" fmla="*/ 5650779 w 6159181"/>
                  <a:gd name="connsiteY280" fmla="*/ 3022107 h 3450517"/>
                  <a:gd name="connsiteX281" fmla="*/ 5567670 w 6159181"/>
                  <a:gd name="connsiteY281" fmla="*/ 2914134 h 3450517"/>
                  <a:gd name="connsiteX282" fmla="*/ 5649801 w 6159181"/>
                  <a:gd name="connsiteY282" fmla="*/ 2880038 h 3450517"/>
                  <a:gd name="connsiteX283" fmla="*/ 5674244 w 6159181"/>
                  <a:gd name="connsiteY283" fmla="*/ 2732285 h 3450517"/>
                  <a:gd name="connsiteX284" fmla="*/ 5948991 w 6159181"/>
                  <a:gd name="connsiteY284" fmla="*/ 2723761 h 3450517"/>
                  <a:gd name="connsiteX285" fmla="*/ 5951924 w 6159181"/>
                  <a:gd name="connsiteY285" fmla="*/ 2622419 h 3450517"/>
                  <a:gd name="connsiteX286" fmla="*/ 6056543 w 6159181"/>
                  <a:gd name="connsiteY286" fmla="*/ 2574115 h 3450517"/>
                  <a:gd name="connsiteX287" fmla="*/ 6005700 w 6159181"/>
                  <a:gd name="connsiteY287" fmla="*/ 2511604 h 3450517"/>
                  <a:gd name="connsiteX288" fmla="*/ 6038943 w 6159181"/>
                  <a:gd name="connsiteY288" fmla="*/ 2458565 h 3450517"/>
                  <a:gd name="connsiteX289" fmla="*/ 5922592 w 6159181"/>
                  <a:gd name="connsiteY289" fmla="*/ 2353434 h 3450517"/>
                  <a:gd name="connsiteX290" fmla="*/ 6066320 w 6159181"/>
                  <a:gd name="connsiteY290" fmla="*/ 2279558 h 3450517"/>
                  <a:gd name="connsiteX291" fmla="*/ 5976368 w 6159181"/>
                  <a:gd name="connsiteY291" fmla="*/ 2117599 h 3450517"/>
                  <a:gd name="connsiteX292" fmla="*/ 6153339 w 6159181"/>
                  <a:gd name="connsiteY292" fmla="*/ 2034251 h 3450517"/>
                  <a:gd name="connsiteX293" fmla="*/ 5990056 w 6159181"/>
                  <a:gd name="connsiteY293" fmla="*/ 1907336 h 3450517"/>
                  <a:gd name="connsiteX294" fmla="*/ 3911370 w 6159181"/>
                  <a:gd name="connsiteY294" fmla="*/ 1156263 h 3450517"/>
                  <a:gd name="connsiteX295" fmla="*/ 3796974 w 6159181"/>
                  <a:gd name="connsiteY295" fmla="*/ 1219721 h 3450517"/>
                  <a:gd name="connsiteX296" fmla="*/ 3869327 w 6159181"/>
                  <a:gd name="connsiteY296" fmla="*/ 1286020 h 3450517"/>
                  <a:gd name="connsiteX297" fmla="*/ 3694311 w 6159181"/>
                  <a:gd name="connsiteY297" fmla="*/ 1355160 h 3450517"/>
                  <a:gd name="connsiteX298" fmla="*/ 3659112 w 6159181"/>
                  <a:gd name="connsiteY298" fmla="*/ 1520908 h 3450517"/>
                  <a:gd name="connsiteX299" fmla="*/ 3580893 w 6159181"/>
                  <a:gd name="connsiteY299" fmla="*/ 1401569 h 3450517"/>
                  <a:gd name="connsiteX300" fmla="*/ 3531028 w 6159181"/>
                  <a:gd name="connsiteY300" fmla="*/ 1602361 h 3450517"/>
                  <a:gd name="connsiteX301" fmla="*/ 3524183 w 6159181"/>
                  <a:gd name="connsiteY301" fmla="*/ 1604255 h 3450517"/>
                  <a:gd name="connsiteX302" fmla="*/ 3460630 w 6159181"/>
                  <a:gd name="connsiteY302" fmla="*/ 1444190 h 3450517"/>
                  <a:gd name="connsiteX303" fmla="*/ 3460630 w 6159181"/>
                  <a:gd name="connsiteY303" fmla="*/ 1429036 h 3450517"/>
                  <a:gd name="connsiteX304" fmla="*/ 3448897 w 6159181"/>
                  <a:gd name="connsiteY304" fmla="*/ 1436613 h 3450517"/>
                  <a:gd name="connsiteX305" fmla="*/ 3442053 w 6159181"/>
                  <a:gd name="connsiteY305" fmla="*/ 1436613 h 3450517"/>
                  <a:gd name="connsiteX306" fmla="*/ 3387299 w 6159181"/>
                  <a:gd name="connsiteY306" fmla="*/ 1295491 h 3450517"/>
                  <a:gd name="connsiteX307" fmla="*/ 3384366 w 6159181"/>
                  <a:gd name="connsiteY307" fmla="*/ 1294544 h 3450517"/>
                  <a:gd name="connsiteX308" fmla="*/ 3269970 w 6159181"/>
                  <a:gd name="connsiteY308" fmla="*/ 1427142 h 3450517"/>
                  <a:gd name="connsiteX309" fmla="*/ 3126241 w 6159181"/>
                  <a:gd name="connsiteY309" fmla="*/ 1519960 h 3450517"/>
                  <a:gd name="connsiteX310" fmla="*/ 3119397 w 6159181"/>
                  <a:gd name="connsiteY310" fmla="*/ 1513330 h 3450517"/>
                  <a:gd name="connsiteX311" fmla="*/ 3211305 w 6159181"/>
                  <a:gd name="connsiteY311" fmla="*/ 1360843 h 3450517"/>
                  <a:gd name="connsiteX312" fmla="*/ 3153618 w 6159181"/>
                  <a:gd name="connsiteY312" fmla="*/ 1356107 h 3450517"/>
                  <a:gd name="connsiteX313" fmla="*/ 3151663 w 6159181"/>
                  <a:gd name="connsiteY313" fmla="*/ 1347583 h 3450517"/>
                  <a:gd name="connsiteX314" fmla="*/ 3160462 w 6159181"/>
                  <a:gd name="connsiteY314" fmla="*/ 1334323 h 3450517"/>
                  <a:gd name="connsiteX315" fmla="*/ 2766431 w 6159181"/>
                  <a:gd name="connsiteY315" fmla="*/ 1268971 h 3450517"/>
                  <a:gd name="connsiteX316" fmla="*/ 2767409 w 6159181"/>
                  <a:gd name="connsiteY316" fmla="*/ 1258553 h 3450517"/>
                  <a:gd name="connsiteX317" fmla="*/ 3091042 w 6159181"/>
                  <a:gd name="connsiteY317" fmla="*/ 1232033 h 3450517"/>
                  <a:gd name="connsiteX318" fmla="*/ 3034333 w 6159181"/>
                  <a:gd name="connsiteY318" fmla="*/ 1085228 h 3450517"/>
                  <a:gd name="connsiteX319" fmla="*/ 3289525 w 6159181"/>
                  <a:gd name="connsiteY319" fmla="*/ 1145845 h 3450517"/>
                  <a:gd name="connsiteX320" fmla="*/ 3287569 w 6159181"/>
                  <a:gd name="connsiteY320" fmla="*/ 1126902 h 3450517"/>
                  <a:gd name="connsiteX321" fmla="*/ 3297347 w 6159181"/>
                  <a:gd name="connsiteY321" fmla="*/ 1121219 h 3450517"/>
                  <a:gd name="connsiteX322" fmla="*/ 3367744 w 6159181"/>
                  <a:gd name="connsiteY322" fmla="*/ 1170470 h 3450517"/>
                  <a:gd name="connsiteX323" fmla="*/ 3402943 w 6159181"/>
                  <a:gd name="connsiteY323" fmla="*/ 1205514 h 3450517"/>
                  <a:gd name="connsiteX324" fmla="*/ 3409787 w 6159181"/>
                  <a:gd name="connsiteY324" fmla="*/ 1040713 h 3450517"/>
                  <a:gd name="connsiteX325" fmla="*/ 3507562 w 6159181"/>
                  <a:gd name="connsiteY325" fmla="*/ 1095647 h 3450517"/>
                  <a:gd name="connsiteX326" fmla="*/ 3507562 w 6159181"/>
                  <a:gd name="connsiteY326" fmla="*/ 1090911 h 3450517"/>
                  <a:gd name="connsiteX327" fmla="*/ 3550582 w 6159181"/>
                  <a:gd name="connsiteY327" fmla="*/ 958313 h 3450517"/>
                  <a:gd name="connsiteX328" fmla="*/ 3614136 w 6159181"/>
                  <a:gd name="connsiteY328" fmla="*/ 1205514 h 3450517"/>
                  <a:gd name="connsiteX329" fmla="*/ 3688445 w 6159181"/>
                  <a:gd name="connsiteY329" fmla="*/ 1058709 h 3450517"/>
                  <a:gd name="connsiteX330" fmla="*/ 3793063 w 6159181"/>
                  <a:gd name="connsiteY330" fmla="*/ 981044 h 3450517"/>
                  <a:gd name="connsiteX331" fmla="*/ 3801863 w 6159181"/>
                  <a:gd name="connsiteY331" fmla="*/ 1138267 h 3450517"/>
                  <a:gd name="connsiteX332" fmla="*/ 3931903 w 6159181"/>
                  <a:gd name="connsiteY332" fmla="*/ 990515 h 3450517"/>
                  <a:gd name="connsiteX333" fmla="*/ 4011100 w 6159181"/>
                  <a:gd name="connsiteY333" fmla="*/ 963996 h 3450517"/>
                  <a:gd name="connsiteX334" fmla="*/ 4054121 w 6159181"/>
                  <a:gd name="connsiteY334" fmla="*/ 1013246 h 3450517"/>
                  <a:gd name="connsiteX335" fmla="*/ 3911370 w 6159181"/>
                  <a:gd name="connsiteY335" fmla="*/ 1156263 h 3450517"/>
                  <a:gd name="connsiteX336" fmla="*/ 3936792 w 6159181"/>
                  <a:gd name="connsiteY336" fmla="*/ 793513 h 3450517"/>
                  <a:gd name="connsiteX337" fmla="*/ 3964169 w 6159181"/>
                  <a:gd name="connsiteY337" fmla="*/ 826662 h 3450517"/>
                  <a:gd name="connsiteX338" fmla="*/ 3962213 w 6159181"/>
                  <a:gd name="connsiteY338" fmla="*/ 835186 h 3450517"/>
                  <a:gd name="connsiteX339" fmla="*/ 3598492 w 6159181"/>
                  <a:gd name="connsiteY339" fmla="*/ 856023 h 3450517"/>
                  <a:gd name="connsiteX340" fmla="*/ 3281703 w 6159181"/>
                  <a:gd name="connsiteY340" fmla="*/ 695011 h 3450517"/>
                  <a:gd name="connsiteX341" fmla="*/ 3376544 w 6159181"/>
                  <a:gd name="connsiteY341" fmla="*/ 853182 h 3450517"/>
                  <a:gd name="connsiteX342" fmla="*/ 3378500 w 6159181"/>
                  <a:gd name="connsiteY342" fmla="*/ 1027454 h 3450517"/>
                  <a:gd name="connsiteX343" fmla="*/ 3370677 w 6159181"/>
                  <a:gd name="connsiteY343" fmla="*/ 1028401 h 3450517"/>
                  <a:gd name="connsiteX344" fmla="*/ 3206416 w 6159181"/>
                  <a:gd name="connsiteY344" fmla="*/ 863600 h 3450517"/>
                  <a:gd name="connsiteX345" fmla="*/ 3205439 w 6159181"/>
                  <a:gd name="connsiteY345" fmla="*/ 1019876 h 3450517"/>
                  <a:gd name="connsiteX346" fmla="*/ 3109620 w 6159181"/>
                  <a:gd name="connsiteY346" fmla="*/ 1019876 h 3450517"/>
                  <a:gd name="connsiteX347" fmla="*/ 3010867 w 6159181"/>
                  <a:gd name="connsiteY347" fmla="*/ 873071 h 3450517"/>
                  <a:gd name="connsiteX348" fmla="*/ 3001090 w 6159181"/>
                  <a:gd name="connsiteY348" fmla="*/ 853182 h 3450517"/>
                  <a:gd name="connsiteX349" fmla="*/ 2970780 w 6159181"/>
                  <a:gd name="connsiteY349" fmla="*/ 959260 h 3450517"/>
                  <a:gd name="connsiteX350" fmla="*/ 2849540 w 6159181"/>
                  <a:gd name="connsiteY350" fmla="*/ 1080493 h 3450517"/>
                  <a:gd name="connsiteX351" fmla="*/ 2842695 w 6159181"/>
                  <a:gd name="connsiteY351" fmla="*/ 1073863 h 3450517"/>
                  <a:gd name="connsiteX352" fmla="*/ 2866161 w 6159181"/>
                  <a:gd name="connsiteY352" fmla="*/ 963049 h 3450517"/>
                  <a:gd name="connsiteX353" fmla="*/ 2829985 w 6159181"/>
                  <a:gd name="connsiteY353" fmla="*/ 1010405 h 3450517"/>
                  <a:gd name="connsiteX354" fmla="*/ 2632480 w 6159181"/>
                  <a:gd name="connsiteY354" fmla="*/ 1178047 h 3450517"/>
                  <a:gd name="connsiteX355" fmla="*/ 2551327 w 6159181"/>
                  <a:gd name="connsiteY355" fmla="*/ 1162893 h 3450517"/>
                  <a:gd name="connsiteX356" fmla="*/ 2533728 w 6159181"/>
                  <a:gd name="connsiteY356" fmla="*/ 1071021 h 3450517"/>
                  <a:gd name="connsiteX357" fmla="*/ 2541550 w 6159181"/>
                  <a:gd name="connsiteY357" fmla="*/ 1041660 h 3450517"/>
                  <a:gd name="connsiteX358" fmla="*/ 2537639 w 6159181"/>
                  <a:gd name="connsiteY358" fmla="*/ 1037872 h 3450517"/>
                  <a:gd name="connsiteX359" fmla="*/ 2522973 w 6159181"/>
                  <a:gd name="connsiteY359" fmla="*/ 1002828 h 3450517"/>
                  <a:gd name="connsiteX360" fmla="*/ 2428131 w 6159181"/>
                  <a:gd name="connsiteY360" fmla="*/ 1100382 h 3450517"/>
                  <a:gd name="connsiteX361" fmla="*/ 2418354 w 6159181"/>
                  <a:gd name="connsiteY361" fmla="*/ 1094700 h 3450517"/>
                  <a:gd name="connsiteX362" fmla="*/ 2434976 w 6159181"/>
                  <a:gd name="connsiteY362" fmla="*/ 995251 h 3450517"/>
                  <a:gd name="connsiteX363" fmla="*/ 2221827 w 6159181"/>
                  <a:gd name="connsiteY363" fmla="*/ 1170470 h 3450517"/>
                  <a:gd name="connsiteX364" fmla="*/ 2366533 w 6159181"/>
                  <a:gd name="connsiteY364" fmla="*/ 1186571 h 3450517"/>
                  <a:gd name="connsiteX365" fmla="*/ 2366533 w 6159181"/>
                  <a:gd name="connsiteY365" fmla="*/ 1197937 h 3450517"/>
                  <a:gd name="connsiteX366" fmla="*/ 2277559 w 6159181"/>
                  <a:gd name="connsiteY366" fmla="*/ 1238663 h 3450517"/>
                  <a:gd name="connsiteX367" fmla="*/ 2356756 w 6159181"/>
                  <a:gd name="connsiteY367" fmla="*/ 1250029 h 3450517"/>
                  <a:gd name="connsiteX368" fmla="*/ 2341112 w 6159181"/>
                  <a:gd name="connsiteY368" fmla="*/ 1346636 h 3450517"/>
                  <a:gd name="connsiteX369" fmla="*/ 2143608 w 6159181"/>
                  <a:gd name="connsiteY369" fmla="*/ 1412935 h 3450517"/>
                  <a:gd name="connsiteX370" fmla="*/ 2005746 w 6159181"/>
                  <a:gd name="connsiteY370" fmla="*/ 1425247 h 3450517"/>
                  <a:gd name="connsiteX371" fmla="*/ 2059521 w 6159181"/>
                  <a:gd name="connsiteY371" fmla="*/ 1515225 h 3450517"/>
                  <a:gd name="connsiteX372" fmla="*/ 2016501 w 6159181"/>
                  <a:gd name="connsiteY372" fmla="*/ 1527537 h 3450517"/>
                  <a:gd name="connsiteX373" fmla="*/ 2095698 w 6159181"/>
                  <a:gd name="connsiteY373" fmla="*/ 1636457 h 3450517"/>
                  <a:gd name="connsiteX374" fmla="*/ 1935348 w 6159181"/>
                  <a:gd name="connsiteY374" fmla="*/ 1659188 h 3450517"/>
                  <a:gd name="connsiteX375" fmla="*/ 1879616 w 6159181"/>
                  <a:gd name="connsiteY375" fmla="*/ 1653505 h 3450517"/>
                  <a:gd name="connsiteX376" fmla="*/ 1921659 w 6159181"/>
                  <a:gd name="connsiteY376" fmla="*/ 1675290 h 3450517"/>
                  <a:gd name="connsiteX377" fmla="*/ 2007701 w 6159181"/>
                  <a:gd name="connsiteY377" fmla="*/ 1757690 h 3450517"/>
                  <a:gd name="connsiteX378" fmla="*/ 1839529 w 6159181"/>
                  <a:gd name="connsiteY378" fmla="*/ 1754848 h 3450517"/>
                  <a:gd name="connsiteX379" fmla="*/ 1900149 w 6159181"/>
                  <a:gd name="connsiteY379" fmla="*/ 1883658 h 3450517"/>
                  <a:gd name="connsiteX380" fmla="*/ 1890372 w 6159181"/>
                  <a:gd name="connsiteY380" fmla="*/ 1889341 h 3450517"/>
                  <a:gd name="connsiteX381" fmla="*/ 1818996 w 6159181"/>
                  <a:gd name="connsiteY381" fmla="*/ 1815465 h 3450517"/>
                  <a:gd name="connsiteX382" fmla="*/ 1802375 w 6159181"/>
                  <a:gd name="connsiteY382" fmla="*/ 1854297 h 3450517"/>
                  <a:gd name="connsiteX383" fmla="*/ 1794553 w 6159181"/>
                  <a:gd name="connsiteY383" fmla="*/ 1868504 h 3450517"/>
                  <a:gd name="connsiteX384" fmla="*/ 1721222 w 6159181"/>
                  <a:gd name="connsiteY384" fmla="*/ 1962270 h 3450517"/>
                  <a:gd name="connsiteX385" fmla="*/ 1809219 w 6159181"/>
                  <a:gd name="connsiteY385" fmla="*/ 1971741 h 3450517"/>
                  <a:gd name="connsiteX386" fmla="*/ 1756421 w 6159181"/>
                  <a:gd name="connsiteY386" fmla="*/ 2050353 h 3450517"/>
                  <a:gd name="connsiteX387" fmla="*/ 2019434 w 6159181"/>
                  <a:gd name="connsiteY387" fmla="*/ 2169691 h 3450517"/>
                  <a:gd name="connsiteX388" fmla="*/ 2014545 w 6159181"/>
                  <a:gd name="connsiteY388" fmla="*/ 2177268 h 3450517"/>
                  <a:gd name="connsiteX389" fmla="*/ 1771087 w 6159181"/>
                  <a:gd name="connsiteY389" fmla="*/ 2194316 h 3450517"/>
                  <a:gd name="connsiteX390" fmla="*/ 1840507 w 6159181"/>
                  <a:gd name="connsiteY390" fmla="*/ 2233149 h 3450517"/>
                  <a:gd name="connsiteX391" fmla="*/ 1848329 w 6159181"/>
                  <a:gd name="connsiteY391" fmla="*/ 2322179 h 3450517"/>
                  <a:gd name="connsiteX392" fmla="*/ 1681134 w 6159181"/>
                  <a:gd name="connsiteY392" fmla="*/ 2274822 h 3450517"/>
                  <a:gd name="connsiteX393" fmla="*/ 1653757 w 6159181"/>
                  <a:gd name="connsiteY393" fmla="*/ 2256827 h 3450517"/>
                  <a:gd name="connsiteX394" fmla="*/ 1605848 w 6159181"/>
                  <a:gd name="connsiteY394" fmla="*/ 2370482 h 3450517"/>
                  <a:gd name="connsiteX395" fmla="*/ 1513940 w 6159181"/>
                  <a:gd name="connsiteY395" fmla="*/ 2329756 h 3450517"/>
                  <a:gd name="connsiteX396" fmla="*/ 1511007 w 6159181"/>
                  <a:gd name="connsiteY396" fmla="*/ 2327861 h 3450517"/>
                  <a:gd name="connsiteX397" fmla="*/ 1554027 w 6159181"/>
                  <a:gd name="connsiteY397" fmla="*/ 2474666 h 3450517"/>
                  <a:gd name="connsiteX398" fmla="*/ 1544250 w 6159181"/>
                  <a:gd name="connsiteY398" fmla="*/ 2480349 h 3450517"/>
                  <a:gd name="connsiteX399" fmla="*/ 1369234 w 6159181"/>
                  <a:gd name="connsiteY399" fmla="*/ 2362905 h 3450517"/>
                  <a:gd name="connsiteX400" fmla="*/ 1389766 w 6159181"/>
                  <a:gd name="connsiteY400" fmla="*/ 2481296 h 3450517"/>
                  <a:gd name="connsiteX401" fmla="*/ 1382922 w 6159181"/>
                  <a:gd name="connsiteY401" fmla="*/ 2486032 h 3450517"/>
                  <a:gd name="connsiteX402" fmla="*/ 1211817 w 6159181"/>
                  <a:gd name="connsiteY402" fmla="*/ 2402684 h 3450517"/>
                  <a:gd name="connsiteX403" fmla="*/ 1210839 w 6159181"/>
                  <a:gd name="connsiteY403" fmla="*/ 2439623 h 3450517"/>
                  <a:gd name="connsiteX404" fmla="*/ 1132619 w 6159181"/>
                  <a:gd name="connsiteY404" fmla="*/ 2512551 h 3450517"/>
                  <a:gd name="connsiteX405" fmla="*/ 1071999 w 6159181"/>
                  <a:gd name="connsiteY405" fmla="*/ 2449094 h 3450517"/>
                  <a:gd name="connsiteX406" fmla="*/ 876450 w 6159181"/>
                  <a:gd name="connsiteY406" fmla="*/ 2626207 h 3450517"/>
                  <a:gd name="connsiteX407" fmla="*/ 863739 w 6159181"/>
                  <a:gd name="connsiteY407" fmla="*/ 2578850 h 3450517"/>
                  <a:gd name="connsiteX408" fmla="*/ 784542 w 6159181"/>
                  <a:gd name="connsiteY408" fmla="*/ 2633784 h 3450517"/>
                  <a:gd name="connsiteX409" fmla="*/ 529351 w 6159181"/>
                  <a:gd name="connsiteY409" fmla="*/ 2656515 h 3450517"/>
                  <a:gd name="connsiteX410" fmla="*/ 528373 w 6159181"/>
                  <a:gd name="connsiteY410" fmla="*/ 2646097 h 3450517"/>
                  <a:gd name="connsiteX411" fmla="*/ 577260 w 6159181"/>
                  <a:gd name="connsiteY411" fmla="*/ 2586428 h 3450517"/>
                  <a:gd name="connsiteX412" fmla="*/ 516640 w 6159181"/>
                  <a:gd name="connsiteY412" fmla="*/ 2596846 h 3450517"/>
                  <a:gd name="connsiteX413" fmla="*/ 508818 w 6159181"/>
                  <a:gd name="connsiteY413" fmla="*/ 2589269 h 3450517"/>
                  <a:gd name="connsiteX414" fmla="*/ 544017 w 6159181"/>
                  <a:gd name="connsiteY414" fmla="*/ 2519181 h 3450517"/>
                  <a:gd name="connsiteX415" fmla="*/ 539128 w 6159181"/>
                  <a:gd name="connsiteY415" fmla="*/ 2520128 h 3450517"/>
                  <a:gd name="connsiteX416" fmla="*/ 329891 w 6159181"/>
                  <a:gd name="connsiteY416" fmla="*/ 2514446 h 3450517"/>
                  <a:gd name="connsiteX417" fmla="*/ 327935 w 6159181"/>
                  <a:gd name="connsiteY417" fmla="*/ 2505921 h 3450517"/>
                  <a:gd name="connsiteX418" fmla="*/ 386600 w 6159181"/>
                  <a:gd name="connsiteY418" fmla="*/ 2418786 h 3450517"/>
                  <a:gd name="connsiteX419" fmla="*/ 422777 w 6159181"/>
                  <a:gd name="connsiteY419" fmla="*/ 2376165 h 3450517"/>
                  <a:gd name="connsiteX420" fmla="*/ 526417 w 6159181"/>
                  <a:gd name="connsiteY420" fmla="*/ 2286188 h 3450517"/>
                  <a:gd name="connsiteX421" fmla="*/ 459931 w 6159181"/>
                  <a:gd name="connsiteY421" fmla="*/ 2290923 h 3450517"/>
                  <a:gd name="connsiteX422" fmla="*/ 291759 w 6159181"/>
                  <a:gd name="connsiteY422" fmla="*/ 2269139 h 3450517"/>
                  <a:gd name="connsiteX423" fmla="*/ 423754 w 6159181"/>
                  <a:gd name="connsiteY423" fmla="*/ 2146013 h 3450517"/>
                  <a:gd name="connsiteX424" fmla="*/ 344557 w 6159181"/>
                  <a:gd name="connsiteY424" fmla="*/ 2146960 h 3450517"/>
                  <a:gd name="connsiteX425" fmla="*/ 340646 w 6159181"/>
                  <a:gd name="connsiteY425" fmla="*/ 2137488 h 3450517"/>
                  <a:gd name="connsiteX426" fmla="*/ 490241 w 6159181"/>
                  <a:gd name="connsiteY426" fmla="*/ 2030463 h 3450517"/>
                  <a:gd name="connsiteX427" fmla="*/ 332824 w 6159181"/>
                  <a:gd name="connsiteY427" fmla="*/ 1967005 h 3450517"/>
                  <a:gd name="connsiteX428" fmla="*/ 382689 w 6159181"/>
                  <a:gd name="connsiteY428" fmla="*/ 1880816 h 3450517"/>
                  <a:gd name="connsiteX429" fmla="*/ 532284 w 6159181"/>
                  <a:gd name="connsiteY429" fmla="*/ 1853350 h 3450517"/>
                  <a:gd name="connsiteX430" fmla="*/ 510774 w 6159181"/>
                  <a:gd name="connsiteY430" fmla="*/ 1832513 h 3450517"/>
                  <a:gd name="connsiteX431" fmla="*/ 511751 w 6159181"/>
                  <a:gd name="connsiteY431" fmla="*/ 1822095 h 3450517"/>
                  <a:gd name="connsiteX432" fmla="*/ 681879 w 6159181"/>
                  <a:gd name="connsiteY432" fmla="*/ 1819253 h 3450517"/>
                  <a:gd name="connsiteX433" fmla="*/ 629081 w 6159181"/>
                  <a:gd name="connsiteY433" fmla="*/ 1644034 h 3450517"/>
                  <a:gd name="connsiteX434" fmla="*/ 859828 w 6159181"/>
                  <a:gd name="connsiteY434" fmla="*/ 1715069 h 3450517"/>
                  <a:gd name="connsiteX435" fmla="*/ 857873 w 6159181"/>
                  <a:gd name="connsiteY435" fmla="*/ 1636457 h 3450517"/>
                  <a:gd name="connsiteX436" fmla="*/ 865695 w 6159181"/>
                  <a:gd name="connsiteY436" fmla="*/ 1631721 h 3450517"/>
                  <a:gd name="connsiteX437" fmla="*/ 966403 w 6159181"/>
                  <a:gd name="connsiteY437" fmla="*/ 1729276 h 3450517"/>
                  <a:gd name="connsiteX438" fmla="*/ 982047 w 6159181"/>
                  <a:gd name="connsiteY438" fmla="*/ 1557846 h 3450517"/>
                  <a:gd name="connsiteX439" fmla="*/ 990846 w 6159181"/>
                  <a:gd name="connsiteY439" fmla="*/ 1555951 h 3450517"/>
                  <a:gd name="connsiteX440" fmla="*/ 1043645 w 6159181"/>
                  <a:gd name="connsiteY440" fmla="*/ 1600466 h 3450517"/>
                  <a:gd name="connsiteX441" fmla="*/ 1049511 w 6159181"/>
                  <a:gd name="connsiteY441" fmla="*/ 1587207 h 3450517"/>
                  <a:gd name="connsiteX442" fmla="*/ 1125775 w 6159181"/>
                  <a:gd name="connsiteY442" fmla="*/ 1616567 h 3450517"/>
                  <a:gd name="connsiteX443" fmla="*/ 1127731 w 6159181"/>
                  <a:gd name="connsiteY443" fmla="*/ 1604255 h 3450517"/>
                  <a:gd name="connsiteX444" fmla="*/ 1161952 w 6159181"/>
                  <a:gd name="connsiteY444" fmla="*/ 1547427 h 3450517"/>
                  <a:gd name="connsiteX445" fmla="*/ 1006490 w 6159181"/>
                  <a:gd name="connsiteY445" fmla="*/ 1533220 h 3450517"/>
                  <a:gd name="connsiteX446" fmla="*/ 1006490 w 6159181"/>
                  <a:gd name="connsiteY446" fmla="*/ 1521855 h 3450517"/>
                  <a:gd name="connsiteX447" fmla="*/ 1055377 w 6159181"/>
                  <a:gd name="connsiteY447" fmla="*/ 1502912 h 3450517"/>
                  <a:gd name="connsiteX448" fmla="*/ 1003557 w 6159181"/>
                  <a:gd name="connsiteY448" fmla="*/ 1498176 h 3450517"/>
                  <a:gd name="connsiteX449" fmla="*/ 885250 w 6159181"/>
                  <a:gd name="connsiteY449" fmla="*/ 1453662 h 3450517"/>
                  <a:gd name="connsiteX450" fmla="*/ 886228 w 6159181"/>
                  <a:gd name="connsiteY450" fmla="*/ 1443243 h 3450517"/>
                  <a:gd name="connsiteX451" fmla="*/ 984980 w 6159181"/>
                  <a:gd name="connsiteY451" fmla="*/ 1418618 h 3450517"/>
                  <a:gd name="connsiteX452" fmla="*/ 900894 w 6159181"/>
                  <a:gd name="connsiteY452" fmla="*/ 1327693 h 3450517"/>
                  <a:gd name="connsiteX453" fmla="*/ 906760 w 6159181"/>
                  <a:gd name="connsiteY453" fmla="*/ 1318222 h 3450517"/>
                  <a:gd name="connsiteX454" fmla="*/ 1053422 w 6159181"/>
                  <a:gd name="connsiteY454" fmla="*/ 1380733 h 3450517"/>
                  <a:gd name="connsiteX455" fmla="*/ 1028001 w 6159181"/>
                  <a:gd name="connsiteY455" fmla="*/ 1304962 h 3450517"/>
                  <a:gd name="connsiteX456" fmla="*/ 1027023 w 6159181"/>
                  <a:gd name="connsiteY456" fmla="*/ 1203619 h 3450517"/>
                  <a:gd name="connsiteX457" fmla="*/ 1046578 w 6159181"/>
                  <a:gd name="connsiteY457" fmla="*/ 1182783 h 3450517"/>
                  <a:gd name="connsiteX458" fmla="*/ 969336 w 6159181"/>
                  <a:gd name="connsiteY458" fmla="*/ 1037872 h 3450517"/>
                  <a:gd name="connsiteX459" fmla="*/ 1102309 w 6159181"/>
                  <a:gd name="connsiteY459" fmla="*/ 1004722 h 3450517"/>
                  <a:gd name="connsiteX460" fmla="*/ 1236260 w 6159181"/>
                  <a:gd name="connsiteY460" fmla="*/ 1098488 h 3450517"/>
                  <a:gd name="connsiteX461" fmla="*/ 1202039 w 6159181"/>
                  <a:gd name="connsiteY461" fmla="*/ 909062 h 3450517"/>
                  <a:gd name="connsiteX462" fmla="*/ 1213772 w 6159181"/>
                  <a:gd name="connsiteY462" fmla="*/ 904327 h 3450517"/>
                  <a:gd name="connsiteX463" fmla="*/ 1312524 w 6159181"/>
                  <a:gd name="connsiteY463" fmla="*/ 1017982 h 3450517"/>
                  <a:gd name="connsiteX464" fmla="*/ 1315458 w 6159181"/>
                  <a:gd name="connsiteY464" fmla="*/ 922322 h 3450517"/>
                  <a:gd name="connsiteX465" fmla="*/ 1370211 w 6159181"/>
                  <a:gd name="connsiteY465" fmla="*/ 841816 h 3450517"/>
                  <a:gd name="connsiteX466" fmla="*/ 1448431 w 6159181"/>
                  <a:gd name="connsiteY466" fmla="*/ 907168 h 3450517"/>
                  <a:gd name="connsiteX467" fmla="*/ 1459186 w 6159181"/>
                  <a:gd name="connsiteY467" fmla="*/ 927058 h 3450517"/>
                  <a:gd name="connsiteX468" fmla="*/ 1460164 w 6159181"/>
                  <a:gd name="connsiteY468" fmla="*/ 909062 h 3450517"/>
                  <a:gd name="connsiteX469" fmla="*/ 1503185 w 6159181"/>
                  <a:gd name="connsiteY469" fmla="*/ 798248 h 3450517"/>
                  <a:gd name="connsiteX470" fmla="*/ 1547183 w 6159181"/>
                  <a:gd name="connsiteY470" fmla="*/ 917587 h 3450517"/>
                  <a:gd name="connsiteX471" fmla="*/ 1533495 w 6159181"/>
                  <a:gd name="connsiteY471" fmla="*/ 1055867 h 3450517"/>
                  <a:gd name="connsiteX472" fmla="*/ 1650824 w 6159181"/>
                  <a:gd name="connsiteY472" fmla="*/ 977255 h 3450517"/>
                  <a:gd name="connsiteX473" fmla="*/ 1688956 w 6159181"/>
                  <a:gd name="connsiteY473" fmla="*/ 996198 h 3450517"/>
                  <a:gd name="connsiteX474" fmla="*/ 1697756 w 6159181"/>
                  <a:gd name="connsiteY474" fmla="*/ 881596 h 3450517"/>
                  <a:gd name="connsiteX475" fmla="*/ 1707533 w 6159181"/>
                  <a:gd name="connsiteY475" fmla="*/ 877807 h 3450517"/>
                  <a:gd name="connsiteX476" fmla="*/ 1843440 w 6159181"/>
                  <a:gd name="connsiteY476" fmla="*/ 1053973 h 3450517"/>
                  <a:gd name="connsiteX477" fmla="*/ 1826818 w 6159181"/>
                  <a:gd name="connsiteY477" fmla="*/ 904327 h 3450517"/>
                  <a:gd name="connsiteX478" fmla="*/ 1836596 w 6159181"/>
                  <a:gd name="connsiteY478" fmla="*/ 898644 h 3450517"/>
                  <a:gd name="connsiteX479" fmla="*/ 1897216 w 6159181"/>
                  <a:gd name="connsiteY479" fmla="*/ 1114589 h 3450517"/>
                  <a:gd name="connsiteX480" fmla="*/ 2030189 w 6159181"/>
                  <a:gd name="connsiteY480" fmla="*/ 1045449 h 3450517"/>
                  <a:gd name="connsiteX481" fmla="*/ 2036056 w 6159181"/>
                  <a:gd name="connsiteY481" fmla="*/ 1041660 h 3450517"/>
                  <a:gd name="connsiteX482" fmla="*/ 2178807 w 6159181"/>
                  <a:gd name="connsiteY482" fmla="*/ 970626 h 3450517"/>
                  <a:gd name="connsiteX483" fmla="*/ 1950992 w 6159181"/>
                  <a:gd name="connsiteY483" fmla="*/ 972520 h 3450517"/>
                  <a:gd name="connsiteX484" fmla="*/ 1949036 w 6159181"/>
                  <a:gd name="connsiteY484" fmla="*/ 960207 h 3450517"/>
                  <a:gd name="connsiteX485" fmla="*/ 2130897 w 6159181"/>
                  <a:gd name="connsiteY485" fmla="*/ 914745 h 3450517"/>
                  <a:gd name="connsiteX486" fmla="*/ 1799441 w 6159181"/>
                  <a:gd name="connsiteY486" fmla="*/ 784041 h 3450517"/>
                  <a:gd name="connsiteX487" fmla="*/ 1798464 w 6159181"/>
                  <a:gd name="connsiteY487" fmla="*/ 776464 h 3450517"/>
                  <a:gd name="connsiteX488" fmla="*/ 2064410 w 6159181"/>
                  <a:gd name="connsiteY488" fmla="*/ 692170 h 3450517"/>
                  <a:gd name="connsiteX489" fmla="*/ 2325468 w 6159181"/>
                  <a:gd name="connsiteY489" fmla="*/ 744262 h 3450517"/>
                  <a:gd name="connsiteX490" fmla="*/ 2250182 w 6159181"/>
                  <a:gd name="connsiteY490" fmla="*/ 648602 h 3450517"/>
                  <a:gd name="connsiteX491" fmla="*/ 2258004 w 6159181"/>
                  <a:gd name="connsiteY491" fmla="*/ 639131 h 3450517"/>
                  <a:gd name="connsiteX492" fmla="*/ 2390977 w 6159181"/>
                  <a:gd name="connsiteY492" fmla="*/ 682698 h 3450517"/>
                  <a:gd name="connsiteX493" fmla="*/ 2346001 w 6159181"/>
                  <a:gd name="connsiteY493" fmla="*/ 588933 h 3450517"/>
                  <a:gd name="connsiteX494" fmla="*/ 2315691 w 6159181"/>
                  <a:gd name="connsiteY494" fmla="*/ 378670 h 3450517"/>
                  <a:gd name="connsiteX495" fmla="*/ 2433998 w 6159181"/>
                  <a:gd name="connsiteY495" fmla="*/ 315213 h 3450517"/>
                  <a:gd name="connsiteX496" fmla="*/ 2551327 w 6159181"/>
                  <a:gd name="connsiteY496" fmla="*/ 444022 h 3450517"/>
                  <a:gd name="connsiteX497" fmla="*/ 2563060 w 6159181"/>
                  <a:gd name="connsiteY497" fmla="*/ 277327 h 3450517"/>
                  <a:gd name="connsiteX498" fmla="*/ 2572838 w 6159181"/>
                  <a:gd name="connsiteY498" fmla="*/ 273539 h 3450517"/>
                  <a:gd name="connsiteX499" fmla="*/ 2669635 w 6159181"/>
                  <a:gd name="connsiteY499" fmla="*/ 428868 h 3450517"/>
                  <a:gd name="connsiteX500" fmla="*/ 2764476 w 6159181"/>
                  <a:gd name="connsiteY500" fmla="*/ 222394 h 3450517"/>
                  <a:gd name="connsiteX501" fmla="*/ 2772298 w 6159181"/>
                  <a:gd name="connsiteY501" fmla="*/ 221447 h 3450517"/>
                  <a:gd name="connsiteX502" fmla="*/ 2832918 w 6159181"/>
                  <a:gd name="connsiteY502" fmla="*/ 356886 h 3450517"/>
                  <a:gd name="connsiteX503" fmla="*/ 2926781 w 6159181"/>
                  <a:gd name="connsiteY503" fmla="*/ 298164 h 3450517"/>
                  <a:gd name="connsiteX504" fmla="*/ 2934603 w 6159181"/>
                  <a:gd name="connsiteY504" fmla="*/ 302900 h 3450517"/>
                  <a:gd name="connsiteX505" fmla="*/ 2872028 w 6159181"/>
                  <a:gd name="connsiteY505" fmla="*/ 556730 h 3450517"/>
                  <a:gd name="connsiteX506" fmla="*/ 2997179 w 6159181"/>
                  <a:gd name="connsiteY506" fmla="*/ 433604 h 3450517"/>
                  <a:gd name="connsiteX507" fmla="*/ 3083221 w 6159181"/>
                  <a:gd name="connsiteY507" fmla="*/ 274486 h 3450517"/>
                  <a:gd name="connsiteX508" fmla="*/ 3093976 w 6159181"/>
                  <a:gd name="connsiteY508" fmla="*/ 277327 h 3450517"/>
                  <a:gd name="connsiteX509" fmla="*/ 3116464 w 6159181"/>
                  <a:gd name="connsiteY509" fmla="*/ 576620 h 3450517"/>
                  <a:gd name="connsiteX510" fmla="*/ 3297347 w 6159181"/>
                  <a:gd name="connsiteY510" fmla="*/ 435498 h 3450517"/>
                  <a:gd name="connsiteX511" fmla="*/ 3355034 w 6159181"/>
                  <a:gd name="connsiteY511" fmla="*/ 465806 h 3450517"/>
                  <a:gd name="connsiteX512" fmla="*/ 3325701 w 6159181"/>
                  <a:gd name="connsiteY512" fmla="*/ 544418 h 3450517"/>
                  <a:gd name="connsiteX513" fmla="*/ 3544716 w 6159181"/>
                  <a:gd name="connsiteY513" fmla="*/ 433604 h 3450517"/>
                  <a:gd name="connsiteX514" fmla="*/ 3553516 w 6159181"/>
                  <a:gd name="connsiteY514" fmla="*/ 440234 h 3450517"/>
                  <a:gd name="connsiteX515" fmla="*/ 3552538 w 6159181"/>
                  <a:gd name="connsiteY515" fmla="*/ 456335 h 3450517"/>
                  <a:gd name="connsiteX516" fmla="*/ 3571115 w 6159181"/>
                  <a:gd name="connsiteY516" fmla="*/ 437392 h 3450517"/>
                  <a:gd name="connsiteX517" fmla="*/ 3732443 w 6159181"/>
                  <a:gd name="connsiteY517" fmla="*/ 355939 h 3450517"/>
                  <a:gd name="connsiteX518" fmla="*/ 3739287 w 6159181"/>
                  <a:gd name="connsiteY518" fmla="*/ 362569 h 3450517"/>
                  <a:gd name="connsiteX519" fmla="*/ 3697244 w 6159181"/>
                  <a:gd name="connsiteY519" fmla="*/ 492326 h 3450517"/>
                  <a:gd name="connsiteX520" fmla="*/ 3771553 w 6159181"/>
                  <a:gd name="connsiteY520" fmla="*/ 479066 h 3450517"/>
                  <a:gd name="connsiteX521" fmla="*/ 3776442 w 6159181"/>
                  <a:gd name="connsiteY521" fmla="*/ 486643 h 3450517"/>
                  <a:gd name="connsiteX522" fmla="*/ 3712888 w 6159181"/>
                  <a:gd name="connsiteY522" fmla="*/ 621135 h 3450517"/>
                  <a:gd name="connsiteX523" fmla="*/ 3932881 w 6159181"/>
                  <a:gd name="connsiteY523" fmla="*/ 524528 h 3450517"/>
                  <a:gd name="connsiteX524" fmla="*/ 4033588 w 6159181"/>
                  <a:gd name="connsiteY524" fmla="*/ 555783 h 3450517"/>
                  <a:gd name="connsiteX525" fmla="*/ 4008167 w 6159181"/>
                  <a:gd name="connsiteY525" fmla="*/ 605034 h 3450517"/>
                  <a:gd name="connsiteX526" fmla="*/ 4165584 w 6159181"/>
                  <a:gd name="connsiteY526" fmla="*/ 623030 h 3450517"/>
                  <a:gd name="connsiteX527" fmla="*/ 4163629 w 6159181"/>
                  <a:gd name="connsiteY527" fmla="*/ 631554 h 3450517"/>
                  <a:gd name="connsiteX528" fmla="*/ 4107897 w 6159181"/>
                  <a:gd name="connsiteY528" fmla="*/ 656179 h 3450517"/>
                  <a:gd name="connsiteX529" fmla="*/ 4235982 w 6159181"/>
                  <a:gd name="connsiteY529" fmla="*/ 712059 h 3450517"/>
                  <a:gd name="connsiteX530" fmla="*/ 4136252 w 6159181"/>
                  <a:gd name="connsiteY530" fmla="*/ 805825 h 3450517"/>
                  <a:gd name="connsiteX531" fmla="*/ 3936792 w 6159181"/>
                  <a:gd name="connsiteY531" fmla="*/ 793513 h 3450517"/>
                  <a:gd name="connsiteX532" fmla="*/ 5792551 w 6159181"/>
                  <a:gd name="connsiteY532" fmla="*/ 1891235 h 3450517"/>
                  <a:gd name="connsiteX533" fmla="*/ 5679133 w 6159181"/>
                  <a:gd name="connsiteY533" fmla="*/ 1933856 h 3450517"/>
                  <a:gd name="connsiteX534" fmla="*/ 5774953 w 6159181"/>
                  <a:gd name="connsiteY534" fmla="*/ 1985948 h 3450517"/>
                  <a:gd name="connsiteX535" fmla="*/ 5737798 w 6159181"/>
                  <a:gd name="connsiteY535" fmla="*/ 2040881 h 3450517"/>
                  <a:gd name="connsiteX536" fmla="*/ 5655668 w 6159181"/>
                  <a:gd name="connsiteY536" fmla="*/ 2069295 h 3450517"/>
                  <a:gd name="connsiteX537" fmla="*/ 5500206 w 6159181"/>
                  <a:gd name="connsiteY537" fmla="*/ 2055088 h 3450517"/>
                  <a:gd name="connsiteX538" fmla="*/ 5508028 w 6159181"/>
                  <a:gd name="connsiteY538" fmla="*/ 2092973 h 3450517"/>
                  <a:gd name="connsiteX539" fmla="*/ 5503139 w 6159181"/>
                  <a:gd name="connsiteY539" fmla="*/ 2098656 h 3450517"/>
                  <a:gd name="connsiteX540" fmla="*/ 5424920 w 6159181"/>
                  <a:gd name="connsiteY540" fmla="*/ 2117599 h 3450517"/>
                  <a:gd name="connsiteX541" fmla="*/ 5495318 w 6159181"/>
                  <a:gd name="connsiteY541" fmla="*/ 2258721 h 3450517"/>
                  <a:gd name="connsiteX542" fmla="*/ 5250881 w 6159181"/>
                  <a:gd name="connsiteY542" fmla="*/ 2176321 h 3450517"/>
                  <a:gd name="connsiteX543" fmla="*/ 5298791 w 6159181"/>
                  <a:gd name="connsiteY543" fmla="*/ 2293765 h 3450517"/>
                  <a:gd name="connsiteX544" fmla="*/ 5297813 w 6159181"/>
                  <a:gd name="connsiteY544" fmla="*/ 2450988 h 3450517"/>
                  <a:gd name="connsiteX545" fmla="*/ 5232304 w 6159181"/>
                  <a:gd name="connsiteY545" fmla="*/ 2465195 h 3450517"/>
                  <a:gd name="connsiteX546" fmla="*/ 5201994 w 6159181"/>
                  <a:gd name="connsiteY546" fmla="*/ 2415944 h 3450517"/>
                  <a:gd name="connsiteX547" fmla="*/ 5203949 w 6159181"/>
                  <a:gd name="connsiteY547" fmla="*/ 2322179 h 3450517"/>
                  <a:gd name="connsiteX548" fmla="*/ 5106175 w 6159181"/>
                  <a:gd name="connsiteY548" fmla="*/ 2450041 h 3450517"/>
                  <a:gd name="connsiteX549" fmla="*/ 4869561 w 6159181"/>
                  <a:gd name="connsiteY549" fmla="*/ 2563696 h 3450517"/>
                  <a:gd name="connsiteX550" fmla="*/ 4862716 w 6159181"/>
                  <a:gd name="connsiteY550" fmla="*/ 2557066 h 3450517"/>
                  <a:gd name="connsiteX551" fmla="*/ 4954624 w 6159181"/>
                  <a:gd name="connsiteY551" fmla="*/ 2294712 h 3450517"/>
                  <a:gd name="connsiteX552" fmla="*/ 4740498 w 6159181"/>
                  <a:gd name="connsiteY552" fmla="*/ 2466142 h 3450517"/>
                  <a:gd name="connsiteX553" fmla="*/ 4731699 w 6159181"/>
                  <a:gd name="connsiteY553" fmla="*/ 2464248 h 3450517"/>
                  <a:gd name="connsiteX554" fmla="*/ 4498995 w 6159181"/>
                  <a:gd name="connsiteY554" fmla="*/ 2621471 h 3450517"/>
                  <a:gd name="connsiteX555" fmla="*/ 4491173 w 6159181"/>
                  <a:gd name="connsiteY555" fmla="*/ 2618630 h 3450517"/>
                  <a:gd name="connsiteX556" fmla="*/ 4541038 w 6159181"/>
                  <a:gd name="connsiteY556" fmla="*/ 2491715 h 3450517"/>
                  <a:gd name="connsiteX557" fmla="*/ 4602636 w 6159181"/>
                  <a:gd name="connsiteY557" fmla="*/ 2433940 h 3450517"/>
                  <a:gd name="connsiteX558" fmla="*/ 4447175 w 6159181"/>
                  <a:gd name="connsiteY558" fmla="*/ 2504027 h 3450517"/>
                  <a:gd name="connsiteX559" fmla="*/ 4206649 w 6159181"/>
                  <a:gd name="connsiteY559" fmla="*/ 2497397 h 3450517"/>
                  <a:gd name="connsiteX560" fmla="*/ 4206649 w 6159181"/>
                  <a:gd name="connsiteY560" fmla="*/ 2487926 h 3450517"/>
                  <a:gd name="connsiteX561" fmla="*/ 4574282 w 6159181"/>
                  <a:gd name="connsiteY561" fmla="*/ 2241673 h 3450517"/>
                  <a:gd name="connsiteX562" fmla="*/ 4405132 w 6159181"/>
                  <a:gd name="connsiteY562" fmla="*/ 2251144 h 3450517"/>
                  <a:gd name="connsiteX563" fmla="*/ 4389488 w 6159181"/>
                  <a:gd name="connsiteY563" fmla="*/ 2196211 h 3450517"/>
                  <a:gd name="connsiteX564" fmla="*/ 4446197 w 6159181"/>
                  <a:gd name="connsiteY564" fmla="*/ 2156431 h 3450517"/>
                  <a:gd name="connsiteX565" fmla="*/ 4153851 w 6159181"/>
                  <a:gd name="connsiteY565" fmla="*/ 2098656 h 3450517"/>
                  <a:gd name="connsiteX566" fmla="*/ 4151896 w 6159181"/>
                  <a:gd name="connsiteY566" fmla="*/ 2090132 h 3450517"/>
                  <a:gd name="connsiteX567" fmla="*/ 4344511 w 6159181"/>
                  <a:gd name="connsiteY567" fmla="*/ 2011520 h 3450517"/>
                  <a:gd name="connsiteX568" fmla="*/ 4512684 w 6159181"/>
                  <a:gd name="connsiteY568" fmla="*/ 2013415 h 3450517"/>
                  <a:gd name="connsiteX569" fmla="*/ 4306379 w 6159181"/>
                  <a:gd name="connsiteY569" fmla="*/ 1917754 h 3450517"/>
                  <a:gd name="connsiteX570" fmla="*/ 4307357 w 6159181"/>
                  <a:gd name="connsiteY570" fmla="*/ 1907336 h 3450517"/>
                  <a:gd name="connsiteX571" fmla="*/ 4524416 w 6159181"/>
                  <a:gd name="connsiteY571" fmla="*/ 1884605 h 3450517"/>
                  <a:gd name="connsiteX572" fmla="*/ 4272158 w 6159181"/>
                  <a:gd name="connsiteY572" fmla="*/ 1729276 h 3450517"/>
                  <a:gd name="connsiteX573" fmla="*/ 4274114 w 6159181"/>
                  <a:gd name="connsiteY573" fmla="*/ 1720752 h 3450517"/>
                  <a:gd name="connsiteX574" fmla="*/ 4708233 w 6159181"/>
                  <a:gd name="connsiteY574" fmla="*/ 1813570 h 3450517"/>
                  <a:gd name="connsiteX575" fmla="*/ 4636857 w 6159181"/>
                  <a:gd name="connsiteY575" fmla="*/ 1466921 h 3450517"/>
                  <a:gd name="connsiteX576" fmla="*/ 4647612 w 6159181"/>
                  <a:gd name="connsiteY576" fmla="*/ 1464080 h 3450517"/>
                  <a:gd name="connsiteX577" fmla="*/ 4715077 w 6159181"/>
                  <a:gd name="connsiteY577" fmla="*/ 1544586 h 3450517"/>
                  <a:gd name="connsiteX578" fmla="*/ 4756142 w 6159181"/>
                  <a:gd name="connsiteY578" fmla="*/ 1442296 h 3450517"/>
                  <a:gd name="connsiteX579" fmla="*/ 4867605 w 6159181"/>
                  <a:gd name="connsiteY579" fmla="*/ 1604255 h 3450517"/>
                  <a:gd name="connsiteX580" fmla="*/ 4944847 w 6159181"/>
                  <a:gd name="connsiteY580" fmla="*/ 1399675 h 3450517"/>
                  <a:gd name="connsiteX581" fmla="*/ 4954624 w 6159181"/>
                  <a:gd name="connsiteY581" fmla="*/ 1399675 h 3450517"/>
                  <a:gd name="connsiteX582" fmla="*/ 5015244 w 6159181"/>
                  <a:gd name="connsiteY582" fmla="*/ 1622250 h 3450517"/>
                  <a:gd name="connsiteX583" fmla="*/ 5145285 w 6159181"/>
                  <a:gd name="connsiteY583" fmla="*/ 1464080 h 3450517"/>
                  <a:gd name="connsiteX584" fmla="*/ 5157017 w 6159181"/>
                  <a:gd name="connsiteY584" fmla="*/ 1468816 h 3450517"/>
                  <a:gd name="connsiteX585" fmla="*/ 5132574 w 6159181"/>
                  <a:gd name="connsiteY585" fmla="*/ 1732117 h 3450517"/>
                  <a:gd name="connsiteX586" fmla="*/ 5296835 w 6159181"/>
                  <a:gd name="connsiteY586" fmla="*/ 1616567 h 3450517"/>
                  <a:gd name="connsiteX587" fmla="*/ 5303679 w 6159181"/>
                  <a:gd name="connsiteY587" fmla="*/ 1623197 h 3450517"/>
                  <a:gd name="connsiteX588" fmla="*/ 5261637 w 6159181"/>
                  <a:gd name="connsiteY588" fmla="*/ 1781368 h 3450517"/>
                  <a:gd name="connsiteX589" fmla="*/ 5360388 w 6159181"/>
                  <a:gd name="connsiteY589" fmla="*/ 1685708 h 3450517"/>
                  <a:gd name="connsiteX590" fmla="*/ 5533449 w 6159181"/>
                  <a:gd name="connsiteY590" fmla="*/ 1619409 h 3450517"/>
                  <a:gd name="connsiteX591" fmla="*/ 5504117 w 6159181"/>
                  <a:gd name="connsiteY591" fmla="*/ 1765267 h 3450517"/>
                  <a:gd name="connsiteX592" fmla="*/ 5379944 w 6159181"/>
                  <a:gd name="connsiteY592" fmla="*/ 1886499 h 3450517"/>
                  <a:gd name="connsiteX593" fmla="*/ 5587225 w 6159181"/>
                  <a:gd name="connsiteY593" fmla="*/ 1823042 h 3450517"/>
                  <a:gd name="connsiteX594" fmla="*/ 5795485 w 6159181"/>
                  <a:gd name="connsiteY594" fmla="*/ 1883658 h 3450517"/>
                  <a:gd name="connsiteX595" fmla="*/ 5792551 w 6159181"/>
                  <a:gd name="connsiteY595" fmla="*/ 1891235 h 3450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</a:cxnLst>
                <a:rect l="l" t="t" r="r" b="b"/>
                <a:pathLst>
                  <a:path w="6159181" h="3450517">
                    <a:moveTo>
                      <a:pt x="5990056" y="1907336"/>
                    </a:moveTo>
                    <a:cubicBezTo>
                      <a:pt x="6032099" y="1889341"/>
                      <a:pt x="6082942" y="1863768"/>
                      <a:pt x="6078053" y="1826830"/>
                    </a:cubicBezTo>
                    <a:cubicBezTo>
                      <a:pt x="6066320" y="1748218"/>
                      <a:pt x="5963657" y="1761478"/>
                      <a:pt x="5896193" y="1774738"/>
                    </a:cubicBezTo>
                    <a:cubicBezTo>
                      <a:pt x="5898148" y="1770950"/>
                      <a:pt x="5901081" y="1768108"/>
                      <a:pt x="5903037" y="1764320"/>
                    </a:cubicBezTo>
                    <a:cubicBezTo>
                      <a:pt x="5922592" y="1734012"/>
                      <a:pt x="5897171" y="1713175"/>
                      <a:pt x="5877615" y="1694232"/>
                    </a:cubicBezTo>
                    <a:cubicBezTo>
                      <a:pt x="5864905" y="1681920"/>
                      <a:pt x="5810151" y="1687602"/>
                      <a:pt x="5796462" y="1693285"/>
                    </a:cubicBezTo>
                    <a:cubicBezTo>
                      <a:pt x="5713354" y="1728329"/>
                      <a:pt x="5787663" y="1630775"/>
                      <a:pt x="5773975" y="1584365"/>
                    </a:cubicBezTo>
                    <a:cubicBezTo>
                      <a:pt x="5772997" y="1579629"/>
                      <a:pt x="5771042" y="1577735"/>
                      <a:pt x="5766153" y="1576788"/>
                    </a:cubicBezTo>
                    <a:cubicBezTo>
                      <a:pt x="5729976" y="1570158"/>
                      <a:pt x="5700644" y="1602361"/>
                      <a:pt x="5674244" y="1622250"/>
                    </a:cubicBezTo>
                    <a:cubicBezTo>
                      <a:pt x="5624380" y="1660135"/>
                      <a:pt x="5645890" y="1629827"/>
                      <a:pt x="5661534" y="1593837"/>
                    </a:cubicBezTo>
                    <a:cubicBezTo>
                      <a:pt x="5664467" y="1591942"/>
                      <a:pt x="5668378" y="1590995"/>
                      <a:pt x="5672289" y="1589101"/>
                    </a:cubicBezTo>
                    <a:cubicBezTo>
                      <a:pt x="5712376" y="1565422"/>
                      <a:pt x="5632201" y="1502912"/>
                      <a:pt x="5592114" y="1473551"/>
                    </a:cubicBezTo>
                    <a:cubicBezTo>
                      <a:pt x="5565715" y="1454609"/>
                      <a:pt x="5536383" y="1439454"/>
                      <a:pt x="5506073" y="1428089"/>
                    </a:cubicBezTo>
                    <a:cubicBezTo>
                      <a:pt x="5499228" y="1425247"/>
                      <a:pt x="5493362" y="1422406"/>
                      <a:pt x="5487495" y="1419565"/>
                    </a:cubicBezTo>
                    <a:cubicBezTo>
                      <a:pt x="5500206" y="1411988"/>
                      <a:pt x="5510961" y="1402516"/>
                      <a:pt x="5519761" y="1391151"/>
                    </a:cubicBezTo>
                    <a:cubicBezTo>
                      <a:pt x="5531494" y="1385468"/>
                      <a:pt x="5538338" y="1375050"/>
                      <a:pt x="5536383" y="1358001"/>
                    </a:cubicBezTo>
                    <a:cubicBezTo>
                      <a:pt x="5538338" y="1350424"/>
                      <a:pt x="5538338" y="1341900"/>
                      <a:pt x="5537361" y="1333376"/>
                    </a:cubicBezTo>
                    <a:cubicBezTo>
                      <a:pt x="5532472" y="1289808"/>
                      <a:pt x="5455230" y="1249082"/>
                      <a:pt x="5379944" y="1225404"/>
                    </a:cubicBezTo>
                    <a:cubicBezTo>
                      <a:pt x="5395587" y="1212143"/>
                      <a:pt x="5410253" y="1196989"/>
                      <a:pt x="5422964" y="1181835"/>
                    </a:cubicBezTo>
                    <a:cubicBezTo>
                      <a:pt x="5431764" y="1171417"/>
                      <a:pt x="5455230" y="1154369"/>
                      <a:pt x="5446430" y="1135426"/>
                    </a:cubicBezTo>
                    <a:cubicBezTo>
                      <a:pt x="5426875" y="1092805"/>
                      <a:pt x="5377010" y="1078598"/>
                      <a:pt x="5328122" y="1069127"/>
                    </a:cubicBezTo>
                    <a:cubicBezTo>
                      <a:pt x="5316390" y="1067233"/>
                      <a:pt x="5303679" y="1064392"/>
                      <a:pt x="5291946" y="1062497"/>
                    </a:cubicBezTo>
                    <a:cubicBezTo>
                      <a:pt x="5316390" y="1034083"/>
                      <a:pt x="5330078" y="1002828"/>
                      <a:pt x="5294880" y="983885"/>
                    </a:cubicBezTo>
                    <a:cubicBezTo>
                      <a:pt x="5282169" y="977255"/>
                      <a:pt x="5267503" y="971573"/>
                      <a:pt x="5251858" y="967784"/>
                    </a:cubicBezTo>
                    <a:cubicBezTo>
                      <a:pt x="5235237" y="957366"/>
                      <a:pt x="5216660" y="950736"/>
                      <a:pt x="5197105" y="946000"/>
                    </a:cubicBezTo>
                    <a:cubicBezTo>
                      <a:pt x="5206882" y="930846"/>
                      <a:pt x="5215682" y="916639"/>
                      <a:pt x="5226438" y="902432"/>
                    </a:cubicBezTo>
                    <a:cubicBezTo>
                      <a:pt x="5239148" y="886331"/>
                      <a:pt x="5275325" y="835186"/>
                      <a:pt x="5217638" y="807719"/>
                    </a:cubicBezTo>
                    <a:cubicBezTo>
                      <a:pt x="5158973" y="779306"/>
                      <a:pt x="5079776" y="786883"/>
                      <a:pt x="5029911" y="787830"/>
                    </a:cubicBezTo>
                    <a:cubicBezTo>
                      <a:pt x="5024044" y="787830"/>
                      <a:pt x="5014267" y="787830"/>
                      <a:pt x="5002534" y="786883"/>
                    </a:cubicBezTo>
                    <a:cubicBezTo>
                      <a:pt x="5005467" y="784988"/>
                      <a:pt x="5008400" y="783094"/>
                      <a:pt x="5011333" y="781200"/>
                    </a:cubicBezTo>
                    <a:cubicBezTo>
                      <a:pt x="5028933" y="769834"/>
                      <a:pt x="5073909" y="751839"/>
                      <a:pt x="5069998" y="729108"/>
                    </a:cubicBezTo>
                    <a:cubicBezTo>
                      <a:pt x="5061199" y="678910"/>
                      <a:pt x="4987868" y="662809"/>
                      <a:pt x="4924314" y="647655"/>
                    </a:cubicBezTo>
                    <a:cubicBezTo>
                      <a:pt x="4893026" y="640078"/>
                      <a:pt x="4851961" y="631554"/>
                      <a:pt x="4810896" y="625871"/>
                    </a:cubicBezTo>
                    <a:cubicBezTo>
                      <a:pt x="4852939" y="606928"/>
                      <a:pt x="4907693" y="578514"/>
                      <a:pt x="4887160" y="549153"/>
                    </a:cubicBezTo>
                    <a:cubicBezTo>
                      <a:pt x="4853917" y="500850"/>
                      <a:pt x="4755164" y="488537"/>
                      <a:pt x="4691611" y="480960"/>
                    </a:cubicBezTo>
                    <a:cubicBezTo>
                      <a:pt x="4661301" y="477172"/>
                      <a:pt x="4630013" y="473383"/>
                      <a:pt x="4599703" y="469594"/>
                    </a:cubicBezTo>
                    <a:cubicBezTo>
                      <a:pt x="4614369" y="439286"/>
                      <a:pt x="4644679" y="376776"/>
                      <a:pt x="4580148" y="345521"/>
                    </a:cubicBezTo>
                    <a:cubicBezTo>
                      <a:pt x="4512684" y="313318"/>
                      <a:pt x="4444241" y="317107"/>
                      <a:pt x="4384599" y="328472"/>
                    </a:cubicBezTo>
                    <a:cubicBezTo>
                      <a:pt x="4379710" y="329419"/>
                      <a:pt x="4353311" y="336049"/>
                      <a:pt x="4322023" y="344573"/>
                    </a:cubicBezTo>
                    <a:cubicBezTo>
                      <a:pt x="4327890" y="301006"/>
                      <a:pt x="4331801" y="239442"/>
                      <a:pt x="4282914" y="211028"/>
                    </a:cubicBezTo>
                    <a:cubicBezTo>
                      <a:pt x="4217405" y="172196"/>
                      <a:pt x="4135274" y="198716"/>
                      <a:pt x="4080520" y="212923"/>
                    </a:cubicBezTo>
                    <a:cubicBezTo>
                      <a:pt x="4073676" y="214817"/>
                      <a:pt x="4066832" y="216711"/>
                      <a:pt x="4059987" y="218605"/>
                    </a:cubicBezTo>
                    <a:cubicBezTo>
                      <a:pt x="4058032" y="203451"/>
                      <a:pt x="4056077" y="188297"/>
                      <a:pt x="4053143" y="173143"/>
                    </a:cubicBezTo>
                    <a:cubicBezTo>
                      <a:pt x="4049232" y="151359"/>
                      <a:pt x="4032611" y="113474"/>
                      <a:pt x="3986657" y="103056"/>
                    </a:cubicBezTo>
                    <a:cubicBezTo>
                      <a:pt x="3927992" y="89796"/>
                      <a:pt x="3868350" y="108739"/>
                      <a:pt x="3825329" y="123893"/>
                    </a:cubicBezTo>
                    <a:cubicBezTo>
                      <a:pt x="3799907" y="132417"/>
                      <a:pt x="3775464" y="141888"/>
                      <a:pt x="3752976" y="152306"/>
                    </a:cubicBezTo>
                    <a:cubicBezTo>
                      <a:pt x="3747109" y="126734"/>
                      <a:pt x="3736354" y="103056"/>
                      <a:pt x="3720710" y="82219"/>
                    </a:cubicBezTo>
                    <a:cubicBezTo>
                      <a:pt x="3707999" y="50016"/>
                      <a:pt x="3688445" y="6448"/>
                      <a:pt x="3626846" y="766"/>
                    </a:cubicBezTo>
                    <a:cubicBezTo>
                      <a:pt x="3555471" y="-5864"/>
                      <a:pt x="3496807" y="32968"/>
                      <a:pt x="3458675" y="57593"/>
                    </a:cubicBezTo>
                    <a:cubicBezTo>
                      <a:pt x="3453786" y="61382"/>
                      <a:pt x="3447919" y="65171"/>
                      <a:pt x="3442053" y="69906"/>
                    </a:cubicBezTo>
                    <a:cubicBezTo>
                      <a:pt x="3402943" y="88849"/>
                      <a:pt x="3367744" y="112527"/>
                      <a:pt x="3342323" y="137152"/>
                    </a:cubicBezTo>
                    <a:cubicBezTo>
                      <a:pt x="3337434" y="127681"/>
                      <a:pt x="3330590" y="118210"/>
                      <a:pt x="3320813" y="108739"/>
                    </a:cubicBezTo>
                    <a:cubicBezTo>
                      <a:pt x="3310057" y="90743"/>
                      <a:pt x="3294413" y="76536"/>
                      <a:pt x="3268992" y="63276"/>
                    </a:cubicBezTo>
                    <a:cubicBezTo>
                      <a:pt x="3242593" y="49069"/>
                      <a:pt x="3159485" y="7396"/>
                      <a:pt x="3122330" y="41492"/>
                    </a:cubicBezTo>
                    <a:cubicBezTo>
                      <a:pt x="3110597" y="51911"/>
                      <a:pt x="3092998" y="86955"/>
                      <a:pt x="3081265" y="125787"/>
                    </a:cubicBezTo>
                    <a:cubicBezTo>
                      <a:pt x="3080287" y="126734"/>
                      <a:pt x="3080287" y="127681"/>
                      <a:pt x="3079309" y="127681"/>
                    </a:cubicBezTo>
                    <a:cubicBezTo>
                      <a:pt x="3078332" y="126734"/>
                      <a:pt x="3078332" y="125787"/>
                      <a:pt x="3077354" y="125787"/>
                    </a:cubicBezTo>
                    <a:cubicBezTo>
                      <a:pt x="3065621" y="86955"/>
                      <a:pt x="3047044" y="51911"/>
                      <a:pt x="3036289" y="41492"/>
                    </a:cubicBezTo>
                    <a:cubicBezTo>
                      <a:pt x="2999134" y="7396"/>
                      <a:pt x="2916026" y="49069"/>
                      <a:pt x="2889627" y="63276"/>
                    </a:cubicBezTo>
                    <a:cubicBezTo>
                      <a:pt x="2865183" y="76536"/>
                      <a:pt x="2848562" y="90743"/>
                      <a:pt x="2837806" y="108739"/>
                    </a:cubicBezTo>
                    <a:cubicBezTo>
                      <a:pt x="2828029" y="118210"/>
                      <a:pt x="2821185" y="127681"/>
                      <a:pt x="2816296" y="137152"/>
                    </a:cubicBezTo>
                    <a:cubicBezTo>
                      <a:pt x="2790875" y="111580"/>
                      <a:pt x="2754698" y="88849"/>
                      <a:pt x="2716566" y="69906"/>
                    </a:cubicBezTo>
                    <a:cubicBezTo>
                      <a:pt x="2710700" y="65171"/>
                      <a:pt x="2704833" y="61382"/>
                      <a:pt x="2699944" y="57593"/>
                    </a:cubicBezTo>
                    <a:cubicBezTo>
                      <a:pt x="2661812" y="32021"/>
                      <a:pt x="2603148" y="-5864"/>
                      <a:pt x="2531772" y="766"/>
                    </a:cubicBezTo>
                    <a:cubicBezTo>
                      <a:pt x="2470174" y="6448"/>
                      <a:pt x="2450619" y="50016"/>
                      <a:pt x="2437909" y="82219"/>
                    </a:cubicBezTo>
                    <a:cubicBezTo>
                      <a:pt x="2422265" y="102109"/>
                      <a:pt x="2411510" y="126734"/>
                      <a:pt x="2405643" y="152306"/>
                    </a:cubicBezTo>
                    <a:cubicBezTo>
                      <a:pt x="2383155" y="141888"/>
                      <a:pt x="2357734" y="133364"/>
                      <a:pt x="2333290" y="123893"/>
                    </a:cubicBezTo>
                    <a:cubicBezTo>
                      <a:pt x="2290269" y="108739"/>
                      <a:pt x="2230627" y="89796"/>
                      <a:pt x="2171962" y="103056"/>
                    </a:cubicBezTo>
                    <a:cubicBezTo>
                      <a:pt x="2126008" y="113474"/>
                      <a:pt x="2109386" y="151359"/>
                      <a:pt x="2105476" y="173143"/>
                    </a:cubicBezTo>
                    <a:cubicBezTo>
                      <a:pt x="2102542" y="188297"/>
                      <a:pt x="2100587" y="203451"/>
                      <a:pt x="2098631" y="218605"/>
                    </a:cubicBezTo>
                    <a:cubicBezTo>
                      <a:pt x="2091787" y="216711"/>
                      <a:pt x="2084943" y="214817"/>
                      <a:pt x="2078098" y="212923"/>
                    </a:cubicBezTo>
                    <a:cubicBezTo>
                      <a:pt x="2022367" y="198716"/>
                      <a:pt x="1940237" y="172196"/>
                      <a:pt x="1875706" y="211028"/>
                    </a:cubicBezTo>
                    <a:cubicBezTo>
                      <a:pt x="1827796" y="240389"/>
                      <a:pt x="1830729" y="301006"/>
                      <a:pt x="1836596" y="344573"/>
                    </a:cubicBezTo>
                    <a:cubicBezTo>
                      <a:pt x="1805308" y="336049"/>
                      <a:pt x="1778909" y="329419"/>
                      <a:pt x="1774020" y="328472"/>
                    </a:cubicBezTo>
                    <a:cubicBezTo>
                      <a:pt x="1713400" y="317107"/>
                      <a:pt x="1645935" y="313318"/>
                      <a:pt x="1578471" y="345521"/>
                    </a:cubicBezTo>
                    <a:cubicBezTo>
                      <a:pt x="1513940" y="375829"/>
                      <a:pt x="1545228" y="439286"/>
                      <a:pt x="1558916" y="469594"/>
                    </a:cubicBezTo>
                    <a:cubicBezTo>
                      <a:pt x="1528606" y="473383"/>
                      <a:pt x="1497318" y="477172"/>
                      <a:pt x="1467008" y="480960"/>
                    </a:cubicBezTo>
                    <a:cubicBezTo>
                      <a:pt x="1404432" y="488537"/>
                      <a:pt x="1305680" y="500850"/>
                      <a:pt x="1271459" y="549153"/>
                    </a:cubicBezTo>
                    <a:cubicBezTo>
                      <a:pt x="1250926" y="578514"/>
                      <a:pt x="1305680" y="606928"/>
                      <a:pt x="1347723" y="625871"/>
                    </a:cubicBezTo>
                    <a:cubicBezTo>
                      <a:pt x="1306658" y="632501"/>
                      <a:pt x="1265593" y="640078"/>
                      <a:pt x="1234305" y="647655"/>
                    </a:cubicBezTo>
                    <a:cubicBezTo>
                      <a:pt x="1170751" y="662809"/>
                      <a:pt x="1097420" y="678910"/>
                      <a:pt x="1088621" y="729108"/>
                    </a:cubicBezTo>
                    <a:cubicBezTo>
                      <a:pt x="1084710" y="752786"/>
                      <a:pt x="1128708" y="769834"/>
                      <a:pt x="1147285" y="781200"/>
                    </a:cubicBezTo>
                    <a:cubicBezTo>
                      <a:pt x="1150219" y="783094"/>
                      <a:pt x="1153152" y="784988"/>
                      <a:pt x="1156085" y="786883"/>
                    </a:cubicBezTo>
                    <a:cubicBezTo>
                      <a:pt x="1144352" y="786883"/>
                      <a:pt x="1134575" y="787830"/>
                      <a:pt x="1128708" y="787830"/>
                    </a:cubicBezTo>
                    <a:cubicBezTo>
                      <a:pt x="1078843" y="786883"/>
                      <a:pt x="999646" y="780253"/>
                      <a:pt x="940981" y="807719"/>
                    </a:cubicBezTo>
                    <a:cubicBezTo>
                      <a:pt x="883294" y="835186"/>
                      <a:pt x="919471" y="886331"/>
                      <a:pt x="932182" y="902432"/>
                    </a:cubicBezTo>
                    <a:cubicBezTo>
                      <a:pt x="942937" y="915692"/>
                      <a:pt x="952714" y="930846"/>
                      <a:pt x="961514" y="946000"/>
                    </a:cubicBezTo>
                    <a:cubicBezTo>
                      <a:pt x="942937" y="950736"/>
                      <a:pt x="923382" y="957366"/>
                      <a:pt x="906760" y="967784"/>
                    </a:cubicBezTo>
                    <a:cubicBezTo>
                      <a:pt x="892094" y="971573"/>
                      <a:pt x="877428" y="977255"/>
                      <a:pt x="864717" y="983885"/>
                    </a:cubicBezTo>
                    <a:cubicBezTo>
                      <a:pt x="829518" y="1001881"/>
                      <a:pt x="843207" y="1034083"/>
                      <a:pt x="867650" y="1062497"/>
                    </a:cubicBezTo>
                    <a:cubicBezTo>
                      <a:pt x="854940" y="1064392"/>
                      <a:pt x="843207" y="1066286"/>
                      <a:pt x="831474" y="1069127"/>
                    </a:cubicBezTo>
                    <a:cubicBezTo>
                      <a:pt x="782587" y="1078598"/>
                      <a:pt x="732722" y="1092805"/>
                      <a:pt x="713167" y="1135426"/>
                    </a:cubicBezTo>
                    <a:cubicBezTo>
                      <a:pt x="704367" y="1154369"/>
                      <a:pt x="727833" y="1171417"/>
                      <a:pt x="736633" y="1181835"/>
                    </a:cubicBezTo>
                    <a:cubicBezTo>
                      <a:pt x="749343" y="1196989"/>
                      <a:pt x="764009" y="1212143"/>
                      <a:pt x="779653" y="1225404"/>
                    </a:cubicBezTo>
                    <a:cubicBezTo>
                      <a:pt x="704367" y="1249082"/>
                      <a:pt x="627125" y="1289808"/>
                      <a:pt x="622236" y="1333376"/>
                    </a:cubicBezTo>
                    <a:cubicBezTo>
                      <a:pt x="621259" y="1341900"/>
                      <a:pt x="622236" y="1350424"/>
                      <a:pt x="623214" y="1358001"/>
                    </a:cubicBezTo>
                    <a:cubicBezTo>
                      <a:pt x="621259" y="1374103"/>
                      <a:pt x="627125" y="1384521"/>
                      <a:pt x="639836" y="1391151"/>
                    </a:cubicBezTo>
                    <a:cubicBezTo>
                      <a:pt x="648636" y="1401569"/>
                      <a:pt x="659391" y="1411041"/>
                      <a:pt x="672101" y="1419565"/>
                    </a:cubicBezTo>
                    <a:cubicBezTo>
                      <a:pt x="666235" y="1422406"/>
                      <a:pt x="659391" y="1425247"/>
                      <a:pt x="653524" y="1428089"/>
                    </a:cubicBezTo>
                    <a:cubicBezTo>
                      <a:pt x="623214" y="1439454"/>
                      <a:pt x="592904" y="1454609"/>
                      <a:pt x="567483" y="1473551"/>
                    </a:cubicBezTo>
                    <a:cubicBezTo>
                      <a:pt x="527395" y="1502912"/>
                      <a:pt x="447220" y="1565422"/>
                      <a:pt x="487308" y="1589101"/>
                    </a:cubicBezTo>
                    <a:cubicBezTo>
                      <a:pt x="490241" y="1590995"/>
                      <a:pt x="494152" y="1591942"/>
                      <a:pt x="498063" y="1593837"/>
                    </a:cubicBezTo>
                    <a:cubicBezTo>
                      <a:pt x="513707" y="1629827"/>
                      <a:pt x="535217" y="1660135"/>
                      <a:pt x="485352" y="1622250"/>
                    </a:cubicBezTo>
                    <a:cubicBezTo>
                      <a:pt x="458953" y="1602361"/>
                      <a:pt x="429621" y="1569211"/>
                      <a:pt x="393444" y="1576788"/>
                    </a:cubicBezTo>
                    <a:cubicBezTo>
                      <a:pt x="388555" y="1577735"/>
                      <a:pt x="386600" y="1579629"/>
                      <a:pt x="385622" y="1584365"/>
                    </a:cubicBezTo>
                    <a:cubicBezTo>
                      <a:pt x="371934" y="1630775"/>
                      <a:pt x="446242" y="1728329"/>
                      <a:pt x="363134" y="1693285"/>
                    </a:cubicBezTo>
                    <a:cubicBezTo>
                      <a:pt x="349446" y="1687602"/>
                      <a:pt x="294692" y="1681920"/>
                      <a:pt x="281981" y="1694232"/>
                    </a:cubicBezTo>
                    <a:cubicBezTo>
                      <a:pt x="262426" y="1712228"/>
                      <a:pt x="237005" y="1733064"/>
                      <a:pt x="256560" y="1764320"/>
                    </a:cubicBezTo>
                    <a:cubicBezTo>
                      <a:pt x="258515" y="1767161"/>
                      <a:pt x="261449" y="1770950"/>
                      <a:pt x="263404" y="1774738"/>
                    </a:cubicBezTo>
                    <a:cubicBezTo>
                      <a:pt x="195940" y="1761478"/>
                      <a:pt x="93276" y="1748218"/>
                      <a:pt x="81544" y="1826830"/>
                    </a:cubicBezTo>
                    <a:cubicBezTo>
                      <a:pt x="75677" y="1863768"/>
                      <a:pt x="127497" y="1889341"/>
                      <a:pt x="169541" y="1907336"/>
                    </a:cubicBezTo>
                    <a:cubicBezTo>
                      <a:pt x="96210" y="1923437"/>
                      <a:pt x="-26986" y="1945221"/>
                      <a:pt x="5279" y="2034251"/>
                    </a:cubicBezTo>
                    <a:cubicBezTo>
                      <a:pt x="28745" y="2097709"/>
                      <a:pt x="118698" y="2105286"/>
                      <a:pt x="182251" y="2117599"/>
                    </a:cubicBezTo>
                    <a:cubicBezTo>
                      <a:pt x="129453" y="2156431"/>
                      <a:pt x="42434" y="2210417"/>
                      <a:pt x="92299" y="2279558"/>
                    </a:cubicBezTo>
                    <a:cubicBezTo>
                      <a:pt x="127497" y="2328808"/>
                      <a:pt x="180296" y="2341121"/>
                      <a:pt x="236027" y="2353434"/>
                    </a:cubicBezTo>
                    <a:cubicBezTo>
                      <a:pt x="186162" y="2376165"/>
                      <a:pt x="107943" y="2406473"/>
                      <a:pt x="119676" y="2458565"/>
                    </a:cubicBezTo>
                    <a:cubicBezTo>
                      <a:pt x="126520" y="2486979"/>
                      <a:pt x="137275" y="2502133"/>
                      <a:pt x="152919" y="2511604"/>
                    </a:cubicBezTo>
                    <a:cubicBezTo>
                      <a:pt x="118698" y="2520128"/>
                      <a:pt x="88388" y="2537177"/>
                      <a:pt x="102076" y="2574115"/>
                    </a:cubicBezTo>
                    <a:cubicBezTo>
                      <a:pt x="116742" y="2612000"/>
                      <a:pt x="161719" y="2622419"/>
                      <a:pt x="206695" y="2622419"/>
                    </a:cubicBezTo>
                    <a:cubicBezTo>
                      <a:pt x="172474" y="2650832"/>
                      <a:pt x="155852" y="2689665"/>
                      <a:pt x="209628" y="2723761"/>
                    </a:cubicBezTo>
                    <a:cubicBezTo>
                      <a:pt x="291759" y="2774906"/>
                      <a:pt x="394422" y="2764488"/>
                      <a:pt x="484374" y="2732285"/>
                    </a:cubicBezTo>
                    <a:cubicBezTo>
                      <a:pt x="461886" y="2782483"/>
                      <a:pt x="456998" y="2838364"/>
                      <a:pt x="508818" y="2880038"/>
                    </a:cubicBezTo>
                    <a:cubicBezTo>
                      <a:pt x="527395" y="2895191"/>
                      <a:pt x="547928" y="2904663"/>
                      <a:pt x="567483" y="2910346"/>
                    </a:cubicBezTo>
                    <a:cubicBezTo>
                      <a:pt x="568460" y="2915081"/>
                      <a:pt x="569438" y="2919817"/>
                      <a:pt x="572372" y="2924552"/>
                    </a:cubicBezTo>
                    <a:cubicBezTo>
                      <a:pt x="584104" y="2950125"/>
                      <a:pt x="624192" y="2960543"/>
                      <a:pt x="669168" y="2964332"/>
                    </a:cubicBezTo>
                    <a:cubicBezTo>
                      <a:pt x="699478" y="2987063"/>
                      <a:pt x="746410" y="2998429"/>
                      <a:pt x="789431" y="2995587"/>
                    </a:cubicBezTo>
                    <a:cubicBezTo>
                      <a:pt x="759121" y="3011689"/>
                      <a:pt x="728811" y="3027790"/>
                      <a:pt x="701434" y="3049573"/>
                    </a:cubicBezTo>
                    <a:cubicBezTo>
                      <a:pt x="684812" y="3061886"/>
                      <a:pt x="650591" y="3102613"/>
                      <a:pt x="675035" y="3124396"/>
                    </a:cubicBezTo>
                    <a:cubicBezTo>
                      <a:pt x="697523" y="3144286"/>
                      <a:pt x="744454" y="3136710"/>
                      <a:pt x="769876" y="3136710"/>
                    </a:cubicBezTo>
                    <a:cubicBezTo>
                      <a:pt x="807030" y="3135762"/>
                      <a:pt x="903827" y="3106401"/>
                      <a:pt x="864717" y="3166070"/>
                    </a:cubicBezTo>
                    <a:cubicBezTo>
                      <a:pt x="833429" y="3214374"/>
                      <a:pt x="837340" y="3300562"/>
                      <a:pt x="913604" y="3305298"/>
                    </a:cubicBezTo>
                    <a:cubicBezTo>
                      <a:pt x="976180" y="3309087"/>
                      <a:pt x="1016268" y="3259836"/>
                      <a:pt x="1044622" y="3210585"/>
                    </a:cubicBezTo>
                    <a:cubicBezTo>
                      <a:pt x="1053422" y="3271202"/>
                      <a:pt x="1073955" y="3358337"/>
                      <a:pt x="1140441" y="3360232"/>
                    </a:cubicBezTo>
                    <a:cubicBezTo>
                      <a:pt x="1203995" y="3362126"/>
                      <a:pt x="1225505" y="3303404"/>
                      <a:pt x="1226483" y="3247523"/>
                    </a:cubicBezTo>
                    <a:cubicBezTo>
                      <a:pt x="1227461" y="3160388"/>
                      <a:pt x="1247993" y="3235211"/>
                      <a:pt x="1279281" y="3268360"/>
                    </a:cubicBezTo>
                    <a:cubicBezTo>
                      <a:pt x="1302747" y="3292039"/>
                      <a:pt x="1335990" y="3326135"/>
                      <a:pt x="1375100" y="3311928"/>
                    </a:cubicBezTo>
                    <a:cubicBezTo>
                      <a:pt x="1405410" y="3301510"/>
                      <a:pt x="1425943" y="3282567"/>
                      <a:pt x="1436698" y="3260783"/>
                    </a:cubicBezTo>
                    <a:cubicBezTo>
                      <a:pt x="1469941" y="3321399"/>
                      <a:pt x="1521762" y="3359285"/>
                      <a:pt x="1606826" y="3368756"/>
                    </a:cubicBezTo>
                    <a:cubicBezTo>
                      <a:pt x="1636158" y="3372544"/>
                      <a:pt x="1664513" y="3364967"/>
                      <a:pt x="1686023" y="3349813"/>
                    </a:cubicBezTo>
                    <a:cubicBezTo>
                      <a:pt x="1706556" y="3400011"/>
                      <a:pt x="1768154" y="3426531"/>
                      <a:pt x="1828774" y="3411377"/>
                    </a:cubicBezTo>
                    <a:cubicBezTo>
                      <a:pt x="1895260" y="3395275"/>
                      <a:pt x="1888416" y="3300562"/>
                      <a:pt x="1887438" y="3238052"/>
                    </a:cubicBezTo>
                    <a:cubicBezTo>
                      <a:pt x="1927526" y="3269308"/>
                      <a:pt x="1973480" y="3308140"/>
                      <a:pt x="2017478" y="3261730"/>
                    </a:cubicBezTo>
                    <a:cubicBezTo>
                      <a:pt x="2035078" y="3243735"/>
                      <a:pt x="2044855" y="3211533"/>
                      <a:pt x="2038989" y="3187855"/>
                    </a:cubicBezTo>
                    <a:cubicBezTo>
                      <a:pt x="2038989" y="3186907"/>
                      <a:pt x="2038011" y="3185013"/>
                      <a:pt x="2038011" y="3183119"/>
                    </a:cubicBezTo>
                    <a:cubicBezTo>
                      <a:pt x="2049744" y="3180277"/>
                      <a:pt x="2060499" y="3177436"/>
                      <a:pt x="2072232" y="3171753"/>
                    </a:cubicBezTo>
                    <a:cubicBezTo>
                      <a:pt x="2088854" y="3163229"/>
                      <a:pt x="2093742" y="3157546"/>
                      <a:pt x="2092765" y="3151863"/>
                    </a:cubicBezTo>
                    <a:cubicBezTo>
                      <a:pt x="2097654" y="3163229"/>
                      <a:pt x="2102542" y="3174595"/>
                      <a:pt x="2108409" y="3185960"/>
                    </a:cubicBezTo>
                    <a:cubicBezTo>
                      <a:pt x="2122097" y="3210585"/>
                      <a:pt x="2140675" y="3255101"/>
                      <a:pt x="2173918" y="3261730"/>
                    </a:cubicBezTo>
                    <a:cubicBezTo>
                      <a:pt x="2206183" y="3268360"/>
                      <a:pt x="2206183" y="3205850"/>
                      <a:pt x="2206183" y="3192590"/>
                    </a:cubicBezTo>
                    <a:cubicBezTo>
                      <a:pt x="2206183" y="3145233"/>
                      <a:pt x="2170984" y="3111137"/>
                      <a:pt x="2137741" y="3083670"/>
                    </a:cubicBezTo>
                    <a:cubicBezTo>
                      <a:pt x="2122097" y="3070410"/>
                      <a:pt x="2128941" y="3065675"/>
                      <a:pt x="2141652" y="3060939"/>
                    </a:cubicBezTo>
                    <a:cubicBezTo>
                      <a:pt x="2131875" y="3051468"/>
                      <a:pt x="2122097" y="3041997"/>
                      <a:pt x="2111342" y="3032525"/>
                    </a:cubicBezTo>
                    <a:cubicBezTo>
                      <a:pt x="2106453" y="3028737"/>
                      <a:pt x="2110364" y="3022107"/>
                      <a:pt x="2116231" y="3021160"/>
                    </a:cubicBezTo>
                    <a:cubicBezTo>
                      <a:pt x="2157296" y="3017371"/>
                      <a:pt x="2206183" y="3000323"/>
                      <a:pt x="2242360" y="2971909"/>
                    </a:cubicBezTo>
                    <a:cubicBezTo>
                      <a:pt x="2242360" y="2971909"/>
                      <a:pt x="2242360" y="2971909"/>
                      <a:pt x="2242360" y="2971909"/>
                    </a:cubicBezTo>
                    <a:cubicBezTo>
                      <a:pt x="2242360" y="2971909"/>
                      <a:pt x="2242360" y="2971909"/>
                      <a:pt x="2242360" y="2971909"/>
                    </a:cubicBezTo>
                    <a:cubicBezTo>
                      <a:pt x="2262893" y="2955808"/>
                      <a:pt x="2279514" y="2935918"/>
                      <a:pt x="2288314" y="2913187"/>
                    </a:cubicBezTo>
                    <a:cubicBezTo>
                      <a:pt x="2302980" y="2871513"/>
                      <a:pt x="2280492" y="2849730"/>
                      <a:pt x="2247249" y="2838364"/>
                    </a:cubicBezTo>
                    <a:cubicBezTo>
                      <a:pt x="2249204" y="2819422"/>
                      <a:pt x="2233560" y="2794796"/>
                      <a:pt x="2218894" y="2773012"/>
                    </a:cubicBezTo>
                    <a:cubicBezTo>
                      <a:pt x="2249204" y="2792901"/>
                      <a:pt x="2286358" y="2813738"/>
                      <a:pt x="2308846" y="2791007"/>
                    </a:cubicBezTo>
                    <a:cubicBezTo>
                      <a:pt x="2322535" y="2776800"/>
                      <a:pt x="2316669" y="2759752"/>
                      <a:pt x="2306891" y="2745545"/>
                    </a:cubicBezTo>
                    <a:cubicBezTo>
                      <a:pt x="2299069" y="2732285"/>
                      <a:pt x="2287336" y="2720920"/>
                      <a:pt x="2279514" y="2707660"/>
                    </a:cubicBezTo>
                    <a:cubicBezTo>
                      <a:pt x="2270714" y="2696294"/>
                      <a:pt x="2274625" y="2697241"/>
                      <a:pt x="2290269" y="2710501"/>
                    </a:cubicBezTo>
                    <a:cubicBezTo>
                      <a:pt x="2297114" y="2716184"/>
                      <a:pt x="2303958" y="2720920"/>
                      <a:pt x="2310802" y="2726603"/>
                    </a:cubicBezTo>
                    <a:cubicBezTo>
                      <a:pt x="2321557" y="2736074"/>
                      <a:pt x="2346978" y="2738915"/>
                      <a:pt x="2360667" y="2733232"/>
                    </a:cubicBezTo>
                    <a:cubicBezTo>
                      <a:pt x="2375333" y="2726603"/>
                      <a:pt x="2378266" y="2713343"/>
                      <a:pt x="2378266" y="2699136"/>
                    </a:cubicBezTo>
                    <a:cubicBezTo>
                      <a:pt x="2382177" y="2641361"/>
                      <a:pt x="2342090" y="2599687"/>
                      <a:pt x="2313735" y="2552331"/>
                    </a:cubicBezTo>
                    <a:cubicBezTo>
                      <a:pt x="2334268" y="2564644"/>
                      <a:pt x="2355778" y="2575062"/>
                      <a:pt x="2382177" y="2572220"/>
                    </a:cubicBezTo>
                    <a:cubicBezTo>
                      <a:pt x="2404665" y="2569379"/>
                      <a:pt x="2419332" y="2560855"/>
                      <a:pt x="2428131" y="2540965"/>
                    </a:cubicBezTo>
                    <a:cubicBezTo>
                      <a:pt x="2439864" y="2514446"/>
                      <a:pt x="2421287" y="2474666"/>
                      <a:pt x="2411510" y="2450041"/>
                    </a:cubicBezTo>
                    <a:cubicBezTo>
                      <a:pt x="2403688" y="2431098"/>
                      <a:pt x="2392933" y="2413103"/>
                      <a:pt x="2382177" y="2396054"/>
                    </a:cubicBezTo>
                    <a:cubicBezTo>
                      <a:pt x="2381200" y="2394160"/>
                      <a:pt x="2380222" y="2391319"/>
                      <a:pt x="2379244" y="2389425"/>
                    </a:cubicBezTo>
                    <a:cubicBezTo>
                      <a:pt x="2403688" y="2408367"/>
                      <a:pt x="2431065" y="2422574"/>
                      <a:pt x="2441820" y="2397002"/>
                    </a:cubicBezTo>
                    <a:cubicBezTo>
                      <a:pt x="2451597" y="2375218"/>
                      <a:pt x="2442798" y="2344910"/>
                      <a:pt x="2440842" y="2321232"/>
                    </a:cubicBezTo>
                    <a:cubicBezTo>
                      <a:pt x="2439864" y="2311760"/>
                      <a:pt x="2439864" y="2301342"/>
                      <a:pt x="2439864" y="2290923"/>
                    </a:cubicBezTo>
                    <a:cubicBezTo>
                      <a:pt x="2439864" y="2282399"/>
                      <a:pt x="2439864" y="2274822"/>
                      <a:pt x="2439864" y="2266298"/>
                    </a:cubicBezTo>
                    <a:cubicBezTo>
                      <a:pt x="2439864" y="2266298"/>
                      <a:pt x="2439864" y="2265351"/>
                      <a:pt x="2439864" y="2265351"/>
                    </a:cubicBezTo>
                    <a:cubicBezTo>
                      <a:pt x="2445731" y="2289976"/>
                      <a:pt x="2438887" y="2311760"/>
                      <a:pt x="2456486" y="2332597"/>
                    </a:cubicBezTo>
                    <a:cubicBezTo>
                      <a:pt x="2467241" y="2343962"/>
                      <a:pt x="2487774" y="2328808"/>
                      <a:pt x="2495596" y="2322179"/>
                    </a:cubicBezTo>
                    <a:cubicBezTo>
                      <a:pt x="2502440" y="2317443"/>
                      <a:pt x="2509284" y="2311760"/>
                      <a:pt x="2517106" y="2306078"/>
                    </a:cubicBezTo>
                    <a:cubicBezTo>
                      <a:pt x="2508306" y="2323125"/>
                      <a:pt x="2500484" y="2341121"/>
                      <a:pt x="2490707" y="2358170"/>
                    </a:cubicBezTo>
                    <a:cubicBezTo>
                      <a:pt x="2484840" y="2368588"/>
                      <a:pt x="2483863" y="2375218"/>
                      <a:pt x="2489729" y="2385636"/>
                    </a:cubicBezTo>
                    <a:cubicBezTo>
                      <a:pt x="2490707" y="2387530"/>
                      <a:pt x="2492663" y="2387530"/>
                      <a:pt x="2494618" y="2386583"/>
                    </a:cubicBezTo>
                    <a:cubicBezTo>
                      <a:pt x="2511240" y="2380900"/>
                      <a:pt x="2522973" y="2363852"/>
                      <a:pt x="2535683" y="2352487"/>
                    </a:cubicBezTo>
                    <a:cubicBezTo>
                      <a:pt x="2557194" y="2333544"/>
                      <a:pt x="2574793" y="2311760"/>
                      <a:pt x="2593370" y="2289976"/>
                    </a:cubicBezTo>
                    <a:cubicBezTo>
                      <a:pt x="2616836" y="2261562"/>
                      <a:pt x="2642257" y="2231254"/>
                      <a:pt x="2656924" y="2197158"/>
                    </a:cubicBezTo>
                    <a:cubicBezTo>
                      <a:pt x="2654968" y="2212312"/>
                      <a:pt x="2653013" y="2227466"/>
                      <a:pt x="2652035" y="2243567"/>
                    </a:cubicBezTo>
                    <a:cubicBezTo>
                      <a:pt x="2651057" y="2262509"/>
                      <a:pt x="2646168" y="2295659"/>
                      <a:pt x="2662790" y="2309866"/>
                    </a:cubicBezTo>
                    <a:cubicBezTo>
                      <a:pt x="2677456" y="2323125"/>
                      <a:pt x="2695056" y="2295659"/>
                      <a:pt x="2698967" y="2287135"/>
                    </a:cubicBezTo>
                    <a:cubicBezTo>
                      <a:pt x="2709722" y="2268192"/>
                      <a:pt x="2720477" y="2250197"/>
                      <a:pt x="2726344" y="2228413"/>
                    </a:cubicBezTo>
                    <a:cubicBezTo>
                      <a:pt x="2733188" y="2198105"/>
                      <a:pt x="2734166" y="2168744"/>
                      <a:pt x="2737099" y="2138436"/>
                    </a:cubicBezTo>
                    <a:cubicBezTo>
                      <a:pt x="2745898" y="2152642"/>
                      <a:pt x="2751765" y="2165902"/>
                      <a:pt x="2765453" y="2179162"/>
                    </a:cubicBezTo>
                    <a:cubicBezTo>
                      <a:pt x="2784030" y="2198105"/>
                      <a:pt x="2807497" y="2212312"/>
                      <a:pt x="2834873" y="2212312"/>
                    </a:cubicBezTo>
                    <a:cubicBezTo>
                      <a:pt x="2841717" y="2212312"/>
                      <a:pt x="2847584" y="2210417"/>
                      <a:pt x="2852473" y="2208523"/>
                    </a:cubicBezTo>
                    <a:cubicBezTo>
                      <a:pt x="2840740" y="2247355"/>
                      <a:pt x="2823140" y="2285241"/>
                      <a:pt x="2811407" y="2324073"/>
                    </a:cubicBezTo>
                    <a:cubicBezTo>
                      <a:pt x="2808474" y="2333544"/>
                      <a:pt x="2786964" y="2404579"/>
                      <a:pt x="2815318" y="2402684"/>
                    </a:cubicBezTo>
                    <a:cubicBezTo>
                      <a:pt x="2838784" y="2400790"/>
                      <a:pt x="2859317" y="2377112"/>
                      <a:pt x="2873005" y="2361011"/>
                    </a:cubicBezTo>
                    <a:cubicBezTo>
                      <a:pt x="2885716" y="2347751"/>
                      <a:pt x="2897449" y="2334491"/>
                      <a:pt x="2910160" y="2320284"/>
                    </a:cubicBezTo>
                    <a:cubicBezTo>
                      <a:pt x="2926781" y="2302289"/>
                      <a:pt x="2941447" y="2282399"/>
                      <a:pt x="2957091" y="2263457"/>
                    </a:cubicBezTo>
                    <a:cubicBezTo>
                      <a:pt x="2942425" y="2307971"/>
                      <a:pt x="2919937" y="2394160"/>
                      <a:pt x="2964913" y="2374271"/>
                    </a:cubicBezTo>
                    <a:cubicBezTo>
                      <a:pt x="2990335" y="2362905"/>
                      <a:pt x="3005979" y="2320284"/>
                      <a:pt x="3016734" y="2298500"/>
                    </a:cubicBezTo>
                    <a:cubicBezTo>
                      <a:pt x="3034333" y="2261562"/>
                      <a:pt x="3047044" y="2222730"/>
                      <a:pt x="3056821" y="2182950"/>
                    </a:cubicBezTo>
                    <a:cubicBezTo>
                      <a:pt x="3063666" y="2195263"/>
                      <a:pt x="3067577" y="2208523"/>
                      <a:pt x="3072465" y="2221783"/>
                    </a:cubicBezTo>
                    <a:cubicBezTo>
                      <a:pt x="3078332" y="2235043"/>
                      <a:pt x="3089087" y="2244514"/>
                      <a:pt x="3097886" y="2255879"/>
                    </a:cubicBezTo>
                    <a:cubicBezTo>
                      <a:pt x="3115486" y="2277663"/>
                      <a:pt x="3140908" y="2294712"/>
                      <a:pt x="3170240" y="2286188"/>
                    </a:cubicBezTo>
                    <a:cubicBezTo>
                      <a:pt x="3192728" y="2278611"/>
                      <a:pt x="3190772" y="2253038"/>
                      <a:pt x="3191750" y="2234096"/>
                    </a:cubicBezTo>
                    <a:cubicBezTo>
                      <a:pt x="3192728" y="2211365"/>
                      <a:pt x="3188817" y="2188633"/>
                      <a:pt x="3184906" y="2166849"/>
                    </a:cubicBezTo>
                    <a:cubicBezTo>
                      <a:pt x="3198594" y="2189580"/>
                      <a:pt x="3214238" y="2210417"/>
                      <a:pt x="3238682" y="2224624"/>
                    </a:cubicBezTo>
                    <a:cubicBezTo>
                      <a:pt x="3240638" y="2225571"/>
                      <a:pt x="3242593" y="2226519"/>
                      <a:pt x="3243571" y="2226519"/>
                    </a:cubicBezTo>
                    <a:cubicBezTo>
                      <a:pt x="3235749" y="2238831"/>
                      <a:pt x="3227927" y="2251144"/>
                      <a:pt x="3221083" y="2264404"/>
                    </a:cubicBezTo>
                    <a:cubicBezTo>
                      <a:pt x="3202505" y="2299447"/>
                      <a:pt x="3176106" y="2340174"/>
                      <a:pt x="3177084" y="2380900"/>
                    </a:cubicBezTo>
                    <a:cubicBezTo>
                      <a:pt x="3178062" y="2439623"/>
                      <a:pt x="3237704" y="2414050"/>
                      <a:pt x="3281703" y="2383742"/>
                    </a:cubicBezTo>
                    <a:cubicBezTo>
                      <a:pt x="3254326" y="2414050"/>
                      <a:pt x="3222060" y="2448147"/>
                      <a:pt x="3240638" y="2471825"/>
                    </a:cubicBezTo>
                    <a:cubicBezTo>
                      <a:pt x="3257259" y="2492662"/>
                      <a:pt x="3309079" y="2452882"/>
                      <a:pt x="3323746" y="2445305"/>
                    </a:cubicBezTo>
                    <a:cubicBezTo>
                      <a:pt x="3344278" y="2432993"/>
                      <a:pt x="3366766" y="2420680"/>
                      <a:pt x="3384366" y="2403632"/>
                    </a:cubicBezTo>
                    <a:cubicBezTo>
                      <a:pt x="3394143" y="2394160"/>
                      <a:pt x="3406854" y="2385636"/>
                      <a:pt x="3416632" y="2375218"/>
                    </a:cubicBezTo>
                    <a:cubicBezTo>
                      <a:pt x="3416632" y="2395107"/>
                      <a:pt x="3425431" y="2417838"/>
                      <a:pt x="3436187" y="2429204"/>
                    </a:cubicBezTo>
                    <a:cubicBezTo>
                      <a:pt x="3458675" y="2450988"/>
                      <a:pt x="3492896" y="2453829"/>
                      <a:pt x="3516362" y="2430151"/>
                    </a:cubicBezTo>
                    <a:cubicBezTo>
                      <a:pt x="3584803" y="2360064"/>
                      <a:pt x="3575026" y="2263457"/>
                      <a:pt x="3554494" y="2175374"/>
                    </a:cubicBezTo>
                    <a:cubicBezTo>
                      <a:pt x="3583826" y="2223677"/>
                      <a:pt x="3626846" y="2295659"/>
                      <a:pt x="3674756" y="2262509"/>
                    </a:cubicBezTo>
                    <a:cubicBezTo>
                      <a:pt x="3679645" y="2259668"/>
                      <a:pt x="3683556" y="2254932"/>
                      <a:pt x="3687467" y="2250197"/>
                    </a:cubicBezTo>
                    <a:cubicBezTo>
                      <a:pt x="3682578" y="2267245"/>
                      <a:pt x="3677689" y="2284293"/>
                      <a:pt x="3675734" y="2302289"/>
                    </a:cubicBezTo>
                    <a:cubicBezTo>
                      <a:pt x="3673778" y="2324073"/>
                      <a:pt x="3660090" y="2344910"/>
                      <a:pt x="3673778" y="2365746"/>
                    </a:cubicBezTo>
                    <a:cubicBezTo>
                      <a:pt x="3683556" y="2379953"/>
                      <a:pt x="3703111" y="2375218"/>
                      <a:pt x="3721688" y="2366694"/>
                    </a:cubicBezTo>
                    <a:cubicBezTo>
                      <a:pt x="3719732" y="2374271"/>
                      <a:pt x="3718755" y="2381848"/>
                      <a:pt x="3720710" y="2389425"/>
                    </a:cubicBezTo>
                    <a:cubicBezTo>
                      <a:pt x="3726576" y="2414050"/>
                      <a:pt x="3775464" y="2406473"/>
                      <a:pt x="3791108" y="2400790"/>
                    </a:cubicBezTo>
                    <a:cubicBezTo>
                      <a:pt x="3796974" y="2398896"/>
                      <a:pt x="3802841" y="2396054"/>
                      <a:pt x="3808707" y="2394160"/>
                    </a:cubicBezTo>
                    <a:cubicBezTo>
                      <a:pt x="3801863" y="2400790"/>
                      <a:pt x="3795019" y="2408367"/>
                      <a:pt x="3789152" y="2415944"/>
                    </a:cubicBezTo>
                    <a:cubicBezTo>
                      <a:pt x="3779375" y="2428257"/>
                      <a:pt x="3764708" y="2462354"/>
                      <a:pt x="3793063" y="2464248"/>
                    </a:cubicBezTo>
                    <a:cubicBezTo>
                      <a:pt x="3837062" y="2467089"/>
                      <a:pt x="3883016" y="2447200"/>
                      <a:pt x="3923103" y="2429204"/>
                    </a:cubicBezTo>
                    <a:cubicBezTo>
                      <a:pt x="3891816" y="2462354"/>
                      <a:pt x="3863461" y="2497397"/>
                      <a:pt x="3843906" y="2540018"/>
                    </a:cubicBezTo>
                    <a:cubicBezTo>
                      <a:pt x="3837062" y="2554225"/>
                      <a:pt x="3836084" y="2580745"/>
                      <a:pt x="3854661" y="2588322"/>
                    </a:cubicBezTo>
                    <a:cubicBezTo>
                      <a:pt x="3875194" y="2596846"/>
                      <a:pt x="3895726" y="2589269"/>
                      <a:pt x="3915281" y="2581692"/>
                    </a:cubicBezTo>
                    <a:cubicBezTo>
                      <a:pt x="3944614" y="2571274"/>
                      <a:pt x="3970035" y="2552331"/>
                      <a:pt x="3993501" y="2531494"/>
                    </a:cubicBezTo>
                    <a:cubicBezTo>
                      <a:pt x="3997412" y="2527706"/>
                      <a:pt x="4002301" y="2523917"/>
                      <a:pt x="4006212" y="2520128"/>
                    </a:cubicBezTo>
                    <a:cubicBezTo>
                      <a:pt x="4006212" y="2536229"/>
                      <a:pt x="4011100" y="2552331"/>
                      <a:pt x="4023811" y="2565591"/>
                    </a:cubicBezTo>
                    <a:cubicBezTo>
                      <a:pt x="4041410" y="2582639"/>
                      <a:pt x="4071721" y="2591163"/>
                      <a:pt x="4100075" y="2590216"/>
                    </a:cubicBezTo>
                    <a:cubicBezTo>
                      <a:pt x="4090298" y="2602529"/>
                      <a:pt x="4080520" y="2614841"/>
                      <a:pt x="4071721" y="2628101"/>
                    </a:cubicBezTo>
                    <a:cubicBezTo>
                      <a:pt x="4068787" y="2631890"/>
                      <a:pt x="4065854" y="2636625"/>
                      <a:pt x="4062921" y="2641361"/>
                    </a:cubicBezTo>
                    <a:cubicBezTo>
                      <a:pt x="4057054" y="2640414"/>
                      <a:pt x="4050210" y="2639467"/>
                      <a:pt x="4043366" y="2639467"/>
                    </a:cubicBezTo>
                    <a:cubicBezTo>
                      <a:pt x="4021855" y="2637573"/>
                      <a:pt x="3974924" y="2629995"/>
                      <a:pt x="3957324" y="2647991"/>
                    </a:cubicBezTo>
                    <a:cubicBezTo>
                      <a:pt x="3938747" y="2667881"/>
                      <a:pt x="3947547" y="2692506"/>
                      <a:pt x="3964169" y="2711449"/>
                    </a:cubicBezTo>
                    <a:cubicBezTo>
                      <a:pt x="3974924" y="2724708"/>
                      <a:pt x="3986657" y="2737968"/>
                      <a:pt x="3999367" y="2750281"/>
                    </a:cubicBezTo>
                    <a:lnTo>
                      <a:pt x="3999367" y="2750281"/>
                    </a:lnTo>
                    <a:cubicBezTo>
                      <a:pt x="3991545" y="2749333"/>
                      <a:pt x="3982746" y="2749333"/>
                      <a:pt x="3972968" y="2750281"/>
                    </a:cubicBezTo>
                    <a:cubicBezTo>
                      <a:pt x="3958302" y="2751228"/>
                      <a:pt x="3930925" y="2760699"/>
                      <a:pt x="3933859" y="2779642"/>
                    </a:cubicBezTo>
                    <a:cubicBezTo>
                      <a:pt x="3936792" y="2801426"/>
                      <a:pt x="3985679" y="2820368"/>
                      <a:pt x="4003278" y="2827945"/>
                    </a:cubicBezTo>
                    <a:cubicBezTo>
                      <a:pt x="4017944" y="2833628"/>
                      <a:pt x="4033588" y="2837416"/>
                      <a:pt x="4048255" y="2840258"/>
                    </a:cubicBezTo>
                    <a:cubicBezTo>
                      <a:pt x="4021855" y="2846888"/>
                      <a:pt x="3994479" y="2854465"/>
                      <a:pt x="3968080" y="2863936"/>
                    </a:cubicBezTo>
                    <a:cubicBezTo>
                      <a:pt x="3949503" y="2870566"/>
                      <a:pt x="3862483" y="2898980"/>
                      <a:pt x="3883016" y="2934024"/>
                    </a:cubicBezTo>
                    <a:cubicBezTo>
                      <a:pt x="3896704" y="2957702"/>
                      <a:pt x="3929948" y="2960543"/>
                      <a:pt x="3957324" y="2964332"/>
                    </a:cubicBezTo>
                    <a:cubicBezTo>
                      <a:pt x="3897682" y="2987063"/>
                      <a:pt x="3843906" y="3018318"/>
                      <a:pt x="3860528" y="3040102"/>
                    </a:cubicBezTo>
                    <a:cubicBezTo>
                      <a:pt x="3874216" y="3057150"/>
                      <a:pt x="3900615" y="3059045"/>
                      <a:pt x="3921148" y="3065675"/>
                    </a:cubicBezTo>
                    <a:cubicBezTo>
                      <a:pt x="3947547" y="3073251"/>
                      <a:pt x="3980790" y="3071357"/>
                      <a:pt x="4008167" y="3070410"/>
                    </a:cubicBezTo>
                    <a:cubicBezTo>
                      <a:pt x="4015989" y="3070410"/>
                      <a:pt x="4023811" y="3069463"/>
                      <a:pt x="4031633" y="3068516"/>
                    </a:cubicBezTo>
                    <a:cubicBezTo>
                      <a:pt x="4034566" y="3072305"/>
                      <a:pt x="4033588" y="3077040"/>
                      <a:pt x="4023811" y="3084617"/>
                    </a:cubicBezTo>
                    <a:cubicBezTo>
                      <a:pt x="3989590" y="3113031"/>
                      <a:pt x="3954391" y="3147128"/>
                      <a:pt x="3955369" y="3193537"/>
                    </a:cubicBezTo>
                    <a:cubicBezTo>
                      <a:pt x="3955369" y="3206797"/>
                      <a:pt x="3955369" y="3269308"/>
                      <a:pt x="3987635" y="3262677"/>
                    </a:cubicBezTo>
                    <a:cubicBezTo>
                      <a:pt x="4020878" y="3256047"/>
                      <a:pt x="4039455" y="3211533"/>
                      <a:pt x="4053143" y="3186907"/>
                    </a:cubicBezTo>
                    <a:cubicBezTo>
                      <a:pt x="4059010" y="3176489"/>
                      <a:pt x="4063899" y="3165123"/>
                      <a:pt x="4068787" y="3152811"/>
                    </a:cubicBezTo>
                    <a:cubicBezTo>
                      <a:pt x="4068787" y="3158493"/>
                      <a:pt x="4072698" y="3164176"/>
                      <a:pt x="4089320" y="3172700"/>
                    </a:cubicBezTo>
                    <a:cubicBezTo>
                      <a:pt x="4091275" y="3173647"/>
                      <a:pt x="4093231" y="3174595"/>
                      <a:pt x="4095186" y="3175541"/>
                    </a:cubicBezTo>
                    <a:cubicBezTo>
                      <a:pt x="4079542" y="3202061"/>
                      <a:pt x="4071721" y="3235211"/>
                      <a:pt x="4117674" y="3232369"/>
                    </a:cubicBezTo>
                    <a:cubicBezTo>
                      <a:pt x="4144074" y="3230475"/>
                      <a:pt x="4264336" y="3203956"/>
                      <a:pt x="4230115" y="3234264"/>
                    </a:cubicBezTo>
                    <a:cubicBezTo>
                      <a:pt x="4201761" y="3259836"/>
                      <a:pt x="4187094" y="3282567"/>
                      <a:pt x="4182206" y="3318558"/>
                    </a:cubicBezTo>
                    <a:cubicBezTo>
                      <a:pt x="4173406" y="3382016"/>
                      <a:pt x="4281936" y="3334659"/>
                      <a:pt x="4302468" y="3325188"/>
                    </a:cubicBezTo>
                    <a:cubicBezTo>
                      <a:pt x="4336690" y="3309087"/>
                      <a:pt x="4313224" y="3320452"/>
                      <a:pt x="4319090" y="3352655"/>
                    </a:cubicBezTo>
                    <a:cubicBezTo>
                      <a:pt x="4326912" y="3393381"/>
                      <a:pt x="4323001" y="3381068"/>
                      <a:pt x="4339623" y="3418953"/>
                    </a:cubicBezTo>
                    <a:cubicBezTo>
                      <a:pt x="4349400" y="3440738"/>
                      <a:pt x="4380688" y="3454945"/>
                      <a:pt x="4404154" y="3449262"/>
                    </a:cubicBezTo>
                    <a:cubicBezTo>
                      <a:pt x="4479440" y="3431267"/>
                      <a:pt x="4519528" y="3359285"/>
                      <a:pt x="4511706" y="3284461"/>
                    </a:cubicBezTo>
                    <a:cubicBezTo>
                      <a:pt x="4509750" y="3265519"/>
                      <a:pt x="4569393" y="3316664"/>
                      <a:pt x="4570371" y="3317611"/>
                    </a:cubicBezTo>
                    <a:cubicBezTo>
                      <a:pt x="4586992" y="3331818"/>
                      <a:pt x="4619258" y="3340342"/>
                      <a:pt x="4639790" y="3347919"/>
                    </a:cubicBezTo>
                    <a:cubicBezTo>
                      <a:pt x="4678900" y="3361179"/>
                      <a:pt x="4709210" y="3354549"/>
                      <a:pt x="4743431" y="3339395"/>
                    </a:cubicBezTo>
                    <a:cubicBezTo>
                      <a:pt x="4803074" y="3313822"/>
                      <a:pt x="4780586" y="3256047"/>
                      <a:pt x="4755164" y="3211533"/>
                    </a:cubicBezTo>
                    <a:cubicBezTo>
                      <a:pt x="4818718" y="3241841"/>
                      <a:pt x="4906715" y="3284461"/>
                      <a:pt x="4949736" y="3234264"/>
                    </a:cubicBezTo>
                    <a:cubicBezTo>
                      <a:pt x="4967335" y="3213427"/>
                      <a:pt x="4971246" y="3190696"/>
                      <a:pt x="4966357" y="3168912"/>
                    </a:cubicBezTo>
                    <a:cubicBezTo>
                      <a:pt x="5024044" y="3190696"/>
                      <a:pt x="5093464" y="3197326"/>
                      <a:pt x="5143329" y="3172700"/>
                    </a:cubicBezTo>
                    <a:cubicBezTo>
                      <a:pt x="5142351" y="3226686"/>
                      <a:pt x="5228393" y="3272149"/>
                      <a:pt x="5262614" y="3172700"/>
                    </a:cubicBezTo>
                    <a:cubicBezTo>
                      <a:pt x="5285102" y="3197326"/>
                      <a:pt x="5319323" y="3222898"/>
                      <a:pt x="5349633" y="3203008"/>
                    </a:cubicBezTo>
                    <a:cubicBezTo>
                      <a:pt x="5406342" y="3165123"/>
                      <a:pt x="5405364" y="3113978"/>
                      <a:pt x="5401453" y="3057150"/>
                    </a:cubicBezTo>
                    <a:cubicBezTo>
                      <a:pt x="5485539" y="3108295"/>
                      <a:pt x="5633179" y="3156599"/>
                      <a:pt x="5650779" y="3022107"/>
                    </a:cubicBezTo>
                    <a:cubicBezTo>
                      <a:pt x="5654690" y="2990852"/>
                      <a:pt x="5577448" y="2948230"/>
                      <a:pt x="5567670" y="2914134"/>
                    </a:cubicBezTo>
                    <a:cubicBezTo>
                      <a:pt x="5596025" y="2911292"/>
                      <a:pt x="5624380" y="2900874"/>
                      <a:pt x="5649801" y="2880038"/>
                    </a:cubicBezTo>
                    <a:cubicBezTo>
                      <a:pt x="5700644" y="2839311"/>
                      <a:pt x="5696733" y="2782483"/>
                      <a:pt x="5674244" y="2732285"/>
                    </a:cubicBezTo>
                    <a:cubicBezTo>
                      <a:pt x="5764197" y="2764488"/>
                      <a:pt x="5866860" y="2774906"/>
                      <a:pt x="5948991" y="2723761"/>
                    </a:cubicBezTo>
                    <a:cubicBezTo>
                      <a:pt x="6003745" y="2690612"/>
                      <a:pt x="5986145" y="2650832"/>
                      <a:pt x="5951924" y="2622419"/>
                    </a:cubicBezTo>
                    <a:cubicBezTo>
                      <a:pt x="5996900" y="2621471"/>
                      <a:pt x="6042854" y="2612000"/>
                      <a:pt x="6056543" y="2574115"/>
                    </a:cubicBezTo>
                    <a:cubicBezTo>
                      <a:pt x="6070231" y="2536229"/>
                      <a:pt x="6040899" y="2519181"/>
                      <a:pt x="6005700" y="2511604"/>
                    </a:cubicBezTo>
                    <a:cubicBezTo>
                      <a:pt x="6021344" y="2502133"/>
                      <a:pt x="6032099" y="2486032"/>
                      <a:pt x="6038943" y="2458565"/>
                    </a:cubicBezTo>
                    <a:cubicBezTo>
                      <a:pt x="6050677" y="2406473"/>
                      <a:pt x="5973435" y="2376165"/>
                      <a:pt x="5922592" y="2353434"/>
                    </a:cubicBezTo>
                    <a:cubicBezTo>
                      <a:pt x="5978323" y="2342068"/>
                      <a:pt x="6031121" y="2328808"/>
                      <a:pt x="6066320" y="2279558"/>
                    </a:cubicBezTo>
                    <a:cubicBezTo>
                      <a:pt x="6117163" y="2209470"/>
                      <a:pt x="6029166" y="2155484"/>
                      <a:pt x="5976368" y="2117599"/>
                    </a:cubicBezTo>
                    <a:cubicBezTo>
                      <a:pt x="6040899" y="2104339"/>
                      <a:pt x="6129874" y="2097709"/>
                      <a:pt x="6153339" y="2034251"/>
                    </a:cubicBezTo>
                    <a:cubicBezTo>
                      <a:pt x="6187560" y="1945221"/>
                      <a:pt x="6063387" y="1923437"/>
                      <a:pt x="5990056" y="1907336"/>
                    </a:cubicBezTo>
                    <a:close/>
                    <a:moveTo>
                      <a:pt x="3911370" y="1156263"/>
                    </a:moveTo>
                    <a:cubicBezTo>
                      <a:pt x="3875194" y="1178047"/>
                      <a:pt x="3837062" y="1200778"/>
                      <a:pt x="3796974" y="1219721"/>
                    </a:cubicBezTo>
                    <a:cubicBezTo>
                      <a:pt x="3843906" y="1219721"/>
                      <a:pt x="3885949" y="1235822"/>
                      <a:pt x="3869327" y="1286020"/>
                    </a:cubicBezTo>
                    <a:cubicBezTo>
                      <a:pt x="3849773" y="1346636"/>
                      <a:pt x="3761775" y="1362737"/>
                      <a:pt x="3694311" y="1355160"/>
                    </a:cubicBezTo>
                    <a:cubicBezTo>
                      <a:pt x="3744176" y="1402516"/>
                      <a:pt x="3738310" y="1505754"/>
                      <a:pt x="3659112" y="1520908"/>
                    </a:cubicBezTo>
                    <a:cubicBezTo>
                      <a:pt x="3604358" y="1531326"/>
                      <a:pt x="3588714" y="1459344"/>
                      <a:pt x="3580893" y="1401569"/>
                    </a:cubicBezTo>
                    <a:cubicBezTo>
                      <a:pt x="3577959" y="1472604"/>
                      <a:pt x="3582848" y="1548374"/>
                      <a:pt x="3531028" y="1602361"/>
                    </a:cubicBezTo>
                    <a:cubicBezTo>
                      <a:pt x="3529072" y="1604255"/>
                      <a:pt x="3527116" y="1604255"/>
                      <a:pt x="3524183" y="1604255"/>
                    </a:cubicBezTo>
                    <a:cubicBezTo>
                      <a:pt x="3462585" y="1589101"/>
                      <a:pt x="3461608" y="1491546"/>
                      <a:pt x="3460630" y="1444190"/>
                    </a:cubicBezTo>
                    <a:cubicBezTo>
                      <a:pt x="3460630" y="1439454"/>
                      <a:pt x="3460630" y="1433772"/>
                      <a:pt x="3460630" y="1429036"/>
                    </a:cubicBezTo>
                    <a:cubicBezTo>
                      <a:pt x="3456719" y="1431877"/>
                      <a:pt x="3452808" y="1433772"/>
                      <a:pt x="3448897" y="1436613"/>
                    </a:cubicBezTo>
                    <a:cubicBezTo>
                      <a:pt x="3446941" y="1437560"/>
                      <a:pt x="3444008" y="1437560"/>
                      <a:pt x="3442053" y="1436613"/>
                    </a:cubicBezTo>
                    <a:cubicBezTo>
                      <a:pt x="3395121" y="1403463"/>
                      <a:pt x="3384366" y="1348530"/>
                      <a:pt x="3387299" y="1295491"/>
                    </a:cubicBezTo>
                    <a:cubicBezTo>
                      <a:pt x="3386321" y="1295491"/>
                      <a:pt x="3385344" y="1294544"/>
                      <a:pt x="3384366" y="1294544"/>
                    </a:cubicBezTo>
                    <a:cubicBezTo>
                      <a:pt x="3348189" y="1340953"/>
                      <a:pt x="3311035" y="1385468"/>
                      <a:pt x="3269970" y="1427142"/>
                    </a:cubicBezTo>
                    <a:cubicBezTo>
                      <a:pt x="3232815" y="1464080"/>
                      <a:pt x="3182951" y="1517119"/>
                      <a:pt x="3126241" y="1519960"/>
                    </a:cubicBezTo>
                    <a:cubicBezTo>
                      <a:pt x="3122330" y="1519960"/>
                      <a:pt x="3119397" y="1517119"/>
                      <a:pt x="3119397" y="1513330"/>
                    </a:cubicBezTo>
                    <a:cubicBezTo>
                      <a:pt x="3122330" y="1447979"/>
                      <a:pt x="3170240" y="1406305"/>
                      <a:pt x="3211305" y="1360843"/>
                    </a:cubicBezTo>
                    <a:cubicBezTo>
                      <a:pt x="3192728" y="1365579"/>
                      <a:pt x="3173173" y="1364631"/>
                      <a:pt x="3153618" y="1356107"/>
                    </a:cubicBezTo>
                    <a:cubicBezTo>
                      <a:pt x="3150685" y="1354213"/>
                      <a:pt x="3149707" y="1350424"/>
                      <a:pt x="3151663" y="1347583"/>
                    </a:cubicBezTo>
                    <a:cubicBezTo>
                      <a:pt x="3154596" y="1342847"/>
                      <a:pt x="3157529" y="1338112"/>
                      <a:pt x="3160462" y="1334323"/>
                    </a:cubicBezTo>
                    <a:cubicBezTo>
                      <a:pt x="3029445" y="1369367"/>
                      <a:pt x="2863228" y="1356107"/>
                      <a:pt x="2766431" y="1268971"/>
                    </a:cubicBezTo>
                    <a:cubicBezTo>
                      <a:pt x="2763498" y="1266130"/>
                      <a:pt x="2764476" y="1260447"/>
                      <a:pt x="2767409" y="1258553"/>
                    </a:cubicBezTo>
                    <a:cubicBezTo>
                      <a:pt x="2866161" y="1207408"/>
                      <a:pt x="2983491" y="1204567"/>
                      <a:pt x="3091042" y="1232033"/>
                    </a:cubicBezTo>
                    <a:cubicBezTo>
                      <a:pt x="3028467" y="1191307"/>
                      <a:pt x="2954158" y="1123113"/>
                      <a:pt x="3034333" y="1085228"/>
                    </a:cubicBezTo>
                    <a:cubicBezTo>
                      <a:pt x="3113530" y="1048290"/>
                      <a:pt x="3220105" y="1085228"/>
                      <a:pt x="3289525" y="1145845"/>
                    </a:cubicBezTo>
                    <a:cubicBezTo>
                      <a:pt x="3288547" y="1140162"/>
                      <a:pt x="3287569" y="1133532"/>
                      <a:pt x="3287569" y="1126902"/>
                    </a:cubicBezTo>
                    <a:cubicBezTo>
                      <a:pt x="3287569" y="1122166"/>
                      <a:pt x="3293435" y="1118378"/>
                      <a:pt x="3297347" y="1121219"/>
                    </a:cubicBezTo>
                    <a:cubicBezTo>
                      <a:pt x="3321790" y="1135426"/>
                      <a:pt x="3346234" y="1151527"/>
                      <a:pt x="3367744" y="1170470"/>
                    </a:cubicBezTo>
                    <a:cubicBezTo>
                      <a:pt x="3380455" y="1180888"/>
                      <a:pt x="3392188" y="1192254"/>
                      <a:pt x="3402943" y="1205514"/>
                    </a:cubicBezTo>
                    <a:cubicBezTo>
                      <a:pt x="3386321" y="1153422"/>
                      <a:pt x="3371655" y="1076704"/>
                      <a:pt x="3409787" y="1040713"/>
                    </a:cubicBezTo>
                    <a:cubicBezTo>
                      <a:pt x="3454764" y="997145"/>
                      <a:pt x="3486051" y="1051132"/>
                      <a:pt x="3507562" y="1095647"/>
                    </a:cubicBezTo>
                    <a:cubicBezTo>
                      <a:pt x="3507562" y="1093752"/>
                      <a:pt x="3507562" y="1091858"/>
                      <a:pt x="3507562" y="1090911"/>
                    </a:cubicBezTo>
                    <a:cubicBezTo>
                      <a:pt x="3505606" y="1055867"/>
                      <a:pt x="3499740" y="969679"/>
                      <a:pt x="3550582" y="958313"/>
                    </a:cubicBezTo>
                    <a:cubicBezTo>
                      <a:pt x="3631735" y="941265"/>
                      <a:pt x="3611203" y="1139214"/>
                      <a:pt x="3614136" y="1205514"/>
                    </a:cubicBezTo>
                    <a:cubicBezTo>
                      <a:pt x="3648357" y="1162893"/>
                      <a:pt x="3661068" y="1105118"/>
                      <a:pt x="3688445" y="1058709"/>
                    </a:cubicBezTo>
                    <a:cubicBezTo>
                      <a:pt x="3708977" y="1023665"/>
                      <a:pt x="3745154" y="979150"/>
                      <a:pt x="3793063" y="981044"/>
                    </a:cubicBezTo>
                    <a:cubicBezTo>
                      <a:pt x="3853683" y="982938"/>
                      <a:pt x="3819462" y="1082387"/>
                      <a:pt x="3801863" y="1138267"/>
                    </a:cubicBezTo>
                    <a:cubicBezTo>
                      <a:pt x="3842928" y="1087122"/>
                      <a:pt x="3878127" y="1031242"/>
                      <a:pt x="3931903" y="990515"/>
                    </a:cubicBezTo>
                    <a:cubicBezTo>
                      <a:pt x="3952436" y="974414"/>
                      <a:pt x="3982746" y="956419"/>
                      <a:pt x="4011100" y="963996"/>
                    </a:cubicBezTo>
                    <a:cubicBezTo>
                      <a:pt x="4032611" y="969679"/>
                      <a:pt x="4055099" y="989568"/>
                      <a:pt x="4054121" y="1013246"/>
                    </a:cubicBezTo>
                    <a:cubicBezTo>
                      <a:pt x="4053143" y="1075757"/>
                      <a:pt x="3960257" y="1126902"/>
                      <a:pt x="3911370" y="1156263"/>
                    </a:cubicBezTo>
                    <a:close/>
                    <a:moveTo>
                      <a:pt x="3936792" y="793513"/>
                    </a:moveTo>
                    <a:cubicBezTo>
                      <a:pt x="3947547" y="802984"/>
                      <a:pt x="3956347" y="814350"/>
                      <a:pt x="3964169" y="826662"/>
                    </a:cubicBezTo>
                    <a:cubicBezTo>
                      <a:pt x="3966124" y="829504"/>
                      <a:pt x="3964169" y="833292"/>
                      <a:pt x="3962213" y="835186"/>
                    </a:cubicBezTo>
                    <a:cubicBezTo>
                      <a:pt x="3857594" y="912851"/>
                      <a:pt x="3715821" y="894855"/>
                      <a:pt x="3598492" y="856023"/>
                    </a:cubicBezTo>
                    <a:cubicBezTo>
                      <a:pt x="3485074" y="818138"/>
                      <a:pt x="3379477" y="761310"/>
                      <a:pt x="3281703" y="695011"/>
                    </a:cubicBezTo>
                    <a:cubicBezTo>
                      <a:pt x="3317879" y="745209"/>
                      <a:pt x="3352100" y="797301"/>
                      <a:pt x="3376544" y="853182"/>
                    </a:cubicBezTo>
                    <a:cubicBezTo>
                      <a:pt x="3400010" y="907168"/>
                      <a:pt x="3422498" y="977255"/>
                      <a:pt x="3378500" y="1027454"/>
                    </a:cubicBezTo>
                    <a:cubicBezTo>
                      <a:pt x="3376544" y="1029347"/>
                      <a:pt x="3372633" y="1029347"/>
                      <a:pt x="3370677" y="1028401"/>
                    </a:cubicBezTo>
                    <a:cubicBezTo>
                      <a:pt x="3299302" y="994304"/>
                      <a:pt x="3250415" y="927058"/>
                      <a:pt x="3206416" y="863600"/>
                    </a:cubicBezTo>
                    <a:cubicBezTo>
                      <a:pt x="3217171" y="914745"/>
                      <a:pt x="3235749" y="980097"/>
                      <a:pt x="3205439" y="1019876"/>
                    </a:cubicBezTo>
                    <a:cubicBezTo>
                      <a:pt x="3178062" y="1054920"/>
                      <a:pt x="3139930" y="1047343"/>
                      <a:pt x="3109620" y="1019876"/>
                    </a:cubicBezTo>
                    <a:cubicBezTo>
                      <a:pt x="3065621" y="980097"/>
                      <a:pt x="3035311" y="925163"/>
                      <a:pt x="3010867" y="873071"/>
                    </a:cubicBezTo>
                    <a:cubicBezTo>
                      <a:pt x="3007934" y="866442"/>
                      <a:pt x="3005001" y="859812"/>
                      <a:pt x="3001090" y="853182"/>
                    </a:cubicBezTo>
                    <a:cubicBezTo>
                      <a:pt x="2994246" y="889172"/>
                      <a:pt x="2983491" y="925163"/>
                      <a:pt x="2970780" y="959260"/>
                    </a:cubicBezTo>
                    <a:cubicBezTo>
                      <a:pt x="2950247" y="1011352"/>
                      <a:pt x="2916026" y="1078598"/>
                      <a:pt x="2849540" y="1080493"/>
                    </a:cubicBezTo>
                    <a:cubicBezTo>
                      <a:pt x="2845629" y="1080493"/>
                      <a:pt x="2842695" y="1077651"/>
                      <a:pt x="2842695" y="1073863"/>
                    </a:cubicBezTo>
                    <a:cubicBezTo>
                      <a:pt x="2843673" y="1035030"/>
                      <a:pt x="2852473" y="999039"/>
                      <a:pt x="2866161" y="963049"/>
                    </a:cubicBezTo>
                    <a:cubicBezTo>
                      <a:pt x="2854428" y="979150"/>
                      <a:pt x="2841717" y="995251"/>
                      <a:pt x="2829985" y="1010405"/>
                    </a:cubicBezTo>
                    <a:cubicBezTo>
                      <a:pt x="2781097" y="1072916"/>
                      <a:pt x="2714611" y="1155316"/>
                      <a:pt x="2632480" y="1178047"/>
                    </a:cubicBezTo>
                    <a:cubicBezTo>
                      <a:pt x="2605103" y="1185624"/>
                      <a:pt x="2571860" y="1184677"/>
                      <a:pt x="2551327" y="1162893"/>
                    </a:cubicBezTo>
                    <a:cubicBezTo>
                      <a:pt x="2526883" y="1138267"/>
                      <a:pt x="2526883" y="1102276"/>
                      <a:pt x="2533728" y="1071021"/>
                    </a:cubicBezTo>
                    <a:cubicBezTo>
                      <a:pt x="2535683" y="1061550"/>
                      <a:pt x="2538617" y="1051132"/>
                      <a:pt x="2541550" y="1041660"/>
                    </a:cubicBezTo>
                    <a:cubicBezTo>
                      <a:pt x="2539594" y="1040713"/>
                      <a:pt x="2538617" y="1039766"/>
                      <a:pt x="2537639" y="1037872"/>
                    </a:cubicBezTo>
                    <a:cubicBezTo>
                      <a:pt x="2535683" y="1024612"/>
                      <a:pt x="2529817" y="1014193"/>
                      <a:pt x="2522973" y="1002828"/>
                    </a:cubicBezTo>
                    <a:cubicBezTo>
                      <a:pt x="2493640" y="1037872"/>
                      <a:pt x="2466263" y="1073863"/>
                      <a:pt x="2428131" y="1100382"/>
                    </a:cubicBezTo>
                    <a:cubicBezTo>
                      <a:pt x="2424220" y="1103224"/>
                      <a:pt x="2418354" y="1099435"/>
                      <a:pt x="2418354" y="1094700"/>
                    </a:cubicBezTo>
                    <a:cubicBezTo>
                      <a:pt x="2419332" y="1060603"/>
                      <a:pt x="2426176" y="1027454"/>
                      <a:pt x="2434976" y="995251"/>
                    </a:cubicBezTo>
                    <a:cubicBezTo>
                      <a:pt x="2379244" y="1068180"/>
                      <a:pt x="2302980" y="1127849"/>
                      <a:pt x="2221827" y="1170470"/>
                    </a:cubicBezTo>
                    <a:cubicBezTo>
                      <a:pt x="2270714" y="1163840"/>
                      <a:pt x="2320580" y="1166681"/>
                      <a:pt x="2366533" y="1186571"/>
                    </a:cubicBezTo>
                    <a:cubicBezTo>
                      <a:pt x="2371422" y="1188465"/>
                      <a:pt x="2370444" y="1195095"/>
                      <a:pt x="2366533" y="1197937"/>
                    </a:cubicBezTo>
                    <a:cubicBezTo>
                      <a:pt x="2338179" y="1214038"/>
                      <a:pt x="2308846" y="1227297"/>
                      <a:pt x="2277559" y="1238663"/>
                    </a:cubicBezTo>
                    <a:cubicBezTo>
                      <a:pt x="2305913" y="1237716"/>
                      <a:pt x="2333290" y="1240558"/>
                      <a:pt x="2356756" y="1250029"/>
                    </a:cubicBezTo>
                    <a:cubicBezTo>
                      <a:pt x="2409554" y="1269918"/>
                      <a:pt x="2370444" y="1324852"/>
                      <a:pt x="2341112" y="1346636"/>
                    </a:cubicBezTo>
                    <a:cubicBezTo>
                      <a:pt x="2286358" y="1387362"/>
                      <a:pt x="2210094" y="1402516"/>
                      <a:pt x="2143608" y="1412935"/>
                    </a:cubicBezTo>
                    <a:cubicBezTo>
                      <a:pt x="2098631" y="1419565"/>
                      <a:pt x="2051700" y="1425247"/>
                      <a:pt x="2005746" y="1425247"/>
                    </a:cubicBezTo>
                    <a:cubicBezTo>
                      <a:pt x="2048766" y="1446084"/>
                      <a:pt x="2097654" y="1483022"/>
                      <a:pt x="2059521" y="1515225"/>
                    </a:cubicBezTo>
                    <a:cubicBezTo>
                      <a:pt x="2048766" y="1523749"/>
                      <a:pt x="2033122" y="1526590"/>
                      <a:pt x="2016501" y="1527537"/>
                    </a:cubicBezTo>
                    <a:cubicBezTo>
                      <a:pt x="2083965" y="1554057"/>
                      <a:pt x="2142630" y="1594784"/>
                      <a:pt x="2095698" y="1636457"/>
                    </a:cubicBezTo>
                    <a:cubicBezTo>
                      <a:pt x="2057566" y="1669607"/>
                      <a:pt x="1982280" y="1663924"/>
                      <a:pt x="1935348" y="1659188"/>
                    </a:cubicBezTo>
                    <a:cubicBezTo>
                      <a:pt x="1917748" y="1657294"/>
                      <a:pt x="1899171" y="1656347"/>
                      <a:pt x="1879616" y="1653505"/>
                    </a:cubicBezTo>
                    <a:cubicBezTo>
                      <a:pt x="1894283" y="1660135"/>
                      <a:pt x="1907971" y="1667712"/>
                      <a:pt x="1921659" y="1675290"/>
                    </a:cubicBezTo>
                    <a:cubicBezTo>
                      <a:pt x="1950014" y="1691391"/>
                      <a:pt x="2005746" y="1720752"/>
                      <a:pt x="2007701" y="1757690"/>
                    </a:cubicBezTo>
                    <a:cubicBezTo>
                      <a:pt x="2011612" y="1830619"/>
                      <a:pt x="1895260" y="1781368"/>
                      <a:pt x="1839529" y="1754848"/>
                    </a:cubicBezTo>
                    <a:cubicBezTo>
                      <a:pt x="1869839" y="1793681"/>
                      <a:pt x="1902104" y="1833460"/>
                      <a:pt x="1900149" y="1883658"/>
                    </a:cubicBezTo>
                    <a:cubicBezTo>
                      <a:pt x="1900149" y="1888394"/>
                      <a:pt x="1894283" y="1892182"/>
                      <a:pt x="1890372" y="1889341"/>
                    </a:cubicBezTo>
                    <a:cubicBezTo>
                      <a:pt x="1862017" y="1868504"/>
                      <a:pt x="1839529" y="1842931"/>
                      <a:pt x="1818996" y="1815465"/>
                    </a:cubicBezTo>
                    <a:cubicBezTo>
                      <a:pt x="1814107" y="1828724"/>
                      <a:pt x="1809219" y="1841984"/>
                      <a:pt x="1802375" y="1854297"/>
                    </a:cubicBezTo>
                    <a:cubicBezTo>
                      <a:pt x="1800419" y="1859980"/>
                      <a:pt x="1798464" y="1864715"/>
                      <a:pt x="1794553" y="1868504"/>
                    </a:cubicBezTo>
                    <a:cubicBezTo>
                      <a:pt x="1774998" y="1902600"/>
                      <a:pt x="1749576" y="1932908"/>
                      <a:pt x="1721222" y="1962270"/>
                    </a:cubicBezTo>
                    <a:cubicBezTo>
                      <a:pt x="1757398" y="1945221"/>
                      <a:pt x="1793575" y="1938591"/>
                      <a:pt x="1809219" y="1971741"/>
                    </a:cubicBezTo>
                    <a:cubicBezTo>
                      <a:pt x="1821929" y="1999208"/>
                      <a:pt x="1790642" y="2027621"/>
                      <a:pt x="1756421" y="2050353"/>
                    </a:cubicBezTo>
                    <a:cubicBezTo>
                      <a:pt x="1863972" y="2023833"/>
                      <a:pt x="1997924" y="2052247"/>
                      <a:pt x="2019434" y="2169691"/>
                    </a:cubicBezTo>
                    <a:cubicBezTo>
                      <a:pt x="2020412" y="2173479"/>
                      <a:pt x="2018456" y="2176321"/>
                      <a:pt x="2014545" y="2177268"/>
                    </a:cubicBezTo>
                    <a:cubicBezTo>
                      <a:pt x="1940237" y="2206629"/>
                      <a:pt x="1853217" y="2206629"/>
                      <a:pt x="1771087" y="2194316"/>
                    </a:cubicBezTo>
                    <a:cubicBezTo>
                      <a:pt x="1795530" y="2205682"/>
                      <a:pt x="1819974" y="2217995"/>
                      <a:pt x="1840507" y="2233149"/>
                    </a:cubicBezTo>
                    <a:cubicBezTo>
                      <a:pt x="1871794" y="2255879"/>
                      <a:pt x="1901127" y="2301342"/>
                      <a:pt x="1848329" y="2322179"/>
                    </a:cubicBezTo>
                    <a:cubicBezTo>
                      <a:pt x="1794553" y="2343962"/>
                      <a:pt x="1724155" y="2303236"/>
                      <a:pt x="1681134" y="2274822"/>
                    </a:cubicBezTo>
                    <a:cubicBezTo>
                      <a:pt x="1672335" y="2269139"/>
                      <a:pt x="1663535" y="2263457"/>
                      <a:pt x="1653757" y="2256827"/>
                    </a:cubicBezTo>
                    <a:cubicBezTo>
                      <a:pt x="1655713" y="2306078"/>
                      <a:pt x="1652780" y="2372376"/>
                      <a:pt x="1605848" y="2370482"/>
                    </a:cubicBezTo>
                    <a:cubicBezTo>
                      <a:pt x="1572605" y="2369535"/>
                      <a:pt x="1540339" y="2347751"/>
                      <a:pt x="1513940" y="2329756"/>
                    </a:cubicBezTo>
                    <a:cubicBezTo>
                      <a:pt x="1512962" y="2328808"/>
                      <a:pt x="1511984" y="2328808"/>
                      <a:pt x="1511007" y="2327861"/>
                    </a:cubicBezTo>
                    <a:cubicBezTo>
                      <a:pt x="1541317" y="2370482"/>
                      <a:pt x="1557938" y="2421627"/>
                      <a:pt x="1554027" y="2474666"/>
                    </a:cubicBezTo>
                    <a:cubicBezTo>
                      <a:pt x="1554027" y="2479402"/>
                      <a:pt x="1548161" y="2483190"/>
                      <a:pt x="1544250" y="2480349"/>
                    </a:cubicBezTo>
                    <a:cubicBezTo>
                      <a:pt x="1484608" y="2443411"/>
                      <a:pt x="1424965" y="2405526"/>
                      <a:pt x="1369234" y="2362905"/>
                    </a:cubicBezTo>
                    <a:cubicBezTo>
                      <a:pt x="1385855" y="2399843"/>
                      <a:pt x="1396610" y="2437728"/>
                      <a:pt x="1389766" y="2481296"/>
                    </a:cubicBezTo>
                    <a:cubicBezTo>
                      <a:pt x="1389766" y="2484137"/>
                      <a:pt x="1385855" y="2486032"/>
                      <a:pt x="1382922" y="2486032"/>
                    </a:cubicBezTo>
                    <a:cubicBezTo>
                      <a:pt x="1325235" y="2490767"/>
                      <a:pt x="1259726" y="2454777"/>
                      <a:pt x="1211817" y="2402684"/>
                    </a:cubicBezTo>
                    <a:cubicBezTo>
                      <a:pt x="1212794" y="2414997"/>
                      <a:pt x="1212794" y="2427310"/>
                      <a:pt x="1210839" y="2439623"/>
                    </a:cubicBezTo>
                    <a:cubicBezTo>
                      <a:pt x="1204972" y="2478455"/>
                      <a:pt x="1176618" y="2515393"/>
                      <a:pt x="1132619" y="2512551"/>
                    </a:cubicBezTo>
                    <a:cubicBezTo>
                      <a:pt x="1097420" y="2510657"/>
                      <a:pt x="1076888" y="2480349"/>
                      <a:pt x="1071999" y="2449094"/>
                    </a:cubicBezTo>
                    <a:cubicBezTo>
                      <a:pt x="1031912" y="2528653"/>
                      <a:pt x="953692" y="2582639"/>
                      <a:pt x="876450" y="2626207"/>
                    </a:cubicBezTo>
                    <a:cubicBezTo>
                      <a:pt x="844185" y="2644202"/>
                      <a:pt x="855918" y="2601582"/>
                      <a:pt x="863739" y="2578850"/>
                    </a:cubicBezTo>
                    <a:cubicBezTo>
                      <a:pt x="839296" y="2600634"/>
                      <a:pt x="811919" y="2619577"/>
                      <a:pt x="784542" y="2633784"/>
                    </a:cubicBezTo>
                    <a:cubicBezTo>
                      <a:pt x="708278" y="2675458"/>
                      <a:pt x="610504" y="2702924"/>
                      <a:pt x="529351" y="2656515"/>
                    </a:cubicBezTo>
                    <a:cubicBezTo>
                      <a:pt x="525440" y="2654621"/>
                      <a:pt x="525440" y="2649885"/>
                      <a:pt x="528373" y="2646097"/>
                    </a:cubicBezTo>
                    <a:cubicBezTo>
                      <a:pt x="546950" y="2628101"/>
                      <a:pt x="563572" y="2608211"/>
                      <a:pt x="577260" y="2586428"/>
                    </a:cubicBezTo>
                    <a:cubicBezTo>
                      <a:pt x="556728" y="2590216"/>
                      <a:pt x="537173" y="2593057"/>
                      <a:pt x="516640" y="2596846"/>
                    </a:cubicBezTo>
                    <a:cubicBezTo>
                      <a:pt x="511751" y="2597793"/>
                      <a:pt x="506863" y="2594004"/>
                      <a:pt x="508818" y="2589269"/>
                    </a:cubicBezTo>
                    <a:cubicBezTo>
                      <a:pt x="516640" y="2562749"/>
                      <a:pt x="528373" y="2540018"/>
                      <a:pt x="544017" y="2519181"/>
                    </a:cubicBezTo>
                    <a:cubicBezTo>
                      <a:pt x="542061" y="2520128"/>
                      <a:pt x="541084" y="2520128"/>
                      <a:pt x="539128" y="2520128"/>
                    </a:cubicBezTo>
                    <a:cubicBezTo>
                      <a:pt x="472642" y="2538124"/>
                      <a:pt x="392466" y="2551384"/>
                      <a:pt x="329891" y="2514446"/>
                    </a:cubicBezTo>
                    <a:cubicBezTo>
                      <a:pt x="326957" y="2512551"/>
                      <a:pt x="325980" y="2508763"/>
                      <a:pt x="327935" y="2505921"/>
                    </a:cubicBezTo>
                    <a:cubicBezTo>
                      <a:pt x="344557" y="2475613"/>
                      <a:pt x="364112" y="2446253"/>
                      <a:pt x="386600" y="2418786"/>
                    </a:cubicBezTo>
                    <a:cubicBezTo>
                      <a:pt x="394422" y="2402684"/>
                      <a:pt x="408110" y="2388478"/>
                      <a:pt x="422777" y="2376165"/>
                    </a:cubicBezTo>
                    <a:cubicBezTo>
                      <a:pt x="454064" y="2343015"/>
                      <a:pt x="488285" y="2311760"/>
                      <a:pt x="526417" y="2286188"/>
                    </a:cubicBezTo>
                    <a:cubicBezTo>
                      <a:pt x="504907" y="2288082"/>
                      <a:pt x="482419" y="2289976"/>
                      <a:pt x="459931" y="2290923"/>
                    </a:cubicBezTo>
                    <a:cubicBezTo>
                      <a:pt x="411044" y="2291870"/>
                      <a:pt x="333802" y="2299447"/>
                      <a:pt x="291759" y="2269139"/>
                    </a:cubicBezTo>
                    <a:cubicBezTo>
                      <a:pt x="237983" y="2230307"/>
                      <a:pt x="346512" y="2177268"/>
                      <a:pt x="423754" y="2146013"/>
                    </a:cubicBezTo>
                    <a:cubicBezTo>
                      <a:pt x="397355" y="2150748"/>
                      <a:pt x="370956" y="2152642"/>
                      <a:pt x="344557" y="2146960"/>
                    </a:cubicBezTo>
                    <a:cubicBezTo>
                      <a:pt x="340646" y="2146013"/>
                      <a:pt x="338690" y="2141277"/>
                      <a:pt x="340646" y="2137488"/>
                    </a:cubicBezTo>
                    <a:cubicBezTo>
                      <a:pt x="376822" y="2086343"/>
                      <a:pt x="430598" y="2053194"/>
                      <a:pt x="490241" y="2030463"/>
                    </a:cubicBezTo>
                    <a:cubicBezTo>
                      <a:pt x="438420" y="2020045"/>
                      <a:pt x="369001" y="2007732"/>
                      <a:pt x="332824" y="1967005"/>
                    </a:cubicBezTo>
                    <a:cubicBezTo>
                      <a:pt x="298603" y="1928173"/>
                      <a:pt x="348468" y="1893129"/>
                      <a:pt x="382689" y="1880816"/>
                    </a:cubicBezTo>
                    <a:cubicBezTo>
                      <a:pt x="427665" y="1864715"/>
                      <a:pt x="481441" y="1852403"/>
                      <a:pt x="532284" y="1853350"/>
                    </a:cubicBezTo>
                    <a:cubicBezTo>
                      <a:pt x="524462" y="1847667"/>
                      <a:pt x="517618" y="1841037"/>
                      <a:pt x="510774" y="1832513"/>
                    </a:cubicBezTo>
                    <a:cubicBezTo>
                      <a:pt x="508818" y="1829671"/>
                      <a:pt x="507840" y="1823989"/>
                      <a:pt x="511751" y="1822095"/>
                    </a:cubicBezTo>
                    <a:cubicBezTo>
                      <a:pt x="567483" y="1797469"/>
                      <a:pt x="626147" y="1801258"/>
                      <a:pt x="681879" y="1819253"/>
                    </a:cubicBezTo>
                    <a:cubicBezTo>
                      <a:pt x="633969" y="1770950"/>
                      <a:pt x="555750" y="1675290"/>
                      <a:pt x="629081" y="1644034"/>
                    </a:cubicBezTo>
                    <a:cubicBezTo>
                      <a:pt x="700456" y="1614673"/>
                      <a:pt x="803119" y="1656347"/>
                      <a:pt x="859828" y="1715069"/>
                    </a:cubicBezTo>
                    <a:cubicBezTo>
                      <a:pt x="852006" y="1689496"/>
                      <a:pt x="849073" y="1663924"/>
                      <a:pt x="857873" y="1636457"/>
                    </a:cubicBezTo>
                    <a:cubicBezTo>
                      <a:pt x="858851" y="1632669"/>
                      <a:pt x="862762" y="1630775"/>
                      <a:pt x="865695" y="1631721"/>
                    </a:cubicBezTo>
                    <a:cubicBezTo>
                      <a:pt x="917515" y="1642140"/>
                      <a:pt x="943915" y="1686655"/>
                      <a:pt x="966403" y="1729276"/>
                    </a:cubicBezTo>
                    <a:cubicBezTo>
                      <a:pt x="962492" y="1670554"/>
                      <a:pt x="951736" y="1610885"/>
                      <a:pt x="982047" y="1557846"/>
                    </a:cubicBezTo>
                    <a:cubicBezTo>
                      <a:pt x="984002" y="1555004"/>
                      <a:pt x="987913" y="1554057"/>
                      <a:pt x="990846" y="1555951"/>
                    </a:cubicBezTo>
                    <a:cubicBezTo>
                      <a:pt x="1010401" y="1568264"/>
                      <a:pt x="1028001" y="1583418"/>
                      <a:pt x="1043645" y="1600466"/>
                    </a:cubicBezTo>
                    <a:cubicBezTo>
                      <a:pt x="1044622" y="1595731"/>
                      <a:pt x="1046578" y="1590995"/>
                      <a:pt x="1049511" y="1587207"/>
                    </a:cubicBezTo>
                    <a:cubicBezTo>
                      <a:pt x="1074932" y="1551216"/>
                      <a:pt x="1103287" y="1581524"/>
                      <a:pt x="1125775" y="1616567"/>
                    </a:cubicBezTo>
                    <a:cubicBezTo>
                      <a:pt x="1126753" y="1612779"/>
                      <a:pt x="1126753" y="1608043"/>
                      <a:pt x="1127731" y="1604255"/>
                    </a:cubicBezTo>
                    <a:cubicBezTo>
                      <a:pt x="1133597" y="1580577"/>
                      <a:pt x="1145330" y="1561634"/>
                      <a:pt x="1161952" y="1547427"/>
                    </a:cubicBezTo>
                    <a:cubicBezTo>
                      <a:pt x="1109154" y="1555951"/>
                      <a:pt x="1055377" y="1553110"/>
                      <a:pt x="1006490" y="1533220"/>
                    </a:cubicBezTo>
                    <a:cubicBezTo>
                      <a:pt x="1002579" y="1531326"/>
                      <a:pt x="1002579" y="1523749"/>
                      <a:pt x="1006490" y="1521855"/>
                    </a:cubicBezTo>
                    <a:cubicBezTo>
                      <a:pt x="1022134" y="1515225"/>
                      <a:pt x="1038756" y="1508595"/>
                      <a:pt x="1055377" y="1502912"/>
                    </a:cubicBezTo>
                    <a:cubicBezTo>
                      <a:pt x="1037778" y="1501965"/>
                      <a:pt x="1020179" y="1501018"/>
                      <a:pt x="1003557" y="1498176"/>
                    </a:cubicBezTo>
                    <a:cubicBezTo>
                      <a:pt x="962492" y="1493441"/>
                      <a:pt x="915560" y="1483022"/>
                      <a:pt x="885250" y="1453662"/>
                    </a:cubicBezTo>
                    <a:cubicBezTo>
                      <a:pt x="882317" y="1450820"/>
                      <a:pt x="883294" y="1446084"/>
                      <a:pt x="886228" y="1443243"/>
                    </a:cubicBezTo>
                    <a:cubicBezTo>
                      <a:pt x="915560" y="1426195"/>
                      <a:pt x="950759" y="1415776"/>
                      <a:pt x="984980" y="1418618"/>
                    </a:cubicBezTo>
                    <a:cubicBezTo>
                      <a:pt x="949781" y="1394939"/>
                      <a:pt x="919471" y="1363684"/>
                      <a:pt x="900894" y="1327693"/>
                    </a:cubicBezTo>
                    <a:cubicBezTo>
                      <a:pt x="898938" y="1323905"/>
                      <a:pt x="900894" y="1318222"/>
                      <a:pt x="906760" y="1318222"/>
                    </a:cubicBezTo>
                    <a:cubicBezTo>
                      <a:pt x="964447" y="1320116"/>
                      <a:pt x="1012357" y="1345689"/>
                      <a:pt x="1053422" y="1380733"/>
                    </a:cubicBezTo>
                    <a:cubicBezTo>
                      <a:pt x="1042667" y="1356107"/>
                      <a:pt x="1033867" y="1330535"/>
                      <a:pt x="1028001" y="1304962"/>
                    </a:cubicBezTo>
                    <a:cubicBezTo>
                      <a:pt x="1021156" y="1274654"/>
                      <a:pt x="1010401" y="1232980"/>
                      <a:pt x="1027023" y="1203619"/>
                    </a:cubicBezTo>
                    <a:cubicBezTo>
                      <a:pt x="1032889" y="1194148"/>
                      <a:pt x="1038756" y="1187518"/>
                      <a:pt x="1046578" y="1182783"/>
                    </a:cubicBezTo>
                    <a:cubicBezTo>
                      <a:pt x="1006490" y="1143003"/>
                      <a:pt x="959558" y="1088070"/>
                      <a:pt x="969336" y="1037872"/>
                    </a:cubicBezTo>
                    <a:cubicBezTo>
                      <a:pt x="981069" y="975361"/>
                      <a:pt x="1058311" y="985780"/>
                      <a:pt x="1102309" y="1004722"/>
                    </a:cubicBezTo>
                    <a:cubicBezTo>
                      <a:pt x="1149241" y="1025559"/>
                      <a:pt x="1201061" y="1057762"/>
                      <a:pt x="1236260" y="1098488"/>
                    </a:cubicBezTo>
                    <a:cubicBezTo>
                      <a:pt x="1217683" y="1036925"/>
                      <a:pt x="1195195" y="973467"/>
                      <a:pt x="1202039" y="909062"/>
                    </a:cubicBezTo>
                    <a:cubicBezTo>
                      <a:pt x="1203017" y="903380"/>
                      <a:pt x="1208883" y="900538"/>
                      <a:pt x="1213772" y="904327"/>
                    </a:cubicBezTo>
                    <a:cubicBezTo>
                      <a:pt x="1248971" y="935582"/>
                      <a:pt x="1285148" y="975361"/>
                      <a:pt x="1312524" y="1017982"/>
                    </a:cubicBezTo>
                    <a:cubicBezTo>
                      <a:pt x="1309591" y="985780"/>
                      <a:pt x="1311547" y="952630"/>
                      <a:pt x="1315458" y="922322"/>
                    </a:cubicBezTo>
                    <a:cubicBezTo>
                      <a:pt x="1319369" y="895802"/>
                      <a:pt x="1330124" y="838028"/>
                      <a:pt x="1370211" y="841816"/>
                    </a:cubicBezTo>
                    <a:cubicBezTo>
                      <a:pt x="1405410" y="844658"/>
                      <a:pt x="1431809" y="879701"/>
                      <a:pt x="1448431" y="907168"/>
                    </a:cubicBezTo>
                    <a:cubicBezTo>
                      <a:pt x="1452342" y="913798"/>
                      <a:pt x="1456253" y="920428"/>
                      <a:pt x="1459186" y="927058"/>
                    </a:cubicBezTo>
                    <a:cubicBezTo>
                      <a:pt x="1459186" y="921375"/>
                      <a:pt x="1459186" y="915692"/>
                      <a:pt x="1460164" y="909062"/>
                    </a:cubicBezTo>
                    <a:cubicBezTo>
                      <a:pt x="1462119" y="882543"/>
                      <a:pt x="1459186" y="798248"/>
                      <a:pt x="1503185" y="798248"/>
                    </a:cubicBezTo>
                    <a:cubicBezTo>
                      <a:pt x="1553050" y="798248"/>
                      <a:pt x="1548161" y="887278"/>
                      <a:pt x="1547183" y="917587"/>
                    </a:cubicBezTo>
                    <a:cubicBezTo>
                      <a:pt x="1546205" y="963049"/>
                      <a:pt x="1542295" y="1010405"/>
                      <a:pt x="1533495" y="1055867"/>
                    </a:cubicBezTo>
                    <a:cubicBezTo>
                      <a:pt x="1562827" y="1017035"/>
                      <a:pt x="1609759" y="979150"/>
                      <a:pt x="1650824" y="977255"/>
                    </a:cubicBezTo>
                    <a:cubicBezTo>
                      <a:pt x="1673312" y="976309"/>
                      <a:pt x="1685045" y="983885"/>
                      <a:pt x="1688956" y="996198"/>
                    </a:cubicBezTo>
                    <a:cubicBezTo>
                      <a:pt x="1690912" y="958313"/>
                      <a:pt x="1689934" y="919481"/>
                      <a:pt x="1697756" y="881596"/>
                    </a:cubicBezTo>
                    <a:cubicBezTo>
                      <a:pt x="1698734" y="877807"/>
                      <a:pt x="1703622" y="875913"/>
                      <a:pt x="1707533" y="877807"/>
                    </a:cubicBezTo>
                    <a:cubicBezTo>
                      <a:pt x="1774020" y="916639"/>
                      <a:pt x="1808241" y="988621"/>
                      <a:pt x="1843440" y="1053973"/>
                    </a:cubicBezTo>
                    <a:cubicBezTo>
                      <a:pt x="1836596" y="1004722"/>
                      <a:pt x="1829751" y="954525"/>
                      <a:pt x="1826818" y="904327"/>
                    </a:cubicBezTo>
                    <a:cubicBezTo>
                      <a:pt x="1826818" y="899591"/>
                      <a:pt x="1832685" y="895802"/>
                      <a:pt x="1836596" y="898644"/>
                    </a:cubicBezTo>
                    <a:cubicBezTo>
                      <a:pt x="1903082" y="941265"/>
                      <a:pt x="1917748" y="1035030"/>
                      <a:pt x="1897216" y="1114589"/>
                    </a:cubicBezTo>
                    <a:cubicBezTo>
                      <a:pt x="1941214" y="1065339"/>
                      <a:pt x="1995968" y="1021771"/>
                      <a:pt x="2030189" y="1045449"/>
                    </a:cubicBezTo>
                    <a:cubicBezTo>
                      <a:pt x="2032145" y="1044502"/>
                      <a:pt x="2034100" y="1043555"/>
                      <a:pt x="2036056" y="1041660"/>
                    </a:cubicBezTo>
                    <a:cubicBezTo>
                      <a:pt x="2081032" y="1013246"/>
                      <a:pt x="2129919" y="990515"/>
                      <a:pt x="2178807" y="970626"/>
                    </a:cubicBezTo>
                    <a:cubicBezTo>
                      <a:pt x="2103520" y="981044"/>
                      <a:pt x="2027256" y="981991"/>
                      <a:pt x="1950992" y="972520"/>
                    </a:cubicBezTo>
                    <a:cubicBezTo>
                      <a:pt x="1944148" y="971573"/>
                      <a:pt x="1941214" y="962101"/>
                      <a:pt x="1949036" y="960207"/>
                    </a:cubicBezTo>
                    <a:cubicBezTo>
                      <a:pt x="2008679" y="943159"/>
                      <a:pt x="2069299" y="927058"/>
                      <a:pt x="2130897" y="914745"/>
                    </a:cubicBezTo>
                    <a:cubicBezTo>
                      <a:pt x="2014545" y="892014"/>
                      <a:pt x="1881572" y="873071"/>
                      <a:pt x="1799441" y="784041"/>
                    </a:cubicBezTo>
                    <a:cubicBezTo>
                      <a:pt x="1797486" y="782147"/>
                      <a:pt x="1796508" y="778359"/>
                      <a:pt x="1798464" y="776464"/>
                    </a:cubicBezTo>
                    <a:cubicBezTo>
                      <a:pt x="1853217" y="695011"/>
                      <a:pt x="1974458" y="687434"/>
                      <a:pt x="2064410" y="692170"/>
                    </a:cubicBezTo>
                    <a:cubicBezTo>
                      <a:pt x="2151429" y="696905"/>
                      <a:pt x="2243338" y="711113"/>
                      <a:pt x="2325468" y="744262"/>
                    </a:cubicBezTo>
                    <a:cubicBezTo>
                      <a:pt x="2295158" y="716795"/>
                      <a:pt x="2267781" y="685540"/>
                      <a:pt x="2250182" y="648602"/>
                    </a:cubicBezTo>
                    <a:cubicBezTo>
                      <a:pt x="2247249" y="642919"/>
                      <a:pt x="2252137" y="638184"/>
                      <a:pt x="2258004" y="639131"/>
                    </a:cubicBezTo>
                    <a:cubicBezTo>
                      <a:pt x="2304935" y="647655"/>
                      <a:pt x="2349912" y="660914"/>
                      <a:pt x="2390977" y="682698"/>
                    </a:cubicBezTo>
                    <a:cubicBezTo>
                      <a:pt x="2371422" y="652390"/>
                      <a:pt x="2356756" y="617347"/>
                      <a:pt x="2346001" y="588933"/>
                    </a:cubicBezTo>
                    <a:cubicBezTo>
                      <a:pt x="2321557" y="525475"/>
                      <a:pt x="2299069" y="446863"/>
                      <a:pt x="2315691" y="378670"/>
                    </a:cubicBezTo>
                    <a:cubicBezTo>
                      <a:pt x="2328401" y="326578"/>
                      <a:pt x="2379244" y="286798"/>
                      <a:pt x="2433998" y="315213"/>
                    </a:cubicBezTo>
                    <a:cubicBezTo>
                      <a:pt x="2484840" y="341732"/>
                      <a:pt x="2524928" y="391930"/>
                      <a:pt x="2551327" y="444022"/>
                    </a:cubicBezTo>
                    <a:cubicBezTo>
                      <a:pt x="2545461" y="388142"/>
                      <a:pt x="2540572" y="329419"/>
                      <a:pt x="2563060" y="277327"/>
                    </a:cubicBezTo>
                    <a:cubicBezTo>
                      <a:pt x="2565016" y="273539"/>
                      <a:pt x="2568927" y="270697"/>
                      <a:pt x="2572838" y="273539"/>
                    </a:cubicBezTo>
                    <a:cubicBezTo>
                      <a:pt x="2630525" y="309530"/>
                      <a:pt x="2657901" y="367305"/>
                      <a:pt x="2669635" y="428868"/>
                    </a:cubicBezTo>
                    <a:cubicBezTo>
                      <a:pt x="2682345" y="353098"/>
                      <a:pt x="2702878" y="272592"/>
                      <a:pt x="2764476" y="222394"/>
                    </a:cubicBezTo>
                    <a:cubicBezTo>
                      <a:pt x="2766431" y="220500"/>
                      <a:pt x="2770342" y="219552"/>
                      <a:pt x="2772298" y="221447"/>
                    </a:cubicBezTo>
                    <a:cubicBezTo>
                      <a:pt x="2822162" y="252702"/>
                      <a:pt x="2834873" y="302900"/>
                      <a:pt x="2832918" y="356886"/>
                    </a:cubicBezTo>
                    <a:cubicBezTo>
                      <a:pt x="2857361" y="329419"/>
                      <a:pt x="2887672" y="308583"/>
                      <a:pt x="2926781" y="298164"/>
                    </a:cubicBezTo>
                    <a:cubicBezTo>
                      <a:pt x="2929715" y="297217"/>
                      <a:pt x="2934603" y="299111"/>
                      <a:pt x="2934603" y="302900"/>
                    </a:cubicBezTo>
                    <a:cubicBezTo>
                      <a:pt x="2952203" y="387194"/>
                      <a:pt x="2912115" y="478119"/>
                      <a:pt x="2872028" y="556730"/>
                    </a:cubicBezTo>
                    <a:cubicBezTo>
                      <a:pt x="2911137" y="512215"/>
                      <a:pt x="2949269" y="468647"/>
                      <a:pt x="2997179" y="433604"/>
                    </a:cubicBezTo>
                    <a:cubicBezTo>
                      <a:pt x="3015756" y="376776"/>
                      <a:pt x="3040200" y="318054"/>
                      <a:pt x="3083221" y="274486"/>
                    </a:cubicBezTo>
                    <a:cubicBezTo>
                      <a:pt x="3087131" y="270697"/>
                      <a:pt x="3092998" y="272592"/>
                      <a:pt x="3093976" y="277327"/>
                    </a:cubicBezTo>
                    <a:cubicBezTo>
                      <a:pt x="3131130" y="372988"/>
                      <a:pt x="3106686" y="477172"/>
                      <a:pt x="3116464" y="576620"/>
                    </a:cubicBezTo>
                    <a:cubicBezTo>
                      <a:pt x="3144818" y="505585"/>
                      <a:pt x="3221083" y="444969"/>
                      <a:pt x="3297347" y="435498"/>
                    </a:cubicBezTo>
                    <a:cubicBezTo>
                      <a:pt x="3321790" y="432656"/>
                      <a:pt x="3353078" y="437392"/>
                      <a:pt x="3355034" y="465806"/>
                    </a:cubicBezTo>
                    <a:cubicBezTo>
                      <a:pt x="3356989" y="492326"/>
                      <a:pt x="3343301" y="519792"/>
                      <a:pt x="3325701" y="544418"/>
                    </a:cubicBezTo>
                    <a:cubicBezTo>
                      <a:pt x="3391210" y="495167"/>
                      <a:pt x="3461608" y="451599"/>
                      <a:pt x="3544716" y="433604"/>
                    </a:cubicBezTo>
                    <a:cubicBezTo>
                      <a:pt x="3548627" y="432656"/>
                      <a:pt x="3552538" y="435498"/>
                      <a:pt x="3553516" y="440234"/>
                    </a:cubicBezTo>
                    <a:cubicBezTo>
                      <a:pt x="3553516" y="445916"/>
                      <a:pt x="3553516" y="450652"/>
                      <a:pt x="3552538" y="456335"/>
                    </a:cubicBezTo>
                    <a:cubicBezTo>
                      <a:pt x="3558405" y="449705"/>
                      <a:pt x="3565249" y="444022"/>
                      <a:pt x="3571115" y="437392"/>
                    </a:cubicBezTo>
                    <a:cubicBezTo>
                      <a:pt x="3613158" y="396666"/>
                      <a:pt x="3668890" y="350256"/>
                      <a:pt x="3732443" y="355939"/>
                    </a:cubicBezTo>
                    <a:cubicBezTo>
                      <a:pt x="3735376" y="355939"/>
                      <a:pt x="3739287" y="358780"/>
                      <a:pt x="3739287" y="362569"/>
                    </a:cubicBezTo>
                    <a:cubicBezTo>
                      <a:pt x="3735376" y="407084"/>
                      <a:pt x="3718755" y="450652"/>
                      <a:pt x="3697244" y="492326"/>
                    </a:cubicBezTo>
                    <a:cubicBezTo>
                      <a:pt x="3719732" y="480013"/>
                      <a:pt x="3745154" y="474330"/>
                      <a:pt x="3771553" y="479066"/>
                    </a:cubicBezTo>
                    <a:cubicBezTo>
                      <a:pt x="3775464" y="480013"/>
                      <a:pt x="3776442" y="483801"/>
                      <a:pt x="3776442" y="486643"/>
                    </a:cubicBezTo>
                    <a:cubicBezTo>
                      <a:pt x="3768620" y="534947"/>
                      <a:pt x="3744176" y="580409"/>
                      <a:pt x="3712888" y="621135"/>
                    </a:cubicBezTo>
                    <a:cubicBezTo>
                      <a:pt x="3779375" y="573779"/>
                      <a:pt x="3855639" y="533052"/>
                      <a:pt x="3932881" y="524528"/>
                    </a:cubicBezTo>
                    <a:cubicBezTo>
                      <a:pt x="3963191" y="521687"/>
                      <a:pt x="4021855" y="520739"/>
                      <a:pt x="4033588" y="555783"/>
                    </a:cubicBezTo>
                    <a:cubicBezTo>
                      <a:pt x="4039455" y="572831"/>
                      <a:pt x="4025767" y="590827"/>
                      <a:pt x="4008167" y="605034"/>
                    </a:cubicBezTo>
                    <a:cubicBezTo>
                      <a:pt x="4063899" y="588933"/>
                      <a:pt x="4134296" y="578514"/>
                      <a:pt x="4165584" y="623030"/>
                    </a:cubicBezTo>
                    <a:cubicBezTo>
                      <a:pt x="4167540" y="625871"/>
                      <a:pt x="4166562" y="630606"/>
                      <a:pt x="4163629" y="631554"/>
                    </a:cubicBezTo>
                    <a:cubicBezTo>
                      <a:pt x="4146029" y="641972"/>
                      <a:pt x="4127452" y="649549"/>
                      <a:pt x="4107897" y="656179"/>
                    </a:cubicBezTo>
                    <a:cubicBezTo>
                      <a:pt x="4155806" y="663756"/>
                      <a:pt x="4211538" y="677016"/>
                      <a:pt x="4235982" y="712059"/>
                    </a:cubicBezTo>
                    <a:cubicBezTo>
                      <a:pt x="4279980" y="774570"/>
                      <a:pt x="4180250" y="801089"/>
                      <a:pt x="4136252" y="805825"/>
                    </a:cubicBezTo>
                    <a:cubicBezTo>
                      <a:pt x="4067810" y="811508"/>
                      <a:pt x="4002301" y="805825"/>
                      <a:pt x="3936792" y="793513"/>
                    </a:cubicBezTo>
                    <a:close/>
                    <a:moveTo>
                      <a:pt x="5792551" y="1891235"/>
                    </a:moveTo>
                    <a:cubicBezTo>
                      <a:pt x="5763219" y="1921543"/>
                      <a:pt x="5721176" y="1929120"/>
                      <a:pt x="5679133" y="1933856"/>
                    </a:cubicBezTo>
                    <a:cubicBezTo>
                      <a:pt x="5720198" y="1940486"/>
                      <a:pt x="5765175" y="1953745"/>
                      <a:pt x="5774953" y="1985948"/>
                    </a:cubicBezTo>
                    <a:cubicBezTo>
                      <a:pt x="5781797" y="2008679"/>
                      <a:pt x="5753442" y="2030463"/>
                      <a:pt x="5737798" y="2040881"/>
                    </a:cubicBezTo>
                    <a:cubicBezTo>
                      <a:pt x="5713354" y="2057929"/>
                      <a:pt x="5685000" y="2066454"/>
                      <a:pt x="5655668" y="2069295"/>
                    </a:cubicBezTo>
                    <a:cubicBezTo>
                      <a:pt x="5603847" y="2074031"/>
                      <a:pt x="5551049" y="2067401"/>
                      <a:pt x="5500206" y="2055088"/>
                    </a:cubicBezTo>
                    <a:cubicBezTo>
                      <a:pt x="5506073" y="2066454"/>
                      <a:pt x="5509006" y="2078766"/>
                      <a:pt x="5508028" y="2092973"/>
                    </a:cubicBezTo>
                    <a:cubicBezTo>
                      <a:pt x="5508028" y="2095815"/>
                      <a:pt x="5506073" y="2097709"/>
                      <a:pt x="5503139" y="2098656"/>
                    </a:cubicBezTo>
                    <a:cubicBezTo>
                      <a:pt x="5479673" y="2107180"/>
                      <a:pt x="5453274" y="2113810"/>
                      <a:pt x="5424920" y="2117599"/>
                    </a:cubicBezTo>
                    <a:cubicBezTo>
                      <a:pt x="5462074" y="2157378"/>
                      <a:pt x="5503139" y="2209470"/>
                      <a:pt x="5495318" y="2258721"/>
                    </a:cubicBezTo>
                    <a:cubicBezTo>
                      <a:pt x="5479673" y="2362905"/>
                      <a:pt x="5324212" y="2237884"/>
                      <a:pt x="5250881" y="2176321"/>
                    </a:cubicBezTo>
                    <a:cubicBezTo>
                      <a:pt x="5271414" y="2213259"/>
                      <a:pt x="5286080" y="2255879"/>
                      <a:pt x="5298791" y="2293765"/>
                    </a:cubicBezTo>
                    <a:cubicBezTo>
                      <a:pt x="5311501" y="2335438"/>
                      <a:pt x="5337901" y="2414997"/>
                      <a:pt x="5297813" y="2450988"/>
                    </a:cubicBezTo>
                    <a:cubicBezTo>
                      <a:pt x="5281191" y="2466142"/>
                      <a:pt x="5254792" y="2471825"/>
                      <a:pt x="5232304" y="2465195"/>
                    </a:cubicBezTo>
                    <a:cubicBezTo>
                      <a:pt x="5211771" y="2459512"/>
                      <a:pt x="5204927" y="2433940"/>
                      <a:pt x="5201994" y="2415944"/>
                    </a:cubicBezTo>
                    <a:cubicBezTo>
                      <a:pt x="5198083" y="2384689"/>
                      <a:pt x="5199060" y="2353434"/>
                      <a:pt x="5203949" y="2322179"/>
                    </a:cubicBezTo>
                    <a:cubicBezTo>
                      <a:pt x="5179506" y="2370482"/>
                      <a:pt x="5144307" y="2414050"/>
                      <a:pt x="5106175" y="2450041"/>
                    </a:cubicBezTo>
                    <a:cubicBezTo>
                      <a:pt x="5043599" y="2509710"/>
                      <a:pt x="4961469" y="2565591"/>
                      <a:pt x="4869561" y="2563696"/>
                    </a:cubicBezTo>
                    <a:cubicBezTo>
                      <a:pt x="4865650" y="2563696"/>
                      <a:pt x="4862716" y="2560855"/>
                      <a:pt x="4862716" y="2557066"/>
                    </a:cubicBezTo>
                    <a:cubicBezTo>
                      <a:pt x="4858805" y="2462354"/>
                      <a:pt x="4918448" y="2380900"/>
                      <a:pt x="4954624" y="2294712"/>
                    </a:cubicBezTo>
                    <a:cubicBezTo>
                      <a:pt x="4897915" y="2365746"/>
                      <a:pt x="4820673" y="2422574"/>
                      <a:pt x="4740498" y="2466142"/>
                    </a:cubicBezTo>
                    <a:cubicBezTo>
                      <a:pt x="4737565" y="2468036"/>
                      <a:pt x="4733654" y="2466142"/>
                      <a:pt x="4731699" y="2464248"/>
                    </a:cubicBezTo>
                    <a:cubicBezTo>
                      <a:pt x="4671078" y="2540018"/>
                      <a:pt x="4594814" y="2600634"/>
                      <a:pt x="4498995" y="2621471"/>
                    </a:cubicBezTo>
                    <a:cubicBezTo>
                      <a:pt x="4496062" y="2622419"/>
                      <a:pt x="4493129" y="2621471"/>
                      <a:pt x="4491173" y="2618630"/>
                    </a:cubicBezTo>
                    <a:cubicBezTo>
                      <a:pt x="4468685" y="2573168"/>
                      <a:pt x="4510728" y="2523917"/>
                      <a:pt x="4541038" y="2491715"/>
                    </a:cubicBezTo>
                    <a:cubicBezTo>
                      <a:pt x="4560593" y="2470878"/>
                      <a:pt x="4581126" y="2451935"/>
                      <a:pt x="4602636" y="2433940"/>
                    </a:cubicBezTo>
                    <a:cubicBezTo>
                      <a:pt x="4552771" y="2462354"/>
                      <a:pt x="4498995" y="2485085"/>
                      <a:pt x="4447175" y="2504027"/>
                    </a:cubicBezTo>
                    <a:cubicBezTo>
                      <a:pt x="4378733" y="2528653"/>
                      <a:pt x="4262381" y="2564644"/>
                      <a:pt x="4206649" y="2497397"/>
                    </a:cubicBezTo>
                    <a:cubicBezTo>
                      <a:pt x="4204694" y="2494556"/>
                      <a:pt x="4203716" y="2490767"/>
                      <a:pt x="4206649" y="2487926"/>
                    </a:cubicBezTo>
                    <a:cubicBezTo>
                      <a:pt x="4305402" y="2376165"/>
                      <a:pt x="4453041" y="2325020"/>
                      <a:pt x="4574282" y="2241673"/>
                    </a:cubicBezTo>
                    <a:cubicBezTo>
                      <a:pt x="4519528" y="2253985"/>
                      <a:pt x="4454997" y="2270087"/>
                      <a:pt x="4405132" y="2251144"/>
                    </a:cubicBezTo>
                    <a:cubicBezTo>
                      <a:pt x="4383621" y="2242620"/>
                      <a:pt x="4375799" y="2215153"/>
                      <a:pt x="4389488" y="2196211"/>
                    </a:cubicBezTo>
                    <a:cubicBezTo>
                      <a:pt x="4403176" y="2177268"/>
                      <a:pt x="4424686" y="2164955"/>
                      <a:pt x="4446197" y="2156431"/>
                    </a:cubicBezTo>
                    <a:cubicBezTo>
                      <a:pt x="4345489" y="2153590"/>
                      <a:pt x="4236960" y="2158325"/>
                      <a:pt x="4153851" y="2098656"/>
                    </a:cubicBezTo>
                    <a:cubicBezTo>
                      <a:pt x="4150918" y="2096762"/>
                      <a:pt x="4148962" y="2092973"/>
                      <a:pt x="4151896" y="2090132"/>
                    </a:cubicBezTo>
                    <a:cubicBezTo>
                      <a:pt x="4191983" y="2028569"/>
                      <a:pt x="4275092" y="2015309"/>
                      <a:pt x="4344511" y="2011520"/>
                    </a:cubicBezTo>
                    <a:cubicBezTo>
                      <a:pt x="4400243" y="2008679"/>
                      <a:pt x="4455974" y="2011520"/>
                      <a:pt x="4512684" y="2013415"/>
                    </a:cubicBezTo>
                    <a:cubicBezTo>
                      <a:pt x="4435442" y="1998261"/>
                      <a:pt x="4355267" y="1977424"/>
                      <a:pt x="4306379" y="1917754"/>
                    </a:cubicBezTo>
                    <a:cubicBezTo>
                      <a:pt x="4303446" y="1914913"/>
                      <a:pt x="4303446" y="1910178"/>
                      <a:pt x="4307357" y="1907336"/>
                    </a:cubicBezTo>
                    <a:cubicBezTo>
                      <a:pt x="4373844" y="1872292"/>
                      <a:pt x="4451086" y="1871345"/>
                      <a:pt x="4524416" y="1884605"/>
                    </a:cubicBezTo>
                    <a:cubicBezTo>
                      <a:pt x="4430553" y="1846720"/>
                      <a:pt x="4326912" y="1814517"/>
                      <a:pt x="4272158" y="1729276"/>
                    </a:cubicBezTo>
                    <a:cubicBezTo>
                      <a:pt x="4270203" y="1726434"/>
                      <a:pt x="4271180" y="1721699"/>
                      <a:pt x="4274114" y="1720752"/>
                    </a:cubicBezTo>
                    <a:cubicBezTo>
                      <a:pt x="4413932" y="1649717"/>
                      <a:pt x="4603614" y="1702756"/>
                      <a:pt x="4708233" y="1813570"/>
                    </a:cubicBezTo>
                    <a:cubicBezTo>
                      <a:pt x="4662278" y="1704650"/>
                      <a:pt x="4593837" y="1582471"/>
                      <a:pt x="4636857" y="1466921"/>
                    </a:cubicBezTo>
                    <a:cubicBezTo>
                      <a:pt x="4638813" y="1462186"/>
                      <a:pt x="4643701" y="1461238"/>
                      <a:pt x="4647612" y="1464080"/>
                    </a:cubicBezTo>
                    <a:cubicBezTo>
                      <a:pt x="4675967" y="1485864"/>
                      <a:pt x="4697477" y="1514278"/>
                      <a:pt x="4715077" y="1544586"/>
                    </a:cubicBezTo>
                    <a:cubicBezTo>
                      <a:pt x="4705299" y="1491546"/>
                      <a:pt x="4708233" y="1440401"/>
                      <a:pt x="4756142" y="1442296"/>
                    </a:cubicBezTo>
                    <a:cubicBezTo>
                      <a:pt x="4824584" y="1446084"/>
                      <a:pt x="4853917" y="1535114"/>
                      <a:pt x="4867605" y="1604255"/>
                    </a:cubicBezTo>
                    <a:cubicBezTo>
                      <a:pt x="4876405" y="1530379"/>
                      <a:pt x="4894004" y="1456503"/>
                      <a:pt x="4944847" y="1399675"/>
                    </a:cubicBezTo>
                    <a:cubicBezTo>
                      <a:pt x="4946802" y="1396834"/>
                      <a:pt x="4951691" y="1396834"/>
                      <a:pt x="4954624" y="1399675"/>
                    </a:cubicBezTo>
                    <a:cubicBezTo>
                      <a:pt x="5011333" y="1458397"/>
                      <a:pt x="5018178" y="1540797"/>
                      <a:pt x="5015244" y="1622250"/>
                    </a:cubicBezTo>
                    <a:cubicBezTo>
                      <a:pt x="5048488" y="1562581"/>
                      <a:pt x="5089553" y="1505754"/>
                      <a:pt x="5145285" y="1464080"/>
                    </a:cubicBezTo>
                    <a:cubicBezTo>
                      <a:pt x="5149195" y="1461238"/>
                      <a:pt x="5157017" y="1462186"/>
                      <a:pt x="5157017" y="1468816"/>
                    </a:cubicBezTo>
                    <a:cubicBezTo>
                      <a:pt x="5157017" y="1555951"/>
                      <a:pt x="5154084" y="1646876"/>
                      <a:pt x="5132574" y="1732117"/>
                    </a:cubicBezTo>
                    <a:cubicBezTo>
                      <a:pt x="5169728" y="1672448"/>
                      <a:pt x="5222527" y="1613726"/>
                      <a:pt x="5296835" y="1616567"/>
                    </a:cubicBezTo>
                    <a:cubicBezTo>
                      <a:pt x="5300746" y="1616567"/>
                      <a:pt x="5303679" y="1619409"/>
                      <a:pt x="5303679" y="1623197"/>
                    </a:cubicBezTo>
                    <a:cubicBezTo>
                      <a:pt x="5302702" y="1678131"/>
                      <a:pt x="5284124" y="1730223"/>
                      <a:pt x="5261637" y="1781368"/>
                    </a:cubicBezTo>
                    <a:cubicBezTo>
                      <a:pt x="5291946" y="1746324"/>
                      <a:pt x="5327145" y="1713175"/>
                      <a:pt x="5360388" y="1685708"/>
                    </a:cubicBezTo>
                    <a:cubicBezTo>
                      <a:pt x="5396565" y="1654453"/>
                      <a:pt x="5479673" y="1582471"/>
                      <a:pt x="5533449" y="1619409"/>
                    </a:cubicBezTo>
                    <a:cubicBezTo>
                      <a:pt x="5589181" y="1657294"/>
                      <a:pt x="5534427" y="1729276"/>
                      <a:pt x="5504117" y="1765267"/>
                    </a:cubicBezTo>
                    <a:cubicBezTo>
                      <a:pt x="5466963" y="1809782"/>
                      <a:pt x="5423942" y="1849561"/>
                      <a:pt x="5379944" y="1886499"/>
                    </a:cubicBezTo>
                    <a:cubicBezTo>
                      <a:pt x="5446430" y="1857138"/>
                      <a:pt x="5515850" y="1832513"/>
                      <a:pt x="5587225" y="1823042"/>
                    </a:cubicBezTo>
                    <a:cubicBezTo>
                      <a:pt x="5663489" y="1812623"/>
                      <a:pt x="5746598" y="1819253"/>
                      <a:pt x="5795485" y="1883658"/>
                    </a:cubicBezTo>
                    <a:cubicBezTo>
                      <a:pt x="5794507" y="1885552"/>
                      <a:pt x="5793529" y="1889341"/>
                      <a:pt x="5792551" y="1891235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75942B0D-439C-1E67-C1E7-6143C95A8AA7}"/>
                  </a:ext>
                </a:extLst>
              </p:cNvPr>
              <p:cNvSpPr/>
              <p:nvPr/>
            </p:nvSpPr>
            <p:spPr>
              <a:xfrm>
                <a:off x="1791125" y="-819173"/>
                <a:ext cx="1777629" cy="915621"/>
              </a:xfrm>
              <a:custGeom>
                <a:avLst/>
                <a:gdLst>
                  <a:gd name="connsiteX0" fmla="*/ 23555 w 1777629"/>
                  <a:gd name="connsiteY0" fmla="*/ 842693 h 915621"/>
                  <a:gd name="connsiteX1" fmla="*/ 150662 w 1777629"/>
                  <a:gd name="connsiteY1" fmla="*/ 882472 h 915621"/>
                  <a:gd name="connsiteX2" fmla="*/ 188794 w 1777629"/>
                  <a:gd name="connsiteY2" fmla="*/ 860688 h 915621"/>
                  <a:gd name="connsiteX3" fmla="*/ 257236 w 1777629"/>
                  <a:gd name="connsiteY3" fmla="*/ 915621 h 915621"/>
                  <a:gd name="connsiteX4" fmla="*/ 301235 w 1777629"/>
                  <a:gd name="connsiteY4" fmla="*/ 801966 h 915621"/>
                  <a:gd name="connsiteX5" fmla="*/ 460607 w 1777629"/>
                  <a:gd name="connsiteY5" fmla="*/ 817120 h 915621"/>
                  <a:gd name="connsiteX6" fmla="*/ 430297 w 1777629"/>
                  <a:gd name="connsiteY6" fmla="*/ 765975 h 915621"/>
                  <a:gd name="connsiteX7" fmla="*/ 419542 w 1777629"/>
                  <a:gd name="connsiteY7" fmla="*/ 735667 h 915621"/>
                  <a:gd name="connsiteX8" fmla="*/ 504606 w 1777629"/>
                  <a:gd name="connsiteY8" fmla="*/ 699676 h 915621"/>
                  <a:gd name="connsiteX9" fmla="*/ 751975 w 1777629"/>
                  <a:gd name="connsiteY9" fmla="*/ 824697 h 915621"/>
                  <a:gd name="connsiteX10" fmla="*/ 690377 w 1777629"/>
                  <a:gd name="connsiteY10" fmla="*/ 656108 h 915621"/>
                  <a:gd name="connsiteX11" fmla="*/ 698199 w 1777629"/>
                  <a:gd name="connsiteY11" fmla="*/ 648531 h 915621"/>
                  <a:gd name="connsiteX12" fmla="*/ 812595 w 1777629"/>
                  <a:gd name="connsiteY12" fmla="*/ 726196 h 915621"/>
                  <a:gd name="connsiteX13" fmla="*/ 716776 w 1777629"/>
                  <a:gd name="connsiteY13" fmla="*/ 552871 h 915621"/>
                  <a:gd name="connsiteX14" fmla="*/ 724598 w 1777629"/>
                  <a:gd name="connsiteY14" fmla="*/ 545294 h 915621"/>
                  <a:gd name="connsiteX15" fmla="*/ 851705 w 1777629"/>
                  <a:gd name="connsiteY15" fmla="*/ 632430 h 915621"/>
                  <a:gd name="connsiteX16" fmla="*/ 882015 w 1777629"/>
                  <a:gd name="connsiteY16" fmla="*/ 491308 h 915621"/>
                  <a:gd name="connsiteX17" fmla="*/ 891793 w 1777629"/>
                  <a:gd name="connsiteY17" fmla="*/ 491308 h 915621"/>
                  <a:gd name="connsiteX18" fmla="*/ 944591 w 1777629"/>
                  <a:gd name="connsiteY18" fmla="*/ 591703 h 915621"/>
                  <a:gd name="connsiteX19" fmla="*/ 1043343 w 1777629"/>
                  <a:gd name="connsiteY19" fmla="*/ 426903 h 915621"/>
                  <a:gd name="connsiteX20" fmla="*/ 1103963 w 1777629"/>
                  <a:gd name="connsiteY20" fmla="*/ 425956 h 915621"/>
                  <a:gd name="connsiteX21" fmla="*/ 1115696 w 1777629"/>
                  <a:gd name="connsiteY21" fmla="*/ 461947 h 915621"/>
                  <a:gd name="connsiteX22" fmla="*/ 1181205 w 1777629"/>
                  <a:gd name="connsiteY22" fmla="*/ 403225 h 915621"/>
                  <a:gd name="connsiteX23" fmla="*/ 1295601 w 1777629"/>
                  <a:gd name="connsiteY23" fmla="*/ 469524 h 915621"/>
                  <a:gd name="connsiteX24" fmla="*/ 1296579 w 1777629"/>
                  <a:gd name="connsiteY24" fmla="*/ 320825 h 915621"/>
                  <a:gd name="connsiteX25" fmla="*/ 1377732 w 1777629"/>
                  <a:gd name="connsiteY25" fmla="*/ 302829 h 915621"/>
                  <a:gd name="connsiteX26" fmla="*/ 1359155 w 1777629"/>
                  <a:gd name="connsiteY26" fmla="*/ 210957 h 915621"/>
                  <a:gd name="connsiteX27" fmla="*/ 1408042 w 1777629"/>
                  <a:gd name="connsiteY27" fmla="*/ 167390 h 915621"/>
                  <a:gd name="connsiteX28" fmla="*/ 1590880 w 1777629"/>
                  <a:gd name="connsiteY28" fmla="*/ 252631 h 915621"/>
                  <a:gd name="connsiteX29" fmla="*/ 1637812 w 1777629"/>
                  <a:gd name="connsiteY29" fmla="*/ 122875 h 915621"/>
                  <a:gd name="connsiteX30" fmla="*/ 1696477 w 1777629"/>
                  <a:gd name="connsiteY30" fmla="*/ 152236 h 915621"/>
                  <a:gd name="connsiteX31" fmla="*/ 1737542 w 1777629"/>
                  <a:gd name="connsiteY31" fmla="*/ 180649 h 915621"/>
                  <a:gd name="connsiteX32" fmla="*/ 1753186 w 1777629"/>
                  <a:gd name="connsiteY32" fmla="*/ 156024 h 915621"/>
                  <a:gd name="connsiteX33" fmla="*/ 1777629 w 1777629"/>
                  <a:gd name="connsiteY33" fmla="*/ 49946 h 915621"/>
                  <a:gd name="connsiteX34" fmla="*/ 1622168 w 1777629"/>
                  <a:gd name="connsiteY34" fmla="*/ 695 h 915621"/>
                  <a:gd name="connsiteX35" fmla="*/ 1528305 w 1777629"/>
                  <a:gd name="connsiteY35" fmla="*/ 82148 h 915621"/>
                  <a:gd name="connsiteX36" fmla="*/ 1496039 w 1777629"/>
                  <a:gd name="connsiteY36" fmla="*/ 152236 h 915621"/>
                  <a:gd name="connsiteX37" fmla="*/ 1423686 w 1777629"/>
                  <a:gd name="connsiteY37" fmla="*/ 123822 h 915621"/>
                  <a:gd name="connsiteX38" fmla="*/ 1262358 w 1777629"/>
                  <a:gd name="connsiteY38" fmla="*/ 102985 h 915621"/>
                  <a:gd name="connsiteX39" fmla="*/ 1195871 w 1777629"/>
                  <a:gd name="connsiteY39" fmla="*/ 173072 h 915621"/>
                  <a:gd name="connsiteX40" fmla="*/ 1189027 w 1777629"/>
                  <a:gd name="connsiteY40" fmla="*/ 218535 h 915621"/>
                  <a:gd name="connsiteX41" fmla="*/ 1168494 w 1777629"/>
                  <a:gd name="connsiteY41" fmla="*/ 212852 h 915621"/>
                  <a:gd name="connsiteX42" fmla="*/ 966101 w 1777629"/>
                  <a:gd name="connsiteY42" fmla="*/ 210957 h 915621"/>
                  <a:gd name="connsiteX43" fmla="*/ 926992 w 1777629"/>
                  <a:gd name="connsiteY43" fmla="*/ 344503 h 915621"/>
                  <a:gd name="connsiteX44" fmla="*/ 864416 w 1777629"/>
                  <a:gd name="connsiteY44" fmla="*/ 328402 h 915621"/>
                  <a:gd name="connsiteX45" fmla="*/ 668867 w 1777629"/>
                  <a:gd name="connsiteY45" fmla="*/ 345450 h 915621"/>
                  <a:gd name="connsiteX46" fmla="*/ 649312 w 1777629"/>
                  <a:gd name="connsiteY46" fmla="*/ 469524 h 915621"/>
                  <a:gd name="connsiteX47" fmla="*/ 557404 w 1777629"/>
                  <a:gd name="connsiteY47" fmla="*/ 480889 h 915621"/>
                  <a:gd name="connsiteX48" fmla="*/ 361855 w 1777629"/>
                  <a:gd name="connsiteY48" fmla="*/ 549083 h 915621"/>
                  <a:gd name="connsiteX49" fmla="*/ 438119 w 1777629"/>
                  <a:gd name="connsiteY49" fmla="*/ 625800 h 915621"/>
                  <a:gd name="connsiteX50" fmla="*/ 324700 w 1777629"/>
                  <a:gd name="connsiteY50" fmla="*/ 647584 h 915621"/>
                  <a:gd name="connsiteX51" fmla="*/ 179017 w 1777629"/>
                  <a:gd name="connsiteY51" fmla="*/ 729037 h 915621"/>
                  <a:gd name="connsiteX52" fmla="*/ 237681 w 1777629"/>
                  <a:gd name="connsiteY52" fmla="*/ 781129 h 915621"/>
                  <a:gd name="connsiteX53" fmla="*/ 246481 w 1777629"/>
                  <a:gd name="connsiteY53" fmla="*/ 786812 h 915621"/>
                  <a:gd name="connsiteX54" fmla="*/ 219104 w 1777629"/>
                  <a:gd name="connsiteY54" fmla="*/ 787759 h 915621"/>
                  <a:gd name="connsiteX55" fmla="*/ 31377 w 1777629"/>
                  <a:gd name="connsiteY55" fmla="*/ 807649 h 915621"/>
                  <a:gd name="connsiteX56" fmla="*/ 89 w 1777629"/>
                  <a:gd name="connsiteY56" fmla="*/ 853111 h 915621"/>
                  <a:gd name="connsiteX57" fmla="*/ 23555 w 1777629"/>
                  <a:gd name="connsiteY57" fmla="*/ 842693 h 915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777629" h="915621">
                    <a:moveTo>
                      <a:pt x="23555" y="842693"/>
                    </a:moveTo>
                    <a:cubicBezTo>
                      <a:pt x="68531" y="837010"/>
                      <a:pt x="114485" y="855952"/>
                      <a:pt x="150662" y="882472"/>
                    </a:cubicBezTo>
                    <a:cubicBezTo>
                      <a:pt x="150662" y="866371"/>
                      <a:pt x="164350" y="855952"/>
                      <a:pt x="188794" y="860688"/>
                    </a:cubicBezTo>
                    <a:cubicBezTo>
                      <a:pt x="221060" y="867318"/>
                      <a:pt x="245503" y="888155"/>
                      <a:pt x="257236" y="915621"/>
                    </a:cubicBezTo>
                    <a:cubicBezTo>
                      <a:pt x="263103" y="873948"/>
                      <a:pt x="266036" y="828485"/>
                      <a:pt x="301235" y="801966"/>
                    </a:cubicBezTo>
                    <a:cubicBezTo>
                      <a:pt x="346211" y="766922"/>
                      <a:pt x="410742" y="805755"/>
                      <a:pt x="460607" y="817120"/>
                    </a:cubicBezTo>
                    <a:cubicBezTo>
                      <a:pt x="451807" y="799125"/>
                      <a:pt x="441052" y="783023"/>
                      <a:pt x="430297" y="765975"/>
                    </a:cubicBezTo>
                    <a:cubicBezTo>
                      <a:pt x="425408" y="757451"/>
                      <a:pt x="417586" y="746085"/>
                      <a:pt x="419542" y="735667"/>
                    </a:cubicBezTo>
                    <a:cubicBezTo>
                      <a:pt x="425408" y="705359"/>
                      <a:pt x="479184" y="698729"/>
                      <a:pt x="504606" y="699676"/>
                    </a:cubicBezTo>
                    <a:cubicBezTo>
                      <a:pt x="597491" y="701570"/>
                      <a:pt x="690377" y="756504"/>
                      <a:pt x="751975" y="824697"/>
                    </a:cubicBezTo>
                    <a:cubicBezTo>
                      <a:pt x="747086" y="764081"/>
                      <a:pt x="710910" y="713883"/>
                      <a:pt x="690377" y="656108"/>
                    </a:cubicBezTo>
                    <a:cubicBezTo>
                      <a:pt x="688422" y="651372"/>
                      <a:pt x="694288" y="647584"/>
                      <a:pt x="698199" y="648531"/>
                    </a:cubicBezTo>
                    <a:cubicBezTo>
                      <a:pt x="747086" y="656108"/>
                      <a:pt x="776419" y="697782"/>
                      <a:pt x="812595" y="726196"/>
                    </a:cubicBezTo>
                    <a:cubicBezTo>
                      <a:pt x="801840" y="658950"/>
                      <a:pt x="737309" y="617276"/>
                      <a:pt x="716776" y="552871"/>
                    </a:cubicBezTo>
                    <a:cubicBezTo>
                      <a:pt x="714821" y="548135"/>
                      <a:pt x="719710" y="544347"/>
                      <a:pt x="724598" y="545294"/>
                    </a:cubicBezTo>
                    <a:cubicBezTo>
                      <a:pt x="779352" y="555713"/>
                      <a:pt x="814551" y="595492"/>
                      <a:pt x="851705" y="632430"/>
                    </a:cubicBezTo>
                    <a:cubicBezTo>
                      <a:pt x="859527" y="584126"/>
                      <a:pt x="846816" y="530140"/>
                      <a:pt x="882015" y="491308"/>
                    </a:cubicBezTo>
                    <a:cubicBezTo>
                      <a:pt x="884948" y="488466"/>
                      <a:pt x="888859" y="489414"/>
                      <a:pt x="891793" y="491308"/>
                    </a:cubicBezTo>
                    <a:cubicBezTo>
                      <a:pt x="924058" y="517827"/>
                      <a:pt x="930902" y="555713"/>
                      <a:pt x="944591" y="591703"/>
                    </a:cubicBezTo>
                    <a:cubicBezTo>
                      <a:pt x="970990" y="534876"/>
                      <a:pt x="992500" y="467630"/>
                      <a:pt x="1043343" y="426903"/>
                    </a:cubicBezTo>
                    <a:cubicBezTo>
                      <a:pt x="1058987" y="414590"/>
                      <a:pt x="1088319" y="407013"/>
                      <a:pt x="1103963" y="425956"/>
                    </a:cubicBezTo>
                    <a:cubicBezTo>
                      <a:pt x="1112763" y="436374"/>
                      <a:pt x="1115696" y="448687"/>
                      <a:pt x="1115696" y="461947"/>
                    </a:cubicBezTo>
                    <a:cubicBezTo>
                      <a:pt x="1132318" y="434480"/>
                      <a:pt x="1151873" y="408907"/>
                      <a:pt x="1181205" y="403225"/>
                    </a:cubicBezTo>
                    <a:cubicBezTo>
                      <a:pt x="1226181" y="394701"/>
                      <a:pt x="1263336" y="444898"/>
                      <a:pt x="1295601" y="469524"/>
                    </a:cubicBezTo>
                    <a:cubicBezTo>
                      <a:pt x="1310268" y="423114"/>
                      <a:pt x="1288757" y="368181"/>
                      <a:pt x="1296579" y="320825"/>
                    </a:cubicBezTo>
                    <a:cubicBezTo>
                      <a:pt x="1305379" y="271574"/>
                      <a:pt x="1344488" y="282939"/>
                      <a:pt x="1377732" y="302829"/>
                    </a:cubicBezTo>
                    <a:cubicBezTo>
                      <a:pt x="1369910" y="272521"/>
                      <a:pt x="1355244" y="243160"/>
                      <a:pt x="1359155" y="210957"/>
                    </a:cubicBezTo>
                    <a:cubicBezTo>
                      <a:pt x="1362088" y="189173"/>
                      <a:pt x="1384576" y="165495"/>
                      <a:pt x="1408042" y="167390"/>
                    </a:cubicBezTo>
                    <a:cubicBezTo>
                      <a:pt x="1474529" y="170231"/>
                      <a:pt x="1532216" y="223270"/>
                      <a:pt x="1590880" y="252631"/>
                    </a:cubicBezTo>
                    <a:cubicBezTo>
                      <a:pt x="1597724" y="214746"/>
                      <a:pt x="1593813" y="134240"/>
                      <a:pt x="1637812" y="122875"/>
                    </a:cubicBezTo>
                    <a:cubicBezTo>
                      <a:pt x="1655411" y="118139"/>
                      <a:pt x="1683766" y="142764"/>
                      <a:pt x="1696477" y="152236"/>
                    </a:cubicBezTo>
                    <a:cubicBezTo>
                      <a:pt x="1709187" y="162654"/>
                      <a:pt x="1721898" y="174019"/>
                      <a:pt x="1737542" y="180649"/>
                    </a:cubicBezTo>
                    <a:cubicBezTo>
                      <a:pt x="1754164" y="188227"/>
                      <a:pt x="1752208" y="166443"/>
                      <a:pt x="1753186" y="156024"/>
                    </a:cubicBezTo>
                    <a:cubicBezTo>
                      <a:pt x="1756119" y="130452"/>
                      <a:pt x="1754164" y="72677"/>
                      <a:pt x="1777629" y="49946"/>
                    </a:cubicBezTo>
                    <a:cubicBezTo>
                      <a:pt x="1739498" y="25320"/>
                      <a:pt x="1685722" y="-4988"/>
                      <a:pt x="1622168" y="695"/>
                    </a:cubicBezTo>
                    <a:cubicBezTo>
                      <a:pt x="1560570" y="6378"/>
                      <a:pt x="1541015" y="49946"/>
                      <a:pt x="1528305" y="82148"/>
                    </a:cubicBezTo>
                    <a:cubicBezTo>
                      <a:pt x="1512661" y="102038"/>
                      <a:pt x="1501905" y="126663"/>
                      <a:pt x="1496039" y="152236"/>
                    </a:cubicBezTo>
                    <a:cubicBezTo>
                      <a:pt x="1473551" y="141817"/>
                      <a:pt x="1448130" y="133293"/>
                      <a:pt x="1423686" y="123822"/>
                    </a:cubicBezTo>
                    <a:cubicBezTo>
                      <a:pt x="1380665" y="108668"/>
                      <a:pt x="1321023" y="89725"/>
                      <a:pt x="1262358" y="102985"/>
                    </a:cubicBezTo>
                    <a:cubicBezTo>
                      <a:pt x="1216404" y="113403"/>
                      <a:pt x="1199782" y="151289"/>
                      <a:pt x="1195871" y="173072"/>
                    </a:cubicBezTo>
                    <a:cubicBezTo>
                      <a:pt x="1192938" y="188227"/>
                      <a:pt x="1190983" y="203381"/>
                      <a:pt x="1189027" y="218535"/>
                    </a:cubicBezTo>
                    <a:cubicBezTo>
                      <a:pt x="1182183" y="216640"/>
                      <a:pt x="1175339" y="214746"/>
                      <a:pt x="1168494" y="212852"/>
                    </a:cubicBezTo>
                    <a:cubicBezTo>
                      <a:pt x="1112763" y="198645"/>
                      <a:pt x="1030632" y="172125"/>
                      <a:pt x="966101" y="210957"/>
                    </a:cubicBezTo>
                    <a:cubicBezTo>
                      <a:pt x="918192" y="240319"/>
                      <a:pt x="921125" y="300935"/>
                      <a:pt x="926992" y="344503"/>
                    </a:cubicBezTo>
                    <a:cubicBezTo>
                      <a:pt x="895704" y="335979"/>
                      <a:pt x="869305" y="329349"/>
                      <a:pt x="864416" y="328402"/>
                    </a:cubicBezTo>
                    <a:cubicBezTo>
                      <a:pt x="803796" y="317036"/>
                      <a:pt x="736331" y="313247"/>
                      <a:pt x="668867" y="345450"/>
                    </a:cubicBezTo>
                    <a:cubicBezTo>
                      <a:pt x="604336" y="375758"/>
                      <a:pt x="635623" y="439216"/>
                      <a:pt x="649312" y="469524"/>
                    </a:cubicBezTo>
                    <a:cubicBezTo>
                      <a:pt x="619002" y="473312"/>
                      <a:pt x="587714" y="477101"/>
                      <a:pt x="557404" y="480889"/>
                    </a:cubicBezTo>
                    <a:cubicBezTo>
                      <a:pt x="494828" y="488466"/>
                      <a:pt x="396076" y="500779"/>
                      <a:pt x="361855" y="549083"/>
                    </a:cubicBezTo>
                    <a:cubicBezTo>
                      <a:pt x="341322" y="578443"/>
                      <a:pt x="396076" y="606857"/>
                      <a:pt x="438119" y="625800"/>
                    </a:cubicBezTo>
                    <a:cubicBezTo>
                      <a:pt x="397054" y="632430"/>
                      <a:pt x="355988" y="640007"/>
                      <a:pt x="324700" y="647584"/>
                    </a:cubicBezTo>
                    <a:cubicBezTo>
                      <a:pt x="261147" y="662738"/>
                      <a:pt x="187816" y="678839"/>
                      <a:pt x="179017" y="729037"/>
                    </a:cubicBezTo>
                    <a:cubicBezTo>
                      <a:pt x="175106" y="752715"/>
                      <a:pt x="219104" y="769764"/>
                      <a:pt x="237681" y="781129"/>
                    </a:cubicBezTo>
                    <a:cubicBezTo>
                      <a:pt x="240615" y="783023"/>
                      <a:pt x="243548" y="784918"/>
                      <a:pt x="246481" y="786812"/>
                    </a:cubicBezTo>
                    <a:cubicBezTo>
                      <a:pt x="234748" y="786812"/>
                      <a:pt x="224971" y="787759"/>
                      <a:pt x="219104" y="787759"/>
                    </a:cubicBezTo>
                    <a:cubicBezTo>
                      <a:pt x="169239" y="786812"/>
                      <a:pt x="90042" y="780182"/>
                      <a:pt x="31377" y="807649"/>
                    </a:cubicBezTo>
                    <a:cubicBezTo>
                      <a:pt x="5956" y="819961"/>
                      <a:pt x="-889" y="837010"/>
                      <a:pt x="89" y="853111"/>
                    </a:cubicBezTo>
                    <a:cubicBezTo>
                      <a:pt x="7911" y="846481"/>
                      <a:pt x="14756" y="844587"/>
                      <a:pt x="23555" y="842693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525EFCC9-6F8D-C60A-B8B4-5D6FD0B1EB5E}"/>
                  </a:ext>
                </a:extLst>
              </p:cNvPr>
              <p:cNvSpPr/>
              <p:nvPr/>
            </p:nvSpPr>
            <p:spPr>
              <a:xfrm>
                <a:off x="4378327" y="-818116"/>
                <a:ext cx="2045106" cy="1365396"/>
              </a:xfrm>
              <a:custGeom>
                <a:avLst/>
                <a:gdLst>
                  <a:gd name="connsiteX0" fmla="*/ 61598 w 2045106"/>
                  <a:gd name="connsiteY0" fmla="*/ 118029 h 1365396"/>
                  <a:gd name="connsiteX1" fmla="*/ 0 w 2045106"/>
                  <a:gd name="connsiteY1" fmla="*/ 233578 h 1365396"/>
                  <a:gd name="connsiteX2" fmla="*/ 122218 w 2045106"/>
                  <a:gd name="connsiteY2" fmla="*/ 169174 h 1365396"/>
                  <a:gd name="connsiteX3" fmla="*/ 130040 w 2045106"/>
                  <a:gd name="connsiteY3" fmla="*/ 173909 h 1365396"/>
                  <a:gd name="connsiteX4" fmla="*/ 118307 w 2045106"/>
                  <a:gd name="connsiteY4" fmla="*/ 264833 h 1365396"/>
                  <a:gd name="connsiteX5" fmla="*/ 231726 w 2045106"/>
                  <a:gd name="connsiteY5" fmla="*/ 237367 h 1365396"/>
                  <a:gd name="connsiteX6" fmla="*/ 316790 w 2045106"/>
                  <a:gd name="connsiteY6" fmla="*/ 290406 h 1365396"/>
                  <a:gd name="connsiteX7" fmla="*/ 367632 w 2045106"/>
                  <a:gd name="connsiteY7" fmla="*/ 451418 h 1365396"/>
                  <a:gd name="connsiteX8" fmla="*/ 442919 w 2045106"/>
                  <a:gd name="connsiteY8" fmla="*/ 214636 h 1365396"/>
                  <a:gd name="connsiteX9" fmla="*/ 452696 w 2045106"/>
                  <a:gd name="connsiteY9" fmla="*/ 214636 h 1365396"/>
                  <a:gd name="connsiteX10" fmla="*/ 487895 w 2045106"/>
                  <a:gd name="connsiteY10" fmla="*/ 380383 h 1365396"/>
                  <a:gd name="connsiteX11" fmla="*/ 607180 w 2045106"/>
                  <a:gd name="connsiteY11" fmla="*/ 326397 h 1365396"/>
                  <a:gd name="connsiteX12" fmla="*/ 575892 w 2045106"/>
                  <a:gd name="connsiteY12" fmla="*/ 427740 h 1365396"/>
                  <a:gd name="connsiteX13" fmla="*/ 678555 w 2045106"/>
                  <a:gd name="connsiteY13" fmla="*/ 376595 h 1365396"/>
                  <a:gd name="connsiteX14" fmla="*/ 814462 w 2045106"/>
                  <a:gd name="connsiteY14" fmla="*/ 371859 h 1365396"/>
                  <a:gd name="connsiteX15" fmla="*/ 760686 w 2045106"/>
                  <a:gd name="connsiteY15" fmla="*/ 490250 h 1365396"/>
                  <a:gd name="connsiteX16" fmla="*/ 703976 w 2045106"/>
                  <a:gd name="connsiteY16" fmla="*/ 534765 h 1365396"/>
                  <a:gd name="connsiteX17" fmla="*/ 818373 w 2045106"/>
                  <a:gd name="connsiteY17" fmla="*/ 530977 h 1365396"/>
                  <a:gd name="connsiteX18" fmla="*/ 822283 w 2045106"/>
                  <a:gd name="connsiteY18" fmla="*/ 540448 h 1365396"/>
                  <a:gd name="connsiteX19" fmla="*/ 780241 w 2045106"/>
                  <a:gd name="connsiteY19" fmla="*/ 587804 h 1365396"/>
                  <a:gd name="connsiteX20" fmla="*/ 854549 w 2045106"/>
                  <a:gd name="connsiteY20" fmla="*/ 598223 h 1365396"/>
                  <a:gd name="connsiteX21" fmla="*/ 875082 w 2045106"/>
                  <a:gd name="connsiteY21" fmla="*/ 695777 h 1365396"/>
                  <a:gd name="connsiteX22" fmla="*/ 785129 w 2045106"/>
                  <a:gd name="connsiteY22" fmla="*/ 917405 h 1365396"/>
                  <a:gd name="connsiteX23" fmla="*/ 860416 w 2045106"/>
                  <a:gd name="connsiteY23" fmla="*/ 879520 h 1365396"/>
                  <a:gd name="connsiteX24" fmla="*/ 911258 w 2045106"/>
                  <a:gd name="connsiteY24" fmla="*/ 971391 h 1365396"/>
                  <a:gd name="connsiteX25" fmla="*/ 958190 w 2045106"/>
                  <a:gd name="connsiteY25" fmla="*/ 898463 h 1365396"/>
                  <a:gd name="connsiteX26" fmla="*/ 1014899 w 2045106"/>
                  <a:gd name="connsiteY26" fmla="*/ 923088 h 1365396"/>
                  <a:gd name="connsiteX27" fmla="*/ 1011966 w 2045106"/>
                  <a:gd name="connsiteY27" fmla="*/ 1100201 h 1365396"/>
                  <a:gd name="connsiteX28" fmla="*/ 1063787 w 2045106"/>
                  <a:gd name="connsiteY28" fmla="*/ 999805 h 1365396"/>
                  <a:gd name="connsiteX29" fmla="*/ 1173294 w 2045106"/>
                  <a:gd name="connsiteY29" fmla="*/ 941083 h 1365396"/>
                  <a:gd name="connsiteX30" fmla="*/ 1222181 w 2045106"/>
                  <a:gd name="connsiteY30" fmla="*/ 1049056 h 1365396"/>
                  <a:gd name="connsiteX31" fmla="*/ 1222181 w 2045106"/>
                  <a:gd name="connsiteY31" fmla="*/ 1093571 h 1365396"/>
                  <a:gd name="connsiteX32" fmla="*/ 1265202 w 2045106"/>
                  <a:gd name="connsiteY32" fmla="*/ 924982 h 1365396"/>
                  <a:gd name="connsiteX33" fmla="*/ 1340489 w 2045106"/>
                  <a:gd name="connsiteY33" fmla="*/ 886150 h 1365396"/>
                  <a:gd name="connsiteX34" fmla="*/ 1421641 w 2045106"/>
                  <a:gd name="connsiteY34" fmla="*/ 976127 h 1365396"/>
                  <a:gd name="connsiteX35" fmla="*/ 1458796 w 2045106"/>
                  <a:gd name="connsiteY35" fmla="*/ 890886 h 1365396"/>
                  <a:gd name="connsiteX36" fmla="*/ 1468573 w 2045106"/>
                  <a:gd name="connsiteY36" fmla="*/ 890886 h 1365396"/>
                  <a:gd name="connsiteX37" fmla="*/ 1435330 w 2045106"/>
                  <a:gd name="connsiteY37" fmla="*/ 1161765 h 1365396"/>
                  <a:gd name="connsiteX38" fmla="*/ 1579058 w 2045106"/>
                  <a:gd name="connsiteY38" fmla="*/ 1090730 h 1365396"/>
                  <a:gd name="connsiteX39" fmla="*/ 1585902 w 2045106"/>
                  <a:gd name="connsiteY39" fmla="*/ 1095465 h 1365396"/>
                  <a:gd name="connsiteX40" fmla="*/ 1532126 w 2045106"/>
                  <a:gd name="connsiteY40" fmla="*/ 1212909 h 1365396"/>
                  <a:gd name="connsiteX41" fmla="*/ 1713010 w 2045106"/>
                  <a:gd name="connsiteY41" fmla="*/ 1159870 h 1365396"/>
                  <a:gd name="connsiteX42" fmla="*/ 1718876 w 2045106"/>
                  <a:gd name="connsiteY42" fmla="*/ 1169341 h 1365396"/>
                  <a:gd name="connsiteX43" fmla="*/ 1542882 w 2045106"/>
                  <a:gd name="connsiteY43" fmla="*/ 1318988 h 1365396"/>
                  <a:gd name="connsiteX44" fmla="*/ 1846960 w 2045106"/>
                  <a:gd name="connsiteY44" fmla="*/ 1282997 h 1365396"/>
                  <a:gd name="connsiteX45" fmla="*/ 1987756 w 2045106"/>
                  <a:gd name="connsiteY45" fmla="*/ 1315199 h 1365396"/>
                  <a:gd name="connsiteX46" fmla="*/ 2043487 w 2045106"/>
                  <a:gd name="connsiteY46" fmla="*/ 1365397 h 1365396"/>
                  <a:gd name="connsiteX47" fmla="*/ 2043487 w 2045106"/>
                  <a:gd name="connsiteY47" fmla="*/ 1357820 h 1365396"/>
                  <a:gd name="connsiteX48" fmla="*/ 2044465 w 2045106"/>
                  <a:gd name="connsiteY48" fmla="*/ 1333195 h 1365396"/>
                  <a:gd name="connsiteX49" fmla="*/ 1887048 w 2045106"/>
                  <a:gd name="connsiteY49" fmla="*/ 1225222 h 1365396"/>
                  <a:gd name="connsiteX50" fmla="*/ 1930068 w 2045106"/>
                  <a:gd name="connsiteY50" fmla="*/ 1181654 h 1365396"/>
                  <a:gd name="connsiteX51" fmla="*/ 1953535 w 2045106"/>
                  <a:gd name="connsiteY51" fmla="*/ 1135245 h 1365396"/>
                  <a:gd name="connsiteX52" fmla="*/ 1835228 w 2045106"/>
                  <a:gd name="connsiteY52" fmla="*/ 1068946 h 1365396"/>
                  <a:gd name="connsiteX53" fmla="*/ 1799051 w 2045106"/>
                  <a:gd name="connsiteY53" fmla="*/ 1062316 h 1365396"/>
                  <a:gd name="connsiteX54" fmla="*/ 1801984 w 2045106"/>
                  <a:gd name="connsiteY54" fmla="*/ 983704 h 1365396"/>
                  <a:gd name="connsiteX55" fmla="*/ 1758963 w 2045106"/>
                  <a:gd name="connsiteY55" fmla="*/ 967603 h 1365396"/>
                  <a:gd name="connsiteX56" fmla="*/ 1704209 w 2045106"/>
                  <a:gd name="connsiteY56" fmla="*/ 945819 h 1365396"/>
                  <a:gd name="connsiteX57" fmla="*/ 1733542 w 2045106"/>
                  <a:gd name="connsiteY57" fmla="*/ 902251 h 1365396"/>
                  <a:gd name="connsiteX58" fmla="*/ 1724742 w 2045106"/>
                  <a:gd name="connsiteY58" fmla="*/ 807538 h 1365396"/>
                  <a:gd name="connsiteX59" fmla="*/ 1537015 w 2045106"/>
                  <a:gd name="connsiteY59" fmla="*/ 787649 h 1365396"/>
                  <a:gd name="connsiteX60" fmla="*/ 1509638 w 2045106"/>
                  <a:gd name="connsiteY60" fmla="*/ 786701 h 1365396"/>
                  <a:gd name="connsiteX61" fmla="*/ 1518438 w 2045106"/>
                  <a:gd name="connsiteY61" fmla="*/ 781019 h 1365396"/>
                  <a:gd name="connsiteX62" fmla="*/ 1577103 w 2045106"/>
                  <a:gd name="connsiteY62" fmla="*/ 728927 h 1365396"/>
                  <a:gd name="connsiteX63" fmla="*/ 1431419 w 2045106"/>
                  <a:gd name="connsiteY63" fmla="*/ 647474 h 1365396"/>
                  <a:gd name="connsiteX64" fmla="*/ 1318000 w 2045106"/>
                  <a:gd name="connsiteY64" fmla="*/ 625690 h 1365396"/>
                  <a:gd name="connsiteX65" fmla="*/ 1394264 w 2045106"/>
                  <a:gd name="connsiteY65" fmla="*/ 548972 h 1365396"/>
                  <a:gd name="connsiteX66" fmla="*/ 1198716 w 2045106"/>
                  <a:gd name="connsiteY66" fmla="*/ 480779 h 1365396"/>
                  <a:gd name="connsiteX67" fmla="*/ 1106807 w 2045106"/>
                  <a:gd name="connsiteY67" fmla="*/ 469413 h 1365396"/>
                  <a:gd name="connsiteX68" fmla="*/ 1087253 w 2045106"/>
                  <a:gd name="connsiteY68" fmla="*/ 345339 h 1365396"/>
                  <a:gd name="connsiteX69" fmla="*/ 891704 w 2045106"/>
                  <a:gd name="connsiteY69" fmla="*/ 328291 h 1365396"/>
                  <a:gd name="connsiteX70" fmla="*/ 829128 w 2045106"/>
                  <a:gd name="connsiteY70" fmla="*/ 344392 h 1365396"/>
                  <a:gd name="connsiteX71" fmla="*/ 790018 w 2045106"/>
                  <a:gd name="connsiteY71" fmla="*/ 210847 h 1365396"/>
                  <a:gd name="connsiteX72" fmla="*/ 587625 w 2045106"/>
                  <a:gd name="connsiteY72" fmla="*/ 212741 h 1365396"/>
                  <a:gd name="connsiteX73" fmla="*/ 567092 w 2045106"/>
                  <a:gd name="connsiteY73" fmla="*/ 218424 h 1365396"/>
                  <a:gd name="connsiteX74" fmla="*/ 560248 w 2045106"/>
                  <a:gd name="connsiteY74" fmla="*/ 172962 h 1365396"/>
                  <a:gd name="connsiteX75" fmla="*/ 493761 w 2045106"/>
                  <a:gd name="connsiteY75" fmla="*/ 102875 h 1365396"/>
                  <a:gd name="connsiteX76" fmla="*/ 332433 w 2045106"/>
                  <a:gd name="connsiteY76" fmla="*/ 123711 h 1365396"/>
                  <a:gd name="connsiteX77" fmla="*/ 260080 w 2045106"/>
                  <a:gd name="connsiteY77" fmla="*/ 152125 h 1365396"/>
                  <a:gd name="connsiteX78" fmla="*/ 227815 w 2045106"/>
                  <a:gd name="connsiteY78" fmla="*/ 82038 h 1365396"/>
                  <a:gd name="connsiteX79" fmla="*/ 133951 w 2045106"/>
                  <a:gd name="connsiteY79" fmla="*/ 584 h 1365396"/>
                  <a:gd name="connsiteX80" fmla="*/ 68442 w 2045106"/>
                  <a:gd name="connsiteY80" fmla="*/ 7214 h 1365396"/>
                  <a:gd name="connsiteX81" fmla="*/ 61598 w 2045106"/>
                  <a:gd name="connsiteY81" fmla="*/ 118029 h 136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045106" h="1365396">
                    <a:moveTo>
                      <a:pt x="61598" y="118029"/>
                    </a:moveTo>
                    <a:cubicBezTo>
                      <a:pt x="44977" y="158755"/>
                      <a:pt x="22488" y="195693"/>
                      <a:pt x="0" y="233578"/>
                    </a:cubicBezTo>
                    <a:cubicBezTo>
                      <a:pt x="37154" y="206112"/>
                      <a:pt x="75286" y="178645"/>
                      <a:pt x="122218" y="169174"/>
                    </a:cubicBezTo>
                    <a:cubicBezTo>
                      <a:pt x="125152" y="168226"/>
                      <a:pt x="130040" y="170121"/>
                      <a:pt x="130040" y="173909"/>
                    </a:cubicBezTo>
                    <a:cubicBezTo>
                      <a:pt x="135907" y="205164"/>
                      <a:pt x="122218" y="234525"/>
                      <a:pt x="118307" y="264833"/>
                    </a:cubicBezTo>
                    <a:cubicBezTo>
                      <a:pt x="154484" y="252521"/>
                      <a:pt x="192616" y="231684"/>
                      <a:pt x="231726" y="237367"/>
                    </a:cubicBezTo>
                    <a:cubicBezTo>
                      <a:pt x="265947" y="243050"/>
                      <a:pt x="296257" y="261992"/>
                      <a:pt x="316790" y="290406"/>
                    </a:cubicBezTo>
                    <a:cubicBezTo>
                      <a:pt x="350033" y="337762"/>
                      <a:pt x="357855" y="395537"/>
                      <a:pt x="367632" y="451418"/>
                    </a:cubicBezTo>
                    <a:cubicBezTo>
                      <a:pt x="377410" y="369017"/>
                      <a:pt x="374476" y="267675"/>
                      <a:pt x="442919" y="214636"/>
                    </a:cubicBezTo>
                    <a:cubicBezTo>
                      <a:pt x="445852" y="212741"/>
                      <a:pt x="449763" y="211794"/>
                      <a:pt x="452696" y="214636"/>
                    </a:cubicBezTo>
                    <a:cubicBezTo>
                      <a:pt x="497672" y="258204"/>
                      <a:pt x="492784" y="322608"/>
                      <a:pt x="487895" y="380383"/>
                    </a:cubicBezTo>
                    <a:cubicBezTo>
                      <a:pt x="517227" y="340604"/>
                      <a:pt x="570025" y="279987"/>
                      <a:pt x="607180" y="326397"/>
                    </a:cubicBezTo>
                    <a:cubicBezTo>
                      <a:pt x="629668" y="352916"/>
                      <a:pt x="601313" y="394590"/>
                      <a:pt x="575892" y="427740"/>
                    </a:cubicBezTo>
                    <a:cubicBezTo>
                      <a:pt x="608157" y="406903"/>
                      <a:pt x="643356" y="389854"/>
                      <a:pt x="678555" y="376595"/>
                    </a:cubicBezTo>
                    <a:cubicBezTo>
                      <a:pt x="715709" y="361441"/>
                      <a:pt x="781218" y="335868"/>
                      <a:pt x="814462" y="371859"/>
                    </a:cubicBezTo>
                    <a:cubicBezTo>
                      <a:pt x="849661" y="410691"/>
                      <a:pt x="787085" y="467519"/>
                      <a:pt x="760686" y="490250"/>
                    </a:cubicBezTo>
                    <a:cubicBezTo>
                      <a:pt x="742108" y="506351"/>
                      <a:pt x="723531" y="520558"/>
                      <a:pt x="703976" y="534765"/>
                    </a:cubicBezTo>
                    <a:cubicBezTo>
                      <a:pt x="742108" y="522453"/>
                      <a:pt x="782196" y="517717"/>
                      <a:pt x="818373" y="530977"/>
                    </a:cubicBezTo>
                    <a:cubicBezTo>
                      <a:pt x="822283" y="532871"/>
                      <a:pt x="824239" y="536659"/>
                      <a:pt x="822283" y="540448"/>
                    </a:cubicBezTo>
                    <a:cubicBezTo>
                      <a:pt x="812506" y="559391"/>
                      <a:pt x="797840" y="574545"/>
                      <a:pt x="780241" y="587804"/>
                    </a:cubicBezTo>
                    <a:cubicBezTo>
                      <a:pt x="806640" y="582121"/>
                      <a:pt x="833039" y="583069"/>
                      <a:pt x="854549" y="598223"/>
                    </a:cubicBezTo>
                    <a:cubicBezTo>
                      <a:pt x="883881" y="620007"/>
                      <a:pt x="880948" y="664522"/>
                      <a:pt x="875082" y="695777"/>
                    </a:cubicBezTo>
                    <a:cubicBezTo>
                      <a:pt x="860416" y="771547"/>
                      <a:pt x="826195" y="848265"/>
                      <a:pt x="785129" y="917405"/>
                    </a:cubicBezTo>
                    <a:cubicBezTo>
                      <a:pt x="808595" y="898463"/>
                      <a:pt x="834994" y="884256"/>
                      <a:pt x="860416" y="879520"/>
                    </a:cubicBezTo>
                    <a:cubicBezTo>
                      <a:pt x="919080" y="868154"/>
                      <a:pt x="917125" y="926877"/>
                      <a:pt x="911258" y="971391"/>
                    </a:cubicBezTo>
                    <a:cubicBezTo>
                      <a:pt x="922991" y="944872"/>
                      <a:pt x="934724" y="915511"/>
                      <a:pt x="958190" y="898463"/>
                    </a:cubicBezTo>
                    <a:cubicBezTo>
                      <a:pt x="982634" y="880467"/>
                      <a:pt x="1007078" y="898463"/>
                      <a:pt x="1014899" y="923088"/>
                    </a:cubicBezTo>
                    <a:cubicBezTo>
                      <a:pt x="1033476" y="978021"/>
                      <a:pt x="1024677" y="1040532"/>
                      <a:pt x="1011966" y="1100201"/>
                    </a:cubicBezTo>
                    <a:cubicBezTo>
                      <a:pt x="1026632" y="1065157"/>
                      <a:pt x="1042276" y="1031061"/>
                      <a:pt x="1063787" y="999805"/>
                    </a:cubicBezTo>
                    <a:cubicBezTo>
                      <a:pt x="1086275" y="967603"/>
                      <a:pt x="1127340" y="921194"/>
                      <a:pt x="1173294" y="941083"/>
                    </a:cubicBezTo>
                    <a:cubicBezTo>
                      <a:pt x="1213381" y="958132"/>
                      <a:pt x="1220226" y="1012118"/>
                      <a:pt x="1222181" y="1049056"/>
                    </a:cubicBezTo>
                    <a:cubicBezTo>
                      <a:pt x="1223159" y="1064210"/>
                      <a:pt x="1223159" y="1078417"/>
                      <a:pt x="1222181" y="1093571"/>
                    </a:cubicBezTo>
                    <a:cubicBezTo>
                      <a:pt x="1230003" y="1034849"/>
                      <a:pt x="1236847" y="976127"/>
                      <a:pt x="1265202" y="924982"/>
                    </a:cubicBezTo>
                    <a:cubicBezTo>
                      <a:pt x="1279868" y="898463"/>
                      <a:pt x="1307245" y="870996"/>
                      <a:pt x="1340489" y="886150"/>
                    </a:cubicBezTo>
                    <a:cubicBezTo>
                      <a:pt x="1378621" y="903198"/>
                      <a:pt x="1398176" y="942978"/>
                      <a:pt x="1421641" y="976127"/>
                    </a:cubicBezTo>
                    <a:cubicBezTo>
                      <a:pt x="1423597" y="943925"/>
                      <a:pt x="1431419" y="912670"/>
                      <a:pt x="1458796" y="890886"/>
                    </a:cubicBezTo>
                    <a:cubicBezTo>
                      <a:pt x="1461729" y="888991"/>
                      <a:pt x="1465640" y="888044"/>
                      <a:pt x="1468573" y="890886"/>
                    </a:cubicBezTo>
                    <a:cubicBezTo>
                      <a:pt x="1538971" y="960973"/>
                      <a:pt x="1472484" y="1081258"/>
                      <a:pt x="1435330" y="1161765"/>
                    </a:cubicBezTo>
                    <a:cubicBezTo>
                      <a:pt x="1477373" y="1127668"/>
                      <a:pt x="1521371" y="1093571"/>
                      <a:pt x="1579058" y="1090730"/>
                    </a:cubicBezTo>
                    <a:cubicBezTo>
                      <a:pt x="1581991" y="1090730"/>
                      <a:pt x="1584925" y="1092624"/>
                      <a:pt x="1585902" y="1095465"/>
                    </a:cubicBezTo>
                    <a:cubicBezTo>
                      <a:pt x="1596658" y="1140928"/>
                      <a:pt x="1566347" y="1179760"/>
                      <a:pt x="1532126" y="1212909"/>
                    </a:cubicBezTo>
                    <a:cubicBezTo>
                      <a:pt x="1587858" y="1180707"/>
                      <a:pt x="1647500" y="1155135"/>
                      <a:pt x="1713010" y="1159870"/>
                    </a:cubicBezTo>
                    <a:cubicBezTo>
                      <a:pt x="1717898" y="1159870"/>
                      <a:pt x="1721809" y="1165553"/>
                      <a:pt x="1718876" y="1169341"/>
                    </a:cubicBezTo>
                    <a:cubicBezTo>
                      <a:pt x="1675855" y="1235641"/>
                      <a:pt x="1601546" y="1267843"/>
                      <a:pt x="1542882" y="1318988"/>
                    </a:cubicBezTo>
                    <a:cubicBezTo>
                      <a:pt x="1642612" y="1301940"/>
                      <a:pt x="1744297" y="1278261"/>
                      <a:pt x="1846960" y="1282997"/>
                    </a:cubicBezTo>
                    <a:cubicBezTo>
                      <a:pt x="1893892" y="1284891"/>
                      <a:pt x="1946690" y="1291521"/>
                      <a:pt x="1987756" y="1315199"/>
                    </a:cubicBezTo>
                    <a:cubicBezTo>
                      <a:pt x="2011221" y="1328459"/>
                      <a:pt x="2027843" y="1346454"/>
                      <a:pt x="2043487" y="1365397"/>
                    </a:cubicBezTo>
                    <a:cubicBezTo>
                      <a:pt x="2043487" y="1362556"/>
                      <a:pt x="2043487" y="1360661"/>
                      <a:pt x="2043487" y="1357820"/>
                    </a:cubicBezTo>
                    <a:cubicBezTo>
                      <a:pt x="2045442" y="1350243"/>
                      <a:pt x="2045442" y="1341719"/>
                      <a:pt x="2044465" y="1333195"/>
                    </a:cubicBezTo>
                    <a:cubicBezTo>
                      <a:pt x="2039576" y="1289627"/>
                      <a:pt x="1962334" y="1248900"/>
                      <a:pt x="1887048" y="1225222"/>
                    </a:cubicBezTo>
                    <a:cubicBezTo>
                      <a:pt x="1902692" y="1211962"/>
                      <a:pt x="1917358" y="1196808"/>
                      <a:pt x="1930068" y="1181654"/>
                    </a:cubicBezTo>
                    <a:cubicBezTo>
                      <a:pt x="1938868" y="1171236"/>
                      <a:pt x="1962334" y="1154187"/>
                      <a:pt x="1953535" y="1135245"/>
                    </a:cubicBezTo>
                    <a:cubicBezTo>
                      <a:pt x="1933979" y="1092624"/>
                      <a:pt x="1884115" y="1078417"/>
                      <a:pt x="1835228" y="1068946"/>
                    </a:cubicBezTo>
                    <a:cubicBezTo>
                      <a:pt x="1823494" y="1067052"/>
                      <a:pt x="1810784" y="1064210"/>
                      <a:pt x="1799051" y="1062316"/>
                    </a:cubicBezTo>
                    <a:cubicBezTo>
                      <a:pt x="1823494" y="1033902"/>
                      <a:pt x="1837183" y="1002647"/>
                      <a:pt x="1801984" y="983704"/>
                    </a:cubicBezTo>
                    <a:cubicBezTo>
                      <a:pt x="1789274" y="977074"/>
                      <a:pt x="1774607" y="971391"/>
                      <a:pt x="1758963" y="967603"/>
                    </a:cubicBezTo>
                    <a:cubicBezTo>
                      <a:pt x="1742341" y="957185"/>
                      <a:pt x="1723765" y="950555"/>
                      <a:pt x="1704209" y="945819"/>
                    </a:cubicBezTo>
                    <a:cubicBezTo>
                      <a:pt x="1713987" y="930665"/>
                      <a:pt x="1722787" y="916458"/>
                      <a:pt x="1733542" y="902251"/>
                    </a:cubicBezTo>
                    <a:cubicBezTo>
                      <a:pt x="1746252" y="886150"/>
                      <a:pt x="1782429" y="835005"/>
                      <a:pt x="1724742" y="807538"/>
                    </a:cubicBezTo>
                    <a:cubicBezTo>
                      <a:pt x="1666077" y="779124"/>
                      <a:pt x="1586880" y="786701"/>
                      <a:pt x="1537015" y="787649"/>
                    </a:cubicBezTo>
                    <a:cubicBezTo>
                      <a:pt x="1531149" y="787649"/>
                      <a:pt x="1521371" y="787649"/>
                      <a:pt x="1509638" y="786701"/>
                    </a:cubicBezTo>
                    <a:cubicBezTo>
                      <a:pt x="1512572" y="784807"/>
                      <a:pt x="1515505" y="782913"/>
                      <a:pt x="1518438" y="781019"/>
                    </a:cubicBezTo>
                    <a:cubicBezTo>
                      <a:pt x="1536038" y="769653"/>
                      <a:pt x="1581014" y="751658"/>
                      <a:pt x="1577103" y="728927"/>
                    </a:cubicBezTo>
                    <a:cubicBezTo>
                      <a:pt x="1568303" y="678729"/>
                      <a:pt x="1494972" y="662628"/>
                      <a:pt x="1431419" y="647474"/>
                    </a:cubicBezTo>
                    <a:cubicBezTo>
                      <a:pt x="1400131" y="639896"/>
                      <a:pt x="1359066" y="631372"/>
                      <a:pt x="1318000" y="625690"/>
                    </a:cubicBezTo>
                    <a:cubicBezTo>
                      <a:pt x="1360043" y="606747"/>
                      <a:pt x="1414797" y="578333"/>
                      <a:pt x="1394264" y="548972"/>
                    </a:cubicBezTo>
                    <a:cubicBezTo>
                      <a:pt x="1361021" y="500669"/>
                      <a:pt x="1262269" y="488356"/>
                      <a:pt x="1198716" y="480779"/>
                    </a:cubicBezTo>
                    <a:cubicBezTo>
                      <a:pt x="1168405" y="476990"/>
                      <a:pt x="1137117" y="473202"/>
                      <a:pt x="1106807" y="469413"/>
                    </a:cubicBezTo>
                    <a:cubicBezTo>
                      <a:pt x="1121474" y="439105"/>
                      <a:pt x="1151784" y="376595"/>
                      <a:pt x="1087253" y="345339"/>
                    </a:cubicBezTo>
                    <a:cubicBezTo>
                      <a:pt x="1019788" y="313137"/>
                      <a:pt x="951346" y="316925"/>
                      <a:pt x="891704" y="328291"/>
                    </a:cubicBezTo>
                    <a:cubicBezTo>
                      <a:pt x="886815" y="329238"/>
                      <a:pt x="860416" y="335868"/>
                      <a:pt x="829128" y="344392"/>
                    </a:cubicBezTo>
                    <a:cubicBezTo>
                      <a:pt x="834994" y="300824"/>
                      <a:pt x="838905" y="239261"/>
                      <a:pt x="790018" y="210847"/>
                    </a:cubicBezTo>
                    <a:cubicBezTo>
                      <a:pt x="724509" y="172015"/>
                      <a:pt x="642378" y="198534"/>
                      <a:pt x="587625" y="212741"/>
                    </a:cubicBezTo>
                    <a:cubicBezTo>
                      <a:pt x="580781" y="214636"/>
                      <a:pt x="573937" y="216530"/>
                      <a:pt x="567092" y="218424"/>
                    </a:cubicBezTo>
                    <a:cubicBezTo>
                      <a:pt x="565137" y="203270"/>
                      <a:pt x="563181" y="188116"/>
                      <a:pt x="560248" y="172962"/>
                    </a:cubicBezTo>
                    <a:cubicBezTo>
                      <a:pt x="556337" y="151178"/>
                      <a:pt x="539715" y="113293"/>
                      <a:pt x="493761" y="102875"/>
                    </a:cubicBezTo>
                    <a:cubicBezTo>
                      <a:pt x="435097" y="89615"/>
                      <a:pt x="375454" y="108557"/>
                      <a:pt x="332433" y="123711"/>
                    </a:cubicBezTo>
                    <a:cubicBezTo>
                      <a:pt x="307012" y="132235"/>
                      <a:pt x="282569" y="141707"/>
                      <a:pt x="260080" y="152125"/>
                    </a:cubicBezTo>
                    <a:cubicBezTo>
                      <a:pt x="254214" y="126553"/>
                      <a:pt x="243459" y="102875"/>
                      <a:pt x="227815" y="82038"/>
                    </a:cubicBezTo>
                    <a:cubicBezTo>
                      <a:pt x="215104" y="49835"/>
                      <a:pt x="195549" y="6267"/>
                      <a:pt x="133951" y="584"/>
                    </a:cubicBezTo>
                    <a:cubicBezTo>
                      <a:pt x="110485" y="-1310"/>
                      <a:pt x="88975" y="1532"/>
                      <a:pt x="68442" y="7214"/>
                    </a:cubicBezTo>
                    <a:cubicBezTo>
                      <a:pt x="89953" y="34681"/>
                      <a:pt x="75286" y="84879"/>
                      <a:pt x="61598" y="118029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7C86DED2-FCBA-4ADE-E732-EB45C8097283}"/>
                  </a:ext>
                </a:extLst>
              </p:cNvPr>
              <p:cNvSpPr/>
              <p:nvPr/>
            </p:nvSpPr>
            <p:spPr>
              <a:xfrm>
                <a:off x="985122" y="435519"/>
                <a:ext cx="6056557" cy="2191018"/>
              </a:xfrm>
              <a:custGeom>
                <a:avLst/>
                <a:gdLst>
                  <a:gd name="connsiteX0" fmla="*/ 5887433 w 6056557"/>
                  <a:gd name="connsiteY0" fmla="*/ 647836 h 2191018"/>
                  <a:gd name="connsiteX1" fmla="*/ 5975430 w 6056557"/>
                  <a:gd name="connsiteY1" fmla="*/ 567330 h 2191018"/>
                  <a:gd name="connsiteX2" fmla="*/ 5793569 w 6056557"/>
                  <a:gd name="connsiteY2" fmla="*/ 515238 h 2191018"/>
                  <a:gd name="connsiteX3" fmla="*/ 5800413 w 6056557"/>
                  <a:gd name="connsiteY3" fmla="*/ 504820 h 2191018"/>
                  <a:gd name="connsiteX4" fmla="*/ 5774992 w 6056557"/>
                  <a:gd name="connsiteY4" fmla="*/ 434732 h 2191018"/>
                  <a:gd name="connsiteX5" fmla="*/ 5693839 w 6056557"/>
                  <a:gd name="connsiteY5" fmla="*/ 433785 h 2191018"/>
                  <a:gd name="connsiteX6" fmla="*/ 5671351 w 6056557"/>
                  <a:gd name="connsiteY6" fmla="*/ 324865 h 2191018"/>
                  <a:gd name="connsiteX7" fmla="*/ 5663529 w 6056557"/>
                  <a:gd name="connsiteY7" fmla="*/ 317288 h 2191018"/>
                  <a:gd name="connsiteX8" fmla="*/ 5571621 w 6056557"/>
                  <a:gd name="connsiteY8" fmla="*/ 362751 h 2191018"/>
                  <a:gd name="connsiteX9" fmla="*/ 5558910 w 6056557"/>
                  <a:gd name="connsiteY9" fmla="*/ 334337 h 2191018"/>
                  <a:gd name="connsiteX10" fmla="*/ 5569666 w 6056557"/>
                  <a:gd name="connsiteY10" fmla="*/ 329601 h 2191018"/>
                  <a:gd name="connsiteX11" fmla="*/ 5489491 w 6056557"/>
                  <a:gd name="connsiteY11" fmla="*/ 214051 h 2191018"/>
                  <a:gd name="connsiteX12" fmla="*/ 5481668 w 6056557"/>
                  <a:gd name="connsiteY12" fmla="*/ 209316 h 2191018"/>
                  <a:gd name="connsiteX13" fmla="*/ 5518822 w 6056557"/>
                  <a:gd name="connsiteY13" fmla="*/ 340019 h 2191018"/>
                  <a:gd name="connsiteX14" fmla="*/ 5468958 w 6056557"/>
                  <a:gd name="connsiteY14" fmla="*/ 434732 h 2191018"/>
                  <a:gd name="connsiteX15" fmla="*/ 5587265 w 6056557"/>
                  <a:gd name="connsiteY15" fmla="*/ 390217 h 2191018"/>
                  <a:gd name="connsiteX16" fmla="*/ 5614642 w 6056557"/>
                  <a:gd name="connsiteY16" fmla="*/ 437574 h 2191018"/>
                  <a:gd name="connsiteX17" fmla="*/ 5600953 w 6056557"/>
                  <a:gd name="connsiteY17" fmla="*/ 465040 h 2191018"/>
                  <a:gd name="connsiteX18" fmla="*/ 5679173 w 6056557"/>
                  <a:gd name="connsiteY18" fmla="*/ 462199 h 2191018"/>
                  <a:gd name="connsiteX19" fmla="*/ 5737838 w 6056557"/>
                  <a:gd name="connsiteY19" fmla="*/ 502926 h 2191018"/>
                  <a:gd name="connsiteX20" fmla="*/ 5648863 w 6056557"/>
                  <a:gd name="connsiteY20" fmla="*/ 554071 h 2191018"/>
                  <a:gd name="connsiteX21" fmla="*/ 5747615 w 6056557"/>
                  <a:gd name="connsiteY21" fmla="*/ 547441 h 2191018"/>
                  <a:gd name="connsiteX22" fmla="*/ 5869833 w 6056557"/>
                  <a:gd name="connsiteY22" fmla="*/ 564489 h 2191018"/>
                  <a:gd name="connsiteX23" fmla="*/ 5810191 w 6056557"/>
                  <a:gd name="connsiteY23" fmla="*/ 670567 h 2191018"/>
                  <a:gd name="connsiteX24" fmla="*/ 5903076 w 6056557"/>
                  <a:gd name="connsiteY24" fmla="*/ 745391 h 2191018"/>
                  <a:gd name="connsiteX25" fmla="*/ 5678195 w 6056557"/>
                  <a:gd name="connsiteY25" fmla="*/ 845786 h 2191018"/>
                  <a:gd name="connsiteX26" fmla="*/ 5778903 w 6056557"/>
                  <a:gd name="connsiteY26" fmla="*/ 904508 h 2191018"/>
                  <a:gd name="connsiteX27" fmla="*/ 5799435 w 6056557"/>
                  <a:gd name="connsiteY27" fmla="*/ 975543 h 2191018"/>
                  <a:gd name="connsiteX28" fmla="*/ 5709483 w 6056557"/>
                  <a:gd name="connsiteY28" fmla="*/ 1026688 h 2191018"/>
                  <a:gd name="connsiteX29" fmla="*/ 5615620 w 6056557"/>
                  <a:gd name="connsiteY29" fmla="*/ 1040895 h 2191018"/>
                  <a:gd name="connsiteX30" fmla="*/ 5678195 w 6056557"/>
                  <a:gd name="connsiteY30" fmla="*/ 1090146 h 2191018"/>
                  <a:gd name="connsiteX31" fmla="*/ 5527623 w 6056557"/>
                  <a:gd name="connsiteY31" fmla="*/ 1126137 h 2191018"/>
                  <a:gd name="connsiteX32" fmla="*/ 5719260 w 6056557"/>
                  <a:gd name="connsiteY32" fmla="*/ 1284307 h 2191018"/>
                  <a:gd name="connsiteX33" fmla="*/ 5488513 w 6056557"/>
                  <a:gd name="connsiteY33" fmla="*/ 1331663 h 2191018"/>
                  <a:gd name="connsiteX34" fmla="*/ 5354562 w 6056557"/>
                  <a:gd name="connsiteY34" fmla="*/ 1317456 h 2191018"/>
                  <a:gd name="connsiteX35" fmla="*/ 5389760 w 6056557"/>
                  <a:gd name="connsiteY35" fmla="*/ 1371443 h 2191018"/>
                  <a:gd name="connsiteX36" fmla="*/ 5384872 w 6056557"/>
                  <a:gd name="connsiteY36" fmla="*/ 1379020 h 2191018"/>
                  <a:gd name="connsiteX37" fmla="*/ 5192256 w 6056557"/>
                  <a:gd name="connsiteY37" fmla="*/ 1334505 h 2191018"/>
                  <a:gd name="connsiteX38" fmla="*/ 5256788 w 6056557"/>
                  <a:gd name="connsiteY38" fmla="*/ 1490781 h 2191018"/>
                  <a:gd name="connsiteX39" fmla="*/ 5248965 w 6056557"/>
                  <a:gd name="connsiteY39" fmla="*/ 1498358 h 2191018"/>
                  <a:gd name="connsiteX40" fmla="*/ 5012351 w 6056557"/>
                  <a:gd name="connsiteY40" fmla="*/ 1349659 h 2191018"/>
                  <a:gd name="connsiteX41" fmla="*/ 4982041 w 6056557"/>
                  <a:gd name="connsiteY41" fmla="*/ 1671682 h 2191018"/>
                  <a:gd name="connsiteX42" fmla="*/ 4973241 w 6056557"/>
                  <a:gd name="connsiteY42" fmla="*/ 1673577 h 2191018"/>
                  <a:gd name="connsiteX43" fmla="*/ 4907732 w 6056557"/>
                  <a:gd name="connsiteY43" fmla="*/ 1566552 h 2191018"/>
                  <a:gd name="connsiteX44" fmla="*/ 4881333 w 6056557"/>
                  <a:gd name="connsiteY44" fmla="*/ 1699149 h 2191018"/>
                  <a:gd name="connsiteX45" fmla="*/ 4869600 w 6056557"/>
                  <a:gd name="connsiteY45" fmla="*/ 1701044 h 2191018"/>
                  <a:gd name="connsiteX46" fmla="*/ 4845157 w 6056557"/>
                  <a:gd name="connsiteY46" fmla="*/ 1621484 h 2191018"/>
                  <a:gd name="connsiteX47" fmla="*/ 4828535 w 6056557"/>
                  <a:gd name="connsiteY47" fmla="*/ 1680207 h 2191018"/>
                  <a:gd name="connsiteX48" fmla="*/ 4752271 w 6056557"/>
                  <a:gd name="connsiteY48" fmla="*/ 1779656 h 2191018"/>
                  <a:gd name="connsiteX49" fmla="*/ 4635919 w 6056557"/>
                  <a:gd name="connsiteY49" fmla="*/ 1701991 h 2191018"/>
                  <a:gd name="connsiteX50" fmla="*/ 4570410 w 6056557"/>
                  <a:gd name="connsiteY50" fmla="*/ 1561816 h 2191018"/>
                  <a:gd name="connsiteX51" fmla="*/ 4517612 w 6056557"/>
                  <a:gd name="connsiteY51" fmla="*/ 1726616 h 2191018"/>
                  <a:gd name="connsiteX52" fmla="*/ 4506857 w 6056557"/>
                  <a:gd name="connsiteY52" fmla="*/ 1727563 h 2191018"/>
                  <a:gd name="connsiteX53" fmla="*/ 4476547 w 6056557"/>
                  <a:gd name="connsiteY53" fmla="*/ 1577917 h 2191018"/>
                  <a:gd name="connsiteX54" fmla="*/ 4396372 w 6056557"/>
                  <a:gd name="connsiteY54" fmla="*/ 1710515 h 2191018"/>
                  <a:gd name="connsiteX55" fmla="*/ 4385616 w 6056557"/>
                  <a:gd name="connsiteY55" fmla="*/ 1707674 h 2191018"/>
                  <a:gd name="connsiteX56" fmla="*/ 4386594 w 6056557"/>
                  <a:gd name="connsiteY56" fmla="*/ 1522983 h 2191018"/>
                  <a:gd name="connsiteX57" fmla="*/ 4314241 w 6056557"/>
                  <a:gd name="connsiteY57" fmla="*/ 1588335 h 2191018"/>
                  <a:gd name="connsiteX58" fmla="*/ 4257532 w 6056557"/>
                  <a:gd name="connsiteY58" fmla="*/ 1554238 h 2191018"/>
                  <a:gd name="connsiteX59" fmla="*/ 4272198 w 6056557"/>
                  <a:gd name="connsiteY59" fmla="*/ 1508777 h 2191018"/>
                  <a:gd name="connsiteX60" fmla="*/ 4238955 w 6056557"/>
                  <a:gd name="connsiteY60" fmla="*/ 1541926 h 2191018"/>
                  <a:gd name="connsiteX61" fmla="*/ 4105004 w 6056557"/>
                  <a:gd name="connsiteY61" fmla="*/ 1623379 h 2191018"/>
                  <a:gd name="connsiteX62" fmla="*/ 4051228 w 6056557"/>
                  <a:gd name="connsiteY62" fmla="*/ 1519195 h 2191018"/>
                  <a:gd name="connsiteX63" fmla="*/ 4167579 w 6056557"/>
                  <a:gd name="connsiteY63" fmla="*/ 1362919 h 2191018"/>
                  <a:gd name="connsiteX64" fmla="*/ 4040472 w 6056557"/>
                  <a:gd name="connsiteY64" fmla="*/ 1353447 h 2191018"/>
                  <a:gd name="connsiteX65" fmla="*/ 4040472 w 6056557"/>
                  <a:gd name="connsiteY65" fmla="*/ 1343976 h 2191018"/>
                  <a:gd name="connsiteX66" fmla="*/ 4101093 w 6056557"/>
                  <a:gd name="connsiteY66" fmla="*/ 1294725 h 2191018"/>
                  <a:gd name="connsiteX67" fmla="*/ 4030695 w 6056557"/>
                  <a:gd name="connsiteY67" fmla="*/ 1279571 h 2191018"/>
                  <a:gd name="connsiteX68" fmla="*/ 3974963 w 6056557"/>
                  <a:gd name="connsiteY68" fmla="*/ 1247369 h 2191018"/>
                  <a:gd name="connsiteX69" fmla="*/ 4022873 w 6056557"/>
                  <a:gd name="connsiteY69" fmla="*/ 1131819 h 2191018"/>
                  <a:gd name="connsiteX70" fmla="*/ 4070782 w 6056557"/>
                  <a:gd name="connsiteY70" fmla="*/ 1086357 h 2191018"/>
                  <a:gd name="connsiteX71" fmla="*/ 4003318 w 6056557"/>
                  <a:gd name="connsiteY71" fmla="*/ 1092040 h 2191018"/>
                  <a:gd name="connsiteX72" fmla="*/ 3998429 w 6056557"/>
                  <a:gd name="connsiteY72" fmla="*/ 1084463 h 2191018"/>
                  <a:gd name="connsiteX73" fmla="*/ 4045361 w 6056557"/>
                  <a:gd name="connsiteY73" fmla="*/ 1006798 h 2191018"/>
                  <a:gd name="connsiteX74" fmla="*/ 3915321 w 6056557"/>
                  <a:gd name="connsiteY74" fmla="*/ 1010587 h 2191018"/>
                  <a:gd name="connsiteX75" fmla="*/ 3911410 w 6056557"/>
                  <a:gd name="connsiteY75" fmla="*/ 1001115 h 2191018"/>
                  <a:gd name="connsiteX76" fmla="*/ 4006251 w 6056557"/>
                  <a:gd name="connsiteY76" fmla="*/ 930080 h 2191018"/>
                  <a:gd name="connsiteX77" fmla="*/ 3882078 w 6056557"/>
                  <a:gd name="connsiteY77" fmla="*/ 885566 h 2191018"/>
                  <a:gd name="connsiteX78" fmla="*/ 3993541 w 6056557"/>
                  <a:gd name="connsiteY78" fmla="*/ 747285 h 2191018"/>
                  <a:gd name="connsiteX79" fmla="*/ 3976919 w 6056557"/>
                  <a:gd name="connsiteY79" fmla="*/ 691404 h 2191018"/>
                  <a:gd name="connsiteX80" fmla="*/ 4117714 w 6056557"/>
                  <a:gd name="connsiteY80" fmla="*/ 564489 h 2191018"/>
                  <a:gd name="connsiteX81" fmla="*/ 3973986 w 6056557"/>
                  <a:gd name="connsiteY81" fmla="*/ 454622 h 2191018"/>
                  <a:gd name="connsiteX82" fmla="*/ 3977897 w 6056557"/>
                  <a:gd name="connsiteY82" fmla="*/ 445151 h 2191018"/>
                  <a:gd name="connsiteX83" fmla="*/ 4064916 w 6056557"/>
                  <a:gd name="connsiteY83" fmla="*/ 437574 h 2191018"/>
                  <a:gd name="connsiteX84" fmla="*/ 3953453 w 6056557"/>
                  <a:gd name="connsiteY84" fmla="*/ 357068 h 2191018"/>
                  <a:gd name="connsiteX85" fmla="*/ 3956386 w 6056557"/>
                  <a:gd name="connsiteY85" fmla="*/ 346649 h 2191018"/>
                  <a:gd name="connsiteX86" fmla="*/ 4154868 w 6056557"/>
                  <a:gd name="connsiteY86" fmla="*/ 357068 h 2191018"/>
                  <a:gd name="connsiteX87" fmla="*/ 4151935 w 6056557"/>
                  <a:gd name="connsiteY87" fmla="*/ 269932 h 2191018"/>
                  <a:gd name="connsiteX88" fmla="*/ 3990607 w 6056557"/>
                  <a:gd name="connsiteY88" fmla="*/ 256672 h 2191018"/>
                  <a:gd name="connsiteX89" fmla="*/ 4065894 w 6056557"/>
                  <a:gd name="connsiteY89" fmla="*/ 208368 h 2191018"/>
                  <a:gd name="connsiteX90" fmla="*/ 4157802 w 6056557"/>
                  <a:gd name="connsiteY90" fmla="*/ 190373 h 2191018"/>
                  <a:gd name="connsiteX91" fmla="*/ 4048294 w 6056557"/>
                  <a:gd name="connsiteY91" fmla="*/ 157223 h 2191018"/>
                  <a:gd name="connsiteX92" fmla="*/ 4047317 w 6056557"/>
                  <a:gd name="connsiteY92" fmla="*/ 146805 h 2191018"/>
                  <a:gd name="connsiteX93" fmla="*/ 4122603 w 6056557"/>
                  <a:gd name="connsiteY93" fmla="*/ 103237 h 2191018"/>
                  <a:gd name="connsiteX94" fmla="*/ 4093270 w 6056557"/>
                  <a:gd name="connsiteY94" fmla="*/ 16101 h 2191018"/>
                  <a:gd name="connsiteX95" fmla="*/ 4088382 w 6056557"/>
                  <a:gd name="connsiteY95" fmla="*/ 30308 h 2191018"/>
                  <a:gd name="connsiteX96" fmla="*/ 3916299 w 6056557"/>
                  <a:gd name="connsiteY96" fmla="*/ 0 h 2191018"/>
                  <a:gd name="connsiteX97" fmla="*/ 3969097 w 6056557"/>
                  <a:gd name="connsiteY97" fmla="*/ 68193 h 2191018"/>
                  <a:gd name="connsiteX98" fmla="*/ 3990607 w 6056557"/>
                  <a:gd name="connsiteY98" fmla="*/ 154382 h 2191018"/>
                  <a:gd name="connsiteX99" fmla="*/ 3908477 w 6056557"/>
                  <a:gd name="connsiteY99" fmla="*/ 143964 h 2191018"/>
                  <a:gd name="connsiteX100" fmla="*/ 3834168 w 6056557"/>
                  <a:gd name="connsiteY100" fmla="*/ 59669 h 2191018"/>
                  <a:gd name="connsiteX101" fmla="*/ 3781370 w 6056557"/>
                  <a:gd name="connsiteY101" fmla="*/ 285086 h 2191018"/>
                  <a:gd name="connsiteX102" fmla="*/ 3770615 w 6056557"/>
                  <a:gd name="connsiteY102" fmla="*/ 282244 h 2191018"/>
                  <a:gd name="connsiteX103" fmla="*/ 3746171 w 6056557"/>
                  <a:gd name="connsiteY103" fmla="*/ 170483 h 2191018"/>
                  <a:gd name="connsiteX104" fmla="*/ 3635686 w 6056557"/>
                  <a:gd name="connsiteY104" fmla="*/ 392112 h 2191018"/>
                  <a:gd name="connsiteX105" fmla="*/ 3624931 w 6056557"/>
                  <a:gd name="connsiteY105" fmla="*/ 391164 h 2191018"/>
                  <a:gd name="connsiteX106" fmla="*/ 3613198 w 6056557"/>
                  <a:gd name="connsiteY106" fmla="*/ 327707 h 2191018"/>
                  <a:gd name="connsiteX107" fmla="*/ 3529112 w 6056557"/>
                  <a:gd name="connsiteY107" fmla="*/ 478300 h 2191018"/>
                  <a:gd name="connsiteX108" fmla="*/ 3518357 w 6056557"/>
                  <a:gd name="connsiteY108" fmla="*/ 475459 h 2191018"/>
                  <a:gd name="connsiteX109" fmla="*/ 3515423 w 6056557"/>
                  <a:gd name="connsiteY109" fmla="*/ 436626 h 2191018"/>
                  <a:gd name="connsiteX110" fmla="*/ 3512490 w 6056557"/>
                  <a:gd name="connsiteY110" fmla="*/ 448939 h 2191018"/>
                  <a:gd name="connsiteX111" fmla="*/ 3468492 w 6056557"/>
                  <a:gd name="connsiteY111" fmla="*/ 523762 h 2191018"/>
                  <a:gd name="connsiteX112" fmla="*/ 3326718 w 6056557"/>
                  <a:gd name="connsiteY112" fmla="*/ 413896 h 2191018"/>
                  <a:gd name="connsiteX113" fmla="*/ 3256321 w 6056557"/>
                  <a:gd name="connsiteY113" fmla="*/ 166695 h 2191018"/>
                  <a:gd name="connsiteX114" fmla="*/ 3254366 w 6056557"/>
                  <a:gd name="connsiteY114" fmla="*/ 145858 h 2191018"/>
                  <a:gd name="connsiteX115" fmla="*/ 3203523 w 6056557"/>
                  <a:gd name="connsiteY115" fmla="*/ 279403 h 2191018"/>
                  <a:gd name="connsiteX116" fmla="*/ 3191790 w 6056557"/>
                  <a:gd name="connsiteY116" fmla="*/ 277509 h 2191018"/>
                  <a:gd name="connsiteX117" fmla="*/ 3184946 w 6056557"/>
                  <a:gd name="connsiteY117" fmla="*/ 185638 h 2191018"/>
                  <a:gd name="connsiteX118" fmla="*/ 3144858 w 6056557"/>
                  <a:gd name="connsiteY118" fmla="*/ 306870 h 2191018"/>
                  <a:gd name="connsiteX119" fmla="*/ 3039262 w 6056557"/>
                  <a:gd name="connsiteY119" fmla="*/ 463146 h 2191018"/>
                  <a:gd name="connsiteX120" fmla="*/ 2951265 w 6056557"/>
                  <a:gd name="connsiteY120" fmla="*/ 368433 h 2191018"/>
                  <a:gd name="connsiteX121" fmla="*/ 3011885 w 6056557"/>
                  <a:gd name="connsiteY121" fmla="*/ 195109 h 2191018"/>
                  <a:gd name="connsiteX122" fmla="*/ 2828069 w 6056557"/>
                  <a:gd name="connsiteY122" fmla="*/ 303081 h 2191018"/>
                  <a:gd name="connsiteX123" fmla="*/ 2820247 w 6056557"/>
                  <a:gd name="connsiteY123" fmla="*/ 295504 h 2191018"/>
                  <a:gd name="connsiteX124" fmla="*/ 2877934 w 6056557"/>
                  <a:gd name="connsiteY124" fmla="*/ 194162 h 2191018"/>
                  <a:gd name="connsiteX125" fmla="*/ 2781137 w 6056557"/>
                  <a:gd name="connsiteY125" fmla="*/ 285086 h 2191018"/>
                  <a:gd name="connsiteX126" fmla="*/ 2772337 w 6056557"/>
                  <a:gd name="connsiteY126" fmla="*/ 283192 h 2191018"/>
                  <a:gd name="connsiteX127" fmla="*/ 2756693 w 6056557"/>
                  <a:gd name="connsiteY127" fmla="*/ 230152 h 2191018"/>
                  <a:gd name="connsiteX128" fmla="*/ 2751805 w 6056557"/>
                  <a:gd name="connsiteY128" fmla="*/ 290769 h 2191018"/>
                  <a:gd name="connsiteX129" fmla="*/ 2699006 w 6056557"/>
                  <a:gd name="connsiteY129" fmla="*/ 439468 h 2191018"/>
                  <a:gd name="connsiteX130" fmla="*/ 2691184 w 6056557"/>
                  <a:gd name="connsiteY130" fmla="*/ 440415 h 2191018"/>
                  <a:gd name="connsiteX131" fmla="*/ 2628609 w 6056557"/>
                  <a:gd name="connsiteY131" fmla="*/ 340967 h 2191018"/>
                  <a:gd name="connsiteX132" fmla="*/ 2530834 w 6056557"/>
                  <a:gd name="connsiteY132" fmla="*/ 546493 h 2191018"/>
                  <a:gd name="connsiteX133" fmla="*/ 2520079 w 6056557"/>
                  <a:gd name="connsiteY133" fmla="*/ 545546 h 2191018"/>
                  <a:gd name="connsiteX134" fmla="*/ 2499546 w 6056557"/>
                  <a:gd name="connsiteY134" fmla="*/ 320130 h 2191018"/>
                  <a:gd name="connsiteX135" fmla="*/ 2465325 w 6056557"/>
                  <a:gd name="connsiteY135" fmla="*/ 352332 h 2191018"/>
                  <a:gd name="connsiteX136" fmla="*/ 2337241 w 6056557"/>
                  <a:gd name="connsiteY136" fmla="*/ 431891 h 2191018"/>
                  <a:gd name="connsiteX137" fmla="*/ 2329419 w 6056557"/>
                  <a:gd name="connsiteY137" fmla="*/ 424314 h 2191018"/>
                  <a:gd name="connsiteX138" fmla="*/ 2382217 w 6056557"/>
                  <a:gd name="connsiteY138" fmla="*/ 287927 h 2191018"/>
                  <a:gd name="connsiteX139" fmla="*/ 2267821 w 6056557"/>
                  <a:gd name="connsiteY139" fmla="*/ 423367 h 2191018"/>
                  <a:gd name="connsiteX140" fmla="*/ 2258044 w 6056557"/>
                  <a:gd name="connsiteY140" fmla="*/ 419578 h 2191018"/>
                  <a:gd name="connsiteX141" fmla="*/ 2256088 w 6056557"/>
                  <a:gd name="connsiteY141" fmla="*/ 318235 h 2191018"/>
                  <a:gd name="connsiteX142" fmla="*/ 2226755 w 6056557"/>
                  <a:gd name="connsiteY142" fmla="*/ 372222 h 2191018"/>
                  <a:gd name="connsiteX143" fmla="*/ 2164180 w 6056557"/>
                  <a:gd name="connsiteY143" fmla="*/ 412948 h 2191018"/>
                  <a:gd name="connsiteX144" fmla="*/ 2146580 w 6056557"/>
                  <a:gd name="connsiteY144" fmla="*/ 410107 h 2191018"/>
                  <a:gd name="connsiteX145" fmla="*/ 2235555 w 6056557"/>
                  <a:gd name="connsiteY145" fmla="*/ 583431 h 2191018"/>
                  <a:gd name="connsiteX146" fmla="*/ 2228711 w 6056557"/>
                  <a:gd name="connsiteY146" fmla="*/ 591956 h 2191018"/>
                  <a:gd name="connsiteX147" fmla="*/ 2085960 w 6056557"/>
                  <a:gd name="connsiteY147" fmla="*/ 535128 h 2191018"/>
                  <a:gd name="connsiteX148" fmla="*/ 2069339 w 6056557"/>
                  <a:gd name="connsiteY148" fmla="*/ 531339 h 2191018"/>
                  <a:gd name="connsiteX149" fmla="*/ 2161247 w 6056557"/>
                  <a:gd name="connsiteY149" fmla="*/ 694246 h 2191018"/>
                  <a:gd name="connsiteX150" fmla="*/ 2171024 w 6056557"/>
                  <a:gd name="connsiteY150" fmla="*/ 857152 h 2191018"/>
                  <a:gd name="connsiteX151" fmla="*/ 2094760 w 6056557"/>
                  <a:gd name="connsiteY151" fmla="*/ 841998 h 2191018"/>
                  <a:gd name="connsiteX152" fmla="*/ 2050761 w 6056557"/>
                  <a:gd name="connsiteY152" fmla="*/ 721712 h 2191018"/>
                  <a:gd name="connsiteX153" fmla="*/ 2001874 w 6056557"/>
                  <a:gd name="connsiteY153" fmla="*/ 1087304 h 2191018"/>
                  <a:gd name="connsiteX154" fmla="*/ 1992097 w 6056557"/>
                  <a:gd name="connsiteY154" fmla="*/ 1087304 h 2191018"/>
                  <a:gd name="connsiteX155" fmla="*/ 1933432 w 6056557"/>
                  <a:gd name="connsiteY155" fmla="*/ 1023846 h 2191018"/>
                  <a:gd name="connsiteX156" fmla="*/ 1895300 w 6056557"/>
                  <a:gd name="connsiteY156" fmla="*/ 1045630 h 2191018"/>
                  <a:gd name="connsiteX157" fmla="*/ 1812192 w 6056557"/>
                  <a:gd name="connsiteY157" fmla="*/ 1045630 h 2191018"/>
                  <a:gd name="connsiteX158" fmla="*/ 1818058 w 6056557"/>
                  <a:gd name="connsiteY158" fmla="*/ 1051313 h 2191018"/>
                  <a:gd name="connsiteX159" fmla="*/ 1885523 w 6056557"/>
                  <a:gd name="connsiteY159" fmla="*/ 1172546 h 2191018"/>
                  <a:gd name="connsiteX160" fmla="*/ 1797526 w 6056557"/>
                  <a:gd name="connsiteY160" fmla="*/ 1236950 h 2191018"/>
                  <a:gd name="connsiteX161" fmla="*/ 1844457 w 6056557"/>
                  <a:gd name="connsiteY161" fmla="*/ 1356288 h 2191018"/>
                  <a:gd name="connsiteX162" fmla="*/ 1837613 w 6056557"/>
                  <a:gd name="connsiteY162" fmla="*/ 1362919 h 2191018"/>
                  <a:gd name="connsiteX163" fmla="*/ 1753527 w 6056557"/>
                  <a:gd name="connsiteY163" fmla="*/ 1336399 h 2191018"/>
                  <a:gd name="connsiteX164" fmla="*/ 1772104 w 6056557"/>
                  <a:gd name="connsiteY164" fmla="*/ 1376178 h 2191018"/>
                  <a:gd name="connsiteX165" fmla="*/ 1745705 w 6056557"/>
                  <a:gd name="connsiteY165" fmla="*/ 1490781 h 2191018"/>
                  <a:gd name="connsiteX166" fmla="*/ 1596110 w 6056557"/>
                  <a:gd name="connsiteY166" fmla="*/ 1486992 h 2191018"/>
                  <a:gd name="connsiteX167" fmla="*/ 1608821 w 6056557"/>
                  <a:gd name="connsiteY167" fmla="*/ 1576023 h 2191018"/>
                  <a:gd name="connsiteX168" fmla="*/ 1600021 w 6056557"/>
                  <a:gd name="connsiteY168" fmla="*/ 1582653 h 2191018"/>
                  <a:gd name="connsiteX169" fmla="*/ 1533534 w 6056557"/>
                  <a:gd name="connsiteY169" fmla="*/ 1535296 h 2191018"/>
                  <a:gd name="connsiteX170" fmla="*/ 1550156 w 6056557"/>
                  <a:gd name="connsiteY170" fmla="*/ 1652740 h 2191018"/>
                  <a:gd name="connsiteX171" fmla="*/ 1540379 w 6056557"/>
                  <a:gd name="connsiteY171" fmla="*/ 1660317 h 2191018"/>
                  <a:gd name="connsiteX172" fmla="*/ 1360474 w 6056557"/>
                  <a:gd name="connsiteY172" fmla="*/ 1484151 h 2191018"/>
                  <a:gd name="connsiteX173" fmla="*/ 1328208 w 6056557"/>
                  <a:gd name="connsiteY173" fmla="*/ 1499305 h 2191018"/>
                  <a:gd name="connsiteX174" fmla="*/ 1260744 w 6056557"/>
                  <a:gd name="connsiteY174" fmla="*/ 1445319 h 2191018"/>
                  <a:gd name="connsiteX175" fmla="*/ 1205012 w 6056557"/>
                  <a:gd name="connsiteY175" fmla="*/ 1544767 h 2191018"/>
                  <a:gd name="connsiteX176" fmla="*/ 1145370 w 6056557"/>
                  <a:gd name="connsiteY176" fmla="*/ 1462367 h 2191018"/>
                  <a:gd name="connsiteX177" fmla="*/ 1139503 w 6056557"/>
                  <a:gd name="connsiteY177" fmla="*/ 1429217 h 2191018"/>
                  <a:gd name="connsiteX178" fmla="*/ 923422 w 6056557"/>
                  <a:gd name="connsiteY178" fmla="*/ 1648004 h 2191018"/>
                  <a:gd name="connsiteX179" fmla="*/ 916577 w 6056557"/>
                  <a:gd name="connsiteY179" fmla="*/ 1641374 h 2191018"/>
                  <a:gd name="connsiteX180" fmla="*/ 942977 w 6056557"/>
                  <a:gd name="connsiteY180" fmla="*/ 1527719 h 2191018"/>
                  <a:gd name="connsiteX181" fmla="*/ 785560 w 6056557"/>
                  <a:gd name="connsiteY181" fmla="*/ 1592124 h 2191018"/>
                  <a:gd name="connsiteX182" fmla="*/ 779693 w 6056557"/>
                  <a:gd name="connsiteY182" fmla="*/ 1582653 h 2191018"/>
                  <a:gd name="connsiteX183" fmla="*/ 878445 w 6056557"/>
                  <a:gd name="connsiteY183" fmla="*/ 1482257 h 2191018"/>
                  <a:gd name="connsiteX184" fmla="*/ 615432 w 6056557"/>
                  <a:gd name="connsiteY184" fmla="*/ 1575075 h 2191018"/>
                  <a:gd name="connsiteX185" fmla="*/ 474637 w 6056557"/>
                  <a:gd name="connsiteY185" fmla="*/ 1525825 h 2191018"/>
                  <a:gd name="connsiteX186" fmla="*/ 534279 w 6056557"/>
                  <a:gd name="connsiteY186" fmla="*/ 1443425 h 2191018"/>
                  <a:gd name="connsiteX187" fmla="*/ 443349 w 6056557"/>
                  <a:gd name="connsiteY187" fmla="*/ 1462367 h 2191018"/>
                  <a:gd name="connsiteX188" fmla="*/ 436505 w 6056557"/>
                  <a:gd name="connsiteY188" fmla="*/ 1453843 h 2191018"/>
                  <a:gd name="connsiteX189" fmla="*/ 452149 w 6056557"/>
                  <a:gd name="connsiteY189" fmla="*/ 1417852 h 2191018"/>
                  <a:gd name="connsiteX190" fmla="*/ 443349 w 6056557"/>
                  <a:gd name="connsiteY190" fmla="*/ 1419746 h 2191018"/>
                  <a:gd name="connsiteX191" fmla="*/ 113849 w 6056557"/>
                  <a:gd name="connsiteY191" fmla="*/ 1364813 h 2191018"/>
                  <a:gd name="connsiteX192" fmla="*/ 114827 w 6056557"/>
                  <a:gd name="connsiteY192" fmla="*/ 1357236 h 2191018"/>
                  <a:gd name="connsiteX193" fmla="*/ 182291 w 6056557"/>
                  <a:gd name="connsiteY193" fmla="*/ 1309879 h 2191018"/>
                  <a:gd name="connsiteX194" fmla="*/ 81583 w 6056557"/>
                  <a:gd name="connsiteY194" fmla="*/ 1311774 h 2191018"/>
                  <a:gd name="connsiteX195" fmla="*/ 76695 w 6056557"/>
                  <a:gd name="connsiteY195" fmla="*/ 1305144 h 2191018"/>
                  <a:gd name="connsiteX196" fmla="*/ 147092 w 6056557"/>
                  <a:gd name="connsiteY196" fmla="*/ 1185805 h 2191018"/>
                  <a:gd name="connsiteX197" fmla="*/ 34651 w 6056557"/>
                  <a:gd name="connsiteY197" fmla="*/ 1203801 h 2191018"/>
                  <a:gd name="connsiteX198" fmla="*/ 27807 w 6056557"/>
                  <a:gd name="connsiteY198" fmla="*/ 1195277 h 2191018"/>
                  <a:gd name="connsiteX199" fmla="*/ 44429 w 6056557"/>
                  <a:gd name="connsiteY199" fmla="*/ 1138449 h 2191018"/>
                  <a:gd name="connsiteX200" fmla="*/ 20963 w 6056557"/>
                  <a:gd name="connsiteY200" fmla="*/ 1193383 h 2191018"/>
                  <a:gd name="connsiteX201" fmla="*/ 54206 w 6056557"/>
                  <a:gd name="connsiteY201" fmla="*/ 1246422 h 2191018"/>
                  <a:gd name="connsiteX202" fmla="*/ 3364 w 6056557"/>
                  <a:gd name="connsiteY202" fmla="*/ 1308932 h 2191018"/>
                  <a:gd name="connsiteX203" fmla="*/ 107982 w 6056557"/>
                  <a:gd name="connsiteY203" fmla="*/ 1357236 h 2191018"/>
                  <a:gd name="connsiteX204" fmla="*/ 110916 w 6056557"/>
                  <a:gd name="connsiteY204" fmla="*/ 1458579 h 2191018"/>
                  <a:gd name="connsiteX205" fmla="*/ 385662 w 6056557"/>
                  <a:gd name="connsiteY205" fmla="*/ 1467103 h 2191018"/>
                  <a:gd name="connsiteX206" fmla="*/ 410106 w 6056557"/>
                  <a:gd name="connsiteY206" fmla="*/ 1614855 h 2191018"/>
                  <a:gd name="connsiteX207" fmla="*/ 468770 w 6056557"/>
                  <a:gd name="connsiteY207" fmla="*/ 1645163 h 2191018"/>
                  <a:gd name="connsiteX208" fmla="*/ 473659 w 6056557"/>
                  <a:gd name="connsiteY208" fmla="*/ 1659370 h 2191018"/>
                  <a:gd name="connsiteX209" fmla="*/ 570456 w 6056557"/>
                  <a:gd name="connsiteY209" fmla="*/ 1699149 h 2191018"/>
                  <a:gd name="connsiteX210" fmla="*/ 690718 w 6056557"/>
                  <a:gd name="connsiteY210" fmla="*/ 1730404 h 2191018"/>
                  <a:gd name="connsiteX211" fmla="*/ 602721 w 6056557"/>
                  <a:gd name="connsiteY211" fmla="*/ 1784391 h 2191018"/>
                  <a:gd name="connsiteX212" fmla="*/ 576322 w 6056557"/>
                  <a:gd name="connsiteY212" fmla="*/ 1859214 h 2191018"/>
                  <a:gd name="connsiteX213" fmla="*/ 671163 w 6056557"/>
                  <a:gd name="connsiteY213" fmla="*/ 1871526 h 2191018"/>
                  <a:gd name="connsiteX214" fmla="*/ 766005 w 6056557"/>
                  <a:gd name="connsiteY214" fmla="*/ 1900888 h 2191018"/>
                  <a:gd name="connsiteX215" fmla="*/ 814892 w 6056557"/>
                  <a:gd name="connsiteY215" fmla="*/ 2040116 h 2191018"/>
                  <a:gd name="connsiteX216" fmla="*/ 945910 w 6056557"/>
                  <a:gd name="connsiteY216" fmla="*/ 1945403 h 2191018"/>
                  <a:gd name="connsiteX217" fmla="*/ 1041729 w 6056557"/>
                  <a:gd name="connsiteY217" fmla="*/ 2095049 h 2191018"/>
                  <a:gd name="connsiteX218" fmla="*/ 1127770 w 6056557"/>
                  <a:gd name="connsiteY218" fmla="*/ 1982341 h 2191018"/>
                  <a:gd name="connsiteX219" fmla="*/ 1180568 w 6056557"/>
                  <a:gd name="connsiteY219" fmla="*/ 2003177 h 2191018"/>
                  <a:gd name="connsiteX220" fmla="*/ 1276388 w 6056557"/>
                  <a:gd name="connsiteY220" fmla="*/ 2046746 h 2191018"/>
                  <a:gd name="connsiteX221" fmla="*/ 1337985 w 6056557"/>
                  <a:gd name="connsiteY221" fmla="*/ 1995601 h 2191018"/>
                  <a:gd name="connsiteX222" fmla="*/ 1508113 w 6056557"/>
                  <a:gd name="connsiteY222" fmla="*/ 2103573 h 2191018"/>
                  <a:gd name="connsiteX223" fmla="*/ 1587310 w 6056557"/>
                  <a:gd name="connsiteY223" fmla="*/ 2084630 h 2191018"/>
                  <a:gd name="connsiteX224" fmla="*/ 1730061 w 6056557"/>
                  <a:gd name="connsiteY224" fmla="*/ 2146194 h 2191018"/>
                  <a:gd name="connsiteX225" fmla="*/ 1788726 w 6056557"/>
                  <a:gd name="connsiteY225" fmla="*/ 1972869 h 2191018"/>
                  <a:gd name="connsiteX226" fmla="*/ 1918766 w 6056557"/>
                  <a:gd name="connsiteY226" fmla="*/ 1996547 h 2191018"/>
                  <a:gd name="connsiteX227" fmla="*/ 1940276 w 6056557"/>
                  <a:gd name="connsiteY227" fmla="*/ 1922671 h 2191018"/>
                  <a:gd name="connsiteX228" fmla="*/ 1939299 w 6056557"/>
                  <a:gd name="connsiteY228" fmla="*/ 1917936 h 2191018"/>
                  <a:gd name="connsiteX229" fmla="*/ 1973520 w 6056557"/>
                  <a:gd name="connsiteY229" fmla="*/ 1906570 h 2191018"/>
                  <a:gd name="connsiteX230" fmla="*/ 1994052 w 6056557"/>
                  <a:gd name="connsiteY230" fmla="*/ 1886681 h 2191018"/>
                  <a:gd name="connsiteX231" fmla="*/ 2009696 w 6056557"/>
                  <a:gd name="connsiteY231" fmla="*/ 1920778 h 2191018"/>
                  <a:gd name="connsiteX232" fmla="*/ 2075205 w 6056557"/>
                  <a:gd name="connsiteY232" fmla="*/ 1996547 h 2191018"/>
                  <a:gd name="connsiteX233" fmla="*/ 2107471 w 6056557"/>
                  <a:gd name="connsiteY233" fmla="*/ 1927407 h 2191018"/>
                  <a:gd name="connsiteX234" fmla="*/ 2039029 w 6056557"/>
                  <a:gd name="connsiteY234" fmla="*/ 1818487 h 2191018"/>
                  <a:gd name="connsiteX235" fmla="*/ 2042940 w 6056557"/>
                  <a:gd name="connsiteY235" fmla="*/ 1795757 h 2191018"/>
                  <a:gd name="connsiteX236" fmla="*/ 2012629 w 6056557"/>
                  <a:gd name="connsiteY236" fmla="*/ 1767342 h 2191018"/>
                  <a:gd name="connsiteX237" fmla="*/ 2017518 w 6056557"/>
                  <a:gd name="connsiteY237" fmla="*/ 1755977 h 2191018"/>
                  <a:gd name="connsiteX238" fmla="*/ 2143647 w 6056557"/>
                  <a:gd name="connsiteY238" fmla="*/ 1706726 h 2191018"/>
                  <a:gd name="connsiteX239" fmla="*/ 2143647 w 6056557"/>
                  <a:gd name="connsiteY239" fmla="*/ 1706726 h 2191018"/>
                  <a:gd name="connsiteX240" fmla="*/ 2143647 w 6056557"/>
                  <a:gd name="connsiteY240" fmla="*/ 1706726 h 2191018"/>
                  <a:gd name="connsiteX241" fmla="*/ 2189601 w 6056557"/>
                  <a:gd name="connsiteY241" fmla="*/ 1648004 h 2191018"/>
                  <a:gd name="connsiteX242" fmla="*/ 2148536 w 6056557"/>
                  <a:gd name="connsiteY242" fmla="*/ 1573181 h 2191018"/>
                  <a:gd name="connsiteX243" fmla="*/ 2120182 w 6056557"/>
                  <a:gd name="connsiteY243" fmla="*/ 1507829 h 2191018"/>
                  <a:gd name="connsiteX244" fmla="*/ 2210134 w 6056557"/>
                  <a:gd name="connsiteY244" fmla="*/ 1525825 h 2191018"/>
                  <a:gd name="connsiteX245" fmla="*/ 2208178 w 6056557"/>
                  <a:gd name="connsiteY245" fmla="*/ 1480362 h 2191018"/>
                  <a:gd name="connsiteX246" fmla="*/ 2180802 w 6056557"/>
                  <a:gd name="connsiteY246" fmla="*/ 1442477 h 2191018"/>
                  <a:gd name="connsiteX247" fmla="*/ 2191557 w 6056557"/>
                  <a:gd name="connsiteY247" fmla="*/ 1445319 h 2191018"/>
                  <a:gd name="connsiteX248" fmla="*/ 2212089 w 6056557"/>
                  <a:gd name="connsiteY248" fmla="*/ 1461420 h 2191018"/>
                  <a:gd name="connsiteX249" fmla="*/ 2261954 w 6056557"/>
                  <a:gd name="connsiteY249" fmla="*/ 1468050 h 2191018"/>
                  <a:gd name="connsiteX250" fmla="*/ 2279554 w 6056557"/>
                  <a:gd name="connsiteY250" fmla="*/ 1433953 h 2191018"/>
                  <a:gd name="connsiteX251" fmla="*/ 2215023 w 6056557"/>
                  <a:gd name="connsiteY251" fmla="*/ 1287148 h 2191018"/>
                  <a:gd name="connsiteX252" fmla="*/ 2283465 w 6056557"/>
                  <a:gd name="connsiteY252" fmla="*/ 1307038 h 2191018"/>
                  <a:gd name="connsiteX253" fmla="*/ 2329419 w 6056557"/>
                  <a:gd name="connsiteY253" fmla="*/ 1275783 h 2191018"/>
                  <a:gd name="connsiteX254" fmla="*/ 2312797 w 6056557"/>
                  <a:gd name="connsiteY254" fmla="*/ 1184858 h 2191018"/>
                  <a:gd name="connsiteX255" fmla="*/ 2283465 w 6056557"/>
                  <a:gd name="connsiteY255" fmla="*/ 1130872 h 2191018"/>
                  <a:gd name="connsiteX256" fmla="*/ 2280532 w 6056557"/>
                  <a:gd name="connsiteY256" fmla="*/ 1124242 h 2191018"/>
                  <a:gd name="connsiteX257" fmla="*/ 2343107 w 6056557"/>
                  <a:gd name="connsiteY257" fmla="*/ 1131819 h 2191018"/>
                  <a:gd name="connsiteX258" fmla="*/ 2342129 w 6056557"/>
                  <a:gd name="connsiteY258" fmla="*/ 1056049 h 2191018"/>
                  <a:gd name="connsiteX259" fmla="*/ 2341152 w 6056557"/>
                  <a:gd name="connsiteY259" fmla="*/ 1025741 h 2191018"/>
                  <a:gd name="connsiteX260" fmla="*/ 2341152 w 6056557"/>
                  <a:gd name="connsiteY260" fmla="*/ 1001115 h 2191018"/>
                  <a:gd name="connsiteX261" fmla="*/ 2341152 w 6056557"/>
                  <a:gd name="connsiteY261" fmla="*/ 1000168 h 2191018"/>
                  <a:gd name="connsiteX262" fmla="*/ 2357773 w 6056557"/>
                  <a:gd name="connsiteY262" fmla="*/ 1067414 h 2191018"/>
                  <a:gd name="connsiteX263" fmla="*/ 2396883 w 6056557"/>
                  <a:gd name="connsiteY263" fmla="*/ 1056996 h 2191018"/>
                  <a:gd name="connsiteX264" fmla="*/ 2418394 w 6056557"/>
                  <a:gd name="connsiteY264" fmla="*/ 1040895 h 2191018"/>
                  <a:gd name="connsiteX265" fmla="*/ 2391995 w 6056557"/>
                  <a:gd name="connsiteY265" fmla="*/ 1092987 h 2191018"/>
                  <a:gd name="connsiteX266" fmla="*/ 2391017 w 6056557"/>
                  <a:gd name="connsiteY266" fmla="*/ 1120454 h 2191018"/>
                  <a:gd name="connsiteX267" fmla="*/ 2395906 w 6056557"/>
                  <a:gd name="connsiteY267" fmla="*/ 1121401 h 2191018"/>
                  <a:gd name="connsiteX268" fmla="*/ 2436971 w 6056557"/>
                  <a:gd name="connsiteY268" fmla="*/ 1087304 h 2191018"/>
                  <a:gd name="connsiteX269" fmla="*/ 2494658 w 6056557"/>
                  <a:gd name="connsiteY269" fmla="*/ 1024793 h 2191018"/>
                  <a:gd name="connsiteX270" fmla="*/ 2558211 w 6056557"/>
                  <a:gd name="connsiteY270" fmla="*/ 931975 h 2191018"/>
                  <a:gd name="connsiteX271" fmla="*/ 2553322 w 6056557"/>
                  <a:gd name="connsiteY271" fmla="*/ 978384 h 2191018"/>
                  <a:gd name="connsiteX272" fmla="*/ 2564077 w 6056557"/>
                  <a:gd name="connsiteY272" fmla="*/ 1044683 h 2191018"/>
                  <a:gd name="connsiteX273" fmla="*/ 2600254 w 6056557"/>
                  <a:gd name="connsiteY273" fmla="*/ 1021952 h 2191018"/>
                  <a:gd name="connsiteX274" fmla="*/ 2627631 w 6056557"/>
                  <a:gd name="connsiteY274" fmla="*/ 963230 h 2191018"/>
                  <a:gd name="connsiteX275" fmla="*/ 2638386 w 6056557"/>
                  <a:gd name="connsiteY275" fmla="*/ 873253 h 2191018"/>
                  <a:gd name="connsiteX276" fmla="*/ 2666741 w 6056557"/>
                  <a:gd name="connsiteY276" fmla="*/ 913979 h 2191018"/>
                  <a:gd name="connsiteX277" fmla="*/ 2736161 w 6056557"/>
                  <a:gd name="connsiteY277" fmla="*/ 947129 h 2191018"/>
                  <a:gd name="connsiteX278" fmla="*/ 2753760 w 6056557"/>
                  <a:gd name="connsiteY278" fmla="*/ 943341 h 2191018"/>
                  <a:gd name="connsiteX279" fmla="*/ 2712695 w 6056557"/>
                  <a:gd name="connsiteY279" fmla="*/ 1058890 h 2191018"/>
                  <a:gd name="connsiteX280" fmla="*/ 2716606 w 6056557"/>
                  <a:gd name="connsiteY280" fmla="*/ 1137502 h 2191018"/>
                  <a:gd name="connsiteX281" fmla="*/ 2774293 w 6056557"/>
                  <a:gd name="connsiteY281" fmla="*/ 1095828 h 2191018"/>
                  <a:gd name="connsiteX282" fmla="*/ 2811447 w 6056557"/>
                  <a:gd name="connsiteY282" fmla="*/ 1055102 h 2191018"/>
                  <a:gd name="connsiteX283" fmla="*/ 2858379 w 6056557"/>
                  <a:gd name="connsiteY283" fmla="*/ 998274 h 2191018"/>
                  <a:gd name="connsiteX284" fmla="*/ 2866201 w 6056557"/>
                  <a:gd name="connsiteY284" fmla="*/ 1109088 h 2191018"/>
                  <a:gd name="connsiteX285" fmla="*/ 2918021 w 6056557"/>
                  <a:gd name="connsiteY285" fmla="*/ 1033318 h 2191018"/>
                  <a:gd name="connsiteX286" fmla="*/ 2958109 w 6056557"/>
                  <a:gd name="connsiteY286" fmla="*/ 917768 h 2191018"/>
                  <a:gd name="connsiteX287" fmla="*/ 2973753 w 6056557"/>
                  <a:gd name="connsiteY287" fmla="*/ 956600 h 2191018"/>
                  <a:gd name="connsiteX288" fmla="*/ 2999174 w 6056557"/>
                  <a:gd name="connsiteY288" fmla="*/ 990697 h 2191018"/>
                  <a:gd name="connsiteX289" fmla="*/ 3071527 w 6056557"/>
                  <a:gd name="connsiteY289" fmla="*/ 1021005 h 2191018"/>
                  <a:gd name="connsiteX290" fmla="*/ 3093037 w 6056557"/>
                  <a:gd name="connsiteY290" fmla="*/ 968913 h 2191018"/>
                  <a:gd name="connsiteX291" fmla="*/ 3086193 w 6056557"/>
                  <a:gd name="connsiteY291" fmla="*/ 901667 h 2191018"/>
                  <a:gd name="connsiteX292" fmla="*/ 3139969 w 6056557"/>
                  <a:gd name="connsiteY292" fmla="*/ 959442 h 2191018"/>
                  <a:gd name="connsiteX293" fmla="*/ 3144858 w 6056557"/>
                  <a:gd name="connsiteY293" fmla="*/ 961336 h 2191018"/>
                  <a:gd name="connsiteX294" fmla="*/ 3122370 w 6056557"/>
                  <a:gd name="connsiteY294" fmla="*/ 999221 h 2191018"/>
                  <a:gd name="connsiteX295" fmla="*/ 3078372 w 6056557"/>
                  <a:gd name="connsiteY295" fmla="*/ 1115718 h 2191018"/>
                  <a:gd name="connsiteX296" fmla="*/ 3182990 w 6056557"/>
                  <a:gd name="connsiteY296" fmla="*/ 1118559 h 2191018"/>
                  <a:gd name="connsiteX297" fmla="*/ 3141925 w 6056557"/>
                  <a:gd name="connsiteY297" fmla="*/ 1206642 h 2191018"/>
                  <a:gd name="connsiteX298" fmla="*/ 3225033 w 6056557"/>
                  <a:gd name="connsiteY298" fmla="*/ 1180123 h 2191018"/>
                  <a:gd name="connsiteX299" fmla="*/ 3285653 w 6056557"/>
                  <a:gd name="connsiteY299" fmla="*/ 1138449 h 2191018"/>
                  <a:gd name="connsiteX300" fmla="*/ 3317919 w 6056557"/>
                  <a:gd name="connsiteY300" fmla="*/ 1110035 h 2191018"/>
                  <a:gd name="connsiteX301" fmla="*/ 3337474 w 6056557"/>
                  <a:gd name="connsiteY301" fmla="*/ 1164021 h 2191018"/>
                  <a:gd name="connsiteX302" fmla="*/ 3417649 w 6056557"/>
                  <a:gd name="connsiteY302" fmla="*/ 1164969 h 2191018"/>
                  <a:gd name="connsiteX303" fmla="*/ 3455781 w 6056557"/>
                  <a:gd name="connsiteY303" fmla="*/ 910191 h 2191018"/>
                  <a:gd name="connsiteX304" fmla="*/ 3576044 w 6056557"/>
                  <a:gd name="connsiteY304" fmla="*/ 997327 h 2191018"/>
                  <a:gd name="connsiteX305" fmla="*/ 3588754 w 6056557"/>
                  <a:gd name="connsiteY305" fmla="*/ 985014 h 2191018"/>
                  <a:gd name="connsiteX306" fmla="*/ 3577021 w 6056557"/>
                  <a:gd name="connsiteY306" fmla="*/ 1037106 h 2191018"/>
                  <a:gd name="connsiteX307" fmla="*/ 3575066 w 6056557"/>
                  <a:gd name="connsiteY307" fmla="*/ 1100564 h 2191018"/>
                  <a:gd name="connsiteX308" fmla="*/ 3622975 w 6056557"/>
                  <a:gd name="connsiteY308" fmla="*/ 1101511 h 2191018"/>
                  <a:gd name="connsiteX309" fmla="*/ 3621997 w 6056557"/>
                  <a:gd name="connsiteY309" fmla="*/ 1124242 h 2191018"/>
                  <a:gd name="connsiteX310" fmla="*/ 3692395 w 6056557"/>
                  <a:gd name="connsiteY310" fmla="*/ 1135608 h 2191018"/>
                  <a:gd name="connsiteX311" fmla="*/ 3709995 w 6056557"/>
                  <a:gd name="connsiteY311" fmla="*/ 1128978 h 2191018"/>
                  <a:gd name="connsiteX312" fmla="*/ 3690440 w 6056557"/>
                  <a:gd name="connsiteY312" fmla="*/ 1150762 h 2191018"/>
                  <a:gd name="connsiteX313" fmla="*/ 3694351 w 6056557"/>
                  <a:gd name="connsiteY313" fmla="*/ 1199065 h 2191018"/>
                  <a:gd name="connsiteX314" fmla="*/ 3824391 w 6056557"/>
                  <a:gd name="connsiteY314" fmla="*/ 1164021 h 2191018"/>
                  <a:gd name="connsiteX315" fmla="*/ 3745193 w 6056557"/>
                  <a:gd name="connsiteY315" fmla="*/ 1274836 h 2191018"/>
                  <a:gd name="connsiteX316" fmla="*/ 3755949 w 6056557"/>
                  <a:gd name="connsiteY316" fmla="*/ 1323139 h 2191018"/>
                  <a:gd name="connsiteX317" fmla="*/ 3816569 w 6056557"/>
                  <a:gd name="connsiteY317" fmla="*/ 1316509 h 2191018"/>
                  <a:gd name="connsiteX318" fmla="*/ 3894788 w 6056557"/>
                  <a:gd name="connsiteY318" fmla="*/ 1266312 h 2191018"/>
                  <a:gd name="connsiteX319" fmla="*/ 3907499 w 6056557"/>
                  <a:gd name="connsiteY319" fmla="*/ 1254946 h 2191018"/>
                  <a:gd name="connsiteX320" fmla="*/ 3925099 w 6056557"/>
                  <a:gd name="connsiteY320" fmla="*/ 1300408 h 2191018"/>
                  <a:gd name="connsiteX321" fmla="*/ 4001363 w 6056557"/>
                  <a:gd name="connsiteY321" fmla="*/ 1325033 h 2191018"/>
                  <a:gd name="connsiteX322" fmla="*/ 3973008 w 6056557"/>
                  <a:gd name="connsiteY322" fmla="*/ 1362919 h 2191018"/>
                  <a:gd name="connsiteX323" fmla="*/ 3964208 w 6056557"/>
                  <a:gd name="connsiteY323" fmla="*/ 1376178 h 2191018"/>
                  <a:gd name="connsiteX324" fmla="*/ 3944654 w 6056557"/>
                  <a:gd name="connsiteY324" fmla="*/ 1374284 h 2191018"/>
                  <a:gd name="connsiteX325" fmla="*/ 3858612 w 6056557"/>
                  <a:gd name="connsiteY325" fmla="*/ 1382808 h 2191018"/>
                  <a:gd name="connsiteX326" fmla="*/ 3865456 w 6056557"/>
                  <a:gd name="connsiteY326" fmla="*/ 1446266 h 2191018"/>
                  <a:gd name="connsiteX327" fmla="*/ 3900655 w 6056557"/>
                  <a:gd name="connsiteY327" fmla="*/ 1485098 h 2191018"/>
                  <a:gd name="connsiteX328" fmla="*/ 3900655 w 6056557"/>
                  <a:gd name="connsiteY328" fmla="*/ 1485098 h 2191018"/>
                  <a:gd name="connsiteX329" fmla="*/ 3874256 w 6056557"/>
                  <a:gd name="connsiteY329" fmla="*/ 1485098 h 2191018"/>
                  <a:gd name="connsiteX330" fmla="*/ 3835146 w 6056557"/>
                  <a:gd name="connsiteY330" fmla="*/ 1514459 h 2191018"/>
                  <a:gd name="connsiteX331" fmla="*/ 3904566 w 6056557"/>
                  <a:gd name="connsiteY331" fmla="*/ 1562763 h 2191018"/>
                  <a:gd name="connsiteX332" fmla="*/ 3949542 w 6056557"/>
                  <a:gd name="connsiteY332" fmla="*/ 1575075 h 2191018"/>
                  <a:gd name="connsiteX333" fmla="*/ 3869367 w 6056557"/>
                  <a:gd name="connsiteY333" fmla="*/ 1598754 h 2191018"/>
                  <a:gd name="connsiteX334" fmla="*/ 3784303 w 6056557"/>
                  <a:gd name="connsiteY334" fmla="*/ 1668841 h 2191018"/>
                  <a:gd name="connsiteX335" fmla="*/ 3858612 w 6056557"/>
                  <a:gd name="connsiteY335" fmla="*/ 1699149 h 2191018"/>
                  <a:gd name="connsiteX336" fmla="*/ 3761815 w 6056557"/>
                  <a:gd name="connsiteY336" fmla="*/ 1774920 h 2191018"/>
                  <a:gd name="connsiteX337" fmla="*/ 3822435 w 6056557"/>
                  <a:gd name="connsiteY337" fmla="*/ 1800492 h 2191018"/>
                  <a:gd name="connsiteX338" fmla="*/ 3909455 w 6056557"/>
                  <a:gd name="connsiteY338" fmla="*/ 1805228 h 2191018"/>
                  <a:gd name="connsiteX339" fmla="*/ 3932920 w 6056557"/>
                  <a:gd name="connsiteY339" fmla="*/ 1803334 h 2191018"/>
                  <a:gd name="connsiteX340" fmla="*/ 3925099 w 6056557"/>
                  <a:gd name="connsiteY340" fmla="*/ 1819435 h 2191018"/>
                  <a:gd name="connsiteX341" fmla="*/ 3856656 w 6056557"/>
                  <a:gd name="connsiteY341" fmla="*/ 1928355 h 2191018"/>
                  <a:gd name="connsiteX342" fmla="*/ 3888922 w 6056557"/>
                  <a:gd name="connsiteY342" fmla="*/ 1997495 h 2191018"/>
                  <a:gd name="connsiteX343" fmla="*/ 3954431 w 6056557"/>
                  <a:gd name="connsiteY343" fmla="*/ 1921725 h 2191018"/>
                  <a:gd name="connsiteX344" fmla="*/ 3970075 w 6056557"/>
                  <a:gd name="connsiteY344" fmla="*/ 1887628 h 2191018"/>
                  <a:gd name="connsiteX345" fmla="*/ 3990607 w 6056557"/>
                  <a:gd name="connsiteY345" fmla="*/ 1907518 h 2191018"/>
                  <a:gd name="connsiteX346" fmla="*/ 3996474 w 6056557"/>
                  <a:gd name="connsiteY346" fmla="*/ 1910359 h 2191018"/>
                  <a:gd name="connsiteX347" fmla="*/ 4018962 w 6056557"/>
                  <a:gd name="connsiteY347" fmla="*/ 1967187 h 2191018"/>
                  <a:gd name="connsiteX348" fmla="*/ 4131403 w 6056557"/>
                  <a:gd name="connsiteY348" fmla="*/ 1969081 h 2191018"/>
                  <a:gd name="connsiteX349" fmla="*/ 4083493 w 6056557"/>
                  <a:gd name="connsiteY349" fmla="*/ 2053376 h 2191018"/>
                  <a:gd name="connsiteX350" fmla="*/ 4199845 w 6056557"/>
                  <a:gd name="connsiteY350" fmla="*/ 2065688 h 2191018"/>
                  <a:gd name="connsiteX351" fmla="*/ 4216467 w 6056557"/>
                  <a:gd name="connsiteY351" fmla="*/ 2093155 h 2191018"/>
                  <a:gd name="connsiteX352" fmla="*/ 4236999 w 6056557"/>
                  <a:gd name="connsiteY352" fmla="*/ 2159454 h 2191018"/>
                  <a:gd name="connsiteX353" fmla="*/ 4301530 w 6056557"/>
                  <a:gd name="connsiteY353" fmla="*/ 2189762 h 2191018"/>
                  <a:gd name="connsiteX354" fmla="*/ 4409082 w 6056557"/>
                  <a:gd name="connsiteY354" fmla="*/ 2024962 h 2191018"/>
                  <a:gd name="connsiteX355" fmla="*/ 4467747 w 6056557"/>
                  <a:gd name="connsiteY355" fmla="*/ 2058111 h 2191018"/>
                  <a:gd name="connsiteX356" fmla="*/ 4537167 w 6056557"/>
                  <a:gd name="connsiteY356" fmla="*/ 2088419 h 2191018"/>
                  <a:gd name="connsiteX357" fmla="*/ 4640808 w 6056557"/>
                  <a:gd name="connsiteY357" fmla="*/ 2079895 h 2191018"/>
                  <a:gd name="connsiteX358" fmla="*/ 4652541 w 6056557"/>
                  <a:gd name="connsiteY358" fmla="*/ 1952033 h 2191018"/>
                  <a:gd name="connsiteX359" fmla="*/ 4847112 w 6056557"/>
                  <a:gd name="connsiteY359" fmla="*/ 1974764 h 2191018"/>
                  <a:gd name="connsiteX360" fmla="*/ 4863734 w 6056557"/>
                  <a:gd name="connsiteY360" fmla="*/ 1909412 h 2191018"/>
                  <a:gd name="connsiteX361" fmla="*/ 5040706 w 6056557"/>
                  <a:gd name="connsiteY361" fmla="*/ 1913200 h 2191018"/>
                  <a:gd name="connsiteX362" fmla="*/ 5159990 w 6056557"/>
                  <a:gd name="connsiteY362" fmla="*/ 1913200 h 2191018"/>
                  <a:gd name="connsiteX363" fmla="*/ 5247009 w 6056557"/>
                  <a:gd name="connsiteY363" fmla="*/ 1943508 h 2191018"/>
                  <a:gd name="connsiteX364" fmla="*/ 5298830 w 6056557"/>
                  <a:gd name="connsiteY364" fmla="*/ 1797650 h 2191018"/>
                  <a:gd name="connsiteX365" fmla="*/ 5548155 w 6056557"/>
                  <a:gd name="connsiteY365" fmla="*/ 1762607 h 2191018"/>
                  <a:gd name="connsiteX366" fmla="*/ 5465047 w 6056557"/>
                  <a:gd name="connsiteY366" fmla="*/ 1654635 h 2191018"/>
                  <a:gd name="connsiteX367" fmla="*/ 5547177 w 6056557"/>
                  <a:gd name="connsiteY367" fmla="*/ 1620538 h 2191018"/>
                  <a:gd name="connsiteX368" fmla="*/ 5571621 w 6056557"/>
                  <a:gd name="connsiteY368" fmla="*/ 1472786 h 2191018"/>
                  <a:gd name="connsiteX369" fmla="*/ 5846368 w 6056557"/>
                  <a:gd name="connsiteY369" fmla="*/ 1464261 h 2191018"/>
                  <a:gd name="connsiteX370" fmla="*/ 5849301 w 6056557"/>
                  <a:gd name="connsiteY370" fmla="*/ 1362919 h 2191018"/>
                  <a:gd name="connsiteX371" fmla="*/ 5953919 w 6056557"/>
                  <a:gd name="connsiteY371" fmla="*/ 1314615 h 2191018"/>
                  <a:gd name="connsiteX372" fmla="*/ 5903076 w 6056557"/>
                  <a:gd name="connsiteY372" fmla="*/ 1252104 h 2191018"/>
                  <a:gd name="connsiteX373" fmla="*/ 5936320 w 6056557"/>
                  <a:gd name="connsiteY373" fmla="*/ 1199065 h 2191018"/>
                  <a:gd name="connsiteX374" fmla="*/ 5819968 w 6056557"/>
                  <a:gd name="connsiteY374" fmla="*/ 1093934 h 2191018"/>
                  <a:gd name="connsiteX375" fmla="*/ 5963697 w 6056557"/>
                  <a:gd name="connsiteY375" fmla="*/ 1020058 h 2191018"/>
                  <a:gd name="connsiteX376" fmla="*/ 5873744 w 6056557"/>
                  <a:gd name="connsiteY376" fmla="*/ 858099 h 2191018"/>
                  <a:gd name="connsiteX377" fmla="*/ 6050716 w 6056557"/>
                  <a:gd name="connsiteY377" fmla="*/ 774751 h 2191018"/>
                  <a:gd name="connsiteX378" fmla="*/ 5887433 w 6056557"/>
                  <a:gd name="connsiteY378" fmla="*/ 647836 h 2191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</a:cxnLst>
                <a:rect l="l" t="t" r="r" b="b"/>
                <a:pathLst>
                  <a:path w="6056557" h="2191018">
                    <a:moveTo>
                      <a:pt x="5887433" y="647836"/>
                    </a:moveTo>
                    <a:cubicBezTo>
                      <a:pt x="5929476" y="629841"/>
                      <a:pt x="5980318" y="604268"/>
                      <a:pt x="5975430" y="567330"/>
                    </a:cubicBezTo>
                    <a:cubicBezTo>
                      <a:pt x="5963697" y="488718"/>
                      <a:pt x="5861033" y="501979"/>
                      <a:pt x="5793569" y="515238"/>
                    </a:cubicBezTo>
                    <a:cubicBezTo>
                      <a:pt x="5795524" y="511450"/>
                      <a:pt x="5798458" y="508608"/>
                      <a:pt x="5800413" y="504820"/>
                    </a:cubicBezTo>
                    <a:cubicBezTo>
                      <a:pt x="5819968" y="474512"/>
                      <a:pt x="5794547" y="453675"/>
                      <a:pt x="5774992" y="434732"/>
                    </a:cubicBezTo>
                    <a:cubicBezTo>
                      <a:pt x="5762281" y="422420"/>
                      <a:pt x="5707527" y="428102"/>
                      <a:pt x="5693839" y="433785"/>
                    </a:cubicBezTo>
                    <a:cubicBezTo>
                      <a:pt x="5610731" y="468829"/>
                      <a:pt x="5685039" y="371275"/>
                      <a:pt x="5671351" y="324865"/>
                    </a:cubicBezTo>
                    <a:cubicBezTo>
                      <a:pt x="5670373" y="320130"/>
                      <a:pt x="5668418" y="318235"/>
                      <a:pt x="5663529" y="317288"/>
                    </a:cubicBezTo>
                    <a:cubicBezTo>
                      <a:pt x="5627352" y="310659"/>
                      <a:pt x="5598020" y="342861"/>
                      <a:pt x="5571621" y="362751"/>
                    </a:cubicBezTo>
                    <a:cubicBezTo>
                      <a:pt x="5521756" y="400635"/>
                      <a:pt x="5543266" y="370327"/>
                      <a:pt x="5558910" y="334337"/>
                    </a:cubicBezTo>
                    <a:cubicBezTo>
                      <a:pt x="5561843" y="332442"/>
                      <a:pt x="5565754" y="331495"/>
                      <a:pt x="5569666" y="329601"/>
                    </a:cubicBezTo>
                    <a:cubicBezTo>
                      <a:pt x="5609753" y="305923"/>
                      <a:pt x="5529578" y="243412"/>
                      <a:pt x="5489491" y="214051"/>
                    </a:cubicBezTo>
                    <a:cubicBezTo>
                      <a:pt x="5487535" y="212157"/>
                      <a:pt x="5484601" y="211210"/>
                      <a:pt x="5481668" y="209316"/>
                    </a:cubicBezTo>
                    <a:cubicBezTo>
                      <a:pt x="5511001" y="247201"/>
                      <a:pt x="5529578" y="291716"/>
                      <a:pt x="5518822" y="340019"/>
                    </a:cubicBezTo>
                    <a:cubicBezTo>
                      <a:pt x="5511001" y="376010"/>
                      <a:pt x="5492424" y="407266"/>
                      <a:pt x="5468958" y="434732"/>
                    </a:cubicBezTo>
                    <a:cubicBezTo>
                      <a:pt x="5504157" y="416737"/>
                      <a:pt x="5546200" y="394006"/>
                      <a:pt x="5587265" y="390217"/>
                    </a:cubicBezTo>
                    <a:cubicBezTo>
                      <a:pt x="5618553" y="387376"/>
                      <a:pt x="5624419" y="412948"/>
                      <a:pt x="5614642" y="437574"/>
                    </a:cubicBezTo>
                    <a:cubicBezTo>
                      <a:pt x="5611709" y="446098"/>
                      <a:pt x="5606820" y="455569"/>
                      <a:pt x="5600953" y="465040"/>
                    </a:cubicBezTo>
                    <a:cubicBezTo>
                      <a:pt x="5627352" y="462199"/>
                      <a:pt x="5653752" y="460305"/>
                      <a:pt x="5679173" y="462199"/>
                    </a:cubicBezTo>
                    <a:cubicBezTo>
                      <a:pt x="5703617" y="464093"/>
                      <a:pt x="5745660" y="469776"/>
                      <a:pt x="5737838" y="502926"/>
                    </a:cubicBezTo>
                    <a:cubicBezTo>
                      <a:pt x="5730994" y="531339"/>
                      <a:pt x="5686017" y="544599"/>
                      <a:pt x="5648863" y="554071"/>
                    </a:cubicBezTo>
                    <a:cubicBezTo>
                      <a:pt x="5682106" y="554071"/>
                      <a:pt x="5716327" y="548388"/>
                      <a:pt x="5747615" y="547441"/>
                    </a:cubicBezTo>
                    <a:cubicBezTo>
                      <a:pt x="5782814" y="546493"/>
                      <a:pt x="5839523" y="540811"/>
                      <a:pt x="5869833" y="564489"/>
                    </a:cubicBezTo>
                    <a:cubicBezTo>
                      <a:pt x="5913831" y="598585"/>
                      <a:pt x="5862989" y="640259"/>
                      <a:pt x="5810191" y="670567"/>
                    </a:cubicBezTo>
                    <a:cubicBezTo>
                      <a:pt x="5852234" y="685721"/>
                      <a:pt x="5892322" y="708452"/>
                      <a:pt x="5903076" y="745391"/>
                    </a:cubicBezTo>
                    <a:cubicBezTo>
                      <a:pt x="5928498" y="830632"/>
                      <a:pt x="5762281" y="841051"/>
                      <a:pt x="5678195" y="845786"/>
                    </a:cubicBezTo>
                    <a:cubicBezTo>
                      <a:pt x="5713394" y="861887"/>
                      <a:pt x="5750548" y="879883"/>
                      <a:pt x="5778903" y="904508"/>
                    </a:cubicBezTo>
                    <a:cubicBezTo>
                      <a:pt x="5798458" y="921556"/>
                      <a:pt x="5812146" y="950917"/>
                      <a:pt x="5799435" y="975543"/>
                    </a:cubicBezTo>
                    <a:cubicBezTo>
                      <a:pt x="5782814" y="1006798"/>
                      <a:pt x="5741749" y="1020058"/>
                      <a:pt x="5709483" y="1026688"/>
                    </a:cubicBezTo>
                    <a:cubicBezTo>
                      <a:pt x="5679173" y="1033318"/>
                      <a:pt x="5647885" y="1038053"/>
                      <a:pt x="5615620" y="1040895"/>
                    </a:cubicBezTo>
                    <a:cubicBezTo>
                      <a:pt x="5642996" y="1051313"/>
                      <a:pt x="5670373" y="1066467"/>
                      <a:pt x="5678195" y="1090146"/>
                    </a:cubicBezTo>
                    <a:cubicBezTo>
                      <a:pt x="5699706" y="1153603"/>
                      <a:pt x="5605842" y="1142238"/>
                      <a:pt x="5527623" y="1126137"/>
                    </a:cubicBezTo>
                    <a:cubicBezTo>
                      <a:pt x="5629308" y="1161180"/>
                      <a:pt x="5765215" y="1215166"/>
                      <a:pt x="5719260" y="1284307"/>
                    </a:cubicBezTo>
                    <a:cubicBezTo>
                      <a:pt x="5675262" y="1351553"/>
                      <a:pt x="5556955" y="1337346"/>
                      <a:pt x="5488513" y="1331663"/>
                    </a:cubicBezTo>
                    <a:cubicBezTo>
                      <a:pt x="5445492" y="1327875"/>
                      <a:pt x="5399538" y="1324086"/>
                      <a:pt x="5354562" y="1317456"/>
                    </a:cubicBezTo>
                    <a:cubicBezTo>
                      <a:pt x="5369228" y="1332610"/>
                      <a:pt x="5381939" y="1349659"/>
                      <a:pt x="5389760" y="1371443"/>
                    </a:cubicBezTo>
                    <a:cubicBezTo>
                      <a:pt x="5390738" y="1374284"/>
                      <a:pt x="5388783" y="1379020"/>
                      <a:pt x="5384872" y="1379020"/>
                    </a:cubicBezTo>
                    <a:cubicBezTo>
                      <a:pt x="5320340" y="1390385"/>
                      <a:pt x="5249943" y="1368601"/>
                      <a:pt x="5192256" y="1334505"/>
                    </a:cubicBezTo>
                    <a:cubicBezTo>
                      <a:pt x="5225499" y="1380914"/>
                      <a:pt x="5243098" y="1437742"/>
                      <a:pt x="5256788" y="1490781"/>
                    </a:cubicBezTo>
                    <a:cubicBezTo>
                      <a:pt x="5257765" y="1495517"/>
                      <a:pt x="5253854" y="1500252"/>
                      <a:pt x="5248965" y="1498358"/>
                    </a:cubicBezTo>
                    <a:cubicBezTo>
                      <a:pt x="5155102" y="1469944"/>
                      <a:pt x="5068082" y="1427323"/>
                      <a:pt x="5012351" y="1349659"/>
                    </a:cubicBezTo>
                    <a:cubicBezTo>
                      <a:pt x="5033861" y="1455737"/>
                      <a:pt x="5052438" y="1581705"/>
                      <a:pt x="4982041" y="1671682"/>
                    </a:cubicBezTo>
                    <a:cubicBezTo>
                      <a:pt x="4980086" y="1674524"/>
                      <a:pt x="4976174" y="1675471"/>
                      <a:pt x="4973241" y="1673577"/>
                    </a:cubicBezTo>
                    <a:cubicBezTo>
                      <a:pt x="4934131" y="1655581"/>
                      <a:pt x="4917510" y="1611066"/>
                      <a:pt x="4907732" y="1566552"/>
                    </a:cubicBezTo>
                    <a:cubicBezTo>
                      <a:pt x="4901866" y="1611066"/>
                      <a:pt x="4888177" y="1654635"/>
                      <a:pt x="4881333" y="1699149"/>
                    </a:cubicBezTo>
                    <a:cubicBezTo>
                      <a:pt x="4880355" y="1704832"/>
                      <a:pt x="4871556" y="1705779"/>
                      <a:pt x="4869600" y="1701044"/>
                    </a:cubicBezTo>
                    <a:cubicBezTo>
                      <a:pt x="4856889" y="1675471"/>
                      <a:pt x="4850045" y="1648951"/>
                      <a:pt x="4845157" y="1621484"/>
                    </a:cubicBezTo>
                    <a:cubicBezTo>
                      <a:pt x="4840268" y="1641374"/>
                      <a:pt x="4834401" y="1661264"/>
                      <a:pt x="4828535" y="1680207"/>
                    </a:cubicBezTo>
                    <a:cubicBezTo>
                      <a:pt x="4816802" y="1713356"/>
                      <a:pt x="4797247" y="1775867"/>
                      <a:pt x="4752271" y="1779656"/>
                    </a:cubicBezTo>
                    <a:cubicBezTo>
                      <a:pt x="4703384" y="1783443"/>
                      <a:pt x="4663296" y="1734193"/>
                      <a:pt x="4635919" y="1701991"/>
                    </a:cubicBezTo>
                    <a:cubicBezTo>
                      <a:pt x="4621253" y="1684943"/>
                      <a:pt x="4591921" y="1625273"/>
                      <a:pt x="4570410" y="1561816"/>
                    </a:cubicBezTo>
                    <a:cubicBezTo>
                      <a:pt x="4561610" y="1619591"/>
                      <a:pt x="4547922" y="1676418"/>
                      <a:pt x="4517612" y="1726616"/>
                    </a:cubicBezTo>
                    <a:cubicBezTo>
                      <a:pt x="4515657" y="1730404"/>
                      <a:pt x="4509790" y="1731352"/>
                      <a:pt x="4506857" y="1727563"/>
                    </a:cubicBezTo>
                    <a:cubicBezTo>
                      <a:pt x="4466769" y="1688731"/>
                      <a:pt x="4473614" y="1630009"/>
                      <a:pt x="4476547" y="1577917"/>
                    </a:cubicBezTo>
                    <a:cubicBezTo>
                      <a:pt x="4453081" y="1624326"/>
                      <a:pt x="4429615" y="1669788"/>
                      <a:pt x="4396372" y="1710515"/>
                    </a:cubicBezTo>
                    <a:cubicBezTo>
                      <a:pt x="4393439" y="1714303"/>
                      <a:pt x="4386594" y="1711462"/>
                      <a:pt x="4385616" y="1707674"/>
                    </a:cubicBezTo>
                    <a:cubicBezTo>
                      <a:pt x="4368017" y="1649899"/>
                      <a:pt x="4370950" y="1584546"/>
                      <a:pt x="4386594" y="1522983"/>
                    </a:cubicBezTo>
                    <a:cubicBezTo>
                      <a:pt x="4365084" y="1549503"/>
                      <a:pt x="4341618" y="1573181"/>
                      <a:pt x="4314241" y="1588335"/>
                    </a:cubicBezTo>
                    <a:cubicBezTo>
                      <a:pt x="4280998" y="1606331"/>
                      <a:pt x="4248732" y="1595912"/>
                      <a:pt x="4257532" y="1554238"/>
                    </a:cubicBezTo>
                    <a:cubicBezTo>
                      <a:pt x="4260465" y="1539085"/>
                      <a:pt x="4266331" y="1523930"/>
                      <a:pt x="4272198" y="1508777"/>
                    </a:cubicBezTo>
                    <a:cubicBezTo>
                      <a:pt x="4261443" y="1520142"/>
                      <a:pt x="4249710" y="1531508"/>
                      <a:pt x="4238955" y="1541926"/>
                    </a:cubicBezTo>
                    <a:cubicBezTo>
                      <a:pt x="4206689" y="1573181"/>
                      <a:pt x="4155846" y="1625273"/>
                      <a:pt x="4105004" y="1623379"/>
                    </a:cubicBezTo>
                    <a:cubicBezTo>
                      <a:pt x="4054161" y="1621484"/>
                      <a:pt x="4040472" y="1558027"/>
                      <a:pt x="4051228" y="1519195"/>
                    </a:cubicBezTo>
                    <a:cubicBezTo>
                      <a:pt x="4067849" y="1459526"/>
                      <a:pt x="4114781" y="1401751"/>
                      <a:pt x="4167579" y="1362919"/>
                    </a:cubicBezTo>
                    <a:cubicBezTo>
                      <a:pt x="4124559" y="1374284"/>
                      <a:pt x="4077627" y="1380914"/>
                      <a:pt x="4040472" y="1353447"/>
                    </a:cubicBezTo>
                    <a:cubicBezTo>
                      <a:pt x="4037539" y="1351553"/>
                      <a:pt x="4038517" y="1346817"/>
                      <a:pt x="4040472" y="1343976"/>
                    </a:cubicBezTo>
                    <a:cubicBezTo>
                      <a:pt x="4058072" y="1325980"/>
                      <a:pt x="4078604" y="1309879"/>
                      <a:pt x="4101093" y="1294725"/>
                    </a:cubicBezTo>
                    <a:cubicBezTo>
                      <a:pt x="4077627" y="1290937"/>
                      <a:pt x="4054161" y="1287148"/>
                      <a:pt x="4030695" y="1279571"/>
                    </a:cubicBezTo>
                    <a:cubicBezTo>
                      <a:pt x="4012118" y="1273888"/>
                      <a:pt x="3983763" y="1265364"/>
                      <a:pt x="3974963" y="1247369"/>
                    </a:cubicBezTo>
                    <a:cubicBezTo>
                      <a:pt x="3955408" y="1207589"/>
                      <a:pt x="3997451" y="1159286"/>
                      <a:pt x="4022873" y="1131819"/>
                    </a:cubicBezTo>
                    <a:cubicBezTo>
                      <a:pt x="4037539" y="1116665"/>
                      <a:pt x="4053183" y="1100564"/>
                      <a:pt x="4070782" y="1086357"/>
                    </a:cubicBezTo>
                    <a:cubicBezTo>
                      <a:pt x="4049272" y="1093934"/>
                      <a:pt x="4026784" y="1096775"/>
                      <a:pt x="4003318" y="1092040"/>
                    </a:cubicBezTo>
                    <a:cubicBezTo>
                      <a:pt x="3999407" y="1091092"/>
                      <a:pt x="3997451" y="1087304"/>
                      <a:pt x="3998429" y="1084463"/>
                    </a:cubicBezTo>
                    <a:cubicBezTo>
                      <a:pt x="4006251" y="1056049"/>
                      <a:pt x="4023851" y="1030476"/>
                      <a:pt x="4045361" y="1006798"/>
                    </a:cubicBezTo>
                    <a:cubicBezTo>
                      <a:pt x="4003318" y="1016269"/>
                      <a:pt x="3959319" y="1018163"/>
                      <a:pt x="3915321" y="1010587"/>
                    </a:cubicBezTo>
                    <a:cubicBezTo>
                      <a:pt x="3911410" y="1009639"/>
                      <a:pt x="3909455" y="1003957"/>
                      <a:pt x="3911410" y="1001115"/>
                    </a:cubicBezTo>
                    <a:cubicBezTo>
                      <a:pt x="3932920" y="967019"/>
                      <a:pt x="3970075" y="948076"/>
                      <a:pt x="4006251" y="930080"/>
                    </a:cubicBezTo>
                    <a:cubicBezTo>
                      <a:pt x="3950520" y="938605"/>
                      <a:pt x="3863501" y="948076"/>
                      <a:pt x="3882078" y="885566"/>
                    </a:cubicBezTo>
                    <a:cubicBezTo>
                      <a:pt x="3898699" y="829685"/>
                      <a:pt x="3942698" y="784223"/>
                      <a:pt x="3993541" y="747285"/>
                    </a:cubicBezTo>
                    <a:cubicBezTo>
                      <a:pt x="3973008" y="737813"/>
                      <a:pt x="3972030" y="711294"/>
                      <a:pt x="3976919" y="691404"/>
                    </a:cubicBezTo>
                    <a:cubicBezTo>
                      <a:pt x="3991585" y="629841"/>
                      <a:pt x="4049272" y="561647"/>
                      <a:pt x="4117714" y="564489"/>
                    </a:cubicBezTo>
                    <a:cubicBezTo>
                      <a:pt x="4067849" y="530392"/>
                      <a:pt x="4010162" y="503873"/>
                      <a:pt x="3973986" y="454622"/>
                    </a:cubicBezTo>
                    <a:cubicBezTo>
                      <a:pt x="3971052" y="450834"/>
                      <a:pt x="3973986" y="446098"/>
                      <a:pt x="3977897" y="445151"/>
                    </a:cubicBezTo>
                    <a:cubicBezTo>
                      <a:pt x="4006251" y="435679"/>
                      <a:pt x="4035583" y="438521"/>
                      <a:pt x="4064916" y="437574"/>
                    </a:cubicBezTo>
                    <a:cubicBezTo>
                      <a:pt x="4028739" y="409160"/>
                      <a:pt x="3983763" y="392112"/>
                      <a:pt x="3953453" y="357068"/>
                    </a:cubicBezTo>
                    <a:cubicBezTo>
                      <a:pt x="3950520" y="353279"/>
                      <a:pt x="3951498" y="347596"/>
                      <a:pt x="3956386" y="346649"/>
                    </a:cubicBezTo>
                    <a:cubicBezTo>
                      <a:pt x="4017984" y="324865"/>
                      <a:pt x="4096204" y="324865"/>
                      <a:pt x="4154868" y="357068"/>
                    </a:cubicBezTo>
                    <a:cubicBezTo>
                      <a:pt x="4142158" y="327707"/>
                      <a:pt x="4136291" y="294557"/>
                      <a:pt x="4151935" y="269932"/>
                    </a:cubicBezTo>
                    <a:cubicBezTo>
                      <a:pt x="4096204" y="286980"/>
                      <a:pt x="3990607" y="309711"/>
                      <a:pt x="3990607" y="256672"/>
                    </a:cubicBezTo>
                    <a:cubicBezTo>
                      <a:pt x="3990607" y="227311"/>
                      <a:pt x="4045361" y="214051"/>
                      <a:pt x="4065894" y="208368"/>
                    </a:cubicBezTo>
                    <a:cubicBezTo>
                      <a:pt x="4095226" y="200792"/>
                      <a:pt x="4126514" y="193214"/>
                      <a:pt x="4157802" y="190373"/>
                    </a:cubicBezTo>
                    <a:cubicBezTo>
                      <a:pt x="4121625" y="178060"/>
                      <a:pt x="4081538" y="179008"/>
                      <a:pt x="4048294" y="157223"/>
                    </a:cubicBezTo>
                    <a:cubicBezTo>
                      <a:pt x="4044383" y="155329"/>
                      <a:pt x="4044383" y="150594"/>
                      <a:pt x="4047317" y="146805"/>
                    </a:cubicBezTo>
                    <a:cubicBezTo>
                      <a:pt x="4067849" y="125021"/>
                      <a:pt x="4094248" y="110814"/>
                      <a:pt x="4122603" y="103237"/>
                    </a:cubicBezTo>
                    <a:cubicBezTo>
                      <a:pt x="4112825" y="73876"/>
                      <a:pt x="4105004" y="44515"/>
                      <a:pt x="4093270" y="16101"/>
                    </a:cubicBezTo>
                    <a:cubicBezTo>
                      <a:pt x="4092293" y="20837"/>
                      <a:pt x="4091315" y="25573"/>
                      <a:pt x="4088382" y="30308"/>
                    </a:cubicBezTo>
                    <a:cubicBezTo>
                      <a:pt x="4060027" y="78612"/>
                      <a:pt x="3970075" y="27467"/>
                      <a:pt x="3916299" y="0"/>
                    </a:cubicBezTo>
                    <a:cubicBezTo>
                      <a:pt x="3935854" y="21784"/>
                      <a:pt x="3953453" y="44515"/>
                      <a:pt x="3969097" y="68193"/>
                    </a:cubicBezTo>
                    <a:cubicBezTo>
                      <a:pt x="3983763" y="90925"/>
                      <a:pt x="4007229" y="126915"/>
                      <a:pt x="3990607" y="154382"/>
                    </a:cubicBezTo>
                    <a:cubicBezTo>
                      <a:pt x="3972030" y="184690"/>
                      <a:pt x="3927054" y="160065"/>
                      <a:pt x="3908477" y="143964"/>
                    </a:cubicBezTo>
                    <a:cubicBezTo>
                      <a:pt x="3879144" y="119338"/>
                      <a:pt x="3858612" y="88083"/>
                      <a:pt x="3834168" y="59669"/>
                    </a:cubicBezTo>
                    <a:cubicBezTo>
                      <a:pt x="3850790" y="137334"/>
                      <a:pt x="3833190" y="223522"/>
                      <a:pt x="3781370" y="285086"/>
                    </a:cubicBezTo>
                    <a:cubicBezTo>
                      <a:pt x="3778437" y="288875"/>
                      <a:pt x="3771593" y="286980"/>
                      <a:pt x="3770615" y="282244"/>
                    </a:cubicBezTo>
                    <a:cubicBezTo>
                      <a:pt x="3761815" y="245306"/>
                      <a:pt x="3753993" y="207421"/>
                      <a:pt x="3746171" y="170483"/>
                    </a:cubicBezTo>
                    <a:cubicBezTo>
                      <a:pt x="3737371" y="256672"/>
                      <a:pt x="3699239" y="343808"/>
                      <a:pt x="3635686" y="392112"/>
                    </a:cubicBezTo>
                    <a:cubicBezTo>
                      <a:pt x="3632753" y="394953"/>
                      <a:pt x="3627864" y="394953"/>
                      <a:pt x="3624931" y="391164"/>
                    </a:cubicBezTo>
                    <a:cubicBezTo>
                      <a:pt x="3613198" y="371275"/>
                      <a:pt x="3610265" y="349491"/>
                      <a:pt x="3613198" y="327707"/>
                    </a:cubicBezTo>
                    <a:cubicBezTo>
                      <a:pt x="3593643" y="381693"/>
                      <a:pt x="3566266" y="433785"/>
                      <a:pt x="3529112" y="478300"/>
                    </a:cubicBezTo>
                    <a:cubicBezTo>
                      <a:pt x="3526178" y="482089"/>
                      <a:pt x="3518357" y="480194"/>
                      <a:pt x="3518357" y="475459"/>
                    </a:cubicBezTo>
                    <a:cubicBezTo>
                      <a:pt x="3516401" y="462199"/>
                      <a:pt x="3515423" y="449886"/>
                      <a:pt x="3515423" y="436626"/>
                    </a:cubicBezTo>
                    <a:cubicBezTo>
                      <a:pt x="3514446" y="440415"/>
                      <a:pt x="3513468" y="445151"/>
                      <a:pt x="3512490" y="448939"/>
                    </a:cubicBezTo>
                    <a:cubicBezTo>
                      <a:pt x="3504668" y="474512"/>
                      <a:pt x="3494891" y="509555"/>
                      <a:pt x="3468492" y="523762"/>
                    </a:cubicBezTo>
                    <a:cubicBezTo>
                      <a:pt x="3402983" y="557859"/>
                      <a:pt x="3347251" y="457463"/>
                      <a:pt x="3326718" y="413896"/>
                    </a:cubicBezTo>
                    <a:cubicBezTo>
                      <a:pt x="3290542" y="336231"/>
                      <a:pt x="3266098" y="251936"/>
                      <a:pt x="3256321" y="166695"/>
                    </a:cubicBezTo>
                    <a:cubicBezTo>
                      <a:pt x="3255343" y="160065"/>
                      <a:pt x="3254366" y="153435"/>
                      <a:pt x="3254366" y="145858"/>
                    </a:cubicBezTo>
                    <a:cubicBezTo>
                      <a:pt x="3243610" y="192267"/>
                      <a:pt x="3226989" y="236782"/>
                      <a:pt x="3203523" y="279403"/>
                    </a:cubicBezTo>
                    <a:cubicBezTo>
                      <a:pt x="3200590" y="284139"/>
                      <a:pt x="3191790" y="283192"/>
                      <a:pt x="3191790" y="277509"/>
                    </a:cubicBezTo>
                    <a:cubicBezTo>
                      <a:pt x="3186901" y="247201"/>
                      <a:pt x="3184946" y="215946"/>
                      <a:pt x="3184946" y="185638"/>
                    </a:cubicBezTo>
                    <a:cubicBezTo>
                      <a:pt x="3173213" y="226364"/>
                      <a:pt x="3160502" y="267090"/>
                      <a:pt x="3144858" y="306870"/>
                    </a:cubicBezTo>
                    <a:cubicBezTo>
                      <a:pt x="3124325" y="358962"/>
                      <a:pt x="3096949" y="438521"/>
                      <a:pt x="3039262" y="463146"/>
                    </a:cubicBezTo>
                    <a:cubicBezTo>
                      <a:pt x="2978641" y="488718"/>
                      <a:pt x="2946376" y="413896"/>
                      <a:pt x="2951265" y="368433"/>
                    </a:cubicBezTo>
                    <a:cubicBezTo>
                      <a:pt x="2957131" y="308764"/>
                      <a:pt x="2980597" y="248148"/>
                      <a:pt x="3011885" y="195109"/>
                    </a:cubicBezTo>
                    <a:cubicBezTo>
                      <a:pt x="2957131" y="240571"/>
                      <a:pt x="2897488" y="288875"/>
                      <a:pt x="2828069" y="303081"/>
                    </a:cubicBezTo>
                    <a:cubicBezTo>
                      <a:pt x="2823180" y="304029"/>
                      <a:pt x="2818291" y="300240"/>
                      <a:pt x="2820247" y="295504"/>
                    </a:cubicBezTo>
                    <a:cubicBezTo>
                      <a:pt x="2834913" y="259513"/>
                      <a:pt x="2857401" y="227311"/>
                      <a:pt x="2877934" y="194162"/>
                    </a:cubicBezTo>
                    <a:cubicBezTo>
                      <a:pt x="2851535" y="231100"/>
                      <a:pt x="2820247" y="264249"/>
                      <a:pt x="2781137" y="285086"/>
                    </a:cubicBezTo>
                    <a:cubicBezTo>
                      <a:pt x="2778204" y="286980"/>
                      <a:pt x="2774293" y="286033"/>
                      <a:pt x="2772337" y="283192"/>
                    </a:cubicBezTo>
                    <a:cubicBezTo>
                      <a:pt x="2763538" y="267090"/>
                      <a:pt x="2758649" y="249095"/>
                      <a:pt x="2756693" y="230152"/>
                    </a:cubicBezTo>
                    <a:cubicBezTo>
                      <a:pt x="2755716" y="250042"/>
                      <a:pt x="2754738" y="270879"/>
                      <a:pt x="2751805" y="290769"/>
                    </a:cubicBezTo>
                    <a:cubicBezTo>
                      <a:pt x="2744961" y="342861"/>
                      <a:pt x="2734205" y="397794"/>
                      <a:pt x="2699006" y="439468"/>
                    </a:cubicBezTo>
                    <a:cubicBezTo>
                      <a:pt x="2697051" y="441362"/>
                      <a:pt x="2693140" y="442309"/>
                      <a:pt x="2691184" y="440415"/>
                    </a:cubicBezTo>
                    <a:cubicBezTo>
                      <a:pt x="2656963" y="414843"/>
                      <a:pt x="2639364" y="379799"/>
                      <a:pt x="2628609" y="340967"/>
                    </a:cubicBezTo>
                    <a:cubicBezTo>
                      <a:pt x="2615898" y="415790"/>
                      <a:pt x="2581677" y="486825"/>
                      <a:pt x="2530834" y="546493"/>
                    </a:cubicBezTo>
                    <a:cubicBezTo>
                      <a:pt x="2527901" y="550282"/>
                      <a:pt x="2523012" y="548388"/>
                      <a:pt x="2520079" y="545546"/>
                    </a:cubicBezTo>
                    <a:cubicBezTo>
                      <a:pt x="2474125" y="487771"/>
                      <a:pt x="2474125" y="397794"/>
                      <a:pt x="2499546" y="320130"/>
                    </a:cubicBezTo>
                    <a:cubicBezTo>
                      <a:pt x="2488791" y="331495"/>
                      <a:pt x="2477058" y="342861"/>
                      <a:pt x="2465325" y="352332"/>
                    </a:cubicBezTo>
                    <a:cubicBezTo>
                      <a:pt x="2428171" y="385481"/>
                      <a:pt x="2386128" y="416737"/>
                      <a:pt x="2337241" y="431891"/>
                    </a:cubicBezTo>
                    <a:cubicBezTo>
                      <a:pt x="2332352" y="433785"/>
                      <a:pt x="2327463" y="428102"/>
                      <a:pt x="2329419" y="424314"/>
                    </a:cubicBezTo>
                    <a:cubicBezTo>
                      <a:pt x="2342129" y="376957"/>
                      <a:pt x="2368529" y="334337"/>
                      <a:pt x="2382217" y="287927"/>
                    </a:cubicBezTo>
                    <a:cubicBezTo>
                      <a:pt x="2352885" y="339072"/>
                      <a:pt x="2317686" y="388323"/>
                      <a:pt x="2267821" y="423367"/>
                    </a:cubicBezTo>
                    <a:cubicBezTo>
                      <a:pt x="2263910" y="426208"/>
                      <a:pt x="2259021" y="423367"/>
                      <a:pt x="2258044" y="419578"/>
                    </a:cubicBezTo>
                    <a:cubicBezTo>
                      <a:pt x="2248266" y="388323"/>
                      <a:pt x="2251199" y="352332"/>
                      <a:pt x="2256088" y="318235"/>
                    </a:cubicBezTo>
                    <a:cubicBezTo>
                      <a:pt x="2248266" y="337178"/>
                      <a:pt x="2238489" y="355173"/>
                      <a:pt x="2226755" y="372222"/>
                    </a:cubicBezTo>
                    <a:cubicBezTo>
                      <a:pt x="2212089" y="392112"/>
                      <a:pt x="2191557" y="413896"/>
                      <a:pt x="2164180" y="412948"/>
                    </a:cubicBezTo>
                    <a:cubicBezTo>
                      <a:pt x="2158314" y="412948"/>
                      <a:pt x="2152447" y="412001"/>
                      <a:pt x="2146580" y="410107"/>
                    </a:cubicBezTo>
                    <a:cubicBezTo>
                      <a:pt x="2188623" y="460305"/>
                      <a:pt x="2217956" y="519974"/>
                      <a:pt x="2235555" y="583431"/>
                    </a:cubicBezTo>
                    <a:cubicBezTo>
                      <a:pt x="2236533" y="587220"/>
                      <a:pt x="2233600" y="591956"/>
                      <a:pt x="2228711" y="591956"/>
                    </a:cubicBezTo>
                    <a:cubicBezTo>
                      <a:pt x="2175913" y="592903"/>
                      <a:pt x="2128981" y="567330"/>
                      <a:pt x="2085960" y="535128"/>
                    </a:cubicBezTo>
                    <a:cubicBezTo>
                      <a:pt x="2080094" y="534181"/>
                      <a:pt x="2074227" y="533234"/>
                      <a:pt x="2069339" y="531339"/>
                    </a:cubicBezTo>
                    <a:cubicBezTo>
                      <a:pt x="2113337" y="578696"/>
                      <a:pt x="2148536" y="633629"/>
                      <a:pt x="2161247" y="694246"/>
                    </a:cubicBezTo>
                    <a:cubicBezTo>
                      <a:pt x="2171024" y="743496"/>
                      <a:pt x="2189601" y="808848"/>
                      <a:pt x="2171024" y="857152"/>
                    </a:cubicBezTo>
                    <a:cubicBezTo>
                      <a:pt x="2152447" y="906402"/>
                      <a:pt x="2111382" y="873253"/>
                      <a:pt x="2094760" y="841998"/>
                    </a:cubicBezTo>
                    <a:cubicBezTo>
                      <a:pt x="2075205" y="804113"/>
                      <a:pt x="2065428" y="761492"/>
                      <a:pt x="2050761" y="721712"/>
                    </a:cubicBezTo>
                    <a:cubicBezTo>
                      <a:pt x="2071294" y="845786"/>
                      <a:pt x="2108448" y="996380"/>
                      <a:pt x="2001874" y="1087304"/>
                    </a:cubicBezTo>
                    <a:cubicBezTo>
                      <a:pt x="1998941" y="1089198"/>
                      <a:pt x="1995030" y="1090146"/>
                      <a:pt x="1992097" y="1087304"/>
                    </a:cubicBezTo>
                    <a:cubicBezTo>
                      <a:pt x="1972542" y="1066467"/>
                      <a:pt x="1952987" y="1045630"/>
                      <a:pt x="1933432" y="1023846"/>
                    </a:cubicBezTo>
                    <a:cubicBezTo>
                      <a:pt x="1925610" y="1036159"/>
                      <a:pt x="1909966" y="1042789"/>
                      <a:pt x="1895300" y="1045630"/>
                    </a:cubicBezTo>
                    <a:cubicBezTo>
                      <a:pt x="1868901" y="1050366"/>
                      <a:pt x="1839568" y="1050366"/>
                      <a:pt x="1812192" y="1045630"/>
                    </a:cubicBezTo>
                    <a:cubicBezTo>
                      <a:pt x="1814147" y="1047525"/>
                      <a:pt x="1816103" y="1049419"/>
                      <a:pt x="1818058" y="1051313"/>
                    </a:cubicBezTo>
                    <a:cubicBezTo>
                      <a:pt x="1847391" y="1083516"/>
                      <a:pt x="1887478" y="1127083"/>
                      <a:pt x="1885523" y="1172546"/>
                    </a:cubicBezTo>
                    <a:cubicBezTo>
                      <a:pt x="1882589" y="1230321"/>
                      <a:pt x="1844457" y="1241686"/>
                      <a:pt x="1797526" y="1236950"/>
                    </a:cubicBezTo>
                    <a:cubicBezTo>
                      <a:pt x="1822947" y="1272941"/>
                      <a:pt x="1838591" y="1314615"/>
                      <a:pt x="1844457" y="1356288"/>
                    </a:cubicBezTo>
                    <a:cubicBezTo>
                      <a:pt x="1844457" y="1359130"/>
                      <a:pt x="1841524" y="1362919"/>
                      <a:pt x="1837613" y="1362919"/>
                    </a:cubicBezTo>
                    <a:cubicBezTo>
                      <a:pt x="1807303" y="1359130"/>
                      <a:pt x="1780904" y="1347764"/>
                      <a:pt x="1753527" y="1336399"/>
                    </a:cubicBezTo>
                    <a:cubicBezTo>
                      <a:pt x="1761349" y="1349659"/>
                      <a:pt x="1768193" y="1362919"/>
                      <a:pt x="1772104" y="1376178"/>
                    </a:cubicBezTo>
                    <a:cubicBezTo>
                      <a:pt x="1784815" y="1413116"/>
                      <a:pt x="1785793" y="1468050"/>
                      <a:pt x="1745705" y="1490781"/>
                    </a:cubicBezTo>
                    <a:cubicBezTo>
                      <a:pt x="1702684" y="1515406"/>
                      <a:pt x="1642064" y="1504988"/>
                      <a:pt x="1596110" y="1486992"/>
                    </a:cubicBezTo>
                    <a:cubicBezTo>
                      <a:pt x="1599043" y="1516353"/>
                      <a:pt x="1606865" y="1545715"/>
                      <a:pt x="1608821" y="1576023"/>
                    </a:cubicBezTo>
                    <a:cubicBezTo>
                      <a:pt x="1608821" y="1580758"/>
                      <a:pt x="1604910" y="1582653"/>
                      <a:pt x="1600021" y="1582653"/>
                    </a:cubicBezTo>
                    <a:cubicBezTo>
                      <a:pt x="1569711" y="1577917"/>
                      <a:pt x="1549178" y="1558027"/>
                      <a:pt x="1533534" y="1535296"/>
                    </a:cubicBezTo>
                    <a:cubicBezTo>
                      <a:pt x="1542334" y="1574128"/>
                      <a:pt x="1545267" y="1612961"/>
                      <a:pt x="1550156" y="1652740"/>
                    </a:cubicBezTo>
                    <a:cubicBezTo>
                      <a:pt x="1551134" y="1658422"/>
                      <a:pt x="1546245" y="1662211"/>
                      <a:pt x="1540379" y="1660317"/>
                    </a:cubicBezTo>
                    <a:cubicBezTo>
                      <a:pt x="1461181" y="1627168"/>
                      <a:pt x="1396650" y="1561816"/>
                      <a:pt x="1360474" y="1484151"/>
                    </a:cubicBezTo>
                    <a:cubicBezTo>
                      <a:pt x="1352652" y="1492675"/>
                      <a:pt x="1342874" y="1498358"/>
                      <a:pt x="1328208" y="1499305"/>
                    </a:cubicBezTo>
                    <a:cubicBezTo>
                      <a:pt x="1294965" y="1503093"/>
                      <a:pt x="1274432" y="1477521"/>
                      <a:pt x="1260744" y="1445319"/>
                    </a:cubicBezTo>
                    <a:cubicBezTo>
                      <a:pt x="1260744" y="1498358"/>
                      <a:pt x="1249988" y="1551397"/>
                      <a:pt x="1205012" y="1544767"/>
                    </a:cubicBezTo>
                    <a:cubicBezTo>
                      <a:pt x="1165902" y="1540031"/>
                      <a:pt x="1153192" y="1493622"/>
                      <a:pt x="1145370" y="1462367"/>
                    </a:cubicBezTo>
                    <a:cubicBezTo>
                      <a:pt x="1142436" y="1451001"/>
                      <a:pt x="1140481" y="1440583"/>
                      <a:pt x="1139503" y="1429217"/>
                    </a:cubicBezTo>
                    <a:cubicBezTo>
                      <a:pt x="1104304" y="1539085"/>
                      <a:pt x="1038796" y="1645163"/>
                      <a:pt x="923422" y="1648004"/>
                    </a:cubicBezTo>
                    <a:cubicBezTo>
                      <a:pt x="919511" y="1648004"/>
                      <a:pt x="917555" y="1645163"/>
                      <a:pt x="916577" y="1641374"/>
                    </a:cubicBezTo>
                    <a:cubicBezTo>
                      <a:pt x="911689" y="1601595"/>
                      <a:pt x="924399" y="1562763"/>
                      <a:pt x="942977" y="1527719"/>
                    </a:cubicBezTo>
                    <a:cubicBezTo>
                      <a:pt x="898000" y="1566552"/>
                      <a:pt x="842269" y="1596860"/>
                      <a:pt x="785560" y="1592124"/>
                    </a:cubicBezTo>
                    <a:cubicBezTo>
                      <a:pt x="780671" y="1592124"/>
                      <a:pt x="776760" y="1587388"/>
                      <a:pt x="779693" y="1582653"/>
                    </a:cubicBezTo>
                    <a:cubicBezTo>
                      <a:pt x="804137" y="1541926"/>
                      <a:pt x="840313" y="1511618"/>
                      <a:pt x="878445" y="1482257"/>
                    </a:cubicBezTo>
                    <a:cubicBezTo>
                      <a:pt x="796315" y="1528666"/>
                      <a:pt x="706362" y="1566552"/>
                      <a:pt x="615432" y="1575075"/>
                    </a:cubicBezTo>
                    <a:cubicBezTo>
                      <a:pt x="576322" y="1578864"/>
                      <a:pt x="486370" y="1576969"/>
                      <a:pt x="474637" y="1525825"/>
                    </a:cubicBezTo>
                    <a:cubicBezTo>
                      <a:pt x="466815" y="1491728"/>
                      <a:pt x="500058" y="1465208"/>
                      <a:pt x="534279" y="1443425"/>
                    </a:cubicBezTo>
                    <a:cubicBezTo>
                      <a:pt x="504947" y="1454790"/>
                      <a:pt x="475614" y="1464261"/>
                      <a:pt x="443349" y="1462367"/>
                    </a:cubicBezTo>
                    <a:cubicBezTo>
                      <a:pt x="439438" y="1462367"/>
                      <a:pt x="435527" y="1458579"/>
                      <a:pt x="436505" y="1453843"/>
                    </a:cubicBezTo>
                    <a:cubicBezTo>
                      <a:pt x="440416" y="1440583"/>
                      <a:pt x="446282" y="1429217"/>
                      <a:pt x="452149" y="1417852"/>
                    </a:cubicBezTo>
                    <a:cubicBezTo>
                      <a:pt x="449215" y="1418799"/>
                      <a:pt x="446282" y="1418799"/>
                      <a:pt x="443349" y="1419746"/>
                    </a:cubicBezTo>
                    <a:cubicBezTo>
                      <a:pt x="340686" y="1438689"/>
                      <a:pt x="185224" y="1460473"/>
                      <a:pt x="113849" y="1364813"/>
                    </a:cubicBezTo>
                    <a:cubicBezTo>
                      <a:pt x="111893" y="1361971"/>
                      <a:pt x="112871" y="1359130"/>
                      <a:pt x="114827" y="1357236"/>
                    </a:cubicBezTo>
                    <a:cubicBezTo>
                      <a:pt x="132426" y="1335452"/>
                      <a:pt x="156870" y="1322192"/>
                      <a:pt x="182291" y="1309879"/>
                    </a:cubicBezTo>
                    <a:cubicBezTo>
                      <a:pt x="149048" y="1312721"/>
                      <a:pt x="115804" y="1317456"/>
                      <a:pt x="81583" y="1311774"/>
                    </a:cubicBezTo>
                    <a:cubicBezTo>
                      <a:pt x="78650" y="1310826"/>
                      <a:pt x="76695" y="1307985"/>
                      <a:pt x="76695" y="1305144"/>
                    </a:cubicBezTo>
                    <a:cubicBezTo>
                      <a:pt x="75717" y="1258734"/>
                      <a:pt x="107982" y="1217061"/>
                      <a:pt x="147092" y="1185805"/>
                    </a:cubicBezTo>
                    <a:cubicBezTo>
                      <a:pt x="110916" y="1199065"/>
                      <a:pt x="72784" y="1208537"/>
                      <a:pt x="34651" y="1203801"/>
                    </a:cubicBezTo>
                    <a:cubicBezTo>
                      <a:pt x="29763" y="1202854"/>
                      <a:pt x="27807" y="1200012"/>
                      <a:pt x="27807" y="1195277"/>
                    </a:cubicBezTo>
                    <a:cubicBezTo>
                      <a:pt x="30740" y="1175387"/>
                      <a:pt x="37585" y="1157392"/>
                      <a:pt x="44429" y="1138449"/>
                    </a:cubicBezTo>
                    <a:cubicBezTo>
                      <a:pt x="26829" y="1153603"/>
                      <a:pt x="16074" y="1171599"/>
                      <a:pt x="20963" y="1193383"/>
                    </a:cubicBezTo>
                    <a:cubicBezTo>
                      <a:pt x="27807" y="1221796"/>
                      <a:pt x="38562" y="1236950"/>
                      <a:pt x="54206" y="1246422"/>
                    </a:cubicBezTo>
                    <a:cubicBezTo>
                      <a:pt x="19985" y="1254946"/>
                      <a:pt x="-10325" y="1271994"/>
                      <a:pt x="3364" y="1308932"/>
                    </a:cubicBezTo>
                    <a:cubicBezTo>
                      <a:pt x="18030" y="1346817"/>
                      <a:pt x="63006" y="1357236"/>
                      <a:pt x="107982" y="1357236"/>
                    </a:cubicBezTo>
                    <a:cubicBezTo>
                      <a:pt x="73761" y="1385650"/>
                      <a:pt x="57140" y="1424482"/>
                      <a:pt x="110916" y="1458579"/>
                    </a:cubicBezTo>
                    <a:cubicBezTo>
                      <a:pt x="193046" y="1509723"/>
                      <a:pt x="295709" y="1499305"/>
                      <a:pt x="385662" y="1467103"/>
                    </a:cubicBezTo>
                    <a:cubicBezTo>
                      <a:pt x="363174" y="1517300"/>
                      <a:pt x="358285" y="1573181"/>
                      <a:pt x="410106" y="1614855"/>
                    </a:cubicBezTo>
                    <a:cubicBezTo>
                      <a:pt x="428683" y="1630009"/>
                      <a:pt x="449215" y="1639480"/>
                      <a:pt x="468770" y="1645163"/>
                    </a:cubicBezTo>
                    <a:cubicBezTo>
                      <a:pt x="469748" y="1649899"/>
                      <a:pt x="470726" y="1654635"/>
                      <a:pt x="473659" y="1659370"/>
                    </a:cubicBezTo>
                    <a:cubicBezTo>
                      <a:pt x="485392" y="1684943"/>
                      <a:pt x="525479" y="1695360"/>
                      <a:pt x="570456" y="1699149"/>
                    </a:cubicBezTo>
                    <a:cubicBezTo>
                      <a:pt x="600766" y="1721881"/>
                      <a:pt x="647698" y="1733246"/>
                      <a:pt x="690718" y="1730404"/>
                    </a:cubicBezTo>
                    <a:cubicBezTo>
                      <a:pt x="660408" y="1746505"/>
                      <a:pt x="630098" y="1762607"/>
                      <a:pt x="602721" y="1784391"/>
                    </a:cubicBezTo>
                    <a:cubicBezTo>
                      <a:pt x="586100" y="1796704"/>
                      <a:pt x="551879" y="1837430"/>
                      <a:pt x="576322" y="1859214"/>
                    </a:cubicBezTo>
                    <a:cubicBezTo>
                      <a:pt x="598810" y="1879104"/>
                      <a:pt x="645742" y="1871526"/>
                      <a:pt x="671163" y="1871526"/>
                    </a:cubicBezTo>
                    <a:cubicBezTo>
                      <a:pt x="708318" y="1870580"/>
                      <a:pt x="805114" y="1841218"/>
                      <a:pt x="766005" y="1900888"/>
                    </a:cubicBezTo>
                    <a:cubicBezTo>
                      <a:pt x="734717" y="1949191"/>
                      <a:pt x="738628" y="2035380"/>
                      <a:pt x="814892" y="2040116"/>
                    </a:cubicBezTo>
                    <a:cubicBezTo>
                      <a:pt x="877468" y="2043904"/>
                      <a:pt x="917555" y="1994653"/>
                      <a:pt x="945910" y="1945403"/>
                    </a:cubicBezTo>
                    <a:cubicBezTo>
                      <a:pt x="954709" y="2006019"/>
                      <a:pt x="975242" y="2093155"/>
                      <a:pt x="1041729" y="2095049"/>
                    </a:cubicBezTo>
                    <a:cubicBezTo>
                      <a:pt x="1105282" y="2096944"/>
                      <a:pt x="1126793" y="2038221"/>
                      <a:pt x="1127770" y="1982341"/>
                    </a:cubicBezTo>
                    <a:cubicBezTo>
                      <a:pt x="1128748" y="1895205"/>
                      <a:pt x="1149281" y="1970028"/>
                      <a:pt x="1180568" y="2003177"/>
                    </a:cubicBezTo>
                    <a:cubicBezTo>
                      <a:pt x="1204034" y="2026855"/>
                      <a:pt x="1237278" y="2060952"/>
                      <a:pt x="1276388" y="2046746"/>
                    </a:cubicBezTo>
                    <a:cubicBezTo>
                      <a:pt x="1306698" y="2036327"/>
                      <a:pt x="1327230" y="2017384"/>
                      <a:pt x="1337985" y="1995601"/>
                    </a:cubicBezTo>
                    <a:cubicBezTo>
                      <a:pt x="1371229" y="2056217"/>
                      <a:pt x="1423049" y="2094102"/>
                      <a:pt x="1508113" y="2103573"/>
                    </a:cubicBezTo>
                    <a:cubicBezTo>
                      <a:pt x="1537445" y="2107362"/>
                      <a:pt x="1565800" y="2099785"/>
                      <a:pt x="1587310" y="2084630"/>
                    </a:cubicBezTo>
                    <a:cubicBezTo>
                      <a:pt x="1607843" y="2134829"/>
                      <a:pt x="1669441" y="2161348"/>
                      <a:pt x="1730061" y="2146194"/>
                    </a:cubicBezTo>
                    <a:cubicBezTo>
                      <a:pt x="1796548" y="2130093"/>
                      <a:pt x="1789704" y="2035380"/>
                      <a:pt x="1788726" y="1972869"/>
                    </a:cubicBezTo>
                    <a:cubicBezTo>
                      <a:pt x="1828813" y="2004125"/>
                      <a:pt x="1874767" y="2042957"/>
                      <a:pt x="1918766" y="1996547"/>
                    </a:cubicBezTo>
                    <a:cubicBezTo>
                      <a:pt x="1936365" y="1978552"/>
                      <a:pt x="1946143" y="1946350"/>
                      <a:pt x="1940276" y="1922671"/>
                    </a:cubicBezTo>
                    <a:cubicBezTo>
                      <a:pt x="1940276" y="1921725"/>
                      <a:pt x="1939299" y="1919830"/>
                      <a:pt x="1939299" y="1917936"/>
                    </a:cubicBezTo>
                    <a:cubicBezTo>
                      <a:pt x="1951031" y="1915095"/>
                      <a:pt x="1961787" y="1912253"/>
                      <a:pt x="1973520" y="1906570"/>
                    </a:cubicBezTo>
                    <a:cubicBezTo>
                      <a:pt x="1990141" y="1898047"/>
                      <a:pt x="1995030" y="1892363"/>
                      <a:pt x="1994052" y="1886681"/>
                    </a:cubicBezTo>
                    <a:cubicBezTo>
                      <a:pt x="1998941" y="1898047"/>
                      <a:pt x="2003830" y="1909412"/>
                      <a:pt x="2009696" y="1920778"/>
                    </a:cubicBezTo>
                    <a:cubicBezTo>
                      <a:pt x="2023385" y="1945403"/>
                      <a:pt x="2041962" y="1989917"/>
                      <a:pt x="2075205" y="1996547"/>
                    </a:cubicBezTo>
                    <a:cubicBezTo>
                      <a:pt x="2107471" y="2003177"/>
                      <a:pt x="2107471" y="1940667"/>
                      <a:pt x="2107471" y="1927407"/>
                    </a:cubicBezTo>
                    <a:cubicBezTo>
                      <a:pt x="2107471" y="1880051"/>
                      <a:pt x="2072272" y="1845954"/>
                      <a:pt x="2039029" y="1818487"/>
                    </a:cubicBezTo>
                    <a:cubicBezTo>
                      <a:pt x="2023385" y="1805228"/>
                      <a:pt x="2030229" y="1800492"/>
                      <a:pt x="2042940" y="1795757"/>
                    </a:cubicBezTo>
                    <a:cubicBezTo>
                      <a:pt x="2033162" y="1786285"/>
                      <a:pt x="2023385" y="1776814"/>
                      <a:pt x="2012629" y="1767342"/>
                    </a:cubicBezTo>
                    <a:cubicBezTo>
                      <a:pt x="2007741" y="1763554"/>
                      <a:pt x="2011652" y="1756924"/>
                      <a:pt x="2017518" y="1755977"/>
                    </a:cubicBezTo>
                    <a:cubicBezTo>
                      <a:pt x="2058584" y="1752189"/>
                      <a:pt x="2107471" y="1735140"/>
                      <a:pt x="2143647" y="1706726"/>
                    </a:cubicBezTo>
                    <a:cubicBezTo>
                      <a:pt x="2143647" y="1706726"/>
                      <a:pt x="2143647" y="1706726"/>
                      <a:pt x="2143647" y="1706726"/>
                    </a:cubicBezTo>
                    <a:cubicBezTo>
                      <a:pt x="2143647" y="1706726"/>
                      <a:pt x="2143647" y="1706726"/>
                      <a:pt x="2143647" y="1706726"/>
                    </a:cubicBezTo>
                    <a:cubicBezTo>
                      <a:pt x="2164180" y="1690625"/>
                      <a:pt x="2180802" y="1670736"/>
                      <a:pt x="2189601" y="1648004"/>
                    </a:cubicBezTo>
                    <a:cubicBezTo>
                      <a:pt x="2204267" y="1606331"/>
                      <a:pt x="2181779" y="1584546"/>
                      <a:pt x="2148536" y="1573181"/>
                    </a:cubicBezTo>
                    <a:cubicBezTo>
                      <a:pt x="2150491" y="1554238"/>
                      <a:pt x="2134848" y="1529613"/>
                      <a:pt x="2120182" y="1507829"/>
                    </a:cubicBezTo>
                    <a:cubicBezTo>
                      <a:pt x="2150491" y="1527719"/>
                      <a:pt x="2187646" y="1548556"/>
                      <a:pt x="2210134" y="1525825"/>
                    </a:cubicBezTo>
                    <a:cubicBezTo>
                      <a:pt x="2223822" y="1511618"/>
                      <a:pt x="2217956" y="1494570"/>
                      <a:pt x="2208178" y="1480362"/>
                    </a:cubicBezTo>
                    <a:cubicBezTo>
                      <a:pt x="2200357" y="1467103"/>
                      <a:pt x="2188623" y="1455737"/>
                      <a:pt x="2180802" y="1442477"/>
                    </a:cubicBezTo>
                    <a:cubicBezTo>
                      <a:pt x="2172002" y="1431112"/>
                      <a:pt x="2175913" y="1432059"/>
                      <a:pt x="2191557" y="1445319"/>
                    </a:cubicBezTo>
                    <a:cubicBezTo>
                      <a:pt x="2198401" y="1451001"/>
                      <a:pt x="2205245" y="1455737"/>
                      <a:pt x="2212089" y="1461420"/>
                    </a:cubicBezTo>
                    <a:cubicBezTo>
                      <a:pt x="2222845" y="1470891"/>
                      <a:pt x="2248266" y="1473733"/>
                      <a:pt x="2261954" y="1468050"/>
                    </a:cubicBezTo>
                    <a:cubicBezTo>
                      <a:pt x="2276621" y="1461420"/>
                      <a:pt x="2279554" y="1448160"/>
                      <a:pt x="2279554" y="1433953"/>
                    </a:cubicBezTo>
                    <a:cubicBezTo>
                      <a:pt x="2283465" y="1376178"/>
                      <a:pt x="2243377" y="1334505"/>
                      <a:pt x="2215023" y="1287148"/>
                    </a:cubicBezTo>
                    <a:cubicBezTo>
                      <a:pt x="2235555" y="1299461"/>
                      <a:pt x="2257066" y="1309879"/>
                      <a:pt x="2283465" y="1307038"/>
                    </a:cubicBezTo>
                    <a:cubicBezTo>
                      <a:pt x="2305953" y="1304196"/>
                      <a:pt x="2320619" y="1295672"/>
                      <a:pt x="2329419" y="1275783"/>
                    </a:cubicBezTo>
                    <a:cubicBezTo>
                      <a:pt x="2341152" y="1249263"/>
                      <a:pt x="2322575" y="1209484"/>
                      <a:pt x="2312797" y="1184858"/>
                    </a:cubicBezTo>
                    <a:cubicBezTo>
                      <a:pt x="2304975" y="1165916"/>
                      <a:pt x="2294220" y="1147920"/>
                      <a:pt x="2283465" y="1130872"/>
                    </a:cubicBezTo>
                    <a:cubicBezTo>
                      <a:pt x="2282487" y="1128978"/>
                      <a:pt x="2281509" y="1126137"/>
                      <a:pt x="2280532" y="1124242"/>
                    </a:cubicBezTo>
                    <a:cubicBezTo>
                      <a:pt x="2304975" y="1143184"/>
                      <a:pt x="2332352" y="1157392"/>
                      <a:pt x="2343107" y="1131819"/>
                    </a:cubicBezTo>
                    <a:cubicBezTo>
                      <a:pt x="2352885" y="1110035"/>
                      <a:pt x="2344085" y="1079727"/>
                      <a:pt x="2342129" y="1056049"/>
                    </a:cubicBezTo>
                    <a:cubicBezTo>
                      <a:pt x="2341152" y="1046578"/>
                      <a:pt x="2341152" y="1036159"/>
                      <a:pt x="2341152" y="1025741"/>
                    </a:cubicBezTo>
                    <a:cubicBezTo>
                      <a:pt x="2341152" y="1017217"/>
                      <a:pt x="2341152" y="1009639"/>
                      <a:pt x="2341152" y="1001115"/>
                    </a:cubicBezTo>
                    <a:cubicBezTo>
                      <a:pt x="2341152" y="1001115"/>
                      <a:pt x="2341152" y="1000168"/>
                      <a:pt x="2341152" y="1000168"/>
                    </a:cubicBezTo>
                    <a:cubicBezTo>
                      <a:pt x="2347018" y="1024793"/>
                      <a:pt x="2340174" y="1046578"/>
                      <a:pt x="2357773" y="1067414"/>
                    </a:cubicBezTo>
                    <a:cubicBezTo>
                      <a:pt x="2368529" y="1078780"/>
                      <a:pt x="2389061" y="1063626"/>
                      <a:pt x="2396883" y="1056996"/>
                    </a:cubicBezTo>
                    <a:cubicBezTo>
                      <a:pt x="2403727" y="1052260"/>
                      <a:pt x="2410572" y="1046578"/>
                      <a:pt x="2418394" y="1040895"/>
                    </a:cubicBezTo>
                    <a:cubicBezTo>
                      <a:pt x="2409594" y="1057943"/>
                      <a:pt x="2401772" y="1075938"/>
                      <a:pt x="2391995" y="1092987"/>
                    </a:cubicBezTo>
                    <a:cubicBezTo>
                      <a:pt x="2386128" y="1103405"/>
                      <a:pt x="2385150" y="1110035"/>
                      <a:pt x="2391017" y="1120454"/>
                    </a:cubicBezTo>
                    <a:cubicBezTo>
                      <a:pt x="2391995" y="1122348"/>
                      <a:pt x="2393950" y="1122348"/>
                      <a:pt x="2395906" y="1121401"/>
                    </a:cubicBezTo>
                    <a:cubicBezTo>
                      <a:pt x="2412527" y="1115718"/>
                      <a:pt x="2424260" y="1098670"/>
                      <a:pt x="2436971" y="1087304"/>
                    </a:cubicBezTo>
                    <a:cubicBezTo>
                      <a:pt x="2458481" y="1068362"/>
                      <a:pt x="2476081" y="1046578"/>
                      <a:pt x="2494658" y="1024793"/>
                    </a:cubicBezTo>
                    <a:cubicBezTo>
                      <a:pt x="2518124" y="996380"/>
                      <a:pt x="2543545" y="966071"/>
                      <a:pt x="2558211" y="931975"/>
                    </a:cubicBezTo>
                    <a:cubicBezTo>
                      <a:pt x="2556256" y="947129"/>
                      <a:pt x="2554300" y="962283"/>
                      <a:pt x="2553322" y="978384"/>
                    </a:cubicBezTo>
                    <a:cubicBezTo>
                      <a:pt x="2552345" y="997327"/>
                      <a:pt x="2547456" y="1030476"/>
                      <a:pt x="2564077" y="1044683"/>
                    </a:cubicBezTo>
                    <a:cubicBezTo>
                      <a:pt x="2578744" y="1057943"/>
                      <a:pt x="2596343" y="1030476"/>
                      <a:pt x="2600254" y="1021952"/>
                    </a:cubicBezTo>
                    <a:cubicBezTo>
                      <a:pt x="2611009" y="1003009"/>
                      <a:pt x="2621764" y="985014"/>
                      <a:pt x="2627631" y="963230"/>
                    </a:cubicBezTo>
                    <a:cubicBezTo>
                      <a:pt x="2634475" y="932922"/>
                      <a:pt x="2635453" y="903561"/>
                      <a:pt x="2638386" y="873253"/>
                    </a:cubicBezTo>
                    <a:cubicBezTo>
                      <a:pt x="2647186" y="887460"/>
                      <a:pt x="2653052" y="900720"/>
                      <a:pt x="2666741" y="913979"/>
                    </a:cubicBezTo>
                    <a:cubicBezTo>
                      <a:pt x="2685318" y="932922"/>
                      <a:pt x="2708784" y="947129"/>
                      <a:pt x="2736161" y="947129"/>
                    </a:cubicBezTo>
                    <a:cubicBezTo>
                      <a:pt x="2743005" y="947129"/>
                      <a:pt x="2748871" y="945235"/>
                      <a:pt x="2753760" y="943341"/>
                    </a:cubicBezTo>
                    <a:cubicBezTo>
                      <a:pt x="2742027" y="982173"/>
                      <a:pt x="2724428" y="1020058"/>
                      <a:pt x="2712695" y="1058890"/>
                    </a:cubicBezTo>
                    <a:cubicBezTo>
                      <a:pt x="2709762" y="1068362"/>
                      <a:pt x="2688251" y="1139396"/>
                      <a:pt x="2716606" y="1137502"/>
                    </a:cubicBezTo>
                    <a:cubicBezTo>
                      <a:pt x="2740071" y="1135608"/>
                      <a:pt x="2760604" y="1111929"/>
                      <a:pt x="2774293" y="1095828"/>
                    </a:cubicBezTo>
                    <a:cubicBezTo>
                      <a:pt x="2787004" y="1082568"/>
                      <a:pt x="2798736" y="1069309"/>
                      <a:pt x="2811447" y="1055102"/>
                    </a:cubicBezTo>
                    <a:cubicBezTo>
                      <a:pt x="2828069" y="1037106"/>
                      <a:pt x="2842735" y="1017217"/>
                      <a:pt x="2858379" y="998274"/>
                    </a:cubicBezTo>
                    <a:cubicBezTo>
                      <a:pt x="2843713" y="1042789"/>
                      <a:pt x="2821225" y="1128978"/>
                      <a:pt x="2866201" y="1109088"/>
                    </a:cubicBezTo>
                    <a:cubicBezTo>
                      <a:pt x="2891622" y="1097722"/>
                      <a:pt x="2907266" y="1055102"/>
                      <a:pt x="2918021" y="1033318"/>
                    </a:cubicBezTo>
                    <a:cubicBezTo>
                      <a:pt x="2935620" y="996380"/>
                      <a:pt x="2948331" y="957547"/>
                      <a:pt x="2958109" y="917768"/>
                    </a:cubicBezTo>
                    <a:cubicBezTo>
                      <a:pt x="2964953" y="930080"/>
                      <a:pt x="2968864" y="943341"/>
                      <a:pt x="2973753" y="956600"/>
                    </a:cubicBezTo>
                    <a:cubicBezTo>
                      <a:pt x="2979619" y="969860"/>
                      <a:pt x="2990374" y="979331"/>
                      <a:pt x="2999174" y="990697"/>
                    </a:cubicBezTo>
                    <a:cubicBezTo>
                      <a:pt x="3016773" y="1012481"/>
                      <a:pt x="3042195" y="1029529"/>
                      <a:pt x="3071527" y="1021005"/>
                    </a:cubicBezTo>
                    <a:cubicBezTo>
                      <a:pt x="3094015" y="1013428"/>
                      <a:pt x="3092060" y="987855"/>
                      <a:pt x="3093037" y="968913"/>
                    </a:cubicBezTo>
                    <a:cubicBezTo>
                      <a:pt x="3094015" y="946182"/>
                      <a:pt x="3090104" y="923451"/>
                      <a:pt x="3086193" y="901667"/>
                    </a:cubicBezTo>
                    <a:cubicBezTo>
                      <a:pt x="3099882" y="924398"/>
                      <a:pt x="3115526" y="945235"/>
                      <a:pt x="3139969" y="959442"/>
                    </a:cubicBezTo>
                    <a:cubicBezTo>
                      <a:pt x="3141925" y="960389"/>
                      <a:pt x="3143880" y="961336"/>
                      <a:pt x="3144858" y="961336"/>
                    </a:cubicBezTo>
                    <a:cubicBezTo>
                      <a:pt x="3137036" y="973649"/>
                      <a:pt x="3129214" y="985961"/>
                      <a:pt x="3122370" y="999221"/>
                    </a:cubicBezTo>
                    <a:cubicBezTo>
                      <a:pt x="3103793" y="1034265"/>
                      <a:pt x="3077394" y="1074991"/>
                      <a:pt x="3078372" y="1115718"/>
                    </a:cubicBezTo>
                    <a:cubicBezTo>
                      <a:pt x="3079349" y="1174440"/>
                      <a:pt x="3138992" y="1148867"/>
                      <a:pt x="3182990" y="1118559"/>
                    </a:cubicBezTo>
                    <a:cubicBezTo>
                      <a:pt x="3155613" y="1148867"/>
                      <a:pt x="3123348" y="1182964"/>
                      <a:pt x="3141925" y="1206642"/>
                    </a:cubicBezTo>
                    <a:cubicBezTo>
                      <a:pt x="3158547" y="1227479"/>
                      <a:pt x="3210367" y="1187700"/>
                      <a:pt x="3225033" y="1180123"/>
                    </a:cubicBezTo>
                    <a:cubicBezTo>
                      <a:pt x="3245566" y="1167810"/>
                      <a:pt x="3268054" y="1155497"/>
                      <a:pt x="3285653" y="1138449"/>
                    </a:cubicBezTo>
                    <a:cubicBezTo>
                      <a:pt x="3295431" y="1128978"/>
                      <a:pt x="3308141" y="1120454"/>
                      <a:pt x="3317919" y="1110035"/>
                    </a:cubicBezTo>
                    <a:cubicBezTo>
                      <a:pt x="3317919" y="1129925"/>
                      <a:pt x="3326718" y="1152656"/>
                      <a:pt x="3337474" y="1164021"/>
                    </a:cubicBezTo>
                    <a:cubicBezTo>
                      <a:pt x="3359962" y="1185805"/>
                      <a:pt x="3394183" y="1188647"/>
                      <a:pt x="3417649" y="1164969"/>
                    </a:cubicBezTo>
                    <a:cubicBezTo>
                      <a:pt x="3486091" y="1094881"/>
                      <a:pt x="3476314" y="998274"/>
                      <a:pt x="3455781" y="910191"/>
                    </a:cubicBezTo>
                    <a:cubicBezTo>
                      <a:pt x="3485113" y="958495"/>
                      <a:pt x="3528134" y="1030476"/>
                      <a:pt x="3576044" y="997327"/>
                    </a:cubicBezTo>
                    <a:cubicBezTo>
                      <a:pt x="3580932" y="994485"/>
                      <a:pt x="3584843" y="989750"/>
                      <a:pt x="3588754" y="985014"/>
                    </a:cubicBezTo>
                    <a:cubicBezTo>
                      <a:pt x="3583865" y="1002062"/>
                      <a:pt x="3578977" y="1019111"/>
                      <a:pt x="3577021" y="1037106"/>
                    </a:cubicBezTo>
                    <a:cubicBezTo>
                      <a:pt x="3575066" y="1058890"/>
                      <a:pt x="3561377" y="1079727"/>
                      <a:pt x="3575066" y="1100564"/>
                    </a:cubicBezTo>
                    <a:cubicBezTo>
                      <a:pt x="3584843" y="1114771"/>
                      <a:pt x="3604398" y="1110035"/>
                      <a:pt x="3622975" y="1101511"/>
                    </a:cubicBezTo>
                    <a:cubicBezTo>
                      <a:pt x="3621020" y="1109088"/>
                      <a:pt x="3620042" y="1116665"/>
                      <a:pt x="3621997" y="1124242"/>
                    </a:cubicBezTo>
                    <a:cubicBezTo>
                      <a:pt x="3627864" y="1148867"/>
                      <a:pt x="3676751" y="1141291"/>
                      <a:pt x="3692395" y="1135608"/>
                    </a:cubicBezTo>
                    <a:cubicBezTo>
                      <a:pt x="3698262" y="1133713"/>
                      <a:pt x="3704128" y="1130872"/>
                      <a:pt x="3709995" y="1128978"/>
                    </a:cubicBezTo>
                    <a:cubicBezTo>
                      <a:pt x="3703150" y="1135608"/>
                      <a:pt x="3696306" y="1143184"/>
                      <a:pt x="3690440" y="1150762"/>
                    </a:cubicBezTo>
                    <a:cubicBezTo>
                      <a:pt x="3680662" y="1163074"/>
                      <a:pt x="3665996" y="1197171"/>
                      <a:pt x="3694351" y="1199065"/>
                    </a:cubicBezTo>
                    <a:cubicBezTo>
                      <a:pt x="3738349" y="1201907"/>
                      <a:pt x="3784303" y="1182017"/>
                      <a:pt x="3824391" y="1164021"/>
                    </a:cubicBezTo>
                    <a:cubicBezTo>
                      <a:pt x="3793103" y="1197171"/>
                      <a:pt x="3764748" y="1232215"/>
                      <a:pt x="3745193" y="1274836"/>
                    </a:cubicBezTo>
                    <a:cubicBezTo>
                      <a:pt x="3738349" y="1289042"/>
                      <a:pt x="3737371" y="1315562"/>
                      <a:pt x="3755949" y="1323139"/>
                    </a:cubicBezTo>
                    <a:cubicBezTo>
                      <a:pt x="3776481" y="1331663"/>
                      <a:pt x="3797014" y="1324086"/>
                      <a:pt x="3816569" y="1316509"/>
                    </a:cubicBezTo>
                    <a:cubicBezTo>
                      <a:pt x="3845901" y="1306091"/>
                      <a:pt x="3871323" y="1287148"/>
                      <a:pt x="3894788" y="1266312"/>
                    </a:cubicBezTo>
                    <a:cubicBezTo>
                      <a:pt x="3898699" y="1262523"/>
                      <a:pt x="3903588" y="1258734"/>
                      <a:pt x="3907499" y="1254946"/>
                    </a:cubicBezTo>
                    <a:cubicBezTo>
                      <a:pt x="3907499" y="1271047"/>
                      <a:pt x="3912388" y="1287148"/>
                      <a:pt x="3925099" y="1300408"/>
                    </a:cubicBezTo>
                    <a:cubicBezTo>
                      <a:pt x="3942698" y="1317456"/>
                      <a:pt x="3973008" y="1325980"/>
                      <a:pt x="4001363" y="1325033"/>
                    </a:cubicBezTo>
                    <a:cubicBezTo>
                      <a:pt x="3991585" y="1337346"/>
                      <a:pt x="3981808" y="1349659"/>
                      <a:pt x="3973008" y="1362919"/>
                    </a:cubicBezTo>
                    <a:cubicBezTo>
                      <a:pt x="3970075" y="1366707"/>
                      <a:pt x="3967142" y="1371443"/>
                      <a:pt x="3964208" y="1376178"/>
                    </a:cubicBezTo>
                    <a:cubicBezTo>
                      <a:pt x="3958342" y="1375231"/>
                      <a:pt x="3951498" y="1374284"/>
                      <a:pt x="3944654" y="1374284"/>
                    </a:cubicBezTo>
                    <a:cubicBezTo>
                      <a:pt x="3923143" y="1372390"/>
                      <a:pt x="3876211" y="1364813"/>
                      <a:pt x="3858612" y="1382808"/>
                    </a:cubicBezTo>
                    <a:cubicBezTo>
                      <a:pt x="3840034" y="1402698"/>
                      <a:pt x="3848834" y="1427323"/>
                      <a:pt x="3865456" y="1446266"/>
                    </a:cubicBezTo>
                    <a:cubicBezTo>
                      <a:pt x="3876211" y="1459526"/>
                      <a:pt x="3887944" y="1472786"/>
                      <a:pt x="3900655" y="1485098"/>
                    </a:cubicBezTo>
                    <a:lnTo>
                      <a:pt x="3900655" y="1485098"/>
                    </a:lnTo>
                    <a:cubicBezTo>
                      <a:pt x="3892833" y="1484151"/>
                      <a:pt x="3884033" y="1484151"/>
                      <a:pt x="3874256" y="1485098"/>
                    </a:cubicBezTo>
                    <a:cubicBezTo>
                      <a:pt x="3859589" y="1486045"/>
                      <a:pt x="3832213" y="1495517"/>
                      <a:pt x="3835146" y="1514459"/>
                    </a:cubicBezTo>
                    <a:cubicBezTo>
                      <a:pt x="3838079" y="1536243"/>
                      <a:pt x="3886967" y="1555186"/>
                      <a:pt x="3904566" y="1562763"/>
                    </a:cubicBezTo>
                    <a:cubicBezTo>
                      <a:pt x="3919232" y="1568445"/>
                      <a:pt x="3934876" y="1572234"/>
                      <a:pt x="3949542" y="1575075"/>
                    </a:cubicBezTo>
                    <a:cubicBezTo>
                      <a:pt x="3923143" y="1581705"/>
                      <a:pt x="3895766" y="1589282"/>
                      <a:pt x="3869367" y="1598754"/>
                    </a:cubicBezTo>
                    <a:cubicBezTo>
                      <a:pt x="3850790" y="1605383"/>
                      <a:pt x="3763771" y="1633798"/>
                      <a:pt x="3784303" y="1668841"/>
                    </a:cubicBezTo>
                    <a:cubicBezTo>
                      <a:pt x="3797992" y="1692519"/>
                      <a:pt x="3831235" y="1695360"/>
                      <a:pt x="3858612" y="1699149"/>
                    </a:cubicBezTo>
                    <a:cubicBezTo>
                      <a:pt x="3798969" y="1721881"/>
                      <a:pt x="3745193" y="1753135"/>
                      <a:pt x="3761815" y="1774920"/>
                    </a:cubicBezTo>
                    <a:cubicBezTo>
                      <a:pt x="3775503" y="1791968"/>
                      <a:pt x="3801903" y="1793862"/>
                      <a:pt x="3822435" y="1800492"/>
                    </a:cubicBezTo>
                    <a:cubicBezTo>
                      <a:pt x="3848834" y="1808069"/>
                      <a:pt x="3882078" y="1806175"/>
                      <a:pt x="3909455" y="1805228"/>
                    </a:cubicBezTo>
                    <a:cubicBezTo>
                      <a:pt x="3917276" y="1805228"/>
                      <a:pt x="3925099" y="1804280"/>
                      <a:pt x="3932920" y="1803334"/>
                    </a:cubicBezTo>
                    <a:cubicBezTo>
                      <a:pt x="3935854" y="1807122"/>
                      <a:pt x="3934876" y="1811858"/>
                      <a:pt x="3925099" y="1819435"/>
                    </a:cubicBezTo>
                    <a:cubicBezTo>
                      <a:pt x="3890877" y="1847848"/>
                      <a:pt x="3855679" y="1881945"/>
                      <a:pt x="3856656" y="1928355"/>
                    </a:cubicBezTo>
                    <a:cubicBezTo>
                      <a:pt x="3856656" y="1941614"/>
                      <a:pt x="3856656" y="2004125"/>
                      <a:pt x="3888922" y="1997495"/>
                    </a:cubicBezTo>
                    <a:cubicBezTo>
                      <a:pt x="3922165" y="1990865"/>
                      <a:pt x="3940742" y="1946350"/>
                      <a:pt x="3954431" y="1921725"/>
                    </a:cubicBezTo>
                    <a:cubicBezTo>
                      <a:pt x="3960297" y="1911306"/>
                      <a:pt x="3965186" y="1899941"/>
                      <a:pt x="3970075" y="1887628"/>
                    </a:cubicBezTo>
                    <a:cubicBezTo>
                      <a:pt x="3970075" y="1893311"/>
                      <a:pt x="3973986" y="1898993"/>
                      <a:pt x="3990607" y="1907518"/>
                    </a:cubicBezTo>
                    <a:cubicBezTo>
                      <a:pt x="3992563" y="1908464"/>
                      <a:pt x="3994518" y="1909412"/>
                      <a:pt x="3996474" y="1910359"/>
                    </a:cubicBezTo>
                    <a:cubicBezTo>
                      <a:pt x="3980830" y="1936879"/>
                      <a:pt x="3973008" y="1970028"/>
                      <a:pt x="4018962" y="1967187"/>
                    </a:cubicBezTo>
                    <a:cubicBezTo>
                      <a:pt x="4045361" y="1965293"/>
                      <a:pt x="4165624" y="1938773"/>
                      <a:pt x="4131403" y="1969081"/>
                    </a:cubicBezTo>
                    <a:cubicBezTo>
                      <a:pt x="4103048" y="1994653"/>
                      <a:pt x="4088382" y="2017384"/>
                      <a:pt x="4083493" y="2053376"/>
                    </a:cubicBezTo>
                    <a:cubicBezTo>
                      <a:pt x="4070782" y="2122516"/>
                      <a:pt x="4179312" y="2075159"/>
                      <a:pt x="4199845" y="2065688"/>
                    </a:cubicBezTo>
                    <a:cubicBezTo>
                      <a:pt x="4234066" y="2049587"/>
                      <a:pt x="4210600" y="2060952"/>
                      <a:pt x="4216467" y="2093155"/>
                    </a:cubicBezTo>
                    <a:cubicBezTo>
                      <a:pt x="4224288" y="2133882"/>
                      <a:pt x="4220378" y="2121568"/>
                      <a:pt x="4236999" y="2159454"/>
                    </a:cubicBezTo>
                    <a:cubicBezTo>
                      <a:pt x="4246777" y="2181238"/>
                      <a:pt x="4278065" y="2195445"/>
                      <a:pt x="4301530" y="2189762"/>
                    </a:cubicBezTo>
                    <a:cubicBezTo>
                      <a:pt x="4376817" y="2171767"/>
                      <a:pt x="4416904" y="2099785"/>
                      <a:pt x="4409082" y="2024962"/>
                    </a:cubicBezTo>
                    <a:cubicBezTo>
                      <a:pt x="4407127" y="2006019"/>
                      <a:pt x="4466769" y="2057164"/>
                      <a:pt x="4467747" y="2058111"/>
                    </a:cubicBezTo>
                    <a:cubicBezTo>
                      <a:pt x="4484369" y="2072318"/>
                      <a:pt x="4516634" y="2080842"/>
                      <a:pt x="4537167" y="2088419"/>
                    </a:cubicBezTo>
                    <a:cubicBezTo>
                      <a:pt x="4576277" y="2101679"/>
                      <a:pt x="4606587" y="2095049"/>
                      <a:pt x="4640808" y="2079895"/>
                    </a:cubicBezTo>
                    <a:cubicBezTo>
                      <a:pt x="4700450" y="2054322"/>
                      <a:pt x="4677962" y="1996547"/>
                      <a:pt x="4652541" y="1952033"/>
                    </a:cubicBezTo>
                    <a:cubicBezTo>
                      <a:pt x="4716094" y="1982341"/>
                      <a:pt x="4804091" y="2024962"/>
                      <a:pt x="4847112" y="1974764"/>
                    </a:cubicBezTo>
                    <a:cubicBezTo>
                      <a:pt x="4864712" y="1953927"/>
                      <a:pt x="4868622" y="1931196"/>
                      <a:pt x="4863734" y="1909412"/>
                    </a:cubicBezTo>
                    <a:cubicBezTo>
                      <a:pt x="4921421" y="1931196"/>
                      <a:pt x="4990840" y="1937826"/>
                      <a:pt x="5040706" y="1913200"/>
                    </a:cubicBezTo>
                    <a:cubicBezTo>
                      <a:pt x="5039728" y="1967187"/>
                      <a:pt x="5125769" y="2012649"/>
                      <a:pt x="5159990" y="1913200"/>
                    </a:cubicBezTo>
                    <a:cubicBezTo>
                      <a:pt x="5182479" y="1937826"/>
                      <a:pt x="5216700" y="1963398"/>
                      <a:pt x="5247009" y="1943508"/>
                    </a:cubicBezTo>
                    <a:cubicBezTo>
                      <a:pt x="5303719" y="1905623"/>
                      <a:pt x="5302741" y="1854478"/>
                      <a:pt x="5298830" y="1797650"/>
                    </a:cubicBezTo>
                    <a:cubicBezTo>
                      <a:pt x="5382916" y="1848796"/>
                      <a:pt x="5530556" y="1897099"/>
                      <a:pt x="5548155" y="1762607"/>
                    </a:cubicBezTo>
                    <a:cubicBezTo>
                      <a:pt x="5552066" y="1731352"/>
                      <a:pt x="5474824" y="1688731"/>
                      <a:pt x="5465047" y="1654635"/>
                    </a:cubicBezTo>
                    <a:cubicBezTo>
                      <a:pt x="5493402" y="1651793"/>
                      <a:pt x="5521756" y="1641374"/>
                      <a:pt x="5547177" y="1620538"/>
                    </a:cubicBezTo>
                    <a:cubicBezTo>
                      <a:pt x="5598020" y="1579811"/>
                      <a:pt x="5594109" y="1522983"/>
                      <a:pt x="5571621" y="1472786"/>
                    </a:cubicBezTo>
                    <a:cubicBezTo>
                      <a:pt x="5661574" y="1504988"/>
                      <a:pt x="5764237" y="1515406"/>
                      <a:pt x="5846368" y="1464261"/>
                    </a:cubicBezTo>
                    <a:cubicBezTo>
                      <a:pt x="5901121" y="1431112"/>
                      <a:pt x="5883522" y="1391332"/>
                      <a:pt x="5849301" y="1362919"/>
                    </a:cubicBezTo>
                    <a:cubicBezTo>
                      <a:pt x="5894277" y="1361971"/>
                      <a:pt x="5940231" y="1352500"/>
                      <a:pt x="5953919" y="1314615"/>
                    </a:cubicBezTo>
                    <a:cubicBezTo>
                      <a:pt x="5967608" y="1276730"/>
                      <a:pt x="5938275" y="1259682"/>
                      <a:pt x="5903076" y="1252104"/>
                    </a:cubicBezTo>
                    <a:cubicBezTo>
                      <a:pt x="5918720" y="1242633"/>
                      <a:pt x="5929476" y="1226532"/>
                      <a:pt x="5936320" y="1199065"/>
                    </a:cubicBezTo>
                    <a:cubicBezTo>
                      <a:pt x="5948053" y="1146973"/>
                      <a:pt x="5870811" y="1116665"/>
                      <a:pt x="5819968" y="1093934"/>
                    </a:cubicBezTo>
                    <a:cubicBezTo>
                      <a:pt x="5875699" y="1082568"/>
                      <a:pt x="5928498" y="1069309"/>
                      <a:pt x="5963697" y="1020058"/>
                    </a:cubicBezTo>
                    <a:cubicBezTo>
                      <a:pt x="6014540" y="949970"/>
                      <a:pt x="5926543" y="895984"/>
                      <a:pt x="5873744" y="858099"/>
                    </a:cubicBezTo>
                    <a:cubicBezTo>
                      <a:pt x="5938275" y="844839"/>
                      <a:pt x="6027250" y="838209"/>
                      <a:pt x="6050716" y="774751"/>
                    </a:cubicBezTo>
                    <a:cubicBezTo>
                      <a:pt x="6084937" y="685721"/>
                      <a:pt x="5960764" y="663938"/>
                      <a:pt x="5887433" y="647836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88B8523A-D780-114E-696A-6BD7C7626D87}"/>
                  </a:ext>
                </a:extLst>
              </p:cNvPr>
              <p:cNvSpPr/>
              <p:nvPr/>
            </p:nvSpPr>
            <p:spPr>
              <a:xfrm>
                <a:off x="1456826" y="943180"/>
                <a:ext cx="5506781" cy="1683357"/>
              </a:xfrm>
              <a:custGeom>
                <a:avLst/>
                <a:gdLst>
                  <a:gd name="connsiteX0" fmla="*/ 5491993 w 5506781"/>
                  <a:gd name="connsiteY0" fmla="*/ 512397 h 1683357"/>
                  <a:gd name="connsiteX1" fmla="*/ 5506660 w 5506781"/>
                  <a:gd name="connsiteY1" fmla="*/ 469776 h 1683357"/>
                  <a:gd name="connsiteX2" fmla="*/ 5194759 w 5506781"/>
                  <a:gd name="connsiteY2" fmla="*/ 530392 h 1683357"/>
                  <a:gd name="connsiteX3" fmla="*/ 5293511 w 5506781"/>
                  <a:gd name="connsiteY3" fmla="*/ 598585 h 1683357"/>
                  <a:gd name="connsiteX4" fmla="*/ 5290578 w 5506781"/>
                  <a:gd name="connsiteY4" fmla="*/ 606163 h 1683357"/>
                  <a:gd name="connsiteX5" fmla="*/ 5194759 w 5506781"/>
                  <a:gd name="connsiteY5" fmla="*/ 624158 h 1683357"/>
                  <a:gd name="connsiteX6" fmla="*/ 5189870 w 5506781"/>
                  <a:gd name="connsiteY6" fmla="*/ 626999 h 1683357"/>
                  <a:gd name="connsiteX7" fmla="*/ 5336532 w 5506781"/>
                  <a:gd name="connsiteY7" fmla="*/ 707505 h 1683357"/>
                  <a:gd name="connsiteX8" fmla="*/ 5335554 w 5506781"/>
                  <a:gd name="connsiteY8" fmla="*/ 717924 h 1683357"/>
                  <a:gd name="connsiteX9" fmla="*/ 5252446 w 5506781"/>
                  <a:gd name="connsiteY9" fmla="*/ 732131 h 1683357"/>
                  <a:gd name="connsiteX10" fmla="*/ 5255379 w 5506781"/>
                  <a:gd name="connsiteY10" fmla="*/ 761492 h 1683357"/>
                  <a:gd name="connsiteX11" fmla="*/ 5313066 w 5506781"/>
                  <a:gd name="connsiteY11" fmla="*/ 830632 h 1683357"/>
                  <a:gd name="connsiteX12" fmla="*/ 5239735 w 5506781"/>
                  <a:gd name="connsiteY12" fmla="*/ 901667 h 1683357"/>
                  <a:gd name="connsiteX13" fmla="*/ 5070585 w 5506781"/>
                  <a:gd name="connsiteY13" fmla="*/ 880830 h 1683357"/>
                  <a:gd name="connsiteX14" fmla="*/ 5042231 w 5506781"/>
                  <a:gd name="connsiteY14" fmla="*/ 872306 h 1683357"/>
                  <a:gd name="connsiteX15" fmla="*/ 5055919 w 5506781"/>
                  <a:gd name="connsiteY15" fmla="*/ 956600 h 1683357"/>
                  <a:gd name="connsiteX16" fmla="*/ 4856459 w 5506781"/>
                  <a:gd name="connsiteY16" fmla="*/ 904508 h 1683357"/>
                  <a:gd name="connsiteX17" fmla="*/ 4886769 w 5506781"/>
                  <a:gd name="connsiteY17" fmla="*/ 1030476 h 1683357"/>
                  <a:gd name="connsiteX18" fmla="*/ 4874059 w 5506781"/>
                  <a:gd name="connsiteY18" fmla="*/ 1153603 h 1683357"/>
                  <a:gd name="connsiteX19" fmla="*/ 4781173 w 5506781"/>
                  <a:gd name="connsiteY19" fmla="*/ 1062678 h 1683357"/>
                  <a:gd name="connsiteX20" fmla="*/ 4752818 w 5506781"/>
                  <a:gd name="connsiteY20" fmla="*/ 1217061 h 1683357"/>
                  <a:gd name="connsiteX21" fmla="*/ 4741085 w 5506781"/>
                  <a:gd name="connsiteY21" fmla="*/ 1217061 h 1683357"/>
                  <a:gd name="connsiteX22" fmla="*/ 4706864 w 5506781"/>
                  <a:gd name="connsiteY22" fmla="*/ 1157391 h 1683357"/>
                  <a:gd name="connsiteX23" fmla="*/ 4676554 w 5506781"/>
                  <a:gd name="connsiteY23" fmla="*/ 1278624 h 1683357"/>
                  <a:gd name="connsiteX24" fmla="*/ 4537714 w 5506781"/>
                  <a:gd name="connsiteY24" fmla="*/ 1239792 h 1683357"/>
                  <a:gd name="connsiteX25" fmla="*/ 4516204 w 5506781"/>
                  <a:gd name="connsiteY25" fmla="*/ 1221796 h 1683357"/>
                  <a:gd name="connsiteX26" fmla="*/ 4505449 w 5506781"/>
                  <a:gd name="connsiteY26" fmla="*/ 1299461 h 1683357"/>
                  <a:gd name="connsiteX27" fmla="*/ 4346076 w 5506781"/>
                  <a:gd name="connsiteY27" fmla="*/ 1286201 h 1683357"/>
                  <a:gd name="connsiteX28" fmla="*/ 4349010 w 5506781"/>
                  <a:gd name="connsiteY28" fmla="*/ 1361971 h 1683357"/>
                  <a:gd name="connsiteX29" fmla="*/ 4244391 w 5506781"/>
                  <a:gd name="connsiteY29" fmla="*/ 1368601 h 1683357"/>
                  <a:gd name="connsiteX30" fmla="*/ 4151505 w 5506781"/>
                  <a:gd name="connsiteY30" fmla="*/ 1233162 h 1683357"/>
                  <a:gd name="connsiteX31" fmla="*/ 4149549 w 5506781"/>
                  <a:gd name="connsiteY31" fmla="*/ 1228426 h 1683357"/>
                  <a:gd name="connsiteX32" fmla="*/ 4114351 w 5506781"/>
                  <a:gd name="connsiteY32" fmla="*/ 1418799 h 1683357"/>
                  <a:gd name="connsiteX33" fmla="*/ 4106529 w 5506781"/>
                  <a:gd name="connsiteY33" fmla="*/ 1421640 h 1683357"/>
                  <a:gd name="connsiteX34" fmla="*/ 4038087 w 5506781"/>
                  <a:gd name="connsiteY34" fmla="*/ 1340187 h 1683357"/>
                  <a:gd name="connsiteX35" fmla="*/ 3993110 w 5506781"/>
                  <a:gd name="connsiteY35" fmla="*/ 1440583 h 1683357"/>
                  <a:gd name="connsiteX36" fmla="*/ 3983333 w 5506781"/>
                  <a:gd name="connsiteY36" fmla="*/ 1440583 h 1683357"/>
                  <a:gd name="connsiteX37" fmla="*/ 3948134 w 5506781"/>
                  <a:gd name="connsiteY37" fmla="*/ 1307038 h 1683357"/>
                  <a:gd name="connsiteX38" fmla="*/ 3938357 w 5506781"/>
                  <a:gd name="connsiteY38" fmla="*/ 1328822 h 1683357"/>
                  <a:gd name="connsiteX39" fmla="*/ 3848404 w 5506781"/>
                  <a:gd name="connsiteY39" fmla="*/ 1433953 h 1683357"/>
                  <a:gd name="connsiteX40" fmla="*/ 3767251 w 5506781"/>
                  <a:gd name="connsiteY40" fmla="*/ 1390386 h 1683357"/>
                  <a:gd name="connsiteX41" fmla="*/ 3789739 w 5506781"/>
                  <a:gd name="connsiteY41" fmla="*/ 1276730 h 1683357"/>
                  <a:gd name="connsiteX42" fmla="*/ 3624501 w 5506781"/>
                  <a:gd name="connsiteY42" fmla="*/ 1339240 h 1683357"/>
                  <a:gd name="connsiteX43" fmla="*/ 3642100 w 5506781"/>
                  <a:gd name="connsiteY43" fmla="*/ 1249263 h 1683357"/>
                  <a:gd name="connsiteX44" fmla="*/ 3594190 w 5506781"/>
                  <a:gd name="connsiteY44" fmla="*/ 1269152 h 1683357"/>
                  <a:gd name="connsiteX45" fmla="*/ 3426018 w 5506781"/>
                  <a:gd name="connsiteY45" fmla="*/ 1268206 h 1683357"/>
                  <a:gd name="connsiteX46" fmla="*/ 3425041 w 5506781"/>
                  <a:gd name="connsiteY46" fmla="*/ 1260629 h 1683357"/>
                  <a:gd name="connsiteX47" fmla="*/ 3532592 w 5506781"/>
                  <a:gd name="connsiteY47" fmla="*/ 1189594 h 1683357"/>
                  <a:gd name="connsiteX48" fmla="*/ 3512060 w 5506781"/>
                  <a:gd name="connsiteY48" fmla="*/ 1161180 h 1683357"/>
                  <a:gd name="connsiteX49" fmla="*/ 3567791 w 5506781"/>
                  <a:gd name="connsiteY49" fmla="*/ 1077833 h 1683357"/>
                  <a:gd name="connsiteX50" fmla="*/ 3465128 w 5506781"/>
                  <a:gd name="connsiteY50" fmla="*/ 1034265 h 1683357"/>
                  <a:gd name="connsiteX51" fmla="*/ 3547259 w 5506781"/>
                  <a:gd name="connsiteY51" fmla="*/ 989750 h 1683357"/>
                  <a:gd name="connsiteX52" fmla="*/ 3505216 w 5506781"/>
                  <a:gd name="connsiteY52" fmla="*/ 907350 h 1683357"/>
                  <a:gd name="connsiteX53" fmla="*/ 3582458 w 5506781"/>
                  <a:gd name="connsiteY53" fmla="*/ 810742 h 1683357"/>
                  <a:gd name="connsiteX54" fmla="*/ 3465128 w 5506781"/>
                  <a:gd name="connsiteY54" fmla="*/ 741602 h 1683357"/>
                  <a:gd name="connsiteX55" fmla="*/ 3465128 w 5506781"/>
                  <a:gd name="connsiteY55" fmla="*/ 732131 h 1683357"/>
                  <a:gd name="connsiteX56" fmla="*/ 3477839 w 5506781"/>
                  <a:gd name="connsiteY56" fmla="*/ 719818 h 1683357"/>
                  <a:gd name="connsiteX57" fmla="*/ 3357576 w 5506781"/>
                  <a:gd name="connsiteY57" fmla="*/ 721712 h 1683357"/>
                  <a:gd name="connsiteX58" fmla="*/ 3353665 w 5506781"/>
                  <a:gd name="connsiteY58" fmla="*/ 712241 h 1683357"/>
                  <a:gd name="connsiteX59" fmla="*/ 3441662 w 5506781"/>
                  <a:gd name="connsiteY59" fmla="*/ 611845 h 1683357"/>
                  <a:gd name="connsiteX60" fmla="*/ 3408419 w 5506781"/>
                  <a:gd name="connsiteY60" fmla="*/ 612792 h 1683357"/>
                  <a:gd name="connsiteX61" fmla="*/ 3262735 w 5506781"/>
                  <a:gd name="connsiteY61" fmla="*/ 564489 h 1683357"/>
                  <a:gd name="connsiteX62" fmla="*/ 3315533 w 5506781"/>
                  <a:gd name="connsiteY62" fmla="*/ 469776 h 1683357"/>
                  <a:gd name="connsiteX63" fmla="*/ 3357576 w 5506781"/>
                  <a:gd name="connsiteY63" fmla="*/ 446098 h 1683357"/>
                  <a:gd name="connsiteX64" fmla="*/ 3288156 w 5506781"/>
                  <a:gd name="connsiteY64" fmla="*/ 462199 h 1683357"/>
                  <a:gd name="connsiteX65" fmla="*/ 3179627 w 5506781"/>
                  <a:gd name="connsiteY65" fmla="*/ 423367 h 1683357"/>
                  <a:gd name="connsiteX66" fmla="*/ 3212870 w 5506781"/>
                  <a:gd name="connsiteY66" fmla="*/ 321077 h 1683357"/>
                  <a:gd name="connsiteX67" fmla="*/ 3166916 w 5506781"/>
                  <a:gd name="connsiteY67" fmla="*/ 294557 h 1683357"/>
                  <a:gd name="connsiteX68" fmla="*/ 3151272 w 5506781"/>
                  <a:gd name="connsiteY68" fmla="*/ 152488 h 1683357"/>
                  <a:gd name="connsiteX69" fmla="*/ 3158116 w 5506781"/>
                  <a:gd name="connsiteY69" fmla="*/ 116497 h 1683357"/>
                  <a:gd name="connsiteX70" fmla="*/ 3099451 w 5506781"/>
                  <a:gd name="connsiteY70" fmla="*/ 215946 h 1683357"/>
                  <a:gd name="connsiteX71" fmla="*/ 3027098 w 5506781"/>
                  <a:gd name="connsiteY71" fmla="*/ 311605 h 1683357"/>
                  <a:gd name="connsiteX72" fmla="*/ 2964523 w 5506781"/>
                  <a:gd name="connsiteY72" fmla="*/ 351385 h 1683357"/>
                  <a:gd name="connsiteX73" fmla="*/ 2986033 w 5506781"/>
                  <a:gd name="connsiteY73" fmla="*/ 122180 h 1683357"/>
                  <a:gd name="connsiteX74" fmla="*/ 2748441 w 5506781"/>
                  <a:gd name="connsiteY74" fmla="*/ 372222 h 1683357"/>
                  <a:gd name="connsiteX75" fmla="*/ 2738664 w 5506781"/>
                  <a:gd name="connsiteY75" fmla="*/ 364645 h 1683357"/>
                  <a:gd name="connsiteX76" fmla="*/ 2761152 w 5506781"/>
                  <a:gd name="connsiteY76" fmla="*/ 215946 h 1683357"/>
                  <a:gd name="connsiteX77" fmla="*/ 2623290 w 5506781"/>
                  <a:gd name="connsiteY77" fmla="*/ 298346 h 1683357"/>
                  <a:gd name="connsiteX78" fmla="*/ 2505960 w 5506781"/>
                  <a:gd name="connsiteY78" fmla="*/ 151541 h 1683357"/>
                  <a:gd name="connsiteX79" fmla="*/ 2472717 w 5506781"/>
                  <a:gd name="connsiteY79" fmla="*/ 0 h 1683357"/>
                  <a:gd name="connsiteX80" fmla="*/ 2459028 w 5506781"/>
                  <a:gd name="connsiteY80" fmla="*/ 103237 h 1683357"/>
                  <a:gd name="connsiteX81" fmla="*/ 2390586 w 5506781"/>
                  <a:gd name="connsiteY81" fmla="*/ 205527 h 1683357"/>
                  <a:gd name="connsiteX82" fmla="*/ 2317255 w 5506781"/>
                  <a:gd name="connsiteY82" fmla="*/ 107973 h 1683357"/>
                  <a:gd name="connsiteX83" fmla="*/ 2244902 w 5506781"/>
                  <a:gd name="connsiteY83" fmla="*/ 225417 h 1683357"/>
                  <a:gd name="connsiteX84" fmla="*/ 2234147 w 5506781"/>
                  <a:gd name="connsiteY84" fmla="*/ 224469 h 1683357"/>
                  <a:gd name="connsiteX85" fmla="*/ 2220459 w 5506781"/>
                  <a:gd name="connsiteY85" fmla="*/ 68193 h 1683357"/>
                  <a:gd name="connsiteX86" fmla="*/ 2232192 w 5506781"/>
                  <a:gd name="connsiteY86" fmla="*/ 17048 h 1683357"/>
                  <a:gd name="connsiteX87" fmla="*/ 2130506 w 5506781"/>
                  <a:gd name="connsiteY87" fmla="*/ 173325 h 1683357"/>
                  <a:gd name="connsiteX88" fmla="*/ 1937891 w 5506781"/>
                  <a:gd name="connsiteY88" fmla="*/ 322024 h 1683357"/>
                  <a:gd name="connsiteX89" fmla="*/ 1931046 w 5506781"/>
                  <a:gd name="connsiteY89" fmla="*/ 313500 h 1683357"/>
                  <a:gd name="connsiteX90" fmla="*/ 2027843 w 5506781"/>
                  <a:gd name="connsiteY90" fmla="*/ 116497 h 1683357"/>
                  <a:gd name="connsiteX91" fmla="*/ 1920291 w 5506781"/>
                  <a:gd name="connsiteY91" fmla="*/ 255725 h 1683357"/>
                  <a:gd name="connsiteX92" fmla="*/ 1909536 w 5506781"/>
                  <a:gd name="connsiteY92" fmla="*/ 252884 h 1683357"/>
                  <a:gd name="connsiteX93" fmla="*/ 1901714 w 5506781"/>
                  <a:gd name="connsiteY93" fmla="*/ 230152 h 1683357"/>
                  <a:gd name="connsiteX94" fmla="*/ 1897803 w 5506781"/>
                  <a:gd name="connsiteY94" fmla="*/ 252884 h 1683357"/>
                  <a:gd name="connsiteX95" fmla="*/ 1811761 w 5506781"/>
                  <a:gd name="connsiteY95" fmla="*/ 411054 h 1683357"/>
                  <a:gd name="connsiteX96" fmla="*/ 1726698 w 5506781"/>
                  <a:gd name="connsiteY96" fmla="*/ 247201 h 1683357"/>
                  <a:gd name="connsiteX97" fmla="*/ 1650433 w 5506781"/>
                  <a:gd name="connsiteY97" fmla="*/ 680986 h 1683357"/>
                  <a:gd name="connsiteX98" fmla="*/ 1640656 w 5506781"/>
                  <a:gd name="connsiteY98" fmla="*/ 680986 h 1683357"/>
                  <a:gd name="connsiteX99" fmla="*/ 1636745 w 5506781"/>
                  <a:gd name="connsiteY99" fmla="*/ 678144 h 1683357"/>
                  <a:gd name="connsiteX100" fmla="*/ 1605457 w 5506781"/>
                  <a:gd name="connsiteY100" fmla="*/ 723606 h 1683357"/>
                  <a:gd name="connsiteX101" fmla="*/ 1519416 w 5506781"/>
                  <a:gd name="connsiteY101" fmla="*/ 738760 h 1683357"/>
                  <a:gd name="connsiteX102" fmla="*/ 1581992 w 5506781"/>
                  <a:gd name="connsiteY102" fmla="*/ 810742 h 1683357"/>
                  <a:gd name="connsiteX103" fmla="*/ 1410886 w 5506781"/>
                  <a:gd name="connsiteY103" fmla="*/ 873253 h 1683357"/>
                  <a:gd name="connsiteX104" fmla="*/ 1555592 w 5506781"/>
                  <a:gd name="connsiteY104" fmla="*/ 971754 h 1683357"/>
                  <a:gd name="connsiteX105" fmla="*/ 1449018 w 5506781"/>
                  <a:gd name="connsiteY105" fmla="*/ 1024794 h 1683357"/>
                  <a:gd name="connsiteX106" fmla="*/ 1302356 w 5506781"/>
                  <a:gd name="connsiteY106" fmla="*/ 994486 h 1683357"/>
                  <a:gd name="connsiteX107" fmla="*/ 1437285 w 5506781"/>
                  <a:gd name="connsiteY107" fmla="*/ 1164968 h 1683357"/>
                  <a:gd name="connsiteX108" fmla="*/ 1333644 w 5506781"/>
                  <a:gd name="connsiteY108" fmla="*/ 1180123 h 1683357"/>
                  <a:gd name="connsiteX109" fmla="*/ 1341466 w 5506781"/>
                  <a:gd name="connsiteY109" fmla="*/ 1237898 h 1683357"/>
                  <a:gd name="connsiteX110" fmla="*/ 1227070 w 5506781"/>
                  <a:gd name="connsiteY110" fmla="*/ 1311774 h 1683357"/>
                  <a:gd name="connsiteX111" fmla="*/ 1077475 w 5506781"/>
                  <a:gd name="connsiteY111" fmla="*/ 1234109 h 1683357"/>
                  <a:gd name="connsiteX112" fmla="*/ 1073564 w 5506781"/>
                  <a:gd name="connsiteY112" fmla="*/ 1304196 h 1683357"/>
                  <a:gd name="connsiteX113" fmla="*/ 1010010 w 5506781"/>
                  <a:gd name="connsiteY113" fmla="*/ 1321245 h 1683357"/>
                  <a:gd name="connsiteX114" fmla="*/ 940591 w 5506781"/>
                  <a:gd name="connsiteY114" fmla="*/ 1236950 h 1683357"/>
                  <a:gd name="connsiteX115" fmla="*/ 878015 w 5506781"/>
                  <a:gd name="connsiteY115" fmla="*/ 1423535 h 1683357"/>
                  <a:gd name="connsiteX116" fmla="*/ 776330 w 5506781"/>
                  <a:gd name="connsiteY116" fmla="*/ 1284307 h 1683357"/>
                  <a:gd name="connsiteX117" fmla="*/ 741131 w 5506781"/>
                  <a:gd name="connsiteY117" fmla="*/ 1159286 h 1683357"/>
                  <a:gd name="connsiteX118" fmla="*/ 738198 w 5506781"/>
                  <a:gd name="connsiteY118" fmla="*/ 1230321 h 1683357"/>
                  <a:gd name="connsiteX119" fmla="*/ 690288 w 5506781"/>
                  <a:gd name="connsiteY119" fmla="*/ 1329769 h 1683357"/>
                  <a:gd name="connsiteX120" fmla="*/ 610113 w 5506781"/>
                  <a:gd name="connsiteY120" fmla="*/ 1252104 h 1683357"/>
                  <a:gd name="connsiteX121" fmla="*/ 464429 w 5506781"/>
                  <a:gd name="connsiteY121" fmla="*/ 1398909 h 1683357"/>
                  <a:gd name="connsiteX122" fmla="*/ 455629 w 5506781"/>
                  <a:gd name="connsiteY122" fmla="*/ 1392279 h 1683357"/>
                  <a:gd name="connsiteX123" fmla="*/ 530916 w 5506781"/>
                  <a:gd name="connsiteY123" fmla="*/ 1220849 h 1683357"/>
                  <a:gd name="connsiteX124" fmla="*/ 463451 w 5506781"/>
                  <a:gd name="connsiteY124" fmla="*/ 1265365 h 1683357"/>
                  <a:gd name="connsiteX125" fmla="*/ 300168 w 5506781"/>
                  <a:gd name="connsiteY125" fmla="*/ 1336399 h 1683357"/>
                  <a:gd name="connsiteX126" fmla="*/ 248347 w 5506781"/>
                  <a:gd name="connsiteY126" fmla="*/ 1271047 h 1683357"/>
                  <a:gd name="connsiteX127" fmla="*/ 372521 w 5506781"/>
                  <a:gd name="connsiteY127" fmla="*/ 1144131 h 1683357"/>
                  <a:gd name="connsiteX128" fmla="*/ 202393 w 5506781"/>
                  <a:gd name="connsiteY128" fmla="*/ 1165916 h 1683357"/>
                  <a:gd name="connsiteX129" fmla="*/ 200438 w 5506781"/>
                  <a:gd name="connsiteY129" fmla="*/ 1157391 h 1683357"/>
                  <a:gd name="connsiteX130" fmla="*/ 224881 w 5506781"/>
                  <a:gd name="connsiteY130" fmla="*/ 1123295 h 1683357"/>
                  <a:gd name="connsiteX131" fmla="*/ 0 w 5506781"/>
                  <a:gd name="connsiteY131" fmla="*/ 1145079 h 1683357"/>
                  <a:gd name="connsiteX132" fmla="*/ 2933 w 5506781"/>
                  <a:gd name="connsiteY132" fmla="*/ 1155497 h 1683357"/>
                  <a:gd name="connsiteX133" fmla="*/ 99730 w 5506781"/>
                  <a:gd name="connsiteY133" fmla="*/ 1195276 h 1683357"/>
                  <a:gd name="connsiteX134" fmla="*/ 219993 w 5506781"/>
                  <a:gd name="connsiteY134" fmla="*/ 1226532 h 1683357"/>
                  <a:gd name="connsiteX135" fmla="*/ 131996 w 5506781"/>
                  <a:gd name="connsiteY135" fmla="*/ 1280518 h 1683357"/>
                  <a:gd name="connsiteX136" fmla="*/ 105596 w 5506781"/>
                  <a:gd name="connsiteY136" fmla="*/ 1355341 h 1683357"/>
                  <a:gd name="connsiteX137" fmla="*/ 200438 w 5506781"/>
                  <a:gd name="connsiteY137" fmla="*/ 1367654 h 1683357"/>
                  <a:gd name="connsiteX138" fmla="*/ 295279 w 5506781"/>
                  <a:gd name="connsiteY138" fmla="*/ 1397015 h 1683357"/>
                  <a:gd name="connsiteX139" fmla="*/ 344166 w 5506781"/>
                  <a:gd name="connsiteY139" fmla="*/ 1536243 h 1683357"/>
                  <a:gd name="connsiteX140" fmla="*/ 475184 w 5506781"/>
                  <a:gd name="connsiteY140" fmla="*/ 1441530 h 1683357"/>
                  <a:gd name="connsiteX141" fmla="*/ 571003 w 5506781"/>
                  <a:gd name="connsiteY141" fmla="*/ 1591176 h 1683357"/>
                  <a:gd name="connsiteX142" fmla="*/ 657045 w 5506781"/>
                  <a:gd name="connsiteY142" fmla="*/ 1478469 h 1683357"/>
                  <a:gd name="connsiteX143" fmla="*/ 709843 w 5506781"/>
                  <a:gd name="connsiteY143" fmla="*/ 1499305 h 1683357"/>
                  <a:gd name="connsiteX144" fmla="*/ 805662 w 5506781"/>
                  <a:gd name="connsiteY144" fmla="*/ 1542873 h 1683357"/>
                  <a:gd name="connsiteX145" fmla="*/ 867260 w 5506781"/>
                  <a:gd name="connsiteY145" fmla="*/ 1491728 h 1683357"/>
                  <a:gd name="connsiteX146" fmla="*/ 1037387 w 5506781"/>
                  <a:gd name="connsiteY146" fmla="*/ 1599701 h 1683357"/>
                  <a:gd name="connsiteX147" fmla="*/ 1116585 w 5506781"/>
                  <a:gd name="connsiteY147" fmla="*/ 1580758 h 1683357"/>
                  <a:gd name="connsiteX148" fmla="*/ 1259336 w 5506781"/>
                  <a:gd name="connsiteY148" fmla="*/ 1642321 h 1683357"/>
                  <a:gd name="connsiteX149" fmla="*/ 1318000 w 5506781"/>
                  <a:gd name="connsiteY149" fmla="*/ 1468997 h 1683357"/>
                  <a:gd name="connsiteX150" fmla="*/ 1448040 w 5506781"/>
                  <a:gd name="connsiteY150" fmla="*/ 1492675 h 1683357"/>
                  <a:gd name="connsiteX151" fmla="*/ 1469551 w 5506781"/>
                  <a:gd name="connsiteY151" fmla="*/ 1418799 h 1683357"/>
                  <a:gd name="connsiteX152" fmla="*/ 1468573 w 5506781"/>
                  <a:gd name="connsiteY152" fmla="*/ 1414064 h 1683357"/>
                  <a:gd name="connsiteX153" fmla="*/ 1502794 w 5506781"/>
                  <a:gd name="connsiteY153" fmla="*/ 1402698 h 1683357"/>
                  <a:gd name="connsiteX154" fmla="*/ 1523327 w 5506781"/>
                  <a:gd name="connsiteY154" fmla="*/ 1382808 h 1683357"/>
                  <a:gd name="connsiteX155" fmla="*/ 1538970 w 5506781"/>
                  <a:gd name="connsiteY155" fmla="*/ 1416905 h 1683357"/>
                  <a:gd name="connsiteX156" fmla="*/ 1604480 w 5506781"/>
                  <a:gd name="connsiteY156" fmla="*/ 1492675 h 1683357"/>
                  <a:gd name="connsiteX157" fmla="*/ 1636745 w 5506781"/>
                  <a:gd name="connsiteY157" fmla="*/ 1423535 h 1683357"/>
                  <a:gd name="connsiteX158" fmla="*/ 1568303 w 5506781"/>
                  <a:gd name="connsiteY158" fmla="*/ 1314615 h 1683357"/>
                  <a:gd name="connsiteX159" fmla="*/ 1572214 w 5506781"/>
                  <a:gd name="connsiteY159" fmla="*/ 1291884 h 1683357"/>
                  <a:gd name="connsiteX160" fmla="*/ 1541904 w 5506781"/>
                  <a:gd name="connsiteY160" fmla="*/ 1263470 h 1683357"/>
                  <a:gd name="connsiteX161" fmla="*/ 1546793 w 5506781"/>
                  <a:gd name="connsiteY161" fmla="*/ 1252104 h 1683357"/>
                  <a:gd name="connsiteX162" fmla="*/ 1672922 w 5506781"/>
                  <a:gd name="connsiteY162" fmla="*/ 1202854 h 1683357"/>
                  <a:gd name="connsiteX163" fmla="*/ 1672922 w 5506781"/>
                  <a:gd name="connsiteY163" fmla="*/ 1202854 h 1683357"/>
                  <a:gd name="connsiteX164" fmla="*/ 1672922 w 5506781"/>
                  <a:gd name="connsiteY164" fmla="*/ 1202854 h 1683357"/>
                  <a:gd name="connsiteX165" fmla="*/ 1718876 w 5506781"/>
                  <a:gd name="connsiteY165" fmla="*/ 1144131 h 1683357"/>
                  <a:gd name="connsiteX166" fmla="*/ 1677810 w 5506781"/>
                  <a:gd name="connsiteY166" fmla="*/ 1069308 h 1683357"/>
                  <a:gd name="connsiteX167" fmla="*/ 1649456 w 5506781"/>
                  <a:gd name="connsiteY167" fmla="*/ 1003957 h 1683357"/>
                  <a:gd name="connsiteX168" fmla="*/ 1739408 w 5506781"/>
                  <a:gd name="connsiteY168" fmla="*/ 1021952 h 1683357"/>
                  <a:gd name="connsiteX169" fmla="*/ 1737453 w 5506781"/>
                  <a:gd name="connsiteY169" fmla="*/ 976490 h 1683357"/>
                  <a:gd name="connsiteX170" fmla="*/ 1710076 w 5506781"/>
                  <a:gd name="connsiteY170" fmla="*/ 938605 h 1683357"/>
                  <a:gd name="connsiteX171" fmla="*/ 1720831 w 5506781"/>
                  <a:gd name="connsiteY171" fmla="*/ 941446 h 1683357"/>
                  <a:gd name="connsiteX172" fmla="*/ 1741364 w 5506781"/>
                  <a:gd name="connsiteY172" fmla="*/ 957547 h 1683357"/>
                  <a:gd name="connsiteX173" fmla="*/ 1791229 w 5506781"/>
                  <a:gd name="connsiteY173" fmla="*/ 964177 h 1683357"/>
                  <a:gd name="connsiteX174" fmla="*/ 1808828 w 5506781"/>
                  <a:gd name="connsiteY174" fmla="*/ 930080 h 1683357"/>
                  <a:gd name="connsiteX175" fmla="*/ 1744297 w 5506781"/>
                  <a:gd name="connsiteY175" fmla="*/ 783276 h 1683357"/>
                  <a:gd name="connsiteX176" fmla="*/ 1812739 w 5506781"/>
                  <a:gd name="connsiteY176" fmla="*/ 803165 h 1683357"/>
                  <a:gd name="connsiteX177" fmla="*/ 1858693 w 5506781"/>
                  <a:gd name="connsiteY177" fmla="*/ 771910 h 1683357"/>
                  <a:gd name="connsiteX178" fmla="*/ 1842072 w 5506781"/>
                  <a:gd name="connsiteY178" fmla="*/ 680986 h 1683357"/>
                  <a:gd name="connsiteX179" fmla="*/ 1812739 w 5506781"/>
                  <a:gd name="connsiteY179" fmla="*/ 626999 h 1683357"/>
                  <a:gd name="connsiteX180" fmla="*/ 1809806 w 5506781"/>
                  <a:gd name="connsiteY180" fmla="*/ 620369 h 1683357"/>
                  <a:gd name="connsiteX181" fmla="*/ 1872381 w 5506781"/>
                  <a:gd name="connsiteY181" fmla="*/ 627947 h 1683357"/>
                  <a:gd name="connsiteX182" fmla="*/ 1871404 w 5506781"/>
                  <a:gd name="connsiteY182" fmla="*/ 552176 h 1683357"/>
                  <a:gd name="connsiteX183" fmla="*/ 1870426 w 5506781"/>
                  <a:gd name="connsiteY183" fmla="*/ 521868 h 1683357"/>
                  <a:gd name="connsiteX184" fmla="*/ 1870426 w 5506781"/>
                  <a:gd name="connsiteY184" fmla="*/ 497243 h 1683357"/>
                  <a:gd name="connsiteX185" fmla="*/ 1870426 w 5506781"/>
                  <a:gd name="connsiteY185" fmla="*/ 496296 h 1683357"/>
                  <a:gd name="connsiteX186" fmla="*/ 1887048 w 5506781"/>
                  <a:gd name="connsiteY186" fmla="*/ 563542 h 1683357"/>
                  <a:gd name="connsiteX187" fmla="*/ 1926157 w 5506781"/>
                  <a:gd name="connsiteY187" fmla="*/ 553123 h 1683357"/>
                  <a:gd name="connsiteX188" fmla="*/ 1947668 w 5506781"/>
                  <a:gd name="connsiteY188" fmla="*/ 537022 h 1683357"/>
                  <a:gd name="connsiteX189" fmla="*/ 1921269 w 5506781"/>
                  <a:gd name="connsiteY189" fmla="*/ 589114 h 1683357"/>
                  <a:gd name="connsiteX190" fmla="*/ 1920291 w 5506781"/>
                  <a:gd name="connsiteY190" fmla="*/ 616581 h 1683357"/>
                  <a:gd name="connsiteX191" fmla="*/ 1925180 w 5506781"/>
                  <a:gd name="connsiteY191" fmla="*/ 617528 h 1683357"/>
                  <a:gd name="connsiteX192" fmla="*/ 1966245 w 5506781"/>
                  <a:gd name="connsiteY192" fmla="*/ 583431 h 1683357"/>
                  <a:gd name="connsiteX193" fmla="*/ 2023932 w 5506781"/>
                  <a:gd name="connsiteY193" fmla="*/ 520921 h 1683357"/>
                  <a:gd name="connsiteX194" fmla="*/ 2087485 w 5506781"/>
                  <a:gd name="connsiteY194" fmla="*/ 428102 h 1683357"/>
                  <a:gd name="connsiteX195" fmla="*/ 2082597 w 5506781"/>
                  <a:gd name="connsiteY195" fmla="*/ 474512 h 1683357"/>
                  <a:gd name="connsiteX196" fmla="*/ 2093352 w 5506781"/>
                  <a:gd name="connsiteY196" fmla="*/ 540810 h 1683357"/>
                  <a:gd name="connsiteX197" fmla="*/ 2129529 w 5506781"/>
                  <a:gd name="connsiteY197" fmla="*/ 518080 h 1683357"/>
                  <a:gd name="connsiteX198" fmla="*/ 2156905 w 5506781"/>
                  <a:gd name="connsiteY198" fmla="*/ 459358 h 1683357"/>
                  <a:gd name="connsiteX199" fmla="*/ 2167661 w 5506781"/>
                  <a:gd name="connsiteY199" fmla="*/ 369380 h 1683357"/>
                  <a:gd name="connsiteX200" fmla="*/ 2196015 w 5506781"/>
                  <a:gd name="connsiteY200" fmla="*/ 410107 h 1683357"/>
                  <a:gd name="connsiteX201" fmla="*/ 2265435 w 5506781"/>
                  <a:gd name="connsiteY201" fmla="*/ 443256 h 1683357"/>
                  <a:gd name="connsiteX202" fmla="*/ 2283034 w 5506781"/>
                  <a:gd name="connsiteY202" fmla="*/ 439468 h 1683357"/>
                  <a:gd name="connsiteX203" fmla="*/ 2241969 w 5506781"/>
                  <a:gd name="connsiteY203" fmla="*/ 555018 h 1683357"/>
                  <a:gd name="connsiteX204" fmla="*/ 2245880 w 5506781"/>
                  <a:gd name="connsiteY204" fmla="*/ 633629 h 1683357"/>
                  <a:gd name="connsiteX205" fmla="*/ 2303567 w 5506781"/>
                  <a:gd name="connsiteY205" fmla="*/ 591956 h 1683357"/>
                  <a:gd name="connsiteX206" fmla="*/ 2340721 w 5506781"/>
                  <a:gd name="connsiteY206" fmla="*/ 551229 h 1683357"/>
                  <a:gd name="connsiteX207" fmla="*/ 2387653 w 5506781"/>
                  <a:gd name="connsiteY207" fmla="*/ 494401 h 1683357"/>
                  <a:gd name="connsiteX208" fmla="*/ 2395475 w 5506781"/>
                  <a:gd name="connsiteY208" fmla="*/ 605215 h 1683357"/>
                  <a:gd name="connsiteX209" fmla="*/ 2447296 w 5506781"/>
                  <a:gd name="connsiteY209" fmla="*/ 529445 h 1683357"/>
                  <a:gd name="connsiteX210" fmla="*/ 2487383 w 5506781"/>
                  <a:gd name="connsiteY210" fmla="*/ 413895 h 1683357"/>
                  <a:gd name="connsiteX211" fmla="*/ 2503027 w 5506781"/>
                  <a:gd name="connsiteY211" fmla="*/ 452728 h 1683357"/>
                  <a:gd name="connsiteX212" fmla="*/ 2528449 w 5506781"/>
                  <a:gd name="connsiteY212" fmla="*/ 486824 h 1683357"/>
                  <a:gd name="connsiteX213" fmla="*/ 2600802 w 5506781"/>
                  <a:gd name="connsiteY213" fmla="*/ 517132 h 1683357"/>
                  <a:gd name="connsiteX214" fmla="*/ 2622312 w 5506781"/>
                  <a:gd name="connsiteY214" fmla="*/ 465040 h 1683357"/>
                  <a:gd name="connsiteX215" fmla="*/ 2615468 w 5506781"/>
                  <a:gd name="connsiteY215" fmla="*/ 397794 h 1683357"/>
                  <a:gd name="connsiteX216" fmla="*/ 2669244 w 5506781"/>
                  <a:gd name="connsiteY216" fmla="*/ 455569 h 1683357"/>
                  <a:gd name="connsiteX217" fmla="*/ 2674132 w 5506781"/>
                  <a:gd name="connsiteY217" fmla="*/ 457463 h 1683357"/>
                  <a:gd name="connsiteX218" fmla="*/ 2651644 w 5506781"/>
                  <a:gd name="connsiteY218" fmla="*/ 495348 h 1683357"/>
                  <a:gd name="connsiteX219" fmla="*/ 2607646 w 5506781"/>
                  <a:gd name="connsiteY219" fmla="*/ 611845 h 1683357"/>
                  <a:gd name="connsiteX220" fmla="*/ 2712264 w 5506781"/>
                  <a:gd name="connsiteY220" fmla="*/ 614687 h 1683357"/>
                  <a:gd name="connsiteX221" fmla="*/ 2671199 w 5506781"/>
                  <a:gd name="connsiteY221" fmla="*/ 702770 h 1683357"/>
                  <a:gd name="connsiteX222" fmla="*/ 2754307 w 5506781"/>
                  <a:gd name="connsiteY222" fmla="*/ 676250 h 1683357"/>
                  <a:gd name="connsiteX223" fmla="*/ 2814928 w 5506781"/>
                  <a:gd name="connsiteY223" fmla="*/ 634576 h 1683357"/>
                  <a:gd name="connsiteX224" fmla="*/ 2847193 w 5506781"/>
                  <a:gd name="connsiteY224" fmla="*/ 606163 h 1683357"/>
                  <a:gd name="connsiteX225" fmla="*/ 2866748 w 5506781"/>
                  <a:gd name="connsiteY225" fmla="*/ 660149 h 1683357"/>
                  <a:gd name="connsiteX226" fmla="*/ 2946923 w 5506781"/>
                  <a:gd name="connsiteY226" fmla="*/ 661096 h 1683357"/>
                  <a:gd name="connsiteX227" fmla="*/ 2985055 w 5506781"/>
                  <a:gd name="connsiteY227" fmla="*/ 406318 h 1683357"/>
                  <a:gd name="connsiteX228" fmla="*/ 3105318 w 5506781"/>
                  <a:gd name="connsiteY228" fmla="*/ 493454 h 1683357"/>
                  <a:gd name="connsiteX229" fmla="*/ 3118029 w 5506781"/>
                  <a:gd name="connsiteY229" fmla="*/ 481142 h 1683357"/>
                  <a:gd name="connsiteX230" fmla="*/ 3106296 w 5506781"/>
                  <a:gd name="connsiteY230" fmla="*/ 533234 h 1683357"/>
                  <a:gd name="connsiteX231" fmla="*/ 3104340 w 5506781"/>
                  <a:gd name="connsiteY231" fmla="*/ 596691 h 1683357"/>
                  <a:gd name="connsiteX232" fmla="*/ 3152250 w 5506781"/>
                  <a:gd name="connsiteY232" fmla="*/ 597638 h 1683357"/>
                  <a:gd name="connsiteX233" fmla="*/ 3151272 w 5506781"/>
                  <a:gd name="connsiteY233" fmla="*/ 620369 h 1683357"/>
                  <a:gd name="connsiteX234" fmla="*/ 3221669 w 5506781"/>
                  <a:gd name="connsiteY234" fmla="*/ 631735 h 1683357"/>
                  <a:gd name="connsiteX235" fmla="*/ 3239269 w 5506781"/>
                  <a:gd name="connsiteY235" fmla="*/ 625105 h 1683357"/>
                  <a:gd name="connsiteX236" fmla="*/ 3219714 w 5506781"/>
                  <a:gd name="connsiteY236" fmla="*/ 646889 h 1683357"/>
                  <a:gd name="connsiteX237" fmla="*/ 3223625 w 5506781"/>
                  <a:gd name="connsiteY237" fmla="*/ 695193 h 1683357"/>
                  <a:gd name="connsiteX238" fmla="*/ 3353665 w 5506781"/>
                  <a:gd name="connsiteY238" fmla="*/ 660149 h 1683357"/>
                  <a:gd name="connsiteX239" fmla="*/ 3274468 w 5506781"/>
                  <a:gd name="connsiteY239" fmla="*/ 770963 h 1683357"/>
                  <a:gd name="connsiteX240" fmla="*/ 3285223 w 5506781"/>
                  <a:gd name="connsiteY240" fmla="*/ 819267 h 1683357"/>
                  <a:gd name="connsiteX241" fmla="*/ 3345843 w 5506781"/>
                  <a:gd name="connsiteY241" fmla="*/ 812637 h 1683357"/>
                  <a:gd name="connsiteX242" fmla="*/ 3424063 w 5506781"/>
                  <a:gd name="connsiteY242" fmla="*/ 762439 h 1683357"/>
                  <a:gd name="connsiteX243" fmla="*/ 3436773 w 5506781"/>
                  <a:gd name="connsiteY243" fmla="*/ 751073 h 1683357"/>
                  <a:gd name="connsiteX244" fmla="*/ 3454373 w 5506781"/>
                  <a:gd name="connsiteY244" fmla="*/ 796535 h 1683357"/>
                  <a:gd name="connsiteX245" fmla="*/ 3530637 w 5506781"/>
                  <a:gd name="connsiteY245" fmla="*/ 821161 h 1683357"/>
                  <a:gd name="connsiteX246" fmla="*/ 3502282 w 5506781"/>
                  <a:gd name="connsiteY246" fmla="*/ 859046 h 1683357"/>
                  <a:gd name="connsiteX247" fmla="*/ 3493483 w 5506781"/>
                  <a:gd name="connsiteY247" fmla="*/ 872306 h 1683357"/>
                  <a:gd name="connsiteX248" fmla="*/ 3473928 w 5506781"/>
                  <a:gd name="connsiteY248" fmla="*/ 870412 h 1683357"/>
                  <a:gd name="connsiteX249" fmla="*/ 3387886 w 5506781"/>
                  <a:gd name="connsiteY249" fmla="*/ 878936 h 1683357"/>
                  <a:gd name="connsiteX250" fmla="*/ 3394730 w 5506781"/>
                  <a:gd name="connsiteY250" fmla="*/ 942393 h 1683357"/>
                  <a:gd name="connsiteX251" fmla="*/ 3429929 w 5506781"/>
                  <a:gd name="connsiteY251" fmla="*/ 981226 h 1683357"/>
                  <a:gd name="connsiteX252" fmla="*/ 3429929 w 5506781"/>
                  <a:gd name="connsiteY252" fmla="*/ 981226 h 1683357"/>
                  <a:gd name="connsiteX253" fmla="*/ 3403530 w 5506781"/>
                  <a:gd name="connsiteY253" fmla="*/ 981226 h 1683357"/>
                  <a:gd name="connsiteX254" fmla="*/ 3364420 w 5506781"/>
                  <a:gd name="connsiteY254" fmla="*/ 1010587 h 1683357"/>
                  <a:gd name="connsiteX255" fmla="*/ 3433840 w 5506781"/>
                  <a:gd name="connsiteY255" fmla="*/ 1058890 h 1683357"/>
                  <a:gd name="connsiteX256" fmla="*/ 3478816 w 5506781"/>
                  <a:gd name="connsiteY256" fmla="*/ 1071203 h 1683357"/>
                  <a:gd name="connsiteX257" fmla="*/ 3398641 w 5506781"/>
                  <a:gd name="connsiteY257" fmla="*/ 1094881 h 1683357"/>
                  <a:gd name="connsiteX258" fmla="*/ 3313578 w 5506781"/>
                  <a:gd name="connsiteY258" fmla="*/ 1164968 h 1683357"/>
                  <a:gd name="connsiteX259" fmla="*/ 3387886 w 5506781"/>
                  <a:gd name="connsiteY259" fmla="*/ 1195276 h 1683357"/>
                  <a:gd name="connsiteX260" fmla="*/ 3291090 w 5506781"/>
                  <a:gd name="connsiteY260" fmla="*/ 1271047 h 1683357"/>
                  <a:gd name="connsiteX261" fmla="*/ 3351710 w 5506781"/>
                  <a:gd name="connsiteY261" fmla="*/ 1296619 h 1683357"/>
                  <a:gd name="connsiteX262" fmla="*/ 3438729 w 5506781"/>
                  <a:gd name="connsiteY262" fmla="*/ 1301355 h 1683357"/>
                  <a:gd name="connsiteX263" fmla="*/ 3462195 w 5506781"/>
                  <a:gd name="connsiteY263" fmla="*/ 1299461 h 1683357"/>
                  <a:gd name="connsiteX264" fmla="*/ 3454373 w 5506781"/>
                  <a:gd name="connsiteY264" fmla="*/ 1315562 h 1683357"/>
                  <a:gd name="connsiteX265" fmla="*/ 3385931 w 5506781"/>
                  <a:gd name="connsiteY265" fmla="*/ 1424481 h 1683357"/>
                  <a:gd name="connsiteX266" fmla="*/ 3418196 w 5506781"/>
                  <a:gd name="connsiteY266" fmla="*/ 1493622 h 1683357"/>
                  <a:gd name="connsiteX267" fmla="*/ 3483705 w 5506781"/>
                  <a:gd name="connsiteY267" fmla="*/ 1417852 h 1683357"/>
                  <a:gd name="connsiteX268" fmla="*/ 3499349 w 5506781"/>
                  <a:gd name="connsiteY268" fmla="*/ 1383756 h 1683357"/>
                  <a:gd name="connsiteX269" fmla="*/ 3519882 w 5506781"/>
                  <a:gd name="connsiteY269" fmla="*/ 1403645 h 1683357"/>
                  <a:gd name="connsiteX270" fmla="*/ 3525748 w 5506781"/>
                  <a:gd name="connsiteY270" fmla="*/ 1406487 h 1683357"/>
                  <a:gd name="connsiteX271" fmla="*/ 3548236 w 5506781"/>
                  <a:gd name="connsiteY271" fmla="*/ 1463314 h 1683357"/>
                  <a:gd name="connsiteX272" fmla="*/ 3660677 w 5506781"/>
                  <a:gd name="connsiteY272" fmla="*/ 1465208 h 1683357"/>
                  <a:gd name="connsiteX273" fmla="*/ 3612767 w 5506781"/>
                  <a:gd name="connsiteY273" fmla="*/ 1549503 h 1683357"/>
                  <a:gd name="connsiteX274" fmla="*/ 3728141 w 5506781"/>
                  <a:gd name="connsiteY274" fmla="*/ 1558027 h 1683357"/>
                  <a:gd name="connsiteX275" fmla="*/ 3744763 w 5506781"/>
                  <a:gd name="connsiteY275" fmla="*/ 1585494 h 1683357"/>
                  <a:gd name="connsiteX276" fmla="*/ 3765296 w 5506781"/>
                  <a:gd name="connsiteY276" fmla="*/ 1651793 h 1683357"/>
                  <a:gd name="connsiteX277" fmla="*/ 3829827 w 5506781"/>
                  <a:gd name="connsiteY277" fmla="*/ 1682101 h 1683357"/>
                  <a:gd name="connsiteX278" fmla="*/ 3937379 w 5506781"/>
                  <a:gd name="connsiteY278" fmla="*/ 1517300 h 1683357"/>
                  <a:gd name="connsiteX279" fmla="*/ 3996044 w 5506781"/>
                  <a:gd name="connsiteY279" fmla="*/ 1550450 h 1683357"/>
                  <a:gd name="connsiteX280" fmla="*/ 4065463 w 5506781"/>
                  <a:gd name="connsiteY280" fmla="*/ 1580758 h 1683357"/>
                  <a:gd name="connsiteX281" fmla="*/ 4169104 w 5506781"/>
                  <a:gd name="connsiteY281" fmla="*/ 1572234 h 1683357"/>
                  <a:gd name="connsiteX282" fmla="*/ 4180837 w 5506781"/>
                  <a:gd name="connsiteY282" fmla="*/ 1444372 h 1683357"/>
                  <a:gd name="connsiteX283" fmla="*/ 4375409 w 5506781"/>
                  <a:gd name="connsiteY283" fmla="*/ 1467103 h 1683357"/>
                  <a:gd name="connsiteX284" fmla="*/ 4392030 w 5506781"/>
                  <a:gd name="connsiteY284" fmla="*/ 1401751 h 1683357"/>
                  <a:gd name="connsiteX285" fmla="*/ 4569002 w 5506781"/>
                  <a:gd name="connsiteY285" fmla="*/ 1405539 h 1683357"/>
                  <a:gd name="connsiteX286" fmla="*/ 4688287 w 5506781"/>
                  <a:gd name="connsiteY286" fmla="*/ 1405539 h 1683357"/>
                  <a:gd name="connsiteX287" fmla="*/ 4775306 w 5506781"/>
                  <a:gd name="connsiteY287" fmla="*/ 1435847 h 1683357"/>
                  <a:gd name="connsiteX288" fmla="*/ 4827126 w 5506781"/>
                  <a:gd name="connsiteY288" fmla="*/ 1289989 h 1683357"/>
                  <a:gd name="connsiteX289" fmla="*/ 5076452 w 5506781"/>
                  <a:gd name="connsiteY289" fmla="*/ 1254946 h 1683357"/>
                  <a:gd name="connsiteX290" fmla="*/ 4993344 w 5506781"/>
                  <a:gd name="connsiteY290" fmla="*/ 1146973 h 1683357"/>
                  <a:gd name="connsiteX291" fmla="*/ 5075474 w 5506781"/>
                  <a:gd name="connsiteY291" fmla="*/ 1112877 h 1683357"/>
                  <a:gd name="connsiteX292" fmla="*/ 5099917 w 5506781"/>
                  <a:gd name="connsiteY292" fmla="*/ 965125 h 1683357"/>
                  <a:gd name="connsiteX293" fmla="*/ 5374664 w 5506781"/>
                  <a:gd name="connsiteY293" fmla="*/ 956600 h 1683357"/>
                  <a:gd name="connsiteX294" fmla="*/ 5377597 w 5506781"/>
                  <a:gd name="connsiteY294" fmla="*/ 855258 h 1683357"/>
                  <a:gd name="connsiteX295" fmla="*/ 5482216 w 5506781"/>
                  <a:gd name="connsiteY295" fmla="*/ 806954 h 1683357"/>
                  <a:gd name="connsiteX296" fmla="*/ 5431373 w 5506781"/>
                  <a:gd name="connsiteY296" fmla="*/ 744443 h 1683357"/>
                  <a:gd name="connsiteX297" fmla="*/ 5464617 w 5506781"/>
                  <a:gd name="connsiteY297" fmla="*/ 691404 h 1683357"/>
                  <a:gd name="connsiteX298" fmla="*/ 5348265 w 5506781"/>
                  <a:gd name="connsiteY298" fmla="*/ 586273 h 1683357"/>
                  <a:gd name="connsiteX299" fmla="*/ 5491993 w 5506781"/>
                  <a:gd name="connsiteY299" fmla="*/ 512397 h 1683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</a:cxnLst>
                <a:rect l="l" t="t" r="r" b="b"/>
                <a:pathLst>
                  <a:path w="5506781" h="1683357">
                    <a:moveTo>
                      <a:pt x="5491993" y="512397"/>
                    </a:moveTo>
                    <a:cubicBezTo>
                      <a:pt x="5502749" y="497243"/>
                      <a:pt x="5507638" y="483036"/>
                      <a:pt x="5506660" y="469776"/>
                    </a:cubicBezTo>
                    <a:cubicBezTo>
                      <a:pt x="5429418" y="523762"/>
                      <a:pt x="5286667" y="536075"/>
                      <a:pt x="5194759" y="530392"/>
                    </a:cubicBezTo>
                    <a:cubicBezTo>
                      <a:pt x="5234847" y="544599"/>
                      <a:pt x="5279823" y="558806"/>
                      <a:pt x="5293511" y="598585"/>
                    </a:cubicBezTo>
                    <a:cubicBezTo>
                      <a:pt x="5294489" y="601427"/>
                      <a:pt x="5292533" y="604268"/>
                      <a:pt x="5290578" y="606163"/>
                    </a:cubicBezTo>
                    <a:cubicBezTo>
                      <a:pt x="5260267" y="619422"/>
                      <a:pt x="5227025" y="620369"/>
                      <a:pt x="5194759" y="624158"/>
                    </a:cubicBezTo>
                    <a:cubicBezTo>
                      <a:pt x="5192804" y="625105"/>
                      <a:pt x="5191826" y="626052"/>
                      <a:pt x="5189870" y="626999"/>
                    </a:cubicBezTo>
                    <a:cubicBezTo>
                      <a:pt x="5239735" y="652572"/>
                      <a:pt x="5296444" y="667726"/>
                      <a:pt x="5336532" y="707505"/>
                    </a:cubicBezTo>
                    <a:cubicBezTo>
                      <a:pt x="5339465" y="710347"/>
                      <a:pt x="5339465" y="716030"/>
                      <a:pt x="5335554" y="717924"/>
                    </a:cubicBezTo>
                    <a:cubicBezTo>
                      <a:pt x="5310133" y="731184"/>
                      <a:pt x="5281778" y="732131"/>
                      <a:pt x="5252446" y="732131"/>
                    </a:cubicBezTo>
                    <a:cubicBezTo>
                      <a:pt x="5256357" y="741602"/>
                      <a:pt x="5257334" y="751073"/>
                      <a:pt x="5255379" y="761492"/>
                    </a:cubicBezTo>
                    <a:cubicBezTo>
                      <a:pt x="5281778" y="781381"/>
                      <a:pt x="5307200" y="803165"/>
                      <a:pt x="5313066" y="830632"/>
                    </a:cubicBezTo>
                    <a:cubicBezTo>
                      <a:pt x="5322844" y="874200"/>
                      <a:pt x="5276890" y="895984"/>
                      <a:pt x="5239735" y="901667"/>
                    </a:cubicBezTo>
                    <a:cubicBezTo>
                      <a:pt x="5184981" y="909244"/>
                      <a:pt x="5124361" y="895037"/>
                      <a:pt x="5070585" y="880830"/>
                    </a:cubicBezTo>
                    <a:cubicBezTo>
                      <a:pt x="5060808" y="877988"/>
                      <a:pt x="5052008" y="875147"/>
                      <a:pt x="5042231" y="872306"/>
                    </a:cubicBezTo>
                    <a:cubicBezTo>
                      <a:pt x="5073519" y="895037"/>
                      <a:pt x="5088185" y="922504"/>
                      <a:pt x="5055919" y="956600"/>
                    </a:cubicBezTo>
                    <a:cubicBezTo>
                      <a:pt x="5005077" y="1009639"/>
                      <a:pt x="4908279" y="945235"/>
                      <a:pt x="4856459" y="904508"/>
                    </a:cubicBezTo>
                    <a:cubicBezTo>
                      <a:pt x="4867214" y="946182"/>
                      <a:pt x="4879925" y="987855"/>
                      <a:pt x="4886769" y="1030476"/>
                    </a:cubicBezTo>
                    <a:cubicBezTo>
                      <a:pt x="4892636" y="1062678"/>
                      <a:pt x="4906324" y="1128030"/>
                      <a:pt x="4874059" y="1153603"/>
                    </a:cubicBezTo>
                    <a:cubicBezTo>
                      <a:pt x="4822238" y="1195276"/>
                      <a:pt x="4795839" y="1122348"/>
                      <a:pt x="4781173" y="1062678"/>
                    </a:cubicBezTo>
                    <a:cubicBezTo>
                      <a:pt x="4783128" y="1117612"/>
                      <a:pt x="4784106" y="1175387"/>
                      <a:pt x="4752818" y="1217061"/>
                    </a:cubicBezTo>
                    <a:cubicBezTo>
                      <a:pt x="4749885" y="1220849"/>
                      <a:pt x="4744018" y="1220849"/>
                      <a:pt x="4741085" y="1217061"/>
                    </a:cubicBezTo>
                    <a:cubicBezTo>
                      <a:pt x="4727397" y="1198118"/>
                      <a:pt x="4716642" y="1178228"/>
                      <a:pt x="4706864" y="1157391"/>
                    </a:cubicBezTo>
                    <a:cubicBezTo>
                      <a:pt x="4722508" y="1208536"/>
                      <a:pt x="4724464" y="1257787"/>
                      <a:pt x="4676554" y="1278624"/>
                    </a:cubicBezTo>
                    <a:cubicBezTo>
                      <a:pt x="4628644" y="1299461"/>
                      <a:pt x="4574868" y="1268206"/>
                      <a:pt x="4537714" y="1239792"/>
                    </a:cubicBezTo>
                    <a:cubicBezTo>
                      <a:pt x="4529892" y="1234109"/>
                      <a:pt x="4523048" y="1228426"/>
                      <a:pt x="4516204" y="1221796"/>
                    </a:cubicBezTo>
                    <a:cubicBezTo>
                      <a:pt x="4525981" y="1247369"/>
                      <a:pt x="4525004" y="1273888"/>
                      <a:pt x="4505449" y="1299461"/>
                    </a:cubicBezTo>
                    <a:cubicBezTo>
                      <a:pt x="4458517" y="1360077"/>
                      <a:pt x="4393008" y="1329769"/>
                      <a:pt x="4346076" y="1286201"/>
                    </a:cubicBezTo>
                    <a:cubicBezTo>
                      <a:pt x="4356831" y="1311774"/>
                      <a:pt x="4360742" y="1340187"/>
                      <a:pt x="4349010" y="1361971"/>
                    </a:cubicBezTo>
                    <a:cubicBezTo>
                      <a:pt x="4327499" y="1400803"/>
                      <a:pt x="4274701" y="1389438"/>
                      <a:pt x="4244391" y="1368601"/>
                    </a:cubicBezTo>
                    <a:cubicBezTo>
                      <a:pt x="4199414" y="1337346"/>
                      <a:pt x="4172038" y="1281466"/>
                      <a:pt x="4151505" y="1233162"/>
                    </a:cubicBezTo>
                    <a:cubicBezTo>
                      <a:pt x="4150527" y="1231268"/>
                      <a:pt x="4150527" y="1230321"/>
                      <a:pt x="4149549" y="1228426"/>
                    </a:cubicBezTo>
                    <a:cubicBezTo>
                      <a:pt x="4156394" y="1293778"/>
                      <a:pt x="4150527" y="1358183"/>
                      <a:pt x="4114351" y="1418799"/>
                    </a:cubicBezTo>
                    <a:cubicBezTo>
                      <a:pt x="4113373" y="1421640"/>
                      <a:pt x="4109462" y="1422588"/>
                      <a:pt x="4106529" y="1421640"/>
                    </a:cubicBezTo>
                    <a:cubicBezTo>
                      <a:pt x="4065463" y="1411222"/>
                      <a:pt x="4045908" y="1379020"/>
                      <a:pt x="4038087" y="1340187"/>
                    </a:cubicBezTo>
                    <a:cubicBezTo>
                      <a:pt x="4031242" y="1377125"/>
                      <a:pt x="4018532" y="1412169"/>
                      <a:pt x="3993110" y="1440583"/>
                    </a:cubicBezTo>
                    <a:cubicBezTo>
                      <a:pt x="3991155" y="1443425"/>
                      <a:pt x="3986266" y="1443425"/>
                      <a:pt x="3983333" y="1440583"/>
                    </a:cubicBezTo>
                    <a:cubicBezTo>
                      <a:pt x="3949112" y="1406487"/>
                      <a:pt x="3943245" y="1357235"/>
                      <a:pt x="3948134" y="1307038"/>
                    </a:cubicBezTo>
                    <a:cubicBezTo>
                      <a:pt x="3945201" y="1314615"/>
                      <a:pt x="3941290" y="1322192"/>
                      <a:pt x="3938357" y="1328822"/>
                    </a:cubicBezTo>
                    <a:cubicBezTo>
                      <a:pt x="3919780" y="1366707"/>
                      <a:pt x="3892402" y="1418799"/>
                      <a:pt x="3848404" y="1433953"/>
                    </a:cubicBezTo>
                    <a:cubicBezTo>
                      <a:pt x="3812227" y="1446266"/>
                      <a:pt x="3772140" y="1429217"/>
                      <a:pt x="3767251" y="1390386"/>
                    </a:cubicBezTo>
                    <a:cubicBezTo>
                      <a:pt x="3762363" y="1351553"/>
                      <a:pt x="3777029" y="1313668"/>
                      <a:pt x="3789739" y="1276730"/>
                    </a:cubicBezTo>
                    <a:cubicBezTo>
                      <a:pt x="3745741" y="1313668"/>
                      <a:pt x="3658722" y="1400803"/>
                      <a:pt x="3624501" y="1339240"/>
                    </a:cubicBezTo>
                    <a:cubicBezTo>
                      <a:pt x="3608857" y="1311774"/>
                      <a:pt x="3626456" y="1274836"/>
                      <a:pt x="3642100" y="1249263"/>
                    </a:cubicBezTo>
                    <a:cubicBezTo>
                      <a:pt x="3625478" y="1256840"/>
                      <a:pt x="3608857" y="1263470"/>
                      <a:pt x="3594190" y="1269152"/>
                    </a:cubicBezTo>
                    <a:cubicBezTo>
                      <a:pt x="3546281" y="1286201"/>
                      <a:pt x="3469039" y="1307985"/>
                      <a:pt x="3426018" y="1268206"/>
                    </a:cubicBezTo>
                    <a:cubicBezTo>
                      <a:pt x="3424063" y="1266311"/>
                      <a:pt x="3423085" y="1262523"/>
                      <a:pt x="3425041" y="1260629"/>
                    </a:cubicBezTo>
                    <a:cubicBezTo>
                      <a:pt x="3450462" y="1225585"/>
                      <a:pt x="3490549" y="1203801"/>
                      <a:pt x="3532592" y="1189594"/>
                    </a:cubicBezTo>
                    <a:cubicBezTo>
                      <a:pt x="3519882" y="1186753"/>
                      <a:pt x="3511082" y="1178228"/>
                      <a:pt x="3512060" y="1161180"/>
                    </a:cubicBezTo>
                    <a:cubicBezTo>
                      <a:pt x="3514015" y="1130872"/>
                      <a:pt x="3543348" y="1099617"/>
                      <a:pt x="3567791" y="1077833"/>
                    </a:cubicBezTo>
                    <a:cubicBezTo>
                      <a:pt x="3527704" y="1077833"/>
                      <a:pt x="3447529" y="1074991"/>
                      <a:pt x="3465128" y="1034265"/>
                    </a:cubicBezTo>
                    <a:cubicBezTo>
                      <a:pt x="3475883" y="1008692"/>
                      <a:pt x="3511082" y="996380"/>
                      <a:pt x="3547259" y="989750"/>
                    </a:cubicBezTo>
                    <a:cubicBezTo>
                      <a:pt x="3509127" y="979331"/>
                      <a:pt x="3481750" y="956600"/>
                      <a:pt x="3505216" y="907350"/>
                    </a:cubicBezTo>
                    <a:cubicBezTo>
                      <a:pt x="3522815" y="871359"/>
                      <a:pt x="3550192" y="839156"/>
                      <a:pt x="3582458" y="810742"/>
                    </a:cubicBezTo>
                    <a:cubicBezTo>
                      <a:pt x="3540414" y="792747"/>
                      <a:pt x="3499349" y="770963"/>
                      <a:pt x="3465128" y="741602"/>
                    </a:cubicBezTo>
                    <a:cubicBezTo>
                      <a:pt x="3462195" y="738760"/>
                      <a:pt x="3463173" y="734972"/>
                      <a:pt x="3465128" y="732131"/>
                    </a:cubicBezTo>
                    <a:cubicBezTo>
                      <a:pt x="3469039" y="727395"/>
                      <a:pt x="3472950" y="723606"/>
                      <a:pt x="3477839" y="719818"/>
                    </a:cubicBezTo>
                    <a:cubicBezTo>
                      <a:pt x="3436773" y="727395"/>
                      <a:pt x="3395708" y="730236"/>
                      <a:pt x="3357576" y="721712"/>
                    </a:cubicBezTo>
                    <a:cubicBezTo>
                      <a:pt x="3352687" y="720765"/>
                      <a:pt x="3351710" y="716030"/>
                      <a:pt x="3353665" y="712241"/>
                    </a:cubicBezTo>
                    <a:cubicBezTo>
                      <a:pt x="3373220" y="670567"/>
                      <a:pt x="3405486" y="639312"/>
                      <a:pt x="3441662" y="611845"/>
                    </a:cubicBezTo>
                    <a:cubicBezTo>
                      <a:pt x="3430907" y="612792"/>
                      <a:pt x="3419174" y="612792"/>
                      <a:pt x="3408419" y="612792"/>
                    </a:cubicBezTo>
                    <a:cubicBezTo>
                      <a:pt x="3363442" y="612792"/>
                      <a:pt x="3286201" y="611845"/>
                      <a:pt x="3262735" y="564489"/>
                    </a:cubicBezTo>
                    <a:cubicBezTo>
                      <a:pt x="3242202" y="524709"/>
                      <a:pt x="3284245" y="490613"/>
                      <a:pt x="3315533" y="469776"/>
                    </a:cubicBezTo>
                    <a:cubicBezTo>
                      <a:pt x="3329222" y="461252"/>
                      <a:pt x="3342910" y="453675"/>
                      <a:pt x="3357576" y="446098"/>
                    </a:cubicBezTo>
                    <a:cubicBezTo>
                      <a:pt x="3335088" y="452728"/>
                      <a:pt x="3311622" y="458410"/>
                      <a:pt x="3288156" y="462199"/>
                    </a:cubicBezTo>
                    <a:cubicBezTo>
                      <a:pt x="3251980" y="467882"/>
                      <a:pt x="3190382" y="468829"/>
                      <a:pt x="3179627" y="423367"/>
                    </a:cubicBezTo>
                    <a:cubicBezTo>
                      <a:pt x="3172782" y="391164"/>
                      <a:pt x="3191360" y="353279"/>
                      <a:pt x="3212870" y="321077"/>
                    </a:cubicBezTo>
                    <a:cubicBezTo>
                      <a:pt x="3195271" y="320130"/>
                      <a:pt x="3178649" y="312552"/>
                      <a:pt x="3166916" y="294557"/>
                    </a:cubicBezTo>
                    <a:cubicBezTo>
                      <a:pt x="3139539" y="253831"/>
                      <a:pt x="3144428" y="197950"/>
                      <a:pt x="3151272" y="152488"/>
                    </a:cubicBezTo>
                    <a:cubicBezTo>
                      <a:pt x="3153228" y="140175"/>
                      <a:pt x="3155183" y="128810"/>
                      <a:pt x="3158116" y="116497"/>
                    </a:cubicBezTo>
                    <a:cubicBezTo>
                      <a:pt x="3139539" y="150594"/>
                      <a:pt x="3119984" y="183743"/>
                      <a:pt x="3099451" y="215946"/>
                    </a:cubicBezTo>
                    <a:cubicBezTo>
                      <a:pt x="3077941" y="249095"/>
                      <a:pt x="3054475" y="283192"/>
                      <a:pt x="3027098" y="311605"/>
                    </a:cubicBezTo>
                    <a:cubicBezTo>
                      <a:pt x="3011454" y="327706"/>
                      <a:pt x="2989944" y="349491"/>
                      <a:pt x="2964523" y="351385"/>
                    </a:cubicBezTo>
                    <a:cubicBezTo>
                      <a:pt x="2898036" y="357068"/>
                      <a:pt x="2947901" y="214998"/>
                      <a:pt x="2986033" y="122180"/>
                    </a:cubicBezTo>
                    <a:cubicBezTo>
                      <a:pt x="2921502" y="216893"/>
                      <a:pt x="2846216" y="310659"/>
                      <a:pt x="2748441" y="372222"/>
                    </a:cubicBezTo>
                    <a:cubicBezTo>
                      <a:pt x="2742575" y="376010"/>
                      <a:pt x="2737686" y="370327"/>
                      <a:pt x="2738664" y="364645"/>
                    </a:cubicBezTo>
                    <a:cubicBezTo>
                      <a:pt x="2745508" y="315394"/>
                      <a:pt x="2752352" y="265196"/>
                      <a:pt x="2761152" y="215946"/>
                    </a:cubicBezTo>
                    <a:cubicBezTo>
                      <a:pt x="2731819" y="263302"/>
                      <a:pt x="2684888" y="312552"/>
                      <a:pt x="2623290" y="298346"/>
                    </a:cubicBezTo>
                    <a:cubicBezTo>
                      <a:pt x="2555825" y="282244"/>
                      <a:pt x="2524538" y="208368"/>
                      <a:pt x="2505960" y="151541"/>
                    </a:cubicBezTo>
                    <a:cubicBezTo>
                      <a:pt x="2490316" y="102290"/>
                      <a:pt x="2480539" y="51145"/>
                      <a:pt x="2472717" y="0"/>
                    </a:cubicBezTo>
                    <a:cubicBezTo>
                      <a:pt x="2469784" y="35044"/>
                      <a:pt x="2466851" y="69140"/>
                      <a:pt x="2459028" y="103237"/>
                    </a:cubicBezTo>
                    <a:cubicBezTo>
                      <a:pt x="2452184" y="134492"/>
                      <a:pt x="2437518" y="207421"/>
                      <a:pt x="2390586" y="205527"/>
                    </a:cubicBezTo>
                    <a:cubicBezTo>
                      <a:pt x="2338766" y="203633"/>
                      <a:pt x="2323122" y="149647"/>
                      <a:pt x="2317255" y="107973"/>
                    </a:cubicBezTo>
                    <a:cubicBezTo>
                      <a:pt x="2302589" y="154382"/>
                      <a:pt x="2280101" y="196056"/>
                      <a:pt x="2244902" y="225417"/>
                    </a:cubicBezTo>
                    <a:cubicBezTo>
                      <a:pt x="2241969" y="228258"/>
                      <a:pt x="2237080" y="228258"/>
                      <a:pt x="2234147" y="224469"/>
                    </a:cubicBezTo>
                    <a:cubicBezTo>
                      <a:pt x="2203837" y="179007"/>
                      <a:pt x="2211659" y="118391"/>
                      <a:pt x="2220459" y="68193"/>
                    </a:cubicBezTo>
                    <a:cubicBezTo>
                      <a:pt x="2223392" y="51145"/>
                      <a:pt x="2228281" y="34097"/>
                      <a:pt x="2232192" y="17048"/>
                    </a:cubicBezTo>
                    <a:cubicBezTo>
                      <a:pt x="2202859" y="71982"/>
                      <a:pt x="2168639" y="123127"/>
                      <a:pt x="2130506" y="173325"/>
                    </a:cubicBezTo>
                    <a:cubicBezTo>
                      <a:pt x="2085530" y="232994"/>
                      <a:pt x="2022954" y="319182"/>
                      <a:pt x="1937891" y="322024"/>
                    </a:cubicBezTo>
                    <a:cubicBezTo>
                      <a:pt x="1933002" y="322024"/>
                      <a:pt x="1931046" y="318235"/>
                      <a:pt x="1931046" y="313500"/>
                    </a:cubicBezTo>
                    <a:cubicBezTo>
                      <a:pt x="1943757" y="240571"/>
                      <a:pt x="1987755" y="179007"/>
                      <a:pt x="2027843" y="116497"/>
                    </a:cubicBezTo>
                    <a:cubicBezTo>
                      <a:pt x="1994600" y="164801"/>
                      <a:pt x="1967223" y="216893"/>
                      <a:pt x="1920291" y="255725"/>
                    </a:cubicBezTo>
                    <a:cubicBezTo>
                      <a:pt x="1916380" y="259513"/>
                      <a:pt x="1911491" y="257619"/>
                      <a:pt x="1909536" y="252884"/>
                    </a:cubicBezTo>
                    <a:cubicBezTo>
                      <a:pt x="1906603" y="245306"/>
                      <a:pt x="1903669" y="237730"/>
                      <a:pt x="1901714" y="230152"/>
                    </a:cubicBezTo>
                    <a:cubicBezTo>
                      <a:pt x="1900736" y="237730"/>
                      <a:pt x="1899759" y="245306"/>
                      <a:pt x="1897803" y="252884"/>
                    </a:cubicBezTo>
                    <a:cubicBezTo>
                      <a:pt x="1888025" y="302134"/>
                      <a:pt x="1866515" y="388323"/>
                      <a:pt x="1811761" y="411054"/>
                    </a:cubicBezTo>
                    <a:cubicBezTo>
                      <a:pt x="1750163" y="435679"/>
                      <a:pt x="1735497" y="307817"/>
                      <a:pt x="1726698" y="247201"/>
                    </a:cubicBezTo>
                    <a:cubicBezTo>
                      <a:pt x="1681721" y="386429"/>
                      <a:pt x="1754074" y="560700"/>
                      <a:pt x="1650433" y="680986"/>
                    </a:cubicBezTo>
                    <a:cubicBezTo>
                      <a:pt x="1647500" y="683827"/>
                      <a:pt x="1643589" y="682880"/>
                      <a:pt x="1640656" y="680986"/>
                    </a:cubicBezTo>
                    <a:cubicBezTo>
                      <a:pt x="1639678" y="680039"/>
                      <a:pt x="1638701" y="679092"/>
                      <a:pt x="1636745" y="678144"/>
                    </a:cubicBezTo>
                    <a:cubicBezTo>
                      <a:pt x="1632834" y="696140"/>
                      <a:pt x="1623057" y="711294"/>
                      <a:pt x="1605457" y="723606"/>
                    </a:cubicBezTo>
                    <a:cubicBezTo>
                      <a:pt x="1579058" y="741602"/>
                      <a:pt x="1549726" y="743496"/>
                      <a:pt x="1519416" y="738760"/>
                    </a:cubicBezTo>
                    <a:cubicBezTo>
                      <a:pt x="1548748" y="753914"/>
                      <a:pt x="1583947" y="774751"/>
                      <a:pt x="1581992" y="810742"/>
                    </a:cubicBezTo>
                    <a:cubicBezTo>
                      <a:pt x="1579058" y="867570"/>
                      <a:pt x="1472484" y="870412"/>
                      <a:pt x="1410886" y="873253"/>
                    </a:cubicBezTo>
                    <a:cubicBezTo>
                      <a:pt x="1470528" y="890301"/>
                      <a:pt x="1578080" y="913032"/>
                      <a:pt x="1555592" y="971754"/>
                    </a:cubicBezTo>
                    <a:cubicBezTo>
                      <a:pt x="1539948" y="1012481"/>
                      <a:pt x="1489106" y="1027635"/>
                      <a:pt x="1449018" y="1024794"/>
                    </a:cubicBezTo>
                    <a:cubicBezTo>
                      <a:pt x="1399153" y="1021005"/>
                      <a:pt x="1351244" y="1001115"/>
                      <a:pt x="1302356" y="994486"/>
                    </a:cubicBezTo>
                    <a:cubicBezTo>
                      <a:pt x="1359066" y="1032370"/>
                      <a:pt x="1489106" y="1121401"/>
                      <a:pt x="1437285" y="1164968"/>
                    </a:cubicBezTo>
                    <a:cubicBezTo>
                      <a:pt x="1408930" y="1188647"/>
                      <a:pt x="1369821" y="1189594"/>
                      <a:pt x="1333644" y="1180123"/>
                    </a:cubicBezTo>
                    <a:cubicBezTo>
                      <a:pt x="1340488" y="1199065"/>
                      <a:pt x="1343422" y="1218008"/>
                      <a:pt x="1341466" y="1237898"/>
                    </a:cubicBezTo>
                    <a:cubicBezTo>
                      <a:pt x="1334622" y="1292831"/>
                      <a:pt x="1278890" y="1321245"/>
                      <a:pt x="1227070" y="1311774"/>
                    </a:cubicBezTo>
                    <a:cubicBezTo>
                      <a:pt x="1172316" y="1302303"/>
                      <a:pt x="1117562" y="1272941"/>
                      <a:pt x="1077475" y="1234109"/>
                    </a:cubicBezTo>
                    <a:cubicBezTo>
                      <a:pt x="1082364" y="1257787"/>
                      <a:pt x="1085297" y="1285254"/>
                      <a:pt x="1073564" y="1304196"/>
                    </a:cubicBezTo>
                    <a:cubicBezTo>
                      <a:pt x="1059876" y="1325033"/>
                      <a:pt x="1033477" y="1332611"/>
                      <a:pt x="1010010" y="1321245"/>
                    </a:cubicBezTo>
                    <a:cubicBezTo>
                      <a:pt x="975790" y="1305144"/>
                      <a:pt x="955257" y="1272941"/>
                      <a:pt x="940591" y="1236950"/>
                    </a:cubicBezTo>
                    <a:cubicBezTo>
                      <a:pt x="951346" y="1326927"/>
                      <a:pt x="952324" y="1444372"/>
                      <a:pt x="878015" y="1423535"/>
                    </a:cubicBezTo>
                    <a:cubicBezTo>
                      <a:pt x="820328" y="1406487"/>
                      <a:pt x="793929" y="1333557"/>
                      <a:pt x="776330" y="1284307"/>
                    </a:cubicBezTo>
                    <a:cubicBezTo>
                      <a:pt x="761663" y="1243580"/>
                      <a:pt x="750908" y="1201906"/>
                      <a:pt x="741131" y="1159286"/>
                    </a:cubicBezTo>
                    <a:cubicBezTo>
                      <a:pt x="741131" y="1182964"/>
                      <a:pt x="741131" y="1206642"/>
                      <a:pt x="738198" y="1230321"/>
                    </a:cubicBezTo>
                    <a:cubicBezTo>
                      <a:pt x="733309" y="1265365"/>
                      <a:pt x="725487" y="1311774"/>
                      <a:pt x="690288" y="1329769"/>
                    </a:cubicBezTo>
                    <a:cubicBezTo>
                      <a:pt x="631623" y="1361024"/>
                      <a:pt x="611091" y="1304196"/>
                      <a:pt x="610113" y="1252104"/>
                    </a:cubicBezTo>
                    <a:cubicBezTo>
                      <a:pt x="580781" y="1315562"/>
                      <a:pt x="531893" y="1379967"/>
                      <a:pt x="464429" y="1398909"/>
                    </a:cubicBezTo>
                    <a:cubicBezTo>
                      <a:pt x="459540" y="1399857"/>
                      <a:pt x="456607" y="1397015"/>
                      <a:pt x="455629" y="1392279"/>
                    </a:cubicBezTo>
                    <a:cubicBezTo>
                      <a:pt x="446830" y="1330716"/>
                      <a:pt x="487895" y="1271994"/>
                      <a:pt x="530916" y="1220849"/>
                    </a:cubicBezTo>
                    <a:cubicBezTo>
                      <a:pt x="508427" y="1236950"/>
                      <a:pt x="485939" y="1251157"/>
                      <a:pt x="463451" y="1265365"/>
                    </a:cubicBezTo>
                    <a:cubicBezTo>
                      <a:pt x="416519" y="1294725"/>
                      <a:pt x="357855" y="1332611"/>
                      <a:pt x="300168" y="1336399"/>
                    </a:cubicBezTo>
                    <a:cubicBezTo>
                      <a:pt x="261058" y="1339240"/>
                      <a:pt x="228792" y="1310826"/>
                      <a:pt x="248347" y="1271047"/>
                    </a:cubicBezTo>
                    <a:cubicBezTo>
                      <a:pt x="274746" y="1217061"/>
                      <a:pt x="328522" y="1184858"/>
                      <a:pt x="372521" y="1144131"/>
                    </a:cubicBezTo>
                    <a:cubicBezTo>
                      <a:pt x="317767" y="1162127"/>
                      <a:pt x="257147" y="1189594"/>
                      <a:pt x="202393" y="1165916"/>
                    </a:cubicBezTo>
                    <a:cubicBezTo>
                      <a:pt x="198482" y="1164021"/>
                      <a:pt x="198482" y="1160233"/>
                      <a:pt x="200438" y="1157391"/>
                    </a:cubicBezTo>
                    <a:cubicBezTo>
                      <a:pt x="206304" y="1144131"/>
                      <a:pt x="215104" y="1132766"/>
                      <a:pt x="224881" y="1123295"/>
                    </a:cubicBezTo>
                    <a:cubicBezTo>
                      <a:pt x="152528" y="1146973"/>
                      <a:pt x="71376" y="1158339"/>
                      <a:pt x="0" y="1145079"/>
                    </a:cubicBezTo>
                    <a:cubicBezTo>
                      <a:pt x="978" y="1148867"/>
                      <a:pt x="1956" y="1151709"/>
                      <a:pt x="2933" y="1155497"/>
                    </a:cubicBezTo>
                    <a:cubicBezTo>
                      <a:pt x="14666" y="1181069"/>
                      <a:pt x="54754" y="1191488"/>
                      <a:pt x="99730" y="1195276"/>
                    </a:cubicBezTo>
                    <a:cubicBezTo>
                      <a:pt x="130040" y="1218008"/>
                      <a:pt x="176972" y="1229373"/>
                      <a:pt x="219993" y="1226532"/>
                    </a:cubicBezTo>
                    <a:cubicBezTo>
                      <a:pt x="189683" y="1242633"/>
                      <a:pt x="159373" y="1258734"/>
                      <a:pt x="131996" y="1280518"/>
                    </a:cubicBezTo>
                    <a:cubicBezTo>
                      <a:pt x="115374" y="1292831"/>
                      <a:pt x="81153" y="1333557"/>
                      <a:pt x="105596" y="1355341"/>
                    </a:cubicBezTo>
                    <a:cubicBezTo>
                      <a:pt x="128085" y="1375231"/>
                      <a:pt x="175016" y="1367654"/>
                      <a:pt x="200438" y="1367654"/>
                    </a:cubicBezTo>
                    <a:cubicBezTo>
                      <a:pt x="237592" y="1366707"/>
                      <a:pt x="334389" y="1337346"/>
                      <a:pt x="295279" y="1397015"/>
                    </a:cubicBezTo>
                    <a:cubicBezTo>
                      <a:pt x="263991" y="1445318"/>
                      <a:pt x="267902" y="1531508"/>
                      <a:pt x="344166" y="1536243"/>
                    </a:cubicBezTo>
                    <a:cubicBezTo>
                      <a:pt x="406742" y="1540031"/>
                      <a:pt x="446830" y="1490781"/>
                      <a:pt x="475184" y="1441530"/>
                    </a:cubicBezTo>
                    <a:cubicBezTo>
                      <a:pt x="483984" y="1502147"/>
                      <a:pt x="504516" y="1589282"/>
                      <a:pt x="571003" y="1591176"/>
                    </a:cubicBezTo>
                    <a:cubicBezTo>
                      <a:pt x="634556" y="1593071"/>
                      <a:pt x="656067" y="1534349"/>
                      <a:pt x="657045" y="1478469"/>
                    </a:cubicBezTo>
                    <a:cubicBezTo>
                      <a:pt x="658022" y="1391332"/>
                      <a:pt x="678555" y="1466155"/>
                      <a:pt x="709843" y="1499305"/>
                    </a:cubicBezTo>
                    <a:cubicBezTo>
                      <a:pt x="733309" y="1522983"/>
                      <a:pt x="766552" y="1557080"/>
                      <a:pt x="805662" y="1542873"/>
                    </a:cubicBezTo>
                    <a:cubicBezTo>
                      <a:pt x="835972" y="1532455"/>
                      <a:pt x="856505" y="1513512"/>
                      <a:pt x="867260" y="1491728"/>
                    </a:cubicBezTo>
                    <a:cubicBezTo>
                      <a:pt x="900503" y="1552344"/>
                      <a:pt x="952324" y="1590229"/>
                      <a:pt x="1037387" y="1599701"/>
                    </a:cubicBezTo>
                    <a:cubicBezTo>
                      <a:pt x="1066720" y="1603489"/>
                      <a:pt x="1095074" y="1595912"/>
                      <a:pt x="1116585" y="1580758"/>
                    </a:cubicBezTo>
                    <a:cubicBezTo>
                      <a:pt x="1137117" y="1630956"/>
                      <a:pt x="1198715" y="1657476"/>
                      <a:pt x="1259336" y="1642321"/>
                    </a:cubicBezTo>
                    <a:cubicBezTo>
                      <a:pt x="1325822" y="1626220"/>
                      <a:pt x="1318978" y="1531508"/>
                      <a:pt x="1318000" y="1468997"/>
                    </a:cubicBezTo>
                    <a:cubicBezTo>
                      <a:pt x="1358088" y="1500252"/>
                      <a:pt x="1404042" y="1539085"/>
                      <a:pt x="1448040" y="1492675"/>
                    </a:cubicBezTo>
                    <a:cubicBezTo>
                      <a:pt x="1465640" y="1474680"/>
                      <a:pt x="1475417" y="1442477"/>
                      <a:pt x="1469551" y="1418799"/>
                    </a:cubicBezTo>
                    <a:cubicBezTo>
                      <a:pt x="1469551" y="1417852"/>
                      <a:pt x="1468573" y="1415958"/>
                      <a:pt x="1468573" y="1414064"/>
                    </a:cubicBezTo>
                    <a:cubicBezTo>
                      <a:pt x="1480306" y="1411222"/>
                      <a:pt x="1491061" y="1408380"/>
                      <a:pt x="1502794" y="1402698"/>
                    </a:cubicBezTo>
                    <a:cubicBezTo>
                      <a:pt x="1519416" y="1394173"/>
                      <a:pt x="1524305" y="1388491"/>
                      <a:pt x="1523327" y="1382808"/>
                    </a:cubicBezTo>
                    <a:cubicBezTo>
                      <a:pt x="1528215" y="1394173"/>
                      <a:pt x="1533104" y="1405539"/>
                      <a:pt x="1538970" y="1416905"/>
                    </a:cubicBezTo>
                    <a:cubicBezTo>
                      <a:pt x="1552659" y="1441530"/>
                      <a:pt x="1571236" y="1486045"/>
                      <a:pt x="1604480" y="1492675"/>
                    </a:cubicBezTo>
                    <a:cubicBezTo>
                      <a:pt x="1636745" y="1499305"/>
                      <a:pt x="1636745" y="1436795"/>
                      <a:pt x="1636745" y="1423535"/>
                    </a:cubicBezTo>
                    <a:cubicBezTo>
                      <a:pt x="1636745" y="1376178"/>
                      <a:pt x="1601546" y="1342082"/>
                      <a:pt x="1568303" y="1314615"/>
                    </a:cubicBezTo>
                    <a:cubicBezTo>
                      <a:pt x="1552659" y="1301355"/>
                      <a:pt x="1559503" y="1296619"/>
                      <a:pt x="1572214" y="1291884"/>
                    </a:cubicBezTo>
                    <a:cubicBezTo>
                      <a:pt x="1562437" y="1282412"/>
                      <a:pt x="1552659" y="1272941"/>
                      <a:pt x="1541904" y="1263470"/>
                    </a:cubicBezTo>
                    <a:cubicBezTo>
                      <a:pt x="1537015" y="1259681"/>
                      <a:pt x="1540926" y="1253051"/>
                      <a:pt x="1546793" y="1252104"/>
                    </a:cubicBezTo>
                    <a:cubicBezTo>
                      <a:pt x="1587858" y="1248316"/>
                      <a:pt x="1636745" y="1231268"/>
                      <a:pt x="1672922" y="1202854"/>
                    </a:cubicBezTo>
                    <a:cubicBezTo>
                      <a:pt x="1672922" y="1202854"/>
                      <a:pt x="1672922" y="1202854"/>
                      <a:pt x="1672922" y="1202854"/>
                    </a:cubicBezTo>
                    <a:cubicBezTo>
                      <a:pt x="1672922" y="1202854"/>
                      <a:pt x="1672922" y="1202854"/>
                      <a:pt x="1672922" y="1202854"/>
                    </a:cubicBezTo>
                    <a:cubicBezTo>
                      <a:pt x="1693454" y="1186753"/>
                      <a:pt x="1710076" y="1166863"/>
                      <a:pt x="1718876" y="1144131"/>
                    </a:cubicBezTo>
                    <a:cubicBezTo>
                      <a:pt x="1733542" y="1102458"/>
                      <a:pt x="1711054" y="1080674"/>
                      <a:pt x="1677810" y="1069308"/>
                    </a:cubicBezTo>
                    <a:cubicBezTo>
                      <a:pt x="1679766" y="1050366"/>
                      <a:pt x="1664122" y="1025740"/>
                      <a:pt x="1649456" y="1003957"/>
                    </a:cubicBezTo>
                    <a:cubicBezTo>
                      <a:pt x="1679766" y="1023846"/>
                      <a:pt x="1716920" y="1044683"/>
                      <a:pt x="1739408" y="1021952"/>
                    </a:cubicBezTo>
                    <a:cubicBezTo>
                      <a:pt x="1753097" y="1007745"/>
                      <a:pt x="1747230" y="990697"/>
                      <a:pt x="1737453" y="976490"/>
                    </a:cubicBezTo>
                    <a:cubicBezTo>
                      <a:pt x="1729631" y="963230"/>
                      <a:pt x="1717898" y="951864"/>
                      <a:pt x="1710076" y="938605"/>
                    </a:cubicBezTo>
                    <a:cubicBezTo>
                      <a:pt x="1701276" y="927239"/>
                      <a:pt x="1705187" y="928186"/>
                      <a:pt x="1720831" y="941446"/>
                    </a:cubicBezTo>
                    <a:cubicBezTo>
                      <a:pt x="1727675" y="947129"/>
                      <a:pt x="1734519" y="951864"/>
                      <a:pt x="1741364" y="957547"/>
                    </a:cubicBezTo>
                    <a:cubicBezTo>
                      <a:pt x="1752119" y="967018"/>
                      <a:pt x="1777540" y="969860"/>
                      <a:pt x="1791229" y="964177"/>
                    </a:cubicBezTo>
                    <a:cubicBezTo>
                      <a:pt x="1805895" y="957547"/>
                      <a:pt x="1808828" y="944288"/>
                      <a:pt x="1808828" y="930080"/>
                    </a:cubicBezTo>
                    <a:cubicBezTo>
                      <a:pt x="1812739" y="872306"/>
                      <a:pt x="1772651" y="830632"/>
                      <a:pt x="1744297" y="783276"/>
                    </a:cubicBezTo>
                    <a:cubicBezTo>
                      <a:pt x="1764830" y="795588"/>
                      <a:pt x="1786340" y="806007"/>
                      <a:pt x="1812739" y="803165"/>
                    </a:cubicBezTo>
                    <a:cubicBezTo>
                      <a:pt x="1835227" y="800324"/>
                      <a:pt x="1849893" y="791800"/>
                      <a:pt x="1858693" y="771910"/>
                    </a:cubicBezTo>
                    <a:cubicBezTo>
                      <a:pt x="1870426" y="745390"/>
                      <a:pt x="1851849" y="705611"/>
                      <a:pt x="1842072" y="680986"/>
                    </a:cubicBezTo>
                    <a:cubicBezTo>
                      <a:pt x="1834249" y="662043"/>
                      <a:pt x="1823494" y="644048"/>
                      <a:pt x="1812739" y="626999"/>
                    </a:cubicBezTo>
                    <a:cubicBezTo>
                      <a:pt x="1811761" y="625105"/>
                      <a:pt x="1810784" y="622264"/>
                      <a:pt x="1809806" y="620369"/>
                    </a:cubicBezTo>
                    <a:cubicBezTo>
                      <a:pt x="1834249" y="639312"/>
                      <a:pt x="1861626" y="653519"/>
                      <a:pt x="1872381" y="627947"/>
                    </a:cubicBezTo>
                    <a:cubicBezTo>
                      <a:pt x="1882159" y="606163"/>
                      <a:pt x="1873359" y="575855"/>
                      <a:pt x="1871404" y="552176"/>
                    </a:cubicBezTo>
                    <a:cubicBezTo>
                      <a:pt x="1870426" y="542705"/>
                      <a:pt x="1870426" y="532286"/>
                      <a:pt x="1870426" y="521868"/>
                    </a:cubicBezTo>
                    <a:cubicBezTo>
                      <a:pt x="1870426" y="513344"/>
                      <a:pt x="1870426" y="505767"/>
                      <a:pt x="1870426" y="497243"/>
                    </a:cubicBezTo>
                    <a:cubicBezTo>
                      <a:pt x="1870426" y="497243"/>
                      <a:pt x="1870426" y="496296"/>
                      <a:pt x="1870426" y="496296"/>
                    </a:cubicBezTo>
                    <a:cubicBezTo>
                      <a:pt x="1876293" y="520921"/>
                      <a:pt x="1869448" y="542705"/>
                      <a:pt x="1887048" y="563542"/>
                    </a:cubicBezTo>
                    <a:cubicBezTo>
                      <a:pt x="1897803" y="574907"/>
                      <a:pt x="1918336" y="559753"/>
                      <a:pt x="1926157" y="553123"/>
                    </a:cubicBezTo>
                    <a:cubicBezTo>
                      <a:pt x="1933002" y="548388"/>
                      <a:pt x="1939846" y="542705"/>
                      <a:pt x="1947668" y="537022"/>
                    </a:cubicBezTo>
                    <a:cubicBezTo>
                      <a:pt x="1938868" y="554071"/>
                      <a:pt x="1931046" y="572066"/>
                      <a:pt x="1921269" y="589114"/>
                    </a:cubicBezTo>
                    <a:cubicBezTo>
                      <a:pt x="1915402" y="599533"/>
                      <a:pt x="1914425" y="606163"/>
                      <a:pt x="1920291" y="616581"/>
                    </a:cubicBezTo>
                    <a:cubicBezTo>
                      <a:pt x="1921269" y="618475"/>
                      <a:pt x="1923224" y="618475"/>
                      <a:pt x="1925180" y="617528"/>
                    </a:cubicBezTo>
                    <a:cubicBezTo>
                      <a:pt x="1941802" y="611845"/>
                      <a:pt x="1953534" y="594797"/>
                      <a:pt x="1966245" y="583431"/>
                    </a:cubicBezTo>
                    <a:cubicBezTo>
                      <a:pt x="1987755" y="564489"/>
                      <a:pt x="2005355" y="542705"/>
                      <a:pt x="2023932" y="520921"/>
                    </a:cubicBezTo>
                    <a:cubicBezTo>
                      <a:pt x="2047398" y="492507"/>
                      <a:pt x="2072819" y="462199"/>
                      <a:pt x="2087485" y="428102"/>
                    </a:cubicBezTo>
                    <a:cubicBezTo>
                      <a:pt x="2085530" y="443256"/>
                      <a:pt x="2083574" y="458410"/>
                      <a:pt x="2082597" y="474512"/>
                    </a:cubicBezTo>
                    <a:cubicBezTo>
                      <a:pt x="2081619" y="493454"/>
                      <a:pt x="2076730" y="526604"/>
                      <a:pt x="2093352" y="540810"/>
                    </a:cubicBezTo>
                    <a:cubicBezTo>
                      <a:pt x="2108018" y="554071"/>
                      <a:pt x="2125617" y="526604"/>
                      <a:pt x="2129529" y="518080"/>
                    </a:cubicBezTo>
                    <a:cubicBezTo>
                      <a:pt x="2140284" y="499137"/>
                      <a:pt x="2151039" y="481142"/>
                      <a:pt x="2156905" y="459358"/>
                    </a:cubicBezTo>
                    <a:cubicBezTo>
                      <a:pt x="2163749" y="429050"/>
                      <a:pt x="2164727" y="399688"/>
                      <a:pt x="2167661" y="369380"/>
                    </a:cubicBezTo>
                    <a:cubicBezTo>
                      <a:pt x="2176460" y="383587"/>
                      <a:pt x="2182327" y="396847"/>
                      <a:pt x="2196015" y="410107"/>
                    </a:cubicBezTo>
                    <a:cubicBezTo>
                      <a:pt x="2214592" y="429050"/>
                      <a:pt x="2238058" y="443256"/>
                      <a:pt x="2265435" y="443256"/>
                    </a:cubicBezTo>
                    <a:cubicBezTo>
                      <a:pt x="2272279" y="443256"/>
                      <a:pt x="2278146" y="441362"/>
                      <a:pt x="2283034" y="439468"/>
                    </a:cubicBezTo>
                    <a:cubicBezTo>
                      <a:pt x="2271302" y="478300"/>
                      <a:pt x="2253702" y="516185"/>
                      <a:pt x="2241969" y="555018"/>
                    </a:cubicBezTo>
                    <a:cubicBezTo>
                      <a:pt x="2239036" y="564489"/>
                      <a:pt x="2217526" y="635523"/>
                      <a:pt x="2245880" y="633629"/>
                    </a:cubicBezTo>
                    <a:cubicBezTo>
                      <a:pt x="2269346" y="631735"/>
                      <a:pt x="2289879" y="608057"/>
                      <a:pt x="2303567" y="591956"/>
                    </a:cubicBezTo>
                    <a:cubicBezTo>
                      <a:pt x="2316278" y="578696"/>
                      <a:pt x="2328011" y="565436"/>
                      <a:pt x="2340721" y="551229"/>
                    </a:cubicBezTo>
                    <a:cubicBezTo>
                      <a:pt x="2357343" y="533234"/>
                      <a:pt x="2372009" y="513344"/>
                      <a:pt x="2387653" y="494401"/>
                    </a:cubicBezTo>
                    <a:cubicBezTo>
                      <a:pt x="2372987" y="538917"/>
                      <a:pt x="2350499" y="625105"/>
                      <a:pt x="2395475" y="605215"/>
                    </a:cubicBezTo>
                    <a:cubicBezTo>
                      <a:pt x="2420896" y="593850"/>
                      <a:pt x="2436540" y="551229"/>
                      <a:pt x="2447296" y="529445"/>
                    </a:cubicBezTo>
                    <a:cubicBezTo>
                      <a:pt x="2464895" y="492507"/>
                      <a:pt x="2477606" y="453675"/>
                      <a:pt x="2487383" y="413895"/>
                    </a:cubicBezTo>
                    <a:cubicBezTo>
                      <a:pt x="2494227" y="426208"/>
                      <a:pt x="2498138" y="439468"/>
                      <a:pt x="2503027" y="452728"/>
                    </a:cubicBezTo>
                    <a:cubicBezTo>
                      <a:pt x="2508894" y="465988"/>
                      <a:pt x="2519649" y="475459"/>
                      <a:pt x="2528449" y="486824"/>
                    </a:cubicBezTo>
                    <a:cubicBezTo>
                      <a:pt x="2546048" y="508608"/>
                      <a:pt x="2571469" y="525656"/>
                      <a:pt x="2600802" y="517132"/>
                    </a:cubicBezTo>
                    <a:cubicBezTo>
                      <a:pt x="2623290" y="509555"/>
                      <a:pt x="2621334" y="483983"/>
                      <a:pt x="2622312" y="465040"/>
                    </a:cubicBezTo>
                    <a:cubicBezTo>
                      <a:pt x="2623290" y="442309"/>
                      <a:pt x="2619379" y="419578"/>
                      <a:pt x="2615468" y="397794"/>
                    </a:cubicBezTo>
                    <a:cubicBezTo>
                      <a:pt x="2629156" y="420525"/>
                      <a:pt x="2644800" y="441362"/>
                      <a:pt x="2669244" y="455569"/>
                    </a:cubicBezTo>
                    <a:cubicBezTo>
                      <a:pt x="2671199" y="456516"/>
                      <a:pt x="2673155" y="457463"/>
                      <a:pt x="2674132" y="457463"/>
                    </a:cubicBezTo>
                    <a:cubicBezTo>
                      <a:pt x="2666311" y="469776"/>
                      <a:pt x="2658489" y="482089"/>
                      <a:pt x="2651644" y="495348"/>
                    </a:cubicBezTo>
                    <a:cubicBezTo>
                      <a:pt x="2633067" y="530392"/>
                      <a:pt x="2606668" y="571119"/>
                      <a:pt x="2607646" y="611845"/>
                    </a:cubicBezTo>
                    <a:cubicBezTo>
                      <a:pt x="2608624" y="670567"/>
                      <a:pt x="2668266" y="644995"/>
                      <a:pt x="2712264" y="614687"/>
                    </a:cubicBezTo>
                    <a:cubicBezTo>
                      <a:pt x="2684888" y="644995"/>
                      <a:pt x="2652622" y="679092"/>
                      <a:pt x="2671199" y="702770"/>
                    </a:cubicBezTo>
                    <a:cubicBezTo>
                      <a:pt x="2687821" y="723606"/>
                      <a:pt x="2739642" y="683827"/>
                      <a:pt x="2754307" y="676250"/>
                    </a:cubicBezTo>
                    <a:cubicBezTo>
                      <a:pt x="2774840" y="663938"/>
                      <a:pt x="2797328" y="651625"/>
                      <a:pt x="2814928" y="634576"/>
                    </a:cubicBezTo>
                    <a:cubicBezTo>
                      <a:pt x="2824705" y="625105"/>
                      <a:pt x="2837416" y="616581"/>
                      <a:pt x="2847193" y="606163"/>
                    </a:cubicBezTo>
                    <a:cubicBezTo>
                      <a:pt x="2847193" y="626052"/>
                      <a:pt x="2855993" y="648783"/>
                      <a:pt x="2866748" y="660149"/>
                    </a:cubicBezTo>
                    <a:cubicBezTo>
                      <a:pt x="2889236" y="681933"/>
                      <a:pt x="2923457" y="684774"/>
                      <a:pt x="2946923" y="661096"/>
                    </a:cubicBezTo>
                    <a:cubicBezTo>
                      <a:pt x="3015366" y="591009"/>
                      <a:pt x="3005588" y="494401"/>
                      <a:pt x="2985055" y="406318"/>
                    </a:cubicBezTo>
                    <a:cubicBezTo>
                      <a:pt x="3014388" y="454622"/>
                      <a:pt x="3057409" y="526604"/>
                      <a:pt x="3105318" y="493454"/>
                    </a:cubicBezTo>
                    <a:cubicBezTo>
                      <a:pt x="3110207" y="490613"/>
                      <a:pt x="3114118" y="485877"/>
                      <a:pt x="3118029" y="481142"/>
                    </a:cubicBezTo>
                    <a:cubicBezTo>
                      <a:pt x="3113140" y="498190"/>
                      <a:pt x="3108251" y="515238"/>
                      <a:pt x="3106296" y="533234"/>
                    </a:cubicBezTo>
                    <a:cubicBezTo>
                      <a:pt x="3104340" y="555018"/>
                      <a:pt x="3090652" y="575855"/>
                      <a:pt x="3104340" y="596691"/>
                    </a:cubicBezTo>
                    <a:cubicBezTo>
                      <a:pt x="3114118" y="610898"/>
                      <a:pt x="3133673" y="606163"/>
                      <a:pt x="3152250" y="597638"/>
                    </a:cubicBezTo>
                    <a:cubicBezTo>
                      <a:pt x="3150294" y="605215"/>
                      <a:pt x="3149317" y="612792"/>
                      <a:pt x="3151272" y="620369"/>
                    </a:cubicBezTo>
                    <a:cubicBezTo>
                      <a:pt x="3157138" y="644995"/>
                      <a:pt x="3206026" y="637418"/>
                      <a:pt x="3221669" y="631735"/>
                    </a:cubicBezTo>
                    <a:cubicBezTo>
                      <a:pt x="3227536" y="629841"/>
                      <a:pt x="3233403" y="626999"/>
                      <a:pt x="3239269" y="625105"/>
                    </a:cubicBezTo>
                    <a:cubicBezTo>
                      <a:pt x="3232425" y="631735"/>
                      <a:pt x="3225580" y="639312"/>
                      <a:pt x="3219714" y="646889"/>
                    </a:cubicBezTo>
                    <a:cubicBezTo>
                      <a:pt x="3209937" y="659202"/>
                      <a:pt x="3195271" y="693298"/>
                      <a:pt x="3223625" y="695193"/>
                    </a:cubicBezTo>
                    <a:cubicBezTo>
                      <a:pt x="3267624" y="698034"/>
                      <a:pt x="3313578" y="678144"/>
                      <a:pt x="3353665" y="660149"/>
                    </a:cubicBezTo>
                    <a:cubicBezTo>
                      <a:pt x="3322377" y="693298"/>
                      <a:pt x="3294023" y="728342"/>
                      <a:pt x="3274468" y="770963"/>
                    </a:cubicBezTo>
                    <a:cubicBezTo>
                      <a:pt x="3267624" y="785170"/>
                      <a:pt x="3266646" y="811689"/>
                      <a:pt x="3285223" y="819267"/>
                    </a:cubicBezTo>
                    <a:cubicBezTo>
                      <a:pt x="3305756" y="827791"/>
                      <a:pt x="3326288" y="820214"/>
                      <a:pt x="3345843" y="812637"/>
                    </a:cubicBezTo>
                    <a:cubicBezTo>
                      <a:pt x="3375176" y="802218"/>
                      <a:pt x="3400597" y="783276"/>
                      <a:pt x="3424063" y="762439"/>
                    </a:cubicBezTo>
                    <a:cubicBezTo>
                      <a:pt x="3427974" y="758650"/>
                      <a:pt x="3432863" y="754862"/>
                      <a:pt x="3436773" y="751073"/>
                    </a:cubicBezTo>
                    <a:cubicBezTo>
                      <a:pt x="3436773" y="767175"/>
                      <a:pt x="3441662" y="783276"/>
                      <a:pt x="3454373" y="796535"/>
                    </a:cubicBezTo>
                    <a:cubicBezTo>
                      <a:pt x="3471972" y="813584"/>
                      <a:pt x="3502282" y="822108"/>
                      <a:pt x="3530637" y="821161"/>
                    </a:cubicBezTo>
                    <a:cubicBezTo>
                      <a:pt x="3520859" y="833473"/>
                      <a:pt x="3511082" y="845786"/>
                      <a:pt x="3502282" y="859046"/>
                    </a:cubicBezTo>
                    <a:cubicBezTo>
                      <a:pt x="3499349" y="862834"/>
                      <a:pt x="3496416" y="867570"/>
                      <a:pt x="3493483" y="872306"/>
                    </a:cubicBezTo>
                    <a:cubicBezTo>
                      <a:pt x="3487616" y="871359"/>
                      <a:pt x="3480772" y="870412"/>
                      <a:pt x="3473928" y="870412"/>
                    </a:cubicBezTo>
                    <a:cubicBezTo>
                      <a:pt x="3452417" y="868517"/>
                      <a:pt x="3405486" y="860940"/>
                      <a:pt x="3387886" y="878936"/>
                    </a:cubicBezTo>
                    <a:cubicBezTo>
                      <a:pt x="3369309" y="898825"/>
                      <a:pt x="3378109" y="923451"/>
                      <a:pt x="3394730" y="942393"/>
                    </a:cubicBezTo>
                    <a:cubicBezTo>
                      <a:pt x="3405486" y="955653"/>
                      <a:pt x="3417218" y="968913"/>
                      <a:pt x="3429929" y="981226"/>
                    </a:cubicBezTo>
                    <a:lnTo>
                      <a:pt x="3429929" y="981226"/>
                    </a:lnTo>
                    <a:cubicBezTo>
                      <a:pt x="3422107" y="980279"/>
                      <a:pt x="3413308" y="980279"/>
                      <a:pt x="3403530" y="981226"/>
                    </a:cubicBezTo>
                    <a:cubicBezTo>
                      <a:pt x="3388864" y="982172"/>
                      <a:pt x="3361487" y="991644"/>
                      <a:pt x="3364420" y="1010587"/>
                    </a:cubicBezTo>
                    <a:cubicBezTo>
                      <a:pt x="3367354" y="1032370"/>
                      <a:pt x="3416241" y="1051313"/>
                      <a:pt x="3433840" y="1058890"/>
                    </a:cubicBezTo>
                    <a:cubicBezTo>
                      <a:pt x="3448507" y="1064573"/>
                      <a:pt x="3464150" y="1068362"/>
                      <a:pt x="3478816" y="1071203"/>
                    </a:cubicBezTo>
                    <a:cubicBezTo>
                      <a:pt x="3452417" y="1077833"/>
                      <a:pt x="3425041" y="1085410"/>
                      <a:pt x="3398641" y="1094881"/>
                    </a:cubicBezTo>
                    <a:cubicBezTo>
                      <a:pt x="3380064" y="1101511"/>
                      <a:pt x="3293045" y="1129925"/>
                      <a:pt x="3313578" y="1164968"/>
                    </a:cubicBezTo>
                    <a:cubicBezTo>
                      <a:pt x="3327266" y="1188647"/>
                      <a:pt x="3360509" y="1191488"/>
                      <a:pt x="3387886" y="1195276"/>
                    </a:cubicBezTo>
                    <a:cubicBezTo>
                      <a:pt x="3328244" y="1218008"/>
                      <a:pt x="3274468" y="1249263"/>
                      <a:pt x="3291090" y="1271047"/>
                    </a:cubicBezTo>
                    <a:cubicBezTo>
                      <a:pt x="3304778" y="1288095"/>
                      <a:pt x="3331177" y="1289989"/>
                      <a:pt x="3351710" y="1296619"/>
                    </a:cubicBezTo>
                    <a:cubicBezTo>
                      <a:pt x="3378109" y="1304196"/>
                      <a:pt x="3411352" y="1302303"/>
                      <a:pt x="3438729" y="1301355"/>
                    </a:cubicBezTo>
                    <a:cubicBezTo>
                      <a:pt x="3446551" y="1301355"/>
                      <a:pt x="3454373" y="1300408"/>
                      <a:pt x="3462195" y="1299461"/>
                    </a:cubicBezTo>
                    <a:cubicBezTo>
                      <a:pt x="3465128" y="1303249"/>
                      <a:pt x="3464150" y="1307985"/>
                      <a:pt x="3454373" y="1315562"/>
                    </a:cubicBezTo>
                    <a:cubicBezTo>
                      <a:pt x="3420152" y="1343976"/>
                      <a:pt x="3384953" y="1378072"/>
                      <a:pt x="3385931" y="1424481"/>
                    </a:cubicBezTo>
                    <a:cubicBezTo>
                      <a:pt x="3385931" y="1437742"/>
                      <a:pt x="3385931" y="1500252"/>
                      <a:pt x="3418196" y="1493622"/>
                    </a:cubicBezTo>
                    <a:cubicBezTo>
                      <a:pt x="3451440" y="1486992"/>
                      <a:pt x="3470017" y="1442477"/>
                      <a:pt x="3483705" y="1417852"/>
                    </a:cubicBezTo>
                    <a:cubicBezTo>
                      <a:pt x="3489572" y="1407434"/>
                      <a:pt x="3494460" y="1396068"/>
                      <a:pt x="3499349" y="1383756"/>
                    </a:cubicBezTo>
                    <a:cubicBezTo>
                      <a:pt x="3499349" y="1389438"/>
                      <a:pt x="3503260" y="1395121"/>
                      <a:pt x="3519882" y="1403645"/>
                    </a:cubicBezTo>
                    <a:cubicBezTo>
                      <a:pt x="3521837" y="1404592"/>
                      <a:pt x="3523793" y="1405539"/>
                      <a:pt x="3525748" y="1406487"/>
                    </a:cubicBezTo>
                    <a:cubicBezTo>
                      <a:pt x="3510104" y="1433006"/>
                      <a:pt x="3502282" y="1466155"/>
                      <a:pt x="3548236" y="1463314"/>
                    </a:cubicBezTo>
                    <a:cubicBezTo>
                      <a:pt x="3574635" y="1461420"/>
                      <a:pt x="3694898" y="1434900"/>
                      <a:pt x="3660677" y="1465208"/>
                    </a:cubicBezTo>
                    <a:cubicBezTo>
                      <a:pt x="3632322" y="1490781"/>
                      <a:pt x="3617656" y="1513512"/>
                      <a:pt x="3612767" y="1549503"/>
                    </a:cubicBezTo>
                    <a:cubicBezTo>
                      <a:pt x="3599079" y="1614855"/>
                      <a:pt x="3707609" y="1567498"/>
                      <a:pt x="3728141" y="1558027"/>
                    </a:cubicBezTo>
                    <a:cubicBezTo>
                      <a:pt x="3762363" y="1541926"/>
                      <a:pt x="3738897" y="1553291"/>
                      <a:pt x="3744763" y="1585494"/>
                    </a:cubicBezTo>
                    <a:cubicBezTo>
                      <a:pt x="3752585" y="1626220"/>
                      <a:pt x="3748674" y="1613907"/>
                      <a:pt x="3765296" y="1651793"/>
                    </a:cubicBezTo>
                    <a:cubicBezTo>
                      <a:pt x="3775073" y="1673577"/>
                      <a:pt x="3806361" y="1687784"/>
                      <a:pt x="3829827" y="1682101"/>
                    </a:cubicBezTo>
                    <a:cubicBezTo>
                      <a:pt x="3905113" y="1664106"/>
                      <a:pt x="3945201" y="1592124"/>
                      <a:pt x="3937379" y="1517300"/>
                    </a:cubicBezTo>
                    <a:cubicBezTo>
                      <a:pt x="3935423" y="1498358"/>
                      <a:pt x="3995066" y="1549503"/>
                      <a:pt x="3996044" y="1550450"/>
                    </a:cubicBezTo>
                    <a:cubicBezTo>
                      <a:pt x="4012665" y="1564657"/>
                      <a:pt x="4044931" y="1573181"/>
                      <a:pt x="4065463" y="1580758"/>
                    </a:cubicBezTo>
                    <a:cubicBezTo>
                      <a:pt x="4104573" y="1594018"/>
                      <a:pt x="4134883" y="1587388"/>
                      <a:pt x="4169104" y="1572234"/>
                    </a:cubicBezTo>
                    <a:cubicBezTo>
                      <a:pt x="4228747" y="1546661"/>
                      <a:pt x="4206259" y="1488886"/>
                      <a:pt x="4180837" y="1444372"/>
                    </a:cubicBezTo>
                    <a:cubicBezTo>
                      <a:pt x="4244391" y="1474680"/>
                      <a:pt x="4332388" y="1517300"/>
                      <a:pt x="4375409" y="1467103"/>
                    </a:cubicBezTo>
                    <a:cubicBezTo>
                      <a:pt x="4393008" y="1446266"/>
                      <a:pt x="4396919" y="1423535"/>
                      <a:pt x="4392030" y="1401751"/>
                    </a:cubicBezTo>
                    <a:cubicBezTo>
                      <a:pt x="4449717" y="1423535"/>
                      <a:pt x="4519137" y="1430165"/>
                      <a:pt x="4569002" y="1405539"/>
                    </a:cubicBezTo>
                    <a:cubicBezTo>
                      <a:pt x="4568024" y="1459526"/>
                      <a:pt x="4654066" y="1504988"/>
                      <a:pt x="4688287" y="1405539"/>
                    </a:cubicBezTo>
                    <a:cubicBezTo>
                      <a:pt x="4710775" y="1430165"/>
                      <a:pt x="4744996" y="1455737"/>
                      <a:pt x="4775306" y="1435847"/>
                    </a:cubicBezTo>
                    <a:cubicBezTo>
                      <a:pt x="4832015" y="1397962"/>
                      <a:pt x="4831038" y="1346817"/>
                      <a:pt x="4827126" y="1289989"/>
                    </a:cubicBezTo>
                    <a:cubicBezTo>
                      <a:pt x="4911213" y="1341134"/>
                      <a:pt x="5058852" y="1389438"/>
                      <a:pt x="5076452" y="1254946"/>
                    </a:cubicBezTo>
                    <a:cubicBezTo>
                      <a:pt x="5080363" y="1223691"/>
                      <a:pt x="5003121" y="1181069"/>
                      <a:pt x="4993344" y="1146973"/>
                    </a:cubicBezTo>
                    <a:cubicBezTo>
                      <a:pt x="5021698" y="1144131"/>
                      <a:pt x="5050053" y="1133713"/>
                      <a:pt x="5075474" y="1112877"/>
                    </a:cubicBezTo>
                    <a:cubicBezTo>
                      <a:pt x="5126317" y="1072150"/>
                      <a:pt x="5122406" y="1015322"/>
                      <a:pt x="5099917" y="965125"/>
                    </a:cubicBezTo>
                    <a:cubicBezTo>
                      <a:pt x="5189870" y="997327"/>
                      <a:pt x="5292533" y="1007745"/>
                      <a:pt x="5374664" y="956600"/>
                    </a:cubicBezTo>
                    <a:cubicBezTo>
                      <a:pt x="5429418" y="923451"/>
                      <a:pt x="5411818" y="883671"/>
                      <a:pt x="5377597" y="855258"/>
                    </a:cubicBezTo>
                    <a:cubicBezTo>
                      <a:pt x="5422573" y="854310"/>
                      <a:pt x="5468528" y="844839"/>
                      <a:pt x="5482216" y="806954"/>
                    </a:cubicBezTo>
                    <a:cubicBezTo>
                      <a:pt x="5495904" y="769069"/>
                      <a:pt x="5466572" y="752021"/>
                      <a:pt x="5431373" y="744443"/>
                    </a:cubicBezTo>
                    <a:cubicBezTo>
                      <a:pt x="5447017" y="734972"/>
                      <a:pt x="5457772" y="718871"/>
                      <a:pt x="5464617" y="691404"/>
                    </a:cubicBezTo>
                    <a:cubicBezTo>
                      <a:pt x="5476350" y="639312"/>
                      <a:pt x="5399108" y="609004"/>
                      <a:pt x="5348265" y="586273"/>
                    </a:cubicBezTo>
                    <a:cubicBezTo>
                      <a:pt x="5403996" y="573960"/>
                      <a:pt x="5456794" y="561647"/>
                      <a:pt x="5491993" y="512397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pic>
        <p:nvPicPr>
          <p:cNvPr id="21" name="Graphic 20">
            <a:extLst>
              <a:ext uri="{FF2B5EF4-FFF2-40B4-BE49-F238E27FC236}">
                <a16:creationId xmlns:a16="http://schemas.microsoft.com/office/drawing/2014/main" id="{A24A9D50-3060-3654-2173-74D4077E3CA4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943600" y="4357687"/>
            <a:ext cx="4767101" cy="842963"/>
          </a:xfrm>
          <a:prstGeom prst="rect">
            <a:avLst/>
          </a:prstGeom>
        </p:spPr>
      </p:pic>
      <p:pic>
        <p:nvPicPr>
          <p:cNvPr id="22" name="Graphic 21">
            <a:extLst>
              <a:ext uri="{FF2B5EF4-FFF2-40B4-BE49-F238E27FC236}">
                <a16:creationId xmlns:a16="http://schemas.microsoft.com/office/drawing/2014/main" id="{D1141010-6F17-FF57-0D51-45976946F179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896350" y="4338637"/>
            <a:ext cx="4767101" cy="842963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A73AC4A1-1C4E-15EB-FF63-B61966E42334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-833438" y="5014912"/>
            <a:ext cx="5492617" cy="2090738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41A24D61-3A9B-DBB8-16F9-A2708894CB49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0501" y="5105399"/>
            <a:ext cx="6096000" cy="1948543"/>
          </a:xfrm>
          <a:prstGeom prst="rect">
            <a:avLst/>
          </a:prstGeom>
        </p:spPr>
      </p:pic>
      <p:grpSp>
        <p:nvGrpSpPr>
          <p:cNvPr id="118" name="Graphic 25">
            <a:extLst>
              <a:ext uri="{FF2B5EF4-FFF2-40B4-BE49-F238E27FC236}">
                <a16:creationId xmlns:a16="http://schemas.microsoft.com/office/drawing/2014/main" id="{24947F12-FD07-BBEB-72E6-576B615CE375}"/>
              </a:ext>
            </a:extLst>
          </p:cNvPr>
          <p:cNvGrpSpPr/>
          <p:nvPr/>
        </p:nvGrpSpPr>
        <p:grpSpPr>
          <a:xfrm>
            <a:off x="8312546" y="-1702149"/>
            <a:ext cx="4531188" cy="7011584"/>
            <a:chOff x="8312546" y="-1702149"/>
            <a:chExt cx="4531188" cy="7011584"/>
          </a:xfrm>
        </p:grpSpPr>
        <p:grpSp>
          <p:nvGrpSpPr>
            <p:cNvPr id="119" name="Graphic 25">
              <a:extLst>
                <a:ext uri="{FF2B5EF4-FFF2-40B4-BE49-F238E27FC236}">
                  <a16:creationId xmlns:a16="http://schemas.microsoft.com/office/drawing/2014/main" id="{E47D543C-081A-3613-0FF4-1117C3BC1134}"/>
                </a:ext>
              </a:extLst>
            </p:cNvPr>
            <p:cNvGrpSpPr/>
            <p:nvPr/>
          </p:nvGrpSpPr>
          <p:grpSpPr>
            <a:xfrm>
              <a:off x="9672816" y="928026"/>
              <a:ext cx="1917357" cy="4381407"/>
              <a:chOff x="9672816" y="928026"/>
              <a:chExt cx="1917357" cy="4381407"/>
            </a:xfrm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7DF8D75A-2E55-6BFE-0F00-D09D0184BFAB}"/>
                  </a:ext>
                </a:extLst>
              </p:cNvPr>
              <p:cNvSpPr/>
              <p:nvPr/>
            </p:nvSpPr>
            <p:spPr>
              <a:xfrm>
                <a:off x="9672816" y="929920"/>
                <a:ext cx="1917357" cy="4378566"/>
              </a:xfrm>
              <a:custGeom>
                <a:avLst/>
                <a:gdLst>
                  <a:gd name="connsiteX0" fmla="*/ 514294 w 1917357"/>
                  <a:gd name="connsiteY0" fmla="*/ 4266815 h 4378566"/>
                  <a:gd name="connsiteX1" fmla="*/ 471273 w 1917357"/>
                  <a:gd name="connsiteY1" fmla="*/ 4337850 h 4378566"/>
                  <a:gd name="connsiteX2" fmla="*/ 905392 w 1917357"/>
                  <a:gd name="connsiteY2" fmla="*/ 4237455 h 4378566"/>
                  <a:gd name="connsiteX3" fmla="*/ 996322 w 1917357"/>
                  <a:gd name="connsiteY3" fmla="*/ 4254503 h 4378566"/>
                  <a:gd name="connsiteX4" fmla="*/ 1112673 w 1917357"/>
                  <a:gd name="connsiteY4" fmla="*/ 4285758 h 4378566"/>
                  <a:gd name="connsiteX5" fmla="*/ 1211426 w 1917357"/>
                  <a:gd name="connsiteY5" fmla="*/ 4321749 h 4378566"/>
                  <a:gd name="connsiteX6" fmla="*/ 1307245 w 1917357"/>
                  <a:gd name="connsiteY6" fmla="*/ 4355846 h 4378566"/>
                  <a:gd name="connsiteX7" fmla="*/ 1359066 w 1917357"/>
                  <a:gd name="connsiteY7" fmla="*/ 4360581 h 4378566"/>
                  <a:gd name="connsiteX8" fmla="*/ 1407953 w 1917357"/>
                  <a:gd name="connsiteY8" fmla="*/ 4369105 h 4378566"/>
                  <a:gd name="connsiteX9" fmla="*/ 1460751 w 1917357"/>
                  <a:gd name="connsiteY9" fmla="*/ 4373841 h 4378566"/>
                  <a:gd name="connsiteX10" fmla="*/ 1522349 w 1917357"/>
                  <a:gd name="connsiteY10" fmla="*/ 4369105 h 4378566"/>
                  <a:gd name="connsiteX11" fmla="*/ 1587858 w 1917357"/>
                  <a:gd name="connsiteY11" fmla="*/ 4375735 h 4378566"/>
                  <a:gd name="connsiteX12" fmla="*/ 1588836 w 1917357"/>
                  <a:gd name="connsiteY12" fmla="*/ 4369105 h 4378566"/>
                  <a:gd name="connsiteX13" fmla="*/ 1533104 w 1917357"/>
                  <a:gd name="connsiteY13" fmla="*/ 4306595 h 4378566"/>
                  <a:gd name="connsiteX14" fmla="*/ 1423596 w 1917357"/>
                  <a:gd name="connsiteY14" fmla="*/ 4235560 h 4378566"/>
                  <a:gd name="connsiteX15" fmla="*/ 1335600 w 1917357"/>
                  <a:gd name="connsiteY15" fmla="*/ 4190098 h 4378566"/>
                  <a:gd name="connsiteX16" fmla="*/ 1438263 w 1917357"/>
                  <a:gd name="connsiteY16" fmla="*/ 4213776 h 4378566"/>
                  <a:gd name="connsiteX17" fmla="*/ 1618168 w 1917357"/>
                  <a:gd name="connsiteY17" fmla="*/ 4245032 h 4378566"/>
                  <a:gd name="connsiteX18" fmla="*/ 1769718 w 1917357"/>
                  <a:gd name="connsiteY18" fmla="*/ 4268710 h 4378566"/>
                  <a:gd name="connsiteX19" fmla="*/ 1917358 w 1917357"/>
                  <a:gd name="connsiteY19" fmla="*/ 4265868 h 4378566"/>
                  <a:gd name="connsiteX20" fmla="*/ 1901714 w 1917357"/>
                  <a:gd name="connsiteY20" fmla="*/ 4238402 h 4378566"/>
                  <a:gd name="connsiteX21" fmla="*/ 1725720 w 1917357"/>
                  <a:gd name="connsiteY21" fmla="*/ 4165473 h 4378566"/>
                  <a:gd name="connsiteX22" fmla="*/ 1278891 w 1917357"/>
                  <a:gd name="connsiteY22" fmla="*/ 3744947 h 4378566"/>
                  <a:gd name="connsiteX23" fmla="*/ 1227070 w 1917357"/>
                  <a:gd name="connsiteY23" fmla="*/ 3099953 h 4378566"/>
                  <a:gd name="connsiteX24" fmla="*/ 1259335 w 1917357"/>
                  <a:gd name="connsiteY24" fmla="*/ 2191656 h 4378566"/>
                  <a:gd name="connsiteX25" fmla="*/ 1241736 w 1917357"/>
                  <a:gd name="connsiteY25" fmla="*/ 1713356 h 4378566"/>
                  <a:gd name="connsiteX26" fmla="*/ 1237825 w 1917357"/>
                  <a:gd name="connsiteY26" fmla="*/ 1090145 h 4378566"/>
                  <a:gd name="connsiteX27" fmla="*/ 1450973 w 1917357"/>
                  <a:gd name="connsiteY27" fmla="*/ 348543 h 4378566"/>
                  <a:gd name="connsiteX28" fmla="*/ 1749186 w 1917357"/>
                  <a:gd name="connsiteY28" fmla="*/ 135439 h 4378566"/>
                  <a:gd name="connsiteX29" fmla="*/ 1897803 w 1917357"/>
                  <a:gd name="connsiteY29" fmla="*/ 61564 h 4378566"/>
                  <a:gd name="connsiteX30" fmla="*/ 1701276 w 1917357"/>
                  <a:gd name="connsiteY30" fmla="*/ 0 h 4378566"/>
                  <a:gd name="connsiteX31" fmla="*/ 1555593 w 1917357"/>
                  <a:gd name="connsiteY31" fmla="*/ 92819 h 4378566"/>
                  <a:gd name="connsiteX32" fmla="*/ 1131251 w 1917357"/>
                  <a:gd name="connsiteY32" fmla="*/ 483983 h 4378566"/>
                  <a:gd name="connsiteX33" fmla="*/ 986544 w 1917357"/>
                  <a:gd name="connsiteY33" fmla="*/ 1023846 h 4378566"/>
                  <a:gd name="connsiteX34" fmla="*/ 978723 w 1917357"/>
                  <a:gd name="connsiteY34" fmla="*/ 1083515 h 4378566"/>
                  <a:gd name="connsiteX35" fmla="*/ 974812 w 1917357"/>
                  <a:gd name="connsiteY35" fmla="*/ 1137502 h 4378566"/>
                  <a:gd name="connsiteX36" fmla="*/ 967968 w 1917357"/>
                  <a:gd name="connsiteY36" fmla="*/ 1155497 h 4378566"/>
                  <a:gd name="connsiteX37" fmla="*/ 947435 w 1917357"/>
                  <a:gd name="connsiteY37" fmla="*/ 1087304 h 4378566"/>
                  <a:gd name="connsiteX38" fmla="*/ 890726 w 1917357"/>
                  <a:gd name="connsiteY38" fmla="*/ 903561 h 4378566"/>
                  <a:gd name="connsiteX39" fmla="*/ 797840 w 1917357"/>
                  <a:gd name="connsiteY39" fmla="*/ 414843 h 4378566"/>
                  <a:gd name="connsiteX40" fmla="*/ 766552 w 1917357"/>
                  <a:gd name="connsiteY40" fmla="*/ 41674 h 4378566"/>
                  <a:gd name="connsiteX41" fmla="*/ 738198 w 1917357"/>
                  <a:gd name="connsiteY41" fmla="*/ 15154 h 4378566"/>
                  <a:gd name="connsiteX42" fmla="*/ 730376 w 1917357"/>
                  <a:gd name="connsiteY42" fmla="*/ 15154 h 4378566"/>
                  <a:gd name="connsiteX43" fmla="*/ 605224 w 1917357"/>
                  <a:gd name="connsiteY43" fmla="*/ 67246 h 4378566"/>
                  <a:gd name="connsiteX44" fmla="*/ 624779 w 1917357"/>
                  <a:gd name="connsiteY44" fmla="*/ 144911 h 4378566"/>
                  <a:gd name="connsiteX45" fmla="*/ 648245 w 1917357"/>
                  <a:gd name="connsiteY45" fmla="*/ 255725 h 4378566"/>
                  <a:gd name="connsiteX46" fmla="*/ 690288 w 1917357"/>
                  <a:gd name="connsiteY46" fmla="*/ 679092 h 4378566"/>
                  <a:gd name="connsiteX47" fmla="*/ 657045 w 1917357"/>
                  <a:gd name="connsiteY47" fmla="*/ 2132934 h 4378566"/>
                  <a:gd name="connsiteX48" fmla="*/ 642378 w 1917357"/>
                  <a:gd name="connsiteY48" fmla="*/ 2937994 h 4378566"/>
                  <a:gd name="connsiteX49" fmla="*/ 657045 w 1917357"/>
                  <a:gd name="connsiteY49" fmla="*/ 3067751 h 4378566"/>
                  <a:gd name="connsiteX50" fmla="*/ 657045 w 1917357"/>
                  <a:gd name="connsiteY50" fmla="*/ 3194666 h 4378566"/>
                  <a:gd name="connsiteX51" fmla="*/ 339278 w 1917357"/>
                  <a:gd name="connsiteY51" fmla="*/ 4033822 h 4378566"/>
                  <a:gd name="connsiteX52" fmla="*/ 0 w 1917357"/>
                  <a:gd name="connsiteY52" fmla="*/ 4260186 h 4378566"/>
                  <a:gd name="connsiteX53" fmla="*/ 514294 w 1917357"/>
                  <a:gd name="connsiteY53" fmla="*/ 4266815 h 437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917357" h="4378566">
                    <a:moveTo>
                      <a:pt x="514294" y="4266815"/>
                    </a:moveTo>
                    <a:cubicBezTo>
                      <a:pt x="500606" y="4290494"/>
                      <a:pt x="485939" y="4314172"/>
                      <a:pt x="471273" y="4337850"/>
                    </a:cubicBezTo>
                    <a:cubicBezTo>
                      <a:pt x="608157" y="4305648"/>
                      <a:pt x="793929" y="4250714"/>
                      <a:pt x="905392" y="4237455"/>
                    </a:cubicBezTo>
                    <a:cubicBezTo>
                      <a:pt x="935702" y="4240296"/>
                      <a:pt x="966012" y="4245978"/>
                      <a:pt x="996322" y="4254503"/>
                    </a:cubicBezTo>
                    <a:cubicBezTo>
                      <a:pt x="1035432" y="4264921"/>
                      <a:pt x="1074541" y="4275340"/>
                      <a:pt x="1112673" y="4285758"/>
                    </a:cubicBezTo>
                    <a:cubicBezTo>
                      <a:pt x="1146895" y="4295230"/>
                      <a:pt x="1178183" y="4310383"/>
                      <a:pt x="1211426" y="4321749"/>
                    </a:cubicBezTo>
                    <a:cubicBezTo>
                      <a:pt x="1242714" y="4332168"/>
                      <a:pt x="1274979" y="4349216"/>
                      <a:pt x="1307245" y="4355846"/>
                    </a:cubicBezTo>
                    <a:cubicBezTo>
                      <a:pt x="1324845" y="4359634"/>
                      <a:pt x="1341466" y="4356793"/>
                      <a:pt x="1359066" y="4360581"/>
                    </a:cubicBezTo>
                    <a:cubicBezTo>
                      <a:pt x="1375687" y="4363423"/>
                      <a:pt x="1392309" y="4366264"/>
                      <a:pt x="1407953" y="4369105"/>
                    </a:cubicBezTo>
                    <a:cubicBezTo>
                      <a:pt x="1424574" y="4371947"/>
                      <a:pt x="1443152" y="4375735"/>
                      <a:pt x="1460751" y="4373841"/>
                    </a:cubicBezTo>
                    <a:cubicBezTo>
                      <a:pt x="1481284" y="4371947"/>
                      <a:pt x="1501816" y="4367211"/>
                      <a:pt x="1522349" y="4369105"/>
                    </a:cubicBezTo>
                    <a:cubicBezTo>
                      <a:pt x="1537015" y="4370999"/>
                      <a:pt x="1574169" y="4384259"/>
                      <a:pt x="1587858" y="4375735"/>
                    </a:cubicBezTo>
                    <a:cubicBezTo>
                      <a:pt x="1589813" y="4374788"/>
                      <a:pt x="1589813" y="4370999"/>
                      <a:pt x="1588836" y="4369105"/>
                    </a:cubicBezTo>
                    <a:cubicBezTo>
                      <a:pt x="1582969" y="4340691"/>
                      <a:pt x="1555593" y="4323643"/>
                      <a:pt x="1533104" y="4306595"/>
                    </a:cubicBezTo>
                    <a:cubicBezTo>
                      <a:pt x="1497905" y="4279128"/>
                      <a:pt x="1460751" y="4258292"/>
                      <a:pt x="1423596" y="4235560"/>
                    </a:cubicBezTo>
                    <a:cubicBezTo>
                      <a:pt x="1395242" y="4218512"/>
                      <a:pt x="1364932" y="4204305"/>
                      <a:pt x="1335600" y="4190098"/>
                    </a:cubicBezTo>
                    <a:cubicBezTo>
                      <a:pt x="1369821" y="4198622"/>
                      <a:pt x="1404042" y="4206199"/>
                      <a:pt x="1438263" y="4213776"/>
                    </a:cubicBezTo>
                    <a:cubicBezTo>
                      <a:pt x="1497905" y="4226089"/>
                      <a:pt x="1558526" y="4233666"/>
                      <a:pt x="1618168" y="4245032"/>
                    </a:cubicBezTo>
                    <a:cubicBezTo>
                      <a:pt x="1668033" y="4254503"/>
                      <a:pt x="1718876" y="4263027"/>
                      <a:pt x="1769718" y="4268710"/>
                    </a:cubicBezTo>
                    <a:cubicBezTo>
                      <a:pt x="1818605" y="4274393"/>
                      <a:pt x="1869449" y="4277234"/>
                      <a:pt x="1917358" y="4265868"/>
                    </a:cubicBezTo>
                    <a:cubicBezTo>
                      <a:pt x="1914425" y="4255450"/>
                      <a:pt x="1908558" y="4245978"/>
                      <a:pt x="1901714" y="4238402"/>
                    </a:cubicBezTo>
                    <a:cubicBezTo>
                      <a:pt x="1844027" y="4213776"/>
                      <a:pt x="1785362" y="4189151"/>
                      <a:pt x="1725720" y="4165473"/>
                    </a:cubicBezTo>
                    <a:cubicBezTo>
                      <a:pt x="1492039" y="4072654"/>
                      <a:pt x="1318000" y="4026244"/>
                      <a:pt x="1278891" y="3744947"/>
                    </a:cubicBezTo>
                    <a:cubicBezTo>
                      <a:pt x="1249558" y="3538473"/>
                      <a:pt x="1217292" y="3306427"/>
                      <a:pt x="1227070" y="3099953"/>
                    </a:cubicBezTo>
                    <a:cubicBezTo>
                      <a:pt x="1241736" y="2795924"/>
                      <a:pt x="1236847" y="2494737"/>
                      <a:pt x="1259335" y="2191656"/>
                    </a:cubicBezTo>
                    <a:cubicBezTo>
                      <a:pt x="1271068" y="2029697"/>
                      <a:pt x="1256402" y="1874368"/>
                      <a:pt x="1241736" y="1713356"/>
                    </a:cubicBezTo>
                    <a:cubicBezTo>
                      <a:pt x="1222181" y="1505935"/>
                      <a:pt x="1244670" y="1297567"/>
                      <a:pt x="1237825" y="1090145"/>
                    </a:cubicBezTo>
                    <a:cubicBezTo>
                      <a:pt x="1229025" y="822108"/>
                      <a:pt x="1233914" y="544599"/>
                      <a:pt x="1450973" y="348543"/>
                    </a:cubicBezTo>
                    <a:cubicBezTo>
                      <a:pt x="1535059" y="272773"/>
                      <a:pt x="1646522" y="200791"/>
                      <a:pt x="1749186" y="135439"/>
                    </a:cubicBezTo>
                    <a:cubicBezTo>
                      <a:pt x="1794162" y="107026"/>
                      <a:pt x="1845982" y="84294"/>
                      <a:pt x="1897803" y="61564"/>
                    </a:cubicBezTo>
                    <a:cubicBezTo>
                      <a:pt x="1830339" y="47356"/>
                      <a:pt x="1765807" y="24625"/>
                      <a:pt x="1701276" y="0"/>
                    </a:cubicBezTo>
                    <a:cubicBezTo>
                      <a:pt x="1653367" y="31255"/>
                      <a:pt x="1604480" y="62510"/>
                      <a:pt x="1555593" y="92819"/>
                    </a:cubicBezTo>
                    <a:cubicBezTo>
                      <a:pt x="1391331" y="196056"/>
                      <a:pt x="1228047" y="316341"/>
                      <a:pt x="1131251" y="483983"/>
                    </a:cubicBezTo>
                    <a:cubicBezTo>
                      <a:pt x="1035432" y="648783"/>
                      <a:pt x="1008055" y="838209"/>
                      <a:pt x="986544" y="1023846"/>
                    </a:cubicBezTo>
                    <a:cubicBezTo>
                      <a:pt x="984589" y="1043736"/>
                      <a:pt x="981656" y="1063626"/>
                      <a:pt x="978723" y="1083515"/>
                    </a:cubicBezTo>
                    <a:cubicBezTo>
                      <a:pt x="976767" y="1101511"/>
                      <a:pt x="975790" y="1119507"/>
                      <a:pt x="974812" y="1137502"/>
                    </a:cubicBezTo>
                    <a:cubicBezTo>
                      <a:pt x="973834" y="1144131"/>
                      <a:pt x="971879" y="1150761"/>
                      <a:pt x="967968" y="1155497"/>
                    </a:cubicBezTo>
                    <a:cubicBezTo>
                      <a:pt x="962101" y="1132766"/>
                      <a:pt x="953301" y="1109088"/>
                      <a:pt x="947435" y="1087304"/>
                    </a:cubicBezTo>
                    <a:cubicBezTo>
                      <a:pt x="929836" y="1025740"/>
                      <a:pt x="912236" y="964177"/>
                      <a:pt x="890726" y="903561"/>
                    </a:cubicBezTo>
                    <a:cubicBezTo>
                      <a:pt x="836949" y="744443"/>
                      <a:pt x="810551" y="577748"/>
                      <a:pt x="797840" y="414843"/>
                    </a:cubicBezTo>
                    <a:cubicBezTo>
                      <a:pt x="788062" y="289822"/>
                      <a:pt x="785129" y="166695"/>
                      <a:pt x="766552" y="41674"/>
                    </a:cubicBezTo>
                    <a:cubicBezTo>
                      <a:pt x="764597" y="30308"/>
                      <a:pt x="750908" y="15154"/>
                      <a:pt x="738198" y="15154"/>
                    </a:cubicBezTo>
                    <a:cubicBezTo>
                      <a:pt x="735264" y="15154"/>
                      <a:pt x="733309" y="15154"/>
                      <a:pt x="730376" y="15154"/>
                    </a:cubicBezTo>
                    <a:cubicBezTo>
                      <a:pt x="685399" y="15154"/>
                      <a:pt x="600335" y="-947"/>
                      <a:pt x="605224" y="67246"/>
                    </a:cubicBezTo>
                    <a:cubicBezTo>
                      <a:pt x="607180" y="93766"/>
                      <a:pt x="615002" y="120285"/>
                      <a:pt x="624779" y="144911"/>
                    </a:cubicBezTo>
                    <a:cubicBezTo>
                      <a:pt x="638467" y="179955"/>
                      <a:pt x="642378" y="219734"/>
                      <a:pt x="648245" y="255725"/>
                    </a:cubicBezTo>
                    <a:cubicBezTo>
                      <a:pt x="669755" y="395900"/>
                      <a:pt x="683443" y="537022"/>
                      <a:pt x="690288" y="679092"/>
                    </a:cubicBezTo>
                    <a:cubicBezTo>
                      <a:pt x="714731" y="1164021"/>
                      <a:pt x="685399" y="1648951"/>
                      <a:pt x="657045" y="2132934"/>
                    </a:cubicBezTo>
                    <a:cubicBezTo>
                      <a:pt x="642378" y="2396236"/>
                      <a:pt x="613046" y="2674692"/>
                      <a:pt x="642378" y="2937994"/>
                    </a:cubicBezTo>
                    <a:cubicBezTo>
                      <a:pt x="647267" y="2980614"/>
                      <a:pt x="657045" y="3024182"/>
                      <a:pt x="657045" y="3067751"/>
                    </a:cubicBezTo>
                    <a:lnTo>
                      <a:pt x="657045" y="3194666"/>
                    </a:lnTo>
                    <a:cubicBezTo>
                      <a:pt x="657045" y="3458915"/>
                      <a:pt x="664867" y="3879440"/>
                      <a:pt x="339278" y="4033822"/>
                    </a:cubicBezTo>
                    <a:cubicBezTo>
                      <a:pt x="261058" y="4070760"/>
                      <a:pt x="44976" y="4201463"/>
                      <a:pt x="0" y="4260186"/>
                    </a:cubicBezTo>
                    <a:cubicBezTo>
                      <a:pt x="208259" y="4258292"/>
                      <a:pt x="529938" y="4238402"/>
                      <a:pt x="514294" y="4266815"/>
                    </a:cubicBezTo>
                    <a:close/>
                  </a:path>
                </a:pathLst>
              </a:custGeom>
              <a:solidFill>
                <a:srgbClr val="805335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781636C0-90C9-85F5-95BF-22A81E9B4093}"/>
                  </a:ext>
                </a:extLst>
              </p:cNvPr>
              <p:cNvSpPr/>
              <p:nvPr/>
            </p:nvSpPr>
            <p:spPr>
              <a:xfrm>
                <a:off x="10772018" y="928026"/>
                <a:ext cx="798600" cy="656408"/>
              </a:xfrm>
              <a:custGeom>
                <a:avLst/>
                <a:gdLst>
                  <a:gd name="connsiteX0" fmla="*/ 350793 w 798600"/>
                  <a:gd name="connsiteY0" fmla="*/ 349491 h 656408"/>
                  <a:gd name="connsiteX1" fmla="*/ 324394 w 798600"/>
                  <a:gd name="connsiteY1" fmla="*/ 375063 h 656408"/>
                  <a:gd name="connsiteX2" fmla="*/ 232486 w 798600"/>
                  <a:gd name="connsiteY2" fmla="*/ 326760 h 656408"/>
                  <a:gd name="connsiteX3" fmla="*/ 225642 w 798600"/>
                  <a:gd name="connsiteY3" fmla="*/ 333389 h 656408"/>
                  <a:gd name="connsiteX4" fmla="*/ 248130 w 798600"/>
                  <a:gd name="connsiteY4" fmla="*/ 397794 h 656408"/>
                  <a:gd name="connsiteX5" fmla="*/ 236397 w 798600"/>
                  <a:gd name="connsiteY5" fmla="*/ 427155 h 656408"/>
                  <a:gd name="connsiteX6" fmla="*/ 200220 w 798600"/>
                  <a:gd name="connsiteY6" fmla="*/ 407265 h 656408"/>
                  <a:gd name="connsiteX7" fmla="*/ 191420 w 798600"/>
                  <a:gd name="connsiteY7" fmla="*/ 411054 h 656408"/>
                  <a:gd name="connsiteX8" fmla="*/ 198265 w 798600"/>
                  <a:gd name="connsiteY8" fmla="*/ 499137 h 656408"/>
                  <a:gd name="connsiteX9" fmla="*/ 187510 w 798600"/>
                  <a:gd name="connsiteY9" fmla="*/ 551229 h 656408"/>
                  <a:gd name="connsiteX10" fmla="*/ 155244 w 798600"/>
                  <a:gd name="connsiteY10" fmla="*/ 573960 h 656408"/>
                  <a:gd name="connsiteX11" fmla="*/ 128845 w 798600"/>
                  <a:gd name="connsiteY11" fmla="*/ 518080 h 656408"/>
                  <a:gd name="connsiteX12" fmla="*/ 119067 w 798600"/>
                  <a:gd name="connsiteY12" fmla="*/ 462199 h 656408"/>
                  <a:gd name="connsiteX13" fmla="*/ 108312 w 798600"/>
                  <a:gd name="connsiteY13" fmla="*/ 463146 h 656408"/>
                  <a:gd name="connsiteX14" fmla="*/ 98535 w 798600"/>
                  <a:gd name="connsiteY14" fmla="*/ 573013 h 656408"/>
                  <a:gd name="connsiteX15" fmla="*/ 33026 w 798600"/>
                  <a:gd name="connsiteY15" fmla="*/ 656360 h 656408"/>
                  <a:gd name="connsiteX16" fmla="*/ 3694 w 798600"/>
                  <a:gd name="connsiteY16" fmla="*/ 537022 h 656408"/>
                  <a:gd name="connsiteX17" fmla="*/ 32048 w 798600"/>
                  <a:gd name="connsiteY17" fmla="*/ 483983 h 656408"/>
                  <a:gd name="connsiteX18" fmla="*/ 456390 w 798600"/>
                  <a:gd name="connsiteY18" fmla="*/ 92819 h 656408"/>
                  <a:gd name="connsiteX19" fmla="*/ 602074 w 798600"/>
                  <a:gd name="connsiteY19" fmla="*/ 0 h 656408"/>
                  <a:gd name="connsiteX20" fmla="*/ 798601 w 798600"/>
                  <a:gd name="connsiteY20" fmla="*/ 61564 h 656408"/>
                  <a:gd name="connsiteX21" fmla="*/ 649983 w 798600"/>
                  <a:gd name="connsiteY21" fmla="*/ 135439 h 656408"/>
                  <a:gd name="connsiteX22" fmla="*/ 350793 w 798600"/>
                  <a:gd name="connsiteY22" fmla="*/ 349491 h 656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98600" h="656408">
                    <a:moveTo>
                      <a:pt x="350793" y="349491"/>
                    </a:moveTo>
                    <a:cubicBezTo>
                      <a:pt x="341993" y="358015"/>
                      <a:pt x="333194" y="366539"/>
                      <a:pt x="324394" y="375063"/>
                    </a:cubicBezTo>
                    <a:cubicBezTo>
                      <a:pt x="292129" y="370327"/>
                      <a:pt x="258885" y="339072"/>
                      <a:pt x="232486" y="326760"/>
                    </a:cubicBezTo>
                    <a:cubicBezTo>
                      <a:pt x="228575" y="324865"/>
                      <a:pt x="221731" y="329601"/>
                      <a:pt x="225642" y="333389"/>
                    </a:cubicBezTo>
                    <a:cubicBezTo>
                      <a:pt x="239330" y="351385"/>
                      <a:pt x="248130" y="375063"/>
                      <a:pt x="248130" y="397794"/>
                    </a:cubicBezTo>
                    <a:cubicBezTo>
                      <a:pt x="248130" y="405371"/>
                      <a:pt x="248130" y="425261"/>
                      <a:pt x="236397" y="427155"/>
                    </a:cubicBezTo>
                    <a:cubicBezTo>
                      <a:pt x="222708" y="429049"/>
                      <a:pt x="209020" y="415789"/>
                      <a:pt x="200220" y="407265"/>
                    </a:cubicBezTo>
                    <a:cubicBezTo>
                      <a:pt x="197287" y="404424"/>
                      <a:pt x="190443" y="406318"/>
                      <a:pt x="191420" y="411054"/>
                    </a:cubicBezTo>
                    <a:cubicBezTo>
                      <a:pt x="193376" y="440415"/>
                      <a:pt x="199243" y="469776"/>
                      <a:pt x="198265" y="499137"/>
                    </a:cubicBezTo>
                    <a:cubicBezTo>
                      <a:pt x="198265" y="516185"/>
                      <a:pt x="196309" y="536075"/>
                      <a:pt x="187510" y="551229"/>
                    </a:cubicBezTo>
                    <a:cubicBezTo>
                      <a:pt x="182621" y="559753"/>
                      <a:pt x="167955" y="578696"/>
                      <a:pt x="155244" y="573960"/>
                    </a:cubicBezTo>
                    <a:cubicBezTo>
                      <a:pt x="136667" y="567330"/>
                      <a:pt x="131778" y="535128"/>
                      <a:pt x="128845" y="518080"/>
                    </a:cubicBezTo>
                    <a:cubicBezTo>
                      <a:pt x="124934" y="499137"/>
                      <a:pt x="122979" y="480194"/>
                      <a:pt x="119067" y="462199"/>
                    </a:cubicBezTo>
                    <a:cubicBezTo>
                      <a:pt x="118090" y="456516"/>
                      <a:pt x="109290" y="458410"/>
                      <a:pt x="108312" y="463146"/>
                    </a:cubicBezTo>
                    <a:cubicBezTo>
                      <a:pt x="104401" y="499137"/>
                      <a:pt x="105379" y="537022"/>
                      <a:pt x="98535" y="573013"/>
                    </a:cubicBezTo>
                    <a:cubicBezTo>
                      <a:pt x="92669" y="603321"/>
                      <a:pt x="75069" y="658255"/>
                      <a:pt x="33026" y="656360"/>
                    </a:cubicBezTo>
                    <a:cubicBezTo>
                      <a:pt x="-6084" y="654466"/>
                      <a:pt x="-2173" y="579643"/>
                      <a:pt x="3694" y="537022"/>
                    </a:cubicBezTo>
                    <a:cubicBezTo>
                      <a:pt x="12494" y="519027"/>
                      <a:pt x="21293" y="501031"/>
                      <a:pt x="32048" y="483983"/>
                    </a:cubicBezTo>
                    <a:cubicBezTo>
                      <a:pt x="129823" y="316341"/>
                      <a:pt x="293106" y="196056"/>
                      <a:pt x="456390" y="92819"/>
                    </a:cubicBezTo>
                    <a:cubicBezTo>
                      <a:pt x="505277" y="62510"/>
                      <a:pt x="554164" y="31255"/>
                      <a:pt x="602074" y="0"/>
                    </a:cubicBezTo>
                    <a:cubicBezTo>
                      <a:pt x="665627" y="24626"/>
                      <a:pt x="731136" y="46409"/>
                      <a:pt x="798601" y="61564"/>
                    </a:cubicBezTo>
                    <a:cubicBezTo>
                      <a:pt x="747758" y="85242"/>
                      <a:pt x="695937" y="107026"/>
                      <a:pt x="649983" y="135439"/>
                    </a:cubicBezTo>
                    <a:cubicBezTo>
                      <a:pt x="546342" y="201739"/>
                      <a:pt x="434879" y="273720"/>
                      <a:pt x="350793" y="349491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98C2FC50-12CE-266A-F27E-06F4A7BDEBEA}"/>
                  </a:ext>
                </a:extLst>
              </p:cNvPr>
              <p:cNvSpPr/>
              <p:nvPr/>
            </p:nvSpPr>
            <p:spPr>
              <a:xfrm>
                <a:off x="10277838" y="941524"/>
                <a:ext cx="219216" cy="771334"/>
              </a:xfrm>
              <a:custGeom>
                <a:avLst/>
                <a:gdLst>
                  <a:gd name="connsiteX0" fmla="*/ 213350 w 219216"/>
                  <a:gd name="connsiteY0" fmla="*/ 684536 h 771334"/>
                  <a:gd name="connsiteX1" fmla="*/ 139042 w 219216"/>
                  <a:gd name="connsiteY1" fmla="*/ 763148 h 771334"/>
                  <a:gd name="connsiteX2" fmla="*/ 86243 w 219216"/>
                  <a:gd name="connsiteY2" fmla="*/ 688325 h 771334"/>
                  <a:gd name="connsiteX3" fmla="*/ 85265 w 219216"/>
                  <a:gd name="connsiteY3" fmla="*/ 665594 h 771334"/>
                  <a:gd name="connsiteX4" fmla="*/ 43222 w 219216"/>
                  <a:gd name="connsiteY4" fmla="*/ 242227 h 771334"/>
                  <a:gd name="connsiteX5" fmla="*/ 19757 w 219216"/>
                  <a:gd name="connsiteY5" fmla="*/ 131413 h 771334"/>
                  <a:gd name="connsiteX6" fmla="*/ 202 w 219216"/>
                  <a:gd name="connsiteY6" fmla="*/ 53749 h 771334"/>
                  <a:gd name="connsiteX7" fmla="*/ 125353 w 219216"/>
                  <a:gd name="connsiteY7" fmla="*/ 1657 h 771334"/>
                  <a:gd name="connsiteX8" fmla="*/ 133175 w 219216"/>
                  <a:gd name="connsiteY8" fmla="*/ 1657 h 771334"/>
                  <a:gd name="connsiteX9" fmla="*/ 161529 w 219216"/>
                  <a:gd name="connsiteY9" fmla="*/ 28176 h 771334"/>
                  <a:gd name="connsiteX10" fmla="*/ 192818 w 219216"/>
                  <a:gd name="connsiteY10" fmla="*/ 401345 h 771334"/>
                  <a:gd name="connsiteX11" fmla="*/ 219217 w 219216"/>
                  <a:gd name="connsiteY11" fmla="*/ 619185 h 771334"/>
                  <a:gd name="connsiteX12" fmla="*/ 213350 w 219216"/>
                  <a:gd name="connsiteY12" fmla="*/ 684536 h 77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216" h="771334">
                    <a:moveTo>
                      <a:pt x="213350" y="684536"/>
                    </a:moveTo>
                    <a:cubicBezTo>
                      <a:pt x="208461" y="715792"/>
                      <a:pt x="187929" y="797245"/>
                      <a:pt x="139042" y="763148"/>
                    </a:cubicBezTo>
                    <a:cubicBezTo>
                      <a:pt x="114598" y="746100"/>
                      <a:pt x="97976" y="717686"/>
                      <a:pt x="86243" y="688325"/>
                    </a:cubicBezTo>
                    <a:cubicBezTo>
                      <a:pt x="86243" y="680748"/>
                      <a:pt x="85265" y="673171"/>
                      <a:pt x="85265" y="665594"/>
                    </a:cubicBezTo>
                    <a:cubicBezTo>
                      <a:pt x="78421" y="524472"/>
                      <a:pt x="64733" y="382402"/>
                      <a:pt x="43222" y="242227"/>
                    </a:cubicBezTo>
                    <a:cubicBezTo>
                      <a:pt x="37356" y="205289"/>
                      <a:pt x="33445" y="165510"/>
                      <a:pt x="19757" y="131413"/>
                    </a:cubicBezTo>
                    <a:cubicBezTo>
                      <a:pt x="9979" y="106788"/>
                      <a:pt x="2157" y="80268"/>
                      <a:pt x="202" y="53749"/>
                    </a:cubicBezTo>
                    <a:cubicBezTo>
                      <a:pt x="-4687" y="-14445"/>
                      <a:pt x="80377" y="1657"/>
                      <a:pt x="125353" y="1657"/>
                    </a:cubicBezTo>
                    <a:cubicBezTo>
                      <a:pt x="128286" y="1657"/>
                      <a:pt x="130241" y="1657"/>
                      <a:pt x="133175" y="1657"/>
                    </a:cubicBezTo>
                    <a:cubicBezTo>
                      <a:pt x="145886" y="1657"/>
                      <a:pt x="159574" y="16811"/>
                      <a:pt x="161529" y="28176"/>
                    </a:cubicBezTo>
                    <a:cubicBezTo>
                      <a:pt x="181085" y="153197"/>
                      <a:pt x="183040" y="276324"/>
                      <a:pt x="192818" y="401345"/>
                    </a:cubicBezTo>
                    <a:cubicBezTo>
                      <a:pt x="198684" y="473327"/>
                      <a:pt x="207483" y="546256"/>
                      <a:pt x="219217" y="619185"/>
                    </a:cubicBezTo>
                    <a:cubicBezTo>
                      <a:pt x="217261" y="640968"/>
                      <a:pt x="216284" y="662752"/>
                      <a:pt x="213350" y="684536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23" name="Graphic 25">
                <a:extLst>
                  <a:ext uri="{FF2B5EF4-FFF2-40B4-BE49-F238E27FC236}">
                    <a16:creationId xmlns:a16="http://schemas.microsoft.com/office/drawing/2014/main" id="{8AFACA2C-519C-3751-E2C7-A426D0152889}"/>
                  </a:ext>
                </a:extLst>
              </p:cNvPr>
              <p:cNvGrpSpPr/>
              <p:nvPr/>
            </p:nvGrpSpPr>
            <p:grpSpPr>
              <a:xfrm>
                <a:off x="10356956" y="1542962"/>
                <a:ext cx="693667" cy="3612038"/>
                <a:chOff x="10356956" y="1542962"/>
                <a:chExt cx="693667" cy="3612038"/>
              </a:xfrm>
              <a:solidFill>
                <a:srgbClr val="805335">
                  <a:alpha val="60000"/>
                </a:srgbClr>
              </a:solidFill>
            </p:grpSpPr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063E0FA0-89CF-66EC-A437-2B69D9D30B05}"/>
                    </a:ext>
                  </a:extLst>
                </p:cNvPr>
                <p:cNvSpPr/>
                <p:nvPr/>
              </p:nvSpPr>
              <p:spPr>
                <a:xfrm>
                  <a:off x="10884030" y="1542962"/>
                  <a:ext cx="62896" cy="1348724"/>
                </a:xfrm>
                <a:custGeom>
                  <a:avLst/>
                  <a:gdLst>
                    <a:gd name="connsiteX0" fmla="*/ 7056 w 62896"/>
                    <a:gd name="connsiteY0" fmla="*/ 656111 h 1348724"/>
                    <a:gd name="connsiteX1" fmla="*/ 2167 w 62896"/>
                    <a:gd name="connsiteY1" fmla="*/ 308515 h 1348724"/>
                    <a:gd name="connsiteX2" fmla="*/ 11945 w 62896"/>
                    <a:gd name="connsiteY2" fmla="*/ 153186 h 1348724"/>
                    <a:gd name="connsiteX3" fmla="*/ 55943 w 62896"/>
                    <a:gd name="connsiteY3" fmla="*/ 698 h 1348724"/>
                    <a:gd name="connsiteX4" fmla="*/ 62787 w 62896"/>
                    <a:gd name="connsiteY4" fmla="*/ 6381 h 1348724"/>
                    <a:gd name="connsiteX5" fmla="*/ 37365 w 62896"/>
                    <a:gd name="connsiteY5" fmla="*/ 162657 h 1348724"/>
                    <a:gd name="connsiteX6" fmla="*/ 28566 w 62896"/>
                    <a:gd name="connsiteY6" fmla="*/ 326510 h 1348724"/>
                    <a:gd name="connsiteX7" fmla="*/ 33455 w 62896"/>
                    <a:gd name="connsiteY7" fmla="*/ 674106 h 1348724"/>
                    <a:gd name="connsiteX8" fmla="*/ 29544 w 62896"/>
                    <a:gd name="connsiteY8" fmla="*/ 1019809 h 1348724"/>
                    <a:gd name="connsiteX9" fmla="*/ 46166 w 62896"/>
                    <a:gd name="connsiteY9" fmla="*/ 1184609 h 1348724"/>
                    <a:gd name="connsiteX10" fmla="*/ 40299 w 62896"/>
                    <a:gd name="connsiteY10" fmla="*/ 1346568 h 1348724"/>
                    <a:gd name="connsiteX11" fmla="*/ 30521 w 62896"/>
                    <a:gd name="connsiteY11" fmla="*/ 1338991 h 1348724"/>
                    <a:gd name="connsiteX12" fmla="*/ 4123 w 62896"/>
                    <a:gd name="connsiteY12" fmla="*/ 999919 h 1348724"/>
                    <a:gd name="connsiteX13" fmla="*/ 7056 w 62896"/>
                    <a:gd name="connsiteY13" fmla="*/ 656111 h 1348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96" h="1348724">
                      <a:moveTo>
                        <a:pt x="7056" y="656111"/>
                      </a:moveTo>
                      <a:cubicBezTo>
                        <a:pt x="7056" y="540561"/>
                        <a:pt x="5100" y="425012"/>
                        <a:pt x="2167" y="308515"/>
                      </a:cubicBezTo>
                      <a:cubicBezTo>
                        <a:pt x="1189" y="255476"/>
                        <a:pt x="211" y="204331"/>
                        <a:pt x="11945" y="153186"/>
                      </a:cubicBezTo>
                      <a:cubicBezTo>
                        <a:pt x="23677" y="101094"/>
                        <a:pt x="29544" y="49002"/>
                        <a:pt x="55943" y="698"/>
                      </a:cubicBezTo>
                      <a:cubicBezTo>
                        <a:pt x="57899" y="-2143"/>
                        <a:pt x="63765" y="4486"/>
                        <a:pt x="62787" y="6381"/>
                      </a:cubicBezTo>
                      <a:cubicBezTo>
                        <a:pt x="44210" y="56578"/>
                        <a:pt x="44210" y="109618"/>
                        <a:pt x="37365" y="162657"/>
                      </a:cubicBezTo>
                      <a:cubicBezTo>
                        <a:pt x="30521" y="218537"/>
                        <a:pt x="27588" y="270630"/>
                        <a:pt x="28566" y="326510"/>
                      </a:cubicBezTo>
                      <a:cubicBezTo>
                        <a:pt x="31499" y="442060"/>
                        <a:pt x="33455" y="557609"/>
                        <a:pt x="33455" y="674106"/>
                      </a:cubicBezTo>
                      <a:cubicBezTo>
                        <a:pt x="33455" y="788709"/>
                        <a:pt x="18789" y="905206"/>
                        <a:pt x="29544" y="1019809"/>
                      </a:cubicBezTo>
                      <a:cubicBezTo>
                        <a:pt x="35410" y="1074742"/>
                        <a:pt x="42255" y="1129675"/>
                        <a:pt x="46166" y="1184609"/>
                      </a:cubicBezTo>
                      <a:cubicBezTo>
                        <a:pt x="50077" y="1239543"/>
                        <a:pt x="45188" y="1291634"/>
                        <a:pt x="40299" y="1346568"/>
                      </a:cubicBezTo>
                      <a:cubicBezTo>
                        <a:pt x="39321" y="1353198"/>
                        <a:pt x="30521" y="1342779"/>
                        <a:pt x="30521" y="1338991"/>
                      </a:cubicBezTo>
                      <a:cubicBezTo>
                        <a:pt x="21722" y="1226283"/>
                        <a:pt x="13900" y="1112627"/>
                        <a:pt x="4123" y="999919"/>
                      </a:cubicBezTo>
                      <a:cubicBezTo>
                        <a:pt x="-6633" y="887210"/>
                        <a:pt x="7056" y="770713"/>
                        <a:pt x="7056" y="656111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F75B48B8-8413-13D3-2540-0FA5892C4503}"/>
                    </a:ext>
                  </a:extLst>
                </p:cNvPr>
                <p:cNvSpPr/>
                <p:nvPr/>
              </p:nvSpPr>
              <p:spPr>
                <a:xfrm>
                  <a:off x="10748335" y="2560562"/>
                  <a:ext cx="91196" cy="1503414"/>
                </a:xfrm>
                <a:custGeom>
                  <a:avLst/>
                  <a:gdLst>
                    <a:gd name="connsiteX0" fmla="*/ 17599 w 91196"/>
                    <a:gd name="connsiteY0" fmla="*/ 1115085 h 1503414"/>
                    <a:gd name="connsiteX1" fmla="*/ 40088 w 91196"/>
                    <a:gd name="connsiteY1" fmla="*/ 737181 h 1503414"/>
                    <a:gd name="connsiteX2" fmla="*/ 49865 w 91196"/>
                    <a:gd name="connsiteY2" fmla="*/ 352646 h 1503414"/>
                    <a:gd name="connsiteX3" fmla="*/ 6844 w 91196"/>
                    <a:gd name="connsiteY3" fmla="*/ 1262 h 1503414"/>
                    <a:gd name="connsiteX4" fmla="*/ 13688 w 91196"/>
                    <a:gd name="connsiteY4" fmla="*/ 5997 h 1503414"/>
                    <a:gd name="connsiteX5" fmla="*/ 81153 w 91196"/>
                    <a:gd name="connsiteY5" fmla="*/ 374431 h 1503414"/>
                    <a:gd name="connsiteX6" fmla="*/ 75286 w 91196"/>
                    <a:gd name="connsiteY6" fmla="*/ 760859 h 1503414"/>
                    <a:gd name="connsiteX7" fmla="*/ 41065 w 91196"/>
                    <a:gd name="connsiteY7" fmla="*/ 1130239 h 1503414"/>
                    <a:gd name="connsiteX8" fmla="*/ 9777 w 91196"/>
                    <a:gd name="connsiteY8" fmla="*/ 1502461 h 1503414"/>
                    <a:gd name="connsiteX9" fmla="*/ 0 w 91196"/>
                    <a:gd name="connsiteY9" fmla="*/ 1494884 h 1503414"/>
                    <a:gd name="connsiteX10" fmla="*/ 17599 w 91196"/>
                    <a:gd name="connsiteY10" fmla="*/ 1115085 h 1503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1196" h="1503414">
                      <a:moveTo>
                        <a:pt x="17599" y="1115085"/>
                      </a:moveTo>
                      <a:cubicBezTo>
                        <a:pt x="21511" y="989117"/>
                        <a:pt x="28355" y="863149"/>
                        <a:pt x="40088" y="737181"/>
                      </a:cubicBezTo>
                      <a:cubicBezTo>
                        <a:pt x="51820" y="609318"/>
                        <a:pt x="62576" y="481456"/>
                        <a:pt x="49865" y="352646"/>
                      </a:cubicBezTo>
                      <a:cubicBezTo>
                        <a:pt x="38132" y="236150"/>
                        <a:pt x="5866" y="118705"/>
                        <a:pt x="6844" y="1262"/>
                      </a:cubicBezTo>
                      <a:cubicBezTo>
                        <a:pt x="6844" y="-2527"/>
                        <a:pt x="13688" y="3156"/>
                        <a:pt x="13688" y="5997"/>
                      </a:cubicBezTo>
                      <a:cubicBezTo>
                        <a:pt x="20533" y="131018"/>
                        <a:pt x="64532" y="251304"/>
                        <a:pt x="81153" y="374431"/>
                      </a:cubicBezTo>
                      <a:cubicBezTo>
                        <a:pt x="98752" y="503240"/>
                        <a:pt x="90930" y="632996"/>
                        <a:pt x="75286" y="760859"/>
                      </a:cubicBezTo>
                      <a:cubicBezTo>
                        <a:pt x="59642" y="883986"/>
                        <a:pt x="48887" y="1006165"/>
                        <a:pt x="41065" y="1130239"/>
                      </a:cubicBezTo>
                      <a:cubicBezTo>
                        <a:pt x="33243" y="1254313"/>
                        <a:pt x="33243" y="1380281"/>
                        <a:pt x="9777" y="1502461"/>
                      </a:cubicBezTo>
                      <a:cubicBezTo>
                        <a:pt x="8799" y="1506249"/>
                        <a:pt x="0" y="1497725"/>
                        <a:pt x="0" y="1494884"/>
                      </a:cubicBezTo>
                      <a:cubicBezTo>
                        <a:pt x="978" y="1369862"/>
                        <a:pt x="12710" y="1242000"/>
                        <a:pt x="17599" y="1115085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5AA48188-5AEC-22B1-399D-92F4F7E3F54F}"/>
                    </a:ext>
                  </a:extLst>
                </p:cNvPr>
                <p:cNvSpPr/>
                <p:nvPr/>
              </p:nvSpPr>
              <p:spPr>
                <a:xfrm>
                  <a:off x="10826471" y="4246600"/>
                  <a:ext cx="144609" cy="723883"/>
                </a:xfrm>
                <a:custGeom>
                  <a:avLst/>
                  <a:gdLst>
                    <a:gd name="connsiteX0" fmla="*/ 6929 w 144609"/>
                    <a:gd name="connsiteY0" fmla="*/ 6796 h 723883"/>
                    <a:gd name="connsiteX1" fmla="*/ 27461 w 144609"/>
                    <a:gd name="connsiteY1" fmla="*/ 193380 h 723883"/>
                    <a:gd name="connsiteX2" fmla="*/ 40172 w 144609"/>
                    <a:gd name="connsiteY2" fmla="*/ 379965 h 723883"/>
                    <a:gd name="connsiteX3" fmla="*/ 140879 w 144609"/>
                    <a:gd name="connsiteY3" fmla="*/ 712406 h 723883"/>
                    <a:gd name="connsiteX4" fmla="*/ 135013 w 144609"/>
                    <a:gd name="connsiteY4" fmla="*/ 720931 h 723883"/>
                    <a:gd name="connsiteX5" fmla="*/ 19639 w 144609"/>
                    <a:gd name="connsiteY5" fmla="*/ 416902 h 723883"/>
                    <a:gd name="connsiteX6" fmla="*/ 13773 w 144609"/>
                    <a:gd name="connsiteY6" fmla="*/ 216111 h 723883"/>
                    <a:gd name="connsiteX7" fmla="*/ 85 w 144609"/>
                    <a:gd name="connsiteY7" fmla="*/ 2060 h 723883"/>
                    <a:gd name="connsiteX8" fmla="*/ 6929 w 144609"/>
                    <a:gd name="connsiteY8" fmla="*/ 6796 h 723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609" h="723883">
                      <a:moveTo>
                        <a:pt x="6929" y="6796"/>
                      </a:moveTo>
                      <a:cubicBezTo>
                        <a:pt x="12795" y="69306"/>
                        <a:pt x="22572" y="130869"/>
                        <a:pt x="27461" y="193380"/>
                      </a:cubicBezTo>
                      <a:cubicBezTo>
                        <a:pt x="32350" y="255890"/>
                        <a:pt x="35283" y="318401"/>
                        <a:pt x="40172" y="379965"/>
                      </a:cubicBezTo>
                      <a:cubicBezTo>
                        <a:pt x="47994" y="492672"/>
                        <a:pt x="65593" y="620535"/>
                        <a:pt x="140879" y="712406"/>
                      </a:cubicBezTo>
                      <a:cubicBezTo>
                        <a:pt x="147724" y="719983"/>
                        <a:pt x="144790" y="728508"/>
                        <a:pt x="135013" y="720931"/>
                      </a:cubicBezTo>
                      <a:cubicBezTo>
                        <a:pt x="45061" y="646107"/>
                        <a:pt x="30394" y="523928"/>
                        <a:pt x="19639" y="416902"/>
                      </a:cubicBezTo>
                      <a:cubicBezTo>
                        <a:pt x="12795" y="350603"/>
                        <a:pt x="14750" y="282410"/>
                        <a:pt x="13773" y="216111"/>
                      </a:cubicBezTo>
                      <a:cubicBezTo>
                        <a:pt x="11817" y="144129"/>
                        <a:pt x="3995" y="73094"/>
                        <a:pt x="85" y="2060"/>
                      </a:cubicBezTo>
                      <a:cubicBezTo>
                        <a:pt x="-893" y="-3623"/>
                        <a:pt x="6929" y="3954"/>
                        <a:pt x="6929" y="6796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37F56C1F-8E01-B698-0814-312533153F15}"/>
                    </a:ext>
                  </a:extLst>
                </p:cNvPr>
                <p:cNvSpPr/>
                <p:nvPr/>
              </p:nvSpPr>
              <p:spPr>
                <a:xfrm>
                  <a:off x="10811436" y="4991165"/>
                  <a:ext cx="239188" cy="163835"/>
                </a:xfrm>
                <a:custGeom>
                  <a:avLst/>
                  <a:gdLst>
                    <a:gd name="connsiteX0" fmla="*/ 5342 w 239188"/>
                    <a:gd name="connsiteY0" fmla="*/ 2885 h 163835"/>
                    <a:gd name="connsiteX1" fmla="*/ 127560 w 239188"/>
                    <a:gd name="connsiteY1" fmla="*/ 82444 h 163835"/>
                    <a:gd name="connsiteX2" fmla="*/ 236089 w 239188"/>
                    <a:gd name="connsiteY2" fmla="*/ 155372 h 163835"/>
                    <a:gd name="connsiteX3" fmla="*/ 236089 w 239188"/>
                    <a:gd name="connsiteY3" fmla="*/ 162950 h 163835"/>
                    <a:gd name="connsiteX4" fmla="*/ 178403 w 239188"/>
                    <a:gd name="connsiteY4" fmla="*/ 135483 h 163835"/>
                    <a:gd name="connsiteX5" fmla="*/ 99206 w 239188"/>
                    <a:gd name="connsiteY5" fmla="*/ 89074 h 163835"/>
                    <a:gd name="connsiteX6" fmla="*/ 453 w 239188"/>
                    <a:gd name="connsiteY6" fmla="*/ 2885 h 163835"/>
                    <a:gd name="connsiteX7" fmla="*/ 5342 w 239188"/>
                    <a:gd name="connsiteY7" fmla="*/ 2885 h 163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9188" h="163835">
                      <a:moveTo>
                        <a:pt x="5342" y="2885"/>
                      </a:moveTo>
                      <a:cubicBezTo>
                        <a:pt x="32719" y="40770"/>
                        <a:pt x="87472" y="59712"/>
                        <a:pt x="127560" y="82444"/>
                      </a:cubicBezTo>
                      <a:cubicBezTo>
                        <a:pt x="165692" y="105175"/>
                        <a:pt x="203824" y="125064"/>
                        <a:pt x="236089" y="155372"/>
                      </a:cubicBezTo>
                      <a:cubicBezTo>
                        <a:pt x="238045" y="157266"/>
                        <a:pt x="241956" y="166738"/>
                        <a:pt x="236089" y="162950"/>
                      </a:cubicBezTo>
                      <a:cubicBezTo>
                        <a:pt x="217513" y="152531"/>
                        <a:pt x="196002" y="147795"/>
                        <a:pt x="178403" y="135483"/>
                      </a:cubicBezTo>
                      <a:cubicBezTo>
                        <a:pt x="152981" y="118434"/>
                        <a:pt x="125604" y="103280"/>
                        <a:pt x="99206" y="89074"/>
                      </a:cubicBezTo>
                      <a:cubicBezTo>
                        <a:pt x="63029" y="70131"/>
                        <a:pt x="20986" y="37929"/>
                        <a:pt x="453" y="2885"/>
                      </a:cubicBezTo>
                      <a:cubicBezTo>
                        <a:pt x="-1503" y="-1851"/>
                        <a:pt x="3386" y="43"/>
                        <a:pt x="5342" y="2885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6D2F5E8F-51FE-A398-0745-B32ADA9C0ABD}"/>
                    </a:ext>
                  </a:extLst>
                </p:cNvPr>
                <p:cNvSpPr/>
                <p:nvPr/>
              </p:nvSpPr>
              <p:spPr>
                <a:xfrm>
                  <a:off x="10356956" y="3616362"/>
                  <a:ext cx="161418" cy="1475506"/>
                </a:xfrm>
                <a:custGeom>
                  <a:avLst/>
                  <a:gdLst>
                    <a:gd name="connsiteX0" fmla="*/ 282 w 161418"/>
                    <a:gd name="connsiteY0" fmla="*/ 1464824 h 1475506"/>
                    <a:gd name="connsiteX1" fmla="*/ 70679 w 161418"/>
                    <a:gd name="connsiteY1" fmla="*/ 1308547 h 1475506"/>
                    <a:gd name="connsiteX2" fmla="*/ 106855 w 161418"/>
                    <a:gd name="connsiteY2" fmla="*/ 1114387 h 1475506"/>
                    <a:gd name="connsiteX3" fmla="*/ 117611 w 161418"/>
                    <a:gd name="connsiteY3" fmla="*/ 733640 h 1475506"/>
                    <a:gd name="connsiteX4" fmla="*/ 127389 w 161418"/>
                    <a:gd name="connsiteY4" fmla="*/ 562210 h 1475506"/>
                    <a:gd name="connsiteX5" fmla="*/ 141077 w 161418"/>
                    <a:gd name="connsiteY5" fmla="*/ 376573 h 1475506"/>
                    <a:gd name="connsiteX6" fmla="*/ 142054 w 161418"/>
                    <a:gd name="connsiteY6" fmla="*/ 193777 h 1475506"/>
                    <a:gd name="connsiteX7" fmla="*/ 143032 w 161418"/>
                    <a:gd name="connsiteY7" fmla="*/ 1510 h 1475506"/>
                    <a:gd name="connsiteX8" fmla="*/ 151832 w 161418"/>
                    <a:gd name="connsiteY8" fmla="*/ 8140 h 1475506"/>
                    <a:gd name="connsiteX9" fmla="*/ 155743 w 161418"/>
                    <a:gd name="connsiteY9" fmla="*/ 192830 h 1475506"/>
                    <a:gd name="connsiteX10" fmla="*/ 160632 w 161418"/>
                    <a:gd name="connsiteY10" fmla="*/ 390780 h 1475506"/>
                    <a:gd name="connsiteX11" fmla="*/ 148898 w 161418"/>
                    <a:gd name="connsiteY11" fmla="*/ 765843 h 1475506"/>
                    <a:gd name="connsiteX12" fmla="*/ 138144 w 161418"/>
                    <a:gd name="connsiteY12" fmla="*/ 1147536 h 1475506"/>
                    <a:gd name="connsiteX13" fmla="*/ 90234 w 161418"/>
                    <a:gd name="connsiteY13" fmla="*/ 1326543 h 1475506"/>
                    <a:gd name="connsiteX14" fmla="*/ 9081 w 161418"/>
                    <a:gd name="connsiteY14" fmla="*/ 1474295 h 1475506"/>
                    <a:gd name="connsiteX15" fmla="*/ 282 w 161418"/>
                    <a:gd name="connsiteY15" fmla="*/ 1464824 h 1475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1418" h="1475506">
                      <a:moveTo>
                        <a:pt x="282" y="1464824"/>
                      </a:moveTo>
                      <a:cubicBezTo>
                        <a:pt x="29614" y="1413679"/>
                        <a:pt x="53080" y="1364428"/>
                        <a:pt x="70679" y="1308547"/>
                      </a:cubicBezTo>
                      <a:cubicBezTo>
                        <a:pt x="90234" y="1246037"/>
                        <a:pt x="98056" y="1179739"/>
                        <a:pt x="106855" y="1114387"/>
                      </a:cubicBezTo>
                      <a:cubicBezTo>
                        <a:pt x="124455" y="988418"/>
                        <a:pt x="110766" y="859609"/>
                        <a:pt x="117611" y="733640"/>
                      </a:cubicBezTo>
                      <a:cubicBezTo>
                        <a:pt x="120544" y="676813"/>
                        <a:pt x="121522" y="619038"/>
                        <a:pt x="127389" y="562210"/>
                      </a:cubicBezTo>
                      <a:cubicBezTo>
                        <a:pt x="134233" y="500647"/>
                        <a:pt x="139121" y="439084"/>
                        <a:pt x="141077" y="376573"/>
                      </a:cubicBezTo>
                      <a:cubicBezTo>
                        <a:pt x="142054" y="315957"/>
                        <a:pt x="140099" y="255341"/>
                        <a:pt x="142054" y="193777"/>
                      </a:cubicBezTo>
                      <a:cubicBezTo>
                        <a:pt x="144010" y="129372"/>
                        <a:pt x="145965" y="65915"/>
                        <a:pt x="143032" y="1510"/>
                      </a:cubicBezTo>
                      <a:cubicBezTo>
                        <a:pt x="143032" y="-3226"/>
                        <a:pt x="151832" y="4351"/>
                        <a:pt x="151832" y="8140"/>
                      </a:cubicBezTo>
                      <a:cubicBezTo>
                        <a:pt x="156721" y="69704"/>
                        <a:pt x="158676" y="130320"/>
                        <a:pt x="155743" y="192830"/>
                      </a:cubicBezTo>
                      <a:cubicBezTo>
                        <a:pt x="152810" y="259129"/>
                        <a:pt x="158676" y="324481"/>
                        <a:pt x="160632" y="390780"/>
                      </a:cubicBezTo>
                      <a:cubicBezTo>
                        <a:pt x="164543" y="515801"/>
                        <a:pt x="152810" y="640822"/>
                        <a:pt x="148898" y="765843"/>
                      </a:cubicBezTo>
                      <a:cubicBezTo>
                        <a:pt x="144010" y="892758"/>
                        <a:pt x="154765" y="1021568"/>
                        <a:pt x="138144" y="1147536"/>
                      </a:cubicBezTo>
                      <a:cubicBezTo>
                        <a:pt x="129344" y="1209099"/>
                        <a:pt x="113700" y="1269716"/>
                        <a:pt x="90234" y="1326543"/>
                      </a:cubicBezTo>
                      <a:cubicBezTo>
                        <a:pt x="69701" y="1376741"/>
                        <a:pt x="51124" y="1435463"/>
                        <a:pt x="9081" y="1474295"/>
                      </a:cubicBezTo>
                      <a:cubicBezTo>
                        <a:pt x="7126" y="1479031"/>
                        <a:pt x="-1674" y="1468612"/>
                        <a:pt x="282" y="1464824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9F68B6C1-ECC0-AA51-048F-5BCCCD9541EA}"/>
                  </a:ext>
                </a:extLst>
              </p:cNvPr>
              <p:cNvSpPr/>
              <p:nvPr/>
            </p:nvSpPr>
            <p:spPr>
              <a:xfrm>
                <a:off x="10758865" y="4216457"/>
                <a:ext cx="827397" cy="984427"/>
              </a:xfrm>
              <a:custGeom>
                <a:avLst/>
                <a:gdLst>
                  <a:gd name="connsiteX0" fmla="*/ 284748 w 827397"/>
                  <a:gd name="connsiteY0" fmla="*/ 911138 h 984427"/>
                  <a:gd name="connsiteX1" fmla="*/ 2180 w 827397"/>
                  <a:gd name="connsiteY1" fmla="*/ 620370 h 984427"/>
                  <a:gd name="connsiteX2" fmla="*/ 57912 w 827397"/>
                  <a:gd name="connsiteY2" fmla="*/ 709399 h 984427"/>
                  <a:gd name="connsiteX3" fmla="*/ 131242 w 827397"/>
                  <a:gd name="connsiteY3" fmla="*/ 767174 h 984427"/>
                  <a:gd name="connsiteX4" fmla="*/ 134176 w 827397"/>
                  <a:gd name="connsiteY4" fmla="*/ 763386 h 984427"/>
                  <a:gd name="connsiteX5" fmla="*/ 67690 w 827397"/>
                  <a:gd name="connsiteY5" fmla="*/ 351385 h 984427"/>
                  <a:gd name="connsiteX6" fmla="*/ 86266 w 827397"/>
                  <a:gd name="connsiteY6" fmla="*/ 0 h 984427"/>
                  <a:gd name="connsiteX7" fmla="*/ 89199 w 827397"/>
                  <a:gd name="connsiteY7" fmla="*/ 29361 h 984427"/>
                  <a:gd name="connsiteX8" fmla="*/ 97999 w 827397"/>
                  <a:gd name="connsiteY8" fmla="*/ 303081 h 984427"/>
                  <a:gd name="connsiteX9" fmla="*/ 147865 w 827397"/>
                  <a:gd name="connsiteY9" fmla="*/ 552176 h 984427"/>
                  <a:gd name="connsiteX10" fmla="*/ 237817 w 827397"/>
                  <a:gd name="connsiteY10" fmla="*/ 714135 h 984427"/>
                  <a:gd name="connsiteX11" fmla="*/ 405011 w 827397"/>
                  <a:gd name="connsiteY11" fmla="*/ 835368 h 984427"/>
                  <a:gd name="connsiteX12" fmla="*/ 623049 w 827397"/>
                  <a:gd name="connsiteY12" fmla="*/ 934816 h 984427"/>
                  <a:gd name="connsiteX13" fmla="*/ 827397 w 827397"/>
                  <a:gd name="connsiteY13" fmla="*/ 977437 h 984427"/>
                  <a:gd name="connsiteX14" fmla="*/ 683668 w 827397"/>
                  <a:gd name="connsiteY14" fmla="*/ 979331 h 984427"/>
                  <a:gd name="connsiteX15" fmla="*/ 532118 w 827397"/>
                  <a:gd name="connsiteY15" fmla="*/ 955653 h 984427"/>
                  <a:gd name="connsiteX16" fmla="*/ 352213 w 827397"/>
                  <a:gd name="connsiteY16" fmla="*/ 924398 h 984427"/>
                  <a:gd name="connsiteX17" fmla="*/ 284748 w 827397"/>
                  <a:gd name="connsiteY17" fmla="*/ 911138 h 984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27397" h="984427">
                    <a:moveTo>
                      <a:pt x="284748" y="911138"/>
                    </a:moveTo>
                    <a:cubicBezTo>
                      <a:pt x="135154" y="859993"/>
                      <a:pt x="-20308" y="790852"/>
                      <a:pt x="2180" y="620370"/>
                    </a:cubicBezTo>
                    <a:cubicBezTo>
                      <a:pt x="18802" y="651624"/>
                      <a:pt x="36402" y="681932"/>
                      <a:pt x="57912" y="709399"/>
                    </a:cubicBezTo>
                    <a:cubicBezTo>
                      <a:pt x="75511" y="733078"/>
                      <a:pt x="98977" y="761492"/>
                      <a:pt x="131242" y="767174"/>
                    </a:cubicBezTo>
                    <a:cubicBezTo>
                      <a:pt x="134176" y="767174"/>
                      <a:pt x="136131" y="765280"/>
                      <a:pt x="134176" y="763386"/>
                    </a:cubicBezTo>
                    <a:cubicBezTo>
                      <a:pt x="55956" y="640259"/>
                      <a:pt x="56934" y="490613"/>
                      <a:pt x="67690" y="351385"/>
                    </a:cubicBezTo>
                    <a:cubicBezTo>
                      <a:pt x="76489" y="235835"/>
                      <a:pt x="95066" y="117444"/>
                      <a:pt x="86266" y="0"/>
                    </a:cubicBezTo>
                    <a:cubicBezTo>
                      <a:pt x="87244" y="9471"/>
                      <a:pt x="88222" y="19890"/>
                      <a:pt x="89199" y="29361"/>
                    </a:cubicBezTo>
                    <a:cubicBezTo>
                      <a:pt x="97999" y="120285"/>
                      <a:pt x="91155" y="212157"/>
                      <a:pt x="97999" y="303081"/>
                    </a:cubicBezTo>
                    <a:cubicBezTo>
                      <a:pt x="104844" y="388323"/>
                      <a:pt x="119510" y="471670"/>
                      <a:pt x="147865" y="552176"/>
                    </a:cubicBezTo>
                    <a:cubicBezTo>
                      <a:pt x="168397" y="610898"/>
                      <a:pt x="195774" y="667726"/>
                      <a:pt x="237817" y="714135"/>
                    </a:cubicBezTo>
                    <a:cubicBezTo>
                      <a:pt x="284748" y="766227"/>
                      <a:pt x="343414" y="801271"/>
                      <a:pt x="405011" y="835368"/>
                    </a:cubicBezTo>
                    <a:cubicBezTo>
                      <a:pt x="474431" y="874200"/>
                      <a:pt x="546784" y="909244"/>
                      <a:pt x="623049" y="934816"/>
                    </a:cubicBezTo>
                    <a:cubicBezTo>
                      <a:pt x="688558" y="957547"/>
                      <a:pt x="757977" y="975543"/>
                      <a:pt x="827397" y="977437"/>
                    </a:cubicBezTo>
                    <a:cubicBezTo>
                      <a:pt x="780465" y="987855"/>
                      <a:pt x="730601" y="985014"/>
                      <a:pt x="683668" y="979331"/>
                    </a:cubicBezTo>
                    <a:cubicBezTo>
                      <a:pt x="632826" y="973648"/>
                      <a:pt x="582961" y="965125"/>
                      <a:pt x="532118" y="955653"/>
                    </a:cubicBezTo>
                    <a:cubicBezTo>
                      <a:pt x="472476" y="944288"/>
                      <a:pt x="411856" y="936710"/>
                      <a:pt x="352213" y="924398"/>
                    </a:cubicBezTo>
                    <a:cubicBezTo>
                      <a:pt x="329725" y="921556"/>
                      <a:pt x="307237" y="916821"/>
                      <a:pt x="284748" y="911138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27E51348-DE29-3C90-347C-4BFB28061B08}"/>
                  </a:ext>
                </a:extLst>
              </p:cNvPr>
              <p:cNvSpPr/>
              <p:nvPr/>
            </p:nvSpPr>
            <p:spPr>
              <a:xfrm>
                <a:off x="10759992" y="4864293"/>
                <a:ext cx="822359" cy="338860"/>
              </a:xfrm>
              <a:custGeom>
                <a:avLst/>
                <a:gdLst>
                  <a:gd name="connsiteX0" fmla="*/ 1054 w 822359"/>
                  <a:gd name="connsiteY0" fmla="*/ 5683 h 338860"/>
                  <a:gd name="connsiteX1" fmla="*/ 113495 w 822359"/>
                  <a:gd name="connsiteY1" fmla="*/ 126916 h 338860"/>
                  <a:gd name="connsiteX2" fmla="*/ 313933 w 822359"/>
                  <a:gd name="connsiteY2" fmla="*/ 194162 h 338860"/>
                  <a:gd name="connsiteX3" fmla="*/ 444950 w 822359"/>
                  <a:gd name="connsiteY3" fmla="*/ 239624 h 338860"/>
                  <a:gd name="connsiteX4" fmla="*/ 574990 w 822359"/>
                  <a:gd name="connsiteY4" fmla="*/ 281297 h 338860"/>
                  <a:gd name="connsiteX5" fmla="*/ 634633 w 822359"/>
                  <a:gd name="connsiteY5" fmla="*/ 293611 h 338860"/>
                  <a:gd name="connsiteX6" fmla="*/ 816493 w 822359"/>
                  <a:gd name="connsiteY6" fmla="*/ 331495 h 338860"/>
                  <a:gd name="connsiteX7" fmla="*/ 822360 w 822359"/>
                  <a:gd name="connsiteY7" fmla="*/ 333390 h 338860"/>
                  <a:gd name="connsiteX8" fmla="*/ 684498 w 822359"/>
                  <a:gd name="connsiteY8" fmla="*/ 334337 h 338860"/>
                  <a:gd name="connsiteX9" fmla="*/ 532947 w 822359"/>
                  <a:gd name="connsiteY9" fmla="*/ 310659 h 338860"/>
                  <a:gd name="connsiteX10" fmla="*/ 353043 w 822359"/>
                  <a:gd name="connsiteY10" fmla="*/ 279403 h 338860"/>
                  <a:gd name="connsiteX11" fmla="*/ 284600 w 822359"/>
                  <a:gd name="connsiteY11" fmla="*/ 264249 h 338860"/>
                  <a:gd name="connsiteX12" fmla="*/ 77 w 822359"/>
                  <a:gd name="connsiteY12" fmla="*/ 0 h 338860"/>
                  <a:gd name="connsiteX13" fmla="*/ 1054 w 822359"/>
                  <a:gd name="connsiteY13" fmla="*/ 5683 h 338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22359" h="338860">
                    <a:moveTo>
                      <a:pt x="1054" y="5683"/>
                    </a:moveTo>
                    <a:cubicBezTo>
                      <a:pt x="22564" y="58722"/>
                      <a:pt x="61674" y="100396"/>
                      <a:pt x="113495" y="126916"/>
                    </a:cubicBezTo>
                    <a:cubicBezTo>
                      <a:pt x="176070" y="159118"/>
                      <a:pt x="246468" y="172377"/>
                      <a:pt x="313933" y="194162"/>
                    </a:cubicBezTo>
                    <a:cubicBezTo>
                      <a:pt x="357931" y="208369"/>
                      <a:pt x="400952" y="223522"/>
                      <a:pt x="444950" y="239624"/>
                    </a:cubicBezTo>
                    <a:cubicBezTo>
                      <a:pt x="487971" y="255725"/>
                      <a:pt x="530014" y="270879"/>
                      <a:pt x="574990" y="281297"/>
                    </a:cubicBezTo>
                    <a:cubicBezTo>
                      <a:pt x="594545" y="286033"/>
                      <a:pt x="614100" y="289822"/>
                      <a:pt x="634633" y="293611"/>
                    </a:cubicBezTo>
                    <a:cubicBezTo>
                      <a:pt x="693297" y="313500"/>
                      <a:pt x="753918" y="328654"/>
                      <a:pt x="816493" y="331495"/>
                    </a:cubicBezTo>
                    <a:cubicBezTo>
                      <a:pt x="818449" y="331495"/>
                      <a:pt x="820404" y="332442"/>
                      <a:pt x="822360" y="333390"/>
                    </a:cubicBezTo>
                    <a:cubicBezTo>
                      <a:pt x="777383" y="341914"/>
                      <a:pt x="729474" y="339072"/>
                      <a:pt x="684498" y="334337"/>
                    </a:cubicBezTo>
                    <a:cubicBezTo>
                      <a:pt x="633655" y="328654"/>
                      <a:pt x="583790" y="320130"/>
                      <a:pt x="532947" y="310659"/>
                    </a:cubicBezTo>
                    <a:cubicBezTo>
                      <a:pt x="473305" y="299293"/>
                      <a:pt x="412684" y="291716"/>
                      <a:pt x="353043" y="279403"/>
                    </a:cubicBezTo>
                    <a:cubicBezTo>
                      <a:pt x="330554" y="274668"/>
                      <a:pt x="307088" y="268985"/>
                      <a:pt x="284600" y="264249"/>
                    </a:cubicBezTo>
                    <a:cubicBezTo>
                      <a:pt x="142827" y="214999"/>
                      <a:pt x="-3835" y="151541"/>
                      <a:pt x="77" y="0"/>
                    </a:cubicBezTo>
                    <a:cubicBezTo>
                      <a:pt x="77" y="947"/>
                      <a:pt x="77" y="3789"/>
                      <a:pt x="1054" y="5683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BEDD227D-6274-3FA3-752A-43A4FA253AFC}"/>
                  </a:ext>
                </a:extLst>
              </p:cNvPr>
              <p:cNvSpPr/>
              <p:nvPr/>
            </p:nvSpPr>
            <p:spPr>
              <a:xfrm>
                <a:off x="9672816" y="928026"/>
                <a:ext cx="1765807" cy="4377619"/>
              </a:xfrm>
              <a:custGeom>
                <a:avLst/>
                <a:gdLst>
                  <a:gd name="connsiteX0" fmla="*/ 0 w 1765807"/>
                  <a:gd name="connsiteY0" fmla="*/ 4260186 h 4377619"/>
                  <a:gd name="connsiteX1" fmla="*/ 339278 w 1765807"/>
                  <a:gd name="connsiteY1" fmla="*/ 4033822 h 4377619"/>
                  <a:gd name="connsiteX2" fmla="*/ 657045 w 1765807"/>
                  <a:gd name="connsiteY2" fmla="*/ 3194666 h 4377619"/>
                  <a:gd name="connsiteX3" fmla="*/ 657045 w 1765807"/>
                  <a:gd name="connsiteY3" fmla="*/ 3067750 h 4377619"/>
                  <a:gd name="connsiteX4" fmla="*/ 642378 w 1765807"/>
                  <a:gd name="connsiteY4" fmla="*/ 2937994 h 4377619"/>
                  <a:gd name="connsiteX5" fmla="*/ 657045 w 1765807"/>
                  <a:gd name="connsiteY5" fmla="*/ 2132935 h 4377619"/>
                  <a:gd name="connsiteX6" fmla="*/ 690288 w 1765807"/>
                  <a:gd name="connsiteY6" fmla="*/ 679092 h 4377619"/>
                  <a:gd name="connsiteX7" fmla="*/ 648245 w 1765807"/>
                  <a:gd name="connsiteY7" fmla="*/ 255725 h 4377619"/>
                  <a:gd name="connsiteX8" fmla="*/ 624779 w 1765807"/>
                  <a:gd name="connsiteY8" fmla="*/ 144911 h 4377619"/>
                  <a:gd name="connsiteX9" fmla="*/ 605224 w 1765807"/>
                  <a:gd name="connsiteY9" fmla="*/ 67246 h 4377619"/>
                  <a:gd name="connsiteX10" fmla="*/ 730376 w 1765807"/>
                  <a:gd name="connsiteY10" fmla="*/ 15154 h 4377619"/>
                  <a:gd name="connsiteX11" fmla="*/ 738198 w 1765807"/>
                  <a:gd name="connsiteY11" fmla="*/ 15154 h 4377619"/>
                  <a:gd name="connsiteX12" fmla="*/ 766552 w 1765807"/>
                  <a:gd name="connsiteY12" fmla="*/ 41674 h 4377619"/>
                  <a:gd name="connsiteX13" fmla="*/ 797840 w 1765807"/>
                  <a:gd name="connsiteY13" fmla="*/ 414843 h 4377619"/>
                  <a:gd name="connsiteX14" fmla="*/ 890726 w 1765807"/>
                  <a:gd name="connsiteY14" fmla="*/ 903561 h 4377619"/>
                  <a:gd name="connsiteX15" fmla="*/ 947435 w 1765807"/>
                  <a:gd name="connsiteY15" fmla="*/ 1087304 h 4377619"/>
                  <a:gd name="connsiteX16" fmla="*/ 967968 w 1765807"/>
                  <a:gd name="connsiteY16" fmla="*/ 1155497 h 4377619"/>
                  <a:gd name="connsiteX17" fmla="*/ 974812 w 1765807"/>
                  <a:gd name="connsiteY17" fmla="*/ 1137502 h 4377619"/>
                  <a:gd name="connsiteX18" fmla="*/ 978723 w 1765807"/>
                  <a:gd name="connsiteY18" fmla="*/ 1083516 h 4377619"/>
                  <a:gd name="connsiteX19" fmla="*/ 986544 w 1765807"/>
                  <a:gd name="connsiteY19" fmla="*/ 1023846 h 4377619"/>
                  <a:gd name="connsiteX20" fmla="*/ 1131251 w 1765807"/>
                  <a:gd name="connsiteY20" fmla="*/ 483983 h 4377619"/>
                  <a:gd name="connsiteX21" fmla="*/ 1555593 w 1765807"/>
                  <a:gd name="connsiteY21" fmla="*/ 92819 h 4377619"/>
                  <a:gd name="connsiteX22" fmla="*/ 1701276 w 1765807"/>
                  <a:gd name="connsiteY22" fmla="*/ 0 h 4377619"/>
                  <a:gd name="connsiteX23" fmla="*/ 1765807 w 1765807"/>
                  <a:gd name="connsiteY23" fmla="*/ 23678 h 4377619"/>
                  <a:gd name="connsiteX24" fmla="*/ 1382531 w 1765807"/>
                  <a:gd name="connsiteY24" fmla="*/ 305923 h 4377619"/>
                  <a:gd name="connsiteX25" fmla="*/ 1132229 w 1765807"/>
                  <a:gd name="connsiteY25" fmla="*/ 673409 h 4377619"/>
                  <a:gd name="connsiteX26" fmla="*/ 1121474 w 1765807"/>
                  <a:gd name="connsiteY26" fmla="*/ 789905 h 4377619"/>
                  <a:gd name="connsiteX27" fmla="*/ 1113651 w 1765807"/>
                  <a:gd name="connsiteY27" fmla="*/ 919662 h 4377619"/>
                  <a:gd name="connsiteX28" fmla="*/ 1110718 w 1765807"/>
                  <a:gd name="connsiteY28" fmla="*/ 1052260 h 4377619"/>
                  <a:gd name="connsiteX29" fmla="*/ 1038365 w 1765807"/>
                  <a:gd name="connsiteY29" fmla="*/ 1486992 h 4377619"/>
                  <a:gd name="connsiteX30" fmla="*/ 965035 w 1765807"/>
                  <a:gd name="connsiteY30" fmla="*/ 1746506 h 4377619"/>
                  <a:gd name="connsiteX31" fmla="*/ 899525 w 1765807"/>
                  <a:gd name="connsiteY31" fmla="*/ 2012649 h 4377619"/>
                  <a:gd name="connsiteX32" fmla="*/ 841838 w 1765807"/>
                  <a:gd name="connsiteY32" fmla="*/ 2553459 h 4377619"/>
                  <a:gd name="connsiteX33" fmla="*/ 847705 w 1765807"/>
                  <a:gd name="connsiteY33" fmla="*/ 2554407 h 4377619"/>
                  <a:gd name="connsiteX34" fmla="*/ 918102 w 1765807"/>
                  <a:gd name="connsiteY34" fmla="*/ 2343197 h 4377619"/>
                  <a:gd name="connsiteX35" fmla="*/ 893659 w 1765807"/>
                  <a:gd name="connsiteY35" fmla="*/ 2479583 h 4377619"/>
                  <a:gd name="connsiteX36" fmla="*/ 849661 w 1765807"/>
                  <a:gd name="connsiteY36" fmla="*/ 2618811 h 4377619"/>
                  <a:gd name="connsiteX37" fmla="*/ 857482 w 1765807"/>
                  <a:gd name="connsiteY37" fmla="*/ 2746674 h 4377619"/>
                  <a:gd name="connsiteX38" fmla="*/ 906369 w 1765807"/>
                  <a:gd name="connsiteY38" fmla="*/ 2866959 h 4377619"/>
                  <a:gd name="connsiteX39" fmla="*/ 912236 w 1765807"/>
                  <a:gd name="connsiteY39" fmla="*/ 2866012 h 4377619"/>
                  <a:gd name="connsiteX40" fmla="*/ 976767 w 1765807"/>
                  <a:gd name="connsiteY40" fmla="*/ 2651961 h 4377619"/>
                  <a:gd name="connsiteX41" fmla="*/ 974812 w 1765807"/>
                  <a:gd name="connsiteY41" fmla="*/ 2872642 h 4377619"/>
                  <a:gd name="connsiteX42" fmla="*/ 962101 w 1765807"/>
                  <a:gd name="connsiteY42" fmla="*/ 3152992 h 4377619"/>
                  <a:gd name="connsiteX43" fmla="*/ 930813 w 1765807"/>
                  <a:gd name="connsiteY43" fmla="*/ 3408716 h 4377619"/>
                  <a:gd name="connsiteX44" fmla="*/ 918102 w 1765807"/>
                  <a:gd name="connsiteY44" fmla="*/ 3925849 h 4377619"/>
                  <a:gd name="connsiteX45" fmla="*/ 923969 w 1765807"/>
                  <a:gd name="connsiteY45" fmla="*/ 3924902 h 4377619"/>
                  <a:gd name="connsiteX46" fmla="*/ 1007078 w 1765807"/>
                  <a:gd name="connsiteY46" fmla="*/ 3479751 h 4377619"/>
                  <a:gd name="connsiteX47" fmla="*/ 981656 w 1765807"/>
                  <a:gd name="connsiteY47" fmla="*/ 3959945 h 4377619"/>
                  <a:gd name="connsiteX48" fmla="*/ 1074541 w 1765807"/>
                  <a:gd name="connsiteY48" fmla="*/ 4143689 h 4377619"/>
                  <a:gd name="connsiteX49" fmla="*/ 1238803 w 1765807"/>
                  <a:gd name="connsiteY49" fmla="*/ 4258291 h 4377619"/>
                  <a:gd name="connsiteX50" fmla="*/ 1587858 w 1765807"/>
                  <a:gd name="connsiteY50" fmla="*/ 4355845 h 4377619"/>
                  <a:gd name="connsiteX51" fmla="*/ 1591769 w 1765807"/>
                  <a:gd name="connsiteY51" fmla="*/ 4368159 h 4377619"/>
                  <a:gd name="connsiteX52" fmla="*/ 1590791 w 1765807"/>
                  <a:gd name="connsiteY52" fmla="*/ 4374788 h 4377619"/>
                  <a:gd name="connsiteX53" fmla="*/ 1525282 w 1765807"/>
                  <a:gd name="connsiteY53" fmla="*/ 4368159 h 4377619"/>
                  <a:gd name="connsiteX54" fmla="*/ 1463684 w 1765807"/>
                  <a:gd name="connsiteY54" fmla="*/ 4372894 h 4377619"/>
                  <a:gd name="connsiteX55" fmla="*/ 1410886 w 1765807"/>
                  <a:gd name="connsiteY55" fmla="*/ 4368159 h 4377619"/>
                  <a:gd name="connsiteX56" fmla="*/ 1361999 w 1765807"/>
                  <a:gd name="connsiteY56" fmla="*/ 4359634 h 4377619"/>
                  <a:gd name="connsiteX57" fmla="*/ 1310178 w 1765807"/>
                  <a:gd name="connsiteY57" fmla="*/ 4354899 h 4377619"/>
                  <a:gd name="connsiteX58" fmla="*/ 1214359 w 1765807"/>
                  <a:gd name="connsiteY58" fmla="*/ 4320802 h 4377619"/>
                  <a:gd name="connsiteX59" fmla="*/ 1115607 w 1765807"/>
                  <a:gd name="connsiteY59" fmla="*/ 4284811 h 4377619"/>
                  <a:gd name="connsiteX60" fmla="*/ 999255 w 1765807"/>
                  <a:gd name="connsiteY60" fmla="*/ 4253556 h 4377619"/>
                  <a:gd name="connsiteX61" fmla="*/ 908325 w 1765807"/>
                  <a:gd name="connsiteY61" fmla="*/ 4236508 h 4377619"/>
                  <a:gd name="connsiteX62" fmla="*/ 474206 w 1765807"/>
                  <a:gd name="connsiteY62" fmla="*/ 4336903 h 4377619"/>
                  <a:gd name="connsiteX63" fmla="*/ 517227 w 1765807"/>
                  <a:gd name="connsiteY63" fmla="*/ 4265868 h 4377619"/>
                  <a:gd name="connsiteX64" fmla="*/ 0 w 1765807"/>
                  <a:gd name="connsiteY64" fmla="*/ 4260186 h 4377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765807" h="4377619">
                    <a:moveTo>
                      <a:pt x="0" y="4260186"/>
                    </a:moveTo>
                    <a:cubicBezTo>
                      <a:pt x="44976" y="4201464"/>
                      <a:pt x="261058" y="4070760"/>
                      <a:pt x="339278" y="4033822"/>
                    </a:cubicBezTo>
                    <a:cubicBezTo>
                      <a:pt x="665844" y="3879440"/>
                      <a:pt x="657045" y="3458915"/>
                      <a:pt x="657045" y="3194666"/>
                    </a:cubicBezTo>
                    <a:lnTo>
                      <a:pt x="657045" y="3067750"/>
                    </a:lnTo>
                    <a:cubicBezTo>
                      <a:pt x="657045" y="3024182"/>
                      <a:pt x="647267" y="2981562"/>
                      <a:pt x="642378" y="2937994"/>
                    </a:cubicBezTo>
                    <a:cubicBezTo>
                      <a:pt x="613046" y="2674692"/>
                      <a:pt x="642378" y="2396236"/>
                      <a:pt x="657045" y="2132935"/>
                    </a:cubicBezTo>
                    <a:cubicBezTo>
                      <a:pt x="684421" y="1648952"/>
                      <a:pt x="714731" y="1164021"/>
                      <a:pt x="690288" y="679092"/>
                    </a:cubicBezTo>
                    <a:cubicBezTo>
                      <a:pt x="683443" y="537969"/>
                      <a:pt x="669755" y="395900"/>
                      <a:pt x="648245" y="255725"/>
                    </a:cubicBezTo>
                    <a:cubicBezTo>
                      <a:pt x="642378" y="218787"/>
                      <a:pt x="638467" y="179007"/>
                      <a:pt x="624779" y="144911"/>
                    </a:cubicBezTo>
                    <a:cubicBezTo>
                      <a:pt x="615002" y="120285"/>
                      <a:pt x="607180" y="93766"/>
                      <a:pt x="605224" y="67246"/>
                    </a:cubicBezTo>
                    <a:cubicBezTo>
                      <a:pt x="600335" y="-947"/>
                      <a:pt x="685399" y="15154"/>
                      <a:pt x="730376" y="15154"/>
                    </a:cubicBezTo>
                    <a:cubicBezTo>
                      <a:pt x="733309" y="15154"/>
                      <a:pt x="735264" y="15154"/>
                      <a:pt x="738198" y="15154"/>
                    </a:cubicBezTo>
                    <a:cubicBezTo>
                      <a:pt x="750908" y="15154"/>
                      <a:pt x="764597" y="30308"/>
                      <a:pt x="766552" y="41674"/>
                    </a:cubicBezTo>
                    <a:cubicBezTo>
                      <a:pt x="786107" y="166695"/>
                      <a:pt x="788062" y="289822"/>
                      <a:pt x="797840" y="414843"/>
                    </a:cubicBezTo>
                    <a:cubicBezTo>
                      <a:pt x="811529" y="577749"/>
                      <a:pt x="836949" y="744443"/>
                      <a:pt x="890726" y="903561"/>
                    </a:cubicBezTo>
                    <a:cubicBezTo>
                      <a:pt x="911258" y="964177"/>
                      <a:pt x="929836" y="1025741"/>
                      <a:pt x="947435" y="1087304"/>
                    </a:cubicBezTo>
                    <a:cubicBezTo>
                      <a:pt x="954279" y="1110035"/>
                      <a:pt x="962101" y="1132766"/>
                      <a:pt x="967968" y="1155497"/>
                    </a:cubicBezTo>
                    <a:cubicBezTo>
                      <a:pt x="971879" y="1149814"/>
                      <a:pt x="974812" y="1144132"/>
                      <a:pt x="974812" y="1137502"/>
                    </a:cubicBezTo>
                    <a:cubicBezTo>
                      <a:pt x="975790" y="1119506"/>
                      <a:pt x="977745" y="1101511"/>
                      <a:pt x="978723" y="1083516"/>
                    </a:cubicBezTo>
                    <a:cubicBezTo>
                      <a:pt x="981656" y="1063626"/>
                      <a:pt x="983611" y="1043736"/>
                      <a:pt x="986544" y="1023846"/>
                    </a:cubicBezTo>
                    <a:cubicBezTo>
                      <a:pt x="1007078" y="838209"/>
                      <a:pt x="1035432" y="649730"/>
                      <a:pt x="1131251" y="483983"/>
                    </a:cubicBezTo>
                    <a:cubicBezTo>
                      <a:pt x="1229025" y="316341"/>
                      <a:pt x="1392309" y="196056"/>
                      <a:pt x="1555593" y="92819"/>
                    </a:cubicBezTo>
                    <a:cubicBezTo>
                      <a:pt x="1604480" y="62510"/>
                      <a:pt x="1653367" y="31255"/>
                      <a:pt x="1701276" y="0"/>
                    </a:cubicBezTo>
                    <a:cubicBezTo>
                      <a:pt x="1722787" y="8524"/>
                      <a:pt x="1744297" y="16101"/>
                      <a:pt x="1765807" y="23678"/>
                    </a:cubicBezTo>
                    <a:cubicBezTo>
                      <a:pt x="1652389" y="133545"/>
                      <a:pt x="1505727" y="206474"/>
                      <a:pt x="1382531" y="305923"/>
                    </a:cubicBezTo>
                    <a:cubicBezTo>
                      <a:pt x="1267157" y="398741"/>
                      <a:pt x="1162539" y="527551"/>
                      <a:pt x="1132229" y="673409"/>
                    </a:cubicBezTo>
                    <a:cubicBezTo>
                      <a:pt x="1124407" y="712241"/>
                      <a:pt x="1123429" y="751073"/>
                      <a:pt x="1121474" y="789905"/>
                    </a:cubicBezTo>
                    <a:cubicBezTo>
                      <a:pt x="1119518" y="833473"/>
                      <a:pt x="1115607" y="876094"/>
                      <a:pt x="1113651" y="919662"/>
                    </a:cubicBezTo>
                    <a:cubicBezTo>
                      <a:pt x="1110718" y="964177"/>
                      <a:pt x="1109740" y="1008692"/>
                      <a:pt x="1110718" y="1052260"/>
                    </a:cubicBezTo>
                    <a:cubicBezTo>
                      <a:pt x="1087253" y="1197171"/>
                      <a:pt x="1069653" y="1343029"/>
                      <a:pt x="1038365" y="1486992"/>
                    </a:cubicBezTo>
                    <a:cubicBezTo>
                      <a:pt x="1018810" y="1575075"/>
                      <a:pt x="991433" y="1660317"/>
                      <a:pt x="965035" y="1746506"/>
                    </a:cubicBezTo>
                    <a:cubicBezTo>
                      <a:pt x="938635" y="1834589"/>
                      <a:pt x="917124" y="1922672"/>
                      <a:pt x="899525" y="2012649"/>
                    </a:cubicBezTo>
                    <a:cubicBezTo>
                      <a:pt x="865304" y="2190709"/>
                      <a:pt x="846727" y="2371611"/>
                      <a:pt x="841838" y="2553459"/>
                    </a:cubicBezTo>
                    <a:cubicBezTo>
                      <a:pt x="841838" y="2556301"/>
                      <a:pt x="846727" y="2557248"/>
                      <a:pt x="847705" y="2554407"/>
                    </a:cubicBezTo>
                    <a:cubicBezTo>
                      <a:pt x="868237" y="2484319"/>
                      <a:pt x="878992" y="2406655"/>
                      <a:pt x="918102" y="2343197"/>
                    </a:cubicBezTo>
                    <a:cubicBezTo>
                      <a:pt x="923969" y="2389606"/>
                      <a:pt x="909303" y="2436015"/>
                      <a:pt x="893659" y="2479583"/>
                    </a:cubicBezTo>
                    <a:cubicBezTo>
                      <a:pt x="877037" y="2525046"/>
                      <a:pt x="857482" y="2570508"/>
                      <a:pt x="849661" y="2618811"/>
                    </a:cubicBezTo>
                    <a:cubicBezTo>
                      <a:pt x="842816" y="2661432"/>
                      <a:pt x="847705" y="2705000"/>
                      <a:pt x="857482" y="2746674"/>
                    </a:cubicBezTo>
                    <a:cubicBezTo>
                      <a:pt x="867260" y="2788348"/>
                      <a:pt x="880948" y="2830968"/>
                      <a:pt x="906369" y="2866959"/>
                    </a:cubicBezTo>
                    <a:cubicBezTo>
                      <a:pt x="907347" y="2868853"/>
                      <a:pt x="911258" y="2868853"/>
                      <a:pt x="912236" y="2866012"/>
                    </a:cubicBezTo>
                    <a:cubicBezTo>
                      <a:pt x="933747" y="2794977"/>
                      <a:pt x="956234" y="2723943"/>
                      <a:pt x="976767" y="2651961"/>
                    </a:cubicBezTo>
                    <a:cubicBezTo>
                      <a:pt x="976767" y="2725837"/>
                      <a:pt x="976767" y="2799713"/>
                      <a:pt x="974812" y="2872642"/>
                    </a:cubicBezTo>
                    <a:cubicBezTo>
                      <a:pt x="972856" y="2966407"/>
                      <a:pt x="969923" y="3059226"/>
                      <a:pt x="962101" y="3152992"/>
                    </a:cubicBezTo>
                    <a:cubicBezTo>
                      <a:pt x="955256" y="3238234"/>
                      <a:pt x="942546" y="3323475"/>
                      <a:pt x="930813" y="3408716"/>
                    </a:cubicBezTo>
                    <a:cubicBezTo>
                      <a:pt x="907347" y="3580147"/>
                      <a:pt x="885837" y="3754419"/>
                      <a:pt x="918102" y="3925849"/>
                    </a:cubicBezTo>
                    <a:cubicBezTo>
                      <a:pt x="919080" y="3929637"/>
                      <a:pt x="923969" y="3927743"/>
                      <a:pt x="923969" y="3924902"/>
                    </a:cubicBezTo>
                    <a:cubicBezTo>
                      <a:pt x="939613" y="3774308"/>
                      <a:pt x="972856" y="3626556"/>
                      <a:pt x="1007078" y="3479751"/>
                    </a:cubicBezTo>
                    <a:cubicBezTo>
                      <a:pt x="1015877" y="3639816"/>
                      <a:pt x="954279" y="3799881"/>
                      <a:pt x="981656" y="3959945"/>
                    </a:cubicBezTo>
                    <a:cubicBezTo>
                      <a:pt x="993389" y="4030033"/>
                      <a:pt x="1025654" y="4091596"/>
                      <a:pt x="1074541" y="4143689"/>
                    </a:cubicBezTo>
                    <a:cubicBezTo>
                      <a:pt x="1120496" y="4192940"/>
                      <a:pt x="1177205" y="4230824"/>
                      <a:pt x="1238803" y="4258291"/>
                    </a:cubicBezTo>
                    <a:cubicBezTo>
                      <a:pt x="1349288" y="4307542"/>
                      <a:pt x="1470528" y="4327432"/>
                      <a:pt x="1587858" y="4355845"/>
                    </a:cubicBezTo>
                    <a:cubicBezTo>
                      <a:pt x="1589813" y="4359634"/>
                      <a:pt x="1590791" y="4363423"/>
                      <a:pt x="1591769" y="4368159"/>
                    </a:cubicBezTo>
                    <a:cubicBezTo>
                      <a:pt x="1591769" y="4370052"/>
                      <a:pt x="1592747" y="4372894"/>
                      <a:pt x="1590791" y="4374788"/>
                    </a:cubicBezTo>
                    <a:cubicBezTo>
                      <a:pt x="1577102" y="4383312"/>
                      <a:pt x="1539948" y="4370052"/>
                      <a:pt x="1525282" y="4368159"/>
                    </a:cubicBezTo>
                    <a:cubicBezTo>
                      <a:pt x="1504749" y="4365317"/>
                      <a:pt x="1484217" y="4371000"/>
                      <a:pt x="1463684" y="4372894"/>
                    </a:cubicBezTo>
                    <a:cubicBezTo>
                      <a:pt x="1446085" y="4374788"/>
                      <a:pt x="1428485" y="4371000"/>
                      <a:pt x="1410886" y="4368159"/>
                    </a:cubicBezTo>
                    <a:cubicBezTo>
                      <a:pt x="1394264" y="4365317"/>
                      <a:pt x="1378620" y="4363423"/>
                      <a:pt x="1361999" y="4359634"/>
                    </a:cubicBezTo>
                    <a:cubicBezTo>
                      <a:pt x="1344399" y="4356793"/>
                      <a:pt x="1327778" y="4358687"/>
                      <a:pt x="1310178" y="4354899"/>
                    </a:cubicBezTo>
                    <a:cubicBezTo>
                      <a:pt x="1277913" y="4348269"/>
                      <a:pt x="1245647" y="4331221"/>
                      <a:pt x="1214359" y="4320802"/>
                    </a:cubicBezTo>
                    <a:cubicBezTo>
                      <a:pt x="1181116" y="4309436"/>
                      <a:pt x="1149828" y="4294283"/>
                      <a:pt x="1115607" y="4284811"/>
                    </a:cubicBezTo>
                    <a:cubicBezTo>
                      <a:pt x="1076497" y="4274392"/>
                      <a:pt x="1037387" y="4263974"/>
                      <a:pt x="999255" y="4253556"/>
                    </a:cubicBezTo>
                    <a:cubicBezTo>
                      <a:pt x="968946" y="4245979"/>
                      <a:pt x="939613" y="4240296"/>
                      <a:pt x="908325" y="4236508"/>
                    </a:cubicBezTo>
                    <a:cubicBezTo>
                      <a:pt x="797840" y="4249767"/>
                      <a:pt x="611091" y="4304700"/>
                      <a:pt x="474206" y="4336903"/>
                    </a:cubicBezTo>
                    <a:cubicBezTo>
                      <a:pt x="488872" y="4313225"/>
                      <a:pt x="503539" y="4289547"/>
                      <a:pt x="517227" y="4265868"/>
                    </a:cubicBezTo>
                    <a:cubicBezTo>
                      <a:pt x="529938" y="4240296"/>
                      <a:pt x="208259" y="4260186"/>
                      <a:pt x="0" y="4260186"/>
                    </a:cubicBezTo>
                    <a:close/>
                  </a:path>
                </a:pathLst>
              </a:custGeom>
              <a:solidFill>
                <a:srgbClr val="6D472C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97935CCF-DFF9-4D0B-2C2A-98BF7C91DF3F}"/>
                  </a:ext>
                </a:extLst>
              </p:cNvPr>
              <p:cNvSpPr/>
              <p:nvPr/>
            </p:nvSpPr>
            <p:spPr>
              <a:xfrm>
                <a:off x="9672816" y="941524"/>
                <a:ext cx="1591035" cy="4367910"/>
              </a:xfrm>
              <a:custGeom>
                <a:avLst/>
                <a:gdLst>
                  <a:gd name="connsiteX0" fmla="*/ 0 w 1591035"/>
                  <a:gd name="connsiteY0" fmla="*/ 4246688 h 4367910"/>
                  <a:gd name="connsiteX1" fmla="*/ 339278 w 1591035"/>
                  <a:gd name="connsiteY1" fmla="*/ 4020324 h 4367910"/>
                  <a:gd name="connsiteX2" fmla="*/ 657045 w 1591035"/>
                  <a:gd name="connsiteY2" fmla="*/ 3181168 h 4367910"/>
                  <a:gd name="connsiteX3" fmla="*/ 657045 w 1591035"/>
                  <a:gd name="connsiteY3" fmla="*/ 3054253 h 4367910"/>
                  <a:gd name="connsiteX4" fmla="*/ 642378 w 1591035"/>
                  <a:gd name="connsiteY4" fmla="*/ 2924497 h 4367910"/>
                  <a:gd name="connsiteX5" fmla="*/ 657045 w 1591035"/>
                  <a:gd name="connsiteY5" fmla="*/ 2119437 h 4367910"/>
                  <a:gd name="connsiteX6" fmla="*/ 690288 w 1591035"/>
                  <a:gd name="connsiteY6" fmla="*/ 665594 h 4367910"/>
                  <a:gd name="connsiteX7" fmla="*/ 648245 w 1591035"/>
                  <a:gd name="connsiteY7" fmla="*/ 242227 h 4367910"/>
                  <a:gd name="connsiteX8" fmla="*/ 624779 w 1591035"/>
                  <a:gd name="connsiteY8" fmla="*/ 131413 h 4367910"/>
                  <a:gd name="connsiteX9" fmla="*/ 605224 w 1591035"/>
                  <a:gd name="connsiteY9" fmla="*/ 53749 h 4367910"/>
                  <a:gd name="connsiteX10" fmla="*/ 730376 w 1591035"/>
                  <a:gd name="connsiteY10" fmla="*/ 1657 h 4367910"/>
                  <a:gd name="connsiteX11" fmla="*/ 738198 w 1591035"/>
                  <a:gd name="connsiteY11" fmla="*/ 1657 h 4367910"/>
                  <a:gd name="connsiteX12" fmla="*/ 766552 w 1591035"/>
                  <a:gd name="connsiteY12" fmla="*/ 28176 h 4367910"/>
                  <a:gd name="connsiteX13" fmla="*/ 797840 w 1591035"/>
                  <a:gd name="connsiteY13" fmla="*/ 401345 h 4367910"/>
                  <a:gd name="connsiteX14" fmla="*/ 801751 w 1591035"/>
                  <a:gd name="connsiteY14" fmla="*/ 443019 h 4367910"/>
                  <a:gd name="connsiteX15" fmla="*/ 797840 w 1591035"/>
                  <a:gd name="connsiteY15" fmla="*/ 554780 h 4367910"/>
                  <a:gd name="connsiteX16" fmla="*/ 788062 w 1591035"/>
                  <a:gd name="connsiteY16" fmla="*/ 767884 h 4367910"/>
                  <a:gd name="connsiteX17" fmla="*/ 804684 w 1591035"/>
                  <a:gd name="connsiteY17" fmla="*/ 1262285 h 4367910"/>
                  <a:gd name="connsiteX18" fmla="*/ 819350 w 1591035"/>
                  <a:gd name="connsiteY18" fmla="*/ 1509486 h 4367910"/>
                  <a:gd name="connsiteX19" fmla="*/ 814462 w 1591035"/>
                  <a:gd name="connsiteY19" fmla="*/ 1755739 h 4367910"/>
                  <a:gd name="connsiteX20" fmla="*/ 810551 w 1591035"/>
                  <a:gd name="connsiteY20" fmla="*/ 2001046 h 4367910"/>
                  <a:gd name="connsiteX21" fmla="*/ 782196 w 1591035"/>
                  <a:gd name="connsiteY21" fmla="*/ 2252982 h 4367910"/>
                  <a:gd name="connsiteX22" fmla="*/ 764597 w 1591035"/>
                  <a:gd name="connsiteY22" fmla="*/ 2744542 h 4367910"/>
                  <a:gd name="connsiteX23" fmla="*/ 774374 w 1591035"/>
                  <a:gd name="connsiteY23" fmla="*/ 2747383 h 4367910"/>
                  <a:gd name="connsiteX24" fmla="*/ 789040 w 1591035"/>
                  <a:gd name="connsiteY24" fmla="*/ 2706657 h 4367910"/>
                  <a:gd name="connsiteX25" fmla="*/ 796862 w 1591035"/>
                  <a:gd name="connsiteY25" fmla="*/ 2957646 h 4367910"/>
                  <a:gd name="connsiteX26" fmla="*/ 794906 w 1591035"/>
                  <a:gd name="connsiteY26" fmla="*/ 3370594 h 4367910"/>
                  <a:gd name="connsiteX27" fmla="*/ 646289 w 1591035"/>
                  <a:gd name="connsiteY27" fmla="*/ 4169024 h 4367910"/>
                  <a:gd name="connsiteX28" fmla="*/ 655089 w 1591035"/>
                  <a:gd name="connsiteY28" fmla="*/ 4173759 h 4367910"/>
                  <a:gd name="connsiteX29" fmla="*/ 821306 w 1591035"/>
                  <a:gd name="connsiteY29" fmla="*/ 3869731 h 4367910"/>
                  <a:gd name="connsiteX30" fmla="*/ 745042 w 1591035"/>
                  <a:gd name="connsiteY30" fmla="*/ 4169970 h 4367910"/>
                  <a:gd name="connsiteX31" fmla="*/ 752863 w 1591035"/>
                  <a:gd name="connsiteY31" fmla="*/ 4174706 h 4367910"/>
                  <a:gd name="connsiteX32" fmla="*/ 894637 w 1591035"/>
                  <a:gd name="connsiteY32" fmla="*/ 4060104 h 4367910"/>
                  <a:gd name="connsiteX33" fmla="*/ 844772 w 1591035"/>
                  <a:gd name="connsiteY33" fmla="*/ 4145345 h 4367910"/>
                  <a:gd name="connsiteX34" fmla="*/ 850638 w 1591035"/>
                  <a:gd name="connsiteY34" fmla="*/ 4152922 h 4367910"/>
                  <a:gd name="connsiteX35" fmla="*/ 960145 w 1591035"/>
                  <a:gd name="connsiteY35" fmla="*/ 4155764 h 4367910"/>
                  <a:gd name="connsiteX36" fmla="*/ 1058898 w 1591035"/>
                  <a:gd name="connsiteY36" fmla="*/ 4216380 h 4367910"/>
                  <a:gd name="connsiteX37" fmla="*/ 1263246 w 1591035"/>
                  <a:gd name="connsiteY37" fmla="*/ 4315828 h 4367910"/>
                  <a:gd name="connsiteX38" fmla="*/ 1582969 w 1591035"/>
                  <a:gd name="connsiteY38" fmla="*/ 4345190 h 4367910"/>
                  <a:gd name="connsiteX39" fmla="*/ 1586880 w 1591035"/>
                  <a:gd name="connsiteY39" fmla="*/ 4346136 h 4367910"/>
                  <a:gd name="connsiteX40" fmla="*/ 1590791 w 1591035"/>
                  <a:gd name="connsiteY40" fmla="*/ 4358450 h 4367910"/>
                  <a:gd name="connsiteX41" fmla="*/ 1589813 w 1591035"/>
                  <a:gd name="connsiteY41" fmla="*/ 4365079 h 4367910"/>
                  <a:gd name="connsiteX42" fmla="*/ 1524304 w 1591035"/>
                  <a:gd name="connsiteY42" fmla="*/ 4358450 h 4367910"/>
                  <a:gd name="connsiteX43" fmla="*/ 1462706 w 1591035"/>
                  <a:gd name="connsiteY43" fmla="*/ 4363185 h 4367910"/>
                  <a:gd name="connsiteX44" fmla="*/ 1409908 w 1591035"/>
                  <a:gd name="connsiteY44" fmla="*/ 4358450 h 4367910"/>
                  <a:gd name="connsiteX45" fmla="*/ 1361021 w 1591035"/>
                  <a:gd name="connsiteY45" fmla="*/ 4349925 h 4367910"/>
                  <a:gd name="connsiteX46" fmla="*/ 1309200 w 1591035"/>
                  <a:gd name="connsiteY46" fmla="*/ 4345190 h 4367910"/>
                  <a:gd name="connsiteX47" fmla="*/ 1213382 w 1591035"/>
                  <a:gd name="connsiteY47" fmla="*/ 4311093 h 4367910"/>
                  <a:gd name="connsiteX48" fmla="*/ 1114629 w 1591035"/>
                  <a:gd name="connsiteY48" fmla="*/ 4275102 h 4367910"/>
                  <a:gd name="connsiteX49" fmla="*/ 998277 w 1591035"/>
                  <a:gd name="connsiteY49" fmla="*/ 4243846 h 4367910"/>
                  <a:gd name="connsiteX50" fmla="*/ 907347 w 1591035"/>
                  <a:gd name="connsiteY50" fmla="*/ 4226799 h 4367910"/>
                  <a:gd name="connsiteX51" fmla="*/ 473228 w 1591035"/>
                  <a:gd name="connsiteY51" fmla="*/ 4327194 h 4367910"/>
                  <a:gd name="connsiteX52" fmla="*/ 516249 w 1591035"/>
                  <a:gd name="connsiteY52" fmla="*/ 4256159 h 4367910"/>
                  <a:gd name="connsiteX53" fmla="*/ 0 w 1591035"/>
                  <a:gd name="connsiteY53" fmla="*/ 4246688 h 4367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591035" h="4367910">
                    <a:moveTo>
                      <a:pt x="0" y="4246688"/>
                    </a:moveTo>
                    <a:cubicBezTo>
                      <a:pt x="44976" y="4187966"/>
                      <a:pt x="261058" y="4057262"/>
                      <a:pt x="339278" y="4020324"/>
                    </a:cubicBezTo>
                    <a:cubicBezTo>
                      <a:pt x="665844" y="3865942"/>
                      <a:pt x="657045" y="3445417"/>
                      <a:pt x="657045" y="3181168"/>
                    </a:cubicBezTo>
                    <a:lnTo>
                      <a:pt x="657045" y="3054253"/>
                    </a:lnTo>
                    <a:cubicBezTo>
                      <a:pt x="657045" y="3010685"/>
                      <a:pt x="647267" y="2968064"/>
                      <a:pt x="642378" y="2924497"/>
                    </a:cubicBezTo>
                    <a:cubicBezTo>
                      <a:pt x="613046" y="2661194"/>
                      <a:pt x="642378" y="2382739"/>
                      <a:pt x="657045" y="2119437"/>
                    </a:cubicBezTo>
                    <a:cubicBezTo>
                      <a:pt x="684421" y="1635454"/>
                      <a:pt x="714731" y="1150524"/>
                      <a:pt x="690288" y="665594"/>
                    </a:cubicBezTo>
                    <a:cubicBezTo>
                      <a:pt x="683443" y="524472"/>
                      <a:pt x="669755" y="382402"/>
                      <a:pt x="648245" y="242227"/>
                    </a:cubicBezTo>
                    <a:cubicBezTo>
                      <a:pt x="642378" y="205289"/>
                      <a:pt x="638467" y="165510"/>
                      <a:pt x="624779" y="131413"/>
                    </a:cubicBezTo>
                    <a:cubicBezTo>
                      <a:pt x="615002" y="106788"/>
                      <a:pt x="607180" y="80268"/>
                      <a:pt x="605224" y="53749"/>
                    </a:cubicBezTo>
                    <a:cubicBezTo>
                      <a:pt x="600335" y="-14445"/>
                      <a:pt x="685399" y="1657"/>
                      <a:pt x="730376" y="1657"/>
                    </a:cubicBezTo>
                    <a:cubicBezTo>
                      <a:pt x="733309" y="1657"/>
                      <a:pt x="735264" y="1657"/>
                      <a:pt x="738198" y="1657"/>
                    </a:cubicBezTo>
                    <a:cubicBezTo>
                      <a:pt x="750908" y="1657"/>
                      <a:pt x="764597" y="16811"/>
                      <a:pt x="766552" y="28176"/>
                    </a:cubicBezTo>
                    <a:cubicBezTo>
                      <a:pt x="786107" y="153197"/>
                      <a:pt x="788062" y="276324"/>
                      <a:pt x="797840" y="401345"/>
                    </a:cubicBezTo>
                    <a:cubicBezTo>
                      <a:pt x="798817" y="415552"/>
                      <a:pt x="799795" y="429759"/>
                      <a:pt x="801751" y="443019"/>
                    </a:cubicBezTo>
                    <a:cubicBezTo>
                      <a:pt x="798817" y="479956"/>
                      <a:pt x="798817" y="517842"/>
                      <a:pt x="797840" y="554780"/>
                    </a:cubicBezTo>
                    <a:cubicBezTo>
                      <a:pt x="796862" y="625814"/>
                      <a:pt x="790995" y="696849"/>
                      <a:pt x="788062" y="767884"/>
                    </a:cubicBezTo>
                    <a:cubicBezTo>
                      <a:pt x="782196" y="932684"/>
                      <a:pt x="792951" y="1097485"/>
                      <a:pt x="804684" y="1262285"/>
                    </a:cubicBezTo>
                    <a:cubicBezTo>
                      <a:pt x="810551" y="1344686"/>
                      <a:pt x="816417" y="1427085"/>
                      <a:pt x="819350" y="1509486"/>
                    </a:cubicBezTo>
                    <a:cubicBezTo>
                      <a:pt x="821306" y="1591886"/>
                      <a:pt x="816417" y="1673339"/>
                      <a:pt x="814462" y="1755739"/>
                    </a:cubicBezTo>
                    <a:cubicBezTo>
                      <a:pt x="812506" y="1837192"/>
                      <a:pt x="813484" y="1919593"/>
                      <a:pt x="810551" y="2001046"/>
                    </a:cubicBezTo>
                    <a:cubicBezTo>
                      <a:pt x="807618" y="2086287"/>
                      <a:pt x="794906" y="2168687"/>
                      <a:pt x="782196" y="2252982"/>
                    </a:cubicBezTo>
                    <a:cubicBezTo>
                      <a:pt x="757752" y="2415888"/>
                      <a:pt x="757752" y="2580688"/>
                      <a:pt x="764597" y="2744542"/>
                    </a:cubicBezTo>
                    <a:cubicBezTo>
                      <a:pt x="764597" y="2749277"/>
                      <a:pt x="772419" y="2752118"/>
                      <a:pt x="774374" y="2747383"/>
                    </a:cubicBezTo>
                    <a:cubicBezTo>
                      <a:pt x="781218" y="2734123"/>
                      <a:pt x="785129" y="2719916"/>
                      <a:pt x="789040" y="2706657"/>
                    </a:cubicBezTo>
                    <a:cubicBezTo>
                      <a:pt x="786107" y="2790004"/>
                      <a:pt x="794906" y="2874298"/>
                      <a:pt x="796862" y="2957646"/>
                    </a:cubicBezTo>
                    <a:cubicBezTo>
                      <a:pt x="799795" y="3094979"/>
                      <a:pt x="799795" y="3233260"/>
                      <a:pt x="794906" y="3370594"/>
                    </a:cubicBezTo>
                    <a:cubicBezTo>
                      <a:pt x="786107" y="3642420"/>
                      <a:pt x="746019" y="3914246"/>
                      <a:pt x="646289" y="4169024"/>
                    </a:cubicBezTo>
                    <a:cubicBezTo>
                      <a:pt x="644334" y="4174706"/>
                      <a:pt x="651178" y="4176600"/>
                      <a:pt x="655089" y="4173759"/>
                    </a:cubicBezTo>
                    <a:cubicBezTo>
                      <a:pt x="753841" y="4097042"/>
                      <a:pt x="774374" y="3976756"/>
                      <a:pt x="821306" y="3869731"/>
                    </a:cubicBezTo>
                    <a:cubicBezTo>
                      <a:pt x="818373" y="3973915"/>
                      <a:pt x="735264" y="4063892"/>
                      <a:pt x="745042" y="4169970"/>
                    </a:cubicBezTo>
                    <a:cubicBezTo>
                      <a:pt x="745042" y="4173759"/>
                      <a:pt x="748953" y="4176600"/>
                      <a:pt x="752863" y="4174706"/>
                    </a:cubicBezTo>
                    <a:cubicBezTo>
                      <a:pt x="802728" y="4139662"/>
                      <a:pt x="845750" y="4097042"/>
                      <a:pt x="894637" y="4060104"/>
                    </a:cubicBezTo>
                    <a:cubicBezTo>
                      <a:pt x="877037" y="4087571"/>
                      <a:pt x="858460" y="4115037"/>
                      <a:pt x="844772" y="4145345"/>
                    </a:cubicBezTo>
                    <a:cubicBezTo>
                      <a:pt x="842816" y="4149133"/>
                      <a:pt x="845750" y="4153869"/>
                      <a:pt x="850638" y="4152922"/>
                    </a:cubicBezTo>
                    <a:cubicBezTo>
                      <a:pt x="886815" y="4146292"/>
                      <a:pt x="924947" y="4139662"/>
                      <a:pt x="960145" y="4155764"/>
                    </a:cubicBezTo>
                    <a:cubicBezTo>
                      <a:pt x="995344" y="4171865"/>
                      <a:pt x="1026632" y="4195543"/>
                      <a:pt x="1058898" y="4216380"/>
                    </a:cubicBezTo>
                    <a:cubicBezTo>
                      <a:pt x="1123429" y="4256159"/>
                      <a:pt x="1190893" y="4292150"/>
                      <a:pt x="1263246" y="4315828"/>
                    </a:cubicBezTo>
                    <a:cubicBezTo>
                      <a:pt x="1367865" y="4350872"/>
                      <a:pt x="1475417" y="4359396"/>
                      <a:pt x="1582969" y="4345190"/>
                    </a:cubicBezTo>
                    <a:cubicBezTo>
                      <a:pt x="1583946" y="4345190"/>
                      <a:pt x="1585902" y="4346136"/>
                      <a:pt x="1586880" y="4346136"/>
                    </a:cubicBezTo>
                    <a:cubicBezTo>
                      <a:pt x="1588836" y="4349925"/>
                      <a:pt x="1589813" y="4353714"/>
                      <a:pt x="1590791" y="4358450"/>
                    </a:cubicBezTo>
                    <a:cubicBezTo>
                      <a:pt x="1590791" y="4360344"/>
                      <a:pt x="1591769" y="4363185"/>
                      <a:pt x="1589813" y="4365079"/>
                    </a:cubicBezTo>
                    <a:cubicBezTo>
                      <a:pt x="1576125" y="4373603"/>
                      <a:pt x="1538970" y="4360344"/>
                      <a:pt x="1524304" y="4358450"/>
                    </a:cubicBezTo>
                    <a:cubicBezTo>
                      <a:pt x="1503771" y="4355608"/>
                      <a:pt x="1483239" y="4361291"/>
                      <a:pt x="1462706" y="4363185"/>
                    </a:cubicBezTo>
                    <a:cubicBezTo>
                      <a:pt x="1445107" y="4365079"/>
                      <a:pt x="1427507" y="4361291"/>
                      <a:pt x="1409908" y="4358450"/>
                    </a:cubicBezTo>
                    <a:cubicBezTo>
                      <a:pt x="1393287" y="4355608"/>
                      <a:pt x="1377642" y="4353714"/>
                      <a:pt x="1361021" y="4349925"/>
                    </a:cubicBezTo>
                    <a:cubicBezTo>
                      <a:pt x="1343421" y="4347084"/>
                      <a:pt x="1326800" y="4348978"/>
                      <a:pt x="1309200" y="4345190"/>
                    </a:cubicBezTo>
                    <a:cubicBezTo>
                      <a:pt x="1276935" y="4338559"/>
                      <a:pt x="1244670" y="4321512"/>
                      <a:pt x="1213382" y="4311093"/>
                    </a:cubicBezTo>
                    <a:cubicBezTo>
                      <a:pt x="1180138" y="4299727"/>
                      <a:pt x="1148850" y="4284573"/>
                      <a:pt x="1114629" y="4275102"/>
                    </a:cubicBezTo>
                    <a:cubicBezTo>
                      <a:pt x="1075519" y="4264683"/>
                      <a:pt x="1036409" y="4254265"/>
                      <a:pt x="998277" y="4243846"/>
                    </a:cubicBezTo>
                    <a:cubicBezTo>
                      <a:pt x="967968" y="4236270"/>
                      <a:pt x="938635" y="4230587"/>
                      <a:pt x="907347" y="4226799"/>
                    </a:cubicBezTo>
                    <a:cubicBezTo>
                      <a:pt x="796862" y="4240058"/>
                      <a:pt x="610113" y="4294991"/>
                      <a:pt x="473228" y="4327194"/>
                    </a:cubicBezTo>
                    <a:cubicBezTo>
                      <a:pt x="487895" y="4303516"/>
                      <a:pt x="502561" y="4279838"/>
                      <a:pt x="516249" y="4256159"/>
                    </a:cubicBezTo>
                    <a:cubicBezTo>
                      <a:pt x="529938" y="4226799"/>
                      <a:pt x="208259" y="4246688"/>
                      <a:pt x="0" y="4246688"/>
                    </a:cubicBezTo>
                    <a:close/>
                  </a:path>
                </a:pathLst>
              </a:custGeom>
              <a:solidFill>
                <a:srgbClr val="6D472C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7F8C9CE0-4CA6-6095-CED5-4F748A78A41F}"/>
                  </a:ext>
                </a:extLst>
              </p:cNvPr>
              <p:cNvSpPr/>
              <p:nvPr/>
            </p:nvSpPr>
            <p:spPr>
              <a:xfrm>
                <a:off x="9755924" y="4884183"/>
                <a:ext cx="595447" cy="384534"/>
              </a:xfrm>
              <a:custGeom>
                <a:avLst/>
                <a:gdLst>
                  <a:gd name="connsiteX0" fmla="*/ 0 w 595447"/>
                  <a:gd name="connsiteY0" fmla="*/ 304028 h 384534"/>
                  <a:gd name="connsiteX1" fmla="*/ 253236 w 595447"/>
                  <a:gd name="connsiteY1" fmla="*/ 254777 h 384534"/>
                  <a:gd name="connsiteX2" fmla="*/ 380343 w 595447"/>
                  <a:gd name="connsiteY2" fmla="*/ 214998 h 384534"/>
                  <a:gd name="connsiteX3" fmla="*/ 468340 w 595447"/>
                  <a:gd name="connsiteY3" fmla="*/ 147752 h 384534"/>
                  <a:gd name="connsiteX4" fmla="*/ 438030 w 595447"/>
                  <a:gd name="connsiteY4" fmla="*/ 242465 h 384534"/>
                  <a:gd name="connsiteX5" fmla="*/ 446829 w 595447"/>
                  <a:gd name="connsiteY5" fmla="*/ 246253 h 384534"/>
                  <a:gd name="connsiteX6" fmla="*/ 595447 w 595447"/>
                  <a:gd name="connsiteY6" fmla="*/ 0 h 384534"/>
                  <a:gd name="connsiteX7" fmla="*/ 575892 w 595447"/>
                  <a:gd name="connsiteY7" fmla="*/ 91871 h 384534"/>
                  <a:gd name="connsiteX8" fmla="*/ 533849 w 595447"/>
                  <a:gd name="connsiteY8" fmla="*/ 214051 h 384534"/>
                  <a:gd name="connsiteX9" fmla="*/ 399898 w 595447"/>
                  <a:gd name="connsiteY9" fmla="*/ 381693 h 384534"/>
                  <a:gd name="connsiteX10" fmla="*/ 388165 w 595447"/>
                  <a:gd name="connsiteY10" fmla="*/ 384534 h 384534"/>
                  <a:gd name="connsiteX11" fmla="*/ 431186 w 595447"/>
                  <a:gd name="connsiteY11" fmla="*/ 313499 h 384534"/>
                  <a:gd name="connsiteX12" fmla="*/ 0 w 595447"/>
                  <a:gd name="connsiteY12" fmla="*/ 304028 h 384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5447" h="384534">
                    <a:moveTo>
                      <a:pt x="0" y="304028"/>
                    </a:moveTo>
                    <a:cubicBezTo>
                      <a:pt x="83108" y="283191"/>
                      <a:pt x="168172" y="269932"/>
                      <a:pt x="253236" y="254777"/>
                    </a:cubicBezTo>
                    <a:cubicBezTo>
                      <a:pt x="297235" y="247200"/>
                      <a:pt x="341233" y="235835"/>
                      <a:pt x="380343" y="214998"/>
                    </a:cubicBezTo>
                    <a:cubicBezTo>
                      <a:pt x="413586" y="197002"/>
                      <a:pt x="441941" y="173324"/>
                      <a:pt x="468340" y="147752"/>
                    </a:cubicBezTo>
                    <a:cubicBezTo>
                      <a:pt x="455629" y="179007"/>
                      <a:pt x="440963" y="208368"/>
                      <a:pt x="438030" y="242465"/>
                    </a:cubicBezTo>
                    <a:cubicBezTo>
                      <a:pt x="437052" y="247200"/>
                      <a:pt x="443896" y="249095"/>
                      <a:pt x="446829" y="246253"/>
                    </a:cubicBezTo>
                    <a:cubicBezTo>
                      <a:pt x="524071" y="182795"/>
                      <a:pt x="559270" y="89977"/>
                      <a:pt x="595447" y="0"/>
                    </a:cubicBezTo>
                    <a:cubicBezTo>
                      <a:pt x="591536" y="31255"/>
                      <a:pt x="584692" y="61563"/>
                      <a:pt x="575892" y="91871"/>
                    </a:cubicBezTo>
                    <a:cubicBezTo>
                      <a:pt x="564159" y="132597"/>
                      <a:pt x="552426" y="176165"/>
                      <a:pt x="533849" y="214051"/>
                    </a:cubicBezTo>
                    <a:cubicBezTo>
                      <a:pt x="501584" y="278455"/>
                      <a:pt x="439985" y="322023"/>
                      <a:pt x="399898" y="381693"/>
                    </a:cubicBezTo>
                    <a:cubicBezTo>
                      <a:pt x="395987" y="382639"/>
                      <a:pt x="392076" y="383587"/>
                      <a:pt x="388165" y="384534"/>
                    </a:cubicBezTo>
                    <a:cubicBezTo>
                      <a:pt x="402831" y="360856"/>
                      <a:pt x="417498" y="337178"/>
                      <a:pt x="431186" y="313499"/>
                    </a:cubicBezTo>
                    <a:cubicBezTo>
                      <a:pt x="444874" y="287927"/>
                      <a:pt x="200438" y="300240"/>
                      <a:pt x="0" y="304028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D6FF40CB-8F61-7941-AE23-BF900EE14B1E}"/>
                  </a:ext>
                </a:extLst>
              </p:cNvPr>
              <p:cNvSpPr/>
              <p:nvPr/>
            </p:nvSpPr>
            <p:spPr>
              <a:xfrm>
                <a:off x="9696282" y="4467447"/>
                <a:ext cx="622900" cy="697086"/>
              </a:xfrm>
              <a:custGeom>
                <a:avLst/>
                <a:gdLst>
                  <a:gd name="connsiteX0" fmla="*/ 621846 w 622900"/>
                  <a:gd name="connsiteY0" fmla="*/ 161012 h 697086"/>
                  <a:gd name="connsiteX1" fmla="*/ 504517 w 622900"/>
                  <a:gd name="connsiteY1" fmla="*/ 421472 h 697086"/>
                  <a:gd name="connsiteX2" fmla="*/ 240525 w 622900"/>
                  <a:gd name="connsiteY2" fmla="*/ 571119 h 697086"/>
                  <a:gd name="connsiteX3" fmla="*/ 0 w 622900"/>
                  <a:gd name="connsiteY3" fmla="*/ 697087 h 697086"/>
                  <a:gd name="connsiteX4" fmla="*/ 315812 w 622900"/>
                  <a:gd name="connsiteY4" fmla="*/ 494401 h 697086"/>
                  <a:gd name="connsiteX5" fmla="*/ 618913 w 622900"/>
                  <a:gd name="connsiteY5" fmla="*/ 0 h 697086"/>
                  <a:gd name="connsiteX6" fmla="*/ 621846 w 622900"/>
                  <a:gd name="connsiteY6" fmla="*/ 161012 h 69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900" h="697086">
                    <a:moveTo>
                      <a:pt x="621846" y="161012"/>
                    </a:moveTo>
                    <a:cubicBezTo>
                      <a:pt x="616958" y="262354"/>
                      <a:pt x="584692" y="353279"/>
                      <a:pt x="504517" y="421472"/>
                    </a:cubicBezTo>
                    <a:cubicBezTo>
                      <a:pt x="427275" y="487771"/>
                      <a:pt x="332433" y="528497"/>
                      <a:pt x="240525" y="571119"/>
                    </a:cubicBezTo>
                    <a:cubicBezTo>
                      <a:pt x="158395" y="609004"/>
                      <a:pt x="75287" y="647836"/>
                      <a:pt x="0" y="697087"/>
                    </a:cubicBezTo>
                    <a:cubicBezTo>
                      <a:pt x="72354" y="632682"/>
                      <a:pt x="247369" y="527551"/>
                      <a:pt x="315812" y="494401"/>
                    </a:cubicBezTo>
                    <a:cubicBezTo>
                      <a:pt x="518205" y="398741"/>
                      <a:pt x="591536" y="199844"/>
                      <a:pt x="618913" y="0"/>
                    </a:cubicBezTo>
                    <a:cubicBezTo>
                      <a:pt x="620868" y="53986"/>
                      <a:pt x="624779" y="107025"/>
                      <a:pt x="621846" y="161012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5D4C3FBB-F486-F2DE-2072-0EFB1859BD51}"/>
                  </a:ext>
                </a:extLst>
              </p:cNvPr>
              <p:cNvSpPr/>
              <p:nvPr/>
            </p:nvSpPr>
            <p:spPr>
              <a:xfrm>
                <a:off x="10218398" y="5171194"/>
                <a:ext cx="325589" cy="78580"/>
              </a:xfrm>
              <a:custGeom>
                <a:avLst/>
                <a:gdLst>
                  <a:gd name="connsiteX0" fmla="*/ 325589 w 325589"/>
                  <a:gd name="connsiteY0" fmla="*/ 916 h 78580"/>
                  <a:gd name="connsiteX1" fmla="*/ 0 w 325589"/>
                  <a:gd name="connsiteY1" fmla="*/ 78581 h 78580"/>
                  <a:gd name="connsiteX2" fmla="*/ 178928 w 325589"/>
                  <a:gd name="connsiteY2" fmla="*/ 16071 h 78580"/>
                  <a:gd name="connsiteX3" fmla="*/ 325589 w 325589"/>
                  <a:gd name="connsiteY3" fmla="*/ 916 h 7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5589" h="78580">
                    <a:moveTo>
                      <a:pt x="325589" y="916"/>
                    </a:moveTo>
                    <a:cubicBezTo>
                      <a:pt x="234659" y="16071"/>
                      <a:pt x="109507" y="50167"/>
                      <a:pt x="0" y="78581"/>
                    </a:cubicBezTo>
                    <a:cubicBezTo>
                      <a:pt x="57687" y="52061"/>
                      <a:pt x="117329" y="30278"/>
                      <a:pt x="178928" y="16071"/>
                    </a:cubicBezTo>
                    <a:cubicBezTo>
                      <a:pt x="225859" y="5652"/>
                      <a:pt x="276702" y="-2872"/>
                      <a:pt x="325589" y="916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1079B9A5-7D18-5B05-EE76-4FE8AC730B6E}"/>
                  </a:ext>
                </a:extLst>
              </p:cNvPr>
              <p:cNvSpPr/>
              <p:nvPr/>
            </p:nvSpPr>
            <p:spPr>
              <a:xfrm>
                <a:off x="10545942" y="1459365"/>
                <a:ext cx="232703" cy="1200012"/>
              </a:xfrm>
              <a:custGeom>
                <a:avLst/>
                <a:gdLst>
                  <a:gd name="connsiteX0" fmla="*/ 192616 w 232703"/>
                  <a:gd name="connsiteY0" fmla="*/ 201739 h 1200012"/>
                  <a:gd name="connsiteX1" fmla="*/ 160350 w 232703"/>
                  <a:gd name="connsiteY1" fmla="*/ 562595 h 1200012"/>
                  <a:gd name="connsiteX2" fmla="*/ 132973 w 232703"/>
                  <a:gd name="connsiteY2" fmla="*/ 757703 h 1200012"/>
                  <a:gd name="connsiteX3" fmla="*/ 89952 w 232703"/>
                  <a:gd name="connsiteY3" fmla="*/ 915873 h 1200012"/>
                  <a:gd name="connsiteX4" fmla="*/ 0 w 232703"/>
                  <a:gd name="connsiteY4" fmla="*/ 1200012 h 1200012"/>
                  <a:gd name="connsiteX5" fmla="*/ 103641 w 232703"/>
                  <a:gd name="connsiteY5" fmla="*/ 570171 h 1200012"/>
                  <a:gd name="connsiteX6" fmla="*/ 105597 w 232703"/>
                  <a:gd name="connsiteY6" fmla="*/ 552176 h 1200012"/>
                  <a:gd name="connsiteX7" fmla="*/ 113418 w 232703"/>
                  <a:gd name="connsiteY7" fmla="*/ 492507 h 1200012"/>
                  <a:gd name="connsiteX8" fmla="*/ 232703 w 232703"/>
                  <a:gd name="connsiteY8" fmla="*/ 0 h 1200012"/>
                  <a:gd name="connsiteX9" fmla="*/ 192616 w 232703"/>
                  <a:gd name="connsiteY9" fmla="*/ 201739 h 12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2703" h="1200012">
                    <a:moveTo>
                      <a:pt x="192616" y="201739"/>
                    </a:moveTo>
                    <a:cubicBezTo>
                      <a:pt x="173061" y="322024"/>
                      <a:pt x="168172" y="441362"/>
                      <a:pt x="160350" y="562595"/>
                    </a:cubicBezTo>
                    <a:cubicBezTo>
                      <a:pt x="156439" y="627946"/>
                      <a:pt x="150573" y="694246"/>
                      <a:pt x="132973" y="757703"/>
                    </a:cubicBezTo>
                    <a:cubicBezTo>
                      <a:pt x="118307" y="810742"/>
                      <a:pt x="104619" y="863782"/>
                      <a:pt x="89952" y="915873"/>
                    </a:cubicBezTo>
                    <a:cubicBezTo>
                      <a:pt x="64531" y="1011534"/>
                      <a:pt x="38132" y="1108140"/>
                      <a:pt x="0" y="1200012"/>
                    </a:cubicBezTo>
                    <a:cubicBezTo>
                      <a:pt x="38132" y="990697"/>
                      <a:pt x="101686" y="782329"/>
                      <a:pt x="103641" y="570171"/>
                    </a:cubicBezTo>
                    <a:cubicBezTo>
                      <a:pt x="103641" y="564489"/>
                      <a:pt x="104619" y="558806"/>
                      <a:pt x="105597" y="552176"/>
                    </a:cubicBezTo>
                    <a:cubicBezTo>
                      <a:pt x="108530" y="532287"/>
                      <a:pt x="110485" y="512397"/>
                      <a:pt x="113418" y="492507"/>
                    </a:cubicBezTo>
                    <a:cubicBezTo>
                      <a:pt x="131995" y="323918"/>
                      <a:pt x="156439" y="153435"/>
                      <a:pt x="232703" y="0"/>
                    </a:cubicBezTo>
                    <a:cubicBezTo>
                      <a:pt x="217059" y="67246"/>
                      <a:pt x="203371" y="133545"/>
                      <a:pt x="192616" y="201739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37" name="Graphic 25">
                <a:extLst>
                  <a:ext uri="{FF2B5EF4-FFF2-40B4-BE49-F238E27FC236}">
                    <a16:creationId xmlns:a16="http://schemas.microsoft.com/office/drawing/2014/main" id="{C2067555-0D3D-B688-C868-7A336FFDAFDA}"/>
                  </a:ext>
                </a:extLst>
              </p:cNvPr>
              <p:cNvGrpSpPr/>
              <p:nvPr/>
            </p:nvGrpSpPr>
            <p:grpSpPr>
              <a:xfrm>
                <a:off x="10615644" y="1867578"/>
                <a:ext cx="777309" cy="3354404"/>
                <a:chOff x="10615644" y="1867578"/>
                <a:chExt cx="777309" cy="3354404"/>
              </a:xfrm>
              <a:solidFill>
                <a:srgbClr val="743625"/>
              </a:solidFill>
            </p:grpSpPr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EF0490C4-4FE3-AF04-2E85-4747FDF26E00}"/>
                    </a:ext>
                  </a:extLst>
                </p:cNvPr>
                <p:cNvSpPr/>
                <p:nvPr/>
              </p:nvSpPr>
              <p:spPr>
                <a:xfrm>
                  <a:off x="10821666" y="1867578"/>
                  <a:ext cx="81445" cy="1423110"/>
                </a:xfrm>
                <a:custGeom>
                  <a:avLst/>
                  <a:gdLst>
                    <a:gd name="connsiteX0" fmla="*/ 11733 w 81445"/>
                    <a:gd name="connsiteY0" fmla="*/ 341913 h 1423110"/>
                    <a:gd name="connsiteX1" fmla="*/ 15644 w 81445"/>
                    <a:gd name="connsiteY1" fmla="*/ 206474 h 1423110"/>
                    <a:gd name="connsiteX2" fmla="*/ 23466 w 81445"/>
                    <a:gd name="connsiteY2" fmla="*/ 71982 h 1423110"/>
                    <a:gd name="connsiteX3" fmla="*/ 43021 w 81445"/>
                    <a:gd name="connsiteY3" fmla="*/ 0 h 1423110"/>
                    <a:gd name="connsiteX4" fmla="*/ 47909 w 81445"/>
                    <a:gd name="connsiteY4" fmla="*/ 83347 h 1423110"/>
                    <a:gd name="connsiteX5" fmla="*/ 51820 w 81445"/>
                    <a:gd name="connsiteY5" fmla="*/ 286980 h 1423110"/>
                    <a:gd name="connsiteX6" fmla="*/ 43998 w 81445"/>
                    <a:gd name="connsiteY6" fmla="*/ 460304 h 1423110"/>
                    <a:gd name="connsiteX7" fmla="*/ 45954 w 81445"/>
                    <a:gd name="connsiteY7" fmla="*/ 666778 h 1423110"/>
                    <a:gd name="connsiteX8" fmla="*/ 51820 w 81445"/>
                    <a:gd name="connsiteY8" fmla="*/ 858099 h 1423110"/>
                    <a:gd name="connsiteX9" fmla="*/ 72353 w 81445"/>
                    <a:gd name="connsiteY9" fmla="*/ 1043736 h 1423110"/>
                    <a:gd name="connsiteX10" fmla="*/ 80175 w 81445"/>
                    <a:gd name="connsiteY10" fmla="*/ 1130872 h 1423110"/>
                    <a:gd name="connsiteX11" fmla="*/ 79197 w 81445"/>
                    <a:gd name="connsiteY11" fmla="*/ 1230321 h 1423110"/>
                    <a:gd name="connsiteX12" fmla="*/ 65509 w 81445"/>
                    <a:gd name="connsiteY12" fmla="*/ 1420693 h 1423110"/>
                    <a:gd name="connsiteX13" fmla="*/ 52798 w 81445"/>
                    <a:gd name="connsiteY13" fmla="*/ 1412169 h 1423110"/>
                    <a:gd name="connsiteX14" fmla="*/ 54753 w 81445"/>
                    <a:gd name="connsiteY14" fmla="*/ 1214219 h 1423110"/>
                    <a:gd name="connsiteX15" fmla="*/ 51820 w 81445"/>
                    <a:gd name="connsiteY15" fmla="*/ 1121401 h 1423110"/>
                    <a:gd name="connsiteX16" fmla="*/ 38132 w 81445"/>
                    <a:gd name="connsiteY16" fmla="*/ 1021004 h 1423110"/>
                    <a:gd name="connsiteX17" fmla="*/ 5866 w 81445"/>
                    <a:gd name="connsiteY17" fmla="*/ 827791 h 1423110"/>
                    <a:gd name="connsiteX18" fmla="*/ 0 w 81445"/>
                    <a:gd name="connsiteY18" fmla="*/ 740654 h 1423110"/>
                    <a:gd name="connsiteX19" fmla="*/ 11733 w 81445"/>
                    <a:gd name="connsiteY19" fmla="*/ 341913 h 142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1445" h="1423110">
                      <a:moveTo>
                        <a:pt x="11733" y="341913"/>
                      </a:moveTo>
                      <a:cubicBezTo>
                        <a:pt x="12710" y="296451"/>
                        <a:pt x="14666" y="251936"/>
                        <a:pt x="15644" y="206474"/>
                      </a:cubicBezTo>
                      <a:cubicBezTo>
                        <a:pt x="16621" y="161959"/>
                        <a:pt x="15644" y="115549"/>
                        <a:pt x="23466" y="71982"/>
                      </a:cubicBezTo>
                      <a:cubicBezTo>
                        <a:pt x="28355" y="47356"/>
                        <a:pt x="36177" y="23678"/>
                        <a:pt x="43021" y="0"/>
                      </a:cubicBezTo>
                      <a:cubicBezTo>
                        <a:pt x="44976" y="27466"/>
                        <a:pt x="45954" y="55881"/>
                        <a:pt x="47909" y="83347"/>
                      </a:cubicBezTo>
                      <a:cubicBezTo>
                        <a:pt x="51820" y="150594"/>
                        <a:pt x="51820" y="218787"/>
                        <a:pt x="51820" y="286980"/>
                      </a:cubicBezTo>
                      <a:cubicBezTo>
                        <a:pt x="51820" y="344754"/>
                        <a:pt x="45954" y="402529"/>
                        <a:pt x="43998" y="460304"/>
                      </a:cubicBezTo>
                      <a:cubicBezTo>
                        <a:pt x="42043" y="529445"/>
                        <a:pt x="44976" y="598585"/>
                        <a:pt x="45954" y="666778"/>
                      </a:cubicBezTo>
                      <a:cubicBezTo>
                        <a:pt x="46932" y="730236"/>
                        <a:pt x="46932" y="794641"/>
                        <a:pt x="51820" y="858099"/>
                      </a:cubicBezTo>
                      <a:cubicBezTo>
                        <a:pt x="56709" y="919662"/>
                        <a:pt x="69420" y="981225"/>
                        <a:pt x="72353" y="1043736"/>
                      </a:cubicBezTo>
                      <a:cubicBezTo>
                        <a:pt x="73331" y="1073097"/>
                        <a:pt x="78220" y="1101511"/>
                        <a:pt x="80175" y="1130872"/>
                      </a:cubicBezTo>
                      <a:cubicBezTo>
                        <a:pt x="83108" y="1164021"/>
                        <a:pt x="80175" y="1197170"/>
                        <a:pt x="79197" y="1230321"/>
                      </a:cubicBezTo>
                      <a:cubicBezTo>
                        <a:pt x="77242" y="1293778"/>
                        <a:pt x="70398" y="1357235"/>
                        <a:pt x="65509" y="1420693"/>
                      </a:cubicBezTo>
                      <a:cubicBezTo>
                        <a:pt x="65509" y="1428270"/>
                        <a:pt x="52798" y="1415958"/>
                        <a:pt x="52798" y="1412169"/>
                      </a:cubicBezTo>
                      <a:cubicBezTo>
                        <a:pt x="49865" y="1345870"/>
                        <a:pt x="56709" y="1279571"/>
                        <a:pt x="54753" y="1214219"/>
                      </a:cubicBezTo>
                      <a:cubicBezTo>
                        <a:pt x="53776" y="1183911"/>
                        <a:pt x="53776" y="1152656"/>
                        <a:pt x="51820" y="1121401"/>
                      </a:cubicBezTo>
                      <a:cubicBezTo>
                        <a:pt x="48887" y="1087304"/>
                        <a:pt x="42043" y="1054155"/>
                        <a:pt x="38132" y="1021004"/>
                      </a:cubicBezTo>
                      <a:cubicBezTo>
                        <a:pt x="31288" y="955653"/>
                        <a:pt x="14666" y="892196"/>
                        <a:pt x="5866" y="827791"/>
                      </a:cubicBezTo>
                      <a:cubicBezTo>
                        <a:pt x="1955" y="799377"/>
                        <a:pt x="978" y="770016"/>
                        <a:pt x="0" y="740654"/>
                      </a:cubicBezTo>
                      <a:cubicBezTo>
                        <a:pt x="9777" y="607110"/>
                        <a:pt x="8799" y="474511"/>
                        <a:pt x="11733" y="341913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932CB6CB-AC6F-2B32-78F7-F46989BDEBB2}"/>
                    </a:ext>
                  </a:extLst>
                </p:cNvPr>
                <p:cNvSpPr/>
                <p:nvPr/>
              </p:nvSpPr>
              <p:spPr>
                <a:xfrm>
                  <a:off x="10666205" y="2798967"/>
                  <a:ext cx="122260" cy="1599980"/>
                </a:xfrm>
                <a:custGeom>
                  <a:avLst/>
                  <a:gdLst>
                    <a:gd name="connsiteX0" fmla="*/ 21510 w 122260"/>
                    <a:gd name="connsiteY0" fmla="*/ 1368239 h 1599980"/>
                    <a:gd name="connsiteX1" fmla="*/ 41065 w 122260"/>
                    <a:gd name="connsiteY1" fmla="*/ 1160818 h 1599980"/>
                    <a:gd name="connsiteX2" fmla="*/ 55731 w 122260"/>
                    <a:gd name="connsiteY2" fmla="*/ 971392 h 1599980"/>
                    <a:gd name="connsiteX3" fmla="*/ 70397 w 122260"/>
                    <a:gd name="connsiteY3" fmla="*/ 771548 h 1599980"/>
                    <a:gd name="connsiteX4" fmla="*/ 68442 w 122260"/>
                    <a:gd name="connsiteY4" fmla="*/ 582122 h 1599980"/>
                    <a:gd name="connsiteX5" fmla="*/ 83108 w 122260"/>
                    <a:gd name="connsiteY5" fmla="*/ 377542 h 1599980"/>
                    <a:gd name="connsiteX6" fmla="*/ 85063 w 122260"/>
                    <a:gd name="connsiteY6" fmla="*/ 278094 h 1599980"/>
                    <a:gd name="connsiteX7" fmla="*/ 84085 w 122260"/>
                    <a:gd name="connsiteY7" fmla="*/ 188116 h 1599980"/>
                    <a:gd name="connsiteX8" fmla="*/ 82130 w 122260"/>
                    <a:gd name="connsiteY8" fmla="*/ 99087 h 1599980"/>
                    <a:gd name="connsiteX9" fmla="*/ 74308 w 122260"/>
                    <a:gd name="connsiteY9" fmla="*/ 1533 h 1599980"/>
                    <a:gd name="connsiteX10" fmla="*/ 81152 w 122260"/>
                    <a:gd name="connsiteY10" fmla="*/ 6268 h 1599980"/>
                    <a:gd name="connsiteX11" fmla="*/ 106574 w 122260"/>
                    <a:gd name="connsiteY11" fmla="*/ 121818 h 1599980"/>
                    <a:gd name="connsiteX12" fmla="*/ 118307 w 122260"/>
                    <a:gd name="connsiteY12" fmla="*/ 210848 h 1599980"/>
                    <a:gd name="connsiteX13" fmla="*/ 120262 w 122260"/>
                    <a:gd name="connsiteY13" fmla="*/ 403115 h 1599980"/>
                    <a:gd name="connsiteX14" fmla="*/ 88974 w 122260"/>
                    <a:gd name="connsiteY14" fmla="*/ 596330 h 1599980"/>
                    <a:gd name="connsiteX15" fmla="*/ 87996 w 122260"/>
                    <a:gd name="connsiteY15" fmla="*/ 782914 h 1599980"/>
                    <a:gd name="connsiteX16" fmla="*/ 86041 w 122260"/>
                    <a:gd name="connsiteY16" fmla="*/ 884257 h 1599980"/>
                    <a:gd name="connsiteX17" fmla="*/ 88974 w 122260"/>
                    <a:gd name="connsiteY17" fmla="*/ 993176 h 1599980"/>
                    <a:gd name="connsiteX18" fmla="*/ 76264 w 122260"/>
                    <a:gd name="connsiteY18" fmla="*/ 1184496 h 1599980"/>
                    <a:gd name="connsiteX19" fmla="*/ 45953 w 122260"/>
                    <a:gd name="connsiteY19" fmla="*/ 1374870 h 1599980"/>
                    <a:gd name="connsiteX20" fmla="*/ 11732 w 122260"/>
                    <a:gd name="connsiteY20" fmla="*/ 1597445 h 1599980"/>
                    <a:gd name="connsiteX21" fmla="*/ 0 w 122260"/>
                    <a:gd name="connsiteY21" fmla="*/ 1588920 h 1599980"/>
                    <a:gd name="connsiteX22" fmla="*/ 21510 w 122260"/>
                    <a:gd name="connsiteY22" fmla="*/ 1368239 h 1599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22260" h="1599980">
                      <a:moveTo>
                        <a:pt x="21510" y="1368239"/>
                      </a:moveTo>
                      <a:cubicBezTo>
                        <a:pt x="26399" y="1299099"/>
                        <a:pt x="32265" y="1229958"/>
                        <a:pt x="41065" y="1160818"/>
                      </a:cubicBezTo>
                      <a:cubicBezTo>
                        <a:pt x="48887" y="1097361"/>
                        <a:pt x="47909" y="1033903"/>
                        <a:pt x="55731" y="971392"/>
                      </a:cubicBezTo>
                      <a:cubicBezTo>
                        <a:pt x="64531" y="906040"/>
                        <a:pt x="71375" y="836900"/>
                        <a:pt x="70397" y="771548"/>
                      </a:cubicBezTo>
                      <a:cubicBezTo>
                        <a:pt x="69420" y="708091"/>
                        <a:pt x="67464" y="645580"/>
                        <a:pt x="68442" y="582122"/>
                      </a:cubicBezTo>
                      <a:cubicBezTo>
                        <a:pt x="69420" y="513929"/>
                        <a:pt x="81152" y="445736"/>
                        <a:pt x="83108" y="377542"/>
                      </a:cubicBezTo>
                      <a:cubicBezTo>
                        <a:pt x="84085" y="344393"/>
                        <a:pt x="82130" y="311244"/>
                        <a:pt x="85063" y="278094"/>
                      </a:cubicBezTo>
                      <a:cubicBezTo>
                        <a:pt x="87996" y="248733"/>
                        <a:pt x="84085" y="217478"/>
                        <a:pt x="84085" y="188116"/>
                      </a:cubicBezTo>
                      <a:cubicBezTo>
                        <a:pt x="84085" y="158756"/>
                        <a:pt x="85063" y="128448"/>
                        <a:pt x="82130" y="99087"/>
                      </a:cubicBezTo>
                      <a:cubicBezTo>
                        <a:pt x="79197" y="66884"/>
                        <a:pt x="73331" y="34682"/>
                        <a:pt x="74308" y="1533"/>
                      </a:cubicBezTo>
                      <a:cubicBezTo>
                        <a:pt x="74308" y="-3203"/>
                        <a:pt x="81152" y="4374"/>
                        <a:pt x="81152" y="6268"/>
                      </a:cubicBezTo>
                      <a:cubicBezTo>
                        <a:pt x="84085" y="46047"/>
                        <a:pt x="98752" y="82985"/>
                        <a:pt x="106574" y="121818"/>
                      </a:cubicBezTo>
                      <a:cubicBezTo>
                        <a:pt x="112440" y="151179"/>
                        <a:pt x="114396" y="181487"/>
                        <a:pt x="118307" y="210848"/>
                      </a:cubicBezTo>
                      <a:cubicBezTo>
                        <a:pt x="125151" y="275253"/>
                        <a:pt x="121240" y="338710"/>
                        <a:pt x="120262" y="403115"/>
                      </a:cubicBezTo>
                      <a:cubicBezTo>
                        <a:pt x="119284" y="468467"/>
                        <a:pt x="93863" y="530977"/>
                        <a:pt x="88974" y="596330"/>
                      </a:cubicBezTo>
                      <a:cubicBezTo>
                        <a:pt x="85063" y="658840"/>
                        <a:pt x="86041" y="721350"/>
                        <a:pt x="87996" y="782914"/>
                      </a:cubicBezTo>
                      <a:cubicBezTo>
                        <a:pt x="88974" y="817010"/>
                        <a:pt x="84085" y="850160"/>
                        <a:pt x="86041" y="884257"/>
                      </a:cubicBezTo>
                      <a:cubicBezTo>
                        <a:pt x="87996" y="920247"/>
                        <a:pt x="91908" y="956238"/>
                        <a:pt x="88974" y="993176"/>
                      </a:cubicBezTo>
                      <a:cubicBezTo>
                        <a:pt x="82130" y="1056634"/>
                        <a:pt x="83108" y="1121039"/>
                        <a:pt x="76264" y="1184496"/>
                      </a:cubicBezTo>
                      <a:cubicBezTo>
                        <a:pt x="69420" y="1247954"/>
                        <a:pt x="58665" y="1312359"/>
                        <a:pt x="45953" y="1374870"/>
                      </a:cubicBezTo>
                      <a:cubicBezTo>
                        <a:pt x="30310" y="1448745"/>
                        <a:pt x="23466" y="1522621"/>
                        <a:pt x="11732" y="1597445"/>
                      </a:cubicBezTo>
                      <a:cubicBezTo>
                        <a:pt x="10755" y="1605021"/>
                        <a:pt x="0" y="1593656"/>
                        <a:pt x="0" y="1588920"/>
                      </a:cubicBezTo>
                      <a:cubicBezTo>
                        <a:pt x="977" y="1515992"/>
                        <a:pt x="15644" y="1442116"/>
                        <a:pt x="21510" y="1368239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69741A00-3525-BFDD-1CCF-57BE37F5CEF4}"/>
                    </a:ext>
                  </a:extLst>
                </p:cNvPr>
                <p:cNvSpPr/>
                <p:nvPr/>
              </p:nvSpPr>
              <p:spPr>
                <a:xfrm>
                  <a:off x="10762699" y="4054491"/>
                  <a:ext cx="81455" cy="718984"/>
                </a:xfrm>
                <a:custGeom>
                  <a:avLst/>
                  <a:gdLst>
                    <a:gd name="connsiteX0" fmla="*/ 4214 w 81455"/>
                    <a:gd name="connsiteY0" fmla="*/ 338132 h 718984"/>
                    <a:gd name="connsiteX1" fmla="*/ 25724 w 81455"/>
                    <a:gd name="connsiteY1" fmla="*/ 173332 h 718984"/>
                    <a:gd name="connsiteX2" fmla="*/ 71677 w 81455"/>
                    <a:gd name="connsiteY2" fmla="*/ 954 h 718984"/>
                    <a:gd name="connsiteX3" fmla="*/ 81455 w 81455"/>
                    <a:gd name="connsiteY3" fmla="*/ 8531 h 718984"/>
                    <a:gd name="connsiteX4" fmla="*/ 57989 w 81455"/>
                    <a:gd name="connsiteY4" fmla="*/ 184697 h 718984"/>
                    <a:gd name="connsiteX5" fmla="*/ 56034 w 81455"/>
                    <a:gd name="connsiteY5" fmla="*/ 271833 h 718984"/>
                    <a:gd name="connsiteX6" fmla="*/ 50168 w 81455"/>
                    <a:gd name="connsiteY6" fmla="*/ 353286 h 718984"/>
                    <a:gd name="connsiteX7" fmla="*/ 48212 w 81455"/>
                    <a:gd name="connsiteY7" fmla="*/ 437580 h 718984"/>
                    <a:gd name="connsiteX8" fmla="*/ 52123 w 81455"/>
                    <a:gd name="connsiteY8" fmla="*/ 519981 h 718984"/>
                    <a:gd name="connsiteX9" fmla="*/ 47234 w 81455"/>
                    <a:gd name="connsiteY9" fmla="*/ 715089 h 718984"/>
                    <a:gd name="connsiteX10" fmla="*/ 35501 w 81455"/>
                    <a:gd name="connsiteY10" fmla="*/ 711301 h 718984"/>
                    <a:gd name="connsiteX11" fmla="*/ 8125 w 81455"/>
                    <a:gd name="connsiteY11" fmla="*/ 523769 h 718984"/>
                    <a:gd name="connsiteX12" fmla="*/ 4214 w 81455"/>
                    <a:gd name="connsiteY12" fmla="*/ 338132 h 718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1455" h="718984">
                      <a:moveTo>
                        <a:pt x="4214" y="338132"/>
                      </a:moveTo>
                      <a:cubicBezTo>
                        <a:pt x="13013" y="283198"/>
                        <a:pt x="19857" y="228265"/>
                        <a:pt x="25724" y="173332"/>
                      </a:cubicBezTo>
                      <a:cubicBezTo>
                        <a:pt x="31590" y="114610"/>
                        <a:pt x="56034" y="57782"/>
                        <a:pt x="71677" y="954"/>
                      </a:cubicBezTo>
                      <a:cubicBezTo>
                        <a:pt x="72655" y="-2834"/>
                        <a:pt x="81455" y="5690"/>
                        <a:pt x="81455" y="8531"/>
                      </a:cubicBezTo>
                      <a:cubicBezTo>
                        <a:pt x="71677" y="67253"/>
                        <a:pt x="63856" y="125975"/>
                        <a:pt x="57989" y="184697"/>
                      </a:cubicBezTo>
                      <a:cubicBezTo>
                        <a:pt x="55056" y="214058"/>
                        <a:pt x="57989" y="243419"/>
                        <a:pt x="56034" y="271833"/>
                      </a:cubicBezTo>
                      <a:cubicBezTo>
                        <a:pt x="54078" y="299299"/>
                        <a:pt x="50168" y="325819"/>
                        <a:pt x="50168" y="353286"/>
                      </a:cubicBezTo>
                      <a:cubicBezTo>
                        <a:pt x="49190" y="381700"/>
                        <a:pt x="48212" y="409167"/>
                        <a:pt x="48212" y="437580"/>
                      </a:cubicBezTo>
                      <a:cubicBezTo>
                        <a:pt x="48212" y="465047"/>
                        <a:pt x="53101" y="492514"/>
                        <a:pt x="52123" y="519981"/>
                      </a:cubicBezTo>
                      <a:cubicBezTo>
                        <a:pt x="50168" y="584385"/>
                        <a:pt x="35501" y="650684"/>
                        <a:pt x="47234" y="715089"/>
                      </a:cubicBezTo>
                      <a:cubicBezTo>
                        <a:pt x="49190" y="724561"/>
                        <a:pt x="37457" y="714142"/>
                        <a:pt x="35501" y="711301"/>
                      </a:cubicBezTo>
                      <a:cubicBezTo>
                        <a:pt x="11058" y="653526"/>
                        <a:pt x="12035" y="586279"/>
                        <a:pt x="8125" y="523769"/>
                      </a:cubicBezTo>
                      <a:cubicBezTo>
                        <a:pt x="4214" y="462206"/>
                        <a:pt x="-5565" y="398748"/>
                        <a:pt x="4214" y="338132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49B4E415-BEF3-95F7-D8A2-0B3C0B4DF040}"/>
                    </a:ext>
                  </a:extLst>
                </p:cNvPr>
                <p:cNvSpPr/>
                <p:nvPr/>
              </p:nvSpPr>
              <p:spPr>
                <a:xfrm>
                  <a:off x="10615644" y="2973820"/>
                  <a:ext cx="89635" cy="617370"/>
                </a:xfrm>
                <a:custGeom>
                  <a:avLst/>
                  <a:gdLst>
                    <a:gd name="connsiteX0" fmla="*/ 11451 w 89635"/>
                    <a:gd name="connsiteY0" fmla="*/ 437578 h 617370"/>
                    <a:gd name="connsiteX1" fmla="*/ 33939 w 89635"/>
                    <a:gd name="connsiteY1" fmla="*/ 359913 h 617370"/>
                    <a:gd name="connsiteX2" fmla="*/ 41761 w 89635"/>
                    <a:gd name="connsiteY2" fmla="*/ 294561 h 617370"/>
                    <a:gd name="connsiteX3" fmla="*/ 55450 w 89635"/>
                    <a:gd name="connsiteY3" fmla="*/ 143021 h 617370"/>
                    <a:gd name="connsiteX4" fmla="*/ 60339 w 89635"/>
                    <a:gd name="connsiteY4" fmla="*/ 77669 h 617370"/>
                    <a:gd name="connsiteX5" fmla="*/ 59361 w 89635"/>
                    <a:gd name="connsiteY5" fmla="*/ 1899 h 617370"/>
                    <a:gd name="connsiteX6" fmla="*/ 69138 w 89635"/>
                    <a:gd name="connsiteY6" fmla="*/ 8529 h 617370"/>
                    <a:gd name="connsiteX7" fmla="*/ 82826 w 89635"/>
                    <a:gd name="connsiteY7" fmla="*/ 310662 h 617370"/>
                    <a:gd name="connsiteX8" fmla="*/ 55450 w 89635"/>
                    <a:gd name="connsiteY8" fmla="*/ 453679 h 617370"/>
                    <a:gd name="connsiteX9" fmla="*/ 16340 w 89635"/>
                    <a:gd name="connsiteY9" fmla="*/ 615638 h 617370"/>
                    <a:gd name="connsiteX10" fmla="*/ 696 w 89635"/>
                    <a:gd name="connsiteY10" fmla="*/ 603326 h 617370"/>
                    <a:gd name="connsiteX11" fmla="*/ 11451 w 89635"/>
                    <a:gd name="connsiteY11" fmla="*/ 437578 h 617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9635" h="617370">
                      <a:moveTo>
                        <a:pt x="11451" y="437578"/>
                      </a:moveTo>
                      <a:cubicBezTo>
                        <a:pt x="19273" y="410111"/>
                        <a:pt x="31006" y="389274"/>
                        <a:pt x="33939" y="359913"/>
                      </a:cubicBezTo>
                      <a:cubicBezTo>
                        <a:pt x="35895" y="337183"/>
                        <a:pt x="36872" y="316346"/>
                        <a:pt x="41761" y="294561"/>
                      </a:cubicBezTo>
                      <a:cubicBezTo>
                        <a:pt x="52516" y="246258"/>
                        <a:pt x="57405" y="193219"/>
                        <a:pt x="55450" y="143021"/>
                      </a:cubicBezTo>
                      <a:cubicBezTo>
                        <a:pt x="54472" y="121237"/>
                        <a:pt x="59361" y="99453"/>
                        <a:pt x="60339" y="77669"/>
                      </a:cubicBezTo>
                      <a:cubicBezTo>
                        <a:pt x="62294" y="52097"/>
                        <a:pt x="59361" y="27471"/>
                        <a:pt x="59361" y="1899"/>
                      </a:cubicBezTo>
                      <a:cubicBezTo>
                        <a:pt x="59361" y="-3784"/>
                        <a:pt x="69138" y="4740"/>
                        <a:pt x="69138" y="8529"/>
                      </a:cubicBezTo>
                      <a:cubicBezTo>
                        <a:pt x="71094" y="109872"/>
                        <a:pt x="103359" y="209320"/>
                        <a:pt x="82826" y="310662"/>
                      </a:cubicBezTo>
                      <a:cubicBezTo>
                        <a:pt x="73049" y="358019"/>
                        <a:pt x="76960" y="410111"/>
                        <a:pt x="55450" y="453679"/>
                      </a:cubicBezTo>
                      <a:cubicBezTo>
                        <a:pt x="29051" y="504824"/>
                        <a:pt x="29051" y="560705"/>
                        <a:pt x="16340" y="615638"/>
                      </a:cubicBezTo>
                      <a:cubicBezTo>
                        <a:pt x="14384" y="622268"/>
                        <a:pt x="696" y="608061"/>
                        <a:pt x="696" y="603326"/>
                      </a:cubicBezTo>
                      <a:cubicBezTo>
                        <a:pt x="-282" y="549339"/>
                        <a:pt x="-2237" y="489670"/>
                        <a:pt x="11451" y="437578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A8B3349A-F9B7-942A-2A00-F87AABD9FF95}"/>
                    </a:ext>
                  </a:extLst>
                </p:cNvPr>
                <p:cNvSpPr/>
                <p:nvPr/>
              </p:nvSpPr>
              <p:spPr>
                <a:xfrm>
                  <a:off x="10758713" y="4979386"/>
                  <a:ext cx="370647" cy="242597"/>
                </a:xfrm>
                <a:custGeom>
                  <a:avLst/>
                  <a:gdLst>
                    <a:gd name="connsiteX0" fmla="*/ 4288 w 370647"/>
                    <a:gd name="connsiteY0" fmla="*/ 1405 h 242597"/>
                    <a:gd name="connsiteX1" fmla="*/ 95219 w 370647"/>
                    <a:gd name="connsiteY1" fmla="*/ 61074 h 242597"/>
                    <a:gd name="connsiteX2" fmla="*/ 136284 w 370647"/>
                    <a:gd name="connsiteY2" fmla="*/ 96118 h 242597"/>
                    <a:gd name="connsiteX3" fmla="*/ 182238 w 370647"/>
                    <a:gd name="connsiteY3" fmla="*/ 117902 h 242597"/>
                    <a:gd name="connsiteX4" fmla="*/ 277079 w 370647"/>
                    <a:gd name="connsiteY4" fmla="*/ 174729 h 242597"/>
                    <a:gd name="connsiteX5" fmla="*/ 367032 w 370647"/>
                    <a:gd name="connsiteY5" fmla="*/ 232504 h 242597"/>
                    <a:gd name="connsiteX6" fmla="*/ 366054 w 370647"/>
                    <a:gd name="connsiteY6" fmla="*/ 241028 h 242597"/>
                    <a:gd name="connsiteX7" fmla="*/ 256547 w 370647"/>
                    <a:gd name="connsiteY7" fmla="*/ 196513 h 242597"/>
                    <a:gd name="connsiteX8" fmla="*/ 165616 w 370647"/>
                    <a:gd name="connsiteY8" fmla="*/ 152945 h 242597"/>
                    <a:gd name="connsiteX9" fmla="*/ 87396 w 370647"/>
                    <a:gd name="connsiteY9" fmla="*/ 81911 h 242597"/>
                    <a:gd name="connsiteX10" fmla="*/ 2332 w 370647"/>
                    <a:gd name="connsiteY10" fmla="*/ 8035 h 242597"/>
                    <a:gd name="connsiteX11" fmla="*/ 4288 w 370647"/>
                    <a:gd name="connsiteY11" fmla="*/ 1405 h 242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70647" h="242597">
                      <a:moveTo>
                        <a:pt x="4288" y="1405"/>
                      </a:moveTo>
                      <a:cubicBezTo>
                        <a:pt x="32643" y="24136"/>
                        <a:pt x="64908" y="42131"/>
                        <a:pt x="95219" y="61074"/>
                      </a:cubicBezTo>
                      <a:cubicBezTo>
                        <a:pt x="109885" y="70545"/>
                        <a:pt x="121617" y="85699"/>
                        <a:pt x="136284" y="96118"/>
                      </a:cubicBezTo>
                      <a:cubicBezTo>
                        <a:pt x="149972" y="106536"/>
                        <a:pt x="167572" y="109377"/>
                        <a:pt x="182238" y="117902"/>
                      </a:cubicBezTo>
                      <a:cubicBezTo>
                        <a:pt x="214504" y="135897"/>
                        <a:pt x="243835" y="157681"/>
                        <a:pt x="277079" y="174729"/>
                      </a:cubicBezTo>
                      <a:cubicBezTo>
                        <a:pt x="309344" y="190830"/>
                        <a:pt x="341610" y="207879"/>
                        <a:pt x="367032" y="232504"/>
                      </a:cubicBezTo>
                      <a:cubicBezTo>
                        <a:pt x="369965" y="235346"/>
                        <a:pt x="373876" y="246711"/>
                        <a:pt x="366054" y="241028"/>
                      </a:cubicBezTo>
                      <a:cubicBezTo>
                        <a:pt x="331833" y="219245"/>
                        <a:pt x="294679" y="209773"/>
                        <a:pt x="256547" y="196513"/>
                      </a:cubicBezTo>
                      <a:cubicBezTo>
                        <a:pt x="224281" y="185148"/>
                        <a:pt x="195926" y="167152"/>
                        <a:pt x="165616" y="152945"/>
                      </a:cubicBezTo>
                      <a:cubicBezTo>
                        <a:pt x="132373" y="136844"/>
                        <a:pt x="114773" y="103695"/>
                        <a:pt x="87396" y="81911"/>
                      </a:cubicBezTo>
                      <a:cubicBezTo>
                        <a:pt x="58064" y="58232"/>
                        <a:pt x="27754" y="35501"/>
                        <a:pt x="2332" y="8035"/>
                      </a:cubicBezTo>
                      <a:cubicBezTo>
                        <a:pt x="-601" y="5193"/>
                        <a:pt x="-1579" y="-3331"/>
                        <a:pt x="4288" y="1405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4698A4A5-4719-B07B-A23E-4F726EEF4546}"/>
                    </a:ext>
                  </a:extLst>
                </p:cNvPr>
                <p:cNvSpPr/>
                <p:nvPr/>
              </p:nvSpPr>
              <p:spPr>
                <a:xfrm>
                  <a:off x="11085223" y="4966909"/>
                  <a:ext cx="307730" cy="152386"/>
                </a:xfrm>
                <a:custGeom>
                  <a:avLst/>
                  <a:gdLst>
                    <a:gd name="connsiteX0" fmla="*/ 4345 w 307730"/>
                    <a:gd name="connsiteY0" fmla="*/ 1569 h 152386"/>
                    <a:gd name="connsiteX1" fmla="*/ 68877 w 307730"/>
                    <a:gd name="connsiteY1" fmla="*/ 35666 h 152386"/>
                    <a:gd name="connsiteX2" fmla="*/ 138297 w 307730"/>
                    <a:gd name="connsiteY2" fmla="*/ 69762 h 152386"/>
                    <a:gd name="connsiteX3" fmla="*/ 212606 w 307730"/>
                    <a:gd name="connsiteY3" fmla="*/ 101017 h 152386"/>
                    <a:gd name="connsiteX4" fmla="*/ 298647 w 307730"/>
                    <a:gd name="connsiteY4" fmla="*/ 137955 h 152386"/>
                    <a:gd name="connsiteX5" fmla="*/ 305491 w 307730"/>
                    <a:gd name="connsiteY5" fmla="*/ 152162 h 152386"/>
                    <a:gd name="connsiteX6" fmla="*/ 143186 w 307730"/>
                    <a:gd name="connsiteY6" fmla="*/ 101965 h 152386"/>
                    <a:gd name="connsiteX7" fmla="*/ 58122 w 307730"/>
                    <a:gd name="connsiteY7" fmla="*/ 47031 h 152386"/>
                    <a:gd name="connsiteX8" fmla="*/ 1412 w 307730"/>
                    <a:gd name="connsiteY8" fmla="*/ 5357 h 152386"/>
                    <a:gd name="connsiteX9" fmla="*/ 4345 w 307730"/>
                    <a:gd name="connsiteY9" fmla="*/ 1569 h 152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730" h="152386">
                      <a:moveTo>
                        <a:pt x="4345" y="1569"/>
                      </a:moveTo>
                      <a:cubicBezTo>
                        <a:pt x="22923" y="18618"/>
                        <a:pt x="47366" y="24300"/>
                        <a:pt x="68877" y="35666"/>
                      </a:cubicBezTo>
                      <a:cubicBezTo>
                        <a:pt x="91365" y="47978"/>
                        <a:pt x="115808" y="56502"/>
                        <a:pt x="138297" y="69762"/>
                      </a:cubicBezTo>
                      <a:cubicBezTo>
                        <a:pt x="160784" y="83022"/>
                        <a:pt x="188162" y="91546"/>
                        <a:pt x="212606" y="101017"/>
                      </a:cubicBezTo>
                      <a:cubicBezTo>
                        <a:pt x="241937" y="112383"/>
                        <a:pt x="270292" y="125643"/>
                        <a:pt x="298647" y="137955"/>
                      </a:cubicBezTo>
                      <a:cubicBezTo>
                        <a:pt x="301580" y="138903"/>
                        <a:pt x="312335" y="152162"/>
                        <a:pt x="305491" y="152162"/>
                      </a:cubicBezTo>
                      <a:cubicBezTo>
                        <a:pt x="251715" y="155004"/>
                        <a:pt x="187184" y="130379"/>
                        <a:pt x="143186" y="101965"/>
                      </a:cubicBezTo>
                      <a:cubicBezTo>
                        <a:pt x="114831" y="83969"/>
                        <a:pt x="86476" y="65974"/>
                        <a:pt x="58122" y="47031"/>
                      </a:cubicBezTo>
                      <a:cubicBezTo>
                        <a:pt x="37589" y="33771"/>
                        <a:pt x="17057" y="23353"/>
                        <a:pt x="1412" y="5357"/>
                      </a:cubicBezTo>
                      <a:cubicBezTo>
                        <a:pt x="-1521" y="1569"/>
                        <a:pt x="434" y="-2219"/>
                        <a:pt x="4345" y="1569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144" name="Graphic 25">
              <a:extLst>
                <a:ext uri="{FF2B5EF4-FFF2-40B4-BE49-F238E27FC236}">
                  <a16:creationId xmlns:a16="http://schemas.microsoft.com/office/drawing/2014/main" id="{B4990832-1335-A52E-4137-173CE0C4F6FC}"/>
                </a:ext>
              </a:extLst>
            </p:cNvPr>
            <p:cNvGrpSpPr/>
            <p:nvPr/>
          </p:nvGrpSpPr>
          <p:grpSpPr>
            <a:xfrm>
              <a:off x="8312546" y="-1702149"/>
              <a:ext cx="4531188" cy="3765783"/>
              <a:chOff x="8312546" y="-1702149"/>
              <a:chExt cx="4531188" cy="3765783"/>
            </a:xfrm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39DBE75F-3ADF-4457-596C-960E21F77771}"/>
                  </a:ext>
                </a:extLst>
              </p:cNvPr>
              <p:cNvSpPr/>
              <p:nvPr/>
            </p:nvSpPr>
            <p:spPr>
              <a:xfrm>
                <a:off x="8322448" y="-1696517"/>
                <a:ext cx="4515296" cy="3749068"/>
              </a:xfrm>
              <a:custGeom>
                <a:avLst/>
                <a:gdLst>
                  <a:gd name="connsiteX0" fmla="*/ 4415599 w 4515296"/>
                  <a:gd name="connsiteY0" fmla="*/ 2206861 h 3749068"/>
                  <a:gd name="connsiteX1" fmla="*/ 4410710 w 4515296"/>
                  <a:gd name="connsiteY1" fmla="*/ 2194548 h 3749068"/>
                  <a:gd name="connsiteX2" fmla="*/ 4469373 w 4515296"/>
                  <a:gd name="connsiteY2" fmla="*/ 2032589 h 3749068"/>
                  <a:gd name="connsiteX3" fmla="*/ 4265025 w 4515296"/>
                  <a:gd name="connsiteY3" fmla="*/ 2028800 h 3749068"/>
                  <a:gd name="connsiteX4" fmla="*/ 4260136 w 4515296"/>
                  <a:gd name="connsiteY4" fmla="*/ 2017435 h 3749068"/>
                  <a:gd name="connsiteX5" fmla="*/ 4328579 w 4515296"/>
                  <a:gd name="connsiteY5" fmla="*/ 1838428 h 3749068"/>
                  <a:gd name="connsiteX6" fmla="*/ 4286536 w 4515296"/>
                  <a:gd name="connsiteY6" fmla="*/ 1774970 h 3749068"/>
                  <a:gd name="connsiteX7" fmla="*/ 4181918 w 4515296"/>
                  <a:gd name="connsiteY7" fmla="*/ 1803384 h 3749068"/>
                  <a:gd name="connsiteX8" fmla="*/ 4173117 w 4515296"/>
                  <a:gd name="connsiteY8" fmla="*/ 1793912 h 3749068"/>
                  <a:gd name="connsiteX9" fmla="*/ 4192673 w 4515296"/>
                  <a:gd name="connsiteY9" fmla="*/ 1715301 h 3749068"/>
                  <a:gd name="connsiteX10" fmla="*/ 4112497 w 4515296"/>
                  <a:gd name="connsiteY10" fmla="*/ 1739926 h 3749068"/>
                  <a:gd name="connsiteX11" fmla="*/ 4100765 w 4515296"/>
                  <a:gd name="connsiteY11" fmla="*/ 1733296 h 3749068"/>
                  <a:gd name="connsiteX12" fmla="*/ 4077298 w 4515296"/>
                  <a:gd name="connsiteY12" fmla="*/ 1564707 h 3749068"/>
                  <a:gd name="connsiteX13" fmla="*/ 4022545 w 4515296"/>
                  <a:gd name="connsiteY13" fmla="*/ 1516404 h 3749068"/>
                  <a:gd name="connsiteX14" fmla="*/ 3944325 w 4515296"/>
                  <a:gd name="connsiteY14" fmla="*/ 1577967 h 3749068"/>
                  <a:gd name="connsiteX15" fmla="*/ 3931614 w 4515296"/>
                  <a:gd name="connsiteY15" fmla="*/ 1574179 h 3749068"/>
                  <a:gd name="connsiteX16" fmla="*/ 3917926 w 4515296"/>
                  <a:gd name="connsiteY16" fmla="*/ 1484201 h 3749068"/>
                  <a:gd name="connsiteX17" fmla="*/ 3913037 w 4515296"/>
                  <a:gd name="connsiteY17" fmla="*/ 1396118 h 3749068"/>
                  <a:gd name="connsiteX18" fmla="*/ 3919881 w 4515296"/>
                  <a:gd name="connsiteY18" fmla="*/ 1393277 h 3749068"/>
                  <a:gd name="connsiteX19" fmla="*/ 3965835 w 4515296"/>
                  <a:gd name="connsiteY19" fmla="*/ 1425479 h 3749068"/>
                  <a:gd name="connsiteX20" fmla="*/ 4000057 w 4515296"/>
                  <a:gd name="connsiteY20" fmla="*/ 1390436 h 3749068"/>
                  <a:gd name="connsiteX21" fmla="*/ 3943347 w 4515296"/>
                  <a:gd name="connsiteY21" fmla="*/ 1309930 h 3749068"/>
                  <a:gd name="connsiteX22" fmla="*/ 3948236 w 4515296"/>
                  <a:gd name="connsiteY22" fmla="*/ 1303300 h 3749068"/>
                  <a:gd name="connsiteX23" fmla="*/ 4001034 w 4515296"/>
                  <a:gd name="connsiteY23" fmla="*/ 1308036 h 3749068"/>
                  <a:gd name="connsiteX24" fmla="*/ 4006900 w 4515296"/>
                  <a:gd name="connsiteY24" fmla="*/ 1261626 h 3749068"/>
                  <a:gd name="connsiteX25" fmla="*/ 3949214 w 4515296"/>
                  <a:gd name="connsiteY25" fmla="*/ 1205746 h 3749068"/>
                  <a:gd name="connsiteX26" fmla="*/ 3812329 w 4515296"/>
                  <a:gd name="connsiteY26" fmla="*/ 1134711 h 3749068"/>
                  <a:gd name="connsiteX27" fmla="*/ 3816240 w 4515296"/>
                  <a:gd name="connsiteY27" fmla="*/ 1127134 h 3749068"/>
                  <a:gd name="connsiteX28" fmla="*/ 3876860 w 4515296"/>
                  <a:gd name="connsiteY28" fmla="*/ 1132817 h 3749068"/>
                  <a:gd name="connsiteX29" fmla="*/ 3908149 w 4515296"/>
                  <a:gd name="connsiteY29" fmla="*/ 1084513 h 3749068"/>
                  <a:gd name="connsiteX30" fmla="*/ 3805485 w 4515296"/>
                  <a:gd name="connsiteY30" fmla="*/ 1043787 h 3749068"/>
                  <a:gd name="connsiteX31" fmla="*/ 3804507 w 4515296"/>
                  <a:gd name="connsiteY31" fmla="*/ 1036209 h 3749068"/>
                  <a:gd name="connsiteX32" fmla="*/ 3904238 w 4515296"/>
                  <a:gd name="connsiteY32" fmla="*/ 907400 h 3749068"/>
                  <a:gd name="connsiteX33" fmla="*/ 3894460 w 4515296"/>
                  <a:gd name="connsiteY33" fmla="*/ 865726 h 3749068"/>
                  <a:gd name="connsiteX34" fmla="*/ 3849483 w 4515296"/>
                  <a:gd name="connsiteY34" fmla="*/ 874250 h 3749068"/>
                  <a:gd name="connsiteX35" fmla="*/ 3786908 w 4515296"/>
                  <a:gd name="connsiteY35" fmla="*/ 928237 h 3749068"/>
                  <a:gd name="connsiteX36" fmla="*/ 3780064 w 4515296"/>
                  <a:gd name="connsiteY36" fmla="*/ 923501 h 3749068"/>
                  <a:gd name="connsiteX37" fmla="*/ 3806463 w 4515296"/>
                  <a:gd name="connsiteY37" fmla="*/ 825947 h 3749068"/>
                  <a:gd name="connsiteX38" fmla="*/ 3781042 w 4515296"/>
                  <a:gd name="connsiteY38" fmla="*/ 772908 h 3749068"/>
                  <a:gd name="connsiteX39" fmla="*/ 3731176 w 4515296"/>
                  <a:gd name="connsiteY39" fmla="*/ 813634 h 3749068"/>
                  <a:gd name="connsiteX40" fmla="*/ 3724332 w 4515296"/>
                  <a:gd name="connsiteY40" fmla="*/ 809846 h 3749068"/>
                  <a:gd name="connsiteX41" fmla="*/ 3705755 w 4515296"/>
                  <a:gd name="connsiteY41" fmla="*/ 714186 h 3749068"/>
                  <a:gd name="connsiteX42" fmla="*/ 3703800 w 4515296"/>
                  <a:gd name="connsiteY42" fmla="*/ 717027 h 3749068"/>
                  <a:gd name="connsiteX43" fmla="*/ 3668601 w 4515296"/>
                  <a:gd name="connsiteY43" fmla="*/ 825000 h 3749068"/>
                  <a:gd name="connsiteX44" fmla="*/ 3646113 w 4515296"/>
                  <a:gd name="connsiteY44" fmla="*/ 779538 h 3749068"/>
                  <a:gd name="connsiteX45" fmla="*/ 3636335 w 4515296"/>
                  <a:gd name="connsiteY45" fmla="*/ 768172 h 3749068"/>
                  <a:gd name="connsiteX46" fmla="*/ 3635358 w 4515296"/>
                  <a:gd name="connsiteY46" fmla="*/ 772908 h 3749068"/>
                  <a:gd name="connsiteX47" fmla="*/ 3630469 w 4515296"/>
                  <a:gd name="connsiteY47" fmla="*/ 843942 h 3749068"/>
                  <a:gd name="connsiteX48" fmla="*/ 3621669 w 4515296"/>
                  <a:gd name="connsiteY48" fmla="*/ 842995 h 3749068"/>
                  <a:gd name="connsiteX49" fmla="*/ 3583537 w 4515296"/>
                  <a:gd name="connsiteY49" fmla="*/ 765330 h 3749068"/>
                  <a:gd name="connsiteX50" fmla="*/ 3563004 w 4515296"/>
                  <a:gd name="connsiteY50" fmla="*/ 845837 h 3749068"/>
                  <a:gd name="connsiteX51" fmla="*/ 3555183 w 4515296"/>
                  <a:gd name="connsiteY51" fmla="*/ 845837 h 3749068"/>
                  <a:gd name="connsiteX52" fmla="*/ 3546383 w 4515296"/>
                  <a:gd name="connsiteY52" fmla="*/ 818370 h 3749068"/>
                  <a:gd name="connsiteX53" fmla="*/ 3491629 w 4515296"/>
                  <a:gd name="connsiteY53" fmla="*/ 776696 h 3749068"/>
                  <a:gd name="connsiteX54" fmla="*/ 3494562 w 4515296"/>
                  <a:gd name="connsiteY54" fmla="*/ 714186 h 3749068"/>
                  <a:gd name="connsiteX55" fmla="*/ 3481852 w 4515296"/>
                  <a:gd name="connsiteY55" fmla="*/ 711344 h 3749068"/>
                  <a:gd name="connsiteX56" fmla="*/ 3408521 w 4515296"/>
                  <a:gd name="connsiteY56" fmla="*/ 789009 h 3749068"/>
                  <a:gd name="connsiteX57" fmla="*/ 3417320 w 4515296"/>
                  <a:gd name="connsiteY57" fmla="*/ 656411 h 3749068"/>
                  <a:gd name="connsiteX58" fmla="*/ 3356700 w 4515296"/>
                  <a:gd name="connsiteY58" fmla="*/ 683878 h 3749068"/>
                  <a:gd name="connsiteX59" fmla="*/ 3346923 w 4515296"/>
                  <a:gd name="connsiteY59" fmla="*/ 670618 h 3749068"/>
                  <a:gd name="connsiteX60" fmla="*/ 3242304 w 4515296"/>
                  <a:gd name="connsiteY60" fmla="*/ 593900 h 3749068"/>
                  <a:gd name="connsiteX61" fmla="*/ 3229593 w 4515296"/>
                  <a:gd name="connsiteY61" fmla="*/ 663988 h 3749068"/>
                  <a:gd name="connsiteX62" fmla="*/ 3173862 w 4515296"/>
                  <a:gd name="connsiteY62" fmla="*/ 607160 h 3749068"/>
                  <a:gd name="connsiteX63" fmla="*/ 3105419 w 4515296"/>
                  <a:gd name="connsiteY63" fmla="*/ 574011 h 3749068"/>
                  <a:gd name="connsiteX64" fmla="*/ 3102486 w 4515296"/>
                  <a:gd name="connsiteY64" fmla="*/ 658305 h 3749068"/>
                  <a:gd name="connsiteX65" fmla="*/ 3115197 w 4515296"/>
                  <a:gd name="connsiteY65" fmla="*/ 699032 h 3749068"/>
                  <a:gd name="connsiteX66" fmla="*/ 3052622 w 4515296"/>
                  <a:gd name="connsiteY66" fmla="*/ 658305 h 3749068"/>
                  <a:gd name="connsiteX67" fmla="*/ 2985157 w 4515296"/>
                  <a:gd name="connsiteY67" fmla="*/ 629891 h 3749068"/>
                  <a:gd name="connsiteX68" fmla="*/ 3036978 w 4515296"/>
                  <a:gd name="connsiteY68" fmla="*/ 531390 h 3749068"/>
                  <a:gd name="connsiteX69" fmla="*/ 3021333 w 4515296"/>
                  <a:gd name="connsiteY69" fmla="*/ 466038 h 3749068"/>
                  <a:gd name="connsiteX70" fmla="*/ 2950936 w 4515296"/>
                  <a:gd name="connsiteY70" fmla="*/ 479298 h 3749068"/>
                  <a:gd name="connsiteX71" fmla="*/ 2851206 w 4515296"/>
                  <a:gd name="connsiteY71" fmla="*/ 564539 h 3749068"/>
                  <a:gd name="connsiteX72" fmla="*/ 2840451 w 4515296"/>
                  <a:gd name="connsiteY72" fmla="*/ 556962 h 3749068"/>
                  <a:gd name="connsiteX73" fmla="*/ 2882494 w 4515296"/>
                  <a:gd name="connsiteY73" fmla="*/ 402580 h 3749068"/>
                  <a:gd name="connsiteX74" fmla="*/ 2842407 w 4515296"/>
                  <a:gd name="connsiteY74" fmla="*/ 319233 h 3749068"/>
                  <a:gd name="connsiteX75" fmla="*/ 2763209 w 4515296"/>
                  <a:gd name="connsiteY75" fmla="*/ 382691 h 3749068"/>
                  <a:gd name="connsiteX76" fmla="*/ 2752453 w 4515296"/>
                  <a:gd name="connsiteY76" fmla="*/ 377008 h 3749068"/>
                  <a:gd name="connsiteX77" fmla="*/ 2724100 w 4515296"/>
                  <a:gd name="connsiteY77" fmla="*/ 226414 h 3749068"/>
                  <a:gd name="connsiteX78" fmla="*/ 2720188 w 4515296"/>
                  <a:gd name="connsiteY78" fmla="*/ 232097 h 3749068"/>
                  <a:gd name="connsiteX79" fmla="*/ 2664457 w 4515296"/>
                  <a:gd name="connsiteY79" fmla="*/ 402580 h 3749068"/>
                  <a:gd name="connsiteX80" fmla="*/ 2629258 w 4515296"/>
                  <a:gd name="connsiteY80" fmla="*/ 331546 h 3749068"/>
                  <a:gd name="connsiteX81" fmla="*/ 2614592 w 4515296"/>
                  <a:gd name="connsiteY81" fmla="*/ 313550 h 3749068"/>
                  <a:gd name="connsiteX82" fmla="*/ 2613614 w 4515296"/>
                  <a:gd name="connsiteY82" fmla="*/ 320180 h 3749068"/>
                  <a:gd name="connsiteX83" fmla="*/ 2604815 w 4515296"/>
                  <a:gd name="connsiteY83" fmla="*/ 432888 h 3749068"/>
                  <a:gd name="connsiteX84" fmla="*/ 2592103 w 4515296"/>
                  <a:gd name="connsiteY84" fmla="*/ 431941 h 3749068"/>
                  <a:gd name="connsiteX85" fmla="*/ 2532461 w 4515296"/>
                  <a:gd name="connsiteY85" fmla="*/ 309762 h 3749068"/>
                  <a:gd name="connsiteX86" fmla="*/ 2499218 w 4515296"/>
                  <a:gd name="connsiteY86" fmla="*/ 436677 h 3749068"/>
                  <a:gd name="connsiteX87" fmla="*/ 2486507 w 4515296"/>
                  <a:gd name="connsiteY87" fmla="*/ 436677 h 3749068"/>
                  <a:gd name="connsiteX88" fmla="*/ 2472819 w 4515296"/>
                  <a:gd name="connsiteY88" fmla="*/ 393109 h 3749068"/>
                  <a:gd name="connsiteX89" fmla="*/ 2386777 w 4515296"/>
                  <a:gd name="connsiteY89" fmla="*/ 326810 h 3749068"/>
                  <a:gd name="connsiteX90" fmla="*/ 2390688 w 4515296"/>
                  <a:gd name="connsiteY90" fmla="*/ 228309 h 3749068"/>
                  <a:gd name="connsiteX91" fmla="*/ 2371134 w 4515296"/>
                  <a:gd name="connsiteY91" fmla="*/ 222626 h 3749068"/>
                  <a:gd name="connsiteX92" fmla="*/ 2254782 w 4515296"/>
                  <a:gd name="connsiteY92" fmla="*/ 345753 h 3749068"/>
                  <a:gd name="connsiteX93" fmla="*/ 2268470 w 4515296"/>
                  <a:gd name="connsiteY93" fmla="*/ 135490 h 3749068"/>
                  <a:gd name="connsiteX94" fmla="*/ 2173629 w 4515296"/>
                  <a:gd name="connsiteY94" fmla="*/ 179058 h 3749068"/>
                  <a:gd name="connsiteX95" fmla="*/ 2158962 w 4515296"/>
                  <a:gd name="connsiteY95" fmla="*/ 157274 h 3749068"/>
                  <a:gd name="connsiteX96" fmla="*/ 1992746 w 4515296"/>
                  <a:gd name="connsiteY96" fmla="*/ 36041 h 3749068"/>
                  <a:gd name="connsiteX97" fmla="*/ 1973191 w 4515296"/>
                  <a:gd name="connsiteY97" fmla="*/ 146855 h 3749068"/>
                  <a:gd name="connsiteX98" fmla="*/ 1885194 w 4515296"/>
                  <a:gd name="connsiteY98" fmla="*/ 57825 h 3749068"/>
                  <a:gd name="connsiteX99" fmla="*/ 1777642 w 4515296"/>
                  <a:gd name="connsiteY99" fmla="*/ 4786 h 3749068"/>
                  <a:gd name="connsiteX100" fmla="*/ 1773731 w 4515296"/>
                  <a:gd name="connsiteY100" fmla="*/ 137384 h 3749068"/>
                  <a:gd name="connsiteX101" fmla="*/ 1793286 w 4515296"/>
                  <a:gd name="connsiteY101" fmla="*/ 200842 h 3749068"/>
                  <a:gd name="connsiteX102" fmla="*/ 1694533 w 4515296"/>
                  <a:gd name="connsiteY102" fmla="*/ 136437 h 3749068"/>
                  <a:gd name="connsiteX103" fmla="*/ 1492140 w 4515296"/>
                  <a:gd name="connsiteY103" fmla="*/ 101393 h 3749068"/>
                  <a:gd name="connsiteX104" fmla="*/ 1496051 w 4515296"/>
                  <a:gd name="connsiteY104" fmla="*/ 280401 h 3749068"/>
                  <a:gd name="connsiteX105" fmla="*/ 1502896 w 4515296"/>
                  <a:gd name="connsiteY105" fmla="*/ 302185 h 3749068"/>
                  <a:gd name="connsiteX106" fmla="*/ 1463786 w 4515296"/>
                  <a:gd name="connsiteY106" fmla="*/ 282295 h 3749068"/>
                  <a:gd name="connsiteX107" fmla="*/ 1436409 w 4515296"/>
                  <a:gd name="connsiteY107" fmla="*/ 291766 h 3749068"/>
                  <a:gd name="connsiteX108" fmla="*/ 1439343 w 4515296"/>
                  <a:gd name="connsiteY108" fmla="*/ 360907 h 3749068"/>
                  <a:gd name="connsiteX109" fmla="*/ 1502896 w 4515296"/>
                  <a:gd name="connsiteY109" fmla="*/ 450884 h 3749068"/>
                  <a:gd name="connsiteX110" fmla="*/ 1342545 w 4515296"/>
                  <a:gd name="connsiteY110" fmla="*/ 407316 h 3749068"/>
                  <a:gd name="connsiteX111" fmla="*/ 1205661 w 4515296"/>
                  <a:gd name="connsiteY111" fmla="*/ 448990 h 3749068"/>
                  <a:gd name="connsiteX112" fmla="*/ 1339612 w 4515296"/>
                  <a:gd name="connsiteY112" fmla="*/ 570222 h 3749068"/>
                  <a:gd name="connsiteX113" fmla="*/ 982735 w 4515296"/>
                  <a:gd name="connsiteY113" fmla="*/ 667776 h 3749068"/>
                  <a:gd name="connsiteX114" fmla="*/ 1259437 w 4515296"/>
                  <a:gd name="connsiteY114" fmla="*/ 802269 h 3749068"/>
                  <a:gd name="connsiteX115" fmla="*/ 1061933 w 4515296"/>
                  <a:gd name="connsiteY115" fmla="*/ 830683 h 3749068"/>
                  <a:gd name="connsiteX116" fmla="*/ 935804 w 4515296"/>
                  <a:gd name="connsiteY116" fmla="*/ 896034 h 3749068"/>
                  <a:gd name="connsiteX117" fmla="*/ 1075622 w 4515296"/>
                  <a:gd name="connsiteY117" fmla="*/ 976541 h 3749068"/>
                  <a:gd name="connsiteX118" fmla="*/ 972958 w 4515296"/>
                  <a:gd name="connsiteY118" fmla="*/ 1032421 h 3749068"/>
                  <a:gd name="connsiteX119" fmla="*/ 1063888 w 4515296"/>
                  <a:gd name="connsiteY119" fmla="*/ 1095879 h 3749068"/>
                  <a:gd name="connsiteX120" fmla="*/ 817497 w 4515296"/>
                  <a:gd name="connsiteY120" fmla="*/ 1352550 h 3749068"/>
                  <a:gd name="connsiteX121" fmla="*/ 825318 w 4515296"/>
                  <a:gd name="connsiteY121" fmla="*/ 1408431 h 3749068"/>
                  <a:gd name="connsiteX122" fmla="*/ 674745 w 4515296"/>
                  <a:gd name="connsiteY122" fmla="*/ 1397066 h 3749068"/>
                  <a:gd name="connsiteX123" fmla="*/ 678657 w 4515296"/>
                  <a:gd name="connsiteY123" fmla="*/ 1576073 h 3749068"/>
                  <a:gd name="connsiteX124" fmla="*/ 685501 w 4515296"/>
                  <a:gd name="connsiteY124" fmla="*/ 1597857 h 3749068"/>
                  <a:gd name="connsiteX125" fmla="*/ 646392 w 4515296"/>
                  <a:gd name="connsiteY125" fmla="*/ 1577967 h 3749068"/>
                  <a:gd name="connsiteX126" fmla="*/ 619014 w 4515296"/>
                  <a:gd name="connsiteY126" fmla="*/ 1587438 h 3749068"/>
                  <a:gd name="connsiteX127" fmla="*/ 621948 w 4515296"/>
                  <a:gd name="connsiteY127" fmla="*/ 1656579 h 3749068"/>
                  <a:gd name="connsiteX128" fmla="*/ 684524 w 4515296"/>
                  <a:gd name="connsiteY128" fmla="*/ 1746556 h 3749068"/>
                  <a:gd name="connsiteX129" fmla="*/ 525151 w 4515296"/>
                  <a:gd name="connsiteY129" fmla="*/ 1702988 h 3749068"/>
                  <a:gd name="connsiteX130" fmla="*/ 388267 w 4515296"/>
                  <a:gd name="connsiteY130" fmla="*/ 1744662 h 3749068"/>
                  <a:gd name="connsiteX131" fmla="*/ 522218 w 4515296"/>
                  <a:gd name="connsiteY131" fmla="*/ 1865894 h 3749068"/>
                  <a:gd name="connsiteX132" fmla="*/ 165340 w 4515296"/>
                  <a:gd name="connsiteY132" fmla="*/ 1963449 h 3749068"/>
                  <a:gd name="connsiteX133" fmla="*/ 442042 w 4515296"/>
                  <a:gd name="connsiteY133" fmla="*/ 2097941 h 3749068"/>
                  <a:gd name="connsiteX134" fmla="*/ 244538 w 4515296"/>
                  <a:gd name="connsiteY134" fmla="*/ 2126355 h 3749068"/>
                  <a:gd name="connsiteX135" fmla="*/ 118409 w 4515296"/>
                  <a:gd name="connsiteY135" fmla="*/ 2191707 h 3749068"/>
                  <a:gd name="connsiteX136" fmla="*/ 258227 w 4515296"/>
                  <a:gd name="connsiteY136" fmla="*/ 2272212 h 3749068"/>
                  <a:gd name="connsiteX137" fmla="*/ 155563 w 4515296"/>
                  <a:gd name="connsiteY137" fmla="*/ 2328093 h 3749068"/>
                  <a:gd name="connsiteX138" fmla="*/ 246493 w 4515296"/>
                  <a:gd name="connsiteY138" fmla="*/ 2391551 h 3749068"/>
                  <a:gd name="connsiteX139" fmla="*/ 102 w 4515296"/>
                  <a:gd name="connsiteY139" fmla="*/ 2648223 h 3749068"/>
                  <a:gd name="connsiteX140" fmla="*/ 136986 w 4515296"/>
                  <a:gd name="connsiteY140" fmla="*/ 2768508 h 3749068"/>
                  <a:gd name="connsiteX141" fmla="*/ 89076 w 4515296"/>
                  <a:gd name="connsiteY141" fmla="*/ 2839543 h 3749068"/>
                  <a:gd name="connsiteX142" fmla="*/ 149697 w 4515296"/>
                  <a:gd name="connsiteY142" fmla="*/ 2876481 h 3749068"/>
                  <a:gd name="connsiteX143" fmla="*/ 187829 w 4515296"/>
                  <a:gd name="connsiteY143" fmla="*/ 2928573 h 3749068"/>
                  <a:gd name="connsiteX144" fmla="*/ 133075 w 4515296"/>
                  <a:gd name="connsiteY144" fmla="*/ 2973088 h 3749068"/>
                  <a:gd name="connsiteX145" fmla="*/ 74410 w 4515296"/>
                  <a:gd name="connsiteY145" fmla="*/ 3059277 h 3749068"/>
                  <a:gd name="connsiteX146" fmla="*/ 184896 w 4515296"/>
                  <a:gd name="connsiteY146" fmla="*/ 3091479 h 3749068"/>
                  <a:gd name="connsiteX147" fmla="*/ 178052 w 4515296"/>
                  <a:gd name="connsiteY147" fmla="*/ 3174826 h 3749068"/>
                  <a:gd name="connsiteX148" fmla="*/ 330580 w 4515296"/>
                  <a:gd name="connsiteY148" fmla="*/ 3144518 h 3749068"/>
                  <a:gd name="connsiteX149" fmla="*/ 351112 w 4515296"/>
                  <a:gd name="connsiteY149" fmla="*/ 3134100 h 3749068"/>
                  <a:gd name="connsiteX150" fmla="*/ 312002 w 4515296"/>
                  <a:gd name="connsiteY150" fmla="*/ 3185245 h 3749068"/>
                  <a:gd name="connsiteX151" fmla="*/ 349157 w 4515296"/>
                  <a:gd name="connsiteY151" fmla="*/ 3298900 h 3749068"/>
                  <a:gd name="connsiteX152" fmla="*/ 368712 w 4515296"/>
                  <a:gd name="connsiteY152" fmla="*/ 3287535 h 3749068"/>
                  <a:gd name="connsiteX153" fmla="*/ 432265 w 4515296"/>
                  <a:gd name="connsiteY153" fmla="*/ 3422974 h 3749068"/>
                  <a:gd name="connsiteX154" fmla="*/ 507551 w 4515296"/>
                  <a:gd name="connsiteY154" fmla="*/ 3381301 h 3749068"/>
                  <a:gd name="connsiteX155" fmla="*/ 539817 w 4515296"/>
                  <a:gd name="connsiteY155" fmla="*/ 3403084 h 3749068"/>
                  <a:gd name="connsiteX156" fmla="*/ 617059 w 4515296"/>
                  <a:gd name="connsiteY156" fmla="*/ 3370882 h 3749068"/>
                  <a:gd name="connsiteX157" fmla="*/ 630747 w 4515296"/>
                  <a:gd name="connsiteY157" fmla="*/ 3355728 h 3749068"/>
                  <a:gd name="connsiteX158" fmla="*/ 622925 w 4515296"/>
                  <a:gd name="connsiteY158" fmla="*/ 3368041 h 3749068"/>
                  <a:gd name="connsiteX159" fmla="*/ 600437 w 4515296"/>
                  <a:gd name="connsiteY159" fmla="*/ 3403084 h 3749068"/>
                  <a:gd name="connsiteX160" fmla="*/ 739277 w 4515296"/>
                  <a:gd name="connsiteY160" fmla="*/ 3414450 h 3749068"/>
                  <a:gd name="connsiteX161" fmla="*/ 678657 w 4515296"/>
                  <a:gd name="connsiteY161" fmla="*/ 3576409 h 3749068"/>
                  <a:gd name="connsiteX162" fmla="*/ 830207 w 4515296"/>
                  <a:gd name="connsiteY162" fmla="*/ 3528105 h 3749068"/>
                  <a:gd name="connsiteX163" fmla="*/ 848785 w 4515296"/>
                  <a:gd name="connsiteY163" fmla="*/ 3490220 h 3749068"/>
                  <a:gd name="connsiteX164" fmla="*/ 839985 w 4515296"/>
                  <a:gd name="connsiteY164" fmla="*/ 3544206 h 3749068"/>
                  <a:gd name="connsiteX165" fmla="*/ 866384 w 4515296"/>
                  <a:gd name="connsiteY165" fmla="*/ 3627554 h 3749068"/>
                  <a:gd name="connsiteX166" fmla="*/ 1021845 w 4515296"/>
                  <a:gd name="connsiteY166" fmla="*/ 3504427 h 3749068"/>
                  <a:gd name="connsiteX167" fmla="*/ 1046289 w 4515296"/>
                  <a:gd name="connsiteY167" fmla="*/ 3611453 h 3749068"/>
                  <a:gd name="connsiteX168" fmla="*/ 1171440 w 4515296"/>
                  <a:gd name="connsiteY168" fmla="*/ 3663545 h 3749068"/>
                  <a:gd name="connsiteX169" fmla="*/ 1160685 w 4515296"/>
                  <a:gd name="connsiteY169" fmla="*/ 3677752 h 3749068"/>
                  <a:gd name="connsiteX170" fmla="*/ 1211528 w 4515296"/>
                  <a:gd name="connsiteY170" fmla="*/ 3619030 h 3749068"/>
                  <a:gd name="connsiteX171" fmla="*/ 1224238 w 4515296"/>
                  <a:gd name="connsiteY171" fmla="*/ 3621871 h 3749068"/>
                  <a:gd name="connsiteX172" fmla="*/ 1318102 w 4515296"/>
                  <a:gd name="connsiteY172" fmla="*/ 3739315 h 3749068"/>
                  <a:gd name="connsiteX173" fmla="*/ 1370900 w 4515296"/>
                  <a:gd name="connsiteY173" fmla="*/ 3744998 h 3749068"/>
                  <a:gd name="connsiteX174" fmla="*/ 1372856 w 4515296"/>
                  <a:gd name="connsiteY174" fmla="*/ 3671122 h 3749068"/>
                  <a:gd name="connsiteX175" fmla="*/ 1384589 w 4515296"/>
                  <a:gd name="connsiteY175" fmla="*/ 3664492 h 3749068"/>
                  <a:gd name="connsiteX176" fmla="*/ 1560583 w 4515296"/>
                  <a:gd name="connsiteY176" fmla="*/ 3687223 h 3749068"/>
                  <a:gd name="connsiteX177" fmla="*/ 1523428 w 4515296"/>
                  <a:gd name="connsiteY177" fmla="*/ 3492114 h 3749068"/>
                  <a:gd name="connsiteX178" fmla="*/ 1534183 w 4515296"/>
                  <a:gd name="connsiteY178" fmla="*/ 3485485 h 3749068"/>
                  <a:gd name="connsiteX179" fmla="*/ 1728755 w 4515296"/>
                  <a:gd name="connsiteY179" fmla="*/ 3513898 h 3749068"/>
                  <a:gd name="connsiteX180" fmla="*/ 1784487 w 4515296"/>
                  <a:gd name="connsiteY180" fmla="*/ 3461806 h 3749068"/>
                  <a:gd name="connsiteX181" fmla="*/ 1734621 w 4515296"/>
                  <a:gd name="connsiteY181" fmla="*/ 3368041 h 3749068"/>
                  <a:gd name="connsiteX182" fmla="*/ 1742444 w 4515296"/>
                  <a:gd name="connsiteY182" fmla="*/ 3357622 h 3749068"/>
                  <a:gd name="connsiteX183" fmla="*/ 1825552 w 4515296"/>
                  <a:gd name="connsiteY183" fmla="*/ 3360464 h 3749068"/>
                  <a:gd name="connsiteX184" fmla="*/ 1784487 w 4515296"/>
                  <a:gd name="connsiteY184" fmla="*/ 3288482 h 3749068"/>
                  <a:gd name="connsiteX185" fmla="*/ 1789375 w 4515296"/>
                  <a:gd name="connsiteY185" fmla="*/ 3276169 h 3749068"/>
                  <a:gd name="connsiteX186" fmla="*/ 1955592 w 4515296"/>
                  <a:gd name="connsiteY186" fmla="*/ 3220289 h 3749068"/>
                  <a:gd name="connsiteX187" fmla="*/ 1992746 w 4515296"/>
                  <a:gd name="connsiteY187" fmla="*/ 3158725 h 3749068"/>
                  <a:gd name="connsiteX188" fmla="*/ 1915504 w 4515296"/>
                  <a:gd name="connsiteY188" fmla="*/ 3096215 h 3749068"/>
                  <a:gd name="connsiteX189" fmla="*/ 1916482 w 4515296"/>
                  <a:gd name="connsiteY189" fmla="*/ 3083902 h 3749068"/>
                  <a:gd name="connsiteX190" fmla="*/ 2086609 w 4515296"/>
                  <a:gd name="connsiteY190" fmla="*/ 3000555 h 3749068"/>
                  <a:gd name="connsiteX191" fmla="*/ 2149185 w 4515296"/>
                  <a:gd name="connsiteY191" fmla="*/ 2938044 h 3749068"/>
                  <a:gd name="connsiteX192" fmla="*/ 2092476 w 4515296"/>
                  <a:gd name="connsiteY192" fmla="*/ 2895423 h 3749068"/>
                  <a:gd name="connsiteX193" fmla="*/ 2093454 w 4515296"/>
                  <a:gd name="connsiteY193" fmla="*/ 2882164 h 3749068"/>
                  <a:gd name="connsiteX194" fmla="*/ 2163851 w 4515296"/>
                  <a:gd name="connsiteY194" fmla="*/ 2771349 h 3749068"/>
                  <a:gd name="connsiteX195" fmla="*/ 2174607 w 4515296"/>
                  <a:gd name="connsiteY195" fmla="*/ 2762825 h 3749068"/>
                  <a:gd name="connsiteX196" fmla="*/ 2234249 w 4515296"/>
                  <a:gd name="connsiteY196" fmla="*/ 2805446 h 3749068"/>
                  <a:gd name="connsiteX197" fmla="*/ 2242071 w 4515296"/>
                  <a:gd name="connsiteY197" fmla="*/ 2738200 h 3749068"/>
                  <a:gd name="connsiteX198" fmla="*/ 2234249 w 4515296"/>
                  <a:gd name="connsiteY198" fmla="*/ 2595184 h 3749068"/>
                  <a:gd name="connsiteX199" fmla="*/ 2245004 w 4515296"/>
                  <a:gd name="connsiteY199" fmla="*/ 2590448 h 3749068"/>
                  <a:gd name="connsiteX200" fmla="*/ 2257715 w 4515296"/>
                  <a:gd name="connsiteY200" fmla="*/ 2599919 h 3749068"/>
                  <a:gd name="connsiteX201" fmla="*/ 2253804 w 4515296"/>
                  <a:gd name="connsiteY201" fmla="*/ 2612232 h 3749068"/>
                  <a:gd name="connsiteX202" fmla="*/ 2269448 w 4515296"/>
                  <a:gd name="connsiteY202" fmla="*/ 2750513 h 3749068"/>
                  <a:gd name="connsiteX203" fmla="*/ 2419043 w 4515296"/>
                  <a:gd name="connsiteY203" fmla="*/ 2648223 h 3749068"/>
                  <a:gd name="connsiteX204" fmla="*/ 2445442 w 4515296"/>
                  <a:gd name="connsiteY204" fmla="*/ 3007185 h 3749068"/>
                  <a:gd name="connsiteX205" fmla="*/ 2637080 w 4515296"/>
                  <a:gd name="connsiteY205" fmla="*/ 2772297 h 3749068"/>
                  <a:gd name="connsiteX206" fmla="*/ 2626325 w 4515296"/>
                  <a:gd name="connsiteY206" fmla="*/ 2965511 h 3749068"/>
                  <a:gd name="connsiteX207" fmla="*/ 2667390 w 4515296"/>
                  <a:gd name="connsiteY207" fmla="*/ 3098109 h 3749068"/>
                  <a:gd name="connsiteX208" fmla="*/ 2776897 w 4515296"/>
                  <a:gd name="connsiteY208" fmla="*/ 2981612 h 3749068"/>
                  <a:gd name="connsiteX209" fmla="*/ 2813074 w 4515296"/>
                  <a:gd name="connsiteY209" fmla="*/ 3089585 h 3749068"/>
                  <a:gd name="connsiteX210" fmla="*/ 2885427 w 4515296"/>
                  <a:gd name="connsiteY210" fmla="*/ 3038440 h 3749068"/>
                  <a:gd name="connsiteX211" fmla="*/ 2884450 w 4515296"/>
                  <a:gd name="connsiteY211" fmla="*/ 3051700 h 3749068"/>
                  <a:gd name="connsiteX212" fmla="*/ 2932359 w 4515296"/>
                  <a:gd name="connsiteY212" fmla="*/ 3124628 h 3749068"/>
                  <a:gd name="connsiteX213" fmla="*/ 2945069 w 4515296"/>
                  <a:gd name="connsiteY213" fmla="*/ 3152095 h 3749068"/>
                  <a:gd name="connsiteX214" fmla="*/ 2941158 w 4515296"/>
                  <a:gd name="connsiteY214" fmla="*/ 3172932 h 3749068"/>
                  <a:gd name="connsiteX215" fmla="*/ 2970491 w 4515296"/>
                  <a:gd name="connsiteY215" fmla="*/ 3195663 h 3749068"/>
                  <a:gd name="connsiteX216" fmla="*/ 2975380 w 4515296"/>
                  <a:gd name="connsiteY216" fmla="*/ 3203240 h 3749068"/>
                  <a:gd name="connsiteX217" fmla="*/ 2995912 w 4515296"/>
                  <a:gd name="connsiteY217" fmla="*/ 3229760 h 3749068"/>
                  <a:gd name="connsiteX218" fmla="*/ 2997868 w 4515296"/>
                  <a:gd name="connsiteY218" fmla="*/ 3232601 h 3749068"/>
                  <a:gd name="connsiteX219" fmla="*/ 2968536 w 4515296"/>
                  <a:gd name="connsiteY219" fmla="*/ 3257227 h 3749068"/>
                  <a:gd name="connsiteX220" fmla="*/ 2931381 w 4515296"/>
                  <a:gd name="connsiteY220" fmla="*/ 3312160 h 3749068"/>
                  <a:gd name="connsiteX221" fmla="*/ 3000801 w 4515296"/>
                  <a:gd name="connsiteY221" fmla="*/ 3332050 h 3749068"/>
                  <a:gd name="connsiteX222" fmla="*/ 2996890 w 4515296"/>
                  <a:gd name="connsiteY222" fmla="*/ 3384142 h 3749068"/>
                  <a:gd name="connsiteX223" fmla="*/ 3093687 w 4515296"/>
                  <a:gd name="connsiteY223" fmla="*/ 3365199 h 3749068"/>
                  <a:gd name="connsiteX224" fmla="*/ 3106397 w 4515296"/>
                  <a:gd name="connsiteY224" fmla="*/ 3358569 h 3749068"/>
                  <a:gd name="connsiteX225" fmla="*/ 3081954 w 4515296"/>
                  <a:gd name="connsiteY225" fmla="*/ 3390772 h 3749068"/>
                  <a:gd name="connsiteX226" fmla="*/ 3105419 w 4515296"/>
                  <a:gd name="connsiteY226" fmla="*/ 3462754 h 3749068"/>
                  <a:gd name="connsiteX227" fmla="*/ 3118131 w 4515296"/>
                  <a:gd name="connsiteY227" fmla="*/ 3456123 h 3749068"/>
                  <a:gd name="connsiteX228" fmla="*/ 3158218 w 4515296"/>
                  <a:gd name="connsiteY228" fmla="*/ 3542313 h 3749068"/>
                  <a:gd name="connsiteX229" fmla="*/ 3206128 w 4515296"/>
                  <a:gd name="connsiteY229" fmla="*/ 3515793 h 3749068"/>
                  <a:gd name="connsiteX230" fmla="*/ 3226660 w 4515296"/>
                  <a:gd name="connsiteY230" fmla="*/ 3530000 h 3749068"/>
                  <a:gd name="connsiteX231" fmla="*/ 3275548 w 4515296"/>
                  <a:gd name="connsiteY231" fmla="*/ 3509163 h 3749068"/>
                  <a:gd name="connsiteX232" fmla="*/ 3284347 w 4515296"/>
                  <a:gd name="connsiteY232" fmla="*/ 3499692 h 3749068"/>
                  <a:gd name="connsiteX233" fmla="*/ 3279459 w 4515296"/>
                  <a:gd name="connsiteY233" fmla="*/ 3507268 h 3749068"/>
                  <a:gd name="connsiteX234" fmla="*/ 3265770 w 4515296"/>
                  <a:gd name="connsiteY234" fmla="*/ 3530000 h 3749068"/>
                  <a:gd name="connsiteX235" fmla="*/ 3353767 w 4515296"/>
                  <a:gd name="connsiteY235" fmla="*/ 3537577 h 3749068"/>
                  <a:gd name="connsiteX236" fmla="*/ 3315635 w 4515296"/>
                  <a:gd name="connsiteY236" fmla="*/ 3639867 h 3749068"/>
                  <a:gd name="connsiteX237" fmla="*/ 3411454 w 4515296"/>
                  <a:gd name="connsiteY237" fmla="*/ 3609559 h 3749068"/>
                  <a:gd name="connsiteX238" fmla="*/ 3423187 w 4515296"/>
                  <a:gd name="connsiteY238" fmla="*/ 3585880 h 3749068"/>
                  <a:gd name="connsiteX239" fmla="*/ 3417320 w 4515296"/>
                  <a:gd name="connsiteY239" fmla="*/ 3619977 h 3749068"/>
                  <a:gd name="connsiteX240" fmla="*/ 3433942 w 4515296"/>
                  <a:gd name="connsiteY240" fmla="*/ 3672069 h 3749068"/>
                  <a:gd name="connsiteX241" fmla="*/ 3532694 w 4515296"/>
                  <a:gd name="connsiteY241" fmla="*/ 3593457 h 3749068"/>
                  <a:gd name="connsiteX242" fmla="*/ 3548338 w 4515296"/>
                  <a:gd name="connsiteY242" fmla="*/ 3661650 h 3749068"/>
                  <a:gd name="connsiteX243" fmla="*/ 3627536 w 4515296"/>
                  <a:gd name="connsiteY243" fmla="*/ 3694800 h 3749068"/>
                  <a:gd name="connsiteX244" fmla="*/ 3620691 w 4515296"/>
                  <a:gd name="connsiteY244" fmla="*/ 3703324 h 3749068"/>
                  <a:gd name="connsiteX245" fmla="*/ 3652957 w 4515296"/>
                  <a:gd name="connsiteY245" fmla="*/ 3666386 h 3749068"/>
                  <a:gd name="connsiteX246" fmla="*/ 3660779 w 4515296"/>
                  <a:gd name="connsiteY246" fmla="*/ 3668281 h 3749068"/>
                  <a:gd name="connsiteX247" fmla="*/ 3720421 w 4515296"/>
                  <a:gd name="connsiteY247" fmla="*/ 3743103 h 3749068"/>
                  <a:gd name="connsiteX248" fmla="*/ 3753665 w 4515296"/>
                  <a:gd name="connsiteY248" fmla="*/ 3746892 h 3749068"/>
                  <a:gd name="connsiteX249" fmla="*/ 3754642 w 4515296"/>
                  <a:gd name="connsiteY249" fmla="*/ 3700483 h 3749068"/>
                  <a:gd name="connsiteX250" fmla="*/ 3761487 w 4515296"/>
                  <a:gd name="connsiteY250" fmla="*/ 3695747 h 3749068"/>
                  <a:gd name="connsiteX251" fmla="*/ 3872950 w 4515296"/>
                  <a:gd name="connsiteY251" fmla="*/ 3709954 h 3749068"/>
                  <a:gd name="connsiteX252" fmla="*/ 3849483 w 4515296"/>
                  <a:gd name="connsiteY252" fmla="*/ 3586827 h 3749068"/>
                  <a:gd name="connsiteX253" fmla="*/ 3856328 w 4515296"/>
                  <a:gd name="connsiteY253" fmla="*/ 3583039 h 3749068"/>
                  <a:gd name="connsiteX254" fmla="*/ 3979524 w 4515296"/>
                  <a:gd name="connsiteY254" fmla="*/ 3601034 h 3749068"/>
                  <a:gd name="connsiteX255" fmla="*/ 4014722 w 4515296"/>
                  <a:gd name="connsiteY255" fmla="*/ 3567885 h 3749068"/>
                  <a:gd name="connsiteX256" fmla="*/ 3983435 w 4515296"/>
                  <a:gd name="connsiteY256" fmla="*/ 3508216 h 3749068"/>
                  <a:gd name="connsiteX257" fmla="*/ 3988324 w 4515296"/>
                  <a:gd name="connsiteY257" fmla="*/ 3501586 h 3749068"/>
                  <a:gd name="connsiteX258" fmla="*/ 4041122 w 4515296"/>
                  <a:gd name="connsiteY258" fmla="*/ 3503480 h 3749068"/>
                  <a:gd name="connsiteX259" fmla="*/ 4015700 w 4515296"/>
                  <a:gd name="connsiteY259" fmla="*/ 3458018 h 3749068"/>
                  <a:gd name="connsiteX260" fmla="*/ 4018633 w 4515296"/>
                  <a:gd name="connsiteY260" fmla="*/ 3450441 h 3749068"/>
                  <a:gd name="connsiteX261" fmla="*/ 4123252 w 4515296"/>
                  <a:gd name="connsiteY261" fmla="*/ 3414450 h 3749068"/>
                  <a:gd name="connsiteX262" fmla="*/ 4146719 w 4515296"/>
                  <a:gd name="connsiteY262" fmla="*/ 3375618 h 3749068"/>
                  <a:gd name="connsiteX263" fmla="*/ 4097831 w 4515296"/>
                  <a:gd name="connsiteY263" fmla="*/ 3336785 h 3749068"/>
                  <a:gd name="connsiteX264" fmla="*/ 4098809 w 4515296"/>
                  <a:gd name="connsiteY264" fmla="*/ 3328261 h 3749068"/>
                  <a:gd name="connsiteX265" fmla="*/ 4206361 w 4515296"/>
                  <a:gd name="connsiteY265" fmla="*/ 3275222 h 3749068"/>
                  <a:gd name="connsiteX266" fmla="*/ 4246448 w 4515296"/>
                  <a:gd name="connsiteY266" fmla="*/ 3235443 h 3749068"/>
                  <a:gd name="connsiteX267" fmla="*/ 4210272 w 4515296"/>
                  <a:gd name="connsiteY267" fmla="*/ 3208923 h 3749068"/>
                  <a:gd name="connsiteX268" fmla="*/ 4211249 w 4515296"/>
                  <a:gd name="connsiteY268" fmla="*/ 3200399 h 3749068"/>
                  <a:gd name="connsiteX269" fmla="*/ 4256226 w 4515296"/>
                  <a:gd name="connsiteY269" fmla="*/ 3130311 h 3749068"/>
                  <a:gd name="connsiteX270" fmla="*/ 4263069 w 4515296"/>
                  <a:gd name="connsiteY270" fmla="*/ 3124628 h 3749068"/>
                  <a:gd name="connsiteX271" fmla="*/ 4300224 w 4515296"/>
                  <a:gd name="connsiteY271" fmla="*/ 3151148 h 3749068"/>
                  <a:gd name="connsiteX272" fmla="*/ 4305113 w 4515296"/>
                  <a:gd name="connsiteY272" fmla="*/ 3108527 h 3749068"/>
                  <a:gd name="connsiteX273" fmla="*/ 4300224 w 4515296"/>
                  <a:gd name="connsiteY273" fmla="*/ 3017603 h 3749068"/>
                  <a:gd name="connsiteX274" fmla="*/ 4307069 w 4515296"/>
                  <a:gd name="connsiteY274" fmla="*/ 3014761 h 3749068"/>
                  <a:gd name="connsiteX275" fmla="*/ 4353023 w 4515296"/>
                  <a:gd name="connsiteY275" fmla="*/ 3046964 h 3749068"/>
                  <a:gd name="connsiteX276" fmla="*/ 4388222 w 4515296"/>
                  <a:gd name="connsiteY276" fmla="*/ 3011920 h 3749068"/>
                  <a:gd name="connsiteX277" fmla="*/ 4331512 w 4515296"/>
                  <a:gd name="connsiteY277" fmla="*/ 2931414 h 3749068"/>
                  <a:gd name="connsiteX278" fmla="*/ 4336400 w 4515296"/>
                  <a:gd name="connsiteY278" fmla="*/ 2924784 h 3749068"/>
                  <a:gd name="connsiteX279" fmla="*/ 4389199 w 4515296"/>
                  <a:gd name="connsiteY279" fmla="*/ 2929520 h 3749068"/>
                  <a:gd name="connsiteX280" fmla="*/ 4395065 w 4515296"/>
                  <a:gd name="connsiteY280" fmla="*/ 2883111 h 3749068"/>
                  <a:gd name="connsiteX281" fmla="*/ 4337379 w 4515296"/>
                  <a:gd name="connsiteY281" fmla="*/ 2827230 h 3749068"/>
                  <a:gd name="connsiteX282" fmla="*/ 4207338 w 4515296"/>
                  <a:gd name="connsiteY282" fmla="*/ 2759984 h 3749068"/>
                  <a:gd name="connsiteX283" fmla="*/ 4202449 w 4515296"/>
                  <a:gd name="connsiteY283" fmla="*/ 2748618 h 3749068"/>
                  <a:gd name="connsiteX284" fmla="*/ 4204405 w 4515296"/>
                  <a:gd name="connsiteY284" fmla="*/ 2748618 h 3749068"/>
                  <a:gd name="connsiteX285" fmla="*/ 4265025 w 4515296"/>
                  <a:gd name="connsiteY285" fmla="*/ 2754301 h 3749068"/>
                  <a:gd name="connsiteX286" fmla="*/ 4296314 w 4515296"/>
                  <a:gd name="connsiteY286" fmla="*/ 2705998 h 3749068"/>
                  <a:gd name="connsiteX287" fmla="*/ 4260136 w 4515296"/>
                  <a:gd name="connsiteY287" fmla="*/ 2684214 h 3749068"/>
                  <a:gd name="connsiteX288" fmla="*/ 4273824 w 4515296"/>
                  <a:gd name="connsiteY288" fmla="*/ 2673795 h 3749068"/>
                  <a:gd name="connsiteX289" fmla="*/ 4262092 w 4515296"/>
                  <a:gd name="connsiteY289" fmla="*/ 2587607 h 3749068"/>
                  <a:gd name="connsiteX290" fmla="*/ 4292402 w 4515296"/>
                  <a:gd name="connsiteY290" fmla="*/ 2529832 h 3749068"/>
                  <a:gd name="connsiteX291" fmla="*/ 4291425 w 4515296"/>
                  <a:gd name="connsiteY291" fmla="*/ 2500471 h 3749068"/>
                  <a:gd name="connsiteX292" fmla="*/ 4293380 w 4515296"/>
                  <a:gd name="connsiteY292" fmla="*/ 2499524 h 3749068"/>
                  <a:gd name="connsiteX293" fmla="*/ 4371599 w 4515296"/>
                  <a:gd name="connsiteY293" fmla="*/ 2391551 h 3749068"/>
                  <a:gd name="connsiteX294" fmla="*/ 4383333 w 4515296"/>
                  <a:gd name="connsiteY294" fmla="*/ 2403864 h 3749068"/>
                  <a:gd name="connsiteX295" fmla="*/ 4334446 w 4515296"/>
                  <a:gd name="connsiteY295" fmla="*/ 2343247 h 3749068"/>
                  <a:gd name="connsiteX296" fmla="*/ 4339335 w 4515296"/>
                  <a:gd name="connsiteY296" fmla="*/ 2331882 h 3749068"/>
                  <a:gd name="connsiteX297" fmla="*/ 4477196 w 4515296"/>
                  <a:gd name="connsiteY297" fmla="*/ 2266530 h 3749068"/>
                  <a:gd name="connsiteX298" fmla="*/ 4493817 w 4515296"/>
                  <a:gd name="connsiteY298" fmla="*/ 2218226 h 3749068"/>
                  <a:gd name="connsiteX299" fmla="*/ 4415599 w 4515296"/>
                  <a:gd name="connsiteY299" fmla="*/ 2206861 h 3749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</a:cxnLst>
                <a:rect l="l" t="t" r="r" b="b"/>
                <a:pathLst>
                  <a:path w="4515296" h="3749068">
                    <a:moveTo>
                      <a:pt x="4415599" y="2206861"/>
                    </a:moveTo>
                    <a:cubicBezTo>
                      <a:pt x="4407776" y="2207808"/>
                      <a:pt x="4402887" y="2198337"/>
                      <a:pt x="4410710" y="2194548"/>
                    </a:cubicBezTo>
                    <a:cubicBezTo>
                      <a:pt x="4467419" y="2168976"/>
                      <a:pt x="4577903" y="2065739"/>
                      <a:pt x="4469373" y="2032589"/>
                    </a:cubicBezTo>
                    <a:cubicBezTo>
                      <a:pt x="4404843" y="2012699"/>
                      <a:pt x="4331512" y="2026906"/>
                      <a:pt x="4265025" y="2028800"/>
                    </a:cubicBezTo>
                    <a:cubicBezTo>
                      <a:pt x="4259159" y="2028800"/>
                      <a:pt x="4256226" y="2021223"/>
                      <a:pt x="4260136" y="2017435"/>
                    </a:cubicBezTo>
                    <a:cubicBezTo>
                      <a:pt x="4310979" y="1973867"/>
                      <a:pt x="4337379" y="1903779"/>
                      <a:pt x="4328579" y="1838428"/>
                    </a:cubicBezTo>
                    <a:cubicBezTo>
                      <a:pt x="4324668" y="1812855"/>
                      <a:pt x="4311956" y="1786336"/>
                      <a:pt x="4286536" y="1774970"/>
                    </a:cubicBezTo>
                    <a:cubicBezTo>
                      <a:pt x="4251337" y="1759816"/>
                      <a:pt x="4209294" y="1784441"/>
                      <a:pt x="4181918" y="1803384"/>
                    </a:cubicBezTo>
                    <a:cubicBezTo>
                      <a:pt x="4176050" y="1807172"/>
                      <a:pt x="4169206" y="1799595"/>
                      <a:pt x="4173117" y="1793912"/>
                    </a:cubicBezTo>
                    <a:cubicBezTo>
                      <a:pt x="4187784" y="1772129"/>
                      <a:pt x="4205383" y="1741820"/>
                      <a:pt x="4192673" y="1715301"/>
                    </a:cubicBezTo>
                    <a:cubicBezTo>
                      <a:pt x="4177028" y="1679310"/>
                      <a:pt x="4125208" y="1725719"/>
                      <a:pt x="4112497" y="1739926"/>
                    </a:cubicBezTo>
                    <a:cubicBezTo>
                      <a:pt x="4107608" y="1745609"/>
                      <a:pt x="4099786" y="1738979"/>
                      <a:pt x="4100765" y="1733296"/>
                    </a:cubicBezTo>
                    <a:cubicBezTo>
                      <a:pt x="4110541" y="1677416"/>
                      <a:pt x="4102719" y="1615852"/>
                      <a:pt x="4077298" y="1564707"/>
                    </a:cubicBezTo>
                    <a:cubicBezTo>
                      <a:pt x="4066543" y="1542924"/>
                      <a:pt x="4048944" y="1519245"/>
                      <a:pt x="4022545" y="1516404"/>
                    </a:cubicBezTo>
                    <a:cubicBezTo>
                      <a:pt x="3988324" y="1512615"/>
                      <a:pt x="3959969" y="1554289"/>
                      <a:pt x="3944325" y="1577967"/>
                    </a:cubicBezTo>
                    <a:cubicBezTo>
                      <a:pt x="3940414" y="1583650"/>
                      <a:pt x="3931614" y="1580808"/>
                      <a:pt x="3931614" y="1574179"/>
                    </a:cubicBezTo>
                    <a:cubicBezTo>
                      <a:pt x="3932592" y="1544818"/>
                      <a:pt x="3926725" y="1514509"/>
                      <a:pt x="3917926" y="1484201"/>
                    </a:cubicBezTo>
                    <a:cubicBezTo>
                      <a:pt x="3916948" y="1454841"/>
                      <a:pt x="3911082" y="1425479"/>
                      <a:pt x="3913037" y="1396118"/>
                    </a:cubicBezTo>
                    <a:cubicBezTo>
                      <a:pt x="3913037" y="1393277"/>
                      <a:pt x="3916948" y="1391383"/>
                      <a:pt x="3919881" y="1393277"/>
                    </a:cubicBezTo>
                    <a:cubicBezTo>
                      <a:pt x="3935525" y="1403695"/>
                      <a:pt x="3949214" y="1416955"/>
                      <a:pt x="3965835" y="1425479"/>
                    </a:cubicBezTo>
                    <a:cubicBezTo>
                      <a:pt x="3993212" y="1438739"/>
                      <a:pt x="4005923" y="1412220"/>
                      <a:pt x="4000057" y="1390436"/>
                    </a:cubicBezTo>
                    <a:cubicBezTo>
                      <a:pt x="3992235" y="1361075"/>
                      <a:pt x="3967790" y="1328872"/>
                      <a:pt x="3943347" y="1309930"/>
                    </a:cubicBezTo>
                    <a:cubicBezTo>
                      <a:pt x="3938458" y="1307088"/>
                      <a:pt x="3943347" y="1300458"/>
                      <a:pt x="3948236" y="1303300"/>
                    </a:cubicBezTo>
                    <a:cubicBezTo>
                      <a:pt x="3963880" y="1313718"/>
                      <a:pt x="3984413" y="1319401"/>
                      <a:pt x="4001034" y="1308036"/>
                    </a:cubicBezTo>
                    <a:cubicBezTo>
                      <a:pt x="4015700" y="1297617"/>
                      <a:pt x="4012767" y="1275833"/>
                      <a:pt x="4006900" y="1261626"/>
                    </a:cubicBezTo>
                    <a:cubicBezTo>
                      <a:pt x="3997124" y="1237001"/>
                      <a:pt x="3970724" y="1219953"/>
                      <a:pt x="3949214" y="1205746"/>
                    </a:cubicBezTo>
                    <a:cubicBezTo>
                      <a:pt x="3906193" y="1178279"/>
                      <a:pt x="3856328" y="1161230"/>
                      <a:pt x="3812329" y="1134711"/>
                    </a:cubicBezTo>
                    <a:cubicBezTo>
                      <a:pt x="3808418" y="1131870"/>
                      <a:pt x="3812329" y="1125240"/>
                      <a:pt x="3816240" y="1127134"/>
                    </a:cubicBezTo>
                    <a:cubicBezTo>
                      <a:pt x="3834818" y="1134711"/>
                      <a:pt x="3856328" y="1135658"/>
                      <a:pt x="3876860" y="1132817"/>
                    </a:cubicBezTo>
                    <a:cubicBezTo>
                      <a:pt x="3901304" y="1129028"/>
                      <a:pt x="3927703" y="1108191"/>
                      <a:pt x="3908149" y="1084513"/>
                    </a:cubicBezTo>
                    <a:cubicBezTo>
                      <a:pt x="3885660" y="1057046"/>
                      <a:pt x="3836773" y="1056099"/>
                      <a:pt x="3805485" y="1043787"/>
                    </a:cubicBezTo>
                    <a:cubicBezTo>
                      <a:pt x="3802552" y="1042839"/>
                      <a:pt x="3801574" y="1039051"/>
                      <a:pt x="3804507" y="1036209"/>
                    </a:cubicBezTo>
                    <a:cubicBezTo>
                      <a:pt x="3844595" y="1003060"/>
                      <a:pt x="3889571" y="956651"/>
                      <a:pt x="3904238" y="907400"/>
                    </a:cubicBezTo>
                    <a:cubicBezTo>
                      <a:pt x="3908149" y="892246"/>
                      <a:pt x="3907171" y="876145"/>
                      <a:pt x="3894460" y="865726"/>
                    </a:cubicBezTo>
                    <a:cubicBezTo>
                      <a:pt x="3880771" y="854361"/>
                      <a:pt x="3861217" y="865726"/>
                      <a:pt x="3849483" y="874250"/>
                    </a:cubicBezTo>
                    <a:cubicBezTo>
                      <a:pt x="3826996" y="890352"/>
                      <a:pt x="3809396" y="913083"/>
                      <a:pt x="3786908" y="928237"/>
                    </a:cubicBezTo>
                    <a:cubicBezTo>
                      <a:pt x="3782997" y="931078"/>
                      <a:pt x="3779086" y="927290"/>
                      <a:pt x="3780064" y="923501"/>
                    </a:cubicBezTo>
                    <a:cubicBezTo>
                      <a:pt x="3789841" y="891299"/>
                      <a:pt x="3802552" y="859096"/>
                      <a:pt x="3806463" y="825947"/>
                    </a:cubicBezTo>
                    <a:cubicBezTo>
                      <a:pt x="3807440" y="813634"/>
                      <a:pt x="3806463" y="763437"/>
                      <a:pt x="3781042" y="772908"/>
                    </a:cubicBezTo>
                    <a:cubicBezTo>
                      <a:pt x="3761487" y="780485"/>
                      <a:pt x="3746821" y="800374"/>
                      <a:pt x="3731176" y="813634"/>
                    </a:cubicBezTo>
                    <a:cubicBezTo>
                      <a:pt x="3728243" y="816476"/>
                      <a:pt x="3724332" y="813634"/>
                      <a:pt x="3724332" y="809846"/>
                    </a:cubicBezTo>
                    <a:cubicBezTo>
                      <a:pt x="3725310" y="779538"/>
                      <a:pt x="3740954" y="729340"/>
                      <a:pt x="3705755" y="714186"/>
                    </a:cubicBezTo>
                    <a:cubicBezTo>
                      <a:pt x="3704778" y="716080"/>
                      <a:pt x="3703800" y="717027"/>
                      <a:pt x="3703800" y="717027"/>
                    </a:cubicBezTo>
                    <a:cubicBezTo>
                      <a:pt x="3682289" y="749229"/>
                      <a:pt x="3671534" y="787115"/>
                      <a:pt x="3668601" y="825000"/>
                    </a:cubicBezTo>
                    <a:cubicBezTo>
                      <a:pt x="3662734" y="809846"/>
                      <a:pt x="3655890" y="794692"/>
                      <a:pt x="3646113" y="779538"/>
                    </a:cubicBezTo>
                    <a:cubicBezTo>
                      <a:pt x="3644157" y="776696"/>
                      <a:pt x="3641224" y="772908"/>
                      <a:pt x="3636335" y="768172"/>
                    </a:cubicBezTo>
                    <a:cubicBezTo>
                      <a:pt x="3636335" y="770066"/>
                      <a:pt x="3635358" y="771013"/>
                      <a:pt x="3635358" y="772908"/>
                    </a:cubicBezTo>
                    <a:cubicBezTo>
                      <a:pt x="3632424" y="796586"/>
                      <a:pt x="3635358" y="820264"/>
                      <a:pt x="3630469" y="843942"/>
                    </a:cubicBezTo>
                    <a:cubicBezTo>
                      <a:pt x="3629491" y="848678"/>
                      <a:pt x="3622647" y="846784"/>
                      <a:pt x="3621669" y="842995"/>
                    </a:cubicBezTo>
                    <a:cubicBezTo>
                      <a:pt x="3613847" y="816476"/>
                      <a:pt x="3607980" y="783326"/>
                      <a:pt x="3583537" y="765330"/>
                    </a:cubicBezTo>
                    <a:cubicBezTo>
                      <a:pt x="3572782" y="790903"/>
                      <a:pt x="3570826" y="818370"/>
                      <a:pt x="3563004" y="845837"/>
                    </a:cubicBezTo>
                    <a:cubicBezTo>
                      <a:pt x="3562027" y="849625"/>
                      <a:pt x="3556160" y="849625"/>
                      <a:pt x="3555183" y="845837"/>
                    </a:cubicBezTo>
                    <a:cubicBezTo>
                      <a:pt x="3551272" y="837312"/>
                      <a:pt x="3549316" y="827841"/>
                      <a:pt x="3546383" y="818370"/>
                    </a:cubicBezTo>
                    <a:cubicBezTo>
                      <a:pt x="3531716" y="792797"/>
                      <a:pt x="3513140" y="770066"/>
                      <a:pt x="3491629" y="776696"/>
                    </a:cubicBezTo>
                    <a:cubicBezTo>
                      <a:pt x="3496517" y="754912"/>
                      <a:pt x="3499451" y="731234"/>
                      <a:pt x="3494562" y="714186"/>
                    </a:cubicBezTo>
                    <a:cubicBezTo>
                      <a:pt x="3492607" y="709450"/>
                      <a:pt x="3487718" y="707556"/>
                      <a:pt x="3481852" y="711344"/>
                    </a:cubicBezTo>
                    <a:cubicBezTo>
                      <a:pt x="3451541" y="733128"/>
                      <a:pt x="3431009" y="761542"/>
                      <a:pt x="3408521" y="789009"/>
                    </a:cubicBezTo>
                    <a:cubicBezTo>
                      <a:pt x="3431987" y="736917"/>
                      <a:pt x="3456430" y="668724"/>
                      <a:pt x="3417320" y="656411"/>
                    </a:cubicBezTo>
                    <a:cubicBezTo>
                      <a:pt x="3393855" y="648834"/>
                      <a:pt x="3370389" y="663988"/>
                      <a:pt x="3356700" y="683878"/>
                    </a:cubicBezTo>
                    <a:cubicBezTo>
                      <a:pt x="3353767" y="679142"/>
                      <a:pt x="3350834" y="674406"/>
                      <a:pt x="3346923" y="670618"/>
                    </a:cubicBezTo>
                    <a:cubicBezTo>
                      <a:pt x="3332256" y="651675"/>
                      <a:pt x="3274570" y="587270"/>
                      <a:pt x="3242304" y="593900"/>
                    </a:cubicBezTo>
                    <a:cubicBezTo>
                      <a:pt x="3212972" y="599583"/>
                      <a:pt x="3217860" y="631785"/>
                      <a:pt x="3229593" y="663988"/>
                    </a:cubicBezTo>
                    <a:cubicBezTo>
                      <a:pt x="3212972" y="645045"/>
                      <a:pt x="3194395" y="627050"/>
                      <a:pt x="3173862" y="607160"/>
                    </a:cubicBezTo>
                    <a:cubicBezTo>
                      <a:pt x="3163107" y="596742"/>
                      <a:pt x="3127908" y="559804"/>
                      <a:pt x="3105419" y="574011"/>
                    </a:cubicBezTo>
                    <a:cubicBezTo>
                      <a:pt x="3078043" y="591059"/>
                      <a:pt x="3099553" y="638415"/>
                      <a:pt x="3102486" y="658305"/>
                    </a:cubicBezTo>
                    <a:cubicBezTo>
                      <a:pt x="3105419" y="672512"/>
                      <a:pt x="3109331" y="685772"/>
                      <a:pt x="3115197" y="699032"/>
                    </a:cubicBezTo>
                    <a:cubicBezTo>
                      <a:pt x="3096620" y="682930"/>
                      <a:pt x="3077065" y="668724"/>
                      <a:pt x="3052622" y="658305"/>
                    </a:cubicBezTo>
                    <a:cubicBezTo>
                      <a:pt x="3038933" y="652622"/>
                      <a:pt x="3012534" y="638415"/>
                      <a:pt x="2985157" y="629891"/>
                    </a:cubicBezTo>
                    <a:cubicBezTo>
                      <a:pt x="3008623" y="599583"/>
                      <a:pt x="3027200" y="566434"/>
                      <a:pt x="3036978" y="531390"/>
                    </a:cubicBezTo>
                    <a:cubicBezTo>
                      <a:pt x="3043822" y="507712"/>
                      <a:pt x="3040889" y="482139"/>
                      <a:pt x="3021333" y="466038"/>
                    </a:cubicBezTo>
                    <a:cubicBezTo>
                      <a:pt x="2999824" y="448042"/>
                      <a:pt x="2969513" y="466985"/>
                      <a:pt x="2950936" y="479298"/>
                    </a:cubicBezTo>
                    <a:cubicBezTo>
                      <a:pt x="2914759" y="503923"/>
                      <a:pt x="2888361" y="539914"/>
                      <a:pt x="2851206" y="564539"/>
                    </a:cubicBezTo>
                    <a:cubicBezTo>
                      <a:pt x="2845340" y="568328"/>
                      <a:pt x="2838496" y="563592"/>
                      <a:pt x="2840451" y="556962"/>
                    </a:cubicBezTo>
                    <a:cubicBezTo>
                      <a:pt x="2856095" y="505817"/>
                      <a:pt x="2876627" y="455619"/>
                      <a:pt x="2882494" y="402580"/>
                    </a:cubicBezTo>
                    <a:cubicBezTo>
                      <a:pt x="2884450" y="383638"/>
                      <a:pt x="2882494" y="304079"/>
                      <a:pt x="2842407" y="319233"/>
                    </a:cubicBezTo>
                    <a:cubicBezTo>
                      <a:pt x="2811119" y="331546"/>
                      <a:pt x="2788630" y="361854"/>
                      <a:pt x="2763209" y="382691"/>
                    </a:cubicBezTo>
                    <a:cubicBezTo>
                      <a:pt x="2758320" y="386479"/>
                      <a:pt x="2751476" y="382691"/>
                      <a:pt x="2752453" y="377008"/>
                    </a:cubicBezTo>
                    <a:cubicBezTo>
                      <a:pt x="2753431" y="329651"/>
                      <a:pt x="2778853" y="250093"/>
                      <a:pt x="2724100" y="226414"/>
                    </a:cubicBezTo>
                    <a:cubicBezTo>
                      <a:pt x="2722144" y="229256"/>
                      <a:pt x="2721166" y="231150"/>
                      <a:pt x="2720188" y="232097"/>
                    </a:cubicBezTo>
                    <a:cubicBezTo>
                      <a:pt x="2685968" y="282295"/>
                      <a:pt x="2669345" y="342911"/>
                      <a:pt x="2664457" y="402580"/>
                    </a:cubicBezTo>
                    <a:cubicBezTo>
                      <a:pt x="2655657" y="377955"/>
                      <a:pt x="2644902" y="354277"/>
                      <a:pt x="2629258" y="331546"/>
                    </a:cubicBezTo>
                    <a:cubicBezTo>
                      <a:pt x="2626325" y="326810"/>
                      <a:pt x="2621436" y="321127"/>
                      <a:pt x="2614592" y="313550"/>
                    </a:cubicBezTo>
                    <a:cubicBezTo>
                      <a:pt x="2613614" y="315444"/>
                      <a:pt x="2613614" y="318286"/>
                      <a:pt x="2613614" y="320180"/>
                    </a:cubicBezTo>
                    <a:cubicBezTo>
                      <a:pt x="2607748" y="358065"/>
                      <a:pt x="2613614" y="395950"/>
                      <a:pt x="2604815" y="432888"/>
                    </a:cubicBezTo>
                    <a:cubicBezTo>
                      <a:pt x="2602859" y="439518"/>
                      <a:pt x="2593081" y="436677"/>
                      <a:pt x="2592103" y="431941"/>
                    </a:cubicBezTo>
                    <a:cubicBezTo>
                      <a:pt x="2579393" y="389321"/>
                      <a:pt x="2570594" y="337228"/>
                      <a:pt x="2532461" y="309762"/>
                    </a:cubicBezTo>
                    <a:cubicBezTo>
                      <a:pt x="2514862" y="350488"/>
                      <a:pt x="2511928" y="394056"/>
                      <a:pt x="2499218" y="436677"/>
                    </a:cubicBezTo>
                    <a:cubicBezTo>
                      <a:pt x="2497263" y="442360"/>
                      <a:pt x="2488463" y="442360"/>
                      <a:pt x="2486507" y="436677"/>
                    </a:cubicBezTo>
                    <a:cubicBezTo>
                      <a:pt x="2480641" y="422470"/>
                      <a:pt x="2476729" y="408263"/>
                      <a:pt x="2472819" y="393109"/>
                    </a:cubicBezTo>
                    <a:cubicBezTo>
                      <a:pt x="2449353" y="351435"/>
                      <a:pt x="2420021" y="317339"/>
                      <a:pt x="2386777" y="326810"/>
                    </a:cubicBezTo>
                    <a:cubicBezTo>
                      <a:pt x="2393621" y="292713"/>
                      <a:pt x="2399488" y="254828"/>
                      <a:pt x="2390688" y="228309"/>
                    </a:cubicBezTo>
                    <a:cubicBezTo>
                      <a:pt x="2388733" y="220732"/>
                      <a:pt x="2378955" y="217890"/>
                      <a:pt x="2371134" y="222626"/>
                    </a:cubicBezTo>
                    <a:cubicBezTo>
                      <a:pt x="2323224" y="256722"/>
                      <a:pt x="2290959" y="302185"/>
                      <a:pt x="2254782" y="345753"/>
                    </a:cubicBezTo>
                    <a:cubicBezTo>
                      <a:pt x="2291936" y="263352"/>
                      <a:pt x="2331046" y="155380"/>
                      <a:pt x="2268470" y="135490"/>
                    </a:cubicBezTo>
                    <a:cubicBezTo>
                      <a:pt x="2231316" y="124124"/>
                      <a:pt x="2195139" y="147803"/>
                      <a:pt x="2173629" y="179058"/>
                    </a:cubicBezTo>
                    <a:cubicBezTo>
                      <a:pt x="2168740" y="171481"/>
                      <a:pt x="2163851" y="164851"/>
                      <a:pt x="2158962" y="157274"/>
                    </a:cubicBezTo>
                    <a:cubicBezTo>
                      <a:pt x="2136475" y="126966"/>
                      <a:pt x="2043588" y="25623"/>
                      <a:pt x="1992746" y="36041"/>
                    </a:cubicBezTo>
                    <a:cubicBezTo>
                      <a:pt x="1946792" y="45513"/>
                      <a:pt x="1953636" y="95711"/>
                      <a:pt x="1973191" y="146855"/>
                    </a:cubicBezTo>
                    <a:cubicBezTo>
                      <a:pt x="1945814" y="116547"/>
                      <a:pt x="1917460" y="88134"/>
                      <a:pt x="1885194" y="57825"/>
                    </a:cubicBezTo>
                    <a:cubicBezTo>
                      <a:pt x="1867595" y="41724"/>
                      <a:pt x="1811863" y="-16998"/>
                      <a:pt x="1777642" y="4786"/>
                    </a:cubicBezTo>
                    <a:cubicBezTo>
                      <a:pt x="1734621" y="32253"/>
                      <a:pt x="1767864" y="107076"/>
                      <a:pt x="1773731" y="137384"/>
                    </a:cubicBezTo>
                    <a:cubicBezTo>
                      <a:pt x="1778620" y="160115"/>
                      <a:pt x="1785464" y="180952"/>
                      <a:pt x="1793286" y="200842"/>
                    </a:cubicBezTo>
                    <a:cubicBezTo>
                      <a:pt x="1763954" y="175269"/>
                      <a:pt x="1732666" y="152538"/>
                      <a:pt x="1694533" y="136437"/>
                    </a:cubicBezTo>
                    <a:cubicBezTo>
                      <a:pt x="1654446" y="120336"/>
                      <a:pt x="1541028" y="54037"/>
                      <a:pt x="1492140" y="101393"/>
                    </a:cubicBezTo>
                    <a:cubicBezTo>
                      <a:pt x="1446187" y="144961"/>
                      <a:pt x="1485296" y="236833"/>
                      <a:pt x="1496051" y="280401"/>
                    </a:cubicBezTo>
                    <a:cubicBezTo>
                      <a:pt x="1498007" y="287978"/>
                      <a:pt x="1500940" y="295555"/>
                      <a:pt x="1502896" y="302185"/>
                    </a:cubicBezTo>
                    <a:cubicBezTo>
                      <a:pt x="1490185" y="295555"/>
                      <a:pt x="1476497" y="288925"/>
                      <a:pt x="1463786" y="282295"/>
                    </a:cubicBezTo>
                    <a:cubicBezTo>
                      <a:pt x="1453031" y="276612"/>
                      <a:pt x="1444231" y="283242"/>
                      <a:pt x="1436409" y="291766"/>
                    </a:cubicBezTo>
                    <a:cubicBezTo>
                      <a:pt x="1413921" y="319233"/>
                      <a:pt x="1424676" y="334387"/>
                      <a:pt x="1439343" y="360907"/>
                    </a:cubicBezTo>
                    <a:cubicBezTo>
                      <a:pt x="1456941" y="392162"/>
                      <a:pt x="1478452" y="422470"/>
                      <a:pt x="1502896" y="450884"/>
                    </a:cubicBezTo>
                    <a:cubicBezTo>
                      <a:pt x="1453031" y="430047"/>
                      <a:pt x="1403166" y="412052"/>
                      <a:pt x="1342545" y="407316"/>
                    </a:cubicBezTo>
                    <a:cubicBezTo>
                      <a:pt x="1302458" y="404475"/>
                      <a:pt x="1232061" y="412999"/>
                      <a:pt x="1205661" y="448990"/>
                    </a:cubicBezTo>
                    <a:cubicBezTo>
                      <a:pt x="1174373" y="493505"/>
                      <a:pt x="1256504" y="538020"/>
                      <a:pt x="1339612" y="570222"/>
                    </a:cubicBezTo>
                    <a:cubicBezTo>
                      <a:pt x="1207617" y="557909"/>
                      <a:pt x="1057044" y="562645"/>
                      <a:pt x="982735" y="667776"/>
                    </a:cubicBezTo>
                    <a:cubicBezTo>
                      <a:pt x="931893" y="738811"/>
                      <a:pt x="1130375" y="779538"/>
                      <a:pt x="1259437" y="802269"/>
                    </a:cubicBezTo>
                    <a:cubicBezTo>
                      <a:pt x="1193929" y="809846"/>
                      <a:pt x="1127442" y="815529"/>
                      <a:pt x="1061933" y="830683"/>
                    </a:cubicBezTo>
                    <a:cubicBezTo>
                      <a:pt x="1016956" y="841101"/>
                      <a:pt x="954381" y="851519"/>
                      <a:pt x="935804" y="896034"/>
                    </a:cubicBezTo>
                    <a:cubicBezTo>
                      <a:pt x="913315" y="948126"/>
                      <a:pt x="1004246" y="966122"/>
                      <a:pt x="1075622" y="976541"/>
                    </a:cubicBezTo>
                    <a:cubicBezTo>
                      <a:pt x="1025756" y="984117"/>
                      <a:pt x="972958" y="998324"/>
                      <a:pt x="972958" y="1032421"/>
                    </a:cubicBezTo>
                    <a:cubicBezTo>
                      <a:pt x="972958" y="1068412"/>
                      <a:pt x="1012068" y="1086407"/>
                      <a:pt x="1063888" y="1095879"/>
                    </a:cubicBezTo>
                    <a:cubicBezTo>
                      <a:pt x="935804" y="1153654"/>
                      <a:pt x="821407" y="1242683"/>
                      <a:pt x="817497" y="1352550"/>
                    </a:cubicBezTo>
                    <a:cubicBezTo>
                      <a:pt x="816519" y="1374334"/>
                      <a:pt x="819452" y="1392330"/>
                      <a:pt x="825318" y="1408431"/>
                    </a:cubicBezTo>
                    <a:cubicBezTo>
                      <a:pt x="775454" y="1386647"/>
                      <a:pt x="708967" y="1363916"/>
                      <a:pt x="674745" y="1397066"/>
                    </a:cubicBezTo>
                    <a:cubicBezTo>
                      <a:pt x="628792" y="1440633"/>
                      <a:pt x="667901" y="1532505"/>
                      <a:pt x="678657" y="1576073"/>
                    </a:cubicBezTo>
                    <a:cubicBezTo>
                      <a:pt x="680612" y="1583650"/>
                      <a:pt x="683546" y="1590280"/>
                      <a:pt x="685501" y="1597857"/>
                    </a:cubicBezTo>
                    <a:cubicBezTo>
                      <a:pt x="672790" y="1591227"/>
                      <a:pt x="659102" y="1584597"/>
                      <a:pt x="646392" y="1577967"/>
                    </a:cubicBezTo>
                    <a:cubicBezTo>
                      <a:pt x="635636" y="1573232"/>
                      <a:pt x="626836" y="1578914"/>
                      <a:pt x="619014" y="1587438"/>
                    </a:cubicBezTo>
                    <a:cubicBezTo>
                      <a:pt x="596526" y="1614905"/>
                      <a:pt x="607282" y="1631007"/>
                      <a:pt x="621948" y="1656579"/>
                    </a:cubicBezTo>
                    <a:cubicBezTo>
                      <a:pt x="639547" y="1687834"/>
                      <a:pt x="661057" y="1718142"/>
                      <a:pt x="684524" y="1746556"/>
                    </a:cubicBezTo>
                    <a:cubicBezTo>
                      <a:pt x="634658" y="1725719"/>
                      <a:pt x="584793" y="1707724"/>
                      <a:pt x="525151" y="1702988"/>
                    </a:cubicBezTo>
                    <a:cubicBezTo>
                      <a:pt x="485063" y="1700147"/>
                      <a:pt x="413688" y="1708671"/>
                      <a:pt x="388267" y="1744662"/>
                    </a:cubicBezTo>
                    <a:cubicBezTo>
                      <a:pt x="356978" y="1789177"/>
                      <a:pt x="439109" y="1833692"/>
                      <a:pt x="522218" y="1865894"/>
                    </a:cubicBezTo>
                    <a:cubicBezTo>
                      <a:pt x="390222" y="1853582"/>
                      <a:pt x="239649" y="1858317"/>
                      <a:pt x="165340" y="1963449"/>
                    </a:cubicBezTo>
                    <a:cubicBezTo>
                      <a:pt x="114498" y="2034483"/>
                      <a:pt x="312980" y="2075210"/>
                      <a:pt x="442042" y="2097941"/>
                    </a:cubicBezTo>
                    <a:cubicBezTo>
                      <a:pt x="376534" y="2105518"/>
                      <a:pt x="310047" y="2111201"/>
                      <a:pt x="244538" y="2126355"/>
                    </a:cubicBezTo>
                    <a:cubicBezTo>
                      <a:pt x="199562" y="2136773"/>
                      <a:pt x="136986" y="2147191"/>
                      <a:pt x="118409" y="2191707"/>
                    </a:cubicBezTo>
                    <a:cubicBezTo>
                      <a:pt x="95921" y="2243799"/>
                      <a:pt x="186851" y="2261794"/>
                      <a:pt x="258227" y="2272212"/>
                    </a:cubicBezTo>
                    <a:cubicBezTo>
                      <a:pt x="208361" y="2279790"/>
                      <a:pt x="155563" y="2294944"/>
                      <a:pt x="155563" y="2328093"/>
                    </a:cubicBezTo>
                    <a:cubicBezTo>
                      <a:pt x="156541" y="2364084"/>
                      <a:pt x="194673" y="2383027"/>
                      <a:pt x="246493" y="2391551"/>
                    </a:cubicBezTo>
                    <a:cubicBezTo>
                      <a:pt x="118409" y="2449326"/>
                      <a:pt x="4013" y="2538356"/>
                      <a:pt x="102" y="2648223"/>
                    </a:cubicBezTo>
                    <a:cubicBezTo>
                      <a:pt x="-2831" y="2741989"/>
                      <a:pt x="57789" y="2772297"/>
                      <a:pt x="136986" y="2768508"/>
                    </a:cubicBezTo>
                    <a:cubicBezTo>
                      <a:pt x="109609" y="2787451"/>
                      <a:pt x="81254" y="2812076"/>
                      <a:pt x="89076" y="2839543"/>
                    </a:cubicBezTo>
                    <a:cubicBezTo>
                      <a:pt x="95921" y="2865115"/>
                      <a:pt x="118409" y="2875534"/>
                      <a:pt x="149697" y="2876481"/>
                    </a:cubicBezTo>
                    <a:cubicBezTo>
                      <a:pt x="128186" y="2913419"/>
                      <a:pt x="137964" y="2938991"/>
                      <a:pt x="187829" y="2928573"/>
                    </a:cubicBezTo>
                    <a:cubicBezTo>
                      <a:pt x="169252" y="2942780"/>
                      <a:pt x="150675" y="2959828"/>
                      <a:pt x="133075" y="2973088"/>
                    </a:cubicBezTo>
                    <a:cubicBezTo>
                      <a:pt x="102765" y="2997713"/>
                      <a:pt x="84188" y="3026127"/>
                      <a:pt x="74410" y="3059277"/>
                    </a:cubicBezTo>
                    <a:cubicBezTo>
                      <a:pt x="56811" y="3120840"/>
                      <a:pt x="123297" y="3110422"/>
                      <a:pt x="184896" y="3091479"/>
                    </a:cubicBezTo>
                    <a:cubicBezTo>
                      <a:pt x="150675" y="3119893"/>
                      <a:pt x="131120" y="3153043"/>
                      <a:pt x="178052" y="3174826"/>
                    </a:cubicBezTo>
                    <a:cubicBezTo>
                      <a:pt x="216184" y="3191875"/>
                      <a:pt x="295381" y="3161567"/>
                      <a:pt x="330580" y="3144518"/>
                    </a:cubicBezTo>
                    <a:cubicBezTo>
                      <a:pt x="337424" y="3141677"/>
                      <a:pt x="344268" y="3137888"/>
                      <a:pt x="351112" y="3134100"/>
                    </a:cubicBezTo>
                    <a:cubicBezTo>
                      <a:pt x="338402" y="3151148"/>
                      <a:pt x="325691" y="3168197"/>
                      <a:pt x="312002" y="3185245"/>
                    </a:cubicBezTo>
                    <a:cubicBezTo>
                      <a:pt x="279737" y="3224077"/>
                      <a:pt x="263115" y="3332050"/>
                      <a:pt x="349157" y="3298900"/>
                    </a:cubicBezTo>
                    <a:cubicBezTo>
                      <a:pt x="356001" y="3296059"/>
                      <a:pt x="362845" y="3292270"/>
                      <a:pt x="368712" y="3287535"/>
                    </a:cubicBezTo>
                    <a:cubicBezTo>
                      <a:pt x="371645" y="3343415"/>
                      <a:pt x="391200" y="3402137"/>
                      <a:pt x="432265" y="3422974"/>
                    </a:cubicBezTo>
                    <a:cubicBezTo>
                      <a:pt x="473330" y="3443811"/>
                      <a:pt x="495819" y="3419185"/>
                      <a:pt x="507551" y="3381301"/>
                    </a:cubicBezTo>
                    <a:cubicBezTo>
                      <a:pt x="514395" y="3394560"/>
                      <a:pt x="524173" y="3404031"/>
                      <a:pt x="539817" y="3403084"/>
                    </a:cubicBezTo>
                    <a:cubicBezTo>
                      <a:pt x="571105" y="3402137"/>
                      <a:pt x="592615" y="3388877"/>
                      <a:pt x="617059" y="3370882"/>
                    </a:cubicBezTo>
                    <a:cubicBezTo>
                      <a:pt x="621948" y="3368041"/>
                      <a:pt x="626836" y="3360464"/>
                      <a:pt x="630747" y="3355728"/>
                    </a:cubicBezTo>
                    <a:cubicBezTo>
                      <a:pt x="628792" y="3358569"/>
                      <a:pt x="626836" y="3361411"/>
                      <a:pt x="622925" y="3368041"/>
                    </a:cubicBezTo>
                    <a:cubicBezTo>
                      <a:pt x="615104" y="3379406"/>
                      <a:pt x="607282" y="3391719"/>
                      <a:pt x="600437" y="3403084"/>
                    </a:cubicBezTo>
                    <a:cubicBezTo>
                      <a:pt x="544706" y="3509163"/>
                      <a:pt x="655191" y="3464648"/>
                      <a:pt x="739277" y="3414450"/>
                    </a:cubicBezTo>
                    <a:cubicBezTo>
                      <a:pt x="694301" y="3462754"/>
                      <a:pt x="660080" y="3516740"/>
                      <a:pt x="678657" y="3576409"/>
                    </a:cubicBezTo>
                    <a:cubicBezTo>
                      <a:pt x="701145" y="3649338"/>
                      <a:pt x="806742" y="3556519"/>
                      <a:pt x="830207" y="3528105"/>
                    </a:cubicBezTo>
                    <a:cubicBezTo>
                      <a:pt x="841941" y="3513898"/>
                      <a:pt x="857584" y="3458965"/>
                      <a:pt x="848785" y="3490220"/>
                    </a:cubicBezTo>
                    <a:cubicBezTo>
                      <a:pt x="843896" y="3508216"/>
                      <a:pt x="840963" y="3526211"/>
                      <a:pt x="839985" y="3544206"/>
                    </a:cubicBezTo>
                    <a:cubicBezTo>
                      <a:pt x="839007" y="3574515"/>
                      <a:pt x="836074" y="3610506"/>
                      <a:pt x="866384" y="3627554"/>
                    </a:cubicBezTo>
                    <a:cubicBezTo>
                      <a:pt x="918205" y="3655968"/>
                      <a:pt x="982735" y="3570726"/>
                      <a:pt x="1021845" y="3504427"/>
                    </a:cubicBezTo>
                    <a:cubicBezTo>
                      <a:pt x="1020867" y="3544206"/>
                      <a:pt x="1024778" y="3589669"/>
                      <a:pt x="1046289" y="3611453"/>
                    </a:cubicBezTo>
                    <a:cubicBezTo>
                      <a:pt x="1004246" y="3720372"/>
                      <a:pt x="1095176" y="3708060"/>
                      <a:pt x="1171440" y="3663545"/>
                    </a:cubicBezTo>
                    <a:cubicBezTo>
                      <a:pt x="1167529" y="3668281"/>
                      <a:pt x="1164596" y="3673016"/>
                      <a:pt x="1160685" y="3677752"/>
                    </a:cubicBezTo>
                    <a:cubicBezTo>
                      <a:pt x="1179262" y="3658809"/>
                      <a:pt x="1194907" y="3637025"/>
                      <a:pt x="1211528" y="3619030"/>
                    </a:cubicBezTo>
                    <a:cubicBezTo>
                      <a:pt x="1215439" y="3615241"/>
                      <a:pt x="1223260" y="3615241"/>
                      <a:pt x="1224238" y="3621871"/>
                    </a:cubicBezTo>
                    <a:cubicBezTo>
                      <a:pt x="1232061" y="3673016"/>
                      <a:pt x="1270193" y="3716584"/>
                      <a:pt x="1318102" y="3739315"/>
                    </a:cubicBezTo>
                    <a:cubicBezTo>
                      <a:pt x="1333746" y="3746892"/>
                      <a:pt x="1354279" y="3752575"/>
                      <a:pt x="1370900" y="3744998"/>
                    </a:cubicBezTo>
                    <a:cubicBezTo>
                      <a:pt x="1396322" y="3733632"/>
                      <a:pt x="1378722" y="3688170"/>
                      <a:pt x="1372856" y="3671122"/>
                    </a:cubicBezTo>
                    <a:cubicBezTo>
                      <a:pt x="1369922" y="3664492"/>
                      <a:pt x="1379700" y="3657862"/>
                      <a:pt x="1384589" y="3664492"/>
                    </a:cubicBezTo>
                    <a:cubicBezTo>
                      <a:pt x="1421743" y="3712795"/>
                      <a:pt x="1548850" y="3797090"/>
                      <a:pt x="1560583" y="3687223"/>
                    </a:cubicBezTo>
                    <a:cubicBezTo>
                      <a:pt x="1567427" y="3621871"/>
                      <a:pt x="1538094" y="3554625"/>
                      <a:pt x="1523428" y="3492114"/>
                    </a:cubicBezTo>
                    <a:cubicBezTo>
                      <a:pt x="1522451" y="3486432"/>
                      <a:pt x="1529295" y="3482643"/>
                      <a:pt x="1534183" y="3485485"/>
                    </a:cubicBezTo>
                    <a:cubicBezTo>
                      <a:pt x="1587960" y="3525264"/>
                      <a:pt x="1664224" y="3535682"/>
                      <a:pt x="1728755" y="3513898"/>
                    </a:cubicBezTo>
                    <a:cubicBezTo>
                      <a:pt x="1754176" y="3505374"/>
                      <a:pt x="1778620" y="3488326"/>
                      <a:pt x="1784487" y="3461806"/>
                    </a:cubicBezTo>
                    <a:cubicBezTo>
                      <a:pt x="1792308" y="3425815"/>
                      <a:pt x="1759065" y="3390772"/>
                      <a:pt x="1734621" y="3368041"/>
                    </a:cubicBezTo>
                    <a:cubicBezTo>
                      <a:pt x="1729732" y="3363305"/>
                      <a:pt x="1736577" y="3354781"/>
                      <a:pt x="1742444" y="3357622"/>
                    </a:cubicBezTo>
                    <a:cubicBezTo>
                      <a:pt x="1767864" y="3367093"/>
                      <a:pt x="1801108" y="3377512"/>
                      <a:pt x="1825552" y="3360464"/>
                    </a:cubicBezTo>
                    <a:cubicBezTo>
                      <a:pt x="1858795" y="3337732"/>
                      <a:pt x="1801108" y="3298900"/>
                      <a:pt x="1784487" y="3288482"/>
                    </a:cubicBezTo>
                    <a:cubicBezTo>
                      <a:pt x="1777642" y="3284693"/>
                      <a:pt x="1783509" y="3276169"/>
                      <a:pt x="1789375" y="3276169"/>
                    </a:cubicBezTo>
                    <a:cubicBezTo>
                      <a:pt x="1848039" y="3274275"/>
                      <a:pt x="1908660" y="3254385"/>
                      <a:pt x="1955592" y="3220289"/>
                    </a:cubicBezTo>
                    <a:cubicBezTo>
                      <a:pt x="1975147" y="3206081"/>
                      <a:pt x="1995679" y="3184298"/>
                      <a:pt x="1992746" y="3158725"/>
                    </a:cubicBezTo>
                    <a:cubicBezTo>
                      <a:pt x="1989813" y="3125576"/>
                      <a:pt x="1941904" y="3106633"/>
                      <a:pt x="1915504" y="3096215"/>
                    </a:cubicBezTo>
                    <a:cubicBezTo>
                      <a:pt x="1909638" y="3093373"/>
                      <a:pt x="1909638" y="3084849"/>
                      <a:pt x="1916482" y="3083902"/>
                    </a:cubicBezTo>
                    <a:cubicBezTo>
                      <a:pt x="1977102" y="3074431"/>
                      <a:pt x="2038700" y="3034651"/>
                      <a:pt x="2086609" y="3000555"/>
                    </a:cubicBezTo>
                    <a:cubicBezTo>
                      <a:pt x="2110075" y="2983506"/>
                      <a:pt x="2136475" y="2963617"/>
                      <a:pt x="2149185" y="2938044"/>
                    </a:cubicBezTo>
                    <a:cubicBezTo>
                      <a:pt x="2165807" y="2904895"/>
                      <a:pt x="2114964" y="2898265"/>
                      <a:pt x="2092476" y="2895423"/>
                    </a:cubicBezTo>
                    <a:cubicBezTo>
                      <a:pt x="2083676" y="2893529"/>
                      <a:pt x="2084654" y="2881216"/>
                      <a:pt x="2093454" y="2882164"/>
                    </a:cubicBezTo>
                    <a:cubicBezTo>
                      <a:pt x="2162873" y="2893529"/>
                      <a:pt x="2206872" y="2826283"/>
                      <a:pt x="2163851" y="2771349"/>
                    </a:cubicBezTo>
                    <a:cubicBezTo>
                      <a:pt x="2158962" y="2764719"/>
                      <a:pt x="2168740" y="2756195"/>
                      <a:pt x="2174607" y="2762825"/>
                    </a:cubicBezTo>
                    <a:cubicBezTo>
                      <a:pt x="2181451" y="2772297"/>
                      <a:pt x="2219583" y="2826283"/>
                      <a:pt x="2234249" y="2805446"/>
                    </a:cubicBezTo>
                    <a:cubicBezTo>
                      <a:pt x="2245982" y="2788398"/>
                      <a:pt x="2243048" y="2758090"/>
                      <a:pt x="2242071" y="2738200"/>
                    </a:cubicBezTo>
                    <a:cubicBezTo>
                      <a:pt x="2241093" y="2690844"/>
                      <a:pt x="2230338" y="2642540"/>
                      <a:pt x="2234249" y="2595184"/>
                    </a:cubicBezTo>
                    <a:cubicBezTo>
                      <a:pt x="2234249" y="2590448"/>
                      <a:pt x="2241093" y="2587607"/>
                      <a:pt x="2245004" y="2590448"/>
                    </a:cubicBezTo>
                    <a:cubicBezTo>
                      <a:pt x="2248915" y="2593289"/>
                      <a:pt x="2253804" y="2596131"/>
                      <a:pt x="2257715" y="2599919"/>
                    </a:cubicBezTo>
                    <a:cubicBezTo>
                      <a:pt x="2255760" y="2603708"/>
                      <a:pt x="2254782" y="2608443"/>
                      <a:pt x="2253804" y="2612232"/>
                    </a:cubicBezTo>
                    <a:cubicBezTo>
                      <a:pt x="2243048" y="2649170"/>
                      <a:pt x="2237182" y="2718310"/>
                      <a:pt x="2269448" y="2750513"/>
                    </a:cubicBezTo>
                    <a:cubicBezTo>
                      <a:pt x="2307580" y="2789345"/>
                      <a:pt x="2370156" y="2720205"/>
                      <a:pt x="2419043" y="2648223"/>
                    </a:cubicBezTo>
                    <a:cubicBezTo>
                      <a:pt x="2379933" y="2771349"/>
                      <a:pt x="2355489" y="2914366"/>
                      <a:pt x="2445442" y="3007185"/>
                    </a:cubicBezTo>
                    <a:cubicBezTo>
                      <a:pt x="2507040" y="3069695"/>
                      <a:pt x="2588193" y="2889740"/>
                      <a:pt x="2637080" y="2772297"/>
                    </a:cubicBezTo>
                    <a:cubicBezTo>
                      <a:pt x="2631213" y="2836701"/>
                      <a:pt x="2624369" y="2900159"/>
                      <a:pt x="2626325" y="2965511"/>
                    </a:cubicBezTo>
                    <a:cubicBezTo>
                      <a:pt x="2628280" y="3010026"/>
                      <a:pt x="2626325" y="3071589"/>
                      <a:pt x="2667390" y="3098109"/>
                    </a:cubicBezTo>
                    <a:cubicBezTo>
                      <a:pt x="2715299" y="3130311"/>
                      <a:pt x="2752453" y="3046964"/>
                      <a:pt x="2776897" y="2981612"/>
                    </a:cubicBezTo>
                    <a:cubicBezTo>
                      <a:pt x="2773964" y="3029915"/>
                      <a:pt x="2778853" y="3083902"/>
                      <a:pt x="2813074" y="3089585"/>
                    </a:cubicBezTo>
                    <a:cubicBezTo>
                      <a:pt x="2843384" y="3095268"/>
                      <a:pt x="2866850" y="3073484"/>
                      <a:pt x="2885427" y="3038440"/>
                    </a:cubicBezTo>
                    <a:cubicBezTo>
                      <a:pt x="2884450" y="3042228"/>
                      <a:pt x="2884450" y="3046964"/>
                      <a:pt x="2884450" y="3051700"/>
                    </a:cubicBezTo>
                    <a:cubicBezTo>
                      <a:pt x="2882494" y="3094320"/>
                      <a:pt x="2903026" y="3116105"/>
                      <a:pt x="2932359" y="3124628"/>
                    </a:cubicBezTo>
                    <a:cubicBezTo>
                      <a:pt x="2936270" y="3134100"/>
                      <a:pt x="2941158" y="3143571"/>
                      <a:pt x="2945069" y="3152095"/>
                    </a:cubicBezTo>
                    <a:cubicBezTo>
                      <a:pt x="2941158" y="3158725"/>
                      <a:pt x="2938225" y="3165355"/>
                      <a:pt x="2941158" y="3172932"/>
                    </a:cubicBezTo>
                    <a:cubicBezTo>
                      <a:pt x="2945069" y="3187139"/>
                      <a:pt x="2955825" y="3193769"/>
                      <a:pt x="2970491" y="3195663"/>
                    </a:cubicBezTo>
                    <a:cubicBezTo>
                      <a:pt x="2972446" y="3198505"/>
                      <a:pt x="2973424" y="3200399"/>
                      <a:pt x="2975380" y="3203240"/>
                    </a:cubicBezTo>
                    <a:cubicBezTo>
                      <a:pt x="2967558" y="3221236"/>
                      <a:pt x="2973424" y="3232601"/>
                      <a:pt x="2995912" y="3229760"/>
                    </a:cubicBezTo>
                    <a:cubicBezTo>
                      <a:pt x="2996890" y="3230707"/>
                      <a:pt x="2997868" y="3231654"/>
                      <a:pt x="2997868" y="3232601"/>
                    </a:cubicBezTo>
                    <a:cubicBezTo>
                      <a:pt x="2988090" y="3241126"/>
                      <a:pt x="2977335" y="3249650"/>
                      <a:pt x="2968536" y="3257227"/>
                    </a:cubicBezTo>
                    <a:cubicBezTo>
                      <a:pt x="2948980" y="3272381"/>
                      <a:pt x="2937248" y="3290376"/>
                      <a:pt x="2931381" y="3312160"/>
                    </a:cubicBezTo>
                    <a:cubicBezTo>
                      <a:pt x="2919649" y="3350992"/>
                      <a:pt x="2962669" y="3344363"/>
                      <a:pt x="3000801" y="3332050"/>
                    </a:cubicBezTo>
                    <a:cubicBezTo>
                      <a:pt x="2979291" y="3350045"/>
                      <a:pt x="2966580" y="3370882"/>
                      <a:pt x="2996890" y="3384142"/>
                    </a:cubicBezTo>
                    <a:cubicBezTo>
                      <a:pt x="3021333" y="3395507"/>
                      <a:pt x="3071199" y="3375618"/>
                      <a:pt x="3093687" y="3365199"/>
                    </a:cubicBezTo>
                    <a:cubicBezTo>
                      <a:pt x="3098575" y="3363305"/>
                      <a:pt x="3102486" y="3361411"/>
                      <a:pt x="3106397" y="3358569"/>
                    </a:cubicBezTo>
                    <a:cubicBezTo>
                      <a:pt x="3098575" y="3368988"/>
                      <a:pt x="3090754" y="3380353"/>
                      <a:pt x="3081954" y="3390772"/>
                    </a:cubicBezTo>
                    <a:cubicBezTo>
                      <a:pt x="3061421" y="3415397"/>
                      <a:pt x="3050666" y="3483590"/>
                      <a:pt x="3105419" y="3462754"/>
                    </a:cubicBezTo>
                    <a:cubicBezTo>
                      <a:pt x="3109331" y="3460859"/>
                      <a:pt x="3114220" y="3458965"/>
                      <a:pt x="3118131" y="3456123"/>
                    </a:cubicBezTo>
                    <a:cubicBezTo>
                      <a:pt x="3120086" y="3491167"/>
                      <a:pt x="3132797" y="3529052"/>
                      <a:pt x="3158218" y="3542313"/>
                    </a:cubicBezTo>
                    <a:cubicBezTo>
                      <a:pt x="3184617" y="3555572"/>
                      <a:pt x="3198306" y="3539471"/>
                      <a:pt x="3206128" y="3515793"/>
                    </a:cubicBezTo>
                    <a:cubicBezTo>
                      <a:pt x="3210038" y="3524317"/>
                      <a:pt x="3216882" y="3530000"/>
                      <a:pt x="3226660" y="3530000"/>
                    </a:cubicBezTo>
                    <a:cubicBezTo>
                      <a:pt x="3246215" y="3530000"/>
                      <a:pt x="3259903" y="3520528"/>
                      <a:pt x="3275548" y="3509163"/>
                    </a:cubicBezTo>
                    <a:cubicBezTo>
                      <a:pt x="3278481" y="3507268"/>
                      <a:pt x="3282392" y="3502533"/>
                      <a:pt x="3284347" y="3499692"/>
                    </a:cubicBezTo>
                    <a:cubicBezTo>
                      <a:pt x="3283369" y="3501586"/>
                      <a:pt x="3281414" y="3503480"/>
                      <a:pt x="3279459" y="3507268"/>
                    </a:cubicBezTo>
                    <a:cubicBezTo>
                      <a:pt x="3274570" y="3514846"/>
                      <a:pt x="3269681" y="3522423"/>
                      <a:pt x="3265770" y="3530000"/>
                    </a:cubicBezTo>
                    <a:cubicBezTo>
                      <a:pt x="3230571" y="3597246"/>
                      <a:pt x="3299991" y="3568832"/>
                      <a:pt x="3353767" y="3537577"/>
                    </a:cubicBezTo>
                    <a:cubicBezTo>
                      <a:pt x="3325412" y="3567885"/>
                      <a:pt x="3303902" y="3601981"/>
                      <a:pt x="3315635" y="3639867"/>
                    </a:cubicBezTo>
                    <a:cubicBezTo>
                      <a:pt x="3330301" y="3686276"/>
                      <a:pt x="3396788" y="3627554"/>
                      <a:pt x="3411454" y="3609559"/>
                    </a:cubicBezTo>
                    <a:cubicBezTo>
                      <a:pt x="3419276" y="3601034"/>
                      <a:pt x="3428076" y="3565043"/>
                      <a:pt x="3423187" y="3585880"/>
                    </a:cubicBezTo>
                    <a:cubicBezTo>
                      <a:pt x="3420253" y="3597246"/>
                      <a:pt x="3418298" y="3608611"/>
                      <a:pt x="3417320" y="3619977"/>
                    </a:cubicBezTo>
                    <a:cubicBezTo>
                      <a:pt x="3416342" y="3638919"/>
                      <a:pt x="3415365" y="3661650"/>
                      <a:pt x="3433942" y="3672069"/>
                    </a:cubicBezTo>
                    <a:cubicBezTo>
                      <a:pt x="3466208" y="3690064"/>
                      <a:pt x="3507273" y="3636078"/>
                      <a:pt x="3532694" y="3593457"/>
                    </a:cubicBezTo>
                    <a:cubicBezTo>
                      <a:pt x="3531716" y="3619030"/>
                      <a:pt x="3534649" y="3647444"/>
                      <a:pt x="3548338" y="3661650"/>
                    </a:cubicBezTo>
                    <a:cubicBezTo>
                      <a:pt x="3521939" y="3730791"/>
                      <a:pt x="3579626" y="3722267"/>
                      <a:pt x="3627536" y="3694800"/>
                    </a:cubicBezTo>
                    <a:cubicBezTo>
                      <a:pt x="3625580" y="3697642"/>
                      <a:pt x="3623625" y="3700483"/>
                      <a:pt x="3620691" y="3703324"/>
                    </a:cubicBezTo>
                    <a:cubicBezTo>
                      <a:pt x="3632424" y="3691012"/>
                      <a:pt x="3642202" y="3677752"/>
                      <a:pt x="3652957" y="3666386"/>
                    </a:cubicBezTo>
                    <a:cubicBezTo>
                      <a:pt x="3654912" y="3663545"/>
                      <a:pt x="3659801" y="3664492"/>
                      <a:pt x="3660779" y="3668281"/>
                    </a:cubicBezTo>
                    <a:cubicBezTo>
                      <a:pt x="3665668" y="3700483"/>
                      <a:pt x="3690111" y="3727950"/>
                      <a:pt x="3720421" y="3743103"/>
                    </a:cubicBezTo>
                    <a:cubicBezTo>
                      <a:pt x="3730198" y="3747839"/>
                      <a:pt x="3742910" y="3751628"/>
                      <a:pt x="3753665" y="3746892"/>
                    </a:cubicBezTo>
                    <a:cubicBezTo>
                      <a:pt x="3770286" y="3739315"/>
                      <a:pt x="3758553" y="3710901"/>
                      <a:pt x="3754642" y="3700483"/>
                    </a:cubicBezTo>
                    <a:cubicBezTo>
                      <a:pt x="3752687" y="3695747"/>
                      <a:pt x="3758553" y="3691959"/>
                      <a:pt x="3761487" y="3695747"/>
                    </a:cubicBezTo>
                    <a:cubicBezTo>
                      <a:pt x="3784953" y="3726055"/>
                      <a:pt x="3865128" y="3780041"/>
                      <a:pt x="3872950" y="3709954"/>
                    </a:cubicBezTo>
                    <a:cubicBezTo>
                      <a:pt x="3877838" y="3668281"/>
                      <a:pt x="3859261" y="3625660"/>
                      <a:pt x="3849483" y="3586827"/>
                    </a:cubicBezTo>
                    <a:cubicBezTo>
                      <a:pt x="3848506" y="3583039"/>
                      <a:pt x="3853394" y="3581145"/>
                      <a:pt x="3856328" y="3583039"/>
                    </a:cubicBezTo>
                    <a:cubicBezTo>
                      <a:pt x="3890549" y="3607664"/>
                      <a:pt x="3938458" y="3615241"/>
                      <a:pt x="3979524" y="3601034"/>
                    </a:cubicBezTo>
                    <a:cubicBezTo>
                      <a:pt x="3995168" y="3595351"/>
                      <a:pt x="4010812" y="3584933"/>
                      <a:pt x="4014722" y="3567885"/>
                    </a:cubicBezTo>
                    <a:cubicBezTo>
                      <a:pt x="4019612" y="3545154"/>
                      <a:pt x="3998101" y="3522423"/>
                      <a:pt x="3983435" y="3508216"/>
                    </a:cubicBezTo>
                    <a:cubicBezTo>
                      <a:pt x="3980502" y="3505374"/>
                      <a:pt x="3984413" y="3500639"/>
                      <a:pt x="3988324" y="3501586"/>
                    </a:cubicBezTo>
                    <a:cubicBezTo>
                      <a:pt x="4003967" y="3507268"/>
                      <a:pt x="4025478" y="3513898"/>
                      <a:pt x="4041122" y="3503480"/>
                    </a:cubicBezTo>
                    <a:cubicBezTo>
                      <a:pt x="4061654" y="3489273"/>
                      <a:pt x="4025478" y="3464648"/>
                      <a:pt x="4015700" y="3458018"/>
                    </a:cubicBezTo>
                    <a:cubicBezTo>
                      <a:pt x="4011789" y="3455176"/>
                      <a:pt x="4014722" y="3450441"/>
                      <a:pt x="4018633" y="3450441"/>
                    </a:cubicBezTo>
                    <a:cubicBezTo>
                      <a:pt x="4055788" y="3449494"/>
                      <a:pt x="4093920" y="3437181"/>
                      <a:pt x="4123252" y="3414450"/>
                    </a:cubicBezTo>
                    <a:cubicBezTo>
                      <a:pt x="4135963" y="3404979"/>
                      <a:pt x="4148673" y="3391719"/>
                      <a:pt x="4146719" y="3375618"/>
                    </a:cubicBezTo>
                    <a:cubicBezTo>
                      <a:pt x="4144763" y="3354781"/>
                      <a:pt x="4114453" y="3342468"/>
                      <a:pt x="4097831" y="3336785"/>
                    </a:cubicBezTo>
                    <a:cubicBezTo>
                      <a:pt x="4093920" y="3334891"/>
                      <a:pt x="4093920" y="3329209"/>
                      <a:pt x="4098809" y="3328261"/>
                    </a:cubicBezTo>
                    <a:cubicBezTo>
                      <a:pt x="4136941" y="3322578"/>
                      <a:pt x="4176050" y="3297006"/>
                      <a:pt x="4206361" y="3275222"/>
                    </a:cubicBezTo>
                    <a:cubicBezTo>
                      <a:pt x="4221027" y="3264804"/>
                      <a:pt x="4237648" y="3251544"/>
                      <a:pt x="4246448" y="3235443"/>
                    </a:cubicBezTo>
                    <a:cubicBezTo>
                      <a:pt x="4256226" y="3214606"/>
                      <a:pt x="4224937" y="3209870"/>
                      <a:pt x="4210272" y="3208923"/>
                    </a:cubicBezTo>
                    <a:cubicBezTo>
                      <a:pt x="4204405" y="3207976"/>
                      <a:pt x="4205383" y="3199452"/>
                      <a:pt x="4211249" y="3200399"/>
                    </a:cubicBezTo>
                    <a:cubicBezTo>
                      <a:pt x="4255249" y="3207976"/>
                      <a:pt x="4282625" y="3164408"/>
                      <a:pt x="4256226" y="3130311"/>
                    </a:cubicBezTo>
                    <a:cubicBezTo>
                      <a:pt x="4253293" y="3126523"/>
                      <a:pt x="4259159" y="3120840"/>
                      <a:pt x="4263069" y="3124628"/>
                    </a:cubicBezTo>
                    <a:cubicBezTo>
                      <a:pt x="4267958" y="3130311"/>
                      <a:pt x="4291425" y="3164408"/>
                      <a:pt x="4300224" y="3151148"/>
                    </a:cubicBezTo>
                    <a:cubicBezTo>
                      <a:pt x="4308046" y="3140730"/>
                      <a:pt x="4306090" y="3120840"/>
                      <a:pt x="4305113" y="3108527"/>
                    </a:cubicBezTo>
                    <a:cubicBezTo>
                      <a:pt x="4304136" y="3078219"/>
                      <a:pt x="4297291" y="3047911"/>
                      <a:pt x="4300224" y="3017603"/>
                    </a:cubicBezTo>
                    <a:cubicBezTo>
                      <a:pt x="4300224" y="3014761"/>
                      <a:pt x="4304136" y="3012867"/>
                      <a:pt x="4307069" y="3014761"/>
                    </a:cubicBezTo>
                    <a:cubicBezTo>
                      <a:pt x="4322712" y="3025180"/>
                      <a:pt x="4336400" y="3038440"/>
                      <a:pt x="4353023" y="3046964"/>
                    </a:cubicBezTo>
                    <a:cubicBezTo>
                      <a:pt x="4380400" y="3060224"/>
                      <a:pt x="4393109" y="3033704"/>
                      <a:pt x="4388222" y="3011920"/>
                    </a:cubicBezTo>
                    <a:cubicBezTo>
                      <a:pt x="4380400" y="2982559"/>
                      <a:pt x="4354977" y="2950357"/>
                      <a:pt x="4331512" y="2931414"/>
                    </a:cubicBezTo>
                    <a:cubicBezTo>
                      <a:pt x="4326623" y="2928573"/>
                      <a:pt x="4331512" y="2921943"/>
                      <a:pt x="4336400" y="2924784"/>
                    </a:cubicBezTo>
                    <a:cubicBezTo>
                      <a:pt x="4352044" y="2935203"/>
                      <a:pt x="4372578" y="2940886"/>
                      <a:pt x="4389199" y="2929520"/>
                    </a:cubicBezTo>
                    <a:cubicBezTo>
                      <a:pt x="4403865" y="2919102"/>
                      <a:pt x="4400932" y="2897318"/>
                      <a:pt x="4395065" y="2883111"/>
                    </a:cubicBezTo>
                    <a:cubicBezTo>
                      <a:pt x="4385287" y="2858485"/>
                      <a:pt x="4358889" y="2841437"/>
                      <a:pt x="4337379" y="2827230"/>
                    </a:cubicBezTo>
                    <a:cubicBezTo>
                      <a:pt x="4296314" y="2800710"/>
                      <a:pt x="4250359" y="2784609"/>
                      <a:pt x="4207338" y="2759984"/>
                    </a:cubicBezTo>
                    <a:cubicBezTo>
                      <a:pt x="4205383" y="2756195"/>
                      <a:pt x="4204405" y="2752407"/>
                      <a:pt x="4202449" y="2748618"/>
                    </a:cubicBezTo>
                    <a:cubicBezTo>
                      <a:pt x="4203427" y="2748618"/>
                      <a:pt x="4203427" y="2748618"/>
                      <a:pt x="4204405" y="2748618"/>
                    </a:cubicBezTo>
                    <a:cubicBezTo>
                      <a:pt x="4222983" y="2756195"/>
                      <a:pt x="4244493" y="2757143"/>
                      <a:pt x="4265025" y="2754301"/>
                    </a:cubicBezTo>
                    <a:cubicBezTo>
                      <a:pt x="4289469" y="2750513"/>
                      <a:pt x="4315868" y="2730623"/>
                      <a:pt x="4296314" y="2705998"/>
                    </a:cubicBezTo>
                    <a:cubicBezTo>
                      <a:pt x="4287513" y="2695579"/>
                      <a:pt x="4274803" y="2688949"/>
                      <a:pt x="4260136" y="2684214"/>
                    </a:cubicBezTo>
                    <a:cubicBezTo>
                      <a:pt x="4265025" y="2681372"/>
                      <a:pt x="4268937" y="2678531"/>
                      <a:pt x="4273824" y="2673795"/>
                    </a:cubicBezTo>
                    <a:cubicBezTo>
                      <a:pt x="4294358" y="2652011"/>
                      <a:pt x="4283602" y="2619809"/>
                      <a:pt x="4262092" y="2587607"/>
                    </a:cubicBezTo>
                    <a:cubicBezTo>
                      <a:pt x="4275780" y="2569611"/>
                      <a:pt x="4286536" y="2549721"/>
                      <a:pt x="4292402" y="2529832"/>
                    </a:cubicBezTo>
                    <a:cubicBezTo>
                      <a:pt x="4295335" y="2520360"/>
                      <a:pt x="4295335" y="2509942"/>
                      <a:pt x="4291425" y="2500471"/>
                    </a:cubicBezTo>
                    <a:cubicBezTo>
                      <a:pt x="4292402" y="2500471"/>
                      <a:pt x="4293380" y="2499524"/>
                      <a:pt x="4293380" y="2499524"/>
                    </a:cubicBezTo>
                    <a:cubicBezTo>
                      <a:pt x="4395065" y="2561087"/>
                      <a:pt x="4400932" y="2472057"/>
                      <a:pt x="4371599" y="2391551"/>
                    </a:cubicBezTo>
                    <a:cubicBezTo>
                      <a:pt x="4375511" y="2395339"/>
                      <a:pt x="4379421" y="2400075"/>
                      <a:pt x="4383333" y="2403864"/>
                    </a:cubicBezTo>
                    <a:cubicBezTo>
                      <a:pt x="4367689" y="2383027"/>
                      <a:pt x="4349111" y="2363137"/>
                      <a:pt x="4334446" y="2343247"/>
                    </a:cubicBezTo>
                    <a:cubicBezTo>
                      <a:pt x="4331512" y="2339459"/>
                      <a:pt x="4333467" y="2331882"/>
                      <a:pt x="4339335" y="2331882"/>
                    </a:cubicBezTo>
                    <a:cubicBezTo>
                      <a:pt x="4393109" y="2334723"/>
                      <a:pt x="4444930" y="2307256"/>
                      <a:pt x="4477196" y="2266530"/>
                    </a:cubicBezTo>
                    <a:cubicBezTo>
                      <a:pt x="4487951" y="2253270"/>
                      <a:pt x="4497729" y="2235274"/>
                      <a:pt x="4493817" y="2218226"/>
                    </a:cubicBezTo>
                    <a:cubicBezTo>
                      <a:pt x="4483062" y="2196442"/>
                      <a:pt x="4433197" y="2204019"/>
                      <a:pt x="4415599" y="2206861"/>
                    </a:cubicBezTo>
                    <a:close/>
                  </a:path>
                </a:pathLst>
              </a:custGeom>
              <a:solidFill>
                <a:srgbClr val="2B5B2D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3767E4FA-1D50-36B2-9F8B-516659D8C2C1}"/>
                  </a:ext>
                </a:extLst>
              </p:cNvPr>
              <p:cNvSpPr/>
              <p:nvPr/>
            </p:nvSpPr>
            <p:spPr>
              <a:xfrm>
                <a:off x="8312546" y="-1702149"/>
                <a:ext cx="4531188" cy="3765783"/>
              </a:xfrm>
              <a:custGeom>
                <a:avLst/>
                <a:gdLst>
                  <a:gd name="connsiteX0" fmla="*/ 1364181 w 4531188"/>
                  <a:gd name="connsiteY0" fmla="*/ 3765784 h 3765783"/>
                  <a:gd name="connsiteX1" fmla="*/ 1325071 w 4531188"/>
                  <a:gd name="connsiteY1" fmla="*/ 3755365 h 3765783"/>
                  <a:gd name="connsiteX2" fmla="*/ 1227297 w 4531188"/>
                  <a:gd name="connsiteY2" fmla="*/ 3632239 h 3765783"/>
                  <a:gd name="connsiteX3" fmla="*/ 1204809 w 4531188"/>
                  <a:gd name="connsiteY3" fmla="*/ 3659706 h 3765783"/>
                  <a:gd name="connsiteX4" fmla="*/ 1176454 w 4531188"/>
                  <a:gd name="connsiteY4" fmla="*/ 3691908 h 3765783"/>
                  <a:gd name="connsiteX5" fmla="*/ 1170587 w 4531188"/>
                  <a:gd name="connsiteY5" fmla="*/ 3687173 h 3765783"/>
                  <a:gd name="connsiteX6" fmla="*/ 1086501 w 4531188"/>
                  <a:gd name="connsiteY6" fmla="*/ 3712745 h 3765783"/>
                  <a:gd name="connsiteX7" fmla="*/ 1046414 w 4531188"/>
                  <a:gd name="connsiteY7" fmla="*/ 3695697 h 3765783"/>
                  <a:gd name="connsiteX8" fmla="*/ 1047392 w 4531188"/>
                  <a:gd name="connsiteY8" fmla="*/ 3622768 h 3765783"/>
                  <a:gd name="connsiteX9" fmla="*/ 1023926 w 4531188"/>
                  <a:gd name="connsiteY9" fmla="*/ 3540367 h 3765783"/>
                  <a:gd name="connsiteX10" fmla="*/ 897796 w 4531188"/>
                  <a:gd name="connsiteY10" fmla="*/ 3651181 h 3765783"/>
                  <a:gd name="connsiteX11" fmla="*/ 872375 w 4531188"/>
                  <a:gd name="connsiteY11" fmla="*/ 3644551 h 3765783"/>
                  <a:gd name="connsiteX12" fmla="*/ 842065 w 4531188"/>
                  <a:gd name="connsiteY12" fmla="*/ 3557416 h 3765783"/>
                  <a:gd name="connsiteX13" fmla="*/ 842065 w 4531188"/>
                  <a:gd name="connsiteY13" fmla="*/ 3554575 h 3765783"/>
                  <a:gd name="connsiteX14" fmla="*/ 843043 w 4531188"/>
                  <a:gd name="connsiteY14" fmla="*/ 3546997 h 3765783"/>
                  <a:gd name="connsiteX15" fmla="*/ 721803 w 4531188"/>
                  <a:gd name="connsiteY15" fmla="*/ 3621821 h 3765783"/>
                  <a:gd name="connsiteX16" fmla="*/ 681715 w 4531188"/>
                  <a:gd name="connsiteY16" fmla="*/ 3589618 h 3765783"/>
                  <a:gd name="connsiteX17" fmla="*/ 717892 w 4531188"/>
                  <a:gd name="connsiteY17" fmla="*/ 3451337 h 3765783"/>
                  <a:gd name="connsiteX18" fmla="*/ 618162 w 4531188"/>
                  <a:gd name="connsiteY18" fmla="*/ 3485434 h 3765783"/>
                  <a:gd name="connsiteX19" fmla="*/ 591762 w 4531188"/>
                  <a:gd name="connsiteY19" fmla="*/ 3474068 h 3765783"/>
                  <a:gd name="connsiteX20" fmla="*/ 603496 w 4531188"/>
                  <a:gd name="connsiteY20" fmla="*/ 3410611 h 3765783"/>
                  <a:gd name="connsiteX21" fmla="*/ 607407 w 4531188"/>
                  <a:gd name="connsiteY21" fmla="*/ 3403034 h 3765783"/>
                  <a:gd name="connsiteX22" fmla="*/ 548741 w 4531188"/>
                  <a:gd name="connsiteY22" fmla="*/ 3421976 h 3765783"/>
                  <a:gd name="connsiteX23" fmla="*/ 548741 w 4531188"/>
                  <a:gd name="connsiteY23" fmla="*/ 3421976 h 3765783"/>
                  <a:gd name="connsiteX24" fmla="*/ 518432 w 4531188"/>
                  <a:gd name="connsiteY24" fmla="*/ 3408717 h 3765783"/>
                  <a:gd name="connsiteX25" fmla="*/ 437279 w 4531188"/>
                  <a:gd name="connsiteY25" fmla="*/ 3440919 h 3765783"/>
                  <a:gd name="connsiteX26" fmla="*/ 370792 w 4531188"/>
                  <a:gd name="connsiteY26" fmla="*/ 3312109 h 3765783"/>
                  <a:gd name="connsiteX27" fmla="*/ 360037 w 4531188"/>
                  <a:gd name="connsiteY27" fmla="*/ 3316845 h 3765783"/>
                  <a:gd name="connsiteX28" fmla="*/ 292573 w 4531188"/>
                  <a:gd name="connsiteY28" fmla="*/ 3302638 h 3765783"/>
                  <a:gd name="connsiteX29" fmla="*/ 314083 w 4531188"/>
                  <a:gd name="connsiteY29" fmla="*/ 3191824 h 3765783"/>
                  <a:gd name="connsiteX30" fmla="*/ 334616 w 4531188"/>
                  <a:gd name="connsiteY30" fmla="*/ 3165305 h 3765783"/>
                  <a:gd name="connsiteX31" fmla="*/ 214353 w 4531188"/>
                  <a:gd name="connsiteY31" fmla="*/ 3198454 h 3765783"/>
                  <a:gd name="connsiteX32" fmla="*/ 182087 w 4531188"/>
                  <a:gd name="connsiteY32" fmla="*/ 3192771 h 3765783"/>
                  <a:gd name="connsiteX33" fmla="*/ 149822 w 4531188"/>
                  <a:gd name="connsiteY33" fmla="*/ 3158675 h 3765783"/>
                  <a:gd name="connsiteX34" fmla="*/ 165466 w 4531188"/>
                  <a:gd name="connsiteY34" fmla="*/ 3117948 h 3765783"/>
                  <a:gd name="connsiteX35" fmla="*/ 77468 w 4531188"/>
                  <a:gd name="connsiteY35" fmla="*/ 3110371 h 3765783"/>
                  <a:gd name="connsiteX36" fmla="*/ 73557 w 4531188"/>
                  <a:gd name="connsiteY36" fmla="*/ 3068697 h 3765783"/>
                  <a:gd name="connsiteX37" fmla="*/ 135156 w 4531188"/>
                  <a:gd name="connsiteY37" fmla="*/ 2978720 h 3765783"/>
                  <a:gd name="connsiteX38" fmla="*/ 160577 w 4531188"/>
                  <a:gd name="connsiteY38" fmla="*/ 2957883 h 3765783"/>
                  <a:gd name="connsiteX39" fmla="*/ 171332 w 4531188"/>
                  <a:gd name="connsiteY39" fmla="*/ 2949359 h 3765783"/>
                  <a:gd name="connsiteX40" fmla="*/ 142000 w 4531188"/>
                  <a:gd name="connsiteY40" fmla="*/ 2935152 h 3765783"/>
                  <a:gd name="connsiteX41" fmla="*/ 144933 w 4531188"/>
                  <a:gd name="connsiteY41" fmla="*/ 2894426 h 3765783"/>
                  <a:gd name="connsiteX42" fmla="*/ 89202 w 4531188"/>
                  <a:gd name="connsiteY42" fmla="*/ 2852752 h 3765783"/>
                  <a:gd name="connsiteX43" fmla="*/ 122445 w 4531188"/>
                  <a:gd name="connsiteY43" fmla="*/ 2787400 h 3765783"/>
                  <a:gd name="connsiteX44" fmla="*/ 30537 w 4531188"/>
                  <a:gd name="connsiteY44" fmla="*/ 2753303 h 3765783"/>
                  <a:gd name="connsiteX45" fmla="*/ 226 w 4531188"/>
                  <a:gd name="connsiteY45" fmla="*/ 2659538 h 3765783"/>
                  <a:gd name="connsiteX46" fmla="*/ 230974 w 4531188"/>
                  <a:gd name="connsiteY46" fmla="*/ 2405707 h 3765783"/>
                  <a:gd name="connsiteX47" fmla="*/ 155688 w 4531188"/>
                  <a:gd name="connsiteY47" fmla="*/ 2339408 h 3765783"/>
                  <a:gd name="connsiteX48" fmla="*/ 224130 w 4531188"/>
                  <a:gd name="connsiteY48" fmla="*/ 2284475 h 3765783"/>
                  <a:gd name="connsiteX49" fmla="*/ 119511 w 4531188"/>
                  <a:gd name="connsiteY49" fmla="*/ 2237118 h 3765783"/>
                  <a:gd name="connsiteX50" fmla="*/ 118534 w 4531188"/>
                  <a:gd name="connsiteY50" fmla="*/ 2200180 h 3765783"/>
                  <a:gd name="connsiteX51" fmla="*/ 239774 w 4531188"/>
                  <a:gd name="connsiteY51" fmla="*/ 2132934 h 3765783"/>
                  <a:gd name="connsiteX52" fmla="*/ 250530 w 4531188"/>
                  <a:gd name="connsiteY52" fmla="*/ 2130093 h 3765783"/>
                  <a:gd name="connsiteX53" fmla="*/ 400125 w 4531188"/>
                  <a:gd name="connsiteY53" fmla="*/ 2106415 h 3765783"/>
                  <a:gd name="connsiteX54" fmla="*/ 160577 w 4531188"/>
                  <a:gd name="connsiteY54" fmla="*/ 2010754 h 3765783"/>
                  <a:gd name="connsiteX55" fmla="*/ 167421 w 4531188"/>
                  <a:gd name="connsiteY55" fmla="*/ 1970028 h 3765783"/>
                  <a:gd name="connsiteX56" fmla="*/ 437279 w 4531188"/>
                  <a:gd name="connsiteY56" fmla="*/ 1864897 h 3765783"/>
                  <a:gd name="connsiteX57" fmla="*/ 486166 w 4531188"/>
                  <a:gd name="connsiteY57" fmla="*/ 1865844 h 3765783"/>
                  <a:gd name="connsiteX58" fmla="*/ 384480 w 4531188"/>
                  <a:gd name="connsiteY58" fmla="*/ 1786285 h 3765783"/>
                  <a:gd name="connsiteX59" fmla="*/ 390347 w 4531188"/>
                  <a:gd name="connsiteY59" fmla="*/ 1750294 h 3765783"/>
                  <a:gd name="connsiteX60" fmla="*/ 518432 w 4531188"/>
                  <a:gd name="connsiteY60" fmla="*/ 1704832 h 3765783"/>
                  <a:gd name="connsiteX61" fmla="*/ 533098 w 4531188"/>
                  <a:gd name="connsiteY61" fmla="*/ 1705779 h 3765783"/>
                  <a:gd name="connsiteX62" fmla="*/ 669004 w 4531188"/>
                  <a:gd name="connsiteY62" fmla="*/ 1738928 h 3765783"/>
                  <a:gd name="connsiteX63" fmla="*/ 623050 w 4531188"/>
                  <a:gd name="connsiteY63" fmla="*/ 1669788 h 3765783"/>
                  <a:gd name="connsiteX64" fmla="*/ 622072 w 4531188"/>
                  <a:gd name="connsiteY64" fmla="*/ 1666947 h 3765783"/>
                  <a:gd name="connsiteX65" fmla="*/ 622072 w 4531188"/>
                  <a:gd name="connsiteY65" fmla="*/ 1592124 h 3765783"/>
                  <a:gd name="connsiteX66" fmla="*/ 658249 w 4531188"/>
                  <a:gd name="connsiteY66" fmla="*/ 1580758 h 3765783"/>
                  <a:gd name="connsiteX67" fmla="*/ 680738 w 4531188"/>
                  <a:gd name="connsiteY67" fmla="*/ 1592124 h 3765783"/>
                  <a:gd name="connsiteX68" fmla="*/ 681715 w 4531188"/>
                  <a:gd name="connsiteY68" fmla="*/ 1592124 h 3765783"/>
                  <a:gd name="connsiteX69" fmla="*/ 679760 w 4531188"/>
                  <a:gd name="connsiteY69" fmla="*/ 1586441 h 3765783"/>
                  <a:gd name="connsiteX70" fmla="*/ 672915 w 4531188"/>
                  <a:gd name="connsiteY70" fmla="*/ 1564657 h 3765783"/>
                  <a:gd name="connsiteX71" fmla="*/ 676827 w 4531188"/>
                  <a:gd name="connsiteY71" fmla="*/ 1400803 h 3765783"/>
                  <a:gd name="connsiteX72" fmla="*/ 729625 w 4531188"/>
                  <a:gd name="connsiteY72" fmla="*/ 1381861 h 3765783"/>
                  <a:gd name="connsiteX73" fmla="*/ 820555 w 4531188"/>
                  <a:gd name="connsiteY73" fmla="*/ 1404592 h 3765783"/>
                  <a:gd name="connsiteX74" fmla="*/ 816644 w 4531188"/>
                  <a:gd name="connsiteY74" fmla="*/ 1361971 h 3765783"/>
                  <a:gd name="connsiteX75" fmla="*/ 1047392 w 4531188"/>
                  <a:gd name="connsiteY75" fmla="*/ 1108141 h 3765783"/>
                  <a:gd name="connsiteX76" fmla="*/ 972105 w 4531188"/>
                  <a:gd name="connsiteY76" fmla="*/ 1041842 h 3765783"/>
                  <a:gd name="connsiteX77" fmla="*/ 1040548 w 4531188"/>
                  <a:gd name="connsiteY77" fmla="*/ 986908 h 3765783"/>
                  <a:gd name="connsiteX78" fmla="*/ 935929 w 4531188"/>
                  <a:gd name="connsiteY78" fmla="*/ 939552 h 3765783"/>
                  <a:gd name="connsiteX79" fmla="*/ 934951 w 4531188"/>
                  <a:gd name="connsiteY79" fmla="*/ 902614 h 3765783"/>
                  <a:gd name="connsiteX80" fmla="*/ 1056191 w 4531188"/>
                  <a:gd name="connsiteY80" fmla="*/ 835367 h 3765783"/>
                  <a:gd name="connsiteX81" fmla="*/ 1066947 w 4531188"/>
                  <a:gd name="connsiteY81" fmla="*/ 832526 h 3765783"/>
                  <a:gd name="connsiteX82" fmla="*/ 1216541 w 4531188"/>
                  <a:gd name="connsiteY82" fmla="*/ 808848 h 3765783"/>
                  <a:gd name="connsiteX83" fmla="*/ 976994 w 4531188"/>
                  <a:gd name="connsiteY83" fmla="*/ 713188 h 3765783"/>
                  <a:gd name="connsiteX84" fmla="*/ 983838 w 4531188"/>
                  <a:gd name="connsiteY84" fmla="*/ 672462 h 3765783"/>
                  <a:gd name="connsiteX85" fmla="*/ 1253696 w 4531188"/>
                  <a:gd name="connsiteY85" fmla="*/ 567330 h 3765783"/>
                  <a:gd name="connsiteX86" fmla="*/ 1302583 w 4531188"/>
                  <a:gd name="connsiteY86" fmla="*/ 569224 h 3765783"/>
                  <a:gd name="connsiteX87" fmla="*/ 1200898 w 4531188"/>
                  <a:gd name="connsiteY87" fmla="*/ 489666 h 3765783"/>
                  <a:gd name="connsiteX88" fmla="*/ 1206764 w 4531188"/>
                  <a:gd name="connsiteY88" fmla="*/ 453675 h 3765783"/>
                  <a:gd name="connsiteX89" fmla="*/ 1334848 w 4531188"/>
                  <a:gd name="connsiteY89" fmla="*/ 408212 h 3765783"/>
                  <a:gd name="connsiteX90" fmla="*/ 1349515 w 4531188"/>
                  <a:gd name="connsiteY90" fmla="*/ 409160 h 3765783"/>
                  <a:gd name="connsiteX91" fmla="*/ 1485421 w 4531188"/>
                  <a:gd name="connsiteY91" fmla="*/ 442309 h 3765783"/>
                  <a:gd name="connsiteX92" fmla="*/ 1439467 w 4531188"/>
                  <a:gd name="connsiteY92" fmla="*/ 373169 h 3765783"/>
                  <a:gd name="connsiteX93" fmla="*/ 1438490 w 4531188"/>
                  <a:gd name="connsiteY93" fmla="*/ 370327 h 3765783"/>
                  <a:gd name="connsiteX94" fmla="*/ 1438490 w 4531188"/>
                  <a:gd name="connsiteY94" fmla="*/ 295504 h 3765783"/>
                  <a:gd name="connsiteX95" fmla="*/ 1474666 w 4531188"/>
                  <a:gd name="connsiteY95" fmla="*/ 284139 h 3765783"/>
                  <a:gd name="connsiteX96" fmla="*/ 1497154 w 4531188"/>
                  <a:gd name="connsiteY96" fmla="*/ 295504 h 3765783"/>
                  <a:gd name="connsiteX97" fmla="*/ 1498132 w 4531188"/>
                  <a:gd name="connsiteY97" fmla="*/ 295504 h 3765783"/>
                  <a:gd name="connsiteX98" fmla="*/ 1496176 w 4531188"/>
                  <a:gd name="connsiteY98" fmla="*/ 289821 h 3765783"/>
                  <a:gd name="connsiteX99" fmla="*/ 1489332 w 4531188"/>
                  <a:gd name="connsiteY99" fmla="*/ 268037 h 3765783"/>
                  <a:gd name="connsiteX100" fmla="*/ 1493243 w 4531188"/>
                  <a:gd name="connsiteY100" fmla="*/ 104184 h 3765783"/>
                  <a:gd name="connsiteX101" fmla="*/ 1546042 w 4531188"/>
                  <a:gd name="connsiteY101" fmla="*/ 85242 h 3765783"/>
                  <a:gd name="connsiteX102" fmla="*/ 1680970 w 4531188"/>
                  <a:gd name="connsiteY102" fmla="*/ 127862 h 3765783"/>
                  <a:gd name="connsiteX103" fmla="*/ 1703459 w 4531188"/>
                  <a:gd name="connsiteY103" fmla="*/ 138281 h 3765783"/>
                  <a:gd name="connsiteX104" fmla="*/ 1783634 w 4531188"/>
                  <a:gd name="connsiteY104" fmla="*/ 185637 h 3765783"/>
                  <a:gd name="connsiteX105" fmla="*/ 1772878 w 4531188"/>
                  <a:gd name="connsiteY105" fmla="*/ 145858 h 3765783"/>
                  <a:gd name="connsiteX106" fmla="*/ 1767989 w 4531188"/>
                  <a:gd name="connsiteY106" fmla="*/ 125021 h 3765783"/>
                  <a:gd name="connsiteX107" fmla="*/ 1780701 w 4531188"/>
                  <a:gd name="connsiteY107" fmla="*/ 5683 h 3765783"/>
                  <a:gd name="connsiteX108" fmla="*/ 1802210 w 4531188"/>
                  <a:gd name="connsiteY108" fmla="*/ 0 h 3765783"/>
                  <a:gd name="connsiteX109" fmla="*/ 1892163 w 4531188"/>
                  <a:gd name="connsiteY109" fmla="*/ 54933 h 3765783"/>
                  <a:gd name="connsiteX110" fmla="*/ 1897052 w 4531188"/>
                  <a:gd name="connsiteY110" fmla="*/ 59669 h 3765783"/>
                  <a:gd name="connsiteX111" fmla="*/ 1961583 w 4531188"/>
                  <a:gd name="connsiteY111" fmla="*/ 124074 h 3765783"/>
                  <a:gd name="connsiteX112" fmla="*/ 1963538 w 4531188"/>
                  <a:gd name="connsiteY112" fmla="*/ 58722 h 3765783"/>
                  <a:gd name="connsiteX113" fmla="*/ 1996782 w 4531188"/>
                  <a:gd name="connsiteY113" fmla="*/ 35991 h 3765783"/>
                  <a:gd name="connsiteX114" fmla="*/ 2005581 w 4531188"/>
                  <a:gd name="connsiteY114" fmla="*/ 35044 h 3765783"/>
                  <a:gd name="connsiteX115" fmla="*/ 2169843 w 4531188"/>
                  <a:gd name="connsiteY115" fmla="*/ 160065 h 3765783"/>
                  <a:gd name="connsiteX116" fmla="*/ 2179620 w 4531188"/>
                  <a:gd name="connsiteY116" fmla="*/ 173325 h 3765783"/>
                  <a:gd name="connsiteX117" fmla="*/ 2276417 w 4531188"/>
                  <a:gd name="connsiteY117" fmla="*/ 135439 h 3765783"/>
                  <a:gd name="connsiteX118" fmla="*/ 2307705 w 4531188"/>
                  <a:gd name="connsiteY118" fmla="*/ 161959 h 3765783"/>
                  <a:gd name="connsiteX119" fmla="*/ 2288150 w 4531188"/>
                  <a:gd name="connsiteY119" fmla="*/ 305923 h 3765783"/>
                  <a:gd name="connsiteX120" fmla="*/ 2372236 w 4531188"/>
                  <a:gd name="connsiteY120" fmla="*/ 222575 h 3765783"/>
                  <a:gd name="connsiteX121" fmla="*/ 2403524 w 4531188"/>
                  <a:gd name="connsiteY121" fmla="*/ 231099 h 3765783"/>
                  <a:gd name="connsiteX122" fmla="*/ 2401569 w 4531188"/>
                  <a:gd name="connsiteY122" fmla="*/ 322971 h 3765783"/>
                  <a:gd name="connsiteX123" fmla="*/ 2485655 w 4531188"/>
                  <a:gd name="connsiteY123" fmla="*/ 394953 h 3765783"/>
                  <a:gd name="connsiteX124" fmla="*/ 2486632 w 4531188"/>
                  <a:gd name="connsiteY124" fmla="*/ 396847 h 3765783"/>
                  <a:gd name="connsiteX125" fmla="*/ 2499343 w 4531188"/>
                  <a:gd name="connsiteY125" fmla="*/ 437573 h 3765783"/>
                  <a:gd name="connsiteX126" fmla="*/ 2510098 w 4531188"/>
                  <a:gd name="connsiteY126" fmla="*/ 392111 h 3765783"/>
                  <a:gd name="connsiteX127" fmla="*/ 2532586 w 4531188"/>
                  <a:gd name="connsiteY127" fmla="*/ 312552 h 3765783"/>
                  <a:gd name="connsiteX128" fmla="*/ 2536497 w 4531188"/>
                  <a:gd name="connsiteY128" fmla="*/ 304028 h 3765783"/>
                  <a:gd name="connsiteX129" fmla="*/ 2544319 w 4531188"/>
                  <a:gd name="connsiteY129" fmla="*/ 309711 h 3765783"/>
                  <a:gd name="connsiteX130" fmla="*/ 2601029 w 4531188"/>
                  <a:gd name="connsiteY130" fmla="*/ 415789 h 3765783"/>
                  <a:gd name="connsiteX131" fmla="*/ 2605917 w 4531188"/>
                  <a:gd name="connsiteY131" fmla="*/ 433785 h 3765783"/>
                  <a:gd name="connsiteX132" fmla="*/ 2610806 w 4531188"/>
                  <a:gd name="connsiteY132" fmla="*/ 374116 h 3765783"/>
                  <a:gd name="connsiteX133" fmla="*/ 2613739 w 4531188"/>
                  <a:gd name="connsiteY133" fmla="*/ 324865 h 3765783"/>
                  <a:gd name="connsiteX134" fmla="*/ 2614717 w 4531188"/>
                  <a:gd name="connsiteY134" fmla="*/ 317288 h 3765783"/>
                  <a:gd name="connsiteX135" fmla="*/ 2617650 w 4531188"/>
                  <a:gd name="connsiteY135" fmla="*/ 304028 h 3765783"/>
                  <a:gd name="connsiteX136" fmla="*/ 2627427 w 4531188"/>
                  <a:gd name="connsiteY136" fmla="*/ 314447 h 3765783"/>
                  <a:gd name="connsiteX137" fmla="*/ 2643072 w 4531188"/>
                  <a:gd name="connsiteY137" fmla="*/ 333389 h 3765783"/>
                  <a:gd name="connsiteX138" fmla="*/ 2667515 w 4531188"/>
                  <a:gd name="connsiteY138" fmla="*/ 378852 h 3765783"/>
                  <a:gd name="connsiteX139" fmla="*/ 2721291 w 4531188"/>
                  <a:gd name="connsiteY139" fmla="*/ 233941 h 3765783"/>
                  <a:gd name="connsiteX140" fmla="*/ 2728135 w 4531188"/>
                  <a:gd name="connsiteY140" fmla="*/ 223522 h 3765783"/>
                  <a:gd name="connsiteX141" fmla="*/ 2734002 w 4531188"/>
                  <a:gd name="connsiteY141" fmla="*/ 225417 h 3765783"/>
                  <a:gd name="connsiteX142" fmla="*/ 2770178 w 4531188"/>
                  <a:gd name="connsiteY142" fmla="*/ 348543 h 3765783"/>
                  <a:gd name="connsiteX143" fmla="*/ 2767245 w 4531188"/>
                  <a:gd name="connsiteY143" fmla="*/ 381693 h 3765783"/>
                  <a:gd name="connsiteX144" fmla="*/ 2788755 w 4531188"/>
                  <a:gd name="connsiteY144" fmla="*/ 360856 h 3765783"/>
                  <a:gd name="connsiteX145" fmla="*/ 2847420 w 4531188"/>
                  <a:gd name="connsiteY145" fmla="*/ 316341 h 3765783"/>
                  <a:gd name="connsiteX146" fmla="*/ 2879686 w 4531188"/>
                  <a:gd name="connsiteY146" fmla="*/ 322971 h 3765783"/>
                  <a:gd name="connsiteX147" fmla="*/ 2897285 w 4531188"/>
                  <a:gd name="connsiteY147" fmla="*/ 407265 h 3765783"/>
                  <a:gd name="connsiteX148" fmla="*/ 2866975 w 4531188"/>
                  <a:gd name="connsiteY148" fmla="*/ 525656 h 3765783"/>
                  <a:gd name="connsiteX149" fmla="*/ 2855242 w 4531188"/>
                  <a:gd name="connsiteY149" fmla="*/ 563542 h 3765783"/>
                  <a:gd name="connsiteX150" fmla="*/ 2904129 w 4531188"/>
                  <a:gd name="connsiteY150" fmla="*/ 520921 h 3765783"/>
                  <a:gd name="connsiteX151" fmla="*/ 2953995 w 4531188"/>
                  <a:gd name="connsiteY151" fmla="*/ 478300 h 3765783"/>
                  <a:gd name="connsiteX152" fmla="*/ 3007770 w 4531188"/>
                  <a:gd name="connsiteY152" fmla="*/ 456516 h 3765783"/>
                  <a:gd name="connsiteX153" fmla="*/ 3034170 w 4531188"/>
                  <a:gd name="connsiteY153" fmla="*/ 465987 h 3765783"/>
                  <a:gd name="connsiteX154" fmla="*/ 3051769 w 4531188"/>
                  <a:gd name="connsiteY154" fmla="*/ 538916 h 3765783"/>
                  <a:gd name="connsiteX155" fmla="*/ 3004837 w 4531188"/>
                  <a:gd name="connsiteY155" fmla="*/ 631735 h 3765783"/>
                  <a:gd name="connsiteX156" fmla="*/ 3048835 w 4531188"/>
                  <a:gd name="connsiteY156" fmla="*/ 650678 h 3765783"/>
                  <a:gd name="connsiteX157" fmla="*/ 3062524 w 4531188"/>
                  <a:gd name="connsiteY157" fmla="*/ 657307 h 3765783"/>
                  <a:gd name="connsiteX158" fmla="*/ 3106523 w 4531188"/>
                  <a:gd name="connsiteY158" fmla="*/ 682880 h 3765783"/>
                  <a:gd name="connsiteX159" fmla="*/ 3102611 w 4531188"/>
                  <a:gd name="connsiteY159" fmla="*/ 665832 h 3765783"/>
                  <a:gd name="connsiteX160" fmla="*/ 3099678 w 4531188"/>
                  <a:gd name="connsiteY160" fmla="*/ 652572 h 3765783"/>
                  <a:gd name="connsiteX161" fmla="*/ 3108478 w 4531188"/>
                  <a:gd name="connsiteY161" fmla="*/ 573960 h 3765783"/>
                  <a:gd name="connsiteX162" fmla="*/ 3124122 w 4531188"/>
                  <a:gd name="connsiteY162" fmla="*/ 569224 h 3765783"/>
                  <a:gd name="connsiteX163" fmla="*/ 3182786 w 4531188"/>
                  <a:gd name="connsiteY163" fmla="*/ 604268 h 3765783"/>
                  <a:gd name="connsiteX164" fmla="*/ 3185720 w 4531188"/>
                  <a:gd name="connsiteY164" fmla="*/ 607109 h 3765783"/>
                  <a:gd name="connsiteX165" fmla="*/ 3219941 w 4531188"/>
                  <a:gd name="connsiteY165" fmla="*/ 641206 h 3765783"/>
                  <a:gd name="connsiteX166" fmla="*/ 3223852 w 4531188"/>
                  <a:gd name="connsiteY166" fmla="*/ 607109 h 3765783"/>
                  <a:gd name="connsiteX167" fmla="*/ 3246340 w 4531188"/>
                  <a:gd name="connsiteY167" fmla="*/ 591956 h 3765783"/>
                  <a:gd name="connsiteX168" fmla="*/ 3253184 w 4531188"/>
                  <a:gd name="connsiteY168" fmla="*/ 591008 h 3765783"/>
                  <a:gd name="connsiteX169" fmla="*/ 3358781 w 4531188"/>
                  <a:gd name="connsiteY169" fmla="*/ 671514 h 3765783"/>
                  <a:gd name="connsiteX170" fmla="*/ 3362692 w 4531188"/>
                  <a:gd name="connsiteY170" fmla="*/ 676250 h 3765783"/>
                  <a:gd name="connsiteX171" fmla="*/ 3425268 w 4531188"/>
                  <a:gd name="connsiteY171" fmla="*/ 654466 h 3765783"/>
                  <a:gd name="connsiteX172" fmla="*/ 3446777 w 4531188"/>
                  <a:gd name="connsiteY172" fmla="*/ 672462 h 3765783"/>
                  <a:gd name="connsiteX173" fmla="*/ 3439933 w 4531188"/>
                  <a:gd name="connsiteY173" fmla="*/ 751073 h 3765783"/>
                  <a:gd name="connsiteX174" fmla="*/ 3483932 w 4531188"/>
                  <a:gd name="connsiteY174" fmla="*/ 710346 h 3765783"/>
                  <a:gd name="connsiteX175" fmla="*/ 3507398 w 4531188"/>
                  <a:gd name="connsiteY175" fmla="*/ 716976 h 3765783"/>
                  <a:gd name="connsiteX176" fmla="*/ 3506420 w 4531188"/>
                  <a:gd name="connsiteY176" fmla="*/ 772857 h 3765783"/>
                  <a:gd name="connsiteX177" fmla="*/ 3558241 w 4531188"/>
                  <a:gd name="connsiteY177" fmla="*/ 819266 h 3765783"/>
                  <a:gd name="connsiteX178" fmla="*/ 3559218 w 4531188"/>
                  <a:gd name="connsiteY178" fmla="*/ 821161 h 3765783"/>
                  <a:gd name="connsiteX179" fmla="*/ 3564107 w 4531188"/>
                  <a:gd name="connsiteY179" fmla="*/ 838209 h 3765783"/>
                  <a:gd name="connsiteX180" fmla="*/ 3568995 w 4531188"/>
                  <a:gd name="connsiteY180" fmla="*/ 818319 h 3765783"/>
                  <a:gd name="connsiteX181" fmla="*/ 3582685 w 4531188"/>
                  <a:gd name="connsiteY181" fmla="*/ 767174 h 3765783"/>
                  <a:gd name="connsiteX182" fmla="*/ 3586595 w 4531188"/>
                  <a:gd name="connsiteY182" fmla="*/ 758650 h 3765783"/>
                  <a:gd name="connsiteX183" fmla="*/ 3594417 w 4531188"/>
                  <a:gd name="connsiteY183" fmla="*/ 764333 h 3765783"/>
                  <a:gd name="connsiteX184" fmla="*/ 3631572 w 4531188"/>
                  <a:gd name="connsiteY184" fmla="*/ 832526 h 3765783"/>
                  <a:gd name="connsiteX185" fmla="*/ 3632549 w 4531188"/>
                  <a:gd name="connsiteY185" fmla="*/ 807901 h 3765783"/>
                  <a:gd name="connsiteX186" fmla="*/ 3634505 w 4531188"/>
                  <a:gd name="connsiteY186" fmla="*/ 775699 h 3765783"/>
                  <a:gd name="connsiteX187" fmla="*/ 3635482 w 4531188"/>
                  <a:gd name="connsiteY187" fmla="*/ 770963 h 3765783"/>
                  <a:gd name="connsiteX188" fmla="*/ 3638416 w 4531188"/>
                  <a:gd name="connsiteY188" fmla="*/ 757703 h 3765783"/>
                  <a:gd name="connsiteX189" fmla="*/ 3648193 w 4531188"/>
                  <a:gd name="connsiteY189" fmla="*/ 768121 h 3765783"/>
                  <a:gd name="connsiteX190" fmla="*/ 3657971 w 4531188"/>
                  <a:gd name="connsiteY190" fmla="*/ 780434 h 3765783"/>
                  <a:gd name="connsiteX191" fmla="*/ 3669704 w 4531188"/>
                  <a:gd name="connsiteY191" fmla="*/ 801271 h 3765783"/>
                  <a:gd name="connsiteX192" fmla="*/ 3702947 w 4531188"/>
                  <a:gd name="connsiteY192" fmla="*/ 716976 h 3765783"/>
                  <a:gd name="connsiteX193" fmla="*/ 3708813 w 4531188"/>
                  <a:gd name="connsiteY193" fmla="*/ 708452 h 3765783"/>
                  <a:gd name="connsiteX194" fmla="*/ 3714680 w 4531188"/>
                  <a:gd name="connsiteY194" fmla="*/ 710346 h 3765783"/>
                  <a:gd name="connsiteX195" fmla="*/ 3739124 w 4531188"/>
                  <a:gd name="connsiteY195" fmla="*/ 791800 h 3765783"/>
                  <a:gd name="connsiteX196" fmla="*/ 3737168 w 4531188"/>
                  <a:gd name="connsiteY196" fmla="*/ 806007 h 3765783"/>
                  <a:gd name="connsiteX197" fmla="*/ 3744990 w 4531188"/>
                  <a:gd name="connsiteY197" fmla="*/ 797482 h 3765783"/>
                  <a:gd name="connsiteX198" fmla="*/ 3783122 w 4531188"/>
                  <a:gd name="connsiteY198" fmla="*/ 769069 h 3765783"/>
                  <a:gd name="connsiteX199" fmla="*/ 3806587 w 4531188"/>
                  <a:gd name="connsiteY199" fmla="*/ 773804 h 3765783"/>
                  <a:gd name="connsiteX200" fmla="*/ 3818321 w 4531188"/>
                  <a:gd name="connsiteY200" fmla="*/ 828738 h 3765783"/>
                  <a:gd name="connsiteX201" fmla="*/ 3798766 w 4531188"/>
                  <a:gd name="connsiteY201" fmla="*/ 904508 h 3765783"/>
                  <a:gd name="connsiteX202" fmla="*/ 3793877 w 4531188"/>
                  <a:gd name="connsiteY202" fmla="*/ 919662 h 3765783"/>
                  <a:gd name="connsiteX203" fmla="*/ 3817343 w 4531188"/>
                  <a:gd name="connsiteY203" fmla="*/ 897878 h 3765783"/>
                  <a:gd name="connsiteX204" fmla="*/ 3848631 w 4531188"/>
                  <a:gd name="connsiteY204" fmla="*/ 870411 h 3765783"/>
                  <a:gd name="connsiteX205" fmla="*/ 3883829 w 4531188"/>
                  <a:gd name="connsiteY205" fmla="*/ 856204 h 3765783"/>
                  <a:gd name="connsiteX206" fmla="*/ 3902407 w 4531188"/>
                  <a:gd name="connsiteY206" fmla="*/ 862834 h 3765783"/>
                  <a:gd name="connsiteX207" fmla="*/ 3914140 w 4531188"/>
                  <a:gd name="connsiteY207" fmla="*/ 911138 h 3765783"/>
                  <a:gd name="connsiteX208" fmla="*/ 3816366 w 4531188"/>
                  <a:gd name="connsiteY208" fmla="*/ 1040895 h 3765783"/>
                  <a:gd name="connsiteX209" fmla="*/ 3843742 w 4531188"/>
                  <a:gd name="connsiteY209" fmla="*/ 1047524 h 3765783"/>
                  <a:gd name="connsiteX210" fmla="*/ 3918051 w 4531188"/>
                  <a:gd name="connsiteY210" fmla="*/ 1081621 h 3765783"/>
                  <a:gd name="connsiteX211" fmla="*/ 3924895 w 4531188"/>
                  <a:gd name="connsiteY211" fmla="*/ 1113824 h 3765783"/>
                  <a:gd name="connsiteX212" fmla="*/ 3882852 w 4531188"/>
                  <a:gd name="connsiteY212" fmla="*/ 1142237 h 3765783"/>
                  <a:gd name="connsiteX213" fmla="*/ 3842764 w 4531188"/>
                  <a:gd name="connsiteY213" fmla="*/ 1142237 h 3765783"/>
                  <a:gd name="connsiteX214" fmla="*/ 3884807 w 4531188"/>
                  <a:gd name="connsiteY214" fmla="*/ 1163074 h 3765783"/>
                  <a:gd name="connsiteX215" fmla="*/ 3959116 w 4531188"/>
                  <a:gd name="connsiteY215" fmla="*/ 1201907 h 3765783"/>
                  <a:gd name="connsiteX216" fmla="*/ 4019736 w 4531188"/>
                  <a:gd name="connsiteY216" fmla="*/ 1260628 h 3765783"/>
                  <a:gd name="connsiteX217" fmla="*/ 4010937 w 4531188"/>
                  <a:gd name="connsiteY217" fmla="*/ 1315562 h 3765783"/>
                  <a:gd name="connsiteX218" fmla="*/ 3969871 w 4531188"/>
                  <a:gd name="connsiteY218" fmla="*/ 1320298 h 3765783"/>
                  <a:gd name="connsiteX219" fmla="*/ 4013870 w 4531188"/>
                  <a:gd name="connsiteY219" fmla="*/ 1390385 h 3765783"/>
                  <a:gd name="connsiteX220" fmla="*/ 4007026 w 4531188"/>
                  <a:gd name="connsiteY220" fmla="*/ 1428270 h 3765783"/>
                  <a:gd name="connsiteX221" fmla="*/ 3968893 w 4531188"/>
                  <a:gd name="connsiteY221" fmla="*/ 1433953 h 3765783"/>
                  <a:gd name="connsiteX222" fmla="*/ 3936628 w 4531188"/>
                  <a:gd name="connsiteY222" fmla="*/ 1412169 h 3765783"/>
                  <a:gd name="connsiteX223" fmla="*/ 3926850 w 4531188"/>
                  <a:gd name="connsiteY223" fmla="*/ 1404592 h 3765783"/>
                  <a:gd name="connsiteX224" fmla="*/ 3929784 w 4531188"/>
                  <a:gd name="connsiteY224" fmla="*/ 1451001 h 3765783"/>
                  <a:gd name="connsiteX225" fmla="*/ 3932717 w 4531188"/>
                  <a:gd name="connsiteY225" fmla="*/ 1486045 h 3765783"/>
                  <a:gd name="connsiteX226" fmla="*/ 3947383 w 4531188"/>
                  <a:gd name="connsiteY226" fmla="*/ 1576969 h 3765783"/>
                  <a:gd name="connsiteX227" fmla="*/ 4031470 w 4531188"/>
                  <a:gd name="connsiteY227" fmla="*/ 1511618 h 3765783"/>
                  <a:gd name="connsiteX228" fmla="*/ 4092090 w 4531188"/>
                  <a:gd name="connsiteY228" fmla="*/ 1563710 h 3765783"/>
                  <a:gd name="connsiteX229" fmla="*/ 4116533 w 4531188"/>
                  <a:gd name="connsiteY229" fmla="*/ 1735140 h 3765783"/>
                  <a:gd name="connsiteX230" fmla="*/ 4182042 w 4531188"/>
                  <a:gd name="connsiteY230" fmla="*/ 1697255 h 3765783"/>
                  <a:gd name="connsiteX231" fmla="*/ 4208442 w 4531188"/>
                  <a:gd name="connsiteY231" fmla="*/ 1715250 h 3765783"/>
                  <a:gd name="connsiteX232" fmla="*/ 4187908 w 4531188"/>
                  <a:gd name="connsiteY232" fmla="*/ 1800492 h 3765783"/>
                  <a:gd name="connsiteX233" fmla="*/ 4271994 w 4531188"/>
                  <a:gd name="connsiteY233" fmla="*/ 1766395 h 3765783"/>
                  <a:gd name="connsiteX234" fmla="*/ 4298394 w 4531188"/>
                  <a:gd name="connsiteY234" fmla="*/ 1772078 h 3765783"/>
                  <a:gd name="connsiteX235" fmla="*/ 4344348 w 4531188"/>
                  <a:gd name="connsiteY235" fmla="*/ 1841218 h 3765783"/>
                  <a:gd name="connsiteX236" fmla="*/ 4273950 w 4531188"/>
                  <a:gd name="connsiteY236" fmla="*/ 2025908 h 3765783"/>
                  <a:gd name="connsiteX237" fmla="*/ 4324793 w 4531188"/>
                  <a:gd name="connsiteY237" fmla="*/ 2021173 h 3765783"/>
                  <a:gd name="connsiteX238" fmla="*/ 4397146 w 4531188"/>
                  <a:gd name="connsiteY238" fmla="*/ 2017384 h 3765783"/>
                  <a:gd name="connsiteX239" fmla="*/ 4480254 w 4531188"/>
                  <a:gd name="connsiteY239" fmla="*/ 2027803 h 3765783"/>
                  <a:gd name="connsiteX240" fmla="*/ 4531096 w 4531188"/>
                  <a:gd name="connsiteY240" fmla="*/ 2077053 h 3765783"/>
                  <a:gd name="connsiteX241" fmla="*/ 4426478 w 4531188"/>
                  <a:gd name="connsiteY241" fmla="*/ 2201127 h 3765783"/>
                  <a:gd name="connsiteX242" fmla="*/ 4457765 w 4531188"/>
                  <a:gd name="connsiteY242" fmla="*/ 2198286 h 3765783"/>
                  <a:gd name="connsiteX243" fmla="*/ 4505675 w 4531188"/>
                  <a:gd name="connsiteY243" fmla="*/ 2222911 h 3765783"/>
                  <a:gd name="connsiteX244" fmla="*/ 4487098 w 4531188"/>
                  <a:gd name="connsiteY244" fmla="*/ 2277845 h 3765783"/>
                  <a:gd name="connsiteX245" fmla="*/ 4351191 w 4531188"/>
                  <a:gd name="connsiteY245" fmla="*/ 2346038 h 3765783"/>
                  <a:gd name="connsiteX246" fmla="*/ 4351191 w 4531188"/>
                  <a:gd name="connsiteY246" fmla="*/ 2346038 h 3765783"/>
                  <a:gd name="connsiteX247" fmla="*/ 4343369 w 4531188"/>
                  <a:gd name="connsiteY247" fmla="*/ 2346038 h 3765783"/>
                  <a:gd name="connsiteX248" fmla="*/ 4366836 w 4531188"/>
                  <a:gd name="connsiteY248" fmla="*/ 2372557 h 3765783"/>
                  <a:gd name="connsiteX249" fmla="*/ 4394212 w 4531188"/>
                  <a:gd name="connsiteY249" fmla="*/ 2405707 h 3765783"/>
                  <a:gd name="connsiteX250" fmla="*/ 4388346 w 4531188"/>
                  <a:gd name="connsiteY250" fmla="*/ 2410443 h 3765783"/>
                  <a:gd name="connsiteX251" fmla="*/ 4388346 w 4531188"/>
                  <a:gd name="connsiteY251" fmla="*/ 2517468 h 3765783"/>
                  <a:gd name="connsiteX252" fmla="*/ 4307193 w 4531188"/>
                  <a:gd name="connsiteY252" fmla="*/ 2518415 h 3765783"/>
                  <a:gd name="connsiteX253" fmla="*/ 4305237 w 4531188"/>
                  <a:gd name="connsiteY253" fmla="*/ 2537358 h 3765783"/>
                  <a:gd name="connsiteX254" fmla="*/ 4276883 w 4531188"/>
                  <a:gd name="connsiteY254" fmla="*/ 2593239 h 3765783"/>
                  <a:gd name="connsiteX255" fmla="*/ 4285683 w 4531188"/>
                  <a:gd name="connsiteY255" fmla="*/ 2684163 h 3765783"/>
                  <a:gd name="connsiteX256" fmla="*/ 4281772 w 4531188"/>
                  <a:gd name="connsiteY256" fmla="*/ 2687952 h 3765783"/>
                  <a:gd name="connsiteX257" fmla="*/ 4308170 w 4531188"/>
                  <a:gd name="connsiteY257" fmla="*/ 2706894 h 3765783"/>
                  <a:gd name="connsiteX258" fmla="*/ 4315015 w 4531188"/>
                  <a:gd name="connsiteY258" fmla="*/ 2739097 h 3765783"/>
                  <a:gd name="connsiteX259" fmla="*/ 4272972 w 4531188"/>
                  <a:gd name="connsiteY259" fmla="*/ 2767510 h 3765783"/>
                  <a:gd name="connsiteX260" fmla="*/ 4232885 w 4531188"/>
                  <a:gd name="connsiteY260" fmla="*/ 2767510 h 3765783"/>
                  <a:gd name="connsiteX261" fmla="*/ 4273950 w 4531188"/>
                  <a:gd name="connsiteY261" fmla="*/ 2787400 h 3765783"/>
                  <a:gd name="connsiteX262" fmla="*/ 4348258 w 4531188"/>
                  <a:gd name="connsiteY262" fmla="*/ 2826232 h 3765783"/>
                  <a:gd name="connsiteX263" fmla="*/ 4408878 w 4531188"/>
                  <a:gd name="connsiteY263" fmla="*/ 2884955 h 3765783"/>
                  <a:gd name="connsiteX264" fmla="*/ 4400079 w 4531188"/>
                  <a:gd name="connsiteY264" fmla="*/ 2939888 h 3765783"/>
                  <a:gd name="connsiteX265" fmla="*/ 4359014 w 4531188"/>
                  <a:gd name="connsiteY265" fmla="*/ 2944623 h 3765783"/>
                  <a:gd name="connsiteX266" fmla="*/ 4402035 w 4531188"/>
                  <a:gd name="connsiteY266" fmla="*/ 3014711 h 3765783"/>
                  <a:gd name="connsiteX267" fmla="*/ 4395190 w 4531188"/>
                  <a:gd name="connsiteY267" fmla="*/ 3052596 h 3765783"/>
                  <a:gd name="connsiteX268" fmla="*/ 4357058 w 4531188"/>
                  <a:gd name="connsiteY268" fmla="*/ 3058279 h 3765783"/>
                  <a:gd name="connsiteX269" fmla="*/ 4324793 w 4531188"/>
                  <a:gd name="connsiteY269" fmla="*/ 3036495 h 3765783"/>
                  <a:gd name="connsiteX270" fmla="*/ 4315015 w 4531188"/>
                  <a:gd name="connsiteY270" fmla="*/ 3028918 h 3765783"/>
                  <a:gd name="connsiteX271" fmla="*/ 4317948 w 4531188"/>
                  <a:gd name="connsiteY271" fmla="*/ 3075327 h 3765783"/>
                  <a:gd name="connsiteX272" fmla="*/ 4320882 w 4531188"/>
                  <a:gd name="connsiteY272" fmla="*/ 3113213 h 3765783"/>
                  <a:gd name="connsiteX273" fmla="*/ 4320882 w 4531188"/>
                  <a:gd name="connsiteY273" fmla="*/ 3118895 h 3765783"/>
                  <a:gd name="connsiteX274" fmla="*/ 4314038 w 4531188"/>
                  <a:gd name="connsiteY274" fmla="*/ 3159622 h 3765783"/>
                  <a:gd name="connsiteX275" fmla="*/ 4302304 w 4531188"/>
                  <a:gd name="connsiteY275" fmla="*/ 3166252 h 3765783"/>
                  <a:gd name="connsiteX276" fmla="*/ 4280794 w 4531188"/>
                  <a:gd name="connsiteY276" fmla="*/ 3153939 h 3765783"/>
                  <a:gd name="connsiteX277" fmla="*/ 4276883 w 4531188"/>
                  <a:gd name="connsiteY277" fmla="*/ 3186141 h 3765783"/>
                  <a:gd name="connsiteX278" fmla="*/ 4244618 w 4531188"/>
                  <a:gd name="connsiteY278" fmla="*/ 3211714 h 3765783"/>
                  <a:gd name="connsiteX279" fmla="*/ 4262216 w 4531188"/>
                  <a:gd name="connsiteY279" fmla="*/ 3224026 h 3765783"/>
                  <a:gd name="connsiteX280" fmla="*/ 4262216 w 4531188"/>
                  <a:gd name="connsiteY280" fmla="*/ 3243916 h 3765783"/>
                  <a:gd name="connsiteX281" fmla="*/ 4220174 w 4531188"/>
                  <a:gd name="connsiteY281" fmla="*/ 3286537 h 3765783"/>
                  <a:gd name="connsiteX282" fmla="*/ 4119466 w 4531188"/>
                  <a:gd name="connsiteY282" fmla="*/ 3338629 h 3765783"/>
                  <a:gd name="connsiteX283" fmla="*/ 4163464 w 4531188"/>
                  <a:gd name="connsiteY283" fmla="*/ 3380303 h 3765783"/>
                  <a:gd name="connsiteX284" fmla="*/ 4137065 w 4531188"/>
                  <a:gd name="connsiteY284" fmla="*/ 3425765 h 3765783"/>
                  <a:gd name="connsiteX285" fmla="*/ 4036357 w 4531188"/>
                  <a:gd name="connsiteY285" fmla="*/ 3461756 h 3765783"/>
                  <a:gd name="connsiteX286" fmla="*/ 4063734 w 4531188"/>
                  <a:gd name="connsiteY286" fmla="*/ 3496800 h 3765783"/>
                  <a:gd name="connsiteX287" fmla="*/ 4053958 w 4531188"/>
                  <a:gd name="connsiteY287" fmla="*/ 3513848 h 3765783"/>
                  <a:gd name="connsiteX288" fmla="*/ 4007026 w 4531188"/>
                  <a:gd name="connsiteY288" fmla="*/ 3516689 h 3765783"/>
                  <a:gd name="connsiteX289" fmla="*/ 4030491 w 4531188"/>
                  <a:gd name="connsiteY289" fmla="*/ 3573517 h 3765783"/>
                  <a:gd name="connsiteX290" fmla="*/ 3990404 w 4531188"/>
                  <a:gd name="connsiteY290" fmla="*/ 3612349 h 3765783"/>
                  <a:gd name="connsiteX291" fmla="*/ 3867208 w 4531188"/>
                  <a:gd name="connsiteY291" fmla="*/ 3598142 h 3765783"/>
                  <a:gd name="connsiteX292" fmla="*/ 3874052 w 4531188"/>
                  <a:gd name="connsiteY292" fmla="*/ 3620873 h 3765783"/>
                  <a:gd name="connsiteX293" fmla="*/ 3889696 w 4531188"/>
                  <a:gd name="connsiteY293" fmla="*/ 3716533 h 3765783"/>
                  <a:gd name="connsiteX294" fmla="*/ 3851564 w 4531188"/>
                  <a:gd name="connsiteY294" fmla="*/ 3757260 h 3765783"/>
                  <a:gd name="connsiteX295" fmla="*/ 3775300 w 4531188"/>
                  <a:gd name="connsiteY295" fmla="*/ 3717481 h 3765783"/>
                  <a:gd name="connsiteX296" fmla="*/ 3765522 w 4531188"/>
                  <a:gd name="connsiteY296" fmla="*/ 3759154 h 3765783"/>
                  <a:gd name="connsiteX297" fmla="*/ 3725435 w 4531188"/>
                  <a:gd name="connsiteY297" fmla="*/ 3755365 h 3765783"/>
                  <a:gd name="connsiteX298" fmla="*/ 3662860 w 4531188"/>
                  <a:gd name="connsiteY298" fmla="*/ 3681489 h 3765783"/>
                  <a:gd name="connsiteX299" fmla="*/ 3652104 w 4531188"/>
                  <a:gd name="connsiteY299" fmla="*/ 3693803 h 3765783"/>
                  <a:gd name="connsiteX300" fmla="*/ 3633527 w 4531188"/>
                  <a:gd name="connsiteY300" fmla="*/ 3714639 h 3765783"/>
                  <a:gd name="connsiteX301" fmla="*/ 3629616 w 4531188"/>
                  <a:gd name="connsiteY301" fmla="*/ 3711798 h 3765783"/>
                  <a:gd name="connsiteX302" fmla="*/ 3573884 w 4531188"/>
                  <a:gd name="connsiteY302" fmla="*/ 3728846 h 3765783"/>
                  <a:gd name="connsiteX303" fmla="*/ 3546508 w 4531188"/>
                  <a:gd name="connsiteY303" fmla="*/ 3716533 h 3765783"/>
                  <a:gd name="connsiteX304" fmla="*/ 3546508 w 4531188"/>
                  <a:gd name="connsiteY304" fmla="*/ 3669177 h 3765783"/>
                  <a:gd name="connsiteX305" fmla="*/ 3532819 w 4531188"/>
                  <a:gd name="connsiteY305" fmla="*/ 3624662 h 3765783"/>
                  <a:gd name="connsiteX306" fmla="*/ 3454599 w 4531188"/>
                  <a:gd name="connsiteY306" fmla="*/ 3689067 h 3765783"/>
                  <a:gd name="connsiteX307" fmla="*/ 3437000 w 4531188"/>
                  <a:gd name="connsiteY307" fmla="*/ 3684331 h 3765783"/>
                  <a:gd name="connsiteX308" fmla="*/ 3416467 w 4531188"/>
                  <a:gd name="connsiteY308" fmla="*/ 3627503 h 3765783"/>
                  <a:gd name="connsiteX309" fmla="*/ 3343137 w 4531188"/>
                  <a:gd name="connsiteY309" fmla="*/ 3670124 h 3765783"/>
                  <a:gd name="connsiteX310" fmla="*/ 3314782 w 4531188"/>
                  <a:gd name="connsiteY310" fmla="*/ 3647393 h 3765783"/>
                  <a:gd name="connsiteX311" fmla="*/ 3331404 w 4531188"/>
                  <a:gd name="connsiteY311" fmla="*/ 3566887 h 3765783"/>
                  <a:gd name="connsiteX312" fmla="*/ 3277628 w 4531188"/>
                  <a:gd name="connsiteY312" fmla="*/ 3583935 h 3765783"/>
                  <a:gd name="connsiteX313" fmla="*/ 3258073 w 4531188"/>
                  <a:gd name="connsiteY313" fmla="*/ 3575411 h 3765783"/>
                  <a:gd name="connsiteX314" fmla="*/ 3263939 w 4531188"/>
                  <a:gd name="connsiteY314" fmla="*/ 3535632 h 3765783"/>
                  <a:gd name="connsiteX315" fmla="*/ 3233630 w 4531188"/>
                  <a:gd name="connsiteY315" fmla="*/ 3543209 h 3765783"/>
                  <a:gd name="connsiteX316" fmla="*/ 3233630 w 4531188"/>
                  <a:gd name="connsiteY316" fmla="*/ 3543209 h 3765783"/>
                  <a:gd name="connsiteX317" fmla="*/ 3215052 w 4531188"/>
                  <a:gd name="connsiteY317" fmla="*/ 3536579 h 3765783"/>
                  <a:gd name="connsiteX318" fmla="*/ 3182786 w 4531188"/>
                  <a:gd name="connsiteY318" fmla="*/ 3560257 h 3765783"/>
                  <a:gd name="connsiteX319" fmla="*/ 3162254 w 4531188"/>
                  <a:gd name="connsiteY319" fmla="*/ 3554575 h 3765783"/>
                  <a:gd name="connsiteX320" fmla="*/ 3119233 w 4531188"/>
                  <a:gd name="connsiteY320" fmla="*/ 3475016 h 3765783"/>
                  <a:gd name="connsiteX321" fmla="*/ 3116300 w 4531188"/>
                  <a:gd name="connsiteY321" fmla="*/ 3476910 h 3765783"/>
                  <a:gd name="connsiteX322" fmla="*/ 3070346 w 4531188"/>
                  <a:gd name="connsiteY322" fmla="*/ 3466492 h 3765783"/>
                  <a:gd name="connsiteX323" fmla="*/ 3084034 w 4531188"/>
                  <a:gd name="connsiteY323" fmla="*/ 3393563 h 3765783"/>
                  <a:gd name="connsiteX324" fmla="*/ 3090878 w 4531188"/>
                  <a:gd name="connsiteY324" fmla="*/ 3385038 h 3765783"/>
                  <a:gd name="connsiteX325" fmla="*/ 3023414 w 4531188"/>
                  <a:gd name="connsiteY325" fmla="*/ 3402087 h 3765783"/>
                  <a:gd name="connsiteX326" fmla="*/ 3001904 w 4531188"/>
                  <a:gd name="connsiteY326" fmla="*/ 3398298 h 3765783"/>
                  <a:gd name="connsiteX327" fmla="*/ 2980393 w 4531188"/>
                  <a:gd name="connsiteY327" fmla="*/ 3374620 h 3765783"/>
                  <a:gd name="connsiteX328" fmla="*/ 2986260 w 4531188"/>
                  <a:gd name="connsiteY328" fmla="*/ 3352836 h 3765783"/>
                  <a:gd name="connsiteX329" fmla="*/ 2935417 w 4531188"/>
                  <a:gd name="connsiteY329" fmla="*/ 3345259 h 3765783"/>
                  <a:gd name="connsiteX330" fmla="*/ 2932484 w 4531188"/>
                  <a:gd name="connsiteY330" fmla="*/ 3316845 h 3765783"/>
                  <a:gd name="connsiteX331" fmla="*/ 2972571 w 4531188"/>
                  <a:gd name="connsiteY331" fmla="*/ 3258123 h 3765783"/>
                  <a:gd name="connsiteX332" fmla="*/ 2988215 w 4531188"/>
                  <a:gd name="connsiteY332" fmla="*/ 3244863 h 3765783"/>
                  <a:gd name="connsiteX333" fmla="*/ 2990171 w 4531188"/>
                  <a:gd name="connsiteY333" fmla="*/ 3242969 h 3765783"/>
                  <a:gd name="connsiteX334" fmla="*/ 2976482 w 4531188"/>
                  <a:gd name="connsiteY334" fmla="*/ 3234445 h 3765783"/>
                  <a:gd name="connsiteX335" fmla="*/ 2975504 w 4531188"/>
                  <a:gd name="connsiteY335" fmla="*/ 3210767 h 3765783"/>
                  <a:gd name="connsiteX336" fmla="*/ 2974527 w 4531188"/>
                  <a:gd name="connsiteY336" fmla="*/ 3208872 h 3765783"/>
                  <a:gd name="connsiteX337" fmla="*/ 2942261 w 4531188"/>
                  <a:gd name="connsiteY337" fmla="*/ 3181406 h 3765783"/>
                  <a:gd name="connsiteX338" fmla="*/ 2945194 w 4531188"/>
                  <a:gd name="connsiteY338" fmla="*/ 3158675 h 3765783"/>
                  <a:gd name="connsiteX339" fmla="*/ 2935417 w 4531188"/>
                  <a:gd name="connsiteY339" fmla="*/ 3137838 h 3765783"/>
                  <a:gd name="connsiteX340" fmla="*/ 2885552 w 4531188"/>
                  <a:gd name="connsiteY340" fmla="*/ 3073433 h 3765783"/>
                  <a:gd name="connsiteX341" fmla="*/ 2821021 w 4531188"/>
                  <a:gd name="connsiteY341" fmla="*/ 3103741 h 3765783"/>
                  <a:gd name="connsiteX342" fmla="*/ 2778978 w 4531188"/>
                  <a:gd name="connsiteY342" fmla="*/ 3027971 h 3765783"/>
                  <a:gd name="connsiteX343" fmla="*/ 2698803 w 4531188"/>
                  <a:gd name="connsiteY343" fmla="*/ 3119842 h 3765783"/>
                  <a:gd name="connsiteX344" fmla="*/ 2673381 w 4531188"/>
                  <a:gd name="connsiteY344" fmla="*/ 3111318 h 3765783"/>
                  <a:gd name="connsiteX345" fmla="*/ 2629383 w 4531188"/>
                  <a:gd name="connsiteY345" fmla="*/ 2983456 h 3765783"/>
                  <a:gd name="connsiteX346" fmla="*/ 2629383 w 4531188"/>
                  <a:gd name="connsiteY346" fmla="*/ 2973037 h 3765783"/>
                  <a:gd name="connsiteX347" fmla="*/ 2636227 w 4531188"/>
                  <a:gd name="connsiteY347" fmla="*/ 2826232 h 3765783"/>
                  <a:gd name="connsiteX348" fmla="*/ 2483699 w 4531188"/>
                  <a:gd name="connsiteY348" fmla="*/ 3034601 h 3765783"/>
                  <a:gd name="connsiteX349" fmla="*/ 2451434 w 4531188"/>
                  <a:gd name="connsiteY349" fmla="*/ 3019447 h 3765783"/>
                  <a:gd name="connsiteX350" fmla="*/ 2410368 w 4531188"/>
                  <a:gd name="connsiteY350" fmla="*/ 2695529 h 3765783"/>
                  <a:gd name="connsiteX351" fmla="*/ 2305749 w 4531188"/>
                  <a:gd name="connsiteY351" fmla="*/ 2776982 h 3765783"/>
                  <a:gd name="connsiteX352" fmla="*/ 2275439 w 4531188"/>
                  <a:gd name="connsiteY352" fmla="*/ 2763722 h 3765783"/>
                  <a:gd name="connsiteX353" fmla="*/ 2261751 w 4531188"/>
                  <a:gd name="connsiteY353" fmla="*/ 2743832 h 3765783"/>
                  <a:gd name="connsiteX354" fmla="*/ 2261751 w 4531188"/>
                  <a:gd name="connsiteY354" fmla="*/ 2746673 h 3765783"/>
                  <a:gd name="connsiteX355" fmla="*/ 2261751 w 4531188"/>
                  <a:gd name="connsiteY355" fmla="*/ 2756145 h 3765783"/>
                  <a:gd name="connsiteX356" fmla="*/ 2251974 w 4531188"/>
                  <a:gd name="connsiteY356" fmla="*/ 2817708 h 3765783"/>
                  <a:gd name="connsiteX357" fmla="*/ 2237307 w 4531188"/>
                  <a:gd name="connsiteY357" fmla="*/ 2825285 h 3765783"/>
                  <a:gd name="connsiteX358" fmla="*/ 2191353 w 4531188"/>
                  <a:gd name="connsiteY358" fmla="*/ 2788347 h 3765783"/>
                  <a:gd name="connsiteX359" fmla="*/ 2193308 w 4531188"/>
                  <a:gd name="connsiteY359" fmla="*/ 2857488 h 3765783"/>
                  <a:gd name="connsiteX360" fmla="*/ 2122911 w 4531188"/>
                  <a:gd name="connsiteY360" fmla="*/ 2898214 h 3765783"/>
                  <a:gd name="connsiteX361" fmla="*/ 2168865 w 4531188"/>
                  <a:gd name="connsiteY361" fmla="*/ 2920945 h 3765783"/>
                  <a:gd name="connsiteX362" fmla="*/ 2167888 w 4531188"/>
                  <a:gd name="connsiteY362" fmla="*/ 2948412 h 3765783"/>
                  <a:gd name="connsiteX363" fmla="*/ 2102378 w 4531188"/>
                  <a:gd name="connsiteY363" fmla="*/ 3013764 h 3765783"/>
                  <a:gd name="connsiteX364" fmla="*/ 1928340 w 4531188"/>
                  <a:gd name="connsiteY364" fmla="*/ 3099005 h 3765783"/>
                  <a:gd name="connsiteX365" fmla="*/ 2010471 w 4531188"/>
                  <a:gd name="connsiteY365" fmla="*/ 3166252 h 3765783"/>
                  <a:gd name="connsiteX366" fmla="*/ 1970383 w 4531188"/>
                  <a:gd name="connsiteY366" fmla="*/ 3234445 h 3765783"/>
                  <a:gd name="connsiteX367" fmla="*/ 1801233 w 4531188"/>
                  <a:gd name="connsiteY367" fmla="*/ 3292220 h 3765783"/>
                  <a:gd name="connsiteX368" fmla="*/ 1854031 w 4531188"/>
                  <a:gd name="connsiteY368" fmla="*/ 3351889 h 3765783"/>
                  <a:gd name="connsiteX369" fmla="*/ 1840343 w 4531188"/>
                  <a:gd name="connsiteY369" fmla="*/ 3374620 h 3765783"/>
                  <a:gd name="connsiteX370" fmla="*/ 1804166 w 4531188"/>
                  <a:gd name="connsiteY370" fmla="*/ 3385038 h 3765783"/>
                  <a:gd name="connsiteX371" fmla="*/ 1752346 w 4531188"/>
                  <a:gd name="connsiteY371" fmla="*/ 3373673 h 3765783"/>
                  <a:gd name="connsiteX372" fmla="*/ 1801233 w 4531188"/>
                  <a:gd name="connsiteY372" fmla="*/ 3472174 h 3765783"/>
                  <a:gd name="connsiteX373" fmla="*/ 1740613 w 4531188"/>
                  <a:gd name="connsiteY373" fmla="*/ 3529949 h 3765783"/>
                  <a:gd name="connsiteX374" fmla="*/ 1670215 w 4531188"/>
                  <a:gd name="connsiteY374" fmla="*/ 3541314 h 3765783"/>
                  <a:gd name="connsiteX375" fmla="*/ 1539198 w 4531188"/>
                  <a:gd name="connsiteY375" fmla="*/ 3500588 h 3765783"/>
                  <a:gd name="connsiteX376" fmla="*/ 1553864 w 4531188"/>
                  <a:gd name="connsiteY376" fmla="*/ 3547945 h 3765783"/>
                  <a:gd name="connsiteX377" fmla="*/ 1578307 w 4531188"/>
                  <a:gd name="connsiteY377" fmla="*/ 3696644 h 3765783"/>
                  <a:gd name="connsiteX378" fmla="*/ 1523553 w 4531188"/>
                  <a:gd name="connsiteY378" fmla="*/ 3757260 h 3765783"/>
                  <a:gd name="connsiteX379" fmla="*/ 1392536 w 4531188"/>
                  <a:gd name="connsiteY379" fmla="*/ 3681489 h 3765783"/>
                  <a:gd name="connsiteX380" fmla="*/ 1385692 w 4531188"/>
                  <a:gd name="connsiteY380" fmla="*/ 3761049 h 3765783"/>
                  <a:gd name="connsiteX381" fmla="*/ 1364181 w 4531188"/>
                  <a:gd name="connsiteY381" fmla="*/ 3765784 h 3765783"/>
                  <a:gd name="connsiteX382" fmla="*/ 1228275 w 4531188"/>
                  <a:gd name="connsiteY382" fmla="*/ 3618979 h 3765783"/>
                  <a:gd name="connsiteX383" fmla="*/ 1241963 w 4531188"/>
                  <a:gd name="connsiteY383" fmla="*/ 3630345 h 3765783"/>
                  <a:gd name="connsiteX384" fmla="*/ 1331915 w 4531188"/>
                  <a:gd name="connsiteY384" fmla="*/ 3742106 h 3765783"/>
                  <a:gd name="connsiteX385" fmla="*/ 1377869 w 4531188"/>
                  <a:gd name="connsiteY385" fmla="*/ 3747789 h 3765783"/>
                  <a:gd name="connsiteX386" fmla="*/ 1375914 w 4531188"/>
                  <a:gd name="connsiteY386" fmla="*/ 3683384 h 3765783"/>
                  <a:gd name="connsiteX387" fmla="*/ 1377869 w 4531188"/>
                  <a:gd name="connsiteY387" fmla="*/ 3670124 h 3765783"/>
                  <a:gd name="connsiteX388" fmla="*/ 1400358 w 4531188"/>
                  <a:gd name="connsiteY388" fmla="*/ 3669177 h 3765783"/>
                  <a:gd name="connsiteX389" fmla="*/ 1522576 w 4531188"/>
                  <a:gd name="connsiteY389" fmla="*/ 3743053 h 3765783"/>
                  <a:gd name="connsiteX390" fmla="*/ 1562663 w 4531188"/>
                  <a:gd name="connsiteY390" fmla="*/ 3695697 h 3765783"/>
                  <a:gd name="connsiteX391" fmla="*/ 1539198 w 4531188"/>
                  <a:gd name="connsiteY391" fmla="*/ 3551733 h 3765783"/>
                  <a:gd name="connsiteX392" fmla="*/ 1525509 w 4531188"/>
                  <a:gd name="connsiteY392" fmla="*/ 3502482 h 3765783"/>
                  <a:gd name="connsiteX393" fmla="*/ 1528442 w 4531188"/>
                  <a:gd name="connsiteY393" fmla="*/ 3491117 h 3765783"/>
                  <a:gd name="connsiteX394" fmla="*/ 1547997 w 4531188"/>
                  <a:gd name="connsiteY394" fmla="*/ 3488275 h 3765783"/>
                  <a:gd name="connsiteX395" fmla="*/ 1670215 w 4531188"/>
                  <a:gd name="connsiteY395" fmla="*/ 3526160 h 3765783"/>
                  <a:gd name="connsiteX396" fmla="*/ 1735724 w 4531188"/>
                  <a:gd name="connsiteY396" fmla="*/ 3515742 h 3765783"/>
                  <a:gd name="connsiteX397" fmla="*/ 1786567 w 4531188"/>
                  <a:gd name="connsiteY397" fmla="*/ 3468386 h 3765783"/>
                  <a:gd name="connsiteX398" fmla="*/ 1738658 w 4531188"/>
                  <a:gd name="connsiteY398" fmla="*/ 3381250 h 3765783"/>
                  <a:gd name="connsiteX399" fmla="*/ 1735724 w 4531188"/>
                  <a:gd name="connsiteY399" fmla="*/ 3367043 h 3765783"/>
                  <a:gd name="connsiteX400" fmla="*/ 1754301 w 4531188"/>
                  <a:gd name="connsiteY400" fmla="*/ 3358519 h 3765783"/>
                  <a:gd name="connsiteX401" fmla="*/ 1803188 w 4531188"/>
                  <a:gd name="connsiteY401" fmla="*/ 3369884 h 3765783"/>
                  <a:gd name="connsiteX402" fmla="*/ 1830565 w 4531188"/>
                  <a:gd name="connsiteY402" fmla="*/ 3362307 h 3765783"/>
                  <a:gd name="connsiteX403" fmla="*/ 1837409 w 4531188"/>
                  <a:gd name="connsiteY403" fmla="*/ 3350942 h 3765783"/>
                  <a:gd name="connsiteX404" fmla="*/ 1789500 w 4531188"/>
                  <a:gd name="connsiteY404" fmla="*/ 3302638 h 3765783"/>
                  <a:gd name="connsiteX405" fmla="*/ 1783634 w 4531188"/>
                  <a:gd name="connsiteY405" fmla="*/ 3288431 h 3765783"/>
                  <a:gd name="connsiteX406" fmla="*/ 1798300 w 4531188"/>
                  <a:gd name="connsiteY406" fmla="*/ 3277066 h 3765783"/>
                  <a:gd name="connsiteX407" fmla="*/ 1959627 w 4531188"/>
                  <a:gd name="connsiteY407" fmla="*/ 3222132 h 3765783"/>
                  <a:gd name="connsiteX408" fmla="*/ 1994826 w 4531188"/>
                  <a:gd name="connsiteY408" fmla="*/ 3167199 h 3765783"/>
                  <a:gd name="connsiteX409" fmla="*/ 1921495 w 4531188"/>
                  <a:gd name="connsiteY409" fmla="*/ 3111318 h 3765783"/>
                  <a:gd name="connsiteX410" fmla="*/ 1912696 w 4531188"/>
                  <a:gd name="connsiteY410" fmla="*/ 3097111 h 3765783"/>
                  <a:gd name="connsiteX411" fmla="*/ 1924428 w 4531188"/>
                  <a:gd name="connsiteY411" fmla="*/ 3084798 h 3765783"/>
                  <a:gd name="connsiteX412" fmla="*/ 2091624 w 4531188"/>
                  <a:gd name="connsiteY412" fmla="*/ 3002398 h 3765783"/>
                  <a:gd name="connsiteX413" fmla="*/ 2152243 w 4531188"/>
                  <a:gd name="connsiteY413" fmla="*/ 2942729 h 3765783"/>
                  <a:gd name="connsiteX414" fmla="*/ 2153221 w 4531188"/>
                  <a:gd name="connsiteY414" fmla="*/ 2928522 h 3765783"/>
                  <a:gd name="connsiteX415" fmla="*/ 2101401 w 4531188"/>
                  <a:gd name="connsiteY415" fmla="*/ 2910527 h 3765783"/>
                  <a:gd name="connsiteX416" fmla="*/ 2088690 w 4531188"/>
                  <a:gd name="connsiteY416" fmla="*/ 2895373 h 3765783"/>
                  <a:gd name="connsiteX417" fmla="*/ 2102378 w 4531188"/>
                  <a:gd name="connsiteY417" fmla="*/ 2883060 h 3765783"/>
                  <a:gd name="connsiteX418" fmla="*/ 2104334 w 4531188"/>
                  <a:gd name="connsiteY418" fmla="*/ 2883060 h 3765783"/>
                  <a:gd name="connsiteX419" fmla="*/ 2119000 w 4531188"/>
                  <a:gd name="connsiteY419" fmla="*/ 2884007 h 3765783"/>
                  <a:gd name="connsiteX420" fmla="*/ 2177665 w 4531188"/>
                  <a:gd name="connsiteY420" fmla="*/ 2850858 h 3765783"/>
                  <a:gd name="connsiteX421" fmla="*/ 2168865 w 4531188"/>
                  <a:gd name="connsiteY421" fmla="*/ 2782664 h 3765783"/>
                  <a:gd name="connsiteX422" fmla="*/ 2167888 w 4531188"/>
                  <a:gd name="connsiteY422" fmla="*/ 2768457 h 3765783"/>
                  <a:gd name="connsiteX423" fmla="*/ 2191353 w 4531188"/>
                  <a:gd name="connsiteY423" fmla="*/ 2765616 h 3765783"/>
                  <a:gd name="connsiteX424" fmla="*/ 2194286 w 4531188"/>
                  <a:gd name="connsiteY424" fmla="*/ 2769405 h 3765783"/>
                  <a:gd name="connsiteX425" fmla="*/ 2236329 w 4531188"/>
                  <a:gd name="connsiteY425" fmla="*/ 2810131 h 3765783"/>
                  <a:gd name="connsiteX426" fmla="*/ 2239263 w 4531188"/>
                  <a:gd name="connsiteY426" fmla="*/ 2808237 h 3765783"/>
                  <a:gd name="connsiteX427" fmla="*/ 2246107 w 4531188"/>
                  <a:gd name="connsiteY427" fmla="*/ 2755198 h 3765783"/>
                  <a:gd name="connsiteX428" fmla="*/ 2246107 w 4531188"/>
                  <a:gd name="connsiteY428" fmla="*/ 2745726 h 3765783"/>
                  <a:gd name="connsiteX429" fmla="*/ 2242196 w 4531188"/>
                  <a:gd name="connsiteY429" fmla="*/ 2687005 h 3765783"/>
                  <a:gd name="connsiteX430" fmla="*/ 2238285 w 4531188"/>
                  <a:gd name="connsiteY430" fmla="*/ 2601763 h 3765783"/>
                  <a:gd name="connsiteX431" fmla="*/ 2252951 w 4531188"/>
                  <a:gd name="connsiteY431" fmla="*/ 2589450 h 3765783"/>
                  <a:gd name="connsiteX432" fmla="*/ 2260773 w 4531188"/>
                  <a:gd name="connsiteY432" fmla="*/ 2592292 h 3765783"/>
                  <a:gd name="connsiteX433" fmla="*/ 2271528 w 4531188"/>
                  <a:gd name="connsiteY433" fmla="*/ 2600816 h 3765783"/>
                  <a:gd name="connsiteX434" fmla="*/ 2277395 w 4531188"/>
                  <a:gd name="connsiteY434" fmla="*/ 2605551 h 3765783"/>
                  <a:gd name="connsiteX435" fmla="*/ 2274461 w 4531188"/>
                  <a:gd name="connsiteY435" fmla="*/ 2613128 h 3765783"/>
                  <a:gd name="connsiteX436" fmla="*/ 2271528 w 4531188"/>
                  <a:gd name="connsiteY436" fmla="*/ 2622600 h 3765783"/>
                  <a:gd name="connsiteX437" fmla="*/ 2285217 w 4531188"/>
                  <a:gd name="connsiteY437" fmla="*/ 2753303 h 3765783"/>
                  <a:gd name="connsiteX438" fmla="*/ 2305749 w 4531188"/>
                  <a:gd name="connsiteY438" fmla="*/ 2761827 h 3765783"/>
                  <a:gd name="connsiteX439" fmla="*/ 2424056 w 4531188"/>
                  <a:gd name="connsiteY439" fmla="*/ 2651961 h 3765783"/>
                  <a:gd name="connsiteX440" fmla="*/ 2452411 w 4531188"/>
                  <a:gd name="connsiteY440" fmla="*/ 2610287 h 3765783"/>
                  <a:gd name="connsiteX441" fmla="*/ 2435789 w 4531188"/>
                  <a:gd name="connsiteY441" fmla="*/ 2660485 h 3765783"/>
                  <a:gd name="connsiteX442" fmla="*/ 2461211 w 4531188"/>
                  <a:gd name="connsiteY442" fmla="*/ 3011869 h 3765783"/>
                  <a:gd name="connsiteX443" fmla="*/ 2482722 w 4531188"/>
                  <a:gd name="connsiteY443" fmla="*/ 3022288 h 3765783"/>
                  <a:gd name="connsiteX444" fmla="*/ 2640138 w 4531188"/>
                  <a:gd name="connsiteY444" fmla="*/ 2778876 h 3765783"/>
                  <a:gd name="connsiteX445" fmla="*/ 2658715 w 4531188"/>
                  <a:gd name="connsiteY445" fmla="*/ 2734361 h 3765783"/>
                  <a:gd name="connsiteX446" fmla="*/ 2654804 w 4531188"/>
                  <a:gd name="connsiteY446" fmla="*/ 2782664 h 3765783"/>
                  <a:gd name="connsiteX447" fmla="*/ 2651871 w 4531188"/>
                  <a:gd name="connsiteY447" fmla="*/ 2814867 h 3765783"/>
                  <a:gd name="connsiteX448" fmla="*/ 2644049 w 4531188"/>
                  <a:gd name="connsiteY448" fmla="*/ 2974931 h 3765783"/>
                  <a:gd name="connsiteX449" fmla="*/ 2644049 w 4531188"/>
                  <a:gd name="connsiteY449" fmla="*/ 2985350 h 3765783"/>
                  <a:gd name="connsiteX450" fmla="*/ 2681204 w 4531188"/>
                  <a:gd name="connsiteY450" fmla="*/ 3101847 h 3765783"/>
                  <a:gd name="connsiteX451" fmla="*/ 2698803 w 4531188"/>
                  <a:gd name="connsiteY451" fmla="*/ 3107530 h 3765783"/>
                  <a:gd name="connsiteX452" fmla="*/ 2779955 w 4531188"/>
                  <a:gd name="connsiteY452" fmla="*/ 2989139 h 3765783"/>
                  <a:gd name="connsiteX453" fmla="*/ 2796578 w 4531188"/>
                  <a:gd name="connsiteY453" fmla="*/ 2943676 h 3765783"/>
                  <a:gd name="connsiteX454" fmla="*/ 2793644 w 4531188"/>
                  <a:gd name="connsiteY454" fmla="*/ 2991980 h 3765783"/>
                  <a:gd name="connsiteX455" fmla="*/ 2822976 w 4531188"/>
                  <a:gd name="connsiteY455" fmla="*/ 3092376 h 3765783"/>
                  <a:gd name="connsiteX456" fmla="*/ 2886530 w 4531188"/>
                  <a:gd name="connsiteY456" fmla="*/ 3045966 h 3765783"/>
                  <a:gd name="connsiteX457" fmla="*/ 2907062 w 4531188"/>
                  <a:gd name="connsiteY457" fmla="*/ 3007134 h 3765783"/>
                  <a:gd name="connsiteX458" fmla="*/ 2900218 w 4531188"/>
                  <a:gd name="connsiteY458" fmla="*/ 3050702 h 3765783"/>
                  <a:gd name="connsiteX459" fmla="*/ 2899240 w 4531188"/>
                  <a:gd name="connsiteY459" fmla="*/ 3062068 h 3765783"/>
                  <a:gd name="connsiteX460" fmla="*/ 2941283 w 4531188"/>
                  <a:gd name="connsiteY460" fmla="*/ 3127419 h 3765783"/>
                  <a:gd name="connsiteX461" fmla="*/ 2945194 w 4531188"/>
                  <a:gd name="connsiteY461" fmla="*/ 3128367 h 3765783"/>
                  <a:gd name="connsiteX462" fmla="*/ 2946172 w 4531188"/>
                  <a:gd name="connsiteY462" fmla="*/ 3131208 h 3765783"/>
                  <a:gd name="connsiteX463" fmla="*/ 2958883 w 4531188"/>
                  <a:gd name="connsiteY463" fmla="*/ 3157727 h 3765783"/>
                  <a:gd name="connsiteX464" fmla="*/ 2960839 w 4531188"/>
                  <a:gd name="connsiteY464" fmla="*/ 3161516 h 3765783"/>
                  <a:gd name="connsiteX465" fmla="*/ 2958883 w 4531188"/>
                  <a:gd name="connsiteY465" fmla="*/ 3165305 h 3765783"/>
                  <a:gd name="connsiteX466" fmla="*/ 2954972 w 4531188"/>
                  <a:gd name="connsiteY466" fmla="*/ 3180459 h 3765783"/>
                  <a:gd name="connsiteX467" fmla="*/ 2978438 w 4531188"/>
                  <a:gd name="connsiteY467" fmla="*/ 3197507 h 3765783"/>
                  <a:gd name="connsiteX468" fmla="*/ 2982348 w 4531188"/>
                  <a:gd name="connsiteY468" fmla="*/ 3198454 h 3765783"/>
                  <a:gd name="connsiteX469" fmla="*/ 2984304 w 4531188"/>
                  <a:gd name="connsiteY469" fmla="*/ 3201295 h 3765783"/>
                  <a:gd name="connsiteX470" fmla="*/ 2989193 w 4531188"/>
                  <a:gd name="connsiteY470" fmla="*/ 3208872 h 3765783"/>
                  <a:gd name="connsiteX471" fmla="*/ 2991149 w 4531188"/>
                  <a:gd name="connsiteY471" fmla="*/ 3211714 h 3765783"/>
                  <a:gd name="connsiteX472" fmla="*/ 2989193 w 4531188"/>
                  <a:gd name="connsiteY472" fmla="*/ 3215502 h 3765783"/>
                  <a:gd name="connsiteX473" fmla="*/ 2987238 w 4531188"/>
                  <a:gd name="connsiteY473" fmla="*/ 3229709 h 3765783"/>
                  <a:gd name="connsiteX474" fmla="*/ 2997015 w 4531188"/>
                  <a:gd name="connsiteY474" fmla="*/ 3232551 h 3765783"/>
                  <a:gd name="connsiteX475" fmla="*/ 3001904 w 4531188"/>
                  <a:gd name="connsiteY475" fmla="*/ 3232551 h 3765783"/>
                  <a:gd name="connsiteX476" fmla="*/ 3005815 w 4531188"/>
                  <a:gd name="connsiteY476" fmla="*/ 3231604 h 3765783"/>
                  <a:gd name="connsiteX477" fmla="*/ 3015592 w 4531188"/>
                  <a:gd name="connsiteY477" fmla="*/ 3242969 h 3765783"/>
                  <a:gd name="connsiteX478" fmla="*/ 3009726 w 4531188"/>
                  <a:gd name="connsiteY478" fmla="*/ 3247705 h 3765783"/>
                  <a:gd name="connsiteX479" fmla="*/ 2996038 w 4531188"/>
                  <a:gd name="connsiteY479" fmla="*/ 3259070 h 3765783"/>
                  <a:gd name="connsiteX480" fmla="*/ 2979415 w 4531188"/>
                  <a:gd name="connsiteY480" fmla="*/ 3272330 h 3765783"/>
                  <a:gd name="connsiteX481" fmla="*/ 2944217 w 4531188"/>
                  <a:gd name="connsiteY481" fmla="*/ 3323475 h 3765783"/>
                  <a:gd name="connsiteX482" fmla="*/ 2944217 w 4531188"/>
                  <a:gd name="connsiteY482" fmla="*/ 3339576 h 3765783"/>
                  <a:gd name="connsiteX483" fmla="*/ 2959861 w 4531188"/>
                  <a:gd name="connsiteY483" fmla="*/ 3344312 h 3765783"/>
                  <a:gd name="connsiteX484" fmla="*/ 3004837 w 4531188"/>
                  <a:gd name="connsiteY484" fmla="*/ 3334841 h 3765783"/>
                  <a:gd name="connsiteX485" fmla="*/ 3040036 w 4531188"/>
                  <a:gd name="connsiteY485" fmla="*/ 3323475 h 3765783"/>
                  <a:gd name="connsiteX486" fmla="*/ 3011681 w 4531188"/>
                  <a:gd name="connsiteY486" fmla="*/ 3347153 h 3765783"/>
                  <a:gd name="connsiteX487" fmla="*/ 2992127 w 4531188"/>
                  <a:gd name="connsiteY487" fmla="*/ 3375567 h 3765783"/>
                  <a:gd name="connsiteX488" fmla="*/ 3005815 w 4531188"/>
                  <a:gd name="connsiteY488" fmla="*/ 3387880 h 3765783"/>
                  <a:gd name="connsiteX489" fmla="*/ 3020481 w 4531188"/>
                  <a:gd name="connsiteY489" fmla="*/ 3390721 h 3765783"/>
                  <a:gd name="connsiteX490" fmla="*/ 3094789 w 4531188"/>
                  <a:gd name="connsiteY490" fmla="*/ 3368937 h 3765783"/>
                  <a:gd name="connsiteX491" fmla="*/ 3107500 w 4531188"/>
                  <a:gd name="connsiteY491" fmla="*/ 3362307 h 3765783"/>
                  <a:gd name="connsiteX492" fmla="*/ 3136832 w 4531188"/>
                  <a:gd name="connsiteY492" fmla="*/ 3346206 h 3765783"/>
                  <a:gd name="connsiteX493" fmla="*/ 3115322 w 4531188"/>
                  <a:gd name="connsiteY493" fmla="*/ 3376514 h 3765783"/>
                  <a:gd name="connsiteX494" fmla="*/ 3092834 w 4531188"/>
                  <a:gd name="connsiteY494" fmla="*/ 3405875 h 3765783"/>
                  <a:gd name="connsiteX495" fmla="*/ 3080123 w 4531188"/>
                  <a:gd name="connsiteY495" fmla="*/ 3463650 h 3765783"/>
                  <a:gd name="connsiteX496" fmla="*/ 3107500 w 4531188"/>
                  <a:gd name="connsiteY496" fmla="*/ 3467439 h 3765783"/>
                  <a:gd name="connsiteX497" fmla="*/ 3118256 w 4531188"/>
                  <a:gd name="connsiteY497" fmla="*/ 3461756 h 3765783"/>
                  <a:gd name="connsiteX498" fmla="*/ 3129988 w 4531188"/>
                  <a:gd name="connsiteY498" fmla="*/ 3453232 h 3765783"/>
                  <a:gd name="connsiteX499" fmla="*/ 3130966 w 4531188"/>
                  <a:gd name="connsiteY499" fmla="*/ 3466492 h 3765783"/>
                  <a:gd name="connsiteX500" fmla="*/ 3167143 w 4531188"/>
                  <a:gd name="connsiteY500" fmla="*/ 3546050 h 3765783"/>
                  <a:gd name="connsiteX501" fmla="*/ 3204297 w 4531188"/>
                  <a:gd name="connsiteY501" fmla="*/ 3524266 h 3765783"/>
                  <a:gd name="connsiteX502" fmla="*/ 3210163 w 4531188"/>
                  <a:gd name="connsiteY502" fmla="*/ 3507218 h 3765783"/>
                  <a:gd name="connsiteX503" fmla="*/ 3218963 w 4531188"/>
                  <a:gd name="connsiteY503" fmla="*/ 3523319 h 3765783"/>
                  <a:gd name="connsiteX504" fmla="*/ 3232652 w 4531188"/>
                  <a:gd name="connsiteY504" fmla="*/ 3532790 h 3765783"/>
                  <a:gd name="connsiteX505" fmla="*/ 3277628 w 4531188"/>
                  <a:gd name="connsiteY505" fmla="*/ 3513848 h 3765783"/>
                  <a:gd name="connsiteX506" fmla="*/ 3284472 w 4531188"/>
                  <a:gd name="connsiteY506" fmla="*/ 3506271 h 3765783"/>
                  <a:gd name="connsiteX507" fmla="*/ 3297182 w 4531188"/>
                  <a:gd name="connsiteY507" fmla="*/ 3514795 h 3765783"/>
                  <a:gd name="connsiteX508" fmla="*/ 3292294 w 4531188"/>
                  <a:gd name="connsiteY508" fmla="*/ 3522372 h 3765783"/>
                  <a:gd name="connsiteX509" fmla="*/ 3290338 w 4531188"/>
                  <a:gd name="connsiteY509" fmla="*/ 3525213 h 3765783"/>
                  <a:gd name="connsiteX510" fmla="*/ 3278606 w 4531188"/>
                  <a:gd name="connsiteY510" fmla="*/ 3544156 h 3765783"/>
                  <a:gd name="connsiteX511" fmla="*/ 3270784 w 4531188"/>
                  <a:gd name="connsiteY511" fmla="*/ 3572570 h 3765783"/>
                  <a:gd name="connsiteX512" fmla="*/ 3277628 w 4531188"/>
                  <a:gd name="connsiteY512" fmla="*/ 3574464 h 3765783"/>
                  <a:gd name="connsiteX513" fmla="*/ 3356825 w 4531188"/>
                  <a:gd name="connsiteY513" fmla="*/ 3541314 h 3765783"/>
                  <a:gd name="connsiteX514" fmla="*/ 3401801 w 4531188"/>
                  <a:gd name="connsiteY514" fmla="*/ 3514795 h 3765783"/>
                  <a:gd name="connsiteX515" fmla="*/ 3366602 w 4531188"/>
                  <a:gd name="connsiteY515" fmla="*/ 3551733 h 3765783"/>
                  <a:gd name="connsiteX516" fmla="*/ 3329448 w 4531188"/>
                  <a:gd name="connsiteY516" fmla="*/ 3647393 h 3765783"/>
                  <a:gd name="connsiteX517" fmla="*/ 3343137 w 4531188"/>
                  <a:gd name="connsiteY517" fmla="*/ 3659706 h 3765783"/>
                  <a:gd name="connsiteX518" fmla="*/ 3412556 w 4531188"/>
                  <a:gd name="connsiteY518" fmla="*/ 3614243 h 3765783"/>
                  <a:gd name="connsiteX519" fmla="*/ 3423312 w 4531188"/>
                  <a:gd name="connsiteY519" fmla="*/ 3589618 h 3765783"/>
                  <a:gd name="connsiteX520" fmla="*/ 3431134 w 4531188"/>
                  <a:gd name="connsiteY520" fmla="*/ 3582041 h 3765783"/>
                  <a:gd name="connsiteX521" fmla="*/ 3435045 w 4531188"/>
                  <a:gd name="connsiteY521" fmla="*/ 3582041 h 3765783"/>
                  <a:gd name="connsiteX522" fmla="*/ 3437000 w 4531188"/>
                  <a:gd name="connsiteY522" fmla="*/ 3584883 h 3765783"/>
                  <a:gd name="connsiteX523" fmla="*/ 3437000 w 4531188"/>
                  <a:gd name="connsiteY523" fmla="*/ 3597195 h 3765783"/>
                  <a:gd name="connsiteX524" fmla="*/ 3432112 w 4531188"/>
                  <a:gd name="connsiteY524" fmla="*/ 3630345 h 3765783"/>
                  <a:gd name="connsiteX525" fmla="*/ 3432112 w 4531188"/>
                  <a:gd name="connsiteY525" fmla="*/ 3632239 h 3765783"/>
                  <a:gd name="connsiteX526" fmla="*/ 3445800 w 4531188"/>
                  <a:gd name="connsiteY526" fmla="*/ 3676754 h 3765783"/>
                  <a:gd name="connsiteX527" fmla="*/ 3455577 w 4531188"/>
                  <a:gd name="connsiteY527" fmla="*/ 3679596 h 3765783"/>
                  <a:gd name="connsiteX528" fmla="*/ 3533797 w 4531188"/>
                  <a:gd name="connsiteY528" fmla="*/ 3601931 h 3765783"/>
                  <a:gd name="connsiteX529" fmla="*/ 3548463 w 4531188"/>
                  <a:gd name="connsiteY529" fmla="*/ 3577305 h 3765783"/>
                  <a:gd name="connsiteX530" fmla="*/ 3547486 w 4531188"/>
                  <a:gd name="connsiteY530" fmla="*/ 3605719 h 3765783"/>
                  <a:gd name="connsiteX531" fmla="*/ 3561174 w 4531188"/>
                  <a:gd name="connsiteY531" fmla="*/ 3668230 h 3765783"/>
                  <a:gd name="connsiteX532" fmla="*/ 3564107 w 4531188"/>
                  <a:gd name="connsiteY532" fmla="*/ 3671071 h 3765783"/>
                  <a:gd name="connsiteX533" fmla="*/ 3562151 w 4531188"/>
                  <a:gd name="connsiteY533" fmla="*/ 3674860 h 3765783"/>
                  <a:gd name="connsiteX534" fmla="*/ 3559218 w 4531188"/>
                  <a:gd name="connsiteY534" fmla="*/ 3712745 h 3765783"/>
                  <a:gd name="connsiteX535" fmla="*/ 3630594 w 4531188"/>
                  <a:gd name="connsiteY535" fmla="*/ 3698538 h 3765783"/>
                  <a:gd name="connsiteX536" fmla="*/ 3632549 w 4531188"/>
                  <a:gd name="connsiteY536" fmla="*/ 3697591 h 3765783"/>
                  <a:gd name="connsiteX537" fmla="*/ 3640371 w 4531188"/>
                  <a:gd name="connsiteY537" fmla="*/ 3688119 h 3765783"/>
                  <a:gd name="connsiteX538" fmla="*/ 3655037 w 4531188"/>
                  <a:gd name="connsiteY538" fmla="*/ 3671071 h 3765783"/>
                  <a:gd name="connsiteX539" fmla="*/ 3664815 w 4531188"/>
                  <a:gd name="connsiteY539" fmla="*/ 3667282 h 3765783"/>
                  <a:gd name="connsiteX540" fmla="*/ 3676548 w 4531188"/>
                  <a:gd name="connsiteY540" fmla="*/ 3676754 h 3765783"/>
                  <a:gd name="connsiteX541" fmla="*/ 3731301 w 4531188"/>
                  <a:gd name="connsiteY541" fmla="*/ 3745894 h 3765783"/>
                  <a:gd name="connsiteX542" fmla="*/ 3758678 w 4531188"/>
                  <a:gd name="connsiteY542" fmla="*/ 3749683 h 3765783"/>
                  <a:gd name="connsiteX543" fmla="*/ 3755745 w 4531188"/>
                  <a:gd name="connsiteY543" fmla="*/ 3711798 h 3765783"/>
                  <a:gd name="connsiteX544" fmla="*/ 3756723 w 4531188"/>
                  <a:gd name="connsiteY544" fmla="*/ 3700432 h 3765783"/>
                  <a:gd name="connsiteX545" fmla="*/ 3775300 w 4531188"/>
                  <a:gd name="connsiteY545" fmla="*/ 3699485 h 3765783"/>
                  <a:gd name="connsiteX546" fmla="*/ 3850586 w 4531188"/>
                  <a:gd name="connsiteY546" fmla="*/ 3744948 h 3765783"/>
                  <a:gd name="connsiteX547" fmla="*/ 3873074 w 4531188"/>
                  <a:gd name="connsiteY547" fmla="*/ 3717481 h 3765783"/>
                  <a:gd name="connsiteX548" fmla="*/ 3858409 w 4531188"/>
                  <a:gd name="connsiteY548" fmla="*/ 3627503 h 3765783"/>
                  <a:gd name="connsiteX549" fmla="*/ 3849608 w 4531188"/>
                  <a:gd name="connsiteY549" fmla="*/ 3596248 h 3765783"/>
                  <a:gd name="connsiteX550" fmla="*/ 3851564 w 4531188"/>
                  <a:gd name="connsiteY550" fmla="*/ 3586777 h 3765783"/>
                  <a:gd name="connsiteX551" fmla="*/ 3868186 w 4531188"/>
                  <a:gd name="connsiteY551" fmla="*/ 3584883 h 3765783"/>
                  <a:gd name="connsiteX552" fmla="*/ 3984537 w 4531188"/>
                  <a:gd name="connsiteY552" fmla="*/ 3601931 h 3765783"/>
                  <a:gd name="connsiteX553" fmla="*/ 4014847 w 4531188"/>
                  <a:gd name="connsiteY553" fmla="*/ 3574464 h 3765783"/>
                  <a:gd name="connsiteX554" fmla="*/ 3985515 w 4531188"/>
                  <a:gd name="connsiteY554" fmla="*/ 3521425 h 3765783"/>
                  <a:gd name="connsiteX555" fmla="*/ 3983560 w 4531188"/>
                  <a:gd name="connsiteY555" fmla="*/ 3509112 h 3765783"/>
                  <a:gd name="connsiteX556" fmla="*/ 3994315 w 4531188"/>
                  <a:gd name="connsiteY556" fmla="*/ 3501535 h 3765783"/>
                  <a:gd name="connsiteX557" fmla="*/ 3995292 w 4531188"/>
                  <a:gd name="connsiteY557" fmla="*/ 3501535 h 3765783"/>
                  <a:gd name="connsiteX558" fmla="*/ 3998226 w 4531188"/>
                  <a:gd name="connsiteY558" fmla="*/ 3502482 h 3765783"/>
                  <a:gd name="connsiteX559" fmla="*/ 4044179 w 4531188"/>
                  <a:gd name="connsiteY559" fmla="*/ 3505324 h 3765783"/>
                  <a:gd name="connsiteX560" fmla="*/ 4047113 w 4531188"/>
                  <a:gd name="connsiteY560" fmla="*/ 3500588 h 3765783"/>
                  <a:gd name="connsiteX561" fmla="*/ 4018759 w 4531188"/>
                  <a:gd name="connsiteY561" fmla="*/ 3472174 h 3765783"/>
                  <a:gd name="connsiteX562" fmla="*/ 4013870 w 4531188"/>
                  <a:gd name="connsiteY562" fmla="*/ 3459862 h 3765783"/>
                  <a:gd name="connsiteX563" fmla="*/ 4025602 w 4531188"/>
                  <a:gd name="connsiteY563" fmla="*/ 3450390 h 3765783"/>
                  <a:gd name="connsiteX564" fmla="*/ 4126310 w 4531188"/>
                  <a:gd name="connsiteY564" fmla="*/ 3416293 h 3765783"/>
                  <a:gd name="connsiteX565" fmla="*/ 4146843 w 4531188"/>
                  <a:gd name="connsiteY565" fmla="*/ 3383144 h 3765783"/>
                  <a:gd name="connsiteX566" fmla="*/ 4102845 w 4531188"/>
                  <a:gd name="connsiteY566" fmla="*/ 3349995 h 3765783"/>
                  <a:gd name="connsiteX567" fmla="*/ 4095023 w 4531188"/>
                  <a:gd name="connsiteY567" fmla="*/ 3337682 h 3765783"/>
                  <a:gd name="connsiteX568" fmla="*/ 4104801 w 4531188"/>
                  <a:gd name="connsiteY568" fmla="*/ 3328210 h 3765783"/>
                  <a:gd name="connsiteX569" fmla="*/ 4209419 w 4531188"/>
                  <a:gd name="connsiteY569" fmla="*/ 3276118 h 3765783"/>
                  <a:gd name="connsiteX570" fmla="*/ 4246574 w 4531188"/>
                  <a:gd name="connsiteY570" fmla="*/ 3239180 h 3765783"/>
                  <a:gd name="connsiteX571" fmla="*/ 4247551 w 4531188"/>
                  <a:gd name="connsiteY571" fmla="*/ 3232551 h 3765783"/>
                  <a:gd name="connsiteX572" fmla="*/ 4216264 w 4531188"/>
                  <a:gd name="connsiteY572" fmla="*/ 3223079 h 3765783"/>
                  <a:gd name="connsiteX573" fmla="*/ 4205508 w 4531188"/>
                  <a:gd name="connsiteY573" fmla="*/ 3210767 h 3765783"/>
                  <a:gd name="connsiteX574" fmla="*/ 4217241 w 4531188"/>
                  <a:gd name="connsiteY574" fmla="*/ 3200348 h 3765783"/>
                  <a:gd name="connsiteX575" fmla="*/ 4219197 w 4531188"/>
                  <a:gd name="connsiteY575" fmla="*/ 3200348 h 3765783"/>
                  <a:gd name="connsiteX576" fmla="*/ 4262216 w 4531188"/>
                  <a:gd name="connsiteY576" fmla="*/ 3181406 h 3765783"/>
                  <a:gd name="connsiteX577" fmla="*/ 4256350 w 4531188"/>
                  <a:gd name="connsiteY577" fmla="*/ 3141626 h 3765783"/>
                  <a:gd name="connsiteX578" fmla="*/ 4255373 w 4531188"/>
                  <a:gd name="connsiteY578" fmla="*/ 3129314 h 3765783"/>
                  <a:gd name="connsiteX579" fmla="*/ 4274927 w 4531188"/>
                  <a:gd name="connsiteY579" fmla="*/ 3127419 h 3765783"/>
                  <a:gd name="connsiteX580" fmla="*/ 4276883 w 4531188"/>
                  <a:gd name="connsiteY580" fmla="*/ 3130261 h 3765783"/>
                  <a:gd name="connsiteX581" fmla="*/ 4301327 w 4531188"/>
                  <a:gd name="connsiteY581" fmla="*/ 3154886 h 3765783"/>
                  <a:gd name="connsiteX582" fmla="*/ 4305237 w 4531188"/>
                  <a:gd name="connsiteY582" fmla="*/ 3122684 h 3765783"/>
                  <a:gd name="connsiteX583" fmla="*/ 4305237 w 4531188"/>
                  <a:gd name="connsiteY583" fmla="*/ 3117001 h 3765783"/>
                  <a:gd name="connsiteX584" fmla="*/ 4302304 w 4531188"/>
                  <a:gd name="connsiteY584" fmla="*/ 3080063 h 3765783"/>
                  <a:gd name="connsiteX585" fmla="*/ 4300350 w 4531188"/>
                  <a:gd name="connsiteY585" fmla="*/ 3026077 h 3765783"/>
                  <a:gd name="connsiteX586" fmla="*/ 4318926 w 4531188"/>
                  <a:gd name="connsiteY586" fmla="*/ 3017552 h 3765783"/>
                  <a:gd name="connsiteX587" fmla="*/ 4334570 w 4531188"/>
                  <a:gd name="connsiteY587" fmla="*/ 3028918 h 3765783"/>
                  <a:gd name="connsiteX588" fmla="*/ 4364880 w 4531188"/>
                  <a:gd name="connsiteY588" fmla="*/ 3048808 h 3765783"/>
                  <a:gd name="connsiteX589" fmla="*/ 4385413 w 4531188"/>
                  <a:gd name="connsiteY589" fmla="*/ 3046913 h 3765783"/>
                  <a:gd name="connsiteX590" fmla="*/ 4389323 w 4531188"/>
                  <a:gd name="connsiteY590" fmla="*/ 3022288 h 3765783"/>
                  <a:gd name="connsiteX591" fmla="*/ 4334570 w 4531188"/>
                  <a:gd name="connsiteY591" fmla="*/ 2945571 h 3765783"/>
                  <a:gd name="connsiteX592" fmla="*/ 4330660 w 4531188"/>
                  <a:gd name="connsiteY592" fmla="*/ 2933258 h 3765783"/>
                  <a:gd name="connsiteX593" fmla="*/ 4348258 w 4531188"/>
                  <a:gd name="connsiteY593" fmla="*/ 2927575 h 3765783"/>
                  <a:gd name="connsiteX594" fmla="*/ 4376614 w 4531188"/>
                  <a:gd name="connsiteY594" fmla="*/ 2937047 h 3765783"/>
                  <a:gd name="connsiteX595" fmla="*/ 4393235 w 4531188"/>
                  <a:gd name="connsiteY595" fmla="*/ 2932311 h 3765783"/>
                  <a:gd name="connsiteX596" fmla="*/ 4397146 w 4531188"/>
                  <a:gd name="connsiteY596" fmla="*/ 2894426 h 3765783"/>
                  <a:gd name="connsiteX597" fmla="*/ 4342392 w 4531188"/>
                  <a:gd name="connsiteY597" fmla="*/ 2842334 h 3765783"/>
                  <a:gd name="connsiteX598" fmla="*/ 4270038 w 4531188"/>
                  <a:gd name="connsiteY598" fmla="*/ 2804448 h 3765783"/>
                  <a:gd name="connsiteX599" fmla="*/ 4213329 w 4531188"/>
                  <a:gd name="connsiteY599" fmla="*/ 2776035 h 3765783"/>
                  <a:gd name="connsiteX600" fmla="*/ 4211375 w 4531188"/>
                  <a:gd name="connsiteY600" fmla="*/ 2775087 h 3765783"/>
                  <a:gd name="connsiteX601" fmla="*/ 4210396 w 4531188"/>
                  <a:gd name="connsiteY601" fmla="*/ 2773193 h 3765783"/>
                  <a:gd name="connsiteX602" fmla="*/ 4205508 w 4531188"/>
                  <a:gd name="connsiteY602" fmla="*/ 2761827 h 3765783"/>
                  <a:gd name="connsiteX603" fmla="*/ 4201597 w 4531188"/>
                  <a:gd name="connsiteY603" fmla="*/ 2752356 h 3765783"/>
                  <a:gd name="connsiteX604" fmla="*/ 4213329 w 4531188"/>
                  <a:gd name="connsiteY604" fmla="*/ 2751409 h 3765783"/>
                  <a:gd name="connsiteX605" fmla="*/ 4217241 w 4531188"/>
                  <a:gd name="connsiteY605" fmla="*/ 2752356 h 3765783"/>
                  <a:gd name="connsiteX606" fmla="*/ 4273950 w 4531188"/>
                  <a:gd name="connsiteY606" fmla="*/ 2757092 h 3765783"/>
                  <a:gd name="connsiteX607" fmla="*/ 4304260 w 4531188"/>
                  <a:gd name="connsiteY607" fmla="*/ 2738149 h 3765783"/>
                  <a:gd name="connsiteX608" fmla="*/ 4299371 w 4531188"/>
                  <a:gd name="connsiteY608" fmla="*/ 2721101 h 3765783"/>
                  <a:gd name="connsiteX609" fmla="*/ 4267105 w 4531188"/>
                  <a:gd name="connsiteY609" fmla="*/ 2701211 h 3765783"/>
                  <a:gd name="connsiteX610" fmla="*/ 4251463 w 4531188"/>
                  <a:gd name="connsiteY610" fmla="*/ 2695529 h 3765783"/>
                  <a:gd name="connsiteX611" fmla="*/ 4266128 w 4531188"/>
                  <a:gd name="connsiteY611" fmla="*/ 2687952 h 3765783"/>
                  <a:gd name="connsiteX612" fmla="*/ 4276883 w 4531188"/>
                  <a:gd name="connsiteY612" fmla="*/ 2679427 h 3765783"/>
                  <a:gd name="connsiteX613" fmla="*/ 4264172 w 4531188"/>
                  <a:gd name="connsiteY613" fmla="*/ 2601763 h 3765783"/>
                  <a:gd name="connsiteX614" fmla="*/ 4261239 w 4531188"/>
                  <a:gd name="connsiteY614" fmla="*/ 2597974 h 3765783"/>
                  <a:gd name="connsiteX615" fmla="*/ 4264172 w 4531188"/>
                  <a:gd name="connsiteY615" fmla="*/ 2594186 h 3765783"/>
                  <a:gd name="connsiteX616" fmla="*/ 4293505 w 4531188"/>
                  <a:gd name="connsiteY616" fmla="*/ 2538305 h 3765783"/>
                  <a:gd name="connsiteX617" fmla="*/ 4292528 w 4531188"/>
                  <a:gd name="connsiteY617" fmla="*/ 2513680 h 3765783"/>
                  <a:gd name="connsiteX618" fmla="*/ 4289595 w 4531188"/>
                  <a:gd name="connsiteY618" fmla="*/ 2507997 h 3765783"/>
                  <a:gd name="connsiteX619" fmla="*/ 4301327 w 4531188"/>
                  <a:gd name="connsiteY619" fmla="*/ 2501367 h 3765783"/>
                  <a:gd name="connsiteX620" fmla="*/ 4305237 w 4531188"/>
                  <a:gd name="connsiteY620" fmla="*/ 2503261 h 3765783"/>
                  <a:gd name="connsiteX621" fmla="*/ 4378568 w 4531188"/>
                  <a:gd name="connsiteY621" fmla="*/ 2512733 h 3765783"/>
                  <a:gd name="connsiteX622" fmla="*/ 4371725 w 4531188"/>
                  <a:gd name="connsiteY622" fmla="*/ 2403813 h 3765783"/>
                  <a:gd name="connsiteX623" fmla="*/ 4370746 w 4531188"/>
                  <a:gd name="connsiteY623" fmla="*/ 2400024 h 3765783"/>
                  <a:gd name="connsiteX624" fmla="*/ 4358036 w 4531188"/>
                  <a:gd name="connsiteY624" fmla="*/ 2384870 h 3765783"/>
                  <a:gd name="connsiteX625" fmla="*/ 4335547 w 4531188"/>
                  <a:gd name="connsiteY625" fmla="*/ 2357403 h 3765783"/>
                  <a:gd name="connsiteX626" fmla="*/ 4333593 w 4531188"/>
                  <a:gd name="connsiteY626" fmla="*/ 2342249 h 3765783"/>
                  <a:gd name="connsiteX627" fmla="*/ 4346302 w 4531188"/>
                  <a:gd name="connsiteY627" fmla="*/ 2334673 h 3765783"/>
                  <a:gd name="connsiteX628" fmla="*/ 4354125 w 4531188"/>
                  <a:gd name="connsiteY628" fmla="*/ 2334673 h 3765783"/>
                  <a:gd name="connsiteX629" fmla="*/ 4479276 w 4531188"/>
                  <a:gd name="connsiteY629" fmla="*/ 2272162 h 3765783"/>
                  <a:gd name="connsiteX630" fmla="*/ 4494920 w 4531188"/>
                  <a:gd name="connsiteY630" fmla="*/ 2229541 h 3765783"/>
                  <a:gd name="connsiteX631" fmla="*/ 4461677 w 4531188"/>
                  <a:gd name="connsiteY631" fmla="*/ 2215334 h 3765783"/>
                  <a:gd name="connsiteX632" fmla="*/ 4429411 w 4531188"/>
                  <a:gd name="connsiteY632" fmla="*/ 2218176 h 3765783"/>
                  <a:gd name="connsiteX633" fmla="*/ 4427455 w 4531188"/>
                  <a:gd name="connsiteY633" fmla="*/ 2218176 h 3765783"/>
                  <a:gd name="connsiteX634" fmla="*/ 4412790 w 4531188"/>
                  <a:gd name="connsiteY634" fmla="*/ 2206810 h 3765783"/>
                  <a:gd name="connsiteX635" fmla="*/ 4420612 w 4531188"/>
                  <a:gd name="connsiteY635" fmla="*/ 2192603 h 3765783"/>
                  <a:gd name="connsiteX636" fmla="*/ 4520342 w 4531188"/>
                  <a:gd name="connsiteY636" fmla="*/ 2079895 h 3765783"/>
                  <a:gd name="connsiteX637" fmla="*/ 4479276 w 4531188"/>
                  <a:gd name="connsiteY637" fmla="*/ 2042957 h 3765783"/>
                  <a:gd name="connsiteX638" fmla="*/ 4401057 w 4531188"/>
                  <a:gd name="connsiteY638" fmla="*/ 2032539 h 3765783"/>
                  <a:gd name="connsiteX639" fmla="*/ 4329681 w 4531188"/>
                  <a:gd name="connsiteY639" fmla="*/ 2036327 h 3765783"/>
                  <a:gd name="connsiteX640" fmla="*/ 4276883 w 4531188"/>
                  <a:gd name="connsiteY640" fmla="*/ 2039168 h 3765783"/>
                  <a:gd name="connsiteX641" fmla="*/ 4276883 w 4531188"/>
                  <a:gd name="connsiteY641" fmla="*/ 2039168 h 3765783"/>
                  <a:gd name="connsiteX642" fmla="*/ 4263195 w 4531188"/>
                  <a:gd name="connsiteY642" fmla="*/ 2030644 h 3765783"/>
                  <a:gd name="connsiteX643" fmla="*/ 4267105 w 4531188"/>
                  <a:gd name="connsiteY643" fmla="*/ 2015490 h 3765783"/>
                  <a:gd name="connsiteX644" fmla="*/ 4332614 w 4531188"/>
                  <a:gd name="connsiteY644" fmla="*/ 1843113 h 3765783"/>
                  <a:gd name="connsiteX645" fmla="*/ 4295461 w 4531188"/>
                  <a:gd name="connsiteY645" fmla="*/ 1785338 h 3765783"/>
                  <a:gd name="connsiteX646" fmla="*/ 4274927 w 4531188"/>
                  <a:gd name="connsiteY646" fmla="*/ 1781549 h 3765783"/>
                  <a:gd name="connsiteX647" fmla="*/ 4197686 w 4531188"/>
                  <a:gd name="connsiteY647" fmla="*/ 1812804 h 3765783"/>
                  <a:gd name="connsiteX648" fmla="*/ 4178132 w 4531188"/>
                  <a:gd name="connsiteY648" fmla="*/ 1807122 h 3765783"/>
                  <a:gd name="connsiteX649" fmla="*/ 4178132 w 4531188"/>
                  <a:gd name="connsiteY649" fmla="*/ 1792915 h 3765783"/>
                  <a:gd name="connsiteX650" fmla="*/ 4197686 w 4531188"/>
                  <a:gd name="connsiteY650" fmla="*/ 1720933 h 3765783"/>
                  <a:gd name="connsiteX651" fmla="*/ 4185952 w 4531188"/>
                  <a:gd name="connsiteY651" fmla="*/ 1711462 h 3765783"/>
                  <a:gd name="connsiteX652" fmla="*/ 4130222 w 4531188"/>
                  <a:gd name="connsiteY652" fmla="*/ 1746506 h 3765783"/>
                  <a:gd name="connsiteX653" fmla="*/ 4109688 w 4531188"/>
                  <a:gd name="connsiteY653" fmla="*/ 1745558 h 3765783"/>
                  <a:gd name="connsiteX654" fmla="*/ 4105778 w 4531188"/>
                  <a:gd name="connsiteY654" fmla="*/ 1733246 h 3765783"/>
                  <a:gd name="connsiteX655" fmla="*/ 4083290 w 4531188"/>
                  <a:gd name="connsiteY655" fmla="*/ 1568445 h 3765783"/>
                  <a:gd name="connsiteX656" fmla="*/ 4034403 w 4531188"/>
                  <a:gd name="connsiteY656" fmla="*/ 1523930 h 3765783"/>
                  <a:gd name="connsiteX657" fmla="*/ 3963027 w 4531188"/>
                  <a:gd name="connsiteY657" fmla="*/ 1581705 h 3765783"/>
                  <a:gd name="connsiteX658" fmla="*/ 3940539 w 4531188"/>
                  <a:gd name="connsiteY658" fmla="*/ 1583599 h 3765783"/>
                  <a:gd name="connsiteX659" fmla="*/ 3936628 w 4531188"/>
                  <a:gd name="connsiteY659" fmla="*/ 1574128 h 3765783"/>
                  <a:gd name="connsiteX660" fmla="*/ 3922939 w 4531188"/>
                  <a:gd name="connsiteY660" fmla="*/ 1486992 h 3765783"/>
                  <a:gd name="connsiteX661" fmla="*/ 3922939 w 4531188"/>
                  <a:gd name="connsiteY661" fmla="*/ 1485098 h 3765783"/>
                  <a:gd name="connsiteX662" fmla="*/ 3920006 w 4531188"/>
                  <a:gd name="connsiteY662" fmla="*/ 1451001 h 3765783"/>
                  <a:gd name="connsiteX663" fmla="*/ 3918051 w 4531188"/>
                  <a:gd name="connsiteY663" fmla="*/ 1396068 h 3765783"/>
                  <a:gd name="connsiteX664" fmla="*/ 3936628 w 4531188"/>
                  <a:gd name="connsiteY664" fmla="*/ 1387544 h 3765783"/>
                  <a:gd name="connsiteX665" fmla="*/ 3952272 w 4531188"/>
                  <a:gd name="connsiteY665" fmla="*/ 1398909 h 3765783"/>
                  <a:gd name="connsiteX666" fmla="*/ 3982582 w 4531188"/>
                  <a:gd name="connsiteY666" fmla="*/ 1418799 h 3765783"/>
                  <a:gd name="connsiteX667" fmla="*/ 4003114 w 4531188"/>
                  <a:gd name="connsiteY667" fmla="*/ 1416905 h 3765783"/>
                  <a:gd name="connsiteX668" fmla="*/ 4007026 w 4531188"/>
                  <a:gd name="connsiteY668" fmla="*/ 1391332 h 3765783"/>
                  <a:gd name="connsiteX669" fmla="*/ 3952272 w 4531188"/>
                  <a:gd name="connsiteY669" fmla="*/ 1314615 h 3765783"/>
                  <a:gd name="connsiteX670" fmla="*/ 3948361 w 4531188"/>
                  <a:gd name="connsiteY670" fmla="*/ 1302302 h 3765783"/>
                  <a:gd name="connsiteX671" fmla="*/ 3965960 w 4531188"/>
                  <a:gd name="connsiteY671" fmla="*/ 1296619 h 3765783"/>
                  <a:gd name="connsiteX672" fmla="*/ 3994315 w 4531188"/>
                  <a:gd name="connsiteY672" fmla="*/ 1306091 h 3765783"/>
                  <a:gd name="connsiteX673" fmla="*/ 4010937 w 4531188"/>
                  <a:gd name="connsiteY673" fmla="*/ 1301355 h 3765783"/>
                  <a:gd name="connsiteX674" fmla="*/ 4014847 w 4531188"/>
                  <a:gd name="connsiteY674" fmla="*/ 1263470 h 3765783"/>
                  <a:gd name="connsiteX675" fmla="*/ 3960093 w 4531188"/>
                  <a:gd name="connsiteY675" fmla="*/ 1211378 h 3765783"/>
                  <a:gd name="connsiteX676" fmla="*/ 3887740 w 4531188"/>
                  <a:gd name="connsiteY676" fmla="*/ 1173492 h 3765783"/>
                  <a:gd name="connsiteX677" fmla="*/ 3824187 w 4531188"/>
                  <a:gd name="connsiteY677" fmla="*/ 1140343 h 3765783"/>
                  <a:gd name="connsiteX678" fmla="*/ 3819299 w 4531188"/>
                  <a:gd name="connsiteY678" fmla="*/ 1128030 h 3765783"/>
                  <a:gd name="connsiteX679" fmla="*/ 3834942 w 4531188"/>
                  <a:gd name="connsiteY679" fmla="*/ 1120453 h 3765783"/>
                  <a:gd name="connsiteX680" fmla="*/ 3891652 w 4531188"/>
                  <a:gd name="connsiteY680" fmla="*/ 1125189 h 3765783"/>
                  <a:gd name="connsiteX681" fmla="*/ 3921961 w 4531188"/>
                  <a:gd name="connsiteY681" fmla="*/ 1106246 h 3765783"/>
                  <a:gd name="connsiteX682" fmla="*/ 3917073 w 4531188"/>
                  <a:gd name="connsiteY682" fmla="*/ 1089198 h 3765783"/>
                  <a:gd name="connsiteX683" fmla="*/ 3851564 w 4531188"/>
                  <a:gd name="connsiteY683" fmla="*/ 1060784 h 3765783"/>
                  <a:gd name="connsiteX684" fmla="*/ 3817343 w 4531188"/>
                  <a:gd name="connsiteY684" fmla="*/ 1051313 h 3765783"/>
                  <a:gd name="connsiteX685" fmla="*/ 3810499 w 4531188"/>
                  <a:gd name="connsiteY685" fmla="*/ 1042789 h 3765783"/>
                  <a:gd name="connsiteX686" fmla="*/ 3814410 w 4531188"/>
                  <a:gd name="connsiteY686" fmla="*/ 1032370 h 3765783"/>
                  <a:gd name="connsiteX687" fmla="*/ 3911206 w 4531188"/>
                  <a:gd name="connsiteY687" fmla="*/ 906402 h 3765783"/>
                  <a:gd name="connsiteX688" fmla="*/ 3903385 w 4531188"/>
                  <a:gd name="connsiteY688" fmla="*/ 872306 h 3765783"/>
                  <a:gd name="connsiteX689" fmla="*/ 3868186 w 4531188"/>
                  <a:gd name="connsiteY689" fmla="*/ 880830 h 3765783"/>
                  <a:gd name="connsiteX690" fmla="*/ 3838853 w 4531188"/>
                  <a:gd name="connsiteY690" fmla="*/ 906402 h 3765783"/>
                  <a:gd name="connsiteX691" fmla="*/ 3805610 w 4531188"/>
                  <a:gd name="connsiteY691" fmla="*/ 934816 h 3765783"/>
                  <a:gd name="connsiteX692" fmla="*/ 3788988 w 4531188"/>
                  <a:gd name="connsiteY692" fmla="*/ 931975 h 3765783"/>
                  <a:gd name="connsiteX693" fmla="*/ 3787033 w 4531188"/>
                  <a:gd name="connsiteY693" fmla="*/ 921556 h 3765783"/>
                  <a:gd name="connsiteX694" fmla="*/ 3794855 w 4531188"/>
                  <a:gd name="connsiteY694" fmla="*/ 897878 h 3765783"/>
                  <a:gd name="connsiteX695" fmla="*/ 3813432 w 4531188"/>
                  <a:gd name="connsiteY695" fmla="*/ 824949 h 3765783"/>
                  <a:gd name="connsiteX696" fmla="*/ 3805610 w 4531188"/>
                  <a:gd name="connsiteY696" fmla="*/ 780434 h 3765783"/>
                  <a:gd name="connsiteX697" fmla="*/ 3798766 w 4531188"/>
                  <a:gd name="connsiteY697" fmla="*/ 779487 h 3765783"/>
                  <a:gd name="connsiteX698" fmla="*/ 3765522 w 4531188"/>
                  <a:gd name="connsiteY698" fmla="*/ 805059 h 3765783"/>
                  <a:gd name="connsiteX699" fmla="*/ 3750856 w 4531188"/>
                  <a:gd name="connsiteY699" fmla="*/ 819266 h 3765783"/>
                  <a:gd name="connsiteX700" fmla="*/ 3735213 w 4531188"/>
                  <a:gd name="connsiteY700" fmla="*/ 818319 h 3765783"/>
                  <a:gd name="connsiteX701" fmla="*/ 3731301 w 4531188"/>
                  <a:gd name="connsiteY701" fmla="*/ 809795 h 3765783"/>
                  <a:gd name="connsiteX702" fmla="*/ 3733257 w 4531188"/>
                  <a:gd name="connsiteY702" fmla="*/ 788011 h 3765783"/>
                  <a:gd name="connsiteX703" fmla="*/ 3722502 w 4531188"/>
                  <a:gd name="connsiteY703" fmla="*/ 724554 h 3765783"/>
                  <a:gd name="connsiteX704" fmla="*/ 3690236 w 4531188"/>
                  <a:gd name="connsiteY704" fmla="*/ 826843 h 3765783"/>
                  <a:gd name="connsiteX705" fmla="*/ 3687303 w 4531188"/>
                  <a:gd name="connsiteY705" fmla="*/ 859046 h 3765783"/>
                  <a:gd name="connsiteX706" fmla="*/ 3675570 w 4531188"/>
                  <a:gd name="connsiteY706" fmla="*/ 828738 h 3765783"/>
                  <a:gd name="connsiteX707" fmla="*/ 3656015 w 4531188"/>
                  <a:gd name="connsiteY707" fmla="*/ 788011 h 3765783"/>
                  <a:gd name="connsiteX708" fmla="*/ 3655037 w 4531188"/>
                  <a:gd name="connsiteY708" fmla="*/ 804112 h 3765783"/>
                  <a:gd name="connsiteX709" fmla="*/ 3651126 w 4531188"/>
                  <a:gd name="connsiteY709" fmla="*/ 846733 h 3765783"/>
                  <a:gd name="connsiteX710" fmla="*/ 3640371 w 4531188"/>
                  <a:gd name="connsiteY710" fmla="*/ 855257 h 3765783"/>
                  <a:gd name="connsiteX711" fmla="*/ 3628638 w 4531188"/>
                  <a:gd name="connsiteY711" fmla="*/ 846733 h 3765783"/>
                  <a:gd name="connsiteX712" fmla="*/ 3624728 w 4531188"/>
                  <a:gd name="connsiteY712" fmla="*/ 834420 h 3765783"/>
                  <a:gd name="connsiteX713" fmla="*/ 3600284 w 4531188"/>
                  <a:gd name="connsiteY713" fmla="*/ 780434 h 3765783"/>
                  <a:gd name="connsiteX714" fmla="*/ 3590506 w 4531188"/>
                  <a:gd name="connsiteY714" fmla="*/ 819266 h 3765783"/>
                  <a:gd name="connsiteX715" fmla="*/ 3583662 w 4531188"/>
                  <a:gd name="connsiteY715" fmla="*/ 850521 h 3765783"/>
                  <a:gd name="connsiteX716" fmla="*/ 3572906 w 4531188"/>
                  <a:gd name="connsiteY716" fmla="*/ 858099 h 3765783"/>
                  <a:gd name="connsiteX717" fmla="*/ 3562151 w 4531188"/>
                  <a:gd name="connsiteY717" fmla="*/ 851469 h 3765783"/>
                  <a:gd name="connsiteX718" fmla="*/ 3553352 w 4531188"/>
                  <a:gd name="connsiteY718" fmla="*/ 824002 h 3765783"/>
                  <a:gd name="connsiteX719" fmla="*/ 3507398 w 4531188"/>
                  <a:gd name="connsiteY719" fmla="*/ 786117 h 3765783"/>
                  <a:gd name="connsiteX720" fmla="*/ 3495665 w 4531188"/>
                  <a:gd name="connsiteY720" fmla="*/ 789905 h 3765783"/>
                  <a:gd name="connsiteX721" fmla="*/ 3498598 w 4531188"/>
                  <a:gd name="connsiteY721" fmla="*/ 778540 h 3765783"/>
                  <a:gd name="connsiteX722" fmla="*/ 3501532 w 4531188"/>
                  <a:gd name="connsiteY722" fmla="*/ 719818 h 3765783"/>
                  <a:gd name="connsiteX723" fmla="*/ 3439933 w 4531188"/>
                  <a:gd name="connsiteY723" fmla="*/ 783275 h 3765783"/>
                  <a:gd name="connsiteX724" fmla="*/ 3429179 w 4531188"/>
                  <a:gd name="connsiteY724" fmla="*/ 796535 h 3765783"/>
                  <a:gd name="connsiteX725" fmla="*/ 3393002 w 4531188"/>
                  <a:gd name="connsiteY725" fmla="*/ 841050 h 3765783"/>
                  <a:gd name="connsiteX726" fmla="*/ 3416467 w 4531188"/>
                  <a:gd name="connsiteY726" fmla="*/ 788958 h 3765783"/>
                  <a:gd name="connsiteX727" fmla="*/ 3441889 w 4531188"/>
                  <a:gd name="connsiteY727" fmla="*/ 676250 h 3765783"/>
                  <a:gd name="connsiteX728" fmla="*/ 3429179 w 4531188"/>
                  <a:gd name="connsiteY728" fmla="*/ 665832 h 3765783"/>
                  <a:gd name="connsiteX729" fmla="*/ 3377358 w 4531188"/>
                  <a:gd name="connsiteY729" fmla="*/ 690457 h 3765783"/>
                  <a:gd name="connsiteX730" fmla="*/ 3370513 w 4531188"/>
                  <a:gd name="connsiteY730" fmla="*/ 699928 h 3765783"/>
                  <a:gd name="connsiteX731" fmla="*/ 3364647 w 4531188"/>
                  <a:gd name="connsiteY731" fmla="*/ 690457 h 3765783"/>
                  <a:gd name="connsiteX732" fmla="*/ 3355848 w 4531188"/>
                  <a:gd name="connsiteY732" fmla="*/ 677197 h 3765783"/>
                  <a:gd name="connsiteX733" fmla="*/ 3261984 w 4531188"/>
                  <a:gd name="connsiteY733" fmla="*/ 603321 h 3765783"/>
                  <a:gd name="connsiteX734" fmla="*/ 3259050 w 4531188"/>
                  <a:gd name="connsiteY734" fmla="*/ 603321 h 3765783"/>
                  <a:gd name="connsiteX735" fmla="*/ 3246340 w 4531188"/>
                  <a:gd name="connsiteY735" fmla="*/ 611845 h 3765783"/>
                  <a:gd name="connsiteX736" fmla="*/ 3252206 w 4531188"/>
                  <a:gd name="connsiteY736" fmla="*/ 663937 h 3765783"/>
                  <a:gd name="connsiteX737" fmla="*/ 3266873 w 4531188"/>
                  <a:gd name="connsiteY737" fmla="*/ 700875 h 3765783"/>
                  <a:gd name="connsiteX738" fmla="*/ 3239496 w 4531188"/>
                  <a:gd name="connsiteY738" fmla="*/ 670567 h 3765783"/>
                  <a:gd name="connsiteX739" fmla="*/ 3184742 w 4531188"/>
                  <a:gd name="connsiteY739" fmla="*/ 614687 h 3765783"/>
                  <a:gd name="connsiteX740" fmla="*/ 3181809 w 4531188"/>
                  <a:gd name="connsiteY740" fmla="*/ 611845 h 3765783"/>
                  <a:gd name="connsiteX741" fmla="*/ 3126077 w 4531188"/>
                  <a:gd name="connsiteY741" fmla="*/ 582484 h 3765783"/>
                  <a:gd name="connsiteX742" fmla="*/ 3123144 w 4531188"/>
                  <a:gd name="connsiteY742" fmla="*/ 644995 h 3765783"/>
                  <a:gd name="connsiteX743" fmla="*/ 3127055 w 4531188"/>
                  <a:gd name="connsiteY743" fmla="*/ 659202 h 3765783"/>
                  <a:gd name="connsiteX744" fmla="*/ 3138788 w 4531188"/>
                  <a:gd name="connsiteY744" fmla="*/ 698034 h 3765783"/>
                  <a:gd name="connsiteX745" fmla="*/ 3150521 w 4531188"/>
                  <a:gd name="connsiteY745" fmla="*/ 726448 h 3765783"/>
                  <a:gd name="connsiteX746" fmla="*/ 3127055 w 4531188"/>
                  <a:gd name="connsiteY746" fmla="*/ 705611 h 3765783"/>
                  <a:gd name="connsiteX747" fmla="*/ 3066435 w 4531188"/>
                  <a:gd name="connsiteY747" fmla="*/ 666779 h 3765783"/>
                  <a:gd name="connsiteX748" fmla="*/ 3051769 w 4531188"/>
                  <a:gd name="connsiteY748" fmla="*/ 660149 h 3765783"/>
                  <a:gd name="connsiteX749" fmla="*/ 2999948 w 4531188"/>
                  <a:gd name="connsiteY749" fmla="*/ 639312 h 3765783"/>
                  <a:gd name="connsiteX750" fmla="*/ 2990171 w 4531188"/>
                  <a:gd name="connsiteY750" fmla="*/ 636471 h 3765783"/>
                  <a:gd name="connsiteX751" fmla="*/ 2996038 w 4531188"/>
                  <a:gd name="connsiteY751" fmla="*/ 627946 h 3765783"/>
                  <a:gd name="connsiteX752" fmla="*/ 3046880 w 4531188"/>
                  <a:gd name="connsiteY752" fmla="*/ 532286 h 3765783"/>
                  <a:gd name="connsiteX753" fmla="*/ 3033192 w 4531188"/>
                  <a:gd name="connsiteY753" fmla="*/ 474511 h 3765783"/>
                  <a:gd name="connsiteX754" fmla="*/ 3016570 w 4531188"/>
                  <a:gd name="connsiteY754" fmla="*/ 468829 h 3765783"/>
                  <a:gd name="connsiteX755" fmla="*/ 2971594 w 4531188"/>
                  <a:gd name="connsiteY755" fmla="*/ 487771 h 3765783"/>
                  <a:gd name="connsiteX756" fmla="*/ 2923684 w 4531188"/>
                  <a:gd name="connsiteY756" fmla="*/ 528498 h 3765783"/>
                  <a:gd name="connsiteX757" fmla="*/ 2871864 w 4531188"/>
                  <a:gd name="connsiteY757" fmla="*/ 573013 h 3765783"/>
                  <a:gd name="connsiteX758" fmla="*/ 2852309 w 4531188"/>
                  <a:gd name="connsiteY758" fmla="*/ 570171 h 3765783"/>
                  <a:gd name="connsiteX759" fmla="*/ 2850353 w 4531188"/>
                  <a:gd name="connsiteY759" fmla="*/ 557859 h 3765783"/>
                  <a:gd name="connsiteX760" fmla="*/ 2863064 w 4531188"/>
                  <a:gd name="connsiteY760" fmla="*/ 519974 h 3765783"/>
                  <a:gd name="connsiteX761" fmla="*/ 2892396 w 4531188"/>
                  <a:gd name="connsiteY761" fmla="*/ 404424 h 3765783"/>
                  <a:gd name="connsiteX762" fmla="*/ 2878708 w 4531188"/>
                  <a:gd name="connsiteY762" fmla="*/ 331495 h 3765783"/>
                  <a:gd name="connsiteX763" fmla="*/ 2863064 w 4531188"/>
                  <a:gd name="connsiteY763" fmla="*/ 328654 h 3765783"/>
                  <a:gd name="connsiteX764" fmla="*/ 2809288 w 4531188"/>
                  <a:gd name="connsiteY764" fmla="*/ 369380 h 3765783"/>
                  <a:gd name="connsiteX765" fmla="*/ 2785822 w 4531188"/>
                  <a:gd name="connsiteY765" fmla="*/ 391164 h 3765783"/>
                  <a:gd name="connsiteX766" fmla="*/ 2766267 w 4531188"/>
                  <a:gd name="connsiteY766" fmla="*/ 390217 h 3765783"/>
                  <a:gd name="connsiteX767" fmla="*/ 2762356 w 4531188"/>
                  <a:gd name="connsiteY767" fmla="*/ 379799 h 3765783"/>
                  <a:gd name="connsiteX768" fmla="*/ 2765290 w 4531188"/>
                  <a:gd name="connsiteY768" fmla="*/ 344755 h 3765783"/>
                  <a:gd name="connsiteX769" fmla="*/ 2743779 w 4531188"/>
                  <a:gd name="connsiteY769" fmla="*/ 238676 h 3765783"/>
                  <a:gd name="connsiteX770" fmla="*/ 2689025 w 4531188"/>
                  <a:gd name="connsiteY770" fmla="*/ 405371 h 3765783"/>
                  <a:gd name="connsiteX771" fmla="*/ 2686092 w 4531188"/>
                  <a:gd name="connsiteY771" fmla="*/ 437573 h 3765783"/>
                  <a:gd name="connsiteX772" fmla="*/ 2674359 w 4531188"/>
                  <a:gd name="connsiteY772" fmla="*/ 407265 h 3765783"/>
                  <a:gd name="connsiteX773" fmla="*/ 2640138 w 4531188"/>
                  <a:gd name="connsiteY773" fmla="*/ 337178 h 3765783"/>
                  <a:gd name="connsiteX774" fmla="*/ 2636227 w 4531188"/>
                  <a:gd name="connsiteY774" fmla="*/ 332442 h 3765783"/>
                  <a:gd name="connsiteX775" fmla="*/ 2634272 w 4531188"/>
                  <a:gd name="connsiteY775" fmla="*/ 371275 h 3765783"/>
                  <a:gd name="connsiteX776" fmla="*/ 2628405 w 4531188"/>
                  <a:gd name="connsiteY776" fmla="*/ 437573 h 3765783"/>
                  <a:gd name="connsiteX777" fmla="*/ 2615694 w 4531188"/>
                  <a:gd name="connsiteY777" fmla="*/ 447045 h 3765783"/>
                  <a:gd name="connsiteX778" fmla="*/ 2601029 w 4531188"/>
                  <a:gd name="connsiteY778" fmla="*/ 436626 h 3765783"/>
                  <a:gd name="connsiteX779" fmla="*/ 2595162 w 4531188"/>
                  <a:gd name="connsiteY779" fmla="*/ 416737 h 3765783"/>
                  <a:gd name="connsiteX780" fmla="*/ 2551163 w 4531188"/>
                  <a:gd name="connsiteY780" fmla="*/ 324865 h 3765783"/>
                  <a:gd name="connsiteX781" fmla="*/ 2533564 w 4531188"/>
                  <a:gd name="connsiteY781" fmla="*/ 393058 h 3765783"/>
                  <a:gd name="connsiteX782" fmla="*/ 2521831 w 4531188"/>
                  <a:gd name="connsiteY782" fmla="*/ 442309 h 3765783"/>
                  <a:gd name="connsiteX783" fmla="*/ 2508142 w 4531188"/>
                  <a:gd name="connsiteY783" fmla="*/ 451780 h 3765783"/>
                  <a:gd name="connsiteX784" fmla="*/ 2494454 w 4531188"/>
                  <a:gd name="connsiteY784" fmla="*/ 443256 h 3765783"/>
                  <a:gd name="connsiteX785" fmla="*/ 2480766 w 4531188"/>
                  <a:gd name="connsiteY785" fmla="*/ 399688 h 3765783"/>
                  <a:gd name="connsiteX786" fmla="*/ 2403524 w 4531188"/>
                  <a:gd name="connsiteY786" fmla="*/ 337178 h 3765783"/>
                  <a:gd name="connsiteX787" fmla="*/ 2391791 w 4531188"/>
                  <a:gd name="connsiteY787" fmla="*/ 340019 h 3765783"/>
                  <a:gd name="connsiteX788" fmla="*/ 2393746 w 4531188"/>
                  <a:gd name="connsiteY788" fmla="*/ 328654 h 3765783"/>
                  <a:gd name="connsiteX789" fmla="*/ 2397657 w 4531188"/>
                  <a:gd name="connsiteY789" fmla="*/ 233941 h 3765783"/>
                  <a:gd name="connsiteX790" fmla="*/ 2389835 w 4531188"/>
                  <a:gd name="connsiteY790" fmla="*/ 232994 h 3765783"/>
                  <a:gd name="connsiteX791" fmla="*/ 2292061 w 4531188"/>
                  <a:gd name="connsiteY791" fmla="*/ 334336 h 3765783"/>
                  <a:gd name="connsiteX792" fmla="*/ 2275439 w 4531188"/>
                  <a:gd name="connsiteY792" fmla="*/ 355173 h 3765783"/>
                  <a:gd name="connsiteX793" fmla="*/ 2239263 w 4531188"/>
                  <a:gd name="connsiteY793" fmla="*/ 399688 h 3765783"/>
                  <a:gd name="connsiteX794" fmla="*/ 2262729 w 4531188"/>
                  <a:gd name="connsiteY794" fmla="*/ 347596 h 3765783"/>
                  <a:gd name="connsiteX795" fmla="*/ 2303794 w 4531188"/>
                  <a:gd name="connsiteY795" fmla="*/ 166695 h 3765783"/>
                  <a:gd name="connsiteX796" fmla="*/ 2281306 w 4531188"/>
                  <a:gd name="connsiteY796" fmla="*/ 147752 h 3765783"/>
                  <a:gd name="connsiteX797" fmla="*/ 2194286 w 4531188"/>
                  <a:gd name="connsiteY797" fmla="*/ 188479 h 3765783"/>
                  <a:gd name="connsiteX798" fmla="*/ 2187442 w 4531188"/>
                  <a:gd name="connsiteY798" fmla="*/ 197950 h 3765783"/>
                  <a:gd name="connsiteX799" fmla="*/ 2181576 w 4531188"/>
                  <a:gd name="connsiteY799" fmla="*/ 188479 h 3765783"/>
                  <a:gd name="connsiteX800" fmla="*/ 2166910 w 4531188"/>
                  <a:gd name="connsiteY800" fmla="*/ 167642 h 3765783"/>
                  <a:gd name="connsiteX801" fmla="*/ 2015359 w 4531188"/>
                  <a:gd name="connsiteY801" fmla="*/ 49251 h 3765783"/>
                  <a:gd name="connsiteX802" fmla="*/ 2009493 w 4531188"/>
                  <a:gd name="connsiteY802" fmla="*/ 49251 h 3765783"/>
                  <a:gd name="connsiteX803" fmla="*/ 1986027 w 4531188"/>
                  <a:gd name="connsiteY803" fmla="*/ 64405 h 3765783"/>
                  <a:gd name="connsiteX804" fmla="*/ 1995804 w 4531188"/>
                  <a:gd name="connsiteY804" fmla="*/ 149646 h 3765783"/>
                  <a:gd name="connsiteX805" fmla="*/ 2010471 w 4531188"/>
                  <a:gd name="connsiteY805" fmla="*/ 186584 h 3765783"/>
                  <a:gd name="connsiteX806" fmla="*/ 1984071 w 4531188"/>
                  <a:gd name="connsiteY806" fmla="*/ 156276 h 3765783"/>
                  <a:gd name="connsiteX807" fmla="*/ 1897052 w 4531188"/>
                  <a:gd name="connsiteY807" fmla="*/ 67246 h 3765783"/>
                  <a:gd name="connsiteX808" fmla="*/ 1891186 w 4531188"/>
                  <a:gd name="connsiteY808" fmla="*/ 62510 h 3765783"/>
                  <a:gd name="connsiteX809" fmla="*/ 1811010 w 4531188"/>
                  <a:gd name="connsiteY809" fmla="*/ 12313 h 3765783"/>
                  <a:gd name="connsiteX810" fmla="*/ 1797322 w 4531188"/>
                  <a:gd name="connsiteY810" fmla="*/ 16101 h 3765783"/>
                  <a:gd name="connsiteX811" fmla="*/ 1790478 w 4531188"/>
                  <a:gd name="connsiteY811" fmla="*/ 119338 h 3765783"/>
                  <a:gd name="connsiteX812" fmla="*/ 1796344 w 4531188"/>
                  <a:gd name="connsiteY812" fmla="*/ 141122 h 3765783"/>
                  <a:gd name="connsiteX813" fmla="*/ 1815899 w 4531188"/>
                  <a:gd name="connsiteY813" fmla="*/ 203633 h 3765783"/>
                  <a:gd name="connsiteX814" fmla="*/ 1827632 w 4531188"/>
                  <a:gd name="connsiteY814" fmla="*/ 232046 h 3765783"/>
                  <a:gd name="connsiteX815" fmla="*/ 1804166 w 4531188"/>
                  <a:gd name="connsiteY815" fmla="*/ 211210 h 3765783"/>
                  <a:gd name="connsiteX816" fmla="*/ 1707370 w 4531188"/>
                  <a:gd name="connsiteY816" fmla="*/ 148699 h 3765783"/>
                  <a:gd name="connsiteX817" fmla="*/ 1683903 w 4531188"/>
                  <a:gd name="connsiteY817" fmla="*/ 138281 h 3765783"/>
                  <a:gd name="connsiteX818" fmla="*/ 1554841 w 4531188"/>
                  <a:gd name="connsiteY818" fmla="*/ 97554 h 3765783"/>
                  <a:gd name="connsiteX819" fmla="*/ 1512798 w 4531188"/>
                  <a:gd name="connsiteY819" fmla="*/ 111761 h 3765783"/>
                  <a:gd name="connsiteX820" fmla="*/ 1512798 w 4531188"/>
                  <a:gd name="connsiteY820" fmla="*/ 261407 h 3765783"/>
                  <a:gd name="connsiteX821" fmla="*/ 1519642 w 4531188"/>
                  <a:gd name="connsiteY821" fmla="*/ 284139 h 3765783"/>
                  <a:gd name="connsiteX822" fmla="*/ 1524531 w 4531188"/>
                  <a:gd name="connsiteY822" fmla="*/ 298346 h 3765783"/>
                  <a:gd name="connsiteX823" fmla="*/ 1527464 w 4531188"/>
                  <a:gd name="connsiteY823" fmla="*/ 304975 h 3765783"/>
                  <a:gd name="connsiteX824" fmla="*/ 1533331 w 4531188"/>
                  <a:gd name="connsiteY824" fmla="*/ 322024 h 3765783"/>
                  <a:gd name="connsiteX825" fmla="*/ 1500088 w 4531188"/>
                  <a:gd name="connsiteY825" fmla="*/ 304975 h 3765783"/>
                  <a:gd name="connsiteX826" fmla="*/ 1478577 w 4531188"/>
                  <a:gd name="connsiteY826" fmla="*/ 293610 h 3765783"/>
                  <a:gd name="connsiteX827" fmla="*/ 1460000 w 4531188"/>
                  <a:gd name="connsiteY827" fmla="*/ 301187 h 3765783"/>
                  <a:gd name="connsiteX828" fmla="*/ 1461956 w 4531188"/>
                  <a:gd name="connsiteY828" fmla="*/ 359909 h 3765783"/>
                  <a:gd name="connsiteX829" fmla="*/ 1462934 w 4531188"/>
                  <a:gd name="connsiteY829" fmla="*/ 362750 h 3765783"/>
                  <a:gd name="connsiteX830" fmla="*/ 1525509 w 4531188"/>
                  <a:gd name="connsiteY830" fmla="*/ 451780 h 3765783"/>
                  <a:gd name="connsiteX831" fmla="*/ 1545064 w 4531188"/>
                  <a:gd name="connsiteY831" fmla="*/ 474511 h 3765783"/>
                  <a:gd name="connsiteX832" fmla="*/ 1516709 w 4531188"/>
                  <a:gd name="connsiteY832" fmla="*/ 463146 h 3765783"/>
                  <a:gd name="connsiteX833" fmla="*/ 1359292 w 4531188"/>
                  <a:gd name="connsiteY833" fmla="*/ 420525 h 3765783"/>
                  <a:gd name="connsiteX834" fmla="*/ 1345604 w 4531188"/>
                  <a:gd name="connsiteY834" fmla="*/ 419578 h 3765783"/>
                  <a:gd name="connsiteX835" fmla="*/ 1230230 w 4531188"/>
                  <a:gd name="connsiteY835" fmla="*/ 458410 h 3765783"/>
                  <a:gd name="connsiteX836" fmla="*/ 1226319 w 4531188"/>
                  <a:gd name="connsiteY836" fmla="*/ 482088 h 3765783"/>
                  <a:gd name="connsiteX837" fmla="*/ 1361248 w 4531188"/>
                  <a:gd name="connsiteY837" fmla="*/ 569224 h 3765783"/>
                  <a:gd name="connsiteX838" fmla="*/ 1409157 w 4531188"/>
                  <a:gd name="connsiteY838" fmla="*/ 588167 h 3765783"/>
                  <a:gd name="connsiteX839" fmla="*/ 1357337 w 4531188"/>
                  <a:gd name="connsiteY839" fmla="*/ 583431 h 3765783"/>
                  <a:gd name="connsiteX840" fmla="*/ 1265429 w 4531188"/>
                  <a:gd name="connsiteY840" fmla="*/ 578696 h 3765783"/>
                  <a:gd name="connsiteX841" fmla="*/ 1007304 w 4531188"/>
                  <a:gd name="connsiteY841" fmla="*/ 677197 h 3765783"/>
                  <a:gd name="connsiteX842" fmla="*/ 1002415 w 4531188"/>
                  <a:gd name="connsiteY842" fmla="*/ 704664 h 3765783"/>
                  <a:gd name="connsiteX843" fmla="*/ 1279117 w 4531188"/>
                  <a:gd name="connsiteY843" fmla="*/ 800324 h 3765783"/>
                  <a:gd name="connsiteX844" fmla="*/ 1328004 w 4531188"/>
                  <a:gd name="connsiteY844" fmla="*/ 808848 h 3765783"/>
                  <a:gd name="connsiteX845" fmla="*/ 1278140 w 4531188"/>
                  <a:gd name="connsiteY845" fmla="*/ 814531 h 3765783"/>
                  <a:gd name="connsiteX846" fmla="*/ 1244896 w 4531188"/>
                  <a:gd name="connsiteY846" fmla="*/ 818319 h 3765783"/>
                  <a:gd name="connsiteX847" fmla="*/ 1081613 w 4531188"/>
                  <a:gd name="connsiteY847" fmla="*/ 842945 h 3765783"/>
                  <a:gd name="connsiteX848" fmla="*/ 1070858 w 4531188"/>
                  <a:gd name="connsiteY848" fmla="*/ 845786 h 3765783"/>
                  <a:gd name="connsiteX849" fmla="*/ 960373 w 4531188"/>
                  <a:gd name="connsiteY849" fmla="*/ 904508 h 3765783"/>
                  <a:gd name="connsiteX850" fmla="*/ 960373 w 4531188"/>
                  <a:gd name="connsiteY850" fmla="*/ 929133 h 3765783"/>
                  <a:gd name="connsiteX851" fmla="*/ 1094323 w 4531188"/>
                  <a:gd name="connsiteY851" fmla="*/ 975542 h 3765783"/>
                  <a:gd name="connsiteX852" fmla="*/ 1143211 w 4531188"/>
                  <a:gd name="connsiteY852" fmla="*/ 982173 h 3765783"/>
                  <a:gd name="connsiteX853" fmla="*/ 1094323 w 4531188"/>
                  <a:gd name="connsiteY853" fmla="*/ 989750 h 3765783"/>
                  <a:gd name="connsiteX854" fmla="*/ 998505 w 4531188"/>
                  <a:gd name="connsiteY854" fmla="*/ 1038053 h 3765783"/>
                  <a:gd name="connsiteX855" fmla="*/ 1083568 w 4531188"/>
                  <a:gd name="connsiteY855" fmla="*/ 1094881 h 3765783"/>
                  <a:gd name="connsiteX856" fmla="*/ 1106056 w 4531188"/>
                  <a:gd name="connsiteY856" fmla="*/ 1098669 h 3765783"/>
                  <a:gd name="connsiteX857" fmla="*/ 1084546 w 4531188"/>
                  <a:gd name="connsiteY857" fmla="*/ 1108141 h 3765783"/>
                  <a:gd name="connsiteX858" fmla="*/ 843043 w 4531188"/>
                  <a:gd name="connsiteY858" fmla="*/ 1359130 h 3765783"/>
                  <a:gd name="connsiteX859" fmla="*/ 849887 w 4531188"/>
                  <a:gd name="connsiteY859" fmla="*/ 1412169 h 3765783"/>
                  <a:gd name="connsiteX860" fmla="*/ 855753 w 4531188"/>
                  <a:gd name="connsiteY860" fmla="*/ 1428270 h 3765783"/>
                  <a:gd name="connsiteX861" fmla="*/ 840110 w 4531188"/>
                  <a:gd name="connsiteY861" fmla="*/ 1420693 h 3765783"/>
                  <a:gd name="connsiteX862" fmla="*/ 740380 w 4531188"/>
                  <a:gd name="connsiteY862" fmla="*/ 1393227 h 3765783"/>
                  <a:gd name="connsiteX863" fmla="*/ 698337 w 4531188"/>
                  <a:gd name="connsiteY863" fmla="*/ 1407433 h 3765783"/>
                  <a:gd name="connsiteX864" fmla="*/ 698337 w 4531188"/>
                  <a:gd name="connsiteY864" fmla="*/ 1557080 h 3765783"/>
                  <a:gd name="connsiteX865" fmla="*/ 705181 w 4531188"/>
                  <a:gd name="connsiteY865" fmla="*/ 1578864 h 3765783"/>
                  <a:gd name="connsiteX866" fmla="*/ 710069 w 4531188"/>
                  <a:gd name="connsiteY866" fmla="*/ 1593070 h 3765783"/>
                  <a:gd name="connsiteX867" fmla="*/ 713003 w 4531188"/>
                  <a:gd name="connsiteY867" fmla="*/ 1599700 h 3765783"/>
                  <a:gd name="connsiteX868" fmla="*/ 718870 w 4531188"/>
                  <a:gd name="connsiteY868" fmla="*/ 1616749 h 3765783"/>
                  <a:gd name="connsiteX869" fmla="*/ 685626 w 4531188"/>
                  <a:gd name="connsiteY869" fmla="*/ 1599700 h 3765783"/>
                  <a:gd name="connsiteX870" fmla="*/ 663138 w 4531188"/>
                  <a:gd name="connsiteY870" fmla="*/ 1588335 h 3765783"/>
                  <a:gd name="connsiteX871" fmla="*/ 644561 w 4531188"/>
                  <a:gd name="connsiteY871" fmla="*/ 1595912 h 3765783"/>
                  <a:gd name="connsiteX872" fmla="*/ 646516 w 4531188"/>
                  <a:gd name="connsiteY872" fmla="*/ 1654634 h 3765783"/>
                  <a:gd name="connsiteX873" fmla="*/ 647494 w 4531188"/>
                  <a:gd name="connsiteY873" fmla="*/ 1657475 h 3765783"/>
                  <a:gd name="connsiteX874" fmla="*/ 710069 w 4531188"/>
                  <a:gd name="connsiteY874" fmla="*/ 1746506 h 3765783"/>
                  <a:gd name="connsiteX875" fmla="*/ 729625 w 4531188"/>
                  <a:gd name="connsiteY875" fmla="*/ 1769236 h 3765783"/>
                  <a:gd name="connsiteX876" fmla="*/ 701270 w 4531188"/>
                  <a:gd name="connsiteY876" fmla="*/ 1756924 h 3765783"/>
                  <a:gd name="connsiteX877" fmla="*/ 543853 w 4531188"/>
                  <a:gd name="connsiteY877" fmla="*/ 1714303 h 3765783"/>
                  <a:gd name="connsiteX878" fmla="*/ 530165 w 4531188"/>
                  <a:gd name="connsiteY878" fmla="*/ 1714303 h 3765783"/>
                  <a:gd name="connsiteX879" fmla="*/ 414791 w 4531188"/>
                  <a:gd name="connsiteY879" fmla="*/ 1754082 h 3765783"/>
                  <a:gd name="connsiteX880" fmla="*/ 410880 w 4531188"/>
                  <a:gd name="connsiteY880" fmla="*/ 1777761 h 3765783"/>
                  <a:gd name="connsiteX881" fmla="*/ 545808 w 4531188"/>
                  <a:gd name="connsiteY881" fmla="*/ 1864897 h 3765783"/>
                  <a:gd name="connsiteX882" fmla="*/ 593718 w 4531188"/>
                  <a:gd name="connsiteY882" fmla="*/ 1883839 h 3765783"/>
                  <a:gd name="connsiteX883" fmla="*/ 541897 w 4531188"/>
                  <a:gd name="connsiteY883" fmla="*/ 1879103 h 3765783"/>
                  <a:gd name="connsiteX884" fmla="*/ 449012 w 4531188"/>
                  <a:gd name="connsiteY884" fmla="*/ 1874368 h 3765783"/>
                  <a:gd name="connsiteX885" fmla="*/ 190887 w 4531188"/>
                  <a:gd name="connsiteY885" fmla="*/ 1972869 h 3765783"/>
                  <a:gd name="connsiteX886" fmla="*/ 185998 w 4531188"/>
                  <a:gd name="connsiteY886" fmla="*/ 2000336 h 3765783"/>
                  <a:gd name="connsiteX887" fmla="*/ 462700 w 4531188"/>
                  <a:gd name="connsiteY887" fmla="*/ 2095996 h 3765783"/>
                  <a:gd name="connsiteX888" fmla="*/ 511587 w 4531188"/>
                  <a:gd name="connsiteY888" fmla="*/ 2104520 h 3765783"/>
                  <a:gd name="connsiteX889" fmla="*/ 461722 w 4531188"/>
                  <a:gd name="connsiteY889" fmla="*/ 2110203 h 3765783"/>
                  <a:gd name="connsiteX890" fmla="*/ 428479 w 4531188"/>
                  <a:gd name="connsiteY890" fmla="*/ 2113991 h 3765783"/>
                  <a:gd name="connsiteX891" fmla="*/ 265196 w 4531188"/>
                  <a:gd name="connsiteY891" fmla="*/ 2138617 h 3765783"/>
                  <a:gd name="connsiteX892" fmla="*/ 254441 w 4531188"/>
                  <a:gd name="connsiteY892" fmla="*/ 2141458 h 3765783"/>
                  <a:gd name="connsiteX893" fmla="*/ 143955 w 4531188"/>
                  <a:gd name="connsiteY893" fmla="*/ 2200180 h 3765783"/>
                  <a:gd name="connsiteX894" fmla="*/ 143955 w 4531188"/>
                  <a:gd name="connsiteY894" fmla="*/ 2224806 h 3765783"/>
                  <a:gd name="connsiteX895" fmla="*/ 277906 w 4531188"/>
                  <a:gd name="connsiteY895" fmla="*/ 2271215 h 3765783"/>
                  <a:gd name="connsiteX896" fmla="*/ 326794 w 4531188"/>
                  <a:gd name="connsiteY896" fmla="*/ 2277845 h 3765783"/>
                  <a:gd name="connsiteX897" fmla="*/ 277906 w 4531188"/>
                  <a:gd name="connsiteY897" fmla="*/ 2285422 h 3765783"/>
                  <a:gd name="connsiteX898" fmla="*/ 182087 w 4531188"/>
                  <a:gd name="connsiteY898" fmla="*/ 2333725 h 3765783"/>
                  <a:gd name="connsiteX899" fmla="*/ 267151 w 4531188"/>
                  <a:gd name="connsiteY899" fmla="*/ 2390553 h 3765783"/>
                  <a:gd name="connsiteX900" fmla="*/ 289640 w 4531188"/>
                  <a:gd name="connsiteY900" fmla="*/ 2394342 h 3765783"/>
                  <a:gd name="connsiteX901" fmla="*/ 268129 w 4531188"/>
                  <a:gd name="connsiteY901" fmla="*/ 2403813 h 3765783"/>
                  <a:gd name="connsiteX902" fmla="*/ 25648 w 4531188"/>
                  <a:gd name="connsiteY902" fmla="*/ 2654802 h 3765783"/>
                  <a:gd name="connsiteX903" fmla="*/ 52048 w 4531188"/>
                  <a:gd name="connsiteY903" fmla="*/ 2738149 h 3765783"/>
                  <a:gd name="connsiteX904" fmla="*/ 142000 w 4531188"/>
                  <a:gd name="connsiteY904" fmla="*/ 2767510 h 3765783"/>
                  <a:gd name="connsiteX905" fmla="*/ 154710 w 4531188"/>
                  <a:gd name="connsiteY905" fmla="*/ 2767510 h 3765783"/>
                  <a:gd name="connsiteX906" fmla="*/ 181110 w 4531188"/>
                  <a:gd name="connsiteY906" fmla="*/ 2766563 h 3765783"/>
                  <a:gd name="connsiteX907" fmla="*/ 159599 w 4531188"/>
                  <a:gd name="connsiteY907" fmla="*/ 2780770 h 3765783"/>
                  <a:gd name="connsiteX908" fmla="*/ 114623 w 4531188"/>
                  <a:gd name="connsiteY908" fmla="*/ 2844228 h 3765783"/>
                  <a:gd name="connsiteX909" fmla="*/ 167421 w 4531188"/>
                  <a:gd name="connsiteY909" fmla="*/ 2875483 h 3765783"/>
                  <a:gd name="connsiteX910" fmla="*/ 180132 w 4531188"/>
                  <a:gd name="connsiteY910" fmla="*/ 2875483 h 3765783"/>
                  <a:gd name="connsiteX911" fmla="*/ 174266 w 4531188"/>
                  <a:gd name="connsiteY911" fmla="*/ 2885901 h 3765783"/>
                  <a:gd name="connsiteX912" fmla="*/ 166444 w 4531188"/>
                  <a:gd name="connsiteY912" fmla="*/ 2922839 h 3765783"/>
                  <a:gd name="connsiteX913" fmla="*/ 204576 w 4531188"/>
                  <a:gd name="connsiteY913" fmla="*/ 2927575 h 3765783"/>
                  <a:gd name="connsiteX914" fmla="*/ 235863 w 4531188"/>
                  <a:gd name="connsiteY914" fmla="*/ 2920945 h 3765783"/>
                  <a:gd name="connsiteX915" fmla="*/ 211420 w 4531188"/>
                  <a:gd name="connsiteY915" fmla="*/ 2939888 h 3765783"/>
                  <a:gd name="connsiteX916" fmla="*/ 182087 w 4531188"/>
                  <a:gd name="connsiteY916" fmla="*/ 2963566 h 3765783"/>
                  <a:gd name="connsiteX917" fmla="*/ 156666 w 4531188"/>
                  <a:gd name="connsiteY917" fmla="*/ 2984403 h 3765783"/>
                  <a:gd name="connsiteX918" fmla="*/ 99957 w 4531188"/>
                  <a:gd name="connsiteY918" fmla="*/ 3067750 h 3765783"/>
                  <a:gd name="connsiteX919" fmla="*/ 100935 w 4531188"/>
                  <a:gd name="connsiteY919" fmla="*/ 3097111 h 3765783"/>
                  <a:gd name="connsiteX920" fmla="*/ 200664 w 4531188"/>
                  <a:gd name="connsiteY920" fmla="*/ 3091428 h 3765783"/>
                  <a:gd name="connsiteX921" fmla="*/ 235863 w 4531188"/>
                  <a:gd name="connsiteY921" fmla="*/ 3080063 h 3765783"/>
                  <a:gd name="connsiteX922" fmla="*/ 207509 w 4531188"/>
                  <a:gd name="connsiteY922" fmla="*/ 3103741 h 3765783"/>
                  <a:gd name="connsiteX923" fmla="*/ 175243 w 4531188"/>
                  <a:gd name="connsiteY923" fmla="*/ 3151097 h 3765783"/>
                  <a:gd name="connsiteX924" fmla="*/ 198709 w 4531188"/>
                  <a:gd name="connsiteY924" fmla="*/ 3173829 h 3765783"/>
                  <a:gd name="connsiteX925" fmla="*/ 224130 w 4531188"/>
                  <a:gd name="connsiteY925" fmla="*/ 3178564 h 3765783"/>
                  <a:gd name="connsiteX926" fmla="*/ 344393 w 4531188"/>
                  <a:gd name="connsiteY926" fmla="*/ 3143521 h 3765783"/>
                  <a:gd name="connsiteX927" fmla="*/ 364926 w 4531188"/>
                  <a:gd name="connsiteY927" fmla="*/ 3133102 h 3765783"/>
                  <a:gd name="connsiteX928" fmla="*/ 394258 w 4531188"/>
                  <a:gd name="connsiteY928" fmla="*/ 3117001 h 3765783"/>
                  <a:gd name="connsiteX929" fmla="*/ 369815 w 4531188"/>
                  <a:gd name="connsiteY929" fmla="*/ 3150151 h 3765783"/>
                  <a:gd name="connsiteX930" fmla="*/ 335593 w 4531188"/>
                  <a:gd name="connsiteY930" fmla="*/ 3194665 h 3765783"/>
                  <a:gd name="connsiteX931" fmla="*/ 315060 w 4531188"/>
                  <a:gd name="connsiteY931" fmla="*/ 3290326 h 3765783"/>
                  <a:gd name="connsiteX932" fmla="*/ 362970 w 4531188"/>
                  <a:gd name="connsiteY932" fmla="*/ 3297902 h 3765783"/>
                  <a:gd name="connsiteX933" fmla="*/ 380570 w 4531188"/>
                  <a:gd name="connsiteY933" fmla="*/ 3287484 h 3765783"/>
                  <a:gd name="connsiteX934" fmla="*/ 392302 w 4531188"/>
                  <a:gd name="connsiteY934" fmla="*/ 3278960 h 3765783"/>
                  <a:gd name="connsiteX935" fmla="*/ 393280 w 4531188"/>
                  <a:gd name="connsiteY935" fmla="*/ 3292220 h 3765783"/>
                  <a:gd name="connsiteX936" fmla="*/ 452923 w 4531188"/>
                  <a:gd name="connsiteY936" fmla="*/ 3421976 h 3765783"/>
                  <a:gd name="connsiteX937" fmla="*/ 517454 w 4531188"/>
                  <a:gd name="connsiteY937" fmla="*/ 3385038 h 3765783"/>
                  <a:gd name="connsiteX938" fmla="*/ 523321 w 4531188"/>
                  <a:gd name="connsiteY938" fmla="*/ 3367990 h 3765783"/>
                  <a:gd name="connsiteX939" fmla="*/ 531142 w 4531188"/>
                  <a:gd name="connsiteY939" fmla="*/ 3384091 h 3765783"/>
                  <a:gd name="connsiteX940" fmla="*/ 555586 w 4531188"/>
                  <a:gd name="connsiteY940" fmla="*/ 3402087 h 3765783"/>
                  <a:gd name="connsiteX941" fmla="*/ 629894 w 4531188"/>
                  <a:gd name="connsiteY941" fmla="*/ 3370831 h 3765783"/>
                  <a:gd name="connsiteX942" fmla="*/ 641628 w 4531188"/>
                  <a:gd name="connsiteY942" fmla="*/ 3357572 h 3765783"/>
                  <a:gd name="connsiteX943" fmla="*/ 653360 w 4531188"/>
                  <a:gd name="connsiteY943" fmla="*/ 3366096 h 3765783"/>
                  <a:gd name="connsiteX944" fmla="*/ 645539 w 4531188"/>
                  <a:gd name="connsiteY944" fmla="*/ 3377461 h 3765783"/>
                  <a:gd name="connsiteX945" fmla="*/ 642606 w 4531188"/>
                  <a:gd name="connsiteY945" fmla="*/ 3382197 h 3765783"/>
                  <a:gd name="connsiteX946" fmla="*/ 624028 w 4531188"/>
                  <a:gd name="connsiteY946" fmla="*/ 3412505 h 3765783"/>
                  <a:gd name="connsiteX947" fmla="*/ 611317 w 4531188"/>
                  <a:gd name="connsiteY947" fmla="*/ 3461756 h 3765783"/>
                  <a:gd name="connsiteX948" fmla="*/ 625006 w 4531188"/>
                  <a:gd name="connsiteY948" fmla="*/ 3466492 h 3765783"/>
                  <a:gd name="connsiteX949" fmla="*/ 753091 w 4531188"/>
                  <a:gd name="connsiteY949" fmla="*/ 3414399 h 3765783"/>
                  <a:gd name="connsiteX950" fmla="*/ 797089 w 4531188"/>
                  <a:gd name="connsiteY950" fmla="*/ 3388827 h 3765783"/>
                  <a:gd name="connsiteX951" fmla="*/ 761890 w 4531188"/>
                  <a:gd name="connsiteY951" fmla="*/ 3425765 h 3765783"/>
                  <a:gd name="connsiteX952" fmla="*/ 703225 w 4531188"/>
                  <a:gd name="connsiteY952" fmla="*/ 3581094 h 3765783"/>
                  <a:gd name="connsiteX953" fmla="*/ 729625 w 4531188"/>
                  <a:gd name="connsiteY953" fmla="*/ 3603825 h 3765783"/>
                  <a:gd name="connsiteX954" fmla="*/ 842065 w 4531188"/>
                  <a:gd name="connsiteY954" fmla="*/ 3530896 h 3765783"/>
                  <a:gd name="connsiteX955" fmla="*/ 859664 w 4531188"/>
                  <a:gd name="connsiteY955" fmla="*/ 3490170 h 3765783"/>
                  <a:gd name="connsiteX956" fmla="*/ 868464 w 4531188"/>
                  <a:gd name="connsiteY956" fmla="*/ 3480698 h 3765783"/>
                  <a:gd name="connsiteX957" fmla="*/ 872375 w 4531188"/>
                  <a:gd name="connsiteY957" fmla="*/ 3480698 h 3765783"/>
                  <a:gd name="connsiteX958" fmla="*/ 874331 w 4531188"/>
                  <a:gd name="connsiteY958" fmla="*/ 3483540 h 3765783"/>
                  <a:gd name="connsiteX959" fmla="*/ 873353 w 4531188"/>
                  <a:gd name="connsiteY959" fmla="*/ 3499641 h 3765783"/>
                  <a:gd name="connsiteX960" fmla="*/ 864553 w 4531188"/>
                  <a:gd name="connsiteY960" fmla="*/ 3551733 h 3765783"/>
                  <a:gd name="connsiteX961" fmla="*/ 864553 w 4531188"/>
                  <a:gd name="connsiteY961" fmla="*/ 3554575 h 3765783"/>
                  <a:gd name="connsiteX962" fmla="*/ 888019 w 4531188"/>
                  <a:gd name="connsiteY962" fmla="*/ 3628450 h 3765783"/>
                  <a:gd name="connsiteX963" fmla="*/ 905618 w 4531188"/>
                  <a:gd name="connsiteY963" fmla="*/ 3633186 h 3765783"/>
                  <a:gd name="connsiteX964" fmla="*/ 1032726 w 4531188"/>
                  <a:gd name="connsiteY964" fmla="*/ 3507218 h 3765783"/>
                  <a:gd name="connsiteX965" fmla="*/ 1047392 w 4531188"/>
                  <a:gd name="connsiteY965" fmla="*/ 3482593 h 3765783"/>
                  <a:gd name="connsiteX966" fmla="*/ 1046414 w 4531188"/>
                  <a:gd name="connsiteY966" fmla="*/ 3511006 h 3765783"/>
                  <a:gd name="connsiteX967" fmla="*/ 1068902 w 4531188"/>
                  <a:gd name="connsiteY967" fmla="*/ 3613296 h 3765783"/>
                  <a:gd name="connsiteX968" fmla="*/ 1071836 w 4531188"/>
                  <a:gd name="connsiteY968" fmla="*/ 3616138 h 3765783"/>
                  <a:gd name="connsiteX969" fmla="*/ 1069880 w 4531188"/>
                  <a:gd name="connsiteY969" fmla="*/ 3619926 h 3765783"/>
                  <a:gd name="connsiteX970" fmla="*/ 1064991 w 4531188"/>
                  <a:gd name="connsiteY970" fmla="*/ 3684331 h 3765783"/>
                  <a:gd name="connsiteX971" fmla="*/ 1092368 w 4531188"/>
                  <a:gd name="connsiteY971" fmla="*/ 3694749 h 3765783"/>
                  <a:gd name="connsiteX972" fmla="*/ 1183298 w 4531188"/>
                  <a:gd name="connsiteY972" fmla="*/ 3663495 h 3765783"/>
                  <a:gd name="connsiteX973" fmla="*/ 1186232 w 4531188"/>
                  <a:gd name="connsiteY973" fmla="*/ 3661600 h 3765783"/>
                  <a:gd name="connsiteX974" fmla="*/ 1198942 w 4531188"/>
                  <a:gd name="connsiteY974" fmla="*/ 3646446 h 3765783"/>
                  <a:gd name="connsiteX975" fmla="*/ 1222408 w 4531188"/>
                  <a:gd name="connsiteY975" fmla="*/ 3619926 h 3765783"/>
                  <a:gd name="connsiteX976" fmla="*/ 1228275 w 4531188"/>
                  <a:gd name="connsiteY976" fmla="*/ 3618979 h 3765783"/>
                  <a:gd name="connsiteX977" fmla="*/ 2250996 w 4531188"/>
                  <a:gd name="connsiteY977" fmla="*/ 2606498 h 3765783"/>
                  <a:gd name="connsiteX978" fmla="*/ 2251974 w 4531188"/>
                  <a:gd name="connsiteY978" fmla="*/ 2644384 h 3765783"/>
                  <a:gd name="connsiteX979" fmla="*/ 2256862 w 4531188"/>
                  <a:gd name="connsiteY979" fmla="*/ 2621652 h 3765783"/>
                  <a:gd name="connsiteX980" fmla="*/ 2259795 w 4531188"/>
                  <a:gd name="connsiteY980" fmla="*/ 2613128 h 3765783"/>
                  <a:gd name="connsiteX981" fmla="*/ 2250996 w 4531188"/>
                  <a:gd name="connsiteY981" fmla="*/ 2606498 h 3765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</a:cxnLst>
                <a:rect l="l" t="t" r="r" b="b"/>
                <a:pathLst>
                  <a:path w="4531188" h="3765783">
                    <a:moveTo>
                      <a:pt x="1364181" y="3765784"/>
                    </a:moveTo>
                    <a:cubicBezTo>
                      <a:pt x="1352448" y="3765784"/>
                      <a:pt x="1339737" y="3761995"/>
                      <a:pt x="1325071" y="3755365"/>
                    </a:cubicBezTo>
                    <a:cubicBezTo>
                      <a:pt x="1273251" y="3730741"/>
                      <a:pt x="1235119" y="3683384"/>
                      <a:pt x="1227297" y="3632239"/>
                    </a:cubicBezTo>
                    <a:cubicBezTo>
                      <a:pt x="1220452" y="3641710"/>
                      <a:pt x="1212630" y="3650235"/>
                      <a:pt x="1204809" y="3659706"/>
                    </a:cubicBezTo>
                    <a:cubicBezTo>
                      <a:pt x="1196009" y="3670124"/>
                      <a:pt x="1186232" y="3681489"/>
                      <a:pt x="1176454" y="3691908"/>
                    </a:cubicBezTo>
                    <a:lnTo>
                      <a:pt x="1170587" y="3687173"/>
                    </a:lnTo>
                    <a:cubicBezTo>
                      <a:pt x="1139299" y="3703274"/>
                      <a:pt x="1108990" y="3712745"/>
                      <a:pt x="1086501" y="3712745"/>
                    </a:cubicBezTo>
                    <a:cubicBezTo>
                      <a:pt x="1067925" y="3712745"/>
                      <a:pt x="1054236" y="3707062"/>
                      <a:pt x="1046414" y="3695697"/>
                    </a:cubicBezTo>
                    <a:cubicBezTo>
                      <a:pt x="1035659" y="3680543"/>
                      <a:pt x="1035659" y="3655917"/>
                      <a:pt x="1047392" y="3622768"/>
                    </a:cubicBezTo>
                    <a:cubicBezTo>
                      <a:pt x="1033704" y="3606667"/>
                      <a:pt x="1025881" y="3578253"/>
                      <a:pt x="1023926" y="3540367"/>
                    </a:cubicBezTo>
                    <a:cubicBezTo>
                      <a:pt x="988727" y="3595301"/>
                      <a:pt x="941795" y="3651181"/>
                      <a:pt x="897796" y="3651181"/>
                    </a:cubicBezTo>
                    <a:cubicBezTo>
                      <a:pt x="888997" y="3651181"/>
                      <a:pt x="880197" y="3649287"/>
                      <a:pt x="872375" y="3644551"/>
                    </a:cubicBezTo>
                    <a:cubicBezTo>
                      <a:pt x="839132" y="3625609"/>
                      <a:pt x="840110" y="3587724"/>
                      <a:pt x="842065" y="3557416"/>
                    </a:cubicBezTo>
                    <a:lnTo>
                      <a:pt x="842065" y="3554575"/>
                    </a:lnTo>
                    <a:cubicBezTo>
                      <a:pt x="842065" y="3551733"/>
                      <a:pt x="842065" y="3548892"/>
                      <a:pt x="843043" y="3546997"/>
                    </a:cubicBezTo>
                    <a:cubicBezTo>
                      <a:pt x="822510" y="3569729"/>
                      <a:pt x="763846" y="3621821"/>
                      <a:pt x="721803" y="3621821"/>
                    </a:cubicBezTo>
                    <a:cubicBezTo>
                      <a:pt x="708114" y="3621821"/>
                      <a:pt x="689537" y="3616138"/>
                      <a:pt x="681715" y="3589618"/>
                    </a:cubicBezTo>
                    <a:cubicBezTo>
                      <a:pt x="665093" y="3536579"/>
                      <a:pt x="688559" y="3488275"/>
                      <a:pt x="717892" y="3451337"/>
                    </a:cubicBezTo>
                    <a:cubicBezTo>
                      <a:pt x="685626" y="3467439"/>
                      <a:pt x="645539" y="3485434"/>
                      <a:pt x="618162" y="3485434"/>
                    </a:cubicBezTo>
                    <a:cubicBezTo>
                      <a:pt x="605451" y="3485434"/>
                      <a:pt x="596651" y="3481646"/>
                      <a:pt x="591762" y="3474068"/>
                    </a:cubicBezTo>
                    <a:cubicBezTo>
                      <a:pt x="583940" y="3461756"/>
                      <a:pt x="587851" y="3440919"/>
                      <a:pt x="603496" y="3410611"/>
                    </a:cubicBezTo>
                    <a:cubicBezTo>
                      <a:pt x="604473" y="3407769"/>
                      <a:pt x="606429" y="3404928"/>
                      <a:pt x="607407" y="3403034"/>
                    </a:cubicBezTo>
                    <a:cubicBezTo>
                      <a:pt x="589807" y="3413452"/>
                      <a:pt x="571230" y="3421029"/>
                      <a:pt x="548741" y="3421976"/>
                    </a:cubicBezTo>
                    <a:cubicBezTo>
                      <a:pt x="548741" y="3421976"/>
                      <a:pt x="548741" y="3421976"/>
                      <a:pt x="548741" y="3421976"/>
                    </a:cubicBezTo>
                    <a:cubicBezTo>
                      <a:pt x="536031" y="3421976"/>
                      <a:pt x="526254" y="3417241"/>
                      <a:pt x="518432" y="3408717"/>
                    </a:cubicBezTo>
                    <a:cubicBezTo>
                      <a:pt x="501810" y="3447549"/>
                      <a:pt x="473455" y="3458914"/>
                      <a:pt x="437279" y="3440919"/>
                    </a:cubicBezTo>
                    <a:cubicBezTo>
                      <a:pt x="394258" y="3419135"/>
                      <a:pt x="374703" y="3362307"/>
                      <a:pt x="370792" y="3312109"/>
                    </a:cubicBezTo>
                    <a:cubicBezTo>
                      <a:pt x="366881" y="3314004"/>
                      <a:pt x="363948" y="3315898"/>
                      <a:pt x="360037" y="3316845"/>
                    </a:cubicBezTo>
                    <a:cubicBezTo>
                      <a:pt x="327772" y="3329158"/>
                      <a:pt x="303328" y="3323475"/>
                      <a:pt x="292573" y="3302638"/>
                    </a:cubicBezTo>
                    <a:cubicBezTo>
                      <a:pt x="277906" y="3273277"/>
                      <a:pt x="292573" y="3219291"/>
                      <a:pt x="314083" y="3191824"/>
                    </a:cubicBezTo>
                    <a:cubicBezTo>
                      <a:pt x="320927" y="3183300"/>
                      <a:pt x="327772" y="3173829"/>
                      <a:pt x="334616" y="3165305"/>
                    </a:cubicBezTo>
                    <a:cubicBezTo>
                      <a:pt x="315060" y="3173829"/>
                      <a:pt x="259329" y="3198454"/>
                      <a:pt x="214353" y="3198454"/>
                    </a:cubicBezTo>
                    <a:cubicBezTo>
                      <a:pt x="201642" y="3198454"/>
                      <a:pt x="190887" y="3196560"/>
                      <a:pt x="182087" y="3192771"/>
                    </a:cubicBezTo>
                    <a:cubicBezTo>
                      <a:pt x="162532" y="3184247"/>
                      <a:pt x="151777" y="3172881"/>
                      <a:pt x="149822" y="3158675"/>
                    </a:cubicBezTo>
                    <a:cubicBezTo>
                      <a:pt x="147866" y="3146362"/>
                      <a:pt x="153733" y="3133102"/>
                      <a:pt x="165466" y="3117948"/>
                    </a:cubicBezTo>
                    <a:cubicBezTo>
                      <a:pt x="119511" y="3129314"/>
                      <a:pt x="90180" y="3127419"/>
                      <a:pt x="77468" y="3110371"/>
                    </a:cubicBezTo>
                    <a:cubicBezTo>
                      <a:pt x="69647" y="3100900"/>
                      <a:pt x="68669" y="3086693"/>
                      <a:pt x="73557" y="3068697"/>
                    </a:cubicBezTo>
                    <a:cubicBezTo>
                      <a:pt x="84313" y="3032706"/>
                      <a:pt x="103868" y="3002398"/>
                      <a:pt x="135156" y="2978720"/>
                    </a:cubicBezTo>
                    <a:cubicBezTo>
                      <a:pt x="143955" y="2972090"/>
                      <a:pt x="151777" y="2964513"/>
                      <a:pt x="160577" y="2957883"/>
                    </a:cubicBezTo>
                    <a:cubicBezTo>
                      <a:pt x="164488" y="2955042"/>
                      <a:pt x="167421" y="2952201"/>
                      <a:pt x="171332" y="2949359"/>
                    </a:cubicBezTo>
                    <a:cubicBezTo>
                      <a:pt x="153733" y="2948412"/>
                      <a:pt x="145911" y="2941782"/>
                      <a:pt x="142000" y="2935152"/>
                    </a:cubicBezTo>
                    <a:cubicBezTo>
                      <a:pt x="136134" y="2925681"/>
                      <a:pt x="137111" y="2911474"/>
                      <a:pt x="144933" y="2894426"/>
                    </a:cubicBezTo>
                    <a:cubicBezTo>
                      <a:pt x="107779" y="2890637"/>
                      <a:pt x="94091" y="2870747"/>
                      <a:pt x="89202" y="2852752"/>
                    </a:cubicBezTo>
                    <a:cubicBezTo>
                      <a:pt x="81379" y="2826232"/>
                      <a:pt x="103868" y="2802554"/>
                      <a:pt x="122445" y="2787400"/>
                    </a:cubicBezTo>
                    <a:cubicBezTo>
                      <a:pt x="82357" y="2785506"/>
                      <a:pt x="52048" y="2774140"/>
                      <a:pt x="30537" y="2753303"/>
                    </a:cubicBezTo>
                    <a:cubicBezTo>
                      <a:pt x="9027" y="2731519"/>
                      <a:pt x="-1729" y="2700264"/>
                      <a:pt x="226" y="2659538"/>
                    </a:cubicBezTo>
                    <a:cubicBezTo>
                      <a:pt x="5115" y="2535464"/>
                      <a:pt x="139067" y="2449275"/>
                      <a:pt x="230974" y="2405707"/>
                    </a:cubicBezTo>
                    <a:cubicBezTo>
                      <a:pt x="181110" y="2393394"/>
                      <a:pt x="155688" y="2370664"/>
                      <a:pt x="155688" y="2339408"/>
                    </a:cubicBezTo>
                    <a:cubicBezTo>
                      <a:pt x="155688" y="2314783"/>
                      <a:pt x="178177" y="2295840"/>
                      <a:pt x="224130" y="2284475"/>
                    </a:cubicBezTo>
                    <a:cubicBezTo>
                      <a:pt x="177199" y="2275951"/>
                      <a:pt x="134178" y="2262691"/>
                      <a:pt x="119511" y="2237118"/>
                    </a:cubicBezTo>
                    <a:cubicBezTo>
                      <a:pt x="112667" y="2225753"/>
                      <a:pt x="112667" y="2213440"/>
                      <a:pt x="118534" y="2200180"/>
                    </a:cubicBezTo>
                    <a:cubicBezTo>
                      <a:pt x="137111" y="2155665"/>
                      <a:pt x="193820" y="2143353"/>
                      <a:pt x="239774" y="2132934"/>
                    </a:cubicBezTo>
                    <a:lnTo>
                      <a:pt x="250530" y="2130093"/>
                    </a:lnTo>
                    <a:cubicBezTo>
                      <a:pt x="300395" y="2118727"/>
                      <a:pt x="351237" y="2112097"/>
                      <a:pt x="400125" y="2106415"/>
                    </a:cubicBezTo>
                    <a:cubicBezTo>
                      <a:pt x="291595" y="2085578"/>
                      <a:pt x="180132" y="2056217"/>
                      <a:pt x="160577" y="2010754"/>
                    </a:cubicBezTo>
                    <a:cubicBezTo>
                      <a:pt x="154710" y="1997495"/>
                      <a:pt x="156666" y="1983288"/>
                      <a:pt x="167421" y="1970028"/>
                    </a:cubicBezTo>
                    <a:cubicBezTo>
                      <a:pt x="218264" y="1898993"/>
                      <a:pt x="306261" y="1864897"/>
                      <a:pt x="437279" y="1864897"/>
                    </a:cubicBezTo>
                    <a:cubicBezTo>
                      <a:pt x="452923" y="1864897"/>
                      <a:pt x="469544" y="1865844"/>
                      <a:pt x="486166" y="1865844"/>
                    </a:cubicBezTo>
                    <a:cubicBezTo>
                      <a:pt x="426523" y="1838377"/>
                      <a:pt x="392302" y="1811857"/>
                      <a:pt x="384480" y="1786285"/>
                    </a:cubicBezTo>
                    <a:cubicBezTo>
                      <a:pt x="380570" y="1773972"/>
                      <a:pt x="382525" y="1761660"/>
                      <a:pt x="390347" y="1750294"/>
                    </a:cubicBezTo>
                    <a:cubicBezTo>
                      <a:pt x="413813" y="1716198"/>
                      <a:pt x="472477" y="1704832"/>
                      <a:pt x="518432" y="1704832"/>
                    </a:cubicBezTo>
                    <a:cubicBezTo>
                      <a:pt x="523321" y="1704832"/>
                      <a:pt x="529187" y="1704832"/>
                      <a:pt x="533098" y="1705779"/>
                    </a:cubicBezTo>
                    <a:cubicBezTo>
                      <a:pt x="583940" y="1709567"/>
                      <a:pt x="627939" y="1722827"/>
                      <a:pt x="669004" y="1738928"/>
                    </a:cubicBezTo>
                    <a:cubicBezTo>
                      <a:pt x="651405" y="1716198"/>
                      <a:pt x="635761" y="1692519"/>
                      <a:pt x="623050" y="1669788"/>
                    </a:cubicBezTo>
                    <a:lnTo>
                      <a:pt x="622072" y="1666947"/>
                    </a:lnTo>
                    <a:cubicBezTo>
                      <a:pt x="608384" y="1642321"/>
                      <a:pt x="596651" y="1622432"/>
                      <a:pt x="622072" y="1592124"/>
                    </a:cubicBezTo>
                    <a:cubicBezTo>
                      <a:pt x="633806" y="1578864"/>
                      <a:pt x="646516" y="1575075"/>
                      <a:pt x="658249" y="1580758"/>
                    </a:cubicBezTo>
                    <a:cubicBezTo>
                      <a:pt x="666071" y="1584546"/>
                      <a:pt x="672915" y="1588335"/>
                      <a:pt x="680738" y="1592124"/>
                    </a:cubicBezTo>
                    <a:lnTo>
                      <a:pt x="681715" y="1592124"/>
                    </a:lnTo>
                    <a:cubicBezTo>
                      <a:pt x="680738" y="1590229"/>
                      <a:pt x="680738" y="1588335"/>
                      <a:pt x="679760" y="1586441"/>
                    </a:cubicBezTo>
                    <a:cubicBezTo>
                      <a:pt x="677804" y="1579811"/>
                      <a:pt x="675849" y="1573181"/>
                      <a:pt x="672915" y="1564657"/>
                    </a:cubicBezTo>
                    <a:cubicBezTo>
                      <a:pt x="658249" y="1515406"/>
                      <a:pt x="634783" y="1441530"/>
                      <a:pt x="676827" y="1400803"/>
                    </a:cubicBezTo>
                    <a:cubicBezTo>
                      <a:pt x="689537" y="1388491"/>
                      <a:pt x="707136" y="1381861"/>
                      <a:pt x="729625" y="1381861"/>
                    </a:cubicBezTo>
                    <a:cubicBezTo>
                      <a:pt x="759935" y="1381861"/>
                      <a:pt x="794156" y="1393227"/>
                      <a:pt x="820555" y="1404592"/>
                    </a:cubicBezTo>
                    <a:cubicBezTo>
                      <a:pt x="817621" y="1391332"/>
                      <a:pt x="816644" y="1377125"/>
                      <a:pt x="816644" y="1361971"/>
                    </a:cubicBezTo>
                    <a:cubicBezTo>
                      <a:pt x="821532" y="1237897"/>
                      <a:pt x="955484" y="1151708"/>
                      <a:pt x="1047392" y="1108141"/>
                    </a:cubicBezTo>
                    <a:cubicBezTo>
                      <a:pt x="997527" y="1095828"/>
                      <a:pt x="972105" y="1073097"/>
                      <a:pt x="972105" y="1041842"/>
                    </a:cubicBezTo>
                    <a:cubicBezTo>
                      <a:pt x="972105" y="1017216"/>
                      <a:pt x="994594" y="998274"/>
                      <a:pt x="1040548" y="986908"/>
                    </a:cubicBezTo>
                    <a:cubicBezTo>
                      <a:pt x="993616" y="978384"/>
                      <a:pt x="950595" y="965124"/>
                      <a:pt x="935929" y="939552"/>
                    </a:cubicBezTo>
                    <a:cubicBezTo>
                      <a:pt x="929084" y="928186"/>
                      <a:pt x="929084" y="915874"/>
                      <a:pt x="934951" y="902614"/>
                    </a:cubicBezTo>
                    <a:cubicBezTo>
                      <a:pt x="954506" y="858099"/>
                      <a:pt x="1010237" y="845786"/>
                      <a:pt x="1056191" y="835367"/>
                    </a:cubicBezTo>
                    <a:lnTo>
                      <a:pt x="1066947" y="832526"/>
                    </a:lnTo>
                    <a:cubicBezTo>
                      <a:pt x="1116812" y="821161"/>
                      <a:pt x="1167654" y="814531"/>
                      <a:pt x="1216541" y="808848"/>
                    </a:cubicBezTo>
                    <a:cubicBezTo>
                      <a:pt x="1108012" y="788011"/>
                      <a:pt x="996549" y="758650"/>
                      <a:pt x="976994" y="713188"/>
                    </a:cubicBezTo>
                    <a:cubicBezTo>
                      <a:pt x="971127" y="699928"/>
                      <a:pt x="973083" y="685721"/>
                      <a:pt x="983838" y="672462"/>
                    </a:cubicBezTo>
                    <a:cubicBezTo>
                      <a:pt x="1034681" y="601427"/>
                      <a:pt x="1122678" y="567330"/>
                      <a:pt x="1253696" y="567330"/>
                    </a:cubicBezTo>
                    <a:cubicBezTo>
                      <a:pt x="1269340" y="567330"/>
                      <a:pt x="1285961" y="568277"/>
                      <a:pt x="1302583" y="569224"/>
                    </a:cubicBezTo>
                    <a:cubicBezTo>
                      <a:pt x="1242941" y="541758"/>
                      <a:pt x="1208719" y="515238"/>
                      <a:pt x="1200898" y="489666"/>
                    </a:cubicBezTo>
                    <a:cubicBezTo>
                      <a:pt x="1196987" y="477353"/>
                      <a:pt x="1198942" y="465040"/>
                      <a:pt x="1206764" y="453675"/>
                    </a:cubicBezTo>
                    <a:cubicBezTo>
                      <a:pt x="1230230" y="420525"/>
                      <a:pt x="1288894" y="408212"/>
                      <a:pt x="1334848" y="408212"/>
                    </a:cubicBezTo>
                    <a:cubicBezTo>
                      <a:pt x="1339737" y="408212"/>
                      <a:pt x="1345604" y="408212"/>
                      <a:pt x="1349515" y="409160"/>
                    </a:cubicBezTo>
                    <a:cubicBezTo>
                      <a:pt x="1400358" y="412948"/>
                      <a:pt x="1444356" y="426208"/>
                      <a:pt x="1485421" y="442309"/>
                    </a:cubicBezTo>
                    <a:cubicBezTo>
                      <a:pt x="1467822" y="419578"/>
                      <a:pt x="1452178" y="395900"/>
                      <a:pt x="1439467" y="373169"/>
                    </a:cubicBezTo>
                    <a:lnTo>
                      <a:pt x="1438490" y="370327"/>
                    </a:lnTo>
                    <a:cubicBezTo>
                      <a:pt x="1424802" y="344755"/>
                      <a:pt x="1413068" y="325812"/>
                      <a:pt x="1438490" y="295504"/>
                    </a:cubicBezTo>
                    <a:cubicBezTo>
                      <a:pt x="1449245" y="282244"/>
                      <a:pt x="1462934" y="278456"/>
                      <a:pt x="1474666" y="284139"/>
                    </a:cubicBezTo>
                    <a:cubicBezTo>
                      <a:pt x="1482488" y="287927"/>
                      <a:pt x="1489332" y="291716"/>
                      <a:pt x="1497154" y="295504"/>
                    </a:cubicBezTo>
                    <a:lnTo>
                      <a:pt x="1498132" y="295504"/>
                    </a:lnTo>
                    <a:cubicBezTo>
                      <a:pt x="1497154" y="293610"/>
                      <a:pt x="1497154" y="291716"/>
                      <a:pt x="1496176" y="289821"/>
                    </a:cubicBezTo>
                    <a:cubicBezTo>
                      <a:pt x="1494221" y="283192"/>
                      <a:pt x="1492265" y="276562"/>
                      <a:pt x="1489332" y="268037"/>
                    </a:cubicBezTo>
                    <a:cubicBezTo>
                      <a:pt x="1474666" y="218787"/>
                      <a:pt x="1451200" y="144911"/>
                      <a:pt x="1493243" y="104184"/>
                    </a:cubicBezTo>
                    <a:cubicBezTo>
                      <a:pt x="1505954" y="91871"/>
                      <a:pt x="1523553" y="85242"/>
                      <a:pt x="1546042" y="85242"/>
                    </a:cubicBezTo>
                    <a:cubicBezTo>
                      <a:pt x="1591018" y="85242"/>
                      <a:pt x="1645771" y="110814"/>
                      <a:pt x="1680970" y="127862"/>
                    </a:cubicBezTo>
                    <a:cubicBezTo>
                      <a:pt x="1689770" y="132598"/>
                      <a:pt x="1697592" y="135439"/>
                      <a:pt x="1703459" y="138281"/>
                    </a:cubicBezTo>
                    <a:cubicBezTo>
                      <a:pt x="1730835" y="149646"/>
                      <a:pt x="1756257" y="164800"/>
                      <a:pt x="1783634" y="185637"/>
                    </a:cubicBezTo>
                    <a:cubicBezTo>
                      <a:pt x="1778745" y="172377"/>
                      <a:pt x="1775812" y="159117"/>
                      <a:pt x="1772878" y="145858"/>
                    </a:cubicBezTo>
                    <a:cubicBezTo>
                      <a:pt x="1771901" y="140175"/>
                      <a:pt x="1769945" y="133545"/>
                      <a:pt x="1767989" y="125021"/>
                    </a:cubicBezTo>
                    <a:cubicBezTo>
                      <a:pt x="1757234" y="88083"/>
                      <a:pt x="1740613" y="31255"/>
                      <a:pt x="1780701" y="5683"/>
                    </a:cubicBezTo>
                    <a:cubicBezTo>
                      <a:pt x="1787545" y="1894"/>
                      <a:pt x="1794389" y="0"/>
                      <a:pt x="1802210" y="0"/>
                    </a:cubicBezTo>
                    <a:cubicBezTo>
                      <a:pt x="1835454" y="0"/>
                      <a:pt x="1873586" y="36938"/>
                      <a:pt x="1892163" y="54933"/>
                    </a:cubicBezTo>
                    <a:lnTo>
                      <a:pt x="1897052" y="59669"/>
                    </a:lnTo>
                    <a:cubicBezTo>
                      <a:pt x="1920518" y="81453"/>
                      <a:pt x="1942028" y="103237"/>
                      <a:pt x="1961583" y="124074"/>
                    </a:cubicBezTo>
                    <a:cubicBezTo>
                      <a:pt x="1954739" y="95660"/>
                      <a:pt x="1954739" y="73876"/>
                      <a:pt x="1963538" y="58722"/>
                    </a:cubicBezTo>
                    <a:cubicBezTo>
                      <a:pt x="1970383" y="47356"/>
                      <a:pt x="1981138" y="39779"/>
                      <a:pt x="1996782" y="35991"/>
                    </a:cubicBezTo>
                    <a:cubicBezTo>
                      <a:pt x="1999715" y="35044"/>
                      <a:pt x="2002648" y="35044"/>
                      <a:pt x="2005581" y="35044"/>
                    </a:cubicBezTo>
                    <a:cubicBezTo>
                      <a:pt x="2064246" y="35044"/>
                      <a:pt x="2154199" y="139228"/>
                      <a:pt x="2169843" y="160065"/>
                    </a:cubicBezTo>
                    <a:cubicBezTo>
                      <a:pt x="2172776" y="163853"/>
                      <a:pt x="2175709" y="168589"/>
                      <a:pt x="2179620" y="173325"/>
                    </a:cubicBezTo>
                    <a:cubicBezTo>
                      <a:pt x="2206020" y="140175"/>
                      <a:pt x="2244152" y="125021"/>
                      <a:pt x="2276417" y="135439"/>
                    </a:cubicBezTo>
                    <a:cubicBezTo>
                      <a:pt x="2291083" y="140175"/>
                      <a:pt x="2301838" y="148699"/>
                      <a:pt x="2307705" y="161959"/>
                    </a:cubicBezTo>
                    <a:cubicBezTo>
                      <a:pt x="2320416" y="189426"/>
                      <a:pt x="2314549" y="237729"/>
                      <a:pt x="2288150" y="305923"/>
                    </a:cubicBezTo>
                    <a:cubicBezTo>
                      <a:pt x="2312593" y="275614"/>
                      <a:pt x="2338993" y="246253"/>
                      <a:pt x="2372236" y="222575"/>
                    </a:cubicBezTo>
                    <a:cubicBezTo>
                      <a:pt x="2382991" y="214998"/>
                      <a:pt x="2399613" y="219734"/>
                      <a:pt x="2403524" y="231099"/>
                    </a:cubicBezTo>
                    <a:cubicBezTo>
                      <a:pt x="2410368" y="251936"/>
                      <a:pt x="2409391" y="281297"/>
                      <a:pt x="2401569" y="322971"/>
                    </a:cubicBezTo>
                    <a:cubicBezTo>
                      <a:pt x="2429923" y="322024"/>
                      <a:pt x="2458278" y="345702"/>
                      <a:pt x="2485655" y="394953"/>
                    </a:cubicBezTo>
                    <a:lnTo>
                      <a:pt x="2486632" y="396847"/>
                    </a:lnTo>
                    <a:cubicBezTo>
                      <a:pt x="2490543" y="412001"/>
                      <a:pt x="2494454" y="424314"/>
                      <a:pt x="2499343" y="437573"/>
                    </a:cubicBezTo>
                    <a:cubicBezTo>
                      <a:pt x="2503254" y="422419"/>
                      <a:pt x="2506187" y="407265"/>
                      <a:pt x="2510098" y="392111"/>
                    </a:cubicBezTo>
                    <a:cubicBezTo>
                      <a:pt x="2515965" y="365592"/>
                      <a:pt x="2520854" y="338125"/>
                      <a:pt x="2532586" y="312552"/>
                    </a:cubicBezTo>
                    <a:lnTo>
                      <a:pt x="2536497" y="304028"/>
                    </a:lnTo>
                    <a:lnTo>
                      <a:pt x="2544319" y="309711"/>
                    </a:lnTo>
                    <a:cubicBezTo>
                      <a:pt x="2579518" y="334336"/>
                      <a:pt x="2591251" y="377904"/>
                      <a:pt x="2601029" y="415789"/>
                    </a:cubicBezTo>
                    <a:cubicBezTo>
                      <a:pt x="2602984" y="422419"/>
                      <a:pt x="2603962" y="428102"/>
                      <a:pt x="2605917" y="433785"/>
                    </a:cubicBezTo>
                    <a:cubicBezTo>
                      <a:pt x="2609828" y="413895"/>
                      <a:pt x="2610806" y="394953"/>
                      <a:pt x="2610806" y="374116"/>
                    </a:cubicBezTo>
                    <a:cubicBezTo>
                      <a:pt x="2610806" y="358015"/>
                      <a:pt x="2610806" y="340966"/>
                      <a:pt x="2613739" y="324865"/>
                    </a:cubicBezTo>
                    <a:cubicBezTo>
                      <a:pt x="2614717" y="322024"/>
                      <a:pt x="2614717" y="319182"/>
                      <a:pt x="2614717" y="317288"/>
                    </a:cubicBezTo>
                    <a:lnTo>
                      <a:pt x="2617650" y="304028"/>
                    </a:lnTo>
                    <a:lnTo>
                      <a:pt x="2627427" y="314447"/>
                    </a:lnTo>
                    <a:cubicBezTo>
                      <a:pt x="2634272" y="321077"/>
                      <a:pt x="2640138" y="328654"/>
                      <a:pt x="2643072" y="333389"/>
                    </a:cubicBezTo>
                    <a:cubicBezTo>
                      <a:pt x="2653827" y="348543"/>
                      <a:pt x="2661648" y="364644"/>
                      <a:pt x="2667515" y="378852"/>
                    </a:cubicBezTo>
                    <a:cubicBezTo>
                      <a:pt x="2675337" y="323918"/>
                      <a:pt x="2693914" y="274667"/>
                      <a:pt x="2721291" y="233941"/>
                    </a:cubicBezTo>
                    <a:lnTo>
                      <a:pt x="2728135" y="223522"/>
                    </a:lnTo>
                    <a:lnTo>
                      <a:pt x="2734002" y="225417"/>
                    </a:lnTo>
                    <a:cubicBezTo>
                      <a:pt x="2781911" y="245306"/>
                      <a:pt x="2776045" y="303081"/>
                      <a:pt x="2770178" y="348543"/>
                    </a:cubicBezTo>
                    <a:cubicBezTo>
                      <a:pt x="2768223" y="360856"/>
                      <a:pt x="2767245" y="372221"/>
                      <a:pt x="2767245" y="381693"/>
                    </a:cubicBezTo>
                    <a:cubicBezTo>
                      <a:pt x="2773111" y="376010"/>
                      <a:pt x="2780933" y="368433"/>
                      <a:pt x="2788755" y="360856"/>
                    </a:cubicBezTo>
                    <a:cubicBezTo>
                      <a:pt x="2806355" y="343808"/>
                      <a:pt x="2823954" y="325812"/>
                      <a:pt x="2847420" y="316341"/>
                    </a:cubicBezTo>
                    <a:cubicBezTo>
                      <a:pt x="2860130" y="311605"/>
                      <a:pt x="2871864" y="313500"/>
                      <a:pt x="2879686" y="322971"/>
                    </a:cubicBezTo>
                    <a:cubicBezTo>
                      <a:pt x="2899240" y="343808"/>
                      <a:pt x="2898263" y="394953"/>
                      <a:pt x="2897285" y="407265"/>
                    </a:cubicBezTo>
                    <a:cubicBezTo>
                      <a:pt x="2892396" y="448939"/>
                      <a:pt x="2879686" y="487771"/>
                      <a:pt x="2866975" y="525656"/>
                    </a:cubicBezTo>
                    <a:cubicBezTo>
                      <a:pt x="2863064" y="537969"/>
                      <a:pt x="2859153" y="550282"/>
                      <a:pt x="2855242" y="563542"/>
                    </a:cubicBezTo>
                    <a:cubicBezTo>
                      <a:pt x="2872842" y="551229"/>
                      <a:pt x="2888485" y="536075"/>
                      <a:pt x="2904129" y="520921"/>
                    </a:cubicBezTo>
                    <a:cubicBezTo>
                      <a:pt x="2919773" y="505767"/>
                      <a:pt x="2935417" y="490613"/>
                      <a:pt x="2953995" y="478300"/>
                    </a:cubicBezTo>
                    <a:cubicBezTo>
                      <a:pt x="2968660" y="467882"/>
                      <a:pt x="2989193" y="456516"/>
                      <a:pt x="3007770" y="456516"/>
                    </a:cubicBezTo>
                    <a:cubicBezTo>
                      <a:pt x="3017547" y="456516"/>
                      <a:pt x="3026347" y="459357"/>
                      <a:pt x="3034170" y="465987"/>
                    </a:cubicBezTo>
                    <a:cubicBezTo>
                      <a:pt x="3053724" y="483036"/>
                      <a:pt x="3060568" y="509555"/>
                      <a:pt x="3051769" y="538916"/>
                    </a:cubicBezTo>
                    <a:cubicBezTo>
                      <a:pt x="3042969" y="569224"/>
                      <a:pt x="3027325" y="599533"/>
                      <a:pt x="3004837" y="631735"/>
                    </a:cubicBezTo>
                    <a:cubicBezTo>
                      <a:pt x="3021458" y="637417"/>
                      <a:pt x="3037103" y="644995"/>
                      <a:pt x="3048835" y="650678"/>
                    </a:cubicBezTo>
                    <a:cubicBezTo>
                      <a:pt x="3054702" y="653519"/>
                      <a:pt x="3059590" y="655413"/>
                      <a:pt x="3062524" y="657307"/>
                    </a:cubicBezTo>
                    <a:cubicBezTo>
                      <a:pt x="3078168" y="663937"/>
                      <a:pt x="3091856" y="671514"/>
                      <a:pt x="3106523" y="682880"/>
                    </a:cubicBezTo>
                    <a:cubicBezTo>
                      <a:pt x="3104567" y="677197"/>
                      <a:pt x="3103589" y="671514"/>
                      <a:pt x="3102611" y="665832"/>
                    </a:cubicBezTo>
                    <a:cubicBezTo>
                      <a:pt x="3101633" y="662043"/>
                      <a:pt x="3100656" y="658254"/>
                      <a:pt x="3099678" y="652572"/>
                    </a:cubicBezTo>
                    <a:cubicBezTo>
                      <a:pt x="3092834" y="627946"/>
                      <a:pt x="3082079" y="591008"/>
                      <a:pt x="3108478" y="573960"/>
                    </a:cubicBezTo>
                    <a:cubicBezTo>
                      <a:pt x="3113367" y="571119"/>
                      <a:pt x="3118256" y="569224"/>
                      <a:pt x="3124122" y="569224"/>
                    </a:cubicBezTo>
                    <a:cubicBezTo>
                      <a:pt x="3146610" y="569224"/>
                      <a:pt x="3170076" y="591956"/>
                      <a:pt x="3182786" y="604268"/>
                    </a:cubicBezTo>
                    <a:lnTo>
                      <a:pt x="3185720" y="607109"/>
                    </a:lnTo>
                    <a:cubicBezTo>
                      <a:pt x="3198431" y="618475"/>
                      <a:pt x="3209186" y="629841"/>
                      <a:pt x="3219941" y="641206"/>
                    </a:cubicBezTo>
                    <a:cubicBezTo>
                      <a:pt x="3217007" y="626999"/>
                      <a:pt x="3218963" y="615634"/>
                      <a:pt x="3223852" y="607109"/>
                    </a:cubicBezTo>
                    <a:cubicBezTo>
                      <a:pt x="3228741" y="598585"/>
                      <a:pt x="3236563" y="593850"/>
                      <a:pt x="3246340" y="591956"/>
                    </a:cubicBezTo>
                    <a:cubicBezTo>
                      <a:pt x="3248295" y="591956"/>
                      <a:pt x="3250251" y="591008"/>
                      <a:pt x="3253184" y="591008"/>
                    </a:cubicBezTo>
                    <a:cubicBezTo>
                      <a:pt x="3291316" y="591008"/>
                      <a:pt x="3347048" y="655413"/>
                      <a:pt x="3358781" y="671514"/>
                    </a:cubicBezTo>
                    <a:cubicBezTo>
                      <a:pt x="3359758" y="673408"/>
                      <a:pt x="3361714" y="675303"/>
                      <a:pt x="3362692" y="676250"/>
                    </a:cubicBezTo>
                    <a:cubicBezTo>
                      <a:pt x="3380291" y="656360"/>
                      <a:pt x="3403757" y="647836"/>
                      <a:pt x="3425268" y="654466"/>
                    </a:cubicBezTo>
                    <a:cubicBezTo>
                      <a:pt x="3435045" y="657307"/>
                      <a:pt x="3442867" y="663937"/>
                      <a:pt x="3446777" y="672462"/>
                    </a:cubicBezTo>
                    <a:cubicBezTo>
                      <a:pt x="3454599" y="689510"/>
                      <a:pt x="3452644" y="714135"/>
                      <a:pt x="3439933" y="751073"/>
                    </a:cubicBezTo>
                    <a:cubicBezTo>
                      <a:pt x="3452644" y="735919"/>
                      <a:pt x="3466333" y="721712"/>
                      <a:pt x="3483932" y="710346"/>
                    </a:cubicBezTo>
                    <a:cubicBezTo>
                      <a:pt x="3492731" y="704664"/>
                      <a:pt x="3505443" y="708452"/>
                      <a:pt x="3507398" y="716976"/>
                    </a:cubicBezTo>
                    <a:cubicBezTo>
                      <a:pt x="3511309" y="730236"/>
                      <a:pt x="3511309" y="748232"/>
                      <a:pt x="3506420" y="772857"/>
                    </a:cubicBezTo>
                    <a:cubicBezTo>
                      <a:pt x="3524019" y="773804"/>
                      <a:pt x="3541619" y="789905"/>
                      <a:pt x="3558241" y="819266"/>
                    </a:cubicBezTo>
                    <a:lnTo>
                      <a:pt x="3559218" y="821161"/>
                    </a:lnTo>
                    <a:cubicBezTo>
                      <a:pt x="3561174" y="826843"/>
                      <a:pt x="3562151" y="832526"/>
                      <a:pt x="3564107" y="838209"/>
                    </a:cubicBezTo>
                    <a:cubicBezTo>
                      <a:pt x="3566062" y="831579"/>
                      <a:pt x="3567040" y="824949"/>
                      <a:pt x="3568995" y="818319"/>
                    </a:cubicBezTo>
                    <a:cubicBezTo>
                      <a:pt x="3571929" y="801271"/>
                      <a:pt x="3575840" y="784223"/>
                      <a:pt x="3582685" y="767174"/>
                    </a:cubicBezTo>
                    <a:lnTo>
                      <a:pt x="3586595" y="758650"/>
                    </a:lnTo>
                    <a:lnTo>
                      <a:pt x="3594417" y="764333"/>
                    </a:lnTo>
                    <a:cubicBezTo>
                      <a:pt x="3616905" y="780434"/>
                      <a:pt x="3624728" y="807901"/>
                      <a:pt x="3631572" y="832526"/>
                    </a:cubicBezTo>
                    <a:cubicBezTo>
                      <a:pt x="3632549" y="824002"/>
                      <a:pt x="3632549" y="816425"/>
                      <a:pt x="3632549" y="807901"/>
                    </a:cubicBezTo>
                    <a:cubicBezTo>
                      <a:pt x="3632549" y="797482"/>
                      <a:pt x="3632549" y="787064"/>
                      <a:pt x="3634505" y="775699"/>
                    </a:cubicBezTo>
                    <a:cubicBezTo>
                      <a:pt x="3634505" y="773804"/>
                      <a:pt x="3634505" y="771910"/>
                      <a:pt x="3635482" y="770963"/>
                    </a:cubicBezTo>
                    <a:lnTo>
                      <a:pt x="3638416" y="757703"/>
                    </a:lnTo>
                    <a:lnTo>
                      <a:pt x="3648193" y="768121"/>
                    </a:lnTo>
                    <a:cubicBezTo>
                      <a:pt x="3652104" y="772857"/>
                      <a:pt x="3656015" y="777593"/>
                      <a:pt x="3657971" y="780434"/>
                    </a:cubicBezTo>
                    <a:cubicBezTo>
                      <a:pt x="3662860" y="788011"/>
                      <a:pt x="3666770" y="794641"/>
                      <a:pt x="3669704" y="801271"/>
                    </a:cubicBezTo>
                    <a:cubicBezTo>
                      <a:pt x="3675570" y="770016"/>
                      <a:pt x="3686325" y="740655"/>
                      <a:pt x="3702947" y="716976"/>
                    </a:cubicBezTo>
                    <a:lnTo>
                      <a:pt x="3708813" y="708452"/>
                    </a:lnTo>
                    <a:lnTo>
                      <a:pt x="3714680" y="710346"/>
                    </a:lnTo>
                    <a:cubicBezTo>
                      <a:pt x="3746946" y="723606"/>
                      <a:pt x="3743035" y="761491"/>
                      <a:pt x="3739124" y="791800"/>
                    </a:cubicBezTo>
                    <a:cubicBezTo>
                      <a:pt x="3738146" y="796535"/>
                      <a:pt x="3738146" y="801271"/>
                      <a:pt x="3737168" y="806007"/>
                    </a:cubicBezTo>
                    <a:cubicBezTo>
                      <a:pt x="3740101" y="803165"/>
                      <a:pt x="3743035" y="800324"/>
                      <a:pt x="3744990" y="797482"/>
                    </a:cubicBezTo>
                    <a:cubicBezTo>
                      <a:pt x="3756723" y="786117"/>
                      <a:pt x="3767478" y="774751"/>
                      <a:pt x="3783122" y="769069"/>
                    </a:cubicBezTo>
                    <a:cubicBezTo>
                      <a:pt x="3791922" y="765280"/>
                      <a:pt x="3800721" y="767174"/>
                      <a:pt x="3806587" y="773804"/>
                    </a:cubicBezTo>
                    <a:cubicBezTo>
                      <a:pt x="3819299" y="788011"/>
                      <a:pt x="3819299" y="821161"/>
                      <a:pt x="3818321" y="828738"/>
                    </a:cubicBezTo>
                    <a:cubicBezTo>
                      <a:pt x="3815388" y="855257"/>
                      <a:pt x="3807565" y="879883"/>
                      <a:pt x="3798766" y="904508"/>
                    </a:cubicBezTo>
                    <a:cubicBezTo>
                      <a:pt x="3796810" y="909244"/>
                      <a:pt x="3795833" y="914926"/>
                      <a:pt x="3793877" y="919662"/>
                    </a:cubicBezTo>
                    <a:cubicBezTo>
                      <a:pt x="3802677" y="913032"/>
                      <a:pt x="3809521" y="905455"/>
                      <a:pt x="3817343" y="897878"/>
                    </a:cubicBezTo>
                    <a:cubicBezTo>
                      <a:pt x="3827121" y="888407"/>
                      <a:pt x="3836898" y="878936"/>
                      <a:pt x="3848631" y="870411"/>
                    </a:cubicBezTo>
                    <a:cubicBezTo>
                      <a:pt x="3858409" y="863782"/>
                      <a:pt x="3871119" y="856204"/>
                      <a:pt x="3883829" y="856204"/>
                    </a:cubicBezTo>
                    <a:cubicBezTo>
                      <a:pt x="3890674" y="856204"/>
                      <a:pt x="3896541" y="858099"/>
                      <a:pt x="3902407" y="862834"/>
                    </a:cubicBezTo>
                    <a:cubicBezTo>
                      <a:pt x="3916095" y="874200"/>
                      <a:pt x="3920006" y="892195"/>
                      <a:pt x="3914140" y="911138"/>
                    </a:cubicBezTo>
                    <a:cubicBezTo>
                      <a:pt x="3898496" y="963230"/>
                      <a:pt x="3853520" y="1009639"/>
                      <a:pt x="3816366" y="1040895"/>
                    </a:cubicBezTo>
                    <a:cubicBezTo>
                      <a:pt x="3824187" y="1043736"/>
                      <a:pt x="3833965" y="1045630"/>
                      <a:pt x="3843742" y="1047524"/>
                    </a:cubicBezTo>
                    <a:cubicBezTo>
                      <a:pt x="3870141" y="1054154"/>
                      <a:pt x="3900452" y="1060784"/>
                      <a:pt x="3918051" y="1081621"/>
                    </a:cubicBezTo>
                    <a:cubicBezTo>
                      <a:pt x="3928806" y="1094881"/>
                      <a:pt x="3927828" y="1106246"/>
                      <a:pt x="3924895" y="1113824"/>
                    </a:cubicBezTo>
                    <a:cubicBezTo>
                      <a:pt x="3918051" y="1129925"/>
                      <a:pt x="3898496" y="1139396"/>
                      <a:pt x="3882852" y="1142237"/>
                    </a:cubicBezTo>
                    <a:cubicBezTo>
                      <a:pt x="3869164" y="1144132"/>
                      <a:pt x="3855475" y="1144132"/>
                      <a:pt x="3842764" y="1142237"/>
                    </a:cubicBezTo>
                    <a:cubicBezTo>
                      <a:pt x="3856453" y="1149814"/>
                      <a:pt x="3871119" y="1156444"/>
                      <a:pt x="3884807" y="1163074"/>
                    </a:cubicBezTo>
                    <a:cubicBezTo>
                      <a:pt x="3909251" y="1174440"/>
                      <a:pt x="3935650" y="1186753"/>
                      <a:pt x="3959116" y="1201907"/>
                    </a:cubicBezTo>
                    <a:cubicBezTo>
                      <a:pt x="3979649" y="1215166"/>
                      <a:pt x="4008981" y="1234109"/>
                      <a:pt x="4019736" y="1260628"/>
                    </a:cubicBezTo>
                    <a:cubicBezTo>
                      <a:pt x="4027558" y="1279571"/>
                      <a:pt x="4027558" y="1304196"/>
                      <a:pt x="4010937" y="1315562"/>
                    </a:cubicBezTo>
                    <a:cubicBezTo>
                      <a:pt x="3999203" y="1324086"/>
                      <a:pt x="3982582" y="1324086"/>
                      <a:pt x="3969871" y="1320298"/>
                    </a:cubicBezTo>
                    <a:cubicBezTo>
                      <a:pt x="3988448" y="1339240"/>
                      <a:pt x="4007026" y="1364812"/>
                      <a:pt x="4013870" y="1390385"/>
                    </a:cubicBezTo>
                    <a:cubicBezTo>
                      <a:pt x="4017780" y="1403645"/>
                      <a:pt x="4014847" y="1418799"/>
                      <a:pt x="4007026" y="1428270"/>
                    </a:cubicBezTo>
                    <a:cubicBezTo>
                      <a:pt x="3998226" y="1439636"/>
                      <a:pt x="3983560" y="1441530"/>
                      <a:pt x="3968893" y="1433953"/>
                    </a:cubicBezTo>
                    <a:cubicBezTo>
                      <a:pt x="3957160" y="1428270"/>
                      <a:pt x="3946405" y="1419746"/>
                      <a:pt x="3936628" y="1412169"/>
                    </a:cubicBezTo>
                    <a:cubicBezTo>
                      <a:pt x="3933695" y="1409328"/>
                      <a:pt x="3929784" y="1406486"/>
                      <a:pt x="3926850" y="1404592"/>
                    </a:cubicBezTo>
                    <a:cubicBezTo>
                      <a:pt x="3925872" y="1419746"/>
                      <a:pt x="3927828" y="1435847"/>
                      <a:pt x="3929784" y="1451001"/>
                    </a:cubicBezTo>
                    <a:cubicBezTo>
                      <a:pt x="3930761" y="1462367"/>
                      <a:pt x="3931739" y="1473732"/>
                      <a:pt x="3932717" y="1486045"/>
                    </a:cubicBezTo>
                    <a:cubicBezTo>
                      <a:pt x="3943472" y="1520142"/>
                      <a:pt x="3948361" y="1550450"/>
                      <a:pt x="3947383" y="1576969"/>
                    </a:cubicBezTo>
                    <a:cubicBezTo>
                      <a:pt x="3962049" y="1552344"/>
                      <a:pt x="3992359" y="1507829"/>
                      <a:pt x="4031470" y="1511618"/>
                    </a:cubicBezTo>
                    <a:cubicBezTo>
                      <a:pt x="4062757" y="1514459"/>
                      <a:pt x="4081334" y="1541926"/>
                      <a:pt x="4092090" y="1563710"/>
                    </a:cubicBezTo>
                    <a:cubicBezTo>
                      <a:pt x="4117510" y="1615802"/>
                      <a:pt x="4126310" y="1678312"/>
                      <a:pt x="4116533" y="1735140"/>
                    </a:cubicBezTo>
                    <a:cubicBezTo>
                      <a:pt x="4125333" y="1726616"/>
                      <a:pt x="4156621" y="1697255"/>
                      <a:pt x="4182042" y="1697255"/>
                    </a:cubicBezTo>
                    <a:cubicBezTo>
                      <a:pt x="4189864" y="1697255"/>
                      <a:pt x="4201597" y="1700096"/>
                      <a:pt x="4208442" y="1715250"/>
                    </a:cubicBezTo>
                    <a:cubicBezTo>
                      <a:pt x="4221151" y="1744611"/>
                      <a:pt x="4205508" y="1774919"/>
                      <a:pt x="4187908" y="1800492"/>
                    </a:cubicBezTo>
                    <a:cubicBezTo>
                      <a:pt x="4213329" y="1782496"/>
                      <a:pt x="4242662" y="1766395"/>
                      <a:pt x="4271994" y="1766395"/>
                    </a:cubicBezTo>
                    <a:cubicBezTo>
                      <a:pt x="4281772" y="1766395"/>
                      <a:pt x="4290572" y="1768290"/>
                      <a:pt x="4298394" y="1772078"/>
                    </a:cubicBezTo>
                    <a:cubicBezTo>
                      <a:pt x="4322838" y="1782496"/>
                      <a:pt x="4340436" y="1808069"/>
                      <a:pt x="4344348" y="1841218"/>
                    </a:cubicBezTo>
                    <a:cubicBezTo>
                      <a:pt x="4354125" y="1908465"/>
                      <a:pt x="4325771" y="1981394"/>
                      <a:pt x="4273950" y="2025908"/>
                    </a:cubicBezTo>
                    <a:cubicBezTo>
                      <a:pt x="4289595" y="2024014"/>
                      <a:pt x="4307193" y="2023067"/>
                      <a:pt x="4324793" y="2021173"/>
                    </a:cubicBezTo>
                    <a:cubicBezTo>
                      <a:pt x="4348258" y="2019278"/>
                      <a:pt x="4372702" y="2017384"/>
                      <a:pt x="4397146" y="2017384"/>
                    </a:cubicBezTo>
                    <a:cubicBezTo>
                      <a:pt x="4430389" y="2017384"/>
                      <a:pt x="4455811" y="2021173"/>
                      <a:pt x="4480254" y="2027803"/>
                    </a:cubicBezTo>
                    <a:cubicBezTo>
                      <a:pt x="4520342" y="2040115"/>
                      <a:pt x="4530119" y="2061899"/>
                      <a:pt x="4531096" y="2077053"/>
                    </a:cubicBezTo>
                    <a:cubicBezTo>
                      <a:pt x="4534031" y="2123463"/>
                      <a:pt x="4466566" y="2181238"/>
                      <a:pt x="4426478" y="2201127"/>
                    </a:cubicBezTo>
                    <a:cubicBezTo>
                      <a:pt x="4434300" y="2200180"/>
                      <a:pt x="4446033" y="2198286"/>
                      <a:pt x="4457765" y="2198286"/>
                    </a:cubicBezTo>
                    <a:cubicBezTo>
                      <a:pt x="4491987" y="2198286"/>
                      <a:pt x="4502742" y="2211546"/>
                      <a:pt x="4505675" y="2222911"/>
                    </a:cubicBezTo>
                    <a:cubicBezTo>
                      <a:pt x="4509587" y="2239012"/>
                      <a:pt x="4503719" y="2257955"/>
                      <a:pt x="4487098" y="2277845"/>
                    </a:cubicBezTo>
                    <a:cubicBezTo>
                      <a:pt x="4452878" y="2320465"/>
                      <a:pt x="4402035" y="2346038"/>
                      <a:pt x="4351191" y="2346038"/>
                    </a:cubicBezTo>
                    <a:lnTo>
                      <a:pt x="4351191" y="2346038"/>
                    </a:lnTo>
                    <a:cubicBezTo>
                      <a:pt x="4349237" y="2346038"/>
                      <a:pt x="4346302" y="2346038"/>
                      <a:pt x="4343369" y="2346038"/>
                    </a:cubicBezTo>
                    <a:cubicBezTo>
                      <a:pt x="4351191" y="2354562"/>
                      <a:pt x="4359014" y="2363086"/>
                      <a:pt x="4366836" y="2372557"/>
                    </a:cubicBezTo>
                    <a:cubicBezTo>
                      <a:pt x="4375635" y="2382976"/>
                      <a:pt x="4385413" y="2394342"/>
                      <a:pt x="4394212" y="2405707"/>
                    </a:cubicBezTo>
                    <a:lnTo>
                      <a:pt x="4388346" y="2410443"/>
                    </a:lnTo>
                    <a:cubicBezTo>
                      <a:pt x="4400079" y="2449275"/>
                      <a:pt x="4404968" y="2493790"/>
                      <a:pt x="4388346" y="2517468"/>
                    </a:cubicBezTo>
                    <a:cubicBezTo>
                      <a:pt x="4373681" y="2538305"/>
                      <a:pt x="4345325" y="2539252"/>
                      <a:pt x="4307193" y="2518415"/>
                    </a:cubicBezTo>
                    <a:cubicBezTo>
                      <a:pt x="4307193" y="2524098"/>
                      <a:pt x="4307193" y="2530728"/>
                      <a:pt x="4305237" y="2537358"/>
                    </a:cubicBezTo>
                    <a:cubicBezTo>
                      <a:pt x="4300350" y="2555353"/>
                      <a:pt x="4290572" y="2574296"/>
                      <a:pt x="4276883" y="2593239"/>
                    </a:cubicBezTo>
                    <a:cubicBezTo>
                      <a:pt x="4302304" y="2632071"/>
                      <a:pt x="4305237" y="2662379"/>
                      <a:pt x="4285683" y="2684163"/>
                    </a:cubicBezTo>
                    <a:cubicBezTo>
                      <a:pt x="4284706" y="2686057"/>
                      <a:pt x="4282750" y="2687005"/>
                      <a:pt x="4281772" y="2687952"/>
                    </a:cubicBezTo>
                    <a:cubicBezTo>
                      <a:pt x="4293505" y="2692687"/>
                      <a:pt x="4302304" y="2699317"/>
                      <a:pt x="4308170" y="2706894"/>
                    </a:cubicBezTo>
                    <a:cubicBezTo>
                      <a:pt x="4318926" y="2720154"/>
                      <a:pt x="4317948" y="2731519"/>
                      <a:pt x="4315015" y="2739097"/>
                    </a:cubicBezTo>
                    <a:cubicBezTo>
                      <a:pt x="4308170" y="2755198"/>
                      <a:pt x="4288616" y="2764669"/>
                      <a:pt x="4272972" y="2767510"/>
                    </a:cubicBezTo>
                    <a:cubicBezTo>
                      <a:pt x="4259283" y="2769405"/>
                      <a:pt x="4245595" y="2769405"/>
                      <a:pt x="4232885" y="2767510"/>
                    </a:cubicBezTo>
                    <a:cubicBezTo>
                      <a:pt x="4246574" y="2775087"/>
                      <a:pt x="4260262" y="2781717"/>
                      <a:pt x="4273950" y="2787400"/>
                    </a:cubicBezTo>
                    <a:cubicBezTo>
                      <a:pt x="4299371" y="2799713"/>
                      <a:pt x="4324793" y="2812026"/>
                      <a:pt x="4348258" y="2826232"/>
                    </a:cubicBezTo>
                    <a:cubicBezTo>
                      <a:pt x="4368792" y="2839492"/>
                      <a:pt x="4398124" y="2858435"/>
                      <a:pt x="4408878" y="2884955"/>
                    </a:cubicBezTo>
                    <a:cubicBezTo>
                      <a:pt x="4416700" y="2903897"/>
                      <a:pt x="4416700" y="2928522"/>
                      <a:pt x="4400079" y="2939888"/>
                    </a:cubicBezTo>
                    <a:cubicBezTo>
                      <a:pt x="4388346" y="2948412"/>
                      <a:pt x="4371725" y="2949359"/>
                      <a:pt x="4359014" y="2944623"/>
                    </a:cubicBezTo>
                    <a:cubicBezTo>
                      <a:pt x="4377591" y="2963566"/>
                      <a:pt x="4396168" y="2989139"/>
                      <a:pt x="4402035" y="3014711"/>
                    </a:cubicBezTo>
                    <a:cubicBezTo>
                      <a:pt x="4405945" y="3027971"/>
                      <a:pt x="4403012" y="3043125"/>
                      <a:pt x="4395190" y="3052596"/>
                    </a:cubicBezTo>
                    <a:cubicBezTo>
                      <a:pt x="4386390" y="3063014"/>
                      <a:pt x="4371725" y="3065856"/>
                      <a:pt x="4357058" y="3058279"/>
                    </a:cubicBezTo>
                    <a:cubicBezTo>
                      <a:pt x="4345325" y="3052596"/>
                      <a:pt x="4334570" y="3044072"/>
                      <a:pt x="4324793" y="3036495"/>
                    </a:cubicBezTo>
                    <a:cubicBezTo>
                      <a:pt x="4320882" y="3033654"/>
                      <a:pt x="4317948" y="3031759"/>
                      <a:pt x="4315015" y="3028918"/>
                    </a:cubicBezTo>
                    <a:cubicBezTo>
                      <a:pt x="4314038" y="3044072"/>
                      <a:pt x="4315993" y="3060173"/>
                      <a:pt x="4317948" y="3075327"/>
                    </a:cubicBezTo>
                    <a:cubicBezTo>
                      <a:pt x="4318926" y="3087640"/>
                      <a:pt x="4320882" y="3100900"/>
                      <a:pt x="4320882" y="3113213"/>
                    </a:cubicBezTo>
                    <a:lnTo>
                      <a:pt x="4320882" y="3118895"/>
                    </a:lnTo>
                    <a:cubicBezTo>
                      <a:pt x="4321859" y="3132155"/>
                      <a:pt x="4321859" y="3148256"/>
                      <a:pt x="4314038" y="3159622"/>
                    </a:cubicBezTo>
                    <a:cubicBezTo>
                      <a:pt x="4311104" y="3163410"/>
                      <a:pt x="4307193" y="3166252"/>
                      <a:pt x="4302304" y="3166252"/>
                    </a:cubicBezTo>
                    <a:cubicBezTo>
                      <a:pt x="4295461" y="3166252"/>
                      <a:pt x="4287639" y="3161516"/>
                      <a:pt x="4280794" y="3153939"/>
                    </a:cubicBezTo>
                    <a:cubicBezTo>
                      <a:pt x="4282750" y="3164357"/>
                      <a:pt x="4281772" y="3175723"/>
                      <a:pt x="4276883" y="3186141"/>
                    </a:cubicBezTo>
                    <a:cubicBezTo>
                      <a:pt x="4270038" y="3198454"/>
                      <a:pt x="4258306" y="3207925"/>
                      <a:pt x="4244618" y="3211714"/>
                    </a:cubicBezTo>
                    <a:cubicBezTo>
                      <a:pt x="4252440" y="3214555"/>
                      <a:pt x="4258306" y="3218344"/>
                      <a:pt x="4262216" y="3224026"/>
                    </a:cubicBezTo>
                    <a:cubicBezTo>
                      <a:pt x="4264172" y="3227815"/>
                      <a:pt x="4266128" y="3234445"/>
                      <a:pt x="4262216" y="3243916"/>
                    </a:cubicBezTo>
                    <a:cubicBezTo>
                      <a:pt x="4253417" y="3261912"/>
                      <a:pt x="4235818" y="3275171"/>
                      <a:pt x="4220174" y="3286537"/>
                    </a:cubicBezTo>
                    <a:cubicBezTo>
                      <a:pt x="4189864" y="3307374"/>
                      <a:pt x="4155642" y="3330105"/>
                      <a:pt x="4119466" y="3338629"/>
                    </a:cubicBezTo>
                    <a:cubicBezTo>
                      <a:pt x="4138044" y="3346206"/>
                      <a:pt x="4161509" y="3358519"/>
                      <a:pt x="4163464" y="3380303"/>
                    </a:cubicBezTo>
                    <a:cubicBezTo>
                      <a:pt x="4165420" y="3396404"/>
                      <a:pt x="4155642" y="3412505"/>
                      <a:pt x="4137065" y="3425765"/>
                    </a:cubicBezTo>
                    <a:cubicBezTo>
                      <a:pt x="4108711" y="3446602"/>
                      <a:pt x="4072535" y="3459862"/>
                      <a:pt x="4036357" y="3461756"/>
                    </a:cubicBezTo>
                    <a:cubicBezTo>
                      <a:pt x="4047113" y="3469333"/>
                      <a:pt x="4063734" y="3483540"/>
                      <a:pt x="4063734" y="3496800"/>
                    </a:cubicBezTo>
                    <a:cubicBezTo>
                      <a:pt x="4063734" y="3501535"/>
                      <a:pt x="4062757" y="3508165"/>
                      <a:pt x="4053958" y="3513848"/>
                    </a:cubicBezTo>
                    <a:cubicBezTo>
                      <a:pt x="4041246" y="3522372"/>
                      <a:pt x="4022669" y="3521425"/>
                      <a:pt x="4007026" y="3516689"/>
                    </a:cubicBezTo>
                    <a:cubicBezTo>
                      <a:pt x="4020715" y="3530896"/>
                      <a:pt x="4035380" y="3550786"/>
                      <a:pt x="4030491" y="3573517"/>
                    </a:cubicBezTo>
                    <a:cubicBezTo>
                      <a:pt x="4026581" y="3590565"/>
                      <a:pt x="4011914" y="3604772"/>
                      <a:pt x="3990404" y="3612349"/>
                    </a:cubicBezTo>
                    <a:cubicBezTo>
                      <a:pt x="3950316" y="3625609"/>
                      <a:pt x="3902407" y="3619926"/>
                      <a:pt x="3867208" y="3598142"/>
                    </a:cubicBezTo>
                    <a:cubicBezTo>
                      <a:pt x="3869164" y="3605719"/>
                      <a:pt x="3871119" y="3613296"/>
                      <a:pt x="3874052" y="3620873"/>
                    </a:cubicBezTo>
                    <a:cubicBezTo>
                      <a:pt x="3882852" y="3652129"/>
                      <a:pt x="3892629" y="3684331"/>
                      <a:pt x="3889696" y="3716533"/>
                    </a:cubicBezTo>
                    <a:cubicBezTo>
                      <a:pt x="3885785" y="3751578"/>
                      <a:pt x="3864275" y="3757260"/>
                      <a:pt x="3851564" y="3757260"/>
                    </a:cubicBezTo>
                    <a:cubicBezTo>
                      <a:pt x="3826143" y="3757260"/>
                      <a:pt x="3794855" y="3736423"/>
                      <a:pt x="3775300" y="3717481"/>
                    </a:cubicBezTo>
                    <a:cubicBezTo>
                      <a:pt x="3779211" y="3732635"/>
                      <a:pt x="3782144" y="3752524"/>
                      <a:pt x="3765522" y="3759154"/>
                    </a:cubicBezTo>
                    <a:cubicBezTo>
                      <a:pt x="3754767" y="3763890"/>
                      <a:pt x="3741079" y="3762943"/>
                      <a:pt x="3725435" y="3755365"/>
                    </a:cubicBezTo>
                    <a:cubicBezTo>
                      <a:pt x="3694147" y="3740212"/>
                      <a:pt x="3670681" y="3712745"/>
                      <a:pt x="3662860" y="3681489"/>
                    </a:cubicBezTo>
                    <a:cubicBezTo>
                      <a:pt x="3658949" y="3685278"/>
                      <a:pt x="3656015" y="3689067"/>
                      <a:pt x="3652104" y="3693803"/>
                    </a:cubicBezTo>
                    <a:cubicBezTo>
                      <a:pt x="3646237" y="3700432"/>
                      <a:pt x="3640371" y="3708009"/>
                      <a:pt x="3633527" y="3714639"/>
                    </a:cubicBezTo>
                    <a:lnTo>
                      <a:pt x="3629616" y="3711798"/>
                    </a:lnTo>
                    <a:cubicBezTo>
                      <a:pt x="3609083" y="3722216"/>
                      <a:pt x="3589529" y="3728846"/>
                      <a:pt x="3573884" y="3728846"/>
                    </a:cubicBezTo>
                    <a:cubicBezTo>
                      <a:pt x="3558241" y="3728846"/>
                      <a:pt x="3550419" y="3722216"/>
                      <a:pt x="3546508" y="3716533"/>
                    </a:cubicBezTo>
                    <a:cubicBezTo>
                      <a:pt x="3538686" y="3706115"/>
                      <a:pt x="3538686" y="3690014"/>
                      <a:pt x="3546508" y="3669177"/>
                    </a:cubicBezTo>
                    <a:cubicBezTo>
                      <a:pt x="3538686" y="3659706"/>
                      <a:pt x="3533797" y="3644551"/>
                      <a:pt x="3532819" y="3624662"/>
                    </a:cubicBezTo>
                    <a:cubicBezTo>
                      <a:pt x="3511309" y="3657811"/>
                      <a:pt x="3482954" y="3689067"/>
                      <a:pt x="3454599" y="3689067"/>
                    </a:cubicBezTo>
                    <a:cubicBezTo>
                      <a:pt x="3448733" y="3689067"/>
                      <a:pt x="3442867" y="3687173"/>
                      <a:pt x="3437000" y="3684331"/>
                    </a:cubicBezTo>
                    <a:cubicBezTo>
                      <a:pt x="3414512" y="3672018"/>
                      <a:pt x="3415490" y="3646446"/>
                      <a:pt x="3416467" y="3627503"/>
                    </a:cubicBezTo>
                    <a:cubicBezTo>
                      <a:pt x="3400824" y="3642658"/>
                      <a:pt x="3368558" y="3670124"/>
                      <a:pt x="3343137" y="3670124"/>
                    </a:cubicBezTo>
                    <a:cubicBezTo>
                      <a:pt x="3335314" y="3670124"/>
                      <a:pt x="3320649" y="3667282"/>
                      <a:pt x="3314782" y="3647393"/>
                    </a:cubicBezTo>
                    <a:cubicBezTo>
                      <a:pt x="3305005" y="3617085"/>
                      <a:pt x="3315760" y="3588671"/>
                      <a:pt x="3331404" y="3566887"/>
                    </a:cubicBezTo>
                    <a:cubicBezTo>
                      <a:pt x="3312827" y="3576358"/>
                      <a:pt x="3292294" y="3583935"/>
                      <a:pt x="3277628" y="3583935"/>
                    </a:cubicBezTo>
                    <a:cubicBezTo>
                      <a:pt x="3265895" y="3583935"/>
                      <a:pt x="3261006" y="3579200"/>
                      <a:pt x="3258073" y="3575411"/>
                    </a:cubicBezTo>
                    <a:cubicBezTo>
                      <a:pt x="3253184" y="3566887"/>
                      <a:pt x="3255139" y="3554575"/>
                      <a:pt x="3263939" y="3535632"/>
                    </a:cubicBezTo>
                    <a:cubicBezTo>
                      <a:pt x="3255139" y="3540367"/>
                      <a:pt x="3245362" y="3543209"/>
                      <a:pt x="3233630" y="3543209"/>
                    </a:cubicBezTo>
                    <a:lnTo>
                      <a:pt x="3233630" y="3543209"/>
                    </a:lnTo>
                    <a:cubicBezTo>
                      <a:pt x="3227763" y="3543209"/>
                      <a:pt x="3220918" y="3542262"/>
                      <a:pt x="3215052" y="3536579"/>
                    </a:cubicBezTo>
                    <a:cubicBezTo>
                      <a:pt x="3205275" y="3555522"/>
                      <a:pt x="3192564" y="3560257"/>
                      <a:pt x="3182786" y="3560257"/>
                    </a:cubicBezTo>
                    <a:cubicBezTo>
                      <a:pt x="3175942" y="3560257"/>
                      <a:pt x="3169098" y="3558363"/>
                      <a:pt x="3162254" y="3554575"/>
                    </a:cubicBezTo>
                    <a:cubicBezTo>
                      <a:pt x="3135855" y="3541314"/>
                      <a:pt x="3122166" y="3506271"/>
                      <a:pt x="3119233" y="3475016"/>
                    </a:cubicBezTo>
                    <a:cubicBezTo>
                      <a:pt x="3118256" y="3475963"/>
                      <a:pt x="3117278" y="3475963"/>
                      <a:pt x="3116300" y="3476910"/>
                    </a:cubicBezTo>
                    <a:cubicBezTo>
                      <a:pt x="3094789" y="3485434"/>
                      <a:pt x="3078168" y="3480698"/>
                      <a:pt x="3070346" y="3466492"/>
                    </a:cubicBezTo>
                    <a:cubicBezTo>
                      <a:pt x="3060568" y="3446602"/>
                      <a:pt x="3070346" y="3411558"/>
                      <a:pt x="3084034" y="3393563"/>
                    </a:cubicBezTo>
                    <a:cubicBezTo>
                      <a:pt x="3085990" y="3390721"/>
                      <a:pt x="3088923" y="3387880"/>
                      <a:pt x="3090878" y="3385038"/>
                    </a:cubicBezTo>
                    <a:cubicBezTo>
                      <a:pt x="3074257" y="3391668"/>
                      <a:pt x="3046880" y="3402087"/>
                      <a:pt x="3023414" y="3402087"/>
                    </a:cubicBezTo>
                    <a:cubicBezTo>
                      <a:pt x="3014614" y="3402087"/>
                      <a:pt x="3007770" y="3401139"/>
                      <a:pt x="3001904" y="3398298"/>
                    </a:cubicBezTo>
                    <a:cubicBezTo>
                      <a:pt x="2988215" y="3392615"/>
                      <a:pt x="2981371" y="3384091"/>
                      <a:pt x="2980393" y="3374620"/>
                    </a:cubicBezTo>
                    <a:cubicBezTo>
                      <a:pt x="2979415" y="3367990"/>
                      <a:pt x="2981371" y="3360413"/>
                      <a:pt x="2986260" y="3352836"/>
                    </a:cubicBezTo>
                    <a:cubicBezTo>
                      <a:pt x="2959861" y="3358519"/>
                      <a:pt x="2943239" y="3355677"/>
                      <a:pt x="2935417" y="3345259"/>
                    </a:cubicBezTo>
                    <a:cubicBezTo>
                      <a:pt x="2930528" y="3338629"/>
                      <a:pt x="2929551" y="3329158"/>
                      <a:pt x="2932484" y="3316845"/>
                    </a:cubicBezTo>
                    <a:cubicBezTo>
                      <a:pt x="2939328" y="3293167"/>
                      <a:pt x="2952039" y="3274224"/>
                      <a:pt x="2972571" y="3258123"/>
                    </a:cubicBezTo>
                    <a:cubicBezTo>
                      <a:pt x="2977460" y="3254335"/>
                      <a:pt x="2983326" y="3249599"/>
                      <a:pt x="2988215" y="3244863"/>
                    </a:cubicBezTo>
                    <a:cubicBezTo>
                      <a:pt x="2989193" y="3243916"/>
                      <a:pt x="2990171" y="3243916"/>
                      <a:pt x="2990171" y="3242969"/>
                    </a:cubicBezTo>
                    <a:cubicBezTo>
                      <a:pt x="2982348" y="3241075"/>
                      <a:pt x="2978438" y="3237286"/>
                      <a:pt x="2976482" y="3234445"/>
                    </a:cubicBezTo>
                    <a:cubicBezTo>
                      <a:pt x="2973549" y="3230656"/>
                      <a:pt x="2970616" y="3223079"/>
                      <a:pt x="2975504" y="3210767"/>
                    </a:cubicBezTo>
                    <a:cubicBezTo>
                      <a:pt x="2975504" y="3209819"/>
                      <a:pt x="2974527" y="3209819"/>
                      <a:pt x="2974527" y="3208872"/>
                    </a:cubicBezTo>
                    <a:cubicBezTo>
                      <a:pt x="2953017" y="3205084"/>
                      <a:pt x="2945194" y="3191824"/>
                      <a:pt x="2942261" y="3181406"/>
                    </a:cubicBezTo>
                    <a:cubicBezTo>
                      <a:pt x="2940306" y="3173829"/>
                      <a:pt x="2941283" y="3166252"/>
                      <a:pt x="2945194" y="3158675"/>
                    </a:cubicBezTo>
                    <a:cubicBezTo>
                      <a:pt x="2941283" y="3152045"/>
                      <a:pt x="2938350" y="3144468"/>
                      <a:pt x="2935417" y="3137838"/>
                    </a:cubicBezTo>
                    <a:cubicBezTo>
                      <a:pt x="2912929" y="3131208"/>
                      <a:pt x="2889463" y="3114160"/>
                      <a:pt x="2885552" y="3073433"/>
                    </a:cubicBezTo>
                    <a:cubicBezTo>
                      <a:pt x="2866975" y="3098059"/>
                      <a:pt x="2844487" y="3108477"/>
                      <a:pt x="2821021" y="3103741"/>
                    </a:cubicBezTo>
                    <a:cubicBezTo>
                      <a:pt x="2795600" y="3099005"/>
                      <a:pt x="2781911" y="3074380"/>
                      <a:pt x="2778978" y="3027971"/>
                    </a:cubicBezTo>
                    <a:cubicBezTo>
                      <a:pt x="2757468" y="3077222"/>
                      <a:pt x="2732046" y="3119842"/>
                      <a:pt x="2698803" y="3119842"/>
                    </a:cubicBezTo>
                    <a:cubicBezTo>
                      <a:pt x="2690003" y="3119842"/>
                      <a:pt x="2681204" y="3117001"/>
                      <a:pt x="2673381" y="3111318"/>
                    </a:cubicBezTo>
                    <a:cubicBezTo>
                      <a:pt x="2632316" y="3084798"/>
                      <a:pt x="2631338" y="3027971"/>
                      <a:pt x="2629383" y="2983456"/>
                    </a:cubicBezTo>
                    <a:lnTo>
                      <a:pt x="2629383" y="2973037"/>
                    </a:lnTo>
                    <a:cubicBezTo>
                      <a:pt x="2627427" y="2922839"/>
                      <a:pt x="2631338" y="2873589"/>
                      <a:pt x="2636227" y="2826232"/>
                    </a:cubicBezTo>
                    <a:cubicBezTo>
                      <a:pt x="2590273" y="2931364"/>
                      <a:pt x="2535519" y="3034601"/>
                      <a:pt x="2483699" y="3034601"/>
                    </a:cubicBezTo>
                    <a:cubicBezTo>
                      <a:pt x="2471966" y="3034601"/>
                      <a:pt x="2461211" y="3029865"/>
                      <a:pt x="2451434" y="3019447"/>
                    </a:cubicBezTo>
                    <a:cubicBezTo>
                      <a:pt x="2365392" y="2932311"/>
                      <a:pt x="2382013" y="2800660"/>
                      <a:pt x="2410368" y="2695529"/>
                    </a:cubicBezTo>
                    <a:cubicBezTo>
                      <a:pt x="2369303" y="2749515"/>
                      <a:pt x="2334104" y="2776982"/>
                      <a:pt x="2305749" y="2776982"/>
                    </a:cubicBezTo>
                    <a:cubicBezTo>
                      <a:pt x="2294017" y="2776982"/>
                      <a:pt x="2284239" y="2772246"/>
                      <a:pt x="2275439" y="2763722"/>
                    </a:cubicBezTo>
                    <a:cubicBezTo>
                      <a:pt x="2269573" y="2758039"/>
                      <a:pt x="2264684" y="2751409"/>
                      <a:pt x="2261751" y="2743832"/>
                    </a:cubicBezTo>
                    <a:cubicBezTo>
                      <a:pt x="2261751" y="2744779"/>
                      <a:pt x="2261751" y="2745726"/>
                      <a:pt x="2261751" y="2746673"/>
                    </a:cubicBezTo>
                    <a:cubicBezTo>
                      <a:pt x="2261751" y="2749515"/>
                      <a:pt x="2261751" y="2752356"/>
                      <a:pt x="2261751" y="2756145"/>
                    </a:cubicBezTo>
                    <a:cubicBezTo>
                      <a:pt x="2262729" y="2776035"/>
                      <a:pt x="2263706" y="2801607"/>
                      <a:pt x="2251974" y="2817708"/>
                    </a:cubicBezTo>
                    <a:cubicBezTo>
                      <a:pt x="2247085" y="2824338"/>
                      <a:pt x="2241218" y="2825285"/>
                      <a:pt x="2237307" y="2825285"/>
                    </a:cubicBezTo>
                    <a:cubicBezTo>
                      <a:pt x="2222641" y="2825285"/>
                      <a:pt x="2206020" y="2808237"/>
                      <a:pt x="2191353" y="2788347"/>
                    </a:cubicBezTo>
                    <a:cubicBezTo>
                      <a:pt x="2203086" y="2811078"/>
                      <a:pt x="2204064" y="2835704"/>
                      <a:pt x="2193308" y="2857488"/>
                    </a:cubicBezTo>
                    <a:cubicBezTo>
                      <a:pt x="2180598" y="2882113"/>
                      <a:pt x="2154199" y="2898214"/>
                      <a:pt x="2122911" y="2898214"/>
                    </a:cubicBezTo>
                    <a:cubicBezTo>
                      <a:pt x="2141488" y="2901056"/>
                      <a:pt x="2161043" y="2907685"/>
                      <a:pt x="2168865" y="2920945"/>
                    </a:cubicBezTo>
                    <a:cubicBezTo>
                      <a:pt x="2173754" y="2929469"/>
                      <a:pt x="2173754" y="2937994"/>
                      <a:pt x="2167888" y="2948412"/>
                    </a:cubicBezTo>
                    <a:cubicBezTo>
                      <a:pt x="2154199" y="2975879"/>
                      <a:pt x="2127800" y="2996715"/>
                      <a:pt x="2102378" y="3013764"/>
                    </a:cubicBezTo>
                    <a:cubicBezTo>
                      <a:pt x="2054469" y="3047860"/>
                      <a:pt x="1990915" y="3089534"/>
                      <a:pt x="1928340" y="3099005"/>
                    </a:cubicBezTo>
                    <a:cubicBezTo>
                      <a:pt x="1955716" y="3108477"/>
                      <a:pt x="2007537" y="3127419"/>
                      <a:pt x="2010471" y="3166252"/>
                    </a:cubicBezTo>
                    <a:cubicBezTo>
                      <a:pt x="2013404" y="3196560"/>
                      <a:pt x="1989938" y="3220238"/>
                      <a:pt x="1970383" y="3234445"/>
                    </a:cubicBezTo>
                    <a:cubicBezTo>
                      <a:pt x="1922473" y="3269489"/>
                      <a:pt x="1861853" y="3290326"/>
                      <a:pt x="1801233" y="3292220"/>
                    </a:cubicBezTo>
                    <a:cubicBezTo>
                      <a:pt x="1811988" y="3298850"/>
                      <a:pt x="1853054" y="3325369"/>
                      <a:pt x="1854031" y="3351889"/>
                    </a:cubicBezTo>
                    <a:cubicBezTo>
                      <a:pt x="1854031" y="3358519"/>
                      <a:pt x="1852076" y="3367043"/>
                      <a:pt x="1840343" y="3374620"/>
                    </a:cubicBezTo>
                    <a:cubicBezTo>
                      <a:pt x="1830565" y="3381250"/>
                      <a:pt x="1818833" y="3385038"/>
                      <a:pt x="1804166" y="3385038"/>
                    </a:cubicBezTo>
                    <a:cubicBezTo>
                      <a:pt x="1786567" y="3385038"/>
                      <a:pt x="1767989" y="3379356"/>
                      <a:pt x="1752346" y="3373673"/>
                    </a:cubicBezTo>
                    <a:cubicBezTo>
                      <a:pt x="1772878" y="3393563"/>
                      <a:pt x="1810033" y="3431448"/>
                      <a:pt x="1801233" y="3472174"/>
                    </a:cubicBezTo>
                    <a:cubicBezTo>
                      <a:pt x="1795366" y="3497747"/>
                      <a:pt x="1773856" y="3518584"/>
                      <a:pt x="1740613" y="3529949"/>
                    </a:cubicBezTo>
                    <a:cubicBezTo>
                      <a:pt x="1718125" y="3537526"/>
                      <a:pt x="1694659" y="3541314"/>
                      <a:pt x="1670215" y="3541314"/>
                    </a:cubicBezTo>
                    <a:cubicBezTo>
                      <a:pt x="1622306" y="3541314"/>
                      <a:pt x="1576352" y="3527108"/>
                      <a:pt x="1539198" y="3500588"/>
                    </a:cubicBezTo>
                    <a:cubicBezTo>
                      <a:pt x="1544086" y="3515742"/>
                      <a:pt x="1548975" y="3530896"/>
                      <a:pt x="1553864" y="3547945"/>
                    </a:cubicBezTo>
                    <a:cubicBezTo>
                      <a:pt x="1568529" y="3596248"/>
                      <a:pt x="1583196" y="3646446"/>
                      <a:pt x="1578307" y="3696644"/>
                    </a:cubicBezTo>
                    <a:cubicBezTo>
                      <a:pt x="1572440" y="3746842"/>
                      <a:pt x="1545064" y="3757260"/>
                      <a:pt x="1523553" y="3757260"/>
                    </a:cubicBezTo>
                    <a:cubicBezTo>
                      <a:pt x="1478577" y="3757260"/>
                      <a:pt x="1418935" y="3713692"/>
                      <a:pt x="1392536" y="3681489"/>
                    </a:cubicBezTo>
                    <a:cubicBezTo>
                      <a:pt x="1400358" y="3702326"/>
                      <a:pt x="1416001" y="3747789"/>
                      <a:pt x="1385692" y="3761049"/>
                    </a:cubicBezTo>
                    <a:cubicBezTo>
                      <a:pt x="1377869" y="3764837"/>
                      <a:pt x="1372003" y="3765784"/>
                      <a:pt x="1364181" y="3765784"/>
                    </a:cubicBezTo>
                    <a:close/>
                    <a:moveTo>
                      <a:pt x="1228275" y="3618979"/>
                    </a:moveTo>
                    <a:cubicBezTo>
                      <a:pt x="1235119" y="3618979"/>
                      <a:pt x="1240985" y="3623715"/>
                      <a:pt x="1241963" y="3630345"/>
                    </a:cubicBezTo>
                    <a:cubicBezTo>
                      <a:pt x="1248807" y="3676754"/>
                      <a:pt x="1283028" y="3719375"/>
                      <a:pt x="1331915" y="3742106"/>
                    </a:cubicBezTo>
                    <a:cubicBezTo>
                      <a:pt x="1350493" y="3751578"/>
                      <a:pt x="1367114" y="3753471"/>
                      <a:pt x="1377869" y="3747789"/>
                    </a:cubicBezTo>
                    <a:cubicBezTo>
                      <a:pt x="1397424" y="3739264"/>
                      <a:pt x="1380803" y="3696644"/>
                      <a:pt x="1375914" y="3683384"/>
                    </a:cubicBezTo>
                    <a:cubicBezTo>
                      <a:pt x="1373958" y="3678648"/>
                      <a:pt x="1374936" y="3673913"/>
                      <a:pt x="1377869" y="3670124"/>
                    </a:cubicBezTo>
                    <a:cubicBezTo>
                      <a:pt x="1382758" y="3662547"/>
                      <a:pt x="1394491" y="3661600"/>
                      <a:pt x="1400358" y="3669177"/>
                    </a:cubicBezTo>
                    <a:cubicBezTo>
                      <a:pt x="1424802" y="3700432"/>
                      <a:pt x="1482488" y="3743053"/>
                      <a:pt x="1522576" y="3743053"/>
                    </a:cubicBezTo>
                    <a:cubicBezTo>
                      <a:pt x="1546042" y="3743053"/>
                      <a:pt x="1559730" y="3727899"/>
                      <a:pt x="1562663" y="3695697"/>
                    </a:cubicBezTo>
                    <a:cubicBezTo>
                      <a:pt x="1567552" y="3648340"/>
                      <a:pt x="1552886" y="3600037"/>
                      <a:pt x="1539198" y="3551733"/>
                    </a:cubicBezTo>
                    <a:cubicBezTo>
                      <a:pt x="1534308" y="3535632"/>
                      <a:pt x="1529420" y="3518584"/>
                      <a:pt x="1525509" y="3502482"/>
                    </a:cubicBezTo>
                    <a:cubicBezTo>
                      <a:pt x="1524531" y="3498694"/>
                      <a:pt x="1525509" y="3493958"/>
                      <a:pt x="1528442" y="3491117"/>
                    </a:cubicBezTo>
                    <a:cubicBezTo>
                      <a:pt x="1533331" y="3485434"/>
                      <a:pt x="1542131" y="3484487"/>
                      <a:pt x="1547997" y="3488275"/>
                    </a:cubicBezTo>
                    <a:cubicBezTo>
                      <a:pt x="1582218" y="3512901"/>
                      <a:pt x="1625239" y="3526160"/>
                      <a:pt x="1670215" y="3526160"/>
                    </a:cubicBezTo>
                    <a:cubicBezTo>
                      <a:pt x="1692703" y="3526160"/>
                      <a:pt x="1715191" y="3522372"/>
                      <a:pt x="1735724" y="3515742"/>
                    </a:cubicBezTo>
                    <a:cubicBezTo>
                      <a:pt x="1748435" y="3511006"/>
                      <a:pt x="1780701" y="3497747"/>
                      <a:pt x="1786567" y="3468386"/>
                    </a:cubicBezTo>
                    <a:cubicBezTo>
                      <a:pt x="1793411" y="3438077"/>
                      <a:pt x="1766034" y="3406822"/>
                      <a:pt x="1738658" y="3381250"/>
                    </a:cubicBezTo>
                    <a:cubicBezTo>
                      <a:pt x="1734746" y="3377461"/>
                      <a:pt x="1733769" y="3371779"/>
                      <a:pt x="1735724" y="3367043"/>
                    </a:cubicBezTo>
                    <a:cubicBezTo>
                      <a:pt x="1738658" y="3360413"/>
                      <a:pt x="1747457" y="3356625"/>
                      <a:pt x="1754301" y="3358519"/>
                    </a:cubicBezTo>
                    <a:cubicBezTo>
                      <a:pt x="1768967" y="3364201"/>
                      <a:pt x="1786567" y="3369884"/>
                      <a:pt x="1803188" y="3369884"/>
                    </a:cubicBezTo>
                    <a:cubicBezTo>
                      <a:pt x="1813944" y="3369884"/>
                      <a:pt x="1822744" y="3367043"/>
                      <a:pt x="1830565" y="3362307"/>
                    </a:cubicBezTo>
                    <a:cubicBezTo>
                      <a:pt x="1837409" y="3357572"/>
                      <a:pt x="1837409" y="3353783"/>
                      <a:pt x="1837409" y="3350942"/>
                    </a:cubicBezTo>
                    <a:cubicBezTo>
                      <a:pt x="1836432" y="3335788"/>
                      <a:pt x="1809055" y="3314004"/>
                      <a:pt x="1789500" y="3302638"/>
                    </a:cubicBezTo>
                    <a:cubicBezTo>
                      <a:pt x="1784611" y="3299797"/>
                      <a:pt x="1781678" y="3294114"/>
                      <a:pt x="1783634" y="3288431"/>
                    </a:cubicBezTo>
                    <a:cubicBezTo>
                      <a:pt x="1785589" y="3281801"/>
                      <a:pt x="1791456" y="3277066"/>
                      <a:pt x="1798300" y="3277066"/>
                    </a:cubicBezTo>
                    <a:cubicBezTo>
                      <a:pt x="1855987" y="3275171"/>
                      <a:pt x="1914651" y="3255282"/>
                      <a:pt x="1959627" y="3222132"/>
                    </a:cubicBezTo>
                    <a:cubicBezTo>
                      <a:pt x="1977227" y="3209819"/>
                      <a:pt x="1996782" y="3189930"/>
                      <a:pt x="1994826" y="3167199"/>
                    </a:cubicBezTo>
                    <a:cubicBezTo>
                      <a:pt x="1991893" y="3137838"/>
                      <a:pt x="1945939" y="3120789"/>
                      <a:pt x="1921495" y="3111318"/>
                    </a:cubicBezTo>
                    <a:cubicBezTo>
                      <a:pt x="1915629" y="3108477"/>
                      <a:pt x="1911718" y="3102794"/>
                      <a:pt x="1912696" y="3097111"/>
                    </a:cubicBezTo>
                    <a:cubicBezTo>
                      <a:pt x="1913674" y="3091428"/>
                      <a:pt x="1918562" y="3085746"/>
                      <a:pt x="1924428" y="3084798"/>
                    </a:cubicBezTo>
                    <a:cubicBezTo>
                      <a:pt x="1983094" y="3075327"/>
                      <a:pt x="2044691" y="3035548"/>
                      <a:pt x="2091624" y="3002398"/>
                    </a:cubicBezTo>
                    <a:cubicBezTo>
                      <a:pt x="2115089" y="2985350"/>
                      <a:pt x="2140511" y="2966407"/>
                      <a:pt x="2152243" y="2942729"/>
                    </a:cubicBezTo>
                    <a:cubicBezTo>
                      <a:pt x="2156154" y="2934205"/>
                      <a:pt x="2154199" y="2929469"/>
                      <a:pt x="2153221" y="2928522"/>
                    </a:cubicBezTo>
                    <a:cubicBezTo>
                      <a:pt x="2148332" y="2919998"/>
                      <a:pt x="2130733" y="2914315"/>
                      <a:pt x="2101401" y="2910527"/>
                    </a:cubicBezTo>
                    <a:cubicBezTo>
                      <a:pt x="2093579" y="2909580"/>
                      <a:pt x="2088690" y="2902950"/>
                      <a:pt x="2088690" y="2895373"/>
                    </a:cubicBezTo>
                    <a:cubicBezTo>
                      <a:pt x="2089668" y="2887796"/>
                      <a:pt x="2095534" y="2883060"/>
                      <a:pt x="2102378" y="2883060"/>
                    </a:cubicBezTo>
                    <a:lnTo>
                      <a:pt x="2104334" y="2883060"/>
                    </a:lnTo>
                    <a:cubicBezTo>
                      <a:pt x="2109223" y="2884007"/>
                      <a:pt x="2114111" y="2884007"/>
                      <a:pt x="2119000" y="2884007"/>
                    </a:cubicBezTo>
                    <a:cubicBezTo>
                      <a:pt x="2145399" y="2884007"/>
                      <a:pt x="2166910" y="2871694"/>
                      <a:pt x="2177665" y="2850858"/>
                    </a:cubicBezTo>
                    <a:cubicBezTo>
                      <a:pt x="2188420" y="2830021"/>
                      <a:pt x="2185487" y="2804448"/>
                      <a:pt x="2168865" y="2782664"/>
                    </a:cubicBezTo>
                    <a:cubicBezTo>
                      <a:pt x="2165932" y="2777929"/>
                      <a:pt x="2164954" y="2773193"/>
                      <a:pt x="2167888" y="2768457"/>
                    </a:cubicBezTo>
                    <a:cubicBezTo>
                      <a:pt x="2172776" y="2759933"/>
                      <a:pt x="2185487" y="2758039"/>
                      <a:pt x="2191353" y="2765616"/>
                    </a:cubicBezTo>
                    <a:lnTo>
                      <a:pt x="2194286" y="2769405"/>
                    </a:lnTo>
                    <a:cubicBezTo>
                      <a:pt x="2220686" y="2804448"/>
                      <a:pt x="2232418" y="2810131"/>
                      <a:pt x="2236329" y="2810131"/>
                    </a:cubicBezTo>
                    <a:cubicBezTo>
                      <a:pt x="2237307" y="2810131"/>
                      <a:pt x="2237307" y="2810131"/>
                      <a:pt x="2239263" y="2808237"/>
                    </a:cubicBezTo>
                    <a:cubicBezTo>
                      <a:pt x="2248063" y="2795924"/>
                      <a:pt x="2247085" y="2772246"/>
                      <a:pt x="2246107" y="2755198"/>
                    </a:cubicBezTo>
                    <a:cubicBezTo>
                      <a:pt x="2246107" y="2751409"/>
                      <a:pt x="2246107" y="2748568"/>
                      <a:pt x="2246107" y="2745726"/>
                    </a:cubicBezTo>
                    <a:cubicBezTo>
                      <a:pt x="2246107" y="2726784"/>
                      <a:pt x="2244152" y="2706894"/>
                      <a:pt x="2242196" y="2687005"/>
                    </a:cubicBezTo>
                    <a:cubicBezTo>
                      <a:pt x="2239263" y="2659538"/>
                      <a:pt x="2236329" y="2630177"/>
                      <a:pt x="2238285" y="2601763"/>
                    </a:cubicBezTo>
                    <a:cubicBezTo>
                      <a:pt x="2238285" y="2594186"/>
                      <a:pt x="2245130" y="2589450"/>
                      <a:pt x="2252951" y="2589450"/>
                    </a:cubicBezTo>
                    <a:cubicBezTo>
                      <a:pt x="2255885" y="2589450"/>
                      <a:pt x="2258818" y="2590397"/>
                      <a:pt x="2260773" y="2592292"/>
                    </a:cubicBezTo>
                    <a:cubicBezTo>
                      <a:pt x="2264684" y="2595133"/>
                      <a:pt x="2268595" y="2597974"/>
                      <a:pt x="2271528" y="2600816"/>
                    </a:cubicBezTo>
                    <a:lnTo>
                      <a:pt x="2277395" y="2605551"/>
                    </a:lnTo>
                    <a:lnTo>
                      <a:pt x="2274461" y="2613128"/>
                    </a:lnTo>
                    <a:cubicBezTo>
                      <a:pt x="2273483" y="2615970"/>
                      <a:pt x="2272506" y="2619758"/>
                      <a:pt x="2271528" y="2622600"/>
                    </a:cubicBezTo>
                    <a:cubicBezTo>
                      <a:pt x="2261751" y="2657643"/>
                      <a:pt x="2255885" y="2724890"/>
                      <a:pt x="2285217" y="2753303"/>
                    </a:cubicBezTo>
                    <a:cubicBezTo>
                      <a:pt x="2291083" y="2758986"/>
                      <a:pt x="2297927" y="2761827"/>
                      <a:pt x="2305749" y="2761827"/>
                    </a:cubicBezTo>
                    <a:cubicBezTo>
                      <a:pt x="2333126" y="2761827"/>
                      <a:pt x="2375169" y="2722995"/>
                      <a:pt x="2424056" y="2651961"/>
                    </a:cubicBezTo>
                    <a:lnTo>
                      <a:pt x="2452411" y="2610287"/>
                    </a:lnTo>
                    <a:lnTo>
                      <a:pt x="2435789" y="2660485"/>
                    </a:lnTo>
                    <a:cubicBezTo>
                      <a:pt x="2402546" y="2766563"/>
                      <a:pt x="2368325" y="2918104"/>
                      <a:pt x="2461211" y="3011869"/>
                    </a:cubicBezTo>
                    <a:cubicBezTo>
                      <a:pt x="2468055" y="3018500"/>
                      <a:pt x="2474899" y="3022288"/>
                      <a:pt x="2482722" y="3022288"/>
                    </a:cubicBezTo>
                    <a:cubicBezTo>
                      <a:pt x="2539430" y="3022288"/>
                      <a:pt x="2614717" y="2838545"/>
                      <a:pt x="2640138" y="2778876"/>
                    </a:cubicBezTo>
                    <a:lnTo>
                      <a:pt x="2658715" y="2734361"/>
                    </a:lnTo>
                    <a:lnTo>
                      <a:pt x="2654804" y="2782664"/>
                    </a:lnTo>
                    <a:cubicBezTo>
                      <a:pt x="2653827" y="2793083"/>
                      <a:pt x="2652849" y="2804448"/>
                      <a:pt x="2651871" y="2814867"/>
                    </a:cubicBezTo>
                    <a:cubicBezTo>
                      <a:pt x="2646983" y="2866959"/>
                      <a:pt x="2642094" y="2920945"/>
                      <a:pt x="2644049" y="2974931"/>
                    </a:cubicBezTo>
                    <a:lnTo>
                      <a:pt x="2644049" y="2985350"/>
                    </a:lnTo>
                    <a:cubicBezTo>
                      <a:pt x="2645027" y="3027024"/>
                      <a:pt x="2646983" y="3079116"/>
                      <a:pt x="2681204" y="3101847"/>
                    </a:cubicBezTo>
                    <a:cubicBezTo>
                      <a:pt x="2687070" y="3105635"/>
                      <a:pt x="2692936" y="3107530"/>
                      <a:pt x="2698803" y="3107530"/>
                    </a:cubicBezTo>
                    <a:cubicBezTo>
                      <a:pt x="2735957" y="3107530"/>
                      <a:pt x="2768223" y="3021341"/>
                      <a:pt x="2779955" y="2989139"/>
                    </a:cubicBezTo>
                    <a:lnTo>
                      <a:pt x="2796578" y="2943676"/>
                    </a:lnTo>
                    <a:lnTo>
                      <a:pt x="2793644" y="2991980"/>
                    </a:lnTo>
                    <a:cubicBezTo>
                      <a:pt x="2790711" y="3053543"/>
                      <a:pt x="2800489" y="3088587"/>
                      <a:pt x="2822976" y="3092376"/>
                    </a:cubicBezTo>
                    <a:cubicBezTo>
                      <a:pt x="2847420" y="3097111"/>
                      <a:pt x="2867953" y="3081010"/>
                      <a:pt x="2886530" y="3045966"/>
                    </a:cubicBezTo>
                    <a:lnTo>
                      <a:pt x="2907062" y="3007134"/>
                    </a:lnTo>
                    <a:lnTo>
                      <a:pt x="2900218" y="3050702"/>
                    </a:lnTo>
                    <a:cubicBezTo>
                      <a:pt x="2899240" y="3054490"/>
                      <a:pt x="2899240" y="3058279"/>
                      <a:pt x="2899240" y="3062068"/>
                    </a:cubicBezTo>
                    <a:cubicBezTo>
                      <a:pt x="2898263" y="3098059"/>
                      <a:pt x="2911951" y="3119842"/>
                      <a:pt x="2941283" y="3127419"/>
                    </a:cubicBezTo>
                    <a:lnTo>
                      <a:pt x="2945194" y="3128367"/>
                    </a:lnTo>
                    <a:lnTo>
                      <a:pt x="2946172" y="3131208"/>
                    </a:lnTo>
                    <a:cubicBezTo>
                      <a:pt x="2950083" y="3140679"/>
                      <a:pt x="2953995" y="3149203"/>
                      <a:pt x="2958883" y="3157727"/>
                    </a:cubicBezTo>
                    <a:lnTo>
                      <a:pt x="2960839" y="3161516"/>
                    </a:lnTo>
                    <a:lnTo>
                      <a:pt x="2958883" y="3165305"/>
                    </a:lnTo>
                    <a:cubicBezTo>
                      <a:pt x="2954972" y="3170987"/>
                      <a:pt x="2953995" y="3175723"/>
                      <a:pt x="2954972" y="3180459"/>
                    </a:cubicBezTo>
                    <a:cubicBezTo>
                      <a:pt x="2957905" y="3190877"/>
                      <a:pt x="2965727" y="3196560"/>
                      <a:pt x="2978438" y="3197507"/>
                    </a:cubicBezTo>
                    <a:lnTo>
                      <a:pt x="2982348" y="3198454"/>
                    </a:lnTo>
                    <a:lnTo>
                      <a:pt x="2984304" y="3201295"/>
                    </a:lnTo>
                    <a:cubicBezTo>
                      <a:pt x="2986260" y="3204137"/>
                      <a:pt x="2987238" y="3206031"/>
                      <a:pt x="2989193" y="3208872"/>
                    </a:cubicBezTo>
                    <a:lnTo>
                      <a:pt x="2991149" y="3211714"/>
                    </a:lnTo>
                    <a:lnTo>
                      <a:pt x="2989193" y="3215502"/>
                    </a:lnTo>
                    <a:cubicBezTo>
                      <a:pt x="2986260" y="3222132"/>
                      <a:pt x="2986260" y="3226868"/>
                      <a:pt x="2987238" y="3229709"/>
                    </a:cubicBezTo>
                    <a:cubicBezTo>
                      <a:pt x="2989193" y="3232551"/>
                      <a:pt x="2994082" y="3232551"/>
                      <a:pt x="2997015" y="3232551"/>
                    </a:cubicBezTo>
                    <a:cubicBezTo>
                      <a:pt x="2998971" y="3232551"/>
                      <a:pt x="2999948" y="3232551"/>
                      <a:pt x="3001904" y="3232551"/>
                    </a:cubicBezTo>
                    <a:lnTo>
                      <a:pt x="3005815" y="3231604"/>
                    </a:lnTo>
                    <a:lnTo>
                      <a:pt x="3015592" y="3242969"/>
                    </a:lnTo>
                    <a:lnTo>
                      <a:pt x="3009726" y="3247705"/>
                    </a:lnTo>
                    <a:cubicBezTo>
                      <a:pt x="3004837" y="3251493"/>
                      <a:pt x="3000926" y="3255282"/>
                      <a:pt x="2996038" y="3259070"/>
                    </a:cubicBezTo>
                    <a:cubicBezTo>
                      <a:pt x="2990171" y="3263806"/>
                      <a:pt x="2985282" y="3268542"/>
                      <a:pt x="2979415" y="3272330"/>
                    </a:cubicBezTo>
                    <a:cubicBezTo>
                      <a:pt x="2961816" y="3286537"/>
                      <a:pt x="2951061" y="3302638"/>
                      <a:pt x="2944217" y="3323475"/>
                    </a:cubicBezTo>
                    <a:cubicBezTo>
                      <a:pt x="2942261" y="3328210"/>
                      <a:pt x="2941283" y="3335788"/>
                      <a:pt x="2944217" y="3339576"/>
                    </a:cubicBezTo>
                    <a:cubicBezTo>
                      <a:pt x="2947150" y="3343365"/>
                      <a:pt x="2953995" y="3344312"/>
                      <a:pt x="2959861" y="3344312"/>
                    </a:cubicBezTo>
                    <a:cubicBezTo>
                      <a:pt x="2970616" y="3344312"/>
                      <a:pt x="2986260" y="3341471"/>
                      <a:pt x="3004837" y="3334841"/>
                    </a:cubicBezTo>
                    <a:lnTo>
                      <a:pt x="3040036" y="3323475"/>
                    </a:lnTo>
                    <a:lnTo>
                      <a:pt x="3011681" y="3347153"/>
                    </a:lnTo>
                    <a:cubicBezTo>
                      <a:pt x="2997993" y="3358519"/>
                      <a:pt x="2991149" y="3367990"/>
                      <a:pt x="2992127" y="3375567"/>
                    </a:cubicBezTo>
                    <a:cubicBezTo>
                      <a:pt x="2993104" y="3380303"/>
                      <a:pt x="2997015" y="3384091"/>
                      <a:pt x="3005815" y="3387880"/>
                    </a:cubicBezTo>
                    <a:cubicBezTo>
                      <a:pt x="3009726" y="3389774"/>
                      <a:pt x="3014614" y="3390721"/>
                      <a:pt x="3020481" y="3390721"/>
                    </a:cubicBezTo>
                    <a:cubicBezTo>
                      <a:pt x="3044925" y="3390721"/>
                      <a:pt x="3079146" y="3377461"/>
                      <a:pt x="3094789" y="3368937"/>
                    </a:cubicBezTo>
                    <a:cubicBezTo>
                      <a:pt x="3099678" y="3367043"/>
                      <a:pt x="3103589" y="3365149"/>
                      <a:pt x="3107500" y="3362307"/>
                    </a:cubicBezTo>
                    <a:lnTo>
                      <a:pt x="3136832" y="3346206"/>
                    </a:lnTo>
                    <a:lnTo>
                      <a:pt x="3115322" y="3376514"/>
                    </a:lnTo>
                    <a:cubicBezTo>
                      <a:pt x="3108478" y="3385985"/>
                      <a:pt x="3100656" y="3395457"/>
                      <a:pt x="3092834" y="3405875"/>
                    </a:cubicBezTo>
                    <a:cubicBezTo>
                      <a:pt x="3081101" y="3419135"/>
                      <a:pt x="3073279" y="3449443"/>
                      <a:pt x="3080123" y="3463650"/>
                    </a:cubicBezTo>
                    <a:cubicBezTo>
                      <a:pt x="3084034" y="3472174"/>
                      <a:pt x="3092834" y="3472174"/>
                      <a:pt x="3107500" y="3467439"/>
                    </a:cubicBezTo>
                    <a:cubicBezTo>
                      <a:pt x="3110434" y="3466492"/>
                      <a:pt x="3114345" y="3464597"/>
                      <a:pt x="3118256" y="3461756"/>
                    </a:cubicBezTo>
                    <a:lnTo>
                      <a:pt x="3129988" y="3453232"/>
                    </a:lnTo>
                    <a:lnTo>
                      <a:pt x="3130966" y="3466492"/>
                    </a:lnTo>
                    <a:cubicBezTo>
                      <a:pt x="3132921" y="3504376"/>
                      <a:pt x="3146610" y="3535632"/>
                      <a:pt x="3167143" y="3546050"/>
                    </a:cubicBezTo>
                    <a:cubicBezTo>
                      <a:pt x="3184742" y="3555522"/>
                      <a:pt x="3196475" y="3548892"/>
                      <a:pt x="3204297" y="3524266"/>
                    </a:cubicBezTo>
                    <a:lnTo>
                      <a:pt x="3210163" y="3507218"/>
                    </a:lnTo>
                    <a:lnTo>
                      <a:pt x="3218963" y="3523319"/>
                    </a:lnTo>
                    <a:cubicBezTo>
                      <a:pt x="3223852" y="3531843"/>
                      <a:pt x="3228741" y="3532790"/>
                      <a:pt x="3232652" y="3532790"/>
                    </a:cubicBezTo>
                    <a:cubicBezTo>
                      <a:pt x="3250251" y="3532790"/>
                      <a:pt x="3262962" y="3524266"/>
                      <a:pt x="3277628" y="3513848"/>
                    </a:cubicBezTo>
                    <a:cubicBezTo>
                      <a:pt x="3278606" y="3512901"/>
                      <a:pt x="3281539" y="3510059"/>
                      <a:pt x="3284472" y="3506271"/>
                    </a:cubicBezTo>
                    <a:lnTo>
                      <a:pt x="3297182" y="3514795"/>
                    </a:lnTo>
                    <a:cubicBezTo>
                      <a:pt x="3296205" y="3516689"/>
                      <a:pt x="3294249" y="3518584"/>
                      <a:pt x="3292294" y="3522372"/>
                    </a:cubicBezTo>
                    <a:lnTo>
                      <a:pt x="3290338" y="3525213"/>
                    </a:lnTo>
                    <a:cubicBezTo>
                      <a:pt x="3286427" y="3531843"/>
                      <a:pt x="3281539" y="3537526"/>
                      <a:pt x="3278606" y="3544156"/>
                    </a:cubicBezTo>
                    <a:cubicBezTo>
                      <a:pt x="3266873" y="3565940"/>
                      <a:pt x="3269806" y="3571623"/>
                      <a:pt x="3270784" y="3572570"/>
                    </a:cubicBezTo>
                    <a:cubicBezTo>
                      <a:pt x="3271762" y="3574464"/>
                      <a:pt x="3275672" y="3574464"/>
                      <a:pt x="3277628" y="3574464"/>
                    </a:cubicBezTo>
                    <a:cubicBezTo>
                      <a:pt x="3292294" y="3574464"/>
                      <a:pt x="3321626" y="3562151"/>
                      <a:pt x="3356825" y="3541314"/>
                    </a:cubicBezTo>
                    <a:lnTo>
                      <a:pt x="3401801" y="3514795"/>
                    </a:lnTo>
                    <a:lnTo>
                      <a:pt x="3366602" y="3551733"/>
                    </a:lnTo>
                    <a:cubicBezTo>
                      <a:pt x="3332381" y="3587724"/>
                      <a:pt x="3320649" y="3618032"/>
                      <a:pt x="3329448" y="3647393"/>
                    </a:cubicBezTo>
                    <a:cubicBezTo>
                      <a:pt x="3332381" y="3657811"/>
                      <a:pt x="3338248" y="3659706"/>
                      <a:pt x="3343137" y="3659706"/>
                    </a:cubicBezTo>
                    <a:cubicBezTo>
                      <a:pt x="3364647" y="3659706"/>
                      <a:pt x="3401801" y="3627503"/>
                      <a:pt x="3412556" y="3614243"/>
                    </a:cubicBezTo>
                    <a:cubicBezTo>
                      <a:pt x="3414512" y="3611402"/>
                      <a:pt x="3418423" y="3602878"/>
                      <a:pt x="3423312" y="3589618"/>
                    </a:cubicBezTo>
                    <a:cubicBezTo>
                      <a:pt x="3424290" y="3585830"/>
                      <a:pt x="3426245" y="3582041"/>
                      <a:pt x="3431134" y="3582041"/>
                    </a:cubicBezTo>
                    <a:lnTo>
                      <a:pt x="3435045" y="3582041"/>
                    </a:lnTo>
                    <a:lnTo>
                      <a:pt x="3437000" y="3584883"/>
                    </a:lnTo>
                    <a:cubicBezTo>
                      <a:pt x="3438956" y="3587724"/>
                      <a:pt x="3438956" y="3588671"/>
                      <a:pt x="3437000" y="3597195"/>
                    </a:cubicBezTo>
                    <a:cubicBezTo>
                      <a:pt x="3434067" y="3608561"/>
                      <a:pt x="3432112" y="3619926"/>
                      <a:pt x="3432112" y="3630345"/>
                    </a:cubicBezTo>
                    <a:lnTo>
                      <a:pt x="3432112" y="3632239"/>
                    </a:lnTo>
                    <a:cubicBezTo>
                      <a:pt x="3431134" y="3650235"/>
                      <a:pt x="3430156" y="3668230"/>
                      <a:pt x="3445800" y="3676754"/>
                    </a:cubicBezTo>
                    <a:cubicBezTo>
                      <a:pt x="3448733" y="3678648"/>
                      <a:pt x="3452644" y="3679596"/>
                      <a:pt x="3455577" y="3679596"/>
                    </a:cubicBezTo>
                    <a:cubicBezTo>
                      <a:pt x="3476110" y="3679596"/>
                      <a:pt x="3504465" y="3651181"/>
                      <a:pt x="3533797" y="3601931"/>
                    </a:cubicBezTo>
                    <a:lnTo>
                      <a:pt x="3548463" y="3577305"/>
                    </a:lnTo>
                    <a:lnTo>
                      <a:pt x="3547486" y="3605719"/>
                    </a:lnTo>
                    <a:cubicBezTo>
                      <a:pt x="3546508" y="3645499"/>
                      <a:pt x="3554330" y="3661600"/>
                      <a:pt x="3561174" y="3668230"/>
                    </a:cubicBezTo>
                    <a:lnTo>
                      <a:pt x="3564107" y="3671071"/>
                    </a:lnTo>
                    <a:lnTo>
                      <a:pt x="3562151" y="3674860"/>
                    </a:lnTo>
                    <a:cubicBezTo>
                      <a:pt x="3555307" y="3692855"/>
                      <a:pt x="3554330" y="3706115"/>
                      <a:pt x="3559218" y="3712745"/>
                    </a:cubicBezTo>
                    <a:cubicBezTo>
                      <a:pt x="3567040" y="3724111"/>
                      <a:pt x="3599306" y="3717481"/>
                      <a:pt x="3630594" y="3698538"/>
                    </a:cubicBezTo>
                    <a:lnTo>
                      <a:pt x="3632549" y="3697591"/>
                    </a:lnTo>
                    <a:cubicBezTo>
                      <a:pt x="3635482" y="3694749"/>
                      <a:pt x="3637438" y="3690961"/>
                      <a:pt x="3640371" y="3688119"/>
                    </a:cubicBezTo>
                    <a:cubicBezTo>
                      <a:pt x="3645260" y="3682437"/>
                      <a:pt x="3650148" y="3676754"/>
                      <a:pt x="3655037" y="3671071"/>
                    </a:cubicBezTo>
                    <a:cubicBezTo>
                      <a:pt x="3656993" y="3668230"/>
                      <a:pt x="3660904" y="3667282"/>
                      <a:pt x="3664815" y="3667282"/>
                    </a:cubicBezTo>
                    <a:cubicBezTo>
                      <a:pt x="3670681" y="3667282"/>
                      <a:pt x="3675570" y="3671071"/>
                      <a:pt x="3676548" y="3676754"/>
                    </a:cubicBezTo>
                    <a:cubicBezTo>
                      <a:pt x="3681436" y="3705168"/>
                      <a:pt x="3701969" y="3731687"/>
                      <a:pt x="3731301" y="3745894"/>
                    </a:cubicBezTo>
                    <a:cubicBezTo>
                      <a:pt x="3742057" y="3751578"/>
                      <a:pt x="3751834" y="3752524"/>
                      <a:pt x="3758678" y="3749683"/>
                    </a:cubicBezTo>
                    <a:cubicBezTo>
                      <a:pt x="3763567" y="3747789"/>
                      <a:pt x="3766500" y="3739264"/>
                      <a:pt x="3755745" y="3711798"/>
                    </a:cubicBezTo>
                    <a:cubicBezTo>
                      <a:pt x="3754767" y="3708009"/>
                      <a:pt x="3754767" y="3704221"/>
                      <a:pt x="3756723" y="3700432"/>
                    </a:cubicBezTo>
                    <a:cubicBezTo>
                      <a:pt x="3760634" y="3694749"/>
                      <a:pt x="3770411" y="3693803"/>
                      <a:pt x="3775300" y="3699485"/>
                    </a:cubicBezTo>
                    <a:cubicBezTo>
                      <a:pt x="3789966" y="3718427"/>
                      <a:pt x="3826143" y="3744948"/>
                      <a:pt x="3850586" y="3744948"/>
                    </a:cubicBezTo>
                    <a:cubicBezTo>
                      <a:pt x="3859386" y="3744948"/>
                      <a:pt x="3871119" y="3742106"/>
                      <a:pt x="3873074" y="3717481"/>
                    </a:cubicBezTo>
                    <a:cubicBezTo>
                      <a:pt x="3876008" y="3688119"/>
                      <a:pt x="3867208" y="3657811"/>
                      <a:pt x="3858409" y="3627503"/>
                    </a:cubicBezTo>
                    <a:cubicBezTo>
                      <a:pt x="3855475" y="3617085"/>
                      <a:pt x="3852542" y="3606667"/>
                      <a:pt x="3849608" y="3596248"/>
                    </a:cubicBezTo>
                    <a:cubicBezTo>
                      <a:pt x="3848631" y="3592459"/>
                      <a:pt x="3849608" y="3589618"/>
                      <a:pt x="3851564" y="3586777"/>
                    </a:cubicBezTo>
                    <a:cubicBezTo>
                      <a:pt x="3855475" y="3582041"/>
                      <a:pt x="3863297" y="3581094"/>
                      <a:pt x="3868186" y="3584883"/>
                    </a:cubicBezTo>
                    <a:cubicBezTo>
                      <a:pt x="3899474" y="3607614"/>
                      <a:pt x="3946405" y="3615191"/>
                      <a:pt x="3984537" y="3601931"/>
                    </a:cubicBezTo>
                    <a:cubicBezTo>
                      <a:pt x="3992359" y="3599089"/>
                      <a:pt x="4010937" y="3591513"/>
                      <a:pt x="4014847" y="3574464"/>
                    </a:cubicBezTo>
                    <a:cubicBezTo>
                      <a:pt x="4018759" y="3556468"/>
                      <a:pt x="4002137" y="3537526"/>
                      <a:pt x="3985515" y="3521425"/>
                    </a:cubicBezTo>
                    <a:cubicBezTo>
                      <a:pt x="3982582" y="3518584"/>
                      <a:pt x="3981604" y="3513848"/>
                      <a:pt x="3983560" y="3509112"/>
                    </a:cubicBezTo>
                    <a:cubicBezTo>
                      <a:pt x="3985515" y="3504376"/>
                      <a:pt x="3989426" y="3501535"/>
                      <a:pt x="3994315" y="3501535"/>
                    </a:cubicBezTo>
                    <a:lnTo>
                      <a:pt x="3995292" y="3501535"/>
                    </a:lnTo>
                    <a:lnTo>
                      <a:pt x="3998226" y="3502482"/>
                    </a:lnTo>
                    <a:cubicBezTo>
                      <a:pt x="4011914" y="3508165"/>
                      <a:pt x="4032447" y="3512901"/>
                      <a:pt x="4044179" y="3505324"/>
                    </a:cubicBezTo>
                    <a:cubicBezTo>
                      <a:pt x="4048091" y="3503430"/>
                      <a:pt x="4047113" y="3501535"/>
                      <a:pt x="4047113" y="3500588"/>
                    </a:cubicBezTo>
                    <a:cubicBezTo>
                      <a:pt x="4047113" y="3493011"/>
                      <a:pt x="4032447" y="3480698"/>
                      <a:pt x="4018759" y="3472174"/>
                    </a:cubicBezTo>
                    <a:cubicBezTo>
                      <a:pt x="4014847" y="3469333"/>
                      <a:pt x="4012892" y="3464597"/>
                      <a:pt x="4013870" y="3459862"/>
                    </a:cubicBezTo>
                    <a:cubicBezTo>
                      <a:pt x="4014847" y="3455126"/>
                      <a:pt x="4019736" y="3450390"/>
                      <a:pt x="4025602" y="3450390"/>
                    </a:cubicBezTo>
                    <a:cubicBezTo>
                      <a:pt x="4061780" y="3449443"/>
                      <a:pt x="4097956" y="3437130"/>
                      <a:pt x="4126310" y="3416293"/>
                    </a:cubicBezTo>
                    <a:cubicBezTo>
                      <a:pt x="4136088" y="3408717"/>
                      <a:pt x="4148799" y="3397351"/>
                      <a:pt x="4146843" y="3383144"/>
                    </a:cubicBezTo>
                    <a:cubicBezTo>
                      <a:pt x="4144887" y="3366096"/>
                      <a:pt x="4117510" y="3355677"/>
                      <a:pt x="4102845" y="3349995"/>
                    </a:cubicBezTo>
                    <a:cubicBezTo>
                      <a:pt x="4097956" y="3348100"/>
                      <a:pt x="4095023" y="3343365"/>
                      <a:pt x="4095023" y="3337682"/>
                    </a:cubicBezTo>
                    <a:cubicBezTo>
                      <a:pt x="4096000" y="3332946"/>
                      <a:pt x="4099912" y="3328210"/>
                      <a:pt x="4104801" y="3328210"/>
                    </a:cubicBezTo>
                    <a:cubicBezTo>
                      <a:pt x="4140977" y="3322528"/>
                      <a:pt x="4180086" y="3297902"/>
                      <a:pt x="4209419" y="3276118"/>
                    </a:cubicBezTo>
                    <a:cubicBezTo>
                      <a:pt x="4224084" y="3265700"/>
                      <a:pt x="4239729" y="3253388"/>
                      <a:pt x="4246574" y="3239180"/>
                    </a:cubicBezTo>
                    <a:cubicBezTo>
                      <a:pt x="4248528" y="3234445"/>
                      <a:pt x="4247551" y="3233498"/>
                      <a:pt x="4247551" y="3232551"/>
                    </a:cubicBezTo>
                    <a:cubicBezTo>
                      <a:pt x="4245595" y="3229709"/>
                      <a:pt x="4239729" y="3224973"/>
                      <a:pt x="4216264" y="3223079"/>
                    </a:cubicBezTo>
                    <a:cubicBezTo>
                      <a:pt x="4209419" y="3222132"/>
                      <a:pt x="4205508" y="3216450"/>
                      <a:pt x="4205508" y="3210767"/>
                    </a:cubicBezTo>
                    <a:cubicBezTo>
                      <a:pt x="4206486" y="3205084"/>
                      <a:pt x="4211375" y="3200348"/>
                      <a:pt x="4217241" y="3200348"/>
                    </a:cubicBezTo>
                    <a:lnTo>
                      <a:pt x="4219197" y="3200348"/>
                    </a:lnTo>
                    <a:cubicBezTo>
                      <a:pt x="4238751" y="3203189"/>
                      <a:pt x="4254396" y="3195613"/>
                      <a:pt x="4262216" y="3181406"/>
                    </a:cubicBezTo>
                    <a:cubicBezTo>
                      <a:pt x="4269061" y="3169093"/>
                      <a:pt x="4266128" y="3153939"/>
                      <a:pt x="4256350" y="3141626"/>
                    </a:cubicBezTo>
                    <a:cubicBezTo>
                      <a:pt x="4253417" y="3137838"/>
                      <a:pt x="4253417" y="3134049"/>
                      <a:pt x="4255373" y="3129314"/>
                    </a:cubicBezTo>
                    <a:cubicBezTo>
                      <a:pt x="4259283" y="3122684"/>
                      <a:pt x="4270038" y="3120789"/>
                      <a:pt x="4274927" y="3127419"/>
                    </a:cubicBezTo>
                    <a:lnTo>
                      <a:pt x="4276883" y="3130261"/>
                    </a:lnTo>
                    <a:cubicBezTo>
                      <a:pt x="4293505" y="3152992"/>
                      <a:pt x="4300350" y="3154886"/>
                      <a:pt x="4301327" y="3154886"/>
                    </a:cubicBezTo>
                    <a:cubicBezTo>
                      <a:pt x="4306216" y="3148256"/>
                      <a:pt x="4305237" y="3133102"/>
                      <a:pt x="4305237" y="3122684"/>
                    </a:cubicBezTo>
                    <a:lnTo>
                      <a:pt x="4305237" y="3117001"/>
                    </a:lnTo>
                    <a:cubicBezTo>
                      <a:pt x="4305237" y="3104688"/>
                      <a:pt x="4303283" y="3092376"/>
                      <a:pt x="4302304" y="3080063"/>
                    </a:cubicBezTo>
                    <a:cubicBezTo>
                      <a:pt x="4300350" y="3062068"/>
                      <a:pt x="4298394" y="3044072"/>
                      <a:pt x="4300350" y="3026077"/>
                    </a:cubicBezTo>
                    <a:cubicBezTo>
                      <a:pt x="4301327" y="3017552"/>
                      <a:pt x="4312082" y="3012817"/>
                      <a:pt x="4318926" y="3017552"/>
                    </a:cubicBezTo>
                    <a:cubicBezTo>
                      <a:pt x="4323815" y="3021341"/>
                      <a:pt x="4328704" y="3025130"/>
                      <a:pt x="4334570" y="3028918"/>
                    </a:cubicBezTo>
                    <a:cubicBezTo>
                      <a:pt x="4344348" y="3036495"/>
                      <a:pt x="4354125" y="3044072"/>
                      <a:pt x="4364880" y="3048808"/>
                    </a:cubicBezTo>
                    <a:cubicBezTo>
                      <a:pt x="4373681" y="3053543"/>
                      <a:pt x="4380524" y="3052596"/>
                      <a:pt x="4385413" y="3046913"/>
                    </a:cubicBezTo>
                    <a:cubicBezTo>
                      <a:pt x="4390302" y="3041231"/>
                      <a:pt x="4391279" y="3030812"/>
                      <a:pt x="4389323" y="3022288"/>
                    </a:cubicBezTo>
                    <a:cubicBezTo>
                      <a:pt x="4381501" y="2992927"/>
                      <a:pt x="4356080" y="2961672"/>
                      <a:pt x="4334570" y="2945571"/>
                    </a:cubicBezTo>
                    <a:cubicBezTo>
                      <a:pt x="4330660" y="2942729"/>
                      <a:pt x="4328704" y="2937047"/>
                      <a:pt x="4330660" y="2933258"/>
                    </a:cubicBezTo>
                    <a:cubicBezTo>
                      <a:pt x="4332614" y="2926628"/>
                      <a:pt x="4341415" y="2923787"/>
                      <a:pt x="4348258" y="2927575"/>
                    </a:cubicBezTo>
                    <a:cubicBezTo>
                      <a:pt x="4355103" y="2932311"/>
                      <a:pt x="4365859" y="2937047"/>
                      <a:pt x="4376614" y="2937047"/>
                    </a:cubicBezTo>
                    <a:cubicBezTo>
                      <a:pt x="4382480" y="2937047"/>
                      <a:pt x="4388346" y="2935152"/>
                      <a:pt x="4393235" y="2932311"/>
                    </a:cubicBezTo>
                    <a:cubicBezTo>
                      <a:pt x="4403991" y="2924734"/>
                      <a:pt x="4401057" y="2905791"/>
                      <a:pt x="4397146" y="2894426"/>
                    </a:cubicBezTo>
                    <a:cubicBezTo>
                      <a:pt x="4387369" y="2871694"/>
                      <a:pt x="4360970" y="2854646"/>
                      <a:pt x="4342392" y="2842334"/>
                    </a:cubicBezTo>
                    <a:cubicBezTo>
                      <a:pt x="4318926" y="2827180"/>
                      <a:pt x="4293505" y="2815814"/>
                      <a:pt x="4270038" y="2804448"/>
                    </a:cubicBezTo>
                    <a:cubicBezTo>
                      <a:pt x="4251463" y="2795924"/>
                      <a:pt x="4231906" y="2786453"/>
                      <a:pt x="4213329" y="2776035"/>
                    </a:cubicBezTo>
                    <a:lnTo>
                      <a:pt x="4211375" y="2775087"/>
                    </a:lnTo>
                    <a:lnTo>
                      <a:pt x="4210396" y="2773193"/>
                    </a:lnTo>
                    <a:cubicBezTo>
                      <a:pt x="4208442" y="2769405"/>
                      <a:pt x="4207463" y="2765616"/>
                      <a:pt x="4205508" y="2761827"/>
                    </a:cubicBezTo>
                    <a:lnTo>
                      <a:pt x="4201597" y="2752356"/>
                    </a:lnTo>
                    <a:lnTo>
                      <a:pt x="4213329" y="2751409"/>
                    </a:lnTo>
                    <a:cubicBezTo>
                      <a:pt x="4214308" y="2751409"/>
                      <a:pt x="4216264" y="2751409"/>
                      <a:pt x="4217241" y="2752356"/>
                    </a:cubicBezTo>
                    <a:cubicBezTo>
                      <a:pt x="4232885" y="2758986"/>
                      <a:pt x="4252440" y="2759933"/>
                      <a:pt x="4273950" y="2757092"/>
                    </a:cubicBezTo>
                    <a:cubicBezTo>
                      <a:pt x="4287639" y="2755198"/>
                      <a:pt x="4301327" y="2746673"/>
                      <a:pt x="4304260" y="2738149"/>
                    </a:cubicBezTo>
                    <a:cubicBezTo>
                      <a:pt x="4306216" y="2732467"/>
                      <a:pt x="4305237" y="2726784"/>
                      <a:pt x="4299371" y="2721101"/>
                    </a:cubicBezTo>
                    <a:cubicBezTo>
                      <a:pt x="4292528" y="2712577"/>
                      <a:pt x="4281772" y="2706894"/>
                      <a:pt x="4267105" y="2701211"/>
                    </a:cubicBezTo>
                    <a:lnTo>
                      <a:pt x="4251463" y="2695529"/>
                    </a:lnTo>
                    <a:lnTo>
                      <a:pt x="4266128" y="2687952"/>
                    </a:lnTo>
                    <a:cubicBezTo>
                      <a:pt x="4270038" y="2686057"/>
                      <a:pt x="4273950" y="2683216"/>
                      <a:pt x="4276883" y="2679427"/>
                    </a:cubicBezTo>
                    <a:cubicBezTo>
                      <a:pt x="4292528" y="2662379"/>
                      <a:pt x="4287639" y="2635860"/>
                      <a:pt x="4264172" y="2601763"/>
                    </a:cubicBezTo>
                    <a:lnTo>
                      <a:pt x="4261239" y="2597974"/>
                    </a:lnTo>
                    <a:lnTo>
                      <a:pt x="4264172" y="2594186"/>
                    </a:lnTo>
                    <a:cubicBezTo>
                      <a:pt x="4277861" y="2575243"/>
                      <a:pt x="4287639" y="2556301"/>
                      <a:pt x="4293505" y="2538305"/>
                    </a:cubicBezTo>
                    <a:cubicBezTo>
                      <a:pt x="4296438" y="2529781"/>
                      <a:pt x="4295461" y="2521257"/>
                      <a:pt x="4292528" y="2513680"/>
                    </a:cubicBezTo>
                    <a:lnTo>
                      <a:pt x="4289595" y="2507997"/>
                    </a:lnTo>
                    <a:lnTo>
                      <a:pt x="4301327" y="2501367"/>
                    </a:lnTo>
                    <a:lnTo>
                      <a:pt x="4305237" y="2503261"/>
                    </a:lnTo>
                    <a:cubicBezTo>
                      <a:pt x="4341415" y="2525045"/>
                      <a:pt x="4366836" y="2528834"/>
                      <a:pt x="4378568" y="2512733"/>
                    </a:cubicBezTo>
                    <a:cubicBezTo>
                      <a:pt x="4392257" y="2494737"/>
                      <a:pt x="4389323" y="2451169"/>
                      <a:pt x="4371725" y="2403813"/>
                    </a:cubicBezTo>
                    <a:lnTo>
                      <a:pt x="4370746" y="2400024"/>
                    </a:lnTo>
                    <a:cubicBezTo>
                      <a:pt x="4366836" y="2395289"/>
                      <a:pt x="4361947" y="2390553"/>
                      <a:pt x="4358036" y="2384870"/>
                    </a:cubicBezTo>
                    <a:cubicBezTo>
                      <a:pt x="4350214" y="2375399"/>
                      <a:pt x="4342392" y="2366875"/>
                      <a:pt x="4335547" y="2357403"/>
                    </a:cubicBezTo>
                    <a:cubicBezTo>
                      <a:pt x="4332614" y="2352668"/>
                      <a:pt x="4331637" y="2346985"/>
                      <a:pt x="4333593" y="2342249"/>
                    </a:cubicBezTo>
                    <a:cubicBezTo>
                      <a:pt x="4335547" y="2337514"/>
                      <a:pt x="4340436" y="2334673"/>
                      <a:pt x="4346302" y="2334673"/>
                    </a:cubicBezTo>
                    <a:cubicBezTo>
                      <a:pt x="4349237" y="2334673"/>
                      <a:pt x="4351191" y="2334673"/>
                      <a:pt x="4354125" y="2334673"/>
                    </a:cubicBezTo>
                    <a:cubicBezTo>
                      <a:pt x="4401057" y="2334673"/>
                      <a:pt x="4447012" y="2310994"/>
                      <a:pt x="4479276" y="2272162"/>
                    </a:cubicBezTo>
                    <a:cubicBezTo>
                      <a:pt x="4488077" y="2260797"/>
                      <a:pt x="4497853" y="2244695"/>
                      <a:pt x="4494920" y="2229541"/>
                    </a:cubicBezTo>
                    <a:cubicBezTo>
                      <a:pt x="4492964" y="2220070"/>
                      <a:pt x="4481232" y="2215334"/>
                      <a:pt x="4461677" y="2215334"/>
                    </a:cubicBezTo>
                    <a:cubicBezTo>
                      <a:pt x="4448966" y="2215334"/>
                      <a:pt x="4436256" y="2217228"/>
                      <a:pt x="4429411" y="2218176"/>
                    </a:cubicBezTo>
                    <a:lnTo>
                      <a:pt x="4427455" y="2218176"/>
                    </a:lnTo>
                    <a:cubicBezTo>
                      <a:pt x="4420612" y="2218176"/>
                      <a:pt x="4414746" y="2213440"/>
                      <a:pt x="4412790" y="2206810"/>
                    </a:cubicBezTo>
                    <a:cubicBezTo>
                      <a:pt x="4411813" y="2201127"/>
                      <a:pt x="4414746" y="2194498"/>
                      <a:pt x="4420612" y="2192603"/>
                    </a:cubicBezTo>
                    <a:cubicBezTo>
                      <a:pt x="4457765" y="2175555"/>
                      <a:pt x="4523276" y="2119674"/>
                      <a:pt x="4520342" y="2079895"/>
                    </a:cubicBezTo>
                    <a:cubicBezTo>
                      <a:pt x="4519364" y="2063794"/>
                      <a:pt x="4505675" y="2051481"/>
                      <a:pt x="4479276" y="2042957"/>
                    </a:cubicBezTo>
                    <a:cubicBezTo>
                      <a:pt x="4456788" y="2036327"/>
                      <a:pt x="4432344" y="2032539"/>
                      <a:pt x="4401057" y="2032539"/>
                    </a:cubicBezTo>
                    <a:cubicBezTo>
                      <a:pt x="4377591" y="2032539"/>
                      <a:pt x="4353147" y="2034432"/>
                      <a:pt x="4329681" y="2036327"/>
                    </a:cubicBezTo>
                    <a:cubicBezTo>
                      <a:pt x="4312082" y="2037274"/>
                      <a:pt x="4294482" y="2039168"/>
                      <a:pt x="4276883" y="2039168"/>
                    </a:cubicBezTo>
                    <a:lnTo>
                      <a:pt x="4276883" y="2039168"/>
                    </a:lnTo>
                    <a:cubicBezTo>
                      <a:pt x="4271017" y="2039168"/>
                      <a:pt x="4266128" y="2035380"/>
                      <a:pt x="4263195" y="2030644"/>
                    </a:cubicBezTo>
                    <a:cubicBezTo>
                      <a:pt x="4261239" y="2024961"/>
                      <a:pt x="4262216" y="2019278"/>
                      <a:pt x="4267105" y="2015490"/>
                    </a:cubicBezTo>
                    <a:cubicBezTo>
                      <a:pt x="4315993" y="1973816"/>
                      <a:pt x="4341415" y="1906570"/>
                      <a:pt x="4332614" y="1843113"/>
                    </a:cubicBezTo>
                    <a:cubicBezTo>
                      <a:pt x="4330660" y="1829853"/>
                      <a:pt x="4323815" y="1797650"/>
                      <a:pt x="4295461" y="1785338"/>
                    </a:cubicBezTo>
                    <a:cubicBezTo>
                      <a:pt x="4289595" y="1782496"/>
                      <a:pt x="4282750" y="1781549"/>
                      <a:pt x="4274927" y="1781549"/>
                    </a:cubicBezTo>
                    <a:cubicBezTo>
                      <a:pt x="4245595" y="1781549"/>
                      <a:pt x="4213329" y="1803333"/>
                      <a:pt x="4197686" y="1812804"/>
                    </a:cubicBezTo>
                    <a:cubicBezTo>
                      <a:pt x="4190841" y="1817540"/>
                      <a:pt x="4182042" y="1814699"/>
                      <a:pt x="4178132" y="1807122"/>
                    </a:cubicBezTo>
                    <a:cubicBezTo>
                      <a:pt x="4175197" y="1802386"/>
                      <a:pt x="4175197" y="1797650"/>
                      <a:pt x="4178132" y="1792915"/>
                    </a:cubicBezTo>
                    <a:cubicBezTo>
                      <a:pt x="4193774" y="1770184"/>
                      <a:pt x="4207463" y="1743664"/>
                      <a:pt x="4197686" y="1720933"/>
                    </a:cubicBezTo>
                    <a:cubicBezTo>
                      <a:pt x="4193774" y="1713356"/>
                      <a:pt x="4188885" y="1711462"/>
                      <a:pt x="4185952" y="1711462"/>
                    </a:cubicBezTo>
                    <a:cubicBezTo>
                      <a:pt x="4170309" y="1711462"/>
                      <a:pt x="4143910" y="1732299"/>
                      <a:pt x="4130222" y="1746506"/>
                    </a:cubicBezTo>
                    <a:cubicBezTo>
                      <a:pt x="4124355" y="1752188"/>
                      <a:pt x="4115554" y="1752188"/>
                      <a:pt x="4109688" y="1745558"/>
                    </a:cubicBezTo>
                    <a:cubicBezTo>
                      <a:pt x="4106755" y="1741770"/>
                      <a:pt x="4105778" y="1737981"/>
                      <a:pt x="4105778" y="1733246"/>
                    </a:cubicBezTo>
                    <a:cubicBezTo>
                      <a:pt x="4115554" y="1678312"/>
                      <a:pt x="4107734" y="1618643"/>
                      <a:pt x="4083290" y="1568445"/>
                    </a:cubicBezTo>
                    <a:cubicBezTo>
                      <a:pt x="4074489" y="1549503"/>
                      <a:pt x="4057868" y="1526772"/>
                      <a:pt x="4034403" y="1523930"/>
                    </a:cubicBezTo>
                    <a:cubicBezTo>
                      <a:pt x="4004092" y="1521089"/>
                      <a:pt x="3977693" y="1560868"/>
                      <a:pt x="3963027" y="1581705"/>
                    </a:cubicBezTo>
                    <a:cubicBezTo>
                      <a:pt x="3958138" y="1589282"/>
                      <a:pt x="3946405" y="1589282"/>
                      <a:pt x="3940539" y="1583599"/>
                    </a:cubicBezTo>
                    <a:cubicBezTo>
                      <a:pt x="3937606" y="1580758"/>
                      <a:pt x="3936628" y="1576969"/>
                      <a:pt x="3936628" y="1574128"/>
                    </a:cubicBezTo>
                    <a:cubicBezTo>
                      <a:pt x="3937606" y="1548556"/>
                      <a:pt x="3933695" y="1520142"/>
                      <a:pt x="3922939" y="1486992"/>
                    </a:cubicBezTo>
                    <a:lnTo>
                      <a:pt x="3922939" y="1485098"/>
                    </a:lnTo>
                    <a:cubicBezTo>
                      <a:pt x="3922939" y="1473732"/>
                      <a:pt x="3920984" y="1462367"/>
                      <a:pt x="3920006" y="1451001"/>
                    </a:cubicBezTo>
                    <a:cubicBezTo>
                      <a:pt x="3918051" y="1433006"/>
                      <a:pt x="3916095" y="1415011"/>
                      <a:pt x="3918051" y="1396068"/>
                    </a:cubicBezTo>
                    <a:cubicBezTo>
                      <a:pt x="3919028" y="1387544"/>
                      <a:pt x="3929784" y="1382808"/>
                      <a:pt x="3936628" y="1387544"/>
                    </a:cubicBezTo>
                    <a:cubicBezTo>
                      <a:pt x="3941517" y="1391332"/>
                      <a:pt x="3947383" y="1395121"/>
                      <a:pt x="3952272" y="1398909"/>
                    </a:cubicBezTo>
                    <a:cubicBezTo>
                      <a:pt x="3962049" y="1406486"/>
                      <a:pt x="3971827" y="1414063"/>
                      <a:pt x="3982582" y="1418799"/>
                    </a:cubicBezTo>
                    <a:cubicBezTo>
                      <a:pt x="3991382" y="1422587"/>
                      <a:pt x="3998226" y="1422587"/>
                      <a:pt x="4003114" y="1416905"/>
                    </a:cubicBezTo>
                    <a:cubicBezTo>
                      <a:pt x="4008003" y="1411222"/>
                      <a:pt x="4008981" y="1400803"/>
                      <a:pt x="4007026" y="1391332"/>
                    </a:cubicBezTo>
                    <a:cubicBezTo>
                      <a:pt x="3999203" y="1361971"/>
                      <a:pt x="3973782" y="1331663"/>
                      <a:pt x="3952272" y="1314615"/>
                    </a:cubicBezTo>
                    <a:cubicBezTo>
                      <a:pt x="3948361" y="1311773"/>
                      <a:pt x="3946405" y="1306091"/>
                      <a:pt x="3948361" y="1302302"/>
                    </a:cubicBezTo>
                    <a:cubicBezTo>
                      <a:pt x="3950316" y="1295672"/>
                      <a:pt x="3959116" y="1292831"/>
                      <a:pt x="3965960" y="1296619"/>
                    </a:cubicBezTo>
                    <a:cubicBezTo>
                      <a:pt x="3972805" y="1301355"/>
                      <a:pt x="3983560" y="1306091"/>
                      <a:pt x="3994315" y="1306091"/>
                    </a:cubicBezTo>
                    <a:cubicBezTo>
                      <a:pt x="4000181" y="1306091"/>
                      <a:pt x="4006048" y="1304196"/>
                      <a:pt x="4010937" y="1301355"/>
                    </a:cubicBezTo>
                    <a:cubicBezTo>
                      <a:pt x="4021692" y="1293778"/>
                      <a:pt x="4018759" y="1274836"/>
                      <a:pt x="4014847" y="1263470"/>
                    </a:cubicBezTo>
                    <a:cubicBezTo>
                      <a:pt x="4005070" y="1240739"/>
                      <a:pt x="3978671" y="1223690"/>
                      <a:pt x="3960093" y="1211378"/>
                    </a:cubicBezTo>
                    <a:cubicBezTo>
                      <a:pt x="3936628" y="1196224"/>
                      <a:pt x="3912184" y="1184858"/>
                      <a:pt x="3887740" y="1173492"/>
                    </a:cubicBezTo>
                    <a:cubicBezTo>
                      <a:pt x="3866230" y="1163074"/>
                      <a:pt x="3844720" y="1152656"/>
                      <a:pt x="3824187" y="1140343"/>
                    </a:cubicBezTo>
                    <a:cubicBezTo>
                      <a:pt x="3819299" y="1137502"/>
                      <a:pt x="3817343" y="1132766"/>
                      <a:pt x="3819299" y="1128030"/>
                    </a:cubicBezTo>
                    <a:cubicBezTo>
                      <a:pt x="3821254" y="1121400"/>
                      <a:pt x="3829076" y="1117612"/>
                      <a:pt x="3834942" y="1120453"/>
                    </a:cubicBezTo>
                    <a:cubicBezTo>
                      <a:pt x="3850586" y="1127083"/>
                      <a:pt x="3870141" y="1128030"/>
                      <a:pt x="3891652" y="1125189"/>
                    </a:cubicBezTo>
                    <a:cubicBezTo>
                      <a:pt x="3905340" y="1123295"/>
                      <a:pt x="3919028" y="1114771"/>
                      <a:pt x="3921961" y="1106246"/>
                    </a:cubicBezTo>
                    <a:cubicBezTo>
                      <a:pt x="3923917" y="1100564"/>
                      <a:pt x="3922939" y="1094881"/>
                      <a:pt x="3917073" y="1089198"/>
                    </a:cubicBezTo>
                    <a:cubicBezTo>
                      <a:pt x="3902407" y="1072150"/>
                      <a:pt x="3876985" y="1066467"/>
                      <a:pt x="3851564" y="1060784"/>
                    </a:cubicBezTo>
                    <a:cubicBezTo>
                      <a:pt x="3839831" y="1057943"/>
                      <a:pt x="3828098" y="1055101"/>
                      <a:pt x="3817343" y="1051313"/>
                    </a:cubicBezTo>
                    <a:cubicBezTo>
                      <a:pt x="3813432" y="1049419"/>
                      <a:pt x="3810499" y="1046577"/>
                      <a:pt x="3810499" y="1042789"/>
                    </a:cubicBezTo>
                    <a:cubicBezTo>
                      <a:pt x="3809521" y="1039000"/>
                      <a:pt x="3811476" y="1035212"/>
                      <a:pt x="3814410" y="1032370"/>
                    </a:cubicBezTo>
                    <a:cubicBezTo>
                      <a:pt x="3850586" y="1003009"/>
                      <a:pt x="3896541" y="957547"/>
                      <a:pt x="3911206" y="906402"/>
                    </a:cubicBezTo>
                    <a:cubicBezTo>
                      <a:pt x="3913162" y="899772"/>
                      <a:pt x="3916095" y="882724"/>
                      <a:pt x="3903385" y="872306"/>
                    </a:cubicBezTo>
                    <a:cubicBezTo>
                      <a:pt x="3894585" y="864729"/>
                      <a:pt x="3878941" y="873253"/>
                      <a:pt x="3868186" y="880830"/>
                    </a:cubicBezTo>
                    <a:cubicBezTo>
                      <a:pt x="3857431" y="888407"/>
                      <a:pt x="3848631" y="896931"/>
                      <a:pt x="3838853" y="906402"/>
                    </a:cubicBezTo>
                    <a:cubicBezTo>
                      <a:pt x="3829076" y="915874"/>
                      <a:pt x="3818321" y="926292"/>
                      <a:pt x="3805610" y="934816"/>
                    </a:cubicBezTo>
                    <a:cubicBezTo>
                      <a:pt x="3800721" y="938604"/>
                      <a:pt x="3792899" y="936710"/>
                      <a:pt x="3788988" y="931975"/>
                    </a:cubicBezTo>
                    <a:cubicBezTo>
                      <a:pt x="3787033" y="929133"/>
                      <a:pt x="3786055" y="925345"/>
                      <a:pt x="3787033" y="921556"/>
                    </a:cubicBezTo>
                    <a:cubicBezTo>
                      <a:pt x="3789966" y="913979"/>
                      <a:pt x="3791922" y="905455"/>
                      <a:pt x="3794855" y="897878"/>
                    </a:cubicBezTo>
                    <a:cubicBezTo>
                      <a:pt x="3802677" y="873253"/>
                      <a:pt x="3810499" y="850521"/>
                      <a:pt x="3813432" y="824949"/>
                    </a:cubicBezTo>
                    <a:cubicBezTo>
                      <a:pt x="3814410" y="814531"/>
                      <a:pt x="3812454" y="788958"/>
                      <a:pt x="3805610" y="780434"/>
                    </a:cubicBezTo>
                    <a:cubicBezTo>
                      <a:pt x="3802677" y="776646"/>
                      <a:pt x="3800721" y="778540"/>
                      <a:pt x="3798766" y="779487"/>
                    </a:cubicBezTo>
                    <a:cubicBezTo>
                      <a:pt x="3786055" y="784223"/>
                      <a:pt x="3776278" y="794641"/>
                      <a:pt x="3765522" y="805059"/>
                    </a:cubicBezTo>
                    <a:cubicBezTo>
                      <a:pt x="3760634" y="809795"/>
                      <a:pt x="3755745" y="814531"/>
                      <a:pt x="3750856" y="819266"/>
                    </a:cubicBezTo>
                    <a:cubicBezTo>
                      <a:pt x="3745968" y="823055"/>
                      <a:pt x="3739124" y="823055"/>
                      <a:pt x="3735213" y="818319"/>
                    </a:cubicBezTo>
                    <a:cubicBezTo>
                      <a:pt x="3733257" y="816425"/>
                      <a:pt x="3731301" y="812637"/>
                      <a:pt x="3731301" y="809795"/>
                    </a:cubicBezTo>
                    <a:cubicBezTo>
                      <a:pt x="3731301" y="803165"/>
                      <a:pt x="3732279" y="795588"/>
                      <a:pt x="3733257" y="788011"/>
                    </a:cubicBezTo>
                    <a:cubicBezTo>
                      <a:pt x="3736190" y="763386"/>
                      <a:pt x="3739124" y="736866"/>
                      <a:pt x="3722502" y="724554"/>
                    </a:cubicBezTo>
                    <a:cubicBezTo>
                      <a:pt x="3703925" y="752020"/>
                      <a:pt x="3693169" y="788011"/>
                      <a:pt x="3690236" y="826843"/>
                    </a:cubicBezTo>
                    <a:lnTo>
                      <a:pt x="3687303" y="859046"/>
                    </a:lnTo>
                    <a:lnTo>
                      <a:pt x="3675570" y="828738"/>
                    </a:lnTo>
                    <a:cubicBezTo>
                      <a:pt x="3670681" y="816425"/>
                      <a:pt x="3664815" y="802218"/>
                      <a:pt x="3656015" y="788011"/>
                    </a:cubicBezTo>
                    <a:cubicBezTo>
                      <a:pt x="3656015" y="793694"/>
                      <a:pt x="3656015" y="799377"/>
                      <a:pt x="3655037" y="804112"/>
                    </a:cubicBezTo>
                    <a:cubicBezTo>
                      <a:pt x="3655037" y="818319"/>
                      <a:pt x="3655037" y="832526"/>
                      <a:pt x="3651126" y="846733"/>
                    </a:cubicBezTo>
                    <a:cubicBezTo>
                      <a:pt x="3650148" y="851469"/>
                      <a:pt x="3645260" y="855257"/>
                      <a:pt x="3640371" y="855257"/>
                    </a:cubicBezTo>
                    <a:cubicBezTo>
                      <a:pt x="3634505" y="855257"/>
                      <a:pt x="3629616" y="851469"/>
                      <a:pt x="3628638" y="846733"/>
                    </a:cubicBezTo>
                    <a:cubicBezTo>
                      <a:pt x="3627661" y="842945"/>
                      <a:pt x="3626683" y="838209"/>
                      <a:pt x="3624728" y="834420"/>
                    </a:cubicBezTo>
                    <a:cubicBezTo>
                      <a:pt x="3618861" y="814531"/>
                      <a:pt x="3613972" y="793694"/>
                      <a:pt x="3600284" y="780434"/>
                    </a:cubicBezTo>
                    <a:cubicBezTo>
                      <a:pt x="3596373" y="792747"/>
                      <a:pt x="3593439" y="806007"/>
                      <a:pt x="3590506" y="819266"/>
                    </a:cubicBezTo>
                    <a:cubicBezTo>
                      <a:pt x="3588551" y="829685"/>
                      <a:pt x="3586595" y="840103"/>
                      <a:pt x="3583662" y="850521"/>
                    </a:cubicBezTo>
                    <a:cubicBezTo>
                      <a:pt x="3582685" y="855257"/>
                      <a:pt x="3577796" y="858099"/>
                      <a:pt x="3572906" y="858099"/>
                    </a:cubicBezTo>
                    <a:cubicBezTo>
                      <a:pt x="3568018" y="858099"/>
                      <a:pt x="3564107" y="855257"/>
                      <a:pt x="3562151" y="851469"/>
                    </a:cubicBezTo>
                    <a:cubicBezTo>
                      <a:pt x="3558241" y="842945"/>
                      <a:pt x="3556285" y="833473"/>
                      <a:pt x="3553352" y="824002"/>
                    </a:cubicBezTo>
                    <a:cubicBezTo>
                      <a:pt x="3536730" y="795588"/>
                      <a:pt x="3521086" y="782328"/>
                      <a:pt x="3507398" y="786117"/>
                    </a:cubicBezTo>
                    <a:lnTo>
                      <a:pt x="3495665" y="789905"/>
                    </a:lnTo>
                    <a:lnTo>
                      <a:pt x="3498598" y="778540"/>
                    </a:lnTo>
                    <a:cubicBezTo>
                      <a:pt x="3504465" y="751073"/>
                      <a:pt x="3505443" y="732130"/>
                      <a:pt x="3501532" y="719818"/>
                    </a:cubicBezTo>
                    <a:cubicBezTo>
                      <a:pt x="3476110" y="737813"/>
                      <a:pt x="3458511" y="760545"/>
                      <a:pt x="3439933" y="783275"/>
                    </a:cubicBezTo>
                    <a:cubicBezTo>
                      <a:pt x="3436023" y="788011"/>
                      <a:pt x="3433089" y="791800"/>
                      <a:pt x="3429179" y="796535"/>
                    </a:cubicBezTo>
                    <a:lnTo>
                      <a:pt x="3393002" y="841050"/>
                    </a:lnTo>
                    <a:lnTo>
                      <a:pt x="3416467" y="788958"/>
                    </a:lnTo>
                    <a:cubicBezTo>
                      <a:pt x="3441889" y="733078"/>
                      <a:pt x="3450688" y="695192"/>
                      <a:pt x="3441889" y="676250"/>
                    </a:cubicBezTo>
                    <a:cubicBezTo>
                      <a:pt x="3439933" y="670567"/>
                      <a:pt x="3435045" y="667726"/>
                      <a:pt x="3429179" y="665832"/>
                    </a:cubicBezTo>
                    <a:cubicBezTo>
                      <a:pt x="3411579" y="660149"/>
                      <a:pt x="3391046" y="670567"/>
                      <a:pt x="3377358" y="690457"/>
                    </a:cubicBezTo>
                    <a:lnTo>
                      <a:pt x="3370513" y="699928"/>
                    </a:lnTo>
                    <a:lnTo>
                      <a:pt x="3364647" y="690457"/>
                    </a:lnTo>
                    <a:cubicBezTo>
                      <a:pt x="3361714" y="685721"/>
                      <a:pt x="3358781" y="681933"/>
                      <a:pt x="3355848" y="677197"/>
                    </a:cubicBezTo>
                    <a:cubicBezTo>
                      <a:pt x="3339226" y="655413"/>
                      <a:pt x="3289361" y="603321"/>
                      <a:pt x="3261984" y="603321"/>
                    </a:cubicBezTo>
                    <a:cubicBezTo>
                      <a:pt x="3261006" y="603321"/>
                      <a:pt x="3260028" y="603321"/>
                      <a:pt x="3259050" y="603321"/>
                    </a:cubicBezTo>
                    <a:cubicBezTo>
                      <a:pt x="3253184" y="604268"/>
                      <a:pt x="3248295" y="607109"/>
                      <a:pt x="3246340" y="611845"/>
                    </a:cubicBezTo>
                    <a:cubicBezTo>
                      <a:pt x="3242429" y="618475"/>
                      <a:pt x="3240474" y="632682"/>
                      <a:pt x="3252206" y="663937"/>
                    </a:cubicBezTo>
                    <a:lnTo>
                      <a:pt x="3266873" y="700875"/>
                    </a:lnTo>
                    <a:lnTo>
                      <a:pt x="3239496" y="670567"/>
                    </a:lnTo>
                    <a:cubicBezTo>
                      <a:pt x="3222874" y="651625"/>
                      <a:pt x="3205275" y="633629"/>
                      <a:pt x="3184742" y="614687"/>
                    </a:cubicBezTo>
                    <a:lnTo>
                      <a:pt x="3181809" y="611845"/>
                    </a:lnTo>
                    <a:cubicBezTo>
                      <a:pt x="3170076" y="601427"/>
                      <a:pt x="3140743" y="573013"/>
                      <a:pt x="3126077" y="582484"/>
                    </a:cubicBezTo>
                    <a:cubicBezTo>
                      <a:pt x="3108478" y="593850"/>
                      <a:pt x="3117278" y="625105"/>
                      <a:pt x="3123144" y="644995"/>
                    </a:cubicBezTo>
                    <a:cubicBezTo>
                      <a:pt x="3125100" y="650678"/>
                      <a:pt x="3126077" y="655413"/>
                      <a:pt x="3127055" y="659202"/>
                    </a:cubicBezTo>
                    <a:cubicBezTo>
                      <a:pt x="3129988" y="672462"/>
                      <a:pt x="3133899" y="685721"/>
                      <a:pt x="3138788" y="698034"/>
                    </a:cubicBezTo>
                    <a:lnTo>
                      <a:pt x="3150521" y="726448"/>
                    </a:lnTo>
                    <a:lnTo>
                      <a:pt x="3127055" y="705611"/>
                    </a:lnTo>
                    <a:cubicBezTo>
                      <a:pt x="3105545" y="686668"/>
                      <a:pt x="3086968" y="674356"/>
                      <a:pt x="3066435" y="666779"/>
                    </a:cubicBezTo>
                    <a:cubicBezTo>
                      <a:pt x="3062524" y="664884"/>
                      <a:pt x="3057635" y="662990"/>
                      <a:pt x="3051769" y="660149"/>
                    </a:cubicBezTo>
                    <a:cubicBezTo>
                      <a:pt x="3038081" y="653519"/>
                      <a:pt x="3018525" y="644995"/>
                      <a:pt x="2999948" y="639312"/>
                    </a:cubicBezTo>
                    <a:lnTo>
                      <a:pt x="2990171" y="636471"/>
                    </a:lnTo>
                    <a:lnTo>
                      <a:pt x="2996038" y="627946"/>
                    </a:lnTo>
                    <a:cubicBezTo>
                      <a:pt x="3020481" y="594797"/>
                      <a:pt x="3038081" y="562594"/>
                      <a:pt x="3046880" y="532286"/>
                    </a:cubicBezTo>
                    <a:cubicBezTo>
                      <a:pt x="3049813" y="520921"/>
                      <a:pt x="3055679" y="492507"/>
                      <a:pt x="3033192" y="474511"/>
                    </a:cubicBezTo>
                    <a:cubicBezTo>
                      <a:pt x="3028303" y="470723"/>
                      <a:pt x="3023414" y="468829"/>
                      <a:pt x="3016570" y="468829"/>
                    </a:cubicBezTo>
                    <a:cubicBezTo>
                      <a:pt x="3001904" y="468829"/>
                      <a:pt x="2984304" y="479247"/>
                      <a:pt x="2971594" y="487771"/>
                    </a:cubicBezTo>
                    <a:cubicBezTo>
                      <a:pt x="2953995" y="499137"/>
                      <a:pt x="2939328" y="514291"/>
                      <a:pt x="2923684" y="528498"/>
                    </a:cubicBezTo>
                    <a:cubicBezTo>
                      <a:pt x="2908040" y="543652"/>
                      <a:pt x="2891419" y="559753"/>
                      <a:pt x="2871864" y="573013"/>
                    </a:cubicBezTo>
                    <a:cubicBezTo>
                      <a:pt x="2865997" y="577748"/>
                      <a:pt x="2856220" y="575854"/>
                      <a:pt x="2852309" y="570171"/>
                    </a:cubicBezTo>
                    <a:cubicBezTo>
                      <a:pt x="2849376" y="566383"/>
                      <a:pt x="2848398" y="562594"/>
                      <a:pt x="2850353" y="557859"/>
                    </a:cubicBezTo>
                    <a:cubicBezTo>
                      <a:pt x="2854264" y="545546"/>
                      <a:pt x="2858175" y="532286"/>
                      <a:pt x="2863064" y="519974"/>
                    </a:cubicBezTo>
                    <a:cubicBezTo>
                      <a:pt x="2875775" y="483036"/>
                      <a:pt x="2888485" y="444203"/>
                      <a:pt x="2892396" y="404424"/>
                    </a:cubicBezTo>
                    <a:cubicBezTo>
                      <a:pt x="2894352" y="389270"/>
                      <a:pt x="2892396" y="345702"/>
                      <a:pt x="2878708" y="331495"/>
                    </a:cubicBezTo>
                    <a:cubicBezTo>
                      <a:pt x="2873819" y="326759"/>
                      <a:pt x="2869908" y="325812"/>
                      <a:pt x="2863064" y="328654"/>
                    </a:cubicBezTo>
                    <a:cubicBezTo>
                      <a:pt x="2842532" y="336231"/>
                      <a:pt x="2825909" y="353279"/>
                      <a:pt x="2809288" y="369380"/>
                    </a:cubicBezTo>
                    <a:cubicBezTo>
                      <a:pt x="2801466" y="376957"/>
                      <a:pt x="2793644" y="384534"/>
                      <a:pt x="2785822" y="391164"/>
                    </a:cubicBezTo>
                    <a:cubicBezTo>
                      <a:pt x="2779955" y="395900"/>
                      <a:pt x="2772134" y="394953"/>
                      <a:pt x="2766267" y="390217"/>
                    </a:cubicBezTo>
                    <a:cubicBezTo>
                      <a:pt x="2763334" y="387376"/>
                      <a:pt x="2761379" y="383587"/>
                      <a:pt x="2762356" y="379799"/>
                    </a:cubicBezTo>
                    <a:cubicBezTo>
                      <a:pt x="2762356" y="369380"/>
                      <a:pt x="2764312" y="358015"/>
                      <a:pt x="2765290" y="344755"/>
                    </a:cubicBezTo>
                    <a:cubicBezTo>
                      <a:pt x="2770178" y="303081"/>
                      <a:pt x="2776045" y="256672"/>
                      <a:pt x="2743779" y="238676"/>
                    </a:cubicBezTo>
                    <a:cubicBezTo>
                      <a:pt x="2713469" y="284139"/>
                      <a:pt x="2693914" y="341913"/>
                      <a:pt x="2689025" y="405371"/>
                    </a:cubicBezTo>
                    <a:lnTo>
                      <a:pt x="2686092" y="437573"/>
                    </a:lnTo>
                    <a:lnTo>
                      <a:pt x="2674359" y="407265"/>
                    </a:lnTo>
                    <a:cubicBezTo>
                      <a:pt x="2666537" y="387376"/>
                      <a:pt x="2655782" y="361803"/>
                      <a:pt x="2640138" y="337178"/>
                    </a:cubicBezTo>
                    <a:cubicBezTo>
                      <a:pt x="2639161" y="335284"/>
                      <a:pt x="2638183" y="334336"/>
                      <a:pt x="2636227" y="332442"/>
                    </a:cubicBezTo>
                    <a:cubicBezTo>
                      <a:pt x="2635250" y="345702"/>
                      <a:pt x="2635250" y="358015"/>
                      <a:pt x="2634272" y="371275"/>
                    </a:cubicBezTo>
                    <a:cubicBezTo>
                      <a:pt x="2634272" y="393058"/>
                      <a:pt x="2633294" y="414842"/>
                      <a:pt x="2628405" y="437573"/>
                    </a:cubicBezTo>
                    <a:cubicBezTo>
                      <a:pt x="2627427" y="443256"/>
                      <a:pt x="2622539" y="447045"/>
                      <a:pt x="2615694" y="447045"/>
                    </a:cubicBezTo>
                    <a:cubicBezTo>
                      <a:pt x="2608850" y="447045"/>
                      <a:pt x="2602006" y="442309"/>
                      <a:pt x="2601029" y="436626"/>
                    </a:cubicBezTo>
                    <a:cubicBezTo>
                      <a:pt x="2599073" y="429996"/>
                      <a:pt x="2597118" y="423367"/>
                      <a:pt x="2595162" y="416737"/>
                    </a:cubicBezTo>
                    <a:cubicBezTo>
                      <a:pt x="2585384" y="382640"/>
                      <a:pt x="2575607" y="346649"/>
                      <a:pt x="2551163" y="324865"/>
                    </a:cubicBezTo>
                    <a:cubicBezTo>
                      <a:pt x="2543341" y="346649"/>
                      <a:pt x="2538453" y="369380"/>
                      <a:pt x="2533564" y="393058"/>
                    </a:cubicBezTo>
                    <a:cubicBezTo>
                      <a:pt x="2530631" y="409160"/>
                      <a:pt x="2526720" y="426208"/>
                      <a:pt x="2521831" y="442309"/>
                    </a:cubicBezTo>
                    <a:cubicBezTo>
                      <a:pt x="2519876" y="447992"/>
                      <a:pt x="2514987" y="451780"/>
                      <a:pt x="2508142" y="451780"/>
                    </a:cubicBezTo>
                    <a:cubicBezTo>
                      <a:pt x="2502276" y="451780"/>
                      <a:pt x="2496410" y="448939"/>
                      <a:pt x="2494454" y="443256"/>
                    </a:cubicBezTo>
                    <a:cubicBezTo>
                      <a:pt x="2488588" y="429996"/>
                      <a:pt x="2484677" y="415789"/>
                      <a:pt x="2480766" y="399688"/>
                    </a:cubicBezTo>
                    <a:cubicBezTo>
                      <a:pt x="2454367" y="352332"/>
                      <a:pt x="2427967" y="330548"/>
                      <a:pt x="2403524" y="337178"/>
                    </a:cubicBezTo>
                    <a:lnTo>
                      <a:pt x="2391791" y="340019"/>
                    </a:lnTo>
                    <a:lnTo>
                      <a:pt x="2393746" y="328654"/>
                    </a:lnTo>
                    <a:cubicBezTo>
                      <a:pt x="2399613" y="301187"/>
                      <a:pt x="2406457" y="260460"/>
                      <a:pt x="2397657" y="233941"/>
                    </a:cubicBezTo>
                    <a:cubicBezTo>
                      <a:pt x="2396680" y="231099"/>
                      <a:pt x="2392768" y="230152"/>
                      <a:pt x="2389835" y="232994"/>
                    </a:cubicBezTo>
                    <a:cubicBezTo>
                      <a:pt x="2350725" y="260460"/>
                      <a:pt x="2320416" y="298346"/>
                      <a:pt x="2292061" y="334336"/>
                    </a:cubicBezTo>
                    <a:cubicBezTo>
                      <a:pt x="2286195" y="340966"/>
                      <a:pt x="2281306" y="348543"/>
                      <a:pt x="2275439" y="355173"/>
                    </a:cubicBezTo>
                    <a:lnTo>
                      <a:pt x="2239263" y="399688"/>
                    </a:lnTo>
                    <a:lnTo>
                      <a:pt x="2262729" y="347596"/>
                    </a:lnTo>
                    <a:cubicBezTo>
                      <a:pt x="2303794" y="257619"/>
                      <a:pt x="2317482" y="197003"/>
                      <a:pt x="2303794" y="166695"/>
                    </a:cubicBezTo>
                    <a:cubicBezTo>
                      <a:pt x="2298905" y="157223"/>
                      <a:pt x="2292061" y="150593"/>
                      <a:pt x="2281306" y="147752"/>
                    </a:cubicBezTo>
                    <a:cubicBezTo>
                      <a:pt x="2251974" y="138281"/>
                      <a:pt x="2217752" y="155329"/>
                      <a:pt x="2194286" y="188479"/>
                    </a:cubicBezTo>
                    <a:lnTo>
                      <a:pt x="2187442" y="197950"/>
                    </a:lnTo>
                    <a:lnTo>
                      <a:pt x="2181576" y="188479"/>
                    </a:lnTo>
                    <a:cubicBezTo>
                      <a:pt x="2177665" y="180902"/>
                      <a:pt x="2171799" y="174272"/>
                      <a:pt x="2166910" y="167642"/>
                    </a:cubicBezTo>
                    <a:cubicBezTo>
                      <a:pt x="2140511" y="132598"/>
                      <a:pt x="2060336" y="49251"/>
                      <a:pt x="2015359" y="49251"/>
                    </a:cubicBezTo>
                    <a:cubicBezTo>
                      <a:pt x="2013404" y="49251"/>
                      <a:pt x="2011448" y="49251"/>
                      <a:pt x="2009493" y="49251"/>
                    </a:cubicBezTo>
                    <a:cubicBezTo>
                      <a:pt x="1997759" y="51145"/>
                      <a:pt x="1990915" y="56828"/>
                      <a:pt x="1986027" y="64405"/>
                    </a:cubicBezTo>
                    <a:cubicBezTo>
                      <a:pt x="1977227" y="80506"/>
                      <a:pt x="1980160" y="109867"/>
                      <a:pt x="1995804" y="149646"/>
                    </a:cubicBezTo>
                    <a:lnTo>
                      <a:pt x="2010471" y="186584"/>
                    </a:lnTo>
                    <a:lnTo>
                      <a:pt x="1984071" y="156276"/>
                    </a:lnTo>
                    <a:cubicBezTo>
                      <a:pt x="1957672" y="126915"/>
                      <a:pt x="1929318" y="97554"/>
                      <a:pt x="1897052" y="67246"/>
                    </a:cubicBezTo>
                    <a:lnTo>
                      <a:pt x="1891186" y="62510"/>
                    </a:lnTo>
                    <a:cubicBezTo>
                      <a:pt x="1873586" y="46409"/>
                      <a:pt x="1838387" y="12313"/>
                      <a:pt x="1811010" y="12313"/>
                    </a:cubicBezTo>
                    <a:cubicBezTo>
                      <a:pt x="1806121" y="12313"/>
                      <a:pt x="1801233" y="13260"/>
                      <a:pt x="1797322" y="16101"/>
                    </a:cubicBezTo>
                    <a:cubicBezTo>
                      <a:pt x="1767012" y="35991"/>
                      <a:pt x="1781678" y="86189"/>
                      <a:pt x="1790478" y="119338"/>
                    </a:cubicBezTo>
                    <a:cubicBezTo>
                      <a:pt x="1793411" y="127862"/>
                      <a:pt x="1795366" y="135439"/>
                      <a:pt x="1796344" y="141122"/>
                    </a:cubicBezTo>
                    <a:cubicBezTo>
                      <a:pt x="1800255" y="161959"/>
                      <a:pt x="1807099" y="182796"/>
                      <a:pt x="1815899" y="203633"/>
                    </a:cubicBezTo>
                    <a:lnTo>
                      <a:pt x="1827632" y="232046"/>
                    </a:lnTo>
                    <a:lnTo>
                      <a:pt x="1804166" y="211210"/>
                    </a:lnTo>
                    <a:cubicBezTo>
                      <a:pt x="1769945" y="180902"/>
                      <a:pt x="1739635" y="161959"/>
                      <a:pt x="1707370" y="148699"/>
                    </a:cubicBezTo>
                    <a:cubicBezTo>
                      <a:pt x="1701503" y="145858"/>
                      <a:pt x="1693681" y="142069"/>
                      <a:pt x="1683903" y="138281"/>
                    </a:cubicBezTo>
                    <a:cubicBezTo>
                      <a:pt x="1648704" y="122180"/>
                      <a:pt x="1596884" y="97554"/>
                      <a:pt x="1554841" y="97554"/>
                    </a:cubicBezTo>
                    <a:cubicBezTo>
                      <a:pt x="1536264" y="97554"/>
                      <a:pt x="1522576" y="102290"/>
                      <a:pt x="1512798" y="111761"/>
                    </a:cubicBezTo>
                    <a:cubicBezTo>
                      <a:pt x="1477599" y="145858"/>
                      <a:pt x="1498132" y="214998"/>
                      <a:pt x="1512798" y="261407"/>
                    </a:cubicBezTo>
                    <a:cubicBezTo>
                      <a:pt x="1515731" y="269932"/>
                      <a:pt x="1517687" y="277509"/>
                      <a:pt x="1519642" y="284139"/>
                    </a:cubicBezTo>
                    <a:cubicBezTo>
                      <a:pt x="1520620" y="288874"/>
                      <a:pt x="1522576" y="293610"/>
                      <a:pt x="1524531" y="298346"/>
                    </a:cubicBezTo>
                    <a:cubicBezTo>
                      <a:pt x="1525509" y="300240"/>
                      <a:pt x="1526486" y="303081"/>
                      <a:pt x="1527464" y="304975"/>
                    </a:cubicBezTo>
                    <a:lnTo>
                      <a:pt x="1533331" y="322024"/>
                    </a:lnTo>
                    <a:lnTo>
                      <a:pt x="1500088" y="304975"/>
                    </a:lnTo>
                    <a:cubicBezTo>
                      <a:pt x="1493243" y="301187"/>
                      <a:pt x="1485421" y="297398"/>
                      <a:pt x="1478577" y="293610"/>
                    </a:cubicBezTo>
                    <a:cubicBezTo>
                      <a:pt x="1472711" y="290769"/>
                      <a:pt x="1466844" y="292663"/>
                      <a:pt x="1460000" y="301187"/>
                    </a:cubicBezTo>
                    <a:cubicBezTo>
                      <a:pt x="1441423" y="323918"/>
                      <a:pt x="1448267" y="336231"/>
                      <a:pt x="1461956" y="359909"/>
                    </a:cubicBezTo>
                    <a:lnTo>
                      <a:pt x="1462934" y="362750"/>
                    </a:lnTo>
                    <a:cubicBezTo>
                      <a:pt x="1479555" y="392111"/>
                      <a:pt x="1500088" y="422419"/>
                      <a:pt x="1525509" y="451780"/>
                    </a:cubicBezTo>
                    <a:lnTo>
                      <a:pt x="1545064" y="474511"/>
                    </a:lnTo>
                    <a:lnTo>
                      <a:pt x="1516709" y="463146"/>
                    </a:lnTo>
                    <a:cubicBezTo>
                      <a:pt x="1469778" y="443256"/>
                      <a:pt x="1418935" y="424314"/>
                      <a:pt x="1359292" y="420525"/>
                    </a:cubicBezTo>
                    <a:cubicBezTo>
                      <a:pt x="1355381" y="420525"/>
                      <a:pt x="1350493" y="419578"/>
                      <a:pt x="1345604" y="419578"/>
                    </a:cubicBezTo>
                    <a:cubicBezTo>
                      <a:pt x="1304539" y="419578"/>
                      <a:pt x="1250762" y="429996"/>
                      <a:pt x="1230230" y="458410"/>
                    </a:cubicBezTo>
                    <a:cubicBezTo>
                      <a:pt x="1224364" y="465987"/>
                      <a:pt x="1223386" y="473564"/>
                      <a:pt x="1226319" y="482088"/>
                    </a:cubicBezTo>
                    <a:cubicBezTo>
                      <a:pt x="1232186" y="500084"/>
                      <a:pt x="1260540" y="530392"/>
                      <a:pt x="1361248" y="569224"/>
                    </a:cubicBezTo>
                    <a:lnTo>
                      <a:pt x="1409157" y="588167"/>
                    </a:lnTo>
                    <a:lnTo>
                      <a:pt x="1357337" y="583431"/>
                    </a:lnTo>
                    <a:cubicBezTo>
                      <a:pt x="1323116" y="580590"/>
                      <a:pt x="1292805" y="578696"/>
                      <a:pt x="1265429" y="578696"/>
                    </a:cubicBezTo>
                    <a:cubicBezTo>
                      <a:pt x="1139299" y="578696"/>
                      <a:pt x="1055213" y="610898"/>
                      <a:pt x="1007304" y="677197"/>
                    </a:cubicBezTo>
                    <a:cubicBezTo>
                      <a:pt x="1000460" y="686668"/>
                      <a:pt x="998505" y="696140"/>
                      <a:pt x="1002415" y="704664"/>
                    </a:cubicBezTo>
                    <a:cubicBezTo>
                      <a:pt x="1024903" y="755809"/>
                      <a:pt x="1215563" y="789905"/>
                      <a:pt x="1279117" y="800324"/>
                    </a:cubicBezTo>
                    <a:lnTo>
                      <a:pt x="1328004" y="808848"/>
                    </a:lnTo>
                    <a:lnTo>
                      <a:pt x="1278140" y="814531"/>
                    </a:lnTo>
                    <a:cubicBezTo>
                      <a:pt x="1267385" y="815478"/>
                      <a:pt x="1255651" y="817372"/>
                      <a:pt x="1244896" y="818319"/>
                    </a:cubicBezTo>
                    <a:cubicBezTo>
                      <a:pt x="1191120" y="824002"/>
                      <a:pt x="1135388" y="830632"/>
                      <a:pt x="1081613" y="842945"/>
                    </a:cubicBezTo>
                    <a:lnTo>
                      <a:pt x="1070858" y="845786"/>
                    </a:lnTo>
                    <a:cubicBezTo>
                      <a:pt x="1028815" y="855257"/>
                      <a:pt x="976994" y="867570"/>
                      <a:pt x="960373" y="904508"/>
                    </a:cubicBezTo>
                    <a:cubicBezTo>
                      <a:pt x="956462" y="913979"/>
                      <a:pt x="956462" y="921556"/>
                      <a:pt x="960373" y="929133"/>
                    </a:cubicBezTo>
                    <a:cubicBezTo>
                      <a:pt x="977971" y="958494"/>
                      <a:pt x="1062058" y="970807"/>
                      <a:pt x="1094323" y="975542"/>
                    </a:cubicBezTo>
                    <a:lnTo>
                      <a:pt x="1143211" y="982173"/>
                    </a:lnTo>
                    <a:lnTo>
                      <a:pt x="1094323" y="989750"/>
                    </a:lnTo>
                    <a:cubicBezTo>
                      <a:pt x="1050325" y="996379"/>
                      <a:pt x="997527" y="1009639"/>
                      <a:pt x="998505" y="1038053"/>
                    </a:cubicBezTo>
                    <a:cubicBezTo>
                      <a:pt x="998505" y="1065520"/>
                      <a:pt x="1027837" y="1084462"/>
                      <a:pt x="1083568" y="1094881"/>
                    </a:cubicBezTo>
                    <a:lnTo>
                      <a:pt x="1106056" y="1098669"/>
                    </a:lnTo>
                    <a:lnTo>
                      <a:pt x="1084546" y="1108141"/>
                    </a:lnTo>
                    <a:cubicBezTo>
                      <a:pt x="933973" y="1175387"/>
                      <a:pt x="845976" y="1267258"/>
                      <a:pt x="843043" y="1359130"/>
                    </a:cubicBezTo>
                    <a:cubicBezTo>
                      <a:pt x="842065" y="1379020"/>
                      <a:pt x="844999" y="1397015"/>
                      <a:pt x="849887" y="1412169"/>
                    </a:cubicBezTo>
                    <a:lnTo>
                      <a:pt x="855753" y="1428270"/>
                    </a:lnTo>
                    <a:lnTo>
                      <a:pt x="840110" y="1420693"/>
                    </a:lnTo>
                    <a:cubicBezTo>
                      <a:pt x="812733" y="1408381"/>
                      <a:pt x="773623" y="1393227"/>
                      <a:pt x="740380" y="1393227"/>
                    </a:cubicBezTo>
                    <a:cubicBezTo>
                      <a:pt x="721803" y="1393227"/>
                      <a:pt x="708114" y="1397962"/>
                      <a:pt x="698337" y="1407433"/>
                    </a:cubicBezTo>
                    <a:cubicBezTo>
                      <a:pt x="663138" y="1441530"/>
                      <a:pt x="683671" y="1510670"/>
                      <a:pt x="698337" y="1557080"/>
                    </a:cubicBezTo>
                    <a:cubicBezTo>
                      <a:pt x="701270" y="1565604"/>
                      <a:pt x="703225" y="1573181"/>
                      <a:pt x="705181" y="1578864"/>
                    </a:cubicBezTo>
                    <a:cubicBezTo>
                      <a:pt x="706158" y="1583599"/>
                      <a:pt x="708114" y="1588335"/>
                      <a:pt x="710069" y="1593070"/>
                    </a:cubicBezTo>
                    <a:cubicBezTo>
                      <a:pt x="711047" y="1594965"/>
                      <a:pt x="712025" y="1597806"/>
                      <a:pt x="713003" y="1599700"/>
                    </a:cubicBezTo>
                    <a:lnTo>
                      <a:pt x="718870" y="1616749"/>
                    </a:lnTo>
                    <a:lnTo>
                      <a:pt x="685626" y="1599700"/>
                    </a:lnTo>
                    <a:cubicBezTo>
                      <a:pt x="678782" y="1595912"/>
                      <a:pt x="670960" y="1592124"/>
                      <a:pt x="663138" y="1588335"/>
                    </a:cubicBezTo>
                    <a:cubicBezTo>
                      <a:pt x="657271" y="1585494"/>
                      <a:pt x="651405" y="1587388"/>
                      <a:pt x="644561" y="1595912"/>
                    </a:cubicBezTo>
                    <a:cubicBezTo>
                      <a:pt x="625983" y="1618643"/>
                      <a:pt x="632828" y="1630956"/>
                      <a:pt x="646516" y="1654634"/>
                    </a:cubicBezTo>
                    <a:lnTo>
                      <a:pt x="647494" y="1657475"/>
                    </a:lnTo>
                    <a:cubicBezTo>
                      <a:pt x="664115" y="1686836"/>
                      <a:pt x="684648" y="1717144"/>
                      <a:pt x="710069" y="1746506"/>
                    </a:cubicBezTo>
                    <a:lnTo>
                      <a:pt x="729625" y="1769236"/>
                    </a:lnTo>
                    <a:lnTo>
                      <a:pt x="701270" y="1756924"/>
                    </a:lnTo>
                    <a:cubicBezTo>
                      <a:pt x="654338" y="1737034"/>
                      <a:pt x="603496" y="1719039"/>
                      <a:pt x="543853" y="1714303"/>
                    </a:cubicBezTo>
                    <a:cubicBezTo>
                      <a:pt x="539942" y="1714303"/>
                      <a:pt x="535053" y="1714303"/>
                      <a:pt x="530165" y="1714303"/>
                    </a:cubicBezTo>
                    <a:cubicBezTo>
                      <a:pt x="489099" y="1714303"/>
                      <a:pt x="435323" y="1724722"/>
                      <a:pt x="414791" y="1754082"/>
                    </a:cubicBezTo>
                    <a:cubicBezTo>
                      <a:pt x="408924" y="1761660"/>
                      <a:pt x="407947" y="1769236"/>
                      <a:pt x="410880" y="1777761"/>
                    </a:cubicBezTo>
                    <a:cubicBezTo>
                      <a:pt x="416746" y="1795756"/>
                      <a:pt x="445101" y="1826064"/>
                      <a:pt x="545808" y="1864897"/>
                    </a:cubicBezTo>
                    <a:lnTo>
                      <a:pt x="593718" y="1883839"/>
                    </a:lnTo>
                    <a:lnTo>
                      <a:pt x="541897" y="1879103"/>
                    </a:lnTo>
                    <a:cubicBezTo>
                      <a:pt x="507676" y="1876262"/>
                      <a:pt x="477366" y="1874368"/>
                      <a:pt x="449012" y="1874368"/>
                    </a:cubicBezTo>
                    <a:cubicBezTo>
                      <a:pt x="322883" y="1874368"/>
                      <a:pt x="238796" y="1906570"/>
                      <a:pt x="190887" y="1972869"/>
                    </a:cubicBezTo>
                    <a:cubicBezTo>
                      <a:pt x="184043" y="1982340"/>
                      <a:pt x="182087" y="1991812"/>
                      <a:pt x="185998" y="2000336"/>
                    </a:cubicBezTo>
                    <a:cubicBezTo>
                      <a:pt x="207509" y="2051481"/>
                      <a:pt x="399147" y="2085578"/>
                      <a:pt x="462700" y="2095996"/>
                    </a:cubicBezTo>
                    <a:lnTo>
                      <a:pt x="511587" y="2104520"/>
                    </a:lnTo>
                    <a:lnTo>
                      <a:pt x="461722" y="2110203"/>
                    </a:lnTo>
                    <a:cubicBezTo>
                      <a:pt x="450967" y="2111150"/>
                      <a:pt x="439234" y="2113044"/>
                      <a:pt x="428479" y="2113991"/>
                    </a:cubicBezTo>
                    <a:cubicBezTo>
                      <a:pt x="374703" y="2119674"/>
                      <a:pt x="318972" y="2126304"/>
                      <a:pt x="265196" y="2138617"/>
                    </a:cubicBezTo>
                    <a:lnTo>
                      <a:pt x="254441" y="2141458"/>
                    </a:lnTo>
                    <a:cubicBezTo>
                      <a:pt x="212398" y="2150930"/>
                      <a:pt x="160577" y="2163242"/>
                      <a:pt x="143955" y="2200180"/>
                    </a:cubicBezTo>
                    <a:cubicBezTo>
                      <a:pt x="140044" y="2209652"/>
                      <a:pt x="140044" y="2217228"/>
                      <a:pt x="143955" y="2224806"/>
                    </a:cubicBezTo>
                    <a:cubicBezTo>
                      <a:pt x="161555" y="2254166"/>
                      <a:pt x="245641" y="2266479"/>
                      <a:pt x="277906" y="2271215"/>
                    </a:cubicBezTo>
                    <a:lnTo>
                      <a:pt x="326794" y="2277845"/>
                    </a:lnTo>
                    <a:lnTo>
                      <a:pt x="277906" y="2285422"/>
                    </a:lnTo>
                    <a:cubicBezTo>
                      <a:pt x="233908" y="2292052"/>
                      <a:pt x="181110" y="2305311"/>
                      <a:pt x="182087" y="2333725"/>
                    </a:cubicBezTo>
                    <a:cubicBezTo>
                      <a:pt x="182087" y="2361192"/>
                      <a:pt x="211420" y="2380135"/>
                      <a:pt x="267151" y="2390553"/>
                    </a:cubicBezTo>
                    <a:lnTo>
                      <a:pt x="289640" y="2394342"/>
                    </a:lnTo>
                    <a:lnTo>
                      <a:pt x="268129" y="2403813"/>
                    </a:lnTo>
                    <a:cubicBezTo>
                      <a:pt x="117556" y="2471059"/>
                      <a:pt x="29559" y="2562931"/>
                      <a:pt x="25648" y="2654802"/>
                    </a:cubicBezTo>
                    <a:cubicBezTo>
                      <a:pt x="24670" y="2691740"/>
                      <a:pt x="33470" y="2719207"/>
                      <a:pt x="52048" y="2738149"/>
                    </a:cubicBezTo>
                    <a:cubicBezTo>
                      <a:pt x="71602" y="2758039"/>
                      <a:pt x="101912" y="2767510"/>
                      <a:pt x="142000" y="2767510"/>
                    </a:cubicBezTo>
                    <a:cubicBezTo>
                      <a:pt x="145911" y="2767510"/>
                      <a:pt x="150799" y="2767510"/>
                      <a:pt x="154710" y="2767510"/>
                    </a:cubicBezTo>
                    <a:lnTo>
                      <a:pt x="181110" y="2766563"/>
                    </a:lnTo>
                    <a:lnTo>
                      <a:pt x="159599" y="2780770"/>
                    </a:lnTo>
                    <a:cubicBezTo>
                      <a:pt x="123423" y="2805396"/>
                      <a:pt x="108756" y="2825285"/>
                      <a:pt x="114623" y="2844228"/>
                    </a:cubicBezTo>
                    <a:cubicBezTo>
                      <a:pt x="120489" y="2865065"/>
                      <a:pt x="138089" y="2875483"/>
                      <a:pt x="167421" y="2875483"/>
                    </a:cubicBezTo>
                    <a:lnTo>
                      <a:pt x="180132" y="2875483"/>
                    </a:lnTo>
                    <a:lnTo>
                      <a:pt x="174266" y="2885901"/>
                    </a:lnTo>
                    <a:cubicBezTo>
                      <a:pt x="165466" y="2902003"/>
                      <a:pt x="162532" y="2915263"/>
                      <a:pt x="166444" y="2922839"/>
                    </a:cubicBezTo>
                    <a:cubicBezTo>
                      <a:pt x="170355" y="2930417"/>
                      <a:pt x="184043" y="2931364"/>
                      <a:pt x="204576" y="2927575"/>
                    </a:cubicBezTo>
                    <a:lnTo>
                      <a:pt x="235863" y="2920945"/>
                    </a:lnTo>
                    <a:lnTo>
                      <a:pt x="211420" y="2939888"/>
                    </a:lnTo>
                    <a:cubicBezTo>
                      <a:pt x="201642" y="2947465"/>
                      <a:pt x="191865" y="2955989"/>
                      <a:pt x="182087" y="2963566"/>
                    </a:cubicBezTo>
                    <a:cubicBezTo>
                      <a:pt x="173288" y="2971143"/>
                      <a:pt x="165466" y="2977773"/>
                      <a:pt x="156666" y="2984403"/>
                    </a:cubicBezTo>
                    <a:cubicBezTo>
                      <a:pt x="128312" y="3007134"/>
                      <a:pt x="109734" y="3033654"/>
                      <a:pt x="99957" y="3067750"/>
                    </a:cubicBezTo>
                    <a:cubicBezTo>
                      <a:pt x="96046" y="3081010"/>
                      <a:pt x="96046" y="3090481"/>
                      <a:pt x="100935" y="3097111"/>
                    </a:cubicBezTo>
                    <a:cubicBezTo>
                      <a:pt x="111690" y="3110371"/>
                      <a:pt x="146888" y="3108477"/>
                      <a:pt x="200664" y="3091428"/>
                    </a:cubicBezTo>
                    <a:lnTo>
                      <a:pt x="235863" y="3080063"/>
                    </a:lnTo>
                    <a:lnTo>
                      <a:pt x="207509" y="3103741"/>
                    </a:lnTo>
                    <a:cubicBezTo>
                      <a:pt x="185021" y="3122684"/>
                      <a:pt x="173288" y="3139732"/>
                      <a:pt x="175243" y="3151097"/>
                    </a:cubicBezTo>
                    <a:cubicBezTo>
                      <a:pt x="176221" y="3159622"/>
                      <a:pt x="184043" y="3167199"/>
                      <a:pt x="198709" y="3173829"/>
                    </a:cubicBezTo>
                    <a:cubicBezTo>
                      <a:pt x="205553" y="3176670"/>
                      <a:pt x="214353" y="3178564"/>
                      <a:pt x="224130" y="3178564"/>
                    </a:cubicBezTo>
                    <a:cubicBezTo>
                      <a:pt x="264218" y="3178564"/>
                      <a:pt x="317994" y="3156780"/>
                      <a:pt x="344393" y="3143521"/>
                    </a:cubicBezTo>
                    <a:cubicBezTo>
                      <a:pt x="352215" y="3140679"/>
                      <a:pt x="358081" y="3136891"/>
                      <a:pt x="364926" y="3133102"/>
                    </a:cubicBezTo>
                    <a:lnTo>
                      <a:pt x="394258" y="3117001"/>
                    </a:lnTo>
                    <a:lnTo>
                      <a:pt x="369815" y="3150151"/>
                    </a:lnTo>
                    <a:cubicBezTo>
                      <a:pt x="359059" y="3165305"/>
                      <a:pt x="347326" y="3180459"/>
                      <a:pt x="335593" y="3194665"/>
                    </a:cubicBezTo>
                    <a:cubicBezTo>
                      <a:pt x="317016" y="3217397"/>
                      <a:pt x="303328" y="3266647"/>
                      <a:pt x="315060" y="3290326"/>
                    </a:cubicBezTo>
                    <a:cubicBezTo>
                      <a:pt x="322883" y="3305480"/>
                      <a:pt x="338527" y="3307374"/>
                      <a:pt x="362970" y="3297902"/>
                    </a:cubicBezTo>
                    <a:cubicBezTo>
                      <a:pt x="367859" y="3296008"/>
                      <a:pt x="373726" y="3293167"/>
                      <a:pt x="380570" y="3287484"/>
                    </a:cubicBezTo>
                    <a:lnTo>
                      <a:pt x="392302" y="3278960"/>
                    </a:lnTo>
                    <a:lnTo>
                      <a:pt x="393280" y="3292220"/>
                    </a:lnTo>
                    <a:cubicBezTo>
                      <a:pt x="395235" y="3338629"/>
                      <a:pt x="411858" y="3401139"/>
                      <a:pt x="452923" y="3421976"/>
                    </a:cubicBezTo>
                    <a:cubicBezTo>
                      <a:pt x="483233" y="3438077"/>
                      <a:pt x="504743" y="3425765"/>
                      <a:pt x="517454" y="3385038"/>
                    </a:cubicBezTo>
                    <a:lnTo>
                      <a:pt x="523321" y="3367990"/>
                    </a:lnTo>
                    <a:lnTo>
                      <a:pt x="531142" y="3384091"/>
                    </a:lnTo>
                    <a:cubicBezTo>
                      <a:pt x="538964" y="3400192"/>
                      <a:pt x="549719" y="3402087"/>
                      <a:pt x="555586" y="3402087"/>
                    </a:cubicBezTo>
                    <a:cubicBezTo>
                      <a:pt x="584918" y="3401139"/>
                      <a:pt x="605451" y="3387880"/>
                      <a:pt x="629894" y="3370831"/>
                    </a:cubicBezTo>
                    <a:cubicBezTo>
                      <a:pt x="632828" y="3368937"/>
                      <a:pt x="637717" y="3363254"/>
                      <a:pt x="641628" y="3357572"/>
                    </a:cubicBezTo>
                    <a:lnTo>
                      <a:pt x="653360" y="3366096"/>
                    </a:lnTo>
                    <a:cubicBezTo>
                      <a:pt x="651405" y="3368937"/>
                      <a:pt x="649450" y="3371779"/>
                      <a:pt x="645539" y="3377461"/>
                    </a:cubicBezTo>
                    <a:lnTo>
                      <a:pt x="642606" y="3382197"/>
                    </a:lnTo>
                    <a:cubicBezTo>
                      <a:pt x="635761" y="3392615"/>
                      <a:pt x="628916" y="3402087"/>
                      <a:pt x="624028" y="3412505"/>
                    </a:cubicBezTo>
                    <a:cubicBezTo>
                      <a:pt x="606429" y="3445655"/>
                      <a:pt x="608384" y="3457967"/>
                      <a:pt x="611317" y="3461756"/>
                    </a:cubicBezTo>
                    <a:cubicBezTo>
                      <a:pt x="613273" y="3464597"/>
                      <a:pt x="618162" y="3466492"/>
                      <a:pt x="625006" y="3466492"/>
                    </a:cubicBezTo>
                    <a:cubicBezTo>
                      <a:pt x="649450" y="3466492"/>
                      <a:pt x="696381" y="3446602"/>
                      <a:pt x="753091" y="3414399"/>
                    </a:cubicBezTo>
                    <a:lnTo>
                      <a:pt x="797089" y="3388827"/>
                    </a:lnTo>
                    <a:lnTo>
                      <a:pt x="761890" y="3425765"/>
                    </a:lnTo>
                    <a:cubicBezTo>
                      <a:pt x="707136" y="3483540"/>
                      <a:pt x="688559" y="3532790"/>
                      <a:pt x="703225" y="3581094"/>
                    </a:cubicBezTo>
                    <a:cubicBezTo>
                      <a:pt x="709092" y="3600984"/>
                      <a:pt x="720825" y="3603825"/>
                      <a:pt x="729625" y="3603825"/>
                    </a:cubicBezTo>
                    <a:cubicBezTo>
                      <a:pt x="765801" y="3603825"/>
                      <a:pt x="823488" y="3552680"/>
                      <a:pt x="842065" y="3530896"/>
                    </a:cubicBezTo>
                    <a:cubicBezTo>
                      <a:pt x="847932" y="3523319"/>
                      <a:pt x="856731" y="3498694"/>
                      <a:pt x="859664" y="3490170"/>
                    </a:cubicBezTo>
                    <a:cubicBezTo>
                      <a:pt x="861620" y="3484487"/>
                      <a:pt x="862598" y="3480698"/>
                      <a:pt x="868464" y="3480698"/>
                    </a:cubicBezTo>
                    <a:lnTo>
                      <a:pt x="872375" y="3480698"/>
                    </a:lnTo>
                    <a:lnTo>
                      <a:pt x="874331" y="3483540"/>
                    </a:lnTo>
                    <a:cubicBezTo>
                      <a:pt x="876287" y="3486381"/>
                      <a:pt x="876287" y="3486381"/>
                      <a:pt x="873353" y="3499641"/>
                    </a:cubicBezTo>
                    <a:cubicBezTo>
                      <a:pt x="868464" y="3517636"/>
                      <a:pt x="865531" y="3535632"/>
                      <a:pt x="864553" y="3551733"/>
                    </a:cubicBezTo>
                    <a:lnTo>
                      <a:pt x="864553" y="3554575"/>
                    </a:lnTo>
                    <a:cubicBezTo>
                      <a:pt x="863575" y="3583935"/>
                      <a:pt x="861620" y="3614243"/>
                      <a:pt x="888019" y="3628450"/>
                    </a:cubicBezTo>
                    <a:cubicBezTo>
                      <a:pt x="893886" y="3631292"/>
                      <a:pt x="899752" y="3633186"/>
                      <a:pt x="905618" y="3633186"/>
                    </a:cubicBezTo>
                    <a:cubicBezTo>
                      <a:pt x="938862" y="3633186"/>
                      <a:pt x="985794" y="3587724"/>
                      <a:pt x="1032726" y="3507218"/>
                    </a:cubicBezTo>
                    <a:lnTo>
                      <a:pt x="1047392" y="3482593"/>
                    </a:lnTo>
                    <a:lnTo>
                      <a:pt x="1046414" y="3511006"/>
                    </a:lnTo>
                    <a:cubicBezTo>
                      <a:pt x="1045436" y="3562151"/>
                      <a:pt x="1053258" y="3597195"/>
                      <a:pt x="1068902" y="3613296"/>
                    </a:cubicBezTo>
                    <a:lnTo>
                      <a:pt x="1071836" y="3616138"/>
                    </a:lnTo>
                    <a:lnTo>
                      <a:pt x="1069880" y="3619926"/>
                    </a:lnTo>
                    <a:cubicBezTo>
                      <a:pt x="1058147" y="3650235"/>
                      <a:pt x="1057169" y="3672018"/>
                      <a:pt x="1064991" y="3684331"/>
                    </a:cubicBezTo>
                    <a:cubicBezTo>
                      <a:pt x="1069880" y="3691908"/>
                      <a:pt x="1079657" y="3694749"/>
                      <a:pt x="1092368" y="3694749"/>
                    </a:cubicBezTo>
                    <a:cubicBezTo>
                      <a:pt x="1115834" y="3694749"/>
                      <a:pt x="1150055" y="3682437"/>
                      <a:pt x="1183298" y="3663495"/>
                    </a:cubicBezTo>
                    <a:lnTo>
                      <a:pt x="1186232" y="3661600"/>
                    </a:lnTo>
                    <a:cubicBezTo>
                      <a:pt x="1190143" y="3656865"/>
                      <a:pt x="1195031" y="3651181"/>
                      <a:pt x="1198942" y="3646446"/>
                    </a:cubicBezTo>
                    <a:cubicBezTo>
                      <a:pt x="1206764" y="3636974"/>
                      <a:pt x="1214586" y="3628450"/>
                      <a:pt x="1222408" y="3619926"/>
                    </a:cubicBezTo>
                    <a:cubicBezTo>
                      <a:pt x="1220452" y="3620873"/>
                      <a:pt x="1224364" y="3618979"/>
                      <a:pt x="1228275" y="3618979"/>
                    </a:cubicBezTo>
                    <a:close/>
                    <a:moveTo>
                      <a:pt x="2250996" y="2606498"/>
                    </a:moveTo>
                    <a:cubicBezTo>
                      <a:pt x="2250018" y="2618811"/>
                      <a:pt x="2250996" y="2631124"/>
                      <a:pt x="2251974" y="2644384"/>
                    </a:cubicBezTo>
                    <a:cubicBezTo>
                      <a:pt x="2252951" y="2635860"/>
                      <a:pt x="2254907" y="2628282"/>
                      <a:pt x="2256862" y="2621652"/>
                    </a:cubicBezTo>
                    <a:cubicBezTo>
                      <a:pt x="2257840" y="2618811"/>
                      <a:pt x="2258818" y="2615970"/>
                      <a:pt x="2259795" y="2613128"/>
                    </a:cubicBezTo>
                    <a:cubicBezTo>
                      <a:pt x="2255885" y="2610287"/>
                      <a:pt x="2253929" y="2608393"/>
                      <a:pt x="2250996" y="2606498"/>
                    </a:cubicBezTo>
                    <a:close/>
                  </a:path>
                </a:pathLst>
              </a:custGeom>
              <a:solidFill>
                <a:srgbClr val="2E6431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7119CA59-6ED4-120F-538F-2AFB21BE59FC}"/>
                </a:ext>
              </a:extLst>
            </p:cNvPr>
            <p:cNvSpPr/>
            <p:nvPr/>
          </p:nvSpPr>
          <p:spPr>
            <a:xfrm>
              <a:off x="8322448" y="-1696517"/>
              <a:ext cx="4515296" cy="3749068"/>
            </a:xfrm>
            <a:custGeom>
              <a:avLst/>
              <a:gdLst>
                <a:gd name="connsiteX0" fmla="*/ 4415599 w 4515296"/>
                <a:gd name="connsiteY0" fmla="*/ 2206861 h 3749068"/>
                <a:gd name="connsiteX1" fmla="*/ 4410710 w 4515296"/>
                <a:gd name="connsiteY1" fmla="*/ 2194548 h 3749068"/>
                <a:gd name="connsiteX2" fmla="*/ 4469373 w 4515296"/>
                <a:gd name="connsiteY2" fmla="*/ 2032589 h 3749068"/>
                <a:gd name="connsiteX3" fmla="*/ 4265025 w 4515296"/>
                <a:gd name="connsiteY3" fmla="*/ 2028800 h 3749068"/>
                <a:gd name="connsiteX4" fmla="*/ 4260136 w 4515296"/>
                <a:gd name="connsiteY4" fmla="*/ 2017435 h 3749068"/>
                <a:gd name="connsiteX5" fmla="*/ 4328579 w 4515296"/>
                <a:gd name="connsiteY5" fmla="*/ 1838428 h 3749068"/>
                <a:gd name="connsiteX6" fmla="*/ 4286536 w 4515296"/>
                <a:gd name="connsiteY6" fmla="*/ 1774970 h 3749068"/>
                <a:gd name="connsiteX7" fmla="*/ 4181918 w 4515296"/>
                <a:gd name="connsiteY7" fmla="*/ 1803384 h 3749068"/>
                <a:gd name="connsiteX8" fmla="*/ 4173117 w 4515296"/>
                <a:gd name="connsiteY8" fmla="*/ 1793912 h 3749068"/>
                <a:gd name="connsiteX9" fmla="*/ 4192673 w 4515296"/>
                <a:gd name="connsiteY9" fmla="*/ 1715301 h 3749068"/>
                <a:gd name="connsiteX10" fmla="*/ 4112497 w 4515296"/>
                <a:gd name="connsiteY10" fmla="*/ 1739926 h 3749068"/>
                <a:gd name="connsiteX11" fmla="*/ 4100765 w 4515296"/>
                <a:gd name="connsiteY11" fmla="*/ 1733296 h 3749068"/>
                <a:gd name="connsiteX12" fmla="*/ 4077298 w 4515296"/>
                <a:gd name="connsiteY12" fmla="*/ 1564707 h 3749068"/>
                <a:gd name="connsiteX13" fmla="*/ 4022545 w 4515296"/>
                <a:gd name="connsiteY13" fmla="*/ 1516404 h 3749068"/>
                <a:gd name="connsiteX14" fmla="*/ 3944325 w 4515296"/>
                <a:gd name="connsiteY14" fmla="*/ 1577967 h 3749068"/>
                <a:gd name="connsiteX15" fmla="*/ 3931614 w 4515296"/>
                <a:gd name="connsiteY15" fmla="*/ 1574179 h 3749068"/>
                <a:gd name="connsiteX16" fmla="*/ 3917926 w 4515296"/>
                <a:gd name="connsiteY16" fmla="*/ 1484201 h 3749068"/>
                <a:gd name="connsiteX17" fmla="*/ 3913037 w 4515296"/>
                <a:gd name="connsiteY17" fmla="*/ 1396118 h 3749068"/>
                <a:gd name="connsiteX18" fmla="*/ 3919881 w 4515296"/>
                <a:gd name="connsiteY18" fmla="*/ 1393277 h 3749068"/>
                <a:gd name="connsiteX19" fmla="*/ 3965835 w 4515296"/>
                <a:gd name="connsiteY19" fmla="*/ 1425479 h 3749068"/>
                <a:gd name="connsiteX20" fmla="*/ 4000057 w 4515296"/>
                <a:gd name="connsiteY20" fmla="*/ 1390436 h 3749068"/>
                <a:gd name="connsiteX21" fmla="*/ 3943347 w 4515296"/>
                <a:gd name="connsiteY21" fmla="*/ 1309930 h 3749068"/>
                <a:gd name="connsiteX22" fmla="*/ 3948236 w 4515296"/>
                <a:gd name="connsiteY22" fmla="*/ 1303300 h 3749068"/>
                <a:gd name="connsiteX23" fmla="*/ 4001034 w 4515296"/>
                <a:gd name="connsiteY23" fmla="*/ 1308036 h 3749068"/>
                <a:gd name="connsiteX24" fmla="*/ 4006900 w 4515296"/>
                <a:gd name="connsiteY24" fmla="*/ 1261626 h 3749068"/>
                <a:gd name="connsiteX25" fmla="*/ 3949214 w 4515296"/>
                <a:gd name="connsiteY25" fmla="*/ 1205746 h 3749068"/>
                <a:gd name="connsiteX26" fmla="*/ 3812329 w 4515296"/>
                <a:gd name="connsiteY26" fmla="*/ 1134711 h 3749068"/>
                <a:gd name="connsiteX27" fmla="*/ 3816240 w 4515296"/>
                <a:gd name="connsiteY27" fmla="*/ 1127134 h 3749068"/>
                <a:gd name="connsiteX28" fmla="*/ 3876860 w 4515296"/>
                <a:gd name="connsiteY28" fmla="*/ 1132817 h 3749068"/>
                <a:gd name="connsiteX29" fmla="*/ 3908149 w 4515296"/>
                <a:gd name="connsiteY29" fmla="*/ 1084513 h 3749068"/>
                <a:gd name="connsiteX30" fmla="*/ 3805485 w 4515296"/>
                <a:gd name="connsiteY30" fmla="*/ 1043787 h 3749068"/>
                <a:gd name="connsiteX31" fmla="*/ 3804507 w 4515296"/>
                <a:gd name="connsiteY31" fmla="*/ 1036209 h 3749068"/>
                <a:gd name="connsiteX32" fmla="*/ 3904238 w 4515296"/>
                <a:gd name="connsiteY32" fmla="*/ 907400 h 3749068"/>
                <a:gd name="connsiteX33" fmla="*/ 3894460 w 4515296"/>
                <a:gd name="connsiteY33" fmla="*/ 865726 h 3749068"/>
                <a:gd name="connsiteX34" fmla="*/ 3849483 w 4515296"/>
                <a:gd name="connsiteY34" fmla="*/ 874250 h 3749068"/>
                <a:gd name="connsiteX35" fmla="*/ 3786908 w 4515296"/>
                <a:gd name="connsiteY35" fmla="*/ 928237 h 3749068"/>
                <a:gd name="connsiteX36" fmla="*/ 3780064 w 4515296"/>
                <a:gd name="connsiteY36" fmla="*/ 923501 h 3749068"/>
                <a:gd name="connsiteX37" fmla="*/ 3806463 w 4515296"/>
                <a:gd name="connsiteY37" fmla="*/ 825947 h 3749068"/>
                <a:gd name="connsiteX38" fmla="*/ 3781042 w 4515296"/>
                <a:gd name="connsiteY38" fmla="*/ 772908 h 3749068"/>
                <a:gd name="connsiteX39" fmla="*/ 3731176 w 4515296"/>
                <a:gd name="connsiteY39" fmla="*/ 813634 h 3749068"/>
                <a:gd name="connsiteX40" fmla="*/ 3724332 w 4515296"/>
                <a:gd name="connsiteY40" fmla="*/ 809846 h 3749068"/>
                <a:gd name="connsiteX41" fmla="*/ 3705755 w 4515296"/>
                <a:gd name="connsiteY41" fmla="*/ 714186 h 3749068"/>
                <a:gd name="connsiteX42" fmla="*/ 3703800 w 4515296"/>
                <a:gd name="connsiteY42" fmla="*/ 717027 h 3749068"/>
                <a:gd name="connsiteX43" fmla="*/ 3668601 w 4515296"/>
                <a:gd name="connsiteY43" fmla="*/ 825000 h 3749068"/>
                <a:gd name="connsiteX44" fmla="*/ 3646113 w 4515296"/>
                <a:gd name="connsiteY44" fmla="*/ 779538 h 3749068"/>
                <a:gd name="connsiteX45" fmla="*/ 3636335 w 4515296"/>
                <a:gd name="connsiteY45" fmla="*/ 768172 h 3749068"/>
                <a:gd name="connsiteX46" fmla="*/ 3635358 w 4515296"/>
                <a:gd name="connsiteY46" fmla="*/ 772908 h 3749068"/>
                <a:gd name="connsiteX47" fmla="*/ 3630469 w 4515296"/>
                <a:gd name="connsiteY47" fmla="*/ 843942 h 3749068"/>
                <a:gd name="connsiteX48" fmla="*/ 3621669 w 4515296"/>
                <a:gd name="connsiteY48" fmla="*/ 842995 h 3749068"/>
                <a:gd name="connsiteX49" fmla="*/ 3583537 w 4515296"/>
                <a:gd name="connsiteY49" fmla="*/ 765330 h 3749068"/>
                <a:gd name="connsiteX50" fmla="*/ 3563004 w 4515296"/>
                <a:gd name="connsiteY50" fmla="*/ 845837 h 3749068"/>
                <a:gd name="connsiteX51" fmla="*/ 3555183 w 4515296"/>
                <a:gd name="connsiteY51" fmla="*/ 845837 h 3749068"/>
                <a:gd name="connsiteX52" fmla="*/ 3546383 w 4515296"/>
                <a:gd name="connsiteY52" fmla="*/ 818370 h 3749068"/>
                <a:gd name="connsiteX53" fmla="*/ 3491629 w 4515296"/>
                <a:gd name="connsiteY53" fmla="*/ 776696 h 3749068"/>
                <a:gd name="connsiteX54" fmla="*/ 3494562 w 4515296"/>
                <a:gd name="connsiteY54" fmla="*/ 714186 h 3749068"/>
                <a:gd name="connsiteX55" fmla="*/ 3481852 w 4515296"/>
                <a:gd name="connsiteY55" fmla="*/ 711344 h 3749068"/>
                <a:gd name="connsiteX56" fmla="*/ 3408521 w 4515296"/>
                <a:gd name="connsiteY56" fmla="*/ 789009 h 3749068"/>
                <a:gd name="connsiteX57" fmla="*/ 3417320 w 4515296"/>
                <a:gd name="connsiteY57" fmla="*/ 656411 h 3749068"/>
                <a:gd name="connsiteX58" fmla="*/ 3356700 w 4515296"/>
                <a:gd name="connsiteY58" fmla="*/ 683878 h 3749068"/>
                <a:gd name="connsiteX59" fmla="*/ 3346923 w 4515296"/>
                <a:gd name="connsiteY59" fmla="*/ 670618 h 3749068"/>
                <a:gd name="connsiteX60" fmla="*/ 3242304 w 4515296"/>
                <a:gd name="connsiteY60" fmla="*/ 593900 h 3749068"/>
                <a:gd name="connsiteX61" fmla="*/ 3229593 w 4515296"/>
                <a:gd name="connsiteY61" fmla="*/ 663988 h 3749068"/>
                <a:gd name="connsiteX62" fmla="*/ 3173862 w 4515296"/>
                <a:gd name="connsiteY62" fmla="*/ 607160 h 3749068"/>
                <a:gd name="connsiteX63" fmla="*/ 3105419 w 4515296"/>
                <a:gd name="connsiteY63" fmla="*/ 574011 h 3749068"/>
                <a:gd name="connsiteX64" fmla="*/ 3102486 w 4515296"/>
                <a:gd name="connsiteY64" fmla="*/ 658305 h 3749068"/>
                <a:gd name="connsiteX65" fmla="*/ 3115197 w 4515296"/>
                <a:gd name="connsiteY65" fmla="*/ 699032 h 3749068"/>
                <a:gd name="connsiteX66" fmla="*/ 3052622 w 4515296"/>
                <a:gd name="connsiteY66" fmla="*/ 658305 h 3749068"/>
                <a:gd name="connsiteX67" fmla="*/ 2985157 w 4515296"/>
                <a:gd name="connsiteY67" fmla="*/ 629891 h 3749068"/>
                <a:gd name="connsiteX68" fmla="*/ 3036978 w 4515296"/>
                <a:gd name="connsiteY68" fmla="*/ 531390 h 3749068"/>
                <a:gd name="connsiteX69" fmla="*/ 3021333 w 4515296"/>
                <a:gd name="connsiteY69" fmla="*/ 466038 h 3749068"/>
                <a:gd name="connsiteX70" fmla="*/ 2950936 w 4515296"/>
                <a:gd name="connsiteY70" fmla="*/ 479298 h 3749068"/>
                <a:gd name="connsiteX71" fmla="*/ 2851206 w 4515296"/>
                <a:gd name="connsiteY71" fmla="*/ 564539 h 3749068"/>
                <a:gd name="connsiteX72" fmla="*/ 2840451 w 4515296"/>
                <a:gd name="connsiteY72" fmla="*/ 556962 h 3749068"/>
                <a:gd name="connsiteX73" fmla="*/ 2882494 w 4515296"/>
                <a:gd name="connsiteY73" fmla="*/ 402580 h 3749068"/>
                <a:gd name="connsiteX74" fmla="*/ 2842407 w 4515296"/>
                <a:gd name="connsiteY74" fmla="*/ 319233 h 3749068"/>
                <a:gd name="connsiteX75" fmla="*/ 2763209 w 4515296"/>
                <a:gd name="connsiteY75" fmla="*/ 382691 h 3749068"/>
                <a:gd name="connsiteX76" fmla="*/ 2752453 w 4515296"/>
                <a:gd name="connsiteY76" fmla="*/ 377008 h 3749068"/>
                <a:gd name="connsiteX77" fmla="*/ 2724100 w 4515296"/>
                <a:gd name="connsiteY77" fmla="*/ 226414 h 3749068"/>
                <a:gd name="connsiteX78" fmla="*/ 2720188 w 4515296"/>
                <a:gd name="connsiteY78" fmla="*/ 232097 h 3749068"/>
                <a:gd name="connsiteX79" fmla="*/ 2664457 w 4515296"/>
                <a:gd name="connsiteY79" fmla="*/ 402580 h 3749068"/>
                <a:gd name="connsiteX80" fmla="*/ 2629258 w 4515296"/>
                <a:gd name="connsiteY80" fmla="*/ 331546 h 3749068"/>
                <a:gd name="connsiteX81" fmla="*/ 2614592 w 4515296"/>
                <a:gd name="connsiteY81" fmla="*/ 313550 h 3749068"/>
                <a:gd name="connsiteX82" fmla="*/ 2613614 w 4515296"/>
                <a:gd name="connsiteY82" fmla="*/ 320180 h 3749068"/>
                <a:gd name="connsiteX83" fmla="*/ 2604815 w 4515296"/>
                <a:gd name="connsiteY83" fmla="*/ 432888 h 3749068"/>
                <a:gd name="connsiteX84" fmla="*/ 2592103 w 4515296"/>
                <a:gd name="connsiteY84" fmla="*/ 431941 h 3749068"/>
                <a:gd name="connsiteX85" fmla="*/ 2532461 w 4515296"/>
                <a:gd name="connsiteY85" fmla="*/ 309762 h 3749068"/>
                <a:gd name="connsiteX86" fmla="*/ 2499218 w 4515296"/>
                <a:gd name="connsiteY86" fmla="*/ 436677 h 3749068"/>
                <a:gd name="connsiteX87" fmla="*/ 2486507 w 4515296"/>
                <a:gd name="connsiteY87" fmla="*/ 436677 h 3749068"/>
                <a:gd name="connsiteX88" fmla="*/ 2472819 w 4515296"/>
                <a:gd name="connsiteY88" fmla="*/ 393109 h 3749068"/>
                <a:gd name="connsiteX89" fmla="*/ 2386777 w 4515296"/>
                <a:gd name="connsiteY89" fmla="*/ 326810 h 3749068"/>
                <a:gd name="connsiteX90" fmla="*/ 2390688 w 4515296"/>
                <a:gd name="connsiteY90" fmla="*/ 228309 h 3749068"/>
                <a:gd name="connsiteX91" fmla="*/ 2371134 w 4515296"/>
                <a:gd name="connsiteY91" fmla="*/ 222626 h 3749068"/>
                <a:gd name="connsiteX92" fmla="*/ 2254782 w 4515296"/>
                <a:gd name="connsiteY92" fmla="*/ 345753 h 3749068"/>
                <a:gd name="connsiteX93" fmla="*/ 2268470 w 4515296"/>
                <a:gd name="connsiteY93" fmla="*/ 135490 h 3749068"/>
                <a:gd name="connsiteX94" fmla="*/ 2173629 w 4515296"/>
                <a:gd name="connsiteY94" fmla="*/ 179058 h 3749068"/>
                <a:gd name="connsiteX95" fmla="*/ 2158962 w 4515296"/>
                <a:gd name="connsiteY95" fmla="*/ 157274 h 3749068"/>
                <a:gd name="connsiteX96" fmla="*/ 1992746 w 4515296"/>
                <a:gd name="connsiteY96" fmla="*/ 36041 h 3749068"/>
                <a:gd name="connsiteX97" fmla="*/ 1973191 w 4515296"/>
                <a:gd name="connsiteY97" fmla="*/ 146855 h 3749068"/>
                <a:gd name="connsiteX98" fmla="*/ 1885194 w 4515296"/>
                <a:gd name="connsiteY98" fmla="*/ 57825 h 3749068"/>
                <a:gd name="connsiteX99" fmla="*/ 1777642 w 4515296"/>
                <a:gd name="connsiteY99" fmla="*/ 4786 h 3749068"/>
                <a:gd name="connsiteX100" fmla="*/ 1773731 w 4515296"/>
                <a:gd name="connsiteY100" fmla="*/ 137384 h 3749068"/>
                <a:gd name="connsiteX101" fmla="*/ 1793286 w 4515296"/>
                <a:gd name="connsiteY101" fmla="*/ 200842 h 3749068"/>
                <a:gd name="connsiteX102" fmla="*/ 1694533 w 4515296"/>
                <a:gd name="connsiteY102" fmla="*/ 136437 h 3749068"/>
                <a:gd name="connsiteX103" fmla="*/ 1492140 w 4515296"/>
                <a:gd name="connsiteY103" fmla="*/ 101393 h 3749068"/>
                <a:gd name="connsiteX104" fmla="*/ 1496051 w 4515296"/>
                <a:gd name="connsiteY104" fmla="*/ 280401 h 3749068"/>
                <a:gd name="connsiteX105" fmla="*/ 1502896 w 4515296"/>
                <a:gd name="connsiteY105" fmla="*/ 302185 h 3749068"/>
                <a:gd name="connsiteX106" fmla="*/ 1463786 w 4515296"/>
                <a:gd name="connsiteY106" fmla="*/ 282295 h 3749068"/>
                <a:gd name="connsiteX107" fmla="*/ 1436409 w 4515296"/>
                <a:gd name="connsiteY107" fmla="*/ 291766 h 3749068"/>
                <a:gd name="connsiteX108" fmla="*/ 1439343 w 4515296"/>
                <a:gd name="connsiteY108" fmla="*/ 360907 h 3749068"/>
                <a:gd name="connsiteX109" fmla="*/ 1502896 w 4515296"/>
                <a:gd name="connsiteY109" fmla="*/ 450884 h 3749068"/>
                <a:gd name="connsiteX110" fmla="*/ 1342545 w 4515296"/>
                <a:gd name="connsiteY110" fmla="*/ 407316 h 3749068"/>
                <a:gd name="connsiteX111" fmla="*/ 1205661 w 4515296"/>
                <a:gd name="connsiteY111" fmla="*/ 448990 h 3749068"/>
                <a:gd name="connsiteX112" fmla="*/ 1339612 w 4515296"/>
                <a:gd name="connsiteY112" fmla="*/ 570222 h 3749068"/>
                <a:gd name="connsiteX113" fmla="*/ 982735 w 4515296"/>
                <a:gd name="connsiteY113" fmla="*/ 667776 h 3749068"/>
                <a:gd name="connsiteX114" fmla="*/ 1259437 w 4515296"/>
                <a:gd name="connsiteY114" fmla="*/ 802269 h 3749068"/>
                <a:gd name="connsiteX115" fmla="*/ 1061933 w 4515296"/>
                <a:gd name="connsiteY115" fmla="*/ 830683 h 3749068"/>
                <a:gd name="connsiteX116" fmla="*/ 935804 w 4515296"/>
                <a:gd name="connsiteY116" fmla="*/ 896034 h 3749068"/>
                <a:gd name="connsiteX117" fmla="*/ 1075622 w 4515296"/>
                <a:gd name="connsiteY117" fmla="*/ 976541 h 3749068"/>
                <a:gd name="connsiteX118" fmla="*/ 972958 w 4515296"/>
                <a:gd name="connsiteY118" fmla="*/ 1032421 h 3749068"/>
                <a:gd name="connsiteX119" fmla="*/ 1063888 w 4515296"/>
                <a:gd name="connsiteY119" fmla="*/ 1095879 h 3749068"/>
                <a:gd name="connsiteX120" fmla="*/ 817497 w 4515296"/>
                <a:gd name="connsiteY120" fmla="*/ 1352550 h 3749068"/>
                <a:gd name="connsiteX121" fmla="*/ 825318 w 4515296"/>
                <a:gd name="connsiteY121" fmla="*/ 1408431 h 3749068"/>
                <a:gd name="connsiteX122" fmla="*/ 674745 w 4515296"/>
                <a:gd name="connsiteY122" fmla="*/ 1397066 h 3749068"/>
                <a:gd name="connsiteX123" fmla="*/ 678657 w 4515296"/>
                <a:gd name="connsiteY123" fmla="*/ 1576073 h 3749068"/>
                <a:gd name="connsiteX124" fmla="*/ 685501 w 4515296"/>
                <a:gd name="connsiteY124" fmla="*/ 1597857 h 3749068"/>
                <a:gd name="connsiteX125" fmla="*/ 646392 w 4515296"/>
                <a:gd name="connsiteY125" fmla="*/ 1577967 h 3749068"/>
                <a:gd name="connsiteX126" fmla="*/ 619014 w 4515296"/>
                <a:gd name="connsiteY126" fmla="*/ 1587438 h 3749068"/>
                <a:gd name="connsiteX127" fmla="*/ 621948 w 4515296"/>
                <a:gd name="connsiteY127" fmla="*/ 1656579 h 3749068"/>
                <a:gd name="connsiteX128" fmla="*/ 684524 w 4515296"/>
                <a:gd name="connsiteY128" fmla="*/ 1746556 h 3749068"/>
                <a:gd name="connsiteX129" fmla="*/ 525151 w 4515296"/>
                <a:gd name="connsiteY129" fmla="*/ 1702988 h 3749068"/>
                <a:gd name="connsiteX130" fmla="*/ 388267 w 4515296"/>
                <a:gd name="connsiteY130" fmla="*/ 1744662 h 3749068"/>
                <a:gd name="connsiteX131" fmla="*/ 522218 w 4515296"/>
                <a:gd name="connsiteY131" fmla="*/ 1865894 h 3749068"/>
                <a:gd name="connsiteX132" fmla="*/ 165340 w 4515296"/>
                <a:gd name="connsiteY132" fmla="*/ 1963449 h 3749068"/>
                <a:gd name="connsiteX133" fmla="*/ 442042 w 4515296"/>
                <a:gd name="connsiteY133" fmla="*/ 2097941 h 3749068"/>
                <a:gd name="connsiteX134" fmla="*/ 244538 w 4515296"/>
                <a:gd name="connsiteY134" fmla="*/ 2126355 h 3749068"/>
                <a:gd name="connsiteX135" fmla="*/ 118409 w 4515296"/>
                <a:gd name="connsiteY135" fmla="*/ 2191707 h 3749068"/>
                <a:gd name="connsiteX136" fmla="*/ 258227 w 4515296"/>
                <a:gd name="connsiteY136" fmla="*/ 2272212 h 3749068"/>
                <a:gd name="connsiteX137" fmla="*/ 155563 w 4515296"/>
                <a:gd name="connsiteY137" fmla="*/ 2328093 h 3749068"/>
                <a:gd name="connsiteX138" fmla="*/ 246493 w 4515296"/>
                <a:gd name="connsiteY138" fmla="*/ 2391551 h 3749068"/>
                <a:gd name="connsiteX139" fmla="*/ 102 w 4515296"/>
                <a:gd name="connsiteY139" fmla="*/ 2648223 h 3749068"/>
                <a:gd name="connsiteX140" fmla="*/ 136986 w 4515296"/>
                <a:gd name="connsiteY140" fmla="*/ 2768508 h 3749068"/>
                <a:gd name="connsiteX141" fmla="*/ 89076 w 4515296"/>
                <a:gd name="connsiteY141" fmla="*/ 2839543 h 3749068"/>
                <a:gd name="connsiteX142" fmla="*/ 149697 w 4515296"/>
                <a:gd name="connsiteY142" fmla="*/ 2876481 h 3749068"/>
                <a:gd name="connsiteX143" fmla="*/ 187829 w 4515296"/>
                <a:gd name="connsiteY143" fmla="*/ 2928573 h 3749068"/>
                <a:gd name="connsiteX144" fmla="*/ 133075 w 4515296"/>
                <a:gd name="connsiteY144" fmla="*/ 2973088 h 3749068"/>
                <a:gd name="connsiteX145" fmla="*/ 74410 w 4515296"/>
                <a:gd name="connsiteY145" fmla="*/ 3059277 h 3749068"/>
                <a:gd name="connsiteX146" fmla="*/ 184896 w 4515296"/>
                <a:gd name="connsiteY146" fmla="*/ 3091479 h 3749068"/>
                <a:gd name="connsiteX147" fmla="*/ 178052 w 4515296"/>
                <a:gd name="connsiteY147" fmla="*/ 3174826 h 3749068"/>
                <a:gd name="connsiteX148" fmla="*/ 330580 w 4515296"/>
                <a:gd name="connsiteY148" fmla="*/ 3144518 h 3749068"/>
                <a:gd name="connsiteX149" fmla="*/ 351112 w 4515296"/>
                <a:gd name="connsiteY149" fmla="*/ 3134100 h 3749068"/>
                <a:gd name="connsiteX150" fmla="*/ 312002 w 4515296"/>
                <a:gd name="connsiteY150" fmla="*/ 3185245 h 3749068"/>
                <a:gd name="connsiteX151" fmla="*/ 349157 w 4515296"/>
                <a:gd name="connsiteY151" fmla="*/ 3298900 h 3749068"/>
                <a:gd name="connsiteX152" fmla="*/ 368712 w 4515296"/>
                <a:gd name="connsiteY152" fmla="*/ 3287535 h 3749068"/>
                <a:gd name="connsiteX153" fmla="*/ 432265 w 4515296"/>
                <a:gd name="connsiteY153" fmla="*/ 3422974 h 3749068"/>
                <a:gd name="connsiteX154" fmla="*/ 507551 w 4515296"/>
                <a:gd name="connsiteY154" fmla="*/ 3381301 h 3749068"/>
                <a:gd name="connsiteX155" fmla="*/ 539817 w 4515296"/>
                <a:gd name="connsiteY155" fmla="*/ 3403084 h 3749068"/>
                <a:gd name="connsiteX156" fmla="*/ 617059 w 4515296"/>
                <a:gd name="connsiteY156" fmla="*/ 3370882 h 3749068"/>
                <a:gd name="connsiteX157" fmla="*/ 630747 w 4515296"/>
                <a:gd name="connsiteY157" fmla="*/ 3355728 h 3749068"/>
                <a:gd name="connsiteX158" fmla="*/ 622925 w 4515296"/>
                <a:gd name="connsiteY158" fmla="*/ 3368041 h 3749068"/>
                <a:gd name="connsiteX159" fmla="*/ 600437 w 4515296"/>
                <a:gd name="connsiteY159" fmla="*/ 3403084 h 3749068"/>
                <a:gd name="connsiteX160" fmla="*/ 739277 w 4515296"/>
                <a:gd name="connsiteY160" fmla="*/ 3414450 h 3749068"/>
                <a:gd name="connsiteX161" fmla="*/ 678657 w 4515296"/>
                <a:gd name="connsiteY161" fmla="*/ 3576409 h 3749068"/>
                <a:gd name="connsiteX162" fmla="*/ 830207 w 4515296"/>
                <a:gd name="connsiteY162" fmla="*/ 3528105 h 3749068"/>
                <a:gd name="connsiteX163" fmla="*/ 848785 w 4515296"/>
                <a:gd name="connsiteY163" fmla="*/ 3490220 h 3749068"/>
                <a:gd name="connsiteX164" fmla="*/ 839985 w 4515296"/>
                <a:gd name="connsiteY164" fmla="*/ 3544206 h 3749068"/>
                <a:gd name="connsiteX165" fmla="*/ 866384 w 4515296"/>
                <a:gd name="connsiteY165" fmla="*/ 3627554 h 3749068"/>
                <a:gd name="connsiteX166" fmla="*/ 1021845 w 4515296"/>
                <a:gd name="connsiteY166" fmla="*/ 3504427 h 3749068"/>
                <a:gd name="connsiteX167" fmla="*/ 1046289 w 4515296"/>
                <a:gd name="connsiteY167" fmla="*/ 3611453 h 3749068"/>
                <a:gd name="connsiteX168" fmla="*/ 1171440 w 4515296"/>
                <a:gd name="connsiteY168" fmla="*/ 3663545 h 3749068"/>
                <a:gd name="connsiteX169" fmla="*/ 1160685 w 4515296"/>
                <a:gd name="connsiteY169" fmla="*/ 3677752 h 3749068"/>
                <a:gd name="connsiteX170" fmla="*/ 1211528 w 4515296"/>
                <a:gd name="connsiteY170" fmla="*/ 3619030 h 3749068"/>
                <a:gd name="connsiteX171" fmla="*/ 1224238 w 4515296"/>
                <a:gd name="connsiteY171" fmla="*/ 3621871 h 3749068"/>
                <a:gd name="connsiteX172" fmla="*/ 1318102 w 4515296"/>
                <a:gd name="connsiteY172" fmla="*/ 3739315 h 3749068"/>
                <a:gd name="connsiteX173" fmla="*/ 1370900 w 4515296"/>
                <a:gd name="connsiteY173" fmla="*/ 3744998 h 3749068"/>
                <a:gd name="connsiteX174" fmla="*/ 1372856 w 4515296"/>
                <a:gd name="connsiteY174" fmla="*/ 3671122 h 3749068"/>
                <a:gd name="connsiteX175" fmla="*/ 1384589 w 4515296"/>
                <a:gd name="connsiteY175" fmla="*/ 3664492 h 3749068"/>
                <a:gd name="connsiteX176" fmla="*/ 1560583 w 4515296"/>
                <a:gd name="connsiteY176" fmla="*/ 3687223 h 3749068"/>
                <a:gd name="connsiteX177" fmla="*/ 1523428 w 4515296"/>
                <a:gd name="connsiteY177" fmla="*/ 3492114 h 3749068"/>
                <a:gd name="connsiteX178" fmla="*/ 1534183 w 4515296"/>
                <a:gd name="connsiteY178" fmla="*/ 3485485 h 3749068"/>
                <a:gd name="connsiteX179" fmla="*/ 1728755 w 4515296"/>
                <a:gd name="connsiteY179" fmla="*/ 3513898 h 3749068"/>
                <a:gd name="connsiteX180" fmla="*/ 1784487 w 4515296"/>
                <a:gd name="connsiteY180" fmla="*/ 3461806 h 3749068"/>
                <a:gd name="connsiteX181" fmla="*/ 1734621 w 4515296"/>
                <a:gd name="connsiteY181" fmla="*/ 3368041 h 3749068"/>
                <a:gd name="connsiteX182" fmla="*/ 1742444 w 4515296"/>
                <a:gd name="connsiteY182" fmla="*/ 3357622 h 3749068"/>
                <a:gd name="connsiteX183" fmla="*/ 1825552 w 4515296"/>
                <a:gd name="connsiteY183" fmla="*/ 3360464 h 3749068"/>
                <a:gd name="connsiteX184" fmla="*/ 1784487 w 4515296"/>
                <a:gd name="connsiteY184" fmla="*/ 3288482 h 3749068"/>
                <a:gd name="connsiteX185" fmla="*/ 1789375 w 4515296"/>
                <a:gd name="connsiteY185" fmla="*/ 3276169 h 3749068"/>
                <a:gd name="connsiteX186" fmla="*/ 1955592 w 4515296"/>
                <a:gd name="connsiteY186" fmla="*/ 3220289 h 3749068"/>
                <a:gd name="connsiteX187" fmla="*/ 1992746 w 4515296"/>
                <a:gd name="connsiteY187" fmla="*/ 3158725 h 3749068"/>
                <a:gd name="connsiteX188" fmla="*/ 1915504 w 4515296"/>
                <a:gd name="connsiteY188" fmla="*/ 3096215 h 3749068"/>
                <a:gd name="connsiteX189" fmla="*/ 1916482 w 4515296"/>
                <a:gd name="connsiteY189" fmla="*/ 3083902 h 3749068"/>
                <a:gd name="connsiteX190" fmla="*/ 2086609 w 4515296"/>
                <a:gd name="connsiteY190" fmla="*/ 3000555 h 3749068"/>
                <a:gd name="connsiteX191" fmla="*/ 2149185 w 4515296"/>
                <a:gd name="connsiteY191" fmla="*/ 2938044 h 3749068"/>
                <a:gd name="connsiteX192" fmla="*/ 2092476 w 4515296"/>
                <a:gd name="connsiteY192" fmla="*/ 2895423 h 3749068"/>
                <a:gd name="connsiteX193" fmla="*/ 2093454 w 4515296"/>
                <a:gd name="connsiteY193" fmla="*/ 2882164 h 3749068"/>
                <a:gd name="connsiteX194" fmla="*/ 2163851 w 4515296"/>
                <a:gd name="connsiteY194" fmla="*/ 2771349 h 3749068"/>
                <a:gd name="connsiteX195" fmla="*/ 2174607 w 4515296"/>
                <a:gd name="connsiteY195" fmla="*/ 2762825 h 3749068"/>
                <a:gd name="connsiteX196" fmla="*/ 2234249 w 4515296"/>
                <a:gd name="connsiteY196" fmla="*/ 2805446 h 3749068"/>
                <a:gd name="connsiteX197" fmla="*/ 2242071 w 4515296"/>
                <a:gd name="connsiteY197" fmla="*/ 2738200 h 3749068"/>
                <a:gd name="connsiteX198" fmla="*/ 2234249 w 4515296"/>
                <a:gd name="connsiteY198" fmla="*/ 2595184 h 3749068"/>
                <a:gd name="connsiteX199" fmla="*/ 2245004 w 4515296"/>
                <a:gd name="connsiteY199" fmla="*/ 2590448 h 3749068"/>
                <a:gd name="connsiteX200" fmla="*/ 2257715 w 4515296"/>
                <a:gd name="connsiteY200" fmla="*/ 2599919 h 3749068"/>
                <a:gd name="connsiteX201" fmla="*/ 2253804 w 4515296"/>
                <a:gd name="connsiteY201" fmla="*/ 2612232 h 3749068"/>
                <a:gd name="connsiteX202" fmla="*/ 2269448 w 4515296"/>
                <a:gd name="connsiteY202" fmla="*/ 2750513 h 3749068"/>
                <a:gd name="connsiteX203" fmla="*/ 2419043 w 4515296"/>
                <a:gd name="connsiteY203" fmla="*/ 2648223 h 3749068"/>
                <a:gd name="connsiteX204" fmla="*/ 2445442 w 4515296"/>
                <a:gd name="connsiteY204" fmla="*/ 3007185 h 3749068"/>
                <a:gd name="connsiteX205" fmla="*/ 2637080 w 4515296"/>
                <a:gd name="connsiteY205" fmla="*/ 2772297 h 3749068"/>
                <a:gd name="connsiteX206" fmla="*/ 2626325 w 4515296"/>
                <a:gd name="connsiteY206" fmla="*/ 2965511 h 3749068"/>
                <a:gd name="connsiteX207" fmla="*/ 2667390 w 4515296"/>
                <a:gd name="connsiteY207" fmla="*/ 3098109 h 3749068"/>
                <a:gd name="connsiteX208" fmla="*/ 2776897 w 4515296"/>
                <a:gd name="connsiteY208" fmla="*/ 2981612 h 3749068"/>
                <a:gd name="connsiteX209" fmla="*/ 2813074 w 4515296"/>
                <a:gd name="connsiteY209" fmla="*/ 3089585 h 3749068"/>
                <a:gd name="connsiteX210" fmla="*/ 2885427 w 4515296"/>
                <a:gd name="connsiteY210" fmla="*/ 3038440 h 3749068"/>
                <a:gd name="connsiteX211" fmla="*/ 2884450 w 4515296"/>
                <a:gd name="connsiteY211" fmla="*/ 3051700 h 3749068"/>
                <a:gd name="connsiteX212" fmla="*/ 2932359 w 4515296"/>
                <a:gd name="connsiteY212" fmla="*/ 3124628 h 3749068"/>
                <a:gd name="connsiteX213" fmla="*/ 2945069 w 4515296"/>
                <a:gd name="connsiteY213" fmla="*/ 3152095 h 3749068"/>
                <a:gd name="connsiteX214" fmla="*/ 2941158 w 4515296"/>
                <a:gd name="connsiteY214" fmla="*/ 3172932 h 3749068"/>
                <a:gd name="connsiteX215" fmla="*/ 2970491 w 4515296"/>
                <a:gd name="connsiteY215" fmla="*/ 3195663 h 3749068"/>
                <a:gd name="connsiteX216" fmla="*/ 2975380 w 4515296"/>
                <a:gd name="connsiteY216" fmla="*/ 3203240 h 3749068"/>
                <a:gd name="connsiteX217" fmla="*/ 2995912 w 4515296"/>
                <a:gd name="connsiteY217" fmla="*/ 3229760 h 3749068"/>
                <a:gd name="connsiteX218" fmla="*/ 2997868 w 4515296"/>
                <a:gd name="connsiteY218" fmla="*/ 3232601 h 3749068"/>
                <a:gd name="connsiteX219" fmla="*/ 2968536 w 4515296"/>
                <a:gd name="connsiteY219" fmla="*/ 3257227 h 3749068"/>
                <a:gd name="connsiteX220" fmla="*/ 2931381 w 4515296"/>
                <a:gd name="connsiteY220" fmla="*/ 3312160 h 3749068"/>
                <a:gd name="connsiteX221" fmla="*/ 3000801 w 4515296"/>
                <a:gd name="connsiteY221" fmla="*/ 3332050 h 3749068"/>
                <a:gd name="connsiteX222" fmla="*/ 2996890 w 4515296"/>
                <a:gd name="connsiteY222" fmla="*/ 3384142 h 3749068"/>
                <a:gd name="connsiteX223" fmla="*/ 3093687 w 4515296"/>
                <a:gd name="connsiteY223" fmla="*/ 3365199 h 3749068"/>
                <a:gd name="connsiteX224" fmla="*/ 3106397 w 4515296"/>
                <a:gd name="connsiteY224" fmla="*/ 3358569 h 3749068"/>
                <a:gd name="connsiteX225" fmla="*/ 3081954 w 4515296"/>
                <a:gd name="connsiteY225" fmla="*/ 3390772 h 3749068"/>
                <a:gd name="connsiteX226" fmla="*/ 3105419 w 4515296"/>
                <a:gd name="connsiteY226" fmla="*/ 3462754 h 3749068"/>
                <a:gd name="connsiteX227" fmla="*/ 3118131 w 4515296"/>
                <a:gd name="connsiteY227" fmla="*/ 3456123 h 3749068"/>
                <a:gd name="connsiteX228" fmla="*/ 3158218 w 4515296"/>
                <a:gd name="connsiteY228" fmla="*/ 3542313 h 3749068"/>
                <a:gd name="connsiteX229" fmla="*/ 3206128 w 4515296"/>
                <a:gd name="connsiteY229" fmla="*/ 3515793 h 3749068"/>
                <a:gd name="connsiteX230" fmla="*/ 3226660 w 4515296"/>
                <a:gd name="connsiteY230" fmla="*/ 3530000 h 3749068"/>
                <a:gd name="connsiteX231" fmla="*/ 3275548 w 4515296"/>
                <a:gd name="connsiteY231" fmla="*/ 3509163 h 3749068"/>
                <a:gd name="connsiteX232" fmla="*/ 3284347 w 4515296"/>
                <a:gd name="connsiteY232" fmla="*/ 3499692 h 3749068"/>
                <a:gd name="connsiteX233" fmla="*/ 3279459 w 4515296"/>
                <a:gd name="connsiteY233" fmla="*/ 3507268 h 3749068"/>
                <a:gd name="connsiteX234" fmla="*/ 3265770 w 4515296"/>
                <a:gd name="connsiteY234" fmla="*/ 3530000 h 3749068"/>
                <a:gd name="connsiteX235" fmla="*/ 3353767 w 4515296"/>
                <a:gd name="connsiteY235" fmla="*/ 3537577 h 3749068"/>
                <a:gd name="connsiteX236" fmla="*/ 3315635 w 4515296"/>
                <a:gd name="connsiteY236" fmla="*/ 3639867 h 3749068"/>
                <a:gd name="connsiteX237" fmla="*/ 3411454 w 4515296"/>
                <a:gd name="connsiteY237" fmla="*/ 3609559 h 3749068"/>
                <a:gd name="connsiteX238" fmla="*/ 3423187 w 4515296"/>
                <a:gd name="connsiteY238" fmla="*/ 3585880 h 3749068"/>
                <a:gd name="connsiteX239" fmla="*/ 3417320 w 4515296"/>
                <a:gd name="connsiteY239" fmla="*/ 3619977 h 3749068"/>
                <a:gd name="connsiteX240" fmla="*/ 3433942 w 4515296"/>
                <a:gd name="connsiteY240" fmla="*/ 3672069 h 3749068"/>
                <a:gd name="connsiteX241" fmla="*/ 3532694 w 4515296"/>
                <a:gd name="connsiteY241" fmla="*/ 3593457 h 3749068"/>
                <a:gd name="connsiteX242" fmla="*/ 3548338 w 4515296"/>
                <a:gd name="connsiteY242" fmla="*/ 3661650 h 3749068"/>
                <a:gd name="connsiteX243" fmla="*/ 3627536 w 4515296"/>
                <a:gd name="connsiteY243" fmla="*/ 3694800 h 3749068"/>
                <a:gd name="connsiteX244" fmla="*/ 3620691 w 4515296"/>
                <a:gd name="connsiteY244" fmla="*/ 3703324 h 3749068"/>
                <a:gd name="connsiteX245" fmla="*/ 3652957 w 4515296"/>
                <a:gd name="connsiteY245" fmla="*/ 3666386 h 3749068"/>
                <a:gd name="connsiteX246" fmla="*/ 3660779 w 4515296"/>
                <a:gd name="connsiteY246" fmla="*/ 3668281 h 3749068"/>
                <a:gd name="connsiteX247" fmla="*/ 3720421 w 4515296"/>
                <a:gd name="connsiteY247" fmla="*/ 3743103 h 3749068"/>
                <a:gd name="connsiteX248" fmla="*/ 3753665 w 4515296"/>
                <a:gd name="connsiteY248" fmla="*/ 3746892 h 3749068"/>
                <a:gd name="connsiteX249" fmla="*/ 3754642 w 4515296"/>
                <a:gd name="connsiteY249" fmla="*/ 3700483 h 3749068"/>
                <a:gd name="connsiteX250" fmla="*/ 3761487 w 4515296"/>
                <a:gd name="connsiteY250" fmla="*/ 3695747 h 3749068"/>
                <a:gd name="connsiteX251" fmla="*/ 3872950 w 4515296"/>
                <a:gd name="connsiteY251" fmla="*/ 3709954 h 3749068"/>
                <a:gd name="connsiteX252" fmla="*/ 3849483 w 4515296"/>
                <a:gd name="connsiteY252" fmla="*/ 3586827 h 3749068"/>
                <a:gd name="connsiteX253" fmla="*/ 3856328 w 4515296"/>
                <a:gd name="connsiteY253" fmla="*/ 3583039 h 3749068"/>
                <a:gd name="connsiteX254" fmla="*/ 3979524 w 4515296"/>
                <a:gd name="connsiteY254" fmla="*/ 3601034 h 3749068"/>
                <a:gd name="connsiteX255" fmla="*/ 4014722 w 4515296"/>
                <a:gd name="connsiteY255" fmla="*/ 3567885 h 3749068"/>
                <a:gd name="connsiteX256" fmla="*/ 3983435 w 4515296"/>
                <a:gd name="connsiteY256" fmla="*/ 3508216 h 3749068"/>
                <a:gd name="connsiteX257" fmla="*/ 3988324 w 4515296"/>
                <a:gd name="connsiteY257" fmla="*/ 3501586 h 3749068"/>
                <a:gd name="connsiteX258" fmla="*/ 4041122 w 4515296"/>
                <a:gd name="connsiteY258" fmla="*/ 3503480 h 3749068"/>
                <a:gd name="connsiteX259" fmla="*/ 4015700 w 4515296"/>
                <a:gd name="connsiteY259" fmla="*/ 3458018 h 3749068"/>
                <a:gd name="connsiteX260" fmla="*/ 4018633 w 4515296"/>
                <a:gd name="connsiteY260" fmla="*/ 3450441 h 3749068"/>
                <a:gd name="connsiteX261" fmla="*/ 4123252 w 4515296"/>
                <a:gd name="connsiteY261" fmla="*/ 3414450 h 3749068"/>
                <a:gd name="connsiteX262" fmla="*/ 4146719 w 4515296"/>
                <a:gd name="connsiteY262" fmla="*/ 3375618 h 3749068"/>
                <a:gd name="connsiteX263" fmla="*/ 4097831 w 4515296"/>
                <a:gd name="connsiteY263" fmla="*/ 3336785 h 3749068"/>
                <a:gd name="connsiteX264" fmla="*/ 4098809 w 4515296"/>
                <a:gd name="connsiteY264" fmla="*/ 3328261 h 3749068"/>
                <a:gd name="connsiteX265" fmla="*/ 4206361 w 4515296"/>
                <a:gd name="connsiteY265" fmla="*/ 3275222 h 3749068"/>
                <a:gd name="connsiteX266" fmla="*/ 4246448 w 4515296"/>
                <a:gd name="connsiteY266" fmla="*/ 3235443 h 3749068"/>
                <a:gd name="connsiteX267" fmla="*/ 4210272 w 4515296"/>
                <a:gd name="connsiteY267" fmla="*/ 3208923 h 3749068"/>
                <a:gd name="connsiteX268" fmla="*/ 4211249 w 4515296"/>
                <a:gd name="connsiteY268" fmla="*/ 3200399 h 3749068"/>
                <a:gd name="connsiteX269" fmla="*/ 4256226 w 4515296"/>
                <a:gd name="connsiteY269" fmla="*/ 3130311 h 3749068"/>
                <a:gd name="connsiteX270" fmla="*/ 4263069 w 4515296"/>
                <a:gd name="connsiteY270" fmla="*/ 3124628 h 3749068"/>
                <a:gd name="connsiteX271" fmla="*/ 4300224 w 4515296"/>
                <a:gd name="connsiteY271" fmla="*/ 3151148 h 3749068"/>
                <a:gd name="connsiteX272" fmla="*/ 4305113 w 4515296"/>
                <a:gd name="connsiteY272" fmla="*/ 3108527 h 3749068"/>
                <a:gd name="connsiteX273" fmla="*/ 4300224 w 4515296"/>
                <a:gd name="connsiteY273" fmla="*/ 3017603 h 3749068"/>
                <a:gd name="connsiteX274" fmla="*/ 4307069 w 4515296"/>
                <a:gd name="connsiteY274" fmla="*/ 3014761 h 3749068"/>
                <a:gd name="connsiteX275" fmla="*/ 4353023 w 4515296"/>
                <a:gd name="connsiteY275" fmla="*/ 3046964 h 3749068"/>
                <a:gd name="connsiteX276" fmla="*/ 4388222 w 4515296"/>
                <a:gd name="connsiteY276" fmla="*/ 3011920 h 3749068"/>
                <a:gd name="connsiteX277" fmla="*/ 4331512 w 4515296"/>
                <a:gd name="connsiteY277" fmla="*/ 2931414 h 3749068"/>
                <a:gd name="connsiteX278" fmla="*/ 4336400 w 4515296"/>
                <a:gd name="connsiteY278" fmla="*/ 2924784 h 3749068"/>
                <a:gd name="connsiteX279" fmla="*/ 4389199 w 4515296"/>
                <a:gd name="connsiteY279" fmla="*/ 2929520 h 3749068"/>
                <a:gd name="connsiteX280" fmla="*/ 4395065 w 4515296"/>
                <a:gd name="connsiteY280" fmla="*/ 2883111 h 3749068"/>
                <a:gd name="connsiteX281" fmla="*/ 4337379 w 4515296"/>
                <a:gd name="connsiteY281" fmla="*/ 2827230 h 3749068"/>
                <a:gd name="connsiteX282" fmla="*/ 4207338 w 4515296"/>
                <a:gd name="connsiteY282" fmla="*/ 2759984 h 3749068"/>
                <a:gd name="connsiteX283" fmla="*/ 4202449 w 4515296"/>
                <a:gd name="connsiteY283" fmla="*/ 2748618 h 3749068"/>
                <a:gd name="connsiteX284" fmla="*/ 4204405 w 4515296"/>
                <a:gd name="connsiteY284" fmla="*/ 2748618 h 3749068"/>
                <a:gd name="connsiteX285" fmla="*/ 4265025 w 4515296"/>
                <a:gd name="connsiteY285" fmla="*/ 2754301 h 3749068"/>
                <a:gd name="connsiteX286" fmla="*/ 4296314 w 4515296"/>
                <a:gd name="connsiteY286" fmla="*/ 2705998 h 3749068"/>
                <a:gd name="connsiteX287" fmla="*/ 4260136 w 4515296"/>
                <a:gd name="connsiteY287" fmla="*/ 2684214 h 3749068"/>
                <a:gd name="connsiteX288" fmla="*/ 4273824 w 4515296"/>
                <a:gd name="connsiteY288" fmla="*/ 2673795 h 3749068"/>
                <a:gd name="connsiteX289" fmla="*/ 4262092 w 4515296"/>
                <a:gd name="connsiteY289" fmla="*/ 2587607 h 3749068"/>
                <a:gd name="connsiteX290" fmla="*/ 4292402 w 4515296"/>
                <a:gd name="connsiteY290" fmla="*/ 2529832 h 3749068"/>
                <a:gd name="connsiteX291" fmla="*/ 4291425 w 4515296"/>
                <a:gd name="connsiteY291" fmla="*/ 2500471 h 3749068"/>
                <a:gd name="connsiteX292" fmla="*/ 4293380 w 4515296"/>
                <a:gd name="connsiteY292" fmla="*/ 2499524 h 3749068"/>
                <a:gd name="connsiteX293" fmla="*/ 4371599 w 4515296"/>
                <a:gd name="connsiteY293" fmla="*/ 2391551 h 3749068"/>
                <a:gd name="connsiteX294" fmla="*/ 4383333 w 4515296"/>
                <a:gd name="connsiteY294" fmla="*/ 2403864 h 3749068"/>
                <a:gd name="connsiteX295" fmla="*/ 4334446 w 4515296"/>
                <a:gd name="connsiteY295" fmla="*/ 2343247 h 3749068"/>
                <a:gd name="connsiteX296" fmla="*/ 4339335 w 4515296"/>
                <a:gd name="connsiteY296" fmla="*/ 2331882 h 3749068"/>
                <a:gd name="connsiteX297" fmla="*/ 4477196 w 4515296"/>
                <a:gd name="connsiteY297" fmla="*/ 2266530 h 3749068"/>
                <a:gd name="connsiteX298" fmla="*/ 4493817 w 4515296"/>
                <a:gd name="connsiteY298" fmla="*/ 2218226 h 3749068"/>
                <a:gd name="connsiteX299" fmla="*/ 4415599 w 4515296"/>
                <a:gd name="connsiteY299" fmla="*/ 2206861 h 3749068"/>
                <a:gd name="connsiteX300" fmla="*/ 2602859 w 4515296"/>
                <a:gd name="connsiteY300" fmla="*/ 1732349 h 3749068"/>
                <a:gd name="connsiteX301" fmla="*/ 2465975 w 4515296"/>
                <a:gd name="connsiteY301" fmla="*/ 1867789 h 3749068"/>
                <a:gd name="connsiteX302" fmla="*/ 2394599 w 4515296"/>
                <a:gd name="connsiteY302" fmla="*/ 1892414 h 3749068"/>
                <a:gd name="connsiteX303" fmla="*/ 2515839 w 4515296"/>
                <a:gd name="connsiteY303" fmla="*/ 1941665 h 3749068"/>
                <a:gd name="connsiteX304" fmla="*/ 2486507 w 4515296"/>
                <a:gd name="connsiteY304" fmla="*/ 2143403 h 3749068"/>
                <a:gd name="connsiteX305" fmla="*/ 2122786 w 4515296"/>
                <a:gd name="connsiteY305" fmla="*/ 2128249 h 3749068"/>
                <a:gd name="connsiteX306" fmla="*/ 2034789 w 4515296"/>
                <a:gd name="connsiteY306" fmla="*/ 2168976 h 3749068"/>
                <a:gd name="connsiteX307" fmla="*/ 1937015 w 4515296"/>
                <a:gd name="connsiteY307" fmla="*/ 2061950 h 3749068"/>
                <a:gd name="connsiteX308" fmla="*/ 1883238 w 4515296"/>
                <a:gd name="connsiteY308" fmla="*/ 2160452 h 3749068"/>
                <a:gd name="connsiteX309" fmla="*/ 1778620 w 4515296"/>
                <a:gd name="connsiteY309" fmla="*/ 2161399 h 3749068"/>
                <a:gd name="connsiteX310" fmla="*/ 1716044 w 4515296"/>
                <a:gd name="connsiteY310" fmla="*/ 2055320 h 3749068"/>
                <a:gd name="connsiteX311" fmla="*/ 1600670 w 4515296"/>
                <a:gd name="connsiteY311" fmla="*/ 2049637 h 3749068"/>
                <a:gd name="connsiteX312" fmla="*/ 1626092 w 4515296"/>
                <a:gd name="connsiteY312" fmla="*/ 2102677 h 3749068"/>
                <a:gd name="connsiteX313" fmla="*/ 1665202 w 4515296"/>
                <a:gd name="connsiteY313" fmla="*/ 2248534 h 3749068"/>
                <a:gd name="connsiteX314" fmla="*/ 1614358 w 4515296"/>
                <a:gd name="connsiteY314" fmla="*/ 2340406 h 3749068"/>
                <a:gd name="connsiteX315" fmla="*/ 1589915 w 4515296"/>
                <a:gd name="connsiteY315" fmla="*/ 2343247 h 3749068"/>
                <a:gd name="connsiteX316" fmla="*/ 1594804 w 4515296"/>
                <a:gd name="connsiteY316" fmla="*/ 2506153 h 3749068"/>
                <a:gd name="connsiteX317" fmla="*/ 1490185 w 4515296"/>
                <a:gd name="connsiteY317" fmla="*/ 2499524 h 3749068"/>
                <a:gd name="connsiteX318" fmla="*/ 1511696 w 4515296"/>
                <a:gd name="connsiteY318" fmla="*/ 2535515 h 3749068"/>
                <a:gd name="connsiteX319" fmla="*/ 1553739 w 4515296"/>
                <a:gd name="connsiteY319" fmla="*/ 2714522 h 3749068"/>
                <a:gd name="connsiteX320" fmla="*/ 1289747 w 4515296"/>
                <a:gd name="connsiteY320" fmla="*/ 2691791 h 3749068"/>
                <a:gd name="connsiteX321" fmla="*/ 1272148 w 4515296"/>
                <a:gd name="connsiteY321" fmla="*/ 2763773 h 3749068"/>
                <a:gd name="connsiteX322" fmla="*/ 1201751 w 4515296"/>
                <a:gd name="connsiteY322" fmla="*/ 2773244 h 3749068"/>
                <a:gd name="connsiteX323" fmla="*/ 1254548 w 4515296"/>
                <a:gd name="connsiteY323" fmla="*/ 2872692 h 3749068"/>
                <a:gd name="connsiteX324" fmla="*/ 1170463 w 4515296"/>
                <a:gd name="connsiteY324" fmla="*/ 2891635 h 3749068"/>
                <a:gd name="connsiteX325" fmla="*/ 1234016 w 4515296"/>
                <a:gd name="connsiteY325" fmla="*/ 3008132 h 3749068"/>
                <a:gd name="connsiteX326" fmla="*/ 1209572 w 4515296"/>
                <a:gd name="connsiteY326" fmla="*/ 3163461 h 3749068"/>
                <a:gd name="connsiteX327" fmla="*/ 1084421 w 4515296"/>
                <a:gd name="connsiteY327" fmla="*/ 3102844 h 3749068"/>
                <a:gd name="connsiteX328" fmla="*/ 1063888 w 4515296"/>
                <a:gd name="connsiteY328" fmla="*/ 3073484 h 3749068"/>
                <a:gd name="connsiteX329" fmla="*/ 1062910 w 4515296"/>
                <a:gd name="connsiteY329" fmla="*/ 3089585 h 3749068"/>
                <a:gd name="connsiteX330" fmla="*/ 1004246 w 4515296"/>
                <a:gd name="connsiteY330" fmla="*/ 3265751 h 3749068"/>
                <a:gd name="connsiteX331" fmla="*/ 859540 w 4515296"/>
                <a:gd name="connsiteY331" fmla="*/ 3253438 h 3749068"/>
                <a:gd name="connsiteX332" fmla="*/ 802831 w 4515296"/>
                <a:gd name="connsiteY332" fmla="*/ 3130311 h 3749068"/>
                <a:gd name="connsiteX333" fmla="*/ 748076 w 4515296"/>
                <a:gd name="connsiteY333" fmla="*/ 3243019 h 3749068"/>
                <a:gd name="connsiteX334" fmla="*/ 676701 w 4515296"/>
                <a:gd name="connsiteY334" fmla="*/ 3260068 h 3749068"/>
                <a:gd name="connsiteX335" fmla="*/ 663991 w 4515296"/>
                <a:gd name="connsiteY335" fmla="*/ 3219341 h 3749068"/>
                <a:gd name="connsiteX336" fmla="*/ 664968 w 4515296"/>
                <a:gd name="connsiteY336" fmla="*/ 3204187 h 3749068"/>
                <a:gd name="connsiteX337" fmla="*/ 611193 w 4515296"/>
                <a:gd name="connsiteY337" fmla="*/ 3228813 h 3749068"/>
                <a:gd name="connsiteX338" fmla="*/ 561327 w 4515296"/>
                <a:gd name="connsiteY338" fmla="*/ 3167249 h 3749068"/>
                <a:gd name="connsiteX339" fmla="*/ 575994 w 4515296"/>
                <a:gd name="connsiteY339" fmla="*/ 3075378 h 3749068"/>
                <a:gd name="connsiteX340" fmla="*/ 567194 w 4515296"/>
                <a:gd name="connsiteY340" fmla="*/ 3083902 h 3749068"/>
                <a:gd name="connsiteX341" fmla="*/ 456709 w 4515296"/>
                <a:gd name="connsiteY341" fmla="*/ 3130311 h 3749068"/>
                <a:gd name="connsiteX342" fmla="*/ 429332 w 4515296"/>
                <a:gd name="connsiteY342" fmla="*/ 3002449 h 3749068"/>
                <a:gd name="connsiteX343" fmla="*/ 447909 w 4515296"/>
                <a:gd name="connsiteY343" fmla="*/ 2969299 h 3749068"/>
                <a:gd name="connsiteX344" fmla="*/ 445954 w 4515296"/>
                <a:gd name="connsiteY344" fmla="*/ 2970247 h 3749068"/>
                <a:gd name="connsiteX345" fmla="*/ 328624 w 4515296"/>
                <a:gd name="connsiteY345" fmla="*/ 2962669 h 3749068"/>
                <a:gd name="connsiteX346" fmla="*/ 443020 w 4515296"/>
                <a:gd name="connsiteY346" fmla="*/ 2813023 h 3749068"/>
                <a:gd name="connsiteX347" fmla="*/ 388267 w 4515296"/>
                <a:gd name="connsiteY347" fmla="*/ 2792186 h 3749068"/>
                <a:gd name="connsiteX348" fmla="*/ 386311 w 4515296"/>
                <a:gd name="connsiteY348" fmla="*/ 2748618 h 3749068"/>
                <a:gd name="connsiteX349" fmla="*/ 284625 w 4515296"/>
                <a:gd name="connsiteY349" fmla="*/ 2743883 h 3749068"/>
                <a:gd name="connsiteX350" fmla="*/ 176096 w 4515296"/>
                <a:gd name="connsiteY350" fmla="*/ 2670954 h 3749068"/>
                <a:gd name="connsiteX351" fmla="*/ 324713 w 4515296"/>
                <a:gd name="connsiteY351" fmla="*/ 2558245 h 3749068"/>
                <a:gd name="connsiteX352" fmla="*/ 482130 w 4515296"/>
                <a:gd name="connsiteY352" fmla="*/ 2569611 h 3749068"/>
                <a:gd name="connsiteX353" fmla="*/ 400977 w 4515296"/>
                <a:gd name="connsiteY353" fmla="*/ 2463533 h 3749068"/>
                <a:gd name="connsiteX354" fmla="*/ 463553 w 4515296"/>
                <a:gd name="connsiteY354" fmla="*/ 2428489 h 3749068"/>
                <a:gd name="connsiteX355" fmla="*/ 356978 w 4515296"/>
                <a:gd name="connsiteY355" fmla="*/ 2325252 h 3749068"/>
                <a:gd name="connsiteX356" fmla="*/ 436176 w 4515296"/>
                <a:gd name="connsiteY356" fmla="*/ 2255164 h 3749068"/>
                <a:gd name="connsiteX357" fmla="*/ 551550 w 4515296"/>
                <a:gd name="connsiteY357" fmla="*/ 2293049 h 3749068"/>
                <a:gd name="connsiteX358" fmla="*/ 544706 w 4515296"/>
                <a:gd name="connsiteY358" fmla="*/ 2284525 h 3749068"/>
                <a:gd name="connsiteX359" fmla="*/ 546661 w 4515296"/>
                <a:gd name="connsiteY359" fmla="*/ 2273160 h 3749068"/>
                <a:gd name="connsiteX360" fmla="*/ 619014 w 4515296"/>
                <a:gd name="connsiteY360" fmla="*/ 2255164 h 3749068"/>
                <a:gd name="connsiteX361" fmla="*/ 554483 w 4515296"/>
                <a:gd name="connsiteY361" fmla="*/ 2204966 h 3749068"/>
                <a:gd name="connsiteX362" fmla="*/ 441065 w 4515296"/>
                <a:gd name="connsiteY362" fmla="*/ 2043007 h 3749068"/>
                <a:gd name="connsiteX363" fmla="*/ 589682 w 4515296"/>
                <a:gd name="connsiteY363" fmla="*/ 2032589 h 3749068"/>
                <a:gd name="connsiteX364" fmla="*/ 582838 w 4515296"/>
                <a:gd name="connsiteY364" fmla="*/ 1990915 h 3749068"/>
                <a:gd name="connsiteX365" fmla="*/ 587726 w 4515296"/>
                <a:gd name="connsiteY365" fmla="*/ 1984286 h 3749068"/>
                <a:gd name="connsiteX366" fmla="*/ 732433 w 4515296"/>
                <a:gd name="connsiteY366" fmla="*/ 2032589 h 3749068"/>
                <a:gd name="connsiteX367" fmla="*/ 721678 w 4515296"/>
                <a:gd name="connsiteY367" fmla="*/ 1954924 h 3749068"/>
                <a:gd name="connsiteX368" fmla="*/ 728522 w 4515296"/>
                <a:gd name="connsiteY368" fmla="*/ 1950189 h 3749068"/>
                <a:gd name="connsiteX369" fmla="*/ 820430 w 4515296"/>
                <a:gd name="connsiteY369" fmla="*/ 1980497 h 3749068"/>
                <a:gd name="connsiteX370" fmla="*/ 782298 w 4515296"/>
                <a:gd name="connsiteY370" fmla="*/ 1924616 h 3749068"/>
                <a:gd name="connsiteX371" fmla="*/ 746121 w 4515296"/>
                <a:gd name="connsiteY371" fmla="*/ 1762657 h 3749068"/>
                <a:gd name="connsiteX372" fmla="*/ 890828 w 4515296"/>
                <a:gd name="connsiteY372" fmla="*/ 1821379 h 3749068"/>
                <a:gd name="connsiteX373" fmla="*/ 859540 w 4515296"/>
                <a:gd name="connsiteY373" fmla="*/ 1710565 h 3749068"/>
                <a:gd name="connsiteX374" fmla="*/ 920160 w 4515296"/>
                <a:gd name="connsiteY374" fmla="*/ 1644266 h 3749068"/>
                <a:gd name="connsiteX375" fmla="*/ 1000335 w 4515296"/>
                <a:gd name="connsiteY375" fmla="*/ 1702041 h 3749068"/>
                <a:gd name="connsiteX376" fmla="*/ 974914 w 4515296"/>
                <a:gd name="connsiteY376" fmla="*/ 1545765 h 3749068"/>
                <a:gd name="connsiteX377" fmla="*/ 1021845 w 4515296"/>
                <a:gd name="connsiteY377" fmla="*/ 1507879 h 3749068"/>
                <a:gd name="connsiteX378" fmla="*/ 1011090 w 4515296"/>
                <a:gd name="connsiteY378" fmla="*/ 1380964 h 3749068"/>
                <a:gd name="connsiteX379" fmla="*/ 1078555 w 4515296"/>
                <a:gd name="connsiteY379" fmla="*/ 1361075 h 3749068"/>
                <a:gd name="connsiteX380" fmla="*/ 1041400 w 4515296"/>
                <a:gd name="connsiteY380" fmla="*/ 1255943 h 3749068"/>
                <a:gd name="connsiteX381" fmla="*/ 1178284 w 4515296"/>
                <a:gd name="connsiteY381" fmla="*/ 1209534 h 3749068"/>
                <a:gd name="connsiteX382" fmla="*/ 1244771 w 4515296"/>
                <a:gd name="connsiteY382" fmla="*/ 1216164 h 3749068"/>
                <a:gd name="connsiteX383" fmla="*/ 1174373 w 4515296"/>
                <a:gd name="connsiteY383" fmla="*/ 1156495 h 3749068"/>
                <a:gd name="connsiteX384" fmla="*/ 1176329 w 4515296"/>
                <a:gd name="connsiteY384" fmla="*/ 1145129 h 3749068"/>
                <a:gd name="connsiteX385" fmla="*/ 1347434 w 4515296"/>
                <a:gd name="connsiteY385" fmla="*/ 1146076 h 3749068"/>
                <a:gd name="connsiteX386" fmla="*/ 1272148 w 4515296"/>
                <a:gd name="connsiteY386" fmla="*/ 1097773 h 3749068"/>
                <a:gd name="connsiteX387" fmla="*/ 1178284 w 4515296"/>
                <a:gd name="connsiteY387" fmla="*/ 978434 h 3749068"/>
                <a:gd name="connsiteX388" fmla="*/ 1278992 w 4515296"/>
                <a:gd name="connsiteY388" fmla="*/ 904559 h 3749068"/>
                <a:gd name="connsiteX389" fmla="*/ 1377744 w 4515296"/>
                <a:gd name="connsiteY389" fmla="*/ 945285 h 3749068"/>
                <a:gd name="connsiteX390" fmla="*/ 1350368 w 4515296"/>
                <a:gd name="connsiteY390" fmla="*/ 867621 h 3749068"/>
                <a:gd name="connsiteX391" fmla="*/ 1360145 w 4515296"/>
                <a:gd name="connsiteY391" fmla="*/ 860991 h 3749068"/>
                <a:gd name="connsiteX392" fmla="*/ 1410010 w 4515296"/>
                <a:gd name="connsiteY392" fmla="*/ 886563 h 3749068"/>
                <a:gd name="connsiteX393" fmla="*/ 1368945 w 4515296"/>
                <a:gd name="connsiteY393" fmla="*/ 814581 h 3749068"/>
                <a:gd name="connsiteX394" fmla="*/ 1360145 w 4515296"/>
                <a:gd name="connsiteY394" fmla="*/ 681983 h 3749068"/>
                <a:gd name="connsiteX395" fmla="*/ 1463786 w 4515296"/>
                <a:gd name="connsiteY395" fmla="*/ 704714 h 3749068"/>
                <a:gd name="connsiteX396" fmla="*/ 1508763 w 4515296"/>
                <a:gd name="connsiteY396" fmla="*/ 555068 h 3749068"/>
                <a:gd name="connsiteX397" fmla="*/ 1607514 w 4515296"/>
                <a:gd name="connsiteY397" fmla="*/ 613790 h 3749068"/>
                <a:gd name="connsiteX398" fmla="*/ 1665202 w 4515296"/>
                <a:gd name="connsiteY398" fmla="*/ 507712 h 3749068"/>
                <a:gd name="connsiteX399" fmla="*/ 1748310 w 4515296"/>
                <a:gd name="connsiteY399" fmla="*/ 567381 h 3749068"/>
                <a:gd name="connsiteX400" fmla="*/ 1748310 w 4515296"/>
                <a:gd name="connsiteY400" fmla="*/ 561698 h 3749068"/>
                <a:gd name="connsiteX401" fmla="*/ 1769820 w 4515296"/>
                <a:gd name="connsiteY401" fmla="*/ 406369 h 3749068"/>
                <a:gd name="connsiteX402" fmla="*/ 1893994 w 4515296"/>
                <a:gd name="connsiteY402" fmla="*/ 415840 h 3749068"/>
                <a:gd name="connsiteX403" fmla="*/ 1937015 w 4515296"/>
                <a:gd name="connsiteY403" fmla="*/ 701873 h 3749068"/>
                <a:gd name="connsiteX404" fmla="*/ 1936037 w 4515296"/>
                <a:gd name="connsiteY404" fmla="*/ 747335 h 3749068"/>
                <a:gd name="connsiteX405" fmla="*/ 2033811 w 4515296"/>
                <a:gd name="connsiteY405" fmla="*/ 714186 h 3749068"/>
                <a:gd name="connsiteX406" fmla="*/ 2016212 w 4515296"/>
                <a:gd name="connsiteY406" fmla="*/ 896034 h 3749068"/>
                <a:gd name="connsiteX407" fmla="*/ 2026967 w 4515296"/>
                <a:gd name="connsiteY407" fmla="*/ 889404 h 3749068"/>
                <a:gd name="connsiteX408" fmla="*/ 2106165 w 4515296"/>
                <a:gd name="connsiteY408" fmla="*/ 936761 h 3749068"/>
                <a:gd name="connsiteX409" fmla="*/ 2024034 w 4515296"/>
                <a:gd name="connsiteY409" fmla="*/ 1102508 h 3749068"/>
                <a:gd name="connsiteX410" fmla="*/ 2018168 w 4515296"/>
                <a:gd name="connsiteY410" fmla="*/ 1110086 h 3749068"/>
                <a:gd name="connsiteX411" fmla="*/ 2063144 w 4515296"/>
                <a:gd name="connsiteY411" fmla="*/ 1090196 h 3749068"/>
                <a:gd name="connsiteX412" fmla="*/ 2134519 w 4515296"/>
                <a:gd name="connsiteY412" fmla="*/ 1150812 h 3749068"/>
                <a:gd name="connsiteX413" fmla="*/ 2059233 w 4515296"/>
                <a:gd name="connsiteY413" fmla="*/ 1262573 h 3749068"/>
                <a:gd name="connsiteX414" fmla="*/ 2170696 w 4515296"/>
                <a:gd name="connsiteY414" fmla="*/ 1241737 h 3749068"/>
                <a:gd name="connsiteX415" fmla="*/ 2207850 w 4515296"/>
                <a:gd name="connsiteY415" fmla="*/ 1272992 h 3749068"/>
                <a:gd name="connsiteX416" fmla="*/ 2317357 w 4515296"/>
                <a:gd name="connsiteY416" fmla="*/ 1196274 h 3749068"/>
                <a:gd name="connsiteX417" fmla="*/ 2378955 w 4515296"/>
                <a:gd name="connsiteY417" fmla="*/ 1298564 h 3749068"/>
                <a:gd name="connsiteX418" fmla="*/ 2478685 w 4515296"/>
                <a:gd name="connsiteY418" fmla="*/ 1287199 h 3749068"/>
                <a:gd name="connsiteX419" fmla="*/ 2445442 w 4515296"/>
                <a:gd name="connsiteY419" fmla="*/ 1444422 h 3749068"/>
                <a:gd name="connsiteX420" fmla="*/ 2441531 w 4515296"/>
                <a:gd name="connsiteY420" fmla="*/ 1450105 h 3749068"/>
                <a:gd name="connsiteX421" fmla="*/ 2540283 w 4515296"/>
                <a:gd name="connsiteY421" fmla="*/ 1445369 h 3749068"/>
                <a:gd name="connsiteX422" fmla="*/ 2546150 w 4515296"/>
                <a:gd name="connsiteY422" fmla="*/ 1451999 h 3749068"/>
                <a:gd name="connsiteX423" fmla="*/ 2426865 w 4515296"/>
                <a:gd name="connsiteY423" fmla="*/ 1613958 h 3749068"/>
                <a:gd name="connsiteX424" fmla="*/ 2602859 w 4515296"/>
                <a:gd name="connsiteY424" fmla="*/ 1732349 h 374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</a:cxnLst>
              <a:rect l="l" t="t" r="r" b="b"/>
              <a:pathLst>
                <a:path w="4515296" h="3749068">
                  <a:moveTo>
                    <a:pt x="4415599" y="2206861"/>
                  </a:moveTo>
                  <a:cubicBezTo>
                    <a:pt x="4407776" y="2207808"/>
                    <a:pt x="4402887" y="2198337"/>
                    <a:pt x="4410710" y="2194548"/>
                  </a:cubicBezTo>
                  <a:cubicBezTo>
                    <a:pt x="4467419" y="2168976"/>
                    <a:pt x="4577903" y="2065739"/>
                    <a:pt x="4469373" y="2032589"/>
                  </a:cubicBezTo>
                  <a:cubicBezTo>
                    <a:pt x="4404843" y="2012699"/>
                    <a:pt x="4331512" y="2026906"/>
                    <a:pt x="4265025" y="2028800"/>
                  </a:cubicBezTo>
                  <a:cubicBezTo>
                    <a:pt x="4259159" y="2028800"/>
                    <a:pt x="4256226" y="2021223"/>
                    <a:pt x="4260136" y="2017435"/>
                  </a:cubicBezTo>
                  <a:cubicBezTo>
                    <a:pt x="4310979" y="1973867"/>
                    <a:pt x="4337379" y="1903779"/>
                    <a:pt x="4328579" y="1838428"/>
                  </a:cubicBezTo>
                  <a:cubicBezTo>
                    <a:pt x="4324668" y="1812855"/>
                    <a:pt x="4311956" y="1786336"/>
                    <a:pt x="4286536" y="1774970"/>
                  </a:cubicBezTo>
                  <a:cubicBezTo>
                    <a:pt x="4251337" y="1759816"/>
                    <a:pt x="4209294" y="1784441"/>
                    <a:pt x="4181918" y="1803384"/>
                  </a:cubicBezTo>
                  <a:cubicBezTo>
                    <a:pt x="4176050" y="1807172"/>
                    <a:pt x="4169206" y="1799595"/>
                    <a:pt x="4173117" y="1793912"/>
                  </a:cubicBezTo>
                  <a:cubicBezTo>
                    <a:pt x="4187784" y="1772129"/>
                    <a:pt x="4205383" y="1741820"/>
                    <a:pt x="4192673" y="1715301"/>
                  </a:cubicBezTo>
                  <a:cubicBezTo>
                    <a:pt x="4177028" y="1679310"/>
                    <a:pt x="4125208" y="1725719"/>
                    <a:pt x="4112497" y="1739926"/>
                  </a:cubicBezTo>
                  <a:cubicBezTo>
                    <a:pt x="4107608" y="1745609"/>
                    <a:pt x="4099786" y="1738979"/>
                    <a:pt x="4100765" y="1733296"/>
                  </a:cubicBezTo>
                  <a:cubicBezTo>
                    <a:pt x="4110541" y="1677416"/>
                    <a:pt x="4102719" y="1615852"/>
                    <a:pt x="4077298" y="1564707"/>
                  </a:cubicBezTo>
                  <a:cubicBezTo>
                    <a:pt x="4066543" y="1542924"/>
                    <a:pt x="4048944" y="1519245"/>
                    <a:pt x="4022545" y="1516404"/>
                  </a:cubicBezTo>
                  <a:cubicBezTo>
                    <a:pt x="3988324" y="1512615"/>
                    <a:pt x="3959969" y="1554289"/>
                    <a:pt x="3944325" y="1577967"/>
                  </a:cubicBezTo>
                  <a:cubicBezTo>
                    <a:pt x="3940414" y="1583650"/>
                    <a:pt x="3931614" y="1580808"/>
                    <a:pt x="3931614" y="1574179"/>
                  </a:cubicBezTo>
                  <a:cubicBezTo>
                    <a:pt x="3932592" y="1544818"/>
                    <a:pt x="3926725" y="1514509"/>
                    <a:pt x="3917926" y="1484201"/>
                  </a:cubicBezTo>
                  <a:cubicBezTo>
                    <a:pt x="3916948" y="1454841"/>
                    <a:pt x="3911082" y="1425479"/>
                    <a:pt x="3913037" y="1396118"/>
                  </a:cubicBezTo>
                  <a:cubicBezTo>
                    <a:pt x="3913037" y="1393277"/>
                    <a:pt x="3916948" y="1391383"/>
                    <a:pt x="3919881" y="1393277"/>
                  </a:cubicBezTo>
                  <a:cubicBezTo>
                    <a:pt x="3935525" y="1403695"/>
                    <a:pt x="3949214" y="1416955"/>
                    <a:pt x="3965835" y="1425479"/>
                  </a:cubicBezTo>
                  <a:cubicBezTo>
                    <a:pt x="3993212" y="1438739"/>
                    <a:pt x="4005923" y="1412220"/>
                    <a:pt x="4000057" y="1390436"/>
                  </a:cubicBezTo>
                  <a:cubicBezTo>
                    <a:pt x="3992235" y="1361075"/>
                    <a:pt x="3967790" y="1328872"/>
                    <a:pt x="3943347" y="1309930"/>
                  </a:cubicBezTo>
                  <a:cubicBezTo>
                    <a:pt x="3938458" y="1307088"/>
                    <a:pt x="3943347" y="1300458"/>
                    <a:pt x="3948236" y="1303300"/>
                  </a:cubicBezTo>
                  <a:cubicBezTo>
                    <a:pt x="3963880" y="1313718"/>
                    <a:pt x="3984413" y="1319401"/>
                    <a:pt x="4001034" y="1308036"/>
                  </a:cubicBezTo>
                  <a:cubicBezTo>
                    <a:pt x="4015700" y="1297617"/>
                    <a:pt x="4012767" y="1275833"/>
                    <a:pt x="4006900" y="1261626"/>
                  </a:cubicBezTo>
                  <a:cubicBezTo>
                    <a:pt x="3997124" y="1237001"/>
                    <a:pt x="3970724" y="1219953"/>
                    <a:pt x="3949214" y="1205746"/>
                  </a:cubicBezTo>
                  <a:cubicBezTo>
                    <a:pt x="3906193" y="1178279"/>
                    <a:pt x="3856328" y="1161230"/>
                    <a:pt x="3812329" y="1134711"/>
                  </a:cubicBezTo>
                  <a:cubicBezTo>
                    <a:pt x="3808418" y="1131870"/>
                    <a:pt x="3812329" y="1125240"/>
                    <a:pt x="3816240" y="1127134"/>
                  </a:cubicBezTo>
                  <a:cubicBezTo>
                    <a:pt x="3834818" y="1134711"/>
                    <a:pt x="3856328" y="1135658"/>
                    <a:pt x="3876860" y="1132817"/>
                  </a:cubicBezTo>
                  <a:cubicBezTo>
                    <a:pt x="3901304" y="1129028"/>
                    <a:pt x="3927703" y="1108191"/>
                    <a:pt x="3908149" y="1084513"/>
                  </a:cubicBezTo>
                  <a:cubicBezTo>
                    <a:pt x="3885660" y="1057046"/>
                    <a:pt x="3836773" y="1056099"/>
                    <a:pt x="3805485" y="1043787"/>
                  </a:cubicBezTo>
                  <a:cubicBezTo>
                    <a:pt x="3802552" y="1042839"/>
                    <a:pt x="3801574" y="1039051"/>
                    <a:pt x="3804507" y="1036209"/>
                  </a:cubicBezTo>
                  <a:cubicBezTo>
                    <a:pt x="3844595" y="1003060"/>
                    <a:pt x="3889571" y="956651"/>
                    <a:pt x="3904238" y="907400"/>
                  </a:cubicBezTo>
                  <a:cubicBezTo>
                    <a:pt x="3908149" y="892246"/>
                    <a:pt x="3907171" y="876145"/>
                    <a:pt x="3894460" y="865726"/>
                  </a:cubicBezTo>
                  <a:cubicBezTo>
                    <a:pt x="3880771" y="854361"/>
                    <a:pt x="3861217" y="865726"/>
                    <a:pt x="3849483" y="874250"/>
                  </a:cubicBezTo>
                  <a:cubicBezTo>
                    <a:pt x="3826996" y="890352"/>
                    <a:pt x="3809396" y="913083"/>
                    <a:pt x="3786908" y="928237"/>
                  </a:cubicBezTo>
                  <a:cubicBezTo>
                    <a:pt x="3782997" y="931078"/>
                    <a:pt x="3779086" y="927290"/>
                    <a:pt x="3780064" y="923501"/>
                  </a:cubicBezTo>
                  <a:cubicBezTo>
                    <a:pt x="3789841" y="891299"/>
                    <a:pt x="3802552" y="859096"/>
                    <a:pt x="3806463" y="825947"/>
                  </a:cubicBezTo>
                  <a:cubicBezTo>
                    <a:pt x="3807440" y="813634"/>
                    <a:pt x="3806463" y="763437"/>
                    <a:pt x="3781042" y="772908"/>
                  </a:cubicBezTo>
                  <a:cubicBezTo>
                    <a:pt x="3761487" y="780485"/>
                    <a:pt x="3746821" y="800374"/>
                    <a:pt x="3731176" y="813634"/>
                  </a:cubicBezTo>
                  <a:cubicBezTo>
                    <a:pt x="3728243" y="816476"/>
                    <a:pt x="3724332" y="813634"/>
                    <a:pt x="3724332" y="809846"/>
                  </a:cubicBezTo>
                  <a:cubicBezTo>
                    <a:pt x="3725310" y="779538"/>
                    <a:pt x="3740954" y="729340"/>
                    <a:pt x="3705755" y="714186"/>
                  </a:cubicBezTo>
                  <a:cubicBezTo>
                    <a:pt x="3704778" y="716080"/>
                    <a:pt x="3703800" y="717027"/>
                    <a:pt x="3703800" y="717027"/>
                  </a:cubicBezTo>
                  <a:cubicBezTo>
                    <a:pt x="3682289" y="749229"/>
                    <a:pt x="3671534" y="787115"/>
                    <a:pt x="3668601" y="825000"/>
                  </a:cubicBezTo>
                  <a:cubicBezTo>
                    <a:pt x="3662734" y="809846"/>
                    <a:pt x="3655890" y="794692"/>
                    <a:pt x="3646113" y="779538"/>
                  </a:cubicBezTo>
                  <a:cubicBezTo>
                    <a:pt x="3644157" y="776696"/>
                    <a:pt x="3641224" y="772908"/>
                    <a:pt x="3636335" y="768172"/>
                  </a:cubicBezTo>
                  <a:cubicBezTo>
                    <a:pt x="3636335" y="770066"/>
                    <a:pt x="3635358" y="771013"/>
                    <a:pt x="3635358" y="772908"/>
                  </a:cubicBezTo>
                  <a:cubicBezTo>
                    <a:pt x="3632424" y="796586"/>
                    <a:pt x="3635358" y="820264"/>
                    <a:pt x="3630469" y="843942"/>
                  </a:cubicBezTo>
                  <a:cubicBezTo>
                    <a:pt x="3629491" y="848678"/>
                    <a:pt x="3622647" y="846784"/>
                    <a:pt x="3621669" y="842995"/>
                  </a:cubicBezTo>
                  <a:cubicBezTo>
                    <a:pt x="3613847" y="816476"/>
                    <a:pt x="3607980" y="783326"/>
                    <a:pt x="3583537" y="765330"/>
                  </a:cubicBezTo>
                  <a:cubicBezTo>
                    <a:pt x="3572782" y="790903"/>
                    <a:pt x="3570826" y="818370"/>
                    <a:pt x="3563004" y="845837"/>
                  </a:cubicBezTo>
                  <a:cubicBezTo>
                    <a:pt x="3562027" y="849625"/>
                    <a:pt x="3556160" y="849625"/>
                    <a:pt x="3555183" y="845837"/>
                  </a:cubicBezTo>
                  <a:cubicBezTo>
                    <a:pt x="3551272" y="837312"/>
                    <a:pt x="3549316" y="827841"/>
                    <a:pt x="3546383" y="818370"/>
                  </a:cubicBezTo>
                  <a:cubicBezTo>
                    <a:pt x="3531716" y="792797"/>
                    <a:pt x="3513140" y="770066"/>
                    <a:pt x="3491629" y="776696"/>
                  </a:cubicBezTo>
                  <a:cubicBezTo>
                    <a:pt x="3496517" y="754912"/>
                    <a:pt x="3499451" y="731234"/>
                    <a:pt x="3494562" y="714186"/>
                  </a:cubicBezTo>
                  <a:cubicBezTo>
                    <a:pt x="3492607" y="709450"/>
                    <a:pt x="3487718" y="707556"/>
                    <a:pt x="3481852" y="711344"/>
                  </a:cubicBezTo>
                  <a:cubicBezTo>
                    <a:pt x="3451541" y="733128"/>
                    <a:pt x="3431009" y="761542"/>
                    <a:pt x="3408521" y="789009"/>
                  </a:cubicBezTo>
                  <a:cubicBezTo>
                    <a:pt x="3431987" y="736917"/>
                    <a:pt x="3456430" y="668724"/>
                    <a:pt x="3417320" y="656411"/>
                  </a:cubicBezTo>
                  <a:cubicBezTo>
                    <a:pt x="3393855" y="648834"/>
                    <a:pt x="3370389" y="663988"/>
                    <a:pt x="3356700" y="683878"/>
                  </a:cubicBezTo>
                  <a:cubicBezTo>
                    <a:pt x="3353767" y="679142"/>
                    <a:pt x="3350834" y="674406"/>
                    <a:pt x="3346923" y="670618"/>
                  </a:cubicBezTo>
                  <a:cubicBezTo>
                    <a:pt x="3332256" y="651675"/>
                    <a:pt x="3274570" y="587270"/>
                    <a:pt x="3242304" y="593900"/>
                  </a:cubicBezTo>
                  <a:cubicBezTo>
                    <a:pt x="3212972" y="599583"/>
                    <a:pt x="3217860" y="631785"/>
                    <a:pt x="3229593" y="663988"/>
                  </a:cubicBezTo>
                  <a:cubicBezTo>
                    <a:pt x="3212972" y="645045"/>
                    <a:pt x="3194395" y="627050"/>
                    <a:pt x="3173862" y="607160"/>
                  </a:cubicBezTo>
                  <a:cubicBezTo>
                    <a:pt x="3163107" y="596742"/>
                    <a:pt x="3127908" y="559804"/>
                    <a:pt x="3105419" y="574011"/>
                  </a:cubicBezTo>
                  <a:cubicBezTo>
                    <a:pt x="3078043" y="591059"/>
                    <a:pt x="3099553" y="638415"/>
                    <a:pt x="3102486" y="658305"/>
                  </a:cubicBezTo>
                  <a:cubicBezTo>
                    <a:pt x="3105419" y="672512"/>
                    <a:pt x="3109331" y="685772"/>
                    <a:pt x="3115197" y="699032"/>
                  </a:cubicBezTo>
                  <a:cubicBezTo>
                    <a:pt x="3096620" y="682930"/>
                    <a:pt x="3077065" y="668724"/>
                    <a:pt x="3052622" y="658305"/>
                  </a:cubicBezTo>
                  <a:cubicBezTo>
                    <a:pt x="3038933" y="652622"/>
                    <a:pt x="3012534" y="638415"/>
                    <a:pt x="2985157" y="629891"/>
                  </a:cubicBezTo>
                  <a:cubicBezTo>
                    <a:pt x="3008623" y="599583"/>
                    <a:pt x="3027200" y="566434"/>
                    <a:pt x="3036978" y="531390"/>
                  </a:cubicBezTo>
                  <a:cubicBezTo>
                    <a:pt x="3043822" y="507712"/>
                    <a:pt x="3040889" y="482139"/>
                    <a:pt x="3021333" y="466038"/>
                  </a:cubicBezTo>
                  <a:cubicBezTo>
                    <a:pt x="2999824" y="448042"/>
                    <a:pt x="2969513" y="466985"/>
                    <a:pt x="2950936" y="479298"/>
                  </a:cubicBezTo>
                  <a:cubicBezTo>
                    <a:pt x="2914759" y="503923"/>
                    <a:pt x="2888361" y="539914"/>
                    <a:pt x="2851206" y="564539"/>
                  </a:cubicBezTo>
                  <a:cubicBezTo>
                    <a:pt x="2845340" y="568328"/>
                    <a:pt x="2838496" y="563592"/>
                    <a:pt x="2840451" y="556962"/>
                  </a:cubicBezTo>
                  <a:cubicBezTo>
                    <a:pt x="2856095" y="505817"/>
                    <a:pt x="2876627" y="455619"/>
                    <a:pt x="2882494" y="402580"/>
                  </a:cubicBezTo>
                  <a:cubicBezTo>
                    <a:pt x="2884450" y="383638"/>
                    <a:pt x="2882494" y="304079"/>
                    <a:pt x="2842407" y="319233"/>
                  </a:cubicBezTo>
                  <a:cubicBezTo>
                    <a:pt x="2811119" y="331546"/>
                    <a:pt x="2788630" y="361854"/>
                    <a:pt x="2763209" y="382691"/>
                  </a:cubicBezTo>
                  <a:cubicBezTo>
                    <a:pt x="2758320" y="386479"/>
                    <a:pt x="2751476" y="382691"/>
                    <a:pt x="2752453" y="377008"/>
                  </a:cubicBezTo>
                  <a:cubicBezTo>
                    <a:pt x="2753431" y="329651"/>
                    <a:pt x="2778853" y="250093"/>
                    <a:pt x="2724100" y="226414"/>
                  </a:cubicBezTo>
                  <a:cubicBezTo>
                    <a:pt x="2722144" y="229256"/>
                    <a:pt x="2721166" y="231150"/>
                    <a:pt x="2720188" y="232097"/>
                  </a:cubicBezTo>
                  <a:cubicBezTo>
                    <a:pt x="2685968" y="282295"/>
                    <a:pt x="2669345" y="342911"/>
                    <a:pt x="2664457" y="402580"/>
                  </a:cubicBezTo>
                  <a:cubicBezTo>
                    <a:pt x="2655657" y="377955"/>
                    <a:pt x="2644902" y="354277"/>
                    <a:pt x="2629258" y="331546"/>
                  </a:cubicBezTo>
                  <a:cubicBezTo>
                    <a:pt x="2626325" y="326810"/>
                    <a:pt x="2621436" y="321127"/>
                    <a:pt x="2614592" y="313550"/>
                  </a:cubicBezTo>
                  <a:cubicBezTo>
                    <a:pt x="2613614" y="315444"/>
                    <a:pt x="2613614" y="318286"/>
                    <a:pt x="2613614" y="320180"/>
                  </a:cubicBezTo>
                  <a:cubicBezTo>
                    <a:pt x="2607748" y="358065"/>
                    <a:pt x="2613614" y="395950"/>
                    <a:pt x="2604815" y="432888"/>
                  </a:cubicBezTo>
                  <a:cubicBezTo>
                    <a:pt x="2602859" y="439518"/>
                    <a:pt x="2593081" y="436677"/>
                    <a:pt x="2592103" y="431941"/>
                  </a:cubicBezTo>
                  <a:cubicBezTo>
                    <a:pt x="2579393" y="389321"/>
                    <a:pt x="2570594" y="337228"/>
                    <a:pt x="2532461" y="309762"/>
                  </a:cubicBezTo>
                  <a:cubicBezTo>
                    <a:pt x="2514862" y="350488"/>
                    <a:pt x="2511928" y="394056"/>
                    <a:pt x="2499218" y="436677"/>
                  </a:cubicBezTo>
                  <a:cubicBezTo>
                    <a:pt x="2497263" y="442360"/>
                    <a:pt x="2488463" y="442360"/>
                    <a:pt x="2486507" y="436677"/>
                  </a:cubicBezTo>
                  <a:cubicBezTo>
                    <a:pt x="2480641" y="422470"/>
                    <a:pt x="2476729" y="408263"/>
                    <a:pt x="2472819" y="393109"/>
                  </a:cubicBezTo>
                  <a:cubicBezTo>
                    <a:pt x="2449353" y="351435"/>
                    <a:pt x="2420021" y="317339"/>
                    <a:pt x="2386777" y="326810"/>
                  </a:cubicBezTo>
                  <a:cubicBezTo>
                    <a:pt x="2393621" y="292713"/>
                    <a:pt x="2399488" y="254828"/>
                    <a:pt x="2390688" y="228309"/>
                  </a:cubicBezTo>
                  <a:cubicBezTo>
                    <a:pt x="2388733" y="220732"/>
                    <a:pt x="2378955" y="217890"/>
                    <a:pt x="2371134" y="222626"/>
                  </a:cubicBezTo>
                  <a:cubicBezTo>
                    <a:pt x="2323224" y="256722"/>
                    <a:pt x="2290959" y="302185"/>
                    <a:pt x="2254782" y="345753"/>
                  </a:cubicBezTo>
                  <a:cubicBezTo>
                    <a:pt x="2291936" y="263352"/>
                    <a:pt x="2331046" y="155380"/>
                    <a:pt x="2268470" y="135490"/>
                  </a:cubicBezTo>
                  <a:cubicBezTo>
                    <a:pt x="2231316" y="124124"/>
                    <a:pt x="2195139" y="147803"/>
                    <a:pt x="2173629" y="179058"/>
                  </a:cubicBezTo>
                  <a:cubicBezTo>
                    <a:pt x="2168740" y="171481"/>
                    <a:pt x="2163851" y="164851"/>
                    <a:pt x="2158962" y="157274"/>
                  </a:cubicBezTo>
                  <a:cubicBezTo>
                    <a:pt x="2136475" y="126966"/>
                    <a:pt x="2043588" y="25623"/>
                    <a:pt x="1992746" y="36041"/>
                  </a:cubicBezTo>
                  <a:cubicBezTo>
                    <a:pt x="1946792" y="45513"/>
                    <a:pt x="1953636" y="95711"/>
                    <a:pt x="1973191" y="146855"/>
                  </a:cubicBezTo>
                  <a:cubicBezTo>
                    <a:pt x="1945814" y="116547"/>
                    <a:pt x="1917460" y="88134"/>
                    <a:pt x="1885194" y="57825"/>
                  </a:cubicBezTo>
                  <a:cubicBezTo>
                    <a:pt x="1867595" y="41724"/>
                    <a:pt x="1811863" y="-16998"/>
                    <a:pt x="1777642" y="4786"/>
                  </a:cubicBezTo>
                  <a:cubicBezTo>
                    <a:pt x="1734621" y="32253"/>
                    <a:pt x="1767864" y="107076"/>
                    <a:pt x="1773731" y="137384"/>
                  </a:cubicBezTo>
                  <a:cubicBezTo>
                    <a:pt x="1778620" y="160115"/>
                    <a:pt x="1785464" y="180952"/>
                    <a:pt x="1793286" y="200842"/>
                  </a:cubicBezTo>
                  <a:cubicBezTo>
                    <a:pt x="1763954" y="175269"/>
                    <a:pt x="1732666" y="152538"/>
                    <a:pt x="1694533" y="136437"/>
                  </a:cubicBezTo>
                  <a:cubicBezTo>
                    <a:pt x="1654446" y="120336"/>
                    <a:pt x="1541028" y="54037"/>
                    <a:pt x="1492140" y="101393"/>
                  </a:cubicBezTo>
                  <a:cubicBezTo>
                    <a:pt x="1446187" y="144961"/>
                    <a:pt x="1485296" y="236833"/>
                    <a:pt x="1496051" y="280401"/>
                  </a:cubicBezTo>
                  <a:cubicBezTo>
                    <a:pt x="1498007" y="287978"/>
                    <a:pt x="1500940" y="295555"/>
                    <a:pt x="1502896" y="302185"/>
                  </a:cubicBezTo>
                  <a:cubicBezTo>
                    <a:pt x="1490185" y="295555"/>
                    <a:pt x="1476497" y="288925"/>
                    <a:pt x="1463786" y="282295"/>
                  </a:cubicBezTo>
                  <a:cubicBezTo>
                    <a:pt x="1453031" y="276612"/>
                    <a:pt x="1444231" y="283242"/>
                    <a:pt x="1436409" y="291766"/>
                  </a:cubicBezTo>
                  <a:cubicBezTo>
                    <a:pt x="1413921" y="319233"/>
                    <a:pt x="1424676" y="334387"/>
                    <a:pt x="1439343" y="360907"/>
                  </a:cubicBezTo>
                  <a:cubicBezTo>
                    <a:pt x="1456941" y="392162"/>
                    <a:pt x="1478452" y="422470"/>
                    <a:pt x="1502896" y="450884"/>
                  </a:cubicBezTo>
                  <a:cubicBezTo>
                    <a:pt x="1453031" y="430047"/>
                    <a:pt x="1403166" y="412052"/>
                    <a:pt x="1342545" y="407316"/>
                  </a:cubicBezTo>
                  <a:cubicBezTo>
                    <a:pt x="1302458" y="404475"/>
                    <a:pt x="1232061" y="412999"/>
                    <a:pt x="1205661" y="448990"/>
                  </a:cubicBezTo>
                  <a:cubicBezTo>
                    <a:pt x="1174373" y="493505"/>
                    <a:pt x="1256504" y="538020"/>
                    <a:pt x="1339612" y="570222"/>
                  </a:cubicBezTo>
                  <a:cubicBezTo>
                    <a:pt x="1207617" y="557909"/>
                    <a:pt x="1057044" y="562645"/>
                    <a:pt x="982735" y="667776"/>
                  </a:cubicBezTo>
                  <a:cubicBezTo>
                    <a:pt x="931893" y="738811"/>
                    <a:pt x="1130375" y="779538"/>
                    <a:pt x="1259437" y="802269"/>
                  </a:cubicBezTo>
                  <a:cubicBezTo>
                    <a:pt x="1193929" y="809846"/>
                    <a:pt x="1127442" y="815529"/>
                    <a:pt x="1061933" y="830683"/>
                  </a:cubicBezTo>
                  <a:cubicBezTo>
                    <a:pt x="1016956" y="841101"/>
                    <a:pt x="954381" y="851519"/>
                    <a:pt x="935804" y="896034"/>
                  </a:cubicBezTo>
                  <a:cubicBezTo>
                    <a:pt x="913315" y="948126"/>
                    <a:pt x="1004246" y="966122"/>
                    <a:pt x="1075622" y="976541"/>
                  </a:cubicBezTo>
                  <a:cubicBezTo>
                    <a:pt x="1025756" y="984117"/>
                    <a:pt x="972958" y="998324"/>
                    <a:pt x="972958" y="1032421"/>
                  </a:cubicBezTo>
                  <a:cubicBezTo>
                    <a:pt x="972958" y="1068412"/>
                    <a:pt x="1012068" y="1086407"/>
                    <a:pt x="1063888" y="1095879"/>
                  </a:cubicBezTo>
                  <a:cubicBezTo>
                    <a:pt x="935804" y="1153654"/>
                    <a:pt x="821407" y="1242683"/>
                    <a:pt x="817497" y="1352550"/>
                  </a:cubicBezTo>
                  <a:cubicBezTo>
                    <a:pt x="816519" y="1374334"/>
                    <a:pt x="819452" y="1392330"/>
                    <a:pt x="825318" y="1408431"/>
                  </a:cubicBezTo>
                  <a:cubicBezTo>
                    <a:pt x="775454" y="1386647"/>
                    <a:pt x="708967" y="1363916"/>
                    <a:pt x="674745" y="1397066"/>
                  </a:cubicBezTo>
                  <a:cubicBezTo>
                    <a:pt x="628792" y="1440633"/>
                    <a:pt x="667901" y="1532505"/>
                    <a:pt x="678657" y="1576073"/>
                  </a:cubicBezTo>
                  <a:cubicBezTo>
                    <a:pt x="680612" y="1583650"/>
                    <a:pt x="683546" y="1590280"/>
                    <a:pt x="685501" y="1597857"/>
                  </a:cubicBezTo>
                  <a:cubicBezTo>
                    <a:pt x="672790" y="1591227"/>
                    <a:pt x="659102" y="1584597"/>
                    <a:pt x="646392" y="1577967"/>
                  </a:cubicBezTo>
                  <a:cubicBezTo>
                    <a:pt x="635636" y="1573232"/>
                    <a:pt x="626836" y="1578914"/>
                    <a:pt x="619014" y="1587438"/>
                  </a:cubicBezTo>
                  <a:cubicBezTo>
                    <a:pt x="596526" y="1614905"/>
                    <a:pt x="607282" y="1631007"/>
                    <a:pt x="621948" y="1656579"/>
                  </a:cubicBezTo>
                  <a:cubicBezTo>
                    <a:pt x="639547" y="1687834"/>
                    <a:pt x="661057" y="1718142"/>
                    <a:pt x="684524" y="1746556"/>
                  </a:cubicBezTo>
                  <a:cubicBezTo>
                    <a:pt x="634658" y="1725719"/>
                    <a:pt x="584793" y="1707724"/>
                    <a:pt x="525151" y="1702988"/>
                  </a:cubicBezTo>
                  <a:cubicBezTo>
                    <a:pt x="485063" y="1700147"/>
                    <a:pt x="413688" y="1708671"/>
                    <a:pt x="388267" y="1744662"/>
                  </a:cubicBezTo>
                  <a:cubicBezTo>
                    <a:pt x="356978" y="1789177"/>
                    <a:pt x="439109" y="1833692"/>
                    <a:pt x="522218" y="1865894"/>
                  </a:cubicBezTo>
                  <a:cubicBezTo>
                    <a:pt x="390222" y="1853582"/>
                    <a:pt x="239649" y="1858317"/>
                    <a:pt x="165340" y="1963449"/>
                  </a:cubicBezTo>
                  <a:cubicBezTo>
                    <a:pt x="114498" y="2034483"/>
                    <a:pt x="312980" y="2075210"/>
                    <a:pt x="442042" y="2097941"/>
                  </a:cubicBezTo>
                  <a:cubicBezTo>
                    <a:pt x="376534" y="2105518"/>
                    <a:pt x="310047" y="2111201"/>
                    <a:pt x="244538" y="2126355"/>
                  </a:cubicBezTo>
                  <a:cubicBezTo>
                    <a:pt x="199562" y="2136773"/>
                    <a:pt x="136986" y="2147191"/>
                    <a:pt x="118409" y="2191707"/>
                  </a:cubicBezTo>
                  <a:cubicBezTo>
                    <a:pt x="95921" y="2243799"/>
                    <a:pt x="186851" y="2261794"/>
                    <a:pt x="258227" y="2272212"/>
                  </a:cubicBezTo>
                  <a:cubicBezTo>
                    <a:pt x="208361" y="2279790"/>
                    <a:pt x="155563" y="2294944"/>
                    <a:pt x="155563" y="2328093"/>
                  </a:cubicBezTo>
                  <a:cubicBezTo>
                    <a:pt x="156541" y="2364084"/>
                    <a:pt x="194673" y="2383027"/>
                    <a:pt x="246493" y="2391551"/>
                  </a:cubicBezTo>
                  <a:cubicBezTo>
                    <a:pt x="118409" y="2449326"/>
                    <a:pt x="4013" y="2538356"/>
                    <a:pt x="102" y="2648223"/>
                  </a:cubicBezTo>
                  <a:cubicBezTo>
                    <a:pt x="-2831" y="2741989"/>
                    <a:pt x="57789" y="2772297"/>
                    <a:pt x="136986" y="2768508"/>
                  </a:cubicBezTo>
                  <a:cubicBezTo>
                    <a:pt x="109609" y="2787451"/>
                    <a:pt x="81254" y="2812076"/>
                    <a:pt x="89076" y="2839543"/>
                  </a:cubicBezTo>
                  <a:cubicBezTo>
                    <a:pt x="95921" y="2865115"/>
                    <a:pt x="118409" y="2875534"/>
                    <a:pt x="149697" y="2876481"/>
                  </a:cubicBezTo>
                  <a:cubicBezTo>
                    <a:pt x="128186" y="2913419"/>
                    <a:pt x="137964" y="2938991"/>
                    <a:pt x="187829" y="2928573"/>
                  </a:cubicBezTo>
                  <a:cubicBezTo>
                    <a:pt x="169252" y="2942780"/>
                    <a:pt x="150675" y="2959828"/>
                    <a:pt x="133075" y="2973088"/>
                  </a:cubicBezTo>
                  <a:cubicBezTo>
                    <a:pt x="102765" y="2997713"/>
                    <a:pt x="84188" y="3026127"/>
                    <a:pt x="74410" y="3059277"/>
                  </a:cubicBezTo>
                  <a:cubicBezTo>
                    <a:pt x="56811" y="3120840"/>
                    <a:pt x="123297" y="3110422"/>
                    <a:pt x="184896" y="3091479"/>
                  </a:cubicBezTo>
                  <a:cubicBezTo>
                    <a:pt x="150675" y="3119893"/>
                    <a:pt x="131120" y="3153043"/>
                    <a:pt x="178052" y="3174826"/>
                  </a:cubicBezTo>
                  <a:cubicBezTo>
                    <a:pt x="216184" y="3191875"/>
                    <a:pt x="295381" y="3161567"/>
                    <a:pt x="330580" y="3144518"/>
                  </a:cubicBezTo>
                  <a:cubicBezTo>
                    <a:pt x="337424" y="3141677"/>
                    <a:pt x="344268" y="3137888"/>
                    <a:pt x="351112" y="3134100"/>
                  </a:cubicBezTo>
                  <a:cubicBezTo>
                    <a:pt x="338402" y="3151148"/>
                    <a:pt x="325691" y="3168197"/>
                    <a:pt x="312002" y="3185245"/>
                  </a:cubicBezTo>
                  <a:cubicBezTo>
                    <a:pt x="279737" y="3224077"/>
                    <a:pt x="263115" y="3332050"/>
                    <a:pt x="349157" y="3298900"/>
                  </a:cubicBezTo>
                  <a:cubicBezTo>
                    <a:pt x="356001" y="3296059"/>
                    <a:pt x="362845" y="3292270"/>
                    <a:pt x="368712" y="3287535"/>
                  </a:cubicBezTo>
                  <a:cubicBezTo>
                    <a:pt x="371645" y="3343415"/>
                    <a:pt x="391200" y="3402137"/>
                    <a:pt x="432265" y="3422974"/>
                  </a:cubicBezTo>
                  <a:cubicBezTo>
                    <a:pt x="473330" y="3443811"/>
                    <a:pt x="495819" y="3419185"/>
                    <a:pt x="507551" y="3381301"/>
                  </a:cubicBezTo>
                  <a:cubicBezTo>
                    <a:pt x="514395" y="3394560"/>
                    <a:pt x="524173" y="3404031"/>
                    <a:pt x="539817" y="3403084"/>
                  </a:cubicBezTo>
                  <a:cubicBezTo>
                    <a:pt x="571105" y="3402137"/>
                    <a:pt x="592615" y="3388877"/>
                    <a:pt x="617059" y="3370882"/>
                  </a:cubicBezTo>
                  <a:cubicBezTo>
                    <a:pt x="621948" y="3368041"/>
                    <a:pt x="626836" y="3360464"/>
                    <a:pt x="630747" y="3355728"/>
                  </a:cubicBezTo>
                  <a:cubicBezTo>
                    <a:pt x="628792" y="3358569"/>
                    <a:pt x="626836" y="3361411"/>
                    <a:pt x="622925" y="3368041"/>
                  </a:cubicBezTo>
                  <a:cubicBezTo>
                    <a:pt x="615104" y="3379406"/>
                    <a:pt x="607282" y="3391719"/>
                    <a:pt x="600437" y="3403084"/>
                  </a:cubicBezTo>
                  <a:cubicBezTo>
                    <a:pt x="544706" y="3509163"/>
                    <a:pt x="655191" y="3464648"/>
                    <a:pt x="739277" y="3414450"/>
                  </a:cubicBezTo>
                  <a:cubicBezTo>
                    <a:pt x="694301" y="3462754"/>
                    <a:pt x="660080" y="3516740"/>
                    <a:pt x="678657" y="3576409"/>
                  </a:cubicBezTo>
                  <a:cubicBezTo>
                    <a:pt x="701145" y="3649338"/>
                    <a:pt x="806742" y="3556519"/>
                    <a:pt x="830207" y="3528105"/>
                  </a:cubicBezTo>
                  <a:cubicBezTo>
                    <a:pt x="841941" y="3513898"/>
                    <a:pt x="857584" y="3458965"/>
                    <a:pt x="848785" y="3490220"/>
                  </a:cubicBezTo>
                  <a:cubicBezTo>
                    <a:pt x="843896" y="3508216"/>
                    <a:pt x="840963" y="3526211"/>
                    <a:pt x="839985" y="3544206"/>
                  </a:cubicBezTo>
                  <a:cubicBezTo>
                    <a:pt x="839007" y="3574515"/>
                    <a:pt x="836074" y="3610506"/>
                    <a:pt x="866384" y="3627554"/>
                  </a:cubicBezTo>
                  <a:cubicBezTo>
                    <a:pt x="918205" y="3655968"/>
                    <a:pt x="982735" y="3570726"/>
                    <a:pt x="1021845" y="3504427"/>
                  </a:cubicBezTo>
                  <a:cubicBezTo>
                    <a:pt x="1020867" y="3544206"/>
                    <a:pt x="1024778" y="3589669"/>
                    <a:pt x="1046289" y="3611453"/>
                  </a:cubicBezTo>
                  <a:cubicBezTo>
                    <a:pt x="1004246" y="3720372"/>
                    <a:pt x="1095176" y="3708060"/>
                    <a:pt x="1171440" y="3663545"/>
                  </a:cubicBezTo>
                  <a:cubicBezTo>
                    <a:pt x="1167529" y="3668281"/>
                    <a:pt x="1164596" y="3673016"/>
                    <a:pt x="1160685" y="3677752"/>
                  </a:cubicBezTo>
                  <a:cubicBezTo>
                    <a:pt x="1179262" y="3658809"/>
                    <a:pt x="1194907" y="3637025"/>
                    <a:pt x="1211528" y="3619030"/>
                  </a:cubicBezTo>
                  <a:cubicBezTo>
                    <a:pt x="1215439" y="3615241"/>
                    <a:pt x="1223260" y="3615241"/>
                    <a:pt x="1224238" y="3621871"/>
                  </a:cubicBezTo>
                  <a:cubicBezTo>
                    <a:pt x="1232061" y="3673016"/>
                    <a:pt x="1270193" y="3716584"/>
                    <a:pt x="1318102" y="3739315"/>
                  </a:cubicBezTo>
                  <a:cubicBezTo>
                    <a:pt x="1333746" y="3746892"/>
                    <a:pt x="1354279" y="3752575"/>
                    <a:pt x="1370900" y="3744998"/>
                  </a:cubicBezTo>
                  <a:cubicBezTo>
                    <a:pt x="1396322" y="3733632"/>
                    <a:pt x="1378722" y="3688170"/>
                    <a:pt x="1372856" y="3671122"/>
                  </a:cubicBezTo>
                  <a:cubicBezTo>
                    <a:pt x="1369922" y="3664492"/>
                    <a:pt x="1379700" y="3657862"/>
                    <a:pt x="1384589" y="3664492"/>
                  </a:cubicBezTo>
                  <a:cubicBezTo>
                    <a:pt x="1421743" y="3712795"/>
                    <a:pt x="1548850" y="3797090"/>
                    <a:pt x="1560583" y="3687223"/>
                  </a:cubicBezTo>
                  <a:cubicBezTo>
                    <a:pt x="1567427" y="3621871"/>
                    <a:pt x="1538094" y="3554625"/>
                    <a:pt x="1523428" y="3492114"/>
                  </a:cubicBezTo>
                  <a:cubicBezTo>
                    <a:pt x="1522451" y="3486432"/>
                    <a:pt x="1529295" y="3482643"/>
                    <a:pt x="1534183" y="3485485"/>
                  </a:cubicBezTo>
                  <a:cubicBezTo>
                    <a:pt x="1587960" y="3525264"/>
                    <a:pt x="1664224" y="3535682"/>
                    <a:pt x="1728755" y="3513898"/>
                  </a:cubicBezTo>
                  <a:cubicBezTo>
                    <a:pt x="1754176" y="3505374"/>
                    <a:pt x="1778620" y="3488326"/>
                    <a:pt x="1784487" y="3461806"/>
                  </a:cubicBezTo>
                  <a:cubicBezTo>
                    <a:pt x="1792308" y="3425815"/>
                    <a:pt x="1759065" y="3390772"/>
                    <a:pt x="1734621" y="3368041"/>
                  </a:cubicBezTo>
                  <a:cubicBezTo>
                    <a:pt x="1729732" y="3363305"/>
                    <a:pt x="1736577" y="3354781"/>
                    <a:pt x="1742444" y="3357622"/>
                  </a:cubicBezTo>
                  <a:cubicBezTo>
                    <a:pt x="1767864" y="3367093"/>
                    <a:pt x="1801108" y="3377512"/>
                    <a:pt x="1825552" y="3360464"/>
                  </a:cubicBezTo>
                  <a:cubicBezTo>
                    <a:pt x="1858795" y="3337732"/>
                    <a:pt x="1801108" y="3298900"/>
                    <a:pt x="1784487" y="3288482"/>
                  </a:cubicBezTo>
                  <a:cubicBezTo>
                    <a:pt x="1777642" y="3284693"/>
                    <a:pt x="1783509" y="3276169"/>
                    <a:pt x="1789375" y="3276169"/>
                  </a:cubicBezTo>
                  <a:cubicBezTo>
                    <a:pt x="1848039" y="3274275"/>
                    <a:pt x="1908660" y="3254385"/>
                    <a:pt x="1955592" y="3220289"/>
                  </a:cubicBezTo>
                  <a:cubicBezTo>
                    <a:pt x="1975147" y="3206081"/>
                    <a:pt x="1995679" y="3184298"/>
                    <a:pt x="1992746" y="3158725"/>
                  </a:cubicBezTo>
                  <a:cubicBezTo>
                    <a:pt x="1989813" y="3125576"/>
                    <a:pt x="1941904" y="3106633"/>
                    <a:pt x="1915504" y="3096215"/>
                  </a:cubicBezTo>
                  <a:cubicBezTo>
                    <a:pt x="1909638" y="3093373"/>
                    <a:pt x="1909638" y="3084849"/>
                    <a:pt x="1916482" y="3083902"/>
                  </a:cubicBezTo>
                  <a:cubicBezTo>
                    <a:pt x="1977102" y="3074431"/>
                    <a:pt x="2038700" y="3034651"/>
                    <a:pt x="2086609" y="3000555"/>
                  </a:cubicBezTo>
                  <a:cubicBezTo>
                    <a:pt x="2110075" y="2983506"/>
                    <a:pt x="2136475" y="2963617"/>
                    <a:pt x="2149185" y="2938044"/>
                  </a:cubicBezTo>
                  <a:cubicBezTo>
                    <a:pt x="2165807" y="2904895"/>
                    <a:pt x="2114964" y="2898265"/>
                    <a:pt x="2092476" y="2895423"/>
                  </a:cubicBezTo>
                  <a:cubicBezTo>
                    <a:pt x="2083676" y="2893529"/>
                    <a:pt x="2084654" y="2881216"/>
                    <a:pt x="2093454" y="2882164"/>
                  </a:cubicBezTo>
                  <a:cubicBezTo>
                    <a:pt x="2162873" y="2893529"/>
                    <a:pt x="2206872" y="2826283"/>
                    <a:pt x="2163851" y="2771349"/>
                  </a:cubicBezTo>
                  <a:cubicBezTo>
                    <a:pt x="2158962" y="2764719"/>
                    <a:pt x="2168740" y="2756195"/>
                    <a:pt x="2174607" y="2762825"/>
                  </a:cubicBezTo>
                  <a:cubicBezTo>
                    <a:pt x="2181451" y="2772297"/>
                    <a:pt x="2219583" y="2826283"/>
                    <a:pt x="2234249" y="2805446"/>
                  </a:cubicBezTo>
                  <a:cubicBezTo>
                    <a:pt x="2245982" y="2788398"/>
                    <a:pt x="2243048" y="2758090"/>
                    <a:pt x="2242071" y="2738200"/>
                  </a:cubicBezTo>
                  <a:cubicBezTo>
                    <a:pt x="2241093" y="2690844"/>
                    <a:pt x="2230338" y="2642540"/>
                    <a:pt x="2234249" y="2595184"/>
                  </a:cubicBezTo>
                  <a:cubicBezTo>
                    <a:pt x="2234249" y="2590448"/>
                    <a:pt x="2241093" y="2587607"/>
                    <a:pt x="2245004" y="2590448"/>
                  </a:cubicBezTo>
                  <a:cubicBezTo>
                    <a:pt x="2248915" y="2593289"/>
                    <a:pt x="2253804" y="2596131"/>
                    <a:pt x="2257715" y="2599919"/>
                  </a:cubicBezTo>
                  <a:cubicBezTo>
                    <a:pt x="2255760" y="2603708"/>
                    <a:pt x="2254782" y="2608443"/>
                    <a:pt x="2253804" y="2612232"/>
                  </a:cubicBezTo>
                  <a:cubicBezTo>
                    <a:pt x="2243048" y="2649170"/>
                    <a:pt x="2237182" y="2718310"/>
                    <a:pt x="2269448" y="2750513"/>
                  </a:cubicBezTo>
                  <a:cubicBezTo>
                    <a:pt x="2307580" y="2789345"/>
                    <a:pt x="2370156" y="2720205"/>
                    <a:pt x="2419043" y="2648223"/>
                  </a:cubicBezTo>
                  <a:cubicBezTo>
                    <a:pt x="2379933" y="2771349"/>
                    <a:pt x="2355489" y="2914366"/>
                    <a:pt x="2445442" y="3007185"/>
                  </a:cubicBezTo>
                  <a:cubicBezTo>
                    <a:pt x="2507040" y="3069695"/>
                    <a:pt x="2588193" y="2889740"/>
                    <a:pt x="2637080" y="2772297"/>
                  </a:cubicBezTo>
                  <a:cubicBezTo>
                    <a:pt x="2631213" y="2836701"/>
                    <a:pt x="2624369" y="2900159"/>
                    <a:pt x="2626325" y="2965511"/>
                  </a:cubicBezTo>
                  <a:cubicBezTo>
                    <a:pt x="2628280" y="3010026"/>
                    <a:pt x="2626325" y="3071589"/>
                    <a:pt x="2667390" y="3098109"/>
                  </a:cubicBezTo>
                  <a:cubicBezTo>
                    <a:pt x="2715299" y="3130311"/>
                    <a:pt x="2752453" y="3046964"/>
                    <a:pt x="2776897" y="2981612"/>
                  </a:cubicBezTo>
                  <a:cubicBezTo>
                    <a:pt x="2773964" y="3029915"/>
                    <a:pt x="2778853" y="3083902"/>
                    <a:pt x="2813074" y="3089585"/>
                  </a:cubicBezTo>
                  <a:cubicBezTo>
                    <a:pt x="2843384" y="3095268"/>
                    <a:pt x="2866850" y="3073484"/>
                    <a:pt x="2885427" y="3038440"/>
                  </a:cubicBezTo>
                  <a:cubicBezTo>
                    <a:pt x="2884450" y="3042228"/>
                    <a:pt x="2884450" y="3046964"/>
                    <a:pt x="2884450" y="3051700"/>
                  </a:cubicBezTo>
                  <a:cubicBezTo>
                    <a:pt x="2882494" y="3094320"/>
                    <a:pt x="2903026" y="3116105"/>
                    <a:pt x="2932359" y="3124628"/>
                  </a:cubicBezTo>
                  <a:cubicBezTo>
                    <a:pt x="2936270" y="3134100"/>
                    <a:pt x="2941158" y="3143571"/>
                    <a:pt x="2945069" y="3152095"/>
                  </a:cubicBezTo>
                  <a:cubicBezTo>
                    <a:pt x="2941158" y="3158725"/>
                    <a:pt x="2938225" y="3165355"/>
                    <a:pt x="2941158" y="3172932"/>
                  </a:cubicBezTo>
                  <a:cubicBezTo>
                    <a:pt x="2945069" y="3187139"/>
                    <a:pt x="2955825" y="3193769"/>
                    <a:pt x="2970491" y="3195663"/>
                  </a:cubicBezTo>
                  <a:cubicBezTo>
                    <a:pt x="2972446" y="3198505"/>
                    <a:pt x="2973424" y="3200399"/>
                    <a:pt x="2975380" y="3203240"/>
                  </a:cubicBezTo>
                  <a:cubicBezTo>
                    <a:pt x="2967558" y="3221236"/>
                    <a:pt x="2973424" y="3232601"/>
                    <a:pt x="2995912" y="3229760"/>
                  </a:cubicBezTo>
                  <a:cubicBezTo>
                    <a:pt x="2996890" y="3230707"/>
                    <a:pt x="2997868" y="3231654"/>
                    <a:pt x="2997868" y="3232601"/>
                  </a:cubicBezTo>
                  <a:cubicBezTo>
                    <a:pt x="2988090" y="3241126"/>
                    <a:pt x="2977335" y="3249650"/>
                    <a:pt x="2968536" y="3257227"/>
                  </a:cubicBezTo>
                  <a:cubicBezTo>
                    <a:pt x="2948980" y="3272381"/>
                    <a:pt x="2937248" y="3290376"/>
                    <a:pt x="2931381" y="3312160"/>
                  </a:cubicBezTo>
                  <a:cubicBezTo>
                    <a:pt x="2919649" y="3350992"/>
                    <a:pt x="2962669" y="3344363"/>
                    <a:pt x="3000801" y="3332050"/>
                  </a:cubicBezTo>
                  <a:cubicBezTo>
                    <a:pt x="2979291" y="3350045"/>
                    <a:pt x="2966580" y="3370882"/>
                    <a:pt x="2996890" y="3384142"/>
                  </a:cubicBezTo>
                  <a:cubicBezTo>
                    <a:pt x="3021333" y="3395507"/>
                    <a:pt x="3071199" y="3375618"/>
                    <a:pt x="3093687" y="3365199"/>
                  </a:cubicBezTo>
                  <a:cubicBezTo>
                    <a:pt x="3098575" y="3363305"/>
                    <a:pt x="3102486" y="3361411"/>
                    <a:pt x="3106397" y="3358569"/>
                  </a:cubicBezTo>
                  <a:cubicBezTo>
                    <a:pt x="3098575" y="3368988"/>
                    <a:pt x="3090754" y="3380353"/>
                    <a:pt x="3081954" y="3390772"/>
                  </a:cubicBezTo>
                  <a:cubicBezTo>
                    <a:pt x="3061421" y="3415397"/>
                    <a:pt x="3050666" y="3483590"/>
                    <a:pt x="3105419" y="3462754"/>
                  </a:cubicBezTo>
                  <a:cubicBezTo>
                    <a:pt x="3109331" y="3460859"/>
                    <a:pt x="3114220" y="3458965"/>
                    <a:pt x="3118131" y="3456123"/>
                  </a:cubicBezTo>
                  <a:cubicBezTo>
                    <a:pt x="3120086" y="3491167"/>
                    <a:pt x="3132797" y="3529052"/>
                    <a:pt x="3158218" y="3542313"/>
                  </a:cubicBezTo>
                  <a:cubicBezTo>
                    <a:pt x="3184617" y="3555572"/>
                    <a:pt x="3198306" y="3539471"/>
                    <a:pt x="3206128" y="3515793"/>
                  </a:cubicBezTo>
                  <a:cubicBezTo>
                    <a:pt x="3210038" y="3524317"/>
                    <a:pt x="3216882" y="3530000"/>
                    <a:pt x="3226660" y="3530000"/>
                  </a:cubicBezTo>
                  <a:cubicBezTo>
                    <a:pt x="3246215" y="3530000"/>
                    <a:pt x="3259903" y="3520528"/>
                    <a:pt x="3275548" y="3509163"/>
                  </a:cubicBezTo>
                  <a:cubicBezTo>
                    <a:pt x="3278481" y="3507268"/>
                    <a:pt x="3282392" y="3502533"/>
                    <a:pt x="3284347" y="3499692"/>
                  </a:cubicBezTo>
                  <a:cubicBezTo>
                    <a:pt x="3283369" y="3501586"/>
                    <a:pt x="3281414" y="3503480"/>
                    <a:pt x="3279459" y="3507268"/>
                  </a:cubicBezTo>
                  <a:cubicBezTo>
                    <a:pt x="3274570" y="3514846"/>
                    <a:pt x="3269681" y="3522423"/>
                    <a:pt x="3265770" y="3530000"/>
                  </a:cubicBezTo>
                  <a:cubicBezTo>
                    <a:pt x="3230571" y="3597246"/>
                    <a:pt x="3299991" y="3568832"/>
                    <a:pt x="3353767" y="3537577"/>
                  </a:cubicBezTo>
                  <a:cubicBezTo>
                    <a:pt x="3325412" y="3567885"/>
                    <a:pt x="3303902" y="3601981"/>
                    <a:pt x="3315635" y="3639867"/>
                  </a:cubicBezTo>
                  <a:cubicBezTo>
                    <a:pt x="3330301" y="3686276"/>
                    <a:pt x="3396788" y="3627554"/>
                    <a:pt x="3411454" y="3609559"/>
                  </a:cubicBezTo>
                  <a:cubicBezTo>
                    <a:pt x="3419276" y="3601034"/>
                    <a:pt x="3428076" y="3565043"/>
                    <a:pt x="3423187" y="3585880"/>
                  </a:cubicBezTo>
                  <a:cubicBezTo>
                    <a:pt x="3420253" y="3597246"/>
                    <a:pt x="3418298" y="3608611"/>
                    <a:pt x="3417320" y="3619977"/>
                  </a:cubicBezTo>
                  <a:cubicBezTo>
                    <a:pt x="3416342" y="3638919"/>
                    <a:pt x="3415365" y="3661650"/>
                    <a:pt x="3433942" y="3672069"/>
                  </a:cubicBezTo>
                  <a:cubicBezTo>
                    <a:pt x="3466208" y="3690064"/>
                    <a:pt x="3507273" y="3636078"/>
                    <a:pt x="3532694" y="3593457"/>
                  </a:cubicBezTo>
                  <a:cubicBezTo>
                    <a:pt x="3531716" y="3619030"/>
                    <a:pt x="3534649" y="3647444"/>
                    <a:pt x="3548338" y="3661650"/>
                  </a:cubicBezTo>
                  <a:cubicBezTo>
                    <a:pt x="3521939" y="3730791"/>
                    <a:pt x="3579626" y="3722267"/>
                    <a:pt x="3627536" y="3694800"/>
                  </a:cubicBezTo>
                  <a:cubicBezTo>
                    <a:pt x="3625580" y="3697642"/>
                    <a:pt x="3623625" y="3700483"/>
                    <a:pt x="3620691" y="3703324"/>
                  </a:cubicBezTo>
                  <a:cubicBezTo>
                    <a:pt x="3632424" y="3691012"/>
                    <a:pt x="3642202" y="3677752"/>
                    <a:pt x="3652957" y="3666386"/>
                  </a:cubicBezTo>
                  <a:cubicBezTo>
                    <a:pt x="3654912" y="3663545"/>
                    <a:pt x="3659801" y="3664492"/>
                    <a:pt x="3660779" y="3668281"/>
                  </a:cubicBezTo>
                  <a:cubicBezTo>
                    <a:pt x="3665668" y="3700483"/>
                    <a:pt x="3690111" y="3727950"/>
                    <a:pt x="3720421" y="3743103"/>
                  </a:cubicBezTo>
                  <a:cubicBezTo>
                    <a:pt x="3730198" y="3747839"/>
                    <a:pt x="3742910" y="3751628"/>
                    <a:pt x="3753665" y="3746892"/>
                  </a:cubicBezTo>
                  <a:cubicBezTo>
                    <a:pt x="3770286" y="3739315"/>
                    <a:pt x="3758553" y="3710901"/>
                    <a:pt x="3754642" y="3700483"/>
                  </a:cubicBezTo>
                  <a:cubicBezTo>
                    <a:pt x="3752687" y="3695747"/>
                    <a:pt x="3758553" y="3691959"/>
                    <a:pt x="3761487" y="3695747"/>
                  </a:cubicBezTo>
                  <a:cubicBezTo>
                    <a:pt x="3784953" y="3726055"/>
                    <a:pt x="3865128" y="3780041"/>
                    <a:pt x="3872950" y="3709954"/>
                  </a:cubicBezTo>
                  <a:cubicBezTo>
                    <a:pt x="3877838" y="3668281"/>
                    <a:pt x="3859261" y="3625660"/>
                    <a:pt x="3849483" y="3586827"/>
                  </a:cubicBezTo>
                  <a:cubicBezTo>
                    <a:pt x="3848506" y="3583039"/>
                    <a:pt x="3853394" y="3581145"/>
                    <a:pt x="3856328" y="3583039"/>
                  </a:cubicBezTo>
                  <a:cubicBezTo>
                    <a:pt x="3890549" y="3607664"/>
                    <a:pt x="3938458" y="3615241"/>
                    <a:pt x="3979524" y="3601034"/>
                  </a:cubicBezTo>
                  <a:cubicBezTo>
                    <a:pt x="3995168" y="3595351"/>
                    <a:pt x="4010812" y="3584933"/>
                    <a:pt x="4014722" y="3567885"/>
                  </a:cubicBezTo>
                  <a:cubicBezTo>
                    <a:pt x="4019612" y="3545154"/>
                    <a:pt x="3998101" y="3522423"/>
                    <a:pt x="3983435" y="3508216"/>
                  </a:cubicBezTo>
                  <a:cubicBezTo>
                    <a:pt x="3980502" y="3505374"/>
                    <a:pt x="3984413" y="3500639"/>
                    <a:pt x="3988324" y="3501586"/>
                  </a:cubicBezTo>
                  <a:cubicBezTo>
                    <a:pt x="4003967" y="3507268"/>
                    <a:pt x="4025478" y="3513898"/>
                    <a:pt x="4041122" y="3503480"/>
                  </a:cubicBezTo>
                  <a:cubicBezTo>
                    <a:pt x="4061654" y="3489273"/>
                    <a:pt x="4025478" y="3464648"/>
                    <a:pt x="4015700" y="3458018"/>
                  </a:cubicBezTo>
                  <a:cubicBezTo>
                    <a:pt x="4011789" y="3455176"/>
                    <a:pt x="4014722" y="3450441"/>
                    <a:pt x="4018633" y="3450441"/>
                  </a:cubicBezTo>
                  <a:cubicBezTo>
                    <a:pt x="4055788" y="3449494"/>
                    <a:pt x="4093920" y="3437181"/>
                    <a:pt x="4123252" y="3414450"/>
                  </a:cubicBezTo>
                  <a:cubicBezTo>
                    <a:pt x="4135963" y="3404979"/>
                    <a:pt x="4148673" y="3391719"/>
                    <a:pt x="4146719" y="3375618"/>
                  </a:cubicBezTo>
                  <a:cubicBezTo>
                    <a:pt x="4144763" y="3354781"/>
                    <a:pt x="4114453" y="3342468"/>
                    <a:pt x="4097831" y="3336785"/>
                  </a:cubicBezTo>
                  <a:cubicBezTo>
                    <a:pt x="4093920" y="3334891"/>
                    <a:pt x="4093920" y="3329209"/>
                    <a:pt x="4098809" y="3328261"/>
                  </a:cubicBezTo>
                  <a:cubicBezTo>
                    <a:pt x="4136941" y="3322578"/>
                    <a:pt x="4176050" y="3297006"/>
                    <a:pt x="4206361" y="3275222"/>
                  </a:cubicBezTo>
                  <a:cubicBezTo>
                    <a:pt x="4221027" y="3264804"/>
                    <a:pt x="4237648" y="3251544"/>
                    <a:pt x="4246448" y="3235443"/>
                  </a:cubicBezTo>
                  <a:cubicBezTo>
                    <a:pt x="4256226" y="3214606"/>
                    <a:pt x="4224937" y="3209870"/>
                    <a:pt x="4210272" y="3208923"/>
                  </a:cubicBezTo>
                  <a:cubicBezTo>
                    <a:pt x="4204405" y="3207976"/>
                    <a:pt x="4205383" y="3199452"/>
                    <a:pt x="4211249" y="3200399"/>
                  </a:cubicBezTo>
                  <a:cubicBezTo>
                    <a:pt x="4255249" y="3207976"/>
                    <a:pt x="4282625" y="3164408"/>
                    <a:pt x="4256226" y="3130311"/>
                  </a:cubicBezTo>
                  <a:cubicBezTo>
                    <a:pt x="4253293" y="3126523"/>
                    <a:pt x="4259159" y="3120840"/>
                    <a:pt x="4263069" y="3124628"/>
                  </a:cubicBezTo>
                  <a:cubicBezTo>
                    <a:pt x="4267958" y="3130311"/>
                    <a:pt x="4291425" y="3164408"/>
                    <a:pt x="4300224" y="3151148"/>
                  </a:cubicBezTo>
                  <a:cubicBezTo>
                    <a:pt x="4308046" y="3140730"/>
                    <a:pt x="4306090" y="3120840"/>
                    <a:pt x="4305113" y="3108527"/>
                  </a:cubicBezTo>
                  <a:cubicBezTo>
                    <a:pt x="4304136" y="3078219"/>
                    <a:pt x="4297291" y="3047911"/>
                    <a:pt x="4300224" y="3017603"/>
                  </a:cubicBezTo>
                  <a:cubicBezTo>
                    <a:pt x="4300224" y="3014761"/>
                    <a:pt x="4304136" y="3012867"/>
                    <a:pt x="4307069" y="3014761"/>
                  </a:cubicBezTo>
                  <a:cubicBezTo>
                    <a:pt x="4322712" y="3025180"/>
                    <a:pt x="4336400" y="3038440"/>
                    <a:pt x="4353023" y="3046964"/>
                  </a:cubicBezTo>
                  <a:cubicBezTo>
                    <a:pt x="4380400" y="3060224"/>
                    <a:pt x="4393109" y="3033704"/>
                    <a:pt x="4388222" y="3011920"/>
                  </a:cubicBezTo>
                  <a:cubicBezTo>
                    <a:pt x="4380400" y="2982559"/>
                    <a:pt x="4354977" y="2950357"/>
                    <a:pt x="4331512" y="2931414"/>
                  </a:cubicBezTo>
                  <a:cubicBezTo>
                    <a:pt x="4326623" y="2928573"/>
                    <a:pt x="4331512" y="2921943"/>
                    <a:pt x="4336400" y="2924784"/>
                  </a:cubicBezTo>
                  <a:cubicBezTo>
                    <a:pt x="4352044" y="2935203"/>
                    <a:pt x="4372578" y="2940886"/>
                    <a:pt x="4389199" y="2929520"/>
                  </a:cubicBezTo>
                  <a:cubicBezTo>
                    <a:pt x="4403865" y="2919102"/>
                    <a:pt x="4400932" y="2897318"/>
                    <a:pt x="4395065" y="2883111"/>
                  </a:cubicBezTo>
                  <a:cubicBezTo>
                    <a:pt x="4385287" y="2858485"/>
                    <a:pt x="4358889" y="2841437"/>
                    <a:pt x="4337379" y="2827230"/>
                  </a:cubicBezTo>
                  <a:cubicBezTo>
                    <a:pt x="4296314" y="2800710"/>
                    <a:pt x="4250359" y="2784609"/>
                    <a:pt x="4207338" y="2759984"/>
                  </a:cubicBezTo>
                  <a:cubicBezTo>
                    <a:pt x="4205383" y="2756195"/>
                    <a:pt x="4204405" y="2752407"/>
                    <a:pt x="4202449" y="2748618"/>
                  </a:cubicBezTo>
                  <a:cubicBezTo>
                    <a:pt x="4203427" y="2748618"/>
                    <a:pt x="4203427" y="2748618"/>
                    <a:pt x="4204405" y="2748618"/>
                  </a:cubicBezTo>
                  <a:cubicBezTo>
                    <a:pt x="4222983" y="2756195"/>
                    <a:pt x="4244493" y="2757143"/>
                    <a:pt x="4265025" y="2754301"/>
                  </a:cubicBezTo>
                  <a:cubicBezTo>
                    <a:pt x="4289469" y="2750513"/>
                    <a:pt x="4315868" y="2730623"/>
                    <a:pt x="4296314" y="2705998"/>
                  </a:cubicBezTo>
                  <a:cubicBezTo>
                    <a:pt x="4287513" y="2695579"/>
                    <a:pt x="4274803" y="2688949"/>
                    <a:pt x="4260136" y="2684214"/>
                  </a:cubicBezTo>
                  <a:cubicBezTo>
                    <a:pt x="4265025" y="2681372"/>
                    <a:pt x="4268937" y="2678531"/>
                    <a:pt x="4273824" y="2673795"/>
                  </a:cubicBezTo>
                  <a:cubicBezTo>
                    <a:pt x="4294358" y="2652011"/>
                    <a:pt x="4283602" y="2619809"/>
                    <a:pt x="4262092" y="2587607"/>
                  </a:cubicBezTo>
                  <a:cubicBezTo>
                    <a:pt x="4275780" y="2569611"/>
                    <a:pt x="4286536" y="2549721"/>
                    <a:pt x="4292402" y="2529832"/>
                  </a:cubicBezTo>
                  <a:cubicBezTo>
                    <a:pt x="4295335" y="2520360"/>
                    <a:pt x="4295335" y="2509942"/>
                    <a:pt x="4291425" y="2500471"/>
                  </a:cubicBezTo>
                  <a:cubicBezTo>
                    <a:pt x="4292402" y="2500471"/>
                    <a:pt x="4293380" y="2499524"/>
                    <a:pt x="4293380" y="2499524"/>
                  </a:cubicBezTo>
                  <a:cubicBezTo>
                    <a:pt x="4395065" y="2561087"/>
                    <a:pt x="4400932" y="2472057"/>
                    <a:pt x="4371599" y="2391551"/>
                  </a:cubicBezTo>
                  <a:cubicBezTo>
                    <a:pt x="4375511" y="2395339"/>
                    <a:pt x="4379421" y="2400075"/>
                    <a:pt x="4383333" y="2403864"/>
                  </a:cubicBezTo>
                  <a:cubicBezTo>
                    <a:pt x="4367689" y="2383027"/>
                    <a:pt x="4349111" y="2363137"/>
                    <a:pt x="4334446" y="2343247"/>
                  </a:cubicBezTo>
                  <a:cubicBezTo>
                    <a:pt x="4331512" y="2339459"/>
                    <a:pt x="4333467" y="2331882"/>
                    <a:pt x="4339335" y="2331882"/>
                  </a:cubicBezTo>
                  <a:cubicBezTo>
                    <a:pt x="4393109" y="2334723"/>
                    <a:pt x="4444930" y="2307256"/>
                    <a:pt x="4477196" y="2266530"/>
                  </a:cubicBezTo>
                  <a:cubicBezTo>
                    <a:pt x="4487951" y="2253270"/>
                    <a:pt x="4497729" y="2235274"/>
                    <a:pt x="4493817" y="2218226"/>
                  </a:cubicBezTo>
                  <a:cubicBezTo>
                    <a:pt x="4483062" y="2196442"/>
                    <a:pt x="4433197" y="2204019"/>
                    <a:pt x="4415599" y="2206861"/>
                  </a:cubicBezTo>
                  <a:close/>
                  <a:moveTo>
                    <a:pt x="2602859" y="1732349"/>
                  </a:moveTo>
                  <a:cubicBezTo>
                    <a:pt x="2596992" y="1800542"/>
                    <a:pt x="2523662" y="1843163"/>
                    <a:pt x="2465975" y="1867789"/>
                  </a:cubicBezTo>
                  <a:cubicBezTo>
                    <a:pt x="2443486" y="1877260"/>
                    <a:pt x="2419043" y="1885784"/>
                    <a:pt x="2394599" y="1892414"/>
                  </a:cubicBezTo>
                  <a:cubicBezTo>
                    <a:pt x="2439575" y="1900938"/>
                    <a:pt x="2481618" y="1917039"/>
                    <a:pt x="2515839" y="1941665"/>
                  </a:cubicBezTo>
                  <a:cubicBezTo>
                    <a:pt x="2597970" y="2000387"/>
                    <a:pt x="2551038" y="2090364"/>
                    <a:pt x="2486507" y="2143403"/>
                  </a:cubicBezTo>
                  <a:cubicBezTo>
                    <a:pt x="2373089" y="2237169"/>
                    <a:pt x="2229360" y="2208755"/>
                    <a:pt x="2122786" y="2128249"/>
                  </a:cubicBezTo>
                  <a:cubicBezTo>
                    <a:pt x="2099321" y="2154769"/>
                    <a:pt x="2069988" y="2170870"/>
                    <a:pt x="2034789" y="2168976"/>
                  </a:cubicBezTo>
                  <a:cubicBezTo>
                    <a:pt x="1979058" y="2166134"/>
                    <a:pt x="1949725" y="2108359"/>
                    <a:pt x="1937015" y="2061950"/>
                  </a:cubicBezTo>
                  <a:cubicBezTo>
                    <a:pt x="1927237" y="2097941"/>
                    <a:pt x="1912571" y="2135826"/>
                    <a:pt x="1883238" y="2160452"/>
                  </a:cubicBezTo>
                  <a:cubicBezTo>
                    <a:pt x="1854884" y="2184130"/>
                    <a:pt x="1806974" y="2186024"/>
                    <a:pt x="1778620" y="2161399"/>
                  </a:cubicBezTo>
                  <a:cubicBezTo>
                    <a:pt x="1747332" y="2132985"/>
                    <a:pt x="1732666" y="2093205"/>
                    <a:pt x="1716044" y="2055320"/>
                  </a:cubicBezTo>
                  <a:cubicBezTo>
                    <a:pt x="1694533" y="2109307"/>
                    <a:pt x="1643691" y="2086575"/>
                    <a:pt x="1600670" y="2049637"/>
                  </a:cubicBezTo>
                  <a:cubicBezTo>
                    <a:pt x="1609470" y="2067633"/>
                    <a:pt x="1618269" y="2084681"/>
                    <a:pt x="1626092" y="2102677"/>
                  </a:cubicBezTo>
                  <a:cubicBezTo>
                    <a:pt x="1645646" y="2147191"/>
                    <a:pt x="1666180" y="2199284"/>
                    <a:pt x="1665202" y="2248534"/>
                  </a:cubicBezTo>
                  <a:cubicBezTo>
                    <a:pt x="1664224" y="2280737"/>
                    <a:pt x="1648580" y="2327146"/>
                    <a:pt x="1614358" y="2340406"/>
                  </a:cubicBezTo>
                  <a:cubicBezTo>
                    <a:pt x="1605559" y="2344194"/>
                    <a:pt x="1597737" y="2344194"/>
                    <a:pt x="1589915" y="2343247"/>
                  </a:cubicBezTo>
                  <a:cubicBezTo>
                    <a:pt x="1622181" y="2401969"/>
                    <a:pt x="1642713" y="2476793"/>
                    <a:pt x="1594804" y="2506153"/>
                  </a:cubicBezTo>
                  <a:cubicBezTo>
                    <a:pt x="1565471" y="2525096"/>
                    <a:pt x="1526362" y="2518466"/>
                    <a:pt x="1490185" y="2499524"/>
                  </a:cubicBezTo>
                  <a:cubicBezTo>
                    <a:pt x="1498007" y="2511836"/>
                    <a:pt x="1504851" y="2524149"/>
                    <a:pt x="1511696" y="2535515"/>
                  </a:cubicBezTo>
                  <a:cubicBezTo>
                    <a:pt x="1539072" y="2585712"/>
                    <a:pt x="1574271" y="2656747"/>
                    <a:pt x="1553739" y="2714522"/>
                  </a:cubicBezTo>
                  <a:cubicBezTo>
                    <a:pt x="1510718" y="2831966"/>
                    <a:pt x="1372856" y="2756195"/>
                    <a:pt x="1289747" y="2691791"/>
                  </a:cubicBezTo>
                  <a:cubicBezTo>
                    <a:pt x="1302458" y="2718310"/>
                    <a:pt x="1303436" y="2746724"/>
                    <a:pt x="1272148" y="2763773"/>
                  </a:cubicBezTo>
                  <a:cubicBezTo>
                    <a:pt x="1249660" y="2775138"/>
                    <a:pt x="1225216" y="2777032"/>
                    <a:pt x="1201751" y="2773244"/>
                  </a:cubicBezTo>
                  <a:cubicBezTo>
                    <a:pt x="1234016" y="2802605"/>
                    <a:pt x="1258459" y="2838596"/>
                    <a:pt x="1254548" y="2872692"/>
                  </a:cubicBezTo>
                  <a:cubicBezTo>
                    <a:pt x="1249660" y="2914366"/>
                    <a:pt x="1208595" y="2908683"/>
                    <a:pt x="1170463" y="2891635"/>
                  </a:cubicBezTo>
                  <a:cubicBezTo>
                    <a:pt x="1198817" y="2927626"/>
                    <a:pt x="1219350" y="2969299"/>
                    <a:pt x="1234016" y="3008132"/>
                  </a:cubicBezTo>
                  <a:cubicBezTo>
                    <a:pt x="1251615" y="3054541"/>
                    <a:pt x="1270193" y="3135994"/>
                    <a:pt x="1209572" y="3163461"/>
                  </a:cubicBezTo>
                  <a:cubicBezTo>
                    <a:pt x="1158730" y="3187139"/>
                    <a:pt x="1111798" y="3139783"/>
                    <a:pt x="1084421" y="3102844"/>
                  </a:cubicBezTo>
                  <a:cubicBezTo>
                    <a:pt x="1077577" y="3093373"/>
                    <a:pt x="1070733" y="3082955"/>
                    <a:pt x="1063888" y="3073484"/>
                  </a:cubicBezTo>
                  <a:cubicBezTo>
                    <a:pt x="1063888" y="3079166"/>
                    <a:pt x="1063888" y="3084849"/>
                    <a:pt x="1062910" y="3089585"/>
                  </a:cubicBezTo>
                  <a:cubicBezTo>
                    <a:pt x="1059977" y="3148307"/>
                    <a:pt x="1049222" y="3222183"/>
                    <a:pt x="1004246" y="3265751"/>
                  </a:cubicBezTo>
                  <a:cubicBezTo>
                    <a:pt x="961225" y="3307424"/>
                    <a:pt x="896694" y="3297953"/>
                    <a:pt x="859540" y="3253438"/>
                  </a:cubicBezTo>
                  <a:cubicBezTo>
                    <a:pt x="831185" y="3218394"/>
                    <a:pt x="812608" y="3174826"/>
                    <a:pt x="802831" y="3130311"/>
                  </a:cubicBezTo>
                  <a:cubicBezTo>
                    <a:pt x="795008" y="3172932"/>
                    <a:pt x="778387" y="3216500"/>
                    <a:pt x="748076" y="3243019"/>
                  </a:cubicBezTo>
                  <a:cubicBezTo>
                    <a:pt x="727544" y="3261015"/>
                    <a:pt x="704078" y="3267645"/>
                    <a:pt x="676701" y="3260068"/>
                  </a:cubicBezTo>
                  <a:cubicBezTo>
                    <a:pt x="664968" y="3257227"/>
                    <a:pt x="663991" y="3228813"/>
                    <a:pt x="663991" y="3219341"/>
                  </a:cubicBezTo>
                  <a:cubicBezTo>
                    <a:pt x="663991" y="3213659"/>
                    <a:pt x="663991" y="3208923"/>
                    <a:pt x="664968" y="3204187"/>
                  </a:cubicBezTo>
                  <a:cubicBezTo>
                    <a:pt x="650302" y="3219341"/>
                    <a:pt x="633680" y="3229760"/>
                    <a:pt x="611193" y="3228813"/>
                  </a:cubicBezTo>
                  <a:cubicBezTo>
                    <a:pt x="582838" y="3226918"/>
                    <a:pt x="563283" y="3191875"/>
                    <a:pt x="561327" y="3167249"/>
                  </a:cubicBezTo>
                  <a:cubicBezTo>
                    <a:pt x="559372" y="3137888"/>
                    <a:pt x="565239" y="3106633"/>
                    <a:pt x="575994" y="3075378"/>
                  </a:cubicBezTo>
                  <a:cubicBezTo>
                    <a:pt x="573061" y="3078219"/>
                    <a:pt x="570127" y="3081061"/>
                    <a:pt x="567194" y="3083902"/>
                  </a:cubicBezTo>
                  <a:cubicBezTo>
                    <a:pt x="540795" y="3108527"/>
                    <a:pt x="496796" y="3146413"/>
                    <a:pt x="456709" y="3130311"/>
                  </a:cubicBezTo>
                  <a:cubicBezTo>
                    <a:pt x="404888" y="3109474"/>
                    <a:pt x="409777" y="3043176"/>
                    <a:pt x="429332" y="3002449"/>
                  </a:cubicBezTo>
                  <a:cubicBezTo>
                    <a:pt x="434220" y="2991083"/>
                    <a:pt x="441065" y="2979718"/>
                    <a:pt x="447909" y="2969299"/>
                  </a:cubicBezTo>
                  <a:cubicBezTo>
                    <a:pt x="446931" y="2969299"/>
                    <a:pt x="445954" y="2970247"/>
                    <a:pt x="445954" y="2970247"/>
                  </a:cubicBezTo>
                  <a:cubicBezTo>
                    <a:pt x="411733" y="2984453"/>
                    <a:pt x="353068" y="3002449"/>
                    <a:pt x="328624" y="2962669"/>
                  </a:cubicBezTo>
                  <a:cubicBezTo>
                    <a:pt x="291470" y="2899212"/>
                    <a:pt x="367734" y="2844278"/>
                    <a:pt x="443020" y="2813023"/>
                  </a:cubicBezTo>
                  <a:cubicBezTo>
                    <a:pt x="421510" y="2812076"/>
                    <a:pt x="400977" y="2806393"/>
                    <a:pt x="388267" y="2792186"/>
                  </a:cubicBezTo>
                  <a:cubicBezTo>
                    <a:pt x="372623" y="2775138"/>
                    <a:pt x="374578" y="2759984"/>
                    <a:pt x="386311" y="2748618"/>
                  </a:cubicBezTo>
                  <a:cubicBezTo>
                    <a:pt x="352090" y="2750513"/>
                    <a:pt x="316891" y="2747671"/>
                    <a:pt x="284625" y="2743883"/>
                  </a:cubicBezTo>
                  <a:cubicBezTo>
                    <a:pt x="245516" y="2739147"/>
                    <a:pt x="172185" y="2722099"/>
                    <a:pt x="176096" y="2670954"/>
                  </a:cubicBezTo>
                  <a:cubicBezTo>
                    <a:pt x="181963" y="2599919"/>
                    <a:pt x="260182" y="2563928"/>
                    <a:pt x="324713" y="2558245"/>
                  </a:cubicBezTo>
                  <a:cubicBezTo>
                    <a:pt x="377512" y="2553510"/>
                    <a:pt x="430309" y="2559193"/>
                    <a:pt x="482130" y="2569611"/>
                  </a:cubicBezTo>
                  <a:cubicBezTo>
                    <a:pt x="430309" y="2544039"/>
                    <a:pt x="381422" y="2507101"/>
                    <a:pt x="400977" y="2463533"/>
                  </a:cubicBezTo>
                  <a:cubicBezTo>
                    <a:pt x="412711" y="2438907"/>
                    <a:pt x="436176" y="2429436"/>
                    <a:pt x="463553" y="2428489"/>
                  </a:cubicBezTo>
                  <a:cubicBezTo>
                    <a:pt x="423465" y="2405758"/>
                    <a:pt x="365778" y="2371661"/>
                    <a:pt x="356978" y="2325252"/>
                  </a:cubicBezTo>
                  <a:cubicBezTo>
                    <a:pt x="347201" y="2276948"/>
                    <a:pt x="389244" y="2249482"/>
                    <a:pt x="436176" y="2255164"/>
                  </a:cubicBezTo>
                  <a:cubicBezTo>
                    <a:pt x="476263" y="2260847"/>
                    <a:pt x="514395" y="2275054"/>
                    <a:pt x="551550" y="2293049"/>
                  </a:cubicBezTo>
                  <a:cubicBezTo>
                    <a:pt x="549594" y="2290208"/>
                    <a:pt x="547639" y="2287367"/>
                    <a:pt x="544706" y="2284525"/>
                  </a:cubicBezTo>
                  <a:cubicBezTo>
                    <a:pt x="541773" y="2280737"/>
                    <a:pt x="541773" y="2276001"/>
                    <a:pt x="546661" y="2273160"/>
                  </a:cubicBezTo>
                  <a:cubicBezTo>
                    <a:pt x="568172" y="2259900"/>
                    <a:pt x="593593" y="2255164"/>
                    <a:pt x="619014" y="2255164"/>
                  </a:cubicBezTo>
                  <a:cubicBezTo>
                    <a:pt x="595548" y="2239063"/>
                    <a:pt x="574038" y="2221068"/>
                    <a:pt x="554483" y="2204966"/>
                  </a:cubicBezTo>
                  <a:cubicBezTo>
                    <a:pt x="512440" y="2169923"/>
                    <a:pt x="432265" y="2105518"/>
                    <a:pt x="441065" y="2043007"/>
                  </a:cubicBezTo>
                  <a:cubicBezTo>
                    <a:pt x="451820" y="1963449"/>
                    <a:pt x="521240" y="1987127"/>
                    <a:pt x="589682" y="2032589"/>
                  </a:cubicBezTo>
                  <a:cubicBezTo>
                    <a:pt x="584793" y="2019329"/>
                    <a:pt x="582838" y="2006069"/>
                    <a:pt x="582838" y="1990915"/>
                  </a:cubicBezTo>
                  <a:cubicBezTo>
                    <a:pt x="582838" y="1988074"/>
                    <a:pt x="584793" y="1984286"/>
                    <a:pt x="587726" y="1984286"/>
                  </a:cubicBezTo>
                  <a:cubicBezTo>
                    <a:pt x="641503" y="1975761"/>
                    <a:pt x="690390" y="2000387"/>
                    <a:pt x="732433" y="2032589"/>
                  </a:cubicBezTo>
                  <a:cubicBezTo>
                    <a:pt x="718744" y="2008911"/>
                    <a:pt x="711900" y="1982391"/>
                    <a:pt x="721678" y="1954924"/>
                  </a:cubicBezTo>
                  <a:cubicBezTo>
                    <a:pt x="722656" y="1952083"/>
                    <a:pt x="725589" y="1949241"/>
                    <a:pt x="728522" y="1950189"/>
                  </a:cubicBezTo>
                  <a:cubicBezTo>
                    <a:pt x="761765" y="1952083"/>
                    <a:pt x="792075" y="1963449"/>
                    <a:pt x="820430" y="1980497"/>
                  </a:cubicBezTo>
                  <a:cubicBezTo>
                    <a:pt x="806742" y="1962502"/>
                    <a:pt x="794030" y="1943559"/>
                    <a:pt x="782298" y="1924616"/>
                  </a:cubicBezTo>
                  <a:cubicBezTo>
                    <a:pt x="758832" y="1885784"/>
                    <a:pt x="707989" y="1806225"/>
                    <a:pt x="746121" y="1762657"/>
                  </a:cubicBezTo>
                  <a:cubicBezTo>
                    <a:pt x="786209" y="1717195"/>
                    <a:pt x="842918" y="1761710"/>
                    <a:pt x="890828" y="1821379"/>
                  </a:cubicBezTo>
                  <a:cubicBezTo>
                    <a:pt x="875183" y="1786336"/>
                    <a:pt x="860517" y="1748450"/>
                    <a:pt x="859540" y="1710565"/>
                  </a:cubicBezTo>
                  <a:cubicBezTo>
                    <a:pt x="858562" y="1674574"/>
                    <a:pt x="879095" y="1643319"/>
                    <a:pt x="920160" y="1644266"/>
                  </a:cubicBezTo>
                  <a:cubicBezTo>
                    <a:pt x="951447" y="1646161"/>
                    <a:pt x="978824" y="1673627"/>
                    <a:pt x="1000335" y="1702041"/>
                  </a:cubicBezTo>
                  <a:cubicBezTo>
                    <a:pt x="982735" y="1650896"/>
                    <a:pt x="969047" y="1595962"/>
                    <a:pt x="974914" y="1545765"/>
                  </a:cubicBezTo>
                  <a:cubicBezTo>
                    <a:pt x="978824" y="1510721"/>
                    <a:pt x="998380" y="1503144"/>
                    <a:pt x="1021845" y="1507879"/>
                  </a:cubicBezTo>
                  <a:cubicBezTo>
                    <a:pt x="984691" y="1467153"/>
                    <a:pt x="963181" y="1416008"/>
                    <a:pt x="1011090" y="1380964"/>
                  </a:cubicBezTo>
                  <a:cubicBezTo>
                    <a:pt x="1029667" y="1367704"/>
                    <a:pt x="1053133" y="1362022"/>
                    <a:pt x="1078555" y="1361075"/>
                  </a:cubicBezTo>
                  <a:cubicBezTo>
                    <a:pt x="1036512" y="1335502"/>
                    <a:pt x="1011090" y="1300458"/>
                    <a:pt x="1041400" y="1255943"/>
                  </a:cubicBezTo>
                  <a:cubicBezTo>
                    <a:pt x="1070733" y="1213323"/>
                    <a:pt x="1130375" y="1207640"/>
                    <a:pt x="1178284" y="1209534"/>
                  </a:cubicBezTo>
                  <a:cubicBezTo>
                    <a:pt x="1199795" y="1210481"/>
                    <a:pt x="1222283" y="1212375"/>
                    <a:pt x="1244771" y="1216164"/>
                  </a:cubicBezTo>
                  <a:cubicBezTo>
                    <a:pt x="1218372" y="1200063"/>
                    <a:pt x="1193929" y="1180173"/>
                    <a:pt x="1174373" y="1156495"/>
                  </a:cubicBezTo>
                  <a:cubicBezTo>
                    <a:pt x="1171440" y="1152706"/>
                    <a:pt x="1171440" y="1147971"/>
                    <a:pt x="1176329" y="1145129"/>
                  </a:cubicBezTo>
                  <a:cubicBezTo>
                    <a:pt x="1231083" y="1114821"/>
                    <a:pt x="1290725" y="1125240"/>
                    <a:pt x="1347434" y="1146076"/>
                  </a:cubicBezTo>
                  <a:cubicBezTo>
                    <a:pt x="1322013" y="1130922"/>
                    <a:pt x="1295614" y="1115768"/>
                    <a:pt x="1272148" y="1097773"/>
                  </a:cubicBezTo>
                  <a:cubicBezTo>
                    <a:pt x="1235972" y="1071253"/>
                    <a:pt x="1176329" y="1028633"/>
                    <a:pt x="1178284" y="978434"/>
                  </a:cubicBezTo>
                  <a:cubicBezTo>
                    <a:pt x="1180240" y="928237"/>
                    <a:pt x="1230105" y="896034"/>
                    <a:pt x="1278992" y="904559"/>
                  </a:cubicBezTo>
                  <a:cubicBezTo>
                    <a:pt x="1314191" y="911188"/>
                    <a:pt x="1347434" y="926342"/>
                    <a:pt x="1377744" y="945285"/>
                  </a:cubicBezTo>
                  <a:cubicBezTo>
                    <a:pt x="1359167" y="921607"/>
                    <a:pt x="1347434" y="896034"/>
                    <a:pt x="1350368" y="867621"/>
                  </a:cubicBezTo>
                  <a:cubicBezTo>
                    <a:pt x="1351346" y="863832"/>
                    <a:pt x="1355257" y="859096"/>
                    <a:pt x="1360145" y="860991"/>
                  </a:cubicBezTo>
                  <a:cubicBezTo>
                    <a:pt x="1377744" y="867621"/>
                    <a:pt x="1394366" y="876145"/>
                    <a:pt x="1410010" y="886563"/>
                  </a:cubicBezTo>
                  <a:cubicBezTo>
                    <a:pt x="1395344" y="862885"/>
                    <a:pt x="1381655" y="838259"/>
                    <a:pt x="1368945" y="814581"/>
                  </a:cubicBezTo>
                  <a:cubicBezTo>
                    <a:pt x="1354279" y="784273"/>
                    <a:pt x="1315169" y="707556"/>
                    <a:pt x="1360145" y="681983"/>
                  </a:cubicBezTo>
                  <a:cubicBezTo>
                    <a:pt x="1397300" y="660199"/>
                    <a:pt x="1435432" y="678195"/>
                    <a:pt x="1463786" y="704714"/>
                  </a:cubicBezTo>
                  <a:cubicBezTo>
                    <a:pt x="1459875" y="653570"/>
                    <a:pt x="1459875" y="583482"/>
                    <a:pt x="1508763" y="555068"/>
                  </a:cubicBezTo>
                  <a:cubicBezTo>
                    <a:pt x="1560583" y="524760"/>
                    <a:pt x="1590893" y="561698"/>
                    <a:pt x="1607514" y="613790"/>
                  </a:cubicBezTo>
                  <a:cubicBezTo>
                    <a:pt x="1612403" y="576852"/>
                    <a:pt x="1622181" y="520971"/>
                    <a:pt x="1665202" y="507712"/>
                  </a:cubicBezTo>
                  <a:cubicBezTo>
                    <a:pt x="1708223" y="494452"/>
                    <a:pt x="1733643" y="525707"/>
                    <a:pt x="1748310" y="567381"/>
                  </a:cubicBezTo>
                  <a:cubicBezTo>
                    <a:pt x="1748310" y="565486"/>
                    <a:pt x="1748310" y="563592"/>
                    <a:pt x="1748310" y="561698"/>
                  </a:cubicBezTo>
                  <a:cubicBezTo>
                    <a:pt x="1749288" y="511500"/>
                    <a:pt x="1750265" y="453725"/>
                    <a:pt x="1769820" y="406369"/>
                  </a:cubicBezTo>
                  <a:cubicBezTo>
                    <a:pt x="1798175" y="338176"/>
                    <a:pt x="1865639" y="359012"/>
                    <a:pt x="1893994" y="415840"/>
                  </a:cubicBezTo>
                  <a:cubicBezTo>
                    <a:pt x="1937015" y="501082"/>
                    <a:pt x="1938970" y="608107"/>
                    <a:pt x="1937015" y="701873"/>
                  </a:cubicBezTo>
                  <a:cubicBezTo>
                    <a:pt x="1937015" y="716080"/>
                    <a:pt x="1937015" y="732181"/>
                    <a:pt x="1936037" y="747335"/>
                  </a:cubicBezTo>
                  <a:cubicBezTo>
                    <a:pt x="1956569" y="717974"/>
                    <a:pt x="2005456" y="666829"/>
                    <a:pt x="2033811" y="714186"/>
                  </a:cubicBezTo>
                  <a:cubicBezTo>
                    <a:pt x="2064122" y="764383"/>
                    <a:pt x="2032834" y="846784"/>
                    <a:pt x="2016212" y="896034"/>
                  </a:cubicBezTo>
                  <a:cubicBezTo>
                    <a:pt x="2020123" y="893193"/>
                    <a:pt x="2024034" y="891299"/>
                    <a:pt x="2026967" y="889404"/>
                  </a:cubicBezTo>
                  <a:cubicBezTo>
                    <a:pt x="2065099" y="869515"/>
                    <a:pt x="2108120" y="894140"/>
                    <a:pt x="2106165" y="936761"/>
                  </a:cubicBezTo>
                  <a:cubicBezTo>
                    <a:pt x="2103231" y="997377"/>
                    <a:pt x="2060211" y="1056099"/>
                    <a:pt x="2024034" y="1102508"/>
                  </a:cubicBezTo>
                  <a:cubicBezTo>
                    <a:pt x="2022079" y="1105350"/>
                    <a:pt x="2020123" y="1108191"/>
                    <a:pt x="2018168" y="1110086"/>
                  </a:cubicBezTo>
                  <a:cubicBezTo>
                    <a:pt x="2032834" y="1101562"/>
                    <a:pt x="2048477" y="1094932"/>
                    <a:pt x="2063144" y="1090196"/>
                  </a:cubicBezTo>
                  <a:cubicBezTo>
                    <a:pt x="2106165" y="1077883"/>
                    <a:pt x="2148208" y="1104403"/>
                    <a:pt x="2134519" y="1150812"/>
                  </a:cubicBezTo>
                  <a:cubicBezTo>
                    <a:pt x="2121808" y="1192486"/>
                    <a:pt x="2091498" y="1229424"/>
                    <a:pt x="2059233" y="1262573"/>
                  </a:cubicBezTo>
                  <a:cubicBezTo>
                    <a:pt x="2094432" y="1242683"/>
                    <a:pt x="2134519" y="1227529"/>
                    <a:pt x="2170696" y="1241737"/>
                  </a:cubicBezTo>
                  <a:cubicBezTo>
                    <a:pt x="2189273" y="1249313"/>
                    <a:pt x="2201005" y="1259732"/>
                    <a:pt x="2207850" y="1272992"/>
                  </a:cubicBezTo>
                  <a:cubicBezTo>
                    <a:pt x="2236204" y="1236054"/>
                    <a:pt x="2273359" y="1199116"/>
                    <a:pt x="2317357" y="1196274"/>
                  </a:cubicBezTo>
                  <a:cubicBezTo>
                    <a:pt x="2377000" y="1192486"/>
                    <a:pt x="2386777" y="1252155"/>
                    <a:pt x="2378955" y="1298564"/>
                  </a:cubicBezTo>
                  <a:cubicBezTo>
                    <a:pt x="2409266" y="1273939"/>
                    <a:pt x="2453264" y="1249313"/>
                    <a:pt x="2478685" y="1287199"/>
                  </a:cubicBezTo>
                  <a:cubicBezTo>
                    <a:pt x="2509973" y="1332661"/>
                    <a:pt x="2468908" y="1404642"/>
                    <a:pt x="2445442" y="1444422"/>
                  </a:cubicBezTo>
                  <a:cubicBezTo>
                    <a:pt x="2444464" y="1446316"/>
                    <a:pt x="2442509" y="1448211"/>
                    <a:pt x="2441531" y="1450105"/>
                  </a:cubicBezTo>
                  <a:cubicBezTo>
                    <a:pt x="2473796" y="1437792"/>
                    <a:pt x="2508017" y="1434951"/>
                    <a:pt x="2540283" y="1445369"/>
                  </a:cubicBezTo>
                  <a:cubicBezTo>
                    <a:pt x="2543216" y="1446316"/>
                    <a:pt x="2546150" y="1449158"/>
                    <a:pt x="2546150" y="1451999"/>
                  </a:cubicBezTo>
                  <a:cubicBezTo>
                    <a:pt x="2547127" y="1523034"/>
                    <a:pt x="2490419" y="1575126"/>
                    <a:pt x="2426865" y="1613958"/>
                  </a:cubicBezTo>
                  <a:cubicBezTo>
                    <a:pt x="2515839" y="1601645"/>
                    <a:pt x="2612637" y="1625324"/>
                    <a:pt x="2602859" y="1732349"/>
                  </a:cubicBezTo>
                  <a:close/>
                </a:path>
              </a:pathLst>
            </a:custGeom>
            <a:solidFill>
              <a:srgbClr val="3E7C3B">
                <a:alpha val="50000"/>
              </a:srgbClr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EF2BB139-BD80-EB4D-04E9-6ABDE72D1BC0}"/>
                </a:ext>
              </a:extLst>
            </p:cNvPr>
            <p:cNvSpPr/>
            <p:nvPr/>
          </p:nvSpPr>
          <p:spPr>
            <a:xfrm>
              <a:off x="8917019" y="-1696517"/>
              <a:ext cx="3920726" cy="3750015"/>
            </a:xfrm>
            <a:custGeom>
              <a:avLst/>
              <a:gdLst>
                <a:gd name="connsiteX0" fmla="*/ 3821028 w 3920726"/>
                <a:gd name="connsiteY0" fmla="*/ 2206861 h 3750015"/>
                <a:gd name="connsiteX1" fmla="*/ 3816139 w 3920726"/>
                <a:gd name="connsiteY1" fmla="*/ 2194548 h 3750015"/>
                <a:gd name="connsiteX2" fmla="*/ 3874803 w 3920726"/>
                <a:gd name="connsiteY2" fmla="*/ 2032589 h 3750015"/>
                <a:gd name="connsiteX3" fmla="*/ 3670455 w 3920726"/>
                <a:gd name="connsiteY3" fmla="*/ 2028800 h 3750015"/>
                <a:gd name="connsiteX4" fmla="*/ 3665565 w 3920726"/>
                <a:gd name="connsiteY4" fmla="*/ 2017435 h 3750015"/>
                <a:gd name="connsiteX5" fmla="*/ 3734009 w 3920726"/>
                <a:gd name="connsiteY5" fmla="*/ 1838428 h 3750015"/>
                <a:gd name="connsiteX6" fmla="*/ 3691965 w 3920726"/>
                <a:gd name="connsiteY6" fmla="*/ 1774970 h 3750015"/>
                <a:gd name="connsiteX7" fmla="*/ 3587347 w 3920726"/>
                <a:gd name="connsiteY7" fmla="*/ 1803384 h 3750015"/>
                <a:gd name="connsiteX8" fmla="*/ 3578546 w 3920726"/>
                <a:gd name="connsiteY8" fmla="*/ 1793912 h 3750015"/>
                <a:gd name="connsiteX9" fmla="*/ 3598102 w 3920726"/>
                <a:gd name="connsiteY9" fmla="*/ 1715301 h 3750015"/>
                <a:gd name="connsiteX10" fmla="*/ 3517927 w 3920726"/>
                <a:gd name="connsiteY10" fmla="*/ 1739926 h 3750015"/>
                <a:gd name="connsiteX11" fmla="*/ 3506194 w 3920726"/>
                <a:gd name="connsiteY11" fmla="*/ 1733296 h 3750015"/>
                <a:gd name="connsiteX12" fmla="*/ 3482728 w 3920726"/>
                <a:gd name="connsiteY12" fmla="*/ 1564707 h 3750015"/>
                <a:gd name="connsiteX13" fmla="*/ 3427974 w 3920726"/>
                <a:gd name="connsiteY13" fmla="*/ 1516404 h 3750015"/>
                <a:gd name="connsiteX14" fmla="*/ 3349754 w 3920726"/>
                <a:gd name="connsiteY14" fmla="*/ 1577967 h 3750015"/>
                <a:gd name="connsiteX15" fmla="*/ 3337044 w 3920726"/>
                <a:gd name="connsiteY15" fmla="*/ 1574179 h 3750015"/>
                <a:gd name="connsiteX16" fmla="*/ 3323356 w 3920726"/>
                <a:gd name="connsiteY16" fmla="*/ 1484201 h 3750015"/>
                <a:gd name="connsiteX17" fmla="*/ 3318467 w 3920726"/>
                <a:gd name="connsiteY17" fmla="*/ 1396118 h 3750015"/>
                <a:gd name="connsiteX18" fmla="*/ 3325311 w 3920726"/>
                <a:gd name="connsiteY18" fmla="*/ 1393277 h 3750015"/>
                <a:gd name="connsiteX19" fmla="*/ 3371265 w 3920726"/>
                <a:gd name="connsiteY19" fmla="*/ 1425479 h 3750015"/>
                <a:gd name="connsiteX20" fmla="*/ 3405486 w 3920726"/>
                <a:gd name="connsiteY20" fmla="*/ 1390436 h 3750015"/>
                <a:gd name="connsiteX21" fmla="*/ 3348776 w 3920726"/>
                <a:gd name="connsiteY21" fmla="*/ 1309930 h 3750015"/>
                <a:gd name="connsiteX22" fmla="*/ 3353665 w 3920726"/>
                <a:gd name="connsiteY22" fmla="*/ 1303300 h 3750015"/>
                <a:gd name="connsiteX23" fmla="*/ 3406464 w 3920726"/>
                <a:gd name="connsiteY23" fmla="*/ 1308036 h 3750015"/>
                <a:gd name="connsiteX24" fmla="*/ 3412330 w 3920726"/>
                <a:gd name="connsiteY24" fmla="*/ 1261626 h 3750015"/>
                <a:gd name="connsiteX25" fmla="*/ 3354643 w 3920726"/>
                <a:gd name="connsiteY25" fmla="*/ 1205746 h 3750015"/>
                <a:gd name="connsiteX26" fmla="*/ 3217759 w 3920726"/>
                <a:gd name="connsiteY26" fmla="*/ 1134711 h 3750015"/>
                <a:gd name="connsiteX27" fmla="*/ 3221670 w 3920726"/>
                <a:gd name="connsiteY27" fmla="*/ 1127134 h 3750015"/>
                <a:gd name="connsiteX28" fmla="*/ 3282290 w 3920726"/>
                <a:gd name="connsiteY28" fmla="*/ 1132817 h 3750015"/>
                <a:gd name="connsiteX29" fmla="*/ 3313578 w 3920726"/>
                <a:gd name="connsiteY29" fmla="*/ 1084513 h 3750015"/>
                <a:gd name="connsiteX30" fmla="*/ 3210915 w 3920726"/>
                <a:gd name="connsiteY30" fmla="*/ 1043787 h 3750015"/>
                <a:gd name="connsiteX31" fmla="*/ 3209937 w 3920726"/>
                <a:gd name="connsiteY31" fmla="*/ 1036209 h 3750015"/>
                <a:gd name="connsiteX32" fmla="*/ 3309667 w 3920726"/>
                <a:gd name="connsiteY32" fmla="*/ 907400 h 3750015"/>
                <a:gd name="connsiteX33" fmla="*/ 3299889 w 3920726"/>
                <a:gd name="connsiteY33" fmla="*/ 865726 h 3750015"/>
                <a:gd name="connsiteX34" fmla="*/ 3254913 w 3920726"/>
                <a:gd name="connsiteY34" fmla="*/ 874250 h 3750015"/>
                <a:gd name="connsiteX35" fmla="*/ 3192337 w 3920726"/>
                <a:gd name="connsiteY35" fmla="*/ 928237 h 3750015"/>
                <a:gd name="connsiteX36" fmla="*/ 3185493 w 3920726"/>
                <a:gd name="connsiteY36" fmla="*/ 923501 h 3750015"/>
                <a:gd name="connsiteX37" fmla="*/ 3211893 w 3920726"/>
                <a:gd name="connsiteY37" fmla="*/ 825947 h 3750015"/>
                <a:gd name="connsiteX38" fmla="*/ 3186471 w 3920726"/>
                <a:gd name="connsiteY38" fmla="*/ 772908 h 3750015"/>
                <a:gd name="connsiteX39" fmla="*/ 3136606 w 3920726"/>
                <a:gd name="connsiteY39" fmla="*/ 813634 h 3750015"/>
                <a:gd name="connsiteX40" fmla="*/ 3129762 w 3920726"/>
                <a:gd name="connsiteY40" fmla="*/ 809846 h 3750015"/>
                <a:gd name="connsiteX41" fmla="*/ 3111184 w 3920726"/>
                <a:gd name="connsiteY41" fmla="*/ 714186 h 3750015"/>
                <a:gd name="connsiteX42" fmla="*/ 3109229 w 3920726"/>
                <a:gd name="connsiteY42" fmla="*/ 717027 h 3750015"/>
                <a:gd name="connsiteX43" fmla="*/ 3074030 w 3920726"/>
                <a:gd name="connsiteY43" fmla="*/ 825000 h 3750015"/>
                <a:gd name="connsiteX44" fmla="*/ 3051543 w 3920726"/>
                <a:gd name="connsiteY44" fmla="*/ 779538 h 3750015"/>
                <a:gd name="connsiteX45" fmla="*/ 3041765 w 3920726"/>
                <a:gd name="connsiteY45" fmla="*/ 768172 h 3750015"/>
                <a:gd name="connsiteX46" fmla="*/ 3040787 w 3920726"/>
                <a:gd name="connsiteY46" fmla="*/ 772908 h 3750015"/>
                <a:gd name="connsiteX47" fmla="*/ 3035898 w 3920726"/>
                <a:gd name="connsiteY47" fmla="*/ 843942 h 3750015"/>
                <a:gd name="connsiteX48" fmla="*/ 3027099 w 3920726"/>
                <a:gd name="connsiteY48" fmla="*/ 842995 h 3750015"/>
                <a:gd name="connsiteX49" fmla="*/ 2988966 w 3920726"/>
                <a:gd name="connsiteY49" fmla="*/ 765330 h 3750015"/>
                <a:gd name="connsiteX50" fmla="*/ 2968434 w 3920726"/>
                <a:gd name="connsiteY50" fmla="*/ 845837 h 3750015"/>
                <a:gd name="connsiteX51" fmla="*/ 2960612 w 3920726"/>
                <a:gd name="connsiteY51" fmla="*/ 845837 h 3750015"/>
                <a:gd name="connsiteX52" fmla="*/ 2951812 w 3920726"/>
                <a:gd name="connsiteY52" fmla="*/ 818370 h 3750015"/>
                <a:gd name="connsiteX53" fmla="*/ 2897059 w 3920726"/>
                <a:gd name="connsiteY53" fmla="*/ 776696 h 3750015"/>
                <a:gd name="connsiteX54" fmla="*/ 2899992 w 3920726"/>
                <a:gd name="connsiteY54" fmla="*/ 714186 h 3750015"/>
                <a:gd name="connsiteX55" fmla="*/ 2887281 w 3920726"/>
                <a:gd name="connsiteY55" fmla="*/ 711344 h 3750015"/>
                <a:gd name="connsiteX56" fmla="*/ 2813951 w 3920726"/>
                <a:gd name="connsiteY56" fmla="*/ 789009 h 3750015"/>
                <a:gd name="connsiteX57" fmla="*/ 2822750 w 3920726"/>
                <a:gd name="connsiteY57" fmla="*/ 656411 h 3750015"/>
                <a:gd name="connsiteX58" fmla="*/ 2762129 w 3920726"/>
                <a:gd name="connsiteY58" fmla="*/ 683878 h 3750015"/>
                <a:gd name="connsiteX59" fmla="*/ 2752352 w 3920726"/>
                <a:gd name="connsiteY59" fmla="*/ 670618 h 3750015"/>
                <a:gd name="connsiteX60" fmla="*/ 2647733 w 3920726"/>
                <a:gd name="connsiteY60" fmla="*/ 593900 h 3750015"/>
                <a:gd name="connsiteX61" fmla="*/ 2635023 w 3920726"/>
                <a:gd name="connsiteY61" fmla="*/ 663988 h 3750015"/>
                <a:gd name="connsiteX62" fmla="*/ 2579292 w 3920726"/>
                <a:gd name="connsiteY62" fmla="*/ 607160 h 3750015"/>
                <a:gd name="connsiteX63" fmla="*/ 2510849 w 3920726"/>
                <a:gd name="connsiteY63" fmla="*/ 574011 h 3750015"/>
                <a:gd name="connsiteX64" fmla="*/ 2507916 w 3920726"/>
                <a:gd name="connsiteY64" fmla="*/ 658305 h 3750015"/>
                <a:gd name="connsiteX65" fmla="*/ 2520627 w 3920726"/>
                <a:gd name="connsiteY65" fmla="*/ 699032 h 3750015"/>
                <a:gd name="connsiteX66" fmla="*/ 2458051 w 3920726"/>
                <a:gd name="connsiteY66" fmla="*/ 658305 h 3750015"/>
                <a:gd name="connsiteX67" fmla="*/ 2390587 w 3920726"/>
                <a:gd name="connsiteY67" fmla="*/ 629891 h 3750015"/>
                <a:gd name="connsiteX68" fmla="*/ 2442407 w 3920726"/>
                <a:gd name="connsiteY68" fmla="*/ 531390 h 3750015"/>
                <a:gd name="connsiteX69" fmla="*/ 2426763 w 3920726"/>
                <a:gd name="connsiteY69" fmla="*/ 466038 h 3750015"/>
                <a:gd name="connsiteX70" fmla="*/ 2356366 w 3920726"/>
                <a:gd name="connsiteY70" fmla="*/ 479298 h 3750015"/>
                <a:gd name="connsiteX71" fmla="*/ 2256636 w 3920726"/>
                <a:gd name="connsiteY71" fmla="*/ 564539 h 3750015"/>
                <a:gd name="connsiteX72" fmla="*/ 2245880 w 3920726"/>
                <a:gd name="connsiteY72" fmla="*/ 556962 h 3750015"/>
                <a:gd name="connsiteX73" fmla="*/ 2287923 w 3920726"/>
                <a:gd name="connsiteY73" fmla="*/ 402580 h 3750015"/>
                <a:gd name="connsiteX74" fmla="*/ 2247836 w 3920726"/>
                <a:gd name="connsiteY74" fmla="*/ 319233 h 3750015"/>
                <a:gd name="connsiteX75" fmla="*/ 2168638 w 3920726"/>
                <a:gd name="connsiteY75" fmla="*/ 382691 h 3750015"/>
                <a:gd name="connsiteX76" fmla="*/ 2157883 w 3920726"/>
                <a:gd name="connsiteY76" fmla="*/ 377008 h 3750015"/>
                <a:gd name="connsiteX77" fmla="*/ 2129529 w 3920726"/>
                <a:gd name="connsiteY77" fmla="*/ 226414 h 3750015"/>
                <a:gd name="connsiteX78" fmla="*/ 2125618 w 3920726"/>
                <a:gd name="connsiteY78" fmla="*/ 232097 h 3750015"/>
                <a:gd name="connsiteX79" fmla="*/ 2069887 w 3920726"/>
                <a:gd name="connsiteY79" fmla="*/ 402580 h 3750015"/>
                <a:gd name="connsiteX80" fmla="*/ 2034688 w 3920726"/>
                <a:gd name="connsiteY80" fmla="*/ 331546 h 3750015"/>
                <a:gd name="connsiteX81" fmla="*/ 2020021 w 3920726"/>
                <a:gd name="connsiteY81" fmla="*/ 313550 h 3750015"/>
                <a:gd name="connsiteX82" fmla="*/ 2019043 w 3920726"/>
                <a:gd name="connsiteY82" fmla="*/ 320180 h 3750015"/>
                <a:gd name="connsiteX83" fmla="*/ 2010244 w 3920726"/>
                <a:gd name="connsiteY83" fmla="*/ 432888 h 3750015"/>
                <a:gd name="connsiteX84" fmla="*/ 1997533 w 3920726"/>
                <a:gd name="connsiteY84" fmla="*/ 431941 h 3750015"/>
                <a:gd name="connsiteX85" fmla="*/ 1937890 w 3920726"/>
                <a:gd name="connsiteY85" fmla="*/ 309762 h 3750015"/>
                <a:gd name="connsiteX86" fmla="*/ 1904647 w 3920726"/>
                <a:gd name="connsiteY86" fmla="*/ 436677 h 3750015"/>
                <a:gd name="connsiteX87" fmla="*/ 1891937 w 3920726"/>
                <a:gd name="connsiteY87" fmla="*/ 436677 h 3750015"/>
                <a:gd name="connsiteX88" fmla="*/ 1878249 w 3920726"/>
                <a:gd name="connsiteY88" fmla="*/ 393109 h 3750015"/>
                <a:gd name="connsiteX89" fmla="*/ 1792207 w 3920726"/>
                <a:gd name="connsiteY89" fmla="*/ 326810 h 3750015"/>
                <a:gd name="connsiteX90" fmla="*/ 1796118 w 3920726"/>
                <a:gd name="connsiteY90" fmla="*/ 228309 h 3750015"/>
                <a:gd name="connsiteX91" fmla="*/ 1776563 w 3920726"/>
                <a:gd name="connsiteY91" fmla="*/ 222626 h 3750015"/>
                <a:gd name="connsiteX92" fmla="*/ 1660211 w 3920726"/>
                <a:gd name="connsiteY92" fmla="*/ 345753 h 3750015"/>
                <a:gd name="connsiteX93" fmla="*/ 1673900 w 3920726"/>
                <a:gd name="connsiteY93" fmla="*/ 135490 h 3750015"/>
                <a:gd name="connsiteX94" fmla="*/ 1579058 w 3920726"/>
                <a:gd name="connsiteY94" fmla="*/ 179058 h 3750015"/>
                <a:gd name="connsiteX95" fmla="*/ 1564392 w 3920726"/>
                <a:gd name="connsiteY95" fmla="*/ 157274 h 3750015"/>
                <a:gd name="connsiteX96" fmla="*/ 1398176 w 3920726"/>
                <a:gd name="connsiteY96" fmla="*/ 36041 h 3750015"/>
                <a:gd name="connsiteX97" fmla="*/ 1378621 w 3920726"/>
                <a:gd name="connsiteY97" fmla="*/ 146855 h 3750015"/>
                <a:gd name="connsiteX98" fmla="*/ 1290624 w 3920726"/>
                <a:gd name="connsiteY98" fmla="*/ 57825 h 3750015"/>
                <a:gd name="connsiteX99" fmla="*/ 1183072 w 3920726"/>
                <a:gd name="connsiteY99" fmla="*/ 4786 h 3750015"/>
                <a:gd name="connsiteX100" fmla="*/ 1179161 w 3920726"/>
                <a:gd name="connsiteY100" fmla="*/ 137384 h 3750015"/>
                <a:gd name="connsiteX101" fmla="*/ 1198716 w 3920726"/>
                <a:gd name="connsiteY101" fmla="*/ 200842 h 3750015"/>
                <a:gd name="connsiteX102" fmla="*/ 1099963 w 3920726"/>
                <a:gd name="connsiteY102" fmla="*/ 136437 h 3750015"/>
                <a:gd name="connsiteX103" fmla="*/ 897570 w 3920726"/>
                <a:gd name="connsiteY103" fmla="*/ 101393 h 3750015"/>
                <a:gd name="connsiteX104" fmla="*/ 880948 w 3920726"/>
                <a:gd name="connsiteY104" fmla="*/ 127913 h 3750015"/>
                <a:gd name="connsiteX105" fmla="*/ 884859 w 3920726"/>
                <a:gd name="connsiteY105" fmla="*/ 126966 h 3750015"/>
                <a:gd name="connsiteX106" fmla="*/ 1063787 w 3920726"/>
                <a:gd name="connsiteY106" fmla="*/ 238727 h 3750015"/>
                <a:gd name="connsiteX107" fmla="*/ 1093119 w 3920726"/>
                <a:gd name="connsiteY107" fmla="*/ 165798 h 3750015"/>
                <a:gd name="connsiteX108" fmla="*/ 1151784 w 3920726"/>
                <a:gd name="connsiteY108" fmla="*/ 235886 h 3750015"/>
                <a:gd name="connsiteX109" fmla="*/ 1185027 w 3920726"/>
                <a:gd name="connsiteY109" fmla="*/ 216943 h 3750015"/>
                <a:gd name="connsiteX110" fmla="*/ 1272046 w 3920726"/>
                <a:gd name="connsiteY110" fmla="*/ 279453 h 3750015"/>
                <a:gd name="connsiteX111" fmla="*/ 1369821 w 3920726"/>
                <a:gd name="connsiteY111" fmla="*/ 575905 h 3750015"/>
                <a:gd name="connsiteX112" fmla="*/ 1427508 w 3920726"/>
                <a:gd name="connsiteY112" fmla="*/ 379849 h 3750015"/>
                <a:gd name="connsiteX113" fmla="*/ 1438263 w 3920726"/>
                <a:gd name="connsiteY113" fmla="*/ 379849 h 3750015"/>
                <a:gd name="connsiteX114" fmla="*/ 1484217 w 3920726"/>
                <a:gd name="connsiteY114" fmla="*/ 503923 h 3750015"/>
                <a:gd name="connsiteX115" fmla="*/ 1532127 w 3920726"/>
                <a:gd name="connsiteY115" fmla="*/ 413946 h 3750015"/>
                <a:gd name="connsiteX116" fmla="*/ 1540926 w 3920726"/>
                <a:gd name="connsiteY116" fmla="*/ 412999 h 3750015"/>
                <a:gd name="connsiteX117" fmla="*/ 1614257 w 3920726"/>
                <a:gd name="connsiteY117" fmla="*/ 598636 h 3750015"/>
                <a:gd name="connsiteX118" fmla="*/ 1608391 w 3920726"/>
                <a:gd name="connsiteY118" fmla="*/ 723657 h 3750015"/>
                <a:gd name="connsiteX119" fmla="*/ 1735497 w 3920726"/>
                <a:gd name="connsiteY119" fmla="*/ 585376 h 3750015"/>
                <a:gd name="connsiteX120" fmla="*/ 1742341 w 3920726"/>
                <a:gd name="connsiteY120" fmla="*/ 589165 h 3750015"/>
                <a:gd name="connsiteX121" fmla="*/ 1759941 w 3920726"/>
                <a:gd name="connsiteY121" fmla="*/ 704714 h 3750015"/>
                <a:gd name="connsiteX122" fmla="*/ 1860649 w 3920726"/>
                <a:gd name="connsiteY122" fmla="*/ 665882 h 3750015"/>
                <a:gd name="connsiteX123" fmla="*/ 1878249 w 3920726"/>
                <a:gd name="connsiteY123" fmla="*/ 794692 h 3750015"/>
                <a:gd name="connsiteX124" fmla="*/ 1976023 w 3920726"/>
                <a:gd name="connsiteY124" fmla="*/ 744494 h 3750015"/>
                <a:gd name="connsiteX125" fmla="*/ 2062064 w 3920726"/>
                <a:gd name="connsiteY125" fmla="*/ 810793 h 3750015"/>
                <a:gd name="connsiteX126" fmla="*/ 2028821 w 3920726"/>
                <a:gd name="connsiteY126" fmla="*/ 927290 h 3750015"/>
                <a:gd name="connsiteX127" fmla="*/ 2129529 w 3920726"/>
                <a:gd name="connsiteY127" fmla="*/ 955704 h 3750015"/>
                <a:gd name="connsiteX128" fmla="*/ 2104108 w 3920726"/>
                <a:gd name="connsiteY128" fmla="*/ 1086407 h 3750015"/>
                <a:gd name="connsiteX129" fmla="*/ 2180372 w 3920726"/>
                <a:gd name="connsiteY129" fmla="*/ 1085460 h 3750015"/>
                <a:gd name="connsiteX130" fmla="*/ 2224370 w 3920726"/>
                <a:gd name="connsiteY130" fmla="*/ 1129028 h 3750015"/>
                <a:gd name="connsiteX131" fmla="*/ 2304545 w 3920726"/>
                <a:gd name="connsiteY131" fmla="*/ 1054205 h 3750015"/>
                <a:gd name="connsiteX132" fmla="*/ 2355388 w 3920726"/>
                <a:gd name="connsiteY132" fmla="*/ 1063676 h 3750015"/>
                <a:gd name="connsiteX133" fmla="*/ 2438496 w 3920726"/>
                <a:gd name="connsiteY133" fmla="*/ 968963 h 3750015"/>
                <a:gd name="connsiteX134" fmla="*/ 2445340 w 3920726"/>
                <a:gd name="connsiteY134" fmla="*/ 970858 h 3750015"/>
                <a:gd name="connsiteX135" fmla="*/ 2496183 w 3920726"/>
                <a:gd name="connsiteY135" fmla="*/ 1144182 h 3750015"/>
                <a:gd name="connsiteX136" fmla="*/ 2490316 w 3920726"/>
                <a:gd name="connsiteY136" fmla="*/ 1205746 h 3750015"/>
                <a:gd name="connsiteX137" fmla="*/ 2599824 w 3920726"/>
                <a:gd name="connsiteY137" fmla="*/ 1105350 h 3750015"/>
                <a:gd name="connsiteX138" fmla="*/ 2603735 w 3920726"/>
                <a:gd name="connsiteY138" fmla="*/ 1257838 h 3750015"/>
                <a:gd name="connsiteX139" fmla="*/ 2590047 w 3920726"/>
                <a:gd name="connsiteY139" fmla="*/ 1302353 h 3750015"/>
                <a:gd name="connsiteX140" fmla="*/ 2625246 w 3920726"/>
                <a:gd name="connsiteY140" fmla="*/ 1262573 h 3750015"/>
                <a:gd name="connsiteX141" fmla="*/ 2736709 w 3920726"/>
                <a:gd name="connsiteY141" fmla="*/ 1264467 h 3750015"/>
                <a:gd name="connsiteX142" fmla="*/ 2681954 w 3920726"/>
                <a:gd name="connsiteY142" fmla="*/ 1430215 h 3750015"/>
                <a:gd name="connsiteX143" fmla="*/ 2606668 w 3920726"/>
                <a:gd name="connsiteY143" fmla="*/ 1541029 h 3750015"/>
                <a:gd name="connsiteX144" fmla="*/ 2766041 w 3920726"/>
                <a:gd name="connsiteY144" fmla="*/ 1474730 h 3750015"/>
                <a:gd name="connsiteX145" fmla="*/ 2791462 w 3920726"/>
                <a:gd name="connsiteY145" fmla="*/ 1571337 h 3750015"/>
                <a:gd name="connsiteX146" fmla="*/ 2622312 w 3920726"/>
                <a:gd name="connsiteY146" fmla="*/ 1677416 h 3750015"/>
                <a:gd name="connsiteX147" fmla="*/ 2676088 w 3920726"/>
                <a:gd name="connsiteY147" fmla="*/ 1771182 h 3750015"/>
                <a:gd name="connsiteX148" fmla="*/ 2528448 w 3920726"/>
                <a:gd name="connsiteY148" fmla="*/ 1819485 h 3750015"/>
                <a:gd name="connsiteX149" fmla="*/ 2455118 w 3920726"/>
                <a:gd name="connsiteY149" fmla="*/ 1811908 h 3750015"/>
                <a:gd name="connsiteX150" fmla="*/ 2535293 w 3920726"/>
                <a:gd name="connsiteY150" fmla="*/ 1894308 h 3750015"/>
                <a:gd name="connsiteX151" fmla="*/ 2547026 w 3920726"/>
                <a:gd name="connsiteY151" fmla="*/ 1950189 h 3750015"/>
                <a:gd name="connsiteX152" fmla="*/ 2752352 w 3920726"/>
                <a:gd name="connsiteY152" fmla="*/ 1927458 h 3750015"/>
                <a:gd name="connsiteX153" fmla="*/ 2779729 w 3920726"/>
                <a:gd name="connsiteY153" fmla="*/ 1977656 h 3750015"/>
                <a:gd name="connsiteX154" fmla="*/ 2803195 w 3920726"/>
                <a:gd name="connsiteY154" fmla="*/ 1970078 h 3750015"/>
                <a:gd name="connsiteX155" fmla="*/ 2850127 w 3920726"/>
                <a:gd name="connsiteY155" fmla="*/ 2010805 h 3750015"/>
                <a:gd name="connsiteX156" fmla="*/ 2899992 w 3920726"/>
                <a:gd name="connsiteY156" fmla="*/ 1941665 h 3750015"/>
                <a:gd name="connsiteX157" fmla="*/ 2984078 w 3920726"/>
                <a:gd name="connsiteY157" fmla="*/ 1971973 h 3750015"/>
                <a:gd name="connsiteX158" fmla="*/ 2974301 w 3920726"/>
                <a:gd name="connsiteY158" fmla="*/ 2097941 h 3750015"/>
                <a:gd name="connsiteX159" fmla="*/ 3061320 w 3920726"/>
                <a:gd name="connsiteY159" fmla="*/ 2082787 h 3750015"/>
                <a:gd name="connsiteX160" fmla="*/ 3074030 w 3920726"/>
                <a:gd name="connsiteY160" fmla="*/ 2224856 h 3750015"/>
                <a:gd name="connsiteX161" fmla="*/ 3025143 w 3920726"/>
                <a:gd name="connsiteY161" fmla="*/ 2349877 h 3750015"/>
                <a:gd name="connsiteX162" fmla="*/ 3248069 w 3920726"/>
                <a:gd name="connsiteY162" fmla="*/ 2410494 h 3750015"/>
                <a:gd name="connsiteX163" fmla="*/ 3068164 w 3920726"/>
                <a:gd name="connsiteY163" fmla="*/ 2528885 h 3750015"/>
                <a:gd name="connsiteX164" fmla="*/ 3212870 w 3920726"/>
                <a:gd name="connsiteY164" fmla="*/ 2753354 h 3750015"/>
                <a:gd name="connsiteX165" fmla="*/ 3119984 w 3920726"/>
                <a:gd name="connsiteY165" fmla="*/ 2801657 h 3750015"/>
                <a:gd name="connsiteX166" fmla="*/ 3116073 w 3920726"/>
                <a:gd name="connsiteY166" fmla="*/ 2860380 h 3750015"/>
                <a:gd name="connsiteX167" fmla="*/ 3002655 w 3920726"/>
                <a:gd name="connsiteY167" fmla="*/ 2905842 h 3750015"/>
                <a:gd name="connsiteX168" fmla="*/ 2956701 w 3920726"/>
                <a:gd name="connsiteY168" fmla="*/ 2879322 h 3750015"/>
                <a:gd name="connsiteX169" fmla="*/ 2972345 w 3920726"/>
                <a:gd name="connsiteY169" fmla="*/ 2994872 h 3750015"/>
                <a:gd name="connsiteX170" fmla="*/ 2964523 w 3920726"/>
                <a:gd name="connsiteY170" fmla="*/ 3002449 h 3750015"/>
                <a:gd name="connsiteX171" fmla="*/ 2910747 w 3920726"/>
                <a:gd name="connsiteY171" fmla="*/ 2985401 h 3750015"/>
                <a:gd name="connsiteX172" fmla="*/ 2916613 w 3920726"/>
                <a:gd name="connsiteY172" fmla="*/ 3092426 h 3750015"/>
                <a:gd name="connsiteX173" fmla="*/ 2909769 w 3920726"/>
                <a:gd name="connsiteY173" fmla="*/ 3098109 h 3750015"/>
                <a:gd name="connsiteX174" fmla="*/ 2817861 w 3920726"/>
                <a:gd name="connsiteY174" fmla="*/ 3046017 h 3750015"/>
                <a:gd name="connsiteX175" fmla="*/ 2779729 w 3920726"/>
                <a:gd name="connsiteY175" fmla="*/ 3233548 h 3750015"/>
                <a:gd name="connsiteX176" fmla="*/ 2640889 w 3920726"/>
                <a:gd name="connsiteY176" fmla="*/ 2983506 h 3750015"/>
                <a:gd name="connsiteX177" fmla="*/ 2569514 w 3920726"/>
                <a:gd name="connsiteY177" fmla="*/ 3004343 h 3750015"/>
                <a:gd name="connsiteX178" fmla="*/ 2516716 w 3920726"/>
                <a:gd name="connsiteY178" fmla="*/ 2778927 h 3750015"/>
                <a:gd name="connsiteX179" fmla="*/ 2488361 w 3920726"/>
                <a:gd name="connsiteY179" fmla="*/ 2883111 h 3750015"/>
                <a:gd name="connsiteX180" fmla="*/ 2412097 w 3920726"/>
                <a:gd name="connsiteY180" fmla="*/ 2957934 h 3750015"/>
                <a:gd name="connsiteX181" fmla="*/ 2334855 w 3920726"/>
                <a:gd name="connsiteY181" fmla="*/ 2845226 h 3750015"/>
                <a:gd name="connsiteX182" fmla="*/ 2355388 w 3920726"/>
                <a:gd name="connsiteY182" fmla="*/ 2741041 h 3750015"/>
                <a:gd name="connsiteX183" fmla="*/ 2321167 w 3920726"/>
                <a:gd name="connsiteY183" fmla="*/ 2785556 h 3750015"/>
                <a:gd name="connsiteX184" fmla="*/ 2248813 w 3920726"/>
                <a:gd name="connsiteY184" fmla="*/ 2822494 h 3750015"/>
                <a:gd name="connsiteX185" fmla="*/ 2235125 w 3920726"/>
                <a:gd name="connsiteY185" fmla="*/ 2677584 h 3750015"/>
                <a:gd name="connsiteX186" fmla="*/ 2307479 w 3920726"/>
                <a:gd name="connsiteY186" fmla="*/ 2508995 h 3750015"/>
                <a:gd name="connsiteX187" fmla="*/ 2265436 w 3920726"/>
                <a:gd name="connsiteY187" fmla="*/ 2555404 h 3750015"/>
                <a:gd name="connsiteX188" fmla="*/ 2149084 w 3920726"/>
                <a:gd name="connsiteY188" fmla="*/ 2629280 h 3750015"/>
                <a:gd name="connsiteX189" fmla="*/ 2082597 w 3920726"/>
                <a:gd name="connsiteY189" fmla="*/ 2516572 h 3750015"/>
                <a:gd name="connsiteX190" fmla="*/ 2064998 w 3920726"/>
                <a:gd name="connsiteY190" fmla="*/ 2527937 h 3750015"/>
                <a:gd name="connsiteX191" fmla="*/ 2002422 w 3920726"/>
                <a:gd name="connsiteY191" fmla="*/ 2477740 h 3750015"/>
                <a:gd name="connsiteX192" fmla="*/ 2029799 w 3920726"/>
                <a:gd name="connsiteY192" fmla="*/ 2359348 h 3750015"/>
                <a:gd name="connsiteX193" fmla="*/ 1945713 w 3920726"/>
                <a:gd name="connsiteY193" fmla="*/ 2414282 h 3750015"/>
                <a:gd name="connsiteX194" fmla="*/ 1840116 w 3920726"/>
                <a:gd name="connsiteY194" fmla="*/ 2346089 h 3750015"/>
                <a:gd name="connsiteX195" fmla="*/ 1824472 w 3920726"/>
                <a:gd name="connsiteY195" fmla="*/ 2236222 h 3750015"/>
                <a:gd name="connsiteX196" fmla="*/ 1785362 w 3920726"/>
                <a:gd name="connsiteY196" fmla="*/ 2341353 h 3750015"/>
                <a:gd name="connsiteX197" fmla="*/ 1694432 w 3920726"/>
                <a:gd name="connsiteY197" fmla="*/ 2445537 h 3750015"/>
                <a:gd name="connsiteX198" fmla="*/ 1633812 w 3920726"/>
                <a:gd name="connsiteY198" fmla="*/ 2380185 h 3750015"/>
                <a:gd name="connsiteX199" fmla="*/ 1558526 w 3920726"/>
                <a:gd name="connsiteY199" fmla="*/ 2436066 h 3750015"/>
                <a:gd name="connsiteX200" fmla="*/ 1508660 w 3920726"/>
                <a:gd name="connsiteY200" fmla="*/ 2378291 h 3750015"/>
                <a:gd name="connsiteX201" fmla="*/ 1457818 w 3920726"/>
                <a:gd name="connsiteY201" fmla="*/ 2556351 h 3750015"/>
                <a:gd name="connsiteX202" fmla="*/ 1320934 w 3920726"/>
                <a:gd name="connsiteY202" fmla="*/ 2561087 h 3750015"/>
                <a:gd name="connsiteX203" fmla="*/ 1289646 w 3920726"/>
                <a:gd name="connsiteY203" fmla="*/ 2511836 h 3750015"/>
                <a:gd name="connsiteX204" fmla="*/ 1291602 w 3920726"/>
                <a:gd name="connsiteY204" fmla="*/ 2536461 h 3750015"/>
                <a:gd name="connsiteX205" fmla="*/ 1255425 w 3920726"/>
                <a:gd name="connsiteY205" fmla="*/ 2699368 h 3750015"/>
                <a:gd name="connsiteX206" fmla="*/ 1168406 w 3920726"/>
                <a:gd name="connsiteY206" fmla="*/ 2662430 h 3750015"/>
                <a:gd name="connsiteX207" fmla="*/ 1153739 w 3920726"/>
                <a:gd name="connsiteY207" fmla="*/ 2746724 h 3750015"/>
                <a:gd name="connsiteX208" fmla="*/ 1073564 w 3920726"/>
                <a:gd name="connsiteY208" fmla="*/ 2769455 h 3750015"/>
                <a:gd name="connsiteX209" fmla="*/ 1058898 w 3920726"/>
                <a:gd name="connsiteY209" fmla="*/ 2847120 h 3750015"/>
                <a:gd name="connsiteX210" fmla="*/ 1005122 w 3920726"/>
                <a:gd name="connsiteY210" fmla="*/ 2856591 h 3750015"/>
                <a:gd name="connsiteX211" fmla="*/ 1052054 w 3920726"/>
                <a:gd name="connsiteY211" fmla="*/ 2983506 h 3750015"/>
                <a:gd name="connsiteX212" fmla="*/ 1041298 w 3920726"/>
                <a:gd name="connsiteY212" fmla="*/ 2988242 h 3750015"/>
                <a:gd name="connsiteX213" fmla="*/ 953301 w 3920726"/>
                <a:gd name="connsiteY213" fmla="*/ 2925731 h 3750015"/>
                <a:gd name="connsiteX214" fmla="*/ 1012944 w 3920726"/>
                <a:gd name="connsiteY214" fmla="*/ 3197557 h 3750015"/>
                <a:gd name="connsiteX215" fmla="*/ 895615 w 3920726"/>
                <a:gd name="connsiteY215" fmla="*/ 3257227 h 3750015"/>
                <a:gd name="connsiteX216" fmla="*/ 834994 w 3920726"/>
                <a:gd name="connsiteY216" fmla="*/ 3212711 h 3750015"/>
                <a:gd name="connsiteX217" fmla="*/ 847705 w 3920726"/>
                <a:gd name="connsiteY217" fmla="*/ 3271434 h 3750015"/>
                <a:gd name="connsiteX218" fmla="*/ 831083 w 3920726"/>
                <a:gd name="connsiteY218" fmla="*/ 3380353 h 3750015"/>
                <a:gd name="connsiteX219" fmla="*/ 739176 w 3920726"/>
                <a:gd name="connsiteY219" fmla="*/ 3295112 h 3750015"/>
                <a:gd name="connsiteX220" fmla="*/ 655090 w 3920726"/>
                <a:gd name="connsiteY220" fmla="*/ 3458965 h 3750015"/>
                <a:gd name="connsiteX221" fmla="*/ 536783 w 3920726"/>
                <a:gd name="connsiteY221" fmla="*/ 3297006 h 3750015"/>
                <a:gd name="connsiteX222" fmla="*/ 491806 w 3920726"/>
                <a:gd name="connsiteY222" fmla="*/ 3369935 h 3750015"/>
                <a:gd name="connsiteX223" fmla="*/ 403809 w 3920726"/>
                <a:gd name="connsiteY223" fmla="*/ 3451388 h 3750015"/>
                <a:gd name="connsiteX224" fmla="*/ 338300 w 3920726"/>
                <a:gd name="connsiteY224" fmla="*/ 3411609 h 3750015"/>
                <a:gd name="connsiteX225" fmla="*/ 343189 w 3920726"/>
                <a:gd name="connsiteY225" fmla="*/ 3357622 h 3750015"/>
                <a:gd name="connsiteX226" fmla="*/ 323634 w 3920726"/>
                <a:gd name="connsiteY226" fmla="*/ 3383195 h 3750015"/>
                <a:gd name="connsiteX227" fmla="*/ 245414 w 3920726"/>
                <a:gd name="connsiteY227" fmla="*/ 3442864 h 3750015"/>
                <a:gd name="connsiteX228" fmla="*/ 224882 w 3920726"/>
                <a:gd name="connsiteY228" fmla="*/ 3320684 h 3750015"/>
                <a:gd name="connsiteX229" fmla="*/ 0 w 3920726"/>
                <a:gd name="connsiteY229" fmla="*/ 3465595 h 3750015"/>
                <a:gd name="connsiteX230" fmla="*/ 145685 w 3920726"/>
                <a:gd name="connsiteY230" fmla="*/ 3415397 h 3750015"/>
                <a:gd name="connsiteX231" fmla="*/ 85064 w 3920726"/>
                <a:gd name="connsiteY231" fmla="*/ 3577356 h 3750015"/>
                <a:gd name="connsiteX232" fmla="*/ 236615 w 3920726"/>
                <a:gd name="connsiteY232" fmla="*/ 3529052 h 3750015"/>
                <a:gd name="connsiteX233" fmla="*/ 255191 w 3920726"/>
                <a:gd name="connsiteY233" fmla="*/ 3491167 h 3750015"/>
                <a:gd name="connsiteX234" fmla="*/ 246392 w 3920726"/>
                <a:gd name="connsiteY234" fmla="*/ 3545154 h 3750015"/>
                <a:gd name="connsiteX235" fmla="*/ 272791 w 3920726"/>
                <a:gd name="connsiteY235" fmla="*/ 3628501 h 3750015"/>
                <a:gd name="connsiteX236" fmla="*/ 428253 w 3920726"/>
                <a:gd name="connsiteY236" fmla="*/ 3505374 h 3750015"/>
                <a:gd name="connsiteX237" fmla="*/ 452696 w 3920726"/>
                <a:gd name="connsiteY237" fmla="*/ 3612400 h 3750015"/>
                <a:gd name="connsiteX238" fmla="*/ 577848 w 3920726"/>
                <a:gd name="connsiteY238" fmla="*/ 3664492 h 3750015"/>
                <a:gd name="connsiteX239" fmla="*/ 567092 w 3920726"/>
                <a:gd name="connsiteY239" fmla="*/ 3678699 h 3750015"/>
                <a:gd name="connsiteX240" fmla="*/ 617935 w 3920726"/>
                <a:gd name="connsiteY240" fmla="*/ 3619977 h 3750015"/>
                <a:gd name="connsiteX241" fmla="*/ 630646 w 3920726"/>
                <a:gd name="connsiteY241" fmla="*/ 3622818 h 3750015"/>
                <a:gd name="connsiteX242" fmla="*/ 724509 w 3920726"/>
                <a:gd name="connsiteY242" fmla="*/ 3740262 h 3750015"/>
                <a:gd name="connsiteX243" fmla="*/ 777308 w 3920726"/>
                <a:gd name="connsiteY243" fmla="*/ 3745945 h 3750015"/>
                <a:gd name="connsiteX244" fmla="*/ 779263 w 3920726"/>
                <a:gd name="connsiteY244" fmla="*/ 3672069 h 3750015"/>
                <a:gd name="connsiteX245" fmla="*/ 790996 w 3920726"/>
                <a:gd name="connsiteY245" fmla="*/ 3665439 h 3750015"/>
                <a:gd name="connsiteX246" fmla="*/ 966990 w 3920726"/>
                <a:gd name="connsiteY246" fmla="*/ 3688170 h 3750015"/>
                <a:gd name="connsiteX247" fmla="*/ 929836 w 3920726"/>
                <a:gd name="connsiteY247" fmla="*/ 3493062 h 3750015"/>
                <a:gd name="connsiteX248" fmla="*/ 940591 w 3920726"/>
                <a:gd name="connsiteY248" fmla="*/ 3486432 h 3750015"/>
                <a:gd name="connsiteX249" fmla="*/ 1135162 w 3920726"/>
                <a:gd name="connsiteY249" fmla="*/ 3514846 h 3750015"/>
                <a:gd name="connsiteX250" fmla="*/ 1190893 w 3920726"/>
                <a:gd name="connsiteY250" fmla="*/ 3462754 h 3750015"/>
                <a:gd name="connsiteX251" fmla="*/ 1141029 w 3920726"/>
                <a:gd name="connsiteY251" fmla="*/ 3368988 h 3750015"/>
                <a:gd name="connsiteX252" fmla="*/ 1148850 w 3920726"/>
                <a:gd name="connsiteY252" fmla="*/ 3358569 h 3750015"/>
                <a:gd name="connsiteX253" fmla="*/ 1231959 w 3920726"/>
                <a:gd name="connsiteY253" fmla="*/ 3361411 h 3750015"/>
                <a:gd name="connsiteX254" fmla="*/ 1190893 w 3920726"/>
                <a:gd name="connsiteY254" fmla="*/ 3289429 h 3750015"/>
                <a:gd name="connsiteX255" fmla="*/ 1195782 w 3920726"/>
                <a:gd name="connsiteY255" fmla="*/ 3277116 h 3750015"/>
                <a:gd name="connsiteX256" fmla="*/ 1361999 w 3920726"/>
                <a:gd name="connsiteY256" fmla="*/ 3221236 h 3750015"/>
                <a:gd name="connsiteX257" fmla="*/ 1399154 w 3920726"/>
                <a:gd name="connsiteY257" fmla="*/ 3159672 h 3750015"/>
                <a:gd name="connsiteX258" fmla="*/ 1321912 w 3920726"/>
                <a:gd name="connsiteY258" fmla="*/ 3097162 h 3750015"/>
                <a:gd name="connsiteX259" fmla="*/ 1322890 w 3920726"/>
                <a:gd name="connsiteY259" fmla="*/ 3084849 h 3750015"/>
                <a:gd name="connsiteX260" fmla="*/ 1493017 w 3920726"/>
                <a:gd name="connsiteY260" fmla="*/ 3001502 h 3750015"/>
                <a:gd name="connsiteX261" fmla="*/ 1555593 w 3920726"/>
                <a:gd name="connsiteY261" fmla="*/ 2938991 h 3750015"/>
                <a:gd name="connsiteX262" fmla="*/ 1498883 w 3920726"/>
                <a:gd name="connsiteY262" fmla="*/ 2896370 h 3750015"/>
                <a:gd name="connsiteX263" fmla="*/ 1499861 w 3920726"/>
                <a:gd name="connsiteY263" fmla="*/ 2883111 h 3750015"/>
                <a:gd name="connsiteX264" fmla="*/ 1570259 w 3920726"/>
                <a:gd name="connsiteY264" fmla="*/ 2772297 h 3750015"/>
                <a:gd name="connsiteX265" fmla="*/ 1581014 w 3920726"/>
                <a:gd name="connsiteY265" fmla="*/ 2763773 h 3750015"/>
                <a:gd name="connsiteX266" fmla="*/ 1640657 w 3920726"/>
                <a:gd name="connsiteY266" fmla="*/ 2806393 h 3750015"/>
                <a:gd name="connsiteX267" fmla="*/ 1648478 w 3920726"/>
                <a:gd name="connsiteY267" fmla="*/ 2739147 h 3750015"/>
                <a:gd name="connsiteX268" fmla="*/ 1640657 w 3920726"/>
                <a:gd name="connsiteY268" fmla="*/ 2596131 h 3750015"/>
                <a:gd name="connsiteX269" fmla="*/ 1651412 w 3920726"/>
                <a:gd name="connsiteY269" fmla="*/ 2591395 h 3750015"/>
                <a:gd name="connsiteX270" fmla="*/ 1664122 w 3920726"/>
                <a:gd name="connsiteY270" fmla="*/ 2600866 h 3750015"/>
                <a:gd name="connsiteX271" fmla="*/ 1660211 w 3920726"/>
                <a:gd name="connsiteY271" fmla="*/ 2613179 h 3750015"/>
                <a:gd name="connsiteX272" fmla="*/ 1675855 w 3920726"/>
                <a:gd name="connsiteY272" fmla="*/ 2751460 h 3750015"/>
                <a:gd name="connsiteX273" fmla="*/ 1825450 w 3920726"/>
                <a:gd name="connsiteY273" fmla="*/ 2649170 h 3750015"/>
                <a:gd name="connsiteX274" fmla="*/ 1851849 w 3920726"/>
                <a:gd name="connsiteY274" fmla="*/ 3008132 h 3750015"/>
                <a:gd name="connsiteX275" fmla="*/ 2043487 w 3920726"/>
                <a:gd name="connsiteY275" fmla="*/ 2773244 h 3750015"/>
                <a:gd name="connsiteX276" fmla="*/ 2032732 w 3920726"/>
                <a:gd name="connsiteY276" fmla="*/ 2966458 h 3750015"/>
                <a:gd name="connsiteX277" fmla="*/ 2073798 w 3920726"/>
                <a:gd name="connsiteY277" fmla="*/ 3099056 h 3750015"/>
                <a:gd name="connsiteX278" fmla="*/ 2183305 w 3920726"/>
                <a:gd name="connsiteY278" fmla="*/ 2982559 h 3750015"/>
                <a:gd name="connsiteX279" fmla="*/ 2219481 w 3920726"/>
                <a:gd name="connsiteY279" fmla="*/ 3090532 h 3750015"/>
                <a:gd name="connsiteX280" fmla="*/ 2291834 w 3920726"/>
                <a:gd name="connsiteY280" fmla="*/ 3039387 h 3750015"/>
                <a:gd name="connsiteX281" fmla="*/ 2290856 w 3920726"/>
                <a:gd name="connsiteY281" fmla="*/ 3052647 h 3750015"/>
                <a:gd name="connsiteX282" fmla="*/ 2338766 w 3920726"/>
                <a:gd name="connsiteY282" fmla="*/ 3125576 h 3750015"/>
                <a:gd name="connsiteX283" fmla="*/ 2351477 w 3920726"/>
                <a:gd name="connsiteY283" fmla="*/ 3153043 h 3750015"/>
                <a:gd name="connsiteX284" fmla="*/ 2347566 w 3920726"/>
                <a:gd name="connsiteY284" fmla="*/ 3173879 h 3750015"/>
                <a:gd name="connsiteX285" fmla="*/ 2376898 w 3920726"/>
                <a:gd name="connsiteY285" fmla="*/ 3196610 h 3750015"/>
                <a:gd name="connsiteX286" fmla="*/ 2381787 w 3920726"/>
                <a:gd name="connsiteY286" fmla="*/ 3204187 h 3750015"/>
                <a:gd name="connsiteX287" fmla="*/ 2402319 w 3920726"/>
                <a:gd name="connsiteY287" fmla="*/ 3230707 h 3750015"/>
                <a:gd name="connsiteX288" fmla="*/ 2404275 w 3920726"/>
                <a:gd name="connsiteY288" fmla="*/ 3233548 h 3750015"/>
                <a:gd name="connsiteX289" fmla="*/ 2374943 w 3920726"/>
                <a:gd name="connsiteY289" fmla="*/ 3258174 h 3750015"/>
                <a:gd name="connsiteX290" fmla="*/ 2337789 w 3920726"/>
                <a:gd name="connsiteY290" fmla="*/ 3313107 h 3750015"/>
                <a:gd name="connsiteX291" fmla="*/ 2407208 w 3920726"/>
                <a:gd name="connsiteY291" fmla="*/ 3332997 h 3750015"/>
                <a:gd name="connsiteX292" fmla="*/ 2403297 w 3920726"/>
                <a:gd name="connsiteY292" fmla="*/ 3385089 h 3750015"/>
                <a:gd name="connsiteX293" fmla="*/ 2500094 w 3920726"/>
                <a:gd name="connsiteY293" fmla="*/ 3366146 h 3750015"/>
                <a:gd name="connsiteX294" fmla="*/ 2512805 w 3920726"/>
                <a:gd name="connsiteY294" fmla="*/ 3359517 h 3750015"/>
                <a:gd name="connsiteX295" fmla="*/ 2488361 w 3920726"/>
                <a:gd name="connsiteY295" fmla="*/ 3391719 h 3750015"/>
                <a:gd name="connsiteX296" fmla="*/ 2511827 w 3920726"/>
                <a:gd name="connsiteY296" fmla="*/ 3463701 h 3750015"/>
                <a:gd name="connsiteX297" fmla="*/ 2524537 w 3920726"/>
                <a:gd name="connsiteY297" fmla="*/ 3457071 h 3750015"/>
                <a:gd name="connsiteX298" fmla="*/ 2564625 w 3920726"/>
                <a:gd name="connsiteY298" fmla="*/ 3543259 h 3750015"/>
                <a:gd name="connsiteX299" fmla="*/ 2612535 w 3920726"/>
                <a:gd name="connsiteY299" fmla="*/ 3516740 h 3750015"/>
                <a:gd name="connsiteX300" fmla="*/ 2633067 w 3920726"/>
                <a:gd name="connsiteY300" fmla="*/ 3530947 h 3750015"/>
                <a:gd name="connsiteX301" fmla="*/ 2681954 w 3920726"/>
                <a:gd name="connsiteY301" fmla="*/ 3510110 h 3750015"/>
                <a:gd name="connsiteX302" fmla="*/ 2690754 w 3920726"/>
                <a:gd name="connsiteY302" fmla="*/ 3500639 h 3750015"/>
                <a:gd name="connsiteX303" fmla="*/ 2685865 w 3920726"/>
                <a:gd name="connsiteY303" fmla="*/ 3508216 h 3750015"/>
                <a:gd name="connsiteX304" fmla="*/ 2672177 w 3920726"/>
                <a:gd name="connsiteY304" fmla="*/ 3530947 h 3750015"/>
                <a:gd name="connsiteX305" fmla="*/ 2760174 w 3920726"/>
                <a:gd name="connsiteY305" fmla="*/ 3538524 h 3750015"/>
                <a:gd name="connsiteX306" fmla="*/ 2722042 w 3920726"/>
                <a:gd name="connsiteY306" fmla="*/ 3640814 h 3750015"/>
                <a:gd name="connsiteX307" fmla="*/ 2817861 w 3920726"/>
                <a:gd name="connsiteY307" fmla="*/ 3610506 h 3750015"/>
                <a:gd name="connsiteX308" fmla="*/ 2829594 w 3920726"/>
                <a:gd name="connsiteY308" fmla="*/ 3586827 h 3750015"/>
                <a:gd name="connsiteX309" fmla="*/ 2823728 w 3920726"/>
                <a:gd name="connsiteY309" fmla="*/ 3620924 h 3750015"/>
                <a:gd name="connsiteX310" fmla="*/ 2840349 w 3920726"/>
                <a:gd name="connsiteY310" fmla="*/ 3673016 h 3750015"/>
                <a:gd name="connsiteX311" fmla="*/ 2939102 w 3920726"/>
                <a:gd name="connsiteY311" fmla="*/ 3594405 h 3750015"/>
                <a:gd name="connsiteX312" fmla="*/ 2954745 w 3920726"/>
                <a:gd name="connsiteY312" fmla="*/ 3662598 h 3750015"/>
                <a:gd name="connsiteX313" fmla="*/ 3033943 w 3920726"/>
                <a:gd name="connsiteY313" fmla="*/ 3695747 h 3750015"/>
                <a:gd name="connsiteX314" fmla="*/ 3027099 w 3920726"/>
                <a:gd name="connsiteY314" fmla="*/ 3704271 h 3750015"/>
                <a:gd name="connsiteX315" fmla="*/ 3059364 w 3920726"/>
                <a:gd name="connsiteY315" fmla="*/ 3667333 h 3750015"/>
                <a:gd name="connsiteX316" fmla="*/ 3067186 w 3920726"/>
                <a:gd name="connsiteY316" fmla="*/ 3669227 h 3750015"/>
                <a:gd name="connsiteX317" fmla="*/ 3126829 w 3920726"/>
                <a:gd name="connsiteY317" fmla="*/ 3744051 h 3750015"/>
                <a:gd name="connsiteX318" fmla="*/ 3160072 w 3920726"/>
                <a:gd name="connsiteY318" fmla="*/ 3747839 h 3750015"/>
                <a:gd name="connsiteX319" fmla="*/ 3161050 w 3920726"/>
                <a:gd name="connsiteY319" fmla="*/ 3701430 h 3750015"/>
                <a:gd name="connsiteX320" fmla="*/ 3167894 w 3920726"/>
                <a:gd name="connsiteY320" fmla="*/ 3696694 h 3750015"/>
                <a:gd name="connsiteX321" fmla="*/ 3279357 w 3920726"/>
                <a:gd name="connsiteY321" fmla="*/ 3710901 h 3750015"/>
                <a:gd name="connsiteX322" fmla="*/ 3255891 w 3920726"/>
                <a:gd name="connsiteY322" fmla="*/ 3587775 h 3750015"/>
                <a:gd name="connsiteX323" fmla="*/ 3262735 w 3920726"/>
                <a:gd name="connsiteY323" fmla="*/ 3583986 h 3750015"/>
                <a:gd name="connsiteX324" fmla="*/ 3385931 w 3920726"/>
                <a:gd name="connsiteY324" fmla="*/ 3601981 h 3750015"/>
                <a:gd name="connsiteX325" fmla="*/ 3421129 w 3920726"/>
                <a:gd name="connsiteY325" fmla="*/ 3568832 h 3750015"/>
                <a:gd name="connsiteX326" fmla="*/ 3389842 w 3920726"/>
                <a:gd name="connsiteY326" fmla="*/ 3509163 h 3750015"/>
                <a:gd name="connsiteX327" fmla="*/ 3394730 w 3920726"/>
                <a:gd name="connsiteY327" fmla="*/ 3502533 h 3750015"/>
                <a:gd name="connsiteX328" fmla="*/ 3447529 w 3920726"/>
                <a:gd name="connsiteY328" fmla="*/ 3504427 h 3750015"/>
                <a:gd name="connsiteX329" fmla="*/ 3422108 w 3920726"/>
                <a:gd name="connsiteY329" fmla="*/ 3458965 h 3750015"/>
                <a:gd name="connsiteX330" fmla="*/ 3425041 w 3920726"/>
                <a:gd name="connsiteY330" fmla="*/ 3451388 h 3750015"/>
                <a:gd name="connsiteX331" fmla="*/ 3529659 w 3920726"/>
                <a:gd name="connsiteY331" fmla="*/ 3415397 h 3750015"/>
                <a:gd name="connsiteX332" fmla="*/ 3553125 w 3920726"/>
                <a:gd name="connsiteY332" fmla="*/ 3376565 h 3750015"/>
                <a:gd name="connsiteX333" fmla="*/ 3504238 w 3920726"/>
                <a:gd name="connsiteY333" fmla="*/ 3337732 h 3750015"/>
                <a:gd name="connsiteX334" fmla="*/ 3505215 w 3920726"/>
                <a:gd name="connsiteY334" fmla="*/ 3329209 h 3750015"/>
                <a:gd name="connsiteX335" fmla="*/ 3612768 w 3920726"/>
                <a:gd name="connsiteY335" fmla="*/ 3276169 h 3750015"/>
                <a:gd name="connsiteX336" fmla="*/ 3652856 w 3920726"/>
                <a:gd name="connsiteY336" fmla="*/ 3236390 h 3750015"/>
                <a:gd name="connsiteX337" fmla="*/ 3616678 w 3920726"/>
                <a:gd name="connsiteY337" fmla="*/ 3209870 h 3750015"/>
                <a:gd name="connsiteX338" fmla="*/ 3617657 w 3920726"/>
                <a:gd name="connsiteY338" fmla="*/ 3201346 h 3750015"/>
                <a:gd name="connsiteX339" fmla="*/ 3662632 w 3920726"/>
                <a:gd name="connsiteY339" fmla="*/ 3131259 h 3750015"/>
                <a:gd name="connsiteX340" fmla="*/ 3669477 w 3920726"/>
                <a:gd name="connsiteY340" fmla="*/ 3125576 h 3750015"/>
                <a:gd name="connsiteX341" fmla="*/ 3706631 w 3920726"/>
                <a:gd name="connsiteY341" fmla="*/ 3152095 h 3750015"/>
                <a:gd name="connsiteX342" fmla="*/ 3711520 w 3920726"/>
                <a:gd name="connsiteY342" fmla="*/ 3109474 h 3750015"/>
                <a:gd name="connsiteX343" fmla="*/ 3706631 w 3920726"/>
                <a:gd name="connsiteY343" fmla="*/ 3018550 h 3750015"/>
                <a:gd name="connsiteX344" fmla="*/ 3713476 w 3920726"/>
                <a:gd name="connsiteY344" fmla="*/ 3015709 h 3750015"/>
                <a:gd name="connsiteX345" fmla="*/ 3759430 w 3920726"/>
                <a:gd name="connsiteY345" fmla="*/ 3047911 h 3750015"/>
                <a:gd name="connsiteX346" fmla="*/ 3794629 w 3920726"/>
                <a:gd name="connsiteY346" fmla="*/ 3012867 h 3750015"/>
                <a:gd name="connsiteX347" fmla="*/ 3737919 w 3920726"/>
                <a:gd name="connsiteY347" fmla="*/ 2932361 h 3750015"/>
                <a:gd name="connsiteX348" fmla="*/ 3742808 w 3920726"/>
                <a:gd name="connsiteY348" fmla="*/ 2925731 h 3750015"/>
                <a:gd name="connsiteX349" fmla="*/ 3795606 w 3920726"/>
                <a:gd name="connsiteY349" fmla="*/ 2930467 h 3750015"/>
                <a:gd name="connsiteX350" fmla="*/ 3801472 w 3920726"/>
                <a:gd name="connsiteY350" fmla="*/ 2884058 h 3750015"/>
                <a:gd name="connsiteX351" fmla="*/ 3743785 w 3920726"/>
                <a:gd name="connsiteY351" fmla="*/ 2828177 h 3750015"/>
                <a:gd name="connsiteX352" fmla="*/ 3613745 w 3920726"/>
                <a:gd name="connsiteY352" fmla="*/ 2760931 h 3750015"/>
                <a:gd name="connsiteX353" fmla="*/ 3608856 w 3920726"/>
                <a:gd name="connsiteY353" fmla="*/ 2749565 h 3750015"/>
                <a:gd name="connsiteX354" fmla="*/ 3610812 w 3920726"/>
                <a:gd name="connsiteY354" fmla="*/ 2749565 h 3750015"/>
                <a:gd name="connsiteX355" fmla="*/ 3671433 w 3920726"/>
                <a:gd name="connsiteY355" fmla="*/ 2755248 h 3750015"/>
                <a:gd name="connsiteX356" fmla="*/ 3702720 w 3920726"/>
                <a:gd name="connsiteY356" fmla="*/ 2706945 h 3750015"/>
                <a:gd name="connsiteX357" fmla="*/ 3666544 w 3920726"/>
                <a:gd name="connsiteY357" fmla="*/ 2685161 h 3750015"/>
                <a:gd name="connsiteX358" fmla="*/ 3680233 w 3920726"/>
                <a:gd name="connsiteY358" fmla="*/ 2674742 h 3750015"/>
                <a:gd name="connsiteX359" fmla="*/ 3668499 w 3920726"/>
                <a:gd name="connsiteY359" fmla="*/ 2588553 h 3750015"/>
                <a:gd name="connsiteX360" fmla="*/ 3698810 w 3920726"/>
                <a:gd name="connsiteY360" fmla="*/ 2530779 h 3750015"/>
                <a:gd name="connsiteX361" fmla="*/ 3697831 w 3920726"/>
                <a:gd name="connsiteY361" fmla="*/ 2501418 h 3750015"/>
                <a:gd name="connsiteX362" fmla="*/ 3699787 w 3920726"/>
                <a:gd name="connsiteY362" fmla="*/ 2500471 h 3750015"/>
                <a:gd name="connsiteX363" fmla="*/ 3778007 w 3920726"/>
                <a:gd name="connsiteY363" fmla="*/ 2392498 h 3750015"/>
                <a:gd name="connsiteX364" fmla="*/ 3789740 w 3920726"/>
                <a:gd name="connsiteY364" fmla="*/ 2404811 h 3750015"/>
                <a:gd name="connsiteX365" fmla="*/ 3740852 w 3920726"/>
                <a:gd name="connsiteY365" fmla="*/ 2344194 h 3750015"/>
                <a:gd name="connsiteX366" fmla="*/ 3745741 w 3920726"/>
                <a:gd name="connsiteY366" fmla="*/ 2332829 h 3750015"/>
                <a:gd name="connsiteX367" fmla="*/ 3883604 w 3920726"/>
                <a:gd name="connsiteY367" fmla="*/ 2267477 h 3750015"/>
                <a:gd name="connsiteX368" fmla="*/ 3900225 w 3920726"/>
                <a:gd name="connsiteY368" fmla="*/ 2219173 h 3750015"/>
                <a:gd name="connsiteX369" fmla="*/ 3821028 w 3920726"/>
                <a:gd name="connsiteY369" fmla="*/ 2206861 h 375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</a:cxnLst>
              <a:rect l="l" t="t" r="r" b="b"/>
              <a:pathLst>
                <a:path w="3920726" h="3750015">
                  <a:moveTo>
                    <a:pt x="3821028" y="2206861"/>
                  </a:moveTo>
                  <a:cubicBezTo>
                    <a:pt x="3813206" y="2207808"/>
                    <a:pt x="3808317" y="2198337"/>
                    <a:pt x="3816139" y="2194548"/>
                  </a:cubicBezTo>
                  <a:cubicBezTo>
                    <a:pt x="3872848" y="2168976"/>
                    <a:pt x="3983333" y="2065739"/>
                    <a:pt x="3874803" y="2032589"/>
                  </a:cubicBezTo>
                  <a:cubicBezTo>
                    <a:pt x="3810273" y="2012699"/>
                    <a:pt x="3736942" y="2026906"/>
                    <a:pt x="3670455" y="2028800"/>
                  </a:cubicBezTo>
                  <a:cubicBezTo>
                    <a:pt x="3664588" y="2028800"/>
                    <a:pt x="3661655" y="2021223"/>
                    <a:pt x="3665565" y="2017435"/>
                  </a:cubicBezTo>
                  <a:cubicBezTo>
                    <a:pt x="3716409" y="1973867"/>
                    <a:pt x="3742808" y="1903779"/>
                    <a:pt x="3734009" y="1838428"/>
                  </a:cubicBezTo>
                  <a:cubicBezTo>
                    <a:pt x="3730097" y="1812855"/>
                    <a:pt x="3717386" y="1786336"/>
                    <a:pt x="3691965" y="1774970"/>
                  </a:cubicBezTo>
                  <a:cubicBezTo>
                    <a:pt x="3656766" y="1759816"/>
                    <a:pt x="3614724" y="1784441"/>
                    <a:pt x="3587347" y="1803384"/>
                  </a:cubicBezTo>
                  <a:cubicBezTo>
                    <a:pt x="3581479" y="1807172"/>
                    <a:pt x="3574636" y="1799595"/>
                    <a:pt x="3578546" y="1793912"/>
                  </a:cubicBezTo>
                  <a:cubicBezTo>
                    <a:pt x="3593213" y="1772129"/>
                    <a:pt x="3610812" y="1741820"/>
                    <a:pt x="3598102" y="1715301"/>
                  </a:cubicBezTo>
                  <a:cubicBezTo>
                    <a:pt x="3582458" y="1679310"/>
                    <a:pt x="3530638" y="1725719"/>
                    <a:pt x="3517927" y="1739926"/>
                  </a:cubicBezTo>
                  <a:cubicBezTo>
                    <a:pt x="3513038" y="1745609"/>
                    <a:pt x="3505215" y="1738979"/>
                    <a:pt x="3506194" y="1733296"/>
                  </a:cubicBezTo>
                  <a:cubicBezTo>
                    <a:pt x="3515971" y="1677416"/>
                    <a:pt x="3508149" y="1615852"/>
                    <a:pt x="3482728" y="1564707"/>
                  </a:cubicBezTo>
                  <a:cubicBezTo>
                    <a:pt x="3471972" y="1542924"/>
                    <a:pt x="3454374" y="1519245"/>
                    <a:pt x="3427974" y="1516404"/>
                  </a:cubicBezTo>
                  <a:cubicBezTo>
                    <a:pt x="3393753" y="1512615"/>
                    <a:pt x="3365399" y="1554289"/>
                    <a:pt x="3349754" y="1577967"/>
                  </a:cubicBezTo>
                  <a:cubicBezTo>
                    <a:pt x="3345843" y="1583650"/>
                    <a:pt x="3337044" y="1580808"/>
                    <a:pt x="3337044" y="1574179"/>
                  </a:cubicBezTo>
                  <a:cubicBezTo>
                    <a:pt x="3338022" y="1544818"/>
                    <a:pt x="3332155" y="1514509"/>
                    <a:pt x="3323356" y="1484201"/>
                  </a:cubicBezTo>
                  <a:cubicBezTo>
                    <a:pt x="3322378" y="1454841"/>
                    <a:pt x="3316511" y="1425479"/>
                    <a:pt x="3318467" y="1396118"/>
                  </a:cubicBezTo>
                  <a:cubicBezTo>
                    <a:pt x="3318467" y="1393277"/>
                    <a:pt x="3322378" y="1391383"/>
                    <a:pt x="3325311" y="1393277"/>
                  </a:cubicBezTo>
                  <a:cubicBezTo>
                    <a:pt x="3340955" y="1403695"/>
                    <a:pt x="3354643" y="1416955"/>
                    <a:pt x="3371265" y="1425479"/>
                  </a:cubicBezTo>
                  <a:cubicBezTo>
                    <a:pt x="3398642" y="1438739"/>
                    <a:pt x="3411353" y="1412220"/>
                    <a:pt x="3405486" y="1390436"/>
                  </a:cubicBezTo>
                  <a:cubicBezTo>
                    <a:pt x="3397664" y="1361075"/>
                    <a:pt x="3373220" y="1328872"/>
                    <a:pt x="3348776" y="1309930"/>
                  </a:cubicBezTo>
                  <a:cubicBezTo>
                    <a:pt x="3343888" y="1307088"/>
                    <a:pt x="3348776" y="1300458"/>
                    <a:pt x="3353665" y="1303300"/>
                  </a:cubicBezTo>
                  <a:cubicBezTo>
                    <a:pt x="3369310" y="1313718"/>
                    <a:pt x="3389842" y="1319401"/>
                    <a:pt x="3406464" y="1308036"/>
                  </a:cubicBezTo>
                  <a:cubicBezTo>
                    <a:pt x="3421129" y="1297617"/>
                    <a:pt x="3418196" y="1275833"/>
                    <a:pt x="3412330" y="1261626"/>
                  </a:cubicBezTo>
                  <a:cubicBezTo>
                    <a:pt x="3402553" y="1237001"/>
                    <a:pt x="3376154" y="1219953"/>
                    <a:pt x="3354643" y="1205746"/>
                  </a:cubicBezTo>
                  <a:cubicBezTo>
                    <a:pt x="3311622" y="1178279"/>
                    <a:pt x="3261757" y="1161230"/>
                    <a:pt x="3217759" y="1134711"/>
                  </a:cubicBezTo>
                  <a:cubicBezTo>
                    <a:pt x="3213848" y="1131870"/>
                    <a:pt x="3217759" y="1125240"/>
                    <a:pt x="3221670" y="1127134"/>
                  </a:cubicBezTo>
                  <a:cubicBezTo>
                    <a:pt x="3240247" y="1134711"/>
                    <a:pt x="3261757" y="1135658"/>
                    <a:pt x="3282290" y="1132817"/>
                  </a:cubicBezTo>
                  <a:cubicBezTo>
                    <a:pt x="3306733" y="1129028"/>
                    <a:pt x="3333133" y="1108191"/>
                    <a:pt x="3313578" y="1084513"/>
                  </a:cubicBezTo>
                  <a:cubicBezTo>
                    <a:pt x="3291090" y="1057046"/>
                    <a:pt x="3242203" y="1056099"/>
                    <a:pt x="3210915" y="1043787"/>
                  </a:cubicBezTo>
                  <a:cubicBezTo>
                    <a:pt x="3207982" y="1042839"/>
                    <a:pt x="3207004" y="1039051"/>
                    <a:pt x="3209937" y="1036209"/>
                  </a:cubicBezTo>
                  <a:cubicBezTo>
                    <a:pt x="3250025" y="1003060"/>
                    <a:pt x="3295001" y="956651"/>
                    <a:pt x="3309667" y="907400"/>
                  </a:cubicBezTo>
                  <a:cubicBezTo>
                    <a:pt x="3313578" y="892246"/>
                    <a:pt x="3312600" y="876145"/>
                    <a:pt x="3299889" y="865726"/>
                  </a:cubicBezTo>
                  <a:cubicBezTo>
                    <a:pt x="3286201" y="854361"/>
                    <a:pt x="3266646" y="865726"/>
                    <a:pt x="3254913" y="874250"/>
                  </a:cubicBezTo>
                  <a:cubicBezTo>
                    <a:pt x="3232425" y="890352"/>
                    <a:pt x="3214826" y="913083"/>
                    <a:pt x="3192337" y="928237"/>
                  </a:cubicBezTo>
                  <a:cubicBezTo>
                    <a:pt x="3188426" y="931078"/>
                    <a:pt x="3184515" y="927290"/>
                    <a:pt x="3185493" y="923501"/>
                  </a:cubicBezTo>
                  <a:cubicBezTo>
                    <a:pt x="3195270" y="891299"/>
                    <a:pt x="3207982" y="859096"/>
                    <a:pt x="3211893" y="825947"/>
                  </a:cubicBezTo>
                  <a:cubicBezTo>
                    <a:pt x="3212870" y="813634"/>
                    <a:pt x="3211893" y="763437"/>
                    <a:pt x="3186471" y="772908"/>
                  </a:cubicBezTo>
                  <a:cubicBezTo>
                    <a:pt x="3166917" y="780485"/>
                    <a:pt x="3152250" y="800374"/>
                    <a:pt x="3136606" y="813634"/>
                  </a:cubicBezTo>
                  <a:cubicBezTo>
                    <a:pt x="3133673" y="816476"/>
                    <a:pt x="3129762" y="813634"/>
                    <a:pt x="3129762" y="809846"/>
                  </a:cubicBezTo>
                  <a:cubicBezTo>
                    <a:pt x="3130740" y="779538"/>
                    <a:pt x="3146383" y="729340"/>
                    <a:pt x="3111184" y="714186"/>
                  </a:cubicBezTo>
                  <a:cubicBezTo>
                    <a:pt x="3110207" y="716080"/>
                    <a:pt x="3109229" y="717027"/>
                    <a:pt x="3109229" y="717027"/>
                  </a:cubicBezTo>
                  <a:cubicBezTo>
                    <a:pt x="3087719" y="749229"/>
                    <a:pt x="3076963" y="787115"/>
                    <a:pt x="3074030" y="825000"/>
                  </a:cubicBezTo>
                  <a:cubicBezTo>
                    <a:pt x="3068164" y="809846"/>
                    <a:pt x="3061320" y="794692"/>
                    <a:pt x="3051543" y="779538"/>
                  </a:cubicBezTo>
                  <a:cubicBezTo>
                    <a:pt x="3049587" y="776696"/>
                    <a:pt x="3046654" y="772908"/>
                    <a:pt x="3041765" y="768172"/>
                  </a:cubicBezTo>
                  <a:cubicBezTo>
                    <a:pt x="3041765" y="770066"/>
                    <a:pt x="3040787" y="771013"/>
                    <a:pt x="3040787" y="772908"/>
                  </a:cubicBezTo>
                  <a:cubicBezTo>
                    <a:pt x="3037853" y="796586"/>
                    <a:pt x="3040787" y="820264"/>
                    <a:pt x="3035898" y="843942"/>
                  </a:cubicBezTo>
                  <a:cubicBezTo>
                    <a:pt x="3034920" y="848678"/>
                    <a:pt x="3028076" y="846784"/>
                    <a:pt x="3027099" y="842995"/>
                  </a:cubicBezTo>
                  <a:cubicBezTo>
                    <a:pt x="3019277" y="816476"/>
                    <a:pt x="3013410" y="783326"/>
                    <a:pt x="2988966" y="765330"/>
                  </a:cubicBezTo>
                  <a:cubicBezTo>
                    <a:pt x="2978212" y="790903"/>
                    <a:pt x="2976256" y="818370"/>
                    <a:pt x="2968434" y="845837"/>
                  </a:cubicBezTo>
                  <a:cubicBezTo>
                    <a:pt x="2967456" y="849625"/>
                    <a:pt x="2961589" y="849625"/>
                    <a:pt x="2960612" y="845837"/>
                  </a:cubicBezTo>
                  <a:cubicBezTo>
                    <a:pt x="2956701" y="837312"/>
                    <a:pt x="2954745" y="827841"/>
                    <a:pt x="2951812" y="818370"/>
                  </a:cubicBezTo>
                  <a:cubicBezTo>
                    <a:pt x="2937146" y="792797"/>
                    <a:pt x="2918569" y="770066"/>
                    <a:pt x="2897059" y="776696"/>
                  </a:cubicBezTo>
                  <a:cubicBezTo>
                    <a:pt x="2901947" y="754912"/>
                    <a:pt x="2904881" y="731234"/>
                    <a:pt x="2899992" y="714186"/>
                  </a:cubicBezTo>
                  <a:cubicBezTo>
                    <a:pt x="2898037" y="709450"/>
                    <a:pt x="2893148" y="707556"/>
                    <a:pt x="2887281" y="711344"/>
                  </a:cubicBezTo>
                  <a:cubicBezTo>
                    <a:pt x="2856971" y="733128"/>
                    <a:pt x="2836438" y="761542"/>
                    <a:pt x="2813951" y="789009"/>
                  </a:cubicBezTo>
                  <a:cubicBezTo>
                    <a:pt x="2837416" y="736917"/>
                    <a:pt x="2861860" y="668724"/>
                    <a:pt x="2822750" y="656411"/>
                  </a:cubicBezTo>
                  <a:cubicBezTo>
                    <a:pt x="2799284" y="648834"/>
                    <a:pt x="2775819" y="663988"/>
                    <a:pt x="2762129" y="683878"/>
                  </a:cubicBezTo>
                  <a:cubicBezTo>
                    <a:pt x="2759196" y="679142"/>
                    <a:pt x="2756263" y="674406"/>
                    <a:pt x="2752352" y="670618"/>
                  </a:cubicBezTo>
                  <a:cubicBezTo>
                    <a:pt x="2737686" y="651675"/>
                    <a:pt x="2679999" y="587270"/>
                    <a:pt x="2647733" y="593900"/>
                  </a:cubicBezTo>
                  <a:cubicBezTo>
                    <a:pt x="2618402" y="599583"/>
                    <a:pt x="2623290" y="631785"/>
                    <a:pt x="2635023" y="663988"/>
                  </a:cubicBezTo>
                  <a:cubicBezTo>
                    <a:pt x="2618402" y="645045"/>
                    <a:pt x="2599824" y="627050"/>
                    <a:pt x="2579292" y="607160"/>
                  </a:cubicBezTo>
                  <a:cubicBezTo>
                    <a:pt x="2568536" y="596742"/>
                    <a:pt x="2533337" y="559804"/>
                    <a:pt x="2510849" y="574011"/>
                  </a:cubicBezTo>
                  <a:cubicBezTo>
                    <a:pt x="2483472" y="591059"/>
                    <a:pt x="2504983" y="638415"/>
                    <a:pt x="2507916" y="658305"/>
                  </a:cubicBezTo>
                  <a:cubicBezTo>
                    <a:pt x="2510849" y="672512"/>
                    <a:pt x="2514760" y="685772"/>
                    <a:pt x="2520627" y="699032"/>
                  </a:cubicBezTo>
                  <a:cubicBezTo>
                    <a:pt x="2502050" y="682930"/>
                    <a:pt x="2482495" y="668724"/>
                    <a:pt x="2458051" y="658305"/>
                  </a:cubicBezTo>
                  <a:cubicBezTo>
                    <a:pt x="2444362" y="652622"/>
                    <a:pt x="2417964" y="638415"/>
                    <a:pt x="2390587" y="629891"/>
                  </a:cubicBezTo>
                  <a:cubicBezTo>
                    <a:pt x="2414052" y="599583"/>
                    <a:pt x="2432630" y="566434"/>
                    <a:pt x="2442407" y="531390"/>
                  </a:cubicBezTo>
                  <a:cubicBezTo>
                    <a:pt x="2449251" y="507712"/>
                    <a:pt x="2446318" y="482139"/>
                    <a:pt x="2426763" y="466038"/>
                  </a:cubicBezTo>
                  <a:cubicBezTo>
                    <a:pt x="2405253" y="448042"/>
                    <a:pt x="2374943" y="466985"/>
                    <a:pt x="2356366" y="479298"/>
                  </a:cubicBezTo>
                  <a:cubicBezTo>
                    <a:pt x="2320189" y="503923"/>
                    <a:pt x="2293790" y="539914"/>
                    <a:pt x="2256636" y="564539"/>
                  </a:cubicBezTo>
                  <a:cubicBezTo>
                    <a:pt x="2250769" y="568328"/>
                    <a:pt x="2243925" y="563592"/>
                    <a:pt x="2245880" y="556962"/>
                  </a:cubicBezTo>
                  <a:cubicBezTo>
                    <a:pt x="2261525" y="505817"/>
                    <a:pt x="2282057" y="455619"/>
                    <a:pt x="2287923" y="402580"/>
                  </a:cubicBezTo>
                  <a:cubicBezTo>
                    <a:pt x="2289879" y="383638"/>
                    <a:pt x="2287923" y="304079"/>
                    <a:pt x="2247836" y="319233"/>
                  </a:cubicBezTo>
                  <a:cubicBezTo>
                    <a:pt x="2216548" y="331546"/>
                    <a:pt x="2194060" y="361854"/>
                    <a:pt x="2168638" y="382691"/>
                  </a:cubicBezTo>
                  <a:cubicBezTo>
                    <a:pt x="2163750" y="386479"/>
                    <a:pt x="2156906" y="382691"/>
                    <a:pt x="2157883" y="377008"/>
                  </a:cubicBezTo>
                  <a:cubicBezTo>
                    <a:pt x="2158861" y="329651"/>
                    <a:pt x="2184283" y="250093"/>
                    <a:pt x="2129529" y="226414"/>
                  </a:cubicBezTo>
                  <a:cubicBezTo>
                    <a:pt x="2127573" y="229256"/>
                    <a:pt x="2126595" y="231150"/>
                    <a:pt x="2125618" y="232097"/>
                  </a:cubicBezTo>
                  <a:cubicBezTo>
                    <a:pt x="2091397" y="282295"/>
                    <a:pt x="2074775" y="342911"/>
                    <a:pt x="2069887" y="402580"/>
                  </a:cubicBezTo>
                  <a:cubicBezTo>
                    <a:pt x="2061086" y="377955"/>
                    <a:pt x="2050331" y="354277"/>
                    <a:pt x="2034688" y="331546"/>
                  </a:cubicBezTo>
                  <a:cubicBezTo>
                    <a:pt x="2031755" y="326810"/>
                    <a:pt x="2026866" y="321127"/>
                    <a:pt x="2020021" y="313550"/>
                  </a:cubicBezTo>
                  <a:cubicBezTo>
                    <a:pt x="2019043" y="315444"/>
                    <a:pt x="2019043" y="318286"/>
                    <a:pt x="2019043" y="320180"/>
                  </a:cubicBezTo>
                  <a:cubicBezTo>
                    <a:pt x="2013177" y="358065"/>
                    <a:pt x="2019043" y="395950"/>
                    <a:pt x="2010244" y="432888"/>
                  </a:cubicBezTo>
                  <a:cubicBezTo>
                    <a:pt x="2008288" y="439518"/>
                    <a:pt x="1998511" y="436677"/>
                    <a:pt x="1997533" y="431941"/>
                  </a:cubicBezTo>
                  <a:cubicBezTo>
                    <a:pt x="1984822" y="389321"/>
                    <a:pt x="1976023" y="337228"/>
                    <a:pt x="1937890" y="309762"/>
                  </a:cubicBezTo>
                  <a:cubicBezTo>
                    <a:pt x="1920292" y="350488"/>
                    <a:pt x="1917358" y="394056"/>
                    <a:pt x="1904647" y="436677"/>
                  </a:cubicBezTo>
                  <a:cubicBezTo>
                    <a:pt x="1902692" y="442360"/>
                    <a:pt x="1893892" y="442360"/>
                    <a:pt x="1891937" y="436677"/>
                  </a:cubicBezTo>
                  <a:cubicBezTo>
                    <a:pt x="1886070" y="422470"/>
                    <a:pt x="1882159" y="408263"/>
                    <a:pt x="1878249" y="393109"/>
                  </a:cubicBezTo>
                  <a:cubicBezTo>
                    <a:pt x="1854782" y="351435"/>
                    <a:pt x="1825450" y="317339"/>
                    <a:pt x="1792207" y="326810"/>
                  </a:cubicBezTo>
                  <a:cubicBezTo>
                    <a:pt x="1799051" y="292713"/>
                    <a:pt x="1804918" y="254828"/>
                    <a:pt x="1796118" y="228309"/>
                  </a:cubicBezTo>
                  <a:cubicBezTo>
                    <a:pt x="1794163" y="220732"/>
                    <a:pt x="1784384" y="217890"/>
                    <a:pt x="1776563" y="222626"/>
                  </a:cubicBezTo>
                  <a:cubicBezTo>
                    <a:pt x="1728653" y="256722"/>
                    <a:pt x="1696388" y="302185"/>
                    <a:pt x="1660211" y="345753"/>
                  </a:cubicBezTo>
                  <a:cubicBezTo>
                    <a:pt x="1697365" y="263352"/>
                    <a:pt x="1736475" y="155380"/>
                    <a:pt x="1673900" y="135490"/>
                  </a:cubicBezTo>
                  <a:cubicBezTo>
                    <a:pt x="1636746" y="124124"/>
                    <a:pt x="1600569" y="147803"/>
                    <a:pt x="1579058" y="179058"/>
                  </a:cubicBezTo>
                  <a:cubicBezTo>
                    <a:pt x="1574170" y="171481"/>
                    <a:pt x="1569281" y="164851"/>
                    <a:pt x="1564392" y="157274"/>
                  </a:cubicBezTo>
                  <a:cubicBezTo>
                    <a:pt x="1541904" y="126966"/>
                    <a:pt x="1449018" y="25623"/>
                    <a:pt x="1398176" y="36041"/>
                  </a:cubicBezTo>
                  <a:cubicBezTo>
                    <a:pt x="1352221" y="45513"/>
                    <a:pt x="1359066" y="95711"/>
                    <a:pt x="1378621" y="146855"/>
                  </a:cubicBezTo>
                  <a:cubicBezTo>
                    <a:pt x="1351243" y="116547"/>
                    <a:pt x="1322890" y="88134"/>
                    <a:pt x="1290624" y="57825"/>
                  </a:cubicBezTo>
                  <a:cubicBezTo>
                    <a:pt x="1273024" y="41724"/>
                    <a:pt x="1217293" y="-16998"/>
                    <a:pt x="1183072" y="4786"/>
                  </a:cubicBezTo>
                  <a:cubicBezTo>
                    <a:pt x="1140051" y="32253"/>
                    <a:pt x="1173294" y="107076"/>
                    <a:pt x="1179161" y="137384"/>
                  </a:cubicBezTo>
                  <a:cubicBezTo>
                    <a:pt x="1184049" y="160115"/>
                    <a:pt x="1190893" y="180952"/>
                    <a:pt x="1198716" y="200842"/>
                  </a:cubicBezTo>
                  <a:cubicBezTo>
                    <a:pt x="1169384" y="175269"/>
                    <a:pt x="1138096" y="152538"/>
                    <a:pt x="1099963" y="136437"/>
                  </a:cubicBezTo>
                  <a:cubicBezTo>
                    <a:pt x="1059876" y="120336"/>
                    <a:pt x="946457" y="54037"/>
                    <a:pt x="897570" y="101393"/>
                  </a:cubicBezTo>
                  <a:cubicBezTo>
                    <a:pt x="889748" y="108970"/>
                    <a:pt x="884859" y="117495"/>
                    <a:pt x="880948" y="127913"/>
                  </a:cubicBezTo>
                  <a:cubicBezTo>
                    <a:pt x="881926" y="127913"/>
                    <a:pt x="882904" y="126966"/>
                    <a:pt x="884859" y="126966"/>
                  </a:cubicBezTo>
                  <a:cubicBezTo>
                    <a:pt x="960145" y="109917"/>
                    <a:pt x="1018811" y="183794"/>
                    <a:pt x="1063787" y="238727"/>
                  </a:cubicBezTo>
                  <a:cubicBezTo>
                    <a:pt x="1056943" y="206525"/>
                    <a:pt x="1056943" y="165798"/>
                    <a:pt x="1093119" y="165798"/>
                  </a:cubicBezTo>
                  <a:cubicBezTo>
                    <a:pt x="1128318" y="166745"/>
                    <a:pt x="1142006" y="202736"/>
                    <a:pt x="1151784" y="235886"/>
                  </a:cubicBezTo>
                  <a:cubicBezTo>
                    <a:pt x="1156672" y="222626"/>
                    <a:pt x="1166450" y="213155"/>
                    <a:pt x="1185027" y="216943"/>
                  </a:cubicBezTo>
                  <a:cubicBezTo>
                    <a:pt x="1219248" y="222626"/>
                    <a:pt x="1254447" y="251987"/>
                    <a:pt x="1272046" y="279453"/>
                  </a:cubicBezTo>
                  <a:cubicBezTo>
                    <a:pt x="1330711" y="368484"/>
                    <a:pt x="1346355" y="474562"/>
                    <a:pt x="1369821" y="575905"/>
                  </a:cubicBezTo>
                  <a:cubicBezTo>
                    <a:pt x="1368843" y="504870"/>
                    <a:pt x="1373732" y="427206"/>
                    <a:pt x="1427508" y="379849"/>
                  </a:cubicBezTo>
                  <a:cubicBezTo>
                    <a:pt x="1430441" y="377008"/>
                    <a:pt x="1435330" y="377008"/>
                    <a:pt x="1438263" y="379849"/>
                  </a:cubicBezTo>
                  <a:cubicBezTo>
                    <a:pt x="1467595" y="414893"/>
                    <a:pt x="1478351" y="459408"/>
                    <a:pt x="1484217" y="503923"/>
                  </a:cubicBezTo>
                  <a:cubicBezTo>
                    <a:pt x="1492039" y="469826"/>
                    <a:pt x="1504750" y="438571"/>
                    <a:pt x="1532127" y="413946"/>
                  </a:cubicBezTo>
                  <a:cubicBezTo>
                    <a:pt x="1534082" y="412052"/>
                    <a:pt x="1537993" y="411104"/>
                    <a:pt x="1540926" y="412999"/>
                  </a:cubicBezTo>
                  <a:cubicBezTo>
                    <a:pt x="1604480" y="448042"/>
                    <a:pt x="1612302" y="535178"/>
                    <a:pt x="1614257" y="598636"/>
                  </a:cubicBezTo>
                  <a:cubicBezTo>
                    <a:pt x="1615235" y="640309"/>
                    <a:pt x="1612302" y="681983"/>
                    <a:pt x="1608391" y="723657"/>
                  </a:cubicBezTo>
                  <a:cubicBezTo>
                    <a:pt x="1631857" y="657358"/>
                    <a:pt x="1668033" y="592006"/>
                    <a:pt x="1735497" y="585376"/>
                  </a:cubicBezTo>
                  <a:cubicBezTo>
                    <a:pt x="1738431" y="585376"/>
                    <a:pt x="1740386" y="587270"/>
                    <a:pt x="1742341" y="589165"/>
                  </a:cubicBezTo>
                  <a:cubicBezTo>
                    <a:pt x="1765808" y="621367"/>
                    <a:pt x="1767763" y="663041"/>
                    <a:pt x="1759941" y="704714"/>
                  </a:cubicBezTo>
                  <a:cubicBezTo>
                    <a:pt x="1787318" y="669671"/>
                    <a:pt x="1822517" y="644098"/>
                    <a:pt x="1860649" y="665882"/>
                  </a:cubicBezTo>
                  <a:cubicBezTo>
                    <a:pt x="1905625" y="691455"/>
                    <a:pt x="1897803" y="747335"/>
                    <a:pt x="1878249" y="794692"/>
                  </a:cubicBezTo>
                  <a:cubicBezTo>
                    <a:pt x="1906603" y="769119"/>
                    <a:pt x="1940824" y="749229"/>
                    <a:pt x="1976023" y="744494"/>
                  </a:cubicBezTo>
                  <a:cubicBezTo>
                    <a:pt x="2019043" y="739758"/>
                    <a:pt x="2058153" y="768172"/>
                    <a:pt x="2062064" y="810793"/>
                  </a:cubicBezTo>
                  <a:cubicBezTo>
                    <a:pt x="2064998" y="850572"/>
                    <a:pt x="2049354" y="891299"/>
                    <a:pt x="2028821" y="927290"/>
                  </a:cubicBezTo>
                  <a:cubicBezTo>
                    <a:pt x="2065975" y="903612"/>
                    <a:pt x="2104108" y="900770"/>
                    <a:pt x="2129529" y="955704"/>
                  </a:cubicBezTo>
                  <a:cubicBezTo>
                    <a:pt x="2149084" y="996430"/>
                    <a:pt x="2125618" y="1049469"/>
                    <a:pt x="2104108" y="1086407"/>
                  </a:cubicBezTo>
                  <a:cubicBezTo>
                    <a:pt x="2129529" y="1078830"/>
                    <a:pt x="2156906" y="1075989"/>
                    <a:pt x="2180372" y="1085460"/>
                  </a:cubicBezTo>
                  <a:cubicBezTo>
                    <a:pt x="2204815" y="1094932"/>
                    <a:pt x="2218504" y="1111033"/>
                    <a:pt x="2224370" y="1129028"/>
                  </a:cubicBezTo>
                  <a:cubicBezTo>
                    <a:pt x="2246858" y="1096826"/>
                    <a:pt x="2274235" y="1069359"/>
                    <a:pt x="2304545" y="1054205"/>
                  </a:cubicBezTo>
                  <a:cubicBezTo>
                    <a:pt x="2322144" y="1045681"/>
                    <a:pt x="2343655" y="1050416"/>
                    <a:pt x="2355388" y="1063676"/>
                  </a:cubicBezTo>
                  <a:cubicBezTo>
                    <a:pt x="2370054" y="1020108"/>
                    <a:pt x="2394498" y="983170"/>
                    <a:pt x="2438496" y="968963"/>
                  </a:cubicBezTo>
                  <a:cubicBezTo>
                    <a:pt x="2441429" y="968016"/>
                    <a:pt x="2443385" y="968963"/>
                    <a:pt x="2445340" y="970858"/>
                  </a:cubicBezTo>
                  <a:cubicBezTo>
                    <a:pt x="2493250" y="1014425"/>
                    <a:pt x="2499117" y="1084513"/>
                    <a:pt x="2496183" y="1144182"/>
                  </a:cubicBezTo>
                  <a:cubicBezTo>
                    <a:pt x="2495205" y="1165019"/>
                    <a:pt x="2493250" y="1184909"/>
                    <a:pt x="2490316" y="1205746"/>
                  </a:cubicBezTo>
                  <a:cubicBezTo>
                    <a:pt x="2518671" y="1135658"/>
                    <a:pt x="2558759" y="1071253"/>
                    <a:pt x="2599824" y="1105350"/>
                  </a:cubicBezTo>
                  <a:cubicBezTo>
                    <a:pt x="2639911" y="1138499"/>
                    <a:pt x="2615468" y="1218058"/>
                    <a:pt x="2603735" y="1257838"/>
                  </a:cubicBezTo>
                  <a:cubicBezTo>
                    <a:pt x="2599824" y="1272992"/>
                    <a:pt x="2594935" y="1287199"/>
                    <a:pt x="2590047" y="1302353"/>
                  </a:cubicBezTo>
                  <a:cubicBezTo>
                    <a:pt x="2600802" y="1288146"/>
                    <a:pt x="2612535" y="1274886"/>
                    <a:pt x="2625246" y="1262573"/>
                  </a:cubicBezTo>
                  <a:cubicBezTo>
                    <a:pt x="2652622" y="1237001"/>
                    <a:pt x="2723997" y="1207640"/>
                    <a:pt x="2736709" y="1264467"/>
                  </a:cubicBezTo>
                  <a:cubicBezTo>
                    <a:pt x="2749419" y="1319401"/>
                    <a:pt x="2709332" y="1384753"/>
                    <a:pt x="2681954" y="1430215"/>
                  </a:cubicBezTo>
                  <a:cubicBezTo>
                    <a:pt x="2659467" y="1468100"/>
                    <a:pt x="2636001" y="1506933"/>
                    <a:pt x="2606668" y="1541029"/>
                  </a:cubicBezTo>
                  <a:cubicBezTo>
                    <a:pt x="2657511" y="1514509"/>
                    <a:pt x="2709332" y="1469995"/>
                    <a:pt x="2766041" y="1474730"/>
                  </a:cubicBezTo>
                  <a:cubicBezTo>
                    <a:pt x="2820795" y="1479466"/>
                    <a:pt x="2815906" y="1538188"/>
                    <a:pt x="2791462" y="1571337"/>
                  </a:cubicBezTo>
                  <a:cubicBezTo>
                    <a:pt x="2753330" y="1622482"/>
                    <a:pt x="2682932" y="1655632"/>
                    <a:pt x="2622312" y="1677416"/>
                  </a:cubicBezTo>
                  <a:cubicBezTo>
                    <a:pt x="2664355" y="1690675"/>
                    <a:pt x="2699554" y="1725719"/>
                    <a:pt x="2676088" y="1771182"/>
                  </a:cubicBezTo>
                  <a:cubicBezTo>
                    <a:pt x="2650667" y="1820432"/>
                    <a:pt x="2577336" y="1822326"/>
                    <a:pt x="2528448" y="1819485"/>
                  </a:cubicBezTo>
                  <a:cubicBezTo>
                    <a:pt x="2504983" y="1817591"/>
                    <a:pt x="2479561" y="1815696"/>
                    <a:pt x="2455118" y="1811908"/>
                  </a:cubicBezTo>
                  <a:cubicBezTo>
                    <a:pt x="2488361" y="1834639"/>
                    <a:pt x="2518671" y="1864000"/>
                    <a:pt x="2535293" y="1894308"/>
                  </a:cubicBezTo>
                  <a:cubicBezTo>
                    <a:pt x="2545071" y="1911357"/>
                    <a:pt x="2548981" y="1931246"/>
                    <a:pt x="2547026" y="1950189"/>
                  </a:cubicBezTo>
                  <a:cubicBezTo>
                    <a:pt x="2613513" y="1907568"/>
                    <a:pt x="2698577" y="1875366"/>
                    <a:pt x="2752352" y="1927458"/>
                  </a:cubicBezTo>
                  <a:cubicBezTo>
                    <a:pt x="2767996" y="1942612"/>
                    <a:pt x="2776796" y="1960607"/>
                    <a:pt x="2779729" y="1977656"/>
                  </a:cubicBezTo>
                  <a:cubicBezTo>
                    <a:pt x="2787551" y="1973867"/>
                    <a:pt x="2795373" y="1971026"/>
                    <a:pt x="2803195" y="1970078"/>
                  </a:cubicBezTo>
                  <a:cubicBezTo>
                    <a:pt x="2836438" y="1963449"/>
                    <a:pt x="2848171" y="1984286"/>
                    <a:pt x="2850127" y="2010805"/>
                  </a:cubicBezTo>
                  <a:cubicBezTo>
                    <a:pt x="2862838" y="1984286"/>
                    <a:pt x="2878481" y="1959660"/>
                    <a:pt x="2899992" y="1941665"/>
                  </a:cubicBezTo>
                  <a:cubicBezTo>
                    <a:pt x="2932258" y="1914198"/>
                    <a:pt x="2975278" y="1933140"/>
                    <a:pt x="2984078" y="1971973"/>
                  </a:cubicBezTo>
                  <a:cubicBezTo>
                    <a:pt x="2992877" y="2012699"/>
                    <a:pt x="2985056" y="2056267"/>
                    <a:pt x="2974301" y="2097941"/>
                  </a:cubicBezTo>
                  <a:cubicBezTo>
                    <a:pt x="3000699" y="2072369"/>
                    <a:pt x="3031009" y="2061003"/>
                    <a:pt x="3061320" y="2082787"/>
                  </a:cubicBezTo>
                  <a:cubicBezTo>
                    <a:pt x="3103363" y="2112148"/>
                    <a:pt x="3084786" y="2186024"/>
                    <a:pt x="3074030" y="2224856"/>
                  </a:cubicBezTo>
                  <a:cubicBezTo>
                    <a:pt x="3062297" y="2266530"/>
                    <a:pt x="3046654" y="2310098"/>
                    <a:pt x="3025143" y="2349877"/>
                  </a:cubicBezTo>
                  <a:cubicBezTo>
                    <a:pt x="3101407" y="2302521"/>
                    <a:pt x="3225581" y="2311045"/>
                    <a:pt x="3248069" y="2410494"/>
                  </a:cubicBezTo>
                  <a:cubicBezTo>
                    <a:pt x="3267624" y="2499524"/>
                    <a:pt x="3138562" y="2517519"/>
                    <a:pt x="3068164" y="2528885"/>
                  </a:cubicBezTo>
                  <a:cubicBezTo>
                    <a:pt x="3140517" y="2579082"/>
                    <a:pt x="3263713" y="2654853"/>
                    <a:pt x="3212870" y="2753354"/>
                  </a:cubicBezTo>
                  <a:cubicBezTo>
                    <a:pt x="3195270" y="2788398"/>
                    <a:pt x="3156161" y="2804499"/>
                    <a:pt x="3119984" y="2801657"/>
                  </a:cubicBezTo>
                  <a:cubicBezTo>
                    <a:pt x="3124873" y="2820600"/>
                    <a:pt x="3123895" y="2841437"/>
                    <a:pt x="3116073" y="2860380"/>
                  </a:cubicBezTo>
                  <a:cubicBezTo>
                    <a:pt x="3099452" y="2901106"/>
                    <a:pt x="3043720" y="2921943"/>
                    <a:pt x="3002655" y="2905842"/>
                  </a:cubicBezTo>
                  <a:cubicBezTo>
                    <a:pt x="2986033" y="2899212"/>
                    <a:pt x="2971368" y="2889740"/>
                    <a:pt x="2956701" y="2879322"/>
                  </a:cubicBezTo>
                  <a:cubicBezTo>
                    <a:pt x="2970390" y="2917207"/>
                    <a:pt x="2976256" y="2956040"/>
                    <a:pt x="2972345" y="2994872"/>
                  </a:cubicBezTo>
                  <a:cubicBezTo>
                    <a:pt x="2972345" y="2998660"/>
                    <a:pt x="2969412" y="3002449"/>
                    <a:pt x="2964523" y="3002449"/>
                  </a:cubicBezTo>
                  <a:cubicBezTo>
                    <a:pt x="2945946" y="3001502"/>
                    <a:pt x="2928347" y="2994872"/>
                    <a:pt x="2910747" y="2985401"/>
                  </a:cubicBezTo>
                  <a:cubicBezTo>
                    <a:pt x="2923457" y="3020444"/>
                    <a:pt x="2927369" y="3057382"/>
                    <a:pt x="2916613" y="3092426"/>
                  </a:cubicBezTo>
                  <a:cubicBezTo>
                    <a:pt x="2915635" y="3095268"/>
                    <a:pt x="2912702" y="3097162"/>
                    <a:pt x="2909769" y="3098109"/>
                  </a:cubicBezTo>
                  <a:cubicBezTo>
                    <a:pt x="2870659" y="3099056"/>
                    <a:pt x="2840349" y="3075378"/>
                    <a:pt x="2817861" y="3046017"/>
                  </a:cubicBezTo>
                  <a:cubicBezTo>
                    <a:pt x="2836438" y="3121787"/>
                    <a:pt x="2855016" y="3241126"/>
                    <a:pt x="2779729" y="3233548"/>
                  </a:cubicBezTo>
                  <a:cubicBezTo>
                    <a:pt x="2674133" y="3222183"/>
                    <a:pt x="2646756" y="3082955"/>
                    <a:pt x="2640889" y="2983506"/>
                  </a:cubicBezTo>
                  <a:cubicBezTo>
                    <a:pt x="2627201" y="3017603"/>
                    <a:pt x="2604713" y="3044123"/>
                    <a:pt x="2569514" y="3004343"/>
                  </a:cubicBezTo>
                  <a:cubicBezTo>
                    <a:pt x="2513783" y="2940886"/>
                    <a:pt x="2516716" y="2857538"/>
                    <a:pt x="2516716" y="2778927"/>
                  </a:cubicBezTo>
                  <a:cubicBezTo>
                    <a:pt x="2506939" y="2813970"/>
                    <a:pt x="2501072" y="2849961"/>
                    <a:pt x="2488361" y="2883111"/>
                  </a:cubicBezTo>
                  <a:cubicBezTo>
                    <a:pt x="2475650" y="2915313"/>
                    <a:pt x="2456096" y="2961722"/>
                    <a:pt x="2412097" y="2957934"/>
                  </a:cubicBezTo>
                  <a:cubicBezTo>
                    <a:pt x="2357343" y="2953198"/>
                    <a:pt x="2332899" y="2889740"/>
                    <a:pt x="2334855" y="2845226"/>
                  </a:cubicBezTo>
                  <a:cubicBezTo>
                    <a:pt x="2335833" y="2809235"/>
                    <a:pt x="2344633" y="2774191"/>
                    <a:pt x="2355388" y="2741041"/>
                  </a:cubicBezTo>
                  <a:cubicBezTo>
                    <a:pt x="2344633" y="2756195"/>
                    <a:pt x="2332899" y="2771349"/>
                    <a:pt x="2321167" y="2785556"/>
                  </a:cubicBezTo>
                  <a:cubicBezTo>
                    <a:pt x="2305523" y="2803552"/>
                    <a:pt x="2277168" y="2836701"/>
                    <a:pt x="2248813" y="2822494"/>
                  </a:cubicBezTo>
                  <a:cubicBezTo>
                    <a:pt x="2209704" y="2802605"/>
                    <a:pt x="2228281" y="2707892"/>
                    <a:pt x="2235125" y="2677584"/>
                  </a:cubicBezTo>
                  <a:cubicBezTo>
                    <a:pt x="2249791" y="2617915"/>
                    <a:pt x="2277168" y="2562981"/>
                    <a:pt x="2307479" y="2508995"/>
                  </a:cubicBezTo>
                  <a:cubicBezTo>
                    <a:pt x="2293790" y="2525096"/>
                    <a:pt x="2280101" y="2541197"/>
                    <a:pt x="2265436" y="2555404"/>
                  </a:cubicBezTo>
                  <a:cubicBezTo>
                    <a:pt x="2236103" y="2584765"/>
                    <a:pt x="2195038" y="2626439"/>
                    <a:pt x="2149084" y="2629280"/>
                  </a:cubicBezTo>
                  <a:cubicBezTo>
                    <a:pt x="2076731" y="2633069"/>
                    <a:pt x="2068909" y="2576241"/>
                    <a:pt x="2082597" y="2516572"/>
                  </a:cubicBezTo>
                  <a:cubicBezTo>
                    <a:pt x="2076731" y="2521307"/>
                    <a:pt x="2070864" y="2525096"/>
                    <a:pt x="2064998" y="2527937"/>
                  </a:cubicBezTo>
                  <a:cubicBezTo>
                    <a:pt x="2030777" y="2544986"/>
                    <a:pt x="2004377" y="2506153"/>
                    <a:pt x="2002422" y="2477740"/>
                  </a:cubicBezTo>
                  <a:cubicBezTo>
                    <a:pt x="2000467" y="2437960"/>
                    <a:pt x="2014155" y="2397234"/>
                    <a:pt x="2029799" y="2359348"/>
                  </a:cubicBezTo>
                  <a:cubicBezTo>
                    <a:pt x="2007311" y="2386815"/>
                    <a:pt x="1980911" y="2408599"/>
                    <a:pt x="1945713" y="2414282"/>
                  </a:cubicBezTo>
                  <a:cubicBezTo>
                    <a:pt x="1898781" y="2422806"/>
                    <a:pt x="1855760" y="2385868"/>
                    <a:pt x="1840116" y="2346089"/>
                  </a:cubicBezTo>
                  <a:cubicBezTo>
                    <a:pt x="1826428" y="2311045"/>
                    <a:pt x="1823494" y="2273160"/>
                    <a:pt x="1824472" y="2236222"/>
                  </a:cubicBezTo>
                  <a:cubicBezTo>
                    <a:pt x="1811762" y="2271265"/>
                    <a:pt x="1801007" y="2307256"/>
                    <a:pt x="1785362" y="2341353"/>
                  </a:cubicBezTo>
                  <a:cubicBezTo>
                    <a:pt x="1770696" y="2374503"/>
                    <a:pt x="1741364" y="2444590"/>
                    <a:pt x="1694432" y="2445537"/>
                  </a:cubicBezTo>
                  <a:cubicBezTo>
                    <a:pt x="1657278" y="2446484"/>
                    <a:pt x="1640657" y="2419018"/>
                    <a:pt x="1633812" y="2380185"/>
                  </a:cubicBezTo>
                  <a:cubicBezTo>
                    <a:pt x="1617190" y="2422806"/>
                    <a:pt x="1593725" y="2449326"/>
                    <a:pt x="1558526" y="2436066"/>
                  </a:cubicBezTo>
                  <a:cubicBezTo>
                    <a:pt x="1534082" y="2426595"/>
                    <a:pt x="1518438" y="2404811"/>
                    <a:pt x="1508660" y="2378291"/>
                  </a:cubicBezTo>
                  <a:cubicBezTo>
                    <a:pt x="1502794" y="2439854"/>
                    <a:pt x="1492039" y="2506153"/>
                    <a:pt x="1457818" y="2556351"/>
                  </a:cubicBezTo>
                  <a:cubicBezTo>
                    <a:pt x="1421641" y="2609390"/>
                    <a:pt x="1362977" y="2610338"/>
                    <a:pt x="1320934" y="2561087"/>
                  </a:cubicBezTo>
                  <a:cubicBezTo>
                    <a:pt x="1308223" y="2545933"/>
                    <a:pt x="1297468" y="2529832"/>
                    <a:pt x="1289646" y="2511836"/>
                  </a:cubicBezTo>
                  <a:cubicBezTo>
                    <a:pt x="1290624" y="2520360"/>
                    <a:pt x="1291602" y="2527937"/>
                    <a:pt x="1291602" y="2536461"/>
                  </a:cubicBezTo>
                  <a:cubicBezTo>
                    <a:pt x="1294535" y="2577188"/>
                    <a:pt x="1305290" y="2676636"/>
                    <a:pt x="1255425" y="2699368"/>
                  </a:cubicBezTo>
                  <a:cubicBezTo>
                    <a:pt x="1219248" y="2715469"/>
                    <a:pt x="1189916" y="2696526"/>
                    <a:pt x="1168406" y="2662430"/>
                  </a:cubicBezTo>
                  <a:cubicBezTo>
                    <a:pt x="1171339" y="2692738"/>
                    <a:pt x="1169384" y="2723993"/>
                    <a:pt x="1153739" y="2746724"/>
                  </a:cubicBezTo>
                  <a:cubicBezTo>
                    <a:pt x="1131251" y="2778927"/>
                    <a:pt x="1102897" y="2781768"/>
                    <a:pt x="1073564" y="2769455"/>
                  </a:cubicBezTo>
                  <a:cubicBezTo>
                    <a:pt x="1082364" y="2796922"/>
                    <a:pt x="1079431" y="2824389"/>
                    <a:pt x="1058898" y="2847120"/>
                  </a:cubicBezTo>
                  <a:cubicBezTo>
                    <a:pt x="1045210" y="2862274"/>
                    <a:pt x="1024677" y="2862274"/>
                    <a:pt x="1005122" y="2856591"/>
                  </a:cubicBezTo>
                  <a:cubicBezTo>
                    <a:pt x="1037387" y="2891635"/>
                    <a:pt x="1059876" y="2934256"/>
                    <a:pt x="1052054" y="2983506"/>
                  </a:cubicBezTo>
                  <a:cubicBezTo>
                    <a:pt x="1051076" y="2988242"/>
                    <a:pt x="1045210" y="2989189"/>
                    <a:pt x="1041298" y="2988242"/>
                  </a:cubicBezTo>
                  <a:cubicBezTo>
                    <a:pt x="1007078" y="2973088"/>
                    <a:pt x="979701" y="2950357"/>
                    <a:pt x="953301" y="2925731"/>
                  </a:cubicBezTo>
                  <a:cubicBezTo>
                    <a:pt x="1003166" y="3008132"/>
                    <a:pt x="1061831" y="3110422"/>
                    <a:pt x="1012944" y="3197557"/>
                  </a:cubicBezTo>
                  <a:cubicBezTo>
                    <a:pt x="988500" y="3241126"/>
                    <a:pt x="948413" y="3274275"/>
                    <a:pt x="895615" y="3257227"/>
                  </a:cubicBezTo>
                  <a:cubicBezTo>
                    <a:pt x="872149" y="3249650"/>
                    <a:pt x="851616" y="3232601"/>
                    <a:pt x="834994" y="3212711"/>
                  </a:cubicBezTo>
                  <a:cubicBezTo>
                    <a:pt x="839883" y="3232601"/>
                    <a:pt x="844772" y="3252491"/>
                    <a:pt x="847705" y="3271434"/>
                  </a:cubicBezTo>
                  <a:cubicBezTo>
                    <a:pt x="852594" y="3304583"/>
                    <a:pt x="861394" y="3355728"/>
                    <a:pt x="831083" y="3380353"/>
                  </a:cubicBezTo>
                  <a:cubicBezTo>
                    <a:pt x="790018" y="3415397"/>
                    <a:pt x="757752" y="3351939"/>
                    <a:pt x="739176" y="3295112"/>
                  </a:cubicBezTo>
                  <a:cubicBezTo>
                    <a:pt x="737220" y="3364252"/>
                    <a:pt x="718643" y="3448547"/>
                    <a:pt x="655090" y="3458965"/>
                  </a:cubicBezTo>
                  <a:cubicBezTo>
                    <a:pt x="558293" y="3475066"/>
                    <a:pt x="532871" y="3375618"/>
                    <a:pt x="536783" y="3297006"/>
                  </a:cubicBezTo>
                  <a:cubicBezTo>
                    <a:pt x="523094" y="3322578"/>
                    <a:pt x="508428" y="3347204"/>
                    <a:pt x="491806" y="3369935"/>
                  </a:cubicBezTo>
                  <a:cubicBezTo>
                    <a:pt x="470296" y="3399296"/>
                    <a:pt x="441941" y="3440969"/>
                    <a:pt x="403809" y="3451388"/>
                  </a:cubicBezTo>
                  <a:cubicBezTo>
                    <a:pt x="372521" y="3459912"/>
                    <a:pt x="343189" y="3442864"/>
                    <a:pt x="338300" y="3411609"/>
                  </a:cubicBezTo>
                  <a:cubicBezTo>
                    <a:pt x="335367" y="3393613"/>
                    <a:pt x="338300" y="3375618"/>
                    <a:pt x="343189" y="3357622"/>
                  </a:cubicBezTo>
                  <a:cubicBezTo>
                    <a:pt x="337322" y="3366146"/>
                    <a:pt x="330478" y="3374671"/>
                    <a:pt x="323634" y="3383195"/>
                  </a:cubicBezTo>
                  <a:cubicBezTo>
                    <a:pt x="305057" y="3405926"/>
                    <a:pt x="277680" y="3440022"/>
                    <a:pt x="245414" y="3442864"/>
                  </a:cubicBezTo>
                  <a:cubicBezTo>
                    <a:pt x="182839" y="3447600"/>
                    <a:pt x="208260" y="3369935"/>
                    <a:pt x="224882" y="3320684"/>
                  </a:cubicBezTo>
                  <a:cubicBezTo>
                    <a:pt x="166217" y="3382248"/>
                    <a:pt x="81153" y="3464648"/>
                    <a:pt x="0" y="3465595"/>
                  </a:cubicBezTo>
                  <a:cubicBezTo>
                    <a:pt x="24444" y="3477908"/>
                    <a:pt x="89953" y="3447600"/>
                    <a:pt x="145685" y="3415397"/>
                  </a:cubicBezTo>
                  <a:cubicBezTo>
                    <a:pt x="100708" y="3463701"/>
                    <a:pt x="66487" y="3517687"/>
                    <a:pt x="85064" y="3577356"/>
                  </a:cubicBezTo>
                  <a:cubicBezTo>
                    <a:pt x="107553" y="3650285"/>
                    <a:pt x="213148" y="3557467"/>
                    <a:pt x="236615" y="3529052"/>
                  </a:cubicBezTo>
                  <a:cubicBezTo>
                    <a:pt x="248347" y="3514846"/>
                    <a:pt x="263992" y="3459912"/>
                    <a:pt x="255191" y="3491167"/>
                  </a:cubicBezTo>
                  <a:cubicBezTo>
                    <a:pt x="250303" y="3509163"/>
                    <a:pt x="247370" y="3527158"/>
                    <a:pt x="246392" y="3545154"/>
                  </a:cubicBezTo>
                  <a:cubicBezTo>
                    <a:pt x="245414" y="3575462"/>
                    <a:pt x="242481" y="3611453"/>
                    <a:pt x="272791" y="3628501"/>
                  </a:cubicBezTo>
                  <a:cubicBezTo>
                    <a:pt x="324611" y="3656915"/>
                    <a:pt x="389143" y="3571673"/>
                    <a:pt x="428253" y="3505374"/>
                  </a:cubicBezTo>
                  <a:cubicBezTo>
                    <a:pt x="427275" y="3545154"/>
                    <a:pt x="431186" y="3590616"/>
                    <a:pt x="452696" y="3612400"/>
                  </a:cubicBezTo>
                  <a:cubicBezTo>
                    <a:pt x="410653" y="3721320"/>
                    <a:pt x="501584" y="3709007"/>
                    <a:pt x="577848" y="3664492"/>
                  </a:cubicBezTo>
                  <a:cubicBezTo>
                    <a:pt x="573937" y="3669227"/>
                    <a:pt x="571003" y="3673963"/>
                    <a:pt x="567092" y="3678699"/>
                  </a:cubicBezTo>
                  <a:cubicBezTo>
                    <a:pt x="585670" y="3659756"/>
                    <a:pt x="601313" y="3637972"/>
                    <a:pt x="617935" y="3619977"/>
                  </a:cubicBezTo>
                  <a:cubicBezTo>
                    <a:pt x="621846" y="3616188"/>
                    <a:pt x="629668" y="3616188"/>
                    <a:pt x="630646" y="3622818"/>
                  </a:cubicBezTo>
                  <a:cubicBezTo>
                    <a:pt x="638468" y="3673963"/>
                    <a:pt x="676600" y="3717531"/>
                    <a:pt x="724509" y="3740262"/>
                  </a:cubicBezTo>
                  <a:cubicBezTo>
                    <a:pt x="740153" y="3747839"/>
                    <a:pt x="760686" y="3753522"/>
                    <a:pt x="777308" y="3745945"/>
                  </a:cubicBezTo>
                  <a:cubicBezTo>
                    <a:pt x="802729" y="3734580"/>
                    <a:pt x="785130" y="3689117"/>
                    <a:pt x="779263" y="3672069"/>
                  </a:cubicBezTo>
                  <a:cubicBezTo>
                    <a:pt x="776330" y="3665439"/>
                    <a:pt x="786107" y="3658809"/>
                    <a:pt x="790996" y="3665439"/>
                  </a:cubicBezTo>
                  <a:cubicBezTo>
                    <a:pt x="828150" y="3713743"/>
                    <a:pt x="955257" y="3798037"/>
                    <a:pt x="966990" y="3688170"/>
                  </a:cubicBezTo>
                  <a:cubicBezTo>
                    <a:pt x="973835" y="3622818"/>
                    <a:pt x="944502" y="3555572"/>
                    <a:pt x="929836" y="3493062"/>
                  </a:cubicBezTo>
                  <a:cubicBezTo>
                    <a:pt x="928858" y="3487379"/>
                    <a:pt x="935702" y="3483590"/>
                    <a:pt x="940591" y="3486432"/>
                  </a:cubicBezTo>
                  <a:cubicBezTo>
                    <a:pt x="994367" y="3526211"/>
                    <a:pt x="1070631" y="3536630"/>
                    <a:pt x="1135162" y="3514846"/>
                  </a:cubicBezTo>
                  <a:cubicBezTo>
                    <a:pt x="1160584" y="3506322"/>
                    <a:pt x="1185027" y="3489273"/>
                    <a:pt x="1190893" y="3462754"/>
                  </a:cubicBezTo>
                  <a:cubicBezTo>
                    <a:pt x="1198716" y="3426763"/>
                    <a:pt x="1165473" y="3391719"/>
                    <a:pt x="1141029" y="3368988"/>
                  </a:cubicBezTo>
                  <a:cubicBezTo>
                    <a:pt x="1136140" y="3364252"/>
                    <a:pt x="1142984" y="3355728"/>
                    <a:pt x="1148850" y="3358569"/>
                  </a:cubicBezTo>
                  <a:cubicBezTo>
                    <a:pt x="1174272" y="3368041"/>
                    <a:pt x="1207516" y="3378459"/>
                    <a:pt x="1231959" y="3361411"/>
                  </a:cubicBezTo>
                  <a:cubicBezTo>
                    <a:pt x="1265202" y="3338680"/>
                    <a:pt x="1207516" y="3299847"/>
                    <a:pt x="1190893" y="3289429"/>
                  </a:cubicBezTo>
                  <a:cubicBezTo>
                    <a:pt x="1184049" y="3285640"/>
                    <a:pt x="1189916" y="3277116"/>
                    <a:pt x="1195782" y="3277116"/>
                  </a:cubicBezTo>
                  <a:cubicBezTo>
                    <a:pt x="1254447" y="3275222"/>
                    <a:pt x="1315067" y="3255332"/>
                    <a:pt x="1361999" y="3221236"/>
                  </a:cubicBezTo>
                  <a:cubicBezTo>
                    <a:pt x="1381554" y="3207029"/>
                    <a:pt x="1402087" y="3185245"/>
                    <a:pt x="1399154" y="3159672"/>
                  </a:cubicBezTo>
                  <a:cubicBezTo>
                    <a:pt x="1396220" y="3126523"/>
                    <a:pt x="1348310" y="3107580"/>
                    <a:pt x="1321912" y="3097162"/>
                  </a:cubicBezTo>
                  <a:cubicBezTo>
                    <a:pt x="1316045" y="3094320"/>
                    <a:pt x="1316045" y="3085796"/>
                    <a:pt x="1322890" y="3084849"/>
                  </a:cubicBezTo>
                  <a:cubicBezTo>
                    <a:pt x="1383509" y="3075378"/>
                    <a:pt x="1445108" y="3035598"/>
                    <a:pt x="1493017" y="3001502"/>
                  </a:cubicBezTo>
                  <a:cubicBezTo>
                    <a:pt x="1516483" y="2984453"/>
                    <a:pt x="1542882" y="2964564"/>
                    <a:pt x="1555593" y="2938991"/>
                  </a:cubicBezTo>
                  <a:cubicBezTo>
                    <a:pt x="1572214" y="2905842"/>
                    <a:pt x="1521372" y="2899212"/>
                    <a:pt x="1498883" y="2896370"/>
                  </a:cubicBezTo>
                  <a:cubicBezTo>
                    <a:pt x="1490084" y="2894476"/>
                    <a:pt x="1491061" y="2882164"/>
                    <a:pt x="1499861" y="2883111"/>
                  </a:cubicBezTo>
                  <a:cubicBezTo>
                    <a:pt x="1569281" y="2894476"/>
                    <a:pt x="1613279" y="2827230"/>
                    <a:pt x="1570259" y="2772297"/>
                  </a:cubicBezTo>
                  <a:cubicBezTo>
                    <a:pt x="1565370" y="2765667"/>
                    <a:pt x="1575147" y="2757143"/>
                    <a:pt x="1581014" y="2763773"/>
                  </a:cubicBezTo>
                  <a:cubicBezTo>
                    <a:pt x="1587858" y="2773244"/>
                    <a:pt x="1625990" y="2827230"/>
                    <a:pt x="1640657" y="2806393"/>
                  </a:cubicBezTo>
                  <a:cubicBezTo>
                    <a:pt x="1652389" y="2789345"/>
                    <a:pt x="1649456" y="2759037"/>
                    <a:pt x="1648478" y="2739147"/>
                  </a:cubicBezTo>
                  <a:cubicBezTo>
                    <a:pt x="1647501" y="2691791"/>
                    <a:pt x="1636746" y="2643487"/>
                    <a:pt x="1640657" y="2596131"/>
                  </a:cubicBezTo>
                  <a:cubicBezTo>
                    <a:pt x="1640657" y="2591395"/>
                    <a:pt x="1647501" y="2588553"/>
                    <a:pt x="1651412" y="2591395"/>
                  </a:cubicBezTo>
                  <a:cubicBezTo>
                    <a:pt x="1655322" y="2594236"/>
                    <a:pt x="1660211" y="2597078"/>
                    <a:pt x="1664122" y="2600866"/>
                  </a:cubicBezTo>
                  <a:cubicBezTo>
                    <a:pt x="1662166" y="2604655"/>
                    <a:pt x="1661189" y="2609390"/>
                    <a:pt x="1660211" y="2613179"/>
                  </a:cubicBezTo>
                  <a:cubicBezTo>
                    <a:pt x="1649456" y="2650117"/>
                    <a:pt x="1643590" y="2719257"/>
                    <a:pt x="1675855" y="2751460"/>
                  </a:cubicBezTo>
                  <a:cubicBezTo>
                    <a:pt x="1713987" y="2790292"/>
                    <a:pt x="1776563" y="2721152"/>
                    <a:pt x="1825450" y="2649170"/>
                  </a:cubicBezTo>
                  <a:cubicBezTo>
                    <a:pt x="1786340" y="2772297"/>
                    <a:pt x="1761897" y="2915313"/>
                    <a:pt x="1851849" y="3008132"/>
                  </a:cubicBezTo>
                  <a:cubicBezTo>
                    <a:pt x="1913447" y="3070642"/>
                    <a:pt x="1994600" y="2890688"/>
                    <a:pt x="2043487" y="2773244"/>
                  </a:cubicBezTo>
                  <a:cubicBezTo>
                    <a:pt x="2037621" y="2837648"/>
                    <a:pt x="2030777" y="2901106"/>
                    <a:pt x="2032732" y="2966458"/>
                  </a:cubicBezTo>
                  <a:cubicBezTo>
                    <a:pt x="2034688" y="3010973"/>
                    <a:pt x="2032732" y="3072536"/>
                    <a:pt x="2073798" y="3099056"/>
                  </a:cubicBezTo>
                  <a:cubicBezTo>
                    <a:pt x="2121707" y="3131259"/>
                    <a:pt x="2158861" y="3047911"/>
                    <a:pt x="2183305" y="2982559"/>
                  </a:cubicBezTo>
                  <a:cubicBezTo>
                    <a:pt x="2180372" y="3030863"/>
                    <a:pt x="2185261" y="3084849"/>
                    <a:pt x="2219481" y="3090532"/>
                  </a:cubicBezTo>
                  <a:cubicBezTo>
                    <a:pt x="2249791" y="3096215"/>
                    <a:pt x="2273257" y="3074431"/>
                    <a:pt x="2291834" y="3039387"/>
                  </a:cubicBezTo>
                  <a:cubicBezTo>
                    <a:pt x="2290856" y="3043176"/>
                    <a:pt x="2290856" y="3047911"/>
                    <a:pt x="2290856" y="3052647"/>
                  </a:cubicBezTo>
                  <a:cubicBezTo>
                    <a:pt x="2288901" y="3095268"/>
                    <a:pt x="2309434" y="3117052"/>
                    <a:pt x="2338766" y="3125576"/>
                  </a:cubicBezTo>
                  <a:cubicBezTo>
                    <a:pt x="2342678" y="3135047"/>
                    <a:pt x="2347566" y="3144518"/>
                    <a:pt x="2351477" y="3153043"/>
                  </a:cubicBezTo>
                  <a:cubicBezTo>
                    <a:pt x="2347566" y="3159672"/>
                    <a:pt x="2344633" y="3166302"/>
                    <a:pt x="2347566" y="3173879"/>
                  </a:cubicBezTo>
                  <a:cubicBezTo>
                    <a:pt x="2351477" y="3188086"/>
                    <a:pt x="2362232" y="3194716"/>
                    <a:pt x="2376898" y="3196610"/>
                  </a:cubicBezTo>
                  <a:cubicBezTo>
                    <a:pt x="2378854" y="3199452"/>
                    <a:pt x="2379832" y="3201346"/>
                    <a:pt x="2381787" y="3204187"/>
                  </a:cubicBezTo>
                  <a:cubicBezTo>
                    <a:pt x="2373965" y="3222183"/>
                    <a:pt x="2379832" y="3233548"/>
                    <a:pt x="2402319" y="3230707"/>
                  </a:cubicBezTo>
                  <a:cubicBezTo>
                    <a:pt x="2403297" y="3231654"/>
                    <a:pt x="2404275" y="3232601"/>
                    <a:pt x="2404275" y="3233548"/>
                  </a:cubicBezTo>
                  <a:cubicBezTo>
                    <a:pt x="2394498" y="3242072"/>
                    <a:pt x="2383743" y="3250597"/>
                    <a:pt x="2374943" y="3258174"/>
                  </a:cubicBezTo>
                  <a:cubicBezTo>
                    <a:pt x="2355388" y="3273328"/>
                    <a:pt x="2343655" y="3291323"/>
                    <a:pt x="2337789" y="3313107"/>
                  </a:cubicBezTo>
                  <a:cubicBezTo>
                    <a:pt x="2326055" y="3351939"/>
                    <a:pt x="2369076" y="3345310"/>
                    <a:pt x="2407208" y="3332997"/>
                  </a:cubicBezTo>
                  <a:cubicBezTo>
                    <a:pt x="2385698" y="3350992"/>
                    <a:pt x="2372987" y="3371829"/>
                    <a:pt x="2403297" y="3385089"/>
                  </a:cubicBezTo>
                  <a:cubicBezTo>
                    <a:pt x="2427741" y="3396455"/>
                    <a:pt x="2477606" y="3376565"/>
                    <a:pt x="2500094" y="3366146"/>
                  </a:cubicBezTo>
                  <a:cubicBezTo>
                    <a:pt x="2504983" y="3364252"/>
                    <a:pt x="2508894" y="3362358"/>
                    <a:pt x="2512805" y="3359517"/>
                  </a:cubicBezTo>
                  <a:cubicBezTo>
                    <a:pt x="2504983" y="3369935"/>
                    <a:pt x="2497161" y="3381301"/>
                    <a:pt x="2488361" y="3391719"/>
                  </a:cubicBezTo>
                  <a:cubicBezTo>
                    <a:pt x="2467829" y="3416344"/>
                    <a:pt x="2457074" y="3484538"/>
                    <a:pt x="2511827" y="3463701"/>
                  </a:cubicBezTo>
                  <a:cubicBezTo>
                    <a:pt x="2515738" y="3461806"/>
                    <a:pt x="2520627" y="3459912"/>
                    <a:pt x="2524537" y="3457071"/>
                  </a:cubicBezTo>
                  <a:cubicBezTo>
                    <a:pt x="2526493" y="3492114"/>
                    <a:pt x="2539204" y="3530000"/>
                    <a:pt x="2564625" y="3543259"/>
                  </a:cubicBezTo>
                  <a:cubicBezTo>
                    <a:pt x="2591024" y="3556519"/>
                    <a:pt x="2604713" y="3540418"/>
                    <a:pt x="2612535" y="3516740"/>
                  </a:cubicBezTo>
                  <a:cubicBezTo>
                    <a:pt x="2616446" y="3525264"/>
                    <a:pt x="2623290" y="3530947"/>
                    <a:pt x="2633067" y="3530947"/>
                  </a:cubicBezTo>
                  <a:cubicBezTo>
                    <a:pt x="2652622" y="3530947"/>
                    <a:pt x="2666311" y="3521476"/>
                    <a:pt x="2681954" y="3510110"/>
                  </a:cubicBezTo>
                  <a:cubicBezTo>
                    <a:pt x="2684888" y="3508216"/>
                    <a:pt x="2688799" y="3503480"/>
                    <a:pt x="2690754" y="3500639"/>
                  </a:cubicBezTo>
                  <a:cubicBezTo>
                    <a:pt x="2689777" y="3502533"/>
                    <a:pt x="2687821" y="3504427"/>
                    <a:pt x="2685865" y="3508216"/>
                  </a:cubicBezTo>
                  <a:cubicBezTo>
                    <a:pt x="2680977" y="3515793"/>
                    <a:pt x="2676088" y="3523370"/>
                    <a:pt x="2672177" y="3530947"/>
                  </a:cubicBezTo>
                  <a:cubicBezTo>
                    <a:pt x="2636978" y="3598193"/>
                    <a:pt x="2706398" y="3569779"/>
                    <a:pt x="2760174" y="3538524"/>
                  </a:cubicBezTo>
                  <a:cubicBezTo>
                    <a:pt x="2731820" y="3568832"/>
                    <a:pt x="2710309" y="3602929"/>
                    <a:pt x="2722042" y="3640814"/>
                  </a:cubicBezTo>
                  <a:cubicBezTo>
                    <a:pt x="2736709" y="3687223"/>
                    <a:pt x="2803195" y="3628501"/>
                    <a:pt x="2817861" y="3610506"/>
                  </a:cubicBezTo>
                  <a:cubicBezTo>
                    <a:pt x="2825683" y="3601981"/>
                    <a:pt x="2834483" y="3565991"/>
                    <a:pt x="2829594" y="3586827"/>
                  </a:cubicBezTo>
                  <a:cubicBezTo>
                    <a:pt x="2826661" y="3598193"/>
                    <a:pt x="2824706" y="3609559"/>
                    <a:pt x="2823728" y="3620924"/>
                  </a:cubicBezTo>
                  <a:cubicBezTo>
                    <a:pt x="2822750" y="3639867"/>
                    <a:pt x="2821772" y="3662598"/>
                    <a:pt x="2840349" y="3673016"/>
                  </a:cubicBezTo>
                  <a:cubicBezTo>
                    <a:pt x="2872615" y="3691012"/>
                    <a:pt x="2913680" y="3637025"/>
                    <a:pt x="2939102" y="3594405"/>
                  </a:cubicBezTo>
                  <a:cubicBezTo>
                    <a:pt x="2938124" y="3619977"/>
                    <a:pt x="2941057" y="3648390"/>
                    <a:pt x="2954745" y="3662598"/>
                  </a:cubicBezTo>
                  <a:cubicBezTo>
                    <a:pt x="2928347" y="3731738"/>
                    <a:pt x="2986033" y="3723214"/>
                    <a:pt x="3033943" y="3695747"/>
                  </a:cubicBezTo>
                  <a:cubicBezTo>
                    <a:pt x="3031987" y="3698589"/>
                    <a:pt x="3030032" y="3701430"/>
                    <a:pt x="3027099" y="3704271"/>
                  </a:cubicBezTo>
                  <a:cubicBezTo>
                    <a:pt x="3038831" y="3691959"/>
                    <a:pt x="3048609" y="3678699"/>
                    <a:pt x="3059364" y="3667333"/>
                  </a:cubicBezTo>
                  <a:cubicBezTo>
                    <a:pt x="3061320" y="3664492"/>
                    <a:pt x="3066208" y="3665439"/>
                    <a:pt x="3067186" y="3669227"/>
                  </a:cubicBezTo>
                  <a:cubicBezTo>
                    <a:pt x="3072075" y="3701430"/>
                    <a:pt x="3096519" y="3728897"/>
                    <a:pt x="3126829" y="3744051"/>
                  </a:cubicBezTo>
                  <a:cubicBezTo>
                    <a:pt x="3136606" y="3748787"/>
                    <a:pt x="3149317" y="3752575"/>
                    <a:pt x="3160072" y="3747839"/>
                  </a:cubicBezTo>
                  <a:cubicBezTo>
                    <a:pt x="3176694" y="3740262"/>
                    <a:pt x="3164961" y="3711849"/>
                    <a:pt x="3161050" y="3701430"/>
                  </a:cubicBezTo>
                  <a:cubicBezTo>
                    <a:pt x="3159094" y="3696694"/>
                    <a:pt x="3164961" y="3692906"/>
                    <a:pt x="3167894" y="3696694"/>
                  </a:cubicBezTo>
                  <a:cubicBezTo>
                    <a:pt x="3191360" y="3727002"/>
                    <a:pt x="3271535" y="3780989"/>
                    <a:pt x="3279357" y="3710901"/>
                  </a:cubicBezTo>
                  <a:cubicBezTo>
                    <a:pt x="3284246" y="3669227"/>
                    <a:pt x="3265668" y="3626607"/>
                    <a:pt x="3255891" y="3587775"/>
                  </a:cubicBezTo>
                  <a:cubicBezTo>
                    <a:pt x="3254913" y="3583986"/>
                    <a:pt x="3259802" y="3582092"/>
                    <a:pt x="3262735" y="3583986"/>
                  </a:cubicBezTo>
                  <a:cubicBezTo>
                    <a:pt x="3296956" y="3608611"/>
                    <a:pt x="3344866" y="3616188"/>
                    <a:pt x="3385931" y="3601981"/>
                  </a:cubicBezTo>
                  <a:cubicBezTo>
                    <a:pt x="3401575" y="3596299"/>
                    <a:pt x="3417219" y="3585880"/>
                    <a:pt x="3421129" y="3568832"/>
                  </a:cubicBezTo>
                  <a:cubicBezTo>
                    <a:pt x="3426018" y="3546101"/>
                    <a:pt x="3404508" y="3523370"/>
                    <a:pt x="3389842" y="3509163"/>
                  </a:cubicBezTo>
                  <a:cubicBezTo>
                    <a:pt x="3386909" y="3506322"/>
                    <a:pt x="3390819" y="3501586"/>
                    <a:pt x="3394730" y="3502533"/>
                  </a:cubicBezTo>
                  <a:cubicBezTo>
                    <a:pt x="3410374" y="3508216"/>
                    <a:pt x="3431885" y="3514846"/>
                    <a:pt x="3447529" y="3504427"/>
                  </a:cubicBezTo>
                  <a:cubicBezTo>
                    <a:pt x="3468062" y="3490220"/>
                    <a:pt x="3431885" y="3465595"/>
                    <a:pt x="3422108" y="3458965"/>
                  </a:cubicBezTo>
                  <a:cubicBezTo>
                    <a:pt x="3418196" y="3456123"/>
                    <a:pt x="3421129" y="3451388"/>
                    <a:pt x="3425041" y="3451388"/>
                  </a:cubicBezTo>
                  <a:cubicBezTo>
                    <a:pt x="3462194" y="3450441"/>
                    <a:pt x="3500328" y="3438128"/>
                    <a:pt x="3529659" y="3415397"/>
                  </a:cubicBezTo>
                  <a:cubicBezTo>
                    <a:pt x="3542370" y="3405926"/>
                    <a:pt x="3555081" y="3392666"/>
                    <a:pt x="3553125" y="3376565"/>
                  </a:cubicBezTo>
                  <a:cubicBezTo>
                    <a:pt x="3551170" y="3355728"/>
                    <a:pt x="3520860" y="3343415"/>
                    <a:pt x="3504238" y="3337732"/>
                  </a:cubicBezTo>
                  <a:cubicBezTo>
                    <a:pt x="3500328" y="3335838"/>
                    <a:pt x="3500328" y="3330156"/>
                    <a:pt x="3505215" y="3329209"/>
                  </a:cubicBezTo>
                  <a:cubicBezTo>
                    <a:pt x="3543347" y="3323526"/>
                    <a:pt x="3582458" y="3297953"/>
                    <a:pt x="3612768" y="3276169"/>
                  </a:cubicBezTo>
                  <a:cubicBezTo>
                    <a:pt x="3627434" y="3265751"/>
                    <a:pt x="3644055" y="3252491"/>
                    <a:pt x="3652856" y="3236390"/>
                  </a:cubicBezTo>
                  <a:cubicBezTo>
                    <a:pt x="3662632" y="3215553"/>
                    <a:pt x="3631345" y="3210817"/>
                    <a:pt x="3616678" y="3209870"/>
                  </a:cubicBezTo>
                  <a:cubicBezTo>
                    <a:pt x="3610812" y="3208923"/>
                    <a:pt x="3611791" y="3200399"/>
                    <a:pt x="3617657" y="3201346"/>
                  </a:cubicBezTo>
                  <a:cubicBezTo>
                    <a:pt x="3661655" y="3208923"/>
                    <a:pt x="3689032" y="3165355"/>
                    <a:pt x="3662632" y="3131259"/>
                  </a:cubicBezTo>
                  <a:cubicBezTo>
                    <a:pt x="3659699" y="3127470"/>
                    <a:pt x="3665565" y="3121787"/>
                    <a:pt x="3669477" y="3125576"/>
                  </a:cubicBezTo>
                  <a:cubicBezTo>
                    <a:pt x="3674366" y="3131259"/>
                    <a:pt x="3697831" y="3165355"/>
                    <a:pt x="3706631" y="3152095"/>
                  </a:cubicBezTo>
                  <a:cubicBezTo>
                    <a:pt x="3714453" y="3141677"/>
                    <a:pt x="3712498" y="3121787"/>
                    <a:pt x="3711520" y="3109474"/>
                  </a:cubicBezTo>
                  <a:cubicBezTo>
                    <a:pt x="3710542" y="3079166"/>
                    <a:pt x="3703697" y="3048858"/>
                    <a:pt x="3706631" y="3018550"/>
                  </a:cubicBezTo>
                  <a:cubicBezTo>
                    <a:pt x="3706631" y="3015709"/>
                    <a:pt x="3710542" y="3013814"/>
                    <a:pt x="3713476" y="3015709"/>
                  </a:cubicBezTo>
                  <a:cubicBezTo>
                    <a:pt x="3729120" y="3026127"/>
                    <a:pt x="3742808" y="3039387"/>
                    <a:pt x="3759430" y="3047911"/>
                  </a:cubicBezTo>
                  <a:cubicBezTo>
                    <a:pt x="3786806" y="3061171"/>
                    <a:pt x="3799518" y="3034651"/>
                    <a:pt x="3794629" y="3012867"/>
                  </a:cubicBezTo>
                  <a:cubicBezTo>
                    <a:pt x="3786806" y="2983506"/>
                    <a:pt x="3761386" y="2951304"/>
                    <a:pt x="3737919" y="2932361"/>
                  </a:cubicBezTo>
                  <a:cubicBezTo>
                    <a:pt x="3733030" y="2929520"/>
                    <a:pt x="3737919" y="2922890"/>
                    <a:pt x="3742808" y="2925731"/>
                  </a:cubicBezTo>
                  <a:cubicBezTo>
                    <a:pt x="3758452" y="2936150"/>
                    <a:pt x="3778984" y="2941833"/>
                    <a:pt x="3795606" y="2930467"/>
                  </a:cubicBezTo>
                  <a:cubicBezTo>
                    <a:pt x="3810273" y="2920049"/>
                    <a:pt x="3807340" y="2898265"/>
                    <a:pt x="3801472" y="2884058"/>
                  </a:cubicBezTo>
                  <a:cubicBezTo>
                    <a:pt x="3791695" y="2859432"/>
                    <a:pt x="3765296" y="2842384"/>
                    <a:pt x="3743785" y="2828177"/>
                  </a:cubicBezTo>
                  <a:cubicBezTo>
                    <a:pt x="3702720" y="2801657"/>
                    <a:pt x="3656766" y="2785556"/>
                    <a:pt x="3613745" y="2760931"/>
                  </a:cubicBezTo>
                  <a:cubicBezTo>
                    <a:pt x="3611791" y="2757143"/>
                    <a:pt x="3610812" y="2753354"/>
                    <a:pt x="3608856" y="2749565"/>
                  </a:cubicBezTo>
                  <a:cubicBezTo>
                    <a:pt x="3609835" y="2749565"/>
                    <a:pt x="3609835" y="2749565"/>
                    <a:pt x="3610812" y="2749565"/>
                  </a:cubicBezTo>
                  <a:cubicBezTo>
                    <a:pt x="3629389" y="2757143"/>
                    <a:pt x="3650900" y="2758090"/>
                    <a:pt x="3671433" y="2755248"/>
                  </a:cubicBezTo>
                  <a:cubicBezTo>
                    <a:pt x="3695877" y="2751460"/>
                    <a:pt x="3722275" y="2731570"/>
                    <a:pt x="3702720" y="2706945"/>
                  </a:cubicBezTo>
                  <a:cubicBezTo>
                    <a:pt x="3693921" y="2696526"/>
                    <a:pt x="3681210" y="2689897"/>
                    <a:pt x="3666544" y="2685161"/>
                  </a:cubicBezTo>
                  <a:cubicBezTo>
                    <a:pt x="3671433" y="2682319"/>
                    <a:pt x="3675344" y="2679478"/>
                    <a:pt x="3680233" y="2674742"/>
                  </a:cubicBezTo>
                  <a:cubicBezTo>
                    <a:pt x="3700764" y="2652958"/>
                    <a:pt x="3690009" y="2620756"/>
                    <a:pt x="3668499" y="2588553"/>
                  </a:cubicBezTo>
                  <a:cubicBezTo>
                    <a:pt x="3682187" y="2570558"/>
                    <a:pt x="3692942" y="2550669"/>
                    <a:pt x="3698810" y="2530779"/>
                  </a:cubicBezTo>
                  <a:cubicBezTo>
                    <a:pt x="3701743" y="2521307"/>
                    <a:pt x="3701743" y="2510889"/>
                    <a:pt x="3697831" y="2501418"/>
                  </a:cubicBezTo>
                  <a:cubicBezTo>
                    <a:pt x="3698810" y="2501418"/>
                    <a:pt x="3699787" y="2500471"/>
                    <a:pt x="3699787" y="2500471"/>
                  </a:cubicBezTo>
                  <a:cubicBezTo>
                    <a:pt x="3801472" y="2562034"/>
                    <a:pt x="3807340" y="2473004"/>
                    <a:pt x="3778007" y="2392498"/>
                  </a:cubicBezTo>
                  <a:cubicBezTo>
                    <a:pt x="3781917" y="2396286"/>
                    <a:pt x="3785829" y="2401022"/>
                    <a:pt x="3789740" y="2404811"/>
                  </a:cubicBezTo>
                  <a:cubicBezTo>
                    <a:pt x="3774095" y="2383974"/>
                    <a:pt x="3755518" y="2364084"/>
                    <a:pt x="3740852" y="2344194"/>
                  </a:cubicBezTo>
                  <a:cubicBezTo>
                    <a:pt x="3737919" y="2340406"/>
                    <a:pt x="3739875" y="2332829"/>
                    <a:pt x="3745741" y="2332829"/>
                  </a:cubicBezTo>
                  <a:cubicBezTo>
                    <a:pt x="3799518" y="2335670"/>
                    <a:pt x="3851338" y="2308203"/>
                    <a:pt x="3883604" y="2267477"/>
                  </a:cubicBezTo>
                  <a:cubicBezTo>
                    <a:pt x="3894359" y="2254217"/>
                    <a:pt x="3904135" y="2236222"/>
                    <a:pt x="3900225" y="2219173"/>
                  </a:cubicBezTo>
                  <a:cubicBezTo>
                    <a:pt x="3888491" y="2196442"/>
                    <a:pt x="3838627" y="2204019"/>
                    <a:pt x="3821028" y="2206861"/>
                  </a:cubicBezTo>
                  <a:close/>
                </a:path>
              </a:pathLst>
            </a:custGeom>
            <a:solidFill>
              <a:srgbClr val="3E7C3B">
                <a:alpha val="50000"/>
              </a:srgbClr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49" name="Graphic 25">
              <a:extLst>
                <a:ext uri="{FF2B5EF4-FFF2-40B4-BE49-F238E27FC236}">
                  <a16:creationId xmlns:a16="http://schemas.microsoft.com/office/drawing/2014/main" id="{F3A564E8-D091-7E45-E524-70A16D3F787B}"/>
                </a:ext>
              </a:extLst>
            </p:cNvPr>
            <p:cNvGrpSpPr/>
            <p:nvPr/>
          </p:nvGrpSpPr>
          <p:grpSpPr>
            <a:xfrm>
              <a:off x="8695331" y="-1009263"/>
              <a:ext cx="1540123" cy="2121506"/>
              <a:chOff x="8695331" y="-1009263"/>
              <a:chExt cx="1540123" cy="2121506"/>
            </a:xfrm>
            <a:solidFill>
              <a:srgbClr val="9DB33B">
                <a:alpha val="80000"/>
              </a:srgbClr>
            </a:solidFill>
          </p:grpSpPr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2A827A1D-BEEE-70FF-014F-175B3BC5A1B2}"/>
                  </a:ext>
                </a:extLst>
              </p:cNvPr>
              <p:cNvSpPr/>
              <p:nvPr/>
            </p:nvSpPr>
            <p:spPr>
              <a:xfrm>
                <a:off x="8695331" y="627247"/>
                <a:ext cx="430926" cy="484995"/>
              </a:xfrm>
              <a:custGeom>
                <a:avLst/>
                <a:gdLst>
                  <a:gd name="connsiteX0" fmla="*/ 428970 w 430926"/>
                  <a:gd name="connsiteY0" fmla="*/ 128402 h 484995"/>
                  <a:gd name="connsiteX1" fmla="*/ 427015 w 430926"/>
                  <a:gd name="connsiteY1" fmla="*/ 121772 h 484995"/>
                  <a:gd name="connsiteX2" fmla="*/ 388883 w 430926"/>
                  <a:gd name="connsiteY2" fmla="*/ 77257 h 484995"/>
                  <a:gd name="connsiteX3" fmla="*/ 298930 w 430926"/>
                  <a:gd name="connsiteY3" fmla="*/ 14746 h 484995"/>
                  <a:gd name="connsiteX4" fmla="*/ 202134 w 430926"/>
                  <a:gd name="connsiteY4" fmla="*/ 19482 h 484995"/>
                  <a:gd name="connsiteX5" fmla="*/ 199200 w 430926"/>
                  <a:gd name="connsiteY5" fmla="*/ 148291 h 484995"/>
                  <a:gd name="connsiteX6" fmla="*/ 176712 w 430926"/>
                  <a:gd name="connsiteY6" fmla="*/ 156815 h 484995"/>
                  <a:gd name="connsiteX7" fmla="*/ 158135 w 430926"/>
                  <a:gd name="connsiteY7" fmla="*/ 186177 h 484995"/>
                  <a:gd name="connsiteX8" fmla="*/ 180623 w 430926"/>
                  <a:gd name="connsiteY8" fmla="*/ 230692 h 484995"/>
                  <a:gd name="connsiteX9" fmla="*/ 27117 w 430926"/>
                  <a:gd name="connsiteY9" fmla="*/ 289414 h 484995"/>
                  <a:gd name="connsiteX10" fmla="*/ 50583 w 430926"/>
                  <a:gd name="connsiteY10" fmla="*/ 394545 h 484995"/>
                  <a:gd name="connsiteX11" fmla="*/ 218755 w 430926"/>
                  <a:gd name="connsiteY11" fmla="*/ 422959 h 484995"/>
                  <a:gd name="connsiteX12" fmla="*/ 206045 w 430926"/>
                  <a:gd name="connsiteY12" fmla="*/ 448531 h 484995"/>
                  <a:gd name="connsiteX13" fmla="*/ 315552 w 430926"/>
                  <a:gd name="connsiteY13" fmla="*/ 467474 h 484995"/>
                  <a:gd name="connsiteX14" fmla="*/ 258843 w 430926"/>
                  <a:gd name="connsiteY14" fmla="*/ 466527 h 484995"/>
                  <a:gd name="connsiteX15" fmla="*/ 240265 w 430926"/>
                  <a:gd name="connsiteY15" fmla="*/ 428642 h 484995"/>
                  <a:gd name="connsiteX16" fmla="*/ 272531 w 430926"/>
                  <a:gd name="connsiteY16" fmla="*/ 394545 h 484995"/>
                  <a:gd name="connsiteX17" fmla="*/ 152268 w 430926"/>
                  <a:gd name="connsiteY17" fmla="*/ 398333 h 484995"/>
                  <a:gd name="connsiteX18" fmla="*/ 22229 w 430926"/>
                  <a:gd name="connsiteY18" fmla="*/ 330140 h 484995"/>
                  <a:gd name="connsiteX19" fmla="*/ 140536 w 430926"/>
                  <a:gd name="connsiteY19" fmla="*/ 249634 h 484995"/>
                  <a:gd name="connsiteX20" fmla="*/ 234399 w 430926"/>
                  <a:gd name="connsiteY20" fmla="*/ 248687 h 484995"/>
                  <a:gd name="connsiteX21" fmla="*/ 199200 w 430926"/>
                  <a:gd name="connsiteY21" fmla="*/ 197542 h 484995"/>
                  <a:gd name="connsiteX22" fmla="*/ 215822 w 430926"/>
                  <a:gd name="connsiteY22" fmla="*/ 161551 h 484995"/>
                  <a:gd name="connsiteX23" fmla="*/ 251999 w 430926"/>
                  <a:gd name="connsiteY23" fmla="*/ 166287 h 484995"/>
                  <a:gd name="connsiteX24" fmla="*/ 233421 w 430926"/>
                  <a:gd name="connsiteY24" fmla="*/ 131243 h 484995"/>
                  <a:gd name="connsiteX25" fmla="*/ 232443 w 430926"/>
                  <a:gd name="connsiteY25" fmla="*/ 32742 h 484995"/>
                  <a:gd name="connsiteX26" fmla="*/ 329241 w 430926"/>
                  <a:gd name="connsiteY26" fmla="*/ 52631 h 484995"/>
                  <a:gd name="connsiteX27" fmla="*/ 430926 w 430926"/>
                  <a:gd name="connsiteY27" fmla="*/ 130296 h 484995"/>
                  <a:gd name="connsiteX28" fmla="*/ 428970 w 430926"/>
                  <a:gd name="connsiteY28" fmla="*/ 128402 h 484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0926" h="484995">
                    <a:moveTo>
                      <a:pt x="428970" y="128402"/>
                    </a:moveTo>
                    <a:cubicBezTo>
                      <a:pt x="427992" y="126507"/>
                      <a:pt x="427015" y="124613"/>
                      <a:pt x="427015" y="121772"/>
                    </a:cubicBezTo>
                    <a:cubicBezTo>
                      <a:pt x="412349" y="104723"/>
                      <a:pt x="396705" y="83886"/>
                      <a:pt x="388883" y="77257"/>
                    </a:cubicBezTo>
                    <a:cubicBezTo>
                      <a:pt x="362484" y="51684"/>
                      <a:pt x="332174" y="30847"/>
                      <a:pt x="298930" y="14746"/>
                    </a:cubicBezTo>
                    <a:cubicBezTo>
                      <a:pt x="267642" y="-408"/>
                      <a:pt x="226577" y="-10826"/>
                      <a:pt x="202134" y="19482"/>
                    </a:cubicBezTo>
                    <a:cubicBezTo>
                      <a:pt x="171824" y="55473"/>
                      <a:pt x="180623" y="103776"/>
                      <a:pt x="199200" y="148291"/>
                    </a:cubicBezTo>
                    <a:cubicBezTo>
                      <a:pt x="192356" y="149239"/>
                      <a:pt x="184534" y="152080"/>
                      <a:pt x="176712" y="156815"/>
                    </a:cubicBezTo>
                    <a:cubicBezTo>
                      <a:pt x="167913" y="162498"/>
                      <a:pt x="157157" y="175758"/>
                      <a:pt x="158135" y="186177"/>
                    </a:cubicBezTo>
                    <a:cubicBezTo>
                      <a:pt x="159112" y="201331"/>
                      <a:pt x="167913" y="216485"/>
                      <a:pt x="180623" y="230692"/>
                    </a:cubicBezTo>
                    <a:cubicBezTo>
                      <a:pt x="124892" y="229744"/>
                      <a:pt x="71116" y="248687"/>
                      <a:pt x="27117" y="289414"/>
                    </a:cubicBezTo>
                    <a:cubicBezTo>
                      <a:pt x="-16881" y="331087"/>
                      <a:pt x="-6126" y="368972"/>
                      <a:pt x="50583" y="394545"/>
                    </a:cubicBezTo>
                    <a:cubicBezTo>
                      <a:pt x="81871" y="407805"/>
                      <a:pt x="156179" y="424853"/>
                      <a:pt x="218755" y="422959"/>
                    </a:cubicBezTo>
                    <a:cubicBezTo>
                      <a:pt x="212889" y="431483"/>
                      <a:pt x="208978" y="440007"/>
                      <a:pt x="206045" y="448531"/>
                    </a:cubicBezTo>
                    <a:cubicBezTo>
                      <a:pt x="192356" y="503465"/>
                      <a:pt x="277420" y="484522"/>
                      <a:pt x="315552" y="467474"/>
                    </a:cubicBezTo>
                    <a:cubicBezTo>
                      <a:pt x="295997" y="471262"/>
                      <a:pt x="275464" y="473156"/>
                      <a:pt x="258843" y="466527"/>
                    </a:cubicBezTo>
                    <a:cubicBezTo>
                      <a:pt x="241243" y="459897"/>
                      <a:pt x="234399" y="446637"/>
                      <a:pt x="240265" y="428642"/>
                    </a:cubicBezTo>
                    <a:cubicBezTo>
                      <a:pt x="245155" y="413488"/>
                      <a:pt x="257865" y="402122"/>
                      <a:pt x="272531" y="394545"/>
                    </a:cubicBezTo>
                    <a:cubicBezTo>
                      <a:pt x="232443" y="399280"/>
                      <a:pt x="192356" y="401175"/>
                      <a:pt x="152268" y="398333"/>
                    </a:cubicBezTo>
                    <a:cubicBezTo>
                      <a:pt x="104359" y="394545"/>
                      <a:pt x="25162" y="391703"/>
                      <a:pt x="22229" y="330140"/>
                    </a:cubicBezTo>
                    <a:cubicBezTo>
                      <a:pt x="20273" y="282784"/>
                      <a:pt x="104359" y="256264"/>
                      <a:pt x="140536" y="249634"/>
                    </a:cubicBezTo>
                    <a:cubicBezTo>
                      <a:pt x="168891" y="244898"/>
                      <a:pt x="204089" y="241110"/>
                      <a:pt x="234399" y="248687"/>
                    </a:cubicBezTo>
                    <a:cubicBezTo>
                      <a:pt x="219733" y="232586"/>
                      <a:pt x="206045" y="215538"/>
                      <a:pt x="199200" y="197542"/>
                    </a:cubicBezTo>
                    <a:cubicBezTo>
                      <a:pt x="192356" y="182388"/>
                      <a:pt x="196267" y="164393"/>
                      <a:pt x="215822" y="161551"/>
                    </a:cubicBezTo>
                    <a:cubicBezTo>
                      <a:pt x="228532" y="159657"/>
                      <a:pt x="241243" y="161551"/>
                      <a:pt x="251999" y="166287"/>
                    </a:cubicBezTo>
                    <a:cubicBezTo>
                      <a:pt x="245155" y="154921"/>
                      <a:pt x="239288" y="143556"/>
                      <a:pt x="233421" y="131243"/>
                    </a:cubicBezTo>
                    <a:cubicBezTo>
                      <a:pt x="221688" y="104723"/>
                      <a:pt x="202134" y="54526"/>
                      <a:pt x="232443" y="32742"/>
                    </a:cubicBezTo>
                    <a:cubicBezTo>
                      <a:pt x="262754" y="10010"/>
                      <a:pt x="301863" y="35583"/>
                      <a:pt x="329241" y="52631"/>
                    </a:cubicBezTo>
                    <a:cubicBezTo>
                      <a:pt x="365417" y="75362"/>
                      <a:pt x="399638" y="100935"/>
                      <a:pt x="430926" y="130296"/>
                    </a:cubicBezTo>
                    <a:cubicBezTo>
                      <a:pt x="429948" y="131243"/>
                      <a:pt x="429948" y="130296"/>
                      <a:pt x="428970" y="128402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CD6AE569-202E-0FD8-6871-D27DDB4C49A5}"/>
                  </a:ext>
                </a:extLst>
              </p:cNvPr>
              <p:cNvSpPr/>
              <p:nvPr/>
            </p:nvSpPr>
            <p:spPr>
              <a:xfrm>
                <a:off x="9421635" y="-560541"/>
                <a:ext cx="497328" cy="544280"/>
              </a:xfrm>
              <a:custGeom>
                <a:avLst/>
                <a:gdLst>
                  <a:gd name="connsiteX0" fmla="*/ 356778 w 497328"/>
                  <a:gd name="connsiteY0" fmla="*/ 91553 h 544280"/>
                  <a:gd name="connsiteX1" fmla="*/ 370466 w 497328"/>
                  <a:gd name="connsiteY1" fmla="*/ 65980 h 544280"/>
                  <a:gd name="connsiteX2" fmla="*/ 397843 w 497328"/>
                  <a:gd name="connsiteY2" fmla="*/ 34725 h 544280"/>
                  <a:gd name="connsiteX3" fmla="*/ 474107 w 497328"/>
                  <a:gd name="connsiteY3" fmla="*/ 46091 h 544280"/>
                  <a:gd name="connsiteX4" fmla="*/ 496595 w 497328"/>
                  <a:gd name="connsiteY4" fmla="*/ 97236 h 544280"/>
                  <a:gd name="connsiteX5" fmla="*/ 496595 w 497328"/>
                  <a:gd name="connsiteY5" fmla="*/ 90606 h 544280"/>
                  <a:gd name="connsiteX6" fmla="*/ 382198 w 497328"/>
                  <a:gd name="connsiteY6" fmla="*/ 27148 h 544280"/>
                  <a:gd name="connsiteX7" fmla="*/ 334289 w 497328"/>
                  <a:gd name="connsiteY7" fmla="*/ 175847 h 544280"/>
                  <a:gd name="connsiteX8" fmla="*/ 214027 w 497328"/>
                  <a:gd name="connsiteY8" fmla="*/ 114284 h 544280"/>
                  <a:gd name="connsiteX9" fmla="*/ 196427 w 497328"/>
                  <a:gd name="connsiteY9" fmla="*/ 182477 h 544280"/>
                  <a:gd name="connsiteX10" fmla="*/ 127985 w 497328"/>
                  <a:gd name="connsiteY10" fmla="*/ 182477 h 544280"/>
                  <a:gd name="connsiteX11" fmla="*/ 122119 w 497328"/>
                  <a:gd name="connsiteY11" fmla="*/ 315075 h 544280"/>
                  <a:gd name="connsiteX12" fmla="*/ 1856 w 497328"/>
                  <a:gd name="connsiteY12" fmla="*/ 362432 h 544280"/>
                  <a:gd name="connsiteX13" fmla="*/ 73231 w 497328"/>
                  <a:gd name="connsiteY13" fmla="*/ 493136 h 544280"/>
                  <a:gd name="connsiteX14" fmla="*/ 158295 w 497328"/>
                  <a:gd name="connsiteY14" fmla="*/ 544280 h 544280"/>
                  <a:gd name="connsiteX15" fmla="*/ 76165 w 497328"/>
                  <a:gd name="connsiteY15" fmla="*/ 469457 h 544280"/>
                  <a:gd name="connsiteX16" fmla="*/ 45855 w 497328"/>
                  <a:gd name="connsiteY16" fmla="*/ 330229 h 544280"/>
                  <a:gd name="connsiteX17" fmla="*/ 152429 w 497328"/>
                  <a:gd name="connsiteY17" fmla="*/ 343489 h 544280"/>
                  <a:gd name="connsiteX18" fmla="*/ 143629 w 497328"/>
                  <a:gd name="connsiteY18" fmla="*/ 316022 h 544280"/>
                  <a:gd name="connsiteX19" fmla="*/ 134829 w 497328"/>
                  <a:gd name="connsiteY19" fmla="*/ 220362 h 544280"/>
                  <a:gd name="connsiteX20" fmla="*/ 212071 w 497328"/>
                  <a:gd name="connsiteY20" fmla="*/ 244041 h 544280"/>
                  <a:gd name="connsiteX21" fmla="*/ 218915 w 497328"/>
                  <a:gd name="connsiteY21" fmla="*/ 138909 h 544280"/>
                  <a:gd name="connsiteX22" fmla="*/ 253136 w 497328"/>
                  <a:gd name="connsiteY22" fmla="*/ 115231 h 544280"/>
                  <a:gd name="connsiteX23" fmla="*/ 305934 w 497328"/>
                  <a:gd name="connsiteY23" fmla="*/ 156905 h 544280"/>
                  <a:gd name="connsiteX24" fmla="*/ 335267 w 497328"/>
                  <a:gd name="connsiteY24" fmla="*/ 198578 h 544280"/>
                  <a:gd name="connsiteX25" fmla="*/ 356778 w 497328"/>
                  <a:gd name="connsiteY25" fmla="*/ 91553 h 544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97328" h="544280">
                    <a:moveTo>
                      <a:pt x="356778" y="91553"/>
                    </a:moveTo>
                    <a:cubicBezTo>
                      <a:pt x="359711" y="81134"/>
                      <a:pt x="364600" y="72610"/>
                      <a:pt x="370466" y="65980"/>
                    </a:cubicBezTo>
                    <a:cubicBezTo>
                      <a:pt x="378288" y="54615"/>
                      <a:pt x="387087" y="44196"/>
                      <a:pt x="397843" y="34725"/>
                    </a:cubicBezTo>
                    <a:cubicBezTo>
                      <a:pt x="421308" y="13888"/>
                      <a:pt x="455529" y="26201"/>
                      <a:pt x="474107" y="46091"/>
                    </a:cubicBezTo>
                    <a:cubicBezTo>
                      <a:pt x="486818" y="60298"/>
                      <a:pt x="492684" y="78293"/>
                      <a:pt x="496595" y="97236"/>
                    </a:cubicBezTo>
                    <a:cubicBezTo>
                      <a:pt x="497572" y="95341"/>
                      <a:pt x="497572" y="92500"/>
                      <a:pt x="496595" y="90606"/>
                    </a:cubicBezTo>
                    <a:cubicBezTo>
                      <a:pt x="477040" y="41355"/>
                      <a:pt x="444775" y="-43887"/>
                      <a:pt x="382198" y="27148"/>
                    </a:cubicBezTo>
                    <a:cubicBezTo>
                      <a:pt x="342111" y="72610"/>
                      <a:pt x="335267" y="121861"/>
                      <a:pt x="334289" y="175847"/>
                    </a:cubicBezTo>
                    <a:cubicBezTo>
                      <a:pt x="306912" y="129438"/>
                      <a:pt x="273669" y="67875"/>
                      <a:pt x="214027" y="114284"/>
                    </a:cubicBezTo>
                    <a:cubicBezTo>
                      <a:pt x="194472" y="129438"/>
                      <a:pt x="192516" y="155958"/>
                      <a:pt x="196427" y="182477"/>
                    </a:cubicBezTo>
                    <a:cubicBezTo>
                      <a:pt x="176872" y="161640"/>
                      <a:pt x="155362" y="149328"/>
                      <a:pt x="127985" y="182477"/>
                    </a:cubicBezTo>
                    <a:cubicBezTo>
                      <a:pt x="92786" y="225098"/>
                      <a:pt x="101586" y="270560"/>
                      <a:pt x="122119" y="315075"/>
                    </a:cubicBezTo>
                    <a:cubicBezTo>
                      <a:pt x="72253" y="292344"/>
                      <a:pt x="24344" y="287608"/>
                      <a:pt x="1856" y="362432"/>
                    </a:cubicBezTo>
                    <a:cubicBezTo>
                      <a:pt x="-10855" y="404105"/>
                      <a:pt x="44877" y="466616"/>
                      <a:pt x="73231" y="493136"/>
                    </a:cubicBezTo>
                    <a:cubicBezTo>
                      <a:pt x="96697" y="514919"/>
                      <a:pt x="126030" y="532915"/>
                      <a:pt x="158295" y="544280"/>
                    </a:cubicBezTo>
                    <a:cubicBezTo>
                      <a:pt x="126030" y="524391"/>
                      <a:pt x="98653" y="496924"/>
                      <a:pt x="76165" y="469457"/>
                    </a:cubicBezTo>
                    <a:cubicBezTo>
                      <a:pt x="50743" y="437255"/>
                      <a:pt x="-2055" y="365273"/>
                      <a:pt x="45855" y="330229"/>
                    </a:cubicBezTo>
                    <a:cubicBezTo>
                      <a:pt x="79098" y="305604"/>
                      <a:pt x="117230" y="317917"/>
                      <a:pt x="152429" y="343489"/>
                    </a:cubicBezTo>
                    <a:cubicBezTo>
                      <a:pt x="149495" y="334018"/>
                      <a:pt x="146562" y="325494"/>
                      <a:pt x="143629" y="316022"/>
                    </a:cubicBezTo>
                    <a:cubicBezTo>
                      <a:pt x="136785" y="290450"/>
                      <a:pt x="119186" y="246882"/>
                      <a:pt x="134829" y="220362"/>
                    </a:cubicBezTo>
                    <a:cubicBezTo>
                      <a:pt x="153406" y="190054"/>
                      <a:pt x="183716" y="210891"/>
                      <a:pt x="212071" y="244041"/>
                    </a:cubicBezTo>
                    <a:cubicBezTo>
                      <a:pt x="200339" y="208997"/>
                      <a:pt x="200339" y="164482"/>
                      <a:pt x="218915" y="138909"/>
                    </a:cubicBezTo>
                    <a:cubicBezTo>
                      <a:pt x="222826" y="125649"/>
                      <a:pt x="232604" y="116178"/>
                      <a:pt x="253136" y="115231"/>
                    </a:cubicBezTo>
                    <a:cubicBezTo>
                      <a:pt x="275625" y="114284"/>
                      <a:pt x="293224" y="134174"/>
                      <a:pt x="305934" y="156905"/>
                    </a:cubicBezTo>
                    <a:cubicBezTo>
                      <a:pt x="316690" y="169217"/>
                      <a:pt x="325490" y="183424"/>
                      <a:pt x="335267" y="198578"/>
                    </a:cubicBezTo>
                    <a:cubicBezTo>
                      <a:pt x="337222" y="160693"/>
                      <a:pt x="342111" y="123755"/>
                      <a:pt x="356778" y="91553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A73ED04B-0DF6-F54C-933E-EA5A3164500D}"/>
                  </a:ext>
                </a:extLst>
              </p:cNvPr>
              <p:cNvSpPr/>
              <p:nvPr/>
            </p:nvSpPr>
            <p:spPr>
              <a:xfrm>
                <a:off x="9982970" y="-1009263"/>
                <a:ext cx="252483" cy="226775"/>
              </a:xfrm>
              <a:custGeom>
                <a:avLst/>
                <a:gdLst>
                  <a:gd name="connsiteX0" fmla="*/ 174807 w 252483"/>
                  <a:gd name="connsiteY0" fmla="*/ 144375 h 226775"/>
                  <a:gd name="connsiteX1" fmla="*/ 238360 w 252483"/>
                  <a:gd name="connsiteY1" fmla="*/ 167106 h 226775"/>
                  <a:gd name="connsiteX2" fmla="*/ 246182 w 252483"/>
                  <a:gd name="connsiteY2" fmla="*/ 226776 h 226775"/>
                  <a:gd name="connsiteX3" fmla="*/ 216850 w 252483"/>
                  <a:gd name="connsiteY3" fmla="*/ 105543 h 226775"/>
                  <a:gd name="connsiteX4" fmla="*/ 166985 w 252483"/>
                  <a:gd name="connsiteY4" fmla="*/ 124486 h 226775"/>
                  <a:gd name="connsiteX5" fmla="*/ 140586 w 252483"/>
                  <a:gd name="connsiteY5" fmla="*/ 30720 h 226775"/>
                  <a:gd name="connsiteX6" fmla="*/ 48678 w 252483"/>
                  <a:gd name="connsiteY6" fmla="*/ 13672 h 226775"/>
                  <a:gd name="connsiteX7" fmla="*/ 3701 w 252483"/>
                  <a:gd name="connsiteY7" fmla="*/ 159529 h 226775"/>
                  <a:gd name="connsiteX8" fmla="*/ 16412 w 252483"/>
                  <a:gd name="connsiteY8" fmla="*/ 56292 h 226775"/>
                  <a:gd name="connsiteX9" fmla="*/ 108320 w 252483"/>
                  <a:gd name="connsiteY9" fmla="*/ 54398 h 226775"/>
                  <a:gd name="connsiteX10" fmla="*/ 146452 w 252483"/>
                  <a:gd name="connsiteY10" fmla="*/ 177525 h 226775"/>
                  <a:gd name="connsiteX11" fmla="*/ 174807 w 252483"/>
                  <a:gd name="connsiteY11" fmla="*/ 144375 h 226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2483" h="226775">
                    <a:moveTo>
                      <a:pt x="174807" y="144375"/>
                    </a:moveTo>
                    <a:cubicBezTo>
                      <a:pt x="201206" y="128274"/>
                      <a:pt x="228583" y="138693"/>
                      <a:pt x="238360" y="167106"/>
                    </a:cubicBezTo>
                    <a:cubicBezTo>
                      <a:pt x="245205" y="186049"/>
                      <a:pt x="247160" y="206886"/>
                      <a:pt x="246182" y="226776"/>
                    </a:cubicBezTo>
                    <a:cubicBezTo>
                      <a:pt x="257915" y="180366"/>
                      <a:pt x="255960" y="119750"/>
                      <a:pt x="216850" y="105543"/>
                    </a:cubicBezTo>
                    <a:cubicBezTo>
                      <a:pt x="194362" y="97019"/>
                      <a:pt x="178718" y="107437"/>
                      <a:pt x="166985" y="124486"/>
                    </a:cubicBezTo>
                    <a:cubicBezTo>
                      <a:pt x="165029" y="91336"/>
                      <a:pt x="158185" y="59134"/>
                      <a:pt x="140586" y="30720"/>
                    </a:cubicBezTo>
                    <a:cubicBezTo>
                      <a:pt x="121031" y="-535"/>
                      <a:pt x="78988" y="-10954"/>
                      <a:pt x="48678" y="13672"/>
                    </a:cubicBezTo>
                    <a:cubicBezTo>
                      <a:pt x="1746" y="49662"/>
                      <a:pt x="-6076" y="105543"/>
                      <a:pt x="3701" y="159529"/>
                    </a:cubicBezTo>
                    <a:cubicBezTo>
                      <a:pt x="2723" y="128274"/>
                      <a:pt x="-4121" y="83759"/>
                      <a:pt x="16412" y="56292"/>
                    </a:cubicBezTo>
                    <a:cubicBezTo>
                      <a:pt x="41833" y="23143"/>
                      <a:pt x="83876" y="19354"/>
                      <a:pt x="108320" y="54398"/>
                    </a:cubicBezTo>
                    <a:cubicBezTo>
                      <a:pt x="132764" y="89442"/>
                      <a:pt x="143519" y="133957"/>
                      <a:pt x="146452" y="177525"/>
                    </a:cubicBezTo>
                    <a:cubicBezTo>
                      <a:pt x="153296" y="163318"/>
                      <a:pt x="163074" y="151952"/>
                      <a:pt x="174807" y="144375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53" name="Graphic 25">
            <a:extLst>
              <a:ext uri="{FF2B5EF4-FFF2-40B4-BE49-F238E27FC236}">
                <a16:creationId xmlns:a16="http://schemas.microsoft.com/office/drawing/2014/main" id="{3AA2F1BE-5411-035D-E2CF-24994DB6B7A0}"/>
              </a:ext>
            </a:extLst>
          </p:cNvPr>
          <p:cNvGrpSpPr/>
          <p:nvPr/>
        </p:nvGrpSpPr>
        <p:grpSpPr>
          <a:xfrm>
            <a:off x="6761594" y="-140207"/>
            <a:ext cx="3390054" cy="5247129"/>
            <a:chOff x="6304394" y="-787907"/>
            <a:chExt cx="3390054" cy="5247129"/>
          </a:xfrm>
        </p:grpSpPr>
        <p:grpSp>
          <p:nvGrpSpPr>
            <p:cNvPr id="154" name="Graphic 25">
              <a:extLst>
                <a:ext uri="{FF2B5EF4-FFF2-40B4-BE49-F238E27FC236}">
                  <a16:creationId xmlns:a16="http://schemas.microsoft.com/office/drawing/2014/main" id="{85450ABD-9BB1-144F-1D3B-192C51835E76}"/>
                </a:ext>
              </a:extLst>
            </p:cNvPr>
            <p:cNvGrpSpPr/>
            <p:nvPr/>
          </p:nvGrpSpPr>
          <p:grpSpPr>
            <a:xfrm>
              <a:off x="7319384" y="1181857"/>
              <a:ext cx="1438262" cy="3277365"/>
              <a:chOff x="7319384" y="1181857"/>
              <a:chExt cx="1438262" cy="3277365"/>
            </a:xfrm>
          </p:grpSpPr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DC243C9A-C95B-719B-41CF-181297DC82B2}"/>
                  </a:ext>
                </a:extLst>
              </p:cNvPr>
              <p:cNvSpPr/>
              <p:nvPr/>
            </p:nvSpPr>
            <p:spPr>
              <a:xfrm>
                <a:off x="7319384" y="1182804"/>
                <a:ext cx="1437284" cy="3275471"/>
              </a:xfrm>
              <a:custGeom>
                <a:avLst/>
                <a:gdLst>
                  <a:gd name="connsiteX0" fmla="*/ 388165 w 1437284"/>
                  <a:gd name="connsiteY0" fmla="*/ 3193719 h 3275471"/>
                  <a:gd name="connsiteX1" fmla="*/ 355899 w 1437284"/>
                  <a:gd name="connsiteY1" fmla="*/ 3246758 h 3275471"/>
                  <a:gd name="connsiteX2" fmla="*/ 680510 w 1437284"/>
                  <a:gd name="connsiteY2" fmla="*/ 3170987 h 3275471"/>
                  <a:gd name="connsiteX3" fmla="*/ 747975 w 1437284"/>
                  <a:gd name="connsiteY3" fmla="*/ 3183300 h 3275471"/>
                  <a:gd name="connsiteX4" fmla="*/ 834994 w 1437284"/>
                  <a:gd name="connsiteY4" fmla="*/ 3206978 h 3275471"/>
                  <a:gd name="connsiteX5" fmla="*/ 909303 w 1437284"/>
                  <a:gd name="connsiteY5" fmla="*/ 3233498 h 3275471"/>
                  <a:gd name="connsiteX6" fmla="*/ 980678 w 1437284"/>
                  <a:gd name="connsiteY6" fmla="*/ 3259070 h 3275471"/>
                  <a:gd name="connsiteX7" fmla="*/ 1019788 w 1437284"/>
                  <a:gd name="connsiteY7" fmla="*/ 3262859 h 3275471"/>
                  <a:gd name="connsiteX8" fmla="*/ 1056942 w 1437284"/>
                  <a:gd name="connsiteY8" fmla="*/ 3268541 h 3275471"/>
                  <a:gd name="connsiteX9" fmla="*/ 1096052 w 1437284"/>
                  <a:gd name="connsiteY9" fmla="*/ 3272330 h 3275471"/>
                  <a:gd name="connsiteX10" fmla="*/ 1142006 w 1437284"/>
                  <a:gd name="connsiteY10" fmla="*/ 3268541 h 3275471"/>
                  <a:gd name="connsiteX11" fmla="*/ 1190893 w 1437284"/>
                  <a:gd name="connsiteY11" fmla="*/ 3273277 h 3275471"/>
                  <a:gd name="connsiteX12" fmla="*/ 1191871 w 1437284"/>
                  <a:gd name="connsiteY12" fmla="*/ 3268541 h 3275471"/>
                  <a:gd name="connsiteX13" fmla="*/ 1150805 w 1437284"/>
                  <a:gd name="connsiteY13" fmla="*/ 3222132 h 3275471"/>
                  <a:gd name="connsiteX14" fmla="*/ 1068675 w 1437284"/>
                  <a:gd name="connsiteY14" fmla="*/ 3169093 h 3275471"/>
                  <a:gd name="connsiteX15" fmla="*/ 1002189 w 1437284"/>
                  <a:gd name="connsiteY15" fmla="*/ 3134996 h 3275471"/>
                  <a:gd name="connsiteX16" fmla="*/ 1078453 w 1437284"/>
                  <a:gd name="connsiteY16" fmla="*/ 3152992 h 3275471"/>
                  <a:gd name="connsiteX17" fmla="*/ 1213381 w 1437284"/>
                  <a:gd name="connsiteY17" fmla="*/ 3176670 h 3275471"/>
                  <a:gd name="connsiteX18" fmla="*/ 1326800 w 1437284"/>
                  <a:gd name="connsiteY18" fmla="*/ 3194665 h 3275471"/>
                  <a:gd name="connsiteX19" fmla="*/ 1437285 w 1437284"/>
                  <a:gd name="connsiteY19" fmla="*/ 3192771 h 3275471"/>
                  <a:gd name="connsiteX20" fmla="*/ 1425552 w 1437284"/>
                  <a:gd name="connsiteY20" fmla="*/ 3171934 h 3275471"/>
                  <a:gd name="connsiteX21" fmla="*/ 1293557 w 1437284"/>
                  <a:gd name="connsiteY21" fmla="*/ 3117948 h 3275471"/>
                  <a:gd name="connsiteX22" fmla="*/ 959168 w 1437284"/>
                  <a:gd name="connsiteY22" fmla="*/ 2803501 h 3275471"/>
                  <a:gd name="connsiteX23" fmla="*/ 921036 w 1437284"/>
                  <a:gd name="connsiteY23" fmla="*/ 2321412 h 3275471"/>
                  <a:gd name="connsiteX24" fmla="*/ 944501 w 1437284"/>
                  <a:gd name="connsiteY24" fmla="*/ 1641374 h 3275471"/>
                  <a:gd name="connsiteX25" fmla="*/ 931791 w 1437284"/>
                  <a:gd name="connsiteY25" fmla="*/ 1283359 h 3275471"/>
                  <a:gd name="connsiteX26" fmla="*/ 928858 w 1437284"/>
                  <a:gd name="connsiteY26" fmla="*/ 816425 h 3275471"/>
                  <a:gd name="connsiteX27" fmla="*/ 1088230 w 1437284"/>
                  <a:gd name="connsiteY27" fmla="*/ 261407 h 3275471"/>
                  <a:gd name="connsiteX28" fmla="*/ 1311156 w 1437284"/>
                  <a:gd name="connsiteY28" fmla="*/ 102290 h 3275471"/>
                  <a:gd name="connsiteX29" fmla="*/ 1421641 w 1437284"/>
                  <a:gd name="connsiteY29" fmla="*/ 46409 h 3275471"/>
                  <a:gd name="connsiteX30" fmla="*/ 1274979 w 1437284"/>
                  <a:gd name="connsiteY30" fmla="*/ 0 h 3275471"/>
                  <a:gd name="connsiteX31" fmla="*/ 1165472 w 1437284"/>
                  <a:gd name="connsiteY31" fmla="*/ 69140 h 3275471"/>
                  <a:gd name="connsiteX32" fmla="*/ 847705 w 1437284"/>
                  <a:gd name="connsiteY32" fmla="*/ 361803 h 3275471"/>
                  <a:gd name="connsiteX33" fmla="*/ 739175 w 1437284"/>
                  <a:gd name="connsiteY33" fmla="*/ 766227 h 3275471"/>
                  <a:gd name="connsiteX34" fmla="*/ 733309 w 1437284"/>
                  <a:gd name="connsiteY34" fmla="*/ 810742 h 3275471"/>
                  <a:gd name="connsiteX35" fmla="*/ 730376 w 1437284"/>
                  <a:gd name="connsiteY35" fmla="*/ 851469 h 3275471"/>
                  <a:gd name="connsiteX36" fmla="*/ 725487 w 1437284"/>
                  <a:gd name="connsiteY36" fmla="*/ 864728 h 3275471"/>
                  <a:gd name="connsiteX37" fmla="*/ 709843 w 1437284"/>
                  <a:gd name="connsiteY37" fmla="*/ 813583 h 3275471"/>
                  <a:gd name="connsiteX38" fmla="*/ 667800 w 1437284"/>
                  <a:gd name="connsiteY38" fmla="*/ 676250 h 3275471"/>
                  <a:gd name="connsiteX39" fmla="*/ 598380 w 1437284"/>
                  <a:gd name="connsiteY39" fmla="*/ 310658 h 3275471"/>
                  <a:gd name="connsiteX40" fmla="*/ 574914 w 1437284"/>
                  <a:gd name="connsiteY40" fmla="*/ 31255 h 3275471"/>
                  <a:gd name="connsiteX41" fmla="*/ 553403 w 1437284"/>
                  <a:gd name="connsiteY41" fmla="*/ 11365 h 3275471"/>
                  <a:gd name="connsiteX42" fmla="*/ 547537 w 1437284"/>
                  <a:gd name="connsiteY42" fmla="*/ 11365 h 3275471"/>
                  <a:gd name="connsiteX43" fmla="*/ 453674 w 1437284"/>
                  <a:gd name="connsiteY43" fmla="*/ 50198 h 3275471"/>
                  <a:gd name="connsiteX44" fmla="*/ 468340 w 1437284"/>
                  <a:gd name="connsiteY44" fmla="*/ 107973 h 3275471"/>
                  <a:gd name="connsiteX45" fmla="*/ 485939 w 1437284"/>
                  <a:gd name="connsiteY45" fmla="*/ 191320 h 3275471"/>
                  <a:gd name="connsiteX46" fmla="*/ 517227 w 1437284"/>
                  <a:gd name="connsiteY46" fmla="*/ 507661 h 3275471"/>
                  <a:gd name="connsiteX47" fmla="*/ 492784 w 1437284"/>
                  <a:gd name="connsiteY47" fmla="*/ 1595912 h 3275471"/>
                  <a:gd name="connsiteX48" fmla="*/ 482028 w 1437284"/>
                  <a:gd name="connsiteY48" fmla="*/ 2198286 h 3275471"/>
                  <a:gd name="connsiteX49" fmla="*/ 492784 w 1437284"/>
                  <a:gd name="connsiteY49" fmla="*/ 2294893 h 3275471"/>
                  <a:gd name="connsiteX50" fmla="*/ 492784 w 1437284"/>
                  <a:gd name="connsiteY50" fmla="*/ 2389606 h 3275471"/>
                  <a:gd name="connsiteX51" fmla="*/ 254214 w 1437284"/>
                  <a:gd name="connsiteY51" fmla="*/ 3018499 h 3275471"/>
                  <a:gd name="connsiteX52" fmla="*/ 0 w 1437284"/>
                  <a:gd name="connsiteY52" fmla="*/ 3188035 h 3275471"/>
                  <a:gd name="connsiteX53" fmla="*/ 388165 w 1437284"/>
                  <a:gd name="connsiteY53" fmla="*/ 3193719 h 327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437284" h="3275471">
                    <a:moveTo>
                      <a:pt x="388165" y="3193719"/>
                    </a:moveTo>
                    <a:cubicBezTo>
                      <a:pt x="378388" y="3211713"/>
                      <a:pt x="366654" y="3229709"/>
                      <a:pt x="355899" y="3246758"/>
                    </a:cubicBezTo>
                    <a:cubicBezTo>
                      <a:pt x="458563" y="3222132"/>
                      <a:pt x="597402" y="3181405"/>
                      <a:pt x="680510" y="3170987"/>
                    </a:cubicBezTo>
                    <a:cubicBezTo>
                      <a:pt x="703976" y="3172882"/>
                      <a:pt x="725487" y="3177617"/>
                      <a:pt x="747975" y="3183300"/>
                    </a:cubicBezTo>
                    <a:cubicBezTo>
                      <a:pt x="777307" y="3190877"/>
                      <a:pt x="806640" y="3198454"/>
                      <a:pt x="834994" y="3206978"/>
                    </a:cubicBezTo>
                    <a:cubicBezTo>
                      <a:pt x="860416" y="3213608"/>
                      <a:pt x="883881" y="3225921"/>
                      <a:pt x="909303" y="3233498"/>
                    </a:cubicBezTo>
                    <a:cubicBezTo>
                      <a:pt x="932769" y="3241075"/>
                      <a:pt x="957212" y="3254335"/>
                      <a:pt x="980678" y="3259070"/>
                    </a:cubicBezTo>
                    <a:cubicBezTo>
                      <a:pt x="993388" y="3261911"/>
                      <a:pt x="1007078" y="3260017"/>
                      <a:pt x="1019788" y="3262859"/>
                    </a:cubicBezTo>
                    <a:cubicBezTo>
                      <a:pt x="1032498" y="3264753"/>
                      <a:pt x="1044232" y="3266647"/>
                      <a:pt x="1056942" y="3268541"/>
                    </a:cubicBezTo>
                    <a:cubicBezTo>
                      <a:pt x="1069653" y="3270436"/>
                      <a:pt x="1083342" y="3273277"/>
                      <a:pt x="1096052" y="3272330"/>
                    </a:cubicBezTo>
                    <a:cubicBezTo>
                      <a:pt x="1111696" y="3271383"/>
                      <a:pt x="1126362" y="3266647"/>
                      <a:pt x="1142006" y="3268541"/>
                    </a:cubicBezTo>
                    <a:cubicBezTo>
                      <a:pt x="1152761" y="3269488"/>
                      <a:pt x="1181116" y="3279907"/>
                      <a:pt x="1190893" y="3273277"/>
                    </a:cubicBezTo>
                    <a:cubicBezTo>
                      <a:pt x="1192849" y="3272330"/>
                      <a:pt x="1191871" y="3270436"/>
                      <a:pt x="1191871" y="3268541"/>
                    </a:cubicBezTo>
                    <a:cubicBezTo>
                      <a:pt x="1187960" y="3247705"/>
                      <a:pt x="1166450" y="3234445"/>
                      <a:pt x="1150805" y="3222132"/>
                    </a:cubicBezTo>
                    <a:cubicBezTo>
                      <a:pt x="1124407" y="3201295"/>
                      <a:pt x="1097030" y="3186141"/>
                      <a:pt x="1068675" y="3169093"/>
                    </a:cubicBezTo>
                    <a:cubicBezTo>
                      <a:pt x="1047165" y="3155833"/>
                      <a:pt x="1024677" y="3145415"/>
                      <a:pt x="1002189" y="3134996"/>
                    </a:cubicBezTo>
                    <a:cubicBezTo>
                      <a:pt x="1027610" y="3141626"/>
                      <a:pt x="1053031" y="3147309"/>
                      <a:pt x="1078453" y="3152992"/>
                    </a:cubicBezTo>
                    <a:cubicBezTo>
                      <a:pt x="1123429" y="3162463"/>
                      <a:pt x="1168405" y="3168146"/>
                      <a:pt x="1213381" y="3176670"/>
                    </a:cubicBezTo>
                    <a:cubicBezTo>
                      <a:pt x="1250536" y="3183300"/>
                      <a:pt x="1288668" y="3189930"/>
                      <a:pt x="1326800" y="3194665"/>
                    </a:cubicBezTo>
                    <a:cubicBezTo>
                      <a:pt x="1362977" y="3198454"/>
                      <a:pt x="1401109" y="3201295"/>
                      <a:pt x="1437285" y="3192771"/>
                    </a:cubicBezTo>
                    <a:cubicBezTo>
                      <a:pt x="1435330" y="3185194"/>
                      <a:pt x="1430441" y="3178564"/>
                      <a:pt x="1425552" y="3171934"/>
                    </a:cubicBezTo>
                    <a:cubicBezTo>
                      <a:pt x="1382531" y="3152992"/>
                      <a:pt x="1338533" y="3134996"/>
                      <a:pt x="1293557" y="3117948"/>
                    </a:cubicBezTo>
                    <a:cubicBezTo>
                      <a:pt x="1118540" y="3048807"/>
                      <a:pt x="988500" y="3013764"/>
                      <a:pt x="959168" y="2803501"/>
                    </a:cubicBezTo>
                    <a:cubicBezTo>
                      <a:pt x="937657" y="2649119"/>
                      <a:pt x="913213" y="2474847"/>
                      <a:pt x="921036" y="2321412"/>
                    </a:cubicBezTo>
                    <a:cubicBezTo>
                      <a:pt x="931791" y="2094102"/>
                      <a:pt x="927880" y="1868685"/>
                      <a:pt x="944501" y="1641374"/>
                    </a:cubicBezTo>
                    <a:cubicBezTo>
                      <a:pt x="953301" y="1520141"/>
                      <a:pt x="942546" y="1403645"/>
                      <a:pt x="931791" y="1283359"/>
                    </a:cubicBezTo>
                    <a:cubicBezTo>
                      <a:pt x="917124" y="1128030"/>
                      <a:pt x="933747" y="971754"/>
                      <a:pt x="928858" y="816425"/>
                    </a:cubicBezTo>
                    <a:cubicBezTo>
                      <a:pt x="922013" y="615634"/>
                      <a:pt x="925925" y="408212"/>
                      <a:pt x="1088230" y="261407"/>
                    </a:cubicBezTo>
                    <a:cubicBezTo>
                      <a:pt x="1150805" y="204580"/>
                      <a:pt x="1234892" y="150593"/>
                      <a:pt x="1311156" y="102290"/>
                    </a:cubicBezTo>
                    <a:cubicBezTo>
                      <a:pt x="1345377" y="80506"/>
                      <a:pt x="1383509" y="64404"/>
                      <a:pt x="1421641" y="46409"/>
                    </a:cubicBezTo>
                    <a:cubicBezTo>
                      <a:pt x="1371776" y="35044"/>
                      <a:pt x="1322889" y="18942"/>
                      <a:pt x="1274979" y="0"/>
                    </a:cubicBezTo>
                    <a:cubicBezTo>
                      <a:pt x="1239781" y="23678"/>
                      <a:pt x="1202627" y="46409"/>
                      <a:pt x="1165472" y="69140"/>
                    </a:cubicBezTo>
                    <a:cubicBezTo>
                      <a:pt x="1042276" y="146805"/>
                      <a:pt x="921036" y="235835"/>
                      <a:pt x="847705" y="361803"/>
                    </a:cubicBezTo>
                    <a:cubicBezTo>
                      <a:pt x="776330" y="485877"/>
                      <a:pt x="754819" y="626999"/>
                      <a:pt x="739175" y="766227"/>
                    </a:cubicBezTo>
                    <a:cubicBezTo>
                      <a:pt x="737220" y="781381"/>
                      <a:pt x="735264" y="796535"/>
                      <a:pt x="733309" y="810742"/>
                    </a:cubicBezTo>
                    <a:cubicBezTo>
                      <a:pt x="732331" y="824002"/>
                      <a:pt x="731354" y="838209"/>
                      <a:pt x="730376" y="851469"/>
                    </a:cubicBezTo>
                    <a:cubicBezTo>
                      <a:pt x="730376" y="856205"/>
                      <a:pt x="728420" y="860940"/>
                      <a:pt x="725487" y="864728"/>
                    </a:cubicBezTo>
                    <a:cubicBezTo>
                      <a:pt x="721575" y="847680"/>
                      <a:pt x="714731" y="830632"/>
                      <a:pt x="709843" y="813583"/>
                    </a:cubicBezTo>
                    <a:cubicBezTo>
                      <a:pt x="697132" y="767174"/>
                      <a:pt x="683443" y="720765"/>
                      <a:pt x="667800" y="676250"/>
                    </a:cubicBezTo>
                    <a:cubicBezTo>
                      <a:pt x="627712" y="556912"/>
                      <a:pt x="608157" y="432838"/>
                      <a:pt x="598380" y="310658"/>
                    </a:cubicBezTo>
                    <a:cubicBezTo>
                      <a:pt x="590558" y="216892"/>
                      <a:pt x="589580" y="125021"/>
                      <a:pt x="574914" y="31255"/>
                    </a:cubicBezTo>
                    <a:cubicBezTo>
                      <a:pt x="573937" y="22731"/>
                      <a:pt x="563181" y="11365"/>
                      <a:pt x="553403" y="11365"/>
                    </a:cubicBezTo>
                    <a:cubicBezTo>
                      <a:pt x="551448" y="11365"/>
                      <a:pt x="549493" y="11365"/>
                      <a:pt x="547537" y="11365"/>
                    </a:cubicBezTo>
                    <a:cubicBezTo>
                      <a:pt x="513316" y="11365"/>
                      <a:pt x="450740" y="-947"/>
                      <a:pt x="453674" y="50198"/>
                    </a:cubicBezTo>
                    <a:cubicBezTo>
                      <a:pt x="454652" y="70087"/>
                      <a:pt x="461496" y="89977"/>
                      <a:pt x="468340" y="107973"/>
                    </a:cubicBezTo>
                    <a:cubicBezTo>
                      <a:pt x="479095" y="134492"/>
                      <a:pt x="482028" y="163853"/>
                      <a:pt x="485939" y="191320"/>
                    </a:cubicBezTo>
                    <a:cubicBezTo>
                      <a:pt x="502561" y="296451"/>
                      <a:pt x="512338" y="401582"/>
                      <a:pt x="517227" y="507661"/>
                    </a:cubicBezTo>
                    <a:cubicBezTo>
                      <a:pt x="535805" y="870411"/>
                      <a:pt x="513316" y="1233161"/>
                      <a:pt x="492784" y="1595912"/>
                    </a:cubicBezTo>
                    <a:cubicBezTo>
                      <a:pt x="482028" y="1792915"/>
                      <a:pt x="459540" y="2001283"/>
                      <a:pt x="482028" y="2198286"/>
                    </a:cubicBezTo>
                    <a:cubicBezTo>
                      <a:pt x="485939" y="2230488"/>
                      <a:pt x="492784" y="2262691"/>
                      <a:pt x="492784" y="2294893"/>
                    </a:cubicBezTo>
                    <a:lnTo>
                      <a:pt x="492784" y="2389606"/>
                    </a:lnTo>
                    <a:cubicBezTo>
                      <a:pt x="492784" y="2587556"/>
                      <a:pt x="498650" y="2902003"/>
                      <a:pt x="254214" y="3018499"/>
                    </a:cubicBezTo>
                    <a:cubicBezTo>
                      <a:pt x="195549" y="3045966"/>
                      <a:pt x="34221" y="3144467"/>
                      <a:pt x="0" y="3188035"/>
                    </a:cubicBezTo>
                    <a:cubicBezTo>
                      <a:pt x="159372" y="3187089"/>
                      <a:pt x="399897" y="3172882"/>
                      <a:pt x="388165" y="3193719"/>
                    </a:cubicBezTo>
                    <a:close/>
                  </a:path>
                </a:pathLst>
              </a:custGeom>
              <a:solidFill>
                <a:srgbClr val="805335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E20EF339-08BC-54EA-0E45-C4603C3B5A0D}"/>
                  </a:ext>
                </a:extLst>
              </p:cNvPr>
              <p:cNvSpPr/>
              <p:nvPr/>
            </p:nvSpPr>
            <p:spPr>
              <a:xfrm>
                <a:off x="8145105" y="1181857"/>
                <a:ext cx="596898" cy="490628"/>
              </a:xfrm>
              <a:custGeom>
                <a:avLst/>
                <a:gdLst>
                  <a:gd name="connsiteX0" fmla="*/ 263487 w 596898"/>
                  <a:gd name="connsiteY0" fmla="*/ 260460 h 490628"/>
                  <a:gd name="connsiteX1" fmla="*/ 243933 w 596898"/>
                  <a:gd name="connsiteY1" fmla="*/ 279403 h 490628"/>
                  <a:gd name="connsiteX2" fmla="*/ 175490 w 596898"/>
                  <a:gd name="connsiteY2" fmla="*/ 243412 h 490628"/>
                  <a:gd name="connsiteX3" fmla="*/ 169624 w 596898"/>
                  <a:gd name="connsiteY3" fmla="*/ 249095 h 490628"/>
                  <a:gd name="connsiteX4" fmla="*/ 187223 w 596898"/>
                  <a:gd name="connsiteY4" fmla="*/ 297398 h 490628"/>
                  <a:gd name="connsiteX5" fmla="*/ 178423 w 596898"/>
                  <a:gd name="connsiteY5" fmla="*/ 319182 h 490628"/>
                  <a:gd name="connsiteX6" fmla="*/ 151046 w 596898"/>
                  <a:gd name="connsiteY6" fmla="*/ 304028 h 490628"/>
                  <a:gd name="connsiteX7" fmla="*/ 144202 w 596898"/>
                  <a:gd name="connsiteY7" fmla="*/ 306870 h 490628"/>
                  <a:gd name="connsiteX8" fmla="*/ 149091 w 596898"/>
                  <a:gd name="connsiteY8" fmla="*/ 372222 h 490628"/>
                  <a:gd name="connsiteX9" fmla="*/ 141269 w 596898"/>
                  <a:gd name="connsiteY9" fmla="*/ 411054 h 490628"/>
                  <a:gd name="connsiteX10" fmla="*/ 116825 w 596898"/>
                  <a:gd name="connsiteY10" fmla="*/ 428102 h 490628"/>
                  <a:gd name="connsiteX11" fmla="*/ 97271 w 596898"/>
                  <a:gd name="connsiteY11" fmla="*/ 386429 h 490628"/>
                  <a:gd name="connsiteX12" fmla="*/ 89449 w 596898"/>
                  <a:gd name="connsiteY12" fmla="*/ 344755 h 490628"/>
                  <a:gd name="connsiteX13" fmla="*/ 81627 w 596898"/>
                  <a:gd name="connsiteY13" fmla="*/ 345702 h 490628"/>
                  <a:gd name="connsiteX14" fmla="*/ 73804 w 596898"/>
                  <a:gd name="connsiteY14" fmla="*/ 428102 h 490628"/>
                  <a:gd name="connsiteX15" fmla="*/ 24917 w 596898"/>
                  <a:gd name="connsiteY15" fmla="*/ 490613 h 490628"/>
                  <a:gd name="connsiteX16" fmla="*/ 2429 w 596898"/>
                  <a:gd name="connsiteY16" fmla="*/ 401583 h 490628"/>
                  <a:gd name="connsiteX17" fmla="*/ 22962 w 596898"/>
                  <a:gd name="connsiteY17" fmla="*/ 361803 h 490628"/>
                  <a:gd name="connsiteX18" fmla="*/ 340729 w 596898"/>
                  <a:gd name="connsiteY18" fmla="*/ 69140 h 490628"/>
                  <a:gd name="connsiteX19" fmla="*/ 450237 w 596898"/>
                  <a:gd name="connsiteY19" fmla="*/ 0 h 490628"/>
                  <a:gd name="connsiteX20" fmla="*/ 596899 w 596898"/>
                  <a:gd name="connsiteY20" fmla="*/ 46409 h 490628"/>
                  <a:gd name="connsiteX21" fmla="*/ 486413 w 596898"/>
                  <a:gd name="connsiteY21" fmla="*/ 102290 h 490628"/>
                  <a:gd name="connsiteX22" fmla="*/ 263487 w 596898"/>
                  <a:gd name="connsiteY22" fmla="*/ 260460 h 49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96898" h="490628">
                    <a:moveTo>
                      <a:pt x="263487" y="260460"/>
                    </a:moveTo>
                    <a:cubicBezTo>
                      <a:pt x="256643" y="267090"/>
                      <a:pt x="249799" y="272773"/>
                      <a:pt x="243933" y="279403"/>
                    </a:cubicBezTo>
                    <a:cubicBezTo>
                      <a:pt x="219489" y="275614"/>
                      <a:pt x="195045" y="252884"/>
                      <a:pt x="175490" y="243412"/>
                    </a:cubicBezTo>
                    <a:cubicBezTo>
                      <a:pt x="172557" y="241518"/>
                      <a:pt x="167668" y="245306"/>
                      <a:pt x="169624" y="249095"/>
                    </a:cubicBezTo>
                    <a:cubicBezTo>
                      <a:pt x="180379" y="262355"/>
                      <a:pt x="187223" y="280350"/>
                      <a:pt x="187223" y="297398"/>
                    </a:cubicBezTo>
                    <a:cubicBezTo>
                      <a:pt x="187223" y="303081"/>
                      <a:pt x="187223" y="318235"/>
                      <a:pt x="178423" y="319182"/>
                    </a:cubicBezTo>
                    <a:cubicBezTo>
                      <a:pt x="167668" y="321077"/>
                      <a:pt x="157891" y="310658"/>
                      <a:pt x="151046" y="304028"/>
                    </a:cubicBezTo>
                    <a:cubicBezTo>
                      <a:pt x="149091" y="302134"/>
                      <a:pt x="144202" y="303081"/>
                      <a:pt x="144202" y="306870"/>
                    </a:cubicBezTo>
                    <a:cubicBezTo>
                      <a:pt x="146158" y="328654"/>
                      <a:pt x="150069" y="350438"/>
                      <a:pt x="149091" y="372222"/>
                    </a:cubicBezTo>
                    <a:cubicBezTo>
                      <a:pt x="149091" y="384534"/>
                      <a:pt x="148113" y="399688"/>
                      <a:pt x="141269" y="411054"/>
                    </a:cubicBezTo>
                    <a:cubicBezTo>
                      <a:pt x="137358" y="417684"/>
                      <a:pt x="126603" y="431891"/>
                      <a:pt x="116825" y="428102"/>
                    </a:cubicBezTo>
                    <a:cubicBezTo>
                      <a:pt x="103137" y="423367"/>
                      <a:pt x="99226" y="398741"/>
                      <a:pt x="97271" y="386429"/>
                    </a:cubicBezTo>
                    <a:cubicBezTo>
                      <a:pt x="94337" y="372222"/>
                      <a:pt x="92382" y="358015"/>
                      <a:pt x="89449" y="344755"/>
                    </a:cubicBezTo>
                    <a:cubicBezTo>
                      <a:pt x="88471" y="340019"/>
                      <a:pt x="81627" y="341914"/>
                      <a:pt x="81627" y="345702"/>
                    </a:cubicBezTo>
                    <a:cubicBezTo>
                      <a:pt x="78693" y="373169"/>
                      <a:pt x="79671" y="400635"/>
                      <a:pt x="73804" y="428102"/>
                    </a:cubicBezTo>
                    <a:cubicBezTo>
                      <a:pt x="68916" y="450834"/>
                      <a:pt x="56205" y="491560"/>
                      <a:pt x="24917" y="490613"/>
                    </a:cubicBezTo>
                    <a:cubicBezTo>
                      <a:pt x="-4415" y="489666"/>
                      <a:pt x="-1482" y="432838"/>
                      <a:pt x="2429" y="401583"/>
                    </a:cubicBezTo>
                    <a:cubicBezTo>
                      <a:pt x="9274" y="388323"/>
                      <a:pt x="16118" y="375063"/>
                      <a:pt x="22962" y="361803"/>
                    </a:cubicBezTo>
                    <a:cubicBezTo>
                      <a:pt x="96293" y="235835"/>
                      <a:pt x="218511" y="145858"/>
                      <a:pt x="340729" y="69140"/>
                    </a:cubicBezTo>
                    <a:cubicBezTo>
                      <a:pt x="376906" y="46409"/>
                      <a:pt x="414060" y="23678"/>
                      <a:pt x="450237" y="0"/>
                    </a:cubicBezTo>
                    <a:cubicBezTo>
                      <a:pt x="498146" y="18943"/>
                      <a:pt x="547033" y="35044"/>
                      <a:pt x="596899" y="46409"/>
                    </a:cubicBezTo>
                    <a:cubicBezTo>
                      <a:pt x="558766" y="63458"/>
                      <a:pt x="519657" y="80506"/>
                      <a:pt x="486413" y="102290"/>
                    </a:cubicBezTo>
                    <a:cubicBezTo>
                      <a:pt x="409171" y="150594"/>
                      <a:pt x="326063" y="203633"/>
                      <a:pt x="263487" y="260460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9027125F-48AE-AC6D-CAAC-88DF0045AEF3}"/>
                  </a:ext>
                </a:extLst>
              </p:cNvPr>
              <p:cNvSpPr/>
              <p:nvPr/>
            </p:nvSpPr>
            <p:spPr>
              <a:xfrm>
                <a:off x="7774840" y="1191922"/>
                <a:ext cx="164433" cy="576633"/>
              </a:xfrm>
              <a:custGeom>
                <a:avLst/>
                <a:gdLst>
                  <a:gd name="connsiteX0" fmla="*/ 160523 w 164433"/>
                  <a:gd name="connsiteY0" fmla="*/ 511803 h 576633"/>
                  <a:gd name="connsiteX1" fmla="*/ 104792 w 164433"/>
                  <a:gd name="connsiteY1" fmla="*/ 570525 h 576633"/>
                  <a:gd name="connsiteX2" fmla="*/ 64704 w 164433"/>
                  <a:gd name="connsiteY2" fmla="*/ 514644 h 576633"/>
                  <a:gd name="connsiteX3" fmla="*/ 63726 w 164433"/>
                  <a:gd name="connsiteY3" fmla="*/ 497596 h 576633"/>
                  <a:gd name="connsiteX4" fmla="*/ 32438 w 164433"/>
                  <a:gd name="connsiteY4" fmla="*/ 181255 h 576633"/>
                  <a:gd name="connsiteX5" fmla="*/ 14839 w 164433"/>
                  <a:gd name="connsiteY5" fmla="*/ 97908 h 576633"/>
                  <a:gd name="connsiteX6" fmla="*/ 172 w 164433"/>
                  <a:gd name="connsiteY6" fmla="*/ 40133 h 576633"/>
                  <a:gd name="connsiteX7" fmla="*/ 94037 w 164433"/>
                  <a:gd name="connsiteY7" fmla="*/ 1300 h 576633"/>
                  <a:gd name="connsiteX8" fmla="*/ 99903 w 164433"/>
                  <a:gd name="connsiteY8" fmla="*/ 1300 h 576633"/>
                  <a:gd name="connsiteX9" fmla="*/ 121413 w 164433"/>
                  <a:gd name="connsiteY9" fmla="*/ 21190 h 576633"/>
                  <a:gd name="connsiteX10" fmla="*/ 144879 w 164433"/>
                  <a:gd name="connsiteY10" fmla="*/ 300593 h 576633"/>
                  <a:gd name="connsiteX11" fmla="*/ 164434 w 164433"/>
                  <a:gd name="connsiteY11" fmla="*/ 463499 h 576633"/>
                  <a:gd name="connsiteX12" fmla="*/ 160523 w 164433"/>
                  <a:gd name="connsiteY12" fmla="*/ 511803 h 57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4433" h="576633">
                    <a:moveTo>
                      <a:pt x="160523" y="511803"/>
                    </a:moveTo>
                    <a:cubicBezTo>
                      <a:pt x="156612" y="534534"/>
                      <a:pt x="141946" y="596098"/>
                      <a:pt x="104792" y="570525"/>
                    </a:cubicBezTo>
                    <a:cubicBezTo>
                      <a:pt x="86214" y="558212"/>
                      <a:pt x="74481" y="536428"/>
                      <a:pt x="64704" y="514644"/>
                    </a:cubicBezTo>
                    <a:cubicBezTo>
                      <a:pt x="64704" y="508962"/>
                      <a:pt x="63726" y="503279"/>
                      <a:pt x="63726" y="497596"/>
                    </a:cubicBezTo>
                    <a:cubicBezTo>
                      <a:pt x="57860" y="391518"/>
                      <a:pt x="49060" y="285439"/>
                      <a:pt x="32438" y="181255"/>
                    </a:cubicBezTo>
                    <a:cubicBezTo>
                      <a:pt x="28527" y="153788"/>
                      <a:pt x="25594" y="124428"/>
                      <a:pt x="14839" y="97908"/>
                    </a:cubicBezTo>
                    <a:cubicBezTo>
                      <a:pt x="7017" y="78965"/>
                      <a:pt x="1150" y="60023"/>
                      <a:pt x="172" y="40133"/>
                    </a:cubicBezTo>
                    <a:cubicBezTo>
                      <a:pt x="-3738" y="-11012"/>
                      <a:pt x="59815" y="1300"/>
                      <a:pt x="94037" y="1300"/>
                    </a:cubicBezTo>
                    <a:cubicBezTo>
                      <a:pt x="95992" y="1300"/>
                      <a:pt x="97947" y="1300"/>
                      <a:pt x="99903" y="1300"/>
                    </a:cubicBezTo>
                    <a:cubicBezTo>
                      <a:pt x="109680" y="1300"/>
                      <a:pt x="119457" y="12666"/>
                      <a:pt x="121413" y="21190"/>
                    </a:cubicBezTo>
                    <a:cubicBezTo>
                      <a:pt x="136080" y="114956"/>
                      <a:pt x="137057" y="206828"/>
                      <a:pt x="144879" y="300593"/>
                    </a:cubicBezTo>
                    <a:cubicBezTo>
                      <a:pt x="149768" y="354579"/>
                      <a:pt x="155634" y="409513"/>
                      <a:pt x="164434" y="463499"/>
                    </a:cubicBezTo>
                    <a:cubicBezTo>
                      <a:pt x="163456" y="479601"/>
                      <a:pt x="162478" y="495702"/>
                      <a:pt x="160523" y="511803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58" name="Graphic 25">
                <a:extLst>
                  <a:ext uri="{FF2B5EF4-FFF2-40B4-BE49-F238E27FC236}">
                    <a16:creationId xmlns:a16="http://schemas.microsoft.com/office/drawing/2014/main" id="{19528077-0045-6A17-DF7C-B6D14B9F1837}"/>
                  </a:ext>
                </a:extLst>
              </p:cNvPr>
              <p:cNvGrpSpPr/>
              <p:nvPr/>
            </p:nvGrpSpPr>
            <p:grpSpPr>
              <a:xfrm>
                <a:off x="7834546" y="1641722"/>
                <a:ext cx="519743" cy="2703231"/>
                <a:chOff x="7834546" y="1641722"/>
                <a:chExt cx="519743" cy="2703231"/>
              </a:xfrm>
              <a:solidFill>
                <a:srgbClr val="805335">
                  <a:alpha val="60000"/>
                </a:srgbClr>
              </a:solidFill>
            </p:grpSpPr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8FD74E33-527D-577B-F8C2-569683BB00B4}"/>
                    </a:ext>
                  </a:extLst>
                </p:cNvPr>
                <p:cNvSpPr/>
                <p:nvPr/>
              </p:nvSpPr>
              <p:spPr>
                <a:xfrm>
                  <a:off x="8229188" y="1641722"/>
                  <a:ext cx="47536" cy="1010652"/>
                </a:xfrm>
                <a:custGeom>
                  <a:avLst/>
                  <a:gdLst>
                    <a:gd name="connsiteX0" fmla="*/ 5365 w 47536"/>
                    <a:gd name="connsiteY0" fmla="*/ 491052 h 1010652"/>
                    <a:gd name="connsiteX1" fmla="*/ 1454 w 47536"/>
                    <a:gd name="connsiteY1" fmla="*/ 230591 h 1010652"/>
                    <a:gd name="connsiteX2" fmla="*/ 9276 w 47536"/>
                    <a:gd name="connsiteY2" fmla="*/ 114094 h 1010652"/>
                    <a:gd name="connsiteX3" fmla="*/ 42519 w 47536"/>
                    <a:gd name="connsiteY3" fmla="*/ 439 h 1010652"/>
                    <a:gd name="connsiteX4" fmla="*/ 47408 w 47536"/>
                    <a:gd name="connsiteY4" fmla="*/ 5174 h 1010652"/>
                    <a:gd name="connsiteX5" fmla="*/ 28830 w 47536"/>
                    <a:gd name="connsiteY5" fmla="*/ 122619 h 1010652"/>
                    <a:gd name="connsiteX6" fmla="*/ 21986 w 47536"/>
                    <a:gd name="connsiteY6" fmla="*/ 245745 h 1010652"/>
                    <a:gd name="connsiteX7" fmla="*/ 25897 w 47536"/>
                    <a:gd name="connsiteY7" fmla="*/ 505259 h 1010652"/>
                    <a:gd name="connsiteX8" fmla="*/ 22964 w 47536"/>
                    <a:gd name="connsiteY8" fmla="*/ 763825 h 1010652"/>
                    <a:gd name="connsiteX9" fmla="*/ 35675 w 47536"/>
                    <a:gd name="connsiteY9" fmla="*/ 887899 h 1010652"/>
                    <a:gd name="connsiteX10" fmla="*/ 30786 w 47536"/>
                    <a:gd name="connsiteY10" fmla="*/ 1009131 h 1010652"/>
                    <a:gd name="connsiteX11" fmla="*/ 22964 w 47536"/>
                    <a:gd name="connsiteY11" fmla="*/ 1003448 h 1010652"/>
                    <a:gd name="connsiteX12" fmla="*/ 2432 w 47536"/>
                    <a:gd name="connsiteY12" fmla="*/ 749617 h 1010652"/>
                    <a:gd name="connsiteX13" fmla="*/ 5365 w 47536"/>
                    <a:gd name="connsiteY13" fmla="*/ 491052 h 1010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7536" h="1010652">
                      <a:moveTo>
                        <a:pt x="5365" y="491052"/>
                      </a:moveTo>
                      <a:cubicBezTo>
                        <a:pt x="5365" y="403916"/>
                        <a:pt x="3409" y="317727"/>
                        <a:pt x="1454" y="230591"/>
                      </a:cubicBezTo>
                      <a:cubicBezTo>
                        <a:pt x="476" y="190812"/>
                        <a:pt x="476" y="152927"/>
                        <a:pt x="9276" y="114094"/>
                      </a:cubicBezTo>
                      <a:cubicBezTo>
                        <a:pt x="18075" y="75262"/>
                        <a:pt x="22964" y="35483"/>
                        <a:pt x="42519" y="439"/>
                      </a:cubicBezTo>
                      <a:cubicBezTo>
                        <a:pt x="43497" y="-1455"/>
                        <a:pt x="48386" y="3280"/>
                        <a:pt x="47408" y="5174"/>
                      </a:cubicBezTo>
                      <a:cubicBezTo>
                        <a:pt x="33719" y="43060"/>
                        <a:pt x="33719" y="82839"/>
                        <a:pt x="28830" y="122619"/>
                      </a:cubicBezTo>
                      <a:cubicBezTo>
                        <a:pt x="23942" y="164292"/>
                        <a:pt x="21008" y="203124"/>
                        <a:pt x="21986" y="245745"/>
                      </a:cubicBezTo>
                      <a:cubicBezTo>
                        <a:pt x="23942" y="332881"/>
                        <a:pt x="25897" y="419070"/>
                        <a:pt x="25897" y="505259"/>
                      </a:cubicBezTo>
                      <a:cubicBezTo>
                        <a:pt x="25897" y="591447"/>
                        <a:pt x="15142" y="678583"/>
                        <a:pt x="22964" y="763825"/>
                      </a:cubicBezTo>
                      <a:cubicBezTo>
                        <a:pt x="26875" y="804551"/>
                        <a:pt x="32741" y="846225"/>
                        <a:pt x="35675" y="887899"/>
                      </a:cubicBezTo>
                      <a:cubicBezTo>
                        <a:pt x="38608" y="929572"/>
                        <a:pt x="35675" y="968405"/>
                        <a:pt x="30786" y="1009131"/>
                      </a:cubicBezTo>
                      <a:cubicBezTo>
                        <a:pt x="29808" y="1013866"/>
                        <a:pt x="23942" y="1006290"/>
                        <a:pt x="22964" y="1003448"/>
                      </a:cubicBezTo>
                      <a:cubicBezTo>
                        <a:pt x="16120" y="919154"/>
                        <a:pt x="10253" y="833913"/>
                        <a:pt x="2432" y="749617"/>
                      </a:cubicBezTo>
                      <a:cubicBezTo>
                        <a:pt x="-4413" y="663429"/>
                        <a:pt x="5365" y="577240"/>
                        <a:pt x="5365" y="491052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E20A06EE-7574-2A95-16F5-7F457150D6F4}"/>
                    </a:ext>
                  </a:extLst>
                </p:cNvPr>
                <p:cNvSpPr/>
                <p:nvPr/>
              </p:nvSpPr>
              <p:spPr>
                <a:xfrm>
                  <a:off x="8127001" y="2403714"/>
                  <a:ext cx="68052" cy="1125825"/>
                </a:xfrm>
                <a:custGeom>
                  <a:avLst/>
                  <a:gdLst>
                    <a:gd name="connsiteX0" fmla="*/ 13688 w 68052"/>
                    <a:gd name="connsiteY0" fmla="*/ 834359 h 1125825"/>
                    <a:gd name="connsiteX1" fmla="*/ 30310 w 68052"/>
                    <a:gd name="connsiteY1" fmla="*/ 551168 h 1125825"/>
                    <a:gd name="connsiteX2" fmla="*/ 37154 w 68052"/>
                    <a:gd name="connsiteY2" fmla="*/ 263241 h 1125825"/>
                    <a:gd name="connsiteX3" fmla="*/ 4888 w 68052"/>
                    <a:gd name="connsiteY3" fmla="*/ 886 h 1125825"/>
                    <a:gd name="connsiteX4" fmla="*/ 9777 w 68052"/>
                    <a:gd name="connsiteY4" fmla="*/ 4674 h 1125825"/>
                    <a:gd name="connsiteX5" fmla="*/ 60620 w 68052"/>
                    <a:gd name="connsiteY5" fmla="*/ 280289 h 1125825"/>
                    <a:gd name="connsiteX6" fmla="*/ 55731 w 68052"/>
                    <a:gd name="connsiteY6" fmla="*/ 570110 h 1125825"/>
                    <a:gd name="connsiteX7" fmla="*/ 30310 w 68052"/>
                    <a:gd name="connsiteY7" fmla="*/ 846672 h 1125825"/>
                    <a:gd name="connsiteX8" fmla="*/ 6844 w 68052"/>
                    <a:gd name="connsiteY8" fmla="*/ 1125128 h 1125825"/>
                    <a:gd name="connsiteX9" fmla="*/ 0 w 68052"/>
                    <a:gd name="connsiteY9" fmla="*/ 1119445 h 1125825"/>
                    <a:gd name="connsiteX10" fmla="*/ 13688 w 68052"/>
                    <a:gd name="connsiteY10" fmla="*/ 834359 h 1125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8052" h="1125825">
                      <a:moveTo>
                        <a:pt x="13688" y="834359"/>
                      </a:moveTo>
                      <a:cubicBezTo>
                        <a:pt x="16621" y="739646"/>
                        <a:pt x="21511" y="645881"/>
                        <a:pt x="30310" y="551168"/>
                      </a:cubicBezTo>
                      <a:cubicBezTo>
                        <a:pt x="39109" y="455508"/>
                        <a:pt x="46931" y="359848"/>
                        <a:pt x="37154" y="263241"/>
                      </a:cubicBezTo>
                      <a:cubicBezTo>
                        <a:pt x="28355" y="176105"/>
                        <a:pt x="3911" y="88022"/>
                        <a:pt x="4888" y="886"/>
                      </a:cubicBezTo>
                      <a:cubicBezTo>
                        <a:pt x="4888" y="-1956"/>
                        <a:pt x="9777" y="2780"/>
                        <a:pt x="9777" y="4674"/>
                      </a:cubicBezTo>
                      <a:cubicBezTo>
                        <a:pt x="14666" y="98441"/>
                        <a:pt x="47909" y="188417"/>
                        <a:pt x="60620" y="280289"/>
                      </a:cubicBezTo>
                      <a:cubicBezTo>
                        <a:pt x="73331" y="376896"/>
                        <a:pt x="68442" y="473503"/>
                        <a:pt x="55731" y="570110"/>
                      </a:cubicBezTo>
                      <a:cubicBezTo>
                        <a:pt x="43998" y="661982"/>
                        <a:pt x="35199" y="753854"/>
                        <a:pt x="30310" y="846672"/>
                      </a:cubicBezTo>
                      <a:cubicBezTo>
                        <a:pt x="24444" y="939491"/>
                        <a:pt x="24444" y="1034204"/>
                        <a:pt x="6844" y="1125128"/>
                      </a:cubicBezTo>
                      <a:cubicBezTo>
                        <a:pt x="5866" y="1127969"/>
                        <a:pt x="0" y="1121339"/>
                        <a:pt x="0" y="1119445"/>
                      </a:cubicBezTo>
                      <a:cubicBezTo>
                        <a:pt x="1955" y="1024732"/>
                        <a:pt x="10755" y="929072"/>
                        <a:pt x="13688" y="834359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181A4A04-BA11-2DAB-1C49-A32A64FBC2A6}"/>
                    </a:ext>
                  </a:extLst>
                </p:cNvPr>
                <p:cNvSpPr/>
                <p:nvPr/>
              </p:nvSpPr>
              <p:spPr>
                <a:xfrm>
                  <a:off x="8185666" y="3665283"/>
                  <a:ext cx="109239" cy="542926"/>
                </a:xfrm>
                <a:custGeom>
                  <a:avLst/>
                  <a:gdLst>
                    <a:gd name="connsiteX0" fmla="*/ 5866 w 109239"/>
                    <a:gd name="connsiteY0" fmla="*/ 4680 h 542926"/>
                    <a:gd name="connsiteX1" fmla="*/ 21511 w 109239"/>
                    <a:gd name="connsiteY1" fmla="*/ 144856 h 542926"/>
                    <a:gd name="connsiteX2" fmla="*/ 31288 w 109239"/>
                    <a:gd name="connsiteY2" fmla="*/ 285031 h 542926"/>
                    <a:gd name="connsiteX3" fmla="*/ 106574 w 109239"/>
                    <a:gd name="connsiteY3" fmla="*/ 534126 h 542926"/>
                    <a:gd name="connsiteX4" fmla="*/ 101686 w 109239"/>
                    <a:gd name="connsiteY4" fmla="*/ 540756 h 542926"/>
                    <a:gd name="connsiteX5" fmla="*/ 14666 w 109239"/>
                    <a:gd name="connsiteY5" fmla="*/ 312497 h 542926"/>
                    <a:gd name="connsiteX6" fmla="*/ 9777 w 109239"/>
                    <a:gd name="connsiteY6" fmla="*/ 161904 h 542926"/>
                    <a:gd name="connsiteX7" fmla="*/ 0 w 109239"/>
                    <a:gd name="connsiteY7" fmla="*/ 1839 h 542926"/>
                    <a:gd name="connsiteX8" fmla="*/ 5866 w 109239"/>
                    <a:gd name="connsiteY8" fmla="*/ 4680 h 542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239" h="542926">
                      <a:moveTo>
                        <a:pt x="5866" y="4680"/>
                      </a:moveTo>
                      <a:cubicBezTo>
                        <a:pt x="9777" y="51090"/>
                        <a:pt x="17599" y="97499"/>
                        <a:pt x="21511" y="144856"/>
                      </a:cubicBezTo>
                      <a:cubicBezTo>
                        <a:pt x="25422" y="191265"/>
                        <a:pt x="27377" y="238621"/>
                        <a:pt x="31288" y="285031"/>
                      </a:cubicBezTo>
                      <a:cubicBezTo>
                        <a:pt x="37154" y="369326"/>
                        <a:pt x="49865" y="464985"/>
                        <a:pt x="106574" y="534126"/>
                      </a:cubicBezTo>
                      <a:cubicBezTo>
                        <a:pt x="111463" y="539808"/>
                        <a:pt x="109508" y="546438"/>
                        <a:pt x="101686" y="540756"/>
                      </a:cubicBezTo>
                      <a:cubicBezTo>
                        <a:pt x="34221" y="484875"/>
                        <a:pt x="23466" y="393004"/>
                        <a:pt x="14666" y="312497"/>
                      </a:cubicBezTo>
                      <a:cubicBezTo>
                        <a:pt x="9777" y="263247"/>
                        <a:pt x="10755" y="212102"/>
                        <a:pt x="9777" y="161904"/>
                      </a:cubicBezTo>
                      <a:cubicBezTo>
                        <a:pt x="8799" y="107918"/>
                        <a:pt x="2933" y="54879"/>
                        <a:pt x="0" y="1839"/>
                      </a:cubicBezTo>
                      <a:cubicBezTo>
                        <a:pt x="0" y="-2896"/>
                        <a:pt x="5866" y="2787"/>
                        <a:pt x="5866" y="4680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8F3AC7D9-FDFE-BE5A-D9A9-62B5A929E37E}"/>
                    </a:ext>
                  </a:extLst>
                </p:cNvPr>
                <p:cNvSpPr/>
                <p:nvPr/>
              </p:nvSpPr>
              <p:spPr>
                <a:xfrm>
                  <a:off x="8175348" y="4222241"/>
                  <a:ext cx="178940" cy="122712"/>
                </a:xfrm>
                <a:custGeom>
                  <a:avLst/>
                  <a:gdLst>
                    <a:gd name="connsiteX0" fmla="*/ 3473 w 178940"/>
                    <a:gd name="connsiteY0" fmla="*/ 1793 h 122712"/>
                    <a:gd name="connsiteX1" fmla="*/ 95382 w 178940"/>
                    <a:gd name="connsiteY1" fmla="*/ 61462 h 122712"/>
                    <a:gd name="connsiteX2" fmla="*/ 176534 w 178940"/>
                    <a:gd name="connsiteY2" fmla="*/ 116396 h 122712"/>
                    <a:gd name="connsiteX3" fmla="*/ 176534 w 178940"/>
                    <a:gd name="connsiteY3" fmla="*/ 122078 h 122712"/>
                    <a:gd name="connsiteX4" fmla="*/ 133514 w 178940"/>
                    <a:gd name="connsiteY4" fmla="*/ 101241 h 122712"/>
                    <a:gd name="connsiteX5" fmla="*/ 73871 w 178940"/>
                    <a:gd name="connsiteY5" fmla="*/ 66198 h 122712"/>
                    <a:gd name="connsiteX6" fmla="*/ 540 w 178940"/>
                    <a:gd name="connsiteY6" fmla="*/ 1793 h 122712"/>
                    <a:gd name="connsiteX7" fmla="*/ 3473 w 178940"/>
                    <a:gd name="connsiteY7" fmla="*/ 1793 h 122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940" h="122712">
                      <a:moveTo>
                        <a:pt x="3473" y="1793"/>
                      </a:moveTo>
                      <a:cubicBezTo>
                        <a:pt x="24006" y="30207"/>
                        <a:pt x="65071" y="44414"/>
                        <a:pt x="95382" y="61462"/>
                      </a:cubicBezTo>
                      <a:cubicBezTo>
                        <a:pt x="123736" y="78511"/>
                        <a:pt x="153068" y="93665"/>
                        <a:pt x="176534" y="116396"/>
                      </a:cubicBezTo>
                      <a:cubicBezTo>
                        <a:pt x="177512" y="117343"/>
                        <a:pt x="181423" y="124920"/>
                        <a:pt x="176534" y="122078"/>
                      </a:cubicBezTo>
                      <a:cubicBezTo>
                        <a:pt x="162845" y="114501"/>
                        <a:pt x="146224" y="110713"/>
                        <a:pt x="133514" y="101241"/>
                      </a:cubicBezTo>
                      <a:cubicBezTo>
                        <a:pt x="114936" y="88929"/>
                        <a:pt x="94404" y="76617"/>
                        <a:pt x="73871" y="66198"/>
                      </a:cubicBezTo>
                      <a:cubicBezTo>
                        <a:pt x="47472" y="51991"/>
                        <a:pt x="15206" y="28313"/>
                        <a:pt x="540" y="1793"/>
                      </a:cubicBezTo>
                      <a:cubicBezTo>
                        <a:pt x="-1416" y="-1048"/>
                        <a:pt x="2495" y="-101"/>
                        <a:pt x="3473" y="1793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577A2AEB-7C09-94AD-3FFC-2752872BEB7A}"/>
                    </a:ext>
                  </a:extLst>
                </p:cNvPr>
                <p:cNvSpPr/>
                <p:nvPr/>
              </p:nvSpPr>
              <p:spPr>
                <a:xfrm>
                  <a:off x="7834546" y="3194191"/>
                  <a:ext cx="120962" cy="1104020"/>
                </a:xfrm>
                <a:custGeom>
                  <a:avLst/>
                  <a:gdLst>
                    <a:gd name="connsiteX0" fmla="*/ 109 w 120962"/>
                    <a:gd name="connsiteY0" fmla="*/ 1096142 h 1104020"/>
                    <a:gd name="connsiteX1" fmla="*/ 52907 w 120962"/>
                    <a:gd name="connsiteY1" fmla="*/ 979646 h 1104020"/>
                    <a:gd name="connsiteX2" fmla="*/ 80284 w 120962"/>
                    <a:gd name="connsiteY2" fmla="*/ 833788 h 1104020"/>
                    <a:gd name="connsiteX3" fmla="*/ 88106 w 120962"/>
                    <a:gd name="connsiteY3" fmla="*/ 548702 h 1104020"/>
                    <a:gd name="connsiteX4" fmla="*/ 95928 w 120962"/>
                    <a:gd name="connsiteY4" fmla="*/ 420840 h 1104020"/>
                    <a:gd name="connsiteX5" fmla="*/ 105706 w 120962"/>
                    <a:gd name="connsiteY5" fmla="*/ 281612 h 1104020"/>
                    <a:gd name="connsiteX6" fmla="*/ 106684 w 120962"/>
                    <a:gd name="connsiteY6" fmla="*/ 145225 h 1104020"/>
                    <a:gd name="connsiteX7" fmla="*/ 107661 w 120962"/>
                    <a:gd name="connsiteY7" fmla="*/ 1262 h 1104020"/>
                    <a:gd name="connsiteX8" fmla="*/ 114506 w 120962"/>
                    <a:gd name="connsiteY8" fmla="*/ 5997 h 1104020"/>
                    <a:gd name="connsiteX9" fmla="*/ 117439 w 120962"/>
                    <a:gd name="connsiteY9" fmla="*/ 144278 h 1104020"/>
                    <a:gd name="connsiteX10" fmla="*/ 120372 w 120962"/>
                    <a:gd name="connsiteY10" fmla="*/ 292030 h 1104020"/>
                    <a:gd name="connsiteX11" fmla="*/ 111572 w 120962"/>
                    <a:gd name="connsiteY11" fmla="*/ 572380 h 1104020"/>
                    <a:gd name="connsiteX12" fmla="*/ 102772 w 120962"/>
                    <a:gd name="connsiteY12" fmla="*/ 858413 h 1104020"/>
                    <a:gd name="connsiteX13" fmla="*/ 67574 w 120962"/>
                    <a:gd name="connsiteY13" fmla="*/ 992906 h 1104020"/>
                    <a:gd name="connsiteX14" fmla="*/ 6953 w 120962"/>
                    <a:gd name="connsiteY14" fmla="*/ 1103720 h 1104020"/>
                    <a:gd name="connsiteX15" fmla="*/ 109 w 120962"/>
                    <a:gd name="connsiteY15" fmla="*/ 1096142 h 110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0962" h="1104020">
                      <a:moveTo>
                        <a:pt x="109" y="1096142"/>
                      </a:moveTo>
                      <a:cubicBezTo>
                        <a:pt x="21619" y="1058257"/>
                        <a:pt x="39219" y="1021319"/>
                        <a:pt x="52907" y="979646"/>
                      </a:cubicBezTo>
                      <a:cubicBezTo>
                        <a:pt x="67574" y="932289"/>
                        <a:pt x="73440" y="883038"/>
                        <a:pt x="80284" y="833788"/>
                      </a:cubicBezTo>
                      <a:cubicBezTo>
                        <a:pt x="92995" y="740022"/>
                        <a:pt x="83218" y="643415"/>
                        <a:pt x="88106" y="548702"/>
                      </a:cubicBezTo>
                      <a:cubicBezTo>
                        <a:pt x="90062" y="506081"/>
                        <a:pt x="91039" y="463460"/>
                        <a:pt x="95928" y="420840"/>
                      </a:cubicBezTo>
                      <a:cubicBezTo>
                        <a:pt x="100817" y="374430"/>
                        <a:pt x="104728" y="328021"/>
                        <a:pt x="105706" y="281612"/>
                      </a:cubicBezTo>
                      <a:cubicBezTo>
                        <a:pt x="106684" y="236149"/>
                        <a:pt x="104728" y="190687"/>
                        <a:pt x="106684" y="145225"/>
                      </a:cubicBezTo>
                      <a:cubicBezTo>
                        <a:pt x="108639" y="96921"/>
                        <a:pt x="109617" y="49565"/>
                        <a:pt x="107661" y="1262"/>
                      </a:cubicBezTo>
                      <a:cubicBezTo>
                        <a:pt x="107661" y="-2527"/>
                        <a:pt x="114506" y="3156"/>
                        <a:pt x="114506" y="5997"/>
                      </a:cubicBezTo>
                      <a:cubicBezTo>
                        <a:pt x="118417" y="52407"/>
                        <a:pt x="119394" y="97868"/>
                        <a:pt x="117439" y="144278"/>
                      </a:cubicBezTo>
                      <a:cubicBezTo>
                        <a:pt x="114506" y="193529"/>
                        <a:pt x="119394" y="242779"/>
                        <a:pt x="120372" y="292030"/>
                      </a:cubicBezTo>
                      <a:cubicBezTo>
                        <a:pt x="123305" y="385796"/>
                        <a:pt x="114506" y="479561"/>
                        <a:pt x="111572" y="572380"/>
                      </a:cubicBezTo>
                      <a:cubicBezTo>
                        <a:pt x="108639" y="667093"/>
                        <a:pt x="116461" y="763700"/>
                        <a:pt x="102772" y="858413"/>
                      </a:cubicBezTo>
                      <a:cubicBezTo>
                        <a:pt x="96906" y="903875"/>
                        <a:pt x="84195" y="949337"/>
                        <a:pt x="67574" y="992906"/>
                      </a:cubicBezTo>
                      <a:cubicBezTo>
                        <a:pt x="51930" y="1030790"/>
                        <a:pt x="38241" y="1074359"/>
                        <a:pt x="6953" y="1103720"/>
                      </a:cubicBezTo>
                      <a:cubicBezTo>
                        <a:pt x="4998" y="1105614"/>
                        <a:pt x="-868" y="1098037"/>
                        <a:pt x="109" y="1096142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2F734913-4166-357F-0777-2E1E8F3ED4BA}"/>
                  </a:ext>
                </a:extLst>
              </p:cNvPr>
              <p:cNvSpPr/>
              <p:nvPr/>
            </p:nvSpPr>
            <p:spPr>
              <a:xfrm>
                <a:off x="8135003" y="3642498"/>
                <a:ext cx="622643" cy="738286"/>
              </a:xfrm>
              <a:custGeom>
                <a:avLst/>
                <a:gdLst>
                  <a:gd name="connsiteX0" fmla="*/ 212968 w 622643"/>
                  <a:gd name="connsiteY0" fmla="*/ 681932 h 738286"/>
                  <a:gd name="connsiteX1" fmla="*/ 1775 w 622643"/>
                  <a:gd name="connsiteY1" fmla="*/ 464093 h 738286"/>
                  <a:gd name="connsiteX2" fmla="*/ 43819 w 622643"/>
                  <a:gd name="connsiteY2" fmla="*/ 531339 h 738286"/>
                  <a:gd name="connsiteX3" fmla="*/ 98572 w 622643"/>
                  <a:gd name="connsiteY3" fmla="*/ 573960 h 738286"/>
                  <a:gd name="connsiteX4" fmla="*/ 101505 w 622643"/>
                  <a:gd name="connsiteY4" fmla="*/ 571119 h 738286"/>
                  <a:gd name="connsiteX5" fmla="*/ 51641 w 622643"/>
                  <a:gd name="connsiteY5" fmla="*/ 262354 h 738286"/>
                  <a:gd name="connsiteX6" fmla="*/ 65329 w 622643"/>
                  <a:gd name="connsiteY6" fmla="*/ 0 h 738286"/>
                  <a:gd name="connsiteX7" fmla="*/ 68262 w 622643"/>
                  <a:gd name="connsiteY7" fmla="*/ 22731 h 738286"/>
                  <a:gd name="connsiteX8" fmla="*/ 75106 w 622643"/>
                  <a:gd name="connsiteY8" fmla="*/ 227310 h 738286"/>
                  <a:gd name="connsiteX9" fmla="*/ 113238 w 622643"/>
                  <a:gd name="connsiteY9" fmla="*/ 413895 h 738286"/>
                  <a:gd name="connsiteX10" fmla="*/ 180703 w 622643"/>
                  <a:gd name="connsiteY10" fmla="*/ 535127 h 738286"/>
                  <a:gd name="connsiteX11" fmla="*/ 305854 w 622643"/>
                  <a:gd name="connsiteY11" fmla="*/ 626052 h 738286"/>
                  <a:gd name="connsiteX12" fmla="*/ 469137 w 622643"/>
                  <a:gd name="connsiteY12" fmla="*/ 700875 h 738286"/>
                  <a:gd name="connsiteX13" fmla="*/ 622643 w 622643"/>
                  <a:gd name="connsiteY13" fmla="*/ 733078 h 738286"/>
                  <a:gd name="connsiteX14" fmla="*/ 515092 w 622643"/>
                  <a:gd name="connsiteY14" fmla="*/ 734971 h 738286"/>
                  <a:gd name="connsiteX15" fmla="*/ 401673 w 622643"/>
                  <a:gd name="connsiteY15" fmla="*/ 716976 h 738286"/>
                  <a:gd name="connsiteX16" fmla="*/ 266744 w 622643"/>
                  <a:gd name="connsiteY16" fmla="*/ 693298 h 738286"/>
                  <a:gd name="connsiteX17" fmla="*/ 212968 w 622643"/>
                  <a:gd name="connsiteY17" fmla="*/ 681932 h 73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22643" h="738286">
                    <a:moveTo>
                      <a:pt x="212968" y="681932"/>
                    </a:moveTo>
                    <a:cubicBezTo>
                      <a:pt x="100528" y="643100"/>
                      <a:pt x="-15824" y="591956"/>
                      <a:pt x="1775" y="464093"/>
                    </a:cubicBezTo>
                    <a:cubicBezTo>
                      <a:pt x="14486" y="486824"/>
                      <a:pt x="27197" y="510502"/>
                      <a:pt x="43819" y="531339"/>
                    </a:cubicBezTo>
                    <a:cubicBezTo>
                      <a:pt x="57507" y="548387"/>
                      <a:pt x="75106" y="570171"/>
                      <a:pt x="98572" y="573960"/>
                    </a:cubicBezTo>
                    <a:cubicBezTo>
                      <a:pt x="100528" y="573960"/>
                      <a:pt x="102483" y="572065"/>
                      <a:pt x="101505" y="571119"/>
                    </a:cubicBezTo>
                    <a:cubicBezTo>
                      <a:pt x="42841" y="479247"/>
                      <a:pt x="43819" y="366538"/>
                      <a:pt x="51641" y="262354"/>
                    </a:cubicBezTo>
                    <a:cubicBezTo>
                      <a:pt x="58485" y="175219"/>
                      <a:pt x="72173" y="87136"/>
                      <a:pt x="65329" y="0"/>
                    </a:cubicBezTo>
                    <a:cubicBezTo>
                      <a:pt x="66306" y="7576"/>
                      <a:pt x="67284" y="15154"/>
                      <a:pt x="68262" y="22731"/>
                    </a:cubicBezTo>
                    <a:cubicBezTo>
                      <a:pt x="75106" y="90924"/>
                      <a:pt x="69240" y="159118"/>
                      <a:pt x="75106" y="227310"/>
                    </a:cubicBezTo>
                    <a:cubicBezTo>
                      <a:pt x="79995" y="290769"/>
                      <a:pt x="91728" y="353279"/>
                      <a:pt x="113238" y="413895"/>
                    </a:cubicBezTo>
                    <a:cubicBezTo>
                      <a:pt x="128882" y="457463"/>
                      <a:pt x="149415" y="500084"/>
                      <a:pt x="180703" y="535127"/>
                    </a:cubicBezTo>
                    <a:cubicBezTo>
                      <a:pt x="215902" y="573960"/>
                      <a:pt x="259900" y="600479"/>
                      <a:pt x="305854" y="626052"/>
                    </a:cubicBezTo>
                    <a:cubicBezTo>
                      <a:pt x="357675" y="654466"/>
                      <a:pt x="412428" y="680985"/>
                      <a:pt x="469137" y="700875"/>
                    </a:cubicBezTo>
                    <a:cubicBezTo>
                      <a:pt x="518025" y="717923"/>
                      <a:pt x="569845" y="731183"/>
                      <a:pt x="622643" y="733078"/>
                    </a:cubicBezTo>
                    <a:cubicBezTo>
                      <a:pt x="587444" y="740655"/>
                      <a:pt x="550290" y="738760"/>
                      <a:pt x="515092" y="734971"/>
                    </a:cubicBezTo>
                    <a:cubicBezTo>
                      <a:pt x="476960" y="731183"/>
                      <a:pt x="439805" y="723606"/>
                      <a:pt x="401673" y="716976"/>
                    </a:cubicBezTo>
                    <a:cubicBezTo>
                      <a:pt x="356697" y="708452"/>
                      <a:pt x="311720" y="702769"/>
                      <a:pt x="266744" y="693298"/>
                    </a:cubicBezTo>
                    <a:cubicBezTo>
                      <a:pt x="247190" y="689510"/>
                      <a:pt x="230567" y="685721"/>
                      <a:pt x="212968" y="681932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D8CE5A6D-15AD-2C99-C8F8-4B638FFAFEB1}"/>
                  </a:ext>
                </a:extLst>
              </p:cNvPr>
              <p:cNvSpPr/>
              <p:nvPr/>
            </p:nvSpPr>
            <p:spPr>
              <a:xfrm>
                <a:off x="8133788" y="4127427"/>
                <a:ext cx="616036" cy="254430"/>
              </a:xfrm>
              <a:custGeom>
                <a:avLst/>
                <a:gdLst>
                  <a:gd name="connsiteX0" fmla="*/ 3969 w 616036"/>
                  <a:gd name="connsiteY0" fmla="*/ 4736 h 254430"/>
                  <a:gd name="connsiteX1" fmla="*/ 88055 w 616036"/>
                  <a:gd name="connsiteY1" fmla="*/ 95660 h 254430"/>
                  <a:gd name="connsiteX2" fmla="*/ 237650 w 616036"/>
                  <a:gd name="connsiteY2" fmla="*/ 145858 h 254430"/>
                  <a:gd name="connsiteX3" fmla="*/ 335424 w 616036"/>
                  <a:gd name="connsiteY3" fmla="*/ 179955 h 254430"/>
                  <a:gd name="connsiteX4" fmla="*/ 432221 w 616036"/>
                  <a:gd name="connsiteY4" fmla="*/ 211210 h 254430"/>
                  <a:gd name="connsiteX5" fmla="*/ 476219 w 616036"/>
                  <a:gd name="connsiteY5" fmla="*/ 220681 h 254430"/>
                  <a:gd name="connsiteX6" fmla="*/ 612125 w 616036"/>
                  <a:gd name="connsiteY6" fmla="*/ 249095 h 254430"/>
                  <a:gd name="connsiteX7" fmla="*/ 616037 w 616036"/>
                  <a:gd name="connsiteY7" fmla="*/ 250042 h 254430"/>
                  <a:gd name="connsiteX8" fmla="*/ 512396 w 616036"/>
                  <a:gd name="connsiteY8" fmla="*/ 250989 h 254430"/>
                  <a:gd name="connsiteX9" fmla="*/ 398977 w 616036"/>
                  <a:gd name="connsiteY9" fmla="*/ 232994 h 254430"/>
                  <a:gd name="connsiteX10" fmla="*/ 264048 w 616036"/>
                  <a:gd name="connsiteY10" fmla="*/ 209315 h 254430"/>
                  <a:gd name="connsiteX11" fmla="*/ 213206 w 616036"/>
                  <a:gd name="connsiteY11" fmla="*/ 197950 h 254430"/>
                  <a:gd name="connsiteX12" fmla="*/ 58 w 616036"/>
                  <a:gd name="connsiteY12" fmla="*/ 0 h 254430"/>
                  <a:gd name="connsiteX13" fmla="*/ 3969 w 616036"/>
                  <a:gd name="connsiteY13" fmla="*/ 4736 h 254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6036" h="254430">
                    <a:moveTo>
                      <a:pt x="3969" y="4736"/>
                    </a:moveTo>
                    <a:cubicBezTo>
                      <a:pt x="19612" y="44515"/>
                      <a:pt x="49922" y="75771"/>
                      <a:pt x="88055" y="95660"/>
                    </a:cubicBezTo>
                    <a:cubicBezTo>
                      <a:pt x="134986" y="119338"/>
                      <a:pt x="187784" y="129757"/>
                      <a:pt x="237650" y="145858"/>
                    </a:cubicBezTo>
                    <a:cubicBezTo>
                      <a:pt x="270893" y="156276"/>
                      <a:pt x="303158" y="167642"/>
                      <a:pt x="335424" y="179955"/>
                    </a:cubicBezTo>
                    <a:cubicBezTo>
                      <a:pt x="367689" y="191320"/>
                      <a:pt x="398977" y="203633"/>
                      <a:pt x="432221" y="211210"/>
                    </a:cubicBezTo>
                    <a:cubicBezTo>
                      <a:pt x="446887" y="214999"/>
                      <a:pt x="461553" y="217840"/>
                      <a:pt x="476219" y="220681"/>
                    </a:cubicBezTo>
                    <a:cubicBezTo>
                      <a:pt x="520218" y="235836"/>
                      <a:pt x="566172" y="246253"/>
                      <a:pt x="612125" y="249095"/>
                    </a:cubicBezTo>
                    <a:cubicBezTo>
                      <a:pt x="613103" y="249095"/>
                      <a:pt x="615059" y="250042"/>
                      <a:pt x="616037" y="250042"/>
                    </a:cubicBezTo>
                    <a:cubicBezTo>
                      <a:pt x="581816" y="256672"/>
                      <a:pt x="546617" y="254778"/>
                      <a:pt x="512396" y="250989"/>
                    </a:cubicBezTo>
                    <a:cubicBezTo>
                      <a:pt x="474264" y="247201"/>
                      <a:pt x="437110" y="239623"/>
                      <a:pt x="398977" y="232994"/>
                    </a:cubicBezTo>
                    <a:cubicBezTo>
                      <a:pt x="354001" y="224470"/>
                      <a:pt x="309025" y="218787"/>
                      <a:pt x="264048" y="209315"/>
                    </a:cubicBezTo>
                    <a:cubicBezTo>
                      <a:pt x="246449" y="205527"/>
                      <a:pt x="229828" y="201739"/>
                      <a:pt x="213206" y="197950"/>
                    </a:cubicBezTo>
                    <a:cubicBezTo>
                      <a:pt x="106631" y="161012"/>
                      <a:pt x="-2875" y="113656"/>
                      <a:pt x="58" y="0"/>
                    </a:cubicBezTo>
                    <a:cubicBezTo>
                      <a:pt x="2013" y="947"/>
                      <a:pt x="2991" y="2841"/>
                      <a:pt x="3969" y="4736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F4BA478F-D959-D9A5-E683-5BC1A377EA77}"/>
                  </a:ext>
                </a:extLst>
              </p:cNvPr>
              <p:cNvSpPr/>
              <p:nvPr/>
            </p:nvSpPr>
            <p:spPr>
              <a:xfrm>
                <a:off x="7322317" y="1181857"/>
                <a:ext cx="1323866" cy="3277365"/>
              </a:xfrm>
              <a:custGeom>
                <a:avLst/>
                <a:gdLst>
                  <a:gd name="connsiteX0" fmla="*/ 0 w 1323866"/>
                  <a:gd name="connsiteY0" fmla="*/ 3188036 h 3277365"/>
                  <a:gd name="connsiteX1" fmla="*/ 254214 w 1323866"/>
                  <a:gd name="connsiteY1" fmla="*/ 3018500 h 3277365"/>
                  <a:gd name="connsiteX2" fmla="*/ 492784 w 1323866"/>
                  <a:gd name="connsiteY2" fmla="*/ 2389606 h 3277365"/>
                  <a:gd name="connsiteX3" fmla="*/ 492784 w 1323866"/>
                  <a:gd name="connsiteY3" fmla="*/ 2294894 h 3277365"/>
                  <a:gd name="connsiteX4" fmla="*/ 482028 w 1323866"/>
                  <a:gd name="connsiteY4" fmla="*/ 2198286 h 3277365"/>
                  <a:gd name="connsiteX5" fmla="*/ 492784 w 1323866"/>
                  <a:gd name="connsiteY5" fmla="*/ 1595912 h 3277365"/>
                  <a:gd name="connsiteX6" fmla="*/ 517227 w 1323866"/>
                  <a:gd name="connsiteY6" fmla="*/ 507661 h 3277365"/>
                  <a:gd name="connsiteX7" fmla="*/ 485939 w 1323866"/>
                  <a:gd name="connsiteY7" fmla="*/ 191320 h 3277365"/>
                  <a:gd name="connsiteX8" fmla="*/ 468340 w 1323866"/>
                  <a:gd name="connsiteY8" fmla="*/ 107973 h 3277365"/>
                  <a:gd name="connsiteX9" fmla="*/ 453674 w 1323866"/>
                  <a:gd name="connsiteY9" fmla="*/ 50198 h 3277365"/>
                  <a:gd name="connsiteX10" fmla="*/ 547537 w 1323866"/>
                  <a:gd name="connsiteY10" fmla="*/ 11365 h 3277365"/>
                  <a:gd name="connsiteX11" fmla="*/ 553404 w 1323866"/>
                  <a:gd name="connsiteY11" fmla="*/ 11365 h 3277365"/>
                  <a:gd name="connsiteX12" fmla="*/ 574914 w 1323866"/>
                  <a:gd name="connsiteY12" fmla="*/ 31255 h 3277365"/>
                  <a:gd name="connsiteX13" fmla="*/ 598380 w 1323866"/>
                  <a:gd name="connsiteY13" fmla="*/ 310658 h 3277365"/>
                  <a:gd name="connsiteX14" fmla="*/ 667800 w 1323866"/>
                  <a:gd name="connsiteY14" fmla="*/ 676250 h 3277365"/>
                  <a:gd name="connsiteX15" fmla="*/ 709843 w 1323866"/>
                  <a:gd name="connsiteY15" fmla="*/ 813584 h 3277365"/>
                  <a:gd name="connsiteX16" fmla="*/ 725487 w 1323866"/>
                  <a:gd name="connsiteY16" fmla="*/ 864728 h 3277365"/>
                  <a:gd name="connsiteX17" fmla="*/ 730376 w 1323866"/>
                  <a:gd name="connsiteY17" fmla="*/ 851469 h 3277365"/>
                  <a:gd name="connsiteX18" fmla="*/ 733309 w 1323866"/>
                  <a:gd name="connsiteY18" fmla="*/ 810742 h 3277365"/>
                  <a:gd name="connsiteX19" fmla="*/ 739175 w 1323866"/>
                  <a:gd name="connsiteY19" fmla="*/ 766228 h 3277365"/>
                  <a:gd name="connsiteX20" fmla="*/ 847705 w 1323866"/>
                  <a:gd name="connsiteY20" fmla="*/ 361803 h 3277365"/>
                  <a:gd name="connsiteX21" fmla="*/ 1165472 w 1323866"/>
                  <a:gd name="connsiteY21" fmla="*/ 69140 h 3277365"/>
                  <a:gd name="connsiteX22" fmla="*/ 1274979 w 1323866"/>
                  <a:gd name="connsiteY22" fmla="*/ 0 h 3277365"/>
                  <a:gd name="connsiteX23" fmla="*/ 1323867 w 1323866"/>
                  <a:gd name="connsiteY23" fmla="*/ 17995 h 3277365"/>
                  <a:gd name="connsiteX24" fmla="*/ 1036409 w 1323866"/>
                  <a:gd name="connsiteY24" fmla="*/ 229205 h 3277365"/>
                  <a:gd name="connsiteX25" fmla="*/ 849661 w 1323866"/>
                  <a:gd name="connsiteY25" fmla="*/ 504820 h 3277365"/>
                  <a:gd name="connsiteX26" fmla="*/ 840860 w 1323866"/>
                  <a:gd name="connsiteY26" fmla="*/ 591956 h 3277365"/>
                  <a:gd name="connsiteX27" fmla="*/ 834994 w 1323866"/>
                  <a:gd name="connsiteY27" fmla="*/ 688563 h 3277365"/>
                  <a:gd name="connsiteX28" fmla="*/ 833039 w 1323866"/>
                  <a:gd name="connsiteY28" fmla="*/ 788011 h 3277365"/>
                  <a:gd name="connsiteX29" fmla="*/ 778285 w 1323866"/>
                  <a:gd name="connsiteY29" fmla="*/ 1113824 h 3277365"/>
                  <a:gd name="connsiteX30" fmla="*/ 723531 w 1323866"/>
                  <a:gd name="connsiteY30" fmla="*/ 1307985 h 3277365"/>
                  <a:gd name="connsiteX31" fmla="*/ 674644 w 1323866"/>
                  <a:gd name="connsiteY31" fmla="*/ 1506882 h 3277365"/>
                  <a:gd name="connsiteX32" fmla="*/ 631623 w 1323866"/>
                  <a:gd name="connsiteY32" fmla="*/ 1911306 h 3277365"/>
                  <a:gd name="connsiteX33" fmla="*/ 635534 w 1323866"/>
                  <a:gd name="connsiteY33" fmla="*/ 1912253 h 3277365"/>
                  <a:gd name="connsiteX34" fmla="*/ 688333 w 1323866"/>
                  <a:gd name="connsiteY34" fmla="*/ 1754082 h 3277365"/>
                  <a:gd name="connsiteX35" fmla="*/ 669755 w 1323866"/>
                  <a:gd name="connsiteY35" fmla="*/ 1856372 h 3277365"/>
                  <a:gd name="connsiteX36" fmla="*/ 636512 w 1323866"/>
                  <a:gd name="connsiteY36" fmla="*/ 1960556 h 3277365"/>
                  <a:gd name="connsiteX37" fmla="*/ 642378 w 1323866"/>
                  <a:gd name="connsiteY37" fmla="*/ 2056217 h 3277365"/>
                  <a:gd name="connsiteX38" fmla="*/ 678555 w 1323866"/>
                  <a:gd name="connsiteY38" fmla="*/ 2146194 h 3277365"/>
                  <a:gd name="connsiteX39" fmla="*/ 682466 w 1323866"/>
                  <a:gd name="connsiteY39" fmla="*/ 2145247 h 3277365"/>
                  <a:gd name="connsiteX40" fmla="*/ 731354 w 1323866"/>
                  <a:gd name="connsiteY40" fmla="*/ 1985182 h 3277365"/>
                  <a:gd name="connsiteX41" fmla="*/ 729398 w 1323866"/>
                  <a:gd name="connsiteY41" fmla="*/ 2150930 h 3277365"/>
                  <a:gd name="connsiteX42" fmla="*/ 719620 w 1323866"/>
                  <a:gd name="connsiteY42" fmla="*/ 2361192 h 3277365"/>
                  <a:gd name="connsiteX43" fmla="*/ 696155 w 1323866"/>
                  <a:gd name="connsiteY43" fmla="*/ 2552512 h 3277365"/>
                  <a:gd name="connsiteX44" fmla="*/ 686377 w 1323866"/>
                  <a:gd name="connsiteY44" fmla="*/ 2939888 h 3277365"/>
                  <a:gd name="connsiteX45" fmla="*/ 690288 w 1323866"/>
                  <a:gd name="connsiteY45" fmla="*/ 2938941 h 3277365"/>
                  <a:gd name="connsiteX46" fmla="*/ 751886 w 1323866"/>
                  <a:gd name="connsiteY46" fmla="*/ 2605552 h 3277365"/>
                  <a:gd name="connsiteX47" fmla="*/ 732331 w 1323866"/>
                  <a:gd name="connsiteY47" fmla="*/ 2964514 h 3277365"/>
                  <a:gd name="connsiteX48" fmla="*/ 801751 w 1323866"/>
                  <a:gd name="connsiteY48" fmla="*/ 3101847 h 3277365"/>
                  <a:gd name="connsiteX49" fmla="*/ 924947 w 1323866"/>
                  <a:gd name="connsiteY49" fmla="*/ 3188036 h 3277365"/>
                  <a:gd name="connsiteX50" fmla="*/ 1186004 w 1323866"/>
                  <a:gd name="connsiteY50" fmla="*/ 3260965 h 3277365"/>
                  <a:gd name="connsiteX51" fmla="*/ 1188938 w 1323866"/>
                  <a:gd name="connsiteY51" fmla="*/ 3270436 h 3277365"/>
                  <a:gd name="connsiteX52" fmla="*/ 1187960 w 1323866"/>
                  <a:gd name="connsiteY52" fmla="*/ 3275172 h 3277365"/>
                  <a:gd name="connsiteX53" fmla="*/ 1139073 w 1323866"/>
                  <a:gd name="connsiteY53" fmla="*/ 3270436 h 3277365"/>
                  <a:gd name="connsiteX54" fmla="*/ 1093119 w 1323866"/>
                  <a:gd name="connsiteY54" fmla="*/ 3274224 h 3277365"/>
                  <a:gd name="connsiteX55" fmla="*/ 1054009 w 1323866"/>
                  <a:gd name="connsiteY55" fmla="*/ 3270436 h 3277365"/>
                  <a:gd name="connsiteX56" fmla="*/ 1016855 w 1323866"/>
                  <a:gd name="connsiteY56" fmla="*/ 3264753 h 3277365"/>
                  <a:gd name="connsiteX57" fmla="*/ 977745 w 1323866"/>
                  <a:gd name="connsiteY57" fmla="*/ 3260965 h 3277365"/>
                  <a:gd name="connsiteX58" fmla="*/ 906370 w 1323866"/>
                  <a:gd name="connsiteY58" fmla="*/ 3235392 h 3277365"/>
                  <a:gd name="connsiteX59" fmla="*/ 832061 w 1323866"/>
                  <a:gd name="connsiteY59" fmla="*/ 3208872 h 3277365"/>
                  <a:gd name="connsiteX60" fmla="*/ 745042 w 1323866"/>
                  <a:gd name="connsiteY60" fmla="*/ 3185194 h 3277365"/>
                  <a:gd name="connsiteX61" fmla="*/ 677577 w 1323866"/>
                  <a:gd name="connsiteY61" fmla="*/ 3172882 h 3277365"/>
                  <a:gd name="connsiteX62" fmla="*/ 352966 w 1323866"/>
                  <a:gd name="connsiteY62" fmla="*/ 3248652 h 3277365"/>
                  <a:gd name="connsiteX63" fmla="*/ 385232 w 1323866"/>
                  <a:gd name="connsiteY63" fmla="*/ 3195612 h 3277365"/>
                  <a:gd name="connsiteX64" fmla="*/ 0 w 1323866"/>
                  <a:gd name="connsiteY64" fmla="*/ 3188036 h 3277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323866" h="3277365">
                    <a:moveTo>
                      <a:pt x="0" y="3188036"/>
                    </a:moveTo>
                    <a:cubicBezTo>
                      <a:pt x="33244" y="3144467"/>
                      <a:pt x="195549" y="3045967"/>
                      <a:pt x="254214" y="3018500"/>
                    </a:cubicBezTo>
                    <a:cubicBezTo>
                      <a:pt x="498650" y="2902950"/>
                      <a:pt x="492784" y="2587556"/>
                      <a:pt x="492784" y="2389606"/>
                    </a:cubicBezTo>
                    <a:lnTo>
                      <a:pt x="492784" y="2294894"/>
                    </a:lnTo>
                    <a:cubicBezTo>
                      <a:pt x="492784" y="2262691"/>
                      <a:pt x="484961" y="2230489"/>
                      <a:pt x="482028" y="2198286"/>
                    </a:cubicBezTo>
                    <a:cubicBezTo>
                      <a:pt x="459541" y="2001283"/>
                      <a:pt x="482028" y="1792915"/>
                      <a:pt x="492784" y="1595912"/>
                    </a:cubicBezTo>
                    <a:cubicBezTo>
                      <a:pt x="513316" y="1233161"/>
                      <a:pt x="535805" y="870412"/>
                      <a:pt x="517227" y="507661"/>
                    </a:cubicBezTo>
                    <a:cubicBezTo>
                      <a:pt x="511361" y="401583"/>
                      <a:pt x="502561" y="295504"/>
                      <a:pt x="485939" y="191320"/>
                    </a:cubicBezTo>
                    <a:cubicBezTo>
                      <a:pt x="482028" y="163853"/>
                      <a:pt x="479095" y="134492"/>
                      <a:pt x="468340" y="107973"/>
                    </a:cubicBezTo>
                    <a:cubicBezTo>
                      <a:pt x="460518" y="89030"/>
                      <a:pt x="454652" y="70088"/>
                      <a:pt x="453674" y="50198"/>
                    </a:cubicBezTo>
                    <a:cubicBezTo>
                      <a:pt x="449763" y="-947"/>
                      <a:pt x="513316" y="11365"/>
                      <a:pt x="547537" y="11365"/>
                    </a:cubicBezTo>
                    <a:cubicBezTo>
                      <a:pt x="549493" y="11365"/>
                      <a:pt x="551448" y="11365"/>
                      <a:pt x="553404" y="11365"/>
                    </a:cubicBezTo>
                    <a:cubicBezTo>
                      <a:pt x="563181" y="11365"/>
                      <a:pt x="572959" y="22731"/>
                      <a:pt x="574914" y="31255"/>
                    </a:cubicBezTo>
                    <a:cubicBezTo>
                      <a:pt x="589580" y="125021"/>
                      <a:pt x="590558" y="216893"/>
                      <a:pt x="598380" y="310658"/>
                    </a:cubicBezTo>
                    <a:cubicBezTo>
                      <a:pt x="608157" y="432838"/>
                      <a:pt x="627712" y="557859"/>
                      <a:pt x="667800" y="676250"/>
                    </a:cubicBezTo>
                    <a:cubicBezTo>
                      <a:pt x="683443" y="721712"/>
                      <a:pt x="697132" y="768122"/>
                      <a:pt x="709843" y="813584"/>
                    </a:cubicBezTo>
                    <a:cubicBezTo>
                      <a:pt x="714731" y="830632"/>
                      <a:pt x="721575" y="847680"/>
                      <a:pt x="725487" y="864728"/>
                    </a:cubicBezTo>
                    <a:cubicBezTo>
                      <a:pt x="728420" y="860940"/>
                      <a:pt x="730376" y="856205"/>
                      <a:pt x="730376" y="851469"/>
                    </a:cubicBezTo>
                    <a:cubicBezTo>
                      <a:pt x="731354" y="838209"/>
                      <a:pt x="732331" y="824949"/>
                      <a:pt x="733309" y="810742"/>
                    </a:cubicBezTo>
                    <a:cubicBezTo>
                      <a:pt x="735265" y="795588"/>
                      <a:pt x="737220" y="780434"/>
                      <a:pt x="739175" y="766228"/>
                    </a:cubicBezTo>
                    <a:cubicBezTo>
                      <a:pt x="754819" y="626999"/>
                      <a:pt x="775352" y="485877"/>
                      <a:pt x="847705" y="361803"/>
                    </a:cubicBezTo>
                    <a:cubicBezTo>
                      <a:pt x="921036" y="235835"/>
                      <a:pt x="1043254" y="145858"/>
                      <a:pt x="1165472" y="69140"/>
                    </a:cubicBezTo>
                    <a:cubicBezTo>
                      <a:pt x="1201649" y="46409"/>
                      <a:pt x="1238803" y="23678"/>
                      <a:pt x="1274979" y="0"/>
                    </a:cubicBezTo>
                    <a:cubicBezTo>
                      <a:pt x="1290624" y="6630"/>
                      <a:pt x="1307245" y="12313"/>
                      <a:pt x="1323867" y="17995"/>
                    </a:cubicBezTo>
                    <a:cubicBezTo>
                      <a:pt x="1238803" y="100396"/>
                      <a:pt x="1129296" y="155329"/>
                      <a:pt x="1036409" y="229205"/>
                    </a:cubicBezTo>
                    <a:cubicBezTo>
                      <a:pt x="950368" y="299293"/>
                      <a:pt x="872148" y="395900"/>
                      <a:pt x="849661" y="504820"/>
                    </a:cubicBezTo>
                    <a:cubicBezTo>
                      <a:pt x="843794" y="534181"/>
                      <a:pt x="842816" y="562594"/>
                      <a:pt x="840860" y="591956"/>
                    </a:cubicBezTo>
                    <a:cubicBezTo>
                      <a:pt x="838905" y="624158"/>
                      <a:pt x="836949" y="656360"/>
                      <a:pt x="834994" y="688563"/>
                    </a:cubicBezTo>
                    <a:cubicBezTo>
                      <a:pt x="833039" y="721712"/>
                      <a:pt x="832061" y="754862"/>
                      <a:pt x="833039" y="788011"/>
                    </a:cubicBezTo>
                    <a:cubicBezTo>
                      <a:pt x="815440" y="896931"/>
                      <a:pt x="801751" y="1005851"/>
                      <a:pt x="778285" y="1113824"/>
                    </a:cubicBezTo>
                    <a:cubicBezTo>
                      <a:pt x="763619" y="1180122"/>
                      <a:pt x="743086" y="1243580"/>
                      <a:pt x="723531" y="1307985"/>
                    </a:cubicBezTo>
                    <a:cubicBezTo>
                      <a:pt x="703977" y="1373337"/>
                      <a:pt x="687355" y="1439636"/>
                      <a:pt x="674644" y="1506882"/>
                    </a:cubicBezTo>
                    <a:cubicBezTo>
                      <a:pt x="648245" y="1640427"/>
                      <a:pt x="634556" y="1775867"/>
                      <a:pt x="631623" y="1911306"/>
                    </a:cubicBezTo>
                    <a:cubicBezTo>
                      <a:pt x="631623" y="1914147"/>
                      <a:pt x="635534" y="1914147"/>
                      <a:pt x="635534" y="1912253"/>
                    </a:cubicBezTo>
                    <a:cubicBezTo>
                      <a:pt x="650201" y="1859214"/>
                      <a:pt x="659000" y="1801439"/>
                      <a:pt x="688333" y="1754082"/>
                    </a:cubicBezTo>
                    <a:cubicBezTo>
                      <a:pt x="693222" y="1789126"/>
                      <a:pt x="681488" y="1823223"/>
                      <a:pt x="669755" y="1856372"/>
                    </a:cubicBezTo>
                    <a:cubicBezTo>
                      <a:pt x="657045" y="1890469"/>
                      <a:pt x="642378" y="1924566"/>
                      <a:pt x="636512" y="1960556"/>
                    </a:cubicBezTo>
                    <a:cubicBezTo>
                      <a:pt x="631623" y="1992759"/>
                      <a:pt x="634556" y="2024961"/>
                      <a:pt x="642378" y="2056217"/>
                    </a:cubicBezTo>
                    <a:cubicBezTo>
                      <a:pt x="649223" y="2087472"/>
                      <a:pt x="659978" y="2119674"/>
                      <a:pt x="678555" y="2146194"/>
                    </a:cubicBezTo>
                    <a:cubicBezTo>
                      <a:pt x="679533" y="2148088"/>
                      <a:pt x="682466" y="2147141"/>
                      <a:pt x="682466" y="2145247"/>
                    </a:cubicBezTo>
                    <a:cubicBezTo>
                      <a:pt x="699088" y="2092208"/>
                      <a:pt x="715709" y="2039168"/>
                      <a:pt x="731354" y="1985182"/>
                    </a:cubicBezTo>
                    <a:cubicBezTo>
                      <a:pt x="731354" y="2040116"/>
                      <a:pt x="731354" y="2095049"/>
                      <a:pt x="729398" y="2150930"/>
                    </a:cubicBezTo>
                    <a:cubicBezTo>
                      <a:pt x="727442" y="2221017"/>
                      <a:pt x="725487" y="2291105"/>
                      <a:pt x="719620" y="2361192"/>
                    </a:cubicBezTo>
                    <a:cubicBezTo>
                      <a:pt x="714731" y="2425597"/>
                      <a:pt x="704954" y="2489054"/>
                      <a:pt x="696155" y="2552512"/>
                    </a:cubicBezTo>
                    <a:cubicBezTo>
                      <a:pt x="678555" y="2680375"/>
                      <a:pt x="662911" y="2812026"/>
                      <a:pt x="686377" y="2939888"/>
                    </a:cubicBezTo>
                    <a:cubicBezTo>
                      <a:pt x="686377" y="2942729"/>
                      <a:pt x="690288" y="2941782"/>
                      <a:pt x="690288" y="2938941"/>
                    </a:cubicBezTo>
                    <a:cubicBezTo>
                      <a:pt x="702021" y="2826233"/>
                      <a:pt x="726465" y="2716366"/>
                      <a:pt x="751886" y="2605552"/>
                    </a:cubicBezTo>
                    <a:cubicBezTo>
                      <a:pt x="758730" y="2725837"/>
                      <a:pt x="711798" y="2845175"/>
                      <a:pt x="732331" y="2964514"/>
                    </a:cubicBezTo>
                    <a:cubicBezTo>
                      <a:pt x="741131" y="3016605"/>
                      <a:pt x="764597" y="3063015"/>
                      <a:pt x="801751" y="3101847"/>
                    </a:cubicBezTo>
                    <a:cubicBezTo>
                      <a:pt x="835972" y="3138785"/>
                      <a:pt x="878015" y="3167199"/>
                      <a:pt x="924947" y="3188036"/>
                    </a:cubicBezTo>
                    <a:cubicBezTo>
                      <a:pt x="1008055" y="3224974"/>
                      <a:pt x="1098008" y="3239180"/>
                      <a:pt x="1186004" y="3260965"/>
                    </a:cubicBezTo>
                    <a:cubicBezTo>
                      <a:pt x="1186982" y="3263806"/>
                      <a:pt x="1187960" y="3266647"/>
                      <a:pt x="1188938" y="3270436"/>
                    </a:cubicBezTo>
                    <a:cubicBezTo>
                      <a:pt x="1188938" y="3271383"/>
                      <a:pt x="1189915" y="3274224"/>
                      <a:pt x="1187960" y="3275172"/>
                    </a:cubicBezTo>
                    <a:cubicBezTo>
                      <a:pt x="1177205" y="3281802"/>
                      <a:pt x="1149828" y="3271383"/>
                      <a:pt x="1139073" y="3270436"/>
                    </a:cubicBezTo>
                    <a:cubicBezTo>
                      <a:pt x="1123429" y="3268542"/>
                      <a:pt x="1107785" y="3272330"/>
                      <a:pt x="1093119" y="3274224"/>
                    </a:cubicBezTo>
                    <a:cubicBezTo>
                      <a:pt x="1080408" y="3275172"/>
                      <a:pt x="1066720" y="3272330"/>
                      <a:pt x="1054009" y="3270436"/>
                    </a:cubicBezTo>
                    <a:cubicBezTo>
                      <a:pt x="1041298" y="3268542"/>
                      <a:pt x="1029565" y="3266647"/>
                      <a:pt x="1016855" y="3264753"/>
                    </a:cubicBezTo>
                    <a:cubicBezTo>
                      <a:pt x="1004144" y="3261912"/>
                      <a:pt x="990455" y="3263806"/>
                      <a:pt x="977745" y="3260965"/>
                    </a:cubicBezTo>
                    <a:cubicBezTo>
                      <a:pt x="953301" y="3256229"/>
                      <a:pt x="929836" y="3242969"/>
                      <a:pt x="906370" y="3235392"/>
                    </a:cubicBezTo>
                    <a:cubicBezTo>
                      <a:pt x="880948" y="3226868"/>
                      <a:pt x="858460" y="3215502"/>
                      <a:pt x="832061" y="3208872"/>
                    </a:cubicBezTo>
                    <a:cubicBezTo>
                      <a:pt x="802728" y="3200348"/>
                      <a:pt x="773397" y="3192771"/>
                      <a:pt x="745042" y="3185194"/>
                    </a:cubicBezTo>
                    <a:cubicBezTo>
                      <a:pt x="722553" y="3179511"/>
                      <a:pt x="700066" y="3174776"/>
                      <a:pt x="677577" y="3172882"/>
                    </a:cubicBezTo>
                    <a:cubicBezTo>
                      <a:pt x="594469" y="3183300"/>
                      <a:pt x="454652" y="3224027"/>
                      <a:pt x="352966" y="3248652"/>
                    </a:cubicBezTo>
                    <a:cubicBezTo>
                      <a:pt x="363721" y="3230656"/>
                      <a:pt x="374476" y="3213608"/>
                      <a:pt x="385232" y="3195612"/>
                    </a:cubicBezTo>
                    <a:cubicBezTo>
                      <a:pt x="396964" y="3173829"/>
                      <a:pt x="156439" y="3188036"/>
                      <a:pt x="0" y="3188036"/>
                    </a:cubicBezTo>
                    <a:close/>
                  </a:path>
                </a:pathLst>
              </a:custGeom>
              <a:solidFill>
                <a:srgbClr val="6D472C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9CCFAA00-F9A9-B206-1E5F-491F9BA85294}"/>
                  </a:ext>
                </a:extLst>
              </p:cNvPr>
              <p:cNvSpPr/>
              <p:nvPr/>
            </p:nvSpPr>
            <p:spPr>
              <a:xfrm>
                <a:off x="7322317" y="1191922"/>
                <a:ext cx="1193093" cy="3267300"/>
              </a:xfrm>
              <a:custGeom>
                <a:avLst/>
                <a:gdLst>
                  <a:gd name="connsiteX0" fmla="*/ 0 w 1193093"/>
                  <a:gd name="connsiteY0" fmla="*/ 3177971 h 3267300"/>
                  <a:gd name="connsiteX1" fmla="*/ 254214 w 1193093"/>
                  <a:gd name="connsiteY1" fmla="*/ 3008435 h 3267300"/>
                  <a:gd name="connsiteX2" fmla="*/ 492784 w 1193093"/>
                  <a:gd name="connsiteY2" fmla="*/ 2379541 h 3267300"/>
                  <a:gd name="connsiteX3" fmla="*/ 492784 w 1193093"/>
                  <a:gd name="connsiteY3" fmla="*/ 2284829 h 3267300"/>
                  <a:gd name="connsiteX4" fmla="*/ 482028 w 1193093"/>
                  <a:gd name="connsiteY4" fmla="*/ 2188221 h 3267300"/>
                  <a:gd name="connsiteX5" fmla="*/ 492784 w 1193093"/>
                  <a:gd name="connsiteY5" fmla="*/ 1585847 h 3267300"/>
                  <a:gd name="connsiteX6" fmla="*/ 517227 w 1193093"/>
                  <a:gd name="connsiteY6" fmla="*/ 497596 h 3267300"/>
                  <a:gd name="connsiteX7" fmla="*/ 485939 w 1193093"/>
                  <a:gd name="connsiteY7" fmla="*/ 181255 h 3267300"/>
                  <a:gd name="connsiteX8" fmla="*/ 468340 w 1193093"/>
                  <a:gd name="connsiteY8" fmla="*/ 97908 h 3267300"/>
                  <a:gd name="connsiteX9" fmla="*/ 453674 w 1193093"/>
                  <a:gd name="connsiteY9" fmla="*/ 40133 h 3267300"/>
                  <a:gd name="connsiteX10" fmla="*/ 547537 w 1193093"/>
                  <a:gd name="connsiteY10" fmla="*/ 1300 h 3267300"/>
                  <a:gd name="connsiteX11" fmla="*/ 553404 w 1193093"/>
                  <a:gd name="connsiteY11" fmla="*/ 1300 h 3267300"/>
                  <a:gd name="connsiteX12" fmla="*/ 574914 w 1193093"/>
                  <a:gd name="connsiteY12" fmla="*/ 21190 h 3267300"/>
                  <a:gd name="connsiteX13" fmla="*/ 598380 w 1193093"/>
                  <a:gd name="connsiteY13" fmla="*/ 300593 h 3267300"/>
                  <a:gd name="connsiteX14" fmla="*/ 601313 w 1193093"/>
                  <a:gd name="connsiteY14" fmla="*/ 331849 h 3267300"/>
                  <a:gd name="connsiteX15" fmla="*/ 598380 w 1193093"/>
                  <a:gd name="connsiteY15" fmla="*/ 415196 h 3267300"/>
                  <a:gd name="connsiteX16" fmla="*/ 591536 w 1193093"/>
                  <a:gd name="connsiteY16" fmla="*/ 574314 h 3267300"/>
                  <a:gd name="connsiteX17" fmla="*/ 604246 w 1193093"/>
                  <a:gd name="connsiteY17" fmla="*/ 944641 h 3267300"/>
                  <a:gd name="connsiteX18" fmla="*/ 615002 w 1193093"/>
                  <a:gd name="connsiteY18" fmla="*/ 1129331 h 3267300"/>
                  <a:gd name="connsiteX19" fmla="*/ 611091 w 1193093"/>
                  <a:gd name="connsiteY19" fmla="*/ 1313074 h 3267300"/>
                  <a:gd name="connsiteX20" fmla="*/ 608157 w 1193093"/>
                  <a:gd name="connsiteY20" fmla="*/ 1496817 h 3267300"/>
                  <a:gd name="connsiteX21" fmla="*/ 586647 w 1193093"/>
                  <a:gd name="connsiteY21" fmla="*/ 1685296 h 3267300"/>
                  <a:gd name="connsiteX22" fmla="*/ 573937 w 1193093"/>
                  <a:gd name="connsiteY22" fmla="*/ 2052781 h 3267300"/>
                  <a:gd name="connsiteX23" fmla="*/ 581759 w 1193093"/>
                  <a:gd name="connsiteY23" fmla="*/ 2054676 h 3267300"/>
                  <a:gd name="connsiteX24" fmla="*/ 592513 w 1193093"/>
                  <a:gd name="connsiteY24" fmla="*/ 2024368 h 3267300"/>
                  <a:gd name="connsiteX25" fmla="*/ 598380 w 1193093"/>
                  <a:gd name="connsiteY25" fmla="*/ 2211899 h 3267300"/>
                  <a:gd name="connsiteX26" fmla="*/ 597402 w 1193093"/>
                  <a:gd name="connsiteY26" fmla="*/ 2521611 h 3267300"/>
                  <a:gd name="connsiteX27" fmla="*/ 485939 w 1193093"/>
                  <a:gd name="connsiteY27" fmla="*/ 3119249 h 3267300"/>
                  <a:gd name="connsiteX28" fmla="*/ 492784 w 1193093"/>
                  <a:gd name="connsiteY28" fmla="*/ 3123037 h 3267300"/>
                  <a:gd name="connsiteX29" fmla="*/ 616957 w 1193093"/>
                  <a:gd name="connsiteY29" fmla="*/ 2895726 h 3267300"/>
                  <a:gd name="connsiteX30" fmla="*/ 560248 w 1193093"/>
                  <a:gd name="connsiteY30" fmla="*/ 3120196 h 3267300"/>
                  <a:gd name="connsiteX31" fmla="*/ 566114 w 1193093"/>
                  <a:gd name="connsiteY31" fmla="*/ 3123037 h 3267300"/>
                  <a:gd name="connsiteX32" fmla="*/ 671711 w 1193093"/>
                  <a:gd name="connsiteY32" fmla="*/ 3036848 h 3267300"/>
                  <a:gd name="connsiteX33" fmla="*/ 634556 w 1193093"/>
                  <a:gd name="connsiteY33" fmla="*/ 3100306 h 3267300"/>
                  <a:gd name="connsiteX34" fmla="*/ 639445 w 1193093"/>
                  <a:gd name="connsiteY34" fmla="*/ 3105989 h 3267300"/>
                  <a:gd name="connsiteX35" fmla="*/ 721575 w 1193093"/>
                  <a:gd name="connsiteY35" fmla="*/ 3107883 h 3267300"/>
                  <a:gd name="connsiteX36" fmla="*/ 795884 w 1193093"/>
                  <a:gd name="connsiteY36" fmla="*/ 3153345 h 3267300"/>
                  <a:gd name="connsiteX37" fmla="*/ 948413 w 1193093"/>
                  <a:gd name="connsiteY37" fmla="*/ 3228169 h 3267300"/>
                  <a:gd name="connsiteX38" fmla="*/ 1186982 w 1193093"/>
                  <a:gd name="connsiteY38" fmla="*/ 3249952 h 3267300"/>
                  <a:gd name="connsiteX39" fmla="*/ 1189915 w 1193093"/>
                  <a:gd name="connsiteY39" fmla="*/ 3250900 h 3267300"/>
                  <a:gd name="connsiteX40" fmla="*/ 1192849 w 1193093"/>
                  <a:gd name="connsiteY40" fmla="*/ 3260371 h 3267300"/>
                  <a:gd name="connsiteX41" fmla="*/ 1191871 w 1193093"/>
                  <a:gd name="connsiteY41" fmla="*/ 3265107 h 3267300"/>
                  <a:gd name="connsiteX42" fmla="*/ 1142984 w 1193093"/>
                  <a:gd name="connsiteY42" fmla="*/ 3260371 h 3267300"/>
                  <a:gd name="connsiteX43" fmla="*/ 1097030 w 1193093"/>
                  <a:gd name="connsiteY43" fmla="*/ 3264159 h 3267300"/>
                  <a:gd name="connsiteX44" fmla="*/ 1057920 w 1193093"/>
                  <a:gd name="connsiteY44" fmla="*/ 3260371 h 3267300"/>
                  <a:gd name="connsiteX45" fmla="*/ 1020766 w 1193093"/>
                  <a:gd name="connsiteY45" fmla="*/ 3254688 h 3267300"/>
                  <a:gd name="connsiteX46" fmla="*/ 981656 w 1193093"/>
                  <a:gd name="connsiteY46" fmla="*/ 3250900 h 3267300"/>
                  <a:gd name="connsiteX47" fmla="*/ 910280 w 1193093"/>
                  <a:gd name="connsiteY47" fmla="*/ 3225327 h 3267300"/>
                  <a:gd name="connsiteX48" fmla="*/ 835972 w 1193093"/>
                  <a:gd name="connsiteY48" fmla="*/ 3198807 h 3267300"/>
                  <a:gd name="connsiteX49" fmla="*/ 748953 w 1193093"/>
                  <a:gd name="connsiteY49" fmla="*/ 3175129 h 3267300"/>
                  <a:gd name="connsiteX50" fmla="*/ 681488 w 1193093"/>
                  <a:gd name="connsiteY50" fmla="*/ 3162817 h 3267300"/>
                  <a:gd name="connsiteX51" fmla="*/ 356877 w 1193093"/>
                  <a:gd name="connsiteY51" fmla="*/ 3238587 h 3267300"/>
                  <a:gd name="connsiteX52" fmla="*/ 389143 w 1193093"/>
                  <a:gd name="connsiteY52" fmla="*/ 3185547 h 3267300"/>
                  <a:gd name="connsiteX53" fmla="*/ 0 w 1193093"/>
                  <a:gd name="connsiteY53" fmla="*/ 3177971 h 326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193093" h="3267300">
                    <a:moveTo>
                      <a:pt x="0" y="3177971"/>
                    </a:moveTo>
                    <a:cubicBezTo>
                      <a:pt x="33244" y="3134402"/>
                      <a:pt x="195549" y="3035902"/>
                      <a:pt x="254214" y="3008435"/>
                    </a:cubicBezTo>
                    <a:cubicBezTo>
                      <a:pt x="498650" y="2892885"/>
                      <a:pt x="492784" y="2577491"/>
                      <a:pt x="492784" y="2379541"/>
                    </a:cubicBezTo>
                    <a:lnTo>
                      <a:pt x="492784" y="2284829"/>
                    </a:lnTo>
                    <a:cubicBezTo>
                      <a:pt x="492784" y="2252626"/>
                      <a:pt x="484961" y="2220424"/>
                      <a:pt x="482028" y="2188221"/>
                    </a:cubicBezTo>
                    <a:cubicBezTo>
                      <a:pt x="459541" y="1991218"/>
                      <a:pt x="482028" y="1782850"/>
                      <a:pt x="492784" y="1585847"/>
                    </a:cubicBezTo>
                    <a:cubicBezTo>
                      <a:pt x="513316" y="1223096"/>
                      <a:pt x="535805" y="860347"/>
                      <a:pt x="517227" y="497596"/>
                    </a:cubicBezTo>
                    <a:cubicBezTo>
                      <a:pt x="511361" y="391518"/>
                      <a:pt x="502561" y="285439"/>
                      <a:pt x="485939" y="181255"/>
                    </a:cubicBezTo>
                    <a:cubicBezTo>
                      <a:pt x="482028" y="153788"/>
                      <a:pt x="479095" y="124428"/>
                      <a:pt x="468340" y="97908"/>
                    </a:cubicBezTo>
                    <a:cubicBezTo>
                      <a:pt x="460518" y="78965"/>
                      <a:pt x="454652" y="60023"/>
                      <a:pt x="453674" y="40133"/>
                    </a:cubicBezTo>
                    <a:cubicBezTo>
                      <a:pt x="449763" y="-11012"/>
                      <a:pt x="513316" y="1300"/>
                      <a:pt x="547537" y="1300"/>
                    </a:cubicBezTo>
                    <a:cubicBezTo>
                      <a:pt x="549493" y="1300"/>
                      <a:pt x="551448" y="1300"/>
                      <a:pt x="553404" y="1300"/>
                    </a:cubicBezTo>
                    <a:cubicBezTo>
                      <a:pt x="563181" y="1300"/>
                      <a:pt x="572959" y="12666"/>
                      <a:pt x="574914" y="21190"/>
                    </a:cubicBezTo>
                    <a:cubicBezTo>
                      <a:pt x="589580" y="114956"/>
                      <a:pt x="590558" y="206828"/>
                      <a:pt x="598380" y="300593"/>
                    </a:cubicBezTo>
                    <a:cubicBezTo>
                      <a:pt x="599357" y="311012"/>
                      <a:pt x="600335" y="321430"/>
                      <a:pt x="601313" y="331849"/>
                    </a:cubicBezTo>
                    <a:cubicBezTo>
                      <a:pt x="599357" y="359315"/>
                      <a:pt x="598380" y="387729"/>
                      <a:pt x="598380" y="415196"/>
                    </a:cubicBezTo>
                    <a:cubicBezTo>
                      <a:pt x="597402" y="468235"/>
                      <a:pt x="593491" y="521274"/>
                      <a:pt x="591536" y="574314"/>
                    </a:cubicBezTo>
                    <a:cubicBezTo>
                      <a:pt x="587625" y="697440"/>
                      <a:pt x="595447" y="821514"/>
                      <a:pt x="604246" y="944641"/>
                    </a:cubicBezTo>
                    <a:cubicBezTo>
                      <a:pt x="609135" y="1006205"/>
                      <a:pt x="613046" y="1067767"/>
                      <a:pt x="615002" y="1129331"/>
                    </a:cubicBezTo>
                    <a:cubicBezTo>
                      <a:pt x="616957" y="1190894"/>
                      <a:pt x="613046" y="1251511"/>
                      <a:pt x="611091" y="1313074"/>
                    </a:cubicBezTo>
                    <a:cubicBezTo>
                      <a:pt x="609135" y="1374638"/>
                      <a:pt x="610113" y="1435254"/>
                      <a:pt x="608157" y="1496817"/>
                    </a:cubicBezTo>
                    <a:cubicBezTo>
                      <a:pt x="605224" y="1560275"/>
                      <a:pt x="596424" y="1621838"/>
                      <a:pt x="586647" y="1685296"/>
                    </a:cubicBezTo>
                    <a:cubicBezTo>
                      <a:pt x="568070" y="1807475"/>
                      <a:pt x="568070" y="1930602"/>
                      <a:pt x="573937" y="2052781"/>
                    </a:cubicBezTo>
                    <a:cubicBezTo>
                      <a:pt x="573937" y="2056570"/>
                      <a:pt x="579803" y="2058465"/>
                      <a:pt x="581759" y="2054676"/>
                    </a:cubicBezTo>
                    <a:cubicBezTo>
                      <a:pt x="586647" y="2045204"/>
                      <a:pt x="589580" y="2034787"/>
                      <a:pt x="592513" y="2024368"/>
                    </a:cubicBezTo>
                    <a:cubicBezTo>
                      <a:pt x="590558" y="2086878"/>
                      <a:pt x="596424" y="2150336"/>
                      <a:pt x="598380" y="2211899"/>
                    </a:cubicBezTo>
                    <a:cubicBezTo>
                      <a:pt x="600335" y="2315137"/>
                      <a:pt x="600335" y="2418373"/>
                      <a:pt x="597402" y="2521611"/>
                    </a:cubicBezTo>
                    <a:cubicBezTo>
                      <a:pt x="590558" y="2725243"/>
                      <a:pt x="560248" y="2927928"/>
                      <a:pt x="485939" y="3119249"/>
                    </a:cubicBezTo>
                    <a:cubicBezTo>
                      <a:pt x="483984" y="3123037"/>
                      <a:pt x="489850" y="3124931"/>
                      <a:pt x="492784" y="3123037"/>
                    </a:cubicBezTo>
                    <a:cubicBezTo>
                      <a:pt x="566114" y="3066210"/>
                      <a:pt x="581759" y="2975285"/>
                      <a:pt x="616957" y="2895726"/>
                    </a:cubicBezTo>
                    <a:cubicBezTo>
                      <a:pt x="615002" y="2973391"/>
                      <a:pt x="552426" y="3040637"/>
                      <a:pt x="560248" y="3120196"/>
                    </a:cubicBezTo>
                    <a:cubicBezTo>
                      <a:pt x="560248" y="3123037"/>
                      <a:pt x="563181" y="3124931"/>
                      <a:pt x="566114" y="3123037"/>
                    </a:cubicBezTo>
                    <a:cubicBezTo>
                      <a:pt x="603268" y="3096518"/>
                      <a:pt x="635534" y="3064315"/>
                      <a:pt x="671711" y="3036848"/>
                    </a:cubicBezTo>
                    <a:cubicBezTo>
                      <a:pt x="658023" y="3057685"/>
                      <a:pt x="644334" y="3077575"/>
                      <a:pt x="634556" y="3100306"/>
                    </a:cubicBezTo>
                    <a:cubicBezTo>
                      <a:pt x="633579" y="3103148"/>
                      <a:pt x="635534" y="3106936"/>
                      <a:pt x="639445" y="3105989"/>
                    </a:cubicBezTo>
                    <a:cubicBezTo>
                      <a:pt x="666822" y="3101253"/>
                      <a:pt x="695177" y="3095571"/>
                      <a:pt x="721575" y="3107883"/>
                    </a:cubicBezTo>
                    <a:cubicBezTo>
                      <a:pt x="747975" y="3120196"/>
                      <a:pt x="771441" y="3137244"/>
                      <a:pt x="795884" y="3153345"/>
                    </a:cubicBezTo>
                    <a:cubicBezTo>
                      <a:pt x="843794" y="3182706"/>
                      <a:pt x="894637" y="3210173"/>
                      <a:pt x="948413" y="3228169"/>
                    </a:cubicBezTo>
                    <a:cubicBezTo>
                      <a:pt x="1026632" y="3254688"/>
                      <a:pt x="1107785" y="3260371"/>
                      <a:pt x="1186982" y="3249952"/>
                    </a:cubicBezTo>
                    <a:cubicBezTo>
                      <a:pt x="1187960" y="3249952"/>
                      <a:pt x="1188938" y="3250900"/>
                      <a:pt x="1189915" y="3250900"/>
                    </a:cubicBezTo>
                    <a:cubicBezTo>
                      <a:pt x="1190893" y="3253741"/>
                      <a:pt x="1191871" y="3256582"/>
                      <a:pt x="1192849" y="3260371"/>
                    </a:cubicBezTo>
                    <a:cubicBezTo>
                      <a:pt x="1192849" y="3261318"/>
                      <a:pt x="1193826" y="3264159"/>
                      <a:pt x="1191871" y="3265107"/>
                    </a:cubicBezTo>
                    <a:cubicBezTo>
                      <a:pt x="1181116" y="3271737"/>
                      <a:pt x="1153739" y="3261318"/>
                      <a:pt x="1142984" y="3260371"/>
                    </a:cubicBezTo>
                    <a:cubicBezTo>
                      <a:pt x="1127340" y="3258477"/>
                      <a:pt x="1111696" y="3262265"/>
                      <a:pt x="1097030" y="3264159"/>
                    </a:cubicBezTo>
                    <a:cubicBezTo>
                      <a:pt x="1084320" y="3265107"/>
                      <a:pt x="1070631" y="3262265"/>
                      <a:pt x="1057920" y="3260371"/>
                    </a:cubicBezTo>
                    <a:cubicBezTo>
                      <a:pt x="1045210" y="3258477"/>
                      <a:pt x="1033476" y="3256582"/>
                      <a:pt x="1020766" y="3254688"/>
                    </a:cubicBezTo>
                    <a:cubicBezTo>
                      <a:pt x="1008055" y="3251847"/>
                      <a:pt x="994366" y="3253741"/>
                      <a:pt x="981656" y="3250900"/>
                    </a:cubicBezTo>
                    <a:cubicBezTo>
                      <a:pt x="957212" y="3246164"/>
                      <a:pt x="933747" y="3232904"/>
                      <a:pt x="910280" y="3225327"/>
                    </a:cubicBezTo>
                    <a:cubicBezTo>
                      <a:pt x="884859" y="3216803"/>
                      <a:pt x="862371" y="3205437"/>
                      <a:pt x="835972" y="3198807"/>
                    </a:cubicBezTo>
                    <a:cubicBezTo>
                      <a:pt x="806640" y="3190283"/>
                      <a:pt x="777308" y="3182706"/>
                      <a:pt x="748953" y="3175129"/>
                    </a:cubicBezTo>
                    <a:cubicBezTo>
                      <a:pt x="726465" y="3169446"/>
                      <a:pt x="703977" y="3164711"/>
                      <a:pt x="681488" y="3162817"/>
                    </a:cubicBezTo>
                    <a:cubicBezTo>
                      <a:pt x="598380" y="3173235"/>
                      <a:pt x="458563" y="3213962"/>
                      <a:pt x="356877" y="3238587"/>
                    </a:cubicBezTo>
                    <a:cubicBezTo>
                      <a:pt x="367632" y="3220592"/>
                      <a:pt x="378388" y="3203543"/>
                      <a:pt x="389143" y="3185547"/>
                    </a:cubicBezTo>
                    <a:cubicBezTo>
                      <a:pt x="396964" y="3163764"/>
                      <a:pt x="156439" y="3177971"/>
                      <a:pt x="0" y="3177971"/>
                    </a:cubicBezTo>
                    <a:close/>
                  </a:path>
                </a:pathLst>
              </a:custGeom>
              <a:solidFill>
                <a:srgbClr val="6D472C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B64EF486-E545-B05C-20CC-BC22CAE48B6C}"/>
                  </a:ext>
                </a:extLst>
              </p:cNvPr>
              <p:cNvSpPr/>
              <p:nvPr/>
            </p:nvSpPr>
            <p:spPr>
              <a:xfrm>
                <a:off x="7384893" y="4142581"/>
                <a:ext cx="445852" cy="286979"/>
              </a:xfrm>
              <a:custGeom>
                <a:avLst/>
                <a:gdLst>
                  <a:gd name="connsiteX0" fmla="*/ 0 w 445852"/>
                  <a:gd name="connsiteY0" fmla="*/ 227311 h 286979"/>
                  <a:gd name="connsiteX1" fmla="*/ 189683 w 445852"/>
                  <a:gd name="connsiteY1" fmla="*/ 190372 h 286979"/>
                  <a:gd name="connsiteX2" fmla="*/ 284524 w 445852"/>
                  <a:gd name="connsiteY2" fmla="*/ 160064 h 286979"/>
                  <a:gd name="connsiteX3" fmla="*/ 350033 w 445852"/>
                  <a:gd name="connsiteY3" fmla="*/ 109867 h 286979"/>
                  <a:gd name="connsiteX4" fmla="*/ 327544 w 445852"/>
                  <a:gd name="connsiteY4" fmla="*/ 180901 h 286979"/>
                  <a:gd name="connsiteX5" fmla="*/ 334389 w 445852"/>
                  <a:gd name="connsiteY5" fmla="*/ 183743 h 286979"/>
                  <a:gd name="connsiteX6" fmla="*/ 445852 w 445852"/>
                  <a:gd name="connsiteY6" fmla="*/ 0 h 286979"/>
                  <a:gd name="connsiteX7" fmla="*/ 431186 w 445852"/>
                  <a:gd name="connsiteY7" fmla="*/ 69140 h 286979"/>
                  <a:gd name="connsiteX8" fmla="*/ 399898 w 445852"/>
                  <a:gd name="connsiteY8" fmla="*/ 160064 h 286979"/>
                  <a:gd name="connsiteX9" fmla="*/ 299190 w 445852"/>
                  <a:gd name="connsiteY9" fmla="*/ 285085 h 286979"/>
                  <a:gd name="connsiteX10" fmla="*/ 290390 w 445852"/>
                  <a:gd name="connsiteY10" fmla="*/ 286980 h 286979"/>
                  <a:gd name="connsiteX11" fmla="*/ 322656 w 445852"/>
                  <a:gd name="connsiteY11" fmla="*/ 233941 h 286979"/>
                  <a:gd name="connsiteX12" fmla="*/ 0 w 445852"/>
                  <a:gd name="connsiteY12" fmla="*/ 227311 h 286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5852" h="286979">
                    <a:moveTo>
                      <a:pt x="0" y="227311"/>
                    </a:moveTo>
                    <a:cubicBezTo>
                      <a:pt x="62576" y="211209"/>
                      <a:pt x="126129" y="201738"/>
                      <a:pt x="189683" y="190372"/>
                    </a:cubicBezTo>
                    <a:cubicBezTo>
                      <a:pt x="222926" y="184690"/>
                      <a:pt x="255191" y="176166"/>
                      <a:pt x="284524" y="160064"/>
                    </a:cubicBezTo>
                    <a:cubicBezTo>
                      <a:pt x="308968" y="146805"/>
                      <a:pt x="330478" y="128810"/>
                      <a:pt x="350033" y="109867"/>
                    </a:cubicBezTo>
                    <a:cubicBezTo>
                      <a:pt x="340256" y="133545"/>
                      <a:pt x="329500" y="155329"/>
                      <a:pt x="327544" y="180901"/>
                    </a:cubicBezTo>
                    <a:cubicBezTo>
                      <a:pt x="327544" y="184690"/>
                      <a:pt x="331455" y="185637"/>
                      <a:pt x="334389" y="183743"/>
                    </a:cubicBezTo>
                    <a:cubicBezTo>
                      <a:pt x="392076" y="136386"/>
                      <a:pt x="418475" y="66299"/>
                      <a:pt x="445852" y="0"/>
                    </a:cubicBezTo>
                    <a:cubicBezTo>
                      <a:pt x="442918" y="23678"/>
                      <a:pt x="438030" y="46409"/>
                      <a:pt x="431186" y="69140"/>
                    </a:cubicBezTo>
                    <a:cubicBezTo>
                      <a:pt x="422386" y="99448"/>
                      <a:pt x="413586" y="131651"/>
                      <a:pt x="399898" y="160064"/>
                    </a:cubicBezTo>
                    <a:cubicBezTo>
                      <a:pt x="375454" y="208368"/>
                      <a:pt x="329500" y="240571"/>
                      <a:pt x="299190" y="285085"/>
                    </a:cubicBezTo>
                    <a:cubicBezTo>
                      <a:pt x="296257" y="286033"/>
                      <a:pt x="293323" y="286033"/>
                      <a:pt x="290390" y="286980"/>
                    </a:cubicBezTo>
                    <a:cubicBezTo>
                      <a:pt x="301146" y="268984"/>
                      <a:pt x="311901" y="251936"/>
                      <a:pt x="322656" y="233941"/>
                    </a:cubicBezTo>
                    <a:cubicBezTo>
                      <a:pt x="332433" y="214998"/>
                      <a:pt x="150573" y="224469"/>
                      <a:pt x="0" y="227311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9D7D7954-9923-EDA1-028A-E15C72B11671}"/>
                  </a:ext>
                </a:extLst>
              </p:cNvPr>
              <p:cNvSpPr/>
              <p:nvPr/>
            </p:nvSpPr>
            <p:spPr>
              <a:xfrm>
                <a:off x="7339917" y="3830976"/>
                <a:ext cx="466216" cy="521868"/>
              </a:xfrm>
              <a:custGeom>
                <a:avLst/>
                <a:gdLst>
                  <a:gd name="connsiteX0" fmla="*/ 465407 w 466216"/>
                  <a:gd name="connsiteY0" fmla="*/ 120285 h 521868"/>
                  <a:gd name="connsiteX1" fmla="*/ 377410 w 466216"/>
                  <a:gd name="connsiteY1" fmla="*/ 315394 h 521868"/>
                  <a:gd name="connsiteX2" fmla="*/ 179905 w 466216"/>
                  <a:gd name="connsiteY2" fmla="*/ 427155 h 521868"/>
                  <a:gd name="connsiteX3" fmla="*/ 0 w 466216"/>
                  <a:gd name="connsiteY3" fmla="*/ 521868 h 521868"/>
                  <a:gd name="connsiteX4" fmla="*/ 236614 w 466216"/>
                  <a:gd name="connsiteY4" fmla="*/ 370327 h 521868"/>
                  <a:gd name="connsiteX5" fmla="*/ 463451 w 466216"/>
                  <a:gd name="connsiteY5" fmla="*/ 0 h 521868"/>
                  <a:gd name="connsiteX6" fmla="*/ 465407 w 466216"/>
                  <a:gd name="connsiteY6" fmla="*/ 120285 h 521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6216" h="521868">
                    <a:moveTo>
                      <a:pt x="465407" y="120285"/>
                    </a:moveTo>
                    <a:cubicBezTo>
                      <a:pt x="461496" y="196056"/>
                      <a:pt x="438030" y="264249"/>
                      <a:pt x="377410" y="315394"/>
                    </a:cubicBezTo>
                    <a:cubicBezTo>
                      <a:pt x="319723" y="364644"/>
                      <a:pt x="249325" y="395900"/>
                      <a:pt x="179905" y="427155"/>
                    </a:cubicBezTo>
                    <a:cubicBezTo>
                      <a:pt x="118307" y="455569"/>
                      <a:pt x="56709" y="484930"/>
                      <a:pt x="0" y="521868"/>
                    </a:cubicBezTo>
                    <a:cubicBezTo>
                      <a:pt x="53776" y="473564"/>
                      <a:pt x="185772" y="394953"/>
                      <a:pt x="236614" y="370327"/>
                    </a:cubicBezTo>
                    <a:cubicBezTo>
                      <a:pt x="388165" y="298346"/>
                      <a:pt x="442918" y="149647"/>
                      <a:pt x="463451" y="0"/>
                    </a:cubicBezTo>
                    <a:cubicBezTo>
                      <a:pt x="465407" y="39779"/>
                      <a:pt x="467362" y="79558"/>
                      <a:pt x="465407" y="120285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DAAEFB5-2C0D-21AB-3734-95A81CC27707}"/>
                  </a:ext>
                </a:extLst>
              </p:cNvPr>
              <p:cNvSpPr/>
              <p:nvPr/>
            </p:nvSpPr>
            <p:spPr>
              <a:xfrm>
                <a:off x="7731992" y="4357212"/>
                <a:ext cx="243458" cy="58141"/>
              </a:xfrm>
              <a:custGeom>
                <a:avLst/>
                <a:gdLst>
                  <a:gd name="connsiteX0" fmla="*/ 243458 w 243458"/>
                  <a:gd name="connsiteY0" fmla="*/ 367 h 58141"/>
                  <a:gd name="connsiteX1" fmla="*/ 0 w 243458"/>
                  <a:gd name="connsiteY1" fmla="*/ 58142 h 58141"/>
                  <a:gd name="connsiteX2" fmla="*/ 133951 w 243458"/>
                  <a:gd name="connsiteY2" fmla="*/ 11733 h 58141"/>
                  <a:gd name="connsiteX3" fmla="*/ 243458 w 243458"/>
                  <a:gd name="connsiteY3" fmla="*/ 367 h 58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3458" h="58141">
                    <a:moveTo>
                      <a:pt x="243458" y="367"/>
                    </a:moveTo>
                    <a:cubicBezTo>
                      <a:pt x="175994" y="11733"/>
                      <a:pt x="82130" y="37305"/>
                      <a:pt x="0" y="58142"/>
                    </a:cubicBezTo>
                    <a:cubicBezTo>
                      <a:pt x="43020" y="38252"/>
                      <a:pt x="87997" y="22151"/>
                      <a:pt x="133951" y="11733"/>
                    </a:cubicBezTo>
                    <a:cubicBezTo>
                      <a:pt x="168172" y="4156"/>
                      <a:pt x="206304" y="-1527"/>
                      <a:pt x="243458" y="367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F51A66F9-84F0-F878-0E6C-7E3D22E2574D}"/>
                  </a:ext>
                </a:extLst>
              </p:cNvPr>
              <p:cNvSpPr/>
              <p:nvPr/>
            </p:nvSpPr>
            <p:spPr>
              <a:xfrm>
                <a:off x="7975451" y="1578703"/>
                <a:ext cx="174038" cy="898825"/>
              </a:xfrm>
              <a:custGeom>
                <a:avLst/>
                <a:gdLst>
                  <a:gd name="connsiteX0" fmla="*/ 144707 w 174038"/>
                  <a:gd name="connsiteY0" fmla="*/ 151541 h 898825"/>
                  <a:gd name="connsiteX1" fmla="*/ 120263 w 174038"/>
                  <a:gd name="connsiteY1" fmla="*/ 421472 h 898825"/>
                  <a:gd name="connsiteX2" fmla="*/ 99730 w 174038"/>
                  <a:gd name="connsiteY2" fmla="*/ 567330 h 898825"/>
                  <a:gd name="connsiteX3" fmla="*/ 67465 w 174038"/>
                  <a:gd name="connsiteY3" fmla="*/ 685721 h 898825"/>
                  <a:gd name="connsiteX4" fmla="*/ 0 w 174038"/>
                  <a:gd name="connsiteY4" fmla="*/ 898825 h 898825"/>
                  <a:gd name="connsiteX5" fmla="*/ 78220 w 174038"/>
                  <a:gd name="connsiteY5" fmla="*/ 427155 h 898825"/>
                  <a:gd name="connsiteX6" fmla="*/ 79197 w 174038"/>
                  <a:gd name="connsiteY6" fmla="*/ 413895 h 898825"/>
                  <a:gd name="connsiteX7" fmla="*/ 85064 w 174038"/>
                  <a:gd name="connsiteY7" fmla="*/ 369381 h 898825"/>
                  <a:gd name="connsiteX8" fmla="*/ 174038 w 174038"/>
                  <a:gd name="connsiteY8" fmla="*/ 0 h 898825"/>
                  <a:gd name="connsiteX9" fmla="*/ 144707 w 174038"/>
                  <a:gd name="connsiteY9" fmla="*/ 151541 h 898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4038" h="898825">
                    <a:moveTo>
                      <a:pt x="144707" y="151541"/>
                    </a:moveTo>
                    <a:cubicBezTo>
                      <a:pt x="130040" y="241518"/>
                      <a:pt x="126129" y="330548"/>
                      <a:pt x="120263" y="421472"/>
                    </a:cubicBezTo>
                    <a:cubicBezTo>
                      <a:pt x="117329" y="470724"/>
                      <a:pt x="113419" y="519974"/>
                      <a:pt x="99730" y="567330"/>
                    </a:cubicBezTo>
                    <a:cubicBezTo>
                      <a:pt x="88975" y="607110"/>
                      <a:pt x="78220" y="646889"/>
                      <a:pt x="67465" y="685721"/>
                    </a:cubicBezTo>
                    <a:cubicBezTo>
                      <a:pt x="47909" y="757703"/>
                      <a:pt x="28355" y="829685"/>
                      <a:pt x="0" y="898825"/>
                    </a:cubicBezTo>
                    <a:cubicBezTo>
                      <a:pt x="28355" y="742549"/>
                      <a:pt x="76264" y="586273"/>
                      <a:pt x="78220" y="427155"/>
                    </a:cubicBezTo>
                    <a:cubicBezTo>
                      <a:pt x="78220" y="422420"/>
                      <a:pt x="79197" y="418631"/>
                      <a:pt x="79197" y="413895"/>
                    </a:cubicBezTo>
                    <a:cubicBezTo>
                      <a:pt x="81153" y="398742"/>
                      <a:pt x="83108" y="383587"/>
                      <a:pt x="85064" y="369381"/>
                    </a:cubicBezTo>
                    <a:cubicBezTo>
                      <a:pt x="99730" y="243412"/>
                      <a:pt x="117329" y="115550"/>
                      <a:pt x="174038" y="0"/>
                    </a:cubicBezTo>
                    <a:cubicBezTo>
                      <a:pt x="163283" y="50198"/>
                      <a:pt x="152528" y="100396"/>
                      <a:pt x="144707" y="151541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72" name="Graphic 25">
                <a:extLst>
                  <a:ext uri="{FF2B5EF4-FFF2-40B4-BE49-F238E27FC236}">
                    <a16:creationId xmlns:a16="http://schemas.microsoft.com/office/drawing/2014/main" id="{50576047-07A1-D4D8-9D07-F83C651F44E8}"/>
                  </a:ext>
                </a:extLst>
              </p:cNvPr>
              <p:cNvGrpSpPr/>
              <p:nvPr/>
            </p:nvGrpSpPr>
            <p:grpSpPr>
              <a:xfrm>
                <a:off x="8028428" y="1884626"/>
                <a:ext cx="581206" cy="2510930"/>
                <a:chOff x="8028428" y="1884626"/>
                <a:chExt cx="581206" cy="2510930"/>
              </a:xfrm>
              <a:solidFill>
                <a:srgbClr val="743625"/>
              </a:solidFill>
            </p:grpSpPr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83E2841B-48A4-3424-13AA-F5AF0FE991B1}"/>
                    </a:ext>
                  </a:extLst>
                </p:cNvPr>
                <p:cNvSpPr/>
                <p:nvPr/>
              </p:nvSpPr>
              <p:spPr>
                <a:xfrm>
                  <a:off x="8184688" y="1884626"/>
                  <a:ext cx="59501" cy="1065524"/>
                </a:xfrm>
                <a:custGeom>
                  <a:avLst/>
                  <a:gdLst>
                    <a:gd name="connsiteX0" fmla="*/ 6844 w 59501"/>
                    <a:gd name="connsiteY0" fmla="*/ 255725 h 1065524"/>
                    <a:gd name="connsiteX1" fmla="*/ 9777 w 59501"/>
                    <a:gd name="connsiteY1" fmla="*/ 154382 h 1065524"/>
                    <a:gd name="connsiteX2" fmla="*/ 15644 w 59501"/>
                    <a:gd name="connsiteY2" fmla="*/ 53986 h 1065524"/>
                    <a:gd name="connsiteX3" fmla="*/ 30310 w 59501"/>
                    <a:gd name="connsiteY3" fmla="*/ 0 h 1065524"/>
                    <a:gd name="connsiteX4" fmla="*/ 34221 w 59501"/>
                    <a:gd name="connsiteY4" fmla="*/ 62510 h 1065524"/>
                    <a:gd name="connsiteX5" fmla="*/ 37155 w 59501"/>
                    <a:gd name="connsiteY5" fmla="*/ 214998 h 1065524"/>
                    <a:gd name="connsiteX6" fmla="*/ 31288 w 59501"/>
                    <a:gd name="connsiteY6" fmla="*/ 344754 h 1065524"/>
                    <a:gd name="connsiteX7" fmla="*/ 33244 w 59501"/>
                    <a:gd name="connsiteY7" fmla="*/ 499137 h 1065524"/>
                    <a:gd name="connsiteX8" fmla="*/ 37155 w 59501"/>
                    <a:gd name="connsiteY8" fmla="*/ 642153 h 1065524"/>
                    <a:gd name="connsiteX9" fmla="*/ 52798 w 59501"/>
                    <a:gd name="connsiteY9" fmla="*/ 781381 h 1065524"/>
                    <a:gd name="connsiteX10" fmla="*/ 58665 w 59501"/>
                    <a:gd name="connsiteY10" fmla="*/ 846733 h 1065524"/>
                    <a:gd name="connsiteX11" fmla="*/ 57687 w 59501"/>
                    <a:gd name="connsiteY11" fmla="*/ 921556 h 1065524"/>
                    <a:gd name="connsiteX12" fmla="*/ 47909 w 59501"/>
                    <a:gd name="connsiteY12" fmla="*/ 1063626 h 1065524"/>
                    <a:gd name="connsiteX13" fmla="*/ 38132 w 59501"/>
                    <a:gd name="connsiteY13" fmla="*/ 1056996 h 1065524"/>
                    <a:gd name="connsiteX14" fmla="*/ 40088 w 59501"/>
                    <a:gd name="connsiteY14" fmla="*/ 908297 h 1065524"/>
                    <a:gd name="connsiteX15" fmla="*/ 38132 w 59501"/>
                    <a:gd name="connsiteY15" fmla="*/ 839156 h 1065524"/>
                    <a:gd name="connsiteX16" fmla="*/ 28355 w 59501"/>
                    <a:gd name="connsiteY16" fmla="*/ 763386 h 1065524"/>
                    <a:gd name="connsiteX17" fmla="*/ 3911 w 59501"/>
                    <a:gd name="connsiteY17" fmla="*/ 618475 h 1065524"/>
                    <a:gd name="connsiteX18" fmla="*/ 0 w 59501"/>
                    <a:gd name="connsiteY18" fmla="*/ 553123 h 1065524"/>
                    <a:gd name="connsiteX19" fmla="*/ 6844 w 59501"/>
                    <a:gd name="connsiteY19" fmla="*/ 255725 h 1065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9501" h="1065524">
                      <a:moveTo>
                        <a:pt x="6844" y="255725"/>
                      </a:moveTo>
                      <a:cubicBezTo>
                        <a:pt x="7822" y="221628"/>
                        <a:pt x="8800" y="188479"/>
                        <a:pt x="9777" y="154382"/>
                      </a:cubicBezTo>
                      <a:cubicBezTo>
                        <a:pt x="10755" y="121232"/>
                        <a:pt x="9777" y="86189"/>
                        <a:pt x="15644" y="53986"/>
                      </a:cubicBezTo>
                      <a:cubicBezTo>
                        <a:pt x="19555" y="35991"/>
                        <a:pt x="25422" y="17995"/>
                        <a:pt x="30310" y="0"/>
                      </a:cubicBezTo>
                      <a:cubicBezTo>
                        <a:pt x="31288" y="20837"/>
                        <a:pt x="32266" y="41674"/>
                        <a:pt x="34221" y="62510"/>
                      </a:cubicBezTo>
                      <a:cubicBezTo>
                        <a:pt x="37155" y="112708"/>
                        <a:pt x="37155" y="163853"/>
                        <a:pt x="37155" y="214998"/>
                      </a:cubicBezTo>
                      <a:cubicBezTo>
                        <a:pt x="37155" y="257619"/>
                        <a:pt x="32266" y="301187"/>
                        <a:pt x="31288" y="344754"/>
                      </a:cubicBezTo>
                      <a:cubicBezTo>
                        <a:pt x="30310" y="395900"/>
                        <a:pt x="32266" y="447992"/>
                        <a:pt x="33244" y="499137"/>
                      </a:cubicBezTo>
                      <a:cubicBezTo>
                        <a:pt x="34221" y="546493"/>
                        <a:pt x="33244" y="594796"/>
                        <a:pt x="37155" y="642153"/>
                      </a:cubicBezTo>
                      <a:cubicBezTo>
                        <a:pt x="41065" y="688563"/>
                        <a:pt x="50843" y="734024"/>
                        <a:pt x="52798" y="781381"/>
                      </a:cubicBezTo>
                      <a:cubicBezTo>
                        <a:pt x="53776" y="803165"/>
                        <a:pt x="57687" y="824949"/>
                        <a:pt x="58665" y="846733"/>
                      </a:cubicBezTo>
                      <a:cubicBezTo>
                        <a:pt x="60620" y="871359"/>
                        <a:pt x="58665" y="895983"/>
                        <a:pt x="57687" y="921556"/>
                      </a:cubicBezTo>
                      <a:cubicBezTo>
                        <a:pt x="56709" y="968913"/>
                        <a:pt x="50843" y="1016269"/>
                        <a:pt x="47909" y="1063626"/>
                      </a:cubicBezTo>
                      <a:cubicBezTo>
                        <a:pt x="47909" y="1069308"/>
                        <a:pt x="38132" y="1060784"/>
                        <a:pt x="38132" y="1056996"/>
                      </a:cubicBezTo>
                      <a:cubicBezTo>
                        <a:pt x="36177" y="1007745"/>
                        <a:pt x="41065" y="958494"/>
                        <a:pt x="40088" y="908297"/>
                      </a:cubicBezTo>
                      <a:cubicBezTo>
                        <a:pt x="40088" y="885565"/>
                        <a:pt x="40088" y="861887"/>
                        <a:pt x="38132" y="839156"/>
                      </a:cubicBezTo>
                      <a:cubicBezTo>
                        <a:pt x="36177" y="813584"/>
                        <a:pt x="30310" y="788958"/>
                        <a:pt x="28355" y="763386"/>
                      </a:cubicBezTo>
                      <a:cubicBezTo>
                        <a:pt x="23466" y="715082"/>
                        <a:pt x="10755" y="666778"/>
                        <a:pt x="3911" y="618475"/>
                      </a:cubicBezTo>
                      <a:cubicBezTo>
                        <a:pt x="978" y="596691"/>
                        <a:pt x="0" y="574907"/>
                        <a:pt x="0" y="553123"/>
                      </a:cubicBezTo>
                      <a:cubicBezTo>
                        <a:pt x="4889" y="453674"/>
                        <a:pt x="4889" y="355173"/>
                        <a:pt x="6844" y="255725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20894159-6EA3-4478-8AB8-3324CB9FB02D}"/>
                    </a:ext>
                  </a:extLst>
                </p:cNvPr>
                <p:cNvSpPr/>
                <p:nvPr/>
              </p:nvSpPr>
              <p:spPr>
                <a:xfrm>
                  <a:off x="8067359" y="2581774"/>
                  <a:ext cx="90742" cy="1198061"/>
                </a:xfrm>
                <a:custGeom>
                  <a:avLst/>
                  <a:gdLst>
                    <a:gd name="connsiteX0" fmla="*/ 14666 w 90742"/>
                    <a:gd name="connsiteY0" fmla="*/ 1023785 h 1198061"/>
                    <a:gd name="connsiteX1" fmla="*/ 29332 w 90742"/>
                    <a:gd name="connsiteY1" fmla="*/ 868456 h 1198061"/>
                    <a:gd name="connsiteX2" fmla="*/ 40087 w 90742"/>
                    <a:gd name="connsiteY2" fmla="*/ 726386 h 1198061"/>
                    <a:gd name="connsiteX3" fmla="*/ 50842 w 90742"/>
                    <a:gd name="connsiteY3" fmla="*/ 576741 h 1198061"/>
                    <a:gd name="connsiteX4" fmla="*/ 48887 w 90742"/>
                    <a:gd name="connsiteY4" fmla="*/ 435618 h 1198061"/>
                    <a:gd name="connsiteX5" fmla="*/ 59642 w 90742"/>
                    <a:gd name="connsiteY5" fmla="*/ 282183 h 1198061"/>
                    <a:gd name="connsiteX6" fmla="*/ 61598 w 90742"/>
                    <a:gd name="connsiteY6" fmla="*/ 207360 h 1198061"/>
                    <a:gd name="connsiteX7" fmla="*/ 61598 w 90742"/>
                    <a:gd name="connsiteY7" fmla="*/ 140114 h 1198061"/>
                    <a:gd name="connsiteX8" fmla="*/ 59642 w 90742"/>
                    <a:gd name="connsiteY8" fmla="*/ 73815 h 1198061"/>
                    <a:gd name="connsiteX9" fmla="*/ 53776 w 90742"/>
                    <a:gd name="connsiteY9" fmla="*/ 886 h 1198061"/>
                    <a:gd name="connsiteX10" fmla="*/ 59642 w 90742"/>
                    <a:gd name="connsiteY10" fmla="*/ 4675 h 1198061"/>
                    <a:gd name="connsiteX11" fmla="*/ 79197 w 90742"/>
                    <a:gd name="connsiteY11" fmla="*/ 90863 h 1198061"/>
                    <a:gd name="connsiteX12" fmla="*/ 87997 w 90742"/>
                    <a:gd name="connsiteY12" fmla="*/ 157162 h 1198061"/>
                    <a:gd name="connsiteX13" fmla="*/ 88974 w 90742"/>
                    <a:gd name="connsiteY13" fmla="*/ 301126 h 1198061"/>
                    <a:gd name="connsiteX14" fmla="*/ 65509 w 90742"/>
                    <a:gd name="connsiteY14" fmla="*/ 446036 h 1198061"/>
                    <a:gd name="connsiteX15" fmla="*/ 65509 w 90742"/>
                    <a:gd name="connsiteY15" fmla="*/ 586212 h 1198061"/>
                    <a:gd name="connsiteX16" fmla="*/ 63554 w 90742"/>
                    <a:gd name="connsiteY16" fmla="*/ 661982 h 1198061"/>
                    <a:gd name="connsiteX17" fmla="*/ 65509 w 90742"/>
                    <a:gd name="connsiteY17" fmla="*/ 743435 h 1198061"/>
                    <a:gd name="connsiteX18" fmla="*/ 56709 w 90742"/>
                    <a:gd name="connsiteY18" fmla="*/ 886451 h 1198061"/>
                    <a:gd name="connsiteX19" fmla="*/ 34221 w 90742"/>
                    <a:gd name="connsiteY19" fmla="*/ 1029468 h 1198061"/>
                    <a:gd name="connsiteX20" fmla="*/ 8799 w 90742"/>
                    <a:gd name="connsiteY20" fmla="*/ 1196163 h 1198061"/>
                    <a:gd name="connsiteX21" fmla="*/ 0 w 90742"/>
                    <a:gd name="connsiteY21" fmla="*/ 1189533 h 1198061"/>
                    <a:gd name="connsiteX22" fmla="*/ 14666 w 90742"/>
                    <a:gd name="connsiteY22" fmla="*/ 1023785 h 1198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0742" h="1198061">
                      <a:moveTo>
                        <a:pt x="14666" y="1023785"/>
                      </a:moveTo>
                      <a:cubicBezTo>
                        <a:pt x="18577" y="971693"/>
                        <a:pt x="22488" y="920548"/>
                        <a:pt x="29332" y="868456"/>
                      </a:cubicBezTo>
                      <a:cubicBezTo>
                        <a:pt x="35199" y="821099"/>
                        <a:pt x="34221" y="773743"/>
                        <a:pt x="40087" y="726386"/>
                      </a:cubicBezTo>
                      <a:cubicBezTo>
                        <a:pt x="46931" y="677136"/>
                        <a:pt x="51820" y="625991"/>
                        <a:pt x="50842" y="576741"/>
                      </a:cubicBezTo>
                      <a:cubicBezTo>
                        <a:pt x="49864" y="529384"/>
                        <a:pt x="48887" y="482028"/>
                        <a:pt x="48887" y="435618"/>
                      </a:cubicBezTo>
                      <a:cubicBezTo>
                        <a:pt x="49864" y="384474"/>
                        <a:pt x="58665" y="333328"/>
                        <a:pt x="59642" y="282183"/>
                      </a:cubicBezTo>
                      <a:cubicBezTo>
                        <a:pt x="60620" y="257558"/>
                        <a:pt x="58665" y="232932"/>
                        <a:pt x="61598" y="207360"/>
                      </a:cubicBezTo>
                      <a:cubicBezTo>
                        <a:pt x="64531" y="184629"/>
                        <a:pt x="60620" y="161898"/>
                        <a:pt x="61598" y="140114"/>
                      </a:cubicBezTo>
                      <a:cubicBezTo>
                        <a:pt x="61598" y="118330"/>
                        <a:pt x="62576" y="95599"/>
                        <a:pt x="59642" y="73815"/>
                      </a:cubicBezTo>
                      <a:cubicBezTo>
                        <a:pt x="56709" y="49190"/>
                        <a:pt x="52798" y="25512"/>
                        <a:pt x="53776" y="886"/>
                      </a:cubicBezTo>
                      <a:cubicBezTo>
                        <a:pt x="53776" y="-1955"/>
                        <a:pt x="58665" y="2780"/>
                        <a:pt x="59642" y="4675"/>
                      </a:cubicBezTo>
                      <a:cubicBezTo>
                        <a:pt x="61598" y="34035"/>
                        <a:pt x="72353" y="62450"/>
                        <a:pt x="79197" y="90863"/>
                      </a:cubicBezTo>
                      <a:cubicBezTo>
                        <a:pt x="84086" y="112647"/>
                        <a:pt x="85063" y="135378"/>
                        <a:pt x="87997" y="157162"/>
                      </a:cubicBezTo>
                      <a:cubicBezTo>
                        <a:pt x="92885" y="205466"/>
                        <a:pt x="89952" y="252822"/>
                        <a:pt x="88974" y="301126"/>
                      </a:cubicBezTo>
                      <a:cubicBezTo>
                        <a:pt x="87997" y="350377"/>
                        <a:pt x="68442" y="396786"/>
                        <a:pt x="65509" y="446036"/>
                      </a:cubicBezTo>
                      <a:cubicBezTo>
                        <a:pt x="62576" y="492446"/>
                        <a:pt x="63554" y="539803"/>
                        <a:pt x="65509" y="586212"/>
                      </a:cubicBezTo>
                      <a:cubicBezTo>
                        <a:pt x="66487" y="611784"/>
                        <a:pt x="62576" y="636409"/>
                        <a:pt x="63554" y="661982"/>
                      </a:cubicBezTo>
                      <a:cubicBezTo>
                        <a:pt x="64531" y="689448"/>
                        <a:pt x="68442" y="715969"/>
                        <a:pt x="65509" y="743435"/>
                      </a:cubicBezTo>
                      <a:cubicBezTo>
                        <a:pt x="60620" y="790791"/>
                        <a:pt x="60620" y="839095"/>
                        <a:pt x="56709" y="886451"/>
                      </a:cubicBezTo>
                      <a:cubicBezTo>
                        <a:pt x="51820" y="933808"/>
                        <a:pt x="43998" y="982112"/>
                        <a:pt x="34221" y="1029468"/>
                      </a:cubicBezTo>
                      <a:cubicBezTo>
                        <a:pt x="22488" y="1084402"/>
                        <a:pt x="17599" y="1140282"/>
                        <a:pt x="8799" y="1196163"/>
                      </a:cubicBezTo>
                      <a:cubicBezTo>
                        <a:pt x="7822" y="1201845"/>
                        <a:pt x="0" y="1193321"/>
                        <a:pt x="0" y="1189533"/>
                      </a:cubicBezTo>
                      <a:cubicBezTo>
                        <a:pt x="0" y="1134599"/>
                        <a:pt x="10755" y="1078718"/>
                        <a:pt x="14666" y="1023785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31C37AD1-A3A0-979D-265C-16B0F2C0925D}"/>
                    </a:ext>
                  </a:extLst>
                </p:cNvPr>
                <p:cNvSpPr/>
                <p:nvPr/>
              </p:nvSpPr>
              <p:spPr>
                <a:xfrm>
                  <a:off x="8138693" y="3521514"/>
                  <a:ext cx="59778" cy="537547"/>
                </a:xfrm>
                <a:custGeom>
                  <a:avLst/>
                  <a:gdLst>
                    <a:gd name="connsiteX0" fmla="*/ 2974 w 59778"/>
                    <a:gd name="connsiteY0" fmla="*/ 252634 h 537547"/>
                    <a:gd name="connsiteX1" fmla="*/ 18618 w 59778"/>
                    <a:gd name="connsiteY1" fmla="*/ 129507 h 537547"/>
                    <a:gd name="connsiteX2" fmla="*/ 52839 w 59778"/>
                    <a:gd name="connsiteY2" fmla="*/ 698 h 537547"/>
                    <a:gd name="connsiteX3" fmla="*/ 59683 w 59778"/>
                    <a:gd name="connsiteY3" fmla="*/ 6380 h 537547"/>
                    <a:gd name="connsiteX4" fmla="*/ 42084 w 59778"/>
                    <a:gd name="connsiteY4" fmla="*/ 138032 h 537547"/>
                    <a:gd name="connsiteX5" fmla="*/ 40129 w 59778"/>
                    <a:gd name="connsiteY5" fmla="*/ 203383 h 537547"/>
                    <a:gd name="connsiteX6" fmla="*/ 35240 w 59778"/>
                    <a:gd name="connsiteY6" fmla="*/ 264000 h 537547"/>
                    <a:gd name="connsiteX7" fmla="*/ 34263 w 59778"/>
                    <a:gd name="connsiteY7" fmla="*/ 327458 h 537547"/>
                    <a:gd name="connsiteX8" fmla="*/ 37196 w 59778"/>
                    <a:gd name="connsiteY8" fmla="*/ 389020 h 537547"/>
                    <a:gd name="connsiteX9" fmla="*/ 34263 w 59778"/>
                    <a:gd name="connsiteY9" fmla="*/ 534878 h 537547"/>
                    <a:gd name="connsiteX10" fmla="*/ 25463 w 59778"/>
                    <a:gd name="connsiteY10" fmla="*/ 532037 h 537547"/>
                    <a:gd name="connsiteX11" fmla="*/ 4930 w 59778"/>
                    <a:gd name="connsiteY11" fmla="*/ 391862 h 537547"/>
                    <a:gd name="connsiteX12" fmla="*/ 2974 w 59778"/>
                    <a:gd name="connsiteY12" fmla="*/ 252634 h 537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9778" h="537547">
                      <a:moveTo>
                        <a:pt x="2974" y="252634"/>
                      </a:moveTo>
                      <a:cubicBezTo>
                        <a:pt x="9819" y="211908"/>
                        <a:pt x="14707" y="170234"/>
                        <a:pt x="18618" y="129507"/>
                      </a:cubicBezTo>
                      <a:cubicBezTo>
                        <a:pt x="23507" y="85940"/>
                        <a:pt x="41107" y="42372"/>
                        <a:pt x="52839" y="698"/>
                      </a:cubicBezTo>
                      <a:cubicBezTo>
                        <a:pt x="53817" y="-2143"/>
                        <a:pt x="60661" y="4486"/>
                        <a:pt x="59683" y="6380"/>
                      </a:cubicBezTo>
                      <a:cubicBezTo>
                        <a:pt x="52839" y="49949"/>
                        <a:pt x="45995" y="94463"/>
                        <a:pt x="42084" y="138032"/>
                      </a:cubicBezTo>
                      <a:cubicBezTo>
                        <a:pt x="40129" y="159815"/>
                        <a:pt x="42084" y="181600"/>
                        <a:pt x="40129" y="203383"/>
                      </a:cubicBezTo>
                      <a:cubicBezTo>
                        <a:pt x="39151" y="224220"/>
                        <a:pt x="36218" y="244110"/>
                        <a:pt x="35240" y="264000"/>
                      </a:cubicBezTo>
                      <a:cubicBezTo>
                        <a:pt x="34263" y="284836"/>
                        <a:pt x="34263" y="305673"/>
                        <a:pt x="34263" y="327458"/>
                      </a:cubicBezTo>
                      <a:cubicBezTo>
                        <a:pt x="34263" y="348294"/>
                        <a:pt x="37196" y="369131"/>
                        <a:pt x="37196" y="389020"/>
                      </a:cubicBezTo>
                      <a:cubicBezTo>
                        <a:pt x="35240" y="437324"/>
                        <a:pt x="25463" y="486575"/>
                        <a:pt x="34263" y="534878"/>
                      </a:cubicBezTo>
                      <a:cubicBezTo>
                        <a:pt x="35240" y="541508"/>
                        <a:pt x="26441" y="533932"/>
                        <a:pt x="25463" y="532037"/>
                      </a:cubicBezTo>
                      <a:cubicBezTo>
                        <a:pt x="6885" y="488469"/>
                        <a:pt x="7863" y="438272"/>
                        <a:pt x="4930" y="391862"/>
                      </a:cubicBezTo>
                      <a:cubicBezTo>
                        <a:pt x="2974" y="345453"/>
                        <a:pt x="-3870" y="298096"/>
                        <a:pt x="2974" y="252634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B099DB52-AC47-172D-5D55-A82CDDD84D9B}"/>
                    </a:ext>
                  </a:extLst>
                </p:cNvPr>
                <p:cNvSpPr/>
                <p:nvPr/>
              </p:nvSpPr>
              <p:spPr>
                <a:xfrm>
                  <a:off x="8028428" y="2713049"/>
                  <a:ext cx="67193" cy="462181"/>
                </a:xfrm>
                <a:custGeom>
                  <a:avLst/>
                  <a:gdLst>
                    <a:gd name="connsiteX0" fmla="*/ 8621 w 67193"/>
                    <a:gd name="connsiteY0" fmla="*/ 327074 h 462181"/>
                    <a:gd name="connsiteX1" fmla="*/ 25243 w 67193"/>
                    <a:gd name="connsiteY1" fmla="*/ 269299 h 462181"/>
                    <a:gd name="connsiteX2" fmla="*/ 31109 w 67193"/>
                    <a:gd name="connsiteY2" fmla="*/ 220048 h 462181"/>
                    <a:gd name="connsiteX3" fmla="*/ 40886 w 67193"/>
                    <a:gd name="connsiteY3" fmla="*/ 106393 h 462181"/>
                    <a:gd name="connsiteX4" fmla="*/ 44797 w 67193"/>
                    <a:gd name="connsiteY4" fmla="*/ 58089 h 462181"/>
                    <a:gd name="connsiteX5" fmla="*/ 44797 w 67193"/>
                    <a:gd name="connsiteY5" fmla="*/ 1262 h 462181"/>
                    <a:gd name="connsiteX6" fmla="*/ 51642 w 67193"/>
                    <a:gd name="connsiteY6" fmla="*/ 5998 h 462181"/>
                    <a:gd name="connsiteX7" fmla="*/ 62397 w 67193"/>
                    <a:gd name="connsiteY7" fmla="*/ 232361 h 462181"/>
                    <a:gd name="connsiteX8" fmla="*/ 41864 w 67193"/>
                    <a:gd name="connsiteY8" fmla="*/ 339387 h 462181"/>
                    <a:gd name="connsiteX9" fmla="*/ 12532 w 67193"/>
                    <a:gd name="connsiteY9" fmla="*/ 460619 h 462181"/>
                    <a:gd name="connsiteX10" fmla="*/ 799 w 67193"/>
                    <a:gd name="connsiteY10" fmla="*/ 451148 h 462181"/>
                    <a:gd name="connsiteX11" fmla="*/ 8621 w 67193"/>
                    <a:gd name="connsiteY11" fmla="*/ 327074 h 462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7193" h="462181">
                      <a:moveTo>
                        <a:pt x="8621" y="327074"/>
                      </a:moveTo>
                      <a:cubicBezTo>
                        <a:pt x="14488" y="307185"/>
                        <a:pt x="23287" y="291083"/>
                        <a:pt x="25243" y="269299"/>
                      </a:cubicBezTo>
                      <a:cubicBezTo>
                        <a:pt x="26220" y="252251"/>
                        <a:pt x="27198" y="237097"/>
                        <a:pt x="31109" y="220048"/>
                      </a:cubicBezTo>
                      <a:cubicBezTo>
                        <a:pt x="39908" y="184058"/>
                        <a:pt x="42842" y="144278"/>
                        <a:pt x="40886" y="106393"/>
                      </a:cubicBezTo>
                      <a:cubicBezTo>
                        <a:pt x="39908" y="90292"/>
                        <a:pt x="43819" y="74190"/>
                        <a:pt x="44797" y="58089"/>
                      </a:cubicBezTo>
                      <a:cubicBezTo>
                        <a:pt x="45775" y="39147"/>
                        <a:pt x="44797" y="20204"/>
                        <a:pt x="44797" y="1262"/>
                      </a:cubicBezTo>
                      <a:cubicBezTo>
                        <a:pt x="44797" y="-2527"/>
                        <a:pt x="51642" y="3156"/>
                        <a:pt x="51642" y="5998"/>
                      </a:cubicBezTo>
                      <a:cubicBezTo>
                        <a:pt x="53598" y="81767"/>
                        <a:pt x="77063" y="156591"/>
                        <a:pt x="62397" y="232361"/>
                      </a:cubicBezTo>
                      <a:cubicBezTo>
                        <a:pt x="55553" y="267405"/>
                        <a:pt x="58486" y="306237"/>
                        <a:pt x="41864" y="339387"/>
                      </a:cubicBezTo>
                      <a:cubicBezTo>
                        <a:pt x="22310" y="377272"/>
                        <a:pt x="22310" y="419892"/>
                        <a:pt x="12532" y="460619"/>
                      </a:cubicBezTo>
                      <a:cubicBezTo>
                        <a:pt x="11554" y="466302"/>
                        <a:pt x="799" y="454936"/>
                        <a:pt x="799" y="451148"/>
                      </a:cubicBezTo>
                      <a:cubicBezTo>
                        <a:pt x="-179" y="410421"/>
                        <a:pt x="-2134" y="365906"/>
                        <a:pt x="8621" y="327074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C66090F8-F9D6-B8C3-D221-D4B2A7720BE9}"/>
                    </a:ext>
                  </a:extLst>
                </p:cNvPr>
                <p:cNvSpPr/>
                <p:nvPr/>
              </p:nvSpPr>
              <p:spPr>
                <a:xfrm>
                  <a:off x="8135494" y="4213788"/>
                  <a:ext cx="277874" cy="181768"/>
                </a:xfrm>
                <a:custGeom>
                  <a:avLst/>
                  <a:gdLst>
                    <a:gd name="connsiteX0" fmla="*/ 3240 w 277874"/>
                    <a:gd name="connsiteY0" fmla="*/ 774 h 181768"/>
                    <a:gd name="connsiteX1" fmla="*/ 71683 w 277874"/>
                    <a:gd name="connsiteY1" fmla="*/ 45289 h 181768"/>
                    <a:gd name="connsiteX2" fmla="*/ 102970 w 277874"/>
                    <a:gd name="connsiteY2" fmla="*/ 71809 h 181768"/>
                    <a:gd name="connsiteX3" fmla="*/ 137191 w 277874"/>
                    <a:gd name="connsiteY3" fmla="*/ 87911 h 181768"/>
                    <a:gd name="connsiteX4" fmla="*/ 207589 w 277874"/>
                    <a:gd name="connsiteY4" fmla="*/ 130531 h 181768"/>
                    <a:gd name="connsiteX5" fmla="*/ 275053 w 277874"/>
                    <a:gd name="connsiteY5" fmla="*/ 174099 h 181768"/>
                    <a:gd name="connsiteX6" fmla="*/ 274076 w 277874"/>
                    <a:gd name="connsiteY6" fmla="*/ 180729 h 181768"/>
                    <a:gd name="connsiteX7" fmla="*/ 191945 w 277874"/>
                    <a:gd name="connsiteY7" fmla="*/ 147580 h 181768"/>
                    <a:gd name="connsiteX8" fmla="*/ 123503 w 277874"/>
                    <a:gd name="connsiteY8" fmla="*/ 114430 h 181768"/>
                    <a:gd name="connsiteX9" fmla="*/ 64838 w 277874"/>
                    <a:gd name="connsiteY9" fmla="*/ 61391 h 181768"/>
                    <a:gd name="connsiteX10" fmla="*/ 1285 w 277874"/>
                    <a:gd name="connsiteY10" fmla="*/ 6458 h 181768"/>
                    <a:gd name="connsiteX11" fmla="*/ 3240 w 277874"/>
                    <a:gd name="connsiteY11" fmla="*/ 774 h 181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874" h="181768">
                      <a:moveTo>
                        <a:pt x="3240" y="774"/>
                      </a:moveTo>
                      <a:cubicBezTo>
                        <a:pt x="24750" y="17823"/>
                        <a:pt x="48216" y="31083"/>
                        <a:pt x="71683" y="45289"/>
                      </a:cubicBezTo>
                      <a:cubicBezTo>
                        <a:pt x="82438" y="51919"/>
                        <a:pt x="92215" y="63285"/>
                        <a:pt x="102970" y="71809"/>
                      </a:cubicBezTo>
                      <a:cubicBezTo>
                        <a:pt x="112748" y="79386"/>
                        <a:pt x="126436" y="82227"/>
                        <a:pt x="137191" y="87911"/>
                      </a:cubicBezTo>
                      <a:cubicBezTo>
                        <a:pt x="161635" y="101170"/>
                        <a:pt x="183145" y="117271"/>
                        <a:pt x="207589" y="130531"/>
                      </a:cubicBezTo>
                      <a:cubicBezTo>
                        <a:pt x="231055" y="142844"/>
                        <a:pt x="255498" y="155157"/>
                        <a:pt x="275053" y="174099"/>
                      </a:cubicBezTo>
                      <a:cubicBezTo>
                        <a:pt x="277987" y="176940"/>
                        <a:pt x="279942" y="184518"/>
                        <a:pt x="274076" y="180729"/>
                      </a:cubicBezTo>
                      <a:cubicBezTo>
                        <a:pt x="248654" y="164628"/>
                        <a:pt x="221277" y="157051"/>
                        <a:pt x="191945" y="147580"/>
                      </a:cubicBezTo>
                      <a:cubicBezTo>
                        <a:pt x="167501" y="139056"/>
                        <a:pt x="145991" y="125796"/>
                        <a:pt x="123503" y="114430"/>
                      </a:cubicBezTo>
                      <a:cubicBezTo>
                        <a:pt x="99059" y="102118"/>
                        <a:pt x="85371" y="77492"/>
                        <a:pt x="64838" y="61391"/>
                      </a:cubicBezTo>
                      <a:cubicBezTo>
                        <a:pt x="42350" y="43396"/>
                        <a:pt x="20839" y="27295"/>
                        <a:pt x="1285" y="6458"/>
                      </a:cubicBezTo>
                      <a:cubicBezTo>
                        <a:pt x="-671" y="3616"/>
                        <a:pt x="-671" y="-2067"/>
                        <a:pt x="3240" y="774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71D2E728-9479-9518-032A-964446E70DF9}"/>
                    </a:ext>
                  </a:extLst>
                </p:cNvPr>
                <p:cNvSpPr/>
                <p:nvPr/>
              </p:nvSpPr>
              <p:spPr>
                <a:xfrm>
                  <a:off x="8379870" y="4204053"/>
                  <a:ext cx="229763" cy="113082"/>
                </a:xfrm>
                <a:custGeom>
                  <a:avLst/>
                  <a:gdLst>
                    <a:gd name="connsiteX0" fmla="*/ 3300 w 229763"/>
                    <a:gd name="connsiteY0" fmla="*/ 1038 h 113082"/>
                    <a:gd name="connsiteX1" fmla="*/ 51210 w 229763"/>
                    <a:gd name="connsiteY1" fmla="*/ 26611 h 113082"/>
                    <a:gd name="connsiteX2" fmla="*/ 103030 w 229763"/>
                    <a:gd name="connsiteY2" fmla="*/ 52183 h 113082"/>
                    <a:gd name="connsiteX3" fmla="*/ 158762 w 229763"/>
                    <a:gd name="connsiteY3" fmla="*/ 74914 h 113082"/>
                    <a:gd name="connsiteX4" fmla="*/ 223292 w 229763"/>
                    <a:gd name="connsiteY4" fmla="*/ 102381 h 113082"/>
                    <a:gd name="connsiteX5" fmla="*/ 228181 w 229763"/>
                    <a:gd name="connsiteY5" fmla="*/ 112800 h 113082"/>
                    <a:gd name="connsiteX6" fmla="*/ 106941 w 229763"/>
                    <a:gd name="connsiteY6" fmla="*/ 74914 h 113082"/>
                    <a:gd name="connsiteX7" fmla="*/ 43388 w 229763"/>
                    <a:gd name="connsiteY7" fmla="*/ 34188 h 113082"/>
                    <a:gd name="connsiteX8" fmla="*/ 367 w 229763"/>
                    <a:gd name="connsiteY8" fmla="*/ 2933 h 113082"/>
                    <a:gd name="connsiteX9" fmla="*/ 3300 w 229763"/>
                    <a:gd name="connsiteY9" fmla="*/ 1038 h 11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9763" h="113082">
                      <a:moveTo>
                        <a:pt x="3300" y="1038"/>
                      </a:moveTo>
                      <a:cubicBezTo>
                        <a:pt x="16988" y="13351"/>
                        <a:pt x="35566" y="18087"/>
                        <a:pt x="51210" y="26611"/>
                      </a:cubicBezTo>
                      <a:cubicBezTo>
                        <a:pt x="67831" y="36082"/>
                        <a:pt x="86409" y="42712"/>
                        <a:pt x="103030" y="52183"/>
                      </a:cubicBezTo>
                      <a:cubicBezTo>
                        <a:pt x="119652" y="61655"/>
                        <a:pt x="140184" y="68284"/>
                        <a:pt x="158762" y="74914"/>
                      </a:cubicBezTo>
                      <a:cubicBezTo>
                        <a:pt x="180272" y="83439"/>
                        <a:pt x="201782" y="93857"/>
                        <a:pt x="223292" y="102381"/>
                      </a:cubicBezTo>
                      <a:cubicBezTo>
                        <a:pt x="225248" y="103328"/>
                        <a:pt x="233071" y="112800"/>
                        <a:pt x="228181" y="112800"/>
                      </a:cubicBezTo>
                      <a:cubicBezTo>
                        <a:pt x="188094" y="115641"/>
                        <a:pt x="139206" y="96699"/>
                        <a:pt x="106941" y="74914"/>
                      </a:cubicBezTo>
                      <a:cubicBezTo>
                        <a:pt x="85431" y="60708"/>
                        <a:pt x="64898" y="47448"/>
                        <a:pt x="43388" y="34188"/>
                      </a:cubicBezTo>
                      <a:cubicBezTo>
                        <a:pt x="28721" y="23770"/>
                        <a:pt x="13078" y="16193"/>
                        <a:pt x="367" y="2933"/>
                      </a:cubicBezTo>
                      <a:cubicBezTo>
                        <a:pt x="-611" y="1986"/>
                        <a:pt x="367" y="-1803"/>
                        <a:pt x="3300" y="1038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179" name="Graphic 25">
              <a:extLst>
                <a:ext uri="{FF2B5EF4-FFF2-40B4-BE49-F238E27FC236}">
                  <a16:creationId xmlns:a16="http://schemas.microsoft.com/office/drawing/2014/main" id="{5C5407CE-A485-2A47-FD46-1D5EEAA3506C}"/>
                </a:ext>
              </a:extLst>
            </p:cNvPr>
            <p:cNvGrpSpPr/>
            <p:nvPr/>
          </p:nvGrpSpPr>
          <p:grpSpPr>
            <a:xfrm>
              <a:off x="6304394" y="-787907"/>
              <a:ext cx="3390054" cy="2819339"/>
              <a:chOff x="6304394" y="-787907"/>
              <a:chExt cx="3390054" cy="2819339"/>
            </a:xfrm>
          </p:grpSpPr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4032A2B2-E8EB-0E7A-341B-CFA044800264}"/>
                  </a:ext>
                </a:extLst>
              </p:cNvPr>
              <p:cNvSpPr/>
              <p:nvPr/>
            </p:nvSpPr>
            <p:spPr>
              <a:xfrm>
                <a:off x="6310218" y="-787907"/>
                <a:ext cx="3381192" cy="2808645"/>
              </a:xfrm>
              <a:custGeom>
                <a:avLst/>
                <a:gdLst>
                  <a:gd name="connsiteX0" fmla="*/ 3306866 w 3381192"/>
                  <a:gd name="connsiteY0" fmla="*/ 1656265 h 2808645"/>
                  <a:gd name="connsiteX1" fmla="*/ 3302955 w 3381192"/>
                  <a:gd name="connsiteY1" fmla="*/ 1646794 h 2808645"/>
                  <a:gd name="connsiteX2" fmla="*/ 3346953 w 3381192"/>
                  <a:gd name="connsiteY2" fmla="*/ 1525562 h 2808645"/>
                  <a:gd name="connsiteX3" fmla="*/ 3193447 w 3381192"/>
                  <a:gd name="connsiteY3" fmla="*/ 1522720 h 2808645"/>
                  <a:gd name="connsiteX4" fmla="*/ 3189537 w 3381192"/>
                  <a:gd name="connsiteY4" fmla="*/ 1514196 h 2808645"/>
                  <a:gd name="connsiteX5" fmla="*/ 3240380 w 3381192"/>
                  <a:gd name="connsiteY5" fmla="*/ 1380651 h 2808645"/>
                  <a:gd name="connsiteX6" fmla="*/ 3209092 w 3381192"/>
                  <a:gd name="connsiteY6" fmla="*/ 1333294 h 2808645"/>
                  <a:gd name="connsiteX7" fmla="*/ 3130872 w 3381192"/>
                  <a:gd name="connsiteY7" fmla="*/ 1354131 h 2808645"/>
                  <a:gd name="connsiteX8" fmla="*/ 3124028 w 3381192"/>
                  <a:gd name="connsiteY8" fmla="*/ 1347501 h 2808645"/>
                  <a:gd name="connsiteX9" fmla="*/ 3138694 w 3381192"/>
                  <a:gd name="connsiteY9" fmla="*/ 1288780 h 2808645"/>
                  <a:gd name="connsiteX10" fmla="*/ 3078074 w 3381192"/>
                  <a:gd name="connsiteY10" fmla="*/ 1306775 h 2808645"/>
                  <a:gd name="connsiteX11" fmla="*/ 3069274 w 3381192"/>
                  <a:gd name="connsiteY11" fmla="*/ 1302039 h 2808645"/>
                  <a:gd name="connsiteX12" fmla="*/ 3051675 w 3381192"/>
                  <a:gd name="connsiteY12" fmla="*/ 1176071 h 2808645"/>
                  <a:gd name="connsiteX13" fmla="*/ 3010610 w 3381192"/>
                  <a:gd name="connsiteY13" fmla="*/ 1140080 h 2808645"/>
                  <a:gd name="connsiteX14" fmla="*/ 2951945 w 3381192"/>
                  <a:gd name="connsiteY14" fmla="*/ 1185543 h 2808645"/>
                  <a:gd name="connsiteX15" fmla="*/ 2942167 w 3381192"/>
                  <a:gd name="connsiteY15" fmla="*/ 1182701 h 2808645"/>
                  <a:gd name="connsiteX16" fmla="*/ 2931412 w 3381192"/>
                  <a:gd name="connsiteY16" fmla="*/ 1115455 h 2808645"/>
                  <a:gd name="connsiteX17" fmla="*/ 2927502 w 3381192"/>
                  <a:gd name="connsiteY17" fmla="*/ 1049156 h 2808645"/>
                  <a:gd name="connsiteX18" fmla="*/ 2932390 w 3381192"/>
                  <a:gd name="connsiteY18" fmla="*/ 1047262 h 2808645"/>
                  <a:gd name="connsiteX19" fmla="*/ 2967589 w 3381192"/>
                  <a:gd name="connsiteY19" fmla="*/ 1070940 h 2808645"/>
                  <a:gd name="connsiteX20" fmla="*/ 2993010 w 3381192"/>
                  <a:gd name="connsiteY20" fmla="*/ 1044420 h 2808645"/>
                  <a:gd name="connsiteX21" fmla="*/ 2949989 w 3381192"/>
                  <a:gd name="connsiteY21" fmla="*/ 984751 h 2808645"/>
                  <a:gd name="connsiteX22" fmla="*/ 2953900 w 3381192"/>
                  <a:gd name="connsiteY22" fmla="*/ 980015 h 2808645"/>
                  <a:gd name="connsiteX23" fmla="*/ 2993010 w 3381192"/>
                  <a:gd name="connsiteY23" fmla="*/ 983804 h 2808645"/>
                  <a:gd name="connsiteX24" fmla="*/ 2997899 w 3381192"/>
                  <a:gd name="connsiteY24" fmla="*/ 948760 h 2808645"/>
                  <a:gd name="connsiteX25" fmla="*/ 2954878 w 3381192"/>
                  <a:gd name="connsiteY25" fmla="*/ 907086 h 2808645"/>
                  <a:gd name="connsiteX26" fmla="*/ 2852215 w 3381192"/>
                  <a:gd name="connsiteY26" fmla="*/ 854047 h 2808645"/>
                  <a:gd name="connsiteX27" fmla="*/ 2855148 w 3381192"/>
                  <a:gd name="connsiteY27" fmla="*/ 848365 h 2808645"/>
                  <a:gd name="connsiteX28" fmla="*/ 2900124 w 3381192"/>
                  <a:gd name="connsiteY28" fmla="*/ 852153 h 2808645"/>
                  <a:gd name="connsiteX29" fmla="*/ 2923590 w 3381192"/>
                  <a:gd name="connsiteY29" fmla="*/ 816162 h 2808645"/>
                  <a:gd name="connsiteX30" fmla="*/ 2846349 w 3381192"/>
                  <a:gd name="connsiteY30" fmla="*/ 785854 h 2808645"/>
                  <a:gd name="connsiteX31" fmla="*/ 2845371 w 3381192"/>
                  <a:gd name="connsiteY31" fmla="*/ 780171 h 2808645"/>
                  <a:gd name="connsiteX32" fmla="*/ 2919679 w 3381192"/>
                  <a:gd name="connsiteY32" fmla="*/ 683564 h 2808645"/>
                  <a:gd name="connsiteX33" fmla="*/ 2911857 w 3381192"/>
                  <a:gd name="connsiteY33" fmla="*/ 652309 h 2808645"/>
                  <a:gd name="connsiteX34" fmla="*/ 2878614 w 3381192"/>
                  <a:gd name="connsiteY34" fmla="*/ 658939 h 2808645"/>
                  <a:gd name="connsiteX35" fmla="*/ 2831682 w 3381192"/>
                  <a:gd name="connsiteY35" fmla="*/ 699665 h 2808645"/>
                  <a:gd name="connsiteX36" fmla="*/ 2826793 w 3381192"/>
                  <a:gd name="connsiteY36" fmla="*/ 695877 h 2808645"/>
                  <a:gd name="connsiteX37" fmla="*/ 2846349 w 3381192"/>
                  <a:gd name="connsiteY37" fmla="*/ 622948 h 2808645"/>
                  <a:gd name="connsiteX38" fmla="*/ 2827771 w 3381192"/>
                  <a:gd name="connsiteY38" fmla="*/ 583169 h 2808645"/>
                  <a:gd name="connsiteX39" fmla="*/ 2790617 w 3381192"/>
                  <a:gd name="connsiteY39" fmla="*/ 613477 h 2808645"/>
                  <a:gd name="connsiteX40" fmla="*/ 2785728 w 3381192"/>
                  <a:gd name="connsiteY40" fmla="*/ 610635 h 2808645"/>
                  <a:gd name="connsiteX41" fmla="*/ 2772040 w 3381192"/>
                  <a:gd name="connsiteY41" fmla="*/ 539601 h 2808645"/>
                  <a:gd name="connsiteX42" fmla="*/ 2770085 w 3381192"/>
                  <a:gd name="connsiteY42" fmla="*/ 542442 h 2808645"/>
                  <a:gd name="connsiteX43" fmla="*/ 2743685 w 3381192"/>
                  <a:gd name="connsiteY43" fmla="*/ 622948 h 2808645"/>
                  <a:gd name="connsiteX44" fmla="*/ 2727064 w 3381192"/>
                  <a:gd name="connsiteY44" fmla="*/ 588851 h 2808645"/>
                  <a:gd name="connsiteX45" fmla="*/ 2720219 w 3381192"/>
                  <a:gd name="connsiteY45" fmla="*/ 580327 h 2808645"/>
                  <a:gd name="connsiteX46" fmla="*/ 2719241 w 3381192"/>
                  <a:gd name="connsiteY46" fmla="*/ 583169 h 2808645"/>
                  <a:gd name="connsiteX47" fmla="*/ 2715330 w 3381192"/>
                  <a:gd name="connsiteY47" fmla="*/ 636208 h 2808645"/>
                  <a:gd name="connsiteX48" fmla="*/ 2709464 w 3381192"/>
                  <a:gd name="connsiteY48" fmla="*/ 635261 h 2808645"/>
                  <a:gd name="connsiteX49" fmla="*/ 2681109 w 3381192"/>
                  <a:gd name="connsiteY49" fmla="*/ 577486 h 2808645"/>
                  <a:gd name="connsiteX50" fmla="*/ 2665466 w 3381192"/>
                  <a:gd name="connsiteY50" fmla="*/ 637155 h 2808645"/>
                  <a:gd name="connsiteX51" fmla="*/ 2659599 w 3381192"/>
                  <a:gd name="connsiteY51" fmla="*/ 637155 h 2808645"/>
                  <a:gd name="connsiteX52" fmla="*/ 2652755 w 3381192"/>
                  <a:gd name="connsiteY52" fmla="*/ 616318 h 2808645"/>
                  <a:gd name="connsiteX53" fmla="*/ 2611690 w 3381192"/>
                  <a:gd name="connsiteY53" fmla="*/ 585063 h 2808645"/>
                  <a:gd name="connsiteX54" fmla="*/ 2613645 w 3381192"/>
                  <a:gd name="connsiteY54" fmla="*/ 538653 h 2808645"/>
                  <a:gd name="connsiteX55" fmla="*/ 2604845 w 3381192"/>
                  <a:gd name="connsiteY55" fmla="*/ 535812 h 2808645"/>
                  <a:gd name="connsiteX56" fmla="*/ 2550092 w 3381192"/>
                  <a:gd name="connsiteY56" fmla="*/ 594534 h 2808645"/>
                  <a:gd name="connsiteX57" fmla="*/ 2556936 w 3381192"/>
                  <a:gd name="connsiteY57" fmla="*/ 495086 h 2808645"/>
                  <a:gd name="connsiteX58" fmla="*/ 2511960 w 3381192"/>
                  <a:gd name="connsiteY58" fmla="*/ 515922 h 2808645"/>
                  <a:gd name="connsiteX59" fmla="*/ 2505116 w 3381192"/>
                  <a:gd name="connsiteY59" fmla="*/ 505504 h 2808645"/>
                  <a:gd name="connsiteX60" fmla="*/ 2426896 w 3381192"/>
                  <a:gd name="connsiteY60" fmla="*/ 447729 h 2808645"/>
                  <a:gd name="connsiteX61" fmla="*/ 2418096 w 3381192"/>
                  <a:gd name="connsiteY61" fmla="*/ 499821 h 2808645"/>
                  <a:gd name="connsiteX62" fmla="*/ 2377031 w 3381192"/>
                  <a:gd name="connsiteY62" fmla="*/ 457200 h 2808645"/>
                  <a:gd name="connsiteX63" fmla="*/ 2326188 w 3381192"/>
                  <a:gd name="connsiteY63" fmla="*/ 432575 h 2808645"/>
                  <a:gd name="connsiteX64" fmla="*/ 2324232 w 3381192"/>
                  <a:gd name="connsiteY64" fmla="*/ 495086 h 2808645"/>
                  <a:gd name="connsiteX65" fmla="*/ 2334010 w 3381192"/>
                  <a:gd name="connsiteY65" fmla="*/ 525394 h 2808645"/>
                  <a:gd name="connsiteX66" fmla="*/ 2287078 w 3381192"/>
                  <a:gd name="connsiteY66" fmla="*/ 495086 h 2808645"/>
                  <a:gd name="connsiteX67" fmla="*/ 2236236 w 3381192"/>
                  <a:gd name="connsiteY67" fmla="*/ 474249 h 2808645"/>
                  <a:gd name="connsiteX68" fmla="*/ 2275345 w 3381192"/>
                  <a:gd name="connsiteY68" fmla="*/ 401320 h 2808645"/>
                  <a:gd name="connsiteX69" fmla="*/ 2263613 w 3381192"/>
                  <a:gd name="connsiteY69" fmla="*/ 352069 h 2808645"/>
                  <a:gd name="connsiteX70" fmla="*/ 2210814 w 3381192"/>
                  <a:gd name="connsiteY70" fmla="*/ 361540 h 2808645"/>
                  <a:gd name="connsiteX71" fmla="*/ 2136506 w 3381192"/>
                  <a:gd name="connsiteY71" fmla="*/ 424998 h 2808645"/>
                  <a:gd name="connsiteX72" fmla="*/ 2128683 w 3381192"/>
                  <a:gd name="connsiteY72" fmla="*/ 419315 h 2808645"/>
                  <a:gd name="connsiteX73" fmla="*/ 2159971 w 3381192"/>
                  <a:gd name="connsiteY73" fmla="*/ 303765 h 2808645"/>
                  <a:gd name="connsiteX74" fmla="*/ 2129661 w 3381192"/>
                  <a:gd name="connsiteY74" fmla="*/ 241255 h 2808645"/>
                  <a:gd name="connsiteX75" fmla="*/ 2070997 w 3381192"/>
                  <a:gd name="connsiteY75" fmla="*/ 288611 h 2808645"/>
                  <a:gd name="connsiteX76" fmla="*/ 2062197 w 3381192"/>
                  <a:gd name="connsiteY76" fmla="*/ 283876 h 2808645"/>
                  <a:gd name="connsiteX77" fmla="*/ 2040687 w 3381192"/>
                  <a:gd name="connsiteY77" fmla="*/ 171168 h 2808645"/>
                  <a:gd name="connsiteX78" fmla="*/ 2037753 w 3381192"/>
                  <a:gd name="connsiteY78" fmla="*/ 174956 h 2808645"/>
                  <a:gd name="connsiteX79" fmla="*/ 1995710 w 3381192"/>
                  <a:gd name="connsiteY79" fmla="*/ 301871 h 2808645"/>
                  <a:gd name="connsiteX80" fmla="*/ 1969311 w 3381192"/>
                  <a:gd name="connsiteY80" fmla="*/ 248832 h 2808645"/>
                  <a:gd name="connsiteX81" fmla="*/ 1957578 w 3381192"/>
                  <a:gd name="connsiteY81" fmla="*/ 234625 h 2808645"/>
                  <a:gd name="connsiteX82" fmla="*/ 1956601 w 3381192"/>
                  <a:gd name="connsiteY82" fmla="*/ 239361 h 2808645"/>
                  <a:gd name="connsiteX83" fmla="*/ 1949757 w 3381192"/>
                  <a:gd name="connsiteY83" fmla="*/ 323655 h 2808645"/>
                  <a:gd name="connsiteX84" fmla="*/ 1939979 w 3381192"/>
                  <a:gd name="connsiteY84" fmla="*/ 322708 h 2808645"/>
                  <a:gd name="connsiteX85" fmla="*/ 1895002 w 3381192"/>
                  <a:gd name="connsiteY85" fmla="*/ 231784 h 2808645"/>
                  <a:gd name="connsiteX86" fmla="*/ 1870559 w 3381192"/>
                  <a:gd name="connsiteY86" fmla="*/ 326497 h 2808645"/>
                  <a:gd name="connsiteX87" fmla="*/ 1860781 w 3381192"/>
                  <a:gd name="connsiteY87" fmla="*/ 326497 h 2808645"/>
                  <a:gd name="connsiteX88" fmla="*/ 1850026 w 3381192"/>
                  <a:gd name="connsiteY88" fmla="*/ 294294 h 2808645"/>
                  <a:gd name="connsiteX89" fmla="*/ 1785495 w 3381192"/>
                  <a:gd name="connsiteY89" fmla="*/ 244096 h 2808645"/>
                  <a:gd name="connsiteX90" fmla="*/ 1788429 w 3381192"/>
                  <a:gd name="connsiteY90" fmla="*/ 170220 h 2808645"/>
                  <a:gd name="connsiteX91" fmla="*/ 1773762 w 3381192"/>
                  <a:gd name="connsiteY91" fmla="*/ 166432 h 2808645"/>
                  <a:gd name="connsiteX92" fmla="*/ 1686743 w 3381192"/>
                  <a:gd name="connsiteY92" fmla="*/ 258303 h 2808645"/>
                  <a:gd name="connsiteX93" fmla="*/ 1697498 w 3381192"/>
                  <a:gd name="connsiteY93" fmla="*/ 101080 h 2808645"/>
                  <a:gd name="connsiteX94" fmla="*/ 1626122 w 3381192"/>
                  <a:gd name="connsiteY94" fmla="*/ 134229 h 2808645"/>
                  <a:gd name="connsiteX95" fmla="*/ 1615367 w 3381192"/>
                  <a:gd name="connsiteY95" fmla="*/ 118128 h 2808645"/>
                  <a:gd name="connsiteX96" fmla="*/ 1491194 w 3381192"/>
                  <a:gd name="connsiteY96" fmla="*/ 27204 h 2808645"/>
                  <a:gd name="connsiteX97" fmla="*/ 1476528 w 3381192"/>
                  <a:gd name="connsiteY97" fmla="*/ 109604 h 2808645"/>
                  <a:gd name="connsiteX98" fmla="*/ 1411019 w 3381192"/>
                  <a:gd name="connsiteY98" fmla="*/ 43305 h 2808645"/>
                  <a:gd name="connsiteX99" fmla="*/ 1329866 w 3381192"/>
                  <a:gd name="connsiteY99" fmla="*/ 3526 h 2808645"/>
                  <a:gd name="connsiteX100" fmla="*/ 1326933 w 3381192"/>
                  <a:gd name="connsiteY100" fmla="*/ 102974 h 2808645"/>
                  <a:gd name="connsiteX101" fmla="*/ 1341599 w 3381192"/>
                  <a:gd name="connsiteY101" fmla="*/ 151278 h 2808645"/>
                  <a:gd name="connsiteX102" fmla="*/ 1267290 w 3381192"/>
                  <a:gd name="connsiteY102" fmla="*/ 102974 h 2808645"/>
                  <a:gd name="connsiteX103" fmla="*/ 1115740 w 3381192"/>
                  <a:gd name="connsiteY103" fmla="*/ 76455 h 2808645"/>
                  <a:gd name="connsiteX104" fmla="*/ 1118673 w 3381192"/>
                  <a:gd name="connsiteY104" fmla="*/ 210000 h 2808645"/>
                  <a:gd name="connsiteX105" fmla="*/ 1124540 w 3381192"/>
                  <a:gd name="connsiteY105" fmla="*/ 226101 h 2808645"/>
                  <a:gd name="connsiteX106" fmla="*/ 1095207 w 3381192"/>
                  <a:gd name="connsiteY106" fmla="*/ 210947 h 2808645"/>
                  <a:gd name="connsiteX107" fmla="*/ 1074674 w 3381192"/>
                  <a:gd name="connsiteY107" fmla="*/ 217577 h 2808645"/>
                  <a:gd name="connsiteX108" fmla="*/ 1076630 w 3381192"/>
                  <a:gd name="connsiteY108" fmla="*/ 269669 h 2808645"/>
                  <a:gd name="connsiteX109" fmla="*/ 1123562 w 3381192"/>
                  <a:gd name="connsiteY109" fmla="*/ 336915 h 2808645"/>
                  <a:gd name="connsiteX110" fmla="*/ 1004277 w 3381192"/>
                  <a:gd name="connsiteY110" fmla="*/ 304713 h 2808645"/>
                  <a:gd name="connsiteX111" fmla="*/ 902591 w 3381192"/>
                  <a:gd name="connsiteY111" fmla="*/ 335968 h 2808645"/>
                  <a:gd name="connsiteX112" fmla="*/ 1002321 w 3381192"/>
                  <a:gd name="connsiteY112" fmla="*/ 426892 h 2808645"/>
                  <a:gd name="connsiteX113" fmla="*/ 735397 w 3381192"/>
                  <a:gd name="connsiteY113" fmla="*/ 499821 h 2808645"/>
                  <a:gd name="connsiteX114" fmla="*/ 941701 w 3381192"/>
                  <a:gd name="connsiteY114" fmla="*/ 600217 h 2808645"/>
                  <a:gd name="connsiteX115" fmla="*/ 794062 w 3381192"/>
                  <a:gd name="connsiteY115" fmla="*/ 622001 h 2808645"/>
                  <a:gd name="connsiteX116" fmla="*/ 699221 w 3381192"/>
                  <a:gd name="connsiteY116" fmla="*/ 671252 h 2808645"/>
                  <a:gd name="connsiteX117" fmla="*/ 803839 w 3381192"/>
                  <a:gd name="connsiteY117" fmla="*/ 731868 h 2808645"/>
                  <a:gd name="connsiteX118" fmla="*/ 727575 w 3381192"/>
                  <a:gd name="connsiteY118" fmla="*/ 773541 h 2808645"/>
                  <a:gd name="connsiteX119" fmla="*/ 796017 w 3381192"/>
                  <a:gd name="connsiteY119" fmla="*/ 820898 h 2808645"/>
                  <a:gd name="connsiteX120" fmla="*/ 611224 w 3381192"/>
                  <a:gd name="connsiteY120" fmla="*/ 1013165 h 2808645"/>
                  <a:gd name="connsiteX121" fmla="*/ 617090 w 3381192"/>
                  <a:gd name="connsiteY121" fmla="*/ 1054839 h 2808645"/>
                  <a:gd name="connsiteX122" fmla="*/ 504649 w 3381192"/>
                  <a:gd name="connsiteY122" fmla="*/ 1046314 h 2808645"/>
                  <a:gd name="connsiteX123" fmla="*/ 507583 w 3381192"/>
                  <a:gd name="connsiteY123" fmla="*/ 1179860 h 2808645"/>
                  <a:gd name="connsiteX124" fmla="*/ 513449 w 3381192"/>
                  <a:gd name="connsiteY124" fmla="*/ 1196908 h 2808645"/>
                  <a:gd name="connsiteX125" fmla="*/ 484116 w 3381192"/>
                  <a:gd name="connsiteY125" fmla="*/ 1181754 h 2808645"/>
                  <a:gd name="connsiteX126" fmla="*/ 463584 w 3381192"/>
                  <a:gd name="connsiteY126" fmla="*/ 1188384 h 2808645"/>
                  <a:gd name="connsiteX127" fmla="*/ 465540 w 3381192"/>
                  <a:gd name="connsiteY127" fmla="*/ 1240476 h 2808645"/>
                  <a:gd name="connsiteX128" fmla="*/ 512471 w 3381192"/>
                  <a:gd name="connsiteY128" fmla="*/ 1307722 h 2808645"/>
                  <a:gd name="connsiteX129" fmla="*/ 393186 w 3381192"/>
                  <a:gd name="connsiteY129" fmla="*/ 1275520 h 2808645"/>
                  <a:gd name="connsiteX130" fmla="*/ 291501 w 3381192"/>
                  <a:gd name="connsiteY130" fmla="*/ 1306775 h 2808645"/>
                  <a:gd name="connsiteX131" fmla="*/ 391231 w 3381192"/>
                  <a:gd name="connsiteY131" fmla="*/ 1397699 h 2808645"/>
                  <a:gd name="connsiteX132" fmla="*/ 123329 w 3381192"/>
                  <a:gd name="connsiteY132" fmla="*/ 1470628 h 2808645"/>
                  <a:gd name="connsiteX133" fmla="*/ 330610 w 3381192"/>
                  <a:gd name="connsiteY133" fmla="*/ 1571024 h 2808645"/>
                  <a:gd name="connsiteX134" fmla="*/ 182972 w 3381192"/>
                  <a:gd name="connsiteY134" fmla="*/ 1592808 h 2808645"/>
                  <a:gd name="connsiteX135" fmla="*/ 88130 w 3381192"/>
                  <a:gd name="connsiteY135" fmla="*/ 1642059 h 2808645"/>
                  <a:gd name="connsiteX136" fmla="*/ 192749 w 3381192"/>
                  <a:gd name="connsiteY136" fmla="*/ 1702675 h 2808645"/>
                  <a:gd name="connsiteX137" fmla="*/ 116485 w 3381192"/>
                  <a:gd name="connsiteY137" fmla="*/ 1744348 h 2808645"/>
                  <a:gd name="connsiteX138" fmla="*/ 184927 w 3381192"/>
                  <a:gd name="connsiteY138" fmla="*/ 1791705 h 2808645"/>
                  <a:gd name="connsiteX139" fmla="*/ 133 w 3381192"/>
                  <a:gd name="connsiteY139" fmla="*/ 1983972 h 2808645"/>
                  <a:gd name="connsiteX140" fmla="*/ 102796 w 3381192"/>
                  <a:gd name="connsiteY140" fmla="*/ 2073949 h 2808645"/>
                  <a:gd name="connsiteX141" fmla="*/ 66620 w 3381192"/>
                  <a:gd name="connsiteY141" fmla="*/ 2126989 h 2808645"/>
                  <a:gd name="connsiteX142" fmla="*/ 111596 w 3381192"/>
                  <a:gd name="connsiteY142" fmla="*/ 2154455 h 2808645"/>
                  <a:gd name="connsiteX143" fmla="*/ 139951 w 3381192"/>
                  <a:gd name="connsiteY143" fmla="*/ 2193288 h 2808645"/>
                  <a:gd name="connsiteX144" fmla="*/ 98885 w 3381192"/>
                  <a:gd name="connsiteY144" fmla="*/ 2227384 h 2808645"/>
                  <a:gd name="connsiteX145" fmla="*/ 54886 w 3381192"/>
                  <a:gd name="connsiteY145" fmla="*/ 2291789 h 2808645"/>
                  <a:gd name="connsiteX146" fmla="*/ 137017 w 3381192"/>
                  <a:gd name="connsiteY146" fmla="*/ 2315467 h 2808645"/>
                  <a:gd name="connsiteX147" fmla="*/ 132128 w 3381192"/>
                  <a:gd name="connsiteY147" fmla="*/ 2377978 h 2808645"/>
                  <a:gd name="connsiteX148" fmla="*/ 246524 w 3381192"/>
                  <a:gd name="connsiteY148" fmla="*/ 2355247 h 2808645"/>
                  <a:gd name="connsiteX149" fmla="*/ 262169 w 3381192"/>
                  <a:gd name="connsiteY149" fmla="*/ 2347670 h 2808645"/>
                  <a:gd name="connsiteX150" fmla="*/ 232836 w 3381192"/>
                  <a:gd name="connsiteY150" fmla="*/ 2386502 h 2808645"/>
                  <a:gd name="connsiteX151" fmla="*/ 260213 w 3381192"/>
                  <a:gd name="connsiteY151" fmla="*/ 2471743 h 2808645"/>
                  <a:gd name="connsiteX152" fmla="*/ 274879 w 3381192"/>
                  <a:gd name="connsiteY152" fmla="*/ 2463219 h 2808645"/>
                  <a:gd name="connsiteX153" fmla="*/ 322789 w 3381192"/>
                  <a:gd name="connsiteY153" fmla="*/ 2564562 h 2808645"/>
                  <a:gd name="connsiteX154" fmla="*/ 379498 w 3381192"/>
                  <a:gd name="connsiteY154" fmla="*/ 2533307 h 2808645"/>
                  <a:gd name="connsiteX155" fmla="*/ 403941 w 3381192"/>
                  <a:gd name="connsiteY155" fmla="*/ 2550355 h 2808645"/>
                  <a:gd name="connsiteX156" fmla="*/ 461629 w 3381192"/>
                  <a:gd name="connsiteY156" fmla="*/ 2526677 h 2808645"/>
                  <a:gd name="connsiteX157" fmla="*/ 472384 w 3381192"/>
                  <a:gd name="connsiteY157" fmla="*/ 2515312 h 2808645"/>
                  <a:gd name="connsiteX158" fmla="*/ 466517 w 3381192"/>
                  <a:gd name="connsiteY158" fmla="*/ 2523835 h 2808645"/>
                  <a:gd name="connsiteX159" fmla="*/ 449895 w 3381192"/>
                  <a:gd name="connsiteY159" fmla="*/ 2550355 h 2808645"/>
                  <a:gd name="connsiteX160" fmla="*/ 554514 w 3381192"/>
                  <a:gd name="connsiteY160" fmla="*/ 2558879 h 2808645"/>
                  <a:gd name="connsiteX161" fmla="*/ 508560 w 3381192"/>
                  <a:gd name="connsiteY161" fmla="*/ 2680112 h 2808645"/>
                  <a:gd name="connsiteX162" fmla="*/ 621979 w 3381192"/>
                  <a:gd name="connsiteY162" fmla="*/ 2644121 h 2808645"/>
                  <a:gd name="connsiteX163" fmla="*/ 635667 w 3381192"/>
                  <a:gd name="connsiteY163" fmla="*/ 2615707 h 2808645"/>
                  <a:gd name="connsiteX164" fmla="*/ 628823 w 3381192"/>
                  <a:gd name="connsiteY164" fmla="*/ 2656434 h 2808645"/>
                  <a:gd name="connsiteX165" fmla="*/ 649356 w 3381192"/>
                  <a:gd name="connsiteY165" fmla="*/ 2718944 h 2808645"/>
                  <a:gd name="connsiteX166" fmla="*/ 765707 w 3381192"/>
                  <a:gd name="connsiteY166" fmla="*/ 2626125 h 2808645"/>
                  <a:gd name="connsiteX167" fmla="*/ 784284 w 3381192"/>
                  <a:gd name="connsiteY167" fmla="*/ 2705684 h 2808645"/>
                  <a:gd name="connsiteX168" fmla="*/ 878147 w 3381192"/>
                  <a:gd name="connsiteY168" fmla="*/ 2744517 h 2808645"/>
                  <a:gd name="connsiteX169" fmla="*/ 870326 w 3381192"/>
                  <a:gd name="connsiteY169" fmla="*/ 2754935 h 2808645"/>
                  <a:gd name="connsiteX170" fmla="*/ 908458 w 3381192"/>
                  <a:gd name="connsiteY170" fmla="*/ 2711367 h 2808645"/>
                  <a:gd name="connsiteX171" fmla="*/ 917257 w 3381192"/>
                  <a:gd name="connsiteY171" fmla="*/ 2713261 h 2808645"/>
                  <a:gd name="connsiteX172" fmla="*/ 987655 w 3381192"/>
                  <a:gd name="connsiteY172" fmla="*/ 2801344 h 2808645"/>
                  <a:gd name="connsiteX173" fmla="*/ 1026765 w 3381192"/>
                  <a:gd name="connsiteY173" fmla="*/ 2806080 h 2808645"/>
                  <a:gd name="connsiteX174" fmla="*/ 1027743 w 3381192"/>
                  <a:gd name="connsiteY174" fmla="*/ 2751146 h 2808645"/>
                  <a:gd name="connsiteX175" fmla="*/ 1036542 w 3381192"/>
                  <a:gd name="connsiteY175" fmla="*/ 2745464 h 2808645"/>
                  <a:gd name="connsiteX176" fmla="*/ 1168538 w 3381192"/>
                  <a:gd name="connsiteY176" fmla="*/ 2762512 h 2808645"/>
                  <a:gd name="connsiteX177" fmla="*/ 1140183 w 3381192"/>
                  <a:gd name="connsiteY177" fmla="*/ 2616654 h 2808645"/>
                  <a:gd name="connsiteX178" fmla="*/ 1148005 w 3381192"/>
                  <a:gd name="connsiteY178" fmla="*/ 2611918 h 2808645"/>
                  <a:gd name="connsiteX179" fmla="*/ 1293689 w 3381192"/>
                  <a:gd name="connsiteY179" fmla="*/ 2633703 h 2808645"/>
                  <a:gd name="connsiteX180" fmla="*/ 1335732 w 3381192"/>
                  <a:gd name="connsiteY180" fmla="*/ 2594870 h 2808645"/>
                  <a:gd name="connsiteX181" fmla="*/ 1298578 w 3381192"/>
                  <a:gd name="connsiteY181" fmla="*/ 2524783 h 2808645"/>
                  <a:gd name="connsiteX182" fmla="*/ 1304444 w 3381192"/>
                  <a:gd name="connsiteY182" fmla="*/ 2517205 h 2808645"/>
                  <a:gd name="connsiteX183" fmla="*/ 1367020 w 3381192"/>
                  <a:gd name="connsiteY183" fmla="*/ 2519100 h 2808645"/>
                  <a:gd name="connsiteX184" fmla="*/ 1336710 w 3381192"/>
                  <a:gd name="connsiteY184" fmla="*/ 2465113 h 2808645"/>
                  <a:gd name="connsiteX185" fmla="*/ 1340621 w 3381192"/>
                  <a:gd name="connsiteY185" fmla="*/ 2455642 h 2808645"/>
                  <a:gd name="connsiteX186" fmla="*/ 1464794 w 3381192"/>
                  <a:gd name="connsiteY186" fmla="*/ 2413968 h 2808645"/>
                  <a:gd name="connsiteX187" fmla="*/ 1493149 w 3381192"/>
                  <a:gd name="connsiteY187" fmla="*/ 2367559 h 2808645"/>
                  <a:gd name="connsiteX188" fmla="*/ 1435463 w 3381192"/>
                  <a:gd name="connsiteY188" fmla="*/ 2321150 h 2808645"/>
                  <a:gd name="connsiteX189" fmla="*/ 1436440 w 3381192"/>
                  <a:gd name="connsiteY189" fmla="*/ 2311679 h 2808645"/>
                  <a:gd name="connsiteX190" fmla="*/ 1564525 w 3381192"/>
                  <a:gd name="connsiteY190" fmla="*/ 2249168 h 2808645"/>
                  <a:gd name="connsiteX191" fmla="*/ 1611456 w 3381192"/>
                  <a:gd name="connsiteY191" fmla="*/ 2201812 h 2808645"/>
                  <a:gd name="connsiteX192" fmla="*/ 1569414 w 3381192"/>
                  <a:gd name="connsiteY192" fmla="*/ 2170556 h 2808645"/>
                  <a:gd name="connsiteX193" fmla="*/ 1570391 w 3381192"/>
                  <a:gd name="connsiteY193" fmla="*/ 2160138 h 2808645"/>
                  <a:gd name="connsiteX194" fmla="*/ 1623189 w 3381192"/>
                  <a:gd name="connsiteY194" fmla="*/ 2076791 h 2808645"/>
                  <a:gd name="connsiteX195" fmla="*/ 1631012 w 3381192"/>
                  <a:gd name="connsiteY195" fmla="*/ 2070161 h 2808645"/>
                  <a:gd name="connsiteX196" fmla="*/ 1675010 w 3381192"/>
                  <a:gd name="connsiteY196" fmla="*/ 2101416 h 2808645"/>
                  <a:gd name="connsiteX197" fmla="*/ 1680877 w 3381192"/>
                  <a:gd name="connsiteY197" fmla="*/ 2051218 h 2808645"/>
                  <a:gd name="connsiteX198" fmla="*/ 1675010 w 3381192"/>
                  <a:gd name="connsiteY198" fmla="*/ 1944193 h 2808645"/>
                  <a:gd name="connsiteX199" fmla="*/ 1682832 w 3381192"/>
                  <a:gd name="connsiteY199" fmla="*/ 1940404 h 2808645"/>
                  <a:gd name="connsiteX200" fmla="*/ 1692609 w 3381192"/>
                  <a:gd name="connsiteY200" fmla="*/ 1947034 h 2808645"/>
                  <a:gd name="connsiteX201" fmla="*/ 1689676 w 3381192"/>
                  <a:gd name="connsiteY201" fmla="*/ 1956505 h 2808645"/>
                  <a:gd name="connsiteX202" fmla="*/ 1701409 w 3381192"/>
                  <a:gd name="connsiteY202" fmla="*/ 2059742 h 2808645"/>
                  <a:gd name="connsiteX203" fmla="*/ 1813850 w 3381192"/>
                  <a:gd name="connsiteY203" fmla="*/ 1983025 h 2808645"/>
                  <a:gd name="connsiteX204" fmla="*/ 1834383 w 3381192"/>
                  <a:gd name="connsiteY204" fmla="*/ 2251063 h 2808645"/>
                  <a:gd name="connsiteX205" fmla="*/ 1977133 w 3381192"/>
                  <a:gd name="connsiteY205" fmla="*/ 2074896 h 2808645"/>
                  <a:gd name="connsiteX206" fmla="*/ 1969311 w 3381192"/>
                  <a:gd name="connsiteY206" fmla="*/ 2219807 h 2808645"/>
                  <a:gd name="connsiteX207" fmla="*/ 1999621 w 3381192"/>
                  <a:gd name="connsiteY207" fmla="*/ 2319256 h 2808645"/>
                  <a:gd name="connsiteX208" fmla="*/ 2081752 w 3381192"/>
                  <a:gd name="connsiteY208" fmla="*/ 2232120 h 2808645"/>
                  <a:gd name="connsiteX209" fmla="*/ 2108151 w 3381192"/>
                  <a:gd name="connsiteY209" fmla="*/ 2313573 h 2808645"/>
                  <a:gd name="connsiteX210" fmla="*/ 2161927 w 3381192"/>
                  <a:gd name="connsiteY210" fmla="*/ 2275688 h 2808645"/>
                  <a:gd name="connsiteX211" fmla="*/ 2160949 w 3381192"/>
                  <a:gd name="connsiteY211" fmla="*/ 2285159 h 2808645"/>
                  <a:gd name="connsiteX212" fmla="*/ 2197126 w 3381192"/>
                  <a:gd name="connsiteY212" fmla="*/ 2339146 h 2808645"/>
                  <a:gd name="connsiteX213" fmla="*/ 2206903 w 3381192"/>
                  <a:gd name="connsiteY213" fmla="*/ 2359982 h 2808645"/>
                  <a:gd name="connsiteX214" fmla="*/ 2203970 w 3381192"/>
                  <a:gd name="connsiteY214" fmla="*/ 2376083 h 2808645"/>
                  <a:gd name="connsiteX215" fmla="*/ 2226458 w 3381192"/>
                  <a:gd name="connsiteY215" fmla="*/ 2393132 h 2808645"/>
                  <a:gd name="connsiteX216" fmla="*/ 2230369 w 3381192"/>
                  <a:gd name="connsiteY216" fmla="*/ 2398814 h 2808645"/>
                  <a:gd name="connsiteX217" fmla="*/ 2246013 w 3381192"/>
                  <a:gd name="connsiteY217" fmla="*/ 2418704 h 2808645"/>
                  <a:gd name="connsiteX218" fmla="*/ 2247968 w 3381192"/>
                  <a:gd name="connsiteY218" fmla="*/ 2420599 h 2808645"/>
                  <a:gd name="connsiteX219" fmla="*/ 2225481 w 3381192"/>
                  <a:gd name="connsiteY219" fmla="*/ 2438594 h 2808645"/>
                  <a:gd name="connsiteX220" fmla="*/ 2197126 w 3381192"/>
                  <a:gd name="connsiteY220" fmla="*/ 2479321 h 2808645"/>
                  <a:gd name="connsiteX221" fmla="*/ 2248946 w 3381192"/>
                  <a:gd name="connsiteY221" fmla="*/ 2494475 h 2808645"/>
                  <a:gd name="connsiteX222" fmla="*/ 2246013 w 3381192"/>
                  <a:gd name="connsiteY222" fmla="*/ 2533307 h 2808645"/>
                  <a:gd name="connsiteX223" fmla="*/ 2318366 w 3381192"/>
                  <a:gd name="connsiteY223" fmla="*/ 2519100 h 2808645"/>
                  <a:gd name="connsiteX224" fmla="*/ 2328143 w 3381192"/>
                  <a:gd name="connsiteY224" fmla="*/ 2514364 h 2808645"/>
                  <a:gd name="connsiteX225" fmla="*/ 2309567 w 3381192"/>
                  <a:gd name="connsiteY225" fmla="*/ 2538990 h 2808645"/>
                  <a:gd name="connsiteX226" fmla="*/ 2327166 w 3381192"/>
                  <a:gd name="connsiteY226" fmla="*/ 2592976 h 2808645"/>
                  <a:gd name="connsiteX227" fmla="*/ 2335966 w 3381192"/>
                  <a:gd name="connsiteY227" fmla="*/ 2588240 h 2808645"/>
                  <a:gd name="connsiteX228" fmla="*/ 2366275 w 3381192"/>
                  <a:gd name="connsiteY228" fmla="*/ 2652645 h 2808645"/>
                  <a:gd name="connsiteX229" fmla="*/ 2402452 w 3381192"/>
                  <a:gd name="connsiteY229" fmla="*/ 2632755 h 2808645"/>
                  <a:gd name="connsiteX230" fmla="*/ 2418096 w 3381192"/>
                  <a:gd name="connsiteY230" fmla="*/ 2643174 h 2808645"/>
                  <a:gd name="connsiteX231" fmla="*/ 2455251 w 3381192"/>
                  <a:gd name="connsiteY231" fmla="*/ 2628020 h 2808645"/>
                  <a:gd name="connsiteX232" fmla="*/ 2462095 w 3381192"/>
                  <a:gd name="connsiteY232" fmla="*/ 2620443 h 2808645"/>
                  <a:gd name="connsiteX233" fmla="*/ 2458184 w 3381192"/>
                  <a:gd name="connsiteY233" fmla="*/ 2626125 h 2808645"/>
                  <a:gd name="connsiteX234" fmla="*/ 2447428 w 3381192"/>
                  <a:gd name="connsiteY234" fmla="*/ 2643174 h 2808645"/>
                  <a:gd name="connsiteX235" fmla="*/ 2512937 w 3381192"/>
                  <a:gd name="connsiteY235" fmla="*/ 2648857 h 2808645"/>
                  <a:gd name="connsiteX236" fmla="*/ 2484582 w 3381192"/>
                  <a:gd name="connsiteY236" fmla="*/ 2725574 h 2808645"/>
                  <a:gd name="connsiteX237" fmla="*/ 2555958 w 3381192"/>
                  <a:gd name="connsiteY237" fmla="*/ 2702843 h 2808645"/>
                  <a:gd name="connsiteX238" fmla="*/ 2564757 w 3381192"/>
                  <a:gd name="connsiteY238" fmla="*/ 2684847 h 2808645"/>
                  <a:gd name="connsiteX239" fmla="*/ 2560847 w 3381192"/>
                  <a:gd name="connsiteY239" fmla="*/ 2710420 h 2808645"/>
                  <a:gd name="connsiteX240" fmla="*/ 2573558 w 3381192"/>
                  <a:gd name="connsiteY240" fmla="*/ 2750199 h 2808645"/>
                  <a:gd name="connsiteX241" fmla="*/ 2646888 w 3381192"/>
                  <a:gd name="connsiteY241" fmla="*/ 2691477 h 2808645"/>
                  <a:gd name="connsiteX242" fmla="*/ 2658622 w 3381192"/>
                  <a:gd name="connsiteY242" fmla="*/ 2742623 h 2808645"/>
                  <a:gd name="connsiteX243" fmla="*/ 2718264 w 3381192"/>
                  <a:gd name="connsiteY243" fmla="*/ 2767247 h 2808645"/>
                  <a:gd name="connsiteX244" fmla="*/ 2713375 w 3381192"/>
                  <a:gd name="connsiteY244" fmla="*/ 2773877 h 2808645"/>
                  <a:gd name="connsiteX245" fmla="*/ 2737819 w 3381192"/>
                  <a:gd name="connsiteY245" fmla="*/ 2746410 h 2808645"/>
                  <a:gd name="connsiteX246" fmla="*/ 2743685 w 3381192"/>
                  <a:gd name="connsiteY246" fmla="*/ 2747358 h 2808645"/>
                  <a:gd name="connsiteX247" fmla="*/ 2787684 w 3381192"/>
                  <a:gd name="connsiteY247" fmla="*/ 2803239 h 2808645"/>
                  <a:gd name="connsiteX248" fmla="*/ 2813105 w 3381192"/>
                  <a:gd name="connsiteY248" fmla="*/ 2806080 h 2808645"/>
                  <a:gd name="connsiteX249" fmla="*/ 2814083 w 3381192"/>
                  <a:gd name="connsiteY249" fmla="*/ 2771036 h 2808645"/>
                  <a:gd name="connsiteX250" fmla="*/ 2819949 w 3381192"/>
                  <a:gd name="connsiteY250" fmla="*/ 2767247 h 2808645"/>
                  <a:gd name="connsiteX251" fmla="*/ 2903058 w 3381192"/>
                  <a:gd name="connsiteY251" fmla="*/ 2778613 h 2808645"/>
                  <a:gd name="connsiteX252" fmla="*/ 2885458 w 3381192"/>
                  <a:gd name="connsiteY252" fmla="*/ 2685795 h 2808645"/>
                  <a:gd name="connsiteX253" fmla="*/ 2890347 w 3381192"/>
                  <a:gd name="connsiteY253" fmla="*/ 2682953 h 2808645"/>
                  <a:gd name="connsiteX254" fmla="*/ 2982255 w 3381192"/>
                  <a:gd name="connsiteY254" fmla="*/ 2696213 h 2808645"/>
                  <a:gd name="connsiteX255" fmla="*/ 3008654 w 3381192"/>
                  <a:gd name="connsiteY255" fmla="*/ 2671588 h 2808645"/>
                  <a:gd name="connsiteX256" fmla="*/ 2985188 w 3381192"/>
                  <a:gd name="connsiteY256" fmla="*/ 2627072 h 2808645"/>
                  <a:gd name="connsiteX257" fmla="*/ 2989099 w 3381192"/>
                  <a:gd name="connsiteY257" fmla="*/ 2622337 h 2808645"/>
                  <a:gd name="connsiteX258" fmla="*/ 3028209 w 3381192"/>
                  <a:gd name="connsiteY258" fmla="*/ 2623284 h 2808645"/>
                  <a:gd name="connsiteX259" fmla="*/ 3008654 w 3381192"/>
                  <a:gd name="connsiteY259" fmla="*/ 2589187 h 2808645"/>
                  <a:gd name="connsiteX260" fmla="*/ 3010610 w 3381192"/>
                  <a:gd name="connsiteY260" fmla="*/ 2583505 h 2808645"/>
                  <a:gd name="connsiteX261" fmla="*/ 3088829 w 3381192"/>
                  <a:gd name="connsiteY261" fmla="*/ 2556985 h 2808645"/>
                  <a:gd name="connsiteX262" fmla="*/ 3106428 w 3381192"/>
                  <a:gd name="connsiteY262" fmla="*/ 2527624 h 2808645"/>
                  <a:gd name="connsiteX263" fmla="*/ 3069274 w 3381192"/>
                  <a:gd name="connsiteY263" fmla="*/ 2498263 h 2808645"/>
                  <a:gd name="connsiteX264" fmla="*/ 3070252 w 3381192"/>
                  <a:gd name="connsiteY264" fmla="*/ 2492580 h 2808645"/>
                  <a:gd name="connsiteX265" fmla="*/ 3151404 w 3381192"/>
                  <a:gd name="connsiteY265" fmla="*/ 2452801 h 2808645"/>
                  <a:gd name="connsiteX266" fmla="*/ 3180737 w 3381192"/>
                  <a:gd name="connsiteY266" fmla="*/ 2423440 h 2808645"/>
                  <a:gd name="connsiteX267" fmla="*/ 3153360 w 3381192"/>
                  <a:gd name="connsiteY267" fmla="*/ 2403550 h 2808645"/>
                  <a:gd name="connsiteX268" fmla="*/ 3154338 w 3381192"/>
                  <a:gd name="connsiteY268" fmla="*/ 2396920 h 2808645"/>
                  <a:gd name="connsiteX269" fmla="*/ 3187581 w 3381192"/>
                  <a:gd name="connsiteY269" fmla="*/ 2343881 h 2808645"/>
                  <a:gd name="connsiteX270" fmla="*/ 3192470 w 3381192"/>
                  <a:gd name="connsiteY270" fmla="*/ 2340092 h 2808645"/>
                  <a:gd name="connsiteX271" fmla="*/ 3220825 w 3381192"/>
                  <a:gd name="connsiteY271" fmla="*/ 2359982 h 2808645"/>
                  <a:gd name="connsiteX272" fmla="*/ 3224735 w 3381192"/>
                  <a:gd name="connsiteY272" fmla="*/ 2328727 h 2808645"/>
                  <a:gd name="connsiteX273" fmla="*/ 3220825 w 3381192"/>
                  <a:gd name="connsiteY273" fmla="*/ 2260534 h 2808645"/>
                  <a:gd name="connsiteX274" fmla="*/ 3225713 w 3381192"/>
                  <a:gd name="connsiteY274" fmla="*/ 2258639 h 2808645"/>
                  <a:gd name="connsiteX275" fmla="*/ 3259934 w 3381192"/>
                  <a:gd name="connsiteY275" fmla="*/ 2282318 h 2808645"/>
                  <a:gd name="connsiteX276" fmla="*/ 3286334 w 3381192"/>
                  <a:gd name="connsiteY276" fmla="*/ 2255798 h 2808645"/>
                  <a:gd name="connsiteX277" fmla="*/ 3243313 w 3381192"/>
                  <a:gd name="connsiteY277" fmla="*/ 2196129 h 2808645"/>
                  <a:gd name="connsiteX278" fmla="*/ 3247224 w 3381192"/>
                  <a:gd name="connsiteY278" fmla="*/ 2191393 h 2808645"/>
                  <a:gd name="connsiteX279" fmla="*/ 3286334 w 3381192"/>
                  <a:gd name="connsiteY279" fmla="*/ 2195182 h 2808645"/>
                  <a:gd name="connsiteX280" fmla="*/ 3291222 w 3381192"/>
                  <a:gd name="connsiteY280" fmla="*/ 2160138 h 2808645"/>
                  <a:gd name="connsiteX281" fmla="*/ 3248202 w 3381192"/>
                  <a:gd name="connsiteY281" fmla="*/ 2118464 h 2808645"/>
                  <a:gd name="connsiteX282" fmla="*/ 3151404 w 3381192"/>
                  <a:gd name="connsiteY282" fmla="*/ 2068267 h 2808645"/>
                  <a:gd name="connsiteX283" fmla="*/ 3147494 w 3381192"/>
                  <a:gd name="connsiteY283" fmla="*/ 2059742 h 2808645"/>
                  <a:gd name="connsiteX284" fmla="*/ 3148471 w 3381192"/>
                  <a:gd name="connsiteY284" fmla="*/ 2059742 h 2808645"/>
                  <a:gd name="connsiteX285" fmla="*/ 3193447 w 3381192"/>
                  <a:gd name="connsiteY285" fmla="*/ 2063531 h 2808645"/>
                  <a:gd name="connsiteX286" fmla="*/ 3216914 w 3381192"/>
                  <a:gd name="connsiteY286" fmla="*/ 2027540 h 2808645"/>
                  <a:gd name="connsiteX287" fmla="*/ 3189537 w 3381192"/>
                  <a:gd name="connsiteY287" fmla="*/ 2011439 h 2808645"/>
                  <a:gd name="connsiteX288" fmla="*/ 3199314 w 3381192"/>
                  <a:gd name="connsiteY288" fmla="*/ 2003862 h 2808645"/>
                  <a:gd name="connsiteX289" fmla="*/ 3190514 w 3381192"/>
                  <a:gd name="connsiteY289" fmla="*/ 1939457 h 2808645"/>
                  <a:gd name="connsiteX290" fmla="*/ 3213003 w 3381192"/>
                  <a:gd name="connsiteY290" fmla="*/ 1895889 h 2808645"/>
                  <a:gd name="connsiteX291" fmla="*/ 3212025 w 3381192"/>
                  <a:gd name="connsiteY291" fmla="*/ 1874105 h 2808645"/>
                  <a:gd name="connsiteX292" fmla="*/ 3213981 w 3381192"/>
                  <a:gd name="connsiteY292" fmla="*/ 1873158 h 2808645"/>
                  <a:gd name="connsiteX293" fmla="*/ 3272645 w 3381192"/>
                  <a:gd name="connsiteY293" fmla="*/ 1791705 h 2808645"/>
                  <a:gd name="connsiteX294" fmla="*/ 3281445 w 3381192"/>
                  <a:gd name="connsiteY294" fmla="*/ 1801176 h 2808645"/>
                  <a:gd name="connsiteX295" fmla="*/ 3244291 w 3381192"/>
                  <a:gd name="connsiteY295" fmla="*/ 1755714 h 2808645"/>
                  <a:gd name="connsiteX296" fmla="*/ 3248202 w 3381192"/>
                  <a:gd name="connsiteY296" fmla="*/ 1747190 h 2808645"/>
                  <a:gd name="connsiteX297" fmla="*/ 3350864 w 3381192"/>
                  <a:gd name="connsiteY297" fmla="*/ 1697939 h 2808645"/>
                  <a:gd name="connsiteX298" fmla="*/ 3363576 w 3381192"/>
                  <a:gd name="connsiteY298" fmla="*/ 1661948 h 2808645"/>
                  <a:gd name="connsiteX299" fmla="*/ 3306866 w 3381192"/>
                  <a:gd name="connsiteY299" fmla="*/ 1656265 h 2808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</a:cxnLst>
                <a:rect l="l" t="t" r="r" b="b"/>
                <a:pathLst>
                  <a:path w="3381192" h="2808645">
                    <a:moveTo>
                      <a:pt x="3306866" y="1656265"/>
                    </a:moveTo>
                    <a:cubicBezTo>
                      <a:pt x="3301000" y="1657213"/>
                      <a:pt x="3298066" y="1649635"/>
                      <a:pt x="3302955" y="1646794"/>
                    </a:cubicBezTo>
                    <a:cubicBezTo>
                      <a:pt x="3344998" y="1626905"/>
                      <a:pt x="3428106" y="1550187"/>
                      <a:pt x="3346953" y="1525562"/>
                    </a:cubicBezTo>
                    <a:cubicBezTo>
                      <a:pt x="3299044" y="1510408"/>
                      <a:pt x="3243313" y="1521773"/>
                      <a:pt x="3193447" y="1522720"/>
                    </a:cubicBezTo>
                    <a:cubicBezTo>
                      <a:pt x="3188559" y="1522720"/>
                      <a:pt x="3186603" y="1517038"/>
                      <a:pt x="3189537" y="1514196"/>
                    </a:cubicBezTo>
                    <a:cubicBezTo>
                      <a:pt x="3227669" y="1481994"/>
                      <a:pt x="3247224" y="1428955"/>
                      <a:pt x="3240380" y="1380651"/>
                    </a:cubicBezTo>
                    <a:cubicBezTo>
                      <a:pt x="3237446" y="1361709"/>
                      <a:pt x="3228646" y="1341819"/>
                      <a:pt x="3209092" y="1333294"/>
                    </a:cubicBezTo>
                    <a:cubicBezTo>
                      <a:pt x="3182693" y="1321929"/>
                      <a:pt x="3151404" y="1340872"/>
                      <a:pt x="3130872" y="1354131"/>
                    </a:cubicBezTo>
                    <a:cubicBezTo>
                      <a:pt x="3126961" y="1356973"/>
                      <a:pt x="3121095" y="1351290"/>
                      <a:pt x="3124028" y="1347501"/>
                    </a:cubicBezTo>
                    <a:cubicBezTo>
                      <a:pt x="3134783" y="1331400"/>
                      <a:pt x="3147494" y="1308669"/>
                      <a:pt x="3138694" y="1288780"/>
                    </a:cubicBezTo>
                    <a:cubicBezTo>
                      <a:pt x="3126961" y="1262260"/>
                      <a:pt x="3088829" y="1296356"/>
                      <a:pt x="3078074" y="1306775"/>
                    </a:cubicBezTo>
                    <a:cubicBezTo>
                      <a:pt x="3074163" y="1310564"/>
                      <a:pt x="3069274" y="1305828"/>
                      <a:pt x="3069274" y="1302039"/>
                    </a:cubicBezTo>
                    <a:cubicBezTo>
                      <a:pt x="3077096" y="1260366"/>
                      <a:pt x="3070252" y="1213956"/>
                      <a:pt x="3051675" y="1176071"/>
                    </a:cubicBezTo>
                    <a:cubicBezTo>
                      <a:pt x="3043853" y="1159970"/>
                      <a:pt x="3030164" y="1141975"/>
                      <a:pt x="3010610" y="1140080"/>
                    </a:cubicBezTo>
                    <a:cubicBezTo>
                      <a:pt x="2984210" y="1137239"/>
                      <a:pt x="2963678" y="1168494"/>
                      <a:pt x="2951945" y="1185543"/>
                    </a:cubicBezTo>
                    <a:cubicBezTo>
                      <a:pt x="2949011" y="1189331"/>
                      <a:pt x="2942167" y="1187437"/>
                      <a:pt x="2942167" y="1182701"/>
                    </a:cubicBezTo>
                    <a:cubicBezTo>
                      <a:pt x="2943145" y="1160917"/>
                      <a:pt x="2938257" y="1138186"/>
                      <a:pt x="2931412" y="1115455"/>
                    </a:cubicBezTo>
                    <a:cubicBezTo>
                      <a:pt x="2930435" y="1093671"/>
                      <a:pt x="2925546" y="1070940"/>
                      <a:pt x="2927502" y="1049156"/>
                    </a:cubicBezTo>
                    <a:cubicBezTo>
                      <a:pt x="2927502" y="1047262"/>
                      <a:pt x="2930435" y="1045368"/>
                      <a:pt x="2932390" y="1047262"/>
                    </a:cubicBezTo>
                    <a:cubicBezTo>
                      <a:pt x="2944123" y="1054839"/>
                      <a:pt x="2953900" y="1065257"/>
                      <a:pt x="2967589" y="1070940"/>
                    </a:cubicBezTo>
                    <a:cubicBezTo>
                      <a:pt x="2988121" y="1081358"/>
                      <a:pt x="2997899" y="1060522"/>
                      <a:pt x="2993010" y="1044420"/>
                    </a:cubicBezTo>
                    <a:cubicBezTo>
                      <a:pt x="2987144" y="1022636"/>
                      <a:pt x="2968567" y="998958"/>
                      <a:pt x="2949989" y="984751"/>
                    </a:cubicBezTo>
                    <a:cubicBezTo>
                      <a:pt x="2947056" y="981910"/>
                      <a:pt x="2949989" y="977174"/>
                      <a:pt x="2953900" y="980015"/>
                    </a:cubicBezTo>
                    <a:cubicBezTo>
                      <a:pt x="2965633" y="987593"/>
                      <a:pt x="2980299" y="992328"/>
                      <a:pt x="2993010" y="983804"/>
                    </a:cubicBezTo>
                    <a:cubicBezTo>
                      <a:pt x="3003765" y="976227"/>
                      <a:pt x="3001810" y="959179"/>
                      <a:pt x="2997899" y="948760"/>
                    </a:cubicBezTo>
                    <a:cubicBezTo>
                      <a:pt x="2990077" y="930765"/>
                      <a:pt x="2970522" y="917505"/>
                      <a:pt x="2954878" y="907086"/>
                    </a:cubicBezTo>
                    <a:cubicBezTo>
                      <a:pt x="2922612" y="886250"/>
                      <a:pt x="2885458" y="873937"/>
                      <a:pt x="2852215" y="854047"/>
                    </a:cubicBezTo>
                    <a:cubicBezTo>
                      <a:pt x="2849282" y="852153"/>
                      <a:pt x="2852215" y="847418"/>
                      <a:pt x="2855148" y="848365"/>
                    </a:cubicBezTo>
                    <a:cubicBezTo>
                      <a:pt x="2868836" y="854047"/>
                      <a:pt x="2885458" y="854047"/>
                      <a:pt x="2900124" y="852153"/>
                    </a:cubicBezTo>
                    <a:cubicBezTo>
                      <a:pt x="2918701" y="849312"/>
                      <a:pt x="2938257" y="834158"/>
                      <a:pt x="2923590" y="816162"/>
                    </a:cubicBezTo>
                    <a:cubicBezTo>
                      <a:pt x="2906968" y="796273"/>
                      <a:pt x="2869814" y="794378"/>
                      <a:pt x="2846349" y="785854"/>
                    </a:cubicBezTo>
                    <a:cubicBezTo>
                      <a:pt x="2844393" y="784907"/>
                      <a:pt x="2843415" y="782065"/>
                      <a:pt x="2845371" y="780171"/>
                    </a:cubicBezTo>
                    <a:cubicBezTo>
                      <a:pt x="2875680" y="755546"/>
                      <a:pt x="2908924" y="721449"/>
                      <a:pt x="2919679" y="683564"/>
                    </a:cubicBezTo>
                    <a:cubicBezTo>
                      <a:pt x="2922612" y="672199"/>
                      <a:pt x="2921635" y="660833"/>
                      <a:pt x="2911857" y="652309"/>
                    </a:cubicBezTo>
                    <a:cubicBezTo>
                      <a:pt x="2902080" y="643785"/>
                      <a:pt x="2887414" y="652309"/>
                      <a:pt x="2878614" y="658939"/>
                    </a:cubicBezTo>
                    <a:cubicBezTo>
                      <a:pt x="2861015" y="670304"/>
                      <a:pt x="2849282" y="688300"/>
                      <a:pt x="2831682" y="699665"/>
                    </a:cubicBezTo>
                    <a:cubicBezTo>
                      <a:pt x="2828749" y="701560"/>
                      <a:pt x="2825816" y="699665"/>
                      <a:pt x="2826793" y="695877"/>
                    </a:cubicBezTo>
                    <a:cubicBezTo>
                      <a:pt x="2834615" y="671252"/>
                      <a:pt x="2843415" y="647573"/>
                      <a:pt x="2846349" y="622948"/>
                    </a:cubicBezTo>
                    <a:cubicBezTo>
                      <a:pt x="2847326" y="614424"/>
                      <a:pt x="2846349" y="576539"/>
                      <a:pt x="2827771" y="583169"/>
                    </a:cubicBezTo>
                    <a:cubicBezTo>
                      <a:pt x="2813105" y="588851"/>
                      <a:pt x="2802350" y="604006"/>
                      <a:pt x="2790617" y="613477"/>
                    </a:cubicBezTo>
                    <a:cubicBezTo>
                      <a:pt x="2788661" y="615371"/>
                      <a:pt x="2784750" y="613477"/>
                      <a:pt x="2785728" y="610635"/>
                    </a:cubicBezTo>
                    <a:cubicBezTo>
                      <a:pt x="2786706" y="587904"/>
                      <a:pt x="2798439" y="550019"/>
                      <a:pt x="2772040" y="539601"/>
                    </a:cubicBezTo>
                    <a:cubicBezTo>
                      <a:pt x="2771062" y="540548"/>
                      <a:pt x="2770085" y="541495"/>
                      <a:pt x="2770085" y="542442"/>
                    </a:cubicBezTo>
                    <a:cubicBezTo>
                      <a:pt x="2754440" y="566120"/>
                      <a:pt x="2745641" y="594534"/>
                      <a:pt x="2743685" y="622948"/>
                    </a:cubicBezTo>
                    <a:cubicBezTo>
                      <a:pt x="2739774" y="611582"/>
                      <a:pt x="2733908" y="600217"/>
                      <a:pt x="2727064" y="588851"/>
                    </a:cubicBezTo>
                    <a:cubicBezTo>
                      <a:pt x="2726086" y="586957"/>
                      <a:pt x="2723152" y="584116"/>
                      <a:pt x="2720219" y="580327"/>
                    </a:cubicBezTo>
                    <a:cubicBezTo>
                      <a:pt x="2720219" y="581274"/>
                      <a:pt x="2720219" y="582221"/>
                      <a:pt x="2719241" y="583169"/>
                    </a:cubicBezTo>
                    <a:cubicBezTo>
                      <a:pt x="2716308" y="601164"/>
                      <a:pt x="2719241" y="619160"/>
                      <a:pt x="2715330" y="636208"/>
                    </a:cubicBezTo>
                    <a:cubicBezTo>
                      <a:pt x="2714353" y="639996"/>
                      <a:pt x="2709464" y="638102"/>
                      <a:pt x="2709464" y="635261"/>
                    </a:cubicBezTo>
                    <a:cubicBezTo>
                      <a:pt x="2703598" y="615371"/>
                      <a:pt x="2699687" y="589798"/>
                      <a:pt x="2681109" y="577486"/>
                    </a:cubicBezTo>
                    <a:cubicBezTo>
                      <a:pt x="2672310" y="596428"/>
                      <a:pt x="2671332" y="617265"/>
                      <a:pt x="2665466" y="637155"/>
                    </a:cubicBezTo>
                    <a:cubicBezTo>
                      <a:pt x="2664488" y="639996"/>
                      <a:pt x="2660577" y="639996"/>
                      <a:pt x="2659599" y="637155"/>
                    </a:cubicBezTo>
                    <a:cubicBezTo>
                      <a:pt x="2656666" y="630525"/>
                      <a:pt x="2654711" y="623895"/>
                      <a:pt x="2652755" y="616318"/>
                    </a:cubicBezTo>
                    <a:cubicBezTo>
                      <a:pt x="2641999" y="596428"/>
                      <a:pt x="2627334" y="580327"/>
                      <a:pt x="2611690" y="585063"/>
                    </a:cubicBezTo>
                    <a:cubicBezTo>
                      <a:pt x="2614623" y="568961"/>
                      <a:pt x="2617556" y="550966"/>
                      <a:pt x="2613645" y="538653"/>
                    </a:cubicBezTo>
                    <a:cubicBezTo>
                      <a:pt x="2612668" y="534865"/>
                      <a:pt x="2607779" y="533918"/>
                      <a:pt x="2604845" y="535812"/>
                    </a:cubicBezTo>
                    <a:cubicBezTo>
                      <a:pt x="2582357" y="551913"/>
                      <a:pt x="2566713" y="573697"/>
                      <a:pt x="2550092" y="594534"/>
                    </a:cubicBezTo>
                    <a:cubicBezTo>
                      <a:pt x="2567691" y="555702"/>
                      <a:pt x="2586268" y="504557"/>
                      <a:pt x="2556936" y="495086"/>
                    </a:cubicBezTo>
                    <a:cubicBezTo>
                      <a:pt x="2539337" y="489403"/>
                      <a:pt x="2521737" y="500768"/>
                      <a:pt x="2511960" y="515922"/>
                    </a:cubicBezTo>
                    <a:cubicBezTo>
                      <a:pt x="2510004" y="512134"/>
                      <a:pt x="2507071" y="509293"/>
                      <a:pt x="2505116" y="505504"/>
                    </a:cubicBezTo>
                    <a:cubicBezTo>
                      <a:pt x="2494360" y="491297"/>
                      <a:pt x="2450362" y="442994"/>
                      <a:pt x="2426896" y="447729"/>
                    </a:cubicBezTo>
                    <a:cubicBezTo>
                      <a:pt x="2405385" y="452465"/>
                      <a:pt x="2408318" y="476143"/>
                      <a:pt x="2418096" y="499821"/>
                    </a:cubicBezTo>
                    <a:cubicBezTo>
                      <a:pt x="2405385" y="485614"/>
                      <a:pt x="2391697" y="472354"/>
                      <a:pt x="2377031" y="457200"/>
                    </a:cubicBezTo>
                    <a:cubicBezTo>
                      <a:pt x="2369209" y="449623"/>
                      <a:pt x="2342810" y="422157"/>
                      <a:pt x="2326188" y="432575"/>
                    </a:cubicBezTo>
                    <a:cubicBezTo>
                      <a:pt x="2305656" y="445835"/>
                      <a:pt x="2321299" y="480878"/>
                      <a:pt x="2324232" y="495086"/>
                    </a:cubicBezTo>
                    <a:cubicBezTo>
                      <a:pt x="2326188" y="505504"/>
                      <a:pt x="2329121" y="515922"/>
                      <a:pt x="2334010" y="525394"/>
                    </a:cubicBezTo>
                    <a:cubicBezTo>
                      <a:pt x="2320321" y="513081"/>
                      <a:pt x="2305656" y="502663"/>
                      <a:pt x="2287078" y="495086"/>
                    </a:cubicBezTo>
                    <a:cubicBezTo>
                      <a:pt x="2277301" y="491297"/>
                      <a:pt x="2256768" y="479931"/>
                      <a:pt x="2236236" y="474249"/>
                    </a:cubicBezTo>
                    <a:cubicBezTo>
                      <a:pt x="2253835" y="451518"/>
                      <a:pt x="2267524" y="426892"/>
                      <a:pt x="2275345" y="401320"/>
                    </a:cubicBezTo>
                    <a:cubicBezTo>
                      <a:pt x="2280234" y="383324"/>
                      <a:pt x="2278279" y="364382"/>
                      <a:pt x="2263613" y="352069"/>
                    </a:cubicBezTo>
                    <a:cubicBezTo>
                      <a:pt x="2247968" y="338809"/>
                      <a:pt x="2224503" y="352069"/>
                      <a:pt x="2210814" y="361540"/>
                    </a:cubicBezTo>
                    <a:cubicBezTo>
                      <a:pt x="2183438" y="380483"/>
                      <a:pt x="2163882" y="407003"/>
                      <a:pt x="2136506" y="424998"/>
                    </a:cubicBezTo>
                    <a:cubicBezTo>
                      <a:pt x="2132594" y="427839"/>
                      <a:pt x="2126728" y="424051"/>
                      <a:pt x="2128683" y="419315"/>
                    </a:cubicBezTo>
                    <a:cubicBezTo>
                      <a:pt x="2140417" y="380483"/>
                      <a:pt x="2156061" y="343545"/>
                      <a:pt x="2159971" y="303765"/>
                    </a:cubicBezTo>
                    <a:cubicBezTo>
                      <a:pt x="2161927" y="289559"/>
                      <a:pt x="2159971" y="229890"/>
                      <a:pt x="2129661" y="241255"/>
                    </a:cubicBezTo>
                    <a:cubicBezTo>
                      <a:pt x="2106196" y="250726"/>
                      <a:pt x="2089574" y="273457"/>
                      <a:pt x="2070997" y="288611"/>
                    </a:cubicBezTo>
                    <a:cubicBezTo>
                      <a:pt x="2067086" y="291453"/>
                      <a:pt x="2062197" y="288611"/>
                      <a:pt x="2062197" y="283876"/>
                    </a:cubicBezTo>
                    <a:cubicBezTo>
                      <a:pt x="2063175" y="247885"/>
                      <a:pt x="2081752" y="189163"/>
                      <a:pt x="2040687" y="171168"/>
                    </a:cubicBezTo>
                    <a:cubicBezTo>
                      <a:pt x="2038731" y="173062"/>
                      <a:pt x="2037753" y="174956"/>
                      <a:pt x="2037753" y="174956"/>
                    </a:cubicBezTo>
                    <a:cubicBezTo>
                      <a:pt x="2012332" y="212841"/>
                      <a:pt x="1999621" y="257356"/>
                      <a:pt x="1995710" y="301871"/>
                    </a:cubicBezTo>
                    <a:cubicBezTo>
                      <a:pt x="1988866" y="283876"/>
                      <a:pt x="1981044" y="265881"/>
                      <a:pt x="1969311" y="248832"/>
                    </a:cubicBezTo>
                    <a:cubicBezTo>
                      <a:pt x="1967356" y="245991"/>
                      <a:pt x="1963445" y="240308"/>
                      <a:pt x="1957578" y="234625"/>
                    </a:cubicBezTo>
                    <a:cubicBezTo>
                      <a:pt x="1957578" y="236519"/>
                      <a:pt x="1956601" y="238414"/>
                      <a:pt x="1956601" y="239361"/>
                    </a:cubicBezTo>
                    <a:cubicBezTo>
                      <a:pt x="1952690" y="267774"/>
                      <a:pt x="1956601" y="296189"/>
                      <a:pt x="1949757" y="323655"/>
                    </a:cubicBezTo>
                    <a:cubicBezTo>
                      <a:pt x="1948779" y="329338"/>
                      <a:pt x="1940956" y="326497"/>
                      <a:pt x="1939979" y="322708"/>
                    </a:cubicBezTo>
                    <a:cubicBezTo>
                      <a:pt x="1930201" y="291453"/>
                      <a:pt x="1924335" y="251673"/>
                      <a:pt x="1895002" y="231784"/>
                    </a:cubicBezTo>
                    <a:cubicBezTo>
                      <a:pt x="1882292" y="262092"/>
                      <a:pt x="1879359" y="295241"/>
                      <a:pt x="1870559" y="326497"/>
                    </a:cubicBezTo>
                    <a:cubicBezTo>
                      <a:pt x="1869582" y="330285"/>
                      <a:pt x="1862737" y="330285"/>
                      <a:pt x="1860781" y="326497"/>
                    </a:cubicBezTo>
                    <a:cubicBezTo>
                      <a:pt x="1856870" y="316078"/>
                      <a:pt x="1852959" y="304713"/>
                      <a:pt x="1850026" y="294294"/>
                    </a:cubicBezTo>
                    <a:cubicBezTo>
                      <a:pt x="1832427" y="263039"/>
                      <a:pt x="1809939" y="237466"/>
                      <a:pt x="1785495" y="244096"/>
                    </a:cubicBezTo>
                    <a:cubicBezTo>
                      <a:pt x="1790384" y="218524"/>
                      <a:pt x="1794295" y="190110"/>
                      <a:pt x="1788429" y="170220"/>
                    </a:cubicBezTo>
                    <a:cubicBezTo>
                      <a:pt x="1786473" y="164537"/>
                      <a:pt x="1779628" y="161696"/>
                      <a:pt x="1773762" y="166432"/>
                    </a:cubicBezTo>
                    <a:cubicBezTo>
                      <a:pt x="1737585" y="192004"/>
                      <a:pt x="1713142" y="226101"/>
                      <a:pt x="1686743" y="258303"/>
                    </a:cubicBezTo>
                    <a:cubicBezTo>
                      <a:pt x="1715098" y="196740"/>
                      <a:pt x="1743452" y="115287"/>
                      <a:pt x="1697498" y="101080"/>
                    </a:cubicBezTo>
                    <a:cubicBezTo>
                      <a:pt x="1670121" y="92556"/>
                      <a:pt x="1642745" y="110551"/>
                      <a:pt x="1626122" y="134229"/>
                    </a:cubicBezTo>
                    <a:cubicBezTo>
                      <a:pt x="1623189" y="128547"/>
                      <a:pt x="1619278" y="123811"/>
                      <a:pt x="1615367" y="118128"/>
                    </a:cubicBezTo>
                    <a:cubicBezTo>
                      <a:pt x="1598746" y="95397"/>
                      <a:pt x="1529326" y="19627"/>
                      <a:pt x="1491194" y="27204"/>
                    </a:cubicBezTo>
                    <a:cubicBezTo>
                      <a:pt x="1456973" y="33834"/>
                      <a:pt x="1461861" y="71719"/>
                      <a:pt x="1476528" y="109604"/>
                    </a:cubicBezTo>
                    <a:cubicBezTo>
                      <a:pt x="1455995" y="86873"/>
                      <a:pt x="1435463" y="65089"/>
                      <a:pt x="1411019" y="43305"/>
                    </a:cubicBezTo>
                    <a:cubicBezTo>
                      <a:pt x="1398309" y="30992"/>
                      <a:pt x="1356265" y="-12576"/>
                      <a:pt x="1329866" y="3526"/>
                    </a:cubicBezTo>
                    <a:cubicBezTo>
                      <a:pt x="1297600" y="24362"/>
                      <a:pt x="1322044" y="80243"/>
                      <a:pt x="1326933" y="102974"/>
                    </a:cubicBezTo>
                    <a:cubicBezTo>
                      <a:pt x="1329866" y="120023"/>
                      <a:pt x="1335732" y="135177"/>
                      <a:pt x="1341599" y="151278"/>
                    </a:cubicBezTo>
                    <a:cubicBezTo>
                      <a:pt x="1320089" y="132335"/>
                      <a:pt x="1295645" y="115287"/>
                      <a:pt x="1267290" y="102974"/>
                    </a:cubicBezTo>
                    <a:cubicBezTo>
                      <a:pt x="1237958" y="90661"/>
                      <a:pt x="1151916" y="41411"/>
                      <a:pt x="1115740" y="76455"/>
                    </a:cubicBezTo>
                    <a:cubicBezTo>
                      <a:pt x="1081519" y="109604"/>
                      <a:pt x="1110851" y="177798"/>
                      <a:pt x="1118673" y="210000"/>
                    </a:cubicBezTo>
                    <a:cubicBezTo>
                      <a:pt x="1120629" y="215682"/>
                      <a:pt x="1122584" y="221365"/>
                      <a:pt x="1124540" y="226101"/>
                    </a:cubicBezTo>
                    <a:cubicBezTo>
                      <a:pt x="1114762" y="221365"/>
                      <a:pt x="1104985" y="215682"/>
                      <a:pt x="1095207" y="210947"/>
                    </a:cubicBezTo>
                    <a:cubicBezTo>
                      <a:pt x="1087386" y="207158"/>
                      <a:pt x="1080541" y="210947"/>
                      <a:pt x="1074674" y="217577"/>
                    </a:cubicBezTo>
                    <a:cubicBezTo>
                      <a:pt x="1058053" y="237466"/>
                      <a:pt x="1065875" y="249779"/>
                      <a:pt x="1076630" y="269669"/>
                    </a:cubicBezTo>
                    <a:cubicBezTo>
                      <a:pt x="1090319" y="293347"/>
                      <a:pt x="1105962" y="316078"/>
                      <a:pt x="1123562" y="336915"/>
                    </a:cubicBezTo>
                    <a:cubicBezTo>
                      <a:pt x="1086408" y="320814"/>
                      <a:pt x="1048276" y="307554"/>
                      <a:pt x="1004277" y="304713"/>
                    </a:cubicBezTo>
                    <a:cubicBezTo>
                      <a:pt x="974945" y="302819"/>
                      <a:pt x="921168" y="309448"/>
                      <a:pt x="902591" y="335968"/>
                    </a:cubicBezTo>
                    <a:cubicBezTo>
                      <a:pt x="879125" y="369117"/>
                      <a:pt x="940724" y="403214"/>
                      <a:pt x="1002321" y="426892"/>
                    </a:cubicBezTo>
                    <a:cubicBezTo>
                      <a:pt x="903569" y="417421"/>
                      <a:pt x="791128" y="421210"/>
                      <a:pt x="735397" y="499821"/>
                    </a:cubicBezTo>
                    <a:cubicBezTo>
                      <a:pt x="697265" y="552860"/>
                      <a:pt x="845882" y="583169"/>
                      <a:pt x="941701" y="600217"/>
                    </a:cubicBezTo>
                    <a:cubicBezTo>
                      <a:pt x="892814" y="605899"/>
                      <a:pt x="842949" y="609688"/>
                      <a:pt x="794062" y="622001"/>
                    </a:cubicBezTo>
                    <a:cubicBezTo>
                      <a:pt x="760818" y="629578"/>
                      <a:pt x="713887" y="638102"/>
                      <a:pt x="699221" y="671252"/>
                    </a:cubicBezTo>
                    <a:cubicBezTo>
                      <a:pt x="682598" y="710084"/>
                      <a:pt x="751041" y="724291"/>
                      <a:pt x="803839" y="731868"/>
                    </a:cubicBezTo>
                    <a:cubicBezTo>
                      <a:pt x="766685" y="737551"/>
                      <a:pt x="726597" y="748916"/>
                      <a:pt x="727575" y="773541"/>
                    </a:cubicBezTo>
                    <a:cubicBezTo>
                      <a:pt x="727575" y="800061"/>
                      <a:pt x="756907" y="814268"/>
                      <a:pt x="796017" y="820898"/>
                    </a:cubicBezTo>
                    <a:cubicBezTo>
                      <a:pt x="700198" y="863519"/>
                      <a:pt x="614157" y="930765"/>
                      <a:pt x="611224" y="1013165"/>
                    </a:cubicBezTo>
                    <a:cubicBezTo>
                      <a:pt x="610246" y="1029266"/>
                      <a:pt x="613179" y="1043473"/>
                      <a:pt x="617090" y="1054839"/>
                    </a:cubicBezTo>
                    <a:cubicBezTo>
                      <a:pt x="579936" y="1038738"/>
                      <a:pt x="530071" y="1021689"/>
                      <a:pt x="504649" y="1046314"/>
                    </a:cubicBezTo>
                    <a:cubicBezTo>
                      <a:pt x="470428" y="1079464"/>
                      <a:pt x="499761" y="1147657"/>
                      <a:pt x="507583" y="1179860"/>
                    </a:cubicBezTo>
                    <a:cubicBezTo>
                      <a:pt x="509538" y="1185543"/>
                      <a:pt x="511493" y="1191225"/>
                      <a:pt x="513449" y="1196908"/>
                    </a:cubicBezTo>
                    <a:cubicBezTo>
                      <a:pt x="503672" y="1192172"/>
                      <a:pt x="493894" y="1186490"/>
                      <a:pt x="484116" y="1181754"/>
                    </a:cubicBezTo>
                    <a:cubicBezTo>
                      <a:pt x="476295" y="1177965"/>
                      <a:pt x="469451" y="1182701"/>
                      <a:pt x="463584" y="1188384"/>
                    </a:cubicBezTo>
                    <a:cubicBezTo>
                      <a:pt x="446962" y="1208273"/>
                      <a:pt x="454784" y="1220586"/>
                      <a:pt x="465540" y="1240476"/>
                    </a:cubicBezTo>
                    <a:cubicBezTo>
                      <a:pt x="479228" y="1264154"/>
                      <a:pt x="494872" y="1286885"/>
                      <a:pt x="512471" y="1307722"/>
                    </a:cubicBezTo>
                    <a:cubicBezTo>
                      <a:pt x="475317" y="1291621"/>
                      <a:pt x="437185" y="1278361"/>
                      <a:pt x="393186" y="1275520"/>
                    </a:cubicBezTo>
                    <a:cubicBezTo>
                      <a:pt x="363854" y="1273626"/>
                      <a:pt x="310078" y="1280255"/>
                      <a:pt x="291501" y="1306775"/>
                    </a:cubicBezTo>
                    <a:cubicBezTo>
                      <a:pt x="268035" y="1339924"/>
                      <a:pt x="329633" y="1374021"/>
                      <a:pt x="391231" y="1397699"/>
                    </a:cubicBezTo>
                    <a:cubicBezTo>
                      <a:pt x="292478" y="1388228"/>
                      <a:pt x="180038" y="1392017"/>
                      <a:pt x="123329" y="1470628"/>
                    </a:cubicBezTo>
                    <a:cubicBezTo>
                      <a:pt x="85197" y="1523668"/>
                      <a:pt x="233814" y="1553976"/>
                      <a:pt x="330610" y="1571024"/>
                    </a:cubicBezTo>
                    <a:cubicBezTo>
                      <a:pt x="281723" y="1576706"/>
                      <a:pt x="231859" y="1580495"/>
                      <a:pt x="182972" y="1592808"/>
                    </a:cubicBezTo>
                    <a:cubicBezTo>
                      <a:pt x="149728" y="1600385"/>
                      <a:pt x="102796" y="1608909"/>
                      <a:pt x="88130" y="1642059"/>
                    </a:cubicBezTo>
                    <a:cubicBezTo>
                      <a:pt x="71508" y="1680891"/>
                      <a:pt x="139951" y="1695098"/>
                      <a:pt x="192749" y="1702675"/>
                    </a:cubicBezTo>
                    <a:cubicBezTo>
                      <a:pt x="155594" y="1708358"/>
                      <a:pt x="115507" y="1719723"/>
                      <a:pt x="116485" y="1744348"/>
                    </a:cubicBezTo>
                    <a:cubicBezTo>
                      <a:pt x="116485" y="1770868"/>
                      <a:pt x="145817" y="1785075"/>
                      <a:pt x="184927" y="1791705"/>
                    </a:cubicBezTo>
                    <a:cubicBezTo>
                      <a:pt x="89107" y="1834326"/>
                      <a:pt x="4044" y="1901572"/>
                      <a:pt x="133" y="1983972"/>
                    </a:cubicBezTo>
                    <a:cubicBezTo>
                      <a:pt x="-2800" y="2054059"/>
                      <a:pt x="43154" y="2076791"/>
                      <a:pt x="102796" y="2073949"/>
                    </a:cubicBezTo>
                    <a:cubicBezTo>
                      <a:pt x="82263" y="2088156"/>
                      <a:pt x="60753" y="2106152"/>
                      <a:pt x="66620" y="2126989"/>
                    </a:cubicBezTo>
                    <a:cubicBezTo>
                      <a:pt x="72486" y="2146878"/>
                      <a:pt x="89107" y="2154455"/>
                      <a:pt x="111596" y="2154455"/>
                    </a:cubicBezTo>
                    <a:cubicBezTo>
                      <a:pt x="95952" y="2181922"/>
                      <a:pt x="102796" y="2200864"/>
                      <a:pt x="139951" y="2193288"/>
                    </a:cubicBezTo>
                    <a:cubicBezTo>
                      <a:pt x="126262" y="2204653"/>
                      <a:pt x="112574" y="2216966"/>
                      <a:pt x="98885" y="2227384"/>
                    </a:cubicBezTo>
                    <a:cubicBezTo>
                      <a:pt x="75419" y="2245380"/>
                      <a:pt x="61731" y="2267164"/>
                      <a:pt x="54886" y="2291789"/>
                    </a:cubicBezTo>
                    <a:cubicBezTo>
                      <a:pt x="41198" y="2337251"/>
                      <a:pt x="91063" y="2330621"/>
                      <a:pt x="137017" y="2315467"/>
                    </a:cubicBezTo>
                    <a:cubicBezTo>
                      <a:pt x="111596" y="2337251"/>
                      <a:pt x="96929" y="2360929"/>
                      <a:pt x="132128" y="2377978"/>
                    </a:cubicBezTo>
                    <a:cubicBezTo>
                      <a:pt x="160483" y="2391238"/>
                      <a:pt x="220126" y="2368506"/>
                      <a:pt x="246524" y="2355247"/>
                    </a:cubicBezTo>
                    <a:cubicBezTo>
                      <a:pt x="252391" y="2353352"/>
                      <a:pt x="257280" y="2350511"/>
                      <a:pt x="262169" y="2347670"/>
                    </a:cubicBezTo>
                    <a:cubicBezTo>
                      <a:pt x="252391" y="2360929"/>
                      <a:pt x="243591" y="2373242"/>
                      <a:pt x="232836" y="2386502"/>
                    </a:cubicBezTo>
                    <a:cubicBezTo>
                      <a:pt x="208392" y="2415863"/>
                      <a:pt x="195682" y="2496369"/>
                      <a:pt x="260213" y="2471743"/>
                    </a:cubicBezTo>
                    <a:cubicBezTo>
                      <a:pt x="265102" y="2469849"/>
                      <a:pt x="269991" y="2467008"/>
                      <a:pt x="274879" y="2463219"/>
                    </a:cubicBezTo>
                    <a:cubicBezTo>
                      <a:pt x="276835" y="2504893"/>
                      <a:pt x="292478" y="2549408"/>
                      <a:pt x="322789" y="2564562"/>
                    </a:cubicBezTo>
                    <a:cubicBezTo>
                      <a:pt x="354077" y="2580663"/>
                      <a:pt x="370698" y="2561721"/>
                      <a:pt x="379498" y="2533307"/>
                    </a:cubicBezTo>
                    <a:cubicBezTo>
                      <a:pt x="384387" y="2543725"/>
                      <a:pt x="392209" y="2550355"/>
                      <a:pt x="403941" y="2550355"/>
                    </a:cubicBezTo>
                    <a:cubicBezTo>
                      <a:pt x="427408" y="2549408"/>
                      <a:pt x="443051" y="2538990"/>
                      <a:pt x="461629" y="2526677"/>
                    </a:cubicBezTo>
                    <a:cubicBezTo>
                      <a:pt x="464562" y="2524783"/>
                      <a:pt x="469451" y="2519100"/>
                      <a:pt x="472384" y="2515312"/>
                    </a:cubicBezTo>
                    <a:cubicBezTo>
                      <a:pt x="471406" y="2517205"/>
                      <a:pt x="469451" y="2520047"/>
                      <a:pt x="466517" y="2523835"/>
                    </a:cubicBezTo>
                    <a:cubicBezTo>
                      <a:pt x="460651" y="2532360"/>
                      <a:pt x="454784" y="2540884"/>
                      <a:pt x="449895" y="2550355"/>
                    </a:cubicBezTo>
                    <a:cubicBezTo>
                      <a:pt x="407852" y="2629914"/>
                      <a:pt x="490961" y="2595817"/>
                      <a:pt x="554514" y="2558879"/>
                    </a:cubicBezTo>
                    <a:cubicBezTo>
                      <a:pt x="520293" y="2594870"/>
                      <a:pt x="494872" y="2635597"/>
                      <a:pt x="508560" y="2680112"/>
                    </a:cubicBezTo>
                    <a:cubicBezTo>
                      <a:pt x="525182" y="2735045"/>
                      <a:pt x="604379" y="2664958"/>
                      <a:pt x="621979" y="2644121"/>
                    </a:cubicBezTo>
                    <a:cubicBezTo>
                      <a:pt x="630778" y="2633703"/>
                      <a:pt x="642511" y="2592029"/>
                      <a:pt x="635667" y="2615707"/>
                    </a:cubicBezTo>
                    <a:cubicBezTo>
                      <a:pt x="631756" y="2628967"/>
                      <a:pt x="629801" y="2643174"/>
                      <a:pt x="628823" y="2656434"/>
                    </a:cubicBezTo>
                    <a:cubicBezTo>
                      <a:pt x="627845" y="2679165"/>
                      <a:pt x="625890" y="2705684"/>
                      <a:pt x="649356" y="2718944"/>
                    </a:cubicBezTo>
                    <a:cubicBezTo>
                      <a:pt x="687488" y="2740728"/>
                      <a:pt x="736375" y="2676323"/>
                      <a:pt x="765707" y="2626125"/>
                    </a:cubicBezTo>
                    <a:cubicBezTo>
                      <a:pt x="764729" y="2656434"/>
                      <a:pt x="768641" y="2690530"/>
                      <a:pt x="784284" y="2705684"/>
                    </a:cubicBezTo>
                    <a:cubicBezTo>
                      <a:pt x="752996" y="2787137"/>
                      <a:pt x="820461" y="2777666"/>
                      <a:pt x="878147" y="2744517"/>
                    </a:cubicBezTo>
                    <a:cubicBezTo>
                      <a:pt x="875214" y="2747358"/>
                      <a:pt x="873259" y="2751146"/>
                      <a:pt x="870326" y="2754935"/>
                    </a:cubicBezTo>
                    <a:cubicBezTo>
                      <a:pt x="884014" y="2740728"/>
                      <a:pt x="896725" y="2724627"/>
                      <a:pt x="908458" y="2711367"/>
                    </a:cubicBezTo>
                    <a:cubicBezTo>
                      <a:pt x="911391" y="2708526"/>
                      <a:pt x="917257" y="2708526"/>
                      <a:pt x="917257" y="2713261"/>
                    </a:cubicBezTo>
                    <a:cubicBezTo>
                      <a:pt x="923124" y="2752094"/>
                      <a:pt x="951478" y="2784296"/>
                      <a:pt x="987655" y="2801344"/>
                    </a:cubicBezTo>
                    <a:cubicBezTo>
                      <a:pt x="999388" y="2807027"/>
                      <a:pt x="1014055" y="2811763"/>
                      <a:pt x="1026765" y="2806080"/>
                    </a:cubicBezTo>
                    <a:cubicBezTo>
                      <a:pt x="1046320" y="2797556"/>
                      <a:pt x="1032631" y="2763459"/>
                      <a:pt x="1027743" y="2751146"/>
                    </a:cubicBezTo>
                    <a:cubicBezTo>
                      <a:pt x="1025787" y="2746410"/>
                      <a:pt x="1032631" y="2740728"/>
                      <a:pt x="1036542" y="2745464"/>
                    </a:cubicBezTo>
                    <a:cubicBezTo>
                      <a:pt x="1064897" y="2781454"/>
                      <a:pt x="1159739" y="2844912"/>
                      <a:pt x="1168538" y="2762512"/>
                    </a:cubicBezTo>
                    <a:cubicBezTo>
                      <a:pt x="1173427" y="2713261"/>
                      <a:pt x="1151916" y="2663063"/>
                      <a:pt x="1140183" y="2616654"/>
                    </a:cubicBezTo>
                    <a:cubicBezTo>
                      <a:pt x="1139206" y="2611918"/>
                      <a:pt x="1145072" y="2609077"/>
                      <a:pt x="1148005" y="2611918"/>
                    </a:cubicBezTo>
                    <a:cubicBezTo>
                      <a:pt x="1189070" y="2641279"/>
                      <a:pt x="1245780" y="2649804"/>
                      <a:pt x="1293689" y="2633703"/>
                    </a:cubicBezTo>
                    <a:cubicBezTo>
                      <a:pt x="1312266" y="2627072"/>
                      <a:pt x="1330844" y="2614760"/>
                      <a:pt x="1335732" y="2594870"/>
                    </a:cubicBezTo>
                    <a:cubicBezTo>
                      <a:pt x="1341599" y="2567404"/>
                      <a:pt x="1317155" y="2541831"/>
                      <a:pt x="1298578" y="2524783"/>
                    </a:cubicBezTo>
                    <a:cubicBezTo>
                      <a:pt x="1294667" y="2520994"/>
                      <a:pt x="1299556" y="2515312"/>
                      <a:pt x="1304444" y="2517205"/>
                    </a:cubicBezTo>
                    <a:cubicBezTo>
                      <a:pt x="1323022" y="2524783"/>
                      <a:pt x="1348443" y="2532360"/>
                      <a:pt x="1367020" y="2519100"/>
                    </a:cubicBezTo>
                    <a:cubicBezTo>
                      <a:pt x="1391464" y="2502051"/>
                      <a:pt x="1349421" y="2472691"/>
                      <a:pt x="1336710" y="2465113"/>
                    </a:cubicBezTo>
                    <a:cubicBezTo>
                      <a:pt x="1331822" y="2462272"/>
                      <a:pt x="1335732" y="2456589"/>
                      <a:pt x="1340621" y="2455642"/>
                    </a:cubicBezTo>
                    <a:cubicBezTo>
                      <a:pt x="1384619" y="2454695"/>
                      <a:pt x="1429596" y="2439541"/>
                      <a:pt x="1464794" y="2413968"/>
                    </a:cubicBezTo>
                    <a:cubicBezTo>
                      <a:pt x="1479461" y="2403550"/>
                      <a:pt x="1495105" y="2387449"/>
                      <a:pt x="1493149" y="2367559"/>
                    </a:cubicBezTo>
                    <a:cubicBezTo>
                      <a:pt x="1491194" y="2342934"/>
                      <a:pt x="1455017" y="2328727"/>
                      <a:pt x="1435463" y="2321150"/>
                    </a:cubicBezTo>
                    <a:cubicBezTo>
                      <a:pt x="1430574" y="2319256"/>
                      <a:pt x="1431551" y="2312626"/>
                      <a:pt x="1436440" y="2311679"/>
                    </a:cubicBezTo>
                    <a:cubicBezTo>
                      <a:pt x="1481417" y="2305049"/>
                      <a:pt x="1528348" y="2274741"/>
                      <a:pt x="1564525" y="2249168"/>
                    </a:cubicBezTo>
                    <a:cubicBezTo>
                      <a:pt x="1582124" y="2236855"/>
                      <a:pt x="1601679" y="2221701"/>
                      <a:pt x="1611456" y="2201812"/>
                    </a:cubicBezTo>
                    <a:cubicBezTo>
                      <a:pt x="1624167" y="2177186"/>
                      <a:pt x="1586035" y="2171504"/>
                      <a:pt x="1569414" y="2170556"/>
                    </a:cubicBezTo>
                    <a:cubicBezTo>
                      <a:pt x="1562569" y="2169609"/>
                      <a:pt x="1563547" y="2160138"/>
                      <a:pt x="1570391" y="2160138"/>
                    </a:cubicBezTo>
                    <a:cubicBezTo>
                      <a:pt x="1622211" y="2168662"/>
                      <a:pt x="1655455" y="2118464"/>
                      <a:pt x="1623189" y="2076791"/>
                    </a:cubicBezTo>
                    <a:cubicBezTo>
                      <a:pt x="1619278" y="2072055"/>
                      <a:pt x="1627100" y="2065425"/>
                      <a:pt x="1631012" y="2070161"/>
                    </a:cubicBezTo>
                    <a:cubicBezTo>
                      <a:pt x="1636878" y="2077738"/>
                      <a:pt x="1664254" y="2117517"/>
                      <a:pt x="1675010" y="2101416"/>
                    </a:cubicBezTo>
                    <a:cubicBezTo>
                      <a:pt x="1683810" y="2089104"/>
                      <a:pt x="1681854" y="2065425"/>
                      <a:pt x="1680877" y="2051218"/>
                    </a:cubicBezTo>
                    <a:cubicBezTo>
                      <a:pt x="1680877" y="2016175"/>
                      <a:pt x="1672077" y="1979236"/>
                      <a:pt x="1675010" y="1944193"/>
                    </a:cubicBezTo>
                    <a:cubicBezTo>
                      <a:pt x="1675010" y="1940404"/>
                      <a:pt x="1679899" y="1938510"/>
                      <a:pt x="1682832" y="1940404"/>
                    </a:cubicBezTo>
                    <a:cubicBezTo>
                      <a:pt x="1685765" y="1942298"/>
                      <a:pt x="1689676" y="1945140"/>
                      <a:pt x="1692609" y="1947034"/>
                    </a:cubicBezTo>
                    <a:cubicBezTo>
                      <a:pt x="1691632" y="1949875"/>
                      <a:pt x="1690654" y="1953664"/>
                      <a:pt x="1689676" y="1956505"/>
                    </a:cubicBezTo>
                    <a:cubicBezTo>
                      <a:pt x="1681854" y="1983972"/>
                      <a:pt x="1677943" y="2036064"/>
                      <a:pt x="1701409" y="2059742"/>
                    </a:cubicBezTo>
                    <a:cubicBezTo>
                      <a:pt x="1730741" y="2088156"/>
                      <a:pt x="1776695" y="2037011"/>
                      <a:pt x="1813850" y="1983025"/>
                    </a:cubicBezTo>
                    <a:cubicBezTo>
                      <a:pt x="1784517" y="2074896"/>
                      <a:pt x="1765940" y="2181922"/>
                      <a:pt x="1834383" y="2251063"/>
                    </a:cubicBezTo>
                    <a:cubicBezTo>
                      <a:pt x="1880336" y="2297472"/>
                      <a:pt x="1940956" y="2162980"/>
                      <a:pt x="1977133" y="2074896"/>
                    </a:cubicBezTo>
                    <a:cubicBezTo>
                      <a:pt x="1973222" y="2123200"/>
                      <a:pt x="1967356" y="2170556"/>
                      <a:pt x="1969311" y="2219807"/>
                    </a:cubicBezTo>
                    <a:cubicBezTo>
                      <a:pt x="1970289" y="2252957"/>
                      <a:pt x="1969311" y="2299366"/>
                      <a:pt x="1999621" y="2319256"/>
                    </a:cubicBezTo>
                    <a:cubicBezTo>
                      <a:pt x="2035798" y="2342934"/>
                      <a:pt x="2063175" y="2281371"/>
                      <a:pt x="2081752" y="2232120"/>
                    </a:cubicBezTo>
                    <a:cubicBezTo>
                      <a:pt x="2079796" y="2268111"/>
                      <a:pt x="2082730" y="2308837"/>
                      <a:pt x="2108151" y="2313573"/>
                    </a:cubicBezTo>
                    <a:cubicBezTo>
                      <a:pt x="2130639" y="2317362"/>
                      <a:pt x="2148239" y="2301260"/>
                      <a:pt x="2161927" y="2275688"/>
                    </a:cubicBezTo>
                    <a:cubicBezTo>
                      <a:pt x="2160949" y="2278529"/>
                      <a:pt x="2160949" y="2282318"/>
                      <a:pt x="2160949" y="2285159"/>
                    </a:cubicBezTo>
                    <a:cubicBezTo>
                      <a:pt x="2159971" y="2317362"/>
                      <a:pt x="2174637" y="2333463"/>
                      <a:pt x="2197126" y="2339146"/>
                    </a:cubicBezTo>
                    <a:cubicBezTo>
                      <a:pt x="2200059" y="2345775"/>
                      <a:pt x="2202992" y="2353352"/>
                      <a:pt x="2206903" y="2359982"/>
                    </a:cubicBezTo>
                    <a:cubicBezTo>
                      <a:pt x="2203970" y="2364718"/>
                      <a:pt x="2202014" y="2370401"/>
                      <a:pt x="2203970" y="2376083"/>
                    </a:cubicBezTo>
                    <a:cubicBezTo>
                      <a:pt x="2206903" y="2386502"/>
                      <a:pt x="2214725" y="2391238"/>
                      <a:pt x="2226458" y="2393132"/>
                    </a:cubicBezTo>
                    <a:cubicBezTo>
                      <a:pt x="2227436" y="2395026"/>
                      <a:pt x="2229392" y="2396920"/>
                      <a:pt x="2230369" y="2398814"/>
                    </a:cubicBezTo>
                    <a:cubicBezTo>
                      <a:pt x="2224503" y="2412074"/>
                      <a:pt x="2229392" y="2420599"/>
                      <a:pt x="2246013" y="2418704"/>
                    </a:cubicBezTo>
                    <a:cubicBezTo>
                      <a:pt x="2246990" y="2419651"/>
                      <a:pt x="2246990" y="2419651"/>
                      <a:pt x="2247968" y="2420599"/>
                    </a:cubicBezTo>
                    <a:cubicBezTo>
                      <a:pt x="2240146" y="2427229"/>
                      <a:pt x="2233302" y="2432911"/>
                      <a:pt x="2225481" y="2438594"/>
                    </a:cubicBezTo>
                    <a:cubicBezTo>
                      <a:pt x="2210814" y="2449959"/>
                      <a:pt x="2202014" y="2463219"/>
                      <a:pt x="2197126" y="2479321"/>
                    </a:cubicBezTo>
                    <a:cubicBezTo>
                      <a:pt x="2188326" y="2508681"/>
                      <a:pt x="2220592" y="2503946"/>
                      <a:pt x="2248946" y="2494475"/>
                    </a:cubicBezTo>
                    <a:cubicBezTo>
                      <a:pt x="2232325" y="2507734"/>
                      <a:pt x="2223525" y="2523835"/>
                      <a:pt x="2246013" y="2533307"/>
                    </a:cubicBezTo>
                    <a:cubicBezTo>
                      <a:pt x="2264590" y="2541831"/>
                      <a:pt x="2301745" y="2526677"/>
                      <a:pt x="2318366" y="2519100"/>
                    </a:cubicBezTo>
                    <a:cubicBezTo>
                      <a:pt x="2321299" y="2517205"/>
                      <a:pt x="2325210" y="2516259"/>
                      <a:pt x="2328143" y="2514364"/>
                    </a:cubicBezTo>
                    <a:cubicBezTo>
                      <a:pt x="2322277" y="2522888"/>
                      <a:pt x="2316411" y="2530466"/>
                      <a:pt x="2309567" y="2538990"/>
                    </a:cubicBezTo>
                    <a:cubicBezTo>
                      <a:pt x="2293922" y="2557932"/>
                      <a:pt x="2286100" y="2609077"/>
                      <a:pt x="2327166" y="2592976"/>
                    </a:cubicBezTo>
                    <a:cubicBezTo>
                      <a:pt x="2330099" y="2592029"/>
                      <a:pt x="2333032" y="2590134"/>
                      <a:pt x="2335966" y="2588240"/>
                    </a:cubicBezTo>
                    <a:cubicBezTo>
                      <a:pt x="2336944" y="2614760"/>
                      <a:pt x="2346721" y="2642226"/>
                      <a:pt x="2366275" y="2652645"/>
                    </a:cubicBezTo>
                    <a:cubicBezTo>
                      <a:pt x="2385831" y="2663063"/>
                      <a:pt x="2396586" y="2650751"/>
                      <a:pt x="2402452" y="2632755"/>
                    </a:cubicBezTo>
                    <a:cubicBezTo>
                      <a:pt x="2405385" y="2639385"/>
                      <a:pt x="2410274" y="2643174"/>
                      <a:pt x="2418096" y="2643174"/>
                    </a:cubicBezTo>
                    <a:cubicBezTo>
                      <a:pt x="2432762" y="2643174"/>
                      <a:pt x="2442539" y="2636544"/>
                      <a:pt x="2455251" y="2628020"/>
                    </a:cubicBezTo>
                    <a:cubicBezTo>
                      <a:pt x="2457206" y="2626125"/>
                      <a:pt x="2460139" y="2623284"/>
                      <a:pt x="2462095" y="2620443"/>
                    </a:cubicBezTo>
                    <a:cubicBezTo>
                      <a:pt x="2461117" y="2621390"/>
                      <a:pt x="2460139" y="2623284"/>
                      <a:pt x="2458184" y="2626125"/>
                    </a:cubicBezTo>
                    <a:cubicBezTo>
                      <a:pt x="2454273" y="2631808"/>
                      <a:pt x="2450362" y="2637491"/>
                      <a:pt x="2447428" y="2643174"/>
                    </a:cubicBezTo>
                    <a:cubicBezTo>
                      <a:pt x="2421030" y="2693371"/>
                      <a:pt x="2472850" y="2672535"/>
                      <a:pt x="2512937" y="2648857"/>
                    </a:cubicBezTo>
                    <a:cubicBezTo>
                      <a:pt x="2491427" y="2671588"/>
                      <a:pt x="2475783" y="2697160"/>
                      <a:pt x="2484582" y="2725574"/>
                    </a:cubicBezTo>
                    <a:cubicBezTo>
                      <a:pt x="2495338" y="2760618"/>
                      <a:pt x="2545203" y="2716103"/>
                      <a:pt x="2555958" y="2702843"/>
                    </a:cubicBezTo>
                    <a:cubicBezTo>
                      <a:pt x="2561824" y="2696213"/>
                      <a:pt x="2568669" y="2669693"/>
                      <a:pt x="2564757" y="2684847"/>
                    </a:cubicBezTo>
                    <a:cubicBezTo>
                      <a:pt x="2562802" y="2693371"/>
                      <a:pt x="2560847" y="2701896"/>
                      <a:pt x="2560847" y="2710420"/>
                    </a:cubicBezTo>
                    <a:cubicBezTo>
                      <a:pt x="2559869" y="2724627"/>
                      <a:pt x="2558891" y="2741675"/>
                      <a:pt x="2573558" y="2750199"/>
                    </a:cubicBezTo>
                    <a:cubicBezTo>
                      <a:pt x="2598001" y="2763459"/>
                      <a:pt x="2628311" y="2722732"/>
                      <a:pt x="2646888" y="2691477"/>
                    </a:cubicBezTo>
                    <a:cubicBezTo>
                      <a:pt x="2646888" y="2710420"/>
                      <a:pt x="2648844" y="2732204"/>
                      <a:pt x="2658622" y="2742623"/>
                    </a:cubicBezTo>
                    <a:cubicBezTo>
                      <a:pt x="2639066" y="2793767"/>
                      <a:pt x="2682087" y="2788084"/>
                      <a:pt x="2718264" y="2767247"/>
                    </a:cubicBezTo>
                    <a:cubicBezTo>
                      <a:pt x="2716308" y="2769142"/>
                      <a:pt x="2715330" y="2771036"/>
                      <a:pt x="2713375" y="2773877"/>
                    </a:cubicBezTo>
                    <a:cubicBezTo>
                      <a:pt x="2722174" y="2764406"/>
                      <a:pt x="2729997" y="2754935"/>
                      <a:pt x="2737819" y="2746410"/>
                    </a:cubicBezTo>
                    <a:cubicBezTo>
                      <a:pt x="2739774" y="2744517"/>
                      <a:pt x="2742708" y="2744517"/>
                      <a:pt x="2743685" y="2747358"/>
                    </a:cubicBezTo>
                    <a:cubicBezTo>
                      <a:pt x="2747596" y="2771983"/>
                      <a:pt x="2765195" y="2791873"/>
                      <a:pt x="2787684" y="2803239"/>
                    </a:cubicBezTo>
                    <a:cubicBezTo>
                      <a:pt x="2795505" y="2807027"/>
                      <a:pt x="2804305" y="2809869"/>
                      <a:pt x="2813105" y="2806080"/>
                    </a:cubicBezTo>
                    <a:cubicBezTo>
                      <a:pt x="2824838" y="2800397"/>
                      <a:pt x="2817016" y="2778613"/>
                      <a:pt x="2814083" y="2771036"/>
                    </a:cubicBezTo>
                    <a:cubicBezTo>
                      <a:pt x="2813105" y="2768195"/>
                      <a:pt x="2817016" y="2764406"/>
                      <a:pt x="2819949" y="2767247"/>
                    </a:cubicBezTo>
                    <a:cubicBezTo>
                      <a:pt x="2837548" y="2789979"/>
                      <a:pt x="2898169" y="2829758"/>
                      <a:pt x="2903058" y="2778613"/>
                    </a:cubicBezTo>
                    <a:cubicBezTo>
                      <a:pt x="2906968" y="2747358"/>
                      <a:pt x="2892303" y="2716103"/>
                      <a:pt x="2885458" y="2685795"/>
                    </a:cubicBezTo>
                    <a:cubicBezTo>
                      <a:pt x="2884480" y="2682953"/>
                      <a:pt x="2888392" y="2681059"/>
                      <a:pt x="2890347" y="2682953"/>
                    </a:cubicBezTo>
                    <a:cubicBezTo>
                      <a:pt x="2915768" y="2701896"/>
                      <a:pt x="2951945" y="2706631"/>
                      <a:pt x="2982255" y="2696213"/>
                    </a:cubicBezTo>
                    <a:cubicBezTo>
                      <a:pt x="2993988" y="2692425"/>
                      <a:pt x="3005721" y="2683900"/>
                      <a:pt x="3008654" y="2671588"/>
                    </a:cubicBezTo>
                    <a:cubicBezTo>
                      <a:pt x="3012565" y="2654539"/>
                      <a:pt x="2996921" y="2637491"/>
                      <a:pt x="2985188" y="2627072"/>
                    </a:cubicBezTo>
                    <a:cubicBezTo>
                      <a:pt x="2983233" y="2625178"/>
                      <a:pt x="2986166" y="2621390"/>
                      <a:pt x="2989099" y="2622337"/>
                    </a:cubicBezTo>
                    <a:cubicBezTo>
                      <a:pt x="3000832" y="2627072"/>
                      <a:pt x="3016476" y="2631808"/>
                      <a:pt x="3028209" y="2623284"/>
                    </a:cubicBezTo>
                    <a:cubicBezTo>
                      <a:pt x="3043853" y="2612866"/>
                      <a:pt x="3016476" y="2593923"/>
                      <a:pt x="3008654" y="2589187"/>
                    </a:cubicBezTo>
                    <a:cubicBezTo>
                      <a:pt x="3005721" y="2587293"/>
                      <a:pt x="3007677" y="2583505"/>
                      <a:pt x="3010610" y="2583505"/>
                    </a:cubicBezTo>
                    <a:cubicBezTo>
                      <a:pt x="3038964" y="2582558"/>
                      <a:pt x="3067319" y="2573086"/>
                      <a:pt x="3088829" y="2556985"/>
                    </a:cubicBezTo>
                    <a:cubicBezTo>
                      <a:pt x="3098607" y="2550355"/>
                      <a:pt x="3107406" y="2539937"/>
                      <a:pt x="3106428" y="2527624"/>
                    </a:cubicBezTo>
                    <a:cubicBezTo>
                      <a:pt x="3104473" y="2511523"/>
                      <a:pt x="3081985" y="2502999"/>
                      <a:pt x="3069274" y="2498263"/>
                    </a:cubicBezTo>
                    <a:cubicBezTo>
                      <a:pt x="3066341" y="2497316"/>
                      <a:pt x="3066341" y="2492580"/>
                      <a:pt x="3070252" y="2492580"/>
                    </a:cubicBezTo>
                    <a:cubicBezTo>
                      <a:pt x="3098607" y="2487845"/>
                      <a:pt x="3127939" y="2468902"/>
                      <a:pt x="3151404" y="2452801"/>
                    </a:cubicBezTo>
                    <a:cubicBezTo>
                      <a:pt x="3162160" y="2445224"/>
                      <a:pt x="3174871" y="2435753"/>
                      <a:pt x="3180737" y="2423440"/>
                    </a:cubicBezTo>
                    <a:cubicBezTo>
                      <a:pt x="3188559" y="2407339"/>
                      <a:pt x="3164116" y="2404497"/>
                      <a:pt x="3153360" y="2403550"/>
                    </a:cubicBezTo>
                    <a:cubicBezTo>
                      <a:pt x="3149449" y="2402603"/>
                      <a:pt x="3149449" y="2396920"/>
                      <a:pt x="3154338" y="2396920"/>
                    </a:cubicBezTo>
                    <a:cubicBezTo>
                      <a:pt x="3187581" y="2402603"/>
                      <a:pt x="3208114" y="2370401"/>
                      <a:pt x="3187581" y="2343881"/>
                    </a:cubicBezTo>
                    <a:cubicBezTo>
                      <a:pt x="3184648" y="2341040"/>
                      <a:pt x="3190514" y="2336304"/>
                      <a:pt x="3192470" y="2340092"/>
                    </a:cubicBezTo>
                    <a:cubicBezTo>
                      <a:pt x="3196381" y="2344828"/>
                      <a:pt x="3213981" y="2370401"/>
                      <a:pt x="3220825" y="2359982"/>
                    </a:cubicBezTo>
                    <a:cubicBezTo>
                      <a:pt x="3226691" y="2352405"/>
                      <a:pt x="3224735" y="2337251"/>
                      <a:pt x="3224735" y="2328727"/>
                    </a:cubicBezTo>
                    <a:cubicBezTo>
                      <a:pt x="3224735" y="2305996"/>
                      <a:pt x="3218869" y="2283265"/>
                      <a:pt x="3220825" y="2260534"/>
                    </a:cubicBezTo>
                    <a:cubicBezTo>
                      <a:pt x="3220825" y="2258639"/>
                      <a:pt x="3223758" y="2256745"/>
                      <a:pt x="3225713" y="2258639"/>
                    </a:cubicBezTo>
                    <a:cubicBezTo>
                      <a:pt x="3237446" y="2266217"/>
                      <a:pt x="3247224" y="2276635"/>
                      <a:pt x="3259934" y="2282318"/>
                    </a:cubicBezTo>
                    <a:cubicBezTo>
                      <a:pt x="3280467" y="2292736"/>
                      <a:pt x="3290245" y="2271899"/>
                      <a:pt x="3286334" y="2255798"/>
                    </a:cubicBezTo>
                    <a:cubicBezTo>
                      <a:pt x="3280467" y="2234014"/>
                      <a:pt x="3261890" y="2209389"/>
                      <a:pt x="3243313" y="2196129"/>
                    </a:cubicBezTo>
                    <a:cubicBezTo>
                      <a:pt x="3240380" y="2193288"/>
                      <a:pt x="3243313" y="2188552"/>
                      <a:pt x="3247224" y="2191393"/>
                    </a:cubicBezTo>
                    <a:cubicBezTo>
                      <a:pt x="3258957" y="2198971"/>
                      <a:pt x="3273623" y="2203706"/>
                      <a:pt x="3286334" y="2195182"/>
                    </a:cubicBezTo>
                    <a:cubicBezTo>
                      <a:pt x="3297089" y="2187605"/>
                      <a:pt x="3295133" y="2170556"/>
                      <a:pt x="3291222" y="2160138"/>
                    </a:cubicBezTo>
                    <a:cubicBezTo>
                      <a:pt x="3283401" y="2142143"/>
                      <a:pt x="3263845" y="2128883"/>
                      <a:pt x="3248202" y="2118464"/>
                    </a:cubicBezTo>
                    <a:cubicBezTo>
                      <a:pt x="3217891" y="2098575"/>
                      <a:pt x="3182693" y="2086262"/>
                      <a:pt x="3151404" y="2068267"/>
                    </a:cubicBezTo>
                    <a:cubicBezTo>
                      <a:pt x="3150427" y="2065425"/>
                      <a:pt x="3149449" y="2062584"/>
                      <a:pt x="3147494" y="2059742"/>
                    </a:cubicBezTo>
                    <a:cubicBezTo>
                      <a:pt x="3147494" y="2059742"/>
                      <a:pt x="3148471" y="2059742"/>
                      <a:pt x="3148471" y="2059742"/>
                    </a:cubicBezTo>
                    <a:cubicBezTo>
                      <a:pt x="3162160" y="2065425"/>
                      <a:pt x="3178782" y="2066372"/>
                      <a:pt x="3193447" y="2063531"/>
                    </a:cubicBezTo>
                    <a:cubicBezTo>
                      <a:pt x="3212025" y="2060689"/>
                      <a:pt x="3231580" y="2045535"/>
                      <a:pt x="3216914" y="2027540"/>
                    </a:cubicBezTo>
                    <a:cubicBezTo>
                      <a:pt x="3210070" y="2019963"/>
                      <a:pt x="3200292" y="2014280"/>
                      <a:pt x="3189537" y="2011439"/>
                    </a:cubicBezTo>
                    <a:cubicBezTo>
                      <a:pt x="3193447" y="2009545"/>
                      <a:pt x="3196381" y="2006703"/>
                      <a:pt x="3199314" y="2003862"/>
                    </a:cubicBezTo>
                    <a:cubicBezTo>
                      <a:pt x="3213981" y="1986813"/>
                      <a:pt x="3207137" y="1963135"/>
                      <a:pt x="3190514" y="1939457"/>
                    </a:cubicBezTo>
                    <a:cubicBezTo>
                      <a:pt x="3200292" y="1926197"/>
                      <a:pt x="3208114" y="1911043"/>
                      <a:pt x="3213003" y="1895889"/>
                    </a:cubicBezTo>
                    <a:cubicBezTo>
                      <a:pt x="3214958" y="1888312"/>
                      <a:pt x="3214958" y="1880735"/>
                      <a:pt x="3212025" y="1874105"/>
                    </a:cubicBezTo>
                    <a:cubicBezTo>
                      <a:pt x="3213003" y="1874105"/>
                      <a:pt x="3213003" y="1873158"/>
                      <a:pt x="3213981" y="1873158"/>
                    </a:cubicBezTo>
                    <a:cubicBezTo>
                      <a:pt x="3290245" y="1918620"/>
                      <a:pt x="3294156" y="1853268"/>
                      <a:pt x="3272645" y="1791705"/>
                    </a:cubicBezTo>
                    <a:cubicBezTo>
                      <a:pt x="3275578" y="1794546"/>
                      <a:pt x="3278512" y="1798335"/>
                      <a:pt x="3281445" y="1801176"/>
                    </a:cubicBezTo>
                    <a:cubicBezTo>
                      <a:pt x="3269712" y="1785075"/>
                      <a:pt x="3256024" y="1770868"/>
                      <a:pt x="3244291" y="1755714"/>
                    </a:cubicBezTo>
                    <a:cubicBezTo>
                      <a:pt x="3242335" y="1752873"/>
                      <a:pt x="3243313" y="1747190"/>
                      <a:pt x="3248202" y="1747190"/>
                    </a:cubicBezTo>
                    <a:cubicBezTo>
                      <a:pt x="3288289" y="1749084"/>
                      <a:pt x="3327399" y="1728247"/>
                      <a:pt x="3350864" y="1697939"/>
                    </a:cubicBezTo>
                    <a:cubicBezTo>
                      <a:pt x="3358687" y="1687521"/>
                      <a:pt x="3366509" y="1674261"/>
                      <a:pt x="3363576" y="1661948"/>
                    </a:cubicBezTo>
                    <a:cubicBezTo>
                      <a:pt x="3357709" y="1648688"/>
                      <a:pt x="3320555" y="1654371"/>
                      <a:pt x="3306866" y="1656265"/>
                    </a:cubicBezTo>
                    <a:close/>
                  </a:path>
                </a:pathLst>
              </a:custGeom>
              <a:solidFill>
                <a:srgbClr val="2B5B2D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67ACF12C-5F13-3F8F-3578-0CDED9CC809F}"/>
                  </a:ext>
                </a:extLst>
              </p:cNvPr>
              <p:cNvSpPr/>
              <p:nvPr/>
            </p:nvSpPr>
            <p:spPr>
              <a:xfrm>
                <a:off x="6304394" y="-787223"/>
                <a:ext cx="3390054" cy="2818655"/>
              </a:xfrm>
              <a:custGeom>
                <a:avLst/>
                <a:gdLst>
                  <a:gd name="connsiteX0" fmla="*/ 1021834 w 3390054"/>
                  <a:gd name="connsiteY0" fmla="*/ 2818656 h 2818655"/>
                  <a:gd name="connsiteX1" fmla="*/ 992502 w 3390054"/>
                  <a:gd name="connsiteY1" fmla="*/ 2811078 h 2818655"/>
                  <a:gd name="connsiteX2" fmla="*/ 919171 w 3390054"/>
                  <a:gd name="connsiteY2" fmla="*/ 2719207 h 2818655"/>
                  <a:gd name="connsiteX3" fmla="*/ 902549 w 3390054"/>
                  <a:gd name="connsiteY3" fmla="*/ 2740044 h 2818655"/>
                  <a:gd name="connsiteX4" fmla="*/ 881039 w 3390054"/>
                  <a:gd name="connsiteY4" fmla="*/ 2764669 h 2818655"/>
                  <a:gd name="connsiteX5" fmla="*/ 877128 w 3390054"/>
                  <a:gd name="connsiteY5" fmla="*/ 2760881 h 2818655"/>
                  <a:gd name="connsiteX6" fmla="*/ 813575 w 3390054"/>
                  <a:gd name="connsiteY6" fmla="*/ 2779823 h 2818655"/>
                  <a:gd name="connsiteX7" fmla="*/ 783264 w 3390054"/>
                  <a:gd name="connsiteY7" fmla="*/ 2766563 h 2818655"/>
                  <a:gd name="connsiteX8" fmla="*/ 784242 w 3390054"/>
                  <a:gd name="connsiteY8" fmla="*/ 2711630 h 2818655"/>
                  <a:gd name="connsiteX9" fmla="*/ 766643 w 3390054"/>
                  <a:gd name="connsiteY9" fmla="*/ 2650066 h 2818655"/>
                  <a:gd name="connsiteX10" fmla="*/ 671802 w 3390054"/>
                  <a:gd name="connsiteY10" fmla="*/ 2732467 h 2818655"/>
                  <a:gd name="connsiteX11" fmla="*/ 653225 w 3390054"/>
                  <a:gd name="connsiteY11" fmla="*/ 2727731 h 2818655"/>
                  <a:gd name="connsiteX12" fmla="*/ 630736 w 3390054"/>
                  <a:gd name="connsiteY12" fmla="*/ 2662379 h 2818655"/>
                  <a:gd name="connsiteX13" fmla="*/ 630736 w 3390054"/>
                  <a:gd name="connsiteY13" fmla="*/ 2660485 h 2818655"/>
                  <a:gd name="connsiteX14" fmla="*/ 630736 w 3390054"/>
                  <a:gd name="connsiteY14" fmla="*/ 2654802 h 2818655"/>
                  <a:gd name="connsiteX15" fmla="*/ 539806 w 3390054"/>
                  <a:gd name="connsiteY15" fmla="*/ 2710683 h 2818655"/>
                  <a:gd name="connsiteX16" fmla="*/ 509496 w 3390054"/>
                  <a:gd name="connsiteY16" fmla="*/ 2686057 h 2818655"/>
                  <a:gd name="connsiteX17" fmla="*/ 535895 w 3390054"/>
                  <a:gd name="connsiteY17" fmla="*/ 2582820 h 2818655"/>
                  <a:gd name="connsiteX18" fmla="*/ 461586 w 3390054"/>
                  <a:gd name="connsiteY18" fmla="*/ 2608393 h 2818655"/>
                  <a:gd name="connsiteX19" fmla="*/ 442032 w 3390054"/>
                  <a:gd name="connsiteY19" fmla="*/ 2599869 h 2818655"/>
                  <a:gd name="connsiteX20" fmla="*/ 450832 w 3390054"/>
                  <a:gd name="connsiteY20" fmla="*/ 2552512 h 2818655"/>
                  <a:gd name="connsiteX21" fmla="*/ 453765 w 3390054"/>
                  <a:gd name="connsiteY21" fmla="*/ 2546829 h 2818655"/>
                  <a:gd name="connsiteX22" fmla="*/ 409766 w 3390054"/>
                  <a:gd name="connsiteY22" fmla="*/ 2561036 h 2818655"/>
                  <a:gd name="connsiteX23" fmla="*/ 409766 w 3390054"/>
                  <a:gd name="connsiteY23" fmla="*/ 2561036 h 2818655"/>
                  <a:gd name="connsiteX24" fmla="*/ 386300 w 3390054"/>
                  <a:gd name="connsiteY24" fmla="*/ 2550618 h 2818655"/>
                  <a:gd name="connsiteX25" fmla="*/ 325680 w 3390054"/>
                  <a:gd name="connsiteY25" fmla="*/ 2574296 h 2818655"/>
                  <a:gd name="connsiteX26" fmla="*/ 275815 w 3390054"/>
                  <a:gd name="connsiteY26" fmla="*/ 2477689 h 2818655"/>
                  <a:gd name="connsiteX27" fmla="*/ 267993 w 3390054"/>
                  <a:gd name="connsiteY27" fmla="*/ 2481478 h 2818655"/>
                  <a:gd name="connsiteX28" fmla="*/ 218128 w 3390054"/>
                  <a:gd name="connsiteY28" fmla="*/ 2471059 h 2818655"/>
                  <a:gd name="connsiteX29" fmla="*/ 234749 w 3390054"/>
                  <a:gd name="connsiteY29" fmla="*/ 2388659 h 2818655"/>
                  <a:gd name="connsiteX30" fmla="*/ 250394 w 3390054"/>
                  <a:gd name="connsiteY30" fmla="*/ 2368769 h 2818655"/>
                  <a:gd name="connsiteX31" fmla="*/ 160441 w 3390054"/>
                  <a:gd name="connsiteY31" fmla="*/ 2393395 h 2818655"/>
                  <a:gd name="connsiteX32" fmla="*/ 136975 w 3390054"/>
                  <a:gd name="connsiteY32" fmla="*/ 2388659 h 2818655"/>
                  <a:gd name="connsiteX33" fmla="*/ 112531 w 3390054"/>
                  <a:gd name="connsiteY33" fmla="*/ 2363087 h 2818655"/>
                  <a:gd name="connsiteX34" fmla="*/ 124265 w 3390054"/>
                  <a:gd name="connsiteY34" fmla="*/ 2332778 h 2818655"/>
                  <a:gd name="connsiteX35" fmla="*/ 58756 w 3390054"/>
                  <a:gd name="connsiteY35" fmla="*/ 2327096 h 2818655"/>
                  <a:gd name="connsiteX36" fmla="*/ 55823 w 3390054"/>
                  <a:gd name="connsiteY36" fmla="*/ 2295840 h 2818655"/>
                  <a:gd name="connsiteX37" fmla="*/ 101776 w 3390054"/>
                  <a:gd name="connsiteY37" fmla="*/ 2228594 h 2818655"/>
                  <a:gd name="connsiteX38" fmla="*/ 120353 w 3390054"/>
                  <a:gd name="connsiteY38" fmla="*/ 2212493 h 2818655"/>
                  <a:gd name="connsiteX39" fmla="*/ 128176 w 3390054"/>
                  <a:gd name="connsiteY39" fmla="*/ 2205863 h 2818655"/>
                  <a:gd name="connsiteX40" fmla="*/ 106665 w 3390054"/>
                  <a:gd name="connsiteY40" fmla="*/ 2195445 h 2818655"/>
                  <a:gd name="connsiteX41" fmla="*/ 108621 w 3390054"/>
                  <a:gd name="connsiteY41" fmla="*/ 2165137 h 2818655"/>
                  <a:gd name="connsiteX42" fmla="*/ 66578 w 3390054"/>
                  <a:gd name="connsiteY42" fmla="*/ 2133882 h 2818655"/>
                  <a:gd name="connsiteX43" fmla="*/ 91022 w 3390054"/>
                  <a:gd name="connsiteY43" fmla="*/ 2084631 h 2818655"/>
                  <a:gd name="connsiteX44" fmla="*/ 22579 w 3390054"/>
                  <a:gd name="connsiteY44" fmla="*/ 2059058 h 2818655"/>
                  <a:gd name="connsiteX45" fmla="*/ 91 w 3390054"/>
                  <a:gd name="connsiteY45" fmla="*/ 1988971 h 2818655"/>
                  <a:gd name="connsiteX46" fmla="*/ 173152 w 3390054"/>
                  <a:gd name="connsiteY46" fmla="*/ 1798598 h 2818655"/>
                  <a:gd name="connsiteX47" fmla="*/ 116442 w 3390054"/>
                  <a:gd name="connsiteY47" fmla="*/ 1749347 h 2818655"/>
                  <a:gd name="connsiteX48" fmla="*/ 168263 w 3390054"/>
                  <a:gd name="connsiteY48" fmla="*/ 1707674 h 2818655"/>
                  <a:gd name="connsiteX49" fmla="*/ 90044 w 3390054"/>
                  <a:gd name="connsiteY49" fmla="*/ 1672629 h 2818655"/>
                  <a:gd name="connsiteX50" fmla="*/ 89066 w 3390054"/>
                  <a:gd name="connsiteY50" fmla="*/ 1645163 h 2818655"/>
                  <a:gd name="connsiteX51" fmla="*/ 179018 w 3390054"/>
                  <a:gd name="connsiteY51" fmla="*/ 1594965 h 2818655"/>
                  <a:gd name="connsiteX52" fmla="*/ 186840 w 3390054"/>
                  <a:gd name="connsiteY52" fmla="*/ 1593071 h 2818655"/>
                  <a:gd name="connsiteX53" fmla="*/ 299281 w 3390054"/>
                  <a:gd name="connsiteY53" fmla="*/ 1576022 h 2818655"/>
                  <a:gd name="connsiteX54" fmla="*/ 120353 w 3390054"/>
                  <a:gd name="connsiteY54" fmla="*/ 1504041 h 2818655"/>
                  <a:gd name="connsiteX55" fmla="*/ 125242 w 3390054"/>
                  <a:gd name="connsiteY55" fmla="*/ 1473733 h 2818655"/>
                  <a:gd name="connsiteX56" fmla="*/ 327636 w 3390054"/>
                  <a:gd name="connsiteY56" fmla="*/ 1395121 h 2818655"/>
                  <a:gd name="connsiteX57" fmla="*/ 364790 w 3390054"/>
                  <a:gd name="connsiteY57" fmla="*/ 1396068 h 2818655"/>
                  <a:gd name="connsiteX58" fmla="*/ 288526 w 3390054"/>
                  <a:gd name="connsiteY58" fmla="*/ 1336399 h 2818655"/>
                  <a:gd name="connsiteX59" fmla="*/ 293415 w 3390054"/>
                  <a:gd name="connsiteY59" fmla="*/ 1309879 h 2818655"/>
                  <a:gd name="connsiteX60" fmla="*/ 389233 w 3390054"/>
                  <a:gd name="connsiteY60" fmla="*/ 1275783 h 2818655"/>
                  <a:gd name="connsiteX61" fmla="*/ 400966 w 3390054"/>
                  <a:gd name="connsiteY61" fmla="*/ 1275783 h 2818655"/>
                  <a:gd name="connsiteX62" fmla="*/ 502652 w 3390054"/>
                  <a:gd name="connsiteY62" fmla="*/ 1300408 h 2818655"/>
                  <a:gd name="connsiteX63" fmla="*/ 468430 w 3390054"/>
                  <a:gd name="connsiteY63" fmla="*/ 1248316 h 2818655"/>
                  <a:gd name="connsiteX64" fmla="*/ 467453 w 3390054"/>
                  <a:gd name="connsiteY64" fmla="*/ 1246422 h 2818655"/>
                  <a:gd name="connsiteX65" fmla="*/ 467453 w 3390054"/>
                  <a:gd name="connsiteY65" fmla="*/ 1190541 h 2818655"/>
                  <a:gd name="connsiteX66" fmla="*/ 494830 w 3390054"/>
                  <a:gd name="connsiteY66" fmla="*/ 1182017 h 2818655"/>
                  <a:gd name="connsiteX67" fmla="*/ 511451 w 3390054"/>
                  <a:gd name="connsiteY67" fmla="*/ 1190541 h 2818655"/>
                  <a:gd name="connsiteX68" fmla="*/ 512429 w 3390054"/>
                  <a:gd name="connsiteY68" fmla="*/ 1190541 h 2818655"/>
                  <a:gd name="connsiteX69" fmla="*/ 511451 w 3390054"/>
                  <a:gd name="connsiteY69" fmla="*/ 1186753 h 2818655"/>
                  <a:gd name="connsiteX70" fmla="*/ 506563 w 3390054"/>
                  <a:gd name="connsiteY70" fmla="*/ 1170651 h 2818655"/>
                  <a:gd name="connsiteX71" fmla="*/ 509496 w 3390054"/>
                  <a:gd name="connsiteY71" fmla="*/ 1048472 h 2818655"/>
                  <a:gd name="connsiteX72" fmla="*/ 549583 w 3390054"/>
                  <a:gd name="connsiteY72" fmla="*/ 1034265 h 2818655"/>
                  <a:gd name="connsiteX73" fmla="*/ 618026 w 3390054"/>
                  <a:gd name="connsiteY73" fmla="*/ 1051313 h 2818655"/>
                  <a:gd name="connsiteX74" fmla="*/ 615092 w 3390054"/>
                  <a:gd name="connsiteY74" fmla="*/ 1019111 h 2818655"/>
                  <a:gd name="connsiteX75" fmla="*/ 788153 w 3390054"/>
                  <a:gd name="connsiteY75" fmla="*/ 828738 h 2818655"/>
                  <a:gd name="connsiteX76" fmla="*/ 731444 w 3390054"/>
                  <a:gd name="connsiteY76" fmla="*/ 779487 h 2818655"/>
                  <a:gd name="connsiteX77" fmla="*/ 783264 w 3390054"/>
                  <a:gd name="connsiteY77" fmla="*/ 737813 h 2818655"/>
                  <a:gd name="connsiteX78" fmla="*/ 705045 w 3390054"/>
                  <a:gd name="connsiteY78" fmla="*/ 702770 h 2818655"/>
                  <a:gd name="connsiteX79" fmla="*/ 704067 w 3390054"/>
                  <a:gd name="connsiteY79" fmla="*/ 675303 h 2818655"/>
                  <a:gd name="connsiteX80" fmla="*/ 794998 w 3390054"/>
                  <a:gd name="connsiteY80" fmla="*/ 625105 h 2818655"/>
                  <a:gd name="connsiteX81" fmla="*/ 802820 w 3390054"/>
                  <a:gd name="connsiteY81" fmla="*/ 623211 h 2818655"/>
                  <a:gd name="connsiteX82" fmla="*/ 915261 w 3390054"/>
                  <a:gd name="connsiteY82" fmla="*/ 605215 h 2818655"/>
                  <a:gd name="connsiteX83" fmla="*/ 736333 w 3390054"/>
                  <a:gd name="connsiteY83" fmla="*/ 533234 h 2818655"/>
                  <a:gd name="connsiteX84" fmla="*/ 741221 w 3390054"/>
                  <a:gd name="connsiteY84" fmla="*/ 502926 h 2818655"/>
                  <a:gd name="connsiteX85" fmla="*/ 943614 w 3390054"/>
                  <a:gd name="connsiteY85" fmla="*/ 424314 h 2818655"/>
                  <a:gd name="connsiteX86" fmla="*/ 980769 w 3390054"/>
                  <a:gd name="connsiteY86" fmla="*/ 425261 h 2818655"/>
                  <a:gd name="connsiteX87" fmla="*/ 904505 w 3390054"/>
                  <a:gd name="connsiteY87" fmla="*/ 365592 h 2818655"/>
                  <a:gd name="connsiteX88" fmla="*/ 909394 w 3390054"/>
                  <a:gd name="connsiteY88" fmla="*/ 339072 h 2818655"/>
                  <a:gd name="connsiteX89" fmla="*/ 1005213 w 3390054"/>
                  <a:gd name="connsiteY89" fmla="*/ 304976 h 2818655"/>
                  <a:gd name="connsiteX90" fmla="*/ 1016945 w 3390054"/>
                  <a:gd name="connsiteY90" fmla="*/ 304976 h 2818655"/>
                  <a:gd name="connsiteX91" fmla="*/ 1118631 w 3390054"/>
                  <a:gd name="connsiteY91" fmla="*/ 329601 h 2818655"/>
                  <a:gd name="connsiteX92" fmla="*/ 1084410 w 3390054"/>
                  <a:gd name="connsiteY92" fmla="*/ 278456 h 2818655"/>
                  <a:gd name="connsiteX93" fmla="*/ 1083432 w 3390054"/>
                  <a:gd name="connsiteY93" fmla="*/ 276562 h 2818655"/>
                  <a:gd name="connsiteX94" fmla="*/ 1083432 w 3390054"/>
                  <a:gd name="connsiteY94" fmla="*/ 220681 h 2818655"/>
                  <a:gd name="connsiteX95" fmla="*/ 1110810 w 3390054"/>
                  <a:gd name="connsiteY95" fmla="*/ 212157 h 2818655"/>
                  <a:gd name="connsiteX96" fmla="*/ 1127431 w 3390054"/>
                  <a:gd name="connsiteY96" fmla="*/ 220681 h 2818655"/>
                  <a:gd name="connsiteX97" fmla="*/ 1128408 w 3390054"/>
                  <a:gd name="connsiteY97" fmla="*/ 220681 h 2818655"/>
                  <a:gd name="connsiteX98" fmla="*/ 1127431 w 3390054"/>
                  <a:gd name="connsiteY98" fmla="*/ 215946 h 2818655"/>
                  <a:gd name="connsiteX99" fmla="*/ 1122542 w 3390054"/>
                  <a:gd name="connsiteY99" fmla="*/ 199844 h 2818655"/>
                  <a:gd name="connsiteX100" fmla="*/ 1125475 w 3390054"/>
                  <a:gd name="connsiteY100" fmla="*/ 76718 h 2818655"/>
                  <a:gd name="connsiteX101" fmla="*/ 1165563 w 3390054"/>
                  <a:gd name="connsiteY101" fmla="*/ 62510 h 2818655"/>
                  <a:gd name="connsiteX102" fmla="*/ 1267249 w 3390054"/>
                  <a:gd name="connsiteY102" fmla="*/ 94713 h 2818655"/>
                  <a:gd name="connsiteX103" fmla="*/ 1283870 w 3390054"/>
                  <a:gd name="connsiteY103" fmla="*/ 102290 h 2818655"/>
                  <a:gd name="connsiteX104" fmla="*/ 1343513 w 3390054"/>
                  <a:gd name="connsiteY104" fmla="*/ 138281 h 2818655"/>
                  <a:gd name="connsiteX105" fmla="*/ 1335690 w 3390054"/>
                  <a:gd name="connsiteY105" fmla="*/ 108920 h 2818655"/>
                  <a:gd name="connsiteX106" fmla="*/ 1331779 w 3390054"/>
                  <a:gd name="connsiteY106" fmla="*/ 93766 h 2818655"/>
                  <a:gd name="connsiteX107" fmla="*/ 1341557 w 3390054"/>
                  <a:gd name="connsiteY107" fmla="*/ 4736 h 2818655"/>
                  <a:gd name="connsiteX108" fmla="*/ 1358179 w 3390054"/>
                  <a:gd name="connsiteY108" fmla="*/ 0 h 2818655"/>
                  <a:gd name="connsiteX109" fmla="*/ 1425643 w 3390054"/>
                  <a:gd name="connsiteY109" fmla="*/ 40727 h 2818655"/>
                  <a:gd name="connsiteX110" fmla="*/ 1429554 w 3390054"/>
                  <a:gd name="connsiteY110" fmla="*/ 44515 h 2818655"/>
                  <a:gd name="connsiteX111" fmla="*/ 1478441 w 3390054"/>
                  <a:gd name="connsiteY111" fmla="*/ 92819 h 2818655"/>
                  <a:gd name="connsiteX112" fmla="*/ 1480397 w 3390054"/>
                  <a:gd name="connsiteY112" fmla="*/ 43568 h 2818655"/>
                  <a:gd name="connsiteX113" fmla="*/ 1505818 w 3390054"/>
                  <a:gd name="connsiteY113" fmla="*/ 26520 h 2818655"/>
                  <a:gd name="connsiteX114" fmla="*/ 1512662 w 3390054"/>
                  <a:gd name="connsiteY114" fmla="*/ 25573 h 2818655"/>
                  <a:gd name="connsiteX115" fmla="*/ 1635858 w 3390054"/>
                  <a:gd name="connsiteY115" fmla="*/ 119338 h 2818655"/>
                  <a:gd name="connsiteX116" fmla="*/ 1642702 w 3390054"/>
                  <a:gd name="connsiteY116" fmla="*/ 128810 h 2818655"/>
                  <a:gd name="connsiteX117" fmla="*/ 1715055 w 3390054"/>
                  <a:gd name="connsiteY117" fmla="*/ 100396 h 2818655"/>
                  <a:gd name="connsiteX118" fmla="*/ 1738522 w 3390054"/>
                  <a:gd name="connsiteY118" fmla="*/ 120285 h 2818655"/>
                  <a:gd name="connsiteX119" fmla="*/ 1723855 w 3390054"/>
                  <a:gd name="connsiteY119" fmla="*/ 228258 h 2818655"/>
                  <a:gd name="connsiteX120" fmla="*/ 1786431 w 3390054"/>
                  <a:gd name="connsiteY120" fmla="*/ 165748 h 2818655"/>
                  <a:gd name="connsiteX121" fmla="*/ 1809897 w 3390054"/>
                  <a:gd name="connsiteY121" fmla="*/ 172377 h 2818655"/>
                  <a:gd name="connsiteX122" fmla="*/ 1807941 w 3390054"/>
                  <a:gd name="connsiteY122" fmla="*/ 240571 h 2818655"/>
                  <a:gd name="connsiteX123" fmla="*/ 1870517 w 3390054"/>
                  <a:gd name="connsiteY123" fmla="*/ 294557 h 2818655"/>
                  <a:gd name="connsiteX124" fmla="*/ 1871495 w 3390054"/>
                  <a:gd name="connsiteY124" fmla="*/ 295504 h 2818655"/>
                  <a:gd name="connsiteX125" fmla="*/ 1881272 w 3390054"/>
                  <a:gd name="connsiteY125" fmla="*/ 325813 h 2818655"/>
                  <a:gd name="connsiteX126" fmla="*/ 1889094 w 3390054"/>
                  <a:gd name="connsiteY126" fmla="*/ 291716 h 2818655"/>
                  <a:gd name="connsiteX127" fmla="*/ 1905716 w 3390054"/>
                  <a:gd name="connsiteY127" fmla="*/ 232047 h 2818655"/>
                  <a:gd name="connsiteX128" fmla="*/ 1908649 w 3390054"/>
                  <a:gd name="connsiteY128" fmla="*/ 225417 h 2818655"/>
                  <a:gd name="connsiteX129" fmla="*/ 1914515 w 3390054"/>
                  <a:gd name="connsiteY129" fmla="*/ 229205 h 2818655"/>
                  <a:gd name="connsiteX130" fmla="*/ 1957536 w 3390054"/>
                  <a:gd name="connsiteY130" fmla="*/ 308764 h 2818655"/>
                  <a:gd name="connsiteX131" fmla="*/ 1961447 w 3390054"/>
                  <a:gd name="connsiteY131" fmla="*/ 322024 h 2818655"/>
                  <a:gd name="connsiteX132" fmla="*/ 1965358 w 3390054"/>
                  <a:gd name="connsiteY132" fmla="*/ 277509 h 2818655"/>
                  <a:gd name="connsiteX133" fmla="*/ 1967314 w 3390054"/>
                  <a:gd name="connsiteY133" fmla="*/ 240571 h 2818655"/>
                  <a:gd name="connsiteX134" fmla="*/ 1968291 w 3390054"/>
                  <a:gd name="connsiteY134" fmla="*/ 234888 h 2818655"/>
                  <a:gd name="connsiteX135" fmla="*/ 1970247 w 3390054"/>
                  <a:gd name="connsiteY135" fmla="*/ 224470 h 2818655"/>
                  <a:gd name="connsiteX136" fmla="*/ 1977091 w 3390054"/>
                  <a:gd name="connsiteY136" fmla="*/ 232047 h 2818655"/>
                  <a:gd name="connsiteX137" fmla="*/ 1988824 w 3390054"/>
                  <a:gd name="connsiteY137" fmla="*/ 246254 h 2818655"/>
                  <a:gd name="connsiteX138" fmla="*/ 2007401 w 3390054"/>
                  <a:gd name="connsiteY138" fmla="*/ 280350 h 2818655"/>
                  <a:gd name="connsiteX139" fmla="*/ 2047489 w 3390054"/>
                  <a:gd name="connsiteY139" fmla="*/ 172377 h 2818655"/>
                  <a:gd name="connsiteX140" fmla="*/ 2052378 w 3390054"/>
                  <a:gd name="connsiteY140" fmla="*/ 164801 h 2818655"/>
                  <a:gd name="connsiteX141" fmla="*/ 2056289 w 3390054"/>
                  <a:gd name="connsiteY141" fmla="*/ 166695 h 2818655"/>
                  <a:gd name="connsiteX142" fmla="*/ 2083665 w 3390054"/>
                  <a:gd name="connsiteY142" fmla="*/ 259513 h 2818655"/>
                  <a:gd name="connsiteX143" fmla="*/ 2081709 w 3390054"/>
                  <a:gd name="connsiteY143" fmla="*/ 285086 h 2818655"/>
                  <a:gd name="connsiteX144" fmla="*/ 2097354 w 3390054"/>
                  <a:gd name="connsiteY144" fmla="*/ 269932 h 2818655"/>
                  <a:gd name="connsiteX145" fmla="*/ 2141352 w 3390054"/>
                  <a:gd name="connsiteY145" fmla="*/ 236782 h 2818655"/>
                  <a:gd name="connsiteX146" fmla="*/ 2165796 w 3390054"/>
                  <a:gd name="connsiteY146" fmla="*/ 241518 h 2818655"/>
                  <a:gd name="connsiteX147" fmla="*/ 2179484 w 3390054"/>
                  <a:gd name="connsiteY147" fmla="*/ 304029 h 2818655"/>
                  <a:gd name="connsiteX148" fmla="*/ 2156996 w 3390054"/>
                  <a:gd name="connsiteY148" fmla="*/ 393059 h 2818655"/>
                  <a:gd name="connsiteX149" fmla="*/ 2148196 w 3390054"/>
                  <a:gd name="connsiteY149" fmla="*/ 421472 h 2818655"/>
                  <a:gd name="connsiteX150" fmla="*/ 2185351 w 3390054"/>
                  <a:gd name="connsiteY150" fmla="*/ 389270 h 2818655"/>
                  <a:gd name="connsiteX151" fmla="*/ 2222505 w 3390054"/>
                  <a:gd name="connsiteY151" fmla="*/ 357068 h 2818655"/>
                  <a:gd name="connsiteX152" fmla="*/ 2262593 w 3390054"/>
                  <a:gd name="connsiteY152" fmla="*/ 340967 h 2818655"/>
                  <a:gd name="connsiteX153" fmla="*/ 2282148 w 3390054"/>
                  <a:gd name="connsiteY153" fmla="*/ 347596 h 2818655"/>
                  <a:gd name="connsiteX154" fmla="*/ 2295836 w 3390054"/>
                  <a:gd name="connsiteY154" fmla="*/ 401583 h 2818655"/>
                  <a:gd name="connsiteX155" fmla="*/ 2260637 w 3390054"/>
                  <a:gd name="connsiteY155" fmla="*/ 470723 h 2818655"/>
                  <a:gd name="connsiteX156" fmla="*/ 2293881 w 3390054"/>
                  <a:gd name="connsiteY156" fmla="*/ 484930 h 2818655"/>
                  <a:gd name="connsiteX157" fmla="*/ 2304636 w 3390054"/>
                  <a:gd name="connsiteY157" fmla="*/ 489666 h 2818655"/>
                  <a:gd name="connsiteX158" fmla="*/ 2337879 w 3390054"/>
                  <a:gd name="connsiteY158" fmla="*/ 508608 h 2818655"/>
                  <a:gd name="connsiteX159" fmla="*/ 2334946 w 3390054"/>
                  <a:gd name="connsiteY159" fmla="*/ 495348 h 2818655"/>
                  <a:gd name="connsiteX160" fmla="*/ 2332013 w 3390054"/>
                  <a:gd name="connsiteY160" fmla="*/ 485877 h 2818655"/>
                  <a:gd name="connsiteX161" fmla="*/ 2338857 w 3390054"/>
                  <a:gd name="connsiteY161" fmla="*/ 427155 h 2818655"/>
                  <a:gd name="connsiteX162" fmla="*/ 2350589 w 3390054"/>
                  <a:gd name="connsiteY162" fmla="*/ 424314 h 2818655"/>
                  <a:gd name="connsiteX163" fmla="*/ 2394588 w 3390054"/>
                  <a:gd name="connsiteY163" fmla="*/ 450834 h 2818655"/>
                  <a:gd name="connsiteX164" fmla="*/ 2397521 w 3390054"/>
                  <a:gd name="connsiteY164" fmla="*/ 452728 h 2818655"/>
                  <a:gd name="connsiteX165" fmla="*/ 2422943 w 3390054"/>
                  <a:gd name="connsiteY165" fmla="*/ 478300 h 2818655"/>
                  <a:gd name="connsiteX166" fmla="*/ 2425876 w 3390054"/>
                  <a:gd name="connsiteY166" fmla="*/ 452728 h 2818655"/>
                  <a:gd name="connsiteX167" fmla="*/ 2443476 w 3390054"/>
                  <a:gd name="connsiteY167" fmla="*/ 441362 h 2818655"/>
                  <a:gd name="connsiteX168" fmla="*/ 2448364 w 3390054"/>
                  <a:gd name="connsiteY168" fmla="*/ 441362 h 2818655"/>
                  <a:gd name="connsiteX169" fmla="*/ 2527562 w 3390054"/>
                  <a:gd name="connsiteY169" fmla="*/ 501031 h 2818655"/>
                  <a:gd name="connsiteX170" fmla="*/ 2530495 w 3390054"/>
                  <a:gd name="connsiteY170" fmla="*/ 504820 h 2818655"/>
                  <a:gd name="connsiteX171" fmla="*/ 2577427 w 3390054"/>
                  <a:gd name="connsiteY171" fmla="*/ 488718 h 2818655"/>
                  <a:gd name="connsiteX172" fmla="*/ 2593070 w 3390054"/>
                  <a:gd name="connsiteY172" fmla="*/ 502926 h 2818655"/>
                  <a:gd name="connsiteX173" fmla="*/ 2588181 w 3390054"/>
                  <a:gd name="connsiteY173" fmla="*/ 561647 h 2818655"/>
                  <a:gd name="connsiteX174" fmla="*/ 2620447 w 3390054"/>
                  <a:gd name="connsiteY174" fmla="*/ 531339 h 2818655"/>
                  <a:gd name="connsiteX175" fmla="*/ 2638047 w 3390054"/>
                  <a:gd name="connsiteY175" fmla="*/ 537022 h 2818655"/>
                  <a:gd name="connsiteX176" fmla="*/ 2637069 w 3390054"/>
                  <a:gd name="connsiteY176" fmla="*/ 578696 h 2818655"/>
                  <a:gd name="connsiteX177" fmla="*/ 2676179 w 3390054"/>
                  <a:gd name="connsiteY177" fmla="*/ 613739 h 2818655"/>
                  <a:gd name="connsiteX178" fmla="*/ 2676179 w 3390054"/>
                  <a:gd name="connsiteY178" fmla="*/ 614687 h 2818655"/>
                  <a:gd name="connsiteX179" fmla="*/ 2680090 w 3390054"/>
                  <a:gd name="connsiteY179" fmla="*/ 627000 h 2818655"/>
                  <a:gd name="connsiteX180" fmla="*/ 2683023 w 3390054"/>
                  <a:gd name="connsiteY180" fmla="*/ 611846 h 2818655"/>
                  <a:gd name="connsiteX181" fmla="*/ 2693778 w 3390054"/>
                  <a:gd name="connsiteY181" fmla="*/ 573960 h 2818655"/>
                  <a:gd name="connsiteX182" fmla="*/ 2696711 w 3390054"/>
                  <a:gd name="connsiteY182" fmla="*/ 567330 h 2818655"/>
                  <a:gd name="connsiteX183" fmla="*/ 2702578 w 3390054"/>
                  <a:gd name="connsiteY183" fmla="*/ 571119 h 2818655"/>
                  <a:gd name="connsiteX184" fmla="*/ 2729955 w 3390054"/>
                  <a:gd name="connsiteY184" fmla="*/ 622264 h 2818655"/>
                  <a:gd name="connsiteX185" fmla="*/ 2730933 w 3390054"/>
                  <a:gd name="connsiteY185" fmla="*/ 603321 h 2818655"/>
                  <a:gd name="connsiteX186" fmla="*/ 2731910 w 3390054"/>
                  <a:gd name="connsiteY186" fmla="*/ 579643 h 2818655"/>
                  <a:gd name="connsiteX187" fmla="*/ 2732888 w 3390054"/>
                  <a:gd name="connsiteY187" fmla="*/ 575855 h 2818655"/>
                  <a:gd name="connsiteX188" fmla="*/ 2734843 w 3390054"/>
                  <a:gd name="connsiteY188" fmla="*/ 565436 h 2818655"/>
                  <a:gd name="connsiteX189" fmla="*/ 2741687 w 3390054"/>
                  <a:gd name="connsiteY189" fmla="*/ 573013 h 2818655"/>
                  <a:gd name="connsiteX190" fmla="*/ 2749509 w 3390054"/>
                  <a:gd name="connsiteY190" fmla="*/ 582484 h 2818655"/>
                  <a:gd name="connsiteX191" fmla="*/ 2758310 w 3390054"/>
                  <a:gd name="connsiteY191" fmla="*/ 598585 h 2818655"/>
                  <a:gd name="connsiteX192" fmla="*/ 2782753 w 3390054"/>
                  <a:gd name="connsiteY192" fmla="*/ 536075 h 2818655"/>
                  <a:gd name="connsiteX193" fmla="*/ 2787641 w 3390054"/>
                  <a:gd name="connsiteY193" fmla="*/ 529445 h 2818655"/>
                  <a:gd name="connsiteX194" fmla="*/ 2781775 w 3390054"/>
                  <a:gd name="connsiteY194" fmla="*/ 533234 h 2818655"/>
                  <a:gd name="connsiteX195" fmla="*/ 2800353 w 3390054"/>
                  <a:gd name="connsiteY195" fmla="*/ 593850 h 2818655"/>
                  <a:gd name="connsiteX196" fmla="*/ 2799375 w 3390054"/>
                  <a:gd name="connsiteY196" fmla="*/ 604268 h 2818655"/>
                  <a:gd name="connsiteX197" fmla="*/ 2805241 w 3390054"/>
                  <a:gd name="connsiteY197" fmla="*/ 598585 h 2818655"/>
                  <a:gd name="connsiteX198" fmla="*/ 2833596 w 3390054"/>
                  <a:gd name="connsiteY198" fmla="*/ 576801 h 2818655"/>
                  <a:gd name="connsiteX199" fmla="*/ 2851195 w 3390054"/>
                  <a:gd name="connsiteY199" fmla="*/ 580590 h 2818655"/>
                  <a:gd name="connsiteX200" fmla="*/ 2859995 w 3390054"/>
                  <a:gd name="connsiteY200" fmla="*/ 622264 h 2818655"/>
                  <a:gd name="connsiteX201" fmla="*/ 2845329 w 3390054"/>
                  <a:gd name="connsiteY201" fmla="*/ 679092 h 2818655"/>
                  <a:gd name="connsiteX202" fmla="*/ 2841418 w 3390054"/>
                  <a:gd name="connsiteY202" fmla="*/ 690457 h 2818655"/>
                  <a:gd name="connsiteX203" fmla="*/ 2859017 w 3390054"/>
                  <a:gd name="connsiteY203" fmla="*/ 674356 h 2818655"/>
                  <a:gd name="connsiteX204" fmla="*/ 2882483 w 3390054"/>
                  <a:gd name="connsiteY204" fmla="*/ 653519 h 2818655"/>
                  <a:gd name="connsiteX205" fmla="*/ 2908882 w 3390054"/>
                  <a:gd name="connsiteY205" fmla="*/ 643101 h 2818655"/>
                  <a:gd name="connsiteX206" fmla="*/ 2922571 w 3390054"/>
                  <a:gd name="connsiteY206" fmla="*/ 647836 h 2818655"/>
                  <a:gd name="connsiteX207" fmla="*/ 2931370 w 3390054"/>
                  <a:gd name="connsiteY207" fmla="*/ 683827 h 2818655"/>
                  <a:gd name="connsiteX208" fmla="*/ 2858039 w 3390054"/>
                  <a:gd name="connsiteY208" fmla="*/ 780434 h 2818655"/>
                  <a:gd name="connsiteX209" fmla="*/ 2878572 w 3390054"/>
                  <a:gd name="connsiteY209" fmla="*/ 785170 h 2818655"/>
                  <a:gd name="connsiteX210" fmla="*/ 2934303 w 3390054"/>
                  <a:gd name="connsiteY210" fmla="*/ 810742 h 2818655"/>
                  <a:gd name="connsiteX211" fmla="*/ 2939192 w 3390054"/>
                  <a:gd name="connsiteY211" fmla="*/ 834421 h 2818655"/>
                  <a:gd name="connsiteX212" fmla="*/ 2907904 w 3390054"/>
                  <a:gd name="connsiteY212" fmla="*/ 855258 h 2818655"/>
                  <a:gd name="connsiteX213" fmla="*/ 2877595 w 3390054"/>
                  <a:gd name="connsiteY213" fmla="*/ 855258 h 2818655"/>
                  <a:gd name="connsiteX214" fmla="*/ 2908882 w 3390054"/>
                  <a:gd name="connsiteY214" fmla="*/ 870412 h 2818655"/>
                  <a:gd name="connsiteX215" fmla="*/ 2964614 w 3390054"/>
                  <a:gd name="connsiteY215" fmla="*/ 899772 h 2818655"/>
                  <a:gd name="connsiteX216" fmla="*/ 3010567 w 3390054"/>
                  <a:gd name="connsiteY216" fmla="*/ 943341 h 2818655"/>
                  <a:gd name="connsiteX217" fmla="*/ 3003723 w 3390054"/>
                  <a:gd name="connsiteY217" fmla="*/ 985014 h 2818655"/>
                  <a:gd name="connsiteX218" fmla="*/ 2972435 w 3390054"/>
                  <a:gd name="connsiteY218" fmla="*/ 988803 h 2818655"/>
                  <a:gd name="connsiteX219" fmla="*/ 3004701 w 3390054"/>
                  <a:gd name="connsiteY219" fmla="*/ 1040895 h 2818655"/>
                  <a:gd name="connsiteX220" fmla="*/ 2999813 w 3390054"/>
                  <a:gd name="connsiteY220" fmla="*/ 1069309 h 2818655"/>
                  <a:gd name="connsiteX221" fmla="*/ 2970480 w 3390054"/>
                  <a:gd name="connsiteY221" fmla="*/ 1074044 h 2818655"/>
                  <a:gd name="connsiteX222" fmla="*/ 2946036 w 3390054"/>
                  <a:gd name="connsiteY222" fmla="*/ 1057943 h 2818655"/>
                  <a:gd name="connsiteX223" fmla="*/ 2938214 w 3390054"/>
                  <a:gd name="connsiteY223" fmla="*/ 1052260 h 2818655"/>
                  <a:gd name="connsiteX224" fmla="*/ 2940170 w 3390054"/>
                  <a:gd name="connsiteY224" fmla="*/ 1087304 h 2818655"/>
                  <a:gd name="connsiteX225" fmla="*/ 2942125 w 3390054"/>
                  <a:gd name="connsiteY225" fmla="*/ 1112876 h 2818655"/>
                  <a:gd name="connsiteX226" fmla="*/ 2952881 w 3390054"/>
                  <a:gd name="connsiteY226" fmla="*/ 1181070 h 2818655"/>
                  <a:gd name="connsiteX227" fmla="*/ 3015456 w 3390054"/>
                  <a:gd name="connsiteY227" fmla="*/ 1132766 h 2818655"/>
                  <a:gd name="connsiteX228" fmla="*/ 3061410 w 3390054"/>
                  <a:gd name="connsiteY228" fmla="*/ 1171599 h 2818655"/>
                  <a:gd name="connsiteX229" fmla="*/ 3079988 w 3390054"/>
                  <a:gd name="connsiteY229" fmla="*/ 1300408 h 2818655"/>
                  <a:gd name="connsiteX230" fmla="*/ 3128875 w 3390054"/>
                  <a:gd name="connsiteY230" fmla="*/ 1271994 h 2818655"/>
                  <a:gd name="connsiteX231" fmla="*/ 3148430 w 3390054"/>
                  <a:gd name="connsiteY231" fmla="*/ 1285254 h 2818655"/>
                  <a:gd name="connsiteX232" fmla="*/ 3132785 w 3390054"/>
                  <a:gd name="connsiteY232" fmla="*/ 1348712 h 2818655"/>
                  <a:gd name="connsiteX233" fmla="*/ 3196339 w 3390054"/>
                  <a:gd name="connsiteY233" fmla="*/ 1323139 h 2818655"/>
                  <a:gd name="connsiteX234" fmla="*/ 3215894 w 3390054"/>
                  <a:gd name="connsiteY234" fmla="*/ 1326928 h 2818655"/>
                  <a:gd name="connsiteX235" fmla="*/ 3250115 w 3390054"/>
                  <a:gd name="connsiteY235" fmla="*/ 1379020 h 2818655"/>
                  <a:gd name="connsiteX236" fmla="*/ 3197317 w 3390054"/>
                  <a:gd name="connsiteY236" fmla="*/ 1517300 h 2818655"/>
                  <a:gd name="connsiteX237" fmla="*/ 3235449 w 3390054"/>
                  <a:gd name="connsiteY237" fmla="*/ 1514459 h 2818655"/>
                  <a:gd name="connsiteX238" fmla="*/ 3289225 w 3390054"/>
                  <a:gd name="connsiteY238" fmla="*/ 1511618 h 2818655"/>
                  <a:gd name="connsiteX239" fmla="*/ 3351801 w 3390054"/>
                  <a:gd name="connsiteY239" fmla="*/ 1519195 h 2818655"/>
                  <a:gd name="connsiteX240" fmla="*/ 3389933 w 3390054"/>
                  <a:gd name="connsiteY240" fmla="*/ 1556133 h 2818655"/>
                  <a:gd name="connsiteX241" fmla="*/ 3311713 w 3390054"/>
                  <a:gd name="connsiteY241" fmla="*/ 1648951 h 2818655"/>
                  <a:gd name="connsiteX242" fmla="*/ 3335179 w 3390054"/>
                  <a:gd name="connsiteY242" fmla="*/ 1647057 h 2818655"/>
                  <a:gd name="connsiteX243" fmla="*/ 3371355 w 3390054"/>
                  <a:gd name="connsiteY243" fmla="*/ 1666000 h 2818655"/>
                  <a:gd name="connsiteX244" fmla="*/ 3357667 w 3390054"/>
                  <a:gd name="connsiteY244" fmla="*/ 1706726 h 2818655"/>
                  <a:gd name="connsiteX245" fmla="*/ 3255981 w 3390054"/>
                  <a:gd name="connsiteY245" fmla="*/ 1757871 h 2818655"/>
                  <a:gd name="connsiteX246" fmla="*/ 3255981 w 3390054"/>
                  <a:gd name="connsiteY246" fmla="*/ 1757871 h 2818655"/>
                  <a:gd name="connsiteX247" fmla="*/ 3250115 w 3390054"/>
                  <a:gd name="connsiteY247" fmla="*/ 1757871 h 2818655"/>
                  <a:gd name="connsiteX248" fmla="*/ 3267715 w 3390054"/>
                  <a:gd name="connsiteY248" fmla="*/ 1777761 h 2818655"/>
                  <a:gd name="connsiteX249" fmla="*/ 3288247 w 3390054"/>
                  <a:gd name="connsiteY249" fmla="*/ 1803333 h 2818655"/>
                  <a:gd name="connsiteX250" fmla="*/ 3284336 w 3390054"/>
                  <a:gd name="connsiteY250" fmla="*/ 1807122 h 2818655"/>
                  <a:gd name="connsiteX251" fmla="*/ 3284336 w 3390054"/>
                  <a:gd name="connsiteY251" fmla="*/ 1887628 h 2818655"/>
                  <a:gd name="connsiteX252" fmla="*/ 3223716 w 3390054"/>
                  <a:gd name="connsiteY252" fmla="*/ 1888575 h 2818655"/>
                  <a:gd name="connsiteX253" fmla="*/ 3221760 w 3390054"/>
                  <a:gd name="connsiteY253" fmla="*/ 1902782 h 2818655"/>
                  <a:gd name="connsiteX254" fmla="*/ 3200250 w 3390054"/>
                  <a:gd name="connsiteY254" fmla="*/ 1944456 h 2818655"/>
                  <a:gd name="connsiteX255" fmla="*/ 3207094 w 3390054"/>
                  <a:gd name="connsiteY255" fmla="*/ 2012649 h 2818655"/>
                  <a:gd name="connsiteX256" fmla="*/ 3204161 w 3390054"/>
                  <a:gd name="connsiteY256" fmla="*/ 2015490 h 2818655"/>
                  <a:gd name="connsiteX257" fmla="*/ 3223716 w 3390054"/>
                  <a:gd name="connsiteY257" fmla="*/ 2029697 h 2818655"/>
                  <a:gd name="connsiteX258" fmla="*/ 3228605 w 3390054"/>
                  <a:gd name="connsiteY258" fmla="*/ 2053375 h 2818655"/>
                  <a:gd name="connsiteX259" fmla="*/ 3196339 w 3390054"/>
                  <a:gd name="connsiteY259" fmla="*/ 2074212 h 2818655"/>
                  <a:gd name="connsiteX260" fmla="*/ 3166029 w 3390054"/>
                  <a:gd name="connsiteY260" fmla="*/ 2074212 h 2818655"/>
                  <a:gd name="connsiteX261" fmla="*/ 3197317 w 3390054"/>
                  <a:gd name="connsiteY261" fmla="*/ 2089366 h 2818655"/>
                  <a:gd name="connsiteX262" fmla="*/ 3253048 w 3390054"/>
                  <a:gd name="connsiteY262" fmla="*/ 2118727 h 2818655"/>
                  <a:gd name="connsiteX263" fmla="*/ 3299002 w 3390054"/>
                  <a:gd name="connsiteY263" fmla="*/ 2163242 h 2818655"/>
                  <a:gd name="connsiteX264" fmla="*/ 3292158 w 3390054"/>
                  <a:gd name="connsiteY264" fmla="*/ 2203969 h 2818655"/>
                  <a:gd name="connsiteX265" fmla="*/ 3260870 w 3390054"/>
                  <a:gd name="connsiteY265" fmla="*/ 2207757 h 2818655"/>
                  <a:gd name="connsiteX266" fmla="*/ 3293136 w 3390054"/>
                  <a:gd name="connsiteY266" fmla="*/ 2259849 h 2818655"/>
                  <a:gd name="connsiteX267" fmla="*/ 3288247 w 3390054"/>
                  <a:gd name="connsiteY267" fmla="*/ 2288263 h 2818655"/>
                  <a:gd name="connsiteX268" fmla="*/ 3259892 w 3390054"/>
                  <a:gd name="connsiteY268" fmla="*/ 2292052 h 2818655"/>
                  <a:gd name="connsiteX269" fmla="*/ 3235449 w 3390054"/>
                  <a:gd name="connsiteY269" fmla="*/ 2275951 h 2818655"/>
                  <a:gd name="connsiteX270" fmla="*/ 3227627 w 3390054"/>
                  <a:gd name="connsiteY270" fmla="*/ 2270268 h 2818655"/>
                  <a:gd name="connsiteX271" fmla="*/ 3229583 w 3390054"/>
                  <a:gd name="connsiteY271" fmla="*/ 2305312 h 2818655"/>
                  <a:gd name="connsiteX272" fmla="*/ 3231538 w 3390054"/>
                  <a:gd name="connsiteY272" fmla="*/ 2333725 h 2818655"/>
                  <a:gd name="connsiteX273" fmla="*/ 3231538 w 3390054"/>
                  <a:gd name="connsiteY273" fmla="*/ 2338461 h 2818655"/>
                  <a:gd name="connsiteX274" fmla="*/ 3226649 w 3390054"/>
                  <a:gd name="connsiteY274" fmla="*/ 2368769 h 2818655"/>
                  <a:gd name="connsiteX275" fmla="*/ 3217849 w 3390054"/>
                  <a:gd name="connsiteY275" fmla="*/ 2373505 h 2818655"/>
                  <a:gd name="connsiteX276" fmla="*/ 3201228 w 3390054"/>
                  <a:gd name="connsiteY276" fmla="*/ 2364034 h 2818655"/>
                  <a:gd name="connsiteX277" fmla="*/ 3198295 w 3390054"/>
                  <a:gd name="connsiteY277" fmla="*/ 2387712 h 2818655"/>
                  <a:gd name="connsiteX278" fmla="*/ 3173851 w 3390054"/>
                  <a:gd name="connsiteY278" fmla="*/ 2406654 h 2818655"/>
                  <a:gd name="connsiteX279" fmla="*/ 3186562 w 3390054"/>
                  <a:gd name="connsiteY279" fmla="*/ 2416126 h 2818655"/>
                  <a:gd name="connsiteX280" fmla="*/ 3186562 w 3390054"/>
                  <a:gd name="connsiteY280" fmla="*/ 2431280 h 2818655"/>
                  <a:gd name="connsiteX281" fmla="*/ 3155274 w 3390054"/>
                  <a:gd name="connsiteY281" fmla="*/ 2463482 h 2818655"/>
                  <a:gd name="connsiteX282" fmla="*/ 3079988 w 3390054"/>
                  <a:gd name="connsiteY282" fmla="*/ 2502315 h 2818655"/>
                  <a:gd name="connsiteX283" fmla="*/ 3113231 w 3390054"/>
                  <a:gd name="connsiteY283" fmla="*/ 2533570 h 2818655"/>
                  <a:gd name="connsiteX284" fmla="*/ 3093676 w 3390054"/>
                  <a:gd name="connsiteY284" fmla="*/ 2567666 h 2818655"/>
                  <a:gd name="connsiteX285" fmla="*/ 3018389 w 3390054"/>
                  <a:gd name="connsiteY285" fmla="*/ 2595133 h 2818655"/>
                  <a:gd name="connsiteX286" fmla="*/ 3038922 w 3390054"/>
                  <a:gd name="connsiteY286" fmla="*/ 2621653 h 2818655"/>
                  <a:gd name="connsiteX287" fmla="*/ 3032078 w 3390054"/>
                  <a:gd name="connsiteY287" fmla="*/ 2633965 h 2818655"/>
                  <a:gd name="connsiteX288" fmla="*/ 2996879 w 3390054"/>
                  <a:gd name="connsiteY288" fmla="*/ 2635860 h 2818655"/>
                  <a:gd name="connsiteX289" fmla="*/ 3014478 w 3390054"/>
                  <a:gd name="connsiteY289" fmla="*/ 2678481 h 2818655"/>
                  <a:gd name="connsiteX290" fmla="*/ 2984168 w 3390054"/>
                  <a:gd name="connsiteY290" fmla="*/ 2706894 h 2818655"/>
                  <a:gd name="connsiteX291" fmla="*/ 2892260 w 3390054"/>
                  <a:gd name="connsiteY291" fmla="*/ 2696476 h 2818655"/>
                  <a:gd name="connsiteX292" fmla="*/ 2897149 w 3390054"/>
                  <a:gd name="connsiteY292" fmla="*/ 2713524 h 2818655"/>
                  <a:gd name="connsiteX293" fmla="*/ 2908882 w 3390054"/>
                  <a:gd name="connsiteY293" fmla="*/ 2784559 h 2818655"/>
                  <a:gd name="connsiteX294" fmla="*/ 2882483 w 3390054"/>
                  <a:gd name="connsiteY294" fmla="*/ 2814867 h 2818655"/>
                  <a:gd name="connsiteX295" fmla="*/ 2824796 w 3390054"/>
                  <a:gd name="connsiteY295" fmla="*/ 2784559 h 2818655"/>
                  <a:gd name="connsiteX296" fmla="*/ 2817952 w 3390054"/>
                  <a:gd name="connsiteY296" fmla="*/ 2815814 h 2818655"/>
                  <a:gd name="connsiteX297" fmla="*/ 2788619 w 3390054"/>
                  <a:gd name="connsiteY297" fmla="*/ 2812973 h 2818655"/>
                  <a:gd name="connsiteX298" fmla="*/ 2741687 w 3390054"/>
                  <a:gd name="connsiteY298" fmla="*/ 2758039 h 2818655"/>
                  <a:gd name="connsiteX299" fmla="*/ 2733866 w 3390054"/>
                  <a:gd name="connsiteY299" fmla="*/ 2767511 h 2818655"/>
                  <a:gd name="connsiteX300" fmla="*/ 2720178 w 3390054"/>
                  <a:gd name="connsiteY300" fmla="*/ 2782665 h 2818655"/>
                  <a:gd name="connsiteX301" fmla="*/ 2717244 w 3390054"/>
                  <a:gd name="connsiteY301" fmla="*/ 2780770 h 2818655"/>
                  <a:gd name="connsiteX302" fmla="*/ 2676179 w 3390054"/>
                  <a:gd name="connsiteY302" fmla="*/ 2793083 h 2818655"/>
                  <a:gd name="connsiteX303" fmla="*/ 2655646 w 3390054"/>
                  <a:gd name="connsiteY303" fmla="*/ 2784559 h 2818655"/>
                  <a:gd name="connsiteX304" fmla="*/ 2655646 w 3390054"/>
                  <a:gd name="connsiteY304" fmla="*/ 2749515 h 2818655"/>
                  <a:gd name="connsiteX305" fmla="*/ 2644891 w 3390054"/>
                  <a:gd name="connsiteY305" fmla="*/ 2716366 h 2818655"/>
                  <a:gd name="connsiteX306" fmla="*/ 2586226 w 3390054"/>
                  <a:gd name="connsiteY306" fmla="*/ 2764669 h 2818655"/>
                  <a:gd name="connsiteX307" fmla="*/ 2573516 w 3390054"/>
                  <a:gd name="connsiteY307" fmla="*/ 2760881 h 2818655"/>
                  <a:gd name="connsiteX308" fmla="*/ 2557872 w 3390054"/>
                  <a:gd name="connsiteY308" fmla="*/ 2718260 h 2818655"/>
                  <a:gd name="connsiteX309" fmla="*/ 2503118 w 3390054"/>
                  <a:gd name="connsiteY309" fmla="*/ 2750462 h 2818655"/>
                  <a:gd name="connsiteX310" fmla="*/ 2482586 w 3390054"/>
                  <a:gd name="connsiteY310" fmla="*/ 2733414 h 2818655"/>
                  <a:gd name="connsiteX311" fmla="*/ 2495296 w 3390054"/>
                  <a:gd name="connsiteY311" fmla="*/ 2672798 h 2818655"/>
                  <a:gd name="connsiteX312" fmla="*/ 2455209 w 3390054"/>
                  <a:gd name="connsiteY312" fmla="*/ 2686057 h 2818655"/>
                  <a:gd name="connsiteX313" fmla="*/ 2440543 w 3390054"/>
                  <a:gd name="connsiteY313" fmla="*/ 2679428 h 2818655"/>
                  <a:gd name="connsiteX314" fmla="*/ 2445431 w 3390054"/>
                  <a:gd name="connsiteY314" fmla="*/ 2649119 h 2818655"/>
                  <a:gd name="connsiteX315" fmla="*/ 2422943 w 3390054"/>
                  <a:gd name="connsiteY315" fmla="*/ 2654802 h 2818655"/>
                  <a:gd name="connsiteX316" fmla="*/ 2422943 w 3390054"/>
                  <a:gd name="connsiteY316" fmla="*/ 2654802 h 2818655"/>
                  <a:gd name="connsiteX317" fmla="*/ 2409255 w 3390054"/>
                  <a:gd name="connsiteY317" fmla="*/ 2650066 h 2818655"/>
                  <a:gd name="connsiteX318" fmla="*/ 2384811 w 3390054"/>
                  <a:gd name="connsiteY318" fmla="*/ 2668062 h 2818655"/>
                  <a:gd name="connsiteX319" fmla="*/ 2369167 w 3390054"/>
                  <a:gd name="connsiteY319" fmla="*/ 2664274 h 2818655"/>
                  <a:gd name="connsiteX320" fmla="*/ 2336901 w 3390054"/>
                  <a:gd name="connsiteY320" fmla="*/ 2604604 h 2818655"/>
                  <a:gd name="connsiteX321" fmla="*/ 2334946 w 3390054"/>
                  <a:gd name="connsiteY321" fmla="*/ 2605552 h 2818655"/>
                  <a:gd name="connsiteX322" fmla="*/ 2300725 w 3390054"/>
                  <a:gd name="connsiteY322" fmla="*/ 2597974 h 2818655"/>
                  <a:gd name="connsiteX323" fmla="*/ 2311480 w 3390054"/>
                  <a:gd name="connsiteY323" fmla="*/ 2543041 h 2818655"/>
                  <a:gd name="connsiteX324" fmla="*/ 2316368 w 3390054"/>
                  <a:gd name="connsiteY324" fmla="*/ 2536411 h 2818655"/>
                  <a:gd name="connsiteX325" fmla="*/ 2265526 w 3390054"/>
                  <a:gd name="connsiteY325" fmla="*/ 2548724 h 2818655"/>
                  <a:gd name="connsiteX326" fmla="*/ 2249882 w 3390054"/>
                  <a:gd name="connsiteY326" fmla="*/ 2545882 h 2818655"/>
                  <a:gd name="connsiteX327" fmla="*/ 2233260 w 3390054"/>
                  <a:gd name="connsiteY327" fmla="*/ 2527887 h 2818655"/>
                  <a:gd name="connsiteX328" fmla="*/ 2238149 w 3390054"/>
                  <a:gd name="connsiteY328" fmla="*/ 2511786 h 2818655"/>
                  <a:gd name="connsiteX329" fmla="*/ 2200017 w 3390054"/>
                  <a:gd name="connsiteY329" fmla="*/ 2506103 h 2818655"/>
                  <a:gd name="connsiteX330" fmla="*/ 2198061 w 3390054"/>
                  <a:gd name="connsiteY330" fmla="*/ 2484319 h 2818655"/>
                  <a:gd name="connsiteX331" fmla="*/ 2227394 w 3390054"/>
                  <a:gd name="connsiteY331" fmla="*/ 2440751 h 2818655"/>
                  <a:gd name="connsiteX332" fmla="*/ 2239127 w 3390054"/>
                  <a:gd name="connsiteY332" fmla="*/ 2431280 h 2818655"/>
                  <a:gd name="connsiteX333" fmla="*/ 2241082 w 3390054"/>
                  <a:gd name="connsiteY333" fmla="*/ 2430333 h 2818655"/>
                  <a:gd name="connsiteX334" fmla="*/ 2230327 w 3390054"/>
                  <a:gd name="connsiteY334" fmla="*/ 2423703 h 2818655"/>
                  <a:gd name="connsiteX335" fmla="*/ 2229349 w 3390054"/>
                  <a:gd name="connsiteY335" fmla="*/ 2405707 h 2818655"/>
                  <a:gd name="connsiteX336" fmla="*/ 2228371 w 3390054"/>
                  <a:gd name="connsiteY336" fmla="*/ 2403813 h 2818655"/>
                  <a:gd name="connsiteX337" fmla="*/ 2203928 w 3390054"/>
                  <a:gd name="connsiteY337" fmla="*/ 2382976 h 2818655"/>
                  <a:gd name="connsiteX338" fmla="*/ 2206862 w 3390054"/>
                  <a:gd name="connsiteY338" fmla="*/ 2365928 h 2818655"/>
                  <a:gd name="connsiteX339" fmla="*/ 2199039 w 3390054"/>
                  <a:gd name="connsiteY339" fmla="*/ 2349827 h 2818655"/>
                  <a:gd name="connsiteX340" fmla="*/ 2161885 w 3390054"/>
                  <a:gd name="connsiteY340" fmla="*/ 2301523 h 2818655"/>
                  <a:gd name="connsiteX341" fmla="*/ 2112998 w 3390054"/>
                  <a:gd name="connsiteY341" fmla="*/ 2324254 h 2818655"/>
                  <a:gd name="connsiteX342" fmla="*/ 2081709 w 3390054"/>
                  <a:gd name="connsiteY342" fmla="*/ 2267427 h 2818655"/>
                  <a:gd name="connsiteX343" fmla="*/ 2021090 w 3390054"/>
                  <a:gd name="connsiteY343" fmla="*/ 2335620 h 2818655"/>
                  <a:gd name="connsiteX344" fmla="*/ 2001534 w 3390054"/>
                  <a:gd name="connsiteY344" fmla="*/ 2328990 h 2818655"/>
                  <a:gd name="connsiteX345" fmla="*/ 1968291 w 3390054"/>
                  <a:gd name="connsiteY345" fmla="*/ 2233330 h 2818655"/>
                  <a:gd name="connsiteX346" fmla="*/ 1968291 w 3390054"/>
                  <a:gd name="connsiteY346" fmla="*/ 2225753 h 2818655"/>
                  <a:gd name="connsiteX347" fmla="*/ 1973181 w 3390054"/>
                  <a:gd name="connsiteY347" fmla="*/ 2115886 h 2818655"/>
                  <a:gd name="connsiteX348" fmla="*/ 1858784 w 3390054"/>
                  <a:gd name="connsiteY348" fmla="*/ 2272162 h 2818655"/>
                  <a:gd name="connsiteX349" fmla="*/ 1834340 w 3390054"/>
                  <a:gd name="connsiteY349" fmla="*/ 2260797 h 2818655"/>
                  <a:gd name="connsiteX350" fmla="*/ 1804030 w 3390054"/>
                  <a:gd name="connsiteY350" fmla="*/ 2018332 h 2818655"/>
                  <a:gd name="connsiteX351" fmla="*/ 1725810 w 3390054"/>
                  <a:gd name="connsiteY351" fmla="*/ 2078948 h 2818655"/>
                  <a:gd name="connsiteX352" fmla="*/ 1702345 w 3390054"/>
                  <a:gd name="connsiteY352" fmla="*/ 2069477 h 2818655"/>
                  <a:gd name="connsiteX353" fmla="*/ 1691589 w 3390054"/>
                  <a:gd name="connsiteY353" fmla="*/ 2054323 h 2818655"/>
                  <a:gd name="connsiteX354" fmla="*/ 1691589 w 3390054"/>
                  <a:gd name="connsiteY354" fmla="*/ 2056217 h 2818655"/>
                  <a:gd name="connsiteX355" fmla="*/ 1691589 w 3390054"/>
                  <a:gd name="connsiteY355" fmla="*/ 2062847 h 2818655"/>
                  <a:gd name="connsiteX356" fmla="*/ 1683767 w 3390054"/>
                  <a:gd name="connsiteY356" fmla="*/ 2109256 h 2818655"/>
                  <a:gd name="connsiteX357" fmla="*/ 1673013 w 3390054"/>
                  <a:gd name="connsiteY357" fmla="*/ 2114939 h 2818655"/>
                  <a:gd name="connsiteX358" fmla="*/ 1637814 w 3390054"/>
                  <a:gd name="connsiteY358" fmla="*/ 2087472 h 2818655"/>
                  <a:gd name="connsiteX359" fmla="*/ 1638791 w 3390054"/>
                  <a:gd name="connsiteY359" fmla="*/ 2139564 h 2818655"/>
                  <a:gd name="connsiteX360" fmla="*/ 1585993 w 3390054"/>
                  <a:gd name="connsiteY360" fmla="*/ 2169872 h 2818655"/>
                  <a:gd name="connsiteX361" fmla="*/ 1620215 w 3390054"/>
                  <a:gd name="connsiteY361" fmla="*/ 2186921 h 2818655"/>
                  <a:gd name="connsiteX362" fmla="*/ 1620215 w 3390054"/>
                  <a:gd name="connsiteY362" fmla="*/ 2207757 h 2818655"/>
                  <a:gd name="connsiteX363" fmla="*/ 1571327 w 3390054"/>
                  <a:gd name="connsiteY363" fmla="*/ 2257008 h 2818655"/>
                  <a:gd name="connsiteX364" fmla="*/ 1441287 w 3390054"/>
                  <a:gd name="connsiteY364" fmla="*/ 2320466 h 2818655"/>
                  <a:gd name="connsiteX365" fmla="*/ 1502885 w 3390054"/>
                  <a:gd name="connsiteY365" fmla="*/ 2370664 h 2818655"/>
                  <a:gd name="connsiteX366" fmla="*/ 1472575 w 3390054"/>
                  <a:gd name="connsiteY366" fmla="*/ 2421808 h 2818655"/>
                  <a:gd name="connsiteX367" fmla="*/ 1346446 w 3390054"/>
                  <a:gd name="connsiteY367" fmla="*/ 2464429 h 2818655"/>
                  <a:gd name="connsiteX368" fmla="*/ 1385556 w 3390054"/>
                  <a:gd name="connsiteY368" fmla="*/ 2508944 h 2818655"/>
                  <a:gd name="connsiteX369" fmla="*/ 1375778 w 3390054"/>
                  <a:gd name="connsiteY369" fmla="*/ 2525993 h 2818655"/>
                  <a:gd name="connsiteX370" fmla="*/ 1349379 w 3390054"/>
                  <a:gd name="connsiteY370" fmla="*/ 2533570 h 2818655"/>
                  <a:gd name="connsiteX371" fmla="*/ 1310269 w 3390054"/>
                  <a:gd name="connsiteY371" fmla="*/ 2525045 h 2818655"/>
                  <a:gd name="connsiteX372" fmla="*/ 1347424 w 3390054"/>
                  <a:gd name="connsiteY372" fmla="*/ 2598922 h 2818655"/>
                  <a:gd name="connsiteX373" fmla="*/ 1302447 w 3390054"/>
                  <a:gd name="connsiteY373" fmla="*/ 2642490 h 2818655"/>
                  <a:gd name="connsiteX374" fmla="*/ 1249649 w 3390054"/>
                  <a:gd name="connsiteY374" fmla="*/ 2651014 h 2818655"/>
                  <a:gd name="connsiteX375" fmla="*/ 1151875 w 3390054"/>
                  <a:gd name="connsiteY375" fmla="*/ 2620706 h 2818655"/>
                  <a:gd name="connsiteX376" fmla="*/ 1162630 w 3390054"/>
                  <a:gd name="connsiteY376" fmla="*/ 2655749 h 2818655"/>
                  <a:gd name="connsiteX377" fmla="*/ 1180229 w 3390054"/>
                  <a:gd name="connsiteY377" fmla="*/ 2767511 h 2818655"/>
                  <a:gd name="connsiteX378" fmla="*/ 1139163 w 3390054"/>
                  <a:gd name="connsiteY378" fmla="*/ 2812973 h 2818655"/>
                  <a:gd name="connsiteX379" fmla="*/ 1040412 w 3390054"/>
                  <a:gd name="connsiteY379" fmla="*/ 2756145 h 2818655"/>
                  <a:gd name="connsiteX380" fmla="*/ 1035523 w 3390054"/>
                  <a:gd name="connsiteY380" fmla="*/ 2815814 h 2818655"/>
                  <a:gd name="connsiteX381" fmla="*/ 1021834 w 3390054"/>
                  <a:gd name="connsiteY381" fmla="*/ 2818656 h 2818655"/>
                  <a:gd name="connsiteX382" fmla="*/ 920149 w 3390054"/>
                  <a:gd name="connsiteY382" fmla="*/ 2708789 h 2818655"/>
                  <a:gd name="connsiteX383" fmla="*/ 929926 w 3390054"/>
                  <a:gd name="connsiteY383" fmla="*/ 2717313 h 2818655"/>
                  <a:gd name="connsiteX384" fmla="*/ 997391 w 3390054"/>
                  <a:gd name="connsiteY384" fmla="*/ 2801607 h 2818655"/>
                  <a:gd name="connsiteX385" fmla="*/ 1031612 w 3390054"/>
                  <a:gd name="connsiteY385" fmla="*/ 2806343 h 2818655"/>
                  <a:gd name="connsiteX386" fmla="*/ 1029657 w 3390054"/>
                  <a:gd name="connsiteY386" fmla="*/ 2758039 h 2818655"/>
                  <a:gd name="connsiteX387" fmla="*/ 1030634 w 3390054"/>
                  <a:gd name="connsiteY387" fmla="*/ 2747621 h 2818655"/>
                  <a:gd name="connsiteX388" fmla="*/ 1047256 w 3390054"/>
                  <a:gd name="connsiteY388" fmla="*/ 2746674 h 2818655"/>
                  <a:gd name="connsiteX389" fmla="*/ 1139163 w 3390054"/>
                  <a:gd name="connsiteY389" fmla="*/ 2801607 h 2818655"/>
                  <a:gd name="connsiteX390" fmla="*/ 1169474 w 3390054"/>
                  <a:gd name="connsiteY390" fmla="*/ 2766563 h 2818655"/>
                  <a:gd name="connsiteX391" fmla="*/ 1151875 w 3390054"/>
                  <a:gd name="connsiteY391" fmla="*/ 2659538 h 2818655"/>
                  <a:gd name="connsiteX392" fmla="*/ 1141119 w 3390054"/>
                  <a:gd name="connsiteY392" fmla="*/ 2622600 h 2818655"/>
                  <a:gd name="connsiteX393" fmla="*/ 1143075 w 3390054"/>
                  <a:gd name="connsiteY393" fmla="*/ 2614076 h 2818655"/>
                  <a:gd name="connsiteX394" fmla="*/ 1157741 w 3390054"/>
                  <a:gd name="connsiteY394" fmla="*/ 2612182 h 2818655"/>
                  <a:gd name="connsiteX395" fmla="*/ 1248671 w 3390054"/>
                  <a:gd name="connsiteY395" fmla="*/ 2640595 h 2818655"/>
                  <a:gd name="connsiteX396" fmla="*/ 1297558 w 3390054"/>
                  <a:gd name="connsiteY396" fmla="*/ 2633018 h 2818655"/>
                  <a:gd name="connsiteX397" fmla="*/ 1335690 w 3390054"/>
                  <a:gd name="connsiteY397" fmla="*/ 2597974 h 2818655"/>
                  <a:gd name="connsiteX398" fmla="*/ 1300492 w 3390054"/>
                  <a:gd name="connsiteY398" fmla="*/ 2532623 h 2818655"/>
                  <a:gd name="connsiteX399" fmla="*/ 1298536 w 3390054"/>
                  <a:gd name="connsiteY399" fmla="*/ 2522204 h 2818655"/>
                  <a:gd name="connsiteX400" fmla="*/ 1312225 w 3390054"/>
                  <a:gd name="connsiteY400" fmla="*/ 2516521 h 2818655"/>
                  <a:gd name="connsiteX401" fmla="*/ 1348401 w 3390054"/>
                  <a:gd name="connsiteY401" fmla="*/ 2525045 h 2818655"/>
                  <a:gd name="connsiteX402" fmla="*/ 1368934 w 3390054"/>
                  <a:gd name="connsiteY402" fmla="*/ 2519363 h 2818655"/>
                  <a:gd name="connsiteX403" fmla="*/ 1373822 w 3390054"/>
                  <a:gd name="connsiteY403" fmla="*/ 2510839 h 2818655"/>
                  <a:gd name="connsiteX404" fmla="*/ 1338624 w 3390054"/>
                  <a:gd name="connsiteY404" fmla="*/ 2474848 h 2818655"/>
                  <a:gd name="connsiteX405" fmla="*/ 1333735 w 3390054"/>
                  <a:gd name="connsiteY405" fmla="*/ 2464429 h 2818655"/>
                  <a:gd name="connsiteX406" fmla="*/ 1344491 w 3390054"/>
                  <a:gd name="connsiteY406" fmla="*/ 2455905 h 2818655"/>
                  <a:gd name="connsiteX407" fmla="*/ 1465731 w 3390054"/>
                  <a:gd name="connsiteY407" fmla="*/ 2415179 h 2818655"/>
                  <a:gd name="connsiteX408" fmla="*/ 1492129 w 3390054"/>
                  <a:gd name="connsiteY408" fmla="*/ 2373505 h 2818655"/>
                  <a:gd name="connsiteX409" fmla="*/ 1437376 w 3390054"/>
                  <a:gd name="connsiteY409" fmla="*/ 2331831 h 2818655"/>
                  <a:gd name="connsiteX410" fmla="*/ 1430532 w 3390054"/>
                  <a:gd name="connsiteY410" fmla="*/ 2320466 h 2818655"/>
                  <a:gd name="connsiteX411" fmla="*/ 1439331 w 3390054"/>
                  <a:gd name="connsiteY411" fmla="*/ 2311941 h 2818655"/>
                  <a:gd name="connsiteX412" fmla="*/ 1564483 w 3390054"/>
                  <a:gd name="connsiteY412" fmla="*/ 2250378 h 2818655"/>
                  <a:gd name="connsiteX413" fmla="*/ 1609459 w 3390054"/>
                  <a:gd name="connsiteY413" fmla="*/ 2204916 h 2818655"/>
                  <a:gd name="connsiteX414" fmla="*/ 1610436 w 3390054"/>
                  <a:gd name="connsiteY414" fmla="*/ 2194498 h 2818655"/>
                  <a:gd name="connsiteX415" fmla="*/ 1571327 w 3390054"/>
                  <a:gd name="connsiteY415" fmla="*/ 2181238 h 2818655"/>
                  <a:gd name="connsiteX416" fmla="*/ 1561549 w 3390054"/>
                  <a:gd name="connsiteY416" fmla="*/ 2169872 h 2818655"/>
                  <a:gd name="connsiteX417" fmla="*/ 1571327 w 3390054"/>
                  <a:gd name="connsiteY417" fmla="*/ 2160401 h 2818655"/>
                  <a:gd name="connsiteX418" fmla="*/ 1572305 w 3390054"/>
                  <a:gd name="connsiteY418" fmla="*/ 2160401 h 2818655"/>
                  <a:gd name="connsiteX419" fmla="*/ 1583060 w 3390054"/>
                  <a:gd name="connsiteY419" fmla="*/ 2161348 h 2818655"/>
                  <a:gd name="connsiteX420" fmla="*/ 1627059 w 3390054"/>
                  <a:gd name="connsiteY420" fmla="*/ 2136723 h 2818655"/>
                  <a:gd name="connsiteX421" fmla="*/ 1620215 w 3390054"/>
                  <a:gd name="connsiteY421" fmla="*/ 2085578 h 2818655"/>
                  <a:gd name="connsiteX422" fmla="*/ 1619237 w 3390054"/>
                  <a:gd name="connsiteY422" fmla="*/ 2075159 h 2818655"/>
                  <a:gd name="connsiteX423" fmla="*/ 1636836 w 3390054"/>
                  <a:gd name="connsiteY423" fmla="*/ 2073265 h 2818655"/>
                  <a:gd name="connsiteX424" fmla="*/ 1638791 w 3390054"/>
                  <a:gd name="connsiteY424" fmla="*/ 2076107 h 2818655"/>
                  <a:gd name="connsiteX425" fmla="*/ 1670079 w 3390054"/>
                  <a:gd name="connsiteY425" fmla="*/ 2106415 h 2818655"/>
                  <a:gd name="connsiteX426" fmla="*/ 1672035 w 3390054"/>
                  <a:gd name="connsiteY426" fmla="*/ 2105467 h 2818655"/>
                  <a:gd name="connsiteX427" fmla="*/ 1677901 w 3390054"/>
                  <a:gd name="connsiteY427" fmla="*/ 2065688 h 2818655"/>
                  <a:gd name="connsiteX428" fmla="*/ 1677901 w 3390054"/>
                  <a:gd name="connsiteY428" fmla="*/ 2058111 h 2818655"/>
                  <a:gd name="connsiteX429" fmla="*/ 1674968 w 3390054"/>
                  <a:gd name="connsiteY429" fmla="*/ 2014543 h 2818655"/>
                  <a:gd name="connsiteX430" fmla="*/ 1672035 w 3390054"/>
                  <a:gd name="connsiteY430" fmla="*/ 1951086 h 2818655"/>
                  <a:gd name="connsiteX431" fmla="*/ 1682790 w 3390054"/>
                  <a:gd name="connsiteY431" fmla="*/ 1941614 h 2818655"/>
                  <a:gd name="connsiteX432" fmla="*/ 1688656 w 3390054"/>
                  <a:gd name="connsiteY432" fmla="*/ 1943508 h 2818655"/>
                  <a:gd name="connsiteX433" fmla="*/ 1697456 w 3390054"/>
                  <a:gd name="connsiteY433" fmla="*/ 1949191 h 2818655"/>
                  <a:gd name="connsiteX434" fmla="*/ 1701367 w 3390054"/>
                  <a:gd name="connsiteY434" fmla="*/ 1952980 h 2818655"/>
                  <a:gd name="connsiteX435" fmla="*/ 1699412 w 3390054"/>
                  <a:gd name="connsiteY435" fmla="*/ 1958662 h 2818655"/>
                  <a:gd name="connsiteX436" fmla="*/ 1697456 w 3390054"/>
                  <a:gd name="connsiteY436" fmla="*/ 1966240 h 2818655"/>
                  <a:gd name="connsiteX437" fmla="*/ 1707234 w 3390054"/>
                  <a:gd name="connsiteY437" fmla="*/ 2063794 h 2818655"/>
                  <a:gd name="connsiteX438" fmla="*/ 1721900 w 3390054"/>
                  <a:gd name="connsiteY438" fmla="*/ 2070424 h 2818655"/>
                  <a:gd name="connsiteX439" fmla="*/ 1809897 w 3390054"/>
                  <a:gd name="connsiteY439" fmla="*/ 1988024 h 2818655"/>
                  <a:gd name="connsiteX440" fmla="*/ 1831407 w 3390054"/>
                  <a:gd name="connsiteY440" fmla="*/ 1956768 h 2818655"/>
                  <a:gd name="connsiteX441" fmla="*/ 1823585 w 3390054"/>
                  <a:gd name="connsiteY441" fmla="*/ 1990865 h 2818655"/>
                  <a:gd name="connsiteX442" fmla="*/ 1842162 w 3390054"/>
                  <a:gd name="connsiteY442" fmla="*/ 2254167 h 2818655"/>
                  <a:gd name="connsiteX443" fmla="*/ 1858784 w 3390054"/>
                  <a:gd name="connsiteY443" fmla="*/ 2261744 h 2818655"/>
                  <a:gd name="connsiteX444" fmla="*/ 1976114 w 3390054"/>
                  <a:gd name="connsiteY444" fmla="*/ 2078948 h 2818655"/>
                  <a:gd name="connsiteX445" fmla="*/ 1989802 w 3390054"/>
                  <a:gd name="connsiteY445" fmla="*/ 2045798 h 2818655"/>
                  <a:gd name="connsiteX446" fmla="*/ 1986869 w 3390054"/>
                  <a:gd name="connsiteY446" fmla="*/ 2081789 h 2818655"/>
                  <a:gd name="connsiteX447" fmla="*/ 1984913 w 3390054"/>
                  <a:gd name="connsiteY447" fmla="*/ 2105467 h 2818655"/>
                  <a:gd name="connsiteX448" fmla="*/ 1979047 w 3390054"/>
                  <a:gd name="connsiteY448" fmla="*/ 2225753 h 2818655"/>
                  <a:gd name="connsiteX449" fmla="*/ 1979047 w 3390054"/>
                  <a:gd name="connsiteY449" fmla="*/ 2234277 h 2818655"/>
                  <a:gd name="connsiteX450" fmla="*/ 2007401 w 3390054"/>
                  <a:gd name="connsiteY450" fmla="*/ 2321413 h 2818655"/>
                  <a:gd name="connsiteX451" fmla="*/ 2020112 w 3390054"/>
                  <a:gd name="connsiteY451" fmla="*/ 2326149 h 2818655"/>
                  <a:gd name="connsiteX452" fmla="*/ 2080732 w 3390054"/>
                  <a:gd name="connsiteY452" fmla="*/ 2237119 h 2818655"/>
                  <a:gd name="connsiteX453" fmla="*/ 2093443 w 3390054"/>
                  <a:gd name="connsiteY453" fmla="*/ 2203022 h 2818655"/>
                  <a:gd name="connsiteX454" fmla="*/ 2091488 w 3390054"/>
                  <a:gd name="connsiteY454" fmla="*/ 2239013 h 2818655"/>
                  <a:gd name="connsiteX455" fmla="*/ 2113975 w 3390054"/>
                  <a:gd name="connsiteY455" fmla="*/ 2314783 h 2818655"/>
                  <a:gd name="connsiteX456" fmla="*/ 2161885 w 3390054"/>
                  <a:gd name="connsiteY456" fmla="*/ 2279739 h 2818655"/>
                  <a:gd name="connsiteX457" fmla="*/ 2177529 w 3390054"/>
                  <a:gd name="connsiteY457" fmla="*/ 2250378 h 2818655"/>
                  <a:gd name="connsiteX458" fmla="*/ 2172640 w 3390054"/>
                  <a:gd name="connsiteY458" fmla="*/ 2282581 h 2818655"/>
                  <a:gd name="connsiteX459" fmla="*/ 2171663 w 3390054"/>
                  <a:gd name="connsiteY459" fmla="*/ 2291105 h 2818655"/>
                  <a:gd name="connsiteX460" fmla="*/ 2202950 w 3390054"/>
                  <a:gd name="connsiteY460" fmla="*/ 2340356 h 2818655"/>
                  <a:gd name="connsiteX461" fmla="*/ 2204906 w 3390054"/>
                  <a:gd name="connsiteY461" fmla="*/ 2341303 h 2818655"/>
                  <a:gd name="connsiteX462" fmla="*/ 2205884 w 3390054"/>
                  <a:gd name="connsiteY462" fmla="*/ 2344144 h 2818655"/>
                  <a:gd name="connsiteX463" fmla="*/ 2215661 w 3390054"/>
                  <a:gd name="connsiteY463" fmla="*/ 2364034 h 2818655"/>
                  <a:gd name="connsiteX464" fmla="*/ 2216639 w 3390054"/>
                  <a:gd name="connsiteY464" fmla="*/ 2366875 h 2818655"/>
                  <a:gd name="connsiteX465" fmla="*/ 2214683 w 3390054"/>
                  <a:gd name="connsiteY465" fmla="*/ 2369716 h 2818655"/>
                  <a:gd name="connsiteX466" fmla="*/ 2211750 w 3390054"/>
                  <a:gd name="connsiteY466" fmla="*/ 2381082 h 2818655"/>
                  <a:gd name="connsiteX467" fmla="*/ 2229349 w 3390054"/>
                  <a:gd name="connsiteY467" fmla="*/ 2394342 h 2818655"/>
                  <a:gd name="connsiteX468" fmla="*/ 2232282 w 3390054"/>
                  <a:gd name="connsiteY468" fmla="*/ 2394342 h 2818655"/>
                  <a:gd name="connsiteX469" fmla="*/ 2233260 w 3390054"/>
                  <a:gd name="connsiteY469" fmla="*/ 2396236 h 2818655"/>
                  <a:gd name="connsiteX470" fmla="*/ 2237171 w 3390054"/>
                  <a:gd name="connsiteY470" fmla="*/ 2401919 h 2818655"/>
                  <a:gd name="connsiteX471" fmla="*/ 2239127 w 3390054"/>
                  <a:gd name="connsiteY471" fmla="*/ 2404760 h 2818655"/>
                  <a:gd name="connsiteX472" fmla="*/ 2238149 w 3390054"/>
                  <a:gd name="connsiteY472" fmla="*/ 2407602 h 2818655"/>
                  <a:gd name="connsiteX473" fmla="*/ 2237171 w 3390054"/>
                  <a:gd name="connsiteY473" fmla="*/ 2418020 h 2818655"/>
                  <a:gd name="connsiteX474" fmla="*/ 2244016 w 3390054"/>
                  <a:gd name="connsiteY474" fmla="*/ 2419914 h 2818655"/>
                  <a:gd name="connsiteX475" fmla="*/ 2247927 w 3390054"/>
                  <a:gd name="connsiteY475" fmla="*/ 2419914 h 2818655"/>
                  <a:gd name="connsiteX476" fmla="*/ 2250860 w 3390054"/>
                  <a:gd name="connsiteY476" fmla="*/ 2419914 h 2818655"/>
                  <a:gd name="connsiteX477" fmla="*/ 2258682 w 3390054"/>
                  <a:gd name="connsiteY477" fmla="*/ 2428438 h 2818655"/>
                  <a:gd name="connsiteX478" fmla="*/ 2254771 w 3390054"/>
                  <a:gd name="connsiteY478" fmla="*/ 2432227 h 2818655"/>
                  <a:gd name="connsiteX479" fmla="*/ 2244994 w 3390054"/>
                  <a:gd name="connsiteY479" fmla="*/ 2440751 h 2818655"/>
                  <a:gd name="connsiteX480" fmla="*/ 2232282 w 3390054"/>
                  <a:gd name="connsiteY480" fmla="*/ 2451170 h 2818655"/>
                  <a:gd name="connsiteX481" fmla="*/ 2205884 w 3390054"/>
                  <a:gd name="connsiteY481" fmla="*/ 2489055 h 2818655"/>
                  <a:gd name="connsiteX482" fmla="*/ 2205884 w 3390054"/>
                  <a:gd name="connsiteY482" fmla="*/ 2501367 h 2818655"/>
                  <a:gd name="connsiteX483" fmla="*/ 2217617 w 3390054"/>
                  <a:gd name="connsiteY483" fmla="*/ 2504209 h 2818655"/>
                  <a:gd name="connsiteX484" fmla="*/ 2250860 w 3390054"/>
                  <a:gd name="connsiteY484" fmla="*/ 2497579 h 2818655"/>
                  <a:gd name="connsiteX485" fmla="*/ 2277259 w 3390054"/>
                  <a:gd name="connsiteY485" fmla="*/ 2489055 h 2818655"/>
                  <a:gd name="connsiteX486" fmla="*/ 2255749 w 3390054"/>
                  <a:gd name="connsiteY486" fmla="*/ 2507050 h 2818655"/>
                  <a:gd name="connsiteX487" fmla="*/ 2241082 w 3390054"/>
                  <a:gd name="connsiteY487" fmla="*/ 2527887 h 2818655"/>
                  <a:gd name="connsiteX488" fmla="*/ 2250860 w 3390054"/>
                  <a:gd name="connsiteY488" fmla="*/ 2537358 h 2818655"/>
                  <a:gd name="connsiteX489" fmla="*/ 2262593 w 3390054"/>
                  <a:gd name="connsiteY489" fmla="*/ 2539253 h 2818655"/>
                  <a:gd name="connsiteX490" fmla="*/ 2318324 w 3390054"/>
                  <a:gd name="connsiteY490" fmla="*/ 2523151 h 2818655"/>
                  <a:gd name="connsiteX491" fmla="*/ 2328102 w 3390054"/>
                  <a:gd name="connsiteY491" fmla="*/ 2518416 h 2818655"/>
                  <a:gd name="connsiteX492" fmla="*/ 2349612 w 3390054"/>
                  <a:gd name="connsiteY492" fmla="*/ 2506103 h 2818655"/>
                  <a:gd name="connsiteX493" fmla="*/ 2332991 w 3390054"/>
                  <a:gd name="connsiteY493" fmla="*/ 2528834 h 2818655"/>
                  <a:gd name="connsiteX494" fmla="*/ 2316368 w 3390054"/>
                  <a:gd name="connsiteY494" fmla="*/ 2550618 h 2818655"/>
                  <a:gd name="connsiteX495" fmla="*/ 2307569 w 3390054"/>
                  <a:gd name="connsiteY495" fmla="*/ 2594186 h 2818655"/>
                  <a:gd name="connsiteX496" fmla="*/ 2328102 w 3390054"/>
                  <a:gd name="connsiteY496" fmla="*/ 2597027 h 2818655"/>
                  <a:gd name="connsiteX497" fmla="*/ 2335924 w 3390054"/>
                  <a:gd name="connsiteY497" fmla="*/ 2592292 h 2818655"/>
                  <a:gd name="connsiteX498" fmla="*/ 2344723 w 3390054"/>
                  <a:gd name="connsiteY498" fmla="*/ 2585662 h 2818655"/>
                  <a:gd name="connsiteX499" fmla="*/ 2344723 w 3390054"/>
                  <a:gd name="connsiteY499" fmla="*/ 2596080 h 2818655"/>
                  <a:gd name="connsiteX500" fmla="*/ 2372100 w 3390054"/>
                  <a:gd name="connsiteY500" fmla="*/ 2655749 h 2818655"/>
                  <a:gd name="connsiteX501" fmla="*/ 2400455 w 3390054"/>
                  <a:gd name="connsiteY501" fmla="*/ 2639648 h 2818655"/>
                  <a:gd name="connsiteX502" fmla="*/ 2404366 w 3390054"/>
                  <a:gd name="connsiteY502" fmla="*/ 2626388 h 2818655"/>
                  <a:gd name="connsiteX503" fmla="*/ 2410232 w 3390054"/>
                  <a:gd name="connsiteY503" fmla="*/ 2638701 h 2818655"/>
                  <a:gd name="connsiteX504" fmla="*/ 2420010 w 3390054"/>
                  <a:gd name="connsiteY504" fmla="*/ 2646278 h 2818655"/>
                  <a:gd name="connsiteX505" fmla="*/ 2454231 w 3390054"/>
                  <a:gd name="connsiteY505" fmla="*/ 2632071 h 2818655"/>
                  <a:gd name="connsiteX506" fmla="*/ 2459119 w 3390054"/>
                  <a:gd name="connsiteY506" fmla="*/ 2626388 h 2818655"/>
                  <a:gd name="connsiteX507" fmla="*/ 2467919 w 3390054"/>
                  <a:gd name="connsiteY507" fmla="*/ 2632071 h 2818655"/>
                  <a:gd name="connsiteX508" fmla="*/ 2464008 w 3390054"/>
                  <a:gd name="connsiteY508" fmla="*/ 2637754 h 2818655"/>
                  <a:gd name="connsiteX509" fmla="*/ 2463030 w 3390054"/>
                  <a:gd name="connsiteY509" fmla="*/ 2639648 h 2818655"/>
                  <a:gd name="connsiteX510" fmla="*/ 2454231 w 3390054"/>
                  <a:gd name="connsiteY510" fmla="*/ 2653855 h 2818655"/>
                  <a:gd name="connsiteX511" fmla="*/ 2448364 w 3390054"/>
                  <a:gd name="connsiteY511" fmla="*/ 2675639 h 2818655"/>
                  <a:gd name="connsiteX512" fmla="*/ 2453253 w 3390054"/>
                  <a:gd name="connsiteY512" fmla="*/ 2676586 h 2818655"/>
                  <a:gd name="connsiteX513" fmla="*/ 2512895 w 3390054"/>
                  <a:gd name="connsiteY513" fmla="*/ 2651961 h 2818655"/>
                  <a:gd name="connsiteX514" fmla="*/ 2546138 w 3390054"/>
                  <a:gd name="connsiteY514" fmla="*/ 2632071 h 2818655"/>
                  <a:gd name="connsiteX515" fmla="*/ 2519740 w 3390054"/>
                  <a:gd name="connsiteY515" fmla="*/ 2659538 h 2818655"/>
                  <a:gd name="connsiteX516" fmla="*/ 2492363 w 3390054"/>
                  <a:gd name="connsiteY516" fmla="*/ 2731520 h 2818655"/>
                  <a:gd name="connsiteX517" fmla="*/ 2503118 w 3390054"/>
                  <a:gd name="connsiteY517" fmla="*/ 2740991 h 2818655"/>
                  <a:gd name="connsiteX518" fmla="*/ 2554938 w 3390054"/>
                  <a:gd name="connsiteY518" fmla="*/ 2706894 h 2818655"/>
                  <a:gd name="connsiteX519" fmla="*/ 2562761 w 3390054"/>
                  <a:gd name="connsiteY519" fmla="*/ 2687952 h 2818655"/>
                  <a:gd name="connsiteX520" fmla="*/ 2568627 w 3390054"/>
                  <a:gd name="connsiteY520" fmla="*/ 2682269 h 2818655"/>
                  <a:gd name="connsiteX521" fmla="*/ 2571560 w 3390054"/>
                  <a:gd name="connsiteY521" fmla="*/ 2682269 h 2818655"/>
                  <a:gd name="connsiteX522" fmla="*/ 2573516 w 3390054"/>
                  <a:gd name="connsiteY522" fmla="*/ 2684163 h 2818655"/>
                  <a:gd name="connsiteX523" fmla="*/ 2573516 w 3390054"/>
                  <a:gd name="connsiteY523" fmla="*/ 2693635 h 2818655"/>
                  <a:gd name="connsiteX524" fmla="*/ 2569605 w 3390054"/>
                  <a:gd name="connsiteY524" fmla="*/ 2718260 h 2818655"/>
                  <a:gd name="connsiteX525" fmla="*/ 2569605 w 3390054"/>
                  <a:gd name="connsiteY525" fmla="*/ 2719207 h 2818655"/>
                  <a:gd name="connsiteX526" fmla="*/ 2579382 w 3390054"/>
                  <a:gd name="connsiteY526" fmla="*/ 2752356 h 2818655"/>
                  <a:gd name="connsiteX527" fmla="*/ 2587204 w 3390054"/>
                  <a:gd name="connsiteY527" fmla="*/ 2754251 h 2818655"/>
                  <a:gd name="connsiteX528" fmla="*/ 2645869 w 3390054"/>
                  <a:gd name="connsiteY528" fmla="*/ 2695529 h 2818655"/>
                  <a:gd name="connsiteX529" fmla="*/ 2656624 w 3390054"/>
                  <a:gd name="connsiteY529" fmla="*/ 2677533 h 2818655"/>
                  <a:gd name="connsiteX530" fmla="*/ 2656624 w 3390054"/>
                  <a:gd name="connsiteY530" fmla="*/ 2698370 h 2818655"/>
                  <a:gd name="connsiteX531" fmla="*/ 2666401 w 3390054"/>
                  <a:gd name="connsiteY531" fmla="*/ 2744780 h 2818655"/>
                  <a:gd name="connsiteX532" fmla="*/ 2668356 w 3390054"/>
                  <a:gd name="connsiteY532" fmla="*/ 2747621 h 2818655"/>
                  <a:gd name="connsiteX533" fmla="*/ 2667379 w 3390054"/>
                  <a:gd name="connsiteY533" fmla="*/ 2750462 h 2818655"/>
                  <a:gd name="connsiteX534" fmla="*/ 2664446 w 3390054"/>
                  <a:gd name="connsiteY534" fmla="*/ 2778876 h 2818655"/>
                  <a:gd name="connsiteX535" fmla="*/ 2718222 w 3390054"/>
                  <a:gd name="connsiteY535" fmla="*/ 2768458 h 2818655"/>
                  <a:gd name="connsiteX536" fmla="*/ 2719200 w 3390054"/>
                  <a:gd name="connsiteY536" fmla="*/ 2767511 h 2818655"/>
                  <a:gd name="connsiteX537" fmla="*/ 2725066 w 3390054"/>
                  <a:gd name="connsiteY537" fmla="*/ 2760881 h 2818655"/>
                  <a:gd name="connsiteX538" fmla="*/ 2735821 w 3390054"/>
                  <a:gd name="connsiteY538" fmla="*/ 2748568 h 2818655"/>
                  <a:gd name="connsiteX539" fmla="*/ 2742665 w 3390054"/>
                  <a:gd name="connsiteY539" fmla="*/ 2745726 h 2818655"/>
                  <a:gd name="connsiteX540" fmla="*/ 2751465 w 3390054"/>
                  <a:gd name="connsiteY540" fmla="*/ 2752356 h 2818655"/>
                  <a:gd name="connsiteX541" fmla="*/ 2792531 w 3390054"/>
                  <a:gd name="connsiteY541" fmla="*/ 2804449 h 2818655"/>
                  <a:gd name="connsiteX542" fmla="*/ 2813063 w 3390054"/>
                  <a:gd name="connsiteY542" fmla="*/ 2807290 h 2818655"/>
                  <a:gd name="connsiteX543" fmla="*/ 2811108 w 3390054"/>
                  <a:gd name="connsiteY543" fmla="*/ 2778876 h 2818655"/>
                  <a:gd name="connsiteX544" fmla="*/ 2812085 w 3390054"/>
                  <a:gd name="connsiteY544" fmla="*/ 2770352 h 2818655"/>
                  <a:gd name="connsiteX545" fmla="*/ 2825773 w 3390054"/>
                  <a:gd name="connsiteY545" fmla="*/ 2770352 h 2818655"/>
                  <a:gd name="connsiteX546" fmla="*/ 2882483 w 3390054"/>
                  <a:gd name="connsiteY546" fmla="*/ 2804449 h 2818655"/>
                  <a:gd name="connsiteX547" fmla="*/ 2899104 w 3390054"/>
                  <a:gd name="connsiteY547" fmla="*/ 2783612 h 2818655"/>
                  <a:gd name="connsiteX548" fmla="*/ 2888349 w 3390054"/>
                  <a:gd name="connsiteY548" fmla="*/ 2716366 h 2818655"/>
                  <a:gd name="connsiteX549" fmla="*/ 2881505 w 3390054"/>
                  <a:gd name="connsiteY549" fmla="*/ 2693635 h 2818655"/>
                  <a:gd name="connsiteX550" fmla="*/ 2883461 w 3390054"/>
                  <a:gd name="connsiteY550" fmla="*/ 2687005 h 2818655"/>
                  <a:gd name="connsiteX551" fmla="*/ 2896171 w 3390054"/>
                  <a:gd name="connsiteY551" fmla="*/ 2685110 h 2818655"/>
                  <a:gd name="connsiteX552" fmla="*/ 2983190 w 3390054"/>
                  <a:gd name="connsiteY552" fmla="*/ 2698370 h 2818655"/>
                  <a:gd name="connsiteX553" fmla="*/ 3005679 w 3390054"/>
                  <a:gd name="connsiteY553" fmla="*/ 2677533 h 2818655"/>
                  <a:gd name="connsiteX554" fmla="*/ 2984168 w 3390054"/>
                  <a:gd name="connsiteY554" fmla="*/ 2637754 h 2818655"/>
                  <a:gd name="connsiteX555" fmla="*/ 2982213 w 3390054"/>
                  <a:gd name="connsiteY555" fmla="*/ 2629230 h 2818655"/>
                  <a:gd name="connsiteX556" fmla="*/ 2991013 w 3390054"/>
                  <a:gd name="connsiteY556" fmla="*/ 2623547 h 2818655"/>
                  <a:gd name="connsiteX557" fmla="*/ 2991991 w 3390054"/>
                  <a:gd name="connsiteY557" fmla="*/ 2623547 h 2818655"/>
                  <a:gd name="connsiteX558" fmla="*/ 2993946 w 3390054"/>
                  <a:gd name="connsiteY558" fmla="*/ 2624494 h 2818655"/>
                  <a:gd name="connsiteX559" fmla="*/ 3028167 w 3390054"/>
                  <a:gd name="connsiteY559" fmla="*/ 2626388 h 2818655"/>
                  <a:gd name="connsiteX560" fmla="*/ 3031101 w 3390054"/>
                  <a:gd name="connsiteY560" fmla="*/ 2622600 h 2818655"/>
                  <a:gd name="connsiteX561" fmla="*/ 3009590 w 3390054"/>
                  <a:gd name="connsiteY561" fmla="*/ 2601763 h 2818655"/>
                  <a:gd name="connsiteX562" fmla="*/ 3005679 w 3390054"/>
                  <a:gd name="connsiteY562" fmla="*/ 2593239 h 2818655"/>
                  <a:gd name="connsiteX563" fmla="*/ 3014478 w 3390054"/>
                  <a:gd name="connsiteY563" fmla="*/ 2586609 h 2818655"/>
                  <a:gd name="connsiteX564" fmla="*/ 3089765 w 3390054"/>
                  <a:gd name="connsiteY564" fmla="*/ 2561036 h 2818655"/>
                  <a:gd name="connsiteX565" fmla="*/ 3105409 w 3390054"/>
                  <a:gd name="connsiteY565" fmla="*/ 2536411 h 2818655"/>
                  <a:gd name="connsiteX566" fmla="*/ 3072166 w 3390054"/>
                  <a:gd name="connsiteY566" fmla="*/ 2511786 h 2818655"/>
                  <a:gd name="connsiteX567" fmla="*/ 3066299 w 3390054"/>
                  <a:gd name="connsiteY567" fmla="*/ 2502315 h 2818655"/>
                  <a:gd name="connsiteX568" fmla="*/ 3073144 w 3390054"/>
                  <a:gd name="connsiteY568" fmla="*/ 2494737 h 2818655"/>
                  <a:gd name="connsiteX569" fmla="*/ 3151363 w 3390054"/>
                  <a:gd name="connsiteY569" fmla="*/ 2455905 h 2818655"/>
                  <a:gd name="connsiteX570" fmla="*/ 3179717 w 3390054"/>
                  <a:gd name="connsiteY570" fmla="*/ 2428438 h 2818655"/>
                  <a:gd name="connsiteX571" fmla="*/ 3180695 w 3390054"/>
                  <a:gd name="connsiteY571" fmla="*/ 2423703 h 2818655"/>
                  <a:gd name="connsiteX572" fmla="*/ 3157229 w 3390054"/>
                  <a:gd name="connsiteY572" fmla="*/ 2416126 h 2818655"/>
                  <a:gd name="connsiteX573" fmla="*/ 3149408 w 3390054"/>
                  <a:gd name="connsiteY573" fmla="*/ 2406654 h 2818655"/>
                  <a:gd name="connsiteX574" fmla="*/ 3158207 w 3390054"/>
                  <a:gd name="connsiteY574" fmla="*/ 2399078 h 2818655"/>
                  <a:gd name="connsiteX575" fmla="*/ 3159185 w 3390054"/>
                  <a:gd name="connsiteY575" fmla="*/ 2399078 h 2818655"/>
                  <a:gd name="connsiteX576" fmla="*/ 3191451 w 3390054"/>
                  <a:gd name="connsiteY576" fmla="*/ 2384870 h 2818655"/>
                  <a:gd name="connsiteX577" fmla="*/ 3187540 w 3390054"/>
                  <a:gd name="connsiteY577" fmla="*/ 2354562 h 2818655"/>
                  <a:gd name="connsiteX578" fmla="*/ 3186562 w 3390054"/>
                  <a:gd name="connsiteY578" fmla="*/ 2346038 h 2818655"/>
                  <a:gd name="connsiteX579" fmla="*/ 3201228 w 3390054"/>
                  <a:gd name="connsiteY579" fmla="*/ 2344144 h 2818655"/>
                  <a:gd name="connsiteX580" fmla="*/ 3202206 w 3390054"/>
                  <a:gd name="connsiteY580" fmla="*/ 2346038 h 2818655"/>
                  <a:gd name="connsiteX581" fmla="*/ 3220783 w 3390054"/>
                  <a:gd name="connsiteY581" fmla="*/ 2364034 h 2818655"/>
                  <a:gd name="connsiteX582" fmla="*/ 3223716 w 3390054"/>
                  <a:gd name="connsiteY582" fmla="*/ 2340356 h 2818655"/>
                  <a:gd name="connsiteX583" fmla="*/ 3223716 w 3390054"/>
                  <a:gd name="connsiteY583" fmla="*/ 2335620 h 2818655"/>
                  <a:gd name="connsiteX584" fmla="*/ 3221760 w 3390054"/>
                  <a:gd name="connsiteY584" fmla="*/ 2308153 h 2818655"/>
                  <a:gd name="connsiteX585" fmla="*/ 3219805 w 3390054"/>
                  <a:gd name="connsiteY585" fmla="*/ 2267427 h 2818655"/>
                  <a:gd name="connsiteX586" fmla="*/ 3233494 w 3390054"/>
                  <a:gd name="connsiteY586" fmla="*/ 2260797 h 2818655"/>
                  <a:gd name="connsiteX587" fmla="*/ 3245226 w 3390054"/>
                  <a:gd name="connsiteY587" fmla="*/ 2269321 h 2818655"/>
                  <a:gd name="connsiteX588" fmla="*/ 3267715 w 3390054"/>
                  <a:gd name="connsiteY588" fmla="*/ 2284475 h 2818655"/>
                  <a:gd name="connsiteX589" fmla="*/ 3282381 w 3390054"/>
                  <a:gd name="connsiteY589" fmla="*/ 2283528 h 2818655"/>
                  <a:gd name="connsiteX590" fmla="*/ 3285314 w 3390054"/>
                  <a:gd name="connsiteY590" fmla="*/ 2264585 h 2818655"/>
                  <a:gd name="connsiteX591" fmla="*/ 3244249 w 3390054"/>
                  <a:gd name="connsiteY591" fmla="*/ 2207757 h 2818655"/>
                  <a:gd name="connsiteX592" fmla="*/ 3241315 w 3390054"/>
                  <a:gd name="connsiteY592" fmla="*/ 2198286 h 2818655"/>
                  <a:gd name="connsiteX593" fmla="*/ 3254026 w 3390054"/>
                  <a:gd name="connsiteY593" fmla="*/ 2193550 h 2818655"/>
                  <a:gd name="connsiteX594" fmla="*/ 3274559 w 3390054"/>
                  <a:gd name="connsiteY594" fmla="*/ 2201128 h 2818655"/>
                  <a:gd name="connsiteX595" fmla="*/ 3286292 w 3390054"/>
                  <a:gd name="connsiteY595" fmla="*/ 2197339 h 2818655"/>
                  <a:gd name="connsiteX596" fmla="*/ 3289225 w 3390054"/>
                  <a:gd name="connsiteY596" fmla="*/ 2168925 h 2818655"/>
                  <a:gd name="connsiteX597" fmla="*/ 3248159 w 3390054"/>
                  <a:gd name="connsiteY597" fmla="*/ 2130093 h 2818655"/>
                  <a:gd name="connsiteX598" fmla="*/ 3193406 w 3390054"/>
                  <a:gd name="connsiteY598" fmla="*/ 2101679 h 2818655"/>
                  <a:gd name="connsiteX599" fmla="*/ 3151363 w 3390054"/>
                  <a:gd name="connsiteY599" fmla="*/ 2080842 h 2818655"/>
                  <a:gd name="connsiteX600" fmla="*/ 3149408 w 3390054"/>
                  <a:gd name="connsiteY600" fmla="*/ 2079895 h 2818655"/>
                  <a:gd name="connsiteX601" fmla="*/ 3148430 w 3390054"/>
                  <a:gd name="connsiteY601" fmla="*/ 2078001 h 2818655"/>
                  <a:gd name="connsiteX602" fmla="*/ 3144519 w 3390054"/>
                  <a:gd name="connsiteY602" fmla="*/ 2069477 h 2818655"/>
                  <a:gd name="connsiteX603" fmla="*/ 3141585 w 3390054"/>
                  <a:gd name="connsiteY603" fmla="*/ 2062847 h 2818655"/>
                  <a:gd name="connsiteX604" fmla="*/ 3150385 w 3390054"/>
                  <a:gd name="connsiteY604" fmla="*/ 2061899 h 2818655"/>
                  <a:gd name="connsiteX605" fmla="*/ 3153319 w 3390054"/>
                  <a:gd name="connsiteY605" fmla="*/ 2062847 h 2818655"/>
                  <a:gd name="connsiteX606" fmla="*/ 3195362 w 3390054"/>
                  <a:gd name="connsiteY606" fmla="*/ 2066635 h 2818655"/>
                  <a:gd name="connsiteX607" fmla="*/ 3217849 w 3390054"/>
                  <a:gd name="connsiteY607" fmla="*/ 2052428 h 2818655"/>
                  <a:gd name="connsiteX608" fmla="*/ 3214916 w 3390054"/>
                  <a:gd name="connsiteY608" fmla="*/ 2039169 h 2818655"/>
                  <a:gd name="connsiteX609" fmla="*/ 3190473 w 3390054"/>
                  <a:gd name="connsiteY609" fmla="*/ 2024015 h 2818655"/>
                  <a:gd name="connsiteX610" fmla="*/ 3178739 w 3390054"/>
                  <a:gd name="connsiteY610" fmla="*/ 2020226 h 2818655"/>
                  <a:gd name="connsiteX611" fmla="*/ 3189495 w 3390054"/>
                  <a:gd name="connsiteY611" fmla="*/ 2014543 h 2818655"/>
                  <a:gd name="connsiteX612" fmla="*/ 3198295 w 3390054"/>
                  <a:gd name="connsiteY612" fmla="*/ 2007913 h 2818655"/>
                  <a:gd name="connsiteX613" fmla="*/ 3188517 w 3390054"/>
                  <a:gd name="connsiteY613" fmla="*/ 1950138 h 2818655"/>
                  <a:gd name="connsiteX614" fmla="*/ 3186562 w 3390054"/>
                  <a:gd name="connsiteY614" fmla="*/ 1947297 h 2818655"/>
                  <a:gd name="connsiteX615" fmla="*/ 3188517 w 3390054"/>
                  <a:gd name="connsiteY615" fmla="*/ 1944456 h 2818655"/>
                  <a:gd name="connsiteX616" fmla="*/ 3210027 w 3390054"/>
                  <a:gd name="connsiteY616" fmla="*/ 1902782 h 2818655"/>
                  <a:gd name="connsiteX617" fmla="*/ 3210027 w 3390054"/>
                  <a:gd name="connsiteY617" fmla="*/ 1884787 h 2818655"/>
                  <a:gd name="connsiteX618" fmla="*/ 3208072 w 3390054"/>
                  <a:gd name="connsiteY618" fmla="*/ 1880051 h 2818655"/>
                  <a:gd name="connsiteX619" fmla="*/ 3216871 w 3390054"/>
                  <a:gd name="connsiteY619" fmla="*/ 1875315 h 2818655"/>
                  <a:gd name="connsiteX620" fmla="*/ 3219805 w 3390054"/>
                  <a:gd name="connsiteY620" fmla="*/ 1877209 h 2818655"/>
                  <a:gd name="connsiteX621" fmla="*/ 3274559 w 3390054"/>
                  <a:gd name="connsiteY621" fmla="*/ 1883839 h 2818655"/>
                  <a:gd name="connsiteX622" fmla="*/ 3269670 w 3390054"/>
                  <a:gd name="connsiteY622" fmla="*/ 1802386 h 2818655"/>
                  <a:gd name="connsiteX623" fmla="*/ 3270648 w 3390054"/>
                  <a:gd name="connsiteY623" fmla="*/ 1795757 h 2818655"/>
                  <a:gd name="connsiteX624" fmla="*/ 3260870 w 3390054"/>
                  <a:gd name="connsiteY624" fmla="*/ 1784391 h 2818655"/>
                  <a:gd name="connsiteX625" fmla="*/ 3244249 w 3390054"/>
                  <a:gd name="connsiteY625" fmla="*/ 1763554 h 2818655"/>
                  <a:gd name="connsiteX626" fmla="*/ 3243271 w 3390054"/>
                  <a:gd name="connsiteY626" fmla="*/ 1752188 h 2818655"/>
                  <a:gd name="connsiteX627" fmla="*/ 3252070 w 3390054"/>
                  <a:gd name="connsiteY627" fmla="*/ 1746506 h 2818655"/>
                  <a:gd name="connsiteX628" fmla="*/ 3257937 w 3390054"/>
                  <a:gd name="connsiteY628" fmla="*/ 1746506 h 2818655"/>
                  <a:gd name="connsiteX629" fmla="*/ 3351801 w 3390054"/>
                  <a:gd name="connsiteY629" fmla="*/ 1700096 h 2818655"/>
                  <a:gd name="connsiteX630" fmla="*/ 3363533 w 3390054"/>
                  <a:gd name="connsiteY630" fmla="*/ 1667894 h 2818655"/>
                  <a:gd name="connsiteX631" fmla="*/ 3339090 w 3390054"/>
                  <a:gd name="connsiteY631" fmla="*/ 1657475 h 2818655"/>
                  <a:gd name="connsiteX632" fmla="*/ 3314646 w 3390054"/>
                  <a:gd name="connsiteY632" fmla="*/ 1659370 h 2818655"/>
                  <a:gd name="connsiteX633" fmla="*/ 3312691 w 3390054"/>
                  <a:gd name="connsiteY633" fmla="*/ 1659370 h 2818655"/>
                  <a:gd name="connsiteX634" fmla="*/ 3301936 w 3390054"/>
                  <a:gd name="connsiteY634" fmla="*/ 1650846 h 2818655"/>
                  <a:gd name="connsiteX635" fmla="*/ 3307802 w 3390054"/>
                  <a:gd name="connsiteY635" fmla="*/ 1639480 h 2818655"/>
                  <a:gd name="connsiteX636" fmla="*/ 3383089 w 3390054"/>
                  <a:gd name="connsiteY636" fmla="*/ 1555186 h 2818655"/>
                  <a:gd name="connsiteX637" fmla="*/ 3352778 w 3390054"/>
                  <a:gd name="connsiteY637" fmla="*/ 1527719 h 2818655"/>
                  <a:gd name="connsiteX638" fmla="*/ 3294113 w 3390054"/>
                  <a:gd name="connsiteY638" fmla="*/ 1520142 h 2818655"/>
                  <a:gd name="connsiteX639" fmla="*/ 3240338 w 3390054"/>
                  <a:gd name="connsiteY639" fmla="*/ 1522983 h 2818655"/>
                  <a:gd name="connsiteX640" fmla="*/ 3201228 w 3390054"/>
                  <a:gd name="connsiteY640" fmla="*/ 1525825 h 2818655"/>
                  <a:gd name="connsiteX641" fmla="*/ 3201228 w 3390054"/>
                  <a:gd name="connsiteY641" fmla="*/ 1525825 h 2818655"/>
                  <a:gd name="connsiteX642" fmla="*/ 3191451 w 3390054"/>
                  <a:gd name="connsiteY642" fmla="*/ 1519195 h 2818655"/>
                  <a:gd name="connsiteX643" fmla="*/ 3194384 w 3390054"/>
                  <a:gd name="connsiteY643" fmla="*/ 1507829 h 2818655"/>
                  <a:gd name="connsiteX644" fmla="*/ 3243271 w 3390054"/>
                  <a:gd name="connsiteY644" fmla="*/ 1379020 h 2818655"/>
                  <a:gd name="connsiteX645" fmla="*/ 3214916 w 3390054"/>
                  <a:gd name="connsiteY645" fmla="*/ 1335452 h 2818655"/>
                  <a:gd name="connsiteX646" fmla="*/ 3199272 w 3390054"/>
                  <a:gd name="connsiteY646" fmla="*/ 1332610 h 2818655"/>
                  <a:gd name="connsiteX647" fmla="*/ 3141585 w 3390054"/>
                  <a:gd name="connsiteY647" fmla="*/ 1356288 h 2818655"/>
                  <a:gd name="connsiteX648" fmla="*/ 3126919 w 3390054"/>
                  <a:gd name="connsiteY648" fmla="*/ 1352500 h 2818655"/>
                  <a:gd name="connsiteX649" fmla="*/ 3126919 w 3390054"/>
                  <a:gd name="connsiteY649" fmla="*/ 1342082 h 2818655"/>
                  <a:gd name="connsiteX650" fmla="*/ 3141585 w 3390054"/>
                  <a:gd name="connsiteY650" fmla="*/ 1288095 h 2818655"/>
                  <a:gd name="connsiteX651" fmla="*/ 3132785 w 3390054"/>
                  <a:gd name="connsiteY651" fmla="*/ 1281466 h 2818655"/>
                  <a:gd name="connsiteX652" fmla="*/ 3090743 w 3390054"/>
                  <a:gd name="connsiteY652" fmla="*/ 1307985 h 2818655"/>
                  <a:gd name="connsiteX653" fmla="*/ 3075099 w 3390054"/>
                  <a:gd name="connsiteY653" fmla="*/ 1307038 h 2818655"/>
                  <a:gd name="connsiteX654" fmla="*/ 3072166 w 3390054"/>
                  <a:gd name="connsiteY654" fmla="*/ 1297567 h 2818655"/>
                  <a:gd name="connsiteX655" fmla="*/ 3055544 w 3390054"/>
                  <a:gd name="connsiteY655" fmla="*/ 1174440 h 2818655"/>
                  <a:gd name="connsiteX656" fmla="*/ 3018389 w 3390054"/>
                  <a:gd name="connsiteY656" fmla="*/ 1141291 h 2818655"/>
                  <a:gd name="connsiteX657" fmla="*/ 2965591 w 3390054"/>
                  <a:gd name="connsiteY657" fmla="*/ 1184858 h 2818655"/>
                  <a:gd name="connsiteX658" fmla="*/ 2948970 w 3390054"/>
                  <a:gd name="connsiteY658" fmla="*/ 1185805 h 2818655"/>
                  <a:gd name="connsiteX659" fmla="*/ 2946036 w 3390054"/>
                  <a:gd name="connsiteY659" fmla="*/ 1178229 h 2818655"/>
                  <a:gd name="connsiteX660" fmla="*/ 2935281 w 3390054"/>
                  <a:gd name="connsiteY660" fmla="*/ 1112876 h 2818655"/>
                  <a:gd name="connsiteX661" fmla="*/ 2935281 w 3390054"/>
                  <a:gd name="connsiteY661" fmla="*/ 1111929 h 2818655"/>
                  <a:gd name="connsiteX662" fmla="*/ 2933326 w 3390054"/>
                  <a:gd name="connsiteY662" fmla="*/ 1086357 h 2818655"/>
                  <a:gd name="connsiteX663" fmla="*/ 2931370 w 3390054"/>
                  <a:gd name="connsiteY663" fmla="*/ 1045630 h 2818655"/>
                  <a:gd name="connsiteX664" fmla="*/ 2945058 w 3390054"/>
                  <a:gd name="connsiteY664" fmla="*/ 1039000 h 2818655"/>
                  <a:gd name="connsiteX665" fmla="*/ 2956792 w 3390054"/>
                  <a:gd name="connsiteY665" fmla="*/ 1047525 h 2818655"/>
                  <a:gd name="connsiteX666" fmla="*/ 2979279 w 3390054"/>
                  <a:gd name="connsiteY666" fmla="*/ 1062679 h 2818655"/>
                  <a:gd name="connsiteX667" fmla="*/ 2993946 w 3390054"/>
                  <a:gd name="connsiteY667" fmla="*/ 1061732 h 2818655"/>
                  <a:gd name="connsiteX668" fmla="*/ 2996879 w 3390054"/>
                  <a:gd name="connsiteY668" fmla="*/ 1042789 h 2818655"/>
                  <a:gd name="connsiteX669" fmla="*/ 2955814 w 3390054"/>
                  <a:gd name="connsiteY669" fmla="*/ 985961 h 2818655"/>
                  <a:gd name="connsiteX670" fmla="*/ 2952881 w 3390054"/>
                  <a:gd name="connsiteY670" fmla="*/ 976490 h 2818655"/>
                  <a:gd name="connsiteX671" fmla="*/ 2965591 w 3390054"/>
                  <a:gd name="connsiteY671" fmla="*/ 971754 h 2818655"/>
                  <a:gd name="connsiteX672" fmla="*/ 2987102 w 3390054"/>
                  <a:gd name="connsiteY672" fmla="*/ 979331 h 2818655"/>
                  <a:gd name="connsiteX673" fmla="*/ 2998835 w 3390054"/>
                  <a:gd name="connsiteY673" fmla="*/ 975543 h 2818655"/>
                  <a:gd name="connsiteX674" fmla="*/ 3001768 w 3390054"/>
                  <a:gd name="connsiteY674" fmla="*/ 947129 h 2818655"/>
                  <a:gd name="connsiteX675" fmla="*/ 2960703 w 3390054"/>
                  <a:gd name="connsiteY675" fmla="*/ 908297 h 2818655"/>
                  <a:gd name="connsiteX676" fmla="*/ 2905949 w 3390054"/>
                  <a:gd name="connsiteY676" fmla="*/ 879883 h 2818655"/>
                  <a:gd name="connsiteX677" fmla="*/ 2858039 w 3390054"/>
                  <a:gd name="connsiteY677" fmla="*/ 855258 h 2818655"/>
                  <a:gd name="connsiteX678" fmla="*/ 2854128 w 3390054"/>
                  <a:gd name="connsiteY678" fmla="*/ 845786 h 2818655"/>
                  <a:gd name="connsiteX679" fmla="*/ 2865861 w 3390054"/>
                  <a:gd name="connsiteY679" fmla="*/ 840104 h 2818655"/>
                  <a:gd name="connsiteX680" fmla="*/ 2907904 w 3390054"/>
                  <a:gd name="connsiteY680" fmla="*/ 843892 h 2818655"/>
                  <a:gd name="connsiteX681" fmla="*/ 2931370 w 3390054"/>
                  <a:gd name="connsiteY681" fmla="*/ 829685 h 2818655"/>
                  <a:gd name="connsiteX682" fmla="*/ 2928437 w 3390054"/>
                  <a:gd name="connsiteY682" fmla="*/ 816425 h 2818655"/>
                  <a:gd name="connsiteX683" fmla="*/ 2879550 w 3390054"/>
                  <a:gd name="connsiteY683" fmla="*/ 794641 h 2818655"/>
                  <a:gd name="connsiteX684" fmla="*/ 2854128 w 3390054"/>
                  <a:gd name="connsiteY684" fmla="*/ 788011 h 2818655"/>
                  <a:gd name="connsiteX685" fmla="*/ 2848262 w 3390054"/>
                  <a:gd name="connsiteY685" fmla="*/ 781381 h 2818655"/>
                  <a:gd name="connsiteX686" fmla="*/ 2851195 w 3390054"/>
                  <a:gd name="connsiteY686" fmla="*/ 773804 h 2818655"/>
                  <a:gd name="connsiteX687" fmla="*/ 2923548 w 3390054"/>
                  <a:gd name="connsiteY687" fmla="*/ 680039 h 2818655"/>
                  <a:gd name="connsiteX688" fmla="*/ 2917682 w 3390054"/>
                  <a:gd name="connsiteY688" fmla="*/ 654466 h 2818655"/>
                  <a:gd name="connsiteX689" fmla="*/ 2891283 w 3390054"/>
                  <a:gd name="connsiteY689" fmla="*/ 661096 h 2818655"/>
                  <a:gd name="connsiteX690" fmla="*/ 2868794 w 3390054"/>
                  <a:gd name="connsiteY690" fmla="*/ 680039 h 2818655"/>
                  <a:gd name="connsiteX691" fmla="*/ 2844351 w 3390054"/>
                  <a:gd name="connsiteY691" fmla="*/ 700875 h 2818655"/>
                  <a:gd name="connsiteX692" fmla="*/ 2831640 w 3390054"/>
                  <a:gd name="connsiteY692" fmla="*/ 698981 h 2818655"/>
                  <a:gd name="connsiteX693" fmla="*/ 2830663 w 3390054"/>
                  <a:gd name="connsiteY693" fmla="*/ 691404 h 2818655"/>
                  <a:gd name="connsiteX694" fmla="*/ 2836529 w 3390054"/>
                  <a:gd name="connsiteY694" fmla="*/ 673409 h 2818655"/>
                  <a:gd name="connsiteX695" fmla="*/ 2850217 w 3390054"/>
                  <a:gd name="connsiteY695" fmla="*/ 619422 h 2818655"/>
                  <a:gd name="connsiteX696" fmla="*/ 2844351 w 3390054"/>
                  <a:gd name="connsiteY696" fmla="*/ 586273 h 2818655"/>
                  <a:gd name="connsiteX697" fmla="*/ 2839462 w 3390054"/>
                  <a:gd name="connsiteY697" fmla="*/ 585326 h 2818655"/>
                  <a:gd name="connsiteX698" fmla="*/ 2815018 w 3390054"/>
                  <a:gd name="connsiteY698" fmla="*/ 604268 h 2818655"/>
                  <a:gd name="connsiteX699" fmla="*/ 2804264 w 3390054"/>
                  <a:gd name="connsiteY699" fmla="*/ 614687 h 2818655"/>
                  <a:gd name="connsiteX700" fmla="*/ 2792531 w 3390054"/>
                  <a:gd name="connsiteY700" fmla="*/ 613739 h 2818655"/>
                  <a:gd name="connsiteX701" fmla="*/ 2789597 w 3390054"/>
                  <a:gd name="connsiteY701" fmla="*/ 607110 h 2818655"/>
                  <a:gd name="connsiteX702" fmla="*/ 2791553 w 3390054"/>
                  <a:gd name="connsiteY702" fmla="*/ 590061 h 2818655"/>
                  <a:gd name="connsiteX703" fmla="*/ 2783730 w 3390054"/>
                  <a:gd name="connsiteY703" fmla="*/ 542705 h 2818655"/>
                  <a:gd name="connsiteX704" fmla="*/ 2759287 w 3390054"/>
                  <a:gd name="connsiteY704" fmla="*/ 619422 h 2818655"/>
                  <a:gd name="connsiteX705" fmla="*/ 2757332 w 3390054"/>
                  <a:gd name="connsiteY705" fmla="*/ 644048 h 2818655"/>
                  <a:gd name="connsiteX706" fmla="*/ 2748532 w 3390054"/>
                  <a:gd name="connsiteY706" fmla="*/ 621317 h 2818655"/>
                  <a:gd name="connsiteX707" fmla="*/ 2733866 w 3390054"/>
                  <a:gd name="connsiteY707" fmla="*/ 591009 h 2818655"/>
                  <a:gd name="connsiteX708" fmla="*/ 2733866 w 3390054"/>
                  <a:gd name="connsiteY708" fmla="*/ 603321 h 2818655"/>
                  <a:gd name="connsiteX709" fmla="*/ 2730933 w 3390054"/>
                  <a:gd name="connsiteY709" fmla="*/ 634576 h 2818655"/>
                  <a:gd name="connsiteX710" fmla="*/ 2723111 w 3390054"/>
                  <a:gd name="connsiteY710" fmla="*/ 640259 h 2818655"/>
                  <a:gd name="connsiteX711" fmla="*/ 2714311 w 3390054"/>
                  <a:gd name="connsiteY711" fmla="*/ 633629 h 2818655"/>
                  <a:gd name="connsiteX712" fmla="*/ 2711378 w 3390054"/>
                  <a:gd name="connsiteY712" fmla="*/ 624158 h 2818655"/>
                  <a:gd name="connsiteX713" fmla="*/ 2693778 w 3390054"/>
                  <a:gd name="connsiteY713" fmla="*/ 583431 h 2818655"/>
                  <a:gd name="connsiteX714" fmla="*/ 2686934 w 3390054"/>
                  <a:gd name="connsiteY714" fmla="*/ 612792 h 2818655"/>
                  <a:gd name="connsiteX715" fmla="*/ 2682046 w 3390054"/>
                  <a:gd name="connsiteY715" fmla="*/ 636471 h 2818655"/>
                  <a:gd name="connsiteX716" fmla="*/ 2673246 w 3390054"/>
                  <a:gd name="connsiteY716" fmla="*/ 642154 h 2818655"/>
                  <a:gd name="connsiteX717" fmla="*/ 2665423 w 3390054"/>
                  <a:gd name="connsiteY717" fmla="*/ 637418 h 2818655"/>
                  <a:gd name="connsiteX718" fmla="*/ 2658579 w 3390054"/>
                  <a:gd name="connsiteY718" fmla="*/ 616581 h 2818655"/>
                  <a:gd name="connsiteX719" fmla="*/ 2624358 w 3390054"/>
                  <a:gd name="connsiteY719" fmla="*/ 588167 h 2818655"/>
                  <a:gd name="connsiteX720" fmla="*/ 2615559 w 3390054"/>
                  <a:gd name="connsiteY720" fmla="*/ 591009 h 2818655"/>
                  <a:gd name="connsiteX721" fmla="*/ 2617514 w 3390054"/>
                  <a:gd name="connsiteY721" fmla="*/ 582484 h 2818655"/>
                  <a:gd name="connsiteX722" fmla="*/ 2619469 w 3390054"/>
                  <a:gd name="connsiteY722" fmla="*/ 538917 h 2818655"/>
                  <a:gd name="connsiteX723" fmla="*/ 2573516 w 3390054"/>
                  <a:gd name="connsiteY723" fmla="*/ 586273 h 2818655"/>
                  <a:gd name="connsiteX724" fmla="*/ 2565694 w 3390054"/>
                  <a:gd name="connsiteY724" fmla="*/ 595744 h 2818655"/>
                  <a:gd name="connsiteX725" fmla="*/ 2538317 w 3390054"/>
                  <a:gd name="connsiteY725" fmla="*/ 628893 h 2818655"/>
                  <a:gd name="connsiteX726" fmla="*/ 2555916 w 3390054"/>
                  <a:gd name="connsiteY726" fmla="*/ 590061 h 2818655"/>
                  <a:gd name="connsiteX727" fmla="*/ 2575471 w 3390054"/>
                  <a:gd name="connsiteY727" fmla="*/ 505767 h 2818655"/>
                  <a:gd name="connsiteX728" fmla="*/ 2565694 w 3390054"/>
                  <a:gd name="connsiteY728" fmla="*/ 498190 h 2818655"/>
                  <a:gd name="connsiteX729" fmla="*/ 2526584 w 3390054"/>
                  <a:gd name="connsiteY729" fmla="*/ 517133 h 2818655"/>
                  <a:gd name="connsiteX730" fmla="*/ 2521695 w 3390054"/>
                  <a:gd name="connsiteY730" fmla="*/ 524709 h 2818655"/>
                  <a:gd name="connsiteX731" fmla="*/ 2516806 w 3390054"/>
                  <a:gd name="connsiteY731" fmla="*/ 517133 h 2818655"/>
                  <a:gd name="connsiteX732" fmla="*/ 2509962 w 3390054"/>
                  <a:gd name="connsiteY732" fmla="*/ 507661 h 2818655"/>
                  <a:gd name="connsiteX733" fmla="*/ 2439565 w 3390054"/>
                  <a:gd name="connsiteY733" fmla="*/ 451780 h 2818655"/>
                  <a:gd name="connsiteX734" fmla="*/ 2436631 w 3390054"/>
                  <a:gd name="connsiteY734" fmla="*/ 451780 h 2818655"/>
                  <a:gd name="connsiteX735" fmla="*/ 2426854 w 3390054"/>
                  <a:gd name="connsiteY735" fmla="*/ 458410 h 2818655"/>
                  <a:gd name="connsiteX736" fmla="*/ 2431742 w 3390054"/>
                  <a:gd name="connsiteY736" fmla="*/ 497243 h 2818655"/>
                  <a:gd name="connsiteX737" fmla="*/ 2442498 w 3390054"/>
                  <a:gd name="connsiteY737" fmla="*/ 524709 h 2818655"/>
                  <a:gd name="connsiteX738" fmla="*/ 2421965 w 3390054"/>
                  <a:gd name="connsiteY738" fmla="*/ 501979 h 2818655"/>
                  <a:gd name="connsiteX739" fmla="*/ 2380900 w 3390054"/>
                  <a:gd name="connsiteY739" fmla="*/ 460305 h 2818655"/>
                  <a:gd name="connsiteX740" fmla="*/ 2377967 w 3390054"/>
                  <a:gd name="connsiteY740" fmla="*/ 457463 h 2818655"/>
                  <a:gd name="connsiteX741" fmla="*/ 2335924 w 3390054"/>
                  <a:gd name="connsiteY741" fmla="*/ 435679 h 2818655"/>
                  <a:gd name="connsiteX742" fmla="*/ 2333968 w 3390054"/>
                  <a:gd name="connsiteY742" fmla="*/ 482089 h 2818655"/>
                  <a:gd name="connsiteX743" fmla="*/ 2336901 w 3390054"/>
                  <a:gd name="connsiteY743" fmla="*/ 492507 h 2818655"/>
                  <a:gd name="connsiteX744" fmla="*/ 2345701 w 3390054"/>
                  <a:gd name="connsiteY744" fmla="*/ 521868 h 2818655"/>
                  <a:gd name="connsiteX745" fmla="*/ 2354500 w 3390054"/>
                  <a:gd name="connsiteY745" fmla="*/ 543652 h 2818655"/>
                  <a:gd name="connsiteX746" fmla="*/ 2336901 w 3390054"/>
                  <a:gd name="connsiteY746" fmla="*/ 528498 h 2818655"/>
                  <a:gd name="connsiteX747" fmla="*/ 2290948 w 3390054"/>
                  <a:gd name="connsiteY747" fmla="*/ 499137 h 2818655"/>
                  <a:gd name="connsiteX748" fmla="*/ 2280192 w 3390054"/>
                  <a:gd name="connsiteY748" fmla="*/ 494401 h 2818655"/>
                  <a:gd name="connsiteX749" fmla="*/ 2241082 w 3390054"/>
                  <a:gd name="connsiteY749" fmla="*/ 478300 h 2818655"/>
                  <a:gd name="connsiteX750" fmla="*/ 2233260 w 3390054"/>
                  <a:gd name="connsiteY750" fmla="*/ 476406 h 2818655"/>
                  <a:gd name="connsiteX751" fmla="*/ 2238149 w 3390054"/>
                  <a:gd name="connsiteY751" fmla="*/ 469776 h 2818655"/>
                  <a:gd name="connsiteX752" fmla="*/ 2276281 w 3390054"/>
                  <a:gd name="connsiteY752" fmla="*/ 397794 h 2818655"/>
                  <a:gd name="connsiteX753" fmla="*/ 2266504 w 3390054"/>
                  <a:gd name="connsiteY753" fmla="*/ 354226 h 2818655"/>
                  <a:gd name="connsiteX754" fmla="*/ 2254771 w 3390054"/>
                  <a:gd name="connsiteY754" fmla="*/ 349491 h 2818655"/>
                  <a:gd name="connsiteX755" fmla="*/ 2220550 w 3390054"/>
                  <a:gd name="connsiteY755" fmla="*/ 363697 h 2818655"/>
                  <a:gd name="connsiteX756" fmla="*/ 2185351 w 3390054"/>
                  <a:gd name="connsiteY756" fmla="*/ 394006 h 2818655"/>
                  <a:gd name="connsiteX757" fmla="*/ 2146241 w 3390054"/>
                  <a:gd name="connsiteY757" fmla="*/ 427155 h 2818655"/>
                  <a:gd name="connsiteX758" fmla="*/ 2131575 w 3390054"/>
                  <a:gd name="connsiteY758" fmla="*/ 425261 h 2818655"/>
                  <a:gd name="connsiteX759" fmla="*/ 2129620 w 3390054"/>
                  <a:gd name="connsiteY759" fmla="*/ 415789 h 2818655"/>
                  <a:gd name="connsiteX760" fmla="*/ 2138419 w 3390054"/>
                  <a:gd name="connsiteY760" fmla="*/ 387376 h 2818655"/>
                  <a:gd name="connsiteX761" fmla="*/ 2159929 w 3390054"/>
                  <a:gd name="connsiteY761" fmla="*/ 301187 h 2818655"/>
                  <a:gd name="connsiteX762" fmla="*/ 2149174 w 3390054"/>
                  <a:gd name="connsiteY762" fmla="*/ 246254 h 2818655"/>
                  <a:gd name="connsiteX763" fmla="*/ 2137442 w 3390054"/>
                  <a:gd name="connsiteY763" fmla="*/ 244359 h 2818655"/>
                  <a:gd name="connsiteX764" fmla="*/ 2097354 w 3390054"/>
                  <a:gd name="connsiteY764" fmla="*/ 274668 h 2818655"/>
                  <a:gd name="connsiteX765" fmla="*/ 2079754 w 3390054"/>
                  <a:gd name="connsiteY765" fmla="*/ 290769 h 2818655"/>
                  <a:gd name="connsiteX766" fmla="*/ 2065088 w 3390054"/>
                  <a:gd name="connsiteY766" fmla="*/ 289822 h 2818655"/>
                  <a:gd name="connsiteX767" fmla="*/ 2062155 w 3390054"/>
                  <a:gd name="connsiteY767" fmla="*/ 282244 h 2818655"/>
                  <a:gd name="connsiteX768" fmla="*/ 2064111 w 3390054"/>
                  <a:gd name="connsiteY768" fmla="*/ 256672 h 2818655"/>
                  <a:gd name="connsiteX769" fmla="*/ 2047489 w 3390054"/>
                  <a:gd name="connsiteY769" fmla="*/ 177113 h 2818655"/>
                  <a:gd name="connsiteX770" fmla="*/ 2006423 w 3390054"/>
                  <a:gd name="connsiteY770" fmla="*/ 302134 h 2818655"/>
                  <a:gd name="connsiteX771" fmla="*/ 2004468 w 3390054"/>
                  <a:gd name="connsiteY771" fmla="*/ 326760 h 2818655"/>
                  <a:gd name="connsiteX772" fmla="*/ 1995668 w 3390054"/>
                  <a:gd name="connsiteY772" fmla="*/ 304029 h 2818655"/>
                  <a:gd name="connsiteX773" fmla="*/ 1970247 w 3390054"/>
                  <a:gd name="connsiteY773" fmla="*/ 251936 h 2818655"/>
                  <a:gd name="connsiteX774" fmla="*/ 1967314 w 3390054"/>
                  <a:gd name="connsiteY774" fmla="*/ 248148 h 2818655"/>
                  <a:gd name="connsiteX775" fmla="*/ 1966336 w 3390054"/>
                  <a:gd name="connsiteY775" fmla="*/ 276562 h 2818655"/>
                  <a:gd name="connsiteX776" fmla="*/ 1961447 w 3390054"/>
                  <a:gd name="connsiteY776" fmla="*/ 325813 h 2818655"/>
                  <a:gd name="connsiteX777" fmla="*/ 1951670 w 3390054"/>
                  <a:gd name="connsiteY777" fmla="*/ 333389 h 2818655"/>
                  <a:gd name="connsiteX778" fmla="*/ 1939937 w 3390054"/>
                  <a:gd name="connsiteY778" fmla="*/ 325813 h 2818655"/>
                  <a:gd name="connsiteX779" fmla="*/ 1936026 w 3390054"/>
                  <a:gd name="connsiteY779" fmla="*/ 310659 h 2818655"/>
                  <a:gd name="connsiteX780" fmla="*/ 1902783 w 3390054"/>
                  <a:gd name="connsiteY780" fmla="*/ 241518 h 2818655"/>
                  <a:gd name="connsiteX781" fmla="*/ 1889094 w 3390054"/>
                  <a:gd name="connsiteY781" fmla="*/ 292663 h 2818655"/>
                  <a:gd name="connsiteX782" fmla="*/ 1880294 w 3390054"/>
                  <a:gd name="connsiteY782" fmla="*/ 329601 h 2818655"/>
                  <a:gd name="connsiteX783" fmla="*/ 1870517 w 3390054"/>
                  <a:gd name="connsiteY783" fmla="*/ 337178 h 2818655"/>
                  <a:gd name="connsiteX784" fmla="*/ 1860740 w 3390054"/>
                  <a:gd name="connsiteY784" fmla="*/ 330548 h 2818655"/>
                  <a:gd name="connsiteX785" fmla="*/ 1849984 w 3390054"/>
                  <a:gd name="connsiteY785" fmla="*/ 298346 h 2818655"/>
                  <a:gd name="connsiteX786" fmla="*/ 1792297 w 3390054"/>
                  <a:gd name="connsiteY786" fmla="*/ 251936 h 2818655"/>
                  <a:gd name="connsiteX787" fmla="*/ 1783498 w 3390054"/>
                  <a:gd name="connsiteY787" fmla="*/ 254778 h 2818655"/>
                  <a:gd name="connsiteX788" fmla="*/ 1785453 w 3390054"/>
                  <a:gd name="connsiteY788" fmla="*/ 246254 h 2818655"/>
                  <a:gd name="connsiteX789" fmla="*/ 1788386 w 3390054"/>
                  <a:gd name="connsiteY789" fmla="*/ 175219 h 2818655"/>
                  <a:gd name="connsiteX790" fmla="*/ 1782520 w 3390054"/>
                  <a:gd name="connsiteY790" fmla="*/ 174272 h 2818655"/>
                  <a:gd name="connsiteX791" fmla="*/ 1709189 w 3390054"/>
                  <a:gd name="connsiteY791" fmla="*/ 250042 h 2818655"/>
                  <a:gd name="connsiteX792" fmla="*/ 1696479 w 3390054"/>
                  <a:gd name="connsiteY792" fmla="*/ 265196 h 2818655"/>
                  <a:gd name="connsiteX793" fmla="*/ 1669102 w 3390054"/>
                  <a:gd name="connsiteY793" fmla="*/ 298346 h 2818655"/>
                  <a:gd name="connsiteX794" fmla="*/ 1686701 w 3390054"/>
                  <a:gd name="connsiteY794" fmla="*/ 259513 h 2818655"/>
                  <a:gd name="connsiteX795" fmla="*/ 1717011 w 3390054"/>
                  <a:gd name="connsiteY795" fmla="*/ 124074 h 2818655"/>
                  <a:gd name="connsiteX796" fmla="*/ 1700390 w 3390054"/>
                  <a:gd name="connsiteY796" fmla="*/ 109867 h 2818655"/>
                  <a:gd name="connsiteX797" fmla="*/ 1634880 w 3390054"/>
                  <a:gd name="connsiteY797" fmla="*/ 140175 h 2818655"/>
                  <a:gd name="connsiteX798" fmla="*/ 1629992 w 3390054"/>
                  <a:gd name="connsiteY798" fmla="*/ 147752 h 2818655"/>
                  <a:gd name="connsiteX799" fmla="*/ 1625103 w 3390054"/>
                  <a:gd name="connsiteY799" fmla="*/ 140175 h 2818655"/>
                  <a:gd name="connsiteX800" fmla="*/ 1614348 w 3390054"/>
                  <a:gd name="connsiteY800" fmla="*/ 124074 h 2818655"/>
                  <a:gd name="connsiteX801" fmla="*/ 1500930 w 3390054"/>
                  <a:gd name="connsiteY801" fmla="*/ 35044 h 2818655"/>
                  <a:gd name="connsiteX802" fmla="*/ 1496041 w 3390054"/>
                  <a:gd name="connsiteY802" fmla="*/ 35044 h 2818655"/>
                  <a:gd name="connsiteX803" fmla="*/ 1478441 w 3390054"/>
                  <a:gd name="connsiteY803" fmla="*/ 46409 h 2818655"/>
                  <a:gd name="connsiteX804" fmla="*/ 1485285 w 3390054"/>
                  <a:gd name="connsiteY804" fmla="*/ 110814 h 2818655"/>
                  <a:gd name="connsiteX805" fmla="*/ 1496041 w 3390054"/>
                  <a:gd name="connsiteY805" fmla="*/ 138281 h 2818655"/>
                  <a:gd name="connsiteX806" fmla="*/ 1475508 w 3390054"/>
                  <a:gd name="connsiteY806" fmla="*/ 115550 h 2818655"/>
                  <a:gd name="connsiteX807" fmla="*/ 1409999 w 3390054"/>
                  <a:gd name="connsiteY807" fmla="*/ 49251 h 2818655"/>
                  <a:gd name="connsiteX808" fmla="*/ 1406088 w 3390054"/>
                  <a:gd name="connsiteY808" fmla="*/ 45462 h 2818655"/>
                  <a:gd name="connsiteX809" fmla="*/ 1346446 w 3390054"/>
                  <a:gd name="connsiteY809" fmla="*/ 7577 h 2818655"/>
                  <a:gd name="connsiteX810" fmla="*/ 1336668 w 3390054"/>
                  <a:gd name="connsiteY810" fmla="*/ 10418 h 2818655"/>
                  <a:gd name="connsiteX811" fmla="*/ 1331779 w 3390054"/>
                  <a:gd name="connsiteY811" fmla="*/ 88083 h 2818655"/>
                  <a:gd name="connsiteX812" fmla="*/ 1335690 w 3390054"/>
                  <a:gd name="connsiteY812" fmla="*/ 104184 h 2818655"/>
                  <a:gd name="connsiteX813" fmla="*/ 1350357 w 3390054"/>
                  <a:gd name="connsiteY813" fmla="*/ 150594 h 2818655"/>
                  <a:gd name="connsiteX814" fmla="*/ 1359156 w 3390054"/>
                  <a:gd name="connsiteY814" fmla="*/ 172377 h 2818655"/>
                  <a:gd name="connsiteX815" fmla="*/ 1341557 w 3390054"/>
                  <a:gd name="connsiteY815" fmla="*/ 157223 h 2818655"/>
                  <a:gd name="connsiteX816" fmla="*/ 1269204 w 3390054"/>
                  <a:gd name="connsiteY816" fmla="*/ 109867 h 2818655"/>
                  <a:gd name="connsiteX817" fmla="*/ 1251604 w 3390054"/>
                  <a:gd name="connsiteY817" fmla="*/ 102290 h 2818655"/>
                  <a:gd name="connsiteX818" fmla="*/ 1154808 w 3390054"/>
                  <a:gd name="connsiteY818" fmla="*/ 71982 h 2818655"/>
                  <a:gd name="connsiteX819" fmla="*/ 1122542 w 3390054"/>
                  <a:gd name="connsiteY819" fmla="*/ 82400 h 2818655"/>
                  <a:gd name="connsiteX820" fmla="*/ 1122542 w 3390054"/>
                  <a:gd name="connsiteY820" fmla="*/ 194162 h 2818655"/>
                  <a:gd name="connsiteX821" fmla="*/ 1127431 w 3390054"/>
                  <a:gd name="connsiteY821" fmla="*/ 211210 h 2818655"/>
                  <a:gd name="connsiteX822" fmla="*/ 1131342 w 3390054"/>
                  <a:gd name="connsiteY822" fmla="*/ 222575 h 2818655"/>
                  <a:gd name="connsiteX823" fmla="*/ 1133297 w 3390054"/>
                  <a:gd name="connsiteY823" fmla="*/ 228258 h 2818655"/>
                  <a:gd name="connsiteX824" fmla="*/ 1137208 w 3390054"/>
                  <a:gd name="connsiteY824" fmla="*/ 240571 h 2818655"/>
                  <a:gd name="connsiteX825" fmla="*/ 1112765 w 3390054"/>
                  <a:gd name="connsiteY825" fmla="*/ 228258 h 2818655"/>
                  <a:gd name="connsiteX826" fmla="*/ 1096143 w 3390054"/>
                  <a:gd name="connsiteY826" fmla="*/ 219734 h 2818655"/>
                  <a:gd name="connsiteX827" fmla="*/ 1082455 w 3390054"/>
                  <a:gd name="connsiteY827" fmla="*/ 225417 h 2818655"/>
                  <a:gd name="connsiteX828" fmla="*/ 1084410 w 3390054"/>
                  <a:gd name="connsiteY828" fmla="*/ 269932 h 2818655"/>
                  <a:gd name="connsiteX829" fmla="*/ 1085388 w 3390054"/>
                  <a:gd name="connsiteY829" fmla="*/ 271826 h 2818655"/>
                  <a:gd name="connsiteX830" fmla="*/ 1132319 w 3390054"/>
                  <a:gd name="connsiteY830" fmla="*/ 338125 h 2818655"/>
                  <a:gd name="connsiteX831" fmla="*/ 1146986 w 3390054"/>
                  <a:gd name="connsiteY831" fmla="*/ 355173 h 2818655"/>
                  <a:gd name="connsiteX832" fmla="*/ 1126453 w 3390054"/>
                  <a:gd name="connsiteY832" fmla="*/ 346649 h 2818655"/>
                  <a:gd name="connsiteX833" fmla="*/ 1008146 w 3390054"/>
                  <a:gd name="connsiteY833" fmla="*/ 314447 h 2818655"/>
                  <a:gd name="connsiteX834" fmla="*/ 997391 w 3390054"/>
                  <a:gd name="connsiteY834" fmla="*/ 314447 h 2818655"/>
                  <a:gd name="connsiteX835" fmla="*/ 910372 w 3390054"/>
                  <a:gd name="connsiteY835" fmla="*/ 343808 h 2818655"/>
                  <a:gd name="connsiteX836" fmla="*/ 907438 w 3390054"/>
                  <a:gd name="connsiteY836" fmla="*/ 361803 h 2818655"/>
                  <a:gd name="connsiteX837" fmla="*/ 1008146 w 3390054"/>
                  <a:gd name="connsiteY837" fmla="*/ 427155 h 2818655"/>
                  <a:gd name="connsiteX838" fmla="*/ 1044323 w 3390054"/>
                  <a:gd name="connsiteY838" fmla="*/ 441362 h 2818655"/>
                  <a:gd name="connsiteX839" fmla="*/ 1005213 w 3390054"/>
                  <a:gd name="connsiteY839" fmla="*/ 437574 h 2818655"/>
                  <a:gd name="connsiteX840" fmla="*/ 935793 w 3390054"/>
                  <a:gd name="connsiteY840" fmla="*/ 433785 h 2818655"/>
                  <a:gd name="connsiteX841" fmla="*/ 742199 w 3390054"/>
                  <a:gd name="connsiteY841" fmla="*/ 507661 h 2818655"/>
                  <a:gd name="connsiteX842" fmla="*/ 738288 w 3390054"/>
                  <a:gd name="connsiteY842" fmla="*/ 528498 h 2818655"/>
                  <a:gd name="connsiteX843" fmla="*/ 945570 w 3390054"/>
                  <a:gd name="connsiteY843" fmla="*/ 600480 h 2818655"/>
                  <a:gd name="connsiteX844" fmla="*/ 982724 w 3390054"/>
                  <a:gd name="connsiteY844" fmla="*/ 607110 h 2818655"/>
                  <a:gd name="connsiteX845" fmla="*/ 945570 w 3390054"/>
                  <a:gd name="connsiteY845" fmla="*/ 611846 h 2818655"/>
                  <a:gd name="connsiteX846" fmla="*/ 921127 w 3390054"/>
                  <a:gd name="connsiteY846" fmla="*/ 614687 h 2818655"/>
                  <a:gd name="connsiteX847" fmla="*/ 798909 w 3390054"/>
                  <a:gd name="connsiteY847" fmla="*/ 633629 h 2818655"/>
                  <a:gd name="connsiteX848" fmla="*/ 791087 w 3390054"/>
                  <a:gd name="connsiteY848" fmla="*/ 635524 h 2818655"/>
                  <a:gd name="connsiteX849" fmla="*/ 707978 w 3390054"/>
                  <a:gd name="connsiteY849" fmla="*/ 679092 h 2818655"/>
                  <a:gd name="connsiteX850" fmla="*/ 707978 w 3390054"/>
                  <a:gd name="connsiteY850" fmla="*/ 697087 h 2818655"/>
                  <a:gd name="connsiteX851" fmla="*/ 807708 w 3390054"/>
                  <a:gd name="connsiteY851" fmla="*/ 732131 h 2818655"/>
                  <a:gd name="connsiteX852" fmla="*/ 844863 w 3390054"/>
                  <a:gd name="connsiteY852" fmla="*/ 736866 h 2818655"/>
                  <a:gd name="connsiteX853" fmla="*/ 807708 w 3390054"/>
                  <a:gd name="connsiteY853" fmla="*/ 742549 h 2818655"/>
                  <a:gd name="connsiteX854" fmla="*/ 736333 w 3390054"/>
                  <a:gd name="connsiteY854" fmla="*/ 778540 h 2818655"/>
                  <a:gd name="connsiteX855" fmla="*/ 799887 w 3390054"/>
                  <a:gd name="connsiteY855" fmla="*/ 821161 h 2818655"/>
                  <a:gd name="connsiteX856" fmla="*/ 817486 w 3390054"/>
                  <a:gd name="connsiteY856" fmla="*/ 824002 h 2818655"/>
                  <a:gd name="connsiteX857" fmla="*/ 801842 w 3390054"/>
                  <a:gd name="connsiteY857" fmla="*/ 830632 h 2818655"/>
                  <a:gd name="connsiteX858" fmla="*/ 620959 w 3390054"/>
                  <a:gd name="connsiteY858" fmla="*/ 1018163 h 2818655"/>
                  <a:gd name="connsiteX859" fmla="*/ 626825 w 3390054"/>
                  <a:gd name="connsiteY859" fmla="*/ 1057943 h 2818655"/>
                  <a:gd name="connsiteX860" fmla="*/ 630736 w 3390054"/>
                  <a:gd name="connsiteY860" fmla="*/ 1070256 h 2818655"/>
                  <a:gd name="connsiteX861" fmla="*/ 619003 w 3390054"/>
                  <a:gd name="connsiteY861" fmla="*/ 1064573 h 2818655"/>
                  <a:gd name="connsiteX862" fmla="*/ 544695 w 3390054"/>
                  <a:gd name="connsiteY862" fmla="*/ 1043736 h 2818655"/>
                  <a:gd name="connsiteX863" fmla="*/ 513407 w 3390054"/>
                  <a:gd name="connsiteY863" fmla="*/ 1054155 h 2818655"/>
                  <a:gd name="connsiteX864" fmla="*/ 513407 w 3390054"/>
                  <a:gd name="connsiteY864" fmla="*/ 1165916 h 2818655"/>
                  <a:gd name="connsiteX865" fmla="*/ 518296 w 3390054"/>
                  <a:gd name="connsiteY865" fmla="*/ 1182964 h 2818655"/>
                  <a:gd name="connsiteX866" fmla="*/ 522207 w 3390054"/>
                  <a:gd name="connsiteY866" fmla="*/ 1194330 h 2818655"/>
                  <a:gd name="connsiteX867" fmla="*/ 524163 w 3390054"/>
                  <a:gd name="connsiteY867" fmla="*/ 1200012 h 2818655"/>
                  <a:gd name="connsiteX868" fmla="*/ 528073 w 3390054"/>
                  <a:gd name="connsiteY868" fmla="*/ 1212325 h 2818655"/>
                  <a:gd name="connsiteX869" fmla="*/ 503629 w 3390054"/>
                  <a:gd name="connsiteY869" fmla="*/ 1200012 h 2818655"/>
                  <a:gd name="connsiteX870" fmla="*/ 487008 w 3390054"/>
                  <a:gd name="connsiteY870" fmla="*/ 1191488 h 2818655"/>
                  <a:gd name="connsiteX871" fmla="*/ 473319 w 3390054"/>
                  <a:gd name="connsiteY871" fmla="*/ 1197171 h 2818655"/>
                  <a:gd name="connsiteX872" fmla="*/ 475275 w 3390054"/>
                  <a:gd name="connsiteY872" fmla="*/ 1240739 h 2818655"/>
                  <a:gd name="connsiteX873" fmla="*/ 476253 w 3390054"/>
                  <a:gd name="connsiteY873" fmla="*/ 1242633 h 2818655"/>
                  <a:gd name="connsiteX874" fmla="*/ 523185 w 3390054"/>
                  <a:gd name="connsiteY874" fmla="*/ 1308932 h 2818655"/>
                  <a:gd name="connsiteX875" fmla="*/ 537851 w 3390054"/>
                  <a:gd name="connsiteY875" fmla="*/ 1325980 h 2818655"/>
                  <a:gd name="connsiteX876" fmla="*/ 516340 w 3390054"/>
                  <a:gd name="connsiteY876" fmla="*/ 1317456 h 2818655"/>
                  <a:gd name="connsiteX877" fmla="*/ 398033 w 3390054"/>
                  <a:gd name="connsiteY877" fmla="*/ 1285254 h 2818655"/>
                  <a:gd name="connsiteX878" fmla="*/ 387278 w 3390054"/>
                  <a:gd name="connsiteY878" fmla="*/ 1285254 h 2818655"/>
                  <a:gd name="connsiteX879" fmla="*/ 300259 w 3390054"/>
                  <a:gd name="connsiteY879" fmla="*/ 1314615 h 2818655"/>
                  <a:gd name="connsiteX880" fmla="*/ 297325 w 3390054"/>
                  <a:gd name="connsiteY880" fmla="*/ 1332610 h 2818655"/>
                  <a:gd name="connsiteX881" fmla="*/ 398033 w 3390054"/>
                  <a:gd name="connsiteY881" fmla="*/ 1397962 h 2818655"/>
                  <a:gd name="connsiteX882" fmla="*/ 434209 w 3390054"/>
                  <a:gd name="connsiteY882" fmla="*/ 1412169 h 2818655"/>
                  <a:gd name="connsiteX883" fmla="*/ 395100 w 3390054"/>
                  <a:gd name="connsiteY883" fmla="*/ 1408381 h 2818655"/>
                  <a:gd name="connsiteX884" fmla="*/ 325680 w 3390054"/>
                  <a:gd name="connsiteY884" fmla="*/ 1404592 h 2818655"/>
                  <a:gd name="connsiteX885" fmla="*/ 132087 w 3390054"/>
                  <a:gd name="connsiteY885" fmla="*/ 1478468 h 2818655"/>
                  <a:gd name="connsiteX886" fmla="*/ 128176 w 3390054"/>
                  <a:gd name="connsiteY886" fmla="*/ 1499305 h 2818655"/>
                  <a:gd name="connsiteX887" fmla="*/ 335458 w 3390054"/>
                  <a:gd name="connsiteY887" fmla="*/ 1571287 h 2818655"/>
                  <a:gd name="connsiteX888" fmla="*/ 372612 w 3390054"/>
                  <a:gd name="connsiteY888" fmla="*/ 1577917 h 2818655"/>
                  <a:gd name="connsiteX889" fmla="*/ 335458 w 3390054"/>
                  <a:gd name="connsiteY889" fmla="*/ 1581705 h 2818655"/>
                  <a:gd name="connsiteX890" fmla="*/ 311014 w 3390054"/>
                  <a:gd name="connsiteY890" fmla="*/ 1584546 h 2818655"/>
                  <a:gd name="connsiteX891" fmla="*/ 188796 w 3390054"/>
                  <a:gd name="connsiteY891" fmla="*/ 1603489 h 2818655"/>
                  <a:gd name="connsiteX892" fmla="*/ 180974 w 3390054"/>
                  <a:gd name="connsiteY892" fmla="*/ 1605383 h 2818655"/>
                  <a:gd name="connsiteX893" fmla="*/ 97866 w 3390054"/>
                  <a:gd name="connsiteY893" fmla="*/ 1649899 h 2818655"/>
                  <a:gd name="connsiteX894" fmla="*/ 97866 w 3390054"/>
                  <a:gd name="connsiteY894" fmla="*/ 1667894 h 2818655"/>
                  <a:gd name="connsiteX895" fmla="*/ 197595 w 3390054"/>
                  <a:gd name="connsiteY895" fmla="*/ 1702938 h 2818655"/>
                  <a:gd name="connsiteX896" fmla="*/ 234749 w 3390054"/>
                  <a:gd name="connsiteY896" fmla="*/ 1708620 h 2818655"/>
                  <a:gd name="connsiteX897" fmla="*/ 197595 w 3390054"/>
                  <a:gd name="connsiteY897" fmla="*/ 1714303 h 2818655"/>
                  <a:gd name="connsiteX898" fmla="*/ 126220 w 3390054"/>
                  <a:gd name="connsiteY898" fmla="*/ 1750294 h 2818655"/>
                  <a:gd name="connsiteX899" fmla="*/ 189773 w 3390054"/>
                  <a:gd name="connsiteY899" fmla="*/ 1792915 h 2818655"/>
                  <a:gd name="connsiteX900" fmla="*/ 207373 w 3390054"/>
                  <a:gd name="connsiteY900" fmla="*/ 1795757 h 2818655"/>
                  <a:gd name="connsiteX901" fmla="*/ 191729 w 3390054"/>
                  <a:gd name="connsiteY901" fmla="*/ 1803333 h 2818655"/>
                  <a:gd name="connsiteX902" fmla="*/ 10846 w 3390054"/>
                  <a:gd name="connsiteY902" fmla="*/ 1990865 h 2818655"/>
                  <a:gd name="connsiteX903" fmla="*/ 30401 w 3390054"/>
                  <a:gd name="connsiteY903" fmla="*/ 2053375 h 2818655"/>
                  <a:gd name="connsiteX904" fmla="*/ 97866 w 3390054"/>
                  <a:gd name="connsiteY904" fmla="*/ 2075159 h 2818655"/>
                  <a:gd name="connsiteX905" fmla="*/ 107643 w 3390054"/>
                  <a:gd name="connsiteY905" fmla="*/ 2075159 h 2818655"/>
                  <a:gd name="connsiteX906" fmla="*/ 127198 w 3390054"/>
                  <a:gd name="connsiteY906" fmla="*/ 2074212 h 2818655"/>
                  <a:gd name="connsiteX907" fmla="*/ 111554 w 3390054"/>
                  <a:gd name="connsiteY907" fmla="*/ 2084631 h 2818655"/>
                  <a:gd name="connsiteX908" fmla="*/ 77332 w 3390054"/>
                  <a:gd name="connsiteY908" fmla="*/ 2131987 h 2818655"/>
                  <a:gd name="connsiteX909" fmla="*/ 117420 w 3390054"/>
                  <a:gd name="connsiteY909" fmla="*/ 2155665 h 2818655"/>
                  <a:gd name="connsiteX910" fmla="*/ 127198 w 3390054"/>
                  <a:gd name="connsiteY910" fmla="*/ 2155665 h 2818655"/>
                  <a:gd name="connsiteX911" fmla="*/ 122309 w 3390054"/>
                  <a:gd name="connsiteY911" fmla="*/ 2163242 h 2818655"/>
                  <a:gd name="connsiteX912" fmla="*/ 116442 w 3390054"/>
                  <a:gd name="connsiteY912" fmla="*/ 2190709 h 2818655"/>
                  <a:gd name="connsiteX913" fmla="*/ 144797 w 3390054"/>
                  <a:gd name="connsiteY913" fmla="*/ 2194498 h 2818655"/>
                  <a:gd name="connsiteX914" fmla="*/ 168263 w 3390054"/>
                  <a:gd name="connsiteY914" fmla="*/ 2189762 h 2818655"/>
                  <a:gd name="connsiteX915" fmla="*/ 149686 w 3390054"/>
                  <a:gd name="connsiteY915" fmla="*/ 2203969 h 2818655"/>
                  <a:gd name="connsiteX916" fmla="*/ 128176 w 3390054"/>
                  <a:gd name="connsiteY916" fmla="*/ 2221965 h 2818655"/>
                  <a:gd name="connsiteX917" fmla="*/ 108621 w 3390054"/>
                  <a:gd name="connsiteY917" fmla="*/ 2238066 h 2818655"/>
                  <a:gd name="connsiteX918" fmla="*/ 66578 w 3390054"/>
                  <a:gd name="connsiteY918" fmla="*/ 2299629 h 2818655"/>
                  <a:gd name="connsiteX919" fmla="*/ 67555 w 3390054"/>
                  <a:gd name="connsiteY919" fmla="*/ 2321413 h 2818655"/>
                  <a:gd name="connsiteX920" fmla="*/ 141864 w 3390054"/>
                  <a:gd name="connsiteY920" fmla="*/ 2316677 h 2818655"/>
                  <a:gd name="connsiteX921" fmla="*/ 168263 w 3390054"/>
                  <a:gd name="connsiteY921" fmla="*/ 2308153 h 2818655"/>
                  <a:gd name="connsiteX922" fmla="*/ 146753 w 3390054"/>
                  <a:gd name="connsiteY922" fmla="*/ 2326149 h 2818655"/>
                  <a:gd name="connsiteX923" fmla="*/ 123287 w 3390054"/>
                  <a:gd name="connsiteY923" fmla="*/ 2362140 h 2818655"/>
                  <a:gd name="connsiteX924" fmla="*/ 140886 w 3390054"/>
                  <a:gd name="connsiteY924" fmla="*/ 2379188 h 2818655"/>
                  <a:gd name="connsiteX925" fmla="*/ 160441 w 3390054"/>
                  <a:gd name="connsiteY925" fmla="*/ 2382976 h 2818655"/>
                  <a:gd name="connsiteX926" fmla="*/ 250394 w 3390054"/>
                  <a:gd name="connsiteY926" fmla="*/ 2357404 h 2818655"/>
                  <a:gd name="connsiteX927" fmla="*/ 266037 w 3390054"/>
                  <a:gd name="connsiteY927" fmla="*/ 2349827 h 2818655"/>
                  <a:gd name="connsiteX928" fmla="*/ 287548 w 3390054"/>
                  <a:gd name="connsiteY928" fmla="*/ 2337514 h 2818655"/>
                  <a:gd name="connsiteX929" fmla="*/ 268971 w 3390054"/>
                  <a:gd name="connsiteY929" fmla="*/ 2362140 h 2818655"/>
                  <a:gd name="connsiteX930" fmla="*/ 243550 w 3390054"/>
                  <a:gd name="connsiteY930" fmla="*/ 2395289 h 2818655"/>
                  <a:gd name="connsiteX931" fmla="*/ 228883 w 3390054"/>
                  <a:gd name="connsiteY931" fmla="*/ 2466324 h 2818655"/>
                  <a:gd name="connsiteX932" fmla="*/ 265060 w 3390054"/>
                  <a:gd name="connsiteY932" fmla="*/ 2472006 h 2818655"/>
                  <a:gd name="connsiteX933" fmla="*/ 278748 w 3390054"/>
                  <a:gd name="connsiteY933" fmla="*/ 2464429 h 2818655"/>
                  <a:gd name="connsiteX934" fmla="*/ 287548 w 3390054"/>
                  <a:gd name="connsiteY934" fmla="*/ 2458747 h 2818655"/>
                  <a:gd name="connsiteX935" fmla="*/ 287548 w 3390054"/>
                  <a:gd name="connsiteY935" fmla="*/ 2469165 h 2818655"/>
                  <a:gd name="connsiteX936" fmla="*/ 332524 w 3390054"/>
                  <a:gd name="connsiteY936" fmla="*/ 2565772 h 2818655"/>
                  <a:gd name="connsiteX937" fmla="*/ 381411 w 3390054"/>
                  <a:gd name="connsiteY937" fmla="*/ 2537358 h 2818655"/>
                  <a:gd name="connsiteX938" fmla="*/ 385322 w 3390054"/>
                  <a:gd name="connsiteY938" fmla="*/ 2524099 h 2818655"/>
                  <a:gd name="connsiteX939" fmla="*/ 391189 w 3390054"/>
                  <a:gd name="connsiteY939" fmla="*/ 2536411 h 2818655"/>
                  <a:gd name="connsiteX940" fmla="*/ 409766 w 3390054"/>
                  <a:gd name="connsiteY940" fmla="*/ 2549671 h 2818655"/>
                  <a:gd name="connsiteX941" fmla="*/ 465497 w 3390054"/>
                  <a:gd name="connsiteY941" fmla="*/ 2526940 h 2818655"/>
                  <a:gd name="connsiteX942" fmla="*/ 474297 w 3390054"/>
                  <a:gd name="connsiteY942" fmla="*/ 2516521 h 2818655"/>
                  <a:gd name="connsiteX943" fmla="*/ 483097 w 3390054"/>
                  <a:gd name="connsiteY943" fmla="*/ 2522204 h 2818655"/>
                  <a:gd name="connsiteX944" fmla="*/ 477230 w 3390054"/>
                  <a:gd name="connsiteY944" fmla="*/ 2530728 h 2818655"/>
                  <a:gd name="connsiteX945" fmla="*/ 475275 w 3390054"/>
                  <a:gd name="connsiteY945" fmla="*/ 2534517 h 2818655"/>
                  <a:gd name="connsiteX946" fmla="*/ 461586 w 3390054"/>
                  <a:gd name="connsiteY946" fmla="*/ 2557248 h 2818655"/>
                  <a:gd name="connsiteX947" fmla="*/ 451809 w 3390054"/>
                  <a:gd name="connsiteY947" fmla="*/ 2594186 h 2818655"/>
                  <a:gd name="connsiteX948" fmla="*/ 462564 w 3390054"/>
                  <a:gd name="connsiteY948" fmla="*/ 2597974 h 2818655"/>
                  <a:gd name="connsiteX949" fmla="*/ 558384 w 3390054"/>
                  <a:gd name="connsiteY949" fmla="*/ 2559142 h 2818655"/>
                  <a:gd name="connsiteX950" fmla="*/ 591626 w 3390054"/>
                  <a:gd name="connsiteY950" fmla="*/ 2539253 h 2818655"/>
                  <a:gd name="connsiteX951" fmla="*/ 565228 w 3390054"/>
                  <a:gd name="connsiteY951" fmla="*/ 2566719 h 2818655"/>
                  <a:gd name="connsiteX952" fmla="*/ 521229 w 3390054"/>
                  <a:gd name="connsiteY952" fmla="*/ 2683216 h 2818655"/>
                  <a:gd name="connsiteX953" fmla="*/ 540784 w 3390054"/>
                  <a:gd name="connsiteY953" fmla="*/ 2700265 h 2818655"/>
                  <a:gd name="connsiteX954" fmla="*/ 624870 w 3390054"/>
                  <a:gd name="connsiteY954" fmla="*/ 2645331 h 2818655"/>
                  <a:gd name="connsiteX955" fmla="*/ 638559 w 3390054"/>
                  <a:gd name="connsiteY955" fmla="*/ 2615023 h 2818655"/>
                  <a:gd name="connsiteX956" fmla="*/ 645403 w 3390054"/>
                  <a:gd name="connsiteY956" fmla="*/ 2608393 h 2818655"/>
                  <a:gd name="connsiteX957" fmla="*/ 648336 w 3390054"/>
                  <a:gd name="connsiteY957" fmla="*/ 2608393 h 2818655"/>
                  <a:gd name="connsiteX958" fmla="*/ 650291 w 3390054"/>
                  <a:gd name="connsiteY958" fmla="*/ 2610287 h 2818655"/>
                  <a:gd name="connsiteX959" fmla="*/ 649314 w 3390054"/>
                  <a:gd name="connsiteY959" fmla="*/ 2621653 h 2818655"/>
                  <a:gd name="connsiteX960" fmla="*/ 643447 w 3390054"/>
                  <a:gd name="connsiteY960" fmla="*/ 2660485 h 2818655"/>
                  <a:gd name="connsiteX961" fmla="*/ 643447 w 3390054"/>
                  <a:gd name="connsiteY961" fmla="*/ 2662379 h 2818655"/>
                  <a:gd name="connsiteX962" fmla="*/ 661046 w 3390054"/>
                  <a:gd name="connsiteY962" fmla="*/ 2717313 h 2818655"/>
                  <a:gd name="connsiteX963" fmla="*/ 674735 w 3390054"/>
                  <a:gd name="connsiteY963" fmla="*/ 2721101 h 2818655"/>
                  <a:gd name="connsiteX964" fmla="*/ 769576 w 3390054"/>
                  <a:gd name="connsiteY964" fmla="*/ 2627336 h 2818655"/>
                  <a:gd name="connsiteX965" fmla="*/ 780331 w 3390054"/>
                  <a:gd name="connsiteY965" fmla="*/ 2609340 h 2818655"/>
                  <a:gd name="connsiteX966" fmla="*/ 780331 w 3390054"/>
                  <a:gd name="connsiteY966" fmla="*/ 2630177 h 2818655"/>
                  <a:gd name="connsiteX967" fmla="*/ 796953 w 3390054"/>
                  <a:gd name="connsiteY967" fmla="*/ 2706894 h 2818655"/>
                  <a:gd name="connsiteX968" fmla="*/ 798909 w 3390054"/>
                  <a:gd name="connsiteY968" fmla="*/ 2708789 h 2818655"/>
                  <a:gd name="connsiteX969" fmla="*/ 797931 w 3390054"/>
                  <a:gd name="connsiteY969" fmla="*/ 2711630 h 2818655"/>
                  <a:gd name="connsiteX970" fmla="*/ 794020 w 3390054"/>
                  <a:gd name="connsiteY970" fmla="*/ 2759933 h 2818655"/>
                  <a:gd name="connsiteX971" fmla="*/ 814552 w 3390054"/>
                  <a:gd name="connsiteY971" fmla="*/ 2768458 h 2818655"/>
                  <a:gd name="connsiteX972" fmla="*/ 882995 w 3390054"/>
                  <a:gd name="connsiteY972" fmla="*/ 2744780 h 2818655"/>
                  <a:gd name="connsiteX973" fmla="*/ 884950 w 3390054"/>
                  <a:gd name="connsiteY973" fmla="*/ 2742885 h 2818655"/>
                  <a:gd name="connsiteX974" fmla="*/ 894727 w 3390054"/>
                  <a:gd name="connsiteY974" fmla="*/ 2731520 h 2818655"/>
                  <a:gd name="connsiteX975" fmla="*/ 912327 w 3390054"/>
                  <a:gd name="connsiteY975" fmla="*/ 2711630 h 2818655"/>
                  <a:gd name="connsiteX976" fmla="*/ 920149 w 3390054"/>
                  <a:gd name="connsiteY976" fmla="*/ 2708789 h 2818655"/>
                  <a:gd name="connsiteX977" fmla="*/ 1684745 w 3390054"/>
                  <a:gd name="connsiteY977" fmla="*/ 1951086 h 2818655"/>
                  <a:gd name="connsiteX978" fmla="*/ 1684745 w 3390054"/>
                  <a:gd name="connsiteY978" fmla="*/ 1979499 h 2818655"/>
                  <a:gd name="connsiteX979" fmla="*/ 1688656 w 3390054"/>
                  <a:gd name="connsiteY979" fmla="*/ 1962451 h 2818655"/>
                  <a:gd name="connsiteX980" fmla="*/ 1690612 w 3390054"/>
                  <a:gd name="connsiteY980" fmla="*/ 1956768 h 2818655"/>
                  <a:gd name="connsiteX981" fmla="*/ 1684745 w 3390054"/>
                  <a:gd name="connsiteY981" fmla="*/ 1951086 h 2818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</a:cxnLst>
                <a:rect l="l" t="t" r="r" b="b"/>
                <a:pathLst>
                  <a:path w="3390054" h="2818655">
                    <a:moveTo>
                      <a:pt x="1021834" y="2818656"/>
                    </a:moveTo>
                    <a:cubicBezTo>
                      <a:pt x="1013035" y="2818656"/>
                      <a:pt x="1003257" y="2815814"/>
                      <a:pt x="992502" y="2811078"/>
                    </a:cubicBezTo>
                    <a:cubicBezTo>
                      <a:pt x="953393" y="2792136"/>
                      <a:pt x="925038" y="2757092"/>
                      <a:pt x="919171" y="2719207"/>
                    </a:cubicBezTo>
                    <a:cubicBezTo>
                      <a:pt x="914283" y="2725837"/>
                      <a:pt x="908416" y="2732467"/>
                      <a:pt x="902549" y="2740044"/>
                    </a:cubicBezTo>
                    <a:cubicBezTo>
                      <a:pt x="895705" y="2748568"/>
                      <a:pt x="888861" y="2756145"/>
                      <a:pt x="881039" y="2764669"/>
                    </a:cubicBezTo>
                    <a:lnTo>
                      <a:pt x="877128" y="2760881"/>
                    </a:lnTo>
                    <a:cubicBezTo>
                      <a:pt x="853662" y="2773193"/>
                      <a:pt x="831174" y="2779823"/>
                      <a:pt x="813575" y="2779823"/>
                    </a:cubicBezTo>
                    <a:cubicBezTo>
                      <a:pt x="799887" y="2779823"/>
                      <a:pt x="790109" y="2775088"/>
                      <a:pt x="783264" y="2766563"/>
                    </a:cubicBezTo>
                    <a:cubicBezTo>
                      <a:pt x="774465" y="2755198"/>
                      <a:pt x="775443" y="2736255"/>
                      <a:pt x="784242" y="2711630"/>
                    </a:cubicBezTo>
                    <a:cubicBezTo>
                      <a:pt x="773487" y="2699317"/>
                      <a:pt x="767621" y="2678481"/>
                      <a:pt x="766643" y="2650066"/>
                    </a:cubicBezTo>
                    <a:cubicBezTo>
                      <a:pt x="740244" y="2690793"/>
                      <a:pt x="705045" y="2732467"/>
                      <a:pt x="671802" y="2732467"/>
                    </a:cubicBezTo>
                    <a:cubicBezTo>
                      <a:pt x="664957" y="2732467"/>
                      <a:pt x="659091" y="2730573"/>
                      <a:pt x="653225" y="2727731"/>
                    </a:cubicBezTo>
                    <a:cubicBezTo>
                      <a:pt x="627803" y="2713524"/>
                      <a:pt x="629758" y="2685110"/>
                      <a:pt x="630736" y="2662379"/>
                    </a:cubicBezTo>
                    <a:lnTo>
                      <a:pt x="630736" y="2660485"/>
                    </a:lnTo>
                    <a:cubicBezTo>
                      <a:pt x="630736" y="2658591"/>
                      <a:pt x="630736" y="2656697"/>
                      <a:pt x="630736" y="2654802"/>
                    </a:cubicBezTo>
                    <a:cubicBezTo>
                      <a:pt x="615092" y="2671851"/>
                      <a:pt x="571094" y="2710683"/>
                      <a:pt x="539806" y="2710683"/>
                    </a:cubicBezTo>
                    <a:cubicBezTo>
                      <a:pt x="529051" y="2710683"/>
                      <a:pt x="515362" y="2705947"/>
                      <a:pt x="509496" y="2686057"/>
                    </a:cubicBezTo>
                    <a:cubicBezTo>
                      <a:pt x="497763" y="2646278"/>
                      <a:pt x="515362" y="2610287"/>
                      <a:pt x="535895" y="2582820"/>
                    </a:cubicBezTo>
                    <a:cubicBezTo>
                      <a:pt x="512429" y="2595133"/>
                      <a:pt x="481142" y="2608393"/>
                      <a:pt x="461586" y="2608393"/>
                    </a:cubicBezTo>
                    <a:cubicBezTo>
                      <a:pt x="451809" y="2608393"/>
                      <a:pt x="444965" y="2605552"/>
                      <a:pt x="442032" y="2599869"/>
                    </a:cubicBezTo>
                    <a:cubicBezTo>
                      <a:pt x="436165" y="2590398"/>
                      <a:pt x="439098" y="2575244"/>
                      <a:pt x="450832" y="2552512"/>
                    </a:cubicBezTo>
                    <a:cubicBezTo>
                      <a:pt x="451809" y="2550618"/>
                      <a:pt x="452787" y="2548724"/>
                      <a:pt x="453765" y="2546829"/>
                    </a:cubicBezTo>
                    <a:cubicBezTo>
                      <a:pt x="441054" y="2554407"/>
                      <a:pt x="427365" y="2560089"/>
                      <a:pt x="409766" y="2561036"/>
                    </a:cubicBezTo>
                    <a:cubicBezTo>
                      <a:pt x="409766" y="2561036"/>
                      <a:pt x="409766" y="2561036"/>
                      <a:pt x="409766" y="2561036"/>
                    </a:cubicBezTo>
                    <a:cubicBezTo>
                      <a:pt x="399989" y="2561036"/>
                      <a:pt x="393144" y="2557248"/>
                      <a:pt x="386300" y="2550618"/>
                    </a:cubicBezTo>
                    <a:cubicBezTo>
                      <a:pt x="373590" y="2579979"/>
                      <a:pt x="352079" y="2588503"/>
                      <a:pt x="325680" y="2574296"/>
                    </a:cubicBezTo>
                    <a:cubicBezTo>
                      <a:pt x="293415" y="2558195"/>
                      <a:pt x="278748" y="2515574"/>
                      <a:pt x="275815" y="2477689"/>
                    </a:cubicBezTo>
                    <a:cubicBezTo>
                      <a:pt x="272881" y="2479583"/>
                      <a:pt x="270926" y="2480531"/>
                      <a:pt x="267993" y="2481478"/>
                    </a:cubicBezTo>
                    <a:cubicBezTo>
                      <a:pt x="243550" y="2490949"/>
                      <a:pt x="225950" y="2486213"/>
                      <a:pt x="218128" y="2471059"/>
                    </a:cubicBezTo>
                    <a:cubicBezTo>
                      <a:pt x="207373" y="2449275"/>
                      <a:pt x="218128" y="2408549"/>
                      <a:pt x="234749" y="2388659"/>
                    </a:cubicBezTo>
                    <a:cubicBezTo>
                      <a:pt x="239638" y="2382029"/>
                      <a:pt x="245505" y="2375399"/>
                      <a:pt x="250394" y="2368769"/>
                    </a:cubicBezTo>
                    <a:cubicBezTo>
                      <a:pt x="235727" y="2375399"/>
                      <a:pt x="193684" y="2393395"/>
                      <a:pt x="160441" y="2393395"/>
                    </a:cubicBezTo>
                    <a:cubicBezTo>
                      <a:pt x="150663" y="2393395"/>
                      <a:pt x="142842" y="2391500"/>
                      <a:pt x="136975" y="2388659"/>
                    </a:cubicBezTo>
                    <a:cubicBezTo>
                      <a:pt x="122309" y="2382029"/>
                      <a:pt x="114487" y="2373505"/>
                      <a:pt x="112531" y="2363087"/>
                    </a:cubicBezTo>
                    <a:cubicBezTo>
                      <a:pt x="111554" y="2353615"/>
                      <a:pt x="115465" y="2344144"/>
                      <a:pt x="124265" y="2332778"/>
                    </a:cubicBezTo>
                    <a:cubicBezTo>
                      <a:pt x="90044" y="2341303"/>
                      <a:pt x="68533" y="2339408"/>
                      <a:pt x="58756" y="2327096"/>
                    </a:cubicBezTo>
                    <a:cubicBezTo>
                      <a:pt x="52889" y="2319519"/>
                      <a:pt x="51912" y="2309100"/>
                      <a:pt x="55823" y="2295840"/>
                    </a:cubicBezTo>
                    <a:cubicBezTo>
                      <a:pt x="63644" y="2268374"/>
                      <a:pt x="78310" y="2246590"/>
                      <a:pt x="101776" y="2228594"/>
                    </a:cubicBezTo>
                    <a:cubicBezTo>
                      <a:pt x="107643" y="2223858"/>
                      <a:pt x="114487" y="2218176"/>
                      <a:pt x="120353" y="2212493"/>
                    </a:cubicBezTo>
                    <a:cubicBezTo>
                      <a:pt x="123287" y="2210599"/>
                      <a:pt x="125242" y="2207757"/>
                      <a:pt x="128176" y="2205863"/>
                    </a:cubicBezTo>
                    <a:cubicBezTo>
                      <a:pt x="115465" y="2204916"/>
                      <a:pt x="109598" y="2200180"/>
                      <a:pt x="106665" y="2195445"/>
                    </a:cubicBezTo>
                    <a:cubicBezTo>
                      <a:pt x="101776" y="2187868"/>
                      <a:pt x="102754" y="2177449"/>
                      <a:pt x="108621" y="2165137"/>
                    </a:cubicBezTo>
                    <a:cubicBezTo>
                      <a:pt x="80266" y="2162295"/>
                      <a:pt x="70488" y="2147141"/>
                      <a:pt x="66578" y="2133882"/>
                    </a:cubicBezTo>
                    <a:cubicBezTo>
                      <a:pt x="60711" y="2113992"/>
                      <a:pt x="77332" y="2095996"/>
                      <a:pt x="91022" y="2084631"/>
                    </a:cubicBezTo>
                    <a:cubicBezTo>
                      <a:pt x="60711" y="2083683"/>
                      <a:pt x="38223" y="2075159"/>
                      <a:pt x="22579" y="2059058"/>
                    </a:cubicBezTo>
                    <a:cubicBezTo>
                      <a:pt x="5957" y="2042957"/>
                      <a:pt x="-887" y="2019279"/>
                      <a:pt x="91" y="1988971"/>
                    </a:cubicBezTo>
                    <a:cubicBezTo>
                      <a:pt x="3024" y="1896152"/>
                      <a:pt x="103732" y="1831747"/>
                      <a:pt x="173152" y="1798598"/>
                    </a:cubicBezTo>
                    <a:cubicBezTo>
                      <a:pt x="135998" y="1789126"/>
                      <a:pt x="116442" y="1773025"/>
                      <a:pt x="116442" y="1749347"/>
                    </a:cubicBezTo>
                    <a:cubicBezTo>
                      <a:pt x="116442" y="1730404"/>
                      <a:pt x="133065" y="1717145"/>
                      <a:pt x="168263" y="1707674"/>
                    </a:cubicBezTo>
                    <a:cubicBezTo>
                      <a:pt x="133065" y="1701044"/>
                      <a:pt x="100799" y="1690625"/>
                      <a:pt x="90044" y="1672629"/>
                    </a:cubicBezTo>
                    <a:cubicBezTo>
                      <a:pt x="85155" y="1664105"/>
                      <a:pt x="85155" y="1654634"/>
                      <a:pt x="89066" y="1645163"/>
                    </a:cubicBezTo>
                    <a:cubicBezTo>
                      <a:pt x="103732" y="1612013"/>
                      <a:pt x="145775" y="1602542"/>
                      <a:pt x="179018" y="1594965"/>
                    </a:cubicBezTo>
                    <a:lnTo>
                      <a:pt x="186840" y="1593071"/>
                    </a:lnTo>
                    <a:cubicBezTo>
                      <a:pt x="223994" y="1584546"/>
                      <a:pt x="262127" y="1579811"/>
                      <a:pt x="299281" y="1576022"/>
                    </a:cubicBezTo>
                    <a:cubicBezTo>
                      <a:pt x="218128" y="1559921"/>
                      <a:pt x="135020" y="1538137"/>
                      <a:pt x="120353" y="1504041"/>
                    </a:cubicBezTo>
                    <a:cubicBezTo>
                      <a:pt x="116442" y="1493622"/>
                      <a:pt x="117420" y="1484151"/>
                      <a:pt x="125242" y="1473733"/>
                    </a:cubicBezTo>
                    <a:cubicBezTo>
                      <a:pt x="163374" y="1420693"/>
                      <a:pt x="229861" y="1395121"/>
                      <a:pt x="327636" y="1395121"/>
                    </a:cubicBezTo>
                    <a:cubicBezTo>
                      <a:pt x="339368" y="1395121"/>
                      <a:pt x="352079" y="1395121"/>
                      <a:pt x="364790" y="1396068"/>
                    </a:cubicBezTo>
                    <a:cubicBezTo>
                      <a:pt x="319813" y="1376178"/>
                      <a:pt x="294392" y="1356288"/>
                      <a:pt x="288526" y="1336399"/>
                    </a:cubicBezTo>
                    <a:cubicBezTo>
                      <a:pt x="285593" y="1326928"/>
                      <a:pt x="287548" y="1318404"/>
                      <a:pt x="293415" y="1309879"/>
                    </a:cubicBezTo>
                    <a:cubicBezTo>
                      <a:pt x="311014" y="1284307"/>
                      <a:pt x="355012" y="1275783"/>
                      <a:pt x="389233" y="1275783"/>
                    </a:cubicBezTo>
                    <a:cubicBezTo>
                      <a:pt x="393144" y="1275783"/>
                      <a:pt x="397055" y="1275783"/>
                      <a:pt x="400966" y="1275783"/>
                    </a:cubicBezTo>
                    <a:cubicBezTo>
                      <a:pt x="439098" y="1278624"/>
                      <a:pt x="472341" y="1289042"/>
                      <a:pt x="502652" y="1300408"/>
                    </a:cubicBezTo>
                    <a:cubicBezTo>
                      <a:pt x="488964" y="1283360"/>
                      <a:pt x="478208" y="1266312"/>
                      <a:pt x="468430" y="1248316"/>
                    </a:cubicBezTo>
                    <a:lnTo>
                      <a:pt x="467453" y="1246422"/>
                    </a:lnTo>
                    <a:cubicBezTo>
                      <a:pt x="456698" y="1227479"/>
                      <a:pt x="448876" y="1213272"/>
                      <a:pt x="467453" y="1190541"/>
                    </a:cubicBezTo>
                    <a:cubicBezTo>
                      <a:pt x="476253" y="1180123"/>
                      <a:pt x="485053" y="1177281"/>
                      <a:pt x="494830" y="1182017"/>
                    </a:cubicBezTo>
                    <a:cubicBezTo>
                      <a:pt x="500696" y="1184858"/>
                      <a:pt x="505585" y="1187700"/>
                      <a:pt x="511451" y="1190541"/>
                    </a:cubicBezTo>
                    <a:lnTo>
                      <a:pt x="512429" y="1190541"/>
                    </a:lnTo>
                    <a:cubicBezTo>
                      <a:pt x="512429" y="1189594"/>
                      <a:pt x="511451" y="1187700"/>
                      <a:pt x="511451" y="1186753"/>
                    </a:cubicBezTo>
                    <a:cubicBezTo>
                      <a:pt x="510473" y="1182017"/>
                      <a:pt x="508518" y="1176334"/>
                      <a:pt x="506563" y="1170651"/>
                    </a:cubicBezTo>
                    <a:cubicBezTo>
                      <a:pt x="494830" y="1133713"/>
                      <a:pt x="478208" y="1077833"/>
                      <a:pt x="509496" y="1048472"/>
                    </a:cubicBezTo>
                    <a:cubicBezTo>
                      <a:pt x="519274" y="1039000"/>
                      <a:pt x="532962" y="1034265"/>
                      <a:pt x="549583" y="1034265"/>
                    </a:cubicBezTo>
                    <a:cubicBezTo>
                      <a:pt x="572072" y="1034265"/>
                      <a:pt x="597493" y="1042789"/>
                      <a:pt x="618026" y="1051313"/>
                    </a:cubicBezTo>
                    <a:cubicBezTo>
                      <a:pt x="616070" y="1041842"/>
                      <a:pt x="615092" y="1030476"/>
                      <a:pt x="615092" y="1019111"/>
                    </a:cubicBezTo>
                    <a:cubicBezTo>
                      <a:pt x="618026" y="926292"/>
                      <a:pt x="718734" y="861887"/>
                      <a:pt x="788153" y="828738"/>
                    </a:cubicBezTo>
                    <a:cubicBezTo>
                      <a:pt x="750999" y="819267"/>
                      <a:pt x="731444" y="803165"/>
                      <a:pt x="731444" y="779487"/>
                    </a:cubicBezTo>
                    <a:cubicBezTo>
                      <a:pt x="731444" y="760545"/>
                      <a:pt x="748066" y="747285"/>
                      <a:pt x="783264" y="737813"/>
                    </a:cubicBezTo>
                    <a:cubicBezTo>
                      <a:pt x="748066" y="731184"/>
                      <a:pt x="715800" y="720765"/>
                      <a:pt x="705045" y="702770"/>
                    </a:cubicBezTo>
                    <a:cubicBezTo>
                      <a:pt x="700156" y="694246"/>
                      <a:pt x="700156" y="684774"/>
                      <a:pt x="704067" y="675303"/>
                    </a:cubicBezTo>
                    <a:cubicBezTo>
                      <a:pt x="718734" y="642154"/>
                      <a:pt x="760777" y="632682"/>
                      <a:pt x="794998" y="625105"/>
                    </a:cubicBezTo>
                    <a:lnTo>
                      <a:pt x="802820" y="623211"/>
                    </a:lnTo>
                    <a:cubicBezTo>
                      <a:pt x="839974" y="614687"/>
                      <a:pt x="878106" y="609951"/>
                      <a:pt x="915261" y="605215"/>
                    </a:cubicBezTo>
                    <a:cubicBezTo>
                      <a:pt x="834108" y="589114"/>
                      <a:pt x="750999" y="567330"/>
                      <a:pt x="736333" y="533234"/>
                    </a:cubicBezTo>
                    <a:cubicBezTo>
                      <a:pt x="732422" y="522815"/>
                      <a:pt x="733400" y="512397"/>
                      <a:pt x="741221" y="502926"/>
                    </a:cubicBezTo>
                    <a:cubicBezTo>
                      <a:pt x="779353" y="449886"/>
                      <a:pt x="844863" y="424314"/>
                      <a:pt x="943614" y="424314"/>
                    </a:cubicBezTo>
                    <a:cubicBezTo>
                      <a:pt x="955348" y="424314"/>
                      <a:pt x="967081" y="424314"/>
                      <a:pt x="980769" y="425261"/>
                    </a:cubicBezTo>
                    <a:cubicBezTo>
                      <a:pt x="935793" y="405371"/>
                      <a:pt x="910372" y="385481"/>
                      <a:pt x="904505" y="365592"/>
                    </a:cubicBezTo>
                    <a:cubicBezTo>
                      <a:pt x="901571" y="356121"/>
                      <a:pt x="903527" y="347596"/>
                      <a:pt x="909394" y="339072"/>
                    </a:cubicBezTo>
                    <a:cubicBezTo>
                      <a:pt x="926993" y="313500"/>
                      <a:pt x="970014" y="304976"/>
                      <a:pt x="1005213" y="304976"/>
                    </a:cubicBezTo>
                    <a:cubicBezTo>
                      <a:pt x="1009124" y="304976"/>
                      <a:pt x="1013035" y="304976"/>
                      <a:pt x="1016945" y="304976"/>
                    </a:cubicBezTo>
                    <a:cubicBezTo>
                      <a:pt x="1055077" y="307817"/>
                      <a:pt x="1088321" y="318235"/>
                      <a:pt x="1118631" y="329601"/>
                    </a:cubicBezTo>
                    <a:cubicBezTo>
                      <a:pt x="1104943" y="312553"/>
                      <a:pt x="1094187" y="295504"/>
                      <a:pt x="1084410" y="278456"/>
                    </a:cubicBezTo>
                    <a:lnTo>
                      <a:pt x="1083432" y="276562"/>
                    </a:lnTo>
                    <a:cubicBezTo>
                      <a:pt x="1072677" y="257619"/>
                      <a:pt x="1064855" y="243412"/>
                      <a:pt x="1083432" y="220681"/>
                    </a:cubicBezTo>
                    <a:cubicBezTo>
                      <a:pt x="1092232" y="210263"/>
                      <a:pt x="1101031" y="207421"/>
                      <a:pt x="1110810" y="212157"/>
                    </a:cubicBezTo>
                    <a:cubicBezTo>
                      <a:pt x="1116676" y="214998"/>
                      <a:pt x="1121564" y="217840"/>
                      <a:pt x="1127431" y="220681"/>
                    </a:cubicBezTo>
                    <a:lnTo>
                      <a:pt x="1128408" y="220681"/>
                    </a:lnTo>
                    <a:cubicBezTo>
                      <a:pt x="1128408" y="219734"/>
                      <a:pt x="1127431" y="217840"/>
                      <a:pt x="1127431" y="215946"/>
                    </a:cubicBezTo>
                    <a:cubicBezTo>
                      <a:pt x="1126453" y="211210"/>
                      <a:pt x="1124498" y="205527"/>
                      <a:pt x="1122542" y="199844"/>
                    </a:cubicBezTo>
                    <a:cubicBezTo>
                      <a:pt x="1110810" y="162906"/>
                      <a:pt x="1094187" y="107026"/>
                      <a:pt x="1125475" y="76718"/>
                    </a:cubicBezTo>
                    <a:cubicBezTo>
                      <a:pt x="1135253" y="67246"/>
                      <a:pt x="1148942" y="62510"/>
                      <a:pt x="1165563" y="62510"/>
                    </a:cubicBezTo>
                    <a:cubicBezTo>
                      <a:pt x="1198806" y="62510"/>
                      <a:pt x="1239872" y="81453"/>
                      <a:pt x="1267249" y="94713"/>
                    </a:cubicBezTo>
                    <a:cubicBezTo>
                      <a:pt x="1274093" y="97555"/>
                      <a:pt x="1279959" y="100396"/>
                      <a:pt x="1283870" y="102290"/>
                    </a:cubicBezTo>
                    <a:cubicBezTo>
                      <a:pt x="1304403" y="110814"/>
                      <a:pt x="1322980" y="122180"/>
                      <a:pt x="1343513" y="138281"/>
                    </a:cubicBezTo>
                    <a:cubicBezTo>
                      <a:pt x="1340579" y="128810"/>
                      <a:pt x="1337646" y="118391"/>
                      <a:pt x="1335690" y="108920"/>
                    </a:cubicBezTo>
                    <a:cubicBezTo>
                      <a:pt x="1334712" y="105131"/>
                      <a:pt x="1333735" y="99449"/>
                      <a:pt x="1331779" y="93766"/>
                    </a:cubicBezTo>
                    <a:cubicBezTo>
                      <a:pt x="1323957" y="65352"/>
                      <a:pt x="1311247" y="23678"/>
                      <a:pt x="1341557" y="4736"/>
                    </a:cubicBezTo>
                    <a:cubicBezTo>
                      <a:pt x="1346446" y="1894"/>
                      <a:pt x="1352312" y="0"/>
                      <a:pt x="1358179" y="0"/>
                    </a:cubicBezTo>
                    <a:cubicBezTo>
                      <a:pt x="1382623" y="0"/>
                      <a:pt x="1411954" y="27467"/>
                      <a:pt x="1425643" y="40727"/>
                    </a:cubicBezTo>
                    <a:lnTo>
                      <a:pt x="1429554" y="44515"/>
                    </a:lnTo>
                    <a:cubicBezTo>
                      <a:pt x="1447153" y="60616"/>
                      <a:pt x="1462798" y="76718"/>
                      <a:pt x="1478441" y="92819"/>
                    </a:cubicBezTo>
                    <a:cubicBezTo>
                      <a:pt x="1472575" y="71035"/>
                      <a:pt x="1473553" y="54934"/>
                      <a:pt x="1480397" y="43568"/>
                    </a:cubicBezTo>
                    <a:cubicBezTo>
                      <a:pt x="1485285" y="35044"/>
                      <a:pt x="1494085" y="29361"/>
                      <a:pt x="1505818" y="26520"/>
                    </a:cubicBezTo>
                    <a:cubicBezTo>
                      <a:pt x="1507774" y="25573"/>
                      <a:pt x="1510707" y="25573"/>
                      <a:pt x="1512662" y="25573"/>
                    </a:cubicBezTo>
                    <a:cubicBezTo>
                      <a:pt x="1556661" y="25573"/>
                      <a:pt x="1624126" y="103237"/>
                      <a:pt x="1635858" y="119338"/>
                    </a:cubicBezTo>
                    <a:cubicBezTo>
                      <a:pt x="1637814" y="122180"/>
                      <a:pt x="1640747" y="125968"/>
                      <a:pt x="1642702" y="128810"/>
                    </a:cubicBezTo>
                    <a:cubicBezTo>
                      <a:pt x="1663235" y="104184"/>
                      <a:pt x="1690612" y="92819"/>
                      <a:pt x="1715055" y="100396"/>
                    </a:cubicBezTo>
                    <a:cubicBezTo>
                      <a:pt x="1725810" y="104184"/>
                      <a:pt x="1733633" y="110814"/>
                      <a:pt x="1738522" y="120285"/>
                    </a:cubicBezTo>
                    <a:cubicBezTo>
                      <a:pt x="1748299" y="141122"/>
                      <a:pt x="1743410" y="177113"/>
                      <a:pt x="1723855" y="228258"/>
                    </a:cubicBezTo>
                    <a:cubicBezTo>
                      <a:pt x="1742433" y="205527"/>
                      <a:pt x="1761987" y="183743"/>
                      <a:pt x="1786431" y="165748"/>
                    </a:cubicBezTo>
                    <a:cubicBezTo>
                      <a:pt x="1795231" y="160065"/>
                      <a:pt x="1806963" y="163853"/>
                      <a:pt x="1809897" y="172377"/>
                    </a:cubicBezTo>
                    <a:cubicBezTo>
                      <a:pt x="1814786" y="188479"/>
                      <a:pt x="1814786" y="210263"/>
                      <a:pt x="1807941" y="240571"/>
                    </a:cubicBezTo>
                    <a:cubicBezTo>
                      <a:pt x="1829452" y="239624"/>
                      <a:pt x="1849984" y="257619"/>
                      <a:pt x="1870517" y="294557"/>
                    </a:cubicBezTo>
                    <a:lnTo>
                      <a:pt x="1871495" y="295504"/>
                    </a:lnTo>
                    <a:cubicBezTo>
                      <a:pt x="1874428" y="306870"/>
                      <a:pt x="1877361" y="316341"/>
                      <a:pt x="1881272" y="325813"/>
                    </a:cubicBezTo>
                    <a:cubicBezTo>
                      <a:pt x="1884205" y="314447"/>
                      <a:pt x="1887138" y="303081"/>
                      <a:pt x="1889094" y="291716"/>
                    </a:cubicBezTo>
                    <a:cubicBezTo>
                      <a:pt x="1893005" y="271826"/>
                      <a:pt x="1896916" y="250989"/>
                      <a:pt x="1905716" y="232047"/>
                    </a:cubicBezTo>
                    <a:lnTo>
                      <a:pt x="1908649" y="225417"/>
                    </a:lnTo>
                    <a:lnTo>
                      <a:pt x="1914515" y="229205"/>
                    </a:lnTo>
                    <a:cubicBezTo>
                      <a:pt x="1940915" y="247201"/>
                      <a:pt x="1949714" y="280350"/>
                      <a:pt x="1957536" y="308764"/>
                    </a:cubicBezTo>
                    <a:cubicBezTo>
                      <a:pt x="1958514" y="313500"/>
                      <a:pt x="1960469" y="318235"/>
                      <a:pt x="1961447" y="322024"/>
                    </a:cubicBezTo>
                    <a:cubicBezTo>
                      <a:pt x="1964380" y="307817"/>
                      <a:pt x="1964380" y="292663"/>
                      <a:pt x="1965358" y="277509"/>
                    </a:cubicBezTo>
                    <a:cubicBezTo>
                      <a:pt x="1965358" y="265196"/>
                      <a:pt x="1965358" y="252884"/>
                      <a:pt x="1967314" y="240571"/>
                    </a:cubicBezTo>
                    <a:cubicBezTo>
                      <a:pt x="1967314" y="238677"/>
                      <a:pt x="1968291" y="236782"/>
                      <a:pt x="1968291" y="234888"/>
                    </a:cubicBezTo>
                    <a:lnTo>
                      <a:pt x="1970247" y="224470"/>
                    </a:lnTo>
                    <a:lnTo>
                      <a:pt x="1977091" y="232047"/>
                    </a:lnTo>
                    <a:cubicBezTo>
                      <a:pt x="1981980" y="237730"/>
                      <a:pt x="1985891" y="242465"/>
                      <a:pt x="1988824" y="246254"/>
                    </a:cubicBezTo>
                    <a:cubicBezTo>
                      <a:pt x="1996646" y="257619"/>
                      <a:pt x="2002512" y="269932"/>
                      <a:pt x="2007401" y="280350"/>
                    </a:cubicBezTo>
                    <a:cubicBezTo>
                      <a:pt x="2013268" y="239624"/>
                      <a:pt x="2026956" y="201739"/>
                      <a:pt x="2047489" y="172377"/>
                    </a:cubicBezTo>
                    <a:lnTo>
                      <a:pt x="2052378" y="164801"/>
                    </a:lnTo>
                    <a:lnTo>
                      <a:pt x="2056289" y="166695"/>
                    </a:lnTo>
                    <a:cubicBezTo>
                      <a:pt x="2092465" y="181849"/>
                      <a:pt x="2087576" y="224470"/>
                      <a:pt x="2083665" y="259513"/>
                    </a:cubicBezTo>
                    <a:cubicBezTo>
                      <a:pt x="2082687" y="268985"/>
                      <a:pt x="2081709" y="277509"/>
                      <a:pt x="2081709" y="285086"/>
                    </a:cubicBezTo>
                    <a:cubicBezTo>
                      <a:pt x="2086599" y="280350"/>
                      <a:pt x="2091488" y="275614"/>
                      <a:pt x="2097354" y="269932"/>
                    </a:cubicBezTo>
                    <a:cubicBezTo>
                      <a:pt x="2110064" y="256672"/>
                      <a:pt x="2123753" y="243412"/>
                      <a:pt x="2141352" y="236782"/>
                    </a:cubicBezTo>
                    <a:cubicBezTo>
                      <a:pt x="2150152" y="232994"/>
                      <a:pt x="2158951" y="234888"/>
                      <a:pt x="2165796" y="241518"/>
                    </a:cubicBezTo>
                    <a:cubicBezTo>
                      <a:pt x="2180462" y="257619"/>
                      <a:pt x="2179484" y="295504"/>
                      <a:pt x="2179484" y="304029"/>
                    </a:cubicBezTo>
                    <a:cubicBezTo>
                      <a:pt x="2176551" y="335284"/>
                      <a:pt x="2166774" y="364645"/>
                      <a:pt x="2156996" y="393059"/>
                    </a:cubicBezTo>
                    <a:cubicBezTo>
                      <a:pt x="2154063" y="402530"/>
                      <a:pt x="2151130" y="412001"/>
                      <a:pt x="2148196" y="421472"/>
                    </a:cubicBezTo>
                    <a:cubicBezTo>
                      <a:pt x="2160907" y="412001"/>
                      <a:pt x="2173618" y="400635"/>
                      <a:pt x="2185351" y="389270"/>
                    </a:cubicBezTo>
                    <a:cubicBezTo>
                      <a:pt x="2197083" y="377905"/>
                      <a:pt x="2208817" y="366539"/>
                      <a:pt x="2222505" y="357068"/>
                    </a:cubicBezTo>
                    <a:cubicBezTo>
                      <a:pt x="2233260" y="349491"/>
                      <a:pt x="2248905" y="340967"/>
                      <a:pt x="2262593" y="340967"/>
                    </a:cubicBezTo>
                    <a:cubicBezTo>
                      <a:pt x="2270414" y="340967"/>
                      <a:pt x="2276281" y="342861"/>
                      <a:pt x="2282148" y="347596"/>
                    </a:cubicBezTo>
                    <a:cubicBezTo>
                      <a:pt x="2296814" y="359909"/>
                      <a:pt x="2301702" y="379799"/>
                      <a:pt x="2295836" y="401583"/>
                    </a:cubicBezTo>
                    <a:cubicBezTo>
                      <a:pt x="2288992" y="424314"/>
                      <a:pt x="2277259" y="447045"/>
                      <a:pt x="2260637" y="470723"/>
                    </a:cubicBezTo>
                    <a:cubicBezTo>
                      <a:pt x="2273348" y="474512"/>
                      <a:pt x="2285081" y="480194"/>
                      <a:pt x="2293881" y="484930"/>
                    </a:cubicBezTo>
                    <a:cubicBezTo>
                      <a:pt x="2297792" y="486824"/>
                      <a:pt x="2301702" y="488718"/>
                      <a:pt x="2304636" y="489666"/>
                    </a:cubicBezTo>
                    <a:cubicBezTo>
                      <a:pt x="2316368" y="494401"/>
                      <a:pt x="2327124" y="500084"/>
                      <a:pt x="2337879" y="508608"/>
                    </a:cubicBezTo>
                    <a:cubicBezTo>
                      <a:pt x="2336901" y="503873"/>
                      <a:pt x="2335924" y="500084"/>
                      <a:pt x="2334946" y="495348"/>
                    </a:cubicBezTo>
                    <a:cubicBezTo>
                      <a:pt x="2333968" y="492507"/>
                      <a:pt x="2332991" y="489666"/>
                      <a:pt x="2332013" y="485877"/>
                    </a:cubicBezTo>
                    <a:cubicBezTo>
                      <a:pt x="2327124" y="467882"/>
                      <a:pt x="2319302" y="439468"/>
                      <a:pt x="2338857" y="427155"/>
                    </a:cubicBezTo>
                    <a:cubicBezTo>
                      <a:pt x="2341790" y="425261"/>
                      <a:pt x="2345701" y="424314"/>
                      <a:pt x="2350589" y="424314"/>
                    </a:cubicBezTo>
                    <a:cubicBezTo>
                      <a:pt x="2367212" y="424314"/>
                      <a:pt x="2384811" y="441362"/>
                      <a:pt x="2394588" y="450834"/>
                    </a:cubicBezTo>
                    <a:lnTo>
                      <a:pt x="2397521" y="452728"/>
                    </a:lnTo>
                    <a:cubicBezTo>
                      <a:pt x="2406322" y="461252"/>
                      <a:pt x="2415121" y="469776"/>
                      <a:pt x="2422943" y="478300"/>
                    </a:cubicBezTo>
                    <a:cubicBezTo>
                      <a:pt x="2420987" y="467882"/>
                      <a:pt x="2421965" y="459358"/>
                      <a:pt x="2425876" y="452728"/>
                    </a:cubicBezTo>
                    <a:cubicBezTo>
                      <a:pt x="2429787" y="447045"/>
                      <a:pt x="2434676" y="442309"/>
                      <a:pt x="2443476" y="441362"/>
                    </a:cubicBezTo>
                    <a:cubicBezTo>
                      <a:pt x="2445431" y="441362"/>
                      <a:pt x="2446409" y="441362"/>
                      <a:pt x="2448364" y="441362"/>
                    </a:cubicBezTo>
                    <a:cubicBezTo>
                      <a:pt x="2476719" y="441362"/>
                      <a:pt x="2518762" y="489666"/>
                      <a:pt x="2527562" y="501031"/>
                    </a:cubicBezTo>
                    <a:cubicBezTo>
                      <a:pt x="2528540" y="501979"/>
                      <a:pt x="2529517" y="503873"/>
                      <a:pt x="2530495" y="504820"/>
                    </a:cubicBezTo>
                    <a:cubicBezTo>
                      <a:pt x="2543205" y="489666"/>
                      <a:pt x="2560805" y="483036"/>
                      <a:pt x="2577427" y="488718"/>
                    </a:cubicBezTo>
                    <a:cubicBezTo>
                      <a:pt x="2585248" y="490613"/>
                      <a:pt x="2590137" y="495348"/>
                      <a:pt x="2593070" y="502926"/>
                    </a:cubicBezTo>
                    <a:cubicBezTo>
                      <a:pt x="2598937" y="515238"/>
                      <a:pt x="2596982" y="534181"/>
                      <a:pt x="2588181" y="561647"/>
                    </a:cubicBezTo>
                    <a:cubicBezTo>
                      <a:pt x="2597959" y="550282"/>
                      <a:pt x="2607737" y="539864"/>
                      <a:pt x="2620447" y="531339"/>
                    </a:cubicBezTo>
                    <a:cubicBezTo>
                      <a:pt x="2627291" y="526604"/>
                      <a:pt x="2636091" y="529445"/>
                      <a:pt x="2638047" y="537022"/>
                    </a:cubicBezTo>
                    <a:cubicBezTo>
                      <a:pt x="2640980" y="546493"/>
                      <a:pt x="2640980" y="560700"/>
                      <a:pt x="2637069" y="578696"/>
                    </a:cubicBezTo>
                    <a:cubicBezTo>
                      <a:pt x="2650758" y="579643"/>
                      <a:pt x="2663468" y="591009"/>
                      <a:pt x="2676179" y="613739"/>
                    </a:cubicBezTo>
                    <a:lnTo>
                      <a:pt x="2676179" y="614687"/>
                    </a:lnTo>
                    <a:cubicBezTo>
                      <a:pt x="2677157" y="619422"/>
                      <a:pt x="2678135" y="623211"/>
                      <a:pt x="2680090" y="627000"/>
                    </a:cubicBezTo>
                    <a:cubicBezTo>
                      <a:pt x="2681068" y="622264"/>
                      <a:pt x="2682046" y="616581"/>
                      <a:pt x="2683023" y="611846"/>
                    </a:cubicBezTo>
                    <a:cubicBezTo>
                      <a:pt x="2685956" y="599533"/>
                      <a:pt x="2687912" y="586273"/>
                      <a:pt x="2693778" y="573960"/>
                    </a:cubicBezTo>
                    <a:lnTo>
                      <a:pt x="2696711" y="567330"/>
                    </a:lnTo>
                    <a:lnTo>
                      <a:pt x="2702578" y="571119"/>
                    </a:lnTo>
                    <a:cubicBezTo>
                      <a:pt x="2719200" y="583431"/>
                      <a:pt x="2725066" y="603321"/>
                      <a:pt x="2729955" y="622264"/>
                    </a:cubicBezTo>
                    <a:cubicBezTo>
                      <a:pt x="2730933" y="616581"/>
                      <a:pt x="2730933" y="609951"/>
                      <a:pt x="2730933" y="603321"/>
                    </a:cubicBezTo>
                    <a:cubicBezTo>
                      <a:pt x="2730933" y="595744"/>
                      <a:pt x="2730933" y="587220"/>
                      <a:pt x="2731910" y="579643"/>
                    </a:cubicBezTo>
                    <a:cubicBezTo>
                      <a:pt x="2731910" y="578696"/>
                      <a:pt x="2731910" y="576801"/>
                      <a:pt x="2732888" y="575855"/>
                    </a:cubicBezTo>
                    <a:lnTo>
                      <a:pt x="2734843" y="565436"/>
                    </a:lnTo>
                    <a:lnTo>
                      <a:pt x="2741687" y="573013"/>
                    </a:lnTo>
                    <a:cubicBezTo>
                      <a:pt x="2744621" y="576801"/>
                      <a:pt x="2747554" y="579643"/>
                      <a:pt x="2749509" y="582484"/>
                    </a:cubicBezTo>
                    <a:cubicBezTo>
                      <a:pt x="2753421" y="588167"/>
                      <a:pt x="2756354" y="592903"/>
                      <a:pt x="2758310" y="598585"/>
                    </a:cubicBezTo>
                    <a:cubicBezTo>
                      <a:pt x="2762221" y="574907"/>
                      <a:pt x="2771020" y="553123"/>
                      <a:pt x="2782753" y="536075"/>
                    </a:cubicBezTo>
                    <a:lnTo>
                      <a:pt x="2787641" y="529445"/>
                    </a:lnTo>
                    <a:lnTo>
                      <a:pt x="2781775" y="533234"/>
                    </a:lnTo>
                    <a:cubicBezTo>
                      <a:pt x="2806219" y="543652"/>
                      <a:pt x="2802308" y="571119"/>
                      <a:pt x="2800353" y="593850"/>
                    </a:cubicBezTo>
                    <a:cubicBezTo>
                      <a:pt x="2800353" y="597638"/>
                      <a:pt x="2799375" y="601427"/>
                      <a:pt x="2799375" y="604268"/>
                    </a:cubicBezTo>
                    <a:cubicBezTo>
                      <a:pt x="2801330" y="602374"/>
                      <a:pt x="2803286" y="600480"/>
                      <a:pt x="2805241" y="598585"/>
                    </a:cubicBezTo>
                    <a:cubicBezTo>
                      <a:pt x="2814041" y="590061"/>
                      <a:pt x="2822840" y="581537"/>
                      <a:pt x="2833596" y="576801"/>
                    </a:cubicBezTo>
                    <a:cubicBezTo>
                      <a:pt x="2840440" y="573960"/>
                      <a:pt x="2846307" y="575855"/>
                      <a:pt x="2851195" y="580590"/>
                    </a:cubicBezTo>
                    <a:cubicBezTo>
                      <a:pt x="2860972" y="591009"/>
                      <a:pt x="2860972" y="616581"/>
                      <a:pt x="2859995" y="622264"/>
                    </a:cubicBezTo>
                    <a:cubicBezTo>
                      <a:pt x="2858039" y="642154"/>
                      <a:pt x="2851195" y="661096"/>
                      <a:pt x="2845329" y="679092"/>
                    </a:cubicBezTo>
                    <a:cubicBezTo>
                      <a:pt x="2844351" y="682880"/>
                      <a:pt x="2842396" y="686668"/>
                      <a:pt x="2841418" y="690457"/>
                    </a:cubicBezTo>
                    <a:cubicBezTo>
                      <a:pt x="2847284" y="685721"/>
                      <a:pt x="2853151" y="680039"/>
                      <a:pt x="2859017" y="674356"/>
                    </a:cubicBezTo>
                    <a:cubicBezTo>
                      <a:pt x="2865861" y="667726"/>
                      <a:pt x="2873684" y="660149"/>
                      <a:pt x="2882483" y="653519"/>
                    </a:cubicBezTo>
                    <a:cubicBezTo>
                      <a:pt x="2890305" y="648783"/>
                      <a:pt x="2899104" y="643101"/>
                      <a:pt x="2908882" y="643101"/>
                    </a:cubicBezTo>
                    <a:cubicBezTo>
                      <a:pt x="2913771" y="643101"/>
                      <a:pt x="2918660" y="644995"/>
                      <a:pt x="2922571" y="647836"/>
                    </a:cubicBezTo>
                    <a:cubicBezTo>
                      <a:pt x="2932348" y="656360"/>
                      <a:pt x="2936259" y="669620"/>
                      <a:pt x="2931370" y="683827"/>
                    </a:cubicBezTo>
                    <a:cubicBezTo>
                      <a:pt x="2919638" y="722659"/>
                      <a:pt x="2886394" y="757703"/>
                      <a:pt x="2858039" y="780434"/>
                    </a:cubicBezTo>
                    <a:cubicBezTo>
                      <a:pt x="2863905" y="782329"/>
                      <a:pt x="2870750" y="784223"/>
                      <a:pt x="2878572" y="785170"/>
                    </a:cubicBezTo>
                    <a:cubicBezTo>
                      <a:pt x="2898127" y="789905"/>
                      <a:pt x="2920615" y="794641"/>
                      <a:pt x="2934303" y="810742"/>
                    </a:cubicBezTo>
                    <a:cubicBezTo>
                      <a:pt x="2942125" y="820214"/>
                      <a:pt x="2941147" y="828738"/>
                      <a:pt x="2939192" y="834421"/>
                    </a:cubicBezTo>
                    <a:cubicBezTo>
                      <a:pt x="2934303" y="846733"/>
                      <a:pt x="2919638" y="853363"/>
                      <a:pt x="2907904" y="855258"/>
                    </a:cubicBezTo>
                    <a:cubicBezTo>
                      <a:pt x="2897149" y="857152"/>
                      <a:pt x="2887372" y="857152"/>
                      <a:pt x="2877595" y="855258"/>
                    </a:cubicBezTo>
                    <a:cubicBezTo>
                      <a:pt x="2888349" y="860940"/>
                      <a:pt x="2898127" y="865676"/>
                      <a:pt x="2908882" y="870412"/>
                    </a:cubicBezTo>
                    <a:cubicBezTo>
                      <a:pt x="2927459" y="878936"/>
                      <a:pt x="2947014" y="888407"/>
                      <a:pt x="2964614" y="899772"/>
                    </a:cubicBezTo>
                    <a:cubicBezTo>
                      <a:pt x="2980257" y="910191"/>
                      <a:pt x="3001768" y="923451"/>
                      <a:pt x="3010567" y="943341"/>
                    </a:cubicBezTo>
                    <a:cubicBezTo>
                      <a:pt x="3016434" y="957547"/>
                      <a:pt x="3016434" y="975543"/>
                      <a:pt x="3003723" y="985014"/>
                    </a:cubicBezTo>
                    <a:cubicBezTo>
                      <a:pt x="2994924" y="990697"/>
                      <a:pt x="2983190" y="991644"/>
                      <a:pt x="2972435" y="988803"/>
                    </a:cubicBezTo>
                    <a:cubicBezTo>
                      <a:pt x="2986124" y="1003009"/>
                      <a:pt x="2999813" y="1021952"/>
                      <a:pt x="3004701" y="1040895"/>
                    </a:cubicBezTo>
                    <a:cubicBezTo>
                      <a:pt x="3007634" y="1051313"/>
                      <a:pt x="3005679" y="1061732"/>
                      <a:pt x="2999813" y="1069309"/>
                    </a:cubicBezTo>
                    <a:cubicBezTo>
                      <a:pt x="2992969" y="1077833"/>
                      <a:pt x="2982213" y="1078780"/>
                      <a:pt x="2970480" y="1074044"/>
                    </a:cubicBezTo>
                    <a:cubicBezTo>
                      <a:pt x="2961680" y="1069309"/>
                      <a:pt x="2953859" y="1063626"/>
                      <a:pt x="2946036" y="1057943"/>
                    </a:cubicBezTo>
                    <a:cubicBezTo>
                      <a:pt x="2943103" y="1056049"/>
                      <a:pt x="2941147" y="1054155"/>
                      <a:pt x="2938214" y="1052260"/>
                    </a:cubicBezTo>
                    <a:cubicBezTo>
                      <a:pt x="2937236" y="1063626"/>
                      <a:pt x="2939192" y="1075938"/>
                      <a:pt x="2940170" y="1087304"/>
                    </a:cubicBezTo>
                    <a:cubicBezTo>
                      <a:pt x="2941147" y="1095828"/>
                      <a:pt x="2942125" y="1104352"/>
                      <a:pt x="2942125" y="1112876"/>
                    </a:cubicBezTo>
                    <a:cubicBezTo>
                      <a:pt x="2949947" y="1138449"/>
                      <a:pt x="2953859" y="1161180"/>
                      <a:pt x="2952881" y="1181070"/>
                    </a:cubicBezTo>
                    <a:cubicBezTo>
                      <a:pt x="2963636" y="1163074"/>
                      <a:pt x="2986124" y="1129925"/>
                      <a:pt x="3015456" y="1132766"/>
                    </a:cubicBezTo>
                    <a:cubicBezTo>
                      <a:pt x="3038922" y="1135608"/>
                      <a:pt x="3052610" y="1155497"/>
                      <a:pt x="3061410" y="1171599"/>
                    </a:cubicBezTo>
                    <a:cubicBezTo>
                      <a:pt x="3080965" y="1210431"/>
                      <a:pt x="3086832" y="1257787"/>
                      <a:pt x="3079988" y="1300408"/>
                    </a:cubicBezTo>
                    <a:cubicBezTo>
                      <a:pt x="3085854" y="1293778"/>
                      <a:pt x="3110298" y="1271994"/>
                      <a:pt x="3128875" y="1271994"/>
                    </a:cubicBezTo>
                    <a:cubicBezTo>
                      <a:pt x="3134741" y="1271994"/>
                      <a:pt x="3143541" y="1273888"/>
                      <a:pt x="3148430" y="1285254"/>
                    </a:cubicBezTo>
                    <a:cubicBezTo>
                      <a:pt x="3158207" y="1307038"/>
                      <a:pt x="3146474" y="1329769"/>
                      <a:pt x="3132785" y="1348712"/>
                    </a:cubicBezTo>
                    <a:cubicBezTo>
                      <a:pt x="3152341" y="1335452"/>
                      <a:pt x="3173851" y="1323139"/>
                      <a:pt x="3196339" y="1323139"/>
                    </a:cubicBezTo>
                    <a:cubicBezTo>
                      <a:pt x="3203183" y="1323139"/>
                      <a:pt x="3210027" y="1324086"/>
                      <a:pt x="3215894" y="1326928"/>
                    </a:cubicBezTo>
                    <a:cubicBezTo>
                      <a:pt x="3234471" y="1334505"/>
                      <a:pt x="3247182" y="1353447"/>
                      <a:pt x="3250115" y="1379020"/>
                    </a:cubicBezTo>
                    <a:cubicBezTo>
                      <a:pt x="3256959" y="1429217"/>
                      <a:pt x="3236427" y="1484151"/>
                      <a:pt x="3197317" y="1517300"/>
                    </a:cubicBezTo>
                    <a:cubicBezTo>
                      <a:pt x="3209050" y="1516353"/>
                      <a:pt x="3221760" y="1515406"/>
                      <a:pt x="3235449" y="1514459"/>
                    </a:cubicBezTo>
                    <a:cubicBezTo>
                      <a:pt x="3253048" y="1513512"/>
                      <a:pt x="3271626" y="1511618"/>
                      <a:pt x="3289225" y="1511618"/>
                    </a:cubicBezTo>
                    <a:cubicBezTo>
                      <a:pt x="3313669" y="1511618"/>
                      <a:pt x="3333223" y="1514459"/>
                      <a:pt x="3351801" y="1519195"/>
                    </a:cubicBezTo>
                    <a:cubicBezTo>
                      <a:pt x="3382111" y="1528666"/>
                      <a:pt x="3388955" y="1544767"/>
                      <a:pt x="3389933" y="1556133"/>
                    </a:cubicBezTo>
                    <a:cubicBezTo>
                      <a:pt x="3392866" y="1591177"/>
                      <a:pt x="3342023" y="1633797"/>
                      <a:pt x="3311713" y="1648951"/>
                    </a:cubicBezTo>
                    <a:cubicBezTo>
                      <a:pt x="3317580" y="1648004"/>
                      <a:pt x="3326379" y="1647057"/>
                      <a:pt x="3335179" y="1647057"/>
                    </a:cubicBezTo>
                    <a:cubicBezTo>
                      <a:pt x="3360600" y="1647057"/>
                      <a:pt x="3369400" y="1657475"/>
                      <a:pt x="3371355" y="1666000"/>
                    </a:cubicBezTo>
                    <a:cubicBezTo>
                      <a:pt x="3374288" y="1678312"/>
                      <a:pt x="3369400" y="1692519"/>
                      <a:pt x="3357667" y="1706726"/>
                    </a:cubicBezTo>
                    <a:cubicBezTo>
                      <a:pt x="3332245" y="1738929"/>
                      <a:pt x="3294113" y="1757871"/>
                      <a:pt x="3255981" y="1757871"/>
                    </a:cubicBezTo>
                    <a:lnTo>
                      <a:pt x="3255981" y="1757871"/>
                    </a:lnTo>
                    <a:cubicBezTo>
                      <a:pt x="3254026" y="1757871"/>
                      <a:pt x="3252070" y="1757871"/>
                      <a:pt x="3250115" y="1757871"/>
                    </a:cubicBezTo>
                    <a:cubicBezTo>
                      <a:pt x="3255981" y="1764501"/>
                      <a:pt x="3261848" y="1771131"/>
                      <a:pt x="3267715" y="1777761"/>
                    </a:cubicBezTo>
                    <a:cubicBezTo>
                      <a:pt x="3274559" y="1786285"/>
                      <a:pt x="3281403" y="1793862"/>
                      <a:pt x="3288247" y="1803333"/>
                    </a:cubicBezTo>
                    <a:lnTo>
                      <a:pt x="3284336" y="1807122"/>
                    </a:lnTo>
                    <a:cubicBezTo>
                      <a:pt x="3293136" y="1836483"/>
                      <a:pt x="3297046" y="1869632"/>
                      <a:pt x="3284336" y="1887628"/>
                    </a:cubicBezTo>
                    <a:cubicBezTo>
                      <a:pt x="3273581" y="1902782"/>
                      <a:pt x="3252070" y="1903729"/>
                      <a:pt x="3223716" y="1888575"/>
                    </a:cubicBezTo>
                    <a:cubicBezTo>
                      <a:pt x="3223716" y="1893311"/>
                      <a:pt x="3223716" y="1898046"/>
                      <a:pt x="3221760" y="1902782"/>
                    </a:cubicBezTo>
                    <a:cubicBezTo>
                      <a:pt x="3217849" y="1916042"/>
                      <a:pt x="3211005" y="1930249"/>
                      <a:pt x="3200250" y="1944456"/>
                    </a:cubicBezTo>
                    <a:cubicBezTo>
                      <a:pt x="3218827" y="1972870"/>
                      <a:pt x="3221760" y="1996548"/>
                      <a:pt x="3207094" y="2012649"/>
                    </a:cubicBezTo>
                    <a:cubicBezTo>
                      <a:pt x="3206116" y="2013596"/>
                      <a:pt x="3205139" y="2014543"/>
                      <a:pt x="3204161" y="2015490"/>
                    </a:cubicBezTo>
                    <a:cubicBezTo>
                      <a:pt x="3212961" y="2019279"/>
                      <a:pt x="3218827" y="2024015"/>
                      <a:pt x="3223716" y="2029697"/>
                    </a:cubicBezTo>
                    <a:cubicBezTo>
                      <a:pt x="3231538" y="2039169"/>
                      <a:pt x="3230560" y="2047693"/>
                      <a:pt x="3228605" y="2053375"/>
                    </a:cubicBezTo>
                    <a:cubicBezTo>
                      <a:pt x="3223716" y="2065688"/>
                      <a:pt x="3209050" y="2072318"/>
                      <a:pt x="3196339" y="2074212"/>
                    </a:cubicBezTo>
                    <a:cubicBezTo>
                      <a:pt x="3185584" y="2076107"/>
                      <a:pt x="3175806" y="2076107"/>
                      <a:pt x="3166029" y="2074212"/>
                    </a:cubicBezTo>
                    <a:cubicBezTo>
                      <a:pt x="3176784" y="2079895"/>
                      <a:pt x="3186562" y="2084631"/>
                      <a:pt x="3197317" y="2089366"/>
                    </a:cubicBezTo>
                    <a:cubicBezTo>
                      <a:pt x="3215894" y="2097891"/>
                      <a:pt x="3235449" y="2107362"/>
                      <a:pt x="3253048" y="2118727"/>
                    </a:cubicBezTo>
                    <a:cubicBezTo>
                      <a:pt x="3268693" y="2129146"/>
                      <a:pt x="3290202" y="2142406"/>
                      <a:pt x="3299002" y="2163242"/>
                    </a:cubicBezTo>
                    <a:cubicBezTo>
                      <a:pt x="3304869" y="2177449"/>
                      <a:pt x="3304869" y="2195445"/>
                      <a:pt x="3292158" y="2203969"/>
                    </a:cubicBezTo>
                    <a:cubicBezTo>
                      <a:pt x="3283358" y="2210599"/>
                      <a:pt x="3271626" y="2210599"/>
                      <a:pt x="3260870" y="2207757"/>
                    </a:cubicBezTo>
                    <a:cubicBezTo>
                      <a:pt x="3275537" y="2221965"/>
                      <a:pt x="3288247" y="2240907"/>
                      <a:pt x="3293136" y="2259849"/>
                    </a:cubicBezTo>
                    <a:cubicBezTo>
                      <a:pt x="3296069" y="2270268"/>
                      <a:pt x="3294113" y="2280686"/>
                      <a:pt x="3288247" y="2288263"/>
                    </a:cubicBezTo>
                    <a:cubicBezTo>
                      <a:pt x="3281403" y="2295840"/>
                      <a:pt x="3270648" y="2297735"/>
                      <a:pt x="3259892" y="2292052"/>
                    </a:cubicBezTo>
                    <a:cubicBezTo>
                      <a:pt x="3251093" y="2287316"/>
                      <a:pt x="3243271" y="2281633"/>
                      <a:pt x="3235449" y="2275951"/>
                    </a:cubicBezTo>
                    <a:cubicBezTo>
                      <a:pt x="3232516" y="2274057"/>
                      <a:pt x="3230560" y="2272162"/>
                      <a:pt x="3227627" y="2270268"/>
                    </a:cubicBezTo>
                    <a:cubicBezTo>
                      <a:pt x="3227627" y="2281633"/>
                      <a:pt x="3228605" y="2293946"/>
                      <a:pt x="3229583" y="2305312"/>
                    </a:cubicBezTo>
                    <a:cubicBezTo>
                      <a:pt x="3230560" y="2314783"/>
                      <a:pt x="3231538" y="2324254"/>
                      <a:pt x="3231538" y="2333725"/>
                    </a:cubicBezTo>
                    <a:lnTo>
                      <a:pt x="3231538" y="2338461"/>
                    </a:lnTo>
                    <a:cubicBezTo>
                      <a:pt x="3231538" y="2347932"/>
                      <a:pt x="3232516" y="2360245"/>
                      <a:pt x="3226649" y="2368769"/>
                    </a:cubicBezTo>
                    <a:cubicBezTo>
                      <a:pt x="3224694" y="2371611"/>
                      <a:pt x="3221760" y="2373505"/>
                      <a:pt x="3217849" y="2373505"/>
                    </a:cubicBezTo>
                    <a:cubicBezTo>
                      <a:pt x="3212961" y="2373505"/>
                      <a:pt x="3207094" y="2369716"/>
                      <a:pt x="3201228" y="2364034"/>
                    </a:cubicBezTo>
                    <a:cubicBezTo>
                      <a:pt x="3203183" y="2372558"/>
                      <a:pt x="3202206" y="2380135"/>
                      <a:pt x="3198295" y="2387712"/>
                    </a:cubicBezTo>
                    <a:cubicBezTo>
                      <a:pt x="3193406" y="2397183"/>
                      <a:pt x="3184606" y="2403813"/>
                      <a:pt x="3173851" y="2406654"/>
                    </a:cubicBezTo>
                    <a:cubicBezTo>
                      <a:pt x="3179717" y="2408549"/>
                      <a:pt x="3184606" y="2411390"/>
                      <a:pt x="3186562" y="2416126"/>
                    </a:cubicBezTo>
                    <a:cubicBezTo>
                      <a:pt x="3188517" y="2418967"/>
                      <a:pt x="3189495" y="2423703"/>
                      <a:pt x="3186562" y="2431280"/>
                    </a:cubicBezTo>
                    <a:cubicBezTo>
                      <a:pt x="3179717" y="2444540"/>
                      <a:pt x="3167007" y="2454958"/>
                      <a:pt x="3155274" y="2463482"/>
                    </a:cubicBezTo>
                    <a:cubicBezTo>
                      <a:pt x="3132785" y="2479583"/>
                      <a:pt x="3106387" y="2496632"/>
                      <a:pt x="3079988" y="2502315"/>
                    </a:cubicBezTo>
                    <a:cubicBezTo>
                      <a:pt x="3093676" y="2507997"/>
                      <a:pt x="3111276" y="2517469"/>
                      <a:pt x="3113231" y="2533570"/>
                    </a:cubicBezTo>
                    <a:cubicBezTo>
                      <a:pt x="3114209" y="2545882"/>
                      <a:pt x="3107364" y="2557248"/>
                      <a:pt x="3093676" y="2567666"/>
                    </a:cubicBezTo>
                    <a:cubicBezTo>
                      <a:pt x="3072166" y="2582820"/>
                      <a:pt x="3045766" y="2593239"/>
                      <a:pt x="3018389" y="2595133"/>
                    </a:cubicBezTo>
                    <a:cubicBezTo>
                      <a:pt x="3026211" y="2600816"/>
                      <a:pt x="3038922" y="2611234"/>
                      <a:pt x="3038922" y="2621653"/>
                    </a:cubicBezTo>
                    <a:cubicBezTo>
                      <a:pt x="3038922" y="2625441"/>
                      <a:pt x="3037945" y="2630177"/>
                      <a:pt x="3032078" y="2633965"/>
                    </a:cubicBezTo>
                    <a:cubicBezTo>
                      <a:pt x="3022300" y="2640595"/>
                      <a:pt x="3008612" y="2639648"/>
                      <a:pt x="2996879" y="2635860"/>
                    </a:cubicBezTo>
                    <a:cubicBezTo>
                      <a:pt x="3006657" y="2646278"/>
                      <a:pt x="3018389" y="2661432"/>
                      <a:pt x="3014478" y="2678481"/>
                    </a:cubicBezTo>
                    <a:cubicBezTo>
                      <a:pt x="3011545" y="2691740"/>
                      <a:pt x="3000790" y="2702159"/>
                      <a:pt x="2984168" y="2706894"/>
                    </a:cubicBezTo>
                    <a:cubicBezTo>
                      <a:pt x="2954836" y="2717313"/>
                      <a:pt x="2918660" y="2712577"/>
                      <a:pt x="2892260" y="2696476"/>
                    </a:cubicBezTo>
                    <a:cubicBezTo>
                      <a:pt x="2894216" y="2702159"/>
                      <a:pt x="2895194" y="2707841"/>
                      <a:pt x="2897149" y="2713524"/>
                    </a:cubicBezTo>
                    <a:cubicBezTo>
                      <a:pt x="2903993" y="2736255"/>
                      <a:pt x="2910838" y="2760881"/>
                      <a:pt x="2908882" y="2784559"/>
                    </a:cubicBezTo>
                    <a:cubicBezTo>
                      <a:pt x="2907904" y="2810131"/>
                      <a:pt x="2891283" y="2814867"/>
                      <a:pt x="2882483" y="2814867"/>
                    </a:cubicBezTo>
                    <a:cubicBezTo>
                      <a:pt x="2863905" y="2814867"/>
                      <a:pt x="2839462" y="2799713"/>
                      <a:pt x="2824796" y="2784559"/>
                    </a:cubicBezTo>
                    <a:cubicBezTo>
                      <a:pt x="2827729" y="2795925"/>
                      <a:pt x="2829685" y="2810131"/>
                      <a:pt x="2817952" y="2815814"/>
                    </a:cubicBezTo>
                    <a:cubicBezTo>
                      <a:pt x="2810130" y="2819603"/>
                      <a:pt x="2799375" y="2818656"/>
                      <a:pt x="2788619" y="2812973"/>
                    </a:cubicBezTo>
                    <a:cubicBezTo>
                      <a:pt x="2765154" y="2801607"/>
                      <a:pt x="2747554" y="2780770"/>
                      <a:pt x="2741687" y="2758039"/>
                    </a:cubicBezTo>
                    <a:cubicBezTo>
                      <a:pt x="2738754" y="2760881"/>
                      <a:pt x="2736799" y="2763722"/>
                      <a:pt x="2733866" y="2767511"/>
                    </a:cubicBezTo>
                    <a:cubicBezTo>
                      <a:pt x="2729955" y="2772247"/>
                      <a:pt x="2725066" y="2777929"/>
                      <a:pt x="2720178" y="2782665"/>
                    </a:cubicBezTo>
                    <a:lnTo>
                      <a:pt x="2717244" y="2780770"/>
                    </a:lnTo>
                    <a:cubicBezTo>
                      <a:pt x="2701600" y="2788348"/>
                      <a:pt x="2686934" y="2793083"/>
                      <a:pt x="2676179" y="2793083"/>
                    </a:cubicBezTo>
                    <a:cubicBezTo>
                      <a:pt x="2664446" y="2793083"/>
                      <a:pt x="2658579" y="2788348"/>
                      <a:pt x="2655646" y="2784559"/>
                    </a:cubicBezTo>
                    <a:cubicBezTo>
                      <a:pt x="2649780" y="2776982"/>
                      <a:pt x="2649780" y="2764669"/>
                      <a:pt x="2655646" y="2749515"/>
                    </a:cubicBezTo>
                    <a:cubicBezTo>
                      <a:pt x="2649780" y="2741938"/>
                      <a:pt x="2646847" y="2731520"/>
                      <a:pt x="2644891" y="2716366"/>
                    </a:cubicBezTo>
                    <a:cubicBezTo>
                      <a:pt x="2628269" y="2740991"/>
                      <a:pt x="2606759" y="2764669"/>
                      <a:pt x="2586226" y="2764669"/>
                    </a:cubicBezTo>
                    <a:cubicBezTo>
                      <a:pt x="2581337" y="2764669"/>
                      <a:pt x="2577427" y="2763722"/>
                      <a:pt x="2573516" y="2760881"/>
                    </a:cubicBezTo>
                    <a:cubicBezTo>
                      <a:pt x="2556894" y="2751410"/>
                      <a:pt x="2556894" y="2732467"/>
                      <a:pt x="2557872" y="2718260"/>
                    </a:cubicBezTo>
                    <a:cubicBezTo>
                      <a:pt x="2546138" y="2729625"/>
                      <a:pt x="2521695" y="2750462"/>
                      <a:pt x="2503118" y="2750462"/>
                    </a:cubicBezTo>
                    <a:cubicBezTo>
                      <a:pt x="2497251" y="2750462"/>
                      <a:pt x="2486497" y="2748568"/>
                      <a:pt x="2482586" y="2733414"/>
                    </a:cubicBezTo>
                    <a:cubicBezTo>
                      <a:pt x="2475741" y="2710683"/>
                      <a:pt x="2483563" y="2689846"/>
                      <a:pt x="2495296" y="2672798"/>
                    </a:cubicBezTo>
                    <a:cubicBezTo>
                      <a:pt x="2481608" y="2679428"/>
                      <a:pt x="2465963" y="2686057"/>
                      <a:pt x="2455209" y="2686057"/>
                    </a:cubicBezTo>
                    <a:cubicBezTo>
                      <a:pt x="2446409" y="2686057"/>
                      <a:pt x="2442498" y="2682269"/>
                      <a:pt x="2440543" y="2679428"/>
                    </a:cubicBezTo>
                    <a:cubicBezTo>
                      <a:pt x="2436631" y="2672798"/>
                      <a:pt x="2437609" y="2663327"/>
                      <a:pt x="2445431" y="2649119"/>
                    </a:cubicBezTo>
                    <a:cubicBezTo>
                      <a:pt x="2438587" y="2651961"/>
                      <a:pt x="2430765" y="2654802"/>
                      <a:pt x="2422943" y="2654802"/>
                    </a:cubicBezTo>
                    <a:lnTo>
                      <a:pt x="2422943" y="2654802"/>
                    </a:lnTo>
                    <a:cubicBezTo>
                      <a:pt x="2419032" y="2654802"/>
                      <a:pt x="2413166" y="2653855"/>
                      <a:pt x="2409255" y="2650066"/>
                    </a:cubicBezTo>
                    <a:cubicBezTo>
                      <a:pt x="2402411" y="2664274"/>
                      <a:pt x="2392632" y="2668062"/>
                      <a:pt x="2384811" y="2668062"/>
                    </a:cubicBezTo>
                    <a:cubicBezTo>
                      <a:pt x="2379922" y="2668062"/>
                      <a:pt x="2375033" y="2667115"/>
                      <a:pt x="2369167" y="2664274"/>
                    </a:cubicBezTo>
                    <a:cubicBezTo>
                      <a:pt x="2348634" y="2653855"/>
                      <a:pt x="2339835" y="2628283"/>
                      <a:pt x="2336901" y="2604604"/>
                    </a:cubicBezTo>
                    <a:cubicBezTo>
                      <a:pt x="2335924" y="2605552"/>
                      <a:pt x="2334946" y="2605552"/>
                      <a:pt x="2334946" y="2605552"/>
                    </a:cubicBezTo>
                    <a:cubicBezTo>
                      <a:pt x="2318324" y="2612182"/>
                      <a:pt x="2305613" y="2608393"/>
                      <a:pt x="2300725" y="2597974"/>
                    </a:cubicBezTo>
                    <a:cubicBezTo>
                      <a:pt x="2293881" y="2583768"/>
                      <a:pt x="2300725" y="2556301"/>
                      <a:pt x="2311480" y="2543041"/>
                    </a:cubicBezTo>
                    <a:cubicBezTo>
                      <a:pt x="2313435" y="2541147"/>
                      <a:pt x="2314413" y="2538306"/>
                      <a:pt x="2316368" y="2536411"/>
                    </a:cubicBezTo>
                    <a:cubicBezTo>
                      <a:pt x="2304636" y="2542094"/>
                      <a:pt x="2283126" y="2548724"/>
                      <a:pt x="2265526" y="2548724"/>
                    </a:cubicBezTo>
                    <a:cubicBezTo>
                      <a:pt x="2259660" y="2548724"/>
                      <a:pt x="2253793" y="2547777"/>
                      <a:pt x="2249882" y="2545882"/>
                    </a:cubicBezTo>
                    <a:cubicBezTo>
                      <a:pt x="2240105" y="2541147"/>
                      <a:pt x="2234238" y="2535464"/>
                      <a:pt x="2233260" y="2527887"/>
                    </a:cubicBezTo>
                    <a:cubicBezTo>
                      <a:pt x="2232282" y="2523151"/>
                      <a:pt x="2234238" y="2517469"/>
                      <a:pt x="2238149" y="2511786"/>
                    </a:cubicBezTo>
                    <a:cubicBezTo>
                      <a:pt x="2218594" y="2515574"/>
                      <a:pt x="2205884" y="2514627"/>
                      <a:pt x="2200017" y="2506103"/>
                    </a:cubicBezTo>
                    <a:cubicBezTo>
                      <a:pt x="2196106" y="2501367"/>
                      <a:pt x="2195128" y="2493790"/>
                      <a:pt x="2198061" y="2484319"/>
                    </a:cubicBezTo>
                    <a:cubicBezTo>
                      <a:pt x="2202950" y="2466324"/>
                      <a:pt x="2212728" y="2452117"/>
                      <a:pt x="2227394" y="2440751"/>
                    </a:cubicBezTo>
                    <a:cubicBezTo>
                      <a:pt x="2231305" y="2437910"/>
                      <a:pt x="2235216" y="2434121"/>
                      <a:pt x="2239127" y="2431280"/>
                    </a:cubicBezTo>
                    <a:cubicBezTo>
                      <a:pt x="2240105" y="2430333"/>
                      <a:pt x="2240105" y="2430333"/>
                      <a:pt x="2241082" y="2430333"/>
                    </a:cubicBezTo>
                    <a:cubicBezTo>
                      <a:pt x="2235216" y="2429386"/>
                      <a:pt x="2232282" y="2426544"/>
                      <a:pt x="2230327" y="2423703"/>
                    </a:cubicBezTo>
                    <a:cubicBezTo>
                      <a:pt x="2228371" y="2420861"/>
                      <a:pt x="2226416" y="2415179"/>
                      <a:pt x="2229349" y="2405707"/>
                    </a:cubicBezTo>
                    <a:cubicBezTo>
                      <a:pt x="2229349" y="2404760"/>
                      <a:pt x="2228371" y="2404760"/>
                      <a:pt x="2228371" y="2403813"/>
                    </a:cubicBezTo>
                    <a:cubicBezTo>
                      <a:pt x="2212728" y="2400972"/>
                      <a:pt x="2206862" y="2391500"/>
                      <a:pt x="2203928" y="2382976"/>
                    </a:cubicBezTo>
                    <a:cubicBezTo>
                      <a:pt x="2201973" y="2377294"/>
                      <a:pt x="2202950" y="2371611"/>
                      <a:pt x="2206862" y="2365928"/>
                    </a:cubicBezTo>
                    <a:cubicBezTo>
                      <a:pt x="2203928" y="2360245"/>
                      <a:pt x="2201973" y="2355510"/>
                      <a:pt x="2199039" y="2349827"/>
                    </a:cubicBezTo>
                    <a:cubicBezTo>
                      <a:pt x="2182418" y="2345091"/>
                      <a:pt x="2164818" y="2331831"/>
                      <a:pt x="2161885" y="2301523"/>
                    </a:cubicBezTo>
                    <a:cubicBezTo>
                      <a:pt x="2148196" y="2319519"/>
                      <a:pt x="2131575" y="2328043"/>
                      <a:pt x="2112998" y="2324254"/>
                    </a:cubicBezTo>
                    <a:cubicBezTo>
                      <a:pt x="2093443" y="2320466"/>
                      <a:pt x="2083665" y="2302470"/>
                      <a:pt x="2081709" y="2267427"/>
                    </a:cubicBezTo>
                    <a:cubicBezTo>
                      <a:pt x="2066066" y="2304365"/>
                      <a:pt x="2046511" y="2335620"/>
                      <a:pt x="2021090" y="2335620"/>
                    </a:cubicBezTo>
                    <a:cubicBezTo>
                      <a:pt x="2014246" y="2335620"/>
                      <a:pt x="2008379" y="2333725"/>
                      <a:pt x="2001534" y="2328990"/>
                    </a:cubicBezTo>
                    <a:cubicBezTo>
                      <a:pt x="1971225" y="2309100"/>
                      <a:pt x="1969269" y="2266479"/>
                      <a:pt x="1968291" y="2233330"/>
                    </a:cubicBezTo>
                    <a:lnTo>
                      <a:pt x="1968291" y="2225753"/>
                    </a:lnTo>
                    <a:cubicBezTo>
                      <a:pt x="1967314" y="2188815"/>
                      <a:pt x="1970247" y="2151877"/>
                      <a:pt x="1973181" y="2115886"/>
                    </a:cubicBezTo>
                    <a:cubicBezTo>
                      <a:pt x="1938959" y="2194498"/>
                      <a:pt x="1897894" y="2272162"/>
                      <a:pt x="1858784" y="2272162"/>
                    </a:cubicBezTo>
                    <a:cubicBezTo>
                      <a:pt x="1849984" y="2272162"/>
                      <a:pt x="1842162" y="2268374"/>
                      <a:pt x="1834340" y="2260797"/>
                    </a:cubicBezTo>
                    <a:cubicBezTo>
                      <a:pt x="1769809" y="2195445"/>
                      <a:pt x="1782520" y="2096943"/>
                      <a:pt x="1804030" y="2018332"/>
                    </a:cubicBezTo>
                    <a:cubicBezTo>
                      <a:pt x="1772743" y="2059058"/>
                      <a:pt x="1746344" y="2078948"/>
                      <a:pt x="1725810" y="2078948"/>
                    </a:cubicBezTo>
                    <a:cubicBezTo>
                      <a:pt x="1717011" y="2078948"/>
                      <a:pt x="1709189" y="2076107"/>
                      <a:pt x="1702345" y="2069477"/>
                    </a:cubicBezTo>
                    <a:cubicBezTo>
                      <a:pt x="1698434" y="2064741"/>
                      <a:pt x="1694523" y="2060005"/>
                      <a:pt x="1691589" y="2054323"/>
                    </a:cubicBezTo>
                    <a:cubicBezTo>
                      <a:pt x="1691589" y="2055270"/>
                      <a:pt x="1691589" y="2055270"/>
                      <a:pt x="1691589" y="2056217"/>
                    </a:cubicBezTo>
                    <a:cubicBezTo>
                      <a:pt x="1691589" y="2058111"/>
                      <a:pt x="1691589" y="2060953"/>
                      <a:pt x="1691589" y="2062847"/>
                    </a:cubicBezTo>
                    <a:cubicBezTo>
                      <a:pt x="1692567" y="2078001"/>
                      <a:pt x="1692567" y="2096943"/>
                      <a:pt x="1683767" y="2109256"/>
                    </a:cubicBezTo>
                    <a:cubicBezTo>
                      <a:pt x="1679857" y="2113992"/>
                      <a:pt x="1675946" y="2114939"/>
                      <a:pt x="1673013" y="2114939"/>
                    </a:cubicBezTo>
                    <a:cubicBezTo>
                      <a:pt x="1662258" y="2114939"/>
                      <a:pt x="1649546" y="2101679"/>
                      <a:pt x="1637814" y="2087472"/>
                    </a:cubicBezTo>
                    <a:cubicBezTo>
                      <a:pt x="1646613" y="2104520"/>
                      <a:pt x="1647591" y="2123463"/>
                      <a:pt x="1638791" y="2139564"/>
                    </a:cubicBezTo>
                    <a:cubicBezTo>
                      <a:pt x="1629014" y="2158507"/>
                      <a:pt x="1609459" y="2169872"/>
                      <a:pt x="1585993" y="2169872"/>
                    </a:cubicBezTo>
                    <a:cubicBezTo>
                      <a:pt x="1600659" y="2171766"/>
                      <a:pt x="1614348" y="2176502"/>
                      <a:pt x="1620215" y="2186921"/>
                    </a:cubicBezTo>
                    <a:cubicBezTo>
                      <a:pt x="1624126" y="2192603"/>
                      <a:pt x="1623148" y="2200180"/>
                      <a:pt x="1620215" y="2207757"/>
                    </a:cubicBezTo>
                    <a:cubicBezTo>
                      <a:pt x="1610436" y="2228594"/>
                      <a:pt x="1589904" y="2243748"/>
                      <a:pt x="1571327" y="2257008"/>
                    </a:cubicBezTo>
                    <a:cubicBezTo>
                      <a:pt x="1535150" y="2282581"/>
                      <a:pt x="1487241" y="2313836"/>
                      <a:pt x="1441287" y="2320466"/>
                    </a:cubicBezTo>
                    <a:cubicBezTo>
                      <a:pt x="1461820" y="2327096"/>
                      <a:pt x="1499952" y="2342250"/>
                      <a:pt x="1502885" y="2370664"/>
                    </a:cubicBezTo>
                    <a:cubicBezTo>
                      <a:pt x="1504841" y="2393395"/>
                      <a:pt x="1487241" y="2410443"/>
                      <a:pt x="1472575" y="2421808"/>
                    </a:cubicBezTo>
                    <a:cubicBezTo>
                      <a:pt x="1437376" y="2447381"/>
                      <a:pt x="1391422" y="2463482"/>
                      <a:pt x="1346446" y="2464429"/>
                    </a:cubicBezTo>
                    <a:cubicBezTo>
                      <a:pt x="1354268" y="2469165"/>
                      <a:pt x="1384578" y="2489055"/>
                      <a:pt x="1385556" y="2508944"/>
                    </a:cubicBezTo>
                    <a:cubicBezTo>
                      <a:pt x="1385556" y="2513680"/>
                      <a:pt x="1384578" y="2520310"/>
                      <a:pt x="1375778" y="2525993"/>
                    </a:cubicBezTo>
                    <a:cubicBezTo>
                      <a:pt x="1367956" y="2530728"/>
                      <a:pt x="1359156" y="2533570"/>
                      <a:pt x="1349379" y="2533570"/>
                    </a:cubicBezTo>
                    <a:cubicBezTo>
                      <a:pt x="1335690" y="2533570"/>
                      <a:pt x="1322002" y="2529781"/>
                      <a:pt x="1310269" y="2525045"/>
                    </a:cubicBezTo>
                    <a:cubicBezTo>
                      <a:pt x="1325913" y="2540200"/>
                      <a:pt x="1353290" y="2568614"/>
                      <a:pt x="1347424" y="2598922"/>
                    </a:cubicBezTo>
                    <a:cubicBezTo>
                      <a:pt x="1343513" y="2617864"/>
                      <a:pt x="1326891" y="2633965"/>
                      <a:pt x="1302447" y="2642490"/>
                    </a:cubicBezTo>
                    <a:cubicBezTo>
                      <a:pt x="1285825" y="2648173"/>
                      <a:pt x="1268226" y="2651014"/>
                      <a:pt x="1249649" y="2651014"/>
                    </a:cubicBezTo>
                    <a:cubicBezTo>
                      <a:pt x="1213472" y="2651014"/>
                      <a:pt x="1179251" y="2639648"/>
                      <a:pt x="1151875" y="2620706"/>
                    </a:cubicBezTo>
                    <a:cubicBezTo>
                      <a:pt x="1155786" y="2632071"/>
                      <a:pt x="1158719" y="2643437"/>
                      <a:pt x="1162630" y="2655749"/>
                    </a:cubicBezTo>
                    <a:cubicBezTo>
                      <a:pt x="1173385" y="2691740"/>
                      <a:pt x="1185118" y="2729625"/>
                      <a:pt x="1180229" y="2767511"/>
                    </a:cubicBezTo>
                    <a:cubicBezTo>
                      <a:pt x="1176318" y="2804449"/>
                      <a:pt x="1155786" y="2812973"/>
                      <a:pt x="1139163" y="2812973"/>
                    </a:cubicBezTo>
                    <a:cubicBezTo>
                      <a:pt x="1105921" y="2812973"/>
                      <a:pt x="1060944" y="2779823"/>
                      <a:pt x="1040412" y="2756145"/>
                    </a:cubicBezTo>
                    <a:cubicBezTo>
                      <a:pt x="1046278" y="2772247"/>
                      <a:pt x="1058011" y="2805396"/>
                      <a:pt x="1035523" y="2815814"/>
                    </a:cubicBezTo>
                    <a:cubicBezTo>
                      <a:pt x="1031612" y="2817708"/>
                      <a:pt x="1026723" y="2818656"/>
                      <a:pt x="1021834" y="2818656"/>
                    </a:cubicBezTo>
                    <a:close/>
                    <a:moveTo>
                      <a:pt x="920149" y="2708789"/>
                    </a:moveTo>
                    <a:cubicBezTo>
                      <a:pt x="925038" y="2708789"/>
                      <a:pt x="929926" y="2712577"/>
                      <a:pt x="929926" y="2717313"/>
                    </a:cubicBezTo>
                    <a:cubicBezTo>
                      <a:pt x="935793" y="2752356"/>
                      <a:pt x="961214" y="2784559"/>
                      <a:pt x="997391" y="2801607"/>
                    </a:cubicBezTo>
                    <a:cubicBezTo>
                      <a:pt x="1011079" y="2808237"/>
                      <a:pt x="1023790" y="2810131"/>
                      <a:pt x="1031612" y="2806343"/>
                    </a:cubicBezTo>
                    <a:cubicBezTo>
                      <a:pt x="1046278" y="2799713"/>
                      <a:pt x="1033568" y="2768458"/>
                      <a:pt x="1029657" y="2758039"/>
                    </a:cubicBezTo>
                    <a:cubicBezTo>
                      <a:pt x="1028679" y="2754251"/>
                      <a:pt x="1028679" y="2750462"/>
                      <a:pt x="1030634" y="2747621"/>
                    </a:cubicBezTo>
                    <a:cubicBezTo>
                      <a:pt x="1034545" y="2741938"/>
                      <a:pt x="1043345" y="2741938"/>
                      <a:pt x="1047256" y="2746674"/>
                    </a:cubicBezTo>
                    <a:cubicBezTo>
                      <a:pt x="1064855" y="2769405"/>
                      <a:pt x="1108854" y="2801607"/>
                      <a:pt x="1139163" y="2801607"/>
                    </a:cubicBezTo>
                    <a:cubicBezTo>
                      <a:pt x="1156763" y="2801607"/>
                      <a:pt x="1166541" y="2790241"/>
                      <a:pt x="1169474" y="2766563"/>
                    </a:cubicBezTo>
                    <a:cubicBezTo>
                      <a:pt x="1173385" y="2731520"/>
                      <a:pt x="1162630" y="2694582"/>
                      <a:pt x="1151875" y="2659538"/>
                    </a:cubicBezTo>
                    <a:cubicBezTo>
                      <a:pt x="1147964" y="2647225"/>
                      <a:pt x="1144053" y="2634912"/>
                      <a:pt x="1141119" y="2622600"/>
                    </a:cubicBezTo>
                    <a:cubicBezTo>
                      <a:pt x="1140141" y="2619758"/>
                      <a:pt x="1141119" y="2616917"/>
                      <a:pt x="1143075" y="2614076"/>
                    </a:cubicBezTo>
                    <a:cubicBezTo>
                      <a:pt x="1146008" y="2610287"/>
                      <a:pt x="1153830" y="2608393"/>
                      <a:pt x="1157741" y="2612182"/>
                    </a:cubicBezTo>
                    <a:cubicBezTo>
                      <a:pt x="1183162" y="2630177"/>
                      <a:pt x="1215428" y="2640595"/>
                      <a:pt x="1248671" y="2640595"/>
                    </a:cubicBezTo>
                    <a:cubicBezTo>
                      <a:pt x="1265293" y="2640595"/>
                      <a:pt x="1281915" y="2637754"/>
                      <a:pt x="1297558" y="2633018"/>
                    </a:cubicBezTo>
                    <a:cubicBezTo>
                      <a:pt x="1307336" y="2630177"/>
                      <a:pt x="1330802" y="2619758"/>
                      <a:pt x="1335690" y="2597974"/>
                    </a:cubicBezTo>
                    <a:cubicBezTo>
                      <a:pt x="1340579" y="2575244"/>
                      <a:pt x="1321024" y="2552512"/>
                      <a:pt x="1300492" y="2532623"/>
                    </a:cubicBezTo>
                    <a:cubicBezTo>
                      <a:pt x="1297558" y="2529781"/>
                      <a:pt x="1296580" y="2525993"/>
                      <a:pt x="1298536" y="2522204"/>
                    </a:cubicBezTo>
                    <a:cubicBezTo>
                      <a:pt x="1300492" y="2516521"/>
                      <a:pt x="1307336" y="2513680"/>
                      <a:pt x="1312225" y="2516521"/>
                    </a:cubicBezTo>
                    <a:cubicBezTo>
                      <a:pt x="1322980" y="2520310"/>
                      <a:pt x="1336668" y="2525045"/>
                      <a:pt x="1348401" y="2525045"/>
                    </a:cubicBezTo>
                    <a:cubicBezTo>
                      <a:pt x="1356223" y="2525045"/>
                      <a:pt x="1363067" y="2523151"/>
                      <a:pt x="1368934" y="2519363"/>
                    </a:cubicBezTo>
                    <a:cubicBezTo>
                      <a:pt x="1373822" y="2516521"/>
                      <a:pt x="1373822" y="2512733"/>
                      <a:pt x="1373822" y="2510839"/>
                    </a:cubicBezTo>
                    <a:cubicBezTo>
                      <a:pt x="1373822" y="2499473"/>
                      <a:pt x="1352312" y="2482425"/>
                      <a:pt x="1338624" y="2474848"/>
                    </a:cubicBezTo>
                    <a:cubicBezTo>
                      <a:pt x="1334712" y="2472953"/>
                      <a:pt x="1332757" y="2468218"/>
                      <a:pt x="1333735" y="2464429"/>
                    </a:cubicBezTo>
                    <a:cubicBezTo>
                      <a:pt x="1334712" y="2459694"/>
                      <a:pt x="1339601" y="2455905"/>
                      <a:pt x="1344491" y="2455905"/>
                    </a:cubicBezTo>
                    <a:cubicBezTo>
                      <a:pt x="1387511" y="2454958"/>
                      <a:pt x="1431510" y="2439804"/>
                      <a:pt x="1465731" y="2415179"/>
                    </a:cubicBezTo>
                    <a:cubicBezTo>
                      <a:pt x="1478441" y="2405707"/>
                      <a:pt x="1493107" y="2391500"/>
                      <a:pt x="1492129" y="2373505"/>
                    </a:cubicBezTo>
                    <a:cubicBezTo>
                      <a:pt x="1490174" y="2351721"/>
                      <a:pt x="1455953" y="2338461"/>
                      <a:pt x="1437376" y="2331831"/>
                    </a:cubicBezTo>
                    <a:cubicBezTo>
                      <a:pt x="1432487" y="2329937"/>
                      <a:pt x="1430532" y="2325202"/>
                      <a:pt x="1430532" y="2320466"/>
                    </a:cubicBezTo>
                    <a:cubicBezTo>
                      <a:pt x="1431510" y="2315730"/>
                      <a:pt x="1434443" y="2311941"/>
                      <a:pt x="1439331" y="2311941"/>
                    </a:cubicBezTo>
                    <a:cubicBezTo>
                      <a:pt x="1483330" y="2305312"/>
                      <a:pt x="1529284" y="2275004"/>
                      <a:pt x="1564483" y="2250378"/>
                    </a:cubicBezTo>
                    <a:cubicBezTo>
                      <a:pt x="1582083" y="2237119"/>
                      <a:pt x="1600659" y="2223858"/>
                      <a:pt x="1609459" y="2204916"/>
                    </a:cubicBezTo>
                    <a:cubicBezTo>
                      <a:pt x="1612392" y="2198286"/>
                      <a:pt x="1610436" y="2195445"/>
                      <a:pt x="1610436" y="2194498"/>
                    </a:cubicBezTo>
                    <a:cubicBezTo>
                      <a:pt x="1606526" y="2187868"/>
                      <a:pt x="1593815" y="2183132"/>
                      <a:pt x="1571327" y="2181238"/>
                    </a:cubicBezTo>
                    <a:cubicBezTo>
                      <a:pt x="1565460" y="2180291"/>
                      <a:pt x="1561549" y="2175555"/>
                      <a:pt x="1561549" y="2169872"/>
                    </a:cubicBezTo>
                    <a:cubicBezTo>
                      <a:pt x="1561549" y="2164190"/>
                      <a:pt x="1566438" y="2160401"/>
                      <a:pt x="1571327" y="2160401"/>
                    </a:cubicBezTo>
                    <a:lnTo>
                      <a:pt x="1572305" y="2160401"/>
                    </a:lnTo>
                    <a:cubicBezTo>
                      <a:pt x="1576216" y="2161348"/>
                      <a:pt x="1580127" y="2161348"/>
                      <a:pt x="1583060" y="2161348"/>
                    </a:cubicBezTo>
                    <a:cubicBezTo>
                      <a:pt x="1602615" y="2161348"/>
                      <a:pt x="1618259" y="2151877"/>
                      <a:pt x="1627059" y="2136723"/>
                    </a:cubicBezTo>
                    <a:cubicBezTo>
                      <a:pt x="1634880" y="2120621"/>
                      <a:pt x="1632925" y="2101679"/>
                      <a:pt x="1620215" y="2085578"/>
                    </a:cubicBezTo>
                    <a:cubicBezTo>
                      <a:pt x="1617281" y="2082736"/>
                      <a:pt x="1617281" y="2078001"/>
                      <a:pt x="1619237" y="2075159"/>
                    </a:cubicBezTo>
                    <a:cubicBezTo>
                      <a:pt x="1622170" y="2068529"/>
                      <a:pt x="1632925" y="2067582"/>
                      <a:pt x="1636836" y="2073265"/>
                    </a:cubicBezTo>
                    <a:lnTo>
                      <a:pt x="1638791" y="2076107"/>
                    </a:lnTo>
                    <a:cubicBezTo>
                      <a:pt x="1658347" y="2102626"/>
                      <a:pt x="1667146" y="2106415"/>
                      <a:pt x="1670079" y="2106415"/>
                    </a:cubicBezTo>
                    <a:cubicBezTo>
                      <a:pt x="1670079" y="2106415"/>
                      <a:pt x="1671057" y="2106415"/>
                      <a:pt x="1672035" y="2105467"/>
                    </a:cubicBezTo>
                    <a:cubicBezTo>
                      <a:pt x="1678879" y="2095996"/>
                      <a:pt x="1677901" y="2078948"/>
                      <a:pt x="1677901" y="2065688"/>
                    </a:cubicBezTo>
                    <a:cubicBezTo>
                      <a:pt x="1677901" y="2062847"/>
                      <a:pt x="1677901" y="2060953"/>
                      <a:pt x="1677901" y="2058111"/>
                    </a:cubicBezTo>
                    <a:cubicBezTo>
                      <a:pt x="1677901" y="2043904"/>
                      <a:pt x="1675946" y="2028750"/>
                      <a:pt x="1674968" y="2014543"/>
                    </a:cubicBezTo>
                    <a:cubicBezTo>
                      <a:pt x="1673013" y="1993706"/>
                      <a:pt x="1671057" y="1971922"/>
                      <a:pt x="1672035" y="1951086"/>
                    </a:cubicBezTo>
                    <a:cubicBezTo>
                      <a:pt x="1672035" y="1945403"/>
                      <a:pt x="1676923" y="1941614"/>
                      <a:pt x="1682790" y="1941614"/>
                    </a:cubicBezTo>
                    <a:cubicBezTo>
                      <a:pt x="1684745" y="1941614"/>
                      <a:pt x="1686701" y="1942561"/>
                      <a:pt x="1688656" y="1943508"/>
                    </a:cubicBezTo>
                    <a:cubicBezTo>
                      <a:pt x="1691589" y="1945403"/>
                      <a:pt x="1694523" y="1947297"/>
                      <a:pt x="1697456" y="1949191"/>
                    </a:cubicBezTo>
                    <a:lnTo>
                      <a:pt x="1701367" y="1952980"/>
                    </a:lnTo>
                    <a:lnTo>
                      <a:pt x="1699412" y="1958662"/>
                    </a:lnTo>
                    <a:cubicBezTo>
                      <a:pt x="1698434" y="1960557"/>
                      <a:pt x="1697456" y="1963398"/>
                      <a:pt x="1697456" y="1966240"/>
                    </a:cubicBezTo>
                    <a:cubicBezTo>
                      <a:pt x="1689634" y="1992759"/>
                      <a:pt x="1685723" y="2042957"/>
                      <a:pt x="1707234" y="2063794"/>
                    </a:cubicBezTo>
                    <a:cubicBezTo>
                      <a:pt x="1712122" y="2068529"/>
                      <a:pt x="1717011" y="2070424"/>
                      <a:pt x="1721900" y="2070424"/>
                    </a:cubicBezTo>
                    <a:cubicBezTo>
                      <a:pt x="1742433" y="2070424"/>
                      <a:pt x="1773720" y="2041063"/>
                      <a:pt x="1809897" y="1988024"/>
                    </a:cubicBezTo>
                    <a:lnTo>
                      <a:pt x="1831407" y="1956768"/>
                    </a:lnTo>
                    <a:lnTo>
                      <a:pt x="1823585" y="1990865"/>
                    </a:lnTo>
                    <a:cubicBezTo>
                      <a:pt x="1798164" y="2070424"/>
                      <a:pt x="1772743" y="2183132"/>
                      <a:pt x="1842162" y="2254167"/>
                    </a:cubicBezTo>
                    <a:cubicBezTo>
                      <a:pt x="1847051" y="2259849"/>
                      <a:pt x="1852918" y="2261744"/>
                      <a:pt x="1858784" y="2261744"/>
                    </a:cubicBezTo>
                    <a:cubicBezTo>
                      <a:pt x="1901805" y="2261744"/>
                      <a:pt x="1957536" y="2124410"/>
                      <a:pt x="1976114" y="2078948"/>
                    </a:cubicBezTo>
                    <a:lnTo>
                      <a:pt x="1989802" y="2045798"/>
                    </a:lnTo>
                    <a:lnTo>
                      <a:pt x="1986869" y="2081789"/>
                    </a:lnTo>
                    <a:cubicBezTo>
                      <a:pt x="1985891" y="2089366"/>
                      <a:pt x="1985891" y="2097891"/>
                      <a:pt x="1984913" y="2105467"/>
                    </a:cubicBezTo>
                    <a:cubicBezTo>
                      <a:pt x="1981002" y="2144300"/>
                      <a:pt x="1978069" y="2185026"/>
                      <a:pt x="1979047" y="2225753"/>
                    </a:cubicBezTo>
                    <a:lnTo>
                      <a:pt x="1979047" y="2234277"/>
                    </a:lnTo>
                    <a:cubicBezTo>
                      <a:pt x="1980025" y="2265532"/>
                      <a:pt x="1981002" y="2304365"/>
                      <a:pt x="2007401" y="2321413"/>
                    </a:cubicBezTo>
                    <a:cubicBezTo>
                      <a:pt x="2011312" y="2324254"/>
                      <a:pt x="2016201" y="2326149"/>
                      <a:pt x="2020112" y="2326149"/>
                    </a:cubicBezTo>
                    <a:cubicBezTo>
                      <a:pt x="2047489" y="2326149"/>
                      <a:pt x="2071932" y="2261744"/>
                      <a:pt x="2080732" y="2237119"/>
                    </a:cubicBezTo>
                    <a:lnTo>
                      <a:pt x="2093443" y="2203022"/>
                    </a:lnTo>
                    <a:lnTo>
                      <a:pt x="2091488" y="2239013"/>
                    </a:lnTo>
                    <a:cubicBezTo>
                      <a:pt x="2088554" y="2285422"/>
                      <a:pt x="2096376" y="2310995"/>
                      <a:pt x="2113975" y="2314783"/>
                    </a:cubicBezTo>
                    <a:cubicBezTo>
                      <a:pt x="2131575" y="2317624"/>
                      <a:pt x="2147219" y="2306259"/>
                      <a:pt x="2161885" y="2279739"/>
                    </a:cubicBezTo>
                    <a:lnTo>
                      <a:pt x="2177529" y="2250378"/>
                    </a:lnTo>
                    <a:lnTo>
                      <a:pt x="2172640" y="2282581"/>
                    </a:lnTo>
                    <a:cubicBezTo>
                      <a:pt x="2172640" y="2285422"/>
                      <a:pt x="2171663" y="2288263"/>
                      <a:pt x="2171663" y="2291105"/>
                    </a:cubicBezTo>
                    <a:cubicBezTo>
                      <a:pt x="2170685" y="2317624"/>
                      <a:pt x="2181440" y="2333725"/>
                      <a:pt x="2202950" y="2340356"/>
                    </a:cubicBezTo>
                    <a:lnTo>
                      <a:pt x="2204906" y="2341303"/>
                    </a:lnTo>
                    <a:lnTo>
                      <a:pt x="2205884" y="2344144"/>
                    </a:lnTo>
                    <a:cubicBezTo>
                      <a:pt x="2208817" y="2350774"/>
                      <a:pt x="2211750" y="2357404"/>
                      <a:pt x="2215661" y="2364034"/>
                    </a:cubicBezTo>
                    <a:lnTo>
                      <a:pt x="2216639" y="2366875"/>
                    </a:lnTo>
                    <a:lnTo>
                      <a:pt x="2214683" y="2369716"/>
                    </a:lnTo>
                    <a:cubicBezTo>
                      <a:pt x="2211750" y="2373505"/>
                      <a:pt x="2210773" y="2377294"/>
                      <a:pt x="2211750" y="2381082"/>
                    </a:cubicBezTo>
                    <a:cubicBezTo>
                      <a:pt x="2213706" y="2388659"/>
                      <a:pt x="2219572" y="2392448"/>
                      <a:pt x="2229349" y="2394342"/>
                    </a:cubicBezTo>
                    <a:lnTo>
                      <a:pt x="2232282" y="2394342"/>
                    </a:lnTo>
                    <a:lnTo>
                      <a:pt x="2233260" y="2396236"/>
                    </a:lnTo>
                    <a:cubicBezTo>
                      <a:pt x="2234238" y="2398130"/>
                      <a:pt x="2236193" y="2400025"/>
                      <a:pt x="2237171" y="2401919"/>
                    </a:cubicBezTo>
                    <a:lnTo>
                      <a:pt x="2239127" y="2404760"/>
                    </a:lnTo>
                    <a:lnTo>
                      <a:pt x="2238149" y="2407602"/>
                    </a:lnTo>
                    <a:cubicBezTo>
                      <a:pt x="2236193" y="2412337"/>
                      <a:pt x="2235216" y="2416126"/>
                      <a:pt x="2237171" y="2418020"/>
                    </a:cubicBezTo>
                    <a:cubicBezTo>
                      <a:pt x="2238149" y="2419914"/>
                      <a:pt x="2242060" y="2419914"/>
                      <a:pt x="2244016" y="2419914"/>
                    </a:cubicBezTo>
                    <a:cubicBezTo>
                      <a:pt x="2244994" y="2419914"/>
                      <a:pt x="2245971" y="2419914"/>
                      <a:pt x="2247927" y="2419914"/>
                    </a:cubicBezTo>
                    <a:lnTo>
                      <a:pt x="2250860" y="2419914"/>
                    </a:lnTo>
                    <a:lnTo>
                      <a:pt x="2258682" y="2428438"/>
                    </a:lnTo>
                    <a:lnTo>
                      <a:pt x="2254771" y="2432227"/>
                    </a:lnTo>
                    <a:cubicBezTo>
                      <a:pt x="2251838" y="2435069"/>
                      <a:pt x="2247927" y="2437910"/>
                      <a:pt x="2244994" y="2440751"/>
                    </a:cubicBezTo>
                    <a:cubicBezTo>
                      <a:pt x="2241082" y="2444540"/>
                      <a:pt x="2237171" y="2447381"/>
                      <a:pt x="2232282" y="2451170"/>
                    </a:cubicBezTo>
                    <a:cubicBezTo>
                      <a:pt x="2219572" y="2461588"/>
                      <a:pt x="2210773" y="2473901"/>
                      <a:pt x="2205884" y="2489055"/>
                    </a:cubicBezTo>
                    <a:cubicBezTo>
                      <a:pt x="2204906" y="2492843"/>
                      <a:pt x="2203928" y="2498526"/>
                      <a:pt x="2205884" y="2501367"/>
                    </a:cubicBezTo>
                    <a:cubicBezTo>
                      <a:pt x="2207839" y="2504209"/>
                      <a:pt x="2212728" y="2504209"/>
                      <a:pt x="2217617" y="2504209"/>
                    </a:cubicBezTo>
                    <a:cubicBezTo>
                      <a:pt x="2225438" y="2504209"/>
                      <a:pt x="2237171" y="2502315"/>
                      <a:pt x="2250860" y="2497579"/>
                    </a:cubicBezTo>
                    <a:lnTo>
                      <a:pt x="2277259" y="2489055"/>
                    </a:lnTo>
                    <a:lnTo>
                      <a:pt x="2255749" y="2507050"/>
                    </a:lnTo>
                    <a:cubicBezTo>
                      <a:pt x="2245971" y="2515574"/>
                      <a:pt x="2240105" y="2523151"/>
                      <a:pt x="2241082" y="2527887"/>
                    </a:cubicBezTo>
                    <a:cubicBezTo>
                      <a:pt x="2242060" y="2531675"/>
                      <a:pt x="2244994" y="2534517"/>
                      <a:pt x="2250860" y="2537358"/>
                    </a:cubicBezTo>
                    <a:cubicBezTo>
                      <a:pt x="2253793" y="2538306"/>
                      <a:pt x="2257704" y="2539253"/>
                      <a:pt x="2262593" y="2539253"/>
                    </a:cubicBezTo>
                    <a:cubicBezTo>
                      <a:pt x="2281170" y="2539253"/>
                      <a:pt x="2306591" y="2528834"/>
                      <a:pt x="2318324" y="2523151"/>
                    </a:cubicBezTo>
                    <a:cubicBezTo>
                      <a:pt x="2322235" y="2521257"/>
                      <a:pt x="2325169" y="2520310"/>
                      <a:pt x="2328102" y="2518416"/>
                    </a:cubicBezTo>
                    <a:lnTo>
                      <a:pt x="2349612" y="2506103"/>
                    </a:lnTo>
                    <a:lnTo>
                      <a:pt x="2332991" y="2528834"/>
                    </a:lnTo>
                    <a:cubicBezTo>
                      <a:pt x="2328102" y="2536411"/>
                      <a:pt x="2322235" y="2543041"/>
                      <a:pt x="2316368" y="2550618"/>
                    </a:cubicBezTo>
                    <a:cubicBezTo>
                      <a:pt x="2307569" y="2561036"/>
                      <a:pt x="2301702" y="2582820"/>
                      <a:pt x="2307569" y="2594186"/>
                    </a:cubicBezTo>
                    <a:cubicBezTo>
                      <a:pt x="2310502" y="2599869"/>
                      <a:pt x="2317346" y="2600816"/>
                      <a:pt x="2328102" y="2597027"/>
                    </a:cubicBezTo>
                    <a:cubicBezTo>
                      <a:pt x="2330057" y="2596080"/>
                      <a:pt x="2332991" y="2595133"/>
                      <a:pt x="2335924" y="2592292"/>
                    </a:cubicBezTo>
                    <a:lnTo>
                      <a:pt x="2344723" y="2585662"/>
                    </a:lnTo>
                    <a:lnTo>
                      <a:pt x="2344723" y="2596080"/>
                    </a:lnTo>
                    <a:cubicBezTo>
                      <a:pt x="2345701" y="2624494"/>
                      <a:pt x="2356456" y="2648173"/>
                      <a:pt x="2372100" y="2655749"/>
                    </a:cubicBezTo>
                    <a:cubicBezTo>
                      <a:pt x="2385788" y="2662379"/>
                      <a:pt x="2394588" y="2657644"/>
                      <a:pt x="2400455" y="2639648"/>
                    </a:cubicBezTo>
                    <a:lnTo>
                      <a:pt x="2404366" y="2626388"/>
                    </a:lnTo>
                    <a:lnTo>
                      <a:pt x="2410232" y="2638701"/>
                    </a:lnTo>
                    <a:cubicBezTo>
                      <a:pt x="2413166" y="2645331"/>
                      <a:pt x="2417076" y="2646278"/>
                      <a:pt x="2420010" y="2646278"/>
                    </a:cubicBezTo>
                    <a:cubicBezTo>
                      <a:pt x="2433698" y="2646278"/>
                      <a:pt x="2442498" y="2639648"/>
                      <a:pt x="2454231" y="2632071"/>
                    </a:cubicBezTo>
                    <a:cubicBezTo>
                      <a:pt x="2455209" y="2631124"/>
                      <a:pt x="2457164" y="2629230"/>
                      <a:pt x="2459119" y="2626388"/>
                    </a:cubicBezTo>
                    <a:lnTo>
                      <a:pt x="2467919" y="2632071"/>
                    </a:lnTo>
                    <a:cubicBezTo>
                      <a:pt x="2466941" y="2633018"/>
                      <a:pt x="2465963" y="2634912"/>
                      <a:pt x="2464008" y="2637754"/>
                    </a:cubicBezTo>
                    <a:lnTo>
                      <a:pt x="2463030" y="2639648"/>
                    </a:lnTo>
                    <a:cubicBezTo>
                      <a:pt x="2460097" y="2644384"/>
                      <a:pt x="2456186" y="2649119"/>
                      <a:pt x="2454231" y="2653855"/>
                    </a:cubicBezTo>
                    <a:cubicBezTo>
                      <a:pt x="2445431" y="2669956"/>
                      <a:pt x="2447387" y="2674692"/>
                      <a:pt x="2448364" y="2675639"/>
                    </a:cubicBezTo>
                    <a:cubicBezTo>
                      <a:pt x="2449342" y="2676586"/>
                      <a:pt x="2451298" y="2676586"/>
                      <a:pt x="2453253" y="2676586"/>
                    </a:cubicBezTo>
                    <a:cubicBezTo>
                      <a:pt x="2464008" y="2676586"/>
                      <a:pt x="2486497" y="2667115"/>
                      <a:pt x="2512895" y="2651961"/>
                    </a:cubicBezTo>
                    <a:lnTo>
                      <a:pt x="2546138" y="2632071"/>
                    </a:lnTo>
                    <a:lnTo>
                      <a:pt x="2519740" y="2659538"/>
                    </a:lnTo>
                    <a:cubicBezTo>
                      <a:pt x="2494318" y="2686057"/>
                      <a:pt x="2485519" y="2708789"/>
                      <a:pt x="2492363" y="2731520"/>
                    </a:cubicBezTo>
                    <a:cubicBezTo>
                      <a:pt x="2494318" y="2740044"/>
                      <a:pt x="2499207" y="2740991"/>
                      <a:pt x="2503118" y="2740991"/>
                    </a:cubicBezTo>
                    <a:cubicBezTo>
                      <a:pt x="2518762" y="2740991"/>
                      <a:pt x="2547116" y="2717313"/>
                      <a:pt x="2554938" y="2706894"/>
                    </a:cubicBezTo>
                    <a:cubicBezTo>
                      <a:pt x="2556894" y="2705000"/>
                      <a:pt x="2559827" y="2698370"/>
                      <a:pt x="2562761" y="2687952"/>
                    </a:cubicBezTo>
                    <a:cubicBezTo>
                      <a:pt x="2563738" y="2685110"/>
                      <a:pt x="2564716" y="2682269"/>
                      <a:pt x="2568627" y="2682269"/>
                    </a:cubicBezTo>
                    <a:lnTo>
                      <a:pt x="2571560" y="2682269"/>
                    </a:lnTo>
                    <a:lnTo>
                      <a:pt x="2573516" y="2684163"/>
                    </a:lnTo>
                    <a:cubicBezTo>
                      <a:pt x="2575471" y="2686057"/>
                      <a:pt x="2574493" y="2687005"/>
                      <a:pt x="2573516" y="2693635"/>
                    </a:cubicBezTo>
                    <a:cubicBezTo>
                      <a:pt x="2571560" y="2702159"/>
                      <a:pt x="2569605" y="2710683"/>
                      <a:pt x="2569605" y="2718260"/>
                    </a:cubicBezTo>
                    <a:lnTo>
                      <a:pt x="2569605" y="2719207"/>
                    </a:lnTo>
                    <a:cubicBezTo>
                      <a:pt x="2568627" y="2732467"/>
                      <a:pt x="2568627" y="2746674"/>
                      <a:pt x="2579382" y="2752356"/>
                    </a:cubicBezTo>
                    <a:cubicBezTo>
                      <a:pt x="2581337" y="2753303"/>
                      <a:pt x="2584271" y="2754251"/>
                      <a:pt x="2587204" y="2754251"/>
                    </a:cubicBezTo>
                    <a:cubicBezTo>
                      <a:pt x="2602848" y="2754251"/>
                      <a:pt x="2623380" y="2733414"/>
                      <a:pt x="2645869" y="2695529"/>
                    </a:cubicBezTo>
                    <a:lnTo>
                      <a:pt x="2656624" y="2677533"/>
                    </a:lnTo>
                    <a:lnTo>
                      <a:pt x="2656624" y="2698370"/>
                    </a:lnTo>
                    <a:cubicBezTo>
                      <a:pt x="2655646" y="2727731"/>
                      <a:pt x="2661512" y="2740044"/>
                      <a:pt x="2666401" y="2744780"/>
                    </a:cubicBezTo>
                    <a:lnTo>
                      <a:pt x="2668356" y="2747621"/>
                    </a:lnTo>
                    <a:lnTo>
                      <a:pt x="2667379" y="2750462"/>
                    </a:lnTo>
                    <a:cubicBezTo>
                      <a:pt x="2662490" y="2763722"/>
                      <a:pt x="2661512" y="2774140"/>
                      <a:pt x="2664446" y="2778876"/>
                    </a:cubicBezTo>
                    <a:cubicBezTo>
                      <a:pt x="2670312" y="2787400"/>
                      <a:pt x="2694756" y="2782665"/>
                      <a:pt x="2718222" y="2768458"/>
                    </a:cubicBezTo>
                    <a:lnTo>
                      <a:pt x="2719200" y="2767511"/>
                    </a:lnTo>
                    <a:cubicBezTo>
                      <a:pt x="2721155" y="2764669"/>
                      <a:pt x="2723111" y="2762775"/>
                      <a:pt x="2725066" y="2760881"/>
                    </a:cubicBezTo>
                    <a:cubicBezTo>
                      <a:pt x="2728977" y="2756145"/>
                      <a:pt x="2731910" y="2752356"/>
                      <a:pt x="2735821" y="2748568"/>
                    </a:cubicBezTo>
                    <a:cubicBezTo>
                      <a:pt x="2737777" y="2746674"/>
                      <a:pt x="2739732" y="2745726"/>
                      <a:pt x="2742665" y="2745726"/>
                    </a:cubicBezTo>
                    <a:cubicBezTo>
                      <a:pt x="2746576" y="2745726"/>
                      <a:pt x="2750487" y="2748568"/>
                      <a:pt x="2751465" y="2752356"/>
                    </a:cubicBezTo>
                    <a:cubicBezTo>
                      <a:pt x="2754399" y="2774140"/>
                      <a:pt x="2771020" y="2794030"/>
                      <a:pt x="2792531" y="2804449"/>
                    </a:cubicBezTo>
                    <a:cubicBezTo>
                      <a:pt x="2801330" y="2808237"/>
                      <a:pt x="2808174" y="2809184"/>
                      <a:pt x="2813063" y="2807290"/>
                    </a:cubicBezTo>
                    <a:cubicBezTo>
                      <a:pt x="2815996" y="2805396"/>
                      <a:pt x="2818929" y="2799713"/>
                      <a:pt x="2811108" y="2778876"/>
                    </a:cubicBezTo>
                    <a:cubicBezTo>
                      <a:pt x="2810130" y="2776034"/>
                      <a:pt x="2810130" y="2773193"/>
                      <a:pt x="2812085" y="2770352"/>
                    </a:cubicBezTo>
                    <a:cubicBezTo>
                      <a:pt x="2815018" y="2765617"/>
                      <a:pt x="2822840" y="2765617"/>
                      <a:pt x="2825773" y="2770352"/>
                    </a:cubicBezTo>
                    <a:cubicBezTo>
                      <a:pt x="2836529" y="2784559"/>
                      <a:pt x="2863905" y="2804449"/>
                      <a:pt x="2882483" y="2804449"/>
                    </a:cubicBezTo>
                    <a:cubicBezTo>
                      <a:pt x="2889327" y="2804449"/>
                      <a:pt x="2897149" y="2802555"/>
                      <a:pt x="2899104" y="2783612"/>
                    </a:cubicBezTo>
                    <a:cubicBezTo>
                      <a:pt x="2901060" y="2761828"/>
                      <a:pt x="2894216" y="2738150"/>
                      <a:pt x="2888349" y="2716366"/>
                    </a:cubicBezTo>
                    <a:cubicBezTo>
                      <a:pt x="2886394" y="2708789"/>
                      <a:pt x="2883461" y="2701211"/>
                      <a:pt x="2881505" y="2693635"/>
                    </a:cubicBezTo>
                    <a:cubicBezTo>
                      <a:pt x="2880528" y="2690793"/>
                      <a:pt x="2881505" y="2688899"/>
                      <a:pt x="2883461" y="2687005"/>
                    </a:cubicBezTo>
                    <a:cubicBezTo>
                      <a:pt x="2886394" y="2683216"/>
                      <a:pt x="2892260" y="2682269"/>
                      <a:pt x="2896171" y="2685110"/>
                    </a:cubicBezTo>
                    <a:cubicBezTo>
                      <a:pt x="2919638" y="2702159"/>
                      <a:pt x="2954836" y="2707841"/>
                      <a:pt x="2983190" y="2698370"/>
                    </a:cubicBezTo>
                    <a:cubicBezTo>
                      <a:pt x="2989057" y="2696476"/>
                      <a:pt x="3002746" y="2690793"/>
                      <a:pt x="3005679" y="2677533"/>
                    </a:cubicBezTo>
                    <a:cubicBezTo>
                      <a:pt x="3008612" y="2664274"/>
                      <a:pt x="2995902" y="2650066"/>
                      <a:pt x="2984168" y="2637754"/>
                    </a:cubicBezTo>
                    <a:cubicBezTo>
                      <a:pt x="2981235" y="2635860"/>
                      <a:pt x="2981235" y="2632071"/>
                      <a:pt x="2982213" y="2629230"/>
                    </a:cubicBezTo>
                    <a:cubicBezTo>
                      <a:pt x="2983190" y="2626388"/>
                      <a:pt x="2987102" y="2623547"/>
                      <a:pt x="2991013" y="2623547"/>
                    </a:cubicBezTo>
                    <a:lnTo>
                      <a:pt x="2991991" y="2623547"/>
                    </a:lnTo>
                    <a:lnTo>
                      <a:pt x="2993946" y="2624494"/>
                    </a:lnTo>
                    <a:cubicBezTo>
                      <a:pt x="3004701" y="2628283"/>
                      <a:pt x="3019367" y="2632071"/>
                      <a:pt x="3028167" y="2626388"/>
                    </a:cubicBezTo>
                    <a:cubicBezTo>
                      <a:pt x="3031101" y="2624494"/>
                      <a:pt x="3031101" y="2623547"/>
                      <a:pt x="3031101" y="2622600"/>
                    </a:cubicBezTo>
                    <a:cubicBezTo>
                      <a:pt x="3031101" y="2616917"/>
                      <a:pt x="3020345" y="2607446"/>
                      <a:pt x="3009590" y="2601763"/>
                    </a:cubicBezTo>
                    <a:cubicBezTo>
                      <a:pt x="3006657" y="2599869"/>
                      <a:pt x="3004701" y="2596080"/>
                      <a:pt x="3005679" y="2593239"/>
                    </a:cubicBezTo>
                    <a:cubicBezTo>
                      <a:pt x="3006657" y="2589450"/>
                      <a:pt x="3010567" y="2586609"/>
                      <a:pt x="3014478" y="2586609"/>
                    </a:cubicBezTo>
                    <a:cubicBezTo>
                      <a:pt x="3040878" y="2585662"/>
                      <a:pt x="3068255" y="2576191"/>
                      <a:pt x="3089765" y="2561036"/>
                    </a:cubicBezTo>
                    <a:cubicBezTo>
                      <a:pt x="3097587" y="2555354"/>
                      <a:pt x="3106387" y="2546829"/>
                      <a:pt x="3105409" y="2536411"/>
                    </a:cubicBezTo>
                    <a:cubicBezTo>
                      <a:pt x="3104431" y="2524099"/>
                      <a:pt x="3082921" y="2515574"/>
                      <a:pt x="3072166" y="2511786"/>
                    </a:cubicBezTo>
                    <a:cubicBezTo>
                      <a:pt x="3068255" y="2509891"/>
                      <a:pt x="3066299" y="2507050"/>
                      <a:pt x="3066299" y="2502315"/>
                    </a:cubicBezTo>
                    <a:cubicBezTo>
                      <a:pt x="3066299" y="2498526"/>
                      <a:pt x="3069232" y="2495685"/>
                      <a:pt x="3073144" y="2494737"/>
                    </a:cubicBezTo>
                    <a:cubicBezTo>
                      <a:pt x="3100520" y="2490002"/>
                      <a:pt x="3129852" y="2472006"/>
                      <a:pt x="3151363" y="2455905"/>
                    </a:cubicBezTo>
                    <a:cubicBezTo>
                      <a:pt x="3162118" y="2448328"/>
                      <a:pt x="3173851" y="2438857"/>
                      <a:pt x="3179717" y="2428438"/>
                    </a:cubicBezTo>
                    <a:cubicBezTo>
                      <a:pt x="3181673" y="2425597"/>
                      <a:pt x="3180695" y="2423703"/>
                      <a:pt x="3180695" y="2423703"/>
                    </a:cubicBezTo>
                    <a:cubicBezTo>
                      <a:pt x="3179717" y="2421808"/>
                      <a:pt x="3174828" y="2418020"/>
                      <a:pt x="3157229" y="2416126"/>
                    </a:cubicBezTo>
                    <a:cubicBezTo>
                      <a:pt x="3152341" y="2415179"/>
                      <a:pt x="3149408" y="2411390"/>
                      <a:pt x="3149408" y="2406654"/>
                    </a:cubicBezTo>
                    <a:cubicBezTo>
                      <a:pt x="3149408" y="2401919"/>
                      <a:pt x="3153319" y="2399078"/>
                      <a:pt x="3158207" y="2399078"/>
                    </a:cubicBezTo>
                    <a:lnTo>
                      <a:pt x="3159185" y="2399078"/>
                    </a:lnTo>
                    <a:cubicBezTo>
                      <a:pt x="3173851" y="2401919"/>
                      <a:pt x="3185584" y="2396236"/>
                      <a:pt x="3191451" y="2384870"/>
                    </a:cubicBezTo>
                    <a:cubicBezTo>
                      <a:pt x="3196339" y="2375399"/>
                      <a:pt x="3194384" y="2364034"/>
                      <a:pt x="3187540" y="2354562"/>
                    </a:cubicBezTo>
                    <a:cubicBezTo>
                      <a:pt x="3185584" y="2351721"/>
                      <a:pt x="3185584" y="2348880"/>
                      <a:pt x="3186562" y="2346038"/>
                    </a:cubicBezTo>
                    <a:cubicBezTo>
                      <a:pt x="3189495" y="2340356"/>
                      <a:pt x="3197317" y="2339408"/>
                      <a:pt x="3201228" y="2344144"/>
                    </a:cubicBezTo>
                    <a:lnTo>
                      <a:pt x="3202206" y="2346038"/>
                    </a:lnTo>
                    <a:cubicBezTo>
                      <a:pt x="3214916" y="2363087"/>
                      <a:pt x="3219805" y="2364034"/>
                      <a:pt x="3220783" y="2364034"/>
                    </a:cubicBezTo>
                    <a:cubicBezTo>
                      <a:pt x="3223716" y="2358351"/>
                      <a:pt x="3223716" y="2347932"/>
                      <a:pt x="3223716" y="2340356"/>
                    </a:cubicBezTo>
                    <a:lnTo>
                      <a:pt x="3223716" y="2335620"/>
                    </a:lnTo>
                    <a:cubicBezTo>
                      <a:pt x="3223716" y="2326149"/>
                      <a:pt x="3222738" y="2316677"/>
                      <a:pt x="3221760" y="2308153"/>
                    </a:cubicBezTo>
                    <a:cubicBezTo>
                      <a:pt x="3220783" y="2294893"/>
                      <a:pt x="3218827" y="2280686"/>
                      <a:pt x="3219805" y="2267427"/>
                    </a:cubicBezTo>
                    <a:cubicBezTo>
                      <a:pt x="3219805" y="2261744"/>
                      <a:pt x="3228605" y="2257955"/>
                      <a:pt x="3233494" y="2260797"/>
                    </a:cubicBezTo>
                    <a:cubicBezTo>
                      <a:pt x="3237405" y="2263638"/>
                      <a:pt x="3241315" y="2266479"/>
                      <a:pt x="3245226" y="2269321"/>
                    </a:cubicBezTo>
                    <a:cubicBezTo>
                      <a:pt x="3253048" y="2275004"/>
                      <a:pt x="3259892" y="2280686"/>
                      <a:pt x="3267715" y="2284475"/>
                    </a:cubicBezTo>
                    <a:cubicBezTo>
                      <a:pt x="3274559" y="2287316"/>
                      <a:pt x="3279447" y="2287316"/>
                      <a:pt x="3282381" y="2283528"/>
                    </a:cubicBezTo>
                    <a:cubicBezTo>
                      <a:pt x="3286292" y="2278792"/>
                      <a:pt x="3287269" y="2271215"/>
                      <a:pt x="3285314" y="2264585"/>
                    </a:cubicBezTo>
                    <a:cubicBezTo>
                      <a:pt x="3279447" y="2242801"/>
                      <a:pt x="3259892" y="2219123"/>
                      <a:pt x="3244249" y="2207757"/>
                    </a:cubicBezTo>
                    <a:cubicBezTo>
                      <a:pt x="3241315" y="2205863"/>
                      <a:pt x="3240338" y="2202075"/>
                      <a:pt x="3241315" y="2198286"/>
                    </a:cubicBezTo>
                    <a:cubicBezTo>
                      <a:pt x="3243271" y="2193550"/>
                      <a:pt x="3249137" y="2190709"/>
                      <a:pt x="3254026" y="2193550"/>
                    </a:cubicBezTo>
                    <a:cubicBezTo>
                      <a:pt x="3258914" y="2196392"/>
                      <a:pt x="3266737" y="2201128"/>
                      <a:pt x="3274559" y="2201128"/>
                    </a:cubicBezTo>
                    <a:cubicBezTo>
                      <a:pt x="3279447" y="2201128"/>
                      <a:pt x="3283358" y="2200180"/>
                      <a:pt x="3286292" y="2197339"/>
                    </a:cubicBezTo>
                    <a:cubicBezTo>
                      <a:pt x="3294113" y="2191656"/>
                      <a:pt x="3292158" y="2177449"/>
                      <a:pt x="3289225" y="2168925"/>
                    </a:cubicBezTo>
                    <a:cubicBezTo>
                      <a:pt x="3282381" y="2151877"/>
                      <a:pt x="3261848" y="2139564"/>
                      <a:pt x="3248159" y="2130093"/>
                    </a:cubicBezTo>
                    <a:cubicBezTo>
                      <a:pt x="3230560" y="2118727"/>
                      <a:pt x="3211983" y="2110203"/>
                      <a:pt x="3193406" y="2101679"/>
                    </a:cubicBezTo>
                    <a:cubicBezTo>
                      <a:pt x="3179717" y="2095049"/>
                      <a:pt x="3165051" y="2088419"/>
                      <a:pt x="3151363" y="2080842"/>
                    </a:cubicBezTo>
                    <a:lnTo>
                      <a:pt x="3149408" y="2079895"/>
                    </a:lnTo>
                    <a:lnTo>
                      <a:pt x="3148430" y="2078001"/>
                    </a:lnTo>
                    <a:cubicBezTo>
                      <a:pt x="3147452" y="2075159"/>
                      <a:pt x="3146474" y="2072318"/>
                      <a:pt x="3144519" y="2069477"/>
                    </a:cubicBezTo>
                    <a:lnTo>
                      <a:pt x="3141585" y="2062847"/>
                    </a:lnTo>
                    <a:lnTo>
                      <a:pt x="3150385" y="2061899"/>
                    </a:lnTo>
                    <a:cubicBezTo>
                      <a:pt x="3151363" y="2061899"/>
                      <a:pt x="3152341" y="2061899"/>
                      <a:pt x="3153319" y="2062847"/>
                    </a:cubicBezTo>
                    <a:cubicBezTo>
                      <a:pt x="3165051" y="2067582"/>
                      <a:pt x="3179717" y="2068529"/>
                      <a:pt x="3195362" y="2066635"/>
                    </a:cubicBezTo>
                    <a:cubicBezTo>
                      <a:pt x="3206116" y="2064741"/>
                      <a:pt x="3215894" y="2059058"/>
                      <a:pt x="3217849" y="2052428"/>
                    </a:cubicBezTo>
                    <a:cubicBezTo>
                      <a:pt x="3219805" y="2048640"/>
                      <a:pt x="3218827" y="2043904"/>
                      <a:pt x="3214916" y="2039169"/>
                    </a:cubicBezTo>
                    <a:cubicBezTo>
                      <a:pt x="3210027" y="2033486"/>
                      <a:pt x="3202206" y="2028750"/>
                      <a:pt x="3190473" y="2024015"/>
                    </a:cubicBezTo>
                    <a:lnTo>
                      <a:pt x="3178739" y="2020226"/>
                    </a:lnTo>
                    <a:lnTo>
                      <a:pt x="3189495" y="2014543"/>
                    </a:lnTo>
                    <a:cubicBezTo>
                      <a:pt x="3192428" y="2012649"/>
                      <a:pt x="3195362" y="2010754"/>
                      <a:pt x="3198295" y="2007913"/>
                    </a:cubicBezTo>
                    <a:cubicBezTo>
                      <a:pt x="3210027" y="1994653"/>
                      <a:pt x="3207094" y="1975711"/>
                      <a:pt x="3188517" y="1950138"/>
                    </a:cubicBezTo>
                    <a:lnTo>
                      <a:pt x="3186562" y="1947297"/>
                    </a:lnTo>
                    <a:lnTo>
                      <a:pt x="3188517" y="1944456"/>
                    </a:lnTo>
                    <a:cubicBezTo>
                      <a:pt x="3199272" y="1930249"/>
                      <a:pt x="3206116" y="1916042"/>
                      <a:pt x="3210027" y="1902782"/>
                    </a:cubicBezTo>
                    <a:cubicBezTo>
                      <a:pt x="3211983" y="1896152"/>
                      <a:pt x="3211983" y="1889522"/>
                      <a:pt x="3210027" y="1884787"/>
                    </a:cubicBezTo>
                    <a:lnTo>
                      <a:pt x="3208072" y="1880051"/>
                    </a:lnTo>
                    <a:lnTo>
                      <a:pt x="3216871" y="1875315"/>
                    </a:lnTo>
                    <a:lnTo>
                      <a:pt x="3219805" y="1877209"/>
                    </a:lnTo>
                    <a:cubicBezTo>
                      <a:pt x="3247182" y="1893311"/>
                      <a:pt x="3265759" y="1896152"/>
                      <a:pt x="3274559" y="1883839"/>
                    </a:cubicBezTo>
                    <a:cubicBezTo>
                      <a:pt x="3284336" y="1869632"/>
                      <a:pt x="3282381" y="1838377"/>
                      <a:pt x="3269670" y="1802386"/>
                    </a:cubicBezTo>
                    <a:lnTo>
                      <a:pt x="3270648" y="1795757"/>
                    </a:lnTo>
                    <a:cubicBezTo>
                      <a:pt x="3267715" y="1791968"/>
                      <a:pt x="3264781" y="1788179"/>
                      <a:pt x="3260870" y="1784391"/>
                    </a:cubicBezTo>
                    <a:cubicBezTo>
                      <a:pt x="3255003" y="1777761"/>
                      <a:pt x="3249137" y="1770184"/>
                      <a:pt x="3244249" y="1763554"/>
                    </a:cubicBezTo>
                    <a:cubicBezTo>
                      <a:pt x="3241315" y="1760713"/>
                      <a:pt x="3241315" y="1755977"/>
                      <a:pt x="3243271" y="1752188"/>
                    </a:cubicBezTo>
                    <a:cubicBezTo>
                      <a:pt x="3245226" y="1748400"/>
                      <a:pt x="3248159" y="1746506"/>
                      <a:pt x="3252070" y="1746506"/>
                    </a:cubicBezTo>
                    <a:cubicBezTo>
                      <a:pt x="3254026" y="1746506"/>
                      <a:pt x="3255981" y="1746506"/>
                      <a:pt x="3257937" y="1746506"/>
                    </a:cubicBezTo>
                    <a:cubicBezTo>
                      <a:pt x="3293136" y="1746506"/>
                      <a:pt x="3327357" y="1729457"/>
                      <a:pt x="3351801" y="1700096"/>
                    </a:cubicBezTo>
                    <a:cubicBezTo>
                      <a:pt x="3358645" y="1691572"/>
                      <a:pt x="3365489" y="1679259"/>
                      <a:pt x="3363533" y="1667894"/>
                    </a:cubicBezTo>
                    <a:cubicBezTo>
                      <a:pt x="3361578" y="1661264"/>
                      <a:pt x="3353756" y="1657475"/>
                      <a:pt x="3339090" y="1657475"/>
                    </a:cubicBezTo>
                    <a:cubicBezTo>
                      <a:pt x="3329312" y="1657475"/>
                      <a:pt x="3320513" y="1658423"/>
                      <a:pt x="3314646" y="1659370"/>
                    </a:cubicBezTo>
                    <a:lnTo>
                      <a:pt x="3312691" y="1659370"/>
                    </a:lnTo>
                    <a:cubicBezTo>
                      <a:pt x="3307802" y="1659370"/>
                      <a:pt x="3302913" y="1655581"/>
                      <a:pt x="3301936" y="1650846"/>
                    </a:cubicBezTo>
                    <a:cubicBezTo>
                      <a:pt x="3300958" y="1646110"/>
                      <a:pt x="3302913" y="1642321"/>
                      <a:pt x="3307802" y="1639480"/>
                    </a:cubicBezTo>
                    <a:cubicBezTo>
                      <a:pt x="3335179" y="1626220"/>
                      <a:pt x="3385044" y="1585494"/>
                      <a:pt x="3383089" y="1555186"/>
                    </a:cubicBezTo>
                    <a:cubicBezTo>
                      <a:pt x="3382111" y="1542873"/>
                      <a:pt x="3372333" y="1533402"/>
                      <a:pt x="3352778" y="1527719"/>
                    </a:cubicBezTo>
                    <a:cubicBezTo>
                      <a:pt x="3336156" y="1522983"/>
                      <a:pt x="3317580" y="1520142"/>
                      <a:pt x="3294113" y="1520142"/>
                    </a:cubicBezTo>
                    <a:cubicBezTo>
                      <a:pt x="3276514" y="1520142"/>
                      <a:pt x="3257937" y="1521089"/>
                      <a:pt x="3240338" y="1522983"/>
                    </a:cubicBezTo>
                    <a:cubicBezTo>
                      <a:pt x="3227627" y="1523930"/>
                      <a:pt x="3213938" y="1524878"/>
                      <a:pt x="3201228" y="1525825"/>
                    </a:cubicBezTo>
                    <a:lnTo>
                      <a:pt x="3201228" y="1525825"/>
                    </a:lnTo>
                    <a:cubicBezTo>
                      <a:pt x="3196339" y="1525825"/>
                      <a:pt x="3192428" y="1522983"/>
                      <a:pt x="3191451" y="1519195"/>
                    </a:cubicBezTo>
                    <a:cubicBezTo>
                      <a:pt x="3189495" y="1515406"/>
                      <a:pt x="3190473" y="1510671"/>
                      <a:pt x="3194384" y="1507829"/>
                    </a:cubicBezTo>
                    <a:cubicBezTo>
                      <a:pt x="3230560" y="1476574"/>
                      <a:pt x="3250115" y="1426376"/>
                      <a:pt x="3243271" y="1379020"/>
                    </a:cubicBezTo>
                    <a:cubicBezTo>
                      <a:pt x="3242293" y="1368601"/>
                      <a:pt x="3236427" y="1344923"/>
                      <a:pt x="3214916" y="1335452"/>
                    </a:cubicBezTo>
                    <a:cubicBezTo>
                      <a:pt x="3210027" y="1333558"/>
                      <a:pt x="3205139" y="1332610"/>
                      <a:pt x="3199272" y="1332610"/>
                    </a:cubicBezTo>
                    <a:cubicBezTo>
                      <a:pt x="3177762" y="1332610"/>
                      <a:pt x="3153319" y="1348712"/>
                      <a:pt x="3141585" y="1356288"/>
                    </a:cubicBezTo>
                    <a:cubicBezTo>
                      <a:pt x="3136696" y="1359130"/>
                      <a:pt x="3129852" y="1357236"/>
                      <a:pt x="3126919" y="1352500"/>
                    </a:cubicBezTo>
                    <a:cubicBezTo>
                      <a:pt x="3124964" y="1348712"/>
                      <a:pt x="3124964" y="1344923"/>
                      <a:pt x="3126919" y="1342082"/>
                    </a:cubicBezTo>
                    <a:cubicBezTo>
                      <a:pt x="3138652" y="1325033"/>
                      <a:pt x="3149408" y="1305144"/>
                      <a:pt x="3141585" y="1288095"/>
                    </a:cubicBezTo>
                    <a:cubicBezTo>
                      <a:pt x="3138652" y="1282413"/>
                      <a:pt x="3135719" y="1281466"/>
                      <a:pt x="3132785" y="1281466"/>
                    </a:cubicBezTo>
                    <a:cubicBezTo>
                      <a:pt x="3121053" y="1281466"/>
                      <a:pt x="3101498" y="1297567"/>
                      <a:pt x="3090743" y="1307985"/>
                    </a:cubicBezTo>
                    <a:cubicBezTo>
                      <a:pt x="3086832" y="1312721"/>
                      <a:pt x="3079010" y="1311774"/>
                      <a:pt x="3075099" y="1307038"/>
                    </a:cubicBezTo>
                    <a:cubicBezTo>
                      <a:pt x="3073144" y="1304196"/>
                      <a:pt x="3072166" y="1301355"/>
                      <a:pt x="3072166" y="1297567"/>
                    </a:cubicBezTo>
                    <a:cubicBezTo>
                      <a:pt x="3079988" y="1256840"/>
                      <a:pt x="3073144" y="1211378"/>
                      <a:pt x="3055544" y="1174440"/>
                    </a:cubicBezTo>
                    <a:cubicBezTo>
                      <a:pt x="3048700" y="1160233"/>
                      <a:pt x="3036967" y="1143184"/>
                      <a:pt x="3018389" y="1141291"/>
                    </a:cubicBezTo>
                    <a:cubicBezTo>
                      <a:pt x="2995902" y="1139396"/>
                      <a:pt x="2975369" y="1168757"/>
                      <a:pt x="2965591" y="1184858"/>
                    </a:cubicBezTo>
                    <a:cubicBezTo>
                      <a:pt x="2961680" y="1190541"/>
                      <a:pt x="2952881" y="1190541"/>
                      <a:pt x="2948970" y="1185805"/>
                    </a:cubicBezTo>
                    <a:cubicBezTo>
                      <a:pt x="2947014" y="1183911"/>
                      <a:pt x="2946036" y="1181070"/>
                      <a:pt x="2946036" y="1178229"/>
                    </a:cubicBezTo>
                    <a:cubicBezTo>
                      <a:pt x="2947014" y="1159286"/>
                      <a:pt x="2943103" y="1137502"/>
                      <a:pt x="2935281" y="1112876"/>
                    </a:cubicBezTo>
                    <a:lnTo>
                      <a:pt x="2935281" y="1111929"/>
                    </a:lnTo>
                    <a:cubicBezTo>
                      <a:pt x="2935281" y="1103405"/>
                      <a:pt x="2934303" y="1094881"/>
                      <a:pt x="2933326" y="1086357"/>
                    </a:cubicBezTo>
                    <a:cubicBezTo>
                      <a:pt x="2932348" y="1073097"/>
                      <a:pt x="2930392" y="1058890"/>
                      <a:pt x="2931370" y="1045630"/>
                    </a:cubicBezTo>
                    <a:cubicBezTo>
                      <a:pt x="2931370" y="1039947"/>
                      <a:pt x="2940170" y="1036159"/>
                      <a:pt x="2945058" y="1039000"/>
                    </a:cubicBezTo>
                    <a:cubicBezTo>
                      <a:pt x="2948970" y="1041842"/>
                      <a:pt x="2952881" y="1044683"/>
                      <a:pt x="2956792" y="1047525"/>
                    </a:cubicBezTo>
                    <a:cubicBezTo>
                      <a:pt x="2964614" y="1053208"/>
                      <a:pt x="2971458" y="1058890"/>
                      <a:pt x="2979279" y="1062679"/>
                    </a:cubicBezTo>
                    <a:cubicBezTo>
                      <a:pt x="2986124" y="1065520"/>
                      <a:pt x="2991013" y="1065520"/>
                      <a:pt x="2993946" y="1061732"/>
                    </a:cubicBezTo>
                    <a:cubicBezTo>
                      <a:pt x="2997857" y="1056996"/>
                      <a:pt x="2998835" y="1049419"/>
                      <a:pt x="2996879" y="1042789"/>
                    </a:cubicBezTo>
                    <a:cubicBezTo>
                      <a:pt x="2991013" y="1021005"/>
                      <a:pt x="2971458" y="998274"/>
                      <a:pt x="2955814" y="985961"/>
                    </a:cubicBezTo>
                    <a:cubicBezTo>
                      <a:pt x="2952881" y="984067"/>
                      <a:pt x="2951903" y="980279"/>
                      <a:pt x="2952881" y="976490"/>
                    </a:cubicBezTo>
                    <a:cubicBezTo>
                      <a:pt x="2954836" y="971754"/>
                      <a:pt x="2961680" y="968913"/>
                      <a:pt x="2965591" y="971754"/>
                    </a:cubicBezTo>
                    <a:cubicBezTo>
                      <a:pt x="2970480" y="974596"/>
                      <a:pt x="2978302" y="979331"/>
                      <a:pt x="2987102" y="979331"/>
                    </a:cubicBezTo>
                    <a:cubicBezTo>
                      <a:pt x="2991991" y="979331"/>
                      <a:pt x="2995902" y="978384"/>
                      <a:pt x="2998835" y="975543"/>
                    </a:cubicBezTo>
                    <a:cubicBezTo>
                      <a:pt x="3006657" y="969860"/>
                      <a:pt x="3004701" y="955653"/>
                      <a:pt x="3001768" y="947129"/>
                    </a:cubicBezTo>
                    <a:cubicBezTo>
                      <a:pt x="2994924" y="930080"/>
                      <a:pt x="2975369" y="916821"/>
                      <a:pt x="2960703" y="908297"/>
                    </a:cubicBezTo>
                    <a:cubicBezTo>
                      <a:pt x="2943103" y="896931"/>
                      <a:pt x="2924526" y="888407"/>
                      <a:pt x="2905949" y="879883"/>
                    </a:cubicBezTo>
                    <a:cubicBezTo>
                      <a:pt x="2890305" y="872306"/>
                      <a:pt x="2873684" y="864729"/>
                      <a:pt x="2858039" y="855258"/>
                    </a:cubicBezTo>
                    <a:cubicBezTo>
                      <a:pt x="2855106" y="853363"/>
                      <a:pt x="2853151" y="849575"/>
                      <a:pt x="2854128" y="845786"/>
                    </a:cubicBezTo>
                    <a:cubicBezTo>
                      <a:pt x="2855106" y="841051"/>
                      <a:pt x="2860972" y="838209"/>
                      <a:pt x="2865861" y="840104"/>
                    </a:cubicBezTo>
                    <a:cubicBezTo>
                      <a:pt x="2877595" y="844839"/>
                      <a:pt x="2892260" y="845786"/>
                      <a:pt x="2907904" y="843892"/>
                    </a:cubicBezTo>
                    <a:cubicBezTo>
                      <a:pt x="2918660" y="842945"/>
                      <a:pt x="2928437" y="836315"/>
                      <a:pt x="2931370" y="829685"/>
                    </a:cubicBezTo>
                    <a:cubicBezTo>
                      <a:pt x="2933326" y="825896"/>
                      <a:pt x="2932348" y="821161"/>
                      <a:pt x="2928437" y="816425"/>
                    </a:cubicBezTo>
                    <a:cubicBezTo>
                      <a:pt x="2917682" y="804113"/>
                      <a:pt x="2898127" y="799377"/>
                      <a:pt x="2879550" y="794641"/>
                    </a:cubicBezTo>
                    <a:cubicBezTo>
                      <a:pt x="2870750" y="792747"/>
                      <a:pt x="2861950" y="790853"/>
                      <a:pt x="2854128" y="788011"/>
                    </a:cubicBezTo>
                    <a:cubicBezTo>
                      <a:pt x="2851195" y="787064"/>
                      <a:pt x="2849240" y="784223"/>
                      <a:pt x="2848262" y="781381"/>
                    </a:cubicBezTo>
                    <a:cubicBezTo>
                      <a:pt x="2847284" y="778540"/>
                      <a:pt x="2849240" y="775699"/>
                      <a:pt x="2851195" y="773804"/>
                    </a:cubicBezTo>
                    <a:cubicBezTo>
                      <a:pt x="2878572" y="752021"/>
                      <a:pt x="2912793" y="717924"/>
                      <a:pt x="2923548" y="680039"/>
                    </a:cubicBezTo>
                    <a:cubicBezTo>
                      <a:pt x="2924526" y="675303"/>
                      <a:pt x="2927459" y="662990"/>
                      <a:pt x="2917682" y="654466"/>
                    </a:cubicBezTo>
                    <a:cubicBezTo>
                      <a:pt x="2910838" y="648783"/>
                      <a:pt x="2899104" y="655413"/>
                      <a:pt x="2891283" y="661096"/>
                    </a:cubicBezTo>
                    <a:cubicBezTo>
                      <a:pt x="2883461" y="666779"/>
                      <a:pt x="2876617" y="673409"/>
                      <a:pt x="2868794" y="680039"/>
                    </a:cubicBezTo>
                    <a:cubicBezTo>
                      <a:pt x="2860972" y="687616"/>
                      <a:pt x="2853151" y="695193"/>
                      <a:pt x="2844351" y="700875"/>
                    </a:cubicBezTo>
                    <a:cubicBezTo>
                      <a:pt x="2840440" y="703717"/>
                      <a:pt x="2834574" y="702770"/>
                      <a:pt x="2831640" y="698981"/>
                    </a:cubicBezTo>
                    <a:cubicBezTo>
                      <a:pt x="2829685" y="697087"/>
                      <a:pt x="2829685" y="694246"/>
                      <a:pt x="2830663" y="691404"/>
                    </a:cubicBezTo>
                    <a:cubicBezTo>
                      <a:pt x="2832618" y="685721"/>
                      <a:pt x="2834574" y="679092"/>
                      <a:pt x="2836529" y="673409"/>
                    </a:cubicBezTo>
                    <a:cubicBezTo>
                      <a:pt x="2842396" y="655413"/>
                      <a:pt x="2848262" y="637418"/>
                      <a:pt x="2850217" y="619422"/>
                    </a:cubicBezTo>
                    <a:cubicBezTo>
                      <a:pt x="2851195" y="610898"/>
                      <a:pt x="2849240" y="591956"/>
                      <a:pt x="2844351" y="586273"/>
                    </a:cubicBezTo>
                    <a:cubicBezTo>
                      <a:pt x="2842396" y="583431"/>
                      <a:pt x="2841418" y="584379"/>
                      <a:pt x="2839462" y="585326"/>
                    </a:cubicBezTo>
                    <a:cubicBezTo>
                      <a:pt x="2830663" y="589114"/>
                      <a:pt x="2821863" y="596691"/>
                      <a:pt x="2815018" y="604268"/>
                    </a:cubicBezTo>
                    <a:cubicBezTo>
                      <a:pt x="2811108" y="608057"/>
                      <a:pt x="2808174" y="611846"/>
                      <a:pt x="2804264" y="614687"/>
                    </a:cubicBezTo>
                    <a:cubicBezTo>
                      <a:pt x="2800353" y="617528"/>
                      <a:pt x="2795464" y="617528"/>
                      <a:pt x="2792531" y="613739"/>
                    </a:cubicBezTo>
                    <a:cubicBezTo>
                      <a:pt x="2790575" y="611846"/>
                      <a:pt x="2789597" y="609951"/>
                      <a:pt x="2789597" y="607110"/>
                    </a:cubicBezTo>
                    <a:cubicBezTo>
                      <a:pt x="2789597" y="602374"/>
                      <a:pt x="2790575" y="596691"/>
                      <a:pt x="2791553" y="590061"/>
                    </a:cubicBezTo>
                    <a:cubicBezTo>
                      <a:pt x="2793508" y="572066"/>
                      <a:pt x="2796442" y="551229"/>
                      <a:pt x="2783730" y="542705"/>
                    </a:cubicBezTo>
                    <a:cubicBezTo>
                      <a:pt x="2770042" y="563542"/>
                      <a:pt x="2762221" y="590061"/>
                      <a:pt x="2759287" y="619422"/>
                    </a:cubicBezTo>
                    <a:lnTo>
                      <a:pt x="2757332" y="644048"/>
                    </a:lnTo>
                    <a:lnTo>
                      <a:pt x="2748532" y="621317"/>
                    </a:lnTo>
                    <a:cubicBezTo>
                      <a:pt x="2744621" y="611846"/>
                      <a:pt x="2740710" y="601427"/>
                      <a:pt x="2733866" y="591009"/>
                    </a:cubicBezTo>
                    <a:cubicBezTo>
                      <a:pt x="2733866" y="594797"/>
                      <a:pt x="2733866" y="599533"/>
                      <a:pt x="2733866" y="603321"/>
                    </a:cubicBezTo>
                    <a:cubicBezTo>
                      <a:pt x="2733866" y="613739"/>
                      <a:pt x="2733866" y="624158"/>
                      <a:pt x="2730933" y="634576"/>
                    </a:cubicBezTo>
                    <a:cubicBezTo>
                      <a:pt x="2729955" y="638365"/>
                      <a:pt x="2727022" y="640259"/>
                      <a:pt x="2723111" y="640259"/>
                    </a:cubicBezTo>
                    <a:cubicBezTo>
                      <a:pt x="2719200" y="640259"/>
                      <a:pt x="2715289" y="637418"/>
                      <a:pt x="2714311" y="633629"/>
                    </a:cubicBezTo>
                    <a:cubicBezTo>
                      <a:pt x="2713333" y="630788"/>
                      <a:pt x="2712355" y="627000"/>
                      <a:pt x="2711378" y="624158"/>
                    </a:cubicBezTo>
                    <a:cubicBezTo>
                      <a:pt x="2707466" y="609004"/>
                      <a:pt x="2703555" y="593850"/>
                      <a:pt x="2693778" y="583431"/>
                    </a:cubicBezTo>
                    <a:cubicBezTo>
                      <a:pt x="2690845" y="592903"/>
                      <a:pt x="2688890" y="602374"/>
                      <a:pt x="2686934" y="612792"/>
                    </a:cubicBezTo>
                    <a:cubicBezTo>
                      <a:pt x="2684979" y="620370"/>
                      <a:pt x="2684001" y="627947"/>
                      <a:pt x="2682046" y="636471"/>
                    </a:cubicBezTo>
                    <a:cubicBezTo>
                      <a:pt x="2681068" y="640259"/>
                      <a:pt x="2678135" y="642154"/>
                      <a:pt x="2673246" y="642154"/>
                    </a:cubicBezTo>
                    <a:cubicBezTo>
                      <a:pt x="2669334" y="642154"/>
                      <a:pt x="2666401" y="640259"/>
                      <a:pt x="2665423" y="637418"/>
                    </a:cubicBezTo>
                    <a:cubicBezTo>
                      <a:pt x="2662490" y="630788"/>
                      <a:pt x="2660535" y="624158"/>
                      <a:pt x="2658579" y="616581"/>
                    </a:cubicBezTo>
                    <a:cubicBezTo>
                      <a:pt x="2646847" y="594797"/>
                      <a:pt x="2635114" y="585326"/>
                      <a:pt x="2624358" y="588167"/>
                    </a:cubicBezTo>
                    <a:lnTo>
                      <a:pt x="2615559" y="591009"/>
                    </a:lnTo>
                    <a:lnTo>
                      <a:pt x="2617514" y="582484"/>
                    </a:lnTo>
                    <a:cubicBezTo>
                      <a:pt x="2621425" y="562595"/>
                      <a:pt x="2622403" y="547441"/>
                      <a:pt x="2619469" y="538917"/>
                    </a:cubicBezTo>
                    <a:cubicBezTo>
                      <a:pt x="2600893" y="552176"/>
                      <a:pt x="2587204" y="569225"/>
                      <a:pt x="2573516" y="586273"/>
                    </a:cubicBezTo>
                    <a:cubicBezTo>
                      <a:pt x="2570582" y="589114"/>
                      <a:pt x="2568627" y="592903"/>
                      <a:pt x="2565694" y="595744"/>
                    </a:cubicBezTo>
                    <a:lnTo>
                      <a:pt x="2538317" y="628893"/>
                    </a:lnTo>
                    <a:lnTo>
                      <a:pt x="2555916" y="590061"/>
                    </a:lnTo>
                    <a:cubicBezTo>
                      <a:pt x="2575471" y="547441"/>
                      <a:pt x="2581337" y="519974"/>
                      <a:pt x="2575471" y="505767"/>
                    </a:cubicBezTo>
                    <a:cubicBezTo>
                      <a:pt x="2573516" y="501979"/>
                      <a:pt x="2570582" y="499137"/>
                      <a:pt x="2565694" y="498190"/>
                    </a:cubicBezTo>
                    <a:cubicBezTo>
                      <a:pt x="2552983" y="494401"/>
                      <a:pt x="2537339" y="501979"/>
                      <a:pt x="2526584" y="517133"/>
                    </a:cubicBezTo>
                    <a:lnTo>
                      <a:pt x="2521695" y="524709"/>
                    </a:lnTo>
                    <a:lnTo>
                      <a:pt x="2516806" y="517133"/>
                    </a:lnTo>
                    <a:cubicBezTo>
                      <a:pt x="2514851" y="513344"/>
                      <a:pt x="2512895" y="510502"/>
                      <a:pt x="2509962" y="507661"/>
                    </a:cubicBezTo>
                    <a:cubicBezTo>
                      <a:pt x="2497251" y="491560"/>
                      <a:pt x="2460097" y="451780"/>
                      <a:pt x="2439565" y="451780"/>
                    </a:cubicBezTo>
                    <a:cubicBezTo>
                      <a:pt x="2438587" y="451780"/>
                      <a:pt x="2437609" y="451780"/>
                      <a:pt x="2436631" y="451780"/>
                    </a:cubicBezTo>
                    <a:cubicBezTo>
                      <a:pt x="2431742" y="452728"/>
                      <a:pt x="2428809" y="454622"/>
                      <a:pt x="2426854" y="458410"/>
                    </a:cubicBezTo>
                    <a:cubicBezTo>
                      <a:pt x="2423920" y="463146"/>
                      <a:pt x="2422943" y="474512"/>
                      <a:pt x="2431742" y="497243"/>
                    </a:cubicBezTo>
                    <a:lnTo>
                      <a:pt x="2442498" y="524709"/>
                    </a:lnTo>
                    <a:lnTo>
                      <a:pt x="2421965" y="501979"/>
                    </a:lnTo>
                    <a:cubicBezTo>
                      <a:pt x="2409255" y="487771"/>
                      <a:pt x="2395566" y="474512"/>
                      <a:pt x="2380900" y="460305"/>
                    </a:cubicBezTo>
                    <a:lnTo>
                      <a:pt x="2377967" y="457463"/>
                    </a:lnTo>
                    <a:cubicBezTo>
                      <a:pt x="2369167" y="448939"/>
                      <a:pt x="2346679" y="429050"/>
                      <a:pt x="2335924" y="435679"/>
                    </a:cubicBezTo>
                    <a:cubicBezTo>
                      <a:pt x="2322235" y="444204"/>
                      <a:pt x="2329080" y="466935"/>
                      <a:pt x="2333968" y="482089"/>
                    </a:cubicBezTo>
                    <a:cubicBezTo>
                      <a:pt x="2334946" y="485877"/>
                      <a:pt x="2335924" y="489666"/>
                      <a:pt x="2336901" y="492507"/>
                    </a:cubicBezTo>
                    <a:cubicBezTo>
                      <a:pt x="2338857" y="501979"/>
                      <a:pt x="2341790" y="512397"/>
                      <a:pt x="2345701" y="521868"/>
                    </a:cubicBezTo>
                    <a:lnTo>
                      <a:pt x="2354500" y="543652"/>
                    </a:lnTo>
                    <a:lnTo>
                      <a:pt x="2336901" y="528498"/>
                    </a:lnTo>
                    <a:cubicBezTo>
                      <a:pt x="2320280" y="514291"/>
                      <a:pt x="2306591" y="505767"/>
                      <a:pt x="2290948" y="499137"/>
                    </a:cubicBezTo>
                    <a:cubicBezTo>
                      <a:pt x="2288014" y="498190"/>
                      <a:pt x="2284103" y="496296"/>
                      <a:pt x="2280192" y="494401"/>
                    </a:cubicBezTo>
                    <a:cubicBezTo>
                      <a:pt x="2269437" y="489666"/>
                      <a:pt x="2255749" y="483036"/>
                      <a:pt x="2241082" y="478300"/>
                    </a:cubicBezTo>
                    <a:lnTo>
                      <a:pt x="2233260" y="476406"/>
                    </a:lnTo>
                    <a:lnTo>
                      <a:pt x="2238149" y="469776"/>
                    </a:lnTo>
                    <a:cubicBezTo>
                      <a:pt x="2256726" y="445151"/>
                      <a:pt x="2269437" y="421472"/>
                      <a:pt x="2276281" y="397794"/>
                    </a:cubicBezTo>
                    <a:cubicBezTo>
                      <a:pt x="2279214" y="389270"/>
                      <a:pt x="2283126" y="368433"/>
                      <a:pt x="2266504" y="354226"/>
                    </a:cubicBezTo>
                    <a:cubicBezTo>
                      <a:pt x="2262593" y="351385"/>
                      <a:pt x="2258682" y="349491"/>
                      <a:pt x="2254771" y="349491"/>
                    </a:cubicBezTo>
                    <a:cubicBezTo>
                      <a:pt x="2244016" y="349491"/>
                      <a:pt x="2230327" y="357068"/>
                      <a:pt x="2220550" y="363697"/>
                    </a:cubicBezTo>
                    <a:cubicBezTo>
                      <a:pt x="2207839" y="372222"/>
                      <a:pt x="2196106" y="383587"/>
                      <a:pt x="2185351" y="394006"/>
                    </a:cubicBezTo>
                    <a:cubicBezTo>
                      <a:pt x="2173618" y="405371"/>
                      <a:pt x="2160907" y="417684"/>
                      <a:pt x="2146241" y="427155"/>
                    </a:cubicBezTo>
                    <a:cubicBezTo>
                      <a:pt x="2141352" y="429997"/>
                      <a:pt x="2134508" y="429050"/>
                      <a:pt x="2131575" y="425261"/>
                    </a:cubicBezTo>
                    <a:cubicBezTo>
                      <a:pt x="2129620" y="422420"/>
                      <a:pt x="2128642" y="419578"/>
                      <a:pt x="2129620" y="415789"/>
                    </a:cubicBezTo>
                    <a:cubicBezTo>
                      <a:pt x="2132553" y="406318"/>
                      <a:pt x="2135486" y="396847"/>
                      <a:pt x="2138419" y="387376"/>
                    </a:cubicBezTo>
                    <a:cubicBezTo>
                      <a:pt x="2147219" y="358962"/>
                      <a:pt x="2156996" y="330548"/>
                      <a:pt x="2159929" y="301187"/>
                    </a:cubicBezTo>
                    <a:cubicBezTo>
                      <a:pt x="2160907" y="289822"/>
                      <a:pt x="2159929" y="257619"/>
                      <a:pt x="2149174" y="246254"/>
                    </a:cubicBezTo>
                    <a:cubicBezTo>
                      <a:pt x="2146241" y="242465"/>
                      <a:pt x="2142330" y="242465"/>
                      <a:pt x="2137442" y="244359"/>
                    </a:cubicBezTo>
                    <a:cubicBezTo>
                      <a:pt x="2122775" y="250042"/>
                      <a:pt x="2110064" y="263302"/>
                      <a:pt x="2097354" y="274668"/>
                    </a:cubicBezTo>
                    <a:cubicBezTo>
                      <a:pt x="2091488" y="280350"/>
                      <a:pt x="2085621" y="286033"/>
                      <a:pt x="2079754" y="290769"/>
                    </a:cubicBezTo>
                    <a:cubicBezTo>
                      <a:pt x="2075843" y="294557"/>
                      <a:pt x="2068999" y="293610"/>
                      <a:pt x="2065088" y="289822"/>
                    </a:cubicBezTo>
                    <a:cubicBezTo>
                      <a:pt x="2063133" y="287927"/>
                      <a:pt x="2062155" y="285086"/>
                      <a:pt x="2062155" y="282244"/>
                    </a:cubicBezTo>
                    <a:cubicBezTo>
                      <a:pt x="2062155" y="274668"/>
                      <a:pt x="2063133" y="265196"/>
                      <a:pt x="2064111" y="256672"/>
                    </a:cubicBezTo>
                    <a:cubicBezTo>
                      <a:pt x="2068021" y="225417"/>
                      <a:pt x="2071932" y="191320"/>
                      <a:pt x="2047489" y="177113"/>
                    </a:cubicBezTo>
                    <a:cubicBezTo>
                      <a:pt x="2025001" y="211210"/>
                      <a:pt x="2010335" y="253831"/>
                      <a:pt x="2006423" y="302134"/>
                    </a:cubicBezTo>
                    <a:lnTo>
                      <a:pt x="2004468" y="326760"/>
                    </a:lnTo>
                    <a:lnTo>
                      <a:pt x="1995668" y="304029"/>
                    </a:lnTo>
                    <a:cubicBezTo>
                      <a:pt x="1989802" y="289822"/>
                      <a:pt x="1981980" y="269932"/>
                      <a:pt x="1970247" y="251936"/>
                    </a:cubicBezTo>
                    <a:cubicBezTo>
                      <a:pt x="1969269" y="250989"/>
                      <a:pt x="1968291" y="249095"/>
                      <a:pt x="1967314" y="248148"/>
                    </a:cubicBezTo>
                    <a:cubicBezTo>
                      <a:pt x="1966336" y="257619"/>
                      <a:pt x="1966336" y="267090"/>
                      <a:pt x="1966336" y="276562"/>
                    </a:cubicBezTo>
                    <a:cubicBezTo>
                      <a:pt x="1966336" y="292663"/>
                      <a:pt x="1966336" y="309711"/>
                      <a:pt x="1961447" y="325813"/>
                    </a:cubicBezTo>
                    <a:cubicBezTo>
                      <a:pt x="1960469" y="330548"/>
                      <a:pt x="1956558" y="333389"/>
                      <a:pt x="1951670" y="333389"/>
                    </a:cubicBezTo>
                    <a:cubicBezTo>
                      <a:pt x="1946781" y="333389"/>
                      <a:pt x="1941893" y="329601"/>
                      <a:pt x="1939937" y="325813"/>
                    </a:cubicBezTo>
                    <a:cubicBezTo>
                      <a:pt x="1938959" y="321077"/>
                      <a:pt x="1937004" y="316341"/>
                      <a:pt x="1936026" y="310659"/>
                    </a:cubicBezTo>
                    <a:cubicBezTo>
                      <a:pt x="1929182" y="285086"/>
                      <a:pt x="1921359" y="258566"/>
                      <a:pt x="1902783" y="241518"/>
                    </a:cubicBezTo>
                    <a:cubicBezTo>
                      <a:pt x="1896916" y="257619"/>
                      <a:pt x="1893005" y="274668"/>
                      <a:pt x="1889094" y="292663"/>
                    </a:cubicBezTo>
                    <a:cubicBezTo>
                      <a:pt x="1886161" y="304976"/>
                      <a:pt x="1884205" y="317288"/>
                      <a:pt x="1880294" y="329601"/>
                    </a:cubicBezTo>
                    <a:cubicBezTo>
                      <a:pt x="1879316" y="333389"/>
                      <a:pt x="1875406" y="337178"/>
                      <a:pt x="1870517" y="337178"/>
                    </a:cubicBezTo>
                    <a:cubicBezTo>
                      <a:pt x="1865628" y="337178"/>
                      <a:pt x="1861717" y="334337"/>
                      <a:pt x="1860740" y="330548"/>
                    </a:cubicBezTo>
                    <a:cubicBezTo>
                      <a:pt x="1856829" y="320130"/>
                      <a:pt x="1853896" y="309711"/>
                      <a:pt x="1849984" y="298346"/>
                    </a:cubicBezTo>
                    <a:cubicBezTo>
                      <a:pt x="1830429" y="263302"/>
                      <a:pt x="1809897" y="247201"/>
                      <a:pt x="1792297" y="251936"/>
                    </a:cubicBezTo>
                    <a:lnTo>
                      <a:pt x="1783498" y="254778"/>
                    </a:lnTo>
                    <a:lnTo>
                      <a:pt x="1785453" y="246254"/>
                    </a:lnTo>
                    <a:cubicBezTo>
                      <a:pt x="1789364" y="225417"/>
                      <a:pt x="1795231" y="195109"/>
                      <a:pt x="1788386" y="175219"/>
                    </a:cubicBezTo>
                    <a:cubicBezTo>
                      <a:pt x="1787409" y="173325"/>
                      <a:pt x="1784476" y="172377"/>
                      <a:pt x="1782520" y="174272"/>
                    </a:cubicBezTo>
                    <a:cubicBezTo>
                      <a:pt x="1753188" y="195109"/>
                      <a:pt x="1730699" y="222575"/>
                      <a:pt x="1709189" y="250042"/>
                    </a:cubicBezTo>
                    <a:cubicBezTo>
                      <a:pt x="1705278" y="254778"/>
                      <a:pt x="1700390" y="260460"/>
                      <a:pt x="1696479" y="265196"/>
                    </a:cubicBezTo>
                    <a:lnTo>
                      <a:pt x="1669102" y="298346"/>
                    </a:lnTo>
                    <a:lnTo>
                      <a:pt x="1686701" y="259513"/>
                    </a:lnTo>
                    <a:cubicBezTo>
                      <a:pt x="1717011" y="192267"/>
                      <a:pt x="1727766" y="146805"/>
                      <a:pt x="1717011" y="124074"/>
                    </a:cubicBezTo>
                    <a:cubicBezTo>
                      <a:pt x="1714078" y="116497"/>
                      <a:pt x="1708211" y="111761"/>
                      <a:pt x="1700390" y="109867"/>
                    </a:cubicBezTo>
                    <a:cubicBezTo>
                      <a:pt x="1677901" y="103237"/>
                      <a:pt x="1652480" y="115550"/>
                      <a:pt x="1634880" y="140175"/>
                    </a:cubicBezTo>
                    <a:lnTo>
                      <a:pt x="1629992" y="147752"/>
                    </a:lnTo>
                    <a:lnTo>
                      <a:pt x="1625103" y="140175"/>
                    </a:lnTo>
                    <a:cubicBezTo>
                      <a:pt x="1622170" y="134492"/>
                      <a:pt x="1618259" y="129757"/>
                      <a:pt x="1614348" y="124074"/>
                    </a:cubicBezTo>
                    <a:cubicBezTo>
                      <a:pt x="1594793" y="97555"/>
                      <a:pt x="1534173" y="35044"/>
                      <a:pt x="1500930" y="35044"/>
                    </a:cubicBezTo>
                    <a:cubicBezTo>
                      <a:pt x="1498974" y="35044"/>
                      <a:pt x="1497996" y="35044"/>
                      <a:pt x="1496041" y="35044"/>
                    </a:cubicBezTo>
                    <a:cubicBezTo>
                      <a:pt x="1487241" y="36938"/>
                      <a:pt x="1482352" y="40727"/>
                      <a:pt x="1478441" y="46409"/>
                    </a:cubicBezTo>
                    <a:cubicBezTo>
                      <a:pt x="1471597" y="58722"/>
                      <a:pt x="1473553" y="80506"/>
                      <a:pt x="1485285" y="110814"/>
                    </a:cubicBezTo>
                    <a:lnTo>
                      <a:pt x="1496041" y="138281"/>
                    </a:lnTo>
                    <a:lnTo>
                      <a:pt x="1475508" y="115550"/>
                    </a:lnTo>
                    <a:cubicBezTo>
                      <a:pt x="1455953" y="93766"/>
                      <a:pt x="1434443" y="71982"/>
                      <a:pt x="1409999" y="49251"/>
                    </a:cubicBezTo>
                    <a:lnTo>
                      <a:pt x="1406088" y="45462"/>
                    </a:lnTo>
                    <a:cubicBezTo>
                      <a:pt x="1393378" y="33150"/>
                      <a:pt x="1366978" y="7577"/>
                      <a:pt x="1346446" y="7577"/>
                    </a:cubicBezTo>
                    <a:cubicBezTo>
                      <a:pt x="1342535" y="7577"/>
                      <a:pt x="1339601" y="8524"/>
                      <a:pt x="1336668" y="10418"/>
                    </a:cubicBezTo>
                    <a:cubicBezTo>
                      <a:pt x="1314180" y="24626"/>
                      <a:pt x="1324935" y="62510"/>
                      <a:pt x="1331779" y="88083"/>
                    </a:cubicBezTo>
                    <a:cubicBezTo>
                      <a:pt x="1333735" y="94713"/>
                      <a:pt x="1335690" y="100396"/>
                      <a:pt x="1335690" y="104184"/>
                    </a:cubicBezTo>
                    <a:cubicBezTo>
                      <a:pt x="1338624" y="120285"/>
                      <a:pt x="1343513" y="135439"/>
                      <a:pt x="1350357" y="150594"/>
                    </a:cubicBezTo>
                    <a:lnTo>
                      <a:pt x="1359156" y="172377"/>
                    </a:lnTo>
                    <a:lnTo>
                      <a:pt x="1341557" y="157223"/>
                    </a:lnTo>
                    <a:cubicBezTo>
                      <a:pt x="1316136" y="134492"/>
                      <a:pt x="1292669" y="120285"/>
                      <a:pt x="1269204" y="109867"/>
                    </a:cubicBezTo>
                    <a:cubicBezTo>
                      <a:pt x="1264315" y="107973"/>
                      <a:pt x="1258448" y="105131"/>
                      <a:pt x="1251604" y="102290"/>
                    </a:cubicBezTo>
                    <a:cubicBezTo>
                      <a:pt x="1225206" y="89977"/>
                      <a:pt x="1186096" y="71982"/>
                      <a:pt x="1154808" y="71982"/>
                    </a:cubicBezTo>
                    <a:cubicBezTo>
                      <a:pt x="1141119" y="71982"/>
                      <a:pt x="1130364" y="75771"/>
                      <a:pt x="1122542" y="82400"/>
                    </a:cubicBezTo>
                    <a:cubicBezTo>
                      <a:pt x="1096143" y="107973"/>
                      <a:pt x="1111787" y="160065"/>
                      <a:pt x="1122542" y="194162"/>
                    </a:cubicBezTo>
                    <a:cubicBezTo>
                      <a:pt x="1124498" y="199844"/>
                      <a:pt x="1126453" y="206474"/>
                      <a:pt x="1127431" y="211210"/>
                    </a:cubicBezTo>
                    <a:cubicBezTo>
                      <a:pt x="1128408" y="214998"/>
                      <a:pt x="1129386" y="218787"/>
                      <a:pt x="1131342" y="222575"/>
                    </a:cubicBezTo>
                    <a:cubicBezTo>
                      <a:pt x="1132319" y="224470"/>
                      <a:pt x="1132319" y="226364"/>
                      <a:pt x="1133297" y="228258"/>
                    </a:cubicBezTo>
                    <a:lnTo>
                      <a:pt x="1137208" y="240571"/>
                    </a:lnTo>
                    <a:lnTo>
                      <a:pt x="1112765" y="228258"/>
                    </a:lnTo>
                    <a:cubicBezTo>
                      <a:pt x="1106898" y="225417"/>
                      <a:pt x="1102009" y="222575"/>
                      <a:pt x="1096143" y="219734"/>
                    </a:cubicBezTo>
                    <a:cubicBezTo>
                      <a:pt x="1091254" y="217840"/>
                      <a:pt x="1087343" y="219734"/>
                      <a:pt x="1082455" y="225417"/>
                    </a:cubicBezTo>
                    <a:cubicBezTo>
                      <a:pt x="1068766" y="242465"/>
                      <a:pt x="1073655" y="250989"/>
                      <a:pt x="1084410" y="269932"/>
                    </a:cubicBezTo>
                    <a:lnTo>
                      <a:pt x="1085388" y="271826"/>
                    </a:lnTo>
                    <a:cubicBezTo>
                      <a:pt x="1098098" y="293610"/>
                      <a:pt x="1113743" y="316341"/>
                      <a:pt x="1132319" y="338125"/>
                    </a:cubicBezTo>
                    <a:lnTo>
                      <a:pt x="1146986" y="355173"/>
                    </a:lnTo>
                    <a:lnTo>
                      <a:pt x="1126453" y="346649"/>
                    </a:lnTo>
                    <a:cubicBezTo>
                      <a:pt x="1091254" y="331495"/>
                      <a:pt x="1053122" y="318235"/>
                      <a:pt x="1008146" y="314447"/>
                    </a:cubicBezTo>
                    <a:cubicBezTo>
                      <a:pt x="1005213" y="314447"/>
                      <a:pt x="1001302" y="314447"/>
                      <a:pt x="997391" y="314447"/>
                    </a:cubicBezTo>
                    <a:cubicBezTo>
                      <a:pt x="967081" y="314447"/>
                      <a:pt x="926015" y="322024"/>
                      <a:pt x="910372" y="343808"/>
                    </a:cubicBezTo>
                    <a:cubicBezTo>
                      <a:pt x="906460" y="349491"/>
                      <a:pt x="905482" y="355173"/>
                      <a:pt x="907438" y="361803"/>
                    </a:cubicBezTo>
                    <a:cubicBezTo>
                      <a:pt x="911349" y="375063"/>
                      <a:pt x="932859" y="397794"/>
                      <a:pt x="1008146" y="427155"/>
                    </a:cubicBezTo>
                    <a:lnTo>
                      <a:pt x="1044323" y="441362"/>
                    </a:lnTo>
                    <a:lnTo>
                      <a:pt x="1005213" y="437574"/>
                    </a:lnTo>
                    <a:cubicBezTo>
                      <a:pt x="979791" y="434732"/>
                      <a:pt x="957303" y="433785"/>
                      <a:pt x="935793" y="433785"/>
                    </a:cubicBezTo>
                    <a:cubicBezTo>
                      <a:pt x="841930" y="433785"/>
                      <a:pt x="778376" y="458410"/>
                      <a:pt x="742199" y="507661"/>
                    </a:cubicBezTo>
                    <a:cubicBezTo>
                      <a:pt x="737310" y="515238"/>
                      <a:pt x="735355" y="521868"/>
                      <a:pt x="738288" y="528498"/>
                    </a:cubicBezTo>
                    <a:cubicBezTo>
                      <a:pt x="754910" y="567330"/>
                      <a:pt x="897661" y="591956"/>
                      <a:pt x="945570" y="600480"/>
                    </a:cubicBezTo>
                    <a:lnTo>
                      <a:pt x="982724" y="607110"/>
                    </a:lnTo>
                    <a:lnTo>
                      <a:pt x="945570" y="611846"/>
                    </a:lnTo>
                    <a:cubicBezTo>
                      <a:pt x="937748" y="612792"/>
                      <a:pt x="928949" y="613739"/>
                      <a:pt x="921127" y="614687"/>
                    </a:cubicBezTo>
                    <a:cubicBezTo>
                      <a:pt x="881039" y="619422"/>
                      <a:pt x="838996" y="623211"/>
                      <a:pt x="798909" y="633629"/>
                    </a:cubicBezTo>
                    <a:lnTo>
                      <a:pt x="791087" y="635524"/>
                    </a:lnTo>
                    <a:cubicBezTo>
                      <a:pt x="759799" y="643101"/>
                      <a:pt x="720689" y="651625"/>
                      <a:pt x="707978" y="679092"/>
                    </a:cubicBezTo>
                    <a:cubicBezTo>
                      <a:pt x="705045" y="685721"/>
                      <a:pt x="705045" y="692351"/>
                      <a:pt x="707978" y="697087"/>
                    </a:cubicBezTo>
                    <a:cubicBezTo>
                      <a:pt x="720689" y="719818"/>
                      <a:pt x="784242" y="728342"/>
                      <a:pt x="807708" y="732131"/>
                    </a:cubicBezTo>
                    <a:lnTo>
                      <a:pt x="844863" y="736866"/>
                    </a:lnTo>
                    <a:lnTo>
                      <a:pt x="807708" y="742549"/>
                    </a:lnTo>
                    <a:cubicBezTo>
                      <a:pt x="774465" y="747285"/>
                      <a:pt x="735355" y="757703"/>
                      <a:pt x="736333" y="778540"/>
                    </a:cubicBezTo>
                    <a:cubicBezTo>
                      <a:pt x="736333" y="799377"/>
                      <a:pt x="757844" y="813584"/>
                      <a:pt x="799887" y="821161"/>
                    </a:cubicBezTo>
                    <a:lnTo>
                      <a:pt x="817486" y="824002"/>
                    </a:lnTo>
                    <a:lnTo>
                      <a:pt x="801842" y="830632"/>
                    </a:lnTo>
                    <a:cubicBezTo>
                      <a:pt x="689401" y="880830"/>
                      <a:pt x="622914" y="949970"/>
                      <a:pt x="620959" y="1018163"/>
                    </a:cubicBezTo>
                    <a:cubicBezTo>
                      <a:pt x="619981" y="1033318"/>
                      <a:pt x="621937" y="1046578"/>
                      <a:pt x="626825" y="1057943"/>
                    </a:cubicBezTo>
                    <a:lnTo>
                      <a:pt x="630736" y="1070256"/>
                    </a:lnTo>
                    <a:lnTo>
                      <a:pt x="619003" y="1064573"/>
                    </a:lnTo>
                    <a:cubicBezTo>
                      <a:pt x="598471" y="1056049"/>
                      <a:pt x="569139" y="1043736"/>
                      <a:pt x="544695" y="1043736"/>
                    </a:cubicBezTo>
                    <a:cubicBezTo>
                      <a:pt x="531007" y="1043736"/>
                      <a:pt x="520251" y="1047525"/>
                      <a:pt x="513407" y="1054155"/>
                    </a:cubicBezTo>
                    <a:cubicBezTo>
                      <a:pt x="487008" y="1079727"/>
                      <a:pt x="502652" y="1131819"/>
                      <a:pt x="513407" y="1165916"/>
                    </a:cubicBezTo>
                    <a:cubicBezTo>
                      <a:pt x="515362" y="1171599"/>
                      <a:pt x="517318" y="1177281"/>
                      <a:pt x="518296" y="1182964"/>
                    </a:cubicBezTo>
                    <a:cubicBezTo>
                      <a:pt x="519274" y="1186753"/>
                      <a:pt x="520251" y="1190541"/>
                      <a:pt x="522207" y="1194330"/>
                    </a:cubicBezTo>
                    <a:cubicBezTo>
                      <a:pt x="523185" y="1196224"/>
                      <a:pt x="523185" y="1198118"/>
                      <a:pt x="524163" y="1200012"/>
                    </a:cubicBezTo>
                    <a:lnTo>
                      <a:pt x="528073" y="1212325"/>
                    </a:lnTo>
                    <a:lnTo>
                      <a:pt x="503629" y="1200012"/>
                    </a:lnTo>
                    <a:cubicBezTo>
                      <a:pt x="497763" y="1197171"/>
                      <a:pt x="492874" y="1194330"/>
                      <a:pt x="487008" y="1191488"/>
                    </a:cubicBezTo>
                    <a:cubicBezTo>
                      <a:pt x="482120" y="1189594"/>
                      <a:pt x="478208" y="1191488"/>
                      <a:pt x="473319" y="1197171"/>
                    </a:cubicBezTo>
                    <a:cubicBezTo>
                      <a:pt x="459631" y="1214219"/>
                      <a:pt x="464520" y="1222743"/>
                      <a:pt x="475275" y="1240739"/>
                    </a:cubicBezTo>
                    <a:lnTo>
                      <a:pt x="476253" y="1242633"/>
                    </a:lnTo>
                    <a:cubicBezTo>
                      <a:pt x="488964" y="1264417"/>
                      <a:pt x="504607" y="1287148"/>
                      <a:pt x="523185" y="1308932"/>
                    </a:cubicBezTo>
                    <a:lnTo>
                      <a:pt x="537851" y="1325980"/>
                    </a:lnTo>
                    <a:lnTo>
                      <a:pt x="516340" y="1317456"/>
                    </a:lnTo>
                    <a:cubicBezTo>
                      <a:pt x="481142" y="1303249"/>
                      <a:pt x="443010" y="1289042"/>
                      <a:pt x="398033" y="1285254"/>
                    </a:cubicBezTo>
                    <a:cubicBezTo>
                      <a:pt x="395100" y="1285254"/>
                      <a:pt x="391189" y="1285254"/>
                      <a:pt x="387278" y="1285254"/>
                    </a:cubicBezTo>
                    <a:cubicBezTo>
                      <a:pt x="356968" y="1285254"/>
                      <a:pt x="315902" y="1292831"/>
                      <a:pt x="300259" y="1314615"/>
                    </a:cubicBezTo>
                    <a:cubicBezTo>
                      <a:pt x="296348" y="1320298"/>
                      <a:pt x="295370" y="1325980"/>
                      <a:pt x="297325" y="1332610"/>
                    </a:cubicBezTo>
                    <a:cubicBezTo>
                      <a:pt x="301236" y="1345870"/>
                      <a:pt x="322747" y="1368601"/>
                      <a:pt x="398033" y="1397962"/>
                    </a:cubicBezTo>
                    <a:lnTo>
                      <a:pt x="434209" y="1412169"/>
                    </a:lnTo>
                    <a:lnTo>
                      <a:pt x="395100" y="1408381"/>
                    </a:lnTo>
                    <a:cubicBezTo>
                      <a:pt x="369679" y="1405539"/>
                      <a:pt x="347190" y="1404592"/>
                      <a:pt x="325680" y="1404592"/>
                    </a:cubicBezTo>
                    <a:cubicBezTo>
                      <a:pt x="231816" y="1404592"/>
                      <a:pt x="168263" y="1429217"/>
                      <a:pt x="132087" y="1478468"/>
                    </a:cubicBezTo>
                    <a:cubicBezTo>
                      <a:pt x="127198" y="1486045"/>
                      <a:pt x="125242" y="1492675"/>
                      <a:pt x="128176" y="1499305"/>
                    </a:cubicBezTo>
                    <a:cubicBezTo>
                      <a:pt x="144797" y="1538137"/>
                      <a:pt x="287548" y="1562763"/>
                      <a:pt x="335458" y="1571287"/>
                    </a:cubicBezTo>
                    <a:lnTo>
                      <a:pt x="372612" y="1577917"/>
                    </a:lnTo>
                    <a:lnTo>
                      <a:pt x="335458" y="1581705"/>
                    </a:lnTo>
                    <a:cubicBezTo>
                      <a:pt x="326658" y="1582653"/>
                      <a:pt x="318836" y="1583600"/>
                      <a:pt x="311014" y="1584546"/>
                    </a:cubicBezTo>
                    <a:cubicBezTo>
                      <a:pt x="270926" y="1589282"/>
                      <a:pt x="228883" y="1593071"/>
                      <a:pt x="188796" y="1603489"/>
                    </a:cubicBezTo>
                    <a:lnTo>
                      <a:pt x="180974" y="1605383"/>
                    </a:lnTo>
                    <a:cubicBezTo>
                      <a:pt x="149686" y="1612961"/>
                      <a:pt x="110576" y="1621485"/>
                      <a:pt x="97866" y="1649899"/>
                    </a:cubicBezTo>
                    <a:cubicBezTo>
                      <a:pt x="94932" y="1656528"/>
                      <a:pt x="94932" y="1662211"/>
                      <a:pt x="97866" y="1667894"/>
                    </a:cubicBezTo>
                    <a:cubicBezTo>
                      <a:pt x="110576" y="1690625"/>
                      <a:pt x="174130" y="1699149"/>
                      <a:pt x="197595" y="1702938"/>
                    </a:cubicBezTo>
                    <a:lnTo>
                      <a:pt x="234749" y="1708620"/>
                    </a:lnTo>
                    <a:lnTo>
                      <a:pt x="197595" y="1714303"/>
                    </a:lnTo>
                    <a:cubicBezTo>
                      <a:pt x="164352" y="1719039"/>
                      <a:pt x="125242" y="1729457"/>
                      <a:pt x="126220" y="1750294"/>
                    </a:cubicBezTo>
                    <a:cubicBezTo>
                      <a:pt x="126220" y="1771131"/>
                      <a:pt x="147730" y="1785338"/>
                      <a:pt x="189773" y="1792915"/>
                    </a:cubicBezTo>
                    <a:lnTo>
                      <a:pt x="207373" y="1795757"/>
                    </a:lnTo>
                    <a:lnTo>
                      <a:pt x="191729" y="1803333"/>
                    </a:lnTo>
                    <a:cubicBezTo>
                      <a:pt x="79288" y="1853531"/>
                      <a:pt x="12802" y="1922672"/>
                      <a:pt x="10846" y="1990865"/>
                    </a:cubicBezTo>
                    <a:cubicBezTo>
                      <a:pt x="9869" y="2018332"/>
                      <a:pt x="16713" y="2039169"/>
                      <a:pt x="30401" y="2053375"/>
                    </a:cubicBezTo>
                    <a:cubicBezTo>
                      <a:pt x="45067" y="2067582"/>
                      <a:pt x="67555" y="2075159"/>
                      <a:pt x="97866" y="2075159"/>
                    </a:cubicBezTo>
                    <a:cubicBezTo>
                      <a:pt x="100799" y="2075159"/>
                      <a:pt x="104710" y="2075159"/>
                      <a:pt x="107643" y="2075159"/>
                    </a:cubicBezTo>
                    <a:lnTo>
                      <a:pt x="127198" y="2074212"/>
                    </a:lnTo>
                    <a:lnTo>
                      <a:pt x="111554" y="2084631"/>
                    </a:lnTo>
                    <a:cubicBezTo>
                      <a:pt x="85155" y="2102626"/>
                      <a:pt x="73422" y="2117780"/>
                      <a:pt x="77332" y="2131987"/>
                    </a:cubicBezTo>
                    <a:cubicBezTo>
                      <a:pt x="82221" y="2147141"/>
                      <a:pt x="94932" y="2154718"/>
                      <a:pt x="117420" y="2155665"/>
                    </a:cubicBezTo>
                    <a:lnTo>
                      <a:pt x="127198" y="2155665"/>
                    </a:lnTo>
                    <a:lnTo>
                      <a:pt x="122309" y="2163242"/>
                    </a:lnTo>
                    <a:cubicBezTo>
                      <a:pt x="115465" y="2175555"/>
                      <a:pt x="113509" y="2185026"/>
                      <a:pt x="116442" y="2190709"/>
                    </a:cubicBezTo>
                    <a:cubicBezTo>
                      <a:pt x="119375" y="2196392"/>
                      <a:pt x="130131" y="2197339"/>
                      <a:pt x="144797" y="2194498"/>
                    </a:cubicBezTo>
                    <a:lnTo>
                      <a:pt x="168263" y="2189762"/>
                    </a:lnTo>
                    <a:lnTo>
                      <a:pt x="149686" y="2203969"/>
                    </a:lnTo>
                    <a:cubicBezTo>
                      <a:pt x="142842" y="2209652"/>
                      <a:pt x="135020" y="2216282"/>
                      <a:pt x="128176" y="2221965"/>
                    </a:cubicBezTo>
                    <a:cubicBezTo>
                      <a:pt x="121331" y="2227647"/>
                      <a:pt x="115465" y="2232383"/>
                      <a:pt x="108621" y="2238066"/>
                    </a:cubicBezTo>
                    <a:cubicBezTo>
                      <a:pt x="87110" y="2255114"/>
                      <a:pt x="73422" y="2275004"/>
                      <a:pt x="66578" y="2299629"/>
                    </a:cubicBezTo>
                    <a:cubicBezTo>
                      <a:pt x="63644" y="2310047"/>
                      <a:pt x="63644" y="2316677"/>
                      <a:pt x="67555" y="2321413"/>
                    </a:cubicBezTo>
                    <a:cubicBezTo>
                      <a:pt x="75377" y="2330884"/>
                      <a:pt x="101776" y="2329937"/>
                      <a:pt x="141864" y="2316677"/>
                    </a:cubicBezTo>
                    <a:lnTo>
                      <a:pt x="168263" y="2308153"/>
                    </a:lnTo>
                    <a:lnTo>
                      <a:pt x="146753" y="2326149"/>
                    </a:lnTo>
                    <a:cubicBezTo>
                      <a:pt x="130131" y="2340356"/>
                      <a:pt x="121331" y="2352668"/>
                      <a:pt x="123287" y="2362140"/>
                    </a:cubicBezTo>
                    <a:cubicBezTo>
                      <a:pt x="124265" y="2368769"/>
                      <a:pt x="130131" y="2374452"/>
                      <a:pt x="140886" y="2379188"/>
                    </a:cubicBezTo>
                    <a:cubicBezTo>
                      <a:pt x="145775" y="2381082"/>
                      <a:pt x="152619" y="2382976"/>
                      <a:pt x="160441" y="2382976"/>
                    </a:cubicBezTo>
                    <a:cubicBezTo>
                      <a:pt x="189773" y="2382976"/>
                      <a:pt x="230839" y="2366875"/>
                      <a:pt x="250394" y="2357404"/>
                    </a:cubicBezTo>
                    <a:cubicBezTo>
                      <a:pt x="256260" y="2354562"/>
                      <a:pt x="261149" y="2352668"/>
                      <a:pt x="266037" y="2349827"/>
                    </a:cubicBezTo>
                    <a:lnTo>
                      <a:pt x="287548" y="2337514"/>
                    </a:lnTo>
                    <a:lnTo>
                      <a:pt x="268971" y="2362140"/>
                    </a:lnTo>
                    <a:cubicBezTo>
                      <a:pt x="261149" y="2373505"/>
                      <a:pt x="252349" y="2384870"/>
                      <a:pt x="243550" y="2395289"/>
                    </a:cubicBezTo>
                    <a:cubicBezTo>
                      <a:pt x="228883" y="2412337"/>
                      <a:pt x="220084" y="2449275"/>
                      <a:pt x="228883" y="2466324"/>
                    </a:cubicBezTo>
                    <a:cubicBezTo>
                      <a:pt x="234749" y="2477689"/>
                      <a:pt x="246483" y="2478636"/>
                      <a:pt x="265060" y="2472006"/>
                    </a:cubicBezTo>
                    <a:cubicBezTo>
                      <a:pt x="268971" y="2470112"/>
                      <a:pt x="272881" y="2468218"/>
                      <a:pt x="278748" y="2464429"/>
                    </a:cubicBezTo>
                    <a:lnTo>
                      <a:pt x="287548" y="2458747"/>
                    </a:lnTo>
                    <a:lnTo>
                      <a:pt x="287548" y="2469165"/>
                    </a:lnTo>
                    <a:cubicBezTo>
                      <a:pt x="289504" y="2504209"/>
                      <a:pt x="302214" y="2550618"/>
                      <a:pt x="332524" y="2565772"/>
                    </a:cubicBezTo>
                    <a:cubicBezTo>
                      <a:pt x="355990" y="2578085"/>
                      <a:pt x="370656" y="2568614"/>
                      <a:pt x="381411" y="2537358"/>
                    </a:cubicBezTo>
                    <a:lnTo>
                      <a:pt x="385322" y="2524099"/>
                    </a:lnTo>
                    <a:lnTo>
                      <a:pt x="391189" y="2536411"/>
                    </a:lnTo>
                    <a:cubicBezTo>
                      <a:pt x="397055" y="2548724"/>
                      <a:pt x="404878" y="2549671"/>
                      <a:pt x="409766" y="2549671"/>
                    </a:cubicBezTo>
                    <a:cubicBezTo>
                      <a:pt x="432254" y="2548724"/>
                      <a:pt x="446921" y="2539253"/>
                      <a:pt x="465497" y="2526940"/>
                    </a:cubicBezTo>
                    <a:cubicBezTo>
                      <a:pt x="467453" y="2525045"/>
                      <a:pt x="471364" y="2521257"/>
                      <a:pt x="474297" y="2516521"/>
                    </a:cubicBezTo>
                    <a:lnTo>
                      <a:pt x="483097" y="2522204"/>
                    </a:lnTo>
                    <a:cubicBezTo>
                      <a:pt x="482120" y="2524099"/>
                      <a:pt x="480164" y="2526940"/>
                      <a:pt x="477230" y="2530728"/>
                    </a:cubicBezTo>
                    <a:lnTo>
                      <a:pt x="475275" y="2534517"/>
                    </a:lnTo>
                    <a:cubicBezTo>
                      <a:pt x="470386" y="2542094"/>
                      <a:pt x="465497" y="2549671"/>
                      <a:pt x="461586" y="2557248"/>
                    </a:cubicBezTo>
                    <a:cubicBezTo>
                      <a:pt x="448876" y="2581873"/>
                      <a:pt x="449854" y="2591345"/>
                      <a:pt x="451809" y="2594186"/>
                    </a:cubicBezTo>
                    <a:cubicBezTo>
                      <a:pt x="453765" y="2597027"/>
                      <a:pt x="456698" y="2597974"/>
                      <a:pt x="462564" y="2597974"/>
                    </a:cubicBezTo>
                    <a:cubicBezTo>
                      <a:pt x="480164" y="2597974"/>
                      <a:pt x="516340" y="2583768"/>
                      <a:pt x="558384" y="2559142"/>
                    </a:cubicBezTo>
                    <a:lnTo>
                      <a:pt x="591626" y="2539253"/>
                    </a:lnTo>
                    <a:lnTo>
                      <a:pt x="565228" y="2566719"/>
                    </a:lnTo>
                    <a:cubicBezTo>
                      <a:pt x="524163" y="2610287"/>
                      <a:pt x="510473" y="2647225"/>
                      <a:pt x="521229" y="2683216"/>
                    </a:cubicBezTo>
                    <a:cubicBezTo>
                      <a:pt x="526118" y="2698370"/>
                      <a:pt x="534917" y="2700265"/>
                      <a:pt x="540784" y="2700265"/>
                    </a:cubicBezTo>
                    <a:cubicBezTo>
                      <a:pt x="567183" y="2700265"/>
                      <a:pt x="611182" y="2661432"/>
                      <a:pt x="624870" y="2645331"/>
                    </a:cubicBezTo>
                    <a:cubicBezTo>
                      <a:pt x="629758" y="2639648"/>
                      <a:pt x="635625" y="2620706"/>
                      <a:pt x="638559" y="2615023"/>
                    </a:cubicBezTo>
                    <a:cubicBezTo>
                      <a:pt x="639536" y="2611234"/>
                      <a:pt x="640514" y="2608393"/>
                      <a:pt x="645403" y="2608393"/>
                    </a:cubicBezTo>
                    <a:lnTo>
                      <a:pt x="648336" y="2608393"/>
                    </a:lnTo>
                    <a:lnTo>
                      <a:pt x="650291" y="2610287"/>
                    </a:lnTo>
                    <a:cubicBezTo>
                      <a:pt x="652247" y="2612182"/>
                      <a:pt x="652247" y="2612182"/>
                      <a:pt x="649314" y="2621653"/>
                    </a:cubicBezTo>
                    <a:cubicBezTo>
                      <a:pt x="645403" y="2634912"/>
                      <a:pt x="643447" y="2648173"/>
                      <a:pt x="643447" y="2660485"/>
                    </a:cubicBezTo>
                    <a:lnTo>
                      <a:pt x="643447" y="2662379"/>
                    </a:lnTo>
                    <a:cubicBezTo>
                      <a:pt x="642470" y="2684163"/>
                      <a:pt x="641492" y="2706894"/>
                      <a:pt x="661046" y="2717313"/>
                    </a:cubicBezTo>
                    <a:cubicBezTo>
                      <a:pt x="664957" y="2720154"/>
                      <a:pt x="669846" y="2721101"/>
                      <a:pt x="674735" y="2721101"/>
                    </a:cubicBezTo>
                    <a:cubicBezTo>
                      <a:pt x="700156" y="2721101"/>
                      <a:pt x="734377" y="2687005"/>
                      <a:pt x="769576" y="2627336"/>
                    </a:cubicBezTo>
                    <a:lnTo>
                      <a:pt x="780331" y="2609340"/>
                    </a:lnTo>
                    <a:lnTo>
                      <a:pt x="780331" y="2630177"/>
                    </a:lnTo>
                    <a:cubicBezTo>
                      <a:pt x="779353" y="2668062"/>
                      <a:pt x="785220" y="2694582"/>
                      <a:pt x="796953" y="2706894"/>
                    </a:cubicBezTo>
                    <a:lnTo>
                      <a:pt x="798909" y="2708789"/>
                    </a:lnTo>
                    <a:lnTo>
                      <a:pt x="797931" y="2711630"/>
                    </a:lnTo>
                    <a:cubicBezTo>
                      <a:pt x="789131" y="2734361"/>
                      <a:pt x="788153" y="2750462"/>
                      <a:pt x="794020" y="2759933"/>
                    </a:cubicBezTo>
                    <a:cubicBezTo>
                      <a:pt x="797931" y="2765617"/>
                      <a:pt x="804775" y="2768458"/>
                      <a:pt x="814552" y="2768458"/>
                    </a:cubicBezTo>
                    <a:cubicBezTo>
                      <a:pt x="832152" y="2768458"/>
                      <a:pt x="857573" y="2759933"/>
                      <a:pt x="882995" y="2744780"/>
                    </a:cubicBezTo>
                    <a:lnTo>
                      <a:pt x="884950" y="2742885"/>
                    </a:lnTo>
                    <a:cubicBezTo>
                      <a:pt x="887883" y="2739096"/>
                      <a:pt x="891794" y="2735309"/>
                      <a:pt x="894727" y="2731520"/>
                    </a:cubicBezTo>
                    <a:cubicBezTo>
                      <a:pt x="900594" y="2724890"/>
                      <a:pt x="906460" y="2717313"/>
                      <a:pt x="912327" y="2711630"/>
                    </a:cubicBezTo>
                    <a:cubicBezTo>
                      <a:pt x="913305" y="2709736"/>
                      <a:pt x="916238" y="2708789"/>
                      <a:pt x="920149" y="2708789"/>
                    </a:cubicBezTo>
                    <a:close/>
                    <a:moveTo>
                      <a:pt x="1684745" y="1951086"/>
                    </a:moveTo>
                    <a:cubicBezTo>
                      <a:pt x="1684745" y="1960557"/>
                      <a:pt x="1684745" y="1970028"/>
                      <a:pt x="1684745" y="1979499"/>
                    </a:cubicBezTo>
                    <a:cubicBezTo>
                      <a:pt x="1685723" y="1972870"/>
                      <a:pt x="1686701" y="1967187"/>
                      <a:pt x="1688656" y="1962451"/>
                    </a:cubicBezTo>
                    <a:cubicBezTo>
                      <a:pt x="1689634" y="1960557"/>
                      <a:pt x="1689634" y="1958662"/>
                      <a:pt x="1690612" y="1956768"/>
                    </a:cubicBezTo>
                    <a:cubicBezTo>
                      <a:pt x="1688656" y="1953927"/>
                      <a:pt x="1686701" y="1952033"/>
                      <a:pt x="1684745" y="1951086"/>
                    </a:cubicBezTo>
                    <a:close/>
                  </a:path>
                </a:pathLst>
              </a:custGeom>
              <a:solidFill>
                <a:srgbClr val="2E6431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3055999-9041-BC0E-6926-678AB19BDFDC}"/>
                </a:ext>
              </a:extLst>
            </p:cNvPr>
            <p:cNvSpPr/>
            <p:nvPr/>
          </p:nvSpPr>
          <p:spPr>
            <a:xfrm>
              <a:off x="6310218" y="-787907"/>
              <a:ext cx="3381192" cy="2808645"/>
            </a:xfrm>
            <a:custGeom>
              <a:avLst/>
              <a:gdLst>
                <a:gd name="connsiteX0" fmla="*/ 3306866 w 3381192"/>
                <a:gd name="connsiteY0" fmla="*/ 1656265 h 2808645"/>
                <a:gd name="connsiteX1" fmla="*/ 3302955 w 3381192"/>
                <a:gd name="connsiteY1" fmla="*/ 1646794 h 2808645"/>
                <a:gd name="connsiteX2" fmla="*/ 3346953 w 3381192"/>
                <a:gd name="connsiteY2" fmla="*/ 1525562 h 2808645"/>
                <a:gd name="connsiteX3" fmla="*/ 3193447 w 3381192"/>
                <a:gd name="connsiteY3" fmla="*/ 1522720 h 2808645"/>
                <a:gd name="connsiteX4" fmla="*/ 3189537 w 3381192"/>
                <a:gd name="connsiteY4" fmla="*/ 1514196 h 2808645"/>
                <a:gd name="connsiteX5" fmla="*/ 3240380 w 3381192"/>
                <a:gd name="connsiteY5" fmla="*/ 1380651 h 2808645"/>
                <a:gd name="connsiteX6" fmla="*/ 3209092 w 3381192"/>
                <a:gd name="connsiteY6" fmla="*/ 1333294 h 2808645"/>
                <a:gd name="connsiteX7" fmla="*/ 3130872 w 3381192"/>
                <a:gd name="connsiteY7" fmla="*/ 1354131 h 2808645"/>
                <a:gd name="connsiteX8" fmla="*/ 3124028 w 3381192"/>
                <a:gd name="connsiteY8" fmla="*/ 1347501 h 2808645"/>
                <a:gd name="connsiteX9" fmla="*/ 3138694 w 3381192"/>
                <a:gd name="connsiteY9" fmla="*/ 1288780 h 2808645"/>
                <a:gd name="connsiteX10" fmla="*/ 3078074 w 3381192"/>
                <a:gd name="connsiteY10" fmla="*/ 1306775 h 2808645"/>
                <a:gd name="connsiteX11" fmla="*/ 3069274 w 3381192"/>
                <a:gd name="connsiteY11" fmla="*/ 1302039 h 2808645"/>
                <a:gd name="connsiteX12" fmla="*/ 3051675 w 3381192"/>
                <a:gd name="connsiteY12" fmla="*/ 1176071 h 2808645"/>
                <a:gd name="connsiteX13" fmla="*/ 3010610 w 3381192"/>
                <a:gd name="connsiteY13" fmla="*/ 1140080 h 2808645"/>
                <a:gd name="connsiteX14" fmla="*/ 2951945 w 3381192"/>
                <a:gd name="connsiteY14" fmla="*/ 1185543 h 2808645"/>
                <a:gd name="connsiteX15" fmla="*/ 2942167 w 3381192"/>
                <a:gd name="connsiteY15" fmla="*/ 1182701 h 2808645"/>
                <a:gd name="connsiteX16" fmla="*/ 2931412 w 3381192"/>
                <a:gd name="connsiteY16" fmla="*/ 1115455 h 2808645"/>
                <a:gd name="connsiteX17" fmla="*/ 2927502 w 3381192"/>
                <a:gd name="connsiteY17" fmla="*/ 1049156 h 2808645"/>
                <a:gd name="connsiteX18" fmla="*/ 2932390 w 3381192"/>
                <a:gd name="connsiteY18" fmla="*/ 1047262 h 2808645"/>
                <a:gd name="connsiteX19" fmla="*/ 2967589 w 3381192"/>
                <a:gd name="connsiteY19" fmla="*/ 1070940 h 2808645"/>
                <a:gd name="connsiteX20" fmla="*/ 2993010 w 3381192"/>
                <a:gd name="connsiteY20" fmla="*/ 1044420 h 2808645"/>
                <a:gd name="connsiteX21" fmla="*/ 2949989 w 3381192"/>
                <a:gd name="connsiteY21" fmla="*/ 984751 h 2808645"/>
                <a:gd name="connsiteX22" fmla="*/ 2953900 w 3381192"/>
                <a:gd name="connsiteY22" fmla="*/ 980015 h 2808645"/>
                <a:gd name="connsiteX23" fmla="*/ 2993010 w 3381192"/>
                <a:gd name="connsiteY23" fmla="*/ 983804 h 2808645"/>
                <a:gd name="connsiteX24" fmla="*/ 2997899 w 3381192"/>
                <a:gd name="connsiteY24" fmla="*/ 948760 h 2808645"/>
                <a:gd name="connsiteX25" fmla="*/ 2954878 w 3381192"/>
                <a:gd name="connsiteY25" fmla="*/ 907086 h 2808645"/>
                <a:gd name="connsiteX26" fmla="*/ 2852215 w 3381192"/>
                <a:gd name="connsiteY26" fmla="*/ 854047 h 2808645"/>
                <a:gd name="connsiteX27" fmla="*/ 2855148 w 3381192"/>
                <a:gd name="connsiteY27" fmla="*/ 848365 h 2808645"/>
                <a:gd name="connsiteX28" fmla="*/ 2900124 w 3381192"/>
                <a:gd name="connsiteY28" fmla="*/ 852153 h 2808645"/>
                <a:gd name="connsiteX29" fmla="*/ 2923590 w 3381192"/>
                <a:gd name="connsiteY29" fmla="*/ 816162 h 2808645"/>
                <a:gd name="connsiteX30" fmla="*/ 2846349 w 3381192"/>
                <a:gd name="connsiteY30" fmla="*/ 785854 h 2808645"/>
                <a:gd name="connsiteX31" fmla="*/ 2845371 w 3381192"/>
                <a:gd name="connsiteY31" fmla="*/ 780171 h 2808645"/>
                <a:gd name="connsiteX32" fmla="*/ 2919679 w 3381192"/>
                <a:gd name="connsiteY32" fmla="*/ 683564 h 2808645"/>
                <a:gd name="connsiteX33" fmla="*/ 2911857 w 3381192"/>
                <a:gd name="connsiteY33" fmla="*/ 652309 h 2808645"/>
                <a:gd name="connsiteX34" fmla="*/ 2878614 w 3381192"/>
                <a:gd name="connsiteY34" fmla="*/ 658939 h 2808645"/>
                <a:gd name="connsiteX35" fmla="*/ 2831682 w 3381192"/>
                <a:gd name="connsiteY35" fmla="*/ 699665 h 2808645"/>
                <a:gd name="connsiteX36" fmla="*/ 2826793 w 3381192"/>
                <a:gd name="connsiteY36" fmla="*/ 695877 h 2808645"/>
                <a:gd name="connsiteX37" fmla="*/ 2846349 w 3381192"/>
                <a:gd name="connsiteY37" fmla="*/ 622948 h 2808645"/>
                <a:gd name="connsiteX38" fmla="*/ 2827771 w 3381192"/>
                <a:gd name="connsiteY38" fmla="*/ 583169 h 2808645"/>
                <a:gd name="connsiteX39" fmla="*/ 2790617 w 3381192"/>
                <a:gd name="connsiteY39" fmla="*/ 613477 h 2808645"/>
                <a:gd name="connsiteX40" fmla="*/ 2785728 w 3381192"/>
                <a:gd name="connsiteY40" fmla="*/ 610635 h 2808645"/>
                <a:gd name="connsiteX41" fmla="*/ 2772040 w 3381192"/>
                <a:gd name="connsiteY41" fmla="*/ 539601 h 2808645"/>
                <a:gd name="connsiteX42" fmla="*/ 2770085 w 3381192"/>
                <a:gd name="connsiteY42" fmla="*/ 542442 h 2808645"/>
                <a:gd name="connsiteX43" fmla="*/ 2743685 w 3381192"/>
                <a:gd name="connsiteY43" fmla="*/ 622948 h 2808645"/>
                <a:gd name="connsiteX44" fmla="*/ 2727064 w 3381192"/>
                <a:gd name="connsiteY44" fmla="*/ 588851 h 2808645"/>
                <a:gd name="connsiteX45" fmla="*/ 2720219 w 3381192"/>
                <a:gd name="connsiteY45" fmla="*/ 580327 h 2808645"/>
                <a:gd name="connsiteX46" fmla="*/ 2719241 w 3381192"/>
                <a:gd name="connsiteY46" fmla="*/ 583169 h 2808645"/>
                <a:gd name="connsiteX47" fmla="*/ 2715330 w 3381192"/>
                <a:gd name="connsiteY47" fmla="*/ 636208 h 2808645"/>
                <a:gd name="connsiteX48" fmla="*/ 2709464 w 3381192"/>
                <a:gd name="connsiteY48" fmla="*/ 635261 h 2808645"/>
                <a:gd name="connsiteX49" fmla="*/ 2681109 w 3381192"/>
                <a:gd name="connsiteY49" fmla="*/ 577486 h 2808645"/>
                <a:gd name="connsiteX50" fmla="*/ 2665466 w 3381192"/>
                <a:gd name="connsiteY50" fmla="*/ 637155 h 2808645"/>
                <a:gd name="connsiteX51" fmla="*/ 2659599 w 3381192"/>
                <a:gd name="connsiteY51" fmla="*/ 637155 h 2808645"/>
                <a:gd name="connsiteX52" fmla="*/ 2652755 w 3381192"/>
                <a:gd name="connsiteY52" fmla="*/ 616318 h 2808645"/>
                <a:gd name="connsiteX53" fmla="*/ 2611690 w 3381192"/>
                <a:gd name="connsiteY53" fmla="*/ 585063 h 2808645"/>
                <a:gd name="connsiteX54" fmla="*/ 2613645 w 3381192"/>
                <a:gd name="connsiteY54" fmla="*/ 538653 h 2808645"/>
                <a:gd name="connsiteX55" fmla="*/ 2604845 w 3381192"/>
                <a:gd name="connsiteY55" fmla="*/ 535812 h 2808645"/>
                <a:gd name="connsiteX56" fmla="*/ 2550092 w 3381192"/>
                <a:gd name="connsiteY56" fmla="*/ 594534 h 2808645"/>
                <a:gd name="connsiteX57" fmla="*/ 2556936 w 3381192"/>
                <a:gd name="connsiteY57" fmla="*/ 495086 h 2808645"/>
                <a:gd name="connsiteX58" fmla="*/ 2511960 w 3381192"/>
                <a:gd name="connsiteY58" fmla="*/ 515922 h 2808645"/>
                <a:gd name="connsiteX59" fmla="*/ 2505116 w 3381192"/>
                <a:gd name="connsiteY59" fmla="*/ 505504 h 2808645"/>
                <a:gd name="connsiteX60" fmla="*/ 2426896 w 3381192"/>
                <a:gd name="connsiteY60" fmla="*/ 447729 h 2808645"/>
                <a:gd name="connsiteX61" fmla="*/ 2418096 w 3381192"/>
                <a:gd name="connsiteY61" fmla="*/ 499821 h 2808645"/>
                <a:gd name="connsiteX62" fmla="*/ 2377031 w 3381192"/>
                <a:gd name="connsiteY62" fmla="*/ 457200 h 2808645"/>
                <a:gd name="connsiteX63" fmla="*/ 2326188 w 3381192"/>
                <a:gd name="connsiteY63" fmla="*/ 432575 h 2808645"/>
                <a:gd name="connsiteX64" fmla="*/ 2324232 w 3381192"/>
                <a:gd name="connsiteY64" fmla="*/ 495086 h 2808645"/>
                <a:gd name="connsiteX65" fmla="*/ 2334010 w 3381192"/>
                <a:gd name="connsiteY65" fmla="*/ 525394 h 2808645"/>
                <a:gd name="connsiteX66" fmla="*/ 2287078 w 3381192"/>
                <a:gd name="connsiteY66" fmla="*/ 495086 h 2808645"/>
                <a:gd name="connsiteX67" fmla="*/ 2236236 w 3381192"/>
                <a:gd name="connsiteY67" fmla="*/ 474249 h 2808645"/>
                <a:gd name="connsiteX68" fmla="*/ 2275345 w 3381192"/>
                <a:gd name="connsiteY68" fmla="*/ 401320 h 2808645"/>
                <a:gd name="connsiteX69" fmla="*/ 2263613 w 3381192"/>
                <a:gd name="connsiteY69" fmla="*/ 352069 h 2808645"/>
                <a:gd name="connsiteX70" fmla="*/ 2210814 w 3381192"/>
                <a:gd name="connsiteY70" fmla="*/ 361540 h 2808645"/>
                <a:gd name="connsiteX71" fmla="*/ 2136506 w 3381192"/>
                <a:gd name="connsiteY71" fmla="*/ 424998 h 2808645"/>
                <a:gd name="connsiteX72" fmla="*/ 2128683 w 3381192"/>
                <a:gd name="connsiteY72" fmla="*/ 419315 h 2808645"/>
                <a:gd name="connsiteX73" fmla="*/ 2159971 w 3381192"/>
                <a:gd name="connsiteY73" fmla="*/ 303765 h 2808645"/>
                <a:gd name="connsiteX74" fmla="*/ 2129661 w 3381192"/>
                <a:gd name="connsiteY74" fmla="*/ 241255 h 2808645"/>
                <a:gd name="connsiteX75" fmla="*/ 2070997 w 3381192"/>
                <a:gd name="connsiteY75" fmla="*/ 288611 h 2808645"/>
                <a:gd name="connsiteX76" fmla="*/ 2062197 w 3381192"/>
                <a:gd name="connsiteY76" fmla="*/ 283876 h 2808645"/>
                <a:gd name="connsiteX77" fmla="*/ 2040687 w 3381192"/>
                <a:gd name="connsiteY77" fmla="*/ 171168 h 2808645"/>
                <a:gd name="connsiteX78" fmla="*/ 2037753 w 3381192"/>
                <a:gd name="connsiteY78" fmla="*/ 174956 h 2808645"/>
                <a:gd name="connsiteX79" fmla="*/ 1995710 w 3381192"/>
                <a:gd name="connsiteY79" fmla="*/ 301871 h 2808645"/>
                <a:gd name="connsiteX80" fmla="*/ 1969311 w 3381192"/>
                <a:gd name="connsiteY80" fmla="*/ 248832 h 2808645"/>
                <a:gd name="connsiteX81" fmla="*/ 1957578 w 3381192"/>
                <a:gd name="connsiteY81" fmla="*/ 234625 h 2808645"/>
                <a:gd name="connsiteX82" fmla="*/ 1956601 w 3381192"/>
                <a:gd name="connsiteY82" fmla="*/ 239361 h 2808645"/>
                <a:gd name="connsiteX83" fmla="*/ 1949757 w 3381192"/>
                <a:gd name="connsiteY83" fmla="*/ 323655 h 2808645"/>
                <a:gd name="connsiteX84" fmla="*/ 1939979 w 3381192"/>
                <a:gd name="connsiteY84" fmla="*/ 322708 h 2808645"/>
                <a:gd name="connsiteX85" fmla="*/ 1895002 w 3381192"/>
                <a:gd name="connsiteY85" fmla="*/ 231784 h 2808645"/>
                <a:gd name="connsiteX86" fmla="*/ 1870559 w 3381192"/>
                <a:gd name="connsiteY86" fmla="*/ 326497 h 2808645"/>
                <a:gd name="connsiteX87" fmla="*/ 1860781 w 3381192"/>
                <a:gd name="connsiteY87" fmla="*/ 326497 h 2808645"/>
                <a:gd name="connsiteX88" fmla="*/ 1850026 w 3381192"/>
                <a:gd name="connsiteY88" fmla="*/ 294294 h 2808645"/>
                <a:gd name="connsiteX89" fmla="*/ 1785495 w 3381192"/>
                <a:gd name="connsiteY89" fmla="*/ 244096 h 2808645"/>
                <a:gd name="connsiteX90" fmla="*/ 1788429 w 3381192"/>
                <a:gd name="connsiteY90" fmla="*/ 170220 h 2808645"/>
                <a:gd name="connsiteX91" fmla="*/ 1773762 w 3381192"/>
                <a:gd name="connsiteY91" fmla="*/ 166432 h 2808645"/>
                <a:gd name="connsiteX92" fmla="*/ 1686743 w 3381192"/>
                <a:gd name="connsiteY92" fmla="*/ 258303 h 2808645"/>
                <a:gd name="connsiteX93" fmla="*/ 1697498 w 3381192"/>
                <a:gd name="connsiteY93" fmla="*/ 101080 h 2808645"/>
                <a:gd name="connsiteX94" fmla="*/ 1626122 w 3381192"/>
                <a:gd name="connsiteY94" fmla="*/ 134229 h 2808645"/>
                <a:gd name="connsiteX95" fmla="*/ 1615367 w 3381192"/>
                <a:gd name="connsiteY95" fmla="*/ 118128 h 2808645"/>
                <a:gd name="connsiteX96" fmla="*/ 1491194 w 3381192"/>
                <a:gd name="connsiteY96" fmla="*/ 27204 h 2808645"/>
                <a:gd name="connsiteX97" fmla="*/ 1476528 w 3381192"/>
                <a:gd name="connsiteY97" fmla="*/ 109604 h 2808645"/>
                <a:gd name="connsiteX98" fmla="*/ 1411019 w 3381192"/>
                <a:gd name="connsiteY98" fmla="*/ 43305 h 2808645"/>
                <a:gd name="connsiteX99" fmla="*/ 1329866 w 3381192"/>
                <a:gd name="connsiteY99" fmla="*/ 3526 h 2808645"/>
                <a:gd name="connsiteX100" fmla="*/ 1326933 w 3381192"/>
                <a:gd name="connsiteY100" fmla="*/ 102974 h 2808645"/>
                <a:gd name="connsiteX101" fmla="*/ 1341599 w 3381192"/>
                <a:gd name="connsiteY101" fmla="*/ 151278 h 2808645"/>
                <a:gd name="connsiteX102" fmla="*/ 1267290 w 3381192"/>
                <a:gd name="connsiteY102" fmla="*/ 102974 h 2808645"/>
                <a:gd name="connsiteX103" fmla="*/ 1115740 w 3381192"/>
                <a:gd name="connsiteY103" fmla="*/ 76455 h 2808645"/>
                <a:gd name="connsiteX104" fmla="*/ 1118673 w 3381192"/>
                <a:gd name="connsiteY104" fmla="*/ 210000 h 2808645"/>
                <a:gd name="connsiteX105" fmla="*/ 1124540 w 3381192"/>
                <a:gd name="connsiteY105" fmla="*/ 226101 h 2808645"/>
                <a:gd name="connsiteX106" fmla="*/ 1095207 w 3381192"/>
                <a:gd name="connsiteY106" fmla="*/ 210947 h 2808645"/>
                <a:gd name="connsiteX107" fmla="*/ 1074674 w 3381192"/>
                <a:gd name="connsiteY107" fmla="*/ 217577 h 2808645"/>
                <a:gd name="connsiteX108" fmla="*/ 1076630 w 3381192"/>
                <a:gd name="connsiteY108" fmla="*/ 269669 h 2808645"/>
                <a:gd name="connsiteX109" fmla="*/ 1123562 w 3381192"/>
                <a:gd name="connsiteY109" fmla="*/ 336915 h 2808645"/>
                <a:gd name="connsiteX110" fmla="*/ 1004277 w 3381192"/>
                <a:gd name="connsiteY110" fmla="*/ 304713 h 2808645"/>
                <a:gd name="connsiteX111" fmla="*/ 902591 w 3381192"/>
                <a:gd name="connsiteY111" fmla="*/ 335968 h 2808645"/>
                <a:gd name="connsiteX112" fmla="*/ 1002321 w 3381192"/>
                <a:gd name="connsiteY112" fmla="*/ 426892 h 2808645"/>
                <a:gd name="connsiteX113" fmla="*/ 735397 w 3381192"/>
                <a:gd name="connsiteY113" fmla="*/ 499821 h 2808645"/>
                <a:gd name="connsiteX114" fmla="*/ 941701 w 3381192"/>
                <a:gd name="connsiteY114" fmla="*/ 600217 h 2808645"/>
                <a:gd name="connsiteX115" fmla="*/ 794062 w 3381192"/>
                <a:gd name="connsiteY115" fmla="*/ 622001 h 2808645"/>
                <a:gd name="connsiteX116" fmla="*/ 699221 w 3381192"/>
                <a:gd name="connsiteY116" fmla="*/ 671252 h 2808645"/>
                <a:gd name="connsiteX117" fmla="*/ 803839 w 3381192"/>
                <a:gd name="connsiteY117" fmla="*/ 731868 h 2808645"/>
                <a:gd name="connsiteX118" fmla="*/ 727575 w 3381192"/>
                <a:gd name="connsiteY118" fmla="*/ 773541 h 2808645"/>
                <a:gd name="connsiteX119" fmla="*/ 796017 w 3381192"/>
                <a:gd name="connsiteY119" fmla="*/ 820898 h 2808645"/>
                <a:gd name="connsiteX120" fmla="*/ 611224 w 3381192"/>
                <a:gd name="connsiteY120" fmla="*/ 1013165 h 2808645"/>
                <a:gd name="connsiteX121" fmla="*/ 617090 w 3381192"/>
                <a:gd name="connsiteY121" fmla="*/ 1054839 h 2808645"/>
                <a:gd name="connsiteX122" fmla="*/ 504649 w 3381192"/>
                <a:gd name="connsiteY122" fmla="*/ 1046314 h 2808645"/>
                <a:gd name="connsiteX123" fmla="*/ 507583 w 3381192"/>
                <a:gd name="connsiteY123" fmla="*/ 1179860 h 2808645"/>
                <a:gd name="connsiteX124" fmla="*/ 513449 w 3381192"/>
                <a:gd name="connsiteY124" fmla="*/ 1196908 h 2808645"/>
                <a:gd name="connsiteX125" fmla="*/ 484116 w 3381192"/>
                <a:gd name="connsiteY125" fmla="*/ 1181754 h 2808645"/>
                <a:gd name="connsiteX126" fmla="*/ 463584 w 3381192"/>
                <a:gd name="connsiteY126" fmla="*/ 1188384 h 2808645"/>
                <a:gd name="connsiteX127" fmla="*/ 465540 w 3381192"/>
                <a:gd name="connsiteY127" fmla="*/ 1240476 h 2808645"/>
                <a:gd name="connsiteX128" fmla="*/ 512471 w 3381192"/>
                <a:gd name="connsiteY128" fmla="*/ 1307722 h 2808645"/>
                <a:gd name="connsiteX129" fmla="*/ 393186 w 3381192"/>
                <a:gd name="connsiteY129" fmla="*/ 1275520 h 2808645"/>
                <a:gd name="connsiteX130" fmla="*/ 291501 w 3381192"/>
                <a:gd name="connsiteY130" fmla="*/ 1306775 h 2808645"/>
                <a:gd name="connsiteX131" fmla="*/ 391231 w 3381192"/>
                <a:gd name="connsiteY131" fmla="*/ 1397699 h 2808645"/>
                <a:gd name="connsiteX132" fmla="*/ 123329 w 3381192"/>
                <a:gd name="connsiteY132" fmla="*/ 1470628 h 2808645"/>
                <a:gd name="connsiteX133" fmla="*/ 330610 w 3381192"/>
                <a:gd name="connsiteY133" fmla="*/ 1571024 h 2808645"/>
                <a:gd name="connsiteX134" fmla="*/ 182972 w 3381192"/>
                <a:gd name="connsiteY134" fmla="*/ 1592808 h 2808645"/>
                <a:gd name="connsiteX135" fmla="*/ 88130 w 3381192"/>
                <a:gd name="connsiteY135" fmla="*/ 1642059 h 2808645"/>
                <a:gd name="connsiteX136" fmla="*/ 192749 w 3381192"/>
                <a:gd name="connsiteY136" fmla="*/ 1702675 h 2808645"/>
                <a:gd name="connsiteX137" fmla="*/ 116485 w 3381192"/>
                <a:gd name="connsiteY137" fmla="*/ 1744348 h 2808645"/>
                <a:gd name="connsiteX138" fmla="*/ 184927 w 3381192"/>
                <a:gd name="connsiteY138" fmla="*/ 1791705 h 2808645"/>
                <a:gd name="connsiteX139" fmla="*/ 133 w 3381192"/>
                <a:gd name="connsiteY139" fmla="*/ 1983972 h 2808645"/>
                <a:gd name="connsiteX140" fmla="*/ 102796 w 3381192"/>
                <a:gd name="connsiteY140" fmla="*/ 2073949 h 2808645"/>
                <a:gd name="connsiteX141" fmla="*/ 66620 w 3381192"/>
                <a:gd name="connsiteY141" fmla="*/ 2126989 h 2808645"/>
                <a:gd name="connsiteX142" fmla="*/ 111596 w 3381192"/>
                <a:gd name="connsiteY142" fmla="*/ 2154455 h 2808645"/>
                <a:gd name="connsiteX143" fmla="*/ 139951 w 3381192"/>
                <a:gd name="connsiteY143" fmla="*/ 2193288 h 2808645"/>
                <a:gd name="connsiteX144" fmla="*/ 98885 w 3381192"/>
                <a:gd name="connsiteY144" fmla="*/ 2227384 h 2808645"/>
                <a:gd name="connsiteX145" fmla="*/ 54886 w 3381192"/>
                <a:gd name="connsiteY145" fmla="*/ 2291789 h 2808645"/>
                <a:gd name="connsiteX146" fmla="*/ 137017 w 3381192"/>
                <a:gd name="connsiteY146" fmla="*/ 2315467 h 2808645"/>
                <a:gd name="connsiteX147" fmla="*/ 132128 w 3381192"/>
                <a:gd name="connsiteY147" fmla="*/ 2377978 h 2808645"/>
                <a:gd name="connsiteX148" fmla="*/ 246524 w 3381192"/>
                <a:gd name="connsiteY148" fmla="*/ 2355247 h 2808645"/>
                <a:gd name="connsiteX149" fmla="*/ 262169 w 3381192"/>
                <a:gd name="connsiteY149" fmla="*/ 2347670 h 2808645"/>
                <a:gd name="connsiteX150" fmla="*/ 232836 w 3381192"/>
                <a:gd name="connsiteY150" fmla="*/ 2386502 h 2808645"/>
                <a:gd name="connsiteX151" fmla="*/ 260213 w 3381192"/>
                <a:gd name="connsiteY151" fmla="*/ 2471743 h 2808645"/>
                <a:gd name="connsiteX152" fmla="*/ 274879 w 3381192"/>
                <a:gd name="connsiteY152" fmla="*/ 2463219 h 2808645"/>
                <a:gd name="connsiteX153" fmla="*/ 322789 w 3381192"/>
                <a:gd name="connsiteY153" fmla="*/ 2564562 h 2808645"/>
                <a:gd name="connsiteX154" fmla="*/ 379498 w 3381192"/>
                <a:gd name="connsiteY154" fmla="*/ 2533307 h 2808645"/>
                <a:gd name="connsiteX155" fmla="*/ 403941 w 3381192"/>
                <a:gd name="connsiteY155" fmla="*/ 2550355 h 2808645"/>
                <a:gd name="connsiteX156" fmla="*/ 461629 w 3381192"/>
                <a:gd name="connsiteY156" fmla="*/ 2526677 h 2808645"/>
                <a:gd name="connsiteX157" fmla="*/ 472384 w 3381192"/>
                <a:gd name="connsiteY157" fmla="*/ 2515312 h 2808645"/>
                <a:gd name="connsiteX158" fmla="*/ 466517 w 3381192"/>
                <a:gd name="connsiteY158" fmla="*/ 2523835 h 2808645"/>
                <a:gd name="connsiteX159" fmla="*/ 449895 w 3381192"/>
                <a:gd name="connsiteY159" fmla="*/ 2550355 h 2808645"/>
                <a:gd name="connsiteX160" fmla="*/ 554514 w 3381192"/>
                <a:gd name="connsiteY160" fmla="*/ 2558879 h 2808645"/>
                <a:gd name="connsiteX161" fmla="*/ 508560 w 3381192"/>
                <a:gd name="connsiteY161" fmla="*/ 2680112 h 2808645"/>
                <a:gd name="connsiteX162" fmla="*/ 621979 w 3381192"/>
                <a:gd name="connsiteY162" fmla="*/ 2644121 h 2808645"/>
                <a:gd name="connsiteX163" fmla="*/ 635667 w 3381192"/>
                <a:gd name="connsiteY163" fmla="*/ 2615707 h 2808645"/>
                <a:gd name="connsiteX164" fmla="*/ 628823 w 3381192"/>
                <a:gd name="connsiteY164" fmla="*/ 2656434 h 2808645"/>
                <a:gd name="connsiteX165" fmla="*/ 649356 w 3381192"/>
                <a:gd name="connsiteY165" fmla="*/ 2718944 h 2808645"/>
                <a:gd name="connsiteX166" fmla="*/ 765707 w 3381192"/>
                <a:gd name="connsiteY166" fmla="*/ 2626125 h 2808645"/>
                <a:gd name="connsiteX167" fmla="*/ 784284 w 3381192"/>
                <a:gd name="connsiteY167" fmla="*/ 2705684 h 2808645"/>
                <a:gd name="connsiteX168" fmla="*/ 878147 w 3381192"/>
                <a:gd name="connsiteY168" fmla="*/ 2744517 h 2808645"/>
                <a:gd name="connsiteX169" fmla="*/ 870326 w 3381192"/>
                <a:gd name="connsiteY169" fmla="*/ 2754935 h 2808645"/>
                <a:gd name="connsiteX170" fmla="*/ 908458 w 3381192"/>
                <a:gd name="connsiteY170" fmla="*/ 2711367 h 2808645"/>
                <a:gd name="connsiteX171" fmla="*/ 917257 w 3381192"/>
                <a:gd name="connsiteY171" fmla="*/ 2713261 h 2808645"/>
                <a:gd name="connsiteX172" fmla="*/ 987655 w 3381192"/>
                <a:gd name="connsiteY172" fmla="*/ 2801344 h 2808645"/>
                <a:gd name="connsiteX173" fmla="*/ 1026765 w 3381192"/>
                <a:gd name="connsiteY173" fmla="*/ 2806080 h 2808645"/>
                <a:gd name="connsiteX174" fmla="*/ 1027743 w 3381192"/>
                <a:gd name="connsiteY174" fmla="*/ 2751146 h 2808645"/>
                <a:gd name="connsiteX175" fmla="*/ 1036542 w 3381192"/>
                <a:gd name="connsiteY175" fmla="*/ 2745464 h 2808645"/>
                <a:gd name="connsiteX176" fmla="*/ 1168538 w 3381192"/>
                <a:gd name="connsiteY176" fmla="*/ 2762512 h 2808645"/>
                <a:gd name="connsiteX177" fmla="*/ 1140183 w 3381192"/>
                <a:gd name="connsiteY177" fmla="*/ 2616654 h 2808645"/>
                <a:gd name="connsiteX178" fmla="*/ 1148005 w 3381192"/>
                <a:gd name="connsiteY178" fmla="*/ 2611918 h 2808645"/>
                <a:gd name="connsiteX179" fmla="*/ 1293689 w 3381192"/>
                <a:gd name="connsiteY179" fmla="*/ 2633703 h 2808645"/>
                <a:gd name="connsiteX180" fmla="*/ 1335732 w 3381192"/>
                <a:gd name="connsiteY180" fmla="*/ 2594870 h 2808645"/>
                <a:gd name="connsiteX181" fmla="*/ 1298578 w 3381192"/>
                <a:gd name="connsiteY181" fmla="*/ 2524783 h 2808645"/>
                <a:gd name="connsiteX182" fmla="*/ 1304444 w 3381192"/>
                <a:gd name="connsiteY182" fmla="*/ 2517205 h 2808645"/>
                <a:gd name="connsiteX183" fmla="*/ 1367020 w 3381192"/>
                <a:gd name="connsiteY183" fmla="*/ 2519100 h 2808645"/>
                <a:gd name="connsiteX184" fmla="*/ 1336710 w 3381192"/>
                <a:gd name="connsiteY184" fmla="*/ 2465113 h 2808645"/>
                <a:gd name="connsiteX185" fmla="*/ 1340621 w 3381192"/>
                <a:gd name="connsiteY185" fmla="*/ 2455642 h 2808645"/>
                <a:gd name="connsiteX186" fmla="*/ 1464794 w 3381192"/>
                <a:gd name="connsiteY186" fmla="*/ 2413968 h 2808645"/>
                <a:gd name="connsiteX187" fmla="*/ 1493149 w 3381192"/>
                <a:gd name="connsiteY187" fmla="*/ 2367559 h 2808645"/>
                <a:gd name="connsiteX188" fmla="*/ 1435463 w 3381192"/>
                <a:gd name="connsiteY188" fmla="*/ 2321150 h 2808645"/>
                <a:gd name="connsiteX189" fmla="*/ 1436440 w 3381192"/>
                <a:gd name="connsiteY189" fmla="*/ 2311679 h 2808645"/>
                <a:gd name="connsiteX190" fmla="*/ 1564525 w 3381192"/>
                <a:gd name="connsiteY190" fmla="*/ 2249168 h 2808645"/>
                <a:gd name="connsiteX191" fmla="*/ 1611456 w 3381192"/>
                <a:gd name="connsiteY191" fmla="*/ 2201812 h 2808645"/>
                <a:gd name="connsiteX192" fmla="*/ 1569414 w 3381192"/>
                <a:gd name="connsiteY192" fmla="*/ 2170556 h 2808645"/>
                <a:gd name="connsiteX193" fmla="*/ 1570391 w 3381192"/>
                <a:gd name="connsiteY193" fmla="*/ 2160138 h 2808645"/>
                <a:gd name="connsiteX194" fmla="*/ 1623189 w 3381192"/>
                <a:gd name="connsiteY194" fmla="*/ 2076791 h 2808645"/>
                <a:gd name="connsiteX195" fmla="*/ 1631012 w 3381192"/>
                <a:gd name="connsiteY195" fmla="*/ 2070161 h 2808645"/>
                <a:gd name="connsiteX196" fmla="*/ 1675010 w 3381192"/>
                <a:gd name="connsiteY196" fmla="*/ 2101416 h 2808645"/>
                <a:gd name="connsiteX197" fmla="*/ 1680877 w 3381192"/>
                <a:gd name="connsiteY197" fmla="*/ 2051218 h 2808645"/>
                <a:gd name="connsiteX198" fmla="*/ 1675010 w 3381192"/>
                <a:gd name="connsiteY198" fmla="*/ 1944193 h 2808645"/>
                <a:gd name="connsiteX199" fmla="*/ 1682832 w 3381192"/>
                <a:gd name="connsiteY199" fmla="*/ 1940404 h 2808645"/>
                <a:gd name="connsiteX200" fmla="*/ 1692609 w 3381192"/>
                <a:gd name="connsiteY200" fmla="*/ 1947034 h 2808645"/>
                <a:gd name="connsiteX201" fmla="*/ 1689676 w 3381192"/>
                <a:gd name="connsiteY201" fmla="*/ 1956505 h 2808645"/>
                <a:gd name="connsiteX202" fmla="*/ 1701409 w 3381192"/>
                <a:gd name="connsiteY202" fmla="*/ 2059742 h 2808645"/>
                <a:gd name="connsiteX203" fmla="*/ 1813850 w 3381192"/>
                <a:gd name="connsiteY203" fmla="*/ 1983025 h 2808645"/>
                <a:gd name="connsiteX204" fmla="*/ 1834383 w 3381192"/>
                <a:gd name="connsiteY204" fmla="*/ 2251063 h 2808645"/>
                <a:gd name="connsiteX205" fmla="*/ 1977133 w 3381192"/>
                <a:gd name="connsiteY205" fmla="*/ 2074896 h 2808645"/>
                <a:gd name="connsiteX206" fmla="*/ 1969311 w 3381192"/>
                <a:gd name="connsiteY206" fmla="*/ 2219807 h 2808645"/>
                <a:gd name="connsiteX207" fmla="*/ 1999621 w 3381192"/>
                <a:gd name="connsiteY207" fmla="*/ 2319256 h 2808645"/>
                <a:gd name="connsiteX208" fmla="*/ 2081752 w 3381192"/>
                <a:gd name="connsiteY208" fmla="*/ 2232120 h 2808645"/>
                <a:gd name="connsiteX209" fmla="*/ 2108151 w 3381192"/>
                <a:gd name="connsiteY209" fmla="*/ 2313573 h 2808645"/>
                <a:gd name="connsiteX210" fmla="*/ 2161927 w 3381192"/>
                <a:gd name="connsiteY210" fmla="*/ 2275688 h 2808645"/>
                <a:gd name="connsiteX211" fmla="*/ 2160949 w 3381192"/>
                <a:gd name="connsiteY211" fmla="*/ 2285159 h 2808645"/>
                <a:gd name="connsiteX212" fmla="*/ 2197126 w 3381192"/>
                <a:gd name="connsiteY212" fmla="*/ 2339146 h 2808645"/>
                <a:gd name="connsiteX213" fmla="*/ 2206903 w 3381192"/>
                <a:gd name="connsiteY213" fmla="*/ 2359982 h 2808645"/>
                <a:gd name="connsiteX214" fmla="*/ 2203970 w 3381192"/>
                <a:gd name="connsiteY214" fmla="*/ 2376083 h 2808645"/>
                <a:gd name="connsiteX215" fmla="*/ 2226458 w 3381192"/>
                <a:gd name="connsiteY215" fmla="*/ 2393132 h 2808645"/>
                <a:gd name="connsiteX216" fmla="*/ 2230369 w 3381192"/>
                <a:gd name="connsiteY216" fmla="*/ 2398814 h 2808645"/>
                <a:gd name="connsiteX217" fmla="*/ 2246013 w 3381192"/>
                <a:gd name="connsiteY217" fmla="*/ 2418704 h 2808645"/>
                <a:gd name="connsiteX218" fmla="*/ 2247968 w 3381192"/>
                <a:gd name="connsiteY218" fmla="*/ 2420599 h 2808645"/>
                <a:gd name="connsiteX219" fmla="*/ 2225481 w 3381192"/>
                <a:gd name="connsiteY219" fmla="*/ 2438594 h 2808645"/>
                <a:gd name="connsiteX220" fmla="*/ 2197126 w 3381192"/>
                <a:gd name="connsiteY220" fmla="*/ 2479321 h 2808645"/>
                <a:gd name="connsiteX221" fmla="*/ 2248946 w 3381192"/>
                <a:gd name="connsiteY221" fmla="*/ 2494475 h 2808645"/>
                <a:gd name="connsiteX222" fmla="*/ 2246013 w 3381192"/>
                <a:gd name="connsiteY222" fmla="*/ 2533307 h 2808645"/>
                <a:gd name="connsiteX223" fmla="*/ 2318366 w 3381192"/>
                <a:gd name="connsiteY223" fmla="*/ 2519100 h 2808645"/>
                <a:gd name="connsiteX224" fmla="*/ 2328143 w 3381192"/>
                <a:gd name="connsiteY224" fmla="*/ 2514364 h 2808645"/>
                <a:gd name="connsiteX225" fmla="*/ 2309567 w 3381192"/>
                <a:gd name="connsiteY225" fmla="*/ 2538990 h 2808645"/>
                <a:gd name="connsiteX226" fmla="*/ 2327166 w 3381192"/>
                <a:gd name="connsiteY226" fmla="*/ 2592976 h 2808645"/>
                <a:gd name="connsiteX227" fmla="*/ 2335966 w 3381192"/>
                <a:gd name="connsiteY227" fmla="*/ 2588240 h 2808645"/>
                <a:gd name="connsiteX228" fmla="*/ 2366275 w 3381192"/>
                <a:gd name="connsiteY228" fmla="*/ 2652645 h 2808645"/>
                <a:gd name="connsiteX229" fmla="*/ 2402452 w 3381192"/>
                <a:gd name="connsiteY229" fmla="*/ 2632755 h 2808645"/>
                <a:gd name="connsiteX230" fmla="*/ 2418096 w 3381192"/>
                <a:gd name="connsiteY230" fmla="*/ 2643174 h 2808645"/>
                <a:gd name="connsiteX231" fmla="*/ 2455251 w 3381192"/>
                <a:gd name="connsiteY231" fmla="*/ 2628020 h 2808645"/>
                <a:gd name="connsiteX232" fmla="*/ 2462095 w 3381192"/>
                <a:gd name="connsiteY232" fmla="*/ 2620443 h 2808645"/>
                <a:gd name="connsiteX233" fmla="*/ 2458184 w 3381192"/>
                <a:gd name="connsiteY233" fmla="*/ 2626125 h 2808645"/>
                <a:gd name="connsiteX234" fmla="*/ 2447428 w 3381192"/>
                <a:gd name="connsiteY234" fmla="*/ 2643174 h 2808645"/>
                <a:gd name="connsiteX235" fmla="*/ 2512937 w 3381192"/>
                <a:gd name="connsiteY235" fmla="*/ 2648857 h 2808645"/>
                <a:gd name="connsiteX236" fmla="*/ 2484582 w 3381192"/>
                <a:gd name="connsiteY236" fmla="*/ 2725574 h 2808645"/>
                <a:gd name="connsiteX237" fmla="*/ 2555958 w 3381192"/>
                <a:gd name="connsiteY237" fmla="*/ 2702843 h 2808645"/>
                <a:gd name="connsiteX238" fmla="*/ 2564757 w 3381192"/>
                <a:gd name="connsiteY238" fmla="*/ 2684847 h 2808645"/>
                <a:gd name="connsiteX239" fmla="*/ 2560847 w 3381192"/>
                <a:gd name="connsiteY239" fmla="*/ 2710420 h 2808645"/>
                <a:gd name="connsiteX240" fmla="*/ 2573558 w 3381192"/>
                <a:gd name="connsiteY240" fmla="*/ 2750199 h 2808645"/>
                <a:gd name="connsiteX241" fmla="*/ 2646888 w 3381192"/>
                <a:gd name="connsiteY241" fmla="*/ 2691477 h 2808645"/>
                <a:gd name="connsiteX242" fmla="*/ 2658622 w 3381192"/>
                <a:gd name="connsiteY242" fmla="*/ 2742623 h 2808645"/>
                <a:gd name="connsiteX243" fmla="*/ 2718264 w 3381192"/>
                <a:gd name="connsiteY243" fmla="*/ 2767247 h 2808645"/>
                <a:gd name="connsiteX244" fmla="*/ 2713375 w 3381192"/>
                <a:gd name="connsiteY244" fmla="*/ 2773877 h 2808645"/>
                <a:gd name="connsiteX245" fmla="*/ 2737819 w 3381192"/>
                <a:gd name="connsiteY245" fmla="*/ 2746410 h 2808645"/>
                <a:gd name="connsiteX246" fmla="*/ 2743685 w 3381192"/>
                <a:gd name="connsiteY246" fmla="*/ 2747358 h 2808645"/>
                <a:gd name="connsiteX247" fmla="*/ 2787684 w 3381192"/>
                <a:gd name="connsiteY247" fmla="*/ 2803239 h 2808645"/>
                <a:gd name="connsiteX248" fmla="*/ 2813105 w 3381192"/>
                <a:gd name="connsiteY248" fmla="*/ 2806080 h 2808645"/>
                <a:gd name="connsiteX249" fmla="*/ 2814083 w 3381192"/>
                <a:gd name="connsiteY249" fmla="*/ 2771036 h 2808645"/>
                <a:gd name="connsiteX250" fmla="*/ 2819949 w 3381192"/>
                <a:gd name="connsiteY250" fmla="*/ 2767247 h 2808645"/>
                <a:gd name="connsiteX251" fmla="*/ 2903058 w 3381192"/>
                <a:gd name="connsiteY251" fmla="*/ 2778613 h 2808645"/>
                <a:gd name="connsiteX252" fmla="*/ 2885458 w 3381192"/>
                <a:gd name="connsiteY252" fmla="*/ 2685795 h 2808645"/>
                <a:gd name="connsiteX253" fmla="*/ 2890347 w 3381192"/>
                <a:gd name="connsiteY253" fmla="*/ 2682953 h 2808645"/>
                <a:gd name="connsiteX254" fmla="*/ 2982255 w 3381192"/>
                <a:gd name="connsiteY254" fmla="*/ 2696213 h 2808645"/>
                <a:gd name="connsiteX255" fmla="*/ 3008654 w 3381192"/>
                <a:gd name="connsiteY255" fmla="*/ 2671588 h 2808645"/>
                <a:gd name="connsiteX256" fmla="*/ 2985188 w 3381192"/>
                <a:gd name="connsiteY256" fmla="*/ 2627072 h 2808645"/>
                <a:gd name="connsiteX257" fmla="*/ 2989099 w 3381192"/>
                <a:gd name="connsiteY257" fmla="*/ 2622337 h 2808645"/>
                <a:gd name="connsiteX258" fmla="*/ 3028209 w 3381192"/>
                <a:gd name="connsiteY258" fmla="*/ 2623284 h 2808645"/>
                <a:gd name="connsiteX259" fmla="*/ 3008654 w 3381192"/>
                <a:gd name="connsiteY259" fmla="*/ 2589187 h 2808645"/>
                <a:gd name="connsiteX260" fmla="*/ 3010610 w 3381192"/>
                <a:gd name="connsiteY260" fmla="*/ 2583505 h 2808645"/>
                <a:gd name="connsiteX261" fmla="*/ 3088829 w 3381192"/>
                <a:gd name="connsiteY261" fmla="*/ 2556985 h 2808645"/>
                <a:gd name="connsiteX262" fmla="*/ 3106428 w 3381192"/>
                <a:gd name="connsiteY262" fmla="*/ 2527624 h 2808645"/>
                <a:gd name="connsiteX263" fmla="*/ 3069274 w 3381192"/>
                <a:gd name="connsiteY263" fmla="*/ 2498263 h 2808645"/>
                <a:gd name="connsiteX264" fmla="*/ 3070252 w 3381192"/>
                <a:gd name="connsiteY264" fmla="*/ 2492580 h 2808645"/>
                <a:gd name="connsiteX265" fmla="*/ 3151404 w 3381192"/>
                <a:gd name="connsiteY265" fmla="*/ 2452801 h 2808645"/>
                <a:gd name="connsiteX266" fmla="*/ 3180737 w 3381192"/>
                <a:gd name="connsiteY266" fmla="*/ 2423440 h 2808645"/>
                <a:gd name="connsiteX267" fmla="*/ 3153360 w 3381192"/>
                <a:gd name="connsiteY267" fmla="*/ 2403550 h 2808645"/>
                <a:gd name="connsiteX268" fmla="*/ 3154338 w 3381192"/>
                <a:gd name="connsiteY268" fmla="*/ 2396920 h 2808645"/>
                <a:gd name="connsiteX269" fmla="*/ 3187581 w 3381192"/>
                <a:gd name="connsiteY269" fmla="*/ 2343881 h 2808645"/>
                <a:gd name="connsiteX270" fmla="*/ 3192470 w 3381192"/>
                <a:gd name="connsiteY270" fmla="*/ 2340092 h 2808645"/>
                <a:gd name="connsiteX271" fmla="*/ 3220825 w 3381192"/>
                <a:gd name="connsiteY271" fmla="*/ 2359982 h 2808645"/>
                <a:gd name="connsiteX272" fmla="*/ 3224735 w 3381192"/>
                <a:gd name="connsiteY272" fmla="*/ 2328727 h 2808645"/>
                <a:gd name="connsiteX273" fmla="*/ 3220825 w 3381192"/>
                <a:gd name="connsiteY273" fmla="*/ 2260534 h 2808645"/>
                <a:gd name="connsiteX274" fmla="*/ 3225713 w 3381192"/>
                <a:gd name="connsiteY274" fmla="*/ 2258639 h 2808645"/>
                <a:gd name="connsiteX275" fmla="*/ 3259934 w 3381192"/>
                <a:gd name="connsiteY275" fmla="*/ 2282318 h 2808645"/>
                <a:gd name="connsiteX276" fmla="*/ 3286334 w 3381192"/>
                <a:gd name="connsiteY276" fmla="*/ 2255798 h 2808645"/>
                <a:gd name="connsiteX277" fmla="*/ 3243313 w 3381192"/>
                <a:gd name="connsiteY277" fmla="*/ 2196129 h 2808645"/>
                <a:gd name="connsiteX278" fmla="*/ 3247224 w 3381192"/>
                <a:gd name="connsiteY278" fmla="*/ 2191393 h 2808645"/>
                <a:gd name="connsiteX279" fmla="*/ 3286334 w 3381192"/>
                <a:gd name="connsiteY279" fmla="*/ 2195182 h 2808645"/>
                <a:gd name="connsiteX280" fmla="*/ 3291222 w 3381192"/>
                <a:gd name="connsiteY280" fmla="*/ 2160138 h 2808645"/>
                <a:gd name="connsiteX281" fmla="*/ 3248202 w 3381192"/>
                <a:gd name="connsiteY281" fmla="*/ 2118464 h 2808645"/>
                <a:gd name="connsiteX282" fmla="*/ 3151404 w 3381192"/>
                <a:gd name="connsiteY282" fmla="*/ 2068267 h 2808645"/>
                <a:gd name="connsiteX283" fmla="*/ 3147494 w 3381192"/>
                <a:gd name="connsiteY283" fmla="*/ 2059742 h 2808645"/>
                <a:gd name="connsiteX284" fmla="*/ 3148471 w 3381192"/>
                <a:gd name="connsiteY284" fmla="*/ 2059742 h 2808645"/>
                <a:gd name="connsiteX285" fmla="*/ 3193447 w 3381192"/>
                <a:gd name="connsiteY285" fmla="*/ 2063531 h 2808645"/>
                <a:gd name="connsiteX286" fmla="*/ 3216914 w 3381192"/>
                <a:gd name="connsiteY286" fmla="*/ 2027540 h 2808645"/>
                <a:gd name="connsiteX287" fmla="*/ 3189537 w 3381192"/>
                <a:gd name="connsiteY287" fmla="*/ 2011439 h 2808645"/>
                <a:gd name="connsiteX288" fmla="*/ 3199314 w 3381192"/>
                <a:gd name="connsiteY288" fmla="*/ 2003862 h 2808645"/>
                <a:gd name="connsiteX289" fmla="*/ 3190514 w 3381192"/>
                <a:gd name="connsiteY289" fmla="*/ 1939457 h 2808645"/>
                <a:gd name="connsiteX290" fmla="*/ 3213003 w 3381192"/>
                <a:gd name="connsiteY290" fmla="*/ 1895889 h 2808645"/>
                <a:gd name="connsiteX291" fmla="*/ 3212025 w 3381192"/>
                <a:gd name="connsiteY291" fmla="*/ 1874105 h 2808645"/>
                <a:gd name="connsiteX292" fmla="*/ 3213981 w 3381192"/>
                <a:gd name="connsiteY292" fmla="*/ 1873158 h 2808645"/>
                <a:gd name="connsiteX293" fmla="*/ 3272645 w 3381192"/>
                <a:gd name="connsiteY293" fmla="*/ 1791705 h 2808645"/>
                <a:gd name="connsiteX294" fmla="*/ 3281445 w 3381192"/>
                <a:gd name="connsiteY294" fmla="*/ 1801176 h 2808645"/>
                <a:gd name="connsiteX295" fmla="*/ 3244291 w 3381192"/>
                <a:gd name="connsiteY295" fmla="*/ 1755714 h 2808645"/>
                <a:gd name="connsiteX296" fmla="*/ 3248202 w 3381192"/>
                <a:gd name="connsiteY296" fmla="*/ 1747190 h 2808645"/>
                <a:gd name="connsiteX297" fmla="*/ 3350864 w 3381192"/>
                <a:gd name="connsiteY297" fmla="*/ 1697939 h 2808645"/>
                <a:gd name="connsiteX298" fmla="*/ 3363576 w 3381192"/>
                <a:gd name="connsiteY298" fmla="*/ 1661948 h 2808645"/>
                <a:gd name="connsiteX299" fmla="*/ 3306866 w 3381192"/>
                <a:gd name="connsiteY299" fmla="*/ 1656265 h 2808645"/>
                <a:gd name="connsiteX300" fmla="*/ 1949757 w 3381192"/>
                <a:gd name="connsiteY300" fmla="*/ 1301092 h 2808645"/>
                <a:gd name="connsiteX301" fmla="*/ 1847093 w 3381192"/>
                <a:gd name="connsiteY301" fmla="*/ 1402435 h 2808645"/>
                <a:gd name="connsiteX302" fmla="*/ 1793317 w 3381192"/>
                <a:gd name="connsiteY302" fmla="*/ 1420430 h 2808645"/>
                <a:gd name="connsiteX303" fmla="*/ 1884247 w 3381192"/>
                <a:gd name="connsiteY303" fmla="*/ 1457368 h 2808645"/>
                <a:gd name="connsiteX304" fmla="*/ 1862737 w 3381192"/>
                <a:gd name="connsiteY304" fmla="*/ 1607962 h 2808645"/>
                <a:gd name="connsiteX305" fmla="*/ 1589946 w 3381192"/>
                <a:gd name="connsiteY305" fmla="*/ 1596596 h 2808645"/>
                <a:gd name="connsiteX306" fmla="*/ 1523460 w 3381192"/>
                <a:gd name="connsiteY306" fmla="*/ 1626905 h 2808645"/>
                <a:gd name="connsiteX307" fmla="*/ 1450129 w 3381192"/>
                <a:gd name="connsiteY307" fmla="*/ 1547346 h 2808645"/>
                <a:gd name="connsiteX308" fmla="*/ 1410041 w 3381192"/>
                <a:gd name="connsiteY308" fmla="*/ 1621222 h 2808645"/>
                <a:gd name="connsiteX309" fmla="*/ 1331822 w 3381192"/>
                <a:gd name="connsiteY309" fmla="*/ 1622169 h 2808645"/>
                <a:gd name="connsiteX310" fmla="*/ 1284890 w 3381192"/>
                <a:gd name="connsiteY310" fmla="*/ 1542610 h 2808645"/>
                <a:gd name="connsiteX311" fmla="*/ 1198848 w 3381192"/>
                <a:gd name="connsiteY311" fmla="*/ 1537874 h 2808645"/>
                <a:gd name="connsiteX312" fmla="*/ 1217425 w 3381192"/>
                <a:gd name="connsiteY312" fmla="*/ 1577654 h 2808645"/>
                <a:gd name="connsiteX313" fmla="*/ 1246758 w 3381192"/>
                <a:gd name="connsiteY313" fmla="*/ 1686574 h 2808645"/>
                <a:gd name="connsiteX314" fmla="*/ 1208626 w 3381192"/>
                <a:gd name="connsiteY314" fmla="*/ 1754767 h 2808645"/>
                <a:gd name="connsiteX315" fmla="*/ 1190048 w 3381192"/>
                <a:gd name="connsiteY315" fmla="*/ 1757608 h 2808645"/>
                <a:gd name="connsiteX316" fmla="*/ 1193959 w 3381192"/>
                <a:gd name="connsiteY316" fmla="*/ 1879788 h 2808645"/>
                <a:gd name="connsiteX317" fmla="*/ 1115740 w 3381192"/>
                <a:gd name="connsiteY317" fmla="*/ 1875052 h 2808645"/>
                <a:gd name="connsiteX318" fmla="*/ 1131384 w 3381192"/>
                <a:gd name="connsiteY318" fmla="*/ 1902519 h 2808645"/>
                <a:gd name="connsiteX319" fmla="*/ 1162672 w 3381192"/>
                <a:gd name="connsiteY319" fmla="*/ 2036064 h 2808645"/>
                <a:gd name="connsiteX320" fmla="*/ 965167 w 3381192"/>
                <a:gd name="connsiteY320" fmla="*/ 2019016 h 2808645"/>
                <a:gd name="connsiteX321" fmla="*/ 951478 w 3381192"/>
                <a:gd name="connsiteY321" fmla="*/ 2073002 h 2808645"/>
                <a:gd name="connsiteX322" fmla="*/ 898681 w 3381192"/>
                <a:gd name="connsiteY322" fmla="*/ 2080579 h 2808645"/>
                <a:gd name="connsiteX323" fmla="*/ 937790 w 3381192"/>
                <a:gd name="connsiteY323" fmla="*/ 2155402 h 2808645"/>
                <a:gd name="connsiteX324" fmla="*/ 875214 w 3381192"/>
                <a:gd name="connsiteY324" fmla="*/ 2169609 h 2808645"/>
                <a:gd name="connsiteX325" fmla="*/ 923124 w 3381192"/>
                <a:gd name="connsiteY325" fmla="*/ 2256745 h 2808645"/>
                <a:gd name="connsiteX326" fmla="*/ 905525 w 3381192"/>
                <a:gd name="connsiteY326" fmla="*/ 2373242 h 2808645"/>
                <a:gd name="connsiteX327" fmla="*/ 812639 w 3381192"/>
                <a:gd name="connsiteY327" fmla="*/ 2327780 h 2808645"/>
                <a:gd name="connsiteX328" fmla="*/ 796995 w 3381192"/>
                <a:gd name="connsiteY328" fmla="*/ 2305996 h 2808645"/>
                <a:gd name="connsiteX329" fmla="*/ 796995 w 3381192"/>
                <a:gd name="connsiteY329" fmla="*/ 2318309 h 2808645"/>
                <a:gd name="connsiteX330" fmla="*/ 752996 w 3381192"/>
                <a:gd name="connsiteY330" fmla="*/ 2449959 h 2808645"/>
                <a:gd name="connsiteX331" fmla="*/ 644467 w 3381192"/>
                <a:gd name="connsiteY331" fmla="*/ 2440488 h 2808645"/>
                <a:gd name="connsiteX332" fmla="*/ 602423 w 3381192"/>
                <a:gd name="connsiteY332" fmla="*/ 2348617 h 2808645"/>
                <a:gd name="connsiteX333" fmla="*/ 561358 w 3381192"/>
                <a:gd name="connsiteY333" fmla="*/ 2432911 h 2808645"/>
                <a:gd name="connsiteX334" fmla="*/ 507583 w 3381192"/>
                <a:gd name="connsiteY334" fmla="*/ 2445224 h 2808645"/>
                <a:gd name="connsiteX335" fmla="*/ 498783 w 3381192"/>
                <a:gd name="connsiteY335" fmla="*/ 2414916 h 2808645"/>
                <a:gd name="connsiteX336" fmla="*/ 499761 w 3381192"/>
                <a:gd name="connsiteY336" fmla="*/ 2403550 h 2808645"/>
                <a:gd name="connsiteX337" fmla="*/ 459673 w 3381192"/>
                <a:gd name="connsiteY337" fmla="*/ 2421546 h 2808645"/>
                <a:gd name="connsiteX338" fmla="*/ 422519 w 3381192"/>
                <a:gd name="connsiteY338" fmla="*/ 2376083 h 2808645"/>
                <a:gd name="connsiteX339" fmla="*/ 433274 w 3381192"/>
                <a:gd name="connsiteY339" fmla="*/ 2307890 h 2808645"/>
                <a:gd name="connsiteX340" fmla="*/ 426430 w 3381192"/>
                <a:gd name="connsiteY340" fmla="*/ 2314520 h 2808645"/>
                <a:gd name="connsiteX341" fmla="*/ 343322 w 3381192"/>
                <a:gd name="connsiteY341" fmla="*/ 2349564 h 2808645"/>
                <a:gd name="connsiteX342" fmla="*/ 322789 w 3381192"/>
                <a:gd name="connsiteY342" fmla="*/ 2253904 h 2808645"/>
                <a:gd name="connsiteX343" fmla="*/ 336477 w 3381192"/>
                <a:gd name="connsiteY343" fmla="*/ 2229279 h 2808645"/>
                <a:gd name="connsiteX344" fmla="*/ 334522 w 3381192"/>
                <a:gd name="connsiteY344" fmla="*/ 2230226 h 2808645"/>
                <a:gd name="connsiteX345" fmla="*/ 247502 w 3381192"/>
                <a:gd name="connsiteY345" fmla="*/ 2224543 h 2808645"/>
                <a:gd name="connsiteX346" fmla="*/ 333544 w 3381192"/>
                <a:gd name="connsiteY346" fmla="*/ 2112782 h 2808645"/>
                <a:gd name="connsiteX347" fmla="*/ 292478 w 3381192"/>
                <a:gd name="connsiteY347" fmla="*/ 2096680 h 2808645"/>
                <a:gd name="connsiteX348" fmla="*/ 290523 w 3381192"/>
                <a:gd name="connsiteY348" fmla="*/ 2064478 h 2808645"/>
                <a:gd name="connsiteX349" fmla="*/ 214259 w 3381192"/>
                <a:gd name="connsiteY349" fmla="*/ 2060689 h 2808645"/>
                <a:gd name="connsiteX350" fmla="*/ 133106 w 3381192"/>
                <a:gd name="connsiteY350" fmla="*/ 2005756 h 2808645"/>
                <a:gd name="connsiteX351" fmla="*/ 244569 w 3381192"/>
                <a:gd name="connsiteY351" fmla="*/ 1921462 h 2808645"/>
                <a:gd name="connsiteX352" fmla="*/ 362876 w 3381192"/>
                <a:gd name="connsiteY352" fmla="*/ 1929986 h 2808645"/>
                <a:gd name="connsiteX353" fmla="*/ 302256 w 3381192"/>
                <a:gd name="connsiteY353" fmla="*/ 1850427 h 2808645"/>
                <a:gd name="connsiteX354" fmla="*/ 349188 w 3381192"/>
                <a:gd name="connsiteY354" fmla="*/ 1823907 h 2808645"/>
                <a:gd name="connsiteX355" fmla="*/ 269013 w 3381192"/>
                <a:gd name="connsiteY355" fmla="*/ 1746243 h 2808645"/>
                <a:gd name="connsiteX356" fmla="*/ 327677 w 3381192"/>
                <a:gd name="connsiteY356" fmla="*/ 1694151 h 2808645"/>
                <a:gd name="connsiteX357" fmla="*/ 413719 w 3381192"/>
                <a:gd name="connsiteY357" fmla="*/ 1722564 h 2808645"/>
                <a:gd name="connsiteX358" fmla="*/ 408830 w 3381192"/>
                <a:gd name="connsiteY358" fmla="*/ 1716882 h 2808645"/>
                <a:gd name="connsiteX359" fmla="*/ 409808 w 3381192"/>
                <a:gd name="connsiteY359" fmla="*/ 1708358 h 2808645"/>
                <a:gd name="connsiteX360" fmla="*/ 464562 w 3381192"/>
                <a:gd name="connsiteY360" fmla="*/ 1695098 h 2808645"/>
                <a:gd name="connsiteX361" fmla="*/ 415675 w 3381192"/>
                <a:gd name="connsiteY361" fmla="*/ 1657213 h 2808645"/>
                <a:gd name="connsiteX362" fmla="*/ 330610 w 3381192"/>
                <a:gd name="connsiteY362" fmla="*/ 1535980 h 2808645"/>
                <a:gd name="connsiteX363" fmla="*/ 442073 w 3381192"/>
                <a:gd name="connsiteY363" fmla="*/ 1528403 h 2808645"/>
                <a:gd name="connsiteX364" fmla="*/ 437185 w 3381192"/>
                <a:gd name="connsiteY364" fmla="*/ 1497148 h 2808645"/>
                <a:gd name="connsiteX365" fmla="*/ 441096 w 3381192"/>
                <a:gd name="connsiteY365" fmla="*/ 1491465 h 2808645"/>
                <a:gd name="connsiteX366" fmla="*/ 549626 w 3381192"/>
                <a:gd name="connsiteY366" fmla="*/ 1527456 h 2808645"/>
                <a:gd name="connsiteX367" fmla="*/ 541804 w 3381192"/>
                <a:gd name="connsiteY367" fmla="*/ 1469681 h 2808645"/>
                <a:gd name="connsiteX368" fmla="*/ 546692 w 3381192"/>
                <a:gd name="connsiteY368" fmla="*/ 1465893 h 2808645"/>
                <a:gd name="connsiteX369" fmla="*/ 615135 w 3381192"/>
                <a:gd name="connsiteY369" fmla="*/ 1488624 h 2808645"/>
                <a:gd name="connsiteX370" fmla="*/ 586780 w 3381192"/>
                <a:gd name="connsiteY370" fmla="*/ 1446950 h 2808645"/>
                <a:gd name="connsiteX371" fmla="*/ 559403 w 3381192"/>
                <a:gd name="connsiteY371" fmla="*/ 1325718 h 2808645"/>
                <a:gd name="connsiteX372" fmla="*/ 667933 w 3381192"/>
                <a:gd name="connsiteY372" fmla="*/ 1369285 h 2808645"/>
                <a:gd name="connsiteX373" fmla="*/ 644467 w 3381192"/>
                <a:gd name="connsiteY373" fmla="*/ 1285938 h 2808645"/>
                <a:gd name="connsiteX374" fmla="*/ 689443 w 3381192"/>
                <a:gd name="connsiteY374" fmla="*/ 1236688 h 2808645"/>
                <a:gd name="connsiteX375" fmla="*/ 749085 w 3381192"/>
                <a:gd name="connsiteY375" fmla="*/ 1280255 h 2808645"/>
                <a:gd name="connsiteX376" fmla="*/ 729531 w 3381192"/>
                <a:gd name="connsiteY376" fmla="*/ 1162811 h 2808645"/>
                <a:gd name="connsiteX377" fmla="*/ 764729 w 3381192"/>
                <a:gd name="connsiteY377" fmla="*/ 1134398 h 2808645"/>
                <a:gd name="connsiteX378" fmla="*/ 756907 w 3381192"/>
                <a:gd name="connsiteY378" fmla="*/ 1039685 h 2808645"/>
                <a:gd name="connsiteX379" fmla="*/ 806773 w 3381192"/>
                <a:gd name="connsiteY379" fmla="*/ 1024531 h 2808645"/>
                <a:gd name="connsiteX380" fmla="*/ 779396 w 3381192"/>
                <a:gd name="connsiteY380" fmla="*/ 945919 h 2808645"/>
                <a:gd name="connsiteX381" fmla="*/ 882059 w 3381192"/>
                <a:gd name="connsiteY381" fmla="*/ 910875 h 2808645"/>
                <a:gd name="connsiteX382" fmla="*/ 931924 w 3381192"/>
                <a:gd name="connsiteY382" fmla="*/ 915611 h 2808645"/>
                <a:gd name="connsiteX383" fmla="*/ 879125 w 3381192"/>
                <a:gd name="connsiteY383" fmla="*/ 871096 h 2808645"/>
                <a:gd name="connsiteX384" fmla="*/ 880103 w 3381192"/>
                <a:gd name="connsiteY384" fmla="*/ 862572 h 2808645"/>
                <a:gd name="connsiteX385" fmla="*/ 1008188 w 3381192"/>
                <a:gd name="connsiteY385" fmla="*/ 863519 h 2808645"/>
                <a:gd name="connsiteX386" fmla="*/ 951478 w 3381192"/>
                <a:gd name="connsiteY386" fmla="*/ 827528 h 2808645"/>
                <a:gd name="connsiteX387" fmla="*/ 881081 w 3381192"/>
                <a:gd name="connsiteY387" fmla="*/ 738498 h 2808645"/>
                <a:gd name="connsiteX388" fmla="*/ 956367 w 3381192"/>
                <a:gd name="connsiteY388" fmla="*/ 683564 h 2808645"/>
                <a:gd name="connsiteX389" fmla="*/ 1030676 w 3381192"/>
                <a:gd name="connsiteY389" fmla="*/ 713872 h 2808645"/>
                <a:gd name="connsiteX390" fmla="*/ 1010144 w 3381192"/>
                <a:gd name="connsiteY390" fmla="*/ 656098 h 2808645"/>
                <a:gd name="connsiteX391" fmla="*/ 1016988 w 3381192"/>
                <a:gd name="connsiteY391" fmla="*/ 651362 h 2808645"/>
                <a:gd name="connsiteX392" fmla="*/ 1054142 w 3381192"/>
                <a:gd name="connsiteY392" fmla="*/ 670304 h 2808645"/>
                <a:gd name="connsiteX393" fmla="*/ 1023832 w 3381192"/>
                <a:gd name="connsiteY393" fmla="*/ 616318 h 2808645"/>
                <a:gd name="connsiteX394" fmla="*/ 1016988 w 3381192"/>
                <a:gd name="connsiteY394" fmla="*/ 516869 h 2808645"/>
                <a:gd name="connsiteX395" fmla="*/ 1094230 w 3381192"/>
                <a:gd name="connsiteY395" fmla="*/ 533918 h 2808645"/>
                <a:gd name="connsiteX396" fmla="*/ 1128451 w 3381192"/>
                <a:gd name="connsiteY396" fmla="*/ 422157 h 2808645"/>
                <a:gd name="connsiteX397" fmla="*/ 1201782 w 3381192"/>
                <a:gd name="connsiteY397" fmla="*/ 465724 h 2808645"/>
                <a:gd name="connsiteX398" fmla="*/ 1244802 w 3381192"/>
                <a:gd name="connsiteY398" fmla="*/ 386166 h 2808645"/>
                <a:gd name="connsiteX399" fmla="*/ 1307378 w 3381192"/>
                <a:gd name="connsiteY399" fmla="*/ 430681 h 2808645"/>
                <a:gd name="connsiteX400" fmla="*/ 1307378 w 3381192"/>
                <a:gd name="connsiteY400" fmla="*/ 425945 h 2808645"/>
                <a:gd name="connsiteX401" fmla="*/ 1323022 w 3381192"/>
                <a:gd name="connsiteY401" fmla="*/ 309448 h 2808645"/>
                <a:gd name="connsiteX402" fmla="*/ 1415907 w 3381192"/>
                <a:gd name="connsiteY402" fmla="*/ 316078 h 2808645"/>
                <a:gd name="connsiteX403" fmla="*/ 1448173 w 3381192"/>
                <a:gd name="connsiteY403" fmla="*/ 530129 h 2808645"/>
                <a:gd name="connsiteX404" fmla="*/ 1447196 w 3381192"/>
                <a:gd name="connsiteY404" fmla="*/ 564226 h 2808645"/>
                <a:gd name="connsiteX405" fmla="*/ 1520527 w 3381192"/>
                <a:gd name="connsiteY405" fmla="*/ 539601 h 2808645"/>
                <a:gd name="connsiteX406" fmla="*/ 1506837 w 3381192"/>
                <a:gd name="connsiteY406" fmla="*/ 675987 h 2808645"/>
                <a:gd name="connsiteX407" fmla="*/ 1514660 w 3381192"/>
                <a:gd name="connsiteY407" fmla="*/ 671252 h 2808645"/>
                <a:gd name="connsiteX408" fmla="*/ 1574302 w 3381192"/>
                <a:gd name="connsiteY408" fmla="*/ 707243 h 2808645"/>
                <a:gd name="connsiteX409" fmla="*/ 1512704 w 3381192"/>
                <a:gd name="connsiteY409" fmla="*/ 831316 h 2808645"/>
                <a:gd name="connsiteX410" fmla="*/ 1507815 w 3381192"/>
                <a:gd name="connsiteY410" fmla="*/ 836999 h 2808645"/>
                <a:gd name="connsiteX411" fmla="*/ 1542036 w 3381192"/>
                <a:gd name="connsiteY411" fmla="*/ 821845 h 2808645"/>
                <a:gd name="connsiteX412" fmla="*/ 1594835 w 3381192"/>
                <a:gd name="connsiteY412" fmla="*/ 867307 h 2808645"/>
                <a:gd name="connsiteX413" fmla="*/ 1538125 w 3381192"/>
                <a:gd name="connsiteY413" fmla="*/ 950655 h 2808645"/>
                <a:gd name="connsiteX414" fmla="*/ 1621234 w 3381192"/>
                <a:gd name="connsiteY414" fmla="*/ 935501 h 2808645"/>
                <a:gd name="connsiteX415" fmla="*/ 1649589 w 3381192"/>
                <a:gd name="connsiteY415" fmla="*/ 959179 h 2808645"/>
                <a:gd name="connsiteX416" fmla="*/ 1731719 w 3381192"/>
                <a:gd name="connsiteY416" fmla="*/ 901404 h 2808645"/>
                <a:gd name="connsiteX417" fmla="*/ 1777673 w 3381192"/>
                <a:gd name="connsiteY417" fmla="*/ 978121 h 2808645"/>
                <a:gd name="connsiteX418" fmla="*/ 1852959 w 3381192"/>
                <a:gd name="connsiteY418" fmla="*/ 969597 h 2808645"/>
                <a:gd name="connsiteX419" fmla="*/ 1827538 w 3381192"/>
                <a:gd name="connsiteY419" fmla="*/ 1087041 h 2808645"/>
                <a:gd name="connsiteX420" fmla="*/ 1824605 w 3381192"/>
                <a:gd name="connsiteY420" fmla="*/ 1091777 h 2808645"/>
                <a:gd name="connsiteX421" fmla="*/ 1897935 w 3381192"/>
                <a:gd name="connsiteY421" fmla="*/ 1087988 h 2808645"/>
                <a:gd name="connsiteX422" fmla="*/ 1901847 w 3381192"/>
                <a:gd name="connsiteY422" fmla="*/ 1092724 h 2808645"/>
                <a:gd name="connsiteX423" fmla="*/ 1811894 w 3381192"/>
                <a:gd name="connsiteY423" fmla="*/ 1213956 h 2808645"/>
                <a:gd name="connsiteX424" fmla="*/ 1949757 w 3381192"/>
                <a:gd name="connsiteY424" fmla="*/ 1301092 h 280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</a:cxnLst>
              <a:rect l="l" t="t" r="r" b="b"/>
              <a:pathLst>
                <a:path w="3381192" h="2808645">
                  <a:moveTo>
                    <a:pt x="3306866" y="1656265"/>
                  </a:moveTo>
                  <a:cubicBezTo>
                    <a:pt x="3301000" y="1657213"/>
                    <a:pt x="3298066" y="1649635"/>
                    <a:pt x="3302955" y="1646794"/>
                  </a:cubicBezTo>
                  <a:cubicBezTo>
                    <a:pt x="3344998" y="1626905"/>
                    <a:pt x="3428106" y="1550187"/>
                    <a:pt x="3346953" y="1525562"/>
                  </a:cubicBezTo>
                  <a:cubicBezTo>
                    <a:pt x="3299044" y="1510408"/>
                    <a:pt x="3243313" y="1521773"/>
                    <a:pt x="3193447" y="1522720"/>
                  </a:cubicBezTo>
                  <a:cubicBezTo>
                    <a:pt x="3188559" y="1522720"/>
                    <a:pt x="3186603" y="1517038"/>
                    <a:pt x="3189537" y="1514196"/>
                  </a:cubicBezTo>
                  <a:cubicBezTo>
                    <a:pt x="3227669" y="1481994"/>
                    <a:pt x="3247224" y="1428955"/>
                    <a:pt x="3240380" y="1380651"/>
                  </a:cubicBezTo>
                  <a:cubicBezTo>
                    <a:pt x="3237446" y="1361709"/>
                    <a:pt x="3228646" y="1341819"/>
                    <a:pt x="3209092" y="1333294"/>
                  </a:cubicBezTo>
                  <a:cubicBezTo>
                    <a:pt x="3182693" y="1321929"/>
                    <a:pt x="3151404" y="1340872"/>
                    <a:pt x="3130872" y="1354131"/>
                  </a:cubicBezTo>
                  <a:cubicBezTo>
                    <a:pt x="3126961" y="1356973"/>
                    <a:pt x="3121095" y="1351290"/>
                    <a:pt x="3124028" y="1347501"/>
                  </a:cubicBezTo>
                  <a:cubicBezTo>
                    <a:pt x="3134783" y="1331400"/>
                    <a:pt x="3147494" y="1308669"/>
                    <a:pt x="3138694" y="1288780"/>
                  </a:cubicBezTo>
                  <a:cubicBezTo>
                    <a:pt x="3126961" y="1262260"/>
                    <a:pt x="3088829" y="1296356"/>
                    <a:pt x="3078074" y="1306775"/>
                  </a:cubicBezTo>
                  <a:cubicBezTo>
                    <a:pt x="3074163" y="1310564"/>
                    <a:pt x="3069274" y="1305828"/>
                    <a:pt x="3069274" y="1302039"/>
                  </a:cubicBezTo>
                  <a:cubicBezTo>
                    <a:pt x="3077096" y="1260366"/>
                    <a:pt x="3070252" y="1213956"/>
                    <a:pt x="3051675" y="1176071"/>
                  </a:cubicBezTo>
                  <a:cubicBezTo>
                    <a:pt x="3043853" y="1159970"/>
                    <a:pt x="3030164" y="1141975"/>
                    <a:pt x="3010610" y="1140080"/>
                  </a:cubicBezTo>
                  <a:cubicBezTo>
                    <a:pt x="2984210" y="1137239"/>
                    <a:pt x="2963678" y="1168494"/>
                    <a:pt x="2951945" y="1185543"/>
                  </a:cubicBezTo>
                  <a:cubicBezTo>
                    <a:pt x="2949011" y="1189331"/>
                    <a:pt x="2942167" y="1187437"/>
                    <a:pt x="2942167" y="1182701"/>
                  </a:cubicBezTo>
                  <a:cubicBezTo>
                    <a:pt x="2943145" y="1160917"/>
                    <a:pt x="2938257" y="1138186"/>
                    <a:pt x="2931412" y="1115455"/>
                  </a:cubicBezTo>
                  <a:cubicBezTo>
                    <a:pt x="2930435" y="1093671"/>
                    <a:pt x="2925546" y="1070940"/>
                    <a:pt x="2927502" y="1049156"/>
                  </a:cubicBezTo>
                  <a:cubicBezTo>
                    <a:pt x="2927502" y="1047262"/>
                    <a:pt x="2930435" y="1045368"/>
                    <a:pt x="2932390" y="1047262"/>
                  </a:cubicBezTo>
                  <a:cubicBezTo>
                    <a:pt x="2944123" y="1054839"/>
                    <a:pt x="2953900" y="1065257"/>
                    <a:pt x="2967589" y="1070940"/>
                  </a:cubicBezTo>
                  <a:cubicBezTo>
                    <a:pt x="2988121" y="1081358"/>
                    <a:pt x="2997899" y="1060522"/>
                    <a:pt x="2993010" y="1044420"/>
                  </a:cubicBezTo>
                  <a:cubicBezTo>
                    <a:pt x="2987144" y="1022636"/>
                    <a:pt x="2968567" y="998958"/>
                    <a:pt x="2949989" y="984751"/>
                  </a:cubicBezTo>
                  <a:cubicBezTo>
                    <a:pt x="2947056" y="981910"/>
                    <a:pt x="2949989" y="977174"/>
                    <a:pt x="2953900" y="980015"/>
                  </a:cubicBezTo>
                  <a:cubicBezTo>
                    <a:pt x="2965633" y="987593"/>
                    <a:pt x="2980299" y="992328"/>
                    <a:pt x="2993010" y="983804"/>
                  </a:cubicBezTo>
                  <a:cubicBezTo>
                    <a:pt x="3003765" y="976227"/>
                    <a:pt x="3001810" y="959179"/>
                    <a:pt x="2997899" y="948760"/>
                  </a:cubicBezTo>
                  <a:cubicBezTo>
                    <a:pt x="2990077" y="930765"/>
                    <a:pt x="2970522" y="917505"/>
                    <a:pt x="2954878" y="907086"/>
                  </a:cubicBezTo>
                  <a:cubicBezTo>
                    <a:pt x="2922612" y="886250"/>
                    <a:pt x="2885458" y="873937"/>
                    <a:pt x="2852215" y="854047"/>
                  </a:cubicBezTo>
                  <a:cubicBezTo>
                    <a:pt x="2849282" y="852153"/>
                    <a:pt x="2852215" y="847418"/>
                    <a:pt x="2855148" y="848365"/>
                  </a:cubicBezTo>
                  <a:cubicBezTo>
                    <a:pt x="2868836" y="854047"/>
                    <a:pt x="2885458" y="854047"/>
                    <a:pt x="2900124" y="852153"/>
                  </a:cubicBezTo>
                  <a:cubicBezTo>
                    <a:pt x="2918701" y="849312"/>
                    <a:pt x="2938257" y="834158"/>
                    <a:pt x="2923590" y="816162"/>
                  </a:cubicBezTo>
                  <a:cubicBezTo>
                    <a:pt x="2906968" y="796273"/>
                    <a:pt x="2869814" y="794378"/>
                    <a:pt x="2846349" y="785854"/>
                  </a:cubicBezTo>
                  <a:cubicBezTo>
                    <a:pt x="2844393" y="784907"/>
                    <a:pt x="2843415" y="782065"/>
                    <a:pt x="2845371" y="780171"/>
                  </a:cubicBezTo>
                  <a:cubicBezTo>
                    <a:pt x="2875680" y="755546"/>
                    <a:pt x="2908924" y="721449"/>
                    <a:pt x="2919679" y="683564"/>
                  </a:cubicBezTo>
                  <a:cubicBezTo>
                    <a:pt x="2922612" y="672199"/>
                    <a:pt x="2921635" y="660833"/>
                    <a:pt x="2911857" y="652309"/>
                  </a:cubicBezTo>
                  <a:cubicBezTo>
                    <a:pt x="2902080" y="643785"/>
                    <a:pt x="2887414" y="652309"/>
                    <a:pt x="2878614" y="658939"/>
                  </a:cubicBezTo>
                  <a:cubicBezTo>
                    <a:pt x="2861015" y="670304"/>
                    <a:pt x="2849282" y="688300"/>
                    <a:pt x="2831682" y="699665"/>
                  </a:cubicBezTo>
                  <a:cubicBezTo>
                    <a:pt x="2828749" y="701560"/>
                    <a:pt x="2825816" y="699665"/>
                    <a:pt x="2826793" y="695877"/>
                  </a:cubicBezTo>
                  <a:cubicBezTo>
                    <a:pt x="2834615" y="671252"/>
                    <a:pt x="2843415" y="647573"/>
                    <a:pt x="2846349" y="622948"/>
                  </a:cubicBezTo>
                  <a:cubicBezTo>
                    <a:pt x="2847326" y="614424"/>
                    <a:pt x="2846349" y="576539"/>
                    <a:pt x="2827771" y="583169"/>
                  </a:cubicBezTo>
                  <a:cubicBezTo>
                    <a:pt x="2813105" y="588851"/>
                    <a:pt x="2802350" y="604006"/>
                    <a:pt x="2790617" y="613477"/>
                  </a:cubicBezTo>
                  <a:cubicBezTo>
                    <a:pt x="2788661" y="615371"/>
                    <a:pt x="2784750" y="613477"/>
                    <a:pt x="2785728" y="610635"/>
                  </a:cubicBezTo>
                  <a:cubicBezTo>
                    <a:pt x="2786706" y="587904"/>
                    <a:pt x="2798439" y="550019"/>
                    <a:pt x="2772040" y="539601"/>
                  </a:cubicBezTo>
                  <a:cubicBezTo>
                    <a:pt x="2771062" y="540548"/>
                    <a:pt x="2770085" y="541495"/>
                    <a:pt x="2770085" y="542442"/>
                  </a:cubicBezTo>
                  <a:cubicBezTo>
                    <a:pt x="2754440" y="566120"/>
                    <a:pt x="2745641" y="594534"/>
                    <a:pt x="2743685" y="622948"/>
                  </a:cubicBezTo>
                  <a:cubicBezTo>
                    <a:pt x="2739774" y="611582"/>
                    <a:pt x="2733908" y="600217"/>
                    <a:pt x="2727064" y="588851"/>
                  </a:cubicBezTo>
                  <a:cubicBezTo>
                    <a:pt x="2726086" y="586957"/>
                    <a:pt x="2723152" y="584116"/>
                    <a:pt x="2720219" y="580327"/>
                  </a:cubicBezTo>
                  <a:cubicBezTo>
                    <a:pt x="2720219" y="581274"/>
                    <a:pt x="2720219" y="582221"/>
                    <a:pt x="2719241" y="583169"/>
                  </a:cubicBezTo>
                  <a:cubicBezTo>
                    <a:pt x="2716308" y="601164"/>
                    <a:pt x="2719241" y="619160"/>
                    <a:pt x="2715330" y="636208"/>
                  </a:cubicBezTo>
                  <a:cubicBezTo>
                    <a:pt x="2714353" y="639996"/>
                    <a:pt x="2709464" y="638102"/>
                    <a:pt x="2709464" y="635261"/>
                  </a:cubicBezTo>
                  <a:cubicBezTo>
                    <a:pt x="2703598" y="615371"/>
                    <a:pt x="2699687" y="589798"/>
                    <a:pt x="2681109" y="577486"/>
                  </a:cubicBezTo>
                  <a:cubicBezTo>
                    <a:pt x="2672310" y="596428"/>
                    <a:pt x="2671332" y="617265"/>
                    <a:pt x="2665466" y="637155"/>
                  </a:cubicBezTo>
                  <a:cubicBezTo>
                    <a:pt x="2664488" y="639996"/>
                    <a:pt x="2660577" y="639996"/>
                    <a:pt x="2659599" y="637155"/>
                  </a:cubicBezTo>
                  <a:cubicBezTo>
                    <a:pt x="2656666" y="630525"/>
                    <a:pt x="2654711" y="623895"/>
                    <a:pt x="2652755" y="616318"/>
                  </a:cubicBezTo>
                  <a:cubicBezTo>
                    <a:pt x="2641999" y="596428"/>
                    <a:pt x="2627334" y="580327"/>
                    <a:pt x="2611690" y="585063"/>
                  </a:cubicBezTo>
                  <a:cubicBezTo>
                    <a:pt x="2614623" y="568961"/>
                    <a:pt x="2617556" y="550966"/>
                    <a:pt x="2613645" y="538653"/>
                  </a:cubicBezTo>
                  <a:cubicBezTo>
                    <a:pt x="2612668" y="534865"/>
                    <a:pt x="2607779" y="533918"/>
                    <a:pt x="2604845" y="535812"/>
                  </a:cubicBezTo>
                  <a:cubicBezTo>
                    <a:pt x="2582357" y="551913"/>
                    <a:pt x="2566713" y="573697"/>
                    <a:pt x="2550092" y="594534"/>
                  </a:cubicBezTo>
                  <a:cubicBezTo>
                    <a:pt x="2567691" y="555702"/>
                    <a:pt x="2586268" y="504557"/>
                    <a:pt x="2556936" y="495086"/>
                  </a:cubicBezTo>
                  <a:cubicBezTo>
                    <a:pt x="2539337" y="489403"/>
                    <a:pt x="2521737" y="500768"/>
                    <a:pt x="2511960" y="515922"/>
                  </a:cubicBezTo>
                  <a:cubicBezTo>
                    <a:pt x="2510004" y="512134"/>
                    <a:pt x="2507071" y="509293"/>
                    <a:pt x="2505116" y="505504"/>
                  </a:cubicBezTo>
                  <a:cubicBezTo>
                    <a:pt x="2494360" y="491297"/>
                    <a:pt x="2450362" y="442994"/>
                    <a:pt x="2426896" y="447729"/>
                  </a:cubicBezTo>
                  <a:cubicBezTo>
                    <a:pt x="2405385" y="452465"/>
                    <a:pt x="2408318" y="476143"/>
                    <a:pt x="2418096" y="499821"/>
                  </a:cubicBezTo>
                  <a:cubicBezTo>
                    <a:pt x="2405385" y="485614"/>
                    <a:pt x="2391697" y="472354"/>
                    <a:pt x="2377031" y="457200"/>
                  </a:cubicBezTo>
                  <a:cubicBezTo>
                    <a:pt x="2369209" y="449623"/>
                    <a:pt x="2342810" y="422157"/>
                    <a:pt x="2326188" y="432575"/>
                  </a:cubicBezTo>
                  <a:cubicBezTo>
                    <a:pt x="2305656" y="445835"/>
                    <a:pt x="2321299" y="480878"/>
                    <a:pt x="2324232" y="495086"/>
                  </a:cubicBezTo>
                  <a:cubicBezTo>
                    <a:pt x="2326188" y="505504"/>
                    <a:pt x="2329121" y="515922"/>
                    <a:pt x="2334010" y="525394"/>
                  </a:cubicBezTo>
                  <a:cubicBezTo>
                    <a:pt x="2320321" y="513081"/>
                    <a:pt x="2305656" y="502663"/>
                    <a:pt x="2287078" y="495086"/>
                  </a:cubicBezTo>
                  <a:cubicBezTo>
                    <a:pt x="2277301" y="491297"/>
                    <a:pt x="2256768" y="479931"/>
                    <a:pt x="2236236" y="474249"/>
                  </a:cubicBezTo>
                  <a:cubicBezTo>
                    <a:pt x="2253835" y="451518"/>
                    <a:pt x="2267524" y="426892"/>
                    <a:pt x="2275345" y="401320"/>
                  </a:cubicBezTo>
                  <a:cubicBezTo>
                    <a:pt x="2280234" y="383324"/>
                    <a:pt x="2278279" y="364382"/>
                    <a:pt x="2263613" y="352069"/>
                  </a:cubicBezTo>
                  <a:cubicBezTo>
                    <a:pt x="2247968" y="338809"/>
                    <a:pt x="2224503" y="352069"/>
                    <a:pt x="2210814" y="361540"/>
                  </a:cubicBezTo>
                  <a:cubicBezTo>
                    <a:pt x="2183438" y="380483"/>
                    <a:pt x="2163882" y="407003"/>
                    <a:pt x="2136506" y="424998"/>
                  </a:cubicBezTo>
                  <a:cubicBezTo>
                    <a:pt x="2132594" y="427839"/>
                    <a:pt x="2126728" y="424051"/>
                    <a:pt x="2128683" y="419315"/>
                  </a:cubicBezTo>
                  <a:cubicBezTo>
                    <a:pt x="2140417" y="380483"/>
                    <a:pt x="2156061" y="343545"/>
                    <a:pt x="2159971" y="303765"/>
                  </a:cubicBezTo>
                  <a:cubicBezTo>
                    <a:pt x="2161927" y="289559"/>
                    <a:pt x="2159971" y="229890"/>
                    <a:pt x="2129661" y="241255"/>
                  </a:cubicBezTo>
                  <a:cubicBezTo>
                    <a:pt x="2106196" y="250726"/>
                    <a:pt x="2089574" y="273457"/>
                    <a:pt x="2070997" y="288611"/>
                  </a:cubicBezTo>
                  <a:cubicBezTo>
                    <a:pt x="2067086" y="291453"/>
                    <a:pt x="2062197" y="288611"/>
                    <a:pt x="2062197" y="283876"/>
                  </a:cubicBezTo>
                  <a:cubicBezTo>
                    <a:pt x="2063175" y="247885"/>
                    <a:pt x="2081752" y="189163"/>
                    <a:pt x="2040687" y="171168"/>
                  </a:cubicBezTo>
                  <a:cubicBezTo>
                    <a:pt x="2038731" y="173062"/>
                    <a:pt x="2037753" y="174956"/>
                    <a:pt x="2037753" y="174956"/>
                  </a:cubicBezTo>
                  <a:cubicBezTo>
                    <a:pt x="2012332" y="212841"/>
                    <a:pt x="1999621" y="257356"/>
                    <a:pt x="1995710" y="301871"/>
                  </a:cubicBezTo>
                  <a:cubicBezTo>
                    <a:pt x="1988866" y="283876"/>
                    <a:pt x="1981044" y="265881"/>
                    <a:pt x="1969311" y="248832"/>
                  </a:cubicBezTo>
                  <a:cubicBezTo>
                    <a:pt x="1967356" y="245991"/>
                    <a:pt x="1963445" y="240308"/>
                    <a:pt x="1957578" y="234625"/>
                  </a:cubicBezTo>
                  <a:cubicBezTo>
                    <a:pt x="1957578" y="236519"/>
                    <a:pt x="1956601" y="238414"/>
                    <a:pt x="1956601" y="239361"/>
                  </a:cubicBezTo>
                  <a:cubicBezTo>
                    <a:pt x="1952690" y="267774"/>
                    <a:pt x="1956601" y="296189"/>
                    <a:pt x="1949757" y="323655"/>
                  </a:cubicBezTo>
                  <a:cubicBezTo>
                    <a:pt x="1948779" y="329338"/>
                    <a:pt x="1940956" y="326497"/>
                    <a:pt x="1939979" y="322708"/>
                  </a:cubicBezTo>
                  <a:cubicBezTo>
                    <a:pt x="1930201" y="291453"/>
                    <a:pt x="1924335" y="251673"/>
                    <a:pt x="1895002" y="231784"/>
                  </a:cubicBezTo>
                  <a:cubicBezTo>
                    <a:pt x="1882292" y="262092"/>
                    <a:pt x="1879359" y="295241"/>
                    <a:pt x="1870559" y="326497"/>
                  </a:cubicBezTo>
                  <a:cubicBezTo>
                    <a:pt x="1869582" y="330285"/>
                    <a:pt x="1862737" y="330285"/>
                    <a:pt x="1860781" y="326497"/>
                  </a:cubicBezTo>
                  <a:cubicBezTo>
                    <a:pt x="1856870" y="316078"/>
                    <a:pt x="1852959" y="304713"/>
                    <a:pt x="1850026" y="294294"/>
                  </a:cubicBezTo>
                  <a:cubicBezTo>
                    <a:pt x="1832427" y="263039"/>
                    <a:pt x="1809939" y="237466"/>
                    <a:pt x="1785495" y="244096"/>
                  </a:cubicBezTo>
                  <a:cubicBezTo>
                    <a:pt x="1790384" y="218524"/>
                    <a:pt x="1794295" y="190110"/>
                    <a:pt x="1788429" y="170220"/>
                  </a:cubicBezTo>
                  <a:cubicBezTo>
                    <a:pt x="1786473" y="164537"/>
                    <a:pt x="1779628" y="161696"/>
                    <a:pt x="1773762" y="166432"/>
                  </a:cubicBezTo>
                  <a:cubicBezTo>
                    <a:pt x="1737585" y="192004"/>
                    <a:pt x="1713142" y="226101"/>
                    <a:pt x="1686743" y="258303"/>
                  </a:cubicBezTo>
                  <a:cubicBezTo>
                    <a:pt x="1715098" y="196740"/>
                    <a:pt x="1743452" y="115287"/>
                    <a:pt x="1697498" y="101080"/>
                  </a:cubicBezTo>
                  <a:cubicBezTo>
                    <a:pt x="1670121" y="92556"/>
                    <a:pt x="1642745" y="110551"/>
                    <a:pt x="1626122" y="134229"/>
                  </a:cubicBezTo>
                  <a:cubicBezTo>
                    <a:pt x="1623189" y="128547"/>
                    <a:pt x="1619278" y="123811"/>
                    <a:pt x="1615367" y="118128"/>
                  </a:cubicBezTo>
                  <a:cubicBezTo>
                    <a:pt x="1598746" y="95397"/>
                    <a:pt x="1529326" y="19627"/>
                    <a:pt x="1491194" y="27204"/>
                  </a:cubicBezTo>
                  <a:cubicBezTo>
                    <a:pt x="1456973" y="33834"/>
                    <a:pt x="1461861" y="71719"/>
                    <a:pt x="1476528" y="109604"/>
                  </a:cubicBezTo>
                  <a:cubicBezTo>
                    <a:pt x="1455995" y="86873"/>
                    <a:pt x="1435463" y="65089"/>
                    <a:pt x="1411019" y="43305"/>
                  </a:cubicBezTo>
                  <a:cubicBezTo>
                    <a:pt x="1398309" y="30992"/>
                    <a:pt x="1356265" y="-12576"/>
                    <a:pt x="1329866" y="3526"/>
                  </a:cubicBezTo>
                  <a:cubicBezTo>
                    <a:pt x="1297600" y="24362"/>
                    <a:pt x="1322044" y="80243"/>
                    <a:pt x="1326933" y="102974"/>
                  </a:cubicBezTo>
                  <a:cubicBezTo>
                    <a:pt x="1329866" y="120023"/>
                    <a:pt x="1335732" y="135177"/>
                    <a:pt x="1341599" y="151278"/>
                  </a:cubicBezTo>
                  <a:cubicBezTo>
                    <a:pt x="1320089" y="132335"/>
                    <a:pt x="1295645" y="115287"/>
                    <a:pt x="1267290" y="102974"/>
                  </a:cubicBezTo>
                  <a:cubicBezTo>
                    <a:pt x="1237958" y="90661"/>
                    <a:pt x="1151916" y="41411"/>
                    <a:pt x="1115740" y="76455"/>
                  </a:cubicBezTo>
                  <a:cubicBezTo>
                    <a:pt x="1081519" y="109604"/>
                    <a:pt x="1110851" y="177798"/>
                    <a:pt x="1118673" y="210000"/>
                  </a:cubicBezTo>
                  <a:cubicBezTo>
                    <a:pt x="1120629" y="215682"/>
                    <a:pt x="1122584" y="221365"/>
                    <a:pt x="1124540" y="226101"/>
                  </a:cubicBezTo>
                  <a:cubicBezTo>
                    <a:pt x="1114762" y="221365"/>
                    <a:pt x="1104985" y="215682"/>
                    <a:pt x="1095207" y="210947"/>
                  </a:cubicBezTo>
                  <a:cubicBezTo>
                    <a:pt x="1087386" y="207158"/>
                    <a:pt x="1080541" y="210947"/>
                    <a:pt x="1074674" y="217577"/>
                  </a:cubicBezTo>
                  <a:cubicBezTo>
                    <a:pt x="1058053" y="237466"/>
                    <a:pt x="1065875" y="249779"/>
                    <a:pt x="1076630" y="269669"/>
                  </a:cubicBezTo>
                  <a:cubicBezTo>
                    <a:pt x="1090319" y="293347"/>
                    <a:pt x="1105962" y="316078"/>
                    <a:pt x="1123562" y="336915"/>
                  </a:cubicBezTo>
                  <a:cubicBezTo>
                    <a:pt x="1086408" y="320814"/>
                    <a:pt x="1048276" y="307554"/>
                    <a:pt x="1004277" y="304713"/>
                  </a:cubicBezTo>
                  <a:cubicBezTo>
                    <a:pt x="974945" y="302819"/>
                    <a:pt x="921168" y="309448"/>
                    <a:pt x="902591" y="335968"/>
                  </a:cubicBezTo>
                  <a:cubicBezTo>
                    <a:pt x="879125" y="369117"/>
                    <a:pt x="940724" y="403214"/>
                    <a:pt x="1002321" y="426892"/>
                  </a:cubicBezTo>
                  <a:cubicBezTo>
                    <a:pt x="903569" y="417421"/>
                    <a:pt x="791128" y="421210"/>
                    <a:pt x="735397" y="499821"/>
                  </a:cubicBezTo>
                  <a:cubicBezTo>
                    <a:pt x="697265" y="552860"/>
                    <a:pt x="845882" y="583169"/>
                    <a:pt x="941701" y="600217"/>
                  </a:cubicBezTo>
                  <a:cubicBezTo>
                    <a:pt x="892814" y="605899"/>
                    <a:pt x="842949" y="609688"/>
                    <a:pt x="794062" y="622001"/>
                  </a:cubicBezTo>
                  <a:cubicBezTo>
                    <a:pt x="760818" y="629578"/>
                    <a:pt x="713887" y="638102"/>
                    <a:pt x="699221" y="671252"/>
                  </a:cubicBezTo>
                  <a:cubicBezTo>
                    <a:pt x="682598" y="710084"/>
                    <a:pt x="751041" y="724291"/>
                    <a:pt x="803839" y="731868"/>
                  </a:cubicBezTo>
                  <a:cubicBezTo>
                    <a:pt x="766685" y="737551"/>
                    <a:pt x="726597" y="748916"/>
                    <a:pt x="727575" y="773541"/>
                  </a:cubicBezTo>
                  <a:cubicBezTo>
                    <a:pt x="727575" y="800061"/>
                    <a:pt x="756907" y="814268"/>
                    <a:pt x="796017" y="820898"/>
                  </a:cubicBezTo>
                  <a:cubicBezTo>
                    <a:pt x="700198" y="863519"/>
                    <a:pt x="614157" y="930765"/>
                    <a:pt x="611224" y="1013165"/>
                  </a:cubicBezTo>
                  <a:cubicBezTo>
                    <a:pt x="610246" y="1029266"/>
                    <a:pt x="613179" y="1043473"/>
                    <a:pt x="617090" y="1054839"/>
                  </a:cubicBezTo>
                  <a:cubicBezTo>
                    <a:pt x="579936" y="1038738"/>
                    <a:pt x="530071" y="1021689"/>
                    <a:pt x="504649" y="1046314"/>
                  </a:cubicBezTo>
                  <a:cubicBezTo>
                    <a:pt x="470428" y="1079464"/>
                    <a:pt x="499761" y="1147657"/>
                    <a:pt x="507583" y="1179860"/>
                  </a:cubicBezTo>
                  <a:cubicBezTo>
                    <a:pt x="509538" y="1185543"/>
                    <a:pt x="511493" y="1191225"/>
                    <a:pt x="513449" y="1196908"/>
                  </a:cubicBezTo>
                  <a:cubicBezTo>
                    <a:pt x="503672" y="1192172"/>
                    <a:pt x="493894" y="1186490"/>
                    <a:pt x="484116" y="1181754"/>
                  </a:cubicBezTo>
                  <a:cubicBezTo>
                    <a:pt x="476295" y="1177965"/>
                    <a:pt x="469451" y="1182701"/>
                    <a:pt x="463584" y="1188384"/>
                  </a:cubicBezTo>
                  <a:cubicBezTo>
                    <a:pt x="446962" y="1208273"/>
                    <a:pt x="454784" y="1220586"/>
                    <a:pt x="465540" y="1240476"/>
                  </a:cubicBezTo>
                  <a:cubicBezTo>
                    <a:pt x="479228" y="1264154"/>
                    <a:pt x="494872" y="1286885"/>
                    <a:pt x="512471" y="1307722"/>
                  </a:cubicBezTo>
                  <a:cubicBezTo>
                    <a:pt x="475317" y="1291621"/>
                    <a:pt x="437185" y="1278361"/>
                    <a:pt x="393186" y="1275520"/>
                  </a:cubicBezTo>
                  <a:cubicBezTo>
                    <a:pt x="363854" y="1273626"/>
                    <a:pt x="310078" y="1280255"/>
                    <a:pt x="291501" y="1306775"/>
                  </a:cubicBezTo>
                  <a:cubicBezTo>
                    <a:pt x="268035" y="1339924"/>
                    <a:pt x="329633" y="1374021"/>
                    <a:pt x="391231" y="1397699"/>
                  </a:cubicBezTo>
                  <a:cubicBezTo>
                    <a:pt x="292478" y="1388228"/>
                    <a:pt x="180038" y="1392017"/>
                    <a:pt x="123329" y="1470628"/>
                  </a:cubicBezTo>
                  <a:cubicBezTo>
                    <a:pt x="85197" y="1523668"/>
                    <a:pt x="233814" y="1553976"/>
                    <a:pt x="330610" y="1571024"/>
                  </a:cubicBezTo>
                  <a:cubicBezTo>
                    <a:pt x="281723" y="1576706"/>
                    <a:pt x="231859" y="1580495"/>
                    <a:pt x="182972" y="1592808"/>
                  </a:cubicBezTo>
                  <a:cubicBezTo>
                    <a:pt x="149728" y="1600385"/>
                    <a:pt x="102796" y="1608909"/>
                    <a:pt x="88130" y="1642059"/>
                  </a:cubicBezTo>
                  <a:cubicBezTo>
                    <a:pt x="71508" y="1680891"/>
                    <a:pt x="139951" y="1695098"/>
                    <a:pt x="192749" y="1702675"/>
                  </a:cubicBezTo>
                  <a:cubicBezTo>
                    <a:pt x="155594" y="1708358"/>
                    <a:pt x="115507" y="1719723"/>
                    <a:pt x="116485" y="1744348"/>
                  </a:cubicBezTo>
                  <a:cubicBezTo>
                    <a:pt x="116485" y="1770868"/>
                    <a:pt x="145817" y="1785075"/>
                    <a:pt x="184927" y="1791705"/>
                  </a:cubicBezTo>
                  <a:cubicBezTo>
                    <a:pt x="89107" y="1834326"/>
                    <a:pt x="4044" y="1901572"/>
                    <a:pt x="133" y="1983972"/>
                  </a:cubicBezTo>
                  <a:cubicBezTo>
                    <a:pt x="-2800" y="2054059"/>
                    <a:pt x="43154" y="2076791"/>
                    <a:pt x="102796" y="2073949"/>
                  </a:cubicBezTo>
                  <a:cubicBezTo>
                    <a:pt x="82263" y="2088156"/>
                    <a:pt x="60753" y="2106152"/>
                    <a:pt x="66620" y="2126989"/>
                  </a:cubicBezTo>
                  <a:cubicBezTo>
                    <a:pt x="72486" y="2146878"/>
                    <a:pt x="89107" y="2154455"/>
                    <a:pt x="111596" y="2154455"/>
                  </a:cubicBezTo>
                  <a:cubicBezTo>
                    <a:pt x="95952" y="2181922"/>
                    <a:pt x="102796" y="2200864"/>
                    <a:pt x="139951" y="2193288"/>
                  </a:cubicBezTo>
                  <a:cubicBezTo>
                    <a:pt x="126262" y="2204653"/>
                    <a:pt x="112574" y="2216966"/>
                    <a:pt x="98885" y="2227384"/>
                  </a:cubicBezTo>
                  <a:cubicBezTo>
                    <a:pt x="75419" y="2245380"/>
                    <a:pt x="61731" y="2267164"/>
                    <a:pt x="54886" y="2291789"/>
                  </a:cubicBezTo>
                  <a:cubicBezTo>
                    <a:pt x="41198" y="2337251"/>
                    <a:pt x="91063" y="2330621"/>
                    <a:pt x="137017" y="2315467"/>
                  </a:cubicBezTo>
                  <a:cubicBezTo>
                    <a:pt x="111596" y="2337251"/>
                    <a:pt x="96929" y="2360929"/>
                    <a:pt x="132128" y="2377978"/>
                  </a:cubicBezTo>
                  <a:cubicBezTo>
                    <a:pt x="160483" y="2391238"/>
                    <a:pt x="220126" y="2368506"/>
                    <a:pt x="246524" y="2355247"/>
                  </a:cubicBezTo>
                  <a:cubicBezTo>
                    <a:pt x="252391" y="2353352"/>
                    <a:pt x="257280" y="2350511"/>
                    <a:pt x="262169" y="2347670"/>
                  </a:cubicBezTo>
                  <a:cubicBezTo>
                    <a:pt x="252391" y="2360929"/>
                    <a:pt x="243591" y="2373242"/>
                    <a:pt x="232836" y="2386502"/>
                  </a:cubicBezTo>
                  <a:cubicBezTo>
                    <a:pt x="208392" y="2415863"/>
                    <a:pt x="195682" y="2496369"/>
                    <a:pt x="260213" y="2471743"/>
                  </a:cubicBezTo>
                  <a:cubicBezTo>
                    <a:pt x="265102" y="2469849"/>
                    <a:pt x="269991" y="2467008"/>
                    <a:pt x="274879" y="2463219"/>
                  </a:cubicBezTo>
                  <a:cubicBezTo>
                    <a:pt x="276835" y="2504893"/>
                    <a:pt x="292478" y="2549408"/>
                    <a:pt x="322789" y="2564562"/>
                  </a:cubicBezTo>
                  <a:cubicBezTo>
                    <a:pt x="354077" y="2580663"/>
                    <a:pt x="370698" y="2561721"/>
                    <a:pt x="379498" y="2533307"/>
                  </a:cubicBezTo>
                  <a:cubicBezTo>
                    <a:pt x="384387" y="2543725"/>
                    <a:pt x="392209" y="2550355"/>
                    <a:pt x="403941" y="2550355"/>
                  </a:cubicBezTo>
                  <a:cubicBezTo>
                    <a:pt x="427408" y="2549408"/>
                    <a:pt x="443051" y="2538990"/>
                    <a:pt x="461629" y="2526677"/>
                  </a:cubicBezTo>
                  <a:cubicBezTo>
                    <a:pt x="464562" y="2524783"/>
                    <a:pt x="469451" y="2519100"/>
                    <a:pt x="472384" y="2515312"/>
                  </a:cubicBezTo>
                  <a:cubicBezTo>
                    <a:pt x="471406" y="2517205"/>
                    <a:pt x="469451" y="2520047"/>
                    <a:pt x="466517" y="2523835"/>
                  </a:cubicBezTo>
                  <a:cubicBezTo>
                    <a:pt x="460651" y="2532360"/>
                    <a:pt x="454784" y="2540884"/>
                    <a:pt x="449895" y="2550355"/>
                  </a:cubicBezTo>
                  <a:cubicBezTo>
                    <a:pt x="407852" y="2629914"/>
                    <a:pt x="490961" y="2595817"/>
                    <a:pt x="554514" y="2558879"/>
                  </a:cubicBezTo>
                  <a:cubicBezTo>
                    <a:pt x="520293" y="2594870"/>
                    <a:pt x="494872" y="2635597"/>
                    <a:pt x="508560" y="2680112"/>
                  </a:cubicBezTo>
                  <a:cubicBezTo>
                    <a:pt x="525182" y="2735045"/>
                    <a:pt x="604379" y="2664958"/>
                    <a:pt x="621979" y="2644121"/>
                  </a:cubicBezTo>
                  <a:cubicBezTo>
                    <a:pt x="630778" y="2633703"/>
                    <a:pt x="642511" y="2592029"/>
                    <a:pt x="635667" y="2615707"/>
                  </a:cubicBezTo>
                  <a:cubicBezTo>
                    <a:pt x="631756" y="2628967"/>
                    <a:pt x="629801" y="2643174"/>
                    <a:pt x="628823" y="2656434"/>
                  </a:cubicBezTo>
                  <a:cubicBezTo>
                    <a:pt x="627845" y="2679165"/>
                    <a:pt x="625890" y="2705684"/>
                    <a:pt x="649356" y="2718944"/>
                  </a:cubicBezTo>
                  <a:cubicBezTo>
                    <a:pt x="687488" y="2740728"/>
                    <a:pt x="736375" y="2676323"/>
                    <a:pt x="765707" y="2626125"/>
                  </a:cubicBezTo>
                  <a:cubicBezTo>
                    <a:pt x="764729" y="2656434"/>
                    <a:pt x="768641" y="2690530"/>
                    <a:pt x="784284" y="2705684"/>
                  </a:cubicBezTo>
                  <a:cubicBezTo>
                    <a:pt x="752996" y="2787137"/>
                    <a:pt x="820461" y="2777666"/>
                    <a:pt x="878147" y="2744517"/>
                  </a:cubicBezTo>
                  <a:cubicBezTo>
                    <a:pt x="875214" y="2747358"/>
                    <a:pt x="873259" y="2751146"/>
                    <a:pt x="870326" y="2754935"/>
                  </a:cubicBezTo>
                  <a:cubicBezTo>
                    <a:pt x="884014" y="2740728"/>
                    <a:pt x="896725" y="2724627"/>
                    <a:pt x="908458" y="2711367"/>
                  </a:cubicBezTo>
                  <a:cubicBezTo>
                    <a:pt x="911391" y="2708526"/>
                    <a:pt x="917257" y="2708526"/>
                    <a:pt x="917257" y="2713261"/>
                  </a:cubicBezTo>
                  <a:cubicBezTo>
                    <a:pt x="923124" y="2752094"/>
                    <a:pt x="951478" y="2784296"/>
                    <a:pt x="987655" y="2801344"/>
                  </a:cubicBezTo>
                  <a:cubicBezTo>
                    <a:pt x="999388" y="2807027"/>
                    <a:pt x="1014055" y="2811763"/>
                    <a:pt x="1026765" y="2806080"/>
                  </a:cubicBezTo>
                  <a:cubicBezTo>
                    <a:pt x="1046320" y="2797556"/>
                    <a:pt x="1032631" y="2763459"/>
                    <a:pt x="1027743" y="2751146"/>
                  </a:cubicBezTo>
                  <a:cubicBezTo>
                    <a:pt x="1025787" y="2746410"/>
                    <a:pt x="1032631" y="2740728"/>
                    <a:pt x="1036542" y="2745464"/>
                  </a:cubicBezTo>
                  <a:cubicBezTo>
                    <a:pt x="1064897" y="2781454"/>
                    <a:pt x="1159739" y="2844912"/>
                    <a:pt x="1168538" y="2762512"/>
                  </a:cubicBezTo>
                  <a:cubicBezTo>
                    <a:pt x="1173427" y="2713261"/>
                    <a:pt x="1151916" y="2663063"/>
                    <a:pt x="1140183" y="2616654"/>
                  </a:cubicBezTo>
                  <a:cubicBezTo>
                    <a:pt x="1139206" y="2611918"/>
                    <a:pt x="1145072" y="2609077"/>
                    <a:pt x="1148005" y="2611918"/>
                  </a:cubicBezTo>
                  <a:cubicBezTo>
                    <a:pt x="1189070" y="2641279"/>
                    <a:pt x="1245780" y="2649804"/>
                    <a:pt x="1293689" y="2633703"/>
                  </a:cubicBezTo>
                  <a:cubicBezTo>
                    <a:pt x="1312266" y="2627072"/>
                    <a:pt x="1330844" y="2614760"/>
                    <a:pt x="1335732" y="2594870"/>
                  </a:cubicBezTo>
                  <a:cubicBezTo>
                    <a:pt x="1341599" y="2567404"/>
                    <a:pt x="1317155" y="2541831"/>
                    <a:pt x="1298578" y="2524783"/>
                  </a:cubicBezTo>
                  <a:cubicBezTo>
                    <a:pt x="1294667" y="2520994"/>
                    <a:pt x="1299556" y="2515312"/>
                    <a:pt x="1304444" y="2517205"/>
                  </a:cubicBezTo>
                  <a:cubicBezTo>
                    <a:pt x="1323022" y="2524783"/>
                    <a:pt x="1348443" y="2532360"/>
                    <a:pt x="1367020" y="2519100"/>
                  </a:cubicBezTo>
                  <a:cubicBezTo>
                    <a:pt x="1391464" y="2502051"/>
                    <a:pt x="1349421" y="2472691"/>
                    <a:pt x="1336710" y="2465113"/>
                  </a:cubicBezTo>
                  <a:cubicBezTo>
                    <a:pt x="1331822" y="2462272"/>
                    <a:pt x="1335732" y="2456589"/>
                    <a:pt x="1340621" y="2455642"/>
                  </a:cubicBezTo>
                  <a:cubicBezTo>
                    <a:pt x="1384619" y="2454695"/>
                    <a:pt x="1429596" y="2439541"/>
                    <a:pt x="1464794" y="2413968"/>
                  </a:cubicBezTo>
                  <a:cubicBezTo>
                    <a:pt x="1479461" y="2403550"/>
                    <a:pt x="1495105" y="2387449"/>
                    <a:pt x="1493149" y="2367559"/>
                  </a:cubicBezTo>
                  <a:cubicBezTo>
                    <a:pt x="1491194" y="2342934"/>
                    <a:pt x="1455017" y="2328727"/>
                    <a:pt x="1435463" y="2321150"/>
                  </a:cubicBezTo>
                  <a:cubicBezTo>
                    <a:pt x="1430574" y="2319256"/>
                    <a:pt x="1431551" y="2312626"/>
                    <a:pt x="1436440" y="2311679"/>
                  </a:cubicBezTo>
                  <a:cubicBezTo>
                    <a:pt x="1481417" y="2305049"/>
                    <a:pt x="1528348" y="2274741"/>
                    <a:pt x="1564525" y="2249168"/>
                  </a:cubicBezTo>
                  <a:cubicBezTo>
                    <a:pt x="1582124" y="2236855"/>
                    <a:pt x="1601679" y="2221701"/>
                    <a:pt x="1611456" y="2201812"/>
                  </a:cubicBezTo>
                  <a:cubicBezTo>
                    <a:pt x="1624167" y="2177186"/>
                    <a:pt x="1586035" y="2171504"/>
                    <a:pt x="1569414" y="2170556"/>
                  </a:cubicBezTo>
                  <a:cubicBezTo>
                    <a:pt x="1562569" y="2169609"/>
                    <a:pt x="1563547" y="2160138"/>
                    <a:pt x="1570391" y="2160138"/>
                  </a:cubicBezTo>
                  <a:cubicBezTo>
                    <a:pt x="1622211" y="2168662"/>
                    <a:pt x="1655455" y="2118464"/>
                    <a:pt x="1623189" y="2076791"/>
                  </a:cubicBezTo>
                  <a:cubicBezTo>
                    <a:pt x="1619278" y="2072055"/>
                    <a:pt x="1627100" y="2065425"/>
                    <a:pt x="1631012" y="2070161"/>
                  </a:cubicBezTo>
                  <a:cubicBezTo>
                    <a:pt x="1636878" y="2077738"/>
                    <a:pt x="1664254" y="2117517"/>
                    <a:pt x="1675010" y="2101416"/>
                  </a:cubicBezTo>
                  <a:cubicBezTo>
                    <a:pt x="1683810" y="2089104"/>
                    <a:pt x="1681854" y="2065425"/>
                    <a:pt x="1680877" y="2051218"/>
                  </a:cubicBezTo>
                  <a:cubicBezTo>
                    <a:pt x="1680877" y="2016175"/>
                    <a:pt x="1672077" y="1979236"/>
                    <a:pt x="1675010" y="1944193"/>
                  </a:cubicBezTo>
                  <a:cubicBezTo>
                    <a:pt x="1675010" y="1940404"/>
                    <a:pt x="1679899" y="1938510"/>
                    <a:pt x="1682832" y="1940404"/>
                  </a:cubicBezTo>
                  <a:cubicBezTo>
                    <a:pt x="1685765" y="1942298"/>
                    <a:pt x="1689676" y="1945140"/>
                    <a:pt x="1692609" y="1947034"/>
                  </a:cubicBezTo>
                  <a:cubicBezTo>
                    <a:pt x="1691632" y="1949875"/>
                    <a:pt x="1690654" y="1953664"/>
                    <a:pt x="1689676" y="1956505"/>
                  </a:cubicBezTo>
                  <a:cubicBezTo>
                    <a:pt x="1681854" y="1983972"/>
                    <a:pt x="1677943" y="2036064"/>
                    <a:pt x="1701409" y="2059742"/>
                  </a:cubicBezTo>
                  <a:cubicBezTo>
                    <a:pt x="1730741" y="2088156"/>
                    <a:pt x="1776695" y="2037011"/>
                    <a:pt x="1813850" y="1983025"/>
                  </a:cubicBezTo>
                  <a:cubicBezTo>
                    <a:pt x="1784517" y="2074896"/>
                    <a:pt x="1765940" y="2181922"/>
                    <a:pt x="1834383" y="2251063"/>
                  </a:cubicBezTo>
                  <a:cubicBezTo>
                    <a:pt x="1880336" y="2297472"/>
                    <a:pt x="1940956" y="2162980"/>
                    <a:pt x="1977133" y="2074896"/>
                  </a:cubicBezTo>
                  <a:cubicBezTo>
                    <a:pt x="1973222" y="2123200"/>
                    <a:pt x="1967356" y="2170556"/>
                    <a:pt x="1969311" y="2219807"/>
                  </a:cubicBezTo>
                  <a:cubicBezTo>
                    <a:pt x="1970289" y="2252957"/>
                    <a:pt x="1969311" y="2299366"/>
                    <a:pt x="1999621" y="2319256"/>
                  </a:cubicBezTo>
                  <a:cubicBezTo>
                    <a:pt x="2035798" y="2342934"/>
                    <a:pt x="2063175" y="2281371"/>
                    <a:pt x="2081752" y="2232120"/>
                  </a:cubicBezTo>
                  <a:cubicBezTo>
                    <a:pt x="2079796" y="2268111"/>
                    <a:pt x="2082730" y="2308837"/>
                    <a:pt x="2108151" y="2313573"/>
                  </a:cubicBezTo>
                  <a:cubicBezTo>
                    <a:pt x="2130639" y="2317362"/>
                    <a:pt x="2148239" y="2301260"/>
                    <a:pt x="2161927" y="2275688"/>
                  </a:cubicBezTo>
                  <a:cubicBezTo>
                    <a:pt x="2160949" y="2278529"/>
                    <a:pt x="2160949" y="2282318"/>
                    <a:pt x="2160949" y="2285159"/>
                  </a:cubicBezTo>
                  <a:cubicBezTo>
                    <a:pt x="2159971" y="2317362"/>
                    <a:pt x="2174637" y="2333463"/>
                    <a:pt x="2197126" y="2339146"/>
                  </a:cubicBezTo>
                  <a:cubicBezTo>
                    <a:pt x="2200059" y="2345775"/>
                    <a:pt x="2202992" y="2353352"/>
                    <a:pt x="2206903" y="2359982"/>
                  </a:cubicBezTo>
                  <a:cubicBezTo>
                    <a:pt x="2203970" y="2364718"/>
                    <a:pt x="2202014" y="2370401"/>
                    <a:pt x="2203970" y="2376083"/>
                  </a:cubicBezTo>
                  <a:cubicBezTo>
                    <a:pt x="2206903" y="2386502"/>
                    <a:pt x="2214725" y="2391238"/>
                    <a:pt x="2226458" y="2393132"/>
                  </a:cubicBezTo>
                  <a:cubicBezTo>
                    <a:pt x="2227436" y="2395026"/>
                    <a:pt x="2229392" y="2396920"/>
                    <a:pt x="2230369" y="2398814"/>
                  </a:cubicBezTo>
                  <a:cubicBezTo>
                    <a:pt x="2224503" y="2412074"/>
                    <a:pt x="2229392" y="2420599"/>
                    <a:pt x="2246013" y="2418704"/>
                  </a:cubicBezTo>
                  <a:cubicBezTo>
                    <a:pt x="2246990" y="2419651"/>
                    <a:pt x="2246990" y="2419651"/>
                    <a:pt x="2247968" y="2420599"/>
                  </a:cubicBezTo>
                  <a:cubicBezTo>
                    <a:pt x="2240146" y="2427229"/>
                    <a:pt x="2233302" y="2432911"/>
                    <a:pt x="2225481" y="2438594"/>
                  </a:cubicBezTo>
                  <a:cubicBezTo>
                    <a:pt x="2210814" y="2449959"/>
                    <a:pt x="2202014" y="2463219"/>
                    <a:pt x="2197126" y="2479321"/>
                  </a:cubicBezTo>
                  <a:cubicBezTo>
                    <a:pt x="2188326" y="2508681"/>
                    <a:pt x="2220592" y="2503946"/>
                    <a:pt x="2248946" y="2494475"/>
                  </a:cubicBezTo>
                  <a:cubicBezTo>
                    <a:pt x="2232325" y="2507734"/>
                    <a:pt x="2223525" y="2523835"/>
                    <a:pt x="2246013" y="2533307"/>
                  </a:cubicBezTo>
                  <a:cubicBezTo>
                    <a:pt x="2264590" y="2541831"/>
                    <a:pt x="2301745" y="2526677"/>
                    <a:pt x="2318366" y="2519100"/>
                  </a:cubicBezTo>
                  <a:cubicBezTo>
                    <a:pt x="2321299" y="2517205"/>
                    <a:pt x="2325210" y="2516259"/>
                    <a:pt x="2328143" y="2514364"/>
                  </a:cubicBezTo>
                  <a:cubicBezTo>
                    <a:pt x="2322277" y="2522888"/>
                    <a:pt x="2316411" y="2530466"/>
                    <a:pt x="2309567" y="2538990"/>
                  </a:cubicBezTo>
                  <a:cubicBezTo>
                    <a:pt x="2293922" y="2557932"/>
                    <a:pt x="2286100" y="2609077"/>
                    <a:pt x="2327166" y="2592976"/>
                  </a:cubicBezTo>
                  <a:cubicBezTo>
                    <a:pt x="2330099" y="2592029"/>
                    <a:pt x="2333032" y="2590134"/>
                    <a:pt x="2335966" y="2588240"/>
                  </a:cubicBezTo>
                  <a:cubicBezTo>
                    <a:pt x="2336944" y="2614760"/>
                    <a:pt x="2346721" y="2642226"/>
                    <a:pt x="2366275" y="2652645"/>
                  </a:cubicBezTo>
                  <a:cubicBezTo>
                    <a:pt x="2385831" y="2663063"/>
                    <a:pt x="2396586" y="2650751"/>
                    <a:pt x="2402452" y="2632755"/>
                  </a:cubicBezTo>
                  <a:cubicBezTo>
                    <a:pt x="2405385" y="2639385"/>
                    <a:pt x="2410274" y="2643174"/>
                    <a:pt x="2418096" y="2643174"/>
                  </a:cubicBezTo>
                  <a:cubicBezTo>
                    <a:pt x="2432762" y="2643174"/>
                    <a:pt x="2442539" y="2636544"/>
                    <a:pt x="2455251" y="2628020"/>
                  </a:cubicBezTo>
                  <a:cubicBezTo>
                    <a:pt x="2457206" y="2626125"/>
                    <a:pt x="2460139" y="2623284"/>
                    <a:pt x="2462095" y="2620443"/>
                  </a:cubicBezTo>
                  <a:cubicBezTo>
                    <a:pt x="2461117" y="2621390"/>
                    <a:pt x="2460139" y="2623284"/>
                    <a:pt x="2458184" y="2626125"/>
                  </a:cubicBezTo>
                  <a:cubicBezTo>
                    <a:pt x="2454273" y="2631808"/>
                    <a:pt x="2450362" y="2637491"/>
                    <a:pt x="2447428" y="2643174"/>
                  </a:cubicBezTo>
                  <a:cubicBezTo>
                    <a:pt x="2421030" y="2693371"/>
                    <a:pt x="2472850" y="2672535"/>
                    <a:pt x="2512937" y="2648857"/>
                  </a:cubicBezTo>
                  <a:cubicBezTo>
                    <a:pt x="2491427" y="2671588"/>
                    <a:pt x="2475783" y="2697160"/>
                    <a:pt x="2484582" y="2725574"/>
                  </a:cubicBezTo>
                  <a:cubicBezTo>
                    <a:pt x="2495338" y="2760618"/>
                    <a:pt x="2545203" y="2716103"/>
                    <a:pt x="2555958" y="2702843"/>
                  </a:cubicBezTo>
                  <a:cubicBezTo>
                    <a:pt x="2561824" y="2696213"/>
                    <a:pt x="2568669" y="2669693"/>
                    <a:pt x="2564757" y="2684847"/>
                  </a:cubicBezTo>
                  <a:cubicBezTo>
                    <a:pt x="2562802" y="2693371"/>
                    <a:pt x="2560847" y="2701896"/>
                    <a:pt x="2560847" y="2710420"/>
                  </a:cubicBezTo>
                  <a:cubicBezTo>
                    <a:pt x="2559869" y="2724627"/>
                    <a:pt x="2558891" y="2741675"/>
                    <a:pt x="2573558" y="2750199"/>
                  </a:cubicBezTo>
                  <a:cubicBezTo>
                    <a:pt x="2598001" y="2763459"/>
                    <a:pt x="2628311" y="2722732"/>
                    <a:pt x="2646888" y="2691477"/>
                  </a:cubicBezTo>
                  <a:cubicBezTo>
                    <a:pt x="2646888" y="2710420"/>
                    <a:pt x="2648844" y="2732204"/>
                    <a:pt x="2658622" y="2742623"/>
                  </a:cubicBezTo>
                  <a:cubicBezTo>
                    <a:pt x="2639066" y="2793767"/>
                    <a:pt x="2682087" y="2788084"/>
                    <a:pt x="2718264" y="2767247"/>
                  </a:cubicBezTo>
                  <a:cubicBezTo>
                    <a:pt x="2716308" y="2769142"/>
                    <a:pt x="2715330" y="2771036"/>
                    <a:pt x="2713375" y="2773877"/>
                  </a:cubicBezTo>
                  <a:cubicBezTo>
                    <a:pt x="2722174" y="2764406"/>
                    <a:pt x="2729997" y="2754935"/>
                    <a:pt x="2737819" y="2746410"/>
                  </a:cubicBezTo>
                  <a:cubicBezTo>
                    <a:pt x="2739774" y="2744517"/>
                    <a:pt x="2742708" y="2744517"/>
                    <a:pt x="2743685" y="2747358"/>
                  </a:cubicBezTo>
                  <a:cubicBezTo>
                    <a:pt x="2747596" y="2771983"/>
                    <a:pt x="2765195" y="2791873"/>
                    <a:pt x="2787684" y="2803239"/>
                  </a:cubicBezTo>
                  <a:cubicBezTo>
                    <a:pt x="2795505" y="2807027"/>
                    <a:pt x="2804305" y="2809869"/>
                    <a:pt x="2813105" y="2806080"/>
                  </a:cubicBezTo>
                  <a:cubicBezTo>
                    <a:pt x="2824838" y="2800397"/>
                    <a:pt x="2817016" y="2778613"/>
                    <a:pt x="2814083" y="2771036"/>
                  </a:cubicBezTo>
                  <a:cubicBezTo>
                    <a:pt x="2813105" y="2768195"/>
                    <a:pt x="2817016" y="2764406"/>
                    <a:pt x="2819949" y="2767247"/>
                  </a:cubicBezTo>
                  <a:cubicBezTo>
                    <a:pt x="2837548" y="2789979"/>
                    <a:pt x="2898169" y="2829758"/>
                    <a:pt x="2903058" y="2778613"/>
                  </a:cubicBezTo>
                  <a:cubicBezTo>
                    <a:pt x="2906968" y="2747358"/>
                    <a:pt x="2892303" y="2716103"/>
                    <a:pt x="2885458" y="2685795"/>
                  </a:cubicBezTo>
                  <a:cubicBezTo>
                    <a:pt x="2884480" y="2682953"/>
                    <a:pt x="2888392" y="2681059"/>
                    <a:pt x="2890347" y="2682953"/>
                  </a:cubicBezTo>
                  <a:cubicBezTo>
                    <a:pt x="2915768" y="2701896"/>
                    <a:pt x="2951945" y="2706631"/>
                    <a:pt x="2982255" y="2696213"/>
                  </a:cubicBezTo>
                  <a:cubicBezTo>
                    <a:pt x="2993988" y="2692425"/>
                    <a:pt x="3005721" y="2683900"/>
                    <a:pt x="3008654" y="2671588"/>
                  </a:cubicBezTo>
                  <a:cubicBezTo>
                    <a:pt x="3012565" y="2654539"/>
                    <a:pt x="2996921" y="2637491"/>
                    <a:pt x="2985188" y="2627072"/>
                  </a:cubicBezTo>
                  <a:cubicBezTo>
                    <a:pt x="2983233" y="2625178"/>
                    <a:pt x="2986166" y="2621390"/>
                    <a:pt x="2989099" y="2622337"/>
                  </a:cubicBezTo>
                  <a:cubicBezTo>
                    <a:pt x="3000832" y="2627072"/>
                    <a:pt x="3016476" y="2631808"/>
                    <a:pt x="3028209" y="2623284"/>
                  </a:cubicBezTo>
                  <a:cubicBezTo>
                    <a:pt x="3043853" y="2612866"/>
                    <a:pt x="3016476" y="2593923"/>
                    <a:pt x="3008654" y="2589187"/>
                  </a:cubicBezTo>
                  <a:cubicBezTo>
                    <a:pt x="3005721" y="2587293"/>
                    <a:pt x="3007677" y="2583505"/>
                    <a:pt x="3010610" y="2583505"/>
                  </a:cubicBezTo>
                  <a:cubicBezTo>
                    <a:pt x="3038964" y="2582558"/>
                    <a:pt x="3067319" y="2573086"/>
                    <a:pt x="3088829" y="2556985"/>
                  </a:cubicBezTo>
                  <a:cubicBezTo>
                    <a:pt x="3098607" y="2550355"/>
                    <a:pt x="3107406" y="2539937"/>
                    <a:pt x="3106428" y="2527624"/>
                  </a:cubicBezTo>
                  <a:cubicBezTo>
                    <a:pt x="3104473" y="2511523"/>
                    <a:pt x="3081985" y="2502999"/>
                    <a:pt x="3069274" y="2498263"/>
                  </a:cubicBezTo>
                  <a:cubicBezTo>
                    <a:pt x="3066341" y="2497316"/>
                    <a:pt x="3066341" y="2492580"/>
                    <a:pt x="3070252" y="2492580"/>
                  </a:cubicBezTo>
                  <a:cubicBezTo>
                    <a:pt x="3098607" y="2487845"/>
                    <a:pt x="3127939" y="2468902"/>
                    <a:pt x="3151404" y="2452801"/>
                  </a:cubicBezTo>
                  <a:cubicBezTo>
                    <a:pt x="3162160" y="2445224"/>
                    <a:pt x="3174871" y="2435753"/>
                    <a:pt x="3180737" y="2423440"/>
                  </a:cubicBezTo>
                  <a:cubicBezTo>
                    <a:pt x="3188559" y="2407339"/>
                    <a:pt x="3164116" y="2404497"/>
                    <a:pt x="3153360" y="2403550"/>
                  </a:cubicBezTo>
                  <a:cubicBezTo>
                    <a:pt x="3149449" y="2402603"/>
                    <a:pt x="3149449" y="2396920"/>
                    <a:pt x="3154338" y="2396920"/>
                  </a:cubicBezTo>
                  <a:cubicBezTo>
                    <a:pt x="3187581" y="2402603"/>
                    <a:pt x="3208114" y="2370401"/>
                    <a:pt x="3187581" y="2343881"/>
                  </a:cubicBezTo>
                  <a:cubicBezTo>
                    <a:pt x="3184648" y="2341040"/>
                    <a:pt x="3190514" y="2336304"/>
                    <a:pt x="3192470" y="2340092"/>
                  </a:cubicBezTo>
                  <a:cubicBezTo>
                    <a:pt x="3196381" y="2344828"/>
                    <a:pt x="3213981" y="2370401"/>
                    <a:pt x="3220825" y="2359982"/>
                  </a:cubicBezTo>
                  <a:cubicBezTo>
                    <a:pt x="3226691" y="2352405"/>
                    <a:pt x="3224735" y="2337251"/>
                    <a:pt x="3224735" y="2328727"/>
                  </a:cubicBezTo>
                  <a:cubicBezTo>
                    <a:pt x="3224735" y="2305996"/>
                    <a:pt x="3218869" y="2283265"/>
                    <a:pt x="3220825" y="2260534"/>
                  </a:cubicBezTo>
                  <a:cubicBezTo>
                    <a:pt x="3220825" y="2258639"/>
                    <a:pt x="3223758" y="2256745"/>
                    <a:pt x="3225713" y="2258639"/>
                  </a:cubicBezTo>
                  <a:cubicBezTo>
                    <a:pt x="3237446" y="2266217"/>
                    <a:pt x="3247224" y="2276635"/>
                    <a:pt x="3259934" y="2282318"/>
                  </a:cubicBezTo>
                  <a:cubicBezTo>
                    <a:pt x="3280467" y="2292736"/>
                    <a:pt x="3290245" y="2271899"/>
                    <a:pt x="3286334" y="2255798"/>
                  </a:cubicBezTo>
                  <a:cubicBezTo>
                    <a:pt x="3280467" y="2234014"/>
                    <a:pt x="3261890" y="2209389"/>
                    <a:pt x="3243313" y="2196129"/>
                  </a:cubicBezTo>
                  <a:cubicBezTo>
                    <a:pt x="3240380" y="2193288"/>
                    <a:pt x="3243313" y="2188552"/>
                    <a:pt x="3247224" y="2191393"/>
                  </a:cubicBezTo>
                  <a:cubicBezTo>
                    <a:pt x="3258957" y="2198971"/>
                    <a:pt x="3273623" y="2203706"/>
                    <a:pt x="3286334" y="2195182"/>
                  </a:cubicBezTo>
                  <a:cubicBezTo>
                    <a:pt x="3297089" y="2187605"/>
                    <a:pt x="3295133" y="2170556"/>
                    <a:pt x="3291222" y="2160138"/>
                  </a:cubicBezTo>
                  <a:cubicBezTo>
                    <a:pt x="3283401" y="2142143"/>
                    <a:pt x="3263845" y="2128883"/>
                    <a:pt x="3248202" y="2118464"/>
                  </a:cubicBezTo>
                  <a:cubicBezTo>
                    <a:pt x="3217891" y="2098575"/>
                    <a:pt x="3182693" y="2086262"/>
                    <a:pt x="3151404" y="2068267"/>
                  </a:cubicBezTo>
                  <a:cubicBezTo>
                    <a:pt x="3150427" y="2065425"/>
                    <a:pt x="3149449" y="2062584"/>
                    <a:pt x="3147494" y="2059742"/>
                  </a:cubicBezTo>
                  <a:cubicBezTo>
                    <a:pt x="3147494" y="2059742"/>
                    <a:pt x="3148471" y="2059742"/>
                    <a:pt x="3148471" y="2059742"/>
                  </a:cubicBezTo>
                  <a:cubicBezTo>
                    <a:pt x="3162160" y="2065425"/>
                    <a:pt x="3178782" y="2066372"/>
                    <a:pt x="3193447" y="2063531"/>
                  </a:cubicBezTo>
                  <a:cubicBezTo>
                    <a:pt x="3212025" y="2060689"/>
                    <a:pt x="3231580" y="2045535"/>
                    <a:pt x="3216914" y="2027540"/>
                  </a:cubicBezTo>
                  <a:cubicBezTo>
                    <a:pt x="3210070" y="2019963"/>
                    <a:pt x="3200292" y="2014280"/>
                    <a:pt x="3189537" y="2011439"/>
                  </a:cubicBezTo>
                  <a:cubicBezTo>
                    <a:pt x="3193447" y="2009545"/>
                    <a:pt x="3196381" y="2006703"/>
                    <a:pt x="3199314" y="2003862"/>
                  </a:cubicBezTo>
                  <a:cubicBezTo>
                    <a:pt x="3213981" y="1986813"/>
                    <a:pt x="3207137" y="1963135"/>
                    <a:pt x="3190514" y="1939457"/>
                  </a:cubicBezTo>
                  <a:cubicBezTo>
                    <a:pt x="3200292" y="1926197"/>
                    <a:pt x="3208114" y="1911043"/>
                    <a:pt x="3213003" y="1895889"/>
                  </a:cubicBezTo>
                  <a:cubicBezTo>
                    <a:pt x="3214958" y="1888312"/>
                    <a:pt x="3214958" y="1880735"/>
                    <a:pt x="3212025" y="1874105"/>
                  </a:cubicBezTo>
                  <a:cubicBezTo>
                    <a:pt x="3213003" y="1874105"/>
                    <a:pt x="3213003" y="1873158"/>
                    <a:pt x="3213981" y="1873158"/>
                  </a:cubicBezTo>
                  <a:cubicBezTo>
                    <a:pt x="3290245" y="1918620"/>
                    <a:pt x="3294156" y="1853268"/>
                    <a:pt x="3272645" y="1791705"/>
                  </a:cubicBezTo>
                  <a:cubicBezTo>
                    <a:pt x="3275578" y="1794546"/>
                    <a:pt x="3278512" y="1798335"/>
                    <a:pt x="3281445" y="1801176"/>
                  </a:cubicBezTo>
                  <a:cubicBezTo>
                    <a:pt x="3269712" y="1785075"/>
                    <a:pt x="3256024" y="1770868"/>
                    <a:pt x="3244291" y="1755714"/>
                  </a:cubicBezTo>
                  <a:cubicBezTo>
                    <a:pt x="3242335" y="1752873"/>
                    <a:pt x="3243313" y="1747190"/>
                    <a:pt x="3248202" y="1747190"/>
                  </a:cubicBezTo>
                  <a:cubicBezTo>
                    <a:pt x="3288289" y="1749084"/>
                    <a:pt x="3327399" y="1728247"/>
                    <a:pt x="3350864" y="1697939"/>
                  </a:cubicBezTo>
                  <a:cubicBezTo>
                    <a:pt x="3358687" y="1687521"/>
                    <a:pt x="3366509" y="1674261"/>
                    <a:pt x="3363576" y="1661948"/>
                  </a:cubicBezTo>
                  <a:cubicBezTo>
                    <a:pt x="3357709" y="1648688"/>
                    <a:pt x="3320555" y="1654371"/>
                    <a:pt x="3306866" y="1656265"/>
                  </a:cubicBezTo>
                  <a:close/>
                  <a:moveTo>
                    <a:pt x="1949757" y="1301092"/>
                  </a:moveTo>
                  <a:cubicBezTo>
                    <a:pt x="1944868" y="1352237"/>
                    <a:pt x="1891091" y="1384439"/>
                    <a:pt x="1847093" y="1402435"/>
                  </a:cubicBezTo>
                  <a:cubicBezTo>
                    <a:pt x="1830472" y="1409065"/>
                    <a:pt x="1811894" y="1415695"/>
                    <a:pt x="1793317" y="1420430"/>
                  </a:cubicBezTo>
                  <a:cubicBezTo>
                    <a:pt x="1826560" y="1427060"/>
                    <a:pt x="1858826" y="1439373"/>
                    <a:pt x="1884247" y="1457368"/>
                  </a:cubicBezTo>
                  <a:cubicBezTo>
                    <a:pt x="1945845" y="1500936"/>
                    <a:pt x="1910647" y="1569130"/>
                    <a:pt x="1862737" y="1607962"/>
                  </a:cubicBezTo>
                  <a:cubicBezTo>
                    <a:pt x="1777673" y="1678050"/>
                    <a:pt x="1670121" y="1657213"/>
                    <a:pt x="1589946" y="1596596"/>
                  </a:cubicBezTo>
                  <a:cubicBezTo>
                    <a:pt x="1572347" y="1616486"/>
                    <a:pt x="1550836" y="1628799"/>
                    <a:pt x="1523460" y="1626905"/>
                  </a:cubicBezTo>
                  <a:cubicBezTo>
                    <a:pt x="1482394" y="1625010"/>
                    <a:pt x="1459906" y="1581442"/>
                    <a:pt x="1450129" y="1547346"/>
                  </a:cubicBezTo>
                  <a:cubicBezTo>
                    <a:pt x="1442307" y="1574813"/>
                    <a:pt x="1431551" y="1602279"/>
                    <a:pt x="1410041" y="1621222"/>
                  </a:cubicBezTo>
                  <a:cubicBezTo>
                    <a:pt x="1388530" y="1639217"/>
                    <a:pt x="1352354" y="1640164"/>
                    <a:pt x="1331822" y="1622169"/>
                  </a:cubicBezTo>
                  <a:cubicBezTo>
                    <a:pt x="1308355" y="1601332"/>
                    <a:pt x="1297600" y="1571024"/>
                    <a:pt x="1284890" y="1542610"/>
                  </a:cubicBezTo>
                  <a:cubicBezTo>
                    <a:pt x="1269245" y="1582389"/>
                    <a:pt x="1231113" y="1566288"/>
                    <a:pt x="1198848" y="1537874"/>
                  </a:cubicBezTo>
                  <a:cubicBezTo>
                    <a:pt x="1205693" y="1551134"/>
                    <a:pt x="1211559" y="1564394"/>
                    <a:pt x="1217425" y="1577654"/>
                  </a:cubicBezTo>
                  <a:cubicBezTo>
                    <a:pt x="1232091" y="1611751"/>
                    <a:pt x="1247736" y="1649635"/>
                    <a:pt x="1246758" y="1686574"/>
                  </a:cubicBezTo>
                  <a:cubicBezTo>
                    <a:pt x="1245780" y="1711199"/>
                    <a:pt x="1234047" y="1745296"/>
                    <a:pt x="1208626" y="1754767"/>
                  </a:cubicBezTo>
                  <a:cubicBezTo>
                    <a:pt x="1201782" y="1757608"/>
                    <a:pt x="1195915" y="1757608"/>
                    <a:pt x="1190048" y="1757608"/>
                  </a:cubicBezTo>
                  <a:cubicBezTo>
                    <a:pt x="1214492" y="1801176"/>
                    <a:pt x="1229158" y="1857057"/>
                    <a:pt x="1193959" y="1879788"/>
                  </a:cubicBezTo>
                  <a:cubicBezTo>
                    <a:pt x="1171471" y="1893995"/>
                    <a:pt x="1143117" y="1888312"/>
                    <a:pt x="1115740" y="1875052"/>
                  </a:cubicBezTo>
                  <a:cubicBezTo>
                    <a:pt x="1121607" y="1884523"/>
                    <a:pt x="1126495" y="1893048"/>
                    <a:pt x="1131384" y="1902519"/>
                  </a:cubicBezTo>
                  <a:cubicBezTo>
                    <a:pt x="1151916" y="1939457"/>
                    <a:pt x="1178316" y="1993443"/>
                    <a:pt x="1162672" y="2036064"/>
                  </a:cubicBezTo>
                  <a:cubicBezTo>
                    <a:pt x="1130406" y="2124147"/>
                    <a:pt x="1026765" y="2067319"/>
                    <a:pt x="965167" y="2019016"/>
                  </a:cubicBezTo>
                  <a:cubicBezTo>
                    <a:pt x="974945" y="2038905"/>
                    <a:pt x="975922" y="2060689"/>
                    <a:pt x="951478" y="2073002"/>
                  </a:cubicBezTo>
                  <a:cubicBezTo>
                    <a:pt x="934857" y="2081526"/>
                    <a:pt x="916280" y="2083421"/>
                    <a:pt x="898681" y="2080579"/>
                  </a:cubicBezTo>
                  <a:cubicBezTo>
                    <a:pt x="922146" y="2102363"/>
                    <a:pt x="940724" y="2128883"/>
                    <a:pt x="937790" y="2155402"/>
                  </a:cubicBezTo>
                  <a:cubicBezTo>
                    <a:pt x="933880" y="2186658"/>
                    <a:pt x="903569" y="2182869"/>
                    <a:pt x="875214" y="2169609"/>
                  </a:cubicBezTo>
                  <a:cubicBezTo>
                    <a:pt x="895747" y="2196129"/>
                    <a:pt x="912369" y="2228331"/>
                    <a:pt x="923124" y="2256745"/>
                  </a:cubicBezTo>
                  <a:cubicBezTo>
                    <a:pt x="935835" y="2291789"/>
                    <a:pt x="950501" y="2352405"/>
                    <a:pt x="905525" y="2373242"/>
                  </a:cubicBezTo>
                  <a:cubicBezTo>
                    <a:pt x="867393" y="2391238"/>
                    <a:pt x="832194" y="2355247"/>
                    <a:pt x="812639" y="2327780"/>
                  </a:cubicBezTo>
                  <a:cubicBezTo>
                    <a:pt x="807750" y="2321150"/>
                    <a:pt x="801883" y="2313573"/>
                    <a:pt x="796995" y="2305996"/>
                  </a:cubicBezTo>
                  <a:cubicBezTo>
                    <a:pt x="796995" y="2309784"/>
                    <a:pt x="796995" y="2314520"/>
                    <a:pt x="796995" y="2318309"/>
                  </a:cubicBezTo>
                  <a:cubicBezTo>
                    <a:pt x="795039" y="2361876"/>
                    <a:pt x="787218" y="2417757"/>
                    <a:pt x="752996" y="2449959"/>
                  </a:cubicBezTo>
                  <a:cubicBezTo>
                    <a:pt x="720731" y="2481215"/>
                    <a:pt x="672821" y="2474585"/>
                    <a:pt x="644467" y="2440488"/>
                  </a:cubicBezTo>
                  <a:cubicBezTo>
                    <a:pt x="622957" y="2413968"/>
                    <a:pt x="609268" y="2381766"/>
                    <a:pt x="602423" y="2348617"/>
                  </a:cubicBezTo>
                  <a:cubicBezTo>
                    <a:pt x="596557" y="2380819"/>
                    <a:pt x="583847" y="2413021"/>
                    <a:pt x="561358" y="2432911"/>
                  </a:cubicBezTo>
                  <a:cubicBezTo>
                    <a:pt x="545715" y="2446171"/>
                    <a:pt x="528115" y="2450907"/>
                    <a:pt x="507583" y="2445224"/>
                  </a:cubicBezTo>
                  <a:cubicBezTo>
                    <a:pt x="498783" y="2443330"/>
                    <a:pt x="498783" y="2421546"/>
                    <a:pt x="498783" y="2414916"/>
                  </a:cubicBezTo>
                  <a:cubicBezTo>
                    <a:pt x="498783" y="2411127"/>
                    <a:pt x="498783" y="2407339"/>
                    <a:pt x="499761" y="2403550"/>
                  </a:cubicBezTo>
                  <a:cubicBezTo>
                    <a:pt x="489005" y="2414916"/>
                    <a:pt x="476295" y="2422493"/>
                    <a:pt x="459673" y="2421546"/>
                  </a:cubicBezTo>
                  <a:cubicBezTo>
                    <a:pt x="438162" y="2419651"/>
                    <a:pt x="424474" y="2394079"/>
                    <a:pt x="422519" y="2376083"/>
                  </a:cubicBezTo>
                  <a:cubicBezTo>
                    <a:pt x="420564" y="2354300"/>
                    <a:pt x="425452" y="2330621"/>
                    <a:pt x="433274" y="2307890"/>
                  </a:cubicBezTo>
                  <a:cubicBezTo>
                    <a:pt x="431318" y="2309784"/>
                    <a:pt x="428385" y="2312626"/>
                    <a:pt x="426430" y="2314520"/>
                  </a:cubicBezTo>
                  <a:cubicBezTo>
                    <a:pt x="406874" y="2332516"/>
                    <a:pt x="373631" y="2360929"/>
                    <a:pt x="343322" y="2349564"/>
                  </a:cubicBezTo>
                  <a:cubicBezTo>
                    <a:pt x="305190" y="2333463"/>
                    <a:pt x="308123" y="2284212"/>
                    <a:pt x="322789" y="2253904"/>
                  </a:cubicBezTo>
                  <a:cubicBezTo>
                    <a:pt x="326699" y="2245380"/>
                    <a:pt x="331588" y="2236855"/>
                    <a:pt x="336477" y="2229279"/>
                  </a:cubicBezTo>
                  <a:cubicBezTo>
                    <a:pt x="335499" y="2229279"/>
                    <a:pt x="335499" y="2230226"/>
                    <a:pt x="334522" y="2230226"/>
                  </a:cubicBezTo>
                  <a:cubicBezTo>
                    <a:pt x="309100" y="2240644"/>
                    <a:pt x="265102" y="2254851"/>
                    <a:pt x="247502" y="2224543"/>
                  </a:cubicBezTo>
                  <a:cubicBezTo>
                    <a:pt x="219148" y="2177186"/>
                    <a:pt x="276835" y="2136460"/>
                    <a:pt x="333544" y="2112782"/>
                  </a:cubicBezTo>
                  <a:cubicBezTo>
                    <a:pt x="316922" y="2111834"/>
                    <a:pt x="302256" y="2108046"/>
                    <a:pt x="292478" y="2096680"/>
                  </a:cubicBezTo>
                  <a:cubicBezTo>
                    <a:pt x="280746" y="2083421"/>
                    <a:pt x="282701" y="2073002"/>
                    <a:pt x="290523" y="2064478"/>
                  </a:cubicBezTo>
                  <a:cubicBezTo>
                    <a:pt x="265102" y="2065425"/>
                    <a:pt x="238703" y="2064478"/>
                    <a:pt x="214259" y="2060689"/>
                  </a:cubicBezTo>
                  <a:cubicBezTo>
                    <a:pt x="184927" y="2056901"/>
                    <a:pt x="130173" y="2044588"/>
                    <a:pt x="133106" y="2005756"/>
                  </a:cubicBezTo>
                  <a:cubicBezTo>
                    <a:pt x="137995" y="1952717"/>
                    <a:pt x="196660" y="1926197"/>
                    <a:pt x="244569" y="1921462"/>
                  </a:cubicBezTo>
                  <a:cubicBezTo>
                    <a:pt x="284656" y="1917673"/>
                    <a:pt x="323766" y="1922409"/>
                    <a:pt x="362876" y="1929986"/>
                  </a:cubicBezTo>
                  <a:cubicBezTo>
                    <a:pt x="323766" y="1911043"/>
                    <a:pt x="287590" y="1883576"/>
                    <a:pt x="302256" y="1850427"/>
                  </a:cubicBezTo>
                  <a:cubicBezTo>
                    <a:pt x="311056" y="1831484"/>
                    <a:pt x="328655" y="1824854"/>
                    <a:pt x="349188" y="1823907"/>
                  </a:cubicBezTo>
                  <a:cubicBezTo>
                    <a:pt x="319855" y="1806859"/>
                    <a:pt x="275857" y="1781287"/>
                    <a:pt x="269013" y="1746243"/>
                  </a:cubicBezTo>
                  <a:cubicBezTo>
                    <a:pt x="262169" y="1710252"/>
                    <a:pt x="293456" y="1689415"/>
                    <a:pt x="327677" y="1694151"/>
                  </a:cubicBezTo>
                  <a:cubicBezTo>
                    <a:pt x="357987" y="1697939"/>
                    <a:pt x="386342" y="1709305"/>
                    <a:pt x="413719" y="1722564"/>
                  </a:cubicBezTo>
                  <a:cubicBezTo>
                    <a:pt x="411763" y="1720670"/>
                    <a:pt x="410786" y="1718776"/>
                    <a:pt x="408830" y="1716882"/>
                  </a:cubicBezTo>
                  <a:cubicBezTo>
                    <a:pt x="406874" y="1714040"/>
                    <a:pt x="406874" y="1710252"/>
                    <a:pt x="409808" y="1708358"/>
                  </a:cubicBezTo>
                  <a:cubicBezTo>
                    <a:pt x="426430" y="1698886"/>
                    <a:pt x="445007" y="1695098"/>
                    <a:pt x="464562" y="1695098"/>
                  </a:cubicBezTo>
                  <a:cubicBezTo>
                    <a:pt x="446962" y="1682785"/>
                    <a:pt x="431318" y="1669525"/>
                    <a:pt x="415675" y="1657213"/>
                  </a:cubicBezTo>
                  <a:cubicBezTo>
                    <a:pt x="383409" y="1630693"/>
                    <a:pt x="324744" y="1582389"/>
                    <a:pt x="330610" y="1535980"/>
                  </a:cubicBezTo>
                  <a:cubicBezTo>
                    <a:pt x="338433" y="1476311"/>
                    <a:pt x="390253" y="1494306"/>
                    <a:pt x="442073" y="1528403"/>
                  </a:cubicBezTo>
                  <a:cubicBezTo>
                    <a:pt x="439140" y="1518932"/>
                    <a:pt x="437185" y="1508513"/>
                    <a:pt x="437185" y="1497148"/>
                  </a:cubicBezTo>
                  <a:cubicBezTo>
                    <a:pt x="437185" y="1495254"/>
                    <a:pt x="439140" y="1492412"/>
                    <a:pt x="441096" y="1491465"/>
                  </a:cubicBezTo>
                  <a:cubicBezTo>
                    <a:pt x="482161" y="1484835"/>
                    <a:pt x="518338" y="1503778"/>
                    <a:pt x="549626" y="1527456"/>
                  </a:cubicBezTo>
                  <a:cubicBezTo>
                    <a:pt x="539848" y="1509460"/>
                    <a:pt x="533982" y="1490518"/>
                    <a:pt x="541804" y="1469681"/>
                  </a:cubicBezTo>
                  <a:cubicBezTo>
                    <a:pt x="542782" y="1467787"/>
                    <a:pt x="544737" y="1465893"/>
                    <a:pt x="546692" y="1465893"/>
                  </a:cubicBezTo>
                  <a:cubicBezTo>
                    <a:pt x="571136" y="1466840"/>
                    <a:pt x="594602" y="1475364"/>
                    <a:pt x="615135" y="1488624"/>
                  </a:cubicBezTo>
                  <a:cubicBezTo>
                    <a:pt x="605357" y="1475364"/>
                    <a:pt x="595579" y="1461157"/>
                    <a:pt x="586780" y="1446950"/>
                  </a:cubicBezTo>
                  <a:cubicBezTo>
                    <a:pt x="569180" y="1418536"/>
                    <a:pt x="531048" y="1358867"/>
                    <a:pt x="559403" y="1325718"/>
                  </a:cubicBezTo>
                  <a:cubicBezTo>
                    <a:pt x="589713" y="1291621"/>
                    <a:pt x="631756" y="1324770"/>
                    <a:pt x="667933" y="1369285"/>
                  </a:cubicBezTo>
                  <a:cubicBezTo>
                    <a:pt x="656200" y="1342766"/>
                    <a:pt x="645444" y="1314352"/>
                    <a:pt x="644467" y="1285938"/>
                  </a:cubicBezTo>
                  <a:cubicBezTo>
                    <a:pt x="643489" y="1259418"/>
                    <a:pt x="659133" y="1235740"/>
                    <a:pt x="689443" y="1236688"/>
                  </a:cubicBezTo>
                  <a:cubicBezTo>
                    <a:pt x="712909" y="1237635"/>
                    <a:pt x="733442" y="1258472"/>
                    <a:pt x="749085" y="1280255"/>
                  </a:cubicBezTo>
                  <a:cubicBezTo>
                    <a:pt x="736375" y="1242370"/>
                    <a:pt x="725620" y="1201644"/>
                    <a:pt x="729531" y="1162811"/>
                  </a:cubicBezTo>
                  <a:cubicBezTo>
                    <a:pt x="732464" y="1136292"/>
                    <a:pt x="747130" y="1130609"/>
                    <a:pt x="764729" y="1134398"/>
                  </a:cubicBezTo>
                  <a:cubicBezTo>
                    <a:pt x="737353" y="1104089"/>
                    <a:pt x="720731" y="1065257"/>
                    <a:pt x="756907" y="1039685"/>
                  </a:cubicBezTo>
                  <a:cubicBezTo>
                    <a:pt x="770596" y="1030213"/>
                    <a:pt x="788195" y="1025478"/>
                    <a:pt x="806773" y="1024531"/>
                  </a:cubicBezTo>
                  <a:cubicBezTo>
                    <a:pt x="774507" y="1005588"/>
                    <a:pt x="755929" y="979068"/>
                    <a:pt x="779396" y="945919"/>
                  </a:cubicBezTo>
                  <a:cubicBezTo>
                    <a:pt x="800906" y="914664"/>
                    <a:pt x="845882" y="909928"/>
                    <a:pt x="882059" y="910875"/>
                  </a:cubicBezTo>
                  <a:cubicBezTo>
                    <a:pt x="898681" y="911822"/>
                    <a:pt x="915302" y="912769"/>
                    <a:pt x="931924" y="915611"/>
                  </a:cubicBezTo>
                  <a:cubicBezTo>
                    <a:pt x="912369" y="903298"/>
                    <a:pt x="893792" y="888144"/>
                    <a:pt x="879125" y="871096"/>
                  </a:cubicBezTo>
                  <a:cubicBezTo>
                    <a:pt x="877170" y="868254"/>
                    <a:pt x="877170" y="864466"/>
                    <a:pt x="880103" y="862572"/>
                  </a:cubicBezTo>
                  <a:cubicBezTo>
                    <a:pt x="921168" y="839840"/>
                    <a:pt x="966145" y="847418"/>
                    <a:pt x="1008188" y="863519"/>
                  </a:cubicBezTo>
                  <a:cubicBezTo>
                    <a:pt x="988633" y="852153"/>
                    <a:pt x="970056" y="840788"/>
                    <a:pt x="951478" y="827528"/>
                  </a:cubicBezTo>
                  <a:cubicBezTo>
                    <a:pt x="924102" y="807638"/>
                    <a:pt x="880103" y="776383"/>
                    <a:pt x="881081" y="738498"/>
                  </a:cubicBezTo>
                  <a:cubicBezTo>
                    <a:pt x="882059" y="701560"/>
                    <a:pt x="920191" y="676934"/>
                    <a:pt x="956367" y="683564"/>
                  </a:cubicBezTo>
                  <a:cubicBezTo>
                    <a:pt x="982767" y="688300"/>
                    <a:pt x="1007211" y="699665"/>
                    <a:pt x="1030676" y="713872"/>
                  </a:cubicBezTo>
                  <a:cubicBezTo>
                    <a:pt x="1016988" y="696824"/>
                    <a:pt x="1008188" y="676934"/>
                    <a:pt x="1010144" y="656098"/>
                  </a:cubicBezTo>
                  <a:cubicBezTo>
                    <a:pt x="1010144" y="653256"/>
                    <a:pt x="1013077" y="649468"/>
                    <a:pt x="1016988" y="651362"/>
                  </a:cubicBezTo>
                  <a:cubicBezTo>
                    <a:pt x="1030676" y="656098"/>
                    <a:pt x="1042409" y="662727"/>
                    <a:pt x="1054142" y="670304"/>
                  </a:cubicBezTo>
                  <a:cubicBezTo>
                    <a:pt x="1043387" y="652309"/>
                    <a:pt x="1032631" y="634314"/>
                    <a:pt x="1023832" y="616318"/>
                  </a:cubicBezTo>
                  <a:cubicBezTo>
                    <a:pt x="1013077" y="593587"/>
                    <a:pt x="983744" y="535812"/>
                    <a:pt x="1016988" y="516869"/>
                  </a:cubicBezTo>
                  <a:cubicBezTo>
                    <a:pt x="1045343" y="500768"/>
                    <a:pt x="1073696" y="514028"/>
                    <a:pt x="1094230" y="533918"/>
                  </a:cubicBezTo>
                  <a:cubicBezTo>
                    <a:pt x="1091296" y="495086"/>
                    <a:pt x="1091296" y="442994"/>
                    <a:pt x="1128451" y="422157"/>
                  </a:cubicBezTo>
                  <a:cubicBezTo>
                    <a:pt x="1167561" y="399426"/>
                    <a:pt x="1190048" y="426892"/>
                    <a:pt x="1201782" y="465724"/>
                  </a:cubicBezTo>
                  <a:cubicBezTo>
                    <a:pt x="1205693" y="438258"/>
                    <a:pt x="1212537" y="396584"/>
                    <a:pt x="1244802" y="386166"/>
                  </a:cubicBezTo>
                  <a:cubicBezTo>
                    <a:pt x="1277068" y="375747"/>
                    <a:pt x="1295645" y="399426"/>
                    <a:pt x="1307378" y="430681"/>
                  </a:cubicBezTo>
                  <a:cubicBezTo>
                    <a:pt x="1307378" y="428786"/>
                    <a:pt x="1307378" y="427839"/>
                    <a:pt x="1307378" y="425945"/>
                  </a:cubicBezTo>
                  <a:cubicBezTo>
                    <a:pt x="1308355" y="388060"/>
                    <a:pt x="1308355" y="345439"/>
                    <a:pt x="1323022" y="309448"/>
                  </a:cubicBezTo>
                  <a:cubicBezTo>
                    <a:pt x="1344532" y="258303"/>
                    <a:pt x="1394397" y="274404"/>
                    <a:pt x="1415907" y="316078"/>
                  </a:cubicBezTo>
                  <a:cubicBezTo>
                    <a:pt x="1448173" y="380483"/>
                    <a:pt x="1450129" y="460042"/>
                    <a:pt x="1448173" y="530129"/>
                  </a:cubicBezTo>
                  <a:cubicBezTo>
                    <a:pt x="1448173" y="540548"/>
                    <a:pt x="1448173" y="552860"/>
                    <a:pt x="1447196" y="564226"/>
                  </a:cubicBezTo>
                  <a:cubicBezTo>
                    <a:pt x="1462839" y="542442"/>
                    <a:pt x="1499016" y="503610"/>
                    <a:pt x="1520527" y="539601"/>
                  </a:cubicBezTo>
                  <a:cubicBezTo>
                    <a:pt x="1543014" y="577486"/>
                    <a:pt x="1519549" y="638102"/>
                    <a:pt x="1506837" y="675987"/>
                  </a:cubicBezTo>
                  <a:cubicBezTo>
                    <a:pt x="1509771" y="674093"/>
                    <a:pt x="1512704" y="672199"/>
                    <a:pt x="1514660" y="671252"/>
                  </a:cubicBezTo>
                  <a:cubicBezTo>
                    <a:pt x="1543014" y="657044"/>
                    <a:pt x="1575280" y="675040"/>
                    <a:pt x="1574302" y="707243"/>
                  </a:cubicBezTo>
                  <a:cubicBezTo>
                    <a:pt x="1572347" y="752705"/>
                    <a:pt x="1540081" y="796273"/>
                    <a:pt x="1512704" y="831316"/>
                  </a:cubicBezTo>
                  <a:cubicBezTo>
                    <a:pt x="1510749" y="833211"/>
                    <a:pt x="1509771" y="835105"/>
                    <a:pt x="1507815" y="836999"/>
                  </a:cubicBezTo>
                  <a:cubicBezTo>
                    <a:pt x="1518571" y="830369"/>
                    <a:pt x="1530304" y="825634"/>
                    <a:pt x="1542036" y="821845"/>
                  </a:cubicBezTo>
                  <a:cubicBezTo>
                    <a:pt x="1574302" y="812374"/>
                    <a:pt x="1605590" y="832264"/>
                    <a:pt x="1594835" y="867307"/>
                  </a:cubicBezTo>
                  <a:cubicBezTo>
                    <a:pt x="1585057" y="898562"/>
                    <a:pt x="1562569" y="926029"/>
                    <a:pt x="1538125" y="950655"/>
                  </a:cubicBezTo>
                  <a:cubicBezTo>
                    <a:pt x="1564525" y="935501"/>
                    <a:pt x="1593857" y="924135"/>
                    <a:pt x="1621234" y="935501"/>
                  </a:cubicBezTo>
                  <a:cubicBezTo>
                    <a:pt x="1634923" y="941183"/>
                    <a:pt x="1643722" y="948760"/>
                    <a:pt x="1649589" y="959179"/>
                  </a:cubicBezTo>
                  <a:cubicBezTo>
                    <a:pt x="1671099" y="931712"/>
                    <a:pt x="1698476" y="903298"/>
                    <a:pt x="1731719" y="901404"/>
                  </a:cubicBezTo>
                  <a:cubicBezTo>
                    <a:pt x="1776695" y="898562"/>
                    <a:pt x="1783539" y="944025"/>
                    <a:pt x="1777673" y="978121"/>
                  </a:cubicBezTo>
                  <a:cubicBezTo>
                    <a:pt x="1800161" y="959179"/>
                    <a:pt x="1833405" y="941183"/>
                    <a:pt x="1852959" y="969597"/>
                  </a:cubicBezTo>
                  <a:cubicBezTo>
                    <a:pt x="1876426" y="1003694"/>
                    <a:pt x="1846115" y="1057680"/>
                    <a:pt x="1827538" y="1087041"/>
                  </a:cubicBezTo>
                  <a:cubicBezTo>
                    <a:pt x="1826560" y="1088935"/>
                    <a:pt x="1825583" y="1089882"/>
                    <a:pt x="1824605" y="1091777"/>
                  </a:cubicBezTo>
                  <a:cubicBezTo>
                    <a:pt x="1849048" y="1083252"/>
                    <a:pt x="1874470" y="1080411"/>
                    <a:pt x="1897935" y="1087988"/>
                  </a:cubicBezTo>
                  <a:cubicBezTo>
                    <a:pt x="1899891" y="1088935"/>
                    <a:pt x="1901847" y="1090830"/>
                    <a:pt x="1901847" y="1092724"/>
                  </a:cubicBezTo>
                  <a:cubicBezTo>
                    <a:pt x="1901847" y="1145763"/>
                    <a:pt x="1859803" y="1184595"/>
                    <a:pt x="1811894" y="1213956"/>
                  </a:cubicBezTo>
                  <a:cubicBezTo>
                    <a:pt x="1885225" y="1203538"/>
                    <a:pt x="1957578" y="1221533"/>
                    <a:pt x="1949757" y="1301092"/>
                  </a:cubicBezTo>
                  <a:close/>
                </a:path>
              </a:pathLst>
            </a:custGeom>
            <a:solidFill>
              <a:srgbClr val="3E7C3B">
                <a:alpha val="50000"/>
              </a:srgbClr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FB4286E4-16F3-54E5-31A2-45B37D77E34E}"/>
                </a:ext>
              </a:extLst>
            </p:cNvPr>
            <p:cNvSpPr/>
            <p:nvPr/>
          </p:nvSpPr>
          <p:spPr>
            <a:xfrm>
              <a:off x="6757181" y="-787907"/>
              <a:ext cx="2934230" cy="2809592"/>
            </a:xfrm>
            <a:custGeom>
              <a:avLst/>
              <a:gdLst>
                <a:gd name="connsiteX0" fmla="*/ 2859904 w 2934230"/>
                <a:gd name="connsiteY0" fmla="*/ 1656265 h 2809592"/>
                <a:gd name="connsiteX1" fmla="*/ 2855993 w 2934230"/>
                <a:gd name="connsiteY1" fmla="*/ 1646794 h 2809592"/>
                <a:gd name="connsiteX2" fmla="*/ 2899991 w 2934230"/>
                <a:gd name="connsiteY2" fmla="*/ 1525562 h 2809592"/>
                <a:gd name="connsiteX3" fmla="*/ 2746485 w 2934230"/>
                <a:gd name="connsiteY3" fmla="*/ 1522720 h 2809592"/>
                <a:gd name="connsiteX4" fmla="*/ 2742575 w 2934230"/>
                <a:gd name="connsiteY4" fmla="*/ 1514196 h 2809592"/>
                <a:gd name="connsiteX5" fmla="*/ 2793417 w 2934230"/>
                <a:gd name="connsiteY5" fmla="*/ 1380651 h 2809592"/>
                <a:gd name="connsiteX6" fmla="*/ 2762129 w 2934230"/>
                <a:gd name="connsiteY6" fmla="*/ 1333294 h 2809592"/>
                <a:gd name="connsiteX7" fmla="*/ 2683910 w 2934230"/>
                <a:gd name="connsiteY7" fmla="*/ 1354131 h 2809592"/>
                <a:gd name="connsiteX8" fmla="*/ 2677065 w 2934230"/>
                <a:gd name="connsiteY8" fmla="*/ 1347501 h 2809592"/>
                <a:gd name="connsiteX9" fmla="*/ 2691732 w 2934230"/>
                <a:gd name="connsiteY9" fmla="*/ 1288780 h 2809592"/>
                <a:gd name="connsiteX10" fmla="*/ 2631111 w 2934230"/>
                <a:gd name="connsiteY10" fmla="*/ 1306775 h 2809592"/>
                <a:gd name="connsiteX11" fmla="*/ 2622312 w 2934230"/>
                <a:gd name="connsiteY11" fmla="*/ 1302039 h 2809592"/>
                <a:gd name="connsiteX12" fmla="*/ 2604712 w 2934230"/>
                <a:gd name="connsiteY12" fmla="*/ 1176071 h 2809592"/>
                <a:gd name="connsiteX13" fmla="*/ 2563647 w 2934230"/>
                <a:gd name="connsiteY13" fmla="*/ 1140080 h 2809592"/>
                <a:gd name="connsiteX14" fmla="*/ 2504983 w 2934230"/>
                <a:gd name="connsiteY14" fmla="*/ 1185543 h 2809592"/>
                <a:gd name="connsiteX15" fmla="*/ 2495205 w 2934230"/>
                <a:gd name="connsiteY15" fmla="*/ 1182701 h 2809592"/>
                <a:gd name="connsiteX16" fmla="*/ 2484449 w 2934230"/>
                <a:gd name="connsiteY16" fmla="*/ 1115455 h 2809592"/>
                <a:gd name="connsiteX17" fmla="*/ 2480539 w 2934230"/>
                <a:gd name="connsiteY17" fmla="*/ 1049156 h 2809592"/>
                <a:gd name="connsiteX18" fmla="*/ 2485427 w 2934230"/>
                <a:gd name="connsiteY18" fmla="*/ 1047262 h 2809592"/>
                <a:gd name="connsiteX19" fmla="*/ 2520626 w 2934230"/>
                <a:gd name="connsiteY19" fmla="*/ 1070940 h 2809592"/>
                <a:gd name="connsiteX20" fmla="*/ 2546048 w 2934230"/>
                <a:gd name="connsiteY20" fmla="*/ 1044420 h 2809592"/>
                <a:gd name="connsiteX21" fmla="*/ 2503027 w 2934230"/>
                <a:gd name="connsiteY21" fmla="*/ 984751 h 2809592"/>
                <a:gd name="connsiteX22" fmla="*/ 2506938 w 2934230"/>
                <a:gd name="connsiteY22" fmla="*/ 980015 h 2809592"/>
                <a:gd name="connsiteX23" fmla="*/ 2546048 w 2934230"/>
                <a:gd name="connsiteY23" fmla="*/ 983804 h 2809592"/>
                <a:gd name="connsiteX24" fmla="*/ 2550936 w 2934230"/>
                <a:gd name="connsiteY24" fmla="*/ 948760 h 2809592"/>
                <a:gd name="connsiteX25" fmla="*/ 2507916 w 2934230"/>
                <a:gd name="connsiteY25" fmla="*/ 907086 h 2809592"/>
                <a:gd name="connsiteX26" fmla="*/ 2405252 w 2934230"/>
                <a:gd name="connsiteY26" fmla="*/ 854047 h 2809592"/>
                <a:gd name="connsiteX27" fmla="*/ 2408186 w 2934230"/>
                <a:gd name="connsiteY27" fmla="*/ 848365 h 2809592"/>
                <a:gd name="connsiteX28" fmla="*/ 2453162 w 2934230"/>
                <a:gd name="connsiteY28" fmla="*/ 852153 h 2809592"/>
                <a:gd name="connsiteX29" fmla="*/ 2476628 w 2934230"/>
                <a:gd name="connsiteY29" fmla="*/ 816162 h 2809592"/>
                <a:gd name="connsiteX30" fmla="*/ 2399386 w 2934230"/>
                <a:gd name="connsiteY30" fmla="*/ 785854 h 2809592"/>
                <a:gd name="connsiteX31" fmla="*/ 2398408 w 2934230"/>
                <a:gd name="connsiteY31" fmla="*/ 780171 h 2809592"/>
                <a:gd name="connsiteX32" fmla="*/ 2472717 w 2934230"/>
                <a:gd name="connsiteY32" fmla="*/ 683564 h 2809592"/>
                <a:gd name="connsiteX33" fmla="*/ 2464895 w 2934230"/>
                <a:gd name="connsiteY33" fmla="*/ 652309 h 2809592"/>
                <a:gd name="connsiteX34" fmla="*/ 2431652 w 2934230"/>
                <a:gd name="connsiteY34" fmla="*/ 658939 h 2809592"/>
                <a:gd name="connsiteX35" fmla="*/ 2384720 w 2934230"/>
                <a:gd name="connsiteY35" fmla="*/ 699665 h 2809592"/>
                <a:gd name="connsiteX36" fmla="*/ 2379831 w 2934230"/>
                <a:gd name="connsiteY36" fmla="*/ 695877 h 2809592"/>
                <a:gd name="connsiteX37" fmla="*/ 2399386 w 2934230"/>
                <a:gd name="connsiteY37" fmla="*/ 622948 h 2809592"/>
                <a:gd name="connsiteX38" fmla="*/ 2380809 w 2934230"/>
                <a:gd name="connsiteY38" fmla="*/ 583169 h 2809592"/>
                <a:gd name="connsiteX39" fmla="*/ 2343655 w 2934230"/>
                <a:gd name="connsiteY39" fmla="*/ 613477 h 2809592"/>
                <a:gd name="connsiteX40" fmla="*/ 2338766 w 2934230"/>
                <a:gd name="connsiteY40" fmla="*/ 610635 h 2809592"/>
                <a:gd name="connsiteX41" fmla="*/ 2325077 w 2934230"/>
                <a:gd name="connsiteY41" fmla="*/ 539601 h 2809592"/>
                <a:gd name="connsiteX42" fmla="*/ 2323122 w 2934230"/>
                <a:gd name="connsiteY42" fmla="*/ 542442 h 2809592"/>
                <a:gd name="connsiteX43" fmla="*/ 2296723 w 2934230"/>
                <a:gd name="connsiteY43" fmla="*/ 622948 h 2809592"/>
                <a:gd name="connsiteX44" fmla="*/ 2280101 w 2934230"/>
                <a:gd name="connsiteY44" fmla="*/ 588851 h 2809592"/>
                <a:gd name="connsiteX45" fmla="*/ 2273257 w 2934230"/>
                <a:gd name="connsiteY45" fmla="*/ 580327 h 2809592"/>
                <a:gd name="connsiteX46" fmla="*/ 2272279 w 2934230"/>
                <a:gd name="connsiteY46" fmla="*/ 583169 h 2809592"/>
                <a:gd name="connsiteX47" fmla="*/ 2268368 w 2934230"/>
                <a:gd name="connsiteY47" fmla="*/ 636208 h 2809592"/>
                <a:gd name="connsiteX48" fmla="*/ 2262502 w 2934230"/>
                <a:gd name="connsiteY48" fmla="*/ 635261 h 2809592"/>
                <a:gd name="connsiteX49" fmla="*/ 2234147 w 2934230"/>
                <a:gd name="connsiteY49" fmla="*/ 577486 h 2809592"/>
                <a:gd name="connsiteX50" fmla="*/ 2218504 w 2934230"/>
                <a:gd name="connsiteY50" fmla="*/ 637155 h 2809592"/>
                <a:gd name="connsiteX51" fmla="*/ 2212637 w 2934230"/>
                <a:gd name="connsiteY51" fmla="*/ 637155 h 2809592"/>
                <a:gd name="connsiteX52" fmla="*/ 2205792 w 2934230"/>
                <a:gd name="connsiteY52" fmla="*/ 616318 h 2809592"/>
                <a:gd name="connsiteX53" fmla="*/ 2164727 w 2934230"/>
                <a:gd name="connsiteY53" fmla="*/ 585063 h 2809592"/>
                <a:gd name="connsiteX54" fmla="*/ 2166682 w 2934230"/>
                <a:gd name="connsiteY54" fmla="*/ 538653 h 2809592"/>
                <a:gd name="connsiteX55" fmla="*/ 2157883 w 2934230"/>
                <a:gd name="connsiteY55" fmla="*/ 535812 h 2809592"/>
                <a:gd name="connsiteX56" fmla="*/ 2103130 w 2934230"/>
                <a:gd name="connsiteY56" fmla="*/ 594534 h 2809592"/>
                <a:gd name="connsiteX57" fmla="*/ 2109974 w 2934230"/>
                <a:gd name="connsiteY57" fmla="*/ 495086 h 2809592"/>
                <a:gd name="connsiteX58" fmla="*/ 2064998 w 2934230"/>
                <a:gd name="connsiteY58" fmla="*/ 515922 h 2809592"/>
                <a:gd name="connsiteX59" fmla="*/ 2058153 w 2934230"/>
                <a:gd name="connsiteY59" fmla="*/ 505504 h 2809592"/>
                <a:gd name="connsiteX60" fmla="*/ 1979933 w 2934230"/>
                <a:gd name="connsiteY60" fmla="*/ 447729 h 2809592"/>
                <a:gd name="connsiteX61" fmla="*/ 1971133 w 2934230"/>
                <a:gd name="connsiteY61" fmla="*/ 499821 h 2809592"/>
                <a:gd name="connsiteX62" fmla="*/ 1930068 w 2934230"/>
                <a:gd name="connsiteY62" fmla="*/ 457200 h 2809592"/>
                <a:gd name="connsiteX63" fmla="*/ 1879226 w 2934230"/>
                <a:gd name="connsiteY63" fmla="*/ 432575 h 2809592"/>
                <a:gd name="connsiteX64" fmla="*/ 1877270 w 2934230"/>
                <a:gd name="connsiteY64" fmla="*/ 495086 h 2809592"/>
                <a:gd name="connsiteX65" fmla="*/ 1887048 w 2934230"/>
                <a:gd name="connsiteY65" fmla="*/ 525394 h 2809592"/>
                <a:gd name="connsiteX66" fmla="*/ 1840116 w 2934230"/>
                <a:gd name="connsiteY66" fmla="*/ 495086 h 2809592"/>
                <a:gd name="connsiteX67" fmla="*/ 1789274 w 2934230"/>
                <a:gd name="connsiteY67" fmla="*/ 474249 h 2809592"/>
                <a:gd name="connsiteX68" fmla="*/ 1828383 w 2934230"/>
                <a:gd name="connsiteY68" fmla="*/ 401320 h 2809592"/>
                <a:gd name="connsiteX69" fmla="*/ 1816650 w 2934230"/>
                <a:gd name="connsiteY69" fmla="*/ 352069 h 2809592"/>
                <a:gd name="connsiteX70" fmla="*/ 1763852 w 2934230"/>
                <a:gd name="connsiteY70" fmla="*/ 361540 h 2809592"/>
                <a:gd name="connsiteX71" fmla="*/ 1689543 w 2934230"/>
                <a:gd name="connsiteY71" fmla="*/ 424998 h 2809592"/>
                <a:gd name="connsiteX72" fmla="*/ 1681721 w 2934230"/>
                <a:gd name="connsiteY72" fmla="*/ 419315 h 2809592"/>
                <a:gd name="connsiteX73" fmla="*/ 1713009 w 2934230"/>
                <a:gd name="connsiteY73" fmla="*/ 303765 h 2809592"/>
                <a:gd name="connsiteX74" fmla="*/ 1682699 w 2934230"/>
                <a:gd name="connsiteY74" fmla="*/ 241255 h 2809592"/>
                <a:gd name="connsiteX75" fmla="*/ 1624034 w 2934230"/>
                <a:gd name="connsiteY75" fmla="*/ 288611 h 2809592"/>
                <a:gd name="connsiteX76" fmla="*/ 1615234 w 2934230"/>
                <a:gd name="connsiteY76" fmla="*/ 283876 h 2809592"/>
                <a:gd name="connsiteX77" fmla="*/ 1593725 w 2934230"/>
                <a:gd name="connsiteY77" fmla="*/ 171168 h 2809592"/>
                <a:gd name="connsiteX78" fmla="*/ 1590791 w 2934230"/>
                <a:gd name="connsiteY78" fmla="*/ 174956 h 2809592"/>
                <a:gd name="connsiteX79" fmla="*/ 1548748 w 2934230"/>
                <a:gd name="connsiteY79" fmla="*/ 301871 h 2809592"/>
                <a:gd name="connsiteX80" fmla="*/ 1522349 w 2934230"/>
                <a:gd name="connsiteY80" fmla="*/ 248832 h 2809592"/>
                <a:gd name="connsiteX81" fmla="*/ 1510616 w 2934230"/>
                <a:gd name="connsiteY81" fmla="*/ 234625 h 2809592"/>
                <a:gd name="connsiteX82" fmla="*/ 1509638 w 2934230"/>
                <a:gd name="connsiteY82" fmla="*/ 239361 h 2809592"/>
                <a:gd name="connsiteX83" fmla="*/ 1502794 w 2934230"/>
                <a:gd name="connsiteY83" fmla="*/ 323655 h 2809592"/>
                <a:gd name="connsiteX84" fmla="*/ 1493016 w 2934230"/>
                <a:gd name="connsiteY84" fmla="*/ 322708 h 2809592"/>
                <a:gd name="connsiteX85" fmla="*/ 1448040 w 2934230"/>
                <a:gd name="connsiteY85" fmla="*/ 231784 h 2809592"/>
                <a:gd name="connsiteX86" fmla="*/ 1423596 w 2934230"/>
                <a:gd name="connsiteY86" fmla="*/ 326497 h 2809592"/>
                <a:gd name="connsiteX87" fmla="*/ 1413819 w 2934230"/>
                <a:gd name="connsiteY87" fmla="*/ 326497 h 2809592"/>
                <a:gd name="connsiteX88" fmla="*/ 1403064 w 2934230"/>
                <a:gd name="connsiteY88" fmla="*/ 294294 h 2809592"/>
                <a:gd name="connsiteX89" fmla="*/ 1338533 w 2934230"/>
                <a:gd name="connsiteY89" fmla="*/ 244096 h 2809592"/>
                <a:gd name="connsiteX90" fmla="*/ 1341466 w 2934230"/>
                <a:gd name="connsiteY90" fmla="*/ 170220 h 2809592"/>
                <a:gd name="connsiteX91" fmla="*/ 1326800 w 2934230"/>
                <a:gd name="connsiteY91" fmla="*/ 166432 h 2809592"/>
                <a:gd name="connsiteX92" fmla="*/ 1239781 w 2934230"/>
                <a:gd name="connsiteY92" fmla="*/ 258303 h 2809592"/>
                <a:gd name="connsiteX93" fmla="*/ 1250536 w 2934230"/>
                <a:gd name="connsiteY93" fmla="*/ 101080 h 2809592"/>
                <a:gd name="connsiteX94" fmla="*/ 1179160 w 2934230"/>
                <a:gd name="connsiteY94" fmla="*/ 134229 h 2809592"/>
                <a:gd name="connsiteX95" fmla="*/ 1168405 w 2934230"/>
                <a:gd name="connsiteY95" fmla="*/ 118128 h 2809592"/>
                <a:gd name="connsiteX96" fmla="*/ 1044232 w 2934230"/>
                <a:gd name="connsiteY96" fmla="*/ 27204 h 2809592"/>
                <a:gd name="connsiteX97" fmla="*/ 1029565 w 2934230"/>
                <a:gd name="connsiteY97" fmla="*/ 109604 h 2809592"/>
                <a:gd name="connsiteX98" fmla="*/ 964057 w 2934230"/>
                <a:gd name="connsiteY98" fmla="*/ 43305 h 2809592"/>
                <a:gd name="connsiteX99" fmla="*/ 882904 w 2934230"/>
                <a:gd name="connsiteY99" fmla="*/ 3526 h 2809592"/>
                <a:gd name="connsiteX100" fmla="*/ 879970 w 2934230"/>
                <a:gd name="connsiteY100" fmla="*/ 102974 h 2809592"/>
                <a:gd name="connsiteX101" fmla="*/ 894637 w 2934230"/>
                <a:gd name="connsiteY101" fmla="*/ 151278 h 2809592"/>
                <a:gd name="connsiteX102" fmla="*/ 820328 w 2934230"/>
                <a:gd name="connsiteY102" fmla="*/ 102974 h 2809592"/>
                <a:gd name="connsiteX103" fmla="*/ 668777 w 2934230"/>
                <a:gd name="connsiteY103" fmla="*/ 76455 h 2809592"/>
                <a:gd name="connsiteX104" fmla="*/ 656067 w 2934230"/>
                <a:gd name="connsiteY104" fmla="*/ 96344 h 2809592"/>
                <a:gd name="connsiteX105" fmla="*/ 659000 w 2934230"/>
                <a:gd name="connsiteY105" fmla="*/ 95397 h 2809592"/>
                <a:gd name="connsiteX106" fmla="*/ 792951 w 2934230"/>
                <a:gd name="connsiteY106" fmla="*/ 179691 h 2809592"/>
                <a:gd name="connsiteX107" fmla="*/ 814462 w 2934230"/>
                <a:gd name="connsiteY107" fmla="*/ 125705 h 2809592"/>
                <a:gd name="connsiteX108" fmla="*/ 858460 w 2934230"/>
                <a:gd name="connsiteY108" fmla="*/ 177798 h 2809592"/>
                <a:gd name="connsiteX109" fmla="*/ 882904 w 2934230"/>
                <a:gd name="connsiteY109" fmla="*/ 163590 h 2809592"/>
                <a:gd name="connsiteX110" fmla="*/ 948412 w 2934230"/>
                <a:gd name="connsiteY110" fmla="*/ 210000 h 2809592"/>
                <a:gd name="connsiteX111" fmla="*/ 1021743 w 2934230"/>
                <a:gd name="connsiteY111" fmla="*/ 432575 h 2809592"/>
                <a:gd name="connsiteX112" fmla="*/ 1064764 w 2934230"/>
                <a:gd name="connsiteY112" fmla="*/ 285770 h 2809592"/>
                <a:gd name="connsiteX113" fmla="*/ 1072586 w 2934230"/>
                <a:gd name="connsiteY113" fmla="*/ 285770 h 2809592"/>
                <a:gd name="connsiteX114" fmla="*/ 1106807 w 2934230"/>
                <a:gd name="connsiteY114" fmla="*/ 378589 h 2809592"/>
                <a:gd name="connsiteX115" fmla="*/ 1142006 w 2934230"/>
                <a:gd name="connsiteY115" fmla="*/ 311343 h 2809592"/>
                <a:gd name="connsiteX116" fmla="*/ 1148850 w 2934230"/>
                <a:gd name="connsiteY116" fmla="*/ 310395 h 2809592"/>
                <a:gd name="connsiteX117" fmla="*/ 1203604 w 2934230"/>
                <a:gd name="connsiteY117" fmla="*/ 449623 h 2809592"/>
                <a:gd name="connsiteX118" fmla="*/ 1198716 w 2934230"/>
                <a:gd name="connsiteY118" fmla="*/ 543389 h 2809592"/>
                <a:gd name="connsiteX119" fmla="*/ 1294534 w 2934230"/>
                <a:gd name="connsiteY119" fmla="*/ 439205 h 2809592"/>
                <a:gd name="connsiteX120" fmla="*/ 1299423 w 2934230"/>
                <a:gd name="connsiteY120" fmla="*/ 442046 h 2809592"/>
                <a:gd name="connsiteX121" fmla="*/ 1313111 w 2934230"/>
                <a:gd name="connsiteY121" fmla="*/ 528235 h 2809592"/>
                <a:gd name="connsiteX122" fmla="*/ 1388398 w 2934230"/>
                <a:gd name="connsiteY122" fmla="*/ 499821 h 2809592"/>
                <a:gd name="connsiteX123" fmla="*/ 1401109 w 2934230"/>
                <a:gd name="connsiteY123" fmla="*/ 596428 h 2809592"/>
                <a:gd name="connsiteX124" fmla="*/ 1474440 w 2934230"/>
                <a:gd name="connsiteY124" fmla="*/ 559490 h 2809592"/>
                <a:gd name="connsiteX125" fmla="*/ 1538970 w 2934230"/>
                <a:gd name="connsiteY125" fmla="*/ 609688 h 2809592"/>
                <a:gd name="connsiteX126" fmla="*/ 1513549 w 2934230"/>
                <a:gd name="connsiteY126" fmla="*/ 696824 h 2809592"/>
                <a:gd name="connsiteX127" fmla="*/ 1588836 w 2934230"/>
                <a:gd name="connsiteY127" fmla="*/ 717661 h 2809592"/>
                <a:gd name="connsiteX128" fmla="*/ 1569281 w 2934230"/>
                <a:gd name="connsiteY128" fmla="*/ 815215 h 2809592"/>
                <a:gd name="connsiteX129" fmla="*/ 1625990 w 2934230"/>
                <a:gd name="connsiteY129" fmla="*/ 814268 h 2809592"/>
                <a:gd name="connsiteX130" fmla="*/ 1659233 w 2934230"/>
                <a:gd name="connsiteY130" fmla="*/ 846470 h 2809592"/>
                <a:gd name="connsiteX131" fmla="*/ 1719853 w 2934230"/>
                <a:gd name="connsiteY131" fmla="*/ 790590 h 2809592"/>
                <a:gd name="connsiteX132" fmla="*/ 1757986 w 2934230"/>
                <a:gd name="connsiteY132" fmla="*/ 797220 h 2809592"/>
                <a:gd name="connsiteX133" fmla="*/ 1820561 w 2934230"/>
                <a:gd name="connsiteY133" fmla="*/ 727132 h 2809592"/>
                <a:gd name="connsiteX134" fmla="*/ 1826428 w 2934230"/>
                <a:gd name="connsiteY134" fmla="*/ 728079 h 2809592"/>
                <a:gd name="connsiteX135" fmla="*/ 1864560 w 2934230"/>
                <a:gd name="connsiteY135" fmla="*/ 857836 h 2809592"/>
                <a:gd name="connsiteX136" fmla="*/ 1859671 w 2934230"/>
                <a:gd name="connsiteY136" fmla="*/ 903298 h 2809592"/>
                <a:gd name="connsiteX137" fmla="*/ 1940824 w 2934230"/>
                <a:gd name="connsiteY137" fmla="*/ 828475 h 2809592"/>
                <a:gd name="connsiteX138" fmla="*/ 1943757 w 2934230"/>
                <a:gd name="connsiteY138" fmla="*/ 943077 h 2809592"/>
                <a:gd name="connsiteX139" fmla="*/ 1933979 w 2934230"/>
                <a:gd name="connsiteY139" fmla="*/ 976227 h 2809592"/>
                <a:gd name="connsiteX140" fmla="*/ 1960379 w 2934230"/>
                <a:gd name="connsiteY140" fmla="*/ 946866 h 2809592"/>
                <a:gd name="connsiteX141" fmla="*/ 2043487 w 2934230"/>
                <a:gd name="connsiteY141" fmla="*/ 947813 h 2809592"/>
                <a:gd name="connsiteX142" fmla="*/ 2002422 w 2934230"/>
                <a:gd name="connsiteY142" fmla="*/ 1071887 h 2809592"/>
                <a:gd name="connsiteX143" fmla="*/ 1946690 w 2934230"/>
                <a:gd name="connsiteY143" fmla="*/ 1155234 h 2809592"/>
                <a:gd name="connsiteX144" fmla="*/ 2065975 w 2934230"/>
                <a:gd name="connsiteY144" fmla="*/ 1105984 h 2809592"/>
                <a:gd name="connsiteX145" fmla="*/ 2084552 w 2934230"/>
                <a:gd name="connsiteY145" fmla="*/ 1177965 h 2809592"/>
                <a:gd name="connsiteX146" fmla="*/ 1958423 w 2934230"/>
                <a:gd name="connsiteY146" fmla="*/ 1257524 h 2809592"/>
                <a:gd name="connsiteX147" fmla="*/ 1999488 w 2934230"/>
                <a:gd name="connsiteY147" fmla="*/ 1327612 h 2809592"/>
                <a:gd name="connsiteX148" fmla="*/ 1889003 w 2934230"/>
                <a:gd name="connsiteY148" fmla="*/ 1363603 h 2809592"/>
                <a:gd name="connsiteX149" fmla="*/ 1834250 w 2934230"/>
                <a:gd name="connsiteY149" fmla="*/ 1357920 h 2809592"/>
                <a:gd name="connsiteX150" fmla="*/ 1894869 w 2934230"/>
                <a:gd name="connsiteY150" fmla="*/ 1419483 h 2809592"/>
                <a:gd name="connsiteX151" fmla="*/ 1903669 w 2934230"/>
                <a:gd name="connsiteY151" fmla="*/ 1461157 h 2809592"/>
                <a:gd name="connsiteX152" fmla="*/ 2058153 w 2934230"/>
                <a:gd name="connsiteY152" fmla="*/ 1444109 h 2809592"/>
                <a:gd name="connsiteX153" fmla="*/ 2078686 w 2934230"/>
                <a:gd name="connsiteY153" fmla="*/ 1481994 h 2809592"/>
                <a:gd name="connsiteX154" fmla="*/ 2096285 w 2934230"/>
                <a:gd name="connsiteY154" fmla="*/ 1476311 h 2809592"/>
                <a:gd name="connsiteX155" fmla="*/ 2131484 w 2934230"/>
                <a:gd name="connsiteY155" fmla="*/ 1506619 h 2809592"/>
                <a:gd name="connsiteX156" fmla="*/ 2168638 w 2934230"/>
                <a:gd name="connsiteY156" fmla="*/ 1454527 h 2809592"/>
                <a:gd name="connsiteX157" fmla="*/ 2231214 w 2934230"/>
                <a:gd name="connsiteY157" fmla="*/ 1477258 h 2809592"/>
                <a:gd name="connsiteX158" fmla="*/ 2223392 w 2934230"/>
                <a:gd name="connsiteY158" fmla="*/ 1571971 h 2809592"/>
                <a:gd name="connsiteX159" fmla="*/ 2288901 w 2934230"/>
                <a:gd name="connsiteY159" fmla="*/ 1560605 h 2809592"/>
                <a:gd name="connsiteX160" fmla="*/ 2298679 w 2934230"/>
                <a:gd name="connsiteY160" fmla="*/ 1667631 h 2809592"/>
                <a:gd name="connsiteX161" fmla="*/ 2261524 w 2934230"/>
                <a:gd name="connsiteY161" fmla="*/ 1761397 h 2809592"/>
                <a:gd name="connsiteX162" fmla="*/ 2427741 w 2934230"/>
                <a:gd name="connsiteY162" fmla="*/ 1806859 h 2809592"/>
                <a:gd name="connsiteX163" fmla="*/ 2292812 w 2934230"/>
                <a:gd name="connsiteY163" fmla="*/ 1895889 h 2809592"/>
                <a:gd name="connsiteX164" fmla="*/ 2401341 w 2934230"/>
                <a:gd name="connsiteY164" fmla="*/ 2064478 h 2809592"/>
                <a:gd name="connsiteX165" fmla="*/ 2331922 w 2934230"/>
                <a:gd name="connsiteY165" fmla="*/ 2100469 h 2809592"/>
                <a:gd name="connsiteX166" fmla="*/ 2328988 w 2934230"/>
                <a:gd name="connsiteY166" fmla="*/ 2144984 h 2809592"/>
                <a:gd name="connsiteX167" fmla="*/ 2243924 w 2934230"/>
                <a:gd name="connsiteY167" fmla="*/ 2179081 h 2809592"/>
                <a:gd name="connsiteX168" fmla="*/ 2209703 w 2934230"/>
                <a:gd name="connsiteY168" fmla="*/ 2159191 h 2809592"/>
                <a:gd name="connsiteX169" fmla="*/ 2221437 w 2934230"/>
                <a:gd name="connsiteY169" fmla="*/ 2245380 h 2809592"/>
                <a:gd name="connsiteX170" fmla="*/ 2215570 w 2934230"/>
                <a:gd name="connsiteY170" fmla="*/ 2251063 h 2809592"/>
                <a:gd name="connsiteX171" fmla="*/ 2175482 w 2934230"/>
                <a:gd name="connsiteY171" fmla="*/ 2238750 h 2809592"/>
                <a:gd name="connsiteX172" fmla="*/ 2180372 w 2934230"/>
                <a:gd name="connsiteY172" fmla="*/ 2319256 h 2809592"/>
                <a:gd name="connsiteX173" fmla="*/ 2175482 w 2934230"/>
                <a:gd name="connsiteY173" fmla="*/ 2323044 h 2809592"/>
                <a:gd name="connsiteX174" fmla="*/ 2107041 w 2934230"/>
                <a:gd name="connsiteY174" fmla="*/ 2284212 h 2809592"/>
                <a:gd name="connsiteX175" fmla="*/ 2078686 w 2934230"/>
                <a:gd name="connsiteY175" fmla="*/ 2424387 h 2809592"/>
                <a:gd name="connsiteX176" fmla="*/ 1975044 w 2934230"/>
                <a:gd name="connsiteY176" fmla="*/ 2237803 h 2809592"/>
                <a:gd name="connsiteX177" fmla="*/ 1921269 w 2934230"/>
                <a:gd name="connsiteY177" fmla="*/ 2252957 h 2809592"/>
                <a:gd name="connsiteX178" fmla="*/ 1882159 w 2934230"/>
                <a:gd name="connsiteY178" fmla="*/ 2084368 h 2809592"/>
                <a:gd name="connsiteX179" fmla="*/ 1860648 w 2934230"/>
                <a:gd name="connsiteY179" fmla="*/ 2162980 h 2809592"/>
                <a:gd name="connsiteX180" fmla="*/ 1803939 w 2934230"/>
                <a:gd name="connsiteY180" fmla="*/ 2218860 h 2809592"/>
                <a:gd name="connsiteX181" fmla="*/ 1746252 w 2934230"/>
                <a:gd name="connsiteY181" fmla="*/ 2134566 h 2809592"/>
                <a:gd name="connsiteX182" fmla="*/ 1761896 w 2934230"/>
                <a:gd name="connsiteY182" fmla="*/ 2055954 h 2809592"/>
                <a:gd name="connsiteX183" fmla="*/ 1735497 w 2934230"/>
                <a:gd name="connsiteY183" fmla="*/ 2089104 h 2809592"/>
                <a:gd name="connsiteX184" fmla="*/ 1681721 w 2934230"/>
                <a:gd name="connsiteY184" fmla="*/ 2116570 h 2809592"/>
                <a:gd name="connsiteX185" fmla="*/ 1671944 w 2934230"/>
                <a:gd name="connsiteY185" fmla="*/ 2008597 h 2809592"/>
                <a:gd name="connsiteX186" fmla="*/ 1726697 w 2934230"/>
                <a:gd name="connsiteY186" fmla="*/ 1882629 h 2809592"/>
                <a:gd name="connsiteX187" fmla="*/ 1695409 w 2934230"/>
                <a:gd name="connsiteY187" fmla="*/ 1917673 h 2809592"/>
                <a:gd name="connsiteX188" fmla="*/ 1608390 w 2934230"/>
                <a:gd name="connsiteY188" fmla="*/ 1972606 h 2809592"/>
                <a:gd name="connsiteX189" fmla="*/ 1558526 w 2934230"/>
                <a:gd name="connsiteY189" fmla="*/ 1888312 h 2809592"/>
                <a:gd name="connsiteX190" fmla="*/ 1545814 w 2934230"/>
                <a:gd name="connsiteY190" fmla="*/ 1896836 h 2809592"/>
                <a:gd name="connsiteX191" fmla="*/ 1498883 w 2934230"/>
                <a:gd name="connsiteY191" fmla="*/ 1858951 h 2809592"/>
                <a:gd name="connsiteX192" fmla="*/ 1519416 w 2934230"/>
                <a:gd name="connsiteY192" fmla="*/ 1769921 h 2809592"/>
                <a:gd name="connsiteX193" fmla="*/ 1456840 w 2934230"/>
                <a:gd name="connsiteY193" fmla="*/ 1810647 h 2809592"/>
                <a:gd name="connsiteX194" fmla="*/ 1377642 w 2934230"/>
                <a:gd name="connsiteY194" fmla="*/ 1759502 h 2809592"/>
                <a:gd name="connsiteX195" fmla="*/ 1365910 w 2934230"/>
                <a:gd name="connsiteY195" fmla="*/ 1677102 h 2809592"/>
                <a:gd name="connsiteX196" fmla="*/ 1336577 w 2934230"/>
                <a:gd name="connsiteY196" fmla="*/ 1755714 h 2809592"/>
                <a:gd name="connsiteX197" fmla="*/ 1269113 w 2934230"/>
                <a:gd name="connsiteY197" fmla="*/ 1833379 h 2809592"/>
                <a:gd name="connsiteX198" fmla="*/ 1224136 w 2934230"/>
                <a:gd name="connsiteY198" fmla="*/ 1785075 h 2809592"/>
                <a:gd name="connsiteX199" fmla="*/ 1167428 w 2934230"/>
                <a:gd name="connsiteY199" fmla="*/ 1826749 h 2809592"/>
                <a:gd name="connsiteX200" fmla="*/ 1130273 w 2934230"/>
                <a:gd name="connsiteY200" fmla="*/ 1784128 h 2809592"/>
                <a:gd name="connsiteX201" fmla="*/ 1092141 w 2934230"/>
                <a:gd name="connsiteY201" fmla="*/ 1917673 h 2809592"/>
                <a:gd name="connsiteX202" fmla="*/ 989478 w 2934230"/>
                <a:gd name="connsiteY202" fmla="*/ 1921462 h 2809592"/>
                <a:gd name="connsiteX203" fmla="*/ 966012 w 2934230"/>
                <a:gd name="connsiteY203" fmla="*/ 1884523 h 2809592"/>
                <a:gd name="connsiteX204" fmla="*/ 967968 w 2934230"/>
                <a:gd name="connsiteY204" fmla="*/ 1902519 h 2809592"/>
                <a:gd name="connsiteX205" fmla="*/ 940591 w 2934230"/>
                <a:gd name="connsiteY205" fmla="*/ 2024699 h 2809592"/>
                <a:gd name="connsiteX206" fmla="*/ 875081 w 2934230"/>
                <a:gd name="connsiteY206" fmla="*/ 1997232 h 2809592"/>
                <a:gd name="connsiteX207" fmla="*/ 864326 w 2934230"/>
                <a:gd name="connsiteY207" fmla="*/ 2060689 h 2809592"/>
                <a:gd name="connsiteX208" fmla="*/ 803706 w 2934230"/>
                <a:gd name="connsiteY208" fmla="*/ 2077738 h 2809592"/>
                <a:gd name="connsiteX209" fmla="*/ 791973 w 2934230"/>
                <a:gd name="connsiteY209" fmla="*/ 2135513 h 2809592"/>
                <a:gd name="connsiteX210" fmla="*/ 751886 w 2934230"/>
                <a:gd name="connsiteY210" fmla="*/ 2142143 h 2809592"/>
                <a:gd name="connsiteX211" fmla="*/ 787085 w 2934230"/>
                <a:gd name="connsiteY211" fmla="*/ 2236855 h 2809592"/>
                <a:gd name="connsiteX212" fmla="*/ 779263 w 2934230"/>
                <a:gd name="connsiteY212" fmla="*/ 2239697 h 2809592"/>
                <a:gd name="connsiteX213" fmla="*/ 713754 w 2934230"/>
                <a:gd name="connsiteY213" fmla="*/ 2192340 h 2809592"/>
                <a:gd name="connsiteX214" fmla="*/ 758730 w 2934230"/>
                <a:gd name="connsiteY214" fmla="*/ 2395973 h 2809592"/>
                <a:gd name="connsiteX215" fmla="*/ 670733 w 2934230"/>
                <a:gd name="connsiteY215" fmla="*/ 2440488 h 2809592"/>
                <a:gd name="connsiteX216" fmla="*/ 624779 w 2934230"/>
                <a:gd name="connsiteY216" fmla="*/ 2407339 h 2809592"/>
                <a:gd name="connsiteX217" fmla="*/ 633579 w 2934230"/>
                <a:gd name="connsiteY217" fmla="*/ 2450907 h 2809592"/>
                <a:gd name="connsiteX218" fmla="*/ 620868 w 2934230"/>
                <a:gd name="connsiteY218" fmla="*/ 2532360 h 2809592"/>
                <a:gd name="connsiteX219" fmla="*/ 552426 w 2934230"/>
                <a:gd name="connsiteY219" fmla="*/ 2468902 h 2809592"/>
                <a:gd name="connsiteX220" fmla="*/ 488872 w 2934230"/>
                <a:gd name="connsiteY220" fmla="*/ 2591082 h 2809592"/>
                <a:gd name="connsiteX221" fmla="*/ 400875 w 2934230"/>
                <a:gd name="connsiteY221" fmla="*/ 2469849 h 2809592"/>
                <a:gd name="connsiteX222" fmla="*/ 366654 w 2934230"/>
                <a:gd name="connsiteY222" fmla="*/ 2524783 h 2809592"/>
                <a:gd name="connsiteX223" fmla="*/ 301146 w 2934230"/>
                <a:gd name="connsiteY223" fmla="*/ 2586346 h 2809592"/>
                <a:gd name="connsiteX224" fmla="*/ 252258 w 2934230"/>
                <a:gd name="connsiteY224" fmla="*/ 2556985 h 2809592"/>
                <a:gd name="connsiteX225" fmla="*/ 256169 w 2934230"/>
                <a:gd name="connsiteY225" fmla="*/ 2516259 h 2809592"/>
                <a:gd name="connsiteX226" fmla="*/ 241503 w 2934230"/>
                <a:gd name="connsiteY226" fmla="*/ 2535201 h 2809592"/>
                <a:gd name="connsiteX227" fmla="*/ 182839 w 2934230"/>
                <a:gd name="connsiteY227" fmla="*/ 2579716 h 2809592"/>
                <a:gd name="connsiteX228" fmla="*/ 168172 w 2934230"/>
                <a:gd name="connsiteY228" fmla="*/ 2488792 h 2809592"/>
                <a:gd name="connsiteX229" fmla="*/ 0 w 2934230"/>
                <a:gd name="connsiteY229" fmla="*/ 2597712 h 2809592"/>
                <a:gd name="connsiteX230" fmla="*/ 108530 w 2934230"/>
                <a:gd name="connsiteY230" fmla="*/ 2559826 h 2809592"/>
                <a:gd name="connsiteX231" fmla="*/ 62576 w 2934230"/>
                <a:gd name="connsiteY231" fmla="*/ 2681059 h 2809592"/>
                <a:gd name="connsiteX232" fmla="*/ 175994 w 2934230"/>
                <a:gd name="connsiteY232" fmla="*/ 2645068 h 2809592"/>
                <a:gd name="connsiteX233" fmla="*/ 189683 w 2934230"/>
                <a:gd name="connsiteY233" fmla="*/ 2616654 h 2809592"/>
                <a:gd name="connsiteX234" fmla="*/ 182839 w 2934230"/>
                <a:gd name="connsiteY234" fmla="*/ 2657381 h 2809592"/>
                <a:gd name="connsiteX235" fmla="*/ 203371 w 2934230"/>
                <a:gd name="connsiteY235" fmla="*/ 2719891 h 2809592"/>
                <a:gd name="connsiteX236" fmla="*/ 319722 w 2934230"/>
                <a:gd name="connsiteY236" fmla="*/ 2627072 h 2809592"/>
                <a:gd name="connsiteX237" fmla="*/ 338300 w 2934230"/>
                <a:gd name="connsiteY237" fmla="*/ 2706631 h 2809592"/>
                <a:gd name="connsiteX238" fmla="*/ 432163 w 2934230"/>
                <a:gd name="connsiteY238" fmla="*/ 2745464 h 2809592"/>
                <a:gd name="connsiteX239" fmla="*/ 424341 w 2934230"/>
                <a:gd name="connsiteY239" fmla="*/ 2755882 h 2809592"/>
                <a:gd name="connsiteX240" fmla="*/ 462474 w 2934230"/>
                <a:gd name="connsiteY240" fmla="*/ 2712314 h 2809592"/>
                <a:gd name="connsiteX241" fmla="*/ 471273 w 2934230"/>
                <a:gd name="connsiteY241" fmla="*/ 2714208 h 2809592"/>
                <a:gd name="connsiteX242" fmla="*/ 541671 w 2934230"/>
                <a:gd name="connsiteY242" fmla="*/ 2802291 h 2809592"/>
                <a:gd name="connsiteX243" fmla="*/ 580781 w 2934230"/>
                <a:gd name="connsiteY243" fmla="*/ 2807027 h 2809592"/>
                <a:gd name="connsiteX244" fmla="*/ 581758 w 2934230"/>
                <a:gd name="connsiteY244" fmla="*/ 2752094 h 2809592"/>
                <a:gd name="connsiteX245" fmla="*/ 590558 w 2934230"/>
                <a:gd name="connsiteY245" fmla="*/ 2746410 h 2809592"/>
                <a:gd name="connsiteX246" fmla="*/ 722553 w 2934230"/>
                <a:gd name="connsiteY246" fmla="*/ 2763459 h 2809592"/>
                <a:gd name="connsiteX247" fmla="*/ 694199 w 2934230"/>
                <a:gd name="connsiteY247" fmla="*/ 2617601 h 2809592"/>
                <a:gd name="connsiteX248" fmla="*/ 702021 w 2934230"/>
                <a:gd name="connsiteY248" fmla="*/ 2612866 h 2809592"/>
                <a:gd name="connsiteX249" fmla="*/ 847705 w 2934230"/>
                <a:gd name="connsiteY249" fmla="*/ 2634650 h 2809592"/>
                <a:gd name="connsiteX250" fmla="*/ 889748 w 2934230"/>
                <a:gd name="connsiteY250" fmla="*/ 2595817 h 2809592"/>
                <a:gd name="connsiteX251" fmla="*/ 852594 w 2934230"/>
                <a:gd name="connsiteY251" fmla="*/ 2525730 h 2809592"/>
                <a:gd name="connsiteX252" fmla="*/ 858460 w 2934230"/>
                <a:gd name="connsiteY252" fmla="*/ 2518153 h 2809592"/>
                <a:gd name="connsiteX253" fmla="*/ 921036 w 2934230"/>
                <a:gd name="connsiteY253" fmla="*/ 2520047 h 2809592"/>
                <a:gd name="connsiteX254" fmla="*/ 890726 w 2934230"/>
                <a:gd name="connsiteY254" fmla="*/ 2466061 h 2809592"/>
                <a:gd name="connsiteX255" fmla="*/ 894637 w 2934230"/>
                <a:gd name="connsiteY255" fmla="*/ 2456589 h 2809592"/>
                <a:gd name="connsiteX256" fmla="*/ 1018810 w 2934230"/>
                <a:gd name="connsiteY256" fmla="*/ 2414916 h 2809592"/>
                <a:gd name="connsiteX257" fmla="*/ 1047165 w 2934230"/>
                <a:gd name="connsiteY257" fmla="*/ 2368506 h 2809592"/>
                <a:gd name="connsiteX258" fmla="*/ 989478 w 2934230"/>
                <a:gd name="connsiteY258" fmla="*/ 2322097 h 2809592"/>
                <a:gd name="connsiteX259" fmla="*/ 990455 w 2934230"/>
                <a:gd name="connsiteY259" fmla="*/ 2312626 h 2809592"/>
                <a:gd name="connsiteX260" fmla="*/ 1118540 w 2934230"/>
                <a:gd name="connsiteY260" fmla="*/ 2250115 h 2809592"/>
                <a:gd name="connsiteX261" fmla="*/ 1165472 w 2934230"/>
                <a:gd name="connsiteY261" fmla="*/ 2202759 h 2809592"/>
                <a:gd name="connsiteX262" fmla="*/ 1123429 w 2934230"/>
                <a:gd name="connsiteY262" fmla="*/ 2171504 h 2809592"/>
                <a:gd name="connsiteX263" fmla="*/ 1124407 w 2934230"/>
                <a:gd name="connsiteY263" fmla="*/ 2161085 h 2809592"/>
                <a:gd name="connsiteX264" fmla="*/ 1177205 w 2934230"/>
                <a:gd name="connsiteY264" fmla="*/ 2077738 h 2809592"/>
                <a:gd name="connsiteX265" fmla="*/ 1185027 w 2934230"/>
                <a:gd name="connsiteY265" fmla="*/ 2071108 h 2809592"/>
                <a:gd name="connsiteX266" fmla="*/ 1229025 w 2934230"/>
                <a:gd name="connsiteY266" fmla="*/ 2102363 h 2809592"/>
                <a:gd name="connsiteX267" fmla="*/ 1234892 w 2934230"/>
                <a:gd name="connsiteY267" fmla="*/ 2052165 h 2809592"/>
                <a:gd name="connsiteX268" fmla="*/ 1229025 w 2934230"/>
                <a:gd name="connsiteY268" fmla="*/ 1945140 h 2809592"/>
                <a:gd name="connsiteX269" fmla="*/ 1236847 w 2934230"/>
                <a:gd name="connsiteY269" fmla="*/ 1941351 h 2809592"/>
                <a:gd name="connsiteX270" fmla="*/ 1246625 w 2934230"/>
                <a:gd name="connsiteY270" fmla="*/ 1947981 h 2809592"/>
                <a:gd name="connsiteX271" fmla="*/ 1243692 w 2934230"/>
                <a:gd name="connsiteY271" fmla="*/ 1957452 h 2809592"/>
                <a:gd name="connsiteX272" fmla="*/ 1255424 w 2934230"/>
                <a:gd name="connsiteY272" fmla="*/ 2060689 h 2809592"/>
                <a:gd name="connsiteX273" fmla="*/ 1367865 w 2934230"/>
                <a:gd name="connsiteY273" fmla="*/ 1983972 h 2809592"/>
                <a:gd name="connsiteX274" fmla="*/ 1388398 w 2934230"/>
                <a:gd name="connsiteY274" fmla="*/ 2252009 h 2809592"/>
                <a:gd name="connsiteX275" fmla="*/ 1531148 w 2934230"/>
                <a:gd name="connsiteY275" fmla="*/ 2075843 h 2809592"/>
                <a:gd name="connsiteX276" fmla="*/ 1523327 w 2934230"/>
                <a:gd name="connsiteY276" fmla="*/ 2220754 h 2809592"/>
                <a:gd name="connsiteX277" fmla="*/ 1553637 w 2934230"/>
                <a:gd name="connsiteY277" fmla="*/ 2320203 h 2809592"/>
                <a:gd name="connsiteX278" fmla="*/ 1635768 w 2934230"/>
                <a:gd name="connsiteY278" fmla="*/ 2233067 h 2809592"/>
                <a:gd name="connsiteX279" fmla="*/ 1662166 w 2934230"/>
                <a:gd name="connsiteY279" fmla="*/ 2314520 h 2809592"/>
                <a:gd name="connsiteX280" fmla="*/ 1715943 w 2934230"/>
                <a:gd name="connsiteY280" fmla="*/ 2276635 h 2809592"/>
                <a:gd name="connsiteX281" fmla="*/ 1714965 w 2934230"/>
                <a:gd name="connsiteY281" fmla="*/ 2286106 h 2809592"/>
                <a:gd name="connsiteX282" fmla="*/ 1751141 w 2934230"/>
                <a:gd name="connsiteY282" fmla="*/ 2340092 h 2809592"/>
                <a:gd name="connsiteX283" fmla="*/ 1760919 w 2934230"/>
                <a:gd name="connsiteY283" fmla="*/ 2360929 h 2809592"/>
                <a:gd name="connsiteX284" fmla="*/ 1757986 w 2934230"/>
                <a:gd name="connsiteY284" fmla="*/ 2377030 h 2809592"/>
                <a:gd name="connsiteX285" fmla="*/ 1780473 w 2934230"/>
                <a:gd name="connsiteY285" fmla="*/ 2394079 h 2809592"/>
                <a:gd name="connsiteX286" fmla="*/ 1784384 w 2934230"/>
                <a:gd name="connsiteY286" fmla="*/ 2399762 h 2809592"/>
                <a:gd name="connsiteX287" fmla="*/ 1800028 w 2934230"/>
                <a:gd name="connsiteY287" fmla="*/ 2419651 h 2809592"/>
                <a:gd name="connsiteX288" fmla="*/ 1801984 w 2934230"/>
                <a:gd name="connsiteY288" fmla="*/ 2421546 h 2809592"/>
                <a:gd name="connsiteX289" fmla="*/ 1779495 w 2934230"/>
                <a:gd name="connsiteY289" fmla="*/ 2439541 h 2809592"/>
                <a:gd name="connsiteX290" fmla="*/ 1751141 w 2934230"/>
                <a:gd name="connsiteY290" fmla="*/ 2480268 h 2809592"/>
                <a:gd name="connsiteX291" fmla="*/ 1802962 w 2934230"/>
                <a:gd name="connsiteY291" fmla="*/ 2495422 h 2809592"/>
                <a:gd name="connsiteX292" fmla="*/ 1800028 w 2934230"/>
                <a:gd name="connsiteY292" fmla="*/ 2534254 h 2809592"/>
                <a:gd name="connsiteX293" fmla="*/ 1872382 w 2934230"/>
                <a:gd name="connsiteY293" fmla="*/ 2520047 h 2809592"/>
                <a:gd name="connsiteX294" fmla="*/ 1882159 w 2934230"/>
                <a:gd name="connsiteY294" fmla="*/ 2515312 h 2809592"/>
                <a:gd name="connsiteX295" fmla="*/ 1863582 w 2934230"/>
                <a:gd name="connsiteY295" fmla="*/ 2539937 h 2809592"/>
                <a:gd name="connsiteX296" fmla="*/ 1881181 w 2934230"/>
                <a:gd name="connsiteY296" fmla="*/ 2593923 h 2809592"/>
                <a:gd name="connsiteX297" fmla="*/ 1889981 w 2934230"/>
                <a:gd name="connsiteY297" fmla="*/ 2589187 h 2809592"/>
                <a:gd name="connsiteX298" fmla="*/ 1920291 w 2934230"/>
                <a:gd name="connsiteY298" fmla="*/ 2653592 h 2809592"/>
                <a:gd name="connsiteX299" fmla="*/ 1956468 w 2934230"/>
                <a:gd name="connsiteY299" fmla="*/ 2633703 h 2809592"/>
                <a:gd name="connsiteX300" fmla="*/ 1972111 w 2934230"/>
                <a:gd name="connsiteY300" fmla="*/ 2644121 h 2809592"/>
                <a:gd name="connsiteX301" fmla="*/ 2009266 w 2934230"/>
                <a:gd name="connsiteY301" fmla="*/ 2628967 h 2809592"/>
                <a:gd name="connsiteX302" fmla="*/ 2016110 w 2934230"/>
                <a:gd name="connsiteY302" fmla="*/ 2621390 h 2809592"/>
                <a:gd name="connsiteX303" fmla="*/ 2012199 w 2934230"/>
                <a:gd name="connsiteY303" fmla="*/ 2627072 h 2809592"/>
                <a:gd name="connsiteX304" fmla="*/ 2001444 w 2934230"/>
                <a:gd name="connsiteY304" fmla="*/ 2644121 h 2809592"/>
                <a:gd name="connsiteX305" fmla="*/ 2066953 w 2934230"/>
                <a:gd name="connsiteY305" fmla="*/ 2649804 h 2809592"/>
                <a:gd name="connsiteX306" fmla="*/ 2038598 w 2934230"/>
                <a:gd name="connsiteY306" fmla="*/ 2726521 h 2809592"/>
                <a:gd name="connsiteX307" fmla="*/ 2109974 w 2934230"/>
                <a:gd name="connsiteY307" fmla="*/ 2703790 h 2809592"/>
                <a:gd name="connsiteX308" fmla="*/ 2118773 w 2934230"/>
                <a:gd name="connsiteY308" fmla="*/ 2685795 h 2809592"/>
                <a:gd name="connsiteX309" fmla="*/ 2114862 w 2934230"/>
                <a:gd name="connsiteY309" fmla="*/ 2711367 h 2809592"/>
                <a:gd name="connsiteX310" fmla="*/ 2127573 w 2934230"/>
                <a:gd name="connsiteY310" fmla="*/ 2751146 h 2809592"/>
                <a:gd name="connsiteX311" fmla="*/ 2200904 w 2934230"/>
                <a:gd name="connsiteY311" fmla="*/ 2692425 h 2809592"/>
                <a:gd name="connsiteX312" fmla="*/ 2212637 w 2934230"/>
                <a:gd name="connsiteY312" fmla="*/ 2743569 h 2809592"/>
                <a:gd name="connsiteX313" fmla="*/ 2272279 w 2934230"/>
                <a:gd name="connsiteY313" fmla="*/ 2768195 h 2809592"/>
                <a:gd name="connsiteX314" fmla="*/ 2267391 w 2934230"/>
                <a:gd name="connsiteY314" fmla="*/ 2774825 h 2809592"/>
                <a:gd name="connsiteX315" fmla="*/ 2291834 w 2934230"/>
                <a:gd name="connsiteY315" fmla="*/ 2747358 h 2809592"/>
                <a:gd name="connsiteX316" fmla="*/ 2297701 w 2934230"/>
                <a:gd name="connsiteY316" fmla="*/ 2748305 h 2809592"/>
                <a:gd name="connsiteX317" fmla="*/ 2341699 w 2934230"/>
                <a:gd name="connsiteY317" fmla="*/ 2804185 h 2809592"/>
                <a:gd name="connsiteX318" fmla="*/ 2367120 w 2934230"/>
                <a:gd name="connsiteY318" fmla="*/ 2807027 h 2809592"/>
                <a:gd name="connsiteX319" fmla="*/ 2368098 w 2934230"/>
                <a:gd name="connsiteY319" fmla="*/ 2771983 h 2809592"/>
                <a:gd name="connsiteX320" fmla="*/ 2373965 w 2934230"/>
                <a:gd name="connsiteY320" fmla="*/ 2768195 h 2809592"/>
                <a:gd name="connsiteX321" fmla="*/ 2457073 w 2934230"/>
                <a:gd name="connsiteY321" fmla="*/ 2779561 h 2809592"/>
                <a:gd name="connsiteX322" fmla="*/ 2439473 w 2934230"/>
                <a:gd name="connsiteY322" fmla="*/ 2686742 h 2809592"/>
                <a:gd name="connsiteX323" fmla="*/ 2444362 w 2934230"/>
                <a:gd name="connsiteY323" fmla="*/ 2683900 h 2809592"/>
                <a:gd name="connsiteX324" fmla="*/ 2536271 w 2934230"/>
                <a:gd name="connsiteY324" fmla="*/ 2697160 h 2809592"/>
                <a:gd name="connsiteX325" fmla="*/ 2562669 w 2934230"/>
                <a:gd name="connsiteY325" fmla="*/ 2672535 h 2809592"/>
                <a:gd name="connsiteX326" fmla="*/ 2539204 w 2934230"/>
                <a:gd name="connsiteY326" fmla="*/ 2628020 h 2809592"/>
                <a:gd name="connsiteX327" fmla="*/ 2543115 w 2934230"/>
                <a:gd name="connsiteY327" fmla="*/ 2623284 h 2809592"/>
                <a:gd name="connsiteX328" fmla="*/ 2582224 w 2934230"/>
                <a:gd name="connsiteY328" fmla="*/ 2624231 h 2809592"/>
                <a:gd name="connsiteX329" fmla="*/ 2562669 w 2934230"/>
                <a:gd name="connsiteY329" fmla="*/ 2590134 h 2809592"/>
                <a:gd name="connsiteX330" fmla="*/ 2564625 w 2934230"/>
                <a:gd name="connsiteY330" fmla="*/ 2584452 h 2809592"/>
                <a:gd name="connsiteX331" fmla="*/ 2642844 w 2934230"/>
                <a:gd name="connsiteY331" fmla="*/ 2557932 h 2809592"/>
                <a:gd name="connsiteX332" fmla="*/ 2660444 w 2934230"/>
                <a:gd name="connsiteY332" fmla="*/ 2528571 h 2809592"/>
                <a:gd name="connsiteX333" fmla="*/ 2623290 w 2934230"/>
                <a:gd name="connsiteY333" fmla="*/ 2499210 h 2809592"/>
                <a:gd name="connsiteX334" fmla="*/ 2624267 w 2934230"/>
                <a:gd name="connsiteY334" fmla="*/ 2493527 h 2809592"/>
                <a:gd name="connsiteX335" fmla="*/ 2705420 w 2934230"/>
                <a:gd name="connsiteY335" fmla="*/ 2453748 h 2809592"/>
                <a:gd name="connsiteX336" fmla="*/ 2734753 w 2934230"/>
                <a:gd name="connsiteY336" fmla="*/ 2424387 h 2809592"/>
                <a:gd name="connsiteX337" fmla="*/ 2707376 w 2934230"/>
                <a:gd name="connsiteY337" fmla="*/ 2404497 h 2809592"/>
                <a:gd name="connsiteX338" fmla="*/ 2708353 w 2934230"/>
                <a:gd name="connsiteY338" fmla="*/ 2397867 h 2809592"/>
                <a:gd name="connsiteX339" fmla="*/ 2741597 w 2934230"/>
                <a:gd name="connsiteY339" fmla="*/ 2344828 h 2809592"/>
                <a:gd name="connsiteX340" fmla="*/ 2746485 w 2934230"/>
                <a:gd name="connsiteY340" fmla="*/ 2341040 h 2809592"/>
                <a:gd name="connsiteX341" fmla="*/ 2774840 w 2934230"/>
                <a:gd name="connsiteY341" fmla="*/ 2360929 h 2809592"/>
                <a:gd name="connsiteX342" fmla="*/ 2778751 w 2934230"/>
                <a:gd name="connsiteY342" fmla="*/ 2329674 h 2809592"/>
                <a:gd name="connsiteX343" fmla="*/ 2774840 w 2934230"/>
                <a:gd name="connsiteY343" fmla="*/ 2261481 h 2809592"/>
                <a:gd name="connsiteX344" fmla="*/ 2779729 w 2934230"/>
                <a:gd name="connsiteY344" fmla="*/ 2259587 h 2809592"/>
                <a:gd name="connsiteX345" fmla="*/ 2813950 w 2934230"/>
                <a:gd name="connsiteY345" fmla="*/ 2283265 h 2809592"/>
                <a:gd name="connsiteX346" fmla="*/ 2840349 w 2934230"/>
                <a:gd name="connsiteY346" fmla="*/ 2256745 h 2809592"/>
                <a:gd name="connsiteX347" fmla="*/ 2797328 w 2934230"/>
                <a:gd name="connsiteY347" fmla="*/ 2197076 h 2809592"/>
                <a:gd name="connsiteX348" fmla="*/ 2801239 w 2934230"/>
                <a:gd name="connsiteY348" fmla="*/ 2192340 h 2809592"/>
                <a:gd name="connsiteX349" fmla="*/ 2840349 w 2934230"/>
                <a:gd name="connsiteY349" fmla="*/ 2196129 h 2809592"/>
                <a:gd name="connsiteX350" fmla="*/ 2845238 w 2934230"/>
                <a:gd name="connsiteY350" fmla="*/ 2161085 h 2809592"/>
                <a:gd name="connsiteX351" fmla="*/ 2802217 w 2934230"/>
                <a:gd name="connsiteY351" fmla="*/ 2119412 h 2809592"/>
                <a:gd name="connsiteX352" fmla="*/ 2705420 w 2934230"/>
                <a:gd name="connsiteY352" fmla="*/ 2069214 h 2809592"/>
                <a:gd name="connsiteX353" fmla="*/ 2701509 w 2934230"/>
                <a:gd name="connsiteY353" fmla="*/ 2060689 h 2809592"/>
                <a:gd name="connsiteX354" fmla="*/ 2702487 w 2934230"/>
                <a:gd name="connsiteY354" fmla="*/ 2060689 h 2809592"/>
                <a:gd name="connsiteX355" fmla="*/ 2747463 w 2934230"/>
                <a:gd name="connsiteY355" fmla="*/ 2064478 h 2809592"/>
                <a:gd name="connsiteX356" fmla="*/ 2770929 w 2934230"/>
                <a:gd name="connsiteY356" fmla="*/ 2028487 h 2809592"/>
                <a:gd name="connsiteX357" fmla="*/ 2743552 w 2934230"/>
                <a:gd name="connsiteY357" fmla="*/ 2012386 h 2809592"/>
                <a:gd name="connsiteX358" fmla="*/ 2753329 w 2934230"/>
                <a:gd name="connsiteY358" fmla="*/ 2004809 h 2809592"/>
                <a:gd name="connsiteX359" fmla="*/ 2744530 w 2934230"/>
                <a:gd name="connsiteY359" fmla="*/ 1940404 h 2809592"/>
                <a:gd name="connsiteX360" fmla="*/ 2767018 w 2934230"/>
                <a:gd name="connsiteY360" fmla="*/ 1896836 h 2809592"/>
                <a:gd name="connsiteX361" fmla="*/ 2766041 w 2934230"/>
                <a:gd name="connsiteY361" fmla="*/ 1875052 h 2809592"/>
                <a:gd name="connsiteX362" fmla="*/ 2767996 w 2934230"/>
                <a:gd name="connsiteY362" fmla="*/ 1874105 h 2809592"/>
                <a:gd name="connsiteX363" fmla="*/ 2826660 w 2934230"/>
                <a:gd name="connsiteY363" fmla="*/ 1792652 h 2809592"/>
                <a:gd name="connsiteX364" fmla="*/ 2835460 w 2934230"/>
                <a:gd name="connsiteY364" fmla="*/ 1802123 h 2809592"/>
                <a:gd name="connsiteX365" fmla="*/ 2798306 w 2934230"/>
                <a:gd name="connsiteY365" fmla="*/ 1756661 h 2809592"/>
                <a:gd name="connsiteX366" fmla="*/ 2802217 w 2934230"/>
                <a:gd name="connsiteY366" fmla="*/ 1748137 h 2809592"/>
                <a:gd name="connsiteX367" fmla="*/ 2904880 w 2934230"/>
                <a:gd name="connsiteY367" fmla="*/ 1698886 h 2809592"/>
                <a:gd name="connsiteX368" fmla="*/ 2917591 w 2934230"/>
                <a:gd name="connsiteY368" fmla="*/ 1662896 h 2809592"/>
                <a:gd name="connsiteX369" fmla="*/ 2859904 w 2934230"/>
                <a:gd name="connsiteY369" fmla="*/ 1656265 h 280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</a:cxnLst>
              <a:rect l="l" t="t" r="r" b="b"/>
              <a:pathLst>
                <a:path w="2934230" h="2809592">
                  <a:moveTo>
                    <a:pt x="2859904" y="1656265"/>
                  </a:moveTo>
                  <a:cubicBezTo>
                    <a:pt x="2854038" y="1657213"/>
                    <a:pt x="2851104" y="1649635"/>
                    <a:pt x="2855993" y="1646794"/>
                  </a:cubicBezTo>
                  <a:cubicBezTo>
                    <a:pt x="2898036" y="1626905"/>
                    <a:pt x="2981144" y="1550187"/>
                    <a:pt x="2899991" y="1525562"/>
                  </a:cubicBezTo>
                  <a:cubicBezTo>
                    <a:pt x="2852082" y="1510408"/>
                    <a:pt x="2796350" y="1521773"/>
                    <a:pt x="2746485" y="1522720"/>
                  </a:cubicBezTo>
                  <a:cubicBezTo>
                    <a:pt x="2741597" y="1522720"/>
                    <a:pt x="2739641" y="1517038"/>
                    <a:pt x="2742575" y="1514196"/>
                  </a:cubicBezTo>
                  <a:cubicBezTo>
                    <a:pt x="2780707" y="1481994"/>
                    <a:pt x="2800261" y="1428955"/>
                    <a:pt x="2793417" y="1380651"/>
                  </a:cubicBezTo>
                  <a:cubicBezTo>
                    <a:pt x="2790484" y="1361709"/>
                    <a:pt x="2781684" y="1341819"/>
                    <a:pt x="2762129" y="1333294"/>
                  </a:cubicBezTo>
                  <a:cubicBezTo>
                    <a:pt x="2735731" y="1321929"/>
                    <a:pt x="2704442" y="1340872"/>
                    <a:pt x="2683910" y="1354131"/>
                  </a:cubicBezTo>
                  <a:cubicBezTo>
                    <a:pt x="2679998" y="1356973"/>
                    <a:pt x="2674132" y="1351290"/>
                    <a:pt x="2677065" y="1347501"/>
                  </a:cubicBezTo>
                  <a:cubicBezTo>
                    <a:pt x="2687821" y="1331400"/>
                    <a:pt x="2700532" y="1308669"/>
                    <a:pt x="2691732" y="1288780"/>
                  </a:cubicBezTo>
                  <a:cubicBezTo>
                    <a:pt x="2679998" y="1262260"/>
                    <a:pt x="2641866" y="1296356"/>
                    <a:pt x="2631111" y="1306775"/>
                  </a:cubicBezTo>
                  <a:cubicBezTo>
                    <a:pt x="2627201" y="1310564"/>
                    <a:pt x="2622312" y="1305828"/>
                    <a:pt x="2622312" y="1302039"/>
                  </a:cubicBezTo>
                  <a:cubicBezTo>
                    <a:pt x="2630134" y="1260366"/>
                    <a:pt x="2623290" y="1213956"/>
                    <a:pt x="2604712" y="1176071"/>
                  </a:cubicBezTo>
                  <a:cubicBezTo>
                    <a:pt x="2596890" y="1159970"/>
                    <a:pt x="2583202" y="1141975"/>
                    <a:pt x="2563647" y="1140080"/>
                  </a:cubicBezTo>
                  <a:cubicBezTo>
                    <a:pt x="2537248" y="1137239"/>
                    <a:pt x="2516715" y="1168494"/>
                    <a:pt x="2504983" y="1185543"/>
                  </a:cubicBezTo>
                  <a:cubicBezTo>
                    <a:pt x="2502049" y="1189331"/>
                    <a:pt x="2495205" y="1187437"/>
                    <a:pt x="2495205" y="1182701"/>
                  </a:cubicBezTo>
                  <a:cubicBezTo>
                    <a:pt x="2496183" y="1160917"/>
                    <a:pt x="2491294" y="1138186"/>
                    <a:pt x="2484449" y="1115455"/>
                  </a:cubicBezTo>
                  <a:cubicBezTo>
                    <a:pt x="2483472" y="1093671"/>
                    <a:pt x="2478583" y="1070940"/>
                    <a:pt x="2480539" y="1049156"/>
                  </a:cubicBezTo>
                  <a:cubicBezTo>
                    <a:pt x="2480539" y="1047262"/>
                    <a:pt x="2483472" y="1045368"/>
                    <a:pt x="2485427" y="1047262"/>
                  </a:cubicBezTo>
                  <a:cubicBezTo>
                    <a:pt x="2497161" y="1054839"/>
                    <a:pt x="2506938" y="1065257"/>
                    <a:pt x="2520626" y="1070940"/>
                  </a:cubicBezTo>
                  <a:cubicBezTo>
                    <a:pt x="2541159" y="1081358"/>
                    <a:pt x="2550936" y="1060522"/>
                    <a:pt x="2546048" y="1044420"/>
                  </a:cubicBezTo>
                  <a:cubicBezTo>
                    <a:pt x="2540182" y="1022636"/>
                    <a:pt x="2521604" y="998958"/>
                    <a:pt x="2503027" y="984751"/>
                  </a:cubicBezTo>
                  <a:cubicBezTo>
                    <a:pt x="2500094" y="981910"/>
                    <a:pt x="2503027" y="977174"/>
                    <a:pt x="2506938" y="980015"/>
                  </a:cubicBezTo>
                  <a:cubicBezTo>
                    <a:pt x="2518671" y="987593"/>
                    <a:pt x="2533337" y="992328"/>
                    <a:pt x="2546048" y="983804"/>
                  </a:cubicBezTo>
                  <a:cubicBezTo>
                    <a:pt x="2556803" y="976227"/>
                    <a:pt x="2554847" y="959179"/>
                    <a:pt x="2550936" y="948760"/>
                  </a:cubicBezTo>
                  <a:cubicBezTo>
                    <a:pt x="2543115" y="930765"/>
                    <a:pt x="2523559" y="917505"/>
                    <a:pt x="2507916" y="907086"/>
                  </a:cubicBezTo>
                  <a:cubicBezTo>
                    <a:pt x="2475650" y="886250"/>
                    <a:pt x="2438496" y="873937"/>
                    <a:pt x="2405252" y="854047"/>
                  </a:cubicBezTo>
                  <a:cubicBezTo>
                    <a:pt x="2402319" y="852153"/>
                    <a:pt x="2405252" y="847418"/>
                    <a:pt x="2408186" y="848365"/>
                  </a:cubicBezTo>
                  <a:cubicBezTo>
                    <a:pt x="2421874" y="854047"/>
                    <a:pt x="2438496" y="854047"/>
                    <a:pt x="2453162" y="852153"/>
                  </a:cubicBezTo>
                  <a:cubicBezTo>
                    <a:pt x="2471739" y="849312"/>
                    <a:pt x="2491294" y="834158"/>
                    <a:pt x="2476628" y="816162"/>
                  </a:cubicBezTo>
                  <a:cubicBezTo>
                    <a:pt x="2460006" y="796273"/>
                    <a:pt x="2422852" y="794378"/>
                    <a:pt x="2399386" y="785854"/>
                  </a:cubicBezTo>
                  <a:cubicBezTo>
                    <a:pt x="2397430" y="784907"/>
                    <a:pt x="2396453" y="782065"/>
                    <a:pt x="2398408" y="780171"/>
                  </a:cubicBezTo>
                  <a:cubicBezTo>
                    <a:pt x="2428718" y="755546"/>
                    <a:pt x="2461962" y="721449"/>
                    <a:pt x="2472717" y="683564"/>
                  </a:cubicBezTo>
                  <a:cubicBezTo>
                    <a:pt x="2475650" y="672199"/>
                    <a:pt x="2474672" y="660833"/>
                    <a:pt x="2464895" y="652309"/>
                  </a:cubicBezTo>
                  <a:cubicBezTo>
                    <a:pt x="2455118" y="643785"/>
                    <a:pt x="2440451" y="652309"/>
                    <a:pt x="2431652" y="658939"/>
                  </a:cubicBezTo>
                  <a:cubicBezTo>
                    <a:pt x="2414052" y="670304"/>
                    <a:pt x="2402319" y="688300"/>
                    <a:pt x="2384720" y="699665"/>
                  </a:cubicBezTo>
                  <a:cubicBezTo>
                    <a:pt x="2381787" y="701560"/>
                    <a:pt x="2378854" y="699665"/>
                    <a:pt x="2379831" y="695877"/>
                  </a:cubicBezTo>
                  <a:cubicBezTo>
                    <a:pt x="2387653" y="671252"/>
                    <a:pt x="2396453" y="647573"/>
                    <a:pt x="2399386" y="622948"/>
                  </a:cubicBezTo>
                  <a:cubicBezTo>
                    <a:pt x="2400364" y="614424"/>
                    <a:pt x="2399386" y="576539"/>
                    <a:pt x="2380809" y="583169"/>
                  </a:cubicBezTo>
                  <a:cubicBezTo>
                    <a:pt x="2366142" y="588851"/>
                    <a:pt x="2355387" y="604006"/>
                    <a:pt x="2343655" y="613477"/>
                  </a:cubicBezTo>
                  <a:cubicBezTo>
                    <a:pt x="2341699" y="615371"/>
                    <a:pt x="2337788" y="613477"/>
                    <a:pt x="2338766" y="610635"/>
                  </a:cubicBezTo>
                  <a:cubicBezTo>
                    <a:pt x="2339744" y="587904"/>
                    <a:pt x="2351477" y="550019"/>
                    <a:pt x="2325077" y="539601"/>
                  </a:cubicBezTo>
                  <a:cubicBezTo>
                    <a:pt x="2324099" y="540548"/>
                    <a:pt x="2323122" y="541495"/>
                    <a:pt x="2323122" y="542442"/>
                  </a:cubicBezTo>
                  <a:cubicBezTo>
                    <a:pt x="2307478" y="566120"/>
                    <a:pt x="2298679" y="594534"/>
                    <a:pt x="2296723" y="622948"/>
                  </a:cubicBezTo>
                  <a:cubicBezTo>
                    <a:pt x="2292812" y="611582"/>
                    <a:pt x="2286945" y="600217"/>
                    <a:pt x="2280101" y="588851"/>
                  </a:cubicBezTo>
                  <a:cubicBezTo>
                    <a:pt x="2279123" y="586957"/>
                    <a:pt x="2276190" y="584116"/>
                    <a:pt x="2273257" y="580327"/>
                  </a:cubicBezTo>
                  <a:cubicBezTo>
                    <a:pt x="2273257" y="581274"/>
                    <a:pt x="2273257" y="582221"/>
                    <a:pt x="2272279" y="583169"/>
                  </a:cubicBezTo>
                  <a:cubicBezTo>
                    <a:pt x="2269346" y="601164"/>
                    <a:pt x="2272279" y="619160"/>
                    <a:pt x="2268368" y="636208"/>
                  </a:cubicBezTo>
                  <a:cubicBezTo>
                    <a:pt x="2267391" y="639996"/>
                    <a:pt x="2262502" y="638102"/>
                    <a:pt x="2262502" y="635261"/>
                  </a:cubicBezTo>
                  <a:cubicBezTo>
                    <a:pt x="2256636" y="615371"/>
                    <a:pt x="2252724" y="589798"/>
                    <a:pt x="2234147" y="577486"/>
                  </a:cubicBezTo>
                  <a:cubicBezTo>
                    <a:pt x="2225348" y="596428"/>
                    <a:pt x="2224370" y="617265"/>
                    <a:pt x="2218504" y="637155"/>
                  </a:cubicBezTo>
                  <a:cubicBezTo>
                    <a:pt x="2217526" y="639996"/>
                    <a:pt x="2213614" y="639996"/>
                    <a:pt x="2212637" y="637155"/>
                  </a:cubicBezTo>
                  <a:cubicBezTo>
                    <a:pt x="2209703" y="630525"/>
                    <a:pt x="2207748" y="623895"/>
                    <a:pt x="2205792" y="616318"/>
                  </a:cubicBezTo>
                  <a:cubicBezTo>
                    <a:pt x="2195037" y="596428"/>
                    <a:pt x="2180372" y="580327"/>
                    <a:pt x="2164727" y="585063"/>
                  </a:cubicBezTo>
                  <a:cubicBezTo>
                    <a:pt x="2167660" y="568961"/>
                    <a:pt x="2170593" y="550966"/>
                    <a:pt x="2166682" y="538653"/>
                  </a:cubicBezTo>
                  <a:cubicBezTo>
                    <a:pt x="2165705" y="534865"/>
                    <a:pt x="2160816" y="533918"/>
                    <a:pt x="2157883" y="535812"/>
                  </a:cubicBezTo>
                  <a:cubicBezTo>
                    <a:pt x="2135395" y="551913"/>
                    <a:pt x="2119751" y="573697"/>
                    <a:pt x="2103130" y="594534"/>
                  </a:cubicBezTo>
                  <a:cubicBezTo>
                    <a:pt x="2120729" y="555702"/>
                    <a:pt x="2139306" y="504557"/>
                    <a:pt x="2109974" y="495086"/>
                  </a:cubicBezTo>
                  <a:cubicBezTo>
                    <a:pt x="2092374" y="489403"/>
                    <a:pt x="2074775" y="500768"/>
                    <a:pt x="2064998" y="515922"/>
                  </a:cubicBezTo>
                  <a:cubicBezTo>
                    <a:pt x="2063042" y="512134"/>
                    <a:pt x="2060109" y="509293"/>
                    <a:pt x="2058153" y="505504"/>
                  </a:cubicBezTo>
                  <a:cubicBezTo>
                    <a:pt x="2047398" y="491297"/>
                    <a:pt x="2003399" y="442994"/>
                    <a:pt x="1979933" y="447729"/>
                  </a:cubicBezTo>
                  <a:cubicBezTo>
                    <a:pt x="1958423" y="452465"/>
                    <a:pt x="1961356" y="476143"/>
                    <a:pt x="1971133" y="499821"/>
                  </a:cubicBezTo>
                  <a:cubicBezTo>
                    <a:pt x="1958423" y="485614"/>
                    <a:pt x="1944735" y="472354"/>
                    <a:pt x="1930068" y="457200"/>
                  </a:cubicBezTo>
                  <a:cubicBezTo>
                    <a:pt x="1922246" y="449623"/>
                    <a:pt x="1895847" y="422157"/>
                    <a:pt x="1879226" y="432575"/>
                  </a:cubicBezTo>
                  <a:cubicBezTo>
                    <a:pt x="1858693" y="445835"/>
                    <a:pt x="1874337" y="480878"/>
                    <a:pt x="1877270" y="495086"/>
                  </a:cubicBezTo>
                  <a:cubicBezTo>
                    <a:pt x="1879226" y="505504"/>
                    <a:pt x="1882159" y="515922"/>
                    <a:pt x="1887048" y="525394"/>
                  </a:cubicBezTo>
                  <a:cubicBezTo>
                    <a:pt x="1873359" y="513081"/>
                    <a:pt x="1858693" y="502663"/>
                    <a:pt x="1840116" y="495086"/>
                  </a:cubicBezTo>
                  <a:cubicBezTo>
                    <a:pt x="1830339" y="491297"/>
                    <a:pt x="1809806" y="479931"/>
                    <a:pt x="1789274" y="474249"/>
                  </a:cubicBezTo>
                  <a:cubicBezTo>
                    <a:pt x="1806873" y="451518"/>
                    <a:pt x="1820561" y="426892"/>
                    <a:pt x="1828383" y="401320"/>
                  </a:cubicBezTo>
                  <a:cubicBezTo>
                    <a:pt x="1833272" y="383324"/>
                    <a:pt x="1831317" y="364382"/>
                    <a:pt x="1816650" y="352069"/>
                  </a:cubicBezTo>
                  <a:cubicBezTo>
                    <a:pt x="1801006" y="338809"/>
                    <a:pt x="1777540" y="352069"/>
                    <a:pt x="1763852" y="361540"/>
                  </a:cubicBezTo>
                  <a:cubicBezTo>
                    <a:pt x="1736475" y="380483"/>
                    <a:pt x="1716920" y="407003"/>
                    <a:pt x="1689543" y="424998"/>
                  </a:cubicBezTo>
                  <a:cubicBezTo>
                    <a:pt x="1685632" y="427839"/>
                    <a:pt x="1679766" y="424051"/>
                    <a:pt x="1681721" y="419315"/>
                  </a:cubicBezTo>
                  <a:cubicBezTo>
                    <a:pt x="1693454" y="380483"/>
                    <a:pt x="1709098" y="343545"/>
                    <a:pt x="1713009" y="303765"/>
                  </a:cubicBezTo>
                  <a:cubicBezTo>
                    <a:pt x="1714965" y="289559"/>
                    <a:pt x="1713009" y="229890"/>
                    <a:pt x="1682699" y="241255"/>
                  </a:cubicBezTo>
                  <a:cubicBezTo>
                    <a:pt x="1659233" y="250726"/>
                    <a:pt x="1642612" y="273457"/>
                    <a:pt x="1624034" y="288611"/>
                  </a:cubicBezTo>
                  <a:cubicBezTo>
                    <a:pt x="1620123" y="291453"/>
                    <a:pt x="1615234" y="288611"/>
                    <a:pt x="1615234" y="283876"/>
                  </a:cubicBezTo>
                  <a:cubicBezTo>
                    <a:pt x="1616212" y="247885"/>
                    <a:pt x="1634790" y="189163"/>
                    <a:pt x="1593725" y="171168"/>
                  </a:cubicBezTo>
                  <a:cubicBezTo>
                    <a:pt x="1591769" y="173062"/>
                    <a:pt x="1590791" y="174956"/>
                    <a:pt x="1590791" y="174956"/>
                  </a:cubicBezTo>
                  <a:cubicBezTo>
                    <a:pt x="1565370" y="212841"/>
                    <a:pt x="1552659" y="257356"/>
                    <a:pt x="1548748" y="301871"/>
                  </a:cubicBezTo>
                  <a:cubicBezTo>
                    <a:pt x="1541903" y="283876"/>
                    <a:pt x="1534082" y="265881"/>
                    <a:pt x="1522349" y="248832"/>
                  </a:cubicBezTo>
                  <a:cubicBezTo>
                    <a:pt x="1520394" y="245991"/>
                    <a:pt x="1516483" y="240308"/>
                    <a:pt x="1510616" y="234625"/>
                  </a:cubicBezTo>
                  <a:cubicBezTo>
                    <a:pt x="1510616" y="236519"/>
                    <a:pt x="1509638" y="238414"/>
                    <a:pt x="1509638" y="239361"/>
                  </a:cubicBezTo>
                  <a:cubicBezTo>
                    <a:pt x="1505727" y="267774"/>
                    <a:pt x="1509638" y="296189"/>
                    <a:pt x="1502794" y="323655"/>
                  </a:cubicBezTo>
                  <a:cubicBezTo>
                    <a:pt x="1501816" y="329338"/>
                    <a:pt x="1493994" y="326497"/>
                    <a:pt x="1493016" y="322708"/>
                  </a:cubicBezTo>
                  <a:cubicBezTo>
                    <a:pt x="1483239" y="291453"/>
                    <a:pt x="1477373" y="251673"/>
                    <a:pt x="1448040" y="231784"/>
                  </a:cubicBezTo>
                  <a:cubicBezTo>
                    <a:pt x="1435330" y="262092"/>
                    <a:pt x="1432396" y="295241"/>
                    <a:pt x="1423596" y="326497"/>
                  </a:cubicBezTo>
                  <a:cubicBezTo>
                    <a:pt x="1422619" y="330285"/>
                    <a:pt x="1415775" y="330285"/>
                    <a:pt x="1413819" y="326497"/>
                  </a:cubicBezTo>
                  <a:cubicBezTo>
                    <a:pt x="1409908" y="316078"/>
                    <a:pt x="1405997" y="304713"/>
                    <a:pt x="1403064" y="294294"/>
                  </a:cubicBezTo>
                  <a:cubicBezTo>
                    <a:pt x="1385464" y="263039"/>
                    <a:pt x="1362977" y="237466"/>
                    <a:pt x="1338533" y="244096"/>
                  </a:cubicBezTo>
                  <a:cubicBezTo>
                    <a:pt x="1343421" y="218524"/>
                    <a:pt x="1347332" y="190110"/>
                    <a:pt x="1341466" y="170220"/>
                  </a:cubicBezTo>
                  <a:cubicBezTo>
                    <a:pt x="1339510" y="164537"/>
                    <a:pt x="1332666" y="161696"/>
                    <a:pt x="1326800" y="166432"/>
                  </a:cubicBezTo>
                  <a:cubicBezTo>
                    <a:pt x="1290623" y="192004"/>
                    <a:pt x="1266179" y="226101"/>
                    <a:pt x="1239781" y="258303"/>
                  </a:cubicBezTo>
                  <a:cubicBezTo>
                    <a:pt x="1268135" y="196740"/>
                    <a:pt x="1296490" y="115287"/>
                    <a:pt x="1250536" y="101080"/>
                  </a:cubicBezTo>
                  <a:cubicBezTo>
                    <a:pt x="1223159" y="92556"/>
                    <a:pt x="1195782" y="110551"/>
                    <a:pt x="1179160" y="134229"/>
                  </a:cubicBezTo>
                  <a:cubicBezTo>
                    <a:pt x="1176227" y="128547"/>
                    <a:pt x="1172316" y="123811"/>
                    <a:pt x="1168405" y="118128"/>
                  </a:cubicBezTo>
                  <a:cubicBezTo>
                    <a:pt x="1151783" y="95397"/>
                    <a:pt x="1082364" y="19627"/>
                    <a:pt x="1044232" y="27204"/>
                  </a:cubicBezTo>
                  <a:cubicBezTo>
                    <a:pt x="1010011" y="33834"/>
                    <a:pt x="1014899" y="71719"/>
                    <a:pt x="1029565" y="109604"/>
                  </a:cubicBezTo>
                  <a:cubicBezTo>
                    <a:pt x="1009033" y="86873"/>
                    <a:pt x="988500" y="65089"/>
                    <a:pt x="964057" y="43305"/>
                  </a:cubicBezTo>
                  <a:cubicBezTo>
                    <a:pt x="951346" y="30992"/>
                    <a:pt x="909303" y="-12576"/>
                    <a:pt x="882904" y="3526"/>
                  </a:cubicBezTo>
                  <a:cubicBezTo>
                    <a:pt x="850638" y="24362"/>
                    <a:pt x="875081" y="80243"/>
                    <a:pt x="879970" y="102974"/>
                  </a:cubicBezTo>
                  <a:cubicBezTo>
                    <a:pt x="882904" y="120023"/>
                    <a:pt x="888770" y="135177"/>
                    <a:pt x="894637" y="151278"/>
                  </a:cubicBezTo>
                  <a:cubicBezTo>
                    <a:pt x="873126" y="132335"/>
                    <a:pt x="848683" y="115287"/>
                    <a:pt x="820328" y="102974"/>
                  </a:cubicBezTo>
                  <a:cubicBezTo>
                    <a:pt x="790995" y="90661"/>
                    <a:pt x="704954" y="41411"/>
                    <a:pt x="668777" y="76455"/>
                  </a:cubicBezTo>
                  <a:cubicBezTo>
                    <a:pt x="662911" y="82137"/>
                    <a:pt x="659000" y="88767"/>
                    <a:pt x="656067" y="96344"/>
                  </a:cubicBezTo>
                  <a:cubicBezTo>
                    <a:pt x="657045" y="96344"/>
                    <a:pt x="658023" y="95397"/>
                    <a:pt x="659000" y="95397"/>
                  </a:cubicBezTo>
                  <a:cubicBezTo>
                    <a:pt x="714731" y="82137"/>
                    <a:pt x="758730" y="138018"/>
                    <a:pt x="792951" y="179691"/>
                  </a:cubicBezTo>
                  <a:cubicBezTo>
                    <a:pt x="788062" y="155066"/>
                    <a:pt x="788062" y="124758"/>
                    <a:pt x="814462" y="125705"/>
                  </a:cubicBezTo>
                  <a:cubicBezTo>
                    <a:pt x="840860" y="125705"/>
                    <a:pt x="850638" y="153172"/>
                    <a:pt x="858460" y="177798"/>
                  </a:cubicBezTo>
                  <a:cubicBezTo>
                    <a:pt x="862371" y="168326"/>
                    <a:pt x="869215" y="160749"/>
                    <a:pt x="882904" y="163590"/>
                  </a:cubicBezTo>
                  <a:cubicBezTo>
                    <a:pt x="908325" y="168326"/>
                    <a:pt x="934724" y="189163"/>
                    <a:pt x="948412" y="210000"/>
                  </a:cubicBezTo>
                  <a:cubicBezTo>
                    <a:pt x="992411" y="277246"/>
                    <a:pt x="1004144" y="355857"/>
                    <a:pt x="1021743" y="432575"/>
                  </a:cubicBezTo>
                  <a:cubicBezTo>
                    <a:pt x="1020766" y="379536"/>
                    <a:pt x="1024677" y="321761"/>
                    <a:pt x="1064764" y="285770"/>
                  </a:cubicBezTo>
                  <a:cubicBezTo>
                    <a:pt x="1066719" y="283876"/>
                    <a:pt x="1070630" y="283876"/>
                    <a:pt x="1072586" y="285770"/>
                  </a:cubicBezTo>
                  <a:cubicBezTo>
                    <a:pt x="1095074" y="312290"/>
                    <a:pt x="1102896" y="345439"/>
                    <a:pt x="1106807" y="378589"/>
                  </a:cubicBezTo>
                  <a:cubicBezTo>
                    <a:pt x="1112673" y="353016"/>
                    <a:pt x="1122452" y="329338"/>
                    <a:pt x="1142006" y="311343"/>
                  </a:cubicBezTo>
                  <a:cubicBezTo>
                    <a:pt x="1143961" y="309448"/>
                    <a:pt x="1146895" y="309448"/>
                    <a:pt x="1148850" y="310395"/>
                  </a:cubicBezTo>
                  <a:cubicBezTo>
                    <a:pt x="1196760" y="336915"/>
                    <a:pt x="1202627" y="402267"/>
                    <a:pt x="1203604" y="449623"/>
                  </a:cubicBezTo>
                  <a:cubicBezTo>
                    <a:pt x="1204582" y="480878"/>
                    <a:pt x="1202627" y="512134"/>
                    <a:pt x="1198716" y="543389"/>
                  </a:cubicBezTo>
                  <a:cubicBezTo>
                    <a:pt x="1216315" y="493191"/>
                    <a:pt x="1243692" y="444888"/>
                    <a:pt x="1294534" y="439205"/>
                  </a:cubicBezTo>
                  <a:cubicBezTo>
                    <a:pt x="1296490" y="439205"/>
                    <a:pt x="1298445" y="440152"/>
                    <a:pt x="1299423" y="442046"/>
                  </a:cubicBezTo>
                  <a:cubicBezTo>
                    <a:pt x="1317023" y="465724"/>
                    <a:pt x="1318000" y="496980"/>
                    <a:pt x="1313111" y="528235"/>
                  </a:cubicBezTo>
                  <a:cubicBezTo>
                    <a:pt x="1333644" y="501715"/>
                    <a:pt x="1360043" y="482773"/>
                    <a:pt x="1388398" y="499821"/>
                  </a:cubicBezTo>
                  <a:cubicBezTo>
                    <a:pt x="1421641" y="519711"/>
                    <a:pt x="1415775" y="561385"/>
                    <a:pt x="1401109" y="596428"/>
                  </a:cubicBezTo>
                  <a:cubicBezTo>
                    <a:pt x="1422619" y="577486"/>
                    <a:pt x="1448040" y="562332"/>
                    <a:pt x="1474440" y="559490"/>
                  </a:cubicBezTo>
                  <a:cubicBezTo>
                    <a:pt x="1506705" y="555702"/>
                    <a:pt x="1536037" y="577486"/>
                    <a:pt x="1538970" y="609688"/>
                  </a:cubicBezTo>
                  <a:cubicBezTo>
                    <a:pt x="1541903" y="639996"/>
                    <a:pt x="1529193" y="670304"/>
                    <a:pt x="1513549" y="696824"/>
                  </a:cubicBezTo>
                  <a:cubicBezTo>
                    <a:pt x="1540926" y="678828"/>
                    <a:pt x="1569281" y="676934"/>
                    <a:pt x="1588836" y="717661"/>
                  </a:cubicBezTo>
                  <a:cubicBezTo>
                    <a:pt x="1603502" y="748916"/>
                    <a:pt x="1585902" y="787748"/>
                    <a:pt x="1569281" y="815215"/>
                  </a:cubicBezTo>
                  <a:cubicBezTo>
                    <a:pt x="1588836" y="809532"/>
                    <a:pt x="1608390" y="807638"/>
                    <a:pt x="1625990" y="814268"/>
                  </a:cubicBezTo>
                  <a:cubicBezTo>
                    <a:pt x="1644567" y="820898"/>
                    <a:pt x="1654344" y="833211"/>
                    <a:pt x="1659233" y="846470"/>
                  </a:cubicBezTo>
                  <a:cubicBezTo>
                    <a:pt x="1675855" y="822792"/>
                    <a:pt x="1696387" y="801955"/>
                    <a:pt x="1719853" y="790590"/>
                  </a:cubicBezTo>
                  <a:cubicBezTo>
                    <a:pt x="1732564" y="784907"/>
                    <a:pt x="1749186" y="787748"/>
                    <a:pt x="1757986" y="797220"/>
                  </a:cubicBezTo>
                  <a:cubicBezTo>
                    <a:pt x="1768740" y="765017"/>
                    <a:pt x="1787318" y="736603"/>
                    <a:pt x="1820561" y="727132"/>
                  </a:cubicBezTo>
                  <a:cubicBezTo>
                    <a:pt x="1822516" y="726185"/>
                    <a:pt x="1824472" y="727132"/>
                    <a:pt x="1826428" y="728079"/>
                  </a:cubicBezTo>
                  <a:cubicBezTo>
                    <a:pt x="1861626" y="760282"/>
                    <a:pt x="1866515" y="813321"/>
                    <a:pt x="1864560" y="857836"/>
                  </a:cubicBezTo>
                  <a:cubicBezTo>
                    <a:pt x="1863582" y="872990"/>
                    <a:pt x="1861626" y="888144"/>
                    <a:pt x="1859671" y="903298"/>
                  </a:cubicBezTo>
                  <a:cubicBezTo>
                    <a:pt x="1881181" y="851206"/>
                    <a:pt x="1910514" y="802902"/>
                    <a:pt x="1940824" y="828475"/>
                  </a:cubicBezTo>
                  <a:cubicBezTo>
                    <a:pt x="1971133" y="853100"/>
                    <a:pt x="1952557" y="912769"/>
                    <a:pt x="1943757" y="943077"/>
                  </a:cubicBezTo>
                  <a:cubicBezTo>
                    <a:pt x="1940824" y="954443"/>
                    <a:pt x="1936912" y="964861"/>
                    <a:pt x="1933979" y="976227"/>
                  </a:cubicBezTo>
                  <a:cubicBezTo>
                    <a:pt x="1941801" y="965809"/>
                    <a:pt x="1950601" y="955390"/>
                    <a:pt x="1960379" y="946866"/>
                  </a:cubicBezTo>
                  <a:cubicBezTo>
                    <a:pt x="1980911" y="927923"/>
                    <a:pt x="2033710" y="905192"/>
                    <a:pt x="2043487" y="947813"/>
                  </a:cubicBezTo>
                  <a:cubicBezTo>
                    <a:pt x="2053264" y="989487"/>
                    <a:pt x="2022954" y="1037790"/>
                    <a:pt x="2002422" y="1071887"/>
                  </a:cubicBezTo>
                  <a:cubicBezTo>
                    <a:pt x="1985800" y="1100301"/>
                    <a:pt x="1968200" y="1129662"/>
                    <a:pt x="1946690" y="1155234"/>
                  </a:cubicBezTo>
                  <a:cubicBezTo>
                    <a:pt x="1984822" y="1135344"/>
                    <a:pt x="2022954" y="1102195"/>
                    <a:pt x="2065975" y="1105984"/>
                  </a:cubicBezTo>
                  <a:cubicBezTo>
                    <a:pt x="2107041" y="1109772"/>
                    <a:pt x="2103130" y="1153340"/>
                    <a:pt x="2084552" y="1177965"/>
                  </a:cubicBezTo>
                  <a:cubicBezTo>
                    <a:pt x="2056197" y="1216798"/>
                    <a:pt x="2003399" y="1241423"/>
                    <a:pt x="1958423" y="1257524"/>
                  </a:cubicBezTo>
                  <a:cubicBezTo>
                    <a:pt x="1989711" y="1266996"/>
                    <a:pt x="2016110" y="1293515"/>
                    <a:pt x="1999488" y="1327612"/>
                  </a:cubicBezTo>
                  <a:cubicBezTo>
                    <a:pt x="1980911" y="1364550"/>
                    <a:pt x="1925180" y="1365497"/>
                    <a:pt x="1889003" y="1363603"/>
                  </a:cubicBezTo>
                  <a:cubicBezTo>
                    <a:pt x="1871404" y="1362656"/>
                    <a:pt x="1852826" y="1360761"/>
                    <a:pt x="1834250" y="1357920"/>
                  </a:cubicBezTo>
                  <a:cubicBezTo>
                    <a:pt x="1859671" y="1374968"/>
                    <a:pt x="1881181" y="1396752"/>
                    <a:pt x="1894869" y="1419483"/>
                  </a:cubicBezTo>
                  <a:cubicBezTo>
                    <a:pt x="1901714" y="1431796"/>
                    <a:pt x="1904647" y="1446950"/>
                    <a:pt x="1903669" y="1461157"/>
                  </a:cubicBezTo>
                  <a:cubicBezTo>
                    <a:pt x="1953535" y="1428955"/>
                    <a:pt x="2017087" y="1405276"/>
                    <a:pt x="2058153" y="1444109"/>
                  </a:cubicBezTo>
                  <a:cubicBezTo>
                    <a:pt x="2069886" y="1455474"/>
                    <a:pt x="2076730" y="1468734"/>
                    <a:pt x="2078686" y="1481994"/>
                  </a:cubicBezTo>
                  <a:cubicBezTo>
                    <a:pt x="2084552" y="1479152"/>
                    <a:pt x="2090418" y="1477258"/>
                    <a:pt x="2096285" y="1476311"/>
                  </a:cubicBezTo>
                  <a:cubicBezTo>
                    <a:pt x="2120729" y="1471576"/>
                    <a:pt x="2129528" y="1486730"/>
                    <a:pt x="2131484" y="1506619"/>
                  </a:cubicBezTo>
                  <a:cubicBezTo>
                    <a:pt x="2140284" y="1486730"/>
                    <a:pt x="2152994" y="1467787"/>
                    <a:pt x="2168638" y="1454527"/>
                  </a:cubicBezTo>
                  <a:cubicBezTo>
                    <a:pt x="2193082" y="1433690"/>
                    <a:pt x="2225348" y="1447897"/>
                    <a:pt x="2231214" y="1477258"/>
                  </a:cubicBezTo>
                  <a:cubicBezTo>
                    <a:pt x="2238058" y="1507566"/>
                    <a:pt x="2232192" y="1540716"/>
                    <a:pt x="2223392" y="1571971"/>
                  </a:cubicBezTo>
                  <a:cubicBezTo>
                    <a:pt x="2242947" y="1553028"/>
                    <a:pt x="2265435" y="1544504"/>
                    <a:pt x="2288901" y="1560605"/>
                  </a:cubicBezTo>
                  <a:cubicBezTo>
                    <a:pt x="2320189" y="1582389"/>
                    <a:pt x="2306500" y="1638270"/>
                    <a:pt x="2298679" y="1667631"/>
                  </a:cubicBezTo>
                  <a:cubicBezTo>
                    <a:pt x="2289878" y="1698886"/>
                    <a:pt x="2278146" y="1731089"/>
                    <a:pt x="2261524" y="1761397"/>
                  </a:cubicBezTo>
                  <a:cubicBezTo>
                    <a:pt x="2318233" y="1726353"/>
                    <a:pt x="2412097" y="1732036"/>
                    <a:pt x="2427741" y="1806859"/>
                  </a:cubicBezTo>
                  <a:cubicBezTo>
                    <a:pt x="2442407" y="1873158"/>
                    <a:pt x="2346588" y="1887365"/>
                    <a:pt x="2292812" y="1895889"/>
                  </a:cubicBezTo>
                  <a:cubicBezTo>
                    <a:pt x="2346588" y="1933774"/>
                    <a:pt x="2439473" y="1990602"/>
                    <a:pt x="2401341" y="2064478"/>
                  </a:cubicBezTo>
                  <a:cubicBezTo>
                    <a:pt x="2387653" y="2090050"/>
                    <a:pt x="2358321" y="2103310"/>
                    <a:pt x="2331922" y="2100469"/>
                  </a:cubicBezTo>
                  <a:cubicBezTo>
                    <a:pt x="2335833" y="2114676"/>
                    <a:pt x="2334855" y="2129830"/>
                    <a:pt x="2328988" y="2144984"/>
                  </a:cubicBezTo>
                  <a:cubicBezTo>
                    <a:pt x="2316278" y="2175292"/>
                    <a:pt x="2275212" y="2191393"/>
                    <a:pt x="2243924" y="2179081"/>
                  </a:cubicBezTo>
                  <a:cubicBezTo>
                    <a:pt x="2231214" y="2174345"/>
                    <a:pt x="2220459" y="2166768"/>
                    <a:pt x="2209703" y="2159191"/>
                  </a:cubicBezTo>
                  <a:cubicBezTo>
                    <a:pt x="2219481" y="2187605"/>
                    <a:pt x="2224370" y="2216966"/>
                    <a:pt x="2221437" y="2245380"/>
                  </a:cubicBezTo>
                  <a:cubicBezTo>
                    <a:pt x="2221437" y="2248221"/>
                    <a:pt x="2219481" y="2251063"/>
                    <a:pt x="2215570" y="2251063"/>
                  </a:cubicBezTo>
                  <a:cubicBezTo>
                    <a:pt x="2201881" y="2250115"/>
                    <a:pt x="2188193" y="2245380"/>
                    <a:pt x="2175482" y="2238750"/>
                  </a:cubicBezTo>
                  <a:cubicBezTo>
                    <a:pt x="2185260" y="2265269"/>
                    <a:pt x="2188193" y="2292736"/>
                    <a:pt x="2180372" y="2319256"/>
                  </a:cubicBezTo>
                  <a:cubicBezTo>
                    <a:pt x="2179394" y="2321150"/>
                    <a:pt x="2177438" y="2323044"/>
                    <a:pt x="2175482" y="2323044"/>
                  </a:cubicBezTo>
                  <a:cubicBezTo>
                    <a:pt x="2146150" y="2323991"/>
                    <a:pt x="2123662" y="2305996"/>
                    <a:pt x="2107041" y="2284212"/>
                  </a:cubicBezTo>
                  <a:cubicBezTo>
                    <a:pt x="2121706" y="2341040"/>
                    <a:pt x="2134417" y="2430070"/>
                    <a:pt x="2078686" y="2424387"/>
                  </a:cubicBezTo>
                  <a:cubicBezTo>
                    <a:pt x="1999488" y="2415863"/>
                    <a:pt x="1979933" y="2311679"/>
                    <a:pt x="1975044" y="2237803"/>
                  </a:cubicBezTo>
                  <a:cubicBezTo>
                    <a:pt x="1965267" y="2263375"/>
                    <a:pt x="1947668" y="2283265"/>
                    <a:pt x="1921269" y="2252957"/>
                  </a:cubicBezTo>
                  <a:cubicBezTo>
                    <a:pt x="1879226" y="2205600"/>
                    <a:pt x="1882159" y="2143090"/>
                    <a:pt x="1882159" y="2084368"/>
                  </a:cubicBezTo>
                  <a:cubicBezTo>
                    <a:pt x="1875315" y="2109940"/>
                    <a:pt x="1870426" y="2137407"/>
                    <a:pt x="1860648" y="2162980"/>
                  </a:cubicBezTo>
                  <a:cubicBezTo>
                    <a:pt x="1850871" y="2187605"/>
                    <a:pt x="1836205" y="2221701"/>
                    <a:pt x="1803939" y="2218860"/>
                  </a:cubicBezTo>
                  <a:cubicBezTo>
                    <a:pt x="1762874" y="2216018"/>
                    <a:pt x="1745275" y="2167715"/>
                    <a:pt x="1746252" y="2134566"/>
                  </a:cubicBezTo>
                  <a:cubicBezTo>
                    <a:pt x="1747230" y="2108046"/>
                    <a:pt x="1753097" y="2081526"/>
                    <a:pt x="1761896" y="2055954"/>
                  </a:cubicBezTo>
                  <a:cubicBezTo>
                    <a:pt x="1754075" y="2067319"/>
                    <a:pt x="1745275" y="2078685"/>
                    <a:pt x="1735497" y="2089104"/>
                  </a:cubicBezTo>
                  <a:cubicBezTo>
                    <a:pt x="1723764" y="2102363"/>
                    <a:pt x="1702254" y="2126989"/>
                    <a:pt x="1681721" y="2116570"/>
                  </a:cubicBezTo>
                  <a:cubicBezTo>
                    <a:pt x="1652389" y="2101416"/>
                    <a:pt x="1666077" y="2030381"/>
                    <a:pt x="1671944" y="2008597"/>
                  </a:cubicBezTo>
                  <a:cubicBezTo>
                    <a:pt x="1682699" y="1964082"/>
                    <a:pt x="1703231" y="1922409"/>
                    <a:pt x="1726697" y="1882629"/>
                  </a:cubicBezTo>
                  <a:cubicBezTo>
                    <a:pt x="1716920" y="1894942"/>
                    <a:pt x="1706165" y="1906308"/>
                    <a:pt x="1695409" y="1917673"/>
                  </a:cubicBezTo>
                  <a:cubicBezTo>
                    <a:pt x="1672922" y="1939457"/>
                    <a:pt x="1642612" y="1970712"/>
                    <a:pt x="1608390" y="1972606"/>
                  </a:cubicBezTo>
                  <a:cubicBezTo>
                    <a:pt x="1553637" y="1975448"/>
                    <a:pt x="1548748" y="1932827"/>
                    <a:pt x="1558526" y="1888312"/>
                  </a:cubicBezTo>
                  <a:cubicBezTo>
                    <a:pt x="1554615" y="1891154"/>
                    <a:pt x="1549726" y="1893995"/>
                    <a:pt x="1545814" y="1896836"/>
                  </a:cubicBezTo>
                  <a:cubicBezTo>
                    <a:pt x="1520394" y="1909149"/>
                    <a:pt x="1499860" y="1880735"/>
                    <a:pt x="1498883" y="1858951"/>
                  </a:cubicBezTo>
                  <a:cubicBezTo>
                    <a:pt x="1497905" y="1828643"/>
                    <a:pt x="1507682" y="1798335"/>
                    <a:pt x="1519416" y="1769921"/>
                  </a:cubicBezTo>
                  <a:cubicBezTo>
                    <a:pt x="1502794" y="1790758"/>
                    <a:pt x="1483239" y="1806859"/>
                    <a:pt x="1456840" y="1810647"/>
                  </a:cubicBezTo>
                  <a:cubicBezTo>
                    <a:pt x="1421641" y="1817277"/>
                    <a:pt x="1389375" y="1788864"/>
                    <a:pt x="1377642" y="1759502"/>
                  </a:cubicBezTo>
                  <a:cubicBezTo>
                    <a:pt x="1366888" y="1732983"/>
                    <a:pt x="1364932" y="1705516"/>
                    <a:pt x="1365910" y="1677102"/>
                  </a:cubicBezTo>
                  <a:cubicBezTo>
                    <a:pt x="1357110" y="1703622"/>
                    <a:pt x="1348310" y="1730142"/>
                    <a:pt x="1336577" y="1755714"/>
                  </a:cubicBezTo>
                  <a:cubicBezTo>
                    <a:pt x="1324845" y="1780339"/>
                    <a:pt x="1303334" y="1833379"/>
                    <a:pt x="1269113" y="1833379"/>
                  </a:cubicBezTo>
                  <a:cubicBezTo>
                    <a:pt x="1241736" y="1834326"/>
                    <a:pt x="1229025" y="1813489"/>
                    <a:pt x="1224136" y="1785075"/>
                  </a:cubicBezTo>
                  <a:cubicBezTo>
                    <a:pt x="1212404" y="1816330"/>
                    <a:pt x="1193826" y="1837167"/>
                    <a:pt x="1167428" y="1826749"/>
                  </a:cubicBezTo>
                  <a:cubicBezTo>
                    <a:pt x="1149828" y="1820119"/>
                    <a:pt x="1138095" y="1803071"/>
                    <a:pt x="1130273" y="1784128"/>
                  </a:cubicBezTo>
                  <a:cubicBezTo>
                    <a:pt x="1126362" y="1830537"/>
                    <a:pt x="1117562" y="1879788"/>
                    <a:pt x="1092141" y="1917673"/>
                  </a:cubicBezTo>
                  <a:cubicBezTo>
                    <a:pt x="1064764" y="1957452"/>
                    <a:pt x="1021743" y="1958400"/>
                    <a:pt x="989478" y="1921462"/>
                  </a:cubicBezTo>
                  <a:cubicBezTo>
                    <a:pt x="979700" y="1910096"/>
                    <a:pt x="971879" y="1897783"/>
                    <a:pt x="966012" y="1884523"/>
                  </a:cubicBezTo>
                  <a:cubicBezTo>
                    <a:pt x="966990" y="1890206"/>
                    <a:pt x="966990" y="1896836"/>
                    <a:pt x="967968" y="1902519"/>
                  </a:cubicBezTo>
                  <a:cubicBezTo>
                    <a:pt x="969923" y="1932827"/>
                    <a:pt x="978723" y="2007650"/>
                    <a:pt x="940591" y="2024699"/>
                  </a:cubicBezTo>
                  <a:cubicBezTo>
                    <a:pt x="913213" y="2037011"/>
                    <a:pt x="891704" y="2022804"/>
                    <a:pt x="875081" y="1997232"/>
                  </a:cubicBezTo>
                  <a:cubicBezTo>
                    <a:pt x="877037" y="2019963"/>
                    <a:pt x="876059" y="2043641"/>
                    <a:pt x="864326" y="2060689"/>
                  </a:cubicBezTo>
                  <a:cubicBezTo>
                    <a:pt x="847705" y="2084368"/>
                    <a:pt x="826194" y="2086262"/>
                    <a:pt x="803706" y="2077738"/>
                  </a:cubicBezTo>
                  <a:cubicBezTo>
                    <a:pt x="809573" y="2098575"/>
                    <a:pt x="808595" y="2118464"/>
                    <a:pt x="791973" y="2135513"/>
                  </a:cubicBezTo>
                  <a:cubicBezTo>
                    <a:pt x="781218" y="2146878"/>
                    <a:pt x="766552" y="2146878"/>
                    <a:pt x="751886" y="2142143"/>
                  </a:cubicBezTo>
                  <a:cubicBezTo>
                    <a:pt x="776330" y="2168662"/>
                    <a:pt x="792951" y="2200864"/>
                    <a:pt x="787085" y="2236855"/>
                  </a:cubicBezTo>
                  <a:cubicBezTo>
                    <a:pt x="786107" y="2240644"/>
                    <a:pt x="782196" y="2241591"/>
                    <a:pt x="779263" y="2239697"/>
                  </a:cubicBezTo>
                  <a:cubicBezTo>
                    <a:pt x="753841" y="2228331"/>
                    <a:pt x="733309" y="2211283"/>
                    <a:pt x="713754" y="2192340"/>
                  </a:cubicBezTo>
                  <a:cubicBezTo>
                    <a:pt x="750908" y="2253904"/>
                    <a:pt x="794906" y="2330621"/>
                    <a:pt x="758730" y="2395973"/>
                  </a:cubicBezTo>
                  <a:cubicBezTo>
                    <a:pt x="741131" y="2428175"/>
                    <a:pt x="710820" y="2453748"/>
                    <a:pt x="670733" y="2440488"/>
                  </a:cubicBezTo>
                  <a:cubicBezTo>
                    <a:pt x="653134" y="2434805"/>
                    <a:pt x="637489" y="2422493"/>
                    <a:pt x="624779" y="2407339"/>
                  </a:cubicBezTo>
                  <a:cubicBezTo>
                    <a:pt x="628690" y="2421546"/>
                    <a:pt x="631623" y="2436700"/>
                    <a:pt x="633579" y="2450907"/>
                  </a:cubicBezTo>
                  <a:cubicBezTo>
                    <a:pt x="637489" y="2475532"/>
                    <a:pt x="643356" y="2513417"/>
                    <a:pt x="620868" y="2532360"/>
                  </a:cubicBezTo>
                  <a:cubicBezTo>
                    <a:pt x="590558" y="2557932"/>
                    <a:pt x="566114" y="2510576"/>
                    <a:pt x="552426" y="2468902"/>
                  </a:cubicBezTo>
                  <a:cubicBezTo>
                    <a:pt x="550470" y="2520994"/>
                    <a:pt x="537760" y="2583505"/>
                    <a:pt x="488872" y="2591082"/>
                  </a:cubicBezTo>
                  <a:cubicBezTo>
                    <a:pt x="416520" y="2603394"/>
                    <a:pt x="396964" y="2528571"/>
                    <a:pt x="400875" y="2469849"/>
                  </a:cubicBezTo>
                  <a:cubicBezTo>
                    <a:pt x="391098" y="2488792"/>
                    <a:pt x="379365" y="2507734"/>
                    <a:pt x="366654" y="2524783"/>
                  </a:cubicBezTo>
                  <a:cubicBezTo>
                    <a:pt x="351010" y="2546567"/>
                    <a:pt x="329500" y="2577822"/>
                    <a:pt x="301146" y="2586346"/>
                  </a:cubicBezTo>
                  <a:cubicBezTo>
                    <a:pt x="277679" y="2592976"/>
                    <a:pt x="256169" y="2580663"/>
                    <a:pt x="252258" y="2556985"/>
                  </a:cubicBezTo>
                  <a:cubicBezTo>
                    <a:pt x="250302" y="2543725"/>
                    <a:pt x="252258" y="2530466"/>
                    <a:pt x="256169" y="2516259"/>
                  </a:cubicBezTo>
                  <a:cubicBezTo>
                    <a:pt x="251280" y="2522888"/>
                    <a:pt x="246391" y="2528571"/>
                    <a:pt x="241503" y="2535201"/>
                  </a:cubicBezTo>
                  <a:cubicBezTo>
                    <a:pt x="227815" y="2552250"/>
                    <a:pt x="207282" y="2577822"/>
                    <a:pt x="182839" y="2579716"/>
                  </a:cubicBezTo>
                  <a:cubicBezTo>
                    <a:pt x="135906" y="2583505"/>
                    <a:pt x="154484" y="2524783"/>
                    <a:pt x="168172" y="2488792"/>
                  </a:cubicBezTo>
                  <a:cubicBezTo>
                    <a:pt x="124173" y="2534254"/>
                    <a:pt x="60620" y="2596764"/>
                    <a:pt x="0" y="2597712"/>
                  </a:cubicBezTo>
                  <a:cubicBezTo>
                    <a:pt x="17599" y="2607183"/>
                    <a:pt x="67465" y="2584452"/>
                    <a:pt x="108530" y="2559826"/>
                  </a:cubicBezTo>
                  <a:cubicBezTo>
                    <a:pt x="74309" y="2595817"/>
                    <a:pt x="48887" y="2636544"/>
                    <a:pt x="62576" y="2681059"/>
                  </a:cubicBezTo>
                  <a:cubicBezTo>
                    <a:pt x="79197" y="2735993"/>
                    <a:pt x="158395" y="2665905"/>
                    <a:pt x="175994" y="2645068"/>
                  </a:cubicBezTo>
                  <a:cubicBezTo>
                    <a:pt x="184794" y="2634650"/>
                    <a:pt x="196527" y="2592976"/>
                    <a:pt x="189683" y="2616654"/>
                  </a:cubicBezTo>
                  <a:cubicBezTo>
                    <a:pt x="185772" y="2629914"/>
                    <a:pt x="183816" y="2644121"/>
                    <a:pt x="182839" y="2657381"/>
                  </a:cubicBezTo>
                  <a:cubicBezTo>
                    <a:pt x="181861" y="2680112"/>
                    <a:pt x="179905" y="2706631"/>
                    <a:pt x="203371" y="2719891"/>
                  </a:cubicBezTo>
                  <a:cubicBezTo>
                    <a:pt x="241503" y="2741675"/>
                    <a:pt x="290390" y="2677270"/>
                    <a:pt x="319722" y="2627072"/>
                  </a:cubicBezTo>
                  <a:cubicBezTo>
                    <a:pt x="318745" y="2657381"/>
                    <a:pt x="322656" y="2691477"/>
                    <a:pt x="338300" y="2706631"/>
                  </a:cubicBezTo>
                  <a:cubicBezTo>
                    <a:pt x="307012" y="2788084"/>
                    <a:pt x="374476" y="2778613"/>
                    <a:pt x="432163" y="2745464"/>
                  </a:cubicBezTo>
                  <a:cubicBezTo>
                    <a:pt x="429230" y="2748305"/>
                    <a:pt x="427275" y="2752094"/>
                    <a:pt x="424341" y="2755882"/>
                  </a:cubicBezTo>
                  <a:cubicBezTo>
                    <a:pt x="438030" y="2741675"/>
                    <a:pt x="450740" y="2725574"/>
                    <a:pt x="462474" y="2712314"/>
                  </a:cubicBezTo>
                  <a:cubicBezTo>
                    <a:pt x="465407" y="2709473"/>
                    <a:pt x="471273" y="2709473"/>
                    <a:pt x="471273" y="2714208"/>
                  </a:cubicBezTo>
                  <a:cubicBezTo>
                    <a:pt x="477139" y="2753040"/>
                    <a:pt x="505494" y="2785243"/>
                    <a:pt x="541671" y="2802291"/>
                  </a:cubicBezTo>
                  <a:cubicBezTo>
                    <a:pt x="553403" y="2807974"/>
                    <a:pt x="568070" y="2812710"/>
                    <a:pt x="580781" y="2807027"/>
                  </a:cubicBezTo>
                  <a:cubicBezTo>
                    <a:pt x="600335" y="2798503"/>
                    <a:pt x="586647" y="2764406"/>
                    <a:pt x="581758" y="2752094"/>
                  </a:cubicBezTo>
                  <a:cubicBezTo>
                    <a:pt x="579803" y="2747358"/>
                    <a:pt x="586647" y="2741675"/>
                    <a:pt x="590558" y="2746410"/>
                  </a:cubicBezTo>
                  <a:cubicBezTo>
                    <a:pt x="618913" y="2782402"/>
                    <a:pt x="713754" y="2845859"/>
                    <a:pt x="722553" y="2763459"/>
                  </a:cubicBezTo>
                  <a:cubicBezTo>
                    <a:pt x="727442" y="2714208"/>
                    <a:pt x="705932" y="2664011"/>
                    <a:pt x="694199" y="2617601"/>
                  </a:cubicBezTo>
                  <a:cubicBezTo>
                    <a:pt x="693221" y="2612866"/>
                    <a:pt x="699088" y="2610024"/>
                    <a:pt x="702021" y="2612866"/>
                  </a:cubicBezTo>
                  <a:cubicBezTo>
                    <a:pt x="743086" y="2642226"/>
                    <a:pt x="799795" y="2650751"/>
                    <a:pt x="847705" y="2634650"/>
                  </a:cubicBezTo>
                  <a:cubicBezTo>
                    <a:pt x="866282" y="2628020"/>
                    <a:pt x="884859" y="2615707"/>
                    <a:pt x="889748" y="2595817"/>
                  </a:cubicBezTo>
                  <a:cubicBezTo>
                    <a:pt x="895614" y="2568351"/>
                    <a:pt x="871170" y="2542778"/>
                    <a:pt x="852594" y="2525730"/>
                  </a:cubicBezTo>
                  <a:cubicBezTo>
                    <a:pt x="848683" y="2521941"/>
                    <a:pt x="853572" y="2516259"/>
                    <a:pt x="858460" y="2518153"/>
                  </a:cubicBezTo>
                  <a:cubicBezTo>
                    <a:pt x="877037" y="2525730"/>
                    <a:pt x="902459" y="2533307"/>
                    <a:pt x="921036" y="2520047"/>
                  </a:cubicBezTo>
                  <a:cubicBezTo>
                    <a:pt x="945479" y="2502999"/>
                    <a:pt x="903436" y="2473638"/>
                    <a:pt x="890726" y="2466061"/>
                  </a:cubicBezTo>
                  <a:cubicBezTo>
                    <a:pt x="885837" y="2463219"/>
                    <a:pt x="889748" y="2457537"/>
                    <a:pt x="894637" y="2456589"/>
                  </a:cubicBezTo>
                  <a:cubicBezTo>
                    <a:pt x="938635" y="2455642"/>
                    <a:pt x="983611" y="2440488"/>
                    <a:pt x="1018810" y="2414916"/>
                  </a:cubicBezTo>
                  <a:cubicBezTo>
                    <a:pt x="1033476" y="2404497"/>
                    <a:pt x="1049121" y="2388396"/>
                    <a:pt x="1047165" y="2368506"/>
                  </a:cubicBezTo>
                  <a:cubicBezTo>
                    <a:pt x="1045210" y="2343881"/>
                    <a:pt x="1009033" y="2329674"/>
                    <a:pt x="989478" y="2322097"/>
                  </a:cubicBezTo>
                  <a:cubicBezTo>
                    <a:pt x="984589" y="2320203"/>
                    <a:pt x="985567" y="2313573"/>
                    <a:pt x="990455" y="2312626"/>
                  </a:cubicBezTo>
                  <a:cubicBezTo>
                    <a:pt x="1035432" y="2305996"/>
                    <a:pt x="1082364" y="2275688"/>
                    <a:pt x="1118540" y="2250115"/>
                  </a:cubicBezTo>
                  <a:cubicBezTo>
                    <a:pt x="1136140" y="2237803"/>
                    <a:pt x="1155694" y="2222649"/>
                    <a:pt x="1165472" y="2202759"/>
                  </a:cubicBezTo>
                  <a:cubicBezTo>
                    <a:pt x="1178183" y="2178134"/>
                    <a:pt x="1140050" y="2172451"/>
                    <a:pt x="1123429" y="2171504"/>
                  </a:cubicBezTo>
                  <a:cubicBezTo>
                    <a:pt x="1116585" y="2170556"/>
                    <a:pt x="1117562" y="2161085"/>
                    <a:pt x="1124407" y="2161085"/>
                  </a:cubicBezTo>
                  <a:cubicBezTo>
                    <a:pt x="1176227" y="2169609"/>
                    <a:pt x="1209471" y="2119412"/>
                    <a:pt x="1177205" y="2077738"/>
                  </a:cubicBezTo>
                  <a:cubicBezTo>
                    <a:pt x="1173294" y="2073002"/>
                    <a:pt x="1181116" y="2066372"/>
                    <a:pt x="1185027" y="2071108"/>
                  </a:cubicBezTo>
                  <a:cubicBezTo>
                    <a:pt x="1190893" y="2078685"/>
                    <a:pt x="1218270" y="2118464"/>
                    <a:pt x="1229025" y="2102363"/>
                  </a:cubicBezTo>
                  <a:cubicBezTo>
                    <a:pt x="1237825" y="2090050"/>
                    <a:pt x="1235870" y="2066372"/>
                    <a:pt x="1234892" y="2052165"/>
                  </a:cubicBezTo>
                  <a:cubicBezTo>
                    <a:pt x="1234892" y="2017122"/>
                    <a:pt x="1226092" y="1980184"/>
                    <a:pt x="1229025" y="1945140"/>
                  </a:cubicBezTo>
                  <a:cubicBezTo>
                    <a:pt x="1229025" y="1941351"/>
                    <a:pt x="1233914" y="1939457"/>
                    <a:pt x="1236847" y="1941351"/>
                  </a:cubicBezTo>
                  <a:cubicBezTo>
                    <a:pt x="1239781" y="1943246"/>
                    <a:pt x="1243692" y="1946087"/>
                    <a:pt x="1246625" y="1947981"/>
                  </a:cubicBezTo>
                  <a:cubicBezTo>
                    <a:pt x="1245647" y="1950822"/>
                    <a:pt x="1244670" y="1954611"/>
                    <a:pt x="1243692" y="1957452"/>
                  </a:cubicBezTo>
                  <a:cubicBezTo>
                    <a:pt x="1235870" y="1984919"/>
                    <a:pt x="1231958" y="2037011"/>
                    <a:pt x="1255424" y="2060689"/>
                  </a:cubicBezTo>
                  <a:cubicBezTo>
                    <a:pt x="1284757" y="2089104"/>
                    <a:pt x="1330711" y="2037958"/>
                    <a:pt x="1367865" y="1983972"/>
                  </a:cubicBezTo>
                  <a:cubicBezTo>
                    <a:pt x="1338533" y="2075843"/>
                    <a:pt x="1319956" y="2182869"/>
                    <a:pt x="1388398" y="2252009"/>
                  </a:cubicBezTo>
                  <a:cubicBezTo>
                    <a:pt x="1434352" y="2298419"/>
                    <a:pt x="1494972" y="2163926"/>
                    <a:pt x="1531148" y="2075843"/>
                  </a:cubicBezTo>
                  <a:cubicBezTo>
                    <a:pt x="1527238" y="2124147"/>
                    <a:pt x="1521371" y="2171504"/>
                    <a:pt x="1523327" y="2220754"/>
                  </a:cubicBezTo>
                  <a:cubicBezTo>
                    <a:pt x="1524304" y="2253904"/>
                    <a:pt x="1523327" y="2300313"/>
                    <a:pt x="1553637" y="2320203"/>
                  </a:cubicBezTo>
                  <a:cubicBezTo>
                    <a:pt x="1589813" y="2343881"/>
                    <a:pt x="1617190" y="2282318"/>
                    <a:pt x="1635768" y="2233067"/>
                  </a:cubicBezTo>
                  <a:cubicBezTo>
                    <a:pt x="1633812" y="2269058"/>
                    <a:pt x="1636745" y="2309784"/>
                    <a:pt x="1662166" y="2314520"/>
                  </a:cubicBezTo>
                  <a:cubicBezTo>
                    <a:pt x="1684655" y="2318309"/>
                    <a:pt x="1702254" y="2302208"/>
                    <a:pt x="1715943" y="2276635"/>
                  </a:cubicBezTo>
                  <a:cubicBezTo>
                    <a:pt x="1714965" y="2279476"/>
                    <a:pt x="1714965" y="2283265"/>
                    <a:pt x="1714965" y="2286106"/>
                  </a:cubicBezTo>
                  <a:cubicBezTo>
                    <a:pt x="1713987" y="2318309"/>
                    <a:pt x="1728653" y="2334410"/>
                    <a:pt x="1751141" y="2340092"/>
                  </a:cubicBezTo>
                  <a:cubicBezTo>
                    <a:pt x="1754075" y="2346722"/>
                    <a:pt x="1757008" y="2354300"/>
                    <a:pt x="1760919" y="2360929"/>
                  </a:cubicBezTo>
                  <a:cubicBezTo>
                    <a:pt x="1757986" y="2365665"/>
                    <a:pt x="1756030" y="2371348"/>
                    <a:pt x="1757986" y="2377030"/>
                  </a:cubicBezTo>
                  <a:cubicBezTo>
                    <a:pt x="1760919" y="2387449"/>
                    <a:pt x="1768740" y="2392185"/>
                    <a:pt x="1780473" y="2394079"/>
                  </a:cubicBezTo>
                  <a:cubicBezTo>
                    <a:pt x="1781451" y="2395973"/>
                    <a:pt x="1783407" y="2397867"/>
                    <a:pt x="1784384" y="2399762"/>
                  </a:cubicBezTo>
                  <a:cubicBezTo>
                    <a:pt x="1778518" y="2413021"/>
                    <a:pt x="1783407" y="2421546"/>
                    <a:pt x="1800028" y="2419651"/>
                  </a:cubicBezTo>
                  <a:cubicBezTo>
                    <a:pt x="1801006" y="2420599"/>
                    <a:pt x="1801006" y="2420599"/>
                    <a:pt x="1801984" y="2421546"/>
                  </a:cubicBezTo>
                  <a:cubicBezTo>
                    <a:pt x="1794162" y="2428175"/>
                    <a:pt x="1787318" y="2433858"/>
                    <a:pt x="1779495" y="2439541"/>
                  </a:cubicBezTo>
                  <a:cubicBezTo>
                    <a:pt x="1764830" y="2450907"/>
                    <a:pt x="1756030" y="2464166"/>
                    <a:pt x="1751141" y="2480268"/>
                  </a:cubicBezTo>
                  <a:cubicBezTo>
                    <a:pt x="1742341" y="2509629"/>
                    <a:pt x="1774607" y="2504893"/>
                    <a:pt x="1802962" y="2495422"/>
                  </a:cubicBezTo>
                  <a:cubicBezTo>
                    <a:pt x="1786340" y="2508681"/>
                    <a:pt x="1777540" y="2524783"/>
                    <a:pt x="1800028" y="2534254"/>
                  </a:cubicBezTo>
                  <a:cubicBezTo>
                    <a:pt x="1818605" y="2542778"/>
                    <a:pt x="1855760" y="2527624"/>
                    <a:pt x="1872382" y="2520047"/>
                  </a:cubicBezTo>
                  <a:cubicBezTo>
                    <a:pt x="1875315" y="2518153"/>
                    <a:pt x="1879226" y="2517205"/>
                    <a:pt x="1882159" y="2515312"/>
                  </a:cubicBezTo>
                  <a:cubicBezTo>
                    <a:pt x="1876293" y="2523835"/>
                    <a:pt x="1870426" y="2531413"/>
                    <a:pt x="1863582" y="2539937"/>
                  </a:cubicBezTo>
                  <a:cubicBezTo>
                    <a:pt x="1847938" y="2558879"/>
                    <a:pt x="1840116" y="2610024"/>
                    <a:pt x="1881181" y="2593923"/>
                  </a:cubicBezTo>
                  <a:cubicBezTo>
                    <a:pt x="1884114" y="2592976"/>
                    <a:pt x="1887048" y="2591082"/>
                    <a:pt x="1889981" y="2589187"/>
                  </a:cubicBezTo>
                  <a:cubicBezTo>
                    <a:pt x="1890958" y="2615707"/>
                    <a:pt x="1900736" y="2643174"/>
                    <a:pt x="1920291" y="2653592"/>
                  </a:cubicBezTo>
                  <a:cubicBezTo>
                    <a:pt x="1939846" y="2664011"/>
                    <a:pt x="1950601" y="2651698"/>
                    <a:pt x="1956468" y="2633703"/>
                  </a:cubicBezTo>
                  <a:cubicBezTo>
                    <a:pt x="1959401" y="2640333"/>
                    <a:pt x="1964289" y="2644121"/>
                    <a:pt x="1972111" y="2644121"/>
                  </a:cubicBezTo>
                  <a:cubicBezTo>
                    <a:pt x="1986778" y="2644121"/>
                    <a:pt x="1996555" y="2637491"/>
                    <a:pt x="2009266" y="2628967"/>
                  </a:cubicBezTo>
                  <a:cubicBezTo>
                    <a:pt x="2011221" y="2627072"/>
                    <a:pt x="2014154" y="2624231"/>
                    <a:pt x="2016110" y="2621390"/>
                  </a:cubicBezTo>
                  <a:cubicBezTo>
                    <a:pt x="2015132" y="2622337"/>
                    <a:pt x="2014154" y="2624231"/>
                    <a:pt x="2012199" y="2627072"/>
                  </a:cubicBezTo>
                  <a:cubicBezTo>
                    <a:pt x="2008288" y="2632755"/>
                    <a:pt x="2004377" y="2638438"/>
                    <a:pt x="2001444" y="2644121"/>
                  </a:cubicBezTo>
                  <a:cubicBezTo>
                    <a:pt x="1975044" y="2694319"/>
                    <a:pt x="2026866" y="2673482"/>
                    <a:pt x="2066953" y="2649804"/>
                  </a:cubicBezTo>
                  <a:cubicBezTo>
                    <a:pt x="2045442" y="2672535"/>
                    <a:pt x="2029799" y="2698107"/>
                    <a:pt x="2038598" y="2726521"/>
                  </a:cubicBezTo>
                  <a:cubicBezTo>
                    <a:pt x="2049353" y="2761565"/>
                    <a:pt x="2099219" y="2717050"/>
                    <a:pt x="2109974" y="2703790"/>
                  </a:cubicBezTo>
                  <a:cubicBezTo>
                    <a:pt x="2115840" y="2697160"/>
                    <a:pt x="2122684" y="2670641"/>
                    <a:pt x="2118773" y="2685795"/>
                  </a:cubicBezTo>
                  <a:cubicBezTo>
                    <a:pt x="2116818" y="2694319"/>
                    <a:pt x="2114862" y="2702843"/>
                    <a:pt x="2114862" y="2711367"/>
                  </a:cubicBezTo>
                  <a:cubicBezTo>
                    <a:pt x="2113885" y="2725574"/>
                    <a:pt x="2112907" y="2742623"/>
                    <a:pt x="2127573" y="2751146"/>
                  </a:cubicBezTo>
                  <a:cubicBezTo>
                    <a:pt x="2152017" y="2764406"/>
                    <a:pt x="2182327" y="2723680"/>
                    <a:pt x="2200904" y="2692425"/>
                  </a:cubicBezTo>
                  <a:cubicBezTo>
                    <a:pt x="2200904" y="2711367"/>
                    <a:pt x="2202859" y="2733151"/>
                    <a:pt x="2212637" y="2743569"/>
                  </a:cubicBezTo>
                  <a:cubicBezTo>
                    <a:pt x="2193082" y="2794714"/>
                    <a:pt x="2236103" y="2789032"/>
                    <a:pt x="2272279" y="2768195"/>
                  </a:cubicBezTo>
                  <a:cubicBezTo>
                    <a:pt x="2270324" y="2770089"/>
                    <a:pt x="2269346" y="2771983"/>
                    <a:pt x="2267391" y="2774825"/>
                  </a:cubicBezTo>
                  <a:cubicBezTo>
                    <a:pt x="2276190" y="2765353"/>
                    <a:pt x="2284012" y="2755882"/>
                    <a:pt x="2291834" y="2747358"/>
                  </a:cubicBezTo>
                  <a:cubicBezTo>
                    <a:pt x="2293790" y="2745464"/>
                    <a:pt x="2296723" y="2745464"/>
                    <a:pt x="2297701" y="2748305"/>
                  </a:cubicBezTo>
                  <a:cubicBezTo>
                    <a:pt x="2301612" y="2772931"/>
                    <a:pt x="2319211" y="2792820"/>
                    <a:pt x="2341699" y="2804185"/>
                  </a:cubicBezTo>
                  <a:cubicBezTo>
                    <a:pt x="2349521" y="2807974"/>
                    <a:pt x="2358321" y="2810815"/>
                    <a:pt x="2367120" y="2807027"/>
                  </a:cubicBezTo>
                  <a:cubicBezTo>
                    <a:pt x="2378854" y="2801344"/>
                    <a:pt x="2371031" y="2779561"/>
                    <a:pt x="2368098" y="2771983"/>
                  </a:cubicBezTo>
                  <a:cubicBezTo>
                    <a:pt x="2367120" y="2769142"/>
                    <a:pt x="2371031" y="2765353"/>
                    <a:pt x="2373965" y="2768195"/>
                  </a:cubicBezTo>
                  <a:cubicBezTo>
                    <a:pt x="2391564" y="2790926"/>
                    <a:pt x="2452184" y="2830706"/>
                    <a:pt x="2457073" y="2779561"/>
                  </a:cubicBezTo>
                  <a:cubicBezTo>
                    <a:pt x="2460984" y="2748305"/>
                    <a:pt x="2446318" y="2717050"/>
                    <a:pt x="2439473" y="2686742"/>
                  </a:cubicBezTo>
                  <a:cubicBezTo>
                    <a:pt x="2438496" y="2683900"/>
                    <a:pt x="2442407" y="2682006"/>
                    <a:pt x="2444362" y="2683900"/>
                  </a:cubicBezTo>
                  <a:cubicBezTo>
                    <a:pt x="2469784" y="2702843"/>
                    <a:pt x="2505960" y="2707579"/>
                    <a:pt x="2536271" y="2697160"/>
                  </a:cubicBezTo>
                  <a:cubicBezTo>
                    <a:pt x="2548003" y="2693371"/>
                    <a:pt x="2559736" y="2684847"/>
                    <a:pt x="2562669" y="2672535"/>
                  </a:cubicBezTo>
                  <a:cubicBezTo>
                    <a:pt x="2566580" y="2655487"/>
                    <a:pt x="2550936" y="2638438"/>
                    <a:pt x="2539204" y="2628020"/>
                  </a:cubicBezTo>
                  <a:cubicBezTo>
                    <a:pt x="2537248" y="2626125"/>
                    <a:pt x="2540182" y="2622337"/>
                    <a:pt x="2543115" y="2623284"/>
                  </a:cubicBezTo>
                  <a:cubicBezTo>
                    <a:pt x="2554847" y="2628020"/>
                    <a:pt x="2570492" y="2632755"/>
                    <a:pt x="2582224" y="2624231"/>
                  </a:cubicBezTo>
                  <a:cubicBezTo>
                    <a:pt x="2597868" y="2613813"/>
                    <a:pt x="2570492" y="2594870"/>
                    <a:pt x="2562669" y="2590134"/>
                  </a:cubicBezTo>
                  <a:cubicBezTo>
                    <a:pt x="2559736" y="2588240"/>
                    <a:pt x="2561691" y="2584452"/>
                    <a:pt x="2564625" y="2584452"/>
                  </a:cubicBezTo>
                  <a:cubicBezTo>
                    <a:pt x="2592979" y="2583505"/>
                    <a:pt x="2621334" y="2574033"/>
                    <a:pt x="2642844" y="2557932"/>
                  </a:cubicBezTo>
                  <a:cubicBezTo>
                    <a:pt x="2652622" y="2551302"/>
                    <a:pt x="2661422" y="2540884"/>
                    <a:pt x="2660444" y="2528571"/>
                  </a:cubicBezTo>
                  <a:cubicBezTo>
                    <a:pt x="2658489" y="2512470"/>
                    <a:pt x="2636000" y="2503946"/>
                    <a:pt x="2623290" y="2499210"/>
                  </a:cubicBezTo>
                  <a:cubicBezTo>
                    <a:pt x="2620357" y="2498263"/>
                    <a:pt x="2620357" y="2493527"/>
                    <a:pt x="2624267" y="2493527"/>
                  </a:cubicBezTo>
                  <a:cubicBezTo>
                    <a:pt x="2652622" y="2488792"/>
                    <a:pt x="2681954" y="2469849"/>
                    <a:pt x="2705420" y="2453748"/>
                  </a:cubicBezTo>
                  <a:cubicBezTo>
                    <a:pt x="2716175" y="2446171"/>
                    <a:pt x="2728886" y="2436700"/>
                    <a:pt x="2734753" y="2424387"/>
                  </a:cubicBezTo>
                  <a:cubicBezTo>
                    <a:pt x="2742575" y="2408286"/>
                    <a:pt x="2718131" y="2405444"/>
                    <a:pt x="2707376" y="2404497"/>
                  </a:cubicBezTo>
                  <a:cubicBezTo>
                    <a:pt x="2703465" y="2403550"/>
                    <a:pt x="2703465" y="2397867"/>
                    <a:pt x="2708353" y="2397867"/>
                  </a:cubicBezTo>
                  <a:cubicBezTo>
                    <a:pt x="2741597" y="2403550"/>
                    <a:pt x="2762129" y="2371348"/>
                    <a:pt x="2741597" y="2344828"/>
                  </a:cubicBezTo>
                  <a:cubicBezTo>
                    <a:pt x="2738664" y="2341987"/>
                    <a:pt x="2744530" y="2337251"/>
                    <a:pt x="2746485" y="2341040"/>
                  </a:cubicBezTo>
                  <a:cubicBezTo>
                    <a:pt x="2750396" y="2345775"/>
                    <a:pt x="2767996" y="2371348"/>
                    <a:pt x="2774840" y="2360929"/>
                  </a:cubicBezTo>
                  <a:cubicBezTo>
                    <a:pt x="2780707" y="2353352"/>
                    <a:pt x="2778751" y="2338198"/>
                    <a:pt x="2778751" y="2329674"/>
                  </a:cubicBezTo>
                  <a:cubicBezTo>
                    <a:pt x="2778751" y="2306943"/>
                    <a:pt x="2772885" y="2284212"/>
                    <a:pt x="2774840" y="2261481"/>
                  </a:cubicBezTo>
                  <a:cubicBezTo>
                    <a:pt x="2774840" y="2259587"/>
                    <a:pt x="2777773" y="2257692"/>
                    <a:pt x="2779729" y="2259587"/>
                  </a:cubicBezTo>
                  <a:cubicBezTo>
                    <a:pt x="2791462" y="2267164"/>
                    <a:pt x="2801239" y="2277582"/>
                    <a:pt x="2813950" y="2283265"/>
                  </a:cubicBezTo>
                  <a:cubicBezTo>
                    <a:pt x="2834482" y="2293683"/>
                    <a:pt x="2844260" y="2272846"/>
                    <a:pt x="2840349" y="2256745"/>
                  </a:cubicBezTo>
                  <a:cubicBezTo>
                    <a:pt x="2834482" y="2234961"/>
                    <a:pt x="2815906" y="2210336"/>
                    <a:pt x="2797328" y="2197076"/>
                  </a:cubicBezTo>
                  <a:cubicBezTo>
                    <a:pt x="2794395" y="2194235"/>
                    <a:pt x="2797328" y="2189499"/>
                    <a:pt x="2801239" y="2192340"/>
                  </a:cubicBezTo>
                  <a:cubicBezTo>
                    <a:pt x="2812972" y="2199917"/>
                    <a:pt x="2827638" y="2204653"/>
                    <a:pt x="2840349" y="2196129"/>
                  </a:cubicBezTo>
                  <a:cubicBezTo>
                    <a:pt x="2851104" y="2188552"/>
                    <a:pt x="2849149" y="2171504"/>
                    <a:pt x="2845238" y="2161085"/>
                  </a:cubicBezTo>
                  <a:cubicBezTo>
                    <a:pt x="2837415" y="2143090"/>
                    <a:pt x="2817861" y="2129830"/>
                    <a:pt x="2802217" y="2119412"/>
                  </a:cubicBezTo>
                  <a:cubicBezTo>
                    <a:pt x="2771907" y="2099522"/>
                    <a:pt x="2736708" y="2087209"/>
                    <a:pt x="2705420" y="2069214"/>
                  </a:cubicBezTo>
                  <a:cubicBezTo>
                    <a:pt x="2704442" y="2066372"/>
                    <a:pt x="2703465" y="2063531"/>
                    <a:pt x="2701509" y="2060689"/>
                  </a:cubicBezTo>
                  <a:cubicBezTo>
                    <a:pt x="2701509" y="2060689"/>
                    <a:pt x="2702487" y="2060689"/>
                    <a:pt x="2702487" y="2060689"/>
                  </a:cubicBezTo>
                  <a:cubicBezTo>
                    <a:pt x="2716175" y="2066372"/>
                    <a:pt x="2732797" y="2067319"/>
                    <a:pt x="2747463" y="2064478"/>
                  </a:cubicBezTo>
                  <a:cubicBezTo>
                    <a:pt x="2766041" y="2061637"/>
                    <a:pt x="2785595" y="2046483"/>
                    <a:pt x="2770929" y="2028487"/>
                  </a:cubicBezTo>
                  <a:cubicBezTo>
                    <a:pt x="2764085" y="2020910"/>
                    <a:pt x="2754307" y="2015227"/>
                    <a:pt x="2743552" y="2012386"/>
                  </a:cubicBezTo>
                  <a:cubicBezTo>
                    <a:pt x="2747463" y="2010492"/>
                    <a:pt x="2750396" y="2007650"/>
                    <a:pt x="2753329" y="2004809"/>
                  </a:cubicBezTo>
                  <a:cubicBezTo>
                    <a:pt x="2767996" y="1987760"/>
                    <a:pt x="2761151" y="1964082"/>
                    <a:pt x="2744530" y="1940404"/>
                  </a:cubicBezTo>
                  <a:cubicBezTo>
                    <a:pt x="2754307" y="1927144"/>
                    <a:pt x="2762129" y="1911990"/>
                    <a:pt x="2767018" y="1896836"/>
                  </a:cubicBezTo>
                  <a:cubicBezTo>
                    <a:pt x="2768974" y="1889259"/>
                    <a:pt x="2768974" y="1881682"/>
                    <a:pt x="2766041" y="1875052"/>
                  </a:cubicBezTo>
                  <a:cubicBezTo>
                    <a:pt x="2767018" y="1875052"/>
                    <a:pt x="2767018" y="1874105"/>
                    <a:pt x="2767996" y="1874105"/>
                  </a:cubicBezTo>
                  <a:cubicBezTo>
                    <a:pt x="2844260" y="1919567"/>
                    <a:pt x="2848171" y="1854215"/>
                    <a:pt x="2826660" y="1792652"/>
                  </a:cubicBezTo>
                  <a:cubicBezTo>
                    <a:pt x="2829594" y="1795493"/>
                    <a:pt x="2832527" y="1799282"/>
                    <a:pt x="2835460" y="1802123"/>
                  </a:cubicBezTo>
                  <a:cubicBezTo>
                    <a:pt x="2823727" y="1786022"/>
                    <a:pt x="2810039" y="1771815"/>
                    <a:pt x="2798306" y="1756661"/>
                  </a:cubicBezTo>
                  <a:cubicBezTo>
                    <a:pt x="2796350" y="1753820"/>
                    <a:pt x="2797328" y="1748137"/>
                    <a:pt x="2802217" y="1748137"/>
                  </a:cubicBezTo>
                  <a:cubicBezTo>
                    <a:pt x="2842304" y="1750031"/>
                    <a:pt x="2881414" y="1729194"/>
                    <a:pt x="2904880" y="1698886"/>
                  </a:cubicBezTo>
                  <a:cubicBezTo>
                    <a:pt x="2912702" y="1688468"/>
                    <a:pt x="2920524" y="1675208"/>
                    <a:pt x="2917591" y="1662896"/>
                  </a:cubicBezTo>
                  <a:cubicBezTo>
                    <a:pt x="2910746" y="1648688"/>
                    <a:pt x="2873592" y="1654371"/>
                    <a:pt x="2859904" y="1656265"/>
                  </a:cubicBezTo>
                  <a:close/>
                </a:path>
              </a:pathLst>
            </a:custGeom>
            <a:solidFill>
              <a:srgbClr val="3E7C3B">
                <a:alpha val="50000"/>
              </a:srgbClr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84" name="Graphic 25">
              <a:extLst>
                <a:ext uri="{FF2B5EF4-FFF2-40B4-BE49-F238E27FC236}">
                  <a16:creationId xmlns:a16="http://schemas.microsoft.com/office/drawing/2014/main" id="{CFDCBC23-0860-3465-B131-FDCE78219D56}"/>
                </a:ext>
              </a:extLst>
            </p:cNvPr>
            <p:cNvGrpSpPr/>
            <p:nvPr/>
          </p:nvGrpSpPr>
          <p:grpSpPr>
            <a:xfrm>
              <a:off x="6589246" y="-269629"/>
              <a:ext cx="1155203" cy="1589293"/>
              <a:chOff x="6589246" y="-269629"/>
              <a:chExt cx="1155203" cy="1589293"/>
            </a:xfrm>
            <a:solidFill>
              <a:srgbClr val="9DB33B">
                <a:alpha val="80000"/>
              </a:srgbClr>
            </a:solidFill>
          </p:grpSpPr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DAB35822-128F-5081-902D-D44EBD51E30A}"/>
                  </a:ext>
                </a:extLst>
              </p:cNvPr>
              <p:cNvSpPr/>
              <p:nvPr/>
            </p:nvSpPr>
            <p:spPr>
              <a:xfrm>
                <a:off x="6589246" y="956875"/>
                <a:ext cx="323395" cy="362789"/>
              </a:xfrm>
              <a:custGeom>
                <a:avLst/>
                <a:gdLst>
                  <a:gd name="connsiteX0" fmla="*/ 323395 w 323395"/>
                  <a:gd name="connsiteY0" fmla="*/ 95225 h 362789"/>
                  <a:gd name="connsiteX1" fmla="*/ 321440 w 323395"/>
                  <a:gd name="connsiteY1" fmla="*/ 90490 h 362789"/>
                  <a:gd name="connsiteX2" fmla="*/ 293085 w 323395"/>
                  <a:gd name="connsiteY2" fmla="*/ 57340 h 362789"/>
                  <a:gd name="connsiteX3" fmla="*/ 225621 w 323395"/>
                  <a:gd name="connsiteY3" fmla="*/ 10931 h 362789"/>
                  <a:gd name="connsiteX4" fmla="*/ 153268 w 323395"/>
                  <a:gd name="connsiteY4" fmla="*/ 14719 h 362789"/>
                  <a:gd name="connsiteX5" fmla="*/ 150335 w 323395"/>
                  <a:gd name="connsiteY5" fmla="*/ 111326 h 362789"/>
                  <a:gd name="connsiteX6" fmla="*/ 133713 w 323395"/>
                  <a:gd name="connsiteY6" fmla="*/ 117956 h 362789"/>
                  <a:gd name="connsiteX7" fmla="*/ 119047 w 323395"/>
                  <a:gd name="connsiteY7" fmla="*/ 139740 h 362789"/>
                  <a:gd name="connsiteX8" fmla="*/ 135668 w 323395"/>
                  <a:gd name="connsiteY8" fmla="*/ 172890 h 362789"/>
                  <a:gd name="connsiteX9" fmla="*/ 20295 w 323395"/>
                  <a:gd name="connsiteY9" fmla="*/ 217405 h 362789"/>
                  <a:gd name="connsiteX10" fmla="*/ 37894 w 323395"/>
                  <a:gd name="connsiteY10" fmla="*/ 296017 h 362789"/>
                  <a:gd name="connsiteX11" fmla="*/ 164023 w 323395"/>
                  <a:gd name="connsiteY11" fmla="*/ 316854 h 362789"/>
                  <a:gd name="connsiteX12" fmla="*/ 155224 w 323395"/>
                  <a:gd name="connsiteY12" fmla="*/ 335796 h 362789"/>
                  <a:gd name="connsiteX13" fmla="*/ 236376 w 323395"/>
                  <a:gd name="connsiteY13" fmla="*/ 350003 h 362789"/>
                  <a:gd name="connsiteX14" fmla="*/ 193356 w 323395"/>
                  <a:gd name="connsiteY14" fmla="*/ 349056 h 362789"/>
                  <a:gd name="connsiteX15" fmla="*/ 179667 w 323395"/>
                  <a:gd name="connsiteY15" fmla="*/ 320642 h 362789"/>
                  <a:gd name="connsiteX16" fmla="*/ 203133 w 323395"/>
                  <a:gd name="connsiteY16" fmla="*/ 295070 h 362789"/>
                  <a:gd name="connsiteX17" fmla="*/ 113181 w 323395"/>
                  <a:gd name="connsiteY17" fmla="*/ 297911 h 362789"/>
                  <a:gd name="connsiteX18" fmla="*/ 16383 w 323395"/>
                  <a:gd name="connsiteY18" fmla="*/ 246766 h 362789"/>
                  <a:gd name="connsiteX19" fmla="*/ 105359 w 323395"/>
                  <a:gd name="connsiteY19" fmla="*/ 186150 h 362789"/>
                  <a:gd name="connsiteX20" fmla="*/ 175756 w 323395"/>
                  <a:gd name="connsiteY20" fmla="*/ 186150 h 362789"/>
                  <a:gd name="connsiteX21" fmla="*/ 149357 w 323395"/>
                  <a:gd name="connsiteY21" fmla="*/ 147317 h 362789"/>
                  <a:gd name="connsiteX22" fmla="*/ 162068 w 323395"/>
                  <a:gd name="connsiteY22" fmla="*/ 119851 h 362789"/>
                  <a:gd name="connsiteX23" fmla="*/ 189445 w 323395"/>
                  <a:gd name="connsiteY23" fmla="*/ 123639 h 362789"/>
                  <a:gd name="connsiteX24" fmla="*/ 175756 w 323395"/>
                  <a:gd name="connsiteY24" fmla="*/ 97120 h 362789"/>
                  <a:gd name="connsiteX25" fmla="*/ 174778 w 323395"/>
                  <a:gd name="connsiteY25" fmla="*/ 23243 h 362789"/>
                  <a:gd name="connsiteX26" fmla="*/ 247131 w 323395"/>
                  <a:gd name="connsiteY26" fmla="*/ 38398 h 362789"/>
                  <a:gd name="connsiteX27" fmla="*/ 323395 w 323395"/>
                  <a:gd name="connsiteY27" fmla="*/ 96172 h 362789"/>
                  <a:gd name="connsiteX28" fmla="*/ 323395 w 323395"/>
                  <a:gd name="connsiteY28" fmla="*/ 95225 h 36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23395" h="362789">
                    <a:moveTo>
                      <a:pt x="323395" y="95225"/>
                    </a:moveTo>
                    <a:cubicBezTo>
                      <a:pt x="322418" y="94278"/>
                      <a:pt x="322418" y="92384"/>
                      <a:pt x="321440" y="90490"/>
                    </a:cubicBezTo>
                    <a:cubicBezTo>
                      <a:pt x="310685" y="77230"/>
                      <a:pt x="297974" y="62076"/>
                      <a:pt x="293085" y="57340"/>
                    </a:cubicBezTo>
                    <a:cubicBezTo>
                      <a:pt x="273531" y="38398"/>
                      <a:pt x="251042" y="23243"/>
                      <a:pt x="225621" y="10931"/>
                    </a:cubicBezTo>
                    <a:cubicBezTo>
                      <a:pt x="202155" y="-435"/>
                      <a:pt x="171845" y="-8012"/>
                      <a:pt x="153268" y="14719"/>
                    </a:cubicBezTo>
                    <a:cubicBezTo>
                      <a:pt x="130780" y="41239"/>
                      <a:pt x="136646" y="77230"/>
                      <a:pt x="150335" y="111326"/>
                    </a:cubicBezTo>
                    <a:cubicBezTo>
                      <a:pt x="145446" y="112274"/>
                      <a:pt x="139580" y="114168"/>
                      <a:pt x="133713" y="117956"/>
                    </a:cubicBezTo>
                    <a:cubicBezTo>
                      <a:pt x="127846" y="121745"/>
                      <a:pt x="119047" y="132163"/>
                      <a:pt x="119047" y="139740"/>
                    </a:cubicBezTo>
                    <a:cubicBezTo>
                      <a:pt x="120025" y="151106"/>
                      <a:pt x="126869" y="162472"/>
                      <a:pt x="135668" y="172890"/>
                    </a:cubicBezTo>
                    <a:cubicBezTo>
                      <a:pt x="94603" y="171943"/>
                      <a:pt x="53538" y="186150"/>
                      <a:pt x="20295" y="217405"/>
                    </a:cubicBezTo>
                    <a:cubicBezTo>
                      <a:pt x="-12948" y="248660"/>
                      <a:pt x="-4149" y="277074"/>
                      <a:pt x="37894" y="296017"/>
                    </a:cubicBezTo>
                    <a:cubicBezTo>
                      <a:pt x="61360" y="306435"/>
                      <a:pt x="117092" y="318748"/>
                      <a:pt x="164023" y="316854"/>
                    </a:cubicBezTo>
                    <a:cubicBezTo>
                      <a:pt x="160112" y="323483"/>
                      <a:pt x="156201" y="329166"/>
                      <a:pt x="155224" y="335796"/>
                    </a:cubicBezTo>
                    <a:cubicBezTo>
                      <a:pt x="144469" y="376522"/>
                      <a:pt x="208021" y="362316"/>
                      <a:pt x="236376" y="350003"/>
                    </a:cubicBezTo>
                    <a:cubicBezTo>
                      <a:pt x="221710" y="352844"/>
                      <a:pt x="206066" y="353792"/>
                      <a:pt x="193356" y="349056"/>
                    </a:cubicBezTo>
                    <a:cubicBezTo>
                      <a:pt x="179667" y="344320"/>
                      <a:pt x="174778" y="333902"/>
                      <a:pt x="179667" y="320642"/>
                    </a:cubicBezTo>
                    <a:cubicBezTo>
                      <a:pt x="183578" y="309276"/>
                      <a:pt x="192378" y="300752"/>
                      <a:pt x="203133" y="295070"/>
                    </a:cubicBezTo>
                    <a:cubicBezTo>
                      <a:pt x="172823" y="298858"/>
                      <a:pt x="143491" y="299805"/>
                      <a:pt x="113181" y="297911"/>
                    </a:cubicBezTo>
                    <a:cubicBezTo>
                      <a:pt x="77982" y="295070"/>
                      <a:pt x="17361" y="293175"/>
                      <a:pt x="16383" y="246766"/>
                    </a:cubicBezTo>
                    <a:cubicBezTo>
                      <a:pt x="15406" y="211722"/>
                      <a:pt x="77982" y="190885"/>
                      <a:pt x="105359" y="186150"/>
                    </a:cubicBezTo>
                    <a:cubicBezTo>
                      <a:pt x="126869" y="182361"/>
                      <a:pt x="153268" y="179520"/>
                      <a:pt x="175756" y="186150"/>
                    </a:cubicBezTo>
                    <a:cubicBezTo>
                      <a:pt x="164023" y="173837"/>
                      <a:pt x="155224" y="161525"/>
                      <a:pt x="149357" y="147317"/>
                    </a:cubicBezTo>
                    <a:cubicBezTo>
                      <a:pt x="144469" y="135952"/>
                      <a:pt x="147402" y="122692"/>
                      <a:pt x="162068" y="119851"/>
                    </a:cubicBezTo>
                    <a:cubicBezTo>
                      <a:pt x="171845" y="117956"/>
                      <a:pt x="180645" y="119851"/>
                      <a:pt x="189445" y="123639"/>
                    </a:cubicBezTo>
                    <a:cubicBezTo>
                      <a:pt x="184556" y="115115"/>
                      <a:pt x="179667" y="106591"/>
                      <a:pt x="175756" y="97120"/>
                    </a:cubicBezTo>
                    <a:cubicBezTo>
                      <a:pt x="166956" y="77230"/>
                      <a:pt x="152290" y="40292"/>
                      <a:pt x="174778" y="23243"/>
                    </a:cubicBezTo>
                    <a:cubicBezTo>
                      <a:pt x="198244" y="6195"/>
                      <a:pt x="226599" y="25138"/>
                      <a:pt x="247131" y="38398"/>
                    </a:cubicBezTo>
                    <a:cubicBezTo>
                      <a:pt x="274508" y="55446"/>
                      <a:pt x="299930" y="74389"/>
                      <a:pt x="323395" y="96172"/>
                    </a:cubicBezTo>
                    <a:cubicBezTo>
                      <a:pt x="323395" y="97120"/>
                      <a:pt x="323395" y="96172"/>
                      <a:pt x="323395" y="95225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E50A963D-2B76-8E4B-6DA3-0B4D4AC87B89}"/>
                  </a:ext>
                </a:extLst>
              </p:cNvPr>
              <p:cNvSpPr/>
              <p:nvPr/>
            </p:nvSpPr>
            <p:spPr>
              <a:xfrm>
                <a:off x="7135093" y="66674"/>
                <a:ext cx="371773" cy="406730"/>
              </a:xfrm>
              <a:custGeom>
                <a:avLst/>
                <a:gdLst>
                  <a:gd name="connsiteX0" fmla="*/ 266421 w 371773"/>
                  <a:gd name="connsiteY0" fmla="*/ 68606 h 406730"/>
                  <a:gd name="connsiteX1" fmla="*/ 277176 w 371773"/>
                  <a:gd name="connsiteY1" fmla="*/ 49663 h 406730"/>
                  <a:gd name="connsiteX2" fmla="*/ 297709 w 371773"/>
                  <a:gd name="connsiteY2" fmla="*/ 25985 h 406730"/>
                  <a:gd name="connsiteX3" fmla="*/ 354418 w 371773"/>
                  <a:gd name="connsiteY3" fmla="*/ 34509 h 406730"/>
                  <a:gd name="connsiteX4" fmla="*/ 371040 w 371773"/>
                  <a:gd name="connsiteY4" fmla="*/ 72394 h 406730"/>
                  <a:gd name="connsiteX5" fmla="*/ 371040 w 371773"/>
                  <a:gd name="connsiteY5" fmla="*/ 67658 h 406730"/>
                  <a:gd name="connsiteX6" fmla="*/ 284998 w 371773"/>
                  <a:gd name="connsiteY6" fmla="*/ 20302 h 406730"/>
                  <a:gd name="connsiteX7" fmla="*/ 249800 w 371773"/>
                  <a:gd name="connsiteY7" fmla="*/ 132063 h 406730"/>
                  <a:gd name="connsiteX8" fmla="*/ 159847 w 371773"/>
                  <a:gd name="connsiteY8" fmla="*/ 85654 h 406730"/>
                  <a:gd name="connsiteX9" fmla="*/ 147137 w 371773"/>
                  <a:gd name="connsiteY9" fmla="*/ 136799 h 406730"/>
                  <a:gd name="connsiteX10" fmla="*/ 96294 w 371773"/>
                  <a:gd name="connsiteY10" fmla="*/ 136799 h 406730"/>
                  <a:gd name="connsiteX11" fmla="*/ 91405 w 371773"/>
                  <a:gd name="connsiteY11" fmla="*/ 236247 h 406730"/>
                  <a:gd name="connsiteX12" fmla="*/ 1452 w 371773"/>
                  <a:gd name="connsiteY12" fmla="*/ 271291 h 406730"/>
                  <a:gd name="connsiteX13" fmla="*/ 54251 w 371773"/>
                  <a:gd name="connsiteY13" fmla="*/ 368845 h 406730"/>
                  <a:gd name="connsiteX14" fmla="*/ 117804 w 371773"/>
                  <a:gd name="connsiteY14" fmla="*/ 406731 h 406730"/>
                  <a:gd name="connsiteX15" fmla="*/ 57184 w 371773"/>
                  <a:gd name="connsiteY15" fmla="*/ 350850 h 406730"/>
                  <a:gd name="connsiteX16" fmla="*/ 34696 w 371773"/>
                  <a:gd name="connsiteY16" fmla="*/ 246666 h 406730"/>
                  <a:gd name="connsiteX17" fmla="*/ 114871 w 371773"/>
                  <a:gd name="connsiteY17" fmla="*/ 256137 h 406730"/>
                  <a:gd name="connsiteX18" fmla="*/ 109005 w 371773"/>
                  <a:gd name="connsiteY18" fmla="*/ 235300 h 406730"/>
                  <a:gd name="connsiteX19" fmla="*/ 103138 w 371773"/>
                  <a:gd name="connsiteY19" fmla="*/ 164265 h 406730"/>
                  <a:gd name="connsiteX20" fmla="*/ 160825 w 371773"/>
                  <a:gd name="connsiteY20" fmla="*/ 182261 h 406730"/>
                  <a:gd name="connsiteX21" fmla="*/ 165713 w 371773"/>
                  <a:gd name="connsiteY21" fmla="*/ 103649 h 406730"/>
                  <a:gd name="connsiteX22" fmla="*/ 191135 w 371773"/>
                  <a:gd name="connsiteY22" fmla="*/ 86601 h 406730"/>
                  <a:gd name="connsiteX23" fmla="*/ 230245 w 371773"/>
                  <a:gd name="connsiteY23" fmla="*/ 117856 h 406730"/>
                  <a:gd name="connsiteX24" fmla="*/ 251755 w 371773"/>
                  <a:gd name="connsiteY24" fmla="*/ 149111 h 406730"/>
                  <a:gd name="connsiteX25" fmla="*/ 266421 w 371773"/>
                  <a:gd name="connsiteY25" fmla="*/ 68606 h 40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71773" h="406730">
                    <a:moveTo>
                      <a:pt x="266421" y="68606"/>
                    </a:moveTo>
                    <a:cubicBezTo>
                      <a:pt x="268377" y="61028"/>
                      <a:pt x="272288" y="54398"/>
                      <a:pt x="277176" y="49663"/>
                    </a:cubicBezTo>
                    <a:cubicBezTo>
                      <a:pt x="283043" y="41139"/>
                      <a:pt x="289887" y="33562"/>
                      <a:pt x="297709" y="25985"/>
                    </a:cubicBezTo>
                    <a:cubicBezTo>
                      <a:pt x="315308" y="10831"/>
                      <a:pt x="340730" y="19355"/>
                      <a:pt x="354418" y="34509"/>
                    </a:cubicBezTo>
                    <a:cubicBezTo>
                      <a:pt x="364196" y="44927"/>
                      <a:pt x="368107" y="58187"/>
                      <a:pt x="371040" y="72394"/>
                    </a:cubicBezTo>
                    <a:cubicBezTo>
                      <a:pt x="372018" y="70500"/>
                      <a:pt x="372018" y="68606"/>
                      <a:pt x="371040" y="67658"/>
                    </a:cubicBezTo>
                    <a:cubicBezTo>
                      <a:pt x="356374" y="30720"/>
                      <a:pt x="331931" y="-32737"/>
                      <a:pt x="284998" y="20302"/>
                    </a:cubicBezTo>
                    <a:cubicBezTo>
                      <a:pt x="254689" y="54398"/>
                      <a:pt x="249800" y="91336"/>
                      <a:pt x="249800" y="132063"/>
                    </a:cubicBezTo>
                    <a:cubicBezTo>
                      <a:pt x="229267" y="97019"/>
                      <a:pt x="204823" y="51557"/>
                      <a:pt x="159847" y="85654"/>
                    </a:cubicBezTo>
                    <a:cubicBezTo>
                      <a:pt x="145181" y="97019"/>
                      <a:pt x="143226" y="116909"/>
                      <a:pt x="147137" y="136799"/>
                    </a:cubicBezTo>
                    <a:cubicBezTo>
                      <a:pt x="132470" y="120698"/>
                      <a:pt x="116826" y="112173"/>
                      <a:pt x="96294" y="136799"/>
                    </a:cubicBezTo>
                    <a:cubicBezTo>
                      <a:pt x="69895" y="169001"/>
                      <a:pt x="76739" y="203098"/>
                      <a:pt x="91405" y="236247"/>
                    </a:cubicBezTo>
                    <a:cubicBezTo>
                      <a:pt x="54251" y="219199"/>
                      <a:pt x="18075" y="215410"/>
                      <a:pt x="1452" y="271291"/>
                    </a:cubicBezTo>
                    <a:cubicBezTo>
                      <a:pt x="-8325" y="302546"/>
                      <a:pt x="33718" y="348956"/>
                      <a:pt x="54251" y="368845"/>
                    </a:cubicBezTo>
                    <a:cubicBezTo>
                      <a:pt x="71850" y="384947"/>
                      <a:pt x="93361" y="398206"/>
                      <a:pt x="117804" y="406731"/>
                    </a:cubicBezTo>
                    <a:cubicBezTo>
                      <a:pt x="94338" y="391576"/>
                      <a:pt x="72828" y="371687"/>
                      <a:pt x="57184" y="350850"/>
                    </a:cubicBezTo>
                    <a:cubicBezTo>
                      <a:pt x="37629" y="326225"/>
                      <a:pt x="-1481" y="273185"/>
                      <a:pt x="34696" y="246666"/>
                    </a:cubicBezTo>
                    <a:cubicBezTo>
                      <a:pt x="59140" y="228670"/>
                      <a:pt x="88472" y="237194"/>
                      <a:pt x="114871" y="256137"/>
                    </a:cubicBezTo>
                    <a:cubicBezTo>
                      <a:pt x="112915" y="249507"/>
                      <a:pt x="109982" y="241930"/>
                      <a:pt x="109005" y="235300"/>
                    </a:cubicBezTo>
                    <a:cubicBezTo>
                      <a:pt x="103138" y="216358"/>
                      <a:pt x="90427" y="183208"/>
                      <a:pt x="103138" y="164265"/>
                    </a:cubicBezTo>
                    <a:cubicBezTo>
                      <a:pt x="116826" y="141535"/>
                      <a:pt x="140293" y="157636"/>
                      <a:pt x="160825" y="182261"/>
                    </a:cubicBezTo>
                    <a:cubicBezTo>
                      <a:pt x="152025" y="155741"/>
                      <a:pt x="152025" y="122592"/>
                      <a:pt x="165713" y="103649"/>
                    </a:cubicBezTo>
                    <a:cubicBezTo>
                      <a:pt x="168647" y="93231"/>
                      <a:pt x="175491" y="86601"/>
                      <a:pt x="191135" y="86601"/>
                    </a:cubicBezTo>
                    <a:cubicBezTo>
                      <a:pt x="208734" y="85654"/>
                      <a:pt x="220468" y="100808"/>
                      <a:pt x="230245" y="117856"/>
                    </a:cubicBezTo>
                    <a:cubicBezTo>
                      <a:pt x="238067" y="127327"/>
                      <a:pt x="244911" y="137746"/>
                      <a:pt x="251755" y="149111"/>
                    </a:cubicBezTo>
                    <a:cubicBezTo>
                      <a:pt x="251755" y="120698"/>
                      <a:pt x="255667" y="93231"/>
                      <a:pt x="266421" y="68606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F2BA6BFE-2169-D4D5-8DDD-4DBC2E58F150}"/>
                  </a:ext>
                </a:extLst>
              </p:cNvPr>
              <p:cNvSpPr/>
              <p:nvPr/>
            </p:nvSpPr>
            <p:spPr>
              <a:xfrm>
                <a:off x="7555876" y="-269629"/>
                <a:ext cx="188574" cy="170021"/>
              </a:xfrm>
              <a:custGeom>
                <a:avLst/>
                <a:gdLst>
                  <a:gd name="connsiteX0" fmla="*/ 130162 w 188574"/>
                  <a:gd name="connsiteY0" fmla="*/ 108458 h 170021"/>
                  <a:gd name="connsiteX1" fmla="*/ 178072 w 188574"/>
                  <a:gd name="connsiteY1" fmla="*/ 125506 h 170021"/>
                  <a:gd name="connsiteX2" fmla="*/ 183939 w 188574"/>
                  <a:gd name="connsiteY2" fmla="*/ 170022 h 170021"/>
                  <a:gd name="connsiteX3" fmla="*/ 162428 w 188574"/>
                  <a:gd name="connsiteY3" fmla="*/ 79097 h 170021"/>
                  <a:gd name="connsiteX4" fmla="*/ 125273 w 188574"/>
                  <a:gd name="connsiteY4" fmla="*/ 93304 h 170021"/>
                  <a:gd name="connsiteX5" fmla="*/ 105719 w 188574"/>
                  <a:gd name="connsiteY5" fmla="*/ 23217 h 170021"/>
                  <a:gd name="connsiteX6" fmla="*/ 36299 w 188574"/>
                  <a:gd name="connsiteY6" fmla="*/ 9957 h 170021"/>
                  <a:gd name="connsiteX7" fmla="*/ 3055 w 188574"/>
                  <a:gd name="connsiteY7" fmla="*/ 118877 h 170021"/>
                  <a:gd name="connsiteX8" fmla="*/ 12833 w 188574"/>
                  <a:gd name="connsiteY8" fmla="*/ 41212 h 170021"/>
                  <a:gd name="connsiteX9" fmla="*/ 81275 w 188574"/>
                  <a:gd name="connsiteY9" fmla="*/ 40265 h 170021"/>
                  <a:gd name="connsiteX10" fmla="*/ 109630 w 188574"/>
                  <a:gd name="connsiteY10" fmla="*/ 132136 h 170021"/>
                  <a:gd name="connsiteX11" fmla="*/ 130162 w 188574"/>
                  <a:gd name="connsiteY11" fmla="*/ 108458 h 170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574" h="170021">
                    <a:moveTo>
                      <a:pt x="130162" y="108458"/>
                    </a:moveTo>
                    <a:cubicBezTo>
                      <a:pt x="149717" y="97093"/>
                      <a:pt x="170249" y="104669"/>
                      <a:pt x="178072" y="125506"/>
                    </a:cubicBezTo>
                    <a:cubicBezTo>
                      <a:pt x="182961" y="139713"/>
                      <a:pt x="184916" y="154868"/>
                      <a:pt x="183939" y="170022"/>
                    </a:cubicBezTo>
                    <a:cubicBezTo>
                      <a:pt x="192738" y="135925"/>
                      <a:pt x="190783" y="90463"/>
                      <a:pt x="162428" y="79097"/>
                    </a:cubicBezTo>
                    <a:cubicBezTo>
                      <a:pt x="145806" y="72467"/>
                      <a:pt x="134073" y="80044"/>
                      <a:pt x="125273" y="93304"/>
                    </a:cubicBezTo>
                    <a:cubicBezTo>
                      <a:pt x="123318" y="68679"/>
                      <a:pt x="118429" y="45001"/>
                      <a:pt x="105719" y="23217"/>
                    </a:cubicBezTo>
                    <a:cubicBezTo>
                      <a:pt x="91052" y="-462"/>
                      <a:pt x="59765" y="-8039"/>
                      <a:pt x="36299" y="9957"/>
                    </a:cubicBezTo>
                    <a:cubicBezTo>
                      <a:pt x="1100" y="37423"/>
                      <a:pt x="-4766" y="78150"/>
                      <a:pt x="3055" y="118877"/>
                    </a:cubicBezTo>
                    <a:cubicBezTo>
                      <a:pt x="2078" y="95198"/>
                      <a:pt x="-2811" y="62049"/>
                      <a:pt x="12833" y="41212"/>
                    </a:cubicBezTo>
                    <a:cubicBezTo>
                      <a:pt x="31410" y="16586"/>
                      <a:pt x="62698" y="13745"/>
                      <a:pt x="81275" y="40265"/>
                    </a:cubicBezTo>
                    <a:cubicBezTo>
                      <a:pt x="99852" y="65837"/>
                      <a:pt x="107674" y="99934"/>
                      <a:pt x="109630" y="132136"/>
                    </a:cubicBezTo>
                    <a:cubicBezTo>
                      <a:pt x="113541" y="123612"/>
                      <a:pt x="120385" y="114141"/>
                      <a:pt x="130162" y="108458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88" name="Graphic 25">
            <a:extLst>
              <a:ext uri="{FF2B5EF4-FFF2-40B4-BE49-F238E27FC236}">
                <a16:creationId xmlns:a16="http://schemas.microsoft.com/office/drawing/2014/main" id="{743590E2-D93D-67E0-91A9-5DBBF1C1F808}"/>
              </a:ext>
            </a:extLst>
          </p:cNvPr>
          <p:cNvGrpSpPr/>
          <p:nvPr/>
        </p:nvGrpSpPr>
        <p:grpSpPr>
          <a:xfrm>
            <a:off x="2012429" y="563382"/>
            <a:ext cx="3333621" cy="2308863"/>
            <a:chOff x="2012429" y="563382"/>
            <a:chExt cx="3333621" cy="2308863"/>
          </a:xfrm>
        </p:grpSpPr>
        <p:grpSp>
          <p:nvGrpSpPr>
            <p:cNvPr id="189" name="Graphic 25">
              <a:extLst>
                <a:ext uri="{FF2B5EF4-FFF2-40B4-BE49-F238E27FC236}">
                  <a16:creationId xmlns:a16="http://schemas.microsoft.com/office/drawing/2014/main" id="{4D490899-CF8B-8FE2-BBFB-149427F3F232}"/>
                </a:ext>
              </a:extLst>
            </p:cNvPr>
            <p:cNvGrpSpPr/>
            <p:nvPr/>
          </p:nvGrpSpPr>
          <p:grpSpPr>
            <a:xfrm>
              <a:off x="2374195" y="563382"/>
              <a:ext cx="672443" cy="1675638"/>
              <a:chOff x="2374195" y="563382"/>
              <a:chExt cx="672443" cy="1675638"/>
            </a:xfrm>
          </p:grpSpPr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63EB04DA-50CB-642A-BD34-DAF548800A98}"/>
                  </a:ext>
                </a:extLst>
              </p:cNvPr>
              <p:cNvSpPr/>
              <p:nvPr/>
            </p:nvSpPr>
            <p:spPr>
              <a:xfrm>
                <a:off x="2413060" y="563382"/>
                <a:ext cx="591951" cy="1640668"/>
              </a:xfrm>
              <a:custGeom>
                <a:avLst/>
                <a:gdLst>
                  <a:gd name="connsiteX0" fmla="*/ 548515 w 591951"/>
                  <a:gd name="connsiteY0" fmla="*/ 0 h 1640668"/>
                  <a:gd name="connsiteX1" fmla="*/ 552426 w 591951"/>
                  <a:gd name="connsiteY1" fmla="*/ 32202 h 1640668"/>
                  <a:gd name="connsiteX2" fmla="*/ 563181 w 591951"/>
                  <a:gd name="connsiteY2" fmla="*/ 123127 h 1640668"/>
                  <a:gd name="connsiteX3" fmla="*/ 587625 w 591951"/>
                  <a:gd name="connsiteY3" fmla="*/ 447045 h 1640668"/>
                  <a:gd name="connsiteX4" fmla="*/ 583714 w 591951"/>
                  <a:gd name="connsiteY4" fmla="*/ 907349 h 1640668"/>
                  <a:gd name="connsiteX5" fmla="*/ 556337 w 591951"/>
                  <a:gd name="connsiteY5" fmla="*/ 1165915 h 1640668"/>
                  <a:gd name="connsiteX6" fmla="*/ 531893 w 591951"/>
                  <a:gd name="connsiteY6" fmla="*/ 1298514 h 1640668"/>
                  <a:gd name="connsiteX7" fmla="*/ 494739 w 591951"/>
                  <a:gd name="connsiteY7" fmla="*/ 1430164 h 1640668"/>
                  <a:gd name="connsiteX8" fmla="*/ 434119 w 591951"/>
                  <a:gd name="connsiteY8" fmla="*/ 1557080 h 1640668"/>
                  <a:gd name="connsiteX9" fmla="*/ 383276 w 591951"/>
                  <a:gd name="connsiteY9" fmla="*/ 1612013 h 1640668"/>
                  <a:gd name="connsiteX10" fmla="*/ 348077 w 591951"/>
                  <a:gd name="connsiteY10" fmla="*/ 1631903 h 1640668"/>
                  <a:gd name="connsiteX11" fmla="*/ 327545 w 591951"/>
                  <a:gd name="connsiteY11" fmla="*/ 1637586 h 1640668"/>
                  <a:gd name="connsiteX12" fmla="*/ 316789 w 591951"/>
                  <a:gd name="connsiteY12" fmla="*/ 1639480 h 1640668"/>
                  <a:gd name="connsiteX13" fmla="*/ 311901 w 591951"/>
                  <a:gd name="connsiteY13" fmla="*/ 1640427 h 1640668"/>
                  <a:gd name="connsiteX14" fmla="*/ 307012 w 591951"/>
                  <a:gd name="connsiteY14" fmla="*/ 1640427 h 1640668"/>
                  <a:gd name="connsiteX15" fmla="*/ 265947 w 591951"/>
                  <a:gd name="connsiteY15" fmla="*/ 1635691 h 1640668"/>
                  <a:gd name="connsiteX16" fmla="*/ 246392 w 591951"/>
                  <a:gd name="connsiteY16" fmla="*/ 1628115 h 1640668"/>
                  <a:gd name="connsiteX17" fmla="*/ 228792 w 591951"/>
                  <a:gd name="connsiteY17" fmla="*/ 1618643 h 1640668"/>
                  <a:gd name="connsiteX18" fmla="*/ 175016 w 591951"/>
                  <a:gd name="connsiteY18" fmla="*/ 1567498 h 1640668"/>
                  <a:gd name="connsiteX19" fmla="*/ 138840 w 591951"/>
                  <a:gd name="connsiteY19" fmla="*/ 1508776 h 1640668"/>
                  <a:gd name="connsiteX20" fmla="*/ 112441 w 591951"/>
                  <a:gd name="connsiteY20" fmla="*/ 1448160 h 1640668"/>
                  <a:gd name="connsiteX21" fmla="*/ 76264 w 591951"/>
                  <a:gd name="connsiteY21" fmla="*/ 1326927 h 1640668"/>
                  <a:gd name="connsiteX22" fmla="*/ 51821 w 591951"/>
                  <a:gd name="connsiteY22" fmla="*/ 1209484 h 1640668"/>
                  <a:gd name="connsiteX23" fmla="*/ 22488 w 591951"/>
                  <a:gd name="connsiteY23" fmla="*/ 993538 h 1640668"/>
                  <a:gd name="connsiteX24" fmla="*/ 1956 w 591951"/>
                  <a:gd name="connsiteY24" fmla="*/ 668673 h 1640668"/>
                  <a:gd name="connsiteX25" fmla="*/ 0 w 591951"/>
                  <a:gd name="connsiteY25" fmla="*/ 577748 h 1640668"/>
                  <a:gd name="connsiteX26" fmla="*/ 0 w 591951"/>
                  <a:gd name="connsiteY26" fmla="*/ 545546 h 1640668"/>
                  <a:gd name="connsiteX27" fmla="*/ 33243 w 591951"/>
                  <a:gd name="connsiteY27" fmla="*/ 545546 h 1640668"/>
                  <a:gd name="connsiteX28" fmla="*/ 33243 w 591951"/>
                  <a:gd name="connsiteY28" fmla="*/ 577748 h 1640668"/>
                  <a:gd name="connsiteX29" fmla="*/ 35199 w 591951"/>
                  <a:gd name="connsiteY29" fmla="*/ 668673 h 1640668"/>
                  <a:gd name="connsiteX30" fmla="*/ 55731 w 591951"/>
                  <a:gd name="connsiteY30" fmla="*/ 991644 h 1640668"/>
                  <a:gd name="connsiteX31" fmla="*/ 84086 w 591951"/>
                  <a:gd name="connsiteY31" fmla="*/ 1205695 h 1640668"/>
                  <a:gd name="connsiteX32" fmla="*/ 107552 w 591951"/>
                  <a:gd name="connsiteY32" fmla="*/ 1321245 h 1640668"/>
                  <a:gd name="connsiteX33" fmla="*/ 142751 w 591951"/>
                  <a:gd name="connsiteY33" fmla="*/ 1438689 h 1640668"/>
                  <a:gd name="connsiteX34" fmla="*/ 167194 w 591951"/>
                  <a:gd name="connsiteY34" fmla="*/ 1496463 h 1640668"/>
                  <a:gd name="connsiteX35" fmla="*/ 199460 w 591951"/>
                  <a:gd name="connsiteY35" fmla="*/ 1550450 h 1640668"/>
                  <a:gd name="connsiteX36" fmla="*/ 244436 w 591951"/>
                  <a:gd name="connsiteY36" fmla="*/ 1594018 h 1640668"/>
                  <a:gd name="connsiteX37" fmla="*/ 258125 w 591951"/>
                  <a:gd name="connsiteY37" fmla="*/ 1601594 h 1640668"/>
                  <a:gd name="connsiteX38" fmla="*/ 272791 w 591951"/>
                  <a:gd name="connsiteY38" fmla="*/ 1607278 h 1640668"/>
                  <a:gd name="connsiteX39" fmla="*/ 303101 w 591951"/>
                  <a:gd name="connsiteY39" fmla="*/ 1611066 h 1640668"/>
                  <a:gd name="connsiteX40" fmla="*/ 307012 w 591951"/>
                  <a:gd name="connsiteY40" fmla="*/ 1611066 h 1640668"/>
                  <a:gd name="connsiteX41" fmla="*/ 310923 w 591951"/>
                  <a:gd name="connsiteY41" fmla="*/ 1610119 h 1640668"/>
                  <a:gd name="connsiteX42" fmla="*/ 318745 w 591951"/>
                  <a:gd name="connsiteY42" fmla="*/ 1609172 h 1640668"/>
                  <a:gd name="connsiteX43" fmla="*/ 333411 w 591951"/>
                  <a:gd name="connsiteY43" fmla="*/ 1604436 h 1640668"/>
                  <a:gd name="connsiteX44" fmla="*/ 360788 w 591951"/>
                  <a:gd name="connsiteY44" fmla="*/ 1589282 h 1640668"/>
                  <a:gd name="connsiteX45" fmla="*/ 404786 w 591951"/>
                  <a:gd name="connsiteY45" fmla="*/ 1541926 h 1640668"/>
                  <a:gd name="connsiteX46" fmla="*/ 462473 w 591951"/>
                  <a:gd name="connsiteY46" fmla="*/ 1422587 h 1640668"/>
                  <a:gd name="connsiteX47" fmla="*/ 498650 w 591951"/>
                  <a:gd name="connsiteY47" fmla="*/ 1294725 h 1640668"/>
                  <a:gd name="connsiteX48" fmla="*/ 523093 w 591951"/>
                  <a:gd name="connsiteY48" fmla="*/ 1164968 h 1640668"/>
                  <a:gd name="connsiteX49" fmla="*/ 549493 w 591951"/>
                  <a:gd name="connsiteY49" fmla="*/ 909244 h 1640668"/>
                  <a:gd name="connsiteX50" fmla="*/ 553404 w 591951"/>
                  <a:gd name="connsiteY50" fmla="*/ 452727 h 1640668"/>
                  <a:gd name="connsiteX51" fmla="*/ 528960 w 591951"/>
                  <a:gd name="connsiteY51" fmla="*/ 130704 h 1640668"/>
                  <a:gd name="connsiteX52" fmla="*/ 518205 w 591951"/>
                  <a:gd name="connsiteY52" fmla="*/ 40727 h 1640668"/>
                  <a:gd name="connsiteX53" fmla="*/ 514294 w 591951"/>
                  <a:gd name="connsiteY53" fmla="*/ 8524 h 1640668"/>
                  <a:gd name="connsiteX54" fmla="*/ 548515 w 591951"/>
                  <a:gd name="connsiteY54" fmla="*/ 0 h 164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91951" h="1640668">
                    <a:moveTo>
                      <a:pt x="548515" y="0"/>
                    </a:moveTo>
                    <a:cubicBezTo>
                      <a:pt x="548515" y="0"/>
                      <a:pt x="550471" y="11365"/>
                      <a:pt x="552426" y="32202"/>
                    </a:cubicBezTo>
                    <a:cubicBezTo>
                      <a:pt x="555359" y="53039"/>
                      <a:pt x="559270" y="83347"/>
                      <a:pt x="563181" y="123127"/>
                    </a:cubicBezTo>
                    <a:cubicBezTo>
                      <a:pt x="571981" y="200791"/>
                      <a:pt x="582736" y="313499"/>
                      <a:pt x="587625" y="447045"/>
                    </a:cubicBezTo>
                    <a:cubicBezTo>
                      <a:pt x="593491" y="581537"/>
                      <a:pt x="594469" y="738760"/>
                      <a:pt x="583714" y="907349"/>
                    </a:cubicBezTo>
                    <a:cubicBezTo>
                      <a:pt x="578825" y="991644"/>
                      <a:pt x="570025" y="1077832"/>
                      <a:pt x="556337" y="1165915"/>
                    </a:cubicBezTo>
                    <a:cubicBezTo>
                      <a:pt x="549493" y="1209484"/>
                      <a:pt x="541671" y="1253998"/>
                      <a:pt x="531893" y="1298514"/>
                    </a:cubicBezTo>
                    <a:cubicBezTo>
                      <a:pt x="522116" y="1343029"/>
                      <a:pt x="510383" y="1386597"/>
                      <a:pt x="494739" y="1430164"/>
                    </a:cubicBezTo>
                    <a:cubicBezTo>
                      <a:pt x="479095" y="1473732"/>
                      <a:pt x="461496" y="1516353"/>
                      <a:pt x="434119" y="1557080"/>
                    </a:cubicBezTo>
                    <a:cubicBezTo>
                      <a:pt x="420430" y="1576970"/>
                      <a:pt x="403809" y="1595912"/>
                      <a:pt x="383276" y="1612013"/>
                    </a:cubicBezTo>
                    <a:cubicBezTo>
                      <a:pt x="372521" y="1619590"/>
                      <a:pt x="360788" y="1627167"/>
                      <a:pt x="348077" y="1631903"/>
                    </a:cubicBezTo>
                    <a:cubicBezTo>
                      <a:pt x="342211" y="1634745"/>
                      <a:pt x="334389" y="1636639"/>
                      <a:pt x="327545" y="1637586"/>
                    </a:cubicBezTo>
                    <a:cubicBezTo>
                      <a:pt x="323634" y="1638532"/>
                      <a:pt x="320700" y="1638532"/>
                      <a:pt x="316789" y="1639480"/>
                    </a:cubicBezTo>
                    <a:lnTo>
                      <a:pt x="311901" y="1640427"/>
                    </a:lnTo>
                    <a:lnTo>
                      <a:pt x="307012" y="1640427"/>
                    </a:lnTo>
                    <a:cubicBezTo>
                      <a:pt x="293323" y="1641374"/>
                      <a:pt x="278657" y="1639480"/>
                      <a:pt x="265947" y="1635691"/>
                    </a:cubicBezTo>
                    <a:cubicBezTo>
                      <a:pt x="259102" y="1633797"/>
                      <a:pt x="252258" y="1631903"/>
                      <a:pt x="246392" y="1628115"/>
                    </a:cubicBezTo>
                    <a:cubicBezTo>
                      <a:pt x="240525" y="1625273"/>
                      <a:pt x="234659" y="1622431"/>
                      <a:pt x="228792" y="1618643"/>
                    </a:cubicBezTo>
                    <a:cubicBezTo>
                      <a:pt x="206304" y="1604436"/>
                      <a:pt x="189683" y="1586441"/>
                      <a:pt x="175016" y="1567498"/>
                    </a:cubicBezTo>
                    <a:cubicBezTo>
                      <a:pt x="160350" y="1548555"/>
                      <a:pt x="149595" y="1528666"/>
                      <a:pt x="138840" y="1508776"/>
                    </a:cubicBezTo>
                    <a:cubicBezTo>
                      <a:pt x="129062" y="1488887"/>
                      <a:pt x="120263" y="1468050"/>
                      <a:pt x="112441" y="1448160"/>
                    </a:cubicBezTo>
                    <a:cubicBezTo>
                      <a:pt x="97774" y="1407434"/>
                      <a:pt x="86041" y="1366707"/>
                      <a:pt x="76264" y="1326927"/>
                    </a:cubicBezTo>
                    <a:cubicBezTo>
                      <a:pt x="66487" y="1287148"/>
                      <a:pt x="58665" y="1248316"/>
                      <a:pt x="51821" y="1209484"/>
                    </a:cubicBezTo>
                    <a:cubicBezTo>
                      <a:pt x="38132" y="1132766"/>
                      <a:pt x="29332" y="1060784"/>
                      <a:pt x="22488" y="993538"/>
                    </a:cubicBezTo>
                    <a:cubicBezTo>
                      <a:pt x="8800" y="859046"/>
                      <a:pt x="3911" y="747285"/>
                      <a:pt x="1956" y="668673"/>
                    </a:cubicBezTo>
                    <a:cubicBezTo>
                      <a:pt x="978" y="629840"/>
                      <a:pt x="0" y="598585"/>
                      <a:pt x="0" y="577748"/>
                    </a:cubicBezTo>
                    <a:cubicBezTo>
                      <a:pt x="0" y="556912"/>
                      <a:pt x="0" y="545546"/>
                      <a:pt x="0" y="545546"/>
                    </a:cubicBezTo>
                    <a:lnTo>
                      <a:pt x="33243" y="545546"/>
                    </a:lnTo>
                    <a:cubicBezTo>
                      <a:pt x="33243" y="545546"/>
                      <a:pt x="33243" y="556912"/>
                      <a:pt x="33243" y="577748"/>
                    </a:cubicBezTo>
                    <a:cubicBezTo>
                      <a:pt x="33243" y="598585"/>
                      <a:pt x="34221" y="628893"/>
                      <a:pt x="35199" y="668673"/>
                    </a:cubicBezTo>
                    <a:cubicBezTo>
                      <a:pt x="38132" y="746337"/>
                      <a:pt x="42043" y="858098"/>
                      <a:pt x="55731" y="991644"/>
                    </a:cubicBezTo>
                    <a:cubicBezTo>
                      <a:pt x="62576" y="1057943"/>
                      <a:pt x="71375" y="1129925"/>
                      <a:pt x="84086" y="1205695"/>
                    </a:cubicBezTo>
                    <a:cubicBezTo>
                      <a:pt x="90930" y="1243580"/>
                      <a:pt x="98752" y="1281465"/>
                      <a:pt x="107552" y="1321245"/>
                    </a:cubicBezTo>
                    <a:cubicBezTo>
                      <a:pt x="117329" y="1360077"/>
                      <a:pt x="128085" y="1399856"/>
                      <a:pt x="142751" y="1438689"/>
                    </a:cubicBezTo>
                    <a:cubicBezTo>
                      <a:pt x="149595" y="1458579"/>
                      <a:pt x="158395" y="1477521"/>
                      <a:pt x="167194" y="1496463"/>
                    </a:cubicBezTo>
                    <a:cubicBezTo>
                      <a:pt x="176972" y="1515406"/>
                      <a:pt x="186749" y="1533402"/>
                      <a:pt x="199460" y="1550450"/>
                    </a:cubicBezTo>
                    <a:cubicBezTo>
                      <a:pt x="212171" y="1567498"/>
                      <a:pt x="226837" y="1582652"/>
                      <a:pt x="244436" y="1594018"/>
                    </a:cubicBezTo>
                    <a:cubicBezTo>
                      <a:pt x="249325" y="1596859"/>
                      <a:pt x="253236" y="1599701"/>
                      <a:pt x="258125" y="1601594"/>
                    </a:cubicBezTo>
                    <a:cubicBezTo>
                      <a:pt x="263013" y="1604436"/>
                      <a:pt x="267902" y="1605383"/>
                      <a:pt x="272791" y="1607278"/>
                    </a:cubicBezTo>
                    <a:cubicBezTo>
                      <a:pt x="282568" y="1610119"/>
                      <a:pt x="293323" y="1612013"/>
                      <a:pt x="303101" y="1611066"/>
                    </a:cubicBezTo>
                    <a:lnTo>
                      <a:pt x="307012" y="1611066"/>
                    </a:lnTo>
                    <a:lnTo>
                      <a:pt x="310923" y="1610119"/>
                    </a:lnTo>
                    <a:cubicBezTo>
                      <a:pt x="313856" y="1610119"/>
                      <a:pt x="315812" y="1609172"/>
                      <a:pt x="318745" y="1609172"/>
                    </a:cubicBezTo>
                    <a:cubicBezTo>
                      <a:pt x="323634" y="1607278"/>
                      <a:pt x="328522" y="1606330"/>
                      <a:pt x="333411" y="1604436"/>
                    </a:cubicBezTo>
                    <a:cubicBezTo>
                      <a:pt x="343188" y="1600648"/>
                      <a:pt x="351988" y="1594965"/>
                      <a:pt x="360788" y="1589282"/>
                    </a:cubicBezTo>
                    <a:cubicBezTo>
                      <a:pt x="377410" y="1576022"/>
                      <a:pt x="392076" y="1559921"/>
                      <a:pt x="404786" y="1541926"/>
                    </a:cubicBezTo>
                    <a:cubicBezTo>
                      <a:pt x="429230" y="1505935"/>
                      <a:pt x="446829" y="1464261"/>
                      <a:pt x="462473" y="1422587"/>
                    </a:cubicBezTo>
                    <a:cubicBezTo>
                      <a:pt x="477139" y="1380914"/>
                      <a:pt x="488872" y="1337346"/>
                      <a:pt x="498650" y="1294725"/>
                    </a:cubicBezTo>
                    <a:cubicBezTo>
                      <a:pt x="508427" y="1251157"/>
                      <a:pt x="516249" y="1207589"/>
                      <a:pt x="523093" y="1164968"/>
                    </a:cubicBezTo>
                    <a:cubicBezTo>
                      <a:pt x="535804" y="1077832"/>
                      <a:pt x="544604" y="992591"/>
                      <a:pt x="549493" y="909244"/>
                    </a:cubicBezTo>
                    <a:cubicBezTo>
                      <a:pt x="560248" y="742549"/>
                      <a:pt x="559270" y="586273"/>
                      <a:pt x="553404" y="452727"/>
                    </a:cubicBezTo>
                    <a:cubicBezTo>
                      <a:pt x="547537" y="319182"/>
                      <a:pt x="537760" y="208368"/>
                      <a:pt x="528960" y="130704"/>
                    </a:cubicBezTo>
                    <a:cubicBezTo>
                      <a:pt x="525049" y="91871"/>
                      <a:pt x="521138" y="61563"/>
                      <a:pt x="518205" y="40727"/>
                    </a:cubicBezTo>
                    <a:cubicBezTo>
                      <a:pt x="515272" y="19890"/>
                      <a:pt x="514294" y="8524"/>
                      <a:pt x="514294" y="8524"/>
                    </a:cubicBezTo>
                    <a:lnTo>
                      <a:pt x="548515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AB5DB7C2-CCCB-6275-CF5F-A9D7C23EFF6C}"/>
                  </a:ext>
                </a:extLst>
              </p:cNvPr>
              <p:cNvSpPr/>
              <p:nvPr/>
            </p:nvSpPr>
            <p:spPr>
              <a:xfrm>
                <a:off x="2413060" y="563382"/>
                <a:ext cx="591951" cy="1640668"/>
              </a:xfrm>
              <a:custGeom>
                <a:avLst/>
                <a:gdLst>
                  <a:gd name="connsiteX0" fmla="*/ 548515 w 591951"/>
                  <a:gd name="connsiteY0" fmla="*/ 0 h 1640668"/>
                  <a:gd name="connsiteX1" fmla="*/ 552426 w 591951"/>
                  <a:gd name="connsiteY1" fmla="*/ 32202 h 1640668"/>
                  <a:gd name="connsiteX2" fmla="*/ 563181 w 591951"/>
                  <a:gd name="connsiteY2" fmla="*/ 123127 h 1640668"/>
                  <a:gd name="connsiteX3" fmla="*/ 587625 w 591951"/>
                  <a:gd name="connsiteY3" fmla="*/ 447045 h 1640668"/>
                  <a:gd name="connsiteX4" fmla="*/ 583714 w 591951"/>
                  <a:gd name="connsiteY4" fmla="*/ 907349 h 1640668"/>
                  <a:gd name="connsiteX5" fmla="*/ 556337 w 591951"/>
                  <a:gd name="connsiteY5" fmla="*/ 1165915 h 1640668"/>
                  <a:gd name="connsiteX6" fmla="*/ 531893 w 591951"/>
                  <a:gd name="connsiteY6" fmla="*/ 1298514 h 1640668"/>
                  <a:gd name="connsiteX7" fmla="*/ 494739 w 591951"/>
                  <a:gd name="connsiteY7" fmla="*/ 1430164 h 1640668"/>
                  <a:gd name="connsiteX8" fmla="*/ 434119 w 591951"/>
                  <a:gd name="connsiteY8" fmla="*/ 1557080 h 1640668"/>
                  <a:gd name="connsiteX9" fmla="*/ 383276 w 591951"/>
                  <a:gd name="connsiteY9" fmla="*/ 1612013 h 1640668"/>
                  <a:gd name="connsiteX10" fmla="*/ 348077 w 591951"/>
                  <a:gd name="connsiteY10" fmla="*/ 1631903 h 1640668"/>
                  <a:gd name="connsiteX11" fmla="*/ 327545 w 591951"/>
                  <a:gd name="connsiteY11" fmla="*/ 1637586 h 1640668"/>
                  <a:gd name="connsiteX12" fmla="*/ 316789 w 591951"/>
                  <a:gd name="connsiteY12" fmla="*/ 1639480 h 1640668"/>
                  <a:gd name="connsiteX13" fmla="*/ 311901 w 591951"/>
                  <a:gd name="connsiteY13" fmla="*/ 1640427 h 1640668"/>
                  <a:gd name="connsiteX14" fmla="*/ 307012 w 591951"/>
                  <a:gd name="connsiteY14" fmla="*/ 1640427 h 1640668"/>
                  <a:gd name="connsiteX15" fmla="*/ 265947 w 591951"/>
                  <a:gd name="connsiteY15" fmla="*/ 1635691 h 1640668"/>
                  <a:gd name="connsiteX16" fmla="*/ 246392 w 591951"/>
                  <a:gd name="connsiteY16" fmla="*/ 1628115 h 1640668"/>
                  <a:gd name="connsiteX17" fmla="*/ 228792 w 591951"/>
                  <a:gd name="connsiteY17" fmla="*/ 1618643 h 1640668"/>
                  <a:gd name="connsiteX18" fmla="*/ 175016 w 591951"/>
                  <a:gd name="connsiteY18" fmla="*/ 1567498 h 1640668"/>
                  <a:gd name="connsiteX19" fmla="*/ 138840 w 591951"/>
                  <a:gd name="connsiteY19" fmla="*/ 1508776 h 1640668"/>
                  <a:gd name="connsiteX20" fmla="*/ 112441 w 591951"/>
                  <a:gd name="connsiteY20" fmla="*/ 1448160 h 1640668"/>
                  <a:gd name="connsiteX21" fmla="*/ 76264 w 591951"/>
                  <a:gd name="connsiteY21" fmla="*/ 1326927 h 1640668"/>
                  <a:gd name="connsiteX22" fmla="*/ 51821 w 591951"/>
                  <a:gd name="connsiteY22" fmla="*/ 1209484 h 1640668"/>
                  <a:gd name="connsiteX23" fmla="*/ 22488 w 591951"/>
                  <a:gd name="connsiteY23" fmla="*/ 993538 h 1640668"/>
                  <a:gd name="connsiteX24" fmla="*/ 1956 w 591951"/>
                  <a:gd name="connsiteY24" fmla="*/ 668673 h 1640668"/>
                  <a:gd name="connsiteX25" fmla="*/ 0 w 591951"/>
                  <a:gd name="connsiteY25" fmla="*/ 577748 h 1640668"/>
                  <a:gd name="connsiteX26" fmla="*/ 0 w 591951"/>
                  <a:gd name="connsiteY26" fmla="*/ 545546 h 1640668"/>
                  <a:gd name="connsiteX27" fmla="*/ 16622 w 591951"/>
                  <a:gd name="connsiteY27" fmla="*/ 545546 h 1640668"/>
                  <a:gd name="connsiteX28" fmla="*/ 18577 w 591951"/>
                  <a:gd name="connsiteY28" fmla="*/ 668673 h 1640668"/>
                  <a:gd name="connsiteX29" fmla="*/ 39110 w 591951"/>
                  <a:gd name="connsiteY29" fmla="*/ 992591 h 1640668"/>
                  <a:gd name="connsiteX30" fmla="*/ 68442 w 591951"/>
                  <a:gd name="connsiteY30" fmla="*/ 1207589 h 1640668"/>
                  <a:gd name="connsiteX31" fmla="*/ 92886 w 591951"/>
                  <a:gd name="connsiteY31" fmla="*/ 1324086 h 1640668"/>
                  <a:gd name="connsiteX32" fmla="*/ 129062 w 591951"/>
                  <a:gd name="connsiteY32" fmla="*/ 1443424 h 1640668"/>
                  <a:gd name="connsiteX33" fmla="*/ 154484 w 591951"/>
                  <a:gd name="connsiteY33" fmla="*/ 1502146 h 1640668"/>
                  <a:gd name="connsiteX34" fmla="*/ 188705 w 591951"/>
                  <a:gd name="connsiteY34" fmla="*/ 1558974 h 1640668"/>
                  <a:gd name="connsiteX35" fmla="*/ 238570 w 591951"/>
                  <a:gd name="connsiteY35" fmla="*/ 1606330 h 1640668"/>
                  <a:gd name="connsiteX36" fmla="*/ 254214 w 591951"/>
                  <a:gd name="connsiteY36" fmla="*/ 1614854 h 1640668"/>
                  <a:gd name="connsiteX37" fmla="*/ 270835 w 591951"/>
                  <a:gd name="connsiteY37" fmla="*/ 1621485 h 1640668"/>
                  <a:gd name="connsiteX38" fmla="*/ 307012 w 591951"/>
                  <a:gd name="connsiteY38" fmla="*/ 1625273 h 1640668"/>
                  <a:gd name="connsiteX39" fmla="*/ 311901 w 591951"/>
                  <a:gd name="connsiteY39" fmla="*/ 1625273 h 1640668"/>
                  <a:gd name="connsiteX40" fmla="*/ 316789 w 591951"/>
                  <a:gd name="connsiteY40" fmla="*/ 1624326 h 1640668"/>
                  <a:gd name="connsiteX41" fmla="*/ 325589 w 591951"/>
                  <a:gd name="connsiteY41" fmla="*/ 1622431 h 1640668"/>
                  <a:gd name="connsiteX42" fmla="*/ 343188 w 591951"/>
                  <a:gd name="connsiteY42" fmla="*/ 1616749 h 1640668"/>
                  <a:gd name="connsiteX43" fmla="*/ 374476 w 591951"/>
                  <a:gd name="connsiteY43" fmla="*/ 1598753 h 1640668"/>
                  <a:gd name="connsiteX44" fmla="*/ 422386 w 591951"/>
                  <a:gd name="connsiteY44" fmla="*/ 1547608 h 1640668"/>
                  <a:gd name="connsiteX45" fmla="*/ 482028 w 591951"/>
                  <a:gd name="connsiteY45" fmla="*/ 1425428 h 1640668"/>
                  <a:gd name="connsiteX46" fmla="*/ 518205 w 591951"/>
                  <a:gd name="connsiteY46" fmla="*/ 1295672 h 1640668"/>
                  <a:gd name="connsiteX47" fmla="*/ 542648 w 591951"/>
                  <a:gd name="connsiteY47" fmla="*/ 1164968 h 1640668"/>
                  <a:gd name="connsiteX48" fmla="*/ 569048 w 591951"/>
                  <a:gd name="connsiteY48" fmla="*/ 907349 h 1640668"/>
                  <a:gd name="connsiteX49" fmla="*/ 572959 w 591951"/>
                  <a:gd name="connsiteY49" fmla="*/ 448939 h 1640668"/>
                  <a:gd name="connsiteX50" fmla="*/ 548515 w 591951"/>
                  <a:gd name="connsiteY50" fmla="*/ 125968 h 1640668"/>
                  <a:gd name="connsiteX51" fmla="*/ 537760 w 591951"/>
                  <a:gd name="connsiteY51" fmla="*/ 35991 h 1640668"/>
                  <a:gd name="connsiteX52" fmla="*/ 533849 w 591951"/>
                  <a:gd name="connsiteY52" fmla="*/ 3789 h 1640668"/>
                  <a:gd name="connsiteX53" fmla="*/ 548515 w 591951"/>
                  <a:gd name="connsiteY53" fmla="*/ 0 h 164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91951" h="1640668">
                    <a:moveTo>
                      <a:pt x="548515" y="0"/>
                    </a:moveTo>
                    <a:cubicBezTo>
                      <a:pt x="548515" y="0"/>
                      <a:pt x="550471" y="11365"/>
                      <a:pt x="552426" y="32202"/>
                    </a:cubicBezTo>
                    <a:cubicBezTo>
                      <a:pt x="555359" y="53039"/>
                      <a:pt x="559270" y="83347"/>
                      <a:pt x="563181" y="123127"/>
                    </a:cubicBezTo>
                    <a:cubicBezTo>
                      <a:pt x="571981" y="200791"/>
                      <a:pt x="582736" y="313499"/>
                      <a:pt x="587625" y="447045"/>
                    </a:cubicBezTo>
                    <a:cubicBezTo>
                      <a:pt x="593491" y="581537"/>
                      <a:pt x="594469" y="738760"/>
                      <a:pt x="583714" y="907349"/>
                    </a:cubicBezTo>
                    <a:cubicBezTo>
                      <a:pt x="578825" y="991644"/>
                      <a:pt x="570025" y="1077832"/>
                      <a:pt x="556337" y="1165915"/>
                    </a:cubicBezTo>
                    <a:cubicBezTo>
                      <a:pt x="549493" y="1209484"/>
                      <a:pt x="541671" y="1253998"/>
                      <a:pt x="531893" y="1298514"/>
                    </a:cubicBezTo>
                    <a:cubicBezTo>
                      <a:pt x="522116" y="1343029"/>
                      <a:pt x="510383" y="1386597"/>
                      <a:pt x="494739" y="1430164"/>
                    </a:cubicBezTo>
                    <a:cubicBezTo>
                      <a:pt x="479095" y="1473732"/>
                      <a:pt x="461496" y="1516353"/>
                      <a:pt x="434119" y="1557080"/>
                    </a:cubicBezTo>
                    <a:cubicBezTo>
                      <a:pt x="420430" y="1576970"/>
                      <a:pt x="403809" y="1595912"/>
                      <a:pt x="383276" y="1612013"/>
                    </a:cubicBezTo>
                    <a:cubicBezTo>
                      <a:pt x="372521" y="1619590"/>
                      <a:pt x="360788" y="1627167"/>
                      <a:pt x="348077" y="1631903"/>
                    </a:cubicBezTo>
                    <a:cubicBezTo>
                      <a:pt x="342211" y="1634745"/>
                      <a:pt x="334389" y="1636639"/>
                      <a:pt x="327545" y="1637586"/>
                    </a:cubicBezTo>
                    <a:cubicBezTo>
                      <a:pt x="323634" y="1638532"/>
                      <a:pt x="320700" y="1638532"/>
                      <a:pt x="316789" y="1639480"/>
                    </a:cubicBezTo>
                    <a:lnTo>
                      <a:pt x="311901" y="1640427"/>
                    </a:lnTo>
                    <a:lnTo>
                      <a:pt x="307012" y="1640427"/>
                    </a:lnTo>
                    <a:cubicBezTo>
                      <a:pt x="293323" y="1641374"/>
                      <a:pt x="278657" y="1639480"/>
                      <a:pt x="265947" y="1635691"/>
                    </a:cubicBezTo>
                    <a:cubicBezTo>
                      <a:pt x="259102" y="1633797"/>
                      <a:pt x="252258" y="1631903"/>
                      <a:pt x="246392" y="1628115"/>
                    </a:cubicBezTo>
                    <a:cubicBezTo>
                      <a:pt x="240525" y="1625273"/>
                      <a:pt x="234659" y="1622431"/>
                      <a:pt x="228792" y="1618643"/>
                    </a:cubicBezTo>
                    <a:cubicBezTo>
                      <a:pt x="206304" y="1604436"/>
                      <a:pt x="189683" y="1586441"/>
                      <a:pt x="175016" y="1567498"/>
                    </a:cubicBezTo>
                    <a:cubicBezTo>
                      <a:pt x="160350" y="1548555"/>
                      <a:pt x="149595" y="1528666"/>
                      <a:pt x="138840" y="1508776"/>
                    </a:cubicBezTo>
                    <a:cubicBezTo>
                      <a:pt x="129062" y="1488887"/>
                      <a:pt x="120263" y="1468050"/>
                      <a:pt x="112441" y="1448160"/>
                    </a:cubicBezTo>
                    <a:cubicBezTo>
                      <a:pt x="97774" y="1407434"/>
                      <a:pt x="86041" y="1366707"/>
                      <a:pt x="76264" y="1326927"/>
                    </a:cubicBezTo>
                    <a:cubicBezTo>
                      <a:pt x="66487" y="1287148"/>
                      <a:pt x="58665" y="1248316"/>
                      <a:pt x="51821" y="1209484"/>
                    </a:cubicBezTo>
                    <a:cubicBezTo>
                      <a:pt x="38132" y="1132766"/>
                      <a:pt x="29332" y="1060784"/>
                      <a:pt x="22488" y="993538"/>
                    </a:cubicBezTo>
                    <a:cubicBezTo>
                      <a:pt x="8800" y="859046"/>
                      <a:pt x="3911" y="747285"/>
                      <a:pt x="1956" y="668673"/>
                    </a:cubicBezTo>
                    <a:cubicBezTo>
                      <a:pt x="978" y="629840"/>
                      <a:pt x="0" y="598585"/>
                      <a:pt x="0" y="577748"/>
                    </a:cubicBezTo>
                    <a:cubicBezTo>
                      <a:pt x="0" y="556912"/>
                      <a:pt x="0" y="545546"/>
                      <a:pt x="0" y="545546"/>
                    </a:cubicBezTo>
                    <a:lnTo>
                      <a:pt x="16622" y="545546"/>
                    </a:lnTo>
                    <a:cubicBezTo>
                      <a:pt x="16622" y="545546"/>
                      <a:pt x="16622" y="590061"/>
                      <a:pt x="18577" y="668673"/>
                    </a:cubicBezTo>
                    <a:cubicBezTo>
                      <a:pt x="21510" y="747285"/>
                      <a:pt x="25421" y="859046"/>
                      <a:pt x="39110" y="992591"/>
                    </a:cubicBezTo>
                    <a:cubicBezTo>
                      <a:pt x="45954" y="1059837"/>
                      <a:pt x="54754" y="1131819"/>
                      <a:pt x="68442" y="1207589"/>
                    </a:cubicBezTo>
                    <a:cubicBezTo>
                      <a:pt x="75286" y="1245474"/>
                      <a:pt x="83108" y="1284306"/>
                      <a:pt x="92886" y="1324086"/>
                    </a:cubicBezTo>
                    <a:cubicBezTo>
                      <a:pt x="102663" y="1363865"/>
                      <a:pt x="113418" y="1403645"/>
                      <a:pt x="129062" y="1443424"/>
                    </a:cubicBezTo>
                    <a:cubicBezTo>
                      <a:pt x="136884" y="1463314"/>
                      <a:pt x="144706" y="1483203"/>
                      <a:pt x="154484" y="1502146"/>
                    </a:cubicBezTo>
                    <a:cubicBezTo>
                      <a:pt x="164261" y="1521089"/>
                      <a:pt x="175016" y="1540978"/>
                      <a:pt x="188705" y="1558974"/>
                    </a:cubicBezTo>
                    <a:cubicBezTo>
                      <a:pt x="202393" y="1576970"/>
                      <a:pt x="218037" y="1594018"/>
                      <a:pt x="238570" y="1606330"/>
                    </a:cubicBezTo>
                    <a:cubicBezTo>
                      <a:pt x="243458" y="1609172"/>
                      <a:pt x="248347" y="1612013"/>
                      <a:pt x="254214" y="1614854"/>
                    </a:cubicBezTo>
                    <a:cubicBezTo>
                      <a:pt x="259102" y="1617696"/>
                      <a:pt x="264969" y="1619590"/>
                      <a:pt x="270835" y="1621485"/>
                    </a:cubicBezTo>
                    <a:cubicBezTo>
                      <a:pt x="282568" y="1624326"/>
                      <a:pt x="294301" y="1626220"/>
                      <a:pt x="307012" y="1625273"/>
                    </a:cubicBezTo>
                    <a:lnTo>
                      <a:pt x="311901" y="1625273"/>
                    </a:lnTo>
                    <a:lnTo>
                      <a:pt x="316789" y="1624326"/>
                    </a:lnTo>
                    <a:cubicBezTo>
                      <a:pt x="319723" y="1624326"/>
                      <a:pt x="322656" y="1623379"/>
                      <a:pt x="325589" y="1622431"/>
                    </a:cubicBezTo>
                    <a:cubicBezTo>
                      <a:pt x="331455" y="1620537"/>
                      <a:pt x="337322" y="1619590"/>
                      <a:pt x="343188" y="1616749"/>
                    </a:cubicBezTo>
                    <a:cubicBezTo>
                      <a:pt x="354921" y="1612960"/>
                      <a:pt x="364699" y="1606330"/>
                      <a:pt x="374476" y="1598753"/>
                    </a:cubicBezTo>
                    <a:cubicBezTo>
                      <a:pt x="393054" y="1584546"/>
                      <a:pt x="408697" y="1566551"/>
                      <a:pt x="422386" y="1547608"/>
                    </a:cubicBezTo>
                    <a:cubicBezTo>
                      <a:pt x="448785" y="1509724"/>
                      <a:pt x="466384" y="1467102"/>
                      <a:pt x="482028" y="1425428"/>
                    </a:cubicBezTo>
                    <a:cubicBezTo>
                      <a:pt x="496694" y="1382808"/>
                      <a:pt x="508427" y="1339240"/>
                      <a:pt x="518205" y="1295672"/>
                    </a:cubicBezTo>
                    <a:cubicBezTo>
                      <a:pt x="527982" y="1252104"/>
                      <a:pt x="535804" y="1208536"/>
                      <a:pt x="542648" y="1164968"/>
                    </a:cubicBezTo>
                    <a:cubicBezTo>
                      <a:pt x="556337" y="1077832"/>
                      <a:pt x="564159" y="991644"/>
                      <a:pt x="569048" y="907349"/>
                    </a:cubicBezTo>
                    <a:cubicBezTo>
                      <a:pt x="579803" y="739707"/>
                      <a:pt x="578825" y="583431"/>
                      <a:pt x="572959" y="448939"/>
                    </a:cubicBezTo>
                    <a:cubicBezTo>
                      <a:pt x="567092" y="314447"/>
                      <a:pt x="557315" y="203632"/>
                      <a:pt x="548515" y="125968"/>
                    </a:cubicBezTo>
                    <a:cubicBezTo>
                      <a:pt x="544604" y="87136"/>
                      <a:pt x="539715" y="56828"/>
                      <a:pt x="537760" y="35991"/>
                    </a:cubicBezTo>
                    <a:cubicBezTo>
                      <a:pt x="534827" y="15154"/>
                      <a:pt x="533849" y="3789"/>
                      <a:pt x="533849" y="3789"/>
                    </a:cubicBezTo>
                    <a:lnTo>
                      <a:pt x="548515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92" name="Graphic 25">
                <a:extLst>
                  <a:ext uri="{FF2B5EF4-FFF2-40B4-BE49-F238E27FC236}">
                    <a16:creationId xmlns:a16="http://schemas.microsoft.com/office/drawing/2014/main" id="{17235371-8FE7-AFED-5C63-5E4BF94F46D0}"/>
                  </a:ext>
                </a:extLst>
              </p:cNvPr>
              <p:cNvGrpSpPr/>
              <p:nvPr/>
            </p:nvGrpSpPr>
            <p:grpSpPr>
              <a:xfrm>
                <a:off x="2374195" y="1147764"/>
                <a:ext cx="143578" cy="515234"/>
                <a:chOff x="2374195" y="1147764"/>
                <a:chExt cx="143578" cy="515234"/>
              </a:xfrm>
            </p:grpSpPr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5369AA1E-CBAE-9335-42D9-04E7D27E3A89}"/>
                    </a:ext>
                  </a:extLst>
                </p:cNvPr>
                <p:cNvSpPr/>
                <p:nvPr/>
              </p:nvSpPr>
              <p:spPr>
                <a:xfrm>
                  <a:off x="2433593" y="1147764"/>
                  <a:ext cx="72447" cy="28349"/>
                </a:xfrm>
                <a:custGeom>
                  <a:avLst/>
                  <a:gdLst>
                    <a:gd name="connsiteX0" fmla="*/ 33243 w 72447"/>
                    <a:gd name="connsiteY0" fmla="*/ 27463 h 28349"/>
                    <a:gd name="connsiteX1" fmla="*/ 71376 w 72447"/>
                    <a:gd name="connsiteY1" fmla="*/ 16098 h 28349"/>
                    <a:gd name="connsiteX2" fmla="*/ 69420 w 72447"/>
                    <a:gd name="connsiteY2" fmla="*/ 10415 h 28349"/>
                    <a:gd name="connsiteX3" fmla="*/ 0 w 72447"/>
                    <a:gd name="connsiteY3" fmla="*/ 17045 h 28349"/>
                    <a:gd name="connsiteX4" fmla="*/ 0 w 72447"/>
                    <a:gd name="connsiteY4" fmla="*/ 18939 h 28349"/>
                    <a:gd name="connsiteX5" fmla="*/ 2933 w 72447"/>
                    <a:gd name="connsiteY5" fmla="*/ 22727 h 28349"/>
                    <a:gd name="connsiteX6" fmla="*/ 33243 w 72447"/>
                    <a:gd name="connsiteY6" fmla="*/ 27463 h 28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28349">
                      <a:moveTo>
                        <a:pt x="33243" y="27463"/>
                      </a:moveTo>
                      <a:cubicBezTo>
                        <a:pt x="45954" y="25569"/>
                        <a:pt x="60620" y="21780"/>
                        <a:pt x="71376" y="16098"/>
                      </a:cubicBezTo>
                      <a:cubicBezTo>
                        <a:pt x="74309" y="14203"/>
                        <a:pt x="70398" y="11362"/>
                        <a:pt x="69420" y="10415"/>
                      </a:cubicBezTo>
                      <a:cubicBezTo>
                        <a:pt x="50843" y="-5686"/>
                        <a:pt x="10755" y="-2845"/>
                        <a:pt x="0" y="17045"/>
                      </a:cubicBezTo>
                      <a:cubicBezTo>
                        <a:pt x="0" y="17992"/>
                        <a:pt x="0" y="17992"/>
                        <a:pt x="0" y="18939"/>
                      </a:cubicBezTo>
                      <a:cubicBezTo>
                        <a:pt x="0" y="20833"/>
                        <a:pt x="978" y="21780"/>
                        <a:pt x="2933" y="22727"/>
                      </a:cubicBezTo>
                      <a:cubicBezTo>
                        <a:pt x="11733" y="28410"/>
                        <a:pt x="21511" y="29357"/>
                        <a:pt x="33243" y="2746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339A7E59-9698-3840-6EC4-87D9BDF04AD2}"/>
                    </a:ext>
                  </a:extLst>
                </p:cNvPr>
                <p:cNvSpPr/>
                <p:nvPr/>
              </p:nvSpPr>
              <p:spPr>
                <a:xfrm>
                  <a:off x="2448105" y="1248156"/>
                  <a:ext cx="50019" cy="50197"/>
                </a:xfrm>
                <a:custGeom>
                  <a:avLst/>
                  <a:gdLst>
                    <a:gd name="connsiteX0" fmla="*/ 29487 w 50019"/>
                    <a:gd name="connsiteY0" fmla="*/ 37885 h 50197"/>
                    <a:gd name="connsiteX1" fmla="*/ 50019 w 50019"/>
                    <a:gd name="connsiteY1" fmla="*/ 0 h 50197"/>
                    <a:gd name="connsiteX2" fmla="*/ 154 w 50019"/>
                    <a:gd name="connsiteY2" fmla="*/ 49251 h 50197"/>
                    <a:gd name="connsiteX3" fmla="*/ 1132 w 50019"/>
                    <a:gd name="connsiteY3" fmla="*/ 50198 h 50197"/>
                    <a:gd name="connsiteX4" fmla="*/ 29487 w 50019"/>
                    <a:gd name="connsiteY4" fmla="*/ 37885 h 5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50197">
                      <a:moveTo>
                        <a:pt x="29487" y="37885"/>
                      </a:moveTo>
                      <a:cubicBezTo>
                        <a:pt x="42197" y="26519"/>
                        <a:pt x="49042" y="13260"/>
                        <a:pt x="50019" y="0"/>
                      </a:cubicBezTo>
                      <a:cubicBezTo>
                        <a:pt x="14821" y="0"/>
                        <a:pt x="-1801" y="25573"/>
                        <a:pt x="154" y="49251"/>
                      </a:cubicBezTo>
                      <a:cubicBezTo>
                        <a:pt x="154" y="49251"/>
                        <a:pt x="1132" y="50198"/>
                        <a:pt x="1132" y="50198"/>
                      </a:cubicBezTo>
                      <a:cubicBezTo>
                        <a:pt x="12865" y="47356"/>
                        <a:pt x="22642" y="43568"/>
                        <a:pt x="29487" y="378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948A43D0-E214-CF17-05EE-60457A78F15E}"/>
                    </a:ext>
                  </a:extLst>
                </p:cNvPr>
                <p:cNvSpPr/>
                <p:nvPr/>
              </p:nvSpPr>
              <p:spPr>
                <a:xfrm>
                  <a:off x="2374195" y="1188649"/>
                  <a:ext cx="60323" cy="50516"/>
                </a:xfrm>
                <a:custGeom>
                  <a:avLst/>
                  <a:gdLst>
                    <a:gd name="connsiteX0" fmla="*/ 57443 w 60323"/>
                    <a:gd name="connsiteY0" fmla="*/ 36775 h 50516"/>
                    <a:gd name="connsiteX1" fmla="*/ 49621 w 60323"/>
                    <a:gd name="connsiteY1" fmla="*/ 27304 h 50516"/>
                    <a:gd name="connsiteX2" fmla="*/ 33977 w 60323"/>
                    <a:gd name="connsiteY2" fmla="*/ 10256 h 50516"/>
                    <a:gd name="connsiteX3" fmla="*/ 733 w 60323"/>
                    <a:gd name="connsiteY3" fmla="*/ 2679 h 50516"/>
                    <a:gd name="connsiteX4" fmla="*/ 733 w 60323"/>
                    <a:gd name="connsiteY4" fmla="*/ 6467 h 50516"/>
                    <a:gd name="connsiteX5" fmla="*/ 49621 w 60323"/>
                    <a:gd name="connsiteY5" fmla="*/ 50035 h 50516"/>
                    <a:gd name="connsiteX6" fmla="*/ 57443 w 60323"/>
                    <a:gd name="connsiteY6" fmla="*/ 36775 h 50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323" h="50516">
                      <a:moveTo>
                        <a:pt x="57443" y="36775"/>
                      </a:moveTo>
                      <a:cubicBezTo>
                        <a:pt x="55487" y="33934"/>
                        <a:pt x="52554" y="30146"/>
                        <a:pt x="49621" y="27304"/>
                      </a:cubicBezTo>
                      <a:cubicBezTo>
                        <a:pt x="45710" y="20674"/>
                        <a:pt x="39843" y="14991"/>
                        <a:pt x="33977" y="10256"/>
                      </a:cubicBezTo>
                      <a:cubicBezTo>
                        <a:pt x="28110" y="5520"/>
                        <a:pt x="8555" y="-4898"/>
                        <a:pt x="733" y="2679"/>
                      </a:cubicBezTo>
                      <a:cubicBezTo>
                        <a:pt x="-244" y="3626"/>
                        <a:pt x="-244" y="5520"/>
                        <a:pt x="733" y="6467"/>
                      </a:cubicBezTo>
                      <a:cubicBezTo>
                        <a:pt x="9533" y="21621"/>
                        <a:pt x="20288" y="45300"/>
                        <a:pt x="49621" y="50035"/>
                      </a:cubicBezTo>
                      <a:cubicBezTo>
                        <a:pt x="63309" y="52877"/>
                        <a:pt x="61353" y="42458"/>
                        <a:pt x="57443" y="3677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83DD3A54-5464-4B2D-ECD3-522E61B0A92B}"/>
                    </a:ext>
                  </a:extLst>
                </p:cNvPr>
                <p:cNvSpPr/>
                <p:nvPr/>
              </p:nvSpPr>
              <p:spPr>
                <a:xfrm>
                  <a:off x="2382840" y="1342869"/>
                  <a:ext cx="52708" cy="47356"/>
                </a:xfrm>
                <a:custGeom>
                  <a:avLst/>
                  <a:gdLst>
                    <a:gd name="connsiteX0" fmla="*/ 24354 w 52708"/>
                    <a:gd name="connsiteY0" fmla="*/ 40727 h 47356"/>
                    <a:gd name="connsiteX1" fmla="*/ 52708 w 52708"/>
                    <a:gd name="connsiteY1" fmla="*/ 47356 h 47356"/>
                    <a:gd name="connsiteX2" fmla="*/ 1865 w 52708"/>
                    <a:gd name="connsiteY2" fmla="*/ 0 h 47356"/>
                    <a:gd name="connsiteX3" fmla="*/ 1865 w 52708"/>
                    <a:gd name="connsiteY3" fmla="*/ 0 h 47356"/>
                    <a:gd name="connsiteX4" fmla="*/ 15554 w 52708"/>
                    <a:gd name="connsiteY4" fmla="*/ 32202 h 47356"/>
                    <a:gd name="connsiteX5" fmla="*/ 24354 w 52708"/>
                    <a:gd name="connsiteY5" fmla="*/ 40727 h 47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708" h="47356">
                      <a:moveTo>
                        <a:pt x="24354" y="40727"/>
                      </a:moveTo>
                      <a:cubicBezTo>
                        <a:pt x="33153" y="43568"/>
                        <a:pt x="42931" y="45462"/>
                        <a:pt x="52708" y="47356"/>
                      </a:cubicBezTo>
                      <a:cubicBezTo>
                        <a:pt x="47819" y="26519"/>
                        <a:pt x="30220" y="9471"/>
                        <a:pt x="1865" y="0"/>
                      </a:cubicBezTo>
                      <a:cubicBezTo>
                        <a:pt x="1865" y="0"/>
                        <a:pt x="1865" y="0"/>
                        <a:pt x="1865" y="0"/>
                      </a:cubicBezTo>
                      <a:cubicBezTo>
                        <a:pt x="-4979" y="9471"/>
                        <a:pt x="8710" y="23678"/>
                        <a:pt x="15554" y="32202"/>
                      </a:cubicBezTo>
                      <a:cubicBezTo>
                        <a:pt x="16532" y="35044"/>
                        <a:pt x="20443" y="37885"/>
                        <a:pt x="24354" y="4072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F6B333ED-57CF-BAB9-9B88-CC17F2F782E6}"/>
                    </a:ext>
                  </a:extLst>
                </p:cNvPr>
                <p:cNvSpPr/>
                <p:nvPr/>
              </p:nvSpPr>
              <p:spPr>
                <a:xfrm>
                  <a:off x="2446303" y="1419229"/>
                  <a:ext cx="71469" cy="29007"/>
                </a:xfrm>
                <a:custGeom>
                  <a:avLst/>
                  <a:gdLst>
                    <a:gd name="connsiteX0" fmla="*/ 33243 w 71469"/>
                    <a:gd name="connsiteY0" fmla="*/ 27824 h 29007"/>
                    <a:gd name="connsiteX1" fmla="*/ 70398 w 71469"/>
                    <a:gd name="connsiteY1" fmla="*/ 14564 h 29007"/>
                    <a:gd name="connsiteX2" fmla="*/ 68442 w 71469"/>
                    <a:gd name="connsiteY2" fmla="*/ 8881 h 29007"/>
                    <a:gd name="connsiteX3" fmla="*/ 0 w 71469"/>
                    <a:gd name="connsiteY3" fmla="*/ 19300 h 29007"/>
                    <a:gd name="connsiteX4" fmla="*/ 0 w 71469"/>
                    <a:gd name="connsiteY4" fmla="*/ 21194 h 29007"/>
                    <a:gd name="connsiteX5" fmla="*/ 2933 w 71469"/>
                    <a:gd name="connsiteY5" fmla="*/ 24982 h 29007"/>
                    <a:gd name="connsiteX6" fmla="*/ 33243 w 71469"/>
                    <a:gd name="connsiteY6" fmla="*/ 27824 h 29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469" h="29007">
                      <a:moveTo>
                        <a:pt x="33243" y="27824"/>
                      </a:moveTo>
                      <a:cubicBezTo>
                        <a:pt x="45954" y="24982"/>
                        <a:pt x="60620" y="21194"/>
                        <a:pt x="70398" y="14564"/>
                      </a:cubicBezTo>
                      <a:cubicBezTo>
                        <a:pt x="73331" y="12670"/>
                        <a:pt x="69420" y="9828"/>
                        <a:pt x="68442" y="8881"/>
                      </a:cubicBezTo>
                      <a:cubicBezTo>
                        <a:pt x="48887" y="-6273"/>
                        <a:pt x="8800" y="-1537"/>
                        <a:pt x="0" y="19300"/>
                      </a:cubicBezTo>
                      <a:cubicBezTo>
                        <a:pt x="0" y="20247"/>
                        <a:pt x="0" y="20247"/>
                        <a:pt x="0" y="21194"/>
                      </a:cubicBezTo>
                      <a:cubicBezTo>
                        <a:pt x="0" y="23088"/>
                        <a:pt x="978" y="24036"/>
                        <a:pt x="2933" y="24982"/>
                      </a:cubicBezTo>
                      <a:cubicBezTo>
                        <a:pt x="11733" y="29718"/>
                        <a:pt x="21510" y="29718"/>
                        <a:pt x="33243" y="2782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16F90696-0C30-8112-310A-63D6D877821B}"/>
                    </a:ext>
                  </a:extLst>
                </p:cNvPr>
                <p:cNvSpPr/>
                <p:nvPr/>
              </p:nvSpPr>
              <p:spPr>
                <a:xfrm>
                  <a:off x="2468205" y="1517140"/>
                  <a:ext cx="47518" cy="53038"/>
                </a:xfrm>
                <a:custGeom>
                  <a:avLst/>
                  <a:gdLst>
                    <a:gd name="connsiteX0" fmla="*/ 28941 w 47518"/>
                    <a:gd name="connsiteY0" fmla="*/ 38832 h 53038"/>
                    <a:gd name="connsiteX1" fmla="*/ 47518 w 47518"/>
                    <a:gd name="connsiteY1" fmla="*/ 0 h 53038"/>
                    <a:gd name="connsiteX2" fmla="*/ 587 w 47518"/>
                    <a:gd name="connsiteY2" fmla="*/ 52092 h 53038"/>
                    <a:gd name="connsiteX3" fmla="*/ 1564 w 47518"/>
                    <a:gd name="connsiteY3" fmla="*/ 53039 h 53038"/>
                    <a:gd name="connsiteX4" fmla="*/ 28941 w 47518"/>
                    <a:gd name="connsiteY4" fmla="*/ 38832 h 53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518" h="53038">
                      <a:moveTo>
                        <a:pt x="28941" y="38832"/>
                      </a:moveTo>
                      <a:cubicBezTo>
                        <a:pt x="40674" y="27467"/>
                        <a:pt x="46541" y="13260"/>
                        <a:pt x="47518" y="0"/>
                      </a:cubicBezTo>
                      <a:cubicBezTo>
                        <a:pt x="12320" y="1894"/>
                        <a:pt x="-3324" y="28414"/>
                        <a:pt x="587" y="52092"/>
                      </a:cubicBezTo>
                      <a:cubicBezTo>
                        <a:pt x="587" y="52092"/>
                        <a:pt x="1564" y="53039"/>
                        <a:pt x="1564" y="53039"/>
                      </a:cubicBezTo>
                      <a:cubicBezTo>
                        <a:pt x="12320" y="50198"/>
                        <a:pt x="22097" y="45462"/>
                        <a:pt x="28941" y="3883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DB44767C-FFC5-06BE-4E1C-B9C1E220BFAF}"/>
                    </a:ext>
                  </a:extLst>
                </p:cNvPr>
                <p:cNvSpPr/>
                <p:nvPr/>
              </p:nvSpPr>
              <p:spPr>
                <a:xfrm>
                  <a:off x="2386905" y="1463512"/>
                  <a:ext cx="63299" cy="49138"/>
                </a:xfrm>
                <a:custGeom>
                  <a:avLst/>
                  <a:gdLst>
                    <a:gd name="connsiteX0" fmla="*/ 59398 w 63299"/>
                    <a:gd name="connsiteY0" fmla="*/ 34685 h 49138"/>
                    <a:gd name="connsiteX1" fmla="*/ 51576 w 63299"/>
                    <a:gd name="connsiteY1" fmla="*/ 25214 h 49138"/>
                    <a:gd name="connsiteX2" fmla="*/ 34954 w 63299"/>
                    <a:gd name="connsiteY2" fmla="*/ 9113 h 49138"/>
                    <a:gd name="connsiteX3" fmla="*/ 733 w 63299"/>
                    <a:gd name="connsiteY3" fmla="*/ 3430 h 49138"/>
                    <a:gd name="connsiteX4" fmla="*/ 733 w 63299"/>
                    <a:gd name="connsiteY4" fmla="*/ 8166 h 49138"/>
                    <a:gd name="connsiteX5" fmla="*/ 51576 w 63299"/>
                    <a:gd name="connsiteY5" fmla="*/ 48892 h 49138"/>
                    <a:gd name="connsiteX6" fmla="*/ 59398 w 63299"/>
                    <a:gd name="connsiteY6" fmla="*/ 34685 h 49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299" h="49138">
                      <a:moveTo>
                        <a:pt x="59398" y="34685"/>
                      </a:moveTo>
                      <a:cubicBezTo>
                        <a:pt x="57443" y="31844"/>
                        <a:pt x="54509" y="29002"/>
                        <a:pt x="51576" y="25214"/>
                      </a:cubicBezTo>
                      <a:cubicBezTo>
                        <a:pt x="47665" y="18584"/>
                        <a:pt x="40821" y="12901"/>
                        <a:pt x="34954" y="9113"/>
                      </a:cubicBezTo>
                      <a:cubicBezTo>
                        <a:pt x="28110" y="4377"/>
                        <a:pt x="8555" y="-5094"/>
                        <a:pt x="733" y="3430"/>
                      </a:cubicBezTo>
                      <a:cubicBezTo>
                        <a:pt x="-244" y="4377"/>
                        <a:pt x="-244" y="6271"/>
                        <a:pt x="733" y="8166"/>
                      </a:cubicBezTo>
                      <a:cubicBezTo>
                        <a:pt x="10511" y="22372"/>
                        <a:pt x="22244" y="46051"/>
                        <a:pt x="51576" y="48892"/>
                      </a:cubicBezTo>
                      <a:cubicBezTo>
                        <a:pt x="67220" y="50787"/>
                        <a:pt x="64287" y="41315"/>
                        <a:pt x="59398" y="346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32D19219-85D2-A8F3-7654-BFABFBCE41B7}"/>
                    </a:ext>
                  </a:extLst>
                </p:cNvPr>
                <p:cNvSpPr/>
                <p:nvPr/>
              </p:nvSpPr>
              <p:spPr>
                <a:xfrm>
                  <a:off x="2404861" y="1618483"/>
                  <a:ext cx="56108" cy="44515"/>
                </a:xfrm>
                <a:custGeom>
                  <a:avLst/>
                  <a:gdLst>
                    <a:gd name="connsiteX0" fmla="*/ 27754 w 56108"/>
                    <a:gd name="connsiteY0" fmla="*/ 39779 h 44515"/>
                    <a:gd name="connsiteX1" fmla="*/ 56109 w 56108"/>
                    <a:gd name="connsiteY1" fmla="*/ 44515 h 44515"/>
                    <a:gd name="connsiteX2" fmla="*/ 1355 w 56108"/>
                    <a:gd name="connsiteY2" fmla="*/ 0 h 44515"/>
                    <a:gd name="connsiteX3" fmla="*/ 1355 w 56108"/>
                    <a:gd name="connsiteY3" fmla="*/ 0 h 44515"/>
                    <a:gd name="connsiteX4" fmla="*/ 16999 w 56108"/>
                    <a:gd name="connsiteY4" fmla="*/ 31255 h 44515"/>
                    <a:gd name="connsiteX5" fmla="*/ 27754 w 56108"/>
                    <a:gd name="connsiteY5" fmla="*/ 39779 h 44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08" h="44515">
                      <a:moveTo>
                        <a:pt x="27754" y="39779"/>
                      </a:moveTo>
                      <a:cubicBezTo>
                        <a:pt x="37532" y="41674"/>
                        <a:pt x="46331" y="43568"/>
                        <a:pt x="56109" y="44515"/>
                      </a:cubicBezTo>
                      <a:cubicBezTo>
                        <a:pt x="50242" y="23678"/>
                        <a:pt x="30687" y="7577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0418"/>
                        <a:pt x="10155" y="23678"/>
                        <a:pt x="16999" y="31255"/>
                      </a:cubicBezTo>
                      <a:cubicBezTo>
                        <a:pt x="19932" y="34097"/>
                        <a:pt x="22865" y="36938"/>
                        <a:pt x="27754" y="3977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01" name="Graphic 25">
                <a:extLst>
                  <a:ext uri="{FF2B5EF4-FFF2-40B4-BE49-F238E27FC236}">
                    <a16:creationId xmlns:a16="http://schemas.microsoft.com/office/drawing/2014/main" id="{7A9D0BAC-629A-DCE8-A884-66E750E43B7F}"/>
                  </a:ext>
                </a:extLst>
              </p:cNvPr>
              <p:cNvGrpSpPr/>
              <p:nvPr/>
            </p:nvGrpSpPr>
            <p:grpSpPr>
              <a:xfrm>
                <a:off x="2441659" y="1802453"/>
                <a:ext cx="343921" cy="436567"/>
                <a:chOff x="2441659" y="1802453"/>
                <a:chExt cx="343921" cy="436567"/>
              </a:xfrm>
            </p:grpSpPr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9B1F7C12-135F-3CB6-8741-D86B82CF37D9}"/>
                    </a:ext>
                  </a:extLst>
                </p:cNvPr>
                <p:cNvSpPr/>
                <p:nvPr/>
              </p:nvSpPr>
              <p:spPr>
                <a:xfrm>
                  <a:off x="2495191" y="1802453"/>
                  <a:ext cx="70064" cy="30786"/>
                </a:xfrm>
                <a:custGeom>
                  <a:avLst/>
                  <a:gdLst>
                    <a:gd name="connsiteX0" fmla="*/ 34221 w 70064"/>
                    <a:gd name="connsiteY0" fmla="*/ 27240 h 30786"/>
                    <a:gd name="connsiteX1" fmla="*/ 69420 w 70064"/>
                    <a:gd name="connsiteY1" fmla="*/ 10191 h 30786"/>
                    <a:gd name="connsiteX2" fmla="*/ 66487 w 70064"/>
                    <a:gd name="connsiteY2" fmla="*/ 5456 h 30786"/>
                    <a:gd name="connsiteX3" fmla="*/ 0 w 70064"/>
                    <a:gd name="connsiteY3" fmla="*/ 24398 h 30786"/>
                    <a:gd name="connsiteX4" fmla="*/ 978 w 70064"/>
                    <a:gd name="connsiteY4" fmla="*/ 26293 h 30786"/>
                    <a:gd name="connsiteX5" fmla="*/ 3911 w 70064"/>
                    <a:gd name="connsiteY5" fmla="*/ 29134 h 30786"/>
                    <a:gd name="connsiteX6" fmla="*/ 34221 w 70064"/>
                    <a:gd name="connsiteY6" fmla="*/ 27240 h 30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064" h="30786">
                      <a:moveTo>
                        <a:pt x="34221" y="27240"/>
                      </a:moveTo>
                      <a:cubicBezTo>
                        <a:pt x="45954" y="23451"/>
                        <a:pt x="60620" y="16821"/>
                        <a:pt x="69420" y="10191"/>
                      </a:cubicBezTo>
                      <a:cubicBezTo>
                        <a:pt x="71375" y="8297"/>
                        <a:pt x="68442" y="6403"/>
                        <a:pt x="66487" y="5456"/>
                      </a:cubicBezTo>
                      <a:cubicBezTo>
                        <a:pt x="45954" y="-6857"/>
                        <a:pt x="5866" y="2615"/>
                        <a:pt x="0" y="24398"/>
                      </a:cubicBezTo>
                      <a:cubicBezTo>
                        <a:pt x="0" y="25345"/>
                        <a:pt x="0" y="25345"/>
                        <a:pt x="978" y="26293"/>
                      </a:cubicBezTo>
                      <a:cubicBezTo>
                        <a:pt x="978" y="27240"/>
                        <a:pt x="2933" y="29134"/>
                        <a:pt x="3911" y="29134"/>
                      </a:cubicBezTo>
                      <a:cubicBezTo>
                        <a:pt x="13688" y="31975"/>
                        <a:pt x="23466" y="31028"/>
                        <a:pt x="34221" y="2724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8D4D1DE1-E6BA-90D8-F2B2-E656A1797701}"/>
                    </a:ext>
                  </a:extLst>
                </p:cNvPr>
                <p:cNvSpPr/>
                <p:nvPr/>
              </p:nvSpPr>
              <p:spPr>
                <a:xfrm>
                  <a:off x="2535785" y="1894098"/>
                  <a:ext cx="39758" cy="58721"/>
                </a:xfrm>
                <a:custGeom>
                  <a:avLst/>
                  <a:gdLst>
                    <a:gd name="connsiteX0" fmla="*/ 27848 w 39758"/>
                    <a:gd name="connsiteY0" fmla="*/ 39780 h 58721"/>
                    <a:gd name="connsiteX1" fmla="*/ 39581 w 39758"/>
                    <a:gd name="connsiteY1" fmla="*/ 0 h 58721"/>
                    <a:gd name="connsiteX2" fmla="*/ 2426 w 39758"/>
                    <a:gd name="connsiteY2" fmla="*/ 57775 h 58721"/>
                    <a:gd name="connsiteX3" fmla="*/ 4382 w 39758"/>
                    <a:gd name="connsiteY3" fmla="*/ 58722 h 58721"/>
                    <a:gd name="connsiteX4" fmla="*/ 27848 w 39758"/>
                    <a:gd name="connsiteY4" fmla="*/ 39780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758" h="58721">
                      <a:moveTo>
                        <a:pt x="27848" y="39780"/>
                      </a:moveTo>
                      <a:cubicBezTo>
                        <a:pt x="37625" y="26519"/>
                        <a:pt x="40558" y="12313"/>
                        <a:pt x="39581" y="0"/>
                      </a:cubicBezTo>
                      <a:cubicBezTo>
                        <a:pt x="5359" y="7577"/>
                        <a:pt x="-5396" y="35991"/>
                        <a:pt x="2426" y="57775"/>
                      </a:cubicBezTo>
                      <a:cubicBezTo>
                        <a:pt x="2426" y="57775"/>
                        <a:pt x="3404" y="57775"/>
                        <a:pt x="4382" y="58722"/>
                      </a:cubicBezTo>
                      <a:cubicBezTo>
                        <a:pt x="13181" y="53039"/>
                        <a:pt x="22959" y="47356"/>
                        <a:pt x="27848" y="3978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4A9FFB2F-D378-A6FA-8EC1-4B85893BE38E}"/>
                    </a:ext>
                  </a:extLst>
                </p:cNvPr>
                <p:cNvSpPr/>
                <p:nvPr/>
              </p:nvSpPr>
              <p:spPr>
                <a:xfrm>
                  <a:off x="2441659" y="1857322"/>
                  <a:ext cx="68079" cy="43435"/>
                </a:xfrm>
                <a:custGeom>
                  <a:avLst/>
                  <a:gdLst>
                    <a:gd name="connsiteX0" fmla="*/ 63309 w 68079"/>
                    <a:gd name="connsiteY0" fmla="*/ 28252 h 43435"/>
                    <a:gd name="connsiteX1" fmla="*/ 53532 w 68079"/>
                    <a:gd name="connsiteY1" fmla="*/ 20675 h 43435"/>
                    <a:gd name="connsiteX2" fmla="*/ 34954 w 68079"/>
                    <a:gd name="connsiteY2" fmla="*/ 6468 h 43435"/>
                    <a:gd name="connsiteX3" fmla="*/ 733 w 68079"/>
                    <a:gd name="connsiteY3" fmla="*/ 4574 h 43435"/>
                    <a:gd name="connsiteX4" fmla="*/ 733 w 68079"/>
                    <a:gd name="connsiteY4" fmla="*/ 9309 h 43435"/>
                    <a:gd name="connsiteX5" fmla="*/ 57442 w 68079"/>
                    <a:gd name="connsiteY5" fmla="*/ 43406 h 43435"/>
                    <a:gd name="connsiteX6" fmla="*/ 63309 w 68079"/>
                    <a:gd name="connsiteY6" fmla="*/ 28252 h 4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079" h="43435">
                      <a:moveTo>
                        <a:pt x="63309" y="28252"/>
                      </a:moveTo>
                      <a:cubicBezTo>
                        <a:pt x="60376" y="25410"/>
                        <a:pt x="57442" y="22569"/>
                        <a:pt x="53532" y="20675"/>
                      </a:cubicBezTo>
                      <a:cubicBezTo>
                        <a:pt x="48643" y="14992"/>
                        <a:pt x="40821" y="10256"/>
                        <a:pt x="34954" y="6468"/>
                      </a:cubicBezTo>
                      <a:cubicBezTo>
                        <a:pt x="28110" y="2679"/>
                        <a:pt x="7578" y="-4898"/>
                        <a:pt x="733" y="4574"/>
                      </a:cubicBezTo>
                      <a:cubicBezTo>
                        <a:pt x="-244" y="6468"/>
                        <a:pt x="-244" y="7415"/>
                        <a:pt x="733" y="9309"/>
                      </a:cubicBezTo>
                      <a:cubicBezTo>
                        <a:pt x="12466" y="22569"/>
                        <a:pt x="28110" y="44353"/>
                        <a:pt x="57442" y="43406"/>
                      </a:cubicBezTo>
                      <a:cubicBezTo>
                        <a:pt x="73086" y="42459"/>
                        <a:pt x="68198" y="32987"/>
                        <a:pt x="63309" y="2825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C9777A46-2637-1EFA-FC93-46A139A993E7}"/>
                    </a:ext>
                  </a:extLst>
                </p:cNvPr>
                <p:cNvSpPr/>
                <p:nvPr/>
              </p:nvSpPr>
              <p:spPr>
                <a:xfrm>
                  <a:off x="2488021" y="2012488"/>
                  <a:ext cx="64857" cy="35044"/>
                </a:xfrm>
                <a:custGeom>
                  <a:avLst/>
                  <a:gdLst>
                    <a:gd name="connsiteX0" fmla="*/ 35525 w 64857"/>
                    <a:gd name="connsiteY0" fmla="*/ 35044 h 35044"/>
                    <a:gd name="connsiteX1" fmla="*/ 64857 w 64857"/>
                    <a:gd name="connsiteY1" fmla="*/ 32203 h 35044"/>
                    <a:gd name="connsiteX2" fmla="*/ 326 w 64857"/>
                    <a:gd name="connsiteY2" fmla="*/ 0 h 35044"/>
                    <a:gd name="connsiteX3" fmla="*/ 326 w 64857"/>
                    <a:gd name="connsiteY3" fmla="*/ 0 h 35044"/>
                    <a:gd name="connsiteX4" fmla="*/ 23792 w 64857"/>
                    <a:gd name="connsiteY4" fmla="*/ 28414 h 35044"/>
                    <a:gd name="connsiteX5" fmla="*/ 35525 w 64857"/>
                    <a:gd name="connsiteY5" fmla="*/ 35044 h 35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857" h="35044">
                      <a:moveTo>
                        <a:pt x="35525" y="35044"/>
                      </a:moveTo>
                      <a:cubicBezTo>
                        <a:pt x="45302" y="35044"/>
                        <a:pt x="55080" y="34097"/>
                        <a:pt x="64857" y="32203"/>
                      </a:cubicBezTo>
                      <a:cubicBezTo>
                        <a:pt x="53124" y="13260"/>
                        <a:pt x="30636" y="2842"/>
                        <a:pt x="326" y="0"/>
                      </a:cubicBezTo>
                      <a:cubicBezTo>
                        <a:pt x="326" y="0"/>
                        <a:pt x="326" y="0"/>
                        <a:pt x="326" y="0"/>
                      </a:cubicBezTo>
                      <a:cubicBezTo>
                        <a:pt x="-2607" y="11366"/>
                        <a:pt x="14992" y="22732"/>
                        <a:pt x="23792" y="28414"/>
                      </a:cubicBezTo>
                      <a:cubicBezTo>
                        <a:pt x="26725" y="31255"/>
                        <a:pt x="30636" y="33150"/>
                        <a:pt x="35525" y="3504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24DC2E5D-BB4A-7812-A087-3B7E6028AEC6}"/>
                    </a:ext>
                  </a:extLst>
                </p:cNvPr>
                <p:cNvSpPr/>
                <p:nvPr/>
              </p:nvSpPr>
              <p:spPr>
                <a:xfrm>
                  <a:off x="2582210" y="2048921"/>
                  <a:ext cx="63033" cy="40706"/>
                </a:xfrm>
                <a:custGeom>
                  <a:avLst/>
                  <a:gdLst>
                    <a:gd name="connsiteX0" fmla="*/ 34221 w 63033"/>
                    <a:gd name="connsiteY0" fmla="*/ 30814 h 40706"/>
                    <a:gd name="connsiteX1" fmla="*/ 62576 w 63033"/>
                    <a:gd name="connsiteY1" fmla="*/ 4294 h 40706"/>
                    <a:gd name="connsiteX2" fmla="*/ 58665 w 63033"/>
                    <a:gd name="connsiteY2" fmla="*/ 506 h 40706"/>
                    <a:gd name="connsiteX3" fmla="*/ 0 w 63033"/>
                    <a:gd name="connsiteY3" fmla="*/ 37444 h 40706"/>
                    <a:gd name="connsiteX4" fmla="*/ 978 w 63033"/>
                    <a:gd name="connsiteY4" fmla="*/ 38391 h 40706"/>
                    <a:gd name="connsiteX5" fmla="*/ 4889 w 63033"/>
                    <a:gd name="connsiteY5" fmla="*/ 40285 h 40706"/>
                    <a:gd name="connsiteX6" fmla="*/ 34221 w 63033"/>
                    <a:gd name="connsiteY6" fmla="*/ 30814 h 40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033" h="40706">
                      <a:moveTo>
                        <a:pt x="34221" y="30814"/>
                      </a:moveTo>
                      <a:cubicBezTo>
                        <a:pt x="43999" y="23237"/>
                        <a:pt x="55731" y="12818"/>
                        <a:pt x="62576" y="4294"/>
                      </a:cubicBezTo>
                      <a:cubicBezTo>
                        <a:pt x="64531" y="2400"/>
                        <a:pt x="59642" y="1453"/>
                        <a:pt x="58665" y="506"/>
                      </a:cubicBezTo>
                      <a:cubicBezTo>
                        <a:pt x="36177" y="-3283"/>
                        <a:pt x="0" y="14712"/>
                        <a:pt x="0" y="37444"/>
                      </a:cubicBezTo>
                      <a:cubicBezTo>
                        <a:pt x="0" y="38391"/>
                        <a:pt x="978" y="38391"/>
                        <a:pt x="978" y="38391"/>
                      </a:cubicBezTo>
                      <a:cubicBezTo>
                        <a:pt x="1956" y="39338"/>
                        <a:pt x="2933" y="40285"/>
                        <a:pt x="4889" y="40285"/>
                      </a:cubicBezTo>
                      <a:cubicBezTo>
                        <a:pt x="15644" y="42179"/>
                        <a:pt x="24444" y="37444"/>
                        <a:pt x="34221" y="3081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10836A80-F4A7-9B8A-507E-A55A11EAD4DB}"/>
                    </a:ext>
                  </a:extLst>
                </p:cNvPr>
                <p:cNvSpPr/>
                <p:nvPr/>
              </p:nvSpPr>
              <p:spPr>
                <a:xfrm>
                  <a:off x="2661407" y="2109096"/>
                  <a:ext cx="25421" cy="60616"/>
                </a:xfrm>
                <a:custGeom>
                  <a:avLst/>
                  <a:gdLst>
                    <a:gd name="connsiteX0" fmla="*/ 25421 w 25421"/>
                    <a:gd name="connsiteY0" fmla="*/ 30308 h 60616"/>
                    <a:gd name="connsiteX1" fmla="*/ 24444 w 25421"/>
                    <a:gd name="connsiteY1" fmla="*/ 20837 h 60616"/>
                    <a:gd name="connsiteX2" fmla="*/ 22488 w 25421"/>
                    <a:gd name="connsiteY2" fmla="*/ 12312 h 60616"/>
                    <a:gd name="connsiteX3" fmla="*/ 19555 w 25421"/>
                    <a:gd name="connsiteY3" fmla="*/ 5683 h 60616"/>
                    <a:gd name="connsiteX4" fmla="*/ 15644 w 25421"/>
                    <a:gd name="connsiteY4" fmla="*/ 0 h 60616"/>
                    <a:gd name="connsiteX5" fmla="*/ 2933 w 25421"/>
                    <a:gd name="connsiteY5" fmla="*/ 18942 h 60616"/>
                    <a:gd name="connsiteX6" fmla="*/ 0 w 25421"/>
                    <a:gd name="connsiteY6" fmla="*/ 36938 h 60616"/>
                    <a:gd name="connsiteX7" fmla="*/ 6844 w 25421"/>
                    <a:gd name="connsiteY7" fmla="*/ 52092 h 60616"/>
                    <a:gd name="connsiteX8" fmla="*/ 21510 w 25421"/>
                    <a:gd name="connsiteY8" fmla="*/ 60616 h 60616"/>
                    <a:gd name="connsiteX9" fmla="*/ 22488 w 25421"/>
                    <a:gd name="connsiteY9" fmla="*/ 59669 h 60616"/>
                    <a:gd name="connsiteX10" fmla="*/ 24444 w 25421"/>
                    <a:gd name="connsiteY10" fmla="*/ 44515 h 60616"/>
                    <a:gd name="connsiteX11" fmla="*/ 25421 w 25421"/>
                    <a:gd name="connsiteY11" fmla="*/ 30308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421" h="60616">
                      <a:moveTo>
                        <a:pt x="25421" y="30308"/>
                      </a:moveTo>
                      <a:cubicBezTo>
                        <a:pt x="25421" y="26519"/>
                        <a:pt x="24444" y="23678"/>
                        <a:pt x="24444" y="20837"/>
                      </a:cubicBezTo>
                      <a:cubicBezTo>
                        <a:pt x="23466" y="17996"/>
                        <a:pt x="23466" y="15154"/>
                        <a:pt x="22488" y="12312"/>
                      </a:cubicBezTo>
                      <a:cubicBezTo>
                        <a:pt x="21510" y="10418"/>
                        <a:pt x="20533" y="7577"/>
                        <a:pt x="19555" y="5683"/>
                      </a:cubicBezTo>
                      <a:cubicBezTo>
                        <a:pt x="18577" y="3789"/>
                        <a:pt x="17599" y="1894"/>
                        <a:pt x="15644" y="0"/>
                      </a:cubicBezTo>
                      <a:cubicBezTo>
                        <a:pt x="9777" y="6630"/>
                        <a:pt x="5866" y="12312"/>
                        <a:pt x="2933" y="18942"/>
                      </a:cubicBezTo>
                      <a:cubicBezTo>
                        <a:pt x="0" y="24626"/>
                        <a:pt x="0" y="31255"/>
                        <a:pt x="0" y="36938"/>
                      </a:cubicBezTo>
                      <a:cubicBezTo>
                        <a:pt x="978" y="42621"/>
                        <a:pt x="2933" y="47356"/>
                        <a:pt x="6844" y="52092"/>
                      </a:cubicBezTo>
                      <a:cubicBezTo>
                        <a:pt x="10755" y="55880"/>
                        <a:pt x="15644" y="59669"/>
                        <a:pt x="21510" y="60616"/>
                      </a:cubicBezTo>
                      <a:cubicBezTo>
                        <a:pt x="21510" y="60616"/>
                        <a:pt x="22488" y="59669"/>
                        <a:pt x="22488" y="59669"/>
                      </a:cubicBezTo>
                      <a:cubicBezTo>
                        <a:pt x="23466" y="53986"/>
                        <a:pt x="23466" y="49250"/>
                        <a:pt x="24444" y="44515"/>
                      </a:cubicBezTo>
                      <a:cubicBezTo>
                        <a:pt x="25421" y="38832"/>
                        <a:pt x="25421" y="34097"/>
                        <a:pt x="25421" y="30308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8075CFEB-17BD-B1F5-5AF2-686F42997388}"/>
                    </a:ext>
                  </a:extLst>
                </p:cNvPr>
                <p:cNvSpPr/>
                <p:nvPr/>
              </p:nvSpPr>
              <p:spPr>
                <a:xfrm>
                  <a:off x="2546033" y="2128275"/>
                  <a:ext cx="78767" cy="34231"/>
                </a:xfrm>
                <a:custGeom>
                  <a:avLst/>
                  <a:gdLst>
                    <a:gd name="connsiteX0" fmla="*/ 68442 w 78767"/>
                    <a:gd name="connsiteY0" fmla="*/ 11129 h 34231"/>
                    <a:gd name="connsiteX1" fmla="*/ 56709 w 78767"/>
                    <a:gd name="connsiteY1" fmla="*/ 7340 h 34231"/>
                    <a:gd name="connsiteX2" fmla="*/ 33243 w 78767"/>
                    <a:gd name="connsiteY2" fmla="*/ 710 h 34231"/>
                    <a:gd name="connsiteX3" fmla="*/ 14666 w 78767"/>
                    <a:gd name="connsiteY3" fmla="*/ 710 h 34231"/>
                    <a:gd name="connsiteX4" fmla="*/ 0 w 78767"/>
                    <a:gd name="connsiteY4" fmla="*/ 11129 h 34231"/>
                    <a:gd name="connsiteX5" fmla="*/ 1955 w 78767"/>
                    <a:gd name="connsiteY5" fmla="*/ 15865 h 34231"/>
                    <a:gd name="connsiteX6" fmla="*/ 34221 w 78767"/>
                    <a:gd name="connsiteY6" fmla="*/ 31966 h 34231"/>
                    <a:gd name="connsiteX7" fmla="*/ 53776 w 78767"/>
                    <a:gd name="connsiteY7" fmla="*/ 33860 h 34231"/>
                    <a:gd name="connsiteX8" fmla="*/ 72353 w 78767"/>
                    <a:gd name="connsiteY8" fmla="*/ 27230 h 34231"/>
                    <a:gd name="connsiteX9" fmla="*/ 68442 w 78767"/>
                    <a:gd name="connsiteY9" fmla="*/ 11129 h 3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8767" h="34231">
                      <a:moveTo>
                        <a:pt x="68442" y="11129"/>
                      </a:moveTo>
                      <a:cubicBezTo>
                        <a:pt x="64531" y="10182"/>
                        <a:pt x="60620" y="8288"/>
                        <a:pt x="56709" y="7340"/>
                      </a:cubicBezTo>
                      <a:cubicBezTo>
                        <a:pt x="48887" y="4499"/>
                        <a:pt x="41065" y="2604"/>
                        <a:pt x="33243" y="710"/>
                      </a:cubicBezTo>
                      <a:cubicBezTo>
                        <a:pt x="29332" y="-237"/>
                        <a:pt x="21510" y="-237"/>
                        <a:pt x="14666" y="710"/>
                      </a:cubicBezTo>
                      <a:cubicBezTo>
                        <a:pt x="7822" y="1658"/>
                        <a:pt x="978" y="4499"/>
                        <a:pt x="0" y="11129"/>
                      </a:cubicBezTo>
                      <a:cubicBezTo>
                        <a:pt x="0" y="13023"/>
                        <a:pt x="978" y="14918"/>
                        <a:pt x="1955" y="15865"/>
                      </a:cubicBezTo>
                      <a:cubicBezTo>
                        <a:pt x="10755" y="21547"/>
                        <a:pt x="21510" y="28177"/>
                        <a:pt x="34221" y="31966"/>
                      </a:cubicBezTo>
                      <a:cubicBezTo>
                        <a:pt x="40088" y="33860"/>
                        <a:pt x="46932" y="34807"/>
                        <a:pt x="53776" y="33860"/>
                      </a:cubicBezTo>
                      <a:cubicBezTo>
                        <a:pt x="60620" y="32913"/>
                        <a:pt x="66487" y="31019"/>
                        <a:pt x="72353" y="27230"/>
                      </a:cubicBezTo>
                      <a:cubicBezTo>
                        <a:pt x="85064" y="18706"/>
                        <a:pt x="76264" y="13023"/>
                        <a:pt x="68442" y="1112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70352845-0AF2-F50C-6315-B46D8B15ACC6}"/>
                    </a:ext>
                  </a:extLst>
                </p:cNvPr>
                <p:cNvSpPr/>
                <p:nvPr/>
              </p:nvSpPr>
              <p:spPr>
                <a:xfrm>
                  <a:off x="2731805" y="2172553"/>
                  <a:ext cx="53775" cy="66466"/>
                </a:xfrm>
                <a:custGeom>
                  <a:avLst/>
                  <a:gdLst>
                    <a:gd name="connsiteX0" fmla="*/ 53776 w 53775"/>
                    <a:gd name="connsiteY0" fmla="*/ 28414 h 66466"/>
                    <a:gd name="connsiteX1" fmla="*/ 47909 w 53775"/>
                    <a:gd name="connsiteY1" fmla="*/ 0 h 66466"/>
                    <a:gd name="connsiteX2" fmla="*/ 35199 w 53775"/>
                    <a:gd name="connsiteY2" fmla="*/ 12313 h 66466"/>
                    <a:gd name="connsiteX3" fmla="*/ 23466 w 53775"/>
                    <a:gd name="connsiteY3" fmla="*/ 27467 h 66466"/>
                    <a:gd name="connsiteX4" fmla="*/ 11733 w 53775"/>
                    <a:gd name="connsiteY4" fmla="*/ 45463 h 66466"/>
                    <a:gd name="connsiteX5" fmla="*/ 0 w 53775"/>
                    <a:gd name="connsiteY5" fmla="*/ 65352 h 66466"/>
                    <a:gd name="connsiteX6" fmla="*/ 0 w 53775"/>
                    <a:gd name="connsiteY6" fmla="*/ 65352 h 66466"/>
                    <a:gd name="connsiteX7" fmla="*/ 26399 w 53775"/>
                    <a:gd name="connsiteY7" fmla="*/ 59670 h 66466"/>
                    <a:gd name="connsiteX8" fmla="*/ 45954 w 53775"/>
                    <a:gd name="connsiteY8" fmla="*/ 41674 h 66466"/>
                    <a:gd name="connsiteX9" fmla="*/ 53776 w 53775"/>
                    <a:gd name="connsiteY9" fmla="*/ 28414 h 66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775" h="66466">
                      <a:moveTo>
                        <a:pt x="53776" y="28414"/>
                      </a:moveTo>
                      <a:cubicBezTo>
                        <a:pt x="53776" y="18943"/>
                        <a:pt x="50843" y="9471"/>
                        <a:pt x="47909" y="0"/>
                      </a:cubicBezTo>
                      <a:cubicBezTo>
                        <a:pt x="43021" y="3789"/>
                        <a:pt x="39110" y="7577"/>
                        <a:pt x="35199" y="12313"/>
                      </a:cubicBezTo>
                      <a:cubicBezTo>
                        <a:pt x="31288" y="17048"/>
                        <a:pt x="27377" y="21784"/>
                        <a:pt x="23466" y="27467"/>
                      </a:cubicBezTo>
                      <a:cubicBezTo>
                        <a:pt x="19555" y="33149"/>
                        <a:pt x="15644" y="38833"/>
                        <a:pt x="11733" y="45463"/>
                      </a:cubicBezTo>
                      <a:cubicBezTo>
                        <a:pt x="7822" y="51145"/>
                        <a:pt x="3911" y="58722"/>
                        <a:pt x="0" y="65352"/>
                      </a:cubicBezTo>
                      <a:cubicBezTo>
                        <a:pt x="0" y="65352"/>
                        <a:pt x="0" y="65352"/>
                        <a:pt x="0" y="65352"/>
                      </a:cubicBezTo>
                      <a:cubicBezTo>
                        <a:pt x="7822" y="68193"/>
                        <a:pt x="18577" y="65352"/>
                        <a:pt x="26399" y="59670"/>
                      </a:cubicBezTo>
                      <a:cubicBezTo>
                        <a:pt x="35199" y="54934"/>
                        <a:pt x="41065" y="46409"/>
                        <a:pt x="45954" y="41674"/>
                      </a:cubicBezTo>
                      <a:cubicBezTo>
                        <a:pt x="48887" y="38833"/>
                        <a:pt x="51821" y="33149"/>
                        <a:pt x="53776" y="2841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10" name="Graphic 25">
                <a:extLst>
                  <a:ext uri="{FF2B5EF4-FFF2-40B4-BE49-F238E27FC236}">
                    <a16:creationId xmlns:a16="http://schemas.microsoft.com/office/drawing/2014/main" id="{A09C827B-AF5A-45BF-429D-FF66A5169B02}"/>
                  </a:ext>
                </a:extLst>
              </p:cNvPr>
              <p:cNvGrpSpPr/>
              <p:nvPr/>
            </p:nvGrpSpPr>
            <p:grpSpPr>
              <a:xfrm>
                <a:off x="2798631" y="1568285"/>
                <a:ext cx="225336" cy="490974"/>
                <a:chOff x="2798631" y="1568285"/>
                <a:chExt cx="225336" cy="490974"/>
              </a:xfrm>
            </p:grpSpPr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F438548A-8F7F-D731-947B-FE779AC9E8E6}"/>
                    </a:ext>
                  </a:extLst>
                </p:cNvPr>
                <p:cNvSpPr/>
                <p:nvPr/>
              </p:nvSpPr>
              <p:spPr>
                <a:xfrm>
                  <a:off x="2798631" y="2024801"/>
                  <a:ext cx="67530" cy="34458"/>
                </a:xfrm>
                <a:custGeom>
                  <a:avLst/>
                  <a:gdLst>
                    <a:gd name="connsiteX0" fmla="*/ 40726 w 67530"/>
                    <a:gd name="connsiteY0" fmla="*/ 6630 h 34458"/>
                    <a:gd name="connsiteX1" fmla="*/ 1616 w 67530"/>
                    <a:gd name="connsiteY1" fmla="*/ 0 h 34458"/>
                    <a:gd name="connsiteX2" fmla="*/ 639 w 67530"/>
                    <a:gd name="connsiteY2" fmla="*/ 5683 h 34458"/>
                    <a:gd name="connsiteX3" fmla="*/ 29971 w 67530"/>
                    <a:gd name="connsiteY3" fmla="*/ 30308 h 34458"/>
                    <a:gd name="connsiteX4" fmla="*/ 66147 w 67530"/>
                    <a:gd name="connsiteY4" fmla="*/ 29361 h 34458"/>
                    <a:gd name="connsiteX5" fmla="*/ 67125 w 67530"/>
                    <a:gd name="connsiteY5" fmla="*/ 27467 h 34458"/>
                    <a:gd name="connsiteX6" fmla="*/ 66147 w 67530"/>
                    <a:gd name="connsiteY6" fmla="*/ 22731 h 34458"/>
                    <a:gd name="connsiteX7" fmla="*/ 40726 w 67530"/>
                    <a:gd name="connsiteY7" fmla="*/ 6630 h 34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530" h="34458">
                      <a:moveTo>
                        <a:pt x="40726" y="6630"/>
                      </a:moveTo>
                      <a:cubicBezTo>
                        <a:pt x="28015" y="2841"/>
                        <a:pt x="13349" y="0"/>
                        <a:pt x="1616" y="0"/>
                      </a:cubicBezTo>
                      <a:cubicBezTo>
                        <a:pt x="-1317" y="0"/>
                        <a:pt x="639" y="3789"/>
                        <a:pt x="639" y="5683"/>
                      </a:cubicBezTo>
                      <a:cubicBezTo>
                        <a:pt x="5527" y="16101"/>
                        <a:pt x="17260" y="25572"/>
                        <a:pt x="29971" y="30308"/>
                      </a:cubicBezTo>
                      <a:cubicBezTo>
                        <a:pt x="42681" y="35991"/>
                        <a:pt x="56370" y="35991"/>
                        <a:pt x="66147" y="29361"/>
                      </a:cubicBezTo>
                      <a:cubicBezTo>
                        <a:pt x="66147" y="29361"/>
                        <a:pt x="67125" y="28413"/>
                        <a:pt x="67125" y="27467"/>
                      </a:cubicBezTo>
                      <a:cubicBezTo>
                        <a:pt x="68103" y="26519"/>
                        <a:pt x="67125" y="24626"/>
                        <a:pt x="66147" y="22731"/>
                      </a:cubicBezTo>
                      <a:cubicBezTo>
                        <a:pt x="60281" y="14207"/>
                        <a:pt x="51481" y="9471"/>
                        <a:pt x="40726" y="663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E951D7F5-D081-202C-84C1-20E98079DF0A}"/>
                    </a:ext>
                  </a:extLst>
                </p:cNvPr>
                <p:cNvSpPr/>
                <p:nvPr/>
              </p:nvSpPr>
              <p:spPr>
                <a:xfrm>
                  <a:off x="2835446" y="1924050"/>
                  <a:ext cx="63553" cy="34167"/>
                </a:xfrm>
                <a:custGeom>
                  <a:avLst/>
                  <a:gdLst>
                    <a:gd name="connsiteX0" fmla="*/ 32266 w 63553"/>
                    <a:gd name="connsiteY0" fmla="*/ 3196 h 34167"/>
                    <a:gd name="connsiteX1" fmla="*/ 0 w 63553"/>
                    <a:gd name="connsiteY1" fmla="*/ 30664 h 34167"/>
                    <a:gd name="connsiteX2" fmla="*/ 63553 w 63553"/>
                    <a:gd name="connsiteY2" fmla="*/ 1302 h 34167"/>
                    <a:gd name="connsiteX3" fmla="*/ 62576 w 63553"/>
                    <a:gd name="connsiteY3" fmla="*/ 355 h 34167"/>
                    <a:gd name="connsiteX4" fmla="*/ 32266 w 63553"/>
                    <a:gd name="connsiteY4" fmla="*/ 3196 h 34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53" h="34167">
                      <a:moveTo>
                        <a:pt x="32266" y="3196"/>
                      </a:moveTo>
                      <a:cubicBezTo>
                        <a:pt x="16622" y="9827"/>
                        <a:pt x="6844" y="19298"/>
                        <a:pt x="0" y="30664"/>
                      </a:cubicBezTo>
                      <a:cubicBezTo>
                        <a:pt x="33243" y="42029"/>
                        <a:pt x="57687" y="24034"/>
                        <a:pt x="63553" y="1302"/>
                      </a:cubicBezTo>
                      <a:cubicBezTo>
                        <a:pt x="63553" y="355"/>
                        <a:pt x="62576" y="355"/>
                        <a:pt x="62576" y="355"/>
                      </a:cubicBezTo>
                      <a:cubicBezTo>
                        <a:pt x="51821" y="-592"/>
                        <a:pt x="42043" y="355"/>
                        <a:pt x="32266" y="319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8ED12CEE-84B0-E7B2-777C-717AD2B2ED71}"/>
                    </a:ext>
                  </a:extLst>
                </p:cNvPr>
                <p:cNvSpPr/>
                <p:nvPr/>
              </p:nvSpPr>
              <p:spPr>
                <a:xfrm>
                  <a:off x="2890896" y="1986566"/>
                  <a:ext cx="40752" cy="67190"/>
                </a:xfrm>
                <a:custGeom>
                  <a:avLst/>
                  <a:gdLst>
                    <a:gd name="connsiteX0" fmla="*/ 281 w 40752"/>
                    <a:gd name="connsiteY0" fmla="*/ 12662 h 67190"/>
                    <a:gd name="connsiteX1" fmla="*/ 3215 w 40752"/>
                    <a:gd name="connsiteY1" fmla="*/ 24028 h 67190"/>
                    <a:gd name="connsiteX2" fmla="*/ 11037 w 40752"/>
                    <a:gd name="connsiteY2" fmla="*/ 45812 h 67190"/>
                    <a:gd name="connsiteX3" fmla="*/ 38413 w 40752"/>
                    <a:gd name="connsiteY3" fmla="*/ 66649 h 67190"/>
                    <a:gd name="connsiteX4" fmla="*/ 40369 w 40752"/>
                    <a:gd name="connsiteY4" fmla="*/ 62861 h 67190"/>
                    <a:gd name="connsiteX5" fmla="*/ 12992 w 40752"/>
                    <a:gd name="connsiteY5" fmla="*/ 3191 h 67190"/>
                    <a:gd name="connsiteX6" fmla="*/ 281 w 40752"/>
                    <a:gd name="connsiteY6" fmla="*/ 12662 h 67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752" h="67190">
                      <a:moveTo>
                        <a:pt x="281" y="12662"/>
                      </a:moveTo>
                      <a:cubicBezTo>
                        <a:pt x="1259" y="16451"/>
                        <a:pt x="2237" y="20240"/>
                        <a:pt x="3215" y="24028"/>
                      </a:cubicBezTo>
                      <a:cubicBezTo>
                        <a:pt x="4192" y="31605"/>
                        <a:pt x="7125" y="39183"/>
                        <a:pt x="11037" y="45812"/>
                      </a:cubicBezTo>
                      <a:cubicBezTo>
                        <a:pt x="14948" y="53389"/>
                        <a:pt x="26680" y="70437"/>
                        <a:pt x="38413" y="66649"/>
                      </a:cubicBezTo>
                      <a:cubicBezTo>
                        <a:pt x="40369" y="65702"/>
                        <a:pt x="41347" y="63807"/>
                        <a:pt x="40369" y="62861"/>
                      </a:cubicBezTo>
                      <a:cubicBezTo>
                        <a:pt x="38413" y="43918"/>
                        <a:pt x="38413" y="17398"/>
                        <a:pt x="12992" y="3191"/>
                      </a:cubicBezTo>
                      <a:cubicBezTo>
                        <a:pt x="281" y="-5333"/>
                        <a:pt x="-696" y="5086"/>
                        <a:pt x="281" y="1266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35B43372-3CC1-8FCE-661C-EC13E5539391}"/>
                    </a:ext>
                  </a:extLst>
                </p:cNvPr>
                <p:cNvSpPr/>
                <p:nvPr/>
              </p:nvSpPr>
              <p:spPr>
                <a:xfrm>
                  <a:off x="2940012" y="1840111"/>
                  <a:ext cx="40008" cy="60616"/>
                </a:xfrm>
                <a:custGeom>
                  <a:avLst/>
                  <a:gdLst>
                    <a:gd name="connsiteX0" fmla="*/ 25474 w 40008"/>
                    <a:gd name="connsiteY0" fmla="*/ 13260 h 60616"/>
                    <a:gd name="connsiteX1" fmla="*/ 52 w 40008"/>
                    <a:gd name="connsiteY1" fmla="*/ 0 h 60616"/>
                    <a:gd name="connsiteX2" fmla="*/ 36229 w 40008"/>
                    <a:gd name="connsiteY2" fmla="*/ 60616 h 60616"/>
                    <a:gd name="connsiteX3" fmla="*/ 36229 w 40008"/>
                    <a:gd name="connsiteY3" fmla="*/ 60616 h 60616"/>
                    <a:gd name="connsiteX4" fmla="*/ 32318 w 40008"/>
                    <a:gd name="connsiteY4" fmla="*/ 25573 h 60616"/>
                    <a:gd name="connsiteX5" fmla="*/ 25474 w 40008"/>
                    <a:gd name="connsiteY5" fmla="*/ 13260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008" h="60616">
                      <a:moveTo>
                        <a:pt x="25474" y="13260"/>
                      </a:moveTo>
                      <a:cubicBezTo>
                        <a:pt x="17652" y="8524"/>
                        <a:pt x="8852" y="3789"/>
                        <a:pt x="52" y="0"/>
                      </a:cubicBezTo>
                      <a:cubicBezTo>
                        <a:pt x="-925" y="21784"/>
                        <a:pt x="11785" y="42621"/>
                        <a:pt x="36229" y="60616"/>
                      </a:cubicBezTo>
                      <a:cubicBezTo>
                        <a:pt x="36229" y="60616"/>
                        <a:pt x="36229" y="60616"/>
                        <a:pt x="36229" y="60616"/>
                      </a:cubicBezTo>
                      <a:cubicBezTo>
                        <a:pt x="45029" y="53039"/>
                        <a:pt x="36229" y="35044"/>
                        <a:pt x="32318" y="25573"/>
                      </a:cubicBezTo>
                      <a:cubicBezTo>
                        <a:pt x="30363" y="20837"/>
                        <a:pt x="28407" y="17048"/>
                        <a:pt x="25474" y="1326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8315BDB4-3D9D-35F5-F64C-39ECF065C46E}"/>
                    </a:ext>
                  </a:extLst>
                </p:cNvPr>
                <p:cNvSpPr/>
                <p:nvPr/>
              </p:nvSpPr>
              <p:spPr>
                <a:xfrm>
                  <a:off x="2870352" y="1774759"/>
                  <a:ext cx="71667" cy="27016"/>
                </a:xfrm>
                <a:custGeom>
                  <a:avLst/>
                  <a:gdLst>
                    <a:gd name="connsiteX0" fmla="*/ 40380 w 71667"/>
                    <a:gd name="connsiteY0" fmla="*/ 0 h 27016"/>
                    <a:gd name="connsiteX1" fmla="*/ 1270 w 71667"/>
                    <a:gd name="connsiteY1" fmla="*/ 3788 h 27016"/>
                    <a:gd name="connsiteX2" fmla="*/ 2248 w 71667"/>
                    <a:gd name="connsiteY2" fmla="*/ 9471 h 27016"/>
                    <a:gd name="connsiteX3" fmla="*/ 71668 w 71667"/>
                    <a:gd name="connsiteY3" fmla="*/ 16101 h 27016"/>
                    <a:gd name="connsiteX4" fmla="*/ 71668 w 71667"/>
                    <a:gd name="connsiteY4" fmla="*/ 14207 h 27016"/>
                    <a:gd name="connsiteX5" fmla="*/ 69712 w 71667"/>
                    <a:gd name="connsiteY5" fmla="*/ 10418 h 27016"/>
                    <a:gd name="connsiteX6" fmla="*/ 40380 w 71667"/>
                    <a:gd name="connsiteY6" fmla="*/ 0 h 27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667" h="27016">
                      <a:moveTo>
                        <a:pt x="40380" y="0"/>
                      </a:moveTo>
                      <a:cubicBezTo>
                        <a:pt x="27669" y="0"/>
                        <a:pt x="12025" y="0"/>
                        <a:pt x="1270" y="3788"/>
                      </a:cubicBezTo>
                      <a:cubicBezTo>
                        <a:pt x="-1663" y="4736"/>
                        <a:pt x="1270" y="8524"/>
                        <a:pt x="2248" y="9471"/>
                      </a:cubicBezTo>
                      <a:cubicBezTo>
                        <a:pt x="16914" y="28414"/>
                        <a:pt x="57001" y="34096"/>
                        <a:pt x="71668" y="16101"/>
                      </a:cubicBezTo>
                      <a:cubicBezTo>
                        <a:pt x="71668" y="15154"/>
                        <a:pt x="71668" y="15154"/>
                        <a:pt x="71668" y="14207"/>
                      </a:cubicBezTo>
                      <a:cubicBezTo>
                        <a:pt x="71668" y="13260"/>
                        <a:pt x="70690" y="11365"/>
                        <a:pt x="69712" y="10418"/>
                      </a:cubicBezTo>
                      <a:cubicBezTo>
                        <a:pt x="61890" y="2841"/>
                        <a:pt x="53091" y="0"/>
                        <a:pt x="40380" y="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FA67D785-DEF3-6D44-3C51-38FA57B3B53F}"/>
                    </a:ext>
                  </a:extLst>
                </p:cNvPr>
                <p:cNvSpPr/>
                <p:nvPr/>
              </p:nvSpPr>
              <p:spPr>
                <a:xfrm>
                  <a:off x="2892155" y="1657315"/>
                  <a:ext cx="57687" cy="41609"/>
                </a:xfrm>
                <a:custGeom>
                  <a:avLst/>
                  <a:gdLst>
                    <a:gd name="connsiteX0" fmla="*/ 27377 w 57687"/>
                    <a:gd name="connsiteY0" fmla="*/ 7577 h 41609"/>
                    <a:gd name="connsiteX1" fmla="*/ 0 w 57687"/>
                    <a:gd name="connsiteY1" fmla="*/ 40727 h 41609"/>
                    <a:gd name="connsiteX2" fmla="*/ 57687 w 57687"/>
                    <a:gd name="connsiteY2" fmla="*/ 947 h 41609"/>
                    <a:gd name="connsiteX3" fmla="*/ 56709 w 57687"/>
                    <a:gd name="connsiteY3" fmla="*/ 0 h 41609"/>
                    <a:gd name="connsiteX4" fmla="*/ 27377 w 57687"/>
                    <a:gd name="connsiteY4" fmla="*/ 7577 h 41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87" h="41609">
                      <a:moveTo>
                        <a:pt x="27377" y="7577"/>
                      </a:moveTo>
                      <a:cubicBezTo>
                        <a:pt x="12711" y="16101"/>
                        <a:pt x="4889" y="28414"/>
                        <a:pt x="0" y="40727"/>
                      </a:cubicBezTo>
                      <a:cubicBezTo>
                        <a:pt x="34221" y="46409"/>
                        <a:pt x="55732" y="23678"/>
                        <a:pt x="57687" y="947"/>
                      </a:cubicBezTo>
                      <a:cubicBezTo>
                        <a:pt x="57687" y="947"/>
                        <a:pt x="56709" y="0"/>
                        <a:pt x="56709" y="0"/>
                      </a:cubicBezTo>
                      <a:cubicBezTo>
                        <a:pt x="46932" y="947"/>
                        <a:pt x="36177" y="2841"/>
                        <a:pt x="27377" y="757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EC09ED71-6FA1-E7FE-E57F-44DE93BEC2AD}"/>
                    </a:ext>
                  </a:extLst>
                </p:cNvPr>
                <p:cNvSpPr/>
                <p:nvPr/>
              </p:nvSpPr>
              <p:spPr>
                <a:xfrm>
                  <a:off x="2953892" y="1718283"/>
                  <a:ext cx="52323" cy="59149"/>
                </a:xfrm>
                <a:custGeom>
                  <a:avLst/>
                  <a:gdLst>
                    <a:gd name="connsiteX0" fmla="*/ 1816 w 52323"/>
                    <a:gd name="connsiteY0" fmla="*/ 13855 h 59149"/>
                    <a:gd name="connsiteX1" fmla="*/ 7683 w 52323"/>
                    <a:gd name="connsiteY1" fmla="*/ 24274 h 59149"/>
                    <a:gd name="connsiteX2" fmla="*/ 19416 w 52323"/>
                    <a:gd name="connsiteY2" fmla="*/ 44163 h 59149"/>
                    <a:gd name="connsiteX3" fmla="*/ 50703 w 52323"/>
                    <a:gd name="connsiteY3" fmla="*/ 57423 h 59149"/>
                    <a:gd name="connsiteX4" fmla="*/ 51681 w 52323"/>
                    <a:gd name="connsiteY4" fmla="*/ 53634 h 59149"/>
                    <a:gd name="connsiteX5" fmla="*/ 11594 w 52323"/>
                    <a:gd name="connsiteY5" fmla="*/ 1542 h 59149"/>
                    <a:gd name="connsiteX6" fmla="*/ 1816 w 52323"/>
                    <a:gd name="connsiteY6" fmla="*/ 13855 h 59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323" h="59149">
                      <a:moveTo>
                        <a:pt x="1816" y="13855"/>
                      </a:moveTo>
                      <a:cubicBezTo>
                        <a:pt x="2794" y="17643"/>
                        <a:pt x="4750" y="20485"/>
                        <a:pt x="7683" y="24274"/>
                      </a:cubicBezTo>
                      <a:cubicBezTo>
                        <a:pt x="9638" y="30903"/>
                        <a:pt x="15505" y="38480"/>
                        <a:pt x="19416" y="44163"/>
                      </a:cubicBezTo>
                      <a:cubicBezTo>
                        <a:pt x="24304" y="49846"/>
                        <a:pt x="40926" y="64053"/>
                        <a:pt x="50703" y="57423"/>
                      </a:cubicBezTo>
                      <a:cubicBezTo>
                        <a:pt x="52659" y="56476"/>
                        <a:pt x="52659" y="54582"/>
                        <a:pt x="51681" y="53634"/>
                      </a:cubicBezTo>
                      <a:cubicBezTo>
                        <a:pt x="45815" y="36586"/>
                        <a:pt x="39948" y="11961"/>
                        <a:pt x="11594" y="1542"/>
                      </a:cubicBezTo>
                      <a:cubicBezTo>
                        <a:pt x="-2095" y="-4141"/>
                        <a:pt x="-1117" y="7225"/>
                        <a:pt x="1816" y="1385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7E233D25-377B-D2D3-D99C-E549D3D7812F}"/>
                    </a:ext>
                  </a:extLst>
                </p:cNvPr>
                <p:cNvSpPr/>
                <p:nvPr/>
              </p:nvSpPr>
              <p:spPr>
                <a:xfrm>
                  <a:off x="2978196" y="1568285"/>
                  <a:ext cx="45770" cy="54933"/>
                </a:xfrm>
                <a:custGeom>
                  <a:avLst/>
                  <a:gdLst>
                    <a:gd name="connsiteX0" fmla="*/ 27377 w 45770"/>
                    <a:gd name="connsiteY0" fmla="*/ 10418 h 54933"/>
                    <a:gd name="connsiteX1" fmla="*/ 0 w 45770"/>
                    <a:gd name="connsiteY1" fmla="*/ 0 h 54933"/>
                    <a:gd name="connsiteX2" fmla="*/ 43021 w 45770"/>
                    <a:gd name="connsiteY2" fmla="*/ 54933 h 54933"/>
                    <a:gd name="connsiteX3" fmla="*/ 43021 w 45770"/>
                    <a:gd name="connsiteY3" fmla="*/ 54933 h 54933"/>
                    <a:gd name="connsiteX4" fmla="*/ 34221 w 45770"/>
                    <a:gd name="connsiteY4" fmla="*/ 20837 h 54933"/>
                    <a:gd name="connsiteX5" fmla="*/ 27377 w 45770"/>
                    <a:gd name="connsiteY5" fmla="*/ 10418 h 5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770" h="54933">
                      <a:moveTo>
                        <a:pt x="27377" y="10418"/>
                      </a:moveTo>
                      <a:cubicBezTo>
                        <a:pt x="18577" y="6630"/>
                        <a:pt x="9778" y="2841"/>
                        <a:pt x="0" y="0"/>
                      </a:cubicBezTo>
                      <a:cubicBezTo>
                        <a:pt x="978" y="21784"/>
                        <a:pt x="16622" y="40727"/>
                        <a:pt x="43021" y="54933"/>
                      </a:cubicBezTo>
                      <a:cubicBezTo>
                        <a:pt x="43021" y="54933"/>
                        <a:pt x="43021" y="54933"/>
                        <a:pt x="43021" y="54933"/>
                      </a:cubicBezTo>
                      <a:cubicBezTo>
                        <a:pt x="50843" y="46409"/>
                        <a:pt x="40088" y="30308"/>
                        <a:pt x="34221" y="20837"/>
                      </a:cubicBezTo>
                      <a:cubicBezTo>
                        <a:pt x="34221" y="17995"/>
                        <a:pt x="31288" y="14207"/>
                        <a:pt x="27377" y="1041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19" name="Graphic 25">
                <a:extLst>
                  <a:ext uri="{FF2B5EF4-FFF2-40B4-BE49-F238E27FC236}">
                    <a16:creationId xmlns:a16="http://schemas.microsoft.com/office/drawing/2014/main" id="{86950152-AE58-4FC1-ED7C-C7089A936E59}"/>
                  </a:ext>
                </a:extLst>
              </p:cNvPr>
              <p:cNvGrpSpPr/>
              <p:nvPr/>
            </p:nvGrpSpPr>
            <p:grpSpPr>
              <a:xfrm>
                <a:off x="2911616" y="806794"/>
                <a:ext cx="135022" cy="513285"/>
                <a:chOff x="2911616" y="806794"/>
                <a:chExt cx="135022" cy="513285"/>
              </a:xfrm>
            </p:grpSpPr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0591F5BA-B617-EFDB-88D8-E1B5F467E0CF}"/>
                    </a:ext>
                  </a:extLst>
                </p:cNvPr>
                <p:cNvSpPr/>
                <p:nvPr/>
              </p:nvSpPr>
              <p:spPr>
                <a:xfrm>
                  <a:off x="2913402" y="1293298"/>
                  <a:ext cx="72616" cy="26781"/>
                </a:xfrm>
                <a:custGeom>
                  <a:avLst/>
                  <a:gdLst>
                    <a:gd name="connsiteX0" fmla="*/ 39373 w 72616"/>
                    <a:gd name="connsiteY0" fmla="*/ 320 h 26781"/>
                    <a:gd name="connsiteX1" fmla="*/ 1241 w 72616"/>
                    <a:gd name="connsiteY1" fmla="*/ 9791 h 26781"/>
                    <a:gd name="connsiteX2" fmla="*/ 3196 w 72616"/>
                    <a:gd name="connsiteY2" fmla="*/ 15474 h 26781"/>
                    <a:gd name="connsiteX3" fmla="*/ 72616 w 72616"/>
                    <a:gd name="connsiteY3" fmla="*/ 11685 h 26781"/>
                    <a:gd name="connsiteX4" fmla="*/ 72616 w 72616"/>
                    <a:gd name="connsiteY4" fmla="*/ 9791 h 26781"/>
                    <a:gd name="connsiteX5" fmla="*/ 70661 w 72616"/>
                    <a:gd name="connsiteY5" fmla="*/ 6003 h 26781"/>
                    <a:gd name="connsiteX6" fmla="*/ 39373 w 72616"/>
                    <a:gd name="connsiteY6" fmla="*/ 320 h 2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616" h="26781">
                      <a:moveTo>
                        <a:pt x="39373" y="320"/>
                      </a:moveTo>
                      <a:cubicBezTo>
                        <a:pt x="26662" y="2214"/>
                        <a:pt x="11018" y="4109"/>
                        <a:pt x="1241" y="9791"/>
                      </a:cubicBezTo>
                      <a:cubicBezTo>
                        <a:pt x="-1692" y="10738"/>
                        <a:pt x="1241" y="14527"/>
                        <a:pt x="3196" y="15474"/>
                      </a:cubicBezTo>
                      <a:cubicBezTo>
                        <a:pt x="20796" y="31575"/>
                        <a:pt x="61861" y="30628"/>
                        <a:pt x="72616" y="11685"/>
                      </a:cubicBezTo>
                      <a:cubicBezTo>
                        <a:pt x="72616" y="10738"/>
                        <a:pt x="72616" y="10738"/>
                        <a:pt x="72616" y="9791"/>
                      </a:cubicBezTo>
                      <a:cubicBezTo>
                        <a:pt x="72616" y="7897"/>
                        <a:pt x="71638" y="6950"/>
                        <a:pt x="70661" y="6003"/>
                      </a:cubicBezTo>
                      <a:cubicBezTo>
                        <a:pt x="61861" y="320"/>
                        <a:pt x="52084" y="-627"/>
                        <a:pt x="39373" y="32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027F211D-4D78-AA72-F1F8-7B0825F52BBC}"/>
                    </a:ext>
                  </a:extLst>
                </p:cNvPr>
                <p:cNvSpPr/>
                <p:nvPr/>
              </p:nvSpPr>
              <p:spPr>
                <a:xfrm>
                  <a:off x="2923443" y="1171438"/>
                  <a:ext cx="51859" cy="48330"/>
                </a:xfrm>
                <a:custGeom>
                  <a:avLst/>
                  <a:gdLst>
                    <a:gd name="connsiteX0" fmla="*/ 22488 w 51859"/>
                    <a:gd name="connsiteY0" fmla="*/ 11366 h 48330"/>
                    <a:gd name="connsiteX1" fmla="*/ 0 w 51859"/>
                    <a:gd name="connsiteY1" fmla="*/ 48304 h 48330"/>
                    <a:gd name="connsiteX2" fmla="*/ 51821 w 51859"/>
                    <a:gd name="connsiteY2" fmla="*/ 947 h 48330"/>
                    <a:gd name="connsiteX3" fmla="*/ 50843 w 51859"/>
                    <a:gd name="connsiteY3" fmla="*/ 0 h 48330"/>
                    <a:gd name="connsiteX4" fmla="*/ 22488 w 51859"/>
                    <a:gd name="connsiteY4" fmla="*/ 11366 h 48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859" h="48330">
                      <a:moveTo>
                        <a:pt x="22488" y="11366"/>
                      </a:moveTo>
                      <a:cubicBezTo>
                        <a:pt x="9777" y="21784"/>
                        <a:pt x="2933" y="35044"/>
                        <a:pt x="0" y="48304"/>
                      </a:cubicBezTo>
                      <a:cubicBezTo>
                        <a:pt x="35199" y="49251"/>
                        <a:pt x="52798" y="24626"/>
                        <a:pt x="51821" y="947"/>
                      </a:cubicBezTo>
                      <a:cubicBezTo>
                        <a:pt x="51821" y="947"/>
                        <a:pt x="50843" y="0"/>
                        <a:pt x="50843" y="0"/>
                      </a:cubicBezTo>
                      <a:cubicBezTo>
                        <a:pt x="40088" y="2842"/>
                        <a:pt x="30310" y="5683"/>
                        <a:pt x="22488" y="1136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AF655DA2-12E7-63CF-2AF1-2DD00FCA7AC1}"/>
                    </a:ext>
                  </a:extLst>
                </p:cNvPr>
                <p:cNvSpPr/>
                <p:nvPr/>
              </p:nvSpPr>
              <p:spPr>
                <a:xfrm>
                  <a:off x="2988091" y="1230627"/>
                  <a:ext cx="58547" cy="52394"/>
                </a:xfrm>
                <a:custGeom>
                  <a:avLst/>
                  <a:gdLst>
                    <a:gd name="connsiteX0" fmla="*/ 2816 w 58547"/>
                    <a:gd name="connsiteY0" fmla="*/ 14687 h 52394"/>
                    <a:gd name="connsiteX1" fmla="*/ 9660 w 58547"/>
                    <a:gd name="connsiteY1" fmla="*/ 24158 h 52394"/>
                    <a:gd name="connsiteX2" fmla="*/ 24326 w 58547"/>
                    <a:gd name="connsiteY2" fmla="*/ 41207 h 52394"/>
                    <a:gd name="connsiteX3" fmla="*/ 57570 w 58547"/>
                    <a:gd name="connsiteY3" fmla="*/ 49731 h 52394"/>
                    <a:gd name="connsiteX4" fmla="*/ 58547 w 58547"/>
                    <a:gd name="connsiteY4" fmla="*/ 45942 h 52394"/>
                    <a:gd name="connsiteX5" fmla="*/ 11616 w 58547"/>
                    <a:gd name="connsiteY5" fmla="*/ 480 h 52394"/>
                    <a:gd name="connsiteX6" fmla="*/ 2816 w 58547"/>
                    <a:gd name="connsiteY6" fmla="*/ 14687 h 5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547" h="52394">
                      <a:moveTo>
                        <a:pt x="2816" y="14687"/>
                      </a:moveTo>
                      <a:cubicBezTo>
                        <a:pt x="4772" y="17528"/>
                        <a:pt x="6727" y="21317"/>
                        <a:pt x="9660" y="24158"/>
                      </a:cubicBezTo>
                      <a:cubicBezTo>
                        <a:pt x="12593" y="30788"/>
                        <a:pt x="19438" y="37418"/>
                        <a:pt x="24326" y="41207"/>
                      </a:cubicBezTo>
                      <a:cubicBezTo>
                        <a:pt x="30193" y="46890"/>
                        <a:pt x="48770" y="57308"/>
                        <a:pt x="57570" y="49731"/>
                      </a:cubicBezTo>
                      <a:cubicBezTo>
                        <a:pt x="58547" y="48784"/>
                        <a:pt x="58547" y="46890"/>
                        <a:pt x="58547" y="45942"/>
                      </a:cubicBezTo>
                      <a:cubicBezTo>
                        <a:pt x="49748" y="30788"/>
                        <a:pt x="39970" y="6163"/>
                        <a:pt x="11616" y="480"/>
                      </a:cubicBezTo>
                      <a:cubicBezTo>
                        <a:pt x="-3051" y="-2361"/>
                        <a:pt x="-1095" y="8057"/>
                        <a:pt x="2816" y="1468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B13DFCE4-E21B-218D-4162-B756E4537A8E}"/>
                    </a:ext>
                  </a:extLst>
                </p:cNvPr>
                <p:cNvSpPr/>
                <p:nvPr/>
              </p:nvSpPr>
              <p:spPr>
                <a:xfrm>
                  <a:off x="2992863" y="1079567"/>
                  <a:ext cx="51737" cy="49250"/>
                </a:xfrm>
                <a:custGeom>
                  <a:avLst/>
                  <a:gdLst>
                    <a:gd name="connsiteX0" fmla="*/ 28355 w 51737"/>
                    <a:gd name="connsiteY0" fmla="*/ 7577 h 49250"/>
                    <a:gd name="connsiteX1" fmla="*/ 0 w 51737"/>
                    <a:gd name="connsiteY1" fmla="*/ 0 h 49250"/>
                    <a:gd name="connsiteX2" fmla="*/ 49865 w 51737"/>
                    <a:gd name="connsiteY2" fmla="*/ 49250 h 49250"/>
                    <a:gd name="connsiteX3" fmla="*/ 49865 w 51737"/>
                    <a:gd name="connsiteY3" fmla="*/ 49250 h 49250"/>
                    <a:gd name="connsiteX4" fmla="*/ 37154 w 51737"/>
                    <a:gd name="connsiteY4" fmla="*/ 17048 h 49250"/>
                    <a:gd name="connsiteX5" fmla="*/ 28355 w 51737"/>
                    <a:gd name="connsiteY5" fmla="*/ 7577 h 49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737" h="49250">
                      <a:moveTo>
                        <a:pt x="28355" y="7577"/>
                      </a:moveTo>
                      <a:cubicBezTo>
                        <a:pt x="19555" y="4736"/>
                        <a:pt x="9777" y="1894"/>
                        <a:pt x="0" y="0"/>
                      </a:cubicBezTo>
                      <a:cubicBezTo>
                        <a:pt x="3911" y="20837"/>
                        <a:pt x="21511" y="38832"/>
                        <a:pt x="49865" y="49250"/>
                      </a:cubicBezTo>
                      <a:cubicBezTo>
                        <a:pt x="49865" y="49250"/>
                        <a:pt x="49865" y="49250"/>
                        <a:pt x="49865" y="49250"/>
                      </a:cubicBezTo>
                      <a:cubicBezTo>
                        <a:pt x="56709" y="39779"/>
                        <a:pt x="43021" y="24625"/>
                        <a:pt x="37154" y="17048"/>
                      </a:cubicBezTo>
                      <a:cubicBezTo>
                        <a:pt x="35199" y="14207"/>
                        <a:pt x="32265" y="11365"/>
                        <a:pt x="28355" y="75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D224B393-DA67-C6D2-9C0A-F40A6571B09D}"/>
                    </a:ext>
                  </a:extLst>
                </p:cNvPr>
                <p:cNvSpPr/>
                <p:nvPr/>
              </p:nvSpPr>
              <p:spPr>
                <a:xfrm>
                  <a:off x="2911616" y="1020877"/>
                  <a:ext cx="72447" cy="28481"/>
                </a:xfrm>
                <a:custGeom>
                  <a:avLst/>
                  <a:gdLst>
                    <a:gd name="connsiteX0" fmla="*/ 39204 w 72447"/>
                    <a:gd name="connsiteY0" fmla="*/ 915 h 28481"/>
                    <a:gd name="connsiteX1" fmla="*/ 1072 w 72447"/>
                    <a:gd name="connsiteY1" fmla="*/ 13227 h 28481"/>
                    <a:gd name="connsiteX2" fmla="*/ 3027 w 72447"/>
                    <a:gd name="connsiteY2" fmla="*/ 18910 h 28481"/>
                    <a:gd name="connsiteX3" fmla="*/ 72447 w 72447"/>
                    <a:gd name="connsiteY3" fmla="*/ 10386 h 28481"/>
                    <a:gd name="connsiteX4" fmla="*/ 72447 w 72447"/>
                    <a:gd name="connsiteY4" fmla="*/ 8492 h 28481"/>
                    <a:gd name="connsiteX5" fmla="*/ 69514 w 72447"/>
                    <a:gd name="connsiteY5" fmla="*/ 4703 h 28481"/>
                    <a:gd name="connsiteX6" fmla="*/ 39204 w 72447"/>
                    <a:gd name="connsiteY6" fmla="*/ 915 h 28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28481">
                      <a:moveTo>
                        <a:pt x="39204" y="915"/>
                      </a:moveTo>
                      <a:cubicBezTo>
                        <a:pt x="26493" y="2809"/>
                        <a:pt x="11827" y="6597"/>
                        <a:pt x="1072" y="13227"/>
                      </a:cubicBezTo>
                      <a:cubicBezTo>
                        <a:pt x="-1861" y="15121"/>
                        <a:pt x="2050" y="17963"/>
                        <a:pt x="3027" y="18910"/>
                      </a:cubicBezTo>
                      <a:cubicBezTo>
                        <a:pt x="21605" y="34064"/>
                        <a:pt x="62670" y="31223"/>
                        <a:pt x="72447" y="10386"/>
                      </a:cubicBezTo>
                      <a:cubicBezTo>
                        <a:pt x="72447" y="10386"/>
                        <a:pt x="72447" y="9439"/>
                        <a:pt x="72447" y="8492"/>
                      </a:cubicBezTo>
                      <a:cubicBezTo>
                        <a:pt x="72447" y="6597"/>
                        <a:pt x="71470" y="5650"/>
                        <a:pt x="69514" y="4703"/>
                      </a:cubicBezTo>
                      <a:cubicBezTo>
                        <a:pt x="60715" y="-33"/>
                        <a:pt x="50937" y="-980"/>
                        <a:pt x="39204" y="915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907BE79E-A653-FAF4-A687-0EAC5993E89E}"/>
                    </a:ext>
                  </a:extLst>
                </p:cNvPr>
                <p:cNvSpPr/>
                <p:nvPr/>
              </p:nvSpPr>
              <p:spPr>
                <a:xfrm>
                  <a:off x="2916599" y="898665"/>
                  <a:ext cx="49217" cy="51144"/>
                </a:xfrm>
                <a:custGeom>
                  <a:avLst/>
                  <a:gdLst>
                    <a:gd name="connsiteX0" fmla="*/ 20533 w 49217"/>
                    <a:gd name="connsiteY0" fmla="*/ 13260 h 51144"/>
                    <a:gd name="connsiteX1" fmla="*/ 0 w 49217"/>
                    <a:gd name="connsiteY1" fmla="*/ 51145 h 51144"/>
                    <a:gd name="connsiteX2" fmla="*/ 48887 w 49217"/>
                    <a:gd name="connsiteY2" fmla="*/ 947 h 51144"/>
                    <a:gd name="connsiteX3" fmla="*/ 47909 w 49217"/>
                    <a:gd name="connsiteY3" fmla="*/ 0 h 51144"/>
                    <a:gd name="connsiteX4" fmla="*/ 20533 w 49217"/>
                    <a:gd name="connsiteY4" fmla="*/ 13260 h 51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17" h="51144">
                      <a:moveTo>
                        <a:pt x="20533" y="13260"/>
                      </a:moveTo>
                      <a:cubicBezTo>
                        <a:pt x="7822" y="24625"/>
                        <a:pt x="1956" y="37885"/>
                        <a:pt x="0" y="51145"/>
                      </a:cubicBezTo>
                      <a:cubicBezTo>
                        <a:pt x="35199" y="50198"/>
                        <a:pt x="51821" y="24625"/>
                        <a:pt x="48887" y="947"/>
                      </a:cubicBezTo>
                      <a:cubicBezTo>
                        <a:pt x="48887" y="947"/>
                        <a:pt x="47909" y="0"/>
                        <a:pt x="47909" y="0"/>
                      </a:cubicBezTo>
                      <a:cubicBezTo>
                        <a:pt x="37154" y="2841"/>
                        <a:pt x="27377" y="6630"/>
                        <a:pt x="20533" y="1326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5F66E0C6-16A0-F038-411A-C3BF99316959}"/>
                    </a:ext>
                  </a:extLst>
                </p:cNvPr>
                <p:cNvSpPr/>
                <p:nvPr/>
              </p:nvSpPr>
              <p:spPr>
                <a:xfrm>
                  <a:off x="2981860" y="957853"/>
                  <a:ext cx="61601" cy="50516"/>
                </a:xfrm>
                <a:custGeom>
                  <a:avLst/>
                  <a:gdLst>
                    <a:gd name="connsiteX0" fmla="*/ 3181 w 61601"/>
                    <a:gd name="connsiteY0" fmla="*/ 13741 h 50516"/>
                    <a:gd name="connsiteX1" fmla="*/ 11003 w 61601"/>
                    <a:gd name="connsiteY1" fmla="*/ 23213 h 50516"/>
                    <a:gd name="connsiteX2" fmla="*/ 26647 w 61601"/>
                    <a:gd name="connsiteY2" fmla="*/ 40261 h 50516"/>
                    <a:gd name="connsiteX3" fmla="*/ 60868 w 61601"/>
                    <a:gd name="connsiteY3" fmla="*/ 47838 h 50516"/>
                    <a:gd name="connsiteX4" fmla="*/ 60868 w 61601"/>
                    <a:gd name="connsiteY4" fmla="*/ 43102 h 50516"/>
                    <a:gd name="connsiteX5" fmla="*/ 11003 w 61601"/>
                    <a:gd name="connsiteY5" fmla="*/ 482 h 50516"/>
                    <a:gd name="connsiteX6" fmla="*/ 3181 w 61601"/>
                    <a:gd name="connsiteY6" fmla="*/ 13741 h 50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01" h="50516">
                      <a:moveTo>
                        <a:pt x="3181" y="13741"/>
                      </a:moveTo>
                      <a:cubicBezTo>
                        <a:pt x="5137" y="16583"/>
                        <a:pt x="8070" y="20371"/>
                        <a:pt x="11003" y="23213"/>
                      </a:cubicBezTo>
                      <a:cubicBezTo>
                        <a:pt x="14914" y="29843"/>
                        <a:pt x="20781" y="35526"/>
                        <a:pt x="26647" y="40261"/>
                      </a:cubicBezTo>
                      <a:cubicBezTo>
                        <a:pt x="33491" y="44997"/>
                        <a:pt x="52068" y="55415"/>
                        <a:pt x="60868" y="47838"/>
                      </a:cubicBezTo>
                      <a:cubicBezTo>
                        <a:pt x="61846" y="46891"/>
                        <a:pt x="61846" y="44997"/>
                        <a:pt x="60868" y="43102"/>
                      </a:cubicBezTo>
                      <a:cubicBezTo>
                        <a:pt x="51091" y="27948"/>
                        <a:pt x="40336" y="4270"/>
                        <a:pt x="11003" y="482"/>
                      </a:cubicBezTo>
                      <a:cubicBezTo>
                        <a:pt x="-3663" y="-2360"/>
                        <a:pt x="-730" y="8059"/>
                        <a:pt x="3181" y="13741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FF639650-8AE6-133B-A8F2-BA5AE783EE4B}"/>
                    </a:ext>
                  </a:extLst>
                </p:cNvPr>
                <p:cNvSpPr/>
                <p:nvPr/>
              </p:nvSpPr>
              <p:spPr>
                <a:xfrm>
                  <a:off x="2977219" y="806794"/>
                  <a:ext cx="54574" cy="46409"/>
                </a:xfrm>
                <a:custGeom>
                  <a:avLst/>
                  <a:gdLst>
                    <a:gd name="connsiteX0" fmla="*/ 28355 w 54574"/>
                    <a:gd name="connsiteY0" fmla="*/ 5683 h 46409"/>
                    <a:gd name="connsiteX1" fmla="*/ 0 w 54574"/>
                    <a:gd name="connsiteY1" fmla="*/ 0 h 46409"/>
                    <a:gd name="connsiteX2" fmla="*/ 52798 w 54574"/>
                    <a:gd name="connsiteY2" fmla="*/ 46409 h 46409"/>
                    <a:gd name="connsiteX3" fmla="*/ 52798 w 54574"/>
                    <a:gd name="connsiteY3" fmla="*/ 46409 h 46409"/>
                    <a:gd name="connsiteX4" fmla="*/ 38132 w 54574"/>
                    <a:gd name="connsiteY4" fmla="*/ 15154 h 46409"/>
                    <a:gd name="connsiteX5" fmla="*/ 28355 w 54574"/>
                    <a:gd name="connsiteY5" fmla="*/ 5683 h 46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574" h="46409">
                      <a:moveTo>
                        <a:pt x="28355" y="5683"/>
                      </a:moveTo>
                      <a:cubicBezTo>
                        <a:pt x="19555" y="2841"/>
                        <a:pt x="9777" y="947"/>
                        <a:pt x="0" y="0"/>
                      </a:cubicBezTo>
                      <a:cubicBezTo>
                        <a:pt x="4889" y="20837"/>
                        <a:pt x="23466" y="37885"/>
                        <a:pt x="52798" y="46409"/>
                      </a:cubicBezTo>
                      <a:cubicBezTo>
                        <a:pt x="52798" y="46409"/>
                        <a:pt x="52798" y="46409"/>
                        <a:pt x="52798" y="46409"/>
                      </a:cubicBezTo>
                      <a:cubicBezTo>
                        <a:pt x="59642" y="36938"/>
                        <a:pt x="44976" y="22731"/>
                        <a:pt x="38132" y="15154"/>
                      </a:cubicBezTo>
                      <a:cubicBezTo>
                        <a:pt x="36176" y="11365"/>
                        <a:pt x="33243" y="8524"/>
                        <a:pt x="28355" y="568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228" name="Graphic 25">
              <a:extLst>
                <a:ext uri="{FF2B5EF4-FFF2-40B4-BE49-F238E27FC236}">
                  <a16:creationId xmlns:a16="http://schemas.microsoft.com/office/drawing/2014/main" id="{1E0FBB69-45DB-1864-14D5-C4FBD90E45C4}"/>
                </a:ext>
              </a:extLst>
            </p:cNvPr>
            <p:cNvGrpSpPr/>
            <p:nvPr/>
          </p:nvGrpSpPr>
          <p:grpSpPr>
            <a:xfrm>
              <a:off x="2012429" y="1197958"/>
              <a:ext cx="672444" cy="1674286"/>
              <a:chOff x="2012429" y="1197958"/>
              <a:chExt cx="672444" cy="167428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EF43E073-3D79-B0D7-250D-1E51B8D5937C}"/>
                  </a:ext>
                </a:extLst>
              </p:cNvPr>
              <p:cNvSpPr/>
              <p:nvPr/>
            </p:nvSpPr>
            <p:spPr>
              <a:xfrm>
                <a:off x="2052272" y="1197958"/>
                <a:ext cx="592929" cy="1641615"/>
              </a:xfrm>
              <a:custGeom>
                <a:avLst/>
                <a:gdLst>
                  <a:gd name="connsiteX0" fmla="*/ 548515 w 592929"/>
                  <a:gd name="connsiteY0" fmla="*/ 0 h 1641615"/>
                  <a:gd name="connsiteX1" fmla="*/ 553404 w 592929"/>
                  <a:gd name="connsiteY1" fmla="*/ 32202 h 1641615"/>
                  <a:gd name="connsiteX2" fmla="*/ 564159 w 592929"/>
                  <a:gd name="connsiteY2" fmla="*/ 123127 h 1641615"/>
                  <a:gd name="connsiteX3" fmla="*/ 588602 w 592929"/>
                  <a:gd name="connsiteY3" fmla="*/ 447992 h 1641615"/>
                  <a:gd name="connsiteX4" fmla="*/ 584692 w 592929"/>
                  <a:gd name="connsiteY4" fmla="*/ 908297 h 1641615"/>
                  <a:gd name="connsiteX5" fmla="*/ 557315 w 592929"/>
                  <a:gd name="connsiteY5" fmla="*/ 1166862 h 1641615"/>
                  <a:gd name="connsiteX6" fmla="*/ 532871 w 592929"/>
                  <a:gd name="connsiteY6" fmla="*/ 1299461 h 1641615"/>
                  <a:gd name="connsiteX7" fmla="*/ 495717 w 592929"/>
                  <a:gd name="connsiteY7" fmla="*/ 1431111 h 1641615"/>
                  <a:gd name="connsiteX8" fmla="*/ 434119 w 592929"/>
                  <a:gd name="connsiteY8" fmla="*/ 1558027 h 1641615"/>
                  <a:gd name="connsiteX9" fmla="*/ 383276 w 592929"/>
                  <a:gd name="connsiteY9" fmla="*/ 1612960 h 1641615"/>
                  <a:gd name="connsiteX10" fmla="*/ 348077 w 592929"/>
                  <a:gd name="connsiteY10" fmla="*/ 1632850 h 1641615"/>
                  <a:gd name="connsiteX11" fmla="*/ 327545 w 592929"/>
                  <a:gd name="connsiteY11" fmla="*/ 1638533 h 1641615"/>
                  <a:gd name="connsiteX12" fmla="*/ 316789 w 592929"/>
                  <a:gd name="connsiteY12" fmla="*/ 1640427 h 1641615"/>
                  <a:gd name="connsiteX13" fmla="*/ 311901 w 592929"/>
                  <a:gd name="connsiteY13" fmla="*/ 1641374 h 1641615"/>
                  <a:gd name="connsiteX14" fmla="*/ 307012 w 592929"/>
                  <a:gd name="connsiteY14" fmla="*/ 1641374 h 1641615"/>
                  <a:gd name="connsiteX15" fmla="*/ 265947 w 592929"/>
                  <a:gd name="connsiteY15" fmla="*/ 1636638 h 1641615"/>
                  <a:gd name="connsiteX16" fmla="*/ 246392 w 592929"/>
                  <a:gd name="connsiteY16" fmla="*/ 1629062 h 1641615"/>
                  <a:gd name="connsiteX17" fmla="*/ 228792 w 592929"/>
                  <a:gd name="connsiteY17" fmla="*/ 1619590 h 1641615"/>
                  <a:gd name="connsiteX18" fmla="*/ 175016 w 592929"/>
                  <a:gd name="connsiteY18" fmla="*/ 1568445 h 1641615"/>
                  <a:gd name="connsiteX19" fmla="*/ 138840 w 592929"/>
                  <a:gd name="connsiteY19" fmla="*/ 1509723 h 1641615"/>
                  <a:gd name="connsiteX20" fmla="*/ 112441 w 592929"/>
                  <a:gd name="connsiteY20" fmla="*/ 1449107 h 1641615"/>
                  <a:gd name="connsiteX21" fmla="*/ 76264 w 592929"/>
                  <a:gd name="connsiteY21" fmla="*/ 1327875 h 1641615"/>
                  <a:gd name="connsiteX22" fmla="*/ 51821 w 592929"/>
                  <a:gd name="connsiteY22" fmla="*/ 1210430 h 1641615"/>
                  <a:gd name="connsiteX23" fmla="*/ 22488 w 592929"/>
                  <a:gd name="connsiteY23" fmla="*/ 994485 h 1641615"/>
                  <a:gd name="connsiteX24" fmla="*/ 1956 w 592929"/>
                  <a:gd name="connsiteY24" fmla="*/ 669620 h 1641615"/>
                  <a:gd name="connsiteX25" fmla="*/ 0 w 592929"/>
                  <a:gd name="connsiteY25" fmla="*/ 578695 h 1641615"/>
                  <a:gd name="connsiteX26" fmla="*/ 0 w 592929"/>
                  <a:gd name="connsiteY26" fmla="*/ 546493 h 1641615"/>
                  <a:gd name="connsiteX27" fmla="*/ 33243 w 592929"/>
                  <a:gd name="connsiteY27" fmla="*/ 546493 h 1641615"/>
                  <a:gd name="connsiteX28" fmla="*/ 33243 w 592929"/>
                  <a:gd name="connsiteY28" fmla="*/ 578695 h 1641615"/>
                  <a:gd name="connsiteX29" fmla="*/ 35199 w 592929"/>
                  <a:gd name="connsiteY29" fmla="*/ 669620 h 1641615"/>
                  <a:gd name="connsiteX30" fmla="*/ 55731 w 592929"/>
                  <a:gd name="connsiteY30" fmla="*/ 992591 h 1641615"/>
                  <a:gd name="connsiteX31" fmla="*/ 84086 w 592929"/>
                  <a:gd name="connsiteY31" fmla="*/ 1206642 h 1641615"/>
                  <a:gd name="connsiteX32" fmla="*/ 107552 w 592929"/>
                  <a:gd name="connsiteY32" fmla="*/ 1322191 h 1641615"/>
                  <a:gd name="connsiteX33" fmla="*/ 142751 w 592929"/>
                  <a:gd name="connsiteY33" fmla="*/ 1439636 h 1641615"/>
                  <a:gd name="connsiteX34" fmla="*/ 167194 w 592929"/>
                  <a:gd name="connsiteY34" fmla="*/ 1497411 h 1641615"/>
                  <a:gd name="connsiteX35" fmla="*/ 199460 w 592929"/>
                  <a:gd name="connsiteY35" fmla="*/ 1551397 h 1641615"/>
                  <a:gd name="connsiteX36" fmla="*/ 244436 w 592929"/>
                  <a:gd name="connsiteY36" fmla="*/ 1594965 h 1641615"/>
                  <a:gd name="connsiteX37" fmla="*/ 258125 w 592929"/>
                  <a:gd name="connsiteY37" fmla="*/ 1602542 h 1641615"/>
                  <a:gd name="connsiteX38" fmla="*/ 272791 w 592929"/>
                  <a:gd name="connsiteY38" fmla="*/ 1608225 h 1641615"/>
                  <a:gd name="connsiteX39" fmla="*/ 303101 w 592929"/>
                  <a:gd name="connsiteY39" fmla="*/ 1612013 h 1641615"/>
                  <a:gd name="connsiteX40" fmla="*/ 307012 w 592929"/>
                  <a:gd name="connsiteY40" fmla="*/ 1612013 h 1641615"/>
                  <a:gd name="connsiteX41" fmla="*/ 310923 w 592929"/>
                  <a:gd name="connsiteY41" fmla="*/ 1611066 h 1641615"/>
                  <a:gd name="connsiteX42" fmla="*/ 318745 w 592929"/>
                  <a:gd name="connsiteY42" fmla="*/ 1610119 h 1641615"/>
                  <a:gd name="connsiteX43" fmla="*/ 333411 w 592929"/>
                  <a:gd name="connsiteY43" fmla="*/ 1605383 h 1641615"/>
                  <a:gd name="connsiteX44" fmla="*/ 360788 w 592929"/>
                  <a:gd name="connsiteY44" fmla="*/ 1590229 h 1641615"/>
                  <a:gd name="connsiteX45" fmla="*/ 404787 w 592929"/>
                  <a:gd name="connsiteY45" fmla="*/ 1542873 h 1641615"/>
                  <a:gd name="connsiteX46" fmla="*/ 462473 w 592929"/>
                  <a:gd name="connsiteY46" fmla="*/ 1423534 h 1641615"/>
                  <a:gd name="connsiteX47" fmla="*/ 498650 w 592929"/>
                  <a:gd name="connsiteY47" fmla="*/ 1295672 h 1641615"/>
                  <a:gd name="connsiteX48" fmla="*/ 523094 w 592929"/>
                  <a:gd name="connsiteY48" fmla="*/ 1165916 h 1641615"/>
                  <a:gd name="connsiteX49" fmla="*/ 549493 w 592929"/>
                  <a:gd name="connsiteY49" fmla="*/ 910190 h 1641615"/>
                  <a:gd name="connsiteX50" fmla="*/ 553404 w 592929"/>
                  <a:gd name="connsiteY50" fmla="*/ 453674 h 1641615"/>
                  <a:gd name="connsiteX51" fmla="*/ 528960 w 592929"/>
                  <a:gd name="connsiteY51" fmla="*/ 131651 h 1641615"/>
                  <a:gd name="connsiteX52" fmla="*/ 518205 w 592929"/>
                  <a:gd name="connsiteY52" fmla="*/ 41674 h 1641615"/>
                  <a:gd name="connsiteX53" fmla="*/ 513316 w 592929"/>
                  <a:gd name="connsiteY53" fmla="*/ 9471 h 1641615"/>
                  <a:gd name="connsiteX54" fmla="*/ 548515 w 592929"/>
                  <a:gd name="connsiteY54" fmla="*/ 0 h 164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92929" h="1641615">
                    <a:moveTo>
                      <a:pt x="548515" y="0"/>
                    </a:moveTo>
                    <a:cubicBezTo>
                      <a:pt x="548515" y="0"/>
                      <a:pt x="550471" y="11365"/>
                      <a:pt x="553404" y="32202"/>
                    </a:cubicBezTo>
                    <a:cubicBezTo>
                      <a:pt x="556337" y="53039"/>
                      <a:pt x="560248" y="83347"/>
                      <a:pt x="564159" y="123127"/>
                    </a:cubicBezTo>
                    <a:cubicBezTo>
                      <a:pt x="572959" y="201738"/>
                      <a:pt x="582736" y="313499"/>
                      <a:pt x="588602" y="447992"/>
                    </a:cubicBezTo>
                    <a:cubicBezTo>
                      <a:pt x="594469" y="582484"/>
                      <a:pt x="595447" y="739708"/>
                      <a:pt x="584692" y="908297"/>
                    </a:cubicBezTo>
                    <a:cubicBezTo>
                      <a:pt x="579803" y="992591"/>
                      <a:pt x="571003" y="1079727"/>
                      <a:pt x="557315" y="1166862"/>
                    </a:cubicBezTo>
                    <a:cubicBezTo>
                      <a:pt x="550471" y="1210430"/>
                      <a:pt x="542649" y="1254945"/>
                      <a:pt x="532871" y="1299461"/>
                    </a:cubicBezTo>
                    <a:cubicBezTo>
                      <a:pt x="523094" y="1343976"/>
                      <a:pt x="511361" y="1387544"/>
                      <a:pt x="495717" y="1431111"/>
                    </a:cubicBezTo>
                    <a:cubicBezTo>
                      <a:pt x="480073" y="1474679"/>
                      <a:pt x="461496" y="1517300"/>
                      <a:pt x="434119" y="1558027"/>
                    </a:cubicBezTo>
                    <a:cubicBezTo>
                      <a:pt x="420430" y="1577917"/>
                      <a:pt x="403809" y="1596859"/>
                      <a:pt x="383276" y="1612960"/>
                    </a:cubicBezTo>
                    <a:cubicBezTo>
                      <a:pt x="372521" y="1620537"/>
                      <a:pt x="360788" y="1628114"/>
                      <a:pt x="348077" y="1632850"/>
                    </a:cubicBezTo>
                    <a:cubicBezTo>
                      <a:pt x="341233" y="1635692"/>
                      <a:pt x="334389" y="1637585"/>
                      <a:pt x="327545" y="1638533"/>
                    </a:cubicBezTo>
                    <a:cubicBezTo>
                      <a:pt x="324611" y="1639480"/>
                      <a:pt x="320700" y="1639480"/>
                      <a:pt x="316789" y="1640427"/>
                    </a:cubicBezTo>
                    <a:lnTo>
                      <a:pt x="311901" y="1641374"/>
                    </a:lnTo>
                    <a:lnTo>
                      <a:pt x="307012" y="1641374"/>
                    </a:lnTo>
                    <a:cubicBezTo>
                      <a:pt x="292346" y="1642321"/>
                      <a:pt x="278657" y="1640427"/>
                      <a:pt x="265947" y="1636638"/>
                    </a:cubicBezTo>
                    <a:cubicBezTo>
                      <a:pt x="259102" y="1634744"/>
                      <a:pt x="252258" y="1632850"/>
                      <a:pt x="246392" y="1629062"/>
                    </a:cubicBezTo>
                    <a:cubicBezTo>
                      <a:pt x="240525" y="1626220"/>
                      <a:pt x="234659" y="1623378"/>
                      <a:pt x="228792" y="1619590"/>
                    </a:cubicBezTo>
                    <a:cubicBezTo>
                      <a:pt x="206304" y="1605383"/>
                      <a:pt x="189683" y="1587388"/>
                      <a:pt x="175016" y="1568445"/>
                    </a:cubicBezTo>
                    <a:cubicBezTo>
                      <a:pt x="160350" y="1549502"/>
                      <a:pt x="149595" y="1529613"/>
                      <a:pt x="138840" y="1509723"/>
                    </a:cubicBezTo>
                    <a:cubicBezTo>
                      <a:pt x="129062" y="1489834"/>
                      <a:pt x="120263" y="1468997"/>
                      <a:pt x="112441" y="1449107"/>
                    </a:cubicBezTo>
                    <a:cubicBezTo>
                      <a:pt x="97774" y="1408380"/>
                      <a:pt x="86042" y="1367654"/>
                      <a:pt x="76264" y="1327875"/>
                    </a:cubicBezTo>
                    <a:cubicBezTo>
                      <a:pt x="66487" y="1288095"/>
                      <a:pt x="58665" y="1249263"/>
                      <a:pt x="51821" y="1210430"/>
                    </a:cubicBezTo>
                    <a:cubicBezTo>
                      <a:pt x="38132" y="1133713"/>
                      <a:pt x="29332" y="1061731"/>
                      <a:pt x="22488" y="994485"/>
                    </a:cubicBezTo>
                    <a:cubicBezTo>
                      <a:pt x="8800" y="859993"/>
                      <a:pt x="4889" y="748232"/>
                      <a:pt x="1956" y="669620"/>
                    </a:cubicBezTo>
                    <a:cubicBezTo>
                      <a:pt x="978" y="630788"/>
                      <a:pt x="0" y="599532"/>
                      <a:pt x="0" y="578695"/>
                    </a:cubicBezTo>
                    <a:cubicBezTo>
                      <a:pt x="0" y="557859"/>
                      <a:pt x="0" y="546493"/>
                      <a:pt x="0" y="546493"/>
                    </a:cubicBezTo>
                    <a:lnTo>
                      <a:pt x="33243" y="546493"/>
                    </a:lnTo>
                    <a:cubicBezTo>
                      <a:pt x="33243" y="546493"/>
                      <a:pt x="33243" y="557859"/>
                      <a:pt x="33243" y="578695"/>
                    </a:cubicBezTo>
                    <a:cubicBezTo>
                      <a:pt x="33243" y="599532"/>
                      <a:pt x="34221" y="629840"/>
                      <a:pt x="35199" y="669620"/>
                    </a:cubicBezTo>
                    <a:cubicBezTo>
                      <a:pt x="38132" y="747284"/>
                      <a:pt x="42043" y="859045"/>
                      <a:pt x="55731" y="992591"/>
                    </a:cubicBezTo>
                    <a:cubicBezTo>
                      <a:pt x="62576" y="1058890"/>
                      <a:pt x="71376" y="1130872"/>
                      <a:pt x="84086" y="1206642"/>
                    </a:cubicBezTo>
                    <a:cubicBezTo>
                      <a:pt x="90930" y="1244527"/>
                      <a:pt x="98752" y="1283360"/>
                      <a:pt x="107552" y="1322191"/>
                    </a:cubicBezTo>
                    <a:cubicBezTo>
                      <a:pt x="117329" y="1361024"/>
                      <a:pt x="128085" y="1400803"/>
                      <a:pt x="142751" y="1439636"/>
                    </a:cubicBezTo>
                    <a:cubicBezTo>
                      <a:pt x="149595" y="1459526"/>
                      <a:pt x="158395" y="1478468"/>
                      <a:pt x="167194" y="1497411"/>
                    </a:cubicBezTo>
                    <a:cubicBezTo>
                      <a:pt x="176972" y="1516353"/>
                      <a:pt x="186749" y="1534349"/>
                      <a:pt x="199460" y="1551397"/>
                    </a:cubicBezTo>
                    <a:cubicBezTo>
                      <a:pt x="212171" y="1568445"/>
                      <a:pt x="226837" y="1583599"/>
                      <a:pt x="244436" y="1594965"/>
                    </a:cubicBezTo>
                    <a:cubicBezTo>
                      <a:pt x="249325" y="1597806"/>
                      <a:pt x="253236" y="1600648"/>
                      <a:pt x="258125" y="1602542"/>
                    </a:cubicBezTo>
                    <a:cubicBezTo>
                      <a:pt x="263013" y="1605383"/>
                      <a:pt x="267902" y="1606330"/>
                      <a:pt x="272791" y="1608225"/>
                    </a:cubicBezTo>
                    <a:cubicBezTo>
                      <a:pt x="282568" y="1611066"/>
                      <a:pt x="293323" y="1612960"/>
                      <a:pt x="303101" y="1612013"/>
                    </a:cubicBezTo>
                    <a:lnTo>
                      <a:pt x="307012" y="1612013"/>
                    </a:lnTo>
                    <a:lnTo>
                      <a:pt x="310923" y="1611066"/>
                    </a:lnTo>
                    <a:cubicBezTo>
                      <a:pt x="313856" y="1611066"/>
                      <a:pt x="315812" y="1610119"/>
                      <a:pt x="318745" y="1610119"/>
                    </a:cubicBezTo>
                    <a:cubicBezTo>
                      <a:pt x="323634" y="1608225"/>
                      <a:pt x="328522" y="1607277"/>
                      <a:pt x="333411" y="1605383"/>
                    </a:cubicBezTo>
                    <a:cubicBezTo>
                      <a:pt x="343188" y="1601595"/>
                      <a:pt x="351988" y="1595912"/>
                      <a:pt x="360788" y="1590229"/>
                    </a:cubicBezTo>
                    <a:cubicBezTo>
                      <a:pt x="377410" y="1576969"/>
                      <a:pt x="392076" y="1560868"/>
                      <a:pt x="404787" y="1542873"/>
                    </a:cubicBezTo>
                    <a:cubicBezTo>
                      <a:pt x="429230" y="1506882"/>
                      <a:pt x="446829" y="1465208"/>
                      <a:pt x="462473" y="1423534"/>
                    </a:cubicBezTo>
                    <a:cubicBezTo>
                      <a:pt x="477140" y="1381861"/>
                      <a:pt x="488872" y="1338293"/>
                      <a:pt x="498650" y="1295672"/>
                    </a:cubicBezTo>
                    <a:cubicBezTo>
                      <a:pt x="508427" y="1252104"/>
                      <a:pt x="516249" y="1208536"/>
                      <a:pt x="523094" y="1165916"/>
                    </a:cubicBezTo>
                    <a:cubicBezTo>
                      <a:pt x="535804" y="1078779"/>
                      <a:pt x="544604" y="993538"/>
                      <a:pt x="549493" y="910190"/>
                    </a:cubicBezTo>
                    <a:cubicBezTo>
                      <a:pt x="560248" y="743496"/>
                      <a:pt x="559270" y="587220"/>
                      <a:pt x="553404" y="453674"/>
                    </a:cubicBezTo>
                    <a:cubicBezTo>
                      <a:pt x="547537" y="320129"/>
                      <a:pt x="537760" y="209315"/>
                      <a:pt x="528960" y="131651"/>
                    </a:cubicBezTo>
                    <a:cubicBezTo>
                      <a:pt x="525049" y="92819"/>
                      <a:pt x="521138" y="62510"/>
                      <a:pt x="518205" y="41674"/>
                    </a:cubicBezTo>
                    <a:cubicBezTo>
                      <a:pt x="515272" y="20837"/>
                      <a:pt x="513316" y="9471"/>
                      <a:pt x="513316" y="9471"/>
                    </a:cubicBezTo>
                    <a:lnTo>
                      <a:pt x="548515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A90CD6CD-E3A9-6FEC-8DDC-3CF00001AAC7}"/>
                  </a:ext>
                </a:extLst>
              </p:cNvPr>
              <p:cNvSpPr/>
              <p:nvPr/>
            </p:nvSpPr>
            <p:spPr>
              <a:xfrm>
                <a:off x="2052272" y="1197958"/>
                <a:ext cx="592929" cy="1641615"/>
              </a:xfrm>
              <a:custGeom>
                <a:avLst/>
                <a:gdLst>
                  <a:gd name="connsiteX0" fmla="*/ 548515 w 592929"/>
                  <a:gd name="connsiteY0" fmla="*/ 0 h 1641615"/>
                  <a:gd name="connsiteX1" fmla="*/ 553404 w 592929"/>
                  <a:gd name="connsiteY1" fmla="*/ 32202 h 1641615"/>
                  <a:gd name="connsiteX2" fmla="*/ 564159 w 592929"/>
                  <a:gd name="connsiteY2" fmla="*/ 123127 h 1641615"/>
                  <a:gd name="connsiteX3" fmla="*/ 588602 w 592929"/>
                  <a:gd name="connsiteY3" fmla="*/ 447992 h 1641615"/>
                  <a:gd name="connsiteX4" fmla="*/ 584692 w 592929"/>
                  <a:gd name="connsiteY4" fmla="*/ 908297 h 1641615"/>
                  <a:gd name="connsiteX5" fmla="*/ 557315 w 592929"/>
                  <a:gd name="connsiteY5" fmla="*/ 1166862 h 1641615"/>
                  <a:gd name="connsiteX6" fmla="*/ 532871 w 592929"/>
                  <a:gd name="connsiteY6" fmla="*/ 1299461 h 1641615"/>
                  <a:gd name="connsiteX7" fmla="*/ 495717 w 592929"/>
                  <a:gd name="connsiteY7" fmla="*/ 1431111 h 1641615"/>
                  <a:gd name="connsiteX8" fmla="*/ 434119 w 592929"/>
                  <a:gd name="connsiteY8" fmla="*/ 1558027 h 1641615"/>
                  <a:gd name="connsiteX9" fmla="*/ 383276 w 592929"/>
                  <a:gd name="connsiteY9" fmla="*/ 1612960 h 1641615"/>
                  <a:gd name="connsiteX10" fmla="*/ 348077 w 592929"/>
                  <a:gd name="connsiteY10" fmla="*/ 1632850 h 1641615"/>
                  <a:gd name="connsiteX11" fmla="*/ 327545 w 592929"/>
                  <a:gd name="connsiteY11" fmla="*/ 1638533 h 1641615"/>
                  <a:gd name="connsiteX12" fmla="*/ 316789 w 592929"/>
                  <a:gd name="connsiteY12" fmla="*/ 1640427 h 1641615"/>
                  <a:gd name="connsiteX13" fmla="*/ 311901 w 592929"/>
                  <a:gd name="connsiteY13" fmla="*/ 1641374 h 1641615"/>
                  <a:gd name="connsiteX14" fmla="*/ 307012 w 592929"/>
                  <a:gd name="connsiteY14" fmla="*/ 1641374 h 1641615"/>
                  <a:gd name="connsiteX15" fmla="*/ 265947 w 592929"/>
                  <a:gd name="connsiteY15" fmla="*/ 1636638 h 1641615"/>
                  <a:gd name="connsiteX16" fmla="*/ 246392 w 592929"/>
                  <a:gd name="connsiteY16" fmla="*/ 1629062 h 1641615"/>
                  <a:gd name="connsiteX17" fmla="*/ 228792 w 592929"/>
                  <a:gd name="connsiteY17" fmla="*/ 1619590 h 1641615"/>
                  <a:gd name="connsiteX18" fmla="*/ 175016 w 592929"/>
                  <a:gd name="connsiteY18" fmla="*/ 1568445 h 1641615"/>
                  <a:gd name="connsiteX19" fmla="*/ 138840 w 592929"/>
                  <a:gd name="connsiteY19" fmla="*/ 1509723 h 1641615"/>
                  <a:gd name="connsiteX20" fmla="*/ 112441 w 592929"/>
                  <a:gd name="connsiteY20" fmla="*/ 1449107 h 1641615"/>
                  <a:gd name="connsiteX21" fmla="*/ 76264 w 592929"/>
                  <a:gd name="connsiteY21" fmla="*/ 1327875 h 1641615"/>
                  <a:gd name="connsiteX22" fmla="*/ 51821 w 592929"/>
                  <a:gd name="connsiteY22" fmla="*/ 1210430 h 1641615"/>
                  <a:gd name="connsiteX23" fmla="*/ 22488 w 592929"/>
                  <a:gd name="connsiteY23" fmla="*/ 994485 h 1641615"/>
                  <a:gd name="connsiteX24" fmla="*/ 1956 w 592929"/>
                  <a:gd name="connsiteY24" fmla="*/ 669620 h 1641615"/>
                  <a:gd name="connsiteX25" fmla="*/ 0 w 592929"/>
                  <a:gd name="connsiteY25" fmla="*/ 578695 h 1641615"/>
                  <a:gd name="connsiteX26" fmla="*/ 0 w 592929"/>
                  <a:gd name="connsiteY26" fmla="*/ 546493 h 1641615"/>
                  <a:gd name="connsiteX27" fmla="*/ 16622 w 592929"/>
                  <a:gd name="connsiteY27" fmla="*/ 546493 h 1641615"/>
                  <a:gd name="connsiteX28" fmla="*/ 18577 w 592929"/>
                  <a:gd name="connsiteY28" fmla="*/ 669620 h 1641615"/>
                  <a:gd name="connsiteX29" fmla="*/ 39110 w 592929"/>
                  <a:gd name="connsiteY29" fmla="*/ 993538 h 1641615"/>
                  <a:gd name="connsiteX30" fmla="*/ 68442 w 592929"/>
                  <a:gd name="connsiteY30" fmla="*/ 1208536 h 1641615"/>
                  <a:gd name="connsiteX31" fmla="*/ 92886 w 592929"/>
                  <a:gd name="connsiteY31" fmla="*/ 1325033 h 1641615"/>
                  <a:gd name="connsiteX32" fmla="*/ 129062 w 592929"/>
                  <a:gd name="connsiteY32" fmla="*/ 1444371 h 1641615"/>
                  <a:gd name="connsiteX33" fmla="*/ 154484 w 592929"/>
                  <a:gd name="connsiteY33" fmla="*/ 1503093 h 1641615"/>
                  <a:gd name="connsiteX34" fmla="*/ 188705 w 592929"/>
                  <a:gd name="connsiteY34" fmla="*/ 1559921 h 1641615"/>
                  <a:gd name="connsiteX35" fmla="*/ 238570 w 592929"/>
                  <a:gd name="connsiteY35" fmla="*/ 1607277 h 1641615"/>
                  <a:gd name="connsiteX36" fmla="*/ 254214 w 592929"/>
                  <a:gd name="connsiteY36" fmla="*/ 1615802 h 1641615"/>
                  <a:gd name="connsiteX37" fmla="*/ 270835 w 592929"/>
                  <a:gd name="connsiteY37" fmla="*/ 1622432 h 1641615"/>
                  <a:gd name="connsiteX38" fmla="*/ 307012 w 592929"/>
                  <a:gd name="connsiteY38" fmla="*/ 1626220 h 1641615"/>
                  <a:gd name="connsiteX39" fmla="*/ 311901 w 592929"/>
                  <a:gd name="connsiteY39" fmla="*/ 1626220 h 1641615"/>
                  <a:gd name="connsiteX40" fmla="*/ 316789 w 592929"/>
                  <a:gd name="connsiteY40" fmla="*/ 1625273 h 1641615"/>
                  <a:gd name="connsiteX41" fmla="*/ 325589 w 592929"/>
                  <a:gd name="connsiteY41" fmla="*/ 1624326 h 1641615"/>
                  <a:gd name="connsiteX42" fmla="*/ 343188 w 592929"/>
                  <a:gd name="connsiteY42" fmla="*/ 1618643 h 1641615"/>
                  <a:gd name="connsiteX43" fmla="*/ 374476 w 592929"/>
                  <a:gd name="connsiteY43" fmla="*/ 1600648 h 1641615"/>
                  <a:gd name="connsiteX44" fmla="*/ 422386 w 592929"/>
                  <a:gd name="connsiteY44" fmla="*/ 1549502 h 1641615"/>
                  <a:gd name="connsiteX45" fmla="*/ 482028 w 592929"/>
                  <a:gd name="connsiteY45" fmla="*/ 1427323 h 1641615"/>
                  <a:gd name="connsiteX46" fmla="*/ 518205 w 592929"/>
                  <a:gd name="connsiteY46" fmla="*/ 1297567 h 1641615"/>
                  <a:gd name="connsiteX47" fmla="*/ 542649 w 592929"/>
                  <a:gd name="connsiteY47" fmla="*/ 1166862 h 1641615"/>
                  <a:gd name="connsiteX48" fmla="*/ 569048 w 592929"/>
                  <a:gd name="connsiteY48" fmla="*/ 909243 h 1641615"/>
                  <a:gd name="connsiteX49" fmla="*/ 572959 w 592929"/>
                  <a:gd name="connsiteY49" fmla="*/ 450833 h 1641615"/>
                  <a:gd name="connsiteX50" fmla="*/ 548515 w 592929"/>
                  <a:gd name="connsiteY50" fmla="*/ 127862 h 1641615"/>
                  <a:gd name="connsiteX51" fmla="*/ 537760 w 592929"/>
                  <a:gd name="connsiteY51" fmla="*/ 37885 h 1641615"/>
                  <a:gd name="connsiteX52" fmla="*/ 533849 w 592929"/>
                  <a:gd name="connsiteY52" fmla="*/ 5683 h 1641615"/>
                  <a:gd name="connsiteX53" fmla="*/ 548515 w 592929"/>
                  <a:gd name="connsiteY53" fmla="*/ 0 h 164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92929" h="1641615">
                    <a:moveTo>
                      <a:pt x="548515" y="0"/>
                    </a:moveTo>
                    <a:cubicBezTo>
                      <a:pt x="548515" y="0"/>
                      <a:pt x="550471" y="11365"/>
                      <a:pt x="553404" y="32202"/>
                    </a:cubicBezTo>
                    <a:cubicBezTo>
                      <a:pt x="556337" y="53039"/>
                      <a:pt x="560248" y="83347"/>
                      <a:pt x="564159" y="123127"/>
                    </a:cubicBezTo>
                    <a:cubicBezTo>
                      <a:pt x="572959" y="201738"/>
                      <a:pt x="582736" y="313499"/>
                      <a:pt x="588602" y="447992"/>
                    </a:cubicBezTo>
                    <a:cubicBezTo>
                      <a:pt x="594469" y="582484"/>
                      <a:pt x="595447" y="739708"/>
                      <a:pt x="584692" y="908297"/>
                    </a:cubicBezTo>
                    <a:cubicBezTo>
                      <a:pt x="579803" y="992591"/>
                      <a:pt x="571003" y="1079727"/>
                      <a:pt x="557315" y="1166862"/>
                    </a:cubicBezTo>
                    <a:cubicBezTo>
                      <a:pt x="550471" y="1210430"/>
                      <a:pt x="542649" y="1254945"/>
                      <a:pt x="532871" y="1299461"/>
                    </a:cubicBezTo>
                    <a:cubicBezTo>
                      <a:pt x="523094" y="1343976"/>
                      <a:pt x="511361" y="1387544"/>
                      <a:pt x="495717" y="1431111"/>
                    </a:cubicBezTo>
                    <a:cubicBezTo>
                      <a:pt x="480073" y="1474679"/>
                      <a:pt x="461496" y="1517300"/>
                      <a:pt x="434119" y="1558027"/>
                    </a:cubicBezTo>
                    <a:cubicBezTo>
                      <a:pt x="420430" y="1577917"/>
                      <a:pt x="403809" y="1596859"/>
                      <a:pt x="383276" y="1612960"/>
                    </a:cubicBezTo>
                    <a:cubicBezTo>
                      <a:pt x="372521" y="1620537"/>
                      <a:pt x="360788" y="1628114"/>
                      <a:pt x="348077" y="1632850"/>
                    </a:cubicBezTo>
                    <a:cubicBezTo>
                      <a:pt x="341233" y="1635692"/>
                      <a:pt x="334389" y="1637585"/>
                      <a:pt x="327545" y="1638533"/>
                    </a:cubicBezTo>
                    <a:cubicBezTo>
                      <a:pt x="324611" y="1639480"/>
                      <a:pt x="320700" y="1639480"/>
                      <a:pt x="316789" y="1640427"/>
                    </a:cubicBezTo>
                    <a:lnTo>
                      <a:pt x="311901" y="1641374"/>
                    </a:lnTo>
                    <a:lnTo>
                      <a:pt x="307012" y="1641374"/>
                    </a:lnTo>
                    <a:cubicBezTo>
                      <a:pt x="292346" y="1642321"/>
                      <a:pt x="278657" y="1640427"/>
                      <a:pt x="265947" y="1636638"/>
                    </a:cubicBezTo>
                    <a:cubicBezTo>
                      <a:pt x="259102" y="1634744"/>
                      <a:pt x="252258" y="1632850"/>
                      <a:pt x="246392" y="1629062"/>
                    </a:cubicBezTo>
                    <a:cubicBezTo>
                      <a:pt x="240525" y="1626220"/>
                      <a:pt x="234659" y="1623378"/>
                      <a:pt x="228792" y="1619590"/>
                    </a:cubicBezTo>
                    <a:cubicBezTo>
                      <a:pt x="206304" y="1605383"/>
                      <a:pt x="189683" y="1587388"/>
                      <a:pt x="175016" y="1568445"/>
                    </a:cubicBezTo>
                    <a:cubicBezTo>
                      <a:pt x="160350" y="1549502"/>
                      <a:pt x="149595" y="1529613"/>
                      <a:pt x="138840" y="1509723"/>
                    </a:cubicBezTo>
                    <a:cubicBezTo>
                      <a:pt x="129062" y="1489834"/>
                      <a:pt x="120263" y="1468997"/>
                      <a:pt x="112441" y="1449107"/>
                    </a:cubicBezTo>
                    <a:cubicBezTo>
                      <a:pt x="97774" y="1408380"/>
                      <a:pt x="86042" y="1367654"/>
                      <a:pt x="76264" y="1327875"/>
                    </a:cubicBezTo>
                    <a:cubicBezTo>
                      <a:pt x="66487" y="1288095"/>
                      <a:pt x="58665" y="1249263"/>
                      <a:pt x="51821" y="1210430"/>
                    </a:cubicBezTo>
                    <a:cubicBezTo>
                      <a:pt x="38132" y="1133713"/>
                      <a:pt x="29332" y="1061731"/>
                      <a:pt x="22488" y="994485"/>
                    </a:cubicBezTo>
                    <a:cubicBezTo>
                      <a:pt x="8800" y="859993"/>
                      <a:pt x="4889" y="748232"/>
                      <a:pt x="1956" y="669620"/>
                    </a:cubicBezTo>
                    <a:cubicBezTo>
                      <a:pt x="978" y="630788"/>
                      <a:pt x="0" y="599532"/>
                      <a:pt x="0" y="578695"/>
                    </a:cubicBezTo>
                    <a:cubicBezTo>
                      <a:pt x="0" y="557859"/>
                      <a:pt x="0" y="546493"/>
                      <a:pt x="0" y="546493"/>
                    </a:cubicBezTo>
                    <a:lnTo>
                      <a:pt x="16622" y="546493"/>
                    </a:lnTo>
                    <a:cubicBezTo>
                      <a:pt x="16622" y="546493"/>
                      <a:pt x="16622" y="591008"/>
                      <a:pt x="18577" y="669620"/>
                    </a:cubicBezTo>
                    <a:cubicBezTo>
                      <a:pt x="21511" y="748232"/>
                      <a:pt x="25421" y="859993"/>
                      <a:pt x="39110" y="993538"/>
                    </a:cubicBezTo>
                    <a:cubicBezTo>
                      <a:pt x="45954" y="1060784"/>
                      <a:pt x="54754" y="1132766"/>
                      <a:pt x="68442" y="1208536"/>
                    </a:cubicBezTo>
                    <a:cubicBezTo>
                      <a:pt x="75286" y="1246422"/>
                      <a:pt x="83108" y="1285253"/>
                      <a:pt x="92886" y="1325033"/>
                    </a:cubicBezTo>
                    <a:cubicBezTo>
                      <a:pt x="102663" y="1364813"/>
                      <a:pt x="114396" y="1404592"/>
                      <a:pt x="129062" y="1444371"/>
                    </a:cubicBezTo>
                    <a:cubicBezTo>
                      <a:pt x="136884" y="1464261"/>
                      <a:pt x="144706" y="1484151"/>
                      <a:pt x="154484" y="1503093"/>
                    </a:cubicBezTo>
                    <a:cubicBezTo>
                      <a:pt x="164261" y="1522983"/>
                      <a:pt x="175016" y="1541925"/>
                      <a:pt x="188705" y="1559921"/>
                    </a:cubicBezTo>
                    <a:cubicBezTo>
                      <a:pt x="202393" y="1577917"/>
                      <a:pt x="218037" y="1594965"/>
                      <a:pt x="238570" y="1607277"/>
                    </a:cubicBezTo>
                    <a:cubicBezTo>
                      <a:pt x="243458" y="1610119"/>
                      <a:pt x="248347" y="1612960"/>
                      <a:pt x="254214" y="1615802"/>
                    </a:cubicBezTo>
                    <a:cubicBezTo>
                      <a:pt x="259102" y="1618643"/>
                      <a:pt x="264969" y="1620537"/>
                      <a:pt x="270835" y="1622432"/>
                    </a:cubicBezTo>
                    <a:cubicBezTo>
                      <a:pt x="282568" y="1625273"/>
                      <a:pt x="294301" y="1627167"/>
                      <a:pt x="307012" y="1626220"/>
                    </a:cubicBezTo>
                    <a:lnTo>
                      <a:pt x="311901" y="1626220"/>
                    </a:lnTo>
                    <a:lnTo>
                      <a:pt x="316789" y="1625273"/>
                    </a:lnTo>
                    <a:cubicBezTo>
                      <a:pt x="319723" y="1625273"/>
                      <a:pt x="322656" y="1624326"/>
                      <a:pt x="325589" y="1624326"/>
                    </a:cubicBezTo>
                    <a:cubicBezTo>
                      <a:pt x="331456" y="1622432"/>
                      <a:pt x="337322" y="1621484"/>
                      <a:pt x="343188" y="1618643"/>
                    </a:cubicBezTo>
                    <a:cubicBezTo>
                      <a:pt x="354922" y="1614855"/>
                      <a:pt x="364699" y="1608225"/>
                      <a:pt x="374476" y="1600648"/>
                    </a:cubicBezTo>
                    <a:cubicBezTo>
                      <a:pt x="393054" y="1586440"/>
                      <a:pt x="408697" y="1568445"/>
                      <a:pt x="422386" y="1549502"/>
                    </a:cubicBezTo>
                    <a:cubicBezTo>
                      <a:pt x="448785" y="1511617"/>
                      <a:pt x="466384" y="1468997"/>
                      <a:pt x="482028" y="1427323"/>
                    </a:cubicBezTo>
                    <a:cubicBezTo>
                      <a:pt x="496694" y="1384702"/>
                      <a:pt x="508427" y="1341134"/>
                      <a:pt x="518205" y="1297567"/>
                    </a:cubicBezTo>
                    <a:cubicBezTo>
                      <a:pt x="527982" y="1253999"/>
                      <a:pt x="535804" y="1210430"/>
                      <a:pt x="542649" y="1166862"/>
                    </a:cubicBezTo>
                    <a:cubicBezTo>
                      <a:pt x="555359" y="1079727"/>
                      <a:pt x="564159" y="993538"/>
                      <a:pt x="569048" y="909243"/>
                    </a:cubicBezTo>
                    <a:cubicBezTo>
                      <a:pt x="579803" y="741602"/>
                      <a:pt x="578825" y="585325"/>
                      <a:pt x="572959" y="450833"/>
                    </a:cubicBezTo>
                    <a:cubicBezTo>
                      <a:pt x="567092" y="316341"/>
                      <a:pt x="557315" y="205527"/>
                      <a:pt x="548515" y="127862"/>
                    </a:cubicBezTo>
                    <a:cubicBezTo>
                      <a:pt x="544604" y="89030"/>
                      <a:pt x="539715" y="58722"/>
                      <a:pt x="537760" y="37885"/>
                    </a:cubicBezTo>
                    <a:cubicBezTo>
                      <a:pt x="534827" y="17048"/>
                      <a:pt x="533849" y="5683"/>
                      <a:pt x="533849" y="5683"/>
                    </a:cubicBezTo>
                    <a:lnTo>
                      <a:pt x="548515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231" name="Graphic 25">
                <a:extLst>
                  <a:ext uri="{FF2B5EF4-FFF2-40B4-BE49-F238E27FC236}">
                    <a16:creationId xmlns:a16="http://schemas.microsoft.com/office/drawing/2014/main" id="{8724E65B-A46E-2380-584B-A0FCADCA89B6}"/>
                  </a:ext>
                </a:extLst>
              </p:cNvPr>
              <p:cNvGrpSpPr/>
              <p:nvPr/>
            </p:nvGrpSpPr>
            <p:grpSpPr>
              <a:xfrm>
                <a:off x="2012429" y="1781393"/>
                <a:ext cx="144556" cy="515234"/>
                <a:chOff x="2012429" y="1781393"/>
                <a:chExt cx="144556" cy="515234"/>
              </a:xfrm>
            </p:grpSpPr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72F98854-2EFF-8617-072F-CEEDF513E351}"/>
                    </a:ext>
                  </a:extLst>
                </p:cNvPr>
                <p:cNvSpPr/>
                <p:nvPr/>
              </p:nvSpPr>
              <p:spPr>
                <a:xfrm>
                  <a:off x="2072805" y="1781393"/>
                  <a:ext cx="72447" cy="28552"/>
                </a:xfrm>
                <a:custGeom>
                  <a:avLst/>
                  <a:gdLst>
                    <a:gd name="connsiteX0" fmla="*/ 33243 w 72447"/>
                    <a:gd name="connsiteY0" fmla="*/ 27463 h 28552"/>
                    <a:gd name="connsiteX1" fmla="*/ 71375 w 72447"/>
                    <a:gd name="connsiteY1" fmla="*/ 16098 h 28552"/>
                    <a:gd name="connsiteX2" fmla="*/ 69420 w 72447"/>
                    <a:gd name="connsiteY2" fmla="*/ 10415 h 28552"/>
                    <a:gd name="connsiteX3" fmla="*/ 0 w 72447"/>
                    <a:gd name="connsiteY3" fmla="*/ 17045 h 28552"/>
                    <a:gd name="connsiteX4" fmla="*/ 0 w 72447"/>
                    <a:gd name="connsiteY4" fmla="*/ 18939 h 28552"/>
                    <a:gd name="connsiteX5" fmla="*/ 2933 w 72447"/>
                    <a:gd name="connsiteY5" fmla="*/ 22727 h 28552"/>
                    <a:gd name="connsiteX6" fmla="*/ 33243 w 72447"/>
                    <a:gd name="connsiteY6" fmla="*/ 27463 h 2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28552">
                      <a:moveTo>
                        <a:pt x="33243" y="27463"/>
                      </a:moveTo>
                      <a:cubicBezTo>
                        <a:pt x="45954" y="25569"/>
                        <a:pt x="60620" y="21780"/>
                        <a:pt x="71375" y="16098"/>
                      </a:cubicBezTo>
                      <a:cubicBezTo>
                        <a:pt x="74309" y="14203"/>
                        <a:pt x="70398" y="11362"/>
                        <a:pt x="69420" y="10415"/>
                      </a:cubicBezTo>
                      <a:cubicBezTo>
                        <a:pt x="50843" y="-5686"/>
                        <a:pt x="10755" y="-2845"/>
                        <a:pt x="0" y="17045"/>
                      </a:cubicBezTo>
                      <a:cubicBezTo>
                        <a:pt x="0" y="17992"/>
                        <a:pt x="0" y="17992"/>
                        <a:pt x="0" y="18939"/>
                      </a:cubicBezTo>
                      <a:cubicBezTo>
                        <a:pt x="0" y="19886"/>
                        <a:pt x="978" y="21780"/>
                        <a:pt x="2933" y="22727"/>
                      </a:cubicBezTo>
                      <a:cubicBezTo>
                        <a:pt x="10755" y="29357"/>
                        <a:pt x="21510" y="29357"/>
                        <a:pt x="33243" y="2746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48DB7FB2-9F70-F8FA-738F-D76FF400286A}"/>
                    </a:ext>
                  </a:extLst>
                </p:cNvPr>
                <p:cNvSpPr/>
                <p:nvPr/>
              </p:nvSpPr>
              <p:spPr>
                <a:xfrm>
                  <a:off x="2087317" y="1881785"/>
                  <a:ext cx="50019" cy="50198"/>
                </a:xfrm>
                <a:custGeom>
                  <a:avLst/>
                  <a:gdLst>
                    <a:gd name="connsiteX0" fmla="*/ 29487 w 50019"/>
                    <a:gd name="connsiteY0" fmla="*/ 37885 h 50198"/>
                    <a:gd name="connsiteX1" fmla="*/ 50019 w 50019"/>
                    <a:gd name="connsiteY1" fmla="*/ 0 h 50198"/>
                    <a:gd name="connsiteX2" fmla="*/ 154 w 50019"/>
                    <a:gd name="connsiteY2" fmla="*/ 49251 h 50198"/>
                    <a:gd name="connsiteX3" fmla="*/ 1132 w 50019"/>
                    <a:gd name="connsiteY3" fmla="*/ 50198 h 50198"/>
                    <a:gd name="connsiteX4" fmla="*/ 29487 w 50019"/>
                    <a:gd name="connsiteY4" fmla="*/ 37885 h 50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50198">
                      <a:moveTo>
                        <a:pt x="29487" y="37885"/>
                      </a:moveTo>
                      <a:cubicBezTo>
                        <a:pt x="42197" y="27467"/>
                        <a:pt x="48064" y="14207"/>
                        <a:pt x="50019" y="0"/>
                      </a:cubicBezTo>
                      <a:cubicBezTo>
                        <a:pt x="14821" y="0"/>
                        <a:pt x="-1801" y="25573"/>
                        <a:pt x="154" y="49251"/>
                      </a:cubicBezTo>
                      <a:cubicBezTo>
                        <a:pt x="154" y="49251"/>
                        <a:pt x="1132" y="50198"/>
                        <a:pt x="1132" y="50198"/>
                      </a:cubicBezTo>
                      <a:cubicBezTo>
                        <a:pt x="11887" y="47356"/>
                        <a:pt x="22642" y="44515"/>
                        <a:pt x="29487" y="378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6DB12692-83C7-F390-D17F-2B331B2E7A96}"/>
                    </a:ext>
                  </a:extLst>
                </p:cNvPr>
                <p:cNvSpPr/>
                <p:nvPr/>
              </p:nvSpPr>
              <p:spPr>
                <a:xfrm>
                  <a:off x="2012429" y="1822278"/>
                  <a:ext cx="60623" cy="50553"/>
                </a:xfrm>
                <a:custGeom>
                  <a:avLst/>
                  <a:gdLst>
                    <a:gd name="connsiteX0" fmla="*/ 57443 w 60623"/>
                    <a:gd name="connsiteY0" fmla="*/ 36776 h 50553"/>
                    <a:gd name="connsiteX1" fmla="*/ 49621 w 60623"/>
                    <a:gd name="connsiteY1" fmla="*/ 27304 h 50553"/>
                    <a:gd name="connsiteX2" fmla="*/ 33977 w 60623"/>
                    <a:gd name="connsiteY2" fmla="*/ 10256 h 50553"/>
                    <a:gd name="connsiteX3" fmla="*/ 733 w 60623"/>
                    <a:gd name="connsiteY3" fmla="*/ 2679 h 50553"/>
                    <a:gd name="connsiteX4" fmla="*/ 733 w 60623"/>
                    <a:gd name="connsiteY4" fmla="*/ 6468 h 50553"/>
                    <a:gd name="connsiteX5" fmla="*/ 49621 w 60623"/>
                    <a:gd name="connsiteY5" fmla="*/ 50035 h 50553"/>
                    <a:gd name="connsiteX6" fmla="*/ 57443 w 60623"/>
                    <a:gd name="connsiteY6" fmla="*/ 36776 h 50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623" h="50553">
                      <a:moveTo>
                        <a:pt x="57443" y="36776"/>
                      </a:moveTo>
                      <a:cubicBezTo>
                        <a:pt x="55487" y="33934"/>
                        <a:pt x="52554" y="30146"/>
                        <a:pt x="49621" y="27304"/>
                      </a:cubicBezTo>
                      <a:cubicBezTo>
                        <a:pt x="45710" y="20674"/>
                        <a:pt x="39843" y="14992"/>
                        <a:pt x="33977" y="10256"/>
                      </a:cubicBezTo>
                      <a:cubicBezTo>
                        <a:pt x="28110" y="5520"/>
                        <a:pt x="8555" y="-4898"/>
                        <a:pt x="733" y="2679"/>
                      </a:cubicBezTo>
                      <a:cubicBezTo>
                        <a:pt x="-244" y="3626"/>
                        <a:pt x="-244" y="5520"/>
                        <a:pt x="733" y="6468"/>
                      </a:cubicBezTo>
                      <a:cubicBezTo>
                        <a:pt x="9533" y="21622"/>
                        <a:pt x="20288" y="45300"/>
                        <a:pt x="49621" y="50035"/>
                      </a:cubicBezTo>
                      <a:cubicBezTo>
                        <a:pt x="64287" y="52877"/>
                        <a:pt x="61354" y="43405"/>
                        <a:pt x="57443" y="3677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98BEC83D-5765-332E-8FAD-1E0FC5F358B1}"/>
                    </a:ext>
                  </a:extLst>
                </p:cNvPr>
                <p:cNvSpPr/>
                <p:nvPr/>
              </p:nvSpPr>
              <p:spPr>
                <a:xfrm>
                  <a:off x="2021075" y="1976498"/>
                  <a:ext cx="52708" cy="47356"/>
                </a:xfrm>
                <a:custGeom>
                  <a:avLst/>
                  <a:gdLst>
                    <a:gd name="connsiteX0" fmla="*/ 24353 w 52708"/>
                    <a:gd name="connsiteY0" fmla="*/ 40727 h 47356"/>
                    <a:gd name="connsiteX1" fmla="*/ 52708 w 52708"/>
                    <a:gd name="connsiteY1" fmla="*/ 47356 h 47356"/>
                    <a:gd name="connsiteX2" fmla="*/ 1865 w 52708"/>
                    <a:gd name="connsiteY2" fmla="*/ 0 h 47356"/>
                    <a:gd name="connsiteX3" fmla="*/ 1865 w 52708"/>
                    <a:gd name="connsiteY3" fmla="*/ 0 h 47356"/>
                    <a:gd name="connsiteX4" fmla="*/ 15554 w 52708"/>
                    <a:gd name="connsiteY4" fmla="*/ 32203 h 47356"/>
                    <a:gd name="connsiteX5" fmla="*/ 24353 w 52708"/>
                    <a:gd name="connsiteY5" fmla="*/ 40727 h 47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708" h="47356">
                      <a:moveTo>
                        <a:pt x="24353" y="40727"/>
                      </a:moveTo>
                      <a:cubicBezTo>
                        <a:pt x="33153" y="43568"/>
                        <a:pt x="42931" y="45463"/>
                        <a:pt x="52708" y="47356"/>
                      </a:cubicBezTo>
                      <a:cubicBezTo>
                        <a:pt x="48797" y="26519"/>
                        <a:pt x="30220" y="9471"/>
                        <a:pt x="1865" y="0"/>
                      </a:cubicBezTo>
                      <a:cubicBezTo>
                        <a:pt x="1865" y="0"/>
                        <a:pt x="1865" y="0"/>
                        <a:pt x="1865" y="0"/>
                      </a:cubicBezTo>
                      <a:cubicBezTo>
                        <a:pt x="-4979" y="9471"/>
                        <a:pt x="8710" y="23678"/>
                        <a:pt x="15554" y="32203"/>
                      </a:cubicBezTo>
                      <a:cubicBezTo>
                        <a:pt x="17509" y="35044"/>
                        <a:pt x="20443" y="37885"/>
                        <a:pt x="24353" y="4072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A2A9E5E9-ECE2-54FC-ED4C-9490F94AE81C}"/>
                    </a:ext>
                  </a:extLst>
                </p:cNvPr>
                <p:cNvSpPr/>
                <p:nvPr/>
              </p:nvSpPr>
              <p:spPr>
                <a:xfrm>
                  <a:off x="2085515" y="2052858"/>
                  <a:ext cx="71469" cy="29422"/>
                </a:xfrm>
                <a:custGeom>
                  <a:avLst/>
                  <a:gdLst>
                    <a:gd name="connsiteX0" fmla="*/ 33243 w 71469"/>
                    <a:gd name="connsiteY0" fmla="*/ 27824 h 29422"/>
                    <a:gd name="connsiteX1" fmla="*/ 70398 w 71469"/>
                    <a:gd name="connsiteY1" fmla="*/ 14564 h 29422"/>
                    <a:gd name="connsiteX2" fmla="*/ 68442 w 71469"/>
                    <a:gd name="connsiteY2" fmla="*/ 8881 h 29422"/>
                    <a:gd name="connsiteX3" fmla="*/ 0 w 71469"/>
                    <a:gd name="connsiteY3" fmla="*/ 19300 h 29422"/>
                    <a:gd name="connsiteX4" fmla="*/ 0 w 71469"/>
                    <a:gd name="connsiteY4" fmla="*/ 21194 h 29422"/>
                    <a:gd name="connsiteX5" fmla="*/ 2933 w 71469"/>
                    <a:gd name="connsiteY5" fmla="*/ 24982 h 29422"/>
                    <a:gd name="connsiteX6" fmla="*/ 33243 w 71469"/>
                    <a:gd name="connsiteY6" fmla="*/ 27824 h 2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469" h="29422">
                      <a:moveTo>
                        <a:pt x="33243" y="27824"/>
                      </a:moveTo>
                      <a:cubicBezTo>
                        <a:pt x="45954" y="24982"/>
                        <a:pt x="60620" y="21194"/>
                        <a:pt x="70398" y="14564"/>
                      </a:cubicBezTo>
                      <a:cubicBezTo>
                        <a:pt x="73331" y="12670"/>
                        <a:pt x="69420" y="9829"/>
                        <a:pt x="68442" y="8881"/>
                      </a:cubicBezTo>
                      <a:cubicBezTo>
                        <a:pt x="49865" y="-6273"/>
                        <a:pt x="8800" y="-1537"/>
                        <a:pt x="0" y="19300"/>
                      </a:cubicBezTo>
                      <a:cubicBezTo>
                        <a:pt x="0" y="20247"/>
                        <a:pt x="0" y="20247"/>
                        <a:pt x="0" y="21194"/>
                      </a:cubicBezTo>
                      <a:cubicBezTo>
                        <a:pt x="0" y="22141"/>
                        <a:pt x="978" y="24035"/>
                        <a:pt x="2933" y="24982"/>
                      </a:cubicBezTo>
                      <a:cubicBezTo>
                        <a:pt x="10755" y="29718"/>
                        <a:pt x="21511" y="30665"/>
                        <a:pt x="33243" y="2782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5973A0F3-7034-24C8-93DC-BA09D2F70A08}"/>
                    </a:ext>
                  </a:extLst>
                </p:cNvPr>
                <p:cNvSpPr/>
                <p:nvPr/>
              </p:nvSpPr>
              <p:spPr>
                <a:xfrm>
                  <a:off x="2106439" y="2150770"/>
                  <a:ext cx="47518" cy="53038"/>
                </a:xfrm>
                <a:custGeom>
                  <a:avLst/>
                  <a:gdLst>
                    <a:gd name="connsiteX0" fmla="*/ 28941 w 47518"/>
                    <a:gd name="connsiteY0" fmla="*/ 38832 h 53038"/>
                    <a:gd name="connsiteX1" fmla="*/ 47518 w 47518"/>
                    <a:gd name="connsiteY1" fmla="*/ 0 h 53038"/>
                    <a:gd name="connsiteX2" fmla="*/ 587 w 47518"/>
                    <a:gd name="connsiteY2" fmla="*/ 52092 h 53038"/>
                    <a:gd name="connsiteX3" fmla="*/ 1564 w 47518"/>
                    <a:gd name="connsiteY3" fmla="*/ 53039 h 53038"/>
                    <a:gd name="connsiteX4" fmla="*/ 28941 w 47518"/>
                    <a:gd name="connsiteY4" fmla="*/ 38832 h 53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518" h="53038">
                      <a:moveTo>
                        <a:pt x="28941" y="38832"/>
                      </a:moveTo>
                      <a:cubicBezTo>
                        <a:pt x="40674" y="27466"/>
                        <a:pt x="46541" y="13260"/>
                        <a:pt x="47518" y="0"/>
                      </a:cubicBezTo>
                      <a:cubicBezTo>
                        <a:pt x="12320" y="1894"/>
                        <a:pt x="-3324" y="28413"/>
                        <a:pt x="587" y="52092"/>
                      </a:cubicBezTo>
                      <a:cubicBezTo>
                        <a:pt x="587" y="52092"/>
                        <a:pt x="1564" y="53039"/>
                        <a:pt x="1564" y="53039"/>
                      </a:cubicBezTo>
                      <a:cubicBezTo>
                        <a:pt x="12320" y="50198"/>
                        <a:pt x="22097" y="46409"/>
                        <a:pt x="28941" y="3883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0FF5E5A7-98AD-CEB7-0103-C327B3FC1F8C}"/>
                    </a:ext>
                  </a:extLst>
                </p:cNvPr>
                <p:cNvSpPr/>
                <p:nvPr/>
              </p:nvSpPr>
              <p:spPr>
                <a:xfrm>
                  <a:off x="2026118" y="2098089"/>
                  <a:ext cx="62896" cy="48958"/>
                </a:xfrm>
                <a:custGeom>
                  <a:avLst/>
                  <a:gdLst>
                    <a:gd name="connsiteX0" fmla="*/ 59398 w 62896"/>
                    <a:gd name="connsiteY0" fmla="*/ 34685 h 48958"/>
                    <a:gd name="connsiteX1" fmla="*/ 51576 w 62896"/>
                    <a:gd name="connsiteY1" fmla="*/ 25214 h 48958"/>
                    <a:gd name="connsiteX2" fmla="*/ 34954 w 62896"/>
                    <a:gd name="connsiteY2" fmla="*/ 9113 h 48958"/>
                    <a:gd name="connsiteX3" fmla="*/ 733 w 62896"/>
                    <a:gd name="connsiteY3" fmla="*/ 3430 h 48958"/>
                    <a:gd name="connsiteX4" fmla="*/ 733 w 62896"/>
                    <a:gd name="connsiteY4" fmla="*/ 8166 h 48958"/>
                    <a:gd name="connsiteX5" fmla="*/ 51576 w 62896"/>
                    <a:gd name="connsiteY5" fmla="*/ 48892 h 48958"/>
                    <a:gd name="connsiteX6" fmla="*/ 59398 w 62896"/>
                    <a:gd name="connsiteY6" fmla="*/ 34685 h 48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896" h="48958">
                      <a:moveTo>
                        <a:pt x="59398" y="34685"/>
                      </a:moveTo>
                      <a:cubicBezTo>
                        <a:pt x="57442" y="31844"/>
                        <a:pt x="54509" y="29003"/>
                        <a:pt x="51576" y="25214"/>
                      </a:cubicBezTo>
                      <a:cubicBezTo>
                        <a:pt x="47665" y="18584"/>
                        <a:pt x="40821" y="12901"/>
                        <a:pt x="34954" y="9113"/>
                      </a:cubicBezTo>
                      <a:cubicBezTo>
                        <a:pt x="28110" y="4377"/>
                        <a:pt x="8555" y="-5094"/>
                        <a:pt x="733" y="3430"/>
                      </a:cubicBezTo>
                      <a:cubicBezTo>
                        <a:pt x="-244" y="4377"/>
                        <a:pt x="-244" y="6271"/>
                        <a:pt x="733" y="8166"/>
                      </a:cubicBezTo>
                      <a:cubicBezTo>
                        <a:pt x="10511" y="22373"/>
                        <a:pt x="22244" y="46051"/>
                        <a:pt x="51576" y="48892"/>
                      </a:cubicBezTo>
                      <a:cubicBezTo>
                        <a:pt x="67220" y="49839"/>
                        <a:pt x="63309" y="40368"/>
                        <a:pt x="59398" y="346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BA6C26C9-C400-F4BE-50B5-D64ECDB71CF3}"/>
                    </a:ext>
                  </a:extLst>
                </p:cNvPr>
                <p:cNvSpPr/>
                <p:nvPr/>
              </p:nvSpPr>
              <p:spPr>
                <a:xfrm>
                  <a:off x="2043095" y="2252112"/>
                  <a:ext cx="56108" cy="44514"/>
                </a:xfrm>
                <a:custGeom>
                  <a:avLst/>
                  <a:gdLst>
                    <a:gd name="connsiteX0" fmla="*/ 27754 w 56108"/>
                    <a:gd name="connsiteY0" fmla="*/ 39779 h 44514"/>
                    <a:gd name="connsiteX1" fmla="*/ 56109 w 56108"/>
                    <a:gd name="connsiteY1" fmla="*/ 44514 h 44514"/>
                    <a:gd name="connsiteX2" fmla="*/ 1355 w 56108"/>
                    <a:gd name="connsiteY2" fmla="*/ 0 h 44514"/>
                    <a:gd name="connsiteX3" fmla="*/ 1355 w 56108"/>
                    <a:gd name="connsiteY3" fmla="*/ 0 h 44514"/>
                    <a:gd name="connsiteX4" fmla="*/ 16999 w 56108"/>
                    <a:gd name="connsiteY4" fmla="*/ 31255 h 44514"/>
                    <a:gd name="connsiteX5" fmla="*/ 27754 w 56108"/>
                    <a:gd name="connsiteY5" fmla="*/ 39779 h 44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08" h="44514">
                      <a:moveTo>
                        <a:pt x="27754" y="39779"/>
                      </a:moveTo>
                      <a:cubicBezTo>
                        <a:pt x="37532" y="41673"/>
                        <a:pt x="46332" y="43568"/>
                        <a:pt x="56109" y="44514"/>
                      </a:cubicBezTo>
                      <a:cubicBezTo>
                        <a:pt x="50242" y="23678"/>
                        <a:pt x="30688" y="7576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0418"/>
                        <a:pt x="10155" y="23678"/>
                        <a:pt x="16999" y="31255"/>
                      </a:cubicBezTo>
                      <a:cubicBezTo>
                        <a:pt x="19932" y="34097"/>
                        <a:pt x="23843" y="37885"/>
                        <a:pt x="27754" y="3977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40" name="Graphic 25">
                <a:extLst>
                  <a:ext uri="{FF2B5EF4-FFF2-40B4-BE49-F238E27FC236}">
                    <a16:creationId xmlns:a16="http://schemas.microsoft.com/office/drawing/2014/main" id="{EB850ADC-A10C-A9A3-ED12-BD1B485005E2}"/>
                  </a:ext>
                </a:extLst>
              </p:cNvPr>
              <p:cNvGrpSpPr/>
              <p:nvPr/>
            </p:nvGrpSpPr>
            <p:grpSpPr>
              <a:xfrm>
                <a:off x="2079894" y="2436056"/>
                <a:ext cx="344899" cy="436189"/>
                <a:chOff x="2079894" y="2436056"/>
                <a:chExt cx="344899" cy="436189"/>
              </a:xfrm>
            </p:grpSpPr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id="{5B4C11F7-1A81-935F-D3E0-BC668E26D4EE}"/>
                    </a:ext>
                  </a:extLst>
                </p:cNvPr>
                <p:cNvSpPr/>
                <p:nvPr/>
              </p:nvSpPr>
              <p:spPr>
                <a:xfrm>
                  <a:off x="2133425" y="2436056"/>
                  <a:ext cx="71042" cy="30625"/>
                </a:xfrm>
                <a:custGeom>
                  <a:avLst/>
                  <a:gdLst>
                    <a:gd name="connsiteX0" fmla="*/ 35199 w 71042"/>
                    <a:gd name="connsiteY0" fmla="*/ 27266 h 30625"/>
                    <a:gd name="connsiteX1" fmla="*/ 70398 w 71042"/>
                    <a:gd name="connsiteY1" fmla="*/ 10218 h 30625"/>
                    <a:gd name="connsiteX2" fmla="*/ 67464 w 71042"/>
                    <a:gd name="connsiteY2" fmla="*/ 5483 h 30625"/>
                    <a:gd name="connsiteX3" fmla="*/ 0 w 71042"/>
                    <a:gd name="connsiteY3" fmla="*/ 23478 h 30625"/>
                    <a:gd name="connsiteX4" fmla="*/ 978 w 71042"/>
                    <a:gd name="connsiteY4" fmla="*/ 25372 h 30625"/>
                    <a:gd name="connsiteX5" fmla="*/ 3911 w 71042"/>
                    <a:gd name="connsiteY5" fmla="*/ 28214 h 30625"/>
                    <a:gd name="connsiteX6" fmla="*/ 35199 w 71042"/>
                    <a:gd name="connsiteY6" fmla="*/ 27266 h 3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42" h="30625">
                      <a:moveTo>
                        <a:pt x="35199" y="27266"/>
                      </a:moveTo>
                      <a:cubicBezTo>
                        <a:pt x="46932" y="23478"/>
                        <a:pt x="61598" y="16848"/>
                        <a:pt x="70398" y="10218"/>
                      </a:cubicBezTo>
                      <a:cubicBezTo>
                        <a:pt x="72353" y="8324"/>
                        <a:pt x="69420" y="5483"/>
                        <a:pt x="67464" y="5483"/>
                      </a:cubicBezTo>
                      <a:cubicBezTo>
                        <a:pt x="46932" y="-6830"/>
                        <a:pt x="6844" y="2641"/>
                        <a:pt x="0" y="23478"/>
                      </a:cubicBezTo>
                      <a:cubicBezTo>
                        <a:pt x="0" y="24425"/>
                        <a:pt x="0" y="24425"/>
                        <a:pt x="978" y="25372"/>
                      </a:cubicBezTo>
                      <a:cubicBezTo>
                        <a:pt x="978" y="26319"/>
                        <a:pt x="2933" y="28214"/>
                        <a:pt x="3911" y="28214"/>
                      </a:cubicBezTo>
                      <a:cubicBezTo>
                        <a:pt x="13689" y="32002"/>
                        <a:pt x="24444" y="31055"/>
                        <a:pt x="35199" y="2726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64DFFE3F-AE17-5FEB-E8E3-323026C9A1FD}"/>
                    </a:ext>
                  </a:extLst>
                </p:cNvPr>
                <p:cNvSpPr/>
                <p:nvPr/>
              </p:nvSpPr>
              <p:spPr>
                <a:xfrm>
                  <a:off x="2174997" y="2527727"/>
                  <a:ext cx="39758" cy="58722"/>
                </a:xfrm>
                <a:custGeom>
                  <a:avLst/>
                  <a:gdLst>
                    <a:gd name="connsiteX0" fmla="*/ 27848 w 39758"/>
                    <a:gd name="connsiteY0" fmla="*/ 39779 h 58722"/>
                    <a:gd name="connsiteX1" fmla="*/ 39580 w 39758"/>
                    <a:gd name="connsiteY1" fmla="*/ 0 h 58722"/>
                    <a:gd name="connsiteX2" fmla="*/ 2426 w 39758"/>
                    <a:gd name="connsiteY2" fmla="*/ 57775 h 58722"/>
                    <a:gd name="connsiteX3" fmla="*/ 4382 w 39758"/>
                    <a:gd name="connsiteY3" fmla="*/ 58722 h 58722"/>
                    <a:gd name="connsiteX4" fmla="*/ 27848 w 39758"/>
                    <a:gd name="connsiteY4" fmla="*/ 39779 h 58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758" h="58722">
                      <a:moveTo>
                        <a:pt x="27848" y="39779"/>
                      </a:moveTo>
                      <a:cubicBezTo>
                        <a:pt x="37625" y="26519"/>
                        <a:pt x="40558" y="12313"/>
                        <a:pt x="39580" y="0"/>
                      </a:cubicBezTo>
                      <a:cubicBezTo>
                        <a:pt x="5360" y="7577"/>
                        <a:pt x="-5396" y="35991"/>
                        <a:pt x="2426" y="57775"/>
                      </a:cubicBezTo>
                      <a:cubicBezTo>
                        <a:pt x="2426" y="57775"/>
                        <a:pt x="3404" y="57775"/>
                        <a:pt x="4382" y="58722"/>
                      </a:cubicBezTo>
                      <a:cubicBezTo>
                        <a:pt x="13182" y="53039"/>
                        <a:pt x="21981" y="47356"/>
                        <a:pt x="27848" y="3977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7FFE32A2-5F38-72E8-1808-D3768892747F}"/>
                    </a:ext>
                  </a:extLst>
                </p:cNvPr>
                <p:cNvSpPr/>
                <p:nvPr/>
              </p:nvSpPr>
              <p:spPr>
                <a:xfrm>
                  <a:off x="2079894" y="2490951"/>
                  <a:ext cx="68079" cy="43435"/>
                </a:xfrm>
                <a:custGeom>
                  <a:avLst/>
                  <a:gdLst>
                    <a:gd name="connsiteX0" fmla="*/ 63309 w 68079"/>
                    <a:gd name="connsiteY0" fmla="*/ 28252 h 43435"/>
                    <a:gd name="connsiteX1" fmla="*/ 53531 w 68079"/>
                    <a:gd name="connsiteY1" fmla="*/ 20675 h 43435"/>
                    <a:gd name="connsiteX2" fmla="*/ 34954 w 68079"/>
                    <a:gd name="connsiteY2" fmla="*/ 6468 h 43435"/>
                    <a:gd name="connsiteX3" fmla="*/ 733 w 68079"/>
                    <a:gd name="connsiteY3" fmla="*/ 4574 h 43435"/>
                    <a:gd name="connsiteX4" fmla="*/ 733 w 68079"/>
                    <a:gd name="connsiteY4" fmla="*/ 9309 h 43435"/>
                    <a:gd name="connsiteX5" fmla="*/ 57443 w 68079"/>
                    <a:gd name="connsiteY5" fmla="*/ 43406 h 43435"/>
                    <a:gd name="connsiteX6" fmla="*/ 63309 w 68079"/>
                    <a:gd name="connsiteY6" fmla="*/ 28252 h 4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079" h="43435">
                      <a:moveTo>
                        <a:pt x="63309" y="28252"/>
                      </a:moveTo>
                      <a:cubicBezTo>
                        <a:pt x="60376" y="25411"/>
                        <a:pt x="57443" y="22569"/>
                        <a:pt x="53531" y="20675"/>
                      </a:cubicBezTo>
                      <a:cubicBezTo>
                        <a:pt x="48643" y="14992"/>
                        <a:pt x="40821" y="10257"/>
                        <a:pt x="34954" y="6468"/>
                      </a:cubicBezTo>
                      <a:cubicBezTo>
                        <a:pt x="28110" y="2679"/>
                        <a:pt x="7578" y="-4898"/>
                        <a:pt x="733" y="4574"/>
                      </a:cubicBezTo>
                      <a:cubicBezTo>
                        <a:pt x="-244" y="6468"/>
                        <a:pt x="-244" y="7415"/>
                        <a:pt x="733" y="9309"/>
                      </a:cubicBezTo>
                      <a:cubicBezTo>
                        <a:pt x="12466" y="22569"/>
                        <a:pt x="28110" y="44353"/>
                        <a:pt x="57443" y="43406"/>
                      </a:cubicBezTo>
                      <a:cubicBezTo>
                        <a:pt x="73086" y="43406"/>
                        <a:pt x="68198" y="32987"/>
                        <a:pt x="63309" y="2825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id="{08D1437B-93E3-77D7-ECD5-590D1B8ED4C8}"/>
                    </a:ext>
                  </a:extLst>
                </p:cNvPr>
                <p:cNvSpPr/>
                <p:nvPr/>
              </p:nvSpPr>
              <p:spPr>
                <a:xfrm>
                  <a:off x="2127233" y="2646118"/>
                  <a:ext cx="64857" cy="35044"/>
                </a:xfrm>
                <a:custGeom>
                  <a:avLst/>
                  <a:gdLst>
                    <a:gd name="connsiteX0" fmla="*/ 35525 w 64857"/>
                    <a:gd name="connsiteY0" fmla="*/ 35044 h 35044"/>
                    <a:gd name="connsiteX1" fmla="*/ 64857 w 64857"/>
                    <a:gd name="connsiteY1" fmla="*/ 32203 h 35044"/>
                    <a:gd name="connsiteX2" fmla="*/ 326 w 64857"/>
                    <a:gd name="connsiteY2" fmla="*/ 0 h 35044"/>
                    <a:gd name="connsiteX3" fmla="*/ 326 w 64857"/>
                    <a:gd name="connsiteY3" fmla="*/ 0 h 35044"/>
                    <a:gd name="connsiteX4" fmla="*/ 23792 w 64857"/>
                    <a:gd name="connsiteY4" fmla="*/ 28414 h 35044"/>
                    <a:gd name="connsiteX5" fmla="*/ 35525 w 64857"/>
                    <a:gd name="connsiteY5" fmla="*/ 35044 h 35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857" h="35044">
                      <a:moveTo>
                        <a:pt x="35525" y="35044"/>
                      </a:moveTo>
                      <a:cubicBezTo>
                        <a:pt x="45302" y="35044"/>
                        <a:pt x="55080" y="34097"/>
                        <a:pt x="64857" y="32203"/>
                      </a:cubicBezTo>
                      <a:cubicBezTo>
                        <a:pt x="53124" y="13260"/>
                        <a:pt x="30636" y="2841"/>
                        <a:pt x="326" y="0"/>
                      </a:cubicBezTo>
                      <a:cubicBezTo>
                        <a:pt x="326" y="0"/>
                        <a:pt x="326" y="0"/>
                        <a:pt x="326" y="0"/>
                      </a:cubicBezTo>
                      <a:cubicBezTo>
                        <a:pt x="-2607" y="11366"/>
                        <a:pt x="14992" y="22731"/>
                        <a:pt x="23792" y="28414"/>
                      </a:cubicBezTo>
                      <a:cubicBezTo>
                        <a:pt x="26725" y="31255"/>
                        <a:pt x="30636" y="34097"/>
                        <a:pt x="35525" y="3504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5" name="Freeform: Shape 244">
                  <a:extLst>
                    <a:ext uri="{FF2B5EF4-FFF2-40B4-BE49-F238E27FC236}">
                      <a16:creationId xmlns:a16="http://schemas.microsoft.com/office/drawing/2014/main" id="{35654514-A2A3-774B-30F7-2582F3F26941}"/>
                    </a:ext>
                  </a:extLst>
                </p:cNvPr>
                <p:cNvSpPr/>
                <p:nvPr/>
              </p:nvSpPr>
              <p:spPr>
                <a:xfrm>
                  <a:off x="2220444" y="2682550"/>
                  <a:ext cx="63108" cy="41353"/>
                </a:xfrm>
                <a:custGeom>
                  <a:avLst/>
                  <a:gdLst>
                    <a:gd name="connsiteX0" fmla="*/ 34221 w 63108"/>
                    <a:gd name="connsiteY0" fmla="*/ 30814 h 41353"/>
                    <a:gd name="connsiteX1" fmla="*/ 62576 w 63108"/>
                    <a:gd name="connsiteY1" fmla="*/ 4295 h 41353"/>
                    <a:gd name="connsiteX2" fmla="*/ 58665 w 63108"/>
                    <a:gd name="connsiteY2" fmla="*/ 506 h 41353"/>
                    <a:gd name="connsiteX3" fmla="*/ 0 w 63108"/>
                    <a:gd name="connsiteY3" fmla="*/ 37444 h 41353"/>
                    <a:gd name="connsiteX4" fmla="*/ 978 w 63108"/>
                    <a:gd name="connsiteY4" fmla="*/ 39339 h 41353"/>
                    <a:gd name="connsiteX5" fmla="*/ 4889 w 63108"/>
                    <a:gd name="connsiteY5" fmla="*/ 41233 h 41353"/>
                    <a:gd name="connsiteX6" fmla="*/ 34221 w 63108"/>
                    <a:gd name="connsiteY6" fmla="*/ 30814 h 41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108" h="41353">
                      <a:moveTo>
                        <a:pt x="34221" y="30814"/>
                      </a:moveTo>
                      <a:cubicBezTo>
                        <a:pt x="43998" y="23238"/>
                        <a:pt x="55731" y="12819"/>
                        <a:pt x="62576" y="4295"/>
                      </a:cubicBezTo>
                      <a:cubicBezTo>
                        <a:pt x="64531" y="2401"/>
                        <a:pt x="60620" y="1453"/>
                        <a:pt x="58665" y="506"/>
                      </a:cubicBezTo>
                      <a:cubicBezTo>
                        <a:pt x="36176" y="-3283"/>
                        <a:pt x="0" y="14713"/>
                        <a:pt x="0" y="37444"/>
                      </a:cubicBezTo>
                      <a:cubicBezTo>
                        <a:pt x="0" y="38391"/>
                        <a:pt x="0" y="38391"/>
                        <a:pt x="978" y="39339"/>
                      </a:cubicBezTo>
                      <a:cubicBezTo>
                        <a:pt x="1955" y="40285"/>
                        <a:pt x="3911" y="41233"/>
                        <a:pt x="4889" y="41233"/>
                      </a:cubicBezTo>
                      <a:cubicBezTo>
                        <a:pt x="15644" y="42180"/>
                        <a:pt x="25421" y="37444"/>
                        <a:pt x="34221" y="3081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BFC60BAA-576A-6D0C-910B-70658A8ECE07}"/>
                    </a:ext>
                  </a:extLst>
                </p:cNvPr>
                <p:cNvSpPr/>
                <p:nvPr/>
              </p:nvSpPr>
              <p:spPr>
                <a:xfrm>
                  <a:off x="2299642" y="2742725"/>
                  <a:ext cx="26063" cy="60616"/>
                </a:xfrm>
                <a:custGeom>
                  <a:avLst/>
                  <a:gdLst>
                    <a:gd name="connsiteX0" fmla="*/ 25421 w 26063"/>
                    <a:gd name="connsiteY0" fmla="*/ 30308 h 60616"/>
                    <a:gd name="connsiteX1" fmla="*/ 24444 w 26063"/>
                    <a:gd name="connsiteY1" fmla="*/ 20836 h 60616"/>
                    <a:gd name="connsiteX2" fmla="*/ 22488 w 26063"/>
                    <a:gd name="connsiteY2" fmla="*/ 12312 h 60616"/>
                    <a:gd name="connsiteX3" fmla="*/ 19555 w 26063"/>
                    <a:gd name="connsiteY3" fmla="*/ 5683 h 60616"/>
                    <a:gd name="connsiteX4" fmla="*/ 15644 w 26063"/>
                    <a:gd name="connsiteY4" fmla="*/ 0 h 60616"/>
                    <a:gd name="connsiteX5" fmla="*/ 2933 w 26063"/>
                    <a:gd name="connsiteY5" fmla="*/ 18942 h 60616"/>
                    <a:gd name="connsiteX6" fmla="*/ 0 w 26063"/>
                    <a:gd name="connsiteY6" fmla="*/ 36938 h 60616"/>
                    <a:gd name="connsiteX7" fmla="*/ 6844 w 26063"/>
                    <a:gd name="connsiteY7" fmla="*/ 52092 h 60616"/>
                    <a:gd name="connsiteX8" fmla="*/ 21510 w 26063"/>
                    <a:gd name="connsiteY8" fmla="*/ 60616 h 60616"/>
                    <a:gd name="connsiteX9" fmla="*/ 22488 w 26063"/>
                    <a:gd name="connsiteY9" fmla="*/ 59669 h 60616"/>
                    <a:gd name="connsiteX10" fmla="*/ 24444 w 26063"/>
                    <a:gd name="connsiteY10" fmla="*/ 44514 h 60616"/>
                    <a:gd name="connsiteX11" fmla="*/ 25421 w 26063"/>
                    <a:gd name="connsiteY11" fmla="*/ 30308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063" h="60616">
                      <a:moveTo>
                        <a:pt x="25421" y="30308"/>
                      </a:moveTo>
                      <a:cubicBezTo>
                        <a:pt x="25421" y="26519"/>
                        <a:pt x="24444" y="23678"/>
                        <a:pt x="24444" y="20836"/>
                      </a:cubicBezTo>
                      <a:cubicBezTo>
                        <a:pt x="24444" y="17995"/>
                        <a:pt x="23466" y="15154"/>
                        <a:pt x="22488" y="12312"/>
                      </a:cubicBezTo>
                      <a:cubicBezTo>
                        <a:pt x="21510" y="10418"/>
                        <a:pt x="20533" y="7576"/>
                        <a:pt x="19555" y="5683"/>
                      </a:cubicBezTo>
                      <a:cubicBezTo>
                        <a:pt x="18577" y="3788"/>
                        <a:pt x="17599" y="1894"/>
                        <a:pt x="15644" y="0"/>
                      </a:cubicBezTo>
                      <a:cubicBezTo>
                        <a:pt x="9777" y="6630"/>
                        <a:pt x="5866" y="12312"/>
                        <a:pt x="2933" y="18942"/>
                      </a:cubicBezTo>
                      <a:cubicBezTo>
                        <a:pt x="0" y="25572"/>
                        <a:pt x="0" y="31255"/>
                        <a:pt x="0" y="36938"/>
                      </a:cubicBezTo>
                      <a:cubicBezTo>
                        <a:pt x="978" y="42621"/>
                        <a:pt x="2933" y="48303"/>
                        <a:pt x="6844" y="52092"/>
                      </a:cubicBezTo>
                      <a:cubicBezTo>
                        <a:pt x="10755" y="55880"/>
                        <a:pt x="15644" y="59669"/>
                        <a:pt x="21510" y="60616"/>
                      </a:cubicBezTo>
                      <a:cubicBezTo>
                        <a:pt x="21510" y="60616"/>
                        <a:pt x="22488" y="59669"/>
                        <a:pt x="22488" y="59669"/>
                      </a:cubicBezTo>
                      <a:cubicBezTo>
                        <a:pt x="23466" y="53986"/>
                        <a:pt x="23466" y="49250"/>
                        <a:pt x="24444" y="44514"/>
                      </a:cubicBezTo>
                      <a:cubicBezTo>
                        <a:pt x="26399" y="38832"/>
                        <a:pt x="26399" y="35043"/>
                        <a:pt x="25421" y="30308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7" name="Freeform: Shape 246">
                  <a:extLst>
                    <a:ext uri="{FF2B5EF4-FFF2-40B4-BE49-F238E27FC236}">
                      <a16:creationId xmlns:a16="http://schemas.microsoft.com/office/drawing/2014/main" id="{7A7D1109-3D9E-3D42-13C7-F8AA5D5CC4F7}"/>
                    </a:ext>
                  </a:extLst>
                </p:cNvPr>
                <p:cNvSpPr/>
                <p:nvPr/>
              </p:nvSpPr>
              <p:spPr>
                <a:xfrm>
                  <a:off x="2185246" y="2762851"/>
                  <a:ext cx="78525" cy="34231"/>
                </a:xfrm>
                <a:custGeom>
                  <a:avLst/>
                  <a:gdLst>
                    <a:gd name="connsiteX0" fmla="*/ 68442 w 78525"/>
                    <a:gd name="connsiteY0" fmla="*/ 10182 h 34231"/>
                    <a:gd name="connsiteX1" fmla="*/ 56709 w 78525"/>
                    <a:gd name="connsiteY1" fmla="*/ 7340 h 34231"/>
                    <a:gd name="connsiteX2" fmla="*/ 33243 w 78525"/>
                    <a:gd name="connsiteY2" fmla="*/ 710 h 34231"/>
                    <a:gd name="connsiteX3" fmla="*/ 14666 w 78525"/>
                    <a:gd name="connsiteY3" fmla="*/ 710 h 34231"/>
                    <a:gd name="connsiteX4" fmla="*/ 0 w 78525"/>
                    <a:gd name="connsiteY4" fmla="*/ 11128 h 34231"/>
                    <a:gd name="connsiteX5" fmla="*/ 1956 w 78525"/>
                    <a:gd name="connsiteY5" fmla="*/ 15864 h 34231"/>
                    <a:gd name="connsiteX6" fmla="*/ 34221 w 78525"/>
                    <a:gd name="connsiteY6" fmla="*/ 31965 h 34231"/>
                    <a:gd name="connsiteX7" fmla="*/ 53776 w 78525"/>
                    <a:gd name="connsiteY7" fmla="*/ 33860 h 34231"/>
                    <a:gd name="connsiteX8" fmla="*/ 72353 w 78525"/>
                    <a:gd name="connsiteY8" fmla="*/ 27230 h 34231"/>
                    <a:gd name="connsiteX9" fmla="*/ 68442 w 78525"/>
                    <a:gd name="connsiteY9" fmla="*/ 10182 h 3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8525" h="34231">
                      <a:moveTo>
                        <a:pt x="68442" y="10182"/>
                      </a:moveTo>
                      <a:cubicBezTo>
                        <a:pt x="64531" y="9234"/>
                        <a:pt x="60620" y="8287"/>
                        <a:pt x="56709" y="7340"/>
                      </a:cubicBezTo>
                      <a:cubicBezTo>
                        <a:pt x="48887" y="4499"/>
                        <a:pt x="41065" y="2605"/>
                        <a:pt x="33243" y="710"/>
                      </a:cubicBezTo>
                      <a:cubicBezTo>
                        <a:pt x="29332" y="-237"/>
                        <a:pt x="21510" y="-237"/>
                        <a:pt x="14666" y="710"/>
                      </a:cubicBezTo>
                      <a:cubicBezTo>
                        <a:pt x="7822" y="1657"/>
                        <a:pt x="978" y="4499"/>
                        <a:pt x="0" y="11128"/>
                      </a:cubicBezTo>
                      <a:cubicBezTo>
                        <a:pt x="0" y="13023"/>
                        <a:pt x="978" y="14917"/>
                        <a:pt x="1956" y="15864"/>
                      </a:cubicBezTo>
                      <a:cubicBezTo>
                        <a:pt x="10755" y="20600"/>
                        <a:pt x="21510" y="28177"/>
                        <a:pt x="34221" y="31965"/>
                      </a:cubicBezTo>
                      <a:cubicBezTo>
                        <a:pt x="40088" y="33860"/>
                        <a:pt x="46932" y="34807"/>
                        <a:pt x="53776" y="33860"/>
                      </a:cubicBezTo>
                      <a:cubicBezTo>
                        <a:pt x="60620" y="32913"/>
                        <a:pt x="66487" y="31018"/>
                        <a:pt x="72353" y="27230"/>
                      </a:cubicBezTo>
                      <a:cubicBezTo>
                        <a:pt x="85064" y="18706"/>
                        <a:pt x="75286" y="12076"/>
                        <a:pt x="68442" y="1018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A49E1EE9-9D1F-9E1F-8430-EF9787B91E48}"/>
                    </a:ext>
                  </a:extLst>
                </p:cNvPr>
                <p:cNvSpPr/>
                <p:nvPr/>
              </p:nvSpPr>
              <p:spPr>
                <a:xfrm>
                  <a:off x="2371017" y="2806183"/>
                  <a:ext cx="53776" cy="66062"/>
                </a:xfrm>
                <a:custGeom>
                  <a:avLst/>
                  <a:gdLst>
                    <a:gd name="connsiteX0" fmla="*/ 53776 w 53776"/>
                    <a:gd name="connsiteY0" fmla="*/ 28413 h 66062"/>
                    <a:gd name="connsiteX1" fmla="*/ 47909 w 53776"/>
                    <a:gd name="connsiteY1" fmla="*/ 0 h 66062"/>
                    <a:gd name="connsiteX2" fmla="*/ 35199 w 53776"/>
                    <a:gd name="connsiteY2" fmla="*/ 12312 h 66062"/>
                    <a:gd name="connsiteX3" fmla="*/ 23466 w 53776"/>
                    <a:gd name="connsiteY3" fmla="*/ 27467 h 66062"/>
                    <a:gd name="connsiteX4" fmla="*/ 11733 w 53776"/>
                    <a:gd name="connsiteY4" fmla="*/ 45462 h 66062"/>
                    <a:gd name="connsiteX5" fmla="*/ 0 w 53776"/>
                    <a:gd name="connsiteY5" fmla="*/ 65352 h 66062"/>
                    <a:gd name="connsiteX6" fmla="*/ 0 w 53776"/>
                    <a:gd name="connsiteY6" fmla="*/ 65352 h 66062"/>
                    <a:gd name="connsiteX7" fmla="*/ 27377 w 53776"/>
                    <a:gd name="connsiteY7" fmla="*/ 59669 h 66062"/>
                    <a:gd name="connsiteX8" fmla="*/ 46932 w 53776"/>
                    <a:gd name="connsiteY8" fmla="*/ 41674 h 66062"/>
                    <a:gd name="connsiteX9" fmla="*/ 53776 w 53776"/>
                    <a:gd name="connsiteY9" fmla="*/ 28413 h 66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776" h="66062">
                      <a:moveTo>
                        <a:pt x="53776" y="28413"/>
                      </a:moveTo>
                      <a:cubicBezTo>
                        <a:pt x="53776" y="18942"/>
                        <a:pt x="50843" y="9471"/>
                        <a:pt x="47909" y="0"/>
                      </a:cubicBezTo>
                      <a:cubicBezTo>
                        <a:pt x="43999" y="3789"/>
                        <a:pt x="39110" y="7577"/>
                        <a:pt x="35199" y="12312"/>
                      </a:cubicBezTo>
                      <a:cubicBezTo>
                        <a:pt x="31288" y="17048"/>
                        <a:pt x="27377" y="21784"/>
                        <a:pt x="23466" y="27467"/>
                      </a:cubicBezTo>
                      <a:cubicBezTo>
                        <a:pt x="19555" y="33149"/>
                        <a:pt x="15644" y="38832"/>
                        <a:pt x="11733" y="45462"/>
                      </a:cubicBezTo>
                      <a:cubicBezTo>
                        <a:pt x="7822" y="51145"/>
                        <a:pt x="3911" y="58722"/>
                        <a:pt x="0" y="65352"/>
                      </a:cubicBezTo>
                      <a:cubicBezTo>
                        <a:pt x="0" y="65352"/>
                        <a:pt x="0" y="65352"/>
                        <a:pt x="0" y="65352"/>
                      </a:cubicBezTo>
                      <a:cubicBezTo>
                        <a:pt x="7822" y="67246"/>
                        <a:pt x="18577" y="65352"/>
                        <a:pt x="27377" y="59669"/>
                      </a:cubicBezTo>
                      <a:cubicBezTo>
                        <a:pt x="36177" y="53986"/>
                        <a:pt x="42043" y="46409"/>
                        <a:pt x="46932" y="41674"/>
                      </a:cubicBezTo>
                      <a:cubicBezTo>
                        <a:pt x="48887" y="38832"/>
                        <a:pt x="51821" y="33149"/>
                        <a:pt x="53776" y="2841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49" name="Graphic 25">
                <a:extLst>
                  <a:ext uri="{FF2B5EF4-FFF2-40B4-BE49-F238E27FC236}">
                    <a16:creationId xmlns:a16="http://schemas.microsoft.com/office/drawing/2014/main" id="{78EC682E-8664-E4E1-4925-2D89A92193C0}"/>
                  </a:ext>
                </a:extLst>
              </p:cNvPr>
              <p:cNvGrpSpPr/>
              <p:nvPr/>
            </p:nvGrpSpPr>
            <p:grpSpPr>
              <a:xfrm>
                <a:off x="2436865" y="2201914"/>
                <a:ext cx="226314" cy="490975"/>
                <a:chOff x="2436865" y="2201914"/>
                <a:chExt cx="226314" cy="490975"/>
              </a:xfrm>
            </p:grpSpPr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215263FA-3CCC-5BCE-247E-17214BEFDD2D}"/>
                    </a:ext>
                  </a:extLst>
                </p:cNvPr>
                <p:cNvSpPr/>
                <p:nvPr/>
              </p:nvSpPr>
              <p:spPr>
                <a:xfrm>
                  <a:off x="2436865" y="2658431"/>
                  <a:ext cx="67530" cy="34458"/>
                </a:xfrm>
                <a:custGeom>
                  <a:avLst/>
                  <a:gdLst>
                    <a:gd name="connsiteX0" fmla="*/ 40726 w 67530"/>
                    <a:gd name="connsiteY0" fmla="*/ 6630 h 34458"/>
                    <a:gd name="connsiteX1" fmla="*/ 1616 w 67530"/>
                    <a:gd name="connsiteY1" fmla="*/ 0 h 34458"/>
                    <a:gd name="connsiteX2" fmla="*/ 639 w 67530"/>
                    <a:gd name="connsiteY2" fmla="*/ 5683 h 34458"/>
                    <a:gd name="connsiteX3" fmla="*/ 29971 w 67530"/>
                    <a:gd name="connsiteY3" fmla="*/ 30308 h 34458"/>
                    <a:gd name="connsiteX4" fmla="*/ 66147 w 67530"/>
                    <a:gd name="connsiteY4" fmla="*/ 29361 h 34458"/>
                    <a:gd name="connsiteX5" fmla="*/ 67125 w 67530"/>
                    <a:gd name="connsiteY5" fmla="*/ 27466 h 34458"/>
                    <a:gd name="connsiteX6" fmla="*/ 66147 w 67530"/>
                    <a:gd name="connsiteY6" fmla="*/ 22731 h 34458"/>
                    <a:gd name="connsiteX7" fmla="*/ 40726 w 67530"/>
                    <a:gd name="connsiteY7" fmla="*/ 6630 h 34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530" h="34458">
                      <a:moveTo>
                        <a:pt x="40726" y="6630"/>
                      </a:moveTo>
                      <a:cubicBezTo>
                        <a:pt x="28015" y="2841"/>
                        <a:pt x="13349" y="0"/>
                        <a:pt x="1616" y="0"/>
                      </a:cubicBezTo>
                      <a:cubicBezTo>
                        <a:pt x="-1317" y="0"/>
                        <a:pt x="639" y="3788"/>
                        <a:pt x="639" y="5683"/>
                      </a:cubicBezTo>
                      <a:cubicBezTo>
                        <a:pt x="5527" y="16101"/>
                        <a:pt x="17260" y="25572"/>
                        <a:pt x="29971" y="30308"/>
                      </a:cubicBezTo>
                      <a:cubicBezTo>
                        <a:pt x="42682" y="35991"/>
                        <a:pt x="56370" y="35991"/>
                        <a:pt x="66147" y="29361"/>
                      </a:cubicBezTo>
                      <a:cubicBezTo>
                        <a:pt x="66147" y="29361"/>
                        <a:pt x="67125" y="28413"/>
                        <a:pt x="67125" y="27466"/>
                      </a:cubicBezTo>
                      <a:cubicBezTo>
                        <a:pt x="68103" y="26519"/>
                        <a:pt x="67125" y="24625"/>
                        <a:pt x="66147" y="22731"/>
                      </a:cubicBezTo>
                      <a:cubicBezTo>
                        <a:pt x="61259" y="14206"/>
                        <a:pt x="52459" y="9471"/>
                        <a:pt x="40726" y="663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03E5810D-C90C-4023-A670-B945916DE5F7}"/>
                    </a:ext>
                  </a:extLst>
                </p:cNvPr>
                <p:cNvSpPr/>
                <p:nvPr/>
              </p:nvSpPr>
              <p:spPr>
                <a:xfrm>
                  <a:off x="2474658" y="2558456"/>
                  <a:ext cx="63553" cy="34338"/>
                </a:xfrm>
                <a:custGeom>
                  <a:avLst/>
                  <a:gdLst>
                    <a:gd name="connsiteX0" fmla="*/ 32266 w 63553"/>
                    <a:gd name="connsiteY0" fmla="*/ 3368 h 34338"/>
                    <a:gd name="connsiteX1" fmla="*/ 0 w 63553"/>
                    <a:gd name="connsiteY1" fmla="*/ 30834 h 34338"/>
                    <a:gd name="connsiteX2" fmla="*/ 63554 w 63553"/>
                    <a:gd name="connsiteY2" fmla="*/ 1474 h 34338"/>
                    <a:gd name="connsiteX3" fmla="*/ 62576 w 63553"/>
                    <a:gd name="connsiteY3" fmla="*/ 526 h 34338"/>
                    <a:gd name="connsiteX4" fmla="*/ 32266 w 63553"/>
                    <a:gd name="connsiteY4" fmla="*/ 3368 h 34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53" h="34338">
                      <a:moveTo>
                        <a:pt x="32266" y="3368"/>
                      </a:moveTo>
                      <a:cubicBezTo>
                        <a:pt x="16622" y="9997"/>
                        <a:pt x="6844" y="19469"/>
                        <a:pt x="0" y="30834"/>
                      </a:cubicBezTo>
                      <a:cubicBezTo>
                        <a:pt x="33243" y="42200"/>
                        <a:pt x="57687" y="24205"/>
                        <a:pt x="63554" y="1474"/>
                      </a:cubicBezTo>
                      <a:cubicBezTo>
                        <a:pt x="63554" y="1474"/>
                        <a:pt x="62576" y="526"/>
                        <a:pt x="62576" y="526"/>
                      </a:cubicBezTo>
                      <a:cubicBezTo>
                        <a:pt x="51821" y="-421"/>
                        <a:pt x="41065" y="-421"/>
                        <a:pt x="32266" y="3368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3748D88A-573C-28DE-E5F6-E8D734EB1750}"/>
                    </a:ext>
                  </a:extLst>
                </p:cNvPr>
                <p:cNvSpPr/>
                <p:nvPr/>
              </p:nvSpPr>
              <p:spPr>
                <a:xfrm>
                  <a:off x="2530113" y="2620337"/>
                  <a:ext cx="41725" cy="67048"/>
                </a:xfrm>
                <a:custGeom>
                  <a:avLst/>
                  <a:gdLst>
                    <a:gd name="connsiteX0" fmla="*/ 276 w 41725"/>
                    <a:gd name="connsiteY0" fmla="*/ 12521 h 67048"/>
                    <a:gd name="connsiteX1" fmla="*/ 4187 w 41725"/>
                    <a:gd name="connsiteY1" fmla="*/ 23886 h 67048"/>
                    <a:gd name="connsiteX2" fmla="*/ 12009 w 41725"/>
                    <a:gd name="connsiteY2" fmla="*/ 45670 h 67048"/>
                    <a:gd name="connsiteX3" fmla="*/ 39386 w 41725"/>
                    <a:gd name="connsiteY3" fmla="*/ 66507 h 67048"/>
                    <a:gd name="connsiteX4" fmla="*/ 41342 w 41725"/>
                    <a:gd name="connsiteY4" fmla="*/ 62718 h 67048"/>
                    <a:gd name="connsiteX5" fmla="*/ 13965 w 41725"/>
                    <a:gd name="connsiteY5" fmla="*/ 3050 h 67048"/>
                    <a:gd name="connsiteX6" fmla="*/ 276 w 41725"/>
                    <a:gd name="connsiteY6" fmla="*/ 12521 h 67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725" h="67048">
                      <a:moveTo>
                        <a:pt x="276" y="12521"/>
                      </a:moveTo>
                      <a:cubicBezTo>
                        <a:pt x="1254" y="16309"/>
                        <a:pt x="2232" y="20098"/>
                        <a:pt x="4187" y="23886"/>
                      </a:cubicBezTo>
                      <a:cubicBezTo>
                        <a:pt x="5165" y="31463"/>
                        <a:pt x="8098" y="39040"/>
                        <a:pt x="12009" y="45670"/>
                      </a:cubicBezTo>
                      <a:cubicBezTo>
                        <a:pt x="15920" y="53247"/>
                        <a:pt x="27653" y="70296"/>
                        <a:pt x="39386" y="66507"/>
                      </a:cubicBezTo>
                      <a:cubicBezTo>
                        <a:pt x="41342" y="65560"/>
                        <a:pt x="42319" y="63666"/>
                        <a:pt x="41342" y="62718"/>
                      </a:cubicBezTo>
                      <a:cubicBezTo>
                        <a:pt x="39386" y="43776"/>
                        <a:pt x="39386" y="17257"/>
                        <a:pt x="13965" y="3050"/>
                      </a:cubicBezTo>
                      <a:cubicBezTo>
                        <a:pt x="276" y="-5475"/>
                        <a:pt x="-701" y="5891"/>
                        <a:pt x="276" y="12521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7833CDBA-2CB3-4891-C0BA-3A3DA6828FA4}"/>
                    </a:ext>
                  </a:extLst>
                </p:cNvPr>
                <p:cNvSpPr/>
                <p:nvPr/>
              </p:nvSpPr>
              <p:spPr>
                <a:xfrm>
                  <a:off x="2578247" y="2473740"/>
                  <a:ext cx="40008" cy="60616"/>
                </a:xfrm>
                <a:custGeom>
                  <a:avLst/>
                  <a:gdLst>
                    <a:gd name="connsiteX0" fmla="*/ 25474 w 40008"/>
                    <a:gd name="connsiteY0" fmla="*/ 13260 h 60616"/>
                    <a:gd name="connsiteX1" fmla="*/ 52 w 40008"/>
                    <a:gd name="connsiteY1" fmla="*/ 0 h 60616"/>
                    <a:gd name="connsiteX2" fmla="*/ 36229 w 40008"/>
                    <a:gd name="connsiteY2" fmla="*/ 60616 h 60616"/>
                    <a:gd name="connsiteX3" fmla="*/ 36229 w 40008"/>
                    <a:gd name="connsiteY3" fmla="*/ 60616 h 60616"/>
                    <a:gd name="connsiteX4" fmla="*/ 32318 w 40008"/>
                    <a:gd name="connsiteY4" fmla="*/ 25573 h 60616"/>
                    <a:gd name="connsiteX5" fmla="*/ 25474 w 40008"/>
                    <a:gd name="connsiteY5" fmla="*/ 13260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008" h="60616">
                      <a:moveTo>
                        <a:pt x="25474" y="13260"/>
                      </a:moveTo>
                      <a:cubicBezTo>
                        <a:pt x="17652" y="8525"/>
                        <a:pt x="8852" y="3789"/>
                        <a:pt x="52" y="0"/>
                      </a:cubicBezTo>
                      <a:cubicBezTo>
                        <a:pt x="-925" y="21784"/>
                        <a:pt x="11785" y="42621"/>
                        <a:pt x="36229" y="60616"/>
                      </a:cubicBezTo>
                      <a:cubicBezTo>
                        <a:pt x="36229" y="60616"/>
                        <a:pt x="36229" y="60616"/>
                        <a:pt x="36229" y="60616"/>
                      </a:cubicBezTo>
                      <a:cubicBezTo>
                        <a:pt x="45029" y="53039"/>
                        <a:pt x="36229" y="35044"/>
                        <a:pt x="32318" y="25573"/>
                      </a:cubicBezTo>
                      <a:cubicBezTo>
                        <a:pt x="31340" y="21784"/>
                        <a:pt x="28407" y="17048"/>
                        <a:pt x="25474" y="1326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0C24FBE8-4079-800F-AC2D-221CA9327F30}"/>
                    </a:ext>
                  </a:extLst>
                </p:cNvPr>
                <p:cNvSpPr/>
                <p:nvPr/>
              </p:nvSpPr>
              <p:spPr>
                <a:xfrm>
                  <a:off x="2509564" y="2408388"/>
                  <a:ext cx="71667" cy="27017"/>
                </a:xfrm>
                <a:custGeom>
                  <a:avLst/>
                  <a:gdLst>
                    <a:gd name="connsiteX0" fmla="*/ 40380 w 71667"/>
                    <a:gd name="connsiteY0" fmla="*/ 0 h 27017"/>
                    <a:gd name="connsiteX1" fmla="*/ 1270 w 71667"/>
                    <a:gd name="connsiteY1" fmla="*/ 3789 h 27017"/>
                    <a:gd name="connsiteX2" fmla="*/ 2248 w 71667"/>
                    <a:gd name="connsiteY2" fmla="*/ 9472 h 27017"/>
                    <a:gd name="connsiteX3" fmla="*/ 71668 w 71667"/>
                    <a:gd name="connsiteY3" fmla="*/ 16102 h 27017"/>
                    <a:gd name="connsiteX4" fmla="*/ 71668 w 71667"/>
                    <a:gd name="connsiteY4" fmla="*/ 14207 h 27017"/>
                    <a:gd name="connsiteX5" fmla="*/ 69712 w 71667"/>
                    <a:gd name="connsiteY5" fmla="*/ 10418 h 27017"/>
                    <a:gd name="connsiteX6" fmla="*/ 40380 w 71667"/>
                    <a:gd name="connsiteY6" fmla="*/ 0 h 27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667" h="27017">
                      <a:moveTo>
                        <a:pt x="40380" y="0"/>
                      </a:moveTo>
                      <a:cubicBezTo>
                        <a:pt x="27669" y="0"/>
                        <a:pt x="12025" y="0"/>
                        <a:pt x="1270" y="3789"/>
                      </a:cubicBezTo>
                      <a:cubicBezTo>
                        <a:pt x="-1663" y="4736"/>
                        <a:pt x="1270" y="8525"/>
                        <a:pt x="2248" y="9472"/>
                      </a:cubicBezTo>
                      <a:cubicBezTo>
                        <a:pt x="16914" y="28414"/>
                        <a:pt x="57002" y="34097"/>
                        <a:pt x="71668" y="16102"/>
                      </a:cubicBezTo>
                      <a:cubicBezTo>
                        <a:pt x="71668" y="16102"/>
                        <a:pt x="71668" y="15154"/>
                        <a:pt x="71668" y="14207"/>
                      </a:cubicBezTo>
                      <a:cubicBezTo>
                        <a:pt x="71668" y="12313"/>
                        <a:pt x="70690" y="11366"/>
                        <a:pt x="69712" y="10418"/>
                      </a:cubicBezTo>
                      <a:cubicBezTo>
                        <a:pt x="61890" y="2842"/>
                        <a:pt x="52113" y="0"/>
                        <a:pt x="40380" y="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48CB7E2A-6275-05D4-9136-DA36B8EB1187}"/>
                    </a:ext>
                  </a:extLst>
                </p:cNvPr>
                <p:cNvSpPr/>
                <p:nvPr/>
              </p:nvSpPr>
              <p:spPr>
                <a:xfrm>
                  <a:off x="2531367" y="2290944"/>
                  <a:ext cx="57686" cy="41609"/>
                </a:xfrm>
                <a:custGeom>
                  <a:avLst/>
                  <a:gdLst>
                    <a:gd name="connsiteX0" fmla="*/ 27377 w 57686"/>
                    <a:gd name="connsiteY0" fmla="*/ 7577 h 41609"/>
                    <a:gd name="connsiteX1" fmla="*/ 0 w 57686"/>
                    <a:gd name="connsiteY1" fmla="*/ 40727 h 41609"/>
                    <a:gd name="connsiteX2" fmla="*/ 57687 w 57686"/>
                    <a:gd name="connsiteY2" fmla="*/ 947 h 41609"/>
                    <a:gd name="connsiteX3" fmla="*/ 56709 w 57686"/>
                    <a:gd name="connsiteY3" fmla="*/ 0 h 41609"/>
                    <a:gd name="connsiteX4" fmla="*/ 27377 w 57686"/>
                    <a:gd name="connsiteY4" fmla="*/ 7577 h 41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86" h="41609">
                      <a:moveTo>
                        <a:pt x="27377" y="7577"/>
                      </a:moveTo>
                      <a:cubicBezTo>
                        <a:pt x="12711" y="16101"/>
                        <a:pt x="4889" y="28414"/>
                        <a:pt x="0" y="40727"/>
                      </a:cubicBezTo>
                      <a:cubicBezTo>
                        <a:pt x="34221" y="46409"/>
                        <a:pt x="55732" y="23678"/>
                        <a:pt x="57687" y="947"/>
                      </a:cubicBezTo>
                      <a:cubicBezTo>
                        <a:pt x="57687" y="947"/>
                        <a:pt x="56709" y="0"/>
                        <a:pt x="56709" y="0"/>
                      </a:cubicBezTo>
                      <a:cubicBezTo>
                        <a:pt x="45954" y="947"/>
                        <a:pt x="35199" y="2841"/>
                        <a:pt x="27377" y="757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DF80FCC5-B1B7-070B-524D-331B8860BE5B}"/>
                    </a:ext>
                  </a:extLst>
                </p:cNvPr>
                <p:cNvSpPr/>
                <p:nvPr/>
              </p:nvSpPr>
              <p:spPr>
                <a:xfrm>
                  <a:off x="2592782" y="2351701"/>
                  <a:ext cx="51667" cy="58494"/>
                </a:xfrm>
                <a:custGeom>
                  <a:avLst/>
                  <a:gdLst>
                    <a:gd name="connsiteX0" fmla="*/ 1161 w 51667"/>
                    <a:gd name="connsiteY0" fmla="*/ 14067 h 58494"/>
                    <a:gd name="connsiteX1" fmla="*/ 7027 w 51667"/>
                    <a:gd name="connsiteY1" fmla="*/ 24485 h 58494"/>
                    <a:gd name="connsiteX2" fmla="*/ 18760 w 51667"/>
                    <a:gd name="connsiteY2" fmla="*/ 43427 h 58494"/>
                    <a:gd name="connsiteX3" fmla="*/ 50048 w 51667"/>
                    <a:gd name="connsiteY3" fmla="*/ 56687 h 58494"/>
                    <a:gd name="connsiteX4" fmla="*/ 51026 w 51667"/>
                    <a:gd name="connsiteY4" fmla="*/ 52899 h 58494"/>
                    <a:gd name="connsiteX5" fmla="*/ 10938 w 51667"/>
                    <a:gd name="connsiteY5" fmla="*/ 807 h 58494"/>
                    <a:gd name="connsiteX6" fmla="*/ 1161 w 51667"/>
                    <a:gd name="connsiteY6" fmla="*/ 14067 h 58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667" h="58494">
                      <a:moveTo>
                        <a:pt x="1161" y="14067"/>
                      </a:moveTo>
                      <a:cubicBezTo>
                        <a:pt x="2138" y="17855"/>
                        <a:pt x="4094" y="20697"/>
                        <a:pt x="7027" y="24485"/>
                      </a:cubicBezTo>
                      <a:cubicBezTo>
                        <a:pt x="8983" y="31115"/>
                        <a:pt x="14849" y="38692"/>
                        <a:pt x="18760" y="43427"/>
                      </a:cubicBezTo>
                      <a:cubicBezTo>
                        <a:pt x="23649" y="50057"/>
                        <a:pt x="40270" y="63317"/>
                        <a:pt x="50048" y="56687"/>
                      </a:cubicBezTo>
                      <a:cubicBezTo>
                        <a:pt x="52003" y="55741"/>
                        <a:pt x="52003" y="53846"/>
                        <a:pt x="51026" y="52899"/>
                      </a:cubicBezTo>
                      <a:cubicBezTo>
                        <a:pt x="45159" y="35851"/>
                        <a:pt x="39293" y="11225"/>
                        <a:pt x="10938" y="807"/>
                      </a:cubicBezTo>
                      <a:cubicBezTo>
                        <a:pt x="-1773" y="-2982"/>
                        <a:pt x="-795" y="7437"/>
                        <a:pt x="1161" y="1406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6D878C60-109B-DC7A-B7D1-6EBE43032C22}"/>
                    </a:ext>
                  </a:extLst>
                </p:cNvPr>
                <p:cNvSpPr/>
                <p:nvPr/>
              </p:nvSpPr>
              <p:spPr>
                <a:xfrm>
                  <a:off x="2617409" y="2201914"/>
                  <a:ext cx="45770" cy="54933"/>
                </a:xfrm>
                <a:custGeom>
                  <a:avLst/>
                  <a:gdLst>
                    <a:gd name="connsiteX0" fmla="*/ 27377 w 45770"/>
                    <a:gd name="connsiteY0" fmla="*/ 10418 h 54933"/>
                    <a:gd name="connsiteX1" fmla="*/ 0 w 45770"/>
                    <a:gd name="connsiteY1" fmla="*/ 0 h 54933"/>
                    <a:gd name="connsiteX2" fmla="*/ 43021 w 45770"/>
                    <a:gd name="connsiteY2" fmla="*/ 54934 h 54933"/>
                    <a:gd name="connsiteX3" fmla="*/ 43021 w 45770"/>
                    <a:gd name="connsiteY3" fmla="*/ 54934 h 54933"/>
                    <a:gd name="connsiteX4" fmla="*/ 34221 w 45770"/>
                    <a:gd name="connsiteY4" fmla="*/ 20837 h 54933"/>
                    <a:gd name="connsiteX5" fmla="*/ 27377 w 45770"/>
                    <a:gd name="connsiteY5" fmla="*/ 10418 h 5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770" h="54933">
                      <a:moveTo>
                        <a:pt x="27377" y="10418"/>
                      </a:moveTo>
                      <a:cubicBezTo>
                        <a:pt x="18577" y="6631"/>
                        <a:pt x="9777" y="2842"/>
                        <a:pt x="0" y="0"/>
                      </a:cubicBezTo>
                      <a:cubicBezTo>
                        <a:pt x="978" y="21784"/>
                        <a:pt x="16622" y="40727"/>
                        <a:pt x="43021" y="54934"/>
                      </a:cubicBezTo>
                      <a:cubicBezTo>
                        <a:pt x="43021" y="54934"/>
                        <a:pt x="43021" y="54934"/>
                        <a:pt x="43021" y="54934"/>
                      </a:cubicBezTo>
                      <a:cubicBezTo>
                        <a:pt x="50843" y="46410"/>
                        <a:pt x="40088" y="30309"/>
                        <a:pt x="34221" y="20837"/>
                      </a:cubicBezTo>
                      <a:cubicBezTo>
                        <a:pt x="33243" y="17996"/>
                        <a:pt x="30310" y="14207"/>
                        <a:pt x="27377" y="1041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58" name="Graphic 25">
                <a:extLst>
                  <a:ext uri="{FF2B5EF4-FFF2-40B4-BE49-F238E27FC236}">
                    <a16:creationId xmlns:a16="http://schemas.microsoft.com/office/drawing/2014/main" id="{D53FFD01-9491-486B-C692-A6E42CF84090}"/>
                  </a:ext>
                </a:extLst>
              </p:cNvPr>
              <p:cNvGrpSpPr/>
              <p:nvPr/>
            </p:nvGrpSpPr>
            <p:grpSpPr>
              <a:xfrm>
                <a:off x="2550828" y="1440423"/>
                <a:ext cx="134045" cy="513285"/>
                <a:chOff x="2550828" y="1440423"/>
                <a:chExt cx="134045" cy="513285"/>
              </a:xfrm>
            </p:grpSpPr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6B0C721C-9798-EEA0-2874-46746777E9AA}"/>
                    </a:ext>
                  </a:extLst>
                </p:cNvPr>
                <p:cNvSpPr/>
                <p:nvPr/>
              </p:nvSpPr>
              <p:spPr>
                <a:xfrm>
                  <a:off x="2552614" y="1926927"/>
                  <a:ext cx="72616" cy="26781"/>
                </a:xfrm>
                <a:custGeom>
                  <a:avLst/>
                  <a:gdLst>
                    <a:gd name="connsiteX0" fmla="*/ 39373 w 72616"/>
                    <a:gd name="connsiteY0" fmla="*/ 320 h 26781"/>
                    <a:gd name="connsiteX1" fmla="*/ 1241 w 72616"/>
                    <a:gd name="connsiteY1" fmla="*/ 9791 h 26781"/>
                    <a:gd name="connsiteX2" fmla="*/ 3196 w 72616"/>
                    <a:gd name="connsiteY2" fmla="*/ 15474 h 26781"/>
                    <a:gd name="connsiteX3" fmla="*/ 72616 w 72616"/>
                    <a:gd name="connsiteY3" fmla="*/ 11685 h 26781"/>
                    <a:gd name="connsiteX4" fmla="*/ 72616 w 72616"/>
                    <a:gd name="connsiteY4" fmla="*/ 9791 h 26781"/>
                    <a:gd name="connsiteX5" fmla="*/ 69683 w 72616"/>
                    <a:gd name="connsiteY5" fmla="*/ 6003 h 26781"/>
                    <a:gd name="connsiteX6" fmla="*/ 39373 w 72616"/>
                    <a:gd name="connsiteY6" fmla="*/ 320 h 2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616" h="26781">
                      <a:moveTo>
                        <a:pt x="39373" y="320"/>
                      </a:moveTo>
                      <a:cubicBezTo>
                        <a:pt x="26662" y="2214"/>
                        <a:pt x="11018" y="4109"/>
                        <a:pt x="1241" y="9791"/>
                      </a:cubicBezTo>
                      <a:cubicBezTo>
                        <a:pt x="-1692" y="10739"/>
                        <a:pt x="1241" y="14527"/>
                        <a:pt x="3196" y="15474"/>
                      </a:cubicBezTo>
                      <a:cubicBezTo>
                        <a:pt x="20796" y="31575"/>
                        <a:pt x="61861" y="30628"/>
                        <a:pt x="72616" y="11685"/>
                      </a:cubicBezTo>
                      <a:cubicBezTo>
                        <a:pt x="72616" y="10739"/>
                        <a:pt x="72616" y="10739"/>
                        <a:pt x="72616" y="9791"/>
                      </a:cubicBezTo>
                      <a:cubicBezTo>
                        <a:pt x="72616" y="7897"/>
                        <a:pt x="71639" y="6950"/>
                        <a:pt x="69683" y="6003"/>
                      </a:cubicBezTo>
                      <a:cubicBezTo>
                        <a:pt x="60883" y="320"/>
                        <a:pt x="51106" y="-627"/>
                        <a:pt x="39373" y="32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B699B4CC-FC67-7A1D-3F5E-ACAB96FA8D68}"/>
                    </a:ext>
                  </a:extLst>
                </p:cNvPr>
                <p:cNvSpPr/>
                <p:nvPr/>
              </p:nvSpPr>
              <p:spPr>
                <a:xfrm>
                  <a:off x="2562655" y="1806015"/>
                  <a:ext cx="51858" cy="48329"/>
                </a:xfrm>
                <a:custGeom>
                  <a:avLst/>
                  <a:gdLst>
                    <a:gd name="connsiteX0" fmla="*/ 22488 w 51858"/>
                    <a:gd name="connsiteY0" fmla="*/ 11365 h 48329"/>
                    <a:gd name="connsiteX1" fmla="*/ 0 w 51858"/>
                    <a:gd name="connsiteY1" fmla="*/ 48303 h 48329"/>
                    <a:gd name="connsiteX2" fmla="*/ 51820 w 51858"/>
                    <a:gd name="connsiteY2" fmla="*/ 947 h 48329"/>
                    <a:gd name="connsiteX3" fmla="*/ 50843 w 51858"/>
                    <a:gd name="connsiteY3" fmla="*/ 0 h 48329"/>
                    <a:gd name="connsiteX4" fmla="*/ 22488 w 51858"/>
                    <a:gd name="connsiteY4" fmla="*/ 11365 h 4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858" h="48329">
                      <a:moveTo>
                        <a:pt x="22488" y="11365"/>
                      </a:moveTo>
                      <a:cubicBezTo>
                        <a:pt x="9777" y="21784"/>
                        <a:pt x="2933" y="35044"/>
                        <a:pt x="0" y="48303"/>
                      </a:cubicBezTo>
                      <a:cubicBezTo>
                        <a:pt x="35199" y="49251"/>
                        <a:pt x="52798" y="24625"/>
                        <a:pt x="51820" y="947"/>
                      </a:cubicBezTo>
                      <a:cubicBezTo>
                        <a:pt x="51820" y="947"/>
                        <a:pt x="50843" y="0"/>
                        <a:pt x="50843" y="0"/>
                      </a:cubicBezTo>
                      <a:cubicBezTo>
                        <a:pt x="40088" y="1894"/>
                        <a:pt x="30310" y="4736"/>
                        <a:pt x="22488" y="1136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E988223D-5559-D3D7-1574-441364446C63}"/>
                    </a:ext>
                  </a:extLst>
                </p:cNvPr>
                <p:cNvSpPr/>
                <p:nvPr/>
              </p:nvSpPr>
              <p:spPr>
                <a:xfrm>
                  <a:off x="2626747" y="1864256"/>
                  <a:ext cx="58126" cy="52394"/>
                </a:xfrm>
                <a:custGeom>
                  <a:avLst/>
                  <a:gdLst>
                    <a:gd name="connsiteX0" fmla="*/ 2395 w 58126"/>
                    <a:gd name="connsiteY0" fmla="*/ 14687 h 52394"/>
                    <a:gd name="connsiteX1" fmla="*/ 9239 w 58126"/>
                    <a:gd name="connsiteY1" fmla="*/ 24158 h 52394"/>
                    <a:gd name="connsiteX2" fmla="*/ 23905 w 58126"/>
                    <a:gd name="connsiteY2" fmla="*/ 41207 h 52394"/>
                    <a:gd name="connsiteX3" fmla="*/ 57149 w 58126"/>
                    <a:gd name="connsiteY3" fmla="*/ 49731 h 52394"/>
                    <a:gd name="connsiteX4" fmla="*/ 58127 w 58126"/>
                    <a:gd name="connsiteY4" fmla="*/ 45942 h 52394"/>
                    <a:gd name="connsiteX5" fmla="*/ 11195 w 58126"/>
                    <a:gd name="connsiteY5" fmla="*/ 480 h 52394"/>
                    <a:gd name="connsiteX6" fmla="*/ 2395 w 58126"/>
                    <a:gd name="connsiteY6" fmla="*/ 14687 h 5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126" h="52394">
                      <a:moveTo>
                        <a:pt x="2395" y="14687"/>
                      </a:moveTo>
                      <a:cubicBezTo>
                        <a:pt x="4350" y="17528"/>
                        <a:pt x="6306" y="21317"/>
                        <a:pt x="9239" y="24158"/>
                      </a:cubicBezTo>
                      <a:cubicBezTo>
                        <a:pt x="12172" y="30788"/>
                        <a:pt x="19017" y="36471"/>
                        <a:pt x="23905" y="41207"/>
                      </a:cubicBezTo>
                      <a:cubicBezTo>
                        <a:pt x="29772" y="46890"/>
                        <a:pt x="48349" y="57308"/>
                        <a:pt x="57149" y="49731"/>
                      </a:cubicBezTo>
                      <a:cubicBezTo>
                        <a:pt x="58127" y="48784"/>
                        <a:pt x="58127" y="46890"/>
                        <a:pt x="58127" y="45942"/>
                      </a:cubicBezTo>
                      <a:cubicBezTo>
                        <a:pt x="49327" y="30788"/>
                        <a:pt x="39549" y="6163"/>
                        <a:pt x="11195" y="480"/>
                      </a:cubicBezTo>
                      <a:cubicBezTo>
                        <a:pt x="-3472" y="-2361"/>
                        <a:pt x="-538" y="8057"/>
                        <a:pt x="2395" y="1468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30240553-50FD-767A-66E5-CD8BA19B994E}"/>
                    </a:ext>
                  </a:extLst>
                </p:cNvPr>
                <p:cNvSpPr/>
                <p:nvPr/>
              </p:nvSpPr>
              <p:spPr>
                <a:xfrm>
                  <a:off x="2631097" y="1713196"/>
                  <a:ext cx="51737" cy="49250"/>
                </a:xfrm>
                <a:custGeom>
                  <a:avLst/>
                  <a:gdLst>
                    <a:gd name="connsiteX0" fmla="*/ 28355 w 51737"/>
                    <a:gd name="connsiteY0" fmla="*/ 7577 h 49250"/>
                    <a:gd name="connsiteX1" fmla="*/ 0 w 51737"/>
                    <a:gd name="connsiteY1" fmla="*/ 0 h 49250"/>
                    <a:gd name="connsiteX2" fmla="*/ 49865 w 51737"/>
                    <a:gd name="connsiteY2" fmla="*/ 49251 h 49250"/>
                    <a:gd name="connsiteX3" fmla="*/ 49865 w 51737"/>
                    <a:gd name="connsiteY3" fmla="*/ 49251 h 49250"/>
                    <a:gd name="connsiteX4" fmla="*/ 37154 w 51737"/>
                    <a:gd name="connsiteY4" fmla="*/ 17048 h 49250"/>
                    <a:gd name="connsiteX5" fmla="*/ 28355 w 51737"/>
                    <a:gd name="connsiteY5" fmla="*/ 7577 h 49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737" h="49250">
                      <a:moveTo>
                        <a:pt x="28355" y="7577"/>
                      </a:moveTo>
                      <a:cubicBezTo>
                        <a:pt x="19555" y="4736"/>
                        <a:pt x="9777" y="1894"/>
                        <a:pt x="0" y="0"/>
                      </a:cubicBezTo>
                      <a:cubicBezTo>
                        <a:pt x="3911" y="20837"/>
                        <a:pt x="21511" y="38832"/>
                        <a:pt x="49865" y="49251"/>
                      </a:cubicBezTo>
                      <a:cubicBezTo>
                        <a:pt x="49865" y="49251"/>
                        <a:pt x="49865" y="49251"/>
                        <a:pt x="49865" y="49251"/>
                      </a:cubicBezTo>
                      <a:cubicBezTo>
                        <a:pt x="56709" y="39779"/>
                        <a:pt x="43021" y="24625"/>
                        <a:pt x="37154" y="17048"/>
                      </a:cubicBezTo>
                      <a:cubicBezTo>
                        <a:pt x="35199" y="14207"/>
                        <a:pt x="32266" y="11365"/>
                        <a:pt x="28355" y="75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3" name="Freeform: Shape 262">
                  <a:extLst>
                    <a:ext uri="{FF2B5EF4-FFF2-40B4-BE49-F238E27FC236}">
                      <a16:creationId xmlns:a16="http://schemas.microsoft.com/office/drawing/2014/main" id="{FC9784E0-D09F-64BC-51D0-468B7611D1A1}"/>
                    </a:ext>
                  </a:extLst>
                </p:cNvPr>
                <p:cNvSpPr/>
                <p:nvPr/>
              </p:nvSpPr>
              <p:spPr>
                <a:xfrm>
                  <a:off x="2550828" y="1654858"/>
                  <a:ext cx="72447" cy="29148"/>
                </a:xfrm>
                <a:custGeom>
                  <a:avLst/>
                  <a:gdLst>
                    <a:gd name="connsiteX0" fmla="*/ 38226 w 72447"/>
                    <a:gd name="connsiteY0" fmla="*/ 1510 h 29148"/>
                    <a:gd name="connsiteX1" fmla="*/ 1072 w 72447"/>
                    <a:gd name="connsiteY1" fmla="*/ 13823 h 29148"/>
                    <a:gd name="connsiteX2" fmla="*/ 3028 w 72447"/>
                    <a:gd name="connsiteY2" fmla="*/ 19506 h 29148"/>
                    <a:gd name="connsiteX3" fmla="*/ 72447 w 72447"/>
                    <a:gd name="connsiteY3" fmla="*/ 11929 h 29148"/>
                    <a:gd name="connsiteX4" fmla="*/ 72447 w 72447"/>
                    <a:gd name="connsiteY4" fmla="*/ 10034 h 29148"/>
                    <a:gd name="connsiteX5" fmla="*/ 69514 w 72447"/>
                    <a:gd name="connsiteY5" fmla="*/ 6246 h 29148"/>
                    <a:gd name="connsiteX6" fmla="*/ 38226 w 72447"/>
                    <a:gd name="connsiteY6" fmla="*/ 1510 h 29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29148">
                      <a:moveTo>
                        <a:pt x="38226" y="1510"/>
                      </a:moveTo>
                      <a:cubicBezTo>
                        <a:pt x="25516" y="3404"/>
                        <a:pt x="10849" y="7193"/>
                        <a:pt x="1072" y="13823"/>
                      </a:cubicBezTo>
                      <a:cubicBezTo>
                        <a:pt x="-1861" y="15717"/>
                        <a:pt x="2050" y="18558"/>
                        <a:pt x="3028" y="19506"/>
                      </a:cubicBezTo>
                      <a:cubicBezTo>
                        <a:pt x="21605" y="34660"/>
                        <a:pt x="62670" y="31818"/>
                        <a:pt x="72447" y="11929"/>
                      </a:cubicBezTo>
                      <a:cubicBezTo>
                        <a:pt x="72447" y="10982"/>
                        <a:pt x="72447" y="10982"/>
                        <a:pt x="72447" y="10034"/>
                      </a:cubicBezTo>
                      <a:cubicBezTo>
                        <a:pt x="72447" y="8140"/>
                        <a:pt x="71470" y="7193"/>
                        <a:pt x="69514" y="6246"/>
                      </a:cubicBezTo>
                      <a:cubicBezTo>
                        <a:pt x="59737" y="-384"/>
                        <a:pt x="49959" y="-1331"/>
                        <a:pt x="38226" y="151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389C9134-05DE-1A18-AB3E-ACA591273506}"/>
                    </a:ext>
                  </a:extLst>
                </p:cNvPr>
                <p:cNvSpPr/>
                <p:nvPr/>
              </p:nvSpPr>
              <p:spPr>
                <a:xfrm>
                  <a:off x="2556789" y="1532294"/>
                  <a:ext cx="49217" cy="51145"/>
                </a:xfrm>
                <a:custGeom>
                  <a:avLst/>
                  <a:gdLst>
                    <a:gd name="connsiteX0" fmla="*/ 19555 w 49217"/>
                    <a:gd name="connsiteY0" fmla="*/ 13260 h 51145"/>
                    <a:gd name="connsiteX1" fmla="*/ 0 w 49217"/>
                    <a:gd name="connsiteY1" fmla="*/ 51145 h 51145"/>
                    <a:gd name="connsiteX2" fmla="*/ 48887 w 49217"/>
                    <a:gd name="connsiteY2" fmla="*/ 947 h 51145"/>
                    <a:gd name="connsiteX3" fmla="*/ 47909 w 49217"/>
                    <a:gd name="connsiteY3" fmla="*/ 0 h 51145"/>
                    <a:gd name="connsiteX4" fmla="*/ 19555 w 49217"/>
                    <a:gd name="connsiteY4" fmla="*/ 13260 h 51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17" h="51145">
                      <a:moveTo>
                        <a:pt x="19555" y="13260"/>
                      </a:moveTo>
                      <a:cubicBezTo>
                        <a:pt x="6844" y="24625"/>
                        <a:pt x="978" y="37885"/>
                        <a:pt x="0" y="51145"/>
                      </a:cubicBezTo>
                      <a:cubicBezTo>
                        <a:pt x="35199" y="50198"/>
                        <a:pt x="51821" y="24625"/>
                        <a:pt x="48887" y="947"/>
                      </a:cubicBezTo>
                      <a:cubicBezTo>
                        <a:pt x="48887" y="947"/>
                        <a:pt x="47909" y="0"/>
                        <a:pt x="47909" y="0"/>
                      </a:cubicBezTo>
                      <a:cubicBezTo>
                        <a:pt x="36177" y="3789"/>
                        <a:pt x="26399" y="7577"/>
                        <a:pt x="19555" y="1326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5" name="Freeform: Shape 264">
                  <a:extLst>
                    <a:ext uri="{FF2B5EF4-FFF2-40B4-BE49-F238E27FC236}">
                      <a16:creationId xmlns:a16="http://schemas.microsoft.com/office/drawing/2014/main" id="{6BD7ED34-6766-FAA6-775C-B085B2B3F689}"/>
                    </a:ext>
                  </a:extLst>
                </p:cNvPr>
                <p:cNvSpPr/>
                <p:nvPr/>
              </p:nvSpPr>
              <p:spPr>
                <a:xfrm>
                  <a:off x="2620660" y="1591482"/>
                  <a:ext cx="62013" cy="50137"/>
                </a:xfrm>
                <a:custGeom>
                  <a:avLst/>
                  <a:gdLst>
                    <a:gd name="connsiteX0" fmla="*/ 3593 w 62013"/>
                    <a:gd name="connsiteY0" fmla="*/ 13741 h 50137"/>
                    <a:gd name="connsiteX1" fmla="*/ 11415 w 62013"/>
                    <a:gd name="connsiteY1" fmla="*/ 23213 h 50137"/>
                    <a:gd name="connsiteX2" fmla="*/ 27059 w 62013"/>
                    <a:gd name="connsiteY2" fmla="*/ 40261 h 50137"/>
                    <a:gd name="connsiteX3" fmla="*/ 61280 w 62013"/>
                    <a:gd name="connsiteY3" fmla="*/ 46891 h 50137"/>
                    <a:gd name="connsiteX4" fmla="*/ 61280 w 62013"/>
                    <a:gd name="connsiteY4" fmla="*/ 43102 h 50137"/>
                    <a:gd name="connsiteX5" fmla="*/ 11415 w 62013"/>
                    <a:gd name="connsiteY5" fmla="*/ 482 h 50137"/>
                    <a:gd name="connsiteX6" fmla="*/ 3593 w 62013"/>
                    <a:gd name="connsiteY6" fmla="*/ 13741 h 5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013" h="50137">
                      <a:moveTo>
                        <a:pt x="3593" y="13741"/>
                      </a:moveTo>
                      <a:cubicBezTo>
                        <a:pt x="5549" y="16583"/>
                        <a:pt x="8482" y="20371"/>
                        <a:pt x="11415" y="23213"/>
                      </a:cubicBezTo>
                      <a:cubicBezTo>
                        <a:pt x="15326" y="29842"/>
                        <a:pt x="21193" y="35525"/>
                        <a:pt x="27059" y="40261"/>
                      </a:cubicBezTo>
                      <a:cubicBezTo>
                        <a:pt x="33903" y="44997"/>
                        <a:pt x="52481" y="55415"/>
                        <a:pt x="61280" y="46891"/>
                      </a:cubicBezTo>
                      <a:cubicBezTo>
                        <a:pt x="62258" y="45944"/>
                        <a:pt x="62258" y="44050"/>
                        <a:pt x="61280" y="43102"/>
                      </a:cubicBezTo>
                      <a:cubicBezTo>
                        <a:pt x="51503" y="27948"/>
                        <a:pt x="40748" y="4270"/>
                        <a:pt x="11415" y="482"/>
                      </a:cubicBezTo>
                      <a:cubicBezTo>
                        <a:pt x="-3251" y="-2360"/>
                        <a:pt x="-1295" y="8059"/>
                        <a:pt x="3593" y="13741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E6A66D98-D985-4049-25D0-1ACB5CCDD3EC}"/>
                    </a:ext>
                  </a:extLst>
                </p:cNvPr>
                <p:cNvSpPr/>
                <p:nvPr/>
              </p:nvSpPr>
              <p:spPr>
                <a:xfrm>
                  <a:off x="2616431" y="1440423"/>
                  <a:ext cx="54224" cy="46409"/>
                </a:xfrm>
                <a:custGeom>
                  <a:avLst/>
                  <a:gdLst>
                    <a:gd name="connsiteX0" fmla="*/ 28355 w 54224"/>
                    <a:gd name="connsiteY0" fmla="*/ 5683 h 46409"/>
                    <a:gd name="connsiteX1" fmla="*/ 0 w 54224"/>
                    <a:gd name="connsiteY1" fmla="*/ 0 h 46409"/>
                    <a:gd name="connsiteX2" fmla="*/ 52798 w 54224"/>
                    <a:gd name="connsiteY2" fmla="*/ 46409 h 46409"/>
                    <a:gd name="connsiteX3" fmla="*/ 52798 w 54224"/>
                    <a:gd name="connsiteY3" fmla="*/ 46409 h 46409"/>
                    <a:gd name="connsiteX4" fmla="*/ 38132 w 54224"/>
                    <a:gd name="connsiteY4" fmla="*/ 15154 h 46409"/>
                    <a:gd name="connsiteX5" fmla="*/ 28355 w 54224"/>
                    <a:gd name="connsiteY5" fmla="*/ 5683 h 46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46409">
                      <a:moveTo>
                        <a:pt x="28355" y="5683"/>
                      </a:moveTo>
                      <a:cubicBezTo>
                        <a:pt x="19555" y="2842"/>
                        <a:pt x="9777" y="947"/>
                        <a:pt x="0" y="0"/>
                      </a:cubicBezTo>
                      <a:cubicBezTo>
                        <a:pt x="4889" y="20837"/>
                        <a:pt x="23466" y="37885"/>
                        <a:pt x="52798" y="46409"/>
                      </a:cubicBezTo>
                      <a:cubicBezTo>
                        <a:pt x="52798" y="46409"/>
                        <a:pt x="52798" y="46409"/>
                        <a:pt x="52798" y="46409"/>
                      </a:cubicBezTo>
                      <a:cubicBezTo>
                        <a:pt x="58665" y="36938"/>
                        <a:pt x="44976" y="22731"/>
                        <a:pt x="38132" y="15154"/>
                      </a:cubicBezTo>
                      <a:cubicBezTo>
                        <a:pt x="36177" y="12313"/>
                        <a:pt x="32266" y="8524"/>
                        <a:pt x="28355" y="568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267" name="Graphic 25">
              <a:extLst>
                <a:ext uri="{FF2B5EF4-FFF2-40B4-BE49-F238E27FC236}">
                  <a16:creationId xmlns:a16="http://schemas.microsoft.com/office/drawing/2014/main" id="{1213C747-4275-695F-CE73-7AE9FD3F5955}"/>
                </a:ext>
              </a:extLst>
            </p:cNvPr>
            <p:cNvGrpSpPr/>
            <p:nvPr/>
          </p:nvGrpSpPr>
          <p:grpSpPr>
            <a:xfrm>
              <a:off x="4085248" y="587060"/>
              <a:ext cx="726953" cy="1676417"/>
              <a:chOff x="4085248" y="587060"/>
              <a:chExt cx="726953" cy="1676417"/>
            </a:xfrm>
          </p:grpSpPr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C9808449-7FFB-5EA7-2E3C-DF85248F4629}"/>
                  </a:ext>
                </a:extLst>
              </p:cNvPr>
              <p:cNvSpPr/>
              <p:nvPr/>
            </p:nvSpPr>
            <p:spPr>
              <a:xfrm>
                <a:off x="4124114" y="587060"/>
                <a:ext cx="646932" cy="1640205"/>
              </a:xfrm>
              <a:custGeom>
                <a:avLst/>
                <a:gdLst>
                  <a:gd name="connsiteX0" fmla="*/ 603268 w 646932"/>
                  <a:gd name="connsiteY0" fmla="*/ 0 h 1640205"/>
                  <a:gd name="connsiteX1" fmla="*/ 608157 w 646932"/>
                  <a:gd name="connsiteY1" fmla="*/ 37885 h 1640205"/>
                  <a:gd name="connsiteX2" fmla="*/ 620868 w 646932"/>
                  <a:gd name="connsiteY2" fmla="*/ 143964 h 1640205"/>
                  <a:gd name="connsiteX3" fmla="*/ 645312 w 646932"/>
                  <a:gd name="connsiteY3" fmla="*/ 523762 h 1640205"/>
                  <a:gd name="connsiteX4" fmla="*/ 625757 w 646932"/>
                  <a:gd name="connsiteY4" fmla="*/ 1060784 h 1640205"/>
                  <a:gd name="connsiteX5" fmla="*/ 571981 w 646932"/>
                  <a:gd name="connsiteY5" fmla="*/ 1361024 h 1640205"/>
                  <a:gd name="connsiteX6" fmla="*/ 516249 w 646932"/>
                  <a:gd name="connsiteY6" fmla="*/ 1511618 h 1640205"/>
                  <a:gd name="connsiteX7" fmla="*/ 470295 w 646932"/>
                  <a:gd name="connsiteY7" fmla="*/ 1582652 h 1640205"/>
                  <a:gd name="connsiteX8" fmla="*/ 437052 w 646932"/>
                  <a:gd name="connsiteY8" fmla="*/ 1612960 h 1640205"/>
                  <a:gd name="connsiteX9" fmla="*/ 394031 w 646932"/>
                  <a:gd name="connsiteY9" fmla="*/ 1634745 h 1640205"/>
                  <a:gd name="connsiteX10" fmla="*/ 344166 w 646932"/>
                  <a:gd name="connsiteY10" fmla="*/ 1639480 h 1640205"/>
                  <a:gd name="connsiteX11" fmla="*/ 331455 w 646932"/>
                  <a:gd name="connsiteY11" fmla="*/ 1637586 h 1640205"/>
                  <a:gd name="connsiteX12" fmla="*/ 318745 w 646932"/>
                  <a:gd name="connsiteY12" fmla="*/ 1633797 h 1640205"/>
                  <a:gd name="connsiteX13" fmla="*/ 307012 w 646932"/>
                  <a:gd name="connsiteY13" fmla="*/ 1629061 h 1640205"/>
                  <a:gd name="connsiteX14" fmla="*/ 296257 w 646932"/>
                  <a:gd name="connsiteY14" fmla="*/ 1622431 h 1640205"/>
                  <a:gd name="connsiteX15" fmla="*/ 291368 w 646932"/>
                  <a:gd name="connsiteY15" fmla="*/ 1619590 h 1640205"/>
                  <a:gd name="connsiteX16" fmla="*/ 286479 w 646932"/>
                  <a:gd name="connsiteY16" fmla="*/ 1615802 h 1640205"/>
                  <a:gd name="connsiteX17" fmla="*/ 276702 w 646932"/>
                  <a:gd name="connsiteY17" fmla="*/ 1608224 h 1640205"/>
                  <a:gd name="connsiteX18" fmla="*/ 268880 w 646932"/>
                  <a:gd name="connsiteY18" fmla="*/ 1599701 h 1640205"/>
                  <a:gd name="connsiteX19" fmla="*/ 264969 w 646932"/>
                  <a:gd name="connsiteY19" fmla="*/ 1595912 h 1640205"/>
                  <a:gd name="connsiteX20" fmla="*/ 261058 w 646932"/>
                  <a:gd name="connsiteY20" fmla="*/ 1592123 h 1640205"/>
                  <a:gd name="connsiteX21" fmla="*/ 247369 w 646932"/>
                  <a:gd name="connsiteY21" fmla="*/ 1575075 h 1640205"/>
                  <a:gd name="connsiteX22" fmla="*/ 241503 w 646932"/>
                  <a:gd name="connsiteY22" fmla="*/ 1566551 h 1640205"/>
                  <a:gd name="connsiteX23" fmla="*/ 235637 w 646932"/>
                  <a:gd name="connsiteY23" fmla="*/ 1558027 h 1640205"/>
                  <a:gd name="connsiteX24" fmla="*/ 171105 w 646932"/>
                  <a:gd name="connsiteY24" fmla="*/ 1410275 h 1640205"/>
                  <a:gd name="connsiteX25" fmla="*/ 131018 w 646932"/>
                  <a:gd name="connsiteY25" fmla="*/ 1260628 h 1640205"/>
                  <a:gd name="connsiteX26" fmla="*/ 101686 w 646932"/>
                  <a:gd name="connsiteY26" fmla="*/ 1112876 h 1640205"/>
                  <a:gd name="connsiteX27" fmla="*/ 60620 w 646932"/>
                  <a:gd name="connsiteY27" fmla="*/ 832526 h 1640205"/>
                  <a:gd name="connsiteX28" fmla="*/ 34221 w 646932"/>
                  <a:gd name="connsiteY28" fmla="*/ 580590 h 1640205"/>
                  <a:gd name="connsiteX29" fmla="*/ 6844 w 646932"/>
                  <a:gd name="connsiteY29" fmla="*/ 202686 h 1640205"/>
                  <a:gd name="connsiteX30" fmla="*/ 1956 w 646932"/>
                  <a:gd name="connsiteY30" fmla="*/ 96607 h 1640205"/>
                  <a:gd name="connsiteX31" fmla="*/ 0 w 646932"/>
                  <a:gd name="connsiteY31" fmla="*/ 58722 h 1640205"/>
                  <a:gd name="connsiteX32" fmla="*/ 33243 w 646932"/>
                  <a:gd name="connsiteY32" fmla="*/ 57775 h 1640205"/>
                  <a:gd name="connsiteX33" fmla="*/ 40088 w 646932"/>
                  <a:gd name="connsiteY33" fmla="*/ 200791 h 1640205"/>
                  <a:gd name="connsiteX34" fmla="*/ 67464 w 646932"/>
                  <a:gd name="connsiteY34" fmla="*/ 577748 h 1640205"/>
                  <a:gd name="connsiteX35" fmla="*/ 93863 w 646932"/>
                  <a:gd name="connsiteY35" fmla="*/ 828738 h 1640205"/>
                  <a:gd name="connsiteX36" fmla="*/ 134929 w 646932"/>
                  <a:gd name="connsiteY36" fmla="*/ 1107193 h 1640205"/>
                  <a:gd name="connsiteX37" fmla="*/ 164261 w 646932"/>
                  <a:gd name="connsiteY37" fmla="*/ 1253051 h 1640205"/>
                  <a:gd name="connsiteX38" fmla="*/ 204349 w 646932"/>
                  <a:gd name="connsiteY38" fmla="*/ 1399856 h 1640205"/>
                  <a:gd name="connsiteX39" fmla="*/ 265947 w 646932"/>
                  <a:gd name="connsiteY39" fmla="*/ 1540032 h 1640205"/>
                  <a:gd name="connsiteX40" fmla="*/ 268880 w 646932"/>
                  <a:gd name="connsiteY40" fmla="*/ 1547608 h 1640205"/>
                  <a:gd name="connsiteX41" fmla="*/ 274746 w 646932"/>
                  <a:gd name="connsiteY41" fmla="*/ 1555185 h 1640205"/>
                  <a:gd name="connsiteX42" fmla="*/ 286479 w 646932"/>
                  <a:gd name="connsiteY42" fmla="*/ 1570340 h 1640205"/>
                  <a:gd name="connsiteX43" fmla="*/ 289412 w 646932"/>
                  <a:gd name="connsiteY43" fmla="*/ 1574128 h 1640205"/>
                  <a:gd name="connsiteX44" fmla="*/ 292346 w 646932"/>
                  <a:gd name="connsiteY44" fmla="*/ 1576970 h 1640205"/>
                  <a:gd name="connsiteX45" fmla="*/ 299190 w 646932"/>
                  <a:gd name="connsiteY45" fmla="*/ 1583600 h 1640205"/>
                  <a:gd name="connsiteX46" fmla="*/ 306034 w 646932"/>
                  <a:gd name="connsiteY46" fmla="*/ 1589282 h 1640205"/>
                  <a:gd name="connsiteX47" fmla="*/ 309945 w 646932"/>
                  <a:gd name="connsiteY47" fmla="*/ 1592123 h 1640205"/>
                  <a:gd name="connsiteX48" fmla="*/ 313856 w 646932"/>
                  <a:gd name="connsiteY48" fmla="*/ 1594018 h 1640205"/>
                  <a:gd name="connsiteX49" fmla="*/ 321678 w 646932"/>
                  <a:gd name="connsiteY49" fmla="*/ 1598753 h 1640205"/>
                  <a:gd name="connsiteX50" fmla="*/ 329500 w 646932"/>
                  <a:gd name="connsiteY50" fmla="*/ 1602542 h 1640205"/>
                  <a:gd name="connsiteX51" fmla="*/ 338300 w 646932"/>
                  <a:gd name="connsiteY51" fmla="*/ 1604436 h 1640205"/>
                  <a:gd name="connsiteX52" fmla="*/ 347099 w 646932"/>
                  <a:gd name="connsiteY52" fmla="*/ 1605383 h 1640205"/>
                  <a:gd name="connsiteX53" fmla="*/ 383276 w 646932"/>
                  <a:gd name="connsiteY53" fmla="*/ 1601594 h 1640205"/>
                  <a:gd name="connsiteX54" fmla="*/ 416519 w 646932"/>
                  <a:gd name="connsiteY54" fmla="*/ 1584546 h 1640205"/>
                  <a:gd name="connsiteX55" fmla="*/ 443896 w 646932"/>
                  <a:gd name="connsiteY55" fmla="*/ 1558974 h 1640205"/>
                  <a:gd name="connsiteX56" fmla="*/ 485939 w 646932"/>
                  <a:gd name="connsiteY56" fmla="*/ 1494569 h 1640205"/>
                  <a:gd name="connsiteX57" fmla="*/ 539715 w 646932"/>
                  <a:gd name="connsiteY57" fmla="*/ 1350606 h 1640205"/>
                  <a:gd name="connsiteX58" fmla="*/ 592514 w 646932"/>
                  <a:gd name="connsiteY58" fmla="*/ 1055101 h 1640205"/>
                  <a:gd name="connsiteX59" fmla="*/ 612068 w 646932"/>
                  <a:gd name="connsiteY59" fmla="*/ 521868 h 1640205"/>
                  <a:gd name="connsiteX60" fmla="*/ 587625 w 646932"/>
                  <a:gd name="connsiteY60" fmla="*/ 144911 h 1640205"/>
                  <a:gd name="connsiteX61" fmla="*/ 574914 w 646932"/>
                  <a:gd name="connsiteY61" fmla="*/ 39779 h 1640205"/>
                  <a:gd name="connsiteX62" fmla="*/ 570025 w 646932"/>
                  <a:gd name="connsiteY62" fmla="*/ 2841 h 1640205"/>
                  <a:gd name="connsiteX63" fmla="*/ 603268 w 646932"/>
                  <a:gd name="connsiteY63" fmla="*/ 0 h 1640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46932" h="1640205">
                    <a:moveTo>
                      <a:pt x="603268" y="0"/>
                    </a:moveTo>
                    <a:cubicBezTo>
                      <a:pt x="603268" y="0"/>
                      <a:pt x="605224" y="13260"/>
                      <a:pt x="608157" y="37885"/>
                    </a:cubicBezTo>
                    <a:cubicBezTo>
                      <a:pt x="611091" y="62510"/>
                      <a:pt x="615979" y="98501"/>
                      <a:pt x="620868" y="143964"/>
                    </a:cubicBezTo>
                    <a:cubicBezTo>
                      <a:pt x="630646" y="234888"/>
                      <a:pt x="641401" y="366539"/>
                      <a:pt x="645312" y="523762"/>
                    </a:cubicBezTo>
                    <a:cubicBezTo>
                      <a:pt x="649223" y="680986"/>
                      <a:pt x="647267" y="864728"/>
                      <a:pt x="625757" y="1060784"/>
                    </a:cubicBezTo>
                    <a:cubicBezTo>
                      <a:pt x="615002" y="1159286"/>
                      <a:pt x="599358" y="1259681"/>
                      <a:pt x="571981" y="1361024"/>
                    </a:cubicBezTo>
                    <a:cubicBezTo>
                      <a:pt x="558292" y="1411222"/>
                      <a:pt x="540693" y="1462367"/>
                      <a:pt x="516249" y="1511618"/>
                    </a:cubicBezTo>
                    <a:cubicBezTo>
                      <a:pt x="503539" y="1536243"/>
                      <a:pt x="488872" y="1559921"/>
                      <a:pt x="470295" y="1582652"/>
                    </a:cubicBezTo>
                    <a:cubicBezTo>
                      <a:pt x="460518" y="1593071"/>
                      <a:pt x="449763" y="1604436"/>
                      <a:pt x="437052" y="1612960"/>
                    </a:cubicBezTo>
                    <a:cubicBezTo>
                      <a:pt x="424341" y="1622431"/>
                      <a:pt x="409675" y="1630009"/>
                      <a:pt x="394031" y="1634745"/>
                    </a:cubicBezTo>
                    <a:cubicBezTo>
                      <a:pt x="378387" y="1639480"/>
                      <a:pt x="360788" y="1641374"/>
                      <a:pt x="344166" y="1639480"/>
                    </a:cubicBezTo>
                    <a:cubicBezTo>
                      <a:pt x="340255" y="1639480"/>
                      <a:pt x="336344" y="1638532"/>
                      <a:pt x="331455" y="1637586"/>
                    </a:cubicBezTo>
                    <a:cubicBezTo>
                      <a:pt x="327544" y="1636639"/>
                      <a:pt x="322656" y="1635691"/>
                      <a:pt x="318745" y="1633797"/>
                    </a:cubicBezTo>
                    <a:cubicBezTo>
                      <a:pt x="314834" y="1631903"/>
                      <a:pt x="310923" y="1630956"/>
                      <a:pt x="307012" y="1629061"/>
                    </a:cubicBezTo>
                    <a:cubicBezTo>
                      <a:pt x="303101" y="1627167"/>
                      <a:pt x="300168" y="1625273"/>
                      <a:pt x="296257" y="1622431"/>
                    </a:cubicBezTo>
                    <a:lnTo>
                      <a:pt x="291368" y="1619590"/>
                    </a:lnTo>
                    <a:lnTo>
                      <a:pt x="286479" y="1615802"/>
                    </a:lnTo>
                    <a:cubicBezTo>
                      <a:pt x="283546" y="1612960"/>
                      <a:pt x="280613" y="1611066"/>
                      <a:pt x="276702" y="1608224"/>
                    </a:cubicBezTo>
                    <a:lnTo>
                      <a:pt x="268880" y="1599701"/>
                    </a:lnTo>
                    <a:lnTo>
                      <a:pt x="264969" y="1595912"/>
                    </a:lnTo>
                    <a:lnTo>
                      <a:pt x="261058" y="1592123"/>
                    </a:lnTo>
                    <a:cubicBezTo>
                      <a:pt x="256169" y="1586441"/>
                      <a:pt x="251280" y="1580758"/>
                      <a:pt x="247369" y="1575075"/>
                    </a:cubicBezTo>
                    <a:lnTo>
                      <a:pt x="241503" y="1566551"/>
                    </a:lnTo>
                    <a:lnTo>
                      <a:pt x="235637" y="1558027"/>
                    </a:lnTo>
                    <a:cubicBezTo>
                      <a:pt x="206304" y="1510670"/>
                      <a:pt x="186749" y="1460472"/>
                      <a:pt x="171105" y="1410275"/>
                    </a:cubicBezTo>
                    <a:cubicBezTo>
                      <a:pt x="154484" y="1360077"/>
                      <a:pt x="141773" y="1309879"/>
                      <a:pt x="131018" y="1260628"/>
                    </a:cubicBezTo>
                    <a:cubicBezTo>
                      <a:pt x="119285" y="1211378"/>
                      <a:pt x="109507" y="1162127"/>
                      <a:pt x="101686" y="1112876"/>
                    </a:cubicBezTo>
                    <a:cubicBezTo>
                      <a:pt x="84086" y="1016269"/>
                      <a:pt x="71375" y="921556"/>
                      <a:pt x="60620" y="832526"/>
                    </a:cubicBezTo>
                    <a:cubicBezTo>
                      <a:pt x="49865" y="743496"/>
                      <a:pt x="41065" y="658255"/>
                      <a:pt x="34221" y="580590"/>
                    </a:cubicBezTo>
                    <a:cubicBezTo>
                      <a:pt x="20533" y="424314"/>
                      <a:pt x="11733" y="293610"/>
                      <a:pt x="6844" y="202686"/>
                    </a:cubicBezTo>
                    <a:cubicBezTo>
                      <a:pt x="3911" y="157223"/>
                      <a:pt x="2933" y="121232"/>
                      <a:pt x="1956" y="96607"/>
                    </a:cubicBezTo>
                    <a:cubicBezTo>
                      <a:pt x="978" y="71982"/>
                      <a:pt x="0" y="58722"/>
                      <a:pt x="0" y="58722"/>
                    </a:cubicBezTo>
                    <a:lnTo>
                      <a:pt x="33243" y="57775"/>
                    </a:lnTo>
                    <a:cubicBezTo>
                      <a:pt x="33243" y="57775"/>
                      <a:pt x="35199" y="109867"/>
                      <a:pt x="40088" y="200791"/>
                    </a:cubicBezTo>
                    <a:cubicBezTo>
                      <a:pt x="44976" y="291715"/>
                      <a:pt x="53776" y="422419"/>
                      <a:pt x="67464" y="577748"/>
                    </a:cubicBezTo>
                    <a:cubicBezTo>
                      <a:pt x="74308" y="655413"/>
                      <a:pt x="83108" y="739707"/>
                      <a:pt x="93863" y="828738"/>
                    </a:cubicBezTo>
                    <a:cubicBezTo>
                      <a:pt x="104619" y="917768"/>
                      <a:pt x="117329" y="1011534"/>
                      <a:pt x="134929" y="1107193"/>
                    </a:cubicBezTo>
                    <a:cubicBezTo>
                      <a:pt x="143729" y="1155497"/>
                      <a:pt x="153506" y="1203801"/>
                      <a:pt x="164261" y="1253051"/>
                    </a:cubicBezTo>
                    <a:cubicBezTo>
                      <a:pt x="175016" y="1302302"/>
                      <a:pt x="188705" y="1351553"/>
                      <a:pt x="204349" y="1399856"/>
                    </a:cubicBezTo>
                    <a:cubicBezTo>
                      <a:pt x="219993" y="1448160"/>
                      <a:pt x="238570" y="1496463"/>
                      <a:pt x="265947" y="1540032"/>
                    </a:cubicBezTo>
                    <a:lnTo>
                      <a:pt x="268880" y="1547608"/>
                    </a:lnTo>
                    <a:lnTo>
                      <a:pt x="274746" y="1555185"/>
                    </a:lnTo>
                    <a:cubicBezTo>
                      <a:pt x="278657" y="1560868"/>
                      <a:pt x="282568" y="1565604"/>
                      <a:pt x="286479" y="1570340"/>
                    </a:cubicBezTo>
                    <a:lnTo>
                      <a:pt x="289412" y="1574128"/>
                    </a:lnTo>
                    <a:lnTo>
                      <a:pt x="292346" y="1576970"/>
                    </a:lnTo>
                    <a:lnTo>
                      <a:pt x="299190" y="1583600"/>
                    </a:lnTo>
                    <a:lnTo>
                      <a:pt x="306034" y="1589282"/>
                    </a:lnTo>
                    <a:lnTo>
                      <a:pt x="309945" y="1592123"/>
                    </a:lnTo>
                    <a:lnTo>
                      <a:pt x="313856" y="1594018"/>
                    </a:lnTo>
                    <a:cubicBezTo>
                      <a:pt x="316790" y="1595912"/>
                      <a:pt x="318745" y="1597807"/>
                      <a:pt x="321678" y="1598753"/>
                    </a:cubicBezTo>
                    <a:lnTo>
                      <a:pt x="329500" y="1602542"/>
                    </a:lnTo>
                    <a:cubicBezTo>
                      <a:pt x="332433" y="1603489"/>
                      <a:pt x="335367" y="1603489"/>
                      <a:pt x="338300" y="1604436"/>
                    </a:cubicBezTo>
                    <a:cubicBezTo>
                      <a:pt x="341233" y="1605383"/>
                      <a:pt x="344166" y="1605383"/>
                      <a:pt x="347099" y="1605383"/>
                    </a:cubicBezTo>
                    <a:cubicBezTo>
                      <a:pt x="359810" y="1606330"/>
                      <a:pt x="371543" y="1605383"/>
                      <a:pt x="383276" y="1601594"/>
                    </a:cubicBezTo>
                    <a:cubicBezTo>
                      <a:pt x="395009" y="1597807"/>
                      <a:pt x="405764" y="1592123"/>
                      <a:pt x="416519" y="1584546"/>
                    </a:cubicBezTo>
                    <a:cubicBezTo>
                      <a:pt x="426297" y="1576970"/>
                      <a:pt x="436074" y="1568445"/>
                      <a:pt x="443896" y="1558974"/>
                    </a:cubicBezTo>
                    <a:cubicBezTo>
                      <a:pt x="460518" y="1540032"/>
                      <a:pt x="474206" y="1517300"/>
                      <a:pt x="485939" y="1494569"/>
                    </a:cubicBezTo>
                    <a:cubicBezTo>
                      <a:pt x="509405" y="1449107"/>
                      <a:pt x="526027" y="1399856"/>
                      <a:pt x="539715" y="1350606"/>
                    </a:cubicBezTo>
                    <a:cubicBezTo>
                      <a:pt x="566114" y="1252104"/>
                      <a:pt x="581758" y="1151709"/>
                      <a:pt x="592514" y="1055101"/>
                    </a:cubicBezTo>
                    <a:cubicBezTo>
                      <a:pt x="613046" y="860940"/>
                      <a:pt x="615979" y="678144"/>
                      <a:pt x="612068" y="521868"/>
                    </a:cubicBezTo>
                    <a:cubicBezTo>
                      <a:pt x="608157" y="365592"/>
                      <a:pt x="597402" y="235835"/>
                      <a:pt x="587625" y="144911"/>
                    </a:cubicBezTo>
                    <a:cubicBezTo>
                      <a:pt x="582736" y="99448"/>
                      <a:pt x="577847" y="64405"/>
                      <a:pt x="574914" y="39779"/>
                    </a:cubicBezTo>
                    <a:cubicBezTo>
                      <a:pt x="571981" y="15154"/>
                      <a:pt x="570025" y="2841"/>
                      <a:pt x="570025" y="2841"/>
                    </a:cubicBezTo>
                    <a:lnTo>
                      <a:pt x="603268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7ECBE54F-B87C-8EC4-50FB-8F51CB3332F9}"/>
                  </a:ext>
                </a:extLst>
              </p:cNvPr>
              <p:cNvSpPr/>
              <p:nvPr/>
            </p:nvSpPr>
            <p:spPr>
              <a:xfrm>
                <a:off x="4124114" y="587060"/>
                <a:ext cx="646932" cy="1640205"/>
              </a:xfrm>
              <a:custGeom>
                <a:avLst/>
                <a:gdLst>
                  <a:gd name="connsiteX0" fmla="*/ 603268 w 646932"/>
                  <a:gd name="connsiteY0" fmla="*/ 0 h 1640205"/>
                  <a:gd name="connsiteX1" fmla="*/ 608157 w 646932"/>
                  <a:gd name="connsiteY1" fmla="*/ 37885 h 1640205"/>
                  <a:gd name="connsiteX2" fmla="*/ 620868 w 646932"/>
                  <a:gd name="connsiteY2" fmla="*/ 143964 h 1640205"/>
                  <a:gd name="connsiteX3" fmla="*/ 645312 w 646932"/>
                  <a:gd name="connsiteY3" fmla="*/ 523762 h 1640205"/>
                  <a:gd name="connsiteX4" fmla="*/ 625757 w 646932"/>
                  <a:gd name="connsiteY4" fmla="*/ 1060784 h 1640205"/>
                  <a:gd name="connsiteX5" fmla="*/ 571981 w 646932"/>
                  <a:gd name="connsiteY5" fmla="*/ 1361024 h 1640205"/>
                  <a:gd name="connsiteX6" fmla="*/ 516249 w 646932"/>
                  <a:gd name="connsiteY6" fmla="*/ 1511618 h 1640205"/>
                  <a:gd name="connsiteX7" fmla="*/ 470295 w 646932"/>
                  <a:gd name="connsiteY7" fmla="*/ 1582652 h 1640205"/>
                  <a:gd name="connsiteX8" fmla="*/ 437052 w 646932"/>
                  <a:gd name="connsiteY8" fmla="*/ 1612960 h 1640205"/>
                  <a:gd name="connsiteX9" fmla="*/ 394031 w 646932"/>
                  <a:gd name="connsiteY9" fmla="*/ 1634745 h 1640205"/>
                  <a:gd name="connsiteX10" fmla="*/ 344166 w 646932"/>
                  <a:gd name="connsiteY10" fmla="*/ 1639480 h 1640205"/>
                  <a:gd name="connsiteX11" fmla="*/ 331455 w 646932"/>
                  <a:gd name="connsiteY11" fmla="*/ 1637586 h 1640205"/>
                  <a:gd name="connsiteX12" fmla="*/ 318745 w 646932"/>
                  <a:gd name="connsiteY12" fmla="*/ 1633797 h 1640205"/>
                  <a:gd name="connsiteX13" fmla="*/ 307012 w 646932"/>
                  <a:gd name="connsiteY13" fmla="*/ 1629061 h 1640205"/>
                  <a:gd name="connsiteX14" fmla="*/ 296257 w 646932"/>
                  <a:gd name="connsiteY14" fmla="*/ 1622431 h 1640205"/>
                  <a:gd name="connsiteX15" fmla="*/ 291368 w 646932"/>
                  <a:gd name="connsiteY15" fmla="*/ 1619590 h 1640205"/>
                  <a:gd name="connsiteX16" fmla="*/ 286479 w 646932"/>
                  <a:gd name="connsiteY16" fmla="*/ 1615802 h 1640205"/>
                  <a:gd name="connsiteX17" fmla="*/ 276702 w 646932"/>
                  <a:gd name="connsiteY17" fmla="*/ 1608224 h 1640205"/>
                  <a:gd name="connsiteX18" fmla="*/ 268880 w 646932"/>
                  <a:gd name="connsiteY18" fmla="*/ 1599701 h 1640205"/>
                  <a:gd name="connsiteX19" fmla="*/ 264969 w 646932"/>
                  <a:gd name="connsiteY19" fmla="*/ 1595912 h 1640205"/>
                  <a:gd name="connsiteX20" fmla="*/ 261058 w 646932"/>
                  <a:gd name="connsiteY20" fmla="*/ 1592123 h 1640205"/>
                  <a:gd name="connsiteX21" fmla="*/ 247369 w 646932"/>
                  <a:gd name="connsiteY21" fmla="*/ 1575075 h 1640205"/>
                  <a:gd name="connsiteX22" fmla="*/ 241503 w 646932"/>
                  <a:gd name="connsiteY22" fmla="*/ 1566551 h 1640205"/>
                  <a:gd name="connsiteX23" fmla="*/ 235637 w 646932"/>
                  <a:gd name="connsiteY23" fmla="*/ 1558027 h 1640205"/>
                  <a:gd name="connsiteX24" fmla="*/ 171105 w 646932"/>
                  <a:gd name="connsiteY24" fmla="*/ 1410275 h 1640205"/>
                  <a:gd name="connsiteX25" fmla="*/ 131018 w 646932"/>
                  <a:gd name="connsiteY25" fmla="*/ 1260628 h 1640205"/>
                  <a:gd name="connsiteX26" fmla="*/ 101686 w 646932"/>
                  <a:gd name="connsiteY26" fmla="*/ 1112876 h 1640205"/>
                  <a:gd name="connsiteX27" fmla="*/ 60620 w 646932"/>
                  <a:gd name="connsiteY27" fmla="*/ 832526 h 1640205"/>
                  <a:gd name="connsiteX28" fmla="*/ 34221 w 646932"/>
                  <a:gd name="connsiteY28" fmla="*/ 580590 h 1640205"/>
                  <a:gd name="connsiteX29" fmla="*/ 6844 w 646932"/>
                  <a:gd name="connsiteY29" fmla="*/ 202686 h 1640205"/>
                  <a:gd name="connsiteX30" fmla="*/ 1956 w 646932"/>
                  <a:gd name="connsiteY30" fmla="*/ 96607 h 1640205"/>
                  <a:gd name="connsiteX31" fmla="*/ 0 w 646932"/>
                  <a:gd name="connsiteY31" fmla="*/ 58722 h 1640205"/>
                  <a:gd name="connsiteX32" fmla="*/ 16621 w 646932"/>
                  <a:gd name="connsiteY32" fmla="*/ 58722 h 1640205"/>
                  <a:gd name="connsiteX33" fmla="*/ 23466 w 646932"/>
                  <a:gd name="connsiteY33" fmla="*/ 201738 h 1640205"/>
                  <a:gd name="connsiteX34" fmla="*/ 50843 w 646932"/>
                  <a:gd name="connsiteY34" fmla="*/ 579643 h 1640205"/>
                  <a:gd name="connsiteX35" fmla="*/ 77242 w 646932"/>
                  <a:gd name="connsiteY35" fmla="*/ 831579 h 1640205"/>
                  <a:gd name="connsiteX36" fmla="*/ 118307 w 646932"/>
                  <a:gd name="connsiteY36" fmla="*/ 1110982 h 1640205"/>
                  <a:gd name="connsiteX37" fmla="*/ 147639 w 646932"/>
                  <a:gd name="connsiteY37" fmla="*/ 1257787 h 1640205"/>
                  <a:gd name="connsiteX38" fmla="*/ 187727 w 646932"/>
                  <a:gd name="connsiteY38" fmla="*/ 1405539 h 1640205"/>
                  <a:gd name="connsiteX39" fmla="*/ 251280 w 646932"/>
                  <a:gd name="connsiteY39" fmla="*/ 1549503 h 1640205"/>
                  <a:gd name="connsiteX40" fmla="*/ 257147 w 646932"/>
                  <a:gd name="connsiteY40" fmla="*/ 1558027 h 1640205"/>
                  <a:gd name="connsiteX41" fmla="*/ 263013 w 646932"/>
                  <a:gd name="connsiteY41" fmla="*/ 1566551 h 1640205"/>
                  <a:gd name="connsiteX42" fmla="*/ 275724 w 646932"/>
                  <a:gd name="connsiteY42" fmla="*/ 1582652 h 1640205"/>
                  <a:gd name="connsiteX43" fmla="*/ 278657 w 646932"/>
                  <a:gd name="connsiteY43" fmla="*/ 1586441 h 1640205"/>
                  <a:gd name="connsiteX44" fmla="*/ 282568 w 646932"/>
                  <a:gd name="connsiteY44" fmla="*/ 1590229 h 1640205"/>
                  <a:gd name="connsiteX45" fmla="*/ 290390 w 646932"/>
                  <a:gd name="connsiteY45" fmla="*/ 1597807 h 1640205"/>
                  <a:gd name="connsiteX46" fmla="*/ 298212 w 646932"/>
                  <a:gd name="connsiteY46" fmla="*/ 1604436 h 1640205"/>
                  <a:gd name="connsiteX47" fmla="*/ 302123 w 646932"/>
                  <a:gd name="connsiteY47" fmla="*/ 1607278 h 1640205"/>
                  <a:gd name="connsiteX48" fmla="*/ 307012 w 646932"/>
                  <a:gd name="connsiteY48" fmla="*/ 1610119 h 1640205"/>
                  <a:gd name="connsiteX49" fmla="*/ 316790 w 646932"/>
                  <a:gd name="connsiteY49" fmla="*/ 1615802 h 1640205"/>
                  <a:gd name="connsiteX50" fmla="*/ 326567 w 646932"/>
                  <a:gd name="connsiteY50" fmla="*/ 1619590 h 1640205"/>
                  <a:gd name="connsiteX51" fmla="*/ 337322 w 646932"/>
                  <a:gd name="connsiteY51" fmla="*/ 1622431 h 1640205"/>
                  <a:gd name="connsiteX52" fmla="*/ 348077 w 646932"/>
                  <a:gd name="connsiteY52" fmla="*/ 1624326 h 1640205"/>
                  <a:gd name="connsiteX53" fmla="*/ 391098 w 646932"/>
                  <a:gd name="connsiteY53" fmla="*/ 1619590 h 1640205"/>
                  <a:gd name="connsiteX54" fmla="*/ 429230 w 646932"/>
                  <a:gd name="connsiteY54" fmla="*/ 1600648 h 1640205"/>
                  <a:gd name="connsiteX55" fmla="*/ 459540 w 646932"/>
                  <a:gd name="connsiteY55" fmla="*/ 1572234 h 1640205"/>
                  <a:gd name="connsiteX56" fmla="*/ 503539 w 646932"/>
                  <a:gd name="connsiteY56" fmla="*/ 1504988 h 1640205"/>
                  <a:gd name="connsiteX57" fmla="*/ 558292 w 646932"/>
                  <a:gd name="connsiteY57" fmla="*/ 1358182 h 1640205"/>
                  <a:gd name="connsiteX58" fmla="*/ 612068 w 646932"/>
                  <a:gd name="connsiteY58" fmla="*/ 1059837 h 1640205"/>
                  <a:gd name="connsiteX59" fmla="*/ 631623 w 646932"/>
                  <a:gd name="connsiteY59" fmla="*/ 524709 h 1640205"/>
                  <a:gd name="connsiteX60" fmla="*/ 607180 w 646932"/>
                  <a:gd name="connsiteY60" fmla="*/ 146805 h 1640205"/>
                  <a:gd name="connsiteX61" fmla="*/ 594469 w 646932"/>
                  <a:gd name="connsiteY61" fmla="*/ 41674 h 1640205"/>
                  <a:gd name="connsiteX62" fmla="*/ 589580 w 646932"/>
                  <a:gd name="connsiteY62" fmla="*/ 4736 h 1640205"/>
                  <a:gd name="connsiteX63" fmla="*/ 603268 w 646932"/>
                  <a:gd name="connsiteY63" fmla="*/ 0 h 1640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46932" h="1640205">
                    <a:moveTo>
                      <a:pt x="603268" y="0"/>
                    </a:moveTo>
                    <a:cubicBezTo>
                      <a:pt x="603268" y="0"/>
                      <a:pt x="605224" y="13260"/>
                      <a:pt x="608157" y="37885"/>
                    </a:cubicBezTo>
                    <a:cubicBezTo>
                      <a:pt x="611091" y="62510"/>
                      <a:pt x="615979" y="98501"/>
                      <a:pt x="620868" y="143964"/>
                    </a:cubicBezTo>
                    <a:cubicBezTo>
                      <a:pt x="630646" y="234888"/>
                      <a:pt x="641401" y="366539"/>
                      <a:pt x="645312" y="523762"/>
                    </a:cubicBezTo>
                    <a:cubicBezTo>
                      <a:pt x="649223" y="680986"/>
                      <a:pt x="647267" y="864728"/>
                      <a:pt x="625757" y="1060784"/>
                    </a:cubicBezTo>
                    <a:cubicBezTo>
                      <a:pt x="615002" y="1159286"/>
                      <a:pt x="599358" y="1259681"/>
                      <a:pt x="571981" y="1361024"/>
                    </a:cubicBezTo>
                    <a:cubicBezTo>
                      <a:pt x="558292" y="1411222"/>
                      <a:pt x="540693" y="1462367"/>
                      <a:pt x="516249" y="1511618"/>
                    </a:cubicBezTo>
                    <a:cubicBezTo>
                      <a:pt x="503539" y="1536243"/>
                      <a:pt x="488872" y="1559921"/>
                      <a:pt x="470295" y="1582652"/>
                    </a:cubicBezTo>
                    <a:cubicBezTo>
                      <a:pt x="460518" y="1593071"/>
                      <a:pt x="449763" y="1604436"/>
                      <a:pt x="437052" y="1612960"/>
                    </a:cubicBezTo>
                    <a:cubicBezTo>
                      <a:pt x="424341" y="1622431"/>
                      <a:pt x="409675" y="1630009"/>
                      <a:pt x="394031" y="1634745"/>
                    </a:cubicBezTo>
                    <a:cubicBezTo>
                      <a:pt x="378387" y="1639480"/>
                      <a:pt x="360788" y="1641374"/>
                      <a:pt x="344166" y="1639480"/>
                    </a:cubicBezTo>
                    <a:cubicBezTo>
                      <a:pt x="340255" y="1639480"/>
                      <a:pt x="336344" y="1638532"/>
                      <a:pt x="331455" y="1637586"/>
                    </a:cubicBezTo>
                    <a:cubicBezTo>
                      <a:pt x="327544" y="1636639"/>
                      <a:pt x="322656" y="1635691"/>
                      <a:pt x="318745" y="1633797"/>
                    </a:cubicBezTo>
                    <a:cubicBezTo>
                      <a:pt x="314834" y="1631903"/>
                      <a:pt x="310923" y="1630956"/>
                      <a:pt x="307012" y="1629061"/>
                    </a:cubicBezTo>
                    <a:cubicBezTo>
                      <a:pt x="303101" y="1627167"/>
                      <a:pt x="300168" y="1625273"/>
                      <a:pt x="296257" y="1622431"/>
                    </a:cubicBezTo>
                    <a:lnTo>
                      <a:pt x="291368" y="1619590"/>
                    </a:lnTo>
                    <a:lnTo>
                      <a:pt x="286479" y="1615802"/>
                    </a:lnTo>
                    <a:cubicBezTo>
                      <a:pt x="283546" y="1612960"/>
                      <a:pt x="280613" y="1611066"/>
                      <a:pt x="276702" y="1608224"/>
                    </a:cubicBezTo>
                    <a:lnTo>
                      <a:pt x="268880" y="1599701"/>
                    </a:lnTo>
                    <a:lnTo>
                      <a:pt x="264969" y="1595912"/>
                    </a:lnTo>
                    <a:lnTo>
                      <a:pt x="261058" y="1592123"/>
                    </a:lnTo>
                    <a:cubicBezTo>
                      <a:pt x="256169" y="1586441"/>
                      <a:pt x="251280" y="1580758"/>
                      <a:pt x="247369" y="1575075"/>
                    </a:cubicBezTo>
                    <a:lnTo>
                      <a:pt x="241503" y="1566551"/>
                    </a:lnTo>
                    <a:lnTo>
                      <a:pt x="235637" y="1558027"/>
                    </a:lnTo>
                    <a:cubicBezTo>
                      <a:pt x="206304" y="1510670"/>
                      <a:pt x="186749" y="1460472"/>
                      <a:pt x="171105" y="1410275"/>
                    </a:cubicBezTo>
                    <a:cubicBezTo>
                      <a:pt x="154484" y="1360077"/>
                      <a:pt x="141773" y="1309879"/>
                      <a:pt x="131018" y="1260628"/>
                    </a:cubicBezTo>
                    <a:cubicBezTo>
                      <a:pt x="119285" y="1211378"/>
                      <a:pt x="109507" y="1162127"/>
                      <a:pt x="101686" y="1112876"/>
                    </a:cubicBezTo>
                    <a:cubicBezTo>
                      <a:pt x="84086" y="1016269"/>
                      <a:pt x="71375" y="921556"/>
                      <a:pt x="60620" y="832526"/>
                    </a:cubicBezTo>
                    <a:cubicBezTo>
                      <a:pt x="49865" y="743496"/>
                      <a:pt x="41065" y="658255"/>
                      <a:pt x="34221" y="580590"/>
                    </a:cubicBezTo>
                    <a:cubicBezTo>
                      <a:pt x="20533" y="424314"/>
                      <a:pt x="11733" y="293610"/>
                      <a:pt x="6844" y="202686"/>
                    </a:cubicBezTo>
                    <a:cubicBezTo>
                      <a:pt x="3911" y="157223"/>
                      <a:pt x="2933" y="121232"/>
                      <a:pt x="1956" y="96607"/>
                    </a:cubicBezTo>
                    <a:cubicBezTo>
                      <a:pt x="978" y="71982"/>
                      <a:pt x="0" y="58722"/>
                      <a:pt x="0" y="58722"/>
                    </a:cubicBezTo>
                    <a:lnTo>
                      <a:pt x="16621" y="58722"/>
                    </a:lnTo>
                    <a:cubicBezTo>
                      <a:pt x="16621" y="58722"/>
                      <a:pt x="18577" y="110814"/>
                      <a:pt x="23466" y="201738"/>
                    </a:cubicBezTo>
                    <a:cubicBezTo>
                      <a:pt x="28355" y="292663"/>
                      <a:pt x="37154" y="423366"/>
                      <a:pt x="50843" y="579643"/>
                    </a:cubicBezTo>
                    <a:cubicBezTo>
                      <a:pt x="57687" y="657307"/>
                      <a:pt x="66487" y="742549"/>
                      <a:pt x="77242" y="831579"/>
                    </a:cubicBezTo>
                    <a:cubicBezTo>
                      <a:pt x="87997" y="920609"/>
                      <a:pt x="101686" y="1014375"/>
                      <a:pt x="118307" y="1110982"/>
                    </a:cubicBezTo>
                    <a:cubicBezTo>
                      <a:pt x="127107" y="1159286"/>
                      <a:pt x="136884" y="1208536"/>
                      <a:pt x="147639" y="1257787"/>
                    </a:cubicBezTo>
                    <a:cubicBezTo>
                      <a:pt x="159373" y="1307038"/>
                      <a:pt x="172083" y="1356288"/>
                      <a:pt x="187727" y="1405539"/>
                    </a:cubicBezTo>
                    <a:cubicBezTo>
                      <a:pt x="204349" y="1454790"/>
                      <a:pt x="222926" y="1504040"/>
                      <a:pt x="251280" y="1549503"/>
                    </a:cubicBezTo>
                    <a:lnTo>
                      <a:pt x="257147" y="1558027"/>
                    </a:lnTo>
                    <a:lnTo>
                      <a:pt x="263013" y="1566551"/>
                    </a:lnTo>
                    <a:cubicBezTo>
                      <a:pt x="266924" y="1572234"/>
                      <a:pt x="270835" y="1576970"/>
                      <a:pt x="275724" y="1582652"/>
                    </a:cubicBezTo>
                    <a:lnTo>
                      <a:pt x="278657" y="1586441"/>
                    </a:lnTo>
                    <a:lnTo>
                      <a:pt x="282568" y="1590229"/>
                    </a:lnTo>
                    <a:lnTo>
                      <a:pt x="290390" y="1597807"/>
                    </a:lnTo>
                    <a:cubicBezTo>
                      <a:pt x="293323" y="1599701"/>
                      <a:pt x="296257" y="1602542"/>
                      <a:pt x="298212" y="1604436"/>
                    </a:cubicBezTo>
                    <a:lnTo>
                      <a:pt x="302123" y="1607278"/>
                    </a:lnTo>
                    <a:lnTo>
                      <a:pt x="307012" y="1610119"/>
                    </a:lnTo>
                    <a:cubicBezTo>
                      <a:pt x="309945" y="1612013"/>
                      <a:pt x="312878" y="1613908"/>
                      <a:pt x="316790" y="1615802"/>
                    </a:cubicBezTo>
                    <a:lnTo>
                      <a:pt x="326567" y="1619590"/>
                    </a:lnTo>
                    <a:cubicBezTo>
                      <a:pt x="330478" y="1620537"/>
                      <a:pt x="333411" y="1621485"/>
                      <a:pt x="337322" y="1622431"/>
                    </a:cubicBezTo>
                    <a:cubicBezTo>
                      <a:pt x="341233" y="1623379"/>
                      <a:pt x="344166" y="1623379"/>
                      <a:pt x="348077" y="1624326"/>
                    </a:cubicBezTo>
                    <a:cubicBezTo>
                      <a:pt x="362743" y="1625273"/>
                      <a:pt x="377410" y="1624326"/>
                      <a:pt x="391098" y="1619590"/>
                    </a:cubicBezTo>
                    <a:cubicBezTo>
                      <a:pt x="404786" y="1614854"/>
                      <a:pt x="417497" y="1608224"/>
                      <a:pt x="429230" y="1600648"/>
                    </a:cubicBezTo>
                    <a:cubicBezTo>
                      <a:pt x="440963" y="1592123"/>
                      <a:pt x="450740" y="1582652"/>
                      <a:pt x="459540" y="1572234"/>
                    </a:cubicBezTo>
                    <a:cubicBezTo>
                      <a:pt x="477140" y="1551397"/>
                      <a:pt x="491806" y="1528666"/>
                      <a:pt x="503539" y="1504988"/>
                    </a:cubicBezTo>
                    <a:cubicBezTo>
                      <a:pt x="527982" y="1457631"/>
                      <a:pt x="544604" y="1407434"/>
                      <a:pt x="558292" y="1358182"/>
                    </a:cubicBezTo>
                    <a:cubicBezTo>
                      <a:pt x="585669" y="1257787"/>
                      <a:pt x="600335" y="1157391"/>
                      <a:pt x="612068" y="1059837"/>
                    </a:cubicBezTo>
                    <a:cubicBezTo>
                      <a:pt x="633579" y="864728"/>
                      <a:pt x="635534" y="680986"/>
                      <a:pt x="631623" y="524709"/>
                    </a:cubicBezTo>
                    <a:cubicBezTo>
                      <a:pt x="627712" y="367486"/>
                      <a:pt x="616957" y="237729"/>
                      <a:pt x="607180" y="146805"/>
                    </a:cubicBezTo>
                    <a:cubicBezTo>
                      <a:pt x="602291" y="101343"/>
                      <a:pt x="597402" y="65352"/>
                      <a:pt x="594469" y="41674"/>
                    </a:cubicBezTo>
                    <a:cubicBezTo>
                      <a:pt x="591536" y="17048"/>
                      <a:pt x="589580" y="4736"/>
                      <a:pt x="589580" y="4736"/>
                    </a:cubicBezTo>
                    <a:lnTo>
                      <a:pt x="603268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270" name="Graphic 25">
                <a:extLst>
                  <a:ext uri="{FF2B5EF4-FFF2-40B4-BE49-F238E27FC236}">
                    <a16:creationId xmlns:a16="http://schemas.microsoft.com/office/drawing/2014/main" id="{4DC6E3F5-1FEF-64DA-C8F7-A9650E725868}"/>
                  </a:ext>
                </a:extLst>
              </p:cNvPr>
              <p:cNvGrpSpPr/>
              <p:nvPr/>
            </p:nvGrpSpPr>
            <p:grpSpPr>
              <a:xfrm>
                <a:off x="4085248" y="689429"/>
                <a:ext cx="150986" cy="602294"/>
                <a:chOff x="4085248" y="689429"/>
                <a:chExt cx="150986" cy="602294"/>
              </a:xfrm>
            </p:grpSpPr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CF8D8CE1-6782-D488-4597-AE0523DAF2F3}"/>
                    </a:ext>
                  </a:extLst>
                </p:cNvPr>
                <p:cNvSpPr/>
                <p:nvPr/>
              </p:nvSpPr>
              <p:spPr>
                <a:xfrm>
                  <a:off x="4143669" y="689429"/>
                  <a:ext cx="72447" cy="33633"/>
                </a:xfrm>
                <a:custGeom>
                  <a:avLst/>
                  <a:gdLst>
                    <a:gd name="connsiteX0" fmla="*/ 34221 w 72447"/>
                    <a:gd name="connsiteY0" fmla="*/ 32123 h 33633"/>
                    <a:gd name="connsiteX1" fmla="*/ 71375 w 72447"/>
                    <a:gd name="connsiteY1" fmla="*/ 17917 h 33633"/>
                    <a:gd name="connsiteX2" fmla="*/ 69420 w 72447"/>
                    <a:gd name="connsiteY2" fmla="*/ 11287 h 33633"/>
                    <a:gd name="connsiteX3" fmla="*/ 0 w 72447"/>
                    <a:gd name="connsiteY3" fmla="*/ 20758 h 33633"/>
                    <a:gd name="connsiteX4" fmla="*/ 0 w 72447"/>
                    <a:gd name="connsiteY4" fmla="*/ 22652 h 33633"/>
                    <a:gd name="connsiteX5" fmla="*/ 2933 w 72447"/>
                    <a:gd name="connsiteY5" fmla="*/ 27388 h 33633"/>
                    <a:gd name="connsiteX6" fmla="*/ 34221 w 72447"/>
                    <a:gd name="connsiteY6" fmla="*/ 32123 h 33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3633">
                      <a:moveTo>
                        <a:pt x="34221" y="32123"/>
                      </a:moveTo>
                      <a:cubicBezTo>
                        <a:pt x="46932" y="29282"/>
                        <a:pt x="61598" y="25493"/>
                        <a:pt x="71375" y="17917"/>
                      </a:cubicBezTo>
                      <a:cubicBezTo>
                        <a:pt x="74308" y="16022"/>
                        <a:pt x="70397" y="12234"/>
                        <a:pt x="69420" y="11287"/>
                      </a:cubicBezTo>
                      <a:cubicBezTo>
                        <a:pt x="50843" y="-6709"/>
                        <a:pt x="9777" y="-2920"/>
                        <a:pt x="0" y="20758"/>
                      </a:cubicBezTo>
                      <a:cubicBezTo>
                        <a:pt x="0" y="21705"/>
                        <a:pt x="0" y="21705"/>
                        <a:pt x="0" y="22652"/>
                      </a:cubicBezTo>
                      <a:cubicBezTo>
                        <a:pt x="0" y="24546"/>
                        <a:pt x="978" y="26441"/>
                        <a:pt x="2933" y="27388"/>
                      </a:cubicBezTo>
                      <a:cubicBezTo>
                        <a:pt x="12711" y="34018"/>
                        <a:pt x="22488" y="34965"/>
                        <a:pt x="34221" y="3212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E4B823E0-9B5B-062D-57D4-6629D59C56F0}"/>
                    </a:ext>
                  </a:extLst>
                </p:cNvPr>
                <p:cNvSpPr/>
                <p:nvPr/>
              </p:nvSpPr>
              <p:spPr>
                <a:xfrm>
                  <a:off x="4163061" y="806794"/>
                  <a:ext cx="49049" cy="58721"/>
                </a:xfrm>
                <a:custGeom>
                  <a:avLst/>
                  <a:gdLst>
                    <a:gd name="connsiteX0" fmla="*/ 29495 w 49049"/>
                    <a:gd name="connsiteY0" fmla="*/ 44515 h 58721"/>
                    <a:gd name="connsiteX1" fmla="*/ 49050 w 49049"/>
                    <a:gd name="connsiteY1" fmla="*/ 0 h 58721"/>
                    <a:gd name="connsiteX2" fmla="*/ 163 w 49049"/>
                    <a:gd name="connsiteY2" fmla="*/ 57775 h 58721"/>
                    <a:gd name="connsiteX3" fmla="*/ 1140 w 49049"/>
                    <a:gd name="connsiteY3" fmla="*/ 58722 h 58721"/>
                    <a:gd name="connsiteX4" fmla="*/ 29495 w 49049"/>
                    <a:gd name="connsiteY4" fmla="*/ 44515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049" h="58721">
                      <a:moveTo>
                        <a:pt x="29495" y="44515"/>
                      </a:moveTo>
                      <a:cubicBezTo>
                        <a:pt x="41228" y="31255"/>
                        <a:pt x="48072" y="16101"/>
                        <a:pt x="49050" y="0"/>
                      </a:cubicBezTo>
                      <a:cubicBezTo>
                        <a:pt x="13851" y="947"/>
                        <a:pt x="-1793" y="31255"/>
                        <a:pt x="163" y="57775"/>
                      </a:cubicBezTo>
                      <a:cubicBezTo>
                        <a:pt x="163" y="57775"/>
                        <a:pt x="1140" y="58722"/>
                        <a:pt x="1140" y="58722"/>
                      </a:cubicBezTo>
                      <a:cubicBezTo>
                        <a:pt x="12873" y="55881"/>
                        <a:pt x="22651" y="52092"/>
                        <a:pt x="29495" y="4451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F2E4330E-52B5-5DB5-CA87-3A32B864DF5B}"/>
                    </a:ext>
                  </a:extLst>
                </p:cNvPr>
                <p:cNvSpPr/>
                <p:nvPr/>
              </p:nvSpPr>
              <p:spPr>
                <a:xfrm>
                  <a:off x="4085248" y="740271"/>
                  <a:ext cx="62321" cy="58194"/>
                </a:xfrm>
                <a:custGeom>
                  <a:avLst/>
                  <a:gdLst>
                    <a:gd name="connsiteX0" fmla="*/ 58420 w 62321"/>
                    <a:gd name="connsiteY0" fmla="*/ 40950 h 58194"/>
                    <a:gd name="connsiteX1" fmla="*/ 50598 w 62321"/>
                    <a:gd name="connsiteY1" fmla="*/ 30532 h 58194"/>
                    <a:gd name="connsiteX2" fmla="*/ 34954 w 62321"/>
                    <a:gd name="connsiteY2" fmla="*/ 11589 h 58194"/>
                    <a:gd name="connsiteX3" fmla="*/ 733 w 62321"/>
                    <a:gd name="connsiteY3" fmla="*/ 3065 h 58194"/>
                    <a:gd name="connsiteX4" fmla="*/ 733 w 62321"/>
                    <a:gd name="connsiteY4" fmla="*/ 7801 h 58194"/>
                    <a:gd name="connsiteX5" fmla="*/ 50598 w 62321"/>
                    <a:gd name="connsiteY5" fmla="*/ 57999 h 58194"/>
                    <a:gd name="connsiteX6" fmla="*/ 58420 w 62321"/>
                    <a:gd name="connsiteY6" fmla="*/ 40950 h 58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321" h="58194">
                      <a:moveTo>
                        <a:pt x="58420" y="40950"/>
                      </a:moveTo>
                      <a:cubicBezTo>
                        <a:pt x="56465" y="37162"/>
                        <a:pt x="53532" y="33373"/>
                        <a:pt x="50598" y="30532"/>
                      </a:cubicBezTo>
                      <a:cubicBezTo>
                        <a:pt x="46688" y="22955"/>
                        <a:pt x="39843" y="16325"/>
                        <a:pt x="34954" y="11589"/>
                      </a:cubicBezTo>
                      <a:cubicBezTo>
                        <a:pt x="28110" y="5907"/>
                        <a:pt x="9533" y="-5459"/>
                        <a:pt x="733" y="3065"/>
                      </a:cubicBezTo>
                      <a:cubicBezTo>
                        <a:pt x="-244" y="4012"/>
                        <a:pt x="-244" y="6854"/>
                        <a:pt x="733" y="7801"/>
                      </a:cubicBezTo>
                      <a:cubicBezTo>
                        <a:pt x="10511" y="24849"/>
                        <a:pt x="21266" y="52316"/>
                        <a:pt x="50598" y="57999"/>
                      </a:cubicBezTo>
                      <a:cubicBezTo>
                        <a:pt x="66242" y="59893"/>
                        <a:pt x="63309" y="47580"/>
                        <a:pt x="58420" y="4095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B18D956C-8903-1640-B705-6B573E2BBD9E}"/>
                    </a:ext>
                  </a:extLst>
                </p:cNvPr>
                <p:cNvSpPr/>
                <p:nvPr/>
              </p:nvSpPr>
              <p:spPr>
                <a:xfrm>
                  <a:off x="4098244" y="917608"/>
                  <a:ext cx="54224" cy="55880"/>
                </a:xfrm>
                <a:custGeom>
                  <a:avLst/>
                  <a:gdLst>
                    <a:gd name="connsiteX0" fmla="*/ 25870 w 54224"/>
                    <a:gd name="connsiteY0" fmla="*/ 48304 h 55880"/>
                    <a:gd name="connsiteX1" fmla="*/ 54225 w 54224"/>
                    <a:gd name="connsiteY1" fmla="*/ 55881 h 55880"/>
                    <a:gd name="connsiteX2" fmla="*/ 1426 w 54224"/>
                    <a:gd name="connsiteY2" fmla="*/ 0 h 55880"/>
                    <a:gd name="connsiteX3" fmla="*/ 1426 w 54224"/>
                    <a:gd name="connsiteY3" fmla="*/ 0 h 55880"/>
                    <a:gd name="connsiteX4" fmla="*/ 16093 w 54224"/>
                    <a:gd name="connsiteY4" fmla="*/ 36938 h 55880"/>
                    <a:gd name="connsiteX5" fmla="*/ 25870 w 54224"/>
                    <a:gd name="connsiteY5" fmla="*/ 48304 h 5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5880">
                      <a:moveTo>
                        <a:pt x="25870" y="48304"/>
                      </a:moveTo>
                      <a:cubicBezTo>
                        <a:pt x="34670" y="51145"/>
                        <a:pt x="44447" y="53986"/>
                        <a:pt x="54225" y="55881"/>
                      </a:cubicBezTo>
                      <a:cubicBezTo>
                        <a:pt x="49336" y="31255"/>
                        <a:pt x="30759" y="11366"/>
                        <a:pt x="1426" y="0"/>
                      </a:cubicBezTo>
                      <a:cubicBezTo>
                        <a:pt x="1426" y="0"/>
                        <a:pt x="1426" y="0"/>
                        <a:pt x="1426" y="0"/>
                      </a:cubicBezTo>
                      <a:cubicBezTo>
                        <a:pt x="-4440" y="11366"/>
                        <a:pt x="9248" y="28414"/>
                        <a:pt x="16093" y="36938"/>
                      </a:cubicBezTo>
                      <a:cubicBezTo>
                        <a:pt x="19026" y="40727"/>
                        <a:pt x="21959" y="44515"/>
                        <a:pt x="25870" y="4830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05C76068-78AC-7A44-5507-B87570A25049}"/>
                    </a:ext>
                  </a:extLst>
                </p:cNvPr>
                <p:cNvSpPr/>
                <p:nvPr/>
              </p:nvSpPr>
              <p:spPr>
                <a:xfrm>
                  <a:off x="4165179" y="1007411"/>
                  <a:ext cx="71055" cy="33928"/>
                </a:xfrm>
                <a:custGeom>
                  <a:avLst/>
                  <a:gdLst>
                    <a:gd name="connsiteX0" fmla="*/ 33243 w 71055"/>
                    <a:gd name="connsiteY0" fmla="*/ 32377 h 33928"/>
                    <a:gd name="connsiteX1" fmla="*/ 70398 w 71055"/>
                    <a:gd name="connsiteY1" fmla="*/ 17223 h 33928"/>
                    <a:gd name="connsiteX2" fmla="*/ 68442 w 71055"/>
                    <a:gd name="connsiteY2" fmla="*/ 10593 h 33928"/>
                    <a:gd name="connsiteX3" fmla="*/ 0 w 71055"/>
                    <a:gd name="connsiteY3" fmla="*/ 21958 h 33928"/>
                    <a:gd name="connsiteX4" fmla="*/ 0 w 71055"/>
                    <a:gd name="connsiteY4" fmla="*/ 23852 h 33928"/>
                    <a:gd name="connsiteX5" fmla="*/ 2933 w 71055"/>
                    <a:gd name="connsiteY5" fmla="*/ 28588 h 33928"/>
                    <a:gd name="connsiteX6" fmla="*/ 33243 w 71055"/>
                    <a:gd name="connsiteY6" fmla="*/ 32377 h 33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55" h="33928">
                      <a:moveTo>
                        <a:pt x="33243" y="32377"/>
                      </a:moveTo>
                      <a:cubicBezTo>
                        <a:pt x="45954" y="29535"/>
                        <a:pt x="60620" y="24800"/>
                        <a:pt x="70398" y="17223"/>
                      </a:cubicBezTo>
                      <a:cubicBezTo>
                        <a:pt x="72353" y="15328"/>
                        <a:pt x="69420" y="11540"/>
                        <a:pt x="68442" y="10593"/>
                      </a:cubicBezTo>
                      <a:cubicBezTo>
                        <a:pt x="48887" y="-7403"/>
                        <a:pt x="8800" y="-1720"/>
                        <a:pt x="0" y="21958"/>
                      </a:cubicBezTo>
                      <a:cubicBezTo>
                        <a:pt x="0" y="22905"/>
                        <a:pt x="0" y="22905"/>
                        <a:pt x="0" y="23852"/>
                      </a:cubicBezTo>
                      <a:cubicBezTo>
                        <a:pt x="0" y="25747"/>
                        <a:pt x="978" y="27641"/>
                        <a:pt x="2933" y="28588"/>
                      </a:cubicBezTo>
                      <a:cubicBezTo>
                        <a:pt x="11733" y="34271"/>
                        <a:pt x="21511" y="35218"/>
                        <a:pt x="33243" y="323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00AA9127-166A-433C-1CA7-1075E8EEF620}"/>
                    </a:ext>
                  </a:extLst>
                </p:cNvPr>
                <p:cNvSpPr/>
                <p:nvPr/>
              </p:nvSpPr>
              <p:spPr>
                <a:xfrm>
                  <a:off x="4188280" y="1124082"/>
                  <a:ext cx="47296" cy="60616"/>
                </a:xfrm>
                <a:custGeom>
                  <a:avLst/>
                  <a:gdLst>
                    <a:gd name="connsiteX0" fmla="*/ 28720 w 47296"/>
                    <a:gd name="connsiteY0" fmla="*/ 44515 h 60616"/>
                    <a:gd name="connsiteX1" fmla="*/ 47297 w 47296"/>
                    <a:gd name="connsiteY1" fmla="*/ 0 h 60616"/>
                    <a:gd name="connsiteX2" fmla="*/ 365 w 47296"/>
                    <a:gd name="connsiteY2" fmla="*/ 59669 h 60616"/>
                    <a:gd name="connsiteX3" fmla="*/ 1343 w 47296"/>
                    <a:gd name="connsiteY3" fmla="*/ 60616 h 60616"/>
                    <a:gd name="connsiteX4" fmla="*/ 28720 w 47296"/>
                    <a:gd name="connsiteY4" fmla="*/ 44515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296" h="60616">
                      <a:moveTo>
                        <a:pt x="28720" y="44515"/>
                      </a:moveTo>
                      <a:cubicBezTo>
                        <a:pt x="40452" y="31255"/>
                        <a:pt x="46319" y="15154"/>
                        <a:pt x="47297" y="0"/>
                      </a:cubicBezTo>
                      <a:cubicBezTo>
                        <a:pt x="12098" y="1894"/>
                        <a:pt x="-2568" y="32202"/>
                        <a:pt x="365" y="59669"/>
                      </a:cubicBezTo>
                      <a:cubicBezTo>
                        <a:pt x="365" y="59669"/>
                        <a:pt x="1343" y="60616"/>
                        <a:pt x="1343" y="60616"/>
                      </a:cubicBezTo>
                      <a:cubicBezTo>
                        <a:pt x="12098" y="55881"/>
                        <a:pt x="21875" y="52092"/>
                        <a:pt x="28720" y="4451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0F82D9C6-E8C9-3565-95B9-7A80C584E583}"/>
                    </a:ext>
                  </a:extLst>
                </p:cNvPr>
                <p:cNvSpPr/>
                <p:nvPr/>
              </p:nvSpPr>
              <p:spPr>
                <a:xfrm>
                  <a:off x="4106759" y="1058880"/>
                  <a:ext cx="62986" cy="57123"/>
                </a:xfrm>
                <a:custGeom>
                  <a:avLst/>
                  <a:gdLst>
                    <a:gd name="connsiteX0" fmla="*/ 59398 w 62986"/>
                    <a:gd name="connsiteY0" fmla="*/ 40576 h 57123"/>
                    <a:gd name="connsiteX1" fmla="*/ 51576 w 62986"/>
                    <a:gd name="connsiteY1" fmla="*/ 30158 h 57123"/>
                    <a:gd name="connsiteX2" fmla="*/ 34954 w 62986"/>
                    <a:gd name="connsiteY2" fmla="*/ 11215 h 57123"/>
                    <a:gd name="connsiteX3" fmla="*/ 733 w 62986"/>
                    <a:gd name="connsiteY3" fmla="*/ 3638 h 57123"/>
                    <a:gd name="connsiteX4" fmla="*/ 733 w 62986"/>
                    <a:gd name="connsiteY4" fmla="*/ 8374 h 57123"/>
                    <a:gd name="connsiteX5" fmla="*/ 52554 w 62986"/>
                    <a:gd name="connsiteY5" fmla="*/ 56677 h 57123"/>
                    <a:gd name="connsiteX6" fmla="*/ 59398 w 62986"/>
                    <a:gd name="connsiteY6" fmla="*/ 40576 h 5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986" h="57123">
                      <a:moveTo>
                        <a:pt x="59398" y="40576"/>
                      </a:moveTo>
                      <a:cubicBezTo>
                        <a:pt x="57442" y="36787"/>
                        <a:pt x="54509" y="32999"/>
                        <a:pt x="51576" y="30158"/>
                      </a:cubicBezTo>
                      <a:cubicBezTo>
                        <a:pt x="47665" y="22580"/>
                        <a:pt x="40821" y="15951"/>
                        <a:pt x="34954" y="11215"/>
                      </a:cubicBezTo>
                      <a:cubicBezTo>
                        <a:pt x="28110" y="5532"/>
                        <a:pt x="8555" y="-5833"/>
                        <a:pt x="733" y="3638"/>
                      </a:cubicBezTo>
                      <a:cubicBezTo>
                        <a:pt x="-244" y="5532"/>
                        <a:pt x="-244" y="7426"/>
                        <a:pt x="733" y="8374"/>
                      </a:cubicBezTo>
                      <a:cubicBezTo>
                        <a:pt x="10511" y="25422"/>
                        <a:pt x="23222" y="51941"/>
                        <a:pt x="52554" y="56677"/>
                      </a:cubicBezTo>
                      <a:cubicBezTo>
                        <a:pt x="67220" y="59519"/>
                        <a:pt x="63309" y="48153"/>
                        <a:pt x="59398" y="4057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8" name="Freeform: Shape 277">
                  <a:extLst>
                    <a:ext uri="{FF2B5EF4-FFF2-40B4-BE49-F238E27FC236}">
                      <a16:creationId xmlns:a16="http://schemas.microsoft.com/office/drawing/2014/main" id="{B995E6C8-5348-B9A2-5448-C1E910E5C7FB}"/>
                    </a:ext>
                  </a:extLst>
                </p:cNvPr>
                <p:cNvSpPr/>
                <p:nvPr/>
              </p:nvSpPr>
              <p:spPr>
                <a:xfrm>
                  <a:off x="4123736" y="1237737"/>
                  <a:ext cx="56108" cy="53986"/>
                </a:xfrm>
                <a:custGeom>
                  <a:avLst/>
                  <a:gdLst>
                    <a:gd name="connsiteX0" fmla="*/ 27754 w 56108"/>
                    <a:gd name="connsiteY0" fmla="*/ 47356 h 53986"/>
                    <a:gd name="connsiteX1" fmla="*/ 56109 w 56108"/>
                    <a:gd name="connsiteY1" fmla="*/ 53986 h 53986"/>
                    <a:gd name="connsiteX2" fmla="*/ 1355 w 56108"/>
                    <a:gd name="connsiteY2" fmla="*/ 0 h 53986"/>
                    <a:gd name="connsiteX3" fmla="*/ 1355 w 56108"/>
                    <a:gd name="connsiteY3" fmla="*/ 0 h 53986"/>
                    <a:gd name="connsiteX4" fmla="*/ 16999 w 56108"/>
                    <a:gd name="connsiteY4" fmla="*/ 36938 h 53986"/>
                    <a:gd name="connsiteX5" fmla="*/ 27754 w 56108"/>
                    <a:gd name="connsiteY5" fmla="*/ 47356 h 53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08" h="53986">
                      <a:moveTo>
                        <a:pt x="27754" y="47356"/>
                      </a:moveTo>
                      <a:cubicBezTo>
                        <a:pt x="37532" y="50198"/>
                        <a:pt x="46332" y="52092"/>
                        <a:pt x="56109" y="53986"/>
                      </a:cubicBezTo>
                      <a:cubicBezTo>
                        <a:pt x="50242" y="29361"/>
                        <a:pt x="30688" y="10418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1365"/>
                        <a:pt x="10155" y="27467"/>
                        <a:pt x="16999" y="36938"/>
                      </a:cubicBezTo>
                      <a:cubicBezTo>
                        <a:pt x="20910" y="40727"/>
                        <a:pt x="23844" y="44515"/>
                        <a:pt x="27754" y="4735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79" name="Graphic 25">
                <a:extLst>
                  <a:ext uri="{FF2B5EF4-FFF2-40B4-BE49-F238E27FC236}">
                    <a16:creationId xmlns:a16="http://schemas.microsoft.com/office/drawing/2014/main" id="{23741C01-7C8B-109E-3B2B-E4D90E97A8D0}"/>
                  </a:ext>
                </a:extLst>
              </p:cNvPr>
              <p:cNvGrpSpPr/>
              <p:nvPr/>
            </p:nvGrpSpPr>
            <p:grpSpPr>
              <a:xfrm>
                <a:off x="4154668" y="1458695"/>
                <a:ext cx="192550" cy="596835"/>
                <a:chOff x="4154668" y="1458695"/>
                <a:chExt cx="192550" cy="596835"/>
              </a:xfrm>
            </p:grpSpPr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A63144EA-AD6E-2821-8E84-E968727CC6E0}"/>
                    </a:ext>
                  </a:extLst>
                </p:cNvPr>
                <p:cNvSpPr/>
                <p:nvPr/>
              </p:nvSpPr>
              <p:spPr>
                <a:xfrm>
                  <a:off x="4210155" y="1458695"/>
                  <a:ext cx="72020" cy="35039"/>
                </a:xfrm>
                <a:custGeom>
                  <a:avLst/>
                  <a:gdLst>
                    <a:gd name="connsiteX0" fmla="*/ 35199 w 72020"/>
                    <a:gd name="connsiteY0" fmla="*/ 32873 h 35039"/>
                    <a:gd name="connsiteX1" fmla="*/ 71375 w 72020"/>
                    <a:gd name="connsiteY1" fmla="*/ 15824 h 35039"/>
                    <a:gd name="connsiteX2" fmla="*/ 68442 w 72020"/>
                    <a:gd name="connsiteY2" fmla="*/ 9194 h 35039"/>
                    <a:gd name="connsiteX3" fmla="*/ 0 w 72020"/>
                    <a:gd name="connsiteY3" fmla="*/ 24348 h 35039"/>
                    <a:gd name="connsiteX4" fmla="*/ 0 w 72020"/>
                    <a:gd name="connsiteY4" fmla="*/ 26243 h 35039"/>
                    <a:gd name="connsiteX5" fmla="*/ 2933 w 72020"/>
                    <a:gd name="connsiteY5" fmla="*/ 30031 h 35039"/>
                    <a:gd name="connsiteX6" fmla="*/ 35199 w 72020"/>
                    <a:gd name="connsiteY6" fmla="*/ 32873 h 35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20" h="35039">
                      <a:moveTo>
                        <a:pt x="35199" y="32873"/>
                      </a:moveTo>
                      <a:cubicBezTo>
                        <a:pt x="47909" y="29084"/>
                        <a:pt x="62576" y="23402"/>
                        <a:pt x="71375" y="15824"/>
                      </a:cubicBezTo>
                      <a:cubicBezTo>
                        <a:pt x="73331" y="13930"/>
                        <a:pt x="70397" y="11089"/>
                        <a:pt x="68442" y="9194"/>
                      </a:cubicBezTo>
                      <a:cubicBezTo>
                        <a:pt x="47909" y="-7854"/>
                        <a:pt x="7822" y="-277"/>
                        <a:pt x="0" y="24348"/>
                      </a:cubicBezTo>
                      <a:cubicBezTo>
                        <a:pt x="0" y="25295"/>
                        <a:pt x="0" y="25295"/>
                        <a:pt x="0" y="26243"/>
                      </a:cubicBezTo>
                      <a:cubicBezTo>
                        <a:pt x="0" y="28137"/>
                        <a:pt x="1956" y="29084"/>
                        <a:pt x="2933" y="30031"/>
                      </a:cubicBezTo>
                      <a:cubicBezTo>
                        <a:pt x="13688" y="36661"/>
                        <a:pt x="23466" y="35714"/>
                        <a:pt x="35199" y="3287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A44A52EA-31AE-EB40-E847-89A7DC9B9DCE}"/>
                    </a:ext>
                  </a:extLst>
                </p:cNvPr>
                <p:cNvSpPr/>
                <p:nvPr/>
              </p:nvSpPr>
              <p:spPr>
                <a:xfrm>
                  <a:off x="4243370" y="1573021"/>
                  <a:ext cx="44026" cy="63457"/>
                </a:xfrm>
                <a:custGeom>
                  <a:avLst/>
                  <a:gdLst>
                    <a:gd name="connsiteX0" fmla="*/ 28382 w 44026"/>
                    <a:gd name="connsiteY0" fmla="*/ 45462 h 63457"/>
                    <a:gd name="connsiteX1" fmla="*/ 44026 w 44026"/>
                    <a:gd name="connsiteY1" fmla="*/ 0 h 63457"/>
                    <a:gd name="connsiteX2" fmla="*/ 1006 w 44026"/>
                    <a:gd name="connsiteY2" fmla="*/ 62510 h 63457"/>
                    <a:gd name="connsiteX3" fmla="*/ 1984 w 44026"/>
                    <a:gd name="connsiteY3" fmla="*/ 63457 h 63457"/>
                    <a:gd name="connsiteX4" fmla="*/ 28382 w 44026"/>
                    <a:gd name="connsiteY4" fmla="*/ 45462 h 63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26" h="63457">
                      <a:moveTo>
                        <a:pt x="28382" y="45462"/>
                      </a:moveTo>
                      <a:cubicBezTo>
                        <a:pt x="39138" y="31255"/>
                        <a:pt x="44026" y="15154"/>
                        <a:pt x="44026" y="0"/>
                      </a:cubicBezTo>
                      <a:cubicBezTo>
                        <a:pt x="8828" y="3789"/>
                        <a:pt x="-3883" y="35044"/>
                        <a:pt x="1006" y="62510"/>
                      </a:cubicBezTo>
                      <a:cubicBezTo>
                        <a:pt x="1006" y="62510"/>
                        <a:pt x="1984" y="63457"/>
                        <a:pt x="1984" y="63457"/>
                      </a:cubicBezTo>
                      <a:cubicBezTo>
                        <a:pt x="11761" y="58722"/>
                        <a:pt x="21538" y="53039"/>
                        <a:pt x="28382" y="4546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ED35EA73-2B0A-24A8-D888-044F588816E7}"/>
                    </a:ext>
                  </a:extLst>
                </p:cNvPr>
                <p:cNvSpPr/>
                <p:nvPr/>
              </p:nvSpPr>
              <p:spPr>
                <a:xfrm>
                  <a:off x="4154668" y="1515010"/>
                  <a:ext cx="65771" cy="54432"/>
                </a:xfrm>
                <a:custGeom>
                  <a:avLst/>
                  <a:gdLst>
                    <a:gd name="connsiteX0" fmla="*/ 61353 w 65771"/>
                    <a:gd name="connsiteY0" fmla="*/ 38122 h 54432"/>
                    <a:gd name="connsiteX1" fmla="*/ 52554 w 65771"/>
                    <a:gd name="connsiteY1" fmla="*/ 27703 h 54432"/>
                    <a:gd name="connsiteX2" fmla="*/ 34954 w 65771"/>
                    <a:gd name="connsiteY2" fmla="*/ 9707 h 54432"/>
                    <a:gd name="connsiteX3" fmla="*/ 733 w 65771"/>
                    <a:gd name="connsiteY3" fmla="*/ 4025 h 54432"/>
                    <a:gd name="connsiteX4" fmla="*/ 733 w 65771"/>
                    <a:gd name="connsiteY4" fmla="*/ 8761 h 54432"/>
                    <a:gd name="connsiteX5" fmla="*/ 55487 w 65771"/>
                    <a:gd name="connsiteY5" fmla="*/ 54223 h 54432"/>
                    <a:gd name="connsiteX6" fmla="*/ 61353 w 65771"/>
                    <a:gd name="connsiteY6" fmla="*/ 38122 h 54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771" h="54432">
                      <a:moveTo>
                        <a:pt x="61353" y="38122"/>
                      </a:moveTo>
                      <a:cubicBezTo>
                        <a:pt x="59398" y="34333"/>
                        <a:pt x="55487" y="31491"/>
                        <a:pt x="52554" y="27703"/>
                      </a:cubicBezTo>
                      <a:cubicBezTo>
                        <a:pt x="47665" y="21073"/>
                        <a:pt x="40821" y="14443"/>
                        <a:pt x="34954" y="9707"/>
                      </a:cubicBezTo>
                      <a:cubicBezTo>
                        <a:pt x="28110" y="4025"/>
                        <a:pt x="7577" y="-5447"/>
                        <a:pt x="733" y="4025"/>
                      </a:cubicBezTo>
                      <a:cubicBezTo>
                        <a:pt x="-244" y="5919"/>
                        <a:pt x="-244" y="7813"/>
                        <a:pt x="733" y="8761"/>
                      </a:cubicBezTo>
                      <a:cubicBezTo>
                        <a:pt x="11488" y="25809"/>
                        <a:pt x="25177" y="51381"/>
                        <a:pt x="55487" y="54223"/>
                      </a:cubicBezTo>
                      <a:cubicBezTo>
                        <a:pt x="70153" y="56117"/>
                        <a:pt x="66242" y="44752"/>
                        <a:pt x="61353" y="3812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6B828E9B-09F5-4E2F-AED4-99DD8F902A08}"/>
                    </a:ext>
                  </a:extLst>
                </p:cNvPr>
                <p:cNvSpPr/>
                <p:nvPr/>
              </p:nvSpPr>
              <p:spPr>
                <a:xfrm>
                  <a:off x="4184784" y="1694253"/>
                  <a:ext cx="59592" cy="50197"/>
                </a:xfrm>
                <a:custGeom>
                  <a:avLst/>
                  <a:gdLst>
                    <a:gd name="connsiteX0" fmla="*/ 30260 w 59592"/>
                    <a:gd name="connsiteY0" fmla="*/ 45462 h 50197"/>
                    <a:gd name="connsiteX1" fmla="*/ 59592 w 59592"/>
                    <a:gd name="connsiteY1" fmla="*/ 50198 h 50197"/>
                    <a:gd name="connsiteX2" fmla="*/ 928 w 59592"/>
                    <a:gd name="connsiteY2" fmla="*/ 0 h 50197"/>
                    <a:gd name="connsiteX3" fmla="*/ 928 w 59592"/>
                    <a:gd name="connsiteY3" fmla="*/ 0 h 50197"/>
                    <a:gd name="connsiteX4" fmla="*/ 19505 w 59592"/>
                    <a:gd name="connsiteY4" fmla="*/ 35991 h 50197"/>
                    <a:gd name="connsiteX5" fmla="*/ 30260 w 59592"/>
                    <a:gd name="connsiteY5" fmla="*/ 45462 h 5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592" h="50197">
                      <a:moveTo>
                        <a:pt x="30260" y="45462"/>
                      </a:moveTo>
                      <a:cubicBezTo>
                        <a:pt x="40037" y="47356"/>
                        <a:pt x="49815" y="49251"/>
                        <a:pt x="59592" y="50198"/>
                      </a:cubicBezTo>
                      <a:cubicBezTo>
                        <a:pt x="51771" y="26519"/>
                        <a:pt x="31238" y="8524"/>
                        <a:pt x="928" y="0"/>
                      </a:cubicBezTo>
                      <a:cubicBezTo>
                        <a:pt x="928" y="0"/>
                        <a:pt x="928" y="0"/>
                        <a:pt x="928" y="0"/>
                      </a:cubicBezTo>
                      <a:cubicBezTo>
                        <a:pt x="-3961" y="12313"/>
                        <a:pt x="11683" y="27467"/>
                        <a:pt x="19505" y="35991"/>
                      </a:cubicBezTo>
                      <a:cubicBezTo>
                        <a:pt x="22438" y="38832"/>
                        <a:pt x="26349" y="42621"/>
                        <a:pt x="30260" y="4546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2B74F961-B5B5-9F2E-E00F-A6D1AC7972F8}"/>
                    </a:ext>
                  </a:extLst>
                </p:cNvPr>
                <p:cNvSpPr/>
                <p:nvPr/>
              </p:nvSpPr>
              <p:spPr>
                <a:xfrm>
                  <a:off x="4262953" y="1771483"/>
                  <a:ext cx="69960" cy="36552"/>
                </a:xfrm>
                <a:custGeom>
                  <a:avLst/>
                  <a:gdLst>
                    <a:gd name="connsiteX0" fmla="*/ 35199 w 69960"/>
                    <a:gd name="connsiteY0" fmla="*/ 32637 h 36552"/>
                    <a:gd name="connsiteX1" fmla="*/ 69420 w 69960"/>
                    <a:gd name="connsiteY1" fmla="*/ 12747 h 36552"/>
                    <a:gd name="connsiteX2" fmla="*/ 66487 w 69960"/>
                    <a:gd name="connsiteY2" fmla="*/ 7065 h 36552"/>
                    <a:gd name="connsiteX3" fmla="*/ 0 w 69960"/>
                    <a:gd name="connsiteY3" fmla="*/ 26954 h 36552"/>
                    <a:gd name="connsiteX4" fmla="*/ 978 w 69960"/>
                    <a:gd name="connsiteY4" fmla="*/ 28848 h 36552"/>
                    <a:gd name="connsiteX5" fmla="*/ 3911 w 69960"/>
                    <a:gd name="connsiteY5" fmla="*/ 32637 h 36552"/>
                    <a:gd name="connsiteX6" fmla="*/ 35199 w 69960"/>
                    <a:gd name="connsiteY6" fmla="*/ 32637 h 36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960" h="36552">
                      <a:moveTo>
                        <a:pt x="35199" y="32637"/>
                      </a:moveTo>
                      <a:cubicBezTo>
                        <a:pt x="46932" y="27901"/>
                        <a:pt x="61598" y="21272"/>
                        <a:pt x="69420" y="12747"/>
                      </a:cubicBezTo>
                      <a:cubicBezTo>
                        <a:pt x="71376" y="10853"/>
                        <a:pt x="67465" y="8012"/>
                        <a:pt x="66487" y="7065"/>
                      </a:cubicBezTo>
                      <a:cubicBezTo>
                        <a:pt x="44977" y="-8090"/>
                        <a:pt x="5867" y="2329"/>
                        <a:pt x="0" y="26954"/>
                      </a:cubicBezTo>
                      <a:cubicBezTo>
                        <a:pt x="0" y="27901"/>
                        <a:pt x="0" y="27901"/>
                        <a:pt x="978" y="28848"/>
                      </a:cubicBezTo>
                      <a:cubicBezTo>
                        <a:pt x="978" y="30743"/>
                        <a:pt x="2933" y="31690"/>
                        <a:pt x="3911" y="32637"/>
                      </a:cubicBezTo>
                      <a:cubicBezTo>
                        <a:pt x="13689" y="38320"/>
                        <a:pt x="23466" y="37373"/>
                        <a:pt x="35199" y="3263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E3996402-7F41-9927-036E-7E4097D32B78}"/>
                    </a:ext>
                  </a:extLst>
                </p:cNvPr>
                <p:cNvSpPr/>
                <p:nvPr/>
              </p:nvSpPr>
              <p:spPr>
                <a:xfrm>
                  <a:off x="4307936" y="1880838"/>
                  <a:ext cx="39282" cy="66299"/>
                </a:xfrm>
                <a:custGeom>
                  <a:avLst/>
                  <a:gdLst>
                    <a:gd name="connsiteX0" fmla="*/ 28348 w 39282"/>
                    <a:gd name="connsiteY0" fmla="*/ 46409 h 66299"/>
                    <a:gd name="connsiteX1" fmla="*/ 39103 w 39282"/>
                    <a:gd name="connsiteY1" fmla="*/ 0 h 66299"/>
                    <a:gd name="connsiteX2" fmla="*/ 2927 w 39282"/>
                    <a:gd name="connsiteY2" fmla="*/ 65352 h 66299"/>
                    <a:gd name="connsiteX3" fmla="*/ 4882 w 39282"/>
                    <a:gd name="connsiteY3" fmla="*/ 66299 h 66299"/>
                    <a:gd name="connsiteX4" fmla="*/ 28348 w 39282"/>
                    <a:gd name="connsiteY4" fmla="*/ 46409 h 6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82" h="66299">
                      <a:moveTo>
                        <a:pt x="28348" y="46409"/>
                      </a:moveTo>
                      <a:cubicBezTo>
                        <a:pt x="37148" y="31255"/>
                        <a:pt x="40081" y="15154"/>
                        <a:pt x="39103" y="0"/>
                      </a:cubicBezTo>
                      <a:cubicBezTo>
                        <a:pt x="4882" y="6630"/>
                        <a:pt x="-5873" y="39779"/>
                        <a:pt x="2927" y="65352"/>
                      </a:cubicBezTo>
                      <a:cubicBezTo>
                        <a:pt x="2927" y="65352"/>
                        <a:pt x="3904" y="66299"/>
                        <a:pt x="4882" y="66299"/>
                      </a:cubicBezTo>
                      <a:cubicBezTo>
                        <a:pt x="13682" y="60616"/>
                        <a:pt x="22482" y="54933"/>
                        <a:pt x="28348" y="4640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B6B07BA9-A0C7-0E5B-F3A9-BADDA695C530}"/>
                    </a:ext>
                  </a:extLst>
                </p:cNvPr>
                <p:cNvSpPr/>
                <p:nvPr/>
              </p:nvSpPr>
              <p:spPr>
                <a:xfrm>
                  <a:off x="4209750" y="1834211"/>
                  <a:ext cx="70195" cy="51362"/>
                </a:xfrm>
                <a:custGeom>
                  <a:avLst/>
                  <a:gdLst>
                    <a:gd name="connsiteX0" fmla="*/ 64936 w 70195"/>
                    <a:gd name="connsiteY0" fmla="*/ 34314 h 51362"/>
                    <a:gd name="connsiteX1" fmla="*/ 55159 w 70195"/>
                    <a:gd name="connsiteY1" fmla="*/ 24843 h 51362"/>
                    <a:gd name="connsiteX2" fmla="*/ 35604 w 70195"/>
                    <a:gd name="connsiteY2" fmla="*/ 7794 h 51362"/>
                    <a:gd name="connsiteX3" fmla="*/ 405 w 70195"/>
                    <a:gd name="connsiteY3" fmla="*/ 4953 h 51362"/>
                    <a:gd name="connsiteX4" fmla="*/ 1383 w 70195"/>
                    <a:gd name="connsiteY4" fmla="*/ 9688 h 51362"/>
                    <a:gd name="connsiteX5" fmla="*/ 60048 w 70195"/>
                    <a:gd name="connsiteY5" fmla="*/ 51362 h 51362"/>
                    <a:gd name="connsiteX6" fmla="*/ 64936 w 70195"/>
                    <a:gd name="connsiteY6" fmla="*/ 34314 h 51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195" h="51362">
                      <a:moveTo>
                        <a:pt x="64936" y="34314"/>
                      </a:moveTo>
                      <a:cubicBezTo>
                        <a:pt x="62003" y="31472"/>
                        <a:pt x="59070" y="27684"/>
                        <a:pt x="55159" y="24843"/>
                      </a:cubicBezTo>
                      <a:cubicBezTo>
                        <a:pt x="50270" y="18213"/>
                        <a:pt x="42448" y="12530"/>
                        <a:pt x="35604" y="7794"/>
                      </a:cubicBezTo>
                      <a:cubicBezTo>
                        <a:pt x="27782" y="3059"/>
                        <a:pt x="7249" y="-5466"/>
                        <a:pt x="405" y="4953"/>
                      </a:cubicBezTo>
                      <a:cubicBezTo>
                        <a:pt x="-573" y="6847"/>
                        <a:pt x="405" y="8741"/>
                        <a:pt x="1383" y="9688"/>
                      </a:cubicBezTo>
                      <a:cubicBezTo>
                        <a:pt x="14093" y="25789"/>
                        <a:pt x="29737" y="51362"/>
                        <a:pt x="60048" y="51362"/>
                      </a:cubicBezTo>
                      <a:cubicBezTo>
                        <a:pt x="75691" y="51362"/>
                        <a:pt x="69825" y="39997"/>
                        <a:pt x="64936" y="3431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8C9AEAA1-C700-1182-B038-D6C1AAA262DE}"/>
                    </a:ext>
                  </a:extLst>
                </p:cNvPr>
                <p:cNvSpPr/>
                <p:nvPr/>
              </p:nvSpPr>
              <p:spPr>
                <a:xfrm>
                  <a:off x="4260687" y="2013436"/>
                  <a:ext cx="66797" cy="42094"/>
                </a:xfrm>
                <a:custGeom>
                  <a:avLst/>
                  <a:gdLst>
                    <a:gd name="connsiteX0" fmla="*/ 37465 w 66797"/>
                    <a:gd name="connsiteY0" fmla="*/ 41674 h 42094"/>
                    <a:gd name="connsiteX1" fmla="*/ 66797 w 66797"/>
                    <a:gd name="connsiteY1" fmla="*/ 41674 h 42094"/>
                    <a:gd name="connsiteX2" fmla="*/ 40398 w 66797"/>
                    <a:gd name="connsiteY2" fmla="*/ 14207 h 42094"/>
                    <a:gd name="connsiteX3" fmla="*/ 311 w 66797"/>
                    <a:gd name="connsiteY3" fmla="*/ 0 h 42094"/>
                    <a:gd name="connsiteX4" fmla="*/ 311 w 66797"/>
                    <a:gd name="connsiteY4" fmla="*/ 0 h 42094"/>
                    <a:gd name="connsiteX5" fmla="*/ 24754 w 66797"/>
                    <a:gd name="connsiteY5" fmla="*/ 34097 h 42094"/>
                    <a:gd name="connsiteX6" fmla="*/ 37465 w 66797"/>
                    <a:gd name="connsiteY6" fmla="*/ 41674 h 42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797" h="42094">
                      <a:moveTo>
                        <a:pt x="37465" y="41674"/>
                      </a:moveTo>
                      <a:cubicBezTo>
                        <a:pt x="47242" y="42621"/>
                        <a:pt x="57020" y="41674"/>
                        <a:pt x="66797" y="41674"/>
                      </a:cubicBezTo>
                      <a:cubicBezTo>
                        <a:pt x="60931" y="30308"/>
                        <a:pt x="52131" y="20837"/>
                        <a:pt x="40398" y="14207"/>
                      </a:cubicBezTo>
                      <a:cubicBezTo>
                        <a:pt x="29643" y="7577"/>
                        <a:pt x="15955" y="1895"/>
                        <a:pt x="311" y="0"/>
                      </a:cubicBezTo>
                      <a:cubicBezTo>
                        <a:pt x="311" y="0"/>
                        <a:pt x="311" y="0"/>
                        <a:pt x="311" y="0"/>
                      </a:cubicBezTo>
                      <a:cubicBezTo>
                        <a:pt x="-2623" y="13260"/>
                        <a:pt x="15955" y="26519"/>
                        <a:pt x="24754" y="34097"/>
                      </a:cubicBezTo>
                      <a:cubicBezTo>
                        <a:pt x="28665" y="36938"/>
                        <a:pt x="32576" y="39779"/>
                        <a:pt x="37465" y="4167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88" name="Graphic 25">
                <a:extLst>
                  <a:ext uri="{FF2B5EF4-FFF2-40B4-BE49-F238E27FC236}">
                    <a16:creationId xmlns:a16="http://schemas.microsoft.com/office/drawing/2014/main" id="{F0CBAE4E-FFE5-BB5E-4E4D-4EFD95A0B38F}"/>
                  </a:ext>
                </a:extLst>
              </p:cNvPr>
              <p:cNvGrpSpPr/>
              <p:nvPr/>
            </p:nvGrpSpPr>
            <p:grpSpPr>
              <a:xfrm>
                <a:off x="4421783" y="1759605"/>
                <a:ext cx="343385" cy="503872"/>
                <a:chOff x="4421783" y="1759605"/>
                <a:chExt cx="343385" cy="503872"/>
              </a:xfrm>
            </p:grpSpPr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6D9B3D35-1F19-33F1-5C66-76001A82797E}"/>
                    </a:ext>
                  </a:extLst>
                </p:cNvPr>
                <p:cNvSpPr/>
                <p:nvPr/>
              </p:nvSpPr>
              <p:spPr>
                <a:xfrm>
                  <a:off x="4421783" y="2133103"/>
                  <a:ext cx="45713" cy="59103"/>
                </a:xfrm>
                <a:custGeom>
                  <a:avLst/>
                  <a:gdLst>
                    <a:gd name="connsiteX0" fmla="*/ 31831 w 45713"/>
                    <a:gd name="connsiteY0" fmla="*/ 36609 h 59103"/>
                    <a:gd name="connsiteX1" fmla="*/ 45519 w 45713"/>
                    <a:gd name="connsiteY1" fmla="*/ 1565 h 59103"/>
                    <a:gd name="connsiteX2" fmla="*/ 41609 w 45713"/>
                    <a:gd name="connsiteY2" fmla="*/ 619 h 59103"/>
                    <a:gd name="connsiteX3" fmla="*/ 10321 w 45713"/>
                    <a:gd name="connsiteY3" fmla="*/ 22402 h 59103"/>
                    <a:gd name="connsiteX4" fmla="*/ 543 w 45713"/>
                    <a:gd name="connsiteY4" fmla="*/ 39451 h 59103"/>
                    <a:gd name="connsiteX5" fmla="*/ 3477 w 45713"/>
                    <a:gd name="connsiteY5" fmla="*/ 57446 h 59103"/>
                    <a:gd name="connsiteX6" fmla="*/ 5432 w 45713"/>
                    <a:gd name="connsiteY6" fmla="*/ 58394 h 59103"/>
                    <a:gd name="connsiteX7" fmla="*/ 11298 w 45713"/>
                    <a:gd name="connsiteY7" fmla="*/ 58394 h 59103"/>
                    <a:gd name="connsiteX8" fmla="*/ 31831 w 45713"/>
                    <a:gd name="connsiteY8" fmla="*/ 36609 h 59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713" h="59103">
                      <a:moveTo>
                        <a:pt x="31831" y="36609"/>
                      </a:moveTo>
                      <a:cubicBezTo>
                        <a:pt x="36720" y="25244"/>
                        <a:pt x="42586" y="11037"/>
                        <a:pt x="45519" y="1565"/>
                      </a:cubicBezTo>
                      <a:cubicBezTo>
                        <a:pt x="46497" y="-1276"/>
                        <a:pt x="43564" y="619"/>
                        <a:pt x="41609" y="619"/>
                      </a:cubicBezTo>
                      <a:cubicBezTo>
                        <a:pt x="31831" y="4407"/>
                        <a:pt x="19120" y="11984"/>
                        <a:pt x="10321" y="22402"/>
                      </a:cubicBezTo>
                      <a:cubicBezTo>
                        <a:pt x="5432" y="27138"/>
                        <a:pt x="2499" y="33768"/>
                        <a:pt x="543" y="39451"/>
                      </a:cubicBezTo>
                      <a:cubicBezTo>
                        <a:pt x="-435" y="45133"/>
                        <a:pt x="-435" y="51764"/>
                        <a:pt x="3477" y="57446"/>
                      </a:cubicBezTo>
                      <a:cubicBezTo>
                        <a:pt x="3477" y="58394"/>
                        <a:pt x="4454" y="58394"/>
                        <a:pt x="5432" y="58394"/>
                      </a:cubicBezTo>
                      <a:cubicBezTo>
                        <a:pt x="7387" y="59340"/>
                        <a:pt x="9343" y="59340"/>
                        <a:pt x="11298" y="58394"/>
                      </a:cubicBezTo>
                      <a:cubicBezTo>
                        <a:pt x="23031" y="56499"/>
                        <a:pt x="27920" y="47975"/>
                        <a:pt x="31831" y="3660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A5AEE4DF-4065-FC05-4311-0833EE41F11C}"/>
                    </a:ext>
                  </a:extLst>
                </p:cNvPr>
                <p:cNvSpPr/>
                <p:nvPr/>
              </p:nvSpPr>
              <p:spPr>
                <a:xfrm>
                  <a:off x="4501523" y="2140825"/>
                  <a:ext cx="65508" cy="29242"/>
                </a:xfrm>
                <a:custGeom>
                  <a:avLst/>
                  <a:gdLst>
                    <a:gd name="connsiteX0" fmla="*/ 37154 w 65508"/>
                    <a:gd name="connsiteY0" fmla="*/ 1420 h 29242"/>
                    <a:gd name="connsiteX1" fmla="*/ 0 w 65508"/>
                    <a:gd name="connsiteY1" fmla="*/ 1420 h 29242"/>
                    <a:gd name="connsiteX2" fmla="*/ 12711 w 65508"/>
                    <a:gd name="connsiteY2" fmla="*/ 20363 h 29242"/>
                    <a:gd name="connsiteX3" fmla="*/ 20533 w 65508"/>
                    <a:gd name="connsiteY3" fmla="*/ 26046 h 29242"/>
                    <a:gd name="connsiteX4" fmla="*/ 29332 w 65508"/>
                    <a:gd name="connsiteY4" fmla="*/ 28887 h 29242"/>
                    <a:gd name="connsiteX5" fmla="*/ 48887 w 65508"/>
                    <a:gd name="connsiteY5" fmla="*/ 26046 h 29242"/>
                    <a:gd name="connsiteX6" fmla="*/ 65509 w 65508"/>
                    <a:gd name="connsiteY6" fmla="*/ 13733 h 29242"/>
                    <a:gd name="connsiteX7" fmla="*/ 65509 w 65508"/>
                    <a:gd name="connsiteY7" fmla="*/ 11839 h 29242"/>
                    <a:gd name="connsiteX8" fmla="*/ 37154 w 65508"/>
                    <a:gd name="connsiteY8" fmla="*/ 1420 h 29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508" h="29242">
                      <a:moveTo>
                        <a:pt x="37154" y="1420"/>
                      </a:moveTo>
                      <a:cubicBezTo>
                        <a:pt x="20533" y="-473"/>
                        <a:pt x="8800" y="-473"/>
                        <a:pt x="0" y="1420"/>
                      </a:cubicBezTo>
                      <a:cubicBezTo>
                        <a:pt x="3911" y="8998"/>
                        <a:pt x="7822" y="15628"/>
                        <a:pt x="12711" y="20363"/>
                      </a:cubicBezTo>
                      <a:cubicBezTo>
                        <a:pt x="15644" y="22257"/>
                        <a:pt x="17599" y="24151"/>
                        <a:pt x="20533" y="26046"/>
                      </a:cubicBezTo>
                      <a:cubicBezTo>
                        <a:pt x="23466" y="26993"/>
                        <a:pt x="26399" y="27940"/>
                        <a:pt x="29332" y="28887"/>
                      </a:cubicBezTo>
                      <a:cubicBezTo>
                        <a:pt x="36176" y="29835"/>
                        <a:pt x="42043" y="28887"/>
                        <a:pt x="48887" y="26046"/>
                      </a:cubicBezTo>
                      <a:cubicBezTo>
                        <a:pt x="54753" y="23205"/>
                        <a:pt x="60620" y="19416"/>
                        <a:pt x="65509" y="13733"/>
                      </a:cubicBezTo>
                      <a:cubicBezTo>
                        <a:pt x="65509" y="12786"/>
                        <a:pt x="65509" y="12786"/>
                        <a:pt x="65509" y="11839"/>
                      </a:cubicBezTo>
                      <a:cubicBezTo>
                        <a:pt x="55731" y="6156"/>
                        <a:pt x="46932" y="2368"/>
                        <a:pt x="37154" y="142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63C1D998-CE65-F2CB-99E4-19DFAAB0605E}"/>
                    </a:ext>
                  </a:extLst>
                </p:cNvPr>
                <p:cNvSpPr/>
                <p:nvPr/>
              </p:nvSpPr>
              <p:spPr>
                <a:xfrm>
                  <a:off x="4435371" y="2204837"/>
                  <a:ext cx="85956" cy="58640"/>
                </a:xfrm>
                <a:custGeom>
                  <a:avLst/>
                  <a:gdLst>
                    <a:gd name="connsiteX0" fmla="*/ 65174 w 85956"/>
                    <a:gd name="connsiteY0" fmla="*/ 5602 h 58640"/>
                    <a:gd name="connsiteX1" fmla="*/ 53441 w 85956"/>
                    <a:gd name="connsiteY1" fmla="*/ 14125 h 58640"/>
                    <a:gd name="connsiteX2" fmla="*/ 39753 w 85956"/>
                    <a:gd name="connsiteY2" fmla="*/ 20755 h 58640"/>
                    <a:gd name="connsiteX3" fmla="*/ 27042 w 85956"/>
                    <a:gd name="connsiteY3" fmla="*/ 27386 h 58640"/>
                    <a:gd name="connsiteX4" fmla="*/ 7487 w 85956"/>
                    <a:gd name="connsiteY4" fmla="*/ 38751 h 58640"/>
                    <a:gd name="connsiteX5" fmla="*/ 3576 w 85956"/>
                    <a:gd name="connsiteY5" fmla="*/ 55799 h 58640"/>
                    <a:gd name="connsiteX6" fmla="*/ 13354 w 85956"/>
                    <a:gd name="connsiteY6" fmla="*/ 58641 h 58640"/>
                    <a:gd name="connsiteX7" fmla="*/ 20198 w 85956"/>
                    <a:gd name="connsiteY7" fmla="*/ 58641 h 58640"/>
                    <a:gd name="connsiteX8" fmla="*/ 26064 w 85956"/>
                    <a:gd name="connsiteY8" fmla="*/ 57694 h 58640"/>
                    <a:gd name="connsiteX9" fmla="*/ 38775 w 85956"/>
                    <a:gd name="connsiteY9" fmla="*/ 54852 h 58640"/>
                    <a:gd name="connsiteX10" fmla="*/ 51486 w 85956"/>
                    <a:gd name="connsiteY10" fmla="*/ 51064 h 58640"/>
                    <a:gd name="connsiteX11" fmla="*/ 63219 w 85956"/>
                    <a:gd name="connsiteY11" fmla="*/ 45381 h 58640"/>
                    <a:gd name="connsiteX12" fmla="*/ 80818 w 85956"/>
                    <a:gd name="connsiteY12" fmla="*/ 29280 h 58640"/>
                    <a:gd name="connsiteX13" fmla="*/ 85707 w 85956"/>
                    <a:gd name="connsiteY13" fmla="*/ 9390 h 58640"/>
                    <a:gd name="connsiteX14" fmla="*/ 65174 w 85956"/>
                    <a:gd name="connsiteY14" fmla="*/ 5602 h 58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956" h="58640">
                      <a:moveTo>
                        <a:pt x="65174" y="5602"/>
                      </a:moveTo>
                      <a:cubicBezTo>
                        <a:pt x="61263" y="7496"/>
                        <a:pt x="57352" y="11284"/>
                        <a:pt x="53441" y="14125"/>
                      </a:cubicBezTo>
                      <a:cubicBezTo>
                        <a:pt x="49530" y="16020"/>
                        <a:pt x="44641" y="18861"/>
                        <a:pt x="39753" y="20755"/>
                      </a:cubicBezTo>
                      <a:cubicBezTo>
                        <a:pt x="34864" y="22650"/>
                        <a:pt x="30953" y="25491"/>
                        <a:pt x="27042" y="27386"/>
                      </a:cubicBezTo>
                      <a:cubicBezTo>
                        <a:pt x="22153" y="30227"/>
                        <a:pt x="14332" y="34016"/>
                        <a:pt x="7487" y="38751"/>
                      </a:cubicBezTo>
                      <a:cubicBezTo>
                        <a:pt x="643" y="43487"/>
                        <a:pt x="-3268" y="49169"/>
                        <a:pt x="3576" y="55799"/>
                      </a:cubicBezTo>
                      <a:cubicBezTo>
                        <a:pt x="5532" y="57694"/>
                        <a:pt x="9443" y="58641"/>
                        <a:pt x="13354" y="58641"/>
                      </a:cubicBezTo>
                      <a:cubicBezTo>
                        <a:pt x="15309" y="58641"/>
                        <a:pt x="18242" y="58641"/>
                        <a:pt x="20198" y="58641"/>
                      </a:cubicBezTo>
                      <a:cubicBezTo>
                        <a:pt x="22153" y="58641"/>
                        <a:pt x="24109" y="57694"/>
                        <a:pt x="26064" y="57694"/>
                      </a:cubicBezTo>
                      <a:cubicBezTo>
                        <a:pt x="29976" y="56747"/>
                        <a:pt x="34864" y="55799"/>
                        <a:pt x="38775" y="54852"/>
                      </a:cubicBezTo>
                      <a:cubicBezTo>
                        <a:pt x="42686" y="53905"/>
                        <a:pt x="47575" y="52011"/>
                        <a:pt x="51486" y="51064"/>
                      </a:cubicBezTo>
                      <a:cubicBezTo>
                        <a:pt x="55397" y="49169"/>
                        <a:pt x="59308" y="48222"/>
                        <a:pt x="63219" y="45381"/>
                      </a:cubicBezTo>
                      <a:cubicBezTo>
                        <a:pt x="70063" y="40646"/>
                        <a:pt x="76907" y="35910"/>
                        <a:pt x="80818" y="29280"/>
                      </a:cubicBezTo>
                      <a:cubicBezTo>
                        <a:pt x="84729" y="22650"/>
                        <a:pt x="86685" y="16967"/>
                        <a:pt x="85707" y="9390"/>
                      </a:cubicBezTo>
                      <a:cubicBezTo>
                        <a:pt x="83751" y="-5764"/>
                        <a:pt x="72018" y="866"/>
                        <a:pt x="65174" y="560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F6313CC9-78AA-211F-F2CE-B108FB53BA93}"/>
                    </a:ext>
                  </a:extLst>
                </p:cNvPr>
                <p:cNvSpPr/>
                <p:nvPr/>
              </p:nvSpPr>
              <p:spPr>
                <a:xfrm>
                  <a:off x="4636694" y="2071210"/>
                  <a:ext cx="28547" cy="77664"/>
                </a:xfrm>
                <a:custGeom>
                  <a:avLst/>
                  <a:gdLst>
                    <a:gd name="connsiteX0" fmla="*/ 25180 w 28547"/>
                    <a:gd name="connsiteY0" fmla="*/ 19890 h 77664"/>
                    <a:gd name="connsiteX1" fmla="*/ 3669 w 28547"/>
                    <a:gd name="connsiteY1" fmla="*/ 0 h 77664"/>
                    <a:gd name="connsiteX2" fmla="*/ 16380 w 28547"/>
                    <a:gd name="connsiteY2" fmla="*/ 77665 h 77664"/>
                    <a:gd name="connsiteX3" fmla="*/ 17357 w 28547"/>
                    <a:gd name="connsiteY3" fmla="*/ 77665 h 77664"/>
                    <a:gd name="connsiteX4" fmla="*/ 28113 w 28547"/>
                    <a:gd name="connsiteY4" fmla="*/ 57775 h 77664"/>
                    <a:gd name="connsiteX5" fmla="*/ 28113 w 28547"/>
                    <a:gd name="connsiteY5" fmla="*/ 35044 h 77664"/>
                    <a:gd name="connsiteX6" fmla="*/ 25180 w 28547"/>
                    <a:gd name="connsiteY6" fmla="*/ 19890 h 77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547" h="77664">
                      <a:moveTo>
                        <a:pt x="25180" y="19890"/>
                      </a:moveTo>
                      <a:cubicBezTo>
                        <a:pt x="18335" y="12312"/>
                        <a:pt x="11491" y="5683"/>
                        <a:pt x="3669" y="0"/>
                      </a:cubicBezTo>
                      <a:cubicBezTo>
                        <a:pt x="-4153" y="24626"/>
                        <a:pt x="736" y="51145"/>
                        <a:pt x="16380" y="77665"/>
                      </a:cubicBezTo>
                      <a:cubicBezTo>
                        <a:pt x="16380" y="77665"/>
                        <a:pt x="16380" y="77665"/>
                        <a:pt x="17357" y="77665"/>
                      </a:cubicBezTo>
                      <a:cubicBezTo>
                        <a:pt x="24202" y="73876"/>
                        <a:pt x="26157" y="66299"/>
                        <a:pt x="28113" y="57775"/>
                      </a:cubicBezTo>
                      <a:cubicBezTo>
                        <a:pt x="29091" y="49251"/>
                        <a:pt x="28113" y="40727"/>
                        <a:pt x="28113" y="35044"/>
                      </a:cubicBezTo>
                      <a:cubicBezTo>
                        <a:pt x="28113" y="30308"/>
                        <a:pt x="27135" y="25573"/>
                        <a:pt x="25180" y="1989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5D8EB083-EE4E-DDF9-A79D-BCECAF684053}"/>
                    </a:ext>
                  </a:extLst>
                </p:cNvPr>
                <p:cNvSpPr/>
                <p:nvPr/>
              </p:nvSpPr>
              <p:spPr>
                <a:xfrm>
                  <a:off x="4586993" y="1990203"/>
                  <a:ext cx="69448" cy="33481"/>
                </a:xfrm>
                <a:custGeom>
                  <a:avLst/>
                  <a:gdLst>
                    <a:gd name="connsiteX0" fmla="*/ 41637 w 69448"/>
                    <a:gd name="connsiteY0" fmla="*/ 2396 h 33481"/>
                    <a:gd name="connsiteX1" fmla="*/ 1549 w 69448"/>
                    <a:gd name="connsiteY1" fmla="*/ 1449 h 33481"/>
                    <a:gd name="connsiteX2" fmla="*/ 1549 w 69448"/>
                    <a:gd name="connsiteY2" fmla="*/ 8079 h 33481"/>
                    <a:gd name="connsiteX3" fmla="*/ 69013 w 69448"/>
                    <a:gd name="connsiteY3" fmla="*/ 24180 h 33481"/>
                    <a:gd name="connsiteX4" fmla="*/ 69013 w 69448"/>
                    <a:gd name="connsiteY4" fmla="*/ 22286 h 33481"/>
                    <a:gd name="connsiteX5" fmla="*/ 68036 w 69448"/>
                    <a:gd name="connsiteY5" fmla="*/ 17550 h 33481"/>
                    <a:gd name="connsiteX6" fmla="*/ 41637 w 69448"/>
                    <a:gd name="connsiteY6" fmla="*/ 2396 h 33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448" h="33481">
                      <a:moveTo>
                        <a:pt x="41637" y="2396"/>
                      </a:moveTo>
                      <a:cubicBezTo>
                        <a:pt x="28926" y="502"/>
                        <a:pt x="13282" y="-1393"/>
                        <a:pt x="1549" y="1449"/>
                      </a:cubicBezTo>
                      <a:cubicBezTo>
                        <a:pt x="-1384" y="2396"/>
                        <a:pt x="572" y="6184"/>
                        <a:pt x="1549" y="8079"/>
                      </a:cubicBezTo>
                      <a:cubicBezTo>
                        <a:pt x="12304" y="30810"/>
                        <a:pt x="51414" y="43122"/>
                        <a:pt x="69013" y="24180"/>
                      </a:cubicBezTo>
                      <a:cubicBezTo>
                        <a:pt x="69013" y="23233"/>
                        <a:pt x="69991" y="23233"/>
                        <a:pt x="69013" y="22286"/>
                      </a:cubicBezTo>
                      <a:cubicBezTo>
                        <a:pt x="69991" y="20392"/>
                        <a:pt x="69013" y="18498"/>
                        <a:pt x="68036" y="17550"/>
                      </a:cubicBezTo>
                      <a:cubicBezTo>
                        <a:pt x="62169" y="9026"/>
                        <a:pt x="53369" y="4291"/>
                        <a:pt x="41637" y="239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1A2BBB94-653A-DCD3-2425-47DBAD7EAEC6}"/>
                    </a:ext>
                  </a:extLst>
                </p:cNvPr>
                <p:cNvSpPr/>
                <p:nvPr/>
              </p:nvSpPr>
              <p:spPr>
                <a:xfrm>
                  <a:off x="4623741" y="1861895"/>
                  <a:ext cx="63553" cy="44690"/>
                </a:xfrm>
                <a:custGeom>
                  <a:avLst/>
                  <a:gdLst>
                    <a:gd name="connsiteX0" fmla="*/ 31288 w 63553"/>
                    <a:gd name="connsiteY0" fmla="*/ 6630 h 44690"/>
                    <a:gd name="connsiteX1" fmla="*/ 0 w 63553"/>
                    <a:gd name="connsiteY1" fmla="*/ 42621 h 44690"/>
                    <a:gd name="connsiteX2" fmla="*/ 63553 w 63553"/>
                    <a:gd name="connsiteY2" fmla="*/ 947 h 44690"/>
                    <a:gd name="connsiteX3" fmla="*/ 62576 w 63553"/>
                    <a:gd name="connsiteY3" fmla="*/ 0 h 44690"/>
                    <a:gd name="connsiteX4" fmla="*/ 31288 w 63553"/>
                    <a:gd name="connsiteY4" fmla="*/ 6630 h 44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53" h="44690">
                      <a:moveTo>
                        <a:pt x="31288" y="6630"/>
                      </a:moveTo>
                      <a:cubicBezTo>
                        <a:pt x="15644" y="16101"/>
                        <a:pt x="5866" y="28414"/>
                        <a:pt x="0" y="42621"/>
                      </a:cubicBezTo>
                      <a:cubicBezTo>
                        <a:pt x="33243" y="52092"/>
                        <a:pt x="58665" y="27467"/>
                        <a:pt x="63553" y="947"/>
                      </a:cubicBezTo>
                      <a:cubicBezTo>
                        <a:pt x="63553" y="947"/>
                        <a:pt x="62576" y="0"/>
                        <a:pt x="62576" y="0"/>
                      </a:cubicBezTo>
                      <a:cubicBezTo>
                        <a:pt x="50843" y="0"/>
                        <a:pt x="40088" y="1894"/>
                        <a:pt x="31288" y="663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1F0720F3-044D-3BC3-9D02-099DB7EB68F1}"/>
                    </a:ext>
                  </a:extLst>
                </p:cNvPr>
                <p:cNvSpPr/>
                <p:nvPr/>
              </p:nvSpPr>
              <p:spPr>
                <a:xfrm>
                  <a:off x="4680675" y="1932425"/>
                  <a:ext cx="44751" cy="72031"/>
                </a:xfrm>
                <a:custGeom>
                  <a:avLst/>
                  <a:gdLst>
                    <a:gd name="connsiteX0" fmla="*/ 753 w 44751"/>
                    <a:gd name="connsiteY0" fmla="*/ 15659 h 72031"/>
                    <a:gd name="connsiteX1" fmla="*/ 4664 w 44751"/>
                    <a:gd name="connsiteY1" fmla="*/ 27972 h 72031"/>
                    <a:gd name="connsiteX2" fmla="*/ 13464 w 44751"/>
                    <a:gd name="connsiteY2" fmla="*/ 51650 h 72031"/>
                    <a:gd name="connsiteX3" fmla="*/ 42796 w 44751"/>
                    <a:gd name="connsiteY3" fmla="*/ 70592 h 72031"/>
                    <a:gd name="connsiteX4" fmla="*/ 44752 w 44751"/>
                    <a:gd name="connsiteY4" fmla="*/ 65857 h 72031"/>
                    <a:gd name="connsiteX5" fmla="*/ 14442 w 44751"/>
                    <a:gd name="connsiteY5" fmla="*/ 1452 h 72031"/>
                    <a:gd name="connsiteX6" fmla="*/ 753 w 44751"/>
                    <a:gd name="connsiteY6" fmla="*/ 15659 h 7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751" h="72031">
                      <a:moveTo>
                        <a:pt x="753" y="15659"/>
                      </a:moveTo>
                      <a:cubicBezTo>
                        <a:pt x="1731" y="19447"/>
                        <a:pt x="2709" y="24183"/>
                        <a:pt x="4664" y="27972"/>
                      </a:cubicBezTo>
                      <a:cubicBezTo>
                        <a:pt x="5642" y="36496"/>
                        <a:pt x="9553" y="45020"/>
                        <a:pt x="13464" y="51650"/>
                      </a:cubicBezTo>
                      <a:cubicBezTo>
                        <a:pt x="17375" y="59227"/>
                        <a:pt x="31063" y="77222"/>
                        <a:pt x="42796" y="70592"/>
                      </a:cubicBezTo>
                      <a:cubicBezTo>
                        <a:pt x="44752" y="69646"/>
                        <a:pt x="44752" y="67751"/>
                        <a:pt x="44752" y="65857"/>
                      </a:cubicBezTo>
                      <a:cubicBezTo>
                        <a:pt x="41818" y="45020"/>
                        <a:pt x="40841" y="14712"/>
                        <a:pt x="14442" y="1452"/>
                      </a:cubicBezTo>
                      <a:cubicBezTo>
                        <a:pt x="-225" y="-4231"/>
                        <a:pt x="-1202" y="8082"/>
                        <a:pt x="753" y="1565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6491F5E7-0FA1-19BE-1C71-F8D937B427C9}"/>
                    </a:ext>
                  </a:extLst>
                </p:cNvPr>
                <p:cNvSpPr/>
                <p:nvPr/>
              </p:nvSpPr>
              <p:spPr>
                <a:xfrm>
                  <a:off x="4723422" y="1759605"/>
                  <a:ext cx="41746" cy="66299"/>
                </a:xfrm>
                <a:custGeom>
                  <a:avLst/>
                  <a:gdLst>
                    <a:gd name="connsiteX0" fmla="*/ 26448 w 41746"/>
                    <a:gd name="connsiteY0" fmla="*/ 13260 h 66299"/>
                    <a:gd name="connsiteX1" fmla="*/ 49 w 41746"/>
                    <a:gd name="connsiteY1" fmla="*/ 0 h 66299"/>
                    <a:gd name="connsiteX2" fmla="*/ 38181 w 41746"/>
                    <a:gd name="connsiteY2" fmla="*/ 66299 h 66299"/>
                    <a:gd name="connsiteX3" fmla="*/ 38181 w 41746"/>
                    <a:gd name="connsiteY3" fmla="*/ 66299 h 66299"/>
                    <a:gd name="connsiteX4" fmla="*/ 33292 w 41746"/>
                    <a:gd name="connsiteY4" fmla="*/ 26520 h 66299"/>
                    <a:gd name="connsiteX5" fmla="*/ 26448 w 41746"/>
                    <a:gd name="connsiteY5" fmla="*/ 13260 h 6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746" h="66299">
                      <a:moveTo>
                        <a:pt x="26448" y="13260"/>
                      </a:moveTo>
                      <a:cubicBezTo>
                        <a:pt x="18626" y="8524"/>
                        <a:pt x="9826" y="3789"/>
                        <a:pt x="49" y="0"/>
                      </a:cubicBezTo>
                      <a:cubicBezTo>
                        <a:pt x="-929" y="24626"/>
                        <a:pt x="12759" y="48304"/>
                        <a:pt x="38181" y="66299"/>
                      </a:cubicBezTo>
                      <a:cubicBezTo>
                        <a:pt x="38181" y="66299"/>
                        <a:pt x="38181" y="66299"/>
                        <a:pt x="38181" y="66299"/>
                      </a:cubicBezTo>
                      <a:cubicBezTo>
                        <a:pt x="46981" y="56828"/>
                        <a:pt x="37203" y="36938"/>
                        <a:pt x="33292" y="26520"/>
                      </a:cubicBezTo>
                      <a:cubicBezTo>
                        <a:pt x="32314" y="22731"/>
                        <a:pt x="30359" y="17996"/>
                        <a:pt x="26448" y="1326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97" name="Graphic 25">
                <a:extLst>
                  <a:ext uri="{FF2B5EF4-FFF2-40B4-BE49-F238E27FC236}">
                    <a16:creationId xmlns:a16="http://schemas.microsoft.com/office/drawing/2014/main" id="{FC336DAE-A142-A673-499A-88262F132FD9}"/>
                  </a:ext>
                </a:extLst>
              </p:cNvPr>
              <p:cNvGrpSpPr/>
              <p:nvPr/>
            </p:nvGrpSpPr>
            <p:grpSpPr>
              <a:xfrm>
                <a:off x="4675299" y="870251"/>
                <a:ext cx="136903" cy="599905"/>
                <a:chOff x="4675299" y="870251"/>
                <a:chExt cx="136903" cy="599905"/>
              </a:xfrm>
            </p:grpSpPr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897A2556-87D3-C567-F79A-2A813C580450}"/>
                    </a:ext>
                  </a:extLst>
                </p:cNvPr>
                <p:cNvSpPr/>
                <p:nvPr/>
              </p:nvSpPr>
              <p:spPr>
                <a:xfrm>
                  <a:off x="4675299" y="1438300"/>
                  <a:ext cx="72616" cy="31856"/>
                </a:xfrm>
                <a:custGeom>
                  <a:avLst/>
                  <a:gdLst>
                    <a:gd name="connsiteX0" fmla="*/ 39373 w 72616"/>
                    <a:gd name="connsiteY0" fmla="*/ 229 h 31856"/>
                    <a:gd name="connsiteX1" fmla="*/ 1241 w 72616"/>
                    <a:gd name="connsiteY1" fmla="*/ 10647 h 31856"/>
                    <a:gd name="connsiteX2" fmla="*/ 3196 w 72616"/>
                    <a:gd name="connsiteY2" fmla="*/ 17277 h 31856"/>
                    <a:gd name="connsiteX3" fmla="*/ 72616 w 72616"/>
                    <a:gd name="connsiteY3" fmla="*/ 14436 h 31856"/>
                    <a:gd name="connsiteX4" fmla="*/ 72616 w 72616"/>
                    <a:gd name="connsiteY4" fmla="*/ 12541 h 31856"/>
                    <a:gd name="connsiteX5" fmla="*/ 70661 w 72616"/>
                    <a:gd name="connsiteY5" fmla="*/ 7806 h 31856"/>
                    <a:gd name="connsiteX6" fmla="*/ 39373 w 72616"/>
                    <a:gd name="connsiteY6" fmla="*/ 229 h 31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616" h="31856">
                      <a:moveTo>
                        <a:pt x="39373" y="229"/>
                      </a:moveTo>
                      <a:cubicBezTo>
                        <a:pt x="26662" y="2123"/>
                        <a:pt x="11018" y="4017"/>
                        <a:pt x="1241" y="10647"/>
                      </a:cubicBezTo>
                      <a:cubicBezTo>
                        <a:pt x="-1692" y="12541"/>
                        <a:pt x="1241" y="16330"/>
                        <a:pt x="3196" y="17277"/>
                      </a:cubicBezTo>
                      <a:cubicBezTo>
                        <a:pt x="19818" y="37167"/>
                        <a:pt x="60883" y="37167"/>
                        <a:pt x="72616" y="14436"/>
                      </a:cubicBezTo>
                      <a:cubicBezTo>
                        <a:pt x="72616" y="13488"/>
                        <a:pt x="72616" y="13488"/>
                        <a:pt x="72616" y="12541"/>
                      </a:cubicBezTo>
                      <a:cubicBezTo>
                        <a:pt x="72616" y="10647"/>
                        <a:pt x="71638" y="8753"/>
                        <a:pt x="70661" y="7806"/>
                      </a:cubicBezTo>
                      <a:cubicBezTo>
                        <a:pt x="60883" y="1176"/>
                        <a:pt x="51106" y="-718"/>
                        <a:pt x="39373" y="22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AF7CFCEE-20C1-56A4-D8DA-6AF0B99025F9}"/>
                    </a:ext>
                  </a:extLst>
                </p:cNvPr>
                <p:cNvSpPr/>
                <p:nvPr/>
              </p:nvSpPr>
              <p:spPr>
                <a:xfrm>
                  <a:off x="4688272" y="1297406"/>
                  <a:ext cx="52835" cy="55023"/>
                </a:xfrm>
                <a:custGeom>
                  <a:avLst/>
                  <a:gdLst>
                    <a:gd name="connsiteX0" fmla="*/ 23466 w 52835"/>
                    <a:gd name="connsiteY0" fmla="*/ 12312 h 55023"/>
                    <a:gd name="connsiteX1" fmla="*/ 0 w 52835"/>
                    <a:gd name="connsiteY1" fmla="*/ 54933 h 55023"/>
                    <a:gd name="connsiteX2" fmla="*/ 52798 w 52835"/>
                    <a:gd name="connsiteY2" fmla="*/ 947 h 55023"/>
                    <a:gd name="connsiteX3" fmla="*/ 51820 w 52835"/>
                    <a:gd name="connsiteY3" fmla="*/ 0 h 55023"/>
                    <a:gd name="connsiteX4" fmla="*/ 23466 w 52835"/>
                    <a:gd name="connsiteY4" fmla="*/ 12312 h 55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35" h="55023">
                      <a:moveTo>
                        <a:pt x="23466" y="12312"/>
                      </a:moveTo>
                      <a:cubicBezTo>
                        <a:pt x="10755" y="24625"/>
                        <a:pt x="2933" y="38832"/>
                        <a:pt x="0" y="54933"/>
                      </a:cubicBezTo>
                      <a:cubicBezTo>
                        <a:pt x="35199" y="56828"/>
                        <a:pt x="53776" y="28414"/>
                        <a:pt x="52798" y="947"/>
                      </a:cubicBezTo>
                      <a:cubicBezTo>
                        <a:pt x="52798" y="947"/>
                        <a:pt x="51820" y="0"/>
                        <a:pt x="51820" y="0"/>
                      </a:cubicBezTo>
                      <a:cubicBezTo>
                        <a:pt x="41065" y="1894"/>
                        <a:pt x="31288" y="5683"/>
                        <a:pt x="23466" y="1231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D3433E46-EC60-8733-E7A1-AFA3D5BF84F9}"/>
                    </a:ext>
                  </a:extLst>
                </p:cNvPr>
                <p:cNvSpPr/>
                <p:nvPr/>
              </p:nvSpPr>
              <p:spPr>
                <a:xfrm>
                  <a:off x="4751665" y="1366785"/>
                  <a:ext cx="56869" cy="62201"/>
                </a:xfrm>
                <a:custGeom>
                  <a:avLst/>
                  <a:gdLst>
                    <a:gd name="connsiteX0" fmla="*/ 2116 w 56869"/>
                    <a:gd name="connsiteY0" fmla="*/ 15863 h 62201"/>
                    <a:gd name="connsiteX1" fmla="*/ 8960 w 56869"/>
                    <a:gd name="connsiteY1" fmla="*/ 27229 h 62201"/>
                    <a:gd name="connsiteX2" fmla="*/ 22649 w 56869"/>
                    <a:gd name="connsiteY2" fmla="*/ 48065 h 62201"/>
                    <a:gd name="connsiteX3" fmla="*/ 55892 w 56869"/>
                    <a:gd name="connsiteY3" fmla="*/ 59431 h 62201"/>
                    <a:gd name="connsiteX4" fmla="*/ 56870 w 56869"/>
                    <a:gd name="connsiteY4" fmla="*/ 54695 h 62201"/>
                    <a:gd name="connsiteX5" fmla="*/ 10916 w 56869"/>
                    <a:gd name="connsiteY5" fmla="*/ 709 h 62201"/>
                    <a:gd name="connsiteX6" fmla="*/ 2116 w 56869"/>
                    <a:gd name="connsiteY6" fmla="*/ 15863 h 62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869" h="62201">
                      <a:moveTo>
                        <a:pt x="2116" y="15863"/>
                      </a:moveTo>
                      <a:cubicBezTo>
                        <a:pt x="4072" y="19652"/>
                        <a:pt x="6027" y="23440"/>
                        <a:pt x="8960" y="27229"/>
                      </a:cubicBezTo>
                      <a:cubicBezTo>
                        <a:pt x="11894" y="34806"/>
                        <a:pt x="17760" y="42383"/>
                        <a:pt x="22649" y="48065"/>
                      </a:cubicBezTo>
                      <a:cubicBezTo>
                        <a:pt x="28515" y="54695"/>
                        <a:pt x="46115" y="67955"/>
                        <a:pt x="55892" y="59431"/>
                      </a:cubicBezTo>
                      <a:cubicBezTo>
                        <a:pt x="56870" y="58484"/>
                        <a:pt x="56870" y="55643"/>
                        <a:pt x="56870" y="54695"/>
                      </a:cubicBezTo>
                      <a:cubicBezTo>
                        <a:pt x="49048" y="36700"/>
                        <a:pt x="40248" y="8286"/>
                        <a:pt x="10916" y="709"/>
                      </a:cubicBezTo>
                      <a:cubicBezTo>
                        <a:pt x="-2773" y="-3079"/>
                        <a:pt x="-817" y="9233"/>
                        <a:pt x="2116" y="1586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AAC26891-9D0A-3716-3B94-A7740C626180}"/>
                    </a:ext>
                  </a:extLst>
                </p:cNvPr>
                <p:cNvSpPr/>
                <p:nvPr/>
              </p:nvSpPr>
              <p:spPr>
                <a:xfrm>
                  <a:off x="4760625" y="1190381"/>
                  <a:ext cx="50858" cy="58721"/>
                </a:xfrm>
                <a:custGeom>
                  <a:avLst/>
                  <a:gdLst>
                    <a:gd name="connsiteX0" fmla="*/ 27377 w 50858"/>
                    <a:gd name="connsiteY0" fmla="*/ 9471 h 58721"/>
                    <a:gd name="connsiteX1" fmla="*/ 0 w 50858"/>
                    <a:gd name="connsiteY1" fmla="*/ 0 h 58721"/>
                    <a:gd name="connsiteX2" fmla="*/ 48887 w 50858"/>
                    <a:gd name="connsiteY2" fmla="*/ 58722 h 58721"/>
                    <a:gd name="connsiteX3" fmla="*/ 48887 w 50858"/>
                    <a:gd name="connsiteY3" fmla="*/ 58722 h 58721"/>
                    <a:gd name="connsiteX4" fmla="*/ 37154 w 50858"/>
                    <a:gd name="connsiteY4" fmla="*/ 20837 h 58721"/>
                    <a:gd name="connsiteX5" fmla="*/ 27377 w 50858"/>
                    <a:gd name="connsiteY5" fmla="*/ 9471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858" h="58721">
                      <a:moveTo>
                        <a:pt x="27377" y="9471"/>
                      </a:moveTo>
                      <a:cubicBezTo>
                        <a:pt x="18577" y="5683"/>
                        <a:pt x="8800" y="2841"/>
                        <a:pt x="0" y="0"/>
                      </a:cubicBezTo>
                      <a:cubicBezTo>
                        <a:pt x="2933" y="24625"/>
                        <a:pt x="20533" y="45462"/>
                        <a:pt x="48887" y="58722"/>
                      </a:cubicBezTo>
                      <a:cubicBezTo>
                        <a:pt x="48887" y="58722"/>
                        <a:pt x="48887" y="58722"/>
                        <a:pt x="48887" y="58722"/>
                      </a:cubicBezTo>
                      <a:cubicBezTo>
                        <a:pt x="55732" y="47356"/>
                        <a:pt x="43021" y="30308"/>
                        <a:pt x="37154" y="20837"/>
                      </a:cubicBezTo>
                      <a:cubicBezTo>
                        <a:pt x="34221" y="17048"/>
                        <a:pt x="31288" y="13260"/>
                        <a:pt x="27377" y="9471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CF642671-47E6-F363-3E75-75D823DB43D3}"/>
                    </a:ext>
                  </a:extLst>
                </p:cNvPr>
                <p:cNvSpPr/>
                <p:nvPr/>
              </p:nvSpPr>
              <p:spPr>
                <a:xfrm>
                  <a:off x="4679378" y="1120379"/>
                  <a:ext cx="72447" cy="32880"/>
                </a:xfrm>
                <a:custGeom>
                  <a:avLst/>
                  <a:gdLst>
                    <a:gd name="connsiteX0" fmla="*/ 39204 w 72447"/>
                    <a:gd name="connsiteY0" fmla="*/ 862 h 32880"/>
                    <a:gd name="connsiteX1" fmla="*/ 1072 w 72447"/>
                    <a:gd name="connsiteY1" fmla="*/ 14122 h 32880"/>
                    <a:gd name="connsiteX2" fmla="*/ 3027 w 72447"/>
                    <a:gd name="connsiteY2" fmla="*/ 20752 h 32880"/>
                    <a:gd name="connsiteX3" fmla="*/ 72447 w 72447"/>
                    <a:gd name="connsiteY3" fmla="*/ 13175 h 32880"/>
                    <a:gd name="connsiteX4" fmla="*/ 72447 w 72447"/>
                    <a:gd name="connsiteY4" fmla="*/ 11280 h 32880"/>
                    <a:gd name="connsiteX5" fmla="*/ 69514 w 72447"/>
                    <a:gd name="connsiteY5" fmla="*/ 6545 h 32880"/>
                    <a:gd name="connsiteX6" fmla="*/ 39204 w 72447"/>
                    <a:gd name="connsiteY6" fmla="*/ 862 h 32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2880">
                      <a:moveTo>
                        <a:pt x="39204" y="862"/>
                      </a:moveTo>
                      <a:cubicBezTo>
                        <a:pt x="26493" y="2756"/>
                        <a:pt x="11827" y="6545"/>
                        <a:pt x="1072" y="14122"/>
                      </a:cubicBezTo>
                      <a:cubicBezTo>
                        <a:pt x="-1861" y="16016"/>
                        <a:pt x="2050" y="19805"/>
                        <a:pt x="3027" y="20752"/>
                      </a:cubicBezTo>
                      <a:cubicBezTo>
                        <a:pt x="21605" y="39694"/>
                        <a:pt x="61692" y="35906"/>
                        <a:pt x="72447" y="13175"/>
                      </a:cubicBezTo>
                      <a:cubicBezTo>
                        <a:pt x="72447" y="12227"/>
                        <a:pt x="72447" y="12227"/>
                        <a:pt x="72447" y="11280"/>
                      </a:cubicBezTo>
                      <a:cubicBezTo>
                        <a:pt x="72447" y="9386"/>
                        <a:pt x="71470" y="7492"/>
                        <a:pt x="69514" y="6545"/>
                      </a:cubicBezTo>
                      <a:cubicBezTo>
                        <a:pt x="60714" y="-85"/>
                        <a:pt x="50937" y="-1032"/>
                        <a:pt x="39204" y="86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E9BAB8C4-0800-F211-15F9-FF0543A7CAA0}"/>
                    </a:ext>
                  </a:extLst>
                </p:cNvPr>
                <p:cNvSpPr/>
                <p:nvPr/>
              </p:nvSpPr>
              <p:spPr>
                <a:xfrm>
                  <a:off x="4685339" y="977277"/>
                  <a:ext cx="50019" cy="58721"/>
                </a:xfrm>
                <a:custGeom>
                  <a:avLst/>
                  <a:gdLst>
                    <a:gd name="connsiteX0" fmla="*/ 20533 w 50019"/>
                    <a:gd name="connsiteY0" fmla="*/ 15154 h 58721"/>
                    <a:gd name="connsiteX1" fmla="*/ 0 w 50019"/>
                    <a:gd name="connsiteY1" fmla="*/ 58722 h 58721"/>
                    <a:gd name="connsiteX2" fmla="*/ 49865 w 50019"/>
                    <a:gd name="connsiteY2" fmla="*/ 947 h 58721"/>
                    <a:gd name="connsiteX3" fmla="*/ 48887 w 50019"/>
                    <a:gd name="connsiteY3" fmla="*/ 0 h 58721"/>
                    <a:gd name="connsiteX4" fmla="*/ 20533 w 50019"/>
                    <a:gd name="connsiteY4" fmla="*/ 15154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58721">
                      <a:moveTo>
                        <a:pt x="20533" y="15154"/>
                      </a:moveTo>
                      <a:cubicBezTo>
                        <a:pt x="7822" y="27467"/>
                        <a:pt x="1955" y="43568"/>
                        <a:pt x="0" y="58722"/>
                      </a:cubicBezTo>
                      <a:cubicBezTo>
                        <a:pt x="35199" y="58722"/>
                        <a:pt x="51820" y="28414"/>
                        <a:pt x="49865" y="947"/>
                      </a:cubicBezTo>
                      <a:cubicBezTo>
                        <a:pt x="49865" y="947"/>
                        <a:pt x="48887" y="0"/>
                        <a:pt x="48887" y="0"/>
                      </a:cubicBezTo>
                      <a:cubicBezTo>
                        <a:pt x="38132" y="3789"/>
                        <a:pt x="28354" y="8524"/>
                        <a:pt x="20533" y="1515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D7A71BE3-90D3-78B7-1464-41863E3FED25}"/>
                    </a:ext>
                  </a:extLst>
                </p:cNvPr>
                <p:cNvSpPr/>
                <p:nvPr/>
              </p:nvSpPr>
              <p:spPr>
                <a:xfrm>
                  <a:off x="4750675" y="1047559"/>
                  <a:ext cx="61526" cy="59550"/>
                </a:xfrm>
                <a:custGeom>
                  <a:avLst/>
                  <a:gdLst>
                    <a:gd name="connsiteX0" fmla="*/ 3106 w 61526"/>
                    <a:gd name="connsiteY0" fmla="*/ 15907 h 59550"/>
                    <a:gd name="connsiteX1" fmla="*/ 10929 w 61526"/>
                    <a:gd name="connsiteY1" fmla="*/ 27272 h 59550"/>
                    <a:gd name="connsiteX2" fmla="*/ 26572 w 61526"/>
                    <a:gd name="connsiteY2" fmla="*/ 47162 h 59550"/>
                    <a:gd name="connsiteX3" fmla="*/ 60793 w 61526"/>
                    <a:gd name="connsiteY3" fmla="*/ 56633 h 59550"/>
                    <a:gd name="connsiteX4" fmla="*/ 60793 w 61526"/>
                    <a:gd name="connsiteY4" fmla="*/ 51898 h 59550"/>
                    <a:gd name="connsiteX5" fmla="*/ 11906 w 61526"/>
                    <a:gd name="connsiteY5" fmla="*/ 753 h 59550"/>
                    <a:gd name="connsiteX6" fmla="*/ 3106 w 61526"/>
                    <a:gd name="connsiteY6" fmla="*/ 15907 h 5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526" h="59550">
                      <a:moveTo>
                        <a:pt x="3106" y="15907"/>
                      </a:moveTo>
                      <a:cubicBezTo>
                        <a:pt x="5062" y="19695"/>
                        <a:pt x="7995" y="23484"/>
                        <a:pt x="10929" y="27272"/>
                      </a:cubicBezTo>
                      <a:cubicBezTo>
                        <a:pt x="14840" y="34849"/>
                        <a:pt x="20706" y="41479"/>
                        <a:pt x="26572" y="47162"/>
                      </a:cubicBezTo>
                      <a:cubicBezTo>
                        <a:pt x="32439" y="52845"/>
                        <a:pt x="51994" y="65157"/>
                        <a:pt x="60793" y="56633"/>
                      </a:cubicBezTo>
                      <a:cubicBezTo>
                        <a:pt x="61771" y="54739"/>
                        <a:pt x="61771" y="52845"/>
                        <a:pt x="60793" y="51898"/>
                      </a:cubicBezTo>
                      <a:cubicBezTo>
                        <a:pt x="51994" y="33902"/>
                        <a:pt x="41239" y="6435"/>
                        <a:pt x="11906" y="753"/>
                      </a:cubicBezTo>
                      <a:cubicBezTo>
                        <a:pt x="-3738" y="-3036"/>
                        <a:pt x="-804" y="8330"/>
                        <a:pt x="3106" y="1590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CE4B1024-A23E-0754-647C-543E69EC331C}"/>
                    </a:ext>
                  </a:extLst>
                </p:cNvPr>
                <p:cNvSpPr/>
                <p:nvPr/>
              </p:nvSpPr>
              <p:spPr>
                <a:xfrm>
                  <a:off x="4746937" y="870251"/>
                  <a:ext cx="54224" cy="55880"/>
                </a:xfrm>
                <a:custGeom>
                  <a:avLst/>
                  <a:gdLst>
                    <a:gd name="connsiteX0" fmla="*/ 28355 w 54224"/>
                    <a:gd name="connsiteY0" fmla="*/ 7577 h 55880"/>
                    <a:gd name="connsiteX1" fmla="*/ 0 w 54224"/>
                    <a:gd name="connsiteY1" fmla="*/ 0 h 55880"/>
                    <a:gd name="connsiteX2" fmla="*/ 52798 w 54224"/>
                    <a:gd name="connsiteY2" fmla="*/ 55881 h 55880"/>
                    <a:gd name="connsiteX3" fmla="*/ 52798 w 54224"/>
                    <a:gd name="connsiteY3" fmla="*/ 55881 h 55880"/>
                    <a:gd name="connsiteX4" fmla="*/ 38132 w 54224"/>
                    <a:gd name="connsiteY4" fmla="*/ 18943 h 55880"/>
                    <a:gd name="connsiteX5" fmla="*/ 28355 w 54224"/>
                    <a:gd name="connsiteY5" fmla="*/ 7577 h 5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5880">
                      <a:moveTo>
                        <a:pt x="28355" y="7577"/>
                      </a:moveTo>
                      <a:cubicBezTo>
                        <a:pt x="19555" y="4736"/>
                        <a:pt x="9778" y="1894"/>
                        <a:pt x="0" y="0"/>
                      </a:cubicBezTo>
                      <a:cubicBezTo>
                        <a:pt x="4889" y="24626"/>
                        <a:pt x="23466" y="44515"/>
                        <a:pt x="52798" y="55881"/>
                      </a:cubicBezTo>
                      <a:cubicBezTo>
                        <a:pt x="52798" y="55881"/>
                        <a:pt x="52798" y="55881"/>
                        <a:pt x="52798" y="55881"/>
                      </a:cubicBezTo>
                      <a:cubicBezTo>
                        <a:pt x="58665" y="44515"/>
                        <a:pt x="44977" y="27467"/>
                        <a:pt x="38132" y="18943"/>
                      </a:cubicBezTo>
                      <a:cubicBezTo>
                        <a:pt x="36177" y="15154"/>
                        <a:pt x="32266" y="11366"/>
                        <a:pt x="28355" y="75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306" name="Graphic 25">
              <a:extLst>
                <a:ext uri="{FF2B5EF4-FFF2-40B4-BE49-F238E27FC236}">
                  <a16:creationId xmlns:a16="http://schemas.microsoft.com/office/drawing/2014/main" id="{5CCEE257-37E1-E9CC-0D2E-71DF82B5DE0C}"/>
                </a:ext>
              </a:extLst>
            </p:cNvPr>
            <p:cNvGrpSpPr/>
            <p:nvPr/>
          </p:nvGrpSpPr>
          <p:grpSpPr>
            <a:xfrm>
              <a:off x="4619097" y="623998"/>
              <a:ext cx="726953" cy="1676417"/>
              <a:chOff x="4619097" y="623998"/>
              <a:chExt cx="726953" cy="1676417"/>
            </a:xfrm>
          </p:grpSpPr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BE89C3E1-7C58-36E7-4985-4BB9098A7301}"/>
                  </a:ext>
                </a:extLst>
              </p:cNvPr>
              <p:cNvSpPr/>
              <p:nvPr/>
            </p:nvSpPr>
            <p:spPr>
              <a:xfrm>
                <a:off x="4657962" y="623998"/>
                <a:ext cx="646932" cy="1638311"/>
              </a:xfrm>
              <a:custGeom>
                <a:avLst/>
                <a:gdLst>
                  <a:gd name="connsiteX0" fmla="*/ 603269 w 646932"/>
                  <a:gd name="connsiteY0" fmla="*/ 0 h 1638311"/>
                  <a:gd name="connsiteX1" fmla="*/ 608157 w 646932"/>
                  <a:gd name="connsiteY1" fmla="*/ 36938 h 1638311"/>
                  <a:gd name="connsiteX2" fmla="*/ 620868 w 646932"/>
                  <a:gd name="connsiteY2" fmla="*/ 143016 h 1638311"/>
                  <a:gd name="connsiteX3" fmla="*/ 645312 w 646932"/>
                  <a:gd name="connsiteY3" fmla="*/ 521868 h 1638311"/>
                  <a:gd name="connsiteX4" fmla="*/ 625757 w 646932"/>
                  <a:gd name="connsiteY4" fmla="*/ 1058890 h 1638311"/>
                  <a:gd name="connsiteX5" fmla="*/ 571981 w 646932"/>
                  <a:gd name="connsiteY5" fmla="*/ 1359130 h 1638311"/>
                  <a:gd name="connsiteX6" fmla="*/ 516250 w 646932"/>
                  <a:gd name="connsiteY6" fmla="*/ 1509724 h 1638311"/>
                  <a:gd name="connsiteX7" fmla="*/ 470295 w 646932"/>
                  <a:gd name="connsiteY7" fmla="*/ 1580758 h 1638311"/>
                  <a:gd name="connsiteX8" fmla="*/ 437052 w 646932"/>
                  <a:gd name="connsiteY8" fmla="*/ 1611066 h 1638311"/>
                  <a:gd name="connsiteX9" fmla="*/ 394031 w 646932"/>
                  <a:gd name="connsiteY9" fmla="*/ 1632850 h 1638311"/>
                  <a:gd name="connsiteX10" fmla="*/ 344166 w 646932"/>
                  <a:gd name="connsiteY10" fmla="*/ 1637586 h 1638311"/>
                  <a:gd name="connsiteX11" fmla="*/ 331455 w 646932"/>
                  <a:gd name="connsiteY11" fmla="*/ 1635691 h 1638311"/>
                  <a:gd name="connsiteX12" fmla="*/ 318745 w 646932"/>
                  <a:gd name="connsiteY12" fmla="*/ 1631903 h 1638311"/>
                  <a:gd name="connsiteX13" fmla="*/ 307012 w 646932"/>
                  <a:gd name="connsiteY13" fmla="*/ 1627167 h 1638311"/>
                  <a:gd name="connsiteX14" fmla="*/ 296257 w 646932"/>
                  <a:gd name="connsiteY14" fmla="*/ 1620537 h 1638311"/>
                  <a:gd name="connsiteX15" fmla="*/ 291368 w 646932"/>
                  <a:gd name="connsiteY15" fmla="*/ 1617696 h 1638311"/>
                  <a:gd name="connsiteX16" fmla="*/ 286479 w 646932"/>
                  <a:gd name="connsiteY16" fmla="*/ 1613908 h 1638311"/>
                  <a:gd name="connsiteX17" fmla="*/ 276702 w 646932"/>
                  <a:gd name="connsiteY17" fmla="*/ 1606330 h 1638311"/>
                  <a:gd name="connsiteX18" fmla="*/ 268880 w 646932"/>
                  <a:gd name="connsiteY18" fmla="*/ 1598753 h 1638311"/>
                  <a:gd name="connsiteX19" fmla="*/ 264969 w 646932"/>
                  <a:gd name="connsiteY19" fmla="*/ 1594965 h 1638311"/>
                  <a:gd name="connsiteX20" fmla="*/ 261058 w 646932"/>
                  <a:gd name="connsiteY20" fmla="*/ 1591177 h 1638311"/>
                  <a:gd name="connsiteX21" fmla="*/ 247370 w 646932"/>
                  <a:gd name="connsiteY21" fmla="*/ 1574128 h 1638311"/>
                  <a:gd name="connsiteX22" fmla="*/ 241503 w 646932"/>
                  <a:gd name="connsiteY22" fmla="*/ 1565604 h 1638311"/>
                  <a:gd name="connsiteX23" fmla="*/ 235637 w 646932"/>
                  <a:gd name="connsiteY23" fmla="*/ 1557080 h 1638311"/>
                  <a:gd name="connsiteX24" fmla="*/ 171105 w 646932"/>
                  <a:gd name="connsiteY24" fmla="*/ 1409327 h 1638311"/>
                  <a:gd name="connsiteX25" fmla="*/ 131018 w 646932"/>
                  <a:gd name="connsiteY25" fmla="*/ 1259681 h 1638311"/>
                  <a:gd name="connsiteX26" fmla="*/ 101686 w 646932"/>
                  <a:gd name="connsiteY26" fmla="*/ 1111929 h 1638311"/>
                  <a:gd name="connsiteX27" fmla="*/ 60620 w 646932"/>
                  <a:gd name="connsiteY27" fmla="*/ 831579 h 1638311"/>
                  <a:gd name="connsiteX28" fmla="*/ 34221 w 646932"/>
                  <a:gd name="connsiteY28" fmla="*/ 579643 h 1638311"/>
                  <a:gd name="connsiteX29" fmla="*/ 6844 w 646932"/>
                  <a:gd name="connsiteY29" fmla="*/ 201739 h 1638311"/>
                  <a:gd name="connsiteX30" fmla="*/ 1956 w 646932"/>
                  <a:gd name="connsiteY30" fmla="*/ 95660 h 1638311"/>
                  <a:gd name="connsiteX31" fmla="*/ 0 w 646932"/>
                  <a:gd name="connsiteY31" fmla="*/ 57775 h 1638311"/>
                  <a:gd name="connsiteX32" fmla="*/ 33243 w 646932"/>
                  <a:gd name="connsiteY32" fmla="*/ 56828 h 1638311"/>
                  <a:gd name="connsiteX33" fmla="*/ 40088 w 646932"/>
                  <a:gd name="connsiteY33" fmla="*/ 199844 h 1638311"/>
                  <a:gd name="connsiteX34" fmla="*/ 67465 w 646932"/>
                  <a:gd name="connsiteY34" fmla="*/ 576801 h 1638311"/>
                  <a:gd name="connsiteX35" fmla="*/ 93863 w 646932"/>
                  <a:gd name="connsiteY35" fmla="*/ 827790 h 1638311"/>
                  <a:gd name="connsiteX36" fmla="*/ 134929 w 646932"/>
                  <a:gd name="connsiteY36" fmla="*/ 1106247 h 1638311"/>
                  <a:gd name="connsiteX37" fmla="*/ 164261 w 646932"/>
                  <a:gd name="connsiteY37" fmla="*/ 1252104 h 1638311"/>
                  <a:gd name="connsiteX38" fmla="*/ 204349 w 646932"/>
                  <a:gd name="connsiteY38" fmla="*/ 1398909 h 1638311"/>
                  <a:gd name="connsiteX39" fmla="*/ 265947 w 646932"/>
                  <a:gd name="connsiteY39" fmla="*/ 1539084 h 1638311"/>
                  <a:gd name="connsiteX40" fmla="*/ 270835 w 646932"/>
                  <a:gd name="connsiteY40" fmla="*/ 1547608 h 1638311"/>
                  <a:gd name="connsiteX41" fmla="*/ 276702 w 646932"/>
                  <a:gd name="connsiteY41" fmla="*/ 1555185 h 1638311"/>
                  <a:gd name="connsiteX42" fmla="*/ 288435 w 646932"/>
                  <a:gd name="connsiteY42" fmla="*/ 1570340 h 1638311"/>
                  <a:gd name="connsiteX43" fmla="*/ 291368 w 646932"/>
                  <a:gd name="connsiteY43" fmla="*/ 1574128 h 1638311"/>
                  <a:gd name="connsiteX44" fmla="*/ 294301 w 646932"/>
                  <a:gd name="connsiteY44" fmla="*/ 1576970 h 1638311"/>
                  <a:gd name="connsiteX45" fmla="*/ 301146 w 646932"/>
                  <a:gd name="connsiteY45" fmla="*/ 1583600 h 1638311"/>
                  <a:gd name="connsiteX46" fmla="*/ 307990 w 646932"/>
                  <a:gd name="connsiteY46" fmla="*/ 1589282 h 1638311"/>
                  <a:gd name="connsiteX47" fmla="*/ 309945 w 646932"/>
                  <a:gd name="connsiteY47" fmla="*/ 1593071 h 1638311"/>
                  <a:gd name="connsiteX48" fmla="*/ 313856 w 646932"/>
                  <a:gd name="connsiteY48" fmla="*/ 1594965 h 1638311"/>
                  <a:gd name="connsiteX49" fmla="*/ 321678 w 646932"/>
                  <a:gd name="connsiteY49" fmla="*/ 1599701 h 1638311"/>
                  <a:gd name="connsiteX50" fmla="*/ 329500 w 646932"/>
                  <a:gd name="connsiteY50" fmla="*/ 1603489 h 1638311"/>
                  <a:gd name="connsiteX51" fmla="*/ 338300 w 646932"/>
                  <a:gd name="connsiteY51" fmla="*/ 1605383 h 1638311"/>
                  <a:gd name="connsiteX52" fmla="*/ 347099 w 646932"/>
                  <a:gd name="connsiteY52" fmla="*/ 1606330 h 1638311"/>
                  <a:gd name="connsiteX53" fmla="*/ 383276 w 646932"/>
                  <a:gd name="connsiteY53" fmla="*/ 1602542 h 1638311"/>
                  <a:gd name="connsiteX54" fmla="*/ 416520 w 646932"/>
                  <a:gd name="connsiteY54" fmla="*/ 1585493 h 1638311"/>
                  <a:gd name="connsiteX55" fmla="*/ 443896 w 646932"/>
                  <a:gd name="connsiteY55" fmla="*/ 1559921 h 1638311"/>
                  <a:gd name="connsiteX56" fmla="*/ 485939 w 646932"/>
                  <a:gd name="connsiteY56" fmla="*/ 1495517 h 1638311"/>
                  <a:gd name="connsiteX57" fmla="*/ 539715 w 646932"/>
                  <a:gd name="connsiteY57" fmla="*/ 1351553 h 1638311"/>
                  <a:gd name="connsiteX58" fmla="*/ 592514 w 646932"/>
                  <a:gd name="connsiteY58" fmla="*/ 1056049 h 1638311"/>
                  <a:gd name="connsiteX59" fmla="*/ 612069 w 646932"/>
                  <a:gd name="connsiteY59" fmla="*/ 522815 h 1638311"/>
                  <a:gd name="connsiteX60" fmla="*/ 587625 w 646932"/>
                  <a:gd name="connsiteY60" fmla="*/ 145858 h 1638311"/>
                  <a:gd name="connsiteX61" fmla="*/ 574914 w 646932"/>
                  <a:gd name="connsiteY61" fmla="*/ 40727 h 1638311"/>
                  <a:gd name="connsiteX62" fmla="*/ 570025 w 646932"/>
                  <a:gd name="connsiteY62" fmla="*/ 3789 h 1638311"/>
                  <a:gd name="connsiteX63" fmla="*/ 603269 w 646932"/>
                  <a:gd name="connsiteY63" fmla="*/ 0 h 163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46932" h="1638311">
                    <a:moveTo>
                      <a:pt x="603269" y="0"/>
                    </a:moveTo>
                    <a:cubicBezTo>
                      <a:pt x="603269" y="0"/>
                      <a:pt x="605224" y="13260"/>
                      <a:pt x="608157" y="36938"/>
                    </a:cubicBezTo>
                    <a:cubicBezTo>
                      <a:pt x="611091" y="61564"/>
                      <a:pt x="615979" y="97554"/>
                      <a:pt x="620868" y="143016"/>
                    </a:cubicBezTo>
                    <a:cubicBezTo>
                      <a:pt x="630646" y="233941"/>
                      <a:pt x="641401" y="364644"/>
                      <a:pt x="645312" y="521868"/>
                    </a:cubicBezTo>
                    <a:cubicBezTo>
                      <a:pt x="649223" y="679091"/>
                      <a:pt x="647267" y="862834"/>
                      <a:pt x="625757" y="1058890"/>
                    </a:cubicBezTo>
                    <a:cubicBezTo>
                      <a:pt x="615002" y="1156444"/>
                      <a:pt x="599358" y="1257787"/>
                      <a:pt x="571981" y="1359130"/>
                    </a:cubicBezTo>
                    <a:cubicBezTo>
                      <a:pt x="558292" y="1409327"/>
                      <a:pt x="540693" y="1460472"/>
                      <a:pt x="516250" y="1509724"/>
                    </a:cubicBezTo>
                    <a:cubicBezTo>
                      <a:pt x="503539" y="1534348"/>
                      <a:pt x="488872" y="1558027"/>
                      <a:pt x="470295" y="1580758"/>
                    </a:cubicBezTo>
                    <a:cubicBezTo>
                      <a:pt x="460518" y="1591177"/>
                      <a:pt x="449763" y="1602542"/>
                      <a:pt x="437052" y="1611066"/>
                    </a:cubicBezTo>
                    <a:cubicBezTo>
                      <a:pt x="424341" y="1620537"/>
                      <a:pt x="409675" y="1628115"/>
                      <a:pt x="394031" y="1632850"/>
                    </a:cubicBezTo>
                    <a:cubicBezTo>
                      <a:pt x="378388" y="1637586"/>
                      <a:pt x="360788" y="1639480"/>
                      <a:pt x="344166" y="1637586"/>
                    </a:cubicBezTo>
                    <a:cubicBezTo>
                      <a:pt x="340255" y="1637586"/>
                      <a:pt x="336344" y="1636639"/>
                      <a:pt x="331455" y="1635691"/>
                    </a:cubicBezTo>
                    <a:cubicBezTo>
                      <a:pt x="327545" y="1634745"/>
                      <a:pt x="322656" y="1633797"/>
                      <a:pt x="318745" y="1631903"/>
                    </a:cubicBezTo>
                    <a:cubicBezTo>
                      <a:pt x="314834" y="1630009"/>
                      <a:pt x="310923" y="1629061"/>
                      <a:pt x="307012" y="1627167"/>
                    </a:cubicBezTo>
                    <a:cubicBezTo>
                      <a:pt x="303101" y="1625273"/>
                      <a:pt x="300168" y="1623379"/>
                      <a:pt x="296257" y="1620537"/>
                    </a:cubicBezTo>
                    <a:lnTo>
                      <a:pt x="291368" y="1617696"/>
                    </a:lnTo>
                    <a:lnTo>
                      <a:pt x="286479" y="1613908"/>
                    </a:lnTo>
                    <a:cubicBezTo>
                      <a:pt x="283546" y="1611066"/>
                      <a:pt x="280613" y="1609172"/>
                      <a:pt x="276702" y="1606330"/>
                    </a:cubicBezTo>
                    <a:lnTo>
                      <a:pt x="268880" y="1598753"/>
                    </a:lnTo>
                    <a:lnTo>
                      <a:pt x="264969" y="1594965"/>
                    </a:lnTo>
                    <a:lnTo>
                      <a:pt x="261058" y="1591177"/>
                    </a:lnTo>
                    <a:cubicBezTo>
                      <a:pt x="256169" y="1585493"/>
                      <a:pt x="251280" y="1579811"/>
                      <a:pt x="247370" y="1574128"/>
                    </a:cubicBezTo>
                    <a:lnTo>
                      <a:pt x="241503" y="1565604"/>
                    </a:lnTo>
                    <a:lnTo>
                      <a:pt x="235637" y="1557080"/>
                    </a:lnTo>
                    <a:cubicBezTo>
                      <a:pt x="206304" y="1509724"/>
                      <a:pt x="187727" y="1459525"/>
                      <a:pt x="171105" y="1409327"/>
                    </a:cubicBezTo>
                    <a:cubicBezTo>
                      <a:pt x="154484" y="1359130"/>
                      <a:pt x="141773" y="1308932"/>
                      <a:pt x="131018" y="1259681"/>
                    </a:cubicBezTo>
                    <a:cubicBezTo>
                      <a:pt x="119285" y="1210431"/>
                      <a:pt x="109508" y="1161180"/>
                      <a:pt x="101686" y="1111929"/>
                    </a:cubicBezTo>
                    <a:cubicBezTo>
                      <a:pt x="84086" y="1015322"/>
                      <a:pt x="71375" y="920609"/>
                      <a:pt x="60620" y="831579"/>
                    </a:cubicBezTo>
                    <a:cubicBezTo>
                      <a:pt x="49865" y="742549"/>
                      <a:pt x="41065" y="657307"/>
                      <a:pt x="34221" y="579643"/>
                    </a:cubicBezTo>
                    <a:cubicBezTo>
                      <a:pt x="20533" y="423367"/>
                      <a:pt x="11733" y="292663"/>
                      <a:pt x="6844" y="201739"/>
                    </a:cubicBezTo>
                    <a:cubicBezTo>
                      <a:pt x="3911" y="156276"/>
                      <a:pt x="2933" y="120285"/>
                      <a:pt x="1956" y="95660"/>
                    </a:cubicBezTo>
                    <a:cubicBezTo>
                      <a:pt x="978" y="71035"/>
                      <a:pt x="0" y="57775"/>
                      <a:pt x="0" y="57775"/>
                    </a:cubicBezTo>
                    <a:lnTo>
                      <a:pt x="33243" y="56828"/>
                    </a:lnTo>
                    <a:cubicBezTo>
                      <a:pt x="33243" y="56828"/>
                      <a:pt x="35199" y="108920"/>
                      <a:pt x="40088" y="199844"/>
                    </a:cubicBezTo>
                    <a:cubicBezTo>
                      <a:pt x="44976" y="290769"/>
                      <a:pt x="53776" y="421472"/>
                      <a:pt x="67465" y="576801"/>
                    </a:cubicBezTo>
                    <a:cubicBezTo>
                      <a:pt x="74309" y="654466"/>
                      <a:pt x="83109" y="738760"/>
                      <a:pt x="93863" y="827790"/>
                    </a:cubicBezTo>
                    <a:cubicBezTo>
                      <a:pt x="104619" y="916821"/>
                      <a:pt x="117329" y="1010586"/>
                      <a:pt x="134929" y="1106247"/>
                    </a:cubicBezTo>
                    <a:cubicBezTo>
                      <a:pt x="143729" y="1154550"/>
                      <a:pt x="153506" y="1202854"/>
                      <a:pt x="164261" y="1252104"/>
                    </a:cubicBezTo>
                    <a:cubicBezTo>
                      <a:pt x="175016" y="1301355"/>
                      <a:pt x="188705" y="1350606"/>
                      <a:pt x="204349" y="1398909"/>
                    </a:cubicBezTo>
                    <a:cubicBezTo>
                      <a:pt x="219993" y="1447213"/>
                      <a:pt x="238570" y="1496464"/>
                      <a:pt x="265947" y="1539084"/>
                    </a:cubicBezTo>
                    <a:lnTo>
                      <a:pt x="270835" y="1547608"/>
                    </a:lnTo>
                    <a:lnTo>
                      <a:pt x="276702" y="1555185"/>
                    </a:lnTo>
                    <a:cubicBezTo>
                      <a:pt x="280613" y="1560869"/>
                      <a:pt x="284524" y="1565604"/>
                      <a:pt x="288435" y="1570340"/>
                    </a:cubicBezTo>
                    <a:lnTo>
                      <a:pt x="291368" y="1574128"/>
                    </a:lnTo>
                    <a:lnTo>
                      <a:pt x="294301" y="1576970"/>
                    </a:lnTo>
                    <a:lnTo>
                      <a:pt x="301146" y="1583600"/>
                    </a:lnTo>
                    <a:lnTo>
                      <a:pt x="307990" y="1589282"/>
                    </a:lnTo>
                    <a:lnTo>
                      <a:pt x="309945" y="1593071"/>
                    </a:lnTo>
                    <a:lnTo>
                      <a:pt x="313856" y="1594965"/>
                    </a:lnTo>
                    <a:cubicBezTo>
                      <a:pt x="316790" y="1596859"/>
                      <a:pt x="318745" y="1598753"/>
                      <a:pt x="321678" y="1599701"/>
                    </a:cubicBezTo>
                    <a:lnTo>
                      <a:pt x="329500" y="1603489"/>
                    </a:lnTo>
                    <a:cubicBezTo>
                      <a:pt x="332433" y="1604436"/>
                      <a:pt x="335367" y="1604436"/>
                      <a:pt x="338300" y="1605383"/>
                    </a:cubicBezTo>
                    <a:cubicBezTo>
                      <a:pt x="341233" y="1606330"/>
                      <a:pt x="344166" y="1606330"/>
                      <a:pt x="347099" y="1606330"/>
                    </a:cubicBezTo>
                    <a:cubicBezTo>
                      <a:pt x="359810" y="1607278"/>
                      <a:pt x="371543" y="1606330"/>
                      <a:pt x="383276" y="1602542"/>
                    </a:cubicBezTo>
                    <a:cubicBezTo>
                      <a:pt x="395009" y="1598753"/>
                      <a:pt x="405764" y="1593071"/>
                      <a:pt x="416520" y="1585493"/>
                    </a:cubicBezTo>
                    <a:cubicBezTo>
                      <a:pt x="426297" y="1577916"/>
                      <a:pt x="436074" y="1569392"/>
                      <a:pt x="443896" y="1559921"/>
                    </a:cubicBezTo>
                    <a:cubicBezTo>
                      <a:pt x="460518" y="1540978"/>
                      <a:pt x="474207" y="1518247"/>
                      <a:pt x="485939" y="1495517"/>
                    </a:cubicBezTo>
                    <a:cubicBezTo>
                      <a:pt x="509405" y="1450054"/>
                      <a:pt x="526027" y="1400804"/>
                      <a:pt x="539715" y="1351553"/>
                    </a:cubicBezTo>
                    <a:cubicBezTo>
                      <a:pt x="566114" y="1253051"/>
                      <a:pt x="581758" y="1152656"/>
                      <a:pt x="592514" y="1056049"/>
                    </a:cubicBezTo>
                    <a:cubicBezTo>
                      <a:pt x="614024" y="861887"/>
                      <a:pt x="615979" y="679091"/>
                      <a:pt x="612069" y="522815"/>
                    </a:cubicBezTo>
                    <a:cubicBezTo>
                      <a:pt x="608157" y="366539"/>
                      <a:pt x="597402" y="236782"/>
                      <a:pt x="587625" y="145858"/>
                    </a:cubicBezTo>
                    <a:cubicBezTo>
                      <a:pt x="582736" y="100396"/>
                      <a:pt x="577847" y="65352"/>
                      <a:pt x="574914" y="40727"/>
                    </a:cubicBezTo>
                    <a:cubicBezTo>
                      <a:pt x="571981" y="17048"/>
                      <a:pt x="570025" y="3789"/>
                      <a:pt x="570025" y="3789"/>
                    </a:cubicBezTo>
                    <a:lnTo>
                      <a:pt x="603269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E35361B2-A393-347C-9A29-9BB455FF0C94}"/>
                  </a:ext>
                </a:extLst>
              </p:cNvPr>
              <p:cNvSpPr/>
              <p:nvPr/>
            </p:nvSpPr>
            <p:spPr>
              <a:xfrm>
                <a:off x="4657962" y="623998"/>
                <a:ext cx="646932" cy="1638311"/>
              </a:xfrm>
              <a:custGeom>
                <a:avLst/>
                <a:gdLst>
                  <a:gd name="connsiteX0" fmla="*/ 603269 w 646932"/>
                  <a:gd name="connsiteY0" fmla="*/ 0 h 1638311"/>
                  <a:gd name="connsiteX1" fmla="*/ 608157 w 646932"/>
                  <a:gd name="connsiteY1" fmla="*/ 36938 h 1638311"/>
                  <a:gd name="connsiteX2" fmla="*/ 620868 w 646932"/>
                  <a:gd name="connsiteY2" fmla="*/ 143016 h 1638311"/>
                  <a:gd name="connsiteX3" fmla="*/ 645312 w 646932"/>
                  <a:gd name="connsiteY3" fmla="*/ 521868 h 1638311"/>
                  <a:gd name="connsiteX4" fmla="*/ 625757 w 646932"/>
                  <a:gd name="connsiteY4" fmla="*/ 1058890 h 1638311"/>
                  <a:gd name="connsiteX5" fmla="*/ 571981 w 646932"/>
                  <a:gd name="connsiteY5" fmla="*/ 1359130 h 1638311"/>
                  <a:gd name="connsiteX6" fmla="*/ 516250 w 646932"/>
                  <a:gd name="connsiteY6" fmla="*/ 1509724 h 1638311"/>
                  <a:gd name="connsiteX7" fmla="*/ 470295 w 646932"/>
                  <a:gd name="connsiteY7" fmla="*/ 1580758 h 1638311"/>
                  <a:gd name="connsiteX8" fmla="*/ 437052 w 646932"/>
                  <a:gd name="connsiteY8" fmla="*/ 1611066 h 1638311"/>
                  <a:gd name="connsiteX9" fmla="*/ 394031 w 646932"/>
                  <a:gd name="connsiteY9" fmla="*/ 1632850 h 1638311"/>
                  <a:gd name="connsiteX10" fmla="*/ 344166 w 646932"/>
                  <a:gd name="connsiteY10" fmla="*/ 1637586 h 1638311"/>
                  <a:gd name="connsiteX11" fmla="*/ 331455 w 646932"/>
                  <a:gd name="connsiteY11" fmla="*/ 1635691 h 1638311"/>
                  <a:gd name="connsiteX12" fmla="*/ 318745 w 646932"/>
                  <a:gd name="connsiteY12" fmla="*/ 1631903 h 1638311"/>
                  <a:gd name="connsiteX13" fmla="*/ 307012 w 646932"/>
                  <a:gd name="connsiteY13" fmla="*/ 1627167 h 1638311"/>
                  <a:gd name="connsiteX14" fmla="*/ 296257 w 646932"/>
                  <a:gd name="connsiteY14" fmla="*/ 1620537 h 1638311"/>
                  <a:gd name="connsiteX15" fmla="*/ 291368 w 646932"/>
                  <a:gd name="connsiteY15" fmla="*/ 1617696 h 1638311"/>
                  <a:gd name="connsiteX16" fmla="*/ 286479 w 646932"/>
                  <a:gd name="connsiteY16" fmla="*/ 1613908 h 1638311"/>
                  <a:gd name="connsiteX17" fmla="*/ 276702 w 646932"/>
                  <a:gd name="connsiteY17" fmla="*/ 1606330 h 1638311"/>
                  <a:gd name="connsiteX18" fmla="*/ 268880 w 646932"/>
                  <a:gd name="connsiteY18" fmla="*/ 1598753 h 1638311"/>
                  <a:gd name="connsiteX19" fmla="*/ 264969 w 646932"/>
                  <a:gd name="connsiteY19" fmla="*/ 1594965 h 1638311"/>
                  <a:gd name="connsiteX20" fmla="*/ 261058 w 646932"/>
                  <a:gd name="connsiteY20" fmla="*/ 1591177 h 1638311"/>
                  <a:gd name="connsiteX21" fmla="*/ 247370 w 646932"/>
                  <a:gd name="connsiteY21" fmla="*/ 1574128 h 1638311"/>
                  <a:gd name="connsiteX22" fmla="*/ 241503 w 646932"/>
                  <a:gd name="connsiteY22" fmla="*/ 1565604 h 1638311"/>
                  <a:gd name="connsiteX23" fmla="*/ 235637 w 646932"/>
                  <a:gd name="connsiteY23" fmla="*/ 1557080 h 1638311"/>
                  <a:gd name="connsiteX24" fmla="*/ 171105 w 646932"/>
                  <a:gd name="connsiteY24" fmla="*/ 1409327 h 1638311"/>
                  <a:gd name="connsiteX25" fmla="*/ 131018 w 646932"/>
                  <a:gd name="connsiteY25" fmla="*/ 1259681 h 1638311"/>
                  <a:gd name="connsiteX26" fmla="*/ 101686 w 646932"/>
                  <a:gd name="connsiteY26" fmla="*/ 1111929 h 1638311"/>
                  <a:gd name="connsiteX27" fmla="*/ 60620 w 646932"/>
                  <a:gd name="connsiteY27" fmla="*/ 831579 h 1638311"/>
                  <a:gd name="connsiteX28" fmla="*/ 34221 w 646932"/>
                  <a:gd name="connsiteY28" fmla="*/ 579643 h 1638311"/>
                  <a:gd name="connsiteX29" fmla="*/ 6844 w 646932"/>
                  <a:gd name="connsiteY29" fmla="*/ 201739 h 1638311"/>
                  <a:gd name="connsiteX30" fmla="*/ 1956 w 646932"/>
                  <a:gd name="connsiteY30" fmla="*/ 95660 h 1638311"/>
                  <a:gd name="connsiteX31" fmla="*/ 0 w 646932"/>
                  <a:gd name="connsiteY31" fmla="*/ 57775 h 1638311"/>
                  <a:gd name="connsiteX32" fmla="*/ 16622 w 646932"/>
                  <a:gd name="connsiteY32" fmla="*/ 56828 h 1638311"/>
                  <a:gd name="connsiteX33" fmla="*/ 23466 w 646932"/>
                  <a:gd name="connsiteY33" fmla="*/ 200791 h 1638311"/>
                  <a:gd name="connsiteX34" fmla="*/ 50843 w 646932"/>
                  <a:gd name="connsiteY34" fmla="*/ 578696 h 1638311"/>
                  <a:gd name="connsiteX35" fmla="*/ 77242 w 646932"/>
                  <a:gd name="connsiteY35" fmla="*/ 830632 h 1638311"/>
                  <a:gd name="connsiteX36" fmla="*/ 118307 w 646932"/>
                  <a:gd name="connsiteY36" fmla="*/ 1110035 h 1638311"/>
                  <a:gd name="connsiteX37" fmla="*/ 147640 w 646932"/>
                  <a:gd name="connsiteY37" fmla="*/ 1256840 h 1638311"/>
                  <a:gd name="connsiteX38" fmla="*/ 187727 w 646932"/>
                  <a:gd name="connsiteY38" fmla="*/ 1405539 h 1638311"/>
                  <a:gd name="connsiteX39" fmla="*/ 251280 w 646932"/>
                  <a:gd name="connsiteY39" fmla="*/ 1549503 h 1638311"/>
                  <a:gd name="connsiteX40" fmla="*/ 257147 w 646932"/>
                  <a:gd name="connsiteY40" fmla="*/ 1558027 h 1638311"/>
                  <a:gd name="connsiteX41" fmla="*/ 263014 w 646932"/>
                  <a:gd name="connsiteY41" fmla="*/ 1566551 h 1638311"/>
                  <a:gd name="connsiteX42" fmla="*/ 275724 w 646932"/>
                  <a:gd name="connsiteY42" fmla="*/ 1582652 h 1638311"/>
                  <a:gd name="connsiteX43" fmla="*/ 278658 w 646932"/>
                  <a:gd name="connsiteY43" fmla="*/ 1586441 h 1638311"/>
                  <a:gd name="connsiteX44" fmla="*/ 282568 w 646932"/>
                  <a:gd name="connsiteY44" fmla="*/ 1590229 h 1638311"/>
                  <a:gd name="connsiteX45" fmla="*/ 290390 w 646932"/>
                  <a:gd name="connsiteY45" fmla="*/ 1597807 h 1638311"/>
                  <a:gd name="connsiteX46" fmla="*/ 298212 w 646932"/>
                  <a:gd name="connsiteY46" fmla="*/ 1604436 h 1638311"/>
                  <a:gd name="connsiteX47" fmla="*/ 302123 w 646932"/>
                  <a:gd name="connsiteY47" fmla="*/ 1607278 h 1638311"/>
                  <a:gd name="connsiteX48" fmla="*/ 307012 w 646932"/>
                  <a:gd name="connsiteY48" fmla="*/ 1610119 h 1638311"/>
                  <a:gd name="connsiteX49" fmla="*/ 316790 w 646932"/>
                  <a:gd name="connsiteY49" fmla="*/ 1615802 h 1638311"/>
                  <a:gd name="connsiteX50" fmla="*/ 326567 w 646932"/>
                  <a:gd name="connsiteY50" fmla="*/ 1619590 h 1638311"/>
                  <a:gd name="connsiteX51" fmla="*/ 337322 w 646932"/>
                  <a:gd name="connsiteY51" fmla="*/ 1622431 h 1638311"/>
                  <a:gd name="connsiteX52" fmla="*/ 348077 w 646932"/>
                  <a:gd name="connsiteY52" fmla="*/ 1624326 h 1638311"/>
                  <a:gd name="connsiteX53" fmla="*/ 391098 w 646932"/>
                  <a:gd name="connsiteY53" fmla="*/ 1619590 h 1638311"/>
                  <a:gd name="connsiteX54" fmla="*/ 429230 w 646932"/>
                  <a:gd name="connsiteY54" fmla="*/ 1600648 h 1638311"/>
                  <a:gd name="connsiteX55" fmla="*/ 459540 w 646932"/>
                  <a:gd name="connsiteY55" fmla="*/ 1572234 h 1638311"/>
                  <a:gd name="connsiteX56" fmla="*/ 503539 w 646932"/>
                  <a:gd name="connsiteY56" fmla="*/ 1504988 h 1638311"/>
                  <a:gd name="connsiteX57" fmla="*/ 558292 w 646932"/>
                  <a:gd name="connsiteY57" fmla="*/ 1358182 h 1638311"/>
                  <a:gd name="connsiteX58" fmla="*/ 612069 w 646932"/>
                  <a:gd name="connsiteY58" fmla="*/ 1059837 h 1638311"/>
                  <a:gd name="connsiteX59" fmla="*/ 631623 w 646932"/>
                  <a:gd name="connsiteY59" fmla="*/ 524709 h 1638311"/>
                  <a:gd name="connsiteX60" fmla="*/ 607180 w 646932"/>
                  <a:gd name="connsiteY60" fmla="*/ 146805 h 1638311"/>
                  <a:gd name="connsiteX61" fmla="*/ 594469 w 646932"/>
                  <a:gd name="connsiteY61" fmla="*/ 41674 h 1638311"/>
                  <a:gd name="connsiteX62" fmla="*/ 589580 w 646932"/>
                  <a:gd name="connsiteY62" fmla="*/ 4736 h 1638311"/>
                  <a:gd name="connsiteX63" fmla="*/ 603269 w 646932"/>
                  <a:gd name="connsiteY63" fmla="*/ 0 h 163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46932" h="1638311">
                    <a:moveTo>
                      <a:pt x="603269" y="0"/>
                    </a:moveTo>
                    <a:cubicBezTo>
                      <a:pt x="603269" y="0"/>
                      <a:pt x="605224" y="13260"/>
                      <a:pt x="608157" y="36938"/>
                    </a:cubicBezTo>
                    <a:cubicBezTo>
                      <a:pt x="611091" y="61564"/>
                      <a:pt x="615979" y="97554"/>
                      <a:pt x="620868" y="143016"/>
                    </a:cubicBezTo>
                    <a:cubicBezTo>
                      <a:pt x="630646" y="233941"/>
                      <a:pt x="641401" y="364644"/>
                      <a:pt x="645312" y="521868"/>
                    </a:cubicBezTo>
                    <a:cubicBezTo>
                      <a:pt x="649223" y="679091"/>
                      <a:pt x="647267" y="862834"/>
                      <a:pt x="625757" y="1058890"/>
                    </a:cubicBezTo>
                    <a:cubicBezTo>
                      <a:pt x="615002" y="1156444"/>
                      <a:pt x="599358" y="1257787"/>
                      <a:pt x="571981" y="1359130"/>
                    </a:cubicBezTo>
                    <a:cubicBezTo>
                      <a:pt x="558292" y="1409327"/>
                      <a:pt x="540693" y="1460472"/>
                      <a:pt x="516250" y="1509724"/>
                    </a:cubicBezTo>
                    <a:cubicBezTo>
                      <a:pt x="503539" y="1534348"/>
                      <a:pt x="488872" y="1558027"/>
                      <a:pt x="470295" y="1580758"/>
                    </a:cubicBezTo>
                    <a:cubicBezTo>
                      <a:pt x="460518" y="1591177"/>
                      <a:pt x="449763" y="1602542"/>
                      <a:pt x="437052" y="1611066"/>
                    </a:cubicBezTo>
                    <a:cubicBezTo>
                      <a:pt x="424341" y="1620537"/>
                      <a:pt x="409675" y="1628115"/>
                      <a:pt x="394031" y="1632850"/>
                    </a:cubicBezTo>
                    <a:cubicBezTo>
                      <a:pt x="378388" y="1637586"/>
                      <a:pt x="360788" y="1639480"/>
                      <a:pt x="344166" y="1637586"/>
                    </a:cubicBezTo>
                    <a:cubicBezTo>
                      <a:pt x="340255" y="1637586"/>
                      <a:pt x="336344" y="1636639"/>
                      <a:pt x="331455" y="1635691"/>
                    </a:cubicBezTo>
                    <a:cubicBezTo>
                      <a:pt x="327545" y="1634745"/>
                      <a:pt x="322656" y="1633797"/>
                      <a:pt x="318745" y="1631903"/>
                    </a:cubicBezTo>
                    <a:cubicBezTo>
                      <a:pt x="314834" y="1630009"/>
                      <a:pt x="310923" y="1629061"/>
                      <a:pt x="307012" y="1627167"/>
                    </a:cubicBezTo>
                    <a:cubicBezTo>
                      <a:pt x="303101" y="1625273"/>
                      <a:pt x="300168" y="1623379"/>
                      <a:pt x="296257" y="1620537"/>
                    </a:cubicBezTo>
                    <a:lnTo>
                      <a:pt x="291368" y="1617696"/>
                    </a:lnTo>
                    <a:lnTo>
                      <a:pt x="286479" y="1613908"/>
                    </a:lnTo>
                    <a:cubicBezTo>
                      <a:pt x="283546" y="1611066"/>
                      <a:pt x="280613" y="1609172"/>
                      <a:pt x="276702" y="1606330"/>
                    </a:cubicBezTo>
                    <a:lnTo>
                      <a:pt x="268880" y="1598753"/>
                    </a:lnTo>
                    <a:lnTo>
                      <a:pt x="264969" y="1594965"/>
                    </a:lnTo>
                    <a:lnTo>
                      <a:pt x="261058" y="1591177"/>
                    </a:lnTo>
                    <a:cubicBezTo>
                      <a:pt x="256169" y="1585493"/>
                      <a:pt x="251280" y="1579811"/>
                      <a:pt x="247370" y="1574128"/>
                    </a:cubicBezTo>
                    <a:lnTo>
                      <a:pt x="241503" y="1565604"/>
                    </a:lnTo>
                    <a:lnTo>
                      <a:pt x="235637" y="1557080"/>
                    </a:lnTo>
                    <a:cubicBezTo>
                      <a:pt x="206304" y="1509724"/>
                      <a:pt x="187727" y="1459525"/>
                      <a:pt x="171105" y="1409327"/>
                    </a:cubicBezTo>
                    <a:cubicBezTo>
                      <a:pt x="154484" y="1359130"/>
                      <a:pt x="141773" y="1308932"/>
                      <a:pt x="131018" y="1259681"/>
                    </a:cubicBezTo>
                    <a:cubicBezTo>
                      <a:pt x="119285" y="1210431"/>
                      <a:pt x="109508" y="1161180"/>
                      <a:pt x="101686" y="1111929"/>
                    </a:cubicBezTo>
                    <a:cubicBezTo>
                      <a:pt x="84086" y="1015322"/>
                      <a:pt x="71375" y="920609"/>
                      <a:pt x="60620" y="831579"/>
                    </a:cubicBezTo>
                    <a:cubicBezTo>
                      <a:pt x="49865" y="742549"/>
                      <a:pt x="41065" y="657307"/>
                      <a:pt x="34221" y="579643"/>
                    </a:cubicBezTo>
                    <a:cubicBezTo>
                      <a:pt x="20533" y="423367"/>
                      <a:pt x="11733" y="292663"/>
                      <a:pt x="6844" y="201739"/>
                    </a:cubicBezTo>
                    <a:cubicBezTo>
                      <a:pt x="3911" y="156276"/>
                      <a:pt x="2933" y="120285"/>
                      <a:pt x="1956" y="95660"/>
                    </a:cubicBezTo>
                    <a:cubicBezTo>
                      <a:pt x="978" y="71035"/>
                      <a:pt x="0" y="57775"/>
                      <a:pt x="0" y="57775"/>
                    </a:cubicBezTo>
                    <a:lnTo>
                      <a:pt x="16622" y="56828"/>
                    </a:lnTo>
                    <a:cubicBezTo>
                      <a:pt x="16622" y="56828"/>
                      <a:pt x="18577" y="108920"/>
                      <a:pt x="23466" y="200791"/>
                    </a:cubicBezTo>
                    <a:cubicBezTo>
                      <a:pt x="28355" y="291715"/>
                      <a:pt x="37154" y="422419"/>
                      <a:pt x="50843" y="578696"/>
                    </a:cubicBezTo>
                    <a:cubicBezTo>
                      <a:pt x="57687" y="656360"/>
                      <a:pt x="66487" y="741602"/>
                      <a:pt x="77242" y="830632"/>
                    </a:cubicBezTo>
                    <a:cubicBezTo>
                      <a:pt x="87997" y="919662"/>
                      <a:pt x="101686" y="1013428"/>
                      <a:pt x="118307" y="1110035"/>
                    </a:cubicBezTo>
                    <a:cubicBezTo>
                      <a:pt x="127107" y="1158339"/>
                      <a:pt x="136884" y="1207589"/>
                      <a:pt x="147640" y="1256840"/>
                    </a:cubicBezTo>
                    <a:cubicBezTo>
                      <a:pt x="158395" y="1306091"/>
                      <a:pt x="172083" y="1356288"/>
                      <a:pt x="187727" y="1405539"/>
                    </a:cubicBezTo>
                    <a:cubicBezTo>
                      <a:pt x="204349" y="1454790"/>
                      <a:pt x="222926" y="1504040"/>
                      <a:pt x="251280" y="1549503"/>
                    </a:cubicBezTo>
                    <a:lnTo>
                      <a:pt x="257147" y="1558027"/>
                    </a:lnTo>
                    <a:lnTo>
                      <a:pt x="263014" y="1566551"/>
                    </a:lnTo>
                    <a:cubicBezTo>
                      <a:pt x="266924" y="1572234"/>
                      <a:pt x="270835" y="1576970"/>
                      <a:pt x="275724" y="1582652"/>
                    </a:cubicBezTo>
                    <a:lnTo>
                      <a:pt x="278658" y="1586441"/>
                    </a:lnTo>
                    <a:lnTo>
                      <a:pt x="282568" y="1590229"/>
                    </a:lnTo>
                    <a:lnTo>
                      <a:pt x="290390" y="1597807"/>
                    </a:lnTo>
                    <a:cubicBezTo>
                      <a:pt x="293323" y="1599701"/>
                      <a:pt x="296257" y="1602542"/>
                      <a:pt x="298212" y="1604436"/>
                    </a:cubicBezTo>
                    <a:lnTo>
                      <a:pt x="302123" y="1607278"/>
                    </a:lnTo>
                    <a:lnTo>
                      <a:pt x="307012" y="1610119"/>
                    </a:lnTo>
                    <a:cubicBezTo>
                      <a:pt x="309945" y="1612013"/>
                      <a:pt x="312878" y="1613908"/>
                      <a:pt x="316790" y="1615802"/>
                    </a:cubicBezTo>
                    <a:lnTo>
                      <a:pt x="326567" y="1619590"/>
                    </a:lnTo>
                    <a:cubicBezTo>
                      <a:pt x="329500" y="1620537"/>
                      <a:pt x="333411" y="1621485"/>
                      <a:pt x="337322" y="1622431"/>
                    </a:cubicBezTo>
                    <a:cubicBezTo>
                      <a:pt x="341233" y="1623379"/>
                      <a:pt x="344166" y="1623379"/>
                      <a:pt x="348077" y="1624326"/>
                    </a:cubicBezTo>
                    <a:cubicBezTo>
                      <a:pt x="362743" y="1625273"/>
                      <a:pt x="377410" y="1624326"/>
                      <a:pt x="391098" y="1619590"/>
                    </a:cubicBezTo>
                    <a:cubicBezTo>
                      <a:pt x="404786" y="1614855"/>
                      <a:pt x="417497" y="1608225"/>
                      <a:pt x="429230" y="1600648"/>
                    </a:cubicBezTo>
                    <a:cubicBezTo>
                      <a:pt x="440963" y="1592123"/>
                      <a:pt x="450740" y="1582652"/>
                      <a:pt x="459540" y="1572234"/>
                    </a:cubicBezTo>
                    <a:cubicBezTo>
                      <a:pt x="477140" y="1551397"/>
                      <a:pt x="491806" y="1528666"/>
                      <a:pt x="503539" y="1504988"/>
                    </a:cubicBezTo>
                    <a:cubicBezTo>
                      <a:pt x="527982" y="1457631"/>
                      <a:pt x="544604" y="1407434"/>
                      <a:pt x="558292" y="1358182"/>
                    </a:cubicBezTo>
                    <a:cubicBezTo>
                      <a:pt x="585669" y="1257787"/>
                      <a:pt x="600335" y="1157392"/>
                      <a:pt x="612069" y="1059837"/>
                    </a:cubicBezTo>
                    <a:cubicBezTo>
                      <a:pt x="633579" y="864729"/>
                      <a:pt x="635534" y="680986"/>
                      <a:pt x="631623" y="524709"/>
                    </a:cubicBezTo>
                    <a:cubicBezTo>
                      <a:pt x="627712" y="367486"/>
                      <a:pt x="616957" y="237729"/>
                      <a:pt x="607180" y="146805"/>
                    </a:cubicBezTo>
                    <a:cubicBezTo>
                      <a:pt x="602291" y="101343"/>
                      <a:pt x="597402" y="65352"/>
                      <a:pt x="594469" y="41674"/>
                    </a:cubicBezTo>
                    <a:cubicBezTo>
                      <a:pt x="591536" y="17048"/>
                      <a:pt x="589580" y="4736"/>
                      <a:pt x="589580" y="4736"/>
                    </a:cubicBezTo>
                    <a:lnTo>
                      <a:pt x="603269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309" name="Graphic 25">
                <a:extLst>
                  <a:ext uri="{FF2B5EF4-FFF2-40B4-BE49-F238E27FC236}">
                    <a16:creationId xmlns:a16="http://schemas.microsoft.com/office/drawing/2014/main" id="{7D173759-808D-363D-96DA-A75F4C81C73E}"/>
                  </a:ext>
                </a:extLst>
              </p:cNvPr>
              <p:cNvGrpSpPr/>
              <p:nvPr/>
            </p:nvGrpSpPr>
            <p:grpSpPr>
              <a:xfrm>
                <a:off x="4619097" y="726367"/>
                <a:ext cx="150008" cy="602294"/>
                <a:chOff x="4619097" y="726367"/>
                <a:chExt cx="150008" cy="602294"/>
              </a:xfrm>
            </p:grpSpPr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762C96D9-207D-E662-C2C6-104E1BBACA31}"/>
                    </a:ext>
                  </a:extLst>
                </p:cNvPr>
                <p:cNvSpPr/>
                <p:nvPr/>
              </p:nvSpPr>
              <p:spPr>
                <a:xfrm>
                  <a:off x="4677517" y="726367"/>
                  <a:ext cx="72447" cy="33633"/>
                </a:xfrm>
                <a:custGeom>
                  <a:avLst/>
                  <a:gdLst>
                    <a:gd name="connsiteX0" fmla="*/ 34221 w 72447"/>
                    <a:gd name="connsiteY0" fmla="*/ 32123 h 33633"/>
                    <a:gd name="connsiteX1" fmla="*/ 71375 w 72447"/>
                    <a:gd name="connsiteY1" fmla="*/ 17917 h 33633"/>
                    <a:gd name="connsiteX2" fmla="*/ 69420 w 72447"/>
                    <a:gd name="connsiteY2" fmla="*/ 11287 h 33633"/>
                    <a:gd name="connsiteX3" fmla="*/ 0 w 72447"/>
                    <a:gd name="connsiteY3" fmla="*/ 20758 h 33633"/>
                    <a:gd name="connsiteX4" fmla="*/ 0 w 72447"/>
                    <a:gd name="connsiteY4" fmla="*/ 22652 h 33633"/>
                    <a:gd name="connsiteX5" fmla="*/ 2933 w 72447"/>
                    <a:gd name="connsiteY5" fmla="*/ 27388 h 33633"/>
                    <a:gd name="connsiteX6" fmla="*/ 34221 w 72447"/>
                    <a:gd name="connsiteY6" fmla="*/ 32123 h 33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3633">
                      <a:moveTo>
                        <a:pt x="34221" y="32123"/>
                      </a:moveTo>
                      <a:cubicBezTo>
                        <a:pt x="46932" y="29282"/>
                        <a:pt x="61598" y="25493"/>
                        <a:pt x="71375" y="17917"/>
                      </a:cubicBezTo>
                      <a:cubicBezTo>
                        <a:pt x="74308" y="16022"/>
                        <a:pt x="70398" y="12234"/>
                        <a:pt x="69420" y="11287"/>
                      </a:cubicBezTo>
                      <a:cubicBezTo>
                        <a:pt x="50843" y="-6709"/>
                        <a:pt x="9777" y="-2920"/>
                        <a:pt x="0" y="20758"/>
                      </a:cubicBezTo>
                      <a:cubicBezTo>
                        <a:pt x="0" y="21705"/>
                        <a:pt x="0" y="21705"/>
                        <a:pt x="0" y="22652"/>
                      </a:cubicBezTo>
                      <a:cubicBezTo>
                        <a:pt x="0" y="24546"/>
                        <a:pt x="978" y="25493"/>
                        <a:pt x="2933" y="27388"/>
                      </a:cubicBezTo>
                      <a:cubicBezTo>
                        <a:pt x="12711" y="34018"/>
                        <a:pt x="22488" y="34965"/>
                        <a:pt x="34221" y="3212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1" name="Freeform: Shape 310">
                  <a:extLst>
                    <a:ext uri="{FF2B5EF4-FFF2-40B4-BE49-F238E27FC236}">
                      <a16:creationId xmlns:a16="http://schemas.microsoft.com/office/drawing/2014/main" id="{F53C7AC4-E127-8C79-B9C5-A12AA42160DF}"/>
                    </a:ext>
                  </a:extLst>
                </p:cNvPr>
                <p:cNvSpPr/>
                <p:nvPr/>
              </p:nvSpPr>
              <p:spPr>
                <a:xfrm>
                  <a:off x="4696910" y="843732"/>
                  <a:ext cx="49049" cy="58721"/>
                </a:xfrm>
                <a:custGeom>
                  <a:avLst/>
                  <a:gdLst>
                    <a:gd name="connsiteX0" fmla="*/ 29495 w 49049"/>
                    <a:gd name="connsiteY0" fmla="*/ 44515 h 58721"/>
                    <a:gd name="connsiteX1" fmla="*/ 49050 w 49049"/>
                    <a:gd name="connsiteY1" fmla="*/ 0 h 58721"/>
                    <a:gd name="connsiteX2" fmla="*/ 163 w 49049"/>
                    <a:gd name="connsiteY2" fmla="*/ 57775 h 58721"/>
                    <a:gd name="connsiteX3" fmla="*/ 1140 w 49049"/>
                    <a:gd name="connsiteY3" fmla="*/ 58722 h 58721"/>
                    <a:gd name="connsiteX4" fmla="*/ 29495 w 49049"/>
                    <a:gd name="connsiteY4" fmla="*/ 44515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049" h="58721">
                      <a:moveTo>
                        <a:pt x="29495" y="44515"/>
                      </a:moveTo>
                      <a:cubicBezTo>
                        <a:pt x="41228" y="31255"/>
                        <a:pt x="48072" y="16101"/>
                        <a:pt x="49050" y="0"/>
                      </a:cubicBezTo>
                      <a:cubicBezTo>
                        <a:pt x="13851" y="947"/>
                        <a:pt x="-1793" y="31255"/>
                        <a:pt x="163" y="57775"/>
                      </a:cubicBezTo>
                      <a:cubicBezTo>
                        <a:pt x="163" y="57775"/>
                        <a:pt x="1140" y="58722"/>
                        <a:pt x="1140" y="58722"/>
                      </a:cubicBezTo>
                      <a:cubicBezTo>
                        <a:pt x="11895" y="55881"/>
                        <a:pt x="22651" y="52092"/>
                        <a:pt x="29495" y="4451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F395C59A-7E66-90C6-7B19-D43AEBD5B967}"/>
                    </a:ext>
                  </a:extLst>
                </p:cNvPr>
                <p:cNvSpPr/>
                <p:nvPr/>
              </p:nvSpPr>
              <p:spPr>
                <a:xfrm>
                  <a:off x="4619097" y="776262"/>
                  <a:ext cx="61601" cy="58417"/>
                </a:xfrm>
                <a:custGeom>
                  <a:avLst/>
                  <a:gdLst>
                    <a:gd name="connsiteX0" fmla="*/ 58420 w 61601"/>
                    <a:gd name="connsiteY0" fmla="*/ 41897 h 58417"/>
                    <a:gd name="connsiteX1" fmla="*/ 50598 w 61601"/>
                    <a:gd name="connsiteY1" fmla="*/ 30532 h 58417"/>
                    <a:gd name="connsiteX2" fmla="*/ 34954 w 61601"/>
                    <a:gd name="connsiteY2" fmla="*/ 11589 h 58417"/>
                    <a:gd name="connsiteX3" fmla="*/ 733 w 61601"/>
                    <a:gd name="connsiteY3" fmla="*/ 3065 h 58417"/>
                    <a:gd name="connsiteX4" fmla="*/ 733 w 61601"/>
                    <a:gd name="connsiteY4" fmla="*/ 7801 h 58417"/>
                    <a:gd name="connsiteX5" fmla="*/ 50598 w 61601"/>
                    <a:gd name="connsiteY5" fmla="*/ 57999 h 58417"/>
                    <a:gd name="connsiteX6" fmla="*/ 58420 w 61601"/>
                    <a:gd name="connsiteY6" fmla="*/ 41897 h 58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01" h="58417">
                      <a:moveTo>
                        <a:pt x="58420" y="41897"/>
                      </a:moveTo>
                      <a:cubicBezTo>
                        <a:pt x="56465" y="38109"/>
                        <a:pt x="53532" y="34321"/>
                        <a:pt x="50598" y="30532"/>
                      </a:cubicBezTo>
                      <a:cubicBezTo>
                        <a:pt x="46687" y="22955"/>
                        <a:pt x="39843" y="16325"/>
                        <a:pt x="34954" y="11589"/>
                      </a:cubicBezTo>
                      <a:cubicBezTo>
                        <a:pt x="28110" y="5906"/>
                        <a:pt x="9533" y="-5459"/>
                        <a:pt x="733" y="3065"/>
                      </a:cubicBezTo>
                      <a:cubicBezTo>
                        <a:pt x="-244" y="4959"/>
                        <a:pt x="-244" y="6854"/>
                        <a:pt x="733" y="7801"/>
                      </a:cubicBezTo>
                      <a:cubicBezTo>
                        <a:pt x="10510" y="24849"/>
                        <a:pt x="21266" y="52316"/>
                        <a:pt x="50598" y="57999"/>
                      </a:cubicBezTo>
                      <a:cubicBezTo>
                        <a:pt x="65264" y="60840"/>
                        <a:pt x="62331" y="48527"/>
                        <a:pt x="58420" y="4189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DBA3C9A5-C21D-3FA4-36B5-8E85EFCEDF24}"/>
                    </a:ext>
                  </a:extLst>
                </p:cNvPr>
                <p:cNvSpPr/>
                <p:nvPr/>
              </p:nvSpPr>
              <p:spPr>
                <a:xfrm>
                  <a:off x="4632093" y="954546"/>
                  <a:ext cx="54224" cy="55880"/>
                </a:xfrm>
                <a:custGeom>
                  <a:avLst/>
                  <a:gdLst>
                    <a:gd name="connsiteX0" fmla="*/ 25870 w 54224"/>
                    <a:gd name="connsiteY0" fmla="*/ 48304 h 55880"/>
                    <a:gd name="connsiteX1" fmla="*/ 54224 w 54224"/>
                    <a:gd name="connsiteY1" fmla="*/ 55881 h 55880"/>
                    <a:gd name="connsiteX2" fmla="*/ 1426 w 54224"/>
                    <a:gd name="connsiteY2" fmla="*/ 0 h 55880"/>
                    <a:gd name="connsiteX3" fmla="*/ 1426 w 54224"/>
                    <a:gd name="connsiteY3" fmla="*/ 0 h 55880"/>
                    <a:gd name="connsiteX4" fmla="*/ 16092 w 54224"/>
                    <a:gd name="connsiteY4" fmla="*/ 36938 h 55880"/>
                    <a:gd name="connsiteX5" fmla="*/ 25870 w 54224"/>
                    <a:gd name="connsiteY5" fmla="*/ 48304 h 5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5880">
                      <a:moveTo>
                        <a:pt x="25870" y="48304"/>
                      </a:moveTo>
                      <a:cubicBezTo>
                        <a:pt x="34669" y="51145"/>
                        <a:pt x="44447" y="53987"/>
                        <a:pt x="54224" y="55881"/>
                      </a:cubicBezTo>
                      <a:cubicBezTo>
                        <a:pt x="49336" y="31255"/>
                        <a:pt x="30758" y="11366"/>
                        <a:pt x="1426" y="0"/>
                      </a:cubicBezTo>
                      <a:cubicBezTo>
                        <a:pt x="1426" y="0"/>
                        <a:pt x="1426" y="0"/>
                        <a:pt x="1426" y="0"/>
                      </a:cubicBezTo>
                      <a:cubicBezTo>
                        <a:pt x="-4440" y="11366"/>
                        <a:pt x="9248" y="27467"/>
                        <a:pt x="16092" y="36938"/>
                      </a:cubicBezTo>
                      <a:cubicBezTo>
                        <a:pt x="18048" y="40727"/>
                        <a:pt x="21959" y="44515"/>
                        <a:pt x="25870" y="4830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D903A8DE-92A7-D8B1-98F5-5B41A79790EF}"/>
                    </a:ext>
                  </a:extLst>
                </p:cNvPr>
                <p:cNvSpPr/>
                <p:nvPr/>
              </p:nvSpPr>
              <p:spPr>
                <a:xfrm>
                  <a:off x="4698050" y="1044349"/>
                  <a:ext cx="71055" cy="33928"/>
                </a:xfrm>
                <a:custGeom>
                  <a:avLst/>
                  <a:gdLst>
                    <a:gd name="connsiteX0" fmla="*/ 33243 w 71055"/>
                    <a:gd name="connsiteY0" fmla="*/ 32377 h 33928"/>
                    <a:gd name="connsiteX1" fmla="*/ 70398 w 71055"/>
                    <a:gd name="connsiteY1" fmla="*/ 17223 h 33928"/>
                    <a:gd name="connsiteX2" fmla="*/ 68442 w 71055"/>
                    <a:gd name="connsiteY2" fmla="*/ 10593 h 33928"/>
                    <a:gd name="connsiteX3" fmla="*/ 0 w 71055"/>
                    <a:gd name="connsiteY3" fmla="*/ 21958 h 33928"/>
                    <a:gd name="connsiteX4" fmla="*/ 0 w 71055"/>
                    <a:gd name="connsiteY4" fmla="*/ 23852 h 33928"/>
                    <a:gd name="connsiteX5" fmla="*/ 2933 w 71055"/>
                    <a:gd name="connsiteY5" fmla="*/ 28588 h 33928"/>
                    <a:gd name="connsiteX6" fmla="*/ 33243 w 71055"/>
                    <a:gd name="connsiteY6" fmla="*/ 32377 h 33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55" h="33928">
                      <a:moveTo>
                        <a:pt x="33243" y="32377"/>
                      </a:moveTo>
                      <a:cubicBezTo>
                        <a:pt x="45954" y="29535"/>
                        <a:pt x="60620" y="24800"/>
                        <a:pt x="70398" y="17223"/>
                      </a:cubicBezTo>
                      <a:cubicBezTo>
                        <a:pt x="72353" y="15328"/>
                        <a:pt x="69420" y="11540"/>
                        <a:pt x="68442" y="10593"/>
                      </a:cubicBezTo>
                      <a:cubicBezTo>
                        <a:pt x="48887" y="-7403"/>
                        <a:pt x="8800" y="-1720"/>
                        <a:pt x="0" y="21958"/>
                      </a:cubicBezTo>
                      <a:cubicBezTo>
                        <a:pt x="0" y="22905"/>
                        <a:pt x="0" y="22905"/>
                        <a:pt x="0" y="23852"/>
                      </a:cubicBezTo>
                      <a:cubicBezTo>
                        <a:pt x="0" y="25747"/>
                        <a:pt x="978" y="27641"/>
                        <a:pt x="2933" y="28588"/>
                      </a:cubicBezTo>
                      <a:cubicBezTo>
                        <a:pt x="11733" y="34271"/>
                        <a:pt x="21511" y="35218"/>
                        <a:pt x="33243" y="323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EE907610-20A9-D8A0-F245-2E6A957DD743}"/>
                    </a:ext>
                  </a:extLst>
                </p:cNvPr>
                <p:cNvSpPr/>
                <p:nvPr/>
              </p:nvSpPr>
              <p:spPr>
                <a:xfrm>
                  <a:off x="4721151" y="1161020"/>
                  <a:ext cx="47296" cy="60616"/>
                </a:xfrm>
                <a:custGeom>
                  <a:avLst/>
                  <a:gdLst>
                    <a:gd name="connsiteX0" fmla="*/ 28720 w 47296"/>
                    <a:gd name="connsiteY0" fmla="*/ 44515 h 60616"/>
                    <a:gd name="connsiteX1" fmla="*/ 47297 w 47296"/>
                    <a:gd name="connsiteY1" fmla="*/ 0 h 60616"/>
                    <a:gd name="connsiteX2" fmla="*/ 365 w 47296"/>
                    <a:gd name="connsiteY2" fmla="*/ 59669 h 60616"/>
                    <a:gd name="connsiteX3" fmla="*/ 1343 w 47296"/>
                    <a:gd name="connsiteY3" fmla="*/ 60617 h 60616"/>
                    <a:gd name="connsiteX4" fmla="*/ 28720 w 47296"/>
                    <a:gd name="connsiteY4" fmla="*/ 44515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296" h="60616">
                      <a:moveTo>
                        <a:pt x="28720" y="44515"/>
                      </a:moveTo>
                      <a:cubicBezTo>
                        <a:pt x="40452" y="31255"/>
                        <a:pt x="46319" y="15154"/>
                        <a:pt x="47297" y="0"/>
                      </a:cubicBezTo>
                      <a:cubicBezTo>
                        <a:pt x="12098" y="1894"/>
                        <a:pt x="-2568" y="32202"/>
                        <a:pt x="365" y="59669"/>
                      </a:cubicBezTo>
                      <a:cubicBezTo>
                        <a:pt x="365" y="59669"/>
                        <a:pt x="1343" y="60617"/>
                        <a:pt x="1343" y="60617"/>
                      </a:cubicBezTo>
                      <a:cubicBezTo>
                        <a:pt x="12098" y="56828"/>
                        <a:pt x="21875" y="52092"/>
                        <a:pt x="28720" y="4451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CDCC9196-6A1B-CD10-D9A9-7C39A6D4CDFC}"/>
                    </a:ext>
                  </a:extLst>
                </p:cNvPr>
                <p:cNvSpPr/>
                <p:nvPr/>
              </p:nvSpPr>
              <p:spPr>
                <a:xfrm>
                  <a:off x="4639630" y="1096766"/>
                  <a:ext cx="63384" cy="56887"/>
                </a:xfrm>
                <a:custGeom>
                  <a:avLst/>
                  <a:gdLst>
                    <a:gd name="connsiteX0" fmla="*/ 59398 w 63384"/>
                    <a:gd name="connsiteY0" fmla="*/ 40576 h 56887"/>
                    <a:gd name="connsiteX1" fmla="*/ 51576 w 63384"/>
                    <a:gd name="connsiteY1" fmla="*/ 30158 h 56887"/>
                    <a:gd name="connsiteX2" fmla="*/ 34954 w 63384"/>
                    <a:gd name="connsiteY2" fmla="*/ 11215 h 56887"/>
                    <a:gd name="connsiteX3" fmla="*/ 733 w 63384"/>
                    <a:gd name="connsiteY3" fmla="*/ 3638 h 56887"/>
                    <a:gd name="connsiteX4" fmla="*/ 733 w 63384"/>
                    <a:gd name="connsiteY4" fmla="*/ 8373 h 56887"/>
                    <a:gd name="connsiteX5" fmla="*/ 52554 w 63384"/>
                    <a:gd name="connsiteY5" fmla="*/ 56677 h 56887"/>
                    <a:gd name="connsiteX6" fmla="*/ 59398 w 63384"/>
                    <a:gd name="connsiteY6" fmla="*/ 40576 h 56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384" h="56887">
                      <a:moveTo>
                        <a:pt x="59398" y="40576"/>
                      </a:moveTo>
                      <a:cubicBezTo>
                        <a:pt x="57443" y="36788"/>
                        <a:pt x="54509" y="32999"/>
                        <a:pt x="51576" y="30158"/>
                      </a:cubicBezTo>
                      <a:cubicBezTo>
                        <a:pt x="47665" y="22581"/>
                        <a:pt x="40821" y="15951"/>
                        <a:pt x="34954" y="11215"/>
                      </a:cubicBezTo>
                      <a:cubicBezTo>
                        <a:pt x="28110" y="5532"/>
                        <a:pt x="8555" y="-5833"/>
                        <a:pt x="733" y="3638"/>
                      </a:cubicBezTo>
                      <a:cubicBezTo>
                        <a:pt x="-244" y="5532"/>
                        <a:pt x="-244" y="7427"/>
                        <a:pt x="733" y="8373"/>
                      </a:cubicBezTo>
                      <a:cubicBezTo>
                        <a:pt x="10511" y="25422"/>
                        <a:pt x="23221" y="51942"/>
                        <a:pt x="52554" y="56677"/>
                      </a:cubicBezTo>
                      <a:cubicBezTo>
                        <a:pt x="67220" y="58572"/>
                        <a:pt x="64287" y="47206"/>
                        <a:pt x="59398" y="4057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32B10B98-D8A9-3728-F8E4-8D195F6ECE1C}"/>
                    </a:ext>
                  </a:extLst>
                </p:cNvPr>
                <p:cNvSpPr/>
                <p:nvPr/>
              </p:nvSpPr>
              <p:spPr>
                <a:xfrm>
                  <a:off x="4658563" y="1274675"/>
                  <a:ext cx="55131" cy="53986"/>
                </a:xfrm>
                <a:custGeom>
                  <a:avLst/>
                  <a:gdLst>
                    <a:gd name="connsiteX0" fmla="*/ 26777 w 55131"/>
                    <a:gd name="connsiteY0" fmla="*/ 47356 h 53986"/>
                    <a:gd name="connsiteX1" fmla="*/ 55131 w 55131"/>
                    <a:gd name="connsiteY1" fmla="*/ 53986 h 53986"/>
                    <a:gd name="connsiteX2" fmla="*/ 1355 w 55131"/>
                    <a:gd name="connsiteY2" fmla="*/ 0 h 53986"/>
                    <a:gd name="connsiteX3" fmla="*/ 1355 w 55131"/>
                    <a:gd name="connsiteY3" fmla="*/ 0 h 53986"/>
                    <a:gd name="connsiteX4" fmla="*/ 16999 w 55131"/>
                    <a:gd name="connsiteY4" fmla="*/ 36938 h 53986"/>
                    <a:gd name="connsiteX5" fmla="*/ 26777 w 55131"/>
                    <a:gd name="connsiteY5" fmla="*/ 47356 h 53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131" h="53986">
                      <a:moveTo>
                        <a:pt x="26777" y="47356"/>
                      </a:moveTo>
                      <a:cubicBezTo>
                        <a:pt x="36554" y="50198"/>
                        <a:pt x="45354" y="52092"/>
                        <a:pt x="55131" y="53986"/>
                      </a:cubicBezTo>
                      <a:cubicBezTo>
                        <a:pt x="49265" y="29361"/>
                        <a:pt x="29710" y="10418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1365"/>
                        <a:pt x="10155" y="27467"/>
                        <a:pt x="16999" y="36938"/>
                      </a:cubicBezTo>
                      <a:cubicBezTo>
                        <a:pt x="18955" y="40727"/>
                        <a:pt x="22866" y="44515"/>
                        <a:pt x="26777" y="4735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18" name="Graphic 25">
                <a:extLst>
                  <a:ext uri="{FF2B5EF4-FFF2-40B4-BE49-F238E27FC236}">
                    <a16:creationId xmlns:a16="http://schemas.microsoft.com/office/drawing/2014/main" id="{AFC23E3A-8D0C-179B-636E-0DD407EC60DD}"/>
                  </a:ext>
                </a:extLst>
              </p:cNvPr>
              <p:cNvGrpSpPr/>
              <p:nvPr/>
            </p:nvGrpSpPr>
            <p:grpSpPr>
              <a:xfrm>
                <a:off x="4688517" y="1495633"/>
                <a:ext cx="191573" cy="596835"/>
                <a:chOff x="4688517" y="1495633"/>
                <a:chExt cx="191573" cy="596835"/>
              </a:xfrm>
            </p:grpSpPr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6CD7FCE0-4BDA-9A1D-0D5C-12720D2524D7}"/>
                    </a:ext>
                  </a:extLst>
                </p:cNvPr>
                <p:cNvSpPr/>
                <p:nvPr/>
              </p:nvSpPr>
              <p:spPr>
                <a:xfrm>
                  <a:off x="4743026" y="1495633"/>
                  <a:ext cx="72020" cy="35039"/>
                </a:xfrm>
                <a:custGeom>
                  <a:avLst/>
                  <a:gdLst>
                    <a:gd name="connsiteX0" fmla="*/ 35199 w 72020"/>
                    <a:gd name="connsiteY0" fmla="*/ 32873 h 35039"/>
                    <a:gd name="connsiteX1" fmla="*/ 71375 w 72020"/>
                    <a:gd name="connsiteY1" fmla="*/ 15824 h 35039"/>
                    <a:gd name="connsiteX2" fmla="*/ 68442 w 72020"/>
                    <a:gd name="connsiteY2" fmla="*/ 9194 h 35039"/>
                    <a:gd name="connsiteX3" fmla="*/ 0 w 72020"/>
                    <a:gd name="connsiteY3" fmla="*/ 24348 h 35039"/>
                    <a:gd name="connsiteX4" fmla="*/ 978 w 72020"/>
                    <a:gd name="connsiteY4" fmla="*/ 26243 h 35039"/>
                    <a:gd name="connsiteX5" fmla="*/ 3911 w 72020"/>
                    <a:gd name="connsiteY5" fmla="*/ 30031 h 35039"/>
                    <a:gd name="connsiteX6" fmla="*/ 35199 w 72020"/>
                    <a:gd name="connsiteY6" fmla="*/ 32873 h 35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20" h="35039">
                      <a:moveTo>
                        <a:pt x="35199" y="32873"/>
                      </a:moveTo>
                      <a:cubicBezTo>
                        <a:pt x="47909" y="29084"/>
                        <a:pt x="62576" y="23402"/>
                        <a:pt x="71375" y="15824"/>
                      </a:cubicBezTo>
                      <a:cubicBezTo>
                        <a:pt x="73331" y="13930"/>
                        <a:pt x="70397" y="10142"/>
                        <a:pt x="68442" y="9194"/>
                      </a:cubicBezTo>
                      <a:cubicBezTo>
                        <a:pt x="47909" y="-7854"/>
                        <a:pt x="7822" y="-277"/>
                        <a:pt x="0" y="24348"/>
                      </a:cubicBezTo>
                      <a:cubicBezTo>
                        <a:pt x="0" y="25296"/>
                        <a:pt x="0" y="25296"/>
                        <a:pt x="978" y="26243"/>
                      </a:cubicBezTo>
                      <a:cubicBezTo>
                        <a:pt x="978" y="28137"/>
                        <a:pt x="2933" y="29084"/>
                        <a:pt x="3911" y="30031"/>
                      </a:cubicBezTo>
                      <a:cubicBezTo>
                        <a:pt x="13688" y="36661"/>
                        <a:pt x="23466" y="35714"/>
                        <a:pt x="35199" y="3287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39106C01-2E91-1D90-A70A-FF65C5237D08}"/>
                    </a:ext>
                  </a:extLst>
                </p:cNvPr>
                <p:cNvSpPr/>
                <p:nvPr/>
              </p:nvSpPr>
              <p:spPr>
                <a:xfrm>
                  <a:off x="4776242" y="1609959"/>
                  <a:ext cx="44026" cy="63457"/>
                </a:xfrm>
                <a:custGeom>
                  <a:avLst/>
                  <a:gdLst>
                    <a:gd name="connsiteX0" fmla="*/ 28382 w 44026"/>
                    <a:gd name="connsiteY0" fmla="*/ 45462 h 63457"/>
                    <a:gd name="connsiteX1" fmla="*/ 44026 w 44026"/>
                    <a:gd name="connsiteY1" fmla="*/ 0 h 63457"/>
                    <a:gd name="connsiteX2" fmla="*/ 1006 w 44026"/>
                    <a:gd name="connsiteY2" fmla="*/ 62510 h 63457"/>
                    <a:gd name="connsiteX3" fmla="*/ 1983 w 44026"/>
                    <a:gd name="connsiteY3" fmla="*/ 63457 h 63457"/>
                    <a:gd name="connsiteX4" fmla="*/ 28382 w 44026"/>
                    <a:gd name="connsiteY4" fmla="*/ 45462 h 63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26" h="63457">
                      <a:moveTo>
                        <a:pt x="28382" y="45462"/>
                      </a:moveTo>
                      <a:cubicBezTo>
                        <a:pt x="39138" y="31255"/>
                        <a:pt x="44026" y="15154"/>
                        <a:pt x="44026" y="0"/>
                      </a:cubicBezTo>
                      <a:cubicBezTo>
                        <a:pt x="8828" y="3789"/>
                        <a:pt x="-3883" y="35044"/>
                        <a:pt x="1006" y="62510"/>
                      </a:cubicBezTo>
                      <a:cubicBezTo>
                        <a:pt x="1006" y="62510"/>
                        <a:pt x="1983" y="63457"/>
                        <a:pt x="1983" y="63457"/>
                      </a:cubicBezTo>
                      <a:cubicBezTo>
                        <a:pt x="12739" y="58722"/>
                        <a:pt x="22516" y="53039"/>
                        <a:pt x="28382" y="4546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07FD8318-EB2D-D83B-B025-826B76DD0D04}"/>
                    </a:ext>
                  </a:extLst>
                </p:cNvPr>
                <p:cNvSpPr/>
                <p:nvPr/>
              </p:nvSpPr>
              <p:spPr>
                <a:xfrm>
                  <a:off x="4688517" y="1551948"/>
                  <a:ext cx="65772" cy="54432"/>
                </a:xfrm>
                <a:custGeom>
                  <a:avLst/>
                  <a:gdLst>
                    <a:gd name="connsiteX0" fmla="*/ 61354 w 65772"/>
                    <a:gd name="connsiteY0" fmla="*/ 38122 h 54432"/>
                    <a:gd name="connsiteX1" fmla="*/ 52554 w 65772"/>
                    <a:gd name="connsiteY1" fmla="*/ 27703 h 54432"/>
                    <a:gd name="connsiteX2" fmla="*/ 34954 w 65772"/>
                    <a:gd name="connsiteY2" fmla="*/ 9708 h 54432"/>
                    <a:gd name="connsiteX3" fmla="*/ 733 w 65772"/>
                    <a:gd name="connsiteY3" fmla="*/ 4025 h 54432"/>
                    <a:gd name="connsiteX4" fmla="*/ 733 w 65772"/>
                    <a:gd name="connsiteY4" fmla="*/ 8760 h 54432"/>
                    <a:gd name="connsiteX5" fmla="*/ 55487 w 65772"/>
                    <a:gd name="connsiteY5" fmla="*/ 54223 h 54432"/>
                    <a:gd name="connsiteX6" fmla="*/ 61354 w 65772"/>
                    <a:gd name="connsiteY6" fmla="*/ 38122 h 54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772" h="54432">
                      <a:moveTo>
                        <a:pt x="61354" y="38122"/>
                      </a:moveTo>
                      <a:cubicBezTo>
                        <a:pt x="58420" y="34333"/>
                        <a:pt x="55487" y="31492"/>
                        <a:pt x="52554" y="27703"/>
                      </a:cubicBezTo>
                      <a:cubicBezTo>
                        <a:pt x="47665" y="21073"/>
                        <a:pt x="40821" y="14443"/>
                        <a:pt x="34954" y="9708"/>
                      </a:cubicBezTo>
                      <a:cubicBezTo>
                        <a:pt x="28110" y="4025"/>
                        <a:pt x="7577" y="-5447"/>
                        <a:pt x="733" y="4025"/>
                      </a:cubicBezTo>
                      <a:cubicBezTo>
                        <a:pt x="-244" y="5919"/>
                        <a:pt x="-244" y="7814"/>
                        <a:pt x="733" y="8760"/>
                      </a:cubicBezTo>
                      <a:cubicBezTo>
                        <a:pt x="11488" y="25809"/>
                        <a:pt x="25177" y="51381"/>
                        <a:pt x="55487" y="54223"/>
                      </a:cubicBezTo>
                      <a:cubicBezTo>
                        <a:pt x="70153" y="56117"/>
                        <a:pt x="66242" y="44751"/>
                        <a:pt x="61354" y="3812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2D6FDBCA-B188-D80A-80CA-2EB48F644BD4}"/>
                    </a:ext>
                  </a:extLst>
                </p:cNvPr>
                <p:cNvSpPr/>
                <p:nvPr/>
              </p:nvSpPr>
              <p:spPr>
                <a:xfrm>
                  <a:off x="4718632" y="1731191"/>
                  <a:ext cx="59592" cy="50198"/>
                </a:xfrm>
                <a:custGeom>
                  <a:avLst/>
                  <a:gdLst>
                    <a:gd name="connsiteX0" fmla="*/ 30260 w 59592"/>
                    <a:gd name="connsiteY0" fmla="*/ 45462 h 50198"/>
                    <a:gd name="connsiteX1" fmla="*/ 59592 w 59592"/>
                    <a:gd name="connsiteY1" fmla="*/ 50198 h 50198"/>
                    <a:gd name="connsiteX2" fmla="*/ 928 w 59592"/>
                    <a:gd name="connsiteY2" fmla="*/ 0 h 50198"/>
                    <a:gd name="connsiteX3" fmla="*/ 928 w 59592"/>
                    <a:gd name="connsiteY3" fmla="*/ 0 h 50198"/>
                    <a:gd name="connsiteX4" fmla="*/ 19505 w 59592"/>
                    <a:gd name="connsiteY4" fmla="*/ 35991 h 50198"/>
                    <a:gd name="connsiteX5" fmla="*/ 30260 w 59592"/>
                    <a:gd name="connsiteY5" fmla="*/ 45462 h 50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592" h="50198">
                      <a:moveTo>
                        <a:pt x="30260" y="45462"/>
                      </a:moveTo>
                      <a:cubicBezTo>
                        <a:pt x="40038" y="47356"/>
                        <a:pt x="49815" y="49251"/>
                        <a:pt x="59592" y="50198"/>
                      </a:cubicBezTo>
                      <a:cubicBezTo>
                        <a:pt x="51771" y="26520"/>
                        <a:pt x="31238" y="8524"/>
                        <a:pt x="928" y="0"/>
                      </a:cubicBezTo>
                      <a:cubicBezTo>
                        <a:pt x="928" y="0"/>
                        <a:pt x="928" y="0"/>
                        <a:pt x="928" y="0"/>
                      </a:cubicBezTo>
                      <a:cubicBezTo>
                        <a:pt x="-3961" y="12313"/>
                        <a:pt x="11683" y="27467"/>
                        <a:pt x="19505" y="35991"/>
                      </a:cubicBezTo>
                      <a:cubicBezTo>
                        <a:pt x="21460" y="38832"/>
                        <a:pt x="25372" y="42621"/>
                        <a:pt x="30260" y="4546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DEED0DF5-AA18-BD3F-B2B8-04E1F2033E20}"/>
                    </a:ext>
                  </a:extLst>
                </p:cNvPr>
                <p:cNvSpPr/>
                <p:nvPr/>
              </p:nvSpPr>
              <p:spPr>
                <a:xfrm>
                  <a:off x="4796802" y="1807474"/>
                  <a:ext cx="69959" cy="37372"/>
                </a:xfrm>
                <a:custGeom>
                  <a:avLst/>
                  <a:gdLst>
                    <a:gd name="connsiteX0" fmla="*/ 34221 w 69959"/>
                    <a:gd name="connsiteY0" fmla="*/ 33584 h 37372"/>
                    <a:gd name="connsiteX1" fmla="*/ 69420 w 69959"/>
                    <a:gd name="connsiteY1" fmla="*/ 13694 h 37372"/>
                    <a:gd name="connsiteX2" fmla="*/ 66487 w 69959"/>
                    <a:gd name="connsiteY2" fmla="*/ 7065 h 37372"/>
                    <a:gd name="connsiteX3" fmla="*/ 0 w 69959"/>
                    <a:gd name="connsiteY3" fmla="*/ 26954 h 37372"/>
                    <a:gd name="connsiteX4" fmla="*/ 978 w 69959"/>
                    <a:gd name="connsiteY4" fmla="*/ 28848 h 37372"/>
                    <a:gd name="connsiteX5" fmla="*/ 4889 w 69959"/>
                    <a:gd name="connsiteY5" fmla="*/ 32637 h 37372"/>
                    <a:gd name="connsiteX6" fmla="*/ 34221 w 69959"/>
                    <a:gd name="connsiteY6" fmla="*/ 33584 h 37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959" h="37372">
                      <a:moveTo>
                        <a:pt x="34221" y="33584"/>
                      </a:moveTo>
                      <a:cubicBezTo>
                        <a:pt x="45954" y="28848"/>
                        <a:pt x="60620" y="22219"/>
                        <a:pt x="69420" y="13694"/>
                      </a:cubicBezTo>
                      <a:cubicBezTo>
                        <a:pt x="71375" y="11800"/>
                        <a:pt x="67464" y="8959"/>
                        <a:pt x="66487" y="7065"/>
                      </a:cubicBezTo>
                      <a:cubicBezTo>
                        <a:pt x="44976" y="-8090"/>
                        <a:pt x="5866" y="2329"/>
                        <a:pt x="0" y="26954"/>
                      </a:cubicBezTo>
                      <a:cubicBezTo>
                        <a:pt x="0" y="27901"/>
                        <a:pt x="0" y="27901"/>
                        <a:pt x="978" y="28848"/>
                      </a:cubicBezTo>
                      <a:cubicBezTo>
                        <a:pt x="978" y="30743"/>
                        <a:pt x="2933" y="31690"/>
                        <a:pt x="4889" y="32637"/>
                      </a:cubicBezTo>
                      <a:cubicBezTo>
                        <a:pt x="13688" y="39267"/>
                        <a:pt x="23466" y="38320"/>
                        <a:pt x="34221" y="3358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2601254C-CC39-BA12-2D6B-465E0304CD28}"/>
                    </a:ext>
                  </a:extLst>
                </p:cNvPr>
                <p:cNvSpPr/>
                <p:nvPr/>
              </p:nvSpPr>
              <p:spPr>
                <a:xfrm>
                  <a:off x="4840807" y="1917776"/>
                  <a:ext cx="39282" cy="66299"/>
                </a:xfrm>
                <a:custGeom>
                  <a:avLst/>
                  <a:gdLst>
                    <a:gd name="connsiteX0" fmla="*/ 28348 w 39282"/>
                    <a:gd name="connsiteY0" fmla="*/ 46409 h 66299"/>
                    <a:gd name="connsiteX1" fmla="*/ 39103 w 39282"/>
                    <a:gd name="connsiteY1" fmla="*/ 0 h 66299"/>
                    <a:gd name="connsiteX2" fmla="*/ 2927 w 39282"/>
                    <a:gd name="connsiteY2" fmla="*/ 65352 h 66299"/>
                    <a:gd name="connsiteX3" fmla="*/ 4882 w 39282"/>
                    <a:gd name="connsiteY3" fmla="*/ 66299 h 66299"/>
                    <a:gd name="connsiteX4" fmla="*/ 28348 w 39282"/>
                    <a:gd name="connsiteY4" fmla="*/ 46409 h 6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82" h="66299">
                      <a:moveTo>
                        <a:pt x="28348" y="46409"/>
                      </a:moveTo>
                      <a:cubicBezTo>
                        <a:pt x="37148" y="31255"/>
                        <a:pt x="40081" y="15154"/>
                        <a:pt x="39103" y="0"/>
                      </a:cubicBezTo>
                      <a:cubicBezTo>
                        <a:pt x="4882" y="6630"/>
                        <a:pt x="-5873" y="39780"/>
                        <a:pt x="2927" y="65352"/>
                      </a:cubicBezTo>
                      <a:cubicBezTo>
                        <a:pt x="2927" y="65352"/>
                        <a:pt x="3904" y="66299"/>
                        <a:pt x="4882" y="66299"/>
                      </a:cubicBezTo>
                      <a:cubicBezTo>
                        <a:pt x="14660" y="60617"/>
                        <a:pt x="23459" y="54933"/>
                        <a:pt x="28348" y="4640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C4517AAF-186F-7F76-B8EA-75769E772F8B}"/>
                    </a:ext>
                  </a:extLst>
                </p:cNvPr>
                <p:cNvSpPr/>
                <p:nvPr/>
              </p:nvSpPr>
              <p:spPr>
                <a:xfrm>
                  <a:off x="4742621" y="1872096"/>
                  <a:ext cx="70558" cy="51362"/>
                </a:xfrm>
                <a:custGeom>
                  <a:avLst/>
                  <a:gdLst>
                    <a:gd name="connsiteX0" fmla="*/ 64936 w 70558"/>
                    <a:gd name="connsiteY0" fmla="*/ 33367 h 51362"/>
                    <a:gd name="connsiteX1" fmla="*/ 55159 w 70558"/>
                    <a:gd name="connsiteY1" fmla="*/ 23895 h 51362"/>
                    <a:gd name="connsiteX2" fmla="*/ 35604 w 70558"/>
                    <a:gd name="connsiteY2" fmla="*/ 7794 h 51362"/>
                    <a:gd name="connsiteX3" fmla="*/ 405 w 70558"/>
                    <a:gd name="connsiteY3" fmla="*/ 4953 h 51362"/>
                    <a:gd name="connsiteX4" fmla="*/ 1383 w 70558"/>
                    <a:gd name="connsiteY4" fmla="*/ 9688 h 51362"/>
                    <a:gd name="connsiteX5" fmla="*/ 60047 w 70558"/>
                    <a:gd name="connsiteY5" fmla="*/ 51362 h 51362"/>
                    <a:gd name="connsiteX6" fmla="*/ 64936 w 70558"/>
                    <a:gd name="connsiteY6" fmla="*/ 33367 h 51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558" h="51362">
                      <a:moveTo>
                        <a:pt x="64936" y="33367"/>
                      </a:moveTo>
                      <a:cubicBezTo>
                        <a:pt x="62003" y="30525"/>
                        <a:pt x="59070" y="26737"/>
                        <a:pt x="55159" y="23895"/>
                      </a:cubicBezTo>
                      <a:cubicBezTo>
                        <a:pt x="50270" y="17266"/>
                        <a:pt x="42448" y="11583"/>
                        <a:pt x="35604" y="7794"/>
                      </a:cubicBezTo>
                      <a:cubicBezTo>
                        <a:pt x="27782" y="3058"/>
                        <a:pt x="7249" y="-5466"/>
                        <a:pt x="405" y="4953"/>
                      </a:cubicBezTo>
                      <a:cubicBezTo>
                        <a:pt x="-573" y="6847"/>
                        <a:pt x="405" y="8741"/>
                        <a:pt x="1383" y="9688"/>
                      </a:cubicBezTo>
                      <a:cubicBezTo>
                        <a:pt x="14093" y="25790"/>
                        <a:pt x="29737" y="51362"/>
                        <a:pt x="60047" y="51362"/>
                      </a:cubicBezTo>
                      <a:cubicBezTo>
                        <a:pt x="75691" y="50415"/>
                        <a:pt x="70802" y="39049"/>
                        <a:pt x="64936" y="3336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7E040BEB-CB61-99D3-3029-E5692FFE5636}"/>
                    </a:ext>
                  </a:extLst>
                </p:cNvPr>
                <p:cNvSpPr/>
                <p:nvPr/>
              </p:nvSpPr>
              <p:spPr>
                <a:xfrm>
                  <a:off x="4794536" y="2050374"/>
                  <a:ext cx="66797" cy="42094"/>
                </a:xfrm>
                <a:custGeom>
                  <a:avLst/>
                  <a:gdLst>
                    <a:gd name="connsiteX0" fmla="*/ 37465 w 66797"/>
                    <a:gd name="connsiteY0" fmla="*/ 41674 h 42094"/>
                    <a:gd name="connsiteX1" fmla="*/ 66797 w 66797"/>
                    <a:gd name="connsiteY1" fmla="*/ 41674 h 42094"/>
                    <a:gd name="connsiteX2" fmla="*/ 40398 w 66797"/>
                    <a:gd name="connsiteY2" fmla="*/ 14207 h 42094"/>
                    <a:gd name="connsiteX3" fmla="*/ 311 w 66797"/>
                    <a:gd name="connsiteY3" fmla="*/ 0 h 42094"/>
                    <a:gd name="connsiteX4" fmla="*/ 311 w 66797"/>
                    <a:gd name="connsiteY4" fmla="*/ 0 h 42094"/>
                    <a:gd name="connsiteX5" fmla="*/ 24754 w 66797"/>
                    <a:gd name="connsiteY5" fmla="*/ 34097 h 42094"/>
                    <a:gd name="connsiteX6" fmla="*/ 37465 w 66797"/>
                    <a:gd name="connsiteY6" fmla="*/ 41674 h 42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797" h="42094">
                      <a:moveTo>
                        <a:pt x="37465" y="41674"/>
                      </a:moveTo>
                      <a:cubicBezTo>
                        <a:pt x="47242" y="42621"/>
                        <a:pt x="57020" y="41674"/>
                        <a:pt x="66797" y="41674"/>
                      </a:cubicBezTo>
                      <a:cubicBezTo>
                        <a:pt x="60931" y="30308"/>
                        <a:pt x="52131" y="21784"/>
                        <a:pt x="40398" y="14207"/>
                      </a:cubicBezTo>
                      <a:cubicBezTo>
                        <a:pt x="29643" y="7577"/>
                        <a:pt x="15955" y="1895"/>
                        <a:pt x="311" y="0"/>
                      </a:cubicBezTo>
                      <a:cubicBezTo>
                        <a:pt x="311" y="0"/>
                        <a:pt x="311" y="0"/>
                        <a:pt x="311" y="0"/>
                      </a:cubicBezTo>
                      <a:cubicBezTo>
                        <a:pt x="-2622" y="13260"/>
                        <a:pt x="15955" y="26519"/>
                        <a:pt x="24754" y="34097"/>
                      </a:cubicBezTo>
                      <a:cubicBezTo>
                        <a:pt x="27687" y="36938"/>
                        <a:pt x="32576" y="39780"/>
                        <a:pt x="37465" y="4167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27" name="Graphic 25">
                <a:extLst>
                  <a:ext uri="{FF2B5EF4-FFF2-40B4-BE49-F238E27FC236}">
                    <a16:creationId xmlns:a16="http://schemas.microsoft.com/office/drawing/2014/main" id="{07D90905-6972-59F3-FE0A-5E2051EAB43D}"/>
                  </a:ext>
                </a:extLst>
              </p:cNvPr>
              <p:cNvGrpSpPr/>
              <p:nvPr/>
            </p:nvGrpSpPr>
            <p:grpSpPr>
              <a:xfrm>
                <a:off x="4955631" y="1796543"/>
                <a:ext cx="343386" cy="503872"/>
                <a:chOff x="4955631" y="1796543"/>
                <a:chExt cx="343386" cy="503872"/>
              </a:xfrm>
            </p:grpSpPr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A51D636C-21DD-DB36-BE76-7520E7CCA938}"/>
                    </a:ext>
                  </a:extLst>
                </p:cNvPr>
                <p:cNvSpPr/>
                <p:nvPr/>
              </p:nvSpPr>
              <p:spPr>
                <a:xfrm>
                  <a:off x="4955631" y="2170041"/>
                  <a:ext cx="45713" cy="59103"/>
                </a:xfrm>
                <a:custGeom>
                  <a:avLst/>
                  <a:gdLst>
                    <a:gd name="connsiteX0" fmla="*/ 31831 w 45713"/>
                    <a:gd name="connsiteY0" fmla="*/ 36609 h 59103"/>
                    <a:gd name="connsiteX1" fmla="*/ 45520 w 45713"/>
                    <a:gd name="connsiteY1" fmla="*/ 1565 h 59103"/>
                    <a:gd name="connsiteX2" fmla="*/ 41609 w 45713"/>
                    <a:gd name="connsiteY2" fmla="*/ 619 h 59103"/>
                    <a:gd name="connsiteX3" fmla="*/ 10321 w 45713"/>
                    <a:gd name="connsiteY3" fmla="*/ 22402 h 59103"/>
                    <a:gd name="connsiteX4" fmla="*/ 543 w 45713"/>
                    <a:gd name="connsiteY4" fmla="*/ 39451 h 59103"/>
                    <a:gd name="connsiteX5" fmla="*/ 3477 w 45713"/>
                    <a:gd name="connsiteY5" fmla="*/ 57446 h 59103"/>
                    <a:gd name="connsiteX6" fmla="*/ 5432 w 45713"/>
                    <a:gd name="connsiteY6" fmla="*/ 58394 h 59103"/>
                    <a:gd name="connsiteX7" fmla="*/ 11298 w 45713"/>
                    <a:gd name="connsiteY7" fmla="*/ 58394 h 59103"/>
                    <a:gd name="connsiteX8" fmla="*/ 31831 w 45713"/>
                    <a:gd name="connsiteY8" fmla="*/ 36609 h 59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713" h="59103">
                      <a:moveTo>
                        <a:pt x="31831" y="36609"/>
                      </a:moveTo>
                      <a:cubicBezTo>
                        <a:pt x="36720" y="25244"/>
                        <a:pt x="42586" y="11037"/>
                        <a:pt x="45520" y="1565"/>
                      </a:cubicBezTo>
                      <a:cubicBezTo>
                        <a:pt x="46497" y="-1276"/>
                        <a:pt x="43564" y="619"/>
                        <a:pt x="41609" y="619"/>
                      </a:cubicBezTo>
                      <a:cubicBezTo>
                        <a:pt x="31831" y="5354"/>
                        <a:pt x="19120" y="11984"/>
                        <a:pt x="10321" y="22402"/>
                      </a:cubicBezTo>
                      <a:cubicBezTo>
                        <a:pt x="5432" y="27138"/>
                        <a:pt x="2499" y="33768"/>
                        <a:pt x="543" y="39451"/>
                      </a:cubicBezTo>
                      <a:cubicBezTo>
                        <a:pt x="-435" y="45134"/>
                        <a:pt x="-435" y="51764"/>
                        <a:pt x="3477" y="57446"/>
                      </a:cubicBezTo>
                      <a:cubicBezTo>
                        <a:pt x="3477" y="58394"/>
                        <a:pt x="4454" y="58394"/>
                        <a:pt x="5432" y="58394"/>
                      </a:cubicBezTo>
                      <a:cubicBezTo>
                        <a:pt x="7388" y="59340"/>
                        <a:pt x="9343" y="59340"/>
                        <a:pt x="11298" y="58394"/>
                      </a:cubicBezTo>
                      <a:cubicBezTo>
                        <a:pt x="22054" y="56499"/>
                        <a:pt x="26942" y="47975"/>
                        <a:pt x="31831" y="3660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0DFB3590-7E9A-4EF6-649C-A6C5DFCD2E51}"/>
                    </a:ext>
                  </a:extLst>
                </p:cNvPr>
                <p:cNvSpPr/>
                <p:nvPr/>
              </p:nvSpPr>
              <p:spPr>
                <a:xfrm>
                  <a:off x="5034394" y="2177763"/>
                  <a:ext cx="65508" cy="29242"/>
                </a:xfrm>
                <a:custGeom>
                  <a:avLst/>
                  <a:gdLst>
                    <a:gd name="connsiteX0" fmla="*/ 37154 w 65508"/>
                    <a:gd name="connsiteY0" fmla="*/ 1420 h 29242"/>
                    <a:gd name="connsiteX1" fmla="*/ 0 w 65508"/>
                    <a:gd name="connsiteY1" fmla="*/ 1420 h 29242"/>
                    <a:gd name="connsiteX2" fmla="*/ 12710 w 65508"/>
                    <a:gd name="connsiteY2" fmla="*/ 20363 h 29242"/>
                    <a:gd name="connsiteX3" fmla="*/ 20533 w 65508"/>
                    <a:gd name="connsiteY3" fmla="*/ 26046 h 29242"/>
                    <a:gd name="connsiteX4" fmla="*/ 29332 w 65508"/>
                    <a:gd name="connsiteY4" fmla="*/ 28887 h 29242"/>
                    <a:gd name="connsiteX5" fmla="*/ 48887 w 65508"/>
                    <a:gd name="connsiteY5" fmla="*/ 26046 h 29242"/>
                    <a:gd name="connsiteX6" fmla="*/ 65509 w 65508"/>
                    <a:gd name="connsiteY6" fmla="*/ 13734 h 29242"/>
                    <a:gd name="connsiteX7" fmla="*/ 65509 w 65508"/>
                    <a:gd name="connsiteY7" fmla="*/ 11839 h 29242"/>
                    <a:gd name="connsiteX8" fmla="*/ 37154 w 65508"/>
                    <a:gd name="connsiteY8" fmla="*/ 1420 h 29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508" h="29242">
                      <a:moveTo>
                        <a:pt x="37154" y="1420"/>
                      </a:moveTo>
                      <a:cubicBezTo>
                        <a:pt x="20533" y="-473"/>
                        <a:pt x="8800" y="-473"/>
                        <a:pt x="0" y="1420"/>
                      </a:cubicBezTo>
                      <a:cubicBezTo>
                        <a:pt x="3911" y="8998"/>
                        <a:pt x="7822" y="15628"/>
                        <a:pt x="12710" y="20363"/>
                      </a:cubicBezTo>
                      <a:cubicBezTo>
                        <a:pt x="15644" y="22257"/>
                        <a:pt x="17599" y="24151"/>
                        <a:pt x="20533" y="26046"/>
                      </a:cubicBezTo>
                      <a:cubicBezTo>
                        <a:pt x="23466" y="26993"/>
                        <a:pt x="26399" y="27940"/>
                        <a:pt x="29332" y="28887"/>
                      </a:cubicBezTo>
                      <a:cubicBezTo>
                        <a:pt x="36176" y="29835"/>
                        <a:pt x="42043" y="28887"/>
                        <a:pt x="48887" y="26046"/>
                      </a:cubicBezTo>
                      <a:cubicBezTo>
                        <a:pt x="54753" y="23205"/>
                        <a:pt x="60620" y="19416"/>
                        <a:pt x="65509" y="13734"/>
                      </a:cubicBezTo>
                      <a:cubicBezTo>
                        <a:pt x="65509" y="12786"/>
                        <a:pt x="65509" y="12786"/>
                        <a:pt x="65509" y="11839"/>
                      </a:cubicBezTo>
                      <a:cubicBezTo>
                        <a:pt x="56709" y="6156"/>
                        <a:pt x="46932" y="2368"/>
                        <a:pt x="37154" y="142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E6CC62E4-4D3E-CA20-2650-94D0C7C28ED4}"/>
                    </a:ext>
                  </a:extLst>
                </p:cNvPr>
                <p:cNvSpPr/>
                <p:nvPr/>
              </p:nvSpPr>
              <p:spPr>
                <a:xfrm>
                  <a:off x="4968242" y="2241775"/>
                  <a:ext cx="85956" cy="58640"/>
                </a:xfrm>
                <a:custGeom>
                  <a:avLst/>
                  <a:gdLst>
                    <a:gd name="connsiteX0" fmla="*/ 65174 w 85956"/>
                    <a:gd name="connsiteY0" fmla="*/ 5602 h 58640"/>
                    <a:gd name="connsiteX1" fmla="*/ 53441 w 85956"/>
                    <a:gd name="connsiteY1" fmla="*/ 14126 h 58640"/>
                    <a:gd name="connsiteX2" fmla="*/ 39753 w 85956"/>
                    <a:gd name="connsiteY2" fmla="*/ 20756 h 58640"/>
                    <a:gd name="connsiteX3" fmla="*/ 27042 w 85956"/>
                    <a:gd name="connsiteY3" fmla="*/ 27386 h 58640"/>
                    <a:gd name="connsiteX4" fmla="*/ 7487 w 85956"/>
                    <a:gd name="connsiteY4" fmla="*/ 38751 h 58640"/>
                    <a:gd name="connsiteX5" fmla="*/ 3576 w 85956"/>
                    <a:gd name="connsiteY5" fmla="*/ 55799 h 58640"/>
                    <a:gd name="connsiteX6" fmla="*/ 13354 w 85956"/>
                    <a:gd name="connsiteY6" fmla="*/ 58641 h 58640"/>
                    <a:gd name="connsiteX7" fmla="*/ 20198 w 85956"/>
                    <a:gd name="connsiteY7" fmla="*/ 58641 h 58640"/>
                    <a:gd name="connsiteX8" fmla="*/ 26065 w 85956"/>
                    <a:gd name="connsiteY8" fmla="*/ 57694 h 58640"/>
                    <a:gd name="connsiteX9" fmla="*/ 38775 w 85956"/>
                    <a:gd name="connsiteY9" fmla="*/ 54852 h 58640"/>
                    <a:gd name="connsiteX10" fmla="*/ 51486 w 85956"/>
                    <a:gd name="connsiteY10" fmla="*/ 51064 h 58640"/>
                    <a:gd name="connsiteX11" fmla="*/ 63219 w 85956"/>
                    <a:gd name="connsiteY11" fmla="*/ 45381 h 58640"/>
                    <a:gd name="connsiteX12" fmla="*/ 80818 w 85956"/>
                    <a:gd name="connsiteY12" fmla="*/ 29280 h 58640"/>
                    <a:gd name="connsiteX13" fmla="*/ 85707 w 85956"/>
                    <a:gd name="connsiteY13" fmla="*/ 9390 h 58640"/>
                    <a:gd name="connsiteX14" fmla="*/ 65174 w 85956"/>
                    <a:gd name="connsiteY14" fmla="*/ 5602 h 58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956" h="58640">
                      <a:moveTo>
                        <a:pt x="65174" y="5602"/>
                      </a:moveTo>
                      <a:cubicBezTo>
                        <a:pt x="61263" y="8443"/>
                        <a:pt x="57353" y="11284"/>
                        <a:pt x="53441" y="14126"/>
                      </a:cubicBezTo>
                      <a:cubicBezTo>
                        <a:pt x="48553" y="16020"/>
                        <a:pt x="44642" y="18861"/>
                        <a:pt x="39753" y="20756"/>
                      </a:cubicBezTo>
                      <a:cubicBezTo>
                        <a:pt x="35842" y="22650"/>
                        <a:pt x="30953" y="25491"/>
                        <a:pt x="27042" y="27386"/>
                      </a:cubicBezTo>
                      <a:cubicBezTo>
                        <a:pt x="22154" y="30227"/>
                        <a:pt x="14332" y="34016"/>
                        <a:pt x="7487" y="38751"/>
                      </a:cubicBezTo>
                      <a:cubicBezTo>
                        <a:pt x="643" y="43487"/>
                        <a:pt x="-3268" y="49169"/>
                        <a:pt x="3576" y="55799"/>
                      </a:cubicBezTo>
                      <a:cubicBezTo>
                        <a:pt x="5532" y="57694"/>
                        <a:pt x="9443" y="58641"/>
                        <a:pt x="13354" y="58641"/>
                      </a:cubicBezTo>
                      <a:cubicBezTo>
                        <a:pt x="15309" y="58641"/>
                        <a:pt x="18243" y="58641"/>
                        <a:pt x="20198" y="58641"/>
                      </a:cubicBezTo>
                      <a:cubicBezTo>
                        <a:pt x="22154" y="58641"/>
                        <a:pt x="24109" y="57694"/>
                        <a:pt x="26065" y="57694"/>
                      </a:cubicBezTo>
                      <a:cubicBezTo>
                        <a:pt x="29975" y="56747"/>
                        <a:pt x="34864" y="55799"/>
                        <a:pt x="38775" y="54852"/>
                      </a:cubicBezTo>
                      <a:cubicBezTo>
                        <a:pt x="42686" y="53905"/>
                        <a:pt x="47575" y="52011"/>
                        <a:pt x="51486" y="51064"/>
                      </a:cubicBezTo>
                      <a:cubicBezTo>
                        <a:pt x="55397" y="49169"/>
                        <a:pt x="59308" y="48222"/>
                        <a:pt x="63219" y="45381"/>
                      </a:cubicBezTo>
                      <a:cubicBezTo>
                        <a:pt x="70063" y="40646"/>
                        <a:pt x="76907" y="35910"/>
                        <a:pt x="80818" y="29280"/>
                      </a:cubicBezTo>
                      <a:cubicBezTo>
                        <a:pt x="84729" y="22650"/>
                        <a:pt x="86685" y="16967"/>
                        <a:pt x="85707" y="9390"/>
                      </a:cubicBezTo>
                      <a:cubicBezTo>
                        <a:pt x="83752" y="-5764"/>
                        <a:pt x="72996" y="866"/>
                        <a:pt x="65174" y="560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1" name="Freeform: Shape 330">
                  <a:extLst>
                    <a:ext uri="{FF2B5EF4-FFF2-40B4-BE49-F238E27FC236}">
                      <a16:creationId xmlns:a16="http://schemas.microsoft.com/office/drawing/2014/main" id="{70084683-6A58-7CC4-E6D3-31961DE21A86}"/>
                    </a:ext>
                  </a:extLst>
                </p:cNvPr>
                <p:cNvSpPr/>
                <p:nvPr/>
              </p:nvSpPr>
              <p:spPr>
                <a:xfrm>
                  <a:off x="5170542" y="2108148"/>
                  <a:ext cx="28547" cy="77664"/>
                </a:xfrm>
                <a:custGeom>
                  <a:avLst/>
                  <a:gdLst>
                    <a:gd name="connsiteX0" fmla="*/ 25179 w 28547"/>
                    <a:gd name="connsiteY0" fmla="*/ 19890 h 77664"/>
                    <a:gd name="connsiteX1" fmla="*/ 3669 w 28547"/>
                    <a:gd name="connsiteY1" fmla="*/ 0 h 77664"/>
                    <a:gd name="connsiteX2" fmla="*/ 16380 w 28547"/>
                    <a:gd name="connsiteY2" fmla="*/ 77665 h 77664"/>
                    <a:gd name="connsiteX3" fmla="*/ 17358 w 28547"/>
                    <a:gd name="connsiteY3" fmla="*/ 77665 h 77664"/>
                    <a:gd name="connsiteX4" fmla="*/ 28113 w 28547"/>
                    <a:gd name="connsiteY4" fmla="*/ 57775 h 77664"/>
                    <a:gd name="connsiteX5" fmla="*/ 28113 w 28547"/>
                    <a:gd name="connsiteY5" fmla="*/ 35044 h 77664"/>
                    <a:gd name="connsiteX6" fmla="*/ 25179 w 28547"/>
                    <a:gd name="connsiteY6" fmla="*/ 19890 h 77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547" h="77664">
                      <a:moveTo>
                        <a:pt x="25179" y="19890"/>
                      </a:moveTo>
                      <a:cubicBezTo>
                        <a:pt x="18335" y="12313"/>
                        <a:pt x="11491" y="5683"/>
                        <a:pt x="3669" y="0"/>
                      </a:cubicBezTo>
                      <a:cubicBezTo>
                        <a:pt x="-4153" y="24626"/>
                        <a:pt x="736" y="51145"/>
                        <a:pt x="16380" y="77665"/>
                      </a:cubicBezTo>
                      <a:cubicBezTo>
                        <a:pt x="16380" y="77665"/>
                        <a:pt x="16380" y="77665"/>
                        <a:pt x="17358" y="77665"/>
                      </a:cubicBezTo>
                      <a:cubicBezTo>
                        <a:pt x="24202" y="73876"/>
                        <a:pt x="26157" y="66299"/>
                        <a:pt x="28113" y="57775"/>
                      </a:cubicBezTo>
                      <a:cubicBezTo>
                        <a:pt x="29091" y="49251"/>
                        <a:pt x="28113" y="40727"/>
                        <a:pt x="28113" y="35044"/>
                      </a:cubicBezTo>
                      <a:cubicBezTo>
                        <a:pt x="28113" y="30308"/>
                        <a:pt x="27135" y="25573"/>
                        <a:pt x="25179" y="1989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2" name="Freeform: Shape 331">
                  <a:extLst>
                    <a:ext uri="{FF2B5EF4-FFF2-40B4-BE49-F238E27FC236}">
                      <a16:creationId xmlns:a16="http://schemas.microsoft.com/office/drawing/2014/main" id="{144703EF-4B20-34E7-54E6-ADE6101E506F}"/>
                    </a:ext>
                  </a:extLst>
                </p:cNvPr>
                <p:cNvSpPr/>
                <p:nvPr/>
              </p:nvSpPr>
              <p:spPr>
                <a:xfrm>
                  <a:off x="5120842" y="2027141"/>
                  <a:ext cx="70396" cy="33481"/>
                </a:xfrm>
                <a:custGeom>
                  <a:avLst/>
                  <a:gdLst>
                    <a:gd name="connsiteX0" fmla="*/ 41637 w 70396"/>
                    <a:gd name="connsiteY0" fmla="*/ 2396 h 33481"/>
                    <a:gd name="connsiteX1" fmla="*/ 1549 w 70396"/>
                    <a:gd name="connsiteY1" fmla="*/ 1449 h 33481"/>
                    <a:gd name="connsiteX2" fmla="*/ 1549 w 70396"/>
                    <a:gd name="connsiteY2" fmla="*/ 8079 h 33481"/>
                    <a:gd name="connsiteX3" fmla="*/ 69014 w 70396"/>
                    <a:gd name="connsiteY3" fmla="*/ 24180 h 33481"/>
                    <a:gd name="connsiteX4" fmla="*/ 69991 w 70396"/>
                    <a:gd name="connsiteY4" fmla="*/ 22286 h 33481"/>
                    <a:gd name="connsiteX5" fmla="*/ 69014 w 70396"/>
                    <a:gd name="connsiteY5" fmla="*/ 17550 h 33481"/>
                    <a:gd name="connsiteX6" fmla="*/ 41637 w 70396"/>
                    <a:gd name="connsiteY6" fmla="*/ 2396 h 33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396" h="33481">
                      <a:moveTo>
                        <a:pt x="41637" y="2396"/>
                      </a:moveTo>
                      <a:cubicBezTo>
                        <a:pt x="28926" y="502"/>
                        <a:pt x="13282" y="-1392"/>
                        <a:pt x="1549" y="1449"/>
                      </a:cubicBezTo>
                      <a:cubicBezTo>
                        <a:pt x="-1384" y="2396"/>
                        <a:pt x="572" y="6184"/>
                        <a:pt x="1549" y="8079"/>
                      </a:cubicBezTo>
                      <a:cubicBezTo>
                        <a:pt x="12304" y="30810"/>
                        <a:pt x="51414" y="43122"/>
                        <a:pt x="69014" y="24180"/>
                      </a:cubicBezTo>
                      <a:cubicBezTo>
                        <a:pt x="69014" y="24180"/>
                        <a:pt x="69991" y="23233"/>
                        <a:pt x="69991" y="22286"/>
                      </a:cubicBezTo>
                      <a:cubicBezTo>
                        <a:pt x="70969" y="20391"/>
                        <a:pt x="69991" y="18497"/>
                        <a:pt x="69014" y="17550"/>
                      </a:cubicBezTo>
                      <a:cubicBezTo>
                        <a:pt x="62170" y="9025"/>
                        <a:pt x="53370" y="4290"/>
                        <a:pt x="41637" y="239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881B32EF-A4CF-468E-3055-98A6A8AB043B}"/>
                    </a:ext>
                  </a:extLst>
                </p:cNvPr>
                <p:cNvSpPr/>
                <p:nvPr/>
              </p:nvSpPr>
              <p:spPr>
                <a:xfrm>
                  <a:off x="5156612" y="1898833"/>
                  <a:ext cx="63553" cy="44689"/>
                </a:xfrm>
                <a:custGeom>
                  <a:avLst/>
                  <a:gdLst>
                    <a:gd name="connsiteX0" fmla="*/ 31288 w 63553"/>
                    <a:gd name="connsiteY0" fmla="*/ 6630 h 44689"/>
                    <a:gd name="connsiteX1" fmla="*/ 0 w 63553"/>
                    <a:gd name="connsiteY1" fmla="*/ 42621 h 44689"/>
                    <a:gd name="connsiteX2" fmla="*/ 63553 w 63553"/>
                    <a:gd name="connsiteY2" fmla="*/ 947 h 44689"/>
                    <a:gd name="connsiteX3" fmla="*/ 62576 w 63553"/>
                    <a:gd name="connsiteY3" fmla="*/ 0 h 44689"/>
                    <a:gd name="connsiteX4" fmla="*/ 31288 w 63553"/>
                    <a:gd name="connsiteY4" fmla="*/ 6630 h 44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53" h="44689">
                      <a:moveTo>
                        <a:pt x="31288" y="6630"/>
                      </a:moveTo>
                      <a:cubicBezTo>
                        <a:pt x="15644" y="16101"/>
                        <a:pt x="5866" y="28414"/>
                        <a:pt x="0" y="42621"/>
                      </a:cubicBezTo>
                      <a:cubicBezTo>
                        <a:pt x="33243" y="52092"/>
                        <a:pt x="58665" y="27467"/>
                        <a:pt x="63553" y="947"/>
                      </a:cubicBezTo>
                      <a:cubicBezTo>
                        <a:pt x="63553" y="0"/>
                        <a:pt x="62576" y="0"/>
                        <a:pt x="62576" y="0"/>
                      </a:cubicBezTo>
                      <a:cubicBezTo>
                        <a:pt x="50843" y="0"/>
                        <a:pt x="41065" y="1894"/>
                        <a:pt x="31288" y="663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4" name="Freeform: Shape 333">
                  <a:extLst>
                    <a:ext uri="{FF2B5EF4-FFF2-40B4-BE49-F238E27FC236}">
                      <a16:creationId xmlns:a16="http://schemas.microsoft.com/office/drawing/2014/main" id="{B916E4B7-BA2B-3AEE-729E-B64BFCBBE151}"/>
                    </a:ext>
                  </a:extLst>
                </p:cNvPr>
                <p:cNvSpPr/>
                <p:nvPr/>
              </p:nvSpPr>
              <p:spPr>
                <a:xfrm>
                  <a:off x="5213546" y="1969868"/>
                  <a:ext cx="44751" cy="72474"/>
                </a:xfrm>
                <a:custGeom>
                  <a:avLst/>
                  <a:gdLst>
                    <a:gd name="connsiteX0" fmla="*/ 753 w 44751"/>
                    <a:gd name="connsiteY0" fmla="*/ 15154 h 72474"/>
                    <a:gd name="connsiteX1" fmla="*/ 4664 w 44751"/>
                    <a:gd name="connsiteY1" fmla="*/ 28414 h 72474"/>
                    <a:gd name="connsiteX2" fmla="*/ 13464 w 44751"/>
                    <a:gd name="connsiteY2" fmla="*/ 52092 h 72474"/>
                    <a:gd name="connsiteX3" fmla="*/ 42796 w 44751"/>
                    <a:gd name="connsiteY3" fmla="*/ 71035 h 72474"/>
                    <a:gd name="connsiteX4" fmla="*/ 44751 w 44751"/>
                    <a:gd name="connsiteY4" fmla="*/ 66299 h 72474"/>
                    <a:gd name="connsiteX5" fmla="*/ 14442 w 44751"/>
                    <a:gd name="connsiteY5" fmla="*/ 1895 h 72474"/>
                    <a:gd name="connsiteX6" fmla="*/ 753 w 44751"/>
                    <a:gd name="connsiteY6" fmla="*/ 15154 h 72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751" h="72474">
                      <a:moveTo>
                        <a:pt x="753" y="15154"/>
                      </a:moveTo>
                      <a:cubicBezTo>
                        <a:pt x="1731" y="18942"/>
                        <a:pt x="2708" y="23678"/>
                        <a:pt x="4664" y="28414"/>
                      </a:cubicBezTo>
                      <a:cubicBezTo>
                        <a:pt x="5642" y="36938"/>
                        <a:pt x="9553" y="45462"/>
                        <a:pt x="13464" y="52092"/>
                      </a:cubicBezTo>
                      <a:cubicBezTo>
                        <a:pt x="17375" y="59669"/>
                        <a:pt x="31063" y="77664"/>
                        <a:pt x="42796" y="71035"/>
                      </a:cubicBezTo>
                      <a:cubicBezTo>
                        <a:pt x="44751" y="70087"/>
                        <a:pt x="44751" y="68193"/>
                        <a:pt x="44751" y="66299"/>
                      </a:cubicBezTo>
                      <a:cubicBezTo>
                        <a:pt x="41818" y="45462"/>
                        <a:pt x="40841" y="15154"/>
                        <a:pt x="14442" y="1895"/>
                      </a:cubicBezTo>
                      <a:cubicBezTo>
                        <a:pt x="-225" y="-4736"/>
                        <a:pt x="-1202" y="7577"/>
                        <a:pt x="753" y="1515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590CD77F-AEB0-7710-4516-AB1342C5AB25}"/>
                    </a:ext>
                  </a:extLst>
                </p:cNvPr>
                <p:cNvSpPr/>
                <p:nvPr/>
              </p:nvSpPr>
              <p:spPr>
                <a:xfrm>
                  <a:off x="5257271" y="1796543"/>
                  <a:ext cx="41746" cy="66298"/>
                </a:xfrm>
                <a:custGeom>
                  <a:avLst/>
                  <a:gdLst>
                    <a:gd name="connsiteX0" fmla="*/ 26448 w 41746"/>
                    <a:gd name="connsiteY0" fmla="*/ 13260 h 66298"/>
                    <a:gd name="connsiteX1" fmla="*/ 49 w 41746"/>
                    <a:gd name="connsiteY1" fmla="*/ 0 h 66298"/>
                    <a:gd name="connsiteX2" fmla="*/ 38181 w 41746"/>
                    <a:gd name="connsiteY2" fmla="*/ 66299 h 66298"/>
                    <a:gd name="connsiteX3" fmla="*/ 38181 w 41746"/>
                    <a:gd name="connsiteY3" fmla="*/ 66299 h 66298"/>
                    <a:gd name="connsiteX4" fmla="*/ 33292 w 41746"/>
                    <a:gd name="connsiteY4" fmla="*/ 26519 h 66298"/>
                    <a:gd name="connsiteX5" fmla="*/ 26448 w 41746"/>
                    <a:gd name="connsiteY5" fmla="*/ 13260 h 66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746" h="66298">
                      <a:moveTo>
                        <a:pt x="26448" y="13260"/>
                      </a:moveTo>
                      <a:cubicBezTo>
                        <a:pt x="18626" y="8524"/>
                        <a:pt x="9826" y="3788"/>
                        <a:pt x="49" y="0"/>
                      </a:cubicBezTo>
                      <a:cubicBezTo>
                        <a:pt x="-929" y="24625"/>
                        <a:pt x="12760" y="48303"/>
                        <a:pt x="38181" y="66299"/>
                      </a:cubicBezTo>
                      <a:cubicBezTo>
                        <a:pt x="38181" y="66299"/>
                        <a:pt x="38181" y="66299"/>
                        <a:pt x="38181" y="66299"/>
                      </a:cubicBezTo>
                      <a:cubicBezTo>
                        <a:pt x="46981" y="56828"/>
                        <a:pt x="37203" y="36938"/>
                        <a:pt x="33292" y="26519"/>
                      </a:cubicBezTo>
                      <a:cubicBezTo>
                        <a:pt x="32314" y="22731"/>
                        <a:pt x="29381" y="17995"/>
                        <a:pt x="26448" y="1326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36" name="Graphic 25">
                <a:extLst>
                  <a:ext uri="{FF2B5EF4-FFF2-40B4-BE49-F238E27FC236}">
                    <a16:creationId xmlns:a16="http://schemas.microsoft.com/office/drawing/2014/main" id="{5C1B562E-BA9F-EBE6-D751-AB9A89077723}"/>
                  </a:ext>
                </a:extLst>
              </p:cNvPr>
              <p:cNvGrpSpPr/>
              <p:nvPr/>
            </p:nvGrpSpPr>
            <p:grpSpPr>
              <a:xfrm>
                <a:off x="5209147" y="907189"/>
                <a:ext cx="136902" cy="599905"/>
                <a:chOff x="5209147" y="907189"/>
                <a:chExt cx="136902" cy="599905"/>
              </a:xfrm>
            </p:grpSpPr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AA47DC7E-A9A6-DF14-1404-8FF9183D01CC}"/>
                    </a:ext>
                  </a:extLst>
                </p:cNvPr>
                <p:cNvSpPr/>
                <p:nvPr/>
              </p:nvSpPr>
              <p:spPr>
                <a:xfrm>
                  <a:off x="5209147" y="1475238"/>
                  <a:ext cx="72616" cy="31857"/>
                </a:xfrm>
                <a:custGeom>
                  <a:avLst/>
                  <a:gdLst>
                    <a:gd name="connsiteX0" fmla="*/ 39373 w 72616"/>
                    <a:gd name="connsiteY0" fmla="*/ 229 h 31857"/>
                    <a:gd name="connsiteX1" fmla="*/ 1241 w 72616"/>
                    <a:gd name="connsiteY1" fmla="*/ 10647 h 31857"/>
                    <a:gd name="connsiteX2" fmla="*/ 3196 w 72616"/>
                    <a:gd name="connsiteY2" fmla="*/ 17277 h 31857"/>
                    <a:gd name="connsiteX3" fmla="*/ 72616 w 72616"/>
                    <a:gd name="connsiteY3" fmla="*/ 14436 h 31857"/>
                    <a:gd name="connsiteX4" fmla="*/ 72616 w 72616"/>
                    <a:gd name="connsiteY4" fmla="*/ 12541 h 31857"/>
                    <a:gd name="connsiteX5" fmla="*/ 70661 w 72616"/>
                    <a:gd name="connsiteY5" fmla="*/ 7806 h 31857"/>
                    <a:gd name="connsiteX6" fmla="*/ 39373 w 72616"/>
                    <a:gd name="connsiteY6" fmla="*/ 229 h 31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616" h="31857">
                      <a:moveTo>
                        <a:pt x="39373" y="229"/>
                      </a:moveTo>
                      <a:cubicBezTo>
                        <a:pt x="26662" y="2123"/>
                        <a:pt x="11018" y="4017"/>
                        <a:pt x="1241" y="10647"/>
                      </a:cubicBezTo>
                      <a:cubicBezTo>
                        <a:pt x="-1692" y="12541"/>
                        <a:pt x="1241" y="16330"/>
                        <a:pt x="3196" y="17277"/>
                      </a:cubicBezTo>
                      <a:cubicBezTo>
                        <a:pt x="19818" y="37167"/>
                        <a:pt x="60883" y="37167"/>
                        <a:pt x="72616" y="14436"/>
                      </a:cubicBezTo>
                      <a:cubicBezTo>
                        <a:pt x="72616" y="13489"/>
                        <a:pt x="72616" y="13489"/>
                        <a:pt x="72616" y="12541"/>
                      </a:cubicBezTo>
                      <a:cubicBezTo>
                        <a:pt x="72616" y="10647"/>
                        <a:pt x="71639" y="8753"/>
                        <a:pt x="70661" y="7806"/>
                      </a:cubicBezTo>
                      <a:cubicBezTo>
                        <a:pt x="60883" y="1176"/>
                        <a:pt x="51106" y="-718"/>
                        <a:pt x="39373" y="22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BDB71A69-38E3-3816-E389-A7CECFBA20CF}"/>
                    </a:ext>
                  </a:extLst>
                </p:cNvPr>
                <p:cNvSpPr/>
                <p:nvPr/>
              </p:nvSpPr>
              <p:spPr>
                <a:xfrm>
                  <a:off x="5221144" y="1334344"/>
                  <a:ext cx="53775" cy="55023"/>
                </a:xfrm>
                <a:custGeom>
                  <a:avLst/>
                  <a:gdLst>
                    <a:gd name="connsiteX0" fmla="*/ 23466 w 53775"/>
                    <a:gd name="connsiteY0" fmla="*/ 12313 h 55023"/>
                    <a:gd name="connsiteX1" fmla="*/ 0 w 53775"/>
                    <a:gd name="connsiteY1" fmla="*/ 54933 h 55023"/>
                    <a:gd name="connsiteX2" fmla="*/ 53776 w 53775"/>
                    <a:gd name="connsiteY2" fmla="*/ 947 h 55023"/>
                    <a:gd name="connsiteX3" fmla="*/ 52798 w 53775"/>
                    <a:gd name="connsiteY3" fmla="*/ 0 h 55023"/>
                    <a:gd name="connsiteX4" fmla="*/ 23466 w 53775"/>
                    <a:gd name="connsiteY4" fmla="*/ 12313 h 55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775" h="55023">
                      <a:moveTo>
                        <a:pt x="23466" y="12313"/>
                      </a:moveTo>
                      <a:cubicBezTo>
                        <a:pt x="10755" y="24625"/>
                        <a:pt x="2933" y="38832"/>
                        <a:pt x="0" y="54933"/>
                      </a:cubicBezTo>
                      <a:cubicBezTo>
                        <a:pt x="35199" y="56828"/>
                        <a:pt x="53776" y="28414"/>
                        <a:pt x="53776" y="947"/>
                      </a:cubicBezTo>
                      <a:cubicBezTo>
                        <a:pt x="53776" y="947"/>
                        <a:pt x="52798" y="0"/>
                        <a:pt x="52798" y="0"/>
                      </a:cubicBezTo>
                      <a:cubicBezTo>
                        <a:pt x="42043" y="1894"/>
                        <a:pt x="31288" y="5683"/>
                        <a:pt x="23466" y="1231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B61873E3-D953-307F-7D6F-9F05B62047CD}"/>
                    </a:ext>
                  </a:extLst>
                </p:cNvPr>
                <p:cNvSpPr/>
                <p:nvPr/>
              </p:nvSpPr>
              <p:spPr>
                <a:xfrm>
                  <a:off x="5284875" y="1403723"/>
                  <a:ext cx="58487" cy="62201"/>
                </a:xfrm>
                <a:custGeom>
                  <a:avLst/>
                  <a:gdLst>
                    <a:gd name="connsiteX0" fmla="*/ 2756 w 58487"/>
                    <a:gd name="connsiteY0" fmla="*/ 15863 h 62201"/>
                    <a:gd name="connsiteX1" fmla="*/ 9600 w 58487"/>
                    <a:gd name="connsiteY1" fmla="*/ 27229 h 62201"/>
                    <a:gd name="connsiteX2" fmla="*/ 24266 w 58487"/>
                    <a:gd name="connsiteY2" fmla="*/ 48065 h 62201"/>
                    <a:gd name="connsiteX3" fmla="*/ 57509 w 58487"/>
                    <a:gd name="connsiteY3" fmla="*/ 59431 h 62201"/>
                    <a:gd name="connsiteX4" fmla="*/ 58487 w 58487"/>
                    <a:gd name="connsiteY4" fmla="*/ 54696 h 62201"/>
                    <a:gd name="connsiteX5" fmla="*/ 12533 w 58487"/>
                    <a:gd name="connsiteY5" fmla="*/ 709 h 62201"/>
                    <a:gd name="connsiteX6" fmla="*/ 2756 w 58487"/>
                    <a:gd name="connsiteY6" fmla="*/ 15863 h 62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487" h="62201">
                      <a:moveTo>
                        <a:pt x="2756" y="15863"/>
                      </a:moveTo>
                      <a:cubicBezTo>
                        <a:pt x="4711" y="19652"/>
                        <a:pt x="6666" y="23440"/>
                        <a:pt x="9600" y="27229"/>
                      </a:cubicBezTo>
                      <a:cubicBezTo>
                        <a:pt x="12533" y="34806"/>
                        <a:pt x="18400" y="42383"/>
                        <a:pt x="24266" y="48065"/>
                      </a:cubicBezTo>
                      <a:cubicBezTo>
                        <a:pt x="30132" y="54696"/>
                        <a:pt x="47732" y="67955"/>
                        <a:pt x="57509" y="59431"/>
                      </a:cubicBezTo>
                      <a:cubicBezTo>
                        <a:pt x="58487" y="58484"/>
                        <a:pt x="58487" y="55643"/>
                        <a:pt x="58487" y="54696"/>
                      </a:cubicBezTo>
                      <a:cubicBezTo>
                        <a:pt x="50665" y="36700"/>
                        <a:pt x="41865" y="8286"/>
                        <a:pt x="12533" y="709"/>
                      </a:cubicBezTo>
                      <a:cubicBezTo>
                        <a:pt x="-3111" y="-3079"/>
                        <a:pt x="-1155" y="9233"/>
                        <a:pt x="2756" y="1586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0" name="Freeform: Shape 339">
                  <a:extLst>
                    <a:ext uri="{FF2B5EF4-FFF2-40B4-BE49-F238E27FC236}">
                      <a16:creationId xmlns:a16="http://schemas.microsoft.com/office/drawing/2014/main" id="{2897E75D-14EB-D137-3CAC-DFD99B70D05D}"/>
                    </a:ext>
                  </a:extLst>
                </p:cNvPr>
                <p:cNvSpPr/>
                <p:nvPr/>
              </p:nvSpPr>
              <p:spPr>
                <a:xfrm>
                  <a:off x="5294474" y="1227319"/>
                  <a:ext cx="50858" cy="58721"/>
                </a:xfrm>
                <a:custGeom>
                  <a:avLst/>
                  <a:gdLst>
                    <a:gd name="connsiteX0" fmla="*/ 27377 w 50858"/>
                    <a:gd name="connsiteY0" fmla="*/ 9472 h 58721"/>
                    <a:gd name="connsiteX1" fmla="*/ 0 w 50858"/>
                    <a:gd name="connsiteY1" fmla="*/ 0 h 58721"/>
                    <a:gd name="connsiteX2" fmla="*/ 48887 w 50858"/>
                    <a:gd name="connsiteY2" fmla="*/ 58722 h 58721"/>
                    <a:gd name="connsiteX3" fmla="*/ 48887 w 50858"/>
                    <a:gd name="connsiteY3" fmla="*/ 58722 h 58721"/>
                    <a:gd name="connsiteX4" fmla="*/ 37154 w 50858"/>
                    <a:gd name="connsiteY4" fmla="*/ 20837 h 58721"/>
                    <a:gd name="connsiteX5" fmla="*/ 27377 w 50858"/>
                    <a:gd name="connsiteY5" fmla="*/ 9472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858" h="58721">
                      <a:moveTo>
                        <a:pt x="27377" y="9472"/>
                      </a:moveTo>
                      <a:cubicBezTo>
                        <a:pt x="18577" y="5683"/>
                        <a:pt x="8800" y="2842"/>
                        <a:pt x="0" y="0"/>
                      </a:cubicBezTo>
                      <a:cubicBezTo>
                        <a:pt x="2933" y="24626"/>
                        <a:pt x="20533" y="45462"/>
                        <a:pt x="48887" y="58722"/>
                      </a:cubicBezTo>
                      <a:cubicBezTo>
                        <a:pt x="48887" y="58722"/>
                        <a:pt x="48887" y="58722"/>
                        <a:pt x="48887" y="58722"/>
                      </a:cubicBezTo>
                      <a:cubicBezTo>
                        <a:pt x="55731" y="47356"/>
                        <a:pt x="43021" y="30308"/>
                        <a:pt x="37154" y="20837"/>
                      </a:cubicBezTo>
                      <a:cubicBezTo>
                        <a:pt x="34221" y="17048"/>
                        <a:pt x="30310" y="13260"/>
                        <a:pt x="27377" y="947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F9A684A4-976B-0758-C889-A9FBD6CB44E8}"/>
                    </a:ext>
                  </a:extLst>
                </p:cNvPr>
                <p:cNvSpPr/>
                <p:nvPr/>
              </p:nvSpPr>
              <p:spPr>
                <a:xfrm>
                  <a:off x="5213227" y="1157317"/>
                  <a:ext cx="72447" cy="32879"/>
                </a:xfrm>
                <a:custGeom>
                  <a:avLst/>
                  <a:gdLst>
                    <a:gd name="connsiteX0" fmla="*/ 39204 w 72447"/>
                    <a:gd name="connsiteY0" fmla="*/ 862 h 32879"/>
                    <a:gd name="connsiteX1" fmla="*/ 1072 w 72447"/>
                    <a:gd name="connsiteY1" fmla="*/ 14122 h 32879"/>
                    <a:gd name="connsiteX2" fmla="*/ 3027 w 72447"/>
                    <a:gd name="connsiteY2" fmla="*/ 20751 h 32879"/>
                    <a:gd name="connsiteX3" fmla="*/ 72447 w 72447"/>
                    <a:gd name="connsiteY3" fmla="*/ 13175 h 32879"/>
                    <a:gd name="connsiteX4" fmla="*/ 72447 w 72447"/>
                    <a:gd name="connsiteY4" fmla="*/ 11280 h 32879"/>
                    <a:gd name="connsiteX5" fmla="*/ 69514 w 72447"/>
                    <a:gd name="connsiteY5" fmla="*/ 6545 h 32879"/>
                    <a:gd name="connsiteX6" fmla="*/ 39204 w 72447"/>
                    <a:gd name="connsiteY6" fmla="*/ 862 h 32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2879">
                      <a:moveTo>
                        <a:pt x="39204" y="862"/>
                      </a:moveTo>
                      <a:cubicBezTo>
                        <a:pt x="26493" y="3703"/>
                        <a:pt x="11827" y="7492"/>
                        <a:pt x="1072" y="14122"/>
                      </a:cubicBezTo>
                      <a:cubicBezTo>
                        <a:pt x="-1861" y="16016"/>
                        <a:pt x="2050" y="19804"/>
                        <a:pt x="3027" y="20751"/>
                      </a:cubicBezTo>
                      <a:cubicBezTo>
                        <a:pt x="21605" y="39694"/>
                        <a:pt x="61692" y="35905"/>
                        <a:pt x="72447" y="13175"/>
                      </a:cubicBezTo>
                      <a:cubicBezTo>
                        <a:pt x="72447" y="12227"/>
                        <a:pt x="72447" y="12227"/>
                        <a:pt x="72447" y="11280"/>
                      </a:cubicBezTo>
                      <a:cubicBezTo>
                        <a:pt x="72447" y="9386"/>
                        <a:pt x="71470" y="7492"/>
                        <a:pt x="69514" y="6545"/>
                      </a:cubicBezTo>
                      <a:cubicBezTo>
                        <a:pt x="60714" y="-85"/>
                        <a:pt x="50937" y="-1032"/>
                        <a:pt x="39204" y="86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60A1C8DA-00A5-235F-C9E0-0A48F4979389}"/>
                    </a:ext>
                  </a:extLst>
                </p:cNvPr>
                <p:cNvSpPr/>
                <p:nvPr/>
              </p:nvSpPr>
              <p:spPr>
                <a:xfrm>
                  <a:off x="5219188" y="1014215"/>
                  <a:ext cx="50019" cy="58721"/>
                </a:xfrm>
                <a:custGeom>
                  <a:avLst/>
                  <a:gdLst>
                    <a:gd name="connsiteX0" fmla="*/ 20533 w 50019"/>
                    <a:gd name="connsiteY0" fmla="*/ 15154 h 58721"/>
                    <a:gd name="connsiteX1" fmla="*/ 0 w 50019"/>
                    <a:gd name="connsiteY1" fmla="*/ 58722 h 58721"/>
                    <a:gd name="connsiteX2" fmla="*/ 49865 w 50019"/>
                    <a:gd name="connsiteY2" fmla="*/ 947 h 58721"/>
                    <a:gd name="connsiteX3" fmla="*/ 48887 w 50019"/>
                    <a:gd name="connsiteY3" fmla="*/ 0 h 58721"/>
                    <a:gd name="connsiteX4" fmla="*/ 20533 w 50019"/>
                    <a:gd name="connsiteY4" fmla="*/ 15154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58721">
                      <a:moveTo>
                        <a:pt x="20533" y="15154"/>
                      </a:moveTo>
                      <a:cubicBezTo>
                        <a:pt x="7822" y="28414"/>
                        <a:pt x="1956" y="43568"/>
                        <a:pt x="0" y="58722"/>
                      </a:cubicBezTo>
                      <a:cubicBezTo>
                        <a:pt x="35199" y="58722"/>
                        <a:pt x="51820" y="28414"/>
                        <a:pt x="49865" y="947"/>
                      </a:cubicBezTo>
                      <a:cubicBezTo>
                        <a:pt x="49865" y="947"/>
                        <a:pt x="48887" y="0"/>
                        <a:pt x="48887" y="0"/>
                      </a:cubicBezTo>
                      <a:cubicBezTo>
                        <a:pt x="37154" y="3789"/>
                        <a:pt x="27377" y="8524"/>
                        <a:pt x="20533" y="1515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4E98CDFE-30DC-AA34-A313-0CE7DF8B6587}"/>
                    </a:ext>
                  </a:extLst>
                </p:cNvPr>
                <p:cNvSpPr/>
                <p:nvPr/>
              </p:nvSpPr>
              <p:spPr>
                <a:xfrm>
                  <a:off x="5284524" y="1084497"/>
                  <a:ext cx="61526" cy="59550"/>
                </a:xfrm>
                <a:custGeom>
                  <a:avLst/>
                  <a:gdLst>
                    <a:gd name="connsiteX0" fmla="*/ 3107 w 61526"/>
                    <a:gd name="connsiteY0" fmla="*/ 15907 h 59550"/>
                    <a:gd name="connsiteX1" fmla="*/ 10928 w 61526"/>
                    <a:gd name="connsiteY1" fmla="*/ 27272 h 59550"/>
                    <a:gd name="connsiteX2" fmla="*/ 26572 w 61526"/>
                    <a:gd name="connsiteY2" fmla="*/ 47162 h 59550"/>
                    <a:gd name="connsiteX3" fmla="*/ 60794 w 61526"/>
                    <a:gd name="connsiteY3" fmla="*/ 56633 h 59550"/>
                    <a:gd name="connsiteX4" fmla="*/ 60794 w 61526"/>
                    <a:gd name="connsiteY4" fmla="*/ 51898 h 59550"/>
                    <a:gd name="connsiteX5" fmla="*/ 11906 w 61526"/>
                    <a:gd name="connsiteY5" fmla="*/ 753 h 59550"/>
                    <a:gd name="connsiteX6" fmla="*/ 3107 w 61526"/>
                    <a:gd name="connsiteY6" fmla="*/ 15907 h 5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526" h="59550">
                      <a:moveTo>
                        <a:pt x="3107" y="15907"/>
                      </a:moveTo>
                      <a:cubicBezTo>
                        <a:pt x="5062" y="19695"/>
                        <a:pt x="7995" y="23484"/>
                        <a:pt x="10928" y="27272"/>
                      </a:cubicBezTo>
                      <a:cubicBezTo>
                        <a:pt x="14839" y="34849"/>
                        <a:pt x="20706" y="41479"/>
                        <a:pt x="26572" y="47162"/>
                      </a:cubicBezTo>
                      <a:cubicBezTo>
                        <a:pt x="32439" y="52845"/>
                        <a:pt x="51994" y="65157"/>
                        <a:pt x="60794" y="56633"/>
                      </a:cubicBezTo>
                      <a:cubicBezTo>
                        <a:pt x="61771" y="54739"/>
                        <a:pt x="61771" y="52845"/>
                        <a:pt x="60794" y="51898"/>
                      </a:cubicBezTo>
                      <a:cubicBezTo>
                        <a:pt x="51994" y="33902"/>
                        <a:pt x="41239" y="6435"/>
                        <a:pt x="11906" y="753"/>
                      </a:cubicBezTo>
                      <a:cubicBezTo>
                        <a:pt x="-3738" y="-3036"/>
                        <a:pt x="-805" y="8330"/>
                        <a:pt x="3107" y="1590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6930203B-CC63-0B5C-AD26-502D34AE1399}"/>
                    </a:ext>
                  </a:extLst>
                </p:cNvPr>
                <p:cNvSpPr/>
                <p:nvPr/>
              </p:nvSpPr>
              <p:spPr>
                <a:xfrm>
                  <a:off x="5279808" y="907189"/>
                  <a:ext cx="54224" cy="55880"/>
                </a:xfrm>
                <a:custGeom>
                  <a:avLst/>
                  <a:gdLst>
                    <a:gd name="connsiteX0" fmla="*/ 28355 w 54224"/>
                    <a:gd name="connsiteY0" fmla="*/ 7577 h 55880"/>
                    <a:gd name="connsiteX1" fmla="*/ 0 w 54224"/>
                    <a:gd name="connsiteY1" fmla="*/ 0 h 55880"/>
                    <a:gd name="connsiteX2" fmla="*/ 52798 w 54224"/>
                    <a:gd name="connsiteY2" fmla="*/ 55881 h 55880"/>
                    <a:gd name="connsiteX3" fmla="*/ 52798 w 54224"/>
                    <a:gd name="connsiteY3" fmla="*/ 55881 h 55880"/>
                    <a:gd name="connsiteX4" fmla="*/ 38132 w 54224"/>
                    <a:gd name="connsiteY4" fmla="*/ 18943 h 55880"/>
                    <a:gd name="connsiteX5" fmla="*/ 28355 w 54224"/>
                    <a:gd name="connsiteY5" fmla="*/ 7577 h 5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5880">
                      <a:moveTo>
                        <a:pt x="28355" y="7577"/>
                      </a:moveTo>
                      <a:cubicBezTo>
                        <a:pt x="19555" y="4736"/>
                        <a:pt x="9777" y="1894"/>
                        <a:pt x="0" y="0"/>
                      </a:cubicBezTo>
                      <a:cubicBezTo>
                        <a:pt x="4889" y="24626"/>
                        <a:pt x="23466" y="44515"/>
                        <a:pt x="52798" y="55881"/>
                      </a:cubicBezTo>
                      <a:cubicBezTo>
                        <a:pt x="52798" y="55881"/>
                        <a:pt x="52798" y="55881"/>
                        <a:pt x="52798" y="55881"/>
                      </a:cubicBezTo>
                      <a:cubicBezTo>
                        <a:pt x="58665" y="44515"/>
                        <a:pt x="44976" y="27467"/>
                        <a:pt x="38132" y="18943"/>
                      </a:cubicBezTo>
                      <a:cubicBezTo>
                        <a:pt x="36176" y="15154"/>
                        <a:pt x="33243" y="11366"/>
                        <a:pt x="28355" y="75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345" name="Graphic 25">
              <a:extLst>
                <a:ext uri="{FF2B5EF4-FFF2-40B4-BE49-F238E27FC236}">
                  <a16:creationId xmlns:a16="http://schemas.microsoft.com/office/drawing/2014/main" id="{A1941A0A-F1F2-D0A7-D7A7-24C9C7C4BF74}"/>
                </a:ext>
              </a:extLst>
            </p:cNvPr>
            <p:cNvGrpSpPr/>
            <p:nvPr/>
          </p:nvGrpSpPr>
          <p:grpSpPr>
            <a:xfrm>
              <a:off x="3546511" y="806794"/>
              <a:ext cx="721086" cy="1780602"/>
              <a:chOff x="3546511" y="806794"/>
              <a:chExt cx="721086" cy="1780602"/>
            </a:xfrm>
          </p:grpSpPr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296C7B08-DD93-4536-9581-BE01DCA91E16}"/>
                  </a:ext>
                </a:extLst>
              </p:cNvPr>
              <p:cNvSpPr/>
              <p:nvPr/>
            </p:nvSpPr>
            <p:spPr>
              <a:xfrm>
                <a:off x="3587332" y="806794"/>
                <a:ext cx="641400" cy="1774919"/>
              </a:xfrm>
              <a:custGeom>
                <a:avLst/>
                <a:gdLst>
                  <a:gd name="connsiteX0" fmla="*/ 596425 w 641400"/>
                  <a:gd name="connsiteY0" fmla="*/ 135439 h 1774919"/>
                  <a:gd name="connsiteX1" fmla="*/ 602291 w 641400"/>
                  <a:gd name="connsiteY1" fmla="*/ 175219 h 1774919"/>
                  <a:gd name="connsiteX2" fmla="*/ 615980 w 641400"/>
                  <a:gd name="connsiteY2" fmla="*/ 286980 h 1774919"/>
                  <a:gd name="connsiteX3" fmla="*/ 640423 w 641400"/>
                  <a:gd name="connsiteY3" fmla="*/ 687615 h 1774919"/>
                  <a:gd name="connsiteX4" fmla="*/ 637490 w 641400"/>
                  <a:gd name="connsiteY4" fmla="*/ 955653 h 1774919"/>
                  <a:gd name="connsiteX5" fmla="*/ 613046 w 641400"/>
                  <a:gd name="connsiteY5" fmla="*/ 1254946 h 1774919"/>
                  <a:gd name="connsiteX6" fmla="*/ 586647 w 641400"/>
                  <a:gd name="connsiteY6" fmla="*/ 1412169 h 1774919"/>
                  <a:gd name="connsiteX7" fmla="*/ 542649 w 641400"/>
                  <a:gd name="connsiteY7" fmla="*/ 1571286 h 1774919"/>
                  <a:gd name="connsiteX8" fmla="*/ 509405 w 641400"/>
                  <a:gd name="connsiteY8" fmla="*/ 1649898 h 1774919"/>
                  <a:gd name="connsiteX9" fmla="*/ 459540 w 641400"/>
                  <a:gd name="connsiteY9" fmla="*/ 1723774 h 1774919"/>
                  <a:gd name="connsiteX10" fmla="*/ 442919 w 641400"/>
                  <a:gd name="connsiteY10" fmla="*/ 1739876 h 1774919"/>
                  <a:gd name="connsiteX11" fmla="*/ 423364 w 641400"/>
                  <a:gd name="connsiteY11" fmla="*/ 1754082 h 1774919"/>
                  <a:gd name="connsiteX12" fmla="*/ 375454 w 641400"/>
                  <a:gd name="connsiteY12" fmla="*/ 1773025 h 1774919"/>
                  <a:gd name="connsiteX13" fmla="*/ 362744 w 641400"/>
                  <a:gd name="connsiteY13" fmla="*/ 1774919 h 1774919"/>
                  <a:gd name="connsiteX14" fmla="*/ 349055 w 641400"/>
                  <a:gd name="connsiteY14" fmla="*/ 1774919 h 1774919"/>
                  <a:gd name="connsiteX15" fmla="*/ 336344 w 641400"/>
                  <a:gd name="connsiteY15" fmla="*/ 1773972 h 1774919"/>
                  <a:gd name="connsiteX16" fmla="*/ 322656 w 641400"/>
                  <a:gd name="connsiteY16" fmla="*/ 1771131 h 1774919"/>
                  <a:gd name="connsiteX17" fmla="*/ 275724 w 641400"/>
                  <a:gd name="connsiteY17" fmla="*/ 1744611 h 1774919"/>
                  <a:gd name="connsiteX18" fmla="*/ 245414 w 641400"/>
                  <a:gd name="connsiteY18" fmla="*/ 1708620 h 1774919"/>
                  <a:gd name="connsiteX19" fmla="*/ 222926 w 641400"/>
                  <a:gd name="connsiteY19" fmla="*/ 1670735 h 1774919"/>
                  <a:gd name="connsiteX20" fmla="*/ 189683 w 641400"/>
                  <a:gd name="connsiteY20" fmla="*/ 1592123 h 1774919"/>
                  <a:gd name="connsiteX21" fmla="*/ 143729 w 641400"/>
                  <a:gd name="connsiteY21" fmla="*/ 1432059 h 1774919"/>
                  <a:gd name="connsiteX22" fmla="*/ 87020 w 641400"/>
                  <a:gd name="connsiteY22" fmla="*/ 1115718 h 1774919"/>
                  <a:gd name="connsiteX23" fmla="*/ 29333 w 641400"/>
                  <a:gd name="connsiteY23" fmla="*/ 552176 h 1774919"/>
                  <a:gd name="connsiteX24" fmla="*/ 5867 w 641400"/>
                  <a:gd name="connsiteY24" fmla="*/ 152488 h 1774919"/>
                  <a:gd name="connsiteX25" fmla="*/ 978 w 641400"/>
                  <a:gd name="connsiteY25" fmla="*/ 40727 h 1774919"/>
                  <a:gd name="connsiteX26" fmla="*/ 0 w 641400"/>
                  <a:gd name="connsiteY26" fmla="*/ 947 h 1774919"/>
                  <a:gd name="connsiteX27" fmla="*/ 33243 w 641400"/>
                  <a:gd name="connsiteY27" fmla="*/ 0 h 1774919"/>
                  <a:gd name="connsiteX28" fmla="*/ 39110 w 641400"/>
                  <a:gd name="connsiteY28" fmla="*/ 151540 h 1774919"/>
                  <a:gd name="connsiteX29" fmla="*/ 62576 w 641400"/>
                  <a:gd name="connsiteY29" fmla="*/ 550282 h 1774919"/>
                  <a:gd name="connsiteX30" fmla="*/ 120263 w 641400"/>
                  <a:gd name="connsiteY30" fmla="*/ 1111929 h 1774919"/>
                  <a:gd name="connsiteX31" fmla="*/ 175994 w 641400"/>
                  <a:gd name="connsiteY31" fmla="*/ 1425429 h 1774919"/>
                  <a:gd name="connsiteX32" fmla="*/ 220971 w 641400"/>
                  <a:gd name="connsiteY32" fmla="*/ 1582652 h 1774919"/>
                  <a:gd name="connsiteX33" fmla="*/ 253236 w 641400"/>
                  <a:gd name="connsiteY33" fmla="*/ 1657475 h 1774919"/>
                  <a:gd name="connsiteX34" fmla="*/ 299190 w 641400"/>
                  <a:gd name="connsiteY34" fmla="*/ 1722828 h 1774919"/>
                  <a:gd name="connsiteX35" fmla="*/ 331456 w 641400"/>
                  <a:gd name="connsiteY35" fmla="*/ 1741770 h 1774919"/>
                  <a:gd name="connsiteX36" fmla="*/ 350033 w 641400"/>
                  <a:gd name="connsiteY36" fmla="*/ 1743664 h 1774919"/>
                  <a:gd name="connsiteX37" fmla="*/ 359810 w 641400"/>
                  <a:gd name="connsiteY37" fmla="*/ 1743664 h 1774919"/>
                  <a:gd name="connsiteX38" fmla="*/ 369588 w 641400"/>
                  <a:gd name="connsiteY38" fmla="*/ 1742717 h 1774919"/>
                  <a:gd name="connsiteX39" fmla="*/ 436075 w 641400"/>
                  <a:gd name="connsiteY39" fmla="*/ 1701991 h 1774919"/>
                  <a:gd name="connsiteX40" fmla="*/ 481051 w 641400"/>
                  <a:gd name="connsiteY40" fmla="*/ 1635691 h 1774919"/>
                  <a:gd name="connsiteX41" fmla="*/ 513316 w 641400"/>
                  <a:gd name="connsiteY41" fmla="*/ 1561815 h 1774919"/>
                  <a:gd name="connsiteX42" fmla="*/ 555359 w 641400"/>
                  <a:gd name="connsiteY42" fmla="*/ 1407434 h 1774919"/>
                  <a:gd name="connsiteX43" fmla="*/ 581758 w 641400"/>
                  <a:gd name="connsiteY43" fmla="*/ 1253051 h 1774919"/>
                  <a:gd name="connsiteX44" fmla="*/ 606202 w 641400"/>
                  <a:gd name="connsiteY44" fmla="*/ 956600 h 1774919"/>
                  <a:gd name="connsiteX45" fmla="*/ 609135 w 641400"/>
                  <a:gd name="connsiteY45" fmla="*/ 690457 h 1774919"/>
                  <a:gd name="connsiteX46" fmla="*/ 584692 w 641400"/>
                  <a:gd name="connsiteY46" fmla="*/ 292663 h 1774919"/>
                  <a:gd name="connsiteX47" fmla="*/ 571981 w 641400"/>
                  <a:gd name="connsiteY47" fmla="*/ 181849 h 1774919"/>
                  <a:gd name="connsiteX48" fmla="*/ 566114 w 641400"/>
                  <a:gd name="connsiteY48" fmla="*/ 143016 h 1774919"/>
                  <a:gd name="connsiteX49" fmla="*/ 596425 w 641400"/>
                  <a:gd name="connsiteY49" fmla="*/ 135439 h 1774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641400" h="1774919">
                    <a:moveTo>
                      <a:pt x="596425" y="135439"/>
                    </a:moveTo>
                    <a:cubicBezTo>
                      <a:pt x="596425" y="135439"/>
                      <a:pt x="598380" y="149646"/>
                      <a:pt x="602291" y="175219"/>
                    </a:cubicBezTo>
                    <a:cubicBezTo>
                      <a:pt x="605224" y="200791"/>
                      <a:pt x="610113" y="238677"/>
                      <a:pt x="615980" y="286980"/>
                    </a:cubicBezTo>
                    <a:cubicBezTo>
                      <a:pt x="625757" y="383587"/>
                      <a:pt x="637490" y="521868"/>
                      <a:pt x="640423" y="687615"/>
                    </a:cubicBezTo>
                    <a:cubicBezTo>
                      <a:pt x="642379" y="770963"/>
                      <a:pt x="641401" y="860940"/>
                      <a:pt x="637490" y="955653"/>
                    </a:cubicBezTo>
                    <a:cubicBezTo>
                      <a:pt x="633579" y="1051313"/>
                      <a:pt x="626734" y="1150762"/>
                      <a:pt x="613046" y="1254946"/>
                    </a:cubicBezTo>
                    <a:cubicBezTo>
                      <a:pt x="606202" y="1307038"/>
                      <a:pt x="597402" y="1359130"/>
                      <a:pt x="586647" y="1412169"/>
                    </a:cubicBezTo>
                    <a:cubicBezTo>
                      <a:pt x="575892" y="1465208"/>
                      <a:pt x="562203" y="1518247"/>
                      <a:pt x="542649" y="1571286"/>
                    </a:cubicBezTo>
                    <a:cubicBezTo>
                      <a:pt x="532871" y="1597807"/>
                      <a:pt x="522116" y="1623379"/>
                      <a:pt x="509405" y="1649898"/>
                    </a:cubicBezTo>
                    <a:cubicBezTo>
                      <a:pt x="495717" y="1675471"/>
                      <a:pt x="480073" y="1701043"/>
                      <a:pt x="459540" y="1723774"/>
                    </a:cubicBezTo>
                    <a:cubicBezTo>
                      <a:pt x="454652" y="1729457"/>
                      <a:pt x="448785" y="1735140"/>
                      <a:pt x="442919" y="1739876"/>
                    </a:cubicBezTo>
                    <a:cubicBezTo>
                      <a:pt x="436075" y="1744611"/>
                      <a:pt x="430208" y="1750294"/>
                      <a:pt x="423364" y="1754082"/>
                    </a:cubicBezTo>
                    <a:cubicBezTo>
                      <a:pt x="409675" y="1762607"/>
                      <a:pt x="393054" y="1770184"/>
                      <a:pt x="375454" y="1773025"/>
                    </a:cubicBezTo>
                    <a:lnTo>
                      <a:pt x="362744" y="1774919"/>
                    </a:lnTo>
                    <a:lnTo>
                      <a:pt x="349055" y="1774919"/>
                    </a:lnTo>
                    <a:cubicBezTo>
                      <a:pt x="345144" y="1774919"/>
                      <a:pt x="340256" y="1773972"/>
                      <a:pt x="336344" y="1773972"/>
                    </a:cubicBezTo>
                    <a:cubicBezTo>
                      <a:pt x="332433" y="1773972"/>
                      <a:pt x="326567" y="1773025"/>
                      <a:pt x="322656" y="1771131"/>
                    </a:cubicBezTo>
                    <a:cubicBezTo>
                      <a:pt x="304079" y="1766395"/>
                      <a:pt x="288435" y="1755977"/>
                      <a:pt x="275724" y="1744611"/>
                    </a:cubicBezTo>
                    <a:cubicBezTo>
                      <a:pt x="263014" y="1733246"/>
                      <a:pt x="253236" y="1720933"/>
                      <a:pt x="245414" y="1708620"/>
                    </a:cubicBezTo>
                    <a:cubicBezTo>
                      <a:pt x="236614" y="1696307"/>
                      <a:pt x="229770" y="1683048"/>
                      <a:pt x="222926" y="1670735"/>
                    </a:cubicBezTo>
                    <a:cubicBezTo>
                      <a:pt x="209238" y="1645163"/>
                      <a:pt x="198482" y="1618643"/>
                      <a:pt x="189683" y="1592123"/>
                    </a:cubicBezTo>
                    <a:cubicBezTo>
                      <a:pt x="171105" y="1539084"/>
                      <a:pt x="156439" y="1485098"/>
                      <a:pt x="143729" y="1432059"/>
                    </a:cubicBezTo>
                    <a:cubicBezTo>
                      <a:pt x="119285" y="1325033"/>
                      <a:pt x="101686" y="1218955"/>
                      <a:pt x="87020" y="1115718"/>
                    </a:cubicBezTo>
                    <a:cubicBezTo>
                      <a:pt x="58665" y="910191"/>
                      <a:pt x="42043" y="716976"/>
                      <a:pt x="29333" y="552176"/>
                    </a:cubicBezTo>
                    <a:cubicBezTo>
                      <a:pt x="17599" y="387376"/>
                      <a:pt x="9778" y="249095"/>
                      <a:pt x="5867" y="152488"/>
                    </a:cubicBezTo>
                    <a:cubicBezTo>
                      <a:pt x="3911" y="104184"/>
                      <a:pt x="2933" y="66299"/>
                      <a:pt x="978" y="40727"/>
                    </a:cubicBezTo>
                    <a:cubicBezTo>
                      <a:pt x="0" y="15154"/>
                      <a:pt x="0" y="947"/>
                      <a:pt x="0" y="947"/>
                    </a:cubicBezTo>
                    <a:lnTo>
                      <a:pt x="33243" y="0"/>
                    </a:lnTo>
                    <a:cubicBezTo>
                      <a:pt x="33243" y="0"/>
                      <a:pt x="34221" y="54933"/>
                      <a:pt x="39110" y="151540"/>
                    </a:cubicBezTo>
                    <a:cubicBezTo>
                      <a:pt x="43021" y="248148"/>
                      <a:pt x="50843" y="385481"/>
                      <a:pt x="62576" y="550282"/>
                    </a:cubicBezTo>
                    <a:cubicBezTo>
                      <a:pt x="75286" y="715082"/>
                      <a:pt x="91908" y="907349"/>
                      <a:pt x="120263" y="1111929"/>
                    </a:cubicBezTo>
                    <a:cubicBezTo>
                      <a:pt x="134929" y="1214219"/>
                      <a:pt x="151551" y="1319351"/>
                      <a:pt x="175994" y="1425429"/>
                    </a:cubicBezTo>
                    <a:cubicBezTo>
                      <a:pt x="188705" y="1478468"/>
                      <a:pt x="202394" y="1530560"/>
                      <a:pt x="220971" y="1582652"/>
                    </a:cubicBezTo>
                    <a:cubicBezTo>
                      <a:pt x="229770" y="1608224"/>
                      <a:pt x="240526" y="1633797"/>
                      <a:pt x="253236" y="1657475"/>
                    </a:cubicBezTo>
                    <a:cubicBezTo>
                      <a:pt x="265947" y="1681154"/>
                      <a:pt x="280613" y="1704832"/>
                      <a:pt x="299190" y="1722828"/>
                    </a:cubicBezTo>
                    <a:cubicBezTo>
                      <a:pt x="308967" y="1731351"/>
                      <a:pt x="319723" y="1738929"/>
                      <a:pt x="331456" y="1741770"/>
                    </a:cubicBezTo>
                    <a:cubicBezTo>
                      <a:pt x="337322" y="1743664"/>
                      <a:pt x="344166" y="1743664"/>
                      <a:pt x="350033" y="1743664"/>
                    </a:cubicBezTo>
                    <a:lnTo>
                      <a:pt x="359810" y="1743664"/>
                    </a:lnTo>
                    <a:lnTo>
                      <a:pt x="369588" y="1742717"/>
                    </a:lnTo>
                    <a:cubicBezTo>
                      <a:pt x="395009" y="1737981"/>
                      <a:pt x="417497" y="1721880"/>
                      <a:pt x="436075" y="1701991"/>
                    </a:cubicBezTo>
                    <a:cubicBezTo>
                      <a:pt x="454652" y="1682101"/>
                      <a:pt x="468340" y="1659369"/>
                      <a:pt x="481051" y="1635691"/>
                    </a:cubicBezTo>
                    <a:cubicBezTo>
                      <a:pt x="493761" y="1612013"/>
                      <a:pt x="503539" y="1586441"/>
                      <a:pt x="513316" y="1561815"/>
                    </a:cubicBezTo>
                    <a:cubicBezTo>
                      <a:pt x="530916" y="1510670"/>
                      <a:pt x="544604" y="1458579"/>
                      <a:pt x="555359" y="1407434"/>
                    </a:cubicBezTo>
                    <a:cubicBezTo>
                      <a:pt x="566114" y="1355341"/>
                      <a:pt x="574914" y="1304196"/>
                      <a:pt x="581758" y="1253051"/>
                    </a:cubicBezTo>
                    <a:cubicBezTo>
                      <a:pt x="595447" y="1150762"/>
                      <a:pt x="602291" y="1051313"/>
                      <a:pt x="606202" y="956600"/>
                    </a:cubicBezTo>
                    <a:cubicBezTo>
                      <a:pt x="610113" y="861887"/>
                      <a:pt x="610113" y="772857"/>
                      <a:pt x="609135" y="690457"/>
                    </a:cubicBezTo>
                    <a:cubicBezTo>
                      <a:pt x="606202" y="525656"/>
                      <a:pt x="594469" y="388323"/>
                      <a:pt x="584692" y="292663"/>
                    </a:cubicBezTo>
                    <a:cubicBezTo>
                      <a:pt x="579803" y="244359"/>
                      <a:pt x="574914" y="207421"/>
                      <a:pt x="571981" y="181849"/>
                    </a:cubicBezTo>
                    <a:cubicBezTo>
                      <a:pt x="568070" y="156276"/>
                      <a:pt x="566114" y="143016"/>
                      <a:pt x="566114" y="143016"/>
                    </a:cubicBezTo>
                    <a:lnTo>
                      <a:pt x="596425" y="135439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FC826F3C-28B3-6612-4028-BB2DDFCC2EC9}"/>
                  </a:ext>
                </a:extLst>
              </p:cNvPr>
              <p:cNvSpPr/>
              <p:nvPr/>
            </p:nvSpPr>
            <p:spPr>
              <a:xfrm>
                <a:off x="3587332" y="807741"/>
                <a:ext cx="641400" cy="1773972"/>
              </a:xfrm>
              <a:custGeom>
                <a:avLst/>
                <a:gdLst>
                  <a:gd name="connsiteX0" fmla="*/ 596425 w 641400"/>
                  <a:gd name="connsiteY0" fmla="*/ 134492 h 1773972"/>
                  <a:gd name="connsiteX1" fmla="*/ 602291 w 641400"/>
                  <a:gd name="connsiteY1" fmla="*/ 174272 h 1773972"/>
                  <a:gd name="connsiteX2" fmla="*/ 615980 w 641400"/>
                  <a:gd name="connsiteY2" fmla="*/ 286033 h 1773972"/>
                  <a:gd name="connsiteX3" fmla="*/ 640423 w 641400"/>
                  <a:gd name="connsiteY3" fmla="*/ 686668 h 1773972"/>
                  <a:gd name="connsiteX4" fmla="*/ 637490 w 641400"/>
                  <a:gd name="connsiteY4" fmla="*/ 954706 h 1773972"/>
                  <a:gd name="connsiteX5" fmla="*/ 613046 w 641400"/>
                  <a:gd name="connsiteY5" fmla="*/ 1253999 h 1773972"/>
                  <a:gd name="connsiteX6" fmla="*/ 586647 w 641400"/>
                  <a:gd name="connsiteY6" fmla="*/ 1411222 h 1773972"/>
                  <a:gd name="connsiteX7" fmla="*/ 542649 w 641400"/>
                  <a:gd name="connsiteY7" fmla="*/ 1570339 h 1773972"/>
                  <a:gd name="connsiteX8" fmla="*/ 509405 w 641400"/>
                  <a:gd name="connsiteY8" fmla="*/ 1648951 h 1773972"/>
                  <a:gd name="connsiteX9" fmla="*/ 459540 w 641400"/>
                  <a:gd name="connsiteY9" fmla="*/ 1722827 h 1773972"/>
                  <a:gd name="connsiteX10" fmla="*/ 442919 w 641400"/>
                  <a:gd name="connsiteY10" fmla="*/ 1738929 h 1773972"/>
                  <a:gd name="connsiteX11" fmla="*/ 423364 w 641400"/>
                  <a:gd name="connsiteY11" fmla="*/ 1753135 h 1773972"/>
                  <a:gd name="connsiteX12" fmla="*/ 375454 w 641400"/>
                  <a:gd name="connsiteY12" fmla="*/ 1772078 h 1773972"/>
                  <a:gd name="connsiteX13" fmla="*/ 362744 w 641400"/>
                  <a:gd name="connsiteY13" fmla="*/ 1773972 h 1773972"/>
                  <a:gd name="connsiteX14" fmla="*/ 349055 w 641400"/>
                  <a:gd name="connsiteY14" fmla="*/ 1773972 h 1773972"/>
                  <a:gd name="connsiteX15" fmla="*/ 336344 w 641400"/>
                  <a:gd name="connsiteY15" fmla="*/ 1773025 h 1773972"/>
                  <a:gd name="connsiteX16" fmla="*/ 322656 w 641400"/>
                  <a:gd name="connsiteY16" fmla="*/ 1770184 h 1773972"/>
                  <a:gd name="connsiteX17" fmla="*/ 275724 w 641400"/>
                  <a:gd name="connsiteY17" fmla="*/ 1743664 h 1773972"/>
                  <a:gd name="connsiteX18" fmla="*/ 245414 w 641400"/>
                  <a:gd name="connsiteY18" fmla="*/ 1707674 h 1773972"/>
                  <a:gd name="connsiteX19" fmla="*/ 222926 w 641400"/>
                  <a:gd name="connsiteY19" fmla="*/ 1669788 h 1773972"/>
                  <a:gd name="connsiteX20" fmla="*/ 189683 w 641400"/>
                  <a:gd name="connsiteY20" fmla="*/ 1591176 h 1773972"/>
                  <a:gd name="connsiteX21" fmla="*/ 143729 w 641400"/>
                  <a:gd name="connsiteY21" fmla="*/ 1431112 h 1773972"/>
                  <a:gd name="connsiteX22" fmla="*/ 87020 w 641400"/>
                  <a:gd name="connsiteY22" fmla="*/ 1114771 h 1773972"/>
                  <a:gd name="connsiteX23" fmla="*/ 29333 w 641400"/>
                  <a:gd name="connsiteY23" fmla="*/ 551229 h 1773972"/>
                  <a:gd name="connsiteX24" fmla="*/ 5867 w 641400"/>
                  <a:gd name="connsiteY24" fmla="*/ 151541 h 1773972"/>
                  <a:gd name="connsiteX25" fmla="*/ 978 w 641400"/>
                  <a:gd name="connsiteY25" fmla="*/ 39780 h 1773972"/>
                  <a:gd name="connsiteX26" fmla="*/ 0 w 641400"/>
                  <a:gd name="connsiteY26" fmla="*/ 0 h 1773972"/>
                  <a:gd name="connsiteX27" fmla="*/ 16622 w 641400"/>
                  <a:gd name="connsiteY27" fmla="*/ 0 h 1773972"/>
                  <a:gd name="connsiteX28" fmla="*/ 22488 w 641400"/>
                  <a:gd name="connsiteY28" fmla="*/ 151541 h 1773972"/>
                  <a:gd name="connsiteX29" fmla="*/ 45954 w 641400"/>
                  <a:gd name="connsiteY29" fmla="*/ 550282 h 1773972"/>
                  <a:gd name="connsiteX30" fmla="*/ 103641 w 641400"/>
                  <a:gd name="connsiteY30" fmla="*/ 1112876 h 1773972"/>
                  <a:gd name="connsiteX31" fmla="*/ 160350 w 641400"/>
                  <a:gd name="connsiteY31" fmla="*/ 1427323 h 1773972"/>
                  <a:gd name="connsiteX32" fmla="*/ 205327 w 641400"/>
                  <a:gd name="connsiteY32" fmla="*/ 1585494 h 1773972"/>
                  <a:gd name="connsiteX33" fmla="*/ 238570 w 641400"/>
                  <a:gd name="connsiteY33" fmla="*/ 1662211 h 1773972"/>
                  <a:gd name="connsiteX34" fmla="*/ 260080 w 641400"/>
                  <a:gd name="connsiteY34" fmla="*/ 1699149 h 1773972"/>
                  <a:gd name="connsiteX35" fmla="*/ 288435 w 641400"/>
                  <a:gd name="connsiteY35" fmla="*/ 1732299 h 1773972"/>
                  <a:gd name="connsiteX36" fmla="*/ 327545 w 641400"/>
                  <a:gd name="connsiteY36" fmla="*/ 1755030 h 1773972"/>
                  <a:gd name="connsiteX37" fmla="*/ 351010 w 641400"/>
                  <a:gd name="connsiteY37" fmla="*/ 1757871 h 1773972"/>
                  <a:gd name="connsiteX38" fmla="*/ 362744 w 641400"/>
                  <a:gd name="connsiteY38" fmla="*/ 1757871 h 1773972"/>
                  <a:gd name="connsiteX39" fmla="*/ 374476 w 641400"/>
                  <a:gd name="connsiteY39" fmla="*/ 1755977 h 1773972"/>
                  <a:gd name="connsiteX40" fmla="*/ 416520 w 641400"/>
                  <a:gd name="connsiteY40" fmla="*/ 1738929 h 1773972"/>
                  <a:gd name="connsiteX41" fmla="*/ 434119 w 641400"/>
                  <a:gd name="connsiteY41" fmla="*/ 1725668 h 1773972"/>
                  <a:gd name="connsiteX42" fmla="*/ 449763 w 641400"/>
                  <a:gd name="connsiteY42" fmla="*/ 1710515 h 1773972"/>
                  <a:gd name="connsiteX43" fmla="*/ 497672 w 641400"/>
                  <a:gd name="connsiteY43" fmla="*/ 1640427 h 1773972"/>
                  <a:gd name="connsiteX44" fmla="*/ 530916 w 641400"/>
                  <a:gd name="connsiteY44" fmla="*/ 1563710 h 1773972"/>
                  <a:gd name="connsiteX45" fmla="*/ 573937 w 641400"/>
                  <a:gd name="connsiteY45" fmla="*/ 1407434 h 1773972"/>
                  <a:gd name="connsiteX46" fmla="*/ 600336 w 641400"/>
                  <a:gd name="connsiteY46" fmla="*/ 1251157 h 1773972"/>
                  <a:gd name="connsiteX47" fmla="*/ 624779 w 641400"/>
                  <a:gd name="connsiteY47" fmla="*/ 953759 h 1773972"/>
                  <a:gd name="connsiteX48" fmla="*/ 627712 w 641400"/>
                  <a:gd name="connsiteY48" fmla="*/ 686668 h 1773972"/>
                  <a:gd name="connsiteX49" fmla="*/ 603269 w 641400"/>
                  <a:gd name="connsiteY49" fmla="*/ 286980 h 1773972"/>
                  <a:gd name="connsiteX50" fmla="*/ 590558 w 641400"/>
                  <a:gd name="connsiteY50" fmla="*/ 175219 h 1773972"/>
                  <a:gd name="connsiteX51" fmla="*/ 584692 w 641400"/>
                  <a:gd name="connsiteY51" fmla="*/ 135439 h 1773972"/>
                  <a:gd name="connsiteX52" fmla="*/ 596425 w 641400"/>
                  <a:gd name="connsiteY52" fmla="*/ 134492 h 1773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641400" h="1773972">
                    <a:moveTo>
                      <a:pt x="596425" y="134492"/>
                    </a:moveTo>
                    <a:cubicBezTo>
                      <a:pt x="596425" y="134492"/>
                      <a:pt x="598380" y="148699"/>
                      <a:pt x="602291" y="174272"/>
                    </a:cubicBezTo>
                    <a:cubicBezTo>
                      <a:pt x="605224" y="199844"/>
                      <a:pt x="610113" y="237730"/>
                      <a:pt x="615980" y="286033"/>
                    </a:cubicBezTo>
                    <a:cubicBezTo>
                      <a:pt x="625757" y="382640"/>
                      <a:pt x="637490" y="520921"/>
                      <a:pt x="640423" y="686668"/>
                    </a:cubicBezTo>
                    <a:cubicBezTo>
                      <a:pt x="642379" y="770016"/>
                      <a:pt x="641401" y="859993"/>
                      <a:pt x="637490" y="954706"/>
                    </a:cubicBezTo>
                    <a:cubicBezTo>
                      <a:pt x="633579" y="1050366"/>
                      <a:pt x="626734" y="1149815"/>
                      <a:pt x="613046" y="1253999"/>
                    </a:cubicBezTo>
                    <a:cubicBezTo>
                      <a:pt x="606202" y="1306091"/>
                      <a:pt x="597402" y="1358183"/>
                      <a:pt x="586647" y="1411222"/>
                    </a:cubicBezTo>
                    <a:cubicBezTo>
                      <a:pt x="575892" y="1464261"/>
                      <a:pt x="562203" y="1517300"/>
                      <a:pt x="542649" y="1570339"/>
                    </a:cubicBezTo>
                    <a:cubicBezTo>
                      <a:pt x="532871" y="1596860"/>
                      <a:pt x="522116" y="1622432"/>
                      <a:pt x="509405" y="1648951"/>
                    </a:cubicBezTo>
                    <a:cubicBezTo>
                      <a:pt x="495717" y="1674524"/>
                      <a:pt x="480073" y="1700096"/>
                      <a:pt x="459540" y="1722827"/>
                    </a:cubicBezTo>
                    <a:cubicBezTo>
                      <a:pt x="454652" y="1728510"/>
                      <a:pt x="448785" y="1734193"/>
                      <a:pt x="442919" y="1738929"/>
                    </a:cubicBezTo>
                    <a:cubicBezTo>
                      <a:pt x="436075" y="1743664"/>
                      <a:pt x="430208" y="1749347"/>
                      <a:pt x="423364" y="1753135"/>
                    </a:cubicBezTo>
                    <a:cubicBezTo>
                      <a:pt x="409675" y="1761660"/>
                      <a:pt x="393054" y="1769237"/>
                      <a:pt x="375454" y="1772078"/>
                    </a:cubicBezTo>
                    <a:lnTo>
                      <a:pt x="362744" y="1773972"/>
                    </a:lnTo>
                    <a:lnTo>
                      <a:pt x="349055" y="1773972"/>
                    </a:lnTo>
                    <a:cubicBezTo>
                      <a:pt x="345144" y="1773972"/>
                      <a:pt x="340256" y="1773025"/>
                      <a:pt x="336344" y="1773025"/>
                    </a:cubicBezTo>
                    <a:cubicBezTo>
                      <a:pt x="332433" y="1773025"/>
                      <a:pt x="326567" y="1772078"/>
                      <a:pt x="322656" y="1770184"/>
                    </a:cubicBezTo>
                    <a:cubicBezTo>
                      <a:pt x="304079" y="1765448"/>
                      <a:pt x="288435" y="1755030"/>
                      <a:pt x="275724" y="1743664"/>
                    </a:cubicBezTo>
                    <a:cubicBezTo>
                      <a:pt x="263014" y="1732299"/>
                      <a:pt x="253236" y="1719986"/>
                      <a:pt x="245414" y="1707674"/>
                    </a:cubicBezTo>
                    <a:cubicBezTo>
                      <a:pt x="236614" y="1695360"/>
                      <a:pt x="229770" y="1682101"/>
                      <a:pt x="222926" y="1669788"/>
                    </a:cubicBezTo>
                    <a:cubicBezTo>
                      <a:pt x="209238" y="1644216"/>
                      <a:pt x="198482" y="1617696"/>
                      <a:pt x="189683" y="1591176"/>
                    </a:cubicBezTo>
                    <a:cubicBezTo>
                      <a:pt x="171105" y="1538137"/>
                      <a:pt x="156439" y="1484151"/>
                      <a:pt x="143729" y="1431112"/>
                    </a:cubicBezTo>
                    <a:cubicBezTo>
                      <a:pt x="119285" y="1324086"/>
                      <a:pt x="101686" y="1218008"/>
                      <a:pt x="87020" y="1114771"/>
                    </a:cubicBezTo>
                    <a:cubicBezTo>
                      <a:pt x="58665" y="909244"/>
                      <a:pt x="42043" y="716030"/>
                      <a:pt x="29333" y="551229"/>
                    </a:cubicBezTo>
                    <a:cubicBezTo>
                      <a:pt x="17599" y="386429"/>
                      <a:pt x="9778" y="248148"/>
                      <a:pt x="5867" y="151541"/>
                    </a:cubicBezTo>
                    <a:cubicBezTo>
                      <a:pt x="3911" y="103237"/>
                      <a:pt x="2933" y="65352"/>
                      <a:pt x="978" y="39780"/>
                    </a:cubicBezTo>
                    <a:cubicBezTo>
                      <a:pt x="0" y="14207"/>
                      <a:pt x="0" y="0"/>
                      <a:pt x="0" y="0"/>
                    </a:cubicBezTo>
                    <a:lnTo>
                      <a:pt x="16622" y="0"/>
                    </a:lnTo>
                    <a:cubicBezTo>
                      <a:pt x="16622" y="0"/>
                      <a:pt x="17599" y="54934"/>
                      <a:pt x="22488" y="151541"/>
                    </a:cubicBezTo>
                    <a:cubicBezTo>
                      <a:pt x="26399" y="248148"/>
                      <a:pt x="34221" y="385481"/>
                      <a:pt x="45954" y="550282"/>
                    </a:cubicBezTo>
                    <a:cubicBezTo>
                      <a:pt x="58665" y="715082"/>
                      <a:pt x="75286" y="907350"/>
                      <a:pt x="103641" y="1112876"/>
                    </a:cubicBezTo>
                    <a:cubicBezTo>
                      <a:pt x="118307" y="1215166"/>
                      <a:pt x="134929" y="1321245"/>
                      <a:pt x="160350" y="1427323"/>
                    </a:cubicBezTo>
                    <a:cubicBezTo>
                      <a:pt x="173061" y="1480362"/>
                      <a:pt x="186749" y="1533401"/>
                      <a:pt x="205327" y="1585494"/>
                    </a:cubicBezTo>
                    <a:cubicBezTo>
                      <a:pt x="215104" y="1612013"/>
                      <a:pt x="224882" y="1637586"/>
                      <a:pt x="238570" y="1662211"/>
                    </a:cubicBezTo>
                    <a:cubicBezTo>
                      <a:pt x="245414" y="1674524"/>
                      <a:pt x="252258" y="1686837"/>
                      <a:pt x="260080" y="1699149"/>
                    </a:cubicBezTo>
                    <a:cubicBezTo>
                      <a:pt x="267902" y="1711462"/>
                      <a:pt x="277680" y="1722827"/>
                      <a:pt x="288435" y="1732299"/>
                    </a:cubicBezTo>
                    <a:cubicBezTo>
                      <a:pt x="299190" y="1742717"/>
                      <a:pt x="312878" y="1751241"/>
                      <a:pt x="327545" y="1755030"/>
                    </a:cubicBezTo>
                    <a:cubicBezTo>
                      <a:pt x="335367" y="1756924"/>
                      <a:pt x="343189" y="1757871"/>
                      <a:pt x="351010" y="1757871"/>
                    </a:cubicBezTo>
                    <a:lnTo>
                      <a:pt x="362744" y="1757871"/>
                    </a:lnTo>
                    <a:lnTo>
                      <a:pt x="374476" y="1755977"/>
                    </a:lnTo>
                    <a:cubicBezTo>
                      <a:pt x="389143" y="1753135"/>
                      <a:pt x="403809" y="1747453"/>
                      <a:pt x="416520" y="1738929"/>
                    </a:cubicBezTo>
                    <a:cubicBezTo>
                      <a:pt x="423364" y="1735140"/>
                      <a:pt x="428252" y="1730404"/>
                      <a:pt x="434119" y="1725668"/>
                    </a:cubicBezTo>
                    <a:cubicBezTo>
                      <a:pt x="439008" y="1720933"/>
                      <a:pt x="444874" y="1716197"/>
                      <a:pt x="449763" y="1710515"/>
                    </a:cubicBezTo>
                    <a:cubicBezTo>
                      <a:pt x="469318" y="1689678"/>
                      <a:pt x="483984" y="1665052"/>
                      <a:pt x="497672" y="1640427"/>
                    </a:cubicBezTo>
                    <a:cubicBezTo>
                      <a:pt x="510383" y="1615802"/>
                      <a:pt x="521138" y="1590230"/>
                      <a:pt x="530916" y="1563710"/>
                    </a:cubicBezTo>
                    <a:cubicBezTo>
                      <a:pt x="549493" y="1511618"/>
                      <a:pt x="563181" y="1459526"/>
                      <a:pt x="573937" y="1407434"/>
                    </a:cubicBezTo>
                    <a:cubicBezTo>
                      <a:pt x="584692" y="1355341"/>
                      <a:pt x="593492" y="1303249"/>
                      <a:pt x="600336" y="1251157"/>
                    </a:cubicBezTo>
                    <a:cubicBezTo>
                      <a:pt x="614024" y="1147920"/>
                      <a:pt x="620868" y="1048472"/>
                      <a:pt x="624779" y="953759"/>
                    </a:cubicBezTo>
                    <a:cubicBezTo>
                      <a:pt x="628690" y="859046"/>
                      <a:pt x="628690" y="769069"/>
                      <a:pt x="627712" y="686668"/>
                    </a:cubicBezTo>
                    <a:cubicBezTo>
                      <a:pt x="624779" y="520921"/>
                      <a:pt x="613046" y="383587"/>
                      <a:pt x="603269" y="286980"/>
                    </a:cubicBezTo>
                    <a:cubicBezTo>
                      <a:pt x="598380" y="238677"/>
                      <a:pt x="593492" y="200792"/>
                      <a:pt x="590558" y="175219"/>
                    </a:cubicBezTo>
                    <a:cubicBezTo>
                      <a:pt x="586647" y="149647"/>
                      <a:pt x="584692" y="135439"/>
                      <a:pt x="584692" y="135439"/>
                    </a:cubicBezTo>
                    <a:lnTo>
                      <a:pt x="596425" y="134492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348" name="Graphic 25">
                <a:extLst>
                  <a:ext uri="{FF2B5EF4-FFF2-40B4-BE49-F238E27FC236}">
                    <a16:creationId xmlns:a16="http://schemas.microsoft.com/office/drawing/2014/main" id="{BB28CFE8-5D31-0FB4-25AE-D4DECD6A9D22}"/>
                  </a:ext>
                </a:extLst>
              </p:cNvPr>
              <p:cNvGrpSpPr/>
              <p:nvPr/>
            </p:nvGrpSpPr>
            <p:grpSpPr>
              <a:xfrm>
                <a:off x="3546511" y="855977"/>
                <a:ext cx="148467" cy="634644"/>
                <a:chOff x="3546511" y="855977"/>
                <a:chExt cx="148467" cy="634644"/>
              </a:xfrm>
            </p:grpSpPr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C215E43E-98D6-0153-8431-6DFDC9BC4451}"/>
                    </a:ext>
                  </a:extLst>
                </p:cNvPr>
                <p:cNvSpPr/>
                <p:nvPr/>
              </p:nvSpPr>
              <p:spPr>
                <a:xfrm>
                  <a:off x="3604931" y="855977"/>
                  <a:ext cx="72447" cy="34103"/>
                </a:xfrm>
                <a:custGeom>
                  <a:avLst/>
                  <a:gdLst>
                    <a:gd name="connsiteX0" fmla="*/ 34221 w 72447"/>
                    <a:gd name="connsiteY0" fmla="*/ 33217 h 34103"/>
                    <a:gd name="connsiteX1" fmla="*/ 71375 w 72447"/>
                    <a:gd name="connsiteY1" fmla="*/ 19010 h 34103"/>
                    <a:gd name="connsiteX2" fmla="*/ 69420 w 72447"/>
                    <a:gd name="connsiteY2" fmla="*/ 12380 h 34103"/>
                    <a:gd name="connsiteX3" fmla="*/ 0 w 72447"/>
                    <a:gd name="connsiteY3" fmla="*/ 21852 h 34103"/>
                    <a:gd name="connsiteX4" fmla="*/ 0 w 72447"/>
                    <a:gd name="connsiteY4" fmla="*/ 23746 h 34103"/>
                    <a:gd name="connsiteX5" fmla="*/ 2933 w 72447"/>
                    <a:gd name="connsiteY5" fmla="*/ 28482 h 34103"/>
                    <a:gd name="connsiteX6" fmla="*/ 34221 w 72447"/>
                    <a:gd name="connsiteY6" fmla="*/ 33217 h 3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4103">
                      <a:moveTo>
                        <a:pt x="34221" y="33217"/>
                      </a:moveTo>
                      <a:cubicBezTo>
                        <a:pt x="46932" y="30376"/>
                        <a:pt x="61598" y="26587"/>
                        <a:pt x="71375" y="19010"/>
                      </a:cubicBezTo>
                      <a:cubicBezTo>
                        <a:pt x="74309" y="17116"/>
                        <a:pt x="70398" y="13327"/>
                        <a:pt x="69420" y="12380"/>
                      </a:cubicBezTo>
                      <a:cubicBezTo>
                        <a:pt x="50843" y="-7509"/>
                        <a:pt x="9778" y="-2774"/>
                        <a:pt x="0" y="21852"/>
                      </a:cubicBezTo>
                      <a:cubicBezTo>
                        <a:pt x="0" y="22799"/>
                        <a:pt x="0" y="22799"/>
                        <a:pt x="0" y="23746"/>
                      </a:cubicBezTo>
                      <a:cubicBezTo>
                        <a:pt x="0" y="25640"/>
                        <a:pt x="978" y="27534"/>
                        <a:pt x="2933" y="28482"/>
                      </a:cubicBezTo>
                      <a:cubicBezTo>
                        <a:pt x="12711" y="34164"/>
                        <a:pt x="22488" y="35111"/>
                        <a:pt x="34221" y="3321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63DD7555-6893-F080-CB1D-429C16A58FA4}"/>
                    </a:ext>
                  </a:extLst>
                </p:cNvPr>
                <p:cNvSpPr/>
                <p:nvPr/>
              </p:nvSpPr>
              <p:spPr>
                <a:xfrm>
                  <a:off x="3625133" y="979171"/>
                  <a:ext cx="49217" cy="61563"/>
                </a:xfrm>
                <a:custGeom>
                  <a:avLst/>
                  <a:gdLst>
                    <a:gd name="connsiteX0" fmla="*/ 28685 w 49217"/>
                    <a:gd name="connsiteY0" fmla="*/ 46409 h 61563"/>
                    <a:gd name="connsiteX1" fmla="*/ 49218 w 49217"/>
                    <a:gd name="connsiteY1" fmla="*/ 0 h 61563"/>
                    <a:gd name="connsiteX2" fmla="*/ 330 w 49217"/>
                    <a:gd name="connsiteY2" fmla="*/ 60616 h 61563"/>
                    <a:gd name="connsiteX3" fmla="*/ 1308 w 49217"/>
                    <a:gd name="connsiteY3" fmla="*/ 61564 h 61563"/>
                    <a:gd name="connsiteX4" fmla="*/ 28685 w 49217"/>
                    <a:gd name="connsiteY4" fmla="*/ 46409 h 61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17" h="61563">
                      <a:moveTo>
                        <a:pt x="28685" y="46409"/>
                      </a:moveTo>
                      <a:cubicBezTo>
                        <a:pt x="41396" y="33149"/>
                        <a:pt x="47262" y="16101"/>
                        <a:pt x="49218" y="0"/>
                      </a:cubicBezTo>
                      <a:cubicBezTo>
                        <a:pt x="14019" y="0"/>
                        <a:pt x="-2603" y="32202"/>
                        <a:pt x="330" y="60616"/>
                      </a:cubicBezTo>
                      <a:cubicBezTo>
                        <a:pt x="330" y="60616"/>
                        <a:pt x="1308" y="61564"/>
                        <a:pt x="1308" y="61564"/>
                      </a:cubicBezTo>
                      <a:cubicBezTo>
                        <a:pt x="11085" y="58722"/>
                        <a:pt x="20863" y="53986"/>
                        <a:pt x="28685" y="4640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25BFBFCD-0098-5E04-1B90-85B26DAC9669}"/>
                    </a:ext>
                  </a:extLst>
                </p:cNvPr>
                <p:cNvSpPr/>
                <p:nvPr/>
              </p:nvSpPr>
              <p:spPr>
                <a:xfrm>
                  <a:off x="3546511" y="905631"/>
                  <a:ext cx="62322" cy="62841"/>
                </a:xfrm>
                <a:custGeom>
                  <a:avLst/>
                  <a:gdLst>
                    <a:gd name="connsiteX0" fmla="*/ 58420 w 62322"/>
                    <a:gd name="connsiteY0" fmla="*/ 45126 h 62841"/>
                    <a:gd name="connsiteX1" fmla="*/ 50598 w 62322"/>
                    <a:gd name="connsiteY1" fmla="*/ 33761 h 62841"/>
                    <a:gd name="connsiteX2" fmla="*/ 34954 w 62322"/>
                    <a:gd name="connsiteY2" fmla="*/ 12924 h 62841"/>
                    <a:gd name="connsiteX3" fmla="*/ 733 w 62322"/>
                    <a:gd name="connsiteY3" fmla="*/ 3452 h 62841"/>
                    <a:gd name="connsiteX4" fmla="*/ 733 w 62322"/>
                    <a:gd name="connsiteY4" fmla="*/ 9135 h 62841"/>
                    <a:gd name="connsiteX5" fmla="*/ 50598 w 62322"/>
                    <a:gd name="connsiteY5" fmla="*/ 62175 h 62841"/>
                    <a:gd name="connsiteX6" fmla="*/ 58420 w 62322"/>
                    <a:gd name="connsiteY6" fmla="*/ 45126 h 6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322" h="62841">
                      <a:moveTo>
                        <a:pt x="58420" y="45126"/>
                      </a:moveTo>
                      <a:cubicBezTo>
                        <a:pt x="56465" y="41338"/>
                        <a:pt x="53532" y="37549"/>
                        <a:pt x="50598" y="33761"/>
                      </a:cubicBezTo>
                      <a:cubicBezTo>
                        <a:pt x="46687" y="26184"/>
                        <a:pt x="39843" y="18607"/>
                        <a:pt x="34954" y="12924"/>
                      </a:cubicBezTo>
                      <a:cubicBezTo>
                        <a:pt x="28110" y="6294"/>
                        <a:pt x="9533" y="-6019"/>
                        <a:pt x="733" y="3452"/>
                      </a:cubicBezTo>
                      <a:cubicBezTo>
                        <a:pt x="-244" y="5347"/>
                        <a:pt x="-244" y="7241"/>
                        <a:pt x="733" y="9135"/>
                      </a:cubicBezTo>
                      <a:cubicBezTo>
                        <a:pt x="10511" y="27131"/>
                        <a:pt x="21266" y="56492"/>
                        <a:pt x="50598" y="62175"/>
                      </a:cubicBezTo>
                      <a:cubicBezTo>
                        <a:pt x="66242" y="65963"/>
                        <a:pt x="63309" y="52703"/>
                        <a:pt x="58420" y="4512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AA89BDAA-5835-7E81-07ED-5740EC042775}"/>
                    </a:ext>
                  </a:extLst>
                </p:cNvPr>
                <p:cNvSpPr/>
                <p:nvPr/>
              </p:nvSpPr>
              <p:spPr>
                <a:xfrm>
                  <a:off x="3558179" y="1094721"/>
                  <a:ext cx="53596" cy="59668"/>
                </a:xfrm>
                <a:custGeom>
                  <a:avLst/>
                  <a:gdLst>
                    <a:gd name="connsiteX0" fmla="*/ 25242 w 53596"/>
                    <a:gd name="connsiteY0" fmla="*/ 51145 h 59668"/>
                    <a:gd name="connsiteX1" fmla="*/ 53597 w 53596"/>
                    <a:gd name="connsiteY1" fmla="*/ 59669 h 59668"/>
                    <a:gd name="connsiteX2" fmla="*/ 1776 w 53596"/>
                    <a:gd name="connsiteY2" fmla="*/ 0 h 59668"/>
                    <a:gd name="connsiteX3" fmla="*/ 1776 w 53596"/>
                    <a:gd name="connsiteY3" fmla="*/ 0 h 59668"/>
                    <a:gd name="connsiteX4" fmla="*/ 16443 w 53596"/>
                    <a:gd name="connsiteY4" fmla="*/ 39779 h 59668"/>
                    <a:gd name="connsiteX5" fmla="*/ 25242 w 53596"/>
                    <a:gd name="connsiteY5" fmla="*/ 51145 h 59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596" h="59668">
                      <a:moveTo>
                        <a:pt x="25242" y="51145"/>
                      </a:moveTo>
                      <a:cubicBezTo>
                        <a:pt x="34042" y="54933"/>
                        <a:pt x="43819" y="56828"/>
                        <a:pt x="53597" y="59669"/>
                      </a:cubicBezTo>
                      <a:cubicBezTo>
                        <a:pt x="48708" y="34096"/>
                        <a:pt x="30131" y="12312"/>
                        <a:pt x="1776" y="0"/>
                      </a:cubicBezTo>
                      <a:cubicBezTo>
                        <a:pt x="1776" y="0"/>
                        <a:pt x="1776" y="0"/>
                        <a:pt x="1776" y="0"/>
                      </a:cubicBezTo>
                      <a:cubicBezTo>
                        <a:pt x="-5068" y="11365"/>
                        <a:pt x="9598" y="29361"/>
                        <a:pt x="16443" y="39779"/>
                      </a:cubicBezTo>
                      <a:cubicBezTo>
                        <a:pt x="18398" y="43568"/>
                        <a:pt x="21331" y="47356"/>
                        <a:pt x="25242" y="51145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3069901B-FF9E-C5F2-727A-CE0495A67BBC}"/>
                    </a:ext>
                  </a:extLst>
                </p:cNvPr>
                <p:cNvSpPr/>
                <p:nvPr/>
              </p:nvSpPr>
              <p:spPr>
                <a:xfrm>
                  <a:off x="3623508" y="1191139"/>
                  <a:ext cx="71469" cy="35141"/>
                </a:xfrm>
                <a:custGeom>
                  <a:avLst/>
                  <a:gdLst>
                    <a:gd name="connsiteX0" fmla="*/ 33243 w 71469"/>
                    <a:gd name="connsiteY0" fmla="*/ 33338 h 35141"/>
                    <a:gd name="connsiteX1" fmla="*/ 70397 w 71469"/>
                    <a:gd name="connsiteY1" fmla="*/ 18184 h 35141"/>
                    <a:gd name="connsiteX2" fmla="*/ 68442 w 71469"/>
                    <a:gd name="connsiteY2" fmla="*/ 11554 h 35141"/>
                    <a:gd name="connsiteX3" fmla="*/ 0 w 71469"/>
                    <a:gd name="connsiteY3" fmla="*/ 22920 h 35141"/>
                    <a:gd name="connsiteX4" fmla="*/ 0 w 71469"/>
                    <a:gd name="connsiteY4" fmla="*/ 24814 h 35141"/>
                    <a:gd name="connsiteX5" fmla="*/ 2933 w 71469"/>
                    <a:gd name="connsiteY5" fmla="*/ 29550 h 35141"/>
                    <a:gd name="connsiteX6" fmla="*/ 33243 w 71469"/>
                    <a:gd name="connsiteY6" fmla="*/ 33338 h 3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469" h="35141">
                      <a:moveTo>
                        <a:pt x="33243" y="33338"/>
                      </a:moveTo>
                      <a:cubicBezTo>
                        <a:pt x="45954" y="30497"/>
                        <a:pt x="60620" y="25761"/>
                        <a:pt x="70397" y="18184"/>
                      </a:cubicBezTo>
                      <a:cubicBezTo>
                        <a:pt x="73331" y="16290"/>
                        <a:pt x="69420" y="12501"/>
                        <a:pt x="68442" y="11554"/>
                      </a:cubicBezTo>
                      <a:cubicBezTo>
                        <a:pt x="48887" y="-7388"/>
                        <a:pt x="8800" y="-2653"/>
                        <a:pt x="0" y="22920"/>
                      </a:cubicBezTo>
                      <a:cubicBezTo>
                        <a:pt x="0" y="23867"/>
                        <a:pt x="0" y="23867"/>
                        <a:pt x="0" y="24814"/>
                      </a:cubicBezTo>
                      <a:cubicBezTo>
                        <a:pt x="0" y="26708"/>
                        <a:pt x="978" y="28603"/>
                        <a:pt x="2933" y="29550"/>
                      </a:cubicBezTo>
                      <a:cubicBezTo>
                        <a:pt x="11733" y="36180"/>
                        <a:pt x="21510" y="36180"/>
                        <a:pt x="33243" y="3333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7CA889C4-6565-9D88-19C4-5C1BC8DFA95B}"/>
                    </a:ext>
                  </a:extLst>
                </p:cNvPr>
                <p:cNvSpPr/>
                <p:nvPr/>
              </p:nvSpPr>
              <p:spPr>
                <a:xfrm>
                  <a:off x="3644672" y="1313507"/>
                  <a:ext cx="48256" cy="62510"/>
                </a:xfrm>
                <a:custGeom>
                  <a:avLst/>
                  <a:gdLst>
                    <a:gd name="connsiteX0" fmla="*/ 29679 w 48256"/>
                    <a:gd name="connsiteY0" fmla="*/ 47356 h 62510"/>
                    <a:gd name="connsiteX1" fmla="*/ 48257 w 48256"/>
                    <a:gd name="connsiteY1" fmla="*/ 0 h 62510"/>
                    <a:gd name="connsiteX2" fmla="*/ 347 w 48256"/>
                    <a:gd name="connsiteY2" fmla="*/ 61564 h 62510"/>
                    <a:gd name="connsiteX3" fmla="*/ 1325 w 48256"/>
                    <a:gd name="connsiteY3" fmla="*/ 62510 h 62510"/>
                    <a:gd name="connsiteX4" fmla="*/ 29679 w 48256"/>
                    <a:gd name="connsiteY4" fmla="*/ 47356 h 62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256" h="62510">
                      <a:moveTo>
                        <a:pt x="29679" y="47356"/>
                      </a:moveTo>
                      <a:cubicBezTo>
                        <a:pt x="41412" y="33150"/>
                        <a:pt x="47279" y="17048"/>
                        <a:pt x="48257" y="0"/>
                      </a:cubicBezTo>
                      <a:cubicBezTo>
                        <a:pt x="13058" y="947"/>
                        <a:pt x="-2586" y="33150"/>
                        <a:pt x="347" y="61564"/>
                      </a:cubicBezTo>
                      <a:cubicBezTo>
                        <a:pt x="347" y="61564"/>
                        <a:pt x="1325" y="62510"/>
                        <a:pt x="1325" y="62510"/>
                      </a:cubicBezTo>
                      <a:cubicBezTo>
                        <a:pt x="12080" y="59669"/>
                        <a:pt x="22835" y="55881"/>
                        <a:pt x="29679" y="4735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0C8A4E76-BA47-5FFC-C0D6-B2494520C837}"/>
                    </a:ext>
                  </a:extLst>
                </p:cNvPr>
                <p:cNvSpPr/>
                <p:nvPr/>
              </p:nvSpPr>
              <p:spPr>
                <a:xfrm>
                  <a:off x="3565088" y="1244686"/>
                  <a:ext cx="62579" cy="61439"/>
                </a:xfrm>
                <a:custGeom>
                  <a:avLst/>
                  <a:gdLst>
                    <a:gd name="connsiteX0" fmla="*/ 59398 w 62579"/>
                    <a:gd name="connsiteY0" fmla="*/ 43249 h 61439"/>
                    <a:gd name="connsiteX1" fmla="*/ 51576 w 62579"/>
                    <a:gd name="connsiteY1" fmla="*/ 31883 h 61439"/>
                    <a:gd name="connsiteX2" fmla="*/ 34954 w 62579"/>
                    <a:gd name="connsiteY2" fmla="*/ 11994 h 61439"/>
                    <a:gd name="connsiteX3" fmla="*/ 733 w 62579"/>
                    <a:gd name="connsiteY3" fmla="*/ 3470 h 61439"/>
                    <a:gd name="connsiteX4" fmla="*/ 733 w 62579"/>
                    <a:gd name="connsiteY4" fmla="*/ 9152 h 61439"/>
                    <a:gd name="connsiteX5" fmla="*/ 51576 w 62579"/>
                    <a:gd name="connsiteY5" fmla="*/ 61244 h 61439"/>
                    <a:gd name="connsiteX6" fmla="*/ 59398 w 62579"/>
                    <a:gd name="connsiteY6" fmla="*/ 43249 h 6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579" h="61439">
                      <a:moveTo>
                        <a:pt x="59398" y="43249"/>
                      </a:moveTo>
                      <a:cubicBezTo>
                        <a:pt x="57442" y="39461"/>
                        <a:pt x="54509" y="35672"/>
                        <a:pt x="51576" y="31883"/>
                      </a:cubicBezTo>
                      <a:cubicBezTo>
                        <a:pt x="47665" y="24306"/>
                        <a:pt x="40821" y="16729"/>
                        <a:pt x="34954" y="11994"/>
                      </a:cubicBezTo>
                      <a:cubicBezTo>
                        <a:pt x="28110" y="6311"/>
                        <a:pt x="8555" y="-6002"/>
                        <a:pt x="733" y="3470"/>
                      </a:cubicBezTo>
                      <a:cubicBezTo>
                        <a:pt x="-244" y="5364"/>
                        <a:pt x="-244" y="7258"/>
                        <a:pt x="733" y="9152"/>
                      </a:cubicBezTo>
                      <a:cubicBezTo>
                        <a:pt x="10511" y="27148"/>
                        <a:pt x="22244" y="55562"/>
                        <a:pt x="51576" y="61244"/>
                      </a:cubicBezTo>
                      <a:cubicBezTo>
                        <a:pt x="66242" y="63139"/>
                        <a:pt x="63309" y="50826"/>
                        <a:pt x="59398" y="4324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D6501FEA-CF96-788F-93E6-6636DB203C91}"/>
                    </a:ext>
                  </a:extLst>
                </p:cNvPr>
                <p:cNvSpPr/>
                <p:nvPr/>
              </p:nvSpPr>
              <p:spPr>
                <a:xfrm>
                  <a:off x="3581088" y="1432846"/>
                  <a:ext cx="55130" cy="57774"/>
                </a:xfrm>
                <a:custGeom>
                  <a:avLst/>
                  <a:gdLst>
                    <a:gd name="connsiteX0" fmla="*/ 26777 w 55130"/>
                    <a:gd name="connsiteY0" fmla="*/ 50198 h 57774"/>
                    <a:gd name="connsiteX1" fmla="*/ 55131 w 55130"/>
                    <a:gd name="connsiteY1" fmla="*/ 57775 h 57774"/>
                    <a:gd name="connsiteX2" fmla="*/ 1355 w 55130"/>
                    <a:gd name="connsiteY2" fmla="*/ 0 h 57774"/>
                    <a:gd name="connsiteX3" fmla="*/ 1355 w 55130"/>
                    <a:gd name="connsiteY3" fmla="*/ 0 h 57774"/>
                    <a:gd name="connsiteX4" fmla="*/ 16999 w 55130"/>
                    <a:gd name="connsiteY4" fmla="*/ 38832 h 57774"/>
                    <a:gd name="connsiteX5" fmla="*/ 26777 w 55130"/>
                    <a:gd name="connsiteY5" fmla="*/ 50198 h 57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130" h="57774">
                      <a:moveTo>
                        <a:pt x="26777" y="50198"/>
                      </a:moveTo>
                      <a:cubicBezTo>
                        <a:pt x="35576" y="53039"/>
                        <a:pt x="45354" y="55881"/>
                        <a:pt x="55131" y="57775"/>
                      </a:cubicBezTo>
                      <a:cubicBezTo>
                        <a:pt x="50242" y="32202"/>
                        <a:pt x="30687" y="11365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2312"/>
                        <a:pt x="10155" y="29361"/>
                        <a:pt x="16999" y="38832"/>
                      </a:cubicBezTo>
                      <a:cubicBezTo>
                        <a:pt x="18955" y="42621"/>
                        <a:pt x="21888" y="46409"/>
                        <a:pt x="26777" y="5019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57" name="Graphic 25">
                <a:extLst>
                  <a:ext uri="{FF2B5EF4-FFF2-40B4-BE49-F238E27FC236}">
                    <a16:creationId xmlns:a16="http://schemas.microsoft.com/office/drawing/2014/main" id="{42F0676D-F7E3-8272-D26B-B58C504BECA7}"/>
                  </a:ext>
                </a:extLst>
              </p:cNvPr>
              <p:cNvGrpSpPr/>
              <p:nvPr/>
            </p:nvGrpSpPr>
            <p:grpSpPr>
              <a:xfrm>
                <a:off x="3606153" y="1668940"/>
                <a:ext cx="180784" cy="632422"/>
                <a:chOff x="3606153" y="1668940"/>
                <a:chExt cx="180784" cy="632422"/>
              </a:xfrm>
            </p:grpSpPr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92E61C6D-574A-EB69-0AE9-1ED2C16DDC9A}"/>
                    </a:ext>
                  </a:extLst>
                </p:cNvPr>
                <p:cNvSpPr/>
                <p:nvPr/>
              </p:nvSpPr>
              <p:spPr>
                <a:xfrm>
                  <a:off x="3661640" y="1668940"/>
                  <a:ext cx="72020" cy="36397"/>
                </a:xfrm>
                <a:custGeom>
                  <a:avLst/>
                  <a:gdLst>
                    <a:gd name="connsiteX0" fmla="*/ 35199 w 72020"/>
                    <a:gd name="connsiteY0" fmla="*/ 33837 h 36397"/>
                    <a:gd name="connsiteX1" fmla="*/ 71375 w 72020"/>
                    <a:gd name="connsiteY1" fmla="*/ 16789 h 36397"/>
                    <a:gd name="connsiteX2" fmla="*/ 68442 w 72020"/>
                    <a:gd name="connsiteY2" fmla="*/ 10159 h 36397"/>
                    <a:gd name="connsiteX3" fmla="*/ 0 w 72020"/>
                    <a:gd name="connsiteY3" fmla="*/ 24366 h 36397"/>
                    <a:gd name="connsiteX4" fmla="*/ 0 w 72020"/>
                    <a:gd name="connsiteY4" fmla="*/ 26261 h 36397"/>
                    <a:gd name="connsiteX5" fmla="*/ 2933 w 72020"/>
                    <a:gd name="connsiteY5" fmla="*/ 30996 h 36397"/>
                    <a:gd name="connsiteX6" fmla="*/ 35199 w 72020"/>
                    <a:gd name="connsiteY6" fmla="*/ 33837 h 36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20" h="36397">
                      <a:moveTo>
                        <a:pt x="35199" y="33837"/>
                      </a:moveTo>
                      <a:cubicBezTo>
                        <a:pt x="47909" y="30049"/>
                        <a:pt x="62576" y="25313"/>
                        <a:pt x="71375" y="16789"/>
                      </a:cubicBezTo>
                      <a:cubicBezTo>
                        <a:pt x="73331" y="14895"/>
                        <a:pt x="70398" y="11107"/>
                        <a:pt x="68442" y="10159"/>
                      </a:cubicBezTo>
                      <a:cubicBezTo>
                        <a:pt x="48887" y="-7836"/>
                        <a:pt x="7822" y="-1206"/>
                        <a:pt x="0" y="24366"/>
                      </a:cubicBezTo>
                      <a:cubicBezTo>
                        <a:pt x="0" y="25313"/>
                        <a:pt x="0" y="25313"/>
                        <a:pt x="0" y="26261"/>
                      </a:cubicBezTo>
                      <a:cubicBezTo>
                        <a:pt x="0" y="28154"/>
                        <a:pt x="978" y="30049"/>
                        <a:pt x="2933" y="30996"/>
                      </a:cubicBezTo>
                      <a:cubicBezTo>
                        <a:pt x="13688" y="37626"/>
                        <a:pt x="23466" y="37626"/>
                        <a:pt x="35199" y="3383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1890D32B-BA9D-E47A-813D-BBE4864211C0}"/>
                    </a:ext>
                  </a:extLst>
                </p:cNvPr>
                <p:cNvSpPr/>
                <p:nvPr/>
              </p:nvSpPr>
              <p:spPr>
                <a:xfrm>
                  <a:off x="3692282" y="1789913"/>
                  <a:ext cx="45622" cy="65351"/>
                </a:xfrm>
                <a:custGeom>
                  <a:avLst/>
                  <a:gdLst>
                    <a:gd name="connsiteX0" fmla="*/ 29001 w 45622"/>
                    <a:gd name="connsiteY0" fmla="*/ 48303 h 65351"/>
                    <a:gd name="connsiteX1" fmla="*/ 45623 w 45622"/>
                    <a:gd name="connsiteY1" fmla="*/ 0 h 65351"/>
                    <a:gd name="connsiteX2" fmla="*/ 647 w 45622"/>
                    <a:gd name="connsiteY2" fmla="*/ 64404 h 65351"/>
                    <a:gd name="connsiteX3" fmla="*/ 1624 w 45622"/>
                    <a:gd name="connsiteY3" fmla="*/ 65352 h 65351"/>
                    <a:gd name="connsiteX4" fmla="*/ 29001 w 45622"/>
                    <a:gd name="connsiteY4" fmla="*/ 48303 h 65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622" h="65351">
                      <a:moveTo>
                        <a:pt x="29001" y="48303"/>
                      </a:moveTo>
                      <a:cubicBezTo>
                        <a:pt x="40734" y="34096"/>
                        <a:pt x="45623" y="17048"/>
                        <a:pt x="45623" y="0"/>
                      </a:cubicBezTo>
                      <a:cubicBezTo>
                        <a:pt x="10424" y="2841"/>
                        <a:pt x="-3264" y="35044"/>
                        <a:pt x="647" y="64404"/>
                      </a:cubicBezTo>
                      <a:cubicBezTo>
                        <a:pt x="647" y="64404"/>
                        <a:pt x="1624" y="65352"/>
                        <a:pt x="1624" y="65352"/>
                      </a:cubicBezTo>
                      <a:cubicBezTo>
                        <a:pt x="12379" y="61563"/>
                        <a:pt x="22157" y="56828"/>
                        <a:pt x="29001" y="4830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0" name="Freeform: Shape 359">
                  <a:extLst>
                    <a:ext uri="{FF2B5EF4-FFF2-40B4-BE49-F238E27FC236}">
                      <a16:creationId xmlns:a16="http://schemas.microsoft.com/office/drawing/2014/main" id="{7F3D2DFD-59C5-5A58-4540-486C17CE4E4C}"/>
                    </a:ext>
                  </a:extLst>
                </p:cNvPr>
                <p:cNvSpPr/>
                <p:nvPr/>
              </p:nvSpPr>
              <p:spPr>
                <a:xfrm>
                  <a:off x="3606153" y="1725059"/>
                  <a:ext cx="64942" cy="60314"/>
                </a:xfrm>
                <a:custGeom>
                  <a:avLst/>
                  <a:gdLst>
                    <a:gd name="connsiteX0" fmla="*/ 61354 w 64942"/>
                    <a:gd name="connsiteY0" fmla="*/ 42123 h 60314"/>
                    <a:gd name="connsiteX1" fmla="*/ 52554 w 64942"/>
                    <a:gd name="connsiteY1" fmla="*/ 30758 h 60314"/>
                    <a:gd name="connsiteX2" fmla="*/ 34954 w 64942"/>
                    <a:gd name="connsiteY2" fmla="*/ 10868 h 60314"/>
                    <a:gd name="connsiteX3" fmla="*/ 733 w 64942"/>
                    <a:gd name="connsiteY3" fmla="*/ 4238 h 60314"/>
                    <a:gd name="connsiteX4" fmla="*/ 733 w 64942"/>
                    <a:gd name="connsiteY4" fmla="*/ 9921 h 60314"/>
                    <a:gd name="connsiteX5" fmla="*/ 54509 w 64942"/>
                    <a:gd name="connsiteY5" fmla="*/ 60119 h 60314"/>
                    <a:gd name="connsiteX6" fmla="*/ 61354 w 64942"/>
                    <a:gd name="connsiteY6" fmla="*/ 42123 h 60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942" h="60314">
                      <a:moveTo>
                        <a:pt x="61354" y="42123"/>
                      </a:moveTo>
                      <a:cubicBezTo>
                        <a:pt x="59398" y="38335"/>
                        <a:pt x="56465" y="34546"/>
                        <a:pt x="52554" y="30758"/>
                      </a:cubicBezTo>
                      <a:cubicBezTo>
                        <a:pt x="48643" y="23181"/>
                        <a:pt x="40821" y="16551"/>
                        <a:pt x="34954" y="10868"/>
                      </a:cubicBezTo>
                      <a:cubicBezTo>
                        <a:pt x="28110" y="5185"/>
                        <a:pt x="8555" y="-6180"/>
                        <a:pt x="733" y="4238"/>
                      </a:cubicBezTo>
                      <a:cubicBezTo>
                        <a:pt x="-244" y="6132"/>
                        <a:pt x="-244" y="8027"/>
                        <a:pt x="733" y="9921"/>
                      </a:cubicBezTo>
                      <a:cubicBezTo>
                        <a:pt x="11488" y="27916"/>
                        <a:pt x="24199" y="56330"/>
                        <a:pt x="54509" y="60119"/>
                      </a:cubicBezTo>
                      <a:cubicBezTo>
                        <a:pt x="69175" y="62013"/>
                        <a:pt x="65264" y="49701"/>
                        <a:pt x="61354" y="4212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BFBCB842-0D2E-A44D-CE0B-E7ED64113086}"/>
                    </a:ext>
                  </a:extLst>
                </p:cNvPr>
                <p:cNvSpPr/>
                <p:nvPr/>
              </p:nvSpPr>
              <p:spPr>
                <a:xfrm>
                  <a:off x="3633287" y="1914934"/>
                  <a:ext cx="57685" cy="54933"/>
                </a:xfrm>
                <a:custGeom>
                  <a:avLst/>
                  <a:gdLst>
                    <a:gd name="connsiteX0" fmla="*/ 28353 w 57685"/>
                    <a:gd name="connsiteY0" fmla="*/ 48303 h 54933"/>
                    <a:gd name="connsiteX1" fmla="*/ 57685 w 57685"/>
                    <a:gd name="connsiteY1" fmla="*/ 54933 h 54933"/>
                    <a:gd name="connsiteX2" fmla="*/ 976 w 57685"/>
                    <a:gd name="connsiteY2" fmla="*/ 0 h 54933"/>
                    <a:gd name="connsiteX3" fmla="*/ 976 w 57685"/>
                    <a:gd name="connsiteY3" fmla="*/ 0 h 54933"/>
                    <a:gd name="connsiteX4" fmla="*/ 18575 w 57685"/>
                    <a:gd name="connsiteY4" fmla="*/ 37885 h 54933"/>
                    <a:gd name="connsiteX5" fmla="*/ 28353 w 57685"/>
                    <a:gd name="connsiteY5" fmla="*/ 48303 h 5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685" h="54933">
                      <a:moveTo>
                        <a:pt x="28353" y="48303"/>
                      </a:moveTo>
                      <a:cubicBezTo>
                        <a:pt x="38130" y="51145"/>
                        <a:pt x="47908" y="53039"/>
                        <a:pt x="57685" y="54933"/>
                      </a:cubicBezTo>
                      <a:cubicBezTo>
                        <a:pt x="50841" y="29361"/>
                        <a:pt x="30308" y="9471"/>
                        <a:pt x="976" y="0"/>
                      </a:cubicBezTo>
                      <a:cubicBezTo>
                        <a:pt x="976" y="0"/>
                        <a:pt x="976" y="0"/>
                        <a:pt x="976" y="0"/>
                      </a:cubicBezTo>
                      <a:cubicBezTo>
                        <a:pt x="-3913" y="12312"/>
                        <a:pt x="10754" y="29361"/>
                        <a:pt x="18575" y="37885"/>
                      </a:cubicBezTo>
                      <a:cubicBezTo>
                        <a:pt x="19553" y="41674"/>
                        <a:pt x="23464" y="45462"/>
                        <a:pt x="28353" y="4830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EEBB210F-6872-C2DD-D0D9-3ECB24C80864}"/>
                    </a:ext>
                  </a:extLst>
                </p:cNvPr>
                <p:cNvSpPr/>
                <p:nvPr/>
              </p:nvSpPr>
              <p:spPr>
                <a:xfrm>
                  <a:off x="3706617" y="2001725"/>
                  <a:ext cx="71042" cy="37082"/>
                </a:xfrm>
                <a:custGeom>
                  <a:avLst/>
                  <a:gdLst>
                    <a:gd name="connsiteX0" fmla="*/ 35199 w 71042"/>
                    <a:gd name="connsiteY0" fmla="*/ 34442 h 37082"/>
                    <a:gd name="connsiteX1" fmla="*/ 70398 w 71042"/>
                    <a:gd name="connsiteY1" fmla="*/ 15499 h 37082"/>
                    <a:gd name="connsiteX2" fmla="*/ 67464 w 71042"/>
                    <a:gd name="connsiteY2" fmla="*/ 8869 h 37082"/>
                    <a:gd name="connsiteX3" fmla="*/ 0 w 71042"/>
                    <a:gd name="connsiteY3" fmla="*/ 25918 h 37082"/>
                    <a:gd name="connsiteX4" fmla="*/ 978 w 71042"/>
                    <a:gd name="connsiteY4" fmla="*/ 27812 h 37082"/>
                    <a:gd name="connsiteX5" fmla="*/ 3911 w 71042"/>
                    <a:gd name="connsiteY5" fmla="*/ 32548 h 37082"/>
                    <a:gd name="connsiteX6" fmla="*/ 35199 w 71042"/>
                    <a:gd name="connsiteY6" fmla="*/ 34442 h 37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42" h="37082">
                      <a:moveTo>
                        <a:pt x="35199" y="34442"/>
                      </a:moveTo>
                      <a:cubicBezTo>
                        <a:pt x="47910" y="30654"/>
                        <a:pt x="61598" y="24024"/>
                        <a:pt x="70398" y="15499"/>
                      </a:cubicBezTo>
                      <a:cubicBezTo>
                        <a:pt x="72353" y="13605"/>
                        <a:pt x="69420" y="9817"/>
                        <a:pt x="67464" y="8869"/>
                      </a:cubicBezTo>
                      <a:cubicBezTo>
                        <a:pt x="46932" y="-8179"/>
                        <a:pt x="6844" y="346"/>
                        <a:pt x="0" y="25918"/>
                      </a:cubicBezTo>
                      <a:cubicBezTo>
                        <a:pt x="0" y="26865"/>
                        <a:pt x="0" y="26865"/>
                        <a:pt x="978" y="27812"/>
                      </a:cubicBezTo>
                      <a:cubicBezTo>
                        <a:pt x="978" y="29706"/>
                        <a:pt x="2933" y="31600"/>
                        <a:pt x="3911" y="32548"/>
                      </a:cubicBezTo>
                      <a:cubicBezTo>
                        <a:pt x="13688" y="38230"/>
                        <a:pt x="23466" y="38230"/>
                        <a:pt x="35199" y="3444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3" name="Freeform: Shape 362">
                  <a:extLst>
                    <a:ext uri="{FF2B5EF4-FFF2-40B4-BE49-F238E27FC236}">
                      <a16:creationId xmlns:a16="http://schemas.microsoft.com/office/drawing/2014/main" id="{7F8DAAAB-605F-5567-3812-3D1C14687221}"/>
                    </a:ext>
                  </a:extLst>
                </p:cNvPr>
                <p:cNvSpPr/>
                <p:nvPr/>
              </p:nvSpPr>
              <p:spPr>
                <a:xfrm>
                  <a:off x="3744842" y="2120462"/>
                  <a:ext cx="42094" cy="67246"/>
                </a:xfrm>
                <a:custGeom>
                  <a:avLst/>
                  <a:gdLst>
                    <a:gd name="connsiteX0" fmla="*/ 29238 w 42094"/>
                    <a:gd name="connsiteY0" fmla="*/ 48303 h 67246"/>
                    <a:gd name="connsiteX1" fmla="*/ 41949 w 42094"/>
                    <a:gd name="connsiteY1" fmla="*/ 0 h 67246"/>
                    <a:gd name="connsiteX2" fmla="*/ 1862 w 42094"/>
                    <a:gd name="connsiteY2" fmla="*/ 66299 h 67246"/>
                    <a:gd name="connsiteX3" fmla="*/ 3817 w 42094"/>
                    <a:gd name="connsiteY3" fmla="*/ 67246 h 67246"/>
                    <a:gd name="connsiteX4" fmla="*/ 29238 w 42094"/>
                    <a:gd name="connsiteY4" fmla="*/ 48303 h 67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094" h="67246">
                      <a:moveTo>
                        <a:pt x="29238" y="48303"/>
                      </a:moveTo>
                      <a:cubicBezTo>
                        <a:pt x="39016" y="33149"/>
                        <a:pt x="42927" y="16101"/>
                        <a:pt x="41949" y="0"/>
                      </a:cubicBezTo>
                      <a:cubicBezTo>
                        <a:pt x="6750" y="4735"/>
                        <a:pt x="-4983" y="38832"/>
                        <a:pt x="1862" y="66299"/>
                      </a:cubicBezTo>
                      <a:cubicBezTo>
                        <a:pt x="1862" y="66299"/>
                        <a:pt x="2840" y="67246"/>
                        <a:pt x="3817" y="67246"/>
                      </a:cubicBezTo>
                      <a:cubicBezTo>
                        <a:pt x="14572" y="62510"/>
                        <a:pt x="23372" y="56828"/>
                        <a:pt x="29238" y="4830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4" name="Freeform: Shape 363">
                  <a:extLst>
                    <a:ext uri="{FF2B5EF4-FFF2-40B4-BE49-F238E27FC236}">
                      <a16:creationId xmlns:a16="http://schemas.microsoft.com/office/drawing/2014/main" id="{3991F677-5464-B1E5-4F0C-FEF7A5E8B5F1}"/>
                    </a:ext>
                  </a:extLst>
                </p:cNvPr>
                <p:cNvSpPr/>
                <p:nvPr/>
              </p:nvSpPr>
              <p:spPr>
                <a:xfrm>
                  <a:off x="3652107" y="2062333"/>
                  <a:ext cx="68079" cy="57232"/>
                </a:xfrm>
                <a:custGeom>
                  <a:avLst/>
                  <a:gdLst>
                    <a:gd name="connsiteX0" fmla="*/ 63309 w 68079"/>
                    <a:gd name="connsiteY0" fmla="*/ 39185 h 57232"/>
                    <a:gd name="connsiteX1" fmla="*/ 54509 w 68079"/>
                    <a:gd name="connsiteY1" fmla="*/ 28767 h 57232"/>
                    <a:gd name="connsiteX2" fmla="*/ 35932 w 68079"/>
                    <a:gd name="connsiteY2" fmla="*/ 9825 h 57232"/>
                    <a:gd name="connsiteX3" fmla="*/ 733 w 68079"/>
                    <a:gd name="connsiteY3" fmla="*/ 5089 h 57232"/>
                    <a:gd name="connsiteX4" fmla="*/ 733 w 68079"/>
                    <a:gd name="connsiteY4" fmla="*/ 10772 h 57232"/>
                    <a:gd name="connsiteX5" fmla="*/ 57442 w 68079"/>
                    <a:gd name="connsiteY5" fmla="*/ 57181 h 57232"/>
                    <a:gd name="connsiteX6" fmla="*/ 63309 w 68079"/>
                    <a:gd name="connsiteY6" fmla="*/ 39185 h 5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079" h="57232">
                      <a:moveTo>
                        <a:pt x="63309" y="39185"/>
                      </a:moveTo>
                      <a:cubicBezTo>
                        <a:pt x="60376" y="35397"/>
                        <a:pt x="57442" y="32555"/>
                        <a:pt x="54509" y="28767"/>
                      </a:cubicBezTo>
                      <a:cubicBezTo>
                        <a:pt x="49621" y="21190"/>
                        <a:pt x="41799" y="14560"/>
                        <a:pt x="35932" y="9825"/>
                      </a:cubicBezTo>
                      <a:cubicBezTo>
                        <a:pt x="29088" y="4142"/>
                        <a:pt x="8555" y="-6276"/>
                        <a:pt x="733" y="5089"/>
                      </a:cubicBezTo>
                      <a:cubicBezTo>
                        <a:pt x="-244" y="6983"/>
                        <a:pt x="-244" y="8877"/>
                        <a:pt x="733" y="10772"/>
                      </a:cubicBezTo>
                      <a:cubicBezTo>
                        <a:pt x="12466" y="27820"/>
                        <a:pt x="27133" y="55286"/>
                        <a:pt x="57442" y="57181"/>
                      </a:cubicBezTo>
                      <a:cubicBezTo>
                        <a:pt x="73086" y="58128"/>
                        <a:pt x="68198" y="45815"/>
                        <a:pt x="63309" y="391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5" name="Freeform: Shape 364">
                  <a:extLst>
                    <a:ext uri="{FF2B5EF4-FFF2-40B4-BE49-F238E27FC236}">
                      <a16:creationId xmlns:a16="http://schemas.microsoft.com/office/drawing/2014/main" id="{308EF3FD-B840-67E7-BFA7-BC477FD16F79}"/>
                    </a:ext>
                  </a:extLst>
                </p:cNvPr>
                <p:cNvSpPr/>
                <p:nvPr/>
              </p:nvSpPr>
              <p:spPr>
                <a:xfrm>
                  <a:off x="3693320" y="2251165"/>
                  <a:ext cx="63161" cy="50197"/>
                </a:xfrm>
                <a:custGeom>
                  <a:avLst/>
                  <a:gdLst>
                    <a:gd name="connsiteX0" fmla="*/ 33829 w 63161"/>
                    <a:gd name="connsiteY0" fmla="*/ 47356 h 50197"/>
                    <a:gd name="connsiteX1" fmla="*/ 63162 w 63161"/>
                    <a:gd name="connsiteY1" fmla="*/ 50198 h 50197"/>
                    <a:gd name="connsiteX2" fmla="*/ 586 w 63161"/>
                    <a:gd name="connsiteY2" fmla="*/ 0 h 50197"/>
                    <a:gd name="connsiteX3" fmla="*/ 586 w 63161"/>
                    <a:gd name="connsiteY3" fmla="*/ 0 h 50197"/>
                    <a:gd name="connsiteX4" fmla="*/ 22096 w 63161"/>
                    <a:gd name="connsiteY4" fmla="*/ 36938 h 50197"/>
                    <a:gd name="connsiteX5" fmla="*/ 33829 w 63161"/>
                    <a:gd name="connsiteY5" fmla="*/ 47356 h 5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161" h="50197">
                      <a:moveTo>
                        <a:pt x="33829" y="47356"/>
                      </a:moveTo>
                      <a:cubicBezTo>
                        <a:pt x="43607" y="49250"/>
                        <a:pt x="53384" y="50198"/>
                        <a:pt x="63162" y="50198"/>
                      </a:cubicBezTo>
                      <a:cubicBezTo>
                        <a:pt x="53384" y="25572"/>
                        <a:pt x="30896" y="7577"/>
                        <a:pt x="586" y="0"/>
                      </a:cubicBezTo>
                      <a:cubicBezTo>
                        <a:pt x="586" y="0"/>
                        <a:pt x="586" y="0"/>
                        <a:pt x="586" y="0"/>
                      </a:cubicBezTo>
                      <a:cubicBezTo>
                        <a:pt x="-3325" y="13260"/>
                        <a:pt x="13297" y="28414"/>
                        <a:pt x="22096" y="36938"/>
                      </a:cubicBezTo>
                      <a:cubicBezTo>
                        <a:pt x="24052" y="41674"/>
                        <a:pt x="28941" y="44515"/>
                        <a:pt x="33829" y="4735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66" name="Graphic 25">
                <a:extLst>
                  <a:ext uri="{FF2B5EF4-FFF2-40B4-BE49-F238E27FC236}">
                    <a16:creationId xmlns:a16="http://schemas.microsoft.com/office/drawing/2014/main" id="{5520A50A-6424-9B21-80D9-1E0B947FC4C7}"/>
                  </a:ext>
                </a:extLst>
              </p:cNvPr>
              <p:cNvGrpSpPr/>
              <p:nvPr/>
            </p:nvGrpSpPr>
            <p:grpSpPr>
              <a:xfrm>
                <a:off x="3785814" y="2180130"/>
                <a:ext cx="422928" cy="407265"/>
                <a:chOff x="3785814" y="2180130"/>
                <a:chExt cx="422928" cy="407265"/>
              </a:xfrm>
            </p:grpSpPr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C8373506-FDE9-664C-658C-C5859FBF7AEE}"/>
                    </a:ext>
                  </a:extLst>
                </p:cNvPr>
                <p:cNvSpPr/>
                <p:nvPr/>
              </p:nvSpPr>
              <p:spPr>
                <a:xfrm>
                  <a:off x="3821923" y="2426595"/>
                  <a:ext cx="65051" cy="43364"/>
                </a:xfrm>
                <a:custGeom>
                  <a:avLst/>
                  <a:gdLst>
                    <a:gd name="connsiteX0" fmla="*/ 36244 w 65051"/>
                    <a:gd name="connsiteY0" fmla="*/ 34833 h 43364"/>
                    <a:gd name="connsiteX1" fmla="*/ 64599 w 65051"/>
                    <a:gd name="connsiteY1" fmla="*/ 7366 h 43364"/>
                    <a:gd name="connsiteX2" fmla="*/ 59710 w 65051"/>
                    <a:gd name="connsiteY2" fmla="*/ 2630 h 43364"/>
                    <a:gd name="connsiteX3" fmla="*/ 20600 w 65051"/>
                    <a:gd name="connsiteY3" fmla="*/ 6419 h 43364"/>
                    <a:gd name="connsiteX4" fmla="*/ 67 w 65051"/>
                    <a:gd name="connsiteY4" fmla="*/ 37674 h 43364"/>
                    <a:gd name="connsiteX5" fmla="*/ 1045 w 65051"/>
                    <a:gd name="connsiteY5" fmla="*/ 39568 h 43364"/>
                    <a:gd name="connsiteX6" fmla="*/ 5934 w 65051"/>
                    <a:gd name="connsiteY6" fmla="*/ 42410 h 43364"/>
                    <a:gd name="connsiteX7" fmla="*/ 36244 w 65051"/>
                    <a:gd name="connsiteY7" fmla="*/ 34833 h 43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051" h="43364">
                      <a:moveTo>
                        <a:pt x="36244" y="34833"/>
                      </a:moveTo>
                      <a:cubicBezTo>
                        <a:pt x="46999" y="27256"/>
                        <a:pt x="58732" y="17785"/>
                        <a:pt x="64599" y="7366"/>
                      </a:cubicBezTo>
                      <a:cubicBezTo>
                        <a:pt x="66554" y="4525"/>
                        <a:pt x="61666" y="2630"/>
                        <a:pt x="59710" y="2630"/>
                      </a:cubicBezTo>
                      <a:cubicBezTo>
                        <a:pt x="47977" y="-2105"/>
                        <a:pt x="32333" y="-211"/>
                        <a:pt x="20600" y="6419"/>
                      </a:cubicBezTo>
                      <a:cubicBezTo>
                        <a:pt x="8867" y="13049"/>
                        <a:pt x="-910" y="24415"/>
                        <a:pt x="67" y="37674"/>
                      </a:cubicBezTo>
                      <a:cubicBezTo>
                        <a:pt x="67" y="38622"/>
                        <a:pt x="1045" y="38622"/>
                        <a:pt x="1045" y="39568"/>
                      </a:cubicBezTo>
                      <a:cubicBezTo>
                        <a:pt x="2023" y="41463"/>
                        <a:pt x="3979" y="42410"/>
                        <a:pt x="5934" y="42410"/>
                      </a:cubicBezTo>
                      <a:cubicBezTo>
                        <a:pt x="16689" y="45252"/>
                        <a:pt x="26467" y="41463"/>
                        <a:pt x="36244" y="3483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8" name="Freeform: Shape 367">
                  <a:extLst>
                    <a:ext uri="{FF2B5EF4-FFF2-40B4-BE49-F238E27FC236}">
                      <a16:creationId xmlns:a16="http://schemas.microsoft.com/office/drawing/2014/main" id="{7D7BBAD1-323C-BF0B-053F-98C72000202F}"/>
                    </a:ext>
                  </a:extLst>
                </p:cNvPr>
                <p:cNvSpPr/>
                <p:nvPr/>
              </p:nvSpPr>
              <p:spPr>
                <a:xfrm>
                  <a:off x="3911980" y="2499313"/>
                  <a:ext cx="37116" cy="53397"/>
                </a:xfrm>
                <a:custGeom>
                  <a:avLst/>
                  <a:gdLst>
                    <a:gd name="connsiteX0" fmla="*/ 24406 w 37116"/>
                    <a:gd name="connsiteY0" fmla="*/ 24625 h 53397"/>
                    <a:gd name="connsiteX1" fmla="*/ 15607 w 37116"/>
                    <a:gd name="connsiteY1" fmla="*/ 9471 h 53397"/>
                    <a:gd name="connsiteX2" fmla="*/ 11696 w 37116"/>
                    <a:gd name="connsiteY2" fmla="*/ 0 h 53397"/>
                    <a:gd name="connsiteX3" fmla="*/ 1918 w 37116"/>
                    <a:gd name="connsiteY3" fmla="*/ 37885 h 53397"/>
                    <a:gd name="connsiteX4" fmla="*/ 36139 w 37116"/>
                    <a:gd name="connsiteY4" fmla="*/ 53039 h 53397"/>
                    <a:gd name="connsiteX5" fmla="*/ 37117 w 37116"/>
                    <a:gd name="connsiteY5" fmla="*/ 52092 h 53397"/>
                    <a:gd name="connsiteX6" fmla="*/ 31250 w 37116"/>
                    <a:gd name="connsiteY6" fmla="*/ 37885 h 53397"/>
                    <a:gd name="connsiteX7" fmla="*/ 24406 w 37116"/>
                    <a:gd name="connsiteY7" fmla="*/ 24625 h 53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116" h="53397">
                      <a:moveTo>
                        <a:pt x="24406" y="24625"/>
                      </a:moveTo>
                      <a:cubicBezTo>
                        <a:pt x="20495" y="17995"/>
                        <a:pt x="15607" y="13260"/>
                        <a:pt x="15607" y="9471"/>
                      </a:cubicBezTo>
                      <a:cubicBezTo>
                        <a:pt x="14629" y="5683"/>
                        <a:pt x="14629" y="2841"/>
                        <a:pt x="11696" y="0"/>
                      </a:cubicBezTo>
                      <a:cubicBezTo>
                        <a:pt x="1918" y="13260"/>
                        <a:pt x="-2971" y="27466"/>
                        <a:pt x="1918" y="37885"/>
                      </a:cubicBezTo>
                      <a:cubicBezTo>
                        <a:pt x="5829" y="49250"/>
                        <a:pt x="22451" y="54933"/>
                        <a:pt x="36139" y="53039"/>
                      </a:cubicBezTo>
                      <a:cubicBezTo>
                        <a:pt x="36139" y="53039"/>
                        <a:pt x="37117" y="52092"/>
                        <a:pt x="37117" y="52092"/>
                      </a:cubicBezTo>
                      <a:cubicBezTo>
                        <a:pt x="35161" y="47356"/>
                        <a:pt x="33206" y="42621"/>
                        <a:pt x="31250" y="37885"/>
                      </a:cubicBezTo>
                      <a:cubicBezTo>
                        <a:pt x="29295" y="32202"/>
                        <a:pt x="27339" y="27466"/>
                        <a:pt x="24406" y="2462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9" name="Freeform: Shape 368">
                  <a:extLst>
                    <a:ext uri="{FF2B5EF4-FFF2-40B4-BE49-F238E27FC236}">
                      <a16:creationId xmlns:a16="http://schemas.microsoft.com/office/drawing/2014/main" id="{F1CDDC6A-D235-5BFF-89A7-612C11D7575C}"/>
                    </a:ext>
                  </a:extLst>
                </p:cNvPr>
                <p:cNvSpPr/>
                <p:nvPr/>
              </p:nvSpPr>
              <p:spPr>
                <a:xfrm>
                  <a:off x="3785814" y="2511695"/>
                  <a:ext cx="87752" cy="43760"/>
                </a:xfrm>
                <a:custGeom>
                  <a:avLst/>
                  <a:gdLst>
                    <a:gd name="connsiteX0" fmla="*/ 75286 w 87752"/>
                    <a:gd name="connsiteY0" fmla="*/ 18873 h 43760"/>
                    <a:gd name="connsiteX1" fmla="*/ 61598 w 87752"/>
                    <a:gd name="connsiteY1" fmla="*/ 13190 h 43760"/>
                    <a:gd name="connsiteX2" fmla="*/ 35199 w 87752"/>
                    <a:gd name="connsiteY2" fmla="*/ 2772 h 43760"/>
                    <a:gd name="connsiteX3" fmla="*/ 0 w 87752"/>
                    <a:gd name="connsiteY3" fmla="*/ 9401 h 43760"/>
                    <a:gd name="connsiteX4" fmla="*/ 2933 w 87752"/>
                    <a:gd name="connsiteY4" fmla="*/ 15084 h 43760"/>
                    <a:gd name="connsiteX5" fmla="*/ 39110 w 87752"/>
                    <a:gd name="connsiteY5" fmla="*/ 38762 h 43760"/>
                    <a:gd name="connsiteX6" fmla="*/ 82131 w 87752"/>
                    <a:gd name="connsiteY6" fmla="*/ 38762 h 43760"/>
                    <a:gd name="connsiteX7" fmla="*/ 75286 w 87752"/>
                    <a:gd name="connsiteY7" fmla="*/ 18873 h 4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752" h="43760">
                      <a:moveTo>
                        <a:pt x="75286" y="18873"/>
                      </a:moveTo>
                      <a:cubicBezTo>
                        <a:pt x="71375" y="16979"/>
                        <a:pt x="66487" y="15084"/>
                        <a:pt x="61598" y="13190"/>
                      </a:cubicBezTo>
                      <a:cubicBezTo>
                        <a:pt x="53776" y="8454"/>
                        <a:pt x="43999" y="4666"/>
                        <a:pt x="35199" y="2772"/>
                      </a:cubicBezTo>
                      <a:cubicBezTo>
                        <a:pt x="26399" y="-70"/>
                        <a:pt x="1956" y="-3858"/>
                        <a:pt x="0" y="9401"/>
                      </a:cubicBezTo>
                      <a:cubicBezTo>
                        <a:pt x="0" y="11296"/>
                        <a:pt x="978" y="14137"/>
                        <a:pt x="2933" y="15084"/>
                      </a:cubicBezTo>
                      <a:cubicBezTo>
                        <a:pt x="12710" y="22661"/>
                        <a:pt x="25421" y="32132"/>
                        <a:pt x="39110" y="38762"/>
                      </a:cubicBezTo>
                      <a:cubicBezTo>
                        <a:pt x="52798" y="44446"/>
                        <a:pt x="69420" y="46339"/>
                        <a:pt x="82131" y="38762"/>
                      </a:cubicBezTo>
                      <a:cubicBezTo>
                        <a:pt x="94841" y="29291"/>
                        <a:pt x="83108" y="22661"/>
                        <a:pt x="75286" y="1887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AC3A4A42-5392-FE58-F726-67AACD30914F}"/>
                    </a:ext>
                  </a:extLst>
                </p:cNvPr>
                <p:cNvSpPr/>
                <p:nvPr/>
              </p:nvSpPr>
              <p:spPr>
                <a:xfrm>
                  <a:off x="4034161" y="2501207"/>
                  <a:ext cx="35198" cy="86189"/>
                </a:xfrm>
                <a:custGeom>
                  <a:avLst/>
                  <a:gdLst>
                    <a:gd name="connsiteX0" fmla="*/ 35199 w 35198"/>
                    <a:gd name="connsiteY0" fmla="*/ 25572 h 86189"/>
                    <a:gd name="connsiteX1" fmla="*/ 20533 w 35198"/>
                    <a:gd name="connsiteY1" fmla="*/ 0 h 86189"/>
                    <a:gd name="connsiteX2" fmla="*/ 11733 w 35198"/>
                    <a:gd name="connsiteY2" fmla="*/ 18942 h 86189"/>
                    <a:gd name="connsiteX3" fmla="*/ 5866 w 35198"/>
                    <a:gd name="connsiteY3" fmla="*/ 38833 h 86189"/>
                    <a:gd name="connsiteX4" fmla="*/ 1955 w 35198"/>
                    <a:gd name="connsiteY4" fmla="*/ 61564 h 86189"/>
                    <a:gd name="connsiteX5" fmla="*/ 0 w 35198"/>
                    <a:gd name="connsiteY5" fmla="*/ 86189 h 86189"/>
                    <a:gd name="connsiteX6" fmla="*/ 978 w 35198"/>
                    <a:gd name="connsiteY6" fmla="*/ 86189 h 86189"/>
                    <a:gd name="connsiteX7" fmla="*/ 13688 w 35198"/>
                    <a:gd name="connsiteY7" fmla="*/ 79558 h 86189"/>
                    <a:gd name="connsiteX8" fmla="*/ 23466 w 35198"/>
                    <a:gd name="connsiteY8" fmla="*/ 67246 h 86189"/>
                    <a:gd name="connsiteX9" fmla="*/ 30310 w 35198"/>
                    <a:gd name="connsiteY9" fmla="*/ 53986 h 86189"/>
                    <a:gd name="connsiteX10" fmla="*/ 34221 w 35198"/>
                    <a:gd name="connsiteY10" fmla="*/ 42621 h 86189"/>
                    <a:gd name="connsiteX11" fmla="*/ 35199 w 35198"/>
                    <a:gd name="connsiteY11" fmla="*/ 25572 h 86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5198" h="86189">
                      <a:moveTo>
                        <a:pt x="35199" y="25572"/>
                      </a:moveTo>
                      <a:cubicBezTo>
                        <a:pt x="31288" y="17048"/>
                        <a:pt x="26399" y="8524"/>
                        <a:pt x="20533" y="0"/>
                      </a:cubicBezTo>
                      <a:cubicBezTo>
                        <a:pt x="16621" y="5683"/>
                        <a:pt x="13688" y="12312"/>
                        <a:pt x="11733" y="18942"/>
                      </a:cubicBezTo>
                      <a:cubicBezTo>
                        <a:pt x="8799" y="25572"/>
                        <a:pt x="7822" y="32202"/>
                        <a:pt x="5866" y="38833"/>
                      </a:cubicBezTo>
                      <a:cubicBezTo>
                        <a:pt x="3911" y="45463"/>
                        <a:pt x="2933" y="53039"/>
                        <a:pt x="1955" y="61564"/>
                      </a:cubicBezTo>
                      <a:cubicBezTo>
                        <a:pt x="978" y="69141"/>
                        <a:pt x="978" y="77665"/>
                        <a:pt x="0" y="86189"/>
                      </a:cubicBezTo>
                      <a:cubicBezTo>
                        <a:pt x="0" y="86189"/>
                        <a:pt x="0" y="86189"/>
                        <a:pt x="978" y="86189"/>
                      </a:cubicBezTo>
                      <a:cubicBezTo>
                        <a:pt x="5866" y="85242"/>
                        <a:pt x="9777" y="82400"/>
                        <a:pt x="13688" y="79558"/>
                      </a:cubicBezTo>
                      <a:cubicBezTo>
                        <a:pt x="17599" y="75771"/>
                        <a:pt x="20533" y="71982"/>
                        <a:pt x="23466" y="67246"/>
                      </a:cubicBezTo>
                      <a:cubicBezTo>
                        <a:pt x="26399" y="62511"/>
                        <a:pt x="28354" y="57775"/>
                        <a:pt x="30310" y="53986"/>
                      </a:cubicBezTo>
                      <a:cubicBezTo>
                        <a:pt x="32265" y="49250"/>
                        <a:pt x="33243" y="45463"/>
                        <a:pt x="34221" y="42621"/>
                      </a:cubicBezTo>
                      <a:cubicBezTo>
                        <a:pt x="34221" y="36938"/>
                        <a:pt x="35199" y="31255"/>
                        <a:pt x="35199" y="2557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1F5050EA-62EC-E152-D139-CAB3A8922622}"/>
                    </a:ext>
                  </a:extLst>
                </p:cNvPr>
                <p:cNvSpPr/>
                <p:nvPr/>
              </p:nvSpPr>
              <p:spPr>
                <a:xfrm>
                  <a:off x="4013628" y="2413888"/>
                  <a:ext cx="68197" cy="38240"/>
                </a:xfrm>
                <a:custGeom>
                  <a:avLst/>
                  <a:gdLst>
                    <a:gd name="connsiteX0" fmla="*/ 42043 w 68197"/>
                    <a:gd name="connsiteY0" fmla="*/ 5866 h 38240"/>
                    <a:gd name="connsiteX1" fmla="*/ 1955 w 68197"/>
                    <a:gd name="connsiteY1" fmla="*/ 184 h 38240"/>
                    <a:gd name="connsiteX2" fmla="*/ 978 w 68197"/>
                    <a:gd name="connsiteY2" fmla="*/ 6814 h 38240"/>
                    <a:gd name="connsiteX3" fmla="*/ 28355 w 68197"/>
                    <a:gd name="connsiteY3" fmla="*/ 34280 h 38240"/>
                    <a:gd name="connsiteX4" fmla="*/ 66487 w 68197"/>
                    <a:gd name="connsiteY4" fmla="*/ 31439 h 38240"/>
                    <a:gd name="connsiteX5" fmla="*/ 67465 w 68197"/>
                    <a:gd name="connsiteY5" fmla="*/ 29544 h 38240"/>
                    <a:gd name="connsiteX6" fmla="*/ 67465 w 68197"/>
                    <a:gd name="connsiteY6" fmla="*/ 23862 h 38240"/>
                    <a:gd name="connsiteX7" fmla="*/ 42043 w 68197"/>
                    <a:gd name="connsiteY7" fmla="*/ 5866 h 38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197" h="38240">
                      <a:moveTo>
                        <a:pt x="42043" y="5866"/>
                      </a:moveTo>
                      <a:cubicBezTo>
                        <a:pt x="29332" y="2078"/>
                        <a:pt x="14666" y="-764"/>
                        <a:pt x="1955" y="184"/>
                      </a:cubicBezTo>
                      <a:cubicBezTo>
                        <a:pt x="-978" y="184"/>
                        <a:pt x="0" y="4919"/>
                        <a:pt x="978" y="6814"/>
                      </a:cubicBezTo>
                      <a:cubicBezTo>
                        <a:pt x="4889" y="19126"/>
                        <a:pt x="15644" y="28597"/>
                        <a:pt x="28355" y="34280"/>
                      </a:cubicBezTo>
                      <a:cubicBezTo>
                        <a:pt x="41065" y="39963"/>
                        <a:pt x="55731" y="39963"/>
                        <a:pt x="66487" y="31439"/>
                      </a:cubicBezTo>
                      <a:cubicBezTo>
                        <a:pt x="67465" y="31439"/>
                        <a:pt x="67465" y="30492"/>
                        <a:pt x="67465" y="29544"/>
                      </a:cubicBezTo>
                      <a:cubicBezTo>
                        <a:pt x="68442" y="27650"/>
                        <a:pt x="68442" y="25756"/>
                        <a:pt x="67465" y="23862"/>
                      </a:cubicBezTo>
                      <a:cubicBezTo>
                        <a:pt x="62576" y="13443"/>
                        <a:pt x="53776" y="8707"/>
                        <a:pt x="42043" y="586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2" name="Freeform: Shape 371">
                  <a:extLst>
                    <a:ext uri="{FF2B5EF4-FFF2-40B4-BE49-F238E27FC236}">
                      <a16:creationId xmlns:a16="http://schemas.microsoft.com/office/drawing/2014/main" id="{97205CF9-6454-D1F1-537F-1929D35A7900}"/>
                    </a:ext>
                  </a:extLst>
                </p:cNvPr>
                <p:cNvSpPr/>
                <p:nvPr/>
              </p:nvSpPr>
              <p:spPr>
                <a:xfrm>
                  <a:off x="4059582" y="2286209"/>
                  <a:ext cx="66486" cy="45576"/>
                </a:xfrm>
                <a:custGeom>
                  <a:avLst/>
                  <a:gdLst>
                    <a:gd name="connsiteX0" fmla="*/ 34221 w 66486"/>
                    <a:gd name="connsiteY0" fmla="*/ 6630 h 45576"/>
                    <a:gd name="connsiteX1" fmla="*/ 13688 w 66486"/>
                    <a:gd name="connsiteY1" fmla="*/ 22731 h 45576"/>
                    <a:gd name="connsiteX2" fmla="*/ 0 w 66486"/>
                    <a:gd name="connsiteY2" fmla="*/ 42621 h 45576"/>
                    <a:gd name="connsiteX3" fmla="*/ 43021 w 66486"/>
                    <a:gd name="connsiteY3" fmla="*/ 36938 h 45576"/>
                    <a:gd name="connsiteX4" fmla="*/ 66487 w 66486"/>
                    <a:gd name="connsiteY4" fmla="*/ 1894 h 45576"/>
                    <a:gd name="connsiteX5" fmla="*/ 65509 w 66486"/>
                    <a:gd name="connsiteY5" fmla="*/ 0 h 45576"/>
                    <a:gd name="connsiteX6" fmla="*/ 34221 w 66486"/>
                    <a:gd name="connsiteY6" fmla="*/ 6630 h 45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486" h="45576">
                      <a:moveTo>
                        <a:pt x="34221" y="6630"/>
                      </a:moveTo>
                      <a:cubicBezTo>
                        <a:pt x="26399" y="11365"/>
                        <a:pt x="19555" y="16101"/>
                        <a:pt x="13688" y="22731"/>
                      </a:cubicBezTo>
                      <a:cubicBezTo>
                        <a:pt x="7822" y="28413"/>
                        <a:pt x="3911" y="35991"/>
                        <a:pt x="0" y="42621"/>
                      </a:cubicBezTo>
                      <a:cubicBezTo>
                        <a:pt x="16621" y="48303"/>
                        <a:pt x="31288" y="45462"/>
                        <a:pt x="43021" y="36938"/>
                      </a:cubicBezTo>
                      <a:cubicBezTo>
                        <a:pt x="54754" y="28413"/>
                        <a:pt x="62576" y="15154"/>
                        <a:pt x="66487" y="1894"/>
                      </a:cubicBezTo>
                      <a:cubicBezTo>
                        <a:pt x="66487" y="947"/>
                        <a:pt x="65509" y="947"/>
                        <a:pt x="65509" y="0"/>
                      </a:cubicBezTo>
                      <a:cubicBezTo>
                        <a:pt x="53776" y="0"/>
                        <a:pt x="43021" y="947"/>
                        <a:pt x="34221" y="663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88FB4669-5253-589D-F033-E20E523D46A9}"/>
                    </a:ext>
                  </a:extLst>
                </p:cNvPr>
                <p:cNvSpPr/>
                <p:nvPr/>
              </p:nvSpPr>
              <p:spPr>
                <a:xfrm>
                  <a:off x="4113144" y="2361943"/>
                  <a:ext cx="38380" cy="78705"/>
                </a:xfrm>
                <a:custGeom>
                  <a:avLst/>
                  <a:gdLst>
                    <a:gd name="connsiteX0" fmla="*/ 214 w 38380"/>
                    <a:gd name="connsiteY0" fmla="*/ 15190 h 78705"/>
                    <a:gd name="connsiteX1" fmla="*/ 3147 w 38380"/>
                    <a:gd name="connsiteY1" fmla="*/ 29397 h 78705"/>
                    <a:gd name="connsiteX2" fmla="*/ 9014 w 38380"/>
                    <a:gd name="connsiteY2" fmla="*/ 54970 h 78705"/>
                    <a:gd name="connsiteX3" fmla="*/ 35413 w 38380"/>
                    <a:gd name="connsiteY3" fmla="*/ 77700 h 78705"/>
                    <a:gd name="connsiteX4" fmla="*/ 38346 w 38380"/>
                    <a:gd name="connsiteY4" fmla="*/ 72965 h 78705"/>
                    <a:gd name="connsiteX5" fmla="*/ 14880 w 38380"/>
                    <a:gd name="connsiteY5" fmla="*/ 2877 h 78705"/>
                    <a:gd name="connsiteX6" fmla="*/ 214 w 38380"/>
                    <a:gd name="connsiteY6" fmla="*/ 15190 h 78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380" h="78705">
                      <a:moveTo>
                        <a:pt x="214" y="15190"/>
                      </a:moveTo>
                      <a:cubicBezTo>
                        <a:pt x="214" y="19926"/>
                        <a:pt x="1192" y="24662"/>
                        <a:pt x="3147" y="29397"/>
                      </a:cubicBezTo>
                      <a:cubicBezTo>
                        <a:pt x="3147" y="37921"/>
                        <a:pt x="6081" y="47392"/>
                        <a:pt x="9014" y="54970"/>
                      </a:cubicBezTo>
                      <a:cubicBezTo>
                        <a:pt x="11947" y="63493"/>
                        <a:pt x="23680" y="83384"/>
                        <a:pt x="35413" y="77700"/>
                      </a:cubicBezTo>
                      <a:cubicBezTo>
                        <a:pt x="37368" y="76753"/>
                        <a:pt x="38346" y="74859"/>
                        <a:pt x="38346" y="72965"/>
                      </a:cubicBezTo>
                      <a:cubicBezTo>
                        <a:pt x="38346" y="50234"/>
                        <a:pt x="40302" y="18032"/>
                        <a:pt x="14880" y="2877"/>
                      </a:cubicBezTo>
                      <a:cubicBezTo>
                        <a:pt x="1192" y="-5647"/>
                        <a:pt x="-764" y="6666"/>
                        <a:pt x="214" y="1519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FDBEDD47-CA92-B252-38F4-9726901A5002}"/>
                    </a:ext>
                  </a:extLst>
                </p:cNvPr>
                <p:cNvSpPr/>
                <p:nvPr/>
              </p:nvSpPr>
              <p:spPr>
                <a:xfrm>
                  <a:off x="4168893" y="2180130"/>
                  <a:ext cx="39849" cy="71034"/>
                </a:xfrm>
                <a:custGeom>
                  <a:avLst/>
                  <a:gdLst>
                    <a:gd name="connsiteX0" fmla="*/ 25618 w 39849"/>
                    <a:gd name="connsiteY0" fmla="*/ 15154 h 71034"/>
                    <a:gd name="connsiteX1" fmla="*/ 196 w 39849"/>
                    <a:gd name="connsiteY1" fmla="*/ 0 h 71034"/>
                    <a:gd name="connsiteX2" fmla="*/ 35395 w 39849"/>
                    <a:gd name="connsiteY2" fmla="*/ 71035 h 71034"/>
                    <a:gd name="connsiteX3" fmla="*/ 35395 w 39849"/>
                    <a:gd name="connsiteY3" fmla="*/ 71035 h 71034"/>
                    <a:gd name="connsiteX4" fmla="*/ 32462 w 39849"/>
                    <a:gd name="connsiteY4" fmla="*/ 28414 h 71034"/>
                    <a:gd name="connsiteX5" fmla="*/ 25618 w 39849"/>
                    <a:gd name="connsiteY5" fmla="*/ 15154 h 71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849" h="71034">
                      <a:moveTo>
                        <a:pt x="25618" y="15154"/>
                      </a:moveTo>
                      <a:cubicBezTo>
                        <a:pt x="17796" y="9471"/>
                        <a:pt x="8996" y="4736"/>
                        <a:pt x="196" y="0"/>
                      </a:cubicBezTo>
                      <a:cubicBezTo>
                        <a:pt x="-1759" y="26519"/>
                        <a:pt x="10952" y="51145"/>
                        <a:pt x="35395" y="71035"/>
                      </a:cubicBezTo>
                      <a:cubicBezTo>
                        <a:pt x="35395" y="71035"/>
                        <a:pt x="35395" y="71035"/>
                        <a:pt x="35395" y="71035"/>
                      </a:cubicBezTo>
                      <a:cubicBezTo>
                        <a:pt x="45173" y="60616"/>
                        <a:pt x="36373" y="39779"/>
                        <a:pt x="32462" y="28414"/>
                      </a:cubicBezTo>
                      <a:cubicBezTo>
                        <a:pt x="30507" y="23678"/>
                        <a:pt x="28551" y="18942"/>
                        <a:pt x="25618" y="1515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75" name="Graphic 25">
                <a:extLst>
                  <a:ext uri="{FF2B5EF4-FFF2-40B4-BE49-F238E27FC236}">
                    <a16:creationId xmlns:a16="http://schemas.microsoft.com/office/drawing/2014/main" id="{D771BB9D-86AC-DBB0-706B-90F0DFCD3E0F}"/>
                  </a:ext>
                </a:extLst>
              </p:cNvPr>
              <p:cNvGrpSpPr/>
              <p:nvPr/>
            </p:nvGrpSpPr>
            <p:grpSpPr>
              <a:xfrm>
                <a:off x="4127732" y="1241526"/>
                <a:ext cx="139865" cy="632817"/>
                <a:chOff x="4127732" y="1241526"/>
                <a:chExt cx="139865" cy="632817"/>
              </a:xfrm>
            </p:grpSpPr>
            <p:sp>
              <p:nvSpPr>
                <p:cNvPr id="376" name="Freeform: Shape 375">
                  <a:extLst>
                    <a:ext uri="{FF2B5EF4-FFF2-40B4-BE49-F238E27FC236}">
                      <a16:creationId xmlns:a16="http://schemas.microsoft.com/office/drawing/2014/main" id="{39932879-4069-F16D-6D8C-387DDEE5940B}"/>
                    </a:ext>
                  </a:extLst>
                </p:cNvPr>
                <p:cNvSpPr/>
                <p:nvPr/>
              </p:nvSpPr>
              <p:spPr>
                <a:xfrm>
                  <a:off x="4127732" y="1840833"/>
                  <a:ext cx="71667" cy="33509"/>
                </a:xfrm>
                <a:custGeom>
                  <a:avLst/>
                  <a:gdLst>
                    <a:gd name="connsiteX0" fmla="*/ 40380 w 71667"/>
                    <a:gd name="connsiteY0" fmla="*/ 225 h 33509"/>
                    <a:gd name="connsiteX1" fmla="*/ 1270 w 71667"/>
                    <a:gd name="connsiteY1" fmla="*/ 10643 h 33509"/>
                    <a:gd name="connsiteX2" fmla="*/ 2248 w 71667"/>
                    <a:gd name="connsiteY2" fmla="*/ 18221 h 33509"/>
                    <a:gd name="connsiteX3" fmla="*/ 71668 w 71667"/>
                    <a:gd name="connsiteY3" fmla="*/ 15379 h 33509"/>
                    <a:gd name="connsiteX4" fmla="*/ 71668 w 71667"/>
                    <a:gd name="connsiteY4" fmla="*/ 13485 h 33509"/>
                    <a:gd name="connsiteX5" fmla="*/ 69712 w 71667"/>
                    <a:gd name="connsiteY5" fmla="*/ 8749 h 33509"/>
                    <a:gd name="connsiteX6" fmla="*/ 40380 w 71667"/>
                    <a:gd name="connsiteY6" fmla="*/ 225 h 33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667" h="33509">
                      <a:moveTo>
                        <a:pt x="40380" y="225"/>
                      </a:moveTo>
                      <a:cubicBezTo>
                        <a:pt x="27669" y="2119"/>
                        <a:pt x="12025" y="4014"/>
                        <a:pt x="1270" y="10643"/>
                      </a:cubicBezTo>
                      <a:cubicBezTo>
                        <a:pt x="-1663" y="12538"/>
                        <a:pt x="1270" y="16326"/>
                        <a:pt x="2248" y="18221"/>
                      </a:cubicBezTo>
                      <a:cubicBezTo>
                        <a:pt x="18870" y="39057"/>
                        <a:pt x="59935" y="39057"/>
                        <a:pt x="71668" y="15379"/>
                      </a:cubicBezTo>
                      <a:cubicBezTo>
                        <a:pt x="71668" y="14432"/>
                        <a:pt x="71668" y="14432"/>
                        <a:pt x="71668" y="13485"/>
                      </a:cubicBezTo>
                      <a:cubicBezTo>
                        <a:pt x="71668" y="11591"/>
                        <a:pt x="70690" y="9696"/>
                        <a:pt x="69712" y="8749"/>
                      </a:cubicBezTo>
                      <a:cubicBezTo>
                        <a:pt x="61890" y="1172"/>
                        <a:pt x="52113" y="-722"/>
                        <a:pt x="40380" y="225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7" name="Freeform: Shape 376">
                  <a:extLst>
                    <a:ext uri="{FF2B5EF4-FFF2-40B4-BE49-F238E27FC236}">
                      <a16:creationId xmlns:a16="http://schemas.microsoft.com/office/drawing/2014/main" id="{98FC1087-9A1A-28D6-D017-4866F5328FA2}"/>
                    </a:ext>
                  </a:extLst>
                </p:cNvPr>
                <p:cNvSpPr/>
                <p:nvPr/>
              </p:nvSpPr>
              <p:spPr>
                <a:xfrm>
                  <a:off x="4142691" y="1691412"/>
                  <a:ext cx="53776" cy="57960"/>
                </a:xfrm>
                <a:custGeom>
                  <a:avLst/>
                  <a:gdLst>
                    <a:gd name="connsiteX0" fmla="*/ 23466 w 53776"/>
                    <a:gd name="connsiteY0" fmla="*/ 13260 h 57960"/>
                    <a:gd name="connsiteX1" fmla="*/ 0 w 53776"/>
                    <a:gd name="connsiteY1" fmla="*/ 57775 h 57960"/>
                    <a:gd name="connsiteX2" fmla="*/ 53776 w 53776"/>
                    <a:gd name="connsiteY2" fmla="*/ 947 h 57960"/>
                    <a:gd name="connsiteX3" fmla="*/ 52798 w 53776"/>
                    <a:gd name="connsiteY3" fmla="*/ 0 h 57960"/>
                    <a:gd name="connsiteX4" fmla="*/ 23466 w 53776"/>
                    <a:gd name="connsiteY4" fmla="*/ 13260 h 57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776" h="57960">
                      <a:moveTo>
                        <a:pt x="23466" y="13260"/>
                      </a:moveTo>
                      <a:cubicBezTo>
                        <a:pt x="9778" y="25573"/>
                        <a:pt x="2933" y="41674"/>
                        <a:pt x="0" y="57775"/>
                      </a:cubicBezTo>
                      <a:cubicBezTo>
                        <a:pt x="35199" y="60616"/>
                        <a:pt x="53776" y="30308"/>
                        <a:pt x="53776" y="947"/>
                      </a:cubicBezTo>
                      <a:cubicBezTo>
                        <a:pt x="53776" y="947"/>
                        <a:pt x="52798" y="0"/>
                        <a:pt x="52798" y="0"/>
                      </a:cubicBezTo>
                      <a:cubicBezTo>
                        <a:pt x="42043" y="2841"/>
                        <a:pt x="31288" y="6630"/>
                        <a:pt x="23466" y="1326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8" name="Freeform: Shape 377">
                  <a:extLst>
                    <a:ext uri="{FF2B5EF4-FFF2-40B4-BE49-F238E27FC236}">
                      <a16:creationId xmlns:a16="http://schemas.microsoft.com/office/drawing/2014/main" id="{A5097D13-5A17-8EF1-C996-A71B11FC75AA}"/>
                    </a:ext>
                  </a:extLst>
                </p:cNvPr>
                <p:cNvSpPr/>
                <p:nvPr/>
              </p:nvSpPr>
              <p:spPr>
                <a:xfrm>
                  <a:off x="4206137" y="1764870"/>
                  <a:ext cx="56815" cy="66523"/>
                </a:xfrm>
                <a:custGeom>
                  <a:avLst/>
                  <a:gdLst>
                    <a:gd name="connsiteX0" fmla="*/ 2062 w 56815"/>
                    <a:gd name="connsiteY0" fmla="*/ 17466 h 66523"/>
                    <a:gd name="connsiteX1" fmla="*/ 8907 w 56815"/>
                    <a:gd name="connsiteY1" fmla="*/ 29779 h 66523"/>
                    <a:gd name="connsiteX2" fmla="*/ 22595 w 56815"/>
                    <a:gd name="connsiteY2" fmla="*/ 51563 h 66523"/>
                    <a:gd name="connsiteX3" fmla="*/ 55838 w 56815"/>
                    <a:gd name="connsiteY3" fmla="*/ 63875 h 66523"/>
                    <a:gd name="connsiteX4" fmla="*/ 56816 w 56815"/>
                    <a:gd name="connsiteY4" fmla="*/ 58193 h 66523"/>
                    <a:gd name="connsiteX5" fmla="*/ 11840 w 56815"/>
                    <a:gd name="connsiteY5" fmla="*/ 418 h 66523"/>
                    <a:gd name="connsiteX6" fmla="*/ 2062 w 56815"/>
                    <a:gd name="connsiteY6" fmla="*/ 17466 h 66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815" h="66523">
                      <a:moveTo>
                        <a:pt x="2062" y="17466"/>
                      </a:moveTo>
                      <a:cubicBezTo>
                        <a:pt x="4018" y="21255"/>
                        <a:pt x="5973" y="25990"/>
                        <a:pt x="8907" y="29779"/>
                      </a:cubicBezTo>
                      <a:cubicBezTo>
                        <a:pt x="11840" y="38303"/>
                        <a:pt x="17706" y="45880"/>
                        <a:pt x="22595" y="51563"/>
                      </a:cubicBezTo>
                      <a:cubicBezTo>
                        <a:pt x="28462" y="58193"/>
                        <a:pt x="46061" y="72400"/>
                        <a:pt x="55838" y="63875"/>
                      </a:cubicBezTo>
                      <a:cubicBezTo>
                        <a:pt x="56816" y="62928"/>
                        <a:pt x="56816" y="60087"/>
                        <a:pt x="56816" y="58193"/>
                      </a:cubicBezTo>
                      <a:cubicBezTo>
                        <a:pt x="48994" y="38303"/>
                        <a:pt x="41172" y="8942"/>
                        <a:pt x="11840" y="418"/>
                      </a:cubicBezTo>
                      <a:cubicBezTo>
                        <a:pt x="-2826" y="-2424"/>
                        <a:pt x="-871" y="9889"/>
                        <a:pt x="2062" y="1746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9" name="Freeform: Shape 378">
                  <a:extLst>
                    <a:ext uri="{FF2B5EF4-FFF2-40B4-BE49-F238E27FC236}">
                      <a16:creationId xmlns:a16="http://schemas.microsoft.com/office/drawing/2014/main" id="{94D82FF6-10FD-C9A4-4E58-4AC764438630}"/>
                    </a:ext>
                  </a:extLst>
                </p:cNvPr>
                <p:cNvSpPr/>
                <p:nvPr/>
              </p:nvSpPr>
              <p:spPr>
                <a:xfrm>
                  <a:off x="4216999" y="1578703"/>
                  <a:ext cx="49880" cy="62510"/>
                </a:xfrm>
                <a:custGeom>
                  <a:avLst/>
                  <a:gdLst>
                    <a:gd name="connsiteX0" fmla="*/ 27377 w 49880"/>
                    <a:gd name="connsiteY0" fmla="*/ 10418 h 62510"/>
                    <a:gd name="connsiteX1" fmla="*/ 0 w 49880"/>
                    <a:gd name="connsiteY1" fmla="*/ 0 h 62510"/>
                    <a:gd name="connsiteX2" fmla="*/ 47909 w 49880"/>
                    <a:gd name="connsiteY2" fmla="*/ 62510 h 62510"/>
                    <a:gd name="connsiteX3" fmla="*/ 47909 w 49880"/>
                    <a:gd name="connsiteY3" fmla="*/ 62510 h 62510"/>
                    <a:gd name="connsiteX4" fmla="*/ 36176 w 49880"/>
                    <a:gd name="connsiteY4" fmla="*/ 21784 h 62510"/>
                    <a:gd name="connsiteX5" fmla="*/ 27377 w 49880"/>
                    <a:gd name="connsiteY5" fmla="*/ 10418 h 62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880" h="62510">
                      <a:moveTo>
                        <a:pt x="27377" y="10418"/>
                      </a:moveTo>
                      <a:cubicBezTo>
                        <a:pt x="18577" y="6630"/>
                        <a:pt x="8800" y="2842"/>
                        <a:pt x="0" y="0"/>
                      </a:cubicBezTo>
                      <a:cubicBezTo>
                        <a:pt x="2933" y="26520"/>
                        <a:pt x="20533" y="48304"/>
                        <a:pt x="47909" y="62510"/>
                      </a:cubicBezTo>
                      <a:cubicBezTo>
                        <a:pt x="47909" y="62510"/>
                        <a:pt x="47909" y="62510"/>
                        <a:pt x="47909" y="62510"/>
                      </a:cubicBezTo>
                      <a:cubicBezTo>
                        <a:pt x="54753" y="51145"/>
                        <a:pt x="42043" y="32202"/>
                        <a:pt x="36176" y="21784"/>
                      </a:cubicBezTo>
                      <a:cubicBezTo>
                        <a:pt x="34221" y="18943"/>
                        <a:pt x="30310" y="14207"/>
                        <a:pt x="27377" y="1041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0" name="Freeform: Shape 379">
                  <a:extLst>
                    <a:ext uri="{FF2B5EF4-FFF2-40B4-BE49-F238E27FC236}">
                      <a16:creationId xmlns:a16="http://schemas.microsoft.com/office/drawing/2014/main" id="{2A3FA3C7-6428-01E8-62C5-C8E892E80435}"/>
                    </a:ext>
                  </a:extLst>
                </p:cNvPr>
                <p:cNvSpPr/>
                <p:nvPr/>
              </p:nvSpPr>
              <p:spPr>
                <a:xfrm>
                  <a:off x="4135752" y="1505443"/>
                  <a:ext cx="72447" cy="34301"/>
                </a:xfrm>
                <a:custGeom>
                  <a:avLst/>
                  <a:gdLst>
                    <a:gd name="connsiteX0" fmla="*/ 39204 w 72447"/>
                    <a:gd name="connsiteY0" fmla="*/ 1279 h 34301"/>
                    <a:gd name="connsiteX1" fmla="*/ 1072 w 72447"/>
                    <a:gd name="connsiteY1" fmla="*/ 14538 h 34301"/>
                    <a:gd name="connsiteX2" fmla="*/ 3028 w 72447"/>
                    <a:gd name="connsiteY2" fmla="*/ 21168 h 34301"/>
                    <a:gd name="connsiteX3" fmla="*/ 72447 w 72447"/>
                    <a:gd name="connsiteY3" fmla="*/ 13591 h 34301"/>
                    <a:gd name="connsiteX4" fmla="*/ 72447 w 72447"/>
                    <a:gd name="connsiteY4" fmla="*/ 11697 h 34301"/>
                    <a:gd name="connsiteX5" fmla="*/ 69514 w 72447"/>
                    <a:gd name="connsiteY5" fmla="*/ 6961 h 34301"/>
                    <a:gd name="connsiteX6" fmla="*/ 39204 w 72447"/>
                    <a:gd name="connsiteY6" fmla="*/ 1279 h 34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4301">
                      <a:moveTo>
                        <a:pt x="39204" y="1279"/>
                      </a:moveTo>
                      <a:cubicBezTo>
                        <a:pt x="26493" y="4120"/>
                        <a:pt x="11827" y="7908"/>
                        <a:pt x="1072" y="14538"/>
                      </a:cubicBezTo>
                      <a:cubicBezTo>
                        <a:pt x="-1861" y="16433"/>
                        <a:pt x="2050" y="20221"/>
                        <a:pt x="3028" y="21168"/>
                      </a:cubicBezTo>
                      <a:cubicBezTo>
                        <a:pt x="21605" y="41058"/>
                        <a:pt x="61692" y="38217"/>
                        <a:pt x="72447" y="13591"/>
                      </a:cubicBezTo>
                      <a:cubicBezTo>
                        <a:pt x="72447" y="12644"/>
                        <a:pt x="72447" y="12644"/>
                        <a:pt x="72447" y="11697"/>
                      </a:cubicBezTo>
                      <a:cubicBezTo>
                        <a:pt x="72447" y="9803"/>
                        <a:pt x="71469" y="7908"/>
                        <a:pt x="69514" y="6961"/>
                      </a:cubicBezTo>
                      <a:cubicBezTo>
                        <a:pt x="60715" y="332"/>
                        <a:pt x="50937" y="-1563"/>
                        <a:pt x="39204" y="127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1" name="Freeform: Shape 380">
                  <a:extLst>
                    <a:ext uri="{FF2B5EF4-FFF2-40B4-BE49-F238E27FC236}">
                      <a16:creationId xmlns:a16="http://schemas.microsoft.com/office/drawing/2014/main" id="{8B102053-23D4-8637-EB4C-59CCAE685773}"/>
                    </a:ext>
                  </a:extLst>
                </p:cNvPr>
                <p:cNvSpPr/>
                <p:nvPr/>
              </p:nvSpPr>
              <p:spPr>
                <a:xfrm>
                  <a:off x="4142691" y="1355181"/>
                  <a:ext cx="50019" cy="61563"/>
                </a:xfrm>
                <a:custGeom>
                  <a:avLst/>
                  <a:gdLst>
                    <a:gd name="connsiteX0" fmla="*/ 20533 w 50019"/>
                    <a:gd name="connsiteY0" fmla="*/ 15154 h 61563"/>
                    <a:gd name="connsiteX1" fmla="*/ 0 w 50019"/>
                    <a:gd name="connsiteY1" fmla="*/ 61563 h 61563"/>
                    <a:gd name="connsiteX2" fmla="*/ 49865 w 50019"/>
                    <a:gd name="connsiteY2" fmla="*/ 947 h 61563"/>
                    <a:gd name="connsiteX3" fmla="*/ 48887 w 50019"/>
                    <a:gd name="connsiteY3" fmla="*/ 0 h 61563"/>
                    <a:gd name="connsiteX4" fmla="*/ 20533 w 50019"/>
                    <a:gd name="connsiteY4" fmla="*/ 15154 h 61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61563">
                      <a:moveTo>
                        <a:pt x="20533" y="15154"/>
                      </a:moveTo>
                      <a:cubicBezTo>
                        <a:pt x="7822" y="28414"/>
                        <a:pt x="1956" y="44515"/>
                        <a:pt x="0" y="61563"/>
                      </a:cubicBezTo>
                      <a:cubicBezTo>
                        <a:pt x="35199" y="61563"/>
                        <a:pt x="51821" y="30308"/>
                        <a:pt x="49865" y="947"/>
                      </a:cubicBezTo>
                      <a:cubicBezTo>
                        <a:pt x="49865" y="947"/>
                        <a:pt x="48887" y="0"/>
                        <a:pt x="48887" y="0"/>
                      </a:cubicBezTo>
                      <a:cubicBezTo>
                        <a:pt x="37154" y="2841"/>
                        <a:pt x="27377" y="7577"/>
                        <a:pt x="20533" y="1515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2" name="Freeform: Shape 381">
                  <a:extLst>
                    <a:ext uri="{FF2B5EF4-FFF2-40B4-BE49-F238E27FC236}">
                      <a16:creationId xmlns:a16="http://schemas.microsoft.com/office/drawing/2014/main" id="{28837427-BF93-09DE-9F57-38F2262BEA23}"/>
                    </a:ext>
                  </a:extLst>
                </p:cNvPr>
                <p:cNvSpPr/>
                <p:nvPr/>
              </p:nvSpPr>
              <p:spPr>
                <a:xfrm>
                  <a:off x="4207274" y="1426968"/>
                  <a:ext cx="60323" cy="63317"/>
                </a:xfrm>
                <a:custGeom>
                  <a:avLst/>
                  <a:gdLst>
                    <a:gd name="connsiteX0" fmla="*/ 2881 w 60323"/>
                    <a:gd name="connsiteY0" fmla="*/ 18191 h 63317"/>
                    <a:gd name="connsiteX1" fmla="*/ 10703 w 60323"/>
                    <a:gd name="connsiteY1" fmla="*/ 29557 h 63317"/>
                    <a:gd name="connsiteX2" fmla="*/ 26347 w 60323"/>
                    <a:gd name="connsiteY2" fmla="*/ 50393 h 63317"/>
                    <a:gd name="connsiteX3" fmla="*/ 59590 w 60323"/>
                    <a:gd name="connsiteY3" fmla="*/ 59865 h 63317"/>
                    <a:gd name="connsiteX4" fmla="*/ 59590 w 60323"/>
                    <a:gd name="connsiteY4" fmla="*/ 54182 h 63317"/>
                    <a:gd name="connsiteX5" fmla="*/ 10703 w 60323"/>
                    <a:gd name="connsiteY5" fmla="*/ 195 h 63317"/>
                    <a:gd name="connsiteX6" fmla="*/ 2881 w 60323"/>
                    <a:gd name="connsiteY6" fmla="*/ 18191 h 6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323" h="63317">
                      <a:moveTo>
                        <a:pt x="2881" y="18191"/>
                      </a:moveTo>
                      <a:cubicBezTo>
                        <a:pt x="4837" y="21979"/>
                        <a:pt x="7770" y="25768"/>
                        <a:pt x="10703" y="29557"/>
                      </a:cubicBezTo>
                      <a:cubicBezTo>
                        <a:pt x="14614" y="37133"/>
                        <a:pt x="20480" y="44711"/>
                        <a:pt x="26347" y="50393"/>
                      </a:cubicBezTo>
                      <a:cubicBezTo>
                        <a:pt x="32213" y="57023"/>
                        <a:pt x="51768" y="69336"/>
                        <a:pt x="59590" y="59865"/>
                      </a:cubicBezTo>
                      <a:cubicBezTo>
                        <a:pt x="60568" y="57970"/>
                        <a:pt x="60568" y="56076"/>
                        <a:pt x="59590" y="54182"/>
                      </a:cubicBezTo>
                      <a:cubicBezTo>
                        <a:pt x="50790" y="35239"/>
                        <a:pt x="40035" y="5878"/>
                        <a:pt x="10703" y="195"/>
                      </a:cubicBezTo>
                      <a:cubicBezTo>
                        <a:pt x="-2986" y="-1699"/>
                        <a:pt x="-1030" y="10614"/>
                        <a:pt x="2881" y="18191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3" name="Freeform: Shape 382">
                  <a:extLst>
                    <a:ext uri="{FF2B5EF4-FFF2-40B4-BE49-F238E27FC236}">
                      <a16:creationId xmlns:a16="http://schemas.microsoft.com/office/drawing/2014/main" id="{415E9463-2608-B10F-47F0-D67B87EC0183}"/>
                    </a:ext>
                  </a:extLst>
                </p:cNvPr>
                <p:cNvSpPr/>
                <p:nvPr/>
              </p:nvSpPr>
              <p:spPr>
                <a:xfrm>
                  <a:off x="4204289" y="1241526"/>
                  <a:ext cx="54224" cy="58721"/>
                </a:xfrm>
                <a:custGeom>
                  <a:avLst/>
                  <a:gdLst>
                    <a:gd name="connsiteX0" fmla="*/ 28355 w 54224"/>
                    <a:gd name="connsiteY0" fmla="*/ 8524 h 58721"/>
                    <a:gd name="connsiteX1" fmla="*/ 0 w 54224"/>
                    <a:gd name="connsiteY1" fmla="*/ 0 h 58721"/>
                    <a:gd name="connsiteX2" fmla="*/ 52798 w 54224"/>
                    <a:gd name="connsiteY2" fmla="*/ 58722 h 58721"/>
                    <a:gd name="connsiteX3" fmla="*/ 52798 w 54224"/>
                    <a:gd name="connsiteY3" fmla="*/ 58722 h 58721"/>
                    <a:gd name="connsiteX4" fmla="*/ 38132 w 54224"/>
                    <a:gd name="connsiteY4" fmla="*/ 18943 h 58721"/>
                    <a:gd name="connsiteX5" fmla="*/ 28355 w 54224"/>
                    <a:gd name="connsiteY5" fmla="*/ 8524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8721">
                      <a:moveTo>
                        <a:pt x="28355" y="8524"/>
                      </a:moveTo>
                      <a:cubicBezTo>
                        <a:pt x="19555" y="5683"/>
                        <a:pt x="9777" y="2841"/>
                        <a:pt x="0" y="0"/>
                      </a:cubicBezTo>
                      <a:cubicBezTo>
                        <a:pt x="4889" y="25573"/>
                        <a:pt x="23466" y="47356"/>
                        <a:pt x="52798" y="58722"/>
                      </a:cubicBezTo>
                      <a:cubicBezTo>
                        <a:pt x="52798" y="58722"/>
                        <a:pt x="52798" y="58722"/>
                        <a:pt x="52798" y="58722"/>
                      </a:cubicBezTo>
                      <a:cubicBezTo>
                        <a:pt x="58665" y="46409"/>
                        <a:pt x="44976" y="29361"/>
                        <a:pt x="38132" y="18943"/>
                      </a:cubicBezTo>
                      <a:cubicBezTo>
                        <a:pt x="35199" y="16101"/>
                        <a:pt x="32266" y="12313"/>
                        <a:pt x="28355" y="852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</p:grpSp>
      <p:grpSp>
        <p:nvGrpSpPr>
          <p:cNvPr id="384" name="Graphic 25">
            <a:extLst>
              <a:ext uri="{FF2B5EF4-FFF2-40B4-BE49-F238E27FC236}">
                <a16:creationId xmlns:a16="http://schemas.microsoft.com/office/drawing/2014/main" id="{D4A68EFD-DECF-A793-336F-2A773A0A8DDB}"/>
              </a:ext>
            </a:extLst>
          </p:cNvPr>
          <p:cNvGrpSpPr/>
          <p:nvPr/>
        </p:nvGrpSpPr>
        <p:grpSpPr>
          <a:xfrm>
            <a:off x="-205340" y="-4128694"/>
            <a:ext cx="5831709" cy="11017002"/>
            <a:chOff x="-205340" y="-4128694"/>
            <a:chExt cx="5831709" cy="11017002"/>
          </a:xfrm>
        </p:grpSpPr>
        <p:grpSp>
          <p:nvGrpSpPr>
            <p:cNvPr id="385" name="Graphic 25">
              <a:extLst>
                <a:ext uri="{FF2B5EF4-FFF2-40B4-BE49-F238E27FC236}">
                  <a16:creationId xmlns:a16="http://schemas.microsoft.com/office/drawing/2014/main" id="{D25DCBC4-006F-98B9-82A7-E547A075A5E3}"/>
                </a:ext>
              </a:extLst>
            </p:cNvPr>
            <p:cNvGrpSpPr/>
            <p:nvPr/>
          </p:nvGrpSpPr>
          <p:grpSpPr>
            <a:xfrm>
              <a:off x="-205340" y="-2564288"/>
              <a:ext cx="4575112" cy="9452596"/>
              <a:chOff x="-205340" y="-2564288"/>
              <a:chExt cx="4575112" cy="9452596"/>
            </a:xfrm>
          </p:grpSpPr>
          <p:grpSp>
            <p:nvGrpSpPr>
              <p:cNvPr id="386" name="Graphic 25">
                <a:extLst>
                  <a:ext uri="{FF2B5EF4-FFF2-40B4-BE49-F238E27FC236}">
                    <a16:creationId xmlns:a16="http://schemas.microsoft.com/office/drawing/2014/main" id="{08CA5DC6-4EE2-2EEB-E64F-35D602919E24}"/>
                  </a:ext>
                </a:extLst>
              </p:cNvPr>
              <p:cNvGrpSpPr/>
              <p:nvPr/>
            </p:nvGrpSpPr>
            <p:grpSpPr>
              <a:xfrm>
                <a:off x="-205340" y="-2564288"/>
                <a:ext cx="2643442" cy="9452596"/>
                <a:chOff x="-205340" y="-2564288"/>
                <a:chExt cx="2643442" cy="9452596"/>
              </a:xfrm>
            </p:grpSpPr>
            <p:sp>
              <p:nvSpPr>
                <p:cNvPr id="387" name="Freeform: Shape 386">
                  <a:extLst>
                    <a:ext uri="{FF2B5EF4-FFF2-40B4-BE49-F238E27FC236}">
                      <a16:creationId xmlns:a16="http://schemas.microsoft.com/office/drawing/2014/main" id="{E9DF841E-E369-3221-B38E-23C892BDDC45}"/>
                    </a:ext>
                  </a:extLst>
                </p:cNvPr>
                <p:cNvSpPr/>
                <p:nvPr/>
              </p:nvSpPr>
              <p:spPr>
                <a:xfrm>
                  <a:off x="-202407" y="-2564288"/>
                  <a:ext cx="2640509" cy="9452596"/>
                </a:xfrm>
                <a:custGeom>
                  <a:avLst/>
                  <a:gdLst>
                    <a:gd name="connsiteX0" fmla="*/ 2627201 w 2640509"/>
                    <a:gd name="connsiteY0" fmla="*/ 9033019 h 9452596"/>
                    <a:gd name="connsiteX1" fmla="*/ 2460006 w 2640509"/>
                    <a:gd name="connsiteY1" fmla="*/ 8899474 h 9452596"/>
                    <a:gd name="connsiteX2" fmla="*/ 2228281 w 2640509"/>
                    <a:gd name="connsiteY2" fmla="*/ 8776347 h 9452596"/>
                    <a:gd name="connsiteX3" fmla="*/ 1497905 w 2640509"/>
                    <a:gd name="connsiteY3" fmla="*/ 8436327 h 9452596"/>
                    <a:gd name="connsiteX4" fmla="*/ 1256402 w 2640509"/>
                    <a:gd name="connsiteY4" fmla="*/ 7520454 h 9452596"/>
                    <a:gd name="connsiteX5" fmla="*/ 1200671 w 2640509"/>
                    <a:gd name="connsiteY5" fmla="*/ 6781694 h 9452596"/>
                    <a:gd name="connsiteX6" fmla="*/ 1154717 w 2640509"/>
                    <a:gd name="connsiteY6" fmla="*/ 6035356 h 9452596"/>
                    <a:gd name="connsiteX7" fmla="*/ 1134184 w 2640509"/>
                    <a:gd name="connsiteY7" fmla="*/ 4665808 h 9452596"/>
                    <a:gd name="connsiteX8" fmla="*/ 1145917 w 2640509"/>
                    <a:gd name="connsiteY8" fmla="*/ 3987664 h 9452596"/>
                    <a:gd name="connsiteX9" fmla="*/ 1155694 w 2640509"/>
                    <a:gd name="connsiteY9" fmla="*/ 3638173 h 9452596"/>
                    <a:gd name="connsiteX10" fmla="*/ 1211426 w 2640509"/>
                    <a:gd name="connsiteY10" fmla="*/ 3267846 h 9452596"/>
                    <a:gd name="connsiteX11" fmla="*/ 1376665 w 2640509"/>
                    <a:gd name="connsiteY11" fmla="*/ 2743136 h 9452596"/>
                    <a:gd name="connsiteX12" fmla="*/ 1506705 w 2640509"/>
                    <a:gd name="connsiteY12" fmla="*/ 2506354 h 9452596"/>
                    <a:gd name="connsiteX13" fmla="*/ 1593724 w 2640509"/>
                    <a:gd name="connsiteY13" fmla="*/ 2372809 h 9452596"/>
                    <a:gd name="connsiteX14" fmla="*/ 1729631 w 2640509"/>
                    <a:gd name="connsiteY14" fmla="*/ 2223163 h 9452596"/>
                    <a:gd name="connsiteX15" fmla="*/ 1954512 w 2640509"/>
                    <a:gd name="connsiteY15" fmla="*/ 1984486 h 9452596"/>
                    <a:gd name="connsiteX16" fmla="*/ 2166683 w 2640509"/>
                    <a:gd name="connsiteY16" fmla="*/ 1700348 h 9452596"/>
                    <a:gd name="connsiteX17" fmla="*/ 2514760 w 2640509"/>
                    <a:gd name="connsiteY17" fmla="*/ 1222995 h 9452596"/>
                    <a:gd name="connsiteX18" fmla="*/ 2497161 w 2640509"/>
                    <a:gd name="connsiteY18" fmla="*/ 1075243 h 9452596"/>
                    <a:gd name="connsiteX19" fmla="*/ 2301612 w 2640509"/>
                    <a:gd name="connsiteY19" fmla="*/ 1214471 h 9452596"/>
                    <a:gd name="connsiteX20" fmla="*/ 2240014 w 2640509"/>
                    <a:gd name="connsiteY20" fmla="*/ 1329073 h 9452596"/>
                    <a:gd name="connsiteX21" fmla="*/ 2155928 w 2640509"/>
                    <a:gd name="connsiteY21" fmla="*/ 1444623 h 9452596"/>
                    <a:gd name="connsiteX22" fmla="*/ 1907580 w 2640509"/>
                    <a:gd name="connsiteY22" fmla="*/ 1702242 h 9452596"/>
                    <a:gd name="connsiteX23" fmla="*/ 1669011 w 2640509"/>
                    <a:gd name="connsiteY23" fmla="*/ 1931447 h 9452596"/>
                    <a:gd name="connsiteX24" fmla="*/ 1422619 w 2640509"/>
                    <a:gd name="connsiteY24" fmla="*/ 2205167 h 9452596"/>
                    <a:gd name="connsiteX25" fmla="*/ 1161561 w 2640509"/>
                    <a:gd name="connsiteY25" fmla="*/ 2502566 h 9452596"/>
                    <a:gd name="connsiteX26" fmla="*/ 834016 w 2640509"/>
                    <a:gd name="connsiteY26" fmla="*/ 2846373 h 9452596"/>
                    <a:gd name="connsiteX27" fmla="*/ 737220 w 2640509"/>
                    <a:gd name="connsiteY27" fmla="*/ 2749766 h 9452596"/>
                    <a:gd name="connsiteX28" fmla="*/ 748953 w 2640509"/>
                    <a:gd name="connsiteY28" fmla="*/ 2550869 h 9452596"/>
                    <a:gd name="connsiteX29" fmla="*/ 752864 w 2640509"/>
                    <a:gd name="connsiteY29" fmla="*/ 2286620 h 9452596"/>
                    <a:gd name="connsiteX30" fmla="*/ 768508 w 2640509"/>
                    <a:gd name="connsiteY30" fmla="*/ 1805479 h 9452596"/>
                    <a:gd name="connsiteX31" fmla="*/ 791973 w 2640509"/>
                    <a:gd name="connsiteY31" fmla="*/ 1767594 h 9452596"/>
                    <a:gd name="connsiteX32" fmla="*/ 808595 w 2640509"/>
                    <a:gd name="connsiteY32" fmla="*/ 1496715 h 9452596"/>
                    <a:gd name="connsiteX33" fmla="*/ 857482 w 2640509"/>
                    <a:gd name="connsiteY33" fmla="*/ 1218259 h 9452596"/>
                    <a:gd name="connsiteX34" fmla="*/ 860416 w 2640509"/>
                    <a:gd name="connsiteY34" fmla="*/ 1198369 h 9452596"/>
                    <a:gd name="connsiteX35" fmla="*/ 904414 w 2640509"/>
                    <a:gd name="connsiteY35" fmla="*/ 1049670 h 9452596"/>
                    <a:gd name="connsiteX36" fmla="*/ 1102896 w 2640509"/>
                    <a:gd name="connsiteY36" fmla="*/ 326064 h 9452596"/>
                    <a:gd name="connsiteX37" fmla="*/ 1011966 w 2640509"/>
                    <a:gd name="connsiteY37" fmla="*/ 251 h 9452596"/>
                    <a:gd name="connsiteX38" fmla="*/ 943524 w 2640509"/>
                    <a:gd name="connsiteY38" fmla="*/ 9723 h 9452596"/>
                    <a:gd name="connsiteX39" fmla="*/ 794907 w 2640509"/>
                    <a:gd name="connsiteY39" fmla="*/ 425512 h 9452596"/>
                    <a:gd name="connsiteX40" fmla="*/ 695177 w 2640509"/>
                    <a:gd name="connsiteY40" fmla="*/ 728593 h 9452596"/>
                    <a:gd name="connsiteX41" fmla="*/ 663889 w 2640509"/>
                    <a:gd name="connsiteY41" fmla="*/ 1023150 h 9452596"/>
                    <a:gd name="connsiteX42" fmla="*/ 634556 w 2640509"/>
                    <a:gd name="connsiteY42" fmla="*/ 1289294 h 9452596"/>
                    <a:gd name="connsiteX43" fmla="*/ 634556 w 2640509"/>
                    <a:gd name="connsiteY43" fmla="*/ 1326232 h 9452596"/>
                    <a:gd name="connsiteX44" fmla="*/ 524071 w 2640509"/>
                    <a:gd name="connsiteY44" fmla="*/ 2121820 h 9452596"/>
                    <a:gd name="connsiteX45" fmla="*/ 440963 w 2640509"/>
                    <a:gd name="connsiteY45" fmla="*/ 2572653 h 9452596"/>
                    <a:gd name="connsiteX46" fmla="*/ 447807 w 2640509"/>
                    <a:gd name="connsiteY46" fmla="*/ 3036747 h 9452596"/>
                    <a:gd name="connsiteX47" fmla="*/ 471273 w 2640509"/>
                    <a:gd name="connsiteY47" fmla="*/ 3442118 h 9452596"/>
                    <a:gd name="connsiteX48" fmla="*/ 443896 w 2640509"/>
                    <a:gd name="connsiteY48" fmla="*/ 3539672 h 9452596"/>
                    <a:gd name="connsiteX49" fmla="*/ 313856 w 2640509"/>
                    <a:gd name="connsiteY49" fmla="*/ 3698789 h 9452596"/>
                    <a:gd name="connsiteX50" fmla="*/ 228792 w 2640509"/>
                    <a:gd name="connsiteY50" fmla="*/ 3615442 h 9452596"/>
                    <a:gd name="connsiteX51" fmla="*/ 94841 w 2640509"/>
                    <a:gd name="connsiteY51" fmla="*/ 3485685 h 9452596"/>
                    <a:gd name="connsiteX52" fmla="*/ 78220 w 2640509"/>
                    <a:gd name="connsiteY52" fmla="*/ 3462955 h 9452596"/>
                    <a:gd name="connsiteX53" fmla="*/ 54754 w 2640509"/>
                    <a:gd name="connsiteY53" fmla="*/ 3418439 h 9452596"/>
                    <a:gd name="connsiteX54" fmla="*/ 4889 w 2640509"/>
                    <a:gd name="connsiteY54" fmla="*/ 3258374 h 9452596"/>
                    <a:gd name="connsiteX55" fmla="*/ 0 w 2640509"/>
                    <a:gd name="connsiteY55" fmla="*/ 3239432 h 9452596"/>
                    <a:gd name="connsiteX56" fmla="*/ 0 w 2640509"/>
                    <a:gd name="connsiteY56" fmla="*/ 9452597 h 9452596"/>
                    <a:gd name="connsiteX57" fmla="*/ 277680 w 2640509"/>
                    <a:gd name="connsiteY57" fmla="*/ 9332312 h 9452596"/>
                    <a:gd name="connsiteX58" fmla="*/ 423364 w 2640509"/>
                    <a:gd name="connsiteY58" fmla="*/ 9207291 h 9452596"/>
                    <a:gd name="connsiteX59" fmla="*/ 483984 w 2640509"/>
                    <a:gd name="connsiteY59" fmla="*/ 9251805 h 9452596"/>
                    <a:gd name="connsiteX60" fmla="*/ 683444 w 2640509"/>
                    <a:gd name="connsiteY60" fmla="*/ 9363566 h 9452596"/>
                    <a:gd name="connsiteX61" fmla="*/ 938635 w 2640509"/>
                    <a:gd name="connsiteY61" fmla="*/ 9374932 h 9452596"/>
                    <a:gd name="connsiteX62" fmla="*/ 1234892 w 2640509"/>
                    <a:gd name="connsiteY62" fmla="*/ 9306739 h 9452596"/>
                    <a:gd name="connsiteX63" fmla="*/ 1800028 w 2640509"/>
                    <a:gd name="connsiteY63" fmla="*/ 9137203 h 9452596"/>
                    <a:gd name="connsiteX64" fmla="*/ 2410141 w 2640509"/>
                    <a:gd name="connsiteY64" fmla="*/ 9165617 h 9452596"/>
                    <a:gd name="connsiteX65" fmla="*/ 2581247 w 2640509"/>
                    <a:gd name="connsiteY65" fmla="*/ 9157092 h 9452596"/>
                    <a:gd name="connsiteX66" fmla="*/ 2627201 w 2640509"/>
                    <a:gd name="connsiteY66" fmla="*/ 9033019 h 94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2640509" h="9452596">
                      <a:moveTo>
                        <a:pt x="2627201" y="9033019"/>
                      </a:moveTo>
                      <a:cubicBezTo>
                        <a:pt x="2583202" y="8981874"/>
                        <a:pt x="2511827" y="8945883"/>
                        <a:pt x="2460006" y="8899474"/>
                      </a:cubicBezTo>
                      <a:cubicBezTo>
                        <a:pt x="2392542" y="8838857"/>
                        <a:pt x="2314322" y="8804761"/>
                        <a:pt x="2228281" y="8776347"/>
                      </a:cubicBezTo>
                      <a:cubicBezTo>
                        <a:pt x="1978956" y="8695841"/>
                        <a:pt x="1683677" y="8630489"/>
                        <a:pt x="1497905" y="8436327"/>
                      </a:cubicBezTo>
                      <a:cubicBezTo>
                        <a:pt x="1263246" y="8189127"/>
                        <a:pt x="1296490" y="7830166"/>
                        <a:pt x="1256402" y="7520454"/>
                      </a:cubicBezTo>
                      <a:cubicBezTo>
                        <a:pt x="1225114" y="7275148"/>
                        <a:pt x="1209470" y="7028895"/>
                        <a:pt x="1200671" y="6781694"/>
                      </a:cubicBezTo>
                      <a:cubicBezTo>
                        <a:pt x="1191871" y="6532599"/>
                        <a:pt x="1165472" y="6284451"/>
                        <a:pt x="1154717" y="6035356"/>
                      </a:cubicBezTo>
                      <a:cubicBezTo>
                        <a:pt x="1134184" y="5579787"/>
                        <a:pt x="1154717" y="5122324"/>
                        <a:pt x="1134184" y="4665808"/>
                      </a:cubicBezTo>
                      <a:cubicBezTo>
                        <a:pt x="1124407" y="4440392"/>
                        <a:pt x="1144939" y="4214027"/>
                        <a:pt x="1145917" y="3987664"/>
                      </a:cubicBezTo>
                      <a:cubicBezTo>
                        <a:pt x="1145917" y="3871167"/>
                        <a:pt x="1145917" y="3754670"/>
                        <a:pt x="1155694" y="3638173"/>
                      </a:cubicBezTo>
                      <a:cubicBezTo>
                        <a:pt x="1166450" y="3514099"/>
                        <a:pt x="1191871" y="3390973"/>
                        <a:pt x="1211426" y="3267846"/>
                      </a:cubicBezTo>
                      <a:cubicBezTo>
                        <a:pt x="1239781" y="3085050"/>
                        <a:pt x="1303334" y="2912673"/>
                        <a:pt x="1376665" y="2743136"/>
                      </a:cubicBezTo>
                      <a:cubicBezTo>
                        <a:pt x="1411864" y="2660736"/>
                        <a:pt x="1462706" y="2584966"/>
                        <a:pt x="1506705" y="2506354"/>
                      </a:cubicBezTo>
                      <a:cubicBezTo>
                        <a:pt x="1534082" y="2457103"/>
                        <a:pt x="1561459" y="2414483"/>
                        <a:pt x="1593724" y="2372809"/>
                      </a:cubicBezTo>
                      <a:cubicBezTo>
                        <a:pt x="1639678" y="2322611"/>
                        <a:pt x="1685632" y="2272413"/>
                        <a:pt x="1729631" y="2223163"/>
                      </a:cubicBezTo>
                      <a:cubicBezTo>
                        <a:pt x="1802962" y="2141710"/>
                        <a:pt x="1889003" y="2073516"/>
                        <a:pt x="1954512" y="1984486"/>
                      </a:cubicBezTo>
                      <a:cubicBezTo>
                        <a:pt x="2024910" y="1888826"/>
                        <a:pt x="2100196" y="1798849"/>
                        <a:pt x="2166683" y="1700348"/>
                      </a:cubicBezTo>
                      <a:cubicBezTo>
                        <a:pt x="2274235" y="1538388"/>
                        <a:pt x="2438496" y="1401055"/>
                        <a:pt x="2514760" y="1222995"/>
                      </a:cubicBezTo>
                      <a:cubicBezTo>
                        <a:pt x="2530404" y="1185110"/>
                        <a:pt x="2562669" y="1088502"/>
                        <a:pt x="2497161" y="1075243"/>
                      </a:cubicBezTo>
                      <a:cubicBezTo>
                        <a:pt x="2407208" y="1057247"/>
                        <a:pt x="2343655" y="1153854"/>
                        <a:pt x="2301612" y="1214471"/>
                      </a:cubicBezTo>
                      <a:cubicBezTo>
                        <a:pt x="2284012" y="1240043"/>
                        <a:pt x="2258591" y="1290241"/>
                        <a:pt x="2240014" y="1329073"/>
                      </a:cubicBezTo>
                      <a:cubicBezTo>
                        <a:pt x="2218503" y="1374535"/>
                        <a:pt x="2188193" y="1405791"/>
                        <a:pt x="2155928" y="1444623"/>
                      </a:cubicBezTo>
                      <a:cubicBezTo>
                        <a:pt x="2079663" y="1535547"/>
                        <a:pt x="1993622" y="1619842"/>
                        <a:pt x="1907580" y="1702242"/>
                      </a:cubicBezTo>
                      <a:cubicBezTo>
                        <a:pt x="1828383" y="1778959"/>
                        <a:pt x="1743319" y="1849994"/>
                        <a:pt x="1669011" y="1931447"/>
                      </a:cubicBezTo>
                      <a:cubicBezTo>
                        <a:pt x="1585902" y="2022371"/>
                        <a:pt x="1508660" y="2117084"/>
                        <a:pt x="1422619" y="2205167"/>
                      </a:cubicBezTo>
                      <a:cubicBezTo>
                        <a:pt x="1328755" y="2301774"/>
                        <a:pt x="1242714" y="2397435"/>
                        <a:pt x="1161561" y="2502566"/>
                      </a:cubicBezTo>
                      <a:cubicBezTo>
                        <a:pt x="1070631" y="2619062"/>
                        <a:pt x="957212" y="2781022"/>
                        <a:pt x="834016" y="2846373"/>
                      </a:cubicBezTo>
                      <a:cubicBezTo>
                        <a:pt x="770463" y="2880470"/>
                        <a:pt x="743086" y="2819854"/>
                        <a:pt x="737220" y="2749766"/>
                      </a:cubicBezTo>
                      <a:cubicBezTo>
                        <a:pt x="732331" y="2683467"/>
                        <a:pt x="744064" y="2616221"/>
                        <a:pt x="748953" y="2550869"/>
                      </a:cubicBezTo>
                      <a:cubicBezTo>
                        <a:pt x="754819" y="2462786"/>
                        <a:pt x="751886" y="2373756"/>
                        <a:pt x="752864" y="2286620"/>
                      </a:cubicBezTo>
                      <a:cubicBezTo>
                        <a:pt x="754819" y="2125608"/>
                        <a:pt x="755797" y="1965544"/>
                        <a:pt x="768508" y="1805479"/>
                      </a:cubicBezTo>
                      <a:cubicBezTo>
                        <a:pt x="782196" y="1791272"/>
                        <a:pt x="790996" y="1777065"/>
                        <a:pt x="791973" y="1767594"/>
                      </a:cubicBezTo>
                      <a:cubicBezTo>
                        <a:pt x="796862" y="1677616"/>
                        <a:pt x="802729" y="1586692"/>
                        <a:pt x="808595" y="1496715"/>
                      </a:cubicBezTo>
                      <a:cubicBezTo>
                        <a:pt x="824239" y="1403896"/>
                        <a:pt x="840861" y="1311078"/>
                        <a:pt x="857482" y="1218259"/>
                      </a:cubicBezTo>
                      <a:cubicBezTo>
                        <a:pt x="858460" y="1211629"/>
                        <a:pt x="859438" y="1204999"/>
                        <a:pt x="860416" y="1198369"/>
                      </a:cubicBezTo>
                      <a:cubicBezTo>
                        <a:pt x="875082" y="1148171"/>
                        <a:pt x="890726" y="1098921"/>
                        <a:pt x="904414" y="1049670"/>
                      </a:cubicBezTo>
                      <a:cubicBezTo>
                        <a:pt x="972856" y="809099"/>
                        <a:pt x="1023699" y="564740"/>
                        <a:pt x="1102896" y="326064"/>
                      </a:cubicBezTo>
                      <a:cubicBezTo>
                        <a:pt x="1143962" y="201990"/>
                        <a:pt x="1235870" y="-8273"/>
                        <a:pt x="1011966" y="251"/>
                      </a:cubicBezTo>
                      <a:cubicBezTo>
                        <a:pt x="987522" y="1199"/>
                        <a:pt x="965034" y="4987"/>
                        <a:pt x="943524" y="9723"/>
                      </a:cubicBezTo>
                      <a:cubicBezTo>
                        <a:pt x="895614" y="148951"/>
                        <a:pt x="844772" y="287231"/>
                        <a:pt x="794907" y="425512"/>
                      </a:cubicBezTo>
                      <a:cubicBezTo>
                        <a:pt x="759708" y="525908"/>
                        <a:pt x="724509" y="626303"/>
                        <a:pt x="695177" y="728593"/>
                      </a:cubicBezTo>
                      <a:cubicBezTo>
                        <a:pt x="666822" y="827095"/>
                        <a:pt x="663889" y="921808"/>
                        <a:pt x="663889" y="1023150"/>
                      </a:cubicBezTo>
                      <a:cubicBezTo>
                        <a:pt x="663889" y="1115022"/>
                        <a:pt x="653134" y="1202158"/>
                        <a:pt x="634556" y="1289294"/>
                      </a:cubicBezTo>
                      <a:cubicBezTo>
                        <a:pt x="634556" y="1301606"/>
                        <a:pt x="634556" y="1313919"/>
                        <a:pt x="634556" y="1326232"/>
                      </a:cubicBezTo>
                      <a:cubicBezTo>
                        <a:pt x="619890" y="1592375"/>
                        <a:pt x="570025" y="1858518"/>
                        <a:pt x="524071" y="2121820"/>
                      </a:cubicBezTo>
                      <a:cubicBezTo>
                        <a:pt x="497672" y="2272413"/>
                        <a:pt x="462473" y="2421113"/>
                        <a:pt x="440963" y="2572653"/>
                      </a:cubicBezTo>
                      <a:cubicBezTo>
                        <a:pt x="419453" y="2724194"/>
                        <a:pt x="430208" y="2885206"/>
                        <a:pt x="447807" y="3036747"/>
                      </a:cubicBezTo>
                      <a:cubicBezTo>
                        <a:pt x="464429" y="3173133"/>
                        <a:pt x="473229" y="3306678"/>
                        <a:pt x="471273" y="3442118"/>
                      </a:cubicBezTo>
                      <a:cubicBezTo>
                        <a:pt x="465407" y="3475267"/>
                        <a:pt x="456607" y="3508417"/>
                        <a:pt x="443896" y="3539672"/>
                      </a:cubicBezTo>
                      <a:cubicBezTo>
                        <a:pt x="422386" y="3589869"/>
                        <a:pt x="371543" y="3670376"/>
                        <a:pt x="313856" y="3698789"/>
                      </a:cubicBezTo>
                      <a:cubicBezTo>
                        <a:pt x="286479" y="3670376"/>
                        <a:pt x="255191" y="3643856"/>
                        <a:pt x="228792" y="3615442"/>
                      </a:cubicBezTo>
                      <a:cubicBezTo>
                        <a:pt x="186749" y="3569033"/>
                        <a:pt x="134929" y="3533042"/>
                        <a:pt x="94841" y="3485685"/>
                      </a:cubicBezTo>
                      <a:cubicBezTo>
                        <a:pt x="88975" y="3479056"/>
                        <a:pt x="83108" y="3471478"/>
                        <a:pt x="78220" y="3462955"/>
                      </a:cubicBezTo>
                      <a:cubicBezTo>
                        <a:pt x="70398" y="3447800"/>
                        <a:pt x="62576" y="3432646"/>
                        <a:pt x="54754" y="3418439"/>
                      </a:cubicBezTo>
                      <a:cubicBezTo>
                        <a:pt x="32266" y="3367294"/>
                        <a:pt x="19555" y="3308572"/>
                        <a:pt x="4889" y="3258374"/>
                      </a:cubicBezTo>
                      <a:cubicBezTo>
                        <a:pt x="4889" y="3251744"/>
                        <a:pt x="1955" y="3245115"/>
                        <a:pt x="0" y="3239432"/>
                      </a:cubicBezTo>
                      <a:lnTo>
                        <a:pt x="0" y="9452597"/>
                      </a:lnTo>
                      <a:cubicBezTo>
                        <a:pt x="101685" y="9431760"/>
                        <a:pt x="200438" y="9395769"/>
                        <a:pt x="277680" y="9332312"/>
                      </a:cubicBezTo>
                      <a:cubicBezTo>
                        <a:pt x="317767" y="9300109"/>
                        <a:pt x="373499" y="9256541"/>
                        <a:pt x="423364" y="9207291"/>
                      </a:cubicBezTo>
                      <a:cubicBezTo>
                        <a:pt x="444874" y="9220550"/>
                        <a:pt x="464429" y="9236651"/>
                        <a:pt x="483984" y="9251805"/>
                      </a:cubicBezTo>
                      <a:cubicBezTo>
                        <a:pt x="544604" y="9298215"/>
                        <a:pt x="612068" y="9334206"/>
                        <a:pt x="683444" y="9363566"/>
                      </a:cubicBezTo>
                      <a:cubicBezTo>
                        <a:pt x="762641" y="9395769"/>
                        <a:pt x="855527" y="9383456"/>
                        <a:pt x="938635" y="9374932"/>
                      </a:cubicBezTo>
                      <a:cubicBezTo>
                        <a:pt x="1040321" y="9364514"/>
                        <a:pt x="1137117" y="9336100"/>
                        <a:pt x="1234892" y="9306739"/>
                      </a:cubicBezTo>
                      <a:cubicBezTo>
                        <a:pt x="1423597" y="9249911"/>
                        <a:pt x="1598613" y="9140991"/>
                        <a:pt x="1800028" y="9137203"/>
                      </a:cubicBezTo>
                      <a:cubicBezTo>
                        <a:pt x="2004377" y="9134361"/>
                        <a:pt x="2205793" y="9167511"/>
                        <a:pt x="2410141" y="9165617"/>
                      </a:cubicBezTo>
                      <a:cubicBezTo>
                        <a:pt x="2460984" y="9165617"/>
                        <a:pt x="2536270" y="9187400"/>
                        <a:pt x="2581247" y="9157092"/>
                      </a:cubicBezTo>
                      <a:cubicBezTo>
                        <a:pt x="2615468" y="9133414"/>
                        <a:pt x="2664355" y="9074692"/>
                        <a:pt x="2627201" y="9033019"/>
                      </a:cubicBezTo>
                      <a:close/>
                    </a:path>
                  </a:pathLst>
                </a:custGeom>
                <a:solidFill>
                  <a:srgbClr val="884E3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8" name="Freeform: Shape 387">
                  <a:extLst>
                    <a:ext uri="{FF2B5EF4-FFF2-40B4-BE49-F238E27FC236}">
                      <a16:creationId xmlns:a16="http://schemas.microsoft.com/office/drawing/2014/main" id="{09C35A82-CEE8-ED9F-CF24-658160AFC76E}"/>
                    </a:ext>
                  </a:extLst>
                </p:cNvPr>
                <p:cNvSpPr/>
                <p:nvPr/>
              </p:nvSpPr>
              <p:spPr>
                <a:xfrm>
                  <a:off x="-202407" y="-2564288"/>
                  <a:ext cx="2640509" cy="9452596"/>
                </a:xfrm>
                <a:custGeom>
                  <a:avLst/>
                  <a:gdLst>
                    <a:gd name="connsiteX0" fmla="*/ 2627201 w 2640509"/>
                    <a:gd name="connsiteY0" fmla="*/ 9033019 h 9452596"/>
                    <a:gd name="connsiteX1" fmla="*/ 2460006 w 2640509"/>
                    <a:gd name="connsiteY1" fmla="*/ 8899474 h 9452596"/>
                    <a:gd name="connsiteX2" fmla="*/ 2228281 w 2640509"/>
                    <a:gd name="connsiteY2" fmla="*/ 8776347 h 9452596"/>
                    <a:gd name="connsiteX3" fmla="*/ 1497905 w 2640509"/>
                    <a:gd name="connsiteY3" fmla="*/ 8436327 h 9452596"/>
                    <a:gd name="connsiteX4" fmla="*/ 1256402 w 2640509"/>
                    <a:gd name="connsiteY4" fmla="*/ 7520454 h 9452596"/>
                    <a:gd name="connsiteX5" fmla="*/ 1200671 w 2640509"/>
                    <a:gd name="connsiteY5" fmla="*/ 6781694 h 9452596"/>
                    <a:gd name="connsiteX6" fmla="*/ 1154717 w 2640509"/>
                    <a:gd name="connsiteY6" fmla="*/ 6035356 h 9452596"/>
                    <a:gd name="connsiteX7" fmla="*/ 1134184 w 2640509"/>
                    <a:gd name="connsiteY7" fmla="*/ 4665808 h 9452596"/>
                    <a:gd name="connsiteX8" fmla="*/ 1145917 w 2640509"/>
                    <a:gd name="connsiteY8" fmla="*/ 3987664 h 9452596"/>
                    <a:gd name="connsiteX9" fmla="*/ 1155694 w 2640509"/>
                    <a:gd name="connsiteY9" fmla="*/ 3638173 h 9452596"/>
                    <a:gd name="connsiteX10" fmla="*/ 1211426 w 2640509"/>
                    <a:gd name="connsiteY10" fmla="*/ 3267846 h 9452596"/>
                    <a:gd name="connsiteX11" fmla="*/ 1376665 w 2640509"/>
                    <a:gd name="connsiteY11" fmla="*/ 2743136 h 9452596"/>
                    <a:gd name="connsiteX12" fmla="*/ 1506705 w 2640509"/>
                    <a:gd name="connsiteY12" fmla="*/ 2506354 h 9452596"/>
                    <a:gd name="connsiteX13" fmla="*/ 1593724 w 2640509"/>
                    <a:gd name="connsiteY13" fmla="*/ 2372809 h 9452596"/>
                    <a:gd name="connsiteX14" fmla="*/ 1729631 w 2640509"/>
                    <a:gd name="connsiteY14" fmla="*/ 2223163 h 9452596"/>
                    <a:gd name="connsiteX15" fmla="*/ 1954512 w 2640509"/>
                    <a:gd name="connsiteY15" fmla="*/ 1984486 h 9452596"/>
                    <a:gd name="connsiteX16" fmla="*/ 2166683 w 2640509"/>
                    <a:gd name="connsiteY16" fmla="*/ 1700348 h 9452596"/>
                    <a:gd name="connsiteX17" fmla="*/ 2514760 w 2640509"/>
                    <a:gd name="connsiteY17" fmla="*/ 1222995 h 9452596"/>
                    <a:gd name="connsiteX18" fmla="*/ 2497161 w 2640509"/>
                    <a:gd name="connsiteY18" fmla="*/ 1075243 h 9452596"/>
                    <a:gd name="connsiteX19" fmla="*/ 2301612 w 2640509"/>
                    <a:gd name="connsiteY19" fmla="*/ 1214471 h 9452596"/>
                    <a:gd name="connsiteX20" fmla="*/ 2240014 w 2640509"/>
                    <a:gd name="connsiteY20" fmla="*/ 1329073 h 9452596"/>
                    <a:gd name="connsiteX21" fmla="*/ 2155928 w 2640509"/>
                    <a:gd name="connsiteY21" fmla="*/ 1444623 h 9452596"/>
                    <a:gd name="connsiteX22" fmla="*/ 1907580 w 2640509"/>
                    <a:gd name="connsiteY22" fmla="*/ 1702242 h 9452596"/>
                    <a:gd name="connsiteX23" fmla="*/ 1681721 w 2640509"/>
                    <a:gd name="connsiteY23" fmla="*/ 1919134 h 9452596"/>
                    <a:gd name="connsiteX24" fmla="*/ 988500 w 2640509"/>
                    <a:gd name="connsiteY24" fmla="*/ 3074631 h 9452596"/>
                    <a:gd name="connsiteX25" fmla="*/ 897570 w 2640509"/>
                    <a:gd name="connsiteY25" fmla="*/ 3480950 h 9452596"/>
                    <a:gd name="connsiteX26" fmla="*/ 881926 w 2640509"/>
                    <a:gd name="connsiteY26" fmla="*/ 3932730 h 9452596"/>
                    <a:gd name="connsiteX27" fmla="*/ 797840 w 2640509"/>
                    <a:gd name="connsiteY27" fmla="*/ 4325789 h 9452596"/>
                    <a:gd name="connsiteX28" fmla="*/ 687355 w 2640509"/>
                    <a:gd name="connsiteY28" fmla="*/ 4717900 h 9452596"/>
                    <a:gd name="connsiteX29" fmla="*/ 668778 w 2640509"/>
                    <a:gd name="connsiteY29" fmla="*/ 4717900 h 9452596"/>
                    <a:gd name="connsiteX30" fmla="*/ 763619 w 2640509"/>
                    <a:gd name="connsiteY30" fmla="*/ 4168565 h 9452596"/>
                    <a:gd name="connsiteX31" fmla="*/ 776329 w 2640509"/>
                    <a:gd name="connsiteY31" fmla="*/ 3840859 h 9452596"/>
                    <a:gd name="connsiteX32" fmla="*/ 777307 w 2640509"/>
                    <a:gd name="connsiteY32" fmla="*/ 3518835 h 9452596"/>
                    <a:gd name="connsiteX33" fmla="*/ 858460 w 2640509"/>
                    <a:gd name="connsiteY33" fmla="*/ 2915514 h 9452596"/>
                    <a:gd name="connsiteX34" fmla="*/ 904414 w 2640509"/>
                    <a:gd name="connsiteY34" fmla="*/ 2799964 h 9452596"/>
                    <a:gd name="connsiteX35" fmla="*/ 834994 w 2640509"/>
                    <a:gd name="connsiteY35" fmla="*/ 2847321 h 9452596"/>
                    <a:gd name="connsiteX36" fmla="*/ 738197 w 2640509"/>
                    <a:gd name="connsiteY36" fmla="*/ 2750714 h 9452596"/>
                    <a:gd name="connsiteX37" fmla="*/ 749930 w 2640509"/>
                    <a:gd name="connsiteY37" fmla="*/ 2551816 h 9452596"/>
                    <a:gd name="connsiteX38" fmla="*/ 753841 w 2640509"/>
                    <a:gd name="connsiteY38" fmla="*/ 2287567 h 9452596"/>
                    <a:gd name="connsiteX39" fmla="*/ 769485 w 2640509"/>
                    <a:gd name="connsiteY39" fmla="*/ 1806426 h 9452596"/>
                    <a:gd name="connsiteX40" fmla="*/ 791973 w 2640509"/>
                    <a:gd name="connsiteY40" fmla="*/ 1767594 h 9452596"/>
                    <a:gd name="connsiteX41" fmla="*/ 808595 w 2640509"/>
                    <a:gd name="connsiteY41" fmla="*/ 1496715 h 9452596"/>
                    <a:gd name="connsiteX42" fmla="*/ 857482 w 2640509"/>
                    <a:gd name="connsiteY42" fmla="*/ 1218259 h 9452596"/>
                    <a:gd name="connsiteX43" fmla="*/ 860416 w 2640509"/>
                    <a:gd name="connsiteY43" fmla="*/ 1198369 h 9452596"/>
                    <a:gd name="connsiteX44" fmla="*/ 904414 w 2640509"/>
                    <a:gd name="connsiteY44" fmla="*/ 1049670 h 9452596"/>
                    <a:gd name="connsiteX45" fmla="*/ 1102896 w 2640509"/>
                    <a:gd name="connsiteY45" fmla="*/ 326064 h 9452596"/>
                    <a:gd name="connsiteX46" fmla="*/ 1011966 w 2640509"/>
                    <a:gd name="connsiteY46" fmla="*/ 251 h 9452596"/>
                    <a:gd name="connsiteX47" fmla="*/ 943524 w 2640509"/>
                    <a:gd name="connsiteY47" fmla="*/ 9723 h 9452596"/>
                    <a:gd name="connsiteX48" fmla="*/ 794907 w 2640509"/>
                    <a:gd name="connsiteY48" fmla="*/ 425512 h 9452596"/>
                    <a:gd name="connsiteX49" fmla="*/ 695177 w 2640509"/>
                    <a:gd name="connsiteY49" fmla="*/ 728593 h 9452596"/>
                    <a:gd name="connsiteX50" fmla="*/ 663889 w 2640509"/>
                    <a:gd name="connsiteY50" fmla="*/ 1023150 h 9452596"/>
                    <a:gd name="connsiteX51" fmla="*/ 634556 w 2640509"/>
                    <a:gd name="connsiteY51" fmla="*/ 1289294 h 9452596"/>
                    <a:gd name="connsiteX52" fmla="*/ 634556 w 2640509"/>
                    <a:gd name="connsiteY52" fmla="*/ 1326232 h 9452596"/>
                    <a:gd name="connsiteX53" fmla="*/ 617935 w 2640509"/>
                    <a:gd name="connsiteY53" fmla="*/ 1519446 h 9452596"/>
                    <a:gd name="connsiteX54" fmla="*/ 617935 w 2640509"/>
                    <a:gd name="connsiteY54" fmla="*/ 1520393 h 9452596"/>
                    <a:gd name="connsiteX55" fmla="*/ 606202 w 2640509"/>
                    <a:gd name="connsiteY55" fmla="*/ 1885038 h 9452596"/>
                    <a:gd name="connsiteX56" fmla="*/ 561226 w 2640509"/>
                    <a:gd name="connsiteY56" fmla="*/ 2323558 h 9452596"/>
                    <a:gd name="connsiteX57" fmla="*/ 552426 w 2640509"/>
                    <a:gd name="connsiteY57" fmla="*/ 2758290 h 9452596"/>
                    <a:gd name="connsiteX58" fmla="*/ 599358 w 2640509"/>
                    <a:gd name="connsiteY58" fmla="*/ 3184498 h 9452596"/>
                    <a:gd name="connsiteX59" fmla="*/ 323634 w 2640509"/>
                    <a:gd name="connsiteY59" fmla="*/ 4585302 h 9452596"/>
                    <a:gd name="connsiteX60" fmla="*/ 323634 w 2640509"/>
                    <a:gd name="connsiteY60" fmla="*/ 4639288 h 9452596"/>
                    <a:gd name="connsiteX61" fmla="*/ 304079 w 2640509"/>
                    <a:gd name="connsiteY61" fmla="*/ 4639288 h 9452596"/>
                    <a:gd name="connsiteX62" fmla="*/ 304079 w 2640509"/>
                    <a:gd name="connsiteY62" fmla="*/ 4624134 h 9452596"/>
                    <a:gd name="connsiteX63" fmla="*/ 304079 w 2640509"/>
                    <a:gd name="connsiteY63" fmla="*/ 4576778 h 9452596"/>
                    <a:gd name="connsiteX64" fmla="*/ 328522 w 2640509"/>
                    <a:gd name="connsiteY64" fmla="*/ 3963038 h 9452596"/>
                    <a:gd name="connsiteX65" fmla="*/ 329500 w 2640509"/>
                    <a:gd name="connsiteY65" fmla="*/ 3689318 h 9452596"/>
                    <a:gd name="connsiteX66" fmla="*/ 314834 w 2640509"/>
                    <a:gd name="connsiteY66" fmla="*/ 3697842 h 9452596"/>
                    <a:gd name="connsiteX67" fmla="*/ 229770 w 2640509"/>
                    <a:gd name="connsiteY67" fmla="*/ 3614495 h 9452596"/>
                    <a:gd name="connsiteX68" fmla="*/ 95819 w 2640509"/>
                    <a:gd name="connsiteY68" fmla="*/ 3484738 h 9452596"/>
                    <a:gd name="connsiteX69" fmla="*/ 79197 w 2640509"/>
                    <a:gd name="connsiteY69" fmla="*/ 3462007 h 9452596"/>
                    <a:gd name="connsiteX70" fmla="*/ 55731 w 2640509"/>
                    <a:gd name="connsiteY70" fmla="*/ 3417492 h 9452596"/>
                    <a:gd name="connsiteX71" fmla="*/ 5866 w 2640509"/>
                    <a:gd name="connsiteY71" fmla="*/ 3257427 h 9452596"/>
                    <a:gd name="connsiteX72" fmla="*/ 0 w 2640509"/>
                    <a:gd name="connsiteY72" fmla="*/ 3239432 h 9452596"/>
                    <a:gd name="connsiteX73" fmla="*/ 0 w 2640509"/>
                    <a:gd name="connsiteY73" fmla="*/ 5472762 h 9452596"/>
                    <a:gd name="connsiteX74" fmla="*/ 122218 w 2640509"/>
                    <a:gd name="connsiteY74" fmla="*/ 5345846 h 9452596"/>
                    <a:gd name="connsiteX75" fmla="*/ 533849 w 2640509"/>
                    <a:gd name="connsiteY75" fmla="*/ 5016246 h 9452596"/>
                    <a:gd name="connsiteX76" fmla="*/ 546559 w 2640509"/>
                    <a:gd name="connsiteY76" fmla="*/ 5028558 h 9452596"/>
                    <a:gd name="connsiteX77" fmla="*/ 141773 w 2640509"/>
                    <a:gd name="connsiteY77" fmla="*/ 5612937 h 9452596"/>
                    <a:gd name="connsiteX78" fmla="*/ 40088 w 2640509"/>
                    <a:gd name="connsiteY78" fmla="*/ 5977581 h 9452596"/>
                    <a:gd name="connsiteX79" fmla="*/ 51820 w 2640509"/>
                    <a:gd name="connsiteY79" fmla="*/ 6289187 h 9452596"/>
                    <a:gd name="connsiteX80" fmla="*/ 166217 w 2640509"/>
                    <a:gd name="connsiteY80" fmla="*/ 5912230 h 9452596"/>
                    <a:gd name="connsiteX81" fmla="*/ 184794 w 2640509"/>
                    <a:gd name="connsiteY81" fmla="*/ 5915071 h 9452596"/>
                    <a:gd name="connsiteX82" fmla="*/ 172083 w 2640509"/>
                    <a:gd name="connsiteY82" fmla="*/ 6518392 h 9452596"/>
                    <a:gd name="connsiteX83" fmla="*/ 181861 w 2640509"/>
                    <a:gd name="connsiteY83" fmla="*/ 6829997 h 9452596"/>
                    <a:gd name="connsiteX84" fmla="*/ 259102 w 2640509"/>
                    <a:gd name="connsiteY84" fmla="*/ 7130237 h 9452596"/>
                    <a:gd name="connsiteX85" fmla="*/ 388165 w 2640509"/>
                    <a:gd name="connsiteY85" fmla="*/ 8357716 h 9452596"/>
                    <a:gd name="connsiteX86" fmla="*/ 369588 w 2640509"/>
                    <a:gd name="connsiteY86" fmla="*/ 8360558 h 9452596"/>
                    <a:gd name="connsiteX87" fmla="*/ 236614 w 2640509"/>
                    <a:gd name="connsiteY87" fmla="*/ 7726928 h 9452596"/>
                    <a:gd name="connsiteX88" fmla="*/ 228792 w 2640509"/>
                    <a:gd name="connsiteY88" fmla="*/ 8490314 h 9452596"/>
                    <a:gd name="connsiteX89" fmla="*/ 215104 w 2640509"/>
                    <a:gd name="connsiteY89" fmla="*/ 8495997 h 9452596"/>
                    <a:gd name="connsiteX90" fmla="*/ 0 w 2640509"/>
                    <a:gd name="connsiteY90" fmla="*/ 8453376 h 9452596"/>
                    <a:gd name="connsiteX91" fmla="*/ 0 w 2640509"/>
                    <a:gd name="connsiteY91" fmla="*/ 8513045 h 9452596"/>
                    <a:gd name="connsiteX92" fmla="*/ 141773 w 2640509"/>
                    <a:gd name="connsiteY92" fmla="*/ 8595445 h 9452596"/>
                    <a:gd name="connsiteX93" fmla="*/ 299190 w 2640509"/>
                    <a:gd name="connsiteY93" fmla="*/ 9053856 h 9452596"/>
                    <a:gd name="connsiteX94" fmla="*/ 281591 w 2640509"/>
                    <a:gd name="connsiteY94" fmla="*/ 9055749 h 9452596"/>
                    <a:gd name="connsiteX95" fmla="*/ 0 w 2640509"/>
                    <a:gd name="connsiteY95" fmla="*/ 8872954 h 9452596"/>
                    <a:gd name="connsiteX96" fmla="*/ 0 w 2640509"/>
                    <a:gd name="connsiteY96" fmla="*/ 8905156 h 9452596"/>
                    <a:gd name="connsiteX97" fmla="*/ 197504 w 2640509"/>
                    <a:gd name="connsiteY97" fmla="*/ 9125838 h 9452596"/>
                    <a:gd name="connsiteX98" fmla="*/ 180883 w 2640509"/>
                    <a:gd name="connsiteY98" fmla="*/ 9132467 h 9452596"/>
                    <a:gd name="connsiteX99" fmla="*/ 0 w 2640509"/>
                    <a:gd name="connsiteY99" fmla="*/ 8970508 h 9452596"/>
                    <a:gd name="connsiteX100" fmla="*/ 0 w 2640509"/>
                    <a:gd name="connsiteY100" fmla="*/ 9452597 h 9452596"/>
                    <a:gd name="connsiteX101" fmla="*/ 277680 w 2640509"/>
                    <a:gd name="connsiteY101" fmla="*/ 9332312 h 9452596"/>
                    <a:gd name="connsiteX102" fmla="*/ 423364 w 2640509"/>
                    <a:gd name="connsiteY102" fmla="*/ 9207291 h 9452596"/>
                    <a:gd name="connsiteX103" fmla="*/ 483984 w 2640509"/>
                    <a:gd name="connsiteY103" fmla="*/ 9251805 h 9452596"/>
                    <a:gd name="connsiteX104" fmla="*/ 683444 w 2640509"/>
                    <a:gd name="connsiteY104" fmla="*/ 9363566 h 9452596"/>
                    <a:gd name="connsiteX105" fmla="*/ 938635 w 2640509"/>
                    <a:gd name="connsiteY105" fmla="*/ 9374932 h 9452596"/>
                    <a:gd name="connsiteX106" fmla="*/ 1234892 w 2640509"/>
                    <a:gd name="connsiteY106" fmla="*/ 9306739 h 9452596"/>
                    <a:gd name="connsiteX107" fmla="*/ 1800028 w 2640509"/>
                    <a:gd name="connsiteY107" fmla="*/ 9137203 h 9452596"/>
                    <a:gd name="connsiteX108" fmla="*/ 2410141 w 2640509"/>
                    <a:gd name="connsiteY108" fmla="*/ 9165617 h 9452596"/>
                    <a:gd name="connsiteX109" fmla="*/ 2581247 w 2640509"/>
                    <a:gd name="connsiteY109" fmla="*/ 9157092 h 9452596"/>
                    <a:gd name="connsiteX110" fmla="*/ 2627201 w 2640509"/>
                    <a:gd name="connsiteY110" fmla="*/ 9033019 h 9452596"/>
                    <a:gd name="connsiteX111" fmla="*/ 1472484 w 2640509"/>
                    <a:gd name="connsiteY111" fmla="*/ 9057644 h 9452596"/>
                    <a:gd name="connsiteX112" fmla="*/ 1177205 w 2640509"/>
                    <a:gd name="connsiteY112" fmla="*/ 9104053 h 9452596"/>
                    <a:gd name="connsiteX113" fmla="*/ 833039 w 2640509"/>
                    <a:gd name="connsiteY113" fmla="*/ 9257488 h 9452596"/>
                    <a:gd name="connsiteX114" fmla="*/ 817395 w 2640509"/>
                    <a:gd name="connsiteY114" fmla="*/ 9253700 h 9452596"/>
                    <a:gd name="connsiteX115" fmla="*/ 946457 w 2640509"/>
                    <a:gd name="connsiteY115" fmla="*/ 8858747 h 9452596"/>
                    <a:gd name="connsiteX116" fmla="*/ 681488 w 2640509"/>
                    <a:gd name="connsiteY116" fmla="*/ 9153304 h 9452596"/>
                    <a:gd name="connsiteX117" fmla="*/ 663889 w 2640509"/>
                    <a:gd name="connsiteY117" fmla="*/ 9146674 h 9452596"/>
                    <a:gd name="connsiteX118" fmla="*/ 716687 w 2640509"/>
                    <a:gd name="connsiteY118" fmla="*/ 8920310 h 9452596"/>
                    <a:gd name="connsiteX119" fmla="*/ 665844 w 2640509"/>
                    <a:gd name="connsiteY119" fmla="*/ 8693000 h 9452596"/>
                    <a:gd name="connsiteX120" fmla="*/ 598380 w 2640509"/>
                    <a:gd name="connsiteY120" fmla="*/ 8531040 h 9452596"/>
                    <a:gd name="connsiteX121" fmla="*/ 571981 w 2640509"/>
                    <a:gd name="connsiteY121" fmla="*/ 8353928 h 9452596"/>
                    <a:gd name="connsiteX122" fmla="*/ 561226 w 2640509"/>
                    <a:gd name="connsiteY122" fmla="*/ 8105780 h 9452596"/>
                    <a:gd name="connsiteX123" fmla="*/ 558292 w 2640509"/>
                    <a:gd name="connsiteY123" fmla="*/ 8100097 h 9452596"/>
                    <a:gd name="connsiteX124" fmla="*/ 501583 w 2640509"/>
                    <a:gd name="connsiteY124" fmla="*/ 7387856 h 9452596"/>
                    <a:gd name="connsiteX125" fmla="*/ 443896 w 2640509"/>
                    <a:gd name="connsiteY125" fmla="*/ 6779799 h 9452596"/>
                    <a:gd name="connsiteX126" fmla="*/ 461496 w 2640509"/>
                    <a:gd name="connsiteY126" fmla="*/ 6777905 h 9452596"/>
                    <a:gd name="connsiteX127" fmla="*/ 734286 w 2640509"/>
                    <a:gd name="connsiteY127" fmla="*/ 7412481 h 9452596"/>
                    <a:gd name="connsiteX128" fmla="*/ 841838 w 2640509"/>
                    <a:gd name="connsiteY128" fmla="*/ 7673889 h 9452596"/>
                    <a:gd name="connsiteX129" fmla="*/ 855527 w 2640509"/>
                    <a:gd name="connsiteY129" fmla="*/ 7940032 h 9452596"/>
                    <a:gd name="connsiteX130" fmla="*/ 948413 w 2640509"/>
                    <a:gd name="connsiteY130" fmla="*/ 8508309 h 9452596"/>
                    <a:gd name="connsiteX131" fmla="*/ 1389376 w 2640509"/>
                    <a:gd name="connsiteY131" fmla="*/ 8773505 h 9452596"/>
                    <a:gd name="connsiteX132" fmla="*/ 1533104 w 2640509"/>
                    <a:gd name="connsiteY132" fmla="*/ 8911786 h 9452596"/>
                    <a:gd name="connsiteX133" fmla="*/ 1472484 w 2640509"/>
                    <a:gd name="connsiteY133" fmla="*/ 9057644 h 94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2640509" h="9452596">
                      <a:moveTo>
                        <a:pt x="2627201" y="9033019"/>
                      </a:moveTo>
                      <a:cubicBezTo>
                        <a:pt x="2583202" y="8981874"/>
                        <a:pt x="2511827" y="8945883"/>
                        <a:pt x="2460006" y="8899474"/>
                      </a:cubicBezTo>
                      <a:cubicBezTo>
                        <a:pt x="2392542" y="8838857"/>
                        <a:pt x="2314322" y="8804761"/>
                        <a:pt x="2228281" y="8776347"/>
                      </a:cubicBezTo>
                      <a:cubicBezTo>
                        <a:pt x="1978956" y="8695841"/>
                        <a:pt x="1683677" y="8630489"/>
                        <a:pt x="1497905" y="8436327"/>
                      </a:cubicBezTo>
                      <a:cubicBezTo>
                        <a:pt x="1263246" y="8189127"/>
                        <a:pt x="1296490" y="7830166"/>
                        <a:pt x="1256402" y="7520454"/>
                      </a:cubicBezTo>
                      <a:cubicBezTo>
                        <a:pt x="1225114" y="7275148"/>
                        <a:pt x="1209470" y="7028895"/>
                        <a:pt x="1200671" y="6781694"/>
                      </a:cubicBezTo>
                      <a:cubicBezTo>
                        <a:pt x="1191871" y="6532599"/>
                        <a:pt x="1165472" y="6284451"/>
                        <a:pt x="1154717" y="6035356"/>
                      </a:cubicBezTo>
                      <a:cubicBezTo>
                        <a:pt x="1134184" y="5579787"/>
                        <a:pt x="1154717" y="5122324"/>
                        <a:pt x="1134184" y="4665808"/>
                      </a:cubicBezTo>
                      <a:cubicBezTo>
                        <a:pt x="1124407" y="4440392"/>
                        <a:pt x="1144939" y="4214027"/>
                        <a:pt x="1145917" y="3987664"/>
                      </a:cubicBezTo>
                      <a:cubicBezTo>
                        <a:pt x="1145917" y="3871167"/>
                        <a:pt x="1145917" y="3754670"/>
                        <a:pt x="1155694" y="3638173"/>
                      </a:cubicBezTo>
                      <a:cubicBezTo>
                        <a:pt x="1166450" y="3514099"/>
                        <a:pt x="1191871" y="3390973"/>
                        <a:pt x="1211426" y="3267846"/>
                      </a:cubicBezTo>
                      <a:cubicBezTo>
                        <a:pt x="1239781" y="3085050"/>
                        <a:pt x="1303334" y="2912673"/>
                        <a:pt x="1376665" y="2743136"/>
                      </a:cubicBezTo>
                      <a:cubicBezTo>
                        <a:pt x="1411864" y="2660736"/>
                        <a:pt x="1462706" y="2584966"/>
                        <a:pt x="1506705" y="2506354"/>
                      </a:cubicBezTo>
                      <a:cubicBezTo>
                        <a:pt x="1534082" y="2457103"/>
                        <a:pt x="1561459" y="2414483"/>
                        <a:pt x="1593724" y="2372809"/>
                      </a:cubicBezTo>
                      <a:cubicBezTo>
                        <a:pt x="1639678" y="2322611"/>
                        <a:pt x="1685632" y="2272413"/>
                        <a:pt x="1729631" y="2223163"/>
                      </a:cubicBezTo>
                      <a:cubicBezTo>
                        <a:pt x="1802962" y="2141710"/>
                        <a:pt x="1889003" y="2073516"/>
                        <a:pt x="1954512" y="1984486"/>
                      </a:cubicBezTo>
                      <a:cubicBezTo>
                        <a:pt x="2024910" y="1888826"/>
                        <a:pt x="2100196" y="1798849"/>
                        <a:pt x="2166683" y="1700348"/>
                      </a:cubicBezTo>
                      <a:cubicBezTo>
                        <a:pt x="2274235" y="1538388"/>
                        <a:pt x="2438496" y="1401055"/>
                        <a:pt x="2514760" y="1222995"/>
                      </a:cubicBezTo>
                      <a:cubicBezTo>
                        <a:pt x="2530404" y="1185110"/>
                        <a:pt x="2562669" y="1088502"/>
                        <a:pt x="2497161" y="1075243"/>
                      </a:cubicBezTo>
                      <a:cubicBezTo>
                        <a:pt x="2407208" y="1057247"/>
                        <a:pt x="2343655" y="1153854"/>
                        <a:pt x="2301612" y="1214471"/>
                      </a:cubicBezTo>
                      <a:cubicBezTo>
                        <a:pt x="2284012" y="1240043"/>
                        <a:pt x="2258591" y="1290241"/>
                        <a:pt x="2240014" y="1329073"/>
                      </a:cubicBezTo>
                      <a:cubicBezTo>
                        <a:pt x="2218503" y="1374535"/>
                        <a:pt x="2188193" y="1405791"/>
                        <a:pt x="2155928" y="1444623"/>
                      </a:cubicBezTo>
                      <a:cubicBezTo>
                        <a:pt x="2079663" y="1535547"/>
                        <a:pt x="1993622" y="1619842"/>
                        <a:pt x="1907580" y="1702242"/>
                      </a:cubicBezTo>
                      <a:cubicBezTo>
                        <a:pt x="1832294" y="1775171"/>
                        <a:pt x="1753097" y="1842417"/>
                        <a:pt x="1681721" y="1919134"/>
                      </a:cubicBezTo>
                      <a:cubicBezTo>
                        <a:pt x="1413819" y="2282832"/>
                        <a:pt x="1134184" y="2647477"/>
                        <a:pt x="988500" y="3074631"/>
                      </a:cubicBezTo>
                      <a:cubicBezTo>
                        <a:pt x="943524" y="3206282"/>
                        <a:pt x="908325" y="3342669"/>
                        <a:pt x="897570" y="3480950"/>
                      </a:cubicBezTo>
                      <a:cubicBezTo>
                        <a:pt x="885837" y="3631543"/>
                        <a:pt x="894637" y="3782137"/>
                        <a:pt x="881926" y="3932730"/>
                      </a:cubicBezTo>
                      <a:cubicBezTo>
                        <a:pt x="871171" y="4068170"/>
                        <a:pt x="841838" y="4196979"/>
                        <a:pt x="797840" y="4325789"/>
                      </a:cubicBezTo>
                      <a:cubicBezTo>
                        <a:pt x="753841" y="4454598"/>
                        <a:pt x="705932" y="4583408"/>
                        <a:pt x="687355" y="4717900"/>
                      </a:cubicBezTo>
                      <a:cubicBezTo>
                        <a:pt x="686377" y="4726424"/>
                        <a:pt x="669755" y="4726424"/>
                        <a:pt x="668778" y="4717900"/>
                      </a:cubicBezTo>
                      <a:cubicBezTo>
                        <a:pt x="641401" y="4527527"/>
                        <a:pt x="736242" y="4353255"/>
                        <a:pt x="763619" y="4168565"/>
                      </a:cubicBezTo>
                      <a:cubicBezTo>
                        <a:pt x="779263" y="4061540"/>
                        <a:pt x="775352" y="3949779"/>
                        <a:pt x="776329" y="3840859"/>
                      </a:cubicBezTo>
                      <a:cubicBezTo>
                        <a:pt x="777307" y="3733833"/>
                        <a:pt x="776329" y="3625860"/>
                        <a:pt x="777307" y="3518835"/>
                      </a:cubicBezTo>
                      <a:cubicBezTo>
                        <a:pt x="779263" y="3316149"/>
                        <a:pt x="790018" y="3109675"/>
                        <a:pt x="858460" y="2915514"/>
                      </a:cubicBezTo>
                      <a:cubicBezTo>
                        <a:pt x="872148" y="2876682"/>
                        <a:pt x="887792" y="2837849"/>
                        <a:pt x="904414" y="2799964"/>
                      </a:cubicBezTo>
                      <a:cubicBezTo>
                        <a:pt x="881926" y="2817960"/>
                        <a:pt x="858460" y="2834061"/>
                        <a:pt x="834994" y="2847321"/>
                      </a:cubicBezTo>
                      <a:cubicBezTo>
                        <a:pt x="771441" y="2881417"/>
                        <a:pt x="744064" y="2820801"/>
                        <a:pt x="738197" y="2750714"/>
                      </a:cubicBezTo>
                      <a:cubicBezTo>
                        <a:pt x="733309" y="2684415"/>
                        <a:pt x="745042" y="2617168"/>
                        <a:pt x="749930" y="2551816"/>
                      </a:cubicBezTo>
                      <a:cubicBezTo>
                        <a:pt x="755797" y="2463733"/>
                        <a:pt x="752864" y="2374703"/>
                        <a:pt x="753841" y="2287567"/>
                      </a:cubicBezTo>
                      <a:cubicBezTo>
                        <a:pt x="755797" y="2126556"/>
                        <a:pt x="756775" y="1966491"/>
                        <a:pt x="769485" y="1806426"/>
                      </a:cubicBezTo>
                      <a:cubicBezTo>
                        <a:pt x="782196" y="1791272"/>
                        <a:pt x="790996" y="1777065"/>
                        <a:pt x="791973" y="1767594"/>
                      </a:cubicBezTo>
                      <a:cubicBezTo>
                        <a:pt x="796862" y="1677616"/>
                        <a:pt x="802729" y="1586692"/>
                        <a:pt x="808595" y="1496715"/>
                      </a:cubicBezTo>
                      <a:cubicBezTo>
                        <a:pt x="824239" y="1403896"/>
                        <a:pt x="840861" y="1311078"/>
                        <a:pt x="857482" y="1218259"/>
                      </a:cubicBezTo>
                      <a:cubicBezTo>
                        <a:pt x="858460" y="1211629"/>
                        <a:pt x="859438" y="1204999"/>
                        <a:pt x="860416" y="1198369"/>
                      </a:cubicBezTo>
                      <a:cubicBezTo>
                        <a:pt x="875082" y="1148171"/>
                        <a:pt x="890726" y="1098921"/>
                        <a:pt x="904414" y="1049670"/>
                      </a:cubicBezTo>
                      <a:cubicBezTo>
                        <a:pt x="972856" y="809099"/>
                        <a:pt x="1023699" y="564740"/>
                        <a:pt x="1102896" y="326064"/>
                      </a:cubicBezTo>
                      <a:cubicBezTo>
                        <a:pt x="1143962" y="201990"/>
                        <a:pt x="1235870" y="-8273"/>
                        <a:pt x="1011966" y="251"/>
                      </a:cubicBezTo>
                      <a:cubicBezTo>
                        <a:pt x="987522" y="1199"/>
                        <a:pt x="965034" y="4987"/>
                        <a:pt x="943524" y="9723"/>
                      </a:cubicBezTo>
                      <a:cubicBezTo>
                        <a:pt x="895614" y="148951"/>
                        <a:pt x="844772" y="287231"/>
                        <a:pt x="794907" y="425512"/>
                      </a:cubicBezTo>
                      <a:cubicBezTo>
                        <a:pt x="759708" y="525908"/>
                        <a:pt x="724509" y="626303"/>
                        <a:pt x="695177" y="728593"/>
                      </a:cubicBezTo>
                      <a:cubicBezTo>
                        <a:pt x="666822" y="827095"/>
                        <a:pt x="663889" y="921808"/>
                        <a:pt x="663889" y="1023150"/>
                      </a:cubicBezTo>
                      <a:cubicBezTo>
                        <a:pt x="663889" y="1115022"/>
                        <a:pt x="653134" y="1202158"/>
                        <a:pt x="634556" y="1289294"/>
                      </a:cubicBezTo>
                      <a:cubicBezTo>
                        <a:pt x="634556" y="1301606"/>
                        <a:pt x="634556" y="1313919"/>
                        <a:pt x="634556" y="1326232"/>
                      </a:cubicBezTo>
                      <a:cubicBezTo>
                        <a:pt x="630645" y="1390637"/>
                        <a:pt x="625757" y="1455041"/>
                        <a:pt x="617935" y="1519446"/>
                      </a:cubicBezTo>
                      <a:cubicBezTo>
                        <a:pt x="617935" y="1519446"/>
                        <a:pt x="617935" y="1520393"/>
                        <a:pt x="617935" y="1520393"/>
                      </a:cubicBezTo>
                      <a:cubicBezTo>
                        <a:pt x="646289" y="1641625"/>
                        <a:pt x="624779" y="1763805"/>
                        <a:pt x="606202" y="1885038"/>
                      </a:cubicBezTo>
                      <a:cubicBezTo>
                        <a:pt x="583714" y="2029948"/>
                        <a:pt x="569048" y="2176753"/>
                        <a:pt x="561226" y="2323558"/>
                      </a:cubicBezTo>
                      <a:cubicBezTo>
                        <a:pt x="553404" y="2468469"/>
                        <a:pt x="545582" y="2613380"/>
                        <a:pt x="552426" y="2758290"/>
                      </a:cubicBezTo>
                      <a:cubicBezTo>
                        <a:pt x="559270" y="2902254"/>
                        <a:pt x="586647" y="3042429"/>
                        <a:pt x="599358" y="3184498"/>
                      </a:cubicBezTo>
                      <a:cubicBezTo>
                        <a:pt x="641401" y="3671323"/>
                        <a:pt x="332433" y="4104160"/>
                        <a:pt x="323634" y="4585302"/>
                      </a:cubicBezTo>
                      <a:cubicBezTo>
                        <a:pt x="323634" y="4603298"/>
                        <a:pt x="323634" y="4621293"/>
                        <a:pt x="323634" y="4639288"/>
                      </a:cubicBezTo>
                      <a:cubicBezTo>
                        <a:pt x="323634" y="4651601"/>
                        <a:pt x="305056" y="4651601"/>
                        <a:pt x="304079" y="4639288"/>
                      </a:cubicBezTo>
                      <a:lnTo>
                        <a:pt x="304079" y="4624134"/>
                      </a:lnTo>
                      <a:cubicBezTo>
                        <a:pt x="304079" y="4608033"/>
                        <a:pt x="304079" y="4592879"/>
                        <a:pt x="304079" y="4576778"/>
                      </a:cubicBezTo>
                      <a:cubicBezTo>
                        <a:pt x="303101" y="4372198"/>
                        <a:pt x="301145" y="4165724"/>
                        <a:pt x="328522" y="3963038"/>
                      </a:cubicBezTo>
                      <a:cubicBezTo>
                        <a:pt x="341233" y="3871167"/>
                        <a:pt x="351010" y="3780243"/>
                        <a:pt x="329500" y="3689318"/>
                      </a:cubicBezTo>
                      <a:cubicBezTo>
                        <a:pt x="324611" y="3692160"/>
                        <a:pt x="319723" y="3695948"/>
                        <a:pt x="314834" y="3697842"/>
                      </a:cubicBezTo>
                      <a:cubicBezTo>
                        <a:pt x="287457" y="3669428"/>
                        <a:pt x="256169" y="3642909"/>
                        <a:pt x="229770" y="3614495"/>
                      </a:cubicBezTo>
                      <a:cubicBezTo>
                        <a:pt x="187727" y="3568086"/>
                        <a:pt x="135907" y="3532095"/>
                        <a:pt x="95819" y="3484738"/>
                      </a:cubicBezTo>
                      <a:cubicBezTo>
                        <a:pt x="89953" y="3478109"/>
                        <a:pt x="84086" y="3470531"/>
                        <a:pt x="79197" y="3462007"/>
                      </a:cubicBezTo>
                      <a:cubicBezTo>
                        <a:pt x="71375" y="3446853"/>
                        <a:pt x="63553" y="3431699"/>
                        <a:pt x="55731" y="3417492"/>
                      </a:cubicBezTo>
                      <a:cubicBezTo>
                        <a:pt x="33243" y="3366347"/>
                        <a:pt x="20533" y="3307625"/>
                        <a:pt x="5866" y="3257427"/>
                      </a:cubicBezTo>
                      <a:cubicBezTo>
                        <a:pt x="4889" y="3251744"/>
                        <a:pt x="1955" y="3245115"/>
                        <a:pt x="0" y="3239432"/>
                      </a:cubicBezTo>
                      <a:lnTo>
                        <a:pt x="0" y="5472762"/>
                      </a:lnTo>
                      <a:cubicBezTo>
                        <a:pt x="38132" y="5430141"/>
                        <a:pt x="79197" y="5388468"/>
                        <a:pt x="122218" y="5345846"/>
                      </a:cubicBezTo>
                      <a:cubicBezTo>
                        <a:pt x="244436" y="5223667"/>
                        <a:pt x="370565" y="5086333"/>
                        <a:pt x="533849" y="5016246"/>
                      </a:cubicBezTo>
                      <a:cubicBezTo>
                        <a:pt x="541671" y="5012457"/>
                        <a:pt x="553404" y="5020034"/>
                        <a:pt x="546559" y="5028558"/>
                      </a:cubicBezTo>
                      <a:cubicBezTo>
                        <a:pt x="408697" y="5220825"/>
                        <a:pt x="245414" y="5399833"/>
                        <a:pt x="141773" y="5612937"/>
                      </a:cubicBezTo>
                      <a:cubicBezTo>
                        <a:pt x="86042" y="5727539"/>
                        <a:pt x="46932" y="5849719"/>
                        <a:pt x="40088" y="5977581"/>
                      </a:cubicBezTo>
                      <a:cubicBezTo>
                        <a:pt x="34221" y="6081766"/>
                        <a:pt x="41065" y="6185003"/>
                        <a:pt x="51820" y="6289187"/>
                      </a:cubicBezTo>
                      <a:cubicBezTo>
                        <a:pt x="86042" y="6162272"/>
                        <a:pt x="120263" y="6035356"/>
                        <a:pt x="166217" y="5912230"/>
                      </a:cubicBezTo>
                      <a:cubicBezTo>
                        <a:pt x="170128" y="5902758"/>
                        <a:pt x="184794" y="5903705"/>
                        <a:pt x="184794" y="5915071"/>
                      </a:cubicBezTo>
                      <a:cubicBezTo>
                        <a:pt x="200438" y="6115862"/>
                        <a:pt x="177950" y="6317601"/>
                        <a:pt x="172083" y="6518392"/>
                      </a:cubicBezTo>
                      <a:cubicBezTo>
                        <a:pt x="169150" y="6622576"/>
                        <a:pt x="169150" y="6726760"/>
                        <a:pt x="181861" y="6829997"/>
                      </a:cubicBezTo>
                      <a:cubicBezTo>
                        <a:pt x="195549" y="6935128"/>
                        <a:pt x="225859" y="7030789"/>
                        <a:pt x="259102" y="7130237"/>
                      </a:cubicBezTo>
                      <a:cubicBezTo>
                        <a:pt x="393053" y="7526137"/>
                        <a:pt x="389142" y="7945715"/>
                        <a:pt x="388165" y="8357716"/>
                      </a:cubicBezTo>
                      <a:cubicBezTo>
                        <a:pt x="388165" y="8368135"/>
                        <a:pt x="372521" y="8370029"/>
                        <a:pt x="369588" y="8360558"/>
                      </a:cubicBezTo>
                      <a:cubicBezTo>
                        <a:pt x="302123" y="8154083"/>
                        <a:pt x="299190" y="7934350"/>
                        <a:pt x="236614" y="7726928"/>
                      </a:cubicBezTo>
                      <a:cubicBezTo>
                        <a:pt x="262036" y="7981706"/>
                        <a:pt x="290390" y="8238378"/>
                        <a:pt x="228792" y="8490314"/>
                      </a:cubicBezTo>
                      <a:cubicBezTo>
                        <a:pt x="226837" y="8496944"/>
                        <a:pt x="219993" y="8497891"/>
                        <a:pt x="215104" y="8495997"/>
                      </a:cubicBezTo>
                      <a:cubicBezTo>
                        <a:pt x="142751" y="8466636"/>
                        <a:pt x="71375" y="8454323"/>
                        <a:pt x="0" y="8453376"/>
                      </a:cubicBezTo>
                      <a:lnTo>
                        <a:pt x="0" y="8513045"/>
                      </a:lnTo>
                      <a:cubicBezTo>
                        <a:pt x="50843" y="8532935"/>
                        <a:pt x="98752" y="8560402"/>
                        <a:pt x="141773" y="8595445"/>
                      </a:cubicBezTo>
                      <a:cubicBezTo>
                        <a:pt x="277680" y="8707206"/>
                        <a:pt x="347099" y="8884319"/>
                        <a:pt x="299190" y="9053856"/>
                      </a:cubicBezTo>
                      <a:cubicBezTo>
                        <a:pt x="297234" y="9061433"/>
                        <a:pt x="285502" y="9063327"/>
                        <a:pt x="281591" y="9055749"/>
                      </a:cubicBezTo>
                      <a:cubicBezTo>
                        <a:pt x="225859" y="8952513"/>
                        <a:pt x="116352" y="8880531"/>
                        <a:pt x="0" y="8872954"/>
                      </a:cubicBezTo>
                      <a:lnTo>
                        <a:pt x="0" y="8905156"/>
                      </a:lnTo>
                      <a:cubicBezTo>
                        <a:pt x="98752" y="8946830"/>
                        <a:pt x="183816" y="9016918"/>
                        <a:pt x="197504" y="9125838"/>
                      </a:cubicBezTo>
                      <a:cubicBezTo>
                        <a:pt x="198482" y="9133414"/>
                        <a:pt x="185772" y="9138150"/>
                        <a:pt x="180883" y="9132467"/>
                      </a:cubicBezTo>
                      <a:cubicBezTo>
                        <a:pt x="129062" y="9069009"/>
                        <a:pt x="68442" y="9013129"/>
                        <a:pt x="0" y="8970508"/>
                      </a:cubicBezTo>
                      <a:lnTo>
                        <a:pt x="0" y="9452597"/>
                      </a:lnTo>
                      <a:cubicBezTo>
                        <a:pt x="101685" y="9431760"/>
                        <a:pt x="200438" y="9395769"/>
                        <a:pt x="277680" y="9332312"/>
                      </a:cubicBezTo>
                      <a:cubicBezTo>
                        <a:pt x="317767" y="9300109"/>
                        <a:pt x="373499" y="9256541"/>
                        <a:pt x="423364" y="9207291"/>
                      </a:cubicBezTo>
                      <a:cubicBezTo>
                        <a:pt x="444874" y="9220550"/>
                        <a:pt x="464429" y="9236651"/>
                        <a:pt x="483984" y="9251805"/>
                      </a:cubicBezTo>
                      <a:cubicBezTo>
                        <a:pt x="544604" y="9298215"/>
                        <a:pt x="612068" y="9334206"/>
                        <a:pt x="683444" y="9363566"/>
                      </a:cubicBezTo>
                      <a:cubicBezTo>
                        <a:pt x="762641" y="9395769"/>
                        <a:pt x="855527" y="9383456"/>
                        <a:pt x="938635" y="9374932"/>
                      </a:cubicBezTo>
                      <a:cubicBezTo>
                        <a:pt x="1040321" y="9364514"/>
                        <a:pt x="1137117" y="9336100"/>
                        <a:pt x="1234892" y="9306739"/>
                      </a:cubicBezTo>
                      <a:cubicBezTo>
                        <a:pt x="1423597" y="9249911"/>
                        <a:pt x="1598613" y="9140991"/>
                        <a:pt x="1800028" y="9137203"/>
                      </a:cubicBezTo>
                      <a:cubicBezTo>
                        <a:pt x="2004377" y="9134361"/>
                        <a:pt x="2205793" y="9167511"/>
                        <a:pt x="2410141" y="9165617"/>
                      </a:cubicBezTo>
                      <a:cubicBezTo>
                        <a:pt x="2460984" y="9165617"/>
                        <a:pt x="2536270" y="9187400"/>
                        <a:pt x="2581247" y="9157092"/>
                      </a:cubicBezTo>
                      <a:cubicBezTo>
                        <a:pt x="2615468" y="9133414"/>
                        <a:pt x="2664355" y="9074692"/>
                        <a:pt x="2627201" y="9033019"/>
                      </a:cubicBezTo>
                      <a:close/>
                      <a:moveTo>
                        <a:pt x="1472484" y="9057644"/>
                      </a:moveTo>
                      <a:cubicBezTo>
                        <a:pt x="1390353" y="9114472"/>
                        <a:pt x="1271068" y="9090793"/>
                        <a:pt x="1177205" y="9104053"/>
                      </a:cubicBezTo>
                      <a:cubicBezTo>
                        <a:pt x="1046187" y="9122996"/>
                        <a:pt x="929835" y="9166564"/>
                        <a:pt x="833039" y="9257488"/>
                      </a:cubicBezTo>
                      <a:cubicBezTo>
                        <a:pt x="828150" y="9262224"/>
                        <a:pt x="818372" y="9260330"/>
                        <a:pt x="817395" y="9253700"/>
                      </a:cubicBezTo>
                      <a:cubicBezTo>
                        <a:pt x="785129" y="9109736"/>
                        <a:pt x="869215" y="8978085"/>
                        <a:pt x="946457" y="8858747"/>
                      </a:cubicBezTo>
                      <a:cubicBezTo>
                        <a:pt x="837927" y="8938306"/>
                        <a:pt x="755797" y="9042490"/>
                        <a:pt x="681488" y="9153304"/>
                      </a:cubicBezTo>
                      <a:cubicBezTo>
                        <a:pt x="675622" y="9161828"/>
                        <a:pt x="660956" y="9156146"/>
                        <a:pt x="663889" y="9146674"/>
                      </a:cubicBezTo>
                      <a:cubicBezTo>
                        <a:pt x="685399" y="9073745"/>
                        <a:pt x="713754" y="8997975"/>
                        <a:pt x="716687" y="8920310"/>
                      </a:cubicBezTo>
                      <a:cubicBezTo>
                        <a:pt x="719620" y="8839804"/>
                        <a:pt x="698110" y="8765928"/>
                        <a:pt x="665844" y="8693000"/>
                      </a:cubicBezTo>
                      <a:cubicBezTo>
                        <a:pt x="642378" y="8639960"/>
                        <a:pt x="615002" y="8586921"/>
                        <a:pt x="598380" y="8531040"/>
                      </a:cubicBezTo>
                      <a:cubicBezTo>
                        <a:pt x="580780" y="8473266"/>
                        <a:pt x="575892" y="8414544"/>
                        <a:pt x="571981" y="8353928"/>
                      </a:cubicBezTo>
                      <a:cubicBezTo>
                        <a:pt x="566114" y="8271527"/>
                        <a:pt x="563181" y="8188180"/>
                        <a:pt x="561226" y="8105780"/>
                      </a:cubicBezTo>
                      <a:cubicBezTo>
                        <a:pt x="560248" y="8103886"/>
                        <a:pt x="559270" y="8102938"/>
                        <a:pt x="558292" y="8100097"/>
                      </a:cubicBezTo>
                      <a:cubicBezTo>
                        <a:pt x="540693" y="7863315"/>
                        <a:pt x="549493" y="7621797"/>
                        <a:pt x="501583" y="7387856"/>
                      </a:cubicBezTo>
                      <a:cubicBezTo>
                        <a:pt x="460518" y="7189906"/>
                        <a:pt x="404786" y="6982485"/>
                        <a:pt x="443896" y="6779799"/>
                      </a:cubicBezTo>
                      <a:cubicBezTo>
                        <a:pt x="445852" y="6771276"/>
                        <a:pt x="457585" y="6771276"/>
                        <a:pt x="461496" y="6777905"/>
                      </a:cubicBezTo>
                      <a:cubicBezTo>
                        <a:pt x="578825" y="6978696"/>
                        <a:pt x="617935" y="7210743"/>
                        <a:pt x="734286" y="7412481"/>
                      </a:cubicBezTo>
                      <a:cubicBezTo>
                        <a:pt x="782196" y="7493935"/>
                        <a:pt x="825217" y="7580124"/>
                        <a:pt x="841838" y="7673889"/>
                      </a:cubicBezTo>
                      <a:cubicBezTo>
                        <a:pt x="857482" y="7761972"/>
                        <a:pt x="856505" y="7851949"/>
                        <a:pt x="855527" y="7940032"/>
                      </a:cubicBezTo>
                      <a:cubicBezTo>
                        <a:pt x="854549" y="8124723"/>
                        <a:pt x="836950" y="8346350"/>
                        <a:pt x="948413" y="8508309"/>
                      </a:cubicBezTo>
                      <a:cubicBezTo>
                        <a:pt x="1051076" y="8656062"/>
                        <a:pt x="1242714" y="8682581"/>
                        <a:pt x="1389376" y="8773505"/>
                      </a:cubicBezTo>
                      <a:cubicBezTo>
                        <a:pt x="1443152" y="8806655"/>
                        <a:pt x="1509638" y="8850223"/>
                        <a:pt x="1533104" y="8911786"/>
                      </a:cubicBezTo>
                      <a:cubicBezTo>
                        <a:pt x="1555592" y="8972402"/>
                        <a:pt x="1522349" y="9023547"/>
                        <a:pt x="1472484" y="9057644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9" name="Freeform: Shape 388">
                  <a:extLst>
                    <a:ext uri="{FF2B5EF4-FFF2-40B4-BE49-F238E27FC236}">
                      <a16:creationId xmlns:a16="http://schemas.microsoft.com/office/drawing/2014/main" id="{0D3D87D8-B889-B5DE-9420-74F11B302963}"/>
                    </a:ext>
                  </a:extLst>
                </p:cNvPr>
                <p:cNvSpPr/>
                <p:nvPr/>
              </p:nvSpPr>
              <p:spPr>
                <a:xfrm>
                  <a:off x="-202407" y="6580491"/>
                  <a:ext cx="13209" cy="106078"/>
                </a:xfrm>
                <a:custGeom>
                  <a:avLst/>
                  <a:gdLst>
                    <a:gd name="connsiteX0" fmla="*/ 0 w 13209"/>
                    <a:gd name="connsiteY0" fmla="*/ 0 h 106078"/>
                    <a:gd name="connsiteX1" fmla="*/ 0 w 13209"/>
                    <a:gd name="connsiteY1" fmla="*/ 106079 h 106078"/>
                    <a:gd name="connsiteX2" fmla="*/ 0 w 13209"/>
                    <a:gd name="connsiteY2" fmla="*/ 0 h 106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209" h="106078">
                      <a:moveTo>
                        <a:pt x="0" y="0"/>
                      </a:moveTo>
                      <a:lnTo>
                        <a:pt x="0" y="106079"/>
                      </a:lnTo>
                      <a:cubicBezTo>
                        <a:pt x="16622" y="75771"/>
                        <a:pt x="18577" y="40727"/>
                        <a:pt x="0" y="0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0" name="Freeform: Shape 389">
                  <a:extLst>
                    <a:ext uri="{FF2B5EF4-FFF2-40B4-BE49-F238E27FC236}">
                      <a16:creationId xmlns:a16="http://schemas.microsoft.com/office/drawing/2014/main" id="{67A7E183-0F00-EB5E-FCDB-6293A4AD907C}"/>
                    </a:ext>
                  </a:extLst>
                </p:cNvPr>
                <p:cNvSpPr/>
                <p:nvPr/>
              </p:nvSpPr>
              <p:spPr>
                <a:xfrm>
                  <a:off x="-205340" y="-937817"/>
                  <a:ext cx="2643395" cy="7826125"/>
                </a:xfrm>
                <a:custGeom>
                  <a:avLst/>
                  <a:gdLst>
                    <a:gd name="connsiteX0" fmla="*/ 2630134 w 2643395"/>
                    <a:gd name="connsiteY0" fmla="*/ 7406547 h 7826125"/>
                    <a:gd name="connsiteX1" fmla="*/ 2462939 w 2643395"/>
                    <a:gd name="connsiteY1" fmla="*/ 7273003 h 7826125"/>
                    <a:gd name="connsiteX2" fmla="*/ 2231214 w 2643395"/>
                    <a:gd name="connsiteY2" fmla="*/ 7149876 h 7826125"/>
                    <a:gd name="connsiteX3" fmla="*/ 1500838 w 2643395"/>
                    <a:gd name="connsiteY3" fmla="*/ 6809856 h 7826125"/>
                    <a:gd name="connsiteX4" fmla="*/ 1259336 w 2643395"/>
                    <a:gd name="connsiteY4" fmla="*/ 5893983 h 7826125"/>
                    <a:gd name="connsiteX5" fmla="*/ 1203604 w 2643395"/>
                    <a:gd name="connsiteY5" fmla="*/ 5155223 h 7826125"/>
                    <a:gd name="connsiteX6" fmla="*/ 1157650 w 2643395"/>
                    <a:gd name="connsiteY6" fmla="*/ 4408885 h 7826125"/>
                    <a:gd name="connsiteX7" fmla="*/ 1137117 w 2643395"/>
                    <a:gd name="connsiteY7" fmla="*/ 3039336 h 7826125"/>
                    <a:gd name="connsiteX8" fmla="*/ 1148850 w 2643395"/>
                    <a:gd name="connsiteY8" fmla="*/ 2361192 h 7826125"/>
                    <a:gd name="connsiteX9" fmla="*/ 1158628 w 2643395"/>
                    <a:gd name="connsiteY9" fmla="*/ 2011702 h 7826125"/>
                    <a:gd name="connsiteX10" fmla="*/ 1214359 w 2643395"/>
                    <a:gd name="connsiteY10" fmla="*/ 1641374 h 7826125"/>
                    <a:gd name="connsiteX11" fmla="*/ 1379598 w 2643395"/>
                    <a:gd name="connsiteY11" fmla="*/ 1116665 h 7826125"/>
                    <a:gd name="connsiteX12" fmla="*/ 1509638 w 2643395"/>
                    <a:gd name="connsiteY12" fmla="*/ 879883 h 7826125"/>
                    <a:gd name="connsiteX13" fmla="*/ 1596657 w 2643395"/>
                    <a:gd name="connsiteY13" fmla="*/ 746338 h 7826125"/>
                    <a:gd name="connsiteX14" fmla="*/ 1732564 w 2643395"/>
                    <a:gd name="connsiteY14" fmla="*/ 596691 h 7826125"/>
                    <a:gd name="connsiteX15" fmla="*/ 1957445 w 2643395"/>
                    <a:gd name="connsiteY15" fmla="*/ 358015 h 7826125"/>
                    <a:gd name="connsiteX16" fmla="*/ 2169616 w 2643395"/>
                    <a:gd name="connsiteY16" fmla="*/ 73876 h 7826125"/>
                    <a:gd name="connsiteX17" fmla="*/ 2223392 w 2643395"/>
                    <a:gd name="connsiteY17" fmla="*/ 0 h 7826125"/>
                    <a:gd name="connsiteX18" fmla="*/ 1647500 w 2643395"/>
                    <a:gd name="connsiteY18" fmla="*/ 556912 h 7826125"/>
                    <a:gd name="connsiteX19" fmla="*/ 1228048 w 2643395"/>
                    <a:gd name="connsiteY19" fmla="*/ 1224638 h 7826125"/>
                    <a:gd name="connsiteX20" fmla="*/ 1075519 w 2643395"/>
                    <a:gd name="connsiteY20" fmla="*/ 2053375 h 7826125"/>
                    <a:gd name="connsiteX21" fmla="*/ 1018810 w 2643395"/>
                    <a:gd name="connsiteY21" fmla="*/ 2886849 h 7826125"/>
                    <a:gd name="connsiteX22" fmla="*/ 908325 w 2643395"/>
                    <a:gd name="connsiteY22" fmla="*/ 3307374 h 7826125"/>
                    <a:gd name="connsiteX23" fmla="*/ 861393 w 2643395"/>
                    <a:gd name="connsiteY23" fmla="*/ 3418188 h 7826125"/>
                    <a:gd name="connsiteX24" fmla="*/ 529938 w 2643395"/>
                    <a:gd name="connsiteY24" fmla="*/ 4273445 h 7826125"/>
                    <a:gd name="connsiteX25" fmla="*/ 511361 w 2643395"/>
                    <a:gd name="connsiteY25" fmla="*/ 4273445 h 7826125"/>
                    <a:gd name="connsiteX26" fmla="*/ 654111 w 2643395"/>
                    <a:gd name="connsiteY26" fmla="*/ 3551733 h 7826125"/>
                    <a:gd name="connsiteX27" fmla="*/ 352966 w 2643395"/>
                    <a:gd name="connsiteY27" fmla="*/ 4461924 h 7826125"/>
                    <a:gd name="connsiteX28" fmla="*/ 448785 w 2643395"/>
                    <a:gd name="connsiteY28" fmla="*/ 5008417 h 7826125"/>
                    <a:gd name="connsiteX29" fmla="*/ 742108 w 2643395"/>
                    <a:gd name="connsiteY29" fmla="*/ 5549228 h 7826125"/>
                    <a:gd name="connsiteX30" fmla="*/ 683444 w 2643395"/>
                    <a:gd name="connsiteY30" fmla="*/ 5205420 h 7826125"/>
                    <a:gd name="connsiteX31" fmla="*/ 701043 w 2643395"/>
                    <a:gd name="connsiteY31" fmla="*/ 5200684 h 7826125"/>
                    <a:gd name="connsiteX32" fmla="*/ 721576 w 2643395"/>
                    <a:gd name="connsiteY32" fmla="*/ 5291609 h 7826125"/>
                    <a:gd name="connsiteX33" fmla="*/ 720598 w 2643395"/>
                    <a:gd name="connsiteY33" fmla="*/ 5296345 h 7826125"/>
                    <a:gd name="connsiteX34" fmla="*/ 809573 w 2643395"/>
                    <a:gd name="connsiteY34" fmla="*/ 5586166 h 7826125"/>
                    <a:gd name="connsiteX35" fmla="*/ 981656 w 2643395"/>
                    <a:gd name="connsiteY35" fmla="*/ 5893036 h 7826125"/>
                    <a:gd name="connsiteX36" fmla="*/ 1094097 w 2643395"/>
                    <a:gd name="connsiteY36" fmla="*/ 6339134 h 7826125"/>
                    <a:gd name="connsiteX37" fmla="*/ 1142984 w 2643395"/>
                    <a:gd name="connsiteY37" fmla="*/ 5987749 h 7826125"/>
                    <a:gd name="connsiteX38" fmla="*/ 1161561 w 2643395"/>
                    <a:gd name="connsiteY38" fmla="*/ 5987749 h 7826125"/>
                    <a:gd name="connsiteX39" fmla="*/ 1240758 w 2643395"/>
                    <a:gd name="connsiteY39" fmla="*/ 6486886 h 7826125"/>
                    <a:gd name="connsiteX40" fmla="*/ 1478350 w 2643395"/>
                    <a:gd name="connsiteY40" fmla="*/ 6924459 h 7826125"/>
                    <a:gd name="connsiteX41" fmla="*/ 1796117 w 2643395"/>
                    <a:gd name="connsiteY41" fmla="*/ 7075052 h 7826125"/>
                    <a:gd name="connsiteX42" fmla="*/ 1847938 w 2643395"/>
                    <a:gd name="connsiteY42" fmla="*/ 7166924 h 7826125"/>
                    <a:gd name="connsiteX43" fmla="*/ 1738430 w 2643395"/>
                    <a:gd name="connsiteY43" fmla="*/ 7278685 h 7826125"/>
                    <a:gd name="connsiteX44" fmla="*/ 1724742 w 2643395"/>
                    <a:gd name="connsiteY44" fmla="*/ 7273003 h 7826125"/>
                    <a:gd name="connsiteX45" fmla="*/ 1493994 w 2643395"/>
                    <a:gd name="connsiteY45" fmla="*/ 7071264 h 7826125"/>
                    <a:gd name="connsiteX46" fmla="*/ 1629901 w 2643395"/>
                    <a:gd name="connsiteY46" fmla="*/ 7254060 h 7826125"/>
                    <a:gd name="connsiteX47" fmla="*/ 1503772 w 2643395"/>
                    <a:gd name="connsiteY47" fmla="*/ 7470005 h 7826125"/>
                    <a:gd name="connsiteX48" fmla="*/ 1349288 w 2643395"/>
                    <a:gd name="connsiteY48" fmla="*/ 7538198 h 7826125"/>
                    <a:gd name="connsiteX49" fmla="*/ 1192849 w 2643395"/>
                    <a:gd name="connsiteY49" fmla="*/ 7607339 h 7826125"/>
                    <a:gd name="connsiteX50" fmla="*/ 814462 w 2643395"/>
                    <a:gd name="connsiteY50" fmla="*/ 7687845 h 7826125"/>
                    <a:gd name="connsiteX51" fmla="*/ 596424 w 2643395"/>
                    <a:gd name="connsiteY51" fmla="*/ 7597868 h 7826125"/>
                    <a:gd name="connsiteX52" fmla="*/ 594469 w 2643395"/>
                    <a:gd name="connsiteY52" fmla="*/ 7404654 h 7826125"/>
                    <a:gd name="connsiteX53" fmla="*/ 614024 w 2643395"/>
                    <a:gd name="connsiteY53" fmla="*/ 7273003 h 7826125"/>
                    <a:gd name="connsiteX54" fmla="*/ 573936 w 2643395"/>
                    <a:gd name="connsiteY54" fmla="*/ 7129039 h 7826125"/>
                    <a:gd name="connsiteX55" fmla="*/ 494739 w 2643395"/>
                    <a:gd name="connsiteY55" fmla="*/ 6958556 h 7826125"/>
                    <a:gd name="connsiteX56" fmla="*/ 451718 w 2643395"/>
                    <a:gd name="connsiteY56" fmla="*/ 6765342 h 7826125"/>
                    <a:gd name="connsiteX57" fmla="*/ 432163 w 2643395"/>
                    <a:gd name="connsiteY57" fmla="*/ 6576862 h 7826125"/>
                    <a:gd name="connsiteX58" fmla="*/ 426297 w 2643395"/>
                    <a:gd name="connsiteY58" fmla="*/ 6832588 h 7826125"/>
                    <a:gd name="connsiteX59" fmla="*/ 482028 w 2643395"/>
                    <a:gd name="connsiteY59" fmla="*/ 7261637 h 7826125"/>
                    <a:gd name="connsiteX60" fmla="*/ 62576 w 2643395"/>
                    <a:gd name="connsiteY60" fmla="*/ 7730465 h 7826125"/>
                    <a:gd name="connsiteX61" fmla="*/ 50843 w 2643395"/>
                    <a:gd name="connsiteY61" fmla="*/ 7719100 h 7826125"/>
                    <a:gd name="connsiteX62" fmla="*/ 10755 w 2643395"/>
                    <a:gd name="connsiteY62" fmla="*/ 7498419 h 7826125"/>
                    <a:gd name="connsiteX63" fmla="*/ 0 w 2643395"/>
                    <a:gd name="connsiteY63" fmla="*/ 7664167 h 7826125"/>
                    <a:gd name="connsiteX64" fmla="*/ 0 w 2643395"/>
                    <a:gd name="connsiteY64" fmla="*/ 7826126 h 7826125"/>
                    <a:gd name="connsiteX65" fmla="*/ 277680 w 2643395"/>
                    <a:gd name="connsiteY65" fmla="*/ 7705841 h 7826125"/>
                    <a:gd name="connsiteX66" fmla="*/ 423364 w 2643395"/>
                    <a:gd name="connsiteY66" fmla="*/ 7580820 h 7826125"/>
                    <a:gd name="connsiteX67" fmla="*/ 483984 w 2643395"/>
                    <a:gd name="connsiteY67" fmla="*/ 7625334 h 7826125"/>
                    <a:gd name="connsiteX68" fmla="*/ 683444 w 2643395"/>
                    <a:gd name="connsiteY68" fmla="*/ 7737095 h 7826125"/>
                    <a:gd name="connsiteX69" fmla="*/ 938635 w 2643395"/>
                    <a:gd name="connsiteY69" fmla="*/ 7748461 h 7826125"/>
                    <a:gd name="connsiteX70" fmla="*/ 1234892 w 2643395"/>
                    <a:gd name="connsiteY70" fmla="*/ 7680268 h 7826125"/>
                    <a:gd name="connsiteX71" fmla="*/ 1800028 w 2643395"/>
                    <a:gd name="connsiteY71" fmla="*/ 7510732 h 7826125"/>
                    <a:gd name="connsiteX72" fmla="*/ 2410141 w 2643395"/>
                    <a:gd name="connsiteY72" fmla="*/ 7539146 h 7826125"/>
                    <a:gd name="connsiteX73" fmla="*/ 2581247 w 2643395"/>
                    <a:gd name="connsiteY73" fmla="*/ 7530621 h 7826125"/>
                    <a:gd name="connsiteX74" fmla="*/ 2630134 w 2643395"/>
                    <a:gd name="connsiteY74" fmla="*/ 7406547 h 7826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643395" h="7826125">
                      <a:moveTo>
                        <a:pt x="2630134" y="7406547"/>
                      </a:moveTo>
                      <a:cubicBezTo>
                        <a:pt x="2586135" y="7355402"/>
                        <a:pt x="2514760" y="7319412"/>
                        <a:pt x="2462939" y="7273003"/>
                      </a:cubicBezTo>
                      <a:cubicBezTo>
                        <a:pt x="2395475" y="7212386"/>
                        <a:pt x="2317256" y="7178290"/>
                        <a:pt x="2231214" y="7149876"/>
                      </a:cubicBezTo>
                      <a:cubicBezTo>
                        <a:pt x="1981889" y="7069370"/>
                        <a:pt x="1686610" y="7004018"/>
                        <a:pt x="1500838" y="6809856"/>
                      </a:cubicBezTo>
                      <a:cubicBezTo>
                        <a:pt x="1266180" y="6562656"/>
                        <a:pt x="1299423" y="6203694"/>
                        <a:pt x="1259336" y="5893983"/>
                      </a:cubicBezTo>
                      <a:cubicBezTo>
                        <a:pt x="1228048" y="5648677"/>
                        <a:pt x="1212404" y="5402423"/>
                        <a:pt x="1203604" y="5155223"/>
                      </a:cubicBezTo>
                      <a:cubicBezTo>
                        <a:pt x="1194804" y="4906127"/>
                        <a:pt x="1168405" y="4657980"/>
                        <a:pt x="1157650" y="4408885"/>
                      </a:cubicBezTo>
                      <a:cubicBezTo>
                        <a:pt x="1137117" y="3953316"/>
                        <a:pt x="1157650" y="3495852"/>
                        <a:pt x="1137117" y="3039336"/>
                      </a:cubicBezTo>
                      <a:cubicBezTo>
                        <a:pt x="1127340" y="2813920"/>
                        <a:pt x="1147873" y="2587556"/>
                        <a:pt x="1148850" y="2361192"/>
                      </a:cubicBezTo>
                      <a:cubicBezTo>
                        <a:pt x="1148850" y="2244695"/>
                        <a:pt x="1148850" y="2128199"/>
                        <a:pt x="1158628" y="2011702"/>
                      </a:cubicBezTo>
                      <a:cubicBezTo>
                        <a:pt x="1169383" y="1887628"/>
                        <a:pt x="1194804" y="1764501"/>
                        <a:pt x="1214359" y="1641374"/>
                      </a:cubicBezTo>
                      <a:cubicBezTo>
                        <a:pt x="1242714" y="1458579"/>
                        <a:pt x="1306267" y="1286201"/>
                        <a:pt x="1379598" y="1116665"/>
                      </a:cubicBezTo>
                      <a:cubicBezTo>
                        <a:pt x="1414797" y="1034265"/>
                        <a:pt x="1465640" y="958495"/>
                        <a:pt x="1509638" y="879883"/>
                      </a:cubicBezTo>
                      <a:cubicBezTo>
                        <a:pt x="1537015" y="830632"/>
                        <a:pt x="1564392" y="788011"/>
                        <a:pt x="1596657" y="746338"/>
                      </a:cubicBezTo>
                      <a:cubicBezTo>
                        <a:pt x="1642612" y="696140"/>
                        <a:pt x="1688565" y="645942"/>
                        <a:pt x="1732564" y="596691"/>
                      </a:cubicBezTo>
                      <a:cubicBezTo>
                        <a:pt x="1805895" y="515238"/>
                        <a:pt x="1891936" y="447045"/>
                        <a:pt x="1957445" y="358015"/>
                      </a:cubicBezTo>
                      <a:cubicBezTo>
                        <a:pt x="2027843" y="262355"/>
                        <a:pt x="2103129" y="172377"/>
                        <a:pt x="2169616" y="73876"/>
                      </a:cubicBezTo>
                      <a:cubicBezTo>
                        <a:pt x="2186238" y="48304"/>
                        <a:pt x="2204815" y="23678"/>
                        <a:pt x="2223392" y="0"/>
                      </a:cubicBezTo>
                      <a:cubicBezTo>
                        <a:pt x="2020999" y="174272"/>
                        <a:pt x="1823494" y="358962"/>
                        <a:pt x="1647500" y="556912"/>
                      </a:cubicBezTo>
                      <a:cubicBezTo>
                        <a:pt x="1471506" y="754862"/>
                        <a:pt x="1317022" y="975543"/>
                        <a:pt x="1228048" y="1224638"/>
                      </a:cubicBezTo>
                      <a:cubicBezTo>
                        <a:pt x="1132229" y="1490781"/>
                        <a:pt x="1096052" y="1773025"/>
                        <a:pt x="1075519" y="2053375"/>
                      </a:cubicBezTo>
                      <a:cubicBezTo>
                        <a:pt x="1055965" y="2330884"/>
                        <a:pt x="1058898" y="2611234"/>
                        <a:pt x="1018810" y="2886849"/>
                      </a:cubicBezTo>
                      <a:cubicBezTo>
                        <a:pt x="998278" y="3030813"/>
                        <a:pt x="963079" y="3171935"/>
                        <a:pt x="908325" y="3307374"/>
                      </a:cubicBezTo>
                      <a:cubicBezTo>
                        <a:pt x="893659" y="3344312"/>
                        <a:pt x="878015" y="3381250"/>
                        <a:pt x="861393" y="3418188"/>
                      </a:cubicBezTo>
                      <a:cubicBezTo>
                        <a:pt x="771441" y="3708956"/>
                        <a:pt x="582736" y="3969417"/>
                        <a:pt x="529938" y="4273445"/>
                      </a:cubicBezTo>
                      <a:cubicBezTo>
                        <a:pt x="527982" y="4282917"/>
                        <a:pt x="513316" y="4281970"/>
                        <a:pt x="511361" y="4273445"/>
                      </a:cubicBezTo>
                      <a:cubicBezTo>
                        <a:pt x="448785" y="4017721"/>
                        <a:pt x="550470" y="3781886"/>
                        <a:pt x="654111" y="3551733"/>
                      </a:cubicBezTo>
                      <a:cubicBezTo>
                        <a:pt x="406742" y="3777150"/>
                        <a:pt x="347099" y="4147478"/>
                        <a:pt x="352966" y="4461924"/>
                      </a:cubicBezTo>
                      <a:cubicBezTo>
                        <a:pt x="356877" y="4647562"/>
                        <a:pt x="380343" y="4834146"/>
                        <a:pt x="448785" y="5008417"/>
                      </a:cubicBezTo>
                      <a:cubicBezTo>
                        <a:pt x="524071" y="5199737"/>
                        <a:pt x="633579" y="5374009"/>
                        <a:pt x="742108" y="5549228"/>
                      </a:cubicBezTo>
                      <a:cubicBezTo>
                        <a:pt x="716687" y="5435573"/>
                        <a:pt x="685399" y="5322864"/>
                        <a:pt x="683444" y="5205420"/>
                      </a:cubicBezTo>
                      <a:cubicBezTo>
                        <a:pt x="683444" y="5196896"/>
                        <a:pt x="697132" y="5192161"/>
                        <a:pt x="701043" y="5200684"/>
                      </a:cubicBezTo>
                      <a:cubicBezTo>
                        <a:pt x="714732" y="5230046"/>
                        <a:pt x="720598" y="5259407"/>
                        <a:pt x="721576" y="5291609"/>
                      </a:cubicBezTo>
                      <a:cubicBezTo>
                        <a:pt x="721576" y="5293503"/>
                        <a:pt x="721576" y="5295397"/>
                        <a:pt x="720598" y="5296345"/>
                      </a:cubicBezTo>
                      <a:cubicBezTo>
                        <a:pt x="746997" y="5393899"/>
                        <a:pt x="773396" y="5491453"/>
                        <a:pt x="809573" y="5586166"/>
                      </a:cubicBezTo>
                      <a:cubicBezTo>
                        <a:pt x="852594" y="5697927"/>
                        <a:pt x="912236" y="5794535"/>
                        <a:pt x="981656" y="5893036"/>
                      </a:cubicBezTo>
                      <a:cubicBezTo>
                        <a:pt x="1076497" y="6026581"/>
                        <a:pt x="1087252" y="6182857"/>
                        <a:pt x="1094097" y="6339134"/>
                      </a:cubicBezTo>
                      <a:cubicBezTo>
                        <a:pt x="1098985" y="6220743"/>
                        <a:pt x="1110718" y="6102351"/>
                        <a:pt x="1142984" y="5987749"/>
                      </a:cubicBezTo>
                      <a:cubicBezTo>
                        <a:pt x="1145917" y="5978277"/>
                        <a:pt x="1158628" y="5979224"/>
                        <a:pt x="1161561" y="5987749"/>
                      </a:cubicBezTo>
                      <a:cubicBezTo>
                        <a:pt x="1211426" y="6149708"/>
                        <a:pt x="1211426" y="6321138"/>
                        <a:pt x="1240758" y="6486886"/>
                      </a:cubicBezTo>
                      <a:cubicBezTo>
                        <a:pt x="1268135" y="6643162"/>
                        <a:pt x="1321911" y="6841111"/>
                        <a:pt x="1478350" y="6924459"/>
                      </a:cubicBezTo>
                      <a:cubicBezTo>
                        <a:pt x="1581013" y="6979392"/>
                        <a:pt x="1703232" y="7003070"/>
                        <a:pt x="1796117" y="7075052"/>
                      </a:cubicBezTo>
                      <a:cubicBezTo>
                        <a:pt x="1824472" y="7096837"/>
                        <a:pt x="1854782" y="7128091"/>
                        <a:pt x="1847938" y="7166924"/>
                      </a:cubicBezTo>
                      <a:cubicBezTo>
                        <a:pt x="1839138" y="7219963"/>
                        <a:pt x="1782429" y="7254060"/>
                        <a:pt x="1738430" y="7278685"/>
                      </a:cubicBezTo>
                      <a:cubicBezTo>
                        <a:pt x="1733542" y="7281527"/>
                        <a:pt x="1725720" y="7278685"/>
                        <a:pt x="1724742" y="7273003"/>
                      </a:cubicBezTo>
                      <a:cubicBezTo>
                        <a:pt x="1698343" y="7164083"/>
                        <a:pt x="1606435" y="7083577"/>
                        <a:pt x="1493994" y="7071264"/>
                      </a:cubicBezTo>
                      <a:cubicBezTo>
                        <a:pt x="1557548" y="7114832"/>
                        <a:pt x="1619146" y="7178290"/>
                        <a:pt x="1629901" y="7254060"/>
                      </a:cubicBezTo>
                      <a:cubicBezTo>
                        <a:pt x="1643589" y="7350667"/>
                        <a:pt x="1590791" y="7427384"/>
                        <a:pt x="1503772" y="7470005"/>
                      </a:cubicBezTo>
                      <a:cubicBezTo>
                        <a:pt x="1452929" y="7494630"/>
                        <a:pt x="1400131" y="7513573"/>
                        <a:pt x="1349288" y="7538198"/>
                      </a:cubicBezTo>
                      <a:cubicBezTo>
                        <a:pt x="1298445" y="7562824"/>
                        <a:pt x="1246625" y="7586502"/>
                        <a:pt x="1192849" y="7607339"/>
                      </a:cubicBezTo>
                      <a:cubicBezTo>
                        <a:pt x="1073564" y="7652801"/>
                        <a:pt x="943524" y="7690686"/>
                        <a:pt x="814462" y="7687845"/>
                      </a:cubicBezTo>
                      <a:cubicBezTo>
                        <a:pt x="740153" y="7685950"/>
                        <a:pt x="633579" y="7673638"/>
                        <a:pt x="596424" y="7597868"/>
                      </a:cubicBezTo>
                      <a:cubicBezTo>
                        <a:pt x="567092" y="7537251"/>
                        <a:pt x="581758" y="7467164"/>
                        <a:pt x="594469" y="7404654"/>
                      </a:cubicBezTo>
                      <a:cubicBezTo>
                        <a:pt x="603269" y="7361086"/>
                        <a:pt x="614024" y="7317517"/>
                        <a:pt x="614024" y="7273003"/>
                      </a:cubicBezTo>
                      <a:cubicBezTo>
                        <a:pt x="615002" y="7219963"/>
                        <a:pt x="597402" y="7177342"/>
                        <a:pt x="573936" y="7129039"/>
                      </a:cubicBezTo>
                      <a:cubicBezTo>
                        <a:pt x="546559" y="7073158"/>
                        <a:pt x="516249" y="7017277"/>
                        <a:pt x="494739" y="6958556"/>
                      </a:cubicBezTo>
                      <a:cubicBezTo>
                        <a:pt x="472251" y="6896045"/>
                        <a:pt x="461496" y="6831640"/>
                        <a:pt x="451718" y="6765342"/>
                      </a:cubicBezTo>
                      <a:cubicBezTo>
                        <a:pt x="442918" y="6702831"/>
                        <a:pt x="437052" y="6639373"/>
                        <a:pt x="432163" y="6576862"/>
                      </a:cubicBezTo>
                      <a:cubicBezTo>
                        <a:pt x="428252" y="6662104"/>
                        <a:pt x="424341" y="6747346"/>
                        <a:pt x="426297" y="6832588"/>
                      </a:cubicBezTo>
                      <a:cubicBezTo>
                        <a:pt x="429230" y="6978446"/>
                        <a:pt x="499628" y="7115779"/>
                        <a:pt x="482028" y="7261637"/>
                      </a:cubicBezTo>
                      <a:cubicBezTo>
                        <a:pt x="457585" y="7472846"/>
                        <a:pt x="281591" y="7686898"/>
                        <a:pt x="62576" y="7730465"/>
                      </a:cubicBezTo>
                      <a:cubicBezTo>
                        <a:pt x="55731" y="7731413"/>
                        <a:pt x="47910" y="7725730"/>
                        <a:pt x="50843" y="7719100"/>
                      </a:cubicBezTo>
                      <a:cubicBezTo>
                        <a:pt x="77242" y="7641436"/>
                        <a:pt x="73331" y="7544828"/>
                        <a:pt x="10755" y="7498419"/>
                      </a:cubicBezTo>
                      <a:cubicBezTo>
                        <a:pt x="40088" y="7554299"/>
                        <a:pt x="43021" y="7613969"/>
                        <a:pt x="0" y="7664167"/>
                      </a:cubicBezTo>
                      <a:lnTo>
                        <a:pt x="0" y="7826126"/>
                      </a:lnTo>
                      <a:cubicBezTo>
                        <a:pt x="101685" y="7805289"/>
                        <a:pt x="200438" y="7769298"/>
                        <a:pt x="277680" y="7705841"/>
                      </a:cubicBezTo>
                      <a:cubicBezTo>
                        <a:pt x="317767" y="7673638"/>
                        <a:pt x="373499" y="7630070"/>
                        <a:pt x="423364" y="7580820"/>
                      </a:cubicBezTo>
                      <a:cubicBezTo>
                        <a:pt x="444874" y="7594079"/>
                        <a:pt x="464429" y="7610180"/>
                        <a:pt x="483984" y="7625334"/>
                      </a:cubicBezTo>
                      <a:cubicBezTo>
                        <a:pt x="544604" y="7671744"/>
                        <a:pt x="612068" y="7707734"/>
                        <a:pt x="683444" y="7737095"/>
                      </a:cubicBezTo>
                      <a:cubicBezTo>
                        <a:pt x="762641" y="7769298"/>
                        <a:pt x="855527" y="7756985"/>
                        <a:pt x="938635" y="7748461"/>
                      </a:cubicBezTo>
                      <a:cubicBezTo>
                        <a:pt x="1040321" y="7738043"/>
                        <a:pt x="1137117" y="7709628"/>
                        <a:pt x="1234892" y="7680268"/>
                      </a:cubicBezTo>
                      <a:cubicBezTo>
                        <a:pt x="1423597" y="7623440"/>
                        <a:pt x="1598613" y="7514520"/>
                        <a:pt x="1800028" y="7510732"/>
                      </a:cubicBezTo>
                      <a:cubicBezTo>
                        <a:pt x="2004377" y="7507890"/>
                        <a:pt x="2205793" y="7541040"/>
                        <a:pt x="2410141" y="7539146"/>
                      </a:cubicBezTo>
                      <a:cubicBezTo>
                        <a:pt x="2460984" y="7539146"/>
                        <a:pt x="2536270" y="7560929"/>
                        <a:pt x="2581247" y="7530621"/>
                      </a:cubicBezTo>
                      <a:cubicBezTo>
                        <a:pt x="2618401" y="7506943"/>
                        <a:pt x="2667288" y="7448221"/>
                        <a:pt x="2630134" y="7406547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1" name="Freeform: Shape 390">
                  <a:extLst>
                    <a:ext uri="{FF2B5EF4-FFF2-40B4-BE49-F238E27FC236}">
                      <a16:creationId xmlns:a16="http://schemas.microsoft.com/office/drawing/2014/main" id="{B0811021-476A-0B16-795F-3B4F120AFD46}"/>
                    </a:ext>
                  </a:extLst>
                </p:cNvPr>
                <p:cNvSpPr/>
                <p:nvPr/>
              </p:nvSpPr>
              <p:spPr>
                <a:xfrm>
                  <a:off x="-163068" y="807741"/>
                  <a:ext cx="14437" cy="101342"/>
                </a:xfrm>
                <a:custGeom>
                  <a:avLst/>
                  <a:gdLst>
                    <a:gd name="connsiteX0" fmla="*/ 5638 w 14437"/>
                    <a:gd name="connsiteY0" fmla="*/ 71982 h 101342"/>
                    <a:gd name="connsiteX1" fmla="*/ 11505 w 14437"/>
                    <a:gd name="connsiteY1" fmla="*/ 101343 h 101342"/>
                    <a:gd name="connsiteX2" fmla="*/ 14438 w 14437"/>
                    <a:gd name="connsiteY2" fmla="*/ 37885 h 101342"/>
                    <a:gd name="connsiteX3" fmla="*/ 749 w 14437"/>
                    <a:gd name="connsiteY3" fmla="*/ 0 h 101342"/>
                    <a:gd name="connsiteX4" fmla="*/ 5638 w 14437"/>
                    <a:gd name="connsiteY4" fmla="*/ 71982 h 101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37" h="101342">
                      <a:moveTo>
                        <a:pt x="5638" y="71982"/>
                      </a:moveTo>
                      <a:cubicBezTo>
                        <a:pt x="7594" y="81453"/>
                        <a:pt x="9549" y="91872"/>
                        <a:pt x="11505" y="101343"/>
                      </a:cubicBezTo>
                      <a:cubicBezTo>
                        <a:pt x="12482" y="80506"/>
                        <a:pt x="12482" y="58722"/>
                        <a:pt x="14438" y="37885"/>
                      </a:cubicBezTo>
                      <a:cubicBezTo>
                        <a:pt x="9549" y="25573"/>
                        <a:pt x="4660" y="13260"/>
                        <a:pt x="749" y="0"/>
                      </a:cubicBezTo>
                      <a:cubicBezTo>
                        <a:pt x="-1206" y="23678"/>
                        <a:pt x="749" y="48304"/>
                        <a:pt x="5638" y="71982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2" name="Freeform: Shape 391">
                  <a:extLst>
                    <a:ext uri="{FF2B5EF4-FFF2-40B4-BE49-F238E27FC236}">
                      <a16:creationId xmlns:a16="http://schemas.microsoft.com/office/drawing/2014/main" id="{57B2F7FC-DB53-3485-307E-CEDC4BC79175}"/>
                    </a:ext>
                  </a:extLst>
                </p:cNvPr>
                <p:cNvSpPr/>
                <p:nvPr/>
              </p:nvSpPr>
              <p:spPr>
                <a:xfrm>
                  <a:off x="-202407" y="1103245"/>
                  <a:ext cx="200697" cy="1618643"/>
                </a:xfrm>
                <a:custGeom>
                  <a:avLst/>
                  <a:gdLst>
                    <a:gd name="connsiteX0" fmla="*/ 165239 w 200697"/>
                    <a:gd name="connsiteY0" fmla="*/ 371274 h 1618643"/>
                    <a:gd name="connsiteX1" fmla="*/ 79197 w 200697"/>
                    <a:gd name="connsiteY1" fmla="*/ 0 h 1618643"/>
                    <a:gd name="connsiteX2" fmla="*/ 142751 w 200697"/>
                    <a:gd name="connsiteY2" fmla="*/ 364644 h 1618643"/>
                    <a:gd name="connsiteX3" fmla="*/ 136884 w 200697"/>
                    <a:gd name="connsiteY3" fmla="*/ 750126 h 1618643"/>
                    <a:gd name="connsiteX4" fmla="*/ 62576 w 200697"/>
                    <a:gd name="connsiteY4" fmla="*/ 1126136 h 1618643"/>
                    <a:gd name="connsiteX5" fmla="*/ 0 w 200697"/>
                    <a:gd name="connsiteY5" fmla="*/ 1287148 h 1618643"/>
                    <a:gd name="connsiteX6" fmla="*/ 0 w 200697"/>
                    <a:gd name="connsiteY6" fmla="*/ 1618643 h 1618643"/>
                    <a:gd name="connsiteX7" fmla="*/ 133951 w 200697"/>
                    <a:gd name="connsiteY7" fmla="*/ 1253051 h 1618643"/>
                    <a:gd name="connsiteX8" fmla="*/ 165239 w 200697"/>
                    <a:gd name="connsiteY8" fmla="*/ 371274 h 161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697" h="1618643">
                      <a:moveTo>
                        <a:pt x="165239" y="371274"/>
                      </a:moveTo>
                      <a:cubicBezTo>
                        <a:pt x="137862" y="247200"/>
                        <a:pt x="109507" y="123127"/>
                        <a:pt x="79197" y="0"/>
                      </a:cubicBezTo>
                      <a:cubicBezTo>
                        <a:pt x="92886" y="123127"/>
                        <a:pt x="122218" y="242465"/>
                        <a:pt x="142751" y="364644"/>
                      </a:cubicBezTo>
                      <a:cubicBezTo>
                        <a:pt x="165239" y="493454"/>
                        <a:pt x="154484" y="621316"/>
                        <a:pt x="136884" y="750126"/>
                      </a:cubicBezTo>
                      <a:cubicBezTo>
                        <a:pt x="119285" y="877988"/>
                        <a:pt x="103641" y="1003009"/>
                        <a:pt x="62576" y="1126136"/>
                      </a:cubicBezTo>
                      <a:cubicBezTo>
                        <a:pt x="43999" y="1181069"/>
                        <a:pt x="23466" y="1234108"/>
                        <a:pt x="0" y="1287148"/>
                      </a:cubicBezTo>
                      <a:lnTo>
                        <a:pt x="0" y="1618643"/>
                      </a:lnTo>
                      <a:cubicBezTo>
                        <a:pt x="56709" y="1501199"/>
                        <a:pt x="104619" y="1379966"/>
                        <a:pt x="133951" y="1253051"/>
                      </a:cubicBezTo>
                      <a:cubicBezTo>
                        <a:pt x="201415" y="968913"/>
                        <a:pt x="227815" y="660149"/>
                        <a:pt x="165239" y="371274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3" name="Freeform: Shape 392">
                  <a:extLst>
                    <a:ext uri="{FF2B5EF4-FFF2-40B4-BE49-F238E27FC236}">
                      <a16:creationId xmlns:a16="http://schemas.microsoft.com/office/drawing/2014/main" id="{A8DAFFDC-CC90-41AB-2C93-63839E2AE86D}"/>
                    </a:ext>
                  </a:extLst>
                </p:cNvPr>
                <p:cNvSpPr/>
                <p:nvPr/>
              </p:nvSpPr>
              <p:spPr>
                <a:xfrm>
                  <a:off x="138825" y="319970"/>
                  <a:ext cx="458562" cy="2095995"/>
                </a:xfrm>
                <a:custGeom>
                  <a:avLst/>
                  <a:gdLst>
                    <a:gd name="connsiteX0" fmla="*/ 218037 w 458562"/>
                    <a:gd name="connsiteY0" fmla="*/ 895984 h 2095995"/>
                    <a:gd name="connsiteX1" fmla="*/ 50843 w 458562"/>
                    <a:gd name="connsiteY1" fmla="*/ 1531507 h 2095995"/>
                    <a:gd name="connsiteX2" fmla="*/ 26399 w 458562"/>
                    <a:gd name="connsiteY2" fmla="*/ 1865843 h 2095995"/>
                    <a:gd name="connsiteX3" fmla="*/ 0 w 458562"/>
                    <a:gd name="connsiteY3" fmla="*/ 2095996 h 2095995"/>
                    <a:gd name="connsiteX4" fmla="*/ 226837 w 458562"/>
                    <a:gd name="connsiteY4" fmla="*/ 1507829 h 2095995"/>
                    <a:gd name="connsiteX5" fmla="*/ 436074 w 458562"/>
                    <a:gd name="connsiteY5" fmla="*/ 841997 h 2095995"/>
                    <a:gd name="connsiteX6" fmla="*/ 438030 w 458562"/>
                    <a:gd name="connsiteY6" fmla="*/ 831579 h 2095995"/>
                    <a:gd name="connsiteX7" fmla="*/ 438030 w 458562"/>
                    <a:gd name="connsiteY7" fmla="*/ 634576 h 2095995"/>
                    <a:gd name="connsiteX8" fmla="*/ 458562 w 458562"/>
                    <a:gd name="connsiteY8" fmla="*/ 288874 h 2095995"/>
                    <a:gd name="connsiteX9" fmla="*/ 450740 w 458562"/>
                    <a:gd name="connsiteY9" fmla="*/ 213104 h 2095995"/>
                    <a:gd name="connsiteX10" fmla="*/ 430208 w 458562"/>
                    <a:gd name="connsiteY10" fmla="*/ 0 h 2095995"/>
                    <a:gd name="connsiteX11" fmla="*/ 375454 w 458562"/>
                    <a:gd name="connsiteY11" fmla="*/ 290769 h 2095995"/>
                    <a:gd name="connsiteX12" fmla="*/ 218037 w 458562"/>
                    <a:gd name="connsiteY12" fmla="*/ 895984 h 2095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58562" h="2095995">
                      <a:moveTo>
                        <a:pt x="218037" y="895984"/>
                      </a:moveTo>
                      <a:cubicBezTo>
                        <a:pt x="155461" y="1107193"/>
                        <a:pt x="66487" y="1308932"/>
                        <a:pt x="50843" y="1531507"/>
                      </a:cubicBezTo>
                      <a:cubicBezTo>
                        <a:pt x="43021" y="1643268"/>
                        <a:pt x="38132" y="1755030"/>
                        <a:pt x="26399" y="1865843"/>
                      </a:cubicBezTo>
                      <a:cubicBezTo>
                        <a:pt x="17599" y="1942561"/>
                        <a:pt x="7822" y="2019279"/>
                        <a:pt x="0" y="2095996"/>
                      </a:cubicBezTo>
                      <a:cubicBezTo>
                        <a:pt x="67464" y="1897099"/>
                        <a:pt x="149595" y="1702937"/>
                        <a:pt x="226837" y="1507829"/>
                      </a:cubicBezTo>
                      <a:cubicBezTo>
                        <a:pt x="311901" y="1292831"/>
                        <a:pt x="397942" y="1070256"/>
                        <a:pt x="436074" y="841997"/>
                      </a:cubicBezTo>
                      <a:cubicBezTo>
                        <a:pt x="437052" y="838209"/>
                        <a:pt x="437052" y="834420"/>
                        <a:pt x="438030" y="831579"/>
                      </a:cubicBezTo>
                      <a:cubicBezTo>
                        <a:pt x="438030" y="766227"/>
                        <a:pt x="438030" y="699928"/>
                        <a:pt x="438030" y="634576"/>
                      </a:cubicBezTo>
                      <a:cubicBezTo>
                        <a:pt x="439007" y="519027"/>
                        <a:pt x="442918" y="403477"/>
                        <a:pt x="458562" y="288874"/>
                      </a:cubicBezTo>
                      <a:cubicBezTo>
                        <a:pt x="456607" y="263302"/>
                        <a:pt x="453674" y="237729"/>
                        <a:pt x="450740" y="213104"/>
                      </a:cubicBezTo>
                      <a:cubicBezTo>
                        <a:pt x="440963" y="142069"/>
                        <a:pt x="431186" y="71035"/>
                        <a:pt x="430208" y="0"/>
                      </a:cubicBezTo>
                      <a:cubicBezTo>
                        <a:pt x="423364" y="99448"/>
                        <a:pt x="403809" y="195108"/>
                        <a:pt x="375454" y="290769"/>
                      </a:cubicBezTo>
                      <a:cubicBezTo>
                        <a:pt x="315812" y="490613"/>
                        <a:pt x="277680" y="696140"/>
                        <a:pt x="218037" y="895984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4" name="Freeform: Shape 393">
                  <a:extLst>
                    <a:ext uri="{FF2B5EF4-FFF2-40B4-BE49-F238E27FC236}">
                      <a16:creationId xmlns:a16="http://schemas.microsoft.com/office/drawing/2014/main" id="{C1E210FD-41E5-B4A3-6A30-BE110563BD34}"/>
                    </a:ext>
                  </a:extLst>
                </p:cNvPr>
                <p:cNvSpPr/>
                <p:nvPr/>
              </p:nvSpPr>
              <p:spPr>
                <a:xfrm>
                  <a:off x="585655" y="234728"/>
                  <a:ext cx="117329" cy="301186"/>
                </a:xfrm>
                <a:custGeom>
                  <a:avLst/>
                  <a:gdLst>
                    <a:gd name="connsiteX0" fmla="*/ 117329 w 117329"/>
                    <a:gd name="connsiteY0" fmla="*/ 0 h 301186"/>
                    <a:gd name="connsiteX1" fmla="*/ 47909 w 117329"/>
                    <a:gd name="connsiteY1" fmla="*/ 47356 h 301186"/>
                    <a:gd name="connsiteX2" fmla="*/ 0 w 117329"/>
                    <a:gd name="connsiteY2" fmla="*/ 53986 h 301186"/>
                    <a:gd name="connsiteX3" fmla="*/ 4889 w 117329"/>
                    <a:gd name="connsiteY3" fmla="*/ 138281 h 301186"/>
                    <a:gd name="connsiteX4" fmla="*/ 22488 w 117329"/>
                    <a:gd name="connsiteY4" fmla="*/ 301187 h 301186"/>
                    <a:gd name="connsiteX5" fmla="*/ 71375 w 117329"/>
                    <a:gd name="connsiteY5" fmla="*/ 115550 h 301186"/>
                    <a:gd name="connsiteX6" fmla="*/ 117329 w 117329"/>
                    <a:gd name="connsiteY6" fmla="*/ 0 h 301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7329" h="301186">
                      <a:moveTo>
                        <a:pt x="117329" y="0"/>
                      </a:moveTo>
                      <a:cubicBezTo>
                        <a:pt x="94841" y="17995"/>
                        <a:pt x="71375" y="34097"/>
                        <a:pt x="47909" y="47356"/>
                      </a:cubicBezTo>
                      <a:cubicBezTo>
                        <a:pt x="28355" y="57775"/>
                        <a:pt x="12711" y="58722"/>
                        <a:pt x="0" y="53986"/>
                      </a:cubicBezTo>
                      <a:cubicBezTo>
                        <a:pt x="0" y="84294"/>
                        <a:pt x="2933" y="114603"/>
                        <a:pt x="4889" y="138281"/>
                      </a:cubicBezTo>
                      <a:cubicBezTo>
                        <a:pt x="8800" y="193214"/>
                        <a:pt x="15644" y="247201"/>
                        <a:pt x="22488" y="301187"/>
                      </a:cubicBezTo>
                      <a:cubicBezTo>
                        <a:pt x="34221" y="238677"/>
                        <a:pt x="49865" y="176166"/>
                        <a:pt x="71375" y="115550"/>
                      </a:cubicBezTo>
                      <a:cubicBezTo>
                        <a:pt x="85064" y="77665"/>
                        <a:pt x="100708" y="38832"/>
                        <a:pt x="117329" y="0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5" name="Freeform: Shape 394">
                  <a:extLst>
                    <a:ext uri="{FF2B5EF4-FFF2-40B4-BE49-F238E27FC236}">
                      <a16:creationId xmlns:a16="http://schemas.microsoft.com/office/drawing/2014/main" id="{4E092839-F033-4192-AF9F-0DD0200CAD42}"/>
                    </a:ext>
                  </a:extLst>
                </p:cNvPr>
                <p:cNvSpPr/>
                <p:nvPr/>
              </p:nvSpPr>
              <p:spPr>
                <a:xfrm>
                  <a:off x="197210" y="6222141"/>
                  <a:ext cx="185049" cy="437418"/>
                </a:xfrm>
                <a:custGeom>
                  <a:avLst/>
                  <a:gdLst>
                    <a:gd name="connsiteX0" fmla="*/ 132276 w 185049"/>
                    <a:gd name="connsiteY0" fmla="*/ 335 h 437418"/>
                    <a:gd name="connsiteX1" fmla="*/ 125431 w 185049"/>
                    <a:gd name="connsiteY1" fmla="*/ 7912 h 437418"/>
                    <a:gd name="connsiteX2" fmla="*/ 107832 w 185049"/>
                    <a:gd name="connsiteY2" fmla="*/ 322359 h 437418"/>
                    <a:gd name="connsiteX3" fmla="*/ 103921 w 185049"/>
                    <a:gd name="connsiteY3" fmla="*/ 327094 h 437418"/>
                    <a:gd name="connsiteX4" fmla="*/ 3213 w 185049"/>
                    <a:gd name="connsiteY4" fmla="*/ 429384 h 437418"/>
                    <a:gd name="connsiteX5" fmla="*/ 4191 w 185049"/>
                    <a:gd name="connsiteY5" fmla="*/ 436014 h 437418"/>
                    <a:gd name="connsiteX6" fmla="*/ 89255 w 185049"/>
                    <a:gd name="connsiteY6" fmla="*/ 364980 h 437418"/>
                    <a:gd name="connsiteX7" fmla="*/ 132276 w 185049"/>
                    <a:gd name="connsiteY7" fmla="*/ 335 h 437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5049" h="437418">
                      <a:moveTo>
                        <a:pt x="132276" y="335"/>
                      </a:moveTo>
                      <a:cubicBezTo>
                        <a:pt x="130320" y="-1559"/>
                        <a:pt x="124454" y="5070"/>
                        <a:pt x="125431" y="7912"/>
                      </a:cubicBezTo>
                      <a:cubicBezTo>
                        <a:pt x="173341" y="99783"/>
                        <a:pt x="156719" y="227646"/>
                        <a:pt x="107832" y="322359"/>
                      </a:cubicBezTo>
                      <a:cubicBezTo>
                        <a:pt x="106854" y="324253"/>
                        <a:pt x="104899" y="325200"/>
                        <a:pt x="103921" y="327094"/>
                      </a:cubicBezTo>
                      <a:cubicBezTo>
                        <a:pt x="72633" y="363086"/>
                        <a:pt x="36457" y="395288"/>
                        <a:pt x="3213" y="429384"/>
                      </a:cubicBezTo>
                      <a:cubicBezTo>
                        <a:pt x="280" y="432226"/>
                        <a:pt x="-2653" y="440750"/>
                        <a:pt x="4191" y="436014"/>
                      </a:cubicBezTo>
                      <a:cubicBezTo>
                        <a:pt x="33523" y="418019"/>
                        <a:pt x="63833" y="392446"/>
                        <a:pt x="89255" y="364980"/>
                      </a:cubicBezTo>
                      <a:cubicBezTo>
                        <a:pt x="181163" y="275003"/>
                        <a:pt x="228095" y="101678"/>
                        <a:pt x="132276" y="335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6" name="Freeform: Shape 395">
                  <a:extLst>
                    <a:ext uri="{FF2B5EF4-FFF2-40B4-BE49-F238E27FC236}">
                      <a16:creationId xmlns:a16="http://schemas.microsoft.com/office/drawing/2014/main" id="{AAEFBA59-A543-94E9-30DD-787413C98752}"/>
                    </a:ext>
                  </a:extLst>
                </p:cNvPr>
                <p:cNvSpPr/>
                <p:nvPr/>
              </p:nvSpPr>
              <p:spPr>
                <a:xfrm>
                  <a:off x="1063688" y="5637144"/>
                  <a:ext cx="456900" cy="470055"/>
                </a:xfrm>
                <a:custGeom>
                  <a:avLst/>
                  <a:gdLst>
                    <a:gd name="connsiteX0" fmla="*/ 455714 w 456900"/>
                    <a:gd name="connsiteY0" fmla="*/ 461259 h 470055"/>
                    <a:gd name="connsiteX1" fmla="*/ 7906 w 456900"/>
                    <a:gd name="connsiteY1" fmla="*/ 954 h 470055"/>
                    <a:gd name="connsiteX2" fmla="*/ 84 w 456900"/>
                    <a:gd name="connsiteY2" fmla="*/ 8531 h 470055"/>
                    <a:gd name="connsiteX3" fmla="*/ 156524 w 456900"/>
                    <a:gd name="connsiteY3" fmla="*/ 327713 h 470055"/>
                    <a:gd name="connsiteX4" fmla="*/ 450825 w 456900"/>
                    <a:gd name="connsiteY4" fmla="*/ 469783 h 470055"/>
                    <a:gd name="connsiteX5" fmla="*/ 455714 w 456900"/>
                    <a:gd name="connsiteY5" fmla="*/ 461259 h 470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6900" h="470055">
                      <a:moveTo>
                        <a:pt x="455714" y="461259"/>
                      </a:moveTo>
                      <a:cubicBezTo>
                        <a:pt x="240610" y="377911"/>
                        <a:pt x="84171" y="215005"/>
                        <a:pt x="7906" y="954"/>
                      </a:cubicBezTo>
                      <a:cubicBezTo>
                        <a:pt x="6929" y="-2834"/>
                        <a:pt x="-893" y="5690"/>
                        <a:pt x="84" y="8531"/>
                      </a:cubicBezTo>
                      <a:cubicBezTo>
                        <a:pt x="30395" y="123134"/>
                        <a:pt x="76348" y="237737"/>
                        <a:pt x="156524" y="327713"/>
                      </a:cubicBezTo>
                      <a:cubicBezTo>
                        <a:pt x="224966" y="405378"/>
                        <a:pt x="352073" y="445157"/>
                        <a:pt x="450825" y="469783"/>
                      </a:cubicBezTo>
                      <a:cubicBezTo>
                        <a:pt x="452780" y="471677"/>
                        <a:pt x="459624" y="463153"/>
                        <a:pt x="455714" y="461259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7" name="Freeform: Shape 396">
                  <a:extLst>
                    <a:ext uri="{FF2B5EF4-FFF2-40B4-BE49-F238E27FC236}">
                      <a16:creationId xmlns:a16="http://schemas.microsoft.com/office/drawing/2014/main" id="{0357DAEA-68EE-3307-AF9E-689EC198F7A8}"/>
                    </a:ext>
                  </a:extLst>
                </p:cNvPr>
                <p:cNvSpPr/>
                <p:nvPr/>
              </p:nvSpPr>
              <p:spPr>
                <a:xfrm>
                  <a:off x="189593" y="4787574"/>
                  <a:ext cx="108689" cy="1250562"/>
                </a:xfrm>
                <a:custGeom>
                  <a:avLst/>
                  <a:gdLst>
                    <a:gd name="connsiteX0" fmla="*/ 80251 w 108689"/>
                    <a:gd name="connsiteY0" fmla="*/ 899774 h 1250562"/>
                    <a:gd name="connsiteX1" fmla="*/ 71451 w 108689"/>
                    <a:gd name="connsiteY1" fmla="*/ 755811 h 1250562"/>
                    <a:gd name="connsiteX2" fmla="*/ 73407 w 108689"/>
                    <a:gd name="connsiteY2" fmla="*/ 631737 h 1250562"/>
                    <a:gd name="connsiteX3" fmla="*/ 48963 w 108689"/>
                    <a:gd name="connsiteY3" fmla="*/ 312555 h 1250562"/>
                    <a:gd name="connsiteX4" fmla="*/ 8875 w 108689"/>
                    <a:gd name="connsiteY4" fmla="*/ 949 h 1250562"/>
                    <a:gd name="connsiteX5" fmla="*/ 76 w 108689"/>
                    <a:gd name="connsiteY5" fmla="*/ 9473 h 1250562"/>
                    <a:gd name="connsiteX6" fmla="*/ 12786 w 108689"/>
                    <a:gd name="connsiteY6" fmla="*/ 368435 h 1250562"/>
                    <a:gd name="connsiteX7" fmla="*/ 20608 w 108689"/>
                    <a:gd name="connsiteY7" fmla="*/ 693300 h 1250562"/>
                    <a:gd name="connsiteX8" fmla="*/ 99806 w 108689"/>
                    <a:gd name="connsiteY8" fmla="*/ 1249265 h 1250562"/>
                    <a:gd name="connsiteX9" fmla="*/ 108605 w 108689"/>
                    <a:gd name="connsiteY9" fmla="*/ 1240740 h 1250562"/>
                    <a:gd name="connsiteX10" fmla="*/ 80251 w 108689"/>
                    <a:gd name="connsiteY10" fmla="*/ 899774 h 1250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689" h="1250562">
                      <a:moveTo>
                        <a:pt x="80251" y="899774"/>
                      </a:moveTo>
                      <a:cubicBezTo>
                        <a:pt x="81229" y="851470"/>
                        <a:pt x="68518" y="804114"/>
                        <a:pt x="71451" y="755811"/>
                      </a:cubicBezTo>
                      <a:cubicBezTo>
                        <a:pt x="73407" y="713190"/>
                        <a:pt x="73407" y="674358"/>
                        <a:pt x="73407" y="631737"/>
                      </a:cubicBezTo>
                      <a:cubicBezTo>
                        <a:pt x="73407" y="526605"/>
                        <a:pt x="62651" y="416739"/>
                        <a:pt x="48963" y="312555"/>
                      </a:cubicBezTo>
                      <a:cubicBezTo>
                        <a:pt x="36252" y="211212"/>
                        <a:pt x="37230" y="99451"/>
                        <a:pt x="8875" y="949"/>
                      </a:cubicBezTo>
                      <a:cubicBezTo>
                        <a:pt x="7898" y="-2839"/>
                        <a:pt x="-902" y="5684"/>
                        <a:pt x="76" y="9473"/>
                      </a:cubicBezTo>
                      <a:cubicBezTo>
                        <a:pt x="20608" y="124075"/>
                        <a:pt x="8875" y="251938"/>
                        <a:pt x="12786" y="368435"/>
                      </a:cubicBezTo>
                      <a:cubicBezTo>
                        <a:pt x="16697" y="476408"/>
                        <a:pt x="20608" y="585328"/>
                        <a:pt x="20608" y="693300"/>
                      </a:cubicBezTo>
                      <a:cubicBezTo>
                        <a:pt x="20608" y="876096"/>
                        <a:pt x="19631" y="1078782"/>
                        <a:pt x="99806" y="1249265"/>
                      </a:cubicBezTo>
                      <a:cubicBezTo>
                        <a:pt x="101761" y="1254000"/>
                        <a:pt x="109583" y="1244529"/>
                        <a:pt x="108605" y="1240740"/>
                      </a:cubicBezTo>
                      <a:cubicBezTo>
                        <a:pt x="78295" y="1127085"/>
                        <a:pt x="77318" y="1015324"/>
                        <a:pt x="80251" y="899774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8" name="Freeform: Shape 397">
                  <a:extLst>
                    <a:ext uri="{FF2B5EF4-FFF2-40B4-BE49-F238E27FC236}">
                      <a16:creationId xmlns:a16="http://schemas.microsoft.com/office/drawing/2014/main" id="{ED8D02E7-A6BC-548A-0346-C3294CC35C65}"/>
                    </a:ext>
                  </a:extLst>
                </p:cNvPr>
                <p:cNvSpPr/>
                <p:nvPr/>
              </p:nvSpPr>
              <p:spPr>
                <a:xfrm>
                  <a:off x="-202407" y="2390940"/>
                  <a:ext cx="635804" cy="663389"/>
                </a:xfrm>
                <a:custGeom>
                  <a:avLst/>
                  <a:gdLst>
                    <a:gd name="connsiteX0" fmla="*/ 629668 w 635804"/>
                    <a:gd name="connsiteY0" fmla="*/ 2294 h 663389"/>
                    <a:gd name="connsiteX1" fmla="*/ 0 w 635804"/>
                    <a:gd name="connsiteY1" fmla="*/ 601827 h 663389"/>
                    <a:gd name="connsiteX2" fmla="*/ 0 w 635804"/>
                    <a:gd name="connsiteY2" fmla="*/ 663390 h 663389"/>
                    <a:gd name="connsiteX3" fmla="*/ 978 w 635804"/>
                    <a:gd name="connsiteY3" fmla="*/ 661496 h 663389"/>
                    <a:gd name="connsiteX4" fmla="*/ 330478 w 635804"/>
                    <a:gd name="connsiteY4" fmla="*/ 307270 h 663389"/>
                    <a:gd name="connsiteX5" fmla="*/ 631623 w 635804"/>
                    <a:gd name="connsiteY5" fmla="*/ 8924 h 663389"/>
                    <a:gd name="connsiteX6" fmla="*/ 629668 w 635804"/>
                    <a:gd name="connsiteY6" fmla="*/ 2294 h 663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5804" h="663389">
                      <a:moveTo>
                        <a:pt x="629668" y="2294"/>
                      </a:moveTo>
                      <a:cubicBezTo>
                        <a:pt x="410653" y="188879"/>
                        <a:pt x="171105" y="369780"/>
                        <a:pt x="0" y="601827"/>
                      </a:cubicBezTo>
                      <a:lnTo>
                        <a:pt x="0" y="663390"/>
                      </a:lnTo>
                      <a:cubicBezTo>
                        <a:pt x="0" y="662443"/>
                        <a:pt x="978" y="662443"/>
                        <a:pt x="978" y="661496"/>
                      </a:cubicBezTo>
                      <a:cubicBezTo>
                        <a:pt x="93864" y="532686"/>
                        <a:pt x="215104" y="417136"/>
                        <a:pt x="330478" y="307270"/>
                      </a:cubicBezTo>
                      <a:cubicBezTo>
                        <a:pt x="434119" y="209716"/>
                        <a:pt x="530915" y="109319"/>
                        <a:pt x="631623" y="8924"/>
                      </a:cubicBezTo>
                      <a:cubicBezTo>
                        <a:pt x="637490" y="5135"/>
                        <a:pt x="637490" y="-4336"/>
                        <a:pt x="629668" y="2294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399" name="Graphic 25">
                  <a:extLst>
                    <a:ext uri="{FF2B5EF4-FFF2-40B4-BE49-F238E27FC236}">
                      <a16:creationId xmlns:a16="http://schemas.microsoft.com/office/drawing/2014/main" id="{9769705A-C11D-A99A-8DD9-54667DF5CF7B}"/>
                    </a:ext>
                  </a:extLst>
                </p:cNvPr>
                <p:cNvGrpSpPr/>
                <p:nvPr/>
              </p:nvGrpSpPr>
              <p:grpSpPr>
                <a:xfrm>
                  <a:off x="-202407" y="5123281"/>
                  <a:ext cx="1174733" cy="1456268"/>
                  <a:chOff x="-202407" y="5123281"/>
                  <a:chExt cx="1174733" cy="1456268"/>
                </a:xfrm>
                <a:solidFill>
                  <a:srgbClr val="7E472B"/>
                </a:solidFill>
              </p:grpSpPr>
              <p:sp>
                <p:nvSpPr>
                  <p:cNvPr id="400" name="Freeform: Shape 399">
                    <a:extLst>
                      <a:ext uri="{FF2B5EF4-FFF2-40B4-BE49-F238E27FC236}">
                        <a16:creationId xmlns:a16="http://schemas.microsoft.com/office/drawing/2014/main" id="{B997BE54-BDA7-A1DD-3ABF-3332C0A6C71A}"/>
                      </a:ext>
                    </a:extLst>
                  </p:cNvPr>
                  <p:cNvSpPr/>
                  <p:nvPr/>
                </p:nvSpPr>
                <p:spPr>
                  <a:xfrm>
                    <a:off x="-50191" y="5123281"/>
                    <a:ext cx="64120" cy="519439"/>
                  </a:xfrm>
                  <a:custGeom>
                    <a:avLst/>
                    <a:gdLst>
                      <a:gd name="connsiteX0" fmla="*/ 55067 w 64120"/>
                      <a:gd name="connsiteY0" fmla="*/ 279929 h 519439"/>
                      <a:gd name="connsiteX1" fmla="*/ 28668 w 64120"/>
                      <a:gd name="connsiteY1" fmla="*/ 4315 h 519439"/>
                      <a:gd name="connsiteX2" fmla="*/ 7157 w 64120"/>
                      <a:gd name="connsiteY2" fmla="*/ 19469 h 519439"/>
                      <a:gd name="connsiteX3" fmla="*/ 1291 w 64120"/>
                      <a:gd name="connsiteY3" fmla="*/ 316867 h 519439"/>
                      <a:gd name="connsiteX4" fmla="*/ 20846 w 64120"/>
                      <a:gd name="connsiteY4" fmla="*/ 514817 h 519439"/>
                      <a:gd name="connsiteX5" fmla="*/ 57022 w 64120"/>
                      <a:gd name="connsiteY5" fmla="*/ 489244 h 519439"/>
                      <a:gd name="connsiteX6" fmla="*/ 55067 w 64120"/>
                      <a:gd name="connsiteY6" fmla="*/ 279929 h 519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120" h="519439">
                        <a:moveTo>
                          <a:pt x="55067" y="279929"/>
                        </a:moveTo>
                        <a:cubicBezTo>
                          <a:pt x="51156" y="188057"/>
                          <a:pt x="37467" y="96186"/>
                          <a:pt x="28668" y="4315"/>
                        </a:cubicBezTo>
                        <a:cubicBezTo>
                          <a:pt x="27690" y="-8946"/>
                          <a:pt x="7157" y="11891"/>
                          <a:pt x="7157" y="19469"/>
                        </a:cubicBezTo>
                        <a:cubicBezTo>
                          <a:pt x="2268" y="117970"/>
                          <a:pt x="2268" y="217419"/>
                          <a:pt x="1291" y="316867"/>
                        </a:cubicBezTo>
                        <a:cubicBezTo>
                          <a:pt x="1291" y="382219"/>
                          <a:pt x="-7509" y="454201"/>
                          <a:pt x="20846" y="514817"/>
                        </a:cubicBezTo>
                        <a:cubicBezTo>
                          <a:pt x="28668" y="531866"/>
                          <a:pt x="55067" y="496822"/>
                          <a:pt x="57022" y="489244"/>
                        </a:cubicBezTo>
                        <a:cubicBezTo>
                          <a:pt x="72666" y="420104"/>
                          <a:pt x="58000" y="350016"/>
                          <a:pt x="55067" y="27992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01" name="Freeform: Shape 400">
                    <a:extLst>
                      <a:ext uri="{FF2B5EF4-FFF2-40B4-BE49-F238E27FC236}">
                        <a16:creationId xmlns:a16="http://schemas.microsoft.com/office/drawing/2014/main" id="{2366E67E-D634-0BC1-7190-9E38ED4EDC29}"/>
                      </a:ext>
                    </a:extLst>
                  </p:cNvPr>
                  <p:cNvSpPr/>
                  <p:nvPr/>
                </p:nvSpPr>
                <p:spPr>
                  <a:xfrm>
                    <a:off x="391084" y="5195779"/>
                    <a:ext cx="171515" cy="1026534"/>
                  </a:xfrm>
                  <a:custGeom>
                    <a:avLst/>
                    <a:gdLst>
                      <a:gd name="connsiteX0" fmla="*/ 146662 w 171515"/>
                      <a:gd name="connsiteY0" fmla="*/ 795597 h 1026534"/>
                      <a:gd name="connsiteX1" fmla="*/ 93864 w 171515"/>
                      <a:gd name="connsiteY1" fmla="*/ 520930 h 1026534"/>
                      <a:gd name="connsiteX2" fmla="*/ 62576 w 171515"/>
                      <a:gd name="connsiteY2" fmla="*/ 262364 h 1026534"/>
                      <a:gd name="connsiteX3" fmla="*/ 19555 w 171515"/>
                      <a:gd name="connsiteY3" fmla="*/ 1903 h 1026534"/>
                      <a:gd name="connsiteX4" fmla="*/ 0 w 171515"/>
                      <a:gd name="connsiteY4" fmla="*/ 18004 h 1026534"/>
                      <a:gd name="connsiteX5" fmla="*/ 9777 w 171515"/>
                      <a:gd name="connsiteY5" fmla="*/ 557868 h 1026534"/>
                      <a:gd name="connsiteX6" fmla="*/ 31288 w 171515"/>
                      <a:gd name="connsiteY6" fmla="*/ 676259 h 1026534"/>
                      <a:gd name="connsiteX7" fmla="*/ 68442 w 171515"/>
                      <a:gd name="connsiteY7" fmla="*/ 779496 h 1026534"/>
                      <a:gd name="connsiteX8" fmla="*/ 155461 w 171515"/>
                      <a:gd name="connsiteY8" fmla="*/ 1023855 h 1026534"/>
                      <a:gd name="connsiteX9" fmla="*/ 169150 w 171515"/>
                      <a:gd name="connsiteY9" fmla="*/ 1014384 h 1026534"/>
                      <a:gd name="connsiteX10" fmla="*/ 146662 w 171515"/>
                      <a:gd name="connsiteY10" fmla="*/ 795597 h 1026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1515" h="1026534">
                        <a:moveTo>
                          <a:pt x="146662" y="795597"/>
                        </a:moveTo>
                        <a:cubicBezTo>
                          <a:pt x="131018" y="703726"/>
                          <a:pt x="112441" y="612801"/>
                          <a:pt x="93864" y="520930"/>
                        </a:cubicBezTo>
                        <a:cubicBezTo>
                          <a:pt x="76264" y="435689"/>
                          <a:pt x="77242" y="348552"/>
                          <a:pt x="62576" y="262364"/>
                        </a:cubicBezTo>
                        <a:cubicBezTo>
                          <a:pt x="46932" y="176175"/>
                          <a:pt x="38132" y="87145"/>
                          <a:pt x="19555" y="1903"/>
                        </a:cubicBezTo>
                        <a:cubicBezTo>
                          <a:pt x="17599" y="-5674"/>
                          <a:pt x="0" y="11375"/>
                          <a:pt x="0" y="18004"/>
                        </a:cubicBezTo>
                        <a:cubicBezTo>
                          <a:pt x="14666" y="197012"/>
                          <a:pt x="-9777" y="378860"/>
                          <a:pt x="9777" y="557868"/>
                        </a:cubicBezTo>
                        <a:cubicBezTo>
                          <a:pt x="13688" y="597648"/>
                          <a:pt x="22488" y="637427"/>
                          <a:pt x="31288" y="676259"/>
                        </a:cubicBezTo>
                        <a:cubicBezTo>
                          <a:pt x="39110" y="709409"/>
                          <a:pt x="41065" y="754871"/>
                          <a:pt x="68442" y="779496"/>
                        </a:cubicBezTo>
                        <a:cubicBezTo>
                          <a:pt x="136884" y="841060"/>
                          <a:pt x="145684" y="941455"/>
                          <a:pt x="155461" y="1023855"/>
                        </a:cubicBezTo>
                        <a:cubicBezTo>
                          <a:pt x="156439" y="1032379"/>
                          <a:pt x="169150" y="1018172"/>
                          <a:pt x="169150" y="1014384"/>
                        </a:cubicBezTo>
                        <a:cubicBezTo>
                          <a:pt x="177950" y="937666"/>
                          <a:pt x="160350" y="871368"/>
                          <a:pt x="146662" y="79559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02" name="Freeform: Shape 401">
                    <a:extLst>
                      <a:ext uri="{FF2B5EF4-FFF2-40B4-BE49-F238E27FC236}">
                        <a16:creationId xmlns:a16="http://schemas.microsoft.com/office/drawing/2014/main" id="{2FC96502-0D2C-43B4-E0BB-A63B7C2D2601}"/>
                      </a:ext>
                    </a:extLst>
                  </p:cNvPr>
                  <p:cNvSpPr/>
                  <p:nvPr/>
                </p:nvSpPr>
                <p:spPr>
                  <a:xfrm>
                    <a:off x="665800" y="6224521"/>
                    <a:ext cx="306525" cy="355028"/>
                  </a:xfrm>
                  <a:custGeom>
                    <a:avLst/>
                    <a:gdLst>
                      <a:gd name="connsiteX0" fmla="*/ 301175 w 306525"/>
                      <a:gd name="connsiteY0" fmla="*/ 12163 h 355028"/>
                      <a:gd name="connsiteX1" fmla="*/ 301175 w 306525"/>
                      <a:gd name="connsiteY1" fmla="*/ 1744 h 355028"/>
                      <a:gd name="connsiteX2" fmla="*/ 177979 w 306525"/>
                      <a:gd name="connsiteY2" fmla="*/ 58572 h 355028"/>
                      <a:gd name="connsiteX3" fmla="*/ 76294 w 306525"/>
                      <a:gd name="connsiteY3" fmla="*/ 139077 h 355028"/>
                      <a:gd name="connsiteX4" fmla="*/ 10785 w 306525"/>
                      <a:gd name="connsiteY4" fmla="*/ 350288 h 355028"/>
                      <a:gd name="connsiteX5" fmla="*/ 40117 w 306525"/>
                      <a:gd name="connsiteY5" fmla="*/ 341763 h 355028"/>
                      <a:gd name="connsiteX6" fmla="*/ 41095 w 306525"/>
                      <a:gd name="connsiteY6" fmla="*/ 343658 h 355028"/>
                      <a:gd name="connsiteX7" fmla="*/ 44028 w 306525"/>
                      <a:gd name="connsiteY7" fmla="*/ 346499 h 355028"/>
                      <a:gd name="connsiteX8" fmla="*/ 65539 w 306525"/>
                      <a:gd name="connsiteY8" fmla="*/ 336080 h 355028"/>
                      <a:gd name="connsiteX9" fmla="*/ 102693 w 306525"/>
                      <a:gd name="connsiteY9" fmla="*/ 265046 h 355028"/>
                      <a:gd name="connsiteX10" fmla="*/ 152558 w 306525"/>
                      <a:gd name="connsiteY10" fmla="*/ 194011 h 355028"/>
                      <a:gd name="connsiteX11" fmla="*/ 154513 w 306525"/>
                      <a:gd name="connsiteY11" fmla="*/ 176015 h 355028"/>
                      <a:gd name="connsiteX12" fmla="*/ 95849 w 306525"/>
                      <a:gd name="connsiteY12" fmla="*/ 233790 h 355028"/>
                      <a:gd name="connsiteX13" fmla="*/ 67494 w 306525"/>
                      <a:gd name="connsiteY13" fmla="*/ 271676 h 355028"/>
                      <a:gd name="connsiteX14" fmla="*/ 141803 w 306525"/>
                      <a:gd name="connsiteY14" fmla="*/ 127712 h 355028"/>
                      <a:gd name="connsiteX15" fmla="*/ 301175 w 306525"/>
                      <a:gd name="connsiteY15" fmla="*/ 12163 h 3550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06525" h="355028">
                        <a:moveTo>
                          <a:pt x="301175" y="12163"/>
                        </a:moveTo>
                        <a:cubicBezTo>
                          <a:pt x="305086" y="9321"/>
                          <a:pt x="310953" y="-4886"/>
                          <a:pt x="301175" y="1744"/>
                        </a:cubicBezTo>
                        <a:cubicBezTo>
                          <a:pt x="263043" y="25422"/>
                          <a:pt x="217089" y="34893"/>
                          <a:pt x="177979" y="58572"/>
                        </a:cubicBezTo>
                        <a:cubicBezTo>
                          <a:pt x="139847" y="80356"/>
                          <a:pt x="107582" y="108769"/>
                          <a:pt x="76294" y="139077"/>
                        </a:cubicBezTo>
                        <a:cubicBezTo>
                          <a:pt x="34251" y="179804"/>
                          <a:pt x="-24414" y="295354"/>
                          <a:pt x="10785" y="350288"/>
                        </a:cubicBezTo>
                        <a:cubicBezTo>
                          <a:pt x="17629" y="360706"/>
                          <a:pt x="30340" y="352181"/>
                          <a:pt x="40117" y="341763"/>
                        </a:cubicBezTo>
                        <a:cubicBezTo>
                          <a:pt x="40117" y="342710"/>
                          <a:pt x="41095" y="343658"/>
                          <a:pt x="41095" y="343658"/>
                        </a:cubicBezTo>
                        <a:cubicBezTo>
                          <a:pt x="42073" y="344604"/>
                          <a:pt x="43050" y="345552"/>
                          <a:pt x="44028" y="346499"/>
                        </a:cubicBezTo>
                        <a:cubicBezTo>
                          <a:pt x="49895" y="352181"/>
                          <a:pt x="62605" y="339869"/>
                          <a:pt x="65539" y="336080"/>
                        </a:cubicBezTo>
                        <a:cubicBezTo>
                          <a:pt x="82160" y="314296"/>
                          <a:pt x="89004" y="288724"/>
                          <a:pt x="102693" y="265046"/>
                        </a:cubicBezTo>
                        <a:cubicBezTo>
                          <a:pt x="116381" y="242315"/>
                          <a:pt x="130070" y="210112"/>
                          <a:pt x="152558" y="194011"/>
                        </a:cubicBezTo>
                        <a:cubicBezTo>
                          <a:pt x="157447" y="191170"/>
                          <a:pt x="168202" y="170333"/>
                          <a:pt x="154513" y="176015"/>
                        </a:cubicBezTo>
                        <a:cubicBezTo>
                          <a:pt x="128114" y="188329"/>
                          <a:pt x="112470" y="212007"/>
                          <a:pt x="95849" y="233790"/>
                        </a:cubicBezTo>
                        <a:cubicBezTo>
                          <a:pt x="86071" y="246103"/>
                          <a:pt x="76294" y="259363"/>
                          <a:pt x="67494" y="271676"/>
                        </a:cubicBezTo>
                        <a:cubicBezTo>
                          <a:pt x="84116" y="219583"/>
                          <a:pt x="97804" y="171280"/>
                          <a:pt x="141803" y="127712"/>
                        </a:cubicBezTo>
                        <a:cubicBezTo>
                          <a:pt x="190690" y="81303"/>
                          <a:pt x="249355" y="53836"/>
                          <a:pt x="301175" y="12163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03" name="Freeform: Shape 402">
                    <a:extLst>
                      <a:ext uri="{FF2B5EF4-FFF2-40B4-BE49-F238E27FC236}">
                        <a16:creationId xmlns:a16="http://schemas.microsoft.com/office/drawing/2014/main" id="{72754C44-C2A2-5245-8118-ECF41A2EA7CC}"/>
                      </a:ext>
                    </a:extLst>
                  </p:cNvPr>
                  <p:cNvSpPr/>
                  <p:nvPr/>
                </p:nvSpPr>
                <p:spPr>
                  <a:xfrm>
                    <a:off x="-202407" y="6001795"/>
                    <a:ext cx="207538" cy="385369"/>
                  </a:xfrm>
                  <a:custGeom>
                    <a:avLst/>
                    <a:gdLst>
                      <a:gd name="connsiteX0" fmla="*/ 124174 w 207538"/>
                      <a:gd name="connsiteY0" fmla="*/ 91872 h 385369"/>
                      <a:gd name="connsiteX1" fmla="*/ 0 w 207538"/>
                      <a:gd name="connsiteY1" fmla="*/ 0 h 385369"/>
                      <a:gd name="connsiteX2" fmla="*/ 0 w 207538"/>
                      <a:gd name="connsiteY2" fmla="*/ 116497 h 385369"/>
                      <a:gd name="connsiteX3" fmla="*/ 189683 w 207538"/>
                      <a:gd name="connsiteY3" fmla="*/ 283191 h 385369"/>
                      <a:gd name="connsiteX4" fmla="*/ 139818 w 207538"/>
                      <a:gd name="connsiteY4" fmla="*/ 208369 h 385369"/>
                      <a:gd name="connsiteX5" fmla="*/ 2933 w 207538"/>
                      <a:gd name="connsiteY5" fmla="*/ 153435 h 385369"/>
                      <a:gd name="connsiteX6" fmla="*/ 978 w 207538"/>
                      <a:gd name="connsiteY6" fmla="*/ 153435 h 385369"/>
                      <a:gd name="connsiteX7" fmla="*/ 978 w 207538"/>
                      <a:gd name="connsiteY7" fmla="*/ 211210 h 385369"/>
                      <a:gd name="connsiteX8" fmla="*/ 57687 w 207538"/>
                      <a:gd name="connsiteY8" fmla="*/ 238677 h 385369"/>
                      <a:gd name="connsiteX9" fmla="*/ 161328 w 207538"/>
                      <a:gd name="connsiteY9" fmla="*/ 382640 h 385369"/>
                      <a:gd name="connsiteX10" fmla="*/ 180883 w 207538"/>
                      <a:gd name="connsiteY10" fmla="*/ 371274 h 385369"/>
                      <a:gd name="connsiteX11" fmla="*/ 195549 w 207538"/>
                      <a:gd name="connsiteY11" fmla="*/ 314447 h 385369"/>
                      <a:gd name="connsiteX12" fmla="*/ 199460 w 207538"/>
                      <a:gd name="connsiteY12" fmla="*/ 310658 h 385369"/>
                      <a:gd name="connsiteX13" fmla="*/ 124174 w 207538"/>
                      <a:gd name="connsiteY13" fmla="*/ 91872 h 38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07538" h="385369">
                        <a:moveTo>
                          <a:pt x="124174" y="91872"/>
                        </a:moveTo>
                        <a:cubicBezTo>
                          <a:pt x="89953" y="50198"/>
                          <a:pt x="46932" y="20837"/>
                          <a:pt x="0" y="0"/>
                        </a:cubicBezTo>
                        <a:lnTo>
                          <a:pt x="0" y="116497"/>
                        </a:lnTo>
                        <a:cubicBezTo>
                          <a:pt x="75286" y="142069"/>
                          <a:pt x="186749" y="202686"/>
                          <a:pt x="189683" y="283191"/>
                        </a:cubicBezTo>
                        <a:cubicBezTo>
                          <a:pt x="181861" y="258566"/>
                          <a:pt x="165239" y="234888"/>
                          <a:pt x="139818" y="208369"/>
                        </a:cubicBezTo>
                        <a:cubicBezTo>
                          <a:pt x="105596" y="172377"/>
                          <a:pt x="50843" y="160065"/>
                          <a:pt x="2933" y="153435"/>
                        </a:cubicBezTo>
                        <a:cubicBezTo>
                          <a:pt x="1955" y="153435"/>
                          <a:pt x="978" y="153435"/>
                          <a:pt x="978" y="153435"/>
                        </a:cubicBezTo>
                        <a:lnTo>
                          <a:pt x="978" y="211210"/>
                        </a:lnTo>
                        <a:cubicBezTo>
                          <a:pt x="20533" y="217840"/>
                          <a:pt x="39110" y="226364"/>
                          <a:pt x="57687" y="238677"/>
                        </a:cubicBezTo>
                        <a:cubicBezTo>
                          <a:pt x="103641" y="267090"/>
                          <a:pt x="148617" y="330548"/>
                          <a:pt x="161328" y="382640"/>
                        </a:cubicBezTo>
                        <a:cubicBezTo>
                          <a:pt x="163283" y="392111"/>
                          <a:pt x="178927" y="374116"/>
                          <a:pt x="180883" y="371274"/>
                        </a:cubicBezTo>
                        <a:cubicBezTo>
                          <a:pt x="190660" y="350438"/>
                          <a:pt x="194571" y="331495"/>
                          <a:pt x="195549" y="314447"/>
                        </a:cubicBezTo>
                        <a:cubicBezTo>
                          <a:pt x="197504" y="313499"/>
                          <a:pt x="198482" y="311605"/>
                          <a:pt x="199460" y="310658"/>
                        </a:cubicBezTo>
                        <a:cubicBezTo>
                          <a:pt x="229770" y="240571"/>
                          <a:pt x="168172" y="143017"/>
                          <a:pt x="124174" y="91872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404" name="Graphic 25">
                <a:extLst>
                  <a:ext uri="{FF2B5EF4-FFF2-40B4-BE49-F238E27FC236}">
                    <a16:creationId xmlns:a16="http://schemas.microsoft.com/office/drawing/2014/main" id="{819BB970-B442-4FBA-822D-582BE0120AE6}"/>
                  </a:ext>
                </a:extLst>
              </p:cNvPr>
              <p:cNvGrpSpPr/>
              <p:nvPr/>
            </p:nvGrpSpPr>
            <p:grpSpPr>
              <a:xfrm>
                <a:off x="366561" y="-1546255"/>
                <a:ext cx="4003210" cy="6443738"/>
                <a:chOff x="366561" y="-1546255"/>
                <a:chExt cx="4003210" cy="6443738"/>
              </a:xfrm>
            </p:grpSpPr>
            <p:sp>
              <p:nvSpPr>
                <p:cNvPr id="405" name="Freeform: Shape 404">
                  <a:extLst>
                    <a:ext uri="{FF2B5EF4-FFF2-40B4-BE49-F238E27FC236}">
                      <a16:creationId xmlns:a16="http://schemas.microsoft.com/office/drawing/2014/main" id="{3BDF0FF7-2F85-67AF-BBF8-A5BDFE005818}"/>
                    </a:ext>
                  </a:extLst>
                </p:cNvPr>
                <p:cNvSpPr/>
                <p:nvPr/>
              </p:nvSpPr>
              <p:spPr>
                <a:xfrm>
                  <a:off x="366561" y="-1546255"/>
                  <a:ext cx="4003210" cy="6443738"/>
                </a:xfrm>
                <a:custGeom>
                  <a:avLst/>
                  <a:gdLst>
                    <a:gd name="connsiteX0" fmla="*/ 3965812 w 4003210"/>
                    <a:gd name="connsiteY0" fmla="*/ 946563 h 6443738"/>
                    <a:gd name="connsiteX1" fmla="*/ 3846527 w 4003210"/>
                    <a:gd name="connsiteY1" fmla="*/ 1003391 h 6443738"/>
                    <a:gd name="connsiteX2" fmla="*/ 3781018 w 4003210"/>
                    <a:gd name="connsiteY2" fmla="*/ 1123677 h 6443738"/>
                    <a:gd name="connsiteX3" fmla="*/ 3778085 w 4003210"/>
                    <a:gd name="connsiteY3" fmla="*/ 1134095 h 6443738"/>
                    <a:gd name="connsiteX4" fmla="*/ 3767330 w 4003210"/>
                    <a:gd name="connsiteY4" fmla="*/ 1168192 h 6443738"/>
                    <a:gd name="connsiteX5" fmla="*/ 3700843 w 4003210"/>
                    <a:gd name="connsiteY5" fmla="*/ 1301737 h 6443738"/>
                    <a:gd name="connsiteX6" fmla="*/ 3636312 w 4003210"/>
                    <a:gd name="connsiteY6" fmla="*/ 1436229 h 6443738"/>
                    <a:gd name="connsiteX7" fmla="*/ 3621646 w 4003210"/>
                    <a:gd name="connsiteY7" fmla="*/ 1457066 h 6443738"/>
                    <a:gd name="connsiteX8" fmla="*/ 3313656 w 4003210"/>
                    <a:gd name="connsiteY8" fmla="*/ 1950520 h 6443738"/>
                    <a:gd name="connsiteX9" fmla="*/ 3249125 w 4003210"/>
                    <a:gd name="connsiteY9" fmla="*/ 2050916 h 6443738"/>
                    <a:gd name="connsiteX10" fmla="*/ 2866827 w 4003210"/>
                    <a:gd name="connsiteY10" fmla="*/ 2452498 h 6443738"/>
                    <a:gd name="connsiteX11" fmla="*/ 2695721 w 4003210"/>
                    <a:gd name="connsiteY11" fmla="*/ 2600251 h 6443738"/>
                    <a:gd name="connsiteX12" fmla="*/ 2724076 w 4003210"/>
                    <a:gd name="connsiteY12" fmla="*/ 2357786 h 6443738"/>
                    <a:gd name="connsiteX13" fmla="*/ 2923536 w 4003210"/>
                    <a:gd name="connsiteY13" fmla="*/ 1488321 h 6443738"/>
                    <a:gd name="connsiteX14" fmla="*/ 3091708 w 4003210"/>
                    <a:gd name="connsiteY14" fmla="*/ 1088633 h 6443738"/>
                    <a:gd name="connsiteX15" fmla="*/ 3296057 w 4003210"/>
                    <a:gd name="connsiteY15" fmla="*/ 696521 h 6443738"/>
                    <a:gd name="connsiteX16" fmla="*/ 3541471 w 4003210"/>
                    <a:gd name="connsiteY16" fmla="*/ 350819 h 6443738"/>
                    <a:gd name="connsiteX17" fmla="*/ 3659778 w 4003210"/>
                    <a:gd name="connsiteY17" fmla="*/ 24060 h 6443738"/>
                    <a:gd name="connsiteX18" fmla="*/ 3591336 w 4003210"/>
                    <a:gd name="connsiteY18" fmla="*/ 7012 h 6443738"/>
                    <a:gd name="connsiteX19" fmla="*/ 3450541 w 4003210"/>
                    <a:gd name="connsiteY19" fmla="*/ 119720 h 6443738"/>
                    <a:gd name="connsiteX20" fmla="*/ 3404586 w 4003210"/>
                    <a:gd name="connsiteY20" fmla="*/ 196438 h 6443738"/>
                    <a:gd name="connsiteX21" fmla="*/ 3397742 w 4003210"/>
                    <a:gd name="connsiteY21" fmla="*/ 210644 h 6443738"/>
                    <a:gd name="connsiteX22" fmla="*/ 3371343 w 4003210"/>
                    <a:gd name="connsiteY22" fmla="*/ 254212 h 6443738"/>
                    <a:gd name="connsiteX23" fmla="*/ 2560793 w 4003210"/>
                    <a:gd name="connsiteY23" fmla="*/ 1649333 h 6443738"/>
                    <a:gd name="connsiteX24" fmla="*/ 2227382 w 4003210"/>
                    <a:gd name="connsiteY24" fmla="*/ 2782099 h 6443738"/>
                    <a:gd name="connsiteX25" fmla="*/ 1688644 w 4003210"/>
                    <a:gd name="connsiteY25" fmla="*/ 3175158 h 6443738"/>
                    <a:gd name="connsiteX26" fmla="*/ 1140129 w 4003210"/>
                    <a:gd name="connsiteY26" fmla="*/ 3633568 h 6443738"/>
                    <a:gd name="connsiteX27" fmla="*/ 1056 w 4003210"/>
                    <a:gd name="connsiteY27" fmla="*/ 5333665 h 6443738"/>
                    <a:gd name="connsiteX28" fmla="*/ 80254 w 4003210"/>
                    <a:gd name="connsiteY28" fmla="*/ 5836590 h 6443738"/>
                    <a:gd name="connsiteX29" fmla="*/ 193672 w 4003210"/>
                    <a:gd name="connsiteY29" fmla="*/ 6184186 h 6443738"/>
                    <a:gd name="connsiteX30" fmla="*/ 470374 w 4003210"/>
                    <a:gd name="connsiteY30" fmla="*/ 6440858 h 6443738"/>
                    <a:gd name="connsiteX31" fmla="*/ 681567 w 4003210"/>
                    <a:gd name="connsiteY31" fmla="*/ 6077160 h 6443738"/>
                    <a:gd name="connsiteX32" fmla="*/ 843873 w 4003210"/>
                    <a:gd name="connsiteY32" fmla="*/ 5166022 h 6443738"/>
                    <a:gd name="connsiteX33" fmla="*/ 899604 w 4003210"/>
                    <a:gd name="connsiteY33" fmla="*/ 4897985 h 6443738"/>
                    <a:gd name="connsiteX34" fmla="*/ 1029644 w 4003210"/>
                    <a:gd name="connsiteY34" fmla="*/ 4462306 h 6443738"/>
                    <a:gd name="connsiteX35" fmla="*/ 1496029 w 4003210"/>
                    <a:gd name="connsiteY35" fmla="*/ 3620308 h 6443738"/>
                    <a:gd name="connsiteX36" fmla="*/ 1556649 w 4003210"/>
                    <a:gd name="connsiteY36" fmla="*/ 3551168 h 6443738"/>
                    <a:gd name="connsiteX37" fmla="*/ 1673000 w 4003210"/>
                    <a:gd name="connsiteY37" fmla="*/ 3453614 h 6443738"/>
                    <a:gd name="connsiteX38" fmla="*/ 1932103 w 4003210"/>
                    <a:gd name="connsiteY38" fmla="*/ 3285025 h 6443738"/>
                    <a:gd name="connsiteX39" fmla="*/ 2217604 w 4003210"/>
                    <a:gd name="connsiteY39" fmla="*/ 3106964 h 6443738"/>
                    <a:gd name="connsiteX40" fmla="*/ 2815006 w 4003210"/>
                    <a:gd name="connsiteY40" fmla="*/ 2719589 h 6443738"/>
                    <a:gd name="connsiteX41" fmla="*/ 3334189 w 4003210"/>
                    <a:gd name="connsiteY41" fmla="*/ 2203403 h 6443738"/>
                    <a:gd name="connsiteX42" fmla="*/ 3526805 w 4003210"/>
                    <a:gd name="connsiteY42" fmla="*/ 1926842 h 6443738"/>
                    <a:gd name="connsiteX43" fmla="*/ 3726265 w 4003210"/>
                    <a:gd name="connsiteY43" fmla="*/ 1614290 h 6443738"/>
                    <a:gd name="connsiteX44" fmla="*/ 3889548 w 4003210"/>
                    <a:gd name="connsiteY44" fmla="*/ 1325415 h 6443738"/>
                    <a:gd name="connsiteX45" fmla="*/ 3989278 w 4003210"/>
                    <a:gd name="connsiteY45" fmla="*/ 1088633 h 6443738"/>
                    <a:gd name="connsiteX46" fmla="*/ 3965812 w 4003210"/>
                    <a:gd name="connsiteY46" fmla="*/ 946563 h 6443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003210" h="6443738">
                      <a:moveTo>
                        <a:pt x="3965812" y="946563"/>
                      </a:moveTo>
                      <a:cubicBezTo>
                        <a:pt x="3927680" y="933304"/>
                        <a:pt x="3868038" y="979713"/>
                        <a:pt x="3846527" y="1003391"/>
                      </a:cubicBezTo>
                      <a:cubicBezTo>
                        <a:pt x="3812306" y="1040329"/>
                        <a:pt x="3791773" y="1075373"/>
                        <a:pt x="3781018" y="1123677"/>
                      </a:cubicBezTo>
                      <a:cubicBezTo>
                        <a:pt x="3779063" y="1129359"/>
                        <a:pt x="3779063" y="1132201"/>
                        <a:pt x="3778085" y="1134095"/>
                      </a:cubicBezTo>
                      <a:cubicBezTo>
                        <a:pt x="3773196" y="1144513"/>
                        <a:pt x="3769285" y="1155879"/>
                        <a:pt x="3767330" y="1168192"/>
                      </a:cubicBezTo>
                      <a:cubicBezTo>
                        <a:pt x="3755597" y="1213654"/>
                        <a:pt x="3722354" y="1260063"/>
                        <a:pt x="3700843" y="1301737"/>
                      </a:cubicBezTo>
                      <a:cubicBezTo>
                        <a:pt x="3677377" y="1346252"/>
                        <a:pt x="3656845" y="1390767"/>
                        <a:pt x="3636312" y="1436229"/>
                      </a:cubicBezTo>
                      <a:cubicBezTo>
                        <a:pt x="3631423" y="1442859"/>
                        <a:pt x="3626535" y="1450436"/>
                        <a:pt x="3621646" y="1457066"/>
                      </a:cubicBezTo>
                      <a:cubicBezTo>
                        <a:pt x="3504316" y="1614290"/>
                        <a:pt x="3419253" y="1787614"/>
                        <a:pt x="3313656" y="1950520"/>
                      </a:cubicBezTo>
                      <a:cubicBezTo>
                        <a:pt x="3292146" y="1983670"/>
                        <a:pt x="3270636" y="2017766"/>
                        <a:pt x="3249125" y="2050916"/>
                      </a:cubicBezTo>
                      <a:cubicBezTo>
                        <a:pt x="3140595" y="2198668"/>
                        <a:pt x="2992956" y="2322742"/>
                        <a:pt x="2866827" y="2452498"/>
                      </a:cubicBezTo>
                      <a:cubicBezTo>
                        <a:pt x="2814028" y="2506485"/>
                        <a:pt x="2756341" y="2554788"/>
                        <a:pt x="2695721" y="2600251"/>
                      </a:cubicBezTo>
                      <a:cubicBezTo>
                        <a:pt x="2715276" y="2519744"/>
                        <a:pt x="2717232" y="2431661"/>
                        <a:pt x="2724076" y="2357786"/>
                      </a:cubicBezTo>
                      <a:cubicBezTo>
                        <a:pt x="2752431" y="2062281"/>
                        <a:pt x="2819895" y="1767724"/>
                        <a:pt x="2923536" y="1488321"/>
                      </a:cubicBezTo>
                      <a:cubicBezTo>
                        <a:pt x="2973401" y="1352882"/>
                        <a:pt x="3032066" y="1220284"/>
                        <a:pt x="3091708" y="1088633"/>
                      </a:cubicBezTo>
                      <a:cubicBezTo>
                        <a:pt x="3152328" y="954141"/>
                        <a:pt x="3210993" y="819648"/>
                        <a:pt x="3296057" y="696521"/>
                      </a:cubicBezTo>
                      <a:cubicBezTo>
                        <a:pt x="3376232" y="580025"/>
                        <a:pt x="3459340" y="466369"/>
                        <a:pt x="3541471" y="350819"/>
                      </a:cubicBezTo>
                      <a:cubicBezTo>
                        <a:pt x="3593291" y="277891"/>
                        <a:pt x="3709643" y="115932"/>
                        <a:pt x="3659778" y="24060"/>
                      </a:cubicBezTo>
                      <a:cubicBezTo>
                        <a:pt x="3645112" y="-2460"/>
                        <a:pt x="3618713" y="-5301"/>
                        <a:pt x="3591336" y="7012"/>
                      </a:cubicBezTo>
                      <a:cubicBezTo>
                        <a:pt x="3532671" y="33531"/>
                        <a:pt x="3490628" y="70469"/>
                        <a:pt x="3450541" y="119720"/>
                      </a:cubicBezTo>
                      <a:cubicBezTo>
                        <a:pt x="3431963" y="142451"/>
                        <a:pt x="3417297" y="169918"/>
                        <a:pt x="3404586" y="196438"/>
                      </a:cubicBezTo>
                      <a:cubicBezTo>
                        <a:pt x="3401653" y="202120"/>
                        <a:pt x="3399698" y="206856"/>
                        <a:pt x="3397742" y="210644"/>
                      </a:cubicBezTo>
                      <a:cubicBezTo>
                        <a:pt x="3387965" y="224851"/>
                        <a:pt x="3379165" y="239058"/>
                        <a:pt x="3371343" y="254212"/>
                      </a:cubicBezTo>
                      <a:cubicBezTo>
                        <a:pt x="3122018" y="729671"/>
                        <a:pt x="2720165" y="1130307"/>
                        <a:pt x="2560793" y="1649333"/>
                      </a:cubicBezTo>
                      <a:cubicBezTo>
                        <a:pt x="2449330" y="2013031"/>
                        <a:pt x="2453241" y="2461970"/>
                        <a:pt x="2227382" y="2782099"/>
                      </a:cubicBezTo>
                      <a:cubicBezTo>
                        <a:pt x="2096364" y="2968684"/>
                        <a:pt x="1877349" y="3054872"/>
                        <a:pt x="1688644" y="3175158"/>
                      </a:cubicBezTo>
                      <a:cubicBezTo>
                        <a:pt x="1488207" y="3303020"/>
                        <a:pt x="1308301" y="3469715"/>
                        <a:pt x="1140129" y="3633568"/>
                      </a:cubicBezTo>
                      <a:cubicBezTo>
                        <a:pt x="571082" y="4187639"/>
                        <a:pt x="38211" y="4601534"/>
                        <a:pt x="1056" y="5333665"/>
                      </a:cubicBezTo>
                      <a:cubicBezTo>
                        <a:pt x="-7743" y="5502253"/>
                        <a:pt x="40166" y="5674631"/>
                        <a:pt x="80254" y="5836590"/>
                      </a:cubicBezTo>
                      <a:cubicBezTo>
                        <a:pt x="109586" y="5954981"/>
                        <a:pt x="143807" y="6072425"/>
                        <a:pt x="193672" y="6184186"/>
                      </a:cubicBezTo>
                      <a:cubicBezTo>
                        <a:pt x="242559" y="6293106"/>
                        <a:pt x="316868" y="6468324"/>
                        <a:pt x="470374" y="6440858"/>
                      </a:cubicBezTo>
                      <a:cubicBezTo>
                        <a:pt x="632680" y="6410549"/>
                        <a:pt x="657123" y="6204075"/>
                        <a:pt x="681567" y="6077160"/>
                      </a:cubicBezTo>
                      <a:cubicBezTo>
                        <a:pt x="741209" y="5774080"/>
                        <a:pt x="787163" y="5469104"/>
                        <a:pt x="843873" y="5166022"/>
                      </a:cubicBezTo>
                      <a:cubicBezTo>
                        <a:pt x="860494" y="5076045"/>
                        <a:pt x="878094" y="4987015"/>
                        <a:pt x="899604" y="4897985"/>
                      </a:cubicBezTo>
                      <a:cubicBezTo>
                        <a:pt x="933825" y="4750233"/>
                        <a:pt x="975868" y="4604375"/>
                        <a:pt x="1029644" y="4462306"/>
                      </a:cubicBezTo>
                      <a:cubicBezTo>
                        <a:pt x="1141107" y="4166802"/>
                        <a:pt x="1291680" y="3865615"/>
                        <a:pt x="1496029" y="3620308"/>
                      </a:cubicBezTo>
                      <a:cubicBezTo>
                        <a:pt x="1515583" y="3596630"/>
                        <a:pt x="1536116" y="3573899"/>
                        <a:pt x="1556649" y="3551168"/>
                      </a:cubicBezTo>
                      <a:cubicBezTo>
                        <a:pt x="1593803" y="3516124"/>
                        <a:pt x="1630957" y="3482975"/>
                        <a:pt x="1673000" y="3453614"/>
                      </a:cubicBezTo>
                      <a:cubicBezTo>
                        <a:pt x="1758064" y="3393944"/>
                        <a:pt x="1845083" y="3340905"/>
                        <a:pt x="1932103" y="3285025"/>
                      </a:cubicBezTo>
                      <a:cubicBezTo>
                        <a:pt x="2025966" y="3225355"/>
                        <a:pt x="2118852" y="3158109"/>
                        <a:pt x="2217604" y="3106964"/>
                      </a:cubicBezTo>
                      <a:cubicBezTo>
                        <a:pt x="2424886" y="2999939"/>
                        <a:pt x="2639012" y="2871130"/>
                        <a:pt x="2815006" y="2719589"/>
                      </a:cubicBezTo>
                      <a:cubicBezTo>
                        <a:pt x="2997845" y="2561418"/>
                        <a:pt x="3175794" y="2386199"/>
                        <a:pt x="3334189" y="2203403"/>
                      </a:cubicBezTo>
                      <a:cubicBezTo>
                        <a:pt x="3408498" y="2118162"/>
                        <a:pt x="3466184" y="2021555"/>
                        <a:pt x="3526805" y="1926842"/>
                      </a:cubicBezTo>
                      <a:cubicBezTo>
                        <a:pt x="3593291" y="1822658"/>
                        <a:pt x="3666622" y="1723209"/>
                        <a:pt x="3726265" y="1614290"/>
                      </a:cubicBezTo>
                      <a:cubicBezTo>
                        <a:pt x="3780041" y="1517682"/>
                        <a:pt x="3830883" y="1420128"/>
                        <a:pt x="3889548" y="1325415"/>
                      </a:cubicBezTo>
                      <a:cubicBezTo>
                        <a:pt x="3934524" y="1252486"/>
                        <a:pt x="3969723" y="1171033"/>
                        <a:pt x="3989278" y="1088633"/>
                      </a:cubicBezTo>
                      <a:cubicBezTo>
                        <a:pt x="4000033" y="1045065"/>
                        <a:pt x="4023499" y="966453"/>
                        <a:pt x="3965812" y="946563"/>
                      </a:cubicBezTo>
                      <a:close/>
                    </a:path>
                  </a:pathLst>
                </a:custGeom>
                <a:solidFill>
                  <a:srgbClr val="884E3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6" name="Freeform: Shape 405">
                  <a:extLst>
                    <a:ext uri="{FF2B5EF4-FFF2-40B4-BE49-F238E27FC236}">
                      <a16:creationId xmlns:a16="http://schemas.microsoft.com/office/drawing/2014/main" id="{894E2553-C5BF-CC50-EA95-A3AEF44DFD28}"/>
                    </a:ext>
                  </a:extLst>
                </p:cNvPr>
                <p:cNvSpPr/>
                <p:nvPr/>
              </p:nvSpPr>
              <p:spPr>
                <a:xfrm>
                  <a:off x="366561" y="-1546255"/>
                  <a:ext cx="4003210" cy="6443738"/>
                </a:xfrm>
                <a:custGeom>
                  <a:avLst/>
                  <a:gdLst>
                    <a:gd name="connsiteX0" fmla="*/ 3965812 w 4003210"/>
                    <a:gd name="connsiteY0" fmla="*/ 946563 h 6443738"/>
                    <a:gd name="connsiteX1" fmla="*/ 3846527 w 4003210"/>
                    <a:gd name="connsiteY1" fmla="*/ 1003391 h 6443738"/>
                    <a:gd name="connsiteX2" fmla="*/ 3781018 w 4003210"/>
                    <a:gd name="connsiteY2" fmla="*/ 1123677 h 6443738"/>
                    <a:gd name="connsiteX3" fmla="*/ 3778085 w 4003210"/>
                    <a:gd name="connsiteY3" fmla="*/ 1134095 h 6443738"/>
                    <a:gd name="connsiteX4" fmla="*/ 3767330 w 4003210"/>
                    <a:gd name="connsiteY4" fmla="*/ 1168192 h 6443738"/>
                    <a:gd name="connsiteX5" fmla="*/ 3700843 w 4003210"/>
                    <a:gd name="connsiteY5" fmla="*/ 1301737 h 6443738"/>
                    <a:gd name="connsiteX6" fmla="*/ 3636312 w 4003210"/>
                    <a:gd name="connsiteY6" fmla="*/ 1436229 h 6443738"/>
                    <a:gd name="connsiteX7" fmla="*/ 3621646 w 4003210"/>
                    <a:gd name="connsiteY7" fmla="*/ 1457066 h 6443738"/>
                    <a:gd name="connsiteX8" fmla="*/ 3313656 w 4003210"/>
                    <a:gd name="connsiteY8" fmla="*/ 1950520 h 6443738"/>
                    <a:gd name="connsiteX9" fmla="*/ 3249125 w 4003210"/>
                    <a:gd name="connsiteY9" fmla="*/ 2050916 h 6443738"/>
                    <a:gd name="connsiteX10" fmla="*/ 2866827 w 4003210"/>
                    <a:gd name="connsiteY10" fmla="*/ 2452498 h 6443738"/>
                    <a:gd name="connsiteX11" fmla="*/ 2695721 w 4003210"/>
                    <a:gd name="connsiteY11" fmla="*/ 2600251 h 6443738"/>
                    <a:gd name="connsiteX12" fmla="*/ 2724076 w 4003210"/>
                    <a:gd name="connsiteY12" fmla="*/ 2357786 h 6443738"/>
                    <a:gd name="connsiteX13" fmla="*/ 2923536 w 4003210"/>
                    <a:gd name="connsiteY13" fmla="*/ 1488321 h 6443738"/>
                    <a:gd name="connsiteX14" fmla="*/ 3091708 w 4003210"/>
                    <a:gd name="connsiteY14" fmla="*/ 1088633 h 6443738"/>
                    <a:gd name="connsiteX15" fmla="*/ 3296057 w 4003210"/>
                    <a:gd name="connsiteY15" fmla="*/ 696521 h 6443738"/>
                    <a:gd name="connsiteX16" fmla="*/ 3541471 w 4003210"/>
                    <a:gd name="connsiteY16" fmla="*/ 350819 h 6443738"/>
                    <a:gd name="connsiteX17" fmla="*/ 3659778 w 4003210"/>
                    <a:gd name="connsiteY17" fmla="*/ 24060 h 6443738"/>
                    <a:gd name="connsiteX18" fmla="*/ 3591336 w 4003210"/>
                    <a:gd name="connsiteY18" fmla="*/ 7012 h 6443738"/>
                    <a:gd name="connsiteX19" fmla="*/ 3450541 w 4003210"/>
                    <a:gd name="connsiteY19" fmla="*/ 119720 h 6443738"/>
                    <a:gd name="connsiteX20" fmla="*/ 3404586 w 4003210"/>
                    <a:gd name="connsiteY20" fmla="*/ 196438 h 6443738"/>
                    <a:gd name="connsiteX21" fmla="*/ 3397742 w 4003210"/>
                    <a:gd name="connsiteY21" fmla="*/ 210644 h 6443738"/>
                    <a:gd name="connsiteX22" fmla="*/ 3371343 w 4003210"/>
                    <a:gd name="connsiteY22" fmla="*/ 254212 h 6443738"/>
                    <a:gd name="connsiteX23" fmla="*/ 2560793 w 4003210"/>
                    <a:gd name="connsiteY23" fmla="*/ 1649333 h 6443738"/>
                    <a:gd name="connsiteX24" fmla="*/ 2227382 w 4003210"/>
                    <a:gd name="connsiteY24" fmla="*/ 2782099 h 6443738"/>
                    <a:gd name="connsiteX25" fmla="*/ 1688644 w 4003210"/>
                    <a:gd name="connsiteY25" fmla="*/ 3175158 h 6443738"/>
                    <a:gd name="connsiteX26" fmla="*/ 1140129 w 4003210"/>
                    <a:gd name="connsiteY26" fmla="*/ 3633568 h 6443738"/>
                    <a:gd name="connsiteX27" fmla="*/ 1056 w 4003210"/>
                    <a:gd name="connsiteY27" fmla="*/ 5333665 h 6443738"/>
                    <a:gd name="connsiteX28" fmla="*/ 80254 w 4003210"/>
                    <a:gd name="connsiteY28" fmla="*/ 5836590 h 6443738"/>
                    <a:gd name="connsiteX29" fmla="*/ 193672 w 4003210"/>
                    <a:gd name="connsiteY29" fmla="*/ 6184186 h 6443738"/>
                    <a:gd name="connsiteX30" fmla="*/ 470374 w 4003210"/>
                    <a:gd name="connsiteY30" fmla="*/ 6440858 h 6443738"/>
                    <a:gd name="connsiteX31" fmla="*/ 681567 w 4003210"/>
                    <a:gd name="connsiteY31" fmla="*/ 6077160 h 6443738"/>
                    <a:gd name="connsiteX32" fmla="*/ 843873 w 4003210"/>
                    <a:gd name="connsiteY32" fmla="*/ 5166022 h 6443738"/>
                    <a:gd name="connsiteX33" fmla="*/ 899604 w 4003210"/>
                    <a:gd name="connsiteY33" fmla="*/ 4897985 h 6443738"/>
                    <a:gd name="connsiteX34" fmla="*/ 1029644 w 4003210"/>
                    <a:gd name="connsiteY34" fmla="*/ 4462306 h 6443738"/>
                    <a:gd name="connsiteX35" fmla="*/ 1496029 w 4003210"/>
                    <a:gd name="connsiteY35" fmla="*/ 3620308 h 6443738"/>
                    <a:gd name="connsiteX36" fmla="*/ 1556649 w 4003210"/>
                    <a:gd name="connsiteY36" fmla="*/ 3551168 h 6443738"/>
                    <a:gd name="connsiteX37" fmla="*/ 1673000 w 4003210"/>
                    <a:gd name="connsiteY37" fmla="*/ 3453614 h 6443738"/>
                    <a:gd name="connsiteX38" fmla="*/ 1932103 w 4003210"/>
                    <a:gd name="connsiteY38" fmla="*/ 3285025 h 6443738"/>
                    <a:gd name="connsiteX39" fmla="*/ 2217604 w 4003210"/>
                    <a:gd name="connsiteY39" fmla="*/ 3106964 h 6443738"/>
                    <a:gd name="connsiteX40" fmla="*/ 2815006 w 4003210"/>
                    <a:gd name="connsiteY40" fmla="*/ 2719589 h 6443738"/>
                    <a:gd name="connsiteX41" fmla="*/ 3334189 w 4003210"/>
                    <a:gd name="connsiteY41" fmla="*/ 2203403 h 6443738"/>
                    <a:gd name="connsiteX42" fmla="*/ 3526805 w 4003210"/>
                    <a:gd name="connsiteY42" fmla="*/ 1926842 h 6443738"/>
                    <a:gd name="connsiteX43" fmla="*/ 3726265 w 4003210"/>
                    <a:gd name="connsiteY43" fmla="*/ 1614290 h 6443738"/>
                    <a:gd name="connsiteX44" fmla="*/ 3889548 w 4003210"/>
                    <a:gd name="connsiteY44" fmla="*/ 1325415 h 6443738"/>
                    <a:gd name="connsiteX45" fmla="*/ 3989278 w 4003210"/>
                    <a:gd name="connsiteY45" fmla="*/ 1088633 h 6443738"/>
                    <a:gd name="connsiteX46" fmla="*/ 3965812 w 4003210"/>
                    <a:gd name="connsiteY46" fmla="*/ 946563 h 6443738"/>
                    <a:gd name="connsiteX47" fmla="*/ 1444208 w 4003210"/>
                    <a:gd name="connsiteY47" fmla="*/ 3461191 h 6443738"/>
                    <a:gd name="connsiteX48" fmla="*/ 781297 w 4003210"/>
                    <a:gd name="connsiteY48" fmla="*/ 4428209 h 6443738"/>
                    <a:gd name="connsiteX49" fmla="*/ 603347 w 4003210"/>
                    <a:gd name="connsiteY49" fmla="*/ 5030583 h 6443738"/>
                    <a:gd name="connsiteX50" fmla="*/ 572059 w 4003210"/>
                    <a:gd name="connsiteY50" fmla="*/ 5640534 h 6443738"/>
                    <a:gd name="connsiteX51" fmla="*/ 548594 w 4003210"/>
                    <a:gd name="connsiteY51" fmla="*/ 5641481 h 6443738"/>
                    <a:gd name="connsiteX52" fmla="*/ 508506 w 4003210"/>
                    <a:gd name="connsiteY52" fmla="*/ 5196330 h 6443738"/>
                    <a:gd name="connsiteX53" fmla="*/ 378466 w 4003210"/>
                    <a:gd name="connsiteY53" fmla="*/ 6217336 h 6443738"/>
                    <a:gd name="connsiteX54" fmla="*/ 360867 w 4003210"/>
                    <a:gd name="connsiteY54" fmla="*/ 6223018 h 6443738"/>
                    <a:gd name="connsiteX55" fmla="*/ 218116 w 4003210"/>
                    <a:gd name="connsiteY55" fmla="*/ 5903836 h 6443738"/>
                    <a:gd name="connsiteX56" fmla="*/ 208338 w 4003210"/>
                    <a:gd name="connsiteY56" fmla="*/ 5429324 h 6443738"/>
                    <a:gd name="connsiteX57" fmla="*/ 160429 w 4003210"/>
                    <a:gd name="connsiteY57" fmla="*/ 5829960 h 6443738"/>
                    <a:gd name="connsiteX58" fmla="*/ 137941 w 4003210"/>
                    <a:gd name="connsiteY58" fmla="*/ 5833748 h 6443738"/>
                    <a:gd name="connsiteX59" fmla="*/ 101764 w 4003210"/>
                    <a:gd name="connsiteY59" fmla="*/ 4980385 h 6443738"/>
                    <a:gd name="connsiteX60" fmla="*/ 766631 w 4003210"/>
                    <a:gd name="connsiteY60" fmla="*/ 4024732 h 6443738"/>
                    <a:gd name="connsiteX61" fmla="*/ 1425631 w 4003210"/>
                    <a:gd name="connsiteY61" fmla="*/ 3445089 h 6443738"/>
                    <a:gd name="connsiteX62" fmla="*/ 1444208 w 4003210"/>
                    <a:gd name="connsiteY62" fmla="*/ 3461191 h 6443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003210" h="6443738">
                      <a:moveTo>
                        <a:pt x="3965812" y="946563"/>
                      </a:moveTo>
                      <a:cubicBezTo>
                        <a:pt x="3927680" y="933304"/>
                        <a:pt x="3868038" y="979713"/>
                        <a:pt x="3846527" y="1003391"/>
                      </a:cubicBezTo>
                      <a:cubicBezTo>
                        <a:pt x="3812306" y="1040329"/>
                        <a:pt x="3791773" y="1075373"/>
                        <a:pt x="3781018" y="1123677"/>
                      </a:cubicBezTo>
                      <a:cubicBezTo>
                        <a:pt x="3779063" y="1129359"/>
                        <a:pt x="3779063" y="1132201"/>
                        <a:pt x="3778085" y="1134095"/>
                      </a:cubicBezTo>
                      <a:cubicBezTo>
                        <a:pt x="3773196" y="1144513"/>
                        <a:pt x="3769285" y="1155879"/>
                        <a:pt x="3767330" y="1168192"/>
                      </a:cubicBezTo>
                      <a:cubicBezTo>
                        <a:pt x="3755597" y="1213654"/>
                        <a:pt x="3722354" y="1260063"/>
                        <a:pt x="3700843" y="1301737"/>
                      </a:cubicBezTo>
                      <a:cubicBezTo>
                        <a:pt x="3677377" y="1346252"/>
                        <a:pt x="3656845" y="1390767"/>
                        <a:pt x="3636312" y="1436229"/>
                      </a:cubicBezTo>
                      <a:cubicBezTo>
                        <a:pt x="3631423" y="1442859"/>
                        <a:pt x="3626535" y="1450436"/>
                        <a:pt x="3621646" y="1457066"/>
                      </a:cubicBezTo>
                      <a:cubicBezTo>
                        <a:pt x="3504316" y="1614290"/>
                        <a:pt x="3419253" y="1787614"/>
                        <a:pt x="3313656" y="1950520"/>
                      </a:cubicBezTo>
                      <a:cubicBezTo>
                        <a:pt x="3292146" y="1983670"/>
                        <a:pt x="3270636" y="2017766"/>
                        <a:pt x="3249125" y="2050916"/>
                      </a:cubicBezTo>
                      <a:cubicBezTo>
                        <a:pt x="3140595" y="2198668"/>
                        <a:pt x="2992956" y="2322742"/>
                        <a:pt x="2866827" y="2452498"/>
                      </a:cubicBezTo>
                      <a:cubicBezTo>
                        <a:pt x="2814028" y="2506485"/>
                        <a:pt x="2756341" y="2554788"/>
                        <a:pt x="2695721" y="2600251"/>
                      </a:cubicBezTo>
                      <a:cubicBezTo>
                        <a:pt x="2715276" y="2519744"/>
                        <a:pt x="2717232" y="2431661"/>
                        <a:pt x="2724076" y="2357786"/>
                      </a:cubicBezTo>
                      <a:cubicBezTo>
                        <a:pt x="2752431" y="2062281"/>
                        <a:pt x="2819895" y="1767724"/>
                        <a:pt x="2923536" y="1488321"/>
                      </a:cubicBezTo>
                      <a:cubicBezTo>
                        <a:pt x="2973401" y="1352882"/>
                        <a:pt x="3032066" y="1220284"/>
                        <a:pt x="3091708" y="1088633"/>
                      </a:cubicBezTo>
                      <a:cubicBezTo>
                        <a:pt x="3152328" y="954141"/>
                        <a:pt x="3210993" y="819648"/>
                        <a:pt x="3296057" y="696521"/>
                      </a:cubicBezTo>
                      <a:cubicBezTo>
                        <a:pt x="3376232" y="580025"/>
                        <a:pt x="3459340" y="466369"/>
                        <a:pt x="3541471" y="350819"/>
                      </a:cubicBezTo>
                      <a:cubicBezTo>
                        <a:pt x="3593291" y="277891"/>
                        <a:pt x="3709643" y="115932"/>
                        <a:pt x="3659778" y="24060"/>
                      </a:cubicBezTo>
                      <a:cubicBezTo>
                        <a:pt x="3645112" y="-2460"/>
                        <a:pt x="3618713" y="-5301"/>
                        <a:pt x="3591336" y="7012"/>
                      </a:cubicBezTo>
                      <a:cubicBezTo>
                        <a:pt x="3532671" y="33531"/>
                        <a:pt x="3490628" y="70469"/>
                        <a:pt x="3450541" y="119720"/>
                      </a:cubicBezTo>
                      <a:cubicBezTo>
                        <a:pt x="3431963" y="142451"/>
                        <a:pt x="3417297" y="169918"/>
                        <a:pt x="3404586" y="196438"/>
                      </a:cubicBezTo>
                      <a:cubicBezTo>
                        <a:pt x="3401653" y="202120"/>
                        <a:pt x="3399698" y="206856"/>
                        <a:pt x="3397742" y="210644"/>
                      </a:cubicBezTo>
                      <a:cubicBezTo>
                        <a:pt x="3387965" y="224851"/>
                        <a:pt x="3379165" y="239058"/>
                        <a:pt x="3371343" y="254212"/>
                      </a:cubicBezTo>
                      <a:cubicBezTo>
                        <a:pt x="3122018" y="729671"/>
                        <a:pt x="2720165" y="1130307"/>
                        <a:pt x="2560793" y="1649333"/>
                      </a:cubicBezTo>
                      <a:cubicBezTo>
                        <a:pt x="2449330" y="2013031"/>
                        <a:pt x="2453241" y="2461970"/>
                        <a:pt x="2227382" y="2782099"/>
                      </a:cubicBezTo>
                      <a:cubicBezTo>
                        <a:pt x="2096364" y="2968684"/>
                        <a:pt x="1877349" y="3054872"/>
                        <a:pt x="1688644" y="3175158"/>
                      </a:cubicBezTo>
                      <a:cubicBezTo>
                        <a:pt x="1488207" y="3303020"/>
                        <a:pt x="1308301" y="3469715"/>
                        <a:pt x="1140129" y="3633568"/>
                      </a:cubicBezTo>
                      <a:cubicBezTo>
                        <a:pt x="571082" y="4187639"/>
                        <a:pt x="38211" y="4601534"/>
                        <a:pt x="1056" y="5333665"/>
                      </a:cubicBezTo>
                      <a:cubicBezTo>
                        <a:pt x="-7743" y="5502253"/>
                        <a:pt x="40166" y="5674631"/>
                        <a:pt x="80254" y="5836590"/>
                      </a:cubicBezTo>
                      <a:cubicBezTo>
                        <a:pt x="109586" y="5954981"/>
                        <a:pt x="143807" y="6072425"/>
                        <a:pt x="193672" y="6184186"/>
                      </a:cubicBezTo>
                      <a:cubicBezTo>
                        <a:pt x="242559" y="6293106"/>
                        <a:pt x="316868" y="6468324"/>
                        <a:pt x="470374" y="6440858"/>
                      </a:cubicBezTo>
                      <a:cubicBezTo>
                        <a:pt x="632680" y="6410549"/>
                        <a:pt x="657123" y="6204075"/>
                        <a:pt x="681567" y="6077160"/>
                      </a:cubicBezTo>
                      <a:cubicBezTo>
                        <a:pt x="741209" y="5774080"/>
                        <a:pt x="787163" y="5469104"/>
                        <a:pt x="843873" y="5166022"/>
                      </a:cubicBezTo>
                      <a:cubicBezTo>
                        <a:pt x="860494" y="5076045"/>
                        <a:pt x="878094" y="4987015"/>
                        <a:pt x="899604" y="4897985"/>
                      </a:cubicBezTo>
                      <a:cubicBezTo>
                        <a:pt x="933825" y="4750233"/>
                        <a:pt x="975868" y="4604375"/>
                        <a:pt x="1029644" y="4462306"/>
                      </a:cubicBezTo>
                      <a:cubicBezTo>
                        <a:pt x="1141107" y="4166802"/>
                        <a:pt x="1291680" y="3865615"/>
                        <a:pt x="1496029" y="3620308"/>
                      </a:cubicBezTo>
                      <a:cubicBezTo>
                        <a:pt x="1515583" y="3596630"/>
                        <a:pt x="1536116" y="3573899"/>
                        <a:pt x="1556649" y="3551168"/>
                      </a:cubicBezTo>
                      <a:cubicBezTo>
                        <a:pt x="1593803" y="3516124"/>
                        <a:pt x="1630957" y="3482975"/>
                        <a:pt x="1673000" y="3453614"/>
                      </a:cubicBezTo>
                      <a:cubicBezTo>
                        <a:pt x="1758064" y="3393944"/>
                        <a:pt x="1845083" y="3340905"/>
                        <a:pt x="1932103" y="3285025"/>
                      </a:cubicBezTo>
                      <a:cubicBezTo>
                        <a:pt x="2025966" y="3225355"/>
                        <a:pt x="2118852" y="3158109"/>
                        <a:pt x="2217604" y="3106964"/>
                      </a:cubicBezTo>
                      <a:cubicBezTo>
                        <a:pt x="2424886" y="2999939"/>
                        <a:pt x="2639012" y="2871130"/>
                        <a:pt x="2815006" y="2719589"/>
                      </a:cubicBezTo>
                      <a:cubicBezTo>
                        <a:pt x="2997845" y="2561418"/>
                        <a:pt x="3175794" y="2386199"/>
                        <a:pt x="3334189" y="2203403"/>
                      </a:cubicBezTo>
                      <a:cubicBezTo>
                        <a:pt x="3408498" y="2118162"/>
                        <a:pt x="3466184" y="2021555"/>
                        <a:pt x="3526805" y="1926842"/>
                      </a:cubicBezTo>
                      <a:cubicBezTo>
                        <a:pt x="3593291" y="1822658"/>
                        <a:pt x="3666622" y="1723209"/>
                        <a:pt x="3726265" y="1614290"/>
                      </a:cubicBezTo>
                      <a:cubicBezTo>
                        <a:pt x="3780041" y="1517682"/>
                        <a:pt x="3830883" y="1420128"/>
                        <a:pt x="3889548" y="1325415"/>
                      </a:cubicBezTo>
                      <a:cubicBezTo>
                        <a:pt x="3934524" y="1252486"/>
                        <a:pt x="3969723" y="1171033"/>
                        <a:pt x="3989278" y="1088633"/>
                      </a:cubicBezTo>
                      <a:cubicBezTo>
                        <a:pt x="4000033" y="1045065"/>
                        <a:pt x="4023499" y="966453"/>
                        <a:pt x="3965812" y="946563"/>
                      </a:cubicBezTo>
                      <a:close/>
                      <a:moveTo>
                        <a:pt x="1444208" y="3461191"/>
                      </a:moveTo>
                      <a:cubicBezTo>
                        <a:pt x="1186083" y="3758589"/>
                        <a:pt x="951425" y="4074930"/>
                        <a:pt x="781297" y="4428209"/>
                      </a:cubicBezTo>
                      <a:cubicBezTo>
                        <a:pt x="690367" y="4618582"/>
                        <a:pt x="626813" y="4822215"/>
                        <a:pt x="603347" y="5030583"/>
                      </a:cubicBezTo>
                      <a:cubicBezTo>
                        <a:pt x="580859" y="5233268"/>
                        <a:pt x="590637" y="5437849"/>
                        <a:pt x="572059" y="5640534"/>
                      </a:cubicBezTo>
                      <a:cubicBezTo>
                        <a:pt x="571082" y="5652846"/>
                        <a:pt x="550549" y="5653794"/>
                        <a:pt x="548594" y="5641481"/>
                      </a:cubicBezTo>
                      <a:cubicBezTo>
                        <a:pt x="530016" y="5493729"/>
                        <a:pt x="525128" y="5345030"/>
                        <a:pt x="508506" y="5196330"/>
                      </a:cubicBezTo>
                      <a:cubicBezTo>
                        <a:pt x="489929" y="5540139"/>
                        <a:pt x="531972" y="5897206"/>
                        <a:pt x="378466" y="6217336"/>
                      </a:cubicBezTo>
                      <a:cubicBezTo>
                        <a:pt x="375533" y="6223966"/>
                        <a:pt x="367711" y="6226807"/>
                        <a:pt x="360867" y="6223018"/>
                      </a:cubicBezTo>
                      <a:cubicBezTo>
                        <a:pt x="263092" y="6152931"/>
                        <a:pt x="233760" y="6013703"/>
                        <a:pt x="218116" y="5903836"/>
                      </a:cubicBezTo>
                      <a:cubicBezTo>
                        <a:pt x="194650" y="5743771"/>
                        <a:pt x="198561" y="5589389"/>
                        <a:pt x="208338" y="5429324"/>
                      </a:cubicBezTo>
                      <a:cubicBezTo>
                        <a:pt x="156518" y="5554346"/>
                        <a:pt x="167273" y="5696415"/>
                        <a:pt x="160429" y="5829960"/>
                      </a:cubicBezTo>
                      <a:cubicBezTo>
                        <a:pt x="159451" y="5841326"/>
                        <a:pt x="142829" y="5844167"/>
                        <a:pt x="137941" y="5833748"/>
                      </a:cubicBezTo>
                      <a:cubicBezTo>
                        <a:pt x="29411" y="5565711"/>
                        <a:pt x="-37076" y="5240846"/>
                        <a:pt x="101764" y="4980385"/>
                      </a:cubicBezTo>
                      <a:cubicBezTo>
                        <a:pt x="505573" y="4225523"/>
                        <a:pt x="698189" y="4097661"/>
                        <a:pt x="766631" y="4024732"/>
                      </a:cubicBezTo>
                      <a:cubicBezTo>
                        <a:pt x="966091" y="3807840"/>
                        <a:pt x="1172395" y="3605154"/>
                        <a:pt x="1425631" y="3445089"/>
                      </a:cubicBezTo>
                      <a:cubicBezTo>
                        <a:pt x="1437364" y="3440354"/>
                        <a:pt x="1453008" y="3450772"/>
                        <a:pt x="1444208" y="3461191"/>
                      </a:cubicBez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7" name="Freeform: Shape 406">
                  <a:extLst>
                    <a:ext uri="{FF2B5EF4-FFF2-40B4-BE49-F238E27FC236}">
                      <a16:creationId xmlns:a16="http://schemas.microsoft.com/office/drawing/2014/main" id="{E82E8472-2D13-7A8B-8CD0-97ECE358EFB1}"/>
                    </a:ext>
                  </a:extLst>
                </p:cNvPr>
                <p:cNvSpPr/>
                <p:nvPr/>
              </p:nvSpPr>
              <p:spPr>
                <a:xfrm>
                  <a:off x="611076" y="-1546255"/>
                  <a:ext cx="3758695" cy="6442934"/>
                </a:xfrm>
                <a:custGeom>
                  <a:avLst/>
                  <a:gdLst>
                    <a:gd name="connsiteX0" fmla="*/ 3721297 w 3758695"/>
                    <a:gd name="connsiteY0" fmla="*/ 946563 h 6442934"/>
                    <a:gd name="connsiteX1" fmla="*/ 3602012 w 3758695"/>
                    <a:gd name="connsiteY1" fmla="*/ 1003391 h 6442934"/>
                    <a:gd name="connsiteX2" fmla="*/ 3536504 w 3758695"/>
                    <a:gd name="connsiteY2" fmla="*/ 1123677 h 6442934"/>
                    <a:gd name="connsiteX3" fmla="*/ 3533570 w 3758695"/>
                    <a:gd name="connsiteY3" fmla="*/ 1134095 h 6442934"/>
                    <a:gd name="connsiteX4" fmla="*/ 3522815 w 3758695"/>
                    <a:gd name="connsiteY4" fmla="*/ 1168192 h 6442934"/>
                    <a:gd name="connsiteX5" fmla="*/ 3456328 w 3758695"/>
                    <a:gd name="connsiteY5" fmla="*/ 1301737 h 6442934"/>
                    <a:gd name="connsiteX6" fmla="*/ 3391797 w 3758695"/>
                    <a:gd name="connsiteY6" fmla="*/ 1436229 h 6442934"/>
                    <a:gd name="connsiteX7" fmla="*/ 3377131 w 3758695"/>
                    <a:gd name="connsiteY7" fmla="*/ 1457066 h 6442934"/>
                    <a:gd name="connsiteX8" fmla="*/ 3069141 w 3758695"/>
                    <a:gd name="connsiteY8" fmla="*/ 1950520 h 6442934"/>
                    <a:gd name="connsiteX9" fmla="*/ 3004610 w 3758695"/>
                    <a:gd name="connsiteY9" fmla="*/ 2050916 h 6442934"/>
                    <a:gd name="connsiteX10" fmla="*/ 2622312 w 3758695"/>
                    <a:gd name="connsiteY10" fmla="*/ 2452498 h 6442934"/>
                    <a:gd name="connsiteX11" fmla="*/ 2451207 w 3758695"/>
                    <a:gd name="connsiteY11" fmla="*/ 2600251 h 6442934"/>
                    <a:gd name="connsiteX12" fmla="*/ 2479561 w 3758695"/>
                    <a:gd name="connsiteY12" fmla="*/ 2357786 h 6442934"/>
                    <a:gd name="connsiteX13" fmla="*/ 2679021 w 3758695"/>
                    <a:gd name="connsiteY13" fmla="*/ 1488321 h 6442934"/>
                    <a:gd name="connsiteX14" fmla="*/ 2847193 w 3758695"/>
                    <a:gd name="connsiteY14" fmla="*/ 1088633 h 6442934"/>
                    <a:gd name="connsiteX15" fmla="*/ 3051542 w 3758695"/>
                    <a:gd name="connsiteY15" fmla="*/ 696521 h 6442934"/>
                    <a:gd name="connsiteX16" fmla="*/ 3296956 w 3758695"/>
                    <a:gd name="connsiteY16" fmla="*/ 350819 h 6442934"/>
                    <a:gd name="connsiteX17" fmla="*/ 3415263 w 3758695"/>
                    <a:gd name="connsiteY17" fmla="*/ 24060 h 6442934"/>
                    <a:gd name="connsiteX18" fmla="*/ 3346821 w 3758695"/>
                    <a:gd name="connsiteY18" fmla="*/ 7012 h 6442934"/>
                    <a:gd name="connsiteX19" fmla="*/ 3206026 w 3758695"/>
                    <a:gd name="connsiteY19" fmla="*/ 119720 h 6442934"/>
                    <a:gd name="connsiteX20" fmla="*/ 3160072 w 3758695"/>
                    <a:gd name="connsiteY20" fmla="*/ 196438 h 6442934"/>
                    <a:gd name="connsiteX21" fmla="*/ 3153227 w 3758695"/>
                    <a:gd name="connsiteY21" fmla="*/ 210644 h 6442934"/>
                    <a:gd name="connsiteX22" fmla="*/ 3126828 w 3758695"/>
                    <a:gd name="connsiteY22" fmla="*/ 254212 h 6442934"/>
                    <a:gd name="connsiteX23" fmla="*/ 2316278 w 3758695"/>
                    <a:gd name="connsiteY23" fmla="*/ 1649333 h 6442934"/>
                    <a:gd name="connsiteX24" fmla="*/ 1982867 w 3758695"/>
                    <a:gd name="connsiteY24" fmla="*/ 2782099 h 6442934"/>
                    <a:gd name="connsiteX25" fmla="*/ 1967223 w 3758695"/>
                    <a:gd name="connsiteY25" fmla="*/ 2802936 h 6442934"/>
                    <a:gd name="connsiteX26" fmla="*/ 2133439 w 3758695"/>
                    <a:gd name="connsiteY26" fmla="*/ 2695910 h 6442934"/>
                    <a:gd name="connsiteX27" fmla="*/ 2150061 w 3758695"/>
                    <a:gd name="connsiteY27" fmla="*/ 2711065 h 6442934"/>
                    <a:gd name="connsiteX28" fmla="*/ 1916380 w 3758695"/>
                    <a:gd name="connsiteY28" fmla="*/ 2933640 h 6442934"/>
                    <a:gd name="connsiteX29" fmla="*/ 1720831 w 3758695"/>
                    <a:gd name="connsiteY29" fmla="*/ 3089916 h 6442934"/>
                    <a:gd name="connsiteX30" fmla="*/ 2116818 w 3758695"/>
                    <a:gd name="connsiteY30" fmla="*/ 2867341 h 6442934"/>
                    <a:gd name="connsiteX31" fmla="*/ 2126595 w 3758695"/>
                    <a:gd name="connsiteY31" fmla="*/ 2887231 h 6442934"/>
                    <a:gd name="connsiteX32" fmla="*/ 1287690 w 3758695"/>
                    <a:gd name="connsiteY32" fmla="*/ 3490552 h 6442934"/>
                    <a:gd name="connsiteX33" fmla="*/ 798818 w 3758695"/>
                    <a:gd name="connsiteY33" fmla="*/ 4254885 h 6442934"/>
                    <a:gd name="connsiteX34" fmla="*/ 694199 w 3758695"/>
                    <a:gd name="connsiteY34" fmla="*/ 4466094 h 6442934"/>
                    <a:gd name="connsiteX35" fmla="*/ 550470 w 3758695"/>
                    <a:gd name="connsiteY35" fmla="*/ 4973755 h 6442934"/>
                    <a:gd name="connsiteX36" fmla="*/ 400875 w 3758695"/>
                    <a:gd name="connsiteY36" fmla="*/ 5982448 h 6442934"/>
                    <a:gd name="connsiteX37" fmla="*/ 290390 w 3758695"/>
                    <a:gd name="connsiteY37" fmla="*/ 6367929 h 6442934"/>
                    <a:gd name="connsiteX38" fmla="*/ 117329 w 3758695"/>
                    <a:gd name="connsiteY38" fmla="*/ 6401078 h 6442934"/>
                    <a:gd name="connsiteX39" fmla="*/ 0 w 3758695"/>
                    <a:gd name="connsiteY39" fmla="*/ 6290264 h 6442934"/>
                    <a:gd name="connsiteX40" fmla="*/ 225859 w 3758695"/>
                    <a:gd name="connsiteY40" fmla="*/ 6439911 h 6442934"/>
                    <a:gd name="connsiteX41" fmla="*/ 437052 w 3758695"/>
                    <a:gd name="connsiteY41" fmla="*/ 6076213 h 6442934"/>
                    <a:gd name="connsiteX42" fmla="*/ 599358 w 3758695"/>
                    <a:gd name="connsiteY42" fmla="*/ 5165076 h 6442934"/>
                    <a:gd name="connsiteX43" fmla="*/ 655089 w 3758695"/>
                    <a:gd name="connsiteY43" fmla="*/ 4897038 h 6442934"/>
                    <a:gd name="connsiteX44" fmla="*/ 785129 w 3758695"/>
                    <a:gd name="connsiteY44" fmla="*/ 4461359 h 6442934"/>
                    <a:gd name="connsiteX45" fmla="*/ 1251514 w 3758695"/>
                    <a:gd name="connsiteY45" fmla="*/ 3619361 h 6442934"/>
                    <a:gd name="connsiteX46" fmla="*/ 1312134 w 3758695"/>
                    <a:gd name="connsiteY46" fmla="*/ 3550221 h 6442934"/>
                    <a:gd name="connsiteX47" fmla="*/ 1428485 w 3758695"/>
                    <a:gd name="connsiteY47" fmla="*/ 3452667 h 6442934"/>
                    <a:gd name="connsiteX48" fmla="*/ 1687588 w 3758695"/>
                    <a:gd name="connsiteY48" fmla="*/ 3284077 h 6442934"/>
                    <a:gd name="connsiteX49" fmla="*/ 1973089 w 3758695"/>
                    <a:gd name="connsiteY49" fmla="*/ 3106017 h 6442934"/>
                    <a:gd name="connsiteX50" fmla="*/ 2570492 w 3758695"/>
                    <a:gd name="connsiteY50" fmla="*/ 2718642 h 6442934"/>
                    <a:gd name="connsiteX51" fmla="*/ 3089674 w 3758695"/>
                    <a:gd name="connsiteY51" fmla="*/ 2202456 h 6442934"/>
                    <a:gd name="connsiteX52" fmla="*/ 3282290 w 3758695"/>
                    <a:gd name="connsiteY52" fmla="*/ 1925895 h 6442934"/>
                    <a:gd name="connsiteX53" fmla="*/ 3481750 w 3758695"/>
                    <a:gd name="connsiteY53" fmla="*/ 1613342 h 6442934"/>
                    <a:gd name="connsiteX54" fmla="*/ 3645033 w 3758695"/>
                    <a:gd name="connsiteY54" fmla="*/ 1324468 h 6442934"/>
                    <a:gd name="connsiteX55" fmla="*/ 3744763 w 3758695"/>
                    <a:gd name="connsiteY55" fmla="*/ 1087686 h 6442934"/>
                    <a:gd name="connsiteX56" fmla="*/ 3721297 w 3758695"/>
                    <a:gd name="connsiteY56" fmla="*/ 946563 h 6442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3758695" h="6442934">
                      <a:moveTo>
                        <a:pt x="3721297" y="946563"/>
                      </a:moveTo>
                      <a:cubicBezTo>
                        <a:pt x="3683165" y="933304"/>
                        <a:pt x="3623523" y="979713"/>
                        <a:pt x="3602012" y="1003391"/>
                      </a:cubicBezTo>
                      <a:cubicBezTo>
                        <a:pt x="3567791" y="1040329"/>
                        <a:pt x="3547258" y="1075373"/>
                        <a:pt x="3536504" y="1123677"/>
                      </a:cubicBezTo>
                      <a:cubicBezTo>
                        <a:pt x="3534548" y="1129359"/>
                        <a:pt x="3534548" y="1132201"/>
                        <a:pt x="3533570" y="1134095"/>
                      </a:cubicBezTo>
                      <a:cubicBezTo>
                        <a:pt x="3528681" y="1144513"/>
                        <a:pt x="3524770" y="1155879"/>
                        <a:pt x="3522815" y="1168192"/>
                      </a:cubicBezTo>
                      <a:cubicBezTo>
                        <a:pt x="3511082" y="1213654"/>
                        <a:pt x="3477839" y="1260063"/>
                        <a:pt x="3456328" y="1301737"/>
                      </a:cubicBezTo>
                      <a:cubicBezTo>
                        <a:pt x="3432862" y="1346252"/>
                        <a:pt x="3412330" y="1390767"/>
                        <a:pt x="3391797" y="1436229"/>
                      </a:cubicBezTo>
                      <a:cubicBezTo>
                        <a:pt x="3386908" y="1442859"/>
                        <a:pt x="3382020" y="1450436"/>
                        <a:pt x="3377131" y="1457066"/>
                      </a:cubicBezTo>
                      <a:cubicBezTo>
                        <a:pt x="3259802" y="1614290"/>
                        <a:pt x="3174738" y="1787614"/>
                        <a:pt x="3069141" y="1950520"/>
                      </a:cubicBezTo>
                      <a:cubicBezTo>
                        <a:pt x="3047631" y="1983670"/>
                        <a:pt x="3026121" y="2017766"/>
                        <a:pt x="3004610" y="2050916"/>
                      </a:cubicBezTo>
                      <a:cubicBezTo>
                        <a:pt x="2896080" y="2198668"/>
                        <a:pt x="2748441" y="2322742"/>
                        <a:pt x="2622312" y="2452498"/>
                      </a:cubicBezTo>
                      <a:cubicBezTo>
                        <a:pt x="2569514" y="2506485"/>
                        <a:pt x="2511827" y="2554788"/>
                        <a:pt x="2451207" y="2600251"/>
                      </a:cubicBezTo>
                      <a:cubicBezTo>
                        <a:pt x="2470761" y="2519744"/>
                        <a:pt x="2472717" y="2431661"/>
                        <a:pt x="2479561" y="2357786"/>
                      </a:cubicBezTo>
                      <a:cubicBezTo>
                        <a:pt x="2507916" y="2062281"/>
                        <a:pt x="2575380" y="1767724"/>
                        <a:pt x="2679021" y="1488321"/>
                      </a:cubicBezTo>
                      <a:cubicBezTo>
                        <a:pt x="2728886" y="1352882"/>
                        <a:pt x="2787551" y="1220284"/>
                        <a:pt x="2847193" y="1088633"/>
                      </a:cubicBezTo>
                      <a:cubicBezTo>
                        <a:pt x="2907814" y="954141"/>
                        <a:pt x="2966478" y="819648"/>
                        <a:pt x="3051542" y="696521"/>
                      </a:cubicBezTo>
                      <a:cubicBezTo>
                        <a:pt x="3131717" y="580025"/>
                        <a:pt x="3214825" y="466369"/>
                        <a:pt x="3296956" y="350819"/>
                      </a:cubicBezTo>
                      <a:cubicBezTo>
                        <a:pt x="3348776" y="277891"/>
                        <a:pt x="3465128" y="115932"/>
                        <a:pt x="3415263" y="24060"/>
                      </a:cubicBezTo>
                      <a:cubicBezTo>
                        <a:pt x="3400597" y="-2460"/>
                        <a:pt x="3374198" y="-5301"/>
                        <a:pt x="3346821" y="7012"/>
                      </a:cubicBezTo>
                      <a:cubicBezTo>
                        <a:pt x="3288156" y="33531"/>
                        <a:pt x="3246113" y="70469"/>
                        <a:pt x="3206026" y="119720"/>
                      </a:cubicBezTo>
                      <a:cubicBezTo>
                        <a:pt x="3187448" y="142451"/>
                        <a:pt x="3172782" y="169918"/>
                        <a:pt x="3160072" y="196438"/>
                      </a:cubicBezTo>
                      <a:cubicBezTo>
                        <a:pt x="3157138" y="202120"/>
                        <a:pt x="3155183" y="206856"/>
                        <a:pt x="3153227" y="210644"/>
                      </a:cubicBezTo>
                      <a:cubicBezTo>
                        <a:pt x="3143450" y="224851"/>
                        <a:pt x="3134650" y="239058"/>
                        <a:pt x="3126828" y="254212"/>
                      </a:cubicBezTo>
                      <a:cubicBezTo>
                        <a:pt x="2877503" y="729671"/>
                        <a:pt x="2475650" y="1130307"/>
                        <a:pt x="2316278" y="1649333"/>
                      </a:cubicBezTo>
                      <a:cubicBezTo>
                        <a:pt x="2204815" y="2013031"/>
                        <a:pt x="2208726" y="2461970"/>
                        <a:pt x="1982867" y="2782099"/>
                      </a:cubicBezTo>
                      <a:cubicBezTo>
                        <a:pt x="1977978" y="2789676"/>
                        <a:pt x="1972112" y="2796306"/>
                        <a:pt x="1967223" y="2802936"/>
                      </a:cubicBezTo>
                      <a:cubicBezTo>
                        <a:pt x="2022954" y="2766945"/>
                        <a:pt x="2077708" y="2730954"/>
                        <a:pt x="2133439" y="2695910"/>
                      </a:cubicBezTo>
                      <a:cubicBezTo>
                        <a:pt x="2144195" y="2689281"/>
                        <a:pt x="2156905" y="2699699"/>
                        <a:pt x="2150061" y="2711065"/>
                      </a:cubicBezTo>
                      <a:cubicBezTo>
                        <a:pt x="2093352" y="2802936"/>
                        <a:pt x="2000466" y="2866394"/>
                        <a:pt x="1916380" y="2933640"/>
                      </a:cubicBezTo>
                      <a:cubicBezTo>
                        <a:pt x="1851849" y="2985732"/>
                        <a:pt x="1785362" y="3036877"/>
                        <a:pt x="1720831" y="3089916"/>
                      </a:cubicBezTo>
                      <a:cubicBezTo>
                        <a:pt x="1848916" y="3007516"/>
                        <a:pt x="1967223" y="2910909"/>
                        <a:pt x="2116818" y="2867341"/>
                      </a:cubicBezTo>
                      <a:cubicBezTo>
                        <a:pt x="2128551" y="2863552"/>
                        <a:pt x="2134417" y="2880601"/>
                        <a:pt x="2126595" y="2887231"/>
                      </a:cubicBezTo>
                      <a:cubicBezTo>
                        <a:pt x="1867493" y="3114542"/>
                        <a:pt x="1528215" y="3241457"/>
                        <a:pt x="1287690" y="3490552"/>
                      </a:cubicBezTo>
                      <a:cubicBezTo>
                        <a:pt x="1073564" y="3712180"/>
                        <a:pt x="955257" y="3995371"/>
                        <a:pt x="798818" y="4254885"/>
                      </a:cubicBezTo>
                      <a:cubicBezTo>
                        <a:pt x="766552" y="4326866"/>
                        <a:pt x="721576" y="4395060"/>
                        <a:pt x="694199" y="4466094"/>
                      </a:cubicBezTo>
                      <a:cubicBezTo>
                        <a:pt x="630646" y="4629948"/>
                        <a:pt x="585669" y="4802325"/>
                        <a:pt x="550470" y="4973755"/>
                      </a:cubicBezTo>
                      <a:cubicBezTo>
                        <a:pt x="482028" y="5307145"/>
                        <a:pt x="452696" y="5646217"/>
                        <a:pt x="400875" y="5982448"/>
                      </a:cubicBezTo>
                      <a:cubicBezTo>
                        <a:pt x="382298" y="6104627"/>
                        <a:pt x="378387" y="6270375"/>
                        <a:pt x="290390" y="6367929"/>
                      </a:cubicBezTo>
                      <a:cubicBezTo>
                        <a:pt x="246392" y="6417179"/>
                        <a:pt x="176972" y="6433281"/>
                        <a:pt x="117329" y="6401078"/>
                      </a:cubicBezTo>
                      <a:cubicBezTo>
                        <a:pt x="69420" y="6375506"/>
                        <a:pt x="31288" y="6334780"/>
                        <a:pt x="0" y="6290264"/>
                      </a:cubicBezTo>
                      <a:cubicBezTo>
                        <a:pt x="47910" y="6378347"/>
                        <a:pt x="117329" y="6459801"/>
                        <a:pt x="225859" y="6439911"/>
                      </a:cubicBezTo>
                      <a:cubicBezTo>
                        <a:pt x="388165" y="6409603"/>
                        <a:pt x="412608" y="6203129"/>
                        <a:pt x="437052" y="6076213"/>
                      </a:cubicBezTo>
                      <a:cubicBezTo>
                        <a:pt x="496694" y="5773132"/>
                        <a:pt x="542648" y="5468157"/>
                        <a:pt x="599358" y="5165076"/>
                      </a:cubicBezTo>
                      <a:cubicBezTo>
                        <a:pt x="615979" y="5075098"/>
                        <a:pt x="633579" y="4986068"/>
                        <a:pt x="655089" y="4897038"/>
                      </a:cubicBezTo>
                      <a:cubicBezTo>
                        <a:pt x="689310" y="4749286"/>
                        <a:pt x="731353" y="4603428"/>
                        <a:pt x="785129" y="4461359"/>
                      </a:cubicBezTo>
                      <a:cubicBezTo>
                        <a:pt x="896592" y="4165854"/>
                        <a:pt x="1047165" y="3864667"/>
                        <a:pt x="1251514" y="3619361"/>
                      </a:cubicBezTo>
                      <a:cubicBezTo>
                        <a:pt x="1271068" y="3595683"/>
                        <a:pt x="1291601" y="3572952"/>
                        <a:pt x="1312134" y="3550221"/>
                      </a:cubicBezTo>
                      <a:cubicBezTo>
                        <a:pt x="1349288" y="3515177"/>
                        <a:pt x="1386442" y="3482027"/>
                        <a:pt x="1428485" y="3452667"/>
                      </a:cubicBezTo>
                      <a:cubicBezTo>
                        <a:pt x="1513549" y="3392997"/>
                        <a:pt x="1600569" y="3339958"/>
                        <a:pt x="1687588" y="3284077"/>
                      </a:cubicBezTo>
                      <a:cubicBezTo>
                        <a:pt x="1781451" y="3224409"/>
                        <a:pt x="1874337" y="3157162"/>
                        <a:pt x="1973089" y="3106017"/>
                      </a:cubicBezTo>
                      <a:cubicBezTo>
                        <a:pt x="2180371" y="2998992"/>
                        <a:pt x="2394498" y="2870182"/>
                        <a:pt x="2570492" y="2718642"/>
                      </a:cubicBezTo>
                      <a:cubicBezTo>
                        <a:pt x="2753330" y="2560471"/>
                        <a:pt x="2931279" y="2385252"/>
                        <a:pt x="3089674" y="2202456"/>
                      </a:cubicBezTo>
                      <a:cubicBezTo>
                        <a:pt x="3163983" y="2117215"/>
                        <a:pt x="3221670" y="2020607"/>
                        <a:pt x="3282290" y="1925895"/>
                      </a:cubicBezTo>
                      <a:cubicBezTo>
                        <a:pt x="3348776" y="1821711"/>
                        <a:pt x="3422107" y="1722262"/>
                        <a:pt x="3481750" y="1613342"/>
                      </a:cubicBezTo>
                      <a:cubicBezTo>
                        <a:pt x="3535526" y="1516735"/>
                        <a:pt x="3586368" y="1419181"/>
                        <a:pt x="3645033" y="1324468"/>
                      </a:cubicBezTo>
                      <a:cubicBezTo>
                        <a:pt x="3690009" y="1251539"/>
                        <a:pt x="3725208" y="1170086"/>
                        <a:pt x="3744763" y="1087686"/>
                      </a:cubicBezTo>
                      <a:cubicBezTo>
                        <a:pt x="3755518" y="1045065"/>
                        <a:pt x="3778984" y="966453"/>
                        <a:pt x="3721297" y="946563"/>
                      </a:cubicBez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8" name="Freeform: Shape 407">
                  <a:extLst>
                    <a:ext uri="{FF2B5EF4-FFF2-40B4-BE49-F238E27FC236}">
                      <a16:creationId xmlns:a16="http://schemas.microsoft.com/office/drawing/2014/main" id="{82FA850F-CCA6-165D-B6A8-FFEE63710270}"/>
                    </a:ext>
                  </a:extLst>
                </p:cNvPr>
                <p:cNvSpPr/>
                <p:nvPr/>
              </p:nvSpPr>
              <p:spPr>
                <a:xfrm>
                  <a:off x="498389" y="2668470"/>
                  <a:ext cx="485519" cy="1261893"/>
                </a:xfrm>
                <a:custGeom>
                  <a:avLst/>
                  <a:gdLst>
                    <a:gd name="connsiteX0" fmla="*/ 478364 w 485519"/>
                    <a:gd name="connsiteY0" fmla="*/ 2273 h 1261893"/>
                    <a:gd name="connsiteX1" fmla="*/ 13935 w 485519"/>
                    <a:gd name="connsiteY1" fmla="*/ 1261007 h 1261893"/>
                    <a:gd name="connsiteX2" fmla="*/ 19801 w 485519"/>
                    <a:gd name="connsiteY2" fmla="*/ 1257219 h 1261893"/>
                    <a:gd name="connsiteX3" fmla="*/ 484230 w 485519"/>
                    <a:gd name="connsiteY3" fmla="*/ 5114 h 1261893"/>
                    <a:gd name="connsiteX4" fmla="*/ 478364 w 485519"/>
                    <a:gd name="connsiteY4" fmla="*/ 2273 h 1261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519" h="1261893">
                      <a:moveTo>
                        <a:pt x="478364" y="2273"/>
                      </a:moveTo>
                      <a:cubicBezTo>
                        <a:pt x="172330" y="348922"/>
                        <a:pt x="-60374" y="793126"/>
                        <a:pt x="13935" y="1261007"/>
                      </a:cubicBezTo>
                      <a:cubicBezTo>
                        <a:pt x="13935" y="1263849"/>
                        <a:pt x="19801" y="1259113"/>
                        <a:pt x="19801" y="1257219"/>
                      </a:cubicBezTo>
                      <a:cubicBezTo>
                        <a:pt x="-1709" y="788390"/>
                        <a:pt x="200684" y="373547"/>
                        <a:pt x="484230" y="5114"/>
                      </a:cubicBezTo>
                      <a:cubicBezTo>
                        <a:pt x="488141" y="-568"/>
                        <a:pt x="482275" y="-1515"/>
                        <a:pt x="478364" y="2273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9" name="Freeform: Shape 408">
                  <a:extLst>
                    <a:ext uri="{FF2B5EF4-FFF2-40B4-BE49-F238E27FC236}">
                      <a16:creationId xmlns:a16="http://schemas.microsoft.com/office/drawing/2014/main" id="{E0EE822F-892C-B46D-DE3C-7A1D748C6117}"/>
                    </a:ext>
                  </a:extLst>
                </p:cNvPr>
                <p:cNvSpPr/>
                <p:nvPr/>
              </p:nvSpPr>
              <p:spPr>
                <a:xfrm>
                  <a:off x="2577321" y="1067254"/>
                  <a:ext cx="474206" cy="335283"/>
                </a:xfrm>
                <a:custGeom>
                  <a:avLst/>
                  <a:gdLst>
                    <a:gd name="connsiteX0" fmla="*/ 444874 w 474206"/>
                    <a:gd name="connsiteY0" fmla="*/ 16101 h 335283"/>
                    <a:gd name="connsiteX1" fmla="*/ 410653 w 474206"/>
                    <a:gd name="connsiteY1" fmla="*/ 39779 h 335283"/>
                    <a:gd name="connsiteX2" fmla="*/ 250303 w 474206"/>
                    <a:gd name="connsiteY2" fmla="*/ 143016 h 335283"/>
                    <a:gd name="connsiteX3" fmla="*/ 103641 w 474206"/>
                    <a:gd name="connsiteY3" fmla="*/ 255725 h 335283"/>
                    <a:gd name="connsiteX4" fmla="*/ 40088 w 474206"/>
                    <a:gd name="connsiteY4" fmla="*/ 297398 h 335283"/>
                    <a:gd name="connsiteX5" fmla="*/ 0 w 474206"/>
                    <a:gd name="connsiteY5" fmla="*/ 335284 h 335283"/>
                    <a:gd name="connsiteX6" fmla="*/ 107552 w 474206"/>
                    <a:gd name="connsiteY6" fmla="*/ 271826 h 335283"/>
                    <a:gd name="connsiteX7" fmla="*/ 271813 w 474206"/>
                    <a:gd name="connsiteY7" fmla="*/ 152488 h 335283"/>
                    <a:gd name="connsiteX8" fmla="*/ 421408 w 474206"/>
                    <a:gd name="connsiteY8" fmla="*/ 54933 h 335283"/>
                    <a:gd name="connsiteX9" fmla="*/ 474206 w 474206"/>
                    <a:gd name="connsiteY9" fmla="*/ 0 h 335283"/>
                    <a:gd name="connsiteX10" fmla="*/ 444874 w 474206"/>
                    <a:gd name="connsiteY10" fmla="*/ 16101 h 335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4206" h="335283">
                      <a:moveTo>
                        <a:pt x="444874" y="16101"/>
                      </a:moveTo>
                      <a:cubicBezTo>
                        <a:pt x="433141" y="24625"/>
                        <a:pt x="422386" y="33149"/>
                        <a:pt x="410653" y="39779"/>
                      </a:cubicBezTo>
                      <a:cubicBezTo>
                        <a:pt x="356877" y="71982"/>
                        <a:pt x="300168" y="105131"/>
                        <a:pt x="250303" y="143016"/>
                      </a:cubicBezTo>
                      <a:cubicBezTo>
                        <a:pt x="201415" y="179954"/>
                        <a:pt x="151550" y="217840"/>
                        <a:pt x="103641" y="255725"/>
                      </a:cubicBezTo>
                      <a:cubicBezTo>
                        <a:pt x="84086" y="271826"/>
                        <a:pt x="61598" y="284139"/>
                        <a:pt x="40088" y="297398"/>
                      </a:cubicBezTo>
                      <a:cubicBezTo>
                        <a:pt x="26399" y="309711"/>
                        <a:pt x="13688" y="322024"/>
                        <a:pt x="0" y="335284"/>
                      </a:cubicBezTo>
                      <a:cubicBezTo>
                        <a:pt x="36176" y="313499"/>
                        <a:pt x="73331" y="295504"/>
                        <a:pt x="107552" y="271826"/>
                      </a:cubicBezTo>
                      <a:cubicBezTo>
                        <a:pt x="162306" y="232994"/>
                        <a:pt x="216082" y="188478"/>
                        <a:pt x="271813" y="152488"/>
                      </a:cubicBezTo>
                      <a:cubicBezTo>
                        <a:pt x="321678" y="120285"/>
                        <a:pt x="370565" y="86189"/>
                        <a:pt x="421408" y="54933"/>
                      </a:cubicBezTo>
                      <a:cubicBezTo>
                        <a:pt x="439985" y="36938"/>
                        <a:pt x="457585" y="18943"/>
                        <a:pt x="474206" y="0"/>
                      </a:cubicBezTo>
                      <a:cubicBezTo>
                        <a:pt x="465406" y="3789"/>
                        <a:pt x="454652" y="10418"/>
                        <a:pt x="444874" y="16101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0" name="Freeform: Shape 409">
                  <a:extLst>
                    <a:ext uri="{FF2B5EF4-FFF2-40B4-BE49-F238E27FC236}">
                      <a16:creationId xmlns:a16="http://schemas.microsoft.com/office/drawing/2014/main" id="{BB920AEA-A12B-B965-0EEB-A27B5BB108C3}"/>
                    </a:ext>
                  </a:extLst>
                </p:cNvPr>
                <p:cNvSpPr/>
                <p:nvPr/>
              </p:nvSpPr>
              <p:spPr>
                <a:xfrm>
                  <a:off x="976745" y="2224007"/>
                  <a:ext cx="661948" cy="2142182"/>
                </a:xfrm>
                <a:custGeom>
                  <a:avLst/>
                  <a:gdLst>
                    <a:gd name="connsiteX0" fmla="*/ 653141 w 661948"/>
                    <a:gd name="connsiteY0" fmla="*/ 3480 h 2142182"/>
                    <a:gd name="connsiteX1" fmla="*/ 340263 w 661948"/>
                    <a:gd name="connsiteY1" fmla="*/ 470414 h 2142182"/>
                    <a:gd name="connsiteX2" fmla="*/ 120270 w 661948"/>
                    <a:gd name="connsiteY2" fmla="*/ 1007436 h 2142182"/>
                    <a:gd name="connsiteX3" fmla="*/ 27385 w 661948"/>
                    <a:gd name="connsiteY3" fmla="*/ 1596551 h 2142182"/>
                    <a:gd name="connsiteX4" fmla="*/ 4897 w 661948"/>
                    <a:gd name="connsiteY4" fmla="*/ 2141150 h 2142182"/>
                    <a:gd name="connsiteX5" fmla="*/ 15652 w 661948"/>
                    <a:gd name="connsiteY5" fmla="*/ 2133572 h 2142182"/>
                    <a:gd name="connsiteX6" fmla="*/ 169158 w 661948"/>
                    <a:gd name="connsiteY6" fmla="*/ 1032062 h 2142182"/>
                    <a:gd name="connsiteX7" fmla="*/ 382306 w 661948"/>
                    <a:gd name="connsiteY7" fmla="*/ 464732 h 2142182"/>
                    <a:gd name="connsiteX8" fmla="*/ 660963 w 661948"/>
                    <a:gd name="connsiteY8" fmla="*/ 2533 h 2142182"/>
                    <a:gd name="connsiteX9" fmla="*/ 653141 w 661948"/>
                    <a:gd name="connsiteY9" fmla="*/ 3480 h 2142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1948" h="2142182">
                      <a:moveTo>
                        <a:pt x="653141" y="3480"/>
                      </a:moveTo>
                      <a:cubicBezTo>
                        <a:pt x="544612" y="158809"/>
                        <a:pt x="434127" y="305614"/>
                        <a:pt x="340263" y="470414"/>
                      </a:cubicBezTo>
                      <a:cubicBezTo>
                        <a:pt x="245422" y="637109"/>
                        <a:pt x="163291" y="820852"/>
                        <a:pt x="120270" y="1007436"/>
                      </a:cubicBezTo>
                      <a:cubicBezTo>
                        <a:pt x="75294" y="1204439"/>
                        <a:pt x="37162" y="1393865"/>
                        <a:pt x="27385" y="1596551"/>
                      </a:cubicBezTo>
                      <a:cubicBezTo>
                        <a:pt x="18585" y="1774611"/>
                        <a:pt x="-11725" y="1963090"/>
                        <a:pt x="4897" y="2141150"/>
                      </a:cubicBezTo>
                      <a:cubicBezTo>
                        <a:pt x="4897" y="2144938"/>
                        <a:pt x="15652" y="2137361"/>
                        <a:pt x="15652" y="2133572"/>
                      </a:cubicBezTo>
                      <a:cubicBezTo>
                        <a:pt x="12718" y="1763245"/>
                        <a:pt x="70405" y="1389129"/>
                        <a:pt x="169158" y="1032062"/>
                      </a:cubicBezTo>
                      <a:cubicBezTo>
                        <a:pt x="223911" y="835059"/>
                        <a:pt x="293331" y="651316"/>
                        <a:pt x="382306" y="464732"/>
                      </a:cubicBezTo>
                      <a:cubicBezTo>
                        <a:pt x="460526" y="299931"/>
                        <a:pt x="560256" y="155020"/>
                        <a:pt x="660963" y="2533"/>
                      </a:cubicBezTo>
                      <a:cubicBezTo>
                        <a:pt x="664874" y="-2203"/>
                        <a:pt x="656075" y="639"/>
                        <a:pt x="653141" y="3480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1" name="Freeform: Shape 410">
                  <a:extLst>
                    <a:ext uri="{FF2B5EF4-FFF2-40B4-BE49-F238E27FC236}">
                      <a16:creationId xmlns:a16="http://schemas.microsoft.com/office/drawing/2014/main" id="{545FB170-396C-B4DD-83F5-64104313E3A2}"/>
                    </a:ext>
                  </a:extLst>
                </p:cNvPr>
                <p:cNvSpPr/>
                <p:nvPr/>
              </p:nvSpPr>
              <p:spPr>
                <a:xfrm>
                  <a:off x="884778" y="3938799"/>
                  <a:ext cx="35265" cy="520863"/>
                </a:xfrm>
                <a:custGeom>
                  <a:avLst/>
                  <a:gdLst>
                    <a:gd name="connsiteX0" fmla="*/ 26466 w 35265"/>
                    <a:gd name="connsiteY0" fmla="*/ 247350 h 520863"/>
                    <a:gd name="connsiteX1" fmla="*/ 35265 w 35265"/>
                    <a:gd name="connsiteY1" fmla="*/ 2043 h 520863"/>
                    <a:gd name="connsiteX2" fmla="*/ 25488 w 35265"/>
                    <a:gd name="connsiteY2" fmla="*/ 7727 h 520863"/>
                    <a:gd name="connsiteX3" fmla="*/ 1044 w 35265"/>
                    <a:gd name="connsiteY3" fmla="*/ 517282 h 520863"/>
                    <a:gd name="connsiteX4" fmla="*/ 18644 w 35265"/>
                    <a:gd name="connsiteY4" fmla="*/ 507810 h 520863"/>
                    <a:gd name="connsiteX5" fmla="*/ 26466 w 35265"/>
                    <a:gd name="connsiteY5" fmla="*/ 247350 h 520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265" h="520863">
                      <a:moveTo>
                        <a:pt x="26466" y="247350"/>
                      </a:moveTo>
                      <a:cubicBezTo>
                        <a:pt x="21577" y="167791"/>
                        <a:pt x="31354" y="81602"/>
                        <a:pt x="35265" y="2043"/>
                      </a:cubicBezTo>
                      <a:cubicBezTo>
                        <a:pt x="35265" y="-3639"/>
                        <a:pt x="26466" y="3938"/>
                        <a:pt x="25488" y="7727"/>
                      </a:cubicBezTo>
                      <a:cubicBezTo>
                        <a:pt x="3977" y="178209"/>
                        <a:pt x="-2867" y="344904"/>
                        <a:pt x="1044" y="517282"/>
                      </a:cubicBezTo>
                      <a:cubicBezTo>
                        <a:pt x="1044" y="527700"/>
                        <a:pt x="17666" y="512546"/>
                        <a:pt x="18644" y="507810"/>
                      </a:cubicBezTo>
                      <a:cubicBezTo>
                        <a:pt x="33310" y="420675"/>
                        <a:pt x="31354" y="334486"/>
                        <a:pt x="26466" y="247350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2" name="Freeform: Shape 411">
                  <a:extLst>
                    <a:ext uri="{FF2B5EF4-FFF2-40B4-BE49-F238E27FC236}">
                      <a16:creationId xmlns:a16="http://schemas.microsoft.com/office/drawing/2014/main" id="{E2684176-36C5-28FE-E4F1-7088F416C072}"/>
                    </a:ext>
                  </a:extLst>
                </p:cNvPr>
                <p:cNvSpPr/>
                <p:nvPr/>
              </p:nvSpPr>
              <p:spPr>
                <a:xfrm>
                  <a:off x="573798" y="3910530"/>
                  <a:ext cx="127293" cy="807217"/>
                </a:xfrm>
                <a:custGeom>
                  <a:avLst/>
                  <a:gdLst>
                    <a:gd name="connsiteX0" fmla="*/ 127231 w 127293"/>
                    <a:gd name="connsiteY0" fmla="*/ 795593 h 807217"/>
                    <a:gd name="connsiteX1" fmla="*/ 25546 w 127293"/>
                    <a:gd name="connsiteY1" fmla="*/ 1899 h 807217"/>
                    <a:gd name="connsiteX2" fmla="*/ 14791 w 127293"/>
                    <a:gd name="connsiteY2" fmla="*/ 8529 h 807217"/>
                    <a:gd name="connsiteX3" fmla="*/ 16746 w 127293"/>
                    <a:gd name="connsiteY3" fmla="*/ 441367 h 807217"/>
                    <a:gd name="connsiteX4" fmla="*/ 114520 w 127293"/>
                    <a:gd name="connsiteY4" fmla="*/ 806011 h 807217"/>
                    <a:gd name="connsiteX5" fmla="*/ 127231 w 127293"/>
                    <a:gd name="connsiteY5" fmla="*/ 795593 h 807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293" h="807217">
                      <a:moveTo>
                        <a:pt x="127231" y="795593"/>
                      </a:moveTo>
                      <a:cubicBezTo>
                        <a:pt x="60745" y="537973"/>
                        <a:pt x="13813" y="268989"/>
                        <a:pt x="25546" y="1899"/>
                      </a:cubicBezTo>
                      <a:cubicBezTo>
                        <a:pt x="25546" y="-3784"/>
                        <a:pt x="14791" y="4740"/>
                        <a:pt x="14791" y="8529"/>
                      </a:cubicBezTo>
                      <a:cubicBezTo>
                        <a:pt x="-3787" y="153439"/>
                        <a:pt x="-6720" y="297403"/>
                        <a:pt x="16746" y="441367"/>
                      </a:cubicBezTo>
                      <a:cubicBezTo>
                        <a:pt x="36301" y="562599"/>
                        <a:pt x="63678" y="693302"/>
                        <a:pt x="114520" y="806011"/>
                      </a:cubicBezTo>
                      <a:cubicBezTo>
                        <a:pt x="117454" y="810747"/>
                        <a:pt x="128209" y="800329"/>
                        <a:pt x="127231" y="795593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643B9A8F-5F83-0417-54A7-73EDE86C4ABC}"/>
                  </a:ext>
                </a:extLst>
              </p:cNvPr>
              <p:cNvSpPr/>
              <p:nvPr/>
            </p:nvSpPr>
            <p:spPr>
              <a:xfrm>
                <a:off x="158703" y="-25995"/>
                <a:ext cx="398500" cy="2243213"/>
              </a:xfrm>
              <a:custGeom>
                <a:avLst/>
                <a:gdLst>
                  <a:gd name="connsiteX0" fmla="*/ 391753 w 398500"/>
                  <a:gd name="connsiteY0" fmla="*/ 250305 h 2243213"/>
                  <a:gd name="connsiteX1" fmla="*/ 383931 w 398500"/>
                  <a:gd name="connsiteY1" fmla="*/ 2157 h 2243213"/>
                  <a:gd name="connsiteX2" fmla="*/ 373176 w 398500"/>
                  <a:gd name="connsiteY2" fmla="*/ 9734 h 2243213"/>
                  <a:gd name="connsiteX3" fmla="*/ 352643 w 398500"/>
                  <a:gd name="connsiteY3" fmla="*/ 239886 h 2243213"/>
                  <a:gd name="connsiteX4" fmla="*/ 359487 w 398500"/>
                  <a:gd name="connsiteY4" fmla="*/ 363013 h 2243213"/>
                  <a:gd name="connsiteX5" fmla="*/ 349710 w 398500"/>
                  <a:gd name="connsiteY5" fmla="*/ 509818 h 2243213"/>
                  <a:gd name="connsiteX6" fmla="*/ 218692 w 398500"/>
                  <a:gd name="connsiteY6" fmla="*/ 1128293 h 2243213"/>
                  <a:gd name="connsiteX7" fmla="*/ 50520 w 398500"/>
                  <a:gd name="connsiteY7" fmla="*/ 1699412 h 2243213"/>
                  <a:gd name="connsiteX8" fmla="*/ 4566 w 398500"/>
                  <a:gd name="connsiteY8" fmla="*/ 2239275 h 2243213"/>
                  <a:gd name="connsiteX9" fmla="*/ 24121 w 398500"/>
                  <a:gd name="connsiteY9" fmla="*/ 2225068 h 2243213"/>
                  <a:gd name="connsiteX10" fmla="*/ 111140 w 398500"/>
                  <a:gd name="connsiteY10" fmla="*/ 1639743 h 2243213"/>
                  <a:gd name="connsiteX11" fmla="*/ 280290 w 398500"/>
                  <a:gd name="connsiteY11" fmla="*/ 1068624 h 2243213"/>
                  <a:gd name="connsiteX12" fmla="*/ 388820 w 398500"/>
                  <a:gd name="connsiteY12" fmla="*/ 514554 h 2243213"/>
                  <a:gd name="connsiteX13" fmla="*/ 391753 w 398500"/>
                  <a:gd name="connsiteY13" fmla="*/ 250305 h 2243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8500" h="2243213">
                    <a:moveTo>
                      <a:pt x="391753" y="250305"/>
                    </a:moveTo>
                    <a:cubicBezTo>
                      <a:pt x="381975" y="169799"/>
                      <a:pt x="389797" y="84557"/>
                      <a:pt x="383931" y="2157"/>
                    </a:cubicBezTo>
                    <a:cubicBezTo>
                      <a:pt x="383931" y="-4473"/>
                      <a:pt x="373176" y="5946"/>
                      <a:pt x="373176" y="9734"/>
                    </a:cubicBezTo>
                    <a:cubicBezTo>
                      <a:pt x="368287" y="87399"/>
                      <a:pt x="360465" y="163169"/>
                      <a:pt x="352643" y="239886"/>
                    </a:cubicBezTo>
                    <a:cubicBezTo>
                      <a:pt x="348732" y="277772"/>
                      <a:pt x="359487" y="323234"/>
                      <a:pt x="359487" y="363013"/>
                    </a:cubicBezTo>
                    <a:cubicBezTo>
                      <a:pt x="358510" y="412264"/>
                      <a:pt x="354599" y="461515"/>
                      <a:pt x="349710" y="509818"/>
                    </a:cubicBezTo>
                    <a:cubicBezTo>
                      <a:pt x="329177" y="720081"/>
                      <a:pt x="273446" y="924661"/>
                      <a:pt x="218692" y="1128293"/>
                    </a:cubicBezTo>
                    <a:cubicBezTo>
                      <a:pt x="166872" y="1320560"/>
                      <a:pt x="96474" y="1505251"/>
                      <a:pt x="50520" y="1699412"/>
                    </a:cubicBezTo>
                    <a:cubicBezTo>
                      <a:pt x="8477" y="1874631"/>
                      <a:pt x="-9123" y="2059321"/>
                      <a:pt x="4566" y="2239275"/>
                    </a:cubicBezTo>
                    <a:cubicBezTo>
                      <a:pt x="5544" y="2251588"/>
                      <a:pt x="24121" y="2231698"/>
                      <a:pt x="24121" y="2225068"/>
                    </a:cubicBezTo>
                    <a:cubicBezTo>
                      <a:pt x="39765" y="2025224"/>
                      <a:pt x="64208" y="1834851"/>
                      <a:pt x="111140" y="1639743"/>
                    </a:cubicBezTo>
                    <a:cubicBezTo>
                      <a:pt x="157094" y="1446529"/>
                      <a:pt x="230425" y="1260892"/>
                      <a:pt x="280290" y="1068624"/>
                    </a:cubicBezTo>
                    <a:cubicBezTo>
                      <a:pt x="328199" y="884881"/>
                      <a:pt x="368287" y="703033"/>
                      <a:pt x="388820" y="514554"/>
                    </a:cubicBezTo>
                    <a:cubicBezTo>
                      <a:pt x="399575" y="427418"/>
                      <a:pt x="402508" y="338388"/>
                      <a:pt x="391753" y="250305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AF84C5C9-AC7A-145C-FDC3-CF52B09A876B}"/>
                  </a:ext>
                </a:extLst>
              </p:cNvPr>
              <p:cNvSpPr/>
              <p:nvPr/>
            </p:nvSpPr>
            <p:spPr>
              <a:xfrm>
                <a:off x="-202407" y="720605"/>
                <a:ext cx="201809" cy="1310605"/>
              </a:xfrm>
              <a:custGeom>
                <a:avLst/>
                <a:gdLst>
                  <a:gd name="connsiteX0" fmla="*/ 169150 w 201809"/>
                  <a:gd name="connsiteY0" fmla="*/ 484930 h 1310605"/>
                  <a:gd name="connsiteX1" fmla="*/ 54754 w 201809"/>
                  <a:gd name="connsiteY1" fmla="*/ 118391 h 1310605"/>
                  <a:gd name="connsiteX2" fmla="*/ 0 w 201809"/>
                  <a:gd name="connsiteY2" fmla="*/ 0 h 1310605"/>
                  <a:gd name="connsiteX3" fmla="*/ 0 w 201809"/>
                  <a:gd name="connsiteY3" fmla="*/ 109867 h 1310605"/>
                  <a:gd name="connsiteX4" fmla="*/ 58665 w 201809"/>
                  <a:gd name="connsiteY4" fmla="*/ 265196 h 1310605"/>
                  <a:gd name="connsiteX5" fmla="*/ 105596 w 201809"/>
                  <a:gd name="connsiteY5" fmla="*/ 456516 h 1310605"/>
                  <a:gd name="connsiteX6" fmla="*/ 156439 w 201809"/>
                  <a:gd name="connsiteY6" fmla="*/ 907349 h 1310605"/>
                  <a:gd name="connsiteX7" fmla="*/ 128085 w 201809"/>
                  <a:gd name="connsiteY7" fmla="*/ 1307038 h 1310605"/>
                  <a:gd name="connsiteX8" fmla="*/ 145684 w 201809"/>
                  <a:gd name="connsiteY8" fmla="*/ 1296619 h 1310605"/>
                  <a:gd name="connsiteX9" fmla="*/ 169150 w 201809"/>
                  <a:gd name="connsiteY9" fmla="*/ 484930 h 1310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1809" h="1310605">
                    <a:moveTo>
                      <a:pt x="169150" y="484930"/>
                    </a:moveTo>
                    <a:cubicBezTo>
                      <a:pt x="138840" y="361803"/>
                      <a:pt x="112441" y="232047"/>
                      <a:pt x="54754" y="118391"/>
                    </a:cubicBezTo>
                    <a:cubicBezTo>
                      <a:pt x="35199" y="79559"/>
                      <a:pt x="17599" y="39779"/>
                      <a:pt x="0" y="0"/>
                    </a:cubicBezTo>
                    <a:lnTo>
                      <a:pt x="0" y="109867"/>
                    </a:lnTo>
                    <a:cubicBezTo>
                      <a:pt x="18577" y="161959"/>
                      <a:pt x="43021" y="211210"/>
                      <a:pt x="58665" y="265196"/>
                    </a:cubicBezTo>
                    <a:cubicBezTo>
                      <a:pt x="77242" y="328653"/>
                      <a:pt x="87997" y="393058"/>
                      <a:pt x="105596" y="456516"/>
                    </a:cubicBezTo>
                    <a:cubicBezTo>
                      <a:pt x="146662" y="605215"/>
                      <a:pt x="166217" y="753914"/>
                      <a:pt x="156439" y="907349"/>
                    </a:cubicBezTo>
                    <a:cubicBezTo>
                      <a:pt x="147639" y="1040894"/>
                      <a:pt x="124174" y="1172546"/>
                      <a:pt x="128085" y="1307038"/>
                    </a:cubicBezTo>
                    <a:cubicBezTo>
                      <a:pt x="128085" y="1317456"/>
                      <a:pt x="144706" y="1302302"/>
                      <a:pt x="145684" y="1296619"/>
                    </a:cubicBezTo>
                    <a:cubicBezTo>
                      <a:pt x="184794" y="1021005"/>
                      <a:pt x="236614" y="761492"/>
                      <a:pt x="169150" y="484930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4FC5362F-58BC-5665-0B8E-2E0365E6C44B}"/>
                  </a:ext>
                </a:extLst>
              </p:cNvPr>
              <p:cNvSpPr/>
              <p:nvPr/>
            </p:nvSpPr>
            <p:spPr>
              <a:xfrm>
                <a:off x="564430" y="193874"/>
                <a:ext cx="422665" cy="2080109"/>
              </a:xfrm>
              <a:custGeom>
                <a:avLst/>
                <a:gdLst>
                  <a:gd name="connsiteX0" fmla="*/ 406457 w 422665"/>
                  <a:gd name="connsiteY0" fmla="*/ 10546 h 2080109"/>
                  <a:gd name="connsiteX1" fmla="*/ 138555 w 422665"/>
                  <a:gd name="connsiteY1" fmla="*/ 1017344 h 2080109"/>
                  <a:gd name="connsiteX2" fmla="*/ 693 w 422665"/>
                  <a:gd name="connsiteY2" fmla="*/ 2073392 h 2080109"/>
                  <a:gd name="connsiteX3" fmla="*/ 21225 w 422665"/>
                  <a:gd name="connsiteY3" fmla="*/ 2065815 h 2080109"/>
                  <a:gd name="connsiteX4" fmla="*/ 182553 w 422665"/>
                  <a:gd name="connsiteY4" fmla="*/ 1083643 h 2080109"/>
                  <a:gd name="connsiteX5" fmla="*/ 268595 w 422665"/>
                  <a:gd name="connsiteY5" fmla="*/ 499264 h 2080109"/>
                  <a:gd name="connsiteX6" fmla="*/ 422101 w 422665"/>
                  <a:gd name="connsiteY6" fmla="*/ 4863 h 2080109"/>
                  <a:gd name="connsiteX7" fmla="*/ 406457 w 422665"/>
                  <a:gd name="connsiteY7" fmla="*/ 10546 h 2080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2665" h="2080109">
                    <a:moveTo>
                      <a:pt x="406457" y="10546"/>
                    </a:moveTo>
                    <a:cubicBezTo>
                      <a:pt x="284239" y="342988"/>
                      <a:pt x="181575" y="665959"/>
                      <a:pt x="138555" y="1017344"/>
                    </a:cubicBezTo>
                    <a:cubicBezTo>
                      <a:pt x="95534" y="1369676"/>
                      <a:pt x="102378" y="1730532"/>
                      <a:pt x="693" y="2073392"/>
                    </a:cubicBezTo>
                    <a:cubicBezTo>
                      <a:pt x="-4196" y="2089493"/>
                      <a:pt x="18292" y="2072445"/>
                      <a:pt x="21225" y="2065815"/>
                    </a:cubicBezTo>
                    <a:cubicBezTo>
                      <a:pt x="152243" y="1747580"/>
                      <a:pt x="145399" y="1417979"/>
                      <a:pt x="182553" y="1083643"/>
                    </a:cubicBezTo>
                    <a:cubicBezTo>
                      <a:pt x="204064" y="887587"/>
                      <a:pt x="225574" y="692479"/>
                      <a:pt x="268595" y="499264"/>
                    </a:cubicBezTo>
                    <a:cubicBezTo>
                      <a:pt x="306727" y="330676"/>
                      <a:pt x="367347" y="168716"/>
                      <a:pt x="422101" y="4863"/>
                    </a:cubicBezTo>
                    <a:cubicBezTo>
                      <a:pt x="426012" y="-6502"/>
                      <a:pt x="408412" y="4863"/>
                      <a:pt x="406457" y="10546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CF8C4149-84F4-5FFD-1F6F-2244668000BD}"/>
                  </a:ext>
                </a:extLst>
              </p:cNvPr>
              <p:cNvSpPr/>
              <p:nvPr/>
            </p:nvSpPr>
            <p:spPr>
              <a:xfrm>
                <a:off x="143618" y="2689433"/>
                <a:ext cx="438194" cy="1981904"/>
              </a:xfrm>
              <a:custGeom>
                <a:avLst/>
                <a:gdLst>
                  <a:gd name="connsiteX0" fmla="*/ 438126 w 438194"/>
                  <a:gd name="connsiteY0" fmla="*/ 1970281 h 1981904"/>
                  <a:gd name="connsiteX1" fmla="*/ 365773 w 438194"/>
                  <a:gd name="connsiteY1" fmla="*/ 1783696 h 1981904"/>
                  <a:gd name="connsiteX2" fmla="*/ 261154 w 438194"/>
                  <a:gd name="connsiteY2" fmla="*/ 1575328 h 1981904"/>
                  <a:gd name="connsiteX3" fmla="*/ 194667 w 438194"/>
                  <a:gd name="connsiteY3" fmla="*/ 1353700 h 1981904"/>
                  <a:gd name="connsiteX4" fmla="*/ 109603 w 438194"/>
                  <a:gd name="connsiteY4" fmla="*/ 1099869 h 1981904"/>
                  <a:gd name="connsiteX5" fmla="*/ 274842 w 438194"/>
                  <a:gd name="connsiteY5" fmla="*/ 8777 h 1981904"/>
                  <a:gd name="connsiteX6" fmla="*/ 263109 w 438194"/>
                  <a:gd name="connsiteY6" fmla="*/ 6882 h 1981904"/>
                  <a:gd name="connsiteX7" fmla="*/ 14762 w 438194"/>
                  <a:gd name="connsiteY7" fmla="*/ 999474 h 1981904"/>
                  <a:gd name="connsiteX8" fmla="*/ 188801 w 438194"/>
                  <a:gd name="connsiteY8" fmla="*/ 1516606 h 1981904"/>
                  <a:gd name="connsiteX9" fmla="*/ 318841 w 438194"/>
                  <a:gd name="connsiteY9" fmla="*/ 1755282 h 1981904"/>
                  <a:gd name="connsiteX10" fmla="*/ 426393 w 438194"/>
                  <a:gd name="connsiteY10" fmla="*/ 1980699 h 1981904"/>
                  <a:gd name="connsiteX11" fmla="*/ 438126 w 438194"/>
                  <a:gd name="connsiteY11" fmla="*/ 1970281 h 198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8194" h="1981904">
                    <a:moveTo>
                      <a:pt x="438126" y="1970281"/>
                    </a:moveTo>
                    <a:cubicBezTo>
                      <a:pt x="412704" y="1906823"/>
                      <a:pt x="394127" y="1846207"/>
                      <a:pt x="365773" y="1783696"/>
                    </a:cubicBezTo>
                    <a:cubicBezTo>
                      <a:pt x="333507" y="1712661"/>
                      <a:pt x="292442" y="1647309"/>
                      <a:pt x="261154" y="1575328"/>
                    </a:cubicBezTo>
                    <a:cubicBezTo>
                      <a:pt x="229866" y="1504293"/>
                      <a:pt x="223022" y="1425682"/>
                      <a:pt x="194667" y="1353700"/>
                    </a:cubicBezTo>
                    <a:cubicBezTo>
                      <a:pt x="162402" y="1271300"/>
                      <a:pt x="133069" y="1185111"/>
                      <a:pt x="109603" y="1099869"/>
                    </a:cubicBezTo>
                    <a:cubicBezTo>
                      <a:pt x="6940" y="721017"/>
                      <a:pt x="79293" y="347849"/>
                      <a:pt x="274842" y="8777"/>
                    </a:cubicBezTo>
                    <a:cubicBezTo>
                      <a:pt x="282664" y="-4483"/>
                      <a:pt x="268976" y="-694"/>
                      <a:pt x="263109" y="6882"/>
                    </a:cubicBezTo>
                    <a:cubicBezTo>
                      <a:pt x="74405" y="306175"/>
                      <a:pt x="-42925" y="648089"/>
                      <a:pt x="14762" y="999474"/>
                    </a:cubicBezTo>
                    <a:cubicBezTo>
                      <a:pt x="45072" y="1184163"/>
                      <a:pt x="125247" y="1342334"/>
                      <a:pt x="188801" y="1516606"/>
                    </a:cubicBezTo>
                    <a:cubicBezTo>
                      <a:pt x="220089" y="1603742"/>
                      <a:pt x="267998" y="1678565"/>
                      <a:pt x="318841" y="1755282"/>
                    </a:cubicBezTo>
                    <a:cubicBezTo>
                      <a:pt x="365773" y="1826317"/>
                      <a:pt x="387283" y="1906823"/>
                      <a:pt x="426393" y="1980699"/>
                    </a:cubicBezTo>
                    <a:cubicBezTo>
                      <a:pt x="429326" y="1985434"/>
                      <a:pt x="439103" y="1975016"/>
                      <a:pt x="438126" y="1970281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3100BFB9-F46E-2463-3AF8-9475DF68B8CC}"/>
                  </a:ext>
                </a:extLst>
              </p:cNvPr>
              <p:cNvSpPr/>
              <p:nvPr/>
            </p:nvSpPr>
            <p:spPr>
              <a:xfrm>
                <a:off x="-65676" y="3350173"/>
                <a:ext cx="99912" cy="1173518"/>
              </a:xfrm>
              <a:custGeom>
                <a:avLst/>
                <a:gdLst>
                  <a:gd name="connsiteX0" fmla="*/ 62730 w 99912"/>
                  <a:gd name="connsiteY0" fmla="*/ 841658 h 1173518"/>
                  <a:gd name="connsiteX1" fmla="*/ 48063 w 99912"/>
                  <a:gd name="connsiteY1" fmla="*/ 521529 h 1173518"/>
                  <a:gd name="connsiteX2" fmla="*/ 35353 w 99912"/>
                  <a:gd name="connsiteY2" fmla="*/ 255386 h 1173518"/>
                  <a:gd name="connsiteX3" fmla="*/ 44153 w 99912"/>
                  <a:gd name="connsiteY3" fmla="*/ 1556 h 1173518"/>
                  <a:gd name="connsiteX4" fmla="*/ 31442 w 99912"/>
                  <a:gd name="connsiteY4" fmla="*/ 11973 h 1173518"/>
                  <a:gd name="connsiteX5" fmla="*/ 2109 w 99912"/>
                  <a:gd name="connsiteY5" fmla="*/ 279064 h 1173518"/>
                  <a:gd name="connsiteX6" fmla="*/ 7976 w 99912"/>
                  <a:gd name="connsiteY6" fmla="*/ 578357 h 1173518"/>
                  <a:gd name="connsiteX7" fmla="*/ 72507 w 99912"/>
                  <a:gd name="connsiteY7" fmla="*/ 1170312 h 1173518"/>
                  <a:gd name="connsiteX8" fmla="*/ 99884 w 99912"/>
                  <a:gd name="connsiteY8" fmla="*/ 1147581 h 1173518"/>
                  <a:gd name="connsiteX9" fmla="*/ 62730 w 99912"/>
                  <a:gd name="connsiteY9" fmla="*/ 841658 h 117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912" h="1173518">
                    <a:moveTo>
                      <a:pt x="62730" y="841658"/>
                    </a:moveTo>
                    <a:cubicBezTo>
                      <a:pt x="50997" y="735581"/>
                      <a:pt x="51974" y="627607"/>
                      <a:pt x="48063" y="521529"/>
                    </a:cubicBezTo>
                    <a:cubicBezTo>
                      <a:pt x="45130" y="432499"/>
                      <a:pt x="37308" y="344416"/>
                      <a:pt x="35353" y="255386"/>
                    </a:cubicBezTo>
                    <a:cubicBezTo>
                      <a:pt x="33397" y="172038"/>
                      <a:pt x="62730" y="83955"/>
                      <a:pt x="44153" y="1556"/>
                    </a:cubicBezTo>
                    <a:cubicBezTo>
                      <a:pt x="43175" y="-4128"/>
                      <a:pt x="30464" y="7238"/>
                      <a:pt x="31442" y="11973"/>
                    </a:cubicBezTo>
                    <a:cubicBezTo>
                      <a:pt x="43175" y="99110"/>
                      <a:pt x="6998" y="190981"/>
                      <a:pt x="2109" y="279064"/>
                    </a:cubicBezTo>
                    <a:cubicBezTo>
                      <a:pt x="-3757" y="379460"/>
                      <a:pt x="4065" y="478908"/>
                      <a:pt x="7976" y="578357"/>
                    </a:cubicBezTo>
                    <a:cubicBezTo>
                      <a:pt x="14820" y="776307"/>
                      <a:pt x="14820" y="978045"/>
                      <a:pt x="72507" y="1170312"/>
                    </a:cubicBezTo>
                    <a:cubicBezTo>
                      <a:pt x="76418" y="1182625"/>
                      <a:pt x="100862" y="1156105"/>
                      <a:pt x="99884" y="1147581"/>
                    </a:cubicBezTo>
                    <a:cubicBezTo>
                      <a:pt x="94017" y="1044344"/>
                      <a:pt x="74463" y="943001"/>
                      <a:pt x="62730" y="841658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B1E8BA03-BFCA-250A-8A37-7E8DF3D02C10}"/>
                  </a:ext>
                </a:extLst>
              </p:cNvPr>
              <p:cNvSpPr/>
              <p:nvPr/>
            </p:nvSpPr>
            <p:spPr>
              <a:xfrm>
                <a:off x="808518" y="4972692"/>
                <a:ext cx="246096" cy="1112002"/>
              </a:xfrm>
              <a:custGeom>
                <a:avLst/>
                <a:gdLst>
                  <a:gd name="connsiteX0" fmla="*/ 245477 w 246096"/>
                  <a:gd name="connsiteY0" fmla="*/ 1093508 h 1112002"/>
                  <a:gd name="connsiteX1" fmla="*/ 141836 w 246096"/>
                  <a:gd name="connsiteY1" fmla="*/ 859567 h 1112002"/>
                  <a:gd name="connsiteX2" fmla="*/ 95882 w 246096"/>
                  <a:gd name="connsiteY2" fmla="*/ 536597 h 1112002"/>
                  <a:gd name="connsiteX3" fmla="*/ 55794 w 246096"/>
                  <a:gd name="connsiteY3" fmla="*/ 220255 h 1112002"/>
                  <a:gd name="connsiteX4" fmla="*/ 12773 w 246096"/>
                  <a:gd name="connsiteY4" fmla="*/ 1469 h 1112002"/>
                  <a:gd name="connsiteX5" fmla="*/ 63 w 246096"/>
                  <a:gd name="connsiteY5" fmla="*/ 12834 h 1112002"/>
                  <a:gd name="connsiteX6" fmla="*/ 11796 w 246096"/>
                  <a:gd name="connsiteY6" fmla="*/ 282766 h 1112002"/>
                  <a:gd name="connsiteX7" fmla="*/ 43083 w 246096"/>
                  <a:gd name="connsiteY7" fmla="*/ 617102 h 1112002"/>
                  <a:gd name="connsiteX8" fmla="*/ 227877 w 246096"/>
                  <a:gd name="connsiteY8" fmla="*/ 1110556 h 1112002"/>
                  <a:gd name="connsiteX9" fmla="*/ 245477 w 246096"/>
                  <a:gd name="connsiteY9" fmla="*/ 1093508 h 111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096" h="1112002">
                    <a:moveTo>
                      <a:pt x="245477" y="1093508"/>
                    </a:moveTo>
                    <a:cubicBezTo>
                      <a:pt x="194634" y="1015844"/>
                      <a:pt x="166279" y="948597"/>
                      <a:pt x="141836" y="859567"/>
                    </a:cubicBezTo>
                    <a:cubicBezTo>
                      <a:pt x="114459" y="756330"/>
                      <a:pt x="113481" y="642675"/>
                      <a:pt x="95882" y="536597"/>
                    </a:cubicBezTo>
                    <a:cubicBezTo>
                      <a:pt x="78282" y="430518"/>
                      <a:pt x="63616" y="326334"/>
                      <a:pt x="55794" y="220255"/>
                    </a:cubicBezTo>
                    <a:cubicBezTo>
                      <a:pt x="50905" y="147327"/>
                      <a:pt x="43083" y="69662"/>
                      <a:pt x="12773" y="1469"/>
                    </a:cubicBezTo>
                    <a:cubicBezTo>
                      <a:pt x="9840" y="-4214"/>
                      <a:pt x="-915" y="8099"/>
                      <a:pt x="63" y="12834"/>
                    </a:cubicBezTo>
                    <a:cubicBezTo>
                      <a:pt x="21573" y="99023"/>
                      <a:pt x="13751" y="195630"/>
                      <a:pt x="11796" y="282766"/>
                    </a:cubicBezTo>
                    <a:cubicBezTo>
                      <a:pt x="8862" y="395474"/>
                      <a:pt x="26462" y="506288"/>
                      <a:pt x="43083" y="617102"/>
                    </a:cubicBezTo>
                    <a:cubicBezTo>
                      <a:pt x="70460" y="794216"/>
                      <a:pt x="91971" y="976064"/>
                      <a:pt x="227877" y="1110556"/>
                    </a:cubicBezTo>
                    <a:cubicBezTo>
                      <a:pt x="233744" y="1117186"/>
                      <a:pt x="249388" y="1099191"/>
                      <a:pt x="245477" y="1093508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3B0CD571-CDB1-A144-9156-DA44DCA7F9CF}"/>
                  </a:ext>
                </a:extLst>
              </p:cNvPr>
              <p:cNvSpPr/>
              <p:nvPr/>
            </p:nvSpPr>
            <p:spPr>
              <a:xfrm>
                <a:off x="1228952" y="6144730"/>
                <a:ext cx="366779" cy="520095"/>
              </a:xfrm>
              <a:custGeom>
                <a:avLst/>
                <a:gdLst>
                  <a:gd name="connsiteX0" fmla="*/ 356936 w 366779"/>
                  <a:gd name="connsiteY0" fmla="*/ 207503 h 520095"/>
                  <a:gd name="connsiteX1" fmla="*/ 166276 w 366779"/>
                  <a:gd name="connsiteY1" fmla="*/ 435761 h 520095"/>
                  <a:gd name="connsiteX2" fmla="*/ 280672 w 366779"/>
                  <a:gd name="connsiteY2" fmla="*/ 249176 h 520095"/>
                  <a:gd name="connsiteX3" fmla="*/ 198542 w 366779"/>
                  <a:gd name="connsiteY3" fmla="*/ 76799 h 520095"/>
                  <a:gd name="connsiteX4" fmla="*/ 53835 w 366779"/>
                  <a:gd name="connsiteY4" fmla="*/ 82 h 520095"/>
                  <a:gd name="connsiteX5" fmla="*/ 47969 w 366779"/>
                  <a:gd name="connsiteY5" fmla="*/ 7659 h 520095"/>
                  <a:gd name="connsiteX6" fmla="*/ 180942 w 366779"/>
                  <a:gd name="connsiteY6" fmla="*/ 98583 h 520095"/>
                  <a:gd name="connsiteX7" fmla="*/ 254273 w 366779"/>
                  <a:gd name="connsiteY7" fmla="*/ 210344 h 520095"/>
                  <a:gd name="connsiteX8" fmla="*/ 90990 w 366779"/>
                  <a:gd name="connsiteY8" fmla="*/ 465122 h 520095"/>
                  <a:gd name="connsiteX9" fmla="*/ 84145 w 366779"/>
                  <a:gd name="connsiteY9" fmla="*/ 473646 h 520095"/>
                  <a:gd name="connsiteX10" fmla="*/ 9837 w 366779"/>
                  <a:gd name="connsiteY10" fmla="*/ 503007 h 520095"/>
                  <a:gd name="connsiteX11" fmla="*/ 3970 w 366779"/>
                  <a:gd name="connsiteY11" fmla="*/ 520055 h 520095"/>
                  <a:gd name="connsiteX12" fmla="*/ 141832 w 366779"/>
                  <a:gd name="connsiteY12" fmla="*/ 472699 h 520095"/>
                  <a:gd name="connsiteX13" fmla="*/ 266006 w 366779"/>
                  <a:gd name="connsiteY13" fmla="*/ 400717 h 520095"/>
                  <a:gd name="connsiteX14" fmla="*/ 366714 w 366779"/>
                  <a:gd name="connsiteY14" fmla="*/ 200873 h 520095"/>
                  <a:gd name="connsiteX15" fmla="*/ 356936 w 366779"/>
                  <a:gd name="connsiteY15" fmla="*/ 207503 h 520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66779" h="520095">
                    <a:moveTo>
                      <a:pt x="356936" y="207503"/>
                    </a:moveTo>
                    <a:cubicBezTo>
                      <a:pt x="343248" y="319264"/>
                      <a:pt x="262095" y="386511"/>
                      <a:pt x="166276" y="435761"/>
                    </a:cubicBezTo>
                    <a:cubicBezTo>
                      <a:pt x="226896" y="388404"/>
                      <a:pt x="275783" y="319264"/>
                      <a:pt x="280672" y="249176"/>
                    </a:cubicBezTo>
                    <a:cubicBezTo>
                      <a:pt x="285561" y="176248"/>
                      <a:pt x="247429" y="127944"/>
                      <a:pt x="198542" y="76799"/>
                    </a:cubicBezTo>
                    <a:cubicBezTo>
                      <a:pt x="147699" y="23760"/>
                      <a:pt x="121300" y="16183"/>
                      <a:pt x="53835" y="82"/>
                    </a:cubicBezTo>
                    <a:cubicBezTo>
                      <a:pt x="50902" y="-866"/>
                      <a:pt x="46013" y="6712"/>
                      <a:pt x="47969" y="7659"/>
                    </a:cubicBezTo>
                    <a:cubicBezTo>
                      <a:pt x="107611" y="34178"/>
                      <a:pt x="137921" y="46491"/>
                      <a:pt x="180942" y="98583"/>
                    </a:cubicBezTo>
                    <a:cubicBezTo>
                      <a:pt x="210275" y="133627"/>
                      <a:pt x="237651" y="167723"/>
                      <a:pt x="254273" y="210344"/>
                    </a:cubicBezTo>
                    <a:cubicBezTo>
                      <a:pt x="297294" y="315476"/>
                      <a:pt x="174098" y="421554"/>
                      <a:pt x="90990" y="465122"/>
                    </a:cubicBezTo>
                    <a:cubicBezTo>
                      <a:pt x="89034" y="466069"/>
                      <a:pt x="86101" y="469858"/>
                      <a:pt x="84145" y="473646"/>
                    </a:cubicBezTo>
                    <a:cubicBezTo>
                      <a:pt x="58724" y="484065"/>
                      <a:pt x="34280" y="493536"/>
                      <a:pt x="9837" y="503007"/>
                    </a:cubicBezTo>
                    <a:cubicBezTo>
                      <a:pt x="4948" y="504902"/>
                      <a:pt x="-5807" y="521003"/>
                      <a:pt x="3970" y="520055"/>
                    </a:cubicBezTo>
                    <a:cubicBezTo>
                      <a:pt x="50902" y="513425"/>
                      <a:pt x="97834" y="489747"/>
                      <a:pt x="141832" y="472699"/>
                    </a:cubicBezTo>
                    <a:cubicBezTo>
                      <a:pt x="185831" y="455651"/>
                      <a:pt x="230807" y="431025"/>
                      <a:pt x="266006" y="400717"/>
                    </a:cubicBezTo>
                    <a:cubicBezTo>
                      <a:pt x="326626" y="348625"/>
                      <a:pt x="368669" y="280432"/>
                      <a:pt x="366714" y="200873"/>
                    </a:cubicBezTo>
                    <a:cubicBezTo>
                      <a:pt x="366714" y="194243"/>
                      <a:pt x="356936" y="204661"/>
                      <a:pt x="356936" y="207503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288B6250-5F00-13E1-8098-69A8E72691ED}"/>
                  </a:ext>
                </a:extLst>
              </p:cNvPr>
              <p:cNvSpPr/>
              <p:nvPr/>
            </p:nvSpPr>
            <p:spPr>
              <a:xfrm>
                <a:off x="-202407" y="6641107"/>
                <a:ext cx="7460" cy="101342"/>
              </a:xfrm>
              <a:custGeom>
                <a:avLst/>
                <a:gdLst>
                  <a:gd name="connsiteX0" fmla="*/ 0 w 7460"/>
                  <a:gd name="connsiteY0" fmla="*/ 0 h 101342"/>
                  <a:gd name="connsiteX1" fmla="*/ 0 w 7460"/>
                  <a:gd name="connsiteY1" fmla="*/ 101343 h 101342"/>
                  <a:gd name="connsiteX2" fmla="*/ 978 w 7460"/>
                  <a:gd name="connsiteY2" fmla="*/ 99449 h 101342"/>
                  <a:gd name="connsiteX3" fmla="*/ 0 w 7460"/>
                  <a:gd name="connsiteY3" fmla="*/ 0 h 10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60" h="101342">
                    <a:moveTo>
                      <a:pt x="0" y="0"/>
                    </a:moveTo>
                    <a:lnTo>
                      <a:pt x="0" y="101343"/>
                    </a:lnTo>
                    <a:cubicBezTo>
                      <a:pt x="0" y="100395"/>
                      <a:pt x="978" y="99449"/>
                      <a:pt x="978" y="99449"/>
                    </a:cubicBezTo>
                    <a:cubicBezTo>
                      <a:pt x="9777" y="62511"/>
                      <a:pt x="9777" y="29361"/>
                      <a:pt x="0" y="0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D2E02C51-1BA3-41EE-514C-ECC8EAE0C4E9}"/>
                  </a:ext>
                </a:extLst>
              </p:cNvPr>
              <p:cNvSpPr/>
              <p:nvPr/>
            </p:nvSpPr>
            <p:spPr>
              <a:xfrm>
                <a:off x="-202407" y="6619662"/>
                <a:ext cx="89143" cy="227919"/>
              </a:xfrm>
              <a:custGeom>
                <a:avLst/>
                <a:gdLst>
                  <a:gd name="connsiteX0" fmla="*/ 85064 w 89143"/>
                  <a:gd name="connsiteY0" fmla="*/ 1555 h 227919"/>
                  <a:gd name="connsiteX1" fmla="*/ 72353 w 89143"/>
                  <a:gd name="connsiteY1" fmla="*/ 11974 h 227919"/>
                  <a:gd name="connsiteX2" fmla="*/ 0 w 89143"/>
                  <a:gd name="connsiteY2" fmla="*/ 199505 h 227919"/>
                  <a:gd name="connsiteX3" fmla="*/ 0 w 89143"/>
                  <a:gd name="connsiteY3" fmla="*/ 227919 h 227919"/>
                  <a:gd name="connsiteX4" fmla="*/ 30310 w 89143"/>
                  <a:gd name="connsiteY4" fmla="*/ 193822 h 227919"/>
                  <a:gd name="connsiteX5" fmla="*/ 85064 w 89143"/>
                  <a:gd name="connsiteY5" fmla="*/ 1555 h 227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143" h="227919">
                    <a:moveTo>
                      <a:pt x="85064" y="1555"/>
                    </a:moveTo>
                    <a:cubicBezTo>
                      <a:pt x="84086" y="-4127"/>
                      <a:pt x="71375" y="7238"/>
                      <a:pt x="72353" y="11974"/>
                    </a:cubicBezTo>
                    <a:cubicBezTo>
                      <a:pt x="80175" y="81114"/>
                      <a:pt x="49865" y="149307"/>
                      <a:pt x="0" y="199505"/>
                    </a:cubicBezTo>
                    <a:lnTo>
                      <a:pt x="0" y="227919"/>
                    </a:lnTo>
                    <a:cubicBezTo>
                      <a:pt x="11733" y="215607"/>
                      <a:pt x="22488" y="204241"/>
                      <a:pt x="30310" y="193822"/>
                    </a:cubicBezTo>
                    <a:cubicBezTo>
                      <a:pt x="73331" y="136995"/>
                      <a:pt x="99730" y="72590"/>
                      <a:pt x="85064" y="1555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A2937D3D-3743-6B11-54A7-961DB292A8AF}"/>
                  </a:ext>
                </a:extLst>
              </p:cNvPr>
              <p:cNvSpPr/>
              <p:nvPr/>
            </p:nvSpPr>
            <p:spPr>
              <a:xfrm>
                <a:off x="618116" y="2261953"/>
                <a:ext cx="828616" cy="2153106"/>
              </a:xfrm>
              <a:custGeom>
                <a:avLst/>
                <a:gdLst>
                  <a:gd name="connsiteX0" fmla="*/ 825999 w 828616"/>
                  <a:gd name="connsiteY0" fmla="*/ 8154 h 2153106"/>
                  <a:gd name="connsiteX1" fmla="*/ 820132 w 828616"/>
                  <a:gd name="connsiteY1" fmla="*/ 3419 h 2153106"/>
                  <a:gd name="connsiteX2" fmla="*/ 426101 w 828616"/>
                  <a:gd name="connsiteY2" fmla="*/ 417314 h 2153106"/>
                  <a:gd name="connsiteX3" fmla="*/ 123000 w 828616"/>
                  <a:gd name="connsiteY3" fmla="*/ 880460 h 2153106"/>
                  <a:gd name="connsiteX4" fmla="*/ 4693 w 828616"/>
                  <a:gd name="connsiteY4" fmla="*/ 1393804 h 2153106"/>
                  <a:gd name="connsiteX5" fmla="*/ 25226 w 828616"/>
                  <a:gd name="connsiteY5" fmla="*/ 1982918 h 2153106"/>
                  <a:gd name="connsiteX6" fmla="*/ 27181 w 828616"/>
                  <a:gd name="connsiteY6" fmla="*/ 1988601 h 2153106"/>
                  <a:gd name="connsiteX7" fmla="*/ 45758 w 828616"/>
                  <a:gd name="connsiteY7" fmla="*/ 2148666 h 2153106"/>
                  <a:gd name="connsiteX8" fmla="*/ 79979 w 828616"/>
                  <a:gd name="connsiteY8" fmla="*/ 2120252 h 2153106"/>
                  <a:gd name="connsiteX9" fmla="*/ 117134 w 828616"/>
                  <a:gd name="connsiteY9" fmla="*/ 1719616 h 2153106"/>
                  <a:gd name="connsiteX10" fmla="*/ 171887 w 828616"/>
                  <a:gd name="connsiteY10" fmla="*/ 1322769 h 2153106"/>
                  <a:gd name="connsiteX11" fmla="*/ 446634 w 828616"/>
                  <a:gd name="connsiteY11" fmla="*/ 560330 h 2153106"/>
                  <a:gd name="connsiteX12" fmla="*/ 431968 w 828616"/>
                  <a:gd name="connsiteY12" fmla="*/ 561278 h 2153106"/>
                  <a:gd name="connsiteX13" fmla="*/ 123000 w 828616"/>
                  <a:gd name="connsiteY13" fmla="*/ 1131449 h 2153106"/>
                  <a:gd name="connsiteX14" fmla="*/ 197309 w 828616"/>
                  <a:gd name="connsiteY14" fmla="*/ 863411 h 2153106"/>
                  <a:gd name="connsiteX15" fmla="*/ 825999 w 828616"/>
                  <a:gd name="connsiteY15" fmla="*/ 8154 h 2153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8616" h="2153106">
                    <a:moveTo>
                      <a:pt x="825999" y="8154"/>
                    </a:moveTo>
                    <a:cubicBezTo>
                      <a:pt x="831865" y="578"/>
                      <a:pt x="826976" y="-3211"/>
                      <a:pt x="820132" y="3419"/>
                    </a:cubicBezTo>
                    <a:cubicBezTo>
                      <a:pt x="691070" y="144541"/>
                      <a:pt x="549297" y="271456"/>
                      <a:pt x="426101" y="417314"/>
                    </a:cubicBezTo>
                    <a:cubicBezTo>
                      <a:pt x="303883" y="562225"/>
                      <a:pt x="207086" y="712818"/>
                      <a:pt x="123000" y="880460"/>
                    </a:cubicBezTo>
                    <a:cubicBezTo>
                      <a:pt x="42825" y="1039577"/>
                      <a:pt x="11537" y="1217638"/>
                      <a:pt x="4693" y="1393804"/>
                    </a:cubicBezTo>
                    <a:cubicBezTo>
                      <a:pt x="-3129" y="1591754"/>
                      <a:pt x="-4107" y="1786862"/>
                      <a:pt x="25226" y="1982918"/>
                    </a:cubicBezTo>
                    <a:cubicBezTo>
                      <a:pt x="25226" y="1984812"/>
                      <a:pt x="26203" y="1986706"/>
                      <a:pt x="27181" y="1988601"/>
                    </a:cubicBezTo>
                    <a:cubicBezTo>
                      <a:pt x="30114" y="2042587"/>
                      <a:pt x="35981" y="2095626"/>
                      <a:pt x="45758" y="2148666"/>
                    </a:cubicBezTo>
                    <a:cubicBezTo>
                      <a:pt x="48691" y="2165714"/>
                      <a:pt x="79002" y="2128776"/>
                      <a:pt x="79979" y="2120252"/>
                    </a:cubicBezTo>
                    <a:cubicBezTo>
                      <a:pt x="97579" y="1987654"/>
                      <a:pt x="103445" y="1852214"/>
                      <a:pt x="117134" y="1719616"/>
                    </a:cubicBezTo>
                    <a:cubicBezTo>
                      <a:pt x="130822" y="1587018"/>
                      <a:pt x="156243" y="1455367"/>
                      <a:pt x="171887" y="1322769"/>
                    </a:cubicBezTo>
                    <a:cubicBezTo>
                      <a:pt x="203175" y="1051891"/>
                      <a:pt x="317571" y="799007"/>
                      <a:pt x="446634" y="560330"/>
                    </a:cubicBezTo>
                    <a:cubicBezTo>
                      <a:pt x="454456" y="547071"/>
                      <a:pt x="435878" y="554648"/>
                      <a:pt x="431968" y="561278"/>
                    </a:cubicBezTo>
                    <a:cubicBezTo>
                      <a:pt x="311705" y="749756"/>
                      <a:pt x="191442" y="926870"/>
                      <a:pt x="123000" y="1131449"/>
                    </a:cubicBezTo>
                    <a:cubicBezTo>
                      <a:pt x="137666" y="1039577"/>
                      <a:pt x="161132" y="949600"/>
                      <a:pt x="197309" y="863411"/>
                    </a:cubicBezTo>
                    <a:cubicBezTo>
                      <a:pt x="338104" y="534758"/>
                      <a:pt x="604051" y="285663"/>
                      <a:pt x="825999" y="8154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A0C79085-285F-7780-900C-C2C919DAEC17}"/>
                  </a:ext>
                </a:extLst>
              </p:cNvPr>
              <p:cNvSpPr/>
              <p:nvPr/>
            </p:nvSpPr>
            <p:spPr>
              <a:xfrm>
                <a:off x="197775" y="-80553"/>
                <a:ext cx="161763" cy="1388995"/>
              </a:xfrm>
              <a:custGeom>
                <a:avLst/>
                <a:gdLst>
                  <a:gd name="connsiteX0" fmla="*/ 117044 w 161763"/>
                  <a:gd name="connsiteY0" fmla="*/ 371163 h 1388995"/>
                  <a:gd name="connsiteX1" fmla="*/ 97489 w 161763"/>
                  <a:gd name="connsiteY1" fmla="*/ 188367 h 1388995"/>
                  <a:gd name="connsiteX2" fmla="*/ 98467 w 161763"/>
                  <a:gd name="connsiteY2" fmla="*/ 1782 h 1388995"/>
                  <a:gd name="connsiteX3" fmla="*/ 89668 w 161763"/>
                  <a:gd name="connsiteY3" fmla="*/ 8413 h 1388995"/>
                  <a:gd name="connsiteX4" fmla="*/ 46647 w 161763"/>
                  <a:gd name="connsiteY4" fmla="*/ 352220 h 1388995"/>
                  <a:gd name="connsiteX5" fmla="*/ 92601 w 161763"/>
                  <a:gd name="connsiteY5" fmla="*/ 628782 h 1388995"/>
                  <a:gd name="connsiteX6" fmla="*/ 693 w 161763"/>
                  <a:gd name="connsiteY6" fmla="*/ 1382696 h 1388995"/>
                  <a:gd name="connsiteX7" fmla="*/ 21225 w 161763"/>
                  <a:gd name="connsiteY7" fmla="*/ 1375119 h 1388995"/>
                  <a:gd name="connsiteX8" fmla="*/ 101400 w 161763"/>
                  <a:gd name="connsiteY8" fmla="*/ 1038889 h 1388995"/>
                  <a:gd name="connsiteX9" fmla="*/ 161043 w 161763"/>
                  <a:gd name="connsiteY9" fmla="*/ 672350 h 1388995"/>
                  <a:gd name="connsiteX10" fmla="*/ 117044 w 161763"/>
                  <a:gd name="connsiteY10" fmla="*/ 371163 h 1388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1763" h="1388995">
                    <a:moveTo>
                      <a:pt x="117044" y="371163"/>
                    </a:moveTo>
                    <a:cubicBezTo>
                      <a:pt x="113133" y="309599"/>
                      <a:pt x="97489" y="250877"/>
                      <a:pt x="97489" y="188367"/>
                    </a:cubicBezTo>
                    <a:cubicBezTo>
                      <a:pt x="98467" y="125856"/>
                      <a:pt x="103356" y="65240"/>
                      <a:pt x="98467" y="1782"/>
                    </a:cubicBezTo>
                    <a:cubicBezTo>
                      <a:pt x="98467" y="-3900"/>
                      <a:pt x="89668" y="5571"/>
                      <a:pt x="89668" y="8413"/>
                    </a:cubicBezTo>
                    <a:cubicBezTo>
                      <a:pt x="75979" y="123015"/>
                      <a:pt x="41758" y="236671"/>
                      <a:pt x="46647" y="352220"/>
                    </a:cubicBezTo>
                    <a:cubicBezTo>
                      <a:pt x="50558" y="447880"/>
                      <a:pt x="70113" y="536910"/>
                      <a:pt x="92601" y="628782"/>
                    </a:cubicBezTo>
                    <a:cubicBezTo>
                      <a:pt x="153221" y="878824"/>
                      <a:pt x="77935" y="1142126"/>
                      <a:pt x="693" y="1382696"/>
                    </a:cubicBezTo>
                    <a:cubicBezTo>
                      <a:pt x="-4196" y="1397851"/>
                      <a:pt x="18292" y="1381750"/>
                      <a:pt x="21225" y="1375119"/>
                    </a:cubicBezTo>
                    <a:cubicBezTo>
                      <a:pt x="66202" y="1267147"/>
                      <a:pt x="80868" y="1153491"/>
                      <a:pt x="101400" y="1038889"/>
                    </a:cubicBezTo>
                    <a:cubicBezTo>
                      <a:pt x="122911" y="915762"/>
                      <a:pt x="151265" y="797371"/>
                      <a:pt x="161043" y="672350"/>
                    </a:cubicBezTo>
                    <a:cubicBezTo>
                      <a:pt x="167887" y="571954"/>
                      <a:pt x="123889" y="471559"/>
                      <a:pt x="117044" y="371163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3B909C78-A7F4-7FF4-D4F9-D5589C6EDD8E}"/>
                  </a:ext>
                </a:extLst>
              </p:cNvPr>
              <p:cNvSpPr/>
              <p:nvPr/>
            </p:nvSpPr>
            <p:spPr>
              <a:xfrm>
                <a:off x="615346" y="316602"/>
                <a:ext cx="144768" cy="687618"/>
              </a:xfrm>
              <a:custGeom>
                <a:avLst/>
                <a:gdLst>
                  <a:gd name="connsiteX0" fmla="*/ 144347 w 144768"/>
                  <a:gd name="connsiteY0" fmla="*/ 3368 h 687618"/>
                  <a:gd name="connsiteX1" fmla="*/ 138481 w 144768"/>
                  <a:gd name="connsiteY1" fmla="*/ 526 h 687618"/>
                  <a:gd name="connsiteX2" fmla="*/ 133592 w 144768"/>
                  <a:gd name="connsiteY2" fmla="*/ 1473 h 687618"/>
                  <a:gd name="connsiteX3" fmla="*/ 125770 w 144768"/>
                  <a:gd name="connsiteY3" fmla="*/ 16627 h 687618"/>
                  <a:gd name="connsiteX4" fmla="*/ 44617 w 144768"/>
                  <a:gd name="connsiteY4" fmla="*/ 179534 h 687618"/>
                  <a:gd name="connsiteX5" fmla="*/ 9418 w 144768"/>
                  <a:gd name="connsiteY5" fmla="*/ 344334 h 687618"/>
                  <a:gd name="connsiteX6" fmla="*/ 26040 w 144768"/>
                  <a:gd name="connsiteY6" fmla="*/ 681512 h 687618"/>
                  <a:gd name="connsiteX7" fmla="*/ 55372 w 144768"/>
                  <a:gd name="connsiteY7" fmla="*/ 660675 h 687618"/>
                  <a:gd name="connsiteX8" fmla="*/ 93504 w 144768"/>
                  <a:gd name="connsiteY8" fmla="*/ 278035 h 687618"/>
                  <a:gd name="connsiteX9" fmla="*/ 116970 w 144768"/>
                  <a:gd name="connsiteY9" fmla="*/ 123653 h 687618"/>
                  <a:gd name="connsiteX10" fmla="*/ 144347 w 144768"/>
                  <a:gd name="connsiteY10" fmla="*/ 3368 h 687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4768" h="687618">
                    <a:moveTo>
                      <a:pt x="144347" y="3368"/>
                    </a:moveTo>
                    <a:cubicBezTo>
                      <a:pt x="144347" y="-421"/>
                      <a:pt x="141414" y="-421"/>
                      <a:pt x="138481" y="526"/>
                    </a:cubicBezTo>
                    <a:cubicBezTo>
                      <a:pt x="136525" y="526"/>
                      <a:pt x="134570" y="1473"/>
                      <a:pt x="133592" y="1473"/>
                    </a:cubicBezTo>
                    <a:cubicBezTo>
                      <a:pt x="129681" y="2420"/>
                      <a:pt x="117948" y="14733"/>
                      <a:pt x="125770" y="16627"/>
                    </a:cubicBezTo>
                    <a:cubicBezTo>
                      <a:pt x="120881" y="15680"/>
                      <a:pt x="52439" y="156802"/>
                      <a:pt x="44617" y="179534"/>
                    </a:cubicBezTo>
                    <a:cubicBezTo>
                      <a:pt x="26040" y="231626"/>
                      <a:pt x="19196" y="290348"/>
                      <a:pt x="9418" y="344334"/>
                    </a:cubicBezTo>
                    <a:cubicBezTo>
                      <a:pt x="-12092" y="463672"/>
                      <a:pt x="7463" y="564068"/>
                      <a:pt x="26040" y="681512"/>
                    </a:cubicBezTo>
                    <a:cubicBezTo>
                      <a:pt x="28973" y="700455"/>
                      <a:pt x="54395" y="670146"/>
                      <a:pt x="55372" y="660675"/>
                    </a:cubicBezTo>
                    <a:cubicBezTo>
                      <a:pt x="71994" y="532813"/>
                      <a:pt x="71016" y="404950"/>
                      <a:pt x="93504" y="278035"/>
                    </a:cubicBezTo>
                    <a:cubicBezTo>
                      <a:pt x="102304" y="226890"/>
                      <a:pt x="109148" y="175745"/>
                      <a:pt x="116970" y="123653"/>
                    </a:cubicBezTo>
                    <a:cubicBezTo>
                      <a:pt x="123814" y="79138"/>
                      <a:pt x="148258" y="49777"/>
                      <a:pt x="144347" y="3368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25" name="Graphic 25">
              <a:extLst>
                <a:ext uri="{FF2B5EF4-FFF2-40B4-BE49-F238E27FC236}">
                  <a16:creationId xmlns:a16="http://schemas.microsoft.com/office/drawing/2014/main" id="{5C8511E0-B363-4693-5A92-B32BF51AA395}"/>
                </a:ext>
              </a:extLst>
            </p:cNvPr>
            <p:cNvGrpSpPr/>
            <p:nvPr/>
          </p:nvGrpSpPr>
          <p:grpSpPr>
            <a:xfrm>
              <a:off x="-202407" y="-4128694"/>
              <a:ext cx="3832155" cy="2404574"/>
              <a:chOff x="-202407" y="-4128694"/>
              <a:chExt cx="3832155" cy="2404574"/>
            </a:xfrm>
          </p:grpSpPr>
          <p:grpSp>
            <p:nvGrpSpPr>
              <p:cNvPr id="426" name="Graphic 25">
                <a:extLst>
                  <a:ext uri="{FF2B5EF4-FFF2-40B4-BE49-F238E27FC236}">
                    <a16:creationId xmlns:a16="http://schemas.microsoft.com/office/drawing/2014/main" id="{6B9AFEAA-2EFE-B280-85F3-C10862E58439}"/>
                  </a:ext>
                </a:extLst>
              </p:cNvPr>
              <p:cNvGrpSpPr/>
              <p:nvPr/>
            </p:nvGrpSpPr>
            <p:grpSpPr>
              <a:xfrm>
                <a:off x="-202407" y="-4127746"/>
                <a:ext cx="3832155" cy="2403627"/>
                <a:chOff x="-202407" y="-4127746"/>
                <a:chExt cx="3832155" cy="2403627"/>
              </a:xfrm>
            </p:grpSpPr>
            <p:sp>
              <p:nvSpPr>
                <p:cNvPr id="427" name="Freeform: Shape 426">
                  <a:extLst>
                    <a:ext uri="{FF2B5EF4-FFF2-40B4-BE49-F238E27FC236}">
                      <a16:creationId xmlns:a16="http://schemas.microsoft.com/office/drawing/2014/main" id="{C37420F7-4B0D-B877-999A-EF20873AB848}"/>
                    </a:ext>
                  </a:extLst>
                </p:cNvPr>
                <p:cNvSpPr/>
                <p:nvPr/>
              </p:nvSpPr>
              <p:spPr>
                <a:xfrm>
                  <a:off x="-202407" y="-4127746"/>
                  <a:ext cx="3832155" cy="2403627"/>
                </a:xfrm>
                <a:custGeom>
                  <a:avLst/>
                  <a:gdLst>
                    <a:gd name="connsiteX0" fmla="*/ 3683165 w 3832155"/>
                    <a:gd name="connsiteY0" fmla="*/ 728342 h 2403627"/>
                    <a:gd name="connsiteX1" fmla="*/ 3746719 w 3832155"/>
                    <a:gd name="connsiteY1" fmla="*/ 637418 h 2403627"/>
                    <a:gd name="connsiteX2" fmla="*/ 3519882 w 3832155"/>
                    <a:gd name="connsiteY2" fmla="*/ 590061 h 2403627"/>
                    <a:gd name="connsiteX3" fmla="*/ 3484683 w 3832155"/>
                    <a:gd name="connsiteY3" fmla="*/ 591008 h 2403627"/>
                    <a:gd name="connsiteX4" fmla="*/ 3571702 w 3832155"/>
                    <a:gd name="connsiteY4" fmla="*/ 553123 h 2403627"/>
                    <a:gd name="connsiteX5" fmla="*/ 3597124 w 3832155"/>
                    <a:gd name="connsiteY5" fmla="*/ 402530 h 2403627"/>
                    <a:gd name="connsiteX6" fmla="*/ 3562902 w 3832155"/>
                    <a:gd name="connsiteY6" fmla="*/ 404424 h 2403627"/>
                    <a:gd name="connsiteX7" fmla="*/ 3565836 w 3832155"/>
                    <a:gd name="connsiteY7" fmla="*/ 214998 h 2403627"/>
                    <a:gd name="connsiteX8" fmla="*/ 3435796 w 3832155"/>
                    <a:gd name="connsiteY8" fmla="*/ 221628 h 2403627"/>
                    <a:gd name="connsiteX9" fmla="*/ 3406463 w 3832155"/>
                    <a:gd name="connsiteY9" fmla="*/ 179007 h 2403627"/>
                    <a:gd name="connsiteX10" fmla="*/ 3279357 w 3832155"/>
                    <a:gd name="connsiteY10" fmla="*/ 175219 h 2403627"/>
                    <a:gd name="connsiteX11" fmla="*/ 3250024 w 3832155"/>
                    <a:gd name="connsiteY11" fmla="*/ 185637 h 2403627"/>
                    <a:gd name="connsiteX12" fmla="*/ 3268601 w 3832155"/>
                    <a:gd name="connsiteY12" fmla="*/ 176166 h 2403627"/>
                    <a:gd name="connsiteX13" fmla="*/ 3322377 w 3832155"/>
                    <a:gd name="connsiteY13" fmla="*/ 147752 h 2403627"/>
                    <a:gd name="connsiteX14" fmla="*/ 3140517 w 3832155"/>
                    <a:gd name="connsiteY14" fmla="*/ 59669 h 2403627"/>
                    <a:gd name="connsiteX15" fmla="*/ 3266646 w 3832155"/>
                    <a:gd name="connsiteY15" fmla="*/ 0 h 2403627"/>
                    <a:gd name="connsiteX16" fmla="*/ 0 w 3832155"/>
                    <a:gd name="connsiteY16" fmla="*/ 0 h 2403627"/>
                    <a:gd name="connsiteX17" fmla="*/ 0 w 3832155"/>
                    <a:gd name="connsiteY17" fmla="*/ 1635692 h 2403627"/>
                    <a:gd name="connsiteX18" fmla="*/ 166217 w 3832155"/>
                    <a:gd name="connsiteY18" fmla="*/ 1516353 h 2403627"/>
                    <a:gd name="connsiteX19" fmla="*/ 124174 w 3832155"/>
                    <a:gd name="connsiteY19" fmla="*/ 1554238 h 2403627"/>
                    <a:gd name="connsiteX20" fmla="*/ 74309 w 3832155"/>
                    <a:gd name="connsiteY20" fmla="*/ 1633797 h 2403627"/>
                    <a:gd name="connsiteX21" fmla="*/ 309945 w 3832155"/>
                    <a:gd name="connsiteY21" fmla="*/ 1591176 h 2403627"/>
                    <a:gd name="connsiteX22" fmla="*/ 498650 w 3832155"/>
                    <a:gd name="connsiteY22" fmla="*/ 1427323 h 2403627"/>
                    <a:gd name="connsiteX23" fmla="*/ 499628 w 3832155"/>
                    <a:gd name="connsiteY23" fmla="*/ 1527719 h 2403627"/>
                    <a:gd name="connsiteX24" fmla="*/ 587625 w 3832155"/>
                    <a:gd name="connsiteY24" fmla="*/ 1651793 h 2403627"/>
                    <a:gd name="connsiteX25" fmla="*/ 667800 w 3832155"/>
                    <a:gd name="connsiteY25" fmla="*/ 1624326 h 2403627"/>
                    <a:gd name="connsiteX26" fmla="*/ 753841 w 3832155"/>
                    <a:gd name="connsiteY26" fmla="*/ 1485098 h 2403627"/>
                    <a:gd name="connsiteX27" fmla="*/ 828150 w 3832155"/>
                    <a:gd name="connsiteY27" fmla="*/ 1663158 h 2403627"/>
                    <a:gd name="connsiteX28" fmla="*/ 757752 w 3832155"/>
                    <a:gd name="connsiteY28" fmla="*/ 1773025 h 2403627"/>
                    <a:gd name="connsiteX29" fmla="*/ 780240 w 3832155"/>
                    <a:gd name="connsiteY29" fmla="*/ 1789126 h 2403627"/>
                    <a:gd name="connsiteX30" fmla="*/ 1019788 w 3832155"/>
                    <a:gd name="connsiteY30" fmla="*/ 1710515 h 2403627"/>
                    <a:gd name="connsiteX31" fmla="*/ 862371 w 3832155"/>
                    <a:gd name="connsiteY31" fmla="*/ 1942561 h 2403627"/>
                    <a:gd name="connsiteX32" fmla="*/ 1020766 w 3832155"/>
                    <a:gd name="connsiteY32" fmla="*/ 1943508 h 2403627"/>
                    <a:gd name="connsiteX33" fmla="*/ 1026632 w 3832155"/>
                    <a:gd name="connsiteY33" fmla="*/ 1976658 h 2403627"/>
                    <a:gd name="connsiteX34" fmla="*/ 1172316 w 3832155"/>
                    <a:gd name="connsiteY34" fmla="*/ 2203969 h 2403627"/>
                    <a:gd name="connsiteX35" fmla="*/ 1272046 w 3832155"/>
                    <a:gd name="connsiteY35" fmla="*/ 2088419 h 2403627"/>
                    <a:gd name="connsiteX36" fmla="*/ 1331689 w 3832155"/>
                    <a:gd name="connsiteY36" fmla="*/ 2238065 h 2403627"/>
                    <a:gd name="connsiteX37" fmla="*/ 1443152 w 3832155"/>
                    <a:gd name="connsiteY37" fmla="*/ 2356457 h 2403627"/>
                    <a:gd name="connsiteX38" fmla="*/ 1536037 w 3832155"/>
                    <a:gd name="connsiteY38" fmla="*/ 2206810 h 2403627"/>
                    <a:gd name="connsiteX39" fmla="*/ 1551681 w 3832155"/>
                    <a:gd name="connsiteY39" fmla="*/ 2123463 h 2403627"/>
                    <a:gd name="connsiteX40" fmla="*/ 1644567 w 3832155"/>
                    <a:gd name="connsiteY40" fmla="*/ 2250378 h 2403627"/>
                    <a:gd name="connsiteX41" fmla="*/ 1895847 w 3832155"/>
                    <a:gd name="connsiteY41" fmla="*/ 2400025 h 2403627"/>
                    <a:gd name="connsiteX42" fmla="*/ 2008288 w 3832155"/>
                    <a:gd name="connsiteY42" fmla="*/ 2193550 h 2403627"/>
                    <a:gd name="connsiteX43" fmla="*/ 2013177 w 3832155"/>
                    <a:gd name="connsiteY43" fmla="*/ 2164189 h 2403627"/>
                    <a:gd name="connsiteX44" fmla="*/ 2053264 w 3832155"/>
                    <a:gd name="connsiteY44" fmla="*/ 2207757 h 2403627"/>
                    <a:gd name="connsiteX45" fmla="*/ 2096285 w 3832155"/>
                    <a:gd name="connsiteY45" fmla="*/ 2211546 h 2403627"/>
                    <a:gd name="connsiteX46" fmla="*/ 2138328 w 3832155"/>
                    <a:gd name="connsiteY46" fmla="*/ 2131040 h 2403627"/>
                    <a:gd name="connsiteX47" fmla="*/ 2111929 w 3832155"/>
                    <a:gd name="connsiteY47" fmla="*/ 1994653 h 2403627"/>
                    <a:gd name="connsiteX48" fmla="*/ 2300634 w 3832155"/>
                    <a:gd name="connsiteY48" fmla="*/ 2130093 h 2403627"/>
                    <a:gd name="connsiteX49" fmla="*/ 2513782 w 3832155"/>
                    <a:gd name="connsiteY49" fmla="*/ 2155665 h 2403627"/>
                    <a:gd name="connsiteX50" fmla="*/ 2412097 w 3832155"/>
                    <a:gd name="connsiteY50" fmla="*/ 1944456 h 2403627"/>
                    <a:gd name="connsiteX51" fmla="*/ 2962567 w 3832155"/>
                    <a:gd name="connsiteY51" fmla="*/ 2025909 h 2403627"/>
                    <a:gd name="connsiteX52" fmla="*/ 2675110 w 3832155"/>
                    <a:gd name="connsiteY52" fmla="*/ 1723774 h 2403627"/>
                    <a:gd name="connsiteX53" fmla="*/ 2962567 w 3832155"/>
                    <a:gd name="connsiteY53" fmla="*/ 1797650 h 2403627"/>
                    <a:gd name="connsiteX54" fmla="*/ 3177671 w 3832155"/>
                    <a:gd name="connsiteY54" fmla="*/ 1791021 h 2403627"/>
                    <a:gd name="connsiteX55" fmla="*/ 3040787 w 3832155"/>
                    <a:gd name="connsiteY55" fmla="*/ 1623379 h 2403627"/>
                    <a:gd name="connsiteX56" fmla="*/ 3216781 w 3832155"/>
                    <a:gd name="connsiteY56" fmla="*/ 1614855 h 2403627"/>
                    <a:gd name="connsiteX57" fmla="*/ 3135628 w 3832155"/>
                    <a:gd name="connsiteY57" fmla="*/ 1492675 h 2403627"/>
                    <a:gd name="connsiteX58" fmla="*/ 3640144 w 3832155"/>
                    <a:gd name="connsiteY58" fmla="*/ 1331663 h 2403627"/>
                    <a:gd name="connsiteX59" fmla="*/ 3533570 w 3832155"/>
                    <a:gd name="connsiteY59" fmla="*/ 1120453 h 2403627"/>
                    <a:gd name="connsiteX60" fmla="*/ 3646011 w 3832155"/>
                    <a:gd name="connsiteY60" fmla="*/ 1065520 h 2403627"/>
                    <a:gd name="connsiteX61" fmla="*/ 3588324 w 3832155"/>
                    <a:gd name="connsiteY61" fmla="*/ 990697 h 2403627"/>
                    <a:gd name="connsiteX62" fmla="*/ 3570724 w 3832155"/>
                    <a:gd name="connsiteY62" fmla="*/ 911138 h 2403627"/>
                    <a:gd name="connsiteX63" fmla="*/ 3674366 w 3832155"/>
                    <a:gd name="connsiteY63" fmla="*/ 889354 h 2403627"/>
                    <a:gd name="connsiteX64" fmla="*/ 3811250 w 3832155"/>
                    <a:gd name="connsiteY64" fmla="*/ 822108 h 2403627"/>
                    <a:gd name="connsiteX65" fmla="*/ 3683165 w 3832155"/>
                    <a:gd name="connsiteY65" fmla="*/ 728342 h 240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3832155" h="2403627">
                      <a:moveTo>
                        <a:pt x="3683165" y="728342"/>
                      </a:moveTo>
                      <a:cubicBezTo>
                        <a:pt x="3748674" y="714135"/>
                        <a:pt x="3797561" y="687616"/>
                        <a:pt x="3746719" y="637418"/>
                      </a:cubicBezTo>
                      <a:cubicBezTo>
                        <a:pt x="3705653" y="596691"/>
                        <a:pt x="3577569" y="589114"/>
                        <a:pt x="3519882" y="590061"/>
                      </a:cubicBezTo>
                      <a:cubicBezTo>
                        <a:pt x="3508149" y="590061"/>
                        <a:pt x="3496416" y="590061"/>
                        <a:pt x="3484683" y="591008"/>
                      </a:cubicBezTo>
                      <a:cubicBezTo>
                        <a:pt x="3514015" y="578696"/>
                        <a:pt x="3542370" y="565436"/>
                        <a:pt x="3571702" y="553123"/>
                      </a:cubicBezTo>
                      <a:cubicBezTo>
                        <a:pt x="3641122" y="525657"/>
                        <a:pt x="3735963" y="412001"/>
                        <a:pt x="3597124" y="402530"/>
                      </a:cubicBezTo>
                      <a:cubicBezTo>
                        <a:pt x="3586368" y="401583"/>
                        <a:pt x="3574636" y="402530"/>
                        <a:pt x="3562902" y="404424"/>
                      </a:cubicBezTo>
                      <a:cubicBezTo>
                        <a:pt x="3596146" y="339072"/>
                        <a:pt x="3607879" y="261408"/>
                        <a:pt x="3565836" y="214998"/>
                      </a:cubicBezTo>
                      <a:cubicBezTo>
                        <a:pt x="3523793" y="168589"/>
                        <a:pt x="3476861" y="185637"/>
                        <a:pt x="3435796" y="221628"/>
                      </a:cubicBezTo>
                      <a:cubicBezTo>
                        <a:pt x="3435796" y="202686"/>
                        <a:pt x="3426996" y="186584"/>
                        <a:pt x="3406463" y="179007"/>
                      </a:cubicBezTo>
                      <a:cubicBezTo>
                        <a:pt x="3363443" y="164800"/>
                        <a:pt x="3324333" y="168589"/>
                        <a:pt x="3279357" y="175219"/>
                      </a:cubicBezTo>
                      <a:cubicBezTo>
                        <a:pt x="3271534" y="176166"/>
                        <a:pt x="3258824" y="181849"/>
                        <a:pt x="3250024" y="185637"/>
                      </a:cubicBezTo>
                      <a:cubicBezTo>
                        <a:pt x="3253935" y="183743"/>
                        <a:pt x="3259802" y="180902"/>
                        <a:pt x="3268601" y="176166"/>
                      </a:cubicBezTo>
                      <a:cubicBezTo>
                        <a:pt x="3287178" y="166695"/>
                        <a:pt x="3305756" y="158171"/>
                        <a:pt x="3322377" y="147752"/>
                      </a:cubicBezTo>
                      <a:cubicBezTo>
                        <a:pt x="3469039" y="56828"/>
                        <a:pt x="3288156" y="48304"/>
                        <a:pt x="3140517" y="59669"/>
                      </a:cubicBezTo>
                      <a:cubicBezTo>
                        <a:pt x="3188426" y="44515"/>
                        <a:pt x="3232425" y="25572"/>
                        <a:pt x="3266646" y="0"/>
                      </a:cubicBezTo>
                      <a:lnTo>
                        <a:pt x="0" y="0"/>
                      </a:lnTo>
                      <a:lnTo>
                        <a:pt x="0" y="1635692"/>
                      </a:lnTo>
                      <a:cubicBezTo>
                        <a:pt x="62576" y="1598753"/>
                        <a:pt x="119285" y="1556133"/>
                        <a:pt x="166217" y="1516353"/>
                      </a:cubicBezTo>
                      <a:cubicBezTo>
                        <a:pt x="151550" y="1528666"/>
                        <a:pt x="137862" y="1541926"/>
                        <a:pt x="124174" y="1554238"/>
                      </a:cubicBezTo>
                      <a:cubicBezTo>
                        <a:pt x="96797" y="1580758"/>
                        <a:pt x="75286" y="1600648"/>
                        <a:pt x="74309" y="1633797"/>
                      </a:cubicBezTo>
                      <a:cubicBezTo>
                        <a:pt x="71375" y="1704832"/>
                        <a:pt x="303101" y="1594965"/>
                        <a:pt x="309945" y="1591176"/>
                      </a:cubicBezTo>
                      <a:cubicBezTo>
                        <a:pt x="389142" y="1552344"/>
                        <a:pt x="452696" y="1492675"/>
                        <a:pt x="498650" y="1427323"/>
                      </a:cubicBezTo>
                      <a:cubicBezTo>
                        <a:pt x="494739" y="1459526"/>
                        <a:pt x="493761" y="1492675"/>
                        <a:pt x="499628" y="1527719"/>
                      </a:cubicBezTo>
                      <a:cubicBezTo>
                        <a:pt x="503539" y="1553291"/>
                        <a:pt x="539715" y="1649898"/>
                        <a:pt x="587625" y="1651793"/>
                      </a:cubicBezTo>
                      <a:cubicBezTo>
                        <a:pt x="619890" y="1652740"/>
                        <a:pt x="656067" y="1652740"/>
                        <a:pt x="667800" y="1624326"/>
                      </a:cubicBezTo>
                      <a:cubicBezTo>
                        <a:pt x="687355" y="1576022"/>
                        <a:pt x="721576" y="1530560"/>
                        <a:pt x="753841" y="1485098"/>
                      </a:cubicBezTo>
                      <a:cubicBezTo>
                        <a:pt x="750908" y="1560868"/>
                        <a:pt x="760686" y="1653687"/>
                        <a:pt x="828150" y="1663158"/>
                      </a:cubicBezTo>
                      <a:cubicBezTo>
                        <a:pt x="795884" y="1699149"/>
                        <a:pt x="763619" y="1738929"/>
                        <a:pt x="757752" y="1773025"/>
                      </a:cubicBezTo>
                      <a:cubicBezTo>
                        <a:pt x="755797" y="1782496"/>
                        <a:pt x="766552" y="1791968"/>
                        <a:pt x="780240" y="1789126"/>
                      </a:cubicBezTo>
                      <a:cubicBezTo>
                        <a:pt x="867260" y="1775867"/>
                        <a:pt x="942546" y="1741770"/>
                        <a:pt x="1019788" y="1710515"/>
                      </a:cubicBezTo>
                      <a:cubicBezTo>
                        <a:pt x="914192" y="1784391"/>
                        <a:pt x="790018" y="1887628"/>
                        <a:pt x="862371" y="1942561"/>
                      </a:cubicBezTo>
                      <a:cubicBezTo>
                        <a:pt x="905392" y="1975711"/>
                        <a:pt x="970901" y="1968134"/>
                        <a:pt x="1020766" y="1943508"/>
                      </a:cubicBezTo>
                      <a:cubicBezTo>
                        <a:pt x="1021743" y="1953927"/>
                        <a:pt x="1024677" y="1965292"/>
                        <a:pt x="1026632" y="1976658"/>
                      </a:cubicBezTo>
                      <a:cubicBezTo>
                        <a:pt x="1037387" y="2024014"/>
                        <a:pt x="1096052" y="2188815"/>
                        <a:pt x="1172316" y="2203969"/>
                      </a:cubicBezTo>
                      <a:cubicBezTo>
                        <a:pt x="1240758" y="2218176"/>
                        <a:pt x="1264224" y="2157560"/>
                        <a:pt x="1272046" y="2088419"/>
                      </a:cubicBezTo>
                      <a:cubicBezTo>
                        <a:pt x="1288668" y="2137670"/>
                        <a:pt x="1308223" y="2185973"/>
                        <a:pt x="1331689" y="2238065"/>
                      </a:cubicBezTo>
                      <a:cubicBezTo>
                        <a:pt x="1344399" y="2266479"/>
                        <a:pt x="1381554" y="2363086"/>
                        <a:pt x="1443152" y="2356457"/>
                      </a:cubicBezTo>
                      <a:cubicBezTo>
                        <a:pt x="1519416" y="2347932"/>
                        <a:pt x="1524304" y="2244695"/>
                        <a:pt x="1536037" y="2206810"/>
                      </a:cubicBezTo>
                      <a:cubicBezTo>
                        <a:pt x="1544837" y="2179344"/>
                        <a:pt x="1549726" y="2150930"/>
                        <a:pt x="1551681" y="2123463"/>
                      </a:cubicBezTo>
                      <a:cubicBezTo>
                        <a:pt x="1574169" y="2167978"/>
                        <a:pt x="1602524" y="2211546"/>
                        <a:pt x="1644567" y="2250378"/>
                      </a:cubicBezTo>
                      <a:cubicBezTo>
                        <a:pt x="1687588" y="2290158"/>
                        <a:pt x="1799051" y="2427491"/>
                        <a:pt x="1895847" y="2400025"/>
                      </a:cubicBezTo>
                      <a:cubicBezTo>
                        <a:pt x="1986778" y="2374452"/>
                        <a:pt x="1995577" y="2248484"/>
                        <a:pt x="2008288" y="2193550"/>
                      </a:cubicBezTo>
                      <a:cubicBezTo>
                        <a:pt x="2010243" y="2184079"/>
                        <a:pt x="2011221" y="2174608"/>
                        <a:pt x="2013177" y="2164189"/>
                      </a:cubicBezTo>
                      <a:cubicBezTo>
                        <a:pt x="2026865" y="2178396"/>
                        <a:pt x="2039576" y="2193550"/>
                        <a:pt x="2053264" y="2207757"/>
                      </a:cubicBezTo>
                      <a:cubicBezTo>
                        <a:pt x="2064997" y="2220070"/>
                        <a:pt x="2080641" y="2218176"/>
                        <a:pt x="2096285" y="2211546"/>
                      </a:cubicBezTo>
                      <a:cubicBezTo>
                        <a:pt x="2144195" y="2192603"/>
                        <a:pt x="2141261" y="2168925"/>
                        <a:pt x="2138328" y="2131040"/>
                      </a:cubicBezTo>
                      <a:cubicBezTo>
                        <a:pt x="2135395" y="2085578"/>
                        <a:pt x="2125617" y="2039168"/>
                        <a:pt x="2111929" y="1994653"/>
                      </a:cubicBezTo>
                      <a:cubicBezTo>
                        <a:pt x="2165705" y="2045798"/>
                        <a:pt x="2222414" y="2093155"/>
                        <a:pt x="2300634" y="2130093"/>
                      </a:cubicBezTo>
                      <a:cubicBezTo>
                        <a:pt x="2352454" y="2154718"/>
                        <a:pt x="2455118" y="2183132"/>
                        <a:pt x="2513782" y="2155665"/>
                      </a:cubicBezTo>
                      <a:cubicBezTo>
                        <a:pt x="2585158" y="2121569"/>
                        <a:pt x="2504005" y="2025909"/>
                        <a:pt x="2412097" y="1944456"/>
                      </a:cubicBezTo>
                      <a:cubicBezTo>
                        <a:pt x="2583202" y="2029697"/>
                        <a:pt x="2790484" y="2104520"/>
                        <a:pt x="2962567" y="2025909"/>
                      </a:cubicBezTo>
                      <a:cubicBezTo>
                        <a:pt x="3077941" y="1972869"/>
                        <a:pt x="2835460" y="1818487"/>
                        <a:pt x="2675110" y="1723774"/>
                      </a:cubicBezTo>
                      <a:cubicBezTo>
                        <a:pt x="2769951" y="1750294"/>
                        <a:pt x="2862837" y="1779655"/>
                        <a:pt x="2962567" y="1797650"/>
                      </a:cubicBezTo>
                      <a:cubicBezTo>
                        <a:pt x="3030032" y="1809963"/>
                        <a:pt x="3121940" y="1830800"/>
                        <a:pt x="3177671" y="1791021"/>
                      </a:cubicBezTo>
                      <a:cubicBezTo>
                        <a:pt x="3243180" y="1743664"/>
                        <a:pt x="3130739" y="1673577"/>
                        <a:pt x="3040787" y="1623379"/>
                      </a:cubicBezTo>
                      <a:cubicBezTo>
                        <a:pt x="3113140" y="1641374"/>
                        <a:pt x="3195270" y="1653687"/>
                        <a:pt x="3216781" y="1614855"/>
                      </a:cubicBezTo>
                      <a:cubicBezTo>
                        <a:pt x="3239269" y="1574128"/>
                        <a:pt x="3199182" y="1531507"/>
                        <a:pt x="3135628" y="1492675"/>
                      </a:cubicBezTo>
                      <a:cubicBezTo>
                        <a:pt x="3346821" y="1496464"/>
                        <a:pt x="3561925" y="1455737"/>
                        <a:pt x="3640144" y="1331663"/>
                      </a:cubicBezTo>
                      <a:cubicBezTo>
                        <a:pt x="3706631" y="1226532"/>
                        <a:pt x="3643077" y="1158339"/>
                        <a:pt x="3533570" y="1120453"/>
                      </a:cubicBezTo>
                      <a:cubicBezTo>
                        <a:pt x="3583435" y="1113824"/>
                        <a:pt x="3638189" y="1100564"/>
                        <a:pt x="3646011" y="1065520"/>
                      </a:cubicBezTo>
                      <a:cubicBezTo>
                        <a:pt x="3652855" y="1031423"/>
                        <a:pt x="3629389" y="1007745"/>
                        <a:pt x="3588324" y="990697"/>
                      </a:cubicBezTo>
                      <a:cubicBezTo>
                        <a:pt x="3642100" y="959442"/>
                        <a:pt x="3646011" y="926292"/>
                        <a:pt x="3570724" y="911138"/>
                      </a:cubicBezTo>
                      <a:cubicBezTo>
                        <a:pt x="3605923" y="904508"/>
                        <a:pt x="3641122" y="895984"/>
                        <a:pt x="3674366" y="889354"/>
                      </a:cubicBezTo>
                      <a:cubicBezTo>
                        <a:pt x="3732052" y="877988"/>
                        <a:pt x="3776051" y="855257"/>
                        <a:pt x="3811250" y="822108"/>
                      </a:cubicBezTo>
                      <a:cubicBezTo>
                        <a:pt x="3875781" y="764333"/>
                        <a:pt x="3778984" y="738760"/>
                        <a:pt x="3683165" y="728342"/>
                      </a:cubicBezTo>
                      <a:close/>
                    </a:path>
                  </a:pathLst>
                </a:custGeom>
                <a:solidFill>
                  <a:srgbClr val="498B4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28" name="Freeform: Shape 427">
                  <a:extLst>
                    <a:ext uri="{FF2B5EF4-FFF2-40B4-BE49-F238E27FC236}">
                      <a16:creationId xmlns:a16="http://schemas.microsoft.com/office/drawing/2014/main" id="{9B43035F-C0BA-B0C1-9252-435313AA5E34}"/>
                    </a:ext>
                  </a:extLst>
                </p:cNvPr>
                <p:cNvSpPr/>
                <p:nvPr/>
              </p:nvSpPr>
              <p:spPr>
                <a:xfrm>
                  <a:off x="-202407" y="-4127746"/>
                  <a:ext cx="3832155" cy="2402679"/>
                </a:xfrm>
                <a:custGeom>
                  <a:avLst/>
                  <a:gdLst>
                    <a:gd name="connsiteX0" fmla="*/ 3683165 w 3832155"/>
                    <a:gd name="connsiteY0" fmla="*/ 728342 h 2402679"/>
                    <a:gd name="connsiteX1" fmla="*/ 3746719 w 3832155"/>
                    <a:gd name="connsiteY1" fmla="*/ 637418 h 2402679"/>
                    <a:gd name="connsiteX2" fmla="*/ 3519882 w 3832155"/>
                    <a:gd name="connsiteY2" fmla="*/ 590061 h 2402679"/>
                    <a:gd name="connsiteX3" fmla="*/ 3484683 w 3832155"/>
                    <a:gd name="connsiteY3" fmla="*/ 591008 h 2402679"/>
                    <a:gd name="connsiteX4" fmla="*/ 3571702 w 3832155"/>
                    <a:gd name="connsiteY4" fmla="*/ 553123 h 2402679"/>
                    <a:gd name="connsiteX5" fmla="*/ 3597124 w 3832155"/>
                    <a:gd name="connsiteY5" fmla="*/ 402530 h 2402679"/>
                    <a:gd name="connsiteX6" fmla="*/ 3562902 w 3832155"/>
                    <a:gd name="connsiteY6" fmla="*/ 404424 h 2402679"/>
                    <a:gd name="connsiteX7" fmla="*/ 3565836 w 3832155"/>
                    <a:gd name="connsiteY7" fmla="*/ 214998 h 2402679"/>
                    <a:gd name="connsiteX8" fmla="*/ 3435796 w 3832155"/>
                    <a:gd name="connsiteY8" fmla="*/ 221628 h 2402679"/>
                    <a:gd name="connsiteX9" fmla="*/ 3406463 w 3832155"/>
                    <a:gd name="connsiteY9" fmla="*/ 179007 h 2402679"/>
                    <a:gd name="connsiteX10" fmla="*/ 3279357 w 3832155"/>
                    <a:gd name="connsiteY10" fmla="*/ 175219 h 2402679"/>
                    <a:gd name="connsiteX11" fmla="*/ 3250024 w 3832155"/>
                    <a:gd name="connsiteY11" fmla="*/ 185637 h 2402679"/>
                    <a:gd name="connsiteX12" fmla="*/ 3268601 w 3832155"/>
                    <a:gd name="connsiteY12" fmla="*/ 176166 h 2402679"/>
                    <a:gd name="connsiteX13" fmla="*/ 3322377 w 3832155"/>
                    <a:gd name="connsiteY13" fmla="*/ 147752 h 2402679"/>
                    <a:gd name="connsiteX14" fmla="*/ 3140517 w 3832155"/>
                    <a:gd name="connsiteY14" fmla="*/ 59669 h 2402679"/>
                    <a:gd name="connsiteX15" fmla="*/ 3266646 w 3832155"/>
                    <a:gd name="connsiteY15" fmla="*/ 0 h 2402679"/>
                    <a:gd name="connsiteX16" fmla="*/ 2586135 w 3832155"/>
                    <a:gd name="connsiteY16" fmla="*/ 0 h 2402679"/>
                    <a:gd name="connsiteX17" fmla="*/ 2587113 w 3832155"/>
                    <a:gd name="connsiteY17" fmla="*/ 17048 h 2402679"/>
                    <a:gd name="connsiteX18" fmla="*/ 2394497 w 3832155"/>
                    <a:gd name="connsiteY18" fmla="*/ 137334 h 2402679"/>
                    <a:gd name="connsiteX19" fmla="*/ 2251747 w 3832155"/>
                    <a:gd name="connsiteY19" fmla="*/ 167642 h 2402679"/>
                    <a:gd name="connsiteX20" fmla="*/ 2308456 w 3832155"/>
                    <a:gd name="connsiteY20" fmla="*/ 250042 h 2402679"/>
                    <a:gd name="connsiteX21" fmla="*/ 2103129 w 3832155"/>
                    <a:gd name="connsiteY21" fmla="*/ 374116 h 2402679"/>
                    <a:gd name="connsiteX22" fmla="*/ 1773629 w 3832155"/>
                    <a:gd name="connsiteY22" fmla="*/ 334336 h 2402679"/>
                    <a:gd name="connsiteX23" fmla="*/ 1739408 w 3832155"/>
                    <a:gd name="connsiteY23" fmla="*/ 322971 h 2402679"/>
                    <a:gd name="connsiteX24" fmla="*/ 1605457 w 3832155"/>
                    <a:gd name="connsiteY24" fmla="*/ 464093 h 2402679"/>
                    <a:gd name="connsiteX25" fmla="*/ 1493994 w 3832155"/>
                    <a:gd name="connsiteY25" fmla="*/ 304028 h 2402679"/>
                    <a:gd name="connsiteX26" fmla="*/ 1445107 w 3832155"/>
                    <a:gd name="connsiteY26" fmla="*/ 433785 h 2402679"/>
                    <a:gd name="connsiteX27" fmla="*/ 1220226 w 3832155"/>
                    <a:gd name="connsiteY27" fmla="*/ 676250 h 2402679"/>
                    <a:gd name="connsiteX28" fmla="*/ 1114629 w 3832155"/>
                    <a:gd name="connsiteY28" fmla="*/ 564489 h 2402679"/>
                    <a:gd name="connsiteX29" fmla="*/ 1114629 w 3832155"/>
                    <a:gd name="connsiteY29" fmla="*/ 278456 h 2402679"/>
                    <a:gd name="connsiteX30" fmla="*/ 963079 w 3832155"/>
                    <a:gd name="connsiteY30" fmla="*/ 331495 h 2402679"/>
                    <a:gd name="connsiteX31" fmla="*/ 549493 w 3832155"/>
                    <a:gd name="connsiteY31" fmla="*/ 105131 h 2402679"/>
                    <a:gd name="connsiteX32" fmla="*/ 441941 w 3832155"/>
                    <a:gd name="connsiteY32" fmla="*/ 396847 h 2402679"/>
                    <a:gd name="connsiteX33" fmla="*/ 430208 w 3832155"/>
                    <a:gd name="connsiteY33" fmla="*/ 396847 h 2402679"/>
                    <a:gd name="connsiteX34" fmla="*/ 373499 w 3832155"/>
                    <a:gd name="connsiteY34" fmla="*/ 331495 h 2402679"/>
                    <a:gd name="connsiteX35" fmla="*/ 342211 w 3832155"/>
                    <a:gd name="connsiteY35" fmla="*/ 407265 h 2402679"/>
                    <a:gd name="connsiteX36" fmla="*/ 326567 w 3832155"/>
                    <a:gd name="connsiteY36" fmla="*/ 411054 h 2402679"/>
                    <a:gd name="connsiteX37" fmla="*/ 230748 w 3832155"/>
                    <a:gd name="connsiteY37" fmla="*/ 193214 h 2402679"/>
                    <a:gd name="connsiteX38" fmla="*/ 93864 w 3832155"/>
                    <a:gd name="connsiteY38" fmla="*/ 435679 h 2402679"/>
                    <a:gd name="connsiteX39" fmla="*/ 0 w 3832155"/>
                    <a:gd name="connsiteY39" fmla="*/ 543652 h 2402679"/>
                    <a:gd name="connsiteX40" fmla="*/ 0 w 3832155"/>
                    <a:gd name="connsiteY40" fmla="*/ 1634744 h 2402679"/>
                    <a:gd name="connsiteX41" fmla="*/ 166217 w 3832155"/>
                    <a:gd name="connsiteY41" fmla="*/ 1515406 h 2402679"/>
                    <a:gd name="connsiteX42" fmla="*/ 124174 w 3832155"/>
                    <a:gd name="connsiteY42" fmla="*/ 1553291 h 2402679"/>
                    <a:gd name="connsiteX43" fmla="*/ 74309 w 3832155"/>
                    <a:gd name="connsiteY43" fmla="*/ 1632850 h 2402679"/>
                    <a:gd name="connsiteX44" fmla="*/ 309945 w 3832155"/>
                    <a:gd name="connsiteY44" fmla="*/ 1590229 h 2402679"/>
                    <a:gd name="connsiteX45" fmla="*/ 498650 w 3832155"/>
                    <a:gd name="connsiteY45" fmla="*/ 1426376 h 2402679"/>
                    <a:gd name="connsiteX46" fmla="*/ 499628 w 3832155"/>
                    <a:gd name="connsiteY46" fmla="*/ 1526772 h 2402679"/>
                    <a:gd name="connsiteX47" fmla="*/ 587625 w 3832155"/>
                    <a:gd name="connsiteY47" fmla="*/ 1650846 h 2402679"/>
                    <a:gd name="connsiteX48" fmla="*/ 667800 w 3832155"/>
                    <a:gd name="connsiteY48" fmla="*/ 1623379 h 2402679"/>
                    <a:gd name="connsiteX49" fmla="*/ 753841 w 3832155"/>
                    <a:gd name="connsiteY49" fmla="*/ 1484151 h 2402679"/>
                    <a:gd name="connsiteX50" fmla="*/ 828150 w 3832155"/>
                    <a:gd name="connsiteY50" fmla="*/ 1662211 h 2402679"/>
                    <a:gd name="connsiteX51" fmla="*/ 757752 w 3832155"/>
                    <a:gd name="connsiteY51" fmla="*/ 1772078 h 2402679"/>
                    <a:gd name="connsiteX52" fmla="*/ 780240 w 3832155"/>
                    <a:gd name="connsiteY52" fmla="*/ 1788179 h 2402679"/>
                    <a:gd name="connsiteX53" fmla="*/ 1019788 w 3832155"/>
                    <a:gd name="connsiteY53" fmla="*/ 1709567 h 2402679"/>
                    <a:gd name="connsiteX54" fmla="*/ 862371 w 3832155"/>
                    <a:gd name="connsiteY54" fmla="*/ 1941614 h 2402679"/>
                    <a:gd name="connsiteX55" fmla="*/ 1020766 w 3832155"/>
                    <a:gd name="connsiteY55" fmla="*/ 1942561 h 2402679"/>
                    <a:gd name="connsiteX56" fmla="*/ 1026632 w 3832155"/>
                    <a:gd name="connsiteY56" fmla="*/ 1975711 h 2402679"/>
                    <a:gd name="connsiteX57" fmla="*/ 1172316 w 3832155"/>
                    <a:gd name="connsiteY57" fmla="*/ 2203022 h 2402679"/>
                    <a:gd name="connsiteX58" fmla="*/ 1272046 w 3832155"/>
                    <a:gd name="connsiteY58" fmla="*/ 2087472 h 2402679"/>
                    <a:gd name="connsiteX59" fmla="*/ 1331689 w 3832155"/>
                    <a:gd name="connsiteY59" fmla="*/ 2237118 h 2402679"/>
                    <a:gd name="connsiteX60" fmla="*/ 1443152 w 3832155"/>
                    <a:gd name="connsiteY60" fmla="*/ 2355509 h 2402679"/>
                    <a:gd name="connsiteX61" fmla="*/ 1536037 w 3832155"/>
                    <a:gd name="connsiteY61" fmla="*/ 2205863 h 2402679"/>
                    <a:gd name="connsiteX62" fmla="*/ 1551681 w 3832155"/>
                    <a:gd name="connsiteY62" fmla="*/ 2122516 h 2402679"/>
                    <a:gd name="connsiteX63" fmla="*/ 1644567 w 3832155"/>
                    <a:gd name="connsiteY63" fmla="*/ 2249431 h 2402679"/>
                    <a:gd name="connsiteX64" fmla="*/ 1895847 w 3832155"/>
                    <a:gd name="connsiteY64" fmla="*/ 2399077 h 2402679"/>
                    <a:gd name="connsiteX65" fmla="*/ 2008288 w 3832155"/>
                    <a:gd name="connsiteY65" fmla="*/ 2192603 h 2402679"/>
                    <a:gd name="connsiteX66" fmla="*/ 2013177 w 3832155"/>
                    <a:gd name="connsiteY66" fmla="*/ 2163242 h 2402679"/>
                    <a:gd name="connsiteX67" fmla="*/ 2053264 w 3832155"/>
                    <a:gd name="connsiteY67" fmla="*/ 2206810 h 2402679"/>
                    <a:gd name="connsiteX68" fmla="*/ 2096285 w 3832155"/>
                    <a:gd name="connsiteY68" fmla="*/ 2210599 h 2402679"/>
                    <a:gd name="connsiteX69" fmla="*/ 2138328 w 3832155"/>
                    <a:gd name="connsiteY69" fmla="*/ 2130093 h 2402679"/>
                    <a:gd name="connsiteX70" fmla="*/ 2111929 w 3832155"/>
                    <a:gd name="connsiteY70" fmla="*/ 1993706 h 2402679"/>
                    <a:gd name="connsiteX71" fmla="*/ 2300634 w 3832155"/>
                    <a:gd name="connsiteY71" fmla="*/ 2129146 h 2402679"/>
                    <a:gd name="connsiteX72" fmla="*/ 2513782 w 3832155"/>
                    <a:gd name="connsiteY72" fmla="*/ 2154718 h 2402679"/>
                    <a:gd name="connsiteX73" fmla="*/ 2412097 w 3832155"/>
                    <a:gd name="connsiteY73" fmla="*/ 1943508 h 2402679"/>
                    <a:gd name="connsiteX74" fmla="*/ 2962567 w 3832155"/>
                    <a:gd name="connsiteY74" fmla="*/ 2024961 h 2402679"/>
                    <a:gd name="connsiteX75" fmla="*/ 2675110 w 3832155"/>
                    <a:gd name="connsiteY75" fmla="*/ 1722827 h 2402679"/>
                    <a:gd name="connsiteX76" fmla="*/ 2962567 w 3832155"/>
                    <a:gd name="connsiteY76" fmla="*/ 1796703 h 2402679"/>
                    <a:gd name="connsiteX77" fmla="*/ 3177671 w 3832155"/>
                    <a:gd name="connsiteY77" fmla="*/ 1790073 h 2402679"/>
                    <a:gd name="connsiteX78" fmla="*/ 3040787 w 3832155"/>
                    <a:gd name="connsiteY78" fmla="*/ 1622432 h 2402679"/>
                    <a:gd name="connsiteX79" fmla="*/ 3216781 w 3832155"/>
                    <a:gd name="connsiteY79" fmla="*/ 1613907 h 2402679"/>
                    <a:gd name="connsiteX80" fmla="*/ 3135628 w 3832155"/>
                    <a:gd name="connsiteY80" fmla="*/ 1491728 h 2402679"/>
                    <a:gd name="connsiteX81" fmla="*/ 3640144 w 3832155"/>
                    <a:gd name="connsiteY81" fmla="*/ 1330716 h 2402679"/>
                    <a:gd name="connsiteX82" fmla="*/ 3533570 w 3832155"/>
                    <a:gd name="connsiteY82" fmla="*/ 1119506 h 2402679"/>
                    <a:gd name="connsiteX83" fmla="*/ 3646011 w 3832155"/>
                    <a:gd name="connsiteY83" fmla="*/ 1064573 h 2402679"/>
                    <a:gd name="connsiteX84" fmla="*/ 3588324 w 3832155"/>
                    <a:gd name="connsiteY84" fmla="*/ 989750 h 2402679"/>
                    <a:gd name="connsiteX85" fmla="*/ 3570724 w 3832155"/>
                    <a:gd name="connsiteY85" fmla="*/ 910191 h 2402679"/>
                    <a:gd name="connsiteX86" fmla="*/ 3674366 w 3832155"/>
                    <a:gd name="connsiteY86" fmla="*/ 888407 h 2402679"/>
                    <a:gd name="connsiteX87" fmla="*/ 3811250 w 3832155"/>
                    <a:gd name="connsiteY87" fmla="*/ 821161 h 2402679"/>
                    <a:gd name="connsiteX88" fmla="*/ 3683165 w 3832155"/>
                    <a:gd name="connsiteY88" fmla="*/ 728342 h 2402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</a:cxnLst>
                  <a:rect l="l" t="t" r="r" b="b"/>
                  <a:pathLst>
                    <a:path w="3832155" h="2402679">
                      <a:moveTo>
                        <a:pt x="3683165" y="728342"/>
                      </a:moveTo>
                      <a:cubicBezTo>
                        <a:pt x="3748674" y="714135"/>
                        <a:pt x="3797561" y="687616"/>
                        <a:pt x="3746719" y="637418"/>
                      </a:cubicBezTo>
                      <a:cubicBezTo>
                        <a:pt x="3705653" y="596691"/>
                        <a:pt x="3577569" y="589114"/>
                        <a:pt x="3519882" y="590061"/>
                      </a:cubicBezTo>
                      <a:cubicBezTo>
                        <a:pt x="3508149" y="590061"/>
                        <a:pt x="3496416" y="590061"/>
                        <a:pt x="3484683" y="591008"/>
                      </a:cubicBezTo>
                      <a:cubicBezTo>
                        <a:pt x="3514015" y="578696"/>
                        <a:pt x="3542370" y="565436"/>
                        <a:pt x="3571702" y="553123"/>
                      </a:cubicBezTo>
                      <a:cubicBezTo>
                        <a:pt x="3641122" y="525657"/>
                        <a:pt x="3735963" y="412001"/>
                        <a:pt x="3597124" y="402530"/>
                      </a:cubicBezTo>
                      <a:cubicBezTo>
                        <a:pt x="3586368" y="401583"/>
                        <a:pt x="3574636" y="402530"/>
                        <a:pt x="3562902" y="404424"/>
                      </a:cubicBezTo>
                      <a:cubicBezTo>
                        <a:pt x="3596146" y="339072"/>
                        <a:pt x="3607879" y="261408"/>
                        <a:pt x="3565836" y="214998"/>
                      </a:cubicBezTo>
                      <a:cubicBezTo>
                        <a:pt x="3523793" y="168589"/>
                        <a:pt x="3476861" y="185637"/>
                        <a:pt x="3435796" y="221628"/>
                      </a:cubicBezTo>
                      <a:cubicBezTo>
                        <a:pt x="3435796" y="202686"/>
                        <a:pt x="3426996" y="186584"/>
                        <a:pt x="3406463" y="179007"/>
                      </a:cubicBezTo>
                      <a:cubicBezTo>
                        <a:pt x="3363443" y="164800"/>
                        <a:pt x="3324333" y="168589"/>
                        <a:pt x="3279357" y="175219"/>
                      </a:cubicBezTo>
                      <a:cubicBezTo>
                        <a:pt x="3271534" y="176166"/>
                        <a:pt x="3258824" y="181849"/>
                        <a:pt x="3250024" y="185637"/>
                      </a:cubicBezTo>
                      <a:cubicBezTo>
                        <a:pt x="3253935" y="183743"/>
                        <a:pt x="3259802" y="180902"/>
                        <a:pt x="3268601" y="176166"/>
                      </a:cubicBezTo>
                      <a:cubicBezTo>
                        <a:pt x="3287178" y="166695"/>
                        <a:pt x="3305756" y="158171"/>
                        <a:pt x="3322377" y="147752"/>
                      </a:cubicBezTo>
                      <a:cubicBezTo>
                        <a:pt x="3469039" y="56828"/>
                        <a:pt x="3288156" y="48304"/>
                        <a:pt x="3140517" y="59669"/>
                      </a:cubicBezTo>
                      <a:cubicBezTo>
                        <a:pt x="3188426" y="44515"/>
                        <a:pt x="3232425" y="25572"/>
                        <a:pt x="3266646" y="0"/>
                      </a:cubicBezTo>
                      <a:lnTo>
                        <a:pt x="2586135" y="0"/>
                      </a:lnTo>
                      <a:cubicBezTo>
                        <a:pt x="2587113" y="5683"/>
                        <a:pt x="2588091" y="11366"/>
                        <a:pt x="2587113" y="17048"/>
                      </a:cubicBezTo>
                      <a:cubicBezTo>
                        <a:pt x="2582224" y="93766"/>
                        <a:pt x="2455118" y="122180"/>
                        <a:pt x="2394497" y="137334"/>
                      </a:cubicBezTo>
                      <a:cubicBezTo>
                        <a:pt x="2349521" y="148699"/>
                        <a:pt x="2300634" y="160065"/>
                        <a:pt x="2251747" y="167642"/>
                      </a:cubicBezTo>
                      <a:cubicBezTo>
                        <a:pt x="2287923" y="181849"/>
                        <a:pt x="2313345" y="207421"/>
                        <a:pt x="2308456" y="250042"/>
                      </a:cubicBezTo>
                      <a:cubicBezTo>
                        <a:pt x="2299656" y="329601"/>
                        <a:pt x="2169616" y="366539"/>
                        <a:pt x="2103129" y="374116"/>
                      </a:cubicBezTo>
                      <a:cubicBezTo>
                        <a:pt x="1992644" y="386429"/>
                        <a:pt x="1878248" y="369380"/>
                        <a:pt x="1773629" y="334336"/>
                      </a:cubicBezTo>
                      <a:cubicBezTo>
                        <a:pt x="1761896" y="330548"/>
                        <a:pt x="1751141" y="326759"/>
                        <a:pt x="1739408" y="322971"/>
                      </a:cubicBezTo>
                      <a:cubicBezTo>
                        <a:pt x="1730609" y="390217"/>
                        <a:pt x="1693454" y="480194"/>
                        <a:pt x="1605457" y="464093"/>
                      </a:cubicBezTo>
                      <a:cubicBezTo>
                        <a:pt x="1533104" y="449886"/>
                        <a:pt x="1506705" y="369380"/>
                        <a:pt x="1493994" y="304028"/>
                      </a:cubicBezTo>
                      <a:cubicBezTo>
                        <a:pt x="1479328" y="347596"/>
                        <a:pt x="1463684" y="391164"/>
                        <a:pt x="1445107" y="433785"/>
                      </a:cubicBezTo>
                      <a:cubicBezTo>
                        <a:pt x="1409908" y="513344"/>
                        <a:pt x="1335600" y="685721"/>
                        <a:pt x="1220226" y="676250"/>
                      </a:cubicBezTo>
                      <a:cubicBezTo>
                        <a:pt x="1163516" y="671514"/>
                        <a:pt x="1127340" y="611845"/>
                        <a:pt x="1114629" y="564489"/>
                      </a:cubicBezTo>
                      <a:cubicBezTo>
                        <a:pt x="1090186" y="471670"/>
                        <a:pt x="1099963" y="372222"/>
                        <a:pt x="1114629" y="278456"/>
                      </a:cubicBezTo>
                      <a:cubicBezTo>
                        <a:pt x="1069653" y="305923"/>
                        <a:pt x="1018810" y="324865"/>
                        <a:pt x="963079" y="331495"/>
                      </a:cubicBezTo>
                      <a:cubicBezTo>
                        <a:pt x="788062" y="354226"/>
                        <a:pt x="636512" y="246253"/>
                        <a:pt x="549493" y="105131"/>
                      </a:cubicBezTo>
                      <a:cubicBezTo>
                        <a:pt x="563181" y="222575"/>
                        <a:pt x="539715" y="348543"/>
                        <a:pt x="441941" y="396847"/>
                      </a:cubicBezTo>
                      <a:cubicBezTo>
                        <a:pt x="438030" y="398741"/>
                        <a:pt x="433141" y="398741"/>
                        <a:pt x="430208" y="396847"/>
                      </a:cubicBezTo>
                      <a:cubicBezTo>
                        <a:pt x="404786" y="378852"/>
                        <a:pt x="386209" y="357068"/>
                        <a:pt x="373499" y="331495"/>
                      </a:cubicBezTo>
                      <a:cubicBezTo>
                        <a:pt x="367632" y="357068"/>
                        <a:pt x="356877" y="382640"/>
                        <a:pt x="342211" y="407265"/>
                      </a:cubicBezTo>
                      <a:cubicBezTo>
                        <a:pt x="340255" y="412948"/>
                        <a:pt x="332433" y="414842"/>
                        <a:pt x="326567" y="411054"/>
                      </a:cubicBezTo>
                      <a:cubicBezTo>
                        <a:pt x="254214" y="366539"/>
                        <a:pt x="235637" y="277509"/>
                        <a:pt x="230748" y="193214"/>
                      </a:cubicBezTo>
                      <a:cubicBezTo>
                        <a:pt x="199460" y="280350"/>
                        <a:pt x="145684" y="366539"/>
                        <a:pt x="93864" y="435679"/>
                      </a:cubicBezTo>
                      <a:cubicBezTo>
                        <a:pt x="70398" y="466935"/>
                        <a:pt x="38132" y="509555"/>
                        <a:pt x="0" y="543652"/>
                      </a:cubicBezTo>
                      <a:lnTo>
                        <a:pt x="0" y="1634744"/>
                      </a:lnTo>
                      <a:cubicBezTo>
                        <a:pt x="62576" y="1597806"/>
                        <a:pt x="119285" y="1555186"/>
                        <a:pt x="166217" y="1515406"/>
                      </a:cubicBezTo>
                      <a:cubicBezTo>
                        <a:pt x="151550" y="1527719"/>
                        <a:pt x="137862" y="1540979"/>
                        <a:pt x="124174" y="1553291"/>
                      </a:cubicBezTo>
                      <a:cubicBezTo>
                        <a:pt x="96797" y="1579811"/>
                        <a:pt x="75286" y="1599701"/>
                        <a:pt x="74309" y="1632850"/>
                      </a:cubicBezTo>
                      <a:cubicBezTo>
                        <a:pt x="71375" y="1703885"/>
                        <a:pt x="303101" y="1594018"/>
                        <a:pt x="309945" y="1590229"/>
                      </a:cubicBezTo>
                      <a:cubicBezTo>
                        <a:pt x="389142" y="1551397"/>
                        <a:pt x="452696" y="1491728"/>
                        <a:pt x="498650" y="1426376"/>
                      </a:cubicBezTo>
                      <a:cubicBezTo>
                        <a:pt x="494739" y="1458578"/>
                        <a:pt x="493761" y="1491728"/>
                        <a:pt x="499628" y="1526772"/>
                      </a:cubicBezTo>
                      <a:cubicBezTo>
                        <a:pt x="503539" y="1552344"/>
                        <a:pt x="539715" y="1648951"/>
                        <a:pt x="587625" y="1650846"/>
                      </a:cubicBezTo>
                      <a:cubicBezTo>
                        <a:pt x="619890" y="1651793"/>
                        <a:pt x="656067" y="1651793"/>
                        <a:pt x="667800" y="1623379"/>
                      </a:cubicBezTo>
                      <a:cubicBezTo>
                        <a:pt x="687355" y="1575075"/>
                        <a:pt x="721576" y="1529613"/>
                        <a:pt x="753841" y="1484151"/>
                      </a:cubicBezTo>
                      <a:cubicBezTo>
                        <a:pt x="750908" y="1559921"/>
                        <a:pt x="760686" y="1652740"/>
                        <a:pt x="828150" y="1662211"/>
                      </a:cubicBezTo>
                      <a:cubicBezTo>
                        <a:pt x="795884" y="1698202"/>
                        <a:pt x="763619" y="1737981"/>
                        <a:pt x="757752" y="1772078"/>
                      </a:cubicBezTo>
                      <a:cubicBezTo>
                        <a:pt x="755797" y="1781549"/>
                        <a:pt x="766552" y="1791021"/>
                        <a:pt x="780240" y="1788179"/>
                      </a:cubicBezTo>
                      <a:cubicBezTo>
                        <a:pt x="867260" y="1774919"/>
                        <a:pt x="942546" y="1740823"/>
                        <a:pt x="1019788" y="1709567"/>
                      </a:cubicBezTo>
                      <a:cubicBezTo>
                        <a:pt x="914192" y="1783444"/>
                        <a:pt x="790018" y="1886681"/>
                        <a:pt x="862371" y="1941614"/>
                      </a:cubicBezTo>
                      <a:cubicBezTo>
                        <a:pt x="905392" y="1974764"/>
                        <a:pt x="970901" y="1967187"/>
                        <a:pt x="1020766" y="1942561"/>
                      </a:cubicBezTo>
                      <a:cubicBezTo>
                        <a:pt x="1021743" y="1952980"/>
                        <a:pt x="1024677" y="1964345"/>
                        <a:pt x="1026632" y="1975711"/>
                      </a:cubicBezTo>
                      <a:cubicBezTo>
                        <a:pt x="1037387" y="2023067"/>
                        <a:pt x="1096052" y="2187868"/>
                        <a:pt x="1172316" y="2203022"/>
                      </a:cubicBezTo>
                      <a:cubicBezTo>
                        <a:pt x="1240758" y="2217229"/>
                        <a:pt x="1264224" y="2156612"/>
                        <a:pt x="1272046" y="2087472"/>
                      </a:cubicBezTo>
                      <a:cubicBezTo>
                        <a:pt x="1288668" y="2136723"/>
                        <a:pt x="1308223" y="2185026"/>
                        <a:pt x="1331689" y="2237118"/>
                      </a:cubicBezTo>
                      <a:cubicBezTo>
                        <a:pt x="1344399" y="2265532"/>
                        <a:pt x="1381554" y="2362139"/>
                        <a:pt x="1443152" y="2355509"/>
                      </a:cubicBezTo>
                      <a:cubicBezTo>
                        <a:pt x="1519416" y="2346985"/>
                        <a:pt x="1524304" y="2243748"/>
                        <a:pt x="1536037" y="2205863"/>
                      </a:cubicBezTo>
                      <a:cubicBezTo>
                        <a:pt x="1544837" y="2178396"/>
                        <a:pt x="1549726" y="2149982"/>
                        <a:pt x="1551681" y="2122516"/>
                      </a:cubicBezTo>
                      <a:cubicBezTo>
                        <a:pt x="1574169" y="2167031"/>
                        <a:pt x="1602524" y="2210599"/>
                        <a:pt x="1644567" y="2249431"/>
                      </a:cubicBezTo>
                      <a:cubicBezTo>
                        <a:pt x="1687588" y="2289210"/>
                        <a:pt x="1799051" y="2426544"/>
                        <a:pt x="1895847" y="2399077"/>
                      </a:cubicBezTo>
                      <a:cubicBezTo>
                        <a:pt x="1986778" y="2373505"/>
                        <a:pt x="1995577" y="2247537"/>
                        <a:pt x="2008288" y="2192603"/>
                      </a:cubicBezTo>
                      <a:cubicBezTo>
                        <a:pt x="2010243" y="2183132"/>
                        <a:pt x="2011221" y="2173661"/>
                        <a:pt x="2013177" y="2163242"/>
                      </a:cubicBezTo>
                      <a:cubicBezTo>
                        <a:pt x="2026865" y="2177449"/>
                        <a:pt x="2039576" y="2192603"/>
                        <a:pt x="2053264" y="2206810"/>
                      </a:cubicBezTo>
                      <a:cubicBezTo>
                        <a:pt x="2064997" y="2219123"/>
                        <a:pt x="2080641" y="2217229"/>
                        <a:pt x="2096285" y="2210599"/>
                      </a:cubicBezTo>
                      <a:cubicBezTo>
                        <a:pt x="2144195" y="2191656"/>
                        <a:pt x="2141261" y="2167978"/>
                        <a:pt x="2138328" y="2130093"/>
                      </a:cubicBezTo>
                      <a:cubicBezTo>
                        <a:pt x="2135395" y="2084631"/>
                        <a:pt x="2125617" y="2038221"/>
                        <a:pt x="2111929" y="1993706"/>
                      </a:cubicBezTo>
                      <a:cubicBezTo>
                        <a:pt x="2165705" y="2044851"/>
                        <a:pt x="2222414" y="2092208"/>
                        <a:pt x="2300634" y="2129146"/>
                      </a:cubicBezTo>
                      <a:cubicBezTo>
                        <a:pt x="2352454" y="2153771"/>
                        <a:pt x="2455118" y="2182185"/>
                        <a:pt x="2513782" y="2154718"/>
                      </a:cubicBezTo>
                      <a:cubicBezTo>
                        <a:pt x="2585158" y="2120621"/>
                        <a:pt x="2504005" y="2024961"/>
                        <a:pt x="2412097" y="1943508"/>
                      </a:cubicBezTo>
                      <a:cubicBezTo>
                        <a:pt x="2583202" y="2028750"/>
                        <a:pt x="2790484" y="2103573"/>
                        <a:pt x="2962567" y="2024961"/>
                      </a:cubicBezTo>
                      <a:cubicBezTo>
                        <a:pt x="3077941" y="1971922"/>
                        <a:pt x="2835460" y="1817540"/>
                        <a:pt x="2675110" y="1722827"/>
                      </a:cubicBezTo>
                      <a:cubicBezTo>
                        <a:pt x="2769951" y="1749347"/>
                        <a:pt x="2862837" y="1778708"/>
                        <a:pt x="2962567" y="1796703"/>
                      </a:cubicBezTo>
                      <a:cubicBezTo>
                        <a:pt x="3030032" y="1809016"/>
                        <a:pt x="3121940" y="1829853"/>
                        <a:pt x="3177671" y="1790073"/>
                      </a:cubicBezTo>
                      <a:cubicBezTo>
                        <a:pt x="3243180" y="1742717"/>
                        <a:pt x="3130739" y="1672630"/>
                        <a:pt x="3040787" y="1622432"/>
                      </a:cubicBezTo>
                      <a:cubicBezTo>
                        <a:pt x="3113140" y="1640427"/>
                        <a:pt x="3195270" y="1652740"/>
                        <a:pt x="3216781" y="1613907"/>
                      </a:cubicBezTo>
                      <a:cubicBezTo>
                        <a:pt x="3239269" y="1573181"/>
                        <a:pt x="3199182" y="1530560"/>
                        <a:pt x="3135628" y="1491728"/>
                      </a:cubicBezTo>
                      <a:cubicBezTo>
                        <a:pt x="3346821" y="1495516"/>
                        <a:pt x="3561925" y="1454790"/>
                        <a:pt x="3640144" y="1330716"/>
                      </a:cubicBezTo>
                      <a:cubicBezTo>
                        <a:pt x="3706631" y="1225585"/>
                        <a:pt x="3643077" y="1157391"/>
                        <a:pt x="3533570" y="1119506"/>
                      </a:cubicBezTo>
                      <a:cubicBezTo>
                        <a:pt x="3583435" y="1112876"/>
                        <a:pt x="3638189" y="1099617"/>
                        <a:pt x="3646011" y="1064573"/>
                      </a:cubicBezTo>
                      <a:cubicBezTo>
                        <a:pt x="3652855" y="1030476"/>
                        <a:pt x="3629389" y="1006798"/>
                        <a:pt x="3588324" y="989750"/>
                      </a:cubicBezTo>
                      <a:cubicBezTo>
                        <a:pt x="3642100" y="958494"/>
                        <a:pt x="3646011" y="925345"/>
                        <a:pt x="3570724" y="910191"/>
                      </a:cubicBezTo>
                      <a:cubicBezTo>
                        <a:pt x="3605923" y="903561"/>
                        <a:pt x="3641122" y="895037"/>
                        <a:pt x="3674366" y="888407"/>
                      </a:cubicBezTo>
                      <a:cubicBezTo>
                        <a:pt x="3732052" y="877041"/>
                        <a:pt x="3776051" y="854310"/>
                        <a:pt x="3811250" y="821161"/>
                      </a:cubicBezTo>
                      <a:cubicBezTo>
                        <a:pt x="3875781" y="764333"/>
                        <a:pt x="3778984" y="738760"/>
                        <a:pt x="3683165" y="728342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CC1A2BD3-A8C7-D98E-F230-7CE895EE344F}"/>
                  </a:ext>
                </a:extLst>
              </p:cNvPr>
              <p:cNvSpPr/>
              <p:nvPr/>
            </p:nvSpPr>
            <p:spPr>
              <a:xfrm>
                <a:off x="506333" y="-4128694"/>
                <a:ext cx="1575518" cy="412028"/>
              </a:xfrm>
              <a:custGeom>
                <a:avLst/>
                <a:gdLst>
                  <a:gd name="connsiteX0" fmla="*/ 10880 w 1575518"/>
                  <a:gd name="connsiteY0" fmla="*/ 0 h 412028"/>
                  <a:gd name="connsiteX1" fmla="*/ 125 w 1575518"/>
                  <a:gd name="connsiteY1" fmla="*/ 32202 h 412028"/>
                  <a:gd name="connsiteX2" fmla="*/ 197629 w 1575518"/>
                  <a:gd name="connsiteY2" fmla="*/ 114603 h 412028"/>
                  <a:gd name="connsiteX3" fmla="*/ 455754 w 1575518"/>
                  <a:gd name="connsiteY3" fmla="*/ 71982 h 412028"/>
                  <a:gd name="connsiteX4" fmla="*/ 403933 w 1575518"/>
                  <a:gd name="connsiteY4" fmla="*/ 205527 h 412028"/>
                  <a:gd name="connsiteX5" fmla="*/ 492908 w 1575518"/>
                  <a:gd name="connsiteY5" fmla="*/ 412001 h 412028"/>
                  <a:gd name="connsiteX6" fmla="*/ 659125 w 1575518"/>
                  <a:gd name="connsiteY6" fmla="*/ 262355 h 412028"/>
                  <a:gd name="connsiteX7" fmla="*/ 699212 w 1575518"/>
                  <a:gd name="connsiteY7" fmla="*/ 177113 h 412028"/>
                  <a:gd name="connsiteX8" fmla="*/ 754944 w 1575518"/>
                  <a:gd name="connsiteY8" fmla="*/ 249095 h 412028"/>
                  <a:gd name="connsiteX9" fmla="*/ 849785 w 1575518"/>
                  <a:gd name="connsiteY9" fmla="*/ 200791 h 412028"/>
                  <a:gd name="connsiteX10" fmla="*/ 853696 w 1575518"/>
                  <a:gd name="connsiteY10" fmla="*/ 194161 h 412028"/>
                  <a:gd name="connsiteX11" fmla="*/ 897694 w 1575518"/>
                  <a:gd name="connsiteY11" fmla="*/ 256672 h 412028"/>
                  <a:gd name="connsiteX12" fmla="*/ 1022846 w 1575518"/>
                  <a:gd name="connsiteY12" fmla="*/ 246253 h 412028"/>
                  <a:gd name="connsiteX13" fmla="*/ 1084444 w 1575518"/>
                  <a:gd name="connsiteY13" fmla="*/ 67246 h 412028"/>
                  <a:gd name="connsiteX14" fmla="*/ 1171463 w 1575518"/>
                  <a:gd name="connsiteY14" fmla="*/ 119338 h 412028"/>
                  <a:gd name="connsiteX15" fmla="*/ 1495097 w 1575518"/>
                  <a:gd name="connsiteY15" fmla="*/ 109867 h 412028"/>
                  <a:gd name="connsiteX16" fmla="*/ 1574294 w 1575518"/>
                  <a:gd name="connsiteY16" fmla="*/ 0 h 412028"/>
                  <a:gd name="connsiteX17" fmla="*/ 10880 w 1575518"/>
                  <a:gd name="connsiteY17" fmla="*/ 0 h 412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75518" h="412028">
                    <a:moveTo>
                      <a:pt x="10880" y="0"/>
                    </a:moveTo>
                    <a:cubicBezTo>
                      <a:pt x="4036" y="9471"/>
                      <a:pt x="-853" y="19890"/>
                      <a:pt x="125" y="32202"/>
                    </a:cubicBezTo>
                    <a:cubicBezTo>
                      <a:pt x="3058" y="113655"/>
                      <a:pt x="137009" y="115550"/>
                      <a:pt x="197629" y="114603"/>
                    </a:cubicBezTo>
                    <a:cubicBezTo>
                      <a:pt x="284648" y="112708"/>
                      <a:pt x="371668" y="94713"/>
                      <a:pt x="455754" y="71982"/>
                    </a:cubicBezTo>
                    <a:cubicBezTo>
                      <a:pt x="429355" y="113655"/>
                      <a:pt x="415666" y="167642"/>
                      <a:pt x="403933" y="205527"/>
                    </a:cubicBezTo>
                    <a:cubicBezTo>
                      <a:pt x="379490" y="286033"/>
                      <a:pt x="376556" y="409160"/>
                      <a:pt x="492908" y="412001"/>
                    </a:cubicBezTo>
                    <a:cubicBezTo>
                      <a:pt x="569172" y="413895"/>
                      <a:pt x="629792" y="317288"/>
                      <a:pt x="659125" y="262355"/>
                    </a:cubicBezTo>
                    <a:cubicBezTo>
                      <a:pt x="673791" y="234888"/>
                      <a:pt x="687479" y="206474"/>
                      <a:pt x="699212" y="177113"/>
                    </a:cubicBezTo>
                    <a:cubicBezTo>
                      <a:pt x="706056" y="213104"/>
                      <a:pt x="722678" y="241518"/>
                      <a:pt x="754944" y="249095"/>
                    </a:cubicBezTo>
                    <a:cubicBezTo>
                      <a:pt x="796987" y="259513"/>
                      <a:pt x="828275" y="234888"/>
                      <a:pt x="849785" y="200791"/>
                    </a:cubicBezTo>
                    <a:cubicBezTo>
                      <a:pt x="850763" y="198897"/>
                      <a:pt x="852718" y="196056"/>
                      <a:pt x="853696" y="194161"/>
                    </a:cubicBezTo>
                    <a:cubicBezTo>
                      <a:pt x="861518" y="219734"/>
                      <a:pt x="875206" y="237729"/>
                      <a:pt x="897694" y="256672"/>
                    </a:cubicBezTo>
                    <a:cubicBezTo>
                      <a:pt x="931916" y="284139"/>
                      <a:pt x="992536" y="276562"/>
                      <a:pt x="1022846" y="246253"/>
                    </a:cubicBezTo>
                    <a:cubicBezTo>
                      <a:pt x="1074666" y="195109"/>
                      <a:pt x="1090310" y="131651"/>
                      <a:pt x="1084444" y="67246"/>
                    </a:cubicBezTo>
                    <a:cubicBezTo>
                      <a:pt x="1116709" y="89030"/>
                      <a:pt x="1148975" y="107026"/>
                      <a:pt x="1171463" y="119338"/>
                    </a:cubicBezTo>
                    <a:cubicBezTo>
                      <a:pt x="1285859" y="184690"/>
                      <a:pt x="1385589" y="169536"/>
                      <a:pt x="1495097" y="109867"/>
                    </a:cubicBezTo>
                    <a:cubicBezTo>
                      <a:pt x="1533229" y="89030"/>
                      <a:pt x="1584071" y="41674"/>
                      <a:pt x="1574294" y="0"/>
                    </a:cubicBezTo>
                    <a:lnTo>
                      <a:pt x="10880" y="0"/>
                    </a:lnTo>
                    <a:close/>
                  </a:path>
                </a:pathLst>
              </a:custGeom>
              <a:solidFill>
                <a:srgbClr val="49A147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30" name="Graphic 25">
              <a:extLst>
                <a:ext uri="{FF2B5EF4-FFF2-40B4-BE49-F238E27FC236}">
                  <a16:creationId xmlns:a16="http://schemas.microsoft.com/office/drawing/2014/main" id="{71F9AD7B-239C-268F-9B28-231650BEAB81}"/>
                </a:ext>
              </a:extLst>
            </p:cNvPr>
            <p:cNvGrpSpPr/>
            <p:nvPr/>
          </p:nvGrpSpPr>
          <p:grpSpPr>
            <a:xfrm>
              <a:off x="-204362" y="-3542716"/>
              <a:ext cx="5830731" cy="4967062"/>
              <a:chOff x="-204362" y="-3542716"/>
              <a:chExt cx="5830731" cy="4967062"/>
            </a:xfrm>
          </p:grpSpPr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8A14A86B-3C94-4796-89BA-C8D81EE74D52}"/>
                  </a:ext>
                </a:extLst>
              </p:cNvPr>
              <p:cNvSpPr/>
              <p:nvPr/>
            </p:nvSpPr>
            <p:spPr>
              <a:xfrm>
                <a:off x="-202407" y="-3542716"/>
                <a:ext cx="5828776" cy="4966115"/>
              </a:xfrm>
              <a:custGeom>
                <a:avLst/>
                <a:gdLst>
                  <a:gd name="connsiteX0" fmla="*/ 5728608 w 5828776"/>
                  <a:gd name="connsiteY0" fmla="*/ 2301818 h 4966115"/>
                  <a:gd name="connsiteX1" fmla="*/ 5553591 w 5828776"/>
                  <a:gd name="connsiteY1" fmla="*/ 2257303 h 4966115"/>
                  <a:gd name="connsiteX2" fmla="*/ 5512526 w 5828776"/>
                  <a:gd name="connsiteY2" fmla="*/ 2255409 h 4966115"/>
                  <a:gd name="connsiteX3" fmla="*/ 5552614 w 5828776"/>
                  <a:gd name="connsiteY3" fmla="*/ 2244990 h 4966115"/>
                  <a:gd name="connsiteX4" fmla="*/ 5794116 w 5828776"/>
                  <a:gd name="connsiteY4" fmla="*/ 2068824 h 4966115"/>
                  <a:gd name="connsiteX5" fmla="*/ 5786295 w 5828776"/>
                  <a:gd name="connsiteY5" fmla="*/ 2061247 h 4966115"/>
                  <a:gd name="connsiteX6" fmla="*/ 5670921 w 5828776"/>
                  <a:gd name="connsiteY6" fmla="*/ 2058406 h 4966115"/>
                  <a:gd name="connsiteX7" fmla="*/ 5818560 w 5828776"/>
                  <a:gd name="connsiteY7" fmla="*/ 1829201 h 4966115"/>
                  <a:gd name="connsiteX8" fmla="*/ 5639633 w 5828776"/>
                  <a:gd name="connsiteY8" fmla="*/ 1804575 h 4966115"/>
                  <a:gd name="connsiteX9" fmla="*/ 5606389 w 5828776"/>
                  <a:gd name="connsiteY9" fmla="*/ 1750589 h 4966115"/>
                  <a:gd name="connsiteX10" fmla="*/ 5312088 w 5828776"/>
                  <a:gd name="connsiteY10" fmla="*/ 1593366 h 4966115"/>
                  <a:gd name="connsiteX11" fmla="*/ 5480260 w 5828776"/>
                  <a:gd name="connsiteY11" fmla="*/ 1492023 h 4966115"/>
                  <a:gd name="connsiteX12" fmla="*/ 5241691 w 5828776"/>
                  <a:gd name="connsiteY12" fmla="*/ 1376473 h 4966115"/>
                  <a:gd name="connsiteX13" fmla="*/ 5291555 w 5828776"/>
                  <a:gd name="connsiteY13" fmla="*/ 1151056 h 4966115"/>
                  <a:gd name="connsiteX14" fmla="*/ 5183026 w 5828776"/>
                  <a:gd name="connsiteY14" fmla="*/ 1152004 h 4966115"/>
                  <a:gd name="connsiteX15" fmla="*/ 5053963 w 5828776"/>
                  <a:gd name="connsiteY15" fmla="*/ 982467 h 4966115"/>
                  <a:gd name="connsiteX16" fmla="*/ 4854504 w 5828776"/>
                  <a:gd name="connsiteY16" fmla="*/ 1004252 h 4966115"/>
                  <a:gd name="connsiteX17" fmla="*/ 4778239 w 5828776"/>
                  <a:gd name="connsiteY17" fmla="*/ 1044978 h 4966115"/>
                  <a:gd name="connsiteX18" fmla="*/ 4876992 w 5828776"/>
                  <a:gd name="connsiteY18" fmla="*/ 591303 h 4966115"/>
                  <a:gd name="connsiteX19" fmla="*/ 4721530 w 5828776"/>
                  <a:gd name="connsiteY19" fmla="*/ 657602 h 4966115"/>
                  <a:gd name="connsiteX20" fmla="*/ 4691220 w 5828776"/>
                  <a:gd name="connsiteY20" fmla="*/ 543947 h 4966115"/>
                  <a:gd name="connsiteX21" fmla="*/ 4382253 w 5828776"/>
                  <a:gd name="connsiteY21" fmla="*/ 560048 h 4966115"/>
                  <a:gd name="connsiteX22" fmla="*/ 4392030 w 5828776"/>
                  <a:gd name="connsiteY22" fmla="*/ 519322 h 4966115"/>
                  <a:gd name="connsiteX23" fmla="*/ 4432118 w 5828776"/>
                  <a:gd name="connsiteY23" fmla="*/ 444498 h 4966115"/>
                  <a:gd name="connsiteX24" fmla="*/ 4183771 w 5828776"/>
                  <a:gd name="connsiteY24" fmla="*/ 411349 h 4966115"/>
                  <a:gd name="connsiteX25" fmla="*/ 4221903 w 5828776"/>
                  <a:gd name="connsiteY25" fmla="*/ 226659 h 4966115"/>
                  <a:gd name="connsiteX26" fmla="*/ 4010710 w 5828776"/>
                  <a:gd name="connsiteY26" fmla="*/ 266438 h 4966115"/>
                  <a:gd name="connsiteX27" fmla="*/ 4034175 w 5828776"/>
                  <a:gd name="connsiteY27" fmla="*/ 121527 h 4966115"/>
                  <a:gd name="connsiteX28" fmla="*/ 4016576 w 5828776"/>
                  <a:gd name="connsiteY28" fmla="*/ 105426 h 4966115"/>
                  <a:gd name="connsiteX29" fmla="*/ 3679254 w 5828776"/>
                  <a:gd name="connsiteY29" fmla="*/ 248443 h 4966115"/>
                  <a:gd name="connsiteX30" fmla="*/ 3654811 w 5828776"/>
                  <a:gd name="connsiteY30" fmla="*/ 182144 h 4966115"/>
                  <a:gd name="connsiteX31" fmla="*/ 3619612 w 5828776"/>
                  <a:gd name="connsiteY31" fmla="*/ 179302 h 4966115"/>
                  <a:gd name="connsiteX32" fmla="*/ 3547258 w 5828776"/>
                  <a:gd name="connsiteY32" fmla="*/ 294852 h 4966115"/>
                  <a:gd name="connsiteX33" fmla="*/ 3503260 w 5828776"/>
                  <a:gd name="connsiteY33" fmla="*/ 256967 h 4966115"/>
                  <a:gd name="connsiteX34" fmla="*/ 3408419 w 5828776"/>
                  <a:gd name="connsiteY34" fmla="*/ 371569 h 4966115"/>
                  <a:gd name="connsiteX35" fmla="*/ 3243180 w 5828776"/>
                  <a:gd name="connsiteY35" fmla="*/ 131946 h 4966115"/>
                  <a:gd name="connsiteX36" fmla="*/ 3061319 w 5828776"/>
                  <a:gd name="connsiteY36" fmla="*/ 295 h 4966115"/>
                  <a:gd name="connsiteX37" fmla="*/ 3061319 w 5828776"/>
                  <a:gd name="connsiteY37" fmla="*/ 332737 h 4966115"/>
                  <a:gd name="connsiteX38" fmla="*/ 2964523 w 5828776"/>
                  <a:gd name="connsiteY38" fmla="*/ 266438 h 4966115"/>
                  <a:gd name="connsiteX39" fmla="*/ 2944968 w 5828776"/>
                  <a:gd name="connsiteY39" fmla="*/ 110162 h 4966115"/>
                  <a:gd name="connsiteX40" fmla="*/ 2901947 w 5828776"/>
                  <a:gd name="connsiteY40" fmla="*/ 101638 h 4966115"/>
                  <a:gd name="connsiteX41" fmla="*/ 2799284 w 5828776"/>
                  <a:gd name="connsiteY41" fmla="*/ 238024 h 4966115"/>
                  <a:gd name="connsiteX42" fmla="*/ 2687821 w 5828776"/>
                  <a:gd name="connsiteY42" fmla="*/ 89325 h 4966115"/>
                  <a:gd name="connsiteX43" fmla="*/ 2603735 w 5828776"/>
                  <a:gd name="connsiteY43" fmla="*/ 229500 h 4966115"/>
                  <a:gd name="connsiteX44" fmla="*/ 2523560 w 5828776"/>
                  <a:gd name="connsiteY44" fmla="*/ 104479 h 4966115"/>
                  <a:gd name="connsiteX45" fmla="*/ 2348543 w 5828776"/>
                  <a:gd name="connsiteY45" fmla="*/ 25867 h 4966115"/>
                  <a:gd name="connsiteX46" fmla="*/ 2305523 w 5828776"/>
                  <a:gd name="connsiteY46" fmla="*/ 229500 h 4966115"/>
                  <a:gd name="connsiteX47" fmla="*/ 2335833 w 5828776"/>
                  <a:gd name="connsiteY47" fmla="*/ 321372 h 4966115"/>
                  <a:gd name="connsiteX48" fmla="*/ 2297701 w 5828776"/>
                  <a:gd name="connsiteY48" fmla="*/ 317583 h 4966115"/>
                  <a:gd name="connsiteX49" fmla="*/ 2260546 w 5828776"/>
                  <a:gd name="connsiteY49" fmla="*/ 363992 h 4966115"/>
                  <a:gd name="connsiteX50" fmla="*/ 2233169 w 5828776"/>
                  <a:gd name="connsiteY50" fmla="*/ 328001 h 4966115"/>
                  <a:gd name="connsiteX51" fmla="*/ 2081619 w 5828776"/>
                  <a:gd name="connsiteY51" fmla="*/ 171725 h 4966115"/>
                  <a:gd name="connsiteX52" fmla="*/ 2065975 w 5828776"/>
                  <a:gd name="connsiteY52" fmla="*/ 175514 h 4966115"/>
                  <a:gd name="connsiteX53" fmla="*/ 2043487 w 5828776"/>
                  <a:gd name="connsiteY53" fmla="*/ 327054 h 4966115"/>
                  <a:gd name="connsiteX54" fmla="*/ 1862604 w 5828776"/>
                  <a:gd name="connsiteY54" fmla="*/ 319477 h 4966115"/>
                  <a:gd name="connsiteX55" fmla="*/ 1859671 w 5828776"/>
                  <a:gd name="connsiteY55" fmla="*/ 415137 h 4966115"/>
                  <a:gd name="connsiteX56" fmla="*/ 1798073 w 5828776"/>
                  <a:gd name="connsiteY56" fmla="*/ 435974 h 4966115"/>
                  <a:gd name="connsiteX57" fmla="*/ 1780473 w 5828776"/>
                  <a:gd name="connsiteY57" fmla="*/ 464388 h 4966115"/>
                  <a:gd name="connsiteX58" fmla="*/ 1716920 w 5828776"/>
                  <a:gd name="connsiteY58" fmla="*/ 316636 h 4966115"/>
                  <a:gd name="connsiteX59" fmla="*/ 1547770 w 5828776"/>
                  <a:gd name="connsiteY59" fmla="*/ 224765 h 4966115"/>
                  <a:gd name="connsiteX60" fmla="*/ 1411864 w 5828776"/>
                  <a:gd name="connsiteY60" fmla="*/ 550577 h 4966115"/>
                  <a:gd name="connsiteX61" fmla="*/ 1213381 w 5828776"/>
                  <a:gd name="connsiteY61" fmla="*/ 297693 h 4966115"/>
                  <a:gd name="connsiteX62" fmla="*/ 1145917 w 5828776"/>
                  <a:gd name="connsiteY62" fmla="*/ 526899 h 4966115"/>
                  <a:gd name="connsiteX63" fmla="*/ 960145 w 5828776"/>
                  <a:gd name="connsiteY63" fmla="*/ 404719 h 4966115"/>
                  <a:gd name="connsiteX64" fmla="*/ 939613 w 5828776"/>
                  <a:gd name="connsiteY64" fmla="*/ 650025 h 4966115"/>
                  <a:gd name="connsiteX65" fmla="*/ 938635 w 5828776"/>
                  <a:gd name="connsiteY65" fmla="*/ 650972 h 4966115"/>
                  <a:gd name="connsiteX66" fmla="*/ 527982 w 5828776"/>
                  <a:gd name="connsiteY66" fmla="*/ 413243 h 4966115"/>
                  <a:gd name="connsiteX67" fmla="*/ 533849 w 5828776"/>
                  <a:gd name="connsiteY67" fmla="*/ 495643 h 4966115"/>
                  <a:gd name="connsiteX68" fmla="*/ 567092 w 5828776"/>
                  <a:gd name="connsiteY68" fmla="*/ 601722 h 4966115"/>
                  <a:gd name="connsiteX69" fmla="*/ 536782 w 5828776"/>
                  <a:gd name="connsiteY69" fmla="*/ 596986 h 4966115"/>
                  <a:gd name="connsiteX70" fmla="*/ 446829 w 5828776"/>
                  <a:gd name="connsiteY70" fmla="*/ 692646 h 4966115"/>
                  <a:gd name="connsiteX71" fmla="*/ 439985 w 5828776"/>
                  <a:gd name="connsiteY71" fmla="*/ 702117 h 4966115"/>
                  <a:gd name="connsiteX72" fmla="*/ 440963 w 5828776"/>
                  <a:gd name="connsiteY72" fmla="*/ 711589 h 4966115"/>
                  <a:gd name="connsiteX73" fmla="*/ 436074 w 5828776"/>
                  <a:gd name="connsiteY73" fmla="*/ 732426 h 4966115"/>
                  <a:gd name="connsiteX74" fmla="*/ 428252 w 5828776"/>
                  <a:gd name="connsiteY74" fmla="*/ 860288 h 4966115"/>
                  <a:gd name="connsiteX75" fmla="*/ 426297 w 5828776"/>
                  <a:gd name="connsiteY75" fmla="*/ 858394 h 4966115"/>
                  <a:gd name="connsiteX76" fmla="*/ 416519 w 5828776"/>
                  <a:gd name="connsiteY76" fmla="*/ 693593 h 4966115"/>
                  <a:gd name="connsiteX77" fmla="*/ 357855 w 5828776"/>
                  <a:gd name="connsiteY77" fmla="*/ 531634 h 4966115"/>
                  <a:gd name="connsiteX78" fmla="*/ 282568 w 5828776"/>
                  <a:gd name="connsiteY78" fmla="*/ 631083 h 4966115"/>
                  <a:gd name="connsiteX79" fmla="*/ 284524 w 5828776"/>
                  <a:gd name="connsiteY79" fmla="*/ 757051 h 4966115"/>
                  <a:gd name="connsiteX80" fmla="*/ 79197 w 5828776"/>
                  <a:gd name="connsiteY80" fmla="*/ 757051 h 4966115"/>
                  <a:gd name="connsiteX81" fmla="*/ 171105 w 5828776"/>
                  <a:gd name="connsiteY81" fmla="*/ 937952 h 4966115"/>
                  <a:gd name="connsiteX82" fmla="*/ 302123 w 5828776"/>
                  <a:gd name="connsiteY82" fmla="*/ 1108436 h 4966115"/>
                  <a:gd name="connsiteX83" fmla="*/ 264969 w 5828776"/>
                  <a:gd name="connsiteY83" fmla="*/ 1097070 h 4966115"/>
                  <a:gd name="connsiteX84" fmla="*/ 1955 w 5828776"/>
                  <a:gd name="connsiteY84" fmla="*/ 1049714 h 4966115"/>
                  <a:gd name="connsiteX85" fmla="*/ 1955 w 5828776"/>
                  <a:gd name="connsiteY85" fmla="*/ 1155792 h 4966115"/>
                  <a:gd name="connsiteX86" fmla="*/ 189683 w 5828776"/>
                  <a:gd name="connsiteY86" fmla="*/ 1243875 h 4966115"/>
                  <a:gd name="connsiteX87" fmla="*/ 1955 w 5828776"/>
                  <a:gd name="connsiteY87" fmla="*/ 1262818 h 4966115"/>
                  <a:gd name="connsiteX88" fmla="*/ 1955 w 5828776"/>
                  <a:gd name="connsiteY88" fmla="*/ 1406781 h 4966115"/>
                  <a:gd name="connsiteX89" fmla="*/ 91908 w 5828776"/>
                  <a:gd name="connsiteY89" fmla="*/ 1429512 h 4966115"/>
                  <a:gd name="connsiteX90" fmla="*/ 56709 w 5828776"/>
                  <a:gd name="connsiteY90" fmla="*/ 1432354 h 4966115"/>
                  <a:gd name="connsiteX91" fmla="*/ 0 w 5828776"/>
                  <a:gd name="connsiteY91" fmla="*/ 1443719 h 4966115"/>
                  <a:gd name="connsiteX92" fmla="*/ 0 w 5828776"/>
                  <a:gd name="connsiteY92" fmla="*/ 1702285 h 4966115"/>
                  <a:gd name="connsiteX93" fmla="*/ 47910 w 5828776"/>
                  <a:gd name="connsiteY93" fmla="*/ 1708915 h 4966115"/>
                  <a:gd name="connsiteX94" fmla="*/ 0 w 5828776"/>
                  <a:gd name="connsiteY94" fmla="*/ 1716492 h 4966115"/>
                  <a:gd name="connsiteX95" fmla="*/ 0 w 5828776"/>
                  <a:gd name="connsiteY95" fmla="*/ 2607741 h 4966115"/>
                  <a:gd name="connsiteX96" fmla="*/ 54754 w 5828776"/>
                  <a:gd name="connsiteY96" fmla="*/ 2559437 h 4966115"/>
                  <a:gd name="connsiteX97" fmla="*/ 0 w 5828776"/>
                  <a:gd name="connsiteY97" fmla="*/ 2692035 h 4966115"/>
                  <a:gd name="connsiteX98" fmla="*/ 0 w 5828776"/>
                  <a:gd name="connsiteY98" fmla="*/ 2898509 h 4966115"/>
                  <a:gd name="connsiteX99" fmla="*/ 64531 w 5828776"/>
                  <a:gd name="connsiteY99" fmla="*/ 2904192 h 4966115"/>
                  <a:gd name="connsiteX100" fmla="*/ 218037 w 5828776"/>
                  <a:gd name="connsiteY100" fmla="*/ 2790537 h 4966115"/>
                  <a:gd name="connsiteX101" fmla="*/ 300168 w 5828776"/>
                  <a:gd name="connsiteY101" fmla="*/ 2951548 h 4966115"/>
                  <a:gd name="connsiteX102" fmla="*/ 510383 w 5828776"/>
                  <a:gd name="connsiteY102" fmla="*/ 2834104 h 4966115"/>
                  <a:gd name="connsiteX103" fmla="*/ 525049 w 5828776"/>
                  <a:gd name="connsiteY103" fmla="*/ 2818950 h 4966115"/>
                  <a:gd name="connsiteX104" fmla="*/ 689310 w 5828776"/>
                  <a:gd name="connsiteY104" fmla="*/ 2895668 h 4966115"/>
                  <a:gd name="connsiteX105" fmla="*/ 524071 w 5828776"/>
                  <a:gd name="connsiteY105" fmla="*/ 2906086 h 4966115"/>
                  <a:gd name="connsiteX106" fmla="*/ 507450 w 5828776"/>
                  <a:gd name="connsiteY106" fmla="*/ 2925029 h 4966115"/>
                  <a:gd name="connsiteX107" fmla="*/ 557315 w 5828776"/>
                  <a:gd name="connsiteY107" fmla="*/ 2966702 h 4966115"/>
                  <a:gd name="connsiteX108" fmla="*/ 661933 w 5828776"/>
                  <a:gd name="connsiteY108" fmla="*/ 2987539 h 4966115"/>
                  <a:gd name="connsiteX109" fmla="*/ 599358 w 5828776"/>
                  <a:gd name="connsiteY109" fmla="*/ 3036790 h 4966115"/>
                  <a:gd name="connsiteX110" fmla="*/ 408697 w 5828776"/>
                  <a:gd name="connsiteY110" fmla="*/ 3263154 h 4966115"/>
                  <a:gd name="connsiteX111" fmla="*/ 481051 w 5828776"/>
                  <a:gd name="connsiteY111" fmla="*/ 3350290 h 4966115"/>
                  <a:gd name="connsiteX112" fmla="*/ 873126 w 5828776"/>
                  <a:gd name="connsiteY112" fmla="*/ 3174124 h 4966115"/>
                  <a:gd name="connsiteX113" fmla="*/ 892681 w 5828776"/>
                  <a:gd name="connsiteY113" fmla="*/ 3408064 h 4966115"/>
                  <a:gd name="connsiteX114" fmla="*/ 1089208 w 5828776"/>
                  <a:gd name="connsiteY114" fmla="*/ 3312404 h 4966115"/>
                  <a:gd name="connsiteX115" fmla="*/ 1188938 w 5828776"/>
                  <a:gd name="connsiteY115" fmla="*/ 3175071 h 4966115"/>
                  <a:gd name="connsiteX116" fmla="*/ 1274979 w 5828776"/>
                  <a:gd name="connsiteY116" fmla="*/ 3374915 h 4966115"/>
                  <a:gd name="connsiteX117" fmla="*/ 1393287 w 5828776"/>
                  <a:gd name="connsiteY117" fmla="*/ 3373968 h 4966115"/>
                  <a:gd name="connsiteX118" fmla="*/ 1496928 w 5828776"/>
                  <a:gd name="connsiteY118" fmla="*/ 3101195 h 4966115"/>
                  <a:gd name="connsiteX119" fmla="*/ 1501816 w 5828776"/>
                  <a:gd name="connsiteY119" fmla="*/ 3070887 h 4966115"/>
                  <a:gd name="connsiteX120" fmla="*/ 1579058 w 5828776"/>
                  <a:gd name="connsiteY120" fmla="*/ 2888091 h 4966115"/>
                  <a:gd name="connsiteX121" fmla="*/ 1687588 w 5828776"/>
                  <a:gd name="connsiteY121" fmla="*/ 3167494 h 4966115"/>
                  <a:gd name="connsiteX122" fmla="*/ 1776563 w 5828776"/>
                  <a:gd name="connsiteY122" fmla="*/ 3131503 h 4966115"/>
                  <a:gd name="connsiteX123" fmla="*/ 1824472 w 5828776"/>
                  <a:gd name="connsiteY123" fmla="*/ 3070887 h 4966115"/>
                  <a:gd name="connsiteX124" fmla="*/ 1901714 w 5828776"/>
                  <a:gd name="connsiteY124" fmla="*/ 3161811 h 4966115"/>
                  <a:gd name="connsiteX125" fmla="*/ 2106063 w 5828776"/>
                  <a:gd name="connsiteY125" fmla="*/ 3033949 h 4966115"/>
                  <a:gd name="connsiteX126" fmla="*/ 1981889 w 5828776"/>
                  <a:gd name="connsiteY126" fmla="*/ 3175071 h 4966115"/>
                  <a:gd name="connsiteX127" fmla="*/ 1908558 w 5828776"/>
                  <a:gd name="connsiteY127" fmla="*/ 3279255 h 4966115"/>
                  <a:gd name="connsiteX128" fmla="*/ 1914425 w 5828776"/>
                  <a:gd name="connsiteY128" fmla="*/ 3289673 h 4966115"/>
                  <a:gd name="connsiteX129" fmla="*/ 2318233 w 5828776"/>
                  <a:gd name="connsiteY129" fmla="*/ 3277361 h 4966115"/>
                  <a:gd name="connsiteX130" fmla="*/ 2264457 w 5828776"/>
                  <a:gd name="connsiteY130" fmla="*/ 3293462 h 4966115"/>
                  <a:gd name="connsiteX131" fmla="*/ 2180371 w 5828776"/>
                  <a:gd name="connsiteY131" fmla="*/ 3343660 h 4966115"/>
                  <a:gd name="connsiteX132" fmla="*/ 2385698 w 5828776"/>
                  <a:gd name="connsiteY132" fmla="*/ 3409012 h 4966115"/>
                  <a:gd name="connsiteX133" fmla="*/ 2624267 w 5828776"/>
                  <a:gd name="connsiteY133" fmla="*/ 3342713 h 4966115"/>
                  <a:gd name="connsiteX134" fmla="*/ 2567558 w 5828776"/>
                  <a:gd name="connsiteY134" fmla="*/ 3433637 h 4966115"/>
                  <a:gd name="connsiteX135" fmla="*/ 2564625 w 5828776"/>
                  <a:gd name="connsiteY135" fmla="*/ 3585178 h 4966115"/>
                  <a:gd name="connsiteX136" fmla="*/ 2641867 w 5828776"/>
                  <a:gd name="connsiteY136" fmla="*/ 3595596 h 4966115"/>
                  <a:gd name="connsiteX137" fmla="*/ 2786573 w 5828776"/>
                  <a:gd name="connsiteY137" fmla="*/ 3507513 h 4966115"/>
                  <a:gd name="connsiteX138" fmla="*/ 2742574 w 5828776"/>
                  <a:gd name="connsiteY138" fmla="*/ 3700727 h 4966115"/>
                  <a:gd name="connsiteX139" fmla="*/ 2626223 w 5828776"/>
                  <a:gd name="connsiteY139" fmla="*/ 3768920 h 4966115"/>
                  <a:gd name="connsiteX140" fmla="*/ 2635023 w 5828776"/>
                  <a:gd name="connsiteY140" fmla="*/ 3793546 h 4966115"/>
                  <a:gd name="connsiteX141" fmla="*/ 2863815 w 5828776"/>
                  <a:gd name="connsiteY141" fmla="*/ 3827642 h 4966115"/>
                  <a:gd name="connsiteX142" fmla="*/ 2610579 w 5828776"/>
                  <a:gd name="connsiteY142" fmla="*/ 3968765 h 4966115"/>
                  <a:gd name="connsiteX143" fmla="*/ 2731819 w 5828776"/>
                  <a:gd name="connsiteY143" fmla="*/ 4039799 h 4966115"/>
                  <a:gd name="connsiteX144" fmla="*/ 2718131 w 5828776"/>
                  <a:gd name="connsiteY144" fmla="*/ 4072002 h 4966115"/>
                  <a:gd name="connsiteX145" fmla="*/ 2701509 w 5828776"/>
                  <a:gd name="connsiteY145" fmla="*/ 4341933 h 4966115"/>
                  <a:gd name="connsiteX146" fmla="*/ 2843282 w 5828776"/>
                  <a:gd name="connsiteY146" fmla="*/ 4281317 h 4966115"/>
                  <a:gd name="connsiteX147" fmla="*/ 2805150 w 5828776"/>
                  <a:gd name="connsiteY147" fmla="*/ 4442329 h 4966115"/>
                  <a:gd name="connsiteX148" fmla="*/ 2824705 w 5828776"/>
                  <a:gd name="connsiteY148" fmla="*/ 4598606 h 4966115"/>
                  <a:gd name="connsiteX149" fmla="*/ 2981144 w 5828776"/>
                  <a:gd name="connsiteY149" fmla="*/ 4503893 h 4966115"/>
                  <a:gd name="connsiteX150" fmla="*/ 3040787 w 5828776"/>
                  <a:gd name="connsiteY150" fmla="*/ 4434752 h 4966115"/>
                  <a:gd name="connsiteX151" fmla="*/ 3040787 w 5828776"/>
                  <a:gd name="connsiteY151" fmla="*/ 4590081 h 4966115"/>
                  <a:gd name="connsiteX152" fmla="*/ 3150294 w 5828776"/>
                  <a:gd name="connsiteY152" fmla="*/ 4836335 h 4966115"/>
                  <a:gd name="connsiteX153" fmla="*/ 3353665 w 5828776"/>
                  <a:gd name="connsiteY153" fmla="*/ 4699001 h 4966115"/>
                  <a:gd name="connsiteX154" fmla="*/ 3374198 w 5828776"/>
                  <a:gd name="connsiteY154" fmla="*/ 4674376 h 4966115"/>
                  <a:gd name="connsiteX155" fmla="*/ 3380064 w 5828776"/>
                  <a:gd name="connsiteY155" fmla="*/ 4731203 h 4966115"/>
                  <a:gd name="connsiteX156" fmla="*/ 3411352 w 5828776"/>
                  <a:gd name="connsiteY156" fmla="*/ 4753935 h 4966115"/>
                  <a:gd name="connsiteX157" fmla="*/ 3489571 w 5828776"/>
                  <a:gd name="connsiteY157" fmla="*/ 4699948 h 4966115"/>
                  <a:gd name="connsiteX158" fmla="*/ 3546281 w 5828776"/>
                  <a:gd name="connsiteY158" fmla="*/ 4564509 h 4966115"/>
                  <a:gd name="connsiteX159" fmla="*/ 3614723 w 5828776"/>
                  <a:gd name="connsiteY159" fmla="*/ 4770036 h 4966115"/>
                  <a:gd name="connsiteX160" fmla="*/ 3764318 w 5828776"/>
                  <a:gd name="connsiteY160" fmla="*/ 4886533 h 4966115"/>
                  <a:gd name="connsiteX161" fmla="*/ 3805383 w 5828776"/>
                  <a:gd name="connsiteY161" fmla="*/ 4650698 h 4966115"/>
                  <a:gd name="connsiteX162" fmla="*/ 4183771 w 5828776"/>
                  <a:gd name="connsiteY162" fmla="*/ 4966091 h 4966115"/>
                  <a:gd name="connsiteX163" fmla="*/ 4133905 w 5828776"/>
                  <a:gd name="connsiteY163" fmla="*/ 4566403 h 4966115"/>
                  <a:gd name="connsiteX164" fmla="*/ 4313811 w 5828776"/>
                  <a:gd name="connsiteY164" fmla="*/ 4759617 h 4966115"/>
                  <a:gd name="connsiteX165" fmla="*/ 4482960 w 5828776"/>
                  <a:gd name="connsiteY165" fmla="*/ 4847700 h 4966115"/>
                  <a:gd name="connsiteX166" fmla="*/ 4472206 w 5828776"/>
                  <a:gd name="connsiteY166" fmla="*/ 4636491 h 4966115"/>
                  <a:gd name="connsiteX167" fmla="*/ 4613001 w 5828776"/>
                  <a:gd name="connsiteY167" fmla="*/ 4706578 h 4966115"/>
                  <a:gd name="connsiteX168" fmla="*/ 4618867 w 5828776"/>
                  <a:gd name="connsiteY168" fmla="*/ 4560720 h 4966115"/>
                  <a:gd name="connsiteX169" fmla="*/ 5098940 w 5828776"/>
                  <a:gd name="connsiteY169" fmla="*/ 4637438 h 4966115"/>
                  <a:gd name="connsiteX170" fmla="*/ 5136094 w 5828776"/>
                  <a:gd name="connsiteY170" fmla="*/ 4399708 h 4966115"/>
                  <a:gd name="connsiteX171" fmla="*/ 5254401 w 5828776"/>
                  <a:gd name="connsiteY171" fmla="*/ 4399708 h 4966115"/>
                  <a:gd name="connsiteX172" fmla="*/ 5252446 w 5828776"/>
                  <a:gd name="connsiteY172" fmla="*/ 4306890 h 4966115"/>
                  <a:gd name="connsiteX173" fmla="*/ 5283734 w 5828776"/>
                  <a:gd name="connsiteY173" fmla="*/ 4227331 h 4966115"/>
                  <a:gd name="connsiteX174" fmla="*/ 5375642 w 5828776"/>
                  <a:gd name="connsiteY174" fmla="*/ 4252903 h 4966115"/>
                  <a:gd name="connsiteX175" fmla="*/ 5519370 w 5828776"/>
                  <a:gd name="connsiteY175" fmla="*/ 4251957 h 4966115"/>
                  <a:gd name="connsiteX176" fmla="*/ 5474394 w 5828776"/>
                  <a:gd name="connsiteY176" fmla="*/ 4108940 h 4966115"/>
                  <a:gd name="connsiteX177" fmla="*/ 5575102 w 5828776"/>
                  <a:gd name="connsiteY177" fmla="*/ 4054953 h 4966115"/>
                  <a:gd name="connsiteX178" fmla="*/ 5426484 w 5828776"/>
                  <a:gd name="connsiteY178" fmla="*/ 3911937 h 4966115"/>
                  <a:gd name="connsiteX179" fmla="*/ 5399108 w 5828776"/>
                  <a:gd name="connsiteY179" fmla="*/ 3896783 h 4966115"/>
                  <a:gd name="connsiteX180" fmla="*/ 5488082 w 5828776"/>
                  <a:gd name="connsiteY180" fmla="*/ 3901519 h 4966115"/>
                  <a:gd name="connsiteX181" fmla="*/ 5592701 w 5828776"/>
                  <a:gd name="connsiteY181" fmla="*/ 3776498 h 4966115"/>
                  <a:gd name="connsiteX182" fmla="*/ 5565324 w 5828776"/>
                  <a:gd name="connsiteY182" fmla="*/ 3763238 h 4966115"/>
                  <a:gd name="connsiteX183" fmla="*/ 5674832 w 5828776"/>
                  <a:gd name="connsiteY183" fmla="*/ 3592754 h 4966115"/>
                  <a:gd name="connsiteX184" fmla="*/ 5571191 w 5828776"/>
                  <a:gd name="connsiteY184" fmla="*/ 3541610 h 4966115"/>
                  <a:gd name="connsiteX185" fmla="*/ 5573146 w 5828776"/>
                  <a:gd name="connsiteY185" fmla="*/ 3489517 h 4966115"/>
                  <a:gd name="connsiteX186" fmla="*/ 5478305 w 5828776"/>
                  <a:gd name="connsiteY186" fmla="*/ 3428901 h 4966115"/>
                  <a:gd name="connsiteX187" fmla="*/ 5450928 w 5828776"/>
                  <a:gd name="connsiteY187" fmla="*/ 3425113 h 4966115"/>
                  <a:gd name="connsiteX188" fmla="*/ 5470483 w 5828776"/>
                  <a:gd name="connsiteY188" fmla="*/ 3425113 h 4966115"/>
                  <a:gd name="connsiteX189" fmla="*/ 5528170 w 5828776"/>
                  <a:gd name="connsiteY189" fmla="*/ 3423219 h 4966115"/>
                  <a:gd name="connsiteX190" fmla="*/ 5438217 w 5828776"/>
                  <a:gd name="connsiteY190" fmla="*/ 3263154 h 4966115"/>
                  <a:gd name="connsiteX191" fmla="*/ 5670921 w 5828776"/>
                  <a:gd name="connsiteY191" fmla="*/ 3208220 h 4966115"/>
                  <a:gd name="connsiteX192" fmla="*/ 5502748 w 5828776"/>
                  <a:gd name="connsiteY192" fmla="*/ 3079411 h 4966115"/>
                  <a:gd name="connsiteX193" fmla="*/ 5445061 w 5828776"/>
                  <a:gd name="connsiteY193" fmla="*/ 3086988 h 4966115"/>
                  <a:gd name="connsiteX194" fmla="*/ 5513504 w 5828776"/>
                  <a:gd name="connsiteY194" fmla="*/ 3055733 h 4966115"/>
                  <a:gd name="connsiteX195" fmla="*/ 5589768 w 5828776"/>
                  <a:gd name="connsiteY195" fmla="*/ 2964808 h 4966115"/>
                  <a:gd name="connsiteX196" fmla="*/ 5331643 w 5828776"/>
                  <a:gd name="connsiteY196" fmla="*/ 2888091 h 4966115"/>
                  <a:gd name="connsiteX197" fmla="*/ 5437240 w 5828776"/>
                  <a:gd name="connsiteY197" fmla="*/ 2782012 h 4966115"/>
                  <a:gd name="connsiteX198" fmla="*/ 5404974 w 5828776"/>
                  <a:gd name="connsiteY198" fmla="*/ 2607741 h 4966115"/>
                  <a:gd name="connsiteX199" fmla="*/ 5712964 w 5828776"/>
                  <a:gd name="connsiteY199" fmla="*/ 2543336 h 4966115"/>
                  <a:gd name="connsiteX200" fmla="*/ 5633766 w 5828776"/>
                  <a:gd name="connsiteY200" fmla="*/ 2486508 h 4966115"/>
                  <a:gd name="connsiteX201" fmla="*/ 5759895 w 5828776"/>
                  <a:gd name="connsiteY201" fmla="*/ 2451464 h 4966115"/>
                  <a:gd name="connsiteX202" fmla="*/ 5728608 w 5828776"/>
                  <a:gd name="connsiteY202" fmla="*/ 2301818 h 4966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</a:cxnLst>
                <a:rect l="l" t="t" r="r" b="b"/>
                <a:pathLst>
                  <a:path w="5828776" h="4966115">
                    <a:moveTo>
                      <a:pt x="5728608" y="2301818"/>
                    </a:moveTo>
                    <a:cubicBezTo>
                      <a:pt x="5671898" y="2277193"/>
                      <a:pt x="5614211" y="2261091"/>
                      <a:pt x="5553591" y="2257303"/>
                    </a:cubicBezTo>
                    <a:cubicBezTo>
                      <a:pt x="5539903" y="2256356"/>
                      <a:pt x="5526214" y="2255409"/>
                      <a:pt x="5512526" y="2255409"/>
                    </a:cubicBezTo>
                    <a:cubicBezTo>
                      <a:pt x="5526214" y="2251620"/>
                      <a:pt x="5538925" y="2248779"/>
                      <a:pt x="5552614" y="2244990"/>
                    </a:cubicBezTo>
                    <a:cubicBezTo>
                      <a:pt x="5634744" y="2223206"/>
                      <a:pt x="5811716" y="2175850"/>
                      <a:pt x="5794116" y="2068824"/>
                    </a:cubicBezTo>
                    <a:cubicBezTo>
                      <a:pt x="5793139" y="2065983"/>
                      <a:pt x="5789228" y="2062194"/>
                      <a:pt x="5786295" y="2061247"/>
                    </a:cubicBezTo>
                    <a:cubicBezTo>
                      <a:pt x="5744251" y="2047040"/>
                      <a:pt x="5707097" y="2049882"/>
                      <a:pt x="5670921" y="2058406"/>
                    </a:cubicBezTo>
                    <a:cubicBezTo>
                      <a:pt x="5750118" y="1994001"/>
                      <a:pt x="5863536" y="1886028"/>
                      <a:pt x="5818560" y="1829201"/>
                    </a:cubicBezTo>
                    <a:cubicBezTo>
                      <a:pt x="5791183" y="1795104"/>
                      <a:pt x="5714919" y="1796051"/>
                      <a:pt x="5639633" y="1804575"/>
                    </a:cubicBezTo>
                    <a:cubicBezTo>
                      <a:pt x="5639633" y="1790368"/>
                      <a:pt x="5629855" y="1773320"/>
                      <a:pt x="5606389" y="1750589"/>
                    </a:cubicBezTo>
                    <a:cubicBezTo>
                      <a:pt x="5532081" y="1681449"/>
                      <a:pt x="5421596" y="1621779"/>
                      <a:pt x="5312088" y="1593366"/>
                    </a:cubicBezTo>
                    <a:cubicBezTo>
                      <a:pt x="5384441" y="1581053"/>
                      <a:pt x="5450928" y="1548851"/>
                      <a:pt x="5480260" y="1492023"/>
                    </a:cubicBezTo>
                    <a:cubicBezTo>
                      <a:pt x="5521326" y="1414358"/>
                      <a:pt x="5330665" y="1386892"/>
                      <a:pt x="5241691" y="1376473"/>
                    </a:cubicBezTo>
                    <a:cubicBezTo>
                      <a:pt x="5313066" y="1311121"/>
                      <a:pt x="5480260" y="1188942"/>
                      <a:pt x="5291555" y="1151056"/>
                    </a:cubicBezTo>
                    <a:cubicBezTo>
                      <a:pt x="5259290" y="1144427"/>
                      <a:pt x="5222136" y="1146321"/>
                      <a:pt x="5183026" y="1152004"/>
                    </a:cubicBezTo>
                    <a:cubicBezTo>
                      <a:pt x="5187915" y="1085705"/>
                      <a:pt x="5153693" y="1021300"/>
                      <a:pt x="5053963" y="982467"/>
                    </a:cubicBezTo>
                    <a:cubicBezTo>
                      <a:pt x="4988455" y="956895"/>
                      <a:pt x="4910235" y="983415"/>
                      <a:pt x="4854504" y="1004252"/>
                    </a:cubicBezTo>
                    <a:cubicBezTo>
                      <a:pt x="4827127" y="1014670"/>
                      <a:pt x="4802683" y="1029824"/>
                      <a:pt x="4778239" y="1044978"/>
                    </a:cubicBezTo>
                    <a:cubicBezTo>
                      <a:pt x="4863303" y="913327"/>
                      <a:pt x="4918057" y="757051"/>
                      <a:pt x="4876992" y="591303"/>
                    </a:cubicBezTo>
                    <a:cubicBezTo>
                      <a:pt x="4857437" y="509850"/>
                      <a:pt x="4779217" y="585621"/>
                      <a:pt x="4721530" y="657602"/>
                    </a:cubicBezTo>
                    <a:cubicBezTo>
                      <a:pt x="4731308" y="612140"/>
                      <a:pt x="4730330" y="565731"/>
                      <a:pt x="4691220" y="543947"/>
                    </a:cubicBezTo>
                    <a:cubicBezTo>
                      <a:pt x="4590513" y="488066"/>
                      <a:pt x="4476116" y="533528"/>
                      <a:pt x="4382253" y="560048"/>
                    </a:cubicBezTo>
                    <a:cubicBezTo>
                      <a:pt x="4268834" y="592250"/>
                      <a:pt x="4361720" y="546788"/>
                      <a:pt x="4392030" y="519322"/>
                    </a:cubicBezTo>
                    <a:cubicBezTo>
                      <a:pt x="4402785" y="509850"/>
                      <a:pt x="4451673" y="470071"/>
                      <a:pt x="4432118" y="444498"/>
                    </a:cubicBezTo>
                    <a:cubicBezTo>
                      <a:pt x="4375409" y="372517"/>
                      <a:pt x="4266879" y="405666"/>
                      <a:pt x="4183771" y="411349"/>
                    </a:cubicBezTo>
                    <a:cubicBezTo>
                      <a:pt x="4243413" y="345050"/>
                      <a:pt x="4407674" y="238024"/>
                      <a:pt x="4221903" y="226659"/>
                    </a:cubicBezTo>
                    <a:cubicBezTo>
                      <a:pt x="4149549" y="223817"/>
                      <a:pt x="4077196" y="241813"/>
                      <a:pt x="4010710" y="266438"/>
                    </a:cubicBezTo>
                    <a:cubicBezTo>
                      <a:pt x="4036131" y="217187"/>
                      <a:pt x="4046886" y="166042"/>
                      <a:pt x="4034175" y="121527"/>
                    </a:cubicBezTo>
                    <a:cubicBezTo>
                      <a:pt x="4032220" y="114898"/>
                      <a:pt x="4024398" y="107321"/>
                      <a:pt x="4016576" y="105426"/>
                    </a:cubicBezTo>
                    <a:cubicBezTo>
                      <a:pt x="3907069" y="71330"/>
                      <a:pt x="3767251" y="152783"/>
                      <a:pt x="3679254" y="248443"/>
                    </a:cubicBezTo>
                    <a:cubicBezTo>
                      <a:pt x="3675343" y="227606"/>
                      <a:pt x="3668499" y="206769"/>
                      <a:pt x="3654811" y="182144"/>
                    </a:cubicBezTo>
                    <a:cubicBezTo>
                      <a:pt x="3647966" y="169831"/>
                      <a:pt x="3627434" y="174567"/>
                      <a:pt x="3619612" y="179302"/>
                    </a:cubicBezTo>
                    <a:cubicBezTo>
                      <a:pt x="3578546" y="201086"/>
                      <a:pt x="3559969" y="247496"/>
                      <a:pt x="3547258" y="294852"/>
                    </a:cubicBezTo>
                    <a:cubicBezTo>
                      <a:pt x="3540414" y="271174"/>
                      <a:pt x="3527704" y="252231"/>
                      <a:pt x="3503260" y="256967"/>
                    </a:cubicBezTo>
                    <a:cubicBezTo>
                      <a:pt x="3449484" y="266438"/>
                      <a:pt x="3426996" y="321372"/>
                      <a:pt x="3408419" y="371569"/>
                    </a:cubicBezTo>
                    <a:cubicBezTo>
                      <a:pt x="3380064" y="280645"/>
                      <a:pt x="3320422" y="205822"/>
                      <a:pt x="3243180" y="131946"/>
                    </a:cubicBezTo>
                    <a:cubicBezTo>
                      <a:pt x="3210914" y="100691"/>
                      <a:pt x="3119984" y="-6335"/>
                      <a:pt x="3061319" y="295"/>
                    </a:cubicBezTo>
                    <a:cubicBezTo>
                      <a:pt x="2965500" y="10713"/>
                      <a:pt x="3013410" y="214346"/>
                      <a:pt x="3061319" y="332737"/>
                    </a:cubicBezTo>
                    <a:cubicBezTo>
                      <a:pt x="3031009" y="307165"/>
                      <a:pt x="3001677" y="282539"/>
                      <a:pt x="2964523" y="266438"/>
                    </a:cubicBezTo>
                    <a:cubicBezTo>
                      <a:pt x="2962567" y="206769"/>
                      <a:pt x="2951812" y="146153"/>
                      <a:pt x="2944968" y="110162"/>
                    </a:cubicBezTo>
                    <a:cubicBezTo>
                      <a:pt x="2942035" y="92166"/>
                      <a:pt x="2910747" y="95955"/>
                      <a:pt x="2901947" y="101638"/>
                    </a:cubicBezTo>
                    <a:cubicBezTo>
                      <a:pt x="2854038" y="131946"/>
                      <a:pt x="2822750" y="182144"/>
                      <a:pt x="2799284" y="238024"/>
                    </a:cubicBezTo>
                    <a:cubicBezTo>
                      <a:pt x="2785595" y="164148"/>
                      <a:pt x="2754307" y="99743"/>
                      <a:pt x="2687821" y="89325"/>
                    </a:cubicBezTo>
                    <a:cubicBezTo>
                      <a:pt x="2636000" y="81748"/>
                      <a:pt x="2613512" y="153730"/>
                      <a:pt x="2603735" y="229500"/>
                    </a:cubicBezTo>
                    <a:cubicBezTo>
                      <a:pt x="2588091" y="184985"/>
                      <a:pt x="2566580" y="142364"/>
                      <a:pt x="2523560" y="104479"/>
                    </a:cubicBezTo>
                    <a:cubicBezTo>
                      <a:pt x="2484450" y="70382"/>
                      <a:pt x="2406230" y="4083"/>
                      <a:pt x="2348543" y="25867"/>
                    </a:cubicBezTo>
                    <a:cubicBezTo>
                      <a:pt x="2267391" y="57123"/>
                      <a:pt x="2285968" y="159413"/>
                      <a:pt x="2305523" y="229500"/>
                    </a:cubicBezTo>
                    <a:cubicBezTo>
                      <a:pt x="2313345" y="258861"/>
                      <a:pt x="2324100" y="289169"/>
                      <a:pt x="2335833" y="321372"/>
                    </a:cubicBezTo>
                    <a:cubicBezTo>
                      <a:pt x="2322144" y="317583"/>
                      <a:pt x="2308456" y="315689"/>
                      <a:pt x="2297701" y="317583"/>
                    </a:cubicBezTo>
                    <a:cubicBezTo>
                      <a:pt x="2273257" y="322319"/>
                      <a:pt x="2262502" y="340314"/>
                      <a:pt x="2260546" y="363992"/>
                    </a:cubicBezTo>
                    <a:cubicBezTo>
                      <a:pt x="2251747" y="351680"/>
                      <a:pt x="2242947" y="339367"/>
                      <a:pt x="2233169" y="328001"/>
                    </a:cubicBezTo>
                    <a:cubicBezTo>
                      <a:pt x="2193082" y="277804"/>
                      <a:pt x="2143217" y="202980"/>
                      <a:pt x="2081619" y="171725"/>
                    </a:cubicBezTo>
                    <a:cubicBezTo>
                      <a:pt x="2077708" y="169831"/>
                      <a:pt x="2068908" y="171725"/>
                      <a:pt x="2065975" y="175514"/>
                    </a:cubicBezTo>
                    <a:cubicBezTo>
                      <a:pt x="2035665" y="212452"/>
                      <a:pt x="2040554" y="273068"/>
                      <a:pt x="2043487" y="327054"/>
                    </a:cubicBezTo>
                    <a:cubicBezTo>
                      <a:pt x="1980911" y="301482"/>
                      <a:pt x="1897803" y="281592"/>
                      <a:pt x="1862604" y="319477"/>
                    </a:cubicBezTo>
                    <a:cubicBezTo>
                      <a:pt x="1842071" y="342208"/>
                      <a:pt x="1845005" y="377252"/>
                      <a:pt x="1859671" y="415137"/>
                    </a:cubicBezTo>
                    <a:cubicBezTo>
                      <a:pt x="1837183" y="412296"/>
                      <a:pt x="1816650" y="417032"/>
                      <a:pt x="1798073" y="435974"/>
                    </a:cubicBezTo>
                    <a:cubicBezTo>
                      <a:pt x="1791229" y="443551"/>
                      <a:pt x="1785362" y="453023"/>
                      <a:pt x="1780473" y="464388"/>
                    </a:cubicBezTo>
                    <a:cubicBezTo>
                      <a:pt x="1767763" y="415137"/>
                      <a:pt x="1748208" y="365887"/>
                      <a:pt x="1716920" y="316636"/>
                    </a:cubicBezTo>
                    <a:cubicBezTo>
                      <a:pt x="1687588" y="269280"/>
                      <a:pt x="1608390" y="199192"/>
                      <a:pt x="1547770" y="224765"/>
                    </a:cubicBezTo>
                    <a:cubicBezTo>
                      <a:pt x="1437285" y="270227"/>
                      <a:pt x="1422619" y="424609"/>
                      <a:pt x="1411864" y="550577"/>
                    </a:cubicBezTo>
                    <a:cubicBezTo>
                      <a:pt x="1372754" y="451128"/>
                      <a:pt x="1336577" y="351680"/>
                      <a:pt x="1213381" y="297693"/>
                    </a:cubicBezTo>
                    <a:cubicBezTo>
                      <a:pt x="1123429" y="258861"/>
                      <a:pt x="1139073" y="439763"/>
                      <a:pt x="1145917" y="526899"/>
                    </a:cubicBezTo>
                    <a:cubicBezTo>
                      <a:pt x="1098985" y="462494"/>
                      <a:pt x="1047165" y="370622"/>
                      <a:pt x="960145" y="404719"/>
                    </a:cubicBezTo>
                    <a:cubicBezTo>
                      <a:pt x="881926" y="435027"/>
                      <a:pt x="913214" y="557207"/>
                      <a:pt x="939613" y="650025"/>
                    </a:cubicBezTo>
                    <a:cubicBezTo>
                      <a:pt x="939613" y="650025"/>
                      <a:pt x="938635" y="650025"/>
                      <a:pt x="938635" y="650972"/>
                    </a:cubicBezTo>
                    <a:cubicBezTo>
                      <a:pt x="838905" y="517427"/>
                      <a:pt x="629668" y="301482"/>
                      <a:pt x="527982" y="413243"/>
                    </a:cubicBezTo>
                    <a:cubicBezTo>
                      <a:pt x="509405" y="433133"/>
                      <a:pt x="526027" y="472912"/>
                      <a:pt x="533849" y="495643"/>
                    </a:cubicBezTo>
                    <a:cubicBezTo>
                      <a:pt x="545582" y="530687"/>
                      <a:pt x="556337" y="565731"/>
                      <a:pt x="567092" y="601722"/>
                    </a:cubicBezTo>
                    <a:cubicBezTo>
                      <a:pt x="558292" y="596986"/>
                      <a:pt x="547537" y="595092"/>
                      <a:pt x="536782" y="596986"/>
                    </a:cubicBezTo>
                    <a:cubicBezTo>
                      <a:pt x="488872" y="604563"/>
                      <a:pt x="462473" y="649078"/>
                      <a:pt x="446829" y="692646"/>
                    </a:cubicBezTo>
                    <a:cubicBezTo>
                      <a:pt x="442918" y="694540"/>
                      <a:pt x="439985" y="697382"/>
                      <a:pt x="439985" y="702117"/>
                    </a:cubicBezTo>
                    <a:cubicBezTo>
                      <a:pt x="439985" y="705906"/>
                      <a:pt x="440963" y="708747"/>
                      <a:pt x="440963" y="711589"/>
                    </a:cubicBezTo>
                    <a:cubicBezTo>
                      <a:pt x="439007" y="719166"/>
                      <a:pt x="437052" y="725796"/>
                      <a:pt x="436074" y="732426"/>
                    </a:cubicBezTo>
                    <a:cubicBezTo>
                      <a:pt x="426297" y="775046"/>
                      <a:pt x="425319" y="817667"/>
                      <a:pt x="428252" y="860288"/>
                    </a:cubicBezTo>
                    <a:cubicBezTo>
                      <a:pt x="427275" y="859341"/>
                      <a:pt x="426297" y="859341"/>
                      <a:pt x="426297" y="858394"/>
                    </a:cubicBezTo>
                    <a:cubicBezTo>
                      <a:pt x="420430" y="800619"/>
                      <a:pt x="420430" y="743791"/>
                      <a:pt x="416519" y="693593"/>
                    </a:cubicBezTo>
                    <a:cubicBezTo>
                      <a:pt x="413586" y="659497"/>
                      <a:pt x="412608" y="542053"/>
                      <a:pt x="357855" y="531634"/>
                    </a:cubicBezTo>
                    <a:cubicBezTo>
                      <a:pt x="301145" y="520269"/>
                      <a:pt x="289413" y="596039"/>
                      <a:pt x="282568" y="631083"/>
                    </a:cubicBezTo>
                    <a:cubicBezTo>
                      <a:pt x="275724" y="667074"/>
                      <a:pt x="276702" y="710642"/>
                      <a:pt x="284524" y="757051"/>
                    </a:cubicBezTo>
                    <a:cubicBezTo>
                      <a:pt x="188705" y="699276"/>
                      <a:pt x="71375" y="650025"/>
                      <a:pt x="79197" y="757051"/>
                    </a:cubicBezTo>
                    <a:cubicBezTo>
                      <a:pt x="83108" y="816720"/>
                      <a:pt x="132973" y="887755"/>
                      <a:pt x="171105" y="937952"/>
                    </a:cubicBezTo>
                    <a:cubicBezTo>
                      <a:pt x="209237" y="989097"/>
                      <a:pt x="253236" y="1051608"/>
                      <a:pt x="302123" y="1108436"/>
                    </a:cubicBezTo>
                    <a:cubicBezTo>
                      <a:pt x="289413" y="1104647"/>
                      <a:pt x="276702" y="1100859"/>
                      <a:pt x="264969" y="1097070"/>
                    </a:cubicBezTo>
                    <a:cubicBezTo>
                      <a:pt x="209237" y="1079075"/>
                      <a:pt x="78220" y="1042137"/>
                      <a:pt x="1955" y="1049714"/>
                    </a:cubicBezTo>
                    <a:lnTo>
                      <a:pt x="1955" y="1155792"/>
                    </a:lnTo>
                    <a:cubicBezTo>
                      <a:pt x="51820" y="1186100"/>
                      <a:pt x="123196" y="1218303"/>
                      <a:pt x="189683" y="1243875"/>
                    </a:cubicBezTo>
                    <a:cubicBezTo>
                      <a:pt x="123196" y="1242928"/>
                      <a:pt x="58665" y="1248611"/>
                      <a:pt x="1955" y="1262818"/>
                    </a:cubicBezTo>
                    <a:lnTo>
                      <a:pt x="1955" y="1406781"/>
                    </a:lnTo>
                    <a:cubicBezTo>
                      <a:pt x="30310" y="1415305"/>
                      <a:pt x="61598" y="1422882"/>
                      <a:pt x="91908" y="1429512"/>
                    </a:cubicBezTo>
                    <a:cubicBezTo>
                      <a:pt x="80175" y="1430460"/>
                      <a:pt x="68442" y="1430460"/>
                      <a:pt x="56709" y="1432354"/>
                    </a:cubicBezTo>
                    <a:cubicBezTo>
                      <a:pt x="36177" y="1436142"/>
                      <a:pt x="17599" y="1439931"/>
                      <a:pt x="0" y="1443719"/>
                    </a:cubicBezTo>
                    <a:lnTo>
                      <a:pt x="0" y="1702285"/>
                    </a:lnTo>
                    <a:cubicBezTo>
                      <a:pt x="15644" y="1704180"/>
                      <a:pt x="31288" y="1707021"/>
                      <a:pt x="47910" y="1708915"/>
                    </a:cubicBezTo>
                    <a:cubicBezTo>
                      <a:pt x="31288" y="1710810"/>
                      <a:pt x="15644" y="1713651"/>
                      <a:pt x="0" y="1716492"/>
                    </a:cubicBezTo>
                    <a:lnTo>
                      <a:pt x="0" y="2607741"/>
                    </a:lnTo>
                    <a:cubicBezTo>
                      <a:pt x="18577" y="2591639"/>
                      <a:pt x="37154" y="2575538"/>
                      <a:pt x="54754" y="2559437"/>
                    </a:cubicBezTo>
                    <a:cubicBezTo>
                      <a:pt x="35199" y="2599217"/>
                      <a:pt x="15644" y="2646573"/>
                      <a:pt x="0" y="2692035"/>
                    </a:cubicBezTo>
                    <a:lnTo>
                      <a:pt x="0" y="2898509"/>
                    </a:lnTo>
                    <a:cubicBezTo>
                      <a:pt x="14666" y="2907980"/>
                      <a:pt x="35199" y="2910822"/>
                      <a:pt x="64531" y="2904192"/>
                    </a:cubicBezTo>
                    <a:cubicBezTo>
                      <a:pt x="119285" y="2891879"/>
                      <a:pt x="173061" y="2846417"/>
                      <a:pt x="218037" y="2790537"/>
                    </a:cubicBezTo>
                    <a:cubicBezTo>
                      <a:pt x="205326" y="2874831"/>
                      <a:pt x="218037" y="2949654"/>
                      <a:pt x="300168" y="2951548"/>
                    </a:cubicBezTo>
                    <a:cubicBezTo>
                      <a:pt x="384254" y="2952496"/>
                      <a:pt x="458562" y="2881461"/>
                      <a:pt x="510383" y="2834104"/>
                    </a:cubicBezTo>
                    <a:cubicBezTo>
                      <a:pt x="515272" y="2829369"/>
                      <a:pt x="520160" y="2823686"/>
                      <a:pt x="525049" y="2818950"/>
                    </a:cubicBezTo>
                    <a:cubicBezTo>
                      <a:pt x="567092" y="2853047"/>
                      <a:pt x="629668" y="2876725"/>
                      <a:pt x="689310" y="2895668"/>
                    </a:cubicBezTo>
                    <a:cubicBezTo>
                      <a:pt x="633579" y="2897562"/>
                      <a:pt x="577847" y="2900404"/>
                      <a:pt x="524071" y="2906086"/>
                    </a:cubicBezTo>
                    <a:cubicBezTo>
                      <a:pt x="514294" y="2907033"/>
                      <a:pt x="504516" y="2914610"/>
                      <a:pt x="507450" y="2925029"/>
                    </a:cubicBezTo>
                    <a:cubicBezTo>
                      <a:pt x="513316" y="2947760"/>
                      <a:pt x="531893" y="2959125"/>
                      <a:pt x="557315" y="2966702"/>
                    </a:cubicBezTo>
                    <a:cubicBezTo>
                      <a:pt x="592513" y="2976174"/>
                      <a:pt x="626734" y="2981856"/>
                      <a:pt x="661933" y="2987539"/>
                    </a:cubicBezTo>
                    <a:cubicBezTo>
                      <a:pt x="710821" y="2994169"/>
                      <a:pt x="618913" y="3020689"/>
                      <a:pt x="599358" y="3036790"/>
                    </a:cubicBezTo>
                    <a:cubicBezTo>
                      <a:pt x="522116" y="3096459"/>
                      <a:pt x="452696" y="3178859"/>
                      <a:pt x="408697" y="3263154"/>
                    </a:cubicBezTo>
                    <a:cubicBezTo>
                      <a:pt x="385232" y="3308616"/>
                      <a:pt x="412608" y="3367338"/>
                      <a:pt x="481051" y="3350290"/>
                    </a:cubicBezTo>
                    <a:cubicBezTo>
                      <a:pt x="624779" y="3312404"/>
                      <a:pt x="750908" y="3246105"/>
                      <a:pt x="873126" y="3174124"/>
                    </a:cubicBezTo>
                    <a:cubicBezTo>
                      <a:pt x="808595" y="3259365"/>
                      <a:pt x="744064" y="3377756"/>
                      <a:pt x="892681" y="3408064"/>
                    </a:cubicBezTo>
                    <a:cubicBezTo>
                      <a:pt x="971878" y="3424166"/>
                      <a:pt x="1042276" y="3351237"/>
                      <a:pt x="1089208" y="3312404"/>
                    </a:cubicBezTo>
                    <a:cubicBezTo>
                      <a:pt x="1138095" y="3272625"/>
                      <a:pt x="1165472" y="3226216"/>
                      <a:pt x="1188938" y="3175071"/>
                    </a:cubicBezTo>
                    <a:cubicBezTo>
                      <a:pt x="1201649" y="3243264"/>
                      <a:pt x="1213381" y="3301986"/>
                      <a:pt x="1274979" y="3374915"/>
                    </a:cubicBezTo>
                    <a:cubicBezTo>
                      <a:pt x="1306267" y="3411853"/>
                      <a:pt x="1369821" y="3401434"/>
                      <a:pt x="1393287" y="3373968"/>
                    </a:cubicBezTo>
                    <a:cubicBezTo>
                      <a:pt x="1458795" y="3298197"/>
                      <a:pt x="1480306" y="3197802"/>
                      <a:pt x="1496928" y="3101195"/>
                    </a:cubicBezTo>
                    <a:cubicBezTo>
                      <a:pt x="1498883" y="3091724"/>
                      <a:pt x="1499861" y="3081305"/>
                      <a:pt x="1501816" y="3070887"/>
                    </a:cubicBezTo>
                    <a:cubicBezTo>
                      <a:pt x="1542881" y="3025425"/>
                      <a:pt x="1559503" y="2953443"/>
                      <a:pt x="1579058" y="2888091"/>
                    </a:cubicBezTo>
                    <a:cubicBezTo>
                      <a:pt x="1577102" y="2996063"/>
                      <a:pt x="1582969" y="3146657"/>
                      <a:pt x="1687588" y="3167494"/>
                    </a:cubicBezTo>
                    <a:cubicBezTo>
                      <a:pt x="1727675" y="3175071"/>
                      <a:pt x="1755052" y="3154234"/>
                      <a:pt x="1776563" y="3131503"/>
                    </a:cubicBezTo>
                    <a:cubicBezTo>
                      <a:pt x="1794162" y="3112560"/>
                      <a:pt x="1810784" y="3092671"/>
                      <a:pt x="1824472" y="3070887"/>
                    </a:cubicBezTo>
                    <a:cubicBezTo>
                      <a:pt x="1812739" y="3140027"/>
                      <a:pt x="1824472" y="3192119"/>
                      <a:pt x="1901714" y="3161811"/>
                    </a:cubicBezTo>
                    <a:cubicBezTo>
                      <a:pt x="1978956" y="3131503"/>
                      <a:pt x="2039576" y="3078464"/>
                      <a:pt x="2106063" y="3033949"/>
                    </a:cubicBezTo>
                    <a:cubicBezTo>
                      <a:pt x="2053264" y="3068992"/>
                      <a:pt x="2025887" y="3132450"/>
                      <a:pt x="1981889" y="3175071"/>
                    </a:cubicBezTo>
                    <a:cubicBezTo>
                      <a:pt x="1953534" y="3202538"/>
                      <a:pt x="1923224" y="3243264"/>
                      <a:pt x="1908558" y="3279255"/>
                    </a:cubicBezTo>
                    <a:cubicBezTo>
                      <a:pt x="1906603" y="3283043"/>
                      <a:pt x="1909536" y="3288726"/>
                      <a:pt x="1914425" y="3289673"/>
                    </a:cubicBezTo>
                    <a:cubicBezTo>
                      <a:pt x="2041531" y="3336083"/>
                      <a:pt x="2198948" y="3307669"/>
                      <a:pt x="2318233" y="3277361"/>
                    </a:cubicBezTo>
                    <a:cubicBezTo>
                      <a:pt x="2300634" y="3282096"/>
                      <a:pt x="2282057" y="3287779"/>
                      <a:pt x="2264457" y="3293462"/>
                    </a:cubicBezTo>
                    <a:cubicBezTo>
                      <a:pt x="2228281" y="3305775"/>
                      <a:pt x="2200904" y="3313351"/>
                      <a:pt x="2180371" y="3343660"/>
                    </a:cubicBezTo>
                    <a:cubicBezTo>
                      <a:pt x="2138328" y="3407117"/>
                      <a:pt x="2378853" y="3409012"/>
                      <a:pt x="2385698" y="3409012"/>
                    </a:cubicBezTo>
                    <a:cubicBezTo>
                      <a:pt x="2469784" y="3409012"/>
                      <a:pt x="2551914" y="3382492"/>
                      <a:pt x="2624267" y="3342713"/>
                    </a:cubicBezTo>
                    <a:cubicBezTo>
                      <a:pt x="2602757" y="3371126"/>
                      <a:pt x="2583202" y="3399540"/>
                      <a:pt x="2567558" y="3433637"/>
                    </a:cubicBezTo>
                    <a:cubicBezTo>
                      <a:pt x="2555825" y="3459209"/>
                      <a:pt x="2528448" y="3561499"/>
                      <a:pt x="2564625" y="3585178"/>
                    </a:cubicBezTo>
                    <a:cubicBezTo>
                      <a:pt x="2589069" y="3600332"/>
                      <a:pt x="2616445" y="3616433"/>
                      <a:pt x="2641867" y="3595596"/>
                    </a:cubicBezTo>
                    <a:cubicBezTo>
                      <a:pt x="2684887" y="3560552"/>
                      <a:pt x="2736708" y="3534980"/>
                      <a:pt x="2786573" y="3507513"/>
                    </a:cubicBezTo>
                    <a:cubicBezTo>
                      <a:pt x="2741597" y="3574759"/>
                      <a:pt x="2696621" y="3662842"/>
                      <a:pt x="2742574" y="3700727"/>
                    </a:cubicBezTo>
                    <a:cubicBezTo>
                      <a:pt x="2697598" y="3718723"/>
                      <a:pt x="2649689" y="3740507"/>
                      <a:pt x="2626223" y="3768920"/>
                    </a:cubicBezTo>
                    <a:cubicBezTo>
                      <a:pt x="2619379" y="3777445"/>
                      <a:pt x="2622312" y="3789757"/>
                      <a:pt x="2635023" y="3793546"/>
                    </a:cubicBezTo>
                    <a:cubicBezTo>
                      <a:pt x="2709331" y="3820066"/>
                      <a:pt x="2786573" y="3821960"/>
                      <a:pt x="2863815" y="3827642"/>
                    </a:cubicBezTo>
                    <a:cubicBezTo>
                      <a:pt x="2740619" y="3848479"/>
                      <a:pt x="2587113" y="3887312"/>
                      <a:pt x="2610579" y="3968765"/>
                    </a:cubicBezTo>
                    <a:cubicBezTo>
                      <a:pt x="2625245" y="4018015"/>
                      <a:pt x="2679999" y="4039799"/>
                      <a:pt x="2731819" y="4039799"/>
                    </a:cubicBezTo>
                    <a:cubicBezTo>
                      <a:pt x="2726931" y="4050218"/>
                      <a:pt x="2722042" y="4060636"/>
                      <a:pt x="2718131" y="4072002"/>
                    </a:cubicBezTo>
                    <a:cubicBezTo>
                      <a:pt x="2699554" y="4119358"/>
                      <a:pt x="2651644" y="4294577"/>
                      <a:pt x="2701509" y="4341933"/>
                    </a:cubicBezTo>
                    <a:cubicBezTo>
                      <a:pt x="2746486" y="4384554"/>
                      <a:pt x="2799284" y="4340039"/>
                      <a:pt x="2843282" y="4281317"/>
                    </a:cubicBezTo>
                    <a:cubicBezTo>
                      <a:pt x="2828616" y="4332462"/>
                      <a:pt x="2815905" y="4385502"/>
                      <a:pt x="2805150" y="4442329"/>
                    </a:cubicBezTo>
                    <a:cubicBezTo>
                      <a:pt x="2799284" y="4473584"/>
                      <a:pt x="2772885" y="4576821"/>
                      <a:pt x="2824705" y="4598606"/>
                    </a:cubicBezTo>
                    <a:cubicBezTo>
                      <a:pt x="2888259" y="4625125"/>
                      <a:pt x="2950834" y="4533254"/>
                      <a:pt x="2981144" y="4503893"/>
                    </a:cubicBezTo>
                    <a:cubicBezTo>
                      <a:pt x="3003632" y="4483056"/>
                      <a:pt x="3023187" y="4459378"/>
                      <a:pt x="3040787" y="4434752"/>
                    </a:cubicBezTo>
                    <a:cubicBezTo>
                      <a:pt x="3032965" y="4484950"/>
                      <a:pt x="3030032" y="4536095"/>
                      <a:pt x="3040787" y="4590081"/>
                    </a:cubicBezTo>
                    <a:cubicBezTo>
                      <a:pt x="3051542" y="4645015"/>
                      <a:pt x="3059364" y="4818339"/>
                      <a:pt x="3150294" y="4836335"/>
                    </a:cubicBezTo>
                    <a:cubicBezTo>
                      <a:pt x="3234380" y="4853383"/>
                      <a:pt x="3312600" y="4743516"/>
                      <a:pt x="3353665" y="4699001"/>
                    </a:cubicBezTo>
                    <a:cubicBezTo>
                      <a:pt x="3361487" y="4691424"/>
                      <a:pt x="3367353" y="4682900"/>
                      <a:pt x="3374198" y="4674376"/>
                    </a:cubicBezTo>
                    <a:cubicBezTo>
                      <a:pt x="3376153" y="4693319"/>
                      <a:pt x="3378109" y="4712261"/>
                      <a:pt x="3380064" y="4731203"/>
                    </a:cubicBezTo>
                    <a:cubicBezTo>
                      <a:pt x="3382020" y="4747305"/>
                      <a:pt x="3395708" y="4752040"/>
                      <a:pt x="3411352" y="4753935"/>
                    </a:cubicBezTo>
                    <a:cubicBezTo>
                      <a:pt x="3459262" y="4758670"/>
                      <a:pt x="3470017" y="4734992"/>
                      <a:pt x="3489571" y="4699948"/>
                    </a:cubicBezTo>
                    <a:cubicBezTo>
                      <a:pt x="3513038" y="4657328"/>
                      <a:pt x="3531615" y="4611865"/>
                      <a:pt x="3546281" y="4564509"/>
                    </a:cubicBezTo>
                    <a:cubicBezTo>
                      <a:pt x="3558992" y="4633649"/>
                      <a:pt x="3575613" y="4701843"/>
                      <a:pt x="3614723" y="4770036"/>
                    </a:cubicBezTo>
                    <a:cubicBezTo>
                      <a:pt x="3641122" y="4815498"/>
                      <a:pt x="3703698" y="4886533"/>
                      <a:pt x="3764318" y="4886533"/>
                    </a:cubicBezTo>
                    <a:cubicBezTo>
                      <a:pt x="3838626" y="4887480"/>
                      <a:pt x="3829827" y="4765300"/>
                      <a:pt x="3805383" y="4650698"/>
                    </a:cubicBezTo>
                    <a:cubicBezTo>
                      <a:pt x="3889469" y="4803185"/>
                      <a:pt x="4006799" y="4962303"/>
                      <a:pt x="4183771" y="4966091"/>
                    </a:cubicBezTo>
                    <a:cubicBezTo>
                      <a:pt x="4303055" y="4968933"/>
                      <a:pt x="4203326" y="4722679"/>
                      <a:pt x="4133905" y="4566403"/>
                    </a:cubicBezTo>
                    <a:cubicBezTo>
                      <a:pt x="4191592" y="4631755"/>
                      <a:pt x="4247324" y="4699948"/>
                      <a:pt x="4313811" y="4759617"/>
                    </a:cubicBezTo>
                    <a:cubicBezTo>
                      <a:pt x="4358787" y="4800344"/>
                      <a:pt x="4418429" y="4860013"/>
                      <a:pt x="4482960" y="4847700"/>
                    </a:cubicBezTo>
                    <a:cubicBezTo>
                      <a:pt x="4560202" y="4833494"/>
                      <a:pt x="4513271" y="4720785"/>
                      <a:pt x="4472206" y="4636491"/>
                    </a:cubicBezTo>
                    <a:cubicBezTo>
                      <a:pt x="4517182" y="4684794"/>
                      <a:pt x="4573891" y="4732151"/>
                      <a:pt x="4613001" y="4706578"/>
                    </a:cubicBezTo>
                    <a:cubicBezTo>
                      <a:pt x="4654066" y="4679111"/>
                      <a:pt x="4647222" y="4623231"/>
                      <a:pt x="4618867" y="4560720"/>
                    </a:cubicBezTo>
                    <a:cubicBezTo>
                      <a:pt x="4780195" y="4657328"/>
                      <a:pt x="4968900" y="4715102"/>
                      <a:pt x="5098940" y="4637438"/>
                    </a:cubicBezTo>
                    <a:cubicBezTo>
                      <a:pt x="5210403" y="4571139"/>
                      <a:pt x="5199648" y="4482108"/>
                      <a:pt x="5136094" y="4399708"/>
                    </a:cubicBezTo>
                    <a:cubicBezTo>
                      <a:pt x="5178137" y="4415810"/>
                      <a:pt x="5228002" y="4428122"/>
                      <a:pt x="5254401" y="4399708"/>
                    </a:cubicBezTo>
                    <a:cubicBezTo>
                      <a:pt x="5278845" y="4372242"/>
                      <a:pt x="5273956" y="4340039"/>
                      <a:pt x="5252446" y="4306890"/>
                    </a:cubicBezTo>
                    <a:cubicBezTo>
                      <a:pt x="5311110" y="4302154"/>
                      <a:pt x="5333599" y="4273740"/>
                      <a:pt x="5283734" y="4227331"/>
                    </a:cubicBezTo>
                    <a:cubicBezTo>
                      <a:pt x="5315022" y="4236802"/>
                      <a:pt x="5347287" y="4244379"/>
                      <a:pt x="5375642" y="4252903"/>
                    </a:cubicBezTo>
                    <a:cubicBezTo>
                      <a:pt x="5426484" y="4268058"/>
                      <a:pt x="5473416" y="4267111"/>
                      <a:pt x="5519370" y="4251957"/>
                    </a:cubicBezTo>
                    <a:cubicBezTo>
                      <a:pt x="5603456" y="4225437"/>
                      <a:pt x="5542836" y="4161032"/>
                      <a:pt x="5474394" y="4108940"/>
                    </a:cubicBezTo>
                    <a:cubicBezTo>
                      <a:pt x="5533059" y="4125041"/>
                      <a:pt x="5585857" y="4122199"/>
                      <a:pt x="5575102" y="4054953"/>
                    </a:cubicBezTo>
                    <a:cubicBezTo>
                      <a:pt x="5566302" y="4000020"/>
                      <a:pt x="5472439" y="3936562"/>
                      <a:pt x="5426484" y="3911937"/>
                    </a:cubicBezTo>
                    <a:cubicBezTo>
                      <a:pt x="5417685" y="3906254"/>
                      <a:pt x="5407907" y="3901519"/>
                      <a:pt x="5399108" y="3896783"/>
                    </a:cubicBezTo>
                    <a:cubicBezTo>
                      <a:pt x="5428440" y="3897730"/>
                      <a:pt x="5457772" y="3898677"/>
                      <a:pt x="5488082" y="3901519"/>
                    </a:cubicBezTo>
                    <a:cubicBezTo>
                      <a:pt x="5557502" y="3907201"/>
                      <a:pt x="5694387" y="3845638"/>
                      <a:pt x="5592701" y="3776498"/>
                    </a:cubicBezTo>
                    <a:cubicBezTo>
                      <a:pt x="5584879" y="3770815"/>
                      <a:pt x="5575102" y="3767026"/>
                      <a:pt x="5565324" y="3763238"/>
                    </a:cubicBezTo>
                    <a:cubicBezTo>
                      <a:pt x="5627900" y="3718723"/>
                      <a:pt x="5680698" y="3652424"/>
                      <a:pt x="5674832" y="3592754"/>
                    </a:cubicBezTo>
                    <a:cubicBezTo>
                      <a:pt x="5668965" y="3532138"/>
                      <a:pt x="5623011" y="3527403"/>
                      <a:pt x="5571191" y="3541610"/>
                    </a:cubicBezTo>
                    <a:cubicBezTo>
                      <a:pt x="5581946" y="3524561"/>
                      <a:pt x="5584879" y="3506566"/>
                      <a:pt x="5573146" y="3489517"/>
                    </a:cubicBezTo>
                    <a:cubicBezTo>
                      <a:pt x="5549680" y="3456368"/>
                      <a:pt x="5517415" y="3443108"/>
                      <a:pt x="5478305" y="3428901"/>
                    </a:cubicBezTo>
                    <a:cubicBezTo>
                      <a:pt x="5471461" y="3426060"/>
                      <a:pt x="5458750" y="3426060"/>
                      <a:pt x="5450928" y="3425113"/>
                    </a:cubicBezTo>
                    <a:cubicBezTo>
                      <a:pt x="5454839" y="3425113"/>
                      <a:pt x="5460705" y="3425113"/>
                      <a:pt x="5470483" y="3425113"/>
                    </a:cubicBezTo>
                    <a:cubicBezTo>
                      <a:pt x="5490038" y="3425113"/>
                      <a:pt x="5509593" y="3425113"/>
                      <a:pt x="5528170" y="3423219"/>
                    </a:cubicBezTo>
                    <a:cubicBezTo>
                      <a:pt x="5692431" y="3405223"/>
                      <a:pt x="5558480" y="3318087"/>
                      <a:pt x="5438217" y="3263154"/>
                    </a:cubicBezTo>
                    <a:cubicBezTo>
                      <a:pt x="5527192" y="3276413"/>
                      <a:pt x="5615189" y="3273572"/>
                      <a:pt x="5670921" y="3208220"/>
                    </a:cubicBezTo>
                    <a:cubicBezTo>
                      <a:pt x="5739363" y="3129609"/>
                      <a:pt x="5552614" y="3085093"/>
                      <a:pt x="5502748" y="3079411"/>
                    </a:cubicBezTo>
                    <a:cubicBezTo>
                      <a:pt x="5478305" y="3076569"/>
                      <a:pt x="5402041" y="3102142"/>
                      <a:pt x="5445061" y="3086988"/>
                    </a:cubicBezTo>
                    <a:cubicBezTo>
                      <a:pt x="5468527" y="3078464"/>
                      <a:pt x="5492971" y="3068045"/>
                      <a:pt x="5513504" y="3055733"/>
                    </a:cubicBezTo>
                    <a:cubicBezTo>
                      <a:pt x="5549680" y="3034896"/>
                      <a:pt x="5592701" y="3010270"/>
                      <a:pt x="5589768" y="2964808"/>
                    </a:cubicBezTo>
                    <a:cubicBezTo>
                      <a:pt x="5583901" y="2888091"/>
                      <a:pt x="5437240" y="2881461"/>
                      <a:pt x="5331643" y="2888091"/>
                    </a:cubicBezTo>
                    <a:cubicBezTo>
                      <a:pt x="5378575" y="2858730"/>
                      <a:pt x="5428440" y="2820845"/>
                      <a:pt x="5437240" y="2782012"/>
                    </a:cubicBezTo>
                    <a:cubicBezTo>
                      <a:pt x="5593679" y="2746021"/>
                      <a:pt x="5512526" y="2656991"/>
                      <a:pt x="5404974" y="2607741"/>
                    </a:cubicBezTo>
                    <a:cubicBezTo>
                      <a:pt x="5553591" y="2614371"/>
                      <a:pt x="5766740" y="2611529"/>
                      <a:pt x="5712964" y="2543336"/>
                    </a:cubicBezTo>
                    <a:cubicBezTo>
                      <a:pt x="5695364" y="2520605"/>
                      <a:pt x="5667010" y="2501662"/>
                      <a:pt x="5633766" y="2486508"/>
                    </a:cubicBezTo>
                    <a:cubicBezTo>
                      <a:pt x="5678743" y="2479878"/>
                      <a:pt x="5721763" y="2469460"/>
                      <a:pt x="5759895" y="2451464"/>
                    </a:cubicBezTo>
                    <a:cubicBezTo>
                      <a:pt x="5832249" y="2418315"/>
                      <a:pt x="5801938" y="2334020"/>
                      <a:pt x="5728608" y="2301818"/>
                    </a:cubicBezTo>
                    <a:close/>
                  </a:path>
                </a:pathLst>
              </a:custGeom>
              <a:solidFill>
                <a:srgbClr val="7FAB41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548D4D2D-F2C8-579C-6C0A-346C8DEE6E1F}"/>
                  </a:ext>
                </a:extLst>
              </p:cNvPr>
              <p:cNvSpPr/>
              <p:nvPr/>
            </p:nvSpPr>
            <p:spPr>
              <a:xfrm>
                <a:off x="-202407" y="-3542716"/>
                <a:ext cx="5828776" cy="4965168"/>
              </a:xfrm>
              <a:custGeom>
                <a:avLst/>
                <a:gdLst>
                  <a:gd name="connsiteX0" fmla="*/ 5728608 w 5828776"/>
                  <a:gd name="connsiteY0" fmla="*/ 2301818 h 4965168"/>
                  <a:gd name="connsiteX1" fmla="*/ 5553591 w 5828776"/>
                  <a:gd name="connsiteY1" fmla="*/ 2257303 h 4965168"/>
                  <a:gd name="connsiteX2" fmla="*/ 5512526 w 5828776"/>
                  <a:gd name="connsiteY2" fmla="*/ 2255409 h 4965168"/>
                  <a:gd name="connsiteX3" fmla="*/ 5552614 w 5828776"/>
                  <a:gd name="connsiteY3" fmla="*/ 2244990 h 4965168"/>
                  <a:gd name="connsiteX4" fmla="*/ 5794116 w 5828776"/>
                  <a:gd name="connsiteY4" fmla="*/ 2068824 h 4965168"/>
                  <a:gd name="connsiteX5" fmla="*/ 5786295 w 5828776"/>
                  <a:gd name="connsiteY5" fmla="*/ 2061247 h 4965168"/>
                  <a:gd name="connsiteX6" fmla="*/ 5670921 w 5828776"/>
                  <a:gd name="connsiteY6" fmla="*/ 2058406 h 4965168"/>
                  <a:gd name="connsiteX7" fmla="*/ 5818560 w 5828776"/>
                  <a:gd name="connsiteY7" fmla="*/ 1829201 h 4965168"/>
                  <a:gd name="connsiteX8" fmla="*/ 5639633 w 5828776"/>
                  <a:gd name="connsiteY8" fmla="*/ 1804575 h 4965168"/>
                  <a:gd name="connsiteX9" fmla="*/ 5606389 w 5828776"/>
                  <a:gd name="connsiteY9" fmla="*/ 1750589 h 4965168"/>
                  <a:gd name="connsiteX10" fmla="*/ 5312088 w 5828776"/>
                  <a:gd name="connsiteY10" fmla="*/ 1593366 h 4965168"/>
                  <a:gd name="connsiteX11" fmla="*/ 5480260 w 5828776"/>
                  <a:gd name="connsiteY11" fmla="*/ 1492023 h 4965168"/>
                  <a:gd name="connsiteX12" fmla="*/ 5241691 w 5828776"/>
                  <a:gd name="connsiteY12" fmla="*/ 1376473 h 4965168"/>
                  <a:gd name="connsiteX13" fmla="*/ 5291555 w 5828776"/>
                  <a:gd name="connsiteY13" fmla="*/ 1151056 h 4965168"/>
                  <a:gd name="connsiteX14" fmla="*/ 5183026 w 5828776"/>
                  <a:gd name="connsiteY14" fmla="*/ 1152004 h 4965168"/>
                  <a:gd name="connsiteX15" fmla="*/ 5053963 w 5828776"/>
                  <a:gd name="connsiteY15" fmla="*/ 982467 h 4965168"/>
                  <a:gd name="connsiteX16" fmla="*/ 4854504 w 5828776"/>
                  <a:gd name="connsiteY16" fmla="*/ 1004252 h 4965168"/>
                  <a:gd name="connsiteX17" fmla="*/ 4778239 w 5828776"/>
                  <a:gd name="connsiteY17" fmla="*/ 1044978 h 4965168"/>
                  <a:gd name="connsiteX18" fmla="*/ 4876992 w 5828776"/>
                  <a:gd name="connsiteY18" fmla="*/ 591303 h 4965168"/>
                  <a:gd name="connsiteX19" fmla="*/ 4721530 w 5828776"/>
                  <a:gd name="connsiteY19" fmla="*/ 657602 h 4965168"/>
                  <a:gd name="connsiteX20" fmla="*/ 4691220 w 5828776"/>
                  <a:gd name="connsiteY20" fmla="*/ 543947 h 4965168"/>
                  <a:gd name="connsiteX21" fmla="*/ 4382253 w 5828776"/>
                  <a:gd name="connsiteY21" fmla="*/ 560048 h 4965168"/>
                  <a:gd name="connsiteX22" fmla="*/ 4392030 w 5828776"/>
                  <a:gd name="connsiteY22" fmla="*/ 519322 h 4965168"/>
                  <a:gd name="connsiteX23" fmla="*/ 4432118 w 5828776"/>
                  <a:gd name="connsiteY23" fmla="*/ 444498 h 4965168"/>
                  <a:gd name="connsiteX24" fmla="*/ 4183771 w 5828776"/>
                  <a:gd name="connsiteY24" fmla="*/ 411349 h 4965168"/>
                  <a:gd name="connsiteX25" fmla="*/ 4221903 w 5828776"/>
                  <a:gd name="connsiteY25" fmla="*/ 226659 h 4965168"/>
                  <a:gd name="connsiteX26" fmla="*/ 4010710 w 5828776"/>
                  <a:gd name="connsiteY26" fmla="*/ 266438 h 4965168"/>
                  <a:gd name="connsiteX27" fmla="*/ 4034175 w 5828776"/>
                  <a:gd name="connsiteY27" fmla="*/ 121527 h 4965168"/>
                  <a:gd name="connsiteX28" fmla="*/ 4016576 w 5828776"/>
                  <a:gd name="connsiteY28" fmla="*/ 105426 h 4965168"/>
                  <a:gd name="connsiteX29" fmla="*/ 3679254 w 5828776"/>
                  <a:gd name="connsiteY29" fmla="*/ 248443 h 4965168"/>
                  <a:gd name="connsiteX30" fmla="*/ 3654811 w 5828776"/>
                  <a:gd name="connsiteY30" fmla="*/ 182144 h 4965168"/>
                  <a:gd name="connsiteX31" fmla="*/ 3619612 w 5828776"/>
                  <a:gd name="connsiteY31" fmla="*/ 179302 h 4965168"/>
                  <a:gd name="connsiteX32" fmla="*/ 3547258 w 5828776"/>
                  <a:gd name="connsiteY32" fmla="*/ 294852 h 4965168"/>
                  <a:gd name="connsiteX33" fmla="*/ 3503260 w 5828776"/>
                  <a:gd name="connsiteY33" fmla="*/ 256967 h 4965168"/>
                  <a:gd name="connsiteX34" fmla="*/ 3408419 w 5828776"/>
                  <a:gd name="connsiteY34" fmla="*/ 371569 h 4965168"/>
                  <a:gd name="connsiteX35" fmla="*/ 3243180 w 5828776"/>
                  <a:gd name="connsiteY35" fmla="*/ 131946 h 4965168"/>
                  <a:gd name="connsiteX36" fmla="*/ 3061319 w 5828776"/>
                  <a:gd name="connsiteY36" fmla="*/ 295 h 4965168"/>
                  <a:gd name="connsiteX37" fmla="*/ 3061319 w 5828776"/>
                  <a:gd name="connsiteY37" fmla="*/ 332737 h 4965168"/>
                  <a:gd name="connsiteX38" fmla="*/ 2964523 w 5828776"/>
                  <a:gd name="connsiteY38" fmla="*/ 266438 h 4965168"/>
                  <a:gd name="connsiteX39" fmla="*/ 2944968 w 5828776"/>
                  <a:gd name="connsiteY39" fmla="*/ 110162 h 4965168"/>
                  <a:gd name="connsiteX40" fmla="*/ 2901947 w 5828776"/>
                  <a:gd name="connsiteY40" fmla="*/ 101638 h 4965168"/>
                  <a:gd name="connsiteX41" fmla="*/ 2799284 w 5828776"/>
                  <a:gd name="connsiteY41" fmla="*/ 238024 h 4965168"/>
                  <a:gd name="connsiteX42" fmla="*/ 2687821 w 5828776"/>
                  <a:gd name="connsiteY42" fmla="*/ 89325 h 4965168"/>
                  <a:gd name="connsiteX43" fmla="*/ 2603735 w 5828776"/>
                  <a:gd name="connsiteY43" fmla="*/ 229500 h 4965168"/>
                  <a:gd name="connsiteX44" fmla="*/ 2523560 w 5828776"/>
                  <a:gd name="connsiteY44" fmla="*/ 104479 h 4965168"/>
                  <a:gd name="connsiteX45" fmla="*/ 2348543 w 5828776"/>
                  <a:gd name="connsiteY45" fmla="*/ 25867 h 4965168"/>
                  <a:gd name="connsiteX46" fmla="*/ 2305523 w 5828776"/>
                  <a:gd name="connsiteY46" fmla="*/ 229500 h 4965168"/>
                  <a:gd name="connsiteX47" fmla="*/ 2335833 w 5828776"/>
                  <a:gd name="connsiteY47" fmla="*/ 321372 h 4965168"/>
                  <a:gd name="connsiteX48" fmla="*/ 2297701 w 5828776"/>
                  <a:gd name="connsiteY48" fmla="*/ 317583 h 4965168"/>
                  <a:gd name="connsiteX49" fmla="*/ 2260546 w 5828776"/>
                  <a:gd name="connsiteY49" fmla="*/ 363992 h 4965168"/>
                  <a:gd name="connsiteX50" fmla="*/ 2233169 w 5828776"/>
                  <a:gd name="connsiteY50" fmla="*/ 328001 h 4965168"/>
                  <a:gd name="connsiteX51" fmla="*/ 2081619 w 5828776"/>
                  <a:gd name="connsiteY51" fmla="*/ 171725 h 4965168"/>
                  <a:gd name="connsiteX52" fmla="*/ 2065975 w 5828776"/>
                  <a:gd name="connsiteY52" fmla="*/ 175514 h 4965168"/>
                  <a:gd name="connsiteX53" fmla="*/ 2043487 w 5828776"/>
                  <a:gd name="connsiteY53" fmla="*/ 327054 h 4965168"/>
                  <a:gd name="connsiteX54" fmla="*/ 1862604 w 5828776"/>
                  <a:gd name="connsiteY54" fmla="*/ 319477 h 4965168"/>
                  <a:gd name="connsiteX55" fmla="*/ 1859671 w 5828776"/>
                  <a:gd name="connsiteY55" fmla="*/ 415137 h 4965168"/>
                  <a:gd name="connsiteX56" fmla="*/ 1798073 w 5828776"/>
                  <a:gd name="connsiteY56" fmla="*/ 435974 h 4965168"/>
                  <a:gd name="connsiteX57" fmla="*/ 1780473 w 5828776"/>
                  <a:gd name="connsiteY57" fmla="*/ 464388 h 4965168"/>
                  <a:gd name="connsiteX58" fmla="*/ 1716920 w 5828776"/>
                  <a:gd name="connsiteY58" fmla="*/ 316636 h 4965168"/>
                  <a:gd name="connsiteX59" fmla="*/ 1547770 w 5828776"/>
                  <a:gd name="connsiteY59" fmla="*/ 224765 h 4965168"/>
                  <a:gd name="connsiteX60" fmla="*/ 1411864 w 5828776"/>
                  <a:gd name="connsiteY60" fmla="*/ 550577 h 4965168"/>
                  <a:gd name="connsiteX61" fmla="*/ 1213381 w 5828776"/>
                  <a:gd name="connsiteY61" fmla="*/ 297693 h 4965168"/>
                  <a:gd name="connsiteX62" fmla="*/ 1145917 w 5828776"/>
                  <a:gd name="connsiteY62" fmla="*/ 526899 h 4965168"/>
                  <a:gd name="connsiteX63" fmla="*/ 960145 w 5828776"/>
                  <a:gd name="connsiteY63" fmla="*/ 404719 h 4965168"/>
                  <a:gd name="connsiteX64" fmla="*/ 939613 w 5828776"/>
                  <a:gd name="connsiteY64" fmla="*/ 650025 h 4965168"/>
                  <a:gd name="connsiteX65" fmla="*/ 938635 w 5828776"/>
                  <a:gd name="connsiteY65" fmla="*/ 650972 h 4965168"/>
                  <a:gd name="connsiteX66" fmla="*/ 527982 w 5828776"/>
                  <a:gd name="connsiteY66" fmla="*/ 413243 h 4965168"/>
                  <a:gd name="connsiteX67" fmla="*/ 533849 w 5828776"/>
                  <a:gd name="connsiteY67" fmla="*/ 495643 h 4965168"/>
                  <a:gd name="connsiteX68" fmla="*/ 567092 w 5828776"/>
                  <a:gd name="connsiteY68" fmla="*/ 601722 h 4965168"/>
                  <a:gd name="connsiteX69" fmla="*/ 536782 w 5828776"/>
                  <a:gd name="connsiteY69" fmla="*/ 596986 h 4965168"/>
                  <a:gd name="connsiteX70" fmla="*/ 446829 w 5828776"/>
                  <a:gd name="connsiteY70" fmla="*/ 692646 h 4965168"/>
                  <a:gd name="connsiteX71" fmla="*/ 439985 w 5828776"/>
                  <a:gd name="connsiteY71" fmla="*/ 702117 h 4965168"/>
                  <a:gd name="connsiteX72" fmla="*/ 440963 w 5828776"/>
                  <a:gd name="connsiteY72" fmla="*/ 711589 h 4965168"/>
                  <a:gd name="connsiteX73" fmla="*/ 436074 w 5828776"/>
                  <a:gd name="connsiteY73" fmla="*/ 732426 h 4965168"/>
                  <a:gd name="connsiteX74" fmla="*/ 428252 w 5828776"/>
                  <a:gd name="connsiteY74" fmla="*/ 860288 h 4965168"/>
                  <a:gd name="connsiteX75" fmla="*/ 426297 w 5828776"/>
                  <a:gd name="connsiteY75" fmla="*/ 858394 h 4965168"/>
                  <a:gd name="connsiteX76" fmla="*/ 416519 w 5828776"/>
                  <a:gd name="connsiteY76" fmla="*/ 693593 h 4965168"/>
                  <a:gd name="connsiteX77" fmla="*/ 357855 w 5828776"/>
                  <a:gd name="connsiteY77" fmla="*/ 531634 h 4965168"/>
                  <a:gd name="connsiteX78" fmla="*/ 282568 w 5828776"/>
                  <a:gd name="connsiteY78" fmla="*/ 631083 h 4965168"/>
                  <a:gd name="connsiteX79" fmla="*/ 284524 w 5828776"/>
                  <a:gd name="connsiteY79" fmla="*/ 757051 h 4965168"/>
                  <a:gd name="connsiteX80" fmla="*/ 79197 w 5828776"/>
                  <a:gd name="connsiteY80" fmla="*/ 757051 h 4965168"/>
                  <a:gd name="connsiteX81" fmla="*/ 171105 w 5828776"/>
                  <a:gd name="connsiteY81" fmla="*/ 937952 h 4965168"/>
                  <a:gd name="connsiteX82" fmla="*/ 302123 w 5828776"/>
                  <a:gd name="connsiteY82" fmla="*/ 1108436 h 4965168"/>
                  <a:gd name="connsiteX83" fmla="*/ 264969 w 5828776"/>
                  <a:gd name="connsiteY83" fmla="*/ 1097070 h 4965168"/>
                  <a:gd name="connsiteX84" fmla="*/ 1955 w 5828776"/>
                  <a:gd name="connsiteY84" fmla="*/ 1049714 h 4965168"/>
                  <a:gd name="connsiteX85" fmla="*/ 1955 w 5828776"/>
                  <a:gd name="connsiteY85" fmla="*/ 1155792 h 4965168"/>
                  <a:gd name="connsiteX86" fmla="*/ 189683 w 5828776"/>
                  <a:gd name="connsiteY86" fmla="*/ 1243875 h 4965168"/>
                  <a:gd name="connsiteX87" fmla="*/ 1955 w 5828776"/>
                  <a:gd name="connsiteY87" fmla="*/ 1262818 h 4965168"/>
                  <a:gd name="connsiteX88" fmla="*/ 1955 w 5828776"/>
                  <a:gd name="connsiteY88" fmla="*/ 1406781 h 4965168"/>
                  <a:gd name="connsiteX89" fmla="*/ 91908 w 5828776"/>
                  <a:gd name="connsiteY89" fmla="*/ 1429512 h 4965168"/>
                  <a:gd name="connsiteX90" fmla="*/ 56709 w 5828776"/>
                  <a:gd name="connsiteY90" fmla="*/ 1432354 h 4965168"/>
                  <a:gd name="connsiteX91" fmla="*/ 0 w 5828776"/>
                  <a:gd name="connsiteY91" fmla="*/ 1443719 h 4965168"/>
                  <a:gd name="connsiteX92" fmla="*/ 0 w 5828776"/>
                  <a:gd name="connsiteY92" fmla="*/ 1702285 h 4965168"/>
                  <a:gd name="connsiteX93" fmla="*/ 47910 w 5828776"/>
                  <a:gd name="connsiteY93" fmla="*/ 1708915 h 4965168"/>
                  <a:gd name="connsiteX94" fmla="*/ 0 w 5828776"/>
                  <a:gd name="connsiteY94" fmla="*/ 1716492 h 4965168"/>
                  <a:gd name="connsiteX95" fmla="*/ 0 w 5828776"/>
                  <a:gd name="connsiteY95" fmla="*/ 1955169 h 4965168"/>
                  <a:gd name="connsiteX96" fmla="*/ 158395 w 5828776"/>
                  <a:gd name="connsiteY96" fmla="*/ 1800787 h 4965168"/>
                  <a:gd name="connsiteX97" fmla="*/ 484961 w 5828776"/>
                  <a:gd name="connsiteY97" fmla="*/ 1698497 h 4965168"/>
                  <a:gd name="connsiteX98" fmla="*/ 189683 w 5828776"/>
                  <a:gd name="connsiteY98" fmla="*/ 1599996 h 4965168"/>
                  <a:gd name="connsiteX99" fmla="*/ 187727 w 5828776"/>
                  <a:gd name="connsiteY99" fmla="*/ 1588630 h 4965168"/>
                  <a:gd name="connsiteX100" fmla="*/ 357855 w 5828776"/>
                  <a:gd name="connsiteY100" fmla="*/ 1548851 h 4965168"/>
                  <a:gd name="connsiteX101" fmla="*/ 248347 w 5828776"/>
                  <a:gd name="connsiteY101" fmla="*/ 1498653 h 4965168"/>
                  <a:gd name="connsiteX102" fmla="*/ 247369 w 5828776"/>
                  <a:gd name="connsiteY102" fmla="*/ 1488234 h 4965168"/>
                  <a:gd name="connsiteX103" fmla="*/ 531893 w 5828776"/>
                  <a:gd name="connsiteY103" fmla="*/ 1431407 h 4965168"/>
                  <a:gd name="connsiteX104" fmla="*/ 508427 w 5828776"/>
                  <a:gd name="connsiteY104" fmla="*/ 1418147 h 4965168"/>
                  <a:gd name="connsiteX105" fmla="*/ 355899 w 5828776"/>
                  <a:gd name="connsiteY105" fmla="*/ 1228721 h 4965168"/>
                  <a:gd name="connsiteX106" fmla="*/ 567092 w 5828776"/>
                  <a:gd name="connsiteY106" fmla="*/ 1236298 h 4965168"/>
                  <a:gd name="connsiteX107" fmla="*/ 794907 w 5828776"/>
                  <a:gd name="connsiteY107" fmla="*/ 1342377 h 4965168"/>
                  <a:gd name="connsiteX108" fmla="*/ 656067 w 5828776"/>
                  <a:gd name="connsiteY108" fmla="*/ 1170946 h 4965168"/>
                  <a:gd name="connsiteX109" fmla="*/ 661933 w 5828776"/>
                  <a:gd name="connsiteY109" fmla="*/ 1161475 h 4965168"/>
                  <a:gd name="connsiteX110" fmla="*/ 825217 w 5828776"/>
                  <a:gd name="connsiteY110" fmla="*/ 1256188 h 4965168"/>
                  <a:gd name="connsiteX111" fmla="*/ 836950 w 5828776"/>
                  <a:gd name="connsiteY111" fmla="*/ 981520 h 4965168"/>
                  <a:gd name="connsiteX112" fmla="*/ 1021743 w 5828776"/>
                  <a:gd name="connsiteY112" fmla="*/ 1123590 h 4965168"/>
                  <a:gd name="connsiteX113" fmla="*/ 1105830 w 5828776"/>
                  <a:gd name="connsiteY113" fmla="*/ 1344271 h 4965168"/>
                  <a:gd name="connsiteX114" fmla="*/ 1129295 w 5828776"/>
                  <a:gd name="connsiteY114" fmla="*/ 1219250 h 4965168"/>
                  <a:gd name="connsiteX115" fmla="*/ 1191871 w 5828776"/>
                  <a:gd name="connsiteY115" fmla="*/ 1122643 h 4965168"/>
                  <a:gd name="connsiteX116" fmla="*/ 1269113 w 5828776"/>
                  <a:gd name="connsiteY116" fmla="*/ 1306386 h 4965168"/>
                  <a:gd name="connsiteX117" fmla="*/ 1474439 w 5828776"/>
                  <a:gd name="connsiteY117" fmla="*/ 1084757 h 4965168"/>
                  <a:gd name="connsiteX118" fmla="*/ 1485195 w 5828776"/>
                  <a:gd name="connsiteY118" fmla="*/ 1090440 h 4965168"/>
                  <a:gd name="connsiteX119" fmla="*/ 1425552 w 5828776"/>
                  <a:gd name="connsiteY119" fmla="*/ 1350901 h 4965168"/>
                  <a:gd name="connsiteX120" fmla="*/ 1433374 w 5828776"/>
                  <a:gd name="connsiteY120" fmla="*/ 1345218 h 4965168"/>
                  <a:gd name="connsiteX121" fmla="*/ 1589813 w 5828776"/>
                  <a:gd name="connsiteY121" fmla="*/ 1320592 h 4965168"/>
                  <a:gd name="connsiteX122" fmla="*/ 1619146 w 5828776"/>
                  <a:gd name="connsiteY122" fmla="*/ 1451296 h 4965168"/>
                  <a:gd name="connsiteX123" fmla="*/ 1574169 w 5828776"/>
                  <a:gd name="connsiteY123" fmla="*/ 1582947 h 4965168"/>
                  <a:gd name="connsiteX124" fmla="*/ 1667055 w 5828776"/>
                  <a:gd name="connsiteY124" fmla="*/ 1519490 h 4965168"/>
                  <a:gd name="connsiteX125" fmla="*/ 1819583 w 5828776"/>
                  <a:gd name="connsiteY125" fmla="*/ 1490129 h 4965168"/>
                  <a:gd name="connsiteX126" fmla="*/ 1790251 w 5828776"/>
                  <a:gd name="connsiteY126" fmla="*/ 1651141 h 4965168"/>
                  <a:gd name="connsiteX127" fmla="*/ 2067930 w 5828776"/>
                  <a:gd name="connsiteY127" fmla="*/ 1557375 h 4965168"/>
                  <a:gd name="connsiteX128" fmla="*/ 2437518 w 5828776"/>
                  <a:gd name="connsiteY128" fmla="*/ 1629356 h 4965168"/>
                  <a:gd name="connsiteX129" fmla="*/ 2438496 w 5828776"/>
                  <a:gd name="connsiteY129" fmla="*/ 1637881 h 4965168"/>
                  <a:gd name="connsiteX130" fmla="*/ 2243925 w 5828776"/>
                  <a:gd name="connsiteY130" fmla="*/ 1737329 h 4965168"/>
                  <a:gd name="connsiteX131" fmla="*/ 2133439 w 5828776"/>
                  <a:gd name="connsiteY131" fmla="*/ 1761955 h 4965168"/>
                  <a:gd name="connsiteX132" fmla="*/ 2382764 w 5828776"/>
                  <a:gd name="connsiteY132" fmla="*/ 1888870 h 4965168"/>
                  <a:gd name="connsiteX133" fmla="*/ 2377876 w 5828776"/>
                  <a:gd name="connsiteY133" fmla="*/ 1898341 h 4965168"/>
                  <a:gd name="connsiteX134" fmla="*/ 2295745 w 5828776"/>
                  <a:gd name="connsiteY134" fmla="*/ 1904024 h 4965168"/>
                  <a:gd name="connsiteX135" fmla="*/ 2568536 w 5828776"/>
                  <a:gd name="connsiteY135" fmla="*/ 2055564 h 4965168"/>
                  <a:gd name="connsiteX136" fmla="*/ 2801239 w 5828776"/>
                  <a:gd name="connsiteY136" fmla="*/ 2366223 h 4965168"/>
                  <a:gd name="connsiteX137" fmla="*/ 2790484 w 5828776"/>
                  <a:gd name="connsiteY137" fmla="*/ 2369064 h 4965168"/>
                  <a:gd name="connsiteX138" fmla="*/ 2719109 w 5828776"/>
                  <a:gd name="connsiteY138" fmla="*/ 2331179 h 4965168"/>
                  <a:gd name="connsiteX139" fmla="*/ 2827638 w 5828776"/>
                  <a:gd name="connsiteY139" fmla="*/ 2542389 h 4965168"/>
                  <a:gd name="connsiteX140" fmla="*/ 2816883 w 5828776"/>
                  <a:gd name="connsiteY140" fmla="*/ 2547125 h 4965168"/>
                  <a:gd name="connsiteX141" fmla="*/ 2511827 w 5828776"/>
                  <a:gd name="connsiteY141" fmla="*/ 2421156 h 4965168"/>
                  <a:gd name="connsiteX142" fmla="*/ 2552892 w 5828776"/>
                  <a:gd name="connsiteY142" fmla="*/ 2668357 h 4965168"/>
                  <a:gd name="connsiteX143" fmla="*/ 2540181 w 5828776"/>
                  <a:gd name="connsiteY143" fmla="*/ 2672146 h 4965168"/>
                  <a:gd name="connsiteX144" fmla="*/ 2327033 w 5828776"/>
                  <a:gd name="connsiteY144" fmla="*/ 2445781 h 4965168"/>
                  <a:gd name="connsiteX145" fmla="*/ 2384720 w 5828776"/>
                  <a:gd name="connsiteY145" fmla="*/ 2718555 h 4965168"/>
                  <a:gd name="connsiteX146" fmla="*/ 2377876 w 5828776"/>
                  <a:gd name="connsiteY146" fmla="*/ 2723290 h 4965168"/>
                  <a:gd name="connsiteX147" fmla="*/ 2166683 w 5828776"/>
                  <a:gd name="connsiteY147" fmla="*/ 2456200 h 4965168"/>
                  <a:gd name="connsiteX148" fmla="*/ 2041531 w 5828776"/>
                  <a:gd name="connsiteY148" fmla="*/ 2618159 h 4965168"/>
                  <a:gd name="connsiteX149" fmla="*/ 2032732 w 5828776"/>
                  <a:gd name="connsiteY149" fmla="*/ 2612476 h 4965168"/>
                  <a:gd name="connsiteX150" fmla="*/ 2092374 w 5828776"/>
                  <a:gd name="connsiteY150" fmla="*/ 2401267 h 4965168"/>
                  <a:gd name="connsiteX151" fmla="*/ 1924202 w 5828776"/>
                  <a:gd name="connsiteY151" fmla="*/ 2511134 h 4965168"/>
                  <a:gd name="connsiteX152" fmla="*/ 1913447 w 5828776"/>
                  <a:gd name="connsiteY152" fmla="*/ 2502609 h 4965168"/>
                  <a:gd name="connsiteX153" fmla="*/ 1948646 w 5828776"/>
                  <a:gd name="connsiteY153" fmla="*/ 2246885 h 4965168"/>
                  <a:gd name="connsiteX154" fmla="*/ 1859671 w 5828776"/>
                  <a:gd name="connsiteY154" fmla="*/ 2405055 h 4965168"/>
                  <a:gd name="connsiteX155" fmla="*/ 1846960 w 5828776"/>
                  <a:gd name="connsiteY155" fmla="*/ 2404108 h 4965168"/>
                  <a:gd name="connsiteX156" fmla="*/ 1801006 w 5828776"/>
                  <a:gd name="connsiteY156" fmla="*/ 2206158 h 4965168"/>
                  <a:gd name="connsiteX157" fmla="*/ 1760919 w 5828776"/>
                  <a:gd name="connsiteY157" fmla="*/ 2240255 h 4965168"/>
                  <a:gd name="connsiteX158" fmla="*/ 1751141 w 5828776"/>
                  <a:gd name="connsiteY158" fmla="*/ 2236466 h 4965168"/>
                  <a:gd name="connsiteX159" fmla="*/ 1668033 w 5828776"/>
                  <a:gd name="connsiteY159" fmla="*/ 2068824 h 4965168"/>
                  <a:gd name="connsiteX160" fmla="*/ 1668033 w 5828776"/>
                  <a:gd name="connsiteY160" fmla="*/ 2071666 h 4965168"/>
                  <a:gd name="connsiteX161" fmla="*/ 1623057 w 5828776"/>
                  <a:gd name="connsiteY161" fmla="*/ 2244043 h 4965168"/>
                  <a:gd name="connsiteX162" fmla="*/ 1612301 w 5828776"/>
                  <a:gd name="connsiteY162" fmla="*/ 2243096 h 4965168"/>
                  <a:gd name="connsiteX163" fmla="*/ 1551681 w 5828776"/>
                  <a:gd name="connsiteY163" fmla="*/ 2155013 h 4965168"/>
                  <a:gd name="connsiteX164" fmla="*/ 1552659 w 5828776"/>
                  <a:gd name="connsiteY164" fmla="*/ 2246885 h 4965168"/>
                  <a:gd name="connsiteX165" fmla="*/ 1531149 w 5828776"/>
                  <a:gd name="connsiteY165" fmla="*/ 2296135 h 4965168"/>
                  <a:gd name="connsiteX166" fmla="*/ 1399153 w 5828776"/>
                  <a:gd name="connsiteY166" fmla="*/ 2227942 h 4965168"/>
                  <a:gd name="connsiteX167" fmla="*/ 1326800 w 5828776"/>
                  <a:gd name="connsiteY167" fmla="*/ 2343492 h 4965168"/>
                  <a:gd name="connsiteX168" fmla="*/ 1220226 w 5828776"/>
                  <a:gd name="connsiteY168" fmla="*/ 2164484 h 4965168"/>
                  <a:gd name="connsiteX169" fmla="*/ 1071608 w 5828776"/>
                  <a:gd name="connsiteY169" fmla="*/ 2289505 h 4965168"/>
                  <a:gd name="connsiteX170" fmla="*/ 1060853 w 5828776"/>
                  <a:gd name="connsiteY170" fmla="*/ 2280981 h 4965168"/>
                  <a:gd name="connsiteX171" fmla="*/ 1143962 w 5828776"/>
                  <a:gd name="connsiteY171" fmla="*/ 2154066 h 4965168"/>
                  <a:gd name="connsiteX172" fmla="*/ 1009033 w 5828776"/>
                  <a:gd name="connsiteY172" fmla="*/ 2174903 h 4965168"/>
                  <a:gd name="connsiteX173" fmla="*/ 790018 w 5828776"/>
                  <a:gd name="connsiteY173" fmla="*/ 2146489 h 4965168"/>
                  <a:gd name="connsiteX174" fmla="*/ 787085 w 5828776"/>
                  <a:gd name="connsiteY174" fmla="*/ 2135123 h 4965168"/>
                  <a:gd name="connsiteX175" fmla="*/ 996322 w 5828776"/>
                  <a:gd name="connsiteY175" fmla="*/ 1999684 h 4965168"/>
                  <a:gd name="connsiteX176" fmla="*/ 806640 w 5828776"/>
                  <a:gd name="connsiteY176" fmla="*/ 2085873 h 4965168"/>
                  <a:gd name="connsiteX177" fmla="*/ 795884 w 5828776"/>
                  <a:gd name="connsiteY177" fmla="*/ 2079243 h 4965168"/>
                  <a:gd name="connsiteX178" fmla="*/ 809573 w 5828776"/>
                  <a:gd name="connsiteY178" fmla="*/ 2015785 h 4965168"/>
                  <a:gd name="connsiteX179" fmla="*/ 774374 w 5828776"/>
                  <a:gd name="connsiteY179" fmla="*/ 2043252 h 4965168"/>
                  <a:gd name="connsiteX180" fmla="*/ 336344 w 5828776"/>
                  <a:gd name="connsiteY180" fmla="*/ 2116181 h 4965168"/>
                  <a:gd name="connsiteX181" fmla="*/ 331456 w 5828776"/>
                  <a:gd name="connsiteY181" fmla="*/ 2105762 h 4965168"/>
                  <a:gd name="connsiteX182" fmla="*/ 457585 w 5828776"/>
                  <a:gd name="connsiteY182" fmla="*/ 1972217 h 4965168"/>
                  <a:gd name="connsiteX183" fmla="*/ 263991 w 5828776"/>
                  <a:gd name="connsiteY183" fmla="*/ 2041358 h 4965168"/>
                  <a:gd name="connsiteX184" fmla="*/ 0 w 5828776"/>
                  <a:gd name="connsiteY184" fmla="*/ 2074507 h 4965168"/>
                  <a:gd name="connsiteX185" fmla="*/ 0 w 5828776"/>
                  <a:gd name="connsiteY185" fmla="*/ 2606793 h 4965168"/>
                  <a:gd name="connsiteX186" fmla="*/ 54754 w 5828776"/>
                  <a:gd name="connsiteY186" fmla="*/ 2558490 h 4965168"/>
                  <a:gd name="connsiteX187" fmla="*/ 0 w 5828776"/>
                  <a:gd name="connsiteY187" fmla="*/ 2691088 h 4965168"/>
                  <a:gd name="connsiteX188" fmla="*/ 0 w 5828776"/>
                  <a:gd name="connsiteY188" fmla="*/ 2897562 h 4965168"/>
                  <a:gd name="connsiteX189" fmla="*/ 64531 w 5828776"/>
                  <a:gd name="connsiteY189" fmla="*/ 2903245 h 4965168"/>
                  <a:gd name="connsiteX190" fmla="*/ 218037 w 5828776"/>
                  <a:gd name="connsiteY190" fmla="*/ 2789589 h 4965168"/>
                  <a:gd name="connsiteX191" fmla="*/ 300168 w 5828776"/>
                  <a:gd name="connsiteY191" fmla="*/ 2950601 h 4965168"/>
                  <a:gd name="connsiteX192" fmla="*/ 510383 w 5828776"/>
                  <a:gd name="connsiteY192" fmla="*/ 2833157 h 4965168"/>
                  <a:gd name="connsiteX193" fmla="*/ 525049 w 5828776"/>
                  <a:gd name="connsiteY193" fmla="*/ 2818003 h 4965168"/>
                  <a:gd name="connsiteX194" fmla="*/ 689310 w 5828776"/>
                  <a:gd name="connsiteY194" fmla="*/ 2894721 h 4965168"/>
                  <a:gd name="connsiteX195" fmla="*/ 524071 w 5828776"/>
                  <a:gd name="connsiteY195" fmla="*/ 2905139 h 4965168"/>
                  <a:gd name="connsiteX196" fmla="*/ 507450 w 5828776"/>
                  <a:gd name="connsiteY196" fmla="*/ 2924082 h 4965168"/>
                  <a:gd name="connsiteX197" fmla="*/ 557315 w 5828776"/>
                  <a:gd name="connsiteY197" fmla="*/ 2965755 h 4965168"/>
                  <a:gd name="connsiteX198" fmla="*/ 661933 w 5828776"/>
                  <a:gd name="connsiteY198" fmla="*/ 2986592 h 4965168"/>
                  <a:gd name="connsiteX199" fmla="*/ 599358 w 5828776"/>
                  <a:gd name="connsiteY199" fmla="*/ 3035843 h 4965168"/>
                  <a:gd name="connsiteX200" fmla="*/ 408697 w 5828776"/>
                  <a:gd name="connsiteY200" fmla="*/ 3262207 h 4965168"/>
                  <a:gd name="connsiteX201" fmla="*/ 481051 w 5828776"/>
                  <a:gd name="connsiteY201" fmla="*/ 3349342 h 4965168"/>
                  <a:gd name="connsiteX202" fmla="*/ 873126 w 5828776"/>
                  <a:gd name="connsiteY202" fmla="*/ 3173176 h 4965168"/>
                  <a:gd name="connsiteX203" fmla="*/ 892681 w 5828776"/>
                  <a:gd name="connsiteY203" fmla="*/ 3407117 h 4965168"/>
                  <a:gd name="connsiteX204" fmla="*/ 1089208 w 5828776"/>
                  <a:gd name="connsiteY204" fmla="*/ 3311457 h 4965168"/>
                  <a:gd name="connsiteX205" fmla="*/ 1188938 w 5828776"/>
                  <a:gd name="connsiteY205" fmla="*/ 3174124 h 4965168"/>
                  <a:gd name="connsiteX206" fmla="*/ 1274979 w 5828776"/>
                  <a:gd name="connsiteY206" fmla="*/ 3373968 h 4965168"/>
                  <a:gd name="connsiteX207" fmla="*/ 1393287 w 5828776"/>
                  <a:gd name="connsiteY207" fmla="*/ 3373021 h 4965168"/>
                  <a:gd name="connsiteX208" fmla="*/ 1496928 w 5828776"/>
                  <a:gd name="connsiteY208" fmla="*/ 3100247 h 4965168"/>
                  <a:gd name="connsiteX209" fmla="*/ 1501816 w 5828776"/>
                  <a:gd name="connsiteY209" fmla="*/ 3069939 h 4965168"/>
                  <a:gd name="connsiteX210" fmla="*/ 1579058 w 5828776"/>
                  <a:gd name="connsiteY210" fmla="*/ 2887143 h 4965168"/>
                  <a:gd name="connsiteX211" fmla="*/ 1687588 w 5828776"/>
                  <a:gd name="connsiteY211" fmla="*/ 3166547 h 4965168"/>
                  <a:gd name="connsiteX212" fmla="*/ 1776563 w 5828776"/>
                  <a:gd name="connsiteY212" fmla="*/ 3130556 h 4965168"/>
                  <a:gd name="connsiteX213" fmla="*/ 1824472 w 5828776"/>
                  <a:gd name="connsiteY213" fmla="*/ 3069939 h 4965168"/>
                  <a:gd name="connsiteX214" fmla="*/ 1901714 w 5828776"/>
                  <a:gd name="connsiteY214" fmla="*/ 3160864 h 4965168"/>
                  <a:gd name="connsiteX215" fmla="*/ 2106063 w 5828776"/>
                  <a:gd name="connsiteY215" fmla="*/ 3033001 h 4965168"/>
                  <a:gd name="connsiteX216" fmla="*/ 1981889 w 5828776"/>
                  <a:gd name="connsiteY216" fmla="*/ 3174124 h 4965168"/>
                  <a:gd name="connsiteX217" fmla="*/ 1908558 w 5828776"/>
                  <a:gd name="connsiteY217" fmla="*/ 3278308 h 4965168"/>
                  <a:gd name="connsiteX218" fmla="*/ 1914425 w 5828776"/>
                  <a:gd name="connsiteY218" fmla="*/ 3288726 h 4965168"/>
                  <a:gd name="connsiteX219" fmla="*/ 2318233 w 5828776"/>
                  <a:gd name="connsiteY219" fmla="*/ 3276413 h 4965168"/>
                  <a:gd name="connsiteX220" fmla="*/ 2264457 w 5828776"/>
                  <a:gd name="connsiteY220" fmla="*/ 3292515 h 4965168"/>
                  <a:gd name="connsiteX221" fmla="*/ 2180371 w 5828776"/>
                  <a:gd name="connsiteY221" fmla="*/ 3342713 h 4965168"/>
                  <a:gd name="connsiteX222" fmla="*/ 2385698 w 5828776"/>
                  <a:gd name="connsiteY222" fmla="*/ 3408064 h 4965168"/>
                  <a:gd name="connsiteX223" fmla="*/ 2624267 w 5828776"/>
                  <a:gd name="connsiteY223" fmla="*/ 3341766 h 4965168"/>
                  <a:gd name="connsiteX224" fmla="*/ 2567558 w 5828776"/>
                  <a:gd name="connsiteY224" fmla="*/ 3432690 h 4965168"/>
                  <a:gd name="connsiteX225" fmla="*/ 2564625 w 5828776"/>
                  <a:gd name="connsiteY225" fmla="*/ 3584230 h 4965168"/>
                  <a:gd name="connsiteX226" fmla="*/ 2641867 w 5828776"/>
                  <a:gd name="connsiteY226" fmla="*/ 3594649 h 4965168"/>
                  <a:gd name="connsiteX227" fmla="*/ 2786573 w 5828776"/>
                  <a:gd name="connsiteY227" fmla="*/ 3506566 h 4965168"/>
                  <a:gd name="connsiteX228" fmla="*/ 2742574 w 5828776"/>
                  <a:gd name="connsiteY228" fmla="*/ 3699780 h 4965168"/>
                  <a:gd name="connsiteX229" fmla="*/ 2626223 w 5828776"/>
                  <a:gd name="connsiteY229" fmla="*/ 3767974 h 4965168"/>
                  <a:gd name="connsiteX230" fmla="*/ 2635023 w 5828776"/>
                  <a:gd name="connsiteY230" fmla="*/ 3792599 h 4965168"/>
                  <a:gd name="connsiteX231" fmla="*/ 2863815 w 5828776"/>
                  <a:gd name="connsiteY231" fmla="*/ 3826695 h 4965168"/>
                  <a:gd name="connsiteX232" fmla="*/ 2610579 w 5828776"/>
                  <a:gd name="connsiteY232" fmla="*/ 3967818 h 4965168"/>
                  <a:gd name="connsiteX233" fmla="*/ 2731819 w 5828776"/>
                  <a:gd name="connsiteY233" fmla="*/ 4038852 h 4965168"/>
                  <a:gd name="connsiteX234" fmla="*/ 2718131 w 5828776"/>
                  <a:gd name="connsiteY234" fmla="*/ 4071054 h 4965168"/>
                  <a:gd name="connsiteX235" fmla="*/ 2701509 w 5828776"/>
                  <a:gd name="connsiteY235" fmla="*/ 4340986 h 4965168"/>
                  <a:gd name="connsiteX236" fmla="*/ 2843282 w 5828776"/>
                  <a:gd name="connsiteY236" fmla="*/ 4280370 h 4965168"/>
                  <a:gd name="connsiteX237" fmla="*/ 2805150 w 5828776"/>
                  <a:gd name="connsiteY237" fmla="*/ 4441382 h 4965168"/>
                  <a:gd name="connsiteX238" fmla="*/ 2824705 w 5828776"/>
                  <a:gd name="connsiteY238" fmla="*/ 4597658 h 4965168"/>
                  <a:gd name="connsiteX239" fmla="*/ 2981144 w 5828776"/>
                  <a:gd name="connsiteY239" fmla="*/ 4502945 h 4965168"/>
                  <a:gd name="connsiteX240" fmla="*/ 3040787 w 5828776"/>
                  <a:gd name="connsiteY240" fmla="*/ 4433805 h 4965168"/>
                  <a:gd name="connsiteX241" fmla="*/ 3040787 w 5828776"/>
                  <a:gd name="connsiteY241" fmla="*/ 4589134 h 4965168"/>
                  <a:gd name="connsiteX242" fmla="*/ 3150294 w 5828776"/>
                  <a:gd name="connsiteY242" fmla="*/ 4835388 h 4965168"/>
                  <a:gd name="connsiteX243" fmla="*/ 3353665 w 5828776"/>
                  <a:gd name="connsiteY243" fmla="*/ 4698054 h 4965168"/>
                  <a:gd name="connsiteX244" fmla="*/ 3374198 w 5828776"/>
                  <a:gd name="connsiteY244" fmla="*/ 4673429 h 4965168"/>
                  <a:gd name="connsiteX245" fmla="*/ 3380064 w 5828776"/>
                  <a:gd name="connsiteY245" fmla="*/ 4730256 h 4965168"/>
                  <a:gd name="connsiteX246" fmla="*/ 3411352 w 5828776"/>
                  <a:gd name="connsiteY246" fmla="*/ 4752987 h 4965168"/>
                  <a:gd name="connsiteX247" fmla="*/ 3489571 w 5828776"/>
                  <a:gd name="connsiteY247" fmla="*/ 4699001 h 4965168"/>
                  <a:gd name="connsiteX248" fmla="*/ 3546281 w 5828776"/>
                  <a:gd name="connsiteY248" fmla="*/ 4563562 h 4965168"/>
                  <a:gd name="connsiteX249" fmla="*/ 3614723 w 5828776"/>
                  <a:gd name="connsiteY249" fmla="*/ 4769089 h 4965168"/>
                  <a:gd name="connsiteX250" fmla="*/ 3764318 w 5828776"/>
                  <a:gd name="connsiteY250" fmla="*/ 4885586 h 4965168"/>
                  <a:gd name="connsiteX251" fmla="*/ 3805383 w 5828776"/>
                  <a:gd name="connsiteY251" fmla="*/ 4649750 h 4965168"/>
                  <a:gd name="connsiteX252" fmla="*/ 4183771 w 5828776"/>
                  <a:gd name="connsiteY252" fmla="*/ 4965144 h 4965168"/>
                  <a:gd name="connsiteX253" fmla="*/ 4133905 w 5828776"/>
                  <a:gd name="connsiteY253" fmla="*/ 4565456 h 4965168"/>
                  <a:gd name="connsiteX254" fmla="*/ 4313811 w 5828776"/>
                  <a:gd name="connsiteY254" fmla="*/ 4758670 h 4965168"/>
                  <a:gd name="connsiteX255" fmla="*/ 4482960 w 5828776"/>
                  <a:gd name="connsiteY255" fmla="*/ 4846753 h 4965168"/>
                  <a:gd name="connsiteX256" fmla="*/ 4472206 w 5828776"/>
                  <a:gd name="connsiteY256" fmla="*/ 4635544 h 4965168"/>
                  <a:gd name="connsiteX257" fmla="*/ 4613001 w 5828776"/>
                  <a:gd name="connsiteY257" fmla="*/ 4705631 h 4965168"/>
                  <a:gd name="connsiteX258" fmla="*/ 4618867 w 5828776"/>
                  <a:gd name="connsiteY258" fmla="*/ 4559773 h 4965168"/>
                  <a:gd name="connsiteX259" fmla="*/ 5098940 w 5828776"/>
                  <a:gd name="connsiteY259" fmla="*/ 4636491 h 4965168"/>
                  <a:gd name="connsiteX260" fmla="*/ 5136094 w 5828776"/>
                  <a:gd name="connsiteY260" fmla="*/ 4398761 h 4965168"/>
                  <a:gd name="connsiteX261" fmla="*/ 5254401 w 5828776"/>
                  <a:gd name="connsiteY261" fmla="*/ 4398761 h 4965168"/>
                  <a:gd name="connsiteX262" fmla="*/ 5252446 w 5828776"/>
                  <a:gd name="connsiteY262" fmla="*/ 4305943 h 4965168"/>
                  <a:gd name="connsiteX263" fmla="*/ 5283734 w 5828776"/>
                  <a:gd name="connsiteY263" fmla="*/ 4226384 h 4965168"/>
                  <a:gd name="connsiteX264" fmla="*/ 5375642 w 5828776"/>
                  <a:gd name="connsiteY264" fmla="*/ 4251957 h 4965168"/>
                  <a:gd name="connsiteX265" fmla="*/ 5519370 w 5828776"/>
                  <a:gd name="connsiteY265" fmla="*/ 4251009 h 4965168"/>
                  <a:gd name="connsiteX266" fmla="*/ 5474394 w 5828776"/>
                  <a:gd name="connsiteY266" fmla="*/ 4107993 h 4965168"/>
                  <a:gd name="connsiteX267" fmla="*/ 5575102 w 5828776"/>
                  <a:gd name="connsiteY267" fmla="*/ 4054006 h 4965168"/>
                  <a:gd name="connsiteX268" fmla="*/ 5426484 w 5828776"/>
                  <a:gd name="connsiteY268" fmla="*/ 3910990 h 4965168"/>
                  <a:gd name="connsiteX269" fmla="*/ 5399108 w 5828776"/>
                  <a:gd name="connsiteY269" fmla="*/ 3895836 h 4965168"/>
                  <a:gd name="connsiteX270" fmla="*/ 5488082 w 5828776"/>
                  <a:gd name="connsiteY270" fmla="*/ 3900571 h 4965168"/>
                  <a:gd name="connsiteX271" fmla="*/ 5592701 w 5828776"/>
                  <a:gd name="connsiteY271" fmla="*/ 3775550 h 4965168"/>
                  <a:gd name="connsiteX272" fmla="*/ 5565324 w 5828776"/>
                  <a:gd name="connsiteY272" fmla="*/ 3762291 h 4965168"/>
                  <a:gd name="connsiteX273" fmla="*/ 5674832 w 5828776"/>
                  <a:gd name="connsiteY273" fmla="*/ 3591808 h 4965168"/>
                  <a:gd name="connsiteX274" fmla="*/ 5571191 w 5828776"/>
                  <a:gd name="connsiteY274" fmla="*/ 3540662 h 4965168"/>
                  <a:gd name="connsiteX275" fmla="*/ 5573146 w 5828776"/>
                  <a:gd name="connsiteY275" fmla="*/ 3488570 h 4965168"/>
                  <a:gd name="connsiteX276" fmla="*/ 5478305 w 5828776"/>
                  <a:gd name="connsiteY276" fmla="*/ 3427954 h 4965168"/>
                  <a:gd name="connsiteX277" fmla="*/ 5450928 w 5828776"/>
                  <a:gd name="connsiteY277" fmla="*/ 3424166 h 4965168"/>
                  <a:gd name="connsiteX278" fmla="*/ 5470483 w 5828776"/>
                  <a:gd name="connsiteY278" fmla="*/ 3424166 h 4965168"/>
                  <a:gd name="connsiteX279" fmla="*/ 5528170 w 5828776"/>
                  <a:gd name="connsiteY279" fmla="*/ 3422271 h 4965168"/>
                  <a:gd name="connsiteX280" fmla="*/ 5438217 w 5828776"/>
                  <a:gd name="connsiteY280" fmla="*/ 3262207 h 4965168"/>
                  <a:gd name="connsiteX281" fmla="*/ 5670921 w 5828776"/>
                  <a:gd name="connsiteY281" fmla="*/ 3207273 h 4965168"/>
                  <a:gd name="connsiteX282" fmla="*/ 5502748 w 5828776"/>
                  <a:gd name="connsiteY282" fmla="*/ 3078464 h 4965168"/>
                  <a:gd name="connsiteX283" fmla="*/ 5445061 w 5828776"/>
                  <a:gd name="connsiteY283" fmla="*/ 3086041 h 4965168"/>
                  <a:gd name="connsiteX284" fmla="*/ 5513504 w 5828776"/>
                  <a:gd name="connsiteY284" fmla="*/ 3054785 h 4965168"/>
                  <a:gd name="connsiteX285" fmla="*/ 5589768 w 5828776"/>
                  <a:gd name="connsiteY285" fmla="*/ 2963861 h 4965168"/>
                  <a:gd name="connsiteX286" fmla="*/ 5331643 w 5828776"/>
                  <a:gd name="connsiteY286" fmla="*/ 2887143 h 4965168"/>
                  <a:gd name="connsiteX287" fmla="*/ 5437240 w 5828776"/>
                  <a:gd name="connsiteY287" fmla="*/ 2781065 h 4965168"/>
                  <a:gd name="connsiteX288" fmla="*/ 5404974 w 5828776"/>
                  <a:gd name="connsiteY288" fmla="*/ 2606793 h 4965168"/>
                  <a:gd name="connsiteX289" fmla="*/ 5712964 w 5828776"/>
                  <a:gd name="connsiteY289" fmla="*/ 2542389 h 4965168"/>
                  <a:gd name="connsiteX290" fmla="*/ 5633766 w 5828776"/>
                  <a:gd name="connsiteY290" fmla="*/ 2485561 h 4965168"/>
                  <a:gd name="connsiteX291" fmla="*/ 5759895 w 5828776"/>
                  <a:gd name="connsiteY291" fmla="*/ 2450517 h 4965168"/>
                  <a:gd name="connsiteX292" fmla="*/ 5728608 w 5828776"/>
                  <a:gd name="connsiteY292" fmla="*/ 2301818 h 4965168"/>
                  <a:gd name="connsiteX293" fmla="*/ 2766041 w 5828776"/>
                  <a:gd name="connsiteY293" fmla="*/ 1104647 h 4965168"/>
                  <a:gd name="connsiteX294" fmla="*/ 2660444 w 5828776"/>
                  <a:gd name="connsiteY294" fmla="*/ 1007093 h 4965168"/>
                  <a:gd name="connsiteX295" fmla="*/ 2513782 w 5828776"/>
                  <a:gd name="connsiteY295" fmla="*/ 1211673 h 4965168"/>
                  <a:gd name="connsiteX296" fmla="*/ 2504983 w 5828776"/>
                  <a:gd name="connsiteY296" fmla="*/ 1209778 h 4965168"/>
                  <a:gd name="connsiteX297" fmla="*/ 2467828 w 5828776"/>
                  <a:gd name="connsiteY297" fmla="*/ 1072445 h 4965168"/>
                  <a:gd name="connsiteX298" fmla="*/ 2392542 w 5828776"/>
                  <a:gd name="connsiteY298" fmla="*/ 1197466 h 4965168"/>
                  <a:gd name="connsiteX299" fmla="*/ 2257613 w 5828776"/>
                  <a:gd name="connsiteY299" fmla="*/ 1304491 h 4965168"/>
                  <a:gd name="connsiteX300" fmla="*/ 2130506 w 5828776"/>
                  <a:gd name="connsiteY300" fmla="*/ 1023194 h 4965168"/>
                  <a:gd name="connsiteX301" fmla="*/ 1968200 w 5828776"/>
                  <a:gd name="connsiteY301" fmla="*/ 1130220 h 4965168"/>
                  <a:gd name="connsiteX302" fmla="*/ 1960378 w 5828776"/>
                  <a:gd name="connsiteY302" fmla="*/ 1126431 h 4965168"/>
                  <a:gd name="connsiteX303" fmla="*/ 1987755 w 5828776"/>
                  <a:gd name="connsiteY303" fmla="*/ 954054 h 4965168"/>
                  <a:gd name="connsiteX304" fmla="*/ 1637723 w 5828776"/>
                  <a:gd name="connsiteY304" fmla="*/ 954054 h 4965168"/>
                  <a:gd name="connsiteX305" fmla="*/ 1632834 w 5828776"/>
                  <a:gd name="connsiteY305" fmla="*/ 943635 h 4965168"/>
                  <a:gd name="connsiteX306" fmla="*/ 1861626 w 5828776"/>
                  <a:gd name="connsiteY306" fmla="*/ 883966 h 4965168"/>
                  <a:gd name="connsiteX307" fmla="*/ 1829361 w 5828776"/>
                  <a:gd name="connsiteY307" fmla="*/ 829033 h 4965168"/>
                  <a:gd name="connsiteX308" fmla="*/ 1822516 w 5828776"/>
                  <a:gd name="connsiteY308" fmla="*/ 780729 h 4965168"/>
                  <a:gd name="connsiteX309" fmla="*/ 1789273 w 5828776"/>
                  <a:gd name="connsiteY309" fmla="*/ 645290 h 4965168"/>
                  <a:gd name="connsiteX310" fmla="*/ 1800028 w 5828776"/>
                  <a:gd name="connsiteY310" fmla="*/ 642448 h 4965168"/>
                  <a:gd name="connsiteX311" fmla="*/ 1912469 w 5828776"/>
                  <a:gd name="connsiteY311" fmla="*/ 759892 h 4965168"/>
                  <a:gd name="connsiteX312" fmla="*/ 1908558 w 5828776"/>
                  <a:gd name="connsiteY312" fmla="*/ 686016 h 4965168"/>
                  <a:gd name="connsiteX313" fmla="*/ 1940824 w 5828776"/>
                  <a:gd name="connsiteY313" fmla="*/ 536370 h 4965168"/>
                  <a:gd name="connsiteX314" fmla="*/ 2055220 w 5828776"/>
                  <a:gd name="connsiteY314" fmla="*/ 534476 h 4965168"/>
                  <a:gd name="connsiteX315" fmla="*/ 2123662 w 5828776"/>
                  <a:gd name="connsiteY315" fmla="*/ 625400 h 4965168"/>
                  <a:gd name="connsiteX316" fmla="*/ 2160816 w 5828776"/>
                  <a:gd name="connsiteY316" fmla="*/ 484278 h 4965168"/>
                  <a:gd name="connsiteX317" fmla="*/ 2169616 w 5828776"/>
                  <a:gd name="connsiteY317" fmla="*/ 484278 h 4965168"/>
                  <a:gd name="connsiteX318" fmla="*/ 2316278 w 5828776"/>
                  <a:gd name="connsiteY318" fmla="*/ 645290 h 4965168"/>
                  <a:gd name="connsiteX319" fmla="*/ 2375920 w 5828776"/>
                  <a:gd name="connsiteY319" fmla="*/ 531634 h 4965168"/>
                  <a:gd name="connsiteX320" fmla="*/ 2577336 w 5828776"/>
                  <a:gd name="connsiteY320" fmla="*/ 624453 h 4965168"/>
                  <a:gd name="connsiteX321" fmla="*/ 2505960 w 5828776"/>
                  <a:gd name="connsiteY321" fmla="*/ 518374 h 4965168"/>
                  <a:gd name="connsiteX322" fmla="*/ 2466850 w 5828776"/>
                  <a:gd name="connsiteY322" fmla="*/ 381988 h 4965168"/>
                  <a:gd name="connsiteX323" fmla="*/ 2541159 w 5828776"/>
                  <a:gd name="connsiteY323" fmla="*/ 358310 h 4965168"/>
                  <a:gd name="connsiteX324" fmla="*/ 2571469 w 5828776"/>
                  <a:gd name="connsiteY324" fmla="*/ 392406 h 4965168"/>
                  <a:gd name="connsiteX325" fmla="*/ 2589069 w 5828776"/>
                  <a:gd name="connsiteY325" fmla="*/ 348838 h 4965168"/>
                  <a:gd name="connsiteX326" fmla="*/ 2600802 w 5828776"/>
                  <a:gd name="connsiteY326" fmla="*/ 348838 h 4965168"/>
                  <a:gd name="connsiteX327" fmla="*/ 2662399 w 5828776"/>
                  <a:gd name="connsiteY327" fmla="*/ 453023 h 4965168"/>
                  <a:gd name="connsiteX328" fmla="*/ 2764085 w 5828776"/>
                  <a:gd name="connsiteY328" fmla="*/ 305270 h 4965168"/>
                  <a:gd name="connsiteX329" fmla="*/ 3003632 w 5828776"/>
                  <a:gd name="connsiteY329" fmla="*/ 469124 h 4965168"/>
                  <a:gd name="connsiteX330" fmla="*/ 3034920 w 5828776"/>
                  <a:gd name="connsiteY330" fmla="*/ 390512 h 4965168"/>
                  <a:gd name="connsiteX331" fmla="*/ 3043720 w 5828776"/>
                  <a:gd name="connsiteY331" fmla="*/ 390512 h 4965168"/>
                  <a:gd name="connsiteX332" fmla="*/ 3126828 w 5828776"/>
                  <a:gd name="connsiteY332" fmla="*/ 489961 h 4965168"/>
                  <a:gd name="connsiteX333" fmla="*/ 3217759 w 5828776"/>
                  <a:gd name="connsiteY333" fmla="*/ 254125 h 4965168"/>
                  <a:gd name="connsiteX334" fmla="*/ 3227536 w 5828776"/>
                  <a:gd name="connsiteY334" fmla="*/ 253178 h 4965168"/>
                  <a:gd name="connsiteX335" fmla="*/ 3300867 w 5828776"/>
                  <a:gd name="connsiteY335" fmla="*/ 522163 h 4965168"/>
                  <a:gd name="connsiteX336" fmla="*/ 3458284 w 5828776"/>
                  <a:gd name="connsiteY336" fmla="*/ 489961 h 4965168"/>
                  <a:gd name="connsiteX337" fmla="*/ 3529659 w 5828776"/>
                  <a:gd name="connsiteY337" fmla="*/ 517427 h 4965168"/>
                  <a:gd name="connsiteX338" fmla="*/ 3530637 w 5828776"/>
                  <a:gd name="connsiteY338" fmla="*/ 519322 h 4965168"/>
                  <a:gd name="connsiteX339" fmla="*/ 3690987 w 5828776"/>
                  <a:gd name="connsiteY339" fmla="*/ 442604 h 4965168"/>
                  <a:gd name="connsiteX340" fmla="*/ 3917824 w 5828776"/>
                  <a:gd name="connsiteY340" fmla="*/ 301482 h 4965168"/>
                  <a:gd name="connsiteX341" fmla="*/ 3894358 w 5828776"/>
                  <a:gd name="connsiteY341" fmla="*/ 445446 h 4965168"/>
                  <a:gd name="connsiteX342" fmla="*/ 3874803 w 5828776"/>
                  <a:gd name="connsiteY342" fmla="*/ 475754 h 4965168"/>
                  <a:gd name="connsiteX343" fmla="*/ 3904135 w 5828776"/>
                  <a:gd name="connsiteY343" fmla="*/ 461547 h 4965168"/>
                  <a:gd name="connsiteX344" fmla="*/ 4041998 w 5828776"/>
                  <a:gd name="connsiteY344" fmla="*/ 460600 h 4965168"/>
                  <a:gd name="connsiteX345" fmla="*/ 3974533 w 5828776"/>
                  <a:gd name="connsiteY345" fmla="*/ 638660 h 4965168"/>
                  <a:gd name="connsiteX346" fmla="*/ 4156393 w 5828776"/>
                  <a:gd name="connsiteY346" fmla="*/ 650972 h 4965168"/>
                  <a:gd name="connsiteX347" fmla="*/ 4149549 w 5828776"/>
                  <a:gd name="connsiteY347" fmla="*/ 830927 h 4965168"/>
                  <a:gd name="connsiteX348" fmla="*/ 4363676 w 5828776"/>
                  <a:gd name="connsiteY348" fmla="*/ 698329 h 4965168"/>
                  <a:gd name="connsiteX349" fmla="*/ 4374431 w 5828776"/>
                  <a:gd name="connsiteY349" fmla="*/ 704012 h 4965168"/>
                  <a:gd name="connsiteX350" fmla="*/ 4349009 w 5828776"/>
                  <a:gd name="connsiteY350" fmla="*/ 831874 h 4965168"/>
                  <a:gd name="connsiteX351" fmla="*/ 4519137 w 5828776"/>
                  <a:gd name="connsiteY351" fmla="*/ 728637 h 4965168"/>
                  <a:gd name="connsiteX352" fmla="*/ 4595401 w 5828776"/>
                  <a:gd name="connsiteY352" fmla="*/ 747580 h 4965168"/>
                  <a:gd name="connsiteX353" fmla="*/ 4607134 w 5828776"/>
                  <a:gd name="connsiteY353" fmla="*/ 824297 h 4965168"/>
                  <a:gd name="connsiteX354" fmla="*/ 4414519 w 5828776"/>
                  <a:gd name="connsiteY354" fmla="*/ 955948 h 4965168"/>
                  <a:gd name="connsiteX355" fmla="*/ 4284478 w 5828776"/>
                  <a:gd name="connsiteY355" fmla="*/ 996674 h 4965168"/>
                  <a:gd name="connsiteX356" fmla="*/ 4456562 w 5828776"/>
                  <a:gd name="connsiteY356" fmla="*/ 1077180 h 4965168"/>
                  <a:gd name="connsiteX357" fmla="*/ 4456562 w 5828776"/>
                  <a:gd name="connsiteY357" fmla="*/ 1086652 h 4965168"/>
                  <a:gd name="connsiteX358" fmla="*/ 4406696 w 5828776"/>
                  <a:gd name="connsiteY358" fmla="*/ 1121696 h 4965168"/>
                  <a:gd name="connsiteX359" fmla="*/ 4741085 w 5828776"/>
                  <a:gd name="connsiteY359" fmla="*/ 1150109 h 4965168"/>
                  <a:gd name="connsiteX360" fmla="*/ 4744996 w 5828776"/>
                  <a:gd name="connsiteY360" fmla="*/ 1157686 h 4965168"/>
                  <a:gd name="connsiteX361" fmla="*/ 4604201 w 5828776"/>
                  <a:gd name="connsiteY361" fmla="*/ 1250505 h 4965168"/>
                  <a:gd name="connsiteX362" fmla="*/ 4702953 w 5828776"/>
                  <a:gd name="connsiteY362" fmla="*/ 1333852 h 4965168"/>
                  <a:gd name="connsiteX363" fmla="*/ 4501538 w 5828776"/>
                  <a:gd name="connsiteY363" fmla="*/ 1405834 h 4965168"/>
                  <a:gd name="connsiteX364" fmla="*/ 4301100 w 5828776"/>
                  <a:gd name="connsiteY364" fmla="*/ 1347112 h 4965168"/>
                  <a:gd name="connsiteX365" fmla="*/ 4494694 w 5828776"/>
                  <a:gd name="connsiteY365" fmla="*/ 1595260 h 4965168"/>
                  <a:gd name="connsiteX366" fmla="*/ 4485894 w 5828776"/>
                  <a:gd name="connsiteY366" fmla="*/ 1602837 h 4965168"/>
                  <a:gd name="connsiteX367" fmla="*/ 4097729 w 5828776"/>
                  <a:gd name="connsiteY367" fmla="*/ 1446561 h 4965168"/>
                  <a:gd name="connsiteX368" fmla="*/ 4216036 w 5828776"/>
                  <a:gd name="connsiteY368" fmla="*/ 1618938 h 4965168"/>
                  <a:gd name="connsiteX369" fmla="*/ 4205281 w 5828776"/>
                  <a:gd name="connsiteY369" fmla="*/ 1625568 h 4965168"/>
                  <a:gd name="connsiteX370" fmla="*/ 4018531 w 5828776"/>
                  <a:gd name="connsiteY370" fmla="*/ 1493917 h 4965168"/>
                  <a:gd name="connsiteX371" fmla="*/ 3909024 w 5828776"/>
                  <a:gd name="connsiteY371" fmla="*/ 1361319 h 4965168"/>
                  <a:gd name="connsiteX372" fmla="*/ 3913913 w 5828776"/>
                  <a:gd name="connsiteY372" fmla="*/ 1615150 h 4965168"/>
                  <a:gd name="connsiteX373" fmla="*/ 3848404 w 5828776"/>
                  <a:gd name="connsiteY373" fmla="*/ 1674819 h 4965168"/>
                  <a:gd name="connsiteX374" fmla="*/ 3793650 w 5828776"/>
                  <a:gd name="connsiteY374" fmla="*/ 1637881 h 4965168"/>
                  <a:gd name="connsiteX375" fmla="*/ 3686098 w 5828776"/>
                  <a:gd name="connsiteY375" fmla="*/ 1493917 h 4965168"/>
                  <a:gd name="connsiteX376" fmla="*/ 3689032 w 5828776"/>
                  <a:gd name="connsiteY376" fmla="*/ 1633145 h 4965168"/>
                  <a:gd name="connsiteX377" fmla="*/ 3676321 w 5828776"/>
                  <a:gd name="connsiteY377" fmla="*/ 1635986 h 4965168"/>
                  <a:gd name="connsiteX378" fmla="*/ 3591257 w 5828776"/>
                  <a:gd name="connsiteY378" fmla="*/ 1533696 h 4965168"/>
                  <a:gd name="connsiteX379" fmla="*/ 3421130 w 5828776"/>
                  <a:gd name="connsiteY379" fmla="*/ 1458873 h 4965168"/>
                  <a:gd name="connsiteX380" fmla="*/ 3262735 w 5828776"/>
                  <a:gd name="connsiteY380" fmla="*/ 1298809 h 4965168"/>
                  <a:gd name="connsiteX381" fmla="*/ 3219714 w 5828776"/>
                  <a:gd name="connsiteY381" fmla="*/ 1235351 h 4965168"/>
                  <a:gd name="connsiteX382" fmla="*/ 3219714 w 5828776"/>
                  <a:gd name="connsiteY382" fmla="*/ 1349006 h 4965168"/>
                  <a:gd name="connsiteX383" fmla="*/ 3158116 w 5828776"/>
                  <a:gd name="connsiteY383" fmla="*/ 1510018 h 4965168"/>
                  <a:gd name="connsiteX384" fmla="*/ 3047631 w 5828776"/>
                  <a:gd name="connsiteY384" fmla="*/ 1248611 h 4965168"/>
                  <a:gd name="connsiteX385" fmla="*/ 2932257 w 5828776"/>
                  <a:gd name="connsiteY385" fmla="*/ 1407728 h 4965168"/>
                  <a:gd name="connsiteX386" fmla="*/ 2920524 w 5828776"/>
                  <a:gd name="connsiteY386" fmla="*/ 1404887 h 4965168"/>
                  <a:gd name="connsiteX387" fmla="*/ 2932257 w 5828776"/>
                  <a:gd name="connsiteY387" fmla="*/ 1102753 h 4965168"/>
                  <a:gd name="connsiteX388" fmla="*/ 2865770 w 5828776"/>
                  <a:gd name="connsiteY388" fmla="*/ 1001410 h 4965168"/>
                  <a:gd name="connsiteX389" fmla="*/ 2766041 w 5828776"/>
                  <a:gd name="connsiteY389" fmla="*/ 1104647 h 4965168"/>
                  <a:gd name="connsiteX390" fmla="*/ 5252446 w 5828776"/>
                  <a:gd name="connsiteY390" fmla="*/ 3767026 h 4965168"/>
                  <a:gd name="connsiteX391" fmla="*/ 5067652 w 5828776"/>
                  <a:gd name="connsiteY391" fmla="*/ 3720617 h 4965168"/>
                  <a:gd name="connsiteX392" fmla="*/ 5195737 w 5828776"/>
                  <a:gd name="connsiteY392" fmla="*/ 3857003 h 4965168"/>
                  <a:gd name="connsiteX393" fmla="*/ 5186937 w 5828776"/>
                  <a:gd name="connsiteY393" fmla="*/ 3864581 h 4965168"/>
                  <a:gd name="connsiteX394" fmla="*/ 4919035 w 5828776"/>
                  <a:gd name="connsiteY394" fmla="*/ 3718723 h 4965168"/>
                  <a:gd name="connsiteX395" fmla="*/ 4785084 w 5828776"/>
                  <a:gd name="connsiteY395" fmla="*/ 3571918 h 4965168"/>
                  <a:gd name="connsiteX396" fmla="*/ 4810505 w 5828776"/>
                  <a:gd name="connsiteY396" fmla="*/ 3714934 h 4965168"/>
                  <a:gd name="connsiteX397" fmla="*/ 4726419 w 5828776"/>
                  <a:gd name="connsiteY397" fmla="*/ 3774603 h 4965168"/>
                  <a:gd name="connsiteX398" fmla="*/ 4627667 w 5828776"/>
                  <a:gd name="connsiteY398" fmla="*/ 3606962 h 4965168"/>
                  <a:gd name="connsiteX399" fmla="*/ 4618867 w 5828776"/>
                  <a:gd name="connsiteY399" fmla="*/ 3650529 h 4965168"/>
                  <a:gd name="connsiteX400" fmla="*/ 4604201 w 5828776"/>
                  <a:gd name="connsiteY400" fmla="*/ 3648635 h 4965168"/>
                  <a:gd name="connsiteX401" fmla="*/ 4573891 w 5828776"/>
                  <a:gd name="connsiteY401" fmla="*/ 3516984 h 4965168"/>
                  <a:gd name="connsiteX402" fmla="*/ 4470250 w 5828776"/>
                  <a:gd name="connsiteY402" fmla="*/ 3640111 h 4965168"/>
                  <a:gd name="connsiteX403" fmla="*/ 4461450 w 5828776"/>
                  <a:gd name="connsiteY403" fmla="*/ 3638217 h 4965168"/>
                  <a:gd name="connsiteX404" fmla="*/ 4411585 w 5828776"/>
                  <a:gd name="connsiteY404" fmla="*/ 3518879 h 4965168"/>
                  <a:gd name="connsiteX405" fmla="*/ 4354876 w 5828776"/>
                  <a:gd name="connsiteY405" fmla="*/ 3624957 h 4965168"/>
                  <a:gd name="connsiteX406" fmla="*/ 4343143 w 5828776"/>
                  <a:gd name="connsiteY406" fmla="*/ 3624957 h 4965168"/>
                  <a:gd name="connsiteX407" fmla="*/ 4278612 w 5828776"/>
                  <a:gd name="connsiteY407" fmla="*/ 3406170 h 4965168"/>
                  <a:gd name="connsiteX408" fmla="*/ 4118261 w 5828776"/>
                  <a:gd name="connsiteY408" fmla="*/ 3488570 h 4965168"/>
                  <a:gd name="connsiteX409" fmla="*/ 3802450 w 5828776"/>
                  <a:gd name="connsiteY409" fmla="*/ 3521720 h 4965168"/>
                  <a:gd name="connsiteX410" fmla="*/ 3795606 w 5828776"/>
                  <a:gd name="connsiteY410" fmla="*/ 3511301 h 4965168"/>
                  <a:gd name="connsiteX411" fmla="*/ 3947156 w 5828776"/>
                  <a:gd name="connsiteY411" fmla="*/ 3424166 h 4965168"/>
                  <a:gd name="connsiteX412" fmla="*/ 3903158 w 5828776"/>
                  <a:gd name="connsiteY412" fmla="*/ 3370179 h 4965168"/>
                  <a:gd name="connsiteX413" fmla="*/ 3864048 w 5828776"/>
                  <a:gd name="connsiteY413" fmla="*/ 3214850 h 4965168"/>
                  <a:gd name="connsiteX414" fmla="*/ 3734008 w 5828776"/>
                  <a:gd name="connsiteY414" fmla="*/ 3339871 h 4965168"/>
                  <a:gd name="connsiteX415" fmla="*/ 3638189 w 5828776"/>
                  <a:gd name="connsiteY415" fmla="*/ 3414695 h 4965168"/>
                  <a:gd name="connsiteX416" fmla="*/ 3553125 w 5828776"/>
                  <a:gd name="connsiteY416" fmla="*/ 3457315 h 4965168"/>
                  <a:gd name="connsiteX417" fmla="*/ 3530637 w 5828776"/>
                  <a:gd name="connsiteY417" fmla="*/ 3324717 h 4965168"/>
                  <a:gd name="connsiteX418" fmla="*/ 3498371 w 5828776"/>
                  <a:gd name="connsiteY418" fmla="*/ 3347448 h 4965168"/>
                  <a:gd name="connsiteX419" fmla="*/ 3315533 w 5828776"/>
                  <a:gd name="connsiteY419" fmla="*/ 3437425 h 4965168"/>
                  <a:gd name="connsiteX420" fmla="*/ 3105318 w 5828776"/>
                  <a:gd name="connsiteY420" fmla="*/ 3453527 h 4965168"/>
                  <a:gd name="connsiteX421" fmla="*/ 3099451 w 5828776"/>
                  <a:gd name="connsiteY421" fmla="*/ 3446897 h 4965168"/>
                  <a:gd name="connsiteX422" fmla="*/ 3130739 w 5828776"/>
                  <a:gd name="connsiteY422" fmla="*/ 3350290 h 4965168"/>
                  <a:gd name="connsiteX423" fmla="*/ 3018299 w 5828776"/>
                  <a:gd name="connsiteY423" fmla="*/ 3369232 h 4965168"/>
                  <a:gd name="connsiteX424" fmla="*/ 2904880 w 5828776"/>
                  <a:gd name="connsiteY424" fmla="*/ 3379650 h 4965168"/>
                  <a:gd name="connsiteX425" fmla="*/ 2810039 w 5828776"/>
                  <a:gd name="connsiteY425" fmla="*/ 3362602 h 4965168"/>
                  <a:gd name="connsiteX426" fmla="*/ 2885325 w 5828776"/>
                  <a:gd name="connsiteY426" fmla="*/ 3232846 h 4965168"/>
                  <a:gd name="connsiteX427" fmla="*/ 2960612 w 5828776"/>
                  <a:gd name="connsiteY427" fmla="*/ 3190225 h 4965168"/>
                  <a:gd name="connsiteX428" fmla="*/ 2755285 w 5828776"/>
                  <a:gd name="connsiteY428" fmla="*/ 2981856 h 4965168"/>
                  <a:gd name="connsiteX429" fmla="*/ 2762129 w 5828776"/>
                  <a:gd name="connsiteY429" fmla="*/ 2974279 h 4965168"/>
                  <a:gd name="connsiteX430" fmla="*/ 2974300 w 5828776"/>
                  <a:gd name="connsiteY430" fmla="*/ 3015953 h 4965168"/>
                  <a:gd name="connsiteX431" fmla="*/ 2938123 w 5828776"/>
                  <a:gd name="connsiteY431" fmla="*/ 2962914 h 4965168"/>
                  <a:gd name="connsiteX432" fmla="*/ 2899991 w 5828776"/>
                  <a:gd name="connsiteY432" fmla="*/ 2807585 h 4965168"/>
                  <a:gd name="connsiteX433" fmla="*/ 3104340 w 5828776"/>
                  <a:gd name="connsiteY433" fmla="*/ 2815162 h 4965168"/>
                  <a:gd name="connsiteX434" fmla="*/ 3250024 w 5828776"/>
                  <a:gd name="connsiteY434" fmla="*/ 2907033 h 4965168"/>
                  <a:gd name="connsiteX435" fmla="*/ 3173760 w 5828776"/>
                  <a:gd name="connsiteY435" fmla="*/ 2792431 h 4965168"/>
                  <a:gd name="connsiteX436" fmla="*/ 3182560 w 5828776"/>
                  <a:gd name="connsiteY436" fmla="*/ 2784854 h 4965168"/>
                  <a:gd name="connsiteX437" fmla="*/ 3342910 w 5828776"/>
                  <a:gd name="connsiteY437" fmla="*/ 2890932 h 4965168"/>
                  <a:gd name="connsiteX438" fmla="*/ 3516949 w 5828776"/>
                  <a:gd name="connsiteY438" fmla="*/ 3009323 h 4965168"/>
                  <a:gd name="connsiteX439" fmla="*/ 3432862 w 5828776"/>
                  <a:gd name="connsiteY439" fmla="*/ 2836946 h 4965168"/>
                  <a:gd name="connsiteX440" fmla="*/ 3574636 w 5828776"/>
                  <a:gd name="connsiteY440" fmla="*/ 2847364 h 4965168"/>
                  <a:gd name="connsiteX441" fmla="*/ 3504238 w 5828776"/>
                  <a:gd name="connsiteY441" fmla="*/ 2780118 h 4965168"/>
                  <a:gd name="connsiteX442" fmla="*/ 3505215 w 5828776"/>
                  <a:gd name="connsiteY442" fmla="*/ 2769700 h 4965168"/>
                  <a:gd name="connsiteX443" fmla="*/ 3768229 w 5828776"/>
                  <a:gd name="connsiteY443" fmla="*/ 2804743 h 4965168"/>
                  <a:gd name="connsiteX444" fmla="*/ 3715431 w 5828776"/>
                  <a:gd name="connsiteY444" fmla="*/ 2756440 h 4965168"/>
                  <a:gd name="connsiteX445" fmla="*/ 3594190 w 5828776"/>
                  <a:gd name="connsiteY445" fmla="*/ 2612476 h 4965168"/>
                  <a:gd name="connsiteX446" fmla="*/ 3599079 w 5828776"/>
                  <a:gd name="connsiteY446" fmla="*/ 2604899 h 4965168"/>
                  <a:gd name="connsiteX447" fmla="*/ 4032220 w 5828776"/>
                  <a:gd name="connsiteY447" fmla="*/ 2841681 h 4965168"/>
                  <a:gd name="connsiteX448" fmla="*/ 4045909 w 5828776"/>
                  <a:gd name="connsiteY448" fmla="*/ 2708136 h 4965168"/>
                  <a:gd name="connsiteX449" fmla="*/ 4055686 w 5828776"/>
                  <a:gd name="connsiteY449" fmla="*/ 2707189 h 4965168"/>
                  <a:gd name="connsiteX450" fmla="*/ 4115328 w 5828776"/>
                  <a:gd name="connsiteY450" fmla="*/ 2782959 h 4965168"/>
                  <a:gd name="connsiteX451" fmla="*/ 4131950 w 5828776"/>
                  <a:gd name="connsiteY451" fmla="*/ 2675934 h 4965168"/>
                  <a:gd name="connsiteX452" fmla="*/ 4217014 w 5828776"/>
                  <a:gd name="connsiteY452" fmla="*/ 2590692 h 4965168"/>
                  <a:gd name="connsiteX453" fmla="*/ 4360742 w 5828776"/>
                  <a:gd name="connsiteY453" fmla="*/ 2753598 h 4965168"/>
                  <a:gd name="connsiteX454" fmla="*/ 4372476 w 5828776"/>
                  <a:gd name="connsiteY454" fmla="*/ 2781065 h 4965168"/>
                  <a:gd name="connsiteX455" fmla="*/ 4432118 w 5828776"/>
                  <a:gd name="connsiteY455" fmla="*/ 2706242 h 4965168"/>
                  <a:gd name="connsiteX456" fmla="*/ 4556291 w 5828776"/>
                  <a:gd name="connsiteY456" fmla="*/ 2673092 h 4965168"/>
                  <a:gd name="connsiteX457" fmla="*/ 4609090 w 5828776"/>
                  <a:gd name="connsiteY457" fmla="*/ 2824633 h 4965168"/>
                  <a:gd name="connsiteX458" fmla="*/ 4676554 w 5828776"/>
                  <a:gd name="connsiteY458" fmla="*/ 2719502 h 4965168"/>
                  <a:gd name="connsiteX459" fmla="*/ 4688287 w 5828776"/>
                  <a:gd name="connsiteY459" fmla="*/ 2722343 h 4965168"/>
                  <a:gd name="connsiteX460" fmla="*/ 4708820 w 5828776"/>
                  <a:gd name="connsiteY460" fmla="*/ 2905139 h 4965168"/>
                  <a:gd name="connsiteX461" fmla="*/ 4852548 w 5828776"/>
                  <a:gd name="connsiteY461" fmla="*/ 2817056 h 4965168"/>
                  <a:gd name="connsiteX462" fmla="*/ 5146849 w 5828776"/>
                  <a:gd name="connsiteY462" fmla="*/ 2757387 h 4965168"/>
                  <a:gd name="connsiteX463" fmla="*/ 5153693 w 5828776"/>
                  <a:gd name="connsiteY463" fmla="*/ 2766858 h 4965168"/>
                  <a:gd name="connsiteX464" fmla="*/ 4973788 w 5828776"/>
                  <a:gd name="connsiteY464" fmla="*/ 3019742 h 4965168"/>
                  <a:gd name="connsiteX465" fmla="*/ 5111650 w 5828776"/>
                  <a:gd name="connsiteY465" fmla="*/ 3013112 h 4965168"/>
                  <a:gd name="connsiteX466" fmla="*/ 5118495 w 5828776"/>
                  <a:gd name="connsiteY466" fmla="*/ 3023530 h 4965168"/>
                  <a:gd name="connsiteX467" fmla="*/ 4879925 w 5828776"/>
                  <a:gd name="connsiteY467" fmla="*/ 3236634 h 4965168"/>
                  <a:gd name="connsiteX468" fmla="*/ 4997254 w 5828776"/>
                  <a:gd name="connsiteY468" fmla="*/ 3247053 h 4965168"/>
                  <a:gd name="connsiteX469" fmla="*/ 5136094 w 5828776"/>
                  <a:gd name="connsiteY469" fmla="*/ 3314299 h 4965168"/>
                  <a:gd name="connsiteX470" fmla="*/ 5020720 w 5828776"/>
                  <a:gd name="connsiteY470" fmla="*/ 3378704 h 4965168"/>
                  <a:gd name="connsiteX471" fmla="*/ 5169337 w 5828776"/>
                  <a:gd name="connsiteY471" fmla="*/ 3509407 h 4965168"/>
                  <a:gd name="connsiteX472" fmla="*/ 5164449 w 5828776"/>
                  <a:gd name="connsiteY472" fmla="*/ 3516984 h 4965168"/>
                  <a:gd name="connsiteX473" fmla="*/ 4912191 w 5828776"/>
                  <a:gd name="connsiteY473" fmla="*/ 3485729 h 4965168"/>
                  <a:gd name="connsiteX474" fmla="*/ 5088185 w 5828776"/>
                  <a:gd name="connsiteY474" fmla="*/ 3570024 h 4965168"/>
                  <a:gd name="connsiteX475" fmla="*/ 5264179 w 5828776"/>
                  <a:gd name="connsiteY475" fmla="*/ 3761344 h 4965168"/>
                  <a:gd name="connsiteX476" fmla="*/ 5252446 w 5828776"/>
                  <a:gd name="connsiteY476" fmla="*/ 3767026 h 496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</a:cxnLst>
                <a:rect l="l" t="t" r="r" b="b"/>
                <a:pathLst>
                  <a:path w="5828776" h="4965168">
                    <a:moveTo>
                      <a:pt x="5728608" y="2301818"/>
                    </a:moveTo>
                    <a:cubicBezTo>
                      <a:pt x="5671898" y="2277193"/>
                      <a:pt x="5614211" y="2261091"/>
                      <a:pt x="5553591" y="2257303"/>
                    </a:cubicBezTo>
                    <a:cubicBezTo>
                      <a:pt x="5539903" y="2256356"/>
                      <a:pt x="5526214" y="2255409"/>
                      <a:pt x="5512526" y="2255409"/>
                    </a:cubicBezTo>
                    <a:cubicBezTo>
                      <a:pt x="5526214" y="2251620"/>
                      <a:pt x="5538925" y="2248779"/>
                      <a:pt x="5552614" y="2244990"/>
                    </a:cubicBezTo>
                    <a:cubicBezTo>
                      <a:pt x="5634744" y="2223206"/>
                      <a:pt x="5811716" y="2175850"/>
                      <a:pt x="5794116" y="2068824"/>
                    </a:cubicBezTo>
                    <a:cubicBezTo>
                      <a:pt x="5793139" y="2065983"/>
                      <a:pt x="5789228" y="2062194"/>
                      <a:pt x="5786295" y="2061247"/>
                    </a:cubicBezTo>
                    <a:cubicBezTo>
                      <a:pt x="5744251" y="2047040"/>
                      <a:pt x="5707097" y="2049882"/>
                      <a:pt x="5670921" y="2058406"/>
                    </a:cubicBezTo>
                    <a:cubicBezTo>
                      <a:pt x="5750118" y="1994001"/>
                      <a:pt x="5863536" y="1886028"/>
                      <a:pt x="5818560" y="1829201"/>
                    </a:cubicBezTo>
                    <a:cubicBezTo>
                      <a:pt x="5791183" y="1795104"/>
                      <a:pt x="5714919" y="1796051"/>
                      <a:pt x="5639633" y="1804575"/>
                    </a:cubicBezTo>
                    <a:cubicBezTo>
                      <a:pt x="5639633" y="1790368"/>
                      <a:pt x="5629855" y="1773320"/>
                      <a:pt x="5606389" y="1750589"/>
                    </a:cubicBezTo>
                    <a:cubicBezTo>
                      <a:pt x="5532081" y="1681449"/>
                      <a:pt x="5421596" y="1621779"/>
                      <a:pt x="5312088" y="1593366"/>
                    </a:cubicBezTo>
                    <a:cubicBezTo>
                      <a:pt x="5384441" y="1581053"/>
                      <a:pt x="5450928" y="1548851"/>
                      <a:pt x="5480260" y="1492023"/>
                    </a:cubicBezTo>
                    <a:cubicBezTo>
                      <a:pt x="5521326" y="1414358"/>
                      <a:pt x="5330665" y="1386892"/>
                      <a:pt x="5241691" y="1376473"/>
                    </a:cubicBezTo>
                    <a:cubicBezTo>
                      <a:pt x="5313066" y="1311121"/>
                      <a:pt x="5480260" y="1188942"/>
                      <a:pt x="5291555" y="1151056"/>
                    </a:cubicBezTo>
                    <a:cubicBezTo>
                      <a:pt x="5259290" y="1144427"/>
                      <a:pt x="5222136" y="1146321"/>
                      <a:pt x="5183026" y="1152004"/>
                    </a:cubicBezTo>
                    <a:cubicBezTo>
                      <a:pt x="5187915" y="1085705"/>
                      <a:pt x="5153693" y="1021300"/>
                      <a:pt x="5053963" y="982467"/>
                    </a:cubicBezTo>
                    <a:cubicBezTo>
                      <a:pt x="4988455" y="956895"/>
                      <a:pt x="4910235" y="983415"/>
                      <a:pt x="4854504" y="1004252"/>
                    </a:cubicBezTo>
                    <a:cubicBezTo>
                      <a:pt x="4827127" y="1014670"/>
                      <a:pt x="4802683" y="1029824"/>
                      <a:pt x="4778239" y="1044978"/>
                    </a:cubicBezTo>
                    <a:cubicBezTo>
                      <a:pt x="4863303" y="913327"/>
                      <a:pt x="4918057" y="757051"/>
                      <a:pt x="4876992" y="591303"/>
                    </a:cubicBezTo>
                    <a:cubicBezTo>
                      <a:pt x="4857437" y="509850"/>
                      <a:pt x="4779217" y="585621"/>
                      <a:pt x="4721530" y="657602"/>
                    </a:cubicBezTo>
                    <a:cubicBezTo>
                      <a:pt x="4731308" y="612140"/>
                      <a:pt x="4730330" y="565731"/>
                      <a:pt x="4691220" y="543947"/>
                    </a:cubicBezTo>
                    <a:cubicBezTo>
                      <a:pt x="4590513" y="488066"/>
                      <a:pt x="4476116" y="533528"/>
                      <a:pt x="4382253" y="560048"/>
                    </a:cubicBezTo>
                    <a:cubicBezTo>
                      <a:pt x="4268834" y="592250"/>
                      <a:pt x="4361720" y="546788"/>
                      <a:pt x="4392030" y="519322"/>
                    </a:cubicBezTo>
                    <a:cubicBezTo>
                      <a:pt x="4402785" y="509850"/>
                      <a:pt x="4451673" y="470071"/>
                      <a:pt x="4432118" y="444498"/>
                    </a:cubicBezTo>
                    <a:cubicBezTo>
                      <a:pt x="4375409" y="372517"/>
                      <a:pt x="4266879" y="405666"/>
                      <a:pt x="4183771" y="411349"/>
                    </a:cubicBezTo>
                    <a:cubicBezTo>
                      <a:pt x="4243413" y="345050"/>
                      <a:pt x="4407674" y="238024"/>
                      <a:pt x="4221903" y="226659"/>
                    </a:cubicBezTo>
                    <a:cubicBezTo>
                      <a:pt x="4149549" y="223817"/>
                      <a:pt x="4077196" y="241813"/>
                      <a:pt x="4010710" y="266438"/>
                    </a:cubicBezTo>
                    <a:cubicBezTo>
                      <a:pt x="4036131" y="217187"/>
                      <a:pt x="4046886" y="166042"/>
                      <a:pt x="4034175" y="121527"/>
                    </a:cubicBezTo>
                    <a:cubicBezTo>
                      <a:pt x="4032220" y="114898"/>
                      <a:pt x="4024398" y="107321"/>
                      <a:pt x="4016576" y="105426"/>
                    </a:cubicBezTo>
                    <a:cubicBezTo>
                      <a:pt x="3907069" y="71330"/>
                      <a:pt x="3767251" y="152783"/>
                      <a:pt x="3679254" y="248443"/>
                    </a:cubicBezTo>
                    <a:cubicBezTo>
                      <a:pt x="3675343" y="227606"/>
                      <a:pt x="3668499" y="206769"/>
                      <a:pt x="3654811" y="182144"/>
                    </a:cubicBezTo>
                    <a:cubicBezTo>
                      <a:pt x="3647966" y="169831"/>
                      <a:pt x="3627434" y="174567"/>
                      <a:pt x="3619612" y="179302"/>
                    </a:cubicBezTo>
                    <a:cubicBezTo>
                      <a:pt x="3578546" y="201086"/>
                      <a:pt x="3559969" y="247496"/>
                      <a:pt x="3547258" y="294852"/>
                    </a:cubicBezTo>
                    <a:cubicBezTo>
                      <a:pt x="3540414" y="271174"/>
                      <a:pt x="3527704" y="252231"/>
                      <a:pt x="3503260" y="256967"/>
                    </a:cubicBezTo>
                    <a:cubicBezTo>
                      <a:pt x="3449484" y="266438"/>
                      <a:pt x="3426996" y="321372"/>
                      <a:pt x="3408419" y="371569"/>
                    </a:cubicBezTo>
                    <a:cubicBezTo>
                      <a:pt x="3380064" y="280645"/>
                      <a:pt x="3320422" y="205822"/>
                      <a:pt x="3243180" y="131946"/>
                    </a:cubicBezTo>
                    <a:cubicBezTo>
                      <a:pt x="3210914" y="100691"/>
                      <a:pt x="3119984" y="-6335"/>
                      <a:pt x="3061319" y="295"/>
                    </a:cubicBezTo>
                    <a:cubicBezTo>
                      <a:pt x="2965500" y="10713"/>
                      <a:pt x="3013410" y="214346"/>
                      <a:pt x="3061319" y="332737"/>
                    </a:cubicBezTo>
                    <a:cubicBezTo>
                      <a:pt x="3031009" y="307165"/>
                      <a:pt x="3001677" y="282539"/>
                      <a:pt x="2964523" y="266438"/>
                    </a:cubicBezTo>
                    <a:cubicBezTo>
                      <a:pt x="2962567" y="206769"/>
                      <a:pt x="2951812" y="146153"/>
                      <a:pt x="2944968" y="110162"/>
                    </a:cubicBezTo>
                    <a:cubicBezTo>
                      <a:pt x="2942035" y="92166"/>
                      <a:pt x="2910747" y="95955"/>
                      <a:pt x="2901947" y="101638"/>
                    </a:cubicBezTo>
                    <a:cubicBezTo>
                      <a:pt x="2854038" y="131946"/>
                      <a:pt x="2822750" y="182144"/>
                      <a:pt x="2799284" y="238024"/>
                    </a:cubicBezTo>
                    <a:cubicBezTo>
                      <a:pt x="2785595" y="164148"/>
                      <a:pt x="2754307" y="99743"/>
                      <a:pt x="2687821" y="89325"/>
                    </a:cubicBezTo>
                    <a:cubicBezTo>
                      <a:pt x="2636000" y="81748"/>
                      <a:pt x="2613512" y="153730"/>
                      <a:pt x="2603735" y="229500"/>
                    </a:cubicBezTo>
                    <a:cubicBezTo>
                      <a:pt x="2588091" y="184985"/>
                      <a:pt x="2566580" y="142364"/>
                      <a:pt x="2523560" y="104479"/>
                    </a:cubicBezTo>
                    <a:cubicBezTo>
                      <a:pt x="2484450" y="70382"/>
                      <a:pt x="2406230" y="4083"/>
                      <a:pt x="2348543" y="25867"/>
                    </a:cubicBezTo>
                    <a:cubicBezTo>
                      <a:pt x="2267391" y="57123"/>
                      <a:pt x="2285968" y="159413"/>
                      <a:pt x="2305523" y="229500"/>
                    </a:cubicBezTo>
                    <a:cubicBezTo>
                      <a:pt x="2313345" y="258861"/>
                      <a:pt x="2324100" y="289169"/>
                      <a:pt x="2335833" y="321372"/>
                    </a:cubicBezTo>
                    <a:cubicBezTo>
                      <a:pt x="2322144" y="317583"/>
                      <a:pt x="2308456" y="315689"/>
                      <a:pt x="2297701" y="317583"/>
                    </a:cubicBezTo>
                    <a:cubicBezTo>
                      <a:pt x="2273257" y="322319"/>
                      <a:pt x="2262502" y="340314"/>
                      <a:pt x="2260546" y="363992"/>
                    </a:cubicBezTo>
                    <a:cubicBezTo>
                      <a:pt x="2251747" y="351680"/>
                      <a:pt x="2242947" y="339367"/>
                      <a:pt x="2233169" y="328001"/>
                    </a:cubicBezTo>
                    <a:cubicBezTo>
                      <a:pt x="2193082" y="277804"/>
                      <a:pt x="2143217" y="202980"/>
                      <a:pt x="2081619" y="171725"/>
                    </a:cubicBezTo>
                    <a:cubicBezTo>
                      <a:pt x="2077708" y="169831"/>
                      <a:pt x="2068908" y="171725"/>
                      <a:pt x="2065975" y="175514"/>
                    </a:cubicBezTo>
                    <a:cubicBezTo>
                      <a:pt x="2035665" y="212452"/>
                      <a:pt x="2040554" y="273068"/>
                      <a:pt x="2043487" y="327054"/>
                    </a:cubicBezTo>
                    <a:cubicBezTo>
                      <a:pt x="1980911" y="301482"/>
                      <a:pt x="1897803" y="281592"/>
                      <a:pt x="1862604" y="319477"/>
                    </a:cubicBezTo>
                    <a:cubicBezTo>
                      <a:pt x="1842071" y="342208"/>
                      <a:pt x="1845005" y="377252"/>
                      <a:pt x="1859671" y="415137"/>
                    </a:cubicBezTo>
                    <a:cubicBezTo>
                      <a:pt x="1837183" y="412296"/>
                      <a:pt x="1816650" y="417032"/>
                      <a:pt x="1798073" y="435974"/>
                    </a:cubicBezTo>
                    <a:cubicBezTo>
                      <a:pt x="1791229" y="443551"/>
                      <a:pt x="1785362" y="453023"/>
                      <a:pt x="1780473" y="464388"/>
                    </a:cubicBezTo>
                    <a:cubicBezTo>
                      <a:pt x="1767763" y="415137"/>
                      <a:pt x="1748208" y="365887"/>
                      <a:pt x="1716920" y="316636"/>
                    </a:cubicBezTo>
                    <a:cubicBezTo>
                      <a:pt x="1687588" y="269280"/>
                      <a:pt x="1608390" y="199192"/>
                      <a:pt x="1547770" y="224765"/>
                    </a:cubicBezTo>
                    <a:cubicBezTo>
                      <a:pt x="1437285" y="270227"/>
                      <a:pt x="1422619" y="424609"/>
                      <a:pt x="1411864" y="550577"/>
                    </a:cubicBezTo>
                    <a:cubicBezTo>
                      <a:pt x="1372754" y="451128"/>
                      <a:pt x="1336577" y="351680"/>
                      <a:pt x="1213381" y="297693"/>
                    </a:cubicBezTo>
                    <a:cubicBezTo>
                      <a:pt x="1123429" y="258861"/>
                      <a:pt x="1139073" y="439763"/>
                      <a:pt x="1145917" y="526899"/>
                    </a:cubicBezTo>
                    <a:cubicBezTo>
                      <a:pt x="1098985" y="462494"/>
                      <a:pt x="1047165" y="370622"/>
                      <a:pt x="960145" y="404719"/>
                    </a:cubicBezTo>
                    <a:cubicBezTo>
                      <a:pt x="881926" y="435027"/>
                      <a:pt x="913214" y="557207"/>
                      <a:pt x="939613" y="650025"/>
                    </a:cubicBezTo>
                    <a:cubicBezTo>
                      <a:pt x="939613" y="650025"/>
                      <a:pt x="938635" y="650025"/>
                      <a:pt x="938635" y="650972"/>
                    </a:cubicBezTo>
                    <a:cubicBezTo>
                      <a:pt x="838905" y="517427"/>
                      <a:pt x="629668" y="301482"/>
                      <a:pt x="527982" y="413243"/>
                    </a:cubicBezTo>
                    <a:cubicBezTo>
                      <a:pt x="509405" y="433133"/>
                      <a:pt x="526027" y="472912"/>
                      <a:pt x="533849" y="495643"/>
                    </a:cubicBezTo>
                    <a:cubicBezTo>
                      <a:pt x="545582" y="530687"/>
                      <a:pt x="556337" y="565731"/>
                      <a:pt x="567092" y="601722"/>
                    </a:cubicBezTo>
                    <a:cubicBezTo>
                      <a:pt x="558292" y="596986"/>
                      <a:pt x="547537" y="595092"/>
                      <a:pt x="536782" y="596986"/>
                    </a:cubicBezTo>
                    <a:cubicBezTo>
                      <a:pt x="488872" y="604563"/>
                      <a:pt x="462473" y="649078"/>
                      <a:pt x="446829" y="692646"/>
                    </a:cubicBezTo>
                    <a:cubicBezTo>
                      <a:pt x="442918" y="694540"/>
                      <a:pt x="439985" y="697382"/>
                      <a:pt x="439985" y="702117"/>
                    </a:cubicBezTo>
                    <a:cubicBezTo>
                      <a:pt x="439985" y="705906"/>
                      <a:pt x="440963" y="708747"/>
                      <a:pt x="440963" y="711589"/>
                    </a:cubicBezTo>
                    <a:cubicBezTo>
                      <a:pt x="439007" y="719166"/>
                      <a:pt x="437052" y="725796"/>
                      <a:pt x="436074" y="732426"/>
                    </a:cubicBezTo>
                    <a:cubicBezTo>
                      <a:pt x="426297" y="775046"/>
                      <a:pt x="425319" y="817667"/>
                      <a:pt x="428252" y="860288"/>
                    </a:cubicBezTo>
                    <a:cubicBezTo>
                      <a:pt x="427275" y="859341"/>
                      <a:pt x="426297" y="859341"/>
                      <a:pt x="426297" y="858394"/>
                    </a:cubicBezTo>
                    <a:cubicBezTo>
                      <a:pt x="420430" y="800619"/>
                      <a:pt x="420430" y="743791"/>
                      <a:pt x="416519" y="693593"/>
                    </a:cubicBezTo>
                    <a:cubicBezTo>
                      <a:pt x="413586" y="659497"/>
                      <a:pt x="412608" y="542053"/>
                      <a:pt x="357855" y="531634"/>
                    </a:cubicBezTo>
                    <a:cubicBezTo>
                      <a:pt x="301145" y="520269"/>
                      <a:pt x="289413" y="596039"/>
                      <a:pt x="282568" y="631083"/>
                    </a:cubicBezTo>
                    <a:cubicBezTo>
                      <a:pt x="275724" y="667074"/>
                      <a:pt x="276702" y="710642"/>
                      <a:pt x="284524" y="757051"/>
                    </a:cubicBezTo>
                    <a:cubicBezTo>
                      <a:pt x="188705" y="699276"/>
                      <a:pt x="71375" y="650025"/>
                      <a:pt x="79197" y="757051"/>
                    </a:cubicBezTo>
                    <a:cubicBezTo>
                      <a:pt x="83108" y="816720"/>
                      <a:pt x="132973" y="887755"/>
                      <a:pt x="171105" y="937952"/>
                    </a:cubicBezTo>
                    <a:cubicBezTo>
                      <a:pt x="209237" y="989097"/>
                      <a:pt x="253236" y="1051608"/>
                      <a:pt x="302123" y="1108436"/>
                    </a:cubicBezTo>
                    <a:cubicBezTo>
                      <a:pt x="289413" y="1104647"/>
                      <a:pt x="276702" y="1100859"/>
                      <a:pt x="264969" y="1097070"/>
                    </a:cubicBezTo>
                    <a:cubicBezTo>
                      <a:pt x="209237" y="1079075"/>
                      <a:pt x="78220" y="1042137"/>
                      <a:pt x="1955" y="1049714"/>
                    </a:cubicBezTo>
                    <a:lnTo>
                      <a:pt x="1955" y="1155792"/>
                    </a:lnTo>
                    <a:cubicBezTo>
                      <a:pt x="51820" y="1186100"/>
                      <a:pt x="123196" y="1218303"/>
                      <a:pt x="189683" y="1243875"/>
                    </a:cubicBezTo>
                    <a:cubicBezTo>
                      <a:pt x="123196" y="1242928"/>
                      <a:pt x="58665" y="1248611"/>
                      <a:pt x="1955" y="1262818"/>
                    </a:cubicBezTo>
                    <a:lnTo>
                      <a:pt x="1955" y="1406781"/>
                    </a:lnTo>
                    <a:cubicBezTo>
                      <a:pt x="30310" y="1415305"/>
                      <a:pt x="61598" y="1422882"/>
                      <a:pt x="91908" y="1429512"/>
                    </a:cubicBezTo>
                    <a:cubicBezTo>
                      <a:pt x="80175" y="1430460"/>
                      <a:pt x="68442" y="1430460"/>
                      <a:pt x="56709" y="1432354"/>
                    </a:cubicBezTo>
                    <a:cubicBezTo>
                      <a:pt x="36177" y="1436142"/>
                      <a:pt x="17599" y="1439931"/>
                      <a:pt x="0" y="1443719"/>
                    </a:cubicBezTo>
                    <a:lnTo>
                      <a:pt x="0" y="1702285"/>
                    </a:lnTo>
                    <a:cubicBezTo>
                      <a:pt x="15644" y="1704180"/>
                      <a:pt x="31288" y="1707021"/>
                      <a:pt x="47910" y="1708915"/>
                    </a:cubicBezTo>
                    <a:cubicBezTo>
                      <a:pt x="31288" y="1710810"/>
                      <a:pt x="15644" y="1713651"/>
                      <a:pt x="0" y="1716492"/>
                    </a:cubicBezTo>
                    <a:lnTo>
                      <a:pt x="0" y="1955169"/>
                    </a:lnTo>
                    <a:cubicBezTo>
                      <a:pt x="29332" y="1888870"/>
                      <a:pt x="90930" y="1837725"/>
                      <a:pt x="158395" y="1800787"/>
                    </a:cubicBezTo>
                    <a:cubicBezTo>
                      <a:pt x="254214" y="1747748"/>
                      <a:pt x="367632" y="1710810"/>
                      <a:pt x="484961" y="1698497"/>
                    </a:cubicBezTo>
                    <a:cubicBezTo>
                      <a:pt x="384254" y="1671977"/>
                      <a:pt x="275724" y="1665347"/>
                      <a:pt x="189683" y="1599996"/>
                    </a:cubicBezTo>
                    <a:cubicBezTo>
                      <a:pt x="184794" y="1596207"/>
                      <a:pt x="183816" y="1592418"/>
                      <a:pt x="187727" y="1588630"/>
                    </a:cubicBezTo>
                    <a:cubicBezTo>
                      <a:pt x="227815" y="1550745"/>
                      <a:pt x="291368" y="1544115"/>
                      <a:pt x="357855" y="1548851"/>
                    </a:cubicBezTo>
                    <a:cubicBezTo>
                      <a:pt x="319723" y="1537485"/>
                      <a:pt x="282568" y="1521384"/>
                      <a:pt x="248347" y="1498653"/>
                    </a:cubicBezTo>
                    <a:cubicBezTo>
                      <a:pt x="244436" y="1495811"/>
                      <a:pt x="243458" y="1491076"/>
                      <a:pt x="247369" y="1488234"/>
                    </a:cubicBezTo>
                    <a:cubicBezTo>
                      <a:pt x="318745" y="1425724"/>
                      <a:pt x="430208" y="1420041"/>
                      <a:pt x="531893" y="1431407"/>
                    </a:cubicBezTo>
                    <a:cubicBezTo>
                      <a:pt x="524071" y="1427618"/>
                      <a:pt x="516249" y="1422882"/>
                      <a:pt x="508427" y="1418147"/>
                    </a:cubicBezTo>
                    <a:cubicBezTo>
                      <a:pt x="445852" y="1382156"/>
                      <a:pt x="323634" y="1306386"/>
                      <a:pt x="355899" y="1228721"/>
                    </a:cubicBezTo>
                    <a:cubicBezTo>
                      <a:pt x="382298" y="1162422"/>
                      <a:pt x="517227" y="1216408"/>
                      <a:pt x="567092" y="1236298"/>
                    </a:cubicBezTo>
                    <a:cubicBezTo>
                      <a:pt x="645312" y="1266606"/>
                      <a:pt x="718643" y="1307333"/>
                      <a:pt x="794907" y="1342377"/>
                    </a:cubicBezTo>
                    <a:cubicBezTo>
                      <a:pt x="743086" y="1289337"/>
                      <a:pt x="686377" y="1235351"/>
                      <a:pt x="656067" y="1170946"/>
                    </a:cubicBezTo>
                    <a:cubicBezTo>
                      <a:pt x="654111" y="1166211"/>
                      <a:pt x="656067" y="1160528"/>
                      <a:pt x="661933" y="1161475"/>
                    </a:cubicBezTo>
                    <a:cubicBezTo>
                      <a:pt x="727442" y="1169052"/>
                      <a:pt x="781218" y="1209778"/>
                      <a:pt x="825217" y="1256188"/>
                    </a:cubicBezTo>
                    <a:cubicBezTo>
                      <a:pt x="783174" y="1161475"/>
                      <a:pt x="708865" y="984362"/>
                      <a:pt x="836950" y="981520"/>
                    </a:cubicBezTo>
                    <a:cubicBezTo>
                      <a:pt x="922013" y="980573"/>
                      <a:pt x="986545" y="1058238"/>
                      <a:pt x="1021743" y="1123590"/>
                    </a:cubicBezTo>
                    <a:cubicBezTo>
                      <a:pt x="1059876" y="1194624"/>
                      <a:pt x="1081386" y="1269448"/>
                      <a:pt x="1105830" y="1344271"/>
                    </a:cubicBezTo>
                    <a:cubicBezTo>
                      <a:pt x="1114629" y="1302597"/>
                      <a:pt x="1118540" y="1259976"/>
                      <a:pt x="1129295" y="1219250"/>
                    </a:cubicBezTo>
                    <a:cubicBezTo>
                      <a:pt x="1137117" y="1191783"/>
                      <a:pt x="1150806" y="1124537"/>
                      <a:pt x="1191871" y="1122643"/>
                    </a:cubicBezTo>
                    <a:cubicBezTo>
                      <a:pt x="1272046" y="1118854"/>
                      <a:pt x="1274979" y="1239140"/>
                      <a:pt x="1269113" y="1306386"/>
                    </a:cubicBezTo>
                    <a:cubicBezTo>
                      <a:pt x="1322889" y="1223038"/>
                      <a:pt x="1379598" y="1130220"/>
                      <a:pt x="1474439" y="1084757"/>
                    </a:cubicBezTo>
                    <a:cubicBezTo>
                      <a:pt x="1478350" y="1082863"/>
                      <a:pt x="1484217" y="1085705"/>
                      <a:pt x="1485195" y="1090440"/>
                    </a:cubicBezTo>
                    <a:cubicBezTo>
                      <a:pt x="1522349" y="1188942"/>
                      <a:pt x="1479328" y="1274183"/>
                      <a:pt x="1425552" y="1350901"/>
                    </a:cubicBezTo>
                    <a:cubicBezTo>
                      <a:pt x="1428485" y="1349006"/>
                      <a:pt x="1430441" y="1347112"/>
                      <a:pt x="1433374" y="1345218"/>
                    </a:cubicBezTo>
                    <a:cubicBezTo>
                      <a:pt x="1470528" y="1321540"/>
                      <a:pt x="1538970" y="1285549"/>
                      <a:pt x="1589813" y="1320592"/>
                    </a:cubicBezTo>
                    <a:cubicBezTo>
                      <a:pt x="1635767" y="1351848"/>
                      <a:pt x="1627945" y="1410570"/>
                      <a:pt x="1619146" y="1451296"/>
                    </a:cubicBezTo>
                    <a:cubicBezTo>
                      <a:pt x="1609368" y="1496758"/>
                      <a:pt x="1591769" y="1540326"/>
                      <a:pt x="1574169" y="1582947"/>
                    </a:cubicBezTo>
                    <a:cubicBezTo>
                      <a:pt x="1601546" y="1558322"/>
                      <a:pt x="1634789" y="1537485"/>
                      <a:pt x="1667055" y="1519490"/>
                    </a:cubicBezTo>
                    <a:cubicBezTo>
                      <a:pt x="1707143" y="1497706"/>
                      <a:pt x="1767763" y="1466450"/>
                      <a:pt x="1819583" y="1490129"/>
                    </a:cubicBezTo>
                    <a:cubicBezTo>
                      <a:pt x="1888025" y="1521384"/>
                      <a:pt x="1842071" y="1595260"/>
                      <a:pt x="1790251" y="1651141"/>
                    </a:cubicBezTo>
                    <a:cubicBezTo>
                      <a:pt x="1873359" y="1603784"/>
                      <a:pt x="1972112" y="1573476"/>
                      <a:pt x="2067930" y="1557375"/>
                    </a:cubicBezTo>
                    <a:cubicBezTo>
                      <a:pt x="2186238" y="1537485"/>
                      <a:pt x="2336810" y="1534644"/>
                      <a:pt x="2437518" y="1629356"/>
                    </a:cubicBezTo>
                    <a:cubicBezTo>
                      <a:pt x="2439474" y="1631251"/>
                      <a:pt x="2440451" y="1635039"/>
                      <a:pt x="2438496" y="1637881"/>
                    </a:cubicBezTo>
                    <a:cubicBezTo>
                      <a:pt x="2390586" y="1689973"/>
                      <a:pt x="2316278" y="1717439"/>
                      <a:pt x="2243925" y="1737329"/>
                    </a:cubicBezTo>
                    <a:cubicBezTo>
                      <a:pt x="2207748" y="1746800"/>
                      <a:pt x="2170594" y="1755325"/>
                      <a:pt x="2133439" y="1761955"/>
                    </a:cubicBezTo>
                    <a:cubicBezTo>
                      <a:pt x="2229258" y="1772373"/>
                      <a:pt x="2330944" y="1815941"/>
                      <a:pt x="2382764" y="1888870"/>
                    </a:cubicBezTo>
                    <a:cubicBezTo>
                      <a:pt x="2385698" y="1892658"/>
                      <a:pt x="2381787" y="1897394"/>
                      <a:pt x="2377876" y="1898341"/>
                    </a:cubicBezTo>
                    <a:cubicBezTo>
                      <a:pt x="2351477" y="1904971"/>
                      <a:pt x="2324100" y="1905918"/>
                      <a:pt x="2295745" y="1904024"/>
                    </a:cubicBezTo>
                    <a:cubicBezTo>
                      <a:pt x="2392542" y="1945697"/>
                      <a:pt x="2485428" y="1999684"/>
                      <a:pt x="2568536" y="2055564"/>
                    </a:cubicBezTo>
                    <a:cubicBezTo>
                      <a:pt x="2672177" y="2125652"/>
                      <a:pt x="2822750" y="2240255"/>
                      <a:pt x="2801239" y="2366223"/>
                    </a:cubicBezTo>
                    <a:cubicBezTo>
                      <a:pt x="2800261" y="2370958"/>
                      <a:pt x="2794395" y="2370958"/>
                      <a:pt x="2790484" y="2369064"/>
                    </a:cubicBezTo>
                    <a:cubicBezTo>
                      <a:pt x="2767018" y="2355804"/>
                      <a:pt x="2742574" y="2343492"/>
                      <a:pt x="2719109" y="2331179"/>
                    </a:cubicBezTo>
                    <a:cubicBezTo>
                      <a:pt x="2776796" y="2393689"/>
                      <a:pt x="2819816" y="2465671"/>
                      <a:pt x="2827638" y="2542389"/>
                    </a:cubicBezTo>
                    <a:cubicBezTo>
                      <a:pt x="2827638" y="2548072"/>
                      <a:pt x="2821772" y="2549966"/>
                      <a:pt x="2816883" y="2547125"/>
                    </a:cubicBezTo>
                    <a:cubicBezTo>
                      <a:pt x="2721064" y="2493138"/>
                      <a:pt x="2611557" y="2466618"/>
                      <a:pt x="2511827" y="2421156"/>
                    </a:cubicBezTo>
                    <a:cubicBezTo>
                      <a:pt x="2537248" y="2502609"/>
                      <a:pt x="2554847" y="2587851"/>
                      <a:pt x="2552892" y="2668357"/>
                    </a:cubicBezTo>
                    <a:cubicBezTo>
                      <a:pt x="2552892" y="2674039"/>
                      <a:pt x="2545070" y="2675934"/>
                      <a:pt x="2540181" y="2672146"/>
                    </a:cubicBezTo>
                    <a:cubicBezTo>
                      <a:pt x="2464895" y="2601111"/>
                      <a:pt x="2416008" y="2504504"/>
                      <a:pt x="2327033" y="2445781"/>
                    </a:cubicBezTo>
                    <a:cubicBezTo>
                      <a:pt x="2356365" y="2536706"/>
                      <a:pt x="2400364" y="2626683"/>
                      <a:pt x="2384720" y="2718555"/>
                    </a:cubicBezTo>
                    <a:cubicBezTo>
                      <a:pt x="2383742" y="2721396"/>
                      <a:pt x="2380809" y="2723290"/>
                      <a:pt x="2377876" y="2723290"/>
                    </a:cubicBezTo>
                    <a:cubicBezTo>
                      <a:pt x="2252724" y="2720449"/>
                      <a:pt x="2186238" y="2556596"/>
                      <a:pt x="2166683" y="2456200"/>
                    </a:cubicBezTo>
                    <a:cubicBezTo>
                      <a:pt x="2139306" y="2518710"/>
                      <a:pt x="2117796" y="2598269"/>
                      <a:pt x="2041531" y="2618159"/>
                    </a:cubicBezTo>
                    <a:cubicBezTo>
                      <a:pt x="2037620" y="2619106"/>
                      <a:pt x="2033709" y="2616265"/>
                      <a:pt x="2032732" y="2612476"/>
                    </a:cubicBezTo>
                    <a:cubicBezTo>
                      <a:pt x="1999488" y="2535759"/>
                      <a:pt x="2049353" y="2464724"/>
                      <a:pt x="2092374" y="2401267"/>
                    </a:cubicBezTo>
                    <a:cubicBezTo>
                      <a:pt x="2042509" y="2444834"/>
                      <a:pt x="1986778" y="2482720"/>
                      <a:pt x="1924202" y="2511134"/>
                    </a:cubicBezTo>
                    <a:cubicBezTo>
                      <a:pt x="1918336" y="2513975"/>
                      <a:pt x="1912469" y="2507345"/>
                      <a:pt x="1913447" y="2502609"/>
                    </a:cubicBezTo>
                    <a:cubicBezTo>
                      <a:pt x="1933002" y="2419262"/>
                      <a:pt x="1934957" y="2332126"/>
                      <a:pt x="1948646" y="2246885"/>
                    </a:cubicBezTo>
                    <a:cubicBezTo>
                      <a:pt x="1923224" y="2301818"/>
                      <a:pt x="1893892" y="2354857"/>
                      <a:pt x="1859671" y="2405055"/>
                    </a:cubicBezTo>
                    <a:cubicBezTo>
                      <a:pt x="1856738" y="2408844"/>
                      <a:pt x="1849893" y="2408844"/>
                      <a:pt x="1846960" y="2404108"/>
                    </a:cubicBezTo>
                    <a:cubicBezTo>
                      <a:pt x="1815672" y="2341597"/>
                      <a:pt x="1801984" y="2272457"/>
                      <a:pt x="1801006" y="2206158"/>
                    </a:cubicBezTo>
                    <a:cubicBezTo>
                      <a:pt x="1790251" y="2219418"/>
                      <a:pt x="1777540" y="2230783"/>
                      <a:pt x="1760919" y="2240255"/>
                    </a:cubicBezTo>
                    <a:cubicBezTo>
                      <a:pt x="1757985" y="2242149"/>
                      <a:pt x="1753097" y="2239308"/>
                      <a:pt x="1751141" y="2236466"/>
                    </a:cubicBezTo>
                    <a:cubicBezTo>
                      <a:pt x="1720831" y="2182480"/>
                      <a:pt x="1691499" y="2125652"/>
                      <a:pt x="1668033" y="2068824"/>
                    </a:cubicBezTo>
                    <a:cubicBezTo>
                      <a:pt x="1668033" y="2069771"/>
                      <a:pt x="1668033" y="2070718"/>
                      <a:pt x="1668033" y="2071666"/>
                    </a:cubicBezTo>
                    <a:cubicBezTo>
                      <a:pt x="1672922" y="2133229"/>
                      <a:pt x="1672922" y="2202370"/>
                      <a:pt x="1623057" y="2244043"/>
                    </a:cubicBezTo>
                    <a:cubicBezTo>
                      <a:pt x="1620123" y="2245937"/>
                      <a:pt x="1615235" y="2245937"/>
                      <a:pt x="1612301" y="2243096"/>
                    </a:cubicBezTo>
                    <a:cubicBezTo>
                      <a:pt x="1588836" y="2215629"/>
                      <a:pt x="1569281" y="2185321"/>
                      <a:pt x="1551681" y="2155013"/>
                    </a:cubicBezTo>
                    <a:cubicBezTo>
                      <a:pt x="1554614" y="2186268"/>
                      <a:pt x="1556570" y="2217524"/>
                      <a:pt x="1552659" y="2246885"/>
                    </a:cubicBezTo>
                    <a:cubicBezTo>
                      <a:pt x="1550703" y="2264880"/>
                      <a:pt x="1547770" y="2286664"/>
                      <a:pt x="1531149" y="2296135"/>
                    </a:cubicBezTo>
                    <a:cubicBezTo>
                      <a:pt x="1494972" y="2317919"/>
                      <a:pt x="1432396" y="2260144"/>
                      <a:pt x="1399153" y="2227942"/>
                    </a:cubicBezTo>
                    <a:cubicBezTo>
                      <a:pt x="1403064" y="2277193"/>
                      <a:pt x="1401108" y="2383271"/>
                      <a:pt x="1326800" y="2343492"/>
                    </a:cubicBezTo>
                    <a:cubicBezTo>
                      <a:pt x="1262269" y="2308448"/>
                      <a:pt x="1230981" y="2227942"/>
                      <a:pt x="1220226" y="2164484"/>
                    </a:cubicBezTo>
                    <a:cubicBezTo>
                      <a:pt x="1183071" y="2216576"/>
                      <a:pt x="1138095" y="2268668"/>
                      <a:pt x="1071608" y="2289505"/>
                    </a:cubicBezTo>
                    <a:cubicBezTo>
                      <a:pt x="1065742" y="2291400"/>
                      <a:pt x="1059876" y="2286664"/>
                      <a:pt x="1060853" y="2280981"/>
                    </a:cubicBezTo>
                    <a:cubicBezTo>
                      <a:pt x="1073564" y="2232678"/>
                      <a:pt x="1104852" y="2189110"/>
                      <a:pt x="1143962" y="2154066"/>
                    </a:cubicBezTo>
                    <a:cubicBezTo>
                      <a:pt x="1100941" y="2167326"/>
                      <a:pt x="1054009" y="2173008"/>
                      <a:pt x="1009033" y="2174903"/>
                    </a:cubicBezTo>
                    <a:cubicBezTo>
                      <a:pt x="937657" y="2177744"/>
                      <a:pt x="860416" y="2173956"/>
                      <a:pt x="790018" y="2146489"/>
                    </a:cubicBezTo>
                    <a:cubicBezTo>
                      <a:pt x="784151" y="2144595"/>
                      <a:pt x="783174" y="2137965"/>
                      <a:pt x="787085" y="2135123"/>
                    </a:cubicBezTo>
                    <a:cubicBezTo>
                      <a:pt x="849660" y="2081137"/>
                      <a:pt x="934724" y="2053670"/>
                      <a:pt x="996322" y="1999684"/>
                    </a:cubicBezTo>
                    <a:cubicBezTo>
                      <a:pt x="934724" y="2025256"/>
                      <a:pt x="877037" y="2065983"/>
                      <a:pt x="806640" y="2085873"/>
                    </a:cubicBezTo>
                    <a:cubicBezTo>
                      <a:pt x="801751" y="2086820"/>
                      <a:pt x="795884" y="2083978"/>
                      <a:pt x="795884" y="2079243"/>
                    </a:cubicBezTo>
                    <a:cubicBezTo>
                      <a:pt x="795884" y="2057459"/>
                      <a:pt x="801751" y="2036622"/>
                      <a:pt x="809573" y="2015785"/>
                    </a:cubicBezTo>
                    <a:cubicBezTo>
                      <a:pt x="797840" y="2025256"/>
                      <a:pt x="786107" y="2033781"/>
                      <a:pt x="774374" y="2043252"/>
                    </a:cubicBezTo>
                    <a:cubicBezTo>
                      <a:pt x="655089" y="2128493"/>
                      <a:pt x="498650" y="2184374"/>
                      <a:pt x="336344" y="2116181"/>
                    </a:cubicBezTo>
                    <a:cubicBezTo>
                      <a:pt x="331456" y="2114287"/>
                      <a:pt x="329500" y="2109551"/>
                      <a:pt x="331456" y="2105762"/>
                    </a:cubicBezTo>
                    <a:cubicBezTo>
                      <a:pt x="358832" y="2048935"/>
                      <a:pt x="406742" y="2010102"/>
                      <a:pt x="457585" y="1972217"/>
                    </a:cubicBezTo>
                    <a:cubicBezTo>
                      <a:pt x="395987" y="2000631"/>
                      <a:pt x="330478" y="2022415"/>
                      <a:pt x="263991" y="2041358"/>
                    </a:cubicBezTo>
                    <a:cubicBezTo>
                      <a:pt x="180883" y="2062194"/>
                      <a:pt x="90930" y="2083031"/>
                      <a:pt x="0" y="2074507"/>
                    </a:cubicBezTo>
                    <a:lnTo>
                      <a:pt x="0" y="2606793"/>
                    </a:lnTo>
                    <a:cubicBezTo>
                      <a:pt x="18577" y="2590692"/>
                      <a:pt x="37154" y="2574591"/>
                      <a:pt x="54754" y="2558490"/>
                    </a:cubicBezTo>
                    <a:cubicBezTo>
                      <a:pt x="35199" y="2598269"/>
                      <a:pt x="15644" y="2645626"/>
                      <a:pt x="0" y="2691088"/>
                    </a:cubicBezTo>
                    <a:lnTo>
                      <a:pt x="0" y="2897562"/>
                    </a:lnTo>
                    <a:cubicBezTo>
                      <a:pt x="14666" y="2907033"/>
                      <a:pt x="35199" y="2909875"/>
                      <a:pt x="64531" y="2903245"/>
                    </a:cubicBezTo>
                    <a:cubicBezTo>
                      <a:pt x="119285" y="2890932"/>
                      <a:pt x="173061" y="2845470"/>
                      <a:pt x="218037" y="2789589"/>
                    </a:cubicBezTo>
                    <a:cubicBezTo>
                      <a:pt x="205326" y="2873884"/>
                      <a:pt x="218037" y="2948707"/>
                      <a:pt x="300168" y="2950601"/>
                    </a:cubicBezTo>
                    <a:cubicBezTo>
                      <a:pt x="384254" y="2951548"/>
                      <a:pt x="458562" y="2880514"/>
                      <a:pt x="510383" y="2833157"/>
                    </a:cubicBezTo>
                    <a:cubicBezTo>
                      <a:pt x="515272" y="2828422"/>
                      <a:pt x="520160" y="2822739"/>
                      <a:pt x="525049" y="2818003"/>
                    </a:cubicBezTo>
                    <a:cubicBezTo>
                      <a:pt x="567092" y="2852100"/>
                      <a:pt x="629668" y="2875778"/>
                      <a:pt x="689310" y="2894721"/>
                    </a:cubicBezTo>
                    <a:cubicBezTo>
                      <a:pt x="633579" y="2896615"/>
                      <a:pt x="577847" y="2899456"/>
                      <a:pt x="524071" y="2905139"/>
                    </a:cubicBezTo>
                    <a:cubicBezTo>
                      <a:pt x="514294" y="2906086"/>
                      <a:pt x="504516" y="2913663"/>
                      <a:pt x="507450" y="2924082"/>
                    </a:cubicBezTo>
                    <a:cubicBezTo>
                      <a:pt x="513316" y="2946813"/>
                      <a:pt x="531893" y="2958178"/>
                      <a:pt x="557315" y="2965755"/>
                    </a:cubicBezTo>
                    <a:cubicBezTo>
                      <a:pt x="592513" y="2975226"/>
                      <a:pt x="626734" y="2980909"/>
                      <a:pt x="661933" y="2986592"/>
                    </a:cubicBezTo>
                    <a:cubicBezTo>
                      <a:pt x="710821" y="2993222"/>
                      <a:pt x="618913" y="3019742"/>
                      <a:pt x="599358" y="3035843"/>
                    </a:cubicBezTo>
                    <a:cubicBezTo>
                      <a:pt x="522116" y="3095512"/>
                      <a:pt x="452696" y="3177912"/>
                      <a:pt x="408697" y="3262207"/>
                    </a:cubicBezTo>
                    <a:cubicBezTo>
                      <a:pt x="385232" y="3307669"/>
                      <a:pt x="412608" y="3366391"/>
                      <a:pt x="481051" y="3349342"/>
                    </a:cubicBezTo>
                    <a:cubicBezTo>
                      <a:pt x="624779" y="3311457"/>
                      <a:pt x="750908" y="3245158"/>
                      <a:pt x="873126" y="3173176"/>
                    </a:cubicBezTo>
                    <a:cubicBezTo>
                      <a:pt x="808595" y="3258418"/>
                      <a:pt x="744064" y="3376809"/>
                      <a:pt x="892681" y="3407117"/>
                    </a:cubicBezTo>
                    <a:cubicBezTo>
                      <a:pt x="971878" y="3423219"/>
                      <a:pt x="1042276" y="3350290"/>
                      <a:pt x="1089208" y="3311457"/>
                    </a:cubicBezTo>
                    <a:cubicBezTo>
                      <a:pt x="1138095" y="3271678"/>
                      <a:pt x="1165472" y="3225269"/>
                      <a:pt x="1188938" y="3174124"/>
                    </a:cubicBezTo>
                    <a:cubicBezTo>
                      <a:pt x="1201649" y="3242317"/>
                      <a:pt x="1213381" y="3301039"/>
                      <a:pt x="1274979" y="3373968"/>
                    </a:cubicBezTo>
                    <a:cubicBezTo>
                      <a:pt x="1306267" y="3410906"/>
                      <a:pt x="1369821" y="3400487"/>
                      <a:pt x="1393287" y="3373021"/>
                    </a:cubicBezTo>
                    <a:cubicBezTo>
                      <a:pt x="1458795" y="3297250"/>
                      <a:pt x="1480306" y="3196855"/>
                      <a:pt x="1496928" y="3100247"/>
                    </a:cubicBezTo>
                    <a:cubicBezTo>
                      <a:pt x="1498883" y="3090776"/>
                      <a:pt x="1499861" y="3080358"/>
                      <a:pt x="1501816" y="3069939"/>
                    </a:cubicBezTo>
                    <a:cubicBezTo>
                      <a:pt x="1542881" y="3024477"/>
                      <a:pt x="1559503" y="2952496"/>
                      <a:pt x="1579058" y="2887143"/>
                    </a:cubicBezTo>
                    <a:cubicBezTo>
                      <a:pt x="1577102" y="2995116"/>
                      <a:pt x="1582969" y="3145710"/>
                      <a:pt x="1687588" y="3166547"/>
                    </a:cubicBezTo>
                    <a:cubicBezTo>
                      <a:pt x="1727675" y="3174124"/>
                      <a:pt x="1755052" y="3153287"/>
                      <a:pt x="1776563" y="3130556"/>
                    </a:cubicBezTo>
                    <a:cubicBezTo>
                      <a:pt x="1794162" y="3111613"/>
                      <a:pt x="1810784" y="3091724"/>
                      <a:pt x="1824472" y="3069939"/>
                    </a:cubicBezTo>
                    <a:cubicBezTo>
                      <a:pt x="1812739" y="3139080"/>
                      <a:pt x="1824472" y="3191172"/>
                      <a:pt x="1901714" y="3160864"/>
                    </a:cubicBezTo>
                    <a:cubicBezTo>
                      <a:pt x="1978956" y="3130556"/>
                      <a:pt x="2039576" y="3077517"/>
                      <a:pt x="2106063" y="3033001"/>
                    </a:cubicBezTo>
                    <a:cubicBezTo>
                      <a:pt x="2053264" y="3068045"/>
                      <a:pt x="2025887" y="3131503"/>
                      <a:pt x="1981889" y="3174124"/>
                    </a:cubicBezTo>
                    <a:cubicBezTo>
                      <a:pt x="1953534" y="3201591"/>
                      <a:pt x="1923224" y="3242317"/>
                      <a:pt x="1908558" y="3278308"/>
                    </a:cubicBezTo>
                    <a:cubicBezTo>
                      <a:pt x="1906603" y="3282096"/>
                      <a:pt x="1909536" y="3287779"/>
                      <a:pt x="1914425" y="3288726"/>
                    </a:cubicBezTo>
                    <a:cubicBezTo>
                      <a:pt x="2041531" y="3335136"/>
                      <a:pt x="2198948" y="3306722"/>
                      <a:pt x="2318233" y="3276413"/>
                    </a:cubicBezTo>
                    <a:cubicBezTo>
                      <a:pt x="2300634" y="3281149"/>
                      <a:pt x="2282057" y="3286832"/>
                      <a:pt x="2264457" y="3292515"/>
                    </a:cubicBezTo>
                    <a:cubicBezTo>
                      <a:pt x="2228281" y="3304828"/>
                      <a:pt x="2200904" y="3312404"/>
                      <a:pt x="2180371" y="3342713"/>
                    </a:cubicBezTo>
                    <a:cubicBezTo>
                      <a:pt x="2138328" y="3406170"/>
                      <a:pt x="2378853" y="3408064"/>
                      <a:pt x="2385698" y="3408064"/>
                    </a:cubicBezTo>
                    <a:cubicBezTo>
                      <a:pt x="2469784" y="3408064"/>
                      <a:pt x="2551914" y="3381545"/>
                      <a:pt x="2624267" y="3341766"/>
                    </a:cubicBezTo>
                    <a:cubicBezTo>
                      <a:pt x="2602757" y="3370179"/>
                      <a:pt x="2583202" y="3398593"/>
                      <a:pt x="2567558" y="3432690"/>
                    </a:cubicBezTo>
                    <a:cubicBezTo>
                      <a:pt x="2555825" y="3458262"/>
                      <a:pt x="2528448" y="3560552"/>
                      <a:pt x="2564625" y="3584230"/>
                    </a:cubicBezTo>
                    <a:cubicBezTo>
                      <a:pt x="2589069" y="3599384"/>
                      <a:pt x="2616445" y="3615486"/>
                      <a:pt x="2641867" y="3594649"/>
                    </a:cubicBezTo>
                    <a:cubicBezTo>
                      <a:pt x="2684887" y="3559605"/>
                      <a:pt x="2736708" y="3534033"/>
                      <a:pt x="2786573" y="3506566"/>
                    </a:cubicBezTo>
                    <a:cubicBezTo>
                      <a:pt x="2741597" y="3573812"/>
                      <a:pt x="2696621" y="3661895"/>
                      <a:pt x="2742574" y="3699780"/>
                    </a:cubicBezTo>
                    <a:cubicBezTo>
                      <a:pt x="2697598" y="3717775"/>
                      <a:pt x="2649689" y="3739559"/>
                      <a:pt x="2626223" y="3767974"/>
                    </a:cubicBezTo>
                    <a:cubicBezTo>
                      <a:pt x="2619379" y="3776498"/>
                      <a:pt x="2622312" y="3788810"/>
                      <a:pt x="2635023" y="3792599"/>
                    </a:cubicBezTo>
                    <a:cubicBezTo>
                      <a:pt x="2709331" y="3819118"/>
                      <a:pt x="2786573" y="3821012"/>
                      <a:pt x="2863815" y="3826695"/>
                    </a:cubicBezTo>
                    <a:cubicBezTo>
                      <a:pt x="2740619" y="3847532"/>
                      <a:pt x="2587113" y="3886365"/>
                      <a:pt x="2610579" y="3967818"/>
                    </a:cubicBezTo>
                    <a:cubicBezTo>
                      <a:pt x="2625245" y="4017068"/>
                      <a:pt x="2679999" y="4038852"/>
                      <a:pt x="2731819" y="4038852"/>
                    </a:cubicBezTo>
                    <a:cubicBezTo>
                      <a:pt x="2726931" y="4049271"/>
                      <a:pt x="2722042" y="4059689"/>
                      <a:pt x="2718131" y="4071054"/>
                    </a:cubicBezTo>
                    <a:cubicBezTo>
                      <a:pt x="2699554" y="4118411"/>
                      <a:pt x="2651644" y="4293630"/>
                      <a:pt x="2701509" y="4340986"/>
                    </a:cubicBezTo>
                    <a:cubicBezTo>
                      <a:pt x="2746486" y="4383607"/>
                      <a:pt x="2799284" y="4339092"/>
                      <a:pt x="2843282" y="4280370"/>
                    </a:cubicBezTo>
                    <a:cubicBezTo>
                      <a:pt x="2828616" y="4331515"/>
                      <a:pt x="2815905" y="4384554"/>
                      <a:pt x="2805150" y="4441382"/>
                    </a:cubicBezTo>
                    <a:cubicBezTo>
                      <a:pt x="2799284" y="4472637"/>
                      <a:pt x="2772885" y="4575874"/>
                      <a:pt x="2824705" y="4597658"/>
                    </a:cubicBezTo>
                    <a:cubicBezTo>
                      <a:pt x="2888259" y="4624178"/>
                      <a:pt x="2950834" y="4532307"/>
                      <a:pt x="2981144" y="4502945"/>
                    </a:cubicBezTo>
                    <a:cubicBezTo>
                      <a:pt x="3003632" y="4482108"/>
                      <a:pt x="3023187" y="4458430"/>
                      <a:pt x="3040787" y="4433805"/>
                    </a:cubicBezTo>
                    <a:cubicBezTo>
                      <a:pt x="3032965" y="4484003"/>
                      <a:pt x="3030032" y="4535148"/>
                      <a:pt x="3040787" y="4589134"/>
                    </a:cubicBezTo>
                    <a:cubicBezTo>
                      <a:pt x="3051542" y="4644068"/>
                      <a:pt x="3059364" y="4817392"/>
                      <a:pt x="3150294" y="4835388"/>
                    </a:cubicBezTo>
                    <a:cubicBezTo>
                      <a:pt x="3234380" y="4852436"/>
                      <a:pt x="3312600" y="4742569"/>
                      <a:pt x="3353665" y="4698054"/>
                    </a:cubicBezTo>
                    <a:cubicBezTo>
                      <a:pt x="3361487" y="4690477"/>
                      <a:pt x="3367353" y="4681953"/>
                      <a:pt x="3374198" y="4673429"/>
                    </a:cubicBezTo>
                    <a:cubicBezTo>
                      <a:pt x="3376153" y="4692371"/>
                      <a:pt x="3378109" y="4711314"/>
                      <a:pt x="3380064" y="4730256"/>
                    </a:cubicBezTo>
                    <a:cubicBezTo>
                      <a:pt x="3382020" y="4746357"/>
                      <a:pt x="3395708" y="4751093"/>
                      <a:pt x="3411352" y="4752987"/>
                    </a:cubicBezTo>
                    <a:cubicBezTo>
                      <a:pt x="3459262" y="4757723"/>
                      <a:pt x="3470017" y="4734045"/>
                      <a:pt x="3489571" y="4699001"/>
                    </a:cubicBezTo>
                    <a:cubicBezTo>
                      <a:pt x="3513038" y="4656380"/>
                      <a:pt x="3531615" y="4610918"/>
                      <a:pt x="3546281" y="4563562"/>
                    </a:cubicBezTo>
                    <a:cubicBezTo>
                      <a:pt x="3558992" y="4632702"/>
                      <a:pt x="3575613" y="4700895"/>
                      <a:pt x="3614723" y="4769089"/>
                    </a:cubicBezTo>
                    <a:cubicBezTo>
                      <a:pt x="3641122" y="4814551"/>
                      <a:pt x="3703698" y="4885586"/>
                      <a:pt x="3764318" y="4885586"/>
                    </a:cubicBezTo>
                    <a:cubicBezTo>
                      <a:pt x="3838626" y="4886533"/>
                      <a:pt x="3829827" y="4764353"/>
                      <a:pt x="3805383" y="4649750"/>
                    </a:cubicBezTo>
                    <a:cubicBezTo>
                      <a:pt x="3889469" y="4802238"/>
                      <a:pt x="4006799" y="4961356"/>
                      <a:pt x="4183771" y="4965144"/>
                    </a:cubicBezTo>
                    <a:cubicBezTo>
                      <a:pt x="4303055" y="4967986"/>
                      <a:pt x="4203326" y="4721732"/>
                      <a:pt x="4133905" y="4565456"/>
                    </a:cubicBezTo>
                    <a:cubicBezTo>
                      <a:pt x="4191592" y="4630808"/>
                      <a:pt x="4247324" y="4699001"/>
                      <a:pt x="4313811" y="4758670"/>
                    </a:cubicBezTo>
                    <a:cubicBezTo>
                      <a:pt x="4358787" y="4799397"/>
                      <a:pt x="4418429" y="4859066"/>
                      <a:pt x="4482960" y="4846753"/>
                    </a:cubicBezTo>
                    <a:cubicBezTo>
                      <a:pt x="4560202" y="4832546"/>
                      <a:pt x="4513271" y="4719838"/>
                      <a:pt x="4472206" y="4635544"/>
                    </a:cubicBezTo>
                    <a:cubicBezTo>
                      <a:pt x="4517182" y="4683847"/>
                      <a:pt x="4573891" y="4731203"/>
                      <a:pt x="4613001" y="4705631"/>
                    </a:cubicBezTo>
                    <a:cubicBezTo>
                      <a:pt x="4654066" y="4678164"/>
                      <a:pt x="4647222" y="4622284"/>
                      <a:pt x="4618867" y="4559773"/>
                    </a:cubicBezTo>
                    <a:cubicBezTo>
                      <a:pt x="4780195" y="4656380"/>
                      <a:pt x="4968900" y="4714155"/>
                      <a:pt x="5098940" y="4636491"/>
                    </a:cubicBezTo>
                    <a:cubicBezTo>
                      <a:pt x="5210403" y="4570191"/>
                      <a:pt x="5199648" y="4481162"/>
                      <a:pt x="5136094" y="4398761"/>
                    </a:cubicBezTo>
                    <a:cubicBezTo>
                      <a:pt x="5178137" y="4414862"/>
                      <a:pt x="5228002" y="4427175"/>
                      <a:pt x="5254401" y="4398761"/>
                    </a:cubicBezTo>
                    <a:cubicBezTo>
                      <a:pt x="5278845" y="4371295"/>
                      <a:pt x="5273956" y="4339092"/>
                      <a:pt x="5252446" y="4305943"/>
                    </a:cubicBezTo>
                    <a:cubicBezTo>
                      <a:pt x="5311110" y="4301207"/>
                      <a:pt x="5333599" y="4272793"/>
                      <a:pt x="5283734" y="4226384"/>
                    </a:cubicBezTo>
                    <a:cubicBezTo>
                      <a:pt x="5315022" y="4235855"/>
                      <a:pt x="5347287" y="4243432"/>
                      <a:pt x="5375642" y="4251957"/>
                    </a:cubicBezTo>
                    <a:cubicBezTo>
                      <a:pt x="5426484" y="4267111"/>
                      <a:pt x="5473416" y="4266163"/>
                      <a:pt x="5519370" y="4251009"/>
                    </a:cubicBezTo>
                    <a:cubicBezTo>
                      <a:pt x="5603456" y="4224490"/>
                      <a:pt x="5542836" y="4160085"/>
                      <a:pt x="5474394" y="4107993"/>
                    </a:cubicBezTo>
                    <a:cubicBezTo>
                      <a:pt x="5533059" y="4124094"/>
                      <a:pt x="5585857" y="4121253"/>
                      <a:pt x="5575102" y="4054006"/>
                    </a:cubicBezTo>
                    <a:cubicBezTo>
                      <a:pt x="5566302" y="3999073"/>
                      <a:pt x="5472439" y="3935615"/>
                      <a:pt x="5426484" y="3910990"/>
                    </a:cubicBezTo>
                    <a:cubicBezTo>
                      <a:pt x="5417685" y="3905307"/>
                      <a:pt x="5407907" y="3900571"/>
                      <a:pt x="5399108" y="3895836"/>
                    </a:cubicBezTo>
                    <a:cubicBezTo>
                      <a:pt x="5428440" y="3896783"/>
                      <a:pt x="5457772" y="3897730"/>
                      <a:pt x="5488082" y="3900571"/>
                    </a:cubicBezTo>
                    <a:cubicBezTo>
                      <a:pt x="5557502" y="3906254"/>
                      <a:pt x="5694387" y="3844691"/>
                      <a:pt x="5592701" y="3775550"/>
                    </a:cubicBezTo>
                    <a:cubicBezTo>
                      <a:pt x="5584879" y="3769868"/>
                      <a:pt x="5575102" y="3766079"/>
                      <a:pt x="5565324" y="3762291"/>
                    </a:cubicBezTo>
                    <a:cubicBezTo>
                      <a:pt x="5627900" y="3717775"/>
                      <a:pt x="5680698" y="3651477"/>
                      <a:pt x="5674832" y="3591808"/>
                    </a:cubicBezTo>
                    <a:cubicBezTo>
                      <a:pt x="5668965" y="3531191"/>
                      <a:pt x="5623011" y="3526455"/>
                      <a:pt x="5571191" y="3540662"/>
                    </a:cubicBezTo>
                    <a:cubicBezTo>
                      <a:pt x="5581946" y="3523614"/>
                      <a:pt x="5584879" y="3505619"/>
                      <a:pt x="5573146" y="3488570"/>
                    </a:cubicBezTo>
                    <a:cubicBezTo>
                      <a:pt x="5549680" y="3455421"/>
                      <a:pt x="5517415" y="3442161"/>
                      <a:pt x="5478305" y="3427954"/>
                    </a:cubicBezTo>
                    <a:cubicBezTo>
                      <a:pt x="5471461" y="3425113"/>
                      <a:pt x="5458750" y="3425113"/>
                      <a:pt x="5450928" y="3424166"/>
                    </a:cubicBezTo>
                    <a:cubicBezTo>
                      <a:pt x="5454839" y="3424166"/>
                      <a:pt x="5460705" y="3424166"/>
                      <a:pt x="5470483" y="3424166"/>
                    </a:cubicBezTo>
                    <a:cubicBezTo>
                      <a:pt x="5490038" y="3424166"/>
                      <a:pt x="5509593" y="3424166"/>
                      <a:pt x="5528170" y="3422271"/>
                    </a:cubicBezTo>
                    <a:cubicBezTo>
                      <a:pt x="5692431" y="3404276"/>
                      <a:pt x="5558480" y="3317140"/>
                      <a:pt x="5438217" y="3262207"/>
                    </a:cubicBezTo>
                    <a:cubicBezTo>
                      <a:pt x="5527192" y="3275466"/>
                      <a:pt x="5615189" y="3272625"/>
                      <a:pt x="5670921" y="3207273"/>
                    </a:cubicBezTo>
                    <a:cubicBezTo>
                      <a:pt x="5739363" y="3128662"/>
                      <a:pt x="5552614" y="3084146"/>
                      <a:pt x="5502748" y="3078464"/>
                    </a:cubicBezTo>
                    <a:cubicBezTo>
                      <a:pt x="5478305" y="3075622"/>
                      <a:pt x="5402041" y="3101195"/>
                      <a:pt x="5445061" y="3086041"/>
                    </a:cubicBezTo>
                    <a:cubicBezTo>
                      <a:pt x="5468527" y="3077517"/>
                      <a:pt x="5492971" y="3067098"/>
                      <a:pt x="5513504" y="3054785"/>
                    </a:cubicBezTo>
                    <a:cubicBezTo>
                      <a:pt x="5549680" y="3033949"/>
                      <a:pt x="5592701" y="3009323"/>
                      <a:pt x="5589768" y="2963861"/>
                    </a:cubicBezTo>
                    <a:cubicBezTo>
                      <a:pt x="5583901" y="2887143"/>
                      <a:pt x="5437240" y="2880514"/>
                      <a:pt x="5331643" y="2887143"/>
                    </a:cubicBezTo>
                    <a:cubicBezTo>
                      <a:pt x="5378575" y="2857783"/>
                      <a:pt x="5428440" y="2819897"/>
                      <a:pt x="5437240" y="2781065"/>
                    </a:cubicBezTo>
                    <a:cubicBezTo>
                      <a:pt x="5593679" y="2745074"/>
                      <a:pt x="5512526" y="2656044"/>
                      <a:pt x="5404974" y="2606793"/>
                    </a:cubicBezTo>
                    <a:cubicBezTo>
                      <a:pt x="5553591" y="2613423"/>
                      <a:pt x="5766740" y="2610582"/>
                      <a:pt x="5712964" y="2542389"/>
                    </a:cubicBezTo>
                    <a:cubicBezTo>
                      <a:pt x="5695364" y="2519658"/>
                      <a:pt x="5667010" y="2500715"/>
                      <a:pt x="5633766" y="2485561"/>
                    </a:cubicBezTo>
                    <a:cubicBezTo>
                      <a:pt x="5678743" y="2478931"/>
                      <a:pt x="5721763" y="2468513"/>
                      <a:pt x="5759895" y="2450517"/>
                    </a:cubicBezTo>
                    <a:cubicBezTo>
                      <a:pt x="5832249" y="2418315"/>
                      <a:pt x="5801938" y="2334020"/>
                      <a:pt x="5728608" y="2301818"/>
                    </a:cubicBezTo>
                    <a:close/>
                    <a:moveTo>
                      <a:pt x="2766041" y="1104647"/>
                    </a:moveTo>
                    <a:cubicBezTo>
                      <a:pt x="2710309" y="1106542"/>
                      <a:pt x="2679021" y="1053502"/>
                      <a:pt x="2660444" y="1007093"/>
                    </a:cubicBezTo>
                    <a:cubicBezTo>
                      <a:pt x="2648711" y="1096123"/>
                      <a:pt x="2602757" y="1173788"/>
                      <a:pt x="2513782" y="1211673"/>
                    </a:cubicBezTo>
                    <a:cubicBezTo>
                      <a:pt x="2510849" y="1212620"/>
                      <a:pt x="2506938" y="1211673"/>
                      <a:pt x="2504983" y="1209778"/>
                    </a:cubicBezTo>
                    <a:cubicBezTo>
                      <a:pt x="2466850" y="1169052"/>
                      <a:pt x="2464895" y="1119801"/>
                      <a:pt x="2467828" y="1072445"/>
                    </a:cubicBezTo>
                    <a:cubicBezTo>
                      <a:pt x="2445340" y="1115065"/>
                      <a:pt x="2420896" y="1157686"/>
                      <a:pt x="2392542" y="1197466"/>
                    </a:cubicBezTo>
                    <a:cubicBezTo>
                      <a:pt x="2362232" y="1239140"/>
                      <a:pt x="2319211" y="1296914"/>
                      <a:pt x="2257613" y="1304491"/>
                    </a:cubicBezTo>
                    <a:cubicBezTo>
                      <a:pt x="2111929" y="1322487"/>
                      <a:pt x="2125617" y="1116013"/>
                      <a:pt x="2130506" y="1023194"/>
                    </a:cubicBezTo>
                    <a:cubicBezTo>
                      <a:pt x="2088463" y="1072445"/>
                      <a:pt x="2041531" y="1121696"/>
                      <a:pt x="1968200" y="1130220"/>
                    </a:cubicBezTo>
                    <a:cubicBezTo>
                      <a:pt x="1965267" y="1130220"/>
                      <a:pt x="1961356" y="1129273"/>
                      <a:pt x="1960378" y="1126431"/>
                    </a:cubicBezTo>
                    <a:cubicBezTo>
                      <a:pt x="1924202" y="1063921"/>
                      <a:pt x="1951579" y="1003304"/>
                      <a:pt x="1987755" y="954054"/>
                    </a:cubicBezTo>
                    <a:cubicBezTo>
                      <a:pt x="1878248" y="982467"/>
                      <a:pt x="1753097" y="1008987"/>
                      <a:pt x="1637723" y="954054"/>
                    </a:cubicBezTo>
                    <a:cubicBezTo>
                      <a:pt x="1632834" y="952159"/>
                      <a:pt x="1630879" y="947424"/>
                      <a:pt x="1632834" y="943635"/>
                    </a:cubicBezTo>
                    <a:cubicBezTo>
                      <a:pt x="1672922" y="877336"/>
                      <a:pt x="1781451" y="883019"/>
                      <a:pt x="1861626" y="883966"/>
                    </a:cubicBezTo>
                    <a:cubicBezTo>
                      <a:pt x="1845982" y="867865"/>
                      <a:pt x="1835227" y="849869"/>
                      <a:pt x="1829361" y="829033"/>
                    </a:cubicBezTo>
                    <a:cubicBezTo>
                      <a:pt x="1823494" y="809143"/>
                      <a:pt x="1833272" y="800619"/>
                      <a:pt x="1822516" y="780729"/>
                    </a:cubicBezTo>
                    <a:cubicBezTo>
                      <a:pt x="1798073" y="737161"/>
                      <a:pt x="1779496" y="690752"/>
                      <a:pt x="1789273" y="645290"/>
                    </a:cubicBezTo>
                    <a:cubicBezTo>
                      <a:pt x="1790251" y="640554"/>
                      <a:pt x="1796118" y="639607"/>
                      <a:pt x="1800028" y="642448"/>
                    </a:cubicBezTo>
                    <a:cubicBezTo>
                      <a:pt x="1848916" y="669915"/>
                      <a:pt x="1888025" y="712536"/>
                      <a:pt x="1912469" y="759892"/>
                    </a:cubicBezTo>
                    <a:cubicBezTo>
                      <a:pt x="1909536" y="735267"/>
                      <a:pt x="1908558" y="710642"/>
                      <a:pt x="1908558" y="686016"/>
                    </a:cubicBezTo>
                    <a:cubicBezTo>
                      <a:pt x="1908558" y="635818"/>
                      <a:pt x="1909536" y="576149"/>
                      <a:pt x="1940824" y="536370"/>
                    </a:cubicBezTo>
                    <a:cubicBezTo>
                      <a:pt x="1968200" y="502273"/>
                      <a:pt x="2017088" y="506062"/>
                      <a:pt x="2055220" y="534476"/>
                    </a:cubicBezTo>
                    <a:cubicBezTo>
                      <a:pt x="2085530" y="558154"/>
                      <a:pt x="2108018" y="590356"/>
                      <a:pt x="2123662" y="625400"/>
                    </a:cubicBezTo>
                    <a:cubicBezTo>
                      <a:pt x="2118773" y="573308"/>
                      <a:pt x="2124640" y="522163"/>
                      <a:pt x="2160816" y="484278"/>
                    </a:cubicBezTo>
                    <a:cubicBezTo>
                      <a:pt x="2162772" y="482383"/>
                      <a:pt x="2167661" y="482383"/>
                      <a:pt x="2169616" y="484278"/>
                    </a:cubicBezTo>
                    <a:cubicBezTo>
                      <a:pt x="2233169" y="526899"/>
                      <a:pt x="2266413" y="591303"/>
                      <a:pt x="2316278" y="645290"/>
                    </a:cubicBezTo>
                    <a:cubicBezTo>
                      <a:pt x="2297701" y="588462"/>
                      <a:pt x="2290856" y="515533"/>
                      <a:pt x="2375920" y="531634"/>
                    </a:cubicBezTo>
                    <a:cubicBezTo>
                      <a:pt x="2446318" y="544894"/>
                      <a:pt x="2515738" y="583726"/>
                      <a:pt x="2577336" y="624453"/>
                    </a:cubicBezTo>
                    <a:cubicBezTo>
                      <a:pt x="2550937" y="590356"/>
                      <a:pt x="2526493" y="555312"/>
                      <a:pt x="2505960" y="518374"/>
                    </a:cubicBezTo>
                    <a:cubicBezTo>
                      <a:pt x="2484450" y="480489"/>
                      <a:pt x="2450229" y="422714"/>
                      <a:pt x="2466850" y="381988"/>
                    </a:cubicBezTo>
                    <a:cubicBezTo>
                      <a:pt x="2477606" y="354521"/>
                      <a:pt x="2508893" y="330843"/>
                      <a:pt x="2541159" y="358310"/>
                    </a:cubicBezTo>
                    <a:cubicBezTo>
                      <a:pt x="2551914" y="367781"/>
                      <a:pt x="2562669" y="379146"/>
                      <a:pt x="2571469" y="392406"/>
                    </a:cubicBezTo>
                    <a:cubicBezTo>
                      <a:pt x="2572447" y="376305"/>
                      <a:pt x="2577336" y="361151"/>
                      <a:pt x="2589069" y="348838"/>
                    </a:cubicBezTo>
                    <a:cubicBezTo>
                      <a:pt x="2592002" y="345050"/>
                      <a:pt x="2596890" y="345050"/>
                      <a:pt x="2600802" y="348838"/>
                    </a:cubicBezTo>
                    <a:cubicBezTo>
                      <a:pt x="2632089" y="379146"/>
                      <a:pt x="2650667" y="415137"/>
                      <a:pt x="2662399" y="453023"/>
                    </a:cubicBezTo>
                    <a:cubicBezTo>
                      <a:pt x="2665333" y="382935"/>
                      <a:pt x="2687821" y="311900"/>
                      <a:pt x="2764085" y="305270"/>
                    </a:cubicBezTo>
                    <a:cubicBezTo>
                      <a:pt x="2864793" y="295799"/>
                      <a:pt x="2950834" y="391459"/>
                      <a:pt x="3003632" y="469124"/>
                    </a:cubicBezTo>
                    <a:cubicBezTo>
                      <a:pt x="3004610" y="439763"/>
                      <a:pt x="3014388" y="413243"/>
                      <a:pt x="3034920" y="390512"/>
                    </a:cubicBezTo>
                    <a:cubicBezTo>
                      <a:pt x="3036876" y="388618"/>
                      <a:pt x="3040787" y="388618"/>
                      <a:pt x="3043720" y="390512"/>
                    </a:cubicBezTo>
                    <a:cubicBezTo>
                      <a:pt x="3084785" y="412296"/>
                      <a:pt x="3111184" y="450181"/>
                      <a:pt x="3126828" y="489961"/>
                    </a:cubicBezTo>
                    <a:cubicBezTo>
                      <a:pt x="3134650" y="403772"/>
                      <a:pt x="3159094" y="318530"/>
                      <a:pt x="3217759" y="254125"/>
                    </a:cubicBezTo>
                    <a:cubicBezTo>
                      <a:pt x="3219714" y="251284"/>
                      <a:pt x="3223625" y="250337"/>
                      <a:pt x="3227536" y="253178"/>
                    </a:cubicBezTo>
                    <a:cubicBezTo>
                      <a:pt x="3331177" y="314742"/>
                      <a:pt x="3342910" y="435974"/>
                      <a:pt x="3300867" y="522163"/>
                    </a:cubicBezTo>
                    <a:cubicBezTo>
                      <a:pt x="3347799" y="497538"/>
                      <a:pt x="3407441" y="487119"/>
                      <a:pt x="3458284" y="489961"/>
                    </a:cubicBezTo>
                    <a:cubicBezTo>
                      <a:pt x="3480772" y="490908"/>
                      <a:pt x="3516949" y="495643"/>
                      <a:pt x="3529659" y="517427"/>
                    </a:cubicBezTo>
                    <a:cubicBezTo>
                      <a:pt x="3530637" y="518374"/>
                      <a:pt x="3530637" y="519322"/>
                      <a:pt x="3530637" y="519322"/>
                    </a:cubicBezTo>
                    <a:cubicBezTo>
                      <a:pt x="3568769" y="450181"/>
                      <a:pt x="3625478" y="367781"/>
                      <a:pt x="3690987" y="442604"/>
                    </a:cubicBezTo>
                    <a:cubicBezTo>
                      <a:pt x="3726186" y="391459"/>
                      <a:pt x="3852315" y="216240"/>
                      <a:pt x="3917824" y="301482"/>
                    </a:cubicBezTo>
                    <a:cubicBezTo>
                      <a:pt x="3952045" y="345997"/>
                      <a:pt x="3915868" y="409455"/>
                      <a:pt x="3894358" y="445446"/>
                    </a:cubicBezTo>
                    <a:cubicBezTo>
                      <a:pt x="3888492" y="455864"/>
                      <a:pt x="3881647" y="465335"/>
                      <a:pt x="3874803" y="475754"/>
                    </a:cubicBezTo>
                    <a:cubicBezTo>
                      <a:pt x="3884581" y="471018"/>
                      <a:pt x="3895336" y="466282"/>
                      <a:pt x="3904135" y="461547"/>
                    </a:cubicBezTo>
                    <a:cubicBezTo>
                      <a:pt x="3943245" y="445446"/>
                      <a:pt x="4000932" y="425556"/>
                      <a:pt x="4041998" y="460600"/>
                    </a:cubicBezTo>
                    <a:cubicBezTo>
                      <a:pt x="4105551" y="514586"/>
                      <a:pt x="4032220" y="588462"/>
                      <a:pt x="3974533" y="638660"/>
                    </a:cubicBezTo>
                    <a:cubicBezTo>
                      <a:pt x="4032220" y="614034"/>
                      <a:pt x="4106529" y="600775"/>
                      <a:pt x="4156393" y="650972"/>
                    </a:cubicBezTo>
                    <a:cubicBezTo>
                      <a:pt x="4212125" y="706853"/>
                      <a:pt x="4185726" y="778835"/>
                      <a:pt x="4149549" y="830927"/>
                    </a:cubicBezTo>
                    <a:cubicBezTo>
                      <a:pt x="4221903" y="787359"/>
                      <a:pt x="4286434" y="735267"/>
                      <a:pt x="4363676" y="698329"/>
                    </a:cubicBezTo>
                    <a:cubicBezTo>
                      <a:pt x="4367586" y="696435"/>
                      <a:pt x="4373453" y="699276"/>
                      <a:pt x="4374431" y="704012"/>
                    </a:cubicBezTo>
                    <a:cubicBezTo>
                      <a:pt x="4385186" y="750421"/>
                      <a:pt x="4363676" y="791148"/>
                      <a:pt x="4349009" y="831874"/>
                    </a:cubicBezTo>
                    <a:cubicBezTo>
                      <a:pt x="4406696" y="799672"/>
                      <a:pt x="4450695" y="746632"/>
                      <a:pt x="4519137" y="728637"/>
                    </a:cubicBezTo>
                    <a:cubicBezTo>
                      <a:pt x="4546514" y="722007"/>
                      <a:pt x="4575846" y="722954"/>
                      <a:pt x="4595401" y="747580"/>
                    </a:cubicBezTo>
                    <a:cubicBezTo>
                      <a:pt x="4613978" y="769364"/>
                      <a:pt x="4616912" y="801566"/>
                      <a:pt x="4607134" y="824297"/>
                    </a:cubicBezTo>
                    <a:cubicBezTo>
                      <a:pt x="4576824" y="893437"/>
                      <a:pt x="4485894" y="930375"/>
                      <a:pt x="4414519" y="955948"/>
                    </a:cubicBezTo>
                    <a:cubicBezTo>
                      <a:pt x="4372476" y="971102"/>
                      <a:pt x="4328477" y="985309"/>
                      <a:pt x="4284478" y="996674"/>
                    </a:cubicBezTo>
                    <a:cubicBezTo>
                      <a:pt x="4349987" y="1002357"/>
                      <a:pt x="4415496" y="1026983"/>
                      <a:pt x="4456562" y="1077180"/>
                    </a:cubicBezTo>
                    <a:cubicBezTo>
                      <a:pt x="4459495" y="1080022"/>
                      <a:pt x="4459495" y="1083810"/>
                      <a:pt x="4456562" y="1086652"/>
                    </a:cubicBezTo>
                    <a:cubicBezTo>
                      <a:pt x="4441895" y="1100859"/>
                      <a:pt x="4425273" y="1112224"/>
                      <a:pt x="4406696" y="1121696"/>
                    </a:cubicBezTo>
                    <a:cubicBezTo>
                      <a:pt x="4517182" y="1105594"/>
                      <a:pt x="4645266" y="1079075"/>
                      <a:pt x="4741085" y="1150109"/>
                    </a:cubicBezTo>
                    <a:cubicBezTo>
                      <a:pt x="4744018" y="1152004"/>
                      <a:pt x="4745974" y="1154845"/>
                      <a:pt x="4744996" y="1157686"/>
                    </a:cubicBezTo>
                    <a:cubicBezTo>
                      <a:pt x="4720552" y="1210726"/>
                      <a:pt x="4664821" y="1236298"/>
                      <a:pt x="4604201" y="1250505"/>
                    </a:cubicBezTo>
                    <a:cubicBezTo>
                      <a:pt x="4656021" y="1259029"/>
                      <a:pt x="4709797" y="1282707"/>
                      <a:pt x="4702953" y="1333852"/>
                    </a:cubicBezTo>
                    <a:cubicBezTo>
                      <a:pt x="4692198" y="1409623"/>
                      <a:pt x="4569980" y="1415305"/>
                      <a:pt x="4501538" y="1405834"/>
                    </a:cubicBezTo>
                    <a:cubicBezTo>
                      <a:pt x="4436029" y="1396363"/>
                      <a:pt x="4366609" y="1376473"/>
                      <a:pt x="4301100" y="1347112"/>
                    </a:cubicBezTo>
                    <a:cubicBezTo>
                      <a:pt x="4389097" y="1413411"/>
                      <a:pt x="4462428" y="1492023"/>
                      <a:pt x="4494694" y="1595260"/>
                    </a:cubicBezTo>
                    <a:cubicBezTo>
                      <a:pt x="4496649" y="1600943"/>
                      <a:pt x="4490783" y="1603784"/>
                      <a:pt x="4485894" y="1602837"/>
                    </a:cubicBezTo>
                    <a:cubicBezTo>
                      <a:pt x="4351943" y="1564952"/>
                      <a:pt x="4215059" y="1523278"/>
                      <a:pt x="4097729" y="1446561"/>
                    </a:cubicBezTo>
                    <a:cubicBezTo>
                      <a:pt x="4148572" y="1498653"/>
                      <a:pt x="4201370" y="1549798"/>
                      <a:pt x="4216036" y="1618938"/>
                    </a:cubicBezTo>
                    <a:cubicBezTo>
                      <a:pt x="4217014" y="1625568"/>
                      <a:pt x="4211147" y="1628409"/>
                      <a:pt x="4205281" y="1625568"/>
                    </a:cubicBezTo>
                    <a:cubicBezTo>
                      <a:pt x="4136839" y="1592418"/>
                      <a:pt x="4073285" y="1544115"/>
                      <a:pt x="4018531" y="1493917"/>
                    </a:cubicBezTo>
                    <a:cubicBezTo>
                      <a:pt x="3977466" y="1456979"/>
                      <a:pt x="3931512" y="1411517"/>
                      <a:pt x="3909024" y="1361319"/>
                    </a:cubicBezTo>
                    <a:cubicBezTo>
                      <a:pt x="3906091" y="1445614"/>
                      <a:pt x="3939334" y="1534644"/>
                      <a:pt x="3913913" y="1615150"/>
                    </a:cubicBezTo>
                    <a:cubicBezTo>
                      <a:pt x="3906091" y="1640722"/>
                      <a:pt x="3884581" y="1678607"/>
                      <a:pt x="3848404" y="1674819"/>
                    </a:cubicBezTo>
                    <a:cubicBezTo>
                      <a:pt x="3826894" y="1672924"/>
                      <a:pt x="3807339" y="1652088"/>
                      <a:pt x="3793650" y="1637881"/>
                    </a:cubicBezTo>
                    <a:cubicBezTo>
                      <a:pt x="3752585" y="1594313"/>
                      <a:pt x="3716408" y="1545062"/>
                      <a:pt x="3686098" y="1493917"/>
                    </a:cubicBezTo>
                    <a:cubicBezTo>
                      <a:pt x="3683165" y="1541273"/>
                      <a:pt x="3690009" y="1592418"/>
                      <a:pt x="3689032" y="1633145"/>
                    </a:cubicBezTo>
                    <a:cubicBezTo>
                      <a:pt x="3689032" y="1638828"/>
                      <a:pt x="3681210" y="1641669"/>
                      <a:pt x="3676321" y="1635986"/>
                    </a:cubicBezTo>
                    <a:cubicBezTo>
                      <a:pt x="3646988" y="1601890"/>
                      <a:pt x="3617656" y="1568740"/>
                      <a:pt x="3591257" y="1533696"/>
                    </a:cubicBezTo>
                    <a:cubicBezTo>
                      <a:pt x="3544325" y="1543168"/>
                      <a:pt x="3462195" y="1491076"/>
                      <a:pt x="3421130" y="1458873"/>
                    </a:cubicBezTo>
                    <a:cubicBezTo>
                      <a:pt x="3361487" y="1411517"/>
                      <a:pt x="3307711" y="1357531"/>
                      <a:pt x="3262735" y="1298809"/>
                    </a:cubicBezTo>
                    <a:cubicBezTo>
                      <a:pt x="3248069" y="1278919"/>
                      <a:pt x="3232425" y="1257135"/>
                      <a:pt x="3219714" y="1235351"/>
                    </a:cubicBezTo>
                    <a:cubicBezTo>
                      <a:pt x="3222647" y="1274183"/>
                      <a:pt x="3221670" y="1313015"/>
                      <a:pt x="3219714" y="1349006"/>
                    </a:cubicBezTo>
                    <a:cubicBezTo>
                      <a:pt x="3216781" y="1397310"/>
                      <a:pt x="3213847" y="1489181"/>
                      <a:pt x="3158116" y="1510018"/>
                    </a:cubicBezTo>
                    <a:cubicBezTo>
                      <a:pt x="3049586" y="1550745"/>
                      <a:pt x="3042742" y="1345218"/>
                      <a:pt x="3047631" y="1248611"/>
                    </a:cubicBezTo>
                    <a:cubicBezTo>
                      <a:pt x="3018299" y="1307333"/>
                      <a:pt x="2979189" y="1361319"/>
                      <a:pt x="2932257" y="1407728"/>
                    </a:cubicBezTo>
                    <a:cubicBezTo>
                      <a:pt x="2929324" y="1410570"/>
                      <a:pt x="2922480" y="1408675"/>
                      <a:pt x="2920524" y="1404887"/>
                    </a:cubicBezTo>
                    <a:cubicBezTo>
                      <a:pt x="2872615" y="1297861"/>
                      <a:pt x="2891192" y="1196519"/>
                      <a:pt x="2932257" y="1102753"/>
                    </a:cubicBezTo>
                    <a:cubicBezTo>
                      <a:pt x="2905858" y="1066762"/>
                      <a:pt x="2883370" y="1029824"/>
                      <a:pt x="2865770" y="1001410"/>
                    </a:cubicBezTo>
                    <a:cubicBezTo>
                      <a:pt x="2850126" y="1042137"/>
                      <a:pt x="2820794" y="1102753"/>
                      <a:pt x="2766041" y="1104647"/>
                    </a:cubicBezTo>
                    <a:close/>
                    <a:moveTo>
                      <a:pt x="5252446" y="3767026"/>
                    </a:moveTo>
                    <a:cubicBezTo>
                      <a:pt x="5191825" y="3747137"/>
                      <a:pt x="5130228" y="3731036"/>
                      <a:pt x="5067652" y="3720617"/>
                    </a:cubicBezTo>
                    <a:cubicBezTo>
                      <a:pt x="5127294" y="3749031"/>
                      <a:pt x="5176182" y="3796387"/>
                      <a:pt x="5195737" y="3857003"/>
                    </a:cubicBezTo>
                    <a:cubicBezTo>
                      <a:pt x="5196714" y="3861739"/>
                      <a:pt x="5191825" y="3866475"/>
                      <a:pt x="5186937" y="3864581"/>
                    </a:cubicBezTo>
                    <a:cubicBezTo>
                      <a:pt x="5095029" y="3821960"/>
                      <a:pt x="4999210" y="3780286"/>
                      <a:pt x="4919035" y="3718723"/>
                    </a:cubicBezTo>
                    <a:cubicBezTo>
                      <a:pt x="4863303" y="3676102"/>
                      <a:pt x="4819305" y="3627798"/>
                      <a:pt x="4785084" y="3571918"/>
                    </a:cubicBezTo>
                    <a:cubicBezTo>
                      <a:pt x="4798772" y="3619274"/>
                      <a:pt x="4810505" y="3667578"/>
                      <a:pt x="4810505" y="3714934"/>
                    </a:cubicBezTo>
                    <a:cubicBezTo>
                      <a:pt x="4810505" y="3757555"/>
                      <a:pt x="4784106" y="3811541"/>
                      <a:pt x="4726419" y="3774603"/>
                    </a:cubicBezTo>
                    <a:cubicBezTo>
                      <a:pt x="4669710" y="3738612"/>
                      <a:pt x="4643311" y="3663789"/>
                      <a:pt x="4627667" y="3606962"/>
                    </a:cubicBezTo>
                    <a:cubicBezTo>
                      <a:pt x="4623756" y="3623063"/>
                      <a:pt x="4620822" y="3638217"/>
                      <a:pt x="4618867" y="3650529"/>
                    </a:cubicBezTo>
                    <a:cubicBezTo>
                      <a:pt x="4617889" y="3657159"/>
                      <a:pt x="4607134" y="3655265"/>
                      <a:pt x="4604201" y="3648635"/>
                    </a:cubicBezTo>
                    <a:cubicBezTo>
                      <a:pt x="4589535" y="3605067"/>
                      <a:pt x="4581713" y="3560552"/>
                      <a:pt x="4573891" y="3516984"/>
                    </a:cubicBezTo>
                    <a:cubicBezTo>
                      <a:pt x="4553358" y="3567182"/>
                      <a:pt x="4523048" y="3616433"/>
                      <a:pt x="4470250" y="3640111"/>
                    </a:cubicBezTo>
                    <a:cubicBezTo>
                      <a:pt x="4467317" y="3641058"/>
                      <a:pt x="4463406" y="3640111"/>
                      <a:pt x="4461450" y="3638217"/>
                    </a:cubicBezTo>
                    <a:cubicBezTo>
                      <a:pt x="4429185" y="3603173"/>
                      <a:pt x="4416474" y="3561499"/>
                      <a:pt x="4411585" y="3518879"/>
                    </a:cubicBezTo>
                    <a:cubicBezTo>
                      <a:pt x="4399852" y="3557711"/>
                      <a:pt x="4380297" y="3592754"/>
                      <a:pt x="4354876" y="3624957"/>
                    </a:cubicBezTo>
                    <a:cubicBezTo>
                      <a:pt x="4352921" y="3627798"/>
                      <a:pt x="4347054" y="3628745"/>
                      <a:pt x="4343143" y="3624957"/>
                    </a:cubicBezTo>
                    <a:cubicBezTo>
                      <a:pt x="4284478" y="3552975"/>
                      <a:pt x="4271768" y="3479099"/>
                      <a:pt x="4278612" y="3406170"/>
                    </a:cubicBezTo>
                    <a:cubicBezTo>
                      <a:pt x="4230702" y="3442161"/>
                      <a:pt x="4173993" y="3468681"/>
                      <a:pt x="4118261" y="3488570"/>
                    </a:cubicBezTo>
                    <a:cubicBezTo>
                      <a:pt x="4021465" y="3521720"/>
                      <a:pt x="3910980" y="3543504"/>
                      <a:pt x="3802450" y="3521720"/>
                    </a:cubicBezTo>
                    <a:cubicBezTo>
                      <a:pt x="3797561" y="3520773"/>
                      <a:pt x="3792673" y="3515090"/>
                      <a:pt x="3795606" y="3511301"/>
                    </a:cubicBezTo>
                    <a:cubicBezTo>
                      <a:pt x="3833738" y="3466787"/>
                      <a:pt x="3893380" y="3448791"/>
                      <a:pt x="3947156" y="3424166"/>
                    </a:cubicBezTo>
                    <a:cubicBezTo>
                      <a:pt x="3925646" y="3413747"/>
                      <a:pt x="3911957" y="3390069"/>
                      <a:pt x="3903158" y="3370179"/>
                    </a:cubicBezTo>
                    <a:cubicBezTo>
                      <a:pt x="3881647" y="3321876"/>
                      <a:pt x="3867959" y="3266942"/>
                      <a:pt x="3864048" y="3214850"/>
                    </a:cubicBezTo>
                    <a:cubicBezTo>
                      <a:pt x="3825916" y="3262207"/>
                      <a:pt x="3778006" y="3304828"/>
                      <a:pt x="3734008" y="3339871"/>
                    </a:cubicBezTo>
                    <a:cubicBezTo>
                      <a:pt x="3701742" y="3364496"/>
                      <a:pt x="3671432" y="3391016"/>
                      <a:pt x="3638189" y="3414695"/>
                    </a:cubicBezTo>
                    <a:cubicBezTo>
                      <a:pt x="3621567" y="3427007"/>
                      <a:pt x="3580502" y="3465839"/>
                      <a:pt x="3553125" y="3457315"/>
                    </a:cubicBezTo>
                    <a:cubicBezTo>
                      <a:pt x="3495438" y="3440267"/>
                      <a:pt x="3501305" y="3384386"/>
                      <a:pt x="3530637" y="3324717"/>
                    </a:cubicBezTo>
                    <a:cubicBezTo>
                      <a:pt x="3519882" y="3332294"/>
                      <a:pt x="3509126" y="3340818"/>
                      <a:pt x="3498371" y="3347448"/>
                    </a:cubicBezTo>
                    <a:cubicBezTo>
                      <a:pt x="3443618" y="3385333"/>
                      <a:pt x="3382020" y="3416588"/>
                      <a:pt x="3315533" y="3437425"/>
                    </a:cubicBezTo>
                    <a:cubicBezTo>
                      <a:pt x="3250024" y="3457315"/>
                      <a:pt x="3177671" y="3473416"/>
                      <a:pt x="3105318" y="3453527"/>
                    </a:cubicBezTo>
                    <a:cubicBezTo>
                      <a:pt x="3102385" y="3452579"/>
                      <a:pt x="3099451" y="3448791"/>
                      <a:pt x="3099451" y="3446897"/>
                    </a:cubicBezTo>
                    <a:cubicBezTo>
                      <a:pt x="3101407" y="3411853"/>
                      <a:pt x="3113140" y="3378704"/>
                      <a:pt x="3130739" y="3350290"/>
                    </a:cubicBezTo>
                    <a:cubicBezTo>
                      <a:pt x="3093585" y="3357867"/>
                      <a:pt x="3055453" y="3363549"/>
                      <a:pt x="3018299" y="3369232"/>
                    </a:cubicBezTo>
                    <a:cubicBezTo>
                      <a:pt x="2981144" y="3374915"/>
                      <a:pt x="2943990" y="3378704"/>
                      <a:pt x="2904880" y="3379650"/>
                    </a:cubicBezTo>
                    <a:cubicBezTo>
                      <a:pt x="2875548" y="3380598"/>
                      <a:pt x="2836438" y="3381545"/>
                      <a:pt x="2810039" y="3362602"/>
                    </a:cubicBezTo>
                    <a:cubicBezTo>
                      <a:pt x="2752352" y="3321876"/>
                      <a:pt x="2860882" y="3248000"/>
                      <a:pt x="2885325" y="3232846"/>
                    </a:cubicBezTo>
                    <a:cubicBezTo>
                      <a:pt x="2908791" y="3217692"/>
                      <a:pt x="2934213" y="3199696"/>
                      <a:pt x="2960612" y="3190225"/>
                    </a:cubicBezTo>
                    <a:cubicBezTo>
                      <a:pt x="2869681" y="3138133"/>
                      <a:pt x="2786573" y="3067098"/>
                      <a:pt x="2755285" y="2981856"/>
                    </a:cubicBezTo>
                    <a:cubicBezTo>
                      <a:pt x="2754307" y="2977121"/>
                      <a:pt x="2758218" y="2973333"/>
                      <a:pt x="2762129" y="2974279"/>
                    </a:cubicBezTo>
                    <a:cubicBezTo>
                      <a:pt x="2833505" y="2981856"/>
                      <a:pt x="2904880" y="2996063"/>
                      <a:pt x="2974300" y="3015953"/>
                    </a:cubicBezTo>
                    <a:cubicBezTo>
                      <a:pt x="2961589" y="2998905"/>
                      <a:pt x="2949856" y="2980909"/>
                      <a:pt x="2938123" y="2962914"/>
                    </a:cubicBezTo>
                    <a:cubicBezTo>
                      <a:pt x="2910747" y="2920293"/>
                      <a:pt x="2864793" y="2850205"/>
                      <a:pt x="2899991" y="2807585"/>
                    </a:cubicBezTo>
                    <a:cubicBezTo>
                      <a:pt x="2938123" y="2761176"/>
                      <a:pt x="3053497" y="2793378"/>
                      <a:pt x="3104340" y="2815162"/>
                    </a:cubicBezTo>
                    <a:cubicBezTo>
                      <a:pt x="3158116" y="2838840"/>
                      <a:pt x="3205048" y="2871989"/>
                      <a:pt x="3250024" y="2907033"/>
                    </a:cubicBezTo>
                    <a:cubicBezTo>
                      <a:pt x="3216781" y="2871989"/>
                      <a:pt x="3187448" y="2834104"/>
                      <a:pt x="3173760" y="2792431"/>
                    </a:cubicBezTo>
                    <a:cubicBezTo>
                      <a:pt x="3171804" y="2787695"/>
                      <a:pt x="3177671" y="2782959"/>
                      <a:pt x="3182560" y="2784854"/>
                    </a:cubicBezTo>
                    <a:cubicBezTo>
                      <a:pt x="3244158" y="2807585"/>
                      <a:pt x="3294023" y="2848311"/>
                      <a:pt x="3342910" y="2890932"/>
                    </a:cubicBezTo>
                    <a:cubicBezTo>
                      <a:pt x="3394730" y="2935447"/>
                      <a:pt x="3448506" y="2990381"/>
                      <a:pt x="3516949" y="3009323"/>
                    </a:cubicBezTo>
                    <a:cubicBezTo>
                      <a:pt x="3491527" y="2960072"/>
                      <a:pt x="3379087" y="2882408"/>
                      <a:pt x="3432862" y="2836946"/>
                    </a:cubicBezTo>
                    <a:cubicBezTo>
                      <a:pt x="3465128" y="2809479"/>
                      <a:pt x="3523793" y="2824633"/>
                      <a:pt x="3574636" y="2847364"/>
                    </a:cubicBezTo>
                    <a:cubicBezTo>
                      <a:pt x="3549214" y="2827475"/>
                      <a:pt x="3524770" y="2805691"/>
                      <a:pt x="3504238" y="2780118"/>
                    </a:cubicBezTo>
                    <a:cubicBezTo>
                      <a:pt x="3501305" y="2776330"/>
                      <a:pt x="3501305" y="2771594"/>
                      <a:pt x="3505215" y="2769700"/>
                    </a:cubicBezTo>
                    <a:cubicBezTo>
                      <a:pt x="3587346" y="2737497"/>
                      <a:pt x="3679254" y="2763070"/>
                      <a:pt x="3768229" y="2804743"/>
                    </a:cubicBezTo>
                    <a:cubicBezTo>
                      <a:pt x="3751607" y="2788642"/>
                      <a:pt x="3733030" y="2772541"/>
                      <a:pt x="3715431" y="2756440"/>
                    </a:cubicBezTo>
                    <a:cubicBezTo>
                      <a:pt x="3667521" y="2713819"/>
                      <a:pt x="3618634" y="2670251"/>
                      <a:pt x="3594190" y="2612476"/>
                    </a:cubicBezTo>
                    <a:cubicBezTo>
                      <a:pt x="3592235" y="2608688"/>
                      <a:pt x="3596146" y="2605846"/>
                      <a:pt x="3599079" y="2604899"/>
                    </a:cubicBezTo>
                    <a:cubicBezTo>
                      <a:pt x="3756496" y="2571750"/>
                      <a:pt x="3944223" y="2713819"/>
                      <a:pt x="4032220" y="2841681"/>
                    </a:cubicBezTo>
                    <a:cubicBezTo>
                      <a:pt x="4030265" y="2795272"/>
                      <a:pt x="4022443" y="2748863"/>
                      <a:pt x="4045909" y="2708136"/>
                    </a:cubicBezTo>
                    <a:cubicBezTo>
                      <a:pt x="4047864" y="2705295"/>
                      <a:pt x="4052753" y="2704348"/>
                      <a:pt x="4055686" y="2707189"/>
                    </a:cubicBezTo>
                    <a:cubicBezTo>
                      <a:pt x="4085018" y="2728026"/>
                      <a:pt x="4103596" y="2753598"/>
                      <a:pt x="4115328" y="2782959"/>
                    </a:cubicBezTo>
                    <a:cubicBezTo>
                      <a:pt x="4116306" y="2746021"/>
                      <a:pt x="4122173" y="2709083"/>
                      <a:pt x="4131950" y="2675934"/>
                    </a:cubicBezTo>
                    <a:cubicBezTo>
                      <a:pt x="4141728" y="2642784"/>
                      <a:pt x="4164216" y="2580274"/>
                      <a:pt x="4217014" y="2590692"/>
                    </a:cubicBezTo>
                    <a:cubicBezTo>
                      <a:pt x="4290345" y="2605846"/>
                      <a:pt x="4335321" y="2696771"/>
                      <a:pt x="4360742" y="2753598"/>
                    </a:cubicBezTo>
                    <a:cubicBezTo>
                      <a:pt x="4364653" y="2763070"/>
                      <a:pt x="4368564" y="2771594"/>
                      <a:pt x="4372476" y="2781065"/>
                    </a:cubicBezTo>
                    <a:cubicBezTo>
                      <a:pt x="4390075" y="2751704"/>
                      <a:pt x="4411585" y="2725185"/>
                      <a:pt x="4432118" y="2706242"/>
                    </a:cubicBezTo>
                    <a:cubicBezTo>
                      <a:pt x="4458517" y="2681617"/>
                      <a:pt x="4512293" y="2642784"/>
                      <a:pt x="4556291" y="2673092"/>
                    </a:cubicBezTo>
                    <a:cubicBezTo>
                      <a:pt x="4602245" y="2705295"/>
                      <a:pt x="4609090" y="2770647"/>
                      <a:pt x="4609090" y="2824633"/>
                    </a:cubicBezTo>
                    <a:cubicBezTo>
                      <a:pt x="4624733" y="2785801"/>
                      <a:pt x="4644288" y="2748863"/>
                      <a:pt x="4676554" y="2719502"/>
                    </a:cubicBezTo>
                    <a:cubicBezTo>
                      <a:pt x="4679487" y="2716660"/>
                      <a:pt x="4685354" y="2718555"/>
                      <a:pt x="4688287" y="2722343"/>
                    </a:cubicBezTo>
                    <a:cubicBezTo>
                      <a:pt x="4728375" y="2781065"/>
                      <a:pt x="4724464" y="2844523"/>
                      <a:pt x="4708820" y="2905139"/>
                    </a:cubicBezTo>
                    <a:cubicBezTo>
                      <a:pt x="4750863" y="2868201"/>
                      <a:pt x="4803661" y="2839787"/>
                      <a:pt x="4852548" y="2817056"/>
                    </a:cubicBezTo>
                    <a:cubicBezTo>
                      <a:pt x="4936634" y="2778224"/>
                      <a:pt x="5043209" y="2736550"/>
                      <a:pt x="5146849" y="2757387"/>
                    </a:cubicBezTo>
                    <a:cubicBezTo>
                      <a:pt x="5150760" y="2758334"/>
                      <a:pt x="5155649" y="2762122"/>
                      <a:pt x="5153693" y="2766858"/>
                    </a:cubicBezTo>
                    <a:cubicBezTo>
                      <a:pt x="5110673" y="2863465"/>
                      <a:pt x="5049075" y="2946813"/>
                      <a:pt x="4973788" y="3019742"/>
                    </a:cubicBezTo>
                    <a:cubicBezTo>
                      <a:pt x="5017787" y="3012165"/>
                      <a:pt x="5062763" y="3008376"/>
                      <a:pt x="5111650" y="3013112"/>
                    </a:cubicBezTo>
                    <a:cubicBezTo>
                      <a:pt x="5117517" y="3014059"/>
                      <a:pt x="5120450" y="3019742"/>
                      <a:pt x="5118495" y="3023530"/>
                    </a:cubicBezTo>
                    <a:cubicBezTo>
                      <a:pt x="5067652" y="3110666"/>
                      <a:pt x="4979655" y="3191172"/>
                      <a:pt x="4879925" y="3236634"/>
                    </a:cubicBezTo>
                    <a:cubicBezTo>
                      <a:pt x="4919035" y="3235687"/>
                      <a:pt x="4961078" y="3241370"/>
                      <a:pt x="4997254" y="3247053"/>
                    </a:cubicBezTo>
                    <a:cubicBezTo>
                      <a:pt x="5040275" y="3254630"/>
                      <a:pt x="5116539" y="3267889"/>
                      <a:pt x="5136094" y="3314299"/>
                    </a:cubicBezTo>
                    <a:cubicBezTo>
                      <a:pt x="5160538" y="3374915"/>
                      <a:pt x="5094051" y="3384386"/>
                      <a:pt x="5020720" y="3378704"/>
                    </a:cubicBezTo>
                    <a:cubicBezTo>
                      <a:pt x="5091118" y="3403329"/>
                      <a:pt x="5153693" y="3443108"/>
                      <a:pt x="5169337" y="3509407"/>
                    </a:cubicBezTo>
                    <a:cubicBezTo>
                      <a:pt x="5170315" y="3513196"/>
                      <a:pt x="5168360" y="3516037"/>
                      <a:pt x="5164449" y="3516984"/>
                    </a:cubicBezTo>
                    <a:cubicBezTo>
                      <a:pt x="5082318" y="3534033"/>
                      <a:pt x="4996276" y="3507513"/>
                      <a:pt x="4912191" y="3485729"/>
                    </a:cubicBezTo>
                    <a:cubicBezTo>
                      <a:pt x="4972811" y="3509407"/>
                      <a:pt x="5032453" y="3535927"/>
                      <a:pt x="5088185" y="3570024"/>
                    </a:cubicBezTo>
                    <a:cubicBezTo>
                      <a:pt x="5165427" y="3616433"/>
                      <a:pt x="5243646" y="3677996"/>
                      <a:pt x="5264179" y="3761344"/>
                    </a:cubicBezTo>
                    <a:cubicBezTo>
                      <a:pt x="5263201" y="3765132"/>
                      <a:pt x="5258312" y="3768920"/>
                      <a:pt x="5252446" y="3767026"/>
                    </a:cubicBezTo>
                    <a:close/>
                  </a:path>
                </a:pathLst>
              </a:custGeom>
              <a:solidFill>
                <a:srgbClr val="2E5E2E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138EB7AF-BD6D-14A5-AB36-69BA9D98379B}"/>
                  </a:ext>
                </a:extLst>
              </p:cNvPr>
              <p:cNvSpPr/>
              <p:nvPr/>
            </p:nvSpPr>
            <p:spPr>
              <a:xfrm>
                <a:off x="-200451" y="-3323403"/>
                <a:ext cx="1758963" cy="965840"/>
              </a:xfrm>
              <a:custGeom>
                <a:avLst/>
                <a:gdLst>
                  <a:gd name="connsiteX0" fmla="*/ 1576125 w 1758963"/>
                  <a:gd name="connsiteY0" fmla="*/ 129526 h 965840"/>
                  <a:gd name="connsiteX1" fmla="*/ 1727675 w 1758963"/>
                  <a:gd name="connsiteY1" fmla="*/ 296221 h 965840"/>
                  <a:gd name="connsiteX2" fmla="*/ 1758963 w 1758963"/>
                  <a:gd name="connsiteY2" fmla="*/ 182565 h 965840"/>
                  <a:gd name="connsiteX3" fmla="*/ 1715942 w 1758963"/>
                  <a:gd name="connsiteY3" fmla="*/ 97324 h 965840"/>
                  <a:gd name="connsiteX4" fmla="*/ 1546792 w 1758963"/>
                  <a:gd name="connsiteY4" fmla="*/ 5452 h 965840"/>
                  <a:gd name="connsiteX5" fmla="*/ 1410886 w 1758963"/>
                  <a:gd name="connsiteY5" fmla="*/ 331264 h 965840"/>
                  <a:gd name="connsiteX6" fmla="*/ 1212404 w 1758963"/>
                  <a:gd name="connsiteY6" fmla="*/ 78381 h 965840"/>
                  <a:gd name="connsiteX7" fmla="*/ 1144939 w 1758963"/>
                  <a:gd name="connsiteY7" fmla="*/ 307586 h 965840"/>
                  <a:gd name="connsiteX8" fmla="*/ 959168 w 1758963"/>
                  <a:gd name="connsiteY8" fmla="*/ 185407 h 965840"/>
                  <a:gd name="connsiteX9" fmla="*/ 938635 w 1758963"/>
                  <a:gd name="connsiteY9" fmla="*/ 430713 h 965840"/>
                  <a:gd name="connsiteX10" fmla="*/ 937657 w 1758963"/>
                  <a:gd name="connsiteY10" fmla="*/ 431660 h 965840"/>
                  <a:gd name="connsiteX11" fmla="*/ 527005 w 1758963"/>
                  <a:gd name="connsiteY11" fmla="*/ 193931 h 965840"/>
                  <a:gd name="connsiteX12" fmla="*/ 532871 w 1758963"/>
                  <a:gd name="connsiteY12" fmla="*/ 276331 h 965840"/>
                  <a:gd name="connsiteX13" fmla="*/ 566114 w 1758963"/>
                  <a:gd name="connsiteY13" fmla="*/ 382409 h 965840"/>
                  <a:gd name="connsiteX14" fmla="*/ 535804 w 1758963"/>
                  <a:gd name="connsiteY14" fmla="*/ 377674 h 965840"/>
                  <a:gd name="connsiteX15" fmla="*/ 444874 w 1758963"/>
                  <a:gd name="connsiteY15" fmla="*/ 473334 h 965840"/>
                  <a:gd name="connsiteX16" fmla="*/ 438030 w 1758963"/>
                  <a:gd name="connsiteY16" fmla="*/ 482805 h 965840"/>
                  <a:gd name="connsiteX17" fmla="*/ 439007 w 1758963"/>
                  <a:gd name="connsiteY17" fmla="*/ 492276 h 965840"/>
                  <a:gd name="connsiteX18" fmla="*/ 434119 w 1758963"/>
                  <a:gd name="connsiteY18" fmla="*/ 513113 h 965840"/>
                  <a:gd name="connsiteX19" fmla="*/ 426297 w 1758963"/>
                  <a:gd name="connsiteY19" fmla="*/ 640976 h 965840"/>
                  <a:gd name="connsiteX20" fmla="*/ 424341 w 1758963"/>
                  <a:gd name="connsiteY20" fmla="*/ 639081 h 965840"/>
                  <a:gd name="connsiteX21" fmla="*/ 414564 w 1758963"/>
                  <a:gd name="connsiteY21" fmla="*/ 474281 h 965840"/>
                  <a:gd name="connsiteX22" fmla="*/ 355899 w 1758963"/>
                  <a:gd name="connsiteY22" fmla="*/ 312322 h 965840"/>
                  <a:gd name="connsiteX23" fmla="*/ 280613 w 1758963"/>
                  <a:gd name="connsiteY23" fmla="*/ 411770 h 965840"/>
                  <a:gd name="connsiteX24" fmla="*/ 282568 w 1758963"/>
                  <a:gd name="connsiteY24" fmla="*/ 537739 h 965840"/>
                  <a:gd name="connsiteX25" fmla="*/ 77242 w 1758963"/>
                  <a:gd name="connsiteY25" fmla="*/ 537739 h 965840"/>
                  <a:gd name="connsiteX26" fmla="*/ 169150 w 1758963"/>
                  <a:gd name="connsiteY26" fmla="*/ 718640 h 965840"/>
                  <a:gd name="connsiteX27" fmla="*/ 300168 w 1758963"/>
                  <a:gd name="connsiteY27" fmla="*/ 889123 h 965840"/>
                  <a:gd name="connsiteX28" fmla="*/ 263013 w 1758963"/>
                  <a:gd name="connsiteY28" fmla="*/ 877758 h 965840"/>
                  <a:gd name="connsiteX29" fmla="*/ 0 w 1758963"/>
                  <a:gd name="connsiteY29" fmla="*/ 830401 h 965840"/>
                  <a:gd name="connsiteX30" fmla="*/ 0 w 1758963"/>
                  <a:gd name="connsiteY30" fmla="*/ 936480 h 965840"/>
                  <a:gd name="connsiteX31" fmla="*/ 8800 w 1758963"/>
                  <a:gd name="connsiteY31" fmla="*/ 942163 h 965840"/>
                  <a:gd name="connsiteX32" fmla="*/ 91908 w 1758963"/>
                  <a:gd name="connsiteY32" fmla="*/ 915643 h 965840"/>
                  <a:gd name="connsiteX33" fmla="*/ 452696 w 1758963"/>
                  <a:gd name="connsiteY33" fmla="*/ 965841 h 965840"/>
                  <a:gd name="connsiteX34" fmla="*/ 330478 w 1758963"/>
                  <a:gd name="connsiteY34" fmla="*/ 759367 h 965840"/>
                  <a:gd name="connsiteX35" fmla="*/ 337322 w 1758963"/>
                  <a:gd name="connsiteY35" fmla="*/ 753684 h 965840"/>
                  <a:gd name="connsiteX36" fmla="*/ 579803 w 1758963"/>
                  <a:gd name="connsiteY36" fmla="*/ 857868 h 965840"/>
                  <a:gd name="connsiteX37" fmla="*/ 493761 w 1758963"/>
                  <a:gd name="connsiteY37" fmla="*/ 678861 h 965840"/>
                  <a:gd name="connsiteX38" fmla="*/ 499628 w 1758963"/>
                  <a:gd name="connsiteY38" fmla="*/ 673178 h 965840"/>
                  <a:gd name="connsiteX39" fmla="*/ 747975 w 1758963"/>
                  <a:gd name="connsiteY39" fmla="*/ 756525 h 965840"/>
                  <a:gd name="connsiteX40" fmla="*/ 650200 w 1758963"/>
                  <a:gd name="connsiteY40" fmla="*/ 666548 h 965840"/>
                  <a:gd name="connsiteX41" fmla="*/ 611091 w 1758963"/>
                  <a:gd name="connsiteY41" fmla="*/ 605932 h 965840"/>
                  <a:gd name="connsiteX42" fmla="*/ 609135 w 1758963"/>
                  <a:gd name="connsiteY42" fmla="*/ 561417 h 965840"/>
                  <a:gd name="connsiteX43" fmla="*/ 688332 w 1758963"/>
                  <a:gd name="connsiteY43" fmla="*/ 550998 h 965840"/>
                  <a:gd name="connsiteX44" fmla="*/ 759708 w 1758963"/>
                  <a:gd name="connsiteY44" fmla="*/ 574677 h 965840"/>
                  <a:gd name="connsiteX45" fmla="*/ 861393 w 1758963"/>
                  <a:gd name="connsiteY45" fmla="*/ 671284 h 965840"/>
                  <a:gd name="connsiteX46" fmla="*/ 941568 w 1758963"/>
                  <a:gd name="connsiteY46" fmla="*/ 512166 h 965840"/>
                  <a:gd name="connsiteX47" fmla="*/ 1067697 w 1758963"/>
                  <a:gd name="connsiteY47" fmla="*/ 610667 h 965840"/>
                  <a:gd name="connsiteX48" fmla="*/ 1183071 w 1758963"/>
                  <a:gd name="connsiteY48" fmla="*/ 474281 h 965840"/>
                  <a:gd name="connsiteX49" fmla="*/ 1301378 w 1758963"/>
                  <a:gd name="connsiteY49" fmla="*/ 615403 h 965840"/>
                  <a:gd name="connsiteX50" fmla="*/ 1336577 w 1758963"/>
                  <a:gd name="connsiteY50" fmla="*/ 708222 h 965840"/>
                  <a:gd name="connsiteX51" fmla="*/ 1390353 w 1758963"/>
                  <a:gd name="connsiteY51" fmla="*/ 703486 h 965840"/>
                  <a:gd name="connsiteX52" fmla="*/ 1537993 w 1758963"/>
                  <a:gd name="connsiteY52" fmla="*/ 730006 h 965840"/>
                  <a:gd name="connsiteX53" fmla="*/ 1659233 w 1758963"/>
                  <a:gd name="connsiteY53" fmla="*/ 773574 h 965840"/>
                  <a:gd name="connsiteX54" fmla="*/ 1425552 w 1758963"/>
                  <a:gd name="connsiteY54" fmla="*/ 532056 h 965840"/>
                  <a:gd name="connsiteX55" fmla="*/ 1453907 w 1758963"/>
                  <a:gd name="connsiteY55" fmla="*/ 360626 h 965840"/>
                  <a:gd name="connsiteX56" fmla="*/ 1523327 w 1758963"/>
                  <a:gd name="connsiteY56" fmla="*/ 348313 h 965840"/>
                  <a:gd name="connsiteX57" fmla="*/ 1515505 w 1758963"/>
                  <a:gd name="connsiteY57" fmla="*/ 275384 h 965840"/>
                  <a:gd name="connsiteX58" fmla="*/ 1576125 w 1758963"/>
                  <a:gd name="connsiteY58" fmla="*/ 129526 h 965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758963" h="965840">
                    <a:moveTo>
                      <a:pt x="1576125" y="129526"/>
                    </a:moveTo>
                    <a:cubicBezTo>
                      <a:pt x="1661189" y="105848"/>
                      <a:pt x="1710076" y="210032"/>
                      <a:pt x="1727675" y="296221"/>
                    </a:cubicBezTo>
                    <a:cubicBezTo>
                      <a:pt x="1734520" y="257388"/>
                      <a:pt x="1744297" y="218556"/>
                      <a:pt x="1758963" y="182565"/>
                    </a:cubicBezTo>
                    <a:cubicBezTo>
                      <a:pt x="1748208" y="154151"/>
                      <a:pt x="1733542" y="125738"/>
                      <a:pt x="1715942" y="97324"/>
                    </a:cubicBezTo>
                    <a:cubicBezTo>
                      <a:pt x="1686610" y="49967"/>
                      <a:pt x="1607413" y="-20120"/>
                      <a:pt x="1546792" y="5452"/>
                    </a:cubicBezTo>
                    <a:cubicBezTo>
                      <a:pt x="1436307" y="50914"/>
                      <a:pt x="1421641" y="205296"/>
                      <a:pt x="1410886" y="331264"/>
                    </a:cubicBezTo>
                    <a:cubicBezTo>
                      <a:pt x="1371776" y="231816"/>
                      <a:pt x="1335600" y="132367"/>
                      <a:pt x="1212404" y="78381"/>
                    </a:cubicBezTo>
                    <a:cubicBezTo>
                      <a:pt x="1122451" y="39549"/>
                      <a:pt x="1138095" y="220450"/>
                      <a:pt x="1144939" y="307586"/>
                    </a:cubicBezTo>
                    <a:cubicBezTo>
                      <a:pt x="1098008" y="243181"/>
                      <a:pt x="1046187" y="151310"/>
                      <a:pt x="959168" y="185407"/>
                    </a:cubicBezTo>
                    <a:cubicBezTo>
                      <a:pt x="880948" y="215715"/>
                      <a:pt x="912236" y="337894"/>
                      <a:pt x="938635" y="430713"/>
                    </a:cubicBezTo>
                    <a:cubicBezTo>
                      <a:pt x="938635" y="430713"/>
                      <a:pt x="937657" y="430713"/>
                      <a:pt x="937657" y="431660"/>
                    </a:cubicBezTo>
                    <a:cubicBezTo>
                      <a:pt x="837927" y="298115"/>
                      <a:pt x="628690" y="82170"/>
                      <a:pt x="527005" y="193931"/>
                    </a:cubicBezTo>
                    <a:cubicBezTo>
                      <a:pt x="508427" y="213821"/>
                      <a:pt x="525049" y="253600"/>
                      <a:pt x="532871" y="276331"/>
                    </a:cubicBezTo>
                    <a:cubicBezTo>
                      <a:pt x="544604" y="311375"/>
                      <a:pt x="555359" y="346419"/>
                      <a:pt x="566114" y="382409"/>
                    </a:cubicBezTo>
                    <a:cubicBezTo>
                      <a:pt x="557315" y="377674"/>
                      <a:pt x="546559" y="375780"/>
                      <a:pt x="535804" y="377674"/>
                    </a:cubicBezTo>
                    <a:cubicBezTo>
                      <a:pt x="486917" y="385251"/>
                      <a:pt x="460518" y="429766"/>
                      <a:pt x="444874" y="473334"/>
                    </a:cubicBezTo>
                    <a:cubicBezTo>
                      <a:pt x="440963" y="475228"/>
                      <a:pt x="438030" y="478069"/>
                      <a:pt x="438030" y="482805"/>
                    </a:cubicBezTo>
                    <a:cubicBezTo>
                      <a:pt x="438030" y="486594"/>
                      <a:pt x="439007" y="489435"/>
                      <a:pt x="439007" y="492276"/>
                    </a:cubicBezTo>
                    <a:cubicBezTo>
                      <a:pt x="437052" y="499853"/>
                      <a:pt x="435096" y="506483"/>
                      <a:pt x="434119" y="513113"/>
                    </a:cubicBezTo>
                    <a:cubicBezTo>
                      <a:pt x="424341" y="555734"/>
                      <a:pt x="423364" y="598355"/>
                      <a:pt x="426297" y="640976"/>
                    </a:cubicBezTo>
                    <a:cubicBezTo>
                      <a:pt x="425319" y="640029"/>
                      <a:pt x="424341" y="640029"/>
                      <a:pt x="424341" y="639081"/>
                    </a:cubicBezTo>
                    <a:cubicBezTo>
                      <a:pt x="418475" y="581307"/>
                      <a:pt x="418475" y="524479"/>
                      <a:pt x="414564" y="474281"/>
                    </a:cubicBezTo>
                    <a:cubicBezTo>
                      <a:pt x="411631" y="440184"/>
                      <a:pt x="410653" y="322740"/>
                      <a:pt x="355899" y="312322"/>
                    </a:cubicBezTo>
                    <a:cubicBezTo>
                      <a:pt x="299190" y="300956"/>
                      <a:pt x="287457" y="376727"/>
                      <a:pt x="280613" y="411770"/>
                    </a:cubicBezTo>
                    <a:cubicBezTo>
                      <a:pt x="273769" y="447761"/>
                      <a:pt x="274746" y="491329"/>
                      <a:pt x="282568" y="537739"/>
                    </a:cubicBezTo>
                    <a:cubicBezTo>
                      <a:pt x="186749" y="479964"/>
                      <a:pt x="69420" y="430713"/>
                      <a:pt x="77242" y="537739"/>
                    </a:cubicBezTo>
                    <a:cubicBezTo>
                      <a:pt x="81153" y="597408"/>
                      <a:pt x="131018" y="668442"/>
                      <a:pt x="169150" y="718640"/>
                    </a:cubicBezTo>
                    <a:cubicBezTo>
                      <a:pt x="207282" y="769785"/>
                      <a:pt x="251280" y="832296"/>
                      <a:pt x="300168" y="889123"/>
                    </a:cubicBezTo>
                    <a:cubicBezTo>
                      <a:pt x="287457" y="885335"/>
                      <a:pt x="274746" y="881546"/>
                      <a:pt x="263013" y="877758"/>
                    </a:cubicBezTo>
                    <a:cubicBezTo>
                      <a:pt x="207282" y="859762"/>
                      <a:pt x="76264" y="822824"/>
                      <a:pt x="0" y="830401"/>
                    </a:cubicBezTo>
                    <a:lnTo>
                      <a:pt x="0" y="936480"/>
                    </a:lnTo>
                    <a:cubicBezTo>
                      <a:pt x="2933" y="938374"/>
                      <a:pt x="5866" y="940268"/>
                      <a:pt x="8800" y="942163"/>
                    </a:cubicBezTo>
                    <a:cubicBezTo>
                      <a:pt x="26399" y="923220"/>
                      <a:pt x="66487" y="917537"/>
                      <a:pt x="91908" y="915643"/>
                    </a:cubicBezTo>
                    <a:cubicBezTo>
                      <a:pt x="200438" y="906172"/>
                      <a:pt x="340255" y="915643"/>
                      <a:pt x="452696" y="965841"/>
                    </a:cubicBezTo>
                    <a:cubicBezTo>
                      <a:pt x="389142" y="905224"/>
                      <a:pt x="335367" y="833243"/>
                      <a:pt x="330478" y="759367"/>
                    </a:cubicBezTo>
                    <a:cubicBezTo>
                      <a:pt x="330478" y="755578"/>
                      <a:pt x="334389" y="753684"/>
                      <a:pt x="337322" y="753684"/>
                    </a:cubicBezTo>
                    <a:cubicBezTo>
                      <a:pt x="425319" y="756525"/>
                      <a:pt x="510383" y="801040"/>
                      <a:pt x="579803" y="857868"/>
                    </a:cubicBezTo>
                    <a:cubicBezTo>
                      <a:pt x="533849" y="801987"/>
                      <a:pt x="486917" y="743266"/>
                      <a:pt x="493761" y="678861"/>
                    </a:cubicBezTo>
                    <a:cubicBezTo>
                      <a:pt x="493761" y="676019"/>
                      <a:pt x="495717" y="674125"/>
                      <a:pt x="499628" y="673178"/>
                    </a:cubicBezTo>
                    <a:cubicBezTo>
                      <a:pt x="586647" y="652341"/>
                      <a:pt x="668778" y="716746"/>
                      <a:pt x="747975" y="756525"/>
                    </a:cubicBezTo>
                    <a:cubicBezTo>
                      <a:pt x="716687" y="726217"/>
                      <a:pt x="679533" y="699698"/>
                      <a:pt x="650200" y="666548"/>
                    </a:cubicBezTo>
                    <a:cubicBezTo>
                      <a:pt x="634556" y="648553"/>
                      <a:pt x="617935" y="628663"/>
                      <a:pt x="611091" y="605932"/>
                    </a:cubicBezTo>
                    <a:cubicBezTo>
                      <a:pt x="608157" y="595513"/>
                      <a:pt x="599358" y="568994"/>
                      <a:pt x="609135" y="561417"/>
                    </a:cubicBezTo>
                    <a:cubicBezTo>
                      <a:pt x="625757" y="548157"/>
                      <a:pt x="665844" y="547210"/>
                      <a:pt x="688332" y="550998"/>
                    </a:cubicBezTo>
                    <a:cubicBezTo>
                      <a:pt x="712776" y="554787"/>
                      <a:pt x="737220" y="562364"/>
                      <a:pt x="759708" y="574677"/>
                    </a:cubicBezTo>
                    <a:cubicBezTo>
                      <a:pt x="801751" y="599302"/>
                      <a:pt x="834994" y="633399"/>
                      <a:pt x="861393" y="671284"/>
                    </a:cubicBezTo>
                    <a:cubicBezTo>
                      <a:pt x="852594" y="606879"/>
                      <a:pt x="873126" y="523532"/>
                      <a:pt x="941568" y="512166"/>
                    </a:cubicBezTo>
                    <a:cubicBezTo>
                      <a:pt x="1018810" y="499853"/>
                      <a:pt x="1054009" y="551945"/>
                      <a:pt x="1067697" y="610667"/>
                    </a:cubicBezTo>
                    <a:cubicBezTo>
                      <a:pt x="1080408" y="533950"/>
                      <a:pt x="1110718" y="447761"/>
                      <a:pt x="1183071" y="474281"/>
                    </a:cubicBezTo>
                    <a:cubicBezTo>
                      <a:pt x="1245647" y="497012"/>
                      <a:pt x="1276935" y="562364"/>
                      <a:pt x="1301378" y="615403"/>
                    </a:cubicBezTo>
                    <a:cubicBezTo>
                      <a:pt x="1315067" y="645711"/>
                      <a:pt x="1326800" y="676966"/>
                      <a:pt x="1336577" y="708222"/>
                    </a:cubicBezTo>
                    <a:cubicBezTo>
                      <a:pt x="1354177" y="703486"/>
                      <a:pt x="1373732" y="703486"/>
                      <a:pt x="1390353" y="703486"/>
                    </a:cubicBezTo>
                    <a:cubicBezTo>
                      <a:pt x="1441196" y="704433"/>
                      <a:pt x="1488128" y="714852"/>
                      <a:pt x="1537993" y="730006"/>
                    </a:cubicBezTo>
                    <a:cubicBezTo>
                      <a:pt x="1579058" y="742318"/>
                      <a:pt x="1620123" y="756525"/>
                      <a:pt x="1659233" y="773574"/>
                    </a:cubicBezTo>
                    <a:cubicBezTo>
                      <a:pt x="1563414" y="707275"/>
                      <a:pt x="1466617" y="629610"/>
                      <a:pt x="1425552" y="532056"/>
                    </a:cubicBezTo>
                    <a:cubicBezTo>
                      <a:pt x="1400131" y="472387"/>
                      <a:pt x="1401109" y="398511"/>
                      <a:pt x="1453907" y="360626"/>
                    </a:cubicBezTo>
                    <a:cubicBezTo>
                      <a:pt x="1472484" y="347366"/>
                      <a:pt x="1498883" y="342630"/>
                      <a:pt x="1523327" y="348313"/>
                    </a:cubicBezTo>
                    <a:cubicBezTo>
                      <a:pt x="1517460" y="322740"/>
                      <a:pt x="1515505" y="297168"/>
                      <a:pt x="1515505" y="275384"/>
                    </a:cubicBezTo>
                    <a:cubicBezTo>
                      <a:pt x="1512571" y="228027"/>
                      <a:pt x="1518438" y="145627"/>
                      <a:pt x="1576125" y="129526"/>
                    </a:cubicBezTo>
                    <a:close/>
                  </a:path>
                </a:pathLst>
              </a:custGeom>
              <a:solidFill>
                <a:srgbClr val="2E5E2E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8BC9E39C-1575-EA9A-0A9F-D679B9519A5D}"/>
                  </a:ext>
                </a:extLst>
              </p:cNvPr>
              <p:cNvSpPr/>
              <p:nvPr/>
            </p:nvSpPr>
            <p:spPr>
              <a:xfrm>
                <a:off x="-204362" y="-2570764"/>
                <a:ext cx="5830731" cy="3995110"/>
              </a:xfrm>
              <a:custGeom>
                <a:avLst/>
                <a:gdLst>
                  <a:gd name="connsiteX0" fmla="*/ 5730563 w 5830731"/>
                  <a:gd name="connsiteY0" fmla="*/ 1329866 h 3995110"/>
                  <a:gd name="connsiteX1" fmla="*/ 5555547 w 5830731"/>
                  <a:gd name="connsiteY1" fmla="*/ 1285351 h 3995110"/>
                  <a:gd name="connsiteX2" fmla="*/ 5514482 w 5830731"/>
                  <a:gd name="connsiteY2" fmla="*/ 1283456 h 3995110"/>
                  <a:gd name="connsiteX3" fmla="*/ 5554569 w 5830731"/>
                  <a:gd name="connsiteY3" fmla="*/ 1273038 h 3995110"/>
                  <a:gd name="connsiteX4" fmla="*/ 5796072 w 5830731"/>
                  <a:gd name="connsiteY4" fmla="*/ 1096872 h 3995110"/>
                  <a:gd name="connsiteX5" fmla="*/ 5788250 w 5830731"/>
                  <a:gd name="connsiteY5" fmla="*/ 1089295 h 3995110"/>
                  <a:gd name="connsiteX6" fmla="*/ 5672876 w 5830731"/>
                  <a:gd name="connsiteY6" fmla="*/ 1086454 h 3995110"/>
                  <a:gd name="connsiteX7" fmla="*/ 5820515 w 5830731"/>
                  <a:gd name="connsiteY7" fmla="*/ 857248 h 3995110"/>
                  <a:gd name="connsiteX8" fmla="*/ 5641588 w 5830731"/>
                  <a:gd name="connsiteY8" fmla="*/ 832623 h 3995110"/>
                  <a:gd name="connsiteX9" fmla="*/ 5608345 w 5830731"/>
                  <a:gd name="connsiteY9" fmla="*/ 778637 h 3995110"/>
                  <a:gd name="connsiteX10" fmla="*/ 5314044 w 5830731"/>
                  <a:gd name="connsiteY10" fmla="*/ 621413 h 3995110"/>
                  <a:gd name="connsiteX11" fmla="*/ 5482216 w 5830731"/>
                  <a:gd name="connsiteY11" fmla="*/ 520071 h 3995110"/>
                  <a:gd name="connsiteX12" fmla="*/ 5243646 w 5830731"/>
                  <a:gd name="connsiteY12" fmla="*/ 404521 h 3995110"/>
                  <a:gd name="connsiteX13" fmla="*/ 5293511 w 5830731"/>
                  <a:gd name="connsiteY13" fmla="*/ 179104 h 3995110"/>
                  <a:gd name="connsiteX14" fmla="*/ 5184981 w 5830731"/>
                  <a:gd name="connsiteY14" fmla="*/ 180051 h 3995110"/>
                  <a:gd name="connsiteX15" fmla="*/ 5055919 w 5830731"/>
                  <a:gd name="connsiteY15" fmla="*/ 10515 h 3995110"/>
                  <a:gd name="connsiteX16" fmla="*/ 4856459 w 5830731"/>
                  <a:gd name="connsiteY16" fmla="*/ 32299 h 3995110"/>
                  <a:gd name="connsiteX17" fmla="*/ 4828105 w 5830731"/>
                  <a:gd name="connsiteY17" fmla="*/ 44612 h 3995110"/>
                  <a:gd name="connsiteX18" fmla="*/ 4796817 w 5830731"/>
                  <a:gd name="connsiteY18" fmla="*/ 151637 h 3995110"/>
                  <a:gd name="connsiteX19" fmla="*/ 4979655 w 5830731"/>
                  <a:gd name="connsiteY19" fmla="*/ 84391 h 3995110"/>
                  <a:gd name="connsiteX20" fmla="*/ 4987477 w 5830731"/>
                  <a:gd name="connsiteY20" fmla="*/ 91968 h 3995110"/>
                  <a:gd name="connsiteX21" fmla="*/ 4920990 w 5830731"/>
                  <a:gd name="connsiteY21" fmla="*/ 249192 h 3995110"/>
                  <a:gd name="connsiteX22" fmla="*/ 5013876 w 5830731"/>
                  <a:gd name="connsiteY22" fmla="*/ 230249 h 3995110"/>
                  <a:gd name="connsiteX23" fmla="*/ 5034409 w 5830731"/>
                  <a:gd name="connsiteY23" fmla="*/ 313597 h 3995110"/>
                  <a:gd name="connsiteX24" fmla="*/ 4783128 w 5830731"/>
                  <a:gd name="connsiteY24" fmla="*/ 567427 h 3995110"/>
                  <a:gd name="connsiteX25" fmla="*/ 4890680 w 5830731"/>
                  <a:gd name="connsiteY25" fmla="*/ 561744 h 3995110"/>
                  <a:gd name="connsiteX26" fmla="*/ 5064719 w 5830731"/>
                  <a:gd name="connsiteY26" fmla="*/ 590158 h 3995110"/>
                  <a:gd name="connsiteX27" fmla="*/ 5115561 w 5830731"/>
                  <a:gd name="connsiteY27" fmla="*/ 646039 h 3995110"/>
                  <a:gd name="connsiteX28" fmla="*/ 5047119 w 5830731"/>
                  <a:gd name="connsiteY28" fmla="*/ 693395 h 3995110"/>
                  <a:gd name="connsiteX29" fmla="*/ 5187915 w 5830731"/>
                  <a:gd name="connsiteY29" fmla="*/ 751170 h 3995110"/>
                  <a:gd name="connsiteX30" fmla="*/ 5133161 w 5830731"/>
                  <a:gd name="connsiteY30" fmla="*/ 916917 h 3995110"/>
                  <a:gd name="connsiteX31" fmla="*/ 4868192 w 5830731"/>
                  <a:gd name="connsiteY31" fmla="*/ 961433 h 3995110"/>
                  <a:gd name="connsiteX32" fmla="*/ 4761618 w 5830731"/>
                  <a:gd name="connsiteY32" fmla="*/ 935860 h 3995110"/>
                  <a:gd name="connsiteX33" fmla="*/ 4802683 w 5830731"/>
                  <a:gd name="connsiteY33" fmla="*/ 1011630 h 3995110"/>
                  <a:gd name="connsiteX34" fmla="*/ 4797794 w 5830731"/>
                  <a:gd name="connsiteY34" fmla="*/ 1019207 h 3995110"/>
                  <a:gd name="connsiteX35" fmla="*/ 4480027 w 5830731"/>
                  <a:gd name="connsiteY35" fmla="*/ 889451 h 3995110"/>
                  <a:gd name="connsiteX36" fmla="*/ 4520115 w 5830731"/>
                  <a:gd name="connsiteY36" fmla="*/ 1043833 h 3995110"/>
                  <a:gd name="connsiteX37" fmla="*/ 4344121 w 5830731"/>
                  <a:gd name="connsiteY37" fmla="*/ 1064670 h 3995110"/>
                  <a:gd name="connsiteX38" fmla="*/ 4041020 w 5830731"/>
                  <a:gd name="connsiteY38" fmla="*/ 713285 h 3995110"/>
                  <a:gd name="connsiteX39" fmla="*/ 3965733 w 5830731"/>
                  <a:gd name="connsiteY39" fmla="*/ 1058987 h 3995110"/>
                  <a:gd name="connsiteX40" fmla="*/ 3809294 w 5830731"/>
                  <a:gd name="connsiteY40" fmla="*/ 961433 h 3995110"/>
                  <a:gd name="connsiteX41" fmla="*/ 3745741 w 5830731"/>
                  <a:gd name="connsiteY41" fmla="*/ 1048569 h 3995110"/>
                  <a:gd name="connsiteX42" fmla="*/ 3615701 w 5830731"/>
                  <a:gd name="connsiteY42" fmla="*/ 983217 h 3995110"/>
                  <a:gd name="connsiteX43" fmla="*/ 3458284 w 5830731"/>
                  <a:gd name="connsiteY43" fmla="*/ 681082 h 3995110"/>
                  <a:gd name="connsiteX44" fmla="*/ 3365398 w 5830731"/>
                  <a:gd name="connsiteY44" fmla="*/ 898922 h 3995110"/>
                  <a:gd name="connsiteX45" fmla="*/ 3207981 w 5830731"/>
                  <a:gd name="connsiteY45" fmla="*/ 781478 h 3995110"/>
                  <a:gd name="connsiteX46" fmla="*/ 3196248 w 5830731"/>
                  <a:gd name="connsiteY46" fmla="*/ 983217 h 3995110"/>
                  <a:gd name="connsiteX47" fmla="*/ 3188426 w 5830731"/>
                  <a:gd name="connsiteY47" fmla="*/ 985111 h 3995110"/>
                  <a:gd name="connsiteX48" fmla="*/ 2943012 w 5830731"/>
                  <a:gd name="connsiteY48" fmla="*/ 854407 h 3995110"/>
                  <a:gd name="connsiteX49" fmla="*/ 2955723 w 5830731"/>
                  <a:gd name="connsiteY49" fmla="*/ 921653 h 3995110"/>
                  <a:gd name="connsiteX50" fmla="*/ 2948879 w 5830731"/>
                  <a:gd name="connsiteY50" fmla="*/ 926389 h 3995110"/>
                  <a:gd name="connsiteX51" fmla="*/ 2683910 w 5830731"/>
                  <a:gd name="connsiteY51" fmla="*/ 851566 h 3995110"/>
                  <a:gd name="connsiteX52" fmla="*/ 2757241 w 5830731"/>
                  <a:gd name="connsiteY52" fmla="*/ 884715 h 3995110"/>
                  <a:gd name="connsiteX53" fmla="*/ 2858926 w 5830731"/>
                  <a:gd name="connsiteY53" fmla="*/ 997423 h 3995110"/>
                  <a:gd name="connsiteX54" fmla="*/ 2854037 w 5830731"/>
                  <a:gd name="connsiteY54" fmla="*/ 1003106 h 3995110"/>
                  <a:gd name="connsiteX55" fmla="*/ 2852082 w 5830731"/>
                  <a:gd name="connsiteY55" fmla="*/ 1003106 h 3995110"/>
                  <a:gd name="connsiteX56" fmla="*/ 3002655 w 5830731"/>
                  <a:gd name="connsiteY56" fmla="*/ 1083612 h 3995110"/>
                  <a:gd name="connsiteX57" fmla="*/ 3005588 w 5830731"/>
                  <a:gd name="connsiteY57" fmla="*/ 1093084 h 3995110"/>
                  <a:gd name="connsiteX58" fmla="*/ 2808084 w 5830731"/>
                  <a:gd name="connsiteY58" fmla="*/ 1160330 h 3995110"/>
                  <a:gd name="connsiteX59" fmla="*/ 2913680 w 5830731"/>
                  <a:gd name="connsiteY59" fmla="*/ 1331760 h 3995110"/>
                  <a:gd name="connsiteX60" fmla="*/ 3142472 w 5830731"/>
                  <a:gd name="connsiteY60" fmla="*/ 1237047 h 3995110"/>
                  <a:gd name="connsiteX61" fmla="*/ 3154205 w 5830731"/>
                  <a:gd name="connsiteY61" fmla="*/ 1499402 h 3995110"/>
                  <a:gd name="connsiteX62" fmla="*/ 3375175 w 5830731"/>
                  <a:gd name="connsiteY62" fmla="*/ 1323236 h 3995110"/>
                  <a:gd name="connsiteX63" fmla="*/ 3496416 w 5830731"/>
                  <a:gd name="connsiteY63" fmla="*/ 1306188 h 3995110"/>
                  <a:gd name="connsiteX64" fmla="*/ 3554103 w 5830731"/>
                  <a:gd name="connsiteY64" fmla="*/ 1417002 h 3995110"/>
                  <a:gd name="connsiteX65" fmla="*/ 3734008 w 5830731"/>
                  <a:gd name="connsiteY65" fmla="*/ 1344073 h 3995110"/>
                  <a:gd name="connsiteX66" fmla="*/ 3774096 w 5830731"/>
                  <a:gd name="connsiteY66" fmla="*/ 1456781 h 3995110"/>
                  <a:gd name="connsiteX67" fmla="*/ 3773118 w 5830731"/>
                  <a:gd name="connsiteY67" fmla="*/ 1484248 h 3995110"/>
                  <a:gd name="connsiteX68" fmla="*/ 3975511 w 5830731"/>
                  <a:gd name="connsiteY68" fmla="*/ 1309976 h 3995110"/>
                  <a:gd name="connsiteX69" fmla="*/ 4192570 w 5830731"/>
                  <a:gd name="connsiteY69" fmla="*/ 1506979 h 3995110"/>
                  <a:gd name="connsiteX70" fmla="*/ 4276657 w 5830731"/>
                  <a:gd name="connsiteY70" fmla="*/ 1404689 h 3995110"/>
                  <a:gd name="connsiteX71" fmla="*/ 4343143 w 5830731"/>
                  <a:gd name="connsiteY71" fmla="*/ 1452045 h 3995110"/>
                  <a:gd name="connsiteX72" fmla="*/ 4390075 w 5830731"/>
                  <a:gd name="connsiteY72" fmla="*/ 1512661 h 3995110"/>
                  <a:gd name="connsiteX73" fmla="*/ 4439940 w 5830731"/>
                  <a:gd name="connsiteY73" fmla="*/ 1313765 h 3995110"/>
                  <a:gd name="connsiteX74" fmla="*/ 4670688 w 5830731"/>
                  <a:gd name="connsiteY74" fmla="*/ 1540128 h 3995110"/>
                  <a:gd name="connsiteX75" fmla="*/ 4719575 w 5830731"/>
                  <a:gd name="connsiteY75" fmla="*/ 1465305 h 3995110"/>
                  <a:gd name="connsiteX76" fmla="*/ 4731308 w 5830731"/>
                  <a:gd name="connsiteY76" fmla="*/ 1468147 h 3995110"/>
                  <a:gd name="connsiteX77" fmla="*/ 4753796 w 5830731"/>
                  <a:gd name="connsiteY77" fmla="*/ 1524027 h 3995110"/>
                  <a:gd name="connsiteX78" fmla="*/ 4832016 w 5830731"/>
                  <a:gd name="connsiteY78" fmla="*/ 1420790 h 3995110"/>
                  <a:gd name="connsiteX79" fmla="*/ 4842771 w 5830731"/>
                  <a:gd name="connsiteY79" fmla="*/ 1421737 h 3995110"/>
                  <a:gd name="connsiteX80" fmla="*/ 4904369 w 5830731"/>
                  <a:gd name="connsiteY80" fmla="*/ 1686933 h 3995110"/>
                  <a:gd name="connsiteX81" fmla="*/ 5004099 w 5830731"/>
                  <a:gd name="connsiteY81" fmla="*/ 1589379 h 3995110"/>
                  <a:gd name="connsiteX82" fmla="*/ 5148805 w 5830731"/>
                  <a:gd name="connsiteY82" fmla="*/ 1504138 h 3995110"/>
                  <a:gd name="connsiteX83" fmla="*/ 5244624 w 5830731"/>
                  <a:gd name="connsiteY83" fmla="*/ 1568542 h 3995110"/>
                  <a:gd name="connsiteX84" fmla="*/ 5189870 w 5830731"/>
                  <a:gd name="connsiteY84" fmla="*/ 1710611 h 3995110"/>
                  <a:gd name="connsiteX85" fmla="*/ 5272978 w 5830731"/>
                  <a:gd name="connsiteY85" fmla="*/ 1746602 h 3995110"/>
                  <a:gd name="connsiteX86" fmla="*/ 5264179 w 5830731"/>
                  <a:gd name="connsiteY86" fmla="*/ 1825214 h 3995110"/>
                  <a:gd name="connsiteX87" fmla="*/ 5105784 w 5830731"/>
                  <a:gd name="connsiteY87" fmla="*/ 1883936 h 3995110"/>
                  <a:gd name="connsiteX88" fmla="*/ 5104806 w 5830731"/>
                  <a:gd name="connsiteY88" fmla="*/ 1885830 h 3995110"/>
                  <a:gd name="connsiteX89" fmla="*/ 5359998 w 5830731"/>
                  <a:gd name="connsiteY89" fmla="*/ 1956865 h 3995110"/>
                  <a:gd name="connsiteX90" fmla="*/ 5364886 w 5830731"/>
                  <a:gd name="connsiteY90" fmla="*/ 1967284 h 3995110"/>
                  <a:gd name="connsiteX91" fmla="*/ 5205514 w 5830731"/>
                  <a:gd name="connsiteY91" fmla="*/ 1998539 h 3995110"/>
                  <a:gd name="connsiteX92" fmla="*/ 5278845 w 5830731"/>
                  <a:gd name="connsiteY92" fmla="*/ 2074309 h 3995110"/>
                  <a:gd name="connsiteX93" fmla="*/ 5198670 w 5830731"/>
                  <a:gd name="connsiteY93" fmla="*/ 2182282 h 3995110"/>
                  <a:gd name="connsiteX94" fmla="*/ 5271023 w 5830731"/>
                  <a:gd name="connsiteY94" fmla="*/ 2163339 h 3995110"/>
                  <a:gd name="connsiteX95" fmla="*/ 5279823 w 5830731"/>
                  <a:gd name="connsiteY95" fmla="*/ 2170916 h 3995110"/>
                  <a:gd name="connsiteX96" fmla="*/ 5217247 w 5830731"/>
                  <a:gd name="connsiteY96" fmla="*/ 2296884 h 3995110"/>
                  <a:gd name="connsiteX97" fmla="*/ 5343376 w 5830731"/>
                  <a:gd name="connsiteY97" fmla="*/ 2271312 h 3995110"/>
                  <a:gd name="connsiteX98" fmla="*/ 5353153 w 5830731"/>
                  <a:gd name="connsiteY98" fmla="*/ 2278889 h 3995110"/>
                  <a:gd name="connsiteX99" fmla="*/ 5239735 w 5830731"/>
                  <a:gd name="connsiteY99" fmla="*/ 2432324 h 3995110"/>
                  <a:gd name="connsiteX100" fmla="*/ 5148805 w 5830731"/>
                  <a:gd name="connsiteY100" fmla="*/ 2482522 h 3995110"/>
                  <a:gd name="connsiteX101" fmla="*/ 5160538 w 5830731"/>
                  <a:gd name="connsiteY101" fmla="*/ 2500517 h 3995110"/>
                  <a:gd name="connsiteX102" fmla="*/ 5235824 w 5830731"/>
                  <a:gd name="connsiteY102" fmla="*/ 2500517 h 3995110"/>
                  <a:gd name="connsiteX103" fmla="*/ 5388352 w 5830731"/>
                  <a:gd name="connsiteY103" fmla="*/ 2543138 h 3995110"/>
                  <a:gd name="connsiteX104" fmla="*/ 5271023 w 5830731"/>
                  <a:gd name="connsiteY104" fmla="*/ 2641639 h 3995110"/>
                  <a:gd name="connsiteX105" fmla="*/ 5467550 w 5830731"/>
                  <a:gd name="connsiteY105" fmla="*/ 2789391 h 3995110"/>
                  <a:gd name="connsiteX106" fmla="*/ 5356087 w 5830731"/>
                  <a:gd name="connsiteY106" fmla="*/ 2832959 h 3995110"/>
                  <a:gd name="connsiteX107" fmla="*/ 5219203 w 5830731"/>
                  <a:gd name="connsiteY107" fmla="*/ 2821594 h 3995110"/>
                  <a:gd name="connsiteX108" fmla="*/ 5295466 w 5830731"/>
                  <a:gd name="connsiteY108" fmla="*/ 2948509 h 3995110"/>
                  <a:gd name="connsiteX109" fmla="*/ 5168360 w 5830731"/>
                  <a:gd name="connsiteY109" fmla="*/ 2932408 h 3995110"/>
                  <a:gd name="connsiteX110" fmla="*/ 5058852 w 5830731"/>
                  <a:gd name="connsiteY110" fmla="*/ 2902100 h 3995110"/>
                  <a:gd name="connsiteX111" fmla="*/ 5243646 w 5830731"/>
                  <a:gd name="connsiteY111" fmla="*/ 3075424 h 3995110"/>
                  <a:gd name="connsiteX112" fmla="*/ 5238757 w 5830731"/>
                  <a:gd name="connsiteY112" fmla="*/ 3083001 h 3995110"/>
                  <a:gd name="connsiteX113" fmla="*/ 4973788 w 5830731"/>
                  <a:gd name="connsiteY113" fmla="*/ 3016702 h 3995110"/>
                  <a:gd name="connsiteX114" fmla="*/ 4736196 w 5830731"/>
                  <a:gd name="connsiteY114" fmla="*/ 2868950 h 3995110"/>
                  <a:gd name="connsiteX115" fmla="*/ 4916101 w 5830731"/>
                  <a:gd name="connsiteY115" fmla="*/ 3131305 h 3995110"/>
                  <a:gd name="connsiteX116" fmla="*/ 4910235 w 5830731"/>
                  <a:gd name="connsiteY116" fmla="*/ 3136988 h 3995110"/>
                  <a:gd name="connsiteX117" fmla="*/ 4684376 w 5830731"/>
                  <a:gd name="connsiteY117" fmla="*/ 3049852 h 3995110"/>
                  <a:gd name="connsiteX118" fmla="*/ 4506426 w 5830731"/>
                  <a:gd name="connsiteY118" fmla="*/ 2891681 h 3995110"/>
                  <a:gd name="connsiteX119" fmla="*/ 4579757 w 5830731"/>
                  <a:gd name="connsiteY119" fmla="*/ 3046063 h 3995110"/>
                  <a:gd name="connsiteX120" fmla="*/ 4562158 w 5830731"/>
                  <a:gd name="connsiteY120" fmla="*/ 3190974 h 3995110"/>
                  <a:gd name="connsiteX121" fmla="*/ 4418429 w 5830731"/>
                  <a:gd name="connsiteY121" fmla="*/ 3080160 h 3995110"/>
                  <a:gd name="connsiteX122" fmla="*/ 4370520 w 5830731"/>
                  <a:gd name="connsiteY122" fmla="*/ 2949456 h 3995110"/>
                  <a:gd name="connsiteX123" fmla="*/ 4343143 w 5830731"/>
                  <a:gd name="connsiteY123" fmla="*/ 2870844 h 3995110"/>
                  <a:gd name="connsiteX124" fmla="*/ 4326521 w 5830731"/>
                  <a:gd name="connsiteY124" fmla="*/ 3094367 h 3995110"/>
                  <a:gd name="connsiteX125" fmla="*/ 4236569 w 5830731"/>
                  <a:gd name="connsiteY125" fmla="*/ 3291370 h 3995110"/>
                  <a:gd name="connsiteX126" fmla="*/ 4225814 w 5830731"/>
                  <a:gd name="connsiteY126" fmla="*/ 3290422 h 3995110"/>
                  <a:gd name="connsiteX127" fmla="*/ 4167149 w 5830731"/>
                  <a:gd name="connsiteY127" fmla="*/ 3168243 h 3995110"/>
                  <a:gd name="connsiteX128" fmla="*/ 4154438 w 5830731"/>
                  <a:gd name="connsiteY128" fmla="*/ 3091525 h 3995110"/>
                  <a:gd name="connsiteX129" fmla="*/ 4017554 w 5830731"/>
                  <a:gd name="connsiteY129" fmla="*/ 3283792 h 3995110"/>
                  <a:gd name="connsiteX130" fmla="*/ 3777029 w 5830731"/>
                  <a:gd name="connsiteY130" fmla="*/ 3257273 h 3995110"/>
                  <a:gd name="connsiteX131" fmla="*/ 3730097 w 5830731"/>
                  <a:gd name="connsiteY131" fmla="*/ 2981658 h 3995110"/>
                  <a:gd name="connsiteX132" fmla="*/ 3746718 w 5830731"/>
                  <a:gd name="connsiteY132" fmla="*/ 2910624 h 3995110"/>
                  <a:gd name="connsiteX133" fmla="*/ 3646011 w 5830731"/>
                  <a:gd name="connsiteY133" fmla="*/ 3074477 h 3995110"/>
                  <a:gd name="connsiteX134" fmla="*/ 3508149 w 5830731"/>
                  <a:gd name="connsiteY134" fmla="*/ 3032804 h 3995110"/>
                  <a:gd name="connsiteX135" fmla="*/ 3518904 w 5830731"/>
                  <a:gd name="connsiteY135" fmla="*/ 2854743 h 3995110"/>
                  <a:gd name="connsiteX136" fmla="*/ 3434818 w 5830731"/>
                  <a:gd name="connsiteY136" fmla="*/ 2986394 h 3995110"/>
                  <a:gd name="connsiteX137" fmla="*/ 3311622 w 5830731"/>
                  <a:gd name="connsiteY137" fmla="*/ 3081107 h 3995110"/>
                  <a:gd name="connsiteX138" fmla="*/ 3302822 w 5830731"/>
                  <a:gd name="connsiteY138" fmla="*/ 3075424 h 3995110"/>
                  <a:gd name="connsiteX139" fmla="*/ 3341932 w 5830731"/>
                  <a:gd name="connsiteY139" fmla="*/ 2909676 h 3995110"/>
                  <a:gd name="connsiteX140" fmla="*/ 3249046 w 5830731"/>
                  <a:gd name="connsiteY140" fmla="*/ 2963663 h 3995110"/>
                  <a:gd name="connsiteX141" fmla="*/ 3019276 w 5830731"/>
                  <a:gd name="connsiteY141" fmla="*/ 3015755 h 3995110"/>
                  <a:gd name="connsiteX142" fmla="*/ 2968434 w 5830731"/>
                  <a:gd name="connsiteY142" fmla="*/ 2795074 h 3995110"/>
                  <a:gd name="connsiteX143" fmla="*/ 3155183 w 5830731"/>
                  <a:gd name="connsiteY143" fmla="*/ 2561133 h 3995110"/>
                  <a:gd name="connsiteX144" fmla="*/ 3086741 w 5830731"/>
                  <a:gd name="connsiteY144" fmla="*/ 2576287 h 3995110"/>
                  <a:gd name="connsiteX145" fmla="*/ 2914658 w 5830731"/>
                  <a:gd name="connsiteY145" fmla="*/ 2576287 h 3995110"/>
                  <a:gd name="connsiteX146" fmla="*/ 2923457 w 5830731"/>
                  <a:gd name="connsiteY146" fmla="*/ 2480627 h 3995110"/>
                  <a:gd name="connsiteX147" fmla="*/ 2961589 w 5830731"/>
                  <a:gd name="connsiteY147" fmla="*/ 2458843 h 3995110"/>
                  <a:gd name="connsiteX148" fmla="*/ 2649689 w 5830731"/>
                  <a:gd name="connsiteY148" fmla="*/ 2451266 h 3995110"/>
                  <a:gd name="connsiteX149" fmla="*/ 2641867 w 5830731"/>
                  <a:gd name="connsiteY149" fmla="*/ 2444636 h 3995110"/>
                  <a:gd name="connsiteX150" fmla="*/ 2754307 w 5830731"/>
                  <a:gd name="connsiteY150" fmla="*/ 2320563 h 3995110"/>
                  <a:gd name="connsiteX151" fmla="*/ 2576358 w 5830731"/>
                  <a:gd name="connsiteY151" fmla="*/ 2302567 h 3995110"/>
                  <a:gd name="connsiteX152" fmla="*/ 2571469 w 5830731"/>
                  <a:gd name="connsiteY152" fmla="*/ 2294043 h 3995110"/>
                  <a:gd name="connsiteX153" fmla="*/ 2737686 w 5830731"/>
                  <a:gd name="connsiteY153" fmla="*/ 2120718 h 3995110"/>
                  <a:gd name="connsiteX154" fmla="*/ 2753330 w 5830731"/>
                  <a:gd name="connsiteY154" fmla="*/ 2110300 h 3995110"/>
                  <a:gd name="connsiteX155" fmla="*/ 2531382 w 5830731"/>
                  <a:gd name="connsiteY155" fmla="*/ 2135872 h 3995110"/>
                  <a:gd name="connsiteX156" fmla="*/ 2494227 w 5830731"/>
                  <a:gd name="connsiteY156" fmla="*/ 2008957 h 3995110"/>
                  <a:gd name="connsiteX157" fmla="*/ 2599824 w 5830731"/>
                  <a:gd name="connsiteY157" fmla="*/ 1910456 h 3995110"/>
                  <a:gd name="connsiteX158" fmla="*/ 2491294 w 5830731"/>
                  <a:gd name="connsiteY158" fmla="*/ 1944552 h 3995110"/>
                  <a:gd name="connsiteX159" fmla="*/ 2362232 w 5830731"/>
                  <a:gd name="connsiteY159" fmla="*/ 1923715 h 3995110"/>
                  <a:gd name="connsiteX160" fmla="*/ 2401342 w 5830731"/>
                  <a:gd name="connsiteY160" fmla="*/ 1846998 h 3995110"/>
                  <a:gd name="connsiteX161" fmla="*/ 2253702 w 5830731"/>
                  <a:gd name="connsiteY161" fmla="*/ 1922768 h 3995110"/>
                  <a:gd name="connsiteX162" fmla="*/ 1890959 w 5830731"/>
                  <a:gd name="connsiteY162" fmla="*/ 1970125 h 3995110"/>
                  <a:gd name="connsiteX163" fmla="*/ 1886070 w 5830731"/>
                  <a:gd name="connsiteY163" fmla="*/ 1961601 h 3995110"/>
                  <a:gd name="connsiteX164" fmla="*/ 1958423 w 5830731"/>
                  <a:gd name="connsiteY164" fmla="*/ 1839421 h 3995110"/>
                  <a:gd name="connsiteX165" fmla="*/ 1774607 w 5830731"/>
                  <a:gd name="connsiteY165" fmla="*/ 1893407 h 3995110"/>
                  <a:gd name="connsiteX166" fmla="*/ 1675855 w 5830731"/>
                  <a:gd name="connsiteY166" fmla="*/ 1734290 h 3995110"/>
                  <a:gd name="connsiteX167" fmla="*/ 1684654 w 5830731"/>
                  <a:gd name="connsiteY167" fmla="*/ 1610216 h 3995110"/>
                  <a:gd name="connsiteX168" fmla="*/ 1609368 w 5830731"/>
                  <a:gd name="connsiteY168" fmla="*/ 1749444 h 3995110"/>
                  <a:gd name="connsiteX169" fmla="*/ 1598613 w 5830731"/>
                  <a:gd name="connsiteY169" fmla="*/ 1748497 h 3995110"/>
                  <a:gd name="connsiteX170" fmla="*/ 1545815 w 5830731"/>
                  <a:gd name="connsiteY170" fmla="*/ 1635788 h 3995110"/>
                  <a:gd name="connsiteX171" fmla="*/ 1511594 w 5830731"/>
                  <a:gd name="connsiteY171" fmla="*/ 1721977 h 3995110"/>
                  <a:gd name="connsiteX172" fmla="*/ 1322889 w 5830731"/>
                  <a:gd name="connsiteY172" fmla="*/ 1961601 h 3995110"/>
                  <a:gd name="connsiteX173" fmla="*/ 1064764 w 5830731"/>
                  <a:gd name="connsiteY173" fmla="*/ 1539181 h 3995110"/>
                  <a:gd name="connsiteX174" fmla="*/ 878993 w 5830731"/>
                  <a:gd name="connsiteY174" fmla="*/ 1765545 h 3995110"/>
                  <a:gd name="connsiteX175" fmla="*/ 866282 w 5830731"/>
                  <a:gd name="connsiteY175" fmla="*/ 1759862 h 3995110"/>
                  <a:gd name="connsiteX176" fmla="*/ 909303 w 5830731"/>
                  <a:gd name="connsiteY176" fmla="*/ 1565701 h 3995110"/>
                  <a:gd name="connsiteX177" fmla="*/ 755797 w 5830731"/>
                  <a:gd name="connsiteY177" fmla="*/ 1652837 h 3995110"/>
                  <a:gd name="connsiteX178" fmla="*/ 470295 w 5830731"/>
                  <a:gd name="connsiteY178" fmla="*/ 1674621 h 3995110"/>
                  <a:gd name="connsiteX179" fmla="*/ 465407 w 5830731"/>
                  <a:gd name="connsiteY179" fmla="*/ 1664202 h 3995110"/>
                  <a:gd name="connsiteX180" fmla="*/ 608157 w 5830731"/>
                  <a:gd name="connsiteY180" fmla="*/ 1534446 h 3995110"/>
                  <a:gd name="connsiteX181" fmla="*/ 249325 w 5830731"/>
                  <a:gd name="connsiteY181" fmla="*/ 1627264 h 3995110"/>
                  <a:gd name="connsiteX182" fmla="*/ 241503 w 5830731"/>
                  <a:gd name="connsiteY182" fmla="*/ 1619687 h 3995110"/>
                  <a:gd name="connsiteX183" fmla="*/ 336344 w 5830731"/>
                  <a:gd name="connsiteY183" fmla="*/ 1412266 h 3995110"/>
                  <a:gd name="connsiteX184" fmla="*/ 10755 w 5830731"/>
                  <a:gd name="connsiteY184" fmla="*/ 1423631 h 3995110"/>
                  <a:gd name="connsiteX185" fmla="*/ 5866 w 5830731"/>
                  <a:gd name="connsiteY185" fmla="*/ 1415107 h 3995110"/>
                  <a:gd name="connsiteX186" fmla="*/ 244436 w 5830731"/>
                  <a:gd name="connsiteY186" fmla="*/ 1249360 h 3995110"/>
                  <a:gd name="connsiteX187" fmla="*/ 148617 w 5830731"/>
                  <a:gd name="connsiteY187" fmla="*/ 1247466 h 3995110"/>
                  <a:gd name="connsiteX188" fmla="*/ 0 w 5830731"/>
                  <a:gd name="connsiteY188" fmla="*/ 1218105 h 3995110"/>
                  <a:gd name="connsiteX189" fmla="*/ 0 w 5830731"/>
                  <a:gd name="connsiteY189" fmla="*/ 1636735 h 3995110"/>
                  <a:gd name="connsiteX190" fmla="*/ 54754 w 5830731"/>
                  <a:gd name="connsiteY190" fmla="*/ 1588432 h 3995110"/>
                  <a:gd name="connsiteX191" fmla="*/ 0 w 5830731"/>
                  <a:gd name="connsiteY191" fmla="*/ 1721030 h 3995110"/>
                  <a:gd name="connsiteX192" fmla="*/ 0 w 5830731"/>
                  <a:gd name="connsiteY192" fmla="*/ 1927504 h 3995110"/>
                  <a:gd name="connsiteX193" fmla="*/ 64531 w 5830731"/>
                  <a:gd name="connsiteY193" fmla="*/ 1933187 h 3995110"/>
                  <a:gd name="connsiteX194" fmla="*/ 218037 w 5830731"/>
                  <a:gd name="connsiteY194" fmla="*/ 1819531 h 3995110"/>
                  <a:gd name="connsiteX195" fmla="*/ 300168 w 5830731"/>
                  <a:gd name="connsiteY195" fmla="*/ 1980543 h 3995110"/>
                  <a:gd name="connsiteX196" fmla="*/ 510383 w 5830731"/>
                  <a:gd name="connsiteY196" fmla="*/ 1863099 h 3995110"/>
                  <a:gd name="connsiteX197" fmla="*/ 525049 w 5830731"/>
                  <a:gd name="connsiteY197" fmla="*/ 1847945 h 3995110"/>
                  <a:gd name="connsiteX198" fmla="*/ 689310 w 5830731"/>
                  <a:gd name="connsiteY198" fmla="*/ 1924663 h 3995110"/>
                  <a:gd name="connsiteX199" fmla="*/ 524071 w 5830731"/>
                  <a:gd name="connsiteY199" fmla="*/ 1935081 h 3995110"/>
                  <a:gd name="connsiteX200" fmla="*/ 507450 w 5830731"/>
                  <a:gd name="connsiteY200" fmla="*/ 1954024 h 3995110"/>
                  <a:gd name="connsiteX201" fmla="*/ 557315 w 5830731"/>
                  <a:gd name="connsiteY201" fmla="*/ 1995697 h 3995110"/>
                  <a:gd name="connsiteX202" fmla="*/ 661933 w 5830731"/>
                  <a:gd name="connsiteY202" fmla="*/ 2016534 h 3995110"/>
                  <a:gd name="connsiteX203" fmla="*/ 599358 w 5830731"/>
                  <a:gd name="connsiteY203" fmla="*/ 2065785 h 3995110"/>
                  <a:gd name="connsiteX204" fmla="*/ 408697 w 5830731"/>
                  <a:gd name="connsiteY204" fmla="*/ 2292149 h 3995110"/>
                  <a:gd name="connsiteX205" fmla="*/ 481051 w 5830731"/>
                  <a:gd name="connsiteY205" fmla="*/ 2379284 h 3995110"/>
                  <a:gd name="connsiteX206" fmla="*/ 873126 w 5830731"/>
                  <a:gd name="connsiteY206" fmla="*/ 2203118 h 3995110"/>
                  <a:gd name="connsiteX207" fmla="*/ 892681 w 5830731"/>
                  <a:gd name="connsiteY207" fmla="*/ 2437059 h 3995110"/>
                  <a:gd name="connsiteX208" fmla="*/ 1089208 w 5830731"/>
                  <a:gd name="connsiteY208" fmla="*/ 2341399 h 3995110"/>
                  <a:gd name="connsiteX209" fmla="*/ 1188938 w 5830731"/>
                  <a:gd name="connsiteY209" fmla="*/ 2204066 h 3995110"/>
                  <a:gd name="connsiteX210" fmla="*/ 1274979 w 5830731"/>
                  <a:gd name="connsiteY210" fmla="*/ 2403910 h 3995110"/>
                  <a:gd name="connsiteX211" fmla="*/ 1393286 w 5830731"/>
                  <a:gd name="connsiteY211" fmla="*/ 2402963 h 3995110"/>
                  <a:gd name="connsiteX212" fmla="*/ 1496927 w 5830731"/>
                  <a:gd name="connsiteY212" fmla="*/ 2130190 h 3995110"/>
                  <a:gd name="connsiteX213" fmla="*/ 1501816 w 5830731"/>
                  <a:gd name="connsiteY213" fmla="*/ 2099881 h 3995110"/>
                  <a:gd name="connsiteX214" fmla="*/ 1579058 w 5830731"/>
                  <a:gd name="connsiteY214" fmla="*/ 1917085 h 3995110"/>
                  <a:gd name="connsiteX215" fmla="*/ 1687588 w 5830731"/>
                  <a:gd name="connsiteY215" fmla="*/ 2196489 h 3995110"/>
                  <a:gd name="connsiteX216" fmla="*/ 1776562 w 5830731"/>
                  <a:gd name="connsiteY216" fmla="*/ 2160498 h 3995110"/>
                  <a:gd name="connsiteX217" fmla="*/ 1824472 w 5830731"/>
                  <a:gd name="connsiteY217" fmla="*/ 2099881 h 3995110"/>
                  <a:gd name="connsiteX218" fmla="*/ 1901714 w 5830731"/>
                  <a:gd name="connsiteY218" fmla="*/ 2190806 h 3995110"/>
                  <a:gd name="connsiteX219" fmla="*/ 2106063 w 5830731"/>
                  <a:gd name="connsiteY219" fmla="*/ 2062943 h 3995110"/>
                  <a:gd name="connsiteX220" fmla="*/ 1981889 w 5830731"/>
                  <a:gd name="connsiteY220" fmla="*/ 2204066 h 3995110"/>
                  <a:gd name="connsiteX221" fmla="*/ 1908558 w 5830731"/>
                  <a:gd name="connsiteY221" fmla="*/ 2308250 h 3995110"/>
                  <a:gd name="connsiteX222" fmla="*/ 1914424 w 5830731"/>
                  <a:gd name="connsiteY222" fmla="*/ 2318668 h 3995110"/>
                  <a:gd name="connsiteX223" fmla="*/ 2318233 w 5830731"/>
                  <a:gd name="connsiteY223" fmla="*/ 2306356 h 3995110"/>
                  <a:gd name="connsiteX224" fmla="*/ 2264457 w 5830731"/>
                  <a:gd name="connsiteY224" fmla="*/ 2322457 h 3995110"/>
                  <a:gd name="connsiteX225" fmla="*/ 2180371 w 5830731"/>
                  <a:gd name="connsiteY225" fmla="*/ 2372655 h 3995110"/>
                  <a:gd name="connsiteX226" fmla="*/ 2385698 w 5830731"/>
                  <a:gd name="connsiteY226" fmla="*/ 2438006 h 3995110"/>
                  <a:gd name="connsiteX227" fmla="*/ 2624267 w 5830731"/>
                  <a:gd name="connsiteY227" fmla="*/ 2371708 h 3995110"/>
                  <a:gd name="connsiteX228" fmla="*/ 2567558 w 5830731"/>
                  <a:gd name="connsiteY228" fmla="*/ 2462632 h 3995110"/>
                  <a:gd name="connsiteX229" fmla="*/ 2564625 w 5830731"/>
                  <a:gd name="connsiteY229" fmla="*/ 2614172 h 3995110"/>
                  <a:gd name="connsiteX230" fmla="*/ 2641867 w 5830731"/>
                  <a:gd name="connsiteY230" fmla="*/ 2624591 h 3995110"/>
                  <a:gd name="connsiteX231" fmla="*/ 2786573 w 5830731"/>
                  <a:gd name="connsiteY231" fmla="*/ 2536508 h 3995110"/>
                  <a:gd name="connsiteX232" fmla="*/ 2742575 w 5830731"/>
                  <a:gd name="connsiteY232" fmla="*/ 2729722 h 3995110"/>
                  <a:gd name="connsiteX233" fmla="*/ 2626223 w 5830731"/>
                  <a:gd name="connsiteY233" fmla="*/ 2797916 h 3995110"/>
                  <a:gd name="connsiteX234" fmla="*/ 2635023 w 5830731"/>
                  <a:gd name="connsiteY234" fmla="*/ 2822541 h 3995110"/>
                  <a:gd name="connsiteX235" fmla="*/ 2863815 w 5830731"/>
                  <a:gd name="connsiteY235" fmla="*/ 2856637 h 3995110"/>
                  <a:gd name="connsiteX236" fmla="*/ 2610579 w 5830731"/>
                  <a:gd name="connsiteY236" fmla="*/ 2997759 h 3995110"/>
                  <a:gd name="connsiteX237" fmla="*/ 2731819 w 5830731"/>
                  <a:gd name="connsiteY237" fmla="*/ 3068794 h 3995110"/>
                  <a:gd name="connsiteX238" fmla="*/ 2718131 w 5830731"/>
                  <a:gd name="connsiteY238" fmla="*/ 3100997 h 3995110"/>
                  <a:gd name="connsiteX239" fmla="*/ 2701509 w 5830731"/>
                  <a:gd name="connsiteY239" fmla="*/ 3370928 h 3995110"/>
                  <a:gd name="connsiteX240" fmla="*/ 2843282 w 5830731"/>
                  <a:gd name="connsiteY240" fmla="*/ 3310312 h 3995110"/>
                  <a:gd name="connsiteX241" fmla="*/ 2805150 w 5830731"/>
                  <a:gd name="connsiteY241" fmla="*/ 3471324 h 3995110"/>
                  <a:gd name="connsiteX242" fmla="*/ 2824705 w 5830731"/>
                  <a:gd name="connsiteY242" fmla="*/ 3627600 h 3995110"/>
                  <a:gd name="connsiteX243" fmla="*/ 2981144 w 5830731"/>
                  <a:gd name="connsiteY243" fmla="*/ 3532887 h 3995110"/>
                  <a:gd name="connsiteX244" fmla="*/ 3040787 w 5830731"/>
                  <a:gd name="connsiteY244" fmla="*/ 3463747 h 3995110"/>
                  <a:gd name="connsiteX245" fmla="*/ 3040787 w 5830731"/>
                  <a:gd name="connsiteY245" fmla="*/ 3619076 h 3995110"/>
                  <a:gd name="connsiteX246" fmla="*/ 3150294 w 5830731"/>
                  <a:gd name="connsiteY246" fmla="*/ 3865329 h 3995110"/>
                  <a:gd name="connsiteX247" fmla="*/ 3353665 w 5830731"/>
                  <a:gd name="connsiteY247" fmla="*/ 3727996 h 3995110"/>
                  <a:gd name="connsiteX248" fmla="*/ 3374198 w 5830731"/>
                  <a:gd name="connsiteY248" fmla="*/ 3703371 h 3995110"/>
                  <a:gd name="connsiteX249" fmla="*/ 3380064 w 5830731"/>
                  <a:gd name="connsiteY249" fmla="*/ 3760198 h 3995110"/>
                  <a:gd name="connsiteX250" fmla="*/ 3411352 w 5830731"/>
                  <a:gd name="connsiteY250" fmla="*/ 3782929 h 3995110"/>
                  <a:gd name="connsiteX251" fmla="*/ 3489571 w 5830731"/>
                  <a:gd name="connsiteY251" fmla="*/ 3728943 h 3995110"/>
                  <a:gd name="connsiteX252" fmla="*/ 3546281 w 5830731"/>
                  <a:gd name="connsiteY252" fmla="*/ 3593504 h 3995110"/>
                  <a:gd name="connsiteX253" fmla="*/ 3614723 w 5830731"/>
                  <a:gd name="connsiteY253" fmla="*/ 3799031 h 3995110"/>
                  <a:gd name="connsiteX254" fmla="*/ 3764318 w 5830731"/>
                  <a:gd name="connsiteY254" fmla="*/ 3915528 h 3995110"/>
                  <a:gd name="connsiteX255" fmla="*/ 3805383 w 5830731"/>
                  <a:gd name="connsiteY255" fmla="*/ 3679692 h 3995110"/>
                  <a:gd name="connsiteX256" fmla="*/ 4183771 w 5830731"/>
                  <a:gd name="connsiteY256" fmla="*/ 3995086 h 3995110"/>
                  <a:gd name="connsiteX257" fmla="*/ 4133905 w 5830731"/>
                  <a:gd name="connsiteY257" fmla="*/ 3595398 h 3995110"/>
                  <a:gd name="connsiteX258" fmla="*/ 4313811 w 5830731"/>
                  <a:gd name="connsiteY258" fmla="*/ 3788612 h 3995110"/>
                  <a:gd name="connsiteX259" fmla="*/ 4482961 w 5830731"/>
                  <a:gd name="connsiteY259" fmla="*/ 3876695 h 3995110"/>
                  <a:gd name="connsiteX260" fmla="*/ 4472205 w 5830731"/>
                  <a:gd name="connsiteY260" fmla="*/ 3665486 h 3995110"/>
                  <a:gd name="connsiteX261" fmla="*/ 4613001 w 5830731"/>
                  <a:gd name="connsiteY261" fmla="*/ 3735573 h 3995110"/>
                  <a:gd name="connsiteX262" fmla="*/ 4618867 w 5830731"/>
                  <a:gd name="connsiteY262" fmla="*/ 3589715 h 3995110"/>
                  <a:gd name="connsiteX263" fmla="*/ 5098940 w 5830731"/>
                  <a:gd name="connsiteY263" fmla="*/ 3666433 h 3995110"/>
                  <a:gd name="connsiteX264" fmla="*/ 5136094 w 5830731"/>
                  <a:gd name="connsiteY264" fmla="*/ 3428703 h 3995110"/>
                  <a:gd name="connsiteX265" fmla="*/ 5254401 w 5830731"/>
                  <a:gd name="connsiteY265" fmla="*/ 3428703 h 3995110"/>
                  <a:gd name="connsiteX266" fmla="*/ 5252446 w 5830731"/>
                  <a:gd name="connsiteY266" fmla="*/ 3335884 h 3995110"/>
                  <a:gd name="connsiteX267" fmla="*/ 5283734 w 5830731"/>
                  <a:gd name="connsiteY267" fmla="*/ 3256326 h 3995110"/>
                  <a:gd name="connsiteX268" fmla="*/ 5375642 w 5830731"/>
                  <a:gd name="connsiteY268" fmla="*/ 3281898 h 3995110"/>
                  <a:gd name="connsiteX269" fmla="*/ 5519370 w 5830731"/>
                  <a:gd name="connsiteY269" fmla="*/ 3280951 h 3995110"/>
                  <a:gd name="connsiteX270" fmla="*/ 5474394 w 5830731"/>
                  <a:gd name="connsiteY270" fmla="*/ 3137935 h 3995110"/>
                  <a:gd name="connsiteX271" fmla="*/ 5575102 w 5830731"/>
                  <a:gd name="connsiteY271" fmla="*/ 3083948 h 3995110"/>
                  <a:gd name="connsiteX272" fmla="*/ 5426484 w 5830731"/>
                  <a:gd name="connsiteY272" fmla="*/ 2940932 h 3995110"/>
                  <a:gd name="connsiteX273" fmla="*/ 5399108 w 5830731"/>
                  <a:gd name="connsiteY273" fmla="*/ 2925778 h 3995110"/>
                  <a:gd name="connsiteX274" fmla="*/ 5488082 w 5830731"/>
                  <a:gd name="connsiteY274" fmla="*/ 2930513 h 3995110"/>
                  <a:gd name="connsiteX275" fmla="*/ 5592701 w 5830731"/>
                  <a:gd name="connsiteY275" fmla="*/ 2805492 h 3995110"/>
                  <a:gd name="connsiteX276" fmla="*/ 5565324 w 5830731"/>
                  <a:gd name="connsiteY276" fmla="*/ 2792233 h 3995110"/>
                  <a:gd name="connsiteX277" fmla="*/ 5674832 w 5830731"/>
                  <a:gd name="connsiteY277" fmla="*/ 2621750 h 3995110"/>
                  <a:gd name="connsiteX278" fmla="*/ 5571191 w 5830731"/>
                  <a:gd name="connsiteY278" fmla="*/ 2570605 h 3995110"/>
                  <a:gd name="connsiteX279" fmla="*/ 5573146 w 5830731"/>
                  <a:gd name="connsiteY279" fmla="*/ 2518513 h 3995110"/>
                  <a:gd name="connsiteX280" fmla="*/ 5478305 w 5830731"/>
                  <a:gd name="connsiteY280" fmla="*/ 2457896 h 3995110"/>
                  <a:gd name="connsiteX281" fmla="*/ 5450928 w 5830731"/>
                  <a:gd name="connsiteY281" fmla="*/ 2454108 h 3995110"/>
                  <a:gd name="connsiteX282" fmla="*/ 5470483 w 5830731"/>
                  <a:gd name="connsiteY282" fmla="*/ 2454108 h 3995110"/>
                  <a:gd name="connsiteX283" fmla="*/ 5528170 w 5830731"/>
                  <a:gd name="connsiteY283" fmla="*/ 2452213 h 3995110"/>
                  <a:gd name="connsiteX284" fmla="*/ 5438217 w 5830731"/>
                  <a:gd name="connsiteY284" fmla="*/ 2292149 h 3995110"/>
                  <a:gd name="connsiteX285" fmla="*/ 5670921 w 5830731"/>
                  <a:gd name="connsiteY285" fmla="*/ 2237215 h 3995110"/>
                  <a:gd name="connsiteX286" fmla="*/ 5502748 w 5830731"/>
                  <a:gd name="connsiteY286" fmla="*/ 2108406 h 3995110"/>
                  <a:gd name="connsiteX287" fmla="*/ 5445061 w 5830731"/>
                  <a:gd name="connsiteY287" fmla="*/ 2115983 h 3995110"/>
                  <a:gd name="connsiteX288" fmla="*/ 5513504 w 5830731"/>
                  <a:gd name="connsiteY288" fmla="*/ 2084727 h 3995110"/>
                  <a:gd name="connsiteX289" fmla="*/ 5589768 w 5830731"/>
                  <a:gd name="connsiteY289" fmla="*/ 1993803 h 3995110"/>
                  <a:gd name="connsiteX290" fmla="*/ 5331643 w 5830731"/>
                  <a:gd name="connsiteY290" fmla="*/ 1917085 h 3995110"/>
                  <a:gd name="connsiteX291" fmla="*/ 5437240 w 5830731"/>
                  <a:gd name="connsiteY291" fmla="*/ 1811007 h 3995110"/>
                  <a:gd name="connsiteX292" fmla="*/ 5404974 w 5830731"/>
                  <a:gd name="connsiteY292" fmla="*/ 1636735 h 3995110"/>
                  <a:gd name="connsiteX293" fmla="*/ 5712964 w 5830731"/>
                  <a:gd name="connsiteY293" fmla="*/ 1572331 h 3995110"/>
                  <a:gd name="connsiteX294" fmla="*/ 5633766 w 5830731"/>
                  <a:gd name="connsiteY294" fmla="*/ 1515503 h 3995110"/>
                  <a:gd name="connsiteX295" fmla="*/ 5759895 w 5830731"/>
                  <a:gd name="connsiteY295" fmla="*/ 1480459 h 3995110"/>
                  <a:gd name="connsiteX296" fmla="*/ 5730563 w 5830731"/>
                  <a:gd name="connsiteY296" fmla="*/ 1329866 h 399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5830731" h="3995110">
                    <a:moveTo>
                      <a:pt x="5730563" y="1329866"/>
                    </a:moveTo>
                    <a:cubicBezTo>
                      <a:pt x="5673854" y="1305240"/>
                      <a:pt x="5616167" y="1289139"/>
                      <a:pt x="5555547" y="1285351"/>
                    </a:cubicBezTo>
                    <a:cubicBezTo>
                      <a:pt x="5541858" y="1284404"/>
                      <a:pt x="5528170" y="1283456"/>
                      <a:pt x="5514482" y="1283456"/>
                    </a:cubicBezTo>
                    <a:cubicBezTo>
                      <a:pt x="5528170" y="1279668"/>
                      <a:pt x="5540881" y="1276827"/>
                      <a:pt x="5554569" y="1273038"/>
                    </a:cubicBezTo>
                    <a:cubicBezTo>
                      <a:pt x="5636700" y="1251254"/>
                      <a:pt x="5813671" y="1203898"/>
                      <a:pt x="5796072" y="1096872"/>
                    </a:cubicBezTo>
                    <a:cubicBezTo>
                      <a:pt x="5795094" y="1094031"/>
                      <a:pt x="5791183" y="1090242"/>
                      <a:pt x="5788250" y="1089295"/>
                    </a:cubicBezTo>
                    <a:cubicBezTo>
                      <a:pt x="5746207" y="1075088"/>
                      <a:pt x="5709053" y="1077929"/>
                      <a:pt x="5672876" y="1086454"/>
                    </a:cubicBezTo>
                    <a:cubicBezTo>
                      <a:pt x="5752074" y="1022049"/>
                      <a:pt x="5865492" y="914076"/>
                      <a:pt x="5820515" y="857248"/>
                    </a:cubicBezTo>
                    <a:cubicBezTo>
                      <a:pt x="5793139" y="823152"/>
                      <a:pt x="5716875" y="824099"/>
                      <a:pt x="5641588" y="832623"/>
                    </a:cubicBezTo>
                    <a:cubicBezTo>
                      <a:pt x="5641588" y="818416"/>
                      <a:pt x="5631811" y="801368"/>
                      <a:pt x="5608345" y="778637"/>
                    </a:cubicBezTo>
                    <a:cubicBezTo>
                      <a:pt x="5534036" y="709496"/>
                      <a:pt x="5423551" y="649827"/>
                      <a:pt x="5314044" y="621413"/>
                    </a:cubicBezTo>
                    <a:cubicBezTo>
                      <a:pt x="5386397" y="609101"/>
                      <a:pt x="5452883" y="576898"/>
                      <a:pt x="5482216" y="520071"/>
                    </a:cubicBezTo>
                    <a:cubicBezTo>
                      <a:pt x="5523281" y="442406"/>
                      <a:pt x="5332621" y="414939"/>
                      <a:pt x="5243646" y="404521"/>
                    </a:cubicBezTo>
                    <a:cubicBezTo>
                      <a:pt x="5315021" y="339169"/>
                      <a:pt x="5482216" y="216989"/>
                      <a:pt x="5293511" y="179104"/>
                    </a:cubicBezTo>
                    <a:cubicBezTo>
                      <a:pt x="5261246" y="172474"/>
                      <a:pt x="5224091" y="174369"/>
                      <a:pt x="5184981" y="180051"/>
                    </a:cubicBezTo>
                    <a:cubicBezTo>
                      <a:pt x="5189870" y="113752"/>
                      <a:pt x="5155649" y="49348"/>
                      <a:pt x="5055919" y="10515"/>
                    </a:cubicBezTo>
                    <a:cubicBezTo>
                      <a:pt x="4990410" y="-15057"/>
                      <a:pt x="4912191" y="11462"/>
                      <a:pt x="4856459" y="32299"/>
                    </a:cubicBezTo>
                    <a:cubicBezTo>
                      <a:pt x="4846682" y="36088"/>
                      <a:pt x="4837882" y="40823"/>
                      <a:pt x="4828105" y="44612"/>
                    </a:cubicBezTo>
                    <a:cubicBezTo>
                      <a:pt x="4817349" y="79656"/>
                      <a:pt x="4806594" y="115647"/>
                      <a:pt x="4796817" y="151637"/>
                    </a:cubicBezTo>
                    <a:cubicBezTo>
                      <a:pt x="4840815" y="106175"/>
                      <a:pt x="4909257" y="83444"/>
                      <a:pt x="4979655" y="84391"/>
                    </a:cubicBezTo>
                    <a:cubicBezTo>
                      <a:pt x="4983566" y="84391"/>
                      <a:pt x="4986499" y="88180"/>
                      <a:pt x="4987477" y="91968"/>
                    </a:cubicBezTo>
                    <a:cubicBezTo>
                      <a:pt x="4993343" y="151637"/>
                      <a:pt x="4960100" y="205624"/>
                      <a:pt x="4920990" y="249192"/>
                    </a:cubicBezTo>
                    <a:cubicBezTo>
                      <a:pt x="4949345" y="234985"/>
                      <a:pt x="4982588" y="223619"/>
                      <a:pt x="5013876" y="230249"/>
                    </a:cubicBezTo>
                    <a:cubicBezTo>
                      <a:pt x="5056897" y="238773"/>
                      <a:pt x="5043209" y="290865"/>
                      <a:pt x="5034409" y="313597"/>
                    </a:cubicBezTo>
                    <a:cubicBezTo>
                      <a:pt x="4990410" y="424411"/>
                      <a:pt x="4892636" y="507758"/>
                      <a:pt x="4783128" y="567427"/>
                    </a:cubicBezTo>
                    <a:cubicBezTo>
                      <a:pt x="4818327" y="561744"/>
                      <a:pt x="4854504" y="560797"/>
                      <a:pt x="4890680" y="561744"/>
                    </a:cubicBezTo>
                    <a:cubicBezTo>
                      <a:pt x="4947390" y="563638"/>
                      <a:pt x="5008987" y="569321"/>
                      <a:pt x="5064719" y="590158"/>
                    </a:cubicBezTo>
                    <a:cubicBezTo>
                      <a:pt x="5089162" y="599629"/>
                      <a:pt x="5127294" y="618572"/>
                      <a:pt x="5115561" y="646039"/>
                    </a:cubicBezTo>
                    <a:cubicBezTo>
                      <a:pt x="5105784" y="668770"/>
                      <a:pt x="5078407" y="682977"/>
                      <a:pt x="5047119" y="693395"/>
                    </a:cubicBezTo>
                    <a:cubicBezTo>
                      <a:pt x="5100895" y="696236"/>
                      <a:pt x="5156627" y="711391"/>
                      <a:pt x="5187915" y="751170"/>
                    </a:cubicBezTo>
                    <a:cubicBezTo>
                      <a:pt x="5236802" y="812733"/>
                      <a:pt x="5186937" y="885662"/>
                      <a:pt x="5133161" y="916917"/>
                    </a:cubicBezTo>
                    <a:cubicBezTo>
                      <a:pt x="5059830" y="960486"/>
                      <a:pt x="4961078" y="973745"/>
                      <a:pt x="4868192" y="961433"/>
                    </a:cubicBezTo>
                    <a:cubicBezTo>
                      <a:pt x="4832993" y="956697"/>
                      <a:pt x="4795839" y="949120"/>
                      <a:pt x="4761618" y="935860"/>
                    </a:cubicBezTo>
                    <a:cubicBezTo>
                      <a:pt x="4779217" y="960486"/>
                      <a:pt x="4792906" y="986058"/>
                      <a:pt x="4802683" y="1011630"/>
                    </a:cubicBezTo>
                    <a:cubicBezTo>
                      <a:pt x="4804639" y="1015419"/>
                      <a:pt x="4800728" y="1018260"/>
                      <a:pt x="4797794" y="1019207"/>
                    </a:cubicBezTo>
                    <a:cubicBezTo>
                      <a:pt x="4692198" y="1040044"/>
                      <a:pt x="4570958" y="960486"/>
                      <a:pt x="4480027" y="889451"/>
                    </a:cubicBezTo>
                    <a:cubicBezTo>
                      <a:pt x="4513271" y="938702"/>
                      <a:pt x="4542603" y="999318"/>
                      <a:pt x="4520115" y="1043833"/>
                    </a:cubicBezTo>
                    <a:cubicBezTo>
                      <a:pt x="4492738" y="1099713"/>
                      <a:pt x="4401808" y="1094031"/>
                      <a:pt x="4344121" y="1064670"/>
                    </a:cubicBezTo>
                    <a:cubicBezTo>
                      <a:pt x="4199415" y="989846"/>
                      <a:pt x="4133905" y="832623"/>
                      <a:pt x="4041020" y="713285"/>
                    </a:cubicBezTo>
                    <a:cubicBezTo>
                      <a:pt x="4058619" y="833570"/>
                      <a:pt x="4082085" y="991741"/>
                      <a:pt x="3965733" y="1058987"/>
                    </a:cubicBezTo>
                    <a:cubicBezTo>
                      <a:pt x="3890447" y="1102555"/>
                      <a:pt x="3837649" y="1029626"/>
                      <a:pt x="3809294" y="961433"/>
                    </a:cubicBezTo>
                    <a:cubicBezTo>
                      <a:pt x="3809294" y="1004053"/>
                      <a:pt x="3796584" y="1045727"/>
                      <a:pt x="3745741" y="1048569"/>
                    </a:cubicBezTo>
                    <a:cubicBezTo>
                      <a:pt x="3690009" y="1051410"/>
                      <a:pt x="3649922" y="1025837"/>
                      <a:pt x="3615701" y="983217"/>
                    </a:cubicBezTo>
                    <a:cubicBezTo>
                      <a:pt x="3541392" y="891345"/>
                      <a:pt x="3505216" y="783372"/>
                      <a:pt x="3458284" y="681082"/>
                    </a:cubicBezTo>
                    <a:cubicBezTo>
                      <a:pt x="3449484" y="757800"/>
                      <a:pt x="3431885" y="856301"/>
                      <a:pt x="3365398" y="898922"/>
                    </a:cubicBezTo>
                    <a:cubicBezTo>
                      <a:pt x="3297934" y="942490"/>
                      <a:pt x="3238291" y="843989"/>
                      <a:pt x="3207981" y="781478"/>
                    </a:cubicBezTo>
                    <a:cubicBezTo>
                      <a:pt x="3212870" y="850619"/>
                      <a:pt x="3232425" y="923548"/>
                      <a:pt x="3196248" y="983217"/>
                    </a:cubicBezTo>
                    <a:cubicBezTo>
                      <a:pt x="3194293" y="986058"/>
                      <a:pt x="3191359" y="987005"/>
                      <a:pt x="3188426" y="985111"/>
                    </a:cubicBezTo>
                    <a:cubicBezTo>
                      <a:pt x="3101407" y="954803"/>
                      <a:pt x="3020254" y="907446"/>
                      <a:pt x="2943012" y="854407"/>
                    </a:cubicBezTo>
                    <a:cubicBezTo>
                      <a:pt x="2955723" y="876191"/>
                      <a:pt x="2962567" y="898922"/>
                      <a:pt x="2955723" y="921653"/>
                    </a:cubicBezTo>
                    <a:cubicBezTo>
                      <a:pt x="2954745" y="924495"/>
                      <a:pt x="2951812" y="926389"/>
                      <a:pt x="2948879" y="926389"/>
                    </a:cubicBezTo>
                    <a:cubicBezTo>
                      <a:pt x="2858926" y="911235"/>
                      <a:pt x="2771907" y="877138"/>
                      <a:pt x="2683910" y="851566"/>
                    </a:cubicBezTo>
                    <a:cubicBezTo>
                      <a:pt x="2709331" y="861037"/>
                      <a:pt x="2733775" y="871455"/>
                      <a:pt x="2757241" y="884715"/>
                    </a:cubicBezTo>
                    <a:cubicBezTo>
                      <a:pt x="2805150" y="910288"/>
                      <a:pt x="2855993" y="945331"/>
                      <a:pt x="2858926" y="997423"/>
                    </a:cubicBezTo>
                    <a:cubicBezTo>
                      <a:pt x="2858926" y="1000265"/>
                      <a:pt x="2856971" y="1003106"/>
                      <a:pt x="2854037" y="1003106"/>
                    </a:cubicBezTo>
                    <a:cubicBezTo>
                      <a:pt x="2853060" y="1003106"/>
                      <a:pt x="2853060" y="1003106"/>
                      <a:pt x="2852082" y="1003106"/>
                    </a:cubicBezTo>
                    <a:cubicBezTo>
                      <a:pt x="2905858" y="1022996"/>
                      <a:pt x="2956701" y="1048569"/>
                      <a:pt x="3002655" y="1083612"/>
                    </a:cubicBezTo>
                    <a:cubicBezTo>
                      <a:pt x="3005588" y="1086454"/>
                      <a:pt x="3007543" y="1090242"/>
                      <a:pt x="3005588" y="1093084"/>
                    </a:cubicBezTo>
                    <a:cubicBezTo>
                      <a:pt x="2968434" y="1151806"/>
                      <a:pt x="2890214" y="1166960"/>
                      <a:pt x="2808084" y="1160330"/>
                    </a:cubicBezTo>
                    <a:cubicBezTo>
                      <a:pt x="2871637" y="1198215"/>
                      <a:pt x="2916613" y="1258831"/>
                      <a:pt x="2913680" y="1331760"/>
                    </a:cubicBezTo>
                    <a:cubicBezTo>
                      <a:pt x="2969411" y="1273038"/>
                      <a:pt x="3045675" y="1160330"/>
                      <a:pt x="3142472" y="1237047"/>
                    </a:cubicBezTo>
                    <a:cubicBezTo>
                      <a:pt x="3226558" y="1303346"/>
                      <a:pt x="3195270" y="1417949"/>
                      <a:pt x="3154205" y="1499402"/>
                    </a:cubicBezTo>
                    <a:cubicBezTo>
                      <a:pt x="3219714" y="1433103"/>
                      <a:pt x="3290112" y="1366804"/>
                      <a:pt x="3375175" y="1323236"/>
                    </a:cubicBezTo>
                    <a:cubicBezTo>
                      <a:pt x="3407441" y="1307135"/>
                      <a:pt x="3455351" y="1285351"/>
                      <a:pt x="3496416" y="1306188"/>
                    </a:cubicBezTo>
                    <a:cubicBezTo>
                      <a:pt x="3539437" y="1327024"/>
                      <a:pt x="3550192" y="1376275"/>
                      <a:pt x="3554103" y="1417002"/>
                    </a:cubicBezTo>
                    <a:cubicBezTo>
                      <a:pt x="3594190" y="1367751"/>
                      <a:pt x="3656766" y="1286298"/>
                      <a:pt x="3734008" y="1344073"/>
                    </a:cubicBezTo>
                    <a:cubicBezTo>
                      <a:pt x="3768229" y="1370592"/>
                      <a:pt x="3774096" y="1420790"/>
                      <a:pt x="3774096" y="1456781"/>
                    </a:cubicBezTo>
                    <a:cubicBezTo>
                      <a:pt x="3774096" y="1466252"/>
                      <a:pt x="3774096" y="1475723"/>
                      <a:pt x="3773118" y="1484248"/>
                    </a:cubicBezTo>
                    <a:cubicBezTo>
                      <a:pt x="3814183" y="1402795"/>
                      <a:pt x="3881647" y="1327024"/>
                      <a:pt x="3975511" y="1309976"/>
                    </a:cubicBezTo>
                    <a:cubicBezTo>
                      <a:pt x="4103595" y="1286298"/>
                      <a:pt x="4165194" y="1407530"/>
                      <a:pt x="4192570" y="1506979"/>
                    </a:cubicBezTo>
                    <a:cubicBezTo>
                      <a:pt x="4201370" y="1458675"/>
                      <a:pt x="4220925" y="1393323"/>
                      <a:pt x="4276657" y="1404689"/>
                    </a:cubicBezTo>
                    <a:cubicBezTo>
                      <a:pt x="4303056" y="1410372"/>
                      <a:pt x="4326521" y="1433103"/>
                      <a:pt x="4343143" y="1452045"/>
                    </a:cubicBezTo>
                    <a:cubicBezTo>
                      <a:pt x="4360743" y="1470988"/>
                      <a:pt x="4375409" y="1491825"/>
                      <a:pt x="4390075" y="1512661"/>
                    </a:cubicBezTo>
                    <a:cubicBezTo>
                      <a:pt x="4357809" y="1426473"/>
                      <a:pt x="4320655" y="1301452"/>
                      <a:pt x="4439940" y="1313765"/>
                    </a:cubicBezTo>
                    <a:cubicBezTo>
                      <a:pt x="4547492" y="1325130"/>
                      <a:pt x="4628645" y="1452045"/>
                      <a:pt x="4670688" y="1540128"/>
                    </a:cubicBezTo>
                    <a:cubicBezTo>
                      <a:pt x="4680465" y="1511714"/>
                      <a:pt x="4697087" y="1487089"/>
                      <a:pt x="4719575" y="1465305"/>
                    </a:cubicBezTo>
                    <a:cubicBezTo>
                      <a:pt x="4722508" y="1462464"/>
                      <a:pt x="4728375" y="1464358"/>
                      <a:pt x="4731308" y="1468147"/>
                    </a:cubicBezTo>
                    <a:cubicBezTo>
                      <a:pt x="4744996" y="1487089"/>
                      <a:pt x="4751841" y="1505085"/>
                      <a:pt x="4753796" y="1524027"/>
                    </a:cubicBezTo>
                    <a:cubicBezTo>
                      <a:pt x="4773351" y="1485195"/>
                      <a:pt x="4794861" y="1448257"/>
                      <a:pt x="4832016" y="1420790"/>
                    </a:cubicBezTo>
                    <a:cubicBezTo>
                      <a:pt x="4834949" y="1418896"/>
                      <a:pt x="4839837" y="1418896"/>
                      <a:pt x="4842771" y="1421737"/>
                    </a:cubicBezTo>
                    <a:cubicBezTo>
                      <a:pt x="4917079" y="1500349"/>
                      <a:pt x="4917079" y="1596956"/>
                      <a:pt x="4904369" y="1686933"/>
                    </a:cubicBezTo>
                    <a:cubicBezTo>
                      <a:pt x="4937612" y="1653784"/>
                      <a:pt x="4968900" y="1619687"/>
                      <a:pt x="5004099" y="1589379"/>
                    </a:cubicBezTo>
                    <a:cubicBezTo>
                      <a:pt x="5043209" y="1555282"/>
                      <a:pt x="5091118" y="1512661"/>
                      <a:pt x="5148805" y="1504138"/>
                    </a:cubicBezTo>
                    <a:cubicBezTo>
                      <a:pt x="5191826" y="1497507"/>
                      <a:pt x="5242668" y="1522133"/>
                      <a:pt x="5244624" y="1568542"/>
                    </a:cubicBezTo>
                    <a:cubicBezTo>
                      <a:pt x="5246579" y="1622529"/>
                      <a:pt x="5213336" y="1666097"/>
                      <a:pt x="5189870" y="1710611"/>
                    </a:cubicBezTo>
                    <a:cubicBezTo>
                      <a:pt x="5221158" y="1709664"/>
                      <a:pt x="5259290" y="1715347"/>
                      <a:pt x="5272978" y="1746602"/>
                    </a:cubicBezTo>
                    <a:cubicBezTo>
                      <a:pt x="5286667" y="1775963"/>
                      <a:pt x="5286667" y="1804377"/>
                      <a:pt x="5264179" y="1825214"/>
                    </a:cubicBezTo>
                    <a:cubicBezTo>
                      <a:pt x="5225069" y="1860258"/>
                      <a:pt x="5164449" y="1876359"/>
                      <a:pt x="5105784" y="1883936"/>
                    </a:cubicBezTo>
                    <a:cubicBezTo>
                      <a:pt x="5104806" y="1884883"/>
                      <a:pt x="5104806" y="1884883"/>
                      <a:pt x="5104806" y="1885830"/>
                    </a:cubicBezTo>
                    <a:cubicBezTo>
                      <a:pt x="5190848" y="1906667"/>
                      <a:pt x="5276889" y="1925610"/>
                      <a:pt x="5359998" y="1956865"/>
                    </a:cubicBezTo>
                    <a:cubicBezTo>
                      <a:pt x="5363909" y="1958759"/>
                      <a:pt x="5366842" y="1963495"/>
                      <a:pt x="5364886" y="1967284"/>
                    </a:cubicBezTo>
                    <a:cubicBezTo>
                      <a:pt x="5333598" y="2007063"/>
                      <a:pt x="5267112" y="2005168"/>
                      <a:pt x="5205514" y="1998539"/>
                    </a:cubicBezTo>
                    <a:cubicBezTo>
                      <a:pt x="5246579" y="2012746"/>
                      <a:pt x="5284711" y="2036424"/>
                      <a:pt x="5278845" y="2074309"/>
                    </a:cubicBezTo>
                    <a:cubicBezTo>
                      <a:pt x="5272978" y="2116930"/>
                      <a:pt x="5234846" y="2151973"/>
                      <a:pt x="5198670" y="2182282"/>
                    </a:cubicBezTo>
                    <a:cubicBezTo>
                      <a:pt x="5221158" y="2173758"/>
                      <a:pt x="5245602" y="2167128"/>
                      <a:pt x="5271023" y="2163339"/>
                    </a:cubicBezTo>
                    <a:cubicBezTo>
                      <a:pt x="5275912" y="2162392"/>
                      <a:pt x="5279823" y="2166181"/>
                      <a:pt x="5279823" y="2170916"/>
                    </a:cubicBezTo>
                    <a:cubicBezTo>
                      <a:pt x="5280801" y="2221114"/>
                      <a:pt x="5249512" y="2260893"/>
                      <a:pt x="5217247" y="2296884"/>
                    </a:cubicBezTo>
                    <a:cubicBezTo>
                      <a:pt x="5259290" y="2288360"/>
                      <a:pt x="5300355" y="2276995"/>
                      <a:pt x="5343376" y="2271312"/>
                    </a:cubicBezTo>
                    <a:cubicBezTo>
                      <a:pt x="5347287" y="2270365"/>
                      <a:pt x="5353153" y="2274153"/>
                      <a:pt x="5353153" y="2278889"/>
                    </a:cubicBezTo>
                    <a:cubicBezTo>
                      <a:pt x="5345332" y="2344241"/>
                      <a:pt x="5293511" y="2395386"/>
                      <a:pt x="5239735" y="2432324"/>
                    </a:cubicBezTo>
                    <a:cubicBezTo>
                      <a:pt x="5211380" y="2451266"/>
                      <a:pt x="5181071" y="2468314"/>
                      <a:pt x="5148805" y="2482522"/>
                    </a:cubicBezTo>
                    <a:cubicBezTo>
                      <a:pt x="5152716" y="2488204"/>
                      <a:pt x="5156627" y="2493887"/>
                      <a:pt x="5160538" y="2500517"/>
                    </a:cubicBezTo>
                    <a:cubicBezTo>
                      <a:pt x="5184981" y="2500517"/>
                      <a:pt x="5210403" y="2499570"/>
                      <a:pt x="5235824" y="2500517"/>
                    </a:cubicBezTo>
                    <a:cubicBezTo>
                      <a:pt x="5283734" y="2503358"/>
                      <a:pt x="5351198" y="2505253"/>
                      <a:pt x="5388352" y="2543138"/>
                    </a:cubicBezTo>
                    <a:cubicBezTo>
                      <a:pt x="5472438" y="2627432"/>
                      <a:pt x="5347287" y="2640692"/>
                      <a:pt x="5271023" y="2641639"/>
                    </a:cubicBezTo>
                    <a:cubicBezTo>
                      <a:pt x="5342398" y="2671947"/>
                      <a:pt x="5495904" y="2719304"/>
                      <a:pt x="5467550" y="2789391"/>
                    </a:cubicBezTo>
                    <a:cubicBezTo>
                      <a:pt x="5451906" y="2828224"/>
                      <a:pt x="5398130" y="2833906"/>
                      <a:pt x="5356087" y="2832959"/>
                    </a:cubicBezTo>
                    <a:cubicBezTo>
                      <a:pt x="5311110" y="2832959"/>
                      <a:pt x="5265157" y="2825382"/>
                      <a:pt x="5219203" y="2821594"/>
                    </a:cubicBezTo>
                    <a:cubicBezTo>
                      <a:pt x="5269067" y="2856637"/>
                      <a:pt x="5381508" y="2941879"/>
                      <a:pt x="5295466" y="2948509"/>
                    </a:cubicBezTo>
                    <a:cubicBezTo>
                      <a:pt x="5254401" y="2951350"/>
                      <a:pt x="5210403" y="2941879"/>
                      <a:pt x="5168360" y="2932408"/>
                    </a:cubicBezTo>
                    <a:cubicBezTo>
                      <a:pt x="5131205" y="2923884"/>
                      <a:pt x="5095029" y="2913465"/>
                      <a:pt x="5058852" y="2902100"/>
                    </a:cubicBezTo>
                    <a:cubicBezTo>
                      <a:pt x="5134139" y="2947562"/>
                      <a:pt x="5213336" y="2997759"/>
                      <a:pt x="5243646" y="3075424"/>
                    </a:cubicBezTo>
                    <a:cubicBezTo>
                      <a:pt x="5244624" y="3079213"/>
                      <a:pt x="5241691" y="3082054"/>
                      <a:pt x="5238757" y="3083001"/>
                    </a:cubicBezTo>
                    <a:cubicBezTo>
                      <a:pt x="5149783" y="3105732"/>
                      <a:pt x="5053963" y="3063112"/>
                      <a:pt x="4973788" y="3016702"/>
                    </a:cubicBezTo>
                    <a:cubicBezTo>
                      <a:pt x="4893613" y="2970293"/>
                      <a:pt x="4818327" y="2912518"/>
                      <a:pt x="4736196" y="2868950"/>
                    </a:cubicBezTo>
                    <a:cubicBezTo>
                      <a:pt x="4821260" y="2941879"/>
                      <a:pt x="4922946" y="3027121"/>
                      <a:pt x="4916101" y="3131305"/>
                    </a:cubicBezTo>
                    <a:cubicBezTo>
                      <a:pt x="4916101" y="3134146"/>
                      <a:pt x="4914146" y="3136041"/>
                      <a:pt x="4910235" y="3136988"/>
                    </a:cubicBezTo>
                    <a:cubicBezTo>
                      <a:pt x="4831038" y="3156877"/>
                      <a:pt x="4744996" y="3098155"/>
                      <a:pt x="4684376" y="3049852"/>
                    </a:cubicBezTo>
                    <a:cubicBezTo>
                      <a:pt x="4621800" y="3000601"/>
                      <a:pt x="4566069" y="2943773"/>
                      <a:pt x="4506426" y="2891681"/>
                    </a:cubicBezTo>
                    <a:cubicBezTo>
                      <a:pt x="4536737" y="2940932"/>
                      <a:pt x="4562158" y="2993971"/>
                      <a:pt x="4579757" y="3046063"/>
                    </a:cubicBezTo>
                    <a:cubicBezTo>
                      <a:pt x="4593446" y="3086790"/>
                      <a:pt x="4621800" y="3175820"/>
                      <a:pt x="4562158" y="3190974"/>
                    </a:cubicBezTo>
                    <a:cubicBezTo>
                      <a:pt x="4489805" y="3209916"/>
                      <a:pt x="4441895" y="3134146"/>
                      <a:pt x="4418429" y="3080160"/>
                    </a:cubicBezTo>
                    <a:cubicBezTo>
                      <a:pt x="4399852" y="3037539"/>
                      <a:pt x="4385186" y="2993971"/>
                      <a:pt x="4370520" y="2949456"/>
                    </a:cubicBezTo>
                    <a:cubicBezTo>
                      <a:pt x="4361720" y="2923884"/>
                      <a:pt x="4354876" y="2896417"/>
                      <a:pt x="4343143" y="2870844"/>
                    </a:cubicBezTo>
                    <a:cubicBezTo>
                      <a:pt x="4339232" y="2945667"/>
                      <a:pt x="4338254" y="3021438"/>
                      <a:pt x="4326521" y="3094367"/>
                    </a:cubicBezTo>
                    <a:cubicBezTo>
                      <a:pt x="4314788" y="3165401"/>
                      <a:pt x="4297189" y="3245907"/>
                      <a:pt x="4236569" y="3291370"/>
                    </a:cubicBezTo>
                    <a:cubicBezTo>
                      <a:pt x="4233635" y="3293264"/>
                      <a:pt x="4229725" y="3293264"/>
                      <a:pt x="4225814" y="3290422"/>
                    </a:cubicBezTo>
                    <a:cubicBezTo>
                      <a:pt x="4190615" y="3258220"/>
                      <a:pt x="4175948" y="3209916"/>
                      <a:pt x="4167149" y="3168243"/>
                    </a:cubicBezTo>
                    <a:cubicBezTo>
                      <a:pt x="4161282" y="3142670"/>
                      <a:pt x="4157371" y="3117098"/>
                      <a:pt x="4154438" y="3091525"/>
                    </a:cubicBezTo>
                    <a:cubicBezTo>
                      <a:pt x="4125106" y="3165401"/>
                      <a:pt x="4085018" y="3240225"/>
                      <a:pt x="4017554" y="3283792"/>
                    </a:cubicBezTo>
                    <a:cubicBezTo>
                      <a:pt x="3949112" y="3329255"/>
                      <a:pt x="3845471" y="3324519"/>
                      <a:pt x="3777029" y="3257273"/>
                    </a:cubicBezTo>
                    <a:cubicBezTo>
                      <a:pt x="3698809" y="3180555"/>
                      <a:pt x="3713475" y="3067847"/>
                      <a:pt x="3730097" y="2981658"/>
                    </a:cubicBezTo>
                    <a:cubicBezTo>
                      <a:pt x="3734986" y="2957980"/>
                      <a:pt x="3740852" y="2934302"/>
                      <a:pt x="3746718" y="2910624"/>
                    </a:cubicBezTo>
                    <a:cubicBezTo>
                      <a:pt x="3725208" y="2970293"/>
                      <a:pt x="3697831" y="3037539"/>
                      <a:pt x="3646011" y="3074477"/>
                    </a:cubicBezTo>
                    <a:cubicBezTo>
                      <a:pt x="3601035" y="3106679"/>
                      <a:pt x="3529659" y="3094367"/>
                      <a:pt x="3508149" y="3032804"/>
                    </a:cubicBezTo>
                    <a:cubicBezTo>
                      <a:pt x="3487616" y="2973134"/>
                      <a:pt x="3504238" y="2911571"/>
                      <a:pt x="3518904" y="2854743"/>
                    </a:cubicBezTo>
                    <a:cubicBezTo>
                      <a:pt x="3490549" y="2898311"/>
                      <a:pt x="3466106" y="2943773"/>
                      <a:pt x="3434818" y="2986394"/>
                    </a:cubicBezTo>
                    <a:cubicBezTo>
                      <a:pt x="3404508" y="3027121"/>
                      <a:pt x="3367353" y="3068794"/>
                      <a:pt x="3311622" y="3081107"/>
                    </a:cubicBezTo>
                    <a:cubicBezTo>
                      <a:pt x="3307711" y="3082054"/>
                      <a:pt x="3302822" y="3079213"/>
                      <a:pt x="3302822" y="3075424"/>
                    </a:cubicBezTo>
                    <a:cubicBezTo>
                      <a:pt x="3293045" y="3012914"/>
                      <a:pt x="3311622" y="2958927"/>
                      <a:pt x="3341932" y="2909676"/>
                    </a:cubicBezTo>
                    <a:cubicBezTo>
                      <a:pt x="3311622" y="2928619"/>
                      <a:pt x="3280334" y="2946615"/>
                      <a:pt x="3249046" y="2963663"/>
                    </a:cubicBezTo>
                    <a:cubicBezTo>
                      <a:pt x="3190382" y="2993971"/>
                      <a:pt x="3096518" y="3044169"/>
                      <a:pt x="3019276" y="3015755"/>
                    </a:cubicBezTo>
                    <a:cubicBezTo>
                      <a:pt x="2924435" y="2979764"/>
                      <a:pt x="2944968" y="2854743"/>
                      <a:pt x="2968434" y="2795074"/>
                    </a:cubicBezTo>
                    <a:cubicBezTo>
                      <a:pt x="3004610" y="2705097"/>
                      <a:pt x="3071097" y="2619855"/>
                      <a:pt x="3155183" y="2561133"/>
                    </a:cubicBezTo>
                    <a:cubicBezTo>
                      <a:pt x="3131717" y="2566816"/>
                      <a:pt x="3108251" y="2571552"/>
                      <a:pt x="3086741" y="2576287"/>
                    </a:cubicBezTo>
                    <a:cubicBezTo>
                      <a:pt x="3038831" y="2585759"/>
                      <a:pt x="2965500" y="2602807"/>
                      <a:pt x="2914658" y="2576287"/>
                    </a:cubicBezTo>
                    <a:cubicBezTo>
                      <a:pt x="2861859" y="2548821"/>
                      <a:pt x="2891192" y="2501464"/>
                      <a:pt x="2923457" y="2480627"/>
                    </a:cubicBezTo>
                    <a:cubicBezTo>
                      <a:pt x="2935190" y="2472103"/>
                      <a:pt x="2948879" y="2465473"/>
                      <a:pt x="2961589" y="2458843"/>
                    </a:cubicBezTo>
                    <a:cubicBezTo>
                      <a:pt x="2859904" y="2477786"/>
                      <a:pt x="2749419" y="2482522"/>
                      <a:pt x="2649689" y="2451266"/>
                    </a:cubicBezTo>
                    <a:cubicBezTo>
                      <a:pt x="2641867" y="2453160"/>
                      <a:pt x="2639911" y="2447478"/>
                      <a:pt x="2641867" y="2444636"/>
                    </a:cubicBezTo>
                    <a:cubicBezTo>
                      <a:pt x="2671199" y="2397280"/>
                      <a:pt x="2710309" y="2357501"/>
                      <a:pt x="2754307" y="2320563"/>
                    </a:cubicBezTo>
                    <a:cubicBezTo>
                      <a:pt x="2694665" y="2324351"/>
                      <a:pt x="2634045" y="2320563"/>
                      <a:pt x="2576358" y="2302567"/>
                    </a:cubicBezTo>
                    <a:cubicBezTo>
                      <a:pt x="2572447" y="2301620"/>
                      <a:pt x="2569514" y="2296884"/>
                      <a:pt x="2571469" y="2294043"/>
                    </a:cubicBezTo>
                    <a:cubicBezTo>
                      <a:pt x="2602757" y="2222061"/>
                      <a:pt x="2673155" y="2166181"/>
                      <a:pt x="2737686" y="2120718"/>
                    </a:cubicBezTo>
                    <a:cubicBezTo>
                      <a:pt x="2742575" y="2116930"/>
                      <a:pt x="2748441" y="2114089"/>
                      <a:pt x="2753330" y="2110300"/>
                    </a:cubicBezTo>
                    <a:cubicBezTo>
                      <a:pt x="2686843" y="2130190"/>
                      <a:pt x="2604713" y="2154815"/>
                      <a:pt x="2531382" y="2135872"/>
                    </a:cubicBezTo>
                    <a:cubicBezTo>
                      <a:pt x="2458051" y="2116930"/>
                      <a:pt x="2461962" y="2052525"/>
                      <a:pt x="2494227" y="2008957"/>
                    </a:cubicBezTo>
                    <a:cubicBezTo>
                      <a:pt x="2522582" y="1971072"/>
                      <a:pt x="2559736" y="1938869"/>
                      <a:pt x="2599824" y="1910456"/>
                    </a:cubicBezTo>
                    <a:cubicBezTo>
                      <a:pt x="2564625" y="1924663"/>
                      <a:pt x="2528448" y="1936975"/>
                      <a:pt x="2491294" y="1944552"/>
                    </a:cubicBezTo>
                    <a:cubicBezTo>
                      <a:pt x="2464895" y="1950235"/>
                      <a:pt x="2373965" y="1970125"/>
                      <a:pt x="2362232" y="1923715"/>
                    </a:cubicBezTo>
                    <a:cubicBezTo>
                      <a:pt x="2355388" y="1896249"/>
                      <a:pt x="2377876" y="1868782"/>
                      <a:pt x="2401342" y="1846998"/>
                    </a:cubicBezTo>
                    <a:cubicBezTo>
                      <a:pt x="2354410" y="1875412"/>
                      <a:pt x="2305523" y="1900984"/>
                      <a:pt x="2253702" y="1922768"/>
                    </a:cubicBezTo>
                    <a:cubicBezTo>
                      <a:pt x="2147128" y="1969178"/>
                      <a:pt x="2018066" y="2009904"/>
                      <a:pt x="1890959" y="1970125"/>
                    </a:cubicBezTo>
                    <a:cubicBezTo>
                      <a:pt x="1887048" y="1969178"/>
                      <a:pt x="1885092" y="1964442"/>
                      <a:pt x="1886070" y="1961601"/>
                    </a:cubicBezTo>
                    <a:cubicBezTo>
                      <a:pt x="1895847" y="1914244"/>
                      <a:pt x="1925180" y="1874465"/>
                      <a:pt x="1958423" y="1839421"/>
                    </a:cubicBezTo>
                    <a:cubicBezTo>
                      <a:pt x="1907580" y="1872571"/>
                      <a:pt x="1841094" y="1909509"/>
                      <a:pt x="1774607" y="1893407"/>
                    </a:cubicBezTo>
                    <a:cubicBezTo>
                      <a:pt x="1696387" y="1874465"/>
                      <a:pt x="1677810" y="1794906"/>
                      <a:pt x="1675855" y="1734290"/>
                    </a:cubicBezTo>
                    <a:cubicBezTo>
                      <a:pt x="1674877" y="1692616"/>
                      <a:pt x="1679766" y="1650943"/>
                      <a:pt x="1684654" y="1610216"/>
                    </a:cubicBezTo>
                    <a:cubicBezTo>
                      <a:pt x="1673899" y="1665149"/>
                      <a:pt x="1658255" y="1717242"/>
                      <a:pt x="1609368" y="1749444"/>
                    </a:cubicBezTo>
                    <a:cubicBezTo>
                      <a:pt x="1606435" y="1751338"/>
                      <a:pt x="1602524" y="1751338"/>
                      <a:pt x="1598613" y="1748497"/>
                    </a:cubicBezTo>
                    <a:cubicBezTo>
                      <a:pt x="1567325" y="1717242"/>
                      <a:pt x="1552659" y="1676515"/>
                      <a:pt x="1545815" y="1635788"/>
                    </a:cubicBezTo>
                    <a:cubicBezTo>
                      <a:pt x="1535060" y="1665149"/>
                      <a:pt x="1524304" y="1693563"/>
                      <a:pt x="1511594" y="1721977"/>
                    </a:cubicBezTo>
                    <a:cubicBezTo>
                      <a:pt x="1472484" y="1809113"/>
                      <a:pt x="1418708" y="1918980"/>
                      <a:pt x="1322889" y="1961601"/>
                    </a:cubicBezTo>
                    <a:cubicBezTo>
                      <a:pt x="1114629" y="2055367"/>
                      <a:pt x="1060853" y="1690722"/>
                      <a:pt x="1064764" y="1539181"/>
                    </a:cubicBezTo>
                    <a:cubicBezTo>
                      <a:pt x="1019788" y="1625370"/>
                      <a:pt x="960146" y="1706823"/>
                      <a:pt x="878993" y="1765545"/>
                    </a:cubicBezTo>
                    <a:cubicBezTo>
                      <a:pt x="874104" y="1769334"/>
                      <a:pt x="867260" y="1765545"/>
                      <a:pt x="866282" y="1759862"/>
                    </a:cubicBezTo>
                    <a:cubicBezTo>
                      <a:pt x="862371" y="1691669"/>
                      <a:pt x="878993" y="1625370"/>
                      <a:pt x="909303" y="1565701"/>
                    </a:cubicBezTo>
                    <a:cubicBezTo>
                      <a:pt x="865304" y="1603586"/>
                      <a:pt x="811528" y="1632947"/>
                      <a:pt x="755797" y="1652837"/>
                    </a:cubicBezTo>
                    <a:cubicBezTo>
                      <a:pt x="668778" y="1684092"/>
                      <a:pt x="569048" y="1701140"/>
                      <a:pt x="470295" y="1674621"/>
                    </a:cubicBezTo>
                    <a:cubicBezTo>
                      <a:pt x="465407" y="1673673"/>
                      <a:pt x="463451" y="1667991"/>
                      <a:pt x="465407" y="1664202"/>
                    </a:cubicBezTo>
                    <a:cubicBezTo>
                      <a:pt x="497672" y="1608322"/>
                      <a:pt x="552426" y="1570436"/>
                      <a:pt x="608157" y="1534446"/>
                    </a:cubicBezTo>
                    <a:cubicBezTo>
                      <a:pt x="497672" y="1585590"/>
                      <a:pt x="376432" y="1634841"/>
                      <a:pt x="249325" y="1627264"/>
                    </a:cubicBezTo>
                    <a:cubicBezTo>
                      <a:pt x="245414" y="1627264"/>
                      <a:pt x="241503" y="1623476"/>
                      <a:pt x="241503" y="1619687"/>
                    </a:cubicBezTo>
                    <a:cubicBezTo>
                      <a:pt x="246392" y="1540128"/>
                      <a:pt x="286479" y="1472882"/>
                      <a:pt x="336344" y="1412266"/>
                    </a:cubicBezTo>
                    <a:cubicBezTo>
                      <a:pt x="237592" y="1445415"/>
                      <a:pt x="119285" y="1464358"/>
                      <a:pt x="10755" y="1423631"/>
                    </a:cubicBezTo>
                    <a:cubicBezTo>
                      <a:pt x="6844" y="1422684"/>
                      <a:pt x="3911" y="1417949"/>
                      <a:pt x="5866" y="1415107"/>
                    </a:cubicBezTo>
                    <a:cubicBezTo>
                      <a:pt x="41065" y="1324183"/>
                      <a:pt x="141773" y="1278721"/>
                      <a:pt x="244436" y="1249360"/>
                    </a:cubicBezTo>
                    <a:cubicBezTo>
                      <a:pt x="212171" y="1250307"/>
                      <a:pt x="179905" y="1250307"/>
                      <a:pt x="148617" y="1247466"/>
                    </a:cubicBezTo>
                    <a:cubicBezTo>
                      <a:pt x="99730" y="1243677"/>
                      <a:pt x="47910" y="1236100"/>
                      <a:pt x="0" y="1218105"/>
                    </a:cubicBezTo>
                    <a:lnTo>
                      <a:pt x="0" y="1636735"/>
                    </a:lnTo>
                    <a:cubicBezTo>
                      <a:pt x="18577" y="1620634"/>
                      <a:pt x="37154" y="1604533"/>
                      <a:pt x="54754" y="1588432"/>
                    </a:cubicBezTo>
                    <a:cubicBezTo>
                      <a:pt x="35199" y="1628211"/>
                      <a:pt x="15644" y="1675568"/>
                      <a:pt x="0" y="1721030"/>
                    </a:cubicBezTo>
                    <a:lnTo>
                      <a:pt x="0" y="1927504"/>
                    </a:lnTo>
                    <a:cubicBezTo>
                      <a:pt x="14666" y="1936975"/>
                      <a:pt x="35199" y="1939817"/>
                      <a:pt x="64531" y="1933187"/>
                    </a:cubicBezTo>
                    <a:cubicBezTo>
                      <a:pt x="119285" y="1920874"/>
                      <a:pt x="173061" y="1875412"/>
                      <a:pt x="218037" y="1819531"/>
                    </a:cubicBezTo>
                    <a:cubicBezTo>
                      <a:pt x="205326" y="1903826"/>
                      <a:pt x="218037" y="1978649"/>
                      <a:pt x="300168" y="1980543"/>
                    </a:cubicBezTo>
                    <a:cubicBezTo>
                      <a:pt x="384254" y="1981490"/>
                      <a:pt x="458562" y="1910456"/>
                      <a:pt x="510383" y="1863099"/>
                    </a:cubicBezTo>
                    <a:cubicBezTo>
                      <a:pt x="515272" y="1858364"/>
                      <a:pt x="520160" y="1852681"/>
                      <a:pt x="525049" y="1847945"/>
                    </a:cubicBezTo>
                    <a:cubicBezTo>
                      <a:pt x="567092" y="1882042"/>
                      <a:pt x="629668" y="1905720"/>
                      <a:pt x="689310" y="1924663"/>
                    </a:cubicBezTo>
                    <a:cubicBezTo>
                      <a:pt x="633579" y="1926557"/>
                      <a:pt x="577847" y="1929398"/>
                      <a:pt x="524071" y="1935081"/>
                    </a:cubicBezTo>
                    <a:cubicBezTo>
                      <a:pt x="514294" y="1936028"/>
                      <a:pt x="504516" y="1943605"/>
                      <a:pt x="507450" y="1954024"/>
                    </a:cubicBezTo>
                    <a:cubicBezTo>
                      <a:pt x="513316" y="1976755"/>
                      <a:pt x="531893" y="1988120"/>
                      <a:pt x="557315" y="1995697"/>
                    </a:cubicBezTo>
                    <a:cubicBezTo>
                      <a:pt x="592513" y="2005168"/>
                      <a:pt x="626734" y="2010851"/>
                      <a:pt x="661933" y="2016534"/>
                    </a:cubicBezTo>
                    <a:cubicBezTo>
                      <a:pt x="710821" y="2023164"/>
                      <a:pt x="618913" y="2049684"/>
                      <a:pt x="599358" y="2065785"/>
                    </a:cubicBezTo>
                    <a:cubicBezTo>
                      <a:pt x="522116" y="2125454"/>
                      <a:pt x="452696" y="2207854"/>
                      <a:pt x="408697" y="2292149"/>
                    </a:cubicBezTo>
                    <a:cubicBezTo>
                      <a:pt x="385232" y="2337611"/>
                      <a:pt x="412608" y="2396333"/>
                      <a:pt x="481051" y="2379284"/>
                    </a:cubicBezTo>
                    <a:cubicBezTo>
                      <a:pt x="624779" y="2341399"/>
                      <a:pt x="750908" y="2275100"/>
                      <a:pt x="873126" y="2203118"/>
                    </a:cubicBezTo>
                    <a:cubicBezTo>
                      <a:pt x="808595" y="2288360"/>
                      <a:pt x="744064" y="2406751"/>
                      <a:pt x="892681" y="2437059"/>
                    </a:cubicBezTo>
                    <a:cubicBezTo>
                      <a:pt x="971878" y="2453160"/>
                      <a:pt x="1042276" y="2380232"/>
                      <a:pt x="1089208" y="2341399"/>
                    </a:cubicBezTo>
                    <a:cubicBezTo>
                      <a:pt x="1138095" y="2301620"/>
                      <a:pt x="1165472" y="2255210"/>
                      <a:pt x="1188938" y="2204066"/>
                    </a:cubicBezTo>
                    <a:cubicBezTo>
                      <a:pt x="1201649" y="2272259"/>
                      <a:pt x="1213382" y="2330981"/>
                      <a:pt x="1274979" y="2403910"/>
                    </a:cubicBezTo>
                    <a:cubicBezTo>
                      <a:pt x="1306267" y="2440848"/>
                      <a:pt x="1369821" y="2430430"/>
                      <a:pt x="1393286" y="2402963"/>
                    </a:cubicBezTo>
                    <a:cubicBezTo>
                      <a:pt x="1458795" y="2327192"/>
                      <a:pt x="1480306" y="2226797"/>
                      <a:pt x="1496927" y="2130190"/>
                    </a:cubicBezTo>
                    <a:cubicBezTo>
                      <a:pt x="1498883" y="2120718"/>
                      <a:pt x="1499861" y="2110300"/>
                      <a:pt x="1501816" y="2099881"/>
                    </a:cubicBezTo>
                    <a:cubicBezTo>
                      <a:pt x="1542882" y="2054419"/>
                      <a:pt x="1559503" y="1982438"/>
                      <a:pt x="1579058" y="1917085"/>
                    </a:cubicBezTo>
                    <a:cubicBezTo>
                      <a:pt x="1577103" y="2025058"/>
                      <a:pt x="1582969" y="2175652"/>
                      <a:pt x="1687588" y="2196489"/>
                    </a:cubicBezTo>
                    <a:cubicBezTo>
                      <a:pt x="1727675" y="2204066"/>
                      <a:pt x="1755052" y="2183229"/>
                      <a:pt x="1776562" y="2160498"/>
                    </a:cubicBezTo>
                    <a:cubicBezTo>
                      <a:pt x="1794162" y="2141555"/>
                      <a:pt x="1810784" y="2121665"/>
                      <a:pt x="1824472" y="2099881"/>
                    </a:cubicBezTo>
                    <a:cubicBezTo>
                      <a:pt x="1812739" y="2169022"/>
                      <a:pt x="1824472" y="2221114"/>
                      <a:pt x="1901714" y="2190806"/>
                    </a:cubicBezTo>
                    <a:cubicBezTo>
                      <a:pt x="1978956" y="2160498"/>
                      <a:pt x="2039576" y="2107459"/>
                      <a:pt x="2106063" y="2062943"/>
                    </a:cubicBezTo>
                    <a:cubicBezTo>
                      <a:pt x="2053264" y="2097987"/>
                      <a:pt x="2025888" y="2161445"/>
                      <a:pt x="1981889" y="2204066"/>
                    </a:cubicBezTo>
                    <a:cubicBezTo>
                      <a:pt x="1953534" y="2231532"/>
                      <a:pt x="1923224" y="2272259"/>
                      <a:pt x="1908558" y="2308250"/>
                    </a:cubicBezTo>
                    <a:cubicBezTo>
                      <a:pt x="1906603" y="2312038"/>
                      <a:pt x="1909536" y="2317721"/>
                      <a:pt x="1914424" y="2318668"/>
                    </a:cubicBezTo>
                    <a:cubicBezTo>
                      <a:pt x="2041531" y="2365077"/>
                      <a:pt x="2198948" y="2336664"/>
                      <a:pt x="2318233" y="2306356"/>
                    </a:cubicBezTo>
                    <a:cubicBezTo>
                      <a:pt x="2300634" y="2311091"/>
                      <a:pt x="2282057" y="2316774"/>
                      <a:pt x="2264457" y="2322457"/>
                    </a:cubicBezTo>
                    <a:cubicBezTo>
                      <a:pt x="2228281" y="2334769"/>
                      <a:pt x="2200904" y="2342347"/>
                      <a:pt x="2180371" y="2372655"/>
                    </a:cubicBezTo>
                    <a:cubicBezTo>
                      <a:pt x="2138328" y="2436112"/>
                      <a:pt x="2378853" y="2438006"/>
                      <a:pt x="2385698" y="2438006"/>
                    </a:cubicBezTo>
                    <a:cubicBezTo>
                      <a:pt x="2469784" y="2438006"/>
                      <a:pt x="2551914" y="2411487"/>
                      <a:pt x="2624267" y="2371708"/>
                    </a:cubicBezTo>
                    <a:cubicBezTo>
                      <a:pt x="2602757" y="2400121"/>
                      <a:pt x="2583202" y="2428535"/>
                      <a:pt x="2567558" y="2462632"/>
                    </a:cubicBezTo>
                    <a:cubicBezTo>
                      <a:pt x="2555825" y="2488204"/>
                      <a:pt x="2528448" y="2590494"/>
                      <a:pt x="2564625" y="2614172"/>
                    </a:cubicBezTo>
                    <a:cubicBezTo>
                      <a:pt x="2589068" y="2629326"/>
                      <a:pt x="2616445" y="2645428"/>
                      <a:pt x="2641867" y="2624591"/>
                    </a:cubicBezTo>
                    <a:cubicBezTo>
                      <a:pt x="2684888" y="2589547"/>
                      <a:pt x="2736708" y="2563975"/>
                      <a:pt x="2786573" y="2536508"/>
                    </a:cubicBezTo>
                    <a:cubicBezTo>
                      <a:pt x="2741597" y="2603754"/>
                      <a:pt x="2696620" y="2691837"/>
                      <a:pt x="2742575" y="2729722"/>
                    </a:cubicBezTo>
                    <a:cubicBezTo>
                      <a:pt x="2697598" y="2747718"/>
                      <a:pt x="2649689" y="2769501"/>
                      <a:pt x="2626223" y="2797916"/>
                    </a:cubicBezTo>
                    <a:cubicBezTo>
                      <a:pt x="2619379" y="2806440"/>
                      <a:pt x="2622312" y="2818752"/>
                      <a:pt x="2635023" y="2822541"/>
                    </a:cubicBezTo>
                    <a:cubicBezTo>
                      <a:pt x="2709331" y="2849060"/>
                      <a:pt x="2786573" y="2850955"/>
                      <a:pt x="2863815" y="2856637"/>
                    </a:cubicBezTo>
                    <a:cubicBezTo>
                      <a:pt x="2740619" y="2877474"/>
                      <a:pt x="2587113" y="2916307"/>
                      <a:pt x="2610579" y="2997759"/>
                    </a:cubicBezTo>
                    <a:cubicBezTo>
                      <a:pt x="2625245" y="3047010"/>
                      <a:pt x="2679999" y="3068794"/>
                      <a:pt x="2731819" y="3068794"/>
                    </a:cubicBezTo>
                    <a:cubicBezTo>
                      <a:pt x="2726931" y="3079213"/>
                      <a:pt x="2722042" y="3089631"/>
                      <a:pt x="2718131" y="3100997"/>
                    </a:cubicBezTo>
                    <a:cubicBezTo>
                      <a:pt x="2699554" y="3148353"/>
                      <a:pt x="2651644" y="3323572"/>
                      <a:pt x="2701509" y="3370928"/>
                    </a:cubicBezTo>
                    <a:cubicBezTo>
                      <a:pt x="2746485" y="3413549"/>
                      <a:pt x="2799284" y="3369034"/>
                      <a:pt x="2843282" y="3310312"/>
                    </a:cubicBezTo>
                    <a:cubicBezTo>
                      <a:pt x="2828616" y="3361457"/>
                      <a:pt x="2815905" y="3414496"/>
                      <a:pt x="2805150" y="3471324"/>
                    </a:cubicBezTo>
                    <a:cubicBezTo>
                      <a:pt x="2799284" y="3502579"/>
                      <a:pt x="2772885" y="3605816"/>
                      <a:pt x="2824705" y="3627600"/>
                    </a:cubicBezTo>
                    <a:cubicBezTo>
                      <a:pt x="2888259" y="3654120"/>
                      <a:pt x="2950834" y="3562249"/>
                      <a:pt x="2981144" y="3532887"/>
                    </a:cubicBezTo>
                    <a:cubicBezTo>
                      <a:pt x="3003632" y="3512050"/>
                      <a:pt x="3023187" y="3488372"/>
                      <a:pt x="3040787" y="3463747"/>
                    </a:cubicBezTo>
                    <a:cubicBezTo>
                      <a:pt x="3032965" y="3513945"/>
                      <a:pt x="3030031" y="3565090"/>
                      <a:pt x="3040787" y="3619076"/>
                    </a:cubicBezTo>
                    <a:cubicBezTo>
                      <a:pt x="3051542" y="3674010"/>
                      <a:pt x="3059364" y="3847334"/>
                      <a:pt x="3150294" y="3865329"/>
                    </a:cubicBezTo>
                    <a:cubicBezTo>
                      <a:pt x="3234380" y="3882378"/>
                      <a:pt x="3312600" y="3772511"/>
                      <a:pt x="3353665" y="3727996"/>
                    </a:cubicBezTo>
                    <a:cubicBezTo>
                      <a:pt x="3361487" y="3720419"/>
                      <a:pt x="3367353" y="3711895"/>
                      <a:pt x="3374198" y="3703371"/>
                    </a:cubicBezTo>
                    <a:cubicBezTo>
                      <a:pt x="3376153" y="3722313"/>
                      <a:pt x="3378109" y="3741256"/>
                      <a:pt x="3380064" y="3760198"/>
                    </a:cubicBezTo>
                    <a:cubicBezTo>
                      <a:pt x="3382020" y="3776299"/>
                      <a:pt x="3395708" y="3781035"/>
                      <a:pt x="3411352" y="3782929"/>
                    </a:cubicBezTo>
                    <a:cubicBezTo>
                      <a:pt x="3459262" y="3787665"/>
                      <a:pt x="3470017" y="3763987"/>
                      <a:pt x="3489571" y="3728943"/>
                    </a:cubicBezTo>
                    <a:cubicBezTo>
                      <a:pt x="3513037" y="3686322"/>
                      <a:pt x="3531615" y="3640860"/>
                      <a:pt x="3546281" y="3593504"/>
                    </a:cubicBezTo>
                    <a:cubicBezTo>
                      <a:pt x="3558992" y="3662644"/>
                      <a:pt x="3575613" y="3730837"/>
                      <a:pt x="3614723" y="3799031"/>
                    </a:cubicBezTo>
                    <a:cubicBezTo>
                      <a:pt x="3641122" y="3844493"/>
                      <a:pt x="3703698" y="3915528"/>
                      <a:pt x="3764318" y="3915528"/>
                    </a:cubicBezTo>
                    <a:cubicBezTo>
                      <a:pt x="3838627" y="3916474"/>
                      <a:pt x="3829827" y="3794295"/>
                      <a:pt x="3805383" y="3679692"/>
                    </a:cubicBezTo>
                    <a:cubicBezTo>
                      <a:pt x="3889469" y="3832180"/>
                      <a:pt x="4006799" y="3991298"/>
                      <a:pt x="4183771" y="3995086"/>
                    </a:cubicBezTo>
                    <a:cubicBezTo>
                      <a:pt x="4303056" y="3997928"/>
                      <a:pt x="4203326" y="3751674"/>
                      <a:pt x="4133905" y="3595398"/>
                    </a:cubicBezTo>
                    <a:cubicBezTo>
                      <a:pt x="4191592" y="3660750"/>
                      <a:pt x="4247324" y="3728943"/>
                      <a:pt x="4313811" y="3788612"/>
                    </a:cubicBezTo>
                    <a:cubicBezTo>
                      <a:pt x="4358787" y="3829339"/>
                      <a:pt x="4418429" y="3889008"/>
                      <a:pt x="4482961" y="3876695"/>
                    </a:cubicBezTo>
                    <a:cubicBezTo>
                      <a:pt x="4560202" y="3862488"/>
                      <a:pt x="4513271" y="3749780"/>
                      <a:pt x="4472205" y="3665486"/>
                    </a:cubicBezTo>
                    <a:cubicBezTo>
                      <a:pt x="4517182" y="3713789"/>
                      <a:pt x="4573891" y="3761145"/>
                      <a:pt x="4613001" y="3735573"/>
                    </a:cubicBezTo>
                    <a:cubicBezTo>
                      <a:pt x="4654066" y="3708106"/>
                      <a:pt x="4647222" y="3652225"/>
                      <a:pt x="4618867" y="3589715"/>
                    </a:cubicBezTo>
                    <a:cubicBezTo>
                      <a:pt x="4780195" y="3686322"/>
                      <a:pt x="4968900" y="3744097"/>
                      <a:pt x="5098940" y="3666433"/>
                    </a:cubicBezTo>
                    <a:cubicBezTo>
                      <a:pt x="5210403" y="3600133"/>
                      <a:pt x="5199648" y="3511103"/>
                      <a:pt x="5136094" y="3428703"/>
                    </a:cubicBezTo>
                    <a:cubicBezTo>
                      <a:pt x="5178137" y="3444804"/>
                      <a:pt x="5228002" y="3457117"/>
                      <a:pt x="5254401" y="3428703"/>
                    </a:cubicBezTo>
                    <a:cubicBezTo>
                      <a:pt x="5278845" y="3401237"/>
                      <a:pt x="5273956" y="3369034"/>
                      <a:pt x="5252446" y="3335884"/>
                    </a:cubicBezTo>
                    <a:cubicBezTo>
                      <a:pt x="5311110" y="3331149"/>
                      <a:pt x="5333598" y="3302735"/>
                      <a:pt x="5283734" y="3256326"/>
                    </a:cubicBezTo>
                    <a:cubicBezTo>
                      <a:pt x="5315021" y="3265797"/>
                      <a:pt x="5347287" y="3273374"/>
                      <a:pt x="5375642" y="3281898"/>
                    </a:cubicBezTo>
                    <a:cubicBezTo>
                      <a:pt x="5426484" y="3297052"/>
                      <a:pt x="5473416" y="3296105"/>
                      <a:pt x="5519370" y="3280951"/>
                    </a:cubicBezTo>
                    <a:cubicBezTo>
                      <a:pt x="5603456" y="3254432"/>
                      <a:pt x="5542836" y="3190027"/>
                      <a:pt x="5474394" y="3137935"/>
                    </a:cubicBezTo>
                    <a:cubicBezTo>
                      <a:pt x="5533059" y="3154036"/>
                      <a:pt x="5585857" y="3151195"/>
                      <a:pt x="5575102" y="3083948"/>
                    </a:cubicBezTo>
                    <a:cubicBezTo>
                      <a:pt x="5566302" y="3029015"/>
                      <a:pt x="5472438" y="2965557"/>
                      <a:pt x="5426484" y="2940932"/>
                    </a:cubicBezTo>
                    <a:cubicBezTo>
                      <a:pt x="5417685" y="2935249"/>
                      <a:pt x="5407907" y="2930513"/>
                      <a:pt x="5399108" y="2925778"/>
                    </a:cubicBezTo>
                    <a:cubicBezTo>
                      <a:pt x="5428440" y="2926725"/>
                      <a:pt x="5457772" y="2927672"/>
                      <a:pt x="5488082" y="2930513"/>
                    </a:cubicBezTo>
                    <a:cubicBezTo>
                      <a:pt x="5557502" y="2936196"/>
                      <a:pt x="5694387" y="2874633"/>
                      <a:pt x="5592701" y="2805492"/>
                    </a:cubicBezTo>
                    <a:cubicBezTo>
                      <a:pt x="5584879" y="2799810"/>
                      <a:pt x="5575102" y="2796021"/>
                      <a:pt x="5565324" y="2792233"/>
                    </a:cubicBezTo>
                    <a:cubicBezTo>
                      <a:pt x="5627900" y="2747718"/>
                      <a:pt x="5680698" y="2681418"/>
                      <a:pt x="5674832" y="2621750"/>
                    </a:cubicBezTo>
                    <a:cubicBezTo>
                      <a:pt x="5668965" y="2561133"/>
                      <a:pt x="5623011" y="2556397"/>
                      <a:pt x="5571191" y="2570605"/>
                    </a:cubicBezTo>
                    <a:cubicBezTo>
                      <a:pt x="5581946" y="2553556"/>
                      <a:pt x="5584879" y="2535561"/>
                      <a:pt x="5573146" y="2518513"/>
                    </a:cubicBezTo>
                    <a:cubicBezTo>
                      <a:pt x="5549680" y="2485363"/>
                      <a:pt x="5517415" y="2472103"/>
                      <a:pt x="5478305" y="2457896"/>
                    </a:cubicBezTo>
                    <a:cubicBezTo>
                      <a:pt x="5471461" y="2455055"/>
                      <a:pt x="5458750" y="2455055"/>
                      <a:pt x="5450928" y="2454108"/>
                    </a:cubicBezTo>
                    <a:cubicBezTo>
                      <a:pt x="5454839" y="2454108"/>
                      <a:pt x="5460706" y="2454108"/>
                      <a:pt x="5470483" y="2454108"/>
                    </a:cubicBezTo>
                    <a:cubicBezTo>
                      <a:pt x="5490038" y="2454108"/>
                      <a:pt x="5509593" y="2454108"/>
                      <a:pt x="5528170" y="2452213"/>
                    </a:cubicBezTo>
                    <a:cubicBezTo>
                      <a:pt x="5692431" y="2434218"/>
                      <a:pt x="5558480" y="2347082"/>
                      <a:pt x="5438217" y="2292149"/>
                    </a:cubicBezTo>
                    <a:cubicBezTo>
                      <a:pt x="5527192" y="2305409"/>
                      <a:pt x="5615189" y="2302567"/>
                      <a:pt x="5670921" y="2237215"/>
                    </a:cubicBezTo>
                    <a:cubicBezTo>
                      <a:pt x="5739363" y="2158604"/>
                      <a:pt x="5552614" y="2114089"/>
                      <a:pt x="5502748" y="2108406"/>
                    </a:cubicBezTo>
                    <a:cubicBezTo>
                      <a:pt x="5478305" y="2105564"/>
                      <a:pt x="5402041" y="2131137"/>
                      <a:pt x="5445061" y="2115983"/>
                    </a:cubicBezTo>
                    <a:cubicBezTo>
                      <a:pt x="5468527" y="2107459"/>
                      <a:pt x="5492971" y="2097040"/>
                      <a:pt x="5513504" y="2084727"/>
                    </a:cubicBezTo>
                    <a:cubicBezTo>
                      <a:pt x="5549680" y="2063891"/>
                      <a:pt x="5592701" y="2039265"/>
                      <a:pt x="5589768" y="1993803"/>
                    </a:cubicBezTo>
                    <a:cubicBezTo>
                      <a:pt x="5583901" y="1917085"/>
                      <a:pt x="5437240" y="1910456"/>
                      <a:pt x="5331643" y="1917085"/>
                    </a:cubicBezTo>
                    <a:cubicBezTo>
                      <a:pt x="5378575" y="1887725"/>
                      <a:pt x="5428440" y="1849839"/>
                      <a:pt x="5437240" y="1811007"/>
                    </a:cubicBezTo>
                    <a:cubicBezTo>
                      <a:pt x="5593679" y="1775016"/>
                      <a:pt x="5512526" y="1685986"/>
                      <a:pt x="5404974" y="1636735"/>
                    </a:cubicBezTo>
                    <a:cubicBezTo>
                      <a:pt x="5553591" y="1643365"/>
                      <a:pt x="5766740" y="1640524"/>
                      <a:pt x="5712964" y="1572331"/>
                    </a:cubicBezTo>
                    <a:cubicBezTo>
                      <a:pt x="5695364" y="1549600"/>
                      <a:pt x="5667009" y="1530657"/>
                      <a:pt x="5633766" y="1515503"/>
                    </a:cubicBezTo>
                    <a:cubicBezTo>
                      <a:pt x="5678743" y="1508873"/>
                      <a:pt x="5721763" y="1498455"/>
                      <a:pt x="5759895" y="1480459"/>
                    </a:cubicBezTo>
                    <a:cubicBezTo>
                      <a:pt x="5834204" y="1446363"/>
                      <a:pt x="5803894" y="1362068"/>
                      <a:pt x="5730563" y="1329866"/>
                    </a:cubicBezTo>
                    <a:close/>
                  </a:path>
                </a:pathLst>
              </a:custGeom>
              <a:solidFill>
                <a:srgbClr val="337E3D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35" name="Graphic 25">
              <a:extLst>
                <a:ext uri="{FF2B5EF4-FFF2-40B4-BE49-F238E27FC236}">
                  <a16:creationId xmlns:a16="http://schemas.microsoft.com/office/drawing/2014/main" id="{3105369F-EDB8-441F-E935-7CDFEB327659}"/>
                </a:ext>
              </a:extLst>
            </p:cNvPr>
            <p:cNvGrpSpPr/>
            <p:nvPr/>
          </p:nvGrpSpPr>
          <p:grpSpPr>
            <a:xfrm>
              <a:off x="-203384" y="-2739438"/>
              <a:ext cx="903803" cy="2433356"/>
              <a:chOff x="-203384" y="-2739438"/>
              <a:chExt cx="903803" cy="2433356"/>
            </a:xfrm>
          </p:grpSpPr>
          <p:grpSp>
            <p:nvGrpSpPr>
              <p:cNvPr id="436" name="Graphic 25">
                <a:extLst>
                  <a:ext uri="{FF2B5EF4-FFF2-40B4-BE49-F238E27FC236}">
                    <a16:creationId xmlns:a16="http://schemas.microsoft.com/office/drawing/2014/main" id="{DF0414B7-7764-758E-DBF7-10511E70E5DA}"/>
                  </a:ext>
                </a:extLst>
              </p:cNvPr>
              <p:cNvGrpSpPr/>
              <p:nvPr/>
            </p:nvGrpSpPr>
            <p:grpSpPr>
              <a:xfrm>
                <a:off x="-202407" y="-2739438"/>
                <a:ext cx="902825" cy="2433356"/>
                <a:chOff x="-202407" y="-2739438"/>
                <a:chExt cx="902825" cy="2433356"/>
              </a:xfrm>
              <a:solidFill>
                <a:srgbClr val="7FAB41"/>
              </a:solidFill>
            </p:grpSpPr>
            <p:sp>
              <p:nvSpPr>
                <p:cNvPr id="437" name="Freeform: Shape 436">
                  <a:extLst>
                    <a:ext uri="{FF2B5EF4-FFF2-40B4-BE49-F238E27FC236}">
                      <a16:creationId xmlns:a16="http://schemas.microsoft.com/office/drawing/2014/main" id="{085C030A-5B5F-0F37-DA09-D924775CA9E7}"/>
                    </a:ext>
                  </a:extLst>
                </p:cNvPr>
                <p:cNvSpPr/>
                <p:nvPr/>
              </p:nvSpPr>
              <p:spPr>
                <a:xfrm>
                  <a:off x="-202407" y="-2739438"/>
                  <a:ext cx="902825" cy="2272641"/>
                </a:xfrm>
                <a:custGeom>
                  <a:avLst/>
                  <a:gdLst>
                    <a:gd name="connsiteX0" fmla="*/ 891703 w 902825"/>
                    <a:gd name="connsiteY0" fmla="*/ 797665 h 2272641"/>
                    <a:gd name="connsiteX1" fmla="*/ 741131 w 902825"/>
                    <a:gd name="connsiteY1" fmla="*/ 739890 h 2272641"/>
                    <a:gd name="connsiteX2" fmla="*/ 777307 w 902825"/>
                    <a:gd name="connsiteY2" fmla="*/ 635706 h 2272641"/>
                    <a:gd name="connsiteX3" fmla="*/ 545582 w 902825"/>
                    <a:gd name="connsiteY3" fmla="*/ 649913 h 2272641"/>
                    <a:gd name="connsiteX4" fmla="*/ 511361 w 902825"/>
                    <a:gd name="connsiteY4" fmla="*/ 660331 h 2272641"/>
                    <a:gd name="connsiteX5" fmla="*/ 584691 w 902825"/>
                    <a:gd name="connsiteY5" fmla="*/ 601609 h 2272641"/>
                    <a:gd name="connsiteX6" fmla="*/ 567092 w 902825"/>
                    <a:gd name="connsiteY6" fmla="*/ 450069 h 2272641"/>
                    <a:gd name="connsiteX7" fmla="*/ 534826 w 902825"/>
                    <a:gd name="connsiteY7" fmla="*/ 461434 h 2272641"/>
                    <a:gd name="connsiteX8" fmla="*/ 484961 w 902825"/>
                    <a:gd name="connsiteY8" fmla="*/ 278638 h 2272641"/>
                    <a:gd name="connsiteX9" fmla="*/ 361766 w 902825"/>
                    <a:gd name="connsiteY9" fmla="*/ 318418 h 2272641"/>
                    <a:gd name="connsiteX10" fmla="*/ 321678 w 902825"/>
                    <a:gd name="connsiteY10" fmla="*/ 284321 h 2272641"/>
                    <a:gd name="connsiteX11" fmla="*/ 198482 w 902825"/>
                    <a:gd name="connsiteY11" fmla="*/ 312735 h 2272641"/>
                    <a:gd name="connsiteX12" fmla="*/ 174039 w 902825"/>
                    <a:gd name="connsiteY12" fmla="*/ 329783 h 2272641"/>
                    <a:gd name="connsiteX13" fmla="*/ 189683 w 902825"/>
                    <a:gd name="connsiteY13" fmla="*/ 315576 h 2272641"/>
                    <a:gd name="connsiteX14" fmla="*/ 233681 w 902825"/>
                    <a:gd name="connsiteY14" fmla="*/ 273903 h 2272641"/>
                    <a:gd name="connsiteX15" fmla="*/ 34221 w 902825"/>
                    <a:gd name="connsiteY15" fmla="*/ 236965 h 2272641"/>
                    <a:gd name="connsiteX16" fmla="*/ 174039 w 902825"/>
                    <a:gd name="connsiteY16" fmla="*/ 39962 h 2272641"/>
                    <a:gd name="connsiteX17" fmla="*/ 0 w 902825"/>
                    <a:gd name="connsiteY17" fmla="*/ 39962 h 2272641"/>
                    <a:gd name="connsiteX18" fmla="*/ 0 w 902825"/>
                    <a:gd name="connsiteY18" fmla="*/ 2266662 h 2272641"/>
                    <a:gd name="connsiteX19" fmla="*/ 412608 w 902825"/>
                    <a:gd name="connsiteY19" fmla="*/ 2178579 h 2272641"/>
                    <a:gd name="connsiteX20" fmla="*/ 51820 w 902825"/>
                    <a:gd name="connsiteY20" fmla="*/ 1963581 h 2272641"/>
                    <a:gd name="connsiteX21" fmla="*/ 349055 w 902825"/>
                    <a:gd name="connsiteY21" fmla="*/ 1958845 h 2272641"/>
                    <a:gd name="connsiteX22" fmla="*/ 554381 w 902825"/>
                    <a:gd name="connsiteY22" fmla="*/ 1895387 h 2272641"/>
                    <a:gd name="connsiteX23" fmla="*/ 375454 w 902825"/>
                    <a:gd name="connsiteY23" fmla="*/ 1770366 h 2272641"/>
                    <a:gd name="connsiteX24" fmla="*/ 542648 w 902825"/>
                    <a:gd name="connsiteY24" fmla="*/ 1716380 h 2272641"/>
                    <a:gd name="connsiteX25" fmla="*/ 430208 w 902825"/>
                    <a:gd name="connsiteY25" fmla="*/ 1620720 h 2272641"/>
                    <a:gd name="connsiteX26" fmla="*/ 871171 w 902825"/>
                    <a:gd name="connsiteY26" fmla="*/ 1332793 h 2272641"/>
                    <a:gd name="connsiteX27" fmla="*/ 708865 w 902825"/>
                    <a:gd name="connsiteY27" fmla="*/ 1157574 h 2272641"/>
                    <a:gd name="connsiteX28" fmla="*/ 801751 w 902825"/>
                    <a:gd name="connsiteY28" fmla="*/ 1075174 h 2272641"/>
                    <a:gd name="connsiteX29" fmla="*/ 725487 w 902825"/>
                    <a:gd name="connsiteY29" fmla="*/ 1019293 h 2272641"/>
                    <a:gd name="connsiteX30" fmla="*/ 685399 w 902825"/>
                    <a:gd name="connsiteY30" fmla="*/ 947311 h 2272641"/>
                    <a:gd name="connsiteX31" fmla="*/ 779263 w 902825"/>
                    <a:gd name="connsiteY31" fmla="*/ 899008 h 2272641"/>
                    <a:gd name="connsiteX32" fmla="*/ 891703 w 902825"/>
                    <a:gd name="connsiteY32" fmla="*/ 797665 h 2272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02825" h="2272641">
                      <a:moveTo>
                        <a:pt x="891703" y="797665"/>
                      </a:moveTo>
                      <a:cubicBezTo>
                        <a:pt x="936680" y="722842"/>
                        <a:pt x="836950" y="723789"/>
                        <a:pt x="741131" y="739890"/>
                      </a:cubicBezTo>
                      <a:cubicBezTo>
                        <a:pt x="800773" y="708635"/>
                        <a:pt x="839883" y="670750"/>
                        <a:pt x="777307" y="635706"/>
                      </a:cubicBezTo>
                      <a:cubicBezTo>
                        <a:pt x="726464" y="607292"/>
                        <a:pt x="601313" y="633812"/>
                        <a:pt x="545582" y="649913"/>
                      </a:cubicBezTo>
                      <a:cubicBezTo>
                        <a:pt x="533849" y="652754"/>
                        <a:pt x="523094" y="656543"/>
                        <a:pt x="511361" y="660331"/>
                      </a:cubicBezTo>
                      <a:cubicBezTo>
                        <a:pt x="535804" y="640442"/>
                        <a:pt x="559270" y="620552"/>
                        <a:pt x="584691" y="601609"/>
                      </a:cubicBezTo>
                      <a:cubicBezTo>
                        <a:pt x="643356" y="557094"/>
                        <a:pt x="702999" y="422602"/>
                        <a:pt x="567092" y="450069"/>
                      </a:cubicBezTo>
                      <a:cubicBezTo>
                        <a:pt x="556337" y="451963"/>
                        <a:pt x="545582" y="456698"/>
                        <a:pt x="534826" y="461434"/>
                      </a:cubicBezTo>
                      <a:cubicBezTo>
                        <a:pt x="548515" y="390400"/>
                        <a:pt x="537760" y="311788"/>
                        <a:pt x="484961" y="278638"/>
                      </a:cubicBezTo>
                      <a:cubicBezTo>
                        <a:pt x="431185" y="243595"/>
                        <a:pt x="391098" y="272008"/>
                        <a:pt x="361766" y="318418"/>
                      </a:cubicBezTo>
                      <a:cubicBezTo>
                        <a:pt x="355899" y="299475"/>
                        <a:pt x="344166" y="287163"/>
                        <a:pt x="321678" y="284321"/>
                      </a:cubicBezTo>
                      <a:cubicBezTo>
                        <a:pt x="276702" y="280532"/>
                        <a:pt x="240525" y="294740"/>
                        <a:pt x="198482" y="312735"/>
                      </a:cubicBezTo>
                      <a:cubicBezTo>
                        <a:pt x="190660" y="315576"/>
                        <a:pt x="179905" y="324100"/>
                        <a:pt x="174039" y="329783"/>
                      </a:cubicBezTo>
                      <a:cubicBezTo>
                        <a:pt x="177950" y="326942"/>
                        <a:pt x="181861" y="322206"/>
                        <a:pt x="189683" y="315576"/>
                      </a:cubicBezTo>
                      <a:cubicBezTo>
                        <a:pt x="204349" y="302317"/>
                        <a:pt x="219993" y="288109"/>
                        <a:pt x="233681" y="273903"/>
                      </a:cubicBezTo>
                      <a:cubicBezTo>
                        <a:pt x="349055" y="146987"/>
                        <a:pt x="173061" y="186767"/>
                        <a:pt x="34221" y="236965"/>
                      </a:cubicBezTo>
                      <a:cubicBezTo>
                        <a:pt x="115374" y="182978"/>
                        <a:pt x="181861" y="119521"/>
                        <a:pt x="174039" y="39962"/>
                      </a:cubicBezTo>
                      <a:cubicBezTo>
                        <a:pt x="165239" y="-28231"/>
                        <a:pt x="69420" y="3971"/>
                        <a:pt x="0" y="39962"/>
                      </a:cubicBezTo>
                      <a:lnTo>
                        <a:pt x="0" y="2266662"/>
                      </a:lnTo>
                      <a:cubicBezTo>
                        <a:pt x="150573" y="2282763"/>
                        <a:pt x="304079" y="2270450"/>
                        <a:pt x="412608" y="2178579"/>
                      </a:cubicBezTo>
                      <a:cubicBezTo>
                        <a:pt x="508427" y="2097126"/>
                        <a:pt x="232703" y="2012831"/>
                        <a:pt x="51820" y="1963581"/>
                      </a:cubicBezTo>
                      <a:cubicBezTo>
                        <a:pt x="150573" y="1964528"/>
                        <a:pt x="248347" y="1968316"/>
                        <a:pt x="349055" y="1958845"/>
                      </a:cubicBezTo>
                      <a:cubicBezTo>
                        <a:pt x="417497" y="1952215"/>
                        <a:pt x="512338" y="1948427"/>
                        <a:pt x="554381" y="1895387"/>
                      </a:cubicBezTo>
                      <a:cubicBezTo>
                        <a:pt x="604246" y="1832877"/>
                        <a:pt x="476162" y="1794991"/>
                        <a:pt x="375454" y="1770366"/>
                      </a:cubicBezTo>
                      <a:cubicBezTo>
                        <a:pt x="449763" y="1769419"/>
                        <a:pt x="532871" y="1759001"/>
                        <a:pt x="542648" y="1716380"/>
                      </a:cubicBezTo>
                      <a:cubicBezTo>
                        <a:pt x="553404" y="1670918"/>
                        <a:pt x="502561" y="1640610"/>
                        <a:pt x="430208" y="1620720"/>
                      </a:cubicBezTo>
                      <a:cubicBezTo>
                        <a:pt x="634556" y="1568628"/>
                        <a:pt x="830105" y="1472968"/>
                        <a:pt x="871171" y="1332793"/>
                      </a:cubicBezTo>
                      <a:cubicBezTo>
                        <a:pt x="905392" y="1213454"/>
                        <a:pt x="825217" y="1165151"/>
                        <a:pt x="708865" y="1157574"/>
                      </a:cubicBezTo>
                      <a:cubicBezTo>
                        <a:pt x="754819" y="1138631"/>
                        <a:pt x="804684" y="1111165"/>
                        <a:pt x="801751" y="1075174"/>
                      </a:cubicBezTo>
                      <a:cubicBezTo>
                        <a:pt x="798818" y="1041077"/>
                        <a:pt x="769485" y="1024029"/>
                        <a:pt x="725487" y="1019293"/>
                      </a:cubicBezTo>
                      <a:cubicBezTo>
                        <a:pt x="768508" y="975725"/>
                        <a:pt x="762641" y="941629"/>
                        <a:pt x="685399" y="947311"/>
                      </a:cubicBezTo>
                      <a:cubicBezTo>
                        <a:pt x="717665" y="932157"/>
                        <a:pt x="748953" y="913215"/>
                        <a:pt x="779263" y="899008"/>
                      </a:cubicBezTo>
                      <a:cubicBezTo>
                        <a:pt x="831083" y="872488"/>
                        <a:pt x="867260" y="839339"/>
                        <a:pt x="891703" y="797665"/>
                      </a:cubicBezTo>
                      <a:close/>
                    </a:path>
                  </a:pathLst>
                </a:custGeom>
                <a:solidFill>
                  <a:srgbClr val="7FAB4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38" name="Freeform: Shape 437">
                  <a:extLst>
                    <a:ext uri="{FF2B5EF4-FFF2-40B4-BE49-F238E27FC236}">
                      <a16:creationId xmlns:a16="http://schemas.microsoft.com/office/drawing/2014/main" id="{78981346-9E8A-45D7-3CBA-98F32A4FAC6F}"/>
                    </a:ext>
                  </a:extLst>
                </p:cNvPr>
                <p:cNvSpPr/>
                <p:nvPr/>
              </p:nvSpPr>
              <p:spPr>
                <a:xfrm>
                  <a:off x="-202407" y="-406477"/>
                  <a:ext cx="33730" cy="100395"/>
                </a:xfrm>
                <a:custGeom>
                  <a:avLst/>
                  <a:gdLst>
                    <a:gd name="connsiteX0" fmla="*/ 0 w 33730"/>
                    <a:gd name="connsiteY0" fmla="*/ 0 h 100395"/>
                    <a:gd name="connsiteX1" fmla="*/ 0 w 33730"/>
                    <a:gd name="connsiteY1" fmla="*/ 100396 h 100395"/>
                    <a:gd name="connsiteX2" fmla="*/ 16622 w 33730"/>
                    <a:gd name="connsiteY2" fmla="*/ 89030 h 100395"/>
                    <a:gd name="connsiteX3" fmla="*/ 0 w 33730"/>
                    <a:gd name="connsiteY3" fmla="*/ 0 h 100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730" h="100395">
                      <a:moveTo>
                        <a:pt x="0" y="0"/>
                      </a:moveTo>
                      <a:lnTo>
                        <a:pt x="0" y="100396"/>
                      </a:lnTo>
                      <a:cubicBezTo>
                        <a:pt x="5866" y="96607"/>
                        <a:pt x="11733" y="93766"/>
                        <a:pt x="16622" y="89030"/>
                      </a:cubicBezTo>
                      <a:cubicBezTo>
                        <a:pt x="46932" y="62510"/>
                        <a:pt x="34221" y="31255"/>
                        <a:pt x="0" y="0"/>
                      </a:cubicBezTo>
                      <a:close/>
                    </a:path>
                  </a:pathLst>
                </a:custGeom>
                <a:solidFill>
                  <a:srgbClr val="7FAB4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39" name="Graphic 25">
                <a:extLst>
                  <a:ext uri="{FF2B5EF4-FFF2-40B4-BE49-F238E27FC236}">
                    <a16:creationId xmlns:a16="http://schemas.microsoft.com/office/drawing/2014/main" id="{2EE3EA5A-7F52-DE07-4747-42A49BE9216A}"/>
                  </a:ext>
                </a:extLst>
              </p:cNvPr>
              <p:cNvGrpSpPr/>
              <p:nvPr/>
            </p:nvGrpSpPr>
            <p:grpSpPr>
              <a:xfrm>
                <a:off x="-202407" y="-2739438"/>
                <a:ext cx="902825" cy="2433356"/>
                <a:chOff x="-202407" y="-2739438"/>
                <a:chExt cx="902825" cy="2433356"/>
              </a:xfrm>
              <a:solidFill>
                <a:srgbClr val="337E3D"/>
              </a:solidFill>
            </p:grpSpPr>
            <p:sp>
              <p:nvSpPr>
                <p:cNvPr id="440" name="Freeform: Shape 439">
                  <a:extLst>
                    <a:ext uri="{FF2B5EF4-FFF2-40B4-BE49-F238E27FC236}">
                      <a16:creationId xmlns:a16="http://schemas.microsoft.com/office/drawing/2014/main" id="{CB7F2422-58B4-6A24-E045-D66876FED1D1}"/>
                    </a:ext>
                  </a:extLst>
                </p:cNvPr>
                <p:cNvSpPr/>
                <p:nvPr/>
              </p:nvSpPr>
              <p:spPr>
                <a:xfrm>
                  <a:off x="-202407" y="-2739438"/>
                  <a:ext cx="902825" cy="2272641"/>
                </a:xfrm>
                <a:custGeom>
                  <a:avLst/>
                  <a:gdLst>
                    <a:gd name="connsiteX0" fmla="*/ 891703 w 902825"/>
                    <a:gd name="connsiteY0" fmla="*/ 797665 h 2272641"/>
                    <a:gd name="connsiteX1" fmla="*/ 741131 w 902825"/>
                    <a:gd name="connsiteY1" fmla="*/ 739890 h 2272641"/>
                    <a:gd name="connsiteX2" fmla="*/ 777307 w 902825"/>
                    <a:gd name="connsiteY2" fmla="*/ 635706 h 2272641"/>
                    <a:gd name="connsiteX3" fmla="*/ 545582 w 902825"/>
                    <a:gd name="connsiteY3" fmla="*/ 649913 h 2272641"/>
                    <a:gd name="connsiteX4" fmla="*/ 511361 w 902825"/>
                    <a:gd name="connsiteY4" fmla="*/ 660331 h 2272641"/>
                    <a:gd name="connsiteX5" fmla="*/ 584691 w 902825"/>
                    <a:gd name="connsiteY5" fmla="*/ 601609 h 2272641"/>
                    <a:gd name="connsiteX6" fmla="*/ 567092 w 902825"/>
                    <a:gd name="connsiteY6" fmla="*/ 450069 h 2272641"/>
                    <a:gd name="connsiteX7" fmla="*/ 534826 w 902825"/>
                    <a:gd name="connsiteY7" fmla="*/ 461434 h 2272641"/>
                    <a:gd name="connsiteX8" fmla="*/ 484961 w 902825"/>
                    <a:gd name="connsiteY8" fmla="*/ 278638 h 2272641"/>
                    <a:gd name="connsiteX9" fmla="*/ 361766 w 902825"/>
                    <a:gd name="connsiteY9" fmla="*/ 318418 h 2272641"/>
                    <a:gd name="connsiteX10" fmla="*/ 321678 w 902825"/>
                    <a:gd name="connsiteY10" fmla="*/ 284321 h 2272641"/>
                    <a:gd name="connsiteX11" fmla="*/ 198482 w 902825"/>
                    <a:gd name="connsiteY11" fmla="*/ 312735 h 2272641"/>
                    <a:gd name="connsiteX12" fmla="*/ 174039 w 902825"/>
                    <a:gd name="connsiteY12" fmla="*/ 329783 h 2272641"/>
                    <a:gd name="connsiteX13" fmla="*/ 189683 w 902825"/>
                    <a:gd name="connsiteY13" fmla="*/ 315576 h 2272641"/>
                    <a:gd name="connsiteX14" fmla="*/ 233681 w 902825"/>
                    <a:gd name="connsiteY14" fmla="*/ 273903 h 2272641"/>
                    <a:gd name="connsiteX15" fmla="*/ 34221 w 902825"/>
                    <a:gd name="connsiteY15" fmla="*/ 236965 h 2272641"/>
                    <a:gd name="connsiteX16" fmla="*/ 174039 w 902825"/>
                    <a:gd name="connsiteY16" fmla="*/ 39962 h 2272641"/>
                    <a:gd name="connsiteX17" fmla="*/ 0 w 902825"/>
                    <a:gd name="connsiteY17" fmla="*/ 39962 h 2272641"/>
                    <a:gd name="connsiteX18" fmla="*/ 0 w 902825"/>
                    <a:gd name="connsiteY18" fmla="*/ 573195 h 2272641"/>
                    <a:gd name="connsiteX19" fmla="*/ 16622 w 902825"/>
                    <a:gd name="connsiteY19" fmla="*/ 578878 h 2272641"/>
                    <a:gd name="connsiteX20" fmla="*/ 18577 w 902825"/>
                    <a:gd name="connsiteY20" fmla="*/ 587402 h 2272641"/>
                    <a:gd name="connsiteX21" fmla="*/ 0 w 902825"/>
                    <a:gd name="connsiteY21" fmla="*/ 608239 h 2272641"/>
                    <a:gd name="connsiteX22" fmla="*/ 0 w 902825"/>
                    <a:gd name="connsiteY22" fmla="*/ 673591 h 2272641"/>
                    <a:gd name="connsiteX23" fmla="*/ 0 w 902825"/>
                    <a:gd name="connsiteY23" fmla="*/ 673591 h 2272641"/>
                    <a:gd name="connsiteX24" fmla="*/ 293323 w 902825"/>
                    <a:gd name="connsiteY24" fmla="*/ 670750 h 2272641"/>
                    <a:gd name="connsiteX25" fmla="*/ 292346 w 902825"/>
                    <a:gd name="connsiteY25" fmla="*/ 681168 h 2272641"/>
                    <a:gd name="connsiteX26" fmla="*/ 109507 w 902825"/>
                    <a:gd name="connsiteY26" fmla="*/ 781564 h 2272641"/>
                    <a:gd name="connsiteX27" fmla="*/ 320700 w 902825"/>
                    <a:gd name="connsiteY27" fmla="*/ 777775 h 2272641"/>
                    <a:gd name="connsiteX28" fmla="*/ 319723 w 902825"/>
                    <a:gd name="connsiteY28" fmla="*/ 788194 h 2272641"/>
                    <a:gd name="connsiteX29" fmla="*/ 0 w 902825"/>
                    <a:gd name="connsiteY29" fmla="*/ 881959 h 2272641"/>
                    <a:gd name="connsiteX30" fmla="*/ 0 w 902825"/>
                    <a:gd name="connsiteY30" fmla="*/ 2266662 h 2272641"/>
                    <a:gd name="connsiteX31" fmla="*/ 412608 w 902825"/>
                    <a:gd name="connsiteY31" fmla="*/ 2178579 h 2272641"/>
                    <a:gd name="connsiteX32" fmla="*/ 51820 w 902825"/>
                    <a:gd name="connsiteY32" fmla="*/ 1963581 h 2272641"/>
                    <a:gd name="connsiteX33" fmla="*/ 349055 w 902825"/>
                    <a:gd name="connsiteY33" fmla="*/ 1958845 h 2272641"/>
                    <a:gd name="connsiteX34" fmla="*/ 554381 w 902825"/>
                    <a:gd name="connsiteY34" fmla="*/ 1895387 h 2272641"/>
                    <a:gd name="connsiteX35" fmla="*/ 375454 w 902825"/>
                    <a:gd name="connsiteY35" fmla="*/ 1770366 h 2272641"/>
                    <a:gd name="connsiteX36" fmla="*/ 542648 w 902825"/>
                    <a:gd name="connsiteY36" fmla="*/ 1716380 h 2272641"/>
                    <a:gd name="connsiteX37" fmla="*/ 430208 w 902825"/>
                    <a:gd name="connsiteY37" fmla="*/ 1620720 h 2272641"/>
                    <a:gd name="connsiteX38" fmla="*/ 871171 w 902825"/>
                    <a:gd name="connsiteY38" fmla="*/ 1332793 h 2272641"/>
                    <a:gd name="connsiteX39" fmla="*/ 708865 w 902825"/>
                    <a:gd name="connsiteY39" fmla="*/ 1157574 h 2272641"/>
                    <a:gd name="connsiteX40" fmla="*/ 801751 w 902825"/>
                    <a:gd name="connsiteY40" fmla="*/ 1075174 h 2272641"/>
                    <a:gd name="connsiteX41" fmla="*/ 725487 w 902825"/>
                    <a:gd name="connsiteY41" fmla="*/ 1019293 h 2272641"/>
                    <a:gd name="connsiteX42" fmla="*/ 685399 w 902825"/>
                    <a:gd name="connsiteY42" fmla="*/ 947311 h 2272641"/>
                    <a:gd name="connsiteX43" fmla="*/ 779263 w 902825"/>
                    <a:gd name="connsiteY43" fmla="*/ 899008 h 2272641"/>
                    <a:gd name="connsiteX44" fmla="*/ 891703 w 902825"/>
                    <a:gd name="connsiteY44" fmla="*/ 797665 h 2272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902825" h="2272641">
                      <a:moveTo>
                        <a:pt x="891703" y="797665"/>
                      </a:moveTo>
                      <a:cubicBezTo>
                        <a:pt x="936680" y="722842"/>
                        <a:pt x="836950" y="723789"/>
                        <a:pt x="741131" y="739890"/>
                      </a:cubicBezTo>
                      <a:cubicBezTo>
                        <a:pt x="800773" y="708635"/>
                        <a:pt x="839883" y="670750"/>
                        <a:pt x="777307" y="635706"/>
                      </a:cubicBezTo>
                      <a:cubicBezTo>
                        <a:pt x="726464" y="607292"/>
                        <a:pt x="601313" y="633812"/>
                        <a:pt x="545582" y="649913"/>
                      </a:cubicBezTo>
                      <a:cubicBezTo>
                        <a:pt x="533849" y="652754"/>
                        <a:pt x="523094" y="656543"/>
                        <a:pt x="511361" y="660331"/>
                      </a:cubicBezTo>
                      <a:cubicBezTo>
                        <a:pt x="535804" y="640442"/>
                        <a:pt x="559270" y="620552"/>
                        <a:pt x="584691" y="601609"/>
                      </a:cubicBezTo>
                      <a:cubicBezTo>
                        <a:pt x="643356" y="557094"/>
                        <a:pt x="702999" y="422602"/>
                        <a:pt x="567092" y="450069"/>
                      </a:cubicBezTo>
                      <a:cubicBezTo>
                        <a:pt x="556337" y="451963"/>
                        <a:pt x="545582" y="456698"/>
                        <a:pt x="534826" y="461434"/>
                      </a:cubicBezTo>
                      <a:cubicBezTo>
                        <a:pt x="548515" y="390400"/>
                        <a:pt x="537760" y="311788"/>
                        <a:pt x="484961" y="278638"/>
                      </a:cubicBezTo>
                      <a:cubicBezTo>
                        <a:pt x="431185" y="243595"/>
                        <a:pt x="391098" y="272008"/>
                        <a:pt x="361766" y="318418"/>
                      </a:cubicBezTo>
                      <a:cubicBezTo>
                        <a:pt x="355899" y="299475"/>
                        <a:pt x="344166" y="287163"/>
                        <a:pt x="321678" y="284321"/>
                      </a:cubicBezTo>
                      <a:cubicBezTo>
                        <a:pt x="276702" y="280532"/>
                        <a:pt x="240525" y="294740"/>
                        <a:pt x="198482" y="312735"/>
                      </a:cubicBezTo>
                      <a:cubicBezTo>
                        <a:pt x="190660" y="315576"/>
                        <a:pt x="179905" y="324100"/>
                        <a:pt x="174039" y="329783"/>
                      </a:cubicBezTo>
                      <a:cubicBezTo>
                        <a:pt x="177950" y="326942"/>
                        <a:pt x="181861" y="322206"/>
                        <a:pt x="189683" y="315576"/>
                      </a:cubicBezTo>
                      <a:cubicBezTo>
                        <a:pt x="204349" y="302317"/>
                        <a:pt x="219993" y="288109"/>
                        <a:pt x="233681" y="273903"/>
                      </a:cubicBezTo>
                      <a:cubicBezTo>
                        <a:pt x="349055" y="146987"/>
                        <a:pt x="173061" y="186767"/>
                        <a:pt x="34221" y="236965"/>
                      </a:cubicBezTo>
                      <a:cubicBezTo>
                        <a:pt x="115374" y="182978"/>
                        <a:pt x="181861" y="119521"/>
                        <a:pt x="174039" y="39962"/>
                      </a:cubicBezTo>
                      <a:cubicBezTo>
                        <a:pt x="165239" y="-28231"/>
                        <a:pt x="69420" y="3971"/>
                        <a:pt x="0" y="39962"/>
                      </a:cubicBezTo>
                      <a:lnTo>
                        <a:pt x="0" y="573195"/>
                      </a:lnTo>
                      <a:cubicBezTo>
                        <a:pt x="5866" y="575090"/>
                        <a:pt x="10755" y="576984"/>
                        <a:pt x="16622" y="578878"/>
                      </a:cubicBezTo>
                      <a:cubicBezTo>
                        <a:pt x="20533" y="580772"/>
                        <a:pt x="21510" y="583614"/>
                        <a:pt x="18577" y="587402"/>
                      </a:cubicBezTo>
                      <a:cubicBezTo>
                        <a:pt x="12711" y="594032"/>
                        <a:pt x="6844" y="601609"/>
                        <a:pt x="0" y="608239"/>
                      </a:cubicBezTo>
                      <a:lnTo>
                        <a:pt x="0" y="673591"/>
                      </a:lnTo>
                      <a:lnTo>
                        <a:pt x="0" y="673591"/>
                      </a:lnTo>
                      <a:cubicBezTo>
                        <a:pt x="97774" y="648966"/>
                        <a:pt x="209237" y="632865"/>
                        <a:pt x="293323" y="670750"/>
                      </a:cubicBezTo>
                      <a:cubicBezTo>
                        <a:pt x="298212" y="672644"/>
                        <a:pt x="298212" y="678327"/>
                        <a:pt x="292346" y="681168"/>
                      </a:cubicBezTo>
                      <a:cubicBezTo>
                        <a:pt x="228792" y="711476"/>
                        <a:pt x="167194" y="744626"/>
                        <a:pt x="109507" y="781564"/>
                      </a:cubicBezTo>
                      <a:cubicBezTo>
                        <a:pt x="179905" y="757885"/>
                        <a:pt x="256169" y="753150"/>
                        <a:pt x="320700" y="777775"/>
                      </a:cubicBezTo>
                      <a:cubicBezTo>
                        <a:pt x="325589" y="779669"/>
                        <a:pt x="325589" y="786299"/>
                        <a:pt x="319723" y="788194"/>
                      </a:cubicBezTo>
                      <a:cubicBezTo>
                        <a:pt x="215104" y="823237"/>
                        <a:pt x="109507" y="863017"/>
                        <a:pt x="0" y="881959"/>
                      </a:cubicBezTo>
                      <a:lnTo>
                        <a:pt x="0" y="2266662"/>
                      </a:lnTo>
                      <a:cubicBezTo>
                        <a:pt x="150573" y="2282763"/>
                        <a:pt x="304079" y="2270450"/>
                        <a:pt x="412608" y="2178579"/>
                      </a:cubicBezTo>
                      <a:cubicBezTo>
                        <a:pt x="508427" y="2097126"/>
                        <a:pt x="232703" y="2012831"/>
                        <a:pt x="51820" y="1963581"/>
                      </a:cubicBezTo>
                      <a:cubicBezTo>
                        <a:pt x="150573" y="1964528"/>
                        <a:pt x="248347" y="1968316"/>
                        <a:pt x="349055" y="1958845"/>
                      </a:cubicBezTo>
                      <a:cubicBezTo>
                        <a:pt x="417497" y="1952215"/>
                        <a:pt x="512338" y="1948427"/>
                        <a:pt x="554381" y="1895387"/>
                      </a:cubicBezTo>
                      <a:cubicBezTo>
                        <a:pt x="604246" y="1832877"/>
                        <a:pt x="476162" y="1794991"/>
                        <a:pt x="375454" y="1770366"/>
                      </a:cubicBezTo>
                      <a:cubicBezTo>
                        <a:pt x="449763" y="1769419"/>
                        <a:pt x="532871" y="1759001"/>
                        <a:pt x="542648" y="1716380"/>
                      </a:cubicBezTo>
                      <a:cubicBezTo>
                        <a:pt x="553404" y="1670918"/>
                        <a:pt x="502561" y="1640610"/>
                        <a:pt x="430208" y="1620720"/>
                      </a:cubicBezTo>
                      <a:cubicBezTo>
                        <a:pt x="634556" y="1568628"/>
                        <a:pt x="830105" y="1472968"/>
                        <a:pt x="871171" y="1332793"/>
                      </a:cubicBezTo>
                      <a:cubicBezTo>
                        <a:pt x="905392" y="1213454"/>
                        <a:pt x="825217" y="1165151"/>
                        <a:pt x="708865" y="1157574"/>
                      </a:cubicBezTo>
                      <a:cubicBezTo>
                        <a:pt x="754819" y="1138631"/>
                        <a:pt x="804684" y="1111165"/>
                        <a:pt x="801751" y="1075174"/>
                      </a:cubicBezTo>
                      <a:cubicBezTo>
                        <a:pt x="798818" y="1041077"/>
                        <a:pt x="769485" y="1024029"/>
                        <a:pt x="725487" y="1019293"/>
                      </a:cubicBezTo>
                      <a:cubicBezTo>
                        <a:pt x="768508" y="975725"/>
                        <a:pt x="762641" y="941629"/>
                        <a:pt x="685399" y="947311"/>
                      </a:cubicBezTo>
                      <a:cubicBezTo>
                        <a:pt x="717665" y="932157"/>
                        <a:pt x="748953" y="913215"/>
                        <a:pt x="779263" y="899008"/>
                      </a:cubicBezTo>
                      <a:cubicBezTo>
                        <a:pt x="831083" y="872488"/>
                        <a:pt x="867260" y="839339"/>
                        <a:pt x="891703" y="797665"/>
                      </a:cubicBezTo>
                      <a:close/>
                    </a:path>
                  </a:pathLst>
                </a:custGeom>
                <a:solidFill>
                  <a:srgbClr val="337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41" name="Freeform: Shape 440">
                  <a:extLst>
                    <a:ext uri="{FF2B5EF4-FFF2-40B4-BE49-F238E27FC236}">
                      <a16:creationId xmlns:a16="http://schemas.microsoft.com/office/drawing/2014/main" id="{7E6462E1-6E2C-812F-225E-1EFA329D6140}"/>
                    </a:ext>
                  </a:extLst>
                </p:cNvPr>
                <p:cNvSpPr/>
                <p:nvPr/>
              </p:nvSpPr>
              <p:spPr>
                <a:xfrm>
                  <a:off x="-202407" y="-406477"/>
                  <a:ext cx="33730" cy="100395"/>
                </a:xfrm>
                <a:custGeom>
                  <a:avLst/>
                  <a:gdLst>
                    <a:gd name="connsiteX0" fmla="*/ 0 w 33730"/>
                    <a:gd name="connsiteY0" fmla="*/ 0 h 100395"/>
                    <a:gd name="connsiteX1" fmla="*/ 0 w 33730"/>
                    <a:gd name="connsiteY1" fmla="*/ 100396 h 100395"/>
                    <a:gd name="connsiteX2" fmla="*/ 16622 w 33730"/>
                    <a:gd name="connsiteY2" fmla="*/ 89030 h 100395"/>
                    <a:gd name="connsiteX3" fmla="*/ 0 w 33730"/>
                    <a:gd name="connsiteY3" fmla="*/ 0 h 100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730" h="100395">
                      <a:moveTo>
                        <a:pt x="0" y="0"/>
                      </a:moveTo>
                      <a:lnTo>
                        <a:pt x="0" y="100396"/>
                      </a:lnTo>
                      <a:cubicBezTo>
                        <a:pt x="5866" y="96607"/>
                        <a:pt x="11733" y="93766"/>
                        <a:pt x="16622" y="89030"/>
                      </a:cubicBezTo>
                      <a:cubicBezTo>
                        <a:pt x="46932" y="62510"/>
                        <a:pt x="34221" y="31255"/>
                        <a:pt x="0" y="0"/>
                      </a:cubicBezTo>
                      <a:close/>
                    </a:path>
                  </a:pathLst>
                </a:custGeom>
                <a:solidFill>
                  <a:srgbClr val="337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42" name="Graphic 25">
                <a:extLst>
                  <a:ext uri="{FF2B5EF4-FFF2-40B4-BE49-F238E27FC236}">
                    <a16:creationId xmlns:a16="http://schemas.microsoft.com/office/drawing/2014/main" id="{1F9C3D0B-3F86-5820-318B-0B0AA56CDD54}"/>
                  </a:ext>
                </a:extLst>
              </p:cNvPr>
              <p:cNvGrpSpPr/>
              <p:nvPr/>
            </p:nvGrpSpPr>
            <p:grpSpPr>
              <a:xfrm>
                <a:off x="-203384" y="-2739438"/>
                <a:ext cx="903803" cy="2433356"/>
                <a:chOff x="-203384" y="-2739438"/>
                <a:chExt cx="903803" cy="2433356"/>
              </a:xfrm>
              <a:solidFill>
                <a:srgbClr val="337E3D"/>
              </a:solidFill>
            </p:grpSpPr>
            <p:sp>
              <p:nvSpPr>
                <p:cNvPr id="443" name="Freeform: Shape 442">
                  <a:extLst>
                    <a:ext uri="{FF2B5EF4-FFF2-40B4-BE49-F238E27FC236}">
                      <a16:creationId xmlns:a16="http://schemas.microsoft.com/office/drawing/2014/main" id="{D0623573-50B7-6FE2-5EC3-4D686A45DD70}"/>
                    </a:ext>
                  </a:extLst>
                </p:cNvPr>
                <p:cNvSpPr/>
                <p:nvPr/>
              </p:nvSpPr>
              <p:spPr>
                <a:xfrm>
                  <a:off x="-203384" y="-2739438"/>
                  <a:ext cx="903803" cy="2273588"/>
                </a:xfrm>
                <a:custGeom>
                  <a:avLst/>
                  <a:gdLst>
                    <a:gd name="connsiteX0" fmla="*/ 892681 w 903803"/>
                    <a:gd name="connsiteY0" fmla="*/ 797665 h 2273588"/>
                    <a:gd name="connsiteX1" fmla="*/ 742108 w 903803"/>
                    <a:gd name="connsiteY1" fmla="*/ 739890 h 2273588"/>
                    <a:gd name="connsiteX2" fmla="*/ 778285 w 903803"/>
                    <a:gd name="connsiteY2" fmla="*/ 635706 h 2273588"/>
                    <a:gd name="connsiteX3" fmla="*/ 546559 w 903803"/>
                    <a:gd name="connsiteY3" fmla="*/ 649913 h 2273588"/>
                    <a:gd name="connsiteX4" fmla="*/ 512338 w 903803"/>
                    <a:gd name="connsiteY4" fmla="*/ 660331 h 2273588"/>
                    <a:gd name="connsiteX5" fmla="*/ 585669 w 903803"/>
                    <a:gd name="connsiteY5" fmla="*/ 601609 h 2273588"/>
                    <a:gd name="connsiteX6" fmla="*/ 568070 w 903803"/>
                    <a:gd name="connsiteY6" fmla="*/ 450069 h 2273588"/>
                    <a:gd name="connsiteX7" fmla="*/ 535804 w 903803"/>
                    <a:gd name="connsiteY7" fmla="*/ 461434 h 2273588"/>
                    <a:gd name="connsiteX8" fmla="*/ 485939 w 903803"/>
                    <a:gd name="connsiteY8" fmla="*/ 278638 h 2273588"/>
                    <a:gd name="connsiteX9" fmla="*/ 362743 w 903803"/>
                    <a:gd name="connsiteY9" fmla="*/ 318418 h 2273588"/>
                    <a:gd name="connsiteX10" fmla="*/ 322656 w 903803"/>
                    <a:gd name="connsiteY10" fmla="*/ 284321 h 2273588"/>
                    <a:gd name="connsiteX11" fmla="*/ 199460 w 903803"/>
                    <a:gd name="connsiteY11" fmla="*/ 312735 h 2273588"/>
                    <a:gd name="connsiteX12" fmla="*/ 175016 w 903803"/>
                    <a:gd name="connsiteY12" fmla="*/ 329783 h 2273588"/>
                    <a:gd name="connsiteX13" fmla="*/ 190660 w 903803"/>
                    <a:gd name="connsiteY13" fmla="*/ 315576 h 2273588"/>
                    <a:gd name="connsiteX14" fmla="*/ 234659 w 903803"/>
                    <a:gd name="connsiteY14" fmla="*/ 273903 h 2273588"/>
                    <a:gd name="connsiteX15" fmla="*/ 35199 w 903803"/>
                    <a:gd name="connsiteY15" fmla="*/ 236965 h 2273588"/>
                    <a:gd name="connsiteX16" fmla="*/ 175016 w 903803"/>
                    <a:gd name="connsiteY16" fmla="*/ 39962 h 2273588"/>
                    <a:gd name="connsiteX17" fmla="*/ 978 w 903803"/>
                    <a:gd name="connsiteY17" fmla="*/ 39962 h 2273588"/>
                    <a:gd name="connsiteX18" fmla="*/ 978 w 903803"/>
                    <a:gd name="connsiteY18" fmla="*/ 550464 h 2273588"/>
                    <a:gd name="connsiteX19" fmla="*/ 41065 w 903803"/>
                    <a:gd name="connsiteY19" fmla="*/ 515421 h 2273588"/>
                    <a:gd name="connsiteX20" fmla="*/ 195549 w 903803"/>
                    <a:gd name="connsiteY20" fmla="*/ 434915 h 2273588"/>
                    <a:gd name="connsiteX21" fmla="*/ 182838 w 903803"/>
                    <a:gd name="connsiteY21" fmla="*/ 578878 h 2273588"/>
                    <a:gd name="connsiteX22" fmla="*/ 456607 w 903803"/>
                    <a:gd name="connsiteY22" fmla="*/ 533416 h 2273588"/>
                    <a:gd name="connsiteX23" fmla="*/ 403809 w 903803"/>
                    <a:gd name="connsiteY23" fmla="*/ 639494 h 2273588"/>
                    <a:gd name="connsiteX24" fmla="*/ 286479 w 903803"/>
                    <a:gd name="connsiteY24" fmla="*/ 727577 h 2273588"/>
                    <a:gd name="connsiteX25" fmla="*/ 448785 w 903803"/>
                    <a:gd name="connsiteY25" fmla="*/ 754097 h 2273588"/>
                    <a:gd name="connsiteX26" fmla="*/ 335367 w 903803"/>
                    <a:gd name="connsiteY26" fmla="*/ 832709 h 2273588"/>
                    <a:gd name="connsiteX27" fmla="*/ 223904 w 903803"/>
                    <a:gd name="connsiteY27" fmla="*/ 890483 h 2273588"/>
                    <a:gd name="connsiteX28" fmla="*/ 509405 w 903803"/>
                    <a:gd name="connsiteY28" fmla="*/ 870594 h 2273588"/>
                    <a:gd name="connsiteX29" fmla="*/ 511361 w 903803"/>
                    <a:gd name="connsiteY29" fmla="*/ 879118 h 2273588"/>
                    <a:gd name="connsiteX30" fmla="*/ 249325 w 903803"/>
                    <a:gd name="connsiteY30" fmla="*/ 1023081 h 2273588"/>
                    <a:gd name="connsiteX31" fmla="*/ 0 w 903803"/>
                    <a:gd name="connsiteY31" fmla="*/ 1080856 h 2273588"/>
                    <a:gd name="connsiteX32" fmla="*/ 0 w 903803"/>
                    <a:gd name="connsiteY32" fmla="*/ 1090328 h 2273588"/>
                    <a:gd name="connsiteX33" fmla="*/ 296257 w 903803"/>
                    <a:gd name="connsiteY33" fmla="*/ 1134843 h 2273588"/>
                    <a:gd name="connsiteX34" fmla="*/ 297234 w 903803"/>
                    <a:gd name="connsiteY34" fmla="*/ 1142420 h 2273588"/>
                    <a:gd name="connsiteX35" fmla="*/ 47910 w 903803"/>
                    <a:gd name="connsiteY35" fmla="*/ 1245657 h 2273588"/>
                    <a:gd name="connsiteX36" fmla="*/ 978 w 903803"/>
                    <a:gd name="connsiteY36" fmla="*/ 1251340 h 2273588"/>
                    <a:gd name="connsiteX37" fmla="*/ 978 w 903803"/>
                    <a:gd name="connsiteY37" fmla="*/ 1330898 h 2273588"/>
                    <a:gd name="connsiteX38" fmla="*/ 66487 w 903803"/>
                    <a:gd name="connsiteY38" fmla="*/ 1418981 h 2273588"/>
                    <a:gd name="connsiteX39" fmla="*/ 978 w 903803"/>
                    <a:gd name="connsiteY39" fmla="*/ 1460655 h 2273588"/>
                    <a:gd name="connsiteX40" fmla="*/ 978 w 903803"/>
                    <a:gd name="connsiteY40" fmla="*/ 2267609 h 2273588"/>
                    <a:gd name="connsiteX41" fmla="*/ 413586 w 903803"/>
                    <a:gd name="connsiteY41" fmla="*/ 2179526 h 2273588"/>
                    <a:gd name="connsiteX42" fmla="*/ 52798 w 903803"/>
                    <a:gd name="connsiteY42" fmla="*/ 1964528 h 2273588"/>
                    <a:gd name="connsiteX43" fmla="*/ 350033 w 903803"/>
                    <a:gd name="connsiteY43" fmla="*/ 1959792 h 2273588"/>
                    <a:gd name="connsiteX44" fmla="*/ 555359 w 903803"/>
                    <a:gd name="connsiteY44" fmla="*/ 1896334 h 2273588"/>
                    <a:gd name="connsiteX45" fmla="*/ 376432 w 903803"/>
                    <a:gd name="connsiteY45" fmla="*/ 1771313 h 2273588"/>
                    <a:gd name="connsiteX46" fmla="*/ 543626 w 903803"/>
                    <a:gd name="connsiteY46" fmla="*/ 1717327 h 2273588"/>
                    <a:gd name="connsiteX47" fmla="*/ 431186 w 903803"/>
                    <a:gd name="connsiteY47" fmla="*/ 1621667 h 2273588"/>
                    <a:gd name="connsiteX48" fmla="*/ 872148 w 903803"/>
                    <a:gd name="connsiteY48" fmla="*/ 1333740 h 2273588"/>
                    <a:gd name="connsiteX49" fmla="*/ 709843 w 903803"/>
                    <a:gd name="connsiteY49" fmla="*/ 1158521 h 2273588"/>
                    <a:gd name="connsiteX50" fmla="*/ 802729 w 903803"/>
                    <a:gd name="connsiteY50" fmla="*/ 1076121 h 2273588"/>
                    <a:gd name="connsiteX51" fmla="*/ 726464 w 903803"/>
                    <a:gd name="connsiteY51" fmla="*/ 1020240 h 2273588"/>
                    <a:gd name="connsiteX52" fmla="*/ 686377 w 903803"/>
                    <a:gd name="connsiteY52" fmla="*/ 948258 h 2273588"/>
                    <a:gd name="connsiteX53" fmla="*/ 780240 w 903803"/>
                    <a:gd name="connsiteY53" fmla="*/ 899955 h 2273588"/>
                    <a:gd name="connsiteX54" fmla="*/ 892681 w 903803"/>
                    <a:gd name="connsiteY54" fmla="*/ 797665 h 2273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903803" h="2273588">
                      <a:moveTo>
                        <a:pt x="892681" y="797665"/>
                      </a:moveTo>
                      <a:cubicBezTo>
                        <a:pt x="937657" y="722842"/>
                        <a:pt x="837927" y="723789"/>
                        <a:pt x="742108" y="739890"/>
                      </a:cubicBezTo>
                      <a:cubicBezTo>
                        <a:pt x="801751" y="708635"/>
                        <a:pt x="840861" y="670750"/>
                        <a:pt x="778285" y="635706"/>
                      </a:cubicBezTo>
                      <a:cubicBezTo>
                        <a:pt x="727442" y="607292"/>
                        <a:pt x="602291" y="633812"/>
                        <a:pt x="546559" y="649913"/>
                      </a:cubicBezTo>
                      <a:cubicBezTo>
                        <a:pt x="534826" y="652754"/>
                        <a:pt x="524071" y="656543"/>
                        <a:pt x="512338" y="660331"/>
                      </a:cubicBezTo>
                      <a:cubicBezTo>
                        <a:pt x="536782" y="640442"/>
                        <a:pt x="560248" y="620552"/>
                        <a:pt x="585669" y="601609"/>
                      </a:cubicBezTo>
                      <a:cubicBezTo>
                        <a:pt x="644334" y="557094"/>
                        <a:pt x="703976" y="422602"/>
                        <a:pt x="568070" y="450069"/>
                      </a:cubicBezTo>
                      <a:cubicBezTo>
                        <a:pt x="557315" y="451963"/>
                        <a:pt x="546559" y="456698"/>
                        <a:pt x="535804" y="461434"/>
                      </a:cubicBezTo>
                      <a:cubicBezTo>
                        <a:pt x="549493" y="390400"/>
                        <a:pt x="538737" y="311788"/>
                        <a:pt x="485939" y="278638"/>
                      </a:cubicBezTo>
                      <a:cubicBezTo>
                        <a:pt x="432163" y="243595"/>
                        <a:pt x="392076" y="272008"/>
                        <a:pt x="362743" y="318418"/>
                      </a:cubicBezTo>
                      <a:cubicBezTo>
                        <a:pt x="356877" y="299475"/>
                        <a:pt x="345144" y="287163"/>
                        <a:pt x="322656" y="284321"/>
                      </a:cubicBezTo>
                      <a:cubicBezTo>
                        <a:pt x="277680" y="280532"/>
                        <a:pt x="241503" y="294740"/>
                        <a:pt x="199460" y="312735"/>
                      </a:cubicBezTo>
                      <a:cubicBezTo>
                        <a:pt x="191638" y="315576"/>
                        <a:pt x="180883" y="324100"/>
                        <a:pt x="175016" y="329783"/>
                      </a:cubicBezTo>
                      <a:cubicBezTo>
                        <a:pt x="178927" y="326942"/>
                        <a:pt x="182838" y="322206"/>
                        <a:pt x="190660" y="315576"/>
                      </a:cubicBezTo>
                      <a:cubicBezTo>
                        <a:pt x="205326" y="302317"/>
                        <a:pt x="220970" y="288109"/>
                        <a:pt x="234659" y="273903"/>
                      </a:cubicBezTo>
                      <a:cubicBezTo>
                        <a:pt x="350033" y="146987"/>
                        <a:pt x="174039" y="186767"/>
                        <a:pt x="35199" y="236965"/>
                      </a:cubicBezTo>
                      <a:cubicBezTo>
                        <a:pt x="116352" y="182978"/>
                        <a:pt x="182838" y="119521"/>
                        <a:pt x="175016" y="39962"/>
                      </a:cubicBezTo>
                      <a:cubicBezTo>
                        <a:pt x="166217" y="-28231"/>
                        <a:pt x="70398" y="3971"/>
                        <a:pt x="978" y="39962"/>
                      </a:cubicBezTo>
                      <a:lnTo>
                        <a:pt x="978" y="550464"/>
                      </a:lnTo>
                      <a:cubicBezTo>
                        <a:pt x="14666" y="538152"/>
                        <a:pt x="27377" y="526786"/>
                        <a:pt x="41065" y="515421"/>
                      </a:cubicBezTo>
                      <a:cubicBezTo>
                        <a:pt x="80175" y="483218"/>
                        <a:pt x="135907" y="437756"/>
                        <a:pt x="195549" y="434915"/>
                      </a:cubicBezTo>
                      <a:cubicBezTo>
                        <a:pt x="329500" y="429232"/>
                        <a:pt x="241503" y="524892"/>
                        <a:pt x="182838" y="578878"/>
                      </a:cubicBezTo>
                      <a:cubicBezTo>
                        <a:pt x="263991" y="547623"/>
                        <a:pt x="422386" y="469958"/>
                        <a:pt x="456607" y="533416"/>
                      </a:cubicBezTo>
                      <a:cubicBezTo>
                        <a:pt x="475184" y="569407"/>
                        <a:pt x="437052" y="609186"/>
                        <a:pt x="403809" y="639494"/>
                      </a:cubicBezTo>
                      <a:cubicBezTo>
                        <a:pt x="367632" y="671697"/>
                        <a:pt x="326567" y="698216"/>
                        <a:pt x="286479" y="727577"/>
                      </a:cubicBezTo>
                      <a:cubicBezTo>
                        <a:pt x="354921" y="714317"/>
                        <a:pt x="511361" y="689692"/>
                        <a:pt x="448785" y="754097"/>
                      </a:cubicBezTo>
                      <a:cubicBezTo>
                        <a:pt x="419453" y="785352"/>
                        <a:pt x="376432" y="809978"/>
                        <a:pt x="335367" y="832709"/>
                      </a:cubicBezTo>
                      <a:cubicBezTo>
                        <a:pt x="299190" y="853546"/>
                        <a:pt x="262036" y="872488"/>
                        <a:pt x="223904" y="890483"/>
                      </a:cubicBezTo>
                      <a:cubicBezTo>
                        <a:pt x="319723" y="865858"/>
                        <a:pt x="422386" y="842180"/>
                        <a:pt x="509405" y="870594"/>
                      </a:cubicBezTo>
                      <a:cubicBezTo>
                        <a:pt x="513316" y="872488"/>
                        <a:pt x="513316" y="876277"/>
                        <a:pt x="511361" y="879118"/>
                      </a:cubicBezTo>
                      <a:cubicBezTo>
                        <a:pt x="459540" y="954888"/>
                        <a:pt x="350033" y="995615"/>
                        <a:pt x="249325" y="1023081"/>
                      </a:cubicBezTo>
                      <a:cubicBezTo>
                        <a:pt x="168172" y="1044866"/>
                        <a:pt x="83108" y="1060020"/>
                        <a:pt x="0" y="1080856"/>
                      </a:cubicBezTo>
                      <a:lnTo>
                        <a:pt x="0" y="1090328"/>
                      </a:lnTo>
                      <a:cubicBezTo>
                        <a:pt x="110485" y="1079909"/>
                        <a:pt x="228792" y="1075174"/>
                        <a:pt x="296257" y="1134843"/>
                      </a:cubicBezTo>
                      <a:cubicBezTo>
                        <a:pt x="299190" y="1136737"/>
                        <a:pt x="298212" y="1139578"/>
                        <a:pt x="297234" y="1142420"/>
                      </a:cubicBezTo>
                      <a:cubicBezTo>
                        <a:pt x="250303" y="1209666"/>
                        <a:pt x="135907" y="1233344"/>
                        <a:pt x="47910" y="1245657"/>
                      </a:cubicBezTo>
                      <a:cubicBezTo>
                        <a:pt x="33243" y="1247551"/>
                        <a:pt x="16622" y="1249445"/>
                        <a:pt x="978" y="1251340"/>
                      </a:cubicBezTo>
                      <a:lnTo>
                        <a:pt x="978" y="1330898"/>
                      </a:lnTo>
                      <a:cubicBezTo>
                        <a:pt x="44976" y="1349841"/>
                        <a:pt x="92886" y="1380149"/>
                        <a:pt x="66487" y="1418981"/>
                      </a:cubicBezTo>
                      <a:cubicBezTo>
                        <a:pt x="50843" y="1441712"/>
                        <a:pt x="27377" y="1454972"/>
                        <a:pt x="978" y="1460655"/>
                      </a:cubicBezTo>
                      <a:lnTo>
                        <a:pt x="978" y="2267609"/>
                      </a:lnTo>
                      <a:cubicBezTo>
                        <a:pt x="151550" y="2283710"/>
                        <a:pt x="305056" y="2271398"/>
                        <a:pt x="413586" y="2179526"/>
                      </a:cubicBezTo>
                      <a:cubicBezTo>
                        <a:pt x="509405" y="2098073"/>
                        <a:pt x="233681" y="2013778"/>
                        <a:pt x="52798" y="1964528"/>
                      </a:cubicBezTo>
                      <a:cubicBezTo>
                        <a:pt x="151550" y="1965475"/>
                        <a:pt x="249325" y="1969263"/>
                        <a:pt x="350033" y="1959792"/>
                      </a:cubicBezTo>
                      <a:cubicBezTo>
                        <a:pt x="418475" y="1953162"/>
                        <a:pt x="513316" y="1949374"/>
                        <a:pt x="555359" y="1896334"/>
                      </a:cubicBezTo>
                      <a:cubicBezTo>
                        <a:pt x="605224" y="1833824"/>
                        <a:pt x="477140" y="1795939"/>
                        <a:pt x="376432" y="1771313"/>
                      </a:cubicBezTo>
                      <a:cubicBezTo>
                        <a:pt x="450740" y="1770366"/>
                        <a:pt x="533849" y="1759948"/>
                        <a:pt x="543626" y="1717327"/>
                      </a:cubicBezTo>
                      <a:cubicBezTo>
                        <a:pt x="554381" y="1671865"/>
                        <a:pt x="503539" y="1641557"/>
                        <a:pt x="431186" y="1621667"/>
                      </a:cubicBezTo>
                      <a:cubicBezTo>
                        <a:pt x="635534" y="1569575"/>
                        <a:pt x="831083" y="1473915"/>
                        <a:pt x="872148" y="1333740"/>
                      </a:cubicBezTo>
                      <a:cubicBezTo>
                        <a:pt x="906370" y="1214402"/>
                        <a:pt x="826194" y="1166098"/>
                        <a:pt x="709843" y="1158521"/>
                      </a:cubicBezTo>
                      <a:cubicBezTo>
                        <a:pt x="755797" y="1139578"/>
                        <a:pt x="805662" y="1112112"/>
                        <a:pt x="802729" y="1076121"/>
                      </a:cubicBezTo>
                      <a:cubicBezTo>
                        <a:pt x="799795" y="1042024"/>
                        <a:pt x="770463" y="1024976"/>
                        <a:pt x="726464" y="1020240"/>
                      </a:cubicBezTo>
                      <a:cubicBezTo>
                        <a:pt x="769485" y="976672"/>
                        <a:pt x="763619" y="942576"/>
                        <a:pt x="686377" y="948258"/>
                      </a:cubicBezTo>
                      <a:cubicBezTo>
                        <a:pt x="718643" y="933104"/>
                        <a:pt x="749930" y="914162"/>
                        <a:pt x="780240" y="899955"/>
                      </a:cubicBezTo>
                      <a:cubicBezTo>
                        <a:pt x="832061" y="872488"/>
                        <a:pt x="868237" y="839339"/>
                        <a:pt x="892681" y="797665"/>
                      </a:cubicBezTo>
                      <a:close/>
                    </a:path>
                  </a:pathLst>
                </a:custGeom>
                <a:solidFill>
                  <a:srgbClr val="337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44" name="Freeform: Shape 443">
                  <a:extLst>
                    <a:ext uri="{FF2B5EF4-FFF2-40B4-BE49-F238E27FC236}">
                      <a16:creationId xmlns:a16="http://schemas.microsoft.com/office/drawing/2014/main" id="{1AC04BC2-208A-65C9-BD95-A36F4D2E3502}"/>
                    </a:ext>
                  </a:extLst>
                </p:cNvPr>
                <p:cNvSpPr/>
                <p:nvPr/>
              </p:nvSpPr>
              <p:spPr>
                <a:xfrm>
                  <a:off x="-202407" y="-406477"/>
                  <a:ext cx="33730" cy="100395"/>
                </a:xfrm>
                <a:custGeom>
                  <a:avLst/>
                  <a:gdLst>
                    <a:gd name="connsiteX0" fmla="*/ 0 w 33730"/>
                    <a:gd name="connsiteY0" fmla="*/ 0 h 100395"/>
                    <a:gd name="connsiteX1" fmla="*/ 0 w 33730"/>
                    <a:gd name="connsiteY1" fmla="*/ 100396 h 100395"/>
                    <a:gd name="connsiteX2" fmla="*/ 16622 w 33730"/>
                    <a:gd name="connsiteY2" fmla="*/ 89030 h 100395"/>
                    <a:gd name="connsiteX3" fmla="*/ 0 w 33730"/>
                    <a:gd name="connsiteY3" fmla="*/ 0 h 100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730" h="100395">
                      <a:moveTo>
                        <a:pt x="0" y="0"/>
                      </a:moveTo>
                      <a:lnTo>
                        <a:pt x="0" y="100396"/>
                      </a:lnTo>
                      <a:cubicBezTo>
                        <a:pt x="5866" y="96607"/>
                        <a:pt x="11733" y="93766"/>
                        <a:pt x="16622" y="89030"/>
                      </a:cubicBezTo>
                      <a:cubicBezTo>
                        <a:pt x="46932" y="62510"/>
                        <a:pt x="34221" y="31255"/>
                        <a:pt x="0" y="0"/>
                      </a:cubicBezTo>
                      <a:close/>
                    </a:path>
                  </a:pathLst>
                </a:custGeom>
                <a:solidFill>
                  <a:srgbClr val="337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</p:grpSp>
      <p:grpSp>
        <p:nvGrpSpPr>
          <p:cNvPr id="445" name="Graphic 25">
            <a:extLst>
              <a:ext uri="{FF2B5EF4-FFF2-40B4-BE49-F238E27FC236}">
                <a16:creationId xmlns:a16="http://schemas.microsoft.com/office/drawing/2014/main" id="{882D815C-2F0E-0928-50A3-96BA781A7D7E}"/>
              </a:ext>
            </a:extLst>
          </p:cNvPr>
          <p:cNvGrpSpPr/>
          <p:nvPr/>
        </p:nvGrpSpPr>
        <p:grpSpPr>
          <a:xfrm>
            <a:off x="6168876" y="-3974312"/>
            <a:ext cx="6307133" cy="10767043"/>
            <a:chOff x="6168876" y="-3974312"/>
            <a:chExt cx="6307133" cy="10767043"/>
          </a:xfrm>
        </p:grpSpPr>
        <p:grpSp>
          <p:nvGrpSpPr>
            <p:cNvPr id="446" name="Graphic 25">
              <a:extLst>
                <a:ext uri="{FF2B5EF4-FFF2-40B4-BE49-F238E27FC236}">
                  <a16:creationId xmlns:a16="http://schemas.microsoft.com/office/drawing/2014/main" id="{A715D67D-66B2-3449-2E5F-CFCC9144FF85}"/>
                </a:ext>
              </a:extLst>
            </p:cNvPr>
            <p:cNvGrpSpPr/>
            <p:nvPr/>
          </p:nvGrpSpPr>
          <p:grpSpPr>
            <a:xfrm>
              <a:off x="8064557" y="-848919"/>
              <a:ext cx="4411452" cy="7641651"/>
              <a:chOff x="8064557" y="-848919"/>
              <a:chExt cx="4411452" cy="7641651"/>
            </a:xfrm>
          </p:grpSpPr>
          <p:grpSp>
            <p:nvGrpSpPr>
              <p:cNvPr id="447" name="Graphic 25">
                <a:extLst>
                  <a:ext uri="{FF2B5EF4-FFF2-40B4-BE49-F238E27FC236}">
                    <a16:creationId xmlns:a16="http://schemas.microsoft.com/office/drawing/2014/main" id="{C91DB325-4DB1-BF79-BED7-81ED29D510C2}"/>
                  </a:ext>
                </a:extLst>
              </p:cNvPr>
              <p:cNvGrpSpPr/>
              <p:nvPr/>
            </p:nvGrpSpPr>
            <p:grpSpPr>
              <a:xfrm>
                <a:off x="8569050" y="-744552"/>
                <a:ext cx="1549620" cy="3105224"/>
                <a:chOff x="8569050" y="-744552"/>
                <a:chExt cx="1549620" cy="3105224"/>
              </a:xfrm>
            </p:grpSpPr>
            <p:sp>
              <p:nvSpPr>
                <p:cNvPr id="448" name="Freeform: Shape 447">
                  <a:extLst>
                    <a:ext uri="{FF2B5EF4-FFF2-40B4-BE49-F238E27FC236}">
                      <a16:creationId xmlns:a16="http://schemas.microsoft.com/office/drawing/2014/main" id="{93B24EEA-84E7-3173-C5F8-901E21FD0697}"/>
                    </a:ext>
                  </a:extLst>
                </p:cNvPr>
                <p:cNvSpPr/>
                <p:nvPr/>
              </p:nvSpPr>
              <p:spPr>
                <a:xfrm>
                  <a:off x="8569050" y="-744473"/>
                  <a:ext cx="1548654" cy="3105145"/>
                </a:xfrm>
                <a:custGeom>
                  <a:avLst/>
                  <a:gdLst>
                    <a:gd name="connsiteX0" fmla="*/ 1548640 w 1548654"/>
                    <a:gd name="connsiteY0" fmla="*/ 3065727 h 3105145"/>
                    <a:gd name="connsiteX1" fmla="*/ 1335492 w 1548654"/>
                    <a:gd name="connsiteY1" fmla="*/ 2516392 h 3105145"/>
                    <a:gd name="connsiteX2" fmla="*/ 1237717 w 1548654"/>
                    <a:gd name="connsiteY2" fmla="*/ 2128069 h 3105145"/>
                    <a:gd name="connsiteX3" fmla="*/ 1185896 w 1548654"/>
                    <a:gd name="connsiteY3" fmla="*/ 1651663 h 3105145"/>
                    <a:gd name="connsiteX4" fmla="*/ 1188830 w 1548654"/>
                    <a:gd name="connsiteY4" fmla="*/ 806824 h 3105145"/>
                    <a:gd name="connsiteX5" fmla="*/ 926794 w 1548654"/>
                    <a:gd name="connsiteY5" fmla="*/ 9342 h 3105145"/>
                    <a:gd name="connsiteX6" fmla="*/ 829020 w 1548654"/>
                    <a:gd name="connsiteY6" fmla="*/ 73747 h 3105145"/>
                    <a:gd name="connsiteX7" fmla="*/ 948305 w 1548654"/>
                    <a:gd name="connsiteY7" fmla="*/ 882595 h 3105145"/>
                    <a:gd name="connsiteX8" fmla="*/ 957104 w 1548654"/>
                    <a:gd name="connsiteY8" fmla="*/ 1059708 h 3105145"/>
                    <a:gd name="connsiteX9" fmla="*/ 943416 w 1548654"/>
                    <a:gd name="connsiteY9" fmla="*/ 1040765 h 3105145"/>
                    <a:gd name="connsiteX10" fmla="*/ 762533 w 1548654"/>
                    <a:gd name="connsiteY10" fmla="*/ 893960 h 3105145"/>
                    <a:gd name="connsiteX11" fmla="*/ 336236 w 1548654"/>
                    <a:gd name="connsiteY11" fmla="*/ 510373 h 3105145"/>
                    <a:gd name="connsiteX12" fmla="*/ 48779 w 1548654"/>
                    <a:gd name="connsiteY12" fmla="*/ 19760 h 3105145"/>
                    <a:gd name="connsiteX13" fmla="*/ 870 w 1548654"/>
                    <a:gd name="connsiteY13" fmla="*/ 70905 h 3105145"/>
                    <a:gd name="connsiteX14" fmla="*/ 208151 w 1548654"/>
                    <a:gd name="connsiteY14" fmla="*/ 629711 h 3105145"/>
                    <a:gd name="connsiteX15" fmla="*/ 538629 w 1548654"/>
                    <a:gd name="connsiteY15" fmla="*/ 979202 h 3105145"/>
                    <a:gd name="connsiteX16" fmla="*/ 869107 w 1548654"/>
                    <a:gd name="connsiteY16" fmla="*/ 1237768 h 3105145"/>
                    <a:gd name="connsiteX17" fmla="*/ 931683 w 1548654"/>
                    <a:gd name="connsiteY17" fmla="*/ 1825935 h 3105145"/>
                    <a:gd name="connsiteX18" fmla="*/ 998169 w 1548654"/>
                    <a:gd name="connsiteY18" fmla="*/ 2541017 h 3105145"/>
                    <a:gd name="connsiteX19" fmla="*/ 1144831 w 1548654"/>
                    <a:gd name="connsiteY19" fmla="*/ 2815685 h 3105145"/>
                    <a:gd name="connsiteX20" fmla="*/ 1548640 w 1548654"/>
                    <a:gd name="connsiteY20" fmla="*/ 3065727 h 3105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548654" h="3105145">
                      <a:moveTo>
                        <a:pt x="1548640" y="3065727"/>
                      </a:moveTo>
                      <a:cubicBezTo>
                        <a:pt x="1550595" y="2995639"/>
                        <a:pt x="1347224" y="2540070"/>
                        <a:pt x="1335492" y="2516392"/>
                      </a:cubicBezTo>
                      <a:cubicBezTo>
                        <a:pt x="1248472" y="2333596"/>
                        <a:pt x="1254339" y="2235095"/>
                        <a:pt x="1237717" y="2128069"/>
                      </a:cubicBezTo>
                      <a:cubicBezTo>
                        <a:pt x="1212296" y="1971793"/>
                        <a:pt x="1188830" y="1810781"/>
                        <a:pt x="1185896" y="1651663"/>
                      </a:cubicBezTo>
                      <a:cubicBezTo>
                        <a:pt x="1181986" y="1370366"/>
                        <a:pt x="1208385" y="1088122"/>
                        <a:pt x="1188830" y="806824"/>
                      </a:cubicBezTo>
                      <a:cubicBezTo>
                        <a:pt x="1169275" y="522686"/>
                        <a:pt x="1072478" y="254648"/>
                        <a:pt x="926794" y="9342"/>
                      </a:cubicBezTo>
                      <a:cubicBezTo>
                        <a:pt x="906262" y="-25702"/>
                        <a:pt x="829020" y="47227"/>
                        <a:pt x="829020" y="73747"/>
                      </a:cubicBezTo>
                      <a:cubicBezTo>
                        <a:pt x="830975" y="347467"/>
                        <a:pt x="923861" y="610769"/>
                        <a:pt x="948305" y="882595"/>
                      </a:cubicBezTo>
                      <a:cubicBezTo>
                        <a:pt x="953193" y="941317"/>
                        <a:pt x="956126" y="1000039"/>
                        <a:pt x="957104" y="1059708"/>
                      </a:cubicBezTo>
                      <a:cubicBezTo>
                        <a:pt x="952215" y="1053078"/>
                        <a:pt x="948305" y="1047395"/>
                        <a:pt x="943416" y="1040765"/>
                      </a:cubicBezTo>
                      <a:cubicBezTo>
                        <a:pt x="896484" y="979202"/>
                        <a:pt x="822176" y="942264"/>
                        <a:pt x="762533" y="893960"/>
                      </a:cubicBezTo>
                      <a:cubicBezTo>
                        <a:pt x="617826" y="774622"/>
                        <a:pt x="457476" y="657178"/>
                        <a:pt x="336236" y="510373"/>
                      </a:cubicBezTo>
                      <a:cubicBezTo>
                        <a:pt x="220862" y="369251"/>
                        <a:pt x="190552" y="130575"/>
                        <a:pt x="48779" y="19760"/>
                      </a:cubicBezTo>
                      <a:cubicBezTo>
                        <a:pt x="29224" y="4606"/>
                        <a:pt x="-5975" y="53857"/>
                        <a:pt x="870" y="70905"/>
                      </a:cubicBezTo>
                      <a:cubicBezTo>
                        <a:pt x="74201" y="268855"/>
                        <a:pt x="83000" y="449757"/>
                        <a:pt x="208151" y="629711"/>
                      </a:cubicBezTo>
                      <a:cubicBezTo>
                        <a:pt x="300059" y="761362"/>
                        <a:pt x="412500" y="878806"/>
                        <a:pt x="538629" y="979202"/>
                      </a:cubicBezTo>
                      <a:cubicBezTo>
                        <a:pt x="644226" y="1063496"/>
                        <a:pt x="789910" y="1126007"/>
                        <a:pt x="869107" y="1237768"/>
                      </a:cubicBezTo>
                      <a:cubicBezTo>
                        <a:pt x="979593" y="1394044"/>
                        <a:pt x="944394" y="1648822"/>
                        <a:pt x="931683" y="1825935"/>
                      </a:cubicBezTo>
                      <a:cubicBezTo>
                        <a:pt x="913106" y="2077871"/>
                        <a:pt x="912128" y="2303288"/>
                        <a:pt x="998169" y="2541017"/>
                      </a:cubicBezTo>
                      <a:cubicBezTo>
                        <a:pt x="1030435" y="2630994"/>
                        <a:pt x="1071500" y="2748439"/>
                        <a:pt x="1144831" y="2815685"/>
                      </a:cubicBezTo>
                      <a:cubicBezTo>
                        <a:pt x="1259227" y="2920816"/>
                        <a:pt x="1543751" y="3209691"/>
                        <a:pt x="1548640" y="3065727"/>
                      </a:cubicBezTo>
                      <a:close/>
                    </a:path>
                  </a:pathLst>
                </a:custGeom>
                <a:solidFill>
                  <a:srgbClr val="6B3C2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49" name="Freeform: Shape 448">
                  <a:extLst>
                    <a:ext uri="{FF2B5EF4-FFF2-40B4-BE49-F238E27FC236}">
                      <a16:creationId xmlns:a16="http://schemas.microsoft.com/office/drawing/2014/main" id="{EDD0F1E7-9BED-ACB4-808F-ECB6C59D73B9}"/>
                    </a:ext>
                  </a:extLst>
                </p:cNvPr>
                <p:cNvSpPr/>
                <p:nvPr/>
              </p:nvSpPr>
              <p:spPr>
                <a:xfrm>
                  <a:off x="8605119" y="-744552"/>
                  <a:ext cx="1513552" cy="3104720"/>
                </a:xfrm>
                <a:custGeom>
                  <a:avLst/>
                  <a:gdLst>
                    <a:gd name="connsiteX0" fmla="*/ 1299423 w 1513552"/>
                    <a:gd name="connsiteY0" fmla="*/ 2516471 h 3104720"/>
                    <a:gd name="connsiteX1" fmla="*/ 1201649 w 1513552"/>
                    <a:gd name="connsiteY1" fmla="*/ 2128148 h 3104720"/>
                    <a:gd name="connsiteX2" fmla="*/ 1149828 w 1513552"/>
                    <a:gd name="connsiteY2" fmla="*/ 1651742 h 3104720"/>
                    <a:gd name="connsiteX3" fmla="*/ 1152761 w 1513552"/>
                    <a:gd name="connsiteY3" fmla="*/ 806903 h 3104720"/>
                    <a:gd name="connsiteX4" fmla="*/ 890726 w 1513552"/>
                    <a:gd name="connsiteY4" fmla="*/ 9421 h 3104720"/>
                    <a:gd name="connsiteX5" fmla="*/ 842816 w 1513552"/>
                    <a:gd name="connsiteY5" fmla="*/ 12262 h 3104720"/>
                    <a:gd name="connsiteX6" fmla="*/ 950368 w 1513552"/>
                    <a:gd name="connsiteY6" fmla="*/ 439417 h 3104720"/>
                    <a:gd name="connsiteX7" fmla="*/ 1054987 w 1513552"/>
                    <a:gd name="connsiteY7" fmla="*/ 833423 h 3104720"/>
                    <a:gd name="connsiteX8" fmla="*/ 1050098 w 1513552"/>
                    <a:gd name="connsiteY8" fmla="*/ 1214169 h 3104720"/>
                    <a:gd name="connsiteX9" fmla="*/ 877037 w 1513552"/>
                    <a:gd name="connsiteY9" fmla="*/ 1006747 h 3104720"/>
                    <a:gd name="connsiteX10" fmla="*/ 727442 w 1513552"/>
                    <a:gd name="connsiteY10" fmla="*/ 893092 h 3104720"/>
                    <a:gd name="connsiteX11" fmla="*/ 301146 w 1513552"/>
                    <a:gd name="connsiteY11" fmla="*/ 509505 h 3104720"/>
                    <a:gd name="connsiteX12" fmla="*/ 13688 w 1513552"/>
                    <a:gd name="connsiteY12" fmla="*/ 18892 h 3104720"/>
                    <a:gd name="connsiteX13" fmla="*/ 0 w 1513552"/>
                    <a:gd name="connsiteY13" fmla="*/ 16998 h 3104720"/>
                    <a:gd name="connsiteX14" fmla="*/ 90930 w 1513552"/>
                    <a:gd name="connsiteY14" fmla="*/ 274617 h 3104720"/>
                    <a:gd name="connsiteX15" fmla="*/ 264969 w 1513552"/>
                    <a:gd name="connsiteY15" fmla="*/ 594746 h 3104720"/>
                    <a:gd name="connsiteX16" fmla="*/ 809573 w 1513552"/>
                    <a:gd name="connsiteY16" fmla="*/ 1064522 h 3104720"/>
                    <a:gd name="connsiteX17" fmla="*/ 978722 w 1513552"/>
                    <a:gd name="connsiteY17" fmla="*/ 1323088 h 3104720"/>
                    <a:gd name="connsiteX18" fmla="*/ 1005122 w 1513552"/>
                    <a:gd name="connsiteY18" fmla="*/ 1664055 h 3104720"/>
                    <a:gd name="connsiteX19" fmla="*/ 1141028 w 1513552"/>
                    <a:gd name="connsiteY19" fmla="*/ 2404709 h 3104720"/>
                    <a:gd name="connsiteX20" fmla="*/ 1123429 w 1513552"/>
                    <a:gd name="connsiteY20" fmla="*/ 2415128 h 3104720"/>
                    <a:gd name="connsiteX21" fmla="*/ 958190 w 1513552"/>
                    <a:gd name="connsiteY21" fmla="*/ 2201077 h 3104720"/>
                    <a:gd name="connsiteX22" fmla="*/ 886815 w 1513552"/>
                    <a:gd name="connsiteY22" fmla="*/ 2142355 h 3104720"/>
                    <a:gd name="connsiteX23" fmla="*/ 962101 w 1513552"/>
                    <a:gd name="connsiteY23" fmla="*/ 2540149 h 3104720"/>
                    <a:gd name="connsiteX24" fmla="*/ 1108762 w 1513552"/>
                    <a:gd name="connsiteY24" fmla="*/ 2814816 h 3104720"/>
                    <a:gd name="connsiteX25" fmla="*/ 1513549 w 1513552"/>
                    <a:gd name="connsiteY25" fmla="*/ 3064858 h 3104720"/>
                    <a:gd name="connsiteX26" fmla="*/ 1299423 w 1513552"/>
                    <a:gd name="connsiteY26" fmla="*/ 2516471 h 3104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513552" h="3104720">
                      <a:moveTo>
                        <a:pt x="1299423" y="2516471"/>
                      </a:moveTo>
                      <a:cubicBezTo>
                        <a:pt x="1212404" y="2333675"/>
                        <a:pt x="1218270" y="2235174"/>
                        <a:pt x="1201649" y="2128148"/>
                      </a:cubicBezTo>
                      <a:cubicBezTo>
                        <a:pt x="1176227" y="1971872"/>
                        <a:pt x="1152761" y="1810860"/>
                        <a:pt x="1149828" y="1651742"/>
                      </a:cubicBezTo>
                      <a:cubicBezTo>
                        <a:pt x="1145917" y="1370445"/>
                        <a:pt x="1172316" y="1088201"/>
                        <a:pt x="1152761" y="806903"/>
                      </a:cubicBezTo>
                      <a:cubicBezTo>
                        <a:pt x="1133206" y="522765"/>
                        <a:pt x="1036409" y="254727"/>
                        <a:pt x="890726" y="9421"/>
                      </a:cubicBezTo>
                      <a:cubicBezTo>
                        <a:pt x="881926" y="-5734"/>
                        <a:pt x="861393" y="-998"/>
                        <a:pt x="842816" y="12262"/>
                      </a:cubicBezTo>
                      <a:cubicBezTo>
                        <a:pt x="859438" y="161908"/>
                        <a:pt x="894637" y="300189"/>
                        <a:pt x="950368" y="439417"/>
                      </a:cubicBezTo>
                      <a:cubicBezTo>
                        <a:pt x="1001211" y="567280"/>
                        <a:pt x="1045209" y="696089"/>
                        <a:pt x="1054987" y="833423"/>
                      </a:cubicBezTo>
                      <a:cubicBezTo>
                        <a:pt x="1064764" y="973598"/>
                        <a:pt x="1057920" y="1073993"/>
                        <a:pt x="1050098" y="1214169"/>
                      </a:cubicBezTo>
                      <a:cubicBezTo>
                        <a:pt x="1049120" y="1223640"/>
                        <a:pt x="939613" y="1081571"/>
                        <a:pt x="877037" y="1006747"/>
                      </a:cubicBezTo>
                      <a:cubicBezTo>
                        <a:pt x="832060" y="964127"/>
                        <a:pt x="775352" y="932871"/>
                        <a:pt x="727442" y="893092"/>
                      </a:cubicBezTo>
                      <a:cubicBezTo>
                        <a:pt x="582736" y="773754"/>
                        <a:pt x="422386" y="656310"/>
                        <a:pt x="301146" y="509505"/>
                      </a:cubicBezTo>
                      <a:cubicBezTo>
                        <a:pt x="185772" y="368382"/>
                        <a:pt x="155461" y="129706"/>
                        <a:pt x="13688" y="18892"/>
                      </a:cubicBezTo>
                      <a:cubicBezTo>
                        <a:pt x="9777" y="16051"/>
                        <a:pt x="4888" y="15103"/>
                        <a:pt x="0" y="16998"/>
                      </a:cubicBezTo>
                      <a:cubicBezTo>
                        <a:pt x="43998" y="97504"/>
                        <a:pt x="64531" y="187481"/>
                        <a:pt x="90930" y="274617"/>
                      </a:cubicBezTo>
                      <a:cubicBezTo>
                        <a:pt x="126129" y="389219"/>
                        <a:pt x="185772" y="502875"/>
                        <a:pt x="264969" y="594746"/>
                      </a:cubicBezTo>
                      <a:cubicBezTo>
                        <a:pt x="421408" y="776595"/>
                        <a:pt x="627712" y="909193"/>
                        <a:pt x="809573" y="1064522"/>
                      </a:cubicBezTo>
                      <a:cubicBezTo>
                        <a:pt x="891703" y="1134610"/>
                        <a:pt x="956234" y="1217010"/>
                        <a:pt x="978722" y="1323088"/>
                      </a:cubicBezTo>
                      <a:cubicBezTo>
                        <a:pt x="1003166" y="1434850"/>
                        <a:pt x="1000233" y="1550399"/>
                        <a:pt x="1005122" y="1664055"/>
                      </a:cubicBezTo>
                      <a:cubicBezTo>
                        <a:pt x="1015877" y="1915991"/>
                        <a:pt x="1041298" y="2169822"/>
                        <a:pt x="1141028" y="2404709"/>
                      </a:cubicBezTo>
                      <a:cubicBezTo>
                        <a:pt x="1144939" y="2414181"/>
                        <a:pt x="1130273" y="2422705"/>
                        <a:pt x="1123429" y="2415128"/>
                      </a:cubicBezTo>
                      <a:cubicBezTo>
                        <a:pt x="1062808" y="2345988"/>
                        <a:pt x="1030543" y="2261693"/>
                        <a:pt x="958190" y="2201077"/>
                      </a:cubicBezTo>
                      <a:cubicBezTo>
                        <a:pt x="934724" y="2181187"/>
                        <a:pt x="910280" y="2162245"/>
                        <a:pt x="886815" y="2142355"/>
                      </a:cubicBezTo>
                      <a:cubicBezTo>
                        <a:pt x="892681" y="2275900"/>
                        <a:pt x="913213" y="2405657"/>
                        <a:pt x="962101" y="2540149"/>
                      </a:cubicBezTo>
                      <a:cubicBezTo>
                        <a:pt x="994366" y="2630126"/>
                        <a:pt x="1035432" y="2747570"/>
                        <a:pt x="1108762" y="2814816"/>
                      </a:cubicBezTo>
                      <a:cubicBezTo>
                        <a:pt x="1224136" y="2920895"/>
                        <a:pt x="1508660" y="3209769"/>
                        <a:pt x="1513549" y="3064858"/>
                      </a:cubicBezTo>
                      <a:cubicBezTo>
                        <a:pt x="1514527" y="2994771"/>
                        <a:pt x="1310178" y="2540149"/>
                        <a:pt x="1299423" y="2516471"/>
                      </a:cubicBez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0" name="Freeform: Shape 449">
                  <a:extLst>
                    <a:ext uri="{FF2B5EF4-FFF2-40B4-BE49-F238E27FC236}">
                      <a16:creationId xmlns:a16="http://schemas.microsoft.com/office/drawing/2014/main" id="{89A39463-E748-D21E-31FB-56DCE446638A}"/>
                    </a:ext>
                  </a:extLst>
                </p:cNvPr>
                <p:cNvSpPr/>
                <p:nvPr/>
              </p:nvSpPr>
              <p:spPr>
                <a:xfrm>
                  <a:off x="9436831" y="233446"/>
                  <a:ext cx="239026" cy="336657"/>
                </a:xfrm>
                <a:custGeom>
                  <a:avLst/>
                  <a:gdLst>
                    <a:gd name="connsiteX0" fmla="*/ 211541 w 239026"/>
                    <a:gd name="connsiteY0" fmla="*/ 229540 h 336657"/>
                    <a:gd name="connsiteX1" fmla="*/ 135277 w 239026"/>
                    <a:gd name="connsiteY1" fmla="*/ 130092 h 336657"/>
                    <a:gd name="connsiteX2" fmla="*/ 82479 w 239026"/>
                    <a:gd name="connsiteY2" fmla="*/ 67581 h 336657"/>
                    <a:gd name="connsiteX3" fmla="*/ 7192 w 239026"/>
                    <a:gd name="connsiteY3" fmla="*/ 335 h 336657"/>
                    <a:gd name="connsiteX4" fmla="*/ 348 w 239026"/>
                    <a:gd name="connsiteY4" fmla="*/ 7912 h 336657"/>
                    <a:gd name="connsiteX5" fmla="*/ 57057 w 239026"/>
                    <a:gd name="connsiteY5" fmla="*/ 65687 h 336657"/>
                    <a:gd name="connsiteX6" fmla="*/ 130388 w 239026"/>
                    <a:gd name="connsiteY6" fmla="*/ 161347 h 336657"/>
                    <a:gd name="connsiteX7" fmla="*/ 193941 w 239026"/>
                    <a:gd name="connsiteY7" fmla="*/ 244694 h 336657"/>
                    <a:gd name="connsiteX8" fmla="*/ 232073 w 239026"/>
                    <a:gd name="connsiteY8" fmla="*/ 335618 h 336657"/>
                    <a:gd name="connsiteX9" fmla="*/ 238918 w 239026"/>
                    <a:gd name="connsiteY9" fmla="*/ 328989 h 336657"/>
                    <a:gd name="connsiteX10" fmla="*/ 211541 w 239026"/>
                    <a:gd name="connsiteY10" fmla="*/ 229540 h 336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9026" h="336657">
                      <a:moveTo>
                        <a:pt x="211541" y="229540"/>
                      </a:moveTo>
                      <a:cubicBezTo>
                        <a:pt x="194919" y="189761"/>
                        <a:pt x="158742" y="164188"/>
                        <a:pt x="135277" y="130092"/>
                      </a:cubicBezTo>
                      <a:cubicBezTo>
                        <a:pt x="119633" y="107360"/>
                        <a:pt x="102033" y="86524"/>
                        <a:pt x="82479" y="67581"/>
                      </a:cubicBezTo>
                      <a:cubicBezTo>
                        <a:pt x="58035" y="43903"/>
                        <a:pt x="29680" y="24960"/>
                        <a:pt x="7192" y="335"/>
                      </a:cubicBezTo>
                      <a:cubicBezTo>
                        <a:pt x="5237" y="-1559"/>
                        <a:pt x="-1608" y="5071"/>
                        <a:pt x="348" y="7912"/>
                      </a:cubicBezTo>
                      <a:cubicBezTo>
                        <a:pt x="17947" y="29696"/>
                        <a:pt x="40435" y="42956"/>
                        <a:pt x="57057" y="65687"/>
                      </a:cubicBezTo>
                      <a:cubicBezTo>
                        <a:pt x="81501" y="97889"/>
                        <a:pt x="107900" y="128197"/>
                        <a:pt x="130388" y="161347"/>
                      </a:cubicBezTo>
                      <a:cubicBezTo>
                        <a:pt x="149943" y="190708"/>
                        <a:pt x="176342" y="213439"/>
                        <a:pt x="193941" y="244694"/>
                      </a:cubicBezTo>
                      <a:cubicBezTo>
                        <a:pt x="209586" y="273108"/>
                        <a:pt x="216430" y="306258"/>
                        <a:pt x="232073" y="335618"/>
                      </a:cubicBezTo>
                      <a:cubicBezTo>
                        <a:pt x="234029" y="339407"/>
                        <a:pt x="239896" y="331830"/>
                        <a:pt x="238918" y="328989"/>
                      </a:cubicBezTo>
                      <a:cubicBezTo>
                        <a:pt x="231095" y="294892"/>
                        <a:pt x="224251" y="261742"/>
                        <a:pt x="211541" y="229540"/>
                      </a:cubicBezTo>
                      <a:close/>
                    </a:path>
                  </a:pathLst>
                </a:custGeom>
                <a:solidFill>
                  <a:srgbClr val="4E2913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51" name="Graphic 25">
                <a:extLst>
                  <a:ext uri="{FF2B5EF4-FFF2-40B4-BE49-F238E27FC236}">
                    <a16:creationId xmlns:a16="http://schemas.microsoft.com/office/drawing/2014/main" id="{CAFD00F3-919E-2BB8-4404-67ED028F37F1}"/>
                  </a:ext>
                </a:extLst>
              </p:cNvPr>
              <p:cNvGrpSpPr/>
              <p:nvPr/>
            </p:nvGrpSpPr>
            <p:grpSpPr>
              <a:xfrm>
                <a:off x="8064557" y="-848919"/>
                <a:ext cx="4411452" cy="7641651"/>
                <a:chOff x="8064557" y="-848919"/>
                <a:chExt cx="4411452" cy="7641651"/>
              </a:xfrm>
            </p:grpSpPr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id="{9BC88C10-7F86-F1B8-F66C-CFF72B85BDAF}"/>
                    </a:ext>
                  </a:extLst>
                </p:cNvPr>
                <p:cNvSpPr/>
                <p:nvPr/>
              </p:nvSpPr>
              <p:spPr>
                <a:xfrm>
                  <a:off x="8064557" y="-848919"/>
                  <a:ext cx="4403630" cy="7641651"/>
                </a:xfrm>
                <a:custGeom>
                  <a:avLst/>
                  <a:gdLst>
                    <a:gd name="connsiteX0" fmla="*/ 4402654 w 4403630"/>
                    <a:gd name="connsiteY0" fmla="*/ 44647 h 7641651"/>
                    <a:gd name="connsiteX1" fmla="*/ 4310746 w 4403630"/>
                    <a:gd name="connsiteY1" fmla="*/ 648916 h 7641651"/>
                    <a:gd name="connsiteX2" fmla="*/ 4234482 w 4403630"/>
                    <a:gd name="connsiteY2" fmla="*/ 1061864 h 7641651"/>
                    <a:gd name="connsiteX3" fmla="*/ 4241326 w 4403630"/>
                    <a:gd name="connsiteY3" fmla="*/ 1487125 h 7641651"/>
                    <a:gd name="connsiteX4" fmla="*/ 4262835 w 4403630"/>
                    <a:gd name="connsiteY4" fmla="*/ 1858399 h 7641651"/>
                    <a:gd name="connsiteX5" fmla="*/ 4237415 w 4403630"/>
                    <a:gd name="connsiteY5" fmla="*/ 1948376 h 7641651"/>
                    <a:gd name="connsiteX6" fmla="*/ 4118130 w 4403630"/>
                    <a:gd name="connsiteY6" fmla="*/ 2094234 h 7641651"/>
                    <a:gd name="connsiteX7" fmla="*/ 4040888 w 4403630"/>
                    <a:gd name="connsiteY7" fmla="*/ 2017517 h 7641651"/>
                    <a:gd name="connsiteX8" fmla="*/ 3917692 w 4403630"/>
                    <a:gd name="connsiteY8" fmla="*/ 1898178 h 7641651"/>
                    <a:gd name="connsiteX9" fmla="*/ 3902048 w 4403630"/>
                    <a:gd name="connsiteY9" fmla="*/ 1877342 h 7641651"/>
                    <a:gd name="connsiteX10" fmla="*/ 3880537 w 4403630"/>
                    <a:gd name="connsiteY10" fmla="*/ 1836615 h 7641651"/>
                    <a:gd name="connsiteX11" fmla="*/ 3834583 w 4403630"/>
                    <a:gd name="connsiteY11" fmla="*/ 1689810 h 7641651"/>
                    <a:gd name="connsiteX12" fmla="*/ 3760275 w 4403630"/>
                    <a:gd name="connsiteY12" fmla="*/ 1535428 h 7641651"/>
                    <a:gd name="connsiteX13" fmla="*/ 3673256 w 4403630"/>
                    <a:gd name="connsiteY13" fmla="*/ 1332743 h 7641651"/>
                    <a:gd name="connsiteX14" fmla="*/ 3548104 w 4403630"/>
                    <a:gd name="connsiteY14" fmla="*/ 951049 h 7641651"/>
                    <a:gd name="connsiteX15" fmla="*/ 3396554 w 4403630"/>
                    <a:gd name="connsiteY15" fmla="*/ 611031 h 7641651"/>
                    <a:gd name="connsiteX16" fmla="*/ 3165806 w 4403630"/>
                    <a:gd name="connsiteY16" fmla="*/ 376142 h 7641651"/>
                    <a:gd name="connsiteX17" fmla="*/ 2910615 w 4403630"/>
                    <a:gd name="connsiteY17" fmla="*/ 153567 h 7641651"/>
                    <a:gd name="connsiteX18" fmla="*/ 2796219 w 4403630"/>
                    <a:gd name="connsiteY18" fmla="*/ 59801 h 7641651"/>
                    <a:gd name="connsiteX19" fmla="*/ 2727776 w 4403630"/>
                    <a:gd name="connsiteY19" fmla="*/ 132 h 7641651"/>
                    <a:gd name="connsiteX20" fmla="*/ 2666179 w 4403630"/>
                    <a:gd name="connsiteY20" fmla="*/ 65484 h 7641651"/>
                    <a:gd name="connsiteX21" fmla="*/ 3097364 w 4403630"/>
                    <a:gd name="connsiteY21" fmla="*/ 651757 h 7641651"/>
                    <a:gd name="connsiteX22" fmla="*/ 3297802 w 4403630"/>
                    <a:gd name="connsiteY22" fmla="*/ 1003142 h 7641651"/>
                    <a:gd name="connsiteX23" fmla="*/ 3453263 w 4403630"/>
                    <a:gd name="connsiteY23" fmla="*/ 1385782 h 7641651"/>
                    <a:gd name="connsiteX24" fmla="*/ 3473796 w 4403630"/>
                    <a:gd name="connsiteY24" fmla="*/ 1463447 h 7641651"/>
                    <a:gd name="connsiteX25" fmla="*/ 3420998 w 4403630"/>
                    <a:gd name="connsiteY25" fmla="*/ 1415143 h 7641651"/>
                    <a:gd name="connsiteX26" fmla="*/ 3201983 w 4403630"/>
                    <a:gd name="connsiteY26" fmla="*/ 1314747 h 7641651"/>
                    <a:gd name="connsiteX27" fmla="*/ 2919415 w 4403630"/>
                    <a:gd name="connsiteY27" fmla="*/ 1214352 h 7641651"/>
                    <a:gd name="connsiteX28" fmla="*/ 2392410 w 4403630"/>
                    <a:gd name="connsiteY28" fmla="*/ 859178 h 7641651"/>
                    <a:gd name="connsiteX29" fmla="*/ 2169484 w 4403630"/>
                    <a:gd name="connsiteY29" fmla="*/ 619554 h 7641651"/>
                    <a:gd name="connsiteX30" fmla="*/ 2044333 w 4403630"/>
                    <a:gd name="connsiteY30" fmla="*/ 469908 h 7641651"/>
                    <a:gd name="connsiteX31" fmla="*/ 2001312 w 4403630"/>
                    <a:gd name="connsiteY31" fmla="*/ 515370 h 7641651"/>
                    <a:gd name="connsiteX32" fmla="*/ 2046289 w 4403630"/>
                    <a:gd name="connsiteY32" fmla="*/ 639444 h 7641651"/>
                    <a:gd name="connsiteX33" fmla="*/ 2139174 w 4403630"/>
                    <a:gd name="connsiteY33" fmla="*/ 809928 h 7641651"/>
                    <a:gd name="connsiteX34" fmla="*/ 2392410 w 4403630"/>
                    <a:gd name="connsiteY34" fmla="*/ 1063758 h 7641651"/>
                    <a:gd name="connsiteX35" fmla="*/ 2703333 w 4403630"/>
                    <a:gd name="connsiteY35" fmla="*/ 1293910 h 7641651"/>
                    <a:gd name="connsiteX36" fmla="*/ 3081720 w 4403630"/>
                    <a:gd name="connsiteY36" fmla="*/ 1496596 h 7641651"/>
                    <a:gd name="connsiteX37" fmla="*/ 3362333 w 4403630"/>
                    <a:gd name="connsiteY37" fmla="*/ 1715383 h 7641651"/>
                    <a:gd name="connsiteX38" fmla="*/ 3421976 w 4403630"/>
                    <a:gd name="connsiteY38" fmla="*/ 1773157 h 7641651"/>
                    <a:gd name="connsiteX39" fmla="*/ 3499217 w 4403630"/>
                    <a:gd name="connsiteY39" fmla="*/ 1888707 h 7641651"/>
                    <a:gd name="connsiteX40" fmla="*/ 3615569 w 4403630"/>
                    <a:gd name="connsiteY40" fmla="*/ 2080974 h 7641651"/>
                    <a:gd name="connsiteX41" fmla="*/ 3658590 w 4403630"/>
                    <a:gd name="connsiteY41" fmla="*/ 2173793 h 7641651"/>
                    <a:gd name="connsiteX42" fmla="*/ 3717254 w 4403630"/>
                    <a:gd name="connsiteY42" fmla="*/ 2420047 h 7641651"/>
                    <a:gd name="connsiteX43" fmla="*/ 3613614 w 4403630"/>
                    <a:gd name="connsiteY43" fmla="*/ 2938126 h 7641651"/>
                    <a:gd name="connsiteX44" fmla="*/ 3191228 w 4403630"/>
                    <a:gd name="connsiteY44" fmla="*/ 3479884 h 7641651"/>
                    <a:gd name="connsiteX45" fmla="*/ 2833373 w 4403630"/>
                    <a:gd name="connsiteY45" fmla="*/ 3234577 h 7641651"/>
                    <a:gd name="connsiteX46" fmla="*/ 2461830 w 4403630"/>
                    <a:gd name="connsiteY46" fmla="*/ 3029998 h 7641651"/>
                    <a:gd name="connsiteX47" fmla="*/ 2387521 w 4403630"/>
                    <a:gd name="connsiteY47" fmla="*/ 3007266 h 7641651"/>
                    <a:gd name="connsiteX48" fmla="*/ 2096153 w 4403630"/>
                    <a:gd name="connsiteY48" fmla="*/ 2898347 h 7641651"/>
                    <a:gd name="connsiteX49" fmla="*/ 1818474 w 4403630"/>
                    <a:gd name="connsiteY49" fmla="*/ 2731652 h 7641651"/>
                    <a:gd name="connsiteX50" fmla="*/ 1618036 w 4403630"/>
                    <a:gd name="connsiteY50" fmla="*/ 2544121 h 7641651"/>
                    <a:gd name="connsiteX51" fmla="*/ 1427376 w 4403630"/>
                    <a:gd name="connsiteY51" fmla="*/ 2282713 h 7641651"/>
                    <a:gd name="connsiteX52" fmla="*/ 1080276 w 4403630"/>
                    <a:gd name="connsiteY52" fmla="*/ 1767475 h 7641651"/>
                    <a:gd name="connsiteX53" fmla="*/ 865173 w 4403630"/>
                    <a:gd name="connsiteY53" fmla="*/ 1543005 h 7641651"/>
                    <a:gd name="connsiteX54" fmla="*/ 662779 w 4403630"/>
                    <a:gd name="connsiteY54" fmla="*/ 1302435 h 7641651"/>
                    <a:gd name="connsiteX55" fmla="*/ 495585 w 4403630"/>
                    <a:gd name="connsiteY55" fmla="*/ 1089331 h 7641651"/>
                    <a:gd name="connsiteX56" fmla="*/ 305902 w 4403630"/>
                    <a:gd name="connsiteY56" fmla="*/ 923583 h 7641651"/>
                    <a:gd name="connsiteX57" fmla="*/ 92754 w 4403630"/>
                    <a:gd name="connsiteY57" fmla="*/ 918847 h 7641651"/>
                    <a:gd name="connsiteX58" fmla="*/ 5735 w 4403630"/>
                    <a:gd name="connsiteY58" fmla="*/ 1059969 h 7641651"/>
                    <a:gd name="connsiteX59" fmla="*/ 67332 w 4403630"/>
                    <a:gd name="connsiteY59" fmla="*/ 1108273 h 7641651"/>
                    <a:gd name="connsiteX60" fmla="*/ 185639 w 4403630"/>
                    <a:gd name="connsiteY60" fmla="*/ 1186885 h 7641651"/>
                    <a:gd name="connsiteX61" fmla="*/ 294169 w 4403630"/>
                    <a:gd name="connsiteY61" fmla="*/ 1256025 h 7641651"/>
                    <a:gd name="connsiteX62" fmla="*/ 409543 w 4403630"/>
                    <a:gd name="connsiteY62" fmla="*/ 1413248 h 7641651"/>
                    <a:gd name="connsiteX63" fmla="*/ 772286 w 4403630"/>
                    <a:gd name="connsiteY63" fmla="*/ 1947429 h 7641651"/>
                    <a:gd name="connsiteX64" fmla="*/ 964902 w 4403630"/>
                    <a:gd name="connsiteY64" fmla="*/ 2181370 h 7641651"/>
                    <a:gd name="connsiteX65" fmla="*/ 1170228 w 4403630"/>
                    <a:gd name="connsiteY65" fmla="*/ 2437095 h 7641651"/>
                    <a:gd name="connsiteX66" fmla="*/ 1351112 w 4403630"/>
                    <a:gd name="connsiteY66" fmla="*/ 2700397 h 7641651"/>
                    <a:gd name="connsiteX67" fmla="*/ 1527106 w 4403630"/>
                    <a:gd name="connsiteY67" fmla="*/ 2989271 h 7641651"/>
                    <a:gd name="connsiteX68" fmla="*/ 1642479 w 4403630"/>
                    <a:gd name="connsiteY68" fmla="*/ 3286670 h 7641651"/>
                    <a:gd name="connsiteX69" fmla="*/ 1740254 w 4403630"/>
                    <a:gd name="connsiteY69" fmla="*/ 3621006 h 7641651"/>
                    <a:gd name="connsiteX70" fmla="*/ 1906471 w 4403630"/>
                    <a:gd name="connsiteY70" fmla="*/ 3836004 h 7641651"/>
                    <a:gd name="connsiteX71" fmla="*/ 2143085 w 4403630"/>
                    <a:gd name="connsiteY71" fmla="*/ 4080363 h 7641651"/>
                    <a:gd name="connsiteX72" fmla="*/ 2346456 w 4403630"/>
                    <a:gd name="connsiteY72" fmla="*/ 4304833 h 7641651"/>
                    <a:gd name="connsiteX73" fmla="*/ 2526361 w 4403630"/>
                    <a:gd name="connsiteY73" fmla="*/ 4570976 h 7641651"/>
                    <a:gd name="connsiteX74" fmla="*/ 2662267 w 4403630"/>
                    <a:gd name="connsiteY74" fmla="*/ 4804917 h 7641651"/>
                    <a:gd name="connsiteX75" fmla="*/ 2705288 w 4403630"/>
                    <a:gd name="connsiteY75" fmla="*/ 5117470 h 7641651"/>
                    <a:gd name="connsiteX76" fmla="*/ 2743420 w 4403630"/>
                    <a:gd name="connsiteY76" fmla="*/ 5691430 h 7641651"/>
                    <a:gd name="connsiteX77" fmla="*/ 2742442 w 4403630"/>
                    <a:gd name="connsiteY77" fmla="*/ 5786142 h 7641651"/>
                    <a:gd name="connsiteX78" fmla="*/ 2202728 w 4403630"/>
                    <a:gd name="connsiteY78" fmla="*/ 6774945 h 7641651"/>
                    <a:gd name="connsiteX79" fmla="*/ 1883983 w 4403630"/>
                    <a:gd name="connsiteY79" fmla="*/ 6900913 h 7641651"/>
                    <a:gd name="connsiteX80" fmla="*/ 1717766 w 4403630"/>
                    <a:gd name="connsiteY80" fmla="*/ 6972895 h 7641651"/>
                    <a:gd name="connsiteX81" fmla="*/ 1640524 w 4403630"/>
                    <a:gd name="connsiteY81" fmla="*/ 7007939 h 7641651"/>
                    <a:gd name="connsiteX82" fmla="*/ 1598481 w 4403630"/>
                    <a:gd name="connsiteY82" fmla="*/ 7024987 h 7641651"/>
                    <a:gd name="connsiteX83" fmla="*/ 1533950 w 4403630"/>
                    <a:gd name="connsiteY83" fmla="*/ 7100757 h 7641651"/>
                    <a:gd name="connsiteX84" fmla="*/ 1627813 w 4403630"/>
                    <a:gd name="connsiteY84" fmla="*/ 7167056 h 7641651"/>
                    <a:gd name="connsiteX85" fmla="*/ 1798918 w 4403630"/>
                    <a:gd name="connsiteY85" fmla="*/ 7233355 h 7641651"/>
                    <a:gd name="connsiteX86" fmla="*/ 1998379 w 4403630"/>
                    <a:gd name="connsiteY86" fmla="*/ 7242826 h 7641651"/>
                    <a:gd name="connsiteX87" fmla="*/ 2195883 w 4403630"/>
                    <a:gd name="connsiteY87" fmla="*/ 7239985 h 7641651"/>
                    <a:gd name="connsiteX88" fmla="*/ 2631958 w 4403630"/>
                    <a:gd name="connsiteY88" fmla="*/ 7155691 h 7641651"/>
                    <a:gd name="connsiteX89" fmla="*/ 2690622 w 4403630"/>
                    <a:gd name="connsiteY89" fmla="*/ 7142431 h 7641651"/>
                    <a:gd name="connsiteX90" fmla="*/ 2430542 w 4403630"/>
                    <a:gd name="connsiteY90" fmla="*/ 7349852 h 7641651"/>
                    <a:gd name="connsiteX91" fmla="*/ 2297569 w 4403630"/>
                    <a:gd name="connsiteY91" fmla="*/ 7640621 h 7641651"/>
                    <a:gd name="connsiteX92" fmla="*/ 2447164 w 4403630"/>
                    <a:gd name="connsiteY92" fmla="*/ 7577163 h 7641651"/>
                    <a:gd name="connsiteX93" fmla="*/ 2658356 w 4403630"/>
                    <a:gd name="connsiteY93" fmla="*/ 7467296 h 7641651"/>
                    <a:gd name="connsiteX94" fmla="*/ 2872483 w 4403630"/>
                    <a:gd name="connsiteY94" fmla="*/ 7443618 h 7641651"/>
                    <a:gd name="connsiteX95" fmla="*/ 3133540 w 4403630"/>
                    <a:gd name="connsiteY95" fmla="*/ 7418045 h 7641651"/>
                    <a:gd name="connsiteX96" fmla="*/ 3667389 w 4403630"/>
                    <a:gd name="connsiteY96" fmla="*/ 7386790 h 7641651"/>
                    <a:gd name="connsiteX97" fmla="*/ 4084887 w 4403630"/>
                    <a:gd name="connsiteY97" fmla="*/ 7253245 h 7641651"/>
                    <a:gd name="connsiteX98" fmla="*/ 4217860 w 4403630"/>
                    <a:gd name="connsiteY98" fmla="*/ 7138642 h 7641651"/>
                    <a:gd name="connsiteX99" fmla="*/ 4273591 w 4403630"/>
                    <a:gd name="connsiteY99" fmla="*/ 7179369 h 7641651"/>
                    <a:gd name="connsiteX100" fmla="*/ 4403631 w 4403630"/>
                    <a:gd name="connsiteY100" fmla="*/ 7258927 h 7641651"/>
                    <a:gd name="connsiteX101" fmla="*/ 4403631 w 4403630"/>
                    <a:gd name="connsiteY101" fmla="*/ 44647 h 764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</a:cxnLst>
                  <a:rect l="l" t="t" r="r" b="b"/>
                  <a:pathLst>
                    <a:path w="4403630" h="7641651">
                      <a:moveTo>
                        <a:pt x="4402654" y="44647"/>
                      </a:moveTo>
                      <a:cubicBezTo>
                        <a:pt x="4383099" y="247333"/>
                        <a:pt x="4345944" y="449071"/>
                        <a:pt x="4310746" y="648916"/>
                      </a:cubicBezTo>
                      <a:cubicBezTo>
                        <a:pt x="4287279" y="787196"/>
                        <a:pt x="4254036" y="922636"/>
                        <a:pt x="4234482" y="1061864"/>
                      </a:cubicBezTo>
                      <a:cubicBezTo>
                        <a:pt x="4214927" y="1201092"/>
                        <a:pt x="4224704" y="1347897"/>
                        <a:pt x="4241326" y="1487125"/>
                      </a:cubicBezTo>
                      <a:cubicBezTo>
                        <a:pt x="4255992" y="1612146"/>
                        <a:pt x="4264791" y="1734325"/>
                        <a:pt x="4262835" y="1858399"/>
                      </a:cubicBezTo>
                      <a:cubicBezTo>
                        <a:pt x="4257948" y="1888707"/>
                        <a:pt x="4249147" y="1919015"/>
                        <a:pt x="4237415" y="1948376"/>
                      </a:cubicBezTo>
                      <a:cubicBezTo>
                        <a:pt x="4217860" y="1993839"/>
                        <a:pt x="4171906" y="2067714"/>
                        <a:pt x="4118130" y="2094234"/>
                      </a:cubicBezTo>
                      <a:cubicBezTo>
                        <a:pt x="4092709" y="2068662"/>
                        <a:pt x="4064354" y="2044036"/>
                        <a:pt x="4040888" y="2017517"/>
                      </a:cubicBezTo>
                      <a:cubicBezTo>
                        <a:pt x="4002756" y="1974896"/>
                        <a:pt x="3954846" y="1941747"/>
                        <a:pt x="3917692" y="1898178"/>
                      </a:cubicBezTo>
                      <a:cubicBezTo>
                        <a:pt x="3911825" y="1891548"/>
                        <a:pt x="3906937" y="1884919"/>
                        <a:pt x="3902048" y="1877342"/>
                      </a:cubicBezTo>
                      <a:cubicBezTo>
                        <a:pt x="3895204" y="1863135"/>
                        <a:pt x="3887382" y="1849875"/>
                        <a:pt x="3880537" y="1836615"/>
                      </a:cubicBezTo>
                      <a:cubicBezTo>
                        <a:pt x="3860005" y="1789259"/>
                        <a:pt x="3848272" y="1736219"/>
                        <a:pt x="3834583" y="1689810"/>
                      </a:cubicBezTo>
                      <a:cubicBezTo>
                        <a:pt x="3819918" y="1636771"/>
                        <a:pt x="3783741" y="1584679"/>
                        <a:pt x="3760275" y="1535428"/>
                      </a:cubicBezTo>
                      <a:cubicBezTo>
                        <a:pt x="3728987" y="1469129"/>
                        <a:pt x="3700633" y="1399989"/>
                        <a:pt x="3673256" y="1332743"/>
                      </a:cubicBezTo>
                      <a:cubicBezTo>
                        <a:pt x="3621435" y="1207722"/>
                        <a:pt x="3586237" y="1079859"/>
                        <a:pt x="3548104" y="951049"/>
                      </a:cubicBezTo>
                      <a:cubicBezTo>
                        <a:pt x="3513883" y="832658"/>
                        <a:pt x="3468907" y="712373"/>
                        <a:pt x="3396554" y="611031"/>
                      </a:cubicBezTo>
                      <a:cubicBezTo>
                        <a:pt x="3332023" y="522000"/>
                        <a:pt x="3242070" y="454754"/>
                        <a:pt x="3165806" y="376142"/>
                      </a:cubicBezTo>
                      <a:cubicBezTo>
                        <a:pt x="3086609" y="293742"/>
                        <a:pt x="3005456" y="217972"/>
                        <a:pt x="2910615" y="153567"/>
                      </a:cubicBezTo>
                      <a:cubicBezTo>
                        <a:pt x="2869550" y="126100"/>
                        <a:pt x="2826529" y="97687"/>
                        <a:pt x="2796219" y="59801"/>
                      </a:cubicBezTo>
                      <a:cubicBezTo>
                        <a:pt x="2777641" y="37070"/>
                        <a:pt x="2760042" y="3921"/>
                        <a:pt x="2727776" y="132"/>
                      </a:cubicBezTo>
                      <a:cubicBezTo>
                        <a:pt x="2699422" y="-2709"/>
                        <a:pt x="2665201" y="40859"/>
                        <a:pt x="2666179" y="65484"/>
                      </a:cubicBezTo>
                      <a:cubicBezTo>
                        <a:pt x="2676934" y="315526"/>
                        <a:pt x="2950703" y="472750"/>
                        <a:pt x="3097364" y="651757"/>
                      </a:cubicBezTo>
                      <a:cubicBezTo>
                        <a:pt x="3182428" y="754994"/>
                        <a:pt x="3259670" y="875279"/>
                        <a:pt x="3297802" y="1003142"/>
                      </a:cubicBezTo>
                      <a:cubicBezTo>
                        <a:pt x="3336912" y="1134793"/>
                        <a:pt x="3418065" y="1251290"/>
                        <a:pt x="3453263" y="1385782"/>
                      </a:cubicBezTo>
                      <a:cubicBezTo>
                        <a:pt x="3460108" y="1411354"/>
                        <a:pt x="3466952" y="1437874"/>
                        <a:pt x="3473796" y="1463447"/>
                      </a:cubicBezTo>
                      <a:cubicBezTo>
                        <a:pt x="3457175" y="1446398"/>
                        <a:pt x="3439575" y="1430297"/>
                        <a:pt x="3420998" y="1415143"/>
                      </a:cubicBezTo>
                      <a:cubicBezTo>
                        <a:pt x="3363310" y="1368734"/>
                        <a:pt x="3274336" y="1330848"/>
                        <a:pt x="3201983" y="1314747"/>
                      </a:cubicBezTo>
                      <a:cubicBezTo>
                        <a:pt x="3102253" y="1293910"/>
                        <a:pt x="3013278" y="1250343"/>
                        <a:pt x="2919415" y="1214352"/>
                      </a:cubicBezTo>
                      <a:cubicBezTo>
                        <a:pt x="2710177" y="1134793"/>
                        <a:pt x="2554716" y="1005036"/>
                        <a:pt x="2392410" y="859178"/>
                      </a:cubicBezTo>
                      <a:cubicBezTo>
                        <a:pt x="2307346" y="782461"/>
                        <a:pt x="2233037" y="715215"/>
                        <a:pt x="2169484" y="619554"/>
                      </a:cubicBezTo>
                      <a:cubicBezTo>
                        <a:pt x="2134285" y="567462"/>
                        <a:pt x="2108864" y="493586"/>
                        <a:pt x="2044333" y="469908"/>
                      </a:cubicBezTo>
                      <a:cubicBezTo>
                        <a:pt x="2025755" y="463278"/>
                        <a:pt x="2000334" y="502111"/>
                        <a:pt x="2001312" y="515370"/>
                      </a:cubicBezTo>
                      <a:cubicBezTo>
                        <a:pt x="2003268" y="562727"/>
                        <a:pt x="2020867" y="598718"/>
                        <a:pt x="2046289" y="639444"/>
                      </a:cubicBezTo>
                      <a:cubicBezTo>
                        <a:pt x="2080509" y="694378"/>
                        <a:pt x="2102997" y="754994"/>
                        <a:pt x="2139174" y="809928"/>
                      </a:cubicBezTo>
                      <a:cubicBezTo>
                        <a:pt x="2205661" y="909376"/>
                        <a:pt x="2298546" y="988935"/>
                        <a:pt x="2392410" y="1063758"/>
                      </a:cubicBezTo>
                      <a:cubicBezTo>
                        <a:pt x="2492140" y="1144264"/>
                        <a:pt x="2596759" y="1220981"/>
                        <a:pt x="2703333" y="1293910"/>
                      </a:cubicBezTo>
                      <a:cubicBezTo>
                        <a:pt x="2821640" y="1374416"/>
                        <a:pt x="2956569" y="1427456"/>
                        <a:pt x="3081720" y="1496596"/>
                      </a:cubicBezTo>
                      <a:cubicBezTo>
                        <a:pt x="3193183" y="1558159"/>
                        <a:pt x="3282158" y="1617828"/>
                        <a:pt x="3362333" y="1715383"/>
                      </a:cubicBezTo>
                      <a:cubicBezTo>
                        <a:pt x="3378955" y="1735272"/>
                        <a:pt x="3403398" y="1753268"/>
                        <a:pt x="3421976" y="1773157"/>
                      </a:cubicBezTo>
                      <a:cubicBezTo>
                        <a:pt x="3452285" y="1806307"/>
                        <a:pt x="3473796" y="1851769"/>
                        <a:pt x="3499217" y="1888707"/>
                      </a:cubicBezTo>
                      <a:cubicBezTo>
                        <a:pt x="3542238" y="1950271"/>
                        <a:pt x="3580370" y="2014675"/>
                        <a:pt x="3615569" y="2080974"/>
                      </a:cubicBezTo>
                      <a:cubicBezTo>
                        <a:pt x="3631213" y="2110335"/>
                        <a:pt x="3645879" y="2141591"/>
                        <a:pt x="3658590" y="2173793"/>
                      </a:cubicBezTo>
                      <a:cubicBezTo>
                        <a:pt x="3681077" y="2254299"/>
                        <a:pt x="3697700" y="2337646"/>
                        <a:pt x="3717254" y="2420047"/>
                      </a:cubicBezTo>
                      <a:cubicBezTo>
                        <a:pt x="3690855" y="2594318"/>
                        <a:pt x="3636101" y="2762907"/>
                        <a:pt x="3613614" y="2938126"/>
                      </a:cubicBezTo>
                      <a:cubicBezTo>
                        <a:pt x="3585259" y="3163543"/>
                        <a:pt x="3529527" y="3570808"/>
                        <a:pt x="3191228" y="3479884"/>
                      </a:cubicBezTo>
                      <a:cubicBezTo>
                        <a:pt x="3038699" y="3439157"/>
                        <a:pt x="2944836" y="3334973"/>
                        <a:pt x="2833373" y="3234577"/>
                      </a:cubicBezTo>
                      <a:cubicBezTo>
                        <a:pt x="2724843" y="3137970"/>
                        <a:pt x="2586981" y="3097244"/>
                        <a:pt x="2461830" y="3029998"/>
                      </a:cubicBezTo>
                      <a:cubicBezTo>
                        <a:pt x="2437387" y="3021473"/>
                        <a:pt x="2411965" y="3013896"/>
                        <a:pt x="2387521" y="3007266"/>
                      </a:cubicBezTo>
                      <a:cubicBezTo>
                        <a:pt x="2284858" y="2978853"/>
                        <a:pt x="2190016" y="2947597"/>
                        <a:pt x="2096153" y="2898347"/>
                      </a:cubicBezTo>
                      <a:cubicBezTo>
                        <a:pt x="2000334" y="2848148"/>
                        <a:pt x="1912337" y="2784691"/>
                        <a:pt x="1818474" y="2731652"/>
                      </a:cubicBezTo>
                      <a:cubicBezTo>
                        <a:pt x="1728521" y="2680507"/>
                        <a:pt x="1672790" y="2630309"/>
                        <a:pt x="1618036" y="2544121"/>
                      </a:cubicBezTo>
                      <a:cubicBezTo>
                        <a:pt x="1560349" y="2453196"/>
                        <a:pt x="1489951" y="2370796"/>
                        <a:pt x="1427376" y="2282713"/>
                      </a:cubicBezTo>
                      <a:cubicBezTo>
                        <a:pt x="1307113" y="2114124"/>
                        <a:pt x="1209338" y="1930381"/>
                        <a:pt x="1080276" y="1767475"/>
                      </a:cubicBezTo>
                      <a:cubicBezTo>
                        <a:pt x="1015745" y="1686969"/>
                        <a:pt x="934592" y="1619723"/>
                        <a:pt x="865173" y="1543005"/>
                      </a:cubicBezTo>
                      <a:cubicBezTo>
                        <a:pt x="794775" y="1465340"/>
                        <a:pt x="725355" y="1386729"/>
                        <a:pt x="662779" y="1302435"/>
                      </a:cubicBezTo>
                      <a:cubicBezTo>
                        <a:pt x="609003" y="1230453"/>
                        <a:pt x="549361" y="1163207"/>
                        <a:pt x="495585" y="1089331"/>
                      </a:cubicBezTo>
                      <a:cubicBezTo>
                        <a:pt x="445720" y="1021137"/>
                        <a:pt x="389988" y="952944"/>
                        <a:pt x="305902" y="923583"/>
                      </a:cubicBezTo>
                      <a:cubicBezTo>
                        <a:pt x="230616" y="898011"/>
                        <a:pt x="166085" y="881909"/>
                        <a:pt x="92754" y="918847"/>
                      </a:cubicBezTo>
                      <a:cubicBezTo>
                        <a:pt x="44845" y="943473"/>
                        <a:pt x="-19687" y="1002195"/>
                        <a:pt x="5735" y="1059969"/>
                      </a:cubicBezTo>
                      <a:cubicBezTo>
                        <a:pt x="15512" y="1080806"/>
                        <a:pt x="47778" y="1096907"/>
                        <a:pt x="67332" y="1108273"/>
                      </a:cubicBezTo>
                      <a:cubicBezTo>
                        <a:pt x="108398" y="1131951"/>
                        <a:pt x="144574" y="1162260"/>
                        <a:pt x="185639" y="1186885"/>
                      </a:cubicBezTo>
                      <a:cubicBezTo>
                        <a:pt x="226705" y="1211510"/>
                        <a:pt x="261904" y="1218140"/>
                        <a:pt x="294169" y="1256025"/>
                      </a:cubicBezTo>
                      <a:cubicBezTo>
                        <a:pt x="335235" y="1306223"/>
                        <a:pt x="372389" y="1361156"/>
                        <a:pt x="409543" y="1413248"/>
                      </a:cubicBezTo>
                      <a:cubicBezTo>
                        <a:pt x="534694" y="1587520"/>
                        <a:pt x="659846" y="1766527"/>
                        <a:pt x="772286" y="1947429"/>
                      </a:cubicBezTo>
                      <a:cubicBezTo>
                        <a:pt x="826063" y="2033618"/>
                        <a:pt x="903304" y="2101811"/>
                        <a:pt x="964902" y="2181370"/>
                      </a:cubicBezTo>
                      <a:cubicBezTo>
                        <a:pt x="1032367" y="2267559"/>
                        <a:pt x="1104720" y="2349959"/>
                        <a:pt x="1170228" y="2437095"/>
                      </a:cubicBezTo>
                      <a:cubicBezTo>
                        <a:pt x="1234760" y="2521389"/>
                        <a:pt x="1291469" y="2612314"/>
                        <a:pt x="1351112" y="2700397"/>
                      </a:cubicBezTo>
                      <a:cubicBezTo>
                        <a:pt x="1413687" y="2794162"/>
                        <a:pt x="1479196" y="2887928"/>
                        <a:pt x="1527106" y="2989271"/>
                      </a:cubicBezTo>
                      <a:cubicBezTo>
                        <a:pt x="1573060" y="3085878"/>
                        <a:pt x="1608259" y="3186273"/>
                        <a:pt x="1642479" y="3286670"/>
                      </a:cubicBezTo>
                      <a:cubicBezTo>
                        <a:pt x="1678656" y="3397483"/>
                        <a:pt x="1700167" y="3511139"/>
                        <a:pt x="1740254" y="3621006"/>
                      </a:cubicBezTo>
                      <a:cubicBezTo>
                        <a:pt x="1768609" y="3700564"/>
                        <a:pt x="1850740" y="3774441"/>
                        <a:pt x="1906471" y="3836004"/>
                      </a:cubicBezTo>
                      <a:cubicBezTo>
                        <a:pt x="1982735" y="3920298"/>
                        <a:pt x="2064865" y="3998910"/>
                        <a:pt x="2143085" y="4080363"/>
                      </a:cubicBezTo>
                      <a:cubicBezTo>
                        <a:pt x="2213483" y="4153293"/>
                        <a:pt x="2284858" y="4225274"/>
                        <a:pt x="2346456" y="4304833"/>
                      </a:cubicBezTo>
                      <a:cubicBezTo>
                        <a:pt x="2411965" y="4390075"/>
                        <a:pt x="2467696" y="4481946"/>
                        <a:pt x="2526361" y="4570976"/>
                      </a:cubicBezTo>
                      <a:cubicBezTo>
                        <a:pt x="2575248" y="4646747"/>
                        <a:pt x="2631958" y="4719675"/>
                        <a:pt x="2662267" y="4804917"/>
                      </a:cubicBezTo>
                      <a:cubicBezTo>
                        <a:pt x="2697466" y="4903418"/>
                        <a:pt x="2699422" y="5015180"/>
                        <a:pt x="2705288" y="5117470"/>
                      </a:cubicBezTo>
                      <a:cubicBezTo>
                        <a:pt x="2716044" y="5307842"/>
                        <a:pt x="2726799" y="5501057"/>
                        <a:pt x="2743420" y="5691430"/>
                      </a:cubicBezTo>
                      <a:cubicBezTo>
                        <a:pt x="2743420" y="5722685"/>
                        <a:pt x="2742442" y="5754887"/>
                        <a:pt x="2742442" y="5786142"/>
                      </a:cubicBezTo>
                      <a:cubicBezTo>
                        <a:pt x="2737554" y="6190566"/>
                        <a:pt x="2599692" y="6567524"/>
                        <a:pt x="2202728" y="6774945"/>
                      </a:cubicBezTo>
                      <a:cubicBezTo>
                        <a:pt x="2102020" y="6827037"/>
                        <a:pt x="1990557" y="6860186"/>
                        <a:pt x="1883983" y="6900913"/>
                      </a:cubicBezTo>
                      <a:cubicBezTo>
                        <a:pt x="1826296" y="6922697"/>
                        <a:pt x="1771542" y="6943534"/>
                        <a:pt x="1717766" y="6972895"/>
                      </a:cubicBezTo>
                      <a:cubicBezTo>
                        <a:pt x="1693323" y="6986155"/>
                        <a:pt x="1663012" y="6992784"/>
                        <a:pt x="1640524" y="7007939"/>
                      </a:cubicBezTo>
                      <a:cubicBezTo>
                        <a:pt x="1627813" y="7016463"/>
                        <a:pt x="1614125" y="7024987"/>
                        <a:pt x="1598481" y="7024987"/>
                      </a:cubicBezTo>
                      <a:cubicBezTo>
                        <a:pt x="1570127" y="7024987"/>
                        <a:pt x="1521239" y="7071396"/>
                        <a:pt x="1533950" y="7100757"/>
                      </a:cubicBezTo>
                      <a:cubicBezTo>
                        <a:pt x="1551549" y="7139590"/>
                        <a:pt x="1590659" y="7150008"/>
                        <a:pt x="1627813" y="7167056"/>
                      </a:cubicBezTo>
                      <a:cubicBezTo>
                        <a:pt x="1682567" y="7191681"/>
                        <a:pt x="1740254" y="7217254"/>
                        <a:pt x="1798918" y="7233355"/>
                      </a:cubicBezTo>
                      <a:cubicBezTo>
                        <a:pt x="1857584" y="7249456"/>
                        <a:pt x="1936781" y="7240932"/>
                        <a:pt x="1998379" y="7242826"/>
                      </a:cubicBezTo>
                      <a:cubicBezTo>
                        <a:pt x="2064865" y="7244721"/>
                        <a:pt x="2130374" y="7244721"/>
                        <a:pt x="2195883" y="7239985"/>
                      </a:cubicBezTo>
                      <a:cubicBezTo>
                        <a:pt x="2344500" y="7230514"/>
                        <a:pt x="2488229" y="7186946"/>
                        <a:pt x="2631958" y="7155691"/>
                      </a:cubicBezTo>
                      <a:cubicBezTo>
                        <a:pt x="2651512" y="7151902"/>
                        <a:pt x="2671068" y="7147166"/>
                        <a:pt x="2690622" y="7142431"/>
                      </a:cubicBezTo>
                      <a:cubicBezTo>
                        <a:pt x="2597737" y="7203994"/>
                        <a:pt x="2509739" y="7268399"/>
                        <a:pt x="2430542" y="7349852"/>
                      </a:cubicBezTo>
                      <a:cubicBezTo>
                        <a:pt x="2408054" y="7372583"/>
                        <a:pt x="2184150" y="7622625"/>
                        <a:pt x="2297569" y="7640621"/>
                      </a:cubicBezTo>
                      <a:cubicBezTo>
                        <a:pt x="2349389" y="7649145"/>
                        <a:pt x="2405121" y="7602736"/>
                        <a:pt x="2447164" y="7577163"/>
                      </a:cubicBezTo>
                      <a:cubicBezTo>
                        <a:pt x="2516584" y="7535489"/>
                        <a:pt x="2578181" y="7489080"/>
                        <a:pt x="2658356" y="7467296"/>
                      </a:cubicBezTo>
                      <a:cubicBezTo>
                        <a:pt x="2727776" y="7449300"/>
                        <a:pt x="2801107" y="7448353"/>
                        <a:pt x="2872483" y="7443618"/>
                      </a:cubicBezTo>
                      <a:cubicBezTo>
                        <a:pt x="2959502" y="7437935"/>
                        <a:pt x="3046521" y="7426570"/>
                        <a:pt x="3133540" y="7418045"/>
                      </a:cubicBezTo>
                      <a:cubicBezTo>
                        <a:pt x="3310513" y="7400050"/>
                        <a:pt x="3489440" y="7401944"/>
                        <a:pt x="3667389" y="7386790"/>
                      </a:cubicBezTo>
                      <a:cubicBezTo>
                        <a:pt x="3810140" y="7374477"/>
                        <a:pt x="3972446" y="7345116"/>
                        <a:pt x="4084887" y="7253245"/>
                      </a:cubicBezTo>
                      <a:cubicBezTo>
                        <a:pt x="4121063" y="7223884"/>
                        <a:pt x="4172884" y="7184105"/>
                        <a:pt x="4217860" y="7138642"/>
                      </a:cubicBezTo>
                      <a:cubicBezTo>
                        <a:pt x="4237415" y="7150955"/>
                        <a:pt x="4255015" y="7166109"/>
                        <a:pt x="4273591" y="7179369"/>
                      </a:cubicBezTo>
                      <a:cubicBezTo>
                        <a:pt x="4313679" y="7209677"/>
                        <a:pt x="4357677" y="7236196"/>
                        <a:pt x="4403631" y="7258927"/>
                      </a:cubicBezTo>
                      <a:lnTo>
                        <a:pt x="4403631" y="44647"/>
                      </a:lnTo>
                      <a:close/>
                    </a:path>
                  </a:pathLst>
                </a:custGeom>
                <a:solidFill>
                  <a:srgbClr val="884E3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3" name="Freeform: Shape 452">
                  <a:extLst>
                    <a:ext uri="{FF2B5EF4-FFF2-40B4-BE49-F238E27FC236}">
                      <a16:creationId xmlns:a16="http://schemas.microsoft.com/office/drawing/2014/main" id="{F1462812-46C0-C17B-AE40-B8AC30D6EBDD}"/>
                    </a:ext>
                  </a:extLst>
                </p:cNvPr>
                <p:cNvSpPr/>
                <p:nvPr/>
              </p:nvSpPr>
              <p:spPr>
                <a:xfrm>
                  <a:off x="8249220" y="-848919"/>
                  <a:ext cx="4226790" cy="7633043"/>
                </a:xfrm>
                <a:custGeom>
                  <a:avLst/>
                  <a:gdLst>
                    <a:gd name="connsiteX0" fmla="*/ 4217992 w 4226790"/>
                    <a:gd name="connsiteY0" fmla="*/ 6589307 h 7633043"/>
                    <a:gd name="connsiteX1" fmla="*/ 4192571 w 4226790"/>
                    <a:gd name="connsiteY1" fmla="*/ 6523009 h 7633043"/>
                    <a:gd name="connsiteX2" fmla="*/ 4168127 w 4226790"/>
                    <a:gd name="connsiteY2" fmla="*/ 6360102 h 7633043"/>
                    <a:gd name="connsiteX3" fmla="*/ 4158349 w 4226790"/>
                    <a:gd name="connsiteY3" fmla="*/ 6132791 h 7633043"/>
                    <a:gd name="connsiteX4" fmla="*/ 4156393 w 4226790"/>
                    <a:gd name="connsiteY4" fmla="*/ 6127109 h 7633043"/>
                    <a:gd name="connsiteX5" fmla="*/ 4103596 w 4226790"/>
                    <a:gd name="connsiteY5" fmla="*/ 5474537 h 7633043"/>
                    <a:gd name="connsiteX6" fmla="*/ 4050797 w 4226790"/>
                    <a:gd name="connsiteY6" fmla="*/ 4917626 h 7633043"/>
                    <a:gd name="connsiteX7" fmla="*/ 4066441 w 4226790"/>
                    <a:gd name="connsiteY7" fmla="*/ 4915731 h 7633043"/>
                    <a:gd name="connsiteX8" fmla="*/ 4217014 w 4226790"/>
                    <a:gd name="connsiteY8" fmla="*/ 5275640 h 7633043"/>
                    <a:gd name="connsiteX9" fmla="*/ 4217014 w 4226790"/>
                    <a:gd name="connsiteY9" fmla="*/ 322156 h 7633043"/>
                    <a:gd name="connsiteX10" fmla="*/ 4201370 w 4226790"/>
                    <a:gd name="connsiteY10" fmla="*/ 432970 h 7633043"/>
                    <a:gd name="connsiteX11" fmla="*/ 4160305 w 4226790"/>
                    <a:gd name="connsiteY11" fmla="*/ 834553 h 7633043"/>
                    <a:gd name="connsiteX12" fmla="*/ 4152483 w 4226790"/>
                    <a:gd name="connsiteY12" fmla="*/ 1233294 h 7633043"/>
                    <a:gd name="connsiteX13" fmla="*/ 4195504 w 4226790"/>
                    <a:gd name="connsiteY13" fmla="*/ 1624458 h 7633043"/>
                    <a:gd name="connsiteX14" fmla="*/ 3943245 w 4226790"/>
                    <a:gd name="connsiteY14" fmla="*/ 2907818 h 7633043"/>
                    <a:gd name="connsiteX15" fmla="*/ 3943245 w 4226790"/>
                    <a:gd name="connsiteY15" fmla="*/ 2958016 h 7633043"/>
                    <a:gd name="connsiteX16" fmla="*/ 3925645 w 4226790"/>
                    <a:gd name="connsiteY16" fmla="*/ 2958016 h 7633043"/>
                    <a:gd name="connsiteX17" fmla="*/ 3925645 w 4226790"/>
                    <a:gd name="connsiteY17" fmla="*/ 2943809 h 7633043"/>
                    <a:gd name="connsiteX18" fmla="*/ 3925645 w 4226790"/>
                    <a:gd name="connsiteY18" fmla="*/ 2900241 h 7633043"/>
                    <a:gd name="connsiteX19" fmla="*/ 3948134 w 4226790"/>
                    <a:gd name="connsiteY19" fmla="*/ 2337646 h 7633043"/>
                    <a:gd name="connsiteX20" fmla="*/ 3949112 w 4226790"/>
                    <a:gd name="connsiteY20" fmla="*/ 2086657 h 7633043"/>
                    <a:gd name="connsiteX21" fmla="*/ 3935423 w 4226790"/>
                    <a:gd name="connsiteY21" fmla="*/ 2094234 h 7633043"/>
                    <a:gd name="connsiteX22" fmla="*/ 3858181 w 4226790"/>
                    <a:gd name="connsiteY22" fmla="*/ 2017517 h 7633043"/>
                    <a:gd name="connsiteX23" fmla="*/ 3734985 w 4226790"/>
                    <a:gd name="connsiteY23" fmla="*/ 1898178 h 7633043"/>
                    <a:gd name="connsiteX24" fmla="*/ 3719342 w 4226790"/>
                    <a:gd name="connsiteY24" fmla="*/ 1877342 h 7633043"/>
                    <a:gd name="connsiteX25" fmla="*/ 3697831 w 4226790"/>
                    <a:gd name="connsiteY25" fmla="*/ 1836615 h 7633043"/>
                    <a:gd name="connsiteX26" fmla="*/ 3651877 w 4226790"/>
                    <a:gd name="connsiteY26" fmla="*/ 1689810 h 7633043"/>
                    <a:gd name="connsiteX27" fmla="*/ 3577568 w 4226790"/>
                    <a:gd name="connsiteY27" fmla="*/ 1535428 h 7633043"/>
                    <a:gd name="connsiteX28" fmla="*/ 3490549 w 4226790"/>
                    <a:gd name="connsiteY28" fmla="*/ 1332743 h 7633043"/>
                    <a:gd name="connsiteX29" fmla="*/ 3365398 w 4226790"/>
                    <a:gd name="connsiteY29" fmla="*/ 951049 h 7633043"/>
                    <a:gd name="connsiteX30" fmla="*/ 3213847 w 4226790"/>
                    <a:gd name="connsiteY30" fmla="*/ 611031 h 7633043"/>
                    <a:gd name="connsiteX31" fmla="*/ 2983099 w 4226790"/>
                    <a:gd name="connsiteY31" fmla="*/ 376142 h 7633043"/>
                    <a:gd name="connsiteX32" fmla="*/ 2727908 w 4226790"/>
                    <a:gd name="connsiteY32" fmla="*/ 153567 h 7633043"/>
                    <a:gd name="connsiteX33" fmla="*/ 2613512 w 4226790"/>
                    <a:gd name="connsiteY33" fmla="*/ 59801 h 7633043"/>
                    <a:gd name="connsiteX34" fmla="*/ 2545070 w 4226790"/>
                    <a:gd name="connsiteY34" fmla="*/ 132 h 7633043"/>
                    <a:gd name="connsiteX35" fmla="*/ 2483472 w 4226790"/>
                    <a:gd name="connsiteY35" fmla="*/ 65484 h 7633043"/>
                    <a:gd name="connsiteX36" fmla="*/ 2914657 w 4226790"/>
                    <a:gd name="connsiteY36" fmla="*/ 651757 h 7633043"/>
                    <a:gd name="connsiteX37" fmla="*/ 3115095 w 4226790"/>
                    <a:gd name="connsiteY37" fmla="*/ 1003142 h 7633043"/>
                    <a:gd name="connsiteX38" fmla="*/ 3270556 w 4226790"/>
                    <a:gd name="connsiteY38" fmla="*/ 1385782 h 7633043"/>
                    <a:gd name="connsiteX39" fmla="*/ 3291089 w 4226790"/>
                    <a:gd name="connsiteY39" fmla="*/ 1463447 h 7633043"/>
                    <a:gd name="connsiteX40" fmla="*/ 3238291 w 4226790"/>
                    <a:gd name="connsiteY40" fmla="*/ 1415143 h 7633043"/>
                    <a:gd name="connsiteX41" fmla="*/ 3019276 w 4226790"/>
                    <a:gd name="connsiteY41" fmla="*/ 1314747 h 7633043"/>
                    <a:gd name="connsiteX42" fmla="*/ 2736708 w 4226790"/>
                    <a:gd name="connsiteY42" fmla="*/ 1214352 h 7633043"/>
                    <a:gd name="connsiteX43" fmla="*/ 2209703 w 4226790"/>
                    <a:gd name="connsiteY43" fmla="*/ 859178 h 7633043"/>
                    <a:gd name="connsiteX44" fmla="*/ 1986778 w 4226790"/>
                    <a:gd name="connsiteY44" fmla="*/ 619554 h 7633043"/>
                    <a:gd name="connsiteX45" fmla="*/ 1861626 w 4226790"/>
                    <a:gd name="connsiteY45" fmla="*/ 469908 h 7633043"/>
                    <a:gd name="connsiteX46" fmla="*/ 1818605 w 4226790"/>
                    <a:gd name="connsiteY46" fmla="*/ 515370 h 7633043"/>
                    <a:gd name="connsiteX47" fmla="*/ 1863582 w 4226790"/>
                    <a:gd name="connsiteY47" fmla="*/ 639444 h 7633043"/>
                    <a:gd name="connsiteX48" fmla="*/ 1938868 w 4226790"/>
                    <a:gd name="connsiteY48" fmla="*/ 780566 h 7633043"/>
                    <a:gd name="connsiteX49" fmla="*/ 2040553 w 4226790"/>
                    <a:gd name="connsiteY49" fmla="*/ 913165 h 7633043"/>
                    <a:gd name="connsiteX50" fmla="*/ 2209703 w 4226790"/>
                    <a:gd name="connsiteY50" fmla="*/ 1063758 h 7633043"/>
                    <a:gd name="connsiteX51" fmla="*/ 2373965 w 4226790"/>
                    <a:gd name="connsiteY51" fmla="*/ 1189726 h 7633043"/>
                    <a:gd name="connsiteX52" fmla="*/ 3000699 w 4226790"/>
                    <a:gd name="connsiteY52" fmla="*/ 1466288 h 7633043"/>
                    <a:gd name="connsiteX53" fmla="*/ 3330199 w 4226790"/>
                    <a:gd name="connsiteY53" fmla="*/ 1635824 h 7633043"/>
                    <a:gd name="connsiteX54" fmla="*/ 3488594 w 4226790"/>
                    <a:gd name="connsiteY54" fmla="*/ 1776946 h 7633043"/>
                    <a:gd name="connsiteX55" fmla="*/ 3581479 w 4226790"/>
                    <a:gd name="connsiteY55" fmla="*/ 2068662 h 7633043"/>
                    <a:gd name="connsiteX56" fmla="*/ 3644055 w 4226790"/>
                    <a:gd name="connsiteY56" fmla="*/ 2421941 h 7633043"/>
                    <a:gd name="connsiteX57" fmla="*/ 3596146 w 4226790"/>
                    <a:gd name="connsiteY57" fmla="*/ 2782797 h 7633043"/>
                    <a:gd name="connsiteX58" fmla="*/ 3531614 w 4226790"/>
                    <a:gd name="connsiteY58" fmla="*/ 3159754 h 7633043"/>
                    <a:gd name="connsiteX59" fmla="*/ 3433840 w 4226790"/>
                    <a:gd name="connsiteY59" fmla="*/ 3452417 h 7633043"/>
                    <a:gd name="connsiteX60" fmla="*/ 3287178 w 4226790"/>
                    <a:gd name="connsiteY60" fmla="*/ 3675940 h 7633043"/>
                    <a:gd name="connsiteX61" fmla="*/ 3272512 w 4226790"/>
                    <a:gd name="connsiteY61" fmla="*/ 3667415 h 7633043"/>
                    <a:gd name="connsiteX62" fmla="*/ 3338021 w 4226790"/>
                    <a:gd name="connsiteY62" fmla="*/ 3388960 h 7633043"/>
                    <a:gd name="connsiteX63" fmla="*/ 3345843 w 4226790"/>
                    <a:gd name="connsiteY63" fmla="*/ 3300877 h 7633043"/>
                    <a:gd name="connsiteX64" fmla="*/ 3006566 w 4226790"/>
                    <a:gd name="connsiteY64" fmla="*/ 3478937 h 7633043"/>
                    <a:gd name="connsiteX65" fmla="*/ 2648711 w 4226790"/>
                    <a:gd name="connsiteY65" fmla="*/ 3233630 h 7633043"/>
                    <a:gd name="connsiteX66" fmla="*/ 2277168 w 4226790"/>
                    <a:gd name="connsiteY66" fmla="*/ 3029050 h 7633043"/>
                    <a:gd name="connsiteX67" fmla="*/ 2202859 w 4226790"/>
                    <a:gd name="connsiteY67" fmla="*/ 3006320 h 7633043"/>
                    <a:gd name="connsiteX68" fmla="*/ 1911491 w 4226790"/>
                    <a:gd name="connsiteY68" fmla="*/ 2897400 h 7633043"/>
                    <a:gd name="connsiteX69" fmla="*/ 1633812 w 4226790"/>
                    <a:gd name="connsiteY69" fmla="*/ 2730705 h 7633043"/>
                    <a:gd name="connsiteX70" fmla="*/ 1433374 w 4226790"/>
                    <a:gd name="connsiteY70" fmla="*/ 2543173 h 7633043"/>
                    <a:gd name="connsiteX71" fmla="*/ 1242714 w 4226790"/>
                    <a:gd name="connsiteY71" fmla="*/ 2281766 h 7633043"/>
                    <a:gd name="connsiteX72" fmla="*/ 895614 w 4226790"/>
                    <a:gd name="connsiteY72" fmla="*/ 1766527 h 7633043"/>
                    <a:gd name="connsiteX73" fmla="*/ 680510 w 4226790"/>
                    <a:gd name="connsiteY73" fmla="*/ 1542058 h 7633043"/>
                    <a:gd name="connsiteX74" fmla="*/ 478117 w 4226790"/>
                    <a:gd name="connsiteY74" fmla="*/ 1301487 h 7633043"/>
                    <a:gd name="connsiteX75" fmla="*/ 310923 w 4226790"/>
                    <a:gd name="connsiteY75" fmla="*/ 1088383 h 7633043"/>
                    <a:gd name="connsiteX76" fmla="*/ 121240 w 4226790"/>
                    <a:gd name="connsiteY76" fmla="*/ 922636 h 7633043"/>
                    <a:gd name="connsiteX77" fmla="*/ 0 w 4226790"/>
                    <a:gd name="connsiteY77" fmla="*/ 896116 h 7633043"/>
                    <a:gd name="connsiteX78" fmla="*/ 121240 w 4226790"/>
                    <a:gd name="connsiteY78" fmla="*/ 1020190 h 7633043"/>
                    <a:gd name="connsiteX79" fmla="*/ 412608 w 4226790"/>
                    <a:gd name="connsiteY79" fmla="*/ 1357368 h 7633043"/>
                    <a:gd name="connsiteX80" fmla="*/ 983611 w 4226790"/>
                    <a:gd name="connsiteY80" fmla="*/ 2034565 h 7633043"/>
                    <a:gd name="connsiteX81" fmla="*/ 1431419 w 4226790"/>
                    <a:gd name="connsiteY81" fmla="*/ 2660617 h 7633043"/>
                    <a:gd name="connsiteX82" fmla="*/ 1955490 w 4226790"/>
                    <a:gd name="connsiteY82" fmla="*/ 3090614 h 7633043"/>
                    <a:gd name="connsiteX83" fmla="*/ 2414052 w 4226790"/>
                    <a:gd name="connsiteY83" fmla="*/ 3615323 h 7633043"/>
                    <a:gd name="connsiteX84" fmla="*/ 2530404 w 4226790"/>
                    <a:gd name="connsiteY84" fmla="*/ 3892832 h 7633043"/>
                    <a:gd name="connsiteX85" fmla="*/ 2558758 w 4226790"/>
                    <a:gd name="connsiteY85" fmla="*/ 3995121 h 7633043"/>
                    <a:gd name="connsiteX86" fmla="*/ 2501071 w 4226790"/>
                    <a:gd name="connsiteY86" fmla="*/ 3602064 h 7633043"/>
                    <a:gd name="connsiteX87" fmla="*/ 2511826 w 4226790"/>
                    <a:gd name="connsiteY87" fmla="*/ 3591645 h 7633043"/>
                    <a:gd name="connsiteX88" fmla="*/ 2797328 w 4226790"/>
                    <a:gd name="connsiteY88" fmla="*/ 3822744 h 7633043"/>
                    <a:gd name="connsiteX89" fmla="*/ 2926391 w 4226790"/>
                    <a:gd name="connsiteY89" fmla="*/ 3955342 h 7633043"/>
                    <a:gd name="connsiteX90" fmla="*/ 3049586 w 4226790"/>
                    <a:gd name="connsiteY90" fmla="*/ 4100253 h 7633043"/>
                    <a:gd name="connsiteX91" fmla="*/ 3110206 w 4226790"/>
                    <a:gd name="connsiteY91" fmla="*/ 4306727 h 7633043"/>
                    <a:gd name="connsiteX92" fmla="*/ 3136605 w 4226790"/>
                    <a:gd name="connsiteY92" fmla="*/ 4511307 h 7633043"/>
                    <a:gd name="connsiteX93" fmla="*/ 3162027 w 4226790"/>
                    <a:gd name="connsiteY93" fmla="*/ 4314304 h 7633043"/>
                    <a:gd name="connsiteX94" fmla="*/ 3179626 w 4226790"/>
                    <a:gd name="connsiteY94" fmla="*/ 4312410 h 7633043"/>
                    <a:gd name="connsiteX95" fmla="*/ 3257846 w 4226790"/>
                    <a:gd name="connsiteY95" fmla="*/ 4793551 h 7633043"/>
                    <a:gd name="connsiteX96" fmla="*/ 3285223 w 4226790"/>
                    <a:gd name="connsiteY96" fmla="*/ 5058748 h 7633043"/>
                    <a:gd name="connsiteX97" fmla="*/ 3287178 w 4226790"/>
                    <a:gd name="connsiteY97" fmla="*/ 5036017 h 7633043"/>
                    <a:gd name="connsiteX98" fmla="*/ 3332154 w 4226790"/>
                    <a:gd name="connsiteY98" fmla="*/ 4332300 h 7633043"/>
                    <a:gd name="connsiteX99" fmla="*/ 3349754 w 4226790"/>
                    <a:gd name="connsiteY99" fmla="*/ 4332300 h 7633043"/>
                    <a:gd name="connsiteX100" fmla="*/ 3411352 w 4226790"/>
                    <a:gd name="connsiteY100" fmla="*/ 4962140 h 7633043"/>
                    <a:gd name="connsiteX101" fmla="*/ 3431885 w 4226790"/>
                    <a:gd name="connsiteY101" fmla="*/ 4490470 h 7633043"/>
                    <a:gd name="connsiteX102" fmla="*/ 3501304 w 4226790"/>
                    <a:gd name="connsiteY102" fmla="*/ 3951554 h 7633043"/>
                    <a:gd name="connsiteX103" fmla="*/ 3761385 w 4226790"/>
                    <a:gd name="connsiteY103" fmla="*/ 3601116 h 7633043"/>
                    <a:gd name="connsiteX104" fmla="*/ 4138794 w 4226790"/>
                    <a:gd name="connsiteY104" fmla="*/ 3298982 h 7633043"/>
                    <a:gd name="connsiteX105" fmla="*/ 4150527 w 4226790"/>
                    <a:gd name="connsiteY105" fmla="*/ 3310348 h 7633043"/>
                    <a:gd name="connsiteX106" fmla="*/ 3778984 w 4226790"/>
                    <a:gd name="connsiteY106" fmla="*/ 3846422 h 7633043"/>
                    <a:gd name="connsiteX107" fmla="*/ 3686098 w 4226790"/>
                    <a:gd name="connsiteY107" fmla="*/ 4179812 h 7633043"/>
                    <a:gd name="connsiteX108" fmla="*/ 3696853 w 4226790"/>
                    <a:gd name="connsiteY108" fmla="*/ 4464897 h 7633043"/>
                    <a:gd name="connsiteX109" fmla="*/ 3801472 w 4226790"/>
                    <a:gd name="connsiteY109" fmla="*/ 4120142 h 7633043"/>
                    <a:gd name="connsiteX110" fmla="*/ 3819071 w 4226790"/>
                    <a:gd name="connsiteY110" fmla="*/ 4122037 h 7633043"/>
                    <a:gd name="connsiteX111" fmla="*/ 3807338 w 4226790"/>
                    <a:gd name="connsiteY111" fmla="*/ 4675160 h 7633043"/>
                    <a:gd name="connsiteX112" fmla="*/ 3816138 w 4226790"/>
                    <a:gd name="connsiteY112" fmla="*/ 4961193 h 7633043"/>
                    <a:gd name="connsiteX113" fmla="*/ 3887513 w 4226790"/>
                    <a:gd name="connsiteY113" fmla="*/ 5236808 h 7633043"/>
                    <a:gd name="connsiteX114" fmla="*/ 4005821 w 4226790"/>
                    <a:gd name="connsiteY114" fmla="*/ 6361997 h 7633043"/>
                    <a:gd name="connsiteX115" fmla="*/ 3988222 w 4226790"/>
                    <a:gd name="connsiteY115" fmla="*/ 6363891 h 7633043"/>
                    <a:gd name="connsiteX116" fmla="*/ 3866003 w 4226790"/>
                    <a:gd name="connsiteY116" fmla="*/ 5783301 h 7633043"/>
                    <a:gd name="connsiteX117" fmla="*/ 3858181 w 4226790"/>
                    <a:gd name="connsiteY117" fmla="*/ 6482282 h 7633043"/>
                    <a:gd name="connsiteX118" fmla="*/ 3845470 w 4226790"/>
                    <a:gd name="connsiteY118" fmla="*/ 6487018 h 7633043"/>
                    <a:gd name="connsiteX119" fmla="*/ 3470017 w 4226790"/>
                    <a:gd name="connsiteY119" fmla="*/ 6470916 h 7633043"/>
                    <a:gd name="connsiteX120" fmla="*/ 3558014 w 4226790"/>
                    <a:gd name="connsiteY120" fmla="*/ 6477546 h 7633043"/>
                    <a:gd name="connsiteX121" fmla="*/ 3778984 w 4226790"/>
                    <a:gd name="connsiteY121" fmla="*/ 6576995 h 7633043"/>
                    <a:gd name="connsiteX122" fmla="*/ 3923690 w 4226790"/>
                    <a:gd name="connsiteY122" fmla="*/ 6996573 h 7633043"/>
                    <a:gd name="connsiteX123" fmla="*/ 3908047 w 4226790"/>
                    <a:gd name="connsiteY123" fmla="*/ 6998467 h 7633043"/>
                    <a:gd name="connsiteX124" fmla="*/ 3577568 w 4226790"/>
                    <a:gd name="connsiteY124" fmla="*/ 6835561 h 7633043"/>
                    <a:gd name="connsiteX125" fmla="*/ 3830805 w 4226790"/>
                    <a:gd name="connsiteY125" fmla="*/ 7062872 h 7633043"/>
                    <a:gd name="connsiteX126" fmla="*/ 3816138 w 4226790"/>
                    <a:gd name="connsiteY126" fmla="*/ 7068555 h 7633043"/>
                    <a:gd name="connsiteX127" fmla="*/ 3444595 w 4226790"/>
                    <a:gd name="connsiteY127" fmla="*/ 6851662 h 7633043"/>
                    <a:gd name="connsiteX128" fmla="*/ 3626456 w 4226790"/>
                    <a:gd name="connsiteY128" fmla="*/ 7223884 h 7633043"/>
                    <a:gd name="connsiteX129" fmla="*/ 3610812 w 4226790"/>
                    <a:gd name="connsiteY129" fmla="*/ 7225778 h 7633043"/>
                    <a:gd name="connsiteX130" fmla="*/ 3480772 w 4226790"/>
                    <a:gd name="connsiteY130" fmla="*/ 7060978 h 7633043"/>
                    <a:gd name="connsiteX131" fmla="*/ 3204070 w 4226790"/>
                    <a:gd name="connsiteY131" fmla="*/ 7042035 h 7633043"/>
                    <a:gd name="connsiteX132" fmla="*/ 3317489 w 4226790"/>
                    <a:gd name="connsiteY132" fmla="*/ 7153797 h 7633043"/>
                    <a:gd name="connsiteX133" fmla="*/ 3298911 w 4226790"/>
                    <a:gd name="connsiteY133" fmla="*/ 7264611 h 7633043"/>
                    <a:gd name="connsiteX134" fmla="*/ 3151271 w 4226790"/>
                    <a:gd name="connsiteY134" fmla="*/ 7282606 h 7633043"/>
                    <a:gd name="connsiteX135" fmla="*/ 2964523 w 4226790"/>
                    <a:gd name="connsiteY135" fmla="*/ 7263663 h 7633043"/>
                    <a:gd name="connsiteX136" fmla="*/ 2745507 w 4226790"/>
                    <a:gd name="connsiteY136" fmla="*/ 7302496 h 7633043"/>
                    <a:gd name="connsiteX137" fmla="*/ 2500094 w 4226790"/>
                    <a:gd name="connsiteY137" fmla="*/ 7402891 h 7633043"/>
                    <a:gd name="connsiteX138" fmla="*/ 2168638 w 4226790"/>
                    <a:gd name="connsiteY138" fmla="*/ 7633044 h 7633043"/>
                    <a:gd name="connsiteX139" fmla="*/ 2270324 w 4226790"/>
                    <a:gd name="connsiteY139" fmla="*/ 7575269 h 7633043"/>
                    <a:gd name="connsiteX140" fmla="*/ 2481516 w 4226790"/>
                    <a:gd name="connsiteY140" fmla="*/ 7465401 h 7633043"/>
                    <a:gd name="connsiteX141" fmla="*/ 2695643 w 4226790"/>
                    <a:gd name="connsiteY141" fmla="*/ 7441723 h 7633043"/>
                    <a:gd name="connsiteX142" fmla="*/ 2956700 w 4226790"/>
                    <a:gd name="connsiteY142" fmla="*/ 7416151 h 7633043"/>
                    <a:gd name="connsiteX143" fmla="*/ 3490549 w 4226790"/>
                    <a:gd name="connsiteY143" fmla="*/ 7384896 h 7633043"/>
                    <a:gd name="connsiteX144" fmla="*/ 3908047 w 4226790"/>
                    <a:gd name="connsiteY144" fmla="*/ 7251351 h 7633043"/>
                    <a:gd name="connsiteX145" fmla="*/ 4041019 w 4226790"/>
                    <a:gd name="connsiteY145" fmla="*/ 7136748 h 7633043"/>
                    <a:gd name="connsiteX146" fmla="*/ 4096751 w 4226790"/>
                    <a:gd name="connsiteY146" fmla="*/ 7177475 h 7633043"/>
                    <a:gd name="connsiteX147" fmla="*/ 4226791 w 4226790"/>
                    <a:gd name="connsiteY147" fmla="*/ 7257033 h 7633043"/>
                    <a:gd name="connsiteX148" fmla="*/ 4226791 w 4226790"/>
                    <a:gd name="connsiteY148" fmla="*/ 6589307 h 7633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</a:cxnLst>
                  <a:rect l="l" t="t" r="r" b="b"/>
                  <a:pathLst>
                    <a:path w="4226790" h="7633043">
                      <a:moveTo>
                        <a:pt x="4217992" y="6589307"/>
                      </a:moveTo>
                      <a:cubicBezTo>
                        <a:pt x="4208214" y="6567524"/>
                        <a:pt x="4199414" y="6545739"/>
                        <a:pt x="4192571" y="6523009"/>
                      </a:cubicBezTo>
                      <a:cubicBezTo>
                        <a:pt x="4176926" y="6469970"/>
                        <a:pt x="4172037" y="6415983"/>
                        <a:pt x="4168127" y="6360102"/>
                      </a:cubicBezTo>
                      <a:cubicBezTo>
                        <a:pt x="4163238" y="6284332"/>
                        <a:pt x="4160305" y="6208562"/>
                        <a:pt x="4158349" y="6132791"/>
                      </a:cubicBezTo>
                      <a:cubicBezTo>
                        <a:pt x="4157372" y="6131845"/>
                        <a:pt x="4156393" y="6129950"/>
                        <a:pt x="4156393" y="6127109"/>
                      </a:cubicBezTo>
                      <a:cubicBezTo>
                        <a:pt x="4139772" y="5910216"/>
                        <a:pt x="4148571" y="5688588"/>
                        <a:pt x="4103596" y="5474537"/>
                      </a:cubicBezTo>
                      <a:cubicBezTo>
                        <a:pt x="4066441" y="5293635"/>
                        <a:pt x="4015598" y="5103263"/>
                        <a:pt x="4050797" y="4917626"/>
                      </a:cubicBezTo>
                      <a:cubicBezTo>
                        <a:pt x="4052752" y="4910048"/>
                        <a:pt x="4063508" y="4910048"/>
                        <a:pt x="4066441" y="4915731"/>
                      </a:cubicBezTo>
                      <a:cubicBezTo>
                        <a:pt x="4132928" y="5029387"/>
                        <a:pt x="4172037" y="5153460"/>
                        <a:pt x="4217014" y="5275640"/>
                      </a:cubicBezTo>
                      <a:lnTo>
                        <a:pt x="4217014" y="322156"/>
                      </a:lnTo>
                      <a:cubicBezTo>
                        <a:pt x="4212125" y="359094"/>
                        <a:pt x="4206259" y="396032"/>
                        <a:pt x="4201370" y="432970"/>
                      </a:cubicBezTo>
                      <a:cubicBezTo>
                        <a:pt x="4180837" y="566515"/>
                        <a:pt x="4167148" y="700061"/>
                        <a:pt x="4160305" y="834553"/>
                      </a:cubicBezTo>
                      <a:cubicBezTo>
                        <a:pt x="4153460" y="967151"/>
                        <a:pt x="4145638" y="1099749"/>
                        <a:pt x="4152483" y="1233294"/>
                      </a:cubicBezTo>
                      <a:cubicBezTo>
                        <a:pt x="4158349" y="1364945"/>
                        <a:pt x="4183770" y="1493755"/>
                        <a:pt x="4195504" y="1624458"/>
                      </a:cubicBezTo>
                      <a:cubicBezTo>
                        <a:pt x="4234613" y="2070556"/>
                        <a:pt x="3951067" y="2467403"/>
                        <a:pt x="3943245" y="2907818"/>
                      </a:cubicBezTo>
                      <a:cubicBezTo>
                        <a:pt x="3943245" y="2924866"/>
                        <a:pt x="3943245" y="2940967"/>
                        <a:pt x="3943245" y="2958016"/>
                      </a:cubicBezTo>
                      <a:cubicBezTo>
                        <a:pt x="3943245" y="2969382"/>
                        <a:pt x="3925645" y="2968434"/>
                        <a:pt x="3925645" y="2958016"/>
                      </a:cubicBezTo>
                      <a:lnTo>
                        <a:pt x="3925645" y="2943809"/>
                      </a:lnTo>
                      <a:cubicBezTo>
                        <a:pt x="3925645" y="2929602"/>
                        <a:pt x="3925645" y="2914448"/>
                        <a:pt x="3925645" y="2900241"/>
                      </a:cubicBezTo>
                      <a:cubicBezTo>
                        <a:pt x="3924668" y="2712709"/>
                        <a:pt x="3922712" y="2524231"/>
                        <a:pt x="3948134" y="2337646"/>
                      </a:cubicBezTo>
                      <a:cubicBezTo>
                        <a:pt x="3959867" y="2253352"/>
                        <a:pt x="3968666" y="2170005"/>
                        <a:pt x="3949112" y="2086657"/>
                      </a:cubicBezTo>
                      <a:cubicBezTo>
                        <a:pt x="3944223" y="2089498"/>
                        <a:pt x="3940312" y="2092340"/>
                        <a:pt x="3935423" y="2094234"/>
                      </a:cubicBezTo>
                      <a:cubicBezTo>
                        <a:pt x="3910002" y="2068662"/>
                        <a:pt x="3881647" y="2044036"/>
                        <a:pt x="3858181" y="2017517"/>
                      </a:cubicBezTo>
                      <a:cubicBezTo>
                        <a:pt x="3820049" y="1974896"/>
                        <a:pt x="3772139" y="1941747"/>
                        <a:pt x="3734985" y="1898178"/>
                      </a:cubicBezTo>
                      <a:cubicBezTo>
                        <a:pt x="3729119" y="1891548"/>
                        <a:pt x="3724230" y="1884919"/>
                        <a:pt x="3719342" y="1877342"/>
                      </a:cubicBezTo>
                      <a:cubicBezTo>
                        <a:pt x="3712498" y="1863135"/>
                        <a:pt x="3704675" y="1849875"/>
                        <a:pt x="3697831" y="1836615"/>
                      </a:cubicBezTo>
                      <a:cubicBezTo>
                        <a:pt x="3677299" y="1789259"/>
                        <a:pt x="3665565" y="1736219"/>
                        <a:pt x="3651877" y="1689810"/>
                      </a:cubicBezTo>
                      <a:cubicBezTo>
                        <a:pt x="3637211" y="1636771"/>
                        <a:pt x="3601034" y="1584679"/>
                        <a:pt x="3577568" y="1535428"/>
                      </a:cubicBezTo>
                      <a:cubicBezTo>
                        <a:pt x="3546281" y="1469129"/>
                        <a:pt x="3517926" y="1399989"/>
                        <a:pt x="3490549" y="1332743"/>
                      </a:cubicBezTo>
                      <a:cubicBezTo>
                        <a:pt x="3438729" y="1207722"/>
                        <a:pt x="3403530" y="1079859"/>
                        <a:pt x="3365398" y="951049"/>
                      </a:cubicBezTo>
                      <a:cubicBezTo>
                        <a:pt x="3331177" y="832658"/>
                        <a:pt x="3286201" y="712373"/>
                        <a:pt x="3213847" y="611031"/>
                      </a:cubicBezTo>
                      <a:cubicBezTo>
                        <a:pt x="3149316" y="522000"/>
                        <a:pt x="3059364" y="454754"/>
                        <a:pt x="2983099" y="376142"/>
                      </a:cubicBezTo>
                      <a:cubicBezTo>
                        <a:pt x="2903902" y="293742"/>
                        <a:pt x="2822749" y="217972"/>
                        <a:pt x="2727908" y="153567"/>
                      </a:cubicBezTo>
                      <a:cubicBezTo>
                        <a:pt x="2686843" y="126100"/>
                        <a:pt x="2643822" y="97687"/>
                        <a:pt x="2613512" y="59801"/>
                      </a:cubicBezTo>
                      <a:cubicBezTo>
                        <a:pt x="2594935" y="37070"/>
                        <a:pt x="2577336" y="3921"/>
                        <a:pt x="2545070" y="132"/>
                      </a:cubicBezTo>
                      <a:cubicBezTo>
                        <a:pt x="2516715" y="-2709"/>
                        <a:pt x="2482494" y="40859"/>
                        <a:pt x="2483472" y="65484"/>
                      </a:cubicBezTo>
                      <a:cubicBezTo>
                        <a:pt x="2494227" y="315526"/>
                        <a:pt x="2767996" y="472750"/>
                        <a:pt x="2914657" y="651757"/>
                      </a:cubicBezTo>
                      <a:cubicBezTo>
                        <a:pt x="2999721" y="754994"/>
                        <a:pt x="3076963" y="875279"/>
                        <a:pt x="3115095" y="1003142"/>
                      </a:cubicBezTo>
                      <a:cubicBezTo>
                        <a:pt x="3154205" y="1134793"/>
                        <a:pt x="3235358" y="1251290"/>
                        <a:pt x="3270556" y="1385782"/>
                      </a:cubicBezTo>
                      <a:cubicBezTo>
                        <a:pt x="3277401" y="1411354"/>
                        <a:pt x="3284245" y="1437874"/>
                        <a:pt x="3291089" y="1463447"/>
                      </a:cubicBezTo>
                      <a:cubicBezTo>
                        <a:pt x="3274468" y="1446398"/>
                        <a:pt x="3256868" y="1430297"/>
                        <a:pt x="3238291" y="1415143"/>
                      </a:cubicBezTo>
                      <a:cubicBezTo>
                        <a:pt x="3180604" y="1368734"/>
                        <a:pt x="3091629" y="1330848"/>
                        <a:pt x="3019276" y="1314747"/>
                      </a:cubicBezTo>
                      <a:cubicBezTo>
                        <a:pt x="2919546" y="1293910"/>
                        <a:pt x="2830571" y="1250343"/>
                        <a:pt x="2736708" y="1214352"/>
                      </a:cubicBezTo>
                      <a:cubicBezTo>
                        <a:pt x="2527471" y="1134793"/>
                        <a:pt x="2372009" y="1005036"/>
                        <a:pt x="2209703" y="859178"/>
                      </a:cubicBezTo>
                      <a:cubicBezTo>
                        <a:pt x="2124639" y="782461"/>
                        <a:pt x="2050331" y="715215"/>
                        <a:pt x="1986778" y="619554"/>
                      </a:cubicBezTo>
                      <a:cubicBezTo>
                        <a:pt x="1951579" y="567462"/>
                        <a:pt x="1926157" y="493586"/>
                        <a:pt x="1861626" y="469908"/>
                      </a:cubicBezTo>
                      <a:cubicBezTo>
                        <a:pt x="1843049" y="463278"/>
                        <a:pt x="1817627" y="502111"/>
                        <a:pt x="1818605" y="515370"/>
                      </a:cubicBezTo>
                      <a:cubicBezTo>
                        <a:pt x="1820561" y="562727"/>
                        <a:pt x="1838160" y="598718"/>
                        <a:pt x="1863582" y="639444"/>
                      </a:cubicBezTo>
                      <a:cubicBezTo>
                        <a:pt x="1891936" y="684907"/>
                        <a:pt x="1911491" y="734157"/>
                        <a:pt x="1938868" y="780566"/>
                      </a:cubicBezTo>
                      <a:cubicBezTo>
                        <a:pt x="1972111" y="825082"/>
                        <a:pt x="2005354" y="870544"/>
                        <a:pt x="2040553" y="913165"/>
                      </a:cubicBezTo>
                      <a:cubicBezTo>
                        <a:pt x="2092374" y="967151"/>
                        <a:pt x="2151039" y="1016402"/>
                        <a:pt x="2209703" y="1063758"/>
                      </a:cubicBezTo>
                      <a:cubicBezTo>
                        <a:pt x="2263479" y="1106379"/>
                        <a:pt x="2318233" y="1148999"/>
                        <a:pt x="2373965" y="1189726"/>
                      </a:cubicBezTo>
                      <a:cubicBezTo>
                        <a:pt x="2577336" y="1292963"/>
                        <a:pt x="2796350" y="1365892"/>
                        <a:pt x="3000699" y="1466288"/>
                      </a:cubicBezTo>
                      <a:cubicBezTo>
                        <a:pt x="3111184" y="1520274"/>
                        <a:pt x="3223625" y="1574260"/>
                        <a:pt x="3330199" y="1635824"/>
                      </a:cubicBezTo>
                      <a:cubicBezTo>
                        <a:pt x="3392775" y="1671815"/>
                        <a:pt x="3453395" y="1714435"/>
                        <a:pt x="3488594" y="1776946"/>
                      </a:cubicBezTo>
                      <a:cubicBezTo>
                        <a:pt x="3539436" y="1865976"/>
                        <a:pt x="3552147" y="1972055"/>
                        <a:pt x="3581479" y="2068662"/>
                      </a:cubicBezTo>
                      <a:cubicBezTo>
                        <a:pt x="3616678" y="2185159"/>
                        <a:pt x="3646988" y="2299761"/>
                        <a:pt x="3644055" y="2421941"/>
                      </a:cubicBezTo>
                      <a:cubicBezTo>
                        <a:pt x="3641122" y="2544121"/>
                        <a:pt x="3619611" y="2663459"/>
                        <a:pt x="3596146" y="2782797"/>
                      </a:cubicBezTo>
                      <a:cubicBezTo>
                        <a:pt x="3571702" y="2907818"/>
                        <a:pt x="3558014" y="3034733"/>
                        <a:pt x="3531614" y="3159754"/>
                      </a:cubicBezTo>
                      <a:cubicBezTo>
                        <a:pt x="3510104" y="3261097"/>
                        <a:pt x="3474906" y="3357704"/>
                        <a:pt x="3433840" y="3452417"/>
                      </a:cubicBezTo>
                      <a:cubicBezTo>
                        <a:pt x="3398641" y="3531976"/>
                        <a:pt x="3359532" y="3621006"/>
                        <a:pt x="3287178" y="3675940"/>
                      </a:cubicBezTo>
                      <a:cubicBezTo>
                        <a:pt x="3281312" y="3680675"/>
                        <a:pt x="3269579" y="3676886"/>
                        <a:pt x="3272512" y="3667415"/>
                      </a:cubicBezTo>
                      <a:cubicBezTo>
                        <a:pt x="3305755" y="3578385"/>
                        <a:pt x="3327266" y="3482725"/>
                        <a:pt x="3338021" y="3388960"/>
                      </a:cubicBezTo>
                      <a:cubicBezTo>
                        <a:pt x="3340954" y="3361493"/>
                        <a:pt x="3344865" y="3331185"/>
                        <a:pt x="3345843" y="3300877"/>
                      </a:cubicBezTo>
                      <a:cubicBezTo>
                        <a:pt x="3287178" y="3433474"/>
                        <a:pt x="3187448" y="3528187"/>
                        <a:pt x="3006566" y="3478937"/>
                      </a:cubicBezTo>
                      <a:cubicBezTo>
                        <a:pt x="2854037" y="3438210"/>
                        <a:pt x="2760174" y="3334026"/>
                        <a:pt x="2648711" y="3233630"/>
                      </a:cubicBezTo>
                      <a:cubicBezTo>
                        <a:pt x="2540181" y="3137023"/>
                        <a:pt x="2402319" y="3096296"/>
                        <a:pt x="2277168" y="3029050"/>
                      </a:cubicBezTo>
                      <a:cubicBezTo>
                        <a:pt x="2252724" y="3020526"/>
                        <a:pt x="2227303" y="3012949"/>
                        <a:pt x="2202859" y="3006320"/>
                      </a:cubicBezTo>
                      <a:cubicBezTo>
                        <a:pt x="2100196" y="2977905"/>
                        <a:pt x="2005354" y="2946650"/>
                        <a:pt x="1911491" y="2897400"/>
                      </a:cubicBezTo>
                      <a:cubicBezTo>
                        <a:pt x="1815672" y="2847202"/>
                        <a:pt x="1727675" y="2783744"/>
                        <a:pt x="1633812" y="2730705"/>
                      </a:cubicBezTo>
                      <a:cubicBezTo>
                        <a:pt x="1543859" y="2679560"/>
                        <a:pt x="1488128" y="2629362"/>
                        <a:pt x="1433374" y="2543173"/>
                      </a:cubicBezTo>
                      <a:cubicBezTo>
                        <a:pt x="1375687" y="2452249"/>
                        <a:pt x="1305289" y="2369849"/>
                        <a:pt x="1242714" y="2281766"/>
                      </a:cubicBezTo>
                      <a:cubicBezTo>
                        <a:pt x="1122451" y="2113177"/>
                        <a:pt x="1024676" y="1929434"/>
                        <a:pt x="895614" y="1766527"/>
                      </a:cubicBezTo>
                      <a:cubicBezTo>
                        <a:pt x="831083" y="1686022"/>
                        <a:pt x="749930" y="1618776"/>
                        <a:pt x="680510" y="1542058"/>
                      </a:cubicBezTo>
                      <a:cubicBezTo>
                        <a:pt x="610113" y="1464394"/>
                        <a:pt x="540693" y="1385782"/>
                        <a:pt x="478117" y="1301487"/>
                      </a:cubicBezTo>
                      <a:cubicBezTo>
                        <a:pt x="424341" y="1229506"/>
                        <a:pt x="364698" y="1162260"/>
                        <a:pt x="310923" y="1088383"/>
                      </a:cubicBezTo>
                      <a:cubicBezTo>
                        <a:pt x="261058" y="1020190"/>
                        <a:pt x="205326" y="951997"/>
                        <a:pt x="121240" y="922636"/>
                      </a:cubicBezTo>
                      <a:cubicBezTo>
                        <a:pt x="78219" y="907482"/>
                        <a:pt x="39109" y="896116"/>
                        <a:pt x="0" y="896116"/>
                      </a:cubicBezTo>
                      <a:cubicBezTo>
                        <a:pt x="40087" y="938737"/>
                        <a:pt x="83108" y="979464"/>
                        <a:pt x="121240" y="1020190"/>
                      </a:cubicBezTo>
                      <a:cubicBezTo>
                        <a:pt x="223904" y="1128163"/>
                        <a:pt x="313856" y="1246554"/>
                        <a:pt x="412608" y="1357368"/>
                      </a:cubicBezTo>
                      <a:cubicBezTo>
                        <a:pt x="611091" y="1578996"/>
                        <a:pt x="817395" y="1789259"/>
                        <a:pt x="983611" y="2034565"/>
                      </a:cubicBezTo>
                      <a:cubicBezTo>
                        <a:pt x="1127340" y="2246722"/>
                        <a:pt x="1263246" y="2466456"/>
                        <a:pt x="1431419" y="2660617"/>
                      </a:cubicBezTo>
                      <a:cubicBezTo>
                        <a:pt x="1581991" y="2833942"/>
                        <a:pt x="1772651" y="2953280"/>
                        <a:pt x="1955490" y="3090614"/>
                      </a:cubicBezTo>
                      <a:cubicBezTo>
                        <a:pt x="2146150" y="3233630"/>
                        <a:pt x="2295745" y="3411691"/>
                        <a:pt x="2414052" y="3615323"/>
                      </a:cubicBezTo>
                      <a:cubicBezTo>
                        <a:pt x="2465873" y="3704353"/>
                        <a:pt x="2502049" y="3794331"/>
                        <a:pt x="2530404" y="3892832"/>
                      </a:cubicBezTo>
                      <a:cubicBezTo>
                        <a:pt x="2540181" y="3925981"/>
                        <a:pt x="2548981" y="3961025"/>
                        <a:pt x="2558758" y="3995121"/>
                      </a:cubicBezTo>
                      <a:cubicBezTo>
                        <a:pt x="2548003" y="3863471"/>
                        <a:pt x="2523559" y="3731820"/>
                        <a:pt x="2501071" y="3602064"/>
                      </a:cubicBezTo>
                      <a:cubicBezTo>
                        <a:pt x="2500094" y="3596380"/>
                        <a:pt x="2504982" y="3589750"/>
                        <a:pt x="2511826" y="3591645"/>
                      </a:cubicBezTo>
                      <a:cubicBezTo>
                        <a:pt x="2629156" y="3629530"/>
                        <a:pt x="2718130" y="3735608"/>
                        <a:pt x="2797328" y="3822744"/>
                      </a:cubicBezTo>
                      <a:cubicBezTo>
                        <a:pt x="2839371" y="3868207"/>
                        <a:pt x="2880436" y="3913668"/>
                        <a:pt x="2926391" y="3955342"/>
                      </a:cubicBezTo>
                      <a:cubicBezTo>
                        <a:pt x="2973322" y="3997963"/>
                        <a:pt x="3020254" y="4044373"/>
                        <a:pt x="3049586" y="4100253"/>
                      </a:cubicBezTo>
                      <a:cubicBezTo>
                        <a:pt x="3082830" y="4164658"/>
                        <a:pt x="3097496" y="4236640"/>
                        <a:pt x="3110206" y="4306727"/>
                      </a:cubicBezTo>
                      <a:cubicBezTo>
                        <a:pt x="3122917" y="4373973"/>
                        <a:pt x="3130739" y="4443114"/>
                        <a:pt x="3136605" y="4511307"/>
                      </a:cubicBezTo>
                      <a:cubicBezTo>
                        <a:pt x="3148338" y="4445955"/>
                        <a:pt x="3157138" y="4379656"/>
                        <a:pt x="3162027" y="4314304"/>
                      </a:cubicBezTo>
                      <a:cubicBezTo>
                        <a:pt x="3163005" y="4304833"/>
                        <a:pt x="3176693" y="4301992"/>
                        <a:pt x="3179626" y="4312410"/>
                      </a:cubicBezTo>
                      <a:cubicBezTo>
                        <a:pt x="3218736" y="4470581"/>
                        <a:pt x="3242202" y="4631592"/>
                        <a:pt x="3257846" y="4793551"/>
                      </a:cubicBezTo>
                      <a:cubicBezTo>
                        <a:pt x="3266645" y="4881634"/>
                        <a:pt x="3277401" y="4969717"/>
                        <a:pt x="3285223" y="5058748"/>
                      </a:cubicBezTo>
                      <a:cubicBezTo>
                        <a:pt x="3286201" y="5051170"/>
                        <a:pt x="3286201" y="5043593"/>
                        <a:pt x="3287178" y="5036017"/>
                      </a:cubicBezTo>
                      <a:cubicBezTo>
                        <a:pt x="3304777" y="4803022"/>
                        <a:pt x="3338998" y="4566240"/>
                        <a:pt x="3332154" y="4332300"/>
                      </a:cubicBezTo>
                      <a:cubicBezTo>
                        <a:pt x="3332154" y="4320934"/>
                        <a:pt x="3348776" y="4321881"/>
                        <a:pt x="3349754" y="4332300"/>
                      </a:cubicBezTo>
                      <a:cubicBezTo>
                        <a:pt x="3369309" y="4542562"/>
                        <a:pt x="3388864" y="4752825"/>
                        <a:pt x="3411352" y="4962140"/>
                      </a:cubicBezTo>
                      <a:cubicBezTo>
                        <a:pt x="3417218" y="4804917"/>
                        <a:pt x="3430907" y="4648641"/>
                        <a:pt x="3431885" y="4490470"/>
                      </a:cubicBezTo>
                      <a:cubicBezTo>
                        <a:pt x="3432862" y="4313357"/>
                        <a:pt x="3439707" y="4120142"/>
                        <a:pt x="3501304" y="3951554"/>
                      </a:cubicBezTo>
                      <a:cubicBezTo>
                        <a:pt x="3554103" y="3807590"/>
                        <a:pt x="3653832" y="3708142"/>
                        <a:pt x="3761385" y="3601116"/>
                      </a:cubicBezTo>
                      <a:cubicBezTo>
                        <a:pt x="3873825" y="3489355"/>
                        <a:pt x="3989199" y="3363387"/>
                        <a:pt x="4138794" y="3298982"/>
                      </a:cubicBezTo>
                      <a:cubicBezTo>
                        <a:pt x="4145638" y="3296141"/>
                        <a:pt x="4156393" y="3302771"/>
                        <a:pt x="4150527" y="3310348"/>
                      </a:cubicBezTo>
                      <a:cubicBezTo>
                        <a:pt x="4024398" y="3486514"/>
                        <a:pt x="3873825" y="3650367"/>
                        <a:pt x="3778984" y="3846422"/>
                      </a:cubicBezTo>
                      <a:cubicBezTo>
                        <a:pt x="3728141" y="3951554"/>
                        <a:pt x="3691964" y="4063315"/>
                        <a:pt x="3686098" y="4179812"/>
                      </a:cubicBezTo>
                      <a:cubicBezTo>
                        <a:pt x="3681209" y="4275472"/>
                        <a:pt x="3687076" y="4370185"/>
                        <a:pt x="3696853" y="4464897"/>
                      </a:cubicBezTo>
                      <a:cubicBezTo>
                        <a:pt x="3728141" y="4348401"/>
                        <a:pt x="3759429" y="4232851"/>
                        <a:pt x="3801472" y="4120142"/>
                      </a:cubicBezTo>
                      <a:cubicBezTo>
                        <a:pt x="3804405" y="4110671"/>
                        <a:pt x="3818093" y="4112566"/>
                        <a:pt x="3819071" y="4122037"/>
                      </a:cubicBezTo>
                      <a:cubicBezTo>
                        <a:pt x="3833738" y="4306727"/>
                        <a:pt x="3813205" y="4490470"/>
                        <a:pt x="3807338" y="4675160"/>
                      </a:cubicBezTo>
                      <a:cubicBezTo>
                        <a:pt x="3804405" y="4769873"/>
                        <a:pt x="3804405" y="4866481"/>
                        <a:pt x="3816138" y="4961193"/>
                      </a:cubicBezTo>
                      <a:cubicBezTo>
                        <a:pt x="3827871" y="5056853"/>
                        <a:pt x="3856225" y="5144936"/>
                        <a:pt x="3887513" y="5236808"/>
                      </a:cubicBezTo>
                      <a:cubicBezTo>
                        <a:pt x="4010709" y="5599558"/>
                        <a:pt x="4006798" y="5984092"/>
                        <a:pt x="4005821" y="6361997"/>
                      </a:cubicBezTo>
                      <a:cubicBezTo>
                        <a:pt x="4005821" y="6371468"/>
                        <a:pt x="3991155" y="6373362"/>
                        <a:pt x="3988222" y="6363891"/>
                      </a:cubicBezTo>
                      <a:cubicBezTo>
                        <a:pt x="3926623" y="6175412"/>
                        <a:pt x="3923690" y="5972727"/>
                        <a:pt x="3866003" y="5783301"/>
                      </a:cubicBezTo>
                      <a:cubicBezTo>
                        <a:pt x="3889469" y="6016295"/>
                        <a:pt x="3914891" y="6252130"/>
                        <a:pt x="3858181" y="6482282"/>
                      </a:cubicBezTo>
                      <a:cubicBezTo>
                        <a:pt x="3857203" y="6487965"/>
                        <a:pt x="3850359" y="6488912"/>
                        <a:pt x="3845470" y="6487018"/>
                      </a:cubicBezTo>
                      <a:cubicBezTo>
                        <a:pt x="3718364" y="6434926"/>
                        <a:pt x="3593213" y="6439662"/>
                        <a:pt x="3470017" y="6470916"/>
                      </a:cubicBezTo>
                      <a:cubicBezTo>
                        <a:pt x="3499349" y="6471864"/>
                        <a:pt x="3528681" y="6472811"/>
                        <a:pt x="3558014" y="6477546"/>
                      </a:cubicBezTo>
                      <a:cubicBezTo>
                        <a:pt x="3640144" y="6490807"/>
                        <a:pt x="3714453" y="6524903"/>
                        <a:pt x="3778984" y="6576995"/>
                      </a:cubicBezTo>
                      <a:cubicBezTo>
                        <a:pt x="3903158" y="6679285"/>
                        <a:pt x="3967688" y="6842191"/>
                        <a:pt x="3923690" y="6996573"/>
                      </a:cubicBezTo>
                      <a:cubicBezTo>
                        <a:pt x="3921735" y="7003203"/>
                        <a:pt x="3910980" y="7005097"/>
                        <a:pt x="3908047" y="6998467"/>
                      </a:cubicBezTo>
                      <a:cubicBezTo>
                        <a:pt x="3845470" y="6881970"/>
                        <a:pt x="3710542" y="6809988"/>
                        <a:pt x="3577568" y="6835561"/>
                      </a:cubicBezTo>
                      <a:cubicBezTo>
                        <a:pt x="3694898" y="6866816"/>
                        <a:pt x="3816138" y="6936904"/>
                        <a:pt x="3830805" y="7062872"/>
                      </a:cubicBezTo>
                      <a:cubicBezTo>
                        <a:pt x="3831782" y="7070449"/>
                        <a:pt x="3820049" y="7074238"/>
                        <a:pt x="3816138" y="7068555"/>
                      </a:cubicBezTo>
                      <a:cubicBezTo>
                        <a:pt x="3723252" y="6953952"/>
                        <a:pt x="3597124" y="6863027"/>
                        <a:pt x="3444595" y="6851662"/>
                      </a:cubicBezTo>
                      <a:cubicBezTo>
                        <a:pt x="3557036" y="6945428"/>
                        <a:pt x="3656765" y="7072344"/>
                        <a:pt x="3626456" y="7223884"/>
                      </a:cubicBezTo>
                      <a:cubicBezTo>
                        <a:pt x="3624500" y="7231461"/>
                        <a:pt x="3613745" y="7232408"/>
                        <a:pt x="3610812" y="7225778"/>
                      </a:cubicBezTo>
                      <a:cubicBezTo>
                        <a:pt x="3575613" y="7168003"/>
                        <a:pt x="3545303" y="7094127"/>
                        <a:pt x="3480772" y="7060978"/>
                      </a:cubicBezTo>
                      <a:cubicBezTo>
                        <a:pt x="3392775" y="7015515"/>
                        <a:pt x="3297933" y="7037300"/>
                        <a:pt x="3204070" y="7042035"/>
                      </a:cubicBezTo>
                      <a:cubicBezTo>
                        <a:pt x="3246113" y="7073290"/>
                        <a:pt x="3293045" y="7107387"/>
                        <a:pt x="3317489" y="7153797"/>
                      </a:cubicBezTo>
                      <a:cubicBezTo>
                        <a:pt x="3336065" y="7189787"/>
                        <a:pt x="3338998" y="7239985"/>
                        <a:pt x="3298911" y="7264611"/>
                      </a:cubicBezTo>
                      <a:cubicBezTo>
                        <a:pt x="3256868" y="7290183"/>
                        <a:pt x="3198204" y="7286394"/>
                        <a:pt x="3151271" y="7282606"/>
                      </a:cubicBezTo>
                      <a:cubicBezTo>
                        <a:pt x="3088696" y="7277870"/>
                        <a:pt x="3027098" y="7266505"/>
                        <a:pt x="2964523" y="7263663"/>
                      </a:cubicBezTo>
                      <a:cubicBezTo>
                        <a:pt x="2890214" y="7258927"/>
                        <a:pt x="2814928" y="7280712"/>
                        <a:pt x="2745507" y="7302496"/>
                      </a:cubicBezTo>
                      <a:cubicBezTo>
                        <a:pt x="2660444" y="7329015"/>
                        <a:pt x="2578313" y="7362165"/>
                        <a:pt x="2500094" y="7402891"/>
                      </a:cubicBezTo>
                      <a:cubicBezTo>
                        <a:pt x="2379831" y="7465401"/>
                        <a:pt x="2266413" y="7541172"/>
                        <a:pt x="2168638" y="7633044"/>
                      </a:cubicBezTo>
                      <a:cubicBezTo>
                        <a:pt x="2204814" y="7620731"/>
                        <a:pt x="2240991" y="7593264"/>
                        <a:pt x="2270324" y="7575269"/>
                      </a:cubicBezTo>
                      <a:cubicBezTo>
                        <a:pt x="2339744" y="7533595"/>
                        <a:pt x="2401341" y="7487186"/>
                        <a:pt x="2481516" y="7465401"/>
                      </a:cubicBezTo>
                      <a:cubicBezTo>
                        <a:pt x="2550936" y="7447406"/>
                        <a:pt x="2624267" y="7446459"/>
                        <a:pt x="2695643" y="7441723"/>
                      </a:cubicBezTo>
                      <a:cubicBezTo>
                        <a:pt x="2782662" y="7436041"/>
                        <a:pt x="2869681" y="7424675"/>
                        <a:pt x="2956700" y="7416151"/>
                      </a:cubicBezTo>
                      <a:cubicBezTo>
                        <a:pt x="3133672" y="7398155"/>
                        <a:pt x="3312600" y="7400050"/>
                        <a:pt x="3490549" y="7384896"/>
                      </a:cubicBezTo>
                      <a:cubicBezTo>
                        <a:pt x="3633300" y="7372583"/>
                        <a:pt x="3795606" y="7343222"/>
                        <a:pt x="3908047" y="7251351"/>
                      </a:cubicBezTo>
                      <a:cubicBezTo>
                        <a:pt x="3944223" y="7221989"/>
                        <a:pt x="3996043" y="7182210"/>
                        <a:pt x="4041019" y="7136748"/>
                      </a:cubicBezTo>
                      <a:cubicBezTo>
                        <a:pt x="4060575" y="7149061"/>
                        <a:pt x="4078173" y="7164214"/>
                        <a:pt x="4096751" y="7177475"/>
                      </a:cubicBezTo>
                      <a:cubicBezTo>
                        <a:pt x="4136839" y="7207783"/>
                        <a:pt x="4180837" y="7234303"/>
                        <a:pt x="4226791" y="7257033"/>
                      </a:cubicBezTo>
                      <a:lnTo>
                        <a:pt x="4226791" y="6589307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5EC4DD4A-0AF7-6FF9-E8F4-E2984B0B0BD4}"/>
                    </a:ext>
                  </a:extLst>
                </p:cNvPr>
                <p:cNvSpPr/>
                <p:nvPr/>
              </p:nvSpPr>
              <p:spPr>
                <a:xfrm>
                  <a:off x="11844387" y="6193115"/>
                  <a:ext cx="62477" cy="168588"/>
                </a:xfrm>
                <a:custGeom>
                  <a:avLst/>
                  <a:gdLst>
                    <a:gd name="connsiteX0" fmla="*/ 28355 w 62477"/>
                    <a:gd name="connsiteY0" fmla="*/ 168589 h 168588"/>
                    <a:gd name="connsiteX1" fmla="*/ 30310 w 62477"/>
                    <a:gd name="connsiteY1" fmla="*/ 6630 h 168588"/>
                    <a:gd name="connsiteX2" fmla="*/ 0 w 62477"/>
                    <a:gd name="connsiteY2" fmla="*/ 0 h 168588"/>
                    <a:gd name="connsiteX3" fmla="*/ 28355 w 62477"/>
                    <a:gd name="connsiteY3" fmla="*/ 168589 h 168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477" h="168588">
                      <a:moveTo>
                        <a:pt x="28355" y="168589"/>
                      </a:moveTo>
                      <a:cubicBezTo>
                        <a:pt x="68443" y="126915"/>
                        <a:pt x="78220" y="73876"/>
                        <a:pt x="30310" y="6630"/>
                      </a:cubicBezTo>
                      <a:cubicBezTo>
                        <a:pt x="21511" y="2841"/>
                        <a:pt x="11733" y="947"/>
                        <a:pt x="0" y="0"/>
                      </a:cubicBezTo>
                      <a:cubicBezTo>
                        <a:pt x="24444" y="52092"/>
                        <a:pt x="36177" y="107973"/>
                        <a:pt x="28355" y="168589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1A59D110-9B95-B19B-7E66-BA8B2CEC94E2}"/>
                    </a:ext>
                  </a:extLst>
                </p:cNvPr>
                <p:cNvSpPr/>
                <p:nvPr/>
              </p:nvSpPr>
              <p:spPr>
                <a:xfrm>
                  <a:off x="12217443" y="2624334"/>
                  <a:ext cx="250744" cy="1630955"/>
                </a:xfrm>
                <a:custGeom>
                  <a:avLst/>
                  <a:gdLst>
                    <a:gd name="connsiteX0" fmla="*/ 249768 w 250744"/>
                    <a:gd name="connsiteY0" fmla="*/ 353279 h 1630955"/>
                    <a:gd name="connsiteX1" fmla="*/ 161770 w 250744"/>
                    <a:gd name="connsiteY1" fmla="*/ 636470 h 1630955"/>
                    <a:gd name="connsiteX2" fmla="*/ 145148 w 250744"/>
                    <a:gd name="connsiteY2" fmla="*/ 636470 h 1630955"/>
                    <a:gd name="connsiteX3" fmla="*/ 250745 w 250744"/>
                    <a:gd name="connsiteY3" fmla="*/ 32202 h 1630955"/>
                    <a:gd name="connsiteX4" fmla="*/ 250745 w 250744"/>
                    <a:gd name="connsiteY4" fmla="*/ 0 h 1630955"/>
                    <a:gd name="connsiteX5" fmla="*/ 442 w 250744"/>
                    <a:gd name="connsiteY5" fmla="*/ 808847 h 1630955"/>
                    <a:gd name="connsiteX6" fmla="*/ 87462 w 250744"/>
                    <a:gd name="connsiteY6" fmla="*/ 1309879 h 1630955"/>
                    <a:gd name="connsiteX7" fmla="*/ 249768 w 250744"/>
                    <a:gd name="connsiteY7" fmla="*/ 1630955 h 1630955"/>
                    <a:gd name="connsiteX8" fmla="*/ 249768 w 250744"/>
                    <a:gd name="connsiteY8" fmla="*/ 353279 h 1630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744" h="1630955">
                      <a:moveTo>
                        <a:pt x="249768" y="353279"/>
                      </a:moveTo>
                      <a:cubicBezTo>
                        <a:pt x="210657" y="444203"/>
                        <a:pt x="178393" y="537969"/>
                        <a:pt x="161770" y="636470"/>
                      </a:cubicBezTo>
                      <a:cubicBezTo>
                        <a:pt x="159815" y="644995"/>
                        <a:pt x="147104" y="644047"/>
                        <a:pt x="145148" y="636470"/>
                      </a:cubicBezTo>
                      <a:cubicBezTo>
                        <a:pt x="93329" y="423366"/>
                        <a:pt x="165682" y="225416"/>
                        <a:pt x="250745" y="32202"/>
                      </a:cubicBezTo>
                      <a:lnTo>
                        <a:pt x="250745" y="0"/>
                      </a:lnTo>
                      <a:cubicBezTo>
                        <a:pt x="45419" y="208368"/>
                        <a:pt x="-5424" y="532286"/>
                        <a:pt x="442" y="808847"/>
                      </a:cubicBezTo>
                      <a:cubicBezTo>
                        <a:pt x="4353" y="978384"/>
                        <a:pt x="24886" y="1149814"/>
                        <a:pt x="87462" y="1309879"/>
                      </a:cubicBezTo>
                      <a:cubicBezTo>
                        <a:pt x="131460" y="1421640"/>
                        <a:pt x="189148" y="1527719"/>
                        <a:pt x="249768" y="1630955"/>
                      </a:cubicBezTo>
                      <a:lnTo>
                        <a:pt x="249768" y="353279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20D8C570-F233-0ADF-D2B9-2E0809434815}"/>
                    </a:ext>
                  </a:extLst>
                </p:cNvPr>
                <p:cNvSpPr/>
                <p:nvPr/>
              </p:nvSpPr>
              <p:spPr>
                <a:xfrm>
                  <a:off x="10854909" y="5371954"/>
                  <a:ext cx="1613279" cy="1231267"/>
                </a:xfrm>
                <a:custGeom>
                  <a:avLst/>
                  <a:gdLst>
                    <a:gd name="connsiteX0" fmla="*/ 1612302 w 1613279"/>
                    <a:gd name="connsiteY0" fmla="*/ 969860 h 1231267"/>
                    <a:gd name="connsiteX1" fmla="*/ 1584925 w 1613279"/>
                    <a:gd name="connsiteY1" fmla="*/ 935764 h 1231267"/>
                    <a:gd name="connsiteX2" fmla="*/ 1583946 w 1613279"/>
                    <a:gd name="connsiteY2" fmla="*/ 758650 h 1231267"/>
                    <a:gd name="connsiteX3" fmla="*/ 1601547 w 1613279"/>
                    <a:gd name="connsiteY3" fmla="*/ 638365 h 1231267"/>
                    <a:gd name="connsiteX4" fmla="*/ 1564392 w 1613279"/>
                    <a:gd name="connsiteY4" fmla="*/ 506714 h 1231267"/>
                    <a:gd name="connsiteX5" fmla="*/ 1492040 w 1613279"/>
                    <a:gd name="connsiteY5" fmla="*/ 350438 h 1231267"/>
                    <a:gd name="connsiteX6" fmla="*/ 1452929 w 1613279"/>
                    <a:gd name="connsiteY6" fmla="*/ 173325 h 1231267"/>
                    <a:gd name="connsiteX7" fmla="*/ 1435330 w 1613279"/>
                    <a:gd name="connsiteY7" fmla="*/ 0 h 1231267"/>
                    <a:gd name="connsiteX8" fmla="*/ 1430441 w 1613279"/>
                    <a:gd name="connsiteY8" fmla="*/ 234888 h 1231267"/>
                    <a:gd name="connsiteX9" fmla="*/ 1482262 w 1613279"/>
                    <a:gd name="connsiteY9" fmla="*/ 627947 h 1231267"/>
                    <a:gd name="connsiteX10" fmla="*/ 1098008 w 1613279"/>
                    <a:gd name="connsiteY10" fmla="*/ 1057943 h 1231267"/>
                    <a:gd name="connsiteX11" fmla="*/ 1087253 w 1613279"/>
                    <a:gd name="connsiteY11" fmla="*/ 1047525 h 1231267"/>
                    <a:gd name="connsiteX12" fmla="*/ 1050099 w 1613279"/>
                    <a:gd name="connsiteY12" fmla="*/ 844839 h 1231267"/>
                    <a:gd name="connsiteX13" fmla="*/ 1013922 w 1613279"/>
                    <a:gd name="connsiteY13" fmla="*/ 1021005 h 1231267"/>
                    <a:gd name="connsiteX14" fmla="*/ 709843 w 1613279"/>
                    <a:gd name="connsiteY14" fmla="*/ 1128031 h 1231267"/>
                    <a:gd name="connsiteX15" fmla="*/ 314834 w 1613279"/>
                    <a:gd name="connsiteY15" fmla="*/ 1164021 h 1231267"/>
                    <a:gd name="connsiteX16" fmla="*/ 0 w 1613279"/>
                    <a:gd name="connsiteY16" fmla="*/ 1231267 h 1231267"/>
                    <a:gd name="connsiteX17" fmla="*/ 82131 w 1613279"/>
                    <a:gd name="connsiteY17" fmla="*/ 1226532 h 1231267"/>
                    <a:gd name="connsiteX18" fmla="*/ 343189 w 1613279"/>
                    <a:gd name="connsiteY18" fmla="*/ 1200959 h 1231267"/>
                    <a:gd name="connsiteX19" fmla="*/ 877037 w 1613279"/>
                    <a:gd name="connsiteY19" fmla="*/ 1169705 h 1231267"/>
                    <a:gd name="connsiteX20" fmla="*/ 1294535 w 1613279"/>
                    <a:gd name="connsiteY20" fmla="*/ 1036159 h 1231267"/>
                    <a:gd name="connsiteX21" fmla="*/ 1427508 w 1613279"/>
                    <a:gd name="connsiteY21" fmla="*/ 921557 h 1231267"/>
                    <a:gd name="connsiteX22" fmla="*/ 1483239 w 1613279"/>
                    <a:gd name="connsiteY22" fmla="*/ 962283 h 1231267"/>
                    <a:gd name="connsiteX23" fmla="*/ 1613279 w 1613279"/>
                    <a:gd name="connsiteY23" fmla="*/ 1041842 h 1231267"/>
                    <a:gd name="connsiteX24" fmla="*/ 1613279 w 1613279"/>
                    <a:gd name="connsiteY24" fmla="*/ 969860 h 1231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613279" h="1231267">
                      <a:moveTo>
                        <a:pt x="1612302" y="969860"/>
                      </a:moveTo>
                      <a:cubicBezTo>
                        <a:pt x="1601547" y="960389"/>
                        <a:pt x="1591769" y="949023"/>
                        <a:pt x="1584925" y="935764"/>
                      </a:cubicBezTo>
                      <a:cubicBezTo>
                        <a:pt x="1557548" y="879883"/>
                        <a:pt x="1572214" y="816425"/>
                        <a:pt x="1583946" y="758650"/>
                      </a:cubicBezTo>
                      <a:cubicBezTo>
                        <a:pt x="1591769" y="718871"/>
                        <a:pt x="1601547" y="679092"/>
                        <a:pt x="1601547" y="638365"/>
                      </a:cubicBezTo>
                      <a:cubicBezTo>
                        <a:pt x="1602524" y="589114"/>
                        <a:pt x="1585902" y="550282"/>
                        <a:pt x="1564392" y="506714"/>
                      </a:cubicBezTo>
                      <a:cubicBezTo>
                        <a:pt x="1538971" y="454622"/>
                        <a:pt x="1511594" y="404424"/>
                        <a:pt x="1492040" y="350438"/>
                      </a:cubicBezTo>
                      <a:cubicBezTo>
                        <a:pt x="1471506" y="292663"/>
                        <a:pt x="1461728" y="233941"/>
                        <a:pt x="1452929" y="173325"/>
                      </a:cubicBezTo>
                      <a:cubicBezTo>
                        <a:pt x="1444130" y="115550"/>
                        <a:pt x="1439241" y="57775"/>
                        <a:pt x="1435330" y="0"/>
                      </a:cubicBezTo>
                      <a:cubicBezTo>
                        <a:pt x="1431419" y="78612"/>
                        <a:pt x="1428485" y="156276"/>
                        <a:pt x="1430441" y="234888"/>
                      </a:cubicBezTo>
                      <a:cubicBezTo>
                        <a:pt x="1433374" y="368433"/>
                        <a:pt x="1497906" y="494401"/>
                        <a:pt x="1482262" y="627947"/>
                      </a:cubicBezTo>
                      <a:cubicBezTo>
                        <a:pt x="1459774" y="822108"/>
                        <a:pt x="1298446" y="1017217"/>
                        <a:pt x="1098008" y="1057943"/>
                      </a:cubicBezTo>
                      <a:cubicBezTo>
                        <a:pt x="1092142" y="1058890"/>
                        <a:pt x="1085297" y="1054155"/>
                        <a:pt x="1087253" y="1047525"/>
                      </a:cubicBezTo>
                      <a:cubicBezTo>
                        <a:pt x="1111696" y="976490"/>
                        <a:pt x="1107785" y="887460"/>
                        <a:pt x="1050099" y="844839"/>
                      </a:cubicBezTo>
                      <a:cubicBezTo>
                        <a:pt x="1082364" y="905456"/>
                        <a:pt x="1080408" y="971754"/>
                        <a:pt x="1013922" y="1021005"/>
                      </a:cubicBezTo>
                      <a:cubicBezTo>
                        <a:pt x="928858" y="1084463"/>
                        <a:pt x="814462" y="1110035"/>
                        <a:pt x="709843" y="1128031"/>
                      </a:cubicBezTo>
                      <a:cubicBezTo>
                        <a:pt x="578826" y="1149814"/>
                        <a:pt x="446830" y="1148868"/>
                        <a:pt x="314834" y="1164021"/>
                      </a:cubicBezTo>
                      <a:cubicBezTo>
                        <a:pt x="206304" y="1176335"/>
                        <a:pt x="101686" y="1199065"/>
                        <a:pt x="0" y="1231267"/>
                      </a:cubicBezTo>
                      <a:cubicBezTo>
                        <a:pt x="27377" y="1229374"/>
                        <a:pt x="55732" y="1228426"/>
                        <a:pt x="82131" y="1226532"/>
                      </a:cubicBezTo>
                      <a:cubicBezTo>
                        <a:pt x="169150" y="1220849"/>
                        <a:pt x="256169" y="1209484"/>
                        <a:pt x="343189" y="1200959"/>
                      </a:cubicBezTo>
                      <a:cubicBezTo>
                        <a:pt x="520161" y="1182964"/>
                        <a:pt x="699088" y="1184858"/>
                        <a:pt x="877037" y="1169705"/>
                      </a:cubicBezTo>
                      <a:cubicBezTo>
                        <a:pt x="1019788" y="1157392"/>
                        <a:pt x="1182094" y="1128031"/>
                        <a:pt x="1294535" y="1036159"/>
                      </a:cubicBezTo>
                      <a:cubicBezTo>
                        <a:pt x="1330711" y="1006798"/>
                        <a:pt x="1382532" y="967018"/>
                        <a:pt x="1427508" y="921557"/>
                      </a:cubicBezTo>
                      <a:cubicBezTo>
                        <a:pt x="1447063" y="933869"/>
                        <a:pt x="1464663" y="949023"/>
                        <a:pt x="1483239" y="962283"/>
                      </a:cubicBezTo>
                      <a:cubicBezTo>
                        <a:pt x="1523327" y="992591"/>
                        <a:pt x="1567325" y="1019111"/>
                        <a:pt x="1613279" y="1041842"/>
                      </a:cubicBezTo>
                      <a:lnTo>
                        <a:pt x="1613279" y="969860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53FC1C77-1138-D412-06EA-C6036716841F}"/>
                    </a:ext>
                  </a:extLst>
                </p:cNvPr>
                <p:cNvSpPr/>
                <p:nvPr/>
              </p:nvSpPr>
              <p:spPr>
                <a:xfrm>
                  <a:off x="11929451" y="944127"/>
                  <a:ext cx="12710" cy="92818"/>
                </a:xfrm>
                <a:custGeom>
                  <a:avLst/>
                  <a:gdLst>
                    <a:gd name="connsiteX0" fmla="*/ 5866 w 12710"/>
                    <a:gd name="connsiteY0" fmla="*/ 66299 h 92818"/>
                    <a:gd name="connsiteX1" fmla="*/ 10755 w 12710"/>
                    <a:gd name="connsiteY1" fmla="*/ 92819 h 92818"/>
                    <a:gd name="connsiteX2" fmla="*/ 12710 w 12710"/>
                    <a:gd name="connsiteY2" fmla="*/ 34096 h 92818"/>
                    <a:gd name="connsiteX3" fmla="*/ 0 w 12710"/>
                    <a:gd name="connsiteY3" fmla="*/ 0 h 92818"/>
                    <a:gd name="connsiteX4" fmla="*/ 5866 w 12710"/>
                    <a:gd name="connsiteY4" fmla="*/ 66299 h 92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10" h="92818">
                      <a:moveTo>
                        <a:pt x="5866" y="66299"/>
                      </a:moveTo>
                      <a:cubicBezTo>
                        <a:pt x="7822" y="74823"/>
                        <a:pt x="8799" y="84294"/>
                        <a:pt x="10755" y="92819"/>
                      </a:cubicBezTo>
                      <a:cubicBezTo>
                        <a:pt x="10755" y="72929"/>
                        <a:pt x="11732" y="53986"/>
                        <a:pt x="12710" y="34096"/>
                      </a:cubicBezTo>
                      <a:cubicBezTo>
                        <a:pt x="7822" y="22731"/>
                        <a:pt x="3911" y="11365"/>
                        <a:pt x="0" y="0"/>
                      </a:cubicBezTo>
                      <a:cubicBezTo>
                        <a:pt x="0" y="22731"/>
                        <a:pt x="1955" y="44515"/>
                        <a:pt x="5866" y="66299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8" name="Freeform: Shape 457">
                  <a:extLst>
                    <a:ext uri="{FF2B5EF4-FFF2-40B4-BE49-F238E27FC236}">
                      <a16:creationId xmlns:a16="http://schemas.microsoft.com/office/drawing/2014/main" id="{544C1D8C-B401-CCC2-4119-296C9F0AF7F4}"/>
                    </a:ext>
                  </a:extLst>
                </p:cNvPr>
                <p:cNvSpPr/>
                <p:nvPr/>
              </p:nvSpPr>
              <p:spPr>
                <a:xfrm>
                  <a:off x="10141156" y="2039955"/>
                  <a:ext cx="1412841" cy="993538"/>
                </a:xfrm>
                <a:custGeom>
                  <a:avLst/>
                  <a:gdLst>
                    <a:gd name="connsiteX0" fmla="*/ 608157 w 1412841"/>
                    <a:gd name="connsiteY0" fmla="*/ 730236 h 993538"/>
                    <a:gd name="connsiteX1" fmla="*/ 442918 w 1412841"/>
                    <a:gd name="connsiteY1" fmla="*/ 322024 h 993538"/>
                    <a:gd name="connsiteX2" fmla="*/ 454652 w 1412841"/>
                    <a:gd name="connsiteY2" fmla="*/ 310659 h 993538"/>
                    <a:gd name="connsiteX3" fmla="*/ 1049120 w 1412841"/>
                    <a:gd name="connsiteY3" fmla="*/ 749179 h 993538"/>
                    <a:gd name="connsiteX4" fmla="*/ 1226092 w 1412841"/>
                    <a:gd name="connsiteY4" fmla="*/ 990697 h 993538"/>
                    <a:gd name="connsiteX5" fmla="*/ 1150805 w 1412841"/>
                    <a:gd name="connsiteY5" fmla="*/ 770016 h 993538"/>
                    <a:gd name="connsiteX6" fmla="*/ 1164494 w 1412841"/>
                    <a:gd name="connsiteY6" fmla="*/ 759598 h 993538"/>
                    <a:gd name="connsiteX7" fmla="*/ 1318978 w 1412841"/>
                    <a:gd name="connsiteY7" fmla="*/ 993539 h 993538"/>
                    <a:gd name="connsiteX8" fmla="*/ 1293556 w 1412841"/>
                    <a:gd name="connsiteY8" fmla="*/ 815478 h 993538"/>
                    <a:gd name="connsiteX9" fmla="*/ 1214359 w 1412841"/>
                    <a:gd name="connsiteY9" fmla="*/ 681933 h 993538"/>
                    <a:gd name="connsiteX10" fmla="*/ 1220225 w 1412841"/>
                    <a:gd name="connsiteY10" fmla="*/ 671515 h 993538"/>
                    <a:gd name="connsiteX11" fmla="*/ 1412841 w 1412841"/>
                    <a:gd name="connsiteY11" fmla="*/ 483983 h 993538"/>
                    <a:gd name="connsiteX12" fmla="*/ 1111696 w 1412841"/>
                    <a:gd name="connsiteY12" fmla="*/ 591009 h 993538"/>
                    <a:gd name="connsiteX13" fmla="*/ 753841 w 1412841"/>
                    <a:gd name="connsiteY13" fmla="*/ 345702 h 993538"/>
                    <a:gd name="connsiteX14" fmla="*/ 382298 w 1412841"/>
                    <a:gd name="connsiteY14" fmla="*/ 141123 h 993538"/>
                    <a:gd name="connsiteX15" fmla="*/ 307990 w 1412841"/>
                    <a:gd name="connsiteY15" fmla="*/ 118391 h 993538"/>
                    <a:gd name="connsiteX16" fmla="*/ 16621 w 1412841"/>
                    <a:gd name="connsiteY16" fmla="*/ 9472 h 993538"/>
                    <a:gd name="connsiteX17" fmla="*/ 0 w 1412841"/>
                    <a:gd name="connsiteY17" fmla="*/ 0 h 993538"/>
                    <a:gd name="connsiteX18" fmla="*/ 180883 w 1412841"/>
                    <a:gd name="connsiteY18" fmla="*/ 159118 h 993538"/>
                    <a:gd name="connsiteX19" fmla="*/ 471273 w 1412841"/>
                    <a:gd name="connsiteY19" fmla="*/ 479248 h 993538"/>
                    <a:gd name="connsiteX20" fmla="*/ 618913 w 1412841"/>
                    <a:gd name="connsiteY20" fmla="*/ 803166 h 993538"/>
                    <a:gd name="connsiteX21" fmla="*/ 611091 w 1412841"/>
                    <a:gd name="connsiteY21" fmla="*/ 744443 h 993538"/>
                    <a:gd name="connsiteX22" fmla="*/ 608157 w 1412841"/>
                    <a:gd name="connsiteY22" fmla="*/ 730236 h 993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412841" h="993538">
                      <a:moveTo>
                        <a:pt x="608157" y="730236"/>
                      </a:moveTo>
                      <a:cubicBezTo>
                        <a:pt x="581758" y="585326"/>
                        <a:pt x="523093" y="445151"/>
                        <a:pt x="442918" y="322024"/>
                      </a:cubicBezTo>
                      <a:cubicBezTo>
                        <a:pt x="438029" y="314447"/>
                        <a:pt x="447807" y="305923"/>
                        <a:pt x="454652" y="310659"/>
                      </a:cubicBezTo>
                      <a:cubicBezTo>
                        <a:pt x="667800" y="439468"/>
                        <a:pt x="883881" y="563542"/>
                        <a:pt x="1049120" y="749179"/>
                      </a:cubicBezTo>
                      <a:cubicBezTo>
                        <a:pt x="1115607" y="824003"/>
                        <a:pt x="1178182" y="903561"/>
                        <a:pt x="1226092" y="990697"/>
                      </a:cubicBezTo>
                      <a:cubicBezTo>
                        <a:pt x="1206537" y="914927"/>
                        <a:pt x="1183071" y="841051"/>
                        <a:pt x="1150805" y="770016"/>
                      </a:cubicBezTo>
                      <a:cubicBezTo>
                        <a:pt x="1146894" y="761492"/>
                        <a:pt x="1156672" y="752968"/>
                        <a:pt x="1164494" y="759598"/>
                      </a:cubicBezTo>
                      <a:cubicBezTo>
                        <a:pt x="1238803" y="824003"/>
                        <a:pt x="1287690" y="904508"/>
                        <a:pt x="1318978" y="993539"/>
                      </a:cubicBezTo>
                      <a:cubicBezTo>
                        <a:pt x="1325822" y="933869"/>
                        <a:pt x="1322889" y="866623"/>
                        <a:pt x="1293556" y="815478"/>
                      </a:cubicBezTo>
                      <a:cubicBezTo>
                        <a:pt x="1267157" y="770963"/>
                        <a:pt x="1223159" y="734972"/>
                        <a:pt x="1214359" y="681933"/>
                      </a:cubicBezTo>
                      <a:cubicBezTo>
                        <a:pt x="1213381" y="677197"/>
                        <a:pt x="1215337" y="672462"/>
                        <a:pt x="1220225" y="671515"/>
                      </a:cubicBezTo>
                      <a:cubicBezTo>
                        <a:pt x="1322889" y="646889"/>
                        <a:pt x="1386442" y="573013"/>
                        <a:pt x="1412841" y="483983"/>
                      </a:cubicBezTo>
                      <a:cubicBezTo>
                        <a:pt x="1351243" y="575855"/>
                        <a:pt x="1258358" y="629841"/>
                        <a:pt x="1111696" y="591009"/>
                      </a:cubicBezTo>
                      <a:cubicBezTo>
                        <a:pt x="959168" y="550282"/>
                        <a:pt x="865304" y="446098"/>
                        <a:pt x="753841" y="345702"/>
                      </a:cubicBezTo>
                      <a:cubicBezTo>
                        <a:pt x="645312" y="249095"/>
                        <a:pt x="507450" y="208369"/>
                        <a:pt x="382298" y="141123"/>
                      </a:cubicBezTo>
                      <a:cubicBezTo>
                        <a:pt x="357854" y="132598"/>
                        <a:pt x="332433" y="125021"/>
                        <a:pt x="307990" y="118391"/>
                      </a:cubicBezTo>
                      <a:cubicBezTo>
                        <a:pt x="205326" y="89978"/>
                        <a:pt x="110485" y="58722"/>
                        <a:pt x="16621" y="9472"/>
                      </a:cubicBezTo>
                      <a:cubicBezTo>
                        <a:pt x="10755" y="6630"/>
                        <a:pt x="5866" y="3789"/>
                        <a:pt x="0" y="0"/>
                      </a:cubicBezTo>
                      <a:cubicBezTo>
                        <a:pt x="59642" y="53040"/>
                        <a:pt x="120262" y="105131"/>
                        <a:pt x="180883" y="159118"/>
                      </a:cubicBezTo>
                      <a:cubicBezTo>
                        <a:pt x="289412" y="255725"/>
                        <a:pt x="394031" y="358015"/>
                        <a:pt x="471273" y="479248"/>
                      </a:cubicBezTo>
                      <a:cubicBezTo>
                        <a:pt x="535804" y="580590"/>
                        <a:pt x="584691" y="689510"/>
                        <a:pt x="618913" y="803166"/>
                      </a:cubicBezTo>
                      <a:cubicBezTo>
                        <a:pt x="616957" y="783276"/>
                        <a:pt x="614024" y="764333"/>
                        <a:pt x="611091" y="744443"/>
                      </a:cubicBezTo>
                      <a:cubicBezTo>
                        <a:pt x="610113" y="739708"/>
                        <a:pt x="609135" y="734972"/>
                        <a:pt x="608157" y="730236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57BC0B04-BE72-AEC5-0680-D808267680F0}"/>
                    </a:ext>
                  </a:extLst>
                </p:cNvPr>
                <p:cNvSpPr/>
                <p:nvPr/>
              </p:nvSpPr>
              <p:spPr>
                <a:xfrm>
                  <a:off x="11568540" y="1216900"/>
                  <a:ext cx="509950" cy="2899161"/>
                </a:xfrm>
                <a:custGeom>
                  <a:avLst/>
                  <a:gdLst>
                    <a:gd name="connsiteX0" fmla="*/ 100830 w 509950"/>
                    <a:gd name="connsiteY0" fmla="*/ 2590398 h 2899161"/>
                    <a:gd name="connsiteX1" fmla="*/ 107674 w 509950"/>
                    <a:gd name="connsiteY1" fmla="*/ 2476742 h 2899161"/>
                    <a:gd name="connsiteX2" fmla="*/ 108652 w 509950"/>
                    <a:gd name="connsiteY2" fmla="*/ 2427491 h 2899161"/>
                    <a:gd name="connsiteX3" fmla="*/ 138962 w 509950"/>
                    <a:gd name="connsiteY3" fmla="*/ 2030644 h 2899161"/>
                    <a:gd name="connsiteX4" fmla="*/ 168295 w 509950"/>
                    <a:gd name="connsiteY4" fmla="*/ 1814699 h 2899161"/>
                    <a:gd name="connsiteX5" fmla="*/ 317890 w 509950"/>
                    <a:gd name="connsiteY5" fmla="*/ 1500252 h 2899161"/>
                    <a:gd name="connsiteX6" fmla="*/ 448908 w 509950"/>
                    <a:gd name="connsiteY6" fmla="*/ 1148867 h 2899161"/>
                    <a:gd name="connsiteX7" fmla="*/ 477262 w 509950"/>
                    <a:gd name="connsiteY7" fmla="*/ 340019 h 2899161"/>
                    <a:gd name="connsiteX8" fmla="*/ 398065 w 509950"/>
                    <a:gd name="connsiteY8" fmla="*/ 0 h 2899161"/>
                    <a:gd name="connsiteX9" fmla="*/ 456729 w 509950"/>
                    <a:gd name="connsiteY9" fmla="*/ 334337 h 2899161"/>
                    <a:gd name="connsiteX10" fmla="*/ 450863 w 509950"/>
                    <a:gd name="connsiteY10" fmla="*/ 687616 h 2899161"/>
                    <a:gd name="connsiteX11" fmla="*/ 382421 w 509950"/>
                    <a:gd name="connsiteY11" fmla="*/ 1032370 h 2899161"/>
                    <a:gd name="connsiteX12" fmla="*/ 249448 w 509950"/>
                    <a:gd name="connsiteY12" fmla="*/ 1342082 h 2899161"/>
                    <a:gd name="connsiteX13" fmla="*/ 57810 w 509950"/>
                    <a:gd name="connsiteY13" fmla="*/ 1658422 h 2899161"/>
                    <a:gd name="connsiteX14" fmla="*/ 123 w 509950"/>
                    <a:gd name="connsiteY14" fmla="*/ 1869632 h 2899161"/>
                    <a:gd name="connsiteX15" fmla="*/ 13811 w 509950"/>
                    <a:gd name="connsiteY15" fmla="*/ 2055270 h 2899161"/>
                    <a:gd name="connsiteX16" fmla="*/ 80298 w 509950"/>
                    <a:gd name="connsiteY16" fmla="*/ 2828127 h 2899161"/>
                    <a:gd name="connsiteX17" fmla="*/ 88120 w 509950"/>
                    <a:gd name="connsiteY17" fmla="*/ 2899162 h 2899161"/>
                    <a:gd name="connsiteX18" fmla="*/ 96919 w 509950"/>
                    <a:gd name="connsiteY18" fmla="*/ 2722996 h 2899161"/>
                    <a:gd name="connsiteX19" fmla="*/ 100830 w 509950"/>
                    <a:gd name="connsiteY19" fmla="*/ 2590398 h 2899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09950" h="2899161">
                      <a:moveTo>
                        <a:pt x="100830" y="2590398"/>
                      </a:moveTo>
                      <a:cubicBezTo>
                        <a:pt x="102786" y="2552512"/>
                        <a:pt x="104741" y="2514627"/>
                        <a:pt x="107674" y="2476742"/>
                      </a:cubicBezTo>
                      <a:cubicBezTo>
                        <a:pt x="107674" y="2460641"/>
                        <a:pt x="108652" y="2443592"/>
                        <a:pt x="108652" y="2427491"/>
                      </a:cubicBezTo>
                      <a:cubicBezTo>
                        <a:pt x="108652" y="2298682"/>
                        <a:pt x="112563" y="2161348"/>
                        <a:pt x="138962" y="2030644"/>
                      </a:cubicBezTo>
                      <a:cubicBezTo>
                        <a:pt x="142873" y="1957715"/>
                        <a:pt x="148740" y="1884786"/>
                        <a:pt x="168295" y="1814699"/>
                      </a:cubicBezTo>
                      <a:cubicBezTo>
                        <a:pt x="200561" y="1701991"/>
                        <a:pt x="266069" y="1604436"/>
                        <a:pt x="317890" y="1500252"/>
                      </a:cubicBezTo>
                      <a:cubicBezTo>
                        <a:pt x="373621" y="1387544"/>
                        <a:pt x="420553" y="1271047"/>
                        <a:pt x="448908" y="1148867"/>
                      </a:cubicBezTo>
                      <a:cubicBezTo>
                        <a:pt x="510506" y="887460"/>
                        <a:pt x="534949" y="604268"/>
                        <a:pt x="477262" y="340019"/>
                      </a:cubicBezTo>
                      <a:cubicBezTo>
                        <a:pt x="452818" y="226364"/>
                        <a:pt x="426420" y="112709"/>
                        <a:pt x="398065" y="0"/>
                      </a:cubicBezTo>
                      <a:cubicBezTo>
                        <a:pt x="410775" y="112709"/>
                        <a:pt x="437175" y="221628"/>
                        <a:pt x="456729" y="334337"/>
                      </a:cubicBezTo>
                      <a:cubicBezTo>
                        <a:pt x="477262" y="452728"/>
                        <a:pt x="467485" y="570172"/>
                        <a:pt x="450863" y="687616"/>
                      </a:cubicBezTo>
                      <a:cubicBezTo>
                        <a:pt x="434242" y="805060"/>
                        <a:pt x="420553" y="919662"/>
                        <a:pt x="382421" y="1032370"/>
                      </a:cubicBezTo>
                      <a:cubicBezTo>
                        <a:pt x="346244" y="1139396"/>
                        <a:pt x="299312" y="1240739"/>
                        <a:pt x="249448" y="1342082"/>
                      </a:cubicBezTo>
                      <a:cubicBezTo>
                        <a:pt x="194694" y="1453843"/>
                        <a:pt x="118430" y="1550450"/>
                        <a:pt x="57810" y="1658422"/>
                      </a:cubicBezTo>
                      <a:cubicBezTo>
                        <a:pt x="19677" y="1725669"/>
                        <a:pt x="-1832" y="1791968"/>
                        <a:pt x="123" y="1869632"/>
                      </a:cubicBezTo>
                      <a:cubicBezTo>
                        <a:pt x="1101" y="1931196"/>
                        <a:pt x="9900" y="1992759"/>
                        <a:pt x="13811" y="2055270"/>
                      </a:cubicBezTo>
                      <a:cubicBezTo>
                        <a:pt x="28477" y="2312889"/>
                        <a:pt x="61720" y="2570508"/>
                        <a:pt x="80298" y="2828127"/>
                      </a:cubicBezTo>
                      <a:cubicBezTo>
                        <a:pt x="83231" y="2851805"/>
                        <a:pt x="85187" y="2875484"/>
                        <a:pt x="88120" y="2899162"/>
                      </a:cubicBezTo>
                      <a:cubicBezTo>
                        <a:pt x="90075" y="2840440"/>
                        <a:pt x="93986" y="2781717"/>
                        <a:pt x="96919" y="2722996"/>
                      </a:cubicBezTo>
                      <a:cubicBezTo>
                        <a:pt x="97897" y="2677533"/>
                        <a:pt x="98875" y="2633965"/>
                        <a:pt x="100830" y="2590398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CCC172FE-FED2-A839-E7CF-A5AC27AF8622}"/>
                    </a:ext>
                  </a:extLst>
                </p:cNvPr>
                <p:cNvSpPr/>
                <p:nvPr/>
              </p:nvSpPr>
              <p:spPr>
                <a:xfrm>
                  <a:off x="12206153" y="1089038"/>
                  <a:ext cx="261057" cy="1330715"/>
                </a:xfrm>
                <a:custGeom>
                  <a:avLst/>
                  <a:gdLst>
                    <a:gd name="connsiteX0" fmla="*/ 261058 w 261057"/>
                    <a:gd name="connsiteY0" fmla="*/ 0 h 1330715"/>
                    <a:gd name="connsiteX1" fmla="*/ 200438 w 261057"/>
                    <a:gd name="connsiteY1" fmla="*/ 230152 h 1330715"/>
                    <a:gd name="connsiteX2" fmla="*/ 46931 w 261057"/>
                    <a:gd name="connsiteY2" fmla="*/ 812636 h 1330715"/>
                    <a:gd name="connsiteX3" fmla="*/ 24444 w 261057"/>
                    <a:gd name="connsiteY3" fmla="*/ 1119507 h 1330715"/>
                    <a:gd name="connsiteX4" fmla="*/ 0 w 261057"/>
                    <a:gd name="connsiteY4" fmla="*/ 1330716 h 1330715"/>
                    <a:gd name="connsiteX5" fmla="*/ 207281 w 261057"/>
                    <a:gd name="connsiteY5" fmla="*/ 791800 h 1330715"/>
                    <a:gd name="connsiteX6" fmla="*/ 261058 w 261057"/>
                    <a:gd name="connsiteY6" fmla="*/ 653519 h 1330715"/>
                    <a:gd name="connsiteX7" fmla="*/ 261058 w 261057"/>
                    <a:gd name="connsiteY7" fmla="*/ 0 h 1330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1057" h="1330715">
                      <a:moveTo>
                        <a:pt x="261058" y="0"/>
                      </a:moveTo>
                      <a:cubicBezTo>
                        <a:pt x="242480" y="76718"/>
                        <a:pt x="222926" y="154382"/>
                        <a:pt x="200438" y="230152"/>
                      </a:cubicBezTo>
                      <a:cubicBezTo>
                        <a:pt x="142750" y="423367"/>
                        <a:pt x="61598" y="609004"/>
                        <a:pt x="46931" y="812636"/>
                      </a:cubicBezTo>
                      <a:cubicBezTo>
                        <a:pt x="40087" y="914926"/>
                        <a:pt x="35198" y="1017217"/>
                        <a:pt x="24444" y="1119507"/>
                      </a:cubicBezTo>
                      <a:cubicBezTo>
                        <a:pt x="16621" y="1189594"/>
                        <a:pt x="7821" y="1260629"/>
                        <a:pt x="0" y="1330716"/>
                      </a:cubicBezTo>
                      <a:cubicBezTo>
                        <a:pt x="62576" y="1148867"/>
                        <a:pt x="136884" y="970807"/>
                        <a:pt x="207281" y="791800"/>
                      </a:cubicBezTo>
                      <a:cubicBezTo>
                        <a:pt x="224882" y="746338"/>
                        <a:pt x="243458" y="699928"/>
                        <a:pt x="261058" y="653519"/>
                      </a:cubicBezTo>
                      <a:lnTo>
                        <a:pt x="261058" y="0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E180AC0A-BA97-79DA-B1FC-2D9659F9E6FD}"/>
                    </a:ext>
                  </a:extLst>
                </p:cNvPr>
                <p:cNvSpPr/>
                <p:nvPr/>
              </p:nvSpPr>
              <p:spPr>
                <a:xfrm>
                  <a:off x="10730010" y="5980852"/>
                  <a:ext cx="872430" cy="331038"/>
                </a:xfrm>
                <a:custGeom>
                  <a:avLst/>
                  <a:gdLst>
                    <a:gd name="connsiteX0" fmla="*/ 871897 w 872430"/>
                    <a:gd name="connsiteY0" fmla="*/ 159224 h 331038"/>
                    <a:gd name="connsiteX1" fmla="*/ 404535 w 872430"/>
                    <a:gd name="connsiteY1" fmla="*/ 170589 h 331038"/>
                    <a:gd name="connsiteX2" fmla="*/ 321426 w 872430"/>
                    <a:gd name="connsiteY2" fmla="*/ 190479 h 331038"/>
                    <a:gd name="connsiteX3" fmla="*/ 455378 w 872430"/>
                    <a:gd name="connsiteY3" fmla="*/ 109973 h 331038"/>
                    <a:gd name="connsiteX4" fmla="*/ 691992 w 872430"/>
                    <a:gd name="connsiteY4" fmla="*/ 5789 h 331038"/>
                    <a:gd name="connsiteX5" fmla="*/ 692970 w 872430"/>
                    <a:gd name="connsiteY5" fmla="*/ 106 h 331038"/>
                    <a:gd name="connsiteX6" fmla="*/ 459289 w 872430"/>
                    <a:gd name="connsiteY6" fmla="*/ 92925 h 331038"/>
                    <a:gd name="connsiteX7" fmla="*/ 297961 w 872430"/>
                    <a:gd name="connsiteY7" fmla="*/ 194268 h 331038"/>
                    <a:gd name="connsiteX8" fmla="*/ 296005 w 872430"/>
                    <a:gd name="connsiteY8" fmla="*/ 197109 h 331038"/>
                    <a:gd name="connsiteX9" fmla="*/ 2681 w 872430"/>
                    <a:gd name="connsiteY9" fmla="*/ 325918 h 331038"/>
                    <a:gd name="connsiteX10" fmla="*/ 1704 w 872430"/>
                    <a:gd name="connsiteY10" fmla="*/ 330654 h 331038"/>
                    <a:gd name="connsiteX11" fmla="*/ 867986 w 872430"/>
                    <a:gd name="connsiteY11" fmla="*/ 164907 h 331038"/>
                    <a:gd name="connsiteX12" fmla="*/ 871897 w 872430"/>
                    <a:gd name="connsiteY12" fmla="*/ 159224 h 331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2430" h="331038">
                      <a:moveTo>
                        <a:pt x="871897" y="159224"/>
                      </a:moveTo>
                      <a:cubicBezTo>
                        <a:pt x="723280" y="130810"/>
                        <a:pt x="553152" y="140281"/>
                        <a:pt x="404535" y="170589"/>
                      </a:cubicBezTo>
                      <a:cubicBezTo>
                        <a:pt x="377158" y="176272"/>
                        <a:pt x="349781" y="182902"/>
                        <a:pt x="321426" y="190479"/>
                      </a:cubicBezTo>
                      <a:cubicBezTo>
                        <a:pt x="358581" y="155435"/>
                        <a:pt x="410402" y="134599"/>
                        <a:pt x="455378" y="109973"/>
                      </a:cubicBezTo>
                      <a:cubicBezTo>
                        <a:pt x="532620" y="68299"/>
                        <a:pt x="611817" y="38939"/>
                        <a:pt x="691992" y="5789"/>
                      </a:cubicBezTo>
                      <a:cubicBezTo>
                        <a:pt x="693948" y="4842"/>
                        <a:pt x="696881" y="-841"/>
                        <a:pt x="692970" y="106"/>
                      </a:cubicBezTo>
                      <a:cubicBezTo>
                        <a:pt x="612795" y="29467"/>
                        <a:pt x="534575" y="53146"/>
                        <a:pt x="459289" y="92925"/>
                      </a:cubicBezTo>
                      <a:cubicBezTo>
                        <a:pt x="400624" y="124180"/>
                        <a:pt x="351737" y="157330"/>
                        <a:pt x="297961" y="194268"/>
                      </a:cubicBezTo>
                      <a:cubicBezTo>
                        <a:pt x="296983" y="194268"/>
                        <a:pt x="296983" y="196162"/>
                        <a:pt x="296005" y="197109"/>
                      </a:cubicBezTo>
                      <a:cubicBezTo>
                        <a:pt x="192364" y="227417"/>
                        <a:pt x="87745" y="270985"/>
                        <a:pt x="2681" y="325918"/>
                      </a:cubicBezTo>
                      <a:cubicBezTo>
                        <a:pt x="1704" y="326866"/>
                        <a:pt x="-2207" y="332548"/>
                        <a:pt x="1704" y="330654"/>
                      </a:cubicBezTo>
                      <a:cubicBezTo>
                        <a:pt x="272539" y="216999"/>
                        <a:pt x="566841" y="122286"/>
                        <a:pt x="867986" y="164907"/>
                      </a:cubicBezTo>
                      <a:cubicBezTo>
                        <a:pt x="869941" y="164907"/>
                        <a:pt x="873852" y="159224"/>
                        <a:pt x="871897" y="159224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BD43E35D-C9F8-BC9E-AAF3-2933E4CB4544}"/>
                    </a:ext>
                  </a:extLst>
                </p:cNvPr>
                <p:cNvSpPr/>
                <p:nvPr/>
              </p:nvSpPr>
              <p:spPr>
                <a:xfrm>
                  <a:off x="12259063" y="5906745"/>
                  <a:ext cx="170560" cy="401064"/>
                </a:xfrm>
                <a:custGeom>
                  <a:avLst/>
                  <a:gdLst>
                    <a:gd name="connsiteX0" fmla="*/ 122106 w 170560"/>
                    <a:gd name="connsiteY0" fmla="*/ 337 h 401064"/>
                    <a:gd name="connsiteX1" fmla="*/ 115262 w 170560"/>
                    <a:gd name="connsiteY1" fmla="*/ 6967 h 401064"/>
                    <a:gd name="connsiteX2" fmla="*/ 99618 w 170560"/>
                    <a:gd name="connsiteY2" fmla="*/ 294894 h 401064"/>
                    <a:gd name="connsiteX3" fmla="*/ 95706 w 170560"/>
                    <a:gd name="connsiteY3" fmla="*/ 299630 h 401064"/>
                    <a:gd name="connsiteX4" fmla="*/ 2821 w 170560"/>
                    <a:gd name="connsiteY4" fmla="*/ 393395 h 401064"/>
                    <a:gd name="connsiteX5" fmla="*/ 3799 w 170560"/>
                    <a:gd name="connsiteY5" fmla="*/ 400025 h 401064"/>
                    <a:gd name="connsiteX6" fmla="*/ 82018 w 170560"/>
                    <a:gd name="connsiteY6" fmla="*/ 335620 h 401064"/>
                    <a:gd name="connsiteX7" fmla="*/ 122106 w 170560"/>
                    <a:gd name="connsiteY7" fmla="*/ 337 h 401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560" h="401064">
                      <a:moveTo>
                        <a:pt x="122106" y="337"/>
                      </a:moveTo>
                      <a:cubicBezTo>
                        <a:pt x="120150" y="-1557"/>
                        <a:pt x="114284" y="5073"/>
                        <a:pt x="115262" y="6967"/>
                      </a:cubicBezTo>
                      <a:cubicBezTo>
                        <a:pt x="159261" y="91261"/>
                        <a:pt x="144593" y="208705"/>
                        <a:pt x="99618" y="294894"/>
                      </a:cubicBezTo>
                      <a:cubicBezTo>
                        <a:pt x="98641" y="296788"/>
                        <a:pt x="97662" y="297735"/>
                        <a:pt x="95706" y="299630"/>
                      </a:cubicBezTo>
                      <a:cubicBezTo>
                        <a:pt x="67352" y="332779"/>
                        <a:pt x="34109" y="362140"/>
                        <a:pt x="2821" y="393395"/>
                      </a:cubicBezTo>
                      <a:cubicBezTo>
                        <a:pt x="-112" y="396237"/>
                        <a:pt x="-2068" y="403814"/>
                        <a:pt x="3799" y="400025"/>
                      </a:cubicBezTo>
                      <a:cubicBezTo>
                        <a:pt x="31175" y="382977"/>
                        <a:pt x="58553" y="360246"/>
                        <a:pt x="82018" y="335620"/>
                      </a:cubicBezTo>
                      <a:cubicBezTo>
                        <a:pt x="167083" y="252273"/>
                        <a:pt x="210104" y="93156"/>
                        <a:pt x="122106" y="337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3" name="Freeform: Shape 462">
                  <a:extLst>
                    <a:ext uri="{FF2B5EF4-FFF2-40B4-BE49-F238E27FC236}">
                      <a16:creationId xmlns:a16="http://schemas.microsoft.com/office/drawing/2014/main" id="{4B06330B-E568-AFA8-4573-084E4D00469B}"/>
                    </a:ext>
                  </a:extLst>
                </p:cNvPr>
                <p:cNvSpPr/>
                <p:nvPr/>
              </p:nvSpPr>
              <p:spPr>
                <a:xfrm>
                  <a:off x="10181421" y="2073960"/>
                  <a:ext cx="1293446" cy="1341104"/>
                </a:xfrm>
                <a:custGeom>
                  <a:avLst/>
                  <a:gdLst>
                    <a:gd name="connsiteX0" fmla="*/ 1293378 w 1293446"/>
                    <a:gd name="connsiteY0" fmla="*/ 954798 h 1341104"/>
                    <a:gd name="connsiteX1" fmla="*/ 954101 w 1293446"/>
                    <a:gd name="connsiteY1" fmla="*/ 574999 h 1341104"/>
                    <a:gd name="connsiteX2" fmla="*/ 870015 w 1293446"/>
                    <a:gd name="connsiteY2" fmla="*/ 478392 h 1341104"/>
                    <a:gd name="connsiteX3" fmla="*/ 467184 w 1293446"/>
                    <a:gd name="connsiteY3" fmla="*/ 184783 h 1341104"/>
                    <a:gd name="connsiteX4" fmla="*/ 232525 w 1293446"/>
                    <a:gd name="connsiteY4" fmla="*/ 80598 h 1341104"/>
                    <a:gd name="connsiteX5" fmla="*/ 6666 w 1293446"/>
                    <a:gd name="connsiteY5" fmla="*/ 92 h 1341104"/>
                    <a:gd name="connsiteX6" fmla="*/ 799 w 1293446"/>
                    <a:gd name="connsiteY6" fmla="*/ 7669 h 1341104"/>
                    <a:gd name="connsiteX7" fmla="*/ 149417 w 1293446"/>
                    <a:gd name="connsiteY7" fmla="*/ 63550 h 1341104"/>
                    <a:gd name="connsiteX8" fmla="*/ 290212 w 1293446"/>
                    <a:gd name="connsiteY8" fmla="*/ 130796 h 1341104"/>
                    <a:gd name="connsiteX9" fmla="*/ 404608 w 1293446"/>
                    <a:gd name="connsiteY9" fmla="*/ 182888 h 1341104"/>
                    <a:gd name="connsiteX10" fmla="*/ 798640 w 1293446"/>
                    <a:gd name="connsiteY10" fmla="*/ 446190 h 1341104"/>
                    <a:gd name="connsiteX11" fmla="*/ 931613 w 1293446"/>
                    <a:gd name="connsiteY11" fmla="*/ 581629 h 1341104"/>
                    <a:gd name="connsiteX12" fmla="*/ 931613 w 1293446"/>
                    <a:gd name="connsiteY12" fmla="*/ 587312 h 1341104"/>
                    <a:gd name="connsiteX13" fmla="*/ 939434 w 1293446"/>
                    <a:gd name="connsiteY13" fmla="*/ 591101 h 1341104"/>
                    <a:gd name="connsiteX14" fmla="*/ 1093918 w 1293446"/>
                    <a:gd name="connsiteY14" fmla="*/ 827883 h 1341104"/>
                    <a:gd name="connsiteX15" fmla="*/ 1208314 w 1293446"/>
                    <a:gd name="connsiteY15" fmla="*/ 1339332 h 1341104"/>
                    <a:gd name="connsiteX16" fmla="*/ 1219070 w 1293446"/>
                    <a:gd name="connsiteY16" fmla="*/ 1331756 h 1341104"/>
                    <a:gd name="connsiteX17" fmla="*/ 1132050 w 1293446"/>
                    <a:gd name="connsiteY17" fmla="*/ 858191 h 1341104"/>
                    <a:gd name="connsiteX18" fmla="*/ 985389 w 1293446"/>
                    <a:gd name="connsiteY18" fmla="*/ 616673 h 1341104"/>
                    <a:gd name="connsiteX19" fmla="*/ 1127162 w 1293446"/>
                    <a:gd name="connsiteY19" fmla="*/ 715175 h 1341104"/>
                    <a:gd name="connsiteX20" fmla="*/ 1280668 w 1293446"/>
                    <a:gd name="connsiteY20" fmla="*/ 966164 h 1341104"/>
                    <a:gd name="connsiteX21" fmla="*/ 1293378 w 1293446"/>
                    <a:gd name="connsiteY21" fmla="*/ 954798 h 1341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93446" h="1341104">
                      <a:moveTo>
                        <a:pt x="1293378" y="954798"/>
                      </a:moveTo>
                      <a:cubicBezTo>
                        <a:pt x="1234714" y="785262"/>
                        <a:pt x="1154539" y="608149"/>
                        <a:pt x="954101" y="574999"/>
                      </a:cubicBezTo>
                      <a:cubicBezTo>
                        <a:pt x="927702" y="541850"/>
                        <a:pt x="899347" y="509648"/>
                        <a:pt x="870015" y="478392"/>
                      </a:cubicBezTo>
                      <a:cubicBezTo>
                        <a:pt x="760508" y="360001"/>
                        <a:pt x="611890" y="258658"/>
                        <a:pt x="467184" y="184783"/>
                      </a:cubicBezTo>
                      <a:cubicBezTo>
                        <a:pt x="391897" y="145950"/>
                        <a:pt x="306833" y="121324"/>
                        <a:pt x="232525" y="80598"/>
                      </a:cubicBezTo>
                      <a:cubicBezTo>
                        <a:pt x="162127" y="41766"/>
                        <a:pt x="78041" y="35136"/>
                        <a:pt x="6666" y="92"/>
                      </a:cubicBezTo>
                      <a:cubicBezTo>
                        <a:pt x="3733" y="-855"/>
                        <a:pt x="-2134" y="5775"/>
                        <a:pt x="799" y="7669"/>
                      </a:cubicBezTo>
                      <a:cubicBezTo>
                        <a:pt x="46754" y="32295"/>
                        <a:pt x="100530" y="47448"/>
                        <a:pt x="149417" y="63550"/>
                      </a:cubicBezTo>
                      <a:cubicBezTo>
                        <a:pt x="199281" y="80598"/>
                        <a:pt x="242303" y="109959"/>
                        <a:pt x="290212" y="130796"/>
                      </a:cubicBezTo>
                      <a:cubicBezTo>
                        <a:pt x="328344" y="147845"/>
                        <a:pt x="367454" y="164893"/>
                        <a:pt x="404608" y="182888"/>
                      </a:cubicBezTo>
                      <a:cubicBezTo>
                        <a:pt x="548336" y="251081"/>
                        <a:pt x="678377" y="344847"/>
                        <a:pt x="798640" y="446190"/>
                      </a:cubicBezTo>
                      <a:cubicBezTo>
                        <a:pt x="847527" y="486916"/>
                        <a:pt x="891525" y="533326"/>
                        <a:pt x="931613" y="581629"/>
                      </a:cubicBezTo>
                      <a:cubicBezTo>
                        <a:pt x="930635" y="584471"/>
                        <a:pt x="929657" y="586365"/>
                        <a:pt x="931613" y="587312"/>
                      </a:cubicBezTo>
                      <a:cubicBezTo>
                        <a:pt x="934546" y="588259"/>
                        <a:pt x="936501" y="590154"/>
                        <a:pt x="939434" y="591101"/>
                      </a:cubicBezTo>
                      <a:cubicBezTo>
                        <a:pt x="999077" y="664977"/>
                        <a:pt x="1049920" y="744535"/>
                        <a:pt x="1093918" y="827883"/>
                      </a:cubicBezTo>
                      <a:cubicBezTo>
                        <a:pt x="1179960" y="987947"/>
                        <a:pt x="1204403" y="1160325"/>
                        <a:pt x="1208314" y="1339332"/>
                      </a:cubicBezTo>
                      <a:cubicBezTo>
                        <a:pt x="1208314" y="1345015"/>
                        <a:pt x="1219070" y="1335543"/>
                        <a:pt x="1219070" y="1331756"/>
                      </a:cubicBezTo>
                      <a:cubicBezTo>
                        <a:pt x="1220047" y="1165061"/>
                        <a:pt x="1201470" y="1011626"/>
                        <a:pt x="1132050" y="858191"/>
                      </a:cubicBezTo>
                      <a:cubicBezTo>
                        <a:pt x="1091963" y="771055"/>
                        <a:pt x="1042098" y="691496"/>
                        <a:pt x="985389" y="616673"/>
                      </a:cubicBezTo>
                      <a:cubicBezTo>
                        <a:pt x="1036232" y="645087"/>
                        <a:pt x="1085119" y="675395"/>
                        <a:pt x="1127162" y="715175"/>
                      </a:cubicBezTo>
                      <a:cubicBezTo>
                        <a:pt x="1193649" y="777685"/>
                        <a:pt x="1242536" y="884711"/>
                        <a:pt x="1280668" y="966164"/>
                      </a:cubicBezTo>
                      <a:cubicBezTo>
                        <a:pt x="1284578" y="969952"/>
                        <a:pt x="1294356" y="959534"/>
                        <a:pt x="1293378" y="954798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393A7052-827A-FBA4-5B29-7AAFE1FCE723}"/>
                    </a:ext>
                  </a:extLst>
                </p:cNvPr>
                <p:cNvSpPr/>
                <p:nvPr/>
              </p:nvSpPr>
              <p:spPr>
                <a:xfrm>
                  <a:off x="9789600" y="2399080"/>
                  <a:ext cx="472211" cy="746805"/>
                </a:xfrm>
                <a:custGeom>
                  <a:avLst/>
                  <a:gdLst>
                    <a:gd name="connsiteX0" fmla="*/ 471818 w 472211"/>
                    <a:gd name="connsiteY0" fmla="*/ 739545 h 746805"/>
                    <a:gd name="connsiteX1" fmla="*/ 171650 w 472211"/>
                    <a:gd name="connsiteY1" fmla="*/ 344592 h 746805"/>
                    <a:gd name="connsiteX2" fmla="*/ 93431 w 472211"/>
                    <a:gd name="connsiteY2" fmla="*/ 147590 h 746805"/>
                    <a:gd name="connsiteX3" fmla="*/ 35744 w 472211"/>
                    <a:gd name="connsiteY3" fmla="*/ 784 h 746805"/>
                    <a:gd name="connsiteX4" fmla="*/ 27922 w 472211"/>
                    <a:gd name="connsiteY4" fmla="*/ 2678 h 746805"/>
                    <a:gd name="connsiteX5" fmla="*/ 545 w 472211"/>
                    <a:gd name="connsiteY5" fmla="*/ 86973 h 746805"/>
                    <a:gd name="connsiteX6" fmla="*/ 47477 w 472211"/>
                    <a:gd name="connsiteY6" fmla="*/ 324702 h 746805"/>
                    <a:gd name="connsiteX7" fmla="*/ 57254 w 472211"/>
                    <a:gd name="connsiteY7" fmla="*/ 315231 h 746805"/>
                    <a:gd name="connsiteX8" fmla="*/ 24011 w 472211"/>
                    <a:gd name="connsiteY8" fmla="*/ 146642 h 746805"/>
                    <a:gd name="connsiteX9" fmla="*/ 17167 w 472211"/>
                    <a:gd name="connsiteY9" fmla="*/ 74660 h 746805"/>
                    <a:gd name="connsiteX10" fmla="*/ 37699 w 472211"/>
                    <a:gd name="connsiteY10" fmla="*/ 47194 h 746805"/>
                    <a:gd name="connsiteX11" fmla="*/ 72898 w 472211"/>
                    <a:gd name="connsiteY11" fmla="*/ 166532 h 746805"/>
                    <a:gd name="connsiteX12" fmla="*/ 122763 w 472211"/>
                    <a:gd name="connsiteY12" fmla="*/ 298183 h 746805"/>
                    <a:gd name="connsiteX13" fmla="*/ 465951 w 472211"/>
                    <a:gd name="connsiteY13" fmla="*/ 746175 h 746805"/>
                    <a:gd name="connsiteX14" fmla="*/ 471818 w 472211"/>
                    <a:gd name="connsiteY14" fmla="*/ 739545 h 746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72211" h="746805">
                      <a:moveTo>
                        <a:pt x="471818" y="739545"/>
                      </a:moveTo>
                      <a:cubicBezTo>
                        <a:pt x="361333" y="613577"/>
                        <a:pt x="245959" y="496133"/>
                        <a:pt x="171650" y="344592"/>
                      </a:cubicBezTo>
                      <a:cubicBezTo>
                        <a:pt x="140362" y="281135"/>
                        <a:pt x="119830" y="212941"/>
                        <a:pt x="93431" y="147590"/>
                      </a:cubicBezTo>
                      <a:cubicBezTo>
                        <a:pt x="77787" y="109704"/>
                        <a:pt x="73876" y="24463"/>
                        <a:pt x="35744" y="784"/>
                      </a:cubicBezTo>
                      <a:cubicBezTo>
                        <a:pt x="32810" y="-1109"/>
                        <a:pt x="29877" y="784"/>
                        <a:pt x="27922" y="2678"/>
                      </a:cubicBezTo>
                      <a:cubicBezTo>
                        <a:pt x="-3366" y="23515"/>
                        <a:pt x="-433" y="51930"/>
                        <a:pt x="545" y="86973"/>
                      </a:cubicBezTo>
                      <a:cubicBezTo>
                        <a:pt x="2501" y="168426"/>
                        <a:pt x="31832" y="246091"/>
                        <a:pt x="47477" y="324702"/>
                      </a:cubicBezTo>
                      <a:cubicBezTo>
                        <a:pt x="48455" y="328491"/>
                        <a:pt x="58232" y="319967"/>
                        <a:pt x="57254" y="315231"/>
                      </a:cubicBezTo>
                      <a:cubicBezTo>
                        <a:pt x="47477" y="258404"/>
                        <a:pt x="31832" y="203470"/>
                        <a:pt x="24011" y="146642"/>
                      </a:cubicBezTo>
                      <a:cubicBezTo>
                        <a:pt x="20100" y="122964"/>
                        <a:pt x="18144" y="98339"/>
                        <a:pt x="17167" y="74660"/>
                      </a:cubicBezTo>
                      <a:cubicBezTo>
                        <a:pt x="17167" y="65189"/>
                        <a:pt x="24011" y="14044"/>
                        <a:pt x="37699" y="47194"/>
                      </a:cubicBezTo>
                      <a:cubicBezTo>
                        <a:pt x="53343" y="85079"/>
                        <a:pt x="59210" y="127699"/>
                        <a:pt x="72898" y="166532"/>
                      </a:cubicBezTo>
                      <a:cubicBezTo>
                        <a:pt x="88542" y="211047"/>
                        <a:pt x="106141" y="254615"/>
                        <a:pt x="122763" y="298183"/>
                      </a:cubicBezTo>
                      <a:cubicBezTo>
                        <a:pt x="190227" y="476243"/>
                        <a:pt x="322223" y="621154"/>
                        <a:pt x="465951" y="746175"/>
                      </a:cubicBezTo>
                      <a:cubicBezTo>
                        <a:pt x="467907" y="749016"/>
                        <a:pt x="473774" y="741439"/>
                        <a:pt x="471818" y="739545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47ECDFDF-B55C-790B-F8CE-05D18927BFCC}"/>
                    </a:ext>
                  </a:extLst>
                </p:cNvPr>
                <p:cNvSpPr/>
                <p:nvPr/>
              </p:nvSpPr>
              <p:spPr>
                <a:xfrm>
                  <a:off x="9713881" y="2145070"/>
                  <a:ext cx="1345421" cy="2336784"/>
                </a:xfrm>
                <a:custGeom>
                  <a:avLst/>
                  <a:gdLst>
                    <a:gd name="connsiteX0" fmla="*/ 1150806 w 1345421"/>
                    <a:gd name="connsiteY0" fmla="*/ 1582669 h 2336784"/>
                    <a:gd name="connsiteX1" fmla="*/ 941569 w 1345421"/>
                    <a:gd name="connsiteY1" fmla="*/ 1270117 h 2336784"/>
                    <a:gd name="connsiteX2" fmla="*/ 670733 w 1345421"/>
                    <a:gd name="connsiteY2" fmla="*/ 985031 h 2336784"/>
                    <a:gd name="connsiteX3" fmla="*/ 398920 w 1345421"/>
                    <a:gd name="connsiteY3" fmla="*/ 655430 h 2336784"/>
                    <a:gd name="connsiteX4" fmla="*/ 215104 w 1345421"/>
                    <a:gd name="connsiteY4" fmla="*/ 285103 h 2336784"/>
                    <a:gd name="connsiteX5" fmla="*/ 50843 w 1345421"/>
                    <a:gd name="connsiteY5" fmla="*/ 1911 h 2336784"/>
                    <a:gd name="connsiteX6" fmla="*/ 0 w 1345421"/>
                    <a:gd name="connsiteY6" fmla="*/ 121249 h 2336784"/>
                    <a:gd name="connsiteX7" fmla="*/ 5867 w 1345421"/>
                    <a:gd name="connsiteY7" fmla="*/ 116514 h 2336784"/>
                    <a:gd name="connsiteX8" fmla="*/ 55731 w 1345421"/>
                    <a:gd name="connsiteY8" fmla="*/ 17065 h 2336784"/>
                    <a:gd name="connsiteX9" fmla="*/ 104619 w 1345421"/>
                    <a:gd name="connsiteY9" fmla="*/ 74840 h 2336784"/>
                    <a:gd name="connsiteX10" fmla="*/ 170128 w 1345421"/>
                    <a:gd name="connsiteY10" fmla="*/ 221645 h 2336784"/>
                    <a:gd name="connsiteX11" fmla="*/ 319723 w 1345421"/>
                    <a:gd name="connsiteY11" fmla="*/ 559770 h 2336784"/>
                    <a:gd name="connsiteX12" fmla="*/ 509405 w 1345421"/>
                    <a:gd name="connsiteY12" fmla="*/ 833490 h 2336784"/>
                    <a:gd name="connsiteX13" fmla="*/ 739176 w 1345421"/>
                    <a:gd name="connsiteY13" fmla="*/ 1074061 h 2336784"/>
                    <a:gd name="connsiteX14" fmla="*/ 958190 w 1345421"/>
                    <a:gd name="connsiteY14" fmla="*/ 1323156 h 2336784"/>
                    <a:gd name="connsiteX15" fmla="*/ 1158628 w 1345421"/>
                    <a:gd name="connsiteY15" fmla="*/ 1641391 h 2336784"/>
                    <a:gd name="connsiteX16" fmla="*/ 1329733 w 1345421"/>
                    <a:gd name="connsiteY16" fmla="*/ 2333742 h 2336784"/>
                    <a:gd name="connsiteX17" fmla="*/ 1345377 w 1345421"/>
                    <a:gd name="connsiteY17" fmla="*/ 2322377 h 2336784"/>
                    <a:gd name="connsiteX18" fmla="*/ 1150806 w 1345421"/>
                    <a:gd name="connsiteY18" fmla="*/ 1582669 h 2336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45421" h="2336784">
                      <a:moveTo>
                        <a:pt x="1150806" y="1582669"/>
                      </a:moveTo>
                      <a:cubicBezTo>
                        <a:pt x="1089208" y="1473749"/>
                        <a:pt x="1020766" y="1367671"/>
                        <a:pt x="941569" y="1270117"/>
                      </a:cubicBezTo>
                      <a:cubicBezTo>
                        <a:pt x="858460" y="1168774"/>
                        <a:pt x="757752" y="1082585"/>
                        <a:pt x="670733" y="985031"/>
                      </a:cubicBezTo>
                      <a:cubicBezTo>
                        <a:pt x="575892" y="878005"/>
                        <a:pt x="481050" y="771927"/>
                        <a:pt x="398920" y="655430"/>
                      </a:cubicBezTo>
                      <a:cubicBezTo>
                        <a:pt x="320700" y="545563"/>
                        <a:pt x="260081" y="411071"/>
                        <a:pt x="215104" y="285103"/>
                      </a:cubicBezTo>
                      <a:cubicBezTo>
                        <a:pt x="184794" y="199861"/>
                        <a:pt x="146662" y="42638"/>
                        <a:pt x="50843" y="1911"/>
                      </a:cubicBezTo>
                      <a:cubicBezTo>
                        <a:pt x="5867" y="-17032"/>
                        <a:pt x="978" y="110831"/>
                        <a:pt x="0" y="121249"/>
                      </a:cubicBezTo>
                      <a:cubicBezTo>
                        <a:pt x="0" y="124091"/>
                        <a:pt x="5867" y="119355"/>
                        <a:pt x="5867" y="116514"/>
                      </a:cubicBezTo>
                      <a:cubicBezTo>
                        <a:pt x="7822" y="103254"/>
                        <a:pt x="12711" y="-6613"/>
                        <a:pt x="55731" y="17065"/>
                      </a:cubicBezTo>
                      <a:cubicBezTo>
                        <a:pt x="74309" y="26536"/>
                        <a:pt x="95819" y="61580"/>
                        <a:pt x="104619" y="74840"/>
                      </a:cubicBezTo>
                      <a:cubicBezTo>
                        <a:pt x="135906" y="118408"/>
                        <a:pt x="150573" y="173341"/>
                        <a:pt x="170128" y="221645"/>
                      </a:cubicBezTo>
                      <a:cubicBezTo>
                        <a:pt x="217059" y="338142"/>
                        <a:pt x="258125" y="449903"/>
                        <a:pt x="319723" y="559770"/>
                      </a:cubicBezTo>
                      <a:cubicBezTo>
                        <a:pt x="375454" y="659218"/>
                        <a:pt x="432163" y="747301"/>
                        <a:pt x="509405" y="833490"/>
                      </a:cubicBezTo>
                      <a:cubicBezTo>
                        <a:pt x="583714" y="915891"/>
                        <a:pt x="666822" y="989767"/>
                        <a:pt x="739176" y="1074061"/>
                      </a:cubicBezTo>
                      <a:cubicBezTo>
                        <a:pt x="810551" y="1158355"/>
                        <a:pt x="889748" y="1236020"/>
                        <a:pt x="958190" y="1323156"/>
                      </a:cubicBezTo>
                      <a:cubicBezTo>
                        <a:pt x="1035432" y="1421657"/>
                        <a:pt x="1100941" y="1531524"/>
                        <a:pt x="1158628" y="1641391"/>
                      </a:cubicBezTo>
                      <a:cubicBezTo>
                        <a:pt x="1272046" y="1856389"/>
                        <a:pt x="1299423" y="2097907"/>
                        <a:pt x="1329733" y="2333742"/>
                      </a:cubicBezTo>
                      <a:cubicBezTo>
                        <a:pt x="1330711" y="2343214"/>
                        <a:pt x="1346355" y="2328059"/>
                        <a:pt x="1345377" y="2322377"/>
                      </a:cubicBezTo>
                      <a:cubicBezTo>
                        <a:pt x="1337555" y="2067599"/>
                        <a:pt x="1275957" y="1808086"/>
                        <a:pt x="1150806" y="1582669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1D338AB6-67C0-FEF1-8FCE-29A399E62462}"/>
                    </a:ext>
                  </a:extLst>
                </p:cNvPr>
                <p:cNvSpPr/>
                <p:nvPr/>
              </p:nvSpPr>
              <p:spPr>
                <a:xfrm>
                  <a:off x="9865752" y="5604842"/>
                  <a:ext cx="924374" cy="558090"/>
                </a:xfrm>
                <a:custGeom>
                  <a:avLst/>
                  <a:gdLst>
                    <a:gd name="connsiteX0" fmla="*/ 918760 w 924374"/>
                    <a:gd name="connsiteY0" fmla="*/ 3894 h 558090"/>
                    <a:gd name="connsiteX1" fmla="*/ 494419 w 924374"/>
                    <a:gd name="connsiteY1" fmla="*/ 388429 h 558090"/>
                    <a:gd name="connsiteX2" fmla="*/ 2613 w 924374"/>
                    <a:gd name="connsiteY2" fmla="*/ 554176 h 558090"/>
                    <a:gd name="connsiteX3" fmla="*/ 658 w 924374"/>
                    <a:gd name="connsiteY3" fmla="*/ 557965 h 558090"/>
                    <a:gd name="connsiteX4" fmla="*/ 298870 w 924374"/>
                    <a:gd name="connsiteY4" fmla="*/ 467040 h 558090"/>
                    <a:gd name="connsiteX5" fmla="*/ 581438 w 924374"/>
                    <a:gd name="connsiteY5" fmla="*/ 383693 h 558090"/>
                    <a:gd name="connsiteX6" fmla="*/ 782854 w 924374"/>
                    <a:gd name="connsiteY6" fmla="*/ 234994 h 558090"/>
                    <a:gd name="connsiteX7" fmla="*/ 923649 w 924374"/>
                    <a:gd name="connsiteY7" fmla="*/ 2947 h 558090"/>
                    <a:gd name="connsiteX8" fmla="*/ 918760 w 924374"/>
                    <a:gd name="connsiteY8" fmla="*/ 3894 h 558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4374" h="558090">
                      <a:moveTo>
                        <a:pt x="918760" y="3894"/>
                      </a:moveTo>
                      <a:cubicBezTo>
                        <a:pt x="833696" y="171536"/>
                        <a:pt x="689968" y="338230"/>
                        <a:pt x="494419" y="388429"/>
                      </a:cubicBezTo>
                      <a:cubicBezTo>
                        <a:pt x="327224" y="431049"/>
                        <a:pt x="166874" y="501137"/>
                        <a:pt x="2613" y="554176"/>
                      </a:cubicBezTo>
                      <a:cubicBezTo>
                        <a:pt x="1635" y="554176"/>
                        <a:pt x="-1298" y="558912"/>
                        <a:pt x="658" y="557965"/>
                      </a:cubicBezTo>
                      <a:cubicBezTo>
                        <a:pt x="100388" y="528604"/>
                        <a:pt x="198162" y="493560"/>
                        <a:pt x="298870" y="467040"/>
                      </a:cubicBezTo>
                      <a:cubicBezTo>
                        <a:pt x="397622" y="440521"/>
                        <a:pt x="491486" y="433891"/>
                        <a:pt x="581438" y="383693"/>
                      </a:cubicBezTo>
                      <a:cubicBezTo>
                        <a:pt x="655747" y="342019"/>
                        <a:pt x="729078" y="301292"/>
                        <a:pt x="782854" y="234994"/>
                      </a:cubicBezTo>
                      <a:cubicBezTo>
                        <a:pt x="840541" y="163012"/>
                        <a:pt x="886495" y="86295"/>
                        <a:pt x="923649" y="2947"/>
                      </a:cubicBezTo>
                      <a:cubicBezTo>
                        <a:pt x="926582" y="-2736"/>
                        <a:pt x="919738" y="1053"/>
                        <a:pt x="918760" y="3894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E65A0032-D40E-716D-30A6-E1E8E471BA58}"/>
                    </a:ext>
                  </a:extLst>
                </p:cNvPr>
                <p:cNvSpPr/>
                <p:nvPr/>
              </p:nvSpPr>
              <p:spPr>
                <a:xfrm>
                  <a:off x="12254956" y="4591513"/>
                  <a:ext cx="100876" cy="1145093"/>
                </a:xfrm>
                <a:custGeom>
                  <a:avLst/>
                  <a:gdLst>
                    <a:gd name="connsiteX0" fmla="*/ 72437 w 100876"/>
                    <a:gd name="connsiteY0" fmla="*/ 824956 h 1145093"/>
                    <a:gd name="connsiteX1" fmla="*/ 63637 w 100876"/>
                    <a:gd name="connsiteY1" fmla="*/ 693305 h 1145093"/>
                    <a:gd name="connsiteX2" fmla="*/ 65593 w 100876"/>
                    <a:gd name="connsiteY2" fmla="*/ 578703 h 1145093"/>
                    <a:gd name="connsiteX3" fmla="*/ 44083 w 100876"/>
                    <a:gd name="connsiteY3" fmla="*/ 286040 h 1145093"/>
                    <a:gd name="connsiteX4" fmla="*/ 7906 w 100876"/>
                    <a:gd name="connsiteY4" fmla="*/ 954 h 1145093"/>
                    <a:gd name="connsiteX5" fmla="*/ 84 w 100876"/>
                    <a:gd name="connsiteY5" fmla="*/ 8532 h 1145093"/>
                    <a:gd name="connsiteX6" fmla="*/ 11817 w 100876"/>
                    <a:gd name="connsiteY6" fmla="*/ 337185 h 1145093"/>
                    <a:gd name="connsiteX7" fmla="*/ 18661 w 100876"/>
                    <a:gd name="connsiteY7" fmla="*/ 634583 h 1145093"/>
                    <a:gd name="connsiteX8" fmla="*/ 91993 w 100876"/>
                    <a:gd name="connsiteY8" fmla="*/ 1144139 h 1145093"/>
                    <a:gd name="connsiteX9" fmla="*/ 100792 w 100876"/>
                    <a:gd name="connsiteY9" fmla="*/ 1136562 h 1145093"/>
                    <a:gd name="connsiteX10" fmla="*/ 72437 w 100876"/>
                    <a:gd name="connsiteY10" fmla="*/ 824956 h 1145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0876" h="1145093">
                      <a:moveTo>
                        <a:pt x="72437" y="824956"/>
                      </a:moveTo>
                      <a:cubicBezTo>
                        <a:pt x="73415" y="780441"/>
                        <a:pt x="61681" y="737820"/>
                        <a:pt x="63637" y="693305"/>
                      </a:cubicBezTo>
                      <a:cubicBezTo>
                        <a:pt x="65593" y="654473"/>
                        <a:pt x="65593" y="618482"/>
                        <a:pt x="65593" y="578703"/>
                      </a:cubicBezTo>
                      <a:cubicBezTo>
                        <a:pt x="65593" y="482096"/>
                        <a:pt x="55816" y="381700"/>
                        <a:pt x="44083" y="286040"/>
                      </a:cubicBezTo>
                      <a:cubicBezTo>
                        <a:pt x="32349" y="193221"/>
                        <a:pt x="33327" y="90931"/>
                        <a:pt x="7906" y="954"/>
                      </a:cubicBezTo>
                      <a:cubicBezTo>
                        <a:pt x="6929" y="-2834"/>
                        <a:pt x="-894" y="5690"/>
                        <a:pt x="84" y="8532"/>
                      </a:cubicBezTo>
                      <a:cubicBezTo>
                        <a:pt x="19639" y="113662"/>
                        <a:pt x="7906" y="230159"/>
                        <a:pt x="11817" y="337185"/>
                      </a:cubicBezTo>
                      <a:cubicBezTo>
                        <a:pt x="15728" y="435686"/>
                        <a:pt x="19639" y="536082"/>
                        <a:pt x="18661" y="634583"/>
                      </a:cubicBezTo>
                      <a:cubicBezTo>
                        <a:pt x="18661" y="801278"/>
                        <a:pt x="17683" y="987862"/>
                        <a:pt x="91993" y="1144139"/>
                      </a:cubicBezTo>
                      <a:cubicBezTo>
                        <a:pt x="93947" y="1147927"/>
                        <a:pt x="101769" y="1139403"/>
                        <a:pt x="100792" y="1136562"/>
                      </a:cubicBezTo>
                      <a:cubicBezTo>
                        <a:pt x="69503" y="1033325"/>
                        <a:pt x="69503" y="931035"/>
                        <a:pt x="72437" y="824956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34FDDAF1-D549-B863-6415-D3E3B8D85ED6}"/>
                    </a:ext>
                  </a:extLst>
                </p:cNvPr>
                <p:cNvSpPr/>
                <p:nvPr/>
              </p:nvSpPr>
              <p:spPr>
                <a:xfrm>
                  <a:off x="11709121" y="2401758"/>
                  <a:ext cx="758090" cy="1470585"/>
                </a:xfrm>
                <a:custGeom>
                  <a:avLst/>
                  <a:gdLst>
                    <a:gd name="connsiteX0" fmla="*/ 758090 w 758090"/>
                    <a:gd name="connsiteY0" fmla="*/ 0 h 1470585"/>
                    <a:gd name="connsiteX1" fmla="*/ 137222 w 758090"/>
                    <a:gd name="connsiteY1" fmla="*/ 614687 h 1470585"/>
                    <a:gd name="connsiteX2" fmla="*/ 26737 w 758090"/>
                    <a:gd name="connsiteY2" fmla="*/ 963231 h 1470585"/>
                    <a:gd name="connsiteX3" fmla="*/ 1315 w 758090"/>
                    <a:gd name="connsiteY3" fmla="*/ 1468050 h 1470585"/>
                    <a:gd name="connsiteX4" fmla="*/ 14026 w 758090"/>
                    <a:gd name="connsiteY4" fmla="*/ 1459526 h 1470585"/>
                    <a:gd name="connsiteX5" fmla="*/ 186109 w 758090"/>
                    <a:gd name="connsiteY5" fmla="*/ 600480 h 1470585"/>
                    <a:gd name="connsiteX6" fmla="*/ 488232 w 758090"/>
                    <a:gd name="connsiteY6" fmla="*/ 275615 h 1470585"/>
                    <a:gd name="connsiteX7" fmla="*/ 758090 w 758090"/>
                    <a:gd name="connsiteY7" fmla="*/ 9472 h 1470585"/>
                    <a:gd name="connsiteX8" fmla="*/ 758090 w 758090"/>
                    <a:gd name="connsiteY8" fmla="*/ 0 h 1470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8090" h="1470585">
                      <a:moveTo>
                        <a:pt x="758090" y="0"/>
                      </a:moveTo>
                      <a:cubicBezTo>
                        <a:pt x="537119" y="187532"/>
                        <a:pt x="293661" y="369380"/>
                        <a:pt x="137222" y="614687"/>
                      </a:cubicBezTo>
                      <a:cubicBezTo>
                        <a:pt x="72691" y="715083"/>
                        <a:pt x="42381" y="847681"/>
                        <a:pt x="26737" y="963231"/>
                      </a:cubicBezTo>
                      <a:cubicBezTo>
                        <a:pt x="5226" y="1130872"/>
                        <a:pt x="-3573" y="1299461"/>
                        <a:pt x="1315" y="1468050"/>
                      </a:cubicBezTo>
                      <a:cubicBezTo>
                        <a:pt x="1315" y="1475627"/>
                        <a:pt x="13048" y="1464262"/>
                        <a:pt x="14026" y="1459526"/>
                      </a:cubicBezTo>
                      <a:cubicBezTo>
                        <a:pt x="22825" y="1169705"/>
                        <a:pt x="6204" y="849575"/>
                        <a:pt x="186109" y="600480"/>
                      </a:cubicBezTo>
                      <a:cubicBezTo>
                        <a:pt x="271173" y="483036"/>
                        <a:pt x="382636" y="376010"/>
                        <a:pt x="488232" y="275615"/>
                      </a:cubicBezTo>
                      <a:cubicBezTo>
                        <a:pt x="580141" y="188479"/>
                        <a:pt x="668138" y="98501"/>
                        <a:pt x="758090" y="9472"/>
                      </a:cubicBezTo>
                      <a:lnTo>
                        <a:pt x="758090" y="0"/>
                      </a:ln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4D52660F-10D1-3F08-F1DB-ADAD7778C17C}"/>
                    </a:ext>
                  </a:extLst>
                </p:cNvPr>
                <p:cNvSpPr/>
                <p:nvPr/>
              </p:nvSpPr>
              <p:spPr>
                <a:xfrm>
                  <a:off x="11177753" y="4483456"/>
                  <a:ext cx="132632" cy="1184666"/>
                </a:xfrm>
                <a:custGeom>
                  <a:avLst/>
                  <a:gdLst>
                    <a:gd name="connsiteX0" fmla="*/ 117141 w 132632"/>
                    <a:gd name="connsiteY0" fmla="*/ 269076 h 1184666"/>
                    <a:gd name="connsiteX1" fmla="*/ 81943 w 132632"/>
                    <a:gd name="connsiteY1" fmla="*/ 1039 h 1184666"/>
                    <a:gd name="connsiteX2" fmla="*/ 74121 w 132632"/>
                    <a:gd name="connsiteY2" fmla="*/ 7669 h 1184666"/>
                    <a:gd name="connsiteX3" fmla="*/ 76076 w 132632"/>
                    <a:gd name="connsiteY3" fmla="*/ 576893 h 1184666"/>
                    <a:gd name="connsiteX4" fmla="*/ 57499 w 132632"/>
                    <a:gd name="connsiteY4" fmla="*/ 862926 h 1184666"/>
                    <a:gd name="connsiteX5" fmla="*/ 790 w 132632"/>
                    <a:gd name="connsiteY5" fmla="*/ 1179267 h 1184666"/>
                    <a:gd name="connsiteX6" fmla="*/ 11545 w 132632"/>
                    <a:gd name="connsiteY6" fmla="*/ 1178320 h 1184666"/>
                    <a:gd name="connsiteX7" fmla="*/ 84876 w 132632"/>
                    <a:gd name="connsiteY7" fmla="*/ 930172 h 1184666"/>
                    <a:gd name="connsiteX8" fmla="*/ 131807 w 132632"/>
                    <a:gd name="connsiteY8" fmla="*/ 618567 h 1184666"/>
                    <a:gd name="connsiteX9" fmla="*/ 117141 w 132632"/>
                    <a:gd name="connsiteY9" fmla="*/ 269076 h 1184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2632" h="1184666">
                      <a:moveTo>
                        <a:pt x="117141" y="269076"/>
                      </a:moveTo>
                      <a:cubicBezTo>
                        <a:pt x="106386" y="178152"/>
                        <a:pt x="105409" y="91016"/>
                        <a:pt x="81943" y="1039"/>
                      </a:cubicBezTo>
                      <a:cubicBezTo>
                        <a:pt x="80965" y="-2749"/>
                        <a:pt x="73143" y="4828"/>
                        <a:pt x="74121" y="7669"/>
                      </a:cubicBezTo>
                      <a:cubicBezTo>
                        <a:pt x="98564" y="195200"/>
                        <a:pt x="78032" y="388415"/>
                        <a:pt x="76076" y="576893"/>
                      </a:cubicBezTo>
                      <a:cubicBezTo>
                        <a:pt x="75099" y="672553"/>
                        <a:pt x="61410" y="766319"/>
                        <a:pt x="57499" y="862926"/>
                      </a:cubicBezTo>
                      <a:cubicBezTo>
                        <a:pt x="52610" y="972793"/>
                        <a:pt x="41855" y="1075083"/>
                        <a:pt x="790" y="1179267"/>
                      </a:cubicBezTo>
                      <a:cubicBezTo>
                        <a:pt x="-3121" y="1188739"/>
                        <a:pt x="8612" y="1184003"/>
                        <a:pt x="11545" y="1178320"/>
                      </a:cubicBezTo>
                      <a:cubicBezTo>
                        <a:pt x="54565" y="1101603"/>
                        <a:pt x="69232" y="1014467"/>
                        <a:pt x="84876" y="930172"/>
                      </a:cubicBezTo>
                      <a:cubicBezTo>
                        <a:pt x="103453" y="827882"/>
                        <a:pt x="126919" y="722751"/>
                        <a:pt x="131807" y="618567"/>
                      </a:cubicBezTo>
                      <a:cubicBezTo>
                        <a:pt x="134740" y="503964"/>
                        <a:pt x="129852" y="383679"/>
                        <a:pt x="117141" y="269076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8C19355E-9F94-A55F-721E-188CD60FA3D2}"/>
                    </a:ext>
                  </a:extLst>
                </p:cNvPr>
                <p:cNvSpPr/>
                <p:nvPr/>
              </p:nvSpPr>
              <p:spPr>
                <a:xfrm>
                  <a:off x="11696663" y="4343280"/>
                  <a:ext cx="62037" cy="708636"/>
                </a:xfrm>
                <a:custGeom>
                  <a:avLst/>
                  <a:gdLst>
                    <a:gd name="connsiteX0" fmla="*/ 52883 w 62037"/>
                    <a:gd name="connsiteY0" fmla="*/ 307909 h 708636"/>
                    <a:gd name="connsiteX1" fmla="*/ 7906 w 62037"/>
                    <a:gd name="connsiteY1" fmla="*/ 1039 h 708636"/>
                    <a:gd name="connsiteX2" fmla="*/ 84 w 62037"/>
                    <a:gd name="connsiteY2" fmla="*/ 7669 h 708636"/>
                    <a:gd name="connsiteX3" fmla="*/ 12795 w 62037"/>
                    <a:gd name="connsiteY3" fmla="*/ 358107 h 708636"/>
                    <a:gd name="connsiteX4" fmla="*/ 43105 w 62037"/>
                    <a:gd name="connsiteY4" fmla="*/ 707597 h 708636"/>
                    <a:gd name="connsiteX5" fmla="*/ 50927 w 62037"/>
                    <a:gd name="connsiteY5" fmla="*/ 700967 h 708636"/>
                    <a:gd name="connsiteX6" fmla="*/ 56794 w 62037"/>
                    <a:gd name="connsiteY6" fmla="*/ 485969 h 708636"/>
                    <a:gd name="connsiteX7" fmla="*/ 52883 w 62037"/>
                    <a:gd name="connsiteY7" fmla="*/ 307909 h 708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037" h="708636">
                      <a:moveTo>
                        <a:pt x="52883" y="307909"/>
                      </a:moveTo>
                      <a:cubicBezTo>
                        <a:pt x="36261" y="206566"/>
                        <a:pt x="41150" y="99541"/>
                        <a:pt x="7906" y="1039"/>
                      </a:cubicBezTo>
                      <a:cubicBezTo>
                        <a:pt x="6928" y="-2749"/>
                        <a:pt x="-893" y="4828"/>
                        <a:pt x="84" y="7669"/>
                      </a:cubicBezTo>
                      <a:cubicBezTo>
                        <a:pt x="18662" y="122272"/>
                        <a:pt x="-4804" y="242557"/>
                        <a:pt x="12795" y="358107"/>
                      </a:cubicBezTo>
                      <a:cubicBezTo>
                        <a:pt x="30395" y="474604"/>
                        <a:pt x="22573" y="591101"/>
                        <a:pt x="43105" y="707597"/>
                      </a:cubicBezTo>
                      <a:cubicBezTo>
                        <a:pt x="44083" y="711386"/>
                        <a:pt x="50927" y="703809"/>
                        <a:pt x="50927" y="700967"/>
                      </a:cubicBezTo>
                      <a:cubicBezTo>
                        <a:pt x="49949" y="628039"/>
                        <a:pt x="47994" y="558898"/>
                        <a:pt x="56794" y="485969"/>
                      </a:cubicBezTo>
                      <a:cubicBezTo>
                        <a:pt x="65594" y="425353"/>
                        <a:pt x="62660" y="368525"/>
                        <a:pt x="52883" y="307909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0C71697C-F9FF-FC67-7F70-E521DD48D13A}"/>
                    </a:ext>
                  </a:extLst>
                </p:cNvPr>
                <p:cNvSpPr/>
                <p:nvPr/>
              </p:nvSpPr>
              <p:spPr>
                <a:xfrm>
                  <a:off x="8689834" y="749631"/>
                  <a:ext cx="908982" cy="1280854"/>
                </a:xfrm>
                <a:custGeom>
                  <a:avLst/>
                  <a:gdLst>
                    <a:gd name="connsiteX0" fmla="*/ 908673 w 908982"/>
                    <a:gd name="connsiteY0" fmla="*/ 1271382 h 1280854"/>
                    <a:gd name="connsiteX1" fmla="*/ 807965 w 908982"/>
                    <a:gd name="connsiteY1" fmla="*/ 1104687 h 1280854"/>
                    <a:gd name="connsiteX2" fmla="*/ 710191 w 908982"/>
                    <a:gd name="connsiteY2" fmla="*/ 947464 h 1280854"/>
                    <a:gd name="connsiteX3" fmla="*/ 522464 w 908982"/>
                    <a:gd name="connsiteY3" fmla="*/ 653854 h 1280854"/>
                    <a:gd name="connsiteX4" fmla="*/ 254562 w 908982"/>
                    <a:gd name="connsiteY4" fmla="*/ 330883 h 1280854"/>
                    <a:gd name="connsiteX5" fmla="*/ 7192 w 908982"/>
                    <a:gd name="connsiteY5" fmla="*/ 335 h 1280854"/>
                    <a:gd name="connsiteX6" fmla="*/ 348 w 908982"/>
                    <a:gd name="connsiteY6" fmla="*/ 7912 h 1280854"/>
                    <a:gd name="connsiteX7" fmla="*/ 468687 w 908982"/>
                    <a:gd name="connsiteY7" fmla="*/ 636806 h 1280854"/>
                    <a:gd name="connsiteX8" fmla="*/ 692591 w 908982"/>
                    <a:gd name="connsiteY8" fmla="*/ 963565 h 1280854"/>
                    <a:gd name="connsiteX9" fmla="*/ 899873 w 908982"/>
                    <a:gd name="connsiteY9" fmla="*/ 1279906 h 1280854"/>
                    <a:gd name="connsiteX10" fmla="*/ 908673 w 908982"/>
                    <a:gd name="connsiteY10" fmla="*/ 1271382 h 1280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08982" h="1280854">
                      <a:moveTo>
                        <a:pt x="908673" y="1271382"/>
                      </a:moveTo>
                      <a:cubicBezTo>
                        <a:pt x="881296" y="1211713"/>
                        <a:pt x="839253" y="1161515"/>
                        <a:pt x="807965" y="1104687"/>
                      </a:cubicBezTo>
                      <a:cubicBezTo>
                        <a:pt x="777655" y="1050701"/>
                        <a:pt x="745389" y="998609"/>
                        <a:pt x="710191" y="947464"/>
                      </a:cubicBezTo>
                      <a:cubicBezTo>
                        <a:pt x="644682" y="851804"/>
                        <a:pt x="596773" y="743831"/>
                        <a:pt x="522464" y="653854"/>
                      </a:cubicBezTo>
                      <a:cubicBezTo>
                        <a:pt x="433489" y="545881"/>
                        <a:pt x="344514" y="437909"/>
                        <a:pt x="254562" y="330883"/>
                      </a:cubicBezTo>
                      <a:cubicBezTo>
                        <a:pt x="165587" y="225752"/>
                        <a:pt x="91278" y="109255"/>
                        <a:pt x="7192" y="335"/>
                      </a:cubicBezTo>
                      <a:cubicBezTo>
                        <a:pt x="5237" y="-1559"/>
                        <a:pt x="-1608" y="5071"/>
                        <a:pt x="348" y="7912"/>
                      </a:cubicBezTo>
                      <a:cubicBezTo>
                        <a:pt x="153853" y="221016"/>
                        <a:pt x="298560" y="436014"/>
                        <a:pt x="468687" y="636806"/>
                      </a:cubicBezTo>
                      <a:cubicBezTo>
                        <a:pt x="554730" y="738148"/>
                        <a:pt x="615349" y="856539"/>
                        <a:pt x="692591" y="963565"/>
                      </a:cubicBezTo>
                      <a:cubicBezTo>
                        <a:pt x="765922" y="1064908"/>
                        <a:pt x="836320" y="1170986"/>
                        <a:pt x="899873" y="1279906"/>
                      </a:cubicBezTo>
                      <a:cubicBezTo>
                        <a:pt x="902806" y="1283694"/>
                        <a:pt x="910629" y="1275171"/>
                        <a:pt x="908673" y="1271382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7C8CA012-A2BB-E28F-C0CE-C719544F9FA4}"/>
                    </a:ext>
                  </a:extLst>
                </p:cNvPr>
                <p:cNvSpPr/>
                <p:nvPr/>
              </p:nvSpPr>
              <p:spPr>
                <a:xfrm>
                  <a:off x="9597865" y="4399253"/>
                  <a:ext cx="2068572" cy="1996783"/>
                </a:xfrm>
                <a:custGeom>
                  <a:avLst/>
                  <a:gdLst>
                    <a:gd name="connsiteX0" fmla="*/ 1117227 w 2068572"/>
                    <a:gd name="connsiteY0" fmla="*/ 1904676 h 1996783"/>
                    <a:gd name="connsiteX1" fmla="*/ 1468237 w 2068572"/>
                    <a:gd name="connsiteY1" fmla="*/ 1763554 h 1996783"/>
                    <a:gd name="connsiteX2" fmla="*/ 2068572 w 2068572"/>
                    <a:gd name="connsiteY2" fmla="*/ 1558974 h 1996783"/>
                    <a:gd name="connsiteX3" fmla="*/ 1440860 w 2068572"/>
                    <a:gd name="connsiteY3" fmla="*/ 1669788 h 1996783"/>
                    <a:gd name="connsiteX4" fmla="*/ 1426194 w 2068572"/>
                    <a:gd name="connsiteY4" fmla="*/ 1655581 h 1996783"/>
                    <a:gd name="connsiteX5" fmla="*/ 1634454 w 2068572"/>
                    <a:gd name="connsiteY5" fmla="*/ 1241686 h 1996783"/>
                    <a:gd name="connsiteX6" fmla="*/ 1532769 w 2068572"/>
                    <a:gd name="connsiteY6" fmla="*/ 1388490 h 1996783"/>
                    <a:gd name="connsiteX7" fmla="*/ 1517124 w 2068572"/>
                    <a:gd name="connsiteY7" fmla="*/ 1377125 h 1996783"/>
                    <a:gd name="connsiteX8" fmla="*/ 1682364 w 2068572"/>
                    <a:gd name="connsiteY8" fmla="*/ 646889 h 1996783"/>
                    <a:gd name="connsiteX9" fmla="*/ 1654987 w 2068572"/>
                    <a:gd name="connsiteY9" fmla="*/ 257619 h 1996783"/>
                    <a:gd name="connsiteX10" fmla="*/ 1615877 w 2068572"/>
                    <a:gd name="connsiteY10" fmla="*/ 0 h 1996783"/>
                    <a:gd name="connsiteX11" fmla="*/ 1622721 w 2068572"/>
                    <a:gd name="connsiteY11" fmla="*/ 378852 h 1996783"/>
                    <a:gd name="connsiteX12" fmla="*/ 1580678 w 2068572"/>
                    <a:gd name="connsiteY12" fmla="*/ 797482 h 1996783"/>
                    <a:gd name="connsiteX13" fmla="*/ 1378285 w 2068572"/>
                    <a:gd name="connsiteY13" fmla="*/ 1368601 h 1996783"/>
                    <a:gd name="connsiteX14" fmla="*/ 1108427 w 2068572"/>
                    <a:gd name="connsiteY14" fmla="*/ 1591176 h 1996783"/>
                    <a:gd name="connsiteX15" fmla="*/ 775994 w 2068572"/>
                    <a:gd name="connsiteY15" fmla="*/ 1778708 h 1996783"/>
                    <a:gd name="connsiteX16" fmla="*/ 403473 w 2068572"/>
                    <a:gd name="connsiteY16" fmla="*/ 1860161 h 1996783"/>
                    <a:gd name="connsiteX17" fmla="*/ 642 w 2068572"/>
                    <a:gd name="connsiteY17" fmla="*/ 1836483 h 1996783"/>
                    <a:gd name="connsiteX18" fmla="*/ 1620 w 2068572"/>
                    <a:gd name="connsiteY18" fmla="*/ 1853531 h 1996783"/>
                    <a:gd name="connsiteX19" fmla="*/ 95483 w 2068572"/>
                    <a:gd name="connsiteY19" fmla="*/ 1919830 h 1996783"/>
                    <a:gd name="connsiteX20" fmla="*/ 266589 w 2068572"/>
                    <a:gd name="connsiteY20" fmla="*/ 1986129 h 1996783"/>
                    <a:gd name="connsiteX21" fmla="*/ 466049 w 2068572"/>
                    <a:gd name="connsiteY21" fmla="*/ 1995600 h 1996783"/>
                    <a:gd name="connsiteX22" fmla="*/ 663553 w 2068572"/>
                    <a:gd name="connsiteY22" fmla="*/ 1992759 h 1996783"/>
                    <a:gd name="connsiteX23" fmla="*/ 1099628 w 2068572"/>
                    <a:gd name="connsiteY23" fmla="*/ 1908465 h 1996783"/>
                    <a:gd name="connsiteX24" fmla="*/ 1117227 w 2068572"/>
                    <a:gd name="connsiteY24" fmla="*/ 1904676 h 1996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068572" h="1996783">
                      <a:moveTo>
                        <a:pt x="1117227" y="1904676"/>
                      </a:moveTo>
                      <a:cubicBezTo>
                        <a:pt x="1231623" y="1853531"/>
                        <a:pt x="1352863" y="1813752"/>
                        <a:pt x="1468237" y="1763554"/>
                      </a:cubicBezTo>
                      <a:cubicBezTo>
                        <a:pt x="1662808" y="1679259"/>
                        <a:pt x="1854446" y="1575075"/>
                        <a:pt x="2068572" y="1558974"/>
                      </a:cubicBezTo>
                      <a:cubicBezTo>
                        <a:pt x="1857380" y="1515406"/>
                        <a:pt x="1618810" y="1554238"/>
                        <a:pt x="1440860" y="1669788"/>
                      </a:cubicBezTo>
                      <a:cubicBezTo>
                        <a:pt x="1432060" y="1675471"/>
                        <a:pt x="1420328" y="1664105"/>
                        <a:pt x="1426194" y="1655581"/>
                      </a:cubicBezTo>
                      <a:cubicBezTo>
                        <a:pt x="1519080" y="1527719"/>
                        <a:pt x="1605122" y="1395120"/>
                        <a:pt x="1634454" y="1241686"/>
                      </a:cubicBezTo>
                      <a:cubicBezTo>
                        <a:pt x="1610988" y="1298514"/>
                        <a:pt x="1586544" y="1356288"/>
                        <a:pt x="1532769" y="1388490"/>
                      </a:cubicBezTo>
                      <a:cubicBezTo>
                        <a:pt x="1523969" y="1393226"/>
                        <a:pt x="1515169" y="1385649"/>
                        <a:pt x="1517124" y="1377125"/>
                      </a:cubicBezTo>
                      <a:cubicBezTo>
                        <a:pt x="1568945" y="1132766"/>
                        <a:pt x="1671608" y="898825"/>
                        <a:pt x="1682364" y="646889"/>
                      </a:cubicBezTo>
                      <a:cubicBezTo>
                        <a:pt x="1688230" y="517132"/>
                        <a:pt x="1678452" y="386429"/>
                        <a:pt x="1654987" y="257619"/>
                      </a:cubicBezTo>
                      <a:cubicBezTo>
                        <a:pt x="1639343" y="173325"/>
                        <a:pt x="1637387" y="83347"/>
                        <a:pt x="1615877" y="0"/>
                      </a:cubicBezTo>
                      <a:cubicBezTo>
                        <a:pt x="1617832" y="125968"/>
                        <a:pt x="1632498" y="252883"/>
                        <a:pt x="1622721" y="378852"/>
                      </a:cubicBezTo>
                      <a:cubicBezTo>
                        <a:pt x="1610988" y="519026"/>
                        <a:pt x="1599255" y="658254"/>
                        <a:pt x="1580678" y="797482"/>
                      </a:cubicBezTo>
                      <a:cubicBezTo>
                        <a:pt x="1554278" y="992591"/>
                        <a:pt x="1512235" y="1213272"/>
                        <a:pt x="1378285" y="1368601"/>
                      </a:cubicBezTo>
                      <a:cubicBezTo>
                        <a:pt x="1303976" y="1454790"/>
                        <a:pt x="1202290" y="1525825"/>
                        <a:pt x="1108427" y="1591176"/>
                      </a:cubicBezTo>
                      <a:cubicBezTo>
                        <a:pt x="1004786" y="1664105"/>
                        <a:pt x="894301" y="1731351"/>
                        <a:pt x="775994" y="1778708"/>
                      </a:cubicBezTo>
                      <a:cubicBezTo>
                        <a:pt x="657687" y="1827012"/>
                        <a:pt x="531557" y="1857320"/>
                        <a:pt x="403473" y="1860161"/>
                      </a:cubicBezTo>
                      <a:cubicBezTo>
                        <a:pt x="268544" y="1863002"/>
                        <a:pt x="134593" y="1845007"/>
                        <a:pt x="642" y="1836483"/>
                      </a:cubicBezTo>
                      <a:cubicBezTo>
                        <a:pt x="-335" y="1842165"/>
                        <a:pt x="-335" y="1848795"/>
                        <a:pt x="1620" y="1853531"/>
                      </a:cubicBezTo>
                      <a:cubicBezTo>
                        <a:pt x="19219" y="1892363"/>
                        <a:pt x="58329" y="1902781"/>
                        <a:pt x="95483" y="1919830"/>
                      </a:cubicBezTo>
                      <a:cubicBezTo>
                        <a:pt x="150237" y="1944455"/>
                        <a:pt x="207924" y="1970028"/>
                        <a:pt x="266589" y="1986129"/>
                      </a:cubicBezTo>
                      <a:cubicBezTo>
                        <a:pt x="325253" y="2002230"/>
                        <a:pt x="404451" y="1993706"/>
                        <a:pt x="466049" y="1995600"/>
                      </a:cubicBezTo>
                      <a:cubicBezTo>
                        <a:pt x="532535" y="1997494"/>
                        <a:pt x="598044" y="1997494"/>
                        <a:pt x="663553" y="1992759"/>
                      </a:cubicBezTo>
                      <a:cubicBezTo>
                        <a:pt x="812170" y="1983288"/>
                        <a:pt x="955899" y="1939719"/>
                        <a:pt x="1099628" y="1908465"/>
                      </a:cubicBezTo>
                      <a:cubicBezTo>
                        <a:pt x="1104516" y="1907517"/>
                        <a:pt x="1110382" y="1905623"/>
                        <a:pt x="1117227" y="1904676"/>
                      </a:cubicBez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473" name="Graphic 25">
                  <a:extLst>
                    <a:ext uri="{FF2B5EF4-FFF2-40B4-BE49-F238E27FC236}">
                      <a16:creationId xmlns:a16="http://schemas.microsoft.com/office/drawing/2014/main" id="{B2382145-317D-83B2-388B-CDC801EBDF97}"/>
                    </a:ext>
                  </a:extLst>
                </p:cNvPr>
                <p:cNvGrpSpPr/>
                <p:nvPr/>
              </p:nvGrpSpPr>
              <p:grpSpPr>
                <a:xfrm>
                  <a:off x="8692080" y="718189"/>
                  <a:ext cx="3775130" cy="5880428"/>
                  <a:chOff x="8692080" y="718189"/>
                  <a:chExt cx="3775130" cy="5880428"/>
                </a:xfrm>
                <a:solidFill>
                  <a:srgbClr val="7E472B"/>
                </a:solidFill>
              </p:grpSpPr>
              <p:sp>
                <p:nvSpPr>
                  <p:cNvPr id="474" name="Freeform: Shape 473">
                    <a:extLst>
                      <a:ext uri="{FF2B5EF4-FFF2-40B4-BE49-F238E27FC236}">
                        <a16:creationId xmlns:a16="http://schemas.microsoft.com/office/drawing/2014/main" id="{DA3F95A8-9C65-C49A-6CCC-8A645F135091}"/>
                      </a:ext>
                    </a:extLst>
                  </p:cNvPr>
                  <p:cNvSpPr/>
                  <p:nvPr/>
                </p:nvSpPr>
                <p:spPr>
                  <a:xfrm>
                    <a:off x="8692080" y="718189"/>
                    <a:ext cx="1768229" cy="2709616"/>
                  </a:xfrm>
                  <a:custGeom>
                    <a:avLst/>
                    <a:gdLst>
                      <a:gd name="connsiteX0" fmla="*/ 1767821 w 1768229"/>
                      <a:gd name="connsiteY0" fmla="*/ 2693209 h 2709616"/>
                      <a:gd name="connsiteX1" fmla="*/ 1555650 w 1768229"/>
                      <a:gd name="connsiteY1" fmla="*/ 2388233 h 2709616"/>
                      <a:gd name="connsiteX2" fmla="*/ 1282859 w 1768229"/>
                      <a:gd name="connsiteY2" fmla="*/ 2089888 h 2709616"/>
                      <a:gd name="connsiteX3" fmla="*/ 1200728 w 1768229"/>
                      <a:gd name="connsiteY3" fmla="*/ 1920351 h 2709616"/>
                      <a:gd name="connsiteX4" fmla="*/ 1116642 w 1768229"/>
                      <a:gd name="connsiteY4" fmla="*/ 1706301 h 2709616"/>
                      <a:gd name="connsiteX5" fmla="*/ 947493 w 1768229"/>
                      <a:gd name="connsiteY5" fmla="*/ 1334079 h 2709616"/>
                      <a:gd name="connsiteX6" fmla="*/ 498708 w 1768229"/>
                      <a:gd name="connsiteY6" fmla="*/ 607631 h 2709616"/>
                      <a:gd name="connsiteX7" fmla="*/ 240583 w 1768229"/>
                      <a:gd name="connsiteY7" fmla="*/ 303603 h 2709616"/>
                      <a:gd name="connsiteX8" fmla="*/ 123254 w 1768229"/>
                      <a:gd name="connsiteY8" fmla="*/ 150168 h 2709616"/>
                      <a:gd name="connsiteX9" fmla="*/ 12768 w 1768229"/>
                      <a:gd name="connsiteY9" fmla="*/ 1469 h 2709616"/>
                      <a:gd name="connsiteX10" fmla="*/ 58 w 1768229"/>
                      <a:gd name="connsiteY10" fmla="*/ 12834 h 2709616"/>
                      <a:gd name="connsiteX11" fmla="*/ 76322 w 1768229"/>
                      <a:gd name="connsiteY11" fmla="*/ 161534 h 2709616"/>
                      <a:gd name="connsiteX12" fmla="*/ 161386 w 1768229"/>
                      <a:gd name="connsiteY12" fmla="*/ 316863 h 2709616"/>
                      <a:gd name="connsiteX13" fmla="*/ 399955 w 1768229"/>
                      <a:gd name="connsiteY13" fmla="*/ 645517 h 2709616"/>
                      <a:gd name="connsiteX14" fmla="*/ 673724 w 1768229"/>
                      <a:gd name="connsiteY14" fmla="*/ 961858 h 2709616"/>
                      <a:gd name="connsiteX15" fmla="*/ 919138 w 1768229"/>
                      <a:gd name="connsiteY15" fmla="*/ 1359651 h 2709616"/>
                      <a:gd name="connsiteX16" fmla="*/ 1070688 w 1768229"/>
                      <a:gd name="connsiteY16" fmla="*/ 1747974 h 2709616"/>
                      <a:gd name="connsiteX17" fmla="*/ 1222239 w 1768229"/>
                      <a:gd name="connsiteY17" fmla="*/ 2146715 h 2709616"/>
                      <a:gd name="connsiteX18" fmla="*/ 1476452 w 1768229"/>
                      <a:gd name="connsiteY18" fmla="*/ 2404334 h 2709616"/>
                      <a:gd name="connsiteX19" fmla="*/ 1753154 w 1768229"/>
                      <a:gd name="connsiteY19" fmla="*/ 2708363 h 2709616"/>
                      <a:gd name="connsiteX20" fmla="*/ 1767821 w 1768229"/>
                      <a:gd name="connsiteY20" fmla="*/ 2693209 h 2709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768229" h="2709616">
                        <a:moveTo>
                          <a:pt x="1767821" y="2693209"/>
                        </a:moveTo>
                        <a:cubicBezTo>
                          <a:pt x="1706222" y="2588078"/>
                          <a:pt x="1636803" y="2480105"/>
                          <a:pt x="1555650" y="2388233"/>
                        </a:cubicBezTo>
                        <a:cubicBezTo>
                          <a:pt x="1466675" y="2286891"/>
                          <a:pt x="1360101" y="2199755"/>
                          <a:pt x="1282859" y="2089888"/>
                        </a:cubicBezTo>
                        <a:cubicBezTo>
                          <a:pt x="1246683" y="2038743"/>
                          <a:pt x="1223217" y="1978126"/>
                          <a:pt x="1200728" y="1920351"/>
                        </a:cubicBezTo>
                        <a:cubicBezTo>
                          <a:pt x="1172374" y="1848370"/>
                          <a:pt x="1138153" y="1781124"/>
                          <a:pt x="1116642" y="1706301"/>
                        </a:cubicBezTo>
                        <a:cubicBezTo>
                          <a:pt x="1077532" y="1577491"/>
                          <a:pt x="1017890" y="1449629"/>
                          <a:pt x="947493" y="1334079"/>
                        </a:cubicBezTo>
                        <a:cubicBezTo>
                          <a:pt x="800831" y="1092561"/>
                          <a:pt x="679590" y="828312"/>
                          <a:pt x="498708" y="607631"/>
                        </a:cubicBezTo>
                        <a:cubicBezTo>
                          <a:pt x="414621" y="505341"/>
                          <a:pt x="323691" y="406840"/>
                          <a:pt x="240583" y="303603"/>
                        </a:cubicBezTo>
                        <a:cubicBezTo>
                          <a:pt x="200495" y="253405"/>
                          <a:pt x="161386" y="203207"/>
                          <a:pt x="123254" y="150168"/>
                        </a:cubicBezTo>
                        <a:cubicBezTo>
                          <a:pt x="88055" y="101864"/>
                          <a:pt x="34279" y="58297"/>
                          <a:pt x="12768" y="1469"/>
                        </a:cubicBezTo>
                        <a:cubicBezTo>
                          <a:pt x="10813" y="-4214"/>
                          <a:pt x="-920" y="8099"/>
                          <a:pt x="58" y="12834"/>
                        </a:cubicBezTo>
                        <a:cubicBezTo>
                          <a:pt x="11790" y="66821"/>
                          <a:pt x="48945" y="114177"/>
                          <a:pt x="76322" y="161534"/>
                        </a:cubicBezTo>
                        <a:cubicBezTo>
                          <a:pt x="105654" y="212678"/>
                          <a:pt x="134008" y="265718"/>
                          <a:pt x="161386" y="316863"/>
                        </a:cubicBezTo>
                        <a:cubicBezTo>
                          <a:pt x="226895" y="438095"/>
                          <a:pt x="318803" y="533755"/>
                          <a:pt x="399955" y="645517"/>
                        </a:cubicBezTo>
                        <a:cubicBezTo>
                          <a:pt x="481108" y="757277"/>
                          <a:pt x="591593" y="850096"/>
                          <a:pt x="673724" y="961858"/>
                        </a:cubicBezTo>
                        <a:cubicBezTo>
                          <a:pt x="766609" y="1088773"/>
                          <a:pt x="857540" y="1215688"/>
                          <a:pt x="919138" y="1359651"/>
                        </a:cubicBezTo>
                        <a:cubicBezTo>
                          <a:pt x="972914" y="1485620"/>
                          <a:pt x="1037445" y="1616323"/>
                          <a:pt x="1070688" y="1747974"/>
                        </a:cubicBezTo>
                        <a:cubicBezTo>
                          <a:pt x="1104909" y="1882467"/>
                          <a:pt x="1148908" y="2027378"/>
                          <a:pt x="1222239" y="2146715"/>
                        </a:cubicBezTo>
                        <a:cubicBezTo>
                          <a:pt x="1285793" y="2250900"/>
                          <a:pt x="1391388" y="2317199"/>
                          <a:pt x="1476452" y="2404334"/>
                        </a:cubicBezTo>
                        <a:cubicBezTo>
                          <a:pt x="1573249" y="2501889"/>
                          <a:pt x="1664179" y="2604179"/>
                          <a:pt x="1753154" y="2708363"/>
                        </a:cubicBezTo>
                        <a:cubicBezTo>
                          <a:pt x="1757066" y="2714046"/>
                          <a:pt x="1770754" y="2698892"/>
                          <a:pt x="1767821" y="269320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5" name="Freeform: Shape 474">
                    <a:extLst>
                      <a:ext uri="{FF2B5EF4-FFF2-40B4-BE49-F238E27FC236}">
                        <a16:creationId xmlns:a16="http://schemas.microsoft.com/office/drawing/2014/main" id="{71C27406-A3D5-D847-248E-C60EDABC0AD4}"/>
                      </a:ext>
                    </a:extLst>
                  </p:cNvPr>
                  <p:cNvSpPr/>
                  <p:nvPr/>
                </p:nvSpPr>
                <p:spPr>
                  <a:xfrm>
                    <a:off x="9781593" y="3630179"/>
                    <a:ext cx="1286331" cy="2548117"/>
                  </a:xfrm>
                  <a:custGeom>
                    <a:avLst/>
                    <a:gdLst>
                      <a:gd name="connsiteX0" fmla="*/ 1284510 w 1286331"/>
                      <a:gd name="connsiteY0" fmla="*/ 1206649 h 2548117"/>
                      <a:gd name="connsiteX1" fmla="*/ 1269843 w 1286331"/>
                      <a:gd name="connsiteY1" fmla="*/ 1000174 h 2548117"/>
                      <a:gd name="connsiteX2" fmla="*/ 1252244 w 1286331"/>
                      <a:gd name="connsiteY2" fmla="*/ 1014381 h 2548117"/>
                      <a:gd name="connsiteX3" fmla="*/ 1236600 w 1286331"/>
                      <a:gd name="connsiteY3" fmla="*/ 1138455 h 2548117"/>
                      <a:gd name="connsiteX4" fmla="*/ 1221934 w 1286331"/>
                      <a:gd name="connsiteY4" fmla="*/ 1003962 h 2548117"/>
                      <a:gd name="connsiteX5" fmla="*/ 1169136 w 1286331"/>
                      <a:gd name="connsiteY5" fmla="*/ 769075 h 2548117"/>
                      <a:gd name="connsiteX6" fmla="*/ 1158380 w 1286331"/>
                      <a:gd name="connsiteY6" fmla="*/ 726454 h 2548117"/>
                      <a:gd name="connsiteX7" fmla="*/ 1132959 w 1286331"/>
                      <a:gd name="connsiteY7" fmla="*/ 532293 h 2548117"/>
                      <a:gd name="connsiteX8" fmla="*/ 874834 w 1286331"/>
                      <a:gd name="connsiteY8" fmla="*/ 953 h 2548117"/>
                      <a:gd name="connsiteX9" fmla="*/ 862124 w 1286331"/>
                      <a:gd name="connsiteY9" fmla="*/ 15160 h 2548117"/>
                      <a:gd name="connsiteX10" fmla="*/ 1050829 w 1286331"/>
                      <a:gd name="connsiteY10" fmla="*/ 550288 h 2548117"/>
                      <a:gd name="connsiteX11" fmla="*/ 1086028 w 1286331"/>
                      <a:gd name="connsiteY11" fmla="*/ 1145085 h 2548117"/>
                      <a:gd name="connsiteX12" fmla="*/ 1066472 w 1286331"/>
                      <a:gd name="connsiteY12" fmla="*/ 1540038 h 2548117"/>
                      <a:gd name="connsiteX13" fmla="*/ 1053762 w 1286331"/>
                      <a:gd name="connsiteY13" fmla="*/ 1604442 h 2548117"/>
                      <a:gd name="connsiteX14" fmla="*/ 986297 w 1286331"/>
                      <a:gd name="connsiteY14" fmla="*/ 1827017 h 2548117"/>
                      <a:gd name="connsiteX15" fmla="*/ 954032 w 1286331"/>
                      <a:gd name="connsiteY15" fmla="*/ 1924572 h 2548117"/>
                      <a:gd name="connsiteX16" fmla="*/ 878745 w 1286331"/>
                      <a:gd name="connsiteY16" fmla="*/ 2033492 h 2548117"/>
                      <a:gd name="connsiteX17" fmla="*/ 600088 w 1286331"/>
                      <a:gd name="connsiteY17" fmla="*/ 2272169 h 2548117"/>
                      <a:gd name="connsiteX18" fmla="*/ 529690 w 1286331"/>
                      <a:gd name="connsiteY18" fmla="*/ 2311000 h 2548117"/>
                      <a:gd name="connsiteX19" fmla="*/ 465160 w 1286331"/>
                      <a:gd name="connsiteY19" fmla="*/ 2353621 h 2548117"/>
                      <a:gd name="connsiteX20" fmla="*/ 442671 w 1286331"/>
                      <a:gd name="connsiteY20" fmla="*/ 2364987 h 2548117"/>
                      <a:gd name="connsiteX21" fmla="*/ 8552 w 1286331"/>
                      <a:gd name="connsiteY21" fmla="*/ 2532629 h 2548117"/>
                      <a:gd name="connsiteX22" fmla="*/ 2686 w 1286331"/>
                      <a:gd name="connsiteY22" fmla="*/ 2547783 h 2548117"/>
                      <a:gd name="connsiteX23" fmla="*/ 218768 w 1286331"/>
                      <a:gd name="connsiteY23" fmla="*/ 2474854 h 2548117"/>
                      <a:gd name="connsiteX24" fmla="*/ 473959 w 1286331"/>
                      <a:gd name="connsiteY24" fmla="*/ 2383929 h 2548117"/>
                      <a:gd name="connsiteX25" fmla="*/ 503292 w 1286331"/>
                      <a:gd name="connsiteY25" fmla="*/ 2367828 h 2548117"/>
                      <a:gd name="connsiteX26" fmla="*/ 503292 w 1286331"/>
                      <a:gd name="connsiteY26" fmla="*/ 2367828 h 2548117"/>
                      <a:gd name="connsiteX27" fmla="*/ 702752 w 1286331"/>
                      <a:gd name="connsiteY27" fmla="*/ 2289216 h 2548117"/>
                      <a:gd name="connsiteX28" fmla="*/ 1004875 w 1286331"/>
                      <a:gd name="connsiteY28" fmla="*/ 2105474 h 2548117"/>
                      <a:gd name="connsiteX29" fmla="*/ 911011 w 1286331"/>
                      <a:gd name="connsiteY29" fmla="*/ 2239966 h 2548117"/>
                      <a:gd name="connsiteX30" fmla="*/ 717417 w 1286331"/>
                      <a:gd name="connsiteY30" fmla="*/ 2381088 h 2548117"/>
                      <a:gd name="connsiteX31" fmla="*/ 545335 w 1286331"/>
                      <a:gd name="connsiteY31" fmla="*/ 2478642 h 2548117"/>
                      <a:gd name="connsiteX32" fmla="*/ 538491 w 1286331"/>
                      <a:gd name="connsiteY32" fmla="*/ 2498532 h 2548117"/>
                      <a:gd name="connsiteX33" fmla="*/ 692974 w 1286331"/>
                      <a:gd name="connsiteY33" fmla="*/ 2422762 h 2548117"/>
                      <a:gd name="connsiteX34" fmla="*/ 893412 w 1286331"/>
                      <a:gd name="connsiteY34" fmla="*/ 2303423 h 2548117"/>
                      <a:gd name="connsiteX35" fmla="*/ 1169136 w 1286331"/>
                      <a:gd name="connsiteY35" fmla="*/ 1932149 h 2548117"/>
                      <a:gd name="connsiteX36" fmla="*/ 1227800 w 1286331"/>
                      <a:gd name="connsiteY36" fmla="*/ 1705785 h 2548117"/>
                      <a:gd name="connsiteX37" fmla="*/ 1277665 w 1286331"/>
                      <a:gd name="connsiteY37" fmla="*/ 1445325 h 2548117"/>
                      <a:gd name="connsiteX38" fmla="*/ 1284510 w 1286331"/>
                      <a:gd name="connsiteY38" fmla="*/ 1206649 h 254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</a:cxnLst>
                    <a:rect l="l" t="t" r="r" b="b"/>
                    <a:pathLst>
                      <a:path w="1286331" h="2548117">
                        <a:moveTo>
                          <a:pt x="1284510" y="1206649"/>
                        </a:moveTo>
                        <a:cubicBezTo>
                          <a:pt x="1282554" y="1139402"/>
                          <a:pt x="1283532" y="1066473"/>
                          <a:pt x="1269843" y="1000174"/>
                        </a:cubicBezTo>
                        <a:cubicBezTo>
                          <a:pt x="1267888" y="992597"/>
                          <a:pt x="1252244" y="1009646"/>
                          <a:pt x="1252244" y="1014381"/>
                        </a:cubicBezTo>
                        <a:cubicBezTo>
                          <a:pt x="1252244" y="1056055"/>
                          <a:pt x="1244422" y="1097729"/>
                          <a:pt x="1236600" y="1138455"/>
                        </a:cubicBezTo>
                        <a:cubicBezTo>
                          <a:pt x="1231711" y="1093940"/>
                          <a:pt x="1225845" y="1049425"/>
                          <a:pt x="1221934" y="1003962"/>
                        </a:cubicBezTo>
                        <a:cubicBezTo>
                          <a:pt x="1216068" y="924404"/>
                          <a:pt x="1189668" y="845792"/>
                          <a:pt x="1169136" y="769075"/>
                        </a:cubicBezTo>
                        <a:cubicBezTo>
                          <a:pt x="1165225" y="754868"/>
                          <a:pt x="1161314" y="740661"/>
                          <a:pt x="1158380" y="726454"/>
                        </a:cubicBezTo>
                        <a:cubicBezTo>
                          <a:pt x="1152514" y="661102"/>
                          <a:pt x="1144692" y="595750"/>
                          <a:pt x="1132959" y="532293"/>
                        </a:cubicBezTo>
                        <a:cubicBezTo>
                          <a:pt x="1097760" y="334342"/>
                          <a:pt x="996075" y="161018"/>
                          <a:pt x="874834" y="953"/>
                        </a:cubicBezTo>
                        <a:cubicBezTo>
                          <a:pt x="870923" y="-3783"/>
                          <a:pt x="859191" y="10424"/>
                          <a:pt x="862124" y="15160"/>
                        </a:cubicBezTo>
                        <a:cubicBezTo>
                          <a:pt x="937410" y="185643"/>
                          <a:pt x="1013675" y="367492"/>
                          <a:pt x="1050829" y="550288"/>
                        </a:cubicBezTo>
                        <a:cubicBezTo>
                          <a:pt x="1089939" y="742555"/>
                          <a:pt x="1087005" y="949976"/>
                          <a:pt x="1086028" y="1145085"/>
                        </a:cubicBezTo>
                        <a:cubicBezTo>
                          <a:pt x="1086028" y="1276736"/>
                          <a:pt x="1072339" y="1408387"/>
                          <a:pt x="1066472" y="1540038"/>
                        </a:cubicBezTo>
                        <a:cubicBezTo>
                          <a:pt x="1062562" y="1561822"/>
                          <a:pt x="1058651" y="1582658"/>
                          <a:pt x="1053762" y="1604442"/>
                        </a:cubicBezTo>
                        <a:cubicBezTo>
                          <a:pt x="1037140" y="1679266"/>
                          <a:pt x="1012697" y="1755035"/>
                          <a:pt x="986297" y="1827017"/>
                        </a:cubicBezTo>
                        <a:cubicBezTo>
                          <a:pt x="974565" y="1859220"/>
                          <a:pt x="965765" y="1892370"/>
                          <a:pt x="954032" y="1924572"/>
                        </a:cubicBezTo>
                        <a:cubicBezTo>
                          <a:pt x="937410" y="1970034"/>
                          <a:pt x="913944" y="1999395"/>
                          <a:pt x="878745" y="2033492"/>
                        </a:cubicBezTo>
                        <a:cubicBezTo>
                          <a:pt x="791726" y="2121575"/>
                          <a:pt x="700796" y="2203028"/>
                          <a:pt x="600088" y="2272169"/>
                        </a:cubicBezTo>
                        <a:cubicBezTo>
                          <a:pt x="575645" y="2283534"/>
                          <a:pt x="551201" y="2295847"/>
                          <a:pt x="529690" y="2311000"/>
                        </a:cubicBezTo>
                        <a:cubicBezTo>
                          <a:pt x="509158" y="2325207"/>
                          <a:pt x="487647" y="2339415"/>
                          <a:pt x="465160" y="2353621"/>
                        </a:cubicBezTo>
                        <a:cubicBezTo>
                          <a:pt x="457338" y="2357410"/>
                          <a:pt x="450493" y="2361198"/>
                          <a:pt x="442671" y="2364987"/>
                        </a:cubicBezTo>
                        <a:cubicBezTo>
                          <a:pt x="304810" y="2433180"/>
                          <a:pt x="152281" y="2476748"/>
                          <a:pt x="8552" y="2532629"/>
                        </a:cubicBezTo>
                        <a:cubicBezTo>
                          <a:pt x="3664" y="2534523"/>
                          <a:pt x="-4158" y="2550624"/>
                          <a:pt x="2686" y="2547783"/>
                        </a:cubicBezTo>
                        <a:cubicBezTo>
                          <a:pt x="74062" y="2522210"/>
                          <a:pt x="148370" y="2504215"/>
                          <a:pt x="218768" y="2474854"/>
                        </a:cubicBezTo>
                        <a:cubicBezTo>
                          <a:pt x="304810" y="2438863"/>
                          <a:pt x="390851" y="2428444"/>
                          <a:pt x="473959" y="2383929"/>
                        </a:cubicBezTo>
                        <a:cubicBezTo>
                          <a:pt x="483736" y="2378246"/>
                          <a:pt x="493514" y="2373511"/>
                          <a:pt x="503292" y="2367828"/>
                        </a:cubicBezTo>
                        <a:cubicBezTo>
                          <a:pt x="503292" y="2367828"/>
                          <a:pt x="503292" y="2367828"/>
                          <a:pt x="503292" y="2367828"/>
                        </a:cubicBezTo>
                        <a:cubicBezTo>
                          <a:pt x="568800" y="2339415"/>
                          <a:pt x="638220" y="2319525"/>
                          <a:pt x="702752" y="2289216"/>
                        </a:cubicBezTo>
                        <a:cubicBezTo>
                          <a:pt x="806392" y="2240913"/>
                          <a:pt x="921766" y="2185979"/>
                          <a:pt x="1004875" y="2105474"/>
                        </a:cubicBezTo>
                        <a:cubicBezTo>
                          <a:pt x="978476" y="2155671"/>
                          <a:pt x="947188" y="2202080"/>
                          <a:pt x="911011" y="2239966"/>
                        </a:cubicBezTo>
                        <a:cubicBezTo>
                          <a:pt x="853324" y="2298688"/>
                          <a:pt x="788793" y="2339415"/>
                          <a:pt x="717417" y="2381088"/>
                        </a:cubicBezTo>
                        <a:cubicBezTo>
                          <a:pt x="661686" y="2414238"/>
                          <a:pt x="606932" y="2455911"/>
                          <a:pt x="545335" y="2478642"/>
                        </a:cubicBezTo>
                        <a:cubicBezTo>
                          <a:pt x="540446" y="2480537"/>
                          <a:pt x="526757" y="2500426"/>
                          <a:pt x="538491" y="2498532"/>
                        </a:cubicBezTo>
                        <a:cubicBezTo>
                          <a:pt x="593244" y="2488114"/>
                          <a:pt x="648975" y="2453070"/>
                          <a:pt x="692974" y="2422762"/>
                        </a:cubicBezTo>
                        <a:cubicBezTo>
                          <a:pt x="756527" y="2378246"/>
                          <a:pt x="834747" y="2352674"/>
                          <a:pt x="893412" y="2303423"/>
                        </a:cubicBezTo>
                        <a:cubicBezTo>
                          <a:pt x="1011719" y="2203975"/>
                          <a:pt x="1113404" y="2076112"/>
                          <a:pt x="1169136" y="1932149"/>
                        </a:cubicBezTo>
                        <a:cubicBezTo>
                          <a:pt x="1197490" y="1860167"/>
                          <a:pt x="1209224" y="1781556"/>
                          <a:pt x="1227800" y="1705785"/>
                        </a:cubicBezTo>
                        <a:cubicBezTo>
                          <a:pt x="1249311" y="1619596"/>
                          <a:pt x="1265932" y="1533408"/>
                          <a:pt x="1277665" y="1445325"/>
                        </a:cubicBezTo>
                        <a:cubicBezTo>
                          <a:pt x="1289399" y="1365765"/>
                          <a:pt x="1286465" y="1285260"/>
                          <a:pt x="1284510" y="120664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6" name="Freeform: Shape 475">
                    <a:extLst>
                      <a:ext uri="{FF2B5EF4-FFF2-40B4-BE49-F238E27FC236}">
                        <a16:creationId xmlns:a16="http://schemas.microsoft.com/office/drawing/2014/main" id="{C30CE224-58CE-A257-08C9-7941A8FA146C}"/>
                      </a:ext>
                    </a:extLst>
                  </p:cNvPr>
                  <p:cNvSpPr/>
                  <p:nvPr/>
                </p:nvSpPr>
                <p:spPr>
                  <a:xfrm>
                    <a:off x="10895739" y="3354561"/>
                    <a:ext cx="532157" cy="1577504"/>
                  </a:xfrm>
                  <a:custGeom>
                    <a:avLst/>
                    <a:gdLst>
                      <a:gd name="connsiteX0" fmla="*/ 427510 w 532157"/>
                      <a:gd name="connsiteY0" fmla="*/ 707514 h 1577504"/>
                      <a:gd name="connsiteX1" fmla="*/ 12946 w 532157"/>
                      <a:gd name="connsiteY1" fmla="*/ 956 h 1577504"/>
                      <a:gd name="connsiteX2" fmla="*/ 236 w 532157"/>
                      <a:gd name="connsiteY2" fmla="*/ 14216 h 1577504"/>
                      <a:gd name="connsiteX3" fmla="*/ 145919 w 532157"/>
                      <a:gd name="connsiteY3" fmla="*/ 426217 h 1577504"/>
                      <a:gd name="connsiteX4" fmla="*/ 299425 w 532157"/>
                      <a:gd name="connsiteY4" fmla="*/ 800333 h 1577504"/>
                      <a:gd name="connsiteX5" fmla="*/ 417732 w 532157"/>
                      <a:gd name="connsiteY5" fmla="*/ 1174449 h 1577504"/>
                      <a:gd name="connsiteX6" fmla="*/ 475420 w 532157"/>
                      <a:gd name="connsiteY6" fmla="*/ 1573190 h 1577504"/>
                      <a:gd name="connsiteX7" fmla="*/ 496929 w 532157"/>
                      <a:gd name="connsiteY7" fmla="*/ 1558036 h 1577504"/>
                      <a:gd name="connsiteX8" fmla="*/ 532128 w 532157"/>
                      <a:gd name="connsiteY8" fmla="*/ 1109097 h 1577504"/>
                      <a:gd name="connsiteX9" fmla="*/ 427510 w 532157"/>
                      <a:gd name="connsiteY9" fmla="*/ 707514 h 1577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2157" h="1577504">
                        <a:moveTo>
                          <a:pt x="427510" y="707514"/>
                        </a:moveTo>
                        <a:cubicBezTo>
                          <a:pt x="317025" y="454630"/>
                          <a:pt x="193829" y="213113"/>
                          <a:pt x="12946" y="956"/>
                        </a:cubicBezTo>
                        <a:cubicBezTo>
                          <a:pt x="9035" y="-3780"/>
                          <a:pt x="-1720" y="10427"/>
                          <a:pt x="236" y="14216"/>
                        </a:cubicBezTo>
                        <a:cubicBezTo>
                          <a:pt x="53034" y="150602"/>
                          <a:pt x="97032" y="289830"/>
                          <a:pt x="145919" y="426217"/>
                        </a:cubicBezTo>
                        <a:cubicBezTo>
                          <a:pt x="191873" y="553132"/>
                          <a:pt x="253471" y="673418"/>
                          <a:pt x="299425" y="800333"/>
                        </a:cubicBezTo>
                        <a:cubicBezTo>
                          <a:pt x="344401" y="924406"/>
                          <a:pt x="392311" y="1043745"/>
                          <a:pt x="417732" y="1174449"/>
                        </a:cubicBezTo>
                        <a:cubicBezTo>
                          <a:pt x="443154" y="1307046"/>
                          <a:pt x="462708" y="1438697"/>
                          <a:pt x="475420" y="1573190"/>
                        </a:cubicBezTo>
                        <a:cubicBezTo>
                          <a:pt x="476397" y="1586450"/>
                          <a:pt x="495952" y="1565613"/>
                          <a:pt x="496929" y="1558036"/>
                        </a:cubicBezTo>
                        <a:cubicBezTo>
                          <a:pt x="509641" y="1408389"/>
                          <a:pt x="533106" y="1259690"/>
                          <a:pt x="532128" y="1109097"/>
                        </a:cubicBezTo>
                        <a:cubicBezTo>
                          <a:pt x="531151" y="970816"/>
                          <a:pt x="482264" y="833482"/>
                          <a:pt x="427510" y="707514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7" name="Freeform: Shape 476">
                    <a:extLst>
                      <a:ext uri="{FF2B5EF4-FFF2-40B4-BE49-F238E27FC236}">
                        <a16:creationId xmlns:a16="http://schemas.microsoft.com/office/drawing/2014/main" id="{7692BFB8-08E4-E855-C056-978911EE9AF7}"/>
                      </a:ext>
                    </a:extLst>
                  </p:cNvPr>
                  <p:cNvSpPr/>
                  <p:nvPr/>
                </p:nvSpPr>
                <p:spPr>
                  <a:xfrm>
                    <a:off x="11302341" y="5343183"/>
                    <a:ext cx="69277" cy="405723"/>
                  </a:xfrm>
                  <a:custGeom>
                    <a:avLst/>
                    <a:gdLst>
                      <a:gd name="connsiteX0" fmla="*/ 62951 w 69277"/>
                      <a:gd name="connsiteY0" fmla="*/ 3199 h 405723"/>
                      <a:gd name="connsiteX1" fmla="*/ 47308 w 69277"/>
                      <a:gd name="connsiteY1" fmla="*/ 11723 h 405723"/>
                      <a:gd name="connsiteX2" fmla="*/ 376 w 69277"/>
                      <a:gd name="connsiteY2" fmla="*/ 400993 h 405723"/>
                      <a:gd name="connsiteX3" fmla="*/ 21886 w 69277"/>
                      <a:gd name="connsiteY3" fmla="*/ 387733 h 405723"/>
                      <a:gd name="connsiteX4" fmla="*/ 66862 w 69277"/>
                      <a:gd name="connsiteY4" fmla="*/ 191678 h 405723"/>
                      <a:gd name="connsiteX5" fmla="*/ 62951 w 69277"/>
                      <a:gd name="connsiteY5" fmla="*/ 3199 h 40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277" h="405723">
                        <a:moveTo>
                          <a:pt x="62951" y="3199"/>
                        </a:moveTo>
                        <a:cubicBezTo>
                          <a:pt x="62951" y="-6272"/>
                          <a:pt x="48286" y="7935"/>
                          <a:pt x="47308" y="11723"/>
                        </a:cubicBezTo>
                        <a:cubicBezTo>
                          <a:pt x="23842" y="137691"/>
                          <a:pt x="-3535" y="272184"/>
                          <a:pt x="376" y="400993"/>
                        </a:cubicBezTo>
                        <a:cubicBezTo>
                          <a:pt x="376" y="415200"/>
                          <a:pt x="20908" y="393417"/>
                          <a:pt x="21886" y="387733"/>
                        </a:cubicBezTo>
                        <a:cubicBezTo>
                          <a:pt x="36553" y="321435"/>
                          <a:pt x="60018" y="258924"/>
                          <a:pt x="66862" y="191678"/>
                        </a:cubicBezTo>
                        <a:cubicBezTo>
                          <a:pt x="73707" y="128220"/>
                          <a:pt x="63929" y="66657"/>
                          <a:pt x="62951" y="319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8" name="Freeform: Shape 477">
                    <a:extLst>
                      <a:ext uri="{FF2B5EF4-FFF2-40B4-BE49-F238E27FC236}">
                        <a16:creationId xmlns:a16="http://schemas.microsoft.com/office/drawing/2014/main" id="{FA61E427-4B19-B2B6-A6DE-D8393A3C800C}"/>
                      </a:ext>
                    </a:extLst>
                  </p:cNvPr>
                  <p:cNvSpPr/>
                  <p:nvPr/>
                </p:nvSpPr>
                <p:spPr>
                  <a:xfrm>
                    <a:off x="12033913" y="4900134"/>
                    <a:ext cx="58641" cy="476277"/>
                  </a:xfrm>
                  <a:custGeom>
                    <a:avLst/>
                    <a:gdLst>
                      <a:gd name="connsiteX0" fmla="*/ 50022 w 58641"/>
                      <a:gd name="connsiteY0" fmla="*/ 255875 h 476277"/>
                      <a:gd name="connsiteX1" fmla="*/ 26556 w 58641"/>
                      <a:gd name="connsiteY1" fmla="*/ 3939 h 476277"/>
                      <a:gd name="connsiteX2" fmla="*/ 6024 w 58641"/>
                      <a:gd name="connsiteY2" fmla="*/ 18145 h 476277"/>
                      <a:gd name="connsiteX3" fmla="*/ 1135 w 58641"/>
                      <a:gd name="connsiteY3" fmla="*/ 290919 h 476277"/>
                      <a:gd name="connsiteX4" fmla="*/ 18734 w 58641"/>
                      <a:gd name="connsiteY4" fmla="*/ 471820 h 476277"/>
                      <a:gd name="connsiteX5" fmla="*/ 51978 w 58641"/>
                      <a:gd name="connsiteY5" fmla="*/ 449089 h 476277"/>
                      <a:gd name="connsiteX6" fmla="*/ 50022 w 58641"/>
                      <a:gd name="connsiteY6" fmla="*/ 255875 h 476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8641" h="476277">
                        <a:moveTo>
                          <a:pt x="50022" y="255875"/>
                        </a:moveTo>
                        <a:cubicBezTo>
                          <a:pt x="46111" y="171580"/>
                          <a:pt x="34378" y="88233"/>
                          <a:pt x="26556" y="3939"/>
                        </a:cubicBezTo>
                        <a:cubicBezTo>
                          <a:pt x="25579" y="-8374"/>
                          <a:pt x="7001" y="11515"/>
                          <a:pt x="6024" y="18145"/>
                        </a:cubicBezTo>
                        <a:cubicBezTo>
                          <a:pt x="2112" y="109070"/>
                          <a:pt x="1135" y="199995"/>
                          <a:pt x="1135" y="290919"/>
                        </a:cubicBezTo>
                        <a:cubicBezTo>
                          <a:pt x="1135" y="350588"/>
                          <a:pt x="-6687" y="415940"/>
                          <a:pt x="18734" y="471820"/>
                        </a:cubicBezTo>
                        <a:cubicBezTo>
                          <a:pt x="26556" y="487922"/>
                          <a:pt x="50022" y="455719"/>
                          <a:pt x="51978" y="449089"/>
                        </a:cubicBezTo>
                        <a:cubicBezTo>
                          <a:pt x="66644" y="384684"/>
                          <a:pt x="52956" y="320280"/>
                          <a:pt x="50022" y="255875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9" name="Freeform: Shape 478">
                    <a:extLst>
                      <a:ext uri="{FF2B5EF4-FFF2-40B4-BE49-F238E27FC236}">
                        <a16:creationId xmlns:a16="http://schemas.microsoft.com/office/drawing/2014/main" id="{F485C7BB-A5EB-D3E2-5FE1-3E18129A7293}"/>
                      </a:ext>
                    </a:extLst>
                  </p:cNvPr>
                  <p:cNvSpPr/>
                  <p:nvPr/>
                </p:nvSpPr>
                <p:spPr>
                  <a:xfrm>
                    <a:off x="10465648" y="6232983"/>
                    <a:ext cx="1028591" cy="365634"/>
                  </a:xfrm>
                  <a:custGeom>
                    <a:avLst/>
                    <a:gdLst>
                      <a:gd name="connsiteX0" fmla="*/ 1026751 w 1028591"/>
                      <a:gd name="connsiteY0" fmla="*/ 60528 h 365634"/>
                      <a:gd name="connsiteX1" fmla="*/ 450859 w 1028591"/>
                      <a:gd name="connsiteY1" fmla="*/ 38744 h 365634"/>
                      <a:gd name="connsiteX2" fmla="*/ 197623 w 1028591"/>
                      <a:gd name="connsiteY2" fmla="*/ 184602 h 365634"/>
                      <a:gd name="connsiteX3" fmla="*/ 3052 w 1028591"/>
                      <a:gd name="connsiteY3" fmla="*/ 355085 h 365634"/>
                      <a:gd name="connsiteX4" fmla="*/ 8918 w 1028591"/>
                      <a:gd name="connsiteY4" fmla="*/ 362662 h 365634"/>
                      <a:gd name="connsiteX5" fmla="*/ 215222 w 1028591"/>
                      <a:gd name="connsiteY5" fmla="*/ 199756 h 365634"/>
                      <a:gd name="connsiteX6" fmla="*/ 459659 w 1028591"/>
                      <a:gd name="connsiteY6" fmla="*/ 107885 h 365634"/>
                      <a:gd name="connsiteX7" fmla="*/ 1019907 w 1028591"/>
                      <a:gd name="connsiteY7" fmla="*/ 73788 h 365634"/>
                      <a:gd name="connsiteX8" fmla="*/ 1026751 w 1028591"/>
                      <a:gd name="connsiteY8" fmla="*/ 60528 h 365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28591" h="365634">
                        <a:moveTo>
                          <a:pt x="1026751" y="60528"/>
                        </a:moveTo>
                        <a:cubicBezTo>
                          <a:pt x="854668" y="-7665"/>
                          <a:pt x="627831" y="-22819"/>
                          <a:pt x="450859" y="38744"/>
                        </a:cubicBezTo>
                        <a:cubicBezTo>
                          <a:pt x="356996" y="71894"/>
                          <a:pt x="280732" y="132510"/>
                          <a:pt x="197623" y="184602"/>
                        </a:cubicBezTo>
                        <a:cubicBezTo>
                          <a:pt x="120381" y="232906"/>
                          <a:pt x="59761" y="285945"/>
                          <a:pt x="3052" y="355085"/>
                        </a:cubicBezTo>
                        <a:cubicBezTo>
                          <a:pt x="-2814" y="361715"/>
                          <a:pt x="119" y="370239"/>
                          <a:pt x="8918" y="362662"/>
                        </a:cubicBezTo>
                        <a:cubicBezTo>
                          <a:pt x="77361" y="300152"/>
                          <a:pt x="133092" y="246165"/>
                          <a:pt x="215222" y="199756"/>
                        </a:cubicBezTo>
                        <a:cubicBezTo>
                          <a:pt x="286598" y="159030"/>
                          <a:pt x="381440" y="135351"/>
                          <a:pt x="459659" y="107885"/>
                        </a:cubicBezTo>
                        <a:cubicBezTo>
                          <a:pt x="642497" y="44427"/>
                          <a:pt x="832180" y="31167"/>
                          <a:pt x="1019907" y="73788"/>
                        </a:cubicBezTo>
                        <a:cubicBezTo>
                          <a:pt x="1022840" y="74735"/>
                          <a:pt x="1032617" y="62422"/>
                          <a:pt x="1026751" y="60528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0" name="Freeform: Shape 479">
                    <a:extLst>
                      <a:ext uri="{FF2B5EF4-FFF2-40B4-BE49-F238E27FC236}">
                        <a16:creationId xmlns:a16="http://schemas.microsoft.com/office/drawing/2014/main" id="{50F2A0CE-A6B7-BB91-29CD-423E096CA5B1}"/>
                      </a:ext>
                    </a:extLst>
                  </p:cNvPr>
                  <p:cNvSpPr/>
                  <p:nvPr/>
                </p:nvSpPr>
                <p:spPr>
                  <a:xfrm>
                    <a:off x="11342562" y="6019644"/>
                    <a:ext cx="229886" cy="61831"/>
                  </a:xfrm>
                  <a:custGeom>
                    <a:avLst/>
                    <a:gdLst>
                      <a:gd name="connsiteX0" fmla="*/ 228057 w 229886"/>
                      <a:gd name="connsiteY0" fmla="*/ 1094 h 61831"/>
                      <a:gd name="connsiteX1" fmla="*/ 192858 w 229886"/>
                      <a:gd name="connsiteY1" fmla="*/ 1094 h 61831"/>
                      <a:gd name="connsiteX2" fmla="*/ 127349 w 229886"/>
                      <a:gd name="connsiteY2" fmla="*/ 3935 h 61831"/>
                      <a:gd name="connsiteX3" fmla="*/ 12953 w 229886"/>
                      <a:gd name="connsiteY3" fmla="*/ 39926 h 61831"/>
                      <a:gd name="connsiteX4" fmla="*/ 5130 w 229886"/>
                      <a:gd name="connsiteY4" fmla="*/ 61710 h 61831"/>
                      <a:gd name="connsiteX5" fmla="*/ 220235 w 229886"/>
                      <a:gd name="connsiteY5" fmla="*/ 15300 h 61831"/>
                      <a:gd name="connsiteX6" fmla="*/ 228057 w 229886"/>
                      <a:gd name="connsiteY6" fmla="*/ 1094 h 61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9886" h="61831">
                        <a:moveTo>
                          <a:pt x="228057" y="1094"/>
                        </a:moveTo>
                        <a:cubicBezTo>
                          <a:pt x="216324" y="147"/>
                          <a:pt x="204590" y="-801"/>
                          <a:pt x="192858" y="1094"/>
                        </a:cubicBezTo>
                        <a:cubicBezTo>
                          <a:pt x="171347" y="3935"/>
                          <a:pt x="147881" y="147"/>
                          <a:pt x="127349" y="3935"/>
                        </a:cubicBezTo>
                        <a:cubicBezTo>
                          <a:pt x="87261" y="11512"/>
                          <a:pt x="47173" y="19089"/>
                          <a:pt x="12953" y="39926"/>
                        </a:cubicBezTo>
                        <a:cubicBezTo>
                          <a:pt x="9041" y="42767"/>
                          <a:pt x="-8558" y="63604"/>
                          <a:pt x="5130" y="61710"/>
                        </a:cubicBezTo>
                        <a:cubicBezTo>
                          <a:pt x="77484" y="50344"/>
                          <a:pt x="145926" y="20036"/>
                          <a:pt x="220235" y="15300"/>
                        </a:cubicBezTo>
                        <a:cubicBezTo>
                          <a:pt x="224146" y="14354"/>
                          <a:pt x="233923" y="1094"/>
                          <a:pt x="228057" y="1094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1" name="Freeform: Shape 480">
                    <a:extLst>
                      <a:ext uri="{FF2B5EF4-FFF2-40B4-BE49-F238E27FC236}">
                        <a16:creationId xmlns:a16="http://schemas.microsoft.com/office/drawing/2014/main" id="{F9E47A41-8F10-2882-A33A-90B84B4CF3F5}"/>
                      </a:ext>
                    </a:extLst>
                  </p:cNvPr>
                  <p:cNvSpPr/>
                  <p:nvPr/>
                </p:nvSpPr>
                <p:spPr>
                  <a:xfrm>
                    <a:off x="12437837" y="4966488"/>
                    <a:ext cx="29374" cy="619517"/>
                  </a:xfrm>
                  <a:custGeom>
                    <a:avLst/>
                    <a:gdLst>
                      <a:gd name="connsiteX0" fmla="*/ 29374 w 29374"/>
                      <a:gd name="connsiteY0" fmla="*/ 62606 h 619517"/>
                      <a:gd name="connsiteX1" fmla="*/ 17642 w 29374"/>
                      <a:gd name="connsiteY1" fmla="*/ 1990 h 619517"/>
                      <a:gd name="connsiteX2" fmla="*/ 41 w 29374"/>
                      <a:gd name="connsiteY2" fmla="*/ 16196 h 619517"/>
                      <a:gd name="connsiteX3" fmla="*/ 8841 w 29374"/>
                      <a:gd name="connsiteY3" fmla="*/ 511545 h 619517"/>
                      <a:gd name="connsiteX4" fmla="*/ 28397 w 29374"/>
                      <a:gd name="connsiteY4" fmla="*/ 619518 h 619517"/>
                      <a:gd name="connsiteX5" fmla="*/ 28397 w 29374"/>
                      <a:gd name="connsiteY5" fmla="*/ 62606 h 6195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374" h="619517">
                        <a:moveTo>
                          <a:pt x="29374" y="62606"/>
                        </a:moveTo>
                        <a:cubicBezTo>
                          <a:pt x="25462" y="42717"/>
                          <a:pt x="22529" y="21880"/>
                          <a:pt x="17642" y="1990"/>
                        </a:cubicBezTo>
                        <a:cubicBezTo>
                          <a:pt x="15686" y="-5587"/>
                          <a:pt x="-936" y="10514"/>
                          <a:pt x="41" y="16196"/>
                        </a:cubicBezTo>
                        <a:cubicBezTo>
                          <a:pt x="13730" y="180050"/>
                          <a:pt x="-8758" y="347692"/>
                          <a:pt x="8841" y="511545"/>
                        </a:cubicBezTo>
                        <a:cubicBezTo>
                          <a:pt x="12753" y="547536"/>
                          <a:pt x="20575" y="584474"/>
                          <a:pt x="28397" y="619518"/>
                        </a:cubicBezTo>
                        <a:lnTo>
                          <a:pt x="28397" y="62606"/>
                        </a:ln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2" name="Freeform: Shape 481">
                    <a:extLst>
                      <a:ext uri="{FF2B5EF4-FFF2-40B4-BE49-F238E27FC236}">
                        <a16:creationId xmlns:a16="http://schemas.microsoft.com/office/drawing/2014/main" id="{8C83DA6D-8D01-312F-1133-D86648EF05A9}"/>
                      </a:ext>
                    </a:extLst>
                  </p:cNvPr>
                  <p:cNvSpPr/>
                  <p:nvPr/>
                </p:nvSpPr>
                <p:spPr>
                  <a:xfrm>
                    <a:off x="11729376" y="3812698"/>
                    <a:ext cx="118328" cy="1649810"/>
                  </a:xfrm>
                  <a:custGeom>
                    <a:avLst/>
                    <a:gdLst>
                      <a:gd name="connsiteX0" fmla="*/ 114033 w 118328"/>
                      <a:gd name="connsiteY0" fmla="*/ 1205030 h 1649810"/>
                      <a:gd name="connsiteX1" fmla="*/ 98390 w 118328"/>
                      <a:gd name="connsiteY1" fmla="*/ 790188 h 1649810"/>
                      <a:gd name="connsiteX2" fmla="*/ 65146 w 118328"/>
                      <a:gd name="connsiteY2" fmla="*/ 415125 h 1649810"/>
                      <a:gd name="connsiteX3" fmla="*/ 56347 w 118328"/>
                      <a:gd name="connsiteY3" fmla="*/ 4071 h 1649810"/>
                      <a:gd name="connsiteX4" fmla="*/ 42658 w 118328"/>
                      <a:gd name="connsiteY4" fmla="*/ 10700 h 1649810"/>
                      <a:gd name="connsiteX5" fmla="*/ 2570 w 118328"/>
                      <a:gd name="connsiteY5" fmla="*/ 387658 h 1649810"/>
                      <a:gd name="connsiteX6" fmla="*/ 14304 w 118328"/>
                      <a:gd name="connsiteY6" fmla="*/ 793976 h 1649810"/>
                      <a:gd name="connsiteX7" fmla="*/ 30925 w 118328"/>
                      <a:gd name="connsiteY7" fmla="*/ 1209766 h 1649810"/>
                      <a:gd name="connsiteX8" fmla="*/ 37769 w 118328"/>
                      <a:gd name="connsiteY8" fmla="*/ 1421923 h 1649810"/>
                      <a:gd name="connsiteX9" fmla="*/ 70035 w 118328"/>
                      <a:gd name="connsiteY9" fmla="*/ 1646392 h 1649810"/>
                      <a:gd name="connsiteX10" fmla="*/ 87634 w 118328"/>
                      <a:gd name="connsiteY10" fmla="*/ 1634079 h 1649810"/>
                      <a:gd name="connsiteX11" fmla="*/ 115011 w 118328"/>
                      <a:gd name="connsiteY11" fmla="*/ 1422870 h 1649810"/>
                      <a:gd name="connsiteX12" fmla="*/ 114033 w 118328"/>
                      <a:gd name="connsiteY12" fmla="*/ 1205030 h 1649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8328" h="1649810">
                        <a:moveTo>
                          <a:pt x="114033" y="1205030"/>
                        </a:moveTo>
                        <a:cubicBezTo>
                          <a:pt x="107189" y="1066749"/>
                          <a:pt x="108167" y="928469"/>
                          <a:pt x="98390" y="790188"/>
                        </a:cubicBezTo>
                        <a:cubicBezTo>
                          <a:pt x="89590" y="667061"/>
                          <a:pt x="91546" y="536357"/>
                          <a:pt x="65146" y="415125"/>
                        </a:cubicBezTo>
                        <a:cubicBezTo>
                          <a:pt x="38747" y="290104"/>
                          <a:pt x="25059" y="129092"/>
                          <a:pt x="56347" y="4071"/>
                        </a:cubicBezTo>
                        <a:cubicBezTo>
                          <a:pt x="59280" y="-6348"/>
                          <a:pt x="43636" y="5965"/>
                          <a:pt x="42658" y="10700"/>
                        </a:cubicBezTo>
                        <a:cubicBezTo>
                          <a:pt x="5503" y="129092"/>
                          <a:pt x="9415" y="265478"/>
                          <a:pt x="2570" y="387658"/>
                        </a:cubicBezTo>
                        <a:cubicBezTo>
                          <a:pt x="-4274" y="522150"/>
                          <a:pt x="3548" y="660431"/>
                          <a:pt x="14304" y="793976"/>
                        </a:cubicBezTo>
                        <a:cubicBezTo>
                          <a:pt x="25059" y="931310"/>
                          <a:pt x="28970" y="1071485"/>
                          <a:pt x="30925" y="1209766"/>
                        </a:cubicBezTo>
                        <a:cubicBezTo>
                          <a:pt x="31903" y="1280801"/>
                          <a:pt x="37769" y="1350888"/>
                          <a:pt x="37769" y="1421923"/>
                        </a:cubicBezTo>
                        <a:cubicBezTo>
                          <a:pt x="37769" y="1496746"/>
                          <a:pt x="65146" y="1570622"/>
                          <a:pt x="70035" y="1646392"/>
                        </a:cubicBezTo>
                        <a:cubicBezTo>
                          <a:pt x="71013" y="1656810"/>
                          <a:pt x="86656" y="1640709"/>
                          <a:pt x="87634" y="1634079"/>
                        </a:cubicBezTo>
                        <a:cubicBezTo>
                          <a:pt x="91546" y="1562097"/>
                          <a:pt x="108167" y="1492957"/>
                          <a:pt x="115011" y="1422870"/>
                        </a:cubicBezTo>
                        <a:cubicBezTo>
                          <a:pt x="120877" y="1349941"/>
                          <a:pt x="117944" y="1277959"/>
                          <a:pt x="114033" y="1205030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3" name="Freeform: Shape 482">
                    <a:extLst>
                      <a:ext uri="{FF2B5EF4-FFF2-40B4-BE49-F238E27FC236}">
                        <a16:creationId xmlns:a16="http://schemas.microsoft.com/office/drawing/2014/main" id="{2EAE3F70-7748-A35F-489E-16367AF10CCD}"/>
                      </a:ext>
                    </a:extLst>
                  </p:cNvPr>
                  <p:cNvSpPr/>
                  <p:nvPr/>
                </p:nvSpPr>
                <p:spPr>
                  <a:xfrm>
                    <a:off x="11202987" y="5669574"/>
                    <a:ext cx="879630" cy="388671"/>
                  </a:xfrm>
                  <a:custGeom>
                    <a:avLst/>
                    <a:gdLst>
                      <a:gd name="connsiteX0" fmla="*/ 805662 w 879630"/>
                      <a:gd name="connsiteY0" fmla="*/ 119117 h 388671"/>
                      <a:gd name="connsiteX1" fmla="*/ 554381 w 879630"/>
                      <a:gd name="connsiteY1" fmla="*/ 1673 h 388671"/>
                      <a:gd name="connsiteX2" fmla="*/ 261058 w 879630"/>
                      <a:gd name="connsiteY2" fmla="*/ 61342 h 388671"/>
                      <a:gd name="connsiteX3" fmla="*/ 121240 w 879630"/>
                      <a:gd name="connsiteY3" fmla="*/ 132377 h 388671"/>
                      <a:gd name="connsiteX4" fmla="*/ 15644 w 879630"/>
                      <a:gd name="connsiteY4" fmla="*/ 203411 h 388671"/>
                      <a:gd name="connsiteX5" fmla="*/ 978 w 879630"/>
                      <a:gd name="connsiteY5" fmla="*/ 213830 h 388671"/>
                      <a:gd name="connsiteX6" fmla="*/ 0 w 879630"/>
                      <a:gd name="connsiteY6" fmla="*/ 218566 h 388671"/>
                      <a:gd name="connsiteX7" fmla="*/ 5866 w 879630"/>
                      <a:gd name="connsiteY7" fmla="*/ 221407 h 388671"/>
                      <a:gd name="connsiteX8" fmla="*/ 430208 w 879630"/>
                      <a:gd name="connsiteY8" fmla="*/ 102069 h 388671"/>
                      <a:gd name="connsiteX9" fmla="*/ 665844 w 879630"/>
                      <a:gd name="connsiteY9" fmla="*/ 135218 h 388671"/>
                      <a:gd name="connsiteX10" fmla="*/ 863349 w 879630"/>
                      <a:gd name="connsiteY10" fmla="*/ 295283 h 388671"/>
                      <a:gd name="connsiteX11" fmla="*/ 817395 w 879630"/>
                      <a:gd name="connsiteY11" fmla="*/ 227090 h 388671"/>
                      <a:gd name="connsiteX12" fmla="*/ 692244 w 879630"/>
                      <a:gd name="connsiteY12" fmla="*/ 176892 h 388671"/>
                      <a:gd name="connsiteX13" fmla="*/ 618913 w 879630"/>
                      <a:gd name="connsiteY13" fmla="*/ 169315 h 388671"/>
                      <a:gd name="connsiteX14" fmla="*/ 527004 w 879630"/>
                      <a:gd name="connsiteY14" fmla="*/ 172156 h 388671"/>
                      <a:gd name="connsiteX15" fmla="*/ 516249 w 879630"/>
                      <a:gd name="connsiteY15" fmla="*/ 189204 h 388671"/>
                      <a:gd name="connsiteX16" fmla="*/ 621846 w 879630"/>
                      <a:gd name="connsiteY16" fmla="*/ 208147 h 388671"/>
                      <a:gd name="connsiteX17" fmla="*/ 742108 w 879630"/>
                      <a:gd name="connsiteY17" fmla="*/ 254556 h 388671"/>
                      <a:gd name="connsiteX18" fmla="*/ 836949 w 879630"/>
                      <a:gd name="connsiteY18" fmla="*/ 386207 h 388671"/>
                      <a:gd name="connsiteX19" fmla="*/ 854549 w 879630"/>
                      <a:gd name="connsiteY19" fmla="*/ 375789 h 388671"/>
                      <a:gd name="connsiteX20" fmla="*/ 867259 w 879630"/>
                      <a:gd name="connsiteY20" fmla="*/ 323697 h 388671"/>
                      <a:gd name="connsiteX21" fmla="*/ 870193 w 879630"/>
                      <a:gd name="connsiteY21" fmla="*/ 319909 h 388671"/>
                      <a:gd name="connsiteX22" fmla="*/ 805662 w 879630"/>
                      <a:gd name="connsiteY22" fmla="*/ 119117 h 3886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79630" h="388671">
                        <a:moveTo>
                          <a:pt x="805662" y="119117"/>
                        </a:moveTo>
                        <a:cubicBezTo>
                          <a:pt x="743086" y="44294"/>
                          <a:pt x="652156" y="10197"/>
                          <a:pt x="554381" y="1673"/>
                        </a:cubicBezTo>
                        <a:cubicBezTo>
                          <a:pt x="453674" y="-7798"/>
                          <a:pt x="353943" y="24404"/>
                          <a:pt x="261058" y="61342"/>
                        </a:cubicBezTo>
                        <a:cubicBezTo>
                          <a:pt x="212170" y="80285"/>
                          <a:pt x="166216" y="104910"/>
                          <a:pt x="121240" y="132377"/>
                        </a:cubicBezTo>
                        <a:cubicBezTo>
                          <a:pt x="105597" y="141848"/>
                          <a:pt x="13688" y="181628"/>
                          <a:pt x="15644" y="203411"/>
                        </a:cubicBezTo>
                        <a:cubicBezTo>
                          <a:pt x="14666" y="193940"/>
                          <a:pt x="1955" y="209095"/>
                          <a:pt x="978" y="213830"/>
                        </a:cubicBezTo>
                        <a:cubicBezTo>
                          <a:pt x="978" y="215724"/>
                          <a:pt x="978" y="217618"/>
                          <a:pt x="0" y="218566"/>
                        </a:cubicBezTo>
                        <a:cubicBezTo>
                          <a:pt x="0" y="222354"/>
                          <a:pt x="3911" y="222354"/>
                          <a:pt x="5866" y="221407"/>
                        </a:cubicBezTo>
                        <a:cubicBezTo>
                          <a:pt x="131017" y="151320"/>
                          <a:pt x="286479" y="115328"/>
                          <a:pt x="430208" y="102069"/>
                        </a:cubicBezTo>
                        <a:cubicBezTo>
                          <a:pt x="506472" y="94491"/>
                          <a:pt x="591535" y="117223"/>
                          <a:pt x="665844" y="135218"/>
                        </a:cubicBezTo>
                        <a:cubicBezTo>
                          <a:pt x="731353" y="151320"/>
                          <a:pt x="861393" y="211936"/>
                          <a:pt x="863349" y="295283"/>
                        </a:cubicBezTo>
                        <a:cubicBezTo>
                          <a:pt x="856505" y="272552"/>
                          <a:pt x="840860" y="250768"/>
                          <a:pt x="817395" y="227090"/>
                        </a:cubicBezTo>
                        <a:cubicBezTo>
                          <a:pt x="786107" y="194888"/>
                          <a:pt x="735264" y="183522"/>
                          <a:pt x="692244" y="176892"/>
                        </a:cubicBezTo>
                        <a:cubicBezTo>
                          <a:pt x="667800" y="173103"/>
                          <a:pt x="642378" y="172156"/>
                          <a:pt x="618913" y="169315"/>
                        </a:cubicBezTo>
                        <a:cubicBezTo>
                          <a:pt x="587625" y="166473"/>
                          <a:pt x="558292" y="175945"/>
                          <a:pt x="527004" y="172156"/>
                        </a:cubicBezTo>
                        <a:cubicBezTo>
                          <a:pt x="521138" y="171209"/>
                          <a:pt x="508427" y="187310"/>
                          <a:pt x="516249" y="189204"/>
                        </a:cubicBezTo>
                        <a:cubicBezTo>
                          <a:pt x="550470" y="199623"/>
                          <a:pt x="585669" y="197729"/>
                          <a:pt x="621846" y="208147"/>
                        </a:cubicBezTo>
                        <a:cubicBezTo>
                          <a:pt x="664866" y="220460"/>
                          <a:pt x="703976" y="229931"/>
                          <a:pt x="742108" y="254556"/>
                        </a:cubicBezTo>
                        <a:cubicBezTo>
                          <a:pt x="784151" y="281076"/>
                          <a:pt x="825216" y="338851"/>
                          <a:pt x="836949" y="386207"/>
                        </a:cubicBezTo>
                        <a:cubicBezTo>
                          <a:pt x="838905" y="394732"/>
                          <a:pt x="853571" y="378630"/>
                          <a:pt x="854549" y="375789"/>
                        </a:cubicBezTo>
                        <a:cubicBezTo>
                          <a:pt x="863349" y="355899"/>
                          <a:pt x="867259" y="339798"/>
                          <a:pt x="867259" y="323697"/>
                        </a:cubicBezTo>
                        <a:cubicBezTo>
                          <a:pt x="869215" y="322750"/>
                          <a:pt x="870193" y="320855"/>
                          <a:pt x="870193" y="319909"/>
                        </a:cubicBezTo>
                        <a:cubicBezTo>
                          <a:pt x="902458" y="256451"/>
                          <a:pt x="844772" y="166473"/>
                          <a:pt x="805662" y="11911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484" name="Graphic 25">
                <a:extLst>
                  <a:ext uri="{FF2B5EF4-FFF2-40B4-BE49-F238E27FC236}">
                    <a16:creationId xmlns:a16="http://schemas.microsoft.com/office/drawing/2014/main" id="{C8606BFA-B39F-35A9-6A47-AF6DB2B1BA8C}"/>
                  </a:ext>
                </a:extLst>
              </p:cNvPr>
              <p:cNvGrpSpPr/>
              <p:nvPr/>
            </p:nvGrpSpPr>
            <p:grpSpPr>
              <a:xfrm>
                <a:off x="12415308" y="3371619"/>
                <a:ext cx="51903" cy="679091"/>
                <a:chOff x="12415308" y="3371619"/>
                <a:chExt cx="51903" cy="679091"/>
              </a:xfrm>
            </p:grpSpPr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79F841BE-D8F5-7FFF-D7FB-A60D0ED739E5}"/>
                    </a:ext>
                  </a:extLst>
                </p:cNvPr>
                <p:cNvSpPr/>
                <p:nvPr/>
              </p:nvSpPr>
              <p:spPr>
                <a:xfrm>
                  <a:off x="12415308" y="3371619"/>
                  <a:ext cx="51903" cy="679091"/>
                </a:xfrm>
                <a:custGeom>
                  <a:avLst/>
                  <a:gdLst>
                    <a:gd name="connsiteX0" fmla="*/ 51903 w 51903"/>
                    <a:gd name="connsiteY0" fmla="*/ 0 h 679091"/>
                    <a:gd name="connsiteX1" fmla="*/ 1060 w 51903"/>
                    <a:gd name="connsiteY1" fmla="*/ 304976 h 679091"/>
                    <a:gd name="connsiteX2" fmla="*/ 51903 w 51903"/>
                    <a:gd name="connsiteY2" fmla="*/ 679091 h 679091"/>
                    <a:gd name="connsiteX3" fmla="*/ 51903 w 51903"/>
                    <a:gd name="connsiteY3" fmla="*/ 0 h 67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903" h="679091">
                      <a:moveTo>
                        <a:pt x="51903" y="0"/>
                      </a:moveTo>
                      <a:cubicBezTo>
                        <a:pt x="24526" y="94713"/>
                        <a:pt x="6926" y="196056"/>
                        <a:pt x="1060" y="304976"/>
                      </a:cubicBezTo>
                      <a:cubicBezTo>
                        <a:pt x="-5783" y="429997"/>
                        <a:pt x="21593" y="556912"/>
                        <a:pt x="51903" y="679091"/>
                      </a:cubicBezTo>
                      <a:lnTo>
                        <a:pt x="51903" y="0"/>
                      </a:lnTo>
                      <a:close/>
                    </a:path>
                  </a:pathLst>
                </a:custGeom>
                <a:solidFill>
                  <a:srgbClr val="884E3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86" name="Freeform: Shape 485">
                  <a:extLst>
                    <a:ext uri="{FF2B5EF4-FFF2-40B4-BE49-F238E27FC236}">
                      <a16:creationId xmlns:a16="http://schemas.microsoft.com/office/drawing/2014/main" id="{D29A23C2-51EB-7D16-2649-EFB70EF37DDE}"/>
                    </a:ext>
                  </a:extLst>
                </p:cNvPr>
                <p:cNvSpPr/>
                <p:nvPr/>
              </p:nvSpPr>
              <p:spPr>
                <a:xfrm>
                  <a:off x="12415308" y="3371619"/>
                  <a:ext cx="51903" cy="679091"/>
                </a:xfrm>
                <a:custGeom>
                  <a:avLst/>
                  <a:gdLst>
                    <a:gd name="connsiteX0" fmla="*/ 51903 w 51903"/>
                    <a:gd name="connsiteY0" fmla="*/ 524709 h 679091"/>
                    <a:gd name="connsiteX1" fmla="*/ 51903 w 51903"/>
                    <a:gd name="connsiteY1" fmla="*/ 88083 h 679091"/>
                    <a:gd name="connsiteX2" fmla="*/ 51903 w 51903"/>
                    <a:gd name="connsiteY2" fmla="*/ 0 h 679091"/>
                    <a:gd name="connsiteX3" fmla="*/ 1060 w 51903"/>
                    <a:gd name="connsiteY3" fmla="*/ 304976 h 679091"/>
                    <a:gd name="connsiteX4" fmla="*/ 51903 w 51903"/>
                    <a:gd name="connsiteY4" fmla="*/ 679091 h 679091"/>
                    <a:gd name="connsiteX5" fmla="*/ 51903 w 51903"/>
                    <a:gd name="connsiteY5" fmla="*/ 524709 h 67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903" h="679091">
                      <a:moveTo>
                        <a:pt x="51903" y="524709"/>
                      </a:moveTo>
                      <a:cubicBezTo>
                        <a:pt x="17682" y="377904"/>
                        <a:pt x="9859" y="226364"/>
                        <a:pt x="51903" y="88083"/>
                      </a:cubicBezTo>
                      <a:lnTo>
                        <a:pt x="51903" y="0"/>
                      </a:lnTo>
                      <a:cubicBezTo>
                        <a:pt x="24526" y="94713"/>
                        <a:pt x="6926" y="196056"/>
                        <a:pt x="1060" y="304976"/>
                      </a:cubicBezTo>
                      <a:cubicBezTo>
                        <a:pt x="-5783" y="429997"/>
                        <a:pt x="21593" y="556912"/>
                        <a:pt x="51903" y="679091"/>
                      </a:cubicBezTo>
                      <a:lnTo>
                        <a:pt x="51903" y="524709"/>
                      </a:ln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5294E19D-C74C-8C00-902A-9B98DCDE3B05}"/>
                  </a:ext>
                </a:extLst>
              </p:cNvPr>
              <p:cNvSpPr/>
              <p:nvPr/>
            </p:nvSpPr>
            <p:spPr>
              <a:xfrm>
                <a:off x="12224427" y="1059677"/>
                <a:ext cx="242784" cy="1178118"/>
              </a:xfrm>
              <a:custGeom>
                <a:avLst/>
                <a:gdLst>
                  <a:gd name="connsiteX0" fmla="*/ 242784 w 242784"/>
                  <a:gd name="connsiteY0" fmla="*/ 0 h 1178118"/>
                  <a:gd name="connsiteX1" fmla="*/ 200740 w 242784"/>
                  <a:gd name="connsiteY1" fmla="*/ 156276 h 1178118"/>
                  <a:gd name="connsiteX2" fmla="*/ 46257 w 242784"/>
                  <a:gd name="connsiteY2" fmla="*/ 680039 h 1178118"/>
                  <a:gd name="connsiteX3" fmla="*/ 4214 w 242784"/>
                  <a:gd name="connsiteY3" fmla="*/ 1174440 h 1178118"/>
                  <a:gd name="connsiteX4" fmla="*/ 22791 w 242784"/>
                  <a:gd name="connsiteY4" fmla="*/ 1161180 h 1178118"/>
                  <a:gd name="connsiteX5" fmla="*/ 101989 w 242784"/>
                  <a:gd name="connsiteY5" fmla="*/ 625105 h 1178118"/>
                  <a:gd name="connsiteX6" fmla="*/ 241807 w 242784"/>
                  <a:gd name="connsiteY6" fmla="*/ 157223 h 1178118"/>
                  <a:gd name="connsiteX7" fmla="*/ 241807 w 242784"/>
                  <a:gd name="connsiteY7" fmla="*/ 0 h 1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784" h="1178118">
                    <a:moveTo>
                      <a:pt x="242784" y="0"/>
                    </a:moveTo>
                    <a:cubicBezTo>
                      <a:pt x="229096" y="52092"/>
                      <a:pt x="215407" y="104184"/>
                      <a:pt x="200740" y="156276"/>
                    </a:cubicBezTo>
                    <a:cubicBezTo>
                      <a:pt x="152832" y="332442"/>
                      <a:pt x="88300" y="501979"/>
                      <a:pt x="46257" y="680039"/>
                    </a:cubicBezTo>
                    <a:cubicBezTo>
                      <a:pt x="8125" y="841051"/>
                      <a:pt x="-8496" y="1010586"/>
                      <a:pt x="4214" y="1174440"/>
                    </a:cubicBezTo>
                    <a:cubicBezTo>
                      <a:pt x="5192" y="1185806"/>
                      <a:pt x="21814" y="1167810"/>
                      <a:pt x="22791" y="1161180"/>
                    </a:cubicBezTo>
                    <a:cubicBezTo>
                      <a:pt x="37458" y="977437"/>
                      <a:pt x="58968" y="804113"/>
                      <a:pt x="101989" y="625105"/>
                    </a:cubicBezTo>
                    <a:cubicBezTo>
                      <a:pt x="140121" y="465988"/>
                      <a:pt x="197807" y="313500"/>
                      <a:pt x="241807" y="157223"/>
                    </a:cubicBezTo>
                    <a:lnTo>
                      <a:pt x="241807" y="0"/>
                    </a:ln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F6C6A9A0-27BD-9318-2EA5-DBE1BD73FC6D}"/>
                  </a:ext>
                </a:extLst>
              </p:cNvPr>
              <p:cNvSpPr/>
              <p:nvPr/>
            </p:nvSpPr>
            <p:spPr>
              <a:xfrm>
                <a:off x="11804224" y="657145"/>
                <a:ext cx="275163" cy="1407779"/>
              </a:xfrm>
              <a:custGeom>
                <a:avLst/>
                <a:gdLst>
                  <a:gd name="connsiteX0" fmla="*/ 245489 w 275163"/>
                  <a:gd name="connsiteY0" fmla="*/ 652574 h 1407779"/>
                  <a:gd name="connsiteX1" fmla="*/ 139893 w 275163"/>
                  <a:gd name="connsiteY1" fmla="*/ 316343 h 1407779"/>
                  <a:gd name="connsiteX2" fmla="*/ 8875 w 275163"/>
                  <a:gd name="connsiteY2" fmla="*/ 949 h 1407779"/>
                  <a:gd name="connsiteX3" fmla="*/ 76 w 275163"/>
                  <a:gd name="connsiteY3" fmla="*/ 9473 h 1407779"/>
                  <a:gd name="connsiteX4" fmla="*/ 86117 w 275163"/>
                  <a:gd name="connsiteY4" fmla="*/ 299295 h 1407779"/>
                  <a:gd name="connsiteX5" fmla="*/ 143804 w 275163"/>
                  <a:gd name="connsiteY5" fmla="*/ 450835 h 1407779"/>
                  <a:gd name="connsiteX6" fmla="*/ 186825 w 275163"/>
                  <a:gd name="connsiteY6" fmla="*/ 626054 h 1407779"/>
                  <a:gd name="connsiteX7" fmla="*/ 233757 w 275163"/>
                  <a:gd name="connsiteY7" fmla="*/ 1039002 h 1407779"/>
                  <a:gd name="connsiteX8" fmla="*/ 207357 w 275163"/>
                  <a:gd name="connsiteY8" fmla="*/ 1404594 h 1407779"/>
                  <a:gd name="connsiteX9" fmla="*/ 223979 w 275163"/>
                  <a:gd name="connsiteY9" fmla="*/ 1395123 h 1407779"/>
                  <a:gd name="connsiteX10" fmla="*/ 245489 w 275163"/>
                  <a:gd name="connsiteY10" fmla="*/ 652574 h 1407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5163" h="1407779">
                    <a:moveTo>
                      <a:pt x="245489" y="652574"/>
                    </a:moveTo>
                    <a:cubicBezTo>
                      <a:pt x="218112" y="539865"/>
                      <a:pt x="193669" y="421474"/>
                      <a:pt x="139893" y="316343"/>
                    </a:cubicBezTo>
                    <a:cubicBezTo>
                      <a:pt x="88072" y="214053"/>
                      <a:pt x="48963" y="107027"/>
                      <a:pt x="8875" y="949"/>
                    </a:cubicBezTo>
                    <a:cubicBezTo>
                      <a:pt x="7897" y="-2839"/>
                      <a:pt x="-902" y="5685"/>
                      <a:pt x="76" y="9473"/>
                    </a:cubicBezTo>
                    <a:cubicBezTo>
                      <a:pt x="25497" y="107974"/>
                      <a:pt x="53851" y="203635"/>
                      <a:pt x="86117" y="299295"/>
                    </a:cubicBezTo>
                    <a:cubicBezTo>
                      <a:pt x="103716" y="350440"/>
                      <a:pt x="128160" y="398743"/>
                      <a:pt x="143804" y="450835"/>
                    </a:cubicBezTo>
                    <a:cubicBezTo>
                      <a:pt x="160426" y="508610"/>
                      <a:pt x="170203" y="568279"/>
                      <a:pt x="186825" y="626054"/>
                    </a:cubicBezTo>
                    <a:cubicBezTo>
                      <a:pt x="223979" y="762441"/>
                      <a:pt x="242556" y="897880"/>
                      <a:pt x="233757" y="1039002"/>
                    </a:cubicBezTo>
                    <a:cubicBezTo>
                      <a:pt x="225935" y="1161182"/>
                      <a:pt x="204424" y="1282414"/>
                      <a:pt x="207357" y="1404594"/>
                    </a:cubicBezTo>
                    <a:cubicBezTo>
                      <a:pt x="207357" y="1414065"/>
                      <a:pt x="223001" y="1399858"/>
                      <a:pt x="223979" y="1395123"/>
                    </a:cubicBezTo>
                    <a:cubicBezTo>
                      <a:pt x="259178" y="1143186"/>
                      <a:pt x="307088" y="905457"/>
                      <a:pt x="245489" y="652574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ED8FC256-76EF-87EA-AB9C-092CCAEFD5BC}"/>
                  </a:ext>
                </a:extLst>
              </p:cNvPr>
              <p:cNvSpPr/>
              <p:nvPr/>
            </p:nvSpPr>
            <p:spPr>
              <a:xfrm>
                <a:off x="12212212" y="2668963"/>
                <a:ext cx="255976" cy="1550335"/>
              </a:xfrm>
              <a:custGeom>
                <a:avLst/>
                <a:gdLst>
                  <a:gd name="connsiteX0" fmla="*/ 254999 w 255976"/>
                  <a:gd name="connsiteY0" fmla="*/ 1480248 h 1550335"/>
                  <a:gd name="connsiteX1" fmla="*/ 238378 w 255976"/>
                  <a:gd name="connsiteY1" fmla="*/ 1444257 h 1550335"/>
                  <a:gd name="connsiteX2" fmla="*/ 177757 w 255976"/>
                  <a:gd name="connsiteY2" fmla="*/ 1241571 h 1550335"/>
                  <a:gd name="connsiteX3" fmla="*/ 100515 w 255976"/>
                  <a:gd name="connsiteY3" fmla="*/ 1008578 h 1550335"/>
                  <a:gd name="connsiteX4" fmla="*/ 252066 w 255976"/>
                  <a:gd name="connsiteY4" fmla="*/ 8410 h 1550335"/>
                  <a:gd name="connsiteX5" fmla="*/ 241311 w 255976"/>
                  <a:gd name="connsiteY5" fmla="*/ 6515 h 1550335"/>
                  <a:gd name="connsiteX6" fmla="*/ 13496 w 255976"/>
                  <a:gd name="connsiteY6" fmla="*/ 914812 h 1550335"/>
                  <a:gd name="connsiteX7" fmla="*/ 172869 w 255976"/>
                  <a:gd name="connsiteY7" fmla="*/ 1388377 h 1550335"/>
                  <a:gd name="connsiteX8" fmla="*/ 255976 w 255976"/>
                  <a:gd name="connsiteY8" fmla="*/ 1550335 h 1550335"/>
                  <a:gd name="connsiteX9" fmla="*/ 255976 w 255976"/>
                  <a:gd name="connsiteY9" fmla="*/ 1480248 h 155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976" h="1550335">
                    <a:moveTo>
                      <a:pt x="254999" y="1480248"/>
                    </a:moveTo>
                    <a:cubicBezTo>
                      <a:pt x="249133" y="1468882"/>
                      <a:pt x="243267" y="1456570"/>
                      <a:pt x="238378" y="1444257"/>
                    </a:cubicBezTo>
                    <a:cubicBezTo>
                      <a:pt x="210022" y="1378905"/>
                      <a:pt x="203179" y="1306923"/>
                      <a:pt x="177757" y="1241571"/>
                    </a:cubicBezTo>
                    <a:cubicBezTo>
                      <a:pt x="148425" y="1165801"/>
                      <a:pt x="121049" y="1087190"/>
                      <a:pt x="100515" y="1008578"/>
                    </a:cubicBezTo>
                    <a:cubicBezTo>
                      <a:pt x="6652" y="660982"/>
                      <a:pt x="73139" y="319068"/>
                      <a:pt x="252066" y="8410"/>
                    </a:cubicBezTo>
                    <a:cubicBezTo>
                      <a:pt x="258910" y="-3903"/>
                      <a:pt x="246200" y="-1061"/>
                      <a:pt x="241311" y="6515"/>
                    </a:cubicBezTo>
                    <a:cubicBezTo>
                      <a:pt x="68250" y="279289"/>
                      <a:pt x="-39302" y="592788"/>
                      <a:pt x="13496" y="914812"/>
                    </a:cubicBezTo>
                    <a:cubicBezTo>
                      <a:pt x="41851" y="1083401"/>
                      <a:pt x="115181" y="1229259"/>
                      <a:pt x="172869" y="1388377"/>
                    </a:cubicBezTo>
                    <a:cubicBezTo>
                      <a:pt x="194380" y="1446151"/>
                      <a:pt x="222734" y="1498243"/>
                      <a:pt x="255976" y="1550335"/>
                    </a:cubicBezTo>
                    <a:lnTo>
                      <a:pt x="255976" y="1480248"/>
                    </a:ln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ECBA6DCC-9D88-7330-B8E3-4049FEB1AE04}"/>
                  </a:ext>
                </a:extLst>
              </p:cNvPr>
              <p:cNvSpPr/>
              <p:nvPr/>
            </p:nvSpPr>
            <p:spPr>
              <a:xfrm>
                <a:off x="12019233" y="3273800"/>
                <a:ext cx="92079" cy="1075362"/>
              </a:xfrm>
              <a:custGeom>
                <a:avLst/>
                <a:gdLst>
                  <a:gd name="connsiteX0" fmla="*/ 57858 w 92079"/>
                  <a:gd name="connsiteY0" fmla="*/ 772174 h 1075362"/>
                  <a:gd name="connsiteX1" fmla="*/ 44169 w 92079"/>
                  <a:gd name="connsiteY1" fmla="*/ 478564 h 1075362"/>
                  <a:gd name="connsiteX2" fmla="*/ 32437 w 92079"/>
                  <a:gd name="connsiteY2" fmla="*/ 234205 h 1075362"/>
                  <a:gd name="connsiteX3" fmla="*/ 40259 w 92079"/>
                  <a:gd name="connsiteY3" fmla="*/ 1211 h 1075362"/>
                  <a:gd name="connsiteX4" fmla="*/ 28526 w 92079"/>
                  <a:gd name="connsiteY4" fmla="*/ 10682 h 1075362"/>
                  <a:gd name="connsiteX5" fmla="*/ 2126 w 92079"/>
                  <a:gd name="connsiteY5" fmla="*/ 255042 h 1075362"/>
                  <a:gd name="connsiteX6" fmla="*/ 7015 w 92079"/>
                  <a:gd name="connsiteY6" fmla="*/ 529709 h 1075362"/>
                  <a:gd name="connsiteX7" fmla="*/ 66658 w 92079"/>
                  <a:gd name="connsiteY7" fmla="*/ 1072414 h 1075362"/>
                  <a:gd name="connsiteX8" fmla="*/ 92079 w 92079"/>
                  <a:gd name="connsiteY8" fmla="*/ 1051577 h 1075362"/>
                  <a:gd name="connsiteX9" fmla="*/ 57858 w 92079"/>
                  <a:gd name="connsiteY9" fmla="*/ 772174 h 1075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2079" h="1075362">
                    <a:moveTo>
                      <a:pt x="57858" y="772174"/>
                    </a:moveTo>
                    <a:cubicBezTo>
                      <a:pt x="47103" y="675567"/>
                      <a:pt x="48080" y="576118"/>
                      <a:pt x="44169" y="478564"/>
                    </a:cubicBezTo>
                    <a:cubicBezTo>
                      <a:pt x="41236" y="397111"/>
                      <a:pt x="34392" y="316605"/>
                      <a:pt x="32437" y="234205"/>
                    </a:cubicBezTo>
                    <a:cubicBezTo>
                      <a:pt x="30481" y="157488"/>
                      <a:pt x="57858" y="76982"/>
                      <a:pt x="40259" y="1211"/>
                    </a:cubicBezTo>
                    <a:cubicBezTo>
                      <a:pt x="39281" y="-3524"/>
                      <a:pt x="27548" y="6894"/>
                      <a:pt x="28526" y="10682"/>
                    </a:cubicBezTo>
                    <a:cubicBezTo>
                      <a:pt x="39281" y="91189"/>
                      <a:pt x="7015" y="174536"/>
                      <a:pt x="2126" y="255042"/>
                    </a:cubicBezTo>
                    <a:cubicBezTo>
                      <a:pt x="-3740" y="346913"/>
                      <a:pt x="4082" y="437838"/>
                      <a:pt x="7015" y="529709"/>
                    </a:cubicBezTo>
                    <a:cubicBezTo>
                      <a:pt x="12881" y="711558"/>
                      <a:pt x="13859" y="896248"/>
                      <a:pt x="66658" y="1072414"/>
                    </a:cubicBezTo>
                    <a:cubicBezTo>
                      <a:pt x="70569" y="1083779"/>
                      <a:pt x="92079" y="1059154"/>
                      <a:pt x="92079" y="1051577"/>
                    </a:cubicBezTo>
                    <a:cubicBezTo>
                      <a:pt x="86212" y="958758"/>
                      <a:pt x="68613" y="865940"/>
                      <a:pt x="57858" y="772174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660B6A2C-5213-A486-0F6A-1F1D9485351D}"/>
                  </a:ext>
                </a:extLst>
              </p:cNvPr>
              <p:cNvSpPr/>
              <p:nvPr/>
            </p:nvSpPr>
            <p:spPr>
              <a:xfrm>
                <a:off x="11740084" y="6189054"/>
                <a:ext cx="236221" cy="357312"/>
              </a:xfrm>
              <a:custGeom>
                <a:avLst/>
                <a:gdLst>
                  <a:gd name="connsiteX0" fmla="*/ 232388 w 236221"/>
                  <a:gd name="connsiteY0" fmla="*/ 83620 h 357312"/>
                  <a:gd name="connsiteX1" fmla="*/ 220655 w 236221"/>
                  <a:gd name="connsiteY1" fmla="*/ 93091 h 357312"/>
                  <a:gd name="connsiteX2" fmla="*/ 87682 w 236221"/>
                  <a:gd name="connsiteY2" fmla="*/ 312825 h 357312"/>
                  <a:gd name="connsiteX3" fmla="*/ 155147 w 236221"/>
                  <a:gd name="connsiteY3" fmla="*/ 193487 h 357312"/>
                  <a:gd name="connsiteX4" fmla="*/ 50528 w 236221"/>
                  <a:gd name="connsiteY4" fmla="*/ 273 h 357312"/>
                  <a:gd name="connsiteX5" fmla="*/ 43683 w 236221"/>
                  <a:gd name="connsiteY5" fmla="*/ 8797 h 357312"/>
                  <a:gd name="connsiteX6" fmla="*/ 142435 w 236221"/>
                  <a:gd name="connsiteY6" fmla="*/ 149919 h 357312"/>
                  <a:gd name="connsiteX7" fmla="*/ 47594 w 236221"/>
                  <a:gd name="connsiteY7" fmla="*/ 325138 h 357312"/>
                  <a:gd name="connsiteX8" fmla="*/ 43683 w 236221"/>
                  <a:gd name="connsiteY8" fmla="*/ 329873 h 357312"/>
                  <a:gd name="connsiteX9" fmla="*/ 11418 w 236221"/>
                  <a:gd name="connsiteY9" fmla="*/ 335557 h 357312"/>
                  <a:gd name="connsiteX10" fmla="*/ 2618 w 236221"/>
                  <a:gd name="connsiteY10" fmla="*/ 352605 h 357312"/>
                  <a:gd name="connsiteX11" fmla="*/ 182523 w 236221"/>
                  <a:gd name="connsiteY11" fmla="*/ 259786 h 357312"/>
                  <a:gd name="connsiteX12" fmla="*/ 232388 w 236221"/>
                  <a:gd name="connsiteY12" fmla="*/ 83620 h 3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6221" h="357312">
                    <a:moveTo>
                      <a:pt x="232388" y="83620"/>
                    </a:moveTo>
                    <a:cubicBezTo>
                      <a:pt x="231411" y="78884"/>
                      <a:pt x="220655" y="89303"/>
                      <a:pt x="220655" y="93091"/>
                    </a:cubicBezTo>
                    <a:cubicBezTo>
                      <a:pt x="230433" y="184015"/>
                      <a:pt x="169812" y="272098"/>
                      <a:pt x="87682" y="312825"/>
                    </a:cubicBezTo>
                    <a:cubicBezTo>
                      <a:pt x="122881" y="282517"/>
                      <a:pt x="143413" y="238949"/>
                      <a:pt x="155147" y="193487"/>
                    </a:cubicBezTo>
                    <a:cubicBezTo>
                      <a:pt x="177634" y="102562"/>
                      <a:pt x="135591" y="38157"/>
                      <a:pt x="50528" y="273"/>
                    </a:cubicBezTo>
                    <a:cubicBezTo>
                      <a:pt x="46617" y="-1622"/>
                      <a:pt x="39773" y="6903"/>
                      <a:pt x="43683" y="8797"/>
                    </a:cubicBezTo>
                    <a:cubicBezTo>
                      <a:pt x="99415" y="41946"/>
                      <a:pt x="138524" y="84567"/>
                      <a:pt x="142435" y="149919"/>
                    </a:cubicBezTo>
                    <a:cubicBezTo>
                      <a:pt x="147324" y="218112"/>
                      <a:pt x="105281" y="290094"/>
                      <a:pt x="47594" y="325138"/>
                    </a:cubicBezTo>
                    <a:cubicBezTo>
                      <a:pt x="46617" y="326085"/>
                      <a:pt x="44661" y="327979"/>
                      <a:pt x="43683" y="329873"/>
                    </a:cubicBezTo>
                    <a:cubicBezTo>
                      <a:pt x="32928" y="332715"/>
                      <a:pt x="22173" y="334609"/>
                      <a:pt x="11418" y="335557"/>
                    </a:cubicBezTo>
                    <a:cubicBezTo>
                      <a:pt x="6529" y="336503"/>
                      <a:pt x="-5204" y="349763"/>
                      <a:pt x="2618" y="352605"/>
                    </a:cubicBezTo>
                    <a:cubicBezTo>
                      <a:pt x="66171" y="376283"/>
                      <a:pt x="147324" y="305249"/>
                      <a:pt x="182523" y="259786"/>
                    </a:cubicBezTo>
                    <a:cubicBezTo>
                      <a:pt x="221633" y="207694"/>
                      <a:pt x="246077" y="148972"/>
                      <a:pt x="232388" y="83620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CBD4BEC7-AB5A-2591-131C-41B6DE549DA0}"/>
                  </a:ext>
                </a:extLst>
              </p:cNvPr>
              <p:cNvSpPr/>
              <p:nvPr/>
            </p:nvSpPr>
            <p:spPr>
              <a:xfrm>
                <a:off x="10096513" y="2021474"/>
                <a:ext cx="672354" cy="845331"/>
              </a:xfrm>
              <a:custGeom>
                <a:avLst/>
                <a:gdLst>
                  <a:gd name="connsiteX0" fmla="*/ 451384 w 672354"/>
                  <a:gd name="connsiteY0" fmla="*/ 340505 h 845331"/>
                  <a:gd name="connsiteX1" fmla="*/ 229436 w 672354"/>
                  <a:gd name="connsiteY1" fmla="*/ 118877 h 845331"/>
                  <a:gd name="connsiteX2" fmla="*/ 9444 w 672354"/>
                  <a:gd name="connsiteY2" fmla="*/ 486 h 845331"/>
                  <a:gd name="connsiteX3" fmla="*/ 644 w 672354"/>
                  <a:gd name="connsiteY3" fmla="*/ 10905 h 845331"/>
                  <a:gd name="connsiteX4" fmla="*/ 182504 w 672354"/>
                  <a:gd name="connsiteY4" fmla="*/ 139714 h 845331"/>
                  <a:gd name="connsiteX5" fmla="*/ 380009 w 672354"/>
                  <a:gd name="connsiteY5" fmla="*/ 332928 h 845331"/>
                  <a:gd name="connsiteX6" fmla="*/ 662577 w 672354"/>
                  <a:gd name="connsiteY6" fmla="*/ 844378 h 845331"/>
                  <a:gd name="connsiteX7" fmla="*/ 672355 w 672354"/>
                  <a:gd name="connsiteY7" fmla="*/ 836800 h 845331"/>
                  <a:gd name="connsiteX8" fmla="*/ 451384 w 672354"/>
                  <a:gd name="connsiteY8" fmla="*/ 340505 h 845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2354" h="845331">
                    <a:moveTo>
                      <a:pt x="451384" y="340505"/>
                    </a:moveTo>
                    <a:cubicBezTo>
                      <a:pt x="386853" y="256211"/>
                      <a:pt x="316455" y="182335"/>
                      <a:pt x="229436" y="118877"/>
                    </a:cubicBezTo>
                    <a:cubicBezTo>
                      <a:pt x="162950" y="70574"/>
                      <a:pt x="73974" y="51631"/>
                      <a:pt x="9444" y="486"/>
                    </a:cubicBezTo>
                    <a:cubicBezTo>
                      <a:pt x="5533" y="-2355"/>
                      <a:pt x="-2290" y="8063"/>
                      <a:pt x="644" y="10905"/>
                    </a:cubicBezTo>
                    <a:cubicBezTo>
                      <a:pt x="48554" y="62049"/>
                      <a:pt x="121884" y="102776"/>
                      <a:pt x="182504" y="139714"/>
                    </a:cubicBezTo>
                    <a:cubicBezTo>
                      <a:pt x="259746" y="187071"/>
                      <a:pt x="323300" y="264735"/>
                      <a:pt x="380009" y="332928"/>
                    </a:cubicBezTo>
                    <a:cubicBezTo>
                      <a:pt x="511027" y="489204"/>
                      <a:pt x="623467" y="643587"/>
                      <a:pt x="662577" y="844378"/>
                    </a:cubicBezTo>
                    <a:cubicBezTo>
                      <a:pt x="663555" y="848166"/>
                      <a:pt x="672355" y="839642"/>
                      <a:pt x="672355" y="836800"/>
                    </a:cubicBezTo>
                    <a:cubicBezTo>
                      <a:pt x="658666" y="644533"/>
                      <a:pt x="565781" y="492046"/>
                      <a:pt x="451384" y="340505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89A9A513-104E-0DEE-2F60-60CFBA1D75B7}"/>
                  </a:ext>
                </a:extLst>
              </p:cNvPr>
              <p:cNvSpPr/>
              <p:nvPr/>
            </p:nvSpPr>
            <p:spPr>
              <a:xfrm>
                <a:off x="11486659" y="2275498"/>
                <a:ext cx="170220" cy="544764"/>
              </a:xfrm>
              <a:custGeom>
                <a:avLst/>
                <a:gdLst>
                  <a:gd name="connsiteX0" fmla="*/ 158268 w 170220"/>
                  <a:gd name="connsiteY0" fmla="*/ 7870 h 544764"/>
                  <a:gd name="connsiteX1" fmla="*/ 73205 w 170220"/>
                  <a:gd name="connsiteY1" fmla="*/ 274013 h 544764"/>
                  <a:gd name="connsiteX2" fmla="*/ 1829 w 170220"/>
                  <a:gd name="connsiteY2" fmla="*/ 536368 h 544764"/>
                  <a:gd name="connsiteX3" fmla="*/ 17474 w 170220"/>
                  <a:gd name="connsiteY3" fmla="*/ 535420 h 544764"/>
                  <a:gd name="connsiteX4" fmla="*/ 97649 w 170220"/>
                  <a:gd name="connsiteY4" fmla="*/ 313792 h 544764"/>
                  <a:gd name="connsiteX5" fmla="*/ 170001 w 170220"/>
                  <a:gd name="connsiteY5" fmla="*/ 4082 h 544764"/>
                  <a:gd name="connsiteX6" fmla="*/ 158268 w 170220"/>
                  <a:gd name="connsiteY6" fmla="*/ 7870 h 54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0220" h="544764">
                    <a:moveTo>
                      <a:pt x="158268" y="7870"/>
                    </a:moveTo>
                    <a:cubicBezTo>
                      <a:pt x="125025" y="92164"/>
                      <a:pt x="90804" y="184983"/>
                      <a:pt x="73205" y="274013"/>
                    </a:cubicBezTo>
                    <a:cubicBezTo>
                      <a:pt x="55605" y="363990"/>
                      <a:pt x="43872" y="453020"/>
                      <a:pt x="1829" y="536368"/>
                    </a:cubicBezTo>
                    <a:cubicBezTo>
                      <a:pt x="-5993" y="551522"/>
                      <a:pt x="13562" y="542997"/>
                      <a:pt x="17474" y="535420"/>
                    </a:cubicBezTo>
                    <a:cubicBezTo>
                      <a:pt x="58539" y="468174"/>
                      <a:pt x="85915" y="391457"/>
                      <a:pt x="97649" y="313792"/>
                    </a:cubicBezTo>
                    <a:cubicBezTo>
                      <a:pt x="114270" y="208661"/>
                      <a:pt x="147513" y="108266"/>
                      <a:pt x="170001" y="4082"/>
                    </a:cubicBezTo>
                    <a:cubicBezTo>
                      <a:pt x="171957" y="-5390"/>
                      <a:pt x="160224" y="4082"/>
                      <a:pt x="158268" y="7870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F2637740-DFC0-9F24-DC30-3E8DF5056944}"/>
                  </a:ext>
                </a:extLst>
              </p:cNvPr>
              <p:cNvSpPr/>
              <p:nvPr/>
            </p:nvSpPr>
            <p:spPr>
              <a:xfrm>
                <a:off x="11569385" y="866274"/>
                <a:ext cx="278766" cy="1671374"/>
              </a:xfrm>
              <a:custGeom>
                <a:avLst/>
                <a:gdLst>
                  <a:gd name="connsiteX0" fmla="*/ 277936 w 278766"/>
                  <a:gd name="connsiteY0" fmla="*/ 746526 h 1671374"/>
                  <a:gd name="connsiteX1" fmla="*/ 11012 w 278766"/>
                  <a:gd name="connsiteY1" fmla="*/ 1136 h 1671374"/>
                  <a:gd name="connsiteX2" fmla="*/ 257 w 278766"/>
                  <a:gd name="connsiteY2" fmla="*/ 11554 h 1671374"/>
                  <a:gd name="connsiteX3" fmla="*/ 224160 w 278766"/>
                  <a:gd name="connsiteY3" fmla="*/ 802407 h 1671374"/>
                  <a:gd name="connsiteX4" fmla="*/ 136163 w 278766"/>
                  <a:gd name="connsiteY4" fmla="*/ 1264605 h 1671374"/>
                  <a:gd name="connsiteX5" fmla="*/ 72609 w 278766"/>
                  <a:gd name="connsiteY5" fmla="*/ 1668082 h 1671374"/>
                  <a:gd name="connsiteX6" fmla="*/ 91187 w 278766"/>
                  <a:gd name="connsiteY6" fmla="*/ 1654823 h 1671374"/>
                  <a:gd name="connsiteX7" fmla="*/ 277936 w 278766"/>
                  <a:gd name="connsiteY7" fmla="*/ 746526 h 167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766" h="1671374">
                    <a:moveTo>
                      <a:pt x="277936" y="746526"/>
                    </a:moveTo>
                    <a:cubicBezTo>
                      <a:pt x="266203" y="478489"/>
                      <a:pt x="158651" y="225605"/>
                      <a:pt x="11012" y="1136"/>
                    </a:cubicBezTo>
                    <a:cubicBezTo>
                      <a:pt x="8079" y="-3600"/>
                      <a:pt x="-1699" y="7766"/>
                      <a:pt x="257" y="11554"/>
                    </a:cubicBezTo>
                    <a:cubicBezTo>
                      <a:pt x="115630" y="254019"/>
                      <a:pt x="213405" y="533422"/>
                      <a:pt x="224160" y="802407"/>
                    </a:cubicBezTo>
                    <a:cubicBezTo>
                      <a:pt x="231004" y="966260"/>
                      <a:pt x="170384" y="1108330"/>
                      <a:pt x="136163" y="1264605"/>
                    </a:cubicBezTo>
                    <a:cubicBezTo>
                      <a:pt x="107808" y="1397203"/>
                      <a:pt x="86298" y="1532643"/>
                      <a:pt x="72609" y="1668082"/>
                    </a:cubicBezTo>
                    <a:cubicBezTo>
                      <a:pt x="71631" y="1678501"/>
                      <a:pt x="90209" y="1661452"/>
                      <a:pt x="91187" y="1654823"/>
                    </a:cubicBezTo>
                    <a:cubicBezTo>
                      <a:pt x="132252" y="1348900"/>
                      <a:pt x="291624" y="1057185"/>
                      <a:pt x="277936" y="746526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890A9877-D161-A8F6-AE03-BFDF25181DD6}"/>
                  </a:ext>
                </a:extLst>
              </p:cNvPr>
              <p:cNvSpPr/>
              <p:nvPr/>
            </p:nvSpPr>
            <p:spPr>
              <a:xfrm>
                <a:off x="12261164" y="130526"/>
                <a:ext cx="147966" cy="1273183"/>
              </a:xfrm>
              <a:custGeom>
                <a:avLst/>
                <a:gdLst>
                  <a:gd name="connsiteX0" fmla="*/ 107295 w 147966"/>
                  <a:gd name="connsiteY0" fmla="*/ 340037 h 1273183"/>
                  <a:gd name="connsiteX1" fmla="*/ 89695 w 147966"/>
                  <a:gd name="connsiteY1" fmla="*/ 172395 h 1273183"/>
                  <a:gd name="connsiteX2" fmla="*/ 90672 w 147966"/>
                  <a:gd name="connsiteY2" fmla="*/ 1912 h 1273183"/>
                  <a:gd name="connsiteX3" fmla="*/ 81873 w 147966"/>
                  <a:gd name="connsiteY3" fmla="*/ 7594 h 1273183"/>
                  <a:gd name="connsiteX4" fmla="*/ 42764 w 147966"/>
                  <a:gd name="connsiteY4" fmla="*/ 322988 h 1273183"/>
                  <a:gd name="connsiteX5" fmla="*/ 84806 w 147966"/>
                  <a:gd name="connsiteY5" fmla="*/ 576819 h 1273183"/>
                  <a:gd name="connsiteX6" fmla="*/ 721 w 147966"/>
                  <a:gd name="connsiteY6" fmla="*/ 1267275 h 1273183"/>
                  <a:gd name="connsiteX7" fmla="*/ 19297 w 147966"/>
                  <a:gd name="connsiteY7" fmla="*/ 1260646 h 1273183"/>
                  <a:gd name="connsiteX8" fmla="*/ 92628 w 147966"/>
                  <a:gd name="connsiteY8" fmla="*/ 952829 h 1273183"/>
                  <a:gd name="connsiteX9" fmla="*/ 147382 w 147966"/>
                  <a:gd name="connsiteY9" fmla="*/ 616598 h 1273183"/>
                  <a:gd name="connsiteX10" fmla="*/ 107295 w 147966"/>
                  <a:gd name="connsiteY10" fmla="*/ 340037 h 1273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7966" h="1273183">
                    <a:moveTo>
                      <a:pt x="107295" y="340037"/>
                    </a:moveTo>
                    <a:cubicBezTo>
                      <a:pt x="103384" y="283209"/>
                      <a:pt x="88718" y="230170"/>
                      <a:pt x="89695" y="172395"/>
                    </a:cubicBezTo>
                    <a:cubicBezTo>
                      <a:pt x="90672" y="115567"/>
                      <a:pt x="94584" y="58739"/>
                      <a:pt x="90672" y="1912"/>
                    </a:cubicBezTo>
                    <a:cubicBezTo>
                      <a:pt x="90672" y="-3771"/>
                      <a:pt x="82852" y="4753"/>
                      <a:pt x="81873" y="7594"/>
                    </a:cubicBezTo>
                    <a:cubicBezTo>
                      <a:pt x="70141" y="112726"/>
                      <a:pt x="37875" y="215963"/>
                      <a:pt x="42764" y="322988"/>
                    </a:cubicBezTo>
                    <a:cubicBezTo>
                      <a:pt x="45697" y="410124"/>
                      <a:pt x="64274" y="491577"/>
                      <a:pt x="84806" y="576819"/>
                    </a:cubicBezTo>
                    <a:cubicBezTo>
                      <a:pt x="140538" y="806024"/>
                      <a:pt x="71118" y="1046595"/>
                      <a:pt x="721" y="1267275"/>
                    </a:cubicBezTo>
                    <a:cubicBezTo>
                      <a:pt x="-4168" y="1281483"/>
                      <a:pt x="17342" y="1266329"/>
                      <a:pt x="19297" y="1260646"/>
                    </a:cubicBezTo>
                    <a:cubicBezTo>
                      <a:pt x="60363" y="1162145"/>
                      <a:pt x="74051" y="1057013"/>
                      <a:pt x="92628" y="952829"/>
                    </a:cubicBezTo>
                    <a:cubicBezTo>
                      <a:pt x="112183" y="840121"/>
                      <a:pt x="137605" y="731201"/>
                      <a:pt x="147382" y="616598"/>
                    </a:cubicBezTo>
                    <a:cubicBezTo>
                      <a:pt x="153248" y="524726"/>
                      <a:pt x="113162" y="432855"/>
                      <a:pt x="107295" y="340037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19D7B76B-CBED-473C-585B-BC9A083DE3A4}"/>
                  </a:ext>
                </a:extLst>
              </p:cNvPr>
              <p:cNvSpPr/>
              <p:nvPr/>
            </p:nvSpPr>
            <p:spPr>
              <a:xfrm>
                <a:off x="9590429" y="1828930"/>
                <a:ext cx="1243500" cy="1699261"/>
              </a:xfrm>
              <a:custGeom>
                <a:avLst/>
                <a:gdLst>
                  <a:gd name="connsiteX0" fmla="*/ 1230259 w 1243500"/>
                  <a:gd name="connsiteY0" fmla="*/ 1610882 h 1699261"/>
                  <a:gd name="connsiteX1" fmla="*/ 1203860 w 1243500"/>
                  <a:gd name="connsiteY1" fmla="*/ 1488702 h 1699261"/>
                  <a:gd name="connsiteX2" fmla="*/ 1097286 w 1243500"/>
                  <a:gd name="connsiteY2" fmla="*/ 1173308 h 1699261"/>
                  <a:gd name="connsiteX3" fmla="*/ 947691 w 1243500"/>
                  <a:gd name="connsiteY3" fmla="*/ 896747 h 1699261"/>
                  <a:gd name="connsiteX4" fmla="*/ 788319 w 1243500"/>
                  <a:gd name="connsiteY4" fmla="*/ 667541 h 1699261"/>
                  <a:gd name="connsiteX5" fmla="*/ 618191 w 1243500"/>
                  <a:gd name="connsiteY5" fmla="*/ 493270 h 1699261"/>
                  <a:gd name="connsiteX6" fmla="*/ 401132 w 1243500"/>
                  <a:gd name="connsiteY6" fmla="*/ 316156 h 1699261"/>
                  <a:gd name="connsiteX7" fmla="*/ 189939 w 1243500"/>
                  <a:gd name="connsiteY7" fmla="*/ 174087 h 1699261"/>
                  <a:gd name="connsiteX8" fmla="*/ 89231 w 1243500"/>
                  <a:gd name="connsiteY8" fmla="*/ 91687 h 1699261"/>
                  <a:gd name="connsiteX9" fmla="*/ 11011 w 1243500"/>
                  <a:gd name="connsiteY9" fmla="*/ 763 h 1699261"/>
                  <a:gd name="connsiteX10" fmla="*/ 257 w 1243500"/>
                  <a:gd name="connsiteY10" fmla="*/ 12128 h 1699261"/>
                  <a:gd name="connsiteX11" fmla="*/ 101941 w 1243500"/>
                  <a:gd name="connsiteY11" fmla="*/ 151356 h 1699261"/>
                  <a:gd name="connsiteX12" fmla="*/ 226115 w 1243500"/>
                  <a:gd name="connsiteY12" fmla="*/ 312368 h 1699261"/>
                  <a:gd name="connsiteX13" fmla="*/ 366911 w 1243500"/>
                  <a:gd name="connsiteY13" fmla="*/ 539679 h 1699261"/>
                  <a:gd name="connsiteX14" fmla="*/ 596681 w 1243500"/>
                  <a:gd name="connsiteY14" fmla="*/ 980094 h 1699261"/>
                  <a:gd name="connsiteX15" fmla="*/ 718899 w 1243500"/>
                  <a:gd name="connsiteY15" fmla="*/ 1120269 h 1699261"/>
                  <a:gd name="connsiteX16" fmla="*/ 886093 w 1243500"/>
                  <a:gd name="connsiteY16" fmla="*/ 1284122 h 1699261"/>
                  <a:gd name="connsiteX17" fmla="*/ 1064043 w 1243500"/>
                  <a:gd name="connsiteY17" fmla="*/ 1485860 h 1699261"/>
                  <a:gd name="connsiteX18" fmla="*/ 1205815 w 1243500"/>
                  <a:gd name="connsiteY18" fmla="*/ 1695176 h 1699261"/>
                  <a:gd name="connsiteX19" fmla="*/ 1241014 w 1243500"/>
                  <a:gd name="connsiteY19" fmla="*/ 1670551 h 1699261"/>
                  <a:gd name="connsiteX20" fmla="*/ 1230259 w 1243500"/>
                  <a:gd name="connsiteY20" fmla="*/ 1610882 h 1699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43500" h="1699261">
                    <a:moveTo>
                      <a:pt x="1230259" y="1610882"/>
                    </a:moveTo>
                    <a:cubicBezTo>
                      <a:pt x="1214616" y="1579626"/>
                      <a:pt x="1211682" y="1522799"/>
                      <a:pt x="1203860" y="1488702"/>
                    </a:cubicBezTo>
                    <a:cubicBezTo>
                      <a:pt x="1181372" y="1379782"/>
                      <a:pt x="1142262" y="1274651"/>
                      <a:pt x="1097286" y="1173308"/>
                    </a:cubicBezTo>
                    <a:cubicBezTo>
                      <a:pt x="1054265" y="1074807"/>
                      <a:pt x="1009289" y="985776"/>
                      <a:pt x="947691" y="896747"/>
                    </a:cubicBezTo>
                    <a:cubicBezTo>
                      <a:pt x="894893" y="820029"/>
                      <a:pt x="836228" y="748047"/>
                      <a:pt x="788319" y="667541"/>
                    </a:cubicBezTo>
                    <a:cubicBezTo>
                      <a:pt x="747254" y="599348"/>
                      <a:pt x="675878" y="548203"/>
                      <a:pt x="618191" y="493270"/>
                    </a:cubicBezTo>
                    <a:cubicBezTo>
                      <a:pt x="549749" y="428865"/>
                      <a:pt x="472507" y="376772"/>
                      <a:pt x="401132" y="316156"/>
                    </a:cubicBezTo>
                    <a:cubicBezTo>
                      <a:pt x="336600" y="261223"/>
                      <a:pt x="253492" y="229021"/>
                      <a:pt x="189939" y="174087"/>
                    </a:cubicBezTo>
                    <a:cubicBezTo>
                      <a:pt x="156696" y="145673"/>
                      <a:pt x="122475" y="121048"/>
                      <a:pt x="89231" y="91687"/>
                    </a:cubicBezTo>
                    <a:cubicBezTo>
                      <a:pt x="57943" y="65167"/>
                      <a:pt x="37411" y="30124"/>
                      <a:pt x="11011" y="763"/>
                    </a:cubicBezTo>
                    <a:cubicBezTo>
                      <a:pt x="8078" y="-3026"/>
                      <a:pt x="-1699" y="8340"/>
                      <a:pt x="257" y="12128"/>
                    </a:cubicBezTo>
                    <a:cubicBezTo>
                      <a:pt x="35455" y="67062"/>
                      <a:pt x="55010" y="111577"/>
                      <a:pt x="101941" y="151356"/>
                    </a:cubicBezTo>
                    <a:cubicBezTo>
                      <a:pt x="139096" y="208184"/>
                      <a:pt x="187005" y="257435"/>
                      <a:pt x="226115" y="312368"/>
                    </a:cubicBezTo>
                    <a:cubicBezTo>
                      <a:pt x="275981" y="383402"/>
                      <a:pt x="326823" y="462014"/>
                      <a:pt x="366911" y="539679"/>
                    </a:cubicBezTo>
                    <a:cubicBezTo>
                      <a:pt x="442197" y="686484"/>
                      <a:pt x="505750" y="841813"/>
                      <a:pt x="596681" y="980094"/>
                    </a:cubicBezTo>
                    <a:cubicBezTo>
                      <a:pt x="632857" y="1035974"/>
                      <a:pt x="666101" y="1076701"/>
                      <a:pt x="718899" y="1120269"/>
                    </a:cubicBezTo>
                    <a:cubicBezTo>
                      <a:pt x="782452" y="1172361"/>
                      <a:pt x="834273" y="1221612"/>
                      <a:pt x="886093" y="1284122"/>
                    </a:cubicBezTo>
                    <a:cubicBezTo>
                      <a:pt x="943780" y="1352315"/>
                      <a:pt x="1005378" y="1418614"/>
                      <a:pt x="1064043" y="1485860"/>
                    </a:cubicBezTo>
                    <a:cubicBezTo>
                      <a:pt x="1118796" y="1549318"/>
                      <a:pt x="1157906" y="1626983"/>
                      <a:pt x="1205815" y="1695176"/>
                    </a:cubicBezTo>
                    <a:cubicBezTo>
                      <a:pt x="1216571" y="1710330"/>
                      <a:pt x="1239059" y="1679075"/>
                      <a:pt x="1241014" y="1670551"/>
                    </a:cubicBezTo>
                    <a:cubicBezTo>
                      <a:pt x="1246881" y="1645925"/>
                      <a:pt x="1241992" y="1634560"/>
                      <a:pt x="1230259" y="1610882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97" name="Graphic 25">
              <a:extLst>
                <a:ext uri="{FF2B5EF4-FFF2-40B4-BE49-F238E27FC236}">
                  <a16:creationId xmlns:a16="http://schemas.microsoft.com/office/drawing/2014/main" id="{A4F1CC47-796A-AD40-CDF3-4026D69FCC96}"/>
                </a:ext>
              </a:extLst>
            </p:cNvPr>
            <p:cNvGrpSpPr/>
            <p:nvPr/>
          </p:nvGrpSpPr>
          <p:grpSpPr>
            <a:xfrm>
              <a:off x="8686259" y="-3974312"/>
              <a:ext cx="3781928" cy="2644283"/>
              <a:chOff x="8686259" y="-3974312"/>
              <a:chExt cx="3781928" cy="2644283"/>
            </a:xfrm>
          </p:grpSpPr>
          <p:grpSp>
            <p:nvGrpSpPr>
              <p:cNvPr id="498" name="Graphic 25">
                <a:extLst>
                  <a:ext uri="{FF2B5EF4-FFF2-40B4-BE49-F238E27FC236}">
                    <a16:creationId xmlns:a16="http://schemas.microsoft.com/office/drawing/2014/main" id="{0744F85A-03F2-D947-8FDF-A961FC51CEFC}"/>
                  </a:ext>
                </a:extLst>
              </p:cNvPr>
              <p:cNvGrpSpPr/>
              <p:nvPr/>
            </p:nvGrpSpPr>
            <p:grpSpPr>
              <a:xfrm>
                <a:off x="8686259" y="-3973364"/>
                <a:ext cx="3780951" cy="2643336"/>
                <a:chOff x="8686259" y="-3973364"/>
                <a:chExt cx="3780951" cy="2643336"/>
              </a:xfrm>
            </p:grpSpPr>
            <p:sp>
              <p:nvSpPr>
                <p:cNvPr id="499" name="Freeform: Shape 498">
                  <a:extLst>
                    <a:ext uri="{FF2B5EF4-FFF2-40B4-BE49-F238E27FC236}">
                      <a16:creationId xmlns:a16="http://schemas.microsoft.com/office/drawing/2014/main" id="{D135CC1E-83CD-A986-8213-F452E53E63E2}"/>
                    </a:ext>
                  </a:extLst>
                </p:cNvPr>
                <p:cNvSpPr/>
                <p:nvPr/>
              </p:nvSpPr>
              <p:spPr>
                <a:xfrm>
                  <a:off x="8686259" y="-3973364"/>
                  <a:ext cx="3780951" cy="2643336"/>
                </a:xfrm>
                <a:custGeom>
                  <a:avLst/>
                  <a:gdLst>
                    <a:gd name="connsiteX0" fmla="*/ 1000245 w 3780951"/>
                    <a:gd name="connsiteY0" fmla="*/ 0 h 2643336"/>
                    <a:gd name="connsiteX1" fmla="*/ 1073576 w 3780951"/>
                    <a:gd name="connsiteY1" fmla="*/ 139228 h 2643336"/>
                    <a:gd name="connsiteX2" fmla="*/ 761675 w 3780951"/>
                    <a:gd name="connsiteY2" fmla="*/ 35044 h 2643336"/>
                    <a:gd name="connsiteX3" fmla="*/ 828162 w 3780951"/>
                    <a:gd name="connsiteY3" fmla="*/ 234888 h 2643336"/>
                    <a:gd name="connsiteX4" fmla="*/ 598392 w 3780951"/>
                    <a:gd name="connsiteY4" fmla="*/ 222575 h 2643336"/>
                    <a:gd name="connsiteX5" fmla="*/ 714744 w 3780951"/>
                    <a:gd name="connsiteY5" fmla="*/ 414842 h 2643336"/>
                    <a:gd name="connsiteX6" fmla="*/ 713766 w 3780951"/>
                    <a:gd name="connsiteY6" fmla="*/ 415790 h 2643336"/>
                    <a:gd name="connsiteX7" fmla="*/ 223915 w 3780951"/>
                    <a:gd name="connsiteY7" fmla="*/ 412948 h 2643336"/>
                    <a:gd name="connsiteX8" fmla="*/ 273780 w 3780951"/>
                    <a:gd name="connsiteY8" fmla="*/ 472617 h 2643336"/>
                    <a:gd name="connsiteX9" fmla="*/ 360800 w 3780951"/>
                    <a:gd name="connsiteY9" fmla="*/ 537969 h 2643336"/>
                    <a:gd name="connsiteX10" fmla="*/ 332445 w 3780951"/>
                    <a:gd name="connsiteY10" fmla="*/ 547440 h 2643336"/>
                    <a:gd name="connsiteX11" fmla="*/ 307024 w 3780951"/>
                    <a:gd name="connsiteY11" fmla="*/ 657307 h 2643336"/>
                    <a:gd name="connsiteX12" fmla="*/ 304090 w 3780951"/>
                    <a:gd name="connsiteY12" fmla="*/ 665832 h 2643336"/>
                    <a:gd name="connsiteX13" fmla="*/ 309957 w 3780951"/>
                    <a:gd name="connsiteY13" fmla="*/ 672461 h 2643336"/>
                    <a:gd name="connsiteX14" fmla="*/ 316801 w 3780951"/>
                    <a:gd name="connsiteY14" fmla="*/ 690457 h 2643336"/>
                    <a:gd name="connsiteX15" fmla="*/ 380355 w 3780951"/>
                    <a:gd name="connsiteY15" fmla="*/ 789905 h 2643336"/>
                    <a:gd name="connsiteX16" fmla="*/ 377421 w 3780951"/>
                    <a:gd name="connsiteY16" fmla="*/ 788958 h 2643336"/>
                    <a:gd name="connsiteX17" fmla="*/ 278669 w 3780951"/>
                    <a:gd name="connsiteY17" fmla="*/ 670567 h 2643336"/>
                    <a:gd name="connsiteX18" fmla="*/ 138852 w 3780951"/>
                    <a:gd name="connsiteY18" fmla="*/ 574907 h 2643336"/>
                    <a:gd name="connsiteX19" fmla="*/ 127119 w 3780951"/>
                    <a:gd name="connsiteY19" fmla="*/ 680986 h 2643336"/>
                    <a:gd name="connsiteX20" fmla="*/ 197516 w 3780951"/>
                    <a:gd name="connsiteY20" fmla="*/ 773804 h 2643336"/>
                    <a:gd name="connsiteX21" fmla="*/ 17611 w 3780951"/>
                    <a:gd name="connsiteY21" fmla="*/ 861887 h 2643336"/>
                    <a:gd name="connsiteX22" fmla="*/ 197516 w 3780951"/>
                    <a:gd name="connsiteY22" fmla="*/ 957547 h 2643336"/>
                    <a:gd name="connsiteX23" fmla="*/ 405776 w 3780951"/>
                    <a:gd name="connsiteY23" fmla="*/ 1028582 h 2643336"/>
                    <a:gd name="connsiteX24" fmla="*/ 366667 w 3780951"/>
                    <a:gd name="connsiteY24" fmla="*/ 1036159 h 2643336"/>
                    <a:gd name="connsiteX25" fmla="*/ 88009 w 3780951"/>
                    <a:gd name="connsiteY25" fmla="*/ 1129925 h 2643336"/>
                    <a:gd name="connsiteX26" fmla="*/ 382310 w 3780951"/>
                    <a:gd name="connsiteY26" fmla="*/ 1178228 h 2643336"/>
                    <a:gd name="connsiteX27" fmla="*/ 157429 w 3780951"/>
                    <a:gd name="connsiteY27" fmla="*/ 1357236 h 2643336"/>
                    <a:gd name="connsiteX28" fmla="*/ 398932 w 3780951"/>
                    <a:gd name="connsiteY28" fmla="*/ 1358183 h 2643336"/>
                    <a:gd name="connsiteX29" fmla="*/ 369600 w 3780951"/>
                    <a:gd name="connsiteY29" fmla="*/ 1376178 h 2643336"/>
                    <a:gd name="connsiteX30" fmla="*/ 177962 w 3780951"/>
                    <a:gd name="connsiteY30" fmla="*/ 1563710 h 2643336"/>
                    <a:gd name="connsiteX31" fmla="*/ 410665 w 3780951"/>
                    <a:gd name="connsiteY31" fmla="*/ 1620537 h 2643336"/>
                    <a:gd name="connsiteX32" fmla="*/ 515283 w 3780951"/>
                    <a:gd name="connsiteY32" fmla="*/ 1584547 h 2643336"/>
                    <a:gd name="connsiteX33" fmla="*/ 461507 w 3780951"/>
                    <a:gd name="connsiteY33" fmla="*/ 1622432 h 2643336"/>
                    <a:gd name="connsiteX34" fmla="*/ 330490 w 3780951"/>
                    <a:gd name="connsiteY34" fmla="*/ 1793862 h 2643336"/>
                    <a:gd name="connsiteX35" fmla="*/ 345156 w 3780951"/>
                    <a:gd name="connsiteY35" fmla="*/ 1935931 h 2643336"/>
                    <a:gd name="connsiteX36" fmla="*/ 162318 w 3780951"/>
                    <a:gd name="connsiteY36" fmla="*/ 2134828 h 2643336"/>
                    <a:gd name="connsiteX37" fmla="*/ 181872 w 3780951"/>
                    <a:gd name="connsiteY37" fmla="*/ 2149035 h 2643336"/>
                    <a:gd name="connsiteX38" fmla="*/ 465418 w 3780951"/>
                    <a:gd name="connsiteY38" fmla="*/ 2095996 h 2643336"/>
                    <a:gd name="connsiteX39" fmla="*/ 609147 w 3780951"/>
                    <a:gd name="connsiteY39" fmla="*/ 2048640 h 2643336"/>
                    <a:gd name="connsiteX40" fmla="*/ 450752 w 3780951"/>
                    <a:gd name="connsiteY40" fmla="*/ 2208704 h 2643336"/>
                    <a:gd name="connsiteX41" fmla="*/ 460530 w 3780951"/>
                    <a:gd name="connsiteY41" fmla="*/ 2223859 h 2643336"/>
                    <a:gd name="connsiteX42" fmla="*/ 746031 w 3780951"/>
                    <a:gd name="connsiteY42" fmla="*/ 2142405 h 2643336"/>
                    <a:gd name="connsiteX43" fmla="*/ 727454 w 3780951"/>
                    <a:gd name="connsiteY43" fmla="*/ 2327095 h 2643336"/>
                    <a:gd name="connsiteX44" fmla="*/ 835006 w 3780951"/>
                    <a:gd name="connsiteY44" fmla="*/ 2413284 h 2643336"/>
                    <a:gd name="connsiteX45" fmla="*/ 987534 w 3780951"/>
                    <a:gd name="connsiteY45" fmla="*/ 2215334 h 2643336"/>
                    <a:gd name="connsiteX46" fmla="*/ 1186017 w 3780951"/>
                    <a:gd name="connsiteY46" fmla="*/ 2468218 h 2643336"/>
                    <a:gd name="connsiteX47" fmla="*/ 1257392 w 3780951"/>
                    <a:gd name="connsiteY47" fmla="*/ 2317624 h 2643336"/>
                    <a:gd name="connsiteX48" fmla="*/ 1417742 w 3780951"/>
                    <a:gd name="connsiteY48" fmla="*/ 2401919 h 2643336"/>
                    <a:gd name="connsiteX49" fmla="*/ 1538005 w 3780951"/>
                    <a:gd name="connsiteY49" fmla="*/ 2224806 h 2643336"/>
                    <a:gd name="connsiteX50" fmla="*/ 1542894 w 3780951"/>
                    <a:gd name="connsiteY50" fmla="*/ 2207757 h 2643336"/>
                    <a:gd name="connsiteX51" fmla="*/ 1728665 w 3780951"/>
                    <a:gd name="connsiteY51" fmla="*/ 2195445 h 2643336"/>
                    <a:gd name="connsiteX52" fmla="*/ 1588848 w 3780951"/>
                    <a:gd name="connsiteY52" fmla="*/ 2274056 h 2643336"/>
                    <a:gd name="connsiteX53" fmla="*/ 1583959 w 3780951"/>
                    <a:gd name="connsiteY53" fmla="*/ 2295840 h 2643336"/>
                    <a:gd name="connsiteX54" fmla="*/ 1650445 w 3780951"/>
                    <a:gd name="connsiteY54" fmla="*/ 2305312 h 2643336"/>
                    <a:gd name="connsiteX55" fmla="*/ 1753108 w 3780951"/>
                    <a:gd name="connsiteY55" fmla="*/ 2275951 h 2643336"/>
                    <a:gd name="connsiteX56" fmla="*/ 1724754 w 3780951"/>
                    <a:gd name="connsiteY56" fmla="*/ 2339408 h 2643336"/>
                    <a:gd name="connsiteX57" fmla="*/ 1681733 w 3780951"/>
                    <a:gd name="connsiteY57" fmla="*/ 2589450 h 2643336"/>
                    <a:gd name="connsiteX58" fmla="*/ 1793196 w 3780951"/>
                    <a:gd name="connsiteY58" fmla="*/ 2623547 h 2643336"/>
                    <a:gd name="connsiteX59" fmla="*/ 2039587 w 3780951"/>
                    <a:gd name="connsiteY59" fmla="*/ 2325201 h 2643336"/>
                    <a:gd name="connsiteX60" fmla="*/ 2185272 w 3780951"/>
                    <a:gd name="connsiteY60" fmla="*/ 2490949 h 2643336"/>
                    <a:gd name="connsiteX61" fmla="*/ 2304557 w 3780951"/>
                    <a:gd name="connsiteY61" fmla="*/ 2335620 h 2643336"/>
                    <a:gd name="connsiteX62" fmla="*/ 2316290 w 3780951"/>
                    <a:gd name="connsiteY62" fmla="*/ 2190709 h 2643336"/>
                    <a:gd name="connsiteX63" fmla="*/ 2501083 w 3780951"/>
                    <a:gd name="connsiteY63" fmla="*/ 2303417 h 2643336"/>
                    <a:gd name="connsiteX64" fmla="*/ 2603747 w 3780951"/>
                    <a:gd name="connsiteY64" fmla="*/ 2252272 h 2643336"/>
                    <a:gd name="connsiteX65" fmla="*/ 2545082 w 3780951"/>
                    <a:gd name="connsiteY65" fmla="*/ 2004125 h 2643336"/>
                    <a:gd name="connsiteX66" fmla="*/ 2533349 w 3780951"/>
                    <a:gd name="connsiteY66" fmla="*/ 1979499 h 2643336"/>
                    <a:gd name="connsiteX67" fmla="*/ 2501083 w 3780951"/>
                    <a:gd name="connsiteY67" fmla="*/ 1809963 h 2643336"/>
                    <a:gd name="connsiteX68" fmla="*/ 2749431 w 3780951"/>
                    <a:gd name="connsiteY68" fmla="*/ 1971922 h 2643336"/>
                    <a:gd name="connsiteX69" fmla="*/ 2807118 w 3780951"/>
                    <a:gd name="connsiteY69" fmla="*/ 1906570 h 2643336"/>
                    <a:gd name="connsiteX70" fmla="*/ 2815917 w 3780951"/>
                    <a:gd name="connsiteY70" fmla="*/ 1841218 h 2643336"/>
                    <a:gd name="connsiteX71" fmla="*/ 2933247 w 3780951"/>
                    <a:gd name="connsiteY71" fmla="*/ 1876262 h 2643336"/>
                    <a:gd name="connsiteX72" fmla="*/ 3041776 w 3780951"/>
                    <a:gd name="connsiteY72" fmla="*/ 1693466 h 2643336"/>
                    <a:gd name="connsiteX73" fmla="*/ 3009511 w 3780951"/>
                    <a:gd name="connsiteY73" fmla="*/ 1851637 h 2643336"/>
                    <a:gd name="connsiteX74" fmla="*/ 3002667 w 3780951"/>
                    <a:gd name="connsiteY74" fmla="*/ 1960557 h 2643336"/>
                    <a:gd name="connsiteX75" fmla="*/ 3013422 w 3780951"/>
                    <a:gd name="connsiteY75" fmla="*/ 1966239 h 2643336"/>
                    <a:gd name="connsiteX76" fmla="*/ 3359543 w 3780951"/>
                    <a:gd name="connsiteY76" fmla="*/ 1785338 h 2643336"/>
                    <a:gd name="connsiteX77" fmla="*/ 3321411 w 3780951"/>
                    <a:gd name="connsiteY77" fmla="*/ 1820382 h 2643336"/>
                    <a:gd name="connsiteX78" fmla="*/ 3275458 w 3780951"/>
                    <a:gd name="connsiteY78" fmla="*/ 1893310 h 2643336"/>
                    <a:gd name="connsiteX79" fmla="*/ 3491539 w 3780951"/>
                    <a:gd name="connsiteY79" fmla="*/ 1854478 h 2643336"/>
                    <a:gd name="connsiteX80" fmla="*/ 3664600 w 3780951"/>
                    <a:gd name="connsiteY80" fmla="*/ 1703885 h 2643336"/>
                    <a:gd name="connsiteX81" fmla="*/ 3664600 w 3780951"/>
                    <a:gd name="connsiteY81" fmla="*/ 1795756 h 2643336"/>
                    <a:gd name="connsiteX82" fmla="*/ 3745753 w 3780951"/>
                    <a:gd name="connsiteY82" fmla="*/ 1909412 h 2643336"/>
                    <a:gd name="connsiteX83" fmla="*/ 3780952 w 3780951"/>
                    <a:gd name="connsiteY83" fmla="*/ 1908465 h 2643336"/>
                    <a:gd name="connsiteX84" fmla="*/ 3780952 w 3780951"/>
                    <a:gd name="connsiteY84" fmla="*/ 0 h 2643336"/>
                    <a:gd name="connsiteX85" fmla="*/ 1000245 w 3780951"/>
                    <a:gd name="connsiteY85" fmla="*/ 0 h 2643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</a:cxnLst>
                  <a:rect l="l" t="t" r="r" b="b"/>
                  <a:pathLst>
                    <a:path w="3780951" h="2643336">
                      <a:moveTo>
                        <a:pt x="1000245" y="0"/>
                      </a:moveTo>
                      <a:cubicBezTo>
                        <a:pt x="1017844" y="47356"/>
                        <a:pt x="1047177" y="95660"/>
                        <a:pt x="1073576" y="139228"/>
                      </a:cubicBezTo>
                      <a:cubicBezTo>
                        <a:pt x="984601" y="81453"/>
                        <a:pt x="898559" y="22731"/>
                        <a:pt x="761675" y="35044"/>
                      </a:cubicBezTo>
                      <a:cubicBezTo>
                        <a:pt x="660967" y="44515"/>
                        <a:pt x="774386" y="172377"/>
                        <a:pt x="828162" y="234888"/>
                      </a:cubicBezTo>
                      <a:cubicBezTo>
                        <a:pt x="751898" y="206474"/>
                        <a:pt x="656079" y="160065"/>
                        <a:pt x="598392" y="222575"/>
                      </a:cubicBezTo>
                      <a:cubicBezTo>
                        <a:pt x="546571" y="278456"/>
                        <a:pt x="641413" y="357068"/>
                        <a:pt x="714744" y="414842"/>
                      </a:cubicBezTo>
                      <a:cubicBezTo>
                        <a:pt x="714744" y="414842"/>
                        <a:pt x="714744" y="415790"/>
                        <a:pt x="713766" y="415790"/>
                      </a:cubicBezTo>
                      <a:cubicBezTo>
                        <a:pt x="553416" y="358962"/>
                        <a:pt x="251293" y="286033"/>
                        <a:pt x="223915" y="412948"/>
                      </a:cubicBezTo>
                      <a:cubicBezTo>
                        <a:pt x="219027" y="435679"/>
                        <a:pt x="254226" y="458410"/>
                        <a:pt x="273780" y="472617"/>
                      </a:cubicBezTo>
                      <a:cubicBezTo>
                        <a:pt x="303113" y="493454"/>
                        <a:pt x="331468" y="515238"/>
                        <a:pt x="360800" y="537969"/>
                      </a:cubicBezTo>
                      <a:cubicBezTo>
                        <a:pt x="350044" y="538916"/>
                        <a:pt x="340267" y="541758"/>
                        <a:pt x="332445" y="547440"/>
                      </a:cubicBezTo>
                      <a:cubicBezTo>
                        <a:pt x="294313" y="573960"/>
                        <a:pt x="296269" y="618475"/>
                        <a:pt x="307024" y="657307"/>
                      </a:cubicBezTo>
                      <a:cubicBezTo>
                        <a:pt x="303113" y="659202"/>
                        <a:pt x="302135" y="662990"/>
                        <a:pt x="304090" y="665832"/>
                      </a:cubicBezTo>
                      <a:cubicBezTo>
                        <a:pt x="306046" y="668673"/>
                        <a:pt x="308001" y="670567"/>
                        <a:pt x="309957" y="672461"/>
                      </a:cubicBezTo>
                      <a:cubicBezTo>
                        <a:pt x="311912" y="679091"/>
                        <a:pt x="314845" y="684774"/>
                        <a:pt x="316801" y="690457"/>
                      </a:cubicBezTo>
                      <a:cubicBezTo>
                        <a:pt x="331468" y="727395"/>
                        <a:pt x="354933" y="759597"/>
                        <a:pt x="380355" y="789905"/>
                      </a:cubicBezTo>
                      <a:cubicBezTo>
                        <a:pt x="379377" y="789905"/>
                        <a:pt x="378399" y="789905"/>
                        <a:pt x="377421" y="788958"/>
                      </a:cubicBezTo>
                      <a:cubicBezTo>
                        <a:pt x="341245" y="748232"/>
                        <a:pt x="308979" y="705611"/>
                        <a:pt x="278669" y="670567"/>
                      </a:cubicBezTo>
                      <a:cubicBezTo>
                        <a:pt x="258137" y="645942"/>
                        <a:pt x="192627" y="559753"/>
                        <a:pt x="138852" y="574907"/>
                      </a:cubicBezTo>
                      <a:cubicBezTo>
                        <a:pt x="83120" y="591008"/>
                        <a:pt x="113430" y="651625"/>
                        <a:pt x="127119" y="680986"/>
                      </a:cubicBezTo>
                      <a:cubicBezTo>
                        <a:pt x="140807" y="710347"/>
                        <a:pt x="166229" y="742549"/>
                        <a:pt x="197516" y="773804"/>
                      </a:cubicBezTo>
                      <a:cubicBezTo>
                        <a:pt x="82142" y="771910"/>
                        <a:pt x="-47898" y="784223"/>
                        <a:pt x="17611" y="861887"/>
                      </a:cubicBezTo>
                      <a:cubicBezTo>
                        <a:pt x="53788" y="904508"/>
                        <a:pt x="136896" y="936710"/>
                        <a:pt x="197516" y="957547"/>
                      </a:cubicBezTo>
                      <a:cubicBezTo>
                        <a:pt x="259114" y="979331"/>
                        <a:pt x="331468" y="1006798"/>
                        <a:pt x="405776" y="1028582"/>
                      </a:cubicBezTo>
                      <a:cubicBezTo>
                        <a:pt x="392087" y="1031423"/>
                        <a:pt x="379377" y="1033318"/>
                        <a:pt x="366667" y="1036159"/>
                      </a:cubicBezTo>
                      <a:cubicBezTo>
                        <a:pt x="299202" y="1048472"/>
                        <a:pt x="131030" y="1083515"/>
                        <a:pt x="88009" y="1129925"/>
                      </a:cubicBezTo>
                      <a:cubicBezTo>
                        <a:pt x="15656" y="1208536"/>
                        <a:pt x="218049" y="1197171"/>
                        <a:pt x="382310" y="1178228"/>
                      </a:cubicBezTo>
                      <a:cubicBezTo>
                        <a:pt x="280625" y="1226532"/>
                        <a:pt x="193605" y="1284307"/>
                        <a:pt x="157429" y="1357236"/>
                      </a:cubicBezTo>
                      <a:cubicBezTo>
                        <a:pt x="128097" y="1416905"/>
                        <a:pt x="267914" y="1392279"/>
                        <a:pt x="398932" y="1358183"/>
                      </a:cubicBezTo>
                      <a:cubicBezTo>
                        <a:pt x="389154" y="1363866"/>
                        <a:pt x="378399" y="1369548"/>
                        <a:pt x="369600" y="1376178"/>
                      </a:cubicBezTo>
                      <a:cubicBezTo>
                        <a:pt x="291380" y="1430165"/>
                        <a:pt x="227826" y="1494569"/>
                        <a:pt x="177962" y="1563710"/>
                      </a:cubicBezTo>
                      <a:cubicBezTo>
                        <a:pt x="72365" y="1711462"/>
                        <a:pt x="307024" y="1654634"/>
                        <a:pt x="410665" y="1620537"/>
                      </a:cubicBezTo>
                      <a:cubicBezTo>
                        <a:pt x="445864" y="1609172"/>
                        <a:pt x="481063" y="1596859"/>
                        <a:pt x="515283" y="1584547"/>
                      </a:cubicBezTo>
                      <a:cubicBezTo>
                        <a:pt x="496706" y="1595912"/>
                        <a:pt x="479107" y="1609172"/>
                        <a:pt x="461507" y="1622432"/>
                      </a:cubicBezTo>
                      <a:cubicBezTo>
                        <a:pt x="401865" y="1666947"/>
                        <a:pt x="344178" y="1732299"/>
                        <a:pt x="330490" y="1793862"/>
                      </a:cubicBezTo>
                      <a:cubicBezTo>
                        <a:pt x="318757" y="1843113"/>
                        <a:pt x="322668" y="1896152"/>
                        <a:pt x="345156" y="1935931"/>
                      </a:cubicBezTo>
                      <a:cubicBezTo>
                        <a:pt x="264981" y="1989918"/>
                        <a:pt x="158406" y="2062847"/>
                        <a:pt x="162318" y="2134828"/>
                      </a:cubicBezTo>
                      <a:cubicBezTo>
                        <a:pt x="162318" y="2141458"/>
                        <a:pt x="172095" y="2149035"/>
                        <a:pt x="181872" y="2149035"/>
                      </a:cubicBezTo>
                      <a:cubicBezTo>
                        <a:pt x="269869" y="2149983"/>
                        <a:pt x="388176" y="2119674"/>
                        <a:pt x="465418" y="2095996"/>
                      </a:cubicBezTo>
                      <a:cubicBezTo>
                        <a:pt x="515283" y="2080842"/>
                        <a:pt x="562216" y="2065688"/>
                        <a:pt x="609147" y="2048640"/>
                      </a:cubicBezTo>
                      <a:cubicBezTo>
                        <a:pt x="530927" y="2095996"/>
                        <a:pt x="458574" y="2149035"/>
                        <a:pt x="450752" y="2208704"/>
                      </a:cubicBezTo>
                      <a:cubicBezTo>
                        <a:pt x="449775" y="2215334"/>
                        <a:pt x="452708" y="2220070"/>
                        <a:pt x="460530" y="2223859"/>
                      </a:cubicBezTo>
                      <a:cubicBezTo>
                        <a:pt x="522128" y="2254167"/>
                        <a:pt x="659990" y="2187868"/>
                        <a:pt x="746031" y="2142405"/>
                      </a:cubicBezTo>
                      <a:cubicBezTo>
                        <a:pt x="716699" y="2201127"/>
                        <a:pt x="711810" y="2261744"/>
                        <a:pt x="727454" y="2327095"/>
                      </a:cubicBezTo>
                      <a:cubicBezTo>
                        <a:pt x="735276" y="2358351"/>
                        <a:pt x="777319" y="2419914"/>
                        <a:pt x="835006" y="2413284"/>
                      </a:cubicBezTo>
                      <a:cubicBezTo>
                        <a:pt x="916159" y="2404760"/>
                        <a:pt x="961135" y="2302470"/>
                        <a:pt x="987534" y="2215334"/>
                      </a:cubicBezTo>
                      <a:cubicBezTo>
                        <a:pt x="1006111" y="2353615"/>
                        <a:pt x="1066732" y="2561036"/>
                        <a:pt x="1186017" y="2468218"/>
                      </a:cubicBezTo>
                      <a:cubicBezTo>
                        <a:pt x="1227082" y="2436015"/>
                        <a:pt x="1248592" y="2379188"/>
                        <a:pt x="1257392" y="2317624"/>
                      </a:cubicBezTo>
                      <a:cubicBezTo>
                        <a:pt x="1292590" y="2385818"/>
                        <a:pt x="1345389" y="2436963"/>
                        <a:pt x="1417742" y="2401919"/>
                      </a:cubicBezTo>
                      <a:cubicBezTo>
                        <a:pt x="1492050" y="2366875"/>
                        <a:pt x="1518450" y="2282580"/>
                        <a:pt x="1538005" y="2224806"/>
                      </a:cubicBezTo>
                      <a:cubicBezTo>
                        <a:pt x="1539961" y="2219123"/>
                        <a:pt x="1540938" y="2213440"/>
                        <a:pt x="1542894" y="2207757"/>
                      </a:cubicBezTo>
                      <a:cubicBezTo>
                        <a:pt x="1598625" y="2215334"/>
                        <a:pt x="1666089" y="2205863"/>
                        <a:pt x="1728665" y="2195445"/>
                      </a:cubicBezTo>
                      <a:cubicBezTo>
                        <a:pt x="1680755" y="2220070"/>
                        <a:pt x="1633824" y="2245643"/>
                        <a:pt x="1588848" y="2274056"/>
                      </a:cubicBezTo>
                      <a:cubicBezTo>
                        <a:pt x="1581026" y="2278792"/>
                        <a:pt x="1576137" y="2289210"/>
                        <a:pt x="1583959" y="2295840"/>
                      </a:cubicBezTo>
                      <a:cubicBezTo>
                        <a:pt x="1602536" y="2310047"/>
                        <a:pt x="1624046" y="2310994"/>
                        <a:pt x="1650445" y="2305312"/>
                      </a:cubicBezTo>
                      <a:cubicBezTo>
                        <a:pt x="1686622" y="2297735"/>
                        <a:pt x="1719865" y="2287316"/>
                        <a:pt x="1753108" y="2275951"/>
                      </a:cubicBezTo>
                      <a:cubicBezTo>
                        <a:pt x="1799062" y="2260797"/>
                        <a:pt x="1734532" y="2318571"/>
                        <a:pt x="1724754" y="2339408"/>
                      </a:cubicBezTo>
                      <a:cubicBezTo>
                        <a:pt x="1689555" y="2417073"/>
                        <a:pt x="1673911" y="2507997"/>
                        <a:pt x="1681733" y="2589450"/>
                      </a:cubicBezTo>
                      <a:cubicBezTo>
                        <a:pt x="1685644" y="2633018"/>
                        <a:pt x="1742354" y="2666168"/>
                        <a:pt x="1793196" y="2623547"/>
                      </a:cubicBezTo>
                      <a:cubicBezTo>
                        <a:pt x="1898793" y="2534517"/>
                        <a:pt x="1972124" y="2430333"/>
                        <a:pt x="2039587" y="2325201"/>
                      </a:cubicBezTo>
                      <a:cubicBezTo>
                        <a:pt x="2029810" y="2416126"/>
                        <a:pt x="2038610" y="2532622"/>
                        <a:pt x="2185272" y="2490949"/>
                      </a:cubicBezTo>
                      <a:cubicBezTo>
                        <a:pt x="2263491" y="2469165"/>
                        <a:pt x="2285002" y="2384870"/>
                        <a:pt x="2304557" y="2335620"/>
                      </a:cubicBezTo>
                      <a:cubicBezTo>
                        <a:pt x="2325090" y="2285422"/>
                        <a:pt x="2324112" y="2239013"/>
                        <a:pt x="2316290" y="2190709"/>
                      </a:cubicBezTo>
                      <a:cubicBezTo>
                        <a:pt x="2365177" y="2236171"/>
                        <a:pt x="2407220" y="2275003"/>
                        <a:pt x="2501083" y="2303417"/>
                      </a:cubicBezTo>
                      <a:cubicBezTo>
                        <a:pt x="2548993" y="2317624"/>
                        <a:pt x="2597881" y="2282580"/>
                        <a:pt x="2603747" y="2252272"/>
                      </a:cubicBezTo>
                      <a:cubicBezTo>
                        <a:pt x="2620368" y="2167978"/>
                        <a:pt x="2584191" y="2083683"/>
                        <a:pt x="2545082" y="2004125"/>
                      </a:cubicBezTo>
                      <a:cubicBezTo>
                        <a:pt x="2541171" y="1996547"/>
                        <a:pt x="2537260" y="1988023"/>
                        <a:pt x="2533349" y="1979499"/>
                      </a:cubicBezTo>
                      <a:cubicBezTo>
                        <a:pt x="2544104" y="1928354"/>
                        <a:pt x="2519661" y="1867738"/>
                        <a:pt x="2501083" y="1809963"/>
                      </a:cubicBezTo>
                      <a:cubicBezTo>
                        <a:pt x="2558771" y="1891416"/>
                        <a:pt x="2646768" y="2001283"/>
                        <a:pt x="2749431" y="1971922"/>
                      </a:cubicBezTo>
                      <a:cubicBezTo>
                        <a:pt x="2788540" y="1960557"/>
                        <a:pt x="2800274" y="1933090"/>
                        <a:pt x="2807118" y="1906570"/>
                      </a:cubicBezTo>
                      <a:cubicBezTo>
                        <a:pt x="2812984" y="1884786"/>
                        <a:pt x="2815917" y="1863002"/>
                        <a:pt x="2815917" y="1841218"/>
                      </a:cubicBezTo>
                      <a:cubicBezTo>
                        <a:pt x="2844272" y="1898046"/>
                        <a:pt x="2882404" y="1931196"/>
                        <a:pt x="2933247" y="1876262"/>
                      </a:cubicBezTo>
                      <a:cubicBezTo>
                        <a:pt x="2984089" y="1820382"/>
                        <a:pt x="3007555" y="1755030"/>
                        <a:pt x="3041776" y="1693466"/>
                      </a:cubicBezTo>
                      <a:cubicBezTo>
                        <a:pt x="3015377" y="1741770"/>
                        <a:pt x="3025155" y="1801439"/>
                        <a:pt x="3009511" y="1851637"/>
                      </a:cubicBezTo>
                      <a:cubicBezTo>
                        <a:pt x="2999733" y="1883839"/>
                        <a:pt x="2994845" y="1927407"/>
                        <a:pt x="3002667" y="1960557"/>
                      </a:cubicBezTo>
                      <a:cubicBezTo>
                        <a:pt x="3003644" y="1964345"/>
                        <a:pt x="3008533" y="1967187"/>
                        <a:pt x="3013422" y="1966239"/>
                      </a:cubicBezTo>
                      <a:cubicBezTo>
                        <a:pt x="3150306" y="1946350"/>
                        <a:pt x="3272524" y="1858267"/>
                        <a:pt x="3359543" y="1785338"/>
                      </a:cubicBezTo>
                      <a:cubicBezTo>
                        <a:pt x="3346833" y="1796703"/>
                        <a:pt x="3333144" y="1808069"/>
                        <a:pt x="3321411" y="1820382"/>
                      </a:cubicBezTo>
                      <a:cubicBezTo>
                        <a:pt x="3295990" y="1845007"/>
                        <a:pt x="3276435" y="1863002"/>
                        <a:pt x="3275458" y="1893310"/>
                      </a:cubicBezTo>
                      <a:cubicBezTo>
                        <a:pt x="3273502" y="1958662"/>
                        <a:pt x="3485672" y="1857320"/>
                        <a:pt x="3491539" y="1854478"/>
                      </a:cubicBezTo>
                      <a:cubicBezTo>
                        <a:pt x="3564870" y="1818487"/>
                        <a:pt x="3622557" y="1763554"/>
                        <a:pt x="3664600" y="1703885"/>
                      </a:cubicBezTo>
                      <a:cubicBezTo>
                        <a:pt x="3661667" y="1734193"/>
                        <a:pt x="3659711" y="1763554"/>
                        <a:pt x="3664600" y="1795756"/>
                      </a:cubicBezTo>
                      <a:cubicBezTo>
                        <a:pt x="3668510" y="1819435"/>
                        <a:pt x="3700776" y="1907518"/>
                        <a:pt x="3745753" y="1909412"/>
                      </a:cubicBezTo>
                      <a:cubicBezTo>
                        <a:pt x="3757485" y="1910359"/>
                        <a:pt x="3770196" y="1910359"/>
                        <a:pt x="3780952" y="1908465"/>
                      </a:cubicBezTo>
                      <a:lnTo>
                        <a:pt x="3780952" y="0"/>
                      </a:lnTo>
                      <a:lnTo>
                        <a:pt x="1000245" y="0"/>
                      </a:lnTo>
                      <a:close/>
                    </a:path>
                  </a:pathLst>
                </a:custGeom>
                <a:solidFill>
                  <a:srgbClr val="498B4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0" name="Freeform: Shape 499">
                  <a:extLst>
                    <a:ext uri="{FF2B5EF4-FFF2-40B4-BE49-F238E27FC236}">
                      <a16:creationId xmlns:a16="http://schemas.microsoft.com/office/drawing/2014/main" id="{E9B36378-7A98-4EE9-2D54-43C56B5DD2B2}"/>
                    </a:ext>
                  </a:extLst>
                </p:cNvPr>
                <p:cNvSpPr/>
                <p:nvPr/>
              </p:nvSpPr>
              <p:spPr>
                <a:xfrm>
                  <a:off x="8686259" y="-3970523"/>
                  <a:ext cx="3780951" cy="2640495"/>
                </a:xfrm>
                <a:custGeom>
                  <a:avLst/>
                  <a:gdLst>
                    <a:gd name="connsiteX0" fmla="*/ 3612779 w 3780951"/>
                    <a:gd name="connsiteY0" fmla="*/ 756756 h 2640495"/>
                    <a:gd name="connsiteX1" fmla="*/ 3602024 w 3780951"/>
                    <a:gd name="connsiteY1" fmla="*/ 756756 h 2640495"/>
                    <a:gd name="connsiteX2" fmla="*/ 3550204 w 3780951"/>
                    <a:gd name="connsiteY2" fmla="*/ 697087 h 2640495"/>
                    <a:gd name="connsiteX3" fmla="*/ 3521849 w 3780951"/>
                    <a:gd name="connsiteY3" fmla="*/ 766227 h 2640495"/>
                    <a:gd name="connsiteX4" fmla="*/ 3507183 w 3780951"/>
                    <a:gd name="connsiteY4" fmla="*/ 770016 h 2640495"/>
                    <a:gd name="connsiteX5" fmla="*/ 3419186 w 3780951"/>
                    <a:gd name="connsiteY5" fmla="*/ 570172 h 2640495"/>
                    <a:gd name="connsiteX6" fmla="*/ 3294034 w 3780951"/>
                    <a:gd name="connsiteY6" fmla="*/ 792747 h 2640495"/>
                    <a:gd name="connsiteX7" fmla="*/ 3050576 w 3780951"/>
                    <a:gd name="connsiteY7" fmla="*/ 949023 h 2640495"/>
                    <a:gd name="connsiteX8" fmla="*/ 3175727 w 3780951"/>
                    <a:gd name="connsiteY8" fmla="*/ 447992 h 2640495"/>
                    <a:gd name="connsiteX9" fmla="*/ 3025155 w 3780951"/>
                    <a:gd name="connsiteY9" fmla="*/ 563542 h 2640495"/>
                    <a:gd name="connsiteX10" fmla="*/ 2833517 w 3780951"/>
                    <a:gd name="connsiteY10" fmla="*/ 636471 h 2640495"/>
                    <a:gd name="connsiteX11" fmla="*/ 2858938 w 3780951"/>
                    <a:gd name="connsiteY11" fmla="*/ 303081 h 2640495"/>
                    <a:gd name="connsiteX12" fmla="*/ 2747475 w 3780951"/>
                    <a:gd name="connsiteY12" fmla="*/ 356120 h 2640495"/>
                    <a:gd name="connsiteX13" fmla="*/ 2665344 w 3780951"/>
                    <a:gd name="connsiteY13" fmla="*/ 286033 h 2640495"/>
                    <a:gd name="connsiteX14" fmla="*/ 2663389 w 3780951"/>
                    <a:gd name="connsiteY14" fmla="*/ 165748 h 2640495"/>
                    <a:gd name="connsiteX15" fmla="*/ 2561704 w 3780951"/>
                    <a:gd name="connsiteY15" fmla="*/ 304975 h 2640495"/>
                    <a:gd name="connsiteX16" fmla="*/ 2296735 w 3780951"/>
                    <a:gd name="connsiteY16" fmla="*/ 549335 h 2640495"/>
                    <a:gd name="connsiteX17" fmla="*/ 2210693 w 3780951"/>
                    <a:gd name="connsiteY17" fmla="*/ 398741 h 2640495"/>
                    <a:gd name="connsiteX18" fmla="*/ 2229270 w 3780951"/>
                    <a:gd name="connsiteY18" fmla="*/ 340966 h 2640495"/>
                    <a:gd name="connsiteX19" fmla="*/ 2131496 w 3780951"/>
                    <a:gd name="connsiteY19" fmla="*/ 440415 h 2640495"/>
                    <a:gd name="connsiteX20" fmla="*/ 1988745 w 3780951"/>
                    <a:gd name="connsiteY20" fmla="*/ 419578 h 2640495"/>
                    <a:gd name="connsiteX21" fmla="*/ 1994611 w 3780951"/>
                    <a:gd name="connsiteY21" fmla="*/ 307817 h 2640495"/>
                    <a:gd name="connsiteX22" fmla="*/ 1762886 w 3780951"/>
                    <a:gd name="connsiteY22" fmla="*/ 383587 h 2640495"/>
                    <a:gd name="connsiteX23" fmla="*/ 1757997 w 3780951"/>
                    <a:gd name="connsiteY23" fmla="*/ 372222 h 2640495"/>
                    <a:gd name="connsiteX24" fmla="*/ 1929103 w 3780951"/>
                    <a:gd name="connsiteY24" fmla="*/ 186584 h 2640495"/>
                    <a:gd name="connsiteX25" fmla="*/ 1625024 w 3780951"/>
                    <a:gd name="connsiteY25" fmla="*/ 288874 h 2640495"/>
                    <a:gd name="connsiteX26" fmla="*/ 1380588 w 3780951"/>
                    <a:gd name="connsiteY26" fmla="*/ 339072 h 2640495"/>
                    <a:gd name="connsiteX27" fmla="*/ 1217304 w 3780951"/>
                    <a:gd name="connsiteY27" fmla="*/ 320130 h 2640495"/>
                    <a:gd name="connsiteX28" fmla="*/ 1180150 w 3780951"/>
                    <a:gd name="connsiteY28" fmla="*/ 225417 h 2640495"/>
                    <a:gd name="connsiteX29" fmla="*/ 1319968 w 3780951"/>
                    <a:gd name="connsiteY29" fmla="*/ 149646 h 2640495"/>
                    <a:gd name="connsiteX30" fmla="*/ 1613291 w 3780951"/>
                    <a:gd name="connsiteY30" fmla="*/ 112708 h 2640495"/>
                    <a:gd name="connsiteX31" fmla="*/ 1425564 w 3780951"/>
                    <a:gd name="connsiteY31" fmla="*/ 0 h 2640495"/>
                    <a:gd name="connsiteX32" fmla="*/ 1001223 w 3780951"/>
                    <a:gd name="connsiteY32" fmla="*/ 0 h 2640495"/>
                    <a:gd name="connsiteX33" fmla="*/ 1074554 w 3780951"/>
                    <a:gd name="connsiteY33" fmla="*/ 139228 h 2640495"/>
                    <a:gd name="connsiteX34" fmla="*/ 762653 w 3780951"/>
                    <a:gd name="connsiteY34" fmla="*/ 35044 h 2640495"/>
                    <a:gd name="connsiteX35" fmla="*/ 829140 w 3780951"/>
                    <a:gd name="connsiteY35" fmla="*/ 234888 h 2640495"/>
                    <a:gd name="connsiteX36" fmla="*/ 599370 w 3780951"/>
                    <a:gd name="connsiteY36" fmla="*/ 222575 h 2640495"/>
                    <a:gd name="connsiteX37" fmla="*/ 715722 w 3780951"/>
                    <a:gd name="connsiteY37" fmla="*/ 414842 h 2640495"/>
                    <a:gd name="connsiteX38" fmla="*/ 714744 w 3780951"/>
                    <a:gd name="connsiteY38" fmla="*/ 415790 h 2640495"/>
                    <a:gd name="connsiteX39" fmla="*/ 224893 w 3780951"/>
                    <a:gd name="connsiteY39" fmla="*/ 412948 h 2640495"/>
                    <a:gd name="connsiteX40" fmla="*/ 274758 w 3780951"/>
                    <a:gd name="connsiteY40" fmla="*/ 472617 h 2640495"/>
                    <a:gd name="connsiteX41" fmla="*/ 361778 w 3780951"/>
                    <a:gd name="connsiteY41" fmla="*/ 537969 h 2640495"/>
                    <a:gd name="connsiteX42" fmla="*/ 333423 w 3780951"/>
                    <a:gd name="connsiteY42" fmla="*/ 547440 h 2640495"/>
                    <a:gd name="connsiteX43" fmla="*/ 308001 w 3780951"/>
                    <a:gd name="connsiteY43" fmla="*/ 657307 h 2640495"/>
                    <a:gd name="connsiteX44" fmla="*/ 304090 w 3780951"/>
                    <a:gd name="connsiteY44" fmla="*/ 662990 h 2640495"/>
                    <a:gd name="connsiteX45" fmla="*/ 309957 w 3780951"/>
                    <a:gd name="connsiteY45" fmla="*/ 669620 h 2640495"/>
                    <a:gd name="connsiteX46" fmla="*/ 316801 w 3780951"/>
                    <a:gd name="connsiteY46" fmla="*/ 687616 h 2640495"/>
                    <a:gd name="connsiteX47" fmla="*/ 380355 w 3780951"/>
                    <a:gd name="connsiteY47" fmla="*/ 787064 h 2640495"/>
                    <a:gd name="connsiteX48" fmla="*/ 377421 w 3780951"/>
                    <a:gd name="connsiteY48" fmla="*/ 786117 h 2640495"/>
                    <a:gd name="connsiteX49" fmla="*/ 278669 w 3780951"/>
                    <a:gd name="connsiteY49" fmla="*/ 667726 h 2640495"/>
                    <a:gd name="connsiteX50" fmla="*/ 138852 w 3780951"/>
                    <a:gd name="connsiteY50" fmla="*/ 572066 h 2640495"/>
                    <a:gd name="connsiteX51" fmla="*/ 127119 w 3780951"/>
                    <a:gd name="connsiteY51" fmla="*/ 678144 h 2640495"/>
                    <a:gd name="connsiteX52" fmla="*/ 197516 w 3780951"/>
                    <a:gd name="connsiteY52" fmla="*/ 770963 h 2640495"/>
                    <a:gd name="connsiteX53" fmla="*/ 17611 w 3780951"/>
                    <a:gd name="connsiteY53" fmla="*/ 859046 h 2640495"/>
                    <a:gd name="connsiteX54" fmla="*/ 197516 w 3780951"/>
                    <a:gd name="connsiteY54" fmla="*/ 954706 h 2640495"/>
                    <a:gd name="connsiteX55" fmla="*/ 405776 w 3780951"/>
                    <a:gd name="connsiteY55" fmla="*/ 1025741 h 2640495"/>
                    <a:gd name="connsiteX56" fmla="*/ 366667 w 3780951"/>
                    <a:gd name="connsiteY56" fmla="*/ 1033318 h 2640495"/>
                    <a:gd name="connsiteX57" fmla="*/ 88009 w 3780951"/>
                    <a:gd name="connsiteY57" fmla="*/ 1127083 h 2640495"/>
                    <a:gd name="connsiteX58" fmla="*/ 382310 w 3780951"/>
                    <a:gd name="connsiteY58" fmla="*/ 1175387 h 2640495"/>
                    <a:gd name="connsiteX59" fmla="*/ 157429 w 3780951"/>
                    <a:gd name="connsiteY59" fmla="*/ 1354394 h 2640495"/>
                    <a:gd name="connsiteX60" fmla="*/ 398932 w 3780951"/>
                    <a:gd name="connsiteY60" fmla="*/ 1355341 h 2640495"/>
                    <a:gd name="connsiteX61" fmla="*/ 369600 w 3780951"/>
                    <a:gd name="connsiteY61" fmla="*/ 1373337 h 2640495"/>
                    <a:gd name="connsiteX62" fmla="*/ 177962 w 3780951"/>
                    <a:gd name="connsiteY62" fmla="*/ 1560868 h 2640495"/>
                    <a:gd name="connsiteX63" fmla="*/ 410665 w 3780951"/>
                    <a:gd name="connsiteY63" fmla="*/ 1617696 h 2640495"/>
                    <a:gd name="connsiteX64" fmla="*/ 515283 w 3780951"/>
                    <a:gd name="connsiteY64" fmla="*/ 1581705 h 2640495"/>
                    <a:gd name="connsiteX65" fmla="*/ 461507 w 3780951"/>
                    <a:gd name="connsiteY65" fmla="*/ 1619590 h 2640495"/>
                    <a:gd name="connsiteX66" fmla="*/ 330490 w 3780951"/>
                    <a:gd name="connsiteY66" fmla="*/ 1791021 h 2640495"/>
                    <a:gd name="connsiteX67" fmla="*/ 345156 w 3780951"/>
                    <a:gd name="connsiteY67" fmla="*/ 1933090 h 2640495"/>
                    <a:gd name="connsiteX68" fmla="*/ 162318 w 3780951"/>
                    <a:gd name="connsiteY68" fmla="*/ 2131987 h 2640495"/>
                    <a:gd name="connsiteX69" fmla="*/ 181872 w 3780951"/>
                    <a:gd name="connsiteY69" fmla="*/ 2146194 h 2640495"/>
                    <a:gd name="connsiteX70" fmla="*/ 465418 w 3780951"/>
                    <a:gd name="connsiteY70" fmla="*/ 2093155 h 2640495"/>
                    <a:gd name="connsiteX71" fmla="*/ 609147 w 3780951"/>
                    <a:gd name="connsiteY71" fmla="*/ 2045798 h 2640495"/>
                    <a:gd name="connsiteX72" fmla="*/ 450752 w 3780951"/>
                    <a:gd name="connsiteY72" fmla="*/ 2205863 h 2640495"/>
                    <a:gd name="connsiteX73" fmla="*/ 460530 w 3780951"/>
                    <a:gd name="connsiteY73" fmla="*/ 2221017 h 2640495"/>
                    <a:gd name="connsiteX74" fmla="*/ 746031 w 3780951"/>
                    <a:gd name="connsiteY74" fmla="*/ 2139564 h 2640495"/>
                    <a:gd name="connsiteX75" fmla="*/ 727454 w 3780951"/>
                    <a:gd name="connsiteY75" fmla="*/ 2324254 h 2640495"/>
                    <a:gd name="connsiteX76" fmla="*/ 835006 w 3780951"/>
                    <a:gd name="connsiteY76" fmla="*/ 2410443 h 2640495"/>
                    <a:gd name="connsiteX77" fmla="*/ 987534 w 3780951"/>
                    <a:gd name="connsiteY77" fmla="*/ 2212493 h 2640495"/>
                    <a:gd name="connsiteX78" fmla="*/ 1186017 w 3780951"/>
                    <a:gd name="connsiteY78" fmla="*/ 2465376 h 2640495"/>
                    <a:gd name="connsiteX79" fmla="*/ 1257392 w 3780951"/>
                    <a:gd name="connsiteY79" fmla="*/ 2314783 h 2640495"/>
                    <a:gd name="connsiteX80" fmla="*/ 1417742 w 3780951"/>
                    <a:gd name="connsiteY80" fmla="*/ 2399077 h 2640495"/>
                    <a:gd name="connsiteX81" fmla="*/ 1538005 w 3780951"/>
                    <a:gd name="connsiteY81" fmla="*/ 2221964 h 2640495"/>
                    <a:gd name="connsiteX82" fmla="*/ 1542894 w 3780951"/>
                    <a:gd name="connsiteY82" fmla="*/ 2204916 h 2640495"/>
                    <a:gd name="connsiteX83" fmla="*/ 1728665 w 3780951"/>
                    <a:gd name="connsiteY83" fmla="*/ 2192603 h 2640495"/>
                    <a:gd name="connsiteX84" fmla="*/ 1588848 w 3780951"/>
                    <a:gd name="connsiteY84" fmla="*/ 2271215 h 2640495"/>
                    <a:gd name="connsiteX85" fmla="*/ 1583959 w 3780951"/>
                    <a:gd name="connsiteY85" fmla="*/ 2292999 h 2640495"/>
                    <a:gd name="connsiteX86" fmla="*/ 1650445 w 3780951"/>
                    <a:gd name="connsiteY86" fmla="*/ 2302470 h 2640495"/>
                    <a:gd name="connsiteX87" fmla="*/ 1753108 w 3780951"/>
                    <a:gd name="connsiteY87" fmla="*/ 2273109 h 2640495"/>
                    <a:gd name="connsiteX88" fmla="*/ 1724754 w 3780951"/>
                    <a:gd name="connsiteY88" fmla="*/ 2336567 h 2640495"/>
                    <a:gd name="connsiteX89" fmla="*/ 1681733 w 3780951"/>
                    <a:gd name="connsiteY89" fmla="*/ 2586609 h 2640495"/>
                    <a:gd name="connsiteX90" fmla="*/ 1793196 w 3780951"/>
                    <a:gd name="connsiteY90" fmla="*/ 2620706 h 2640495"/>
                    <a:gd name="connsiteX91" fmla="*/ 2039587 w 3780951"/>
                    <a:gd name="connsiteY91" fmla="*/ 2322360 h 2640495"/>
                    <a:gd name="connsiteX92" fmla="*/ 2185272 w 3780951"/>
                    <a:gd name="connsiteY92" fmla="*/ 2488108 h 2640495"/>
                    <a:gd name="connsiteX93" fmla="*/ 2304557 w 3780951"/>
                    <a:gd name="connsiteY93" fmla="*/ 2332778 h 2640495"/>
                    <a:gd name="connsiteX94" fmla="*/ 2316290 w 3780951"/>
                    <a:gd name="connsiteY94" fmla="*/ 2187868 h 2640495"/>
                    <a:gd name="connsiteX95" fmla="*/ 2501083 w 3780951"/>
                    <a:gd name="connsiteY95" fmla="*/ 2300576 h 2640495"/>
                    <a:gd name="connsiteX96" fmla="*/ 2603747 w 3780951"/>
                    <a:gd name="connsiteY96" fmla="*/ 2249431 h 2640495"/>
                    <a:gd name="connsiteX97" fmla="*/ 2545082 w 3780951"/>
                    <a:gd name="connsiteY97" fmla="*/ 2001283 h 2640495"/>
                    <a:gd name="connsiteX98" fmla="*/ 2533349 w 3780951"/>
                    <a:gd name="connsiteY98" fmla="*/ 1976658 h 2640495"/>
                    <a:gd name="connsiteX99" fmla="*/ 2501083 w 3780951"/>
                    <a:gd name="connsiteY99" fmla="*/ 1807122 h 2640495"/>
                    <a:gd name="connsiteX100" fmla="*/ 2749431 w 3780951"/>
                    <a:gd name="connsiteY100" fmla="*/ 1969081 h 2640495"/>
                    <a:gd name="connsiteX101" fmla="*/ 2807118 w 3780951"/>
                    <a:gd name="connsiteY101" fmla="*/ 1903729 h 2640495"/>
                    <a:gd name="connsiteX102" fmla="*/ 2815917 w 3780951"/>
                    <a:gd name="connsiteY102" fmla="*/ 1838377 h 2640495"/>
                    <a:gd name="connsiteX103" fmla="*/ 2933247 w 3780951"/>
                    <a:gd name="connsiteY103" fmla="*/ 1873421 h 2640495"/>
                    <a:gd name="connsiteX104" fmla="*/ 3041776 w 3780951"/>
                    <a:gd name="connsiteY104" fmla="*/ 1690625 h 2640495"/>
                    <a:gd name="connsiteX105" fmla="*/ 3009511 w 3780951"/>
                    <a:gd name="connsiteY105" fmla="*/ 1848796 h 2640495"/>
                    <a:gd name="connsiteX106" fmla="*/ 3002667 w 3780951"/>
                    <a:gd name="connsiteY106" fmla="*/ 1957715 h 2640495"/>
                    <a:gd name="connsiteX107" fmla="*/ 3013422 w 3780951"/>
                    <a:gd name="connsiteY107" fmla="*/ 1963398 h 2640495"/>
                    <a:gd name="connsiteX108" fmla="*/ 3359543 w 3780951"/>
                    <a:gd name="connsiteY108" fmla="*/ 1782496 h 2640495"/>
                    <a:gd name="connsiteX109" fmla="*/ 3321411 w 3780951"/>
                    <a:gd name="connsiteY109" fmla="*/ 1817540 h 2640495"/>
                    <a:gd name="connsiteX110" fmla="*/ 3275458 w 3780951"/>
                    <a:gd name="connsiteY110" fmla="*/ 1890469 h 2640495"/>
                    <a:gd name="connsiteX111" fmla="*/ 3491539 w 3780951"/>
                    <a:gd name="connsiteY111" fmla="*/ 1851637 h 2640495"/>
                    <a:gd name="connsiteX112" fmla="*/ 3664600 w 3780951"/>
                    <a:gd name="connsiteY112" fmla="*/ 1701043 h 2640495"/>
                    <a:gd name="connsiteX113" fmla="*/ 3664600 w 3780951"/>
                    <a:gd name="connsiteY113" fmla="*/ 1792915 h 2640495"/>
                    <a:gd name="connsiteX114" fmla="*/ 3745753 w 3780951"/>
                    <a:gd name="connsiteY114" fmla="*/ 1906570 h 2640495"/>
                    <a:gd name="connsiteX115" fmla="*/ 3780952 w 3780951"/>
                    <a:gd name="connsiteY115" fmla="*/ 1905623 h 2640495"/>
                    <a:gd name="connsiteX116" fmla="*/ 3780952 w 3780951"/>
                    <a:gd name="connsiteY116" fmla="*/ 577749 h 2640495"/>
                    <a:gd name="connsiteX117" fmla="*/ 3712510 w 3780951"/>
                    <a:gd name="connsiteY117" fmla="*/ 490613 h 2640495"/>
                    <a:gd name="connsiteX118" fmla="*/ 3612779 w 3780951"/>
                    <a:gd name="connsiteY118" fmla="*/ 756756 h 2640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</a:cxnLst>
                  <a:rect l="l" t="t" r="r" b="b"/>
                  <a:pathLst>
                    <a:path w="3780951" h="2640495">
                      <a:moveTo>
                        <a:pt x="3612779" y="756756"/>
                      </a:moveTo>
                      <a:cubicBezTo>
                        <a:pt x="3609846" y="758650"/>
                        <a:pt x="3604957" y="758650"/>
                        <a:pt x="3602024" y="756756"/>
                      </a:cubicBezTo>
                      <a:cubicBezTo>
                        <a:pt x="3578559" y="740655"/>
                        <a:pt x="3561936" y="719818"/>
                        <a:pt x="3550204" y="697087"/>
                      </a:cubicBezTo>
                      <a:cubicBezTo>
                        <a:pt x="3545315" y="720765"/>
                        <a:pt x="3535538" y="743496"/>
                        <a:pt x="3521849" y="766227"/>
                      </a:cubicBezTo>
                      <a:cubicBezTo>
                        <a:pt x="3518916" y="770963"/>
                        <a:pt x="3512072" y="772857"/>
                        <a:pt x="3507183" y="770016"/>
                      </a:cubicBezTo>
                      <a:cubicBezTo>
                        <a:pt x="3440696" y="729289"/>
                        <a:pt x="3423097" y="646889"/>
                        <a:pt x="3419186" y="570172"/>
                      </a:cubicBezTo>
                      <a:cubicBezTo>
                        <a:pt x="3390831" y="649730"/>
                        <a:pt x="3340966" y="728342"/>
                        <a:pt x="3294034" y="792747"/>
                      </a:cubicBezTo>
                      <a:cubicBezTo>
                        <a:pt x="3244169" y="859993"/>
                        <a:pt x="3151284" y="977437"/>
                        <a:pt x="3050576" y="949023"/>
                      </a:cubicBezTo>
                      <a:cubicBezTo>
                        <a:pt x="2830584" y="886513"/>
                        <a:pt x="3076975" y="581537"/>
                        <a:pt x="3175727" y="447992"/>
                      </a:cubicBezTo>
                      <a:cubicBezTo>
                        <a:pt x="3122929" y="483036"/>
                        <a:pt x="3075998" y="527551"/>
                        <a:pt x="3025155" y="563542"/>
                      </a:cubicBezTo>
                      <a:cubicBezTo>
                        <a:pt x="2977245" y="596691"/>
                        <a:pt x="2899025" y="655413"/>
                        <a:pt x="2833517" y="636471"/>
                      </a:cubicBezTo>
                      <a:cubicBezTo>
                        <a:pt x="2694677" y="595744"/>
                        <a:pt x="2818850" y="400636"/>
                        <a:pt x="2858938" y="303081"/>
                      </a:cubicBezTo>
                      <a:cubicBezTo>
                        <a:pt x="2824717" y="326759"/>
                        <a:pt x="2784629" y="359909"/>
                        <a:pt x="2747475" y="356120"/>
                      </a:cubicBezTo>
                      <a:cubicBezTo>
                        <a:pt x="2708365" y="351385"/>
                        <a:pt x="2675122" y="322971"/>
                        <a:pt x="2665344" y="286033"/>
                      </a:cubicBezTo>
                      <a:cubicBezTo>
                        <a:pt x="2655567" y="247201"/>
                        <a:pt x="2655567" y="206474"/>
                        <a:pt x="2663389" y="165748"/>
                      </a:cubicBezTo>
                      <a:cubicBezTo>
                        <a:pt x="2631123" y="214998"/>
                        <a:pt x="2594947" y="262355"/>
                        <a:pt x="2561704" y="304975"/>
                      </a:cubicBezTo>
                      <a:cubicBezTo>
                        <a:pt x="2496195" y="391164"/>
                        <a:pt x="2408198" y="516185"/>
                        <a:pt x="2296735" y="549335"/>
                      </a:cubicBezTo>
                      <a:cubicBezTo>
                        <a:pt x="2189183" y="582484"/>
                        <a:pt x="2192116" y="467882"/>
                        <a:pt x="2210693" y="398741"/>
                      </a:cubicBezTo>
                      <a:cubicBezTo>
                        <a:pt x="2216560" y="378852"/>
                        <a:pt x="2222426" y="359909"/>
                        <a:pt x="2229270" y="340966"/>
                      </a:cubicBezTo>
                      <a:cubicBezTo>
                        <a:pt x="2202871" y="380746"/>
                        <a:pt x="2170606" y="416737"/>
                        <a:pt x="2131496" y="440415"/>
                      </a:cubicBezTo>
                      <a:cubicBezTo>
                        <a:pt x="2088475" y="466935"/>
                        <a:pt x="2012211" y="477353"/>
                        <a:pt x="1988745" y="419578"/>
                      </a:cubicBezTo>
                      <a:cubicBezTo>
                        <a:pt x="1975057" y="385481"/>
                        <a:pt x="1979946" y="344755"/>
                        <a:pt x="1994611" y="307817"/>
                      </a:cubicBezTo>
                      <a:cubicBezTo>
                        <a:pt x="1928125" y="367486"/>
                        <a:pt x="1840128" y="421472"/>
                        <a:pt x="1762886" y="383587"/>
                      </a:cubicBezTo>
                      <a:cubicBezTo>
                        <a:pt x="1758975" y="381693"/>
                        <a:pt x="1756042" y="376010"/>
                        <a:pt x="1757997" y="372222"/>
                      </a:cubicBezTo>
                      <a:cubicBezTo>
                        <a:pt x="1792218" y="292663"/>
                        <a:pt x="1859683" y="237729"/>
                        <a:pt x="1929103" y="186584"/>
                      </a:cubicBezTo>
                      <a:cubicBezTo>
                        <a:pt x="1829373" y="226364"/>
                        <a:pt x="1727687" y="260460"/>
                        <a:pt x="1625024" y="288874"/>
                      </a:cubicBezTo>
                      <a:cubicBezTo>
                        <a:pt x="1545827" y="311605"/>
                        <a:pt x="1463696" y="331495"/>
                        <a:pt x="1380588" y="339072"/>
                      </a:cubicBezTo>
                      <a:cubicBezTo>
                        <a:pt x="1328767" y="343808"/>
                        <a:pt x="1264236" y="347596"/>
                        <a:pt x="1217304" y="320130"/>
                      </a:cubicBezTo>
                      <a:cubicBezTo>
                        <a:pt x="1186017" y="301187"/>
                        <a:pt x="1160595" y="260460"/>
                        <a:pt x="1180150" y="225417"/>
                      </a:cubicBezTo>
                      <a:cubicBezTo>
                        <a:pt x="1206549" y="179007"/>
                        <a:pt x="1271081" y="161012"/>
                        <a:pt x="1319968" y="149646"/>
                      </a:cubicBezTo>
                      <a:cubicBezTo>
                        <a:pt x="1414809" y="126915"/>
                        <a:pt x="1514539" y="116497"/>
                        <a:pt x="1613291" y="112708"/>
                      </a:cubicBezTo>
                      <a:cubicBezTo>
                        <a:pt x="1525294" y="97554"/>
                        <a:pt x="1428497" y="71035"/>
                        <a:pt x="1425564" y="0"/>
                      </a:cubicBezTo>
                      <a:lnTo>
                        <a:pt x="1001223" y="0"/>
                      </a:lnTo>
                      <a:cubicBezTo>
                        <a:pt x="1018822" y="47356"/>
                        <a:pt x="1048154" y="95660"/>
                        <a:pt x="1074554" y="139228"/>
                      </a:cubicBezTo>
                      <a:cubicBezTo>
                        <a:pt x="985579" y="81453"/>
                        <a:pt x="899537" y="22731"/>
                        <a:pt x="762653" y="35044"/>
                      </a:cubicBezTo>
                      <a:cubicBezTo>
                        <a:pt x="661945" y="44515"/>
                        <a:pt x="775363" y="172377"/>
                        <a:pt x="829140" y="234888"/>
                      </a:cubicBezTo>
                      <a:cubicBezTo>
                        <a:pt x="752876" y="206474"/>
                        <a:pt x="657056" y="160065"/>
                        <a:pt x="599370" y="222575"/>
                      </a:cubicBezTo>
                      <a:cubicBezTo>
                        <a:pt x="547549" y="278456"/>
                        <a:pt x="642391" y="357068"/>
                        <a:pt x="715722" y="414842"/>
                      </a:cubicBezTo>
                      <a:cubicBezTo>
                        <a:pt x="715722" y="414842"/>
                        <a:pt x="715722" y="415790"/>
                        <a:pt x="714744" y="415790"/>
                      </a:cubicBezTo>
                      <a:cubicBezTo>
                        <a:pt x="554393" y="358962"/>
                        <a:pt x="252270" y="286033"/>
                        <a:pt x="224893" y="412948"/>
                      </a:cubicBezTo>
                      <a:cubicBezTo>
                        <a:pt x="220005" y="435679"/>
                        <a:pt x="255203" y="458410"/>
                        <a:pt x="274758" y="472617"/>
                      </a:cubicBezTo>
                      <a:cubicBezTo>
                        <a:pt x="304090" y="493454"/>
                        <a:pt x="332445" y="515238"/>
                        <a:pt x="361778" y="537969"/>
                      </a:cubicBezTo>
                      <a:cubicBezTo>
                        <a:pt x="351022" y="538916"/>
                        <a:pt x="341245" y="541758"/>
                        <a:pt x="333423" y="547440"/>
                      </a:cubicBezTo>
                      <a:cubicBezTo>
                        <a:pt x="295291" y="573960"/>
                        <a:pt x="297246" y="618475"/>
                        <a:pt x="308001" y="657307"/>
                      </a:cubicBezTo>
                      <a:cubicBezTo>
                        <a:pt x="303113" y="656360"/>
                        <a:pt x="302135" y="660149"/>
                        <a:pt x="304090" y="662990"/>
                      </a:cubicBezTo>
                      <a:cubicBezTo>
                        <a:pt x="306046" y="665832"/>
                        <a:pt x="308001" y="667726"/>
                        <a:pt x="309957" y="669620"/>
                      </a:cubicBezTo>
                      <a:cubicBezTo>
                        <a:pt x="311912" y="676250"/>
                        <a:pt x="314845" y="681933"/>
                        <a:pt x="316801" y="687616"/>
                      </a:cubicBezTo>
                      <a:cubicBezTo>
                        <a:pt x="331468" y="724554"/>
                        <a:pt x="354933" y="756756"/>
                        <a:pt x="380355" y="787064"/>
                      </a:cubicBezTo>
                      <a:cubicBezTo>
                        <a:pt x="379377" y="787064"/>
                        <a:pt x="378399" y="787064"/>
                        <a:pt x="377421" y="786117"/>
                      </a:cubicBezTo>
                      <a:cubicBezTo>
                        <a:pt x="341245" y="745390"/>
                        <a:pt x="308979" y="702770"/>
                        <a:pt x="278669" y="667726"/>
                      </a:cubicBezTo>
                      <a:cubicBezTo>
                        <a:pt x="258137" y="643100"/>
                        <a:pt x="192627" y="556912"/>
                        <a:pt x="138852" y="572066"/>
                      </a:cubicBezTo>
                      <a:cubicBezTo>
                        <a:pt x="83120" y="588167"/>
                        <a:pt x="113430" y="648783"/>
                        <a:pt x="127119" y="678144"/>
                      </a:cubicBezTo>
                      <a:cubicBezTo>
                        <a:pt x="140807" y="707505"/>
                        <a:pt x="166229" y="739708"/>
                        <a:pt x="197516" y="770963"/>
                      </a:cubicBezTo>
                      <a:cubicBezTo>
                        <a:pt x="82142" y="769069"/>
                        <a:pt x="-47898" y="781381"/>
                        <a:pt x="17611" y="859046"/>
                      </a:cubicBezTo>
                      <a:cubicBezTo>
                        <a:pt x="53788" y="901667"/>
                        <a:pt x="136896" y="933869"/>
                        <a:pt x="197516" y="954706"/>
                      </a:cubicBezTo>
                      <a:cubicBezTo>
                        <a:pt x="259114" y="976490"/>
                        <a:pt x="331468" y="1003957"/>
                        <a:pt x="405776" y="1025741"/>
                      </a:cubicBezTo>
                      <a:cubicBezTo>
                        <a:pt x="392087" y="1028582"/>
                        <a:pt x="379377" y="1030476"/>
                        <a:pt x="366667" y="1033318"/>
                      </a:cubicBezTo>
                      <a:cubicBezTo>
                        <a:pt x="299202" y="1045630"/>
                        <a:pt x="131030" y="1080674"/>
                        <a:pt x="88009" y="1127083"/>
                      </a:cubicBezTo>
                      <a:cubicBezTo>
                        <a:pt x="15656" y="1205695"/>
                        <a:pt x="218049" y="1194329"/>
                        <a:pt x="382310" y="1175387"/>
                      </a:cubicBezTo>
                      <a:cubicBezTo>
                        <a:pt x="280625" y="1223690"/>
                        <a:pt x="193605" y="1281465"/>
                        <a:pt x="157429" y="1354394"/>
                      </a:cubicBezTo>
                      <a:cubicBezTo>
                        <a:pt x="128097" y="1414063"/>
                        <a:pt x="267914" y="1389438"/>
                        <a:pt x="398932" y="1355341"/>
                      </a:cubicBezTo>
                      <a:cubicBezTo>
                        <a:pt x="389154" y="1361024"/>
                        <a:pt x="378399" y="1366707"/>
                        <a:pt x="369600" y="1373337"/>
                      </a:cubicBezTo>
                      <a:cubicBezTo>
                        <a:pt x="291380" y="1427323"/>
                        <a:pt x="227826" y="1491728"/>
                        <a:pt x="177962" y="1560868"/>
                      </a:cubicBezTo>
                      <a:cubicBezTo>
                        <a:pt x="72365" y="1708620"/>
                        <a:pt x="307024" y="1651793"/>
                        <a:pt x="410665" y="1617696"/>
                      </a:cubicBezTo>
                      <a:cubicBezTo>
                        <a:pt x="445864" y="1606330"/>
                        <a:pt x="481063" y="1594018"/>
                        <a:pt x="515283" y="1581705"/>
                      </a:cubicBezTo>
                      <a:cubicBezTo>
                        <a:pt x="496706" y="1593071"/>
                        <a:pt x="479107" y="1606330"/>
                        <a:pt x="461507" y="1619590"/>
                      </a:cubicBezTo>
                      <a:cubicBezTo>
                        <a:pt x="401865" y="1664105"/>
                        <a:pt x="344178" y="1729457"/>
                        <a:pt x="330490" y="1791021"/>
                      </a:cubicBezTo>
                      <a:cubicBezTo>
                        <a:pt x="318757" y="1840271"/>
                        <a:pt x="322668" y="1893311"/>
                        <a:pt x="345156" y="1933090"/>
                      </a:cubicBezTo>
                      <a:cubicBezTo>
                        <a:pt x="264981" y="1987076"/>
                        <a:pt x="158406" y="2060005"/>
                        <a:pt x="162318" y="2131987"/>
                      </a:cubicBezTo>
                      <a:cubicBezTo>
                        <a:pt x="162318" y="2138617"/>
                        <a:pt x="172095" y="2146194"/>
                        <a:pt x="181872" y="2146194"/>
                      </a:cubicBezTo>
                      <a:cubicBezTo>
                        <a:pt x="269869" y="2147141"/>
                        <a:pt x="388176" y="2116833"/>
                        <a:pt x="465418" y="2093155"/>
                      </a:cubicBezTo>
                      <a:cubicBezTo>
                        <a:pt x="515283" y="2078001"/>
                        <a:pt x="562216" y="2062847"/>
                        <a:pt x="609147" y="2045798"/>
                      </a:cubicBezTo>
                      <a:cubicBezTo>
                        <a:pt x="530927" y="2093155"/>
                        <a:pt x="458574" y="2146194"/>
                        <a:pt x="450752" y="2205863"/>
                      </a:cubicBezTo>
                      <a:cubicBezTo>
                        <a:pt x="449775" y="2212493"/>
                        <a:pt x="452708" y="2217229"/>
                        <a:pt x="460530" y="2221017"/>
                      </a:cubicBezTo>
                      <a:cubicBezTo>
                        <a:pt x="522128" y="2251325"/>
                        <a:pt x="659990" y="2185026"/>
                        <a:pt x="746031" y="2139564"/>
                      </a:cubicBezTo>
                      <a:cubicBezTo>
                        <a:pt x="716699" y="2198286"/>
                        <a:pt x="711810" y="2258902"/>
                        <a:pt x="727454" y="2324254"/>
                      </a:cubicBezTo>
                      <a:cubicBezTo>
                        <a:pt x="735276" y="2355510"/>
                        <a:pt x="777319" y="2417073"/>
                        <a:pt x="835006" y="2410443"/>
                      </a:cubicBezTo>
                      <a:cubicBezTo>
                        <a:pt x="916159" y="2401919"/>
                        <a:pt x="961135" y="2299629"/>
                        <a:pt x="987534" y="2212493"/>
                      </a:cubicBezTo>
                      <a:cubicBezTo>
                        <a:pt x="1006111" y="2350774"/>
                        <a:pt x="1066732" y="2558195"/>
                        <a:pt x="1186017" y="2465376"/>
                      </a:cubicBezTo>
                      <a:cubicBezTo>
                        <a:pt x="1227082" y="2433174"/>
                        <a:pt x="1248592" y="2376346"/>
                        <a:pt x="1257392" y="2314783"/>
                      </a:cubicBezTo>
                      <a:cubicBezTo>
                        <a:pt x="1292590" y="2382976"/>
                        <a:pt x="1345389" y="2434121"/>
                        <a:pt x="1417742" y="2399077"/>
                      </a:cubicBezTo>
                      <a:cubicBezTo>
                        <a:pt x="1492050" y="2364034"/>
                        <a:pt x="1518450" y="2279739"/>
                        <a:pt x="1538005" y="2221964"/>
                      </a:cubicBezTo>
                      <a:cubicBezTo>
                        <a:pt x="1539961" y="2216281"/>
                        <a:pt x="1540938" y="2210599"/>
                        <a:pt x="1542894" y="2204916"/>
                      </a:cubicBezTo>
                      <a:cubicBezTo>
                        <a:pt x="1598625" y="2212493"/>
                        <a:pt x="1666089" y="2203022"/>
                        <a:pt x="1728665" y="2192603"/>
                      </a:cubicBezTo>
                      <a:cubicBezTo>
                        <a:pt x="1680755" y="2217229"/>
                        <a:pt x="1633824" y="2242801"/>
                        <a:pt x="1588848" y="2271215"/>
                      </a:cubicBezTo>
                      <a:cubicBezTo>
                        <a:pt x="1581026" y="2275951"/>
                        <a:pt x="1576137" y="2286369"/>
                        <a:pt x="1583959" y="2292999"/>
                      </a:cubicBezTo>
                      <a:cubicBezTo>
                        <a:pt x="1602536" y="2307206"/>
                        <a:pt x="1624046" y="2308153"/>
                        <a:pt x="1650445" y="2302470"/>
                      </a:cubicBezTo>
                      <a:cubicBezTo>
                        <a:pt x="1686622" y="2294893"/>
                        <a:pt x="1719865" y="2284475"/>
                        <a:pt x="1753108" y="2273109"/>
                      </a:cubicBezTo>
                      <a:cubicBezTo>
                        <a:pt x="1799062" y="2257955"/>
                        <a:pt x="1734532" y="2315730"/>
                        <a:pt x="1724754" y="2336567"/>
                      </a:cubicBezTo>
                      <a:cubicBezTo>
                        <a:pt x="1689555" y="2414231"/>
                        <a:pt x="1673911" y="2505156"/>
                        <a:pt x="1681733" y="2586609"/>
                      </a:cubicBezTo>
                      <a:cubicBezTo>
                        <a:pt x="1685644" y="2630177"/>
                        <a:pt x="1742354" y="2663326"/>
                        <a:pt x="1793196" y="2620706"/>
                      </a:cubicBezTo>
                      <a:cubicBezTo>
                        <a:pt x="1898793" y="2531675"/>
                        <a:pt x="1972124" y="2427491"/>
                        <a:pt x="2039587" y="2322360"/>
                      </a:cubicBezTo>
                      <a:cubicBezTo>
                        <a:pt x="2029810" y="2413284"/>
                        <a:pt x="2038610" y="2529781"/>
                        <a:pt x="2185272" y="2488108"/>
                      </a:cubicBezTo>
                      <a:cubicBezTo>
                        <a:pt x="2263491" y="2466323"/>
                        <a:pt x="2285002" y="2382029"/>
                        <a:pt x="2304557" y="2332778"/>
                      </a:cubicBezTo>
                      <a:cubicBezTo>
                        <a:pt x="2325090" y="2282581"/>
                        <a:pt x="2324112" y="2236171"/>
                        <a:pt x="2316290" y="2187868"/>
                      </a:cubicBezTo>
                      <a:cubicBezTo>
                        <a:pt x="2365177" y="2233330"/>
                        <a:pt x="2407220" y="2272162"/>
                        <a:pt x="2501083" y="2300576"/>
                      </a:cubicBezTo>
                      <a:cubicBezTo>
                        <a:pt x="2548993" y="2314783"/>
                        <a:pt x="2597881" y="2279739"/>
                        <a:pt x="2603747" y="2249431"/>
                      </a:cubicBezTo>
                      <a:cubicBezTo>
                        <a:pt x="2620368" y="2165137"/>
                        <a:pt x="2584191" y="2080842"/>
                        <a:pt x="2545082" y="2001283"/>
                      </a:cubicBezTo>
                      <a:cubicBezTo>
                        <a:pt x="2541171" y="1993706"/>
                        <a:pt x="2537260" y="1985182"/>
                        <a:pt x="2533349" y="1976658"/>
                      </a:cubicBezTo>
                      <a:cubicBezTo>
                        <a:pt x="2544104" y="1925513"/>
                        <a:pt x="2519661" y="1864897"/>
                        <a:pt x="2501083" y="1807122"/>
                      </a:cubicBezTo>
                      <a:cubicBezTo>
                        <a:pt x="2558771" y="1888575"/>
                        <a:pt x="2646768" y="1998442"/>
                        <a:pt x="2749431" y="1969081"/>
                      </a:cubicBezTo>
                      <a:cubicBezTo>
                        <a:pt x="2788540" y="1957715"/>
                        <a:pt x="2800274" y="1930248"/>
                        <a:pt x="2807118" y="1903729"/>
                      </a:cubicBezTo>
                      <a:cubicBezTo>
                        <a:pt x="2812984" y="1881945"/>
                        <a:pt x="2815917" y="1860161"/>
                        <a:pt x="2815917" y="1838377"/>
                      </a:cubicBezTo>
                      <a:cubicBezTo>
                        <a:pt x="2844272" y="1895205"/>
                        <a:pt x="2882404" y="1928354"/>
                        <a:pt x="2933247" y="1873421"/>
                      </a:cubicBezTo>
                      <a:cubicBezTo>
                        <a:pt x="2984089" y="1817540"/>
                        <a:pt x="3007555" y="1752188"/>
                        <a:pt x="3041776" y="1690625"/>
                      </a:cubicBezTo>
                      <a:cubicBezTo>
                        <a:pt x="3015377" y="1738929"/>
                        <a:pt x="3025155" y="1798598"/>
                        <a:pt x="3009511" y="1848796"/>
                      </a:cubicBezTo>
                      <a:cubicBezTo>
                        <a:pt x="2999733" y="1880998"/>
                        <a:pt x="2994845" y="1924566"/>
                        <a:pt x="3002667" y="1957715"/>
                      </a:cubicBezTo>
                      <a:cubicBezTo>
                        <a:pt x="3003644" y="1961504"/>
                        <a:pt x="3008533" y="1964345"/>
                        <a:pt x="3013422" y="1963398"/>
                      </a:cubicBezTo>
                      <a:cubicBezTo>
                        <a:pt x="3150306" y="1943508"/>
                        <a:pt x="3272524" y="1855425"/>
                        <a:pt x="3359543" y="1782496"/>
                      </a:cubicBezTo>
                      <a:cubicBezTo>
                        <a:pt x="3346833" y="1793862"/>
                        <a:pt x="3333144" y="1805228"/>
                        <a:pt x="3321411" y="1817540"/>
                      </a:cubicBezTo>
                      <a:cubicBezTo>
                        <a:pt x="3295990" y="1842166"/>
                        <a:pt x="3276435" y="1860161"/>
                        <a:pt x="3275458" y="1890469"/>
                      </a:cubicBezTo>
                      <a:cubicBezTo>
                        <a:pt x="3273502" y="1955821"/>
                        <a:pt x="3485672" y="1854478"/>
                        <a:pt x="3491539" y="1851637"/>
                      </a:cubicBezTo>
                      <a:cubicBezTo>
                        <a:pt x="3564870" y="1815646"/>
                        <a:pt x="3622557" y="1760713"/>
                        <a:pt x="3664600" y="1701043"/>
                      </a:cubicBezTo>
                      <a:cubicBezTo>
                        <a:pt x="3661667" y="1731352"/>
                        <a:pt x="3659711" y="1760713"/>
                        <a:pt x="3664600" y="1792915"/>
                      </a:cubicBezTo>
                      <a:cubicBezTo>
                        <a:pt x="3668510" y="1816593"/>
                        <a:pt x="3700776" y="1904676"/>
                        <a:pt x="3745753" y="1906570"/>
                      </a:cubicBezTo>
                      <a:cubicBezTo>
                        <a:pt x="3757485" y="1907517"/>
                        <a:pt x="3770196" y="1907517"/>
                        <a:pt x="3780952" y="1905623"/>
                      </a:cubicBezTo>
                      <a:lnTo>
                        <a:pt x="3780952" y="577749"/>
                      </a:lnTo>
                      <a:cubicBezTo>
                        <a:pt x="3754552" y="551229"/>
                        <a:pt x="3732064" y="521868"/>
                        <a:pt x="3712510" y="490613"/>
                      </a:cubicBezTo>
                      <a:cubicBezTo>
                        <a:pt x="3723265" y="596691"/>
                        <a:pt x="3702732" y="712241"/>
                        <a:pt x="3612779" y="756756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0870254B-3E23-6430-FB47-61B4B1A2AB27}"/>
                  </a:ext>
                </a:extLst>
              </p:cNvPr>
              <p:cNvSpPr/>
              <p:nvPr/>
            </p:nvSpPr>
            <p:spPr>
              <a:xfrm>
                <a:off x="10416722" y="-3974312"/>
                <a:ext cx="951503" cy="278487"/>
              </a:xfrm>
              <a:custGeom>
                <a:avLst/>
                <a:gdLst>
                  <a:gd name="connsiteX0" fmla="*/ 11891 w 951503"/>
                  <a:gd name="connsiteY0" fmla="*/ 947 h 278487"/>
                  <a:gd name="connsiteX1" fmla="*/ 5047 w 951503"/>
                  <a:gd name="connsiteY1" fmla="*/ 12313 h 278487"/>
                  <a:gd name="connsiteX2" fmla="*/ 105755 w 951503"/>
                  <a:gd name="connsiteY2" fmla="*/ 57775 h 278487"/>
                  <a:gd name="connsiteX3" fmla="*/ 61756 w 951503"/>
                  <a:gd name="connsiteY3" fmla="*/ 96607 h 278487"/>
                  <a:gd name="connsiteX4" fmla="*/ 104777 w 951503"/>
                  <a:gd name="connsiteY4" fmla="*/ 160065 h 278487"/>
                  <a:gd name="connsiteX5" fmla="*/ 369746 w 951503"/>
                  <a:gd name="connsiteY5" fmla="*/ 65352 h 278487"/>
                  <a:gd name="connsiteX6" fmla="*/ 487075 w 951503"/>
                  <a:gd name="connsiteY6" fmla="*/ 6630 h 278487"/>
                  <a:gd name="connsiteX7" fmla="*/ 408856 w 951503"/>
                  <a:gd name="connsiteY7" fmla="*/ 118391 h 278487"/>
                  <a:gd name="connsiteX8" fmla="*/ 548673 w 951503"/>
                  <a:gd name="connsiteY8" fmla="*/ 145858 h 278487"/>
                  <a:gd name="connsiteX9" fmla="*/ 500764 w 951503"/>
                  <a:gd name="connsiteY9" fmla="*/ 238676 h 278487"/>
                  <a:gd name="connsiteX10" fmla="*/ 668935 w 951503"/>
                  <a:gd name="connsiteY10" fmla="*/ 237729 h 278487"/>
                  <a:gd name="connsiteX11" fmla="*/ 922172 w 951503"/>
                  <a:gd name="connsiteY11" fmla="*/ 31255 h 278487"/>
                  <a:gd name="connsiteX12" fmla="*/ 951504 w 951503"/>
                  <a:gd name="connsiteY12" fmla="*/ 0 h 278487"/>
                  <a:gd name="connsiteX13" fmla="*/ 11891 w 951503"/>
                  <a:gd name="connsiteY13" fmla="*/ 0 h 278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51503" h="278487">
                    <a:moveTo>
                      <a:pt x="11891" y="947"/>
                    </a:moveTo>
                    <a:cubicBezTo>
                      <a:pt x="9936" y="4736"/>
                      <a:pt x="7002" y="8524"/>
                      <a:pt x="5047" y="12313"/>
                    </a:cubicBezTo>
                    <a:cubicBezTo>
                      <a:pt x="-18419" y="62510"/>
                      <a:pt x="44156" y="65352"/>
                      <a:pt x="105755" y="57775"/>
                    </a:cubicBezTo>
                    <a:cubicBezTo>
                      <a:pt x="90111" y="68193"/>
                      <a:pt x="75444" y="80506"/>
                      <a:pt x="61756" y="96607"/>
                    </a:cubicBezTo>
                    <a:cubicBezTo>
                      <a:pt x="26557" y="139228"/>
                      <a:pt x="59801" y="161012"/>
                      <a:pt x="104777" y="160065"/>
                    </a:cubicBezTo>
                    <a:cubicBezTo>
                      <a:pt x="199618" y="158171"/>
                      <a:pt x="285660" y="102290"/>
                      <a:pt x="369746" y="65352"/>
                    </a:cubicBezTo>
                    <a:cubicBezTo>
                      <a:pt x="408856" y="48304"/>
                      <a:pt x="448943" y="28414"/>
                      <a:pt x="487075" y="6630"/>
                    </a:cubicBezTo>
                    <a:cubicBezTo>
                      <a:pt x="454810" y="39779"/>
                      <a:pt x="416678" y="80506"/>
                      <a:pt x="408856" y="118391"/>
                    </a:cubicBezTo>
                    <a:cubicBezTo>
                      <a:pt x="391256" y="207421"/>
                      <a:pt x="476320" y="182796"/>
                      <a:pt x="548673" y="145858"/>
                    </a:cubicBezTo>
                    <a:cubicBezTo>
                      <a:pt x="526185" y="176166"/>
                      <a:pt x="508585" y="208368"/>
                      <a:pt x="500764" y="238676"/>
                    </a:cubicBezTo>
                    <a:cubicBezTo>
                      <a:pt x="478275" y="323918"/>
                      <a:pt x="651336" y="247201"/>
                      <a:pt x="668935" y="237729"/>
                    </a:cubicBezTo>
                    <a:cubicBezTo>
                      <a:pt x="765733" y="187531"/>
                      <a:pt x="847863" y="108920"/>
                      <a:pt x="922172" y="31255"/>
                    </a:cubicBezTo>
                    <a:cubicBezTo>
                      <a:pt x="931949" y="20837"/>
                      <a:pt x="941726" y="10418"/>
                      <a:pt x="951504" y="0"/>
                    </a:cubicBezTo>
                    <a:lnTo>
                      <a:pt x="11891" y="0"/>
                    </a:lnTo>
                    <a:close/>
                  </a:path>
                </a:pathLst>
              </a:custGeom>
              <a:solidFill>
                <a:srgbClr val="49A147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6733530A-6102-7015-B4DC-EA9FED49E93D}"/>
                  </a:ext>
                </a:extLst>
              </p:cNvPr>
              <p:cNvSpPr/>
              <p:nvPr/>
            </p:nvSpPr>
            <p:spPr>
              <a:xfrm>
                <a:off x="11378682" y="-3973364"/>
                <a:ext cx="1089506" cy="270416"/>
              </a:xfrm>
              <a:custGeom>
                <a:avLst/>
                <a:gdLst>
                  <a:gd name="connsiteX0" fmla="*/ 13987 w 1089506"/>
                  <a:gd name="connsiteY0" fmla="*/ 0 h 270416"/>
                  <a:gd name="connsiteX1" fmla="*/ 1276 w 1089506"/>
                  <a:gd name="connsiteY1" fmla="*/ 60616 h 270416"/>
                  <a:gd name="connsiteX2" fmla="*/ 93185 w 1089506"/>
                  <a:gd name="connsiteY2" fmla="*/ 106078 h 270416"/>
                  <a:gd name="connsiteX3" fmla="*/ 73629 w 1089506"/>
                  <a:gd name="connsiteY3" fmla="*/ 162906 h 270416"/>
                  <a:gd name="connsiteX4" fmla="*/ 211492 w 1089506"/>
                  <a:gd name="connsiteY4" fmla="*/ 260460 h 270416"/>
                  <a:gd name="connsiteX5" fmla="*/ 430506 w 1089506"/>
                  <a:gd name="connsiteY5" fmla="*/ 82400 h 270416"/>
                  <a:gd name="connsiteX6" fmla="*/ 440284 w 1089506"/>
                  <a:gd name="connsiteY6" fmla="*/ 71982 h 270416"/>
                  <a:gd name="connsiteX7" fmla="*/ 466683 w 1089506"/>
                  <a:gd name="connsiteY7" fmla="*/ 259513 h 270416"/>
                  <a:gd name="connsiteX8" fmla="*/ 653432 w 1089506"/>
                  <a:gd name="connsiteY8" fmla="*/ 163853 h 270416"/>
                  <a:gd name="connsiteX9" fmla="*/ 712097 w 1089506"/>
                  <a:gd name="connsiteY9" fmla="*/ 41674 h 270416"/>
                  <a:gd name="connsiteX10" fmla="*/ 824537 w 1089506"/>
                  <a:gd name="connsiteY10" fmla="*/ 59669 h 270416"/>
                  <a:gd name="connsiteX11" fmla="*/ 863647 w 1089506"/>
                  <a:gd name="connsiteY11" fmla="*/ 3789 h 270416"/>
                  <a:gd name="connsiteX12" fmla="*/ 895913 w 1089506"/>
                  <a:gd name="connsiteY12" fmla="*/ 97554 h 270416"/>
                  <a:gd name="connsiteX13" fmla="*/ 1089506 w 1089506"/>
                  <a:gd name="connsiteY13" fmla="*/ 244359 h 270416"/>
                  <a:gd name="connsiteX14" fmla="*/ 1089506 w 1089506"/>
                  <a:gd name="connsiteY14" fmla="*/ 0 h 270416"/>
                  <a:gd name="connsiteX15" fmla="*/ 13987 w 1089506"/>
                  <a:gd name="connsiteY15" fmla="*/ 0 h 27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89506" h="270416">
                    <a:moveTo>
                      <a:pt x="13987" y="0"/>
                    </a:moveTo>
                    <a:cubicBezTo>
                      <a:pt x="8121" y="19890"/>
                      <a:pt x="3232" y="39779"/>
                      <a:pt x="1276" y="60616"/>
                    </a:cubicBezTo>
                    <a:cubicBezTo>
                      <a:pt x="-8501" y="140175"/>
                      <a:pt x="39408" y="136387"/>
                      <a:pt x="93185" y="106078"/>
                    </a:cubicBezTo>
                    <a:cubicBezTo>
                      <a:pt x="82429" y="125021"/>
                      <a:pt x="75585" y="144911"/>
                      <a:pt x="73629" y="162906"/>
                    </a:cubicBezTo>
                    <a:cubicBezTo>
                      <a:pt x="67763" y="239624"/>
                      <a:pt x="133272" y="293610"/>
                      <a:pt x="211492" y="260460"/>
                    </a:cubicBezTo>
                    <a:cubicBezTo>
                      <a:pt x="299489" y="222575"/>
                      <a:pt x="364998" y="146805"/>
                      <a:pt x="430506" y="82400"/>
                    </a:cubicBezTo>
                    <a:cubicBezTo>
                      <a:pt x="433439" y="79559"/>
                      <a:pt x="437351" y="75770"/>
                      <a:pt x="440284" y="71982"/>
                    </a:cubicBezTo>
                    <a:cubicBezTo>
                      <a:pt x="408996" y="153435"/>
                      <a:pt x="398241" y="235835"/>
                      <a:pt x="466683" y="259513"/>
                    </a:cubicBezTo>
                    <a:cubicBezTo>
                      <a:pt x="548813" y="287927"/>
                      <a:pt x="612367" y="225417"/>
                      <a:pt x="653432" y="163853"/>
                    </a:cubicBezTo>
                    <a:cubicBezTo>
                      <a:pt x="671031" y="136387"/>
                      <a:pt x="695475" y="89977"/>
                      <a:pt x="712097" y="41674"/>
                    </a:cubicBezTo>
                    <a:cubicBezTo>
                      <a:pt x="739474" y="80506"/>
                      <a:pt x="781517" y="100396"/>
                      <a:pt x="824537" y="59669"/>
                    </a:cubicBezTo>
                    <a:cubicBezTo>
                      <a:pt x="839204" y="46409"/>
                      <a:pt x="851915" y="26520"/>
                      <a:pt x="863647" y="3789"/>
                    </a:cubicBezTo>
                    <a:cubicBezTo>
                      <a:pt x="871469" y="35991"/>
                      <a:pt x="880269" y="67246"/>
                      <a:pt x="895913" y="97554"/>
                    </a:cubicBezTo>
                    <a:cubicBezTo>
                      <a:pt x="935022" y="172377"/>
                      <a:pt x="1003466" y="240571"/>
                      <a:pt x="1089506" y="244359"/>
                    </a:cubicBezTo>
                    <a:lnTo>
                      <a:pt x="1089506" y="0"/>
                    </a:lnTo>
                    <a:lnTo>
                      <a:pt x="13987" y="0"/>
                    </a:lnTo>
                    <a:close/>
                  </a:path>
                </a:pathLst>
              </a:custGeom>
              <a:solidFill>
                <a:srgbClr val="49A147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03" name="Graphic 25">
              <a:extLst>
                <a:ext uri="{FF2B5EF4-FFF2-40B4-BE49-F238E27FC236}">
                  <a16:creationId xmlns:a16="http://schemas.microsoft.com/office/drawing/2014/main" id="{7CEDE24C-BB6F-6E10-4E4E-6C25E9F453BB}"/>
                </a:ext>
              </a:extLst>
            </p:cNvPr>
            <p:cNvGrpSpPr/>
            <p:nvPr/>
          </p:nvGrpSpPr>
          <p:grpSpPr>
            <a:xfrm>
              <a:off x="11352812" y="-2691989"/>
              <a:ext cx="1114398" cy="2721262"/>
              <a:chOff x="11352812" y="-2691989"/>
              <a:chExt cx="1114398" cy="2721262"/>
            </a:xfrm>
          </p:grpSpPr>
          <p:grpSp>
            <p:nvGrpSpPr>
              <p:cNvPr id="504" name="Graphic 25">
                <a:extLst>
                  <a:ext uri="{FF2B5EF4-FFF2-40B4-BE49-F238E27FC236}">
                    <a16:creationId xmlns:a16="http://schemas.microsoft.com/office/drawing/2014/main" id="{5B8D1B8F-1F8B-3ABD-1DA2-BE688A7F9180}"/>
                  </a:ext>
                </a:extLst>
              </p:cNvPr>
              <p:cNvGrpSpPr/>
              <p:nvPr/>
            </p:nvGrpSpPr>
            <p:grpSpPr>
              <a:xfrm>
                <a:off x="11353790" y="-2691989"/>
                <a:ext cx="1113421" cy="2721262"/>
                <a:chOff x="11353790" y="-2691989"/>
                <a:chExt cx="1113421" cy="2721262"/>
              </a:xfrm>
              <a:solidFill>
                <a:srgbClr val="359347"/>
              </a:solidFill>
            </p:grpSpPr>
            <p:sp>
              <p:nvSpPr>
                <p:cNvPr id="505" name="Freeform: Shape 504">
                  <a:extLst>
                    <a:ext uri="{FF2B5EF4-FFF2-40B4-BE49-F238E27FC236}">
                      <a16:creationId xmlns:a16="http://schemas.microsoft.com/office/drawing/2014/main" id="{B4E6ED2D-3E8F-D3D0-E896-55EAF641EC00}"/>
                    </a:ext>
                  </a:extLst>
                </p:cNvPr>
                <p:cNvSpPr/>
                <p:nvPr/>
              </p:nvSpPr>
              <p:spPr>
                <a:xfrm>
                  <a:off x="12358406" y="-386588"/>
                  <a:ext cx="108805" cy="75770"/>
                </a:xfrm>
                <a:custGeom>
                  <a:avLst/>
                  <a:gdLst>
                    <a:gd name="connsiteX0" fmla="*/ 275 w 108805"/>
                    <a:gd name="connsiteY0" fmla="*/ 24626 h 75770"/>
                    <a:gd name="connsiteX1" fmla="*/ 46230 w 108805"/>
                    <a:gd name="connsiteY1" fmla="*/ 62510 h 75770"/>
                    <a:gd name="connsiteX2" fmla="*/ 108805 w 108805"/>
                    <a:gd name="connsiteY2" fmla="*/ 75771 h 75770"/>
                    <a:gd name="connsiteX3" fmla="*/ 108805 w 108805"/>
                    <a:gd name="connsiteY3" fmla="*/ 0 h 75770"/>
                    <a:gd name="connsiteX4" fmla="*/ 15920 w 108805"/>
                    <a:gd name="connsiteY4" fmla="*/ 6630 h 75770"/>
                    <a:gd name="connsiteX5" fmla="*/ 275 w 108805"/>
                    <a:gd name="connsiteY5" fmla="*/ 24626 h 75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805" h="75770">
                      <a:moveTo>
                        <a:pt x="275" y="24626"/>
                      </a:moveTo>
                      <a:cubicBezTo>
                        <a:pt x="6142" y="45463"/>
                        <a:pt x="22763" y="55881"/>
                        <a:pt x="46230" y="62510"/>
                      </a:cubicBezTo>
                      <a:cubicBezTo>
                        <a:pt x="66761" y="68193"/>
                        <a:pt x="88272" y="71982"/>
                        <a:pt x="108805" y="75771"/>
                      </a:cubicBezTo>
                      <a:lnTo>
                        <a:pt x="108805" y="0"/>
                      </a:lnTo>
                      <a:cubicBezTo>
                        <a:pt x="77517" y="1894"/>
                        <a:pt x="47207" y="3789"/>
                        <a:pt x="15920" y="6630"/>
                      </a:cubicBezTo>
                      <a:cubicBezTo>
                        <a:pt x="7119" y="7577"/>
                        <a:pt x="-1680" y="15154"/>
                        <a:pt x="275" y="24626"/>
                      </a:cubicBezTo>
                      <a:close/>
                    </a:path>
                  </a:pathLst>
                </a:custGeom>
                <a:solidFill>
                  <a:srgbClr val="359347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6" name="Freeform: Shape 505">
                  <a:extLst>
                    <a:ext uri="{FF2B5EF4-FFF2-40B4-BE49-F238E27FC236}">
                      <a16:creationId xmlns:a16="http://schemas.microsoft.com/office/drawing/2014/main" id="{C2A3C003-DD49-4968-7E08-54C06EA44259}"/>
                    </a:ext>
                  </a:extLst>
                </p:cNvPr>
                <p:cNvSpPr/>
                <p:nvPr/>
              </p:nvSpPr>
              <p:spPr>
                <a:xfrm>
                  <a:off x="12260235" y="-273879"/>
                  <a:ext cx="206976" cy="303153"/>
                </a:xfrm>
                <a:custGeom>
                  <a:avLst/>
                  <a:gdLst>
                    <a:gd name="connsiteX0" fmla="*/ 206976 w 206976"/>
                    <a:gd name="connsiteY0" fmla="*/ 0 h 303153"/>
                    <a:gd name="connsiteX1" fmla="*/ 182533 w 206976"/>
                    <a:gd name="connsiteY1" fmla="*/ 13260 h 303153"/>
                    <a:gd name="connsiteX2" fmla="*/ 7516 w 206976"/>
                    <a:gd name="connsiteY2" fmla="*/ 220681 h 303153"/>
                    <a:gd name="connsiteX3" fmla="*/ 74003 w 206976"/>
                    <a:gd name="connsiteY3" fmla="*/ 300240 h 303153"/>
                    <a:gd name="connsiteX4" fmla="*/ 206976 w 206976"/>
                    <a:gd name="connsiteY4" fmla="*/ 254778 h 303153"/>
                    <a:gd name="connsiteX5" fmla="*/ 206976 w 206976"/>
                    <a:gd name="connsiteY5" fmla="*/ 0 h 303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976" h="303153">
                      <a:moveTo>
                        <a:pt x="206976" y="0"/>
                      </a:moveTo>
                      <a:cubicBezTo>
                        <a:pt x="196221" y="4736"/>
                        <a:pt x="187422" y="9471"/>
                        <a:pt x="182533" y="13260"/>
                      </a:cubicBezTo>
                      <a:cubicBezTo>
                        <a:pt x="111158" y="68193"/>
                        <a:pt x="47603" y="143016"/>
                        <a:pt x="7516" y="220681"/>
                      </a:cubicBezTo>
                      <a:cubicBezTo>
                        <a:pt x="-13994" y="262355"/>
                        <a:pt x="11427" y="316341"/>
                        <a:pt x="74003" y="300240"/>
                      </a:cubicBezTo>
                      <a:cubicBezTo>
                        <a:pt x="119957" y="287927"/>
                        <a:pt x="163955" y="272773"/>
                        <a:pt x="206976" y="254778"/>
                      </a:cubicBezTo>
                      <a:lnTo>
                        <a:pt x="206976" y="0"/>
                      </a:lnTo>
                      <a:close/>
                    </a:path>
                  </a:pathLst>
                </a:custGeom>
                <a:solidFill>
                  <a:srgbClr val="359347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7" name="Freeform: Shape 506">
                  <a:extLst>
                    <a:ext uri="{FF2B5EF4-FFF2-40B4-BE49-F238E27FC236}">
                      <a16:creationId xmlns:a16="http://schemas.microsoft.com/office/drawing/2014/main" id="{874332AB-A993-06EC-BE61-EF5EE60A4EB3}"/>
                    </a:ext>
                  </a:extLst>
                </p:cNvPr>
                <p:cNvSpPr/>
                <p:nvPr/>
              </p:nvSpPr>
              <p:spPr>
                <a:xfrm>
                  <a:off x="11353790" y="-2691989"/>
                  <a:ext cx="1113421" cy="2352767"/>
                </a:xfrm>
                <a:custGeom>
                  <a:avLst/>
                  <a:gdLst>
                    <a:gd name="connsiteX0" fmla="*/ 1022490 w 1113421"/>
                    <a:gd name="connsiteY0" fmla="*/ 2232472 h 2352767"/>
                    <a:gd name="connsiteX1" fmla="*/ 1113421 w 1113421"/>
                    <a:gd name="connsiteY1" fmla="*/ 2281723 h 2352767"/>
                    <a:gd name="connsiteX2" fmla="*/ 1113421 w 1113421"/>
                    <a:gd name="connsiteY2" fmla="*/ 2931 h 2352767"/>
                    <a:gd name="connsiteX3" fmla="*/ 1024446 w 1113421"/>
                    <a:gd name="connsiteY3" fmla="*/ 28503 h 2352767"/>
                    <a:gd name="connsiteX4" fmla="*/ 1029335 w 1113421"/>
                    <a:gd name="connsiteY4" fmla="*/ 104274 h 2352767"/>
                    <a:gd name="connsiteX5" fmla="*/ 1059645 w 1113421"/>
                    <a:gd name="connsiteY5" fmla="*/ 200881 h 2352767"/>
                    <a:gd name="connsiteX6" fmla="*/ 1032268 w 1113421"/>
                    <a:gd name="connsiteY6" fmla="*/ 196145 h 2352767"/>
                    <a:gd name="connsiteX7" fmla="*/ 950138 w 1113421"/>
                    <a:gd name="connsiteY7" fmla="*/ 284228 h 2352767"/>
                    <a:gd name="connsiteX8" fmla="*/ 943293 w 1113421"/>
                    <a:gd name="connsiteY8" fmla="*/ 292752 h 2352767"/>
                    <a:gd name="connsiteX9" fmla="*/ 944271 w 1113421"/>
                    <a:gd name="connsiteY9" fmla="*/ 302224 h 2352767"/>
                    <a:gd name="connsiteX10" fmla="*/ 939383 w 1113421"/>
                    <a:gd name="connsiteY10" fmla="*/ 321166 h 2352767"/>
                    <a:gd name="connsiteX11" fmla="*/ 931560 w 1113421"/>
                    <a:gd name="connsiteY11" fmla="*/ 438610 h 2352767"/>
                    <a:gd name="connsiteX12" fmla="*/ 929605 w 1113421"/>
                    <a:gd name="connsiteY12" fmla="*/ 436716 h 2352767"/>
                    <a:gd name="connsiteX13" fmla="*/ 920805 w 1113421"/>
                    <a:gd name="connsiteY13" fmla="*/ 286122 h 2352767"/>
                    <a:gd name="connsiteX14" fmla="*/ 867029 w 1113421"/>
                    <a:gd name="connsiteY14" fmla="*/ 137423 h 2352767"/>
                    <a:gd name="connsiteX15" fmla="*/ 797609 w 1113421"/>
                    <a:gd name="connsiteY15" fmla="*/ 228348 h 2352767"/>
                    <a:gd name="connsiteX16" fmla="*/ 799565 w 1113421"/>
                    <a:gd name="connsiteY16" fmla="*/ 343897 h 2352767"/>
                    <a:gd name="connsiteX17" fmla="*/ 611837 w 1113421"/>
                    <a:gd name="connsiteY17" fmla="*/ 343897 h 2352767"/>
                    <a:gd name="connsiteX18" fmla="*/ 695924 w 1113421"/>
                    <a:gd name="connsiteY18" fmla="*/ 509645 h 2352767"/>
                    <a:gd name="connsiteX19" fmla="*/ 816187 w 1113421"/>
                    <a:gd name="connsiteY19" fmla="*/ 665921 h 2352767"/>
                    <a:gd name="connsiteX20" fmla="*/ 781966 w 1113421"/>
                    <a:gd name="connsiteY20" fmla="*/ 655503 h 2352767"/>
                    <a:gd name="connsiteX21" fmla="*/ 514063 w 1113421"/>
                    <a:gd name="connsiteY21" fmla="*/ 617618 h 2352767"/>
                    <a:gd name="connsiteX22" fmla="*/ 713523 w 1113421"/>
                    <a:gd name="connsiteY22" fmla="*/ 789995 h 2352767"/>
                    <a:gd name="connsiteX23" fmla="*/ 438777 w 1113421"/>
                    <a:gd name="connsiteY23" fmla="*/ 852505 h 2352767"/>
                    <a:gd name="connsiteX24" fmla="*/ 624549 w 1113421"/>
                    <a:gd name="connsiteY24" fmla="*/ 959531 h 2352767"/>
                    <a:gd name="connsiteX25" fmla="*/ 592283 w 1113421"/>
                    <a:gd name="connsiteY25" fmla="*/ 962372 h 2352767"/>
                    <a:gd name="connsiteX26" fmla="*/ 338069 w 1113421"/>
                    <a:gd name="connsiteY26" fmla="*/ 1048561 h 2352767"/>
                    <a:gd name="connsiteX27" fmla="*/ 484731 w 1113421"/>
                    <a:gd name="connsiteY27" fmla="*/ 1201996 h 2352767"/>
                    <a:gd name="connsiteX28" fmla="*/ 585439 w 1113421"/>
                    <a:gd name="connsiteY28" fmla="*/ 1215256 h 2352767"/>
                    <a:gd name="connsiteX29" fmla="*/ 522863 w 1113421"/>
                    <a:gd name="connsiteY29" fmla="*/ 1225674 h 2352767"/>
                    <a:gd name="connsiteX30" fmla="*/ 324381 w 1113421"/>
                    <a:gd name="connsiteY30" fmla="*/ 1323228 h 2352767"/>
                    <a:gd name="connsiteX31" fmla="*/ 254961 w 1113421"/>
                    <a:gd name="connsiteY31" fmla="*/ 1458668 h 2352767"/>
                    <a:gd name="connsiteX32" fmla="*/ 1725 w 1113421"/>
                    <a:gd name="connsiteY32" fmla="*/ 1559063 h 2352767"/>
                    <a:gd name="connsiteX33" fmla="*/ 8569 w 1113421"/>
                    <a:gd name="connsiteY33" fmla="*/ 1580848 h 2352767"/>
                    <a:gd name="connsiteX34" fmla="*/ 256916 w 1113421"/>
                    <a:gd name="connsiteY34" fmla="*/ 1657565 h 2352767"/>
                    <a:gd name="connsiteX35" fmla="*/ 393801 w 1113421"/>
                    <a:gd name="connsiteY35" fmla="*/ 1677455 h 2352767"/>
                    <a:gd name="connsiteX36" fmla="*/ 180652 w 1113421"/>
                    <a:gd name="connsiteY36" fmla="*/ 1752278 h 2352767"/>
                    <a:gd name="connsiteX37" fmla="*/ 179674 w 1113421"/>
                    <a:gd name="connsiteY37" fmla="*/ 1770273 h 2352767"/>
                    <a:gd name="connsiteX38" fmla="*/ 445621 w 1113421"/>
                    <a:gd name="connsiteY38" fmla="*/ 1822365 h 2352767"/>
                    <a:gd name="connsiteX39" fmla="*/ 327314 w 1113421"/>
                    <a:gd name="connsiteY39" fmla="*/ 1981483 h 2352767"/>
                    <a:gd name="connsiteX40" fmla="*/ 361535 w 1113421"/>
                    <a:gd name="connsiteY40" fmla="*/ 2106504 h 2352767"/>
                    <a:gd name="connsiteX41" fmla="*/ 591305 w 1113421"/>
                    <a:gd name="connsiteY41" fmla="*/ 1994743 h 2352767"/>
                    <a:gd name="connsiteX42" fmla="*/ 601082 w 1113421"/>
                    <a:gd name="connsiteY42" fmla="*/ 2310137 h 2352767"/>
                    <a:gd name="connsiteX43" fmla="*/ 741878 w 1113421"/>
                    <a:gd name="connsiteY43" fmla="*/ 2205952 h 2352767"/>
                    <a:gd name="connsiteX44" fmla="*/ 817165 w 1113421"/>
                    <a:gd name="connsiteY44" fmla="*/ 2352757 h 2352767"/>
                    <a:gd name="connsiteX45" fmla="*/ 1009780 w 1113421"/>
                    <a:gd name="connsiteY45" fmla="*/ 2245732 h 2352767"/>
                    <a:gd name="connsiteX46" fmla="*/ 1022490 w 1113421"/>
                    <a:gd name="connsiteY46" fmla="*/ 2232472 h 235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113421" h="2352767">
                      <a:moveTo>
                        <a:pt x="1022490" y="2232472"/>
                      </a:moveTo>
                      <a:cubicBezTo>
                        <a:pt x="1046934" y="2252362"/>
                        <a:pt x="1079199" y="2268463"/>
                        <a:pt x="1113421" y="2281723"/>
                      </a:cubicBezTo>
                      <a:lnTo>
                        <a:pt x="1113421" y="2931"/>
                      </a:lnTo>
                      <a:cubicBezTo>
                        <a:pt x="1079199" y="-4646"/>
                        <a:pt x="1048890" y="1984"/>
                        <a:pt x="1024446" y="28503"/>
                      </a:cubicBezTo>
                      <a:cubicBezTo>
                        <a:pt x="1007824" y="47446"/>
                        <a:pt x="1022490" y="83437"/>
                        <a:pt x="1029335" y="104274"/>
                      </a:cubicBezTo>
                      <a:cubicBezTo>
                        <a:pt x="1040090" y="136476"/>
                        <a:pt x="1049867" y="168678"/>
                        <a:pt x="1059645" y="200881"/>
                      </a:cubicBezTo>
                      <a:cubicBezTo>
                        <a:pt x="1050846" y="197092"/>
                        <a:pt x="1042046" y="195198"/>
                        <a:pt x="1032268" y="196145"/>
                      </a:cubicBezTo>
                      <a:cubicBezTo>
                        <a:pt x="988270" y="203722"/>
                        <a:pt x="963826" y="244449"/>
                        <a:pt x="950138" y="284228"/>
                      </a:cubicBezTo>
                      <a:cubicBezTo>
                        <a:pt x="947204" y="286122"/>
                        <a:pt x="944271" y="288017"/>
                        <a:pt x="943293" y="292752"/>
                      </a:cubicBezTo>
                      <a:cubicBezTo>
                        <a:pt x="943293" y="295594"/>
                        <a:pt x="944271" y="299382"/>
                        <a:pt x="944271" y="302224"/>
                      </a:cubicBezTo>
                      <a:cubicBezTo>
                        <a:pt x="942316" y="308854"/>
                        <a:pt x="940360" y="315483"/>
                        <a:pt x="939383" y="321166"/>
                      </a:cubicBezTo>
                      <a:cubicBezTo>
                        <a:pt x="929605" y="360946"/>
                        <a:pt x="929605" y="399778"/>
                        <a:pt x="931560" y="438610"/>
                      </a:cubicBezTo>
                      <a:cubicBezTo>
                        <a:pt x="930583" y="437663"/>
                        <a:pt x="929605" y="437663"/>
                        <a:pt x="929605" y="436716"/>
                      </a:cubicBezTo>
                      <a:cubicBezTo>
                        <a:pt x="924716" y="383677"/>
                        <a:pt x="923738" y="331585"/>
                        <a:pt x="920805" y="286122"/>
                      </a:cubicBezTo>
                      <a:cubicBezTo>
                        <a:pt x="918849" y="254867"/>
                        <a:pt x="916894" y="147842"/>
                        <a:pt x="867029" y="137423"/>
                      </a:cubicBezTo>
                      <a:cubicBezTo>
                        <a:pt x="815209" y="127005"/>
                        <a:pt x="804453" y="196145"/>
                        <a:pt x="797609" y="228348"/>
                      </a:cubicBezTo>
                      <a:cubicBezTo>
                        <a:pt x="791743" y="261497"/>
                        <a:pt x="792721" y="301276"/>
                        <a:pt x="799565" y="343897"/>
                      </a:cubicBezTo>
                      <a:cubicBezTo>
                        <a:pt x="711568" y="290858"/>
                        <a:pt x="604993" y="246343"/>
                        <a:pt x="611837" y="343897"/>
                      </a:cubicBezTo>
                      <a:cubicBezTo>
                        <a:pt x="615749" y="397884"/>
                        <a:pt x="660725" y="464183"/>
                        <a:pt x="695924" y="509645"/>
                      </a:cubicBezTo>
                      <a:cubicBezTo>
                        <a:pt x="731122" y="556054"/>
                        <a:pt x="771210" y="613829"/>
                        <a:pt x="816187" y="665921"/>
                      </a:cubicBezTo>
                      <a:cubicBezTo>
                        <a:pt x="804453" y="662133"/>
                        <a:pt x="792721" y="658344"/>
                        <a:pt x="781966" y="655503"/>
                      </a:cubicBezTo>
                      <a:cubicBezTo>
                        <a:pt x="723300" y="637507"/>
                        <a:pt x="572728" y="594886"/>
                        <a:pt x="514063" y="617618"/>
                      </a:cubicBezTo>
                      <a:cubicBezTo>
                        <a:pt x="413355" y="656450"/>
                        <a:pt x="575661" y="736009"/>
                        <a:pt x="713523" y="789995"/>
                      </a:cubicBezTo>
                      <a:cubicBezTo>
                        <a:pt x="606949" y="789048"/>
                        <a:pt x="507219" y="803255"/>
                        <a:pt x="438777" y="852505"/>
                      </a:cubicBezTo>
                      <a:cubicBezTo>
                        <a:pt x="382068" y="893232"/>
                        <a:pt x="504286" y="933011"/>
                        <a:pt x="624549" y="959531"/>
                      </a:cubicBezTo>
                      <a:cubicBezTo>
                        <a:pt x="613793" y="960478"/>
                        <a:pt x="603038" y="960478"/>
                        <a:pt x="592283" y="962372"/>
                      </a:cubicBezTo>
                      <a:cubicBezTo>
                        <a:pt x="501353" y="977526"/>
                        <a:pt x="416289" y="1007834"/>
                        <a:pt x="338069" y="1048561"/>
                      </a:cubicBezTo>
                      <a:cubicBezTo>
                        <a:pt x="173808" y="1135697"/>
                        <a:pt x="385979" y="1186842"/>
                        <a:pt x="484731" y="1201996"/>
                      </a:cubicBezTo>
                      <a:cubicBezTo>
                        <a:pt x="517974" y="1206732"/>
                        <a:pt x="552195" y="1211467"/>
                        <a:pt x="585439" y="1215256"/>
                      </a:cubicBezTo>
                      <a:cubicBezTo>
                        <a:pt x="563928" y="1218097"/>
                        <a:pt x="543396" y="1221886"/>
                        <a:pt x="522863" y="1225674"/>
                      </a:cubicBezTo>
                      <a:cubicBezTo>
                        <a:pt x="451487" y="1238934"/>
                        <a:pt x="370335" y="1273031"/>
                        <a:pt x="324381" y="1323228"/>
                      </a:cubicBezTo>
                      <a:cubicBezTo>
                        <a:pt x="288204" y="1363008"/>
                        <a:pt x="260827" y="1412259"/>
                        <a:pt x="254961" y="1458668"/>
                      </a:cubicBezTo>
                      <a:cubicBezTo>
                        <a:pt x="163053" y="1471928"/>
                        <a:pt x="38879" y="1491817"/>
                        <a:pt x="1725" y="1559063"/>
                      </a:cubicBezTo>
                      <a:cubicBezTo>
                        <a:pt x="-2186" y="1565694"/>
                        <a:pt x="747" y="1576112"/>
                        <a:pt x="8569" y="1580848"/>
                      </a:cubicBezTo>
                      <a:cubicBezTo>
                        <a:pt x="76034" y="1619680"/>
                        <a:pt x="184563" y="1645252"/>
                        <a:pt x="256916" y="1657565"/>
                      </a:cubicBezTo>
                      <a:cubicBezTo>
                        <a:pt x="303848" y="1665142"/>
                        <a:pt x="348825" y="1671772"/>
                        <a:pt x="393801" y="1677455"/>
                      </a:cubicBezTo>
                      <a:cubicBezTo>
                        <a:pt x="306782" y="1685979"/>
                        <a:pt x="220740" y="1701133"/>
                        <a:pt x="180652" y="1752278"/>
                      </a:cubicBezTo>
                      <a:cubicBezTo>
                        <a:pt x="175763" y="1757961"/>
                        <a:pt x="175763" y="1762696"/>
                        <a:pt x="179674" y="1770273"/>
                      </a:cubicBezTo>
                      <a:cubicBezTo>
                        <a:pt x="209984" y="1824260"/>
                        <a:pt x="353713" y="1825207"/>
                        <a:pt x="445621" y="1822365"/>
                      </a:cubicBezTo>
                      <a:cubicBezTo>
                        <a:pt x="389890" y="1863092"/>
                        <a:pt x="351758" y="1915184"/>
                        <a:pt x="327314" y="1981483"/>
                      </a:cubicBezTo>
                      <a:cubicBezTo>
                        <a:pt x="315581" y="2012738"/>
                        <a:pt x="313626" y="2087561"/>
                        <a:pt x="361535" y="2106504"/>
                      </a:cubicBezTo>
                      <a:cubicBezTo>
                        <a:pt x="429000" y="2134918"/>
                        <a:pt x="521885" y="2061989"/>
                        <a:pt x="591305" y="1994743"/>
                      </a:cubicBezTo>
                      <a:cubicBezTo>
                        <a:pt x="527751" y="2128288"/>
                        <a:pt x="456376" y="2342339"/>
                        <a:pt x="601082" y="2310137"/>
                      </a:cubicBezTo>
                      <a:cubicBezTo>
                        <a:pt x="650947" y="2298771"/>
                        <a:pt x="699835" y="2257098"/>
                        <a:pt x="741878" y="2205952"/>
                      </a:cubicBezTo>
                      <a:cubicBezTo>
                        <a:pt x="730145" y="2283617"/>
                        <a:pt x="741878" y="2351810"/>
                        <a:pt x="817165" y="2352757"/>
                      </a:cubicBezTo>
                      <a:cubicBezTo>
                        <a:pt x="894406" y="2353705"/>
                        <a:pt x="961870" y="2289300"/>
                        <a:pt x="1009780" y="2245732"/>
                      </a:cubicBezTo>
                      <a:cubicBezTo>
                        <a:pt x="1013691" y="2241943"/>
                        <a:pt x="1017603" y="2237208"/>
                        <a:pt x="1022490" y="2232472"/>
                      </a:cubicBezTo>
                      <a:close/>
                    </a:path>
                  </a:pathLst>
                </a:custGeom>
                <a:solidFill>
                  <a:srgbClr val="359347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508" name="Graphic 25">
                <a:extLst>
                  <a:ext uri="{FF2B5EF4-FFF2-40B4-BE49-F238E27FC236}">
                    <a16:creationId xmlns:a16="http://schemas.microsoft.com/office/drawing/2014/main" id="{B6A99752-9979-0730-94E2-5FE56440B268}"/>
                  </a:ext>
                </a:extLst>
              </p:cNvPr>
              <p:cNvGrpSpPr/>
              <p:nvPr/>
            </p:nvGrpSpPr>
            <p:grpSpPr>
              <a:xfrm>
                <a:off x="11353790" y="-2691989"/>
                <a:ext cx="1113421" cy="2721262"/>
                <a:chOff x="11353790" y="-2691989"/>
                <a:chExt cx="1113421" cy="2721262"/>
              </a:xfrm>
              <a:solidFill>
                <a:srgbClr val="2E5E2E"/>
              </a:solidFill>
            </p:grpSpPr>
            <p:sp>
              <p:nvSpPr>
                <p:cNvPr id="509" name="Freeform: Shape 508">
                  <a:extLst>
                    <a:ext uri="{FF2B5EF4-FFF2-40B4-BE49-F238E27FC236}">
                      <a16:creationId xmlns:a16="http://schemas.microsoft.com/office/drawing/2014/main" id="{0FF3DF57-7316-4C1A-9D30-37CE78A91D4B}"/>
                    </a:ext>
                  </a:extLst>
                </p:cNvPr>
                <p:cNvSpPr/>
                <p:nvPr/>
              </p:nvSpPr>
              <p:spPr>
                <a:xfrm>
                  <a:off x="12358406" y="-386588"/>
                  <a:ext cx="108805" cy="75770"/>
                </a:xfrm>
                <a:custGeom>
                  <a:avLst/>
                  <a:gdLst>
                    <a:gd name="connsiteX0" fmla="*/ 275 w 108805"/>
                    <a:gd name="connsiteY0" fmla="*/ 24626 h 75770"/>
                    <a:gd name="connsiteX1" fmla="*/ 46230 w 108805"/>
                    <a:gd name="connsiteY1" fmla="*/ 62510 h 75770"/>
                    <a:gd name="connsiteX2" fmla="*/ 108805 w 108805"/>
                    <a:gd name="connsiteY2" fmla="*/ 75771 h 75770"/>
                    <a:gd name="connsiteX3" fmla="*/ 108805 w 108805"/>
                    <a:gd name="connsiteY3" fmla="*/ 0 h 75770"/>
                    <a:gd name="connsiteX4" fmla="*/ 15920 w 108805"/>
                    <a:gd name="connsiteY4" fmla="*/ 6630 h 75770"/>
                    <a:gd name="connsiteX5" fmla="*/ 275 w 108805"/>
                    <a:gd name="connsiteY5" fmla="*/ 24626 h 75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805" h="75770">
                      <a:moveTo>
                        <a:pt x="275" y="24626"/>
                      </a:moveTo>
                      <a:cubicBezTo>
                        <a:pt x="6142" y="45463"/>
                        <a:pt x="22763" y="55881"/>
                        <a:pt x="46230" y="62510"/>
                      </a:cubicBezTo>
                      <a:cubicBezTo>
                        <a:pt x="66761" y="68193"/>
                        <a:pt x="88272" y="71982"/>
                        <a:pt x="108805" y="75771"/>
                      </a:cubicBezTo>
                      <a:lnTo>
                        <a:pt x="108805" y="0"/>
                      </a:lnTo>
                      <a:cubicBezTo>
                        <a:pt x="77517" y="1894"/>
                        <a:pt x="47207" y="3789"/>
                        <a:pt x="15920" y="6630"/>
                      </a:cubicBezTo>
                      <a:cubicBezTo>
                        <a:pt x="7119" y="7577"/>
                        <a:pt x="-1680" y="15154"/>
                        <a:pt x="275" y="24626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0" name="Freeform: Shape 509">
                  <a:extLst>
                    <a:ext uri="{FF2B5EF4-FFF2-40B4-BE49-F238E27FC236}">
                      <a16:creationId xmlns:a16="http://schemas.microsoft.com/office/drawing/2014/main" id="{76911BBC-2816-02F7-5D3B-0B54AE2ECB25}"/>
                    </a:ext>
                  </a:extLst>
                </p:cNvPr>
                <p:cNvSpPr/>
                <p:nvPr/>
              </p:nvSpPr>
              <p:spPr>
                <a:xfrm>
                  <a:off x="12260235" y="-273879"/>
                  <a:ext cx="206976" cy="303153"/>
                </a:xfrm>
                <a:custGeom>
                  <a:avLst/>
                  <a:gdLst>
                    <a:gd name="connsiteX0" fmla="*/ 206976 w 206976"/>
                    <a:gd name="connsiteY0" fmla="*/ 0 h 303153"/>
                    <a:gd name="connsiteX1" fmla="*/ 182533 w 206976"/>
                    <a:gd name="connsiteY1" fmla="*/ 13260 h 303153"/>
                    <a:gd name="connsiteX2" fmla="*/ 7516 w 206976"/>
                    <a:gd name="connsiteY2" fmla="*/ 220681 h 303153"/>
                    <a:gd name="connsiteX3" fmla="*/ 74003 w 206976"/>
                    <a:gd name="connsiteY3" fmla="*/ 300240 h 303153"/>
                    <a:gd name="connsiteX4" fmla="*/ 206976 w 206976"/>
                    <a:gd name="connsiteY4" fmla="*/ 254778 h 303153"/>
                    <a:gd name="connsiteX5" fmla="*/ 206976 w 206976"/>
                    <a:gd name="connsiteY5" fmla="*/ 0 h 303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976" h="303153">
                      <a:moveTo>
                        <a:pt x="206976" y="0"/>
                      </a:moveTo>
                      <a:cubicBezTo>
                        <a:pt x="196221" y="4736"/>
                        <a:pt x="187422" y="9471"/>
                        <a:pt x="182533" y="13260"/>
                      </a:cubicBezTo>
                      <a:cubicBezTo>
                        <a:pt x="111158" y="68193"/>
                        <a:pt x="47603" y="143016"/>
                        <a:pt x="7516" y="220681"/>
                      </a:cubicBezTo>
                      <a:cubicBezTo>
                        <a:pt x="-13994" y="262355"/>
                        <a:pt x="11427" y="316341"/>
                        <a:pt x="74003" y="300240"/>
                      </a:cubicBezTo>
                      <a:cubicBezTo>
                        <a:pt x="119957" y="287927"/>
                        <a:pt x="163955" y="272773"/>
                        <a:pt x="206976" y="254778"/>
                      </a:cubicBezTo>
                      <a:lnTo>
                        <a:pt x="206976" y="0"/>
                      </a:ln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1" name="Freeform: Shape 510">
                  <a:extLst>
                    <a:ext uri="{FF2B5EF4-FFF2-40B4-BE49-F238E27FC236}">
                      <a16:creationId xmlns:a16="http://schemas.microsoft.com/office/drawing/2014/main" id="{EFD96501-1160-132D-9E58-ADDB24522CE2}"/>
                    </a:ext>
                  </a:extLst>
                </p:cNvPr>
                <p:cNvSpPr/>
                <p:nvPr/>
              </p:nvSpPr>
              <p:spPr>
                <a:xfrm>
                  <a:off x="11353790" y="-2691989"/>
                  <a:ext cx="1113421" cy="2352767"/>
                </a:xfrm>
                <a:custGeom>
                  <a:avLst/>
                  <a:gdLst>
                    <a:gd name="connsiteX0" fmla="*/ 1022490 w 1113421"/>
                    <a:gd name="connsiteY0" fmla="*/ 2232472 h 2352767"/>
                    <a:gd name="connsiteX1" fmla="*/ 1113421 w 1113421"/>
                    <a:gd name="connsiteY1" fmla="*/ 2281723 h 2352767"/>
                    <a:gd name="connsiteX2" fmla="*/ 1113421 w 1113421"/>
                    <a:gd name="connsiteY2" fmla="*/ 1594107 h 2352767"/>
                    <a:gd name="connsiteX3" fmla="*/ 848452 w 1113421"/>
                    <a:gd name="connsiteY3" fmla="*/ 1588425 h 2352767"/>
                    <a:gd name="connsiteX4" fmla="*/ 844541 w 1113421"/>
                    <a:gd name="connsiteY4" fmla="*/ 1578953 h 2352767"/>
                    <a:gd name="connsiteX5" fmla="*/ 959914 w 1113421"/>
                    <a:gd name="connsiteY5" fmla="*/ 1456774 h 2352767"/>
                    <a:gd name="connsiteX6" fmla="*/ 781966 w 1113421"/>
                    <a:gd name="connsiteY6" fmla="*/ 1520231 h 2352767"/>
                    <a:gd name="connsiteX7" fmla="*/ 533618 w 1113421"/>
                    <a:gd name="connsiteY7" fmla="*/ 1551486 h 2352767"/>
                    <a:gd name="connsiteX8" fmla="*/ 526774 w 1113421"/>
                    <a:gd name="connsiteY8" fmla="*/ 1545804 h 2352767"/>
                    <a:gd name="connsiteX9" fmla="*/ 685168 w 1113421"/>
                    <a:gd name="connsiteY9" fmla="*/ 1300497 h 2352767"/>
                    <a:gd name="connsiteX10" fmla="*/ 984358 w 1113421"/>
                    <a:gd name="connsiteY10" fmla="*/ 1206732 h 2352767"/>
                    <a:gd name="connsiteX11" fmla="*/ 713523 w 1113421"/>
                    <a:gd name="connsiteY11" fmla="*/ 1116754 h 2352767"/>
                    <a:gd name="connsiteX12" fmla="*/ 712546 w 1113421"/>
                    <a:gd name="connsiteY12" fmla="*/ 1107283 h 2352767"/>
                    <a:gd name="connsiteX13" fmla="*/ 868007 w 1113421"/>
                    <a:gd name="connsiteY13" fmla="*/ 1071292 h 2352767"/>
                    <a:gd name="connsiteX14" fmla="*/ 767299 w 1113421"/>
                    <a:gd name="connsiteY14" fmla="*/ 1024883 h 2352767"/>
                    <a:gd name="connsiteX15" fmla="*/ 766321 w 1113421"/>
                    <a:gd name="connsiteY15" fmla="*/ 1015412 h 2352767"/>
                    <a:gd name="connsiteX16" fmla="*/ 1027379 w 1113421"/>
                    <a:gd name="connsiteY16" fmla="*/ 963320 h 2352767"/>
                    <a:gd name="connsiteX17" fmla="*/ 1005869 w 1113421"/>
                    <a:gd name="connsiteY17" fmla="*/ 951007 h 2352767"/>
                    <a:gd name="connsiteX18" fmla="*/ 866052 w 1113421"/>
                    <a:gd name="connsiteY18" fmla="*/ 777682 h 2352767"/>
                    <a:gd name="connsiteX19" fmla="*/ 1059645 w 1113421"/>
                    <a:gd name="connsiteY19" fmla="*/ 784312 h 2352767"/>
                    <a:gd name="connsiteX20" fmla="*/ 1113421 w 1113421"/>
                    <a:gd name="connsiteY20" fmla="*/ 807043 h 2352767"/>
                    <a:gd name="connsiteX21" fmla="*/ 1113421 w 1113421"/>
                    <a:gd name="connsiteY21" fmla="*/ 2931 h 2352767"/>
                    <a:gd name="connsiteX22" fmla="*/ 1024446 w 1113421"/>
                    <a:gd name="connsiteY22" fmla="*/ 28503 h 2352767"/>
                    <a:gd name="connsiteX23" fmla="*/ 1029335 w 1113421"/>
                    <a:gd name="connsiteY23" fmla="*/ 104274 h 2352767"/>
                    <a:gd name="connsiteX24" fmla="*/ 1059645 w 1113421"/>
                    <a:gd name="connsiteY24" fmla="*/ 200881 h 2352767"/>
                    <a:gd name="connsiteX25" fmla="*/ 1032268 w 1113421"/>
                    <a:gd name="connsiteY25" fmla="*/ 196145 h 2352767"/>
                    <a:gd name="connsiteX26" fmla="*/ 950138 w 1113421"/>
                    <a:gd name="connsiteY26" fmla="*/ 284228 h 2352767"/>
                    <a:gd name="connsiteX27" fmla="*/ 943293 w 1113421"/>
                    <a:gd name="connsiteY27" fmla="*/ 292752 h 2352767"/>
                    <a:gd name="connsiteX28" fmla="*/ 944271 w 1113421"/>
                    <a:gd name="connsiteY28" fmla="*/ 302224 h 2352767"/>
                    <a:gd name="connsiteX29" fmla="*/ 939383 w 1113421"/>
                    <a:gd name="connsiteY29" fmla="*/ 321166 h 2352767"/>
                    <a:gd name="connsiteX30" fmla="*/ 931560 w 1113421"/>
                    <a:gd name="connsiteY30" fmla="*/ 438610 h 2352767"/>
                    <a:gd name="connsiteX31" fmla="*/ 929605 w 1113421"/>
                    <a:gd name="connsiteY31" fmla="*/ 436716 h 2352767"/>
                    <a:gd name="connsiteX32" fmla="*/ 920805 w 1113421"/>
                    <a:gd name="connsiteY32" fmla="*/ 286122 h 2352767"/>
                    <a:gd name="connsiteX33" fmla="*/ 867029 w 1113421"/>
                    <a:gd name="connsiteY33" fmla="*/ 137423 h 2352767"/>
                    <a:gd name="connsiteX34" fmla="*/ 797609 w 1113421"/>
                    <a:gd name="connsiteY34" fmla="*/ 228348 h 2352767"/>
                    <a:gd name="connsiteX35" fmla="*/ 799565 w 1113421"/>
                    <a:gd name="connsiteY35" fmla="*/ 343897 h 2352767"/>
                    <a:gd name="connsiteX36" fmla="*/ 611837 w 1113421"/>
                    <a:gd name="connsiteY36" fmla="*/ 343897 h 2352767"/>
                    <a:gd name="connsiteX37" fmla="*/ 695924 w 1113421"/>
                    <a:gd name="connsiteY37" fmla="*/ 509645 h 2352767"/>
                    <a:gd name="connsiteX38" fmla="*/ 816187 w 1113421"/>
                    <a:gd name="connsiteY38" fmla="*/ 665921 h 2352767"/>
                    <a:gd name="connsiteX39" fmla="*/ 781966 w 1113421"/>
                    <a:gd name="connsiteY39" fmla="*/ 655503 h 2352767"/>
                    <a:gd name="connsiteX40" fmla="*/ 514063 w 1113421"/>
                    <a:gd name="connsiteY40" fmla="*/ 617618 h 2352767"/>
                    <a:gd name="connsiteX41" fmla="*/ 713523 w 1113421"/>
                    <a:gd name="connsiteY41" fmla="*/ 789995 h 2352767"/>
                    <a:gd name="connsiteX42" fmla="*/ 438777 w 1113421"/>
                    <a:gd name="connsiteY42" fmla="*/ 852505 h 2352767"/>
                    <a:gd name="connsiteX43" fmla="*/ 624549 w 1113421"/>
                    <a:gd name="connsiteY43" fmla="*/ 959531 h 2352767"/>
                    <a:gd name="connsiteX44" fmla="*/ 592283 w 1113421"/>
                    <a:gd name="connsiteY44" fmla="*/ 962372 h 2352767"/>
                    <a:gd name="connsiteX45" fmla="*/ 338069 w 1113421"/>
                    <a:gd name="connsiteY45" fmla="*/ 1048561 h 2352767"/>
                    <a:gd name="connsiteX46" fmla="*/ 484731 w 1113421"/>
                    <a:gd name="connsiteY46" fmla="*/ 1201996 h 2352767"/>
                    <a:gd name="connsiteX47" fmla="*/ 585439 w 1113421"/>
                    <a:gd name="connsiteY47" fmla="*/ 1215256 h 2352767"/>
                    <a:gd name="connsiteX48" fmla="*/ 522863 w 1113421"/>
                    <a:gd name="connsiteY48" fmla="*/ 1225674 h 2352767"/>
                    <a:gd name="connsiteX49" fmla="*/ 324381 w 1113421"/>
                    <a:gd name="connsiteY49" fmla="*/ 1323228 h 2352767"/>
                    <a:gd name="connsiteX50" fmla="*/ 254961 w 1113421"/>
                    <a:gd name="connsiteY50" fmla="*/ 1458668 h 2352767"/>
                    <a:gd name="connsiteX51" fmla="*/ 1725 w 1113421"/>
                    <a:gd name="connsiteY51" fmla="*/ 1559063 h 2352767"/>
                    <a:gd name="connsiteX52" fmla="*/ 8569 w 1113421"/>
                    <a:gd name="connsiteY52" fmla="*/ 1580848 h 2352767"/>
                    <a:gd name="connsiteX53" fmla="*/ 256916 w 1113421"/>
                    <a:gd name="connsiteY53" fmla="*/ 1657565 h 2352767"/>
                    <a:gd name="connsiteX54" fmla="*/ 393801 w 1113421"/>
                    <a:gd name="connsiteY54" fmla="*/ 1677455 h 2352767"/>
                    <a:gd name="connsiteX55" fmla="*/ 180652 w 1113421"/>
                    <a:gd name="connsiteY55" fmla="*/ 1752278 h 2352767"/>
                    <a:gd name="connsiteX56" fmla="*/ 179674 w 1113421"/>
                    <a:gd name="connsiteY56" fmla="*/ 1770273 h 2352767"/>
                    <a:gd name="connsiteX57" fmla="*/ 445621 w 1113421"/>
                    <a:gd name="connsiteY57" fmla="*/ 1822365 h 2352767"/>
                    <a:gd name="connsiteX58" fmla="*/ 327314 w 1113421"/>
                    <a:gd name="connsiteY58" fmla="*/ 1981483 h 2352767"/>
                    <a:gd name="connsiteX59" fmla="*/ 361535 w 1113421"/>
                    <a:gd name="connsiteY59" fmla="*/ 2106504 h 2352767"/>
                    <a:gd name="connsiteX60" fmla="*/ 591305 w 1113421"/>
                    <a:gd name="connsiteY60" fmla="*/ 1994743 h 2352767"/>
                    <a:gd name="connsiteX61" fmla="*/ 601082 w 1113421"/>
                    <a:gd name="connsiteY61" fmla="*/ 2310137 h 2352767"/>
                    <a:gd name="connsiteX62" fmla="*/ 741878 w 1113421"/>
                    <a:gd name="connsiteY62" fmla="*/ 2205952 h 2352767"/>
                    <a:gd name="connsiteX63" fmla="*/ 817165 w 1113421"/>
                    <a:gd name="connsiteY63" fmla="*/ 2352757 h 2352767"/>
                    <a:gd name="connsiteX64" fmla="*/ 1009780 w 1113421"/>
                    <a:gd name="connsiteY64" fmla="*/ 2245732 h 2352767"/>
                    <a:gd name="connsiteX65" fmla="*/ 1022490 w 1113421"/>
                    <a:gd name="connsiteY65" fmla="*/ 2232472 h 235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1113421" h="2352767">
                      <a:moveTo>
                        <a:pt x="1022490" y="2232472"/>
                      </a:moveTo>
                      <a:cubicBezTo>
                        <a:pt x="1046934" y="2252362"/>
                        <a:pt x="1079199" y="2268463"/>
                        <a:pt x="1113421" y="2281723"/>
                      </a:cubicBezTo>
                      <a:lnTo>
                        <a:pt x="1113421" y="1594107"/>
                      </a:lnTo>
                      <a:cubicBezTo>
                        <a:pt x="1031291" y="1622521"/>
                        <a:pt x="940360" y="1627257"/>
                        <a:pt x="848452" y="1588425"/>
                      </a:cubicBezTo>
                      <a:cubicBezTo>
                        <a:pt x="843563" y="1586530"/>
                        <a:pt x="842585" y="1582742"/>
                        <a:pt x="844541" y="1578953"/>
                      </a:cubicBezTo>
                      <a:cubicBezTo>
                        <a:pt x="868985" y="1526861"/>
                        <a:pt x="913961" y="1491817"/>
                        <a:pt x="959914" y="1456774"/>
                      </a:cubicBezTo>
                      <a:cubicBezTo>
                        <a:pt x="903206" y="1482346"/>
                        <a:pt x="843563" y="1503183"/>
                        <a:pt x="781966" y="1520231"/>
                      </a:cubicBezTo>
                      <a:cubicBezTo>
                        <a:pt x="703746" y="1541068"/>
                        <a:pt x="619660" y="1560958"/>
                        <a:pt x="533618" y="1551486"/>
                      </a:cubicBezTo>
                      <a:cubicBezTo>
                        <a:pt x="530685" y="1551486"/>
                        <a:pt x="527751" y="1548645"/>
                        <a:pt x="526774" y="1545804"/>
                      </a:cubicBezTo>
                      <a:cubicBezTo>
                        <a:pt x="508197" y="1433095"/>
                        <a:pt x="592283" y="1350695"/>
                        <a:pt x="685168" y="1300497"/>
                      </a:cubicBezTo>
                      <a:cubicBezTo>
                        <a:pt x="773166" y="1252194"/>
                        <a:pt x="876807" y="1218097"/>
                        <a:pt x="984358" y="1206732"/>
                      </a:cubicBezTo>
                      <a:cubicBezTo>
                        <a:pt x="892451" y="1183053"/>
                        <a:pt x="792721" y="1176424"/>
                        <a:pt x="713523" y="1116754"/>
                      </a:cubicBezTo>
                      <a:cubicBezTo>
                        <a:pt x="709612" y="1113913"/>
                        <a:pt x="708635" y="1110124"/>
                        <a:pt x="712546" y="1107283"/>
                      </a:cubicBezTo>
                      <a:cubicBezTo>
                        <a:pt x="748722" y="1072239"/>
                        <a:pt x="807386" y="1066557"/>
                        <a:pt x="868007" y="1071292"/>
                      </a:cubicBezTo>
                      <a:cubicBezTo>
                        <a:pt x="832808" y="1060874"/>
                        <a:pt x="798587" y="1046667"/>
                        <a:pt x="767299" y="1024883"/>
                      </a:cubicBezTo>
                      <a:cubicBezTo>
                        <a:pt x="763388" y="1022041"/>
                        <a:pt x="763388" y="1017306"/>
                        <a:pt x="766321" y="1015412"/>
                      </a:cubicBezTo>
                      <a:cubicBezTo>
                        <a:pt x="831830" y="958584"/>
                        <a:pt x="933516" y="952901"/>
                        <a:pt x="1027379" y="963320"/>
                      </a:cubicBezTo>
                      <a:cubicBezTo>
                        <a:pt x="1020536" y="959531"/>
                        <a:pt x="1012713" y="955742"/>
                        <a:pt x="1005869" y="951007"/>
                      </a:cubicBezTo>
                      <a:cubicBezTo>
                        <a:pt x="948182" y="917857"/>
                        <a:pt x="836719" y="848717"/>
                        <a:pt x="866052" y="777682"/>
                      </a:cubicBezTo>
                      <a:cubicBezTo>
                        <a:pt x="890495" y="717066"/>
                        <a:pt x="1013691" y="766317"/>
                        <a:pt x="1059645" y="784312"/>
                      </a:cubicBezTo>
                      <a:cubicBezTo>
                        <a:pt x="1078222" y="790942"/>
                        <a:pt x="1095821" y="799466"/>
                        <a:pt x="1113421" y="807043"/>
                      </a:cubicBezTo>
                      <a:lnTo>
                        <a:pt x="1113421" y="2931"/>
                      </a:lnTo>
                      <a:cubicBezTo>
                        <a:pt x="1079199" y="-4646"/>
                        <a:pt x="1048890" y="1984"/>
                        <a:pt x="1024446" y="28503"/>
                      </a:cubicBezTo>
                      <a:cubicBezTo>
                        <a:pt x="1007824" y="47446"/>
                        <a:pt x="1022490" y="83437"/>
                        <a:pt x="1029335" y="104274"/>
                      </a:cubicBezTo>
                      <a:cubicBezTo>
                        <a:pt x="1040090" y="136476"/>
                        <a:pt x="1049867" y="168678"/>
                        <a:pt x="1059645" y="200881"/>
                      </a:cubicBezTo>
                      <a:cubicBezTo>
                        <a:pt x="1050846" y="197092"/>
                        <a:pt x="1042046" y="195198"/>
                        <a:pt x="1032268" y="196145"/>
                      </a:cubicBezTo>
                      <a:cubicBezTo>
                        <a:pt x="988270" y="203722"/>
                        <a:pt x="963826" y="244449"/>
                        <a:pt x="950138" y="284228"/>
                      </a:cubicBezTo>
                      <a:cubicBezTo>
                        <a:pt x="947204" y="286122"/>
                        <a:pt x="944271" y="288017"/>
                        <a:pt x="943293" y="292752"/>
                      </a:cubicBezTo>
                      <a:cubicBezTo>
                        <a:pt x="943293" y="295594"/>
                        <a:pt x="944271" y="299382"/>
                        <a:pt x="944271" y="302224"/>
                      </a:cubicBezTo>
                      <a:cubicBezTo>
                        <a:pt x="942316" y="308854"/>
                        <a:pt x="940360" y="315483"/>
                        <a:pt x="939383" y="321166"/>
                      </a:cubicBezTo>
                      <a:cubicBezTo>
                        <a:pt x="929605" y="360946"/>
                        <a:pt x="929605" y="399778"/>
                        <a:pt x="931560" y="438610"/>
                      </a:cubicBezTo>
                      <a:cubicBezTo>
                        <a:pt x="930583" y="437663"/>
                        <a:pt x="929605" y="437663"/>
                        <a:pt x="929605" y="436716"/>
                      </a:cubicBezTo>
                      <a:cubicBezTo>
                        <a:pt x="924716" y="383677"/>
                        <a:pt x="923738" y="331585"/>
                        <a:pt x="920805" y="286122"/>
                      </a:cubicBezTo>
                      <a:cubicBezTo>
                        <a:pt x="918849" y="254867"/>
                        <a:pt x="916894" y="147842"/>
                        <a:pt x="867029" y="137423"/>
                      </a:cubicBezTo>
                      <a:cubicBezTo>
                        <a:pt x="815209" y="127005"/>
                        <a:pt x="804453" y="196145"/>
                        <a:pt x="797609" y="228348"/>
                      </a:cubicBezTo>
                      <a:cubicBezTo>
                        <a:pt x="791743" y="261497"/>
                        <a:pt x="792721" y="301276"/>
                        <a:pt x="799565" y="343897"/>
                      </a:cubicBezTo>
                      <a:cubicBezTo>
                        <a:pt x="711568" y="290858"/>
                        <a:pt x="604993" y="246343"/>
                        <a:pt x="611837" y="343897"/>
                      </a:cubicBezTo>
                      <a:cubicBezTo>
                        <a:pt x="615749" y="397884"/>
                        <a:pt x="660725" y="464183"/>
                        <a:pt x="695924" y="509645"/>
                      </a:cubicBezTo>
                      <a:cubicBezTo>
                        <a:pt x="731122" y="556054"/>
                        <a:pt x="771210" y="613829"/>
                        <a:pt x="816187" y="665921"/>
                      </a:cubicBezTo>
                      <a:cubicBezTo>
                        <a:pt x="804453" y="662133"/>
                        <a:pt x="792721" y="658344"/>
                        <a:pt x="781966" y="655503"/>
                      </a:cubicBezTo>
                      <a:cubicBezTo>
                        <a:pt x="723300" y="637507"/>
                        <a:pt x="572728" y="594886"/>
                        <a:pt x="514063" y="617618"/>
                      </a:cubicBezTo>
                      <a:cubicBezTo>
                        <a:pt x="413355" y="656450"/>
                        <a:pt x="575661" y="736009"/>
                        <a:pt x="713523" y="789995"/>
                      </a:cubicBezTo>
                      <a:cubicBezTo>
                        <a:pt x="606949" y="789048"/>
                        <a:pt x="507219" y="803255"/>
                        <a:pt x="438777" y="852505"/>
                      </a:cubicBezTo>
                      <a:cubicBezTo>
                        <a:pt x="382068" y="893232"/>
                        <a:pt x="504286" y="933011"/>
                        <a:pt x="624549" y="959531"/>
                      </a:cubicBezTo>
                      <a:cubicBezTo>
                        <a:pt x="613793" y="960478"/>
                        <a:pt x="603038" y="960478"/>
                        <a:pt x="592283" y="962372"/>
                      </a:cubicBezTo>
                      <a:cubicBezTo>
                        <a:pt x="501353" y="977526"/>
                        <a:pt x="416289" y="1007834"/>
                        <a:pt x="338069" y="1048561"/>
                      </a:cubicBezTo>
                      <a:cubicBezTo>
                        <a:pt x="173808" y="1135697"/>
                        <a:pt x="385979" y="1186842"/>
                        <a:pt x="484731" y="1201996"/>
                      </a:cubicBezTo>
                      <a:cubicBezTo>
                        <a:pt x="517974" y="1206732"/>
                        <a:pt x="552195" y="1211467"/>
                        <a:pt x="585439" y="1215256"/>
                      </a:cubicBezTo>
                      <a:cubicBezTo>
                        <a:pt x="563928" y="1218097"/>
                        <a:pt x="543396" y="1221886"/>
                        <a:pt x="522863" y="1225674"/>
                      </a:cubicBezTo>
                      <a:cubicBezTo>
                        <a:pt x="451487" y="1238934"/>
                        <a:pt x="370335" y="1273031"/>
                        <a:pt x="324381" y="1323228"/>
                      </a:cubicBezTo>
                      <a:cubicBezTo>
                        <a:pt x="288204" y="1363008"/>
                        <a:pt x="260827" y="1412259"/>
                        <a:pt x="254961" y="1458668"/>
                      </a:cubicBezTo>
                      <a:cubicBezTo>
                        <a:pt x="163053" y="1471928"/>
                        <a:pt x="38879" y="1491817"/>
                        <a:pt x="1725" y="1559063"/>
                      </a:cubicBezTo>
                      <a:cubicBezTo>
                        <a:pt x="-2186" y="1565694"/>
                        <a:pt x="747" y="1576112"/>
                        <a:pt x="8569" y="1580848"/>
                      </a:cubicBezTo>
                      <a:cubicBezTo>
                        <a:pt x="76034" y="1619680"/>
                        <a:pt x="184563" y="1645252"/>
                        <a:pt x="256916" y="1657565"/>
                      </a:cubicBezTo>
                      <a:cubicBezTo>
                        <a:pt x="303848" y="1665142"/>
                        <a:pt x="348825" y="1671772"/>
                        <a:pt x="393801" y="1677455"/>
                      </a:cubicBezTo>
                      <a:cubicBezTo>
                        <a:pt x="306782" y="1685979"/>
                        <a:pt x="220740" y="1701133"/>
                        <a:pt x="180652" y="1752278"/>
                      </a:cubicBezTo>
                      <a:cubicBezTo>
                        <a:pt x="175763" y="1757961"/>
                        <a:pt x="175763" y="1762696"/>
                        <a:pt x="179674" y="1770273"/>
                      </a:cubicBezTo>
                      <a:cubicBezTo>
                        <a:pt x="209984" y="1824260"/>
                        <a:pt x="353713" y="1825207"/>
                        <a:pt x="445621" y="1822365"/>
                      </a:cubicBezTo>
                      <a:cubicBezTo>
                        <a:pt x="389890" y="1863092"/>
                        <a:pt x="351758" y="1915184"/>
                        <a:pt x="327314" y="1981483"/>
                      </a:cubicBezTo>
                      <a:cubicBezTo>
                        <a:pt x="315581" y="2012738"/>
                        <a:pt x="313626" y="2087561"/>
                        <a:pt x="361535" y="2106504"/>
                      </a:cubicBezTo>
                      <a:cubicBezTo>
                        <a:pt x="429000" y="2134918"/>
                        <a:pt x="521885" y="2061989"/>
                        <a:pt x="591305" y="1994743"/>
                      </a:cubicBezTo>
                      <a:cubicBezTo>
                        <a:pt x="527751" y="2128288"/>
                        <a:pt x="456376" y="2342339"/>
                        <a:pt x="601082" y="2310137"/>
                      </a:cubicBezTo>
                      <a:cubicBezTo>
                        <a:pt x="650947" y="2298771"/>
                        <a:pt x="699835" y="2257098"/>
                        <a:pt x="741878" y="2205952"/>
                      </a:cubicBezTo>
                      <a:cubicBezTo>
                        <a:pt x="730145" y="2283617"/>
                        <a:pt x="741878" y="2351810"/>
                        <a:pt x="817165" y="2352757"/>
                      </a:cubicBezTo>
                      <a:cubicBezTo>
                        <a:pt x="894406" y="2353705"/>
                        <a:pt x="961870" y="2289300"/>
                        <a:pt x="1009780" y="2245732"/>
                      </a:cubicBezTo>
                      <a:cubicBezTo>
                        <a:pt x="1013691" y="2241943"/>
                        <a:pt x="1017603" y="2237208"/>
                        <a:pt x="1022490" y="2232472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18D3C8B9-5436-1A3F-2567-1CD8E0B70F42}"/>
                  </a:ext>
                </a:extLst>
              </p:cNvPr>
              <p:cNvSpPr/>
              <p:nvPr/>
            </p:nvSpPr>
            <p:spPr>
              <a:xfrm>
                <a:off x="11836757" y="-2691989"/>
                <a:ext cx="630454" cy="736008"/>
              </a:xfrm>
              <a:custGeom>
                <a:avLst/>
                <a:gdLst>
                  <a:gd name="connsiteX0" fmla="*/ 366463 w 630454"/>
                  <a:gd name="connsiteY0" fmla="*/ 540900 h 736008"/>
                  <a:gd name="connsiteX1" fmla="*/ 589389 w 630454"/>
                  <a:gd name="connsiteY1" fmla="*/ 636560 h 736008"/>
                  <a:gd name="connsiteX2" fmla="*/ 510192 w 630454"/>
                  <a:gd name="connsiteY2" fmla="*/ 472707 h 736008"/>
                  <a:gd name="connsiteX3" fmla="*/ 515080 w 630454"/>
                  <a:gd name="connsiteY3" fmla="*/ 467024 h 736008"/>
                  <a:gd name="connsiteX4" fmla="*/ 630454 w 630454"/>
                  <a:gd name="connsiteY4" fmla="*/ 484072 h 736008"/>
                  <a:gd name="connsiteX5" fmla="*/ 630454 w 630454"/>
                  <a:gd name="connsiteY5" fmla="*/ 432927 h 736008"/>
                  <a:gd name="connsiteX6" fmla="*/ 616766 w 630454"/>
                  <a:gd name="connsiteY6" fmla="*/ 405461 h 736008"/>
                  <a:gd name="connsiteX7" fmla="*/ 614810 w 630454"/>
                  <a:gd name="connsiteY7" fmla="*/ 363787 h 736008"/>
                  <a:gd name="connsiteX8" fmla="*/ 630454 w 630454"/>
                  <a:gd name="connsiteY8" fmla="*/ 357157 h 736008"/>
                  <a:gd name="connsiteX9" fmla="*/ 630454 w 630454"/>
                  <a:gd name="connsiteY9" fmla="*/ 2931 h 736008"/>
                  <a:gd name="connsiteX10" fmla="*/ 541479 w 630454"/>
                  <a:gd name="connsiteY10" fmla="*/ 28503 h 736008"/>
                  <a:gd name="connsiteX11" fmla="*/ 546368 w 630454"/>
                  <a:gd name="connsiteY11" fmla="*/ 104274 h 736008"/>
                  <a:gd name="connsiteX12" fmla="*/ 576678 w 630454"/>
                  <a:gd name="connsiteY12" fmla="*/ 200881 h 736008"/>
                  <a:gd name="connsiteX13" fmla="*/ 549301 w 630454"/>
                  <a:gd name="connsiteY13" fmla="*/ 196145 h 736008"/>
                  <a:gd name="connsiteX14" fmla="*/ 467171 w 630454"/>
                  <a:gd name="connsiteY14" fmla="*/ 284228 h 736008"/>
                  <a:gd name="connsiteX15" fmla="*/ 460326 w 630454"/>
                  <a:gd name="connsiteY15" fmla="*/ 292752 h 736008"/>
                  <a:gd name="connsiteX16" fmla="*/ 461304 w 630454"/>
                  <a:gd name="connsiteY16" fmla="*/ 302224 h 736008"/>
                  <a:gd name="connsiteX17" fmla="*/ 456416 w 630454"/>
                  <a:gd name="connsiteY17" fmla="*/ 321166 h 736008"/>
                  <a:gd name="connsiteX18" fmla="*/ 448594 w 630454"/>
                  <a:gd name="connsiteY18" fmla="*/ 438610 h 736008"/>
                  <a:gd name="connsiteX19" fmla="*/ 446638 w 630454"/>
                  <a:gd name="connsiteY19" fmla="*/ 436716 h 736008"/>
                  <a:gd name="connsiteX20" fmla="*/ 437838 w 630454"/>
                  <a:gd name="connsiteY20" fmla="*/ 286122 h 736008"/>
                  <a:gd name="connsiteX21" fmla="*/ 384062 w 630454"/>
                  <a:gd name="connsiteY21" fmla="*/ 137423 h 736008"/>
                  <a:gd name="connsiteX22" fmla="*/ 314642 w 630454"/>
                  <a:gd name="connsiteY22" fmla="*/ 228348 h 736008"/>
                  <a:gd name="connsiteX23" fmla="*/ 316598 w 630454"/>
                  <a:gd name="connsiteY23" fmla="*/ 343897 h 736008"/>
                  <a:gd name="connsiteX24" fmla="*/ 128871 w 630454"/>
                  <a:gd name="connsiteY24" fmla="*/ 343897 h 736008"/>
                  <a:gd name="connsiteX25" fmla="*/ 212957 w 630454"/>
                  <a:gd name="connsiteY25" fmla="*/ 509645 h 736008"/>
                  <a:gd name="connsiteX26" fmla="*/ 333220 w 630454"/>
                  <a:gd name="connsiteY26" fmla="*/ 665921 h 736008"/>
                  <a:gd name="connsiteX27" fmla="*/ 298999 w 630454"/>
                  <a:gd name="connsiteY27" fmla="*/ 655503 h 736008"/>
                  <a:gd name="connsiteX28" fmla="*/ 31096 w 630454"/>
                  <a:gd name="connsiteY28" fmla="*/ 617618 h 736008"/>
                  <a:gd name="connsiteX29" fmla="*/ 67273 w 630454"/>
                  <a:gd name="connsiteY29" fmla="*/ 714225 h 736008"/>
                  <a:gd name="connsiteX30" fmla="*/ 143537 w 630454"/>
                  <a:gd name="connsiteY30" fmla="*/ 689599 h 736008"/>
                  <a:gd name="connsiteX31" fmla="*/ 474015 w 630454"/>
                  <a:gd name="connsiteY31" fmla="*/ 736009 h 736008"/>
                  <a:gd name="connsiteX32" fmla="*/ 361574 w 630454"/>
                  <a:gd name="connsiteY32" fmla="*/ 546583 h 736008"/>
                  <a:gd name="connsiteX33" fmla="*/ 366463 w 630454"/>
                  <a:gd name="connsiteY33" fmla="*/ 540900 h 736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30454" h="736008">
                    <a:moveTo>
                      <a:pt x="366463" y="540900"/>
                    </a:moveTo>
                    <a:cubicBezTo>
                      <a:pt x="446638" y="543741"/>
                      <a:pt x="524858" y="584468"/>
                      <a:pt x="589389" y="636560"/>
                    </a:cubicBezTo>
                    <a:cubicBezTo>
                      <a:pt x="547345" y="585415"/>
                      <a:pt x="504324" y="531429"/>
                      <a:pt x="510192" y="472707"/>
                    </a:cubicBezTo>
                    <a:cubicBezTo>
                      <a:pt x="510192" y="469865"/>
                      <a:pt x="512147" y="467971"/>
                      <a:pt x="515080" y="467024"/>
                    </a:cubicBezTo>
                    <a:cubicBezTo>
                      <a:pt x="555168" y="457553"/>
                      <a:pt x="593300" y="467024"/>
                      <a:pt x="630454" y="484072"/>
                    </a:cubicBezTo>
                    <a:lnTo>
                      <a:pt x="630454" y="432927"/>
                    </a:lnTo>
                    <a:cubicBezTo>
                      <a:pt x="624588" y="424403"/>
                      <a:pt x="619699" y="414932"/>
                      <a:pt x="616766" y="405461"/>
                    </a:cubicBezTo>
                    <a:cubicBezTo>
                      <a:pt x="613833" y="395989"/>
                      <a:pt x="606011" y="371364"/>
                      <a:pt x="614810" y="363787"/>
                    </a:cubicBezTo>
                    <a:cubicBezTo>
                      <a:pt x="618722" y="360946"/>
                      <a:pt x="624588" y="358104"/>
                      <a:pt x="630454" y="357157"/>
                    </a:cubicBezTo>
                    <a:lnTo>
                      <a:pt x="630454" y="2931"/>
                    </a:lnTo>
                    <a:cubicBezTo>
                      <a:pt x="596233" y="-4646"/>
                      <a:pt x="565923" y="1984"/>
                      <a:pt x="541479" y="28503"/>
                    </a:cubicBezTo>
                    <a:cubicBezTo>
                      <a:pt x="524858" y="47446"/>
                      <a:pt x="539523" y="83437"/>
                      <a:pt x="546368" y="104274"/>
                    </a:cubicBezTo>
                    <a:cubicBezTo>
                      <a:pt x="557123" y="136476"/>
                      <a:pt x="566900" y="168678"/>
                      <a:pt x="576678" y="200881"/>
                    </a:cubicBezTo>
                    <a:cubicBezTo>
                      <a:pt x="567879" y="197092"/>
                      <a:pt x="559079" y="195198"/>
                      <a:pt x="549301" y="196145"/>
                    </a:cubicBezTo>
                    <a:cubicBezTo>
                      <a:pt x="505303" y="203722"/>
                      <a:pt x="480859" y="244449"/>
                      <a:pt x="467171" y="284228"/>
                    </a:cubicBezTo>
                    <a:cubicBezTo>
                      <a:pt x="464237" y="286122"/>
                      <a:pt x="461304" y="288017"/>
                      <a:pt x="460326" y="292752"/>
                    </a:cubicBezTo>
                    <a:cubicBezTo>
                      <a:pt x="460326" y="295594"/>
                      <a:pt x="461304" y="299382"/>
                      <a:pt x="461304" y="302224"/>
                    </a:cubicBezTo>
                    <a:cubicBezTo>
                      <a:pt x="459349" y="308854"/>
                      <a:pt x="457393" y="315483"/>
                      <a:pt x="456416" y="321166"/>
                    </a:cubicBezTo>
                    <a:cubicBezTo>
                      <a:pt x="446638" y="360946"/>
                      <a:pt x="446638" y="399778"/>
                      <a:pt x="448594" y="438610"/>
                    </a:cubicBezTo>
                    <a:cubicBezTo>
                      <a:pt x="447616" y="437663"/>
                      <a:pt x="446638" y="437663"/>
                      <a:pt x="446638" y="436716"/>
                    </a:cubicBezTo>
                    <a:cubicBezTo>
                      <a:pt x="441750" y="383677"/>
                      <a:pt x="440772" y="331585"/>
                      <a:pt x="437838" y="286122"/>
                    </a:cubicBezTo>
                    <a:cubicBezTo>
                      <a:pt x="435883" y="254867"/>
                      <a:pt x="433927" y="147842"/>
                      <a:pt x="384062" y="137423"/>
                    </a:cubicBezTo>
                    <a:cubicBezTo>
                      <a:pt x="332242" y="127005"/>
                      <a:pt x="321487" y="196145"/>
                      <a:pt x="314642" y="228348"/>
                    </a:cubicBezTo>
                    <a:cubicBezTo>
                      <a:pt x="308776" y="261497"/>
                      <a:pt x="309754" y="301276"/>
                      <a:pt x="316598" y="343897"/>
                    </a:cubicBezTo>
                    <a:cubicBezTo>
                      <a:pt x="228601" y="290858"/>
                      <a:pt x="122027" y="246343"/>
                      <a:pt x="128871" y="343897"/>
                    </a:cubicBezTo>
                    <a:cubicBezTo>
                      <a:pt x="132782" y="397884"/>
                      <a:pt x="177758" y="464183"/>
                      <a:pt x="212957" y="509645"/>
                    </a:cubicBezTo>
                    <a:cubicBezTo>
                      <a:pt x="248156" y="556054"/>
                      <a:pt x="288244" y="613829"/>
                      <a:pt x="333220" y="665921"/>
                    </a:cubicBezTo>
                    <a:cubicBezTo>
                      <a:pt x="321487" y="662133"/>
                      <a:pt x="309754" y="658344"/>
                      <a:pt x="298999" y="655503"/>
                    </a:cubicBezTo>
                    <a:cubicBezTo>
                      <a:pt x="240334" y="637507"/>
                      <a:pt x="89762" y="594886"/>
                      <a:pt x="31096" y="617618"/>
                    </a:cubicBezTo>
                    <a:cubicBezTo>
                      <a:pt x="-27568" y="640349"/>
                      <a:pt x="3719" y="677287"/>
                      <a:pt x="67273" y="714225"/>
                    </a:cubicBezTo>
                    <a:cubicBezTo>
                      <a:pt x="82917" y="697176"/>
                      <a:pt x="120071" y="691493"/>
                      <a:pt x="143537" y="689599"/>
                    </a:cubicBezTo>
                    <a:cubicBezTo>
                      <a:pt x="243267" y="681075"/>
                      <a:pt x="371352" y="689599"/>
                      <a:pt x="474015" y="736009"/>
                    </a:cubicBezTo>
                    <a:cubicBezTo>
                      <a:pt x="415350" y="681075"/>
                      <a:pt x="366463" y="613829"/>
                      <a:pt x="361574" y="546583"/>
                    </a:cubicBezTo>
                    <a:cubicBezTo>
                      <a:pt x="359619" y="542794"/>
                      <a:pt x="363530" y="540900"/>
                      <a:pt x="366463" y="540900"/>
                    </a:cubicBezTo>
                    <a:close/>
                  </a:path>
                </a:pathLst>
              </a:custGeom>
              <a:solidFill>
                <a:srgbClr val="2E5E2E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513" name="Graphic 25">
                <a:extLst>
                  <a:ext uri="{FF2B5EF4-FFF2-40B4-BE49-F238E27FC236}">
                    <a16:creationId xmlns:a16="http://schemas.microsoft.com/office/drawing/2014/main" id="{053747B2-5CC8-E3E3-4A0E-D4A2C9B32A71}"/>
                  </a:ext>
                </a:extLst>
              </p:cNvPr>
              <p:cNvGrpSpPr/>
              <p:nvPr/>
            </p:nvGrpSpPr>
            <p:grpSpPr>
              <a:xfrm>
                <a:off x="11352812" y="-1386756"/>
                <a:ext cx="1114398" cy="1416029"/>
                <a:chOff x="11352812" y="-1386756"/>
                <a:chExt cx="1114398" cy="1416029"/>
              </a:xfrm>
              <a:solidFill>
                <a:srgbClr val="2E5E2E"/>
              </a:solidFill>
            </p:grpSpPr>
            <p:sp>
              <p:nvSpPr>
                <p:cNvPr id="514" name="Freeform: Shape 513">
                  <a:extLst>
                    <a:ext uri="{FF2B5EF4-FFF2-40B4-BE49-F238E27FC236}">
                      <a16:creationId xmlns:a16="http://schemas.microsoft.com/office/drawing/2014/main" id="{3E665D7C-7840-043B-B5F0-F447CB3B4245}"/>
                    </a:ext>
                  </a:extLst>
                </p:cNvPr>
                <p:cNvSpPr/>
                <p:nvPr/>
              </p:nvSpPr>
              <p:spPr>
                <a:xfrm>
                  <a:off x="12358406" y="-386588"/>
                  <a:ext cx="108805" cy="75770"/>
                </a:xfrm>
                <a:custGeom>
                  <a:avLst/>
                  <a:gdLst>
                    <a:gd name="connsiteX0" fmla="*/ 275 w 108805"/>
                    <a:gd name="connsiteY0" fmla="*/ 24626 h 75770"/>
                    <a:gd name="connsiteX1" fmla="*/ 46230 w 108805"/>
                    <a:gd name="connsiteY1" fmla="*/ 62510 h 75770"/>
                    <a:gd name="connsiteX2" fmla="*/ 108805 w 108805"/>
                    <a:gd name="connsiteY2" fmla="*/ 75771 h 75770"/>
                    <a:gd name="connsiteX3" fmla="*/ 108805 w 108805"/>
                    <a:gd name="connsiteY3" fmla="*/ 0 h 75770"/>
                    <a:gd name="connsiteX4" fmla="*/ 15920 w 108805"/>
                    <a:gd name="connsiteY4" fmla="*/ 6630 h 75770"/>
                    <a:gd name="connsiteX5" fmla="*/ 275 w 108805"/>
                    <a:gd name="connsiteY5" fmla="*/ 24626 h 75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805" h="75770">
                      <a:moveTo>
                        <a:pt x="275" y="24626"/>
                      </a:moveTo>
                      <a:cubicBezTo>
                        <a:pt x="6142" y="45463"/>
                        <a:pt x="22763" y="55881"/>
                        <a:pt x="46230" y="62510"/>
                      </a:cubicBezTo>
                      <a:cubicBezTo>
                        <a:pt x="66761" y="68193"/>
                        <a:pt x="88272" y="71982"/>
                        <a:pt x="108805" y="75771"/>
                      </a:cubicBezTo>
                      <a:lnTo>
                        <a:pt x="108805" y="0"/>
                      </a:lnTo>
                      <a:cubicBezTo>
                        <a:pt x="77517" y="1894"/>
                        <a:pt x="47207" y="3789"/>
                        <a:pt x="15920" y="6630"/>
                      </a:cubicBezTo>
                      <a:cubicBezTo>
                        <a:pt x="7119" y="7577"/>
                        <a:pt x="-1680" y="15154"/>
                        <a:pt x="275" y="24626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5" name="Freeform: Shape 514">
                  <a:extLst>
                    <a:ext uri="{FF2B5EF4-FFF2-40B4-BE49-F238E27FC236}">
                      <a16:creationId xmlns:a16="http://schemas.microsoft.com/office/drawing/2014/main" id="{30447D1B-1C53-4650-A21C-A21A836DCA5D}"/>
                    </a:ext>
                  </a:extLst>
                </p:cNvPr>
                <p:cNvSpPr/>
                <p:nvPr/>
              </p:nvSpPr>
              <p:spPr>
                <a:xfrm>
                  <a:off x="12260235" y="-273879"/>
                  <a:ext cx="206976" cy="303153"/>
                </a:xfrm>
                <a:custGeom>
                  <a:avLst/>
                  <a:gdLst>
                    <a:gd name="connsiteX0" fmla="*/ 206976 w 206976"/>
                    <a:gd name="connsiteY0" fmla="*/ 0 h 303153"/>
                    <a:gd name="connsiteX1" fmla="*/ 182533 w 206976"/>
                    <a:gd name="connsiteY1" fmla="*/ 13260 h 303153"/>
                    <a:gd name="connsiteX2" fmla="*/ 7516 w 206976"/>
                    <a:gd name="connsiteY2" fmla="*/ 220681 h 303153"/>
                    <a:gd name="connsiteX3" fmla="*/ 74003 w 206976"/>
                    <a:gd name="connsiteY3" fmla="*/ 300240 h 303153"/>
                    <a:gd name="connsiteX4" fmla="*/ 206976 w 206976"/>
                    <a:gd name="connsiteY4" fmla="*/ 254778 h 303153"/>
                    <a:gd name="connsiteX5" fmla="*/ 206976 w 206976"/>
                    <a:gd name="connsiteY5" fmla="*/ 0 h 303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976" h="303153">
                      <a:moveTo>
                        <a:pt x="206976" y="0"/>
                      </a:moveTo>
                      <a:cubicBezTo>
                        <a:pt x="196221" y="4736"/>
                        <a:pt x="187422" y="9471"/>
                        <a:pt x="182533" y="13260"/>
                      </a:cubicBezTo>
                      <a:cubicBezTo>
                        <a:pt x="111158" y="68193"/>
                        <a:pt x="47603" y="143016"/>
                        <a:pt x="7516" y="220681"/>
                      </a:cubicBezTo>
                      <a:cubicBezTo>
                        <a:pt x="-13994" y="262355"/>
                        <a:pt x="11427" y="316341"/>
                        <a:pt x="74003" y="300240"/>
                      </a:cubicBezTo>
                      <a:cubicBezTo>
                        <a:pt x="119957" y="287927"/>
                        <a:pt x="163955" y="272773"/>
                        <a:pt x="206976" y="254778"/>
                      </a:cubicBezTo>
                      <a:lnTo>
                        <a:pt x="206976" y="0"/>
                      </a:ln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6" name="Freeform: Shape 515">
                  <a:extLst>
                    <a:ext uri="{FF2B5EF4-FFF2-40B4-BE49-F238E27FC236}">
                      <a16:creationId xmlns:a16="http://schemas.microsoft.com/office/drawing/2014/main" id="{1C91408F-8F26-D813-88D5-10F4E2DF9F57}"/>
                    </a:ext>
                  </a:extLst>
                </p:cNvPr>
                <p:cNvSpPr/>
                <p:nvPr/>
              </p:nvSpPr>
              <p:spPr>
                <a:xfrm>
                  <a:off x="11352812" y="-1386756"/>
                  <a:ext cx="1114398" cy="1047534"/>
                </a:xfrm>
                <a:custGeom>
                  <a:avLst/>
                  <a:gdLst>
                    <a:gd name="connsiteX0" fmla="*/ 1023468 w 1114398"/>
                    <a:gd name="connsiteY0" fmla="*/ 927239 h 1047534"/>
                    <a:gd name="connsiteX1" fmla="*/ 1114399 w 1114398"/>
                    <a:gd name="connsiteY1" fmla="*/ 976490 h 1047534"/>
                    <a:gd name="connsiteX2" fmla="*/ 1114399 w 1114398"/>
                    <a:gd name="connsiteY2" fmla="*/ 777593 h 1047534"/>
                    <a:gd name="connsiteX3" fmla="*/ 971647 w 1114398"/>
                    <a:gd name="connsiteY3" fmla="*/ 769069 h 1047534"/>
                    <a:gd name="connsiteX4" fmla="*/ 967737 w 1114398"/>
                    <a:gd name="connsiteY4" fmla="*/ 759597 h 1047534"/>
                    <a:gd name="connsiteX5" fmla="*/ 1098754 w 1114398"/>
                    <a:gd name="connsiteY5" fmla="*/ 640259 h 1047534"/>
                    <a:gd name="connsiteX6" fmla="*/ 770232 w 1114398"/>
                    <a:gd name="connsiteY6" fmla="*/ 724553 h 1047534"/>
                    <a:gd name="connsiteX7" fmla="*/ 763388 w 1114398"/>
                    <a:gd name="connsiteY7" fmla="*/ 717923 h 1047534"/>
                    <a:gd name="connsiteX8" fmla="*/ 850407 w 1114398"/>
                    <a:gd name="connsiteY8" fmla="*/ 527551 h 1047534"/>
                    <a:gd name="connsiteX9" fmla="*/ 552195 w 1114398"/>
                    <a:gd name="connsiteY9" fmla="*/ 537969 h 1047534"/>
                    <a:gd name="connsiteX10" fmla="*/ 547306 w 1114398"/>
                    <a:gd name="connsiteY10" fmla="*/ 529445 h 1047534"/>
                    <a:gd name="connsiteX11" fmla="*/ 765344 w 1114398"/>
                    <a:gd name="connsiteY11" fmla="*/ 377904 h 1047534"/>
                    <a:gd name="connsiteX12" fmla="*/ 677347 w 1114398"/>
                    <a:gd name="connsiteY12" fmla="*/ 376010 h 1047534"/>
                    <a:gd name="connsiteX13" fmla="*/ 499397 w 1114398"/>
                    <a:gd name="connsiteY13" fmla="*/ 328653 h 1047534"/>
                    <a:gd name="connsiteX14" fmla="*/ 501352 w 1114398"/>
                    <a:gd name="connsiteY14" fmla="*/ 317288 h 1047534"/>
                    <a:gd name="connsiteX15" fmla="*/ 584461 w 1114398"/>
                    <a:gd name="connsiteY15" fmla="*/ 304028 h 1047534"/>
                    <a:gd name="connsiteX16" fmla="*/ 540462 w 1114398"/>
                    <a:gd name="connsiteY16" fmla="*/ 297398 h 1047534"/>
                    <a:gd name="connsiteX17" fmla="*/ 373268 w 1114398"/>
                    <a:gd name="connsiteY17" fmla="*/ 234888 h 1047534"/>
                    <a:gd name="connsiteX18" fmla="*/ 471042 w 1114398"/>
                    <a:gd name="connsiteY18" fmla="*/ 29361 h 1047534"/>
                    <a:gd name="connsiteX19" fmla="*/ 329270 w 1114398"/>
                    <a:gd name="connsiteY19" fmla="*/ 71035 h 1047534"/>
                    <a:gd name="connsiteX20" fmla="*/ 320469 w 1114398"/>
                    <a:gd name="connsiteY20" fmla="*/ 64405 h 1047534"/>
                    <a:gd name="connsiteX21" fmla="*/ 343935 w 1114398"/>
                    <a:gd name="connsiteY21" fmla="*/ 0 h 1047534"/>
                    <a:gd name="connsiteX22" fmla="*/ 324381 w 1114398"/>
                    <a:gd name="connsiteY22" fmla="*/ 17995 h 1047534"/>
                    <a:gd name="connsiteX23" fmla="*/ 254961 w 1114398"/>
                    <a:gd name="connsiteY23" fmla="*/ 153435 h 1047534"/>
                    <a:gd name="connsiteX24" fmla="*/ 1724 w 1114398"/>
                    <a:gd name="connsiteY24" fmla="*/ 253830 h 1047534"/>
                    <a:gd name="connsiteX25" fmla="*/ 8569 w 1114398"/>
                    <a:gd name="connsiteY25" fmla="*/ 275614 h 1047534"/>
                    <a:gd name="connsiteX26" fmla="*/ 256916 w 1114398"/>
                    <a:gd name="connsiteY26" fmla="*/ 352332 h 1047534"/>
                    <a:gd name="connsiteX27" fmla="*/ 393800 w 1114398"/>
                    <a:gd name="connsiteY27" fmla="*/ 372222 h 1047534"/>
                    <a:gd name="connsiteX28" fmla="*/ 180652 w 1114398"/>
                    <a:gd name="connsiteY28" fmla="*/ 447045 h 1047534"/>
                    <a:gd name="connsiteX29" fmla="*/ 179674 w 1114398"/>
                    <a:gd name="connsiteY29" fmla="*/ 465040 h 1047534"/>
                    <a:gd name="connsiteX30" fmla="*/ 445621 w 1114398"/>
                    <a:gd name="connsiteY30" fmla="*/ 517132 h 1047534"/>
                    <a:gd name="connsiteX31" fmla="*/ 327314 w 1114398"/>
                    <a:gd name="connsiteY31" fmla="*/ 676250 h 1047534"/>
                    <a:gd name="connsiteX32" fmla="*/ 361535 w 1114398"/>
                    <a:gd name="connsiteY32" fmla="*/ 801271 h 1047534"/>
                    <a:gd name="connsiteX33" fmla="*/ 591305 w 1114398"/>
                    <a:gd name="connsiteY33" fmla="*/ 689510 h 1047534"/>
                    <a:gd name="connsiteX34" fmla="*/ 601083 w 1114398"/>
                    <a:gd name="connsiteY34" fmla="*/ 1004904 h 1047534"/>
                    <a:gd name="connsiteX35" fmla="*/ 741877 w 1114398"/>
                    <a:gd name="connsiteY35" fmla="*/ 900719 h 1047534"/>
                    <a:gd name="connsiteX36" fmla="*/ 817164 w 1114398"/>
                    <a:gd name="connsiteY36" fmla="*/ 1047524 h 1047534"/>
                    <a:gd name="connsiteX37" fmla="*/ 1009779 w 1114398"/>
                    <a:gd name="connsiteY37" fmla="*/ 940499 h 1047534"/>
                    <a:gd name="connsiteX38" fmla="*/ 1023468 w 1114398"/>
                    <a:gd name="connsiteY38" fmla="*/ 927239 h 1047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1114398" h="1047534">
                      <a:moveTo>
                        <a:pt x="1023468" y="927239"/>
                      </a:moveTo>
                      <a:cubicBezTo>
                        <a:pt x="1047911" y="947129"/>
                        <a:pt x="1080177" y="963230"/>
                        <a:pt x="1114399" y="976490"/>
                      </a:cubicBezTo>
                      <a:lnTo>
                        <a:pt x="1114399" y="777593"/>
                      </a:lnTo>
                      <a:cubicBezTo>
                        <a:pt x="1067467" y="783276"/>
                        <a:pt x="1019557" y="781381"/>
                        <a:pt x="971647" y="769069"/>
                      </a:cubicBezTo>
                      <a:cubicBezTo>
                        <a:pt x="966760" y="768122"/>
                        <a:pt x="965781" y="762439"/>
                        <a:pt x="967737" y="759597"/>
                      </a:cubicBezTo>
                      <a:cubicBezTo>
                        <a:pt x="998047" y="708452"/>
                        <a:pt x="1047911" y="673409"/>
                        <a:pt x="1098754" y="640259"/>
                      </a:cubicBezTo>
                      <a:cubicBezTo>
                        <a:pt x="998047" y="687615"/>
                        <a:pt x="886584" y="732131"/>
                        <a:pt x="770232" y="724553"/>
                      </a:cubicBezTo>
                      <a:cubicBezTo>
                        <a:pt x="766321" y="724553"/>
                        <a:pt x="763388" y="720765"/>
                        <a:pt x="763388" y="717923"/>
                      </a:cubicBezTo>
                      <a:cubicBezTo>
                        <a:pt x="767299" y="644995"/>
                        <a:pt x="804454" y="583431"/>
                        <a:pt x="850407" y="527551"/>
                      </a:cubicBezTo>
                      <a:cubicBezTo>
                        <a:pt x="759477" y="557859"/>
                        <a:pt x="651925" y="575854"/>
                        <a:pt x="552195" y="537969"/>
                      </a:cubicBezTo>
                      <a:cubicBezTo>
                        <a:pt x="549262" y="537022"/>
                        <a:pt x="546328" y="533234"/>
                        <a:pt x="547306" y="529445"/>
                      </a:cubicBezTo>
                      <a:cubicBezTo>
                        <a:pt x="579572" y="447045"/>
                        <a:pt x="672457" y="404424"/>
                        <a:pt x="765344" y="377904"/>
                      </a:cubicBezTo>
                      <a:cubicBezTo>
                        <a:pt x="736011" y="378852"/>
                        <a:pt x="706679" y="378852"/>
                        <a:pt x="677347" y="376010"/>
                      </a:cubicBezTo>
                      <a:cubicBezTo>
                        <a:pt x="617704" y="371274"/>
                        <a:pt x="553172" y="360856"/>
                        <a:pt x="499397" y="328653"/>
                      </a:cubicBezTo>
                      <a:cubicBezTo>
                        <a:pt x="493531" y="325812"/>
                        <a:pt x="495486" y="318235"/>
                        <a:pt x="501352" y="317288"/>
                      </a:cubicBezTo>
                      <a:cubicBezTo>
                        <a:pt x="528729" y="311605"/>
                        <a:pt x="556106" y="306870"/>
                        <a:pt x="584461" y="304028"/>
                      </a:cubicBezTo>
                      <a:cubicBezTo>
                        <a:pt x="569795" y="302134"/>
                        <a:pt x="555128" y="299293"/>
                        <a:pt x="540462" y="297398"/>
                      </a:cubicBezTo>
                      <a:cubicBezTo>
                        <a:pt x="485709" y="286980"/>
                        <a:pt x="417266" y="273720"/>
                        <a:pt x="373268" y="234888"/>
                      </a:cubicBezTo>
                      <a:cubicBezTo>
                        <a:pt x="286249" y="160065"/>
                        <a:pt x="396733" y="77665"/>
                        <a:pt x="471042" y="29361"/>
                      </a:cubicBezTo>
                      <a:cubicBezTo>
                        <a:pt x="425088" y="45462"/>
                        <a:pt x="379134" y="63458"/>
                        <a:pt x="329270" y="71035"/>
                      </a:cubicBezTo>
                      <a:cubicBezTo>
                        <a:pt x="325358" y="71982"/>
                        <a:pt x="320469" y="68193"/>
                        <a:pt x="320469" y="64405"/>
                      </a:cubicBezTo>
                      <a:cubicBezTo>
                        <a:pt x="322425" y="40726"/>
                        <a:pt x="331225" y="18942"/>
                        <a:pt x="343935" y="0"/>
                      </a:cubicBezTo>
                      <a:cubicBezTo>
                        <a:pt x="337091" y="5683"/>
                        <a:pt x="330247" y="12313"/>
                        <a:pt x="324381" y="17995"/>
                      </a:cubicBezTo>
                      <a:cubicBezTo>
                        <a:pt x="288204" y="57775"/>
                        <a:pt x="260827" y="107025"/>
                        <a:pt x="254961" y="153435"/>
                      </a:cubicBezTo>
                      <a:cubicBezTo>
                        <a:pt x="163052" y="166695"/>
                        <a:pt x="38879" y="186584"/>
                        <a:pt x="1724" y="253830"/>
                      </a:cubicBezTo>
                      <a:cubicBezTo>
                        <a:pt x="-2186" y="260460"/>
                        <a:pt x="747" y="270879"/>
                        <a:pt x="8569" y="275614"/>
                      </a:cubicBezTo>
                      <a:cubicBezTo>
                        <a:pt x="76033" y="314447"/>
                        <a:pt x="184563" y="340019"/>
                        <a:pt x="256916" y="352332"/>
                      </a:cubicBezTo>
                      <a:cubicBezTo>
                        <a:pt x="303848" y="359909"/>
                        <a:pt x="348824" y="366539"/>
                        <a:pt x="393800" y="372222"/>
                      </a:cubicBezTo>
                      <a:cubicBezTo>
                        <a:pt x="306781" y="380746"/>
                        <a:pt x="220740" y="395900"/>
                        <a:pt x="180652" y="447045"/>
                      </a:cubicBezTo>
                      <a:cubicBezTo>
                        <a:pt x="175764" y="452727"/>
                        <a:pt x="175764" y="457463"/>
                        <a:pt x="179674" y="465040"/>
                      </a:cubicBezTo>
                      <a:cubicBezTo>
                        <a:pt x="209985" y="519027"/>
                        <a:pt x="353713" y="519974"/>
                        <a:pt x="445621" y="517132"/>
                      </a:cubicBezTo>
                      <a:cubicBezTo>
                        <a:pt x="389889" y="557859"/>
                        <a:pt x="351757" y="609951"/>
                        <a:pt x="327314" y="676250"/>
                      </a:cubicBezTo>
                      <a:cubicBezTo>
                        <a:pt x="315581" y="707505"/>
                        <a:pt x="313625" y="782328"/>
                        <a:pt x="361535" y="801271"/>
                      </a:cubicBezTo>
                      <a:cubicBezTo>
                        <a:pt x="428999" y="829685"/>
                        <a:pt x="521885" y="756756"/>
                        <a:pt x="591305" y="689510"/>
                      </a:cubicBezTo>
                      <a:cubicBezTo>
                        <a:pt x="527752" y="823055"/>
                        <a:pt x="456376" y="1037106"/>
                        <a:pt x="601083" y="1004904"/>
                      </a:cubicBezTo>
                      <a:cubicBezTo>
                        <a:pt x="650947" y="993538"/>
                        <a:pt x="699834" y="951864"/>
                        <a:pt x="741877" y="900719"/>
                      </a:cubicBezTo>
                      <a:cubicBezTo>
                        <a:pt x="730145" y="978384"/>
                        <a:pt x="741877" y="1046577"/>
                        <a:pt x="817164" y="1047524"/>
                      </a:cubicBezTo>
                      <a:cubicBezTo>
                        <a:pt x="894406" y="1048472"/>
                        <a:pt x="961871" y="984067"/>
                        <a:pt x="1009779" y="940499"/>
                      </a:cubicBezTo>
                      <a:cubicBezTo>
                        <a:pt x="1014668" y="936710"/>
                        <a:pt x="1018580" y="931975"/>
                        <a:pt x="1023468" y="927239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517" name="Graphic 25">
              <a:extLst>
                <a:ext uri="{FF2B5EF4-FFF2-40B4-BE49-F238E27FC236}">
                  <a16:creationId xmlns:a16="http://schemas.microsoft.com/office/drawing/2014/main" id="{80A88AEE-3A2F-EB85-D20C-0D6AD70A6C4D}"/>
                </a:ext>
              </a:extLst>
            </p:cNvPr>
            <p:cNvGrpSpPr/>
            <p:nvPr/>
          </p:nvGrpSpPr>
          <p:grpSpPr>
            <a:xfrm>
              <a:off x="6168876" y="-3267431"/>
              <a:ext cx="6297357" cy="4461061"/>
              <a:chOff x="6168876" y="-3267431"/>
              <a:chExt cx="6297357" cy="4461061"/>
            </a:xfrm>
          </p:grpSpPr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BC1F5D78-AFC3-77D1-AB97-D9C3FC5EC9CC}"/>
                  </a:ext>
                </a:extLst>
              </p:cNvPr>
              <p:cNvSpPr/>
              <p:nvPr/>
            </p:nvSpPr>
            <p:spPr>
              <a:xfrm>
                <a:off x="6171810" y="-3267431"/>
                <a:ext cx="6294423" cy="4455378"/>
              </a:xfrm>
              <a:custGeom>
                <a:avLst/>
                <a:gdLst>
                  <a:gd name="connsiteX0" fmla="*/ 6066608 w 6294423"/>
                  <a:gd name="connsiteY0" fmla="*/ 2584392 h 4455378"/>
                  <a:gd name="connsiteX1" fmla="*/ 6219137 w 6294423"/>
                  <a:gd name="connsiteY1" fmla="*/ 2534194 h 4455378"/>
                  <a:gd name="connsiteX2" fmla="*/ 6115496 w 6294423"/>
                  <a:gd name="connsiteY2" fmla="*/ 2446111 h 4455378"/>
                  <a:gd name="connsiteX3" fmla="*/ 6294424 w 6294423"/>
                  <a:gd name="connsiteY3" fmla="*/ 2384548 h 4455378"/>
                  <a:gd name="connsiteX4" fmla="*/ 6294424 w 6294423"/>
                  <a:gd name="connsiteY4" fmla="*/ 1539709 h 4455378"/>
                  <a:gd name="connsiteX5" fmla="*/ 6221093 w 6294423"/>
                  <a:gd name="connsiteY5" fmla="*/ 1556757 h 4455378"/>
                  <a:gd name="connsiteX6" fmla="*/ 6189804 w 6294423"/>
                  <a:gd name="connsiteY6" fmla="*/ 1566229 h 4455378"/>
                  <a:gd name="connsiteX7" fmla="*/ 6257269 w 6294423"/>
                  <a:gd name="connsiteY7" fmla="*/ 1512242 h 4455378"/>
                  <a:gd name="connsiteX8" fmla="*/ 6294424 w 6294423"/>
                  <a:gd name="connsiteY8" fmla="*/ 1470569 h 4455378"/>
                  <a:gd name="connsiteX9" fmla="*/ 6294424 w 6294423"/>
                  <a:gd name="connsiteY9" fmla="*/ 1373962 h 4455378"/>
                  <a:gd name="connsiteX10" fmla="*/ 6240648 w 6294423"/>
                  <a:gd name="connsiteY10" fmla="*/ 1373962 h 4455378"/>
                  <a:gd name="connsiteX11" fmla="*/ 6211315 w 6294423"/>
                  <a:gd name="connsiteY11" fmla="*/ 1384380 h 4455378"/>
                  <a:gd name="connsiteX12" fmla="*/ 6165361 w 6294423"/>
                  <a:gd name="connsiteY12" fmla="*/ 1216738 h 4455378"/>
                  <a:gd name="connsiteX13" fmla="*/ 6051942 w 6294423"/>
                  <a:gd name="connsiteY13" fmla="*/ 1254623 h 4455378"/>
                  <a:gd name="connsiteX14" fmla="*/ 6014788 w 6294423"/>
                  <a:gd name="connsiteY14" fmla="*/ 1223368 h 4455378"/>
                  <a:gd name="connsiteX15" fmla="*/ 5901370 w 6294423"/>
                  <a:gd name="connsiteY15" fmla="*/ 1249888 h 4455378"/>
                  <a:gd name="connsiteX16" fmla="*/ 5878882 w 6294423"/>
                  <a:gd name="connsiteY16" fmla="*/ 1265989 h 4455378"/>
                  <a:gd name="connsiteX17" fmla="*/ 5892570 w 6294423"/>
                  <a:gd name="connsiteY17" fmla="*/ 1252729 h 4455378"/>
                  <a:gd name="connsiteX18" fmla="*/ 5932658 w 6294423"/>
                  <a:gd name="connsiteY18" fmla="*/ 1214844 h 4455378"/>
                  <a:gd name="connsiteX19" fmla="*/ 5749819 w 6294423"/>
                  <a:gd name="connsiteY19" fmla="*/ 1180747 h 4455378"/>
                  <a:gd name="connsiteX20" fmla="*/ 5877904 w 6294423"/>
                  <a:gd name="connsiteY20" fmla="*/ 1000793 h 4455378"/>
                  <a:gd name="connsiteX21" fmla="*/ 5661822 w 6294423"/>
                  <a:gd name="connsiteY21" fmla="*/ 1034889 h 4455378"/>
                  <a:gd name="connsiteX22" fmla="*/ 5625646 w 6294423"/>
                  <a:gd name="connsiteY22" fmla="*/ 1076563 h 4455378"/>
                  <a:gd name="connsiteX23" fmla="*/ 5653023 w 6294423"/>
                  <a:gd name="connsiteY23" fmla="*/ 1015000 h 4455378"/>
                  <a:gd name="connsiteX24" fmla="*/ 5641290 w 6294423"/>
                  <a:gd name="connsiteY24" fmla="*/ 913657 h 4455378"/>
                  <a:gd name="connsiteX25" fmla="*/ 5397831 w 6294423"/>
                  <a:gd name="connsiteY25" fmla="*/ 1034889 h 4455378"/>
                  <a:gd name="connsiteX26" fmla="*/ 5395875 w 6294423"/>
                  <a:gd name="connsiteY26" fmla="*/ 906080 h 4455378"/>
                  <a:gd name="connsiteX27" fmla="*/ 5243347 w 6294423"/>
                  <a:gd name="connsiteY27" fmla="*/ 826521 h 4455378"/>
                  <a:gd name="connsiteX28" fmla="*/ 5419342 w 6294423"/>
                  <a:gd name="connsiteY28" fmla="*/ 592580 h 4455378"/>
                  <a:gd name="connsiteX29" fmla="*/ 5320589 w 6294423"/>
                  <a:gd name="connsiteY29" fmla="*/ 610576 h 4455378"/>
                  <a:gd name="connsiteX30" fmla="*/ 5386098 w 6294423"/>
                  <a:gd name="connsiteY30" fmla="*/ 510180 h 4455378"/>
                  <a:gd name="connsiteX31" fmla="*/ 5253125 w 6294423"/>
                  <a:gd name="connsiteY31" fmla="*/ 441987 h 4455378"/>
                  <a:gd name="connsiteX32" fmla="*/ 5093753 w 6294423"/>
                  <a:gd name="connsiteY32" fmla="*/ 528175 h 4455378"/>
                  <a:gd name="connsiteX33" fmla="*/ 5061487 w 6294423"/>
                  <a:gd name="connsiteY33" fmla="*/ 553748 h 4455378"/>
                  <a:gd name="connsiteX34" fmla="*/ 5082997 w 6294423"/>
                  <a:gd name="connsiteY34" fmla="*/ 522493 h 4455378"/>
                  <a:gd name="connsiteX35" fmla="*/ 5127973 w 6294423"/>
                  <a:gd name="connsiteY35" fmla="*/ 266768 h 4455378"/>
                  <a:gd name="connsiteX36" fmla="*/ 5116240 w 6294423"/>
                  <a:gd name="connsiteY36" fmla="*/ 267715 h 4455378"/>
                  <a:gd name="connsiteX37" fmla="*/ 5030199 w 6294423"/>
                  <a:gd name="connsiteY37" fmla="*/ 339697 h 4455378"/>
                  <a:gd name="connsiteX38" fmla="*/ 4967623 w 6294423"/>
                  <a:gd name="connsiteY38" fmla="*/ 114280 h 4455378"/>
                  <a:gd name="connsiteX39" fmla="*/ 4819984 w 6294423"/>
                  <a:gd name="connsiteY39" fmla="*/ 214676 h 4455378"/>
                  <a:gd name="connsiteX40" fmla="*/ 4755453 w 6294423"/>
                  <a:gd name="connsiteY40" fmla="*/ 205205 h 4455378"/>
                  <a:gd name="connsiteX41" fmla="*/ 4426931 w 6294423"/>
                  <a:gd name="connsiteY41" fmla="*/ 303706 h 4455378"/>
                  <a:gd name="connsiteX42" fmla="*/ 4473862 w 6294423"/>
                  <a:gd name="connsiteY42" fmla="*/ 137958 h 4455378"/>
                  <a:gd name="connsiteX43" fmla="*/ 4216715 w 6294423"/>
                  <a:gd name="connsiteY43" fmla="*/ 224147 h 4455378"/>
                  <a:gd name="connsiteX44" fmla="*/ 4087653 w 6294423"/>
                  <a:gd name="connsiteY44" fmla="*/ 63135 h 4455378"/>
                  <a:gd name="connsiteX45" fmla="*/ 4010411 w 6294423"/>
                  <a:gd name="connsiteY45" fmla="*/ 133223 h 4455378"/>
                  <a:gd name="connsiteX46" fmla="*/ 3792374 w 6294423"/>
                  <a:gd name="connsiteY46" fmla="*/ 119016 h 4455378"/>
                  <a:gd name="connsiteX47" fmla="*/ 3664289 w 6294423"/>
                  <a:gd name="connsiteY47" fmla="*/ 259191 h 4455378"/>
                  <a:gd name="connsiteX48" fmla="*/ 3639846 w 6294423"/>
                  <a:gd name="connsiteY48" fmla="*/ 331173 h 4455378"/>
                  <a:gd name="connsiteX49" fmla="*/ 3376833 w 6294423"/>
                  <a:gd name="connsiteY49" fmla="*/ 7255 h 4455378"/>
                  <a:gd name="connsiteX50" fmla="*/ 3313279 w 6294423"/>
                  <a:gd name="connsiteY50" fmla="*/ 145535 h 4455378"/>
                  <a:gd name="connsiteX51" fmla="*/ 3207682 w 6294423"/>
                  <a:gd name="connsiteY51" fmla="*/ 98179 h 4455378"/>
                  <a:gd name="connsiteX52" fmla="*/ 2996489 w 6294423"/>
                  <a:gd name="connsiteY52" fmla="*/ 304653 h 4455378"/>
                  <a:gd name="connsiteX53" fmla="*/ 2973024 w 6294423"/>
                  <a:gd name="connsiteY53" fmla="*/ 275292 h 4455378"/>
                  <a:gd name="connsiteX54" fmla="*/ 2946625 w 6294423"/>
                  <a:gd name="connsiteY54" fmla="*/ 207099 h 4455378"/>
                  <a:gd name="connsiteX55" fmla="*/ 2742276 w 6294423"/>
                  <a:gd name="connsiteY55" fmla="*/ 347274 h 4455378"/>
                  <a:gd name="connsiteX56" fmla="*/ 2633746 w 6294423"/>
                  <a:gd name="connsiteY56" fmla="*/ 216570 h 4455378"/>
                  <a:gd name="connsiteX57" fmla="*/ 2509573 w 6294423"/>
                  <a:gd name="connsiteY57" fmla="*/ 372846 h 4455378"/>
                  <a:gd name="connsiteX58" fmla="*/ 2419620 w 6294423"/>
                  <a:gd name="connsiteY58" fmla="*/ 274345 h 4455378"/>
                  <a:gd name="connsiteX59" fmla="*/ 2395177 w 6294423"/>
                  <a:gd name="connsiteY59" fmla="*/ 276239 h 4455378"/>
                  <a:gd name="connsiteX60" fmla="*/ 2256336 w 6294423"/>
                  <a:gd name="connsiteY60" fmla="*/ 574585 h 4455378"/>
                  <a:gd name="connsiteX61" fmla="*/ 2189850 w 6294423"/>
                  <a:gd name="connsiteY61" fmla="*/ 552801 h 4455378"/>
                  <a:gd name="connsiteX62" fmla="*/ 2162473 w 6294423"/>
                  <a:gd name="connsiteY62" fmla="*/ 573638 h 4455378"/>
                  <a:gd name="connsiteX63" fmla="*/ 2194739 w 6294423"/>
                  <a:gd name="connsiteY63" fmla="*/ 686346 h 4455378"/>
                  <a:gd name="connsiteX64" fmla="*/ 2135096 w 6294423"/>
                  <a:gd name="connsiteY64" fmla="*/ 692029 h 4455378"/>
                  <a:gd name="connsiteX65" fmla="*/ 2151718 w 6294423"/>
                  <a:gd name="connsiteY65" fmla="*/ 817997 h 4455378"/>
                  <a:gd name="connsiteX66" fmla="*/ 1855461 w 6294423"/>
                  <a:gd name="connsiteY66" fmla="*/ 785794 h 4455378"/>
                  <a:gd name="connsiteX67" fmla="*/ 1626669 w 6294423"/>
                  <a:gd name="connsiteY67" fmla="*/ 826521 h 4455378"/>
                  <a:gd name="connsiteX68" fmla="*/ 1871105 w 6294423"/>
                  <a:gd name="connsiteY68" fmla="*/ 1016894 h 4455378"/>
                  <a:gd name="connsiteX69" fmla="*/ 1753775 w 6294423"/>
                  <a:gd name="connsiteY69" fmla="*/ 1042466 h 4455378"/>
                  <a:gd name="connsiteX70" fmla="*/ 1624713 w 6294423"/>
                  <a:gd name="connsiteY70" fmla="*/ 964802 h 4455378"/>
                  <a:gd name="connsiteX71" fmla="*/ 1587559 w 6294423"/>
                  <a:gd name="connsiteY71" fmla="*/ 987533 h 4455378"/>
                  <a:gd name="connsiteX72" fmla="*/ 1613958 w 6294423"/>
                  <a:gd name="connsiteY72" fmla="*/ 1131497 h 4455378"/>
                  <a:gd name="connsiteX73" fmla="*/ 1424276 w 6294423"/>
                  <a:gd name="connsiteY73" fmla="*/ 1118237 h 4455378"/>
                  <a:gd name="connsiteX74" fmla="*/ 1466319 w 6294423"/>
                  <a:gd name="connsiteY74" fmla="*/ 1252729 h 4455378"/>
                  <a:gd name="connsiteX75" fmla="*/ 1315746 w 6294423"/>
                  <a:gd name="connsiteY75" fmla="*/ 1231892 h 4455378"/>
                  <a:gd name="connsiteX76" fmla="*/ 1130952 w 6294423"/>
                  <a:gd name="connsiteY76" fmla="*/ 1299138 h 4455378"/>
                  <a:gd name="connsiteX77" fmla="*/ 1250237 w 6294423"/>
                  <a:gd name="connsiteY77" fmla="*/ 1443102 h 4455378"/>
                  <a:gd name="connsiteX78" fmla="*/ 1340190 w 6294423"/>
                  <a:gd name="connsiteY78" fmla="*/ 1476251 h 4455378"/>
                  <a:gd name="connsiteX79" fmla="*/ 1309879 w 6294423"/>
                  <a:gd name="connsiteY79" fmla="*/ 1498983 h 4455378"/>
                  <a:gd name="connsiteX80" fmla="*/ 1317701 w 6294423"/>
                  <a:gd name="connsiteY80" fmla="*/ 1550127 h 4455378"/>
                  <a:gd name="connsiteX81" fmla="*/ 1271747 w 6294423"/>
                  <a:gd name="connsiteY81" fmla="*/ 1546339 h 4455378"/>
                  <a:gd name="connsiteX82" fmla="*/ 1047844 w 6294423"/>
                  <a:gd name="connsiteY82" fmla="*/ 1553916 h 4455378"/>
                  <a:gd name="connsiteX83" fmla="*/ 1038066 w 6294423"/>
                  <a:gd name="connsiteY83" fmla="*/ 1566229 h 4455378"/>
                  <a:gd name="connsiteX84" fmla="*/ 1133886 w 6294423"/>
                  <a:gd name="connsiteY84" fmla="*/ 1667571 h 4455378"/>
                  <a:gd name="connsiteX85" fmla="*/ 997979 w 6294423"/>
                  <a:gd name="connsiteY85" fmla="*/ 1779333 h 4455378"/>
                  <a:gd name="connsiteX86" fmla="*/ 1066421 w 6294423"/>
                  <a:gd name="connsiteY86" fmla="*/ 1835213 h 4455378"/>
                  <a:gd name="connsiteX87" fmla="*/ 1037089 w 6294423"/>
                  <a:gd name="connsiteY87" fmla="*/ 1887305 h 4455378"/>
                  <a:gd name="connsiteX88" fmla="*/ 1044910 w 6294423"/>
                  <a:gd name="connsiteY88" fmla="*/ 1914772 h 4455378"/>
                  <a:gd name="connsiteX89" fmla="*/ 890427 w 6294423"/>
                  <a:gd name="connsiteY89" fmla="*/ 1870257 h 4455378"/>
                  <a:gd name="connsiteX90" fmla="*/ 699767 w 6294423"/>
                  <a:gd name="connsiteY90" fmla="*/ 1926138 h 4455378"/>
                  <a:gd name="connsiteX91" fmla="*/ 842517 w 6294423"/>
                  <a:gd name="connsiteY91" fmla="*/ 2199858 h 4455378"/>
                  <a:gd name="connsiteX92" fmla="*/ 513018 w 6294423"/>
                  <a:gd name="connsiteY92" fmla="*/ 2181863 h 4455378"/>
                  <a:gd name="connsiteX93" fmla="*/ 632303 w 6294423"/>
                  <a:gd name="connsiteY93" fmla="*/ 2356134 h 4455378"/>
                  <a:gd name="connsiteX94" fmla="*/ 407421 w 6294423"/>
                  <a:gd name="connsiteY94" fmla="*/ 2405385 h 4455378"/>
                  <a:gd name="connsiteX95" fmla="*/ 573637 w 6294423"/>
                  <a:gd name="connsiteY95" fmla="*/ 2559767 h 4455378"/>
                  <a:gd name="connsiteX96" fmla="*/ 573637 w 6294423"/>
                  <a:gd name="connsiteY96" fmla="*/ 2560714 h 4455378"/>
                  <a:gd name="connsiteX97" fmla="*/ 101387 w 6294423"/>
                  <a:gd name="connsiteY97" fmla="*/ 2687629 h 4455378"/>
                  <a:gd name="connsiteX98" fmla="*/ 165918 w 6294423"/>
                  <a:gd name="connsiteY98" fmla="*/ 2731197 h 4455378"/>
                  <a:gd name="connsiteX99" fmla="*/ 267603 w 6294423"/>
                  <a:gd name="connsiteY99" fmla="*/ 2770976 h 4455378"/>
                  <a:gd name="connsiteX100" fmla="*/ 242182 w 6294423"/>
                  <a:gd name="connsiteY100" fmla="*/ 2787078 h 4455378"/>
                  <a:gd name="connsiteX101" fmla="*/ 248049 w 6294423"/>
                  <a:gd name="connsiteY101" fmla="*/ 2899786 h 4455378"/>
                  <a:gd name="connsiteX102" fmla="*/ 249026 w 6294423"/>
                  <a:gd name="connsiteY102" fmla="*/ 2909257 h 4455378"/>
                  <a:gd name="connsiteX103" fmla="*/ 256848 w 6294423"/>
                  <a:gd name="connsiteY103" fmla="*/ 2913993 h 4455378"/>
                  <a:gd name="connsiteX104" fmla="*/ 268581 w 6294423"/>
                  <a:gd name="connsiteY104" fmla="*/ 2929147 h 4455378"/>
                  <a:gd name="connsiteX105" fmla="*/ 357556 w 6294423"/>
                  <a:gd name="connsiteY105" fmla="*/ 3007759 h 4455378"/>
                  <a:gd name="connsiteX106" fmla="*/ 354623 w 6294423"/>
                  <a:gd name="connsiteY106" fmla="*/ 3007759 h 4455378"/>
                  <a:gd name="connsiteX107" fmla="*/ 226538 w 6294423"/>
                  <a:gd name="connsiteY107" fmla="*/ 2919676 h 4455378"/>
                  <a:gd name="connsiteX108" fmla="*/ 64232 w 6294423"/>
                  <a:gd name="connsiteY108" fmla="*/ 2864742 h 4455378"/>
                  <a:gd name="connsiteX109" fmla="*/ 82810 w 6294423"/>
                  <a:gd name="connsiteY109" fmla="*/ 2969874 h 4455378"/>
                  <a:gd name="connsiteX110" fmla="*/ 176673 w 6294423"/>
                  <a:gd name="connsiteY110" fmla="*/ 3040908 h 4455378"/>
                  <a:gd name="connsiteX111" fmla="*/ 28056 w 6294423"/>
                  <a:gd name="connsiteY111" fmla="*/ 3172559 h 4455378"/>
                  <a:gd name="connsiteX112" fmla="*/ 227516 w 6294423"/>
                  <a:gd name="connsiteY112" fmla="*/ 3218021 h 4455378"/>
                  <a:gd name="connsiteX113" fmla="*/ 447508 w 6294423"/>
                  <a:gd name="connsiteY113" fmla="*/ 3231281 h 4455378"/>
                  <a:gd name="connsiteX114" fmla="*/ 412310 w 6294423"/>
                  <a:gd name="connsiteY114" fmla="*/ 3248329 h 4455378"/>
                  <a:gd name="connsiteX115" fmla="*/ 170807 w 6294423"/>
                  <a:gd name="connsiteY115" fmla="*/ 3412183 h 4455378"/>
                  <a:gd name="connsiteX116" fmla="*/ 467064 w 6294423"/>
                  <a:gd name="connsiteY116" fmla="*/ 3380928 h 4455378"/>
                  <a:gd name="connsiteX117" fmla="*/ 300846 w 6294423"/>
                  <a:gd name="connsiteY117" fmla="*/ 3612027 h 4455378"/>
                  <a:gd name="connsiteX118" fmla="*/ 533550 w 6294423"/>
                  <a:gd name="connsiteY118" fmla="*/ 3549516 h 4455378"/>
                  <a:gd name="connsiteX119" fmla="*/ 510085 w 6294423"/>
                  <a:gd name="connsiteY119" fmla="*/ 3574142 h 4455378"/>
                  <a:gd name="connsiteX120" fmla="*/ 379066 w 6294423"/>
                  <a:gd name="connsiteY120" fmla="*/ 3805241 h 4455378"/>
                  <a:gd name="connsiteX121" fmla="*/ 618614 w 6294423"/>
                  <a:gd name="connsiteY121" fmla="*/ 3798611 h 4455378"/>
                  <a:gd name="connsiteX122" fmla="*/ 709544 w 6294423"/>
                  <a:gd name="connsiteY122" fmla="*/ 3736101 h 4455378"/>
                  <a:gd name="connsiteX123" fmla="*/ 668479 w 6294423"/>
                  <a:gd name="connsiteY123" fmla="*/ 3787246 h 4455378"/>
                  <a:gd name="connsiteX124" fmla="*/ 590260 w 6294423"/>
                  <a:gd name="connsiteY124" fmla="*/ 3986143 h 4455378"/>
                  <a:gd name="connsiteX125" fmla="*/ 644035 w 6294423"/>
                  <a:gd name="connsiteY125" fmla="*/ 4119688 h 4455378"/>
                  <a:gd name="connsiteX126" fmla="*/ 524750 w 6294423"/>
                  <a:gd name="connsiteY126" fmla="*/ 4359312 h 4455378"/>
                  <a:gd name="connsiteX127" fmla="*/ 547239 w 6294423"/>
                  <a:gd name="connsiteY127" fmla="*/ 4367836 h 4455378"/>
                  <a:gd name="connsiteX128" fmla="*/ 805363 w 6294423"/>
                  <a:gd name="connsiteY128" fmla="*/ 4241868 h 4455378"/>
                  <a:gd name="connsiteX129" fmla="*/ 929536 w 6294423"/>
                  <a:gd name="connsiteY129" fmla="*/ 4158520 h 4455378"/>
                  <a:gd name="connsiteX130" fmla="*/ 821985 w 6294423"/>
                  <a:gd name="connsiteY130" fmla="*/ 4354576 h 4455378"/>
                  <a:gd name="connsiteX131" fmla="*/ 835673 w 6294423"/>
                  <a:gd name="connsiteY131" fmla="*/ 4365941 h 4455378"/>
                  <a:gd name="connsiteX132" fmla="*/ 1087931 w 6294423"/>
                  <a:gd name="connsiteY132" fmla="*/ 4212507 h 4455378"/>
                  <a:gd name="connsiteX133" fmla="*/ 1122152 w 6294423"/>
                  <a:gd name="connsiteY133" fmla="*/ 4395303 h 4455378"/>
                  <a:gd name="connsiteX134" fmla="*/ 1250237 w 6294423"/>
                  <a:gd name="connsiteY134" fmla="*/ 4450236 h 4455378"/>
                  <a:gd name="connsiteX135" fmla="*/ 1342145 w 6294423"/>
                  <a:gd name="connsiteY135" fmla="*/ 4220084 h 4455378"/>
                  <a:gd name="connsiteX136" fmla="*/ 1604181 w 6294423"/>
                  <a:gd name="connsiteY136" fmla="*/ 4411404 h 4455378"/>
                  <a:gd name="connsiteX137" fmla="*/ 1630580 w 6294423"/>
                  <a:gd name="connsiteY137" fmla="*/ 4247550 h 4455378"/>
                  <a:gd name="connsiteX138" fmla="*/ 1808530 w 6294423"/>
                  <a:gd name="connsiteY138" fmla="*/ 4286383 h 4455378"/>
                  <a:gd name="connsiteX139" fmla="*/ 1874038 w 6294423"/>
                  <a:gd name="connsiteY139" fmla="*/ 4084644 h 4455378"/>
                  <a:gd name="connsiteX140" fmla="*/ 1874038 w 6294423"/>
                  <a:gd name="connsiteY140" fmla="*/ 4066649 h 4455378"/>
                  <a:gd name="connsiteX141" fmla="*/ 2050033 w 6294423"/>
                  <a:gd name="connsiteY141" fmla="*/ 4005085 h 4455378"/>
                  <a:gd name="connsiteX142" fmla="*/ 1937592 w 6294423"/>
                  <a:gd name="connsiteY142" fmla="*/ 4116847 h 4455378"/>
                  <a:gd name="connsiteX143" fmla="*/ 1939547 w 6294423"/>
                  <a:gd name="connsiteY143" fmla="*/ 4138631 h 4455378"/>
                  <a:gd name="connsiteX144" fmla="*/ 2006034 w 6294423"/>
                  <a:gd name="connsiteY144" fmla="*/ 4130106 h 4455378"/>
                  <a:gd name="connsiteX145" fmla="*/ 2096964 w 6294423"/>
                  <a:gd name="connsiteY145" fmla="*/ 4075173 h 4455378"/>
                  <a:gd name="connsiteX146" fmla="*/ 2087187 w 6294423"/>
                  <a:gd name="connsiteY146" fmla="*/ 4143366 h 4455378"/>
                  <a:gd name="connsiteX147" fmla="*/ 2116519 w 6294423"/>
                  <a:gd name="connsiteY147" fmla="*/ 4395303 h 4455378"/>
                  <a:gd name="connsiteX148" fmla="*/ 2232871 w 6294423"/>
                  <a:gd name="connsiteY148" fmla="*/ 4398144 h 4455378"/>
                  <a:gd name="connsiteX149" fmla="*/ 2386377 w 6294423"/>
                  <a:gd name="connsiteY149" fmla="*/ 4045812 h 4455378"/>
                  <a:gd name="connsiteX150" fmla="*/ 2573126 w 6294423"/>
                  <a:gd name="connsiteY150" fmla="*/ 4167044 h 4455378"/>
                  <a:gd name="connsiteX151" fmla="*/ 2644501 w 6294423"/>
                  <a:gd name="connsiteY151" fmla="*/ 3986143 h 4455378"/>
                  <a:gd name="connsiteX152" fmla="*/ 2615169 w 6294423"/>
                  <a:gd name="connsiteY152" fmla="*/ 3843126 h 4455378"/>
                  <a:gd name="connsiteX153" fmla="*/ 2825384 w 6294423"/>
                  <a:gd name="connsiteY153" fmla="*/ 3902795 h 4455378"/>
                  <a:gd name="connsiteX154" fmla="*/ 2910448 w 6294423"/>
                  <a:gd name="connsiteY154" fmla="*/ 3826078 h 4455378"/>
                  <a:gd name="connsiteX155" fmla="*/ 2784319 w 6294423"/>
                  <a:gd name="connsiteY155" fmla="*/ 3602556 h 4455378"/>
                  <a:gd name="connsiteX156" fmla="*/ 2765742 w 6294423"/>
                  <a:gd name="connsiteY156" fmla="*/ 3581719 h 4455378"/>
                  <a:gd name="connsiteX157" fmla="*/ 2686544 w 6294423"/>
                  <a:gd name="connsiteY157" fmla="*/ 3427337 h 4455378"/>
                  <a:gd name="connsiteX158" fmla="*/ 2971068 w 6294423"/>
                  <a:gd name="connsiteY158" fmla="*/ 3518261 h 4455378"/>
                  <a:gd name="connsiteX159" fmla="*/ 3009200 w 6294423"/>
                  <a:gd name="connsiteY159" fmla="*/ 3440596 h 4455378"/>
                  <a:gd name="connsiteX160" fmla="*/ 2999423 w 6294423"/>
                  <a:gd name="connsiteY160" fmla="*/ 3375245 h 4455378"/>
                  <a:gd name="connsiteX161" fmla="*/ 3122618 w 6294423"/>
                  <a:gd name="connsiteY161" fmla="*/ 3378086 h 4455378"/>
                  <a:gd name="connsiteX162" fmla="*/ 3176395 w 6294423"/>
                  <a:gd name="connsiteY162" fmla="*/ 3173506 h 4455378"/>
                  <a:gd name="connsiteX163" fmla="*/ 3190083 w 6294423"/>
                  <a:gd name="connsiteY163" fmla="*/ 3333571 h 4455378"/>
                  <a:gd name="connsiteX164" fmla="*/ 3213549 w 6294423"/>
                  <a:gd name="connsiteY164" fmla="*/ 3440596 h 4455378"/>
                  <a:gd name="connsiteX165" fmla="*/ 3226260 w 6294423"/>
                  <a:gd name="connsiteY165" fmla="*/ 3443438 h 4455378"/>
                  <a:gd name="connsiteX166" fmla="*/ 3508828 w 6294423"/>
                  <a:gd name="connsiteY166" fmla="*/ 3178242 h 4455378"/>
                  <a:gd name="connsiteX167" fmla="*/ 3481451 w 6294423"/>
                  <a:gd name="connsiteY167" fmla="*/ 3221810 h 4455378"/>
                  <a:gd name="connsiteX168" fmla="*/ 3457985 w 6294423"/>
                  <a:gd name="connsiteY168" fmla="*/ 3304210 h 4455378"/>
                  <a:gd name="connsiteX169" fmla="*/ 3654512 w 6294423"/>
                  <a:gd name="connsiteY169" fmla="*/ 3210444 h 4455378"/>
                  <a:gd name="connsiteX170" fmla="*/ 3778685 w 6294423"/>
                  <a:gd name="connsiteY170" fmla="*/ 3020071 h 4455378"/>
                  <a:gd name="connsiteX171" fmla="*/ 3805085 w 6294423"/>
                  <a:gd name="connsiteY171" fmla="*/ 3108154 h 4455378"/>
                  <a:gd name="connsiteX172" fmla="*/ 3914592 w 6294423"/>
                  <a:gd name="connsiteY172" fmla="*/ 3196237 h 4455378"/>
                  <a:gd name="connsiteX173" fmla="*/ 3978145 w 6294423"/>
                  <a:gd name="connsiteY173" fmla="*/ 3153616 h 4455378"/>
                  <a:gd name="connsiteX174" fmla="*/ 4018233 w 6294423"/>
                  <a:gd name="connsiteY174" fmla="*/ 3010600 h 4455378"/>
                  <a:gd name="connsiteX175" fmla="*/ 4129696 w 6294423"/>
                  <a:gd name="connsiteY175" fmla="*/ 3149828 h 4455378"/>
                  <a:gd name="connsiteX176" fmla="*/ 4095475 w 6294423"/>
                  <a:gd name="connsiteY176" fmla="*/ 3263483 h 4455378"/>
                  <a:gd name="connsiteX177" fmla="*/ 4119919 w 6294423"/>
                  <a:gd name="connsiteY177" fmla="*/ 3272955 h 4455378"/>
                  <a:gd name="connsiteX178" fmla="*/ 4310579 w 6294423"/>
                  <a:gd name="connsiteY178" fmla="*/ 3146040 h 4455378"/>
                  <a:gd name="connsiteX179" fmla="*/ 4231382 w 6294423"/>
                  <a:gd name="connsiteY179" fmla="*/ 3389452 h 4455378"/>
                  <a:gd name="connsiteX180" fmla="*/ 4371199 w 6294423"/>
                  <a:gd name="connsiteY180" fmla="*/ 3352514 h 4455378"/>
                  <a:gd name="connsiteX181" fmla="*/ 4384888 w 6294423"/>
                  <a:gd name="connsiteY181" fmla="*/ 3379980 h 4455378"/>
                  <a:gd name="connsiteX182" fmla="*/ 4571636 w 6294423"/>
                  <a:gd name="connsiteY182" fmla="*/ 3545728 h 4455378"/>
                  <a:gd name="connsiteX183" fmla="*/ 4629324 w 6294423"/>
                  <a:gd name="connsiteY183" fmla="*/ 3419760 h 4455378"/>
                  <a:gd name="connsiteX184" fmla="*/ 4721232 w 6294423"/>
                  <a:gd name="connsiteY184" fmla="*/ 3537204 h 4455378"/>
                  <a:gd name="connsiteX185" fmla="*/ 4850294 w 6294423"/>
                  <a:gd name="connsiteY185" fmla="*/ 3613921 h 4455378"/>
                  <a:gd name="connsiteX186" fmla="*/ 4894292 w 6294423"/>
                  <a:gd name="connsiteY186" fmla="*/ 3459539 h 4455378"/>
                  <a:gd name="connsiteX187" fmla="*/ 4886470 w 6294423"/>
                  <a:gd name="connsiteY187" fmla="*/ 3381875 h 4455378"/>
                  <a:gd name="connsiteX188" fmla="*/ 5000866 w 6294423"/>
                  <a:gd name="connsiteY188" fmla="*/ 3470905 h 4455378"/>
                  <a:gd name="connsiteX189" fmla="*/ 5261925 w 6294423"/>
                  <a:gd name="connsiteY189" fmla="*/ 3541940 h 4455378"/>
                  <a:gd name="connsiteX190" fmla="*/ 5307879 w 6294423"/>
                  <a:gd name="connsiteY190" fmla="*/ 3332624 h 4455378"/>
                  <a:gd name="connsiteX191" fmla="*/ 5304945 w 6294423"/>
                  <a:gd name="connsiteY191" fmla="*/ 3306104 h 4455378"/>
                  <a:gd name="connsiteX192" fmla="*/ 5351877 w 6294423"/>
                  <a:gd name="connsiteY192" fmla="*/ 3334518 h 4455378"/>
                  <a:gd name="connsiteX193" fmla="*/ 5390987 w 6294423"/>
                  <a:gd name="connsiteY193" fmla="*/ 3327888 h 4455378"/>
                  <a:gd name="connsiteX194" fmla="*/ 5407609 w 6294423"/>
                  <a:gd name="connsiteY194" fmla="*/ 3246435 h 4455378"/>
                  <a:gd name="connsiteX195" fmla="*/ 5348944 w 6294423"/>
                  <a:gd name="connsiteY195" fmla="*/ 3132780 h 4455378"/>
                  <a:gd name="connsiteX196" fmla="*/ 5550359 w 6294423"/>
                  <a:gd name="connsiteY196" fmla="*/ 3206656 h 4455378"/>
                  <a:gd name="connsiteX197" fmla="*/ 5744930 w 6294423"/>
                  <a:gd name="connsiteY197" fmla="*/ 3177295 h 4455378"/>
                  <a:gd name="connsiteX198" fmla="*/ 5601202 w 6294423"/>
                  <a:gd name="connsiteY198" fmla="*/ 3015336 h 4455378"/>
                  <a:gd name="connsiteX199" fmla="*/ 6107674 w 6294423"/>
                  <a:gd name="connsiteY199" fmla="*/ 2954720 h 4455378"/>
                  <a:gd name="connsiteX200" fmla="*/ 5777196 w 6294423"/>
                  <a:gd name="connsiteY200" fmla="*/ 2757717 h 4455378"/>
                  <a:gd name="connsiteX201" fmla="*/ 6049987 w 6294423"/>
                  <a:gd name="connsiteY201" fmla="*/ 2752981 h 4455378"/>
                  <a:gd name="connsiteX202" fmla="*/ 6237715 w 6294423"/>
                  <a:gd name="connsiteY202" fmla="*/ 2695206 h 4455378"/>
                  <a:gd name="connsiteX203" fmla="*/ 6066608 w 6294423"/>
                  <a:gd name="connsiteY203" fmla="*/ 2584392 h 4455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6294423" h="4455378">
                    <a:moveTo>
                      <a:pt x="6066608" y="2584392"/>
                    </a:moveTo>
                    <a:cubicBezTo>
                      <a:pt x="6135051" y="2583445"/>
                      <a:pt x="6210338" y="2573974"/>
                      <a:pt x="6219137" y="2534194"/>
                    </a:cubicBezTo>
                    <a:cubicBezTo>
                      <a:pt x="6228914" y="2492521"/>
                      <a:pt x="6181982" y="2465054"/>
                      <a:pt x="6115496" y="2446111"/>
                    </a:cubicBezTo>
                    <a:cubicBezTo>
                      <a:pt x="6178072" y="2430010"/>
                      <a:pt x="6238692" y="2409173"/>
                      <a:pt x="6294424" y="2384548"/>
                    </a:cubicBezTo>
                    <a:lnTo>
                      <a:pt x="6294424" y="1539709"/>
                    </a:lnTo>
                    <a:cubicBezTo>
                      <a:pt x="6266068" y="1544445"/>
                      <a:pt x="6239669" y="1551075"/>
                      <a:pt x="6221093" y="1556757"/>
                    </a:cubicBezTo>
                    <a:cubicBezTo>
                      <a:pt x="6210338" y="1559599"/>
                      <a:pt x="6200560" y="1562440"/>
                      <a:pt x="6189804" y="1566229"/>
                    </a:cubicBezTo>
                    <a:cubicBezTo>
                      <a:pt x="6212292" y="1548233"/>
                      <a:pt x="6233803" y="1529291"/>
                      <a:pt x="6257269" y="1512242"/>
                    </a:cubicBezTo>
                    <a:cubicBezTo>
                      <a:pt x="6270957" y="1501824"/>
                      <a:pt x="6283669" y="1487617"/>
                      <a:pt x="6294424" y="1470569"/>
                    </a:cubicBezTo>
                    <a:lnTo>
                      <a:pt x="6294424" y="1373962"/>
                    </a:lnTo>
                    <a:cubicBezTo>
                      <a:pt x="6282690" y="1369226"/>
                      <a:pt x="6265091" y="1368279"/>
                      <a:pt x="6240648" y="1373962"/>
                    </a:cubicBezTo>
                    <a:cubicBezTo>
                      <a:pt x="6230870" y="1375856"/>
                      <a:pt x="6221093" y="1379644"/>
                      <a:pt x="6211315" y="1384380"/>
                    </a:cubicBezTo>
                    <a:cubicBezTo>
                      <a:pt x="6224026" y="1319028"/>
                      <a:pt x="6214248" y="1247046"/>
                      <a:pt x="6165361" y="1216738"/>
                    </a:cubicBezTo>
                    <a:cubicBezTo>
                      <a:pt x="6116474" y="1186430"/>
                      <a:pt x="6079320" y="1212002"/>
                      <a:pt x="6051942" y="1254623"/>
                    </a:cubicBezTo>
                    <a:cubicBezTo>
                      <a:pt x="6047054" y="1237575"/>
                      <a:pt x="6035321" y="1225262"/>
                      <a:pt x="6014788" y="1223368"/>
                    </a:cubicBezTo>
                    <a:cubicBezTo>
                      <a:pt x="5973723" y="1219579"/>
                      <a:pt x="5940479" y="1232839"/>
                      <a:pt x="5901370" y="1249888"/>
                    </a:cubicBezTo>
                    <a:cubicBezTo>
                      <a:pt x="5894526" y="1252729"/>
                      <a:pt x="5884748" y="1260306"/>
                      <a:pt x="5878882" y="1265989"/>
                    </a:cubicBezTo>
                    <a:cubicBezTo>
                      <a:pt x="5881815" y="1263147"/>
                      <a:pt x="5885726" y="1259359"/>
                      <a:pt x="5892570" y="1252729"/>
                    </a:cubicBezTo>
                    <a:cubicBezTo>
                      <a:pt x="5906258" y="1240416"/>
                      <a:pt x="5920925" y="1228104"/>
                      <a:pt x="5932658" y="1214844"/>
                    </a:cubicBezTo>
                    <a:cubicBezTo>
                      <a:pt x="6038254" y="1099294"/>
                      <a:pt x="5876926" y="1135285"/>
                      <a:pt x="5749819" y="1180747"/>
                    </a:cubicBezTo>
                    <a:cubicBezTo>
                      <a:pt x="5824128" y="1131497"/>
                      <a:pt x="5885726" y="1072775"/>
                      <a:pt x="5877904" y="1000793"/>
                    </a:cubicBezTo>
                    <a:cubicBezTo>
                      <a:pt x="5869104" y="911763"/>
                      <a:pt x="5700932" y="1005528"/>
                      <a:pt x="5661822" y="1034889"/>
                    </a:cubicBezTo>
                    <a:cubicBezTo>
                      <a:pt x="5642267" y="1049096"/>
                      <a:pt x="5606091" y="1111607"/>
                      <a:pt x="5625646" y="1076563"/>
                    </a:cubicBezTo>
                    <a:cubicBezTo>
                      <a:pt x="5636401" y="1056673"/>
                      <a:pt x="5646179" y="1035837"/>
                      <a:pt x="5653023" y="1015000"/>
                    </a:cubicBezTo>
                    <a:cubicBezTo>
                      <a:pt x="5663778" y="979956"/>
                      <a:pt x="5677466" y="938282"/>
                      <a:pt x="5641290" y="913657"/>
                    </a:cubicBezTo>
                    <a:cubicBezTo>
                      <a:pt x="5580669" y="872930"/>
                      <a:pt x="5470184" y="962908"/>
                      <a:pt x="5397831" y="1034889"/>
                    </a:cubicBezTo>
                    <a:cubicBezTo>
                      <a:pt x="5410542" y="988480"/>
                      <a:pt x="5418364" y="934494"/>
                      <a:pt x="5395875" y="906080"/>
                    </a:cubicBezTo>
                    <a:cubicBezTo>
                      <a:pt x="5482895" y="784847"/>
                      <a:pt x="5358721" y="785794"/>
                      <a:pt x="5243347" y="826521"/>
                    </a:cubicBezTo>
                    <a:cubicBezTo>
                      <a:pt x="5355788" y="734650"/>
                      <a:pt x="5508316" y="597316"/>
                      <a:pt x="5419342" y="592580"/>
                    </a:cubicBezTo>
                    <a:cubicBezTo>
                      <a:pt x="5390009" y="590686"/>
                      <a:pt x="5355788" y="598263"/>
                      <a:pt x="5320589" y="610576"/>
                    </a:cubicBezTo>
                    <a:cubicBezTo>
                      <a:pt x="5348944" y="578373"/>
                      <a:pt x="5371432" y="544277"/>
                      <a:pt x="5386098" y="510180"/>
                    </a:cubicBezTo>
                    <a:cubicBezTo>
                      <a:pt x="5413475" y="442934"/>
                      <a:pt x="5330367" y="413573"/>
                      <a:pt x="5253125" y="441987"/>
                    </a:cubicBezTo>
                    <a:cubicBezTo>
                      <a:pt x="5194460" y="463771"/>
                      <a:pt x="5140684" y="492185"/>
                      <a:pt x="5093753" y="528175"/>
                    </a:cubicBezTo>
                    <a:cubicBezTo>
                      <a:pt x="5082997" y="536700"/>
                      <a:pt x="5072242" y="545224"/>
                      <a:pt x="5061487" y="553748"/>
                    </a:cubicBezTo>
                    <a:cubicBezTo>
                      <a:pt x="5068331" y="543330"/>
                      <a:pt x="5076153" y="532911"/>
                      <a:pt x="5082997" y="522493"/>
                    </a:cubicBezTo>
                    <a:cubicBezTo>
                      <a:pt x="5126018" y="457141"/>
                      <a:pt x="5218904" y="316966"/>
                      <a:pt x="5127973" y="266768"/>
                    </a:cubicBezTo>
                    <a:cubicBezTo>
                      <a:pt x="5125040" y="264874"/>
                      <a:pt x="5119174" y="265821"/>
                      <a:pt x="5116240" y="267715"/>
                    </a:cubicBezTo>
                    <a:cubicBezTo>
                      <a:pt x="5075175" y="286658"/>
                      <a:pt x="5050732" y="311283"/>
                      <a:pt x="5030199" y="339697"/>
                    </a:cubicBezTo>
                    <a:cubicBezTo>
                      <a:pt x="5039976" y="252561"/>
                      <a:pt x="5041932" y="117122"/>
                      <a:pt x="4967623" y="114280"/>
                    </a:cubicBezTo>
                    <a:cubicBezTo>
                      <a:pt x="4922647" y="112386"/>
                      <a:pt x="4867894" y="161637"/>
                      <a:pt x="4819984" y="214676"/>
                    </a:cubicBezTo>
                    <a:cubicBezTo>
                      <a:pt x="4809228" y="207099"/>
                      <a:pt x="4789674" y="202363"/>
                      <a:pt x="4755453" y="205205"/>
                    </a:cubicBezTo>
                    <a:cubicBezTo>
                      <a:pt x="4650834" y="213729"/>
                      <a:pt x="4526660" y="249720"/>
                      <a:pt x="4426931" y="303706"/>
                    </a:cubicBezTo>
                    <a:cubicBezTo>
                      <a:pt x="4470929" y="250667"/>
                      <a:pt x="4494395" y="189103"/>
                      <a:pt x="4473862" y="137958"/>
                    </a:cubicBezTo>
                    <a:cubicBezTo>
                      <a:pt x="4446485" y="66924"/>
                      <a:pt x="4288091" y="173002"/>
                      <a:pt x="4216715" y="224147"/>
                    </a:cubicBezTo>
                    <a:cubicBezTo>
                      <a:pt x="4219648" y="140800"/>
                      <a:pt x="4250936" y="-36313"/>
                      <a:pt x="4087653" y="63135"/>
                    </a:cubicBezTo>
                    <a:cubicBezTo>
                      <a:pt x="4059298" y="80183"/>
                      <a:pt x="4033877" y="104809"/>
                      <a:pt x="4010411" y="133223"/>
                    </a:cubicBezTo>
                    <a:cubicBezTo>
                      <a:pt x="3965435" y="91549"/>
                      <a:pt x="3892104" y="77342"/>
                      <a:pt x="3792374" y="119016"/>
                    </a:cubicBezTo>
                    <a:cubicBezTo>
                      <a:pt x="3725888" y="146483"/>
                      <a:pt x="3688733" y="211834"/>
                      <a:pt x="3664289" y="259191"/>
                    </a:cubicBezTo>
                    <a:cubicBezTo>
                      <a:pt x="3652557" y="282869"/>
                      <a:pt x="3645712" y="307494"/>
                      <a:pt x="3639846" y="331173"/>
                    </a:cubicBezTo>
                    <a:cubicBezTo>
                      <a:pt x="3603669" y="200469"/>
                      <a:pt x="3528383" y="76395"/>
                      <a:pt x="3376833" y="7255"/>
                    </a:cubicBezTo>
                    <a:cubicBezTo>
                      <a:pt x="3302524" y="-26842"/>
                      <a:pt x="3301546" y="65977"/>
                      <a:pt x="3313279" y="145535"/>
                    </a:cubicBezTo>
                    <a:cubicBezTo>
                      <a:pt x="3286880" y="111439"/>
                      <a:pt x="3251681" y="85866"/>
                      <a:pt x="3207682" y="98179"/>
                    </a:cubicBezTo>
                    <a:cubicBezTo>
                      <a:pt x="3093286" y="130381"/>
                      <a:pt x="3044399" y="229830"/>
                      <a:pt x="2996489" y="304653"/>
                    </a:cubicBezTo>
                    <a:cubicBezTo>
                      <a:pt x="2938803" y="395577"/>
                      <a:pt x="2972046" y="310336"/>
                      <a:pt x="2973024" y="275292"/>
                    </a:cubicBezTo>
                    <a:cubicBezTo>
                      <a:pt x="2974001" y="262979"/>
                      <a:pt x="2979868" y="208993"/>
                      <a:pt x="2946625" y="207099"/>
                    </a:cubicBezTo>
                    <a:cubicBezTo>
                      <a:pt x="2853739" y="202363"/>
                      <a:pt x="2798985" y="291393"/>
                      <a:pt x="2742276" y="347274"/>
                    </a:cubicBezTo>
                    <a:cubicBezTo>
                      <a:pt x="2736409" y="270556"/>
                      <a:pt x="2776497" y="103862"/>
                      <a:pt x="2633746" y="216570"/>
                    </a:cubicBezTo>
                    <a:cubicBezTo>
                      <a:pt x="2578992" y="260138"/>
                      <a:pt x="2539883" y="316019"/>
                      <a:pt x="2509573" y="372846"/>
                    </a:cubicBezTo>
                    <a:cubicBezTo>
                      <a:pt x="2490995" y="328331"/>
                      <a:pt x="2461663" y="292340"/>
                      <a:pt x="2419620" y="274345"/>
                    </a:cubicBezTo>
                    <a:cubicBezTo>
                      <a:pt x="2412776" y="271504"/>
                      <a:pt x="2402021" y="272451"/>
                      <a:pt x="2395177" y="276239"/>
                    </a:cubicBezTo>
                    <a:cubicBezTo>
                      <a:pt x="2290558" y="327384"/>
                      <a:pt x="2249492" y="462824"/>
                      <a:pt x="2256336" y="574585"/>
                    </a:cubicBezTo>
                    <a:cubicBezTo>
                      <a:pt x="2238737" y="565114"/>
                      <a:pt x="2217227" y="557536"/>
                      <a:pt x="2189850" y="552801"/>
                    </a:cubicBezTo>
                    <a:cubicBezTo>
                      <a:pt x="2176161" y="549959"/>
                      <a:pt x="2164429" y="566061"/>
                      <a:pt x="2162473" y="573638"/>
                    </a:cubicBezTo>
                    <a:cubicBezTo>
                      <a:pt x="2148785" y="612470"/>
                      <a:pt x="2170295" y="651302"/>
                      <a:pt x="2194739" y="686346"/>
                    </a:cubicBezTo>
                    <a:cubicBezTo>
                      <a:pt x="2172251" y="676875"/>
                      <a:pt x="2148785" y="674980"/>
                      <a:pt x="2135096" y="692029"/>
                    </a:cubicBezTo>
                    <a:cubicBezTo>
                      <a:pt x="2102830" y="731808"/>
                      <a:pt x="2127274" y="778217"/>
                      <a:pt x="2151718" y="817997"/>
                    </a:cubicBezTo>
                    <a:cubicBezTo>
                      <a:pt x="2063721" y="783900"/>
                      <a:pt x="1965947" y="779165"/>
                      <a:pt x="1855461" y="785794"/>
                    </a:cubicBezTo>
                    <a:cubicBezTo>
                      <a:pt x="1808530" y="788636"/>
                      <a:pt x="1663823" y="785794"/>
                      <a:pt x="1626669" y="826521"/>
                    </a:cubicBezTo>
                    <a:cubicBezTo>
                      <a:pt x="1565071" y="894714"/>
                      <a:pt x="1749864" y="979956"/>
                      <a:pt x="1871105" y="1016894"/>
                    </a:cubicBezTo>
                    <a:cubicBezTo>
                      <a:pt x="1831995" y="1023524"/>
                      <a:pt x="1791907" y="1028260"/>
                      <a:pt x="1753775" y="1042466"/>
                    </a:cubicBezTo>
                    <a:cubicBezTo>
                      <a:pt x="1707822" y="1009317"/>
                      <a:pt x="1656001" y="981850"/>
                      <a:pt x="1624713" y="964802"/>
                    </a:cubicBezTo>
                    <a:cubicBezTo>
                      <a:pt x="1609070" y="956278"/>
                      <a:pt x="1589514" y="978062"/>
                      <a:pt x="1587559" y="987533"/>
                    </a:cubicBezTo>
                    <a:cubicBezTo>
                      <a:pt x="1575826" y="1035837"/>
                      <a:pt x="1589514" y="1085087"/>
                      <a:pt x="1613958" y="1131497"/>
                    </a:cubicBezTo>
                    <a:cubicBezTo>
                      <a:pt x="1550405" y="1097400"/>
                      <a:pt x="1480007" y="1081299"/>
                      <a:pt x="1424276" y="1118237"/>
                    </a:cubicBezTo>
                    <a:cubicBezTo>
                      <a:pt x="1381255" y="1146651"/>
                      <a:pt x="1417432" y="1203478"/>
                      <a:pt x="1466319" y="1252729"/>
                    </a:cubicBezTo>
                    <a:cubicBezTo>
                      <a:pt x="1422320" y="1236628"/>
                      <a:pt x="1375389" y="1226209"/>
                      <a:pt x="1315746" y="1231892"/>
                    </a:cubicBezTo>
                    <a:cubicBezTo>
                      <a:pt x="1261970" y="1236628"/>
                      <a:pt x="1156373" y="1249888"/>
                      <a:pt x="1130952" y="1299138"/>
                    </a:cubicBezTo>
                    <a:cubicBezTo>
                      <a:pt x="1095754" y="1368279"/>
                      <a:pt x="1184728" y="1415635"/>
                      <a:pt x="1250237" y="1443102"/>
                    </a:cubicBezTo>
                    <a:cubicBezTo>
                      <a:pt x="1277614" y="1454468"/>
                      <a:pt x="1307924" y="1465833"/>
                      <a:pt x="1340190" y="1476251"/>
                    </a:cubicBezTo>
                    <a:cubicBezTo>
                      <a:pt x="1326501" y="1482881"/>
                      <a:pt x="1316724" y="1490458"/>
                      <a:pt x="1309879" y="1498983"/>
                    </a:cubicBezTo>
                    <a:cubicBezTo>
                      <a:pt x="1296191" y="1516978"/>
                      <a:pt x="1301080" y="1534026"/>
                      <a:pt x="1317701" y="1550127"/>
                    </a:cubicBezTo>
                    <a:cubicBezTo>
                      <a:pt x="1302058" y="1549180"/>
                      <a:pt x="1287391" y="1547286"/>
                      <a:pt x="1271747" y="1546339"/>
                    </a:cubicBezTo>
                    <a:cubicBezTo>
                      <a:pt x="1205261" y="1543497"/>
                      <a:pt x="1114330" y="1532132"/>
                      <a:pt x="1047844" y="1553916"/>
                    </a:cubicBezTo>
                    <a:cubicBezTo>
                      <a:pt x="1041977" y="1555810"/>
                      <a:pt x="1037089" y="1562440"/>
                      <a:pt x="1038066" y="1566229"/>
                    </a:cubicBezTo>
                    <a:cubicBezTo>
                      <a:pt x="1042955" y="1606955"/>
                      <a:pt x="1090865" y="1638210"/>
                      <a:pt x="1133886" y="1667571"/>
                    </a:cubicBezTo>
                    <a:cubicBezTo>
                      <a:pt x="1069354" y="1693144"/>
                      <a:pt x="994068" y="1734818"/>
                      <a:pt x="997979" y="1779333"/>
                    </a:cubicBezTo>
                    <a:cubicBezTo>
                      <a:pt x="999934" y="1805852"/>
                      <a:pt x="1028289" y="1823848"/>
                      <a:pt x="1066421" y="1835213"/>
                    </a:cubicBezTo>
                    <a:cubicBezTo>
                      <a:pt x="1047844" y="1847526"/>
                      <a:pt x="1037089" y="1863627"/>
                      <a:pt x="1037089" y="1887305"/>
                    </a:cubicBezTo>
                    <a:cubicBezTo>
                      <a:pt x="1037089" y="1895830"/>
                      <a:pt x="1040999" y="1905301"/>
                      <a:pt x="1044910" y="1914772"/>
                    </a:cubicBezTo>
                    <a:cubicBezTo>
                      <a:pt x="998957" y="1894882"/>
                      <a:pt x="949092" y="1878781"/>
                      <a:pt x="890427" y="1870257"/>
                    </a:cubicBezTo>
                    <a:cubicBezTo>
                      <a:pt x="834696" y="1861733"/>
                      <a:pt x="726166" y="1872151"/>
                      <a:pt x="699767" y="1926138"/>
                    </a:cubicBezTo>
                    <a:cubicBezTo>
                      <a:pt x="653812" y="2022745"/>
                      <a:pt x="756476" y="2121246"/>
                      <a:pt x="842517" y="2199858"/>
                    </a:cubicBezTo>
                    <a:cubicBezTo>
                      <a:pt x="740832" y="2167655"/>
                      <a:pt x="641102" y="2133559"/>
                      <a:pt x="513018" y="2181863"/>
                    </a:cubicBezTo>
                    <a:cubicBezTo>
                      <a:pt x="419154" y="2216906"/>
                      <a:pt x="563860" y="2310672"/>
                      <a:pt x="632303" y="2356134"/>
                    </a:cubicBezTo>
                    <a:cubicBezTo>
                      <a:pt x="551150" y="2349504"/>
                      <a:pt x="445553" y="2329614"/>
                      <a:pt x="407421" y="2405385"/>
                    </a:cubicBezTo>
                    <a:cubicBezTo>
                      <a:pt x="373200" y="2472631"/>
                      <a:pt x="485641" y="2522829"/>
                      <a:pt x="573637" y="2559767"/>
                    </a:cubicBezTo>
                    <a:cubicBezTo>
                      <a:pt x="573637" y="2559767"/>
                      <a:pt x="573637" y="2560714"/>
                      <a:pt x="573637" y="2560714"/>
                    </a:cubicBezTo>
                    <a:cubicBezTo>
                      <a:pt x="402532" y="2548401"/>
                      <a:pt x="92587" y="2557872"/>
                      <a:pt x="101387" y="2687629"/>
                    </a:cubicBezTo>
                    <a:cubicBezTo>
                      <a:pt x="103342" y="2711308"/>
                      <a:pt x="143430" y="2723620"/>
                      <a:pt x="165918" y="2731197"/>
                    </a:cubicBezTo>
                    <a:cubicBezTo>
                      <a:pt x="200139" y="2743510"/>
                      <a:pt x="233383" y="2756770"/>
                      <a:pt x="267603" y="2770976"/>
                    </a:cubicBezTo>
                    <a:cubicBezTo>
                      <a:pt x="257826" y="2774765"/>
                      <a:pt x="249026" y="2779501"/>
                      <a:pt x="242182" y="2787078"/>
                    </a:cubicBezTo>
                    <a:cubicBezTo>
                      <a:pt x="212850" y="2823069"/>
                      <a:pt x="227516" y="2865689"/>
                      <a:pt x="248049" y="2899786"/>
                    </a:cubicBezTo>
                    <a:cubicBezTo>
                      <a:pt x="247071" y="2903575"/>
                      <a:pt x="246093" y="2906416"/>
                      <a:pt x="249026" y="2909257"/>
                    </a:cubicBezTo>
                    <a:cubicBezTo>
                      <a:pt x="251959" y="2911152"/>
                      <a:pt x="254893" y="2913046"/>
                      <a:pt x="256848" y="2913993"/>
                    </a:cubicBezTo>
                    <a:cubicBezTo>
                      <a:pt x="260759" y="2919676"/>
                      <a:pt x="264670" y="2924412"/>
                      <a:pt x="268581" y="2929147"/>
                    </a:cubicBezTo>
                    <a:cubicBezTo>
                      <a:pt x="293025" y="2960402"/>
                      <a:pt x="324313" y="2985028"/>
                      <a:pt x="357556" y="3007759"/>
                    </a:cubicBezTo>
                    <a:cubicBezTo>
                      <a:pt x="356578" y="3007759"/>
                      <a:pt x="355601" y="3007759"/>
                      <a:pt x="354623" y="3007759"/>
                    </a:cubicBezTo>
                    <a:cubicBezTo>
                      <a:pt x="307691" y="2978398"/>
                      <a:pt x="265648" y="2946195"/>
                      <a:pt x="226538" y="2919676"/>
                    </a:cubicBezTo>
                    <a:cubicBezTo>
                      <a:pt x="199162" y="2901680"/>
                      <a:pt x="112142" y="2835381"/>
                      <a:pt x="64232" y="2864742"/>
                    </a:cubicBezTo>
                    <a:cubicBezTo>
                      <a:pt x="15345" y="2894103"/>
                      <a:pt x="61299" y="2945248"/>
                      <a:pt x="82810" y="2969874"/>
                    </a:cubicBezTo>
                    <a:cubicBezTo>
                      <a:pt x="104320" y="2994499"/>
                      <a:pt x="137563" y="3019124"/>
                      <a:pt x="176673" y="3040908"/>
                    </a:cubicBezTo>
                    <a:cubicBezTo>
                      <a:pt x="65210" y="3069322"/>
                      <a:pt x="-56030" y="3115732"/>
                      <a:pt x="28056" y="3172559"/>
                    </a:cubicBezTo>
                    <a:cubicBezTo>
                      <a:pt x="74988" y="3203814"/>
                      <a:pt x="163963" y="3213286"/>
                      <a:pt x="227516" y="3218021"/>
                    </a:cubicBezTo>
                    <a:cubicBezTo>
                      <a:pt x="293025" y="3222757"/>
                      <a:pt x="371244" y="3230334"/>
                      <a:pt x="447508" y="3231281"/>
                    </a:cubicBezTo>
                    <a:cubicBezTo>
                      <a:pt x="434798" y="3236964"/>
                      <a:pt x="423065" y="3242647"/>
                      <a:pt x="412310" y="3248329"/>
                    </a:cubicBezTo>
                    <a:cubicBezTo>
                      <a:pt x="350712" y="3278637"/>
                      <a:pt x="198184" y="3356302"/>
                      <a:pt x="170807" y="3412183"/>
                    </a:cubicBezTo>
                    <a:cubicBezTo>
                      <a:pt x="122897" y="3506895"/>
                      <a:pt x="314536" y="3442491"/>
                      <a:pt x="467064" y="3380928"/>
                    </a:cubicBezTo>
                    <a:cubicBezTo>
                      <a:pt x="381999" y="3453857"/>
                      <a:pt x="314536" y="3533415"/>
                      <a:pt x="300846" y="3612027"/>
                    </a:cubicBezTo>
                    <a:cubicBezTo>
                      <a:pt x="289114" y="3677379"/>
                      <a:pt x="417198" y="3616762"/>
                      <a:pt x="533550" y="3549516"/>
                    </a:cubicBezTo>
                    <a:cubicBezTo>
                      <a:pt x="525728" y="3558041"/>
                      <a:pt x="516929" y="3565618"/>
                      <a:pt x="510085" y="3574142"/>
                    </a:cubicBezTo>
                    <a:cubicBezTo>
                      <a:pt x="450442" y="3647071"/>
                      <a:pt x="406443" y="3725682"/>
                      <a:pt x="379066" y="3805241"/>
                    </a:cubicBezTo>
                    <a:cubicBezTo>
                      <a:pt x="319424" y="3974777"/>
                      <a:pt x="528661" y="3858281"/>
                      <a:pt x="618614" y="3798611"/>
                    </a:cubicBezTo>
                    <a:cubicBezTo>
                      <a:pt x="648924" y="3778722"/>
                      <a:pt x="679234" y="3757885"/>
                      <a:pt x="709544" y="3736101"/>
                    </a:cubicBezTo>
                    <a:cubicBezTo>
                      <a:pt x="694878" y="3752202"/>
                      <a:pt x="681190" y="3769250"/>
                      <a:pt x="668479" y="3787246"/>
                    </a:cubicBezTo>
                    <a:cubicBezTo>
                      <a:pt x="623503" y="3845020"/>
                      <a:pt x="587326" y="3923632"/>
                      <a:pt x="590260" y="3986143"/>
                    </a:cubicBezTo>
                    <a:cubicBezTo>
                      <a:pt x="593193" y="4036341"/>
                      <a:pt x="610792" y="4086539"/>
                      <a:pt x="644035" y="4119688"/>
                    </a:cubicBezTo>
                    <a:cubicBezTo>
                      <a:pt x="582437" y="4192617"/>
                      <a:pt x="500307" y="4291119"/>
                      <a:pt x="524750" y="4359312"/>
                    </a:cubicBezTo>
                    <a:cubicBezTo>
                      <a:pt x="526706" y="4365941"/>
                      <a:pt x="538439" y="4370677"/>
                      <a:pt x="547239" y="4367836"/>
                    </a:cubicBezTo>
                    <a:cubicBezTo>
                      <a:pt x="632303" y="4345105"/>
                      <a:pt x="737899" y="4285436"/>
                      <a:pt x="805363" y="4241868"/>
                    </a:cubicBezTo>
                    <a:cubicBezTo>
                      <a:pt x="848384" y="4214401"/>
                      <a:pt x="889449" y="4186934"/>
                      <a:pt x="929536" y="4158520"/>
                    </a:cubicBezTo>
                    <a:cubicBezTo>
                      <a:pt x="867939" y="4224819"/>
                      <a:pt x="812207" y="4294907"/>
                      <a:pt x="821985" y="4354576"/>
                    </a:cubicBezTo>
                    <a:cubicBezTo>
                      <a:pt x="822963" y="4361206"/>
                      <a:pt x="826874" y="4364994"/>
                      <a:pt x="835673" y="4365941"/>
                    </a:cubicBezTo>
                    <a:cubicBezTo>
                      <a:pt x="903138" y="4378254"/>
                      <a:pt x="1017534" y="4278806"/>
                      <a:pt x="1087931" y="4212507"/>
                    </a:cubicBezTo>
                    <a:cubicBezTo>
                      <a:pt x="1076198" y="4276911"/>
                      <a:pt x="1088909" y="4335633"/>
                      <a:pt x="1122152" y="4395303"/>
                    </a:cubicBezTo>
                    <a:cubicBezTo>
                      <a:pt x="1137797" y="4423716"/>
                      <a:pt x="1196461" y="4471073"/>
                      <a:pt x="1250237" y="4450236"/>
                    </a:cubicBezTo>
                    <a:cubicBezTo>
                      <a:pt x="1326501" y="4419928"/>
                      <a:pt x="1341168" y="4310061"/>
                      <a:pt x="1342145" y="4220084"/>
                    </a:cubicBezTo>
                    <a:cubicBezTo>
                      <a:pt x="1398854" y="4348893"/>
                      <a:pt x="1515206" y="4531689"/>
                      <a:pt x="1604181" y="4411404"/>
                    </a:cubicBezTo>
                    <a:cubicBezTo>
                      <a:pt x="1634491" y="4369730"/>
                      <a:pt x="1640357" y="4309114"/>
                      <a:pt x="1630580" y="4247550"/>
                    </a:cubicBezTo>
                    <a:cubicBezTo>
                      <a:pt x="1684356" y="4304378"/>
                      <a:pt x="1747909" y="4338475"/>
                      <a:pt x="1808530" y="4286383"/>
                    </a:cubicBezTo>
                    <a:cubicBezTo>
                      <a:pt x="1870127" y="4233344"/>
                      <a:pt x="1872083" y="4145260"/>
                      <a:pt x="1874038" y="4084644"/>
                    </a:cubicBezTo>
                    <a:cubicBezTo>
                      <a:pt x="1874038" y="4078014"/>
                      <a:pt x="1873060" y="4072332"/>
                      <a:pt x="1874038" y="4066649"/>
                    </a:cubicBezTo>
                    <a:cubicBezTo>
                      <a:pt x="1929770" y="4059072"/>
                      <a:pt x="1992345" y="4032552"/>
                      <a:pt x="2050033" y="4005085"/>
                    </a:cubicBezTo>
                    <a:cubicBezTo>
                      <a:pt x="2010923" y="4042023"/>
                      <a:pt x="1972791" y="4078961"/>
                      <a:pt x="1937592" y="4116847"/>
                    </a:cubicBezTo>
                    <a:cubicBezTo>
                      <a:pt x="1931725" y="4123477"/>
                      <a:pt x="1929770" y="4134842"/>
                      <a:pt x="1939547" y="4138631"/>
                    </a:cubicBezTo>
                    <a:cubicBezTo>
                      <a:pt x="1961058" y="4148102"/>
                      <a:pt x="1982568" y="4142419"/>
                      <a:pt x="2006034" y="4130106"/>
                    </a:cubicBezTo>
                    <a:cubicBezTo>
                      <a:pt x="2038300" y="4113058"/>
                      <a:pt x="2067631" y="4095063"/>
                      <a:pt x="2096964" y="4075173"/>
                    </a:cubicBezTo>
                    <a:cubicBezTo>
                      <a:pt x="2137052" y="4048653"/>
                      <a:pt x="2090120" y="4121582"/>
                      <a:pt x="2087187" y="4143366"/>
                    </a:cubicBezTo>
                    <a:cubicBezTo>
                      <a:pt x="2075454" y="4227661"/>
                      <a:pt x="2085231" y="4318585"/>
                      <a:pt x="2116519" y="4395303"/>
                    </a:cubicBezTo>
                    <a:cubicBezTo>
                      <a:pt x="2133141" y="4436029"/>
                      <a:pt x="2196695" y="4453077"/>
                      <a:pt x="2232871" y="4398144"/>
                    </a:cubicBezTo>
                    <a:cubicBezTo>
                      <a:pt x="2309135" y="4284489"/>
                      <a:pt x="2351178" y="4165150"/>
                      <a:pt x="2386377" y="4045812"/>
                    </a:cubicBezTo>
                    <a:cubicBezTo>
                      <a:pt x="2402021" y="4136736"/>
                      <a:pt x="2443086" y="4245656"/>
                      <a:pt x="2573126" y="4167044"/>
                    </a:cubicBezTo>
                    <a:cubicBezTo>
                      <a:pt x="2642546" y="4125371"/>
                      <a:pt x="2639613" y="4039182"/>
                      <a:pt x="2644501" y="3986143"/>
                    </a:cubicBezTo>
                    <a:cubicBezTo>
                      <a:pt x="2650368" y="3932156"/>
                      <a:pt x="2635702" y="3887641"/>
                      <a:pt x="2615169" y="3843126"/>
                    </a:cubicBezTo>
                    <a:cubicBezTo>
                      <a:pt x="2674812" y="3874382"/>
                      <a:pt x="2726632" y="3900901"/>
                      <a:pt x="2825384" y="3902795"/>
                    </a:cubicBezTo>
                    <a:cubicBezTo>
                      <a:pt x="2875249" y="3903743"/>
                      <a:pt x="2913381" y="3857333"/>
                      <a:pt x="2910448" y="3826078"/>
                    </a:cubicBezTo>
                    <a:cubicBezTo>
                      <a:pt x="2902626" y="3740836"/>
                      <a:pt x="2843961" y="3669802"/>
                      <a:pt x="2784319" y="3602556"/>
                    </a:cubicBezTo>
                    <a:cubicBezTo>
                      <a:pt x="2778452" y="3595926"/>
                      <a:pt x="2772586" y="3589296"/>
                      <a:pt x="2765742" y="3581719"/>
                    </a:cubicBezTo>
                    <a:cubicBezTo>
                      <a:pt x="2761831" y="3529627"/>
                      <a:pt x="2720765" y="3477535"/>
                      <a:pt x="2686544" y="3427337"/>
                    </a:cubicBezTo>
                    <a:cubicBezTo>
                      <a:pt x="2764764" y="3489847"/>
                      <a:pt x="2880138" y="3573195"/>
                      <a:pt x="2971068" y="3518261"/>
                    </a:cubicBezTo>
                    <a:cubicBezTo>
                      <a:pt x="3005289" y="3497424"/>
                      <a:pt x="3009200" y="3468063"/>
                      <a:pt x="3009200" y="3440596"/>
                    </a:cubicBezTo>
                    <a:cubicBezTo>
                      <a:pt x="3008222" y="3418812"/>
                      <a:pt x="3005289" y="3397029"/>
                      <a:pt x="2999423" y="3375245"/>
                    </a:cubicBezTo>
                    <a:cubicBezTo>
                      <a:pt x="3042443" y="3422601"/>
                      <a:pt x="3089375" y="3444385"/>
                      <a:pt x="3122618" y="3378086"/>
                    </a:cubicBezTo>
                    <a:cubicBezTo>
                      <a:pt x="3155862" y="3310840"/>
                      <a:pt x="3160750" y="3241700"/>
                      <a:pt x="3176395" y="3173506"/>
                    </a:cubicBezTo>
                    <a:cubicBezTo>
                      <a:pt x="3164661" y="3227492"/>
                      <a:pt x="3191061" y="3281479"/>
                      <a:pt x="3190083" y="3333571"/>
                    </a:cubicBezTo>
                    <a:cubicBezTo>
                      <a:pt x="3189105" y="3367668"/>
                      <a:pt x="3197905" y="3410288"/>
                      <a:pt x="3213549" y="3440596"/>
                    </a:cubicBezTo>
                    <a:cubicBezTo>
                      <a:pt x="3215505" y="3444385"/>
                      <a:pt x="3221371" y="3445332"/>
                      <a:pt x="3226260" y="3443438"/>
                    </a:cubicBezTo>
                    <a:cubicBezTo>
                      <a:pt x="3352389" y="3388504"/>
                      <a:pt x="3445274" y="3271061"/>
                      <a:pt x="3508828" y="3178242"/>
                    </a:cubicBezTo>
                    <a:cubicBezTo>
                      <a:pt x="3499051" y="3192449"/>
                      <a:pt x="3490251" y="3207603"/>
                      <a:pt x="3481451" y="3221810"/>
                    </a:cubicBezTo>
                    <a:cubicBezTo>
                      <a:pt x="3463852" y="3252118"/>
                      <a:pt x="3450164" y="3273902"/>
                      <a:pt x="3457985" y="3304210"/>
                    </a:cubicBezTo>
                    <a:cubicBezTo>
                      <a:pt x="3473629" y="3367668"/>
                      <a:pt x="3649623" y="3214233"/>
                      <a:pt x="3654512" y="3210444"/>
                    </a:cubicBezTo>
                    <a:cubicBezTo>
                      <a:pt x="3715132" y="3156458"/>
                      <a:pt x="3755219" y="3089212"/>
                      <a:pt x="3778685" y="3020071"/>
                    </a:cubicBezTo>
                    <a:cubicBezTo>
                      <a:pt x="3783574" y="3049432"/>
                      <a:pt x="3791396" y="3078793"/>
                      <a:pt x="3805085" y="3108154"/>
                    </a:cubicBezTo>
                    <a:cubicBezTo>
                      <a:pt x="3815840" y="3129938"/>
                      <a:pt x="3871571" y="3206656"/>
                      <a:pt x="3914592" y="3196237"/>
                    </a:cubicBezTo>
                    <a:cubicBezTo>
                      <a:pt x="3943924" y="3189607"/>
                      <a:pt x="3975212" y="3181083"/>
                      <a:pt x="3978145" y="3153616"/>
                    </a:cubicBezTo>
                    <a:cubicBezTo>
                      <a:pt x="3983034" y="3106260"/>
                      <a:pt x="4001612" y="3057957"/>
                      <a:pt x="4018233" y="3010600"/>
                    </a:cubicBezTo>
                    <a:cubicBezTo>
                      <a:pt x="4034855" y="3077846"/>
                      <a:pt x="4067120" y="3157405"/>
                      <a:pt x="4129696" y="3149828"/>
                    </a:cubicBezTo>
                    <a:cubicBezTo>
                      <a:pt x="4110141" y="3188660"/>
                      <a:pt x="4092542" y="3232228"/>
                      <a:pt x="4095475" y="3263483"/>
                    </a:cubicBezTo>
                    <a:cubicBezTo>
                      <a:pt x="4096452" y="3272955"/>
                      <a:pt x="4107207" y="3277691"/>
                      <a:pt x="4119919" y="3272955"/>
                    </a:cubicBezTo>
                    <a:cubicBezTo>
                      <a:pt x="4193249" y="3240753"/>
                      <a:pt x="4250936" y="3191502"/>
                      <a:pt x="4310579" y="3146040"/>
                    </a:cubicBezTo>
                    <a:cubicBezTo>
                      <a:pt x="4237248" y="3236964"/>
                      <a:pt x="4154140" y="3357249"/>
                      <a:pt x="4231382" y="3389452"/>
                    </a:cubicBezTo>
                    <a:cubicBezTo>
                      <a:pt x="4278313" y="3408394"/>
                      <a:pt x="4333067" y="3385663"/>
                      <a:pt x="4371199" y="3352514"/>
                    </a:cubicBezTo>
                    <a:cubicBezTo>
                      <a:pt x="4375110" y="3361985"/>
                      <a:pt x="4379998" y="3370509"/>
                      <a:pt x="4384888" y="3379980"/>
                    </a:cubicBezTo>
                    <a:cubicBezTo>
                      <a:pt x="4406398" y="3418812"/>
                      <a:pt x="4500261" y="3550464"/>
                      <a:pt x="4571636" y="3545728"/>
                    </a:cubicBezTo>
                    <a:cubicBezTo>
                      <a:pt x="4636168" y="3540992"/>
                      <a:pt x="4641057" y="3482270"/>
                      <a:pt x="4629324" y="3419760"/>
                    </a:cubicBezTo>
                    <a:cubicBezTo>
                      <a:pt x="4656700" y="3458592"/>
                      <a:pt x="4686033" y="3496477"/>
                      <a:pt x="4721232" y="3537204"/>
                    </a:cubicBezTo>
                    <a:cubicBezTo>
                      <a:pt x="4739809" y="3558988"/>
                      <a:pt x="4797496" y="3634758"/>
                      <a:pt x="4850294" y="3613921"/>
                    </a:cubicBezTo>
                    <a:cubicBezTo>
                      <a:pt x="4915803" y="3588349"/>
                      <a:pt x="4893315" y="3496477"/>
                      <a:pt x="4894292" y="3459539"/>
                    </a:cubicBezTo>
                    <a:cubicBezTo>
                      <a:pt x="4895270" y="3433020"/>
                      <a:pt x="4892337" y="3407447"/>
                      <a:pt x="4886470" y="3381875"/>
                    </a:cubicBezTo>
                    <a:cubicBezTo>
                      <a:pt x="4917758" y="3415971"/>
                      <a:pt x="4953935" y="3447227"/>
                      <a:pt x="5000866" y="3470905"/>
                    </a:cubicBezTo>
                    <a:cubicBezTo>
                      <a:pt x="5049754" y="3495530"/>
                      <a:pt x="5182727" y="3590243"/>
                      <a:pt x="5261925" y="3541940"/>
                    </a:cubicBezTo>
                    <a:cubicBezTo>
                      <a:pt x="5335256" y="3497424"/>
                      <a:pt x="5310812" y="3384716"/>
                      <a:pt x="5307879" y="3332624"/>
                    </a:cubicBezTo>
                    <a:cubicBezTo>
                      <a:pt x="5306901" y="3323153"/>
                      <a:pt x="5305923" y="3314628"/>
                      <a:pt x="5304945" y="3306104"/>
                    </a:cubicBezTo>
                    <a:cubicBezTo>
                      <a:pt x="5320589" y="3315575"/>
                      <a:pt x="5336233" y="3325047"/>
                      <a:pt x="5351877" y="3334518"/>
                    </a:cubicBezTo>
                    <a:cubicBezTo>
                      <a:pt x="5364588" y="3342095"/>
                      <a:pt x="5378276" y="3336412"/>
                      <a:pt x="5390987" y="3327888"/>
                    </a:cubicBezTo>
                    <a:cubicBezTo>
                      <a:pt x="5429119" y="3299474"/>
                      <a:pt x="5419342" y="3279585"/>
                      <a:pt x="5407609" y="3246435"/>
                    </a:cubicBezTo>
                    <a:cubicBezTo>
                      <a:pt x="5392942" y="3206656"/>
                      <a:pt x="5372410" y="3168771"/>
                      <a:pt x="5348944" y="3132780"/>
                    </a:cubicBezTo>
                    <a:cubicBezTo>
                      <a:pt x="5409564" y="3164035"/>
                      <a:pt x="5471162" y="3193396"/>
                      <a:pt x="5550359" y="3206656"/>
                    </a:cubicBezTo>
                    <a:cubicBezTo>
                      <a:pt x="5602180" y="3216127"/>
                      <a:pt x="5699954" y="3216127"/>
                      <a:pt x="5744930" y="3177295"/>
                    </a:cubicBezTo>
                    <a:cubicBezTo>
                      <a:pt x="5799684" y="3129938"/>
                      <a:pt x="5702887" y="3065533"/>
                      <a:pt x="5601202" y="3015336"/>
                    </a:cubicBezTo>
                    <a:cubicBezTo>
                      <a:pt x="5774263" y="3049432"/>
                      <a:pt x="5976656" y="3065533"/>
                      <a:pt x="6107674" y="2954720"/>
                    </a:cubicBezTo>
                    <a:cubicBezTo>
                      <a:pt x="6195671" y="2879896"/>
                      <a:pt x="5942435" y="2802232"/>
                      <a:pt x="5777196" y="2757717"/>
                    </a:cubicBezTo>
                    <a:cubicBezTo>
                      <a:pt x="5867148" y="2758664"/>
                      <a:pt x="5957101" y="2761505"/>
                      <a:pt x="6049987" y="2752981"/>
                    </a:cubicBezTo>
                    <a:cubicBezTo>
                      <a:pt x="6112563" y="2747298"/>
                      <a:pt x="6199583" y="2743510"/>
                      <a:pt x="6237715" y="2695206"/>
                    </a:cubicBezTo>
                    <a:cubicBezTo>
                      <a:pt x="6275847" y="2641220"/>
                      <a:pt x="6158516" y="2607123"/>
                      <a:pt x="6066608" y="2584392"/>
                    </a:cubicBezTo>
                    <a:close/>
                  </a:path>
                </a:pathLst>
              </a:custGeom>
              <a:solidFill>
                <a:srgbClr val="3E7E3C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4EF1F505-3E90-0FAD-25A2-6E310BDDCB2F}"/>
                  </a:ext>
                </a:extLst>
              </p:cNvPr>
              <p:cNvSpPr/>
              <p:nvPr/>
            </p:nvSpPr>
            <p:spPr>
              <a:xfrm>
                <a:off x="6171810" y="-3267431"/>
                <a:ext cx="6294423" cy="4455378"/>
              </a:xfrm>
              <a:custGeom>
                <a:avLst/>
                <a:gdLst>
                  <a:gd name="connsiteX0" fmla="*/ 6066608 w 6294423"/>
                  <a:gd name="connsiteY0" fmla="*/ 2584392 h 4455378"/>
                  <a:gd name="connsiteX1" fmla="*/ 6219137 w 6294423"/>
                  <a:gd name="connsiteY1" fmla="*/ 2534194 h 4455378"/>
                  <a:gd name="connsiteX2" fmla="*/ 6115496 w 6294423"/>
                  <a:gd name="connsiteY2" fmla="*/ 2446111 h 4455378"/>
                  <a:gd name="connsiteX3" fmla="*/ 6294424 w 6294423"/>
                  <a:gd name="connsiteY3" fmla="*/ 2384548 h 4455378"/>
                  <a:gd name="connsiteX4" fmla="*/ 6294424 w 6294423"/>
                  <a:gd name="connsiteY4" fmla="*/ 1539709 h 4455378"/>
                  <a:gd name="connsiteX5" fmla="*/ 6221093 w 6294423"/>
                  <a:gd name="connsiteY5" fmla="*/ 1556757 h 4455378"/>
                  <a:gd name="connsiteX6" fmla="*/ 6189804 w 6294423"/>
                  <a:gd name="connsiteY6" fmla="*/ 1566229 h 4455378"/>
                  <a:gd name="connsiteX7" fmla="*/ 6257269 w 6294423"/>
                  <a:gd name="connsiteY7" fmla="*/ 1512242 h 4455378"/>
                  <a:gd name="connsiteX8" fmla="*/ 6294424 w 6294423"/>
                  <a:gd name="connsiteY8" fmla="*/ 1470569 h 4455378"/>
                  <a:gd name="connsiteX9" fmla="*/ 6294424 w 6294423"/>
                  <a:gd name="connsiteY9" fmla="*/ 1373962 h 4455378"/>
                  <a:gd name="connsiteX10" fmla="*/ 6240648 w 6294423"/>
                  <a:gd name="connsiteY10" fmla="*/ 1373962 h 4455378"/>
                  <a:gd name="connsiteX11" fmla="*/ 6211315 w 6294423"/>
                  <a:gd name="connsiteY11" fmla="*/ 1384380 h 4455378"/>
                  <a:gd name="connsiteX12" fmla="*/ 6165361 w 6294423"/>
                  <a:gd name="connsiteY12" fmla="*/ 1216738 h 4455378"/>
                  <a:gd name="connsiteX13" fmla="*/ 6051942 w 6294423"/>
                  <a:gd name="connsiteY13" fmla="*/ 1254623 h 4455378"/>
                  <a:gd name="connsiteX14" fmla="*/ 6014788 w 6294423"/>
                  <a:gd name="connsiteY14" fmla="*/ 1223368 h 4455378"/>
                  <a:gd name="connsiteX15" fmla="*/ 5901370 w 6294423"/>
                  <a:gd name="connsiteY15" fmla="*/ 1249888 h 4455378"/>
                  <a:gd name="connsiteX16" fmla="*/ 5878882 w 6294423"/>
                  <a:gd name="connsiteY16" fmla="*/ 1265989 h 4455378"/>
                  <a:gd name="connsiteX17" fmla="*/ 5892570 w 6294423"/>
                  <a:gd name="connsiteY17" fmla="*/ 1252729 h 4455378"/>
                  <a:gd name="connsiteX18" fmla="*/ 5932658 w 6294423"/>
                  <a:gd name="connsiteY18" fmla="*/ 1214844 h 4455378"/>
                  <a:gd name="connsiteX19" fmla="*/ 5749819 w 6294423"/>
                  <a:gd name="connsiteY19" fmla="*/ 1180747 h 4455378"/>
                  <a:gd name="connsiteX20" fmla="*/ 5877904 w 6294423"/>
                  <a:gd name="connsiteY20" fmla="*/ 1000793 h 4455378"/>
                  <a:gd name="connsiteX21" fmla="*/ 5661822 w 6294423"/>
                  <a:gd name="connsiteY21" fmla="*/ 1034889 h 4455378"/>
                  <a:gd name="connsiteX22" fmla="*/ 5625646 w 6294423"/>
                  <a:gd name="connsiteY22" fmla="*/ 1076563 h 4455378"/>
                  <a:gd name="connsiteX23" fmla="*/ 5653023 w 6294423"/>
                  <a:gd name="connsiteY23" fmla="*/ 1015000 h 4455378"/>
                  <a:gd name="connsiteX24" fmla="*/ 5641290 w 6294423"/>
                  <a:gd name="connsiteY24" fmla="*/ 913657 h 4455378"/>
                  <a:gd name="connsiteX25" fmla="*/ 5397831 w 6294423"/>
                  <a:gd name="connsiteY25" fmla="*/ 1034889 h 4455378"/>
                  <a:gd name="connsiteX26" fmla="*/ 5395875 w 6294423"/>
                  <a:gd name="connsiteY26" fmla="*/ 906080 h 4455378"/>
                  <a:gd name="connsiteX27" fmla="*/ 5243347 w 6294423"/>
                  <a:gd name="connsiteY27" fmla="*/ 826521 h 4455378"/>
                  <a:gd name="connsiteX28" fmla="*/ 5419342 w 6294423"/>
                  <a:gd name="connsiteY28" fmla="*/ 592580 h 4455378"/>
                  <a:gd name="connsiteX29" fmla="*/ 5320589 w 6294423"/>
                  <a:gd name="connsiteY29" fmla="*/ 610576 h 4455378"/>
                  <a:gd name="connsiteX30" fmla="*/ 5386098 w 6294423"/>
                  <a:gd name="connsiteY30" fmla="*/ 510180 h 4455378"/>
                  <a:gd name="connsiteX31" fmla="*/ 5253125 w 6294423"/>
                  <a:gd name="connsiteY31" fmla="*/ 441987 h 4455378"/>
                  <a:gd name="connsiteX32" fmla="*/ 5093753 w 6294423"/>
                  <a:gd name="connsiteY32" fmla="*/ 528175 h 4455378"/>
                  <a:gd name="connsiteX33" fmla="*/ 5061487 w 6294423"/>
                  <a:gd name="connsiteY33" fmla="*/ 553748 h 4455378"/>
                  <a:gd name="connsiteX34" fmla="*/ 5082997 w 6294423"/>
                  <a:gd name="connsiteY34" fmla="*/ 522493 h 4455378"/>
                  <a:gd name="connsiteX35" fmla="*/ 5127973 w 6294423"/>
                  <a:gd name="connsiteY35" fmla="*/ 266768 h 4455378"/>
                  <a:gd name="connsiteX36" fmla="*/ 5116240 w 6294423"/>
                  <a:gd name="connsiteY36" fmla="*/ 267715 h 4455378"/>
                  <a:gd name="connsiteX37" fmla="*/ 5030199 w 6294423"/>
                  <a:gd name="connsiteY37" fmla="*/ 339697 h 4455378"/>
                  <a:gd name="connsiteX38" fmla="*/ 4967623 w 6294423"/>
                  <a:gd name="connsiteY38" fmla="*/ 114280 h 4455378"/>
                  <a:gd name="connsiteX39" fmla="*/ 4819984 w 6294423"/>
                  <a:gd name="connsiteY39" fmla="*/ 214676 h 4455378"/>
                  <a:gd name="connsiteX40" fmla="*/ 4755453 w 6294423"/>
                  <a:gd name="connsiteY40" fmla="*/ 205205 h 4455378"/>
                  <a:gd name="connsiteX41" fmla="*/ 4426931 w 6294423"/>
                  <a:gd name="connsiteY41" fmla="*/ 303706 h 4455378"/>
                  <a:gd name="connsiteX42" fmla="*/ 4473862 w 6294423"/>
                  <a:gd name="connsiteY42" fmla="*/ 137958 h 4455378"/>
                  <a:gd name="connsiteX43" fmla="*/ 4216715 w 6294423"/>
                  <a:gd name="connsiteY43" fmla="*/ 224147 h 4455378"/>
                  <a:gd name="connsiteX44" fmla="*/ 4087653 w 6294423"/>
                  <a:gd name="connsiteY44" fmla="*/ 63135 h 4455378"/>
                  <a:gd name="connsiteX45" fmla="*/ 4010411 w 6294423"/>
                  <a:gd name="connsiteY45" fmla="*/ 133223 h 4455378"/>
                  <a:gd name="connsiteX46" fmla="*/ 3792374 w 6294423"/>
                  <a:gd name="connsiteY46" fmla="*/ 119016 h 4455378"/>
                  <a:gd name="connsiteX47" fmla="*/ 3664289 w 6294423"/>
                  <a:gd name="connsiteY47" fmla="*/ 259191 h 4455378"/>
                  <a:gd name="connsiteX48" fmla="*/ 3639846 w 6294423"/>
                  <a:gd name="connsiteY48" fmla="*/ 331173 h 4455378"/>
                  <a:gd name="connsiteX49" fmla="*/ 3376833 w 6294423"/>
                  <a:gd name="connsiteY49" fmla="*/ 7255 h 4455378"/>
                  <a:gd name="connsiteX50" fmla="*/ 3313279 w 6294423"/>
                  <a:gd name="connsiteY50" fmla="*/ 145535 h 4455378"/>
                  <a:gd name="connsiteX51" fmla="*/ 3207682 w 6294423"/>
                  <a:gd name="connsiteY51" fmla="*/ 98179 h 4455378"/>
                  <a:gd name="connsiteX52" fmla="*/ 2996489 w 6294423"/>
                  <a:gd name="connsiteY52" fmla="*/ 304653 h 4455378"/>
                  <a:gd name="connsiteX53" fmla="*/ 2973024 w 6294423"/>
                  <a:gd name="connsiteY53" fmla="*/ 275292 h 4455378"/>
                  <a:gd name="connsiteX54" fmla="*/ 2946625 w 6294423"/>
                  <a:gd name="connsiteY54" fmla="*/ 207099 h 4455378"/>
                  <a:gd name="connsiteX55" fmla="*/ 2742276 w 6294423"/>
                  <a:gd name="connsiteY55" fmla="*/ 347274 h 4455378"/>
                  <a:gd name="connsiteX56" fmla="*/ 2633746 w 6294423"/>
                  <a:gd name="connsiteY56" fmla="*/ 216570 h 4455378"/>
                  <a:gd name="connsiteX57" fmla="*/ 2509573 w 6294423"/>
                  <a:gd name="connsiteY57" fmla="*/ 372846 h 4455378"/>
                  <a:gd name="connsiteX58" fmla="*/ 2419620 w 6294423"/>
                  <a:gd name="connsiteY58" fmla="*/ 274345 h 4455378"/>
                  <a:gd name="connsiteX59" fmla="*/ 2395177 w 6294423"/>
                  <a:gd name="connsiteY59" fmla="*/ 276239 h 4455378"/>
                  <a:gd name="connsiteX60" fmla="*/ 2256336 w 6294423"/>
                  <a:gd name="connsiteY60" fmla="*/ 574585 h 4455378"/>
                  <a:gd name="connsiteX61" fmla="*/ 2189850 w 6294423"/>
                  <a:gd name="connsiteY61" fmla="*/ 552801 h 4455378"/>
                  <a:gd name="connsiteX62" fmla="*/ 2162473 w 6294423"/>
                  <a:gd name="connsiteY62" fmla="*/ 573638 h 4455378"/>
                  <a:gd name="connsiteX63" fmla="*/ 2194739 w 6294423"/>
                  <a:gd name="connsiteY63" fmla="*/ 686346 h 4455378"/>
                  <a:gd name="connsiteX64" fmla="*/ 2135096 w 6294423"/>
                  <a:gd name="connsiteY64" fmla="*/ 692029 h 4455378"/>
                  <a:gd name="connsiteX65" fmla="*/ 2151718 w 6294423"/>
                  <a:gd name="connsiteY65" fmla="*/ 817997 h 4455378"/>
                  <a:gd name="connsiteX66" fmla="*/ 1855461 w 6294423"/>
                  <a:gd name="connsiteY66" fmla="*/ 785794 h 4455378"/>
                  <a:gd name="connsiteX67" fmla="*/ 1626669 w 6294423"/>
                  <a:gd name="connsiteY67" fmla="*/ 826521 h 4455378"/>
                  <a:gd name="connsiteX68" fmla="*/ 1871105 w 6294423"/>
                  <a:gd name="connsiteY68" fmla="*/ 1016894 h 4455378"/>
                  <a:gd name="connsiteX69" fmla="*/ 1753775 w 6294423"/>
                  <a:gd name="connsiteY69" fmla="*/ 1042466 h 4455378"/>
                  <a:gd name="connsiteX70" fmla="*/ 1624713 w 6294423"/>
                  <a:gd name="connsiteY70" fmla="*/ 964802 h 4455378"/>
                  <a:gd name="connsiteX71" fmla="*/ 1587559 w 6294423"/>
                  <a:gd name="connsiteY71" fmla="*/ 987533 h 4455378"/>
                  <a:gd name="connsiteX72" fmla="*/ 1613958 w 6294423"/>
                  <a:gd name="connsiteY72" fmla="*/ 1131497 h 4455378"/>
                  <a:gd name="connsiteX73" fmla="*/ 1424276 w 6294423"/>
                  <a:gd name="connsiteY73" fmla="*/ 1118237 h 4455378"/>
                  <a:gd name="connsiteX74" fmla="*/ 1466319 w 6294423"/>
                  <a:gd name="connsiteY74" fmla="*/ 1252729 h 4455378"/>
                  <a:gd name="connsiteX75" fmla="*/ 1315746 w 6294423"/>
                  <a:gd name="connsiteY75" fmla="*/ 1231892 h 4455378"/>
                  <a:gd name="connsiteX76" fmla="*/ 1130952 w 6294423"/>
                  <a:gd name="connsiteY76" fmla="*/ 1299138 h 4455378"/>
                  <a:gd name="connsiteX77" fmla="*/ 1250237 w 6294423"/>
                  <a:gd name="connsiteY77" fmla="*/ 1443102 h 4455378"/>
                  <a:gd name="connsiteX78" fmla="*/ 1340190 w 6294423"/>
                  <a:gd name="connsiteY78" fmla="*/ 1476251 h 4455378"/>
                  <a:gd name="connsiteX79" fmla="*/ 1309879 w 6294423"/>
                  <a:gd name="connsiteY79" fmla="*/ 1498983 h 4455378"/>
                  <a:gd name="connsiteX80" fmla="*/ 1317701 w 6294423"/>
                  <a:gd name="connsiteY80" fmla="*/ 1550127 h 4455378"/>
                  <a:gd name="connsiteX81" fmla="*/ 1271747 w 6294423"/>
                  <a:gd name="connsiteY81" fmla="*/ 1546339 h 4455378"/>
                  <a:gd name="connsiteX82" fmla="*/ 1047844 w 6294423"/>
                  <a:gd name="connsiteY82" fmla="*/ 1553916 h 4455378"/>
                  <a:gd name="connsiteX83" fmla="*/ 1038066 w 6294423"/>
                  <a:gd name="connsiteY83" fmla="*/ 1566229 h 4455378"/>
                  <a:gd name="connsiteX84" fmla="*/ 1133886 w 6294423"/>
                  <a:gd name="connsiteY84" fmla="*/ 1667571 h 4455378"/>
                  <a:gd name="connsiteX85" fmla="*/ 997979 w 6294423"/>
                  <a:gd name="connsiteY85" fmla="*/ 1779333 h 4455378"/>
                  <a:gd name="connsiteX86" fmla="*/ 1066421 w 6294423"/>
                  <a:gd name="connsiteY86" fmla="*/ 1835213 h 4455378"/>
                  <a:gd name="connsiteX87" fmla="*/ 1037089 w 6294423"/>
                  <a:gd name="connsiteY87" fmla="*/ 1887305 h 4455378"/>
                  <a:gd name="connsiteX88" fmla="*/ 1044910 w 6294423"/>
                  <a:gd name="connsiteY88" fmla="*/ 1914772 h 4455378"/>
                  <a:gd name="connsiteX89" fmla="*/ 890427 w 6294423"/>
                  <a:gd name="connsiteY89" fmla="*/ 1870257 h 4455378"/>
                  <a:gd name="connsiteX90" fmla="*/ 699767 w 6294423"/>
                  <a:gd name="connsiteY90" fmla="*/ 1926138 h 4455378"/>
                  <a:gd name="connsiteX91" fmla="*/ 842517 w 6294423"/>
                  <a:gd name="connsiteY91" fmla="*/ 2199858 h 4455378"/>
                  <a:gd name="connsiteX92" fmla="*/ 513018 w 6294423"/>
                  <a:gd name="connsiteY92" fmla="*/ 2181863 h 4455378"/>
                  <a:gd name="connsiteX93" fmla="*/ 632303 w 6294423"/>
                  <a:gd name="connsiteY93" fmla="*/ 2356134 h 4455378"/>
                  <a:gd name="connsiteX94" fmla="*/ 407421 w 6294423"/>
                  <a:gd name="connsiteY94" fmla="*/ 2405385 h 4455378"/>
                  <a:gd name="connsiteX95" fmla="*/ 573637 w 6294423"/>
                  <a:gd name="connsiteY95" fmla="*/ 2559767 h 4455378"/>
                  <a:gd name="connsiteX96" fmla="*/ 573637 w 6294423"/>
                  <a:gd name="connsiteY96" fmla="*/ 2560714 h 4455378"/>
                  <a:gd name="connsiteX97" fmla="*/ 101387 w 6294423"/>
                  <a:gd name="connsiteY97" fmla="*/ 2687629 h 4455378"/>
                  <a:gd name="connsiteX98" fmla="*/ 165918 w 6294423"/>
                  <a:gd name="connsiteY98" fmla="*/ 2731197 h 4455378"/>
                  <a:gd name="connsiteX99" fmla="*/ 267603 w 6294423"/>
                  <a:gd name="connsiteY99" fmla="*/ 2770976 h 4455378"/>
                  <a:gd name="connsiteX100" fmla="*/ 242182 w 6294423"/>
                  <a:gd name="connsiteY100" fmla="*/ 2787078 h 4455378"/>
                  <a:gd name="connsiteX101" fmla="*/ 248049 w 6294423"/>
                  <a:gd name="connsiteY101" fmla="*/ 2899786 h 4455378"/>
                  <a:gd name="connsiteX102" fmla="*/ 249026 w 6294423"/>
                  <a:gd name="connsiteY102" fmla="*/ 2909257 h 4455378"/>
                  <a:gd name="connsiteX103" fmla="*/ 256848 w 6294423"/>
                  <a:gd name="connsiteY103" fmla="*/ 2913993 h 4455378"/>
                  <a:gd name="connsiteX104" fmla="*/ 268581 w 6294423"/>
                  <a:gd name="connsiteY104" fmla="*/ 2929147 h 4455378"/>
                  <a:gd name="connsiteX105" fmla="*/ 357556 w 6294423"/>
                  <a:gd name="connsiteY105" fmla="*/ 3007759 h 4455378"/>
                  <a:gd name="connsiteX106" fmla="*/ 354623 w 6294423"/>
                  <a:gd name="connsiteY106" fmla="*/ 3007759 h 4455378"/>
                  <a:gd name="connsiteX107" fmla="*/ 226538 w 6294423"/>
                  <a:gd name="connsiteY107" fmla="*/ 2919676 h 4455378"/>
                  <a:gd name="connsiteX108" fmla="*/ 64232 w 6294423"/>
                  <a:gd name="connsiteY108" fmla="*/ 2864742 h 4455378"/>
                  <a:gd name="connsiteX109" fmla="*/ 82810 w 6294423"/>
                  <a:gd name="connsiteY109" fmla="*/ 2969874 h 4455378"/>
                  <a:gd name="connsiteX110" fmla="*/ 176673 w 6294423"/>
                  <a:gd name="connsiteY110" fmla="*/ 3040908 h 4455378"/>
                  <a:gd name="connsiteX111" fmla="*/ 28056 w 6294423"/>
                  <a:gd name="connsiteY111" fmla="*/ 3172559 h 4455378"/>
                  <a:gd name="connsiteX112" fmla="*/ 227516 w 6294423"/>
                  <a:gd name="connsiteY112" fmla="*/ 3218021 h 4455378"/>
                  <a:gd name="connsiteX113" fmla="*/ 447508 w 6294423"/>
                  <a:gd name="connsiteY113" fmla="*/ 3231281 h 4455378"/>
                  <a:gd name="connsiteX114" fmla="*/ 412310 w 6294423"/>
                  <a:gd name="connsiteY114" fmla="*/ 3248329 h 4455378"/>
                  <a:gd name="connsiteX115" fmla="*/ 170807 w 6294423"/>
                  <a:gd name="connsiteY115" fmla="*/ 3412183 h 4455378"/>
                  <a:gd name="connsiteX116" fmla="*/ 467064 w 6294423"/>
                  <a:gd name="connsiteY116" fmla="*/ 3380928 h 4455378"/>
                  <a:gd name="connsiteX117" fmla="*/ 300846 w 6294423"/>
                  <a:gd name="connsiteY117" fmla="*/ 3612027 h 4455378"/>
                  <a:gd name="connsiteX118" fmla="*/ 533550 w 6294423"/>
                  <a:gd name="connsiteY118" fmla="*/ 3549516 h 4455378"/>
                  <a:gd name="connsiteX119" fmla="*/ 510085 w 6294423"/>
                  <a:gd name="connsiteY119" fmla="*/ 3574142 h 4455378"/>
                  <a:gd name="connsiteX120" fmla="*/ 379066 w 6294423"/>
                  <a:gd name="connsiteY120" fmla="*/ 3805241 h 4455378"/>
                  <a:gd name="connsiteX121" fmla="*/ 618614 w 6294423"/>
                  <a:gd name="connsiteY121" fmla="*/ 3798611 h 4455378"/>
                  <a:gd name="connsiteX122" fmla="*/ 709544 w 6294423"/>
                  <a:gd name="connsiteY122" fmla="*/ 3736101 h 4455378"/>
                  <a:gd name="connsiteX123" fmla="*/ 668479 w 6294423"/>
                  <a:gd name="connsiteY123" fmla="*/ 3787246 h 4455378"/>
                  <a:gd name="connsiteX124" fmla="*/ 590260 w 6294423"/>
                  <a:gd name="connsiteY124" fmla="*/ 3986143 h 4455378"/>
                  <a:gd name="connsiteX125" fmla="*/ 644035 w 6294423"/>
                  <a:gd name="connsiteY125" fmla="*/ 4119688 h 4455378"/>
                  <a:gd name="connsiteX126" fmla="*/ 524750 w 6294423"/>
                  <a:gd name="connsiteY126" fmla="*/ 4359312 h 4455378"/>
                  <a:gd name="connsiteX127" fmla="*/ 547239 w 6294423"/>
                  <a:gd name="connsiteY127" fmla="*/ 4367836 h 4455378"/>
                  <a:gd name="connsiteX128" fmla="*/ 805363 w 6294423"/>
                  <a:gd name="connsiteY128" fmla="*/ 4241868 h 4455378"/>
                  <a:gd name="connsiteX129" fmla="*/ 929536 w 6294423"/>
                  <a:gd name="connsiteY129" fmla="*/ 4158520 h 4455378"/>
                  <a:gd name="connsiteX130" fmla="*/ 821985 w 6294423"/>
                  <a:gd name="connsiteY130" fmla="*/ 4354576 h 4455378"/>
                  <a:gd name="connsiteX131" fmla="*/ 835673 w 6294423"/>
                  <a:gd name="connsiteY131" fmla="*/ 4365941 h 4455378"/>
                  <a:gd name="connsiteX132" fmla="*/ 1087931 w 6294423"/>
                  <a:gd name="connsiteY132" fmla="*/ 4212507 h 4455378"/>
                  <a:gd name="connsiteX133" fmla="*/ 1122152 w 6294423"/>
                  <a:gd name="connsiteY133" fmla="*/ 4395303 h 4455378"/>
                  <a:gd name="connsiteX134" fmla="*/ 1250237 w 6294423"/>
                  <a:gd name="connsiteY134" fmla="*/ 4450236 h 4455378"/>
                  <a:gd name="connsiteX135" fmla="*/ 1342145 w 6294423"/>
                  <a:gd name="connsiteY135" fmla="*/ 4220084 h 4455378"/>
                  <a:gd name="connsiteX136" fmla="*/ 1604181 w 6294423"/>
                  <a:gd name="connsiteY136" fmla="*/ 4411404 h 4455378"/>
                  <a:gd name="connsiteX137" fmla="*/ 1630580 w 6294423"/>
                  <a:gd name="connsiteY137" fmla="*/ 4247550 h 4455378"/>
                  <a:gd name="connsiteX138" fmla="*/ 1808530 w 6294423"/>
                  <a:gd name="connsiteY138" fmla="*/ 4286383 h 4455378"/>
                  <a:gd name="connsiteX139" fmla="*/ 1874038 w 6294423"/>
                  <a:gd name="connsiteY139" fmla="*/ 4084644 h 4455378"/>
                  <a:gd name="connsiteX140" fmla="*/ 1874038 w 6294423"/>
                  <a:gd name="connsiteY140" fmla="*/ 4066649 h 4455378"/>
                  <a:gd name="connsiteX141" fmla="*/ 2050033 w 6294423"/>
                  <a:gd name="connsiteY141" fmla="*/ 4005085 h 4455378"/>
                  <a:gd name="connsiteX142" fmla="*/ 1937592 w 6294423"/>
                  <a:gd name="connsiteY142" fmla="*/ 4116847 h 4455378"/>
                  <a:gd name="connsiteX143" fmla="*/ 1939547 w 6294423"/>
                  <a:gd name="connsiteY143" fmla="*/ 4138631 h 4455378"/>
                  <a:gd name="connsiteX144" fmla="*/ 2006034 w 6294423"/>
                  <a:gd name="connsiteY144" fmla="*/ 4130106 h 4455378"/>
                  <a:gd name="connsiteX145" fmla="*/ 2096964 w 6294423"/>
                  <a:gd name="connsiteY145" fmla="*/ 4075173 h 4455378"/>
                  <a:gd name="connsiteX146" fmla="*/ 2087187 w 6294423"/>
                  <a:gd name="connsiteY146" fmla="*/ 4143366 h 4455378"/>
                  <a:gd name="connsiteX147" fmla="*/ 2116519 w 6294423"/>
                  <a:gd name="connsiteY147" fmla="*/ 4395303 h 4455378"/>
                  <a:gd name="connsiteX148" fmla="*/ 2232871 w 6294423"/>
                  <a:gd name="connsiteY148" fmla="*/ 4398144 h 4455378"/>
                  <a:gd name="connsiteX149" fmla="*/ 2386377 w 6294423"/>
                  <a:gd name="connsiteY149" fmla="*/ 4045812 h 4455378"/>
                  <a:gd name="connsiteX150" fmla="*/ 2573126 w 6294423"/>
                  <a:gd name="connsiteY150" fmla="*/ 4167044 h 4455378"/>
                  <a:gd name="connsiteX151" fmla="*/ 2644501 w 6294423"/>
                  <a:gd name="connsiteY151" fmla="*/ 3986143 h 4455378"/>
                  <a:gd name="connsiteX152" fmla="*/ 2615169 w 6294423"/>
                  <a:gd name="connsiteY152" fmla="*/ 3843126 h 4455378"/>
                  <a:gd name="connsiteX153" fmla="*/ 2825384 w 6294423"/>
                  <a:gd name="connsiteY153" fmla="*/ 3902795 h 4455378"/>
                  <a:gd name="connsiteX154" fmla="*/ 2910448 w 6294423"/>
                  <a:gd name="connsiteY154" fmla="*/ 3826078 h 4455378"/>
                  <a:gd name="connsiteX155" fmla="*/ 2784319 w 6294423"/>
                  <a:gd name="connsiteY155" fmla="*/ 3602556 h 4455378"/>
                  <a:gd name="connsiteX156" fmla="*/ 2765742 w 6294423"/>
                  <a:gd name="connsiteY156" fmla="*/ 3581719 h 4455378"/>
                  <a:gd name="connsiteX157" fmla="*/ 2686544 w 6294423"/>
                  <a:gd name="connsiteY157" fmla="*/ 3427337 h 4455378"/>
                  <a:gd name="connsiteX158" fmla="*/ 2971068 w 6294423"/>
                  <a:gd name="connsiteY158" fmla="*/ 3518261 h 4455378"/>
                  <a:gd name="connsiteX159" fmla="*/ 3009200 w 6294423"/>
                  <a:gd name="connsiteY159" fmla="*/ 3440596 h 4455378"/>
                  <a:gd name="connsiteX160" fmla="*/ 2999423 w 6294423"/>
                  <a:gd name="connsiteY160" fmla="*/ 3375245 h 4455378"/>
                  <a:gd name="connsiteX161" fmla="*/ 3122618 w 6294423"/>
                  <a:gd name="connsiteY161" fmla="*/ 3378086 h 4455378"/>
                  <a:gd name="connsiteX162" fmla="*/ 3176395 w 6294423"/>
                  <a:gd name="connsiteY162" fmla="*/ 3173506 h 4455378"/>
                  <a:gd name="connsiteX163" fmla="*/ 3190083 w 6294423"/>
                  <a:gd name="connsiteY163" fmla="*/ 3333571 h 4455378"/>
                  <a:gd name="connsiteX164" fmla="*/ 3213549 w 6294423"/>
                  <a:gd name="connsiteY164" fmla="*/ 3440596 h 4455378"/>
                  <a:gd name="connsiteX165" fmla="*/ 3226260 w 6294423"/>
                  <a:gd name="connsiteY165" fmla="*/ 3443438 h 4455378"/>
                  <a:gd name="connsiteX166" fmla="*/ 3508828 w 6294423"/>
                  <a:gd name="connsiteY166" fmla="*/ 3178242 h 4455378"/>
                  <a:gd name="connsiteX167" fmla="*/ 3481451 w 6294423"/>
                  <a:gd name="connsiteY167" fmla="*/ 3221810 h 4455378"/>
                  <a:gd name="connsiteX168" fmla="*/ 3457985 w 6294423"/>
                  <a:gd name="connsiteY168" fmla="*/ 3304210 h 4455378"/>
                  <a:gd name="connsiteX169" fmla="*/ 3654512 w 6294423"/>
                  <a:gd name="connsiteY169" fmla="*/ 3210444 h 4455378"/>
                  <a:gd name="connsiteX170" fmla="*/ 3778685 w 6294423"/>
                  <a:gd name="connsiteY170" fmla="*/ 3020071 h 4455378"/>
                  <a:gd name="connsiteX171" fmla="*/ 3805085 w 6294423"/>
                  <a:gd name="connsiteY171" fmla="*/ 3108154 h 4455378"/>
                  <a:gd name="connsiteX172" fmla="*/ 3914592 w 6294423"/>
                  <a:gd name="connsiteY172" fmla="*/ 3196237 h 4455378"/>
                  <a:gd name="connsiteX173" fmla="*/ 3978145 w 6294423"/>
                  <a:gd name="connsiteY173" fmla="*/ 3153616 h 4455378"/>
                  <a:gd name="connsiteX174" fmla="*/ 4018233 w 6294423"/>
                  <a:gd name="connsiteY174" fmla="*/ 3010600 h 4455378"/>
                  <a:gd name="connsiteX175" fmla="*/ 4129696 w 6294423"/>
                  <a:gd name="connsiteY175" fmla="*/ 3149828 h 4455378"/>
                  <a:gd name="connsiteX176" fmla="*/ 4095475 w 6294423"/>
                  <a:gd name="connsiteY176" fmla="*/ 3263483 h 4455378"/>
                  <a:gd name="connsiteX177" fmla="*/ 4119919 w 6294423"/>
                  <a:gd name="connsiteY177" fmla="*/ 3272955 h 4455378"/>
                  <a:gd name="connsiteX178" fmla="*/ 4310579 w 6294423"/>
                  <a:gd name="connsiteY178" fmla="*/ 3146040 h 4455378"/>
                  <a:gd name="connsiteX179" fmla="*/ 4231382 w 6294423"/>
                  <a:gd name="connsiteY179" fmla="*/ 3389452 h 4455378"/>
                  <a:gd name="connsiteX180" fmla="*/ 4371199 w 6294423"/>
                  <a:gd name="connsiteY180" fmla="*/ 3352514 h 4455378"/>
                  <a:gd name="connsiteX181" fmla="*/ 4384888 w 6294423"/>
                  <a:gd name="connsiteY181" fmla="*/ 3379980 h 4455378"/>
                  <a:gd name="connsiteX182" fmla="*/ 4571636 w 6294423"/>
                  <a:gd name="connsiteY182" fmla="*/ 3545728 h 4455378"/>
                  <a:gd name="connsiteX183" fmla="*/ 4629324 w 6294423"/>
                  <a:gd name="connsiteY183" fmla="*/ 3419760 h 4455378"/>
                  <a:gd name="connsiteX184" fmla="*/ 4721232 w 6294423"/>
                  <a:gd name="connsiteY184" fmla="*/ 3537204 h 4455378"/>
                  <a:gd name="connsiteX185" fmla="*/ 4850294 w 6294423"/>
                  <a:gd name="connsiteY185" fmla="*/ 3613921 h 4455378"/>
                  <a:gd name="connsiteX186" fmla="*/ 4894292 w 6294423"/>
                  <a:gd name="connsiteY186" fmla="*/ 3459539 h 4455378"/>
                  <a:gd name="connsiteX187" fmla="*/ 4886470 w 6294423"/>
                  <a:gd name="connsiteY187" fmla="*/ 3381875 h 4455378"/>
                  <a:gd name="connsiteX188" fmla="*/ 5000866 w 6294423"/>
                  <a:gd name="connsiteY188" fmla="*/ 3470905 h 4455378"/>
                  <a:gd name="connsiteX189" fmla="*/ 5261925 w 6294423"/>
                  <a:gd name="connsiteY189" fmla="*/ 3541940 h 4455378"/>
                  <a:gd name="connsiteX190" fmla="*/ 5307879 w 6294423"/>
                  <a:gd name="connsiteY190" fmla="*/ 3332624 h 4455378"/>
                  <a:gd name="connsiteX191" fmla="*/ 5304945 w 6294423"/>
                  <a:gd name="connsiteY191" fmla="*/ 3306104 h 4455378"/>
                  <a:gd name="connsiteX192" fmla="*/ 5351877 w 6294423"/>
                  <a:gd name="connsiteY192" fmla="*/ 3334518 h 4455378"/>
                  <a:gd name="connsiteX193" fmla="*/ 5390987 w 6294423"/>
                  <a:gd name="connsiteY193" fmla="*/ 3327888 h 4455378"/>
                  <a:gd name="connsiteX194" fmla="*/ 5407609 w 6294423"/>
                  <a:gd name="connsiteY194" fmla="*/ 3246435 h 4455378"/>
                  <a:gd name="connsiteX195" fmla="*/ 5348944 w 6294423"/>
                  <a:gd name="connsiteY195" fmla="*/ 3132780 h 4455378"/>
                  <a:gd name="connsiteX196" fmla="*/ 5550359 w 6294423"/>
                  <a:gd name="connsiteY196" fmla="*/ 3206656 h 4455378"/>
                  <a:gd name="connsiteX197" fmla="*/ 5744930 w 6294423"/>
                  <a:gd name="connsiteY197" fmla="*/ 3177295 h 4455378"/>
                  <a:gd name="connsiteX198" fmla="*/ 5601202 w 6294423"/>
                  <a:gd name="connsiteY198" fmla="*/ 3015336 h 4455378"/>
                  <a:gd name="connsiteX199" fmla="*/ 6107674 w 6294423"/>
                  <a:gd name="connsiteY199" fmla="*/ 2954720 h 4455378"/>
                  <a:gd name="connsiteX200" fmla="*/ 5777196 w 6294423"/>
                  <a:gd name="connsiteY200" fmla="*/ 2757717 h 4455378"/>
                  <a:gd name="connsiteX201" fmla="*/ 6049987 w 6294423"/>
                  <a:gd name="connsiteY201" fmla="*/ 2752981 h 4455378"/>
                  <a:gd name="connsiteX202" fmla="*/ 6237715 w 6294423"/>
                  <a:gd name="connsiteY202" fmla="*/ 2695206 h 4455378"/>
                  <a:gd name="connsiteX203" fmla="*/ 6066608 w 6294423"/>
                  <a:gd name="connsiteY203" fmla="*/ 2584392 h 4455378"/>
                  <a:gd name="connsiteX204" fmla="*/ 3326967 w 6294423"/>
                  <a:gd name="connsiteY204" fmla="*/ 2445164 h 4455378"/>
                  <a:gd name="connsiteX205" fmla="*/ 3013111 w 6294423"/>
                  <a:gd name="connsiteY205" fmla="*/ 2568291 h 4455378"/>
                  <a:gd name="connsiteX206" fmla="*/ 3224304 w 6294423"/>
                  <a:gd name="connsiteY206" fmla="*/ 2683841 h 4455378"/>
                  <a:gd name="connsiteX207" fmla="*/ 3217460 w 6294423"/>
                  <a:gd name="connsiteY207" fmla="*/ 2694259 h 4455378"/>
                  <a:gd name="connsiteX208" fmla="*/ 2895782 w 6294423"/>
                  <a:gd name="connsiteY208" fmla="*/ 2700889 h 4455378"/>
                  <a:gd name="connsiteX209" fmla="*/ 3138263 w 6294423"/>
                  <a:gd name="connsiteY209" fmla="*/ 2820227 h 4455378"/>
                  <a:gd name="connsiteX210" fmla="*/ 3136307 w 6294423"/>
                  <a:gd name="connsiteY210" fmla="*/ 2826857 h 4455378"/>
                  <a:gd name="connsiteX211" fmla="*/ 2786275 w 6294423"/>
                  <a:gd name="connsiteY211" fmla="*/ 2808862 h 4455378"/>
                  <a:gd name="connsiteX212" fmla="*/ 2815607 w 6294423"/>
                  <a:gd name="connsiteY212" fmla="*/ 2981239 h 4455378"/>
                  <a:gd name="connsiteX213" fmla="*/ 2804851 w 6294423"/>
                  <a:gd name="connsiteY213" fmla="*/ 2984080 h 4455378"/>
                  <a:gd name="connsiteX214" fmla="*/ 2692411 w 6294423"/>
                  <a:gd name="connsiteY214" fmla="*/ 2824963 h 4455378"/>
                  <a:gd name="connsiteX215" fmla="*/ 2652323 w 6294423"/>
                  <a:gd name="connsiteY215" fmla="*/ 2995446 h 4455378"/>
                  <a:gd name="connsiteX216" fmla="*/ 2637657 w 6294423"/>
                  <a:gd name="connsiteY216" fmla="*/ 2997340 h 4455378"/>
                  <a:gd name="connsiteX217" fmla="*/ 2475352 w 6294423"/>
                  <a:gd name="connsiteY217" fmla="*/ 2828751 h 4455378"/>
                  <a:gd name="connsiteX218" fmla="*/ 2528150 w 6294423"/>
                  <a:gd name="connsiteY218" fmla="*/ 2976504 h 4455378"/>
                  <a:gd name="connsiteX219" fmla="*/ 2518372 w 6294423"/>
                  <a:gd name="connsiteY219" fmla="*/ 2984080 h 4455378"/>
                  <a:gd name="connsiteX220" fmla="*/ 2338467 w 6294423"/>
                  <a:gd name="connsiteY220" fmla="*/ 2899786 h 4455378"/>
                  <a:gd name="connsiteX221" fmla="*/ 2334556 w 6294423"/>
                  <a:gd name="connsiteY221" fmla="*/ 2944301 h 4455378"/>
                  <a:gd name="connsiteX222" fmla="*/ 2324779 w 6294423"/>
                  <a:gd name="connsiteY222" fmla="*/ 2949037 h 4455378"/>
                  <a:gd name="connsiteX223" fmla="*/ 2140962 w 6294423"/>
                  <a:gd name="connsiteY223" fmla="*/ 2905469 h 4455378"/>
                  <a:gd name="connsiteX224" fmla="*/ 2142918 w 6294423"/>
                  <a:gd name="connsiteY224" fmla="*/ 2907363 h 4455378"/>
                  <a:gd name="connsiteX225" fmla="*/ 2236782 w 6294423"/>
                  <a:gd name="connsiteY225" fmla="*/ 3035225 h 4455378"/>
                  <a:gd name="connsiteX226" fmla="*/ 2228960 w 6294423"/>
                  <a:gd name="connsiteY226" fmla="*/ 3040908 h 4455378"/>
                  <a:gd name="connsiteX227" fmla="*/ 2120430 w 6294423"/>
                  <a:gd name="connsiteY227" fmla="*/ 3029543 h 4455378"/>
                  <a:gd name="connsiteX228" fmla="*/ 2188872 w 6294423"/>
                  <a:gd name="connsiteY228" fmla="*/ 3081635 h 4455378"/>
                  <a:gd name="connsiteX229" fmla="*/ 2209405 w 6294423"/>
                  <a:gd name="connsiteY229" fmla="*/ 3124256 h 4455378"/>
                  <a:gd name="connsiteX230" fmla="*/ 2063721 w 6294423"/>
                  <a:gd name="connsiteY230" fmla="*/ 3169718 h 4455378"/>
                  <a:gd name="connsiteX231" fmla="*/ 2096964 w 6294423"/>
                  <a:gd name="connsiteY231" fmla="*/ 3282426 h 4455378"/>
                  <a:gd name="connsiteX232" fmla="*/ 1887727 w 6294423"/>
                  <a:gd name="connsiteY232" fmla="*/ 3247382 h 4455378"/>
                  <a:gd name="connsiteX233" fmla="*/ 1872083 w 6294423"/>
                  <a:gd name="connsiteY233" fmla="*/ 3414077 h 4455378"/>
                  <a:gd name="connsiteX234" fmla="*/ 1857417 w 6294423"/>
                  <a:gd name="connsiteY234" fmla="*/ 3415971 h 4455378"/>
                  <a:gd name="connsiteX235" fmla="*/ 1824173 w 6294423"/>
                  <a:gd name="connsiteY235" fmla="*/ 3290003 h 4455378"/>
                  <a:gd name="connsiteX236" fmla="*/ 1742043 w 6294423"/>
                  <a:gd name="connsiteY236" fmla="*/ 3388504 h 4455378"/>
                  <a:gd name="connsiteX237" fmla="*/ 1562138 w 6294423"/>
                  <a:gd name="connsiteY237" fmla="*/ 3511631 h 4455378"/>
                  <a:gd name="connsiteX238" fmla="*/ 1551382 w 6294423"/>
                  <a:gd name="connsiteY238" fmla="*/ 3506895 h 4455378"/>
                  <a:gd name="connsiteX239" fmla="*/ 1603203 w 6294423"/>
                  <a:gd name="connsiteY239" fmla="*/ 3294739 h 4455378"/>
                  <a:gd name="connsiteX240" fmla="*/ 1532806 w 6294423"/>
                  <a:gd name="connsiteY240" fmla="*/ 3469958 h 4455378"/>
                  <a:gd name="connsiteX241" fmla="*/ 1520094 w 6294423"/>
                  <a:gd name="connsiteY241" fmla="*/ 3472799 h 4455378"/>
                  <a:gd name="connsiteX242" fmla="*/ 1482940 w 6294423"/>
                  <a:gd name="connsiteY242" fmla="*/ 3427337 h 4455378"/>
                  <a:gd name="connsiteX243" fmla="*/ 1477074 w 6294423"/>
                  <a:gd name="connsiteY243" fmla="*/ 3465222 h 4455378"/>
                  <a:gd name="connsiteX244" fmla="*/ 1213083 w 6294423"/>
                  <a:gd name="connsiteY244" fmla="*/ 3787246 h 4455378"/>
                  <a:gd name="connsiteX245" fmla="*/ 1202327 w 6294423"/>
                  <a:gd name="connsiteY245" fmla="*/ 3784404 h 4455378"/>
                  <a:gd name="connsiteX246" fmla="*/ 1195483 w 6294423"/>
                  <a:gd name="connsiteY246" fmla="*/ 3627181 h 4455378"/>
                  <a:gd name="connsiteX247" fmla="*/ 1105531 w 6294423"/>
                  <a:gd name="connsiteY247" fmla="*/ 3791034 h 4455378"/>
                  <a:gd name="connsiteX248" fmla="*/ 935403 w 6294423"/>
                  <a:gd name="connsiteY248" fmla="*/ 3984248 h 4455378"/>
                  <a:gd name="connsiteX249" fmla="*/ 925626 w 6294423"/>
                  <a:gd name="connsiteY249" fmla="*/ 3985195 h 4455378"/>
                  <a:gd name="connsiteX250" fmla="*/ 853272 w 6294423"/>
                  <a:gd name="connsiteY250" fmla="*/ 3720947 h 4455378"/>
                  <a:gd name="connsiteX251" fmla="*/ 1013623 w 6294423"/>
                  <a:gd name="connsiteY251" fmla="*/ 3452909 h 4455378"/>
                  <a:gd name="connsiteX252" fmla="*/ 727143 w 6294423"/>
                  <a:gd name="connsiteY252" fmla="*/ 3585507 h 4455378"/>
                  <a:gd name="connsiteX253" fmla="*/ 718344 w 6294423"/>
                  <a:gd name="connsiteY253" fmla="*/ 3580772 h 4455378"/>
                  <a:gd name="connsiteX254" fmla="*/ 812207 w 6294423"/>
                  <a:gd name="connsiteY254" fmla="*/ 3449121 h 4455378"/>
                  <a:gd name="connsiteX255" fmla="*/ 695855 w 6294423"/>
                  <a:gd name="connsiteY255" fmla="*/ 3489847 h 4455378"/>
                  <a:gd name="connsiteX256" fmla="*/ 687056 w 6294423"/>
                  <a:gd name="connsiteY256" fmla="*/ 3485112 h 4455378"/>
                  <a:gd name="connsiteX257" fmla="*/ 851317 w 6294423"/>
                  <a:gd name="connsiteY257" fmla="*/ 3270113 h 4455378"/>
                  <a:gd name="connsiteX258" fmla="*/ 823941 w 6294423"/>
                  <a:gd name="connsiteY258" fmla="*/ 3277691 h 4455378"/>
                  <a:gd name="connsiteX259" fmla="*/ 573637 w 6294423"/>
                  <a:gd name="connsiteY259" fmla="*/ 3267272 h 4455378"/>
                  <a:gd name="connsiteX260" fmla="*/ 732032 w 6294423"/>
                  <a:gd name="connsiteY260" fmla="*/ 3136568 h 4455378"/>
                  <a:gd name="connsiteX261" fmla="*/ 974513 w 6294423"/>
                  <a:gd name="connsiteY261" fmla="*/ 3051327 h 4455378"/>
                  <a:gd name="connsiteX262" fmla="*/ 746699 w 6294423"/>
                  <a:gd name="connsiteY262" fmla="*/ 3041855 h 4455378"/>
                  <a:gd name="connsiteX263" fmla="*/ 744743 w 6294423"/>
                  <a:gd name="connsiteY263" fmla="*/ 3032384 h 4455378"/>
                  <a:gd name="connsiteX264" fmla="*/ 933448 w 6294423"/>
                  <a:gd name="connsiteY264" fmla="*/ 2982186 h 4455378"/>
                  <a:gd name="connsiteX265" fmla="*/ 738877 w 6294423"/>
                  <a:gd name="connsiteY265" fmla="*/ 2817386 h 4455378"/>
                  <a:gd name="connsiteX266" fmla="*/ 977447 w 6294423"/>
                  <a:gd name="connsiteY266" fmla="*/ 2780448 h 4455378"/>
                  <a:gd name="connsiteX267" fmla="*/ 1200372 w 6294423"/>
                  <a:gd name="connsiteY267" fmla="*/ 2853377 h 4455378"/>
                  <a:gd name="connsiteX268" fmla="*/ 1125085 w 6294423"/>
                  <a:gd name="connsiteY268" fmla="*/ 2766241 h 4455378"/>
                  <a:gd name="connsiteX269" fmla="*/ 1098687 w 6294423"/>
                  <a:gd name="connsiteY269" fmla="*/ 2670581 h 4455378"/>
                  <a:gd name="connsiteX270" fmla="*/ 1290325 w 6294423"/>
                  <a:gd name="connsiteY270" fmla="*/ 2726462 h 4455378"/>
                  <a:gd name="connsiteX271" fmla="*/ 1275658 w 6294423"/>
                  <a:gd name="connsiteY271" fmla="*/ 2467895 h 4455378"/>
                  <a:gd name="connsiteX272" fmla="*/ 1287391 w 6294423"/>
                  <a:gd name="connsiteY272" fmla="*/ 2464107 h 4455378"/>
                  <a:gd name="connsiteX273" fmla="*/ 1436986 w 6294423"/>
                  <a:gd name="connsiteY273" fmla="*/ 2651638 h 4455378"/>
                  <a:gd name="connsiteX274" fmla="*/ 1438942 w 6294423"/>
                  <a:gd name="connsiteY274" fmla="*/ 2643114 h 4455378"/>
                  <a:gd name="connsiteX275" fmla="*/ 1532806 w 6294423"/>
                  <a:gd name="connsiteY275" fmla="*/ 2528512 h 4455378"/>
                  <a:gd name="connsiteX276" fmla="*/ 1650135 w 6294423"/>
                  <a:gd name="connsiteY276" fmla="*/ 2584392 h 4455378"/>
                  <a:gd name="connsiteX277" fmla="*/ 1713688 w 6294423"/>
                  <a:gd name="connsiteY277" fmla="*/ 2688576 h 4455378"/>
                  <a:gd name="connsiteX278" fmla="*/ 1734221 w 6294423"/>
                  <a:gd name="connsiteY278" fmla="*/ 2592916 h 4455378"/>
                  <a:gd name="connsiteX279" fmla="*/ 1823195 w 6294423"/>
                  <a:gd name="connsiteY279" fmla="*/ 2478314 h 4455378"/>
                  <a:gd name="connsiteX280" fmla="*/ 1920970 w 6294423"/>
                  <a:gd name="connsiteY280" fmla="*/ 2589128 h 4455378"/>
                  <a:gd name="connsiteX281" fmla="*/ 2051988 w 6294423"/>
                  <a:gd name="connsiteY281" fmla="*/ 2357081 h 4455378"/>
                  <a:gd name="connsiteX282" fmla="*/ 2372688 w 6294423"/>
                  <a:gd name="connsiteY282" fmla="*/ 2161973 h 4455378"/>
                  <a:gd name="connsiteX283" fmla="*/ 2379532 w 6294423"/>
                  <a:gd name="connsiteY283" fmla="*/ 2165761 h 4455378"/>
                  <a:gd name="connsiteX284" fmla="*/ 2312068 w 6294423"/>
                  <a:gd name="connsiteY284" fmla="*/ 2347610 h 4455378"/>
                  <a:gd name="connsiteX285" fmla="*/ 2250470 w 6294423"/>
                  <a:gd name="connsiteY285" fmla="*/ 2432851 h 4455378"/>
                  <a:gd name="connsiteX286" fmla="*/ 2524239 w 6294423"/>
                  <a:gd name="connsiteY286" fmla="*/ 2345716 h 4455378"/>
                  <a:gd name="connsiteX287" fmla="*/ 2528150 w 6294423"/>
                  <a:gd name="connsiteY287" fmla="*/ 2354240 h 4455378"/>
                  <a:gd name="connsiteX288" fmla="*/ 2473396 w 6294423"/>
                  <a:gd name="connsiteY288" fmla="*/ 2410121 h 4455378"/>
                  <a:gd name="connsiteX289" fmla="*/ 2782364 w 6294423"/>
                  <a:gd name="connsiteY289" fmla="*/ 2322038 h 4455378"/>
                  <a:gd name="connsiteX290" fmla="*/ 3180306 w 6294423"/>
                  <a:gd name="connsiteY290" fmla="*/ 2351398 h 4455378"/>
                  <a:gd name="connsiteX291" fmla="*/ 3174439 w 6294423"/>
                  <a:gd name="connsiteY291" fmla="*/ 2359922 h 4455378"/>
                  <a:gd name="connsiteX292" fmla="*/ 3094264 w 6294423"/>
                  <a:gd name="connsiteY292" fmla="*/ 2384548 h 4455378"/>
                  <a:gd name="connsiteX293" fmla="*/ 3327945 w 6294423"/>
                  <a:gd name="connsiteY293" fmla="*/ 2435693 h 4455378"/>
                  <a:gd name="connsiteX294" fmla="*/ 3326967 w 6294423"/>
                  <a:gd name="connsiteY294" fmla="*/ 2445164 h 4455378"/>
                  <a:gd name="connsiteX295" fmla="*/ 3430608 w 6294423"/>
                  <a:gd name="connsiteY295" fmla="*/ 1208214 h 4455378"/>
                  <a:gd name="connsiteX296" fmla="*/ 3427675 w 6294423"/>
                  <a:gd name="connsiteY296" fmla="*/ 1284931 h 4455378"/>
                  <a:gd name="connsiteX297" fmla="*/ 3360210 w 6294423"/>
                  <a:gd name="connsiteY297" fmla="*/ 1299138 h 4455378"/>
                  <a:gd name="connsiteX298" fmla="*/ 3176395 w 6294423"/>
                  <a:gd name="connsiteY298" fmla="*/ 1284931 h 4455378"/>
                  <a:gd name="connsiteX299" fmla="*/ 3281013 w 6294423"/>
                  <a:gd name="connsiteY299" fmla="*/ 1362596 h 4455378"/>
                  <a:gd name="connsiteX300" fmla="*/ 3274169 w 6294423"/>
                  <a:gd name="connsiteY300" fmla="*/ 1373014 h 4455378"/>
                  <a:gd name="connsiteX301" fmla="*/ 3137285 w 6294423"/>
                  <a:gd name="connsiteY301" fmla="*/ 1369226 h 4455378"/>
                  <a:gd name="connsiteX302" fmla="*/ 2959335 w 6294423"/>
                  <a:gd name="connsiteY302" fmla="*/ 1434578 h 4455378"/>
                  <a:gd name="connsiteX303" fmla="*/ 2726632 w 6294423"/>
                  <a:gd name="connsiteY303" fmla="*/ 1444049 h 4455378"/>
                  <a:gd name="connsiteX304" fmla="*/ 2648412 w 6294423"/>
                  <a:gd name="connsiteY304" fmla="*/ 1435525 h 4455378"/>
                  <a:gd name="connsiteX305" fmla="*/ 2731520 w 6294423"/>
                  <a:gd name="connsiteY305" fmla="*/ 1500877 h 4455378"/>
                  <a:gd name="connsiteX306" fmla="*/ 2805829 w 6294423"/>
                  <a:gd name="connsiteY306" fmla="*/ 1632528 h 4455378"/>
                  <a:gd name="connsiteX307" fmla="*/ 2533038 w 6294423"/>
                  <a:gd name="connsiteY307" fmla="*/ 1552969 h 4455378"/>
                  <a:gd name="connsiteX308" fmla="*/ 2567259 w 6294423"/>
                  <a:gd name="connsiteY308" fmla="*/ 1717769 h 4455378"/>
                  <a:gd name="connsiteX309" fmla="*/ 2556504 w 6294423"/>
                  <a:gd name="connsiteY309" fmla="*/ 1723452 h 4455378"/>
                  <a:gd name="connsiteX310" fmla="*/ 2342378 w 6294423"/>
                  <a:gd name="connsiteY310" fmla="*/ 1543497 h 4455378"/>
                  <a:gd name="connsiteX311" fmla="*/ 2219182 w 6294423"/>
                  <a:gd name="connsiteY311" fmla="*/ 1528343 h 4455378"/>
                  <a:gd name="connsiteX312" fmla="*/ 2227982 w 6294423"/>
                  <a:gd name="connsiteY312" fmla="*/ 1651470 h 4455378"/>
                  <a:gd name="connsiteX313" fmla="*/ 2079365 w 6294423"/>
                  <a:gd name="connsiteY313" fmla="*/ 1662836 h 4455378"/>
                  <a:gd name="connsiteX314" fmla="*/ 2123364 w 6294423"/>
                  <a:gd name="connsiteY314" fmla="*/ 1874045 h 4455378"/>
                  <a:gd name="connsiteX315" fmla="*/ 2115542 w 6294423"/>
                  <a:gd name="connsiteY315" fmla="*/ 1878781 h 4455378"/>
                  <a:gd name="connsiteX316" fmla="*/ 1987456 w 6294423"/>
                  <a:gd name="connsiteY316" fmla="*/ 1823848 h 4455378"/>
                  <a:gd name="connsiteX317" fmla="*/ 2024611 w 6294423"/>
                  <a:gd name="connsiteY317" fmla="*/ 1944133 h 4455378"/>
                  <a:gd name="connsiteX318" fmla="*/ 2006034 w 6294423"/>
                  <a:gd name="connsiteY318" fmla="*/ 2091885 h 4455378"/>
                  <a:gd name="connsiteX319" fmla="*/ 1706844 w 6294423"/>
                  <a:gd name="connsiteY319" fmla="*/ 2012326 h 4455378"/>
                  <a:gd name="connsiteX320" fmla="*/ 1667734 w 6294423"/>
                  <a:gd name="connsiteY320" fmla="*/ 2178074 h 4455378"/>
                  <a:gd name="connsiteX321" fmla="*/ 1658935 w 6294423"/>
                  <a:gd name="connsiteY321" fmla="*/ 2180915 h 4455378"/>
                  <a:gd name="connsiteX322" fmla="*/ 1552360 w 6294423"/>
                  <a:gd name="connsiteY322" fmla="*/ 2064418 h 4455378"/>
                  <a:gd name="connsiteX323" fmla="*/ 1299125 w 6294423"/>
                  <a:gd name="connsiteY323" fmla="*/ 2288888 h 4455378"/>
                  <a:gd name="connsiteX324" fmla="*/ 1288369 w 6294423"/>
                  <a:gd name="connsiteY324" fmla="*/ 2286047 h 4455378"/>
                  <a:gd name="connsiteX325" fmla="*/ 1409610 w 6294423"/>
                  <a:gd name="connsiteY325" fmla="*/ 2105145 h 4455378"/>
                  <a:gd name="connsiteX326" fmla="*/ 1346056 w 6294423"/>
                  <a:gd name="connsiteY326" fmla="*/ 2094726 h 4455378"/>
                  <a:gd name="connsiteX327" fmla="*/ 1304991 w 6294423"/>
                  <a:gd name="connsiteY327" fmla="*/ 2071995 h 4455378"/>
                  <a:gd name="connsiteX328" fmla="*/ 1180817 w 6294423"/>
                  <a:gd name="connsiteY328" fmla="*/ 2015168 h 4455378"/>
                  <a:gd name="connsiteX329" fmla="*/ 1186684 w 6294423"/>
                  <a:gd name="connsiteY329" fmla="*/ 2006644 h 4455378"/>
                  <a:gd name="connsiteX330" fmla="*/ 1354856 w 6294423"/>
                  <a:gd name="connsiteY330" fmla="*/ 2001908 h 4455378"/>
                  <a:gd name="connsiteX331" fmla="*/ 1298147 w 6294423"/>
                  <a:gd name="connsiteY331" fmla="*/ 1962128 h 4455378"/>
                  <a:gd name="connsiteX332" fmla="*/ 1211127 w 6294423"/>
                  <a:gd name="connsiteY332" fmla="*/ 1855103 h 4455378"/>
                  <a:gd name="connsiteX333" fmla="*/ 1292281 w 6294423"/>
                  <a:gd name="connsiteY333" fmla="*/ 1781227 h 4455378"/>
                  <a:gd name="connsiteX334" fmla="*/ 1408632 w 6294423"/>
                  <a:gd name="connsiteY334" fmla="*/ 1788804 h 4455378"/>
                  <a:gd name="connsiteX335" fmla="*/ 1331390 w 6294423"/>
                  <a:gd name="connsiteY335" fmla="*/ 1684620 h 4455378"/>
                  <a:gd name="connsiteX336" fmla="*/ 1337257 w 6294423"/>
                  <a:gd name="connsiteY336" fmla="*/ 1678937 h 4455378"/>
                  <a:gd name="connsiteX337" fmla="*/ 1562138 w 6294423"/>
                  <a:gd name="connsiteY337" fmla="*/ 1677043 h 4455378"/>
                  <a:gd name="connsiteX338" fmla="*/ 1522050 w 6294423"/>
                  <a:gd name="connsiteY338" fmla="*/ 1573806 h 4455378"/>
                  <a:gd name="connsiteX339" fmla="*/ 1737154 w 6294423"/>
                  <a:gd name="connsiteY339" fmla="*/ 1498035 h 4455378"/>
                  <a:gd name="connsiteX340" fmla="*/ 1607114 w 6294423"/>
                  <a:gd name="connsiteY340" fmla="*/ 1482881 h 4455378"/>
                  <a:gd name="connsiteX341" fmla="*/ 1478051 w 6294423"/>
                  <a:gd name="connsiteY341" fmla="*/ 1429842 h 4455378"/>
                  <a:gd name="connsiteX342" fmla="*/ 1514228 w 6294423"/>
                  <a:gd name="connsiteY342" fmla="*/ 1368279 h 4455378"/>
                  <a:gd name="connsiteX343" fmla="*/ 1561160 w 6294423"/>
                  <a:gd name="connsiteY343" fmla="*/ 1368279 h 4455378"/>
                  <a:gd name="connsiteX344" fmla="*/ 1541605 w 6294423"/>
                  <a:gd name="connsiteY344" fmla="*/ 1332288 h 4455378"/>
                  <a:gd name="connsiteX345" fmla="*/ 1549427 w 6294423"/>
                  <a:gd name="connsiteY345" fmla="*/ 1324711 h 4455378"/>
                  <a:gd name="connsiteX346" fmla="*/ 1670667 w 6294423"/>
                  <a:gd name="connsiteY346" fmla="*/ 1345548 h 4455378"/>
                  <a:gd name="connsiteX347" fmla="*/ 1634491 w 6294423"/>
                  <a:gd name="connsiteY347" fmla="*/ 1195901 h 4455378"/>
                  <a:gd name="connsiteX348" fmla="*/ 1927815 w 6294423"/>
                  <a:gd name="connsiteY348" fmla="*/ 1136232 h 4455378"/>
                  <a:gd name="connsiteX349" fmla="*/ 1893593 w 6294423"/>
                  <a:gd name="connsiteY349" fmla="*/ 1070880 h 4455378"/>
                  <a:gd name="connsiteX350" fmla="*/ 1899460 w 6294423"/>
                  <a:gd name="connsiteY350" fmla="*/ 1065198 h 4455378"/>
                  <a:gd name="connsiteX351" fmla="*/ 2032433 w 6294423"/>
                  <a:gd name="connsiteY351" fmla="*/ 1068986 h 4455378"/>
                  <a:gd name="connsiteX352" fmla="*/ 1924881 w 6294423"/>
                  <a:gd name="connsiteY352" fmla="*/ 875772 h 4455378"/>
                  <a:gd name="connsiteX353" fmla="*/ 1930748 w 6294423"/>
                  <a:gd name="connsiteY353" fmla="*/ 868195 h 4455378"/>
                  <a:gd name="connsiteX354" fmla="*/ 2182028 w 6294423"/>
                  <a:gd name="connsiteY354" fmla="*/ 975220 h 4455378"/>
                  <a:gd name="connsiteX355" fmla="*/ 2271981 w 6294423"/>
                  <a:gd name="connsiteY355" fmla="*/ 855882 h 4455378"/>
                  <a:gd name="connsiteX356" fmla="*/ 2344334 w 6294423"/>
                  <a:gd name="connsiteY356" fmla="*/ 825574 h 4455378"/>
                  <a:gd name="connsiteX357" fmla="*/ 2346289 w 6294423"/>
                  <a:gd name="connsiteY357" fmla="*/ 826521 h 4455378"/>
                  <a:gd name="connsiteX358" fmla="*/ 2404954 w 6294423"/>
                  <a:gd name="connsiteY358" fmla="*/ 679716 h 4455378"/>
                  <a:gd name="connsiteX359" fmla="*/ 2464596 w 6294423"/>
                  <a:gd name="connsiteY359" fmla="*/ 453352 h 4455378"/>
                  <a:gd name="connsiteX360" fmla="*/ 2553571 w 6294423"/>
                  <a:gd name="connsiteY360" fmla="*/ 550907 h 4455378"/>
                  <a:gd name="connsiteX361" fmla="*/ 2562371 w 6294423"/>
                  <a:gd name="connsiteY361" fmla="*/ 581215 h 4455378"/>
                  <a:gd name="connsiteX362" fmla="*/ 2574103 w 6294423"/>
                  <a:gd name="connsiteY362" fmla="*/ 553748 h 4455378"/>
                  <a:gd name="connsiteX363" fmla="*/ 2673834 w 6294423"/>
                  <a:gd name="connsiteY363" fmla="*/ 464718 h 4455378"/>
                  <a:gd name="connsiteX364" fmla="*/ 2756942 w 6294423"/>
                  <a:gd name="connsiteY364" fmla="*/ 609628 h 4455378"/>
                  <a:gd name="connsiteX365" fmla="*/ 2896760 w 6294423"/>
                  <a:gd name="connsiteY365" fmla="*/ 499762 h 4455378"/>
                  <a:gd name="connsiteX366" fmla="*/ 3024844 w 6294423"/>
                  <a:gd name="connsiteY366" fmla="*/ 607734 h 4455378"/>
                  <a:gd name="connsiteX367" fmla="*/ 3082531 w 6294423"/>
                  <a:gd name="connsiteY367" fmla="*/ 394630 h 4455378"/>
                  <a:gd name="connsiteX368" fmla="*/ 3094264 w 6294423"/>
                  <a:gd name="connsiteY368" fmla="*/ 390842 h 4455378"/>
                  <a:gd name="connsiteX369" fmla="*/ 3169550 w 6294423"/>
                  <a:gd name="connsiteY369" fmla="*/ 480819 h 4455378"/>
                  <a:gd name="connsiteX370" fmla="*/ 3216482 w 6294423"/>
                  <a:gd name="connsiteY370" fmla="*/ 312230 h 4455378"/>
                  <a:gd name="connsiteX371" fmla="*/ 3285902 w 6294423"/>
                  <a:gd name="connsiteY371" fmla="*/ 274345 h 4455378"/>
                  <a:gd name="connsiteX372" fmla="*/ 3350433 w 6294423"/>
                  <a:gd name="connsiteY372" fmla="*/ 310336 h 4455378"/>
                  <a:gd name="connsiteX373" fmla="*/ 3307412 w 6294423"/>
                  <a:gd name="connsiteY373" fmla="*/ 509233 h 4455378"/>
                  <a:gd name="connsiteX374" fmla="*/ 3242881 w 6294423"/>
                  <a:gd name="connsiteY374" fmla="*/ 616258 h 4455378"/>
                  <a:gd name="connsiteX375" fmla="*/ 3426697 w 6294423"/>
                  <a:gd name="connsiteY375" fmla="*/ 551854 h 4455378"/>
                  <a:gd name="connsiteX376" fmla="*/ 3433541 w 6294423"/>
                  <a:gd name="connsiteY376" fmla="*/ 557536 h 4455378"/>
                  <a:gd name="connsiteX377" fmla="*/ 3423764 w 6294423"/>
                  <a:gd name="connsiteY377" fmla="*/ 608681 h 4455378"/>
                  <a:gd name="connsiteX378" fmla="*/ 3686778 w 6294423"/>
                  <a:gd name="connsiteY378" fmla="*/ 410731 h 4455378"/>
                  <a:gd name="connsiteX379" fmla="*/ 3694600 w 6294423"/>
                  <a:gd name="connsiteY379" fmla="*/ 412626 h 4455378"/>
                  <a:gd name="connsiteX380" fmla="*/ 3662334 w 6294423"/>
                  <a:gd name="connsiteY380" fmla="*/ 555642 h 4455378"/>
                  <a:gd name="connsiteX381" fmla="*/ 3795307 w 6294423"/>
                  <a:gd name="connsiteY381" fmla="*/ 540488 h 4455378"/>
                  <a:gd name="connsiteX382" fmla="*/ 3702421 w 6294423"/>
                  <a:gd name="connsiteY382" fmla="*/ 710971 h 4455378"/>
                  <a:gd name="connsiteX383" fmla="*/ 3513716 w 6294423"/>
                  <a:gd name="connsiteY383" fmla="*/ 805684 h 4455378"/>
                  <a:gd name="connsiteX384" fmla="*/ 3836372 w 6294423"/>
                  <a:gd name="connsiteY384" fmla="*/ 823680 h 4455378"/>
                  <a:gd name="connsiteX385" fmla="*/ 3835394 w 6294423"/>
                  <a:gd name="connsiteY385" fmla="*/ 833151 h 4455378"/>
                  <a:gd name="connsiteX386" fmla="*/ 3439408 w 6294423"/>
                  <a:gd name="connsiteY386" fmla="*/ 993216 h 4455378"/>
                  <a:gd name="connsiteX387" fmla="*/ 3651579 w 6294423"/>
                  <a:gd name="connsiteY387" fmla="*/ 1015947 h 4455378"/>
                  <a:gd name="connsiteX388" fmla="*/ 3648646 w 6294423"/>
                  <a:gd name="connsiteY388" fmla="*/ 1026365 h 4455378"/>
                  <a:gd name="connsiteX389" fmla="*/ 3416920 w 6294423"/>
                  <a:gd name="connsiteY389" fmla="*/ 1069933 h 4455378"/>
                  <a:gd name="connsiteX390" fmla="*/ 3240925 w 6294423"/>
                  <a:gd name="connsiteY390" fmla="*/ 1064250 h 4455378"/>
                  <a:gd name="connsiteX391" fmla="*/ 3430608 w 6294423"/>
                  <a:gd name="connsiteY391" fmla="*/ 1208214 h 4455378"/>
                  <a:gd name="connsiteX392" fmla="*/ 6013810 w 6294423"/>
                  <a:gd name="connsiteY392" fmla="*/ 1683673 h 4455378"/>
                  <a:gd name="connsiteX393" fmla="*/ 5712665 w 6294423"/>
                  <a:gd name="connsiteY393" fmla="*/ 1771756 h 4455378"/>
                  <a:gd name="connsiteX394" fmla="*/ 5507338 w 6294423"/>
                  <a:gd name="connsiteY394" fmla="*/ 1773650 h 4455378"/>
                  <a:gd name="connsiteX395" fmla="*/ 5630534 w 6294423"/>
                  <a:gd name="connsiteY395" fmla="*/ 1839002 h 4455378"/>
                  <a:gd name="connsiteX396" fmla="*/ 5613913 w 6294423"/>
                  <a:gd name="connsiteY396" fmla="*/ 1927085 h 4455378"/>
                  <a:gd name="connsiteX397" fmla="*/ 5418364 w 6294423"/>
                  <a:gd name="connsiteY397" fmla="*/ 1893935 h 4455378"/>
                  <a:gd name="connsiteX398" fmla="*/ 5443785 w 6294423"/>
                  <a:gd name="connsiteY398" fmla="*/ 1924243 h 4455378"/>
                  <a:gd name="connsiteX399" fmla="*/ 5432052 w 6294423"/>
                  <a:gd name="connsiteY399" fmla="*/ 1932767 h 4455378"/>
                  <a:gd name="connsiteX400" fmla="*/ 5312767 w 6294423"/>
                  <a:gd name="connsiteY400" fmla="*/ 1875940 h 4455378"/>
                  <a:gd name="connsiteX401" fmla="*/ 5328411 w 6294423"/>
                  <a:gd name="connsiteY401" fmla="*/ 2013273 h 4455378"/>
                  <a:gd name="connsiteX402" fmla="*/ 5320589 w 6294423"/>
                  <a:gd name="connsiteY402" fmla="*/ 2018009 h 4455378"/>
                  <a:gd name="connsiteX403" fmla="*/ 5196415 w 6294423"/>
                  <a:gd name="connsiteY403" fmla="*/ 1981071 h 4455378"/>
                  <a:gd name="connsiteX404" fmla="*/ 5233570 w 6294423"/>
                  <a:gd name="connsiteY404" fmla="*/ 2078625 h 4455378"/>
                  <a:gd name="connsiteX405" fmla="*/ 5224770 w 6294423"/>
                  <a:gd name="connsiteY405" fmla="*/ 2086202 h 4455378"/>
                  <a:gd name="connsiteX406" fmla="*/ 5016511 w 6294423"/>
                  <a:gd name="connsiteY406" fmla="*/ 2001908 h 4455378"/>
                  <a:gd name="connsiteX407" fmla="*/ 4960779 w 6294423"/>
                  <a:gd name="connsiteY407" fmla="*/ 2151554 h 4455378"/>
                  <a:gd name="connsiteX408" fmla="*/ 4756430 w 6294423"/>
                  <a:gd name="connsiteY408" fmla="*/ 2373183 h 4455378"/>
                  <a:gd name="connsiteX409" fmla="*/ 4743720 w 6294423"/>
                  <a:gd name="connsiteY409" fmla="*/ 2371288 h 4455378"/>
                  <a:gd name="connsiteX410" fmla="*/ 4788696 w 6294423"/>
                  <a:gd name="connsiteY410" fmla="*/ 2224483 h 4455378"/>
                  <a:gd name="connsiteX411" fmla="*/ 4716343 w 6294423"/>
                  <a:gd name="connsiteY411" fmla="*/ 2221642 h 4455378"/>
                  <a:gd name="connsiteX412" fmla="*/ 4573592 w 6294423"/>
                  <a:gd name="connsiteY412" fmla="*/ 2157237 h 4455378"/>
                  <a:gd name="connsiteX413" fmla="*/ 4571636 w 6294423"/>
                  <a:gd name="connsiteY413" fmla="*/ 2312566 h 4455378"/>
                  <a:gd name="connsiteX414" fmla="*/ 4557948 w 6294423"/>
                  <a:gd name="connsiteY414" fmla="*/ 2416750 h 4455378"/>
                  <a:gd name="connsiteX415" fmla="*/ 4527638 w 6294423"/>
                  <a:gd name="connsiteY415" fmla="*/ 2496309 h 4455378"/>
                  <a:gd name="connsiteX416" fmla="*/ 4414219 w 6294423"/>
                  <a:gd name="connsiteY416" fmla="*/ 2434746 h 4455378"/>
                  <a:gd name="connsiteX417" fmla="*/ 4408353 w 6294423"/>
                  <a:gd name="connsiteY417" fmla="*/ 2468842 h 4455378"/>
                  <a:gd name="connsiteX418" fmla="*/ 4341866 w 6294423"/>
                  <a:gd name="connsiteY418" fmla="*/ 2637431 h 4455378"/>
                  <a:gd name="connsiteX419" fmla="*/ 4202049 w 6294423"/>
                  <a:gd name="connsiteY419" fmla="*/ 2781395 h 4455378"/>
                  <a:gd name="connsiteX420" fmla="*/ 4193249 w 6294423"/>
                  <a:gd name="connsiteY420" fmla="*/ 2780448 h 4455378"/>
                  <a:gd name="connsiteX421" fmla="*/ 4144362 w 6294423"/>
                  <a:gd name="connsiteY421" fmla="*/ 2704678 h 4455378"/>
                  <a:gd name="connsiteX422" fmla="*/ 4076898 w 6294423"/>
                  <a:gd name="connsiteY422" fmla="*/ 2788025 h 4455378"/>
                  <a:gd name="connsiteX423" fmla="*/ 4002589 w 6294423"/>
                  <a:gd name="connsiteY423" fmla="*/ 2866637 h 4455378"/>
                  <a:gd name="connsiteX424" fmla="*/ 3921437 w 6294423"/>
                  <a:gd name="connsiteY424" fmla="*/ 2917782 h 4455378"/>
                  <a:gd name="connsiteX425" fmla="*/ 3879393 w 6294423"/>
                  <a:gd name="connsiteY425" fmla="*/ 2795602 h 4455378"/>
                  <a:gd name="connsiteX426" fmla="*/ 3902859 w 6294423"/>
                  <a:gd name="connsiteY426" fmla="*/ 2722673 h 4455378"/>
                  <a:gd name="connsiteX427" fmla="*/ 3600736 w 6294423"/>
                  <a:gd name="connsiteY427" fmla="*/ 2734038 h 4455378"/>
                  <a:gd name="connsiteX428" fmla="*/ 3599758 w 6294423"/>
                  <a:gd name="connsiteY428" fmla="*/ 2725514 h 4455378"/>
                  <a:gd name="connsiteX429" fmla="*/ 3784552 w 6294423"/>
                  <a:gd name="connsiteY429" fmla="*/ 2612806 h 4455378"/>
                  <a:gd name="connsiteX430" fmla="*/ 3719043 w 6294423"/>
                  <a:gd name="connsiteY430" fmla="*/ 2605229 h 4455378"/>
                  <a:gd name="connsiteX431" fmla="*/ 3576292 w 6294423"/>
                  <a:gd name="connsiteY431" fmla="*/ 2540824 h 4455378"/>
                  <a:gd name="connsiteX432" fmla="*/ 3729798 w 6294423"/>
                  <a:gd name="connsiteY432" fmla="*/ 2414856 h 4455378"/>
                  <a:gd name="connsiteX433" fmla="*/ 3902859 w 6294423"/>
                  <a:gd name="connsiteY433" fmla="*/ 2375077 h 4455378"/>
                  <a:gd name="connsiteX434" fmla="*/ 3763042 w 6294423"/>
                  <a:gd name="connsiteY434" fmla="*/ 2358029 h 4455378"/>
                  <a:gd name="connsiteX435" fmla="*/ 3764020 w 6294423"/>
                  <a:gd name="connsiteY435" fmla="*/ 2348557 h 4455378"/>
                  <a:gd name="connsiteX436" fmla="*/ 3957613 w 6294423"/>
                  <a:gd name="connsiteY436" fmla="*/ 2306883 h 4455378"/>
                  <a:gd name="connsiteX437" fmla="*/ 4170761 w 6294423"/>
                  <a:gd name="connsiteY437" fmla="*/ 2263316 h 4455378"/>
                  <a:gd name="connsiteX438" fmla="*/ 3983034 w 6294423"/>
                  <a:gd name="connsiteY438" fmla="*/ 2218800 h 4455378"/>
                  <a:gd name="connsiteX439" fmla="*/ 4092542 w 6294423"/>
                  <a:gd name="connsiteY439" fmla="*/ 2134506 h 4455378"/>
                  <a:gd name="connsiteX440" fmla="*/ 3992811 w 6294423"/>
                  <a:gd name="connsiteY440" fmla="*/ 2141136 h 4455378"/>
                  <a:gd name="connsiteX441" fmla="*/ 3985967 w 6294423"/>
                  <a:gd name="connsiteY441" fmla="*/ 2134506 h 4455378"/>
                  <a:gd name="connsiteX442" fmla="*/ 4202049 w 6294423"/>
                  <a:gd name="connsiteY442" fmla="*/ 1985807 h 4455378"/>
                  <a:gd name="connsiteX443" fmla="*/ 4127741 w 6294423"/>
                  <a:gd name="connsiteY443" fmla="*/ 1991490 h 4455378"/>
                  <a:gd name="connsiteX444" fmla="*/ 3934147 w 6294423"/>
                  <a:gd name="connsiteY444" fmla="*/ 1986754 h 4455378"/>
                  <a:gd name="connsiteX445" fmla="*/ 3932192 w 6294423"/>
                  <a:gd name="connsiteY445" fmla="*/ 1979177 h 4455378"/>
                  <a:gd name="connsiteX446" fmla="*/ 4420086 w 6294423"/>
                  <a:gd name="connsiteY446" fmla="*/ 1838055 h 4455378"/>
                  <a:gd name="connsiteX447" fmla="*/ 4331111 w 6294423"/>
                  <a:gd name="connsiteY447" fmla="*/ 1752813 h 4455378"/>
                  <a:gd name="connsiteX448" fmla="*/ 4336978 w 6294423"/>
                  <a:gd name="connsiteY448" fmla="*/ 1746183 h 4455378"/>
                  <a:gd name="connsiteX449" fmla="*/ 4435730 w 6294423"/>
                  <a:gd name="connsiteY449" fmla="*/ 1751866 h 4455378"/>
                  <a:gd name="connsiteX450" fmla="*/ 4368266 w 6294423"/>
                  <a:gd name="connsiteY450" fmla="*/ 1679884 h 4455378"/>
                  <a:gd name="connsiteX451" fmla="*/ 4367288 w 6294423"/>
                  <a:gd name="connsiteY451" fmla="*/ 1577594 h 4455378"/>
                  <a:gd name="connsiteX452" fmla="*/ 4591192 w 6294423"/>
                  <a:gd name="connsiteY452" fmla="*/ 1578541 h 4455378"/>
                  <a:gd name="connsiteX453" fmla="*/ 4619546 w 6294423"/>
                  <a:gd name="connsiteY453" fmla="*/ 1587066 h 4455378"/>
                  <a:gd name="connsiteX454" fmla="*/ 4607813 w 6294423"/>
                  <a:gd name="connsiteY454" fmla="*/ 1505612 h 4455378"/>
                  <a:gd name="connsiteX455" fmla="*/ 4673322 w 6294423"/>
                  <a:gd name="connsiteY455" fmla="*/ 1407111 h 4455378"/>
                  <a:gd name="connsiteX456" fmla="*/ 4822917 w 6294423"/>
                  <a:gd name="connsiteY456" fmla="*/ 1460150 h 4455378"/>
                  <a:gd name="connsiteX457" fmla="*/ 4794563 w 6294423"/>
                  <a:gd name="connsiteY457" fmla="*/ 1356913 h 4455378"/>
                  <a:gd name="connsiteX458" fmla="*/ 4804340 w 6294423"/>
                  <a:gd name="connsiteY458" fmla="*/ 1351230 h 4455378"/>
                  <a:gd name="connsiteX459" fmla="*/ 4953935 w 6294423"/>
                  <a:gd name="connsiteY459" fmla="*/ 1443102 h 4455378"/>
                  <a:gd name="connsiteX460" fmla="*/ 4993045 w 6294423"/>
                  <a:gd name="connsiteY460" fmla="*/ 1300085 h 4455378"/>
                  <a:gd name="connsiteX461" fmla="*/ 5161217 w 6294423"/>
                  <a:gd name="connsiteY461" fmla="*/ 1077510 h 4455378"/>
                  <a:gd name="connsiteX462" fmla="*/ 5172950 w 6294423"/>
                  <a:gd name="connsiteY462" fmla="*/ 1078457 h 4455378"/>
                  <a:gd name="connsiteX463" fmla="*/ 5228681 w 6294423"/>
                  <a:gd name="connsiteY463" fmla="*/ 1338918 h 4455378"/>
                  <a:gd name="connsiteX464" fmla="*/ 5323522 w 6294423"/>
                  <a:gd name="connsiteY464" fmla="*/ 1247046 h 4455378"/>
                  <a:gd name="connsiteX465" fmla="*/ 5336233 w 6294423"/>
                  <a:gd name="connsiteY465" fmla="*/ 1248941 h 4455378"/>
                  <a:gd name="connsiteX466" fmla="*/ 5320589 w 6294423"/>
                  <a:gd name="connsiteY466" fmla="*/ 1524555 h 4455378"/>
                  <a:gd name="connsiteX467" fmla="*/ 5413475 w 6294423"/>
                  <a:gd name="connsiteY467" fmla="*/ 1455414 h 4455378"/>
                  <a:gd name="connsiteX468" fmla="*/ 5564048 w 6294423"/>
                  <a:gd name="connsiteY468" fmla="*/ 1405217 h 4455378"/>
                  <a:gd name="connsiteX469" fmla="*/ 5528849 w 6294423"/>
                  <a:gd name="connsiteY469" fmla="*/ 1516031 h 4455378"/>
                  <a:gd name="connsiteX470" fmla="*/ 5733198 w 6294423"/>
                  <a:gd name="connsiteY470" fmla="*/ 1496141 h 4455378"/>
                  <a:gd name="connsiteX471" fmla="*/ 5735153 w 6294423"/>
                  <a:gd name="connsiteY471" fmla="*/ 1503718 h 4455378"/>
                  <a:gd name="connsiteX472" fmla="*/ 5529827 w 6294423"/>
                  <a:gd name="connsiteY472" fmla="*/ 1646735 h 4455378"/>
                  <a:gd name="connsiteX473" fmla="*/ 5719509 w 6294423"/>
                  <a:gd name="connsiteY473" fmla="*/ 1582330 h 4455378"/>
                  <a:gd name="connsiteX474" fmla="*/ 5988389 w 6294423"/>
                  <a:gd name="connsiteY474" fmla="*/ 1579488 h 4455378"/>
                  <a:gd name="connsiteX475" fmla="*/ 5987411 w 6294423"/>
                  <a:gd name="connsiteY475" fmla="*/ 1588960 h 4455378"/>
                  <a:gd name="connsiteX476" fmla="*/ 5819239 w 6294423"/>
                  <a:gd name="connsiteY476" fmla="*/ 1680831 h 4455378"/>
                  <a:gd name="connsiteX477" fmla="*/ 6011855 w 6294423"/>
                  <a:gd name="connsiteY477" fmla="*/ 1677043 h 4455378"/>
                  <a:gd name="connsiteX478" fmla="*/ 6013810 w 6294423"/>
                  <a:gd name="connsiteY478" fmla="*/ 1683673 h 4455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</a:cxnLst>
                <a:rect l="l" t="t" r="r" b="b"/>
                <a:pathLst>
                  <a:path w="6294423" h="4455378">
                    <a:moveTo>
                      <a:pt x="6066608" y="2584392"/>
                    </a:moveTo>
                    <a:cubicBezTo>
                      <a:pt x="6135051" y="2583445"/>
                      <a:pt x="6210338" y="2573974"/>
                      <a:pt x="6219137" y="2534194"/>
                    </a:cubicBezTo>
                    <a:cubicBezTo>
                      <a:pt x="6228914" y="2492521"/>
                      <a:pt x="6181982" y="2465054"/>
                      <a:pt x="6115496" y="2446111"/>
                    </a:cubicBezTo>
                    <a:cubicBezTo>
                      <a:pt x="6178072" y="2430010"/>
                      <a:pt x="6238692" y="2409173"/>
                      <a:pt x="6294424" y="2384548"/>
                    </a:cubicBezTo>
                    <a:lnTo>
                      <a:pt x="6294424" y="1539709"/>
                    </a:lnTo>
                    <a:cubicBezTo>
                      <a:pt x="6266068" y="1544445"/>
                      <a:pt x="6239669" y="1551075"/>
                      <a:pt x="6221093" y="1556757"/>
                    </a:cubicBezTo>
                    <a:cubicBezTo>
                      <a:pt x="6210338" y="1559599"/>
                      <a:pt x="6200560" y="1562440"/>
                      <a:pt x="6189804" y="1566229"/>
                    </a:cubicBezTo>
                    <a:cubicBezTo>
                      <a:pt x="6212292" y="1548233"/>
                      <a:pt x="6233803" y="1529291"/>
                      <a:pt x="6257269" y="1512242"/>
                    </a:cubicBezTo>
                    <a:cubicBezTo>
                      <a:pt x="6270957" y="1501824"/>
                      <a:pt x="6283669" y="1487617"/>
                      <a:pt x="6294424" y="1470569"/>
                    </a:cubicBezTo>
                    <a:lnTo>
                      <a:pt x="6294424" y="1373962"/>
                    </a:lnTo>
                    <a:cubicBezTo>
                      <a:pt x="6282690" y="1369226"/>
                      <a:pt x="6265091" y="1368279"/>
                      <a:pt x="6240648" y="1373962"/>
                    </a:cubicBezTo>
                    <a:cubicBezTo>
                      <a:pt x="6230870" y="1375856"/>
                      <a:pt x="6221093" y="1379644"/>
                      <a:pt x="6211315" y="1384380"/>
                    </a:cubicBezTo>
                    <a:cubicBezTo>
                      <a:pt x="6224026" y="1319028"/>
                      <a:pt x="6214248" y="1247046"/>
                      <a:pt x="6165361" y="1216738"/>
                    </a:cubicBezTo>
                    <a:cubicBezTo>
                      <a:pt x="6116474" y="1186430"/>
                      <a:pt x="6079320" y="1212002"/>
                      <a:pt x="6051942" y="1254623"/>
                    </a:cubicBezTo>
                    <a:cubicBezTo>
                      <a:pt x="6047054" y="1237575"/>
                      <a:pt x="6035321" y="1225262"/>
                      <a:pt x="6014788" y="1223368"/>
                    </a:cubicBezTo>
                    <a:cubicBezTo>
                      <a:pt x="5973723" y="1219579"/>
                      <a:pt x="5940479" y="1232839"/>
                      <a:pt x="5901370" y="1249888"/>
                    </a:cubicBezTo>
                    <a:cubicBezTo>
                      <a:pt x="5894526" y="1252729"/>
                      <a:pt x="5884748" y="1260306"/>
                      <a:pt x="5878882" y="1265989"/>
                    </a:cubicBezTo>
                    <a:cubicBezTo>
                      <a:pt x="5881815" y="1263147"/>
                      <a:pt x="5885726" y="1259359"/>
                      <a:pt x="5892570" y="1252729"/>
                    </a:cubicBezTo>
                    <a:cubicBezTo>
                      <a:pt x="5906258" y="1240416"/>
                      <a:pt x="5920925" y="1228104"/>
                      <a:pt x="5932658" y="1214844"/>
                    </a:cubicBezTo>
                    <a:cubicBezTo>
                      <a:pt x="6038254" y="1099294"/>
                      <a:pt x="5876926" y="1135285"/>
                      <a:pt x="5749819" y="1180747"/>
                    </a:cubicBezTo>
                    <a:cubicBezTo>
                      <a:pt x="5824128" y="1131497"/>
                      <a:pt x="5885726" y="1072775"/>
                      <a:pt x="5877904" y="1000793"/>
                    </a:cubicBezTo>
                    <a:cubicBezTo>
                      <a:pt x="5869104" y="911763"/>
                      <a:pt x="5700932" y="1005528"/>
                      <a:pt x="5661822" y="1034889"/>
                    </a:cubicBezTo>
                    <a:cubicBezTo>
                      <a:pt x="5642267" y="1049096"/>
                      <a:pt x="5606091" y="1111607"/>
                      <a:pt x="5625646" y="1076563"/>
                    </a:cubicBezTo>
                    <a:cubicBezTo>
                      <a:pt x="5636401" y="1056673"/>
                      <a:pt x="5646179" y="1035837"/>
                      <a:pt x="5653023" y="1015000"/>
                    </a:cubicBezTo>
                    <a:cubicBezTo>
                      <a:pt x="5663778" y="979956"/>
                      <a:pt x="5677466" y="938282"/>
                      <a:pt x="5641290" y="913657"/>
                    </a:cubicBezTo>
                    <a:cubicBezTo>
                      <a:pt x="5580669" y="872930"/>
                      <a:pt x="5470184" y="962908"/>
                      <a:pt x="5397831" y="1034889"/>
                    </a:cubicBezTo>
                    <a:cubicBezTo>
                      <a:pt x="5410542" y="988480"/>
                      <a:pt x="5418364" y="934494"/>
                      <a:pt x="5395875" y="906080"/>
                    </a:cubicBezTo>
                    <a:cubicBezTo>
                      <a:pt x="5482895" y="784847"/>
                      <a:pt x="5358721" y="785794"/>
                      <a:pt x="5243347" y="826521"/>
                    </a:cubicBezTo>
                    <a:cubicBezTo>
                      <a:pt x="5355788" y="734650"/>
                      <a:pt x="5508316" y="597316"/>
                      <a:pt x="5419342" y="592580"/>
                    </a:cubicBezTo>
                    <a:cubicBezTo>
                      <a:pt x="5390009" y="590686"/>
                      <a:pt x="5355788" y="598263"/>
                      <a:pt x="5320589" y="610576"/>
                    </a:cubicBezTo>
                    <a:cubicBezTo>
                      <a:pt x="5348944" y="578373"/>
                      <a:pt x="5371432" y="544277"/>
                      <a:pt x="5386098" y="510180"/>
                    </a:cubicBezTo>
                    <a:cubicBezTo>
                      <a:pt x="5413475" y="442934"/>
                      <a:pt x="5330367" y="413573"/>
                      <a:pt x="5253125" y="441987"/>
                    </a:cubicBezTo>
                    <a:cubicBezTo>
                      <a:pt x="5194460" y="463771"/>
                      <a:pt x="5140684" y="492185"/>
                      <a:pt x="5093753" y="528175"/>
                    </a:cubicBezTo>
                    <a:cubicBezTo>
                      <a:pt x="5082997" y="536700"/>
                      <a:pt x="5072242" y="545224"/>
                      <a:pt x="5061487" y="553748"/>
                    </a:cubicBezTo>
                    <a:cubicBezTo>
                      <a:pt x="5068331" y="543330"/>
                      <a:pt x="5076153" y="532911"/>
                      <a:pt x="5082997" y="522493"/>
                    </a:cubicBezTo>
                    <a:cubicBezTo>
                      <a:pt x="5126018" y="457141"/>
                      <a:pt x="5218904" y="316966"/>
                      <a:pt x="5127973" y="266768"/>
                    </a:cubicBezTo>
                    <a:cubicBezTo>
                      <a:pt x="5125040" y="264874"/>
                      <a:pt x="5119174" y="265821"/>
                      <a:pt x="5116240" y="267715"/>
                    </a:cubicBezTo>
                    <a:cubicBezTo>
                      <a:pt x="5075175" y="286658"/>
                      <a:pt x="5050732" y="311283"/>
                      <a:pt x="5030199" y="339697"/>
                    </a:cubicBezTo>
                    <a:cubicBezTo>
                      <a:pt x="5039976" y="252561"/>
                      <a:pt x="5041932" y="117122"/>
                      <a:pt x="4967623" y="114280"/>
                    </a:cubicBezTo>
                    <a:cubicBezTo>
                      <a:pt x="4922647" y="112386"/>
                      <a:pt x="4867894" y="161637"/>
                      <a:pt x="4819984" y="214676"/>
                    </a:cubicBezTo>
                    <a:cubicBezTo>
                      <a:pt x="4809228" y="207099"/>
                      <a:pt x="4789674" y="202363"/>
                      <a:pt x="4755453" y="205205"/>
                    </a:cubicBezTo>
                    <a:cubicBezTo>
                      <a:pt x="4650834" y="213729"/>
                      <a:pt x="4526660" y="249720"/>
                      <a:pt x="4426931" y="303706"/>
                    </a:cubicBezTo>
                    <a:cubicBezTo>
                      <a:pt x="4470929" y="250667"/>
                      <a:pt x="4494395" y="189103"/>
                      <a:pt x="4473862" y="137958"/>
                    </a:cubicBezTo>
                    <a:cubicBezTo>
                      <a:pt x="4446485" y="66924"/>
                      <a:pt x="4288091" y="173002"/>
                      <a:pt x="4216715" y="224147"/>
                    </a:cubicBezTo>
                    <a:cubicBezTo>
                      <a:pt x="4219648" y="140800"/>
                      <a:pt x="4250936" y="-36313"/>
                      <a:pt x="4087653" y="63135"/>
                    </a:cubicBezTo>
                    <a:cubicBezTo>
                      <a:pt x="4059298" y="80183"/>
                      <a:pt x="4033877" y="104809"/>
                      <a:pt x="4010411" y="133223"/>
                    </a:cubicBezTo>
                    <a:cubicBezTo>
                      <a:pt x="3965435" y="91549"/>
                      <a:pt x="3892104" y="77342"/>
                      <a:pt x="3792374" y="119016"/>
                    </a:cubicBezTo>
                    <a:cubicBezTo>
                      <a:pt x="3725888" y="146483"/>
                      <a:pt x="3688733" y="211834"/>
                      <a:pt x="3664289" y="259191"/>
                    </a:cubicBezTo>
                    <a:cubicBezTo>
                      <a:pt x="3652557" y="282869"/>
                      <a:pt x="3645712" y="307494"/>
                      <a:pt x="3639846" y="331173"/>
                    </a:cubicBezTo>
                    <a:cubicBezTo>
                      <a:pt x="3603669" y="200469"/>
                      <a:pt x="3528383" y="76395"/>
                      <a:pt x="3376833" y="7255"/>
                    </a:cubicBezTo>
                    <a:cubicBezTo>
                      <a:pt x="3302524" y="-26842"/>
                      <a:pt x="3301546" y="65977"/>
                      <a:pt x="3313279" y="145535"/>
                    </a:cubicBezTo>
                    <a:cubicBezTo>
                      <a:pt x="3286880" y="111439"/>
                      <a:pt x="3251681" y="85866"/>
                      <a:pt x="3207682" y="98179"/>
                    </a:cubicBezTo>
                    <a:cubicBezTo>
                      <a:pt x="3093286" y="130381"/>
                      <a:pt x="3044399" y="229830"/>
                      <a:pt x="2996489" y="304653"/>
                    </a:cubicBezTo>
                    <a:cubicBezTo>
                      <a:pt x="2938803" y="395577"/>
                      <a:pt x="2972046" y="310336"/>
                      <a:pt x="2973024" y="275292"/>
                    </a:cubicBezTo>
                    <a:cubicBezTo>
                      <a:pt x="2974001" y="262979"/>
                      <a:pt x="2979868" y="208993"/>
                      <a:pt x="2946625" y="207099"/>
                    </a:cubicBezTo>
                    <a:cubicBezTo>
                      <a:pt x="2853739" y="202363"/>
                      <a:pt x="2798985" y="291393"/>
                      <a:pt x="2742276" y="347274"/>
                    </a:cubicBezTo>
                    <a:cubicBezTo>
                      <a:pt x="2736409" y="270556"/>
                      <a:pt x="2776497" y="103862"/>
                      <a:pt x="2633746" y="216570"/>
                    </a:cubicBezTo>
                    <a:cubicBezTo>
                      <a:pt x="2578992" y="260138"/>
                      <a:pt x="2539883" y="316019"/>
                      <a:pt x="2509573" y="372846"/>
                    </a:cubicBezTo>
                    <a:cubicBezTo>
                      <a:pt x="2490995" y="328331"/>
                      <a:pt x="2461663" y="292340"/>
                      <a:pt x="2419620" y="274345"/>
                    </a:cubicBezTo>
                    <a:cubicBezTo>
                      <a:pt x="2412776" y="271504"/>
                      <a:pt x="2402021" y="272451"/>
                      <a:pt x="2395177" y="276239"/>
                    </a:cubicBezTo>
                    <a:cubicBezTo>
                      <a:pt x="2290558" y="327384"/>
                      <a:pt x="2249492" y="462824"/>
                      <a:pt x="2256336" y="574585"/>
                    </a:cubicBezTo>
                    <a:cubicBezTo>
                      <a:pt x="2238737" y="565114"/>
                      <a:pt x="2217227" y="557536"/>
                      <a:pt x="2189850" y="552801"/>
                    </a:cubicBezTo>
                    <a:cubicBezTo>
                      <a:pt x="2176161" y="549959"/>
                      <a:pt x="2164429" y="566061"/>
                      <a:pt x="2162473" y="573638"/>
                    </a:cubicBezTo>
                    <a:cubicBezTo>
                      <a:pt x="2148785" y="612470"/>
                      <a:pt x="2170295" y="651302"/>
                      <a:pt x="2194739" y="686346"/>
                    </a:cubicBezTo>
                    <a:cubicBezTo>
                      <a:pt x="2172251" y="676875"/>
                      <a:pt x="2148785" y="674980"/>
                      <a:pt x="2135096" y="692029"/>
                    </a:cubicBezTo>
                    <a:cubicBezTo>
                      <a:pt x="2102830" y="731808"/>
                      <a:pt x="2127274" y="778217"/>
                      <a:pt x="2151718" y="817997"/>
                    </a:cubicBezTo>
                    <a:cubicBezTo>
                      <a:pt x="2063721" y="783900"/>
                      <a:pt x="1965947" y="779165"/>
                      <a:pt x="1855461" y="785794"/>
                    </a:cubicBezTo>
                    <a:cubicBezTo>
                      <a:pt x="1808530" y="788636"/>
                      <a:pt x="1663823" y="785794"/>
                      <a:pt x="1626669" y="826521"/>
                    </a:cubicBezTo>
                    <a:cubicBezTo>
                      <a:pt x="1565071" y="894714"/>
                      <a:pt x="1749864" y="979956"/>
                      <a:pt x="1871105" y="1016894"/>
                    </a:cubicBezTo>
                    <a:cubicBezTo>
                      <a:pt x="1831995" y="1023524"/>
                      <a:pt x="1791907" y="1028260"/>
                      <a:pt x="1753775" y="1042466"/>
                    </a:cubicBezTo>
                    <a:cubicBezTo>
                      <a:pt x="1707822" y="1009317"/>
                      <a:pt x="1656001" y="981850"/>
                      <a:pt x="1624713" y="964802"/>
                    </a:cubicBezTo>
                    <a:cubicBezTo>
                      <a:pt x="1609070" y="956278"/>
                      <a:pt x="1589514" y="978062"/>
                      <a:pt x="1587559" y="987533"/>
                    </a:cubicBezTo>
                    <a:cubicBezTo>
                      <a:pt x="1575826" y="1035837"/>
                      <a:pt x="1589514" y="1085087"/>
                      <a:pt x="1613958" y="1131497"/>
                    </a:cubicBezTo>
                    <a:cubicBezTo>
                      <a:pt x="1550405" y="1097400"/>
                      <a:pt x="1480007" y="1081299"/>
                      <a:pt x="1424276" y="1118237"/>
                    </a:cubicBezTo>
                    <a:cubicBezTo>
                      <a:pt x="1381255" y="1146651"/>
                      <a:pt x="1417432" y="1203478"/>
                      <a:pt x="1466319" y="1252729"/>
                    </a:cubicBezTo>
                    <a:cubicBezTo>
                      <a:pt x="1422320" y="1236628"/>
                      <a:pt x="1375389" y="1226209"/>
                      <a:pt x="1315746" y="1231892"/>
                    </a:cubicBezTo>
                    <a:cubicBezTo>
                      <a:pt x="1261970" y="1236628"/>
                      <a:pt x="1156373" y="1249888"/>
                      <a:pt x="1130952" y="1299138"/>
                    </a:cubicBezTo>
                    <a:cubicBezTo>
                      <a:pt x="1095754" y="1368279"/>
                      <a:pt x="1184728" y="1415635"/>
                      <a:pt x="1250237" y="1443102"/>
                    </a:cubicBezTo>
                    <a:cubicBezTo>
                      <a:pt x="1277614" y="1454468"/>
                      <a:pt x="1307924" y="1465833"/>
                      <a:pt x="1340190" y="1476251"/>
                    </a:cubicBezTo>
                    <a:cubicBezTo>
                      <a:pt x="1326501" y="1482881"/>
                      <a:pt x="1316724" y="1490458"/>
                      <a:pt x="1309879" y="1498983"/>
                    </a:cubicBezTo>
                    <a:cubicBezTo>
                      <a:pt x="1296191" y="1516978"/>
                      <a:pt x="1301080" y="1534026"/>
                      <a:pt x="1317701" y="1550127"/>
                    </a:cubicBezTo>
                    <a:cubicBezTo>
                      <a:pt x="1302058" y="1549180"/>
                      <a:pt x="1287391" y="1547286"/>
                      <a:pt x="1271747" y="1546339"/>
                    </a:cubicBezTo>
                    <a:cubicBezTo>
                      <a:pt x="1205261" y="1543497"/>
                      <a:pt x="1114330" y="1532132"/>
                      <a:pt x="1047844" y="1553916"/>
                    </a:cubicBezTo>
                    <a:cubicBezTo>
                      <a:pt x="1041977" y="1555810"/>
                      <a:pt x="1037089" y="1562440"/>
                      <a:pt x="1038066" y="1566229"/>
                    </a:cubicBezTo>
                    <a:cubicBezTo>
                      <a:pt x="1042955" y="1606955"/>
                      <a:pt x="1090865" y="1638210"/>
                      <a:pt x="1133886" y="1667571"/>
                    </a:cubicBezTo>
                    <a:cubicBezTo>
                      <a:pt x="1069354" y="1693144"/>
                      <a:pt x="994068" y="1734818"/>
                      <a:pt x="997979" y="1779333"/>
                    </a:cubicBezTo>
                    <a:cubicBezTo>
                      <a:pt x="999934" y="1805852"/>
                      <a:pt x="1028289" y="1823848"/>
                      <a:pt x="1066421" y="1835213"/>
                    </a:cubicBezTo>
                    <a:cubicBezTo>
                      <a:pt x="1047844" y="1847526"/>
                      <a:pt x="1037089" y="1863627"/>
                      <a:pt x="1037089" y="1887305"/>
                    </a:cubicBezTo>
                    <a:cubicBezTo>
                      <a:pt x="1037089" y="1895830"/>
                      <a:pt x="1040999" y="1905301"/>
                      <a:pt x="1044910" y="1914772"/>
                    </a:cubicBezTo>
                    <a:cubicBezTo>
                      <a:pt x="998957" y="1894882"/>
                      <a:pt x="949092" y="1878781"/>
                      <a:pt x="890427" y="1870257"/>
                    </a:cubicBezTo>
                    <a:cubicBezTo>
                      <a:pt x="834696" y="1861733"/>
                      <a:pt x="726166" y="1872151"/>
                      <a:pt x="699767" y="1926138"/>
                    </a:cubicBezTo>
                    <a:cubicBezTo>
                      <a:pt x="653812" y="2022745"/>
                      <a:pt x="756476" y="2121246"/>
                      <a:pt x="842517" y="2199858"/>
                    </a:cubicBezTo>
                    <a:cubicBezTo>
                      <a:pt x="740832" y="2167655"/>
                      <a:pt x="641102" y="2133559"/>
                      <a:pt x="513018" y="2181863"/>
                    </a:cubicBezTo>
                    <a:cubicBezTo>
                      <a:pt x="419154" y="2216906"/>
                      <a:pt x="563860" y="2310672"/>
                      <a:pt x="632303" y="2356134"/>
                    </a:cubicBezTo>
                    <a:cubicBezTo>
                      <a:pt x="551150" y="2349504"/>
                      <a:pt x="445553" y="2329614"/>
                      <a:pt x="407421" y="2405385"/>
                    </a:cubicBezTo>
                    <a:cubicBezTo>
                      <a:pt x="373200" y="2472631"/>
                      <a:pt x="485641" y="2522829"/>
                      <a:pt x="573637" y="2559767"/>
                    </a:cubicBezTo>
                    <a:cubicBezTo>
                      <a:pt x="573637" y="2559767"/>
                      <a:pt x="573637" y="2560714"/>
                      <a:pt x="573637" y="2560714"/>
                    </a:cubicBezTo>
                    <a:cubicBezTo>
                      <a:pt x="402532" y="2548401"/>
                      <a:pt x="92587" y="2557872"/>
                      <a:pt x="101387" y="2687629"/>
                    </a:cubicBezTo>
                    <a:cubicBezTo>
                      <a:pt x="103342" y="2711308"/>
                      <a:pt x="143430" y="2723620"/>
                      <a:pt x="165918" y="2731197"/>
                    </a:cubicBezTo>
                    <a:cubicBezTo>
                      <a:pt x="200139" y="2743510"/>
                      <a:pt x="233383" y="2756770"/>
                      <a:pt x="267603" y="2770976"/>
                    </a:cubicBezTo>
                    <a:cubicBezTo>
                      <a:pt x="257826" y="2774765"/>
                      <a:pt x="249026" y="2779501"/>
                      <a:pt x="242182" y="2787078"/>
                    </a:cubicBezTo>
                    <a:cubicBezTo>
                      <a:pt x="212850" y="2823069"/>
                      <a:pt x="227516" y="2865689"/>
                      <a:pt x="248049" y="2899786"/>
                    </a:cubicBezTo>
                    <a:cubicBezTo>
                      <a:pt x="247071" y="2903575"/>
                      <a:pt x="246093" y="2906416"/>
                      <a:pt x="249026" y="2909257"/>
                    </a:cubicBezTo>
                    <a:cubicBezTo>
                      <a:pt x="251959" y="2911152"/>
                      <a:pt x="254893" y="2913046"/>
                      <a:pt x="256848" y="2913993"/>
                    </a:cubicBezTo>
                    <a:cubicBezTo>
                      <a:pt x="260759" y="2919676"/>
                      <a:pt x="264670" y="2924412"/>
                      <a:pt x="268581" y="2929147"/>
                    </a:cubicBezTo>
                    <a:cubicBezTo>
                      <a:pt x="293025" y="2960402"/>
                      <a:pt x="324313" y="2985028"/>
                      <a:pt x="357556" y="3007759"/>
                    </a:cubicBezTo>
                    <a:cubicBezTo>
                      <a:pt x="356578" y="3007759"/>
                      <a:pt x="355601" y="3007759"/>
                      <a:pt x="354623" y="3007759"/>
                    </a:cubicBezTo>
                    <a:cubicBezTo>
                      <a:pt x="307691" y="2978398"/>
                      <a:pt x="265648" y="2946195"/>
                      <a:pt x="226538" y="2919676"/>
                    </a:cubicBezTo>
                    <a:cubicBezTo>
                      <a:pt x="199162" y="2901680"/>
                      <a:pt x="112142" y="2835381"/>
                      <a:pt x="64232" y="2864742"/>
                    </a:cubicBezTo>
                    <a:cubicBezTo>
                      <a:pt x="15345" y="2894103"/>
                      <a:pt x="61299" y="2945248"/>
                      <a:pt x="82810" y="2969874"/>
                    </a:cubicBezTo>
                    <a:cubicBezTo>
                      <a:pt x="104320" y="2994499"/>
                      <a:pt x="137563" y="3019124"/>
                      <a:pt x="176673" y="3040908"/>
                    </a:cubicBezTo>
                    <a:cubicBezTo>
                      <a:pt x="65210" y="3069322"/>
                      <a:pt x="-56030" y="3115732"/>
                      <a:pt x="28056" y="3172559"/>
                    </a:cubicBezTo>
                    <a:cubicBezTo>
                      <a:pt x="74988" y="3203814"/>
                      <a:pt x="163963" y="3213286"/>
                      <a:pt x="227516" y="3218021"/>
                    </a:cubicBezTo>
                    <a:cubicBezTo>
                      <a:pt x="293025" y="3222757"/>
                      <a:pt x="371244" y="3230334"/>
                      <a:pt x="447508" y="3231281"/>
                    </a:cubicBezTo>
                    <a:cubicBezTo>
                      <a:pt x="434798" y="3236964"/>
                      <a:pt x="423065" y="3242647"/>
                      <a:pt x="412310" y="3248329"/>
                    </a:cubicBezTo>
                    <a:cubicBezTo>
                      <a:pt x="350712" y="3278637"/>
                      <a:pt x="198184" y="3356302"/>
                      <a:pt x="170807" y="3412183"/>
                    </a:cubicBezTo>
                    <a:cubicBezTo>
                      <a:pt x="122897" y="3506895"/>
                      <a:pt x="314536" y="3442491"/>
                      <a:pt x="467064" y="3380928"/>
                    </a:cubicBezTo>
                    <a:cubicBezTo>
                      <a:pt x="381999" y="3453857"/>
                      <a:pt x="314536" y="3533415"/>
                      <a:pt x="300846" y="3612027"/>
                    </a:cubicBezTo>
                    <a:cubicBezTo>
                      <a:pt x="289114" y="3677379"/>
                      <a:pt x="417198" y="3616762"/>
                      <a:pt x="533550" y="3549516"/>
                    </a:cubicBezTo>
                    <a:cubicBezTo>
                      <a:pt x="525728" y="3558041"/>
                      <a:pt x="516929" y="3565618"/>
                      <a:pt x="510085" y="3574142"/>
                    </a:cubicBezTo>
                    <a:cubicBezTo>
                      <a:pt x="450442" y="3647071"/>
                      <a:pt x="406443" y="3725682"/>
                      <a:pt x="379066" y="3805241"/>
                    </a:cubicBezTo>
                    <a:cubicBezTo>
                      <a:pt x="319424" y="3974777"/>
                      <a:pt x="528661" y="3858281"/>
                      <a:pt x="618614" y="3798611"/>
                    </a:cubicBezTo>
                    <a:cubicBezTo>
                      <a:pt x="648924" y="3778722"/>
                      <a:pt x="679234" y="3757885"/>
                      <a:pt x="709544" y="3736101"/>
                    </a:cubicBezTo>
                    <a:cubicBezTo>
                      <a:pt x="694878" y="3752202"/>
                      <a:pt x="681190" y="3769250"/>
                      <a:pt x="668479" y="3787246"/>
                    </a:cubicBezTo>
                    <a:cubicBezTo>
                      <a:pt x="623503" y="3845020"/>
                      <a:pt x="587326" y="3923632"/>
                      <a:pt x="590260" y="3986143"/>
                    </a:cubicBezTo>
                    <a:cubicBezTo>
                      <a:pt x="593193" y="4036341"/>
                      <a:pt x="610792" y="4086539"/>
                      <a:pt x="644035" y="4119688"/>
                    </a:cubicBezTo>
                    <a:cubicBezTo>
                      <a:pt x="582437" y="4192617"/>
                      <a:pt x="500307" y="4291119"/>
                      <a:pt x="524750" y="4359312"/>
                    </a:cubicBezTo>
                    <a:cubicBezTo>
                      <a:pt x="526706" y="4365941"/>
                      <a:pt x="538439" y="4370677"/>
                      <a:pt x="547239" y="4367836"/>
                    </a:cubicBezTo>
                    <a:cubicBezTo>
                      <a:pt x="632303" y="4345105"/>
                      <a:pt x="737899" y="4285436"/>
                      <a:pt x="805363" y="4241868"/>
                    </a:cubicBezTo>
                    <a:cubicBezTo>
                      <a:pt x="848384" y="4214401"/>
                      <a:pt x="889449" y="4186934"/>
                      <a:pt x="929536" y="4158520"/>
                    </a:cubicBezTo>
                    <a:cubicBezTo>
                      <a:pt x="867939" y="4224819"/>
                      <a:pt x="812207" y="4294907"/>
                      <a:pt x="821985" y="4354576"/>
                    </a:cubicBezTo>
                    <a:cubicBezTo>
                      <a:pt x="822963" y="4361206"/>
                      <a:pt x="826874" y="4364994"/>
                      <a:pt x="835673" y="4365941"/>
                    </a:cubicBezTo>
                    <a:cubicBezTo>
                      <a:pt x="903138" y="4378254"/>
                      <a:pt x="1017534" y="4278806"/>
                      <a:pt x="1087931" y="4212507"/>
                    </a:cubicBezTo>
                    <a:cubicBezTo>
                      <a:pt x="1076198" y="4276911"/>
                      <a:pt x="1088909" y="4335633"/>
                      <a:pt x="1122152" y="4395303"/>
                    </a:cubicBezTo>
                    <a:cubicBezTo>
                      <a:pt x="1137797" y="4423716"/>
                      <a:pt x="1196461" y="4471073"/>
                      <a:pt x="1250237" y="4450236"/>
                    </a:cubicBezTo>
                    <a:cubicBezTo>
                      <a:pt x="1326501" y="4419928"/>
                      <a:pt x="1341168" y="4310061"/>
                      <a:pt x="1342145" y="4220084"/>
                    </a:cubicBezTo>
                    <a:cubicBezTo>
                      <a:pt x="1398854" y="4348893"/>
                      <a:pt x="1515206" y="4531689"/>
                      <a:pt x="1604181" y="4411404"/>
                    </a:cubicBezTo>
                    <a:cubicBezTo>
                      <a:pt x="1634491" y="4369730"/>
                      <a:pt x="1640357" y="4309114"/>
                      <a:pt x="1630580" y="4247550"/>
                    </a:cubicBezTo>
                    <a:cubicBezTo>
                      <a:pt x="1684356" y="4304378"/>
                      <a:pt x="1747909" y="4338475"/>
                      <a:pt x="1808530" y="4286383"/>
                    </a:cubicBezTo>
                    <a:cubicBezTo>
                      <a:pt x="1870127" y="4233344"/>
                      <a:pt x="1872083" y="4145260"/>
                      <a:pt x="1874038" y="4084644"/>
                    </a:cubicBezTo>
                    <a:cubicBezTo>
                      <a:pt x="1874038" y="4078014"/>
                      <a:pt x="1873060" y="4072332"/>
                      <a:pt x="1874038" y="4066649"/>
                    </a:cubicBezTo>
                    <a:cubicBezTo>
                      <a:pt x="1929770" y="4059072"/>
                      <a:pt x="1992345" y="4032552"/>
                      <a:pt x="2050033" y="4005085"/>
                    </a:cubicBezTo>
                    <a:cubicBezTo>
                      <a:pt x="2010923" y="4042023"/>
                      <a:pt x="1972791" y="4078961"/>
                      <a:pt x="1937592" y="4116847"/>
                    </a:cubicBezTo>
                    <a:cubicBezTo>
                      <a:pt x="1931725" y="4123477"/>
                      <a:pt x="1929770" y="4134842"/>
                      <a:pt x="1939547" y="4138631"/>
                    </a:cubicBezTo>
                    <a:cubicBezTo>
                      <a:pt x="1961058" y="4148102"/>
                      <a:pt x="1982568" y="4142419"/>
                      <a:pt x="2006034" y="4130106"/>
                    </a:cubicBezTo>
                    <a:cubicBezTo>
                      <a:pt x="2038300" y="4113058"/>
                      <a:pt x="2067631" y="4095063"/>
                      <a:pt x="2096964" y="4075173"/>
                    </a:cubicBezTo>
                    <a:cubicBezTo>
                      <a:pt x="2137052" y="4048653"/>
                      <a:pt x="2090120" y="4121582"/>
                      <a:pt x="2087187" y="4143366"/>
                    </a:cubicBezTo>
                    <a:cubicBezTo>
                      <a:pt x="2075454" y="4227661"/>
                      <a:pt x="2085231" y="4318585"/>
                      <a:pt x="2116519" y="4395303"/>
                    </a:cubicBezTo>
                    <a:cubicBezTo>
                      <a:pt x="2133141" y="4436029"/>
                      <a:pt x="2196695" y="4453077"/>
                      <a:pt x="2232871" y="4398144"/>
                    </a:cubicBezTo>
                    <a:cubicBezTo>
                      <a:pt x="2309135" y="4284489"/>
                      <a:pt x="2351178" y="4165150"/>
                      <a:pt x="2386377" y="4045812"/>
                    </a:cubicBezTo>
                    <a:cubicBezTo>
                      <a:pt x="2402021" y="4136736"/>
                      <a:pt x="2443086" y="4245656"/>
                      <a:pt x="2573126" y="4167044"/>
                    </a:cubicBezTo>
                    <a:cubicBezTo>
                      <a:pt x="2642546" y="4125371"/>
                      <a:pt x="2639613" y="4039182"/>
                      <a:pt x="2644501" y="3986143"/>
                    </a:cubicBezTo>
                    <a:cubicBezTo>
                      <a:pt x="2650368" y="3932156"/>
                      <a:pt x="2635702" y="3887641"/>
                      <a:pt x="2615169" y="3843126"/>
                    </a:cubicBezTo>
                    <a:cubicBezTo>
                      <a:pt x="2674812" y="3874382"/>
                      <a:pt x="2726632" y="3900901"/>
                      <a:pt x="2825384" y="3902795"/>
                    </a:cubicBezTo>
                    <a:cubicBezTo>
                      <a:pt x="2875249" y="3903743"/>
                      <a:pt x="2913381" y="3857333"/>
                      <a:pt x="2910448" y="3826078"/>
                    </a:cubicBezTo>
                    <a:cubicBezTo>
                      <a:pt x="2902626" y="3740836"/>
                      <a:pt x="2843961" y="3669802"/>
                      <a:pt x="2784319" y="3602556"/>
                    </a:cubicBezTo>
                    <a:cubicBezTo>
                      <a:pt x="2778452" y="3595926"/>
                      <a:pt x="2772586" y="3589296"/>
                      <a:pt x="2765742" y="3581719"/>
                    </a:cubicBezTo>
                    <a:cubicBezTo>
                      <a:pt x="2761831" y="3529627"/>
                      <a:pt x="2720765" y="3477535"/>
                      <a:pt x="2686544" y="3427337"/>
                    </a:cubicBezTo>
                    <a:cubicBezTo>
                      <a:pt x="2764764" y="3489847"/>
                      <a:pt x="2880138" y="3573195"/>
                      <a:pt x="2971068" y="3518261"/>
                    </a:cubicBezTo>
                    <a:cubicBezTo>
                      <a:pt x="3005289" y="3497424"/>
                      <a:pt x="3009200" y="3468063"/>
                      <a:pt x="3009200" y="3440596"/>
                    </a:cubicBezTo>
                    <a:cubicBezTo>
                      <a:pt x="3008222" y="3418812"/>
                      <a:pt x="3005289" y="3397029"/>
                      <a:pt x="2999423" y="3375245"/>
                    </a:cubicBezTo>
                    <a:cubicBezTo>
                      <a:pt x="3042443" y="3422601"/>
                      <a:pt x="3089375" y="3444385"/>
                      <a:pt x="3122618" y="3378086"/>
                    </a:cubicBezTo>
                    <a:cubicBezTo>
                      <a:pt x="3155862" y="3310840"/>
                      <a:pt x="3160750" y="3241700"/>
                      <a:pt x="3176395" y="3173506"/>
                    </a:cubicBezTo>
                    <a:cubicBezTo>
                      <a:pt x="3164661" y="3227492"/>
                      <a:pt x="3191061" y="3281479"/>
                      <a:pt x="3190083" y="3333571"/>
                    </a:cubicBezTo>
                    <a:cubicBezTo>
                      <a:pt x="3189105" y="3367668"/>
                      <a:pt x="3197905" y="3410288"/>
                      <a:pt x="3213549" y="3440596"/>
                    </a:cubicBezTo>
                    <a:cubicBezTo>
                      <a:pt x="3215505" y="3444385"/>
                      <a:pt x="3221371" y="3445332"/>
                      <a:pt x="3226260" y="3443438"/>
                    </a:cubicBezTo>
                    <a:cubicBezTo>
                      <a:pt x="3352389" y="3388504"/>
                      <a:pt x="3445274" y="3271061"/>
                      <a:pt x="3508828" y="3178242"/>
                    </a:cubicBezTo>
                    <a:cubicBezTo>
                      <a:pt x="3499051" y="3192449"/>
                      <a:pt x="3490251" y="3207603"/>
                      <a:pt x="3481451" y="3221810"/>
                    </a:cubicBezTo>
                    <a:cubicBezTo>
                      <a:pt x="3463852" y="3252118"/>
                      <a:pt x="3450164" y="3273902"/>
                      <a:pt x="3457985" y="3304210"/>
                    </a:cubicBezTo>
                    <a:cubicBezTo>
                      <a:pt x="3473629" y="3367668"/>
                      <a:pt x="3649623" y="3214233"/>
                      <a:pt x="3654512" y="3210444"/>
                    </a:cubicBezTo>
                    <a:cubicBezTo>
                      <a:pt x="3715132" y="3156458"/>
                      <a:pt x="3755219" y="3089212"/>
                      <a:pt x="3778685" y="3020071"/>
                    </a:cubicBezTo>
                    <a:cubicBezTo>
                      <a:pt x="3783574" y="3049432"/>
                      <a:pt x="3791396" y="3078793"/>
                      <a:pt x="3805085" y="3108154"/>
                    </a:cubicBezTo>
                    <a:cubicBezTo>
                      <a:pt x="3815840" y="3129938"/>
                      <a:pt x="3871571" y="3206656"/>
                      <a:pt x="3914592" y="3196237"/>
                    </a:cubicBezTo>
                    <a:cubicBezTo>
                      <a:pt x="3943924" y="3189607"/>
                      <a:pt x="3975212" y="3181083"/>
                      <a:pt x="3978145" y="3153616"/>
                    </a:cubicBezTo>
                    <a:cubicBezTo>
                      <a:pt x="3983034" y="3106260"/>
                      <a:pt x="4001612" y="3057957"/>
                      <a:pt x="4018233" y="3010600"/>
                    </a:cubicBezTo>
                    <a:cubicBezTo>
                      <a:pt x="4034855" y="3077846"/>
                      <a:pt x="4067120" y="3157405"/>
                      <a:pt x="4129696" y="3149828"/>
                    </a:cubicBezTo>
                    <a:cubicBezTo>
                      <a:pt x="4110141" y="3188660"/>
                      <a:pt x="4092542" y="3232228"/>
                      <a:pt x="4095475" y="3263483"/>
                    </a:cubicBezTo>
                    <a:cubicBezTo>
                      <a:pt x="4096452" y="3272955"/>
                      <a:pt x="4107207" y="3277691"/>
                      <a:pt x="4119919" y="3272955"/>
                    </a:cubicBezTo>
                    <a:cubicBezTo>
                      <a:pt x="4193249" y="3240753"/>
                      <a:pt x="4250936" y="3191502"/>
                      <a:pt x="4310579" y="3146040"/>
                    </a:cubicBezTo>
                    <a:cubicBezTo>
                      <a:pt x="4237248" y="3236964"/>
                      <a:pt x="4154140" y="3357249"/>
                      <a:pt x="4231382" y="3389452"/>
                    </a:cubicBezTo>
                    <a:cubicBezTo>
                      <a:pt x="4278313" y="3408394"/>
                      <a:pt x="4333067" y="3385663"/>
                      <a:pt x="4371199" y="3352514"/>
                    </a:cubicBezTo>
                    <a:cubicBezTo>
                      <a:pt x="4375110" y="3361985"/>
                      <a:pt x="4379998" y="3370509"/>
                      <a:pt x="4384888" y="3379980"/>
                    </a:cubicBezTo>
                    <a:cubicBezTo>
                      <a:pt x="4406398" y="3418812"/>
                      <a:pt x="4500261" y="3550464"/>
                      <a:pt x="4571636" y="3545728"/>
                    </a:cubicBezTo>
                    <a:cubicBezTo>
                      <a:pt x="4636168" y="3540992"/>
                      <a:pt x="4641057" y="3482270"/>
                      <a:pt x="4629324" y="3419760"/>
                    </a:cubicBezTo>
                    <a:cubicBezTo>
                      <a:pt x="4656700" y="3458592"/>
                      <a:pt x="4686033" y="3496477"/>
                      <a:pt x="4721232" y="3537204"/>
                    </a:cubicBezTo>
                    <a:cubicBezTo>
                      <a:pt x="4739809" y="3558988"/>
                      <a:pt x="4797496" y="3634758"/>
                      <a:pt x="4850294" y="3613921"/>
                    </a:cubicBezTo>
                    <a:cubicBezTo>
                      <a:pt x="4915803" y="3588349"/>
                      <a:pt x="4893315" y="3496477"/>
                      <a:pt x="4894292" y="3459539"/>
                    </a:cubicBezTo>
                    <a:cubicBezTo>
                      <a:pt x="4895270" y="3433020"/>
                      <a:pt x="4892337" y="3407447"/>
                      <a:pt x="4886470" y="3381875"/>
                    </a:cubicBezTo>
                    <a:cubicBezTo>
                      <a:pt x="4917758" y="3415971"/>
                      <a:pt x="4953935" y="3447227"/>
                      <a:pt x="5000866" y="3470905"/>
                    </a:cubicBezTo>
                    <a:cubicBezTo>
                      <a:pt x="5049754" y="3495530"/>
                      <a:pt x="5182727" y="3590243"/>
                      <a:pt x="5261925" y="3541940"/>
                    </a:cubicBezTo>
                    <a:cubicBezTo>
                      <a:pt x="5335256" y="3497424"/>
                      <a:pt x="5310812" y="3384716"/>
                      <a:pt x="5307879" y="3332624"/>
                    </a:cubicBezTo>
                    <a:cubicBezTo>
                      <a:pt x="5306901" y="3323153"/>
                      <a:pt x="5305923" y="3314628"/>
                      <a:pt x="5304945" y="3306104"/>
                    </a:cubicBezTo>
                    <a:cubicBezTo>
                      <a:pt x="5320589" y="3315575"/>
                      <a:pt x="5336233" y="3325047"/>
                      <a:pt x="5351877" y="3334518"/>
                    </a:cubicBezTo>
                    <a:cubicBezTo>
                      <a:pt x="5364588" y="3342095"/>
                      <a:pt x="5378276" y="3336412"/>
                      <a:pt x="5390987" y="3327888"/>
                    </a:cubicBezTo>
                    <a:cubicBezTo>
                      <a:pt x="5429119" y="3299474"/>
                      <a:pt x="5419342" y="3279585"/>
                      <a:pt x="5407609" y="3246435"/>
                    </a:cubicBezTo>
                    <a:cubicBezTo>
                      <a:pt x="5392942" y="3206656"/>
                      <a:pt x="5372410" y="3168771"/>
                      <a:pt x="5348944" y="3132780"/>
                    </a:cubicBezTo>
                    <a:cubicBezTo>
                      <a:pt x="5409564" y="3164035"/>
                      <a:pt x="5471162" y="3193396"/>
                      <a:pt x="5550359" y="3206656"/>
                    </a:cubicBezTo>
                    <a:cubicBezTo>
                      <a:pt x="5602180" y="3216127"/>
                      <a:pt x="5699954" y="3216127"/>
                      <a:pt x="5744930" y="3177295"/>
                    </a:cubicBezTo>
                    <a:cubicBezTo>
                      <a:pt x="5799684" y="3129938"/>
                      <a:pt x="5702887" y="3065533"/>
                      <a:pt x="5601202" y="3015336"/>
                    </a:cubicBezTo>
                    <a:cubicBezTo>
                      <a:pt x="5774263" y="3049432"/>
                      <a:pt x="5976656" y="3065533"/>
                      <a:pt x="6107674" y="2954720"/>
                    </a:cubicBezTo>
                    <a:cubicBezTo>
                      <a:pt x="6195671" y="2879896"/>
                      <a:pt x="5942435" y="2802232"/>
                      <a:pt x="5777196" y="2757717"/>
                    </a:cubicBezTo>
                    <a:cubicBezTo>
                      <a:pt x="5867148" y="2758664"/>
                      <a:pt x="5957101" y="2761505"/>
                      <a:pt x="6049987" y="2752981"/>
                    </a:cubicBezTo>
                    <a:cubicBezTo>
                      <a:pt x="6112563" y="2747298"/>
                      <a:pt x="6199583" y="2743510"/>
                      <a:pt x="6237715" y="2695206"/>
                    </a:cubicBezTo>
                    <a:cubicBezTo>
                      <a:pt x="6275847" y="2641220"/>
                      <a:pt x="6158516" y="2607123"/>
                      <a:pt x="6066608" y="2584392"/>
                    </a:cubicBezTo>
                    <a:close/>
                    <a:moveTo>
                      <a:pt x="3326967" y="2445164"/>
                    </a:moveTo>
                    <a:cubicBezTo>
                      <a:pt x="3217460" y="2475472"/>
                      <a:pt x="3118707" y="2530406"/>
                      <a:pt x="3013111" y="2568291"/>
                    </a:cubicBezTo>
                    <a:cubicBezTo>
                      <a:pt x="3092309" y="2598599"/>
                      <a:pt x="3166617" y="2636484"/>
                      <a:pt x="3224304" y="2683841"/>
                    </a:cubicBezTo>
                    <a:cubicBezTo>
                      <a:pt x="3228215" y="2687629"/>
                      <a:pt x="3224304" y="2693312"/>
                      <a:pt x="3217460" y="2694259"/>
                    </a:cubicBezTo>
                    <a:cubicBezTo>
                      <a:pt x="3110886" y="2700889"/>
                      <a:pt x="3003334" y="2678158"/>
                      <a:pt x="2895782" y="2700889"/>
                    </a:cubicBezTo>
                    <a:cubicBezTo>
                      <a:pt x="2983779" y="2734038"/>
                      <a:pt x="3081553" y="2757717"/>
                      <a:pt x="3138263" y="2820227"/>
                    </a:cubicBezTo>
                    <a:cubicBezTo>
                      <a:pt x="3140218" y="2822121"/>
                      <a:pt x="3138263" y="2824963"/>
                      <a:pt x="3136307" y="2826857"/>
                    </a:cubicBezTo>
                    <a:cubicBezTo>
                      <a:pt x="3043421" y="2905469"/>
                      <a:pt x="2875249" y="2854324"/>
                      <a:pt x="2786275" y="2808862"/>
                    </a:cubicBezTo>
                    <a:cubicBezTo>
                      <a:pt x="2812673" y="2861901"/>
                      <a:pt x="2855694" y="2922517"/>
                      <a:pt x="2815607" y="2981239"/>
                    </a:cubicBezTo>
                    <a:cubicBezTo>
                      <a:pt x="2813651" y="2984080"/>
                      <a:pt x="2808762" y="2985028"/>
                      <a:pt x="2804851" y="2984080"/>
                    </a:cubicBezTo>
                    <a:cubicBezTo>
                      <a:pt x="2723699" y="2961349"/>
                      <a:pt x="2707077" y="2888421"/>
                      <a:pt x="2692411" y="2824963"/>
                    </a:cubicBezTo>
                    <a:cubicBezTo>
                      <a:pt x="2688500" y="2881791"/>
                      <a:pt x="2675789" y="2938618"/>
                      <a:pt x="2652323" y="2995446"/>
                    </a:cubicBezTo>
                    <a:cubicBezTo>
                      <a:pt x="2650368" y="3000182"/>
                      <a:pt x="2641568" y="3001129"/>
                      <a:pt x="2637657" y="2997340"/>
                    </a:cubicBezTo>
                    <a:cubicBezTo>
                      <a:pt x="2589748" y="2936724"/>
                      <a:pt x="2527172" y="2885579"/>
                      <a:pt x="2475352" y="2828751"/>
                    </a:cubicBezTo>
                    <a:cubicBezTo>
                      <a:pt x="2496862" y="2876108"/>
                      <a:pt x="2515439" y="2925358"/>
                      <a:pt x="2528150" y="2976504"/>
                    </a:cubicBezTo>
                    <a:cubicBezTo>
                      <a:pt x="2529127" y="2980292"/>
                      <a:pt x="2523261" y="2985028"/>
                      <a:pt x="2518372" y="2984080"/>
                    </a:cubicBezTo>
                    <a:cubicBezTo>
                      <a:pt x="2449930" y="2967979"/>
                      <a:pt x="2389310" y="2936724"/>
                      <a:pt x="2338467" y="2899786"/>
                    </a:cubicBezTo>
                    <a:cubicBezTo>
                      <a:pt x="2340422" y="2913993"/>
                      <a:pt x="2339445" y="2929147"/>
                      <a:pt x="2334556" y="2944301"/>
                    </a:cubicBezTo>
                    <a:cubicBezTo>
                      <a:pt x="2333578" y="2947142"/>
                      <a:pt x="2328690" y="2949037"/>
                      <a:pt x="2324779" y="2949037"/>
                    </a:cubicBezTo>
                    <a:cubicBezTo>
                      <a:pt x="2262203" y="2937671"/>
                      <a:pt x="2200605" y="2923464"/>
                      <a:pt x="2140962" y="2905469"/>
                    </a:cubicBezTo>
                    <a:cubicBezTo>
                      <a:pt x="2141940" y="2906416"/>
                      <a:pt x="2142918" y="2906416"/>
                      <a:pt x="2142918" y="2907363"/>
                    </a:cubicBezTo>
                    <a:cubicBezTo>
                      <a:pt x="2191806" y="2939566"/>
                      <a:pt x="2242648" y="2979345"/>
                      <a:pt x="2236782" y="3035225"/>
                    </a:cubicBezTo>
                    <a:cubicBezTo>
                      <a:pt x="2236782" y="3038067"/>
                      <a:pt x="2232871" y="3040908"/>
                      <a:pt x="2228960" y="3040908"/>
                    </a:cubicBezTo>
                    <a:cubicBezTo>
                      <a:pt x="2190828" y="3039961"/>
                      <a:pt x="2155629" y="3035225"/>
                      <a:pt x="2120430" y="3029543"/>
                    </a:cubicBezTo>
                    <a:cubicBezTo>
                      <a:pt x="2144873" y="3045644"/>
                      <a:pt x="2169317" y="3062692"/>
                      <a:pt x="2188872" y="3081635"/>
                    </a:cubicBezTo>
                    <a:cubicBezTo>
                      <a:pt x="2200605" y="3093000"/>
                      <a:pt x="2214293" y="3107207"/>
                      <a:pt x="2209405" y="3124256"/>
                    </a:cubicBezTo>
                    <a:cubicBezTo>
                      <a:pt x="2199628" y="3160246"/>
                      <a:pt x="2111631" y="3165929"/>
                      <a:pt x="2063721" y="3169718"/>
                    </a:cubicBezTo>
                    <a:cubicBezTo>
                      <a:pt x="2102830" y="3196237"/>
                      <a:pt x="2180072" y="3257801"/>
                      <a:pt x="2096964" y="3282426"/>
                    </a:cubicBezTo>
                    <a:cubicBezTo>
                      <a:pt x="2024611" y="3304210"/>
                      <a:pt x="1942480" y="3277691"/>
                      <a:pt x="1887727" y="3247382"/>
                    </a:cubicBezTo>
                    <a:cubicBezTo>
                      <a:pt x="1899460" y="3301369"/>
                      <a:pt x="1905326" y="3360091"/>
                      <a:pt x="1872083" y="3414077"/>
                    </a:cubicBezTo>
                    <a:cubicBezTo>
                      <a:pt x="1869149" y="3418812"/>
                      <a:pt x="1861328" y="3420707"/>
                      <a:pt x="1857417" y="3415971"/>
                    </a:cubicBezTo>
                    <a:cubicBezTo>
                      <a:pt x="1831017" y="3379980"/>
                      <a:pt x="1821240" y="3335465"/>
                      <a:pt x="1824173" y="3290003"/>
                    </a:cubicBezTo>
                    <a:cubicBezTo>
                      <a:pt x="1802663" y="3325047"/>
                      <a:pt x="1773331" y="3358196"/>
                      <a:pt x="1742043" y="3388504"/>
                    </a:cubicBezTo>
                    <a:cubicBezTo>
                      <a:pt x="1692178" y="3435861"/>
                      <a:pt x="1633513" y="3483217"/>
                      <a:pt x="1562138" y="3511631"/>
                    </a:cubicBezTo>
                    <a:cubicBezTo>
                      <a:pt x="1556271" y="3514473"/>
                      <a:pt x="1551382" y="3511631"/>
                      <a:pt x="1551382" y="3506895"/>
                    </a:cubicBezTo>
                    <a:cubicBezTo>
                      <a:pt x="1556271" y="3435861"/>
                      <a:pt x="1598314" y="3365774"/>
                      <a:pt x="1603203" y="3294739"/>
                    </a:cubicBezTo>
                    <a:cubicBezTo>
                      <a:pt x="1580715" y="3353461"/>
                      <a:pt x="1568982" y="3413130"/>
                      <a:pt x="1532806" y="3469958"/>
                    </a:cubicBezTo>
                    <a:cubicBezTo>
                      <a:pt x="1529872" y="3473746"/>
                      <a:pt x="1524006" y="3476587"/>
                      <a:pt x="1520094" y="3472799"/>
                    </a:cubicBezTo>
                    <a:cubicBezTo>
                      <a:pt x="1504451" y="3460486"/>
                      <a:pt x="1492718" y="3444385"/>
                      <a:pt x="1482940" y="3427337"/>
                    </a:cubicBezTo>
                    <a:cubicBezTo>
                      <a:pt x="1480985" y="3439649"/>
                      <a:pt x="1480007" y="3452909"/>
                      <a:pt x="1477074" y="3465222"/>
                    </a:cubicBezTo>
                    <a:cubicBezTo>
                      <a:pt x="1454586" y="3590243"/>
                      <a:pt x="1382233" y="3722841"/>
                      <a:pt x="1213083" y="3787246"/>
                    </a:cubicBezTo>
                    <a:cubicBezTo>
                      <a:pt x="1208194" y="3789140"/>
                      <a:pt x="1203305" y="3788193"/>
                      <a:pt x="1202327" y="3784404"/>
                    </a:cubicBezTo>
                    <a:cubicBezTo>
                      <a:pt x="1179840" y="3735154"/>
                      <a:pt x="1186684" y="3681167"/>
                      <a:pt x="1195483" y="3627181"/>
                    </a:cubicBezTo>
                    <a:cubicBezTo>
                      <a:pt x="1171040" y="3683062"/>
                      <a:pt x="1140730" y="3737995"/>
                      <a:pt x="1105531" y="3791034"/>
                    </a:cubicBezTo>
                    <a:cubicBezTo>
                      <a:pt x="1061533" y="3859228"/>
                      <a:pt x="1010689" y="3930262"/>
                      <a:pt x="935403" y="3984248"/>
                    </a:cubicBezTo>
                    <a:cubicBezTo>
                      <a:pt x="933448" y="3986143"/>
                      <a:pt x="928559" y="3987090"/>
                      <a:pt x="925626" y="3985195"/>
                    </a:cubicBezTo>
                    <a:cubicBezTo>
                      <a:pt x="820030" y="3927421"/>
                      <a:pt x="821007" y="3817554"/>
                      <a:pt x="853272" y="3720947"/>
                    </a:cubicBezTo>
                    <a:cubicBezTo>
                      <a:pt x="883583" y="3629075"/>
                      <a:pt x="938337" y="3535309"/>
                      <a:pt x="1013623" y="3452909"/>
                    </a:cubicBezTo>
                    <a:cubicBezTo>
                      <a:pt x="921715" y="3502160"/>
                      <a:pt x="837629" y="3568459"/>
                      <a:pt x="727143" y="3585507"/>
                    </a:cubicBezTo>
                    <a:cubicBezTo>
                      <a:pt x="722255" y="3586454"/>
                      <a:pt x="718344" y="3584560"/>
                      <a:pt x="718344" y="3580772"/>
                    </a:cubicBezTo>
                    <a:cubicBezTo>
                      <a:pt x="719322" y="3533415"/>
                      <a:pt x="760387" y="3488900"/>
                      <a:pt x="812207" y="3449121"/>
                    </a:cubicBezTo>
                    <a:cubicBezTo>
                      <a:pt x="776031" y="3467116"/>
                      <a:pt x="737899" y="3482270"/>
                      <a:pt x="695855" y="3489847"/>
                    </a:cubicBezTo>
                    <a:cubicBezTo>
                      <a:pt x="690967" y="3490794"/>
                      <a:pt x="686078" y="3487953"/>
                      <a:pt x="687056" y="3485112"/>
                    </a:cubicBezTo>
                    <a:cubicBezTo>
                      <a:pt x="692922" y="3402711"/>
                      <a:pt x="769186" y="3328836"/>
                      <a:pt x="851317" y="3270113"/>
                    </a:cubicBezTo>
                    <a:cubicBezTo>
                      <a:pt x="842517" y="3272955"/>
                      <a:pt x="833718" y="3275796"/>
                      <a:pt x="823941" y="3277691"/>
                    </a:cubicBezTo>
                    <a:cubicBezTo>
                      <a:pt x="751587" y="3297580"/>
                      <a:pt x="608836" y="3331677"/>
                      <a:pt x="573637" y="3267272"/>
                    </a:cubicBezTo>
                    <a:cubicBezTo>
                      <a:pt x="544305" y="3212338"/>
                      <a:pt x="681190" y="3157405"/>
                      <a:pt x="732032" y="3136568"/>
                    </a:cubicBezTo>
                    <a:cubicBezTo>
                      <a:pt x="811229" y="3104366"/>
                      <a:pt x="894338" y="3080688"/>
                      <a:pt x="974513" y="3051327"/>
                    </a:cubicBezTo>
                    <a:cubicBezTo>
                      <a:pt x="897271" y="3054168"/>
                      <a:pt x="817096" y="3058904"/>
                      <a:pt x="746699" y="3041855"/>
                    </a:cubicBezTo>
                    <a:cubicBezTo>
                      <a:pt x="741810" y="3040908"/>
                      <a:pt x="739854" y="3036173"/>
                      <a:pt x="744743" y="3032384"/>
                    </a:cubicBezTo>
                    <a:cubicBezTo>
                      <a:pt x="797541" y="2995446"/>
                      <a:pt x="866961" y="2983133"/>
                      <a:pt x="933448" y="2982186"/>
                    </a:cubicBezTo>
                    <a:cubicBezTo>
                      <a:pt x="832740" y="2954720"/>
                      <a:pt x="647946" y="2900733"/>
                      <a:pt x="738877" y="2817386"/>
                    </a:cubicBezTo>
                    <a:cubicBezTo>
                      <a:pt x="799497" y="2761505"/>
                      <a:pt x="903138" y="2765294"/>
                      <a:pt x="977447" y="2780448"/>
                    </a:cubicBezTo>
                    <a:cubicBezTo>
                      <a:pt x="1057622" y="2797496"/>
                      <a:pt x="1128019" y="2825910"/>
                      <a:pt x="1200372" y="2853377"/>
                    </a:cubicBezTo>
                    <a:cubicBezTo>
                      <a:pt x="1175929" y="2824016"/>
                      <a:pt x="1147574" y="2796549"/>
                      <a:pt x="1125085" y="2766241"/>
                    </a:cubicBezTo>
                    <a:cubicBezTo>
                      <a:pt x="1110420" y="2745404"/>
                      <a:pt x="1070332" y="2698048"/>
                      <a:pt x="1098687" y="2670581"/>
                    </a:cubicBezTo>
                    <a:cubicBezTo>
                      <a:pt x="1153440" y="2616595"/>
                      <a:pt x="1244370" y="2684788"/>
                      <a:pt x="1290325" y="2726462"/>
                    </a:cubicBezTo>
                    <a:cubicBezTo>
                      <a:pt x="1267837" y="2644061"/>
                      <a:pt x="1240459" y="2555031"/>
                      <a:pt x="1275658" y="2467895"/>
                    </a:cubicBezTo>
                    <a:cubicBezTo>
                      <a:pt x="1277614" y="2464107"/>
                      <a:pt x="1283480" y="2462213"/>
                      <a:pt x="1287391" y="2464107"/>
                    </a:cubicBezTo>
                    <a:cubicBezTo>
                      <a:pt x="1387121" y="2496309"/>
                      <a:pt x="1418409" y="2573026"/>
                      <a:pt x="1436986" y="2651638"/>
                    </a:cubicBezTo>
                    <a:cubicBezTo>
                      <a:pt x="1437964" y="2648797"/>
                      <a:pt x="1437964" y="2645955"/>
                      <a:pt x="1438942" y="2643114"/>
                    </a:cubicBezTo>
                    <a:cubicBezTo>
                      <a:pt x="1448720" y="2605229"/>
                      <a:pt x="1471207" y="2541771"/>
                      <a:pt x="1532806" y="2528512"/>
                    </a:cubicBezTo>
                    <a:cubicBezTo>
                      <a:pt x="1588537" y="2517146"/>
                      <a:pt x="1626669" y="2555031"/>
                      <a:pt x="1650135" y="2584392"/>
                    </a:cubicBezTo>
                    <a:cubicBezTo>
                      <a:pt x="1676534" y="2617542"/>
                      <a:pt x="1696089" y="2652585"/>
                      <a:pt x="1713688" y="2688576"/>
                    </a:cubicBezTo>
                    <a:cubicBezTo>
                      <a:pt x="1714666" y="2656374"/>
                      <a:pt x="1723466" y="2623225"/>
                      <a:pt x="1734221" y="2592916"/>
                    </a:cubicBezTo>
                    <a:cubicBezTo>
                      <a:pt x="1746931" y="2555031"/>
                      <a:pt x="1767464" y="2497256"/>
                      <a:pt x="1823195" y="2478314"/>
                    </a:cubicBezTo>
                    <a:cubicBezTo>
                      <a:pt x="1895549" y="2452741"/>
                      <a:pt x="1916081" y="2524723"/>
                      <a:pt x="1920970" y="2589128"/>
                    </a:cubicBezTo>
                    <a:cubicBezTo>
                      <a:pt x="1946391" y="2508622"/>
                      <a:pt x="1995279" y="2428116"/>
                      <a:pt x="2051988" y="2357081"/>
                    </a:cubicBezTo>
                    <a:cubicBezTo>
                      <a:pt x="2123364" y="2268998"/>
                      <a:pt x="2229938" y="2171444"/>
                      <a:pt x="2372688" y="2161973"/>
                    </a:cubicBezTo>
                    <a:cubicBezTo>
                      <a:pt x="2375621" y="2161973"/>
                      <a:pt x="2379532" y="2162920"/>
                      <a:pt x="2379532" y="2165761"/>
                    </a:cubicBezTo>
                    <a:cubicBezTo>
                      <a:pt x="2383443" y="2226377"/>
                      <a:pt x="2350201" y="2289835"/>
                      <a:pt x="2312068" y="2347610"/>
                    </a:cubicBezTo>
                    <a:cubicBezTo>
                      <a:pt x="2293491" y="2376024"/>
                      <a:pt x="2271981" y="2404438"/>
                      <a:pt x="2250470" y="2432851"/>
                    </a:cubicBezTo>
                    <a:cubicBezTo>
                      <a:pt x="2327712" y="2377918"/>
                      <a:pt x="2433309" y="2337192"/>
                      <a:pt x="2524239" y="2345716"/>
                    </a:cubicBezTo>
                    <a:cubicBezTo>
                      <a:pt x="2529127" y="2346663"/>
                      <a:pt x="2530105" y="2350451"/>
                      <a:pt x="2528150" y="2354240"/>
                    </a:cubicBezTo>
                    <a:cubicBezTo>
                      <a:pt x="2513484" y="2375077"/>
                      <a:pt x="2494906" y="2393072"/>
                      <a:pt x="2473396" y="2410121"/>
                    </a:cubicBezTo>
                    <a:cubicBezTo>
                      <a:pt x="2574103" y="2372235"/>
                      <a:pt x="2680678" y="2342874"/>
                      <a:pt x="2782364" y="2322038"/>
                    </a:cubicBezTo>
                    <a:cubicBezTo>
                      <a:pt x="2909470" y="2295518"/>
                      <a:pt x="3102086" y="2265210"/>
                      <a:pt x="3180306" y="2351398"/>
                    </a:cubicBezTo>
                    <a:cubicBezTo>
                      <a:pt x="3183239" y="2354240"/>
                      <a:pt x="3179328" y="2358975"/>
                      <a:pt x="3174439" y="2359922"/>
                    </a:cubicBezTo>
                    <a:cubicBezTo>
                      <a:pt x="3148040" y="2367500"/>
                      <a:pt x="3120663" y="2375077"/>
                      <a:pt x="3094264" y="2384548"/>
                    </a:cubicBezTo>
                    <a:cubicBezTo>
                      <a:pt x="3181284" y="2383601"/>
                      <a:pt x="3266347" y="2396861"/>
                      <a:pt x="3327945" y="2435693"/>
                    </a:cubicBezTo>
                    <a:cubicBezTo>
                      <a:pt x="3335767" y="2437587"/>
                      <a:pt x="3331856" y="2443270"/>
                      <a:pt x="3326967" y="2445164"/>
                    </a:cubicBezTo>
                    <a:close/>
                    <a:moveTo>
                      <a:pt x="3430608" y="1208214"/>
                    </a:moveTo>
                    <a:cubicBezTo>
                      <a:pt x="3444297" y="1228104"/>
                      <a:pt x="3456030" y="1263147"/>
                      <a:pt x="3427675" y="1284931"/>
                    </a:cubicBezTo>
                    <a:cubicBezTo>
                      <a:pt x="3411054" y="1297244"/>
                      <a:pt x="3380743" y="1298191"/>
                      <a:pt x="3360210" y="1299138"/>
                    </a:cubicBezTo>
                    <a:cubicBezTo>
                      <a:pt x="3298613" y="1301033"/>
                      <a:pt x="3236037" y="1295350"/>
                      <a:pt x="3176395" y="1284931"/>
                    </a:cubicBezTo>
                    <a:cubicBezTo>
                      <a:pt x="3208660" y="1314292"/>
                      <a:pt x="3251681" y="1338918"/>
                      <a:pt x="3281013" y="1362596"/>
                    </a:cubicBezTo>
                    <a:cubicBezTo>
                      <a:pt x="3284924" y="1365437"/>
                      <a:pt x="3281013" y="1373014"/>
                      <a:pt x="3274169" y="1373014"/>
                    </a:cubicBezTo>
                    <a:cubicBezTo>
                      <a:pt x="3228215" y="1372067"/>
                      <a:pt x="3181284" y="1372067"/>
                      <a:pt x="3137285" y="1369226"/>
                    </a:cubicBezTo>
                    <a:cubicBezTo>
                      <a:pt x="3109908" y="1404270"/>
                      <a:pt x="3012133" y="1427001"/>
                      <a:pt x="2959335" y="1434578"/>
                    </a:cubicBezTo>
                    <a:cubicBezTo>
                      <a:pt x="2882093" y="1444996"/>
                      <a:pt x="2802896" y="1448785"/>
                      <a:pt x="2726632" y="1444049"/>
                    </a:cubicBezTo>
                    <a:cubicBezTo>
                      <a:pt x="2701211" y="1442155"/>
                      <a:pt x="2674812" y="1439313"/>
                      <a:pt x="2648412" y="1435525"/>
                    </a:cubicBezTo>
                    <a:cubicBezTo>
                      <a:pt x="2678722" y="1455414"/>
                      <a:pt x="2707077" y="1479093"/>
                      <a:pt x="2731520" y="1500877"/>
                    </a:cubicBezTo>
                    <a:cubicBezTo>
                      <a:pt x="2764764" y="1530238"/>
                      <a:pt x="2831251" y="1585171"/>
                      <a:pt x="2805829" y="1632528"/>
                    </a:cubicBezTo>
                    <a:cubicBezTo>
                      <a:pt x="2756942" y="1725346"/>
                      <a:pt x="2600503" y="1611691"/>
                      <a:pt x="2533038" y="1552969"/>
                    </a:cubicBezTo>
                    <a:cubicBezTo>
                      <a:pt x="2554549" y="1605061"/>
                      <a:pt x="2566282" y="1660941"/>
                      <a:pt x="2567259" y="1717769"/>
                    </a:cubicBezTo>
                    <a:cubicBezTo>
                      <a:pt x="2567259" y="1721558"/>
                      <a:pt x="2561393" y="1724399"/>
                      <a:pt x="2556504" y="1723452"/>
                    </a:cubicBezTo>
                    <a:cubicBezTo>
                      <a:pt x="2443086" y="1693144"/>
                      <a:pt x="2381488" y="1623056"/>
                      <a:pt x="2342378" y="1543497"/>
                    </a:cubicBezTo>
                    <a:cubicBezTo>
                      <a:pt x="2297402" y="1539709"/>
                      <a:pt x="2253403" y="1533079"/>
                      <a:pt x="2219182" y="1528343"/>
                    </a:cubicBezTo>
                    <a:cubicBezTo>
                      <a:pt x="2241671" y="1562440"/>
                      <a:pt x="2266114" y="1615479"/>
                      <a:pt x="2227982" y="1651470"/>
                    </a:cubicBezTo>
                    <a:cubicBezTo>
                      <a:pt x="2188872" y="1688408"/>
                      <a:pt x="2127274" y="1677990"/>
                      <a:pt x="2079365" y="1662836"/>
                    </a:cubicBezTo>
                    <a:cubicBezTo>
                      <a:pt x="2136074" y="1721558"/>
                      <a:pt x="2160518" y="1795434"/>
                      <a:pt x="2123364" y="1874045"/>
                    </a:cubicBezTo>
                    <a:cubicBezTo>
                      <a:pt x="2122386" y="1875940"/>
                      <a:pt x="2118475" y="1878781"/>
                      <a:pt x="2115542" y="1878781"/>
                    </a:cubicBezTo>
                    <a:cubicBezTo>
                      <a:pt x="2058832" y="1879728"/>
                      <a:pt x="2020700" y="1852261"/>
                      <a:pt x="1987456" y="1823848"/>
                    </a:cubicBezTo>
                    <a:cubicBezTo>
                      <a:pt x="2002123" y="1863627"/>
                      <a:pt x="2016789" y="1902459"/>
                      <a:pt x="2024611" y="1944133"/>
                    </a:cubicBezTo>
                    <a:cubicBezTo>
                      <a:pt x="2033411" y="1987701"/>
                      <a:pt x="2044166" y="2048317"/>
                      <a:pt x="2006034" y="2091885"/>
                    </a:cubicBezTo>
                    <a:cubicBezTo>
                      <a:pt x="1914126" y="2195122"/>
                      <a:pt x="1771375" y="2068207"/>
                      <a:pt x="1706844" y="2012326"/>
                    </a:cubicBezTo>
                    <a:cubicBezTo>
                      <a:pt x="1712710" y="2067260"/>
                      <a:pt x="1715643" y="2125982"/>
                      <a:pt x="1667734" y="2178074"/>
                    </a:cubicBezTo>
                    <a:cubicBezTo>
                      <a:pt x="1665779" y="2179968"/>
                      <a:pt x="1661868" y="2181863"/>
                      <a:pt x="1658935" y="2180915"/>
                    </a:cubicBezTo>
                    <a:cubicBezTo>
                      <a:pt x="1586581" y="2167655"/>
                      <a:pt x="1561160" y="2115563"/>
                      <a:pt x="1552360" y="2064418"/>
                    </a:cubicBezTo>
                    <a:cubicBezTo>
                      <a:pt x="1494674" y="2151554"/>
                      <a:pt x="1423298" y="2246267"/>
                      <a:pt x="1299125" y="2288888"/>
                    </a:cubicBezTo>
                    <a:cubicBezTo>
                      <a:pt x="1294236" y="2290782"/>
                      <a:pt x="1289347" y="2289835"/>
                      <a:pt x="1288369" y="2286047"/>
                    </a:cubicBezTo>
                    <a:cubicBezTo>
                      <a:pt x="1268814" y="2222589"/>
                      <a:pt x="1350945" y="2156290"/>
                      <a:pt x="1409610" y="2105145"/>
                    </a:cubicBezTo>
                    <a:cubicBezTo>
                      <a:pt x="1386144" y="2106092"/>
                      <a:pt x="1365611" y="2102304"/>
                      <a:pt x="1346056" y="2094726"/>
                    </a:cubicBezTo>
                    <a:cubicBezTo>
                      <a:pt x="1327479" y="2087149"/>
                      <a:pt x="1327479" y="2075784"/>
                      <a:pt x="1304991" y="2071995"/>
                    </a:cubicBezTo>
                    <a:cubicBezTo>
                      <a:pt x="1255126" y="2062524"/>
                      <a:pt x="1208194" y="2048317"/>
                      <a:pt x="1180817" y="2015168"/>
                    </a:cubicBezTo>
                    <a:cubicBezTo>
                      <a:pt x="1177884" y="2012326"/>
                      <a:pt x="1181795" y="2007591"/>
                      <a:pt x="1186684" y="2006644"/>
                    </a:cubicBezTo>
                    <a:cubicBezTo>
                      <a:pt x="1242415" y="1990542"/>
                      <a:pt x="1302058" y="1990542"/>
                      <a:pt x="1354856" y="2001908"/>
                    </a:cubicBezTo>
                    <a:cubicBezTo>
                      <a:pt x="1335301" y="1989595"/>
                      <a:pt x="1315746" y="1976335"/>
                      <a:pt x="1298147" y="1962128"/>
                    </a:cubicBezTo>
                    <a:cubicBezTo>
                      <a:pt x="1260992" y="1933715"/>
                      <a:pt x="1217972" y="1898671"/>
                      <a:pt x="1211127" y="1855103"/>
                    </a:cubicBezTo>
                    <a:cubicBezTo>
                      <a:pt x="1205261" y="1818165"/>
                      <a:pt x="1244370" y="1788804"/>
                      <a:pt x="1292281" y="1781227"/>
                    </a:cubicBezTo>
                    <a:cubicBezTo>
                      <a:pt x="1331390" y="1775544"/>
                      <a:pt x="1371478" y="1780280"/>
                      <a:pt x="1408632" y="1788804"/>
                    </a:cubicBezTo>
                    <a:cubicBezTo>
                      <a:pt x="1366589" y="1762284"/>
                      <a:pt x="1333346" y="1729135"/>
                      <a:pt x="1331390" y="1684620"/>
                    </a:cubicBezTo>
                    <a:cubicBezTo>
                      <a:pt x="1331390" y="1681778"/>
                      <a:pt x="1334323" y="1679884"/>
                      <a:pt x="1337257" y="1678937"/>
                    </a:cubicBezTo>
                    <a:cubicBezTo>
                      <a:pt x="1415476" y="1662836"/>
                      <a:pt x="1486852" y="1677990"/>
                      <a:pt x="1562138" y="1677043"/>
                    </a:cubicBezTo>
                    <a:cubicBezTo>
                      <a:pt x="1506406" y="1656206"/>
                      <a:pt x="1447742" y="1619268"/>
                      <a:pt x="1522050" y="1573806"/>
                    </a:cubicBezTo>
                    <a:cubicBezTo>
                      <a:pt x="1582670" y="1535920"/>
                      <a:pt x="1661868" y="1514137"/>
                      <a:pt x="1737154" y="1498035"/>
                    </a:cubicBezTo>
                    <a:cubicBezTo>
                      <a:pt x="1693156" y="1495194"/>
                      <a:pt x="1649157" y="1490458"/>
                      <a:pt x="1607114" y="1482881"/>
                    </a:cubicBezTo>
                    <a:cubicBezTo>
                      <a:pt x="1564093" y="1475304"/>
                      <a:pt x="1495651" y="1463939"/>
                      <a:pt x="1478051" y="1429842"/>
                    </a:cubicBezTo>
                    <a:cubicBezTo>
                      <a:pt x="1465341" y="1407111"/>
                      <a:pt x="1470230" y="1373962"/>
                      <a:pt x="1514228" y="1368279"/>
                    </a:cubicBezTo>
                    <a:cubicBezTo>
                      <a:pt x="1528895" y="1366385"/>
                      <a:pt x="1545516" y="1367332"/>
                      <a:pt x="1561160" y="1368279"/>
                    </a:cubicBezTo>
                    <a:cubicBezTo>
                      <a:pt x="1550405" y="1358807"/>
                      <a:pt x="1542583" y="1346495"/>
                      <a:pt x="1541605" y="1332288"/>
                    </a:cubicBezTo>
                    <a:cubicBezTo>
                      <a:pt x="1540627" y="1328499"/>
                      <a:pt x="1544538" y="1324711"/>
                      <a:pt x="1549427" y="1324711"/>
                    </a:cubicBezTo>
                    <a:cubicBezTo>
                      <a:pt x="1594403" y="1321869"/>
                      <a:pt x="1634491" y="1331341"/>
                      <a:pt x="1670667" y="1345548"/>
                    </a:cubicBezTo>
                    <a:cubicBezTo>
                      <a:pt x="1620802" y="1302927"/>
                      <a:pt x="1584626" y="1247993"/>
                      <a:pt x="1634491" y="1195901"/>
                    </a:cubicBezTo>
                    <a:cubicBezTo>
                      <a:pt x="1700977" y="1125814"/>
                      <a:pt x="1832973" y="1125814"/>
                      <a:pt x="1927815" y="1136232"/>
                    </a:cubicBezTo>
                    <a:cubicBezTo>
                      <a:pt x="1907281" y="1118237"/>
                      <a:pt x="1894571" y="1096453"/>
                      <a:pt x="1893593" y="1070880"/>
                    </a:cubicBezTo>
                    <a:cubicBezTo>
                      <a:pt x="1893593" y="1068039"/>
                      <a:pt x="1896526" y="1066145"/>
                      <a:pt x="1899460" y="1065198"/>
                    </a:cubicBezTo>
                    <a:cubicBezTo>
                      <a:pt x="1945413" y="1050991"/>
                      <a:pt x="1992345" y="1055726"/>
                      <a:pt x="2032433" y="1068986"/>
                    </a:cubicBezTo>
                    <a:cubicBezTo>
                      <a:pt x="1974746" y="1014052"/>
                      <a:pt x="1929770" y="949648"/>
                      <a:pt x="1924881" y="875772"/>
                    </a:cubicBezTo>
                    <a:cubicBezTo>
                      <a:pt x="1924881" y="872930"/>
                      <a:pt x="1926837" y="870089"/>
                      <a:pt x="1930748" y="868195"/>
                    </a:cubicBezTo>
                    <a:cubicBezTo>
                      <a:pt x="2051010" y="837887"/>
                      <a:pt x="2148785" y="898503"/>
                      <a:pt x="2182028" y="975220"/>
                    </a:cubicBezTo>
                    <a:cubicBezTo>
                      <a:pt x="2198650" y="931652"/>
                      <a:pt x="2233849" y="887137"/>
                      <a:pt x="2271981" y="855882"/>
                    </a:cubicBezTo>
                    <a:cubicBezTo>
                      <a:pt x="2289580" y="841675"/>
                      <a:pt x="2317935" y="821785"/>
                      <a:pt x="2344334" y="825574"/>
                    </a:cubicBezTo>
                    <a:cubicBezTo>
                      <a:pt x="2345311" y="825574"/>
                      <a:pt x="2346289" y="826521"/>
                      <a:pt x="2346289" y="826521"/>
                    </a:cubicBezTo>
                    <a:cubicBezTo>
                      <a:pt x="2322823" y="762116"/>
                      <a:pt x="2303268" y="678769"/>
                      <a:pt x="2404954" y="679716"/>
                    </a:cubicBezTo>
                    <a:cubicBezTo>
                      <a:pt x="2392244" y="627624"/>
                      <a:pt x="2355089" y="446722"/>
                      <a:pt x="2464596" y="453352"/>
                    </a:cubicBezTo>
                    <a:cubicBezTo>
                      <a:pt x="2522283" y="456194"/>
                      <a:pt x="2543794" y="516810"/>
                      <a:pt x="2553571" y="550907"/>
                    </a:cubicBezTo>
                    <a:cubicBezTo>
                      <a:pt x="2556504" y="560378"/>
                      <a:pt x="2559438" y="570796"/>
                      <a:pt x="2562371" y="581215"/>
                    </a:cubicBezTo>
                    <a:cubicBezTo>
                      <a:pt x="2566282" y="571743"/>
                      <a:pt x="2569215" y="562272"/>
                      <a:pt x="2574103" y="553748"/>
                    </a:cubicBezTo>
                    <a:cubicBezTo>
                      <a:pt x="2590726" y="519651"/>
                      <a:pt x="2618102" y="471348"/>
                      <a:pt x="2673834" y="464718"/>
                    </a:cubicBezTo>
                    <a:cubicBezTo>
                      <a:pt x="2759875" y="455246"/>
                      <a:pt x="2760853" y="544277"/>
                      <a:pt x="2756942" y="609628"/>
                    </a:cubicBezTo>
                    <a:cubicBezTo>
                      <a:pt x="2780408" y="558484"/>
                      <a:pt x="2824407" y="503550"/>
                      <a:pt x="2896760" y="499762"/>
                    </a:cubicBezTo>
                    <a:cubicBezTo>
                      <a:pt x="2978890" y="495973"/>
                      <a:pt x="3012133" y="554695"/>
                      <a:pt x="3024844" y="607734"/>
                    </a:cubicBezTo>
                    <a:cubicBezTo>
                      <a:pt x="3044399" y="536700"/>
                      <a:pt x="3053199" y="464718"/>
                      <a:pt x="3082531" y="394630"/>
                    </a:cubicBezTo>
                    <a:cubicBezTo>
                      <a:pt x="3083509" y="390842"/>
                      <a:pt x="3090353" y="388947"/>
                      <a:pt x="3094264" y="390842"/>
                    </a:cubicBezTo>
                    <a:cubicBezTo>
                      <a:pt x="3136307" y="410731"/>
                      <a:pt x="3149996" y="447669"/>
                      <a:pt x="3169550" y="480819"/>
                    </a:cubicBezTo>
                    <a:cubicBezTo>
                      <a:pt x="3188128" y="424938"/>
                      <a:pt x="3180306" y="367164"/>
                      <a:pt x="3216482" y="312230"/>
                    </a:cubicBezTo>
                    <a:cubicBezTo>
                      <a:pt x="3231148" y="290446"/>
                      <a:pt x="3253637" y="273398"/>
                      <a:pt x="3285902" y="274345"/>
                    </a:cubicBezTo>
                    <a:cubicBezTo>
                      <a:pt x="3315234" y="275292"/>
                      <a:pt x="3340656" y="291393"/>
                      <a:pt x="3350433" y="310336"/>
                    </a:cubicBezTo>
                    <a:cubicBezTo>
                      <a:pt x="3379766" y="369058"/>
                      <a:pt x="3340656" y="448617"/>
                      <a:pt x="3307412" y="509233"/>
                    </a:cubicBezTo>
                    <a:cubicBezTo>
                      <a:pt x="3287857" y="545224"/>
                      <a:pt x="3267325" y="580268"/>
                      <a:pt x="3242881" y="616258"/>
                    </a:cubicBezTo>
                    <a:cubicBezTo>
                      <a:pt x="3294702" y="578373"/>
                      <a:pt x="3360210" y="549959"/>
                      <a:pt x="3426697" y="551854"/>
                    </a:cubicBezTo>
                    <a:cubicBezTo>
                      <a:pt x="3431586" y="551854"/>
                      <a:pt x="3433541" y="553748"/>
                      <a:pt x="3433541" y="557536"/>
                    </a:cubicBezTo>
                    <a:cubicBezTo>
                      <a:pt x="3432564" y="574585"/>
                      <a:pt x="3429630" y="592580"/>
                      <a:pt x="3423764" y="608681"/>
                    </a:cubicBezTo>
                    <a:cubicBezTo>
                      <a:pt x="3492207" y="529123"/>
                      <a:pt x="3564559" y="431568"/>
                      <a:pt x="3686778" y="410731"/>
                    </a:cubicBezTo>
                    <a:cubicBezTo>
                      <a:pt x="3689711" y="409784"/>
                      <a:pt x="3693622" y="410731"/>
                      <a:pt x="3694600" y="412626"/>
                    </a:cubicBezTo>
                    <a:cubicBezTo>
                      <a:pt x="3716109" y="459035"/>
                      <a:pt x="3694600" y="509233"/>
                      <a:pt x="3662334" y="555642"/>
                    </a:cubicBezTo>
                    <a:cubicBezTo>
                      <a:pt x="3705354" y="527228"/>
                      <a:pt x="3763042" y="506391"/>
                      <a:pt x="3795307" y="540488"/>
                    </a:cubicBezTo>
                    <a:cubicBezTo>
                      <a:pt x="3843217" y="590686"/>
                      <a:pt x="3759130" y="672139"/>
                      <a:pt x="3702421" y="710971"/>
                    </a:cubicBezTo>
                    <a:cubicBezTo>
                      <a:pt x="3647668" y="747909"/>
                      <a:pt x="3583136" y="780112"/>
                      <a:pt x="3513716" y="805684"/>
                    </a:cubicBezTo>
                    <a:cubicBezTo>
                      <a:pt x="3626157" y="787689"/>
                      <a:pt x="3737620" y="785794"/>
                      <a:pt x="3836372" y="823680"/>
                    </a:cubicBezTo>
                    <a:cubicBezTo>
                      <a:pt x="3841261" y="825574"/>
                      <a:pt x="3840284" y="831257"/>
                      <a:pt x="3835394" y="833151"/>
                    </a:cubicBezTo>
                    <a:cubicBezTo>
                      <a:pt x="3711221" y="897556"/>
                      <a:pt x="3581181" y="961013"/>
                      <a:pt x="3439408" y="993216"/>
                    </a:cubicBezTo>
                    <a:cubicBezTo>
                      <a:pt x="3514694" y="990374"/>
                      <a:pt x="3590958" y="985639"/>
                      <a:pt x="3651579" y="1015947"/>
                    </a:cubicBezTo>
                    <a:cubicBezTo>
                      <a:pt x="3657445" y="1018788"/>
                      <a:pt x="3655490" y="1024471"/>
                      <a:pt x="3648646" y="1026365"/>
                    </a:cubicBezTo>
                    <a:cubicBezTo>
                      <a:pt x="3575315" y="1050991"/>
                      <a:pt x="3493184" y="1064250"/>
                      <a:pt x="3416920" y="1069933"/>
                    </a:cubicBezTo>
                    <a:cubicBezTo>
                      <a:pt x="3360210" y="1074669"/>
                      <a:pt x="3293724" y="1078457"/>
                      <a:pt x="3240925" y="1064250"/>
                    </a:cubicBezTo>
                    <a:cubicBezTo>
                      <a:pt x="3299591" y="1116342"/>
                      <a:pt x="3389543" y="1146651"/>
                      <a:pt x="3430608" y="1208214"/>
                    </a:cubicBezTo>
                    <a:close/>
                    <a:moveTo>
                      <a:pt x="6013810" y="1683673"/>
                    </a:moveTo>
                    <a:cubicBezTo>
                      <a:pt x="5916036" y="1717769"/>
                      <a:pt x="5816306" y="1754707"/>
                      <a:pt x="5712665" y="1771756"/>
                    </a:cubicBezTo>
                    <a:cubicBezTo>
                      <a:pt x="5641290" y="1783121"/>
                      <a:pt x="5572848" y="1783121"/>
                      <a:pt x="5507338" y="1773650"/>
                    </a:cubicBezTo>
                    <a:cubicBezTo>
                      <a:pt x="5552315" y="1791645"/>
                      <a:pt x="5596313" y="1812482"/>
                      <a:pt x="5630534" y="1839002"/>
                    </a:cubicBezTo>
                    <a:cubicBezTo>
                      <a:pt x="5661822" y="1863627"/>
                      <a:pt x="5682355" y="1910984"/>
                      <a:pt x="5613913" y="1927085"/>
                    </a:cubicBezTo>
                    <a:cubicBezTo>
                      <a:pt x="5546448" y="1943186"/>
                      <a:pt x="5472140" y="1916666"/>
                      <a:pt x="5418364" y="1893935"/>
                    </a:cubicBezTo>
                    <a:cubicBezTo>
                      <a:pt x="5427163" y="1905301"/>
                      <a:pt x="5436941" y="1915719"/>
                      <a:pt x="5443785" y="1924243"/>
                    </a:cubicBezTo>
                    <a:cubicBezTo>
                      <a:pt x="5447696" y="1928979"/>
                      <a:pt x="5437918" y="1934662"/>
                      <a:pt x="5432052" y="1932767"/>
                    </a:cubicBezTo>
                    <a:cubicBezTo>
                      <a:pt x="5389031" y="1917613"/>
                      <a:pt x="5350899" y="1896777"/>
                      <a:pt x="5312767" y="1875940"/>
                    </a:cubicBezTo>
                    <a:cubicBezTo>
                      <a:pt x="5335256" y="1918561"/>
                      <a:pt x="5349922" y="1965917"/>
                      <a:pt x="5328411" y="2013273"/>
                    </a:cubicBezTo>
                    <a:cubicBezTo>
                      <a:pt x="5327434" y="2015168"/>
                      <a:pt x="5323522" y="2018009"/>
                      <a:pt x="5320589" y="2018009"/>
                    </a:cubicBezTo>
                    <a:cubicBezTo>
                      <a:pt x="5271702" y="2018009"/>
                      <a:pt x="5231614" y="2002855"/>
                      <a:pt x="5196415" y="1981071"/>
                    </a:cubicBezTo>
                    <a:cubicBezTo>
                      <a:pt x="5215971" y="2010432"/>
                      <a:pt x="5228681" y="2043582"/>
                      <a:pt x="5233570" y="2078625"/>
                    </a:cubicBezTo>
                    <a:cubicBezTo>
                      <a:pt x="5234548" y="2081467"/>
                      <a:pt x="5230637" y="2086202"/>
                      <a:pt x="5224770" y="2086202"/>
                    </a:cubicBezTo>
                    <a:cubicBezTo>
                      <a:pt x="5128951" y="2082414"/>
                      <a:pt x="5065398" y="2048317"/>
                      <a:pt x="5016511" y="2001908"/>
                    </a:cubicBezTo>
                    <a:cubicBezTo>
                      <a:pt x="5008688" y="2053053"/>
                      <a:pt x="4987178" y="2104198"/>
                      <a:pt x="4960779" y="2151554"/>
                    </a:cubicBezTo>
                    <a:cubicBezTo>
                      <a:pt x="4915803" y="2232060"/>
                      <a:pt x="4851271" y="2315408"/>
                      <a:pt x="4756430" y="2373183"/>
                    </a:cubicBezTo>
                    <a:cubicBezTo>
                      <a:pt x="4752520" y="2376024"/>
                      <a:pt x="4744698" y="2376024"/>
                      <a:pt x="4743720" y="2371288"/>
                    </a:cubicBezTo>
                    <a:cubicBezTo>
                      <a:pt x="4738831" y="2321090"/>
                      <a:pt x="4768163" y="2272787"/>
                      <a:pt x="4788696" y="2224483"/>
                    </a:cubicBezTo>
                    <a:cubicBezTo>
                      <a:pt x="4765230" y="2232060"/>
                      <a:pt x="4737853" y="2227325"/>
                      <a:pt x="4716343" y="2221642"/>
                    </a:cubicBezTo>
                    <a:cubicBezTo>
                      <a:pt x="4665501" y="2207435"/>
                      <a:pt x="4615635" y="2184704"/>
                      <a:pt x="4573592" y="2157237"/>
                    </a:cubicBezTo>
                    <a:cubicBezTo>
                      <a:pt x="4581414" y="2209329"/>
                      <a:pt x="4578481" y="2264263"/>
                      <a:pt x="4571636" y="2312566"/>
                    </a:cubicBezTo>
                    <a:cubicBezTo>
                      <a:pt x="4566748" y="2347610"/>
                      <a:pt x="4563815" y="2381707"/>
                      <a:pt x="4557948" y="2416750"/>
                    </a:cubicBezTo>
                    <a:cubicBezTo>
                      <a:pt x="4555015" y="2434746"/>
                      <a:pt x="4553060" y="2483050"/>
                      <a:pt x="4527638" y="2496309"/>
                    </a:cubicBezTo>
                    <a:cubicBezTo>
                      <a:pt x="4473862" y="2522829"/>
                      <a:pt x="4436708" y="2487785"/>
                      <a:pt x="4414219" y="2434746"/>
                    </a:cubicBezTo>
                    <a:cubicBezTo>
                      <a:pt x="4412264" y="2446111"/>
                      <a:pt x="4410309" y="2457477"/>
                      <a:pt x="4408353" y="2468842"/>
                    </a:cubicBezTo>
                    <a:cubicBezTo>
                      <a:pt x="4396621" y="2525670"/>
                      <a:pt x="4375110" y="2583445"/>
                      <a:pt x="4341866" y="2637431"/>
                    </a:cubicBezTo>
                    <a:cubicBezTo>
                      <a:pt x="4309601" y="2690471"/>
                      <a:pt x="4268536" y="2746351"/>
                      <a:pt x="4202049" y="2781395"/>
                    </a:cubicBezTo>
                    <a:cubicBezTo>
                      <a:pt x="4199116" y="2783289"/>
                      <a:pt x="4195205" y="2782342"/>
                      <a:pt x="4193249" y="2780448"/>
                    </a:cubicBezTo>
                    <a:cubicBezTo>
                      <a:pt x="4168806" y="2758664"/>
                      <a:pt x="4153162" y="2733091"/>
                      <a:pt x="4144362" y="2704678"/>
                    </a:cubicBezTo>
                    <a:cubicBezTo>
                      <a:pt x="4122852" y="2733091"/>
                      <a:pt x="4100363" y="2760558"/>
                      <a:pt x="4076898" y="2788025"/>
                    </a:cubicBezTo>
                    <a:cubicBezTo>
                      <a:pt x="4053432" y="2814545"/>
                      <a:pt x="4029966" y="2841064"/>
                      <a:pt x="4002589" y="2866637"/>
                    </a:cubicBezTo>
                    <a:cubicBezTo>
                      <a:pt x="3982056" y="2885579"/>
                      <a:pt x="3954679" y="2912099"/>
                      <a:pt x="3921437" y="2917782"/>
                    </a:cubicBezTo>
                    <a:cubicBezTo>
                      <a:pt x="3849083" y="2931988"/>
                      <a:pt x="3873526" y="2820227"/>
                      <a:pt x="3879393" y="2795602"/>
                    </a:cubicBezTo>
                    <a:cubicBezTo>
                      <a:pt x="3885260" y="2772871"/>
                      <a:pt x="3890149" y="2745404"/>
                      <a:pt x="3902859" y="2722673"/>
                    </a:cubicBezTo>
                    <a:cubicBezTo>
                      <a:pt x="3798240" y="2751087"/>
                      <a:pt x="3685800" y="2763400"/>
                      <a:pt x="3600736" y="2734038"/>
                    </a:cubicBezTo>
                    <a:cubicBezTo>
                      <a:pt x="3596825" y="2733091"/>
                      <a:pt x="3596825" y="2727409"/>
                      <a:pt x="3599758" y="2725514"/>
                    </a:cubicBezTo>
                    <a:cubicBezTo>
                      <a:pt x="3657445" y="2683841"/>
                      <a:pt x="3719043" y="2646903"/>
                      <a:pt x="3784552" y="2612806"/>
                    </a:cubicBezTo>
                    <a:cubicBezTo>
                      <a:pt x="3763042" y="2610912"/>
                      <a:pt x="3740553" y="2608070"/>
                      <a:pt x="3719043" y="2605229"/>
                    </a:cubicBezTo>
                    <a:cubicBezTo>
                      <a:pt x="3668200" y="2598599"/>
                      <a:pt x="3582159" y="2587234"/>
                      <a:pt x="3576292" y="2540824"/>
                    </a:cubicBezTo>
                    <a:cubicBezTo>
                      <a:pt x="3570426" y="2489679"/>
                      <a:pt x="3677000" y="2434746"/>
                      <a:pt x="3729798" y="2414856"/>
                    </a:cubicBezTo>
                    <a:cubicBezTo>
                      <a:pt x="3786507" y="2394019"/>
                      <a:pt x="3844195" y="2382654"/>
                      <a:pt x="3902859" y="2375077"/>
                    </a:cubicBezTo>
                    <a:cubicBezTo>
                      <a:pt x="3852994" y="2376024"/>
                      <a:pt x="3804107" y="2373183"/>
                      <a:pt x="3763042" y="2358029"/>
                    </a:cubicBezTo>
                    <a:cubicBezTo>
                      <a:pt x="3758153" y="2356134"/>
                      <a:pt x="3759130" y="2350451"/>
                      <a:pt x="3764020" y="2348557"/>
                    </a:cubicBezTo>
                    <a:cubicBezTo>
                      <a:pt x="3825617" y="2322038"/>
                      <a:pt x="3892104" y="2313513"/>
                      <a:pt x="3957613" y="2306883"/>
                    </a:cubicBezTo>
                    <a:cubicBezTo>
                      <a:pt x="4028010" y="2300254"/>
                      <a:pt x="4107207" y="2296465"/>
                      <a:pt x="4170761" y="2263316"/>
                    </a:cubicBezTo>
                    <a:cubicBezTo>
                      <a:pt x="4116008" y="2251003"/>
                      <a:pt x="3978145" y="2278470"/>
                      <a:pt x="3983034" y="2218800"/>
                    </a:cubicBezTo>
                    <a:cubicBezTo>
                      <a:pt x="3985967" y="2182809"/>
                      <a:pt x="4039744" y="2153449"/>
                      <a:pt x="4092542" y="2134506"/>
                    </a:cubicBezTo>
                    <a:cubicBezTo>
                      <a:pt x="4059298" y="2139242"/>
                      <a:pt x="4026055" y="2143030"/>
                      <a:pt x="3992811" y="2141136"/>
                    </a:cubicBezTo>
                    <a:cubicBezTo>
                      <a:pt x="3987923" y="2141136"/>
                      <a:pt x="3984012" y="2138294"/>
                      <a:pt x="3985967" y="2134506"/>
                    </a:cubicBezTo>
                    <a:cubicBezTo>
                      <a:pt x="4022144" y="2063471"/>
                      <a:pt x="4107207" y="2018956"/>
                      <a:pt x="4202049" y="1985807"/>
                    </a:cubicBezTo>
                    <a:cubicBezTo>
                      <a:pt x="4177605" y="1987701"/>
                      <a:pt x="4153162" y="1989595"/>
                      <a:pt x="4127741" y="1991490"/>
                    </a:cubicBezTo>
                    <a:cubicBezTo>
                      <a:pt x="4061254" y="1997172"/>
                      <a:pt x="3993789" y="2003802"/>
                      <a:pt x="3934147" y="1986754"/>
                    </a:cubicBezTo>
                    <a:cubicBezTo>
                      <a:pt x="3930236" y="1985807"/>
                      <a:pt x="3930236" y="1982018"/>
                      <a:pt x="3932192" y="1979177"/>
                    </a:cubicBezTo>
                    <a:cubicBezTo>
                      <a:pt x="4021166" y="1859839"/>
                      <a:pt x="4261691" y="1820059"/>
                      <a:pt x="4420086" y="1838055"/>
                    </a:cubicBezTo>
                    <a:cubicBezTo>
                      <a:pt x="4384888" y="1812482"/>
                      <a:pt x="4343822" y="1790698"/>
                      <a:pt x="4331111" y="1752813"/>
                    </a:cubicBezTo>
                    <a:cubicBezTo>
                      <a:pt x="4330134" y="1749972"/>
                      <a:pt x="4333067" y="1746183"/>
                      <a:pt x="4336978" y="1746183"/>
                    </a:cubicBezTo>
                    <a:cubicBezTo>
                      <a:pt x="4374132" y="1738606"/>
                      <a:pt x="4406398" y="1742395"/>
                      <a:pt x="4435730" y="1751866"/>
                    </a:cubicBezTo>
                    <a:cubicBezTo>
                      <a:pt x="4409331" y="1730082"/>
                      <a:pt x="4385865" y="1705457"/>
                      <a:pt x="4368266" y="1679884"/>
                    </a:cubicBezTo>
                    <a:cubicBezTo>
                      <a:pt x="4350667" y="1654312"/>
                      <a:pt x="4321334" y="1604114"/>
                      <a:pt x="4367288" y="1577594"/>
                    </a:cubicBezTo>
                    <a:cubicBezTo>
                      <a:pt x="4431819" y="1539709"/>
                      <a:pt x="4531549" y="1562440"/>
                      <a:pt x="4591192" y="1578541"/>
                    </a:cubicBezTo>
                    <a:cubicBezTo>
                      <a:pt x="4600969" y="1581383"/>
                      <a:pt x="4609768" y="1584224"/>
                      <a:pt x="4619546" y="1587066"/>
                    </a:cubicBezTo>
                    <a:cubicBezTo>
                      <a:pt x="4610746" y="1558652"/>
                      <a:pt x="4606835" y="1530238"/>
                      <a:pt x="4607813" y="1505612"/>
                    </a:cubicBezTo>
                    <a:cubicBezTo>
                      <a:pt x="4608791" y="1474357"/>
                      <a:pt x="4618568" y="1418477"/>
                      <a:pt x="4673322" y="1407111"/>
                    </a:cubicBezTo>
                    <a:cubicBezTo>
                      <a:pt x="4730031" y="1395745"/>
                      <a:pt x="4783808" y="1428895"/>
                      <a:pt x="4822917" y="1460150"/>
                    </a:cubicBezTo>
                    <a:cubicBezTo>
                      <a:pt x="4805317" y="1427948"/>
                      <a:pt x="4792607" y="1393851"/>
                      <a:pt x="4794563" y="1356913"/>
                    </a:cubicBezTo>
                    <a:cubicBezTo>
                      <a:pt x="4794563" y="1353125"/>
                      <a:pt x="4800429" y="1350283"/>
                      <a:pt x="4804340" y="1351230"/>
                    </a:cubicBezTo>
                    <a:cubicBezTo>
                      <a:pt x="4876693" y="1358807"/>
                      <a:pt x="4920691" y="1398587"/>
                      <a:pt x="4953935" y="1443102"/>
                    </a:cubicBezTo>
                    <a:cubicBezTo>
                      <a:pt x="4956868" y="1394798"/>
                      <a:pt x="4974468" y="1345548"/>
                      <a:pt x="4993045" y="1300085"/>
                    </a:cubicBezTo>
                    <a:cubicBezTo>
                      <a:pt x="5025310" y="1224315"/>
                      <a:pt x="5072242" y="1131497"/>
                      <a:pt x="5161217" y="1077510"/>
                    </a:cubicBezTo>
                    <a:cubicBezTo>
                      <a:pt x="5165128" y="1075616"/>
                      <a:pt x="5170994" y="1074669"/>
                      <a:pt x="5172950" y="1078457"/>
                    </a:cubicBezTo>
                    <a:cubicBezTo>
                      <a:pt x="5213038" y="1161805"/>
                      <a:pt x="5229659" y="1248941"/>
                      <a:pt x="5228681" y="1338918"/>
                    </a:cubicBezTo>
                    <a:cubicBezTo>
                      <a:pt x="5255081" y="1306715"/>
                      <a:pt x="5285390" y="1275460"/>
                      <a:pt x="5323522" y="1247046"/>
                    </a:cubicBezTo>
                    <a:cubicBezTo>
                      <a:pt x="5328411" y="1243258"/>
                      <a:pt x="5334278" y="1245152"/>
                      <a:pt x="5336233" y="1248941"/>
                    </a:cubicBezTo>
                    <a:cubicBezTo>
                      <a:pt x="5363610" y="1331341"/>
                      <a:pt x="5358721" y="1434578"/>
                      <a:pt x="5320589" y="1524555"/>
                    </a:cubicBezTo>
                    <a:cubicBezTo>
                      <a:pt x="5347966" y="1498983"/>
                      <a:pt x="5383165" y="1475304"/>
                      <a:pt x="5413475" y="1455414"/>
                    </a:cubicBezTo>
                    <a:cubicBezTo>
                      <a:pt x="5450630" y="1431736"/>
                      <a:pt x="5515160" y="1391010"/>
                      <a:pt x="5564048" y="1405217"/>
                    </a:cubicBezTo>
                    <a:cubicBezTo>
                      <a:pt x="5626623" y="1424159"/>
                      <a:pt x="5585558" y="1471516"/>
                      <a:pt x="5528849" y="1516031"/>
                    </a:cubicBezTo>
                    <a:cubicBezTo>
                      <a:pt x="5598269" y="1485723"/>
                      <a:pt x="5672577" y="1467727"/>
                      <a:pt x="5733198" y="1496141"/>
                    </a:cubicBezTo>
                    <a:cubicBezTo>
                      <a:pt x="5736131" y="1498035"/>
                      <a:pt x="5737109" y="1500877"/>
                      <a:pt x="5735153" y="1503718"/>
                    </a:cubicBezTo>
                    <a:cubicBezTo>
                      <a:pt x="5688222" y="1566229"/>
                      <a:pt x="5607069" y="1606008"/>
                      <a:pt x="5529827" y="1646735"/>
                    </a:cubicBezTo>
                    <a:cubicBezTo>
                      <a:pt x="5591424" y="1621162"/>
                      <a:pt x="5654000" y="1598431"/>
                      <a:pt x="5719509" y="1582330"/>
                    </a:cubicBezTo>
                    <a:cubicBezTo>
                      <a:pt x="5809462" y="1559599"/>
                      <a:pt x="5911147" y="1544445"/>
                      <a:pt x="5988389" y="1579488"/>
                    </a:cubicBezTo>
                    <a:cubicBezTo>
                      <a:pt x="5993278" y="1581383"/>
                      <a:pt x="5992300" y="1587066"/>
                      <a:pt x="5987411" y="1588960"/>
                    </a:cubicBezTo>
                    <a:cubicBezTo>
                      <a:pt x="5928747" y="1616426"/>
                      <a:pt x="5872037" y="1646735"/>
                      <a:pt x="5819239" y="1680831"/>
                    </a:cubicBezTo>
                    <a:cubicBezTo>
                      <a:pt x="5883771" y="1659047"/>
                      <a:pt x="5954168" y="1655259"/>
                      <a:pt x="6011855" y="1677043"/>
                    </a:cubicBezTo>
                    <a:cubicBezTo>
                      <a:pt x="6019677" y="1675149"/>
                      <a:pt x="6019677" y="1681778"/>
                      <a:pt x="6013810" y="1683673"/>
                    </a:cubicBezTo>
                    <a:close/>
                  </a:path>
                </a:pathLst>
              </a:custGeom>
              <a:solidFill>
                <a:srgbClr val="256834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74E47D38-9476-14F4-1CF7-80C556342A0F}"/>
                  </a:ext>
                </a:extLst>
              </p:cNvPr>
              <p:cNvSpPr/>
              <p:nvPr/>
            </p:nvSpPr>
            <p:spPr>
              <a:xfrm>
                <a:off x="6168876" y="-1398871"/>
                <a:ext cx="1347034" cy="1592583"/>
              </a:xfrm>
              <a:custGeom>
                <a:avLst/>
                <a:gdLst>
                  <a:gd name="connsiteX0" fmla="*/ 318447 w 1347034"/>
                  <a:gd name="connsiteY0" fmla="*/ 1513315 h 1592583"/>
                  <a:gd name="connsiteX1" fmla="*/ 616659 w 1347034"/>
                  <a:gd name="connsiteY1" fmla="*/ 1311576 h 1592583"/>
                  <a:gd name="connsiteX2" fmla="*/ 375156 w 1347034"/>
                  <a:gd name="connsiteY2" fmla="*/ 1271797 h 1592583"/>
                  <a:gd name="connsiteX3" fmla="*/ 376134 w 1347034"/>
                  <a:gd name="connsiteY3" fmla="*/ 1263273 h 1592583"/>
                  <a:gd name="connsiteX4" fmla="*/ 628392 w 1347034"/>
                  <a:gd name="connsiteY4" fmla="*/ 1167613 h 1592583"/>
                  <a:gd name="connsiteX5" fmla="*/ 433820 w 1347034"/>
                  <a:gd name="connsiteY5" fmla="*/ 1120257 h 1592583"/>
                  <a:gd name="connsiteX6" fmla="*/ 432843 w 1347034"/>
                  <a:gd name="connsiteY6" fmla="*/ 1113627 h 1592583"/>
                  <a:gd name="connsiteX7" fmla="*/ 674346 w 1347034"/>
                  <a:gd name="connsiteY7" fmla="*/ 1001865 h 1592583"/>
                  <a:gd name="connsiteX8" fmla="*/ 537462 w 1347034"/>
                  <a:gd name="connsiteY8" fmla="*/ 1013231 h 1592583"/>
                  <a:gd name="connsiteX9" fmla="*/ 464131 w 1347034"/>
                  <a:gd name="connsiteY9" fmla="*/ 1003759 h 1592583"/>
                  <a:gd name="connsiteX10" fmla="*/ 429909 w 1347034"/>
                  <a:gd name="connsiteY10" fmla="*/ 979134 h 1592583"/>
                  <a:gd name="connsiteX11" fmla="*/ 479775 w 1347034"/>
                  <a:gd name="connsiteY11" fmla="*/ 922307 h 1592583"/>
                  <a:gd name="connsiteX12" fmla="*/ 549194 w 1347034"/>
                  <a:gd name="connsiteY12" fmla="*/ 891051 h 1592583"/>
                  <a:gd name="connsiteX13" fmla="*/ 694878 w 1347034"/>
                  <a:gd name="connsiteY13" fmla="*/ 880633 h 1592583"/>
                  <a:gd name="connsiteX14" fmla="*/ 636214 w 1347034"/>
                  <a:gd name="connsiteY14" fmla="*/ 738563 h 1592583"/>
                  <a:gd name="connsiteX15" fmla="*/ 800475 w 1347034"/>
                  <a:gd name="connsiteY15" fmla="*/ 714885 h 1592583"/>
                  <a:gd name="connsiteX16" fmla="*/ 782875 w 1347034"/>
                  <a:gd name="connsiteY16" fmla="*/ 563345 h 1592583"/>
                  <a:gd name="connsiteX17" fmla="*/ 971580 w 1347034"/>
                  <a:gd name="connsiteY17" fmla="*/ 568080 h 1592583"/>
                  <a:gd name="connsiteX18" fmla="*/ 1065444 w 1347034"/>
                  <a:gd name="connsiteY18" fmla="*/ 598388 h 1592583"/>
                  <a:gd name="connsiteX19" fmla="*/ 1100642 w 1347034"/>
                  <a:gd name="connsiteY19" fmla="*/ 560503 h 1592583"/>
                  <a:gd name="connsiteX20" fmla="*/ 1226772 w 1347034"/>
                  <a:gd name="connsiteY20" fmla="*/ 480945 h 1592583"/>
                  <a:gd name="connsiteX21" fmla="*/ 1347035 w 1347034"/>
                  <a:gd name="connsiteY21" fmla="*/ 427905 h 1592583"/>
                  <a:gd name="connsiteX22" fmla="*/ 999935 w 1347034"/>
                  <a:gd name="connsiteY22" fmla="*/ 439271 h 1592583"/>
                  <a:gd name="connsiteX23" fmla="*/ 894338 w 1347034"/>
                  <a:gd name="connsiteY23" fmla="*/ 322774 h 1592583"/>
                  <a:gd name="connsiteX24" fmla="*/ 935404 w 1347034"/>
                  <a:gd name="connsiteY24" fmla="*/ 271629 h 1592583"/>
                  <a:gd name="connsiteX25" fmla="*/ 875762 w 1347034"/>
                  <a:gd name="connsiteY25" fmla="*/ 234691 h 1592583"/>
                  <a:gd name="connsiteX26" fmla="*/ 813186 w 1347034"/>
                  <a:gd name="connsiteY26" fmla="*/ 111564 h 1592583"/>
                  <a:gd name="connsiteX27" fmla="*/ 1045889 w 1347034"/>
                  <a:gd name="connsiteY27" fmla="*/ 109670 h 1592583"/>
                  <a:gd name="connsiteX28" fmla="*/ 984291 w 1347034"/>
                  <a:gd name="connsiteY28" fmla="*/ 24428 h 1592583"/>
                  <a:gd name="connsiteX29" fmla="*/ 890427 w 1347034"/>
                  <a:gd name="connsiteY29" fmla="*/ 2644 h 1592583"/>
                  <a:gd name="connsiteX30" fmla="*/ 699767 w 1347034"/>
                  <a:gd name="connsiteY30" fmla="*/ 58525 h 1592583"/>
                  <a:gd name="connsiteX31" fmla="*/ 842518 w 1347034"/>
                  <a:gd name="connsiteY31" fmla="*/ 332245 h 1592583"/>
                  <a:gd name="connsiteX32" fmla="*/ 513018 w 1347034"/>
                  <a:gd name="connsiteY32" fmla="*/ 314250 h 1592583"/>
                  <a:gd name="connsiteX33" fmla="*/ 632303 w 1347034"/>
                  <a:gd name="connsiteY33" fmla="*/ 488521 h 1592583"/>
                  <a:gd name="connsiteX34" fmla="*/ 407422 w 1347034"/>
                  <a:gd name="connsiteY34" fmla="*/ 537772 h 1592583"/>
                  <a:gd name="connsiteX35" fmla="*/ 573638 w 1347034"/>
                  <a:gd name="connsiteY35" fmla="*/ 692154 h 1592583"/>
                  <a:gd name="connsiteX36" fmla="*/ 573638 w 1347034"/>
                  <a:gd name="connsiteY36" fmla="*/ 693101 h 1592583"/>
                  <a:gd name="connsiteX37" fmla="*/ 101387 w 1347034"/>
                  <a:gd name="connsiteY37" fmla="*/ 820017 h 1592583"/>
                  <a:gd name="connsiteX38" fmla="*/ 165919 w 1347034"/>
                  <a:gd name="connsiteY38" fmla="*/ 863584 h 1592583"/>
                  <a:gd name="connsiteX39" fmla="*/ 267604 w 1347034"/>
                  <a:gd name="connsiteY39" fmla="*/ 903364 h 1592583"/>
                  <a:gd name="connsiteX40" fmla="*/ 242183 w 1347034"/>
                  <a:gd name="connsiteY40" fmla="*/ 919465 h 1592583"/>
                  <a:gd name="connsiteX41" fmla="*/ 248049 w 1347034"/>
                  <a:gd name="connsiteY41" fmla="*/ 1032174 h 1592583"/>
                  <a:gd name="connsiteX42" fmla="*/ 249027 w 1347034"/>
                  <a:gd name="connsiteY42" fmla="*/ 1041645 h 1592583"/>
                  <a:gd name="connsiteX43" fmla="*/ 256849 w 1347034"/>
                  <a:gd name="connsiteY43" fmla="*/ 1046380 h 1592583"/>
                  <a:gd name="connsiteX44" fmla="*/ 268582 w 1347034"/>
                  <a:gd name="connsiteY44" fmla="*/ 1061534 h 1592583"/>
                  <a:gd name="connsiteX45" fmla="*/ 357556 w 1347034"/>
                  <a:gd name="connsiteY45" fmla="*/ 1140146 h 1592583"/>
                  <a:gd name="connsiteX46" fmla="*/ 354623 w 1347034"/>
                  <a:gd name="connsiteY46" fmla="*/ 1140146 h 1592583"/>
                  <a:gd name="connsiteX47" fmla="*/ 226539 w 1347034"/>
                  <a:gd name="connsiteY47" fmla="*/ 1052063 h 1592583"/>
                  <a:gd name="connsiteX48" fmla="*/ 64233 w 1347034"/>
                  <a:gd name="connsiteY48" fmla="*/ 997130 h 1592583"/>
                  <a:gd name="connsiteX49" fmla="*/ 82810 w 1347034"/>
                  <a:gd name="connsiteY49" fmla="*/ 1102261 h 1592583"/>
                  <a:gd name="connsiteX50" fmla="*/ 176674 w 1347034"/>
                  <a:gd name="connsiteY50" fmla="*/ 1173296 h 1592583"/>
                  <a:gd name="connsiteX51" fmla="*/ 28056 w 1347034"/>
                  <a:gd name="connsiteY51" fmla="*/ 1304946 h 1592583"/>
                  <a:gd name="connsiteX52" fmla="*/ 227516 w 1347034"/>
                  <a:gd name="connsiteY52" fmla="*/ 1350409 h 1592583"/>
                  <a:gd name="connsiteX53" fmla="*/ 447509 w 1347034"/>
                  <a:gd name="connsiteY53" fmla="*/ 1363669 h 1592583"/>
                  <a:gd name="connsiteX54" fmla="*/ 412310 w 1347034"/>
                  <a:gd name="connsiteY54" fmla="*/ 1380717 h 1592583"/>
                  <a:gd name="connsiteX55" fmla="*/ 170808 w 1347034"/>
                  <a:gd name="connsiteY55" fmla="*/ 1544570 h 1592583"/>
                  <a:gd name="connsiteX56" fmla="*/ 276403 w 1347034"/>
                  <a:gd name="connsiteY56" fmla="*/ 1579614 h 1592583"/>
                  <a:gd name="connsiteX57" fmla="*/ 318447 w 1347034"/>
                  <a:gd name="connsiteY57" fmla="*/ 1513315 h 159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347034" h="1592583">
                    <a:moveTo>
                      <a:pt x="318447" y="1513315"/>
                    </a:moveTo>
                    <a:cubicBezTo>
                      <a:pt x="389822" y="1438492"/>
                      <a:pt x="497374" y="1354197"/>
                      <a:pt x="616659" y="1311576"/>
                    </a:cubicBezTo>
                    <a:cubicBezTo>
                      <a:pt x="526707" y="1318207"/>
                      <a:pt x="432843" y="1310629"/>
                      <a:pt x="375156" y="1271797"/>
                    </a:cubicBezTo>
                    <a:cubicBezTo>
                      <a:pt x="372223" y="1269903"/>
                      <a:pt x="373201" y="1266114"/>
                      <a:pt x="376134" y="1263273"/>
                    </a:cubicBezTo>
                    <a:cubicBezTo>
                      <a:pt x="441643" y="1209287"/>
                      <a:pt x="535506" y="1179925"/>
                      <a:pt x="628392" y="1167613"/>
                    </a:cubicBezTo>
                    <a:cubicBezTo>
                      <a:pt x="554083" y="1164771"/>
                      <a:pt x="476841" y="1160983"/>
                      <a:pt x="433820" y="1120257"/>
                    </a:cubicBezTo>
                    <a:cubicBezTo>
                      <a:pt x="431865" y="1118362"/>
                      <a:pt x="431865" y="1116468"/>
                      <a:pt x="432843" y="1113627"/>
                    </a:cubicBezTo>
                    <a:cubicBezTo>
                      <a:pt x="480753" y="1045433"/>
                      <a:pt x="587326" y="1030279"/>
                      <a:pt x="674346" y="1001865"/>
                    </a:cubicBezTo>
                    <a:cubicBezTo>
                      <a:pt x="628392" y="1004707"/>
                      <a:pt x="582438" y="1013231"/>
                      <a:pt x="537462" y="1013231"/>
                    </a:cubicBezTo>
                    <a:cubicBezTo>
                      <a:pt x="513018" y="1013231"/>
                      <a:pt x="485641" y="1012284"/>
                      <a:pt x="464131" y="1003759"/>
                    </a:cubicBezTo>
                    <a:cubicBezTo>
                      <a:pt x="453376" y="999971"/>
                      <a:pt x="427954" y="989553"/>
                      <a:pt x="429909" y="979134"/>
                    </a:cubicBezTo>
                    <a:cubicBezTo>
                      <a:pt x="431865" y="961139"/>
                      <a:pt x="461197" y="934619"/>
                      <a:pt x="479775" y="922307"/>
                    </a:cubicBezTo>
                    <a:cubicBezTo>
                      <a:pt x="500307" y="909047"/>
                      <a:pt x="523773" y="897681"/>
                      <a:pt x="549194" y="891051"/>
                    </a:cubicBezTo>
                    <a:cubicBezTo>
                      <a:pt x="598082" y="878738"/>
                      <a:pt x="646969" y="876844"/>
                      <a:pt x="694878" y="880633"/>
                    </a:cubicBezTo>
                    <a:cubicBezTo>
                      <a:pt x="641103" y="849378"/>
                      <a:pt x="595149" y="788761"/>
                      <a:pt x="636214" y="738563"/>
                    </a:cubicBezTo>
                    <a:cubicBezTo>
                      <a:pt x="682168" y="681736"/>
                      <a:pt x="746699" y="689313"/>
                      <a:pt x="800475" y="714885"/>
                    </a:cubicBezTo>
                    <a:cubicBezTo>
                      <a:pt x="753543" y="662793"/>
                      <a:pt x="711500" y="594600"/>
                      <a:pt x="782875" y="563345"/>
                    </a:cubicBezTo>
                    <a:cubicBezTo>
                      <a:pt x="845451" y="536825"/>
                      <a:pt x="915849" y="553873"/>
                      <a:pt x="971580" y="568080"/>
                    </a:cubicBezTo>
                    <a:cubicBezTo>
                      <a:pt x="1003846" y="576604"/>
                      <a:pt x="1035134" y="587023"/>
                      <a:pt x="1065444" y="598388"/>
                    </a:cubicBezTo>
                    <a:cubicBezTo>
                      <a:pt x="1074244" y="584182"/>
                      <a:pt x="1087932" y="571869"/>
                      <a:pt x="1100642" y="560503"/>
                    </a:cubicBezTo>
                    <a:cubicBezTo>
                      <a:pt x="1137797" y="528301"/>
                      <a:pt x="1179840" y="503675"/>
                      <a:pt x="1226772" y="480945"/>
                    </a:cubicBezTo>
                    <a:cubicBezTo>
                      <a:pt x="1265882" y="462002"/>
                      <a:pt x="1305969" y="444006"/>
                      <a:pt x="1347035" y="427905"/>
                    </a:cubicBezTo>
                    <a:cubicBezTo>
                      <a:pt x="1228728" y="451583"/>
                      <a:pt x="1101620" y="468632"/>
                      <a:pt x="999935" y="439271"/>
                    </a:cubicBezTo>
                    <a:cubicBezTo>
                      <a:pt x="937359" y="421275"/>
                      <a:pt x="883583" y="378655"/>
                      <a:pt x="894338" y="322774"/>
                    </a:cubicBezTo>
                    <a:cubicBezTo>
                      <a:pt x="898249" y="302884"/>
                      <a:pt x="913894" y="283942"/>
                      <a:pt x="935404" y="271629"/>
                    </a:cubicBezTo>
                    <a:cubicBezTo>
                      <a:pt x="911938" y="261211"/>
                      <a:pt x="891405" y="247004"/>
                      <a:pt x="875762" y="234691"/>
                    </a:cubicBezTo>
                    <a:cubicBezTo>
                      <a:pt x="840563" y="207224"/>
                      <a:pt x="783853" y="157026"/>
                      <a:pt x="813186" y="111564"/>
                    </a:cubicBezTo>
                    <a:cubicBezTo>
                      <a:pt x="857184" y="43371"/>
                      <a:pt x="969625" y="71785"/>
                      <a:pt x="1045889" y="109670"/>
                    </a:cubicBezTo>
                    <a:cubicBezTo>
                      <a:pt x="1021445" y="83150"/>
                      <a:pt x="1000913" y="54736"/>
                      <a:pt x="984291" y="24428"/>
                    </a:cubicBezTo>
                    <a:cubicBezTo>
                      <a:pt x="954959" y="14957"/>
                      <a:pt x="924649" y="8327"/>
                      <a:pt x="890427" y="2644"/>
                    </a:cubicBezTo>
                    <a:cubicBezTo>
                      <a:pt x="834696" y="-5880"/>
                      <a:pt x="726166" y="4539"/>
                      <a:pt x="699767" y="58525"/>
                    </a:cubicBezTo>
                    <a:cubicBezTo>
                      <a:pt x="653813" y="155132"/>
                      <a:pt x="756477" y="253634"/>
                      <a:pt x="842518" y="332245"/>
                    </a:cubicBezTo>
                    <a:cubicBezTo>
                      <a:pt x="740832" y="300043"/>
                      <a:pt x="641103" y="265946"/>
                      <a:pt x="513018" y="314250"/>
                    </a:cubicBezTo>
                    <a:cubicBezTo>
                      <a:pt x="419154" y="349293"/>
                      <a:pt x="563861" y="443059"/>
                      <a:pt x="632303" y="488521"/>
                    </a:cubicBezTo>
                    <a:cubicBezTo>
                      <a:pt x="551150" y="481892"/>
                      <a:pt x="445554" y="462002"/>
                      <a:pt x="407422" y="537772"/>
                    </a:cubicBezTo>
                    <a:cubicBezTo>
                      <a:pt x="373201" y="605018"/>
                      <a:pt x="485641" y="655216"/>
                      <a:pt x="573638" y="692154"/>
                    </a:cubicBezTo>
                    <a:cubicBezTo>
                      <a:pt x="573638" y="692154"/>
                      <a:pt x="573638" y="693101"/>
                      <a:pt x="573638" y="693101"/>
                    </a:cubicBezTo>
                    <a:cubicBezTo>
                      <a:pt x="402533" y="680788"/>
                      <a:pt x="92588" y="690260"/>
                      <a:pt x="101387" y="820017"/>
                    </a:cubicBezTo>
                    <a:cubicBezTo>
                      <a:pt x="103343" y="843695"/>
                      <a:pt x="143430" y="856008"/>
                      <a:pt x="165919" y="863584"/>
                    </a:cubicBezTo>
                    <a:cubicBezTo>
                      <a:pt x="200139" y="875897"/>
                      <a:pt x="233383" y="889157"/>
                      <a:pt x="267604" y="903364"/>
                    </a:cubicBezTo>
                    <a:cubicBezTo>
                      <a:pt x="257827" y="907153"/>
                      <a:pt x="249027" y="911888"/>
                      <a:pt x="242183" y="919465"/>
                    </a:cubicBezTo>
                    <a:cubicBezTo>
                      <a:pt x="212850" y="955456"/>
                      <a:pt x="227516" y="998077"/>
                      <a:pt x="248049" y="1032174"/>
                    </a:cubicBezTo>
                    <a:cubicBezTo>
                      <a:pt x="247072" y="1035962"/>
                      <a:pt x="246094" y="1038803"/>
                      <a:pt x="249027" y="1041645"/>
                    </a:cubicBezTo>
                    <a:cubicBezTo>
                      <a:pt x="251960" y="1043539"/>
                      <a:pt x="254893" y="1045433"/>
                      <a:pt x="256849" y="1046380"/>
                    </a:cubicBezTo>
                    <a:cubicBezTo>
                      <a:pt x="260760" y="1052063"/>
                      <a:pt x="264671" y="1056799"/>
                      <a:pt x="268582" y="1061534"/>
                    </a:cubicBezTo>
                    <a:cubicBezTo>
                      <a:pt x="293026" y="1092790"/>
                      <a:pt x="324314" y="1117415"/>
                      <a:pt x="357556" y="1140146"/>
                    </a:cubicBezTo>
                    <a:cubicBezTo>
                      <a:pt x="356579" y="1140146"/>
                      <a:pt x="355601" y="1140146"/>
                      <a:pt x="354623" y="1140146"/>
                    </a:cubicBezTo>
                    <a:cubicBezTo>
                      <a:pt x="307691" y="1110785"/>
                      <a:pt x="265648" y="1078583"/>
                      <a:pt x="226539" y="1052063"/>
                    </a:cubicBezTo>
                    <a:cubicBezTo>
                      <a:pt x="199162" y="1034068"/>
                      <a:pt x="112142" y="967769"/>
                      <a:pt x="64233" y="997130"/>
                    </a:cubicBezTo>
                    <a:cubicBezTo>
                      <a:pt x="15346" y="1026491"/>
                      <a:pt x="61300" y="1077636"/>
                      <a:pt x="82810" y="1102261"/>
                    </a:cubicBezTo>
                    <a:cubicBezTo>
                      <a:pt x="104321" y="1126886"/>
                      <a:pt x="137564" y="1151512"/>
                      <a:pt x="176674" y="1173296"/>
                    </a:cubicBezTo>
                    <a:cubicBezTo>
                      <a:pt x="65211" y="1201709"/>
                      <a:pt x="-56030" y="1248119"/>
                      <a:pt x="28056" y="1304946"/>
                    </a:cubicBezTo>
                    <a:cubicBezTo>
                      <a:pt x="74988" y="1336202"/>
                      <a:pt x="163963" y="1345673"/>
                      <a:pt x="227516" y="1350409"/>
                    </a:cubicBezTo>
                    <a:cubicBezTo>
                      <a:pt x="293026" y="1355144"/>
                      <a:pt x="371245" y="1362721"/>
                      <a:pt x="447509" y="1363669"/>
                    </a:cubicBezTo>
                    <a:cubicBezTo>
                      <a:pt x="434798" y="1369351"/>
                      <a:pt x="423065" y="1375034"/>
                      <a:pt x="412310" y="1380717"/>
                    </a:cubicBezTo>
                    <a:cubicBezTo>
                      <a:pt x="350712" y="1411025"/>
                      <a:pt x="198184" y="1488690"/>
                      <a:pt x="170808" y="1544570"/>
                    </a:cubicBezTo>
                    <a:cubicBezTo>
                      <a:pt x="142453" y="1599504"/>
                      <a:pt x="197206" y="1601398"/>
                      <a:pt x="276403" y="1579614"/>
                    </a:cubicBezTo>
                    <a:cubicBezTo>
                      <a:pt x="277381" y="1559724"/>
                      <a:pt x="301825" y="1530363"/>
                      <a:pt x="318447" y="1513315"/>
                    </a:cubicBezTo>
                    <a:close/>
                  </a:path>
                </a:pathLst>
              </a:custGeom>
              <a:solidFill>
                <a:srgbClr val="2E5E2E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823495D2-87D9-4D35-E924-036714611452}"/>
                  </a:ext>
                </a:extLst>
              </p:cNvPr>
              <p:cNvSpPr/>
              <p:nvPr/>
            </p:nvSpPr>
            <p:spPr>
              <a:xfrm>
                <a:off x="6694097" y="-3233789"/>
                <a:ext cx="5772136" cy="4427419"/>
              </a:xfrm>
              <a:custGeom>
                <a:avLst/>
                <a:gdLst>
                  <a:gd name="connsiteX0" fmla="*/ 5544322 w 5772136"/>
                  <a:gd name="connsiteY0" fmla="*/ 2550751 h 4427419"/>
                  <a:gd name="connsiteX1" fmla="*/ 5696850 w 5772136"/>
                  <a:gd name="connsiteY1" fmla="*/ 2500553 h 4427419"/>
                  <a:gd name="connsiteX2" fmla="*/ 5593209 w 5772136"/>
                  <a:gd name="connsiteY2" fmla="*/ 2412470 h 4427419"/>
                  <a:gd name="connsiteX3" fmla="*/ 5772137 w 5772136"/>
                  <a:gd name="connsiteY3" fmla="*/ 2350906 h 4427419"/>
                  <a:gd name="connsiteX4" fmla="*/ 5772137 w 5772136"/>
                  <a:gd name="connsiteY4" fmla="*/ 1506067 h 4427419"/>
                  <a:gd name="connsiteX5" fmla="*/ 5698806 w 5772136"/>
                  <a:gd name="connsiteY5" fmla="*/ 1523116 h 4427419"/>
                  <a:gd name="connsiteX6" fmla="*/ 5667518 w 5772136"/>
                  <a:gd name="connsiteY6" fmla="*/ 1532587 h 4427419"/>
                  <a:gd name="connsiteX7" fmla="*/ 5734982 w 5772136"/>
                  <a:gd name="connsiteY7" fmla="*/ 1478601 h 4427419"/>
                  <a:gd name="connsiteX8" fmla="*/ 5772137 w 5772136"/>
                  <a:gd name="connsiteY8" fmla="*/ 1436927 h 4427419"/>
                  <a:gd name="connsiteX9" fmla="*/ 5772137 w 5772136"/>
                  <a:gd name="connsiteY9" fmla="*/ 1340320 h 4427419"/>
                  <a:gd name="connsiteX10" fmla="*/ 5718361 w 5772136"/>
                  <a:gd name="connsiteY10" fmla="*/ 1340320 h 4427419"/>
                  <a:gd name="connsiteX11" fmla="*/ 5689028 w 5772136"/>
                  <a:gd name="connsiteY11" fmla="*/ 1350738 h 4427419"/>
                  <a:gd name="connsiteX12" fmla="*/ 5643074 w 5772136"/>
                  <a:gd name="connsiteY12" fmla="*/ 1183097 h 4427419"/>
                  <a:gd name="connsiteX13" fmla="*/ 5529655 w 5772136"/>
                  <a:gd name="connsiteY13" fmla="*/ 1220982 h 4427419"/>
                  <a:gd name="connsiteX14" fmla="*/ 5492501 w 5772136"/>
                  <a:gd name="connsiteY14" fmla="*/ 1189726 h 4427419"/>
                  <a:gd name="connsiteX15" fmla="*/ 5379083 w 5772136"/>
                  <a:gd name="connsiteY15" fmla="*/ 1216246 h 4427419"/>
                  <a:gd name="connsiteX16" fmla="*/ 5356595 w 5772136"/>
                  <a:gd name="connsiteY16" fmla="*/ 1232347 h 4427419"/>
                  <a:gd name="connsiteX17" fmla="*/ 5370283 w 5772136"/>
                  <a:gd name="connsiteY17" fmla="*/ 1219087 h 4427419"/>
                  <a:gd name="connsiteX18" fmla="*/ 5410371 w 5772136"/>
                  <a:gd name="connsiteY18" fmla="*/ 1181202 h 4427419"/>
                  <a:gd name="connsiteX19" fmla="*/ 5227533 w 5772136"/>
                  <a:gd name="connsiteY19" fmla="*/ 1147106 h 4427419"/>
                  <a:gd name="connsiteX20" fmla="*/ 5355617 w 5772136"/>
                  <a:gd name="connsiteY20" fmla="*/ 967151 h 4427419"/>
                  <a:gd name="connsiteX21" fmla="*/ 5139535 w 5772136"/>
                  <a:gd name="connsiteY21" fmla="*/ 1001248 h 4427419"/>
                  <a:gd name="connsiteX22" fmla="*/ 5103359 w 5772136"/>
                  <a:gd name="connsiteY22" fmla="*/ 1042921 h 4427419"/>
                  <a:gd name="connsiteX23" fmla="*/ 5130736 w 5772136"/>
                  <a:gd name="connsiteY23" fmla="*/ 981358 h 4427419"/>
                  <a:gd name="connsiteX24" fmla="*/ 5119003 w 5772136"/>
                  <a:gd name="connsiteY24" fmla="*/ 880015 h 4427419"/>
                  <a:gd name="connsiteX25" fmla="*/ 4875545 w 5772136"/>
                  <a:gd name="connsiteY25" fmla="*/ 1001248 h 4427419"/>
                  <a:gd name="connsiteX26" fmla="*/ 4873589 w 5772136"/>
                  <a:gd name="connsiteY26" fmla="*/ 872438 h 4427419"/>
                  <a:gd name="connsiteX27" fmla="*/ 4721061 w 5772136"/>
                  <a:gd name="connsiteY27" fmla="*/ 792879 h 4427419"/>
                  <a:gd name="connsiteX28" fmla="*/ 4897055 w 5772136"/>
                  <a:gd name="connsiteY28" fmla="*/ 558939 h 4427419"/>
                  <a:gd name="connsiteX29" fmla="*/ 4798303 w 5772136"/>
                  <a:gd name="connsiteY29" fmla="*/ 576934 h 4427419"/>
                  <a:gd name="connsiteX30" fmla="*/ 4863811 w 5772136"/>
                  <a:gd name="connsiteY30" fmla="*/ 476538 h 4427419"/>
                  <a:gd name="connsiteX31" fmla="*/ 4730838 w 5772136"/>
                  <a:gd name="connsiteY31" fmla="*/ 408345 h 4427419"/>
                  <a:gd name="connsiteX32" fmla="*/ 4571466 w 5772136"/>
                  <a:gd name="connsiteY32" fmla="*/ 494534 h 4427419"/>
                  <a:gd name="connsiteX33" fmla="*/ 4539200 w 5772136"/>
                  <a:gd name="connsiteY33" fmla="*/ 520106 h 4427419"/>
                  <a:gd name="connsiteX34" fmla="*/ 4560711 w 5772136"/>
                  <a:gd name="connsiteY34" fmla="*/ 488851 h 4427419"/>
                  <a:gd name="connsiteX35" fmla="*/ 4605687 w 5772136"/>
                  <a:gd name="connsiteY35" fmla="*/ 233126 h 4427419"/>
                  <a:gd name="connsiteX36" fmla="*/ 4593954 w 5772136"/>
                  <a:gd name="connsiteY36" fmla="*/ 234073 h 4427419"/>
                  <a:gd name="connsiteX37" fmla="*/ 4507912 w 5772136"/>
                  <a:gd name="connsiteY37" fmla="*/ 306055 h 4427419"/>
                  <a:gd name="connsiteX38" fmla="*/ 4445337 w 5772136"/>
                  <a:gd name="connsiteY38" fmla="*/ 80639 h 4427419"/>
                  <a:gd name="connsiteX39" fmla="*/ 4297697 w 5772136"/>
                  <a:gd name="connsiteY39" fmla="*/ 181034 h 4427419"/>
                  <a:gd name="connsiteX40" fmla="*/ 4233166 w 5772136"/>
                  <a:gd name="connsiteY40" fmla="*/ 171563 h 4427419"/>
                  <a:gd name="connsiteX41" fmla="*/ 3904644 w 5772136"/>
                  <a:gd name="connsiteY41" fmla="*/ 270064 h 4427419"/>
                  <a:gd name="connsiteX42" fmla="*/ 3951575 w 5772136"/>
                  <a:gd name="connsiteY42" fmla="*/ 104317 h 4427419"/>
                  <a:gd name="connsiteX43" fmla="*/ 3694428 w 5772136"/>
                  <a:gd name="connsiteY43" fmla="*/ 190505 h 4427419"/>
                  <a:gd name="connsiteX44" fmla="*/ 3565366 w 5772136"/>
                  <a:gd name="connsiteY44" fmla="*/ 29494 h 4427419"/>
                  <a:gd name="connsiteX45" fmla="*/ 3488124 w 5772136"/>
                  <a:gd name="connsiteY45" fmla="*/ 99581 h 4427419"/>
                  <a:gd name="connsiteX46" fmla="*/ 3270088 w 5772136"/>
                  <a:gd name="connsiteY46" fmla="*/ 85374 h 4427419"/>
                  <a:gd name="connsiteX47" fmla="*/ 3142002 w 5772136"/>
                  <a:gd name="connsiteY47" fmla="*/ 225549 h 4427419"/>
                  <a:gd name="connsiteX48" fmla="*/ 3131247 w 5772136"/>
                  <a:gd name="connsiteY48" fmla="*/ 251122 h 4427419"/>
                  <a:gd name="connsiteX49" fmla="*/ 3186979 w 5772136"/>
                  <a:gd name="connsiteY49" fmla="*/ 332575 h 4427419"/>
                  <a:gd name="connsiteX50" fmla="*/ 3270088 w 5772136"/>
                  <a:gd name="connsiteY50" fmla="*/ 177246 h 4427419"/>
                  <a:gd name="connsiteX51" fmla="*/ 3280842 w 5772136"/>
                  <a:gd name="connsiteY51" fmla="*/ 176299 h 4427419"/>
                  <a:gd name="connsiteX52" fmla="*/ 3349285 w 5772136"/>
                  <a:gd name="connsiteY52" fmla="*/ 308897 h 4427419"/>
                  <a:gd name="connsiteX53" fmla="*/ 3402083 w 5772136"/>
                  <a:gd name="connsiteY53" fmla="*/ 238809 h 4427419"/>
                  <a:gd name="connsiteX54" fmla="*/ 3478347 w 5772136"/>
                  <a:gd name="connsiteY54" fmla="*/ 272906 h 4427419"/>
                  <a:gd name="connsiteX55" fmla="*/ 3484213 w 5772136"/>
                  <a:gd name="connsiteY55" fmla="*/ 578828 h 4427419"/>
                  <a:gd name="connsiteX56" fmla="*/ 3557544 w 5772136"/>
                  <a:gd name="connsiteY56" fmla="*/ 506847 h 4427419"/>
                  <a:gd name="connsiteX57" fmla="*/ 3704206 w 5772136"/>
                  <a:gd name="connsiteY57" fmla="*/ 412134 h 4427419"/>
                  <a:gd name="connsiteX58" fmla="*/ 3782426 w 5772136"/>
                  <a:gd name="connsiteY58" fmla="*/ 412134 h 4427419"/>
                  <a:gd name="connsiteX59" fmla="*/ 3766781 w 5772136"/>
                  <a:gd name="connsiteY59" fmla="*/ 483168 h 4427419"/>
                  <a:gd name="connsiteX60" fmla="*/ 3911488 w 5772136"/>
                  <a:gd name="connsiteY60" fmla="*/ 426341 h 4427419"/>
                  <a:gd name="connsiteX61" fmla="*/ 3994596 w 5772136"/>
                  <a:gd name="connsiteY61" fmla="*/ 556097 h 4427419"/>
                  <a:gd name="connsiteX62" fmla="*/ 3836201 w 5772136"/>
                  <a:gd name="connsiteY62" fmla="*/ 751206 h 4427419"/>
                  <a:gd name="connsiteX63" fmla="*/ 3740383 w 5772136"/>
                  <a:gd name="connsiteY63" fmla="*/ 804245 h 4427419"/>
                  <a:gd name="connsiteX64" fmla="*/ 3826424 w 5772136"/>
                  <a:gd name="connsiteY64" fmla="*/ 821293 h 4427419"/>
                  <a:gd name="connsiteX65" fmla="*/ 3828380 w 5772136"/>
                  <a:gd name="connsiteY65" fmla="*/ 828870 h 4427419"/>
                  <a:gd name="connsiteX66" fmla="*/ 3503769 w 5772136"/>
                  <a:gd name="connsiteY66" fmla="*/ 957680 h 4427419"/>
                  <a:gd name="connsiteX67" fmla="*/ 3646519 w 5772136"/>
                  <a:gd name="connsiteY67" fmla="*/ 1021137 h 4427419"/>
                  <a:gd name="connsiteX68" fmla="*/ 3535056 w 5772136"/>
                  <a:gd name="connsiteY68" fmla="*/ 1146158 h 4427419"/>
                  <a:gd name="connsiteX69" fmla="*/ 3056939 w 5772136"/>
                  <a:gd name="connsiteY69" fmla="*/ 1138581 h 4427419"/>
                  <a:gd name="connsiteX70" fmla="*/ 3257376 w 5772136"/>
                  <a:gd name="connsiteY70" fmla="*/ 1384835 h 4427419"/>
                  <a:gd name="connsiteX71" fmla="*/ 3072583 w 5772136"/>
                  <a:gd name="connsiteY71" fmla="*/ 1429350 h 4427419"/>
                  <a:gd name="connsiteX72" fmla="*/ 3091160 w 5772136"/>
                  <a:gd name="connsiteY72" fmla="*/ 1520274 h 4427419"/>
                  <a:gd name="connsiteX73" fmla="*/ 2949387 w 5772136"/>
                  <a:gd name="connsiteY73" fmla="*/ 1565737 h 4427419"/>
                  <a:gd name="connsiteX74" fmla="*/ 2612065 w 5772136"/>
                  <a:gd name="connsiteY74" fmla="*/ 1493755 h 4427419"/>
                  <a:gd name="connsiteX75" fmla="*/ 2705928 w 5772136"/>
                  <a:gd name="connsiteY75" fmla="*/ 1678445 h 4427419"/>
                  <a:gd name="connsiteX76" fmla="*/ 2505491 w 5772136"/>
                  <a:gd name="connsiteY76" fmla="*/ 1712542 h 4427419"/>
                  <a:gd name="connsiteX77" fmla="*/ 2646286 w 5772136"/>
                  <a:gd name="connsiteY77" fmla="*/ 1835668 h 4427419"/>
                  <a:gd name="connsiteX78" fmla="*/ 2642375 w 5772136"/>
                  <a:gd name="connsiteY78" fmla="*/ 1842298 h 4427419"/>
                  <a:gd name="connsiteX79" fmla="*/ 2367629 w 5772136"/>
                  <a:gd name="connsiteY79" fmla="*/ 1924698 h 4427419"/>
                  <a:gd name="connsiteX80" fmla="*/ 2426293 w 5772136"/>
                  <a:gd name="connsiteY80" fmla="*/ 1955007 h 4427419"/>
                  <a:gd name="connsiteX81" fmla="*/ 2424338 w 5772136"/>
                  <a:gd name="connsiteY81" fmla="*/ 1961636 h 4427419"/>
                  <a:gd name="connsiteX82" fmla="*/ 2177946 w 5772136"/>
                  <a:gd name="connsiteY82" fmla="*/ 2088552 h 4427419"/>
                  <a:gd name="connsiteX83" fmla="*/ 2255188 w 5772136"/>
                  <a:gd name="connsiteY83" fmla="*/ 2060138 h 4427419"/>
                  <a:gd name="connsiteX84" fmla="*/ 2411627 w 5772136"/>
                  <a:gd name="connsiteY84" fmla="*/ 2060138 h 4427419"/>
                  <a:gd name="connsiteX85" fmla="*/ 2412605 w 5772136"/>
                  <a:gd name="connsiteY85" fmla="*/ 2066768 h 4427419"/>
                  <a:gd name="connsiteX86" fmla="*/ 2411627 w 5772136"/>
                  <a:gd name="connsiteY86" fmla="*/ 2067715 h 4427419"/>
                  <a:gd name="connsiteX87" fmla="*/ 2579799 w 5772136"/>
                  <a:gd name="connsiteY87" fmla="*/ 2017517 h 4427419"/>
                  <a:gd name="connsiteX88" fmla="*/ 2588599 w 5772136"/>
                  <a:gd name="connsiteY88" fmla="*/ 2021306 h 4427419"/>
                  <a:gd name="connsiteX89" fmla="*/ 2494736 w 5772136"/>
                  <a:gd name="connsiteY89" fmla="*/ 2187053 h 4427419"/>
                  <a:gd name="connsiteX90" fmla="*/ 2698106 w 5772136"/>
                  <a:gd name="connsiteY90" fmla="*/ 2218308 h 4427419"/>
                  <a:gd name="connsiteX91" fmla="*/ 2793926 w 5772136"/>
                  <a:gd name="connsiteY91" fmla="*/ 2016570 h 4427419"/>
                  <a:gd name="connsiteX92" fmla="*/ 2996319 w 5772136"/>
                  <a:gd name="connsiteY92" fmla="*/ 2159586 h 4427419"/>
                  <a:gd name="connsiteX93" fmla="*/ 3026629 w 5772136"/>
                  <a:gd name="connsiteY93" fmla="*/ 1917121 h 4427419"/>
                  <a:gd name="connsiteX94" fmla="*/ 3100937 w 5772136"/>
                  <a:gd name="connsiteY94" fmla="*/ 1829986 h 4427419"/>
                  <a:gd name="connsiteX95" fmla="*/ 3224133 w 5772136"/>
                  <a:gd name="connsiteY95" fmla="*/ 1856505 h 4427419"/>
                  <a:gd name="connsiteX96" fmla="*/ 3300397 w 5772136"/>
                  <a:gd name="connsiteY96" fmla="*/ 1700229 h 4427419"/>
                  <a:gd name="connsiteX97" fmla="*/ 3412838 w 5772136"/>
                  <a:gd name="connsiteY97" fmla="*/ 1738114 h 4427419"/>
                  <a:gd name="connsiteX98" fmla="*/ 3432393 w 5772136"/>
                  <a:gd name="connsiteY98" fmla="*/ 1754215 h 4427419"/>
                  <a:gd name="connsiteX99" fmla="*/ 3449992 w 5772136"/>
                  <a:gd name="connsiteY99" fmla="*/ 1525010 h 4427419"/>
                  <a:gd name="connsiteX100" fmla="*/ 3752116 w 5772136"/>
                  <a:gd name="connsiteY100" fmla="*/ 1498490 h 4427419"/>
                  <a:gd name="connsiteX101" fmla="*/ 3738427 w 5772136"/>
                  <a:gd name="connsiteY101" fmla="*/ 1386729 h 4427419"/>
                  <a:gd name="connsiteX102" fmla="*/ 3821536 w 5772136"/>
                  <a:gd name="connsiteY102" fmla="*/ 1370628 h 4427419"/>
                  <a:gd name="connsiteX103" fmla="*/ 3900733 w 5772136"/>
                  <a:gd name="connsiteY103" fmla="*/ 1375364 h 4427419"/>
                  <a:gd name="connsiteX104" fmla="*/ 3790248 w 5772136"/>
                  <a:gd name="connsiteY104" fmla="*/ 1229506 h 4427419"/>
                  <a:gd name="connsiteX105" fmla="*/ 4123658 w 5772136"/>
                  <a:gd name="connsiteY105" fmla="*/ 1211510 h 4427419"/>
                  <a:gd name="connsiteX106" fmla="*/ 4104104 w 5772136"/>
                  <a:gd name="connsiteY106" fmla="*/ 1137634 h 4427419"/>
                  <a:gd name="connsiteX107" fmla="*/ 4114859 w 5772136"/>
                  <a:gd name="connsiteY107" fmla="*/ 1131952 h 4427419"/>
                  <a:gd name="connsiteX108" fmla="*/ 4172546 w 5772136"/>
                  <a:gd name="connsiteY108" fmla="*/ 1149947 h 4427419"/>
                  <a:gd name="connsiteX109" fmla="*/ 4152991 w 5772136"/>
                  <a:gd name="connsiteY109" fmla="*/ 1041027 h 4427419"/>
                  <a:gd name="connsiteX110" fmla="*/ 4161790 w 5772136"/>
                  <a:gd name="connsiteY110" fmla="*/ 1035344 h 4427419"/>
                  <a:gd name="connsiteX111" fmla="*/ 4401338 w 5772136"/>
                  <a:gd name="connsiteY111" fmla="*/ 1148053 h 4427419"/>
                  <a:gd name="connsiteX112" fmla="*/ 4401338 w 5772136"/>
                  <a:gd name="connsiteY112" fmla="*/ 1028714 h 4427419"/>
                  <a:gd name="connsiteX113" fmla="*/ 4442404 w 5772136"/>
                  <a:gd name="connsiteY113" fmla="*/ 886645 h 4427419"/>
                  <a:gd name="connsiteX114" fmla="*/ 4559733 w 5772136"/>
                  <a:gd name="connsiteY114" fmla="*/ 862020 h 4427419"/>
                  <a:gd name="connsiteX115" fmla="*/ 4625241 w 5772136"/>
                  <a:gd name="connsiteY115" fmla="*/ 978517 h 4427419"/>
                  <a:gd name="connsiteX116" fmla="*/ 4712261 w 5772136"/>
                  <a:gd name="connsiteY116" fmla="*/ 945367 h 4427419"/>
                  <a:gd name="connsiteX117" fmla="*/ 4763104 w 5772136"/>
                  <a:gd name="connsiteY117" fmla="*/ 995565 h 4427419"/>
                  <a:gd name="connsiteX118" fmla="*/ 4691728 w 5772136"/>
                  <a:gd name="connsiteY118" fmla="*/ 1131004 h 4427419"/>
                  <a:gd name="connsiteX119" fmla="*/ 4692706 w 5772136"/>
                  <a:gd name="connsiteY119" fmla="*/ 1132899 h 4427419"/>
                  <a:gd name="connsiteX120" fmla="*/ 4929320 w 5772136"/>
                  <a:gd name="connsiteY120" fmla="*/ 1009772 h 4427419"/>
                  <a:gd name="connsiteX121" fmla="*/ 4940075 w 5772136"/>
                  <a:gd name="connsiteY121" fmla="*/ 1012613 h 4427419"/>
                  <a:gd name="connsiteX122" fmla="*/ 4848168 w 5772136"/>
                  <a:gd name="connsiteY122" fmla="*/ 1132899 h 4427419"/>
                  <a:gd name="connsiteX123" fmla="*/ 4957675 w 5772136"/>
                  <a:gd name="connsiteY123" fmla="*/ 1129110 h 4427419"/>
                  <a:gd name="connsiteX124" fmla="*/ 4980163 w 5772136"/>
                  <a:gd name="connsiteY124" fmla="*/ 1242766 h 4427419"/>
                  <a:gd name="connsiteX125" fmla="*/ 5018295 w 5772136"/>
                  <a:gd name="connsiteY125" fmla="*/ 1185938 h 4427419"/>
                  <a:gd name="connsiteX126" fmla="*/ 5031006 w 5772136"/>
                  <a:gd name="connsiteY126" fmla="*/ 1184044 h 4427419"/>
                  <a:gd name="connsiteX127" fmla="*/ 5078916 w 5772136"/>
                  <a:gd name="connsiteY127" fmla="*/ 1296752 h 4427419"/>
                  <a:gd name="connsiteX128" fmla="*/ 5151269 w 5772136"/>
                  <a:gd name="connsiteY128" fmla="*/ 1201092 h 4427419"/>
                  <a:gd name="connsiteX129" fmla="*/ 5163001 w 5772136"/>
                  <a:gd name="connsiteY129" fmla="*/ 1199198 h 4427419"/>
                  <a:gd name="connsiteX130" fmla="*/ 5194290 w 5772136"/>
                  <a:gd name="connsiteY130" fmla="*/ 1360210 h 4427419"/>
                  <a:gd name="connsiteX131" fmla="*/ 5165935 w 5772136"/>
                  <a:gd name="connsiteY131" fmla="*/ 1447345 h 4427419"/>
                  <a:gd name="connsiteX132" fmla="*/ 5187445 w 5772136"/>
                  <a:gd name="connsiteY132" fmla="*/ 1450187 h 4427419"/>
                  <a:gd name="connsiteX133" fmla="*/ 5242199 w 5772136"/>
                  <a:gd name="connsiteY133" fmla="*/ 1401883 h 4427419"/>
                  <a:gd name="connsiteX134" fmla="*/ 5383972 w 5772136"/>
                  <a:gd name="connsiteY134" fmla="*/ 1328954 h 4427419"/>
                  <a:gd name="connsiteX135" fmla="*/ 5372239 w 5772136"/>
                  <a:gd name="connsiteY135" fmla="*/ 1460605 h 4427419"/>
                  <a:gd name="connsiteX136" fmla="*/ 5622541 w 5772136"/>
                  <a:gd name="connsiteY136" fmla="*/ 1418932 h 4427419"/>
                  <a:gd name="connsiteX137" fmla="*/ 5573654 w 5772136"/>
                  <a:gd name="connsiteY137" fmla="*/ 1515539 h 4427419"/>
                  <a:gd name="connsiteX138" fmla="*/ 5466103 w 5772136"/>
                  <a:gd name="connsiteY138" fmla="*/ 1596045 h 4427419"/>
                  <a:gd name="connsiteX139" fmla="*/ 5614719 w 5772136"/>
                  <a:gd name="connsiteY139" fmla="*/ 1620670 h 4427419"/>
                  <a:gd name="connsiteX140" fmla="*/ 5511079 w 5772136"/>
                  <a:gd name="connsiteY140" fmla="*/ 1692652 h 4427419"/>
                  <a:gd name="connsiteX141" fmla="*/ 5409393 w 5772136"/>
                  <a:gd name="connsiteY141" fmla="*/ 1745691 h 4427419"/>
                  <a:gd name="connsiteX142" fmla="*/ 5671428 w 5772136"/>
                  <a:gd name="connsiteY142" fmla="*/ 1726748 h 4427419"/>
                  <a:gd name="connsiteX143" fmla="*/ 5673384 w 5772136"/>
                  <a:gd name="connsiteY143" fmla="*/ 1734326 h 4427419"/>
                  <a:gd name="connsiteX144" fmla="*/ 5432859 w 5772136"/>
                  <a:gd name="connsiteY144" fmla="*/ 1865976 h 4427419"/>
                  <a:gd name="connsiteX145" fmla="*/ 5152247 w 5772136"/>
                  <a:gd name="connsiteY145" fmla="*/ 1933223 h 4427419"/>
                  <a:gd name="connsiteX146" fmla="*/ 5475880 w 5772136"/>
                  <a:gd name="connsiteY146" fmla="*/ 1968266 h 4427419"/>
                  <a:gd name="connsiteX147" fmla="*/ 5476858 w 5772136"/>
                  <a:gd name="connsiteY147" fmla="*/ 1974896 h 4427419"/>
                  <a:gd name="connsiteX148" fmla="*/ 5249043 w 5772136"/>
                  <a:gd name="connsiteY148" fmla="*/ 2069609 h 4427419"/>
                  <a:gd name="connsiteX149" fmla="*/ 5003629 w 5772136"/>
                  <a:gd name="connsiteY149" fmla="*/ 2092340 h 4427419"/>
                  <a:gd name="connsiteX150" fmla="*/ 5170823 w 5772136"/>
                  <a:gd name="connsiteY150" fmla="*/ 2134014 h 4427419"/>
                  <a:gd name="connsiteX151" fmla="*/ 5265665 w 5772136"/>
                  <a:gd name="connsiteY151" fmla="*/ 2227780 h 4427419"/>
                  <a:gd name="connsiteX152" fmla="*/ 5079893 w 5772136"/>
                  <a:gd name="connsiteY152" fmla="*/ 2256194 h 4427419"/>
                  <a:gd name="connsiteX153" fmla="*/ 4948875 w 5772136"/>
                  <a:gd name="connsiteY153" fmla="*/ 2211678 h 4427419"/>
                  <a:gd name="connsiteX154" fmla="*/ 4871634 w 5772136"/>
                  <a:gd name="connsiteY154" fmla="*/ 2185159 h 4427419"/>
                  <a:gd name="connsiteX155" fmla="*/ 5024161 w 5772136"/>
                  <a:gd name="connsiteY155" fmla="*/ 2324387 h 4427419"/>
                  <a:gd name="connsiteX156" fmla="*/ 5104337 w 5772136"/>
                  <a:gd name="connsiteY156" fmla="*/ 2494870 h 4427419"/>
                  <a:gd name="connsiteX157" fmla="*/ 5095537 w 5772136"/>
                  <a:gd name="connsiteY157" fmla="*/ 2500553 h 4427419"/>
                  <a:gd name="connsiteX158" fmla="*/ 4963542 w 5772136"/>
                  <a:gd name="connsiteY158" fmla="*/ 2468350 h 4427419"/>
                  <a:gd name="connsiteX159" fmla="*/ 4898032 w 5772136"/>
                  <a:gd name="connsiteY159" fmla="*/ 2432360 h 4427419"/>
                  <a:gd name="connsiteX160" fmla="*/ 4941053 w 5772136"/>
                  <a:gd name="connsiteY160" fmla="*/ 2630309 h 4427419"/>
                  <a:gd name="connsiteX161" fmla="*/ 4747460 w 5772136"/>
                  <a:gd name="connsiteY161" fmla="*/ 2769537 h 4427419"/>
                  <a:gd name="connsiteX162" fmla="*/ 4510845 w 5772136"/>
                  <a:gd name="connsiteY162" fmla="*/ 2640728 h 4427419"/>
                  <a:gd name="connsiteX163" fmla="*/ 4470758 w 5772136"/>
                  <a:gd name="connsiteY163" fmla="*/ 2589583 h 4427419"/>
                  <a:gd name="connsiteX164" fmla="*/ 4518668 w 5772136"/>
                  <a:gd name="connsiteY164" fmla="*/ 2747753 h 4427419"/>
                  <a:gd name="connsiteX165" fmla="*/ 4388627 w 5772136"/>
                  <a:gd name="connsiteY165" fmla="*/ 2812158 h 4427419"/>
                  <a:gd name="connsiteX166" fmla="*/ 4265432 w 5772136"/>
                  <a:gd name="connsiteY166" fmla="*/ 2703238 h 4427419"/>
                  <a:gd name="connsiteX167" fmla="*/ 4301608 w 5772136"/>
                  <a:gd name="connsiteY167" fmla="*/ 2832048 h 4427419"/>
                  <a:gd name="connsiteX168" fmla="*/ 4282053 w 5772136"/>
                  <a:gd name="connsiteY168" fmla="*/ 2965593 h 4427419"/>
                  <a:gd name="connsiteX169" fmla="*/ 4271298 w 5772136"/>
                  <a:gd name="connsiteY169" fmla="*/ 2968434 h 4427419"/>
                  <a:gd name="connsiteX170" fmla="*/ 4177435 w 5772136"/>
                  <a:gd name="connsiteY170" fmla="*/ 2848149 h 4427419"/>
                  <a:gd name="connsiteX171" fmla="*/ 4150058 w 5772136"/>
                  <a:gd name="connsiteY171" fmla="*/ 2939073 h 4427419"/>
                  <a:gd name="connsiteX172" fmla="*/ 4021973 w 5772136"/>
                  <a:gd name="connsiteY172" fmla="*/ 3116186 h 4427419"/>
                  <a:gd name="connsiteX173" fmla="*/ 3822513 w 5772136"/>
                  <a:gd name="connsiteY173" fmla="*/ 3021473 h 4427419"/>
                  <a:gd name="connsiteX174" fmla="*/ 3785359 w 5772136"/>
                  <a:gd name="connsiteY174" fmla="*/ 2767643 h 4427419"/>
                  <a:gd name="connsiteX175" fmla="*/ 3746249 w 5772136"/>
                  <a:gd name="connsiteY175" fmla="*/ 2820682 h 4427419"/>
                  <a:gd name="connsiteX176" fmla="*/ 3621098 w 5772136"/>
                  <a:gd name="connsiteY176" fmla="*/ 2930549 h 4427419"/>
                  <a:gd name="connsiteX177" fmla="*/ 3556567 w 5772136"/>
                  <a:gd name="connsiteY177" fmla="*/ 2869933 h 4427419"/>
                  <a:gd name="connsiteX178" fmla="*/ 3568299 w 5772136"/>
                  <a:gd name="connsiteY178" fmla="*/ 2832995 h 4427419"/>
                  <a:gd name="connsiteX179" fmla="*/ 3337551 w 5772136"/>
                  <a:gd name="connsiteY179" fmla="*/ 3028103 h 4427419"/>
                  <a:gd name="connsiteX180" fmla="*/ 3326796 w 5772136"/>
                  <a:gd name="connsiteY180" fmla="*/ 3025262 h 4427419"/>
                  <a:gd name="connsiteX181" fmla="*/ 3317019 w 5772136"/>
                  <a:gd name="connsiteY181" fmla="*/ 2882246 h 4427419"/>
                  <a:gd name="connsiteX182" fmla="*/ 3175246 w 5772136"/>
                  <a:gd name="connsiteY182" fmla="*/ 2986430 h 4427419"/>
                  <a:gd name="connsiteX183" fmla="*/ 3164491 w 5772136"/>
                  <a:gd name="connsiteY183" fmla="*/ 2984535 h 4427419"/>
                  <a:gd name="connsiteX184" fmla="*/ 3156669 w 5772136"/>
                  <a:gd name="connsiteY184" fmla="*/ 2779009 h 4427419"/>
                  <a:gd name="connsiteX185" fmla="*/ 3159602 w 5772136"/>
                  <a:gd name="connsiteY185" fmla="*/ 2762907 h 4427419"/>
                  <a:gd name="connsiteX186" fmla="*/ 3017829 w 5772136"/>
                  <a:gd name="connsiteY186" fmla="*/ 2920131 h 4427419"/>
                  <a:gd name="connsiteX187" fmla="*/ 2897566 w 5772136"/>
                  <a:gd name="connsiteY187" fmla="*/ 2870880 h 4427419"/>
                  <a:gd name="connsiteX188" fmla="*/ 2901477 w 5772136"/>
                  <a:gd name="connsiteY188" fmla="*/ 2746806 h 4427419"/>
                  <a:gd name="connsiteX189" fmla="*/ 2847702 w 5772136"/>
                  <a:gd name="connsiteY189" fmla="*/ 2835836 h 4427419"/>
                  <a:gd name="connsiteX190" fmla="*/ 2739172 w 5772136"/>
                  <a:gd name="connsiteY190" fmla="*/ 2906871 h 4427419"/>
                  <a:gd name="connsiteX191" fmla="*/ 2710817 w 5772136"/>
                  <a:gd name="connsiteY191" fmla="*/ 2837731 h 4427419"/>
                  <a:gd name="connsiteX192" fmla="*/ 2659974 w 5772136"/>
                  <a:gd name="connsiteY192" fmla="*/ 2976011 h 4427419"/>
                  <a:gd name="connsiteX193" fmla="*/ 2432160 w 5772136"/>
                  <a:gd name="connsiteY193" fmla="*/ 3235525 h 4427419"/>
                  <a:gd name="connsiteX194" fmla="*/ 2422382 w 5772136"/>
                  <a:gd name="connsiteY194" fmla="*/ 3233630 h 4427419"/>
                  <a:gd name="connsiteX195" fmla="*/ 2384250 w 5772136"/>
                  <a:gd name="connsiteY195" fmla="*/ 3116186 h 4427419"/>
                  <a:gd name="connsiteX196" fmla="*/ 2291365 w 5772136"/>
                  <a:gd name="connsiteY196" fmla="*/ 3264886 h 4427419"/>
                  <a:gd name="connsiteX197" fmla="*/ 2103638 w 5772136"/>
                  <a:gd name="connsiteY197" fmla="*/ 3236472 h 4427419"/>
                  <a:gd name="connsiteX198" fmla="*/ 2018574 w 5772136"/>
                  <a:gd name="connsiteY198" fmla="*/ 3159755 h 4427419"/>
                  <a:gd name="connsiteX199" fmla="*/ 2066483 w 5772136"/>
                  <a:gd name="connsiteY199" fmla="*/ 3287617 h 4427419"/>
                  <a:gd name="connsiteX200" fmla="*/ 2057684 w 5772136"/>
                  <a:gd name="connsiteY200" fmla="*/ 3293300 h 4427419"/>
                  <a:gd name="connsiteX201" fmla="*/ 1936443 w 5772136"/>
                  <a:gd name="connsiteY201" fmla="*/ 3262044 h 4427419"/>
                  <a:gd name="connsiteX202" fmla="*/ 1974576 w 5772136"/>
                  <a:gd name="connsiteY202" fmla="*/ 3333079 h 4427419"/>
                  <a:gd name="connsiteX203" fmla="*/ 2015641 w 5772136"/>
                  <a:gd name="connsiteY203" fmla="*/ 3591645 h 4427419"/>
                  <a:gd name="connsiteX204" fmla="*/ 1517968 w 5772136"/>
                  <a:gd name="connsiteY204" fmla="*/ 3514928 h 4427419"/>
                  <a:gd name="connsiteX205" fmla="*/ 1550234 w 5772136"/>
                  <a:gd name="connsiteY205" fmla="*/ 3763075 h 4427419"/>
                  <a:gd name="connsiteX206" fmla="*/ 1536545 w 5772136"/>
                  <a:gd name="connsiteY206" fmla="*/ 3767811 h 4427419"/>
                  <a:gd name="connsiteX207" fmla="*/ 1424105 w 5772136"/>
                  <a:gd name="connsiteY207" fmla="*/ 3629530 h 4427419"/>
                  <a:gd name="connsiteX208" fmla="*/ 1377173 w 5772136"/>
                  <a:gd name="connsiteY208" fmla="*/ 3778229 h 4427419"/>
                  <a:gd name="connsiteX209" fmla="*/ 1187491 w 5772136"/>
                  <a:gd name="connsiteY209" fmla="*/ 3973338 h 4427419"/>
                  <a:gd name="connsiteX210" fmla="*/ 1176735 w 5772136"/>
                  <a:gd name="connsiteY210" fmla="*/ 3970497 h 4427419"/>
                  <a:gd name="connsiteX211" fmla="*/ 1184557 w 5772136"/>
                  <a:gd name="connsiteY211" fmla="*/ 3804749 h 4427419"/>
                  <a:gd name="connsiteX212" fmla="*/ 992920 w 5772136"/>
                  <a:gd name="connsiteY212" fmla="*/ 4087941 h 4427419"/>
                  <a:gd name="connsiteX213" fmla="*/ 982164 w 5772136"/>
                  <a:gd name="connsiteY213" fmla="*/ 4087941 h 4427419"/>
                  <a:gd name="connsiteX214" fmla="*/ 898078 w 5772136"/>
                  <a:gd name="connsiteY214" fmla="*/ 3907986 h 4427419"/>
                  <a:gd name="connsiteX215" fmla="*/ 670263 w 5772136"/>
                  <a:gd name="connsiteY215" fmla="*/ 4122984 h 4427419"/>
                  <a:gd name="connsiteX216" fmla="*/ 659508 w 5772136"/>
                  <a:gd name="connsiteY216" fmla="*/ 4121090 h 4427419"/>
                  <a:gd name="connsiteX217" fmla="*/ 709373 w 5772136"/>
                  <a:gd name="connsiteY217" fmla="*/ 3873889 h 4427419"/>
                  <a:gd name="connsiteX218" fmla="*/ 637998 w 5772136"/>
                  <a:gd name="connsiteY218" fmla="*/ 3934506 h 4427419"/>
                  <a:gd name="connsiteX219" fmla="*/ 459071 w 5772136"/>
                  <a:gd name="connsiteY219" fmla="*/ 4029219 h 4427419"/>
                  <a:gd name="connsiteX220" fmla="*/ 451249 w 5772136"/>
                  <a:gd name="connsiteY220" fmla="*/ 4021642 h 4427419"/>
                  <a:gd name="connsiteX221" fmla="*/ 506002 w 5772136"/>
                  <a:gd name="connsiteY221" fmla="*/ 3955342 h 4427419"/>
                  <a:gd name="connsiteX222" fmla="*/ 465915 w 5772136"/>
                  <a:gd name="connsiteY222" fmla="*/ 3980915 h 4427419"/>
                  <a:gd name="connsiteX223" fmla="*/ 284054 w 5772136"/>
                  <a:gd name="connsiteY223" fmla="*/ 4059527 h 4427419"/>
                  <a:gd name="connsiteX224" fmla="*/ 195079 w 5772136"/>
                  <a:gd name="connsiteY224" fmla="*/ 3862524 h 4427419"/>
                  <a:gd name="connsiteX225" fmla="*/ 116860 w 5772136"/>
                  <a:gd name="connsiteY225" fmla="*/ 3988492 h 4427419"/>
                  <a:gd name="connsiteX226" fmla="*/ 105127 w 5772136"/>
                  <a:gd name="connsiteY226" fmla="*/ 3990387 h 4427419"/>
                  <a:gd name="connsiteX227" fmla="*/ 70906 w 5772136"/>
                  <a:gd name="connsiteY227" fmla="*/ 3933559 h 4427419"/>
                  <a:gd name="connsiteX228" fmla="*/ 69928 w 5772136"/>
                  <a:gd name="connsiteY228" fmla="*/ 3958184 h 4427419"/>
                  <a:gd name="connsiteX229" fmla="*/ 123704 w 5772136"/>
                  <a:gd name="connsiteY229" fmla="*/ 4091729 h 4427419"/>
                  <a:gd name="connsiteX230" fmla="*/ 4419 w 5772136"/>
                  <a:gd name="connsiteY230" fmla="*/ 4331353 h 4427419"/>
                  <a:gd name="connsiteX231" fmla="*/ 26907 w 5772136"/>
                  <a:gd name="connsiteY231" fmla="*/ 4339877 h 4427419"/>
                  <a:gd name="connsiteX232" fmla="*/ 285032 w 5772136"/>
                  <a:gd name="connsiteY232" fmla="*/ 4213909 h 4427419"/>
                  <a:gd name="connsiteX233" fmla="*/ 409206 w 5772136"/>
                  <a:gd name="connsiteY233" fmla="*/ 4130562 h 4427419"/>
                  <a:gd name="connsiteX234" fmla="*/ 301654 w 5772136"/>
                  <a:gd name="connsiteY234" fmla="*/ 4326617 h 4427419"/>
                  <a:gd name="connsiteX235" fmla="*/ 315342 w 5772136"/>
                  <a:gd name="connsiteY235" fmla="*/ 4337983 h 4427419"/>
                  <a:gd name="connsiteX236" fmla="*/ 567600 w 5772136"/>
                  <a:gd name="connsiteY236" fmla="*/ 4184548 h 4427419"/>
                  <a:gd name="connsiteX237" fmla="*/ 601822 w 5772136"/>
                  <a:gd name="connsiteY237" fmla="*/ 4367344 h 4427419"/>
                  <a:gd name="connsiteX238" fmla="*/ 729906 w 5772136"/>
                  <a:gd name="connsiteY238" fmla="*/ 4422277 h 4427419"/>
                  <a:gd name="connsiteX239" fmla="*/ 821814 w 5772136"/>
                  <a:gd name="connsiteY239" fmla="*/ 4192125 h 4427419"/>
                  <a:gd name="connsiteX240" fmla="*/ 1083850 w 5772136"/>
                  <a:gd name="connsiteY240" fmla="*/ 4383445 h 4427419"/>
                  <a:gd name="connsiteX241" fmla="*/ 1110249 w 5772136"/>
                  <a:gd name="connsiteY241" fmla="*/ 4219592 h 4427419"/>
                  <a:gd name="connsiteX242" fmla="*/ 1288198 w 5772136"/>
                  <a:gd name="connsiteY242" fmla="*/ 4258424 h 4427419"/>
                  <a:gd name="connsiteX243" fmla="*/ 1353707 w 5772136"/>
                  <a:gd name="connsiteY243" fmla="*/ 4056685 h 4427419"/>
                  <a:gd name="connsiteX244" fmla="*/ 1353707 w 5772136"/>
                  <a:gd name="connsiteY244" fmla="*/ 4038690 h 4427419"/>
                  <a:gd name="connsiteX245" fmla="*/ 1529701 w 5772136"/>
                  <a:gd name="connsiteY245" fmla="*/ 3977126 h 4427419"/>
                  <a:gd name="connsiteX246" fmla="*/ 1417260 w 5772136"/>
                  <a:gd name="connsiteY246" fmla="*/ 4088888 h 4427419"/>
                  <a:gd name="connsiteX247" fmla="*/ 1419216 w 5772136"/>
                  <a:gd name="connsiteY247" fmla="*/ 4110672 h 4427419"/>
                  <a:gd name="connsiteX248" fmla="*/ 1485703 w 5772136"/>
                  <a:gd name="connsiteY248" fmla="*/ 4102147 h 4427419"/>
                  <a:gd name="connsiteX249" fmla="*/ 1576633 w 5772136"/>
                  <a:gd name="connsiteY249" fmla="*/ 4047214 h 4427419"/>
                  <a:gd name="connsiteX250" fmla="*/ 1566855 w 5772136"/>
                  <a:gd name="connsiteY250" fmla="*/ 4115407 h 4427419"/>
                  <a:gd name="connsiteX251" fmla="*/ 1596188 w 5772136"/>
                  <a:gd name="connsiteY251" fmla="*/ 4367344 h 4427419"/>
                  <a:gd name="connsiteX252" fmla="*/ 1712540 w 5772136"/>
                  <a:gd name="connsiteY252" fmla="*/ 4370185 h 4427419"/>
                  <a:gd name="connsiteX253" fmla="*/ 1866046 w 5772136"/>
                  <a:gd name="connsiteY253" fmla="*/ 4017853 h 4427419"/>
                  <a:gd name="connsiteX254" fmla="*/ 2052795 w 5772136"/>
                  <a:gd name="connsiteY254" fmla="*/ 4139086 h 4427419"/>
                  <a:gd name="connsiteX255" fmla="*/ 2124170 w 5772136"/>
                  <a:gd name="connsiteY255" fmla="*/ 3958184 h 4427419"/>
                  <a:gd name="connsiteX256" fmla="*/ 2094838 w 5772136"/>
                  <a:gd name="connsiteY256" fmla="*/ 3815167 h 4427419"/>
                  <a:gd name="connsiteX257" fmla="*/ 2305053 w 5772136"/>
                  <a:gd name="connsiteY257" fmla="*/ 3874837 h 4427419"/>
                  <a:gd name="connsiteX258" fmla="*/ 2390117 w 5772136"/>
                  <a:gd name="connsiteY258" fmla="*/ 3798119 h 4427419"/>
                  <a:gd name="connsiteX259" fmla="*/ 2263988 w 5772136"/>
                  <a:gd name="connsiteY259" fmla="*/ 3574597 h 4427419"/>
                  <a:gd name="connsiteX260" fmla="*/ 2245411 w 5772136"/>
                  <a:gd name="connsiteY260" fmla="*/ 3553760 h 4427419"/>
                  <a:gd name="connsiteX261" fmla="*/ 2166213 w 5772136"/>
                  <a:gd name="connsiteY261" fmla="*/ 3399378 h 4427419"/>
                  <a:gd name="connsiteX262" fmla="*/ 2450737 w 5772136"/>
                  <a:gd name="connsiteY262" fmla="*/ 3490302 h 4427419"/>
                  <a:gd name="connsiteX263" fmla="*/ 2488869 w 5772136"/>
                  <a:gd name="connsiteY263" fmla="*/ 3412638 h 4427419"/>
                  <a:gd name="connsiteX264" fmla="*/ 2479092 w 5772136"/>
                  <a:gd name="connsiteY264" fmla="*/ 3347286 h 4427419"/>
                  <a:gd name="connsiteX265" fmla="*/ 2602288 w 5772136"/>
                  <a:gd name="connsiteY265" fmla="*/ 3350127 h 4427419"/>
                  <a:gd name="connsiteX266" fmla="*/ 2656063 w 5772136"/>
                  <a:gd name="connsiteY266" fmla="*/ 3145547 h 4427419"/>
                  <a:gd name="connsiteX267" fmla="*/ 2669751 w 5772136"/>
                  <a:gd name="connsiteY267" fmla="*/ 3305612 h 4427419"/>
                  <a:gd name="connsiteX268" fmla="*/ 2693218 w 5772136"/>
                  <a:gd name="connsiteY268" fmla="*/ 3412638 h 4427419"/>
                  <a:gd name="connsiteX269" fmla="*/ 2705928 w 5772136"/>
                  <a:gd name="connsiteY269" fmla="*/ 3415479 h 4427419"/>
                  <a:gd name="connsiteX270" fmla="*/ 2988497 w 5772136"/>
                  <a:gd name="connsiteY270" fmla="*/ 3150283 h 4427419"/>
                  <a:gd name="connsiteX271" fmla="*/ 2961120 w 5772136"/>
                  <a:gd name="connsiteY271" fmla="*/ 3193851 h 4427419"/>
                  <a:gd name="connsiteX272" fmla="*/ 2937654 w 5772136"/>
                  <a:gd name="connsiteY272" fmla="*/ 3276251 h 4427419"/>
                  <a:gd name="connsiteX273" fmla="*/ 3134180 w 5772136"/>
                  <a:gd name="connsiteY273" fmla="*/ 3182485 h 4427419"/>
                  <a:gd name="connsiteX274" fmla="*/ 3258354 w 5772136"/>
                  <a:gd name="connsiteY274" fmla="*/ 2992113 h 4427419"/>
                  <a:gd name="connsiteX275" fmla="*/ 3284753 w 5772136"/>
                  <a:gd name="connsiteY275" fmla="*/ 3080196 h 4427419"/>
                  <a:gd name="connsiteX276" fmla="*/ 3394261 w 5772136"/>
                  <a:gd name="connsiteY276" fmla="*/ 3168279 h 4427419"/>
                  <a:gd name="connsiteX277" fmla="*/ 3457814 w 5772136"/>
                  <a:gd name="connsiteY277" fmla="*/ 3125658 h 4427419"/>
                  <a:gd name="connsiteX278" fmla="*/ 3497902 w 5772136"/>
                  <a:gd name="connsiteY278" fmla="*/ 2982641 h 4427419"/>
                  <a:gd name="connsiteX279" fmla="*/ 3609364 w 5772136"/>
                  <a:gd name="connsiteY279" fmla="*/ 3121869 h 4427419"/>
                  <a:gd name="connsiteX280" fmla="*/ 3575143 w 5772136"/>
                  <a:gd name="connsiteY280" fmla="*/ 3235525 h 4427419"/>
                  <a:gd name="connsiteX281" fmla="*/ 3599587 w 5772136"/>
                  <a:gd name="connsiteY281" fmla="*/ 3244996 h 4427419"/>
                  <a:gd name="connsiteX282" fmla="*/ 3790248 w 5772136"/>
                  <a:gd name="connsiteY282" fmla="*/ 3118081 h 4427419"/>
                  <a:gd name="connsiteX283" fmla="*/ 3711050 w 5772136"/>
                  <a:gd name="connsiteY283" fmla="*/ 3361493 h 4427419"/>
                  <a:gd name="connsiteX284" fmla="*/ 3850867 w 5772136"/>
                  <a:gd name="connsiteY284" fmla="*/ 3324555 h 4427419"/>
                  <a:gd name="connsiteX285" fmla="*/ 3864556 w 5772136"/>
                  <a:gd name="connsiteY285" fmla="*/ 3352022 h 4427419"/>
                  <a:gd name="connsiteX286" fmla="*/ 4051305 w 5772136"/>
                  <a:gd name="connsiteY286" fmla="*/ 3517769 h 4427419"/>
                  <a:gd name="connsiteX287" fmla="*/ 4108992 w 5772136"/>
                  <a:gd name="connsiteY287" fmla="*/ 3391801 h 4427419"/>
                  <a:gd name="connsiteX288" fmla="*/ 4200900 w 5772136"/>
                  <a:gd name="connsiteY288" fmla="*/ 3509245 h 4427419"/>
                  <a:gd name="connsiteX289" fmla="*/ 4329963 w 5772136"/>
                  <a:gd name="connsiteY289" fmla="*/ 3585962 h 4427419"/>
                  <a:gd name="connsiteX290" fmla="*/ 4373961 w 5772136"/>
                  <a:gd name="connsiteY290" fmla="*/ 3431580 h 4427419"/>
                  <a:gd name="connsiteX291" fmla="*/ 4366140 w 5772136"/>
                  <a:gd name="connsiteY291" fmla="*/ 3353916 h 4427419"/>
                  <a:gd name="connsiteX292" fmla="*/ 4480536 w 5772136"/>
                  <a:gd name="connsiteY292" fmla="*/ 3442946 h 4427419"/>
                  <a:gd name="connsiteX293" fmla="*/ 4741593 w 5772136"/>
                  <a:gd name="connsiteY293" fmla="*/ 3513980 h 4427419"/>
                  <a:gd name="connsiteX294" fmla="*/ 4787547 w 5772136"/>
                  <a:gd name="connsiteY294" fmla="*/ 3304665 h 4427419"/>
                  <a:gd name="connsiteX295" fmla="*/ 4784614 w 5772136"/>
                  <a:gd name="connsiteY295" fmla="*/ 3278146 h 4427419"/>
                  <a:gd name="connsiteX296" fmla="*/ 4831546 w 5772136"/>
                  <a:gd name="connsiteY296" fmla="*/ 3306559 h 4427419"/>
                  <a:gd name="connsiteX297" fmla="*/ 4870656 w 5772136"/>
                  <a:gd name="connsiteY297" fmla="*/ 3299930 h 4427419"/>
                  <a:gd name="connsiteX298" fmla="*/ 4887277 w 5772136"/>
                  <a:gd name="connsiteY298" fmla="*/ 3218476 h 4427419"/>
                  <a:gd name="connsiteX299" fmla="*/ 4828613 w 5772136"/>
                  <a:gd name="connsiteY299" fmla="*/ 3104821 h 4427419"/>
                  <a:gd name="connsiteX300" fmla="*/ 5030028 w 5772136"/>
                  <a:gd name="connsiteY300" fmla="*/ 3178697 h 4427419"/>
                  <a:gd name="connsiteX301" fmla="*/ 5224599 w 5772136"/>
                  <a:gd name="connsiteY301" fmla="*/ 3149336 h 4427419"/>
                  <a:gd name="connsiteX302" fmla="*/ 5080871 w 5772136"/>
                  <a:gd name="connsiteY302" fmla="*/ 2987377 h 4427419"/>
                  <a:gd name="connsiteX303" fmla="*/ 5587343 w 5772136"/>
                  <a:gd name="connsiteY303" fmla="*/ 2926761 h 4427419"/>
                  <a:gd name="connsiteX304" fmla="*/ 5256865 w 5772136"/>
                  <a:gd name="connsiteY304" fmla="*/ 2729758 h 4427419"/>
                  <a:gd name="connsiteX305" fmla="*/ 5529655 w 5772136"/>
                  <a:gd name="connsiteY305" fmla="*/ 2725022 h 4427419"/>
                  <a:gd name="connsiteX306" fmla="*/ 5717382 w 5772136"/>
                  <a:gd name="connsiteY306" fmla="*/ 2667247 h 4427419"/>
                  <a:gd name="connsiteX307" fmla="*/ 5544322 w 5772136"/>
                  <a:gd name="connsiteY307" fmla="*/ 2550751 h 4427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5772136" h="4427419">
                    <a:moveTo>
                      <a:pt x="5544322" y="2550751"/>
                    </a:moveTo>
                    <a:cubicBezTo>
                      <a:pt x="5612764" y="2549803"/>
                      <a:pt x="5688051" y="2540332"/>
                      <a:pt x="5696850" y="2500553"/>
                    </a:cubicBezTo>
                    <a:cubicBezTo>
                      <a:pt x="5706627" y="2458879"/>
                      <a:pt x="5659696" y="2431412"/>
                      <a:pt x="5593209" y="2412470"/>
                    </a:cubicBezTo>
                    <a:cubicBezTo>
                      <a:pt x="5655785" y="2396369"/>
                      <a:pt x="5716405" y="2375532"/>
                      <a:pt x="5772137" y="2350906"/>
                    </a:cubicBezTo>
                    <a:lnTo>
                      <a:pt x="5772137" y="1506067"/>
                    </a:lnTo>
                    <a:cubicBezTo>
                      <a:pt x="5743782" y="1510803"/>
                      <a:pt x="5717382" y="1517433"/>
                      <a:pt x="5698806" y="1523116"/>
                    </a:cubicBezTo>
                    <a:cubicBezTo>
                      <a:pt x="5688051" y="1525957"/>
                      <a:pt x="5678273" y="1528799"/>
                      <a:pt x="5667518" y="1532587"/>
                    </a:cubicBezTo>
                    <a:cubicBezTo>
                      <a:pt x="5690006" y="1514592"/>
                      <a:pt x="5711516" y="1495649"/>
                      <a:pt x="5734982" y="1478601"/>
                    </a:cubicBezTo>
                    <a:cubicBezTo>
                      <a:pt x="5748671" y="1468182"/>
                      <a:pt x="5761382" y="1453975"/>
                      <a:pt x="5772137" y="1436927"/>
                    </a:cubicBezTo>
                    <a:lnTo>
                      <a:pt x="5772137" y="1340320"/>
                    </a:lnTo>
                    <a:cubicBezTo>
                      <a:pt x="5760403" y="1335584"/>
                      <a:pt x="5742805" y="1334637"/>
                      <a:pt x="5718361" y="1340320"/>
                    </a:cubicBezTo>
                    <a:cubicBezTo>
                      <a:pt x="5708583" y="1342214"/>
                      <a:pt x="5698806" y="1346003"/>
                      <a:pt x="5689028" y="1350738"/>
                    </a:cubicBezTo>
                    <a:cubicBezTo>
                      <a:pt x="5701739" y="1285386"/>
                      <a:pt x="5691961" y="1213405"/>
                      <a:pt x="5643074" y="1183097"/>
                    </a:cubicBezTo>
                    <a:cubicBezTo>
                      <a:pt x="5594187" y="1152788"/>
                      <a:pt x="5557033" y="1178361"/>
                      <a:pt x="5529655" y="1220982"/>
                    </a:cubicBezTo>
                    <a:cubicBezTo>
                      <a:pt x="5524767" y="1203933"/>
                      <a:pt x="5513034" y="1191621"/>
                      <a:pt x="5492501" y="1189726"/>
                    </a:cubicBezTo>
                    <a:cubicBezTo>
                      <a:pt x="5451436" y="1185938"/>
                      <a:pt x="5418193" y="1199198"/>
                      <a:pt x="5379083" y="1216246"/>
                    </a:cubicBezTo>
                    <a:cubicBezTo>
                      <a:pt x="5372239" y="1219087"/>
                      <a:pt x="5362461" y="1226664"/>
                      <a:pt x="5356595" y="1232347"/>
                    </a:cubicBezTo>
                    <a:cubicBezTo>
                      <a:pt x="5359528" y="1229506"/>
                      <a:pt x="5363439" y="1225717"/>
                      <a:pt x="5370283" y="1219087"/>
                    </a:cubicBezTo>
                    <a:cubicBezTo>
                      <a:pt x="5383972" y="1206775"/>
                      <a:pt x="5398638" y="1194462"/>
                      <a:pt x="5410371" y="1181202"/>
                    </a:cubicBezTo>
                    <a:cubicBezTo>
                      <a:pt x="5515967" y="1065653"/>
                      <a:pt x="5354640" y="1101643"/>
                      <a:pt x="5227533" y="1147106"/>
                    </a:cubicBezTo>
                    <a:cubicBezTo>
                      <a:pt x="5301841" y="1097855"/>
                      <a:pt x="5363439" y="1039133"/>
                      <a:pt x="5355617" y="967151"/>
                    </a:cubicBezTo>
                    <a:cubicBezTo>
                      <a:pt x="5346818" y="878121"/>
                      <a:pt x="5178645" y="971887"/>
                      <a:pt x="5139535" y="1001248"/>
                    </a:cubicBezTo>
                    <a:cubicBezTo>
                      <a:pt x="5119981" y="1015455"/>
                      <a:pt x="5083804" y="1077965"/>
                      <a:pt x="5103359" y="1042921"/>
                    </a:cubicBezTo>
                    <a:cubicBezTo>
                      <a:pt x="5114114" y="1023032"/>
                      <a:pt x="5123892" y="1002195"/>
                      <a:pt x="5130736" y="981358"/>
                    </a:cubicBezTo>
                    <a:cubicBezTo>
                      <a:pt x="5141491" y="946314"/>
                      <a:pt x="5155180" y="904641"/>
                      <a:pt x="5119003" y="880015"/>
                    </a:cubicBezTo>
                    <a:cubicBezTo>
                      <a:pt x="5058382" y="839289"/>
                      <a:pt x="4947898" y="929266"/>
                      <a:pt x="4875545" y="1001248"/>
                    </a:cubicBezTo>
                    <a:cubicBezTo>
                      <a:pt x="4888255" y="954839"/>
                      <a:pt x="4896077" y="900852"/>
                      <a:pt x="4873589" y="872438"/>
                    </a:cubicBezTo>
                    <a:cubicBezTo>
                      <a:pt x="4960608" y="751206"/>
                      <a:pt x="4836435" y="752153"/>
                      <a:pt x="4721061" y="792879"/>
                    </a:cubicBezTo>
                    <a:cubicBezTo>
                      <a:pt x="4833502" y="701008"/>
                      <a:pt x="4986029" y="563674"/>
                      <a:pt x="4897055" y="558939"/>
                    </a:cubicBezTo>
                    <a:cubicBezTo>
                      <a:pt x="4867722" y="557044"/>
                      <a:pt x="4833502" y="564621"/>
                      <a:pt x="4798303" y="576934"/>
                    </a:cubicBezTo>
                    <a:cubicBezTo>
                      <a:pt x="4826657" y="544732"/>
                      <a:pt x="4849145" y="510635"/>
                      <a:pt x="4863811" y="476538"/>
                    </a:cubicBezTo>
                    <a:cubicBezTo>
                      <a:pt x="4891188" y="409292"/>
                      <a:pt x="4808080" y="379931"/>
                      <a:pt x="4730838" y="408345"/>
                    </a:cubicBezTo>
                    <a:cubicBezTo>
                      <a:pt x="4672173" y="430129"/>
                      <a:pt x="4618397" y="458543"/>
                      <a:pt x="4571466" y="494534"/>
                    </a:cubicBezTo>
                    <a:cubicBezTo>
                      <a:pt x="4560711" y="503058"/>
                      <a:pt x="4549955" y="511582"/>
                      <a:pt x="4539200" y="520106"/>
                    </a:cubicBezTo>
                    <a:cubicBezTo>
                      <a:pt x="4546044" y="509688"/>
                      <a:pt x="4553866" y="499270"/>
                      <a:pt x="4560711" y="488851"/>
                    </a:cubicBezTo>
                    <a:cubicBezTo>
                      <a:pt x="4603732" y="423499"/>
                      <a:pt x="4696617" y="283324"/>
                      <a:pt x="4605687" y="233126"/>
                    </a:cubicBezTo>
                    <a:cubicBezTo>
                      <a:pt x="4602754" y="231232"/>
                      <a:pt x="4596887" y="232179"/>
                      <a:pt x="4593954" y="234073"/>
                    </a:cubicBezTo>
                    <a:cubicBezTo>
                      <a:pt x="4552888" y="253016"/>
                      <a:pt x="4528445" y="277641"/>
                      <a:pt x="4507912" y="306055"/>
                    </a:cubicBezTo>
                    <a:cubicBezTo>
                      <a:pt x="4517690" y="218919"/>
                      <a:pt x="4519646" y="83480"/>
                      <a:pt x="4445337" y="80639"/>
                    </a:cubicBezTo>
                    <a:cubicBezTo>
                      <a:pt x="4400361" y="78744"/>
                      <a:pt x="4345607" y="127995"/>
                      <a:pt x="4297697" y="181034"/>
                    </a:cubicBezTo>
                    <a:cubicBezTo>
                      <a:pt x="4286942" y="173457"/>
                      <a:pt x="4267387" y="168721"/>
                      <a:pt x="4233166" y="171563"/>
                    </a:cubicBezTo>
                    <a:cubicBezTo>
                      <a:pt x="4128547" y="180087"/>
                      <a:pt x="4004373" y="216078"/>
                      <a:pt x="3904644" y="270064"/>
                    </a:cubicBezTo>
                    <a:cubicBezTo>
                      <a:pt x="3948642" y="217025"/>
                      <a:pt x="3972108" y="155462"/>
                      <a:pt x="3951575" y="104317"/>
                    </a:cubicBezTo>
                    <a:cubicBezTo>
                      <a:pt x="3924198" y="33282"/>
                      <a:pt x="3765804" y="139361"/>
                      <a:pt x="3694428" y="190505"/>
                    </a:cubicBezTo>
                    <a:cubicBezTo>
                      <a:pt x="3697362" y="107158"/>
                      <a:pt x="3728649" y="-69955"/>
                      <a:pt x="3565366" y="29494"/>
                    </a:cubicBezTo>
                    <a:cubicBezTo>
                      <a:pt x="3537011" y="46542"/>
                      <a:pt x="3511590" y="71167"/>
                      <a:pt x="3488124" y="99581"/>
                    </a:cubicBezTo>
                    <a:cubicBezTo>
                      <a:pt x="3443148" y="57907"/>
                      <a:pt x="3369817" y="43701"/>
                      <a:pt x="3270088" y="85374"/>
                    </a:cubicBezTo>
                    <a:cubicBezTo>
                      <a:pt x="3203601" y="112841"/>
                      <a:pt x="3166446" y="178193"/>
                      <a:pt x="3142002" y="225549"/>
                    </a:cubicBezTo>
                    <a:cubicBezTo>
                      <a:pt x="3138091" y="234073"/>
                      <a:pt x="3134180" y="242598"/>
                      <a:pt x="3131247" y="251122"/>
                    </a:cubicBezTo>
                    <a:cubicBezTo>
                      <a:pt x="3149825" y="278589"/>
                      <a:pt x="3167424" y="306055"/>
                      <a:pt x="3186979" y="332575"/>
                    </a:cubicBezTo>
                    <a:cubicBezTo>
                      <a:pt x="3185023" y="278589"/>
                      <a:pt x="3217289" y="220814"/>
                      <a:pt x="3270088" y="177246"/>
                    </a:cubicBezTo>
                    <a:cubicBezTo>
                      <a:pt x="3273021" y="174404"/>
                      <a:pt x="3277909" y="175351"/>
                      <a:pt x="3280842" y="176299"/>
                    </a:cubicBezTo>
                    <a:cubicBezTo>
                      <a:pt x="3329729" y="206607"/>
                      <a:pt x="3344396" y="258699"/>
                      <a:pt x="3349285" y="308897"/>
                    </a:cubicBezTo>
                    <a:cubicBezTo>
                      <a:pt x="3359062" y="282377"/>
                      <a:pt x="3374706" y="254910"/>
                      <a:pt x="3402083" y="238809"/>
                    </a:cubicBezTo>
                    <a:cubicBezTo>
                      <a:pt x="3439237" y="216078"/>
                      <a:pt x="3468570" y="254910"/>
                      <a:pt x="3478347" y="272906"/>
                    </a:cubicBezTo>
                    <a:cubicBezTo>
                      <a:pt x="3528212" y="364777"/>
                      <a:pt x="3519412" y="474644"/>
                      <a:pt x="3484213" y="578828"/>
                    </a:cubicBezTo>
                    <a:cubicBezTo>
                      <a:pt x="3505724" y="553256"/>
                      <a:pt x="3531145" y="529578"/>
                      <a:pt x="3557544" y="506847"/>
                    </a:cubicBezTo>
                    <a:cubicBezTo>
                      <a:pt x="3599587" y="471803"/>
                      <a:pt x="3648474" y="434865"/>
                      <a:pt x="3704206" y="412134"/>
                    </a:cubicBezTo>
                    <a:cubicBezTo>
                      <a:pt x="3728649" y="401715"/>
                      <a:pt x="3769714" y="388455"/>
                      <a:pt x="3782426" y="412134"/>
                    </a:cubicBezTo>
                    <a:cubicBezTo>
                      <a:pt x="3792203" y="431076"/>
                      <a:pt x="3782426" y="457596"/>
                      <a:pt x="3766781" y="483168"/>
                    </a:cubicBezTo>
                    <a:cubicBezTo>
                      <a:pt x="3807847" y="450966"/>
                      <a:pt x="3859668" y="423499"/>
                      <a:pt x="3911488" y="426341"/>
                    </a:cubicBezTo>
                    <a:cubicBezTo>
                      <a:pt x="3991663" y="430129"/>
                      <a:pt x="4010240" y="504952"/>
                      <a:pt x="3994596" y="556097"/>
                    </a:cubicBezTo>
                    <a:cubicBezTo>
                      <a:pt x="3973086" y="628079"/>
                      <a:pt x="3911488" y="699114"/>
                      <a:pt x="3836201" y="751206"/>
                    </a:cubicBezTo>
                    <a:cubicBezTo>
                      <a:pt x="3807847" y="771095"/>
                      <a:pt x="3774604" y="790038"/>
                      <a:pt x="3740383" y="804245"/>
                    </a:cubicBezTo>
                    <a:cubicBezTo>
                      <a:pt x="3770692" y="807086"/>
                      <a:pt x="3800025" y="812769"/>
                      <a:pt x="3826424" y="821293"/>
                    </a:cubicBezTo>
                    <a:cubicBezTo>
                      <a:pt x="3830335" y="822240"/>
                      <a:pt x="3830335" y="826029"/>
                      <a:pt x="3828380" y="828870"/>
                    </a:cubicBezTo>
                    <a:cubicBezTo>
                      <a:pt x="3766781" y="908429"/>
                      <a:pt x="3621098" y="940631"/>
                      <a:pt x="3503769" y="957680"/>
                    </a:cubicBezTo>
                    <a:cubicBezTo>
                      <a:pt x="3564388" y="964310"/>
                      <a:pt x="3629898" y="981358"/>
                      <a:pt x="3646519" y="1021137"/>
                    </a:cubicBezTo>
                    <a:cubicBezTo>
                      <a:pt x="3668030" y="1070388"/>
                      <a:pt x="3597632" y="1126269"/>
                      <a:pt x="3535056" y="1146158"/>
                    </a:cubicBezTo>
                    <a:cubicBezTo>
                      <a:pt x="3375683" y="1196356"/>
                      <a:pt x="3211422" y="1147106"/>
                      <a:pt x="3056939" y="1138581"/>
                    </a:cubicBezTo>
                    <a:cubicBezTo>
                      <a:pt x="3157647" y="1196356"/>
                      <a:pt x="3291597" y="1272127"/>
                      <a:pt x="3257376" y="1384835"/>
                    </a:cubicBezTo>
                    <a:cubicBezTo>
                      <a:pt x="3234889" y="1457764"/>
                      <a:pt x="3142980" y="1450187"/>
                      <a:pt x="3072583" y="1429350"/>
                    </a:cubicBezTo>
                    <a:cubicBezTo>
                      <a:pt x="3103870" y="1453975"/>
                      <a:pt x="3126359" y="1485231"/>
                      <a:pt x="3091160" y="1520274"/>
                    </a:cubicBezTo>
                    <a:cubicBezTo>
                      <a:pt x="3053028" y="1557212"/>
                      <a:pt x="3005118" y="1568578"/>
                      <a:pt x="2949387" y="1565737"/>
                    </a:cubicBezTo>
                    <a:cubicBezTo>
                      <a:pt x="2827168" y="1560054"/>
                      <a:pt x="2722550" y="1522169"/>
                      <a:pt x="2612065" y="1493755"/>
                    </a:cubicBezTo>
                    <a:cubicBezTo>
                      <a:pt x="2662907" y="1543005"/>
                      <a:pt x="2722550" y="1611199"/>
                      <a:pt x="2705928" y="1678445"/>
                    </a:cubicBezTo>
                    <a:cubicBezTo>
                      <a:pt x="2689307" y="1747585"/>
                      <a:pt x="2572955" y="1728643"/>
                      <a:pt x="2505491" y="1712542"/>
                    </a:cubicBezTo>
                    <a:cubicBezTo>
                      <a:pt x="2560245" y="1749480"/>
                      <a:pt x="2627709" y="1777893"/>
                      <a:pt x="2646286" y="1835668"/>
                    </a:cubicBezTo>
                    <a:cubicBezTo>
                      <a:pt x="2647264" y="1838510"/>
                      <a:pt x="2645308" y="1841351"/>
                      <a:pt x="2642375" y="1842298"/>
                    </a:cubicBezTo>
                    <a:cubicBezTo>
                      <a:pt x="2556333" y="1881130"/>
                      <a:pt x="2463448" y="1904809"/>
                      <a:pt x="2367629" y="1924698"/>
                    </a:cubicBezTo>
                    <a:cubicBezTo>
                      <a:pt x="2393050" y="1928487"/>
                      <a:pt x="2414561" y="1937958"/>
                      <a:pt x="2426293" y="1955007"/>
                    </a:cubicBezTo>
                    <a:cubicBezTo>
                      <a:pt x="2428249" y="1956901"/>
                      <a:pt x="2427271" y="1959742"/>
                      <a:pt x="2424338" y="1961636"/>
                    </a:cubicBezTo>
                    <a:cubicBezTo>
                      <a:pt x="2348074" y="2010887"/>
                      <a:pt x="2260077" y="2046878"/>
                      <a:pt x="2177946" y="2088552"/>
                    </a:cubicBezTo>
                    <a:cubicBezTo>
                      <a:pt x="2203368" y="2078133"/>
                      <a:pt x="2228789" y="2068662"/>
                      <a:pt x="2255188" y="2060138"/>
                    </a:cubicBezTo>
                    <a:cubicBezTo>
                      <a:pt x="2307986" y="2044037"/>
                      <a:pt x="2370562" y="2031724"/>
                      <a:pt x="2411627" y="2060138"/>
                    </a:cubicBezTo>
                    <a:cubicBezTo>
                      <a:pt x="2413583" y="2062032"/>
                      <a:pt x="2414561" y="2064873"/>
                      <a:pt x="2412605" y="2066768"/>
                    </a:cubicBezTo>
                    <a:cubicBezTo>
                      <a:pt x="2412605" y="2066768"/>
                      <a:pt x="2411627" y="2067715"/>
                      <a:pt x="2411627" y="2067715"/>
                    </a:cubicBezTo>
                    <a:cubicBezTo>
                      <a:pt x="2465403" y="2044984"/>
                      <a:pt x="2521135" y="2026988"/>
                      <a:pt x="2579799" y="2017517"/>
                    </a:cubicBezTo>
                    <a:cubicBezTo>
                      <a:pt x="2583710" y="2016570"/>
                      <a:pt x="2587621" y="2017517"/>
                      <a:pt x="2588599" y="2021306"/>
                    </a:cubicBezTo>
                    <a:cubicBezTo>
                      <a:pt x="2605221" y="2079080"/>
                      <a:pt x="2559267" y="2137802"/>
                      <a:pt x="2494736" y="2187053"/>
                    </a:cubicBezTo>
                    <a:cubicBezTo>
                      <a:pt x="2568067" y="2168111"/>
                      <a:pt x="2646286" y="2173793"/>
                      <a:pt x="2698106" y="2218308"/>
                    </a:cubicBezTo>
                    <a:cubicBezTo>
                      <a:pt x="2695173" y="2148221"/>
                      <a:pt x="2666818" y="2035512"/>
                      <a:pt x="2793926" y="2016570"/>
                    </a:cubicBezTo>
                    <a:cubicBezTo>
                      <a:pt x="2903433" y="2000469"/>
                      <a:pt x="2966009" y="2086657"/>
                      <a:pt x="2996319" y="2159586"/>
                    </a:cubicBezTo>
                    <a:cubicBezTo>
                      <a:pt x="2994364" y="2079080"/>
                      <a:pt x="2996319" y="1996680"/>
                      <a:pt x="3026629" y="1917121"/>
                    </a:cubicBezTo>
                    <a:cubicBezTo>
                      <a:pt x="3038362" y="1886813"/>
                      <a:pt x="3056939" y="1844192"/>
                      <a:pt x="3100937" y="1829986"/>
                    </a:cubicBezTo>
                    <a:cubicBezTo>
                      <a:pt x="3146891" y="1814831"/>
                      <a:pt x="3190890" y="1835668"/>
                      <a:pt x="3224133" y="1856505"/>
                    </a:cubicBezTo>
                    <a:cubicBezTo>
                      <a:pt x="3217289" y="1802519"/>
                      <a:pt x="3201645" y="1716330"/>
                      <a:pt x="3300397" y="1700229"/>
                    </a:cubicBezTo>
                    <a:cubicBezTo>
                      <a:pt x="3345374" y="1692652"/>
                      <a:pt x="3386439" y="1718224"/>
                      <a:pt x="3412838" y="1738114"/>
                    </a:cubicBezTo>
                    <a:cubicBezTo>
                      <a:pt x="3419682" y="1743797"/>
                      <a:pt x="3426527" y="1748532"/>
                      <a:pt x="3432393" y="1754215"/>
                    </a:cubicBezTo>
                    <a:cubicBezTo>
                      <a:pt x="3402083" y="1681286"/>
                      <a:pt x="3394261" y="1594150"/>
                      <a:pt x="3449992" y="1525010"/>
                    </a:cubicBezTo>
                    <a:cubicBezTo>
                      <a:pt x="3525278" y="1430297"/>
                      <a:pt x="3659230" y="1458711"/>
                      <a:pt x="3752116" y="1498490"/>
                    </a:cubicBezTo>
                    <a:cubicBezTo>
                      <a:pt x="3722783" y="1465341"/>
                      <a:pt x="3689539" y="1415143"/>
                      <a:pt x="3738427" y="1386729"/>
                    </a:cubicBezTo>
                    <a:cubicBezTo>
                      <a:pt x="3760915" y="1373469"/>
                      <a:pt x="3795136" y="1370628"/>
                      <a:pt x="3821536" y="1370628"/>
                    </a:cubicBezTo>
                    <a:cubicBezTo>
                      <a:pt x="3847934" y="1370628"/>
                      <a:pt x="3874334" y="1372522"/>
                      <a:pt x="3900733" y="1375364"/>
                    </a:cubicBezTo>
                    <a:cubicBezTo>
                      <a:pt x="3813713" y="1346950"/>
                      <a:pt x="3695406" y="1298646"/>
                      <a:pt x="3790248" y="1229506"/>
                    </a:cubicBezTo>
                    <a:cubicBezTo>
                      <a:pt x="3876289" y="1166995"/>
                      <a:pt x="4028817" y="1187832"/>
                      <a:pt x="4123658" y="1211510"/>
                    </a:cubicBezTo>
                    <a:cubicBezTo>
                      <a:pt x="4108992" y="1188779"/>
                      <a:pt x="4104104" y="1164154"/>
                      <a:pt x="4104104" y="1137634"/>
                    </a:cubicBezTo>
                    <a:cubicBezTo>
                      <a:pt x="4104104" y="1133846"/>
                      <a:pt x="4109970" y="1131004"/>
                      <a:pt x="4114859" y="1131952"/>
                    </a:cubicBezTo>
                    <a:cubicBezTo>
                      <a:pt x="4138325" y="1133846"/>
                      <a:pt x="4156902" y="1140476"/>
                      <a:pt x="4172546" y="1149947"/>
                    </a:cubicBezTo>
                    <a:cubicBezTo>
                      <a:pt x="4157879" y="1114903"/>
                      <a:pt x="4147124" y="1079860"/>
                      <a:pt x="4152991" y="1041027"/>
                    </a:cubicBezTo>
                    <a:cubicBezTo>
                      <a:pt x="4152991" y="1038186"/>
                      <a:pt x="4156902" y="1035344"/>
                      <a:pt x="4161790" y="1035344"/>
                    </a:cubicBezTo>
                    <a:cubicBezTo>
                      <a:pt x="4273253" y="1032503"/>
                      <a:pt x="4344629" y="1088384"/>
                      <a:pt x="4401338" y="1148053"/>
                    </a:cubicBezTo>
                    <a:cubicBezTo>
                      <a:pt x="4401338" y="1108273"/>
                      <a:pt x="4398405" y="1068494"/>
                      <a:pt x="4401338" y="1028714"/>
                    </a:cubicBezTo>
                    <a:cubicBezTo>
                      <a:pt x="4404272" y="984199"/>
                      <a:pt x="4407205" y="928319"/>
                      <a:pt x="4442404" y="886645"/>
                    </a:cubicBezTo>
                    <a:cubicBezTo>
                      <a:pt x="4468802" y="856337"/>
                      <a:pt x="4523557" y="837395"/>
                      <a:pt x="4559733" y="862020"/>
                    </a:cubicBezTo>
                    <a:cubicBezTo>
                      <a:pt x="4600798" y="891381"/>
                      <a:pt x="4609598" y="937790"/>
                      <a:pt x="4625241" y="978517"/>
                    </a:cubicBezTo>
                    <a:cubicBezTo>
                      <a:pt x="4646752" y="958627"/>
                      <a:pt x="4679018" y="936843"/>
                      <a:pt x="4712261" y="945367"/>
                    </a:cubicBezTo>
                    <a:cubicBezTo>
                      <a:pt x="4743549" y="952944"/>
                      <a:pt x="4765059" y="969993"/>
                      <a:pt x="4763104" y="995565"/>
                    </a:cubicBezTo>
                    <a:cubicBezTo>
                      <a:pt x="4761149" y="1040080"/>
                      <a:pt x="4728883" y="1089331"/>
                      <a:pt x="4691728" y="1131004"/>
                    </a:cubicBezTo>
                    <a:cubicBezTo>
                      <a:pt x="4691728" y="1131952"/>
                      <a:pt x="4691728" y="1131952"/>
                      <a:pt x="4692706" y="1132899"/>
                    </a:cubicBezTo>
                    <a:cubicBezTo>
                      <a:pt x="4769948" y="1089331"/>
                      <a:pt x="4846212" y="1045763"/>
                      <a:pt x="4929320" y="1009772"/>
                    </a:cubicBezTo>
                    <a:cubicBezTo>
                      <a:pt x="4934209" y="1007878"/>
                      <a:pt x="4940075" y="1008825"/>
                      <a:pt x="4940075" y="1012613"/>
                    </a:cubicBezTo>
                    <a:cubicBezTo>
                      <a:pt x="4946920" y="1055234"/>
                      <a:pt x="4897055" y="1096908"/>
                      <a:pt x="4848168" y="1132899"/>
                    </a:cubicBezTo>
                    <a:cubicBezTo>
                      <a:pt x="4889233" y="1114903"/>
                      <a:pt x="4933231" y="1104485"/>
                      <a:pt x="4957675" y="1129110"/>
                    </a:cubicBezTo>
                    <a:cubicBezTo>
                      <a:pt x="4985052" y="1157524"/>
                      <a:pt x="4983096" y="1202039"/>
                      <a:pt x="4980163" y="1242766"/>
                    </a:cubicBezTo>
                    <a:cubicBezTo>
                      <a:pt x="4989941" y="1222876"/>
                      <a:pt x="5002651" y="1203933"/>
                      <a:pt x="5018295" y="1185938"/>
                    </a:cubicBezTo>
                    <a:cubicBezTo>
                      <a:pt x="5021228" y="1183097"/>
                      <a:pt x="5027095" y="1182149"/>
                      <a:pt x="5031006" y="1184044"/>
                    </a:cubicBezTo>
                    <a:cubicBezTo>
                      <a:pt x="5069138" y="1212458"/>
                      <a:pt x="5075005" y="1255078"/>
                      <a:pt x="5078916" y="1296752"/>
                    </a:cubicBezTo>
                    <a:cubicBezTo>
                      <a:pt x="5103359" y="1265497"/>
                      <a:pt x="5124869" y="1232347"/>
                      <a:pt x="5151269" y="1201092"/>
                    </a:cubicBezTo>
                    <a:cubicBezTo>
                      <a:pt x="5154202" y="1198251"/>
                      <a:pt x="5161046" y="1196356"/>
                      <a:pt x="5163001" y="1199198"/>
                    </a:cubicBezTo>
                    <a:cubicBezTo>
                      <a:pt x="5206022" y="1241818"/>
                      <a:pt x="5206022" y="1304329"/>
                      <a:pt x="5194290" y="1360210"/>
                    </a:cubicBezTo>
                    <a:cubicBezTo>
                      <a:pt x="5187445" y="1388624"/>
                      <a:pt x="5178645" y="1418932"/>
                      <a:pt x="5165935" y="1447345"/>
                    </a:cubicBezTo>
                    <a:cubicBezTo>
                      <a:pt x="5173756" y="1448293"/>
                      <a:pt x="5180601" y="1449240"/>
                      <a:pt x="5187445" y="1450187"/>
                    </a:cubicBezTo>
                    <a:cubicBezTo>
                      <a:pt x="5205044" y="1434086"/>
                      <a:pt x="5222644" y="1417984"/>
                      <a:pt x="5242199" y="1401883"/>
                    </a:cubicBezTo>
                    <a:cubicBezTo>
                      <a:pt x="5278375" y="1372522"/>
                      <a:pt x="5329218" y="1330849"/>
                      <a:pt x="5383972" y="1328954"/>
                    </a:cubicBezTo>
                    <a:cubicBezTo>
                      <a:pt x="5507168" y="1323272"/>
                      <a:pt x="5426015" y="1411355"/>
                      <a:pt x="5372239" y="1460605"/>
                    </a:cubicBezTo>
                    <a:cubicBezTo>
                      <a:pt x="5446547" y="1432191"/>
                      <a:pt x="5592232" y="1361157"/>
                      <a:pt x="5622541" y="1418932"/>
                    </a:cubicBezTo>
                    <a:cubicBezTo>
                      <a:pt x="5640141" y="1452081"/>
                      <a:pt x="5604942" y="1489019"/>
                      <a:pt x="5573654" y="1515539"/>
                    </a:cubicBezTo>
                    <a:cubicBezTo>
                      <a:pt x="5540411" y="1544900"/>
                      <a:pt x="5502279" y="1569525"/>
                      <a:pt x="5466103" y="1596045"/>
                    </a:cubicBezTo>
                    <a:cubicBezTo>
                      <a:pt x="5528678" y="1583732"/>
                      <a:pt x="5672407" y="1561948"/>
                      <a:pt x="5614719" y="1620670"/>
                    </a:cubicBezTo>
                    <a:cubicBezTo>
                      <a:pt x="5587343" y="1649084"/>
                      <a:pt x="5548233" y="1671815"/>
                      <a:pt x="5511079" y="1692652"/>
                    </a:cubicBezTo>
                    <a:cubicBezTo>
                      <a:pt x="5477835" y="1711594"/>
                      <a:pt x="5443614" y="1728643"/>
                      <a:pt x="5409393" y="1745691"/>
                    </a:cubicBezTo>
                    <a:cubicBezTo>
                      <a:pt x="5497390" y="1723907"/>
                      <a:pt x="5591254" y="1701176"/>
                      <a:pt x="5671428" y="1726748"/>
                    </a:cubicBezTo>
                    <a:cubicBezTo>
                      <a:pt x="5675340" y="1727696"/>
                      <a:pt x="5675340" y="1731484"/>
                      <a:pt x="5673384" y="1734326"/>
                    </a:cubicBezTo>
                    <a:cubicBezTo>
                      <a:pt x="5626453" y="1804413"/>
                      <a:pt x="5525745" y="1841351"/>
                      <a:pt x="5432859" y="1865976"/>
                    </a:cubicBezTo>
                    <a:cubicBezTo>
                      <a:pt x="5340951" y="1890602"/>
                      <a:pt x="5244154" y="1905756"/>
                      <a:pt x="5152247" y="1933223"/>
                    </a:cubicBezTo>
                    <a:cubicBezTo>
                      <a:pt x="5266643" y="1920910"/>
                      <a:pt x="5403527" y="1904809"/>
                      <a:pt x="5475880" y="1968266"/>
                    </a:cubicBezTo>
                    <a:cubicBezTo>
                      <a:pt x="5477835" y="1970161"/>
                      <a:pt x="5477835" y="1972055"/>
                      <a:pt x="5476858" y="1974896"/>
                    </a:cubicBezTo>
                    <a:cubicBezTo>
                      <a:pt x="5433837" y="2036460"/>
                      <a:pt x="5329218" y="2058244"/>
                      <a:pt x="5249043" y="2069609"/>
                    </a:cubicBezTo>
                    <a:cubicBezTo>
                      <a:pt x="5166912" y="2081922"/>
                      <a:pt x="5085760" y="2083816"/>
                      <a:pt x="5003629" y="2092340"/>
                    </a:cubicBezTo>
                    <a:cubicBezTo>
                      <a:pt x="5062293" y="2100864"/>
                      <a:pt x="5119003" y="2115071"/>
                      <a:pt x="5170823" y="2134014"/>
                    </a:cubicBezTo>
                    <a:cubicBezTo>
                      <a:pt x="5210911" y="2148221"/>
                      <a:pt x="5296952" y="2181370"/>
                      <a:pt x="5265665" y="2227780"/>
                    </a:cubicBezTo>
                    <a:cubicBezTo>
                      <a:pt x="5226555" y="2284607"/>
                      <a:pt x="5136602" y="2272295"/>
                      <a:pt x="5079893" y="2256194"/>
                    </a:cubicBezTo>
                    <a:cubicBezTo>
                      <a:pt x="5033939" y="2243881"/>
                      <a:pt x="4991896" y="2227780"/>
                      <a:pt x="4948875" y="2211678"/>
                    </a:cubicBezTo>
                    <a:cubicBezTo>
                      <a:pt x="4924432" y="2202207"/>
                      <a:pt x="4899010" y="2191789"/>
                      <a:pt x="4871634" y="2185159"/>
                    </a:cubicBezTo>
                    <a:cubicBezTo>
                      <a:pt x="4924432" y="2230621"/>
                      <a:pt x="4979185" y="2274189"/>
                      <a:pt x="5024161" y="2324387"/>
                    </a:cubicBezTo>
                    <a:cubicBezTo>
                      <a:pt x="5068160" y="2372690"/>
                      <a:pt x="5115092" y="2429518"/>
                      <a:pt x="5104337" y="2494870"/>
                    </a:cubicBezTo>
                    <a:cubicBezTo>
                      <a:pt x="5103359" y="2498659"/>
                      <a:pt x="5100425" y="2500553"/>
                      <a:pt x="5095537" y="2500553"/>
                    </a:cubicBezTo>
                    <a:cubicBezTo>
                      <a:pt x="5046650" y="2505289"/>
                      <a:pt x="4999718" y="2486346"/>
                      <a:pt x="4963542" y="2468350"/>
                    </a:cubicBezTo>
                    <a:cubicBezTo>
                      <a:pt x="4941053" y="2456985"/>
                      <a:pt x="4918565" y="2445619"/>
                      <a:pt x="4898032" y="2432360"/>
                    </a:cubicBezTo>
                    <a:cubicBezTo>
                      <a:pt x="4931276" y="2493923"/>
                      <a:pt x="4956698" y="2562116"/>
                      <a:pt x="4941053" y="2630309"/>
                    </a:cubicBezTo>
                    <a:cubicBezTo>
                      <a:pt x="4924432" y="2700397"/>
                      <a:pt x="4847190" y="2763855"/>
                      <a:pt x="4747460" y="2769537"/>
                    </a:cubicBezTo>
                    <a:cubicBezTo>
                      <a:pt x="4634041" y="2776167"/>
                      <a:pt x="4561689" y="2701344"/>
                      <a:pt x="4510845" y="2640728"/>
                    </a:cubicBezTo>
                    <a:cubicBezTo>
                      <a:pt x="4497157" y="2623680"/>
                      <a:pt x="4483469" y="2606631"/>
                      <a:pt x="4470758" y="2589583"/>
                    </a:cubicBezTo>
                    <a:cubicBezTo>
                      <a:pt x="4500090" y="2637886"/>
                      <a:pt x="4528445" y="2693767"/>
                      <a:pt x="4518668" y="2747753"/>
                    </a:cubicBezTo>
                    <a:cubicBezTo>
                      <a:pt x="4509868" y="2795110"/>
                      <a:pt x="4449248" y="2833942"/>
                      <a:pt x="4388627" y="2812158"/>
                    </a:cubicBezTo>
                    <a:cubicBezTo>
                      <a:pt x="4329963" y="2790374"/>
                      <a:pt x="4295742" y="2745859"/>
                      <a:pt x="4265432" y="2703238"/>
                    </a:cubicBezTo>
                    <a:cubicBezTo>
                      <a:pt x="4276186" y="2746806"/>
                      <a:pt x="4292809" y="2788480"/>
                      <a:pt x="4301608" y="2832048"/>
                    </a:cubicBezTo>
                    <a:cubicBezTo>
                      <a:pt x="4309430" y="2875616"/>
                      <a:pt x="4313341" y="2922025"/>
                      <a:pt x="4282053" y="2965593"/>
                    </a:cubicBezTo>
                    <a:cubicBezTo>
                      <a:pt x="4280098" y="2968434"/>
                      <a:pt x="4274231" y="2969381"/>
                      <a:pt x="4271298" y="2968434"/>
                    </a:cubicBezTo>
                    <a:cubicBezTo>
                      <a:pt x="4218500" y="2939073"/>
                      <a:pt x="4192101" y="2895505"/>
                      <a:pt x="4177435" y="2848149"/>
                    </a:cubicBezTo>
                    <a:cubicBezTo>
                      <a:pt x="4169613" y="2878457"/>
                      <a:pt x="4160812" y="2908765"/>
                      <a:pt x="4150058" y="2939073"/>
                    </a:cubicBezTo>
                    <a:cubicBezTo>
                      <a:pt x="4129525" y="2994007"/>
                      <a:pt x="4099215" y="3083037"/>
                      <a:pt x="4021973" y="3116186"/>
                    </a:cubicBezTo>
                    <a:cubicBezTo>
                      <a:pt x="3926154" y="3155966"/>
                      <a:pt x="3849890" y="3071672"/>
                      <a:pt x="3822513" y="3021473"/>
                    </a:cubicBezTo>
                    <a:cubicBezTo>
                      <a:pt x="3782426" y="2947597"/>
                      <a:pt x="3766781" y="2855726"/>
                      <a:pt x="3785359" y="2767643"/>
                    </a:cubicBezTo>
                    <a:cubicBezTo>
                      <a:pt x="3772648" y="2785639"/>
                      <a:pt x="3759937" y="2803634"/>
                      <a:pt x="3746249" y="2820682"/>
                    </a:cubicBezTo>
                    <a:cubicBezTo>
                      <a:pt x="3717894" y="2856673"/>
                      <a:pt x="3677807" y="2913501"/>
                      <a:pt x="3621098" y="2930549"/>
                    </a:cubicBezTo>
                    <a:cubicBezTo>
                      <a:pt x="3563411" y="2948545"/>
                      <a:pt x="3548745" y="2903082"/>
                      <a:pt x="3556567" y="2869933"/>
                    </a:cubicBezTo>
                    <a:cubicBezTo>
                      <a:pt x="3559500" y="2857620"/>
                      <a:pt x="3563411" y="2845308"/>
                      <a:pt x="3568299" y="2832995"/>
                    </a:cubicBezTo>
                    <a:cubicBezTo>
                      <a:pt x="3508657" y="2908765"/>
                      <a:pt x="3432393" y="2982641"/>
                      <a:pt x="3337551" y="3028103"/>
                    </a:cubicBezTo>
                    <a:cubicBezTo>
                      <a:pt x="3332663" y="3029998"/>
                      <a:pt x="3327774" y="3028103"/>
                      <a:pt x="3326796" y="3025262"/>
                    </a:cubicBezTo>
                    <a:cubicBezTo>
                      <a:pt x="3312131" y="2978853"/>
                      <a:pt x="3311153" y="2930549"/>
                      <a:pt x="3317019" y="2882246"/>
                    </a:cubicBezTo>
                    <a:cubicBezTo>
                      <a:pt x="3276932" y="2922972"/>
                      <a:pt x="3230000" y="2959910"/>
                      <a:pt x="3175246" y="2986430"/>
                    </a:cubicBezTo>
                    <a:cubicBezTo>
                      <a:pt x="3172313" y="2988324"/>
                      <a:pt x="3166446" y="2987377"/>
                      <a:pt x="3164491" y="2984535"/>
                    </a:cubicBezTo>
                    <a:cubicBezTo>
                      <a:pt x="3134180" y="2922972"/>
                      <a:pt x="3143958" y="2846255"/>
                      <a:pt x="3156669" y="2779009"/>
                    </a:cubicBezTo>
                    <a:cubicBezTo>
                      <a:pt x="3157647" y="2773326"/>
                      <a:pt x="3158624" y="2768590"/>
                      <a:pt x="3159602" y="2762907"/>
                    </a:cubicBezTo>
                    <a:cubicBezTo>
                      <a:pt x="3126359" y="2816894"/>
                      <a:pt x="3085293" y="2884140"/>
                      <a:pt x="3017829" y="2920131"/>
                    </a:cubicBezTo>
                    <a:cubicBezTo>
                      <a:pt x="2951342" y="2956122"/>
                      <a:pt x="2906366" y="2916342"/>
                      <a:pt x="2897566" y="2870880"/>
                    </a:cubicBezTo>
                    <a:cubicBezTo>
                      <a:pt x="2889744" y="2831101"/>
                      <a:pt x="2892678" y="2788480"/>
                      <a:pt x="2901477" y="2746806"/>
                    </a:cubicBezTo>
                    <a:cubicBezTo>
                      <a:pt x="2885834" y="2777114"/>
                      <a:pt x="2869212" y="2807422"/>
                      <a:pt x="2847702" y="2835836"/>
                    </a:cubicBezTo>
                    <a:cubicBezTo>
                      <a:pt x="2833035" y="2855726"/>
                      <a:pt x="2782192" y="2925814"/>
                      <a:pt x="2739172" y="2906871"/>
                    </a:cubicBezTo>
                    <a:cubicBezTo>
                      <a:pt x="2714728" y="2895505"/>
                      <a:pt x="2709839" y="2866144"/>
                      <a:pt x="2710817" y="2837731"/>
                    </a:cubicBezTo>
                    <a:cubicBezTo>
                      <a:pt x="2697129" y="2884140"/>
                      <a:pt x="2681485" y="2930549"/>
                      <a:pt x="2659974" y="2976011"/>
                    </a:cubicBezTo>
                    <a:cubicBezTo>
                      <a:pt x="2616954" y="3070724"/>
                      <a:pt x="2553400" y="3176803"/>
                      <a:pt x="2432160" y="3235525"/>
                    </a:cubicBezTo>
                    <a:cubicBezTo>
                      <a:pt x="2428249" y="3237419"/>
                      <a:pt x="2424338" y="3236472"/>
                      <a:pt x="2422382" y="3233630"/>
                    </a:cubicBezTo>
                    <a:cubicBezTo>
                      <a:pt x="2395005" y="3200481"/>
                      <a:pt x="2386206" y="3158807"/>
                      <a:pt x="2384250" y="3116186"/>
                    </a:cubicBezTo>
                    <a:cubicBezTo>
                      <a:pt x="2371540" y="3168279"/>
                      <a:pt x="2351007" y="3231736"/>
                      <a:pt x="2291365" y="3264886"/>
                    </a:cubicBezTo>
                    <a:cubicBezTo>
                      <a:pt x="2220967" y="3303718"/>
                      <a:pt x="2149591" y="3270568"/>
                      <a:pt x="2103638" y="3236472"/>
                    </a:cubicBezTo>
                    <a:cubicBezTo>
                      <a:pt x="2071372" y="3212793"/>
                      <a:pt x="2044973" y="3186274"/>
                      <a:pt x="2018574" y="3159755"/>
                    </a:cubicBezTo>
                    <a:cubicBezTo>
                      <a:pt x="2050839" y="3197639"/>
                      <a:pt x="2078216" y="3238366"/>
                      <a:pt x="2066483" y="3287617"/>
                    </a:cubicBezTo>
                    <a:cubicBezTo>
                      <a:pt x="2065506" y="3290458"/>
                      <a:pt x="2062572" y="3293300"/>
                      <a:pt x="2057684" y="3293300"/>
                    </a:cubicBezTo>
                    <a:cubicBezTo>
                      <a:pt x="2011730" y="3296141"/>
                      <a:pt x="1971642" y="3280987"/>
                      <a:pt x="1936443" y="3262044"/>
                    </a:cubicBezTo>
                    <a:cubicBezTo>
                      <a:pt x="1950132" y="3285722"/>
                      <a:pt x="1963820" y="3309401"/>
                      <a:pt x="1974576" y="3333079"/>
                    </a:cubicBezTo>
                    <a:cubicBezTo>
                      <a:pt x="2010752" y="3407902"/>
                      <a:pt x="2052795" y="3505456"/>
                      <a:pt x="2015641" y="3591645"/>
                    </a:cubicBezTo>
                    <a:cubicBezTo>
                      <a:pt x="1934488" y="3778229"/>
                      <a:pt x="1626498" y="3603958"/>
                      <a:pt x="1517968" y="3514928"/>
                    </a:cubicBezTo>
                    <a:cubicBezTo>
                      <a:pt x="1549256" y="3593539"/>
                      <a:pt x="1565878" y="3677834"/>
                      <a:pt x="1550234" y="3763075"/>
                    </a:cubicBezTo>
                    <a:cubicBezTo>
                      <a:pt x="1549256" y="3767811"/>
                      <a:pt x="1541434" y="3770652"/>
                      <a:pt x="1536545" y="3767811"/>
                    </a:cubicBezTo>
                    <a:cubicBezTo>
                      <a:pt x="1483747" y="3731820"/>
                      <a:pt x="1446593" y="3682570"/>
                      <a:pt x="1424105" y="3629530"/>
                    </a:cubicBezTo>
                    <a:cubicBezTo>
                      <a:pt x="1420194" y="3679728"/>
                      <a:pt x="1402594" y="3730873"/>
                      <a:pt x="1377173" y="3778229"/>
                    </a:cubicBezTo>
                    <a:cubicBezTo>
                      <a:pt x="1337085" y="3852105"/>
                      <a:pt x="1277443" y="3925034"/>
                      <a:pt x="1187491" y="3973338"/>
                    </a:cubicBezTo>
                    <a:cubicBezTo>
                      <a:pt x="1182602" y="3976179"/>
                      <a:pt x="1177713" y="3973338"/>
                      <a:pt x="1176735" y="3970497"/>
                    </a:cubicBezTo>
                    <a:cubicBezTo>
                      <a:pt x="1159136" y="3917458"/>
                      <a:pt x="1170869" y="3860630"/>
                      <a:pt x="1184557" y="3804749"/>
                    </a:cubicBezTo>
                    <a:cubicBezTo>
                      <a:pt x="1142514" y="3905145"/>
                      <a:pt x="1090694" y="4010276"/>
                      <a:pt x="992920" y="4087941"/>
                    </a:cubicBezTo>
                    <a:cubicBezTo>
                      <a:pt x="989986" y="4089835"/>
                      <a:pt x="984119" y="4090782"/>
                      <a:pt x="982164" y="4087941"/>
                    </a:cubicBezTo>
                    <a:cubicBezTo>
                      <a:pt x="926433" y="4038690"/>
                      <a:pt x="905900" y="3975232"/>
                      <a:pt x="898078" y="3907986"/>
                    </a:cubicBezTo>
                    <a:cubicBezTo>
                      <a:pt x="851146" y="3990387"/>
                      <a:pt x="779771" y="4076575"/>
                      <a:pt x="670263" y="4122984"/>
                    </a:cubicBezTo>
                    <a:cubicBezTo>
                      <a:pt x="666352" y="4124879"/>
                      <a:pt x="661464" y="4123932"/>
                      <a:pt x="659508" y="4121090"/>
                    </a:cubicBezTo>
                    <a:cubicBezTo>
                      <a:pt x="618443" y="4047214"/>
                      <a:pt x="657553" y="3956290"/>
                      <a:pt x="709373" y="3873889"/>
                    </a:cubicBezTo>
                    <a:cubicBezTo>
                      <a:pt x="686885" y="3894726"/>
                      <a:pt x="663419" y="3915563"/>
                      <a:pt x="637998" y="3934506"/>
                    </a:cubicBezTo>
                    <a:cubicBezTo>
                      <a:pt x="586177" y="3973338"/>
                      <a:pt x="527513" y="4012170"/>
                      <a:pt x="459071" y="4029219"/>
                    </a:cubicBezTo>
                    <a:cubicBezTo>
                      <a:pt x="452227" y="4031113"/>
                      <a:pt x="448316" y="4025430"/>
                      <a:pt x="451249" y="4021642"/>
                    </a:cubicBezTo>
                    <a:cubicBezTo>
                      <a:pt x="468848" y="3998910"/>
                      <a:pt x="486448" y="3977126"/>
                      <a:pt x="506002" y="3955342"/>
                    </a:cubicBezTo>
                    <a:cubicBezTo>
                      <a:pt x="493292" y="3963867"/>
                      <a:pt x="479603" y="3973338"/>
                      <a:pt x="465915" y="3980915"/>
                    </a:cubicBezTo>
                    <a:cubicBezTo>
                      <a:pt x="414094" y="4013117"/>
                      <a:pt x="349563" y="4051950"/>
                      <a:pt x="284054" y="4059527"/>
                    </a:cubicBezTo>
                    <a:cubicBezTo>
                      <a:pt x="154014" y="4073734"/>
                      <a:pt x="176502" y="3944924"/>
                      <a:pt x="195079" y="3862524"/>
                    </a:cubicBezTo>
                    <a:cubicBezTo>
                      <a:pt x="171614" y="3905145"/>
                      <a:pt x="150103" y="3947766"/>
                      <a:pt x="116860" y="3988492"/>
                    </a:cubicBezTo>
                    <a:cubicBezTo>
                      <a:pt x="113926" y="3991333"/>
                      <a:pt x="107082" y="3993228"/>
                      <a:pt x="105127" y="3990387"/>
                    </a:cubicBezTo>
                    <a:cubicBezTo>
                      <a:pt x="88505" y="3974285"/>
                      <a:pt x="77750" y="3954396"/>
                      <a:pt x="70906" y="3933559"/>
                    </a:cubicBezTo>
                    <a:cubicBezTo>
                      <a:pt x="69928" y="3942083"/>
                      <a:pt x="69928" y="3950607"/>
                      <a:pt x="69928" y="3958184"/>
                    </a:cubicBezTo>
                    <a:cubicBezTo>
                      <a:pt x="72861" y="4008382"/>
                      <a:pt x="90461" y="4058580"/>
                      <a:pt x="123704" y="4091729"/>
                    </a:cubicBezTo>
                    <a:cubicBezTo>
                      <a:pt x="62106" y="4164658"/>
                      <a:pt x="-20024" y="4263159"/>
                      <a:pt x="4419" y="4331353"/>
                    </a:cubicBezTo>
                    <a:cubicBezTo>
                      <a:pt x="6375" y="4337983"/>
                      <a:pt x="18108" y="4342718"/>
                      <a:pt x="26907" y="4339877"/>
                    </a:cubicBezTo>
                    <a:cubicBezTo>
                      <a:pt x="111971" y="4317146"/>
                      <a:pt x="217568" y="4257477"/>
                      <a:pt x="285032" y="4213909"/>
                    </a:cubicBezTo>
                    <a:cubicBezTo>
                      <a:pt x="328053" y="4186442"/>
                      <a:pt x="369118" y="4158975"/>
                      <a:pt x="409206" y="4130562"/>
                    </a:cubicBezTo>
                    <a:cubicBezTo>
                      <a:pt x="347607" y="4196860"/>
                      <a:pt x="291876" y="4266948"/>
                      <a:pt x="301654" y="4326617"/>
                    </a:cubicBezTo>
                    <a:cubicBezTo>
                      <a:pt x="302631" y="4333247"/>
                      <a:pt x="306542" y="4337036"/>
                      <a:pt x="315342" y="4337983"/>
                    </a:cubicBezTo>
                    <a:cubicBezTo>
                      <a:pt x="382806" y="4350295"/>
                      <a:pt x="497203" y="4250847"/>
                      <a:pt x="567600" y="4184548"/>
                    </a:cubicBezTo>
                    <a:cubicBezTo>
                      <a:pt x="555867" y="4248953"/>
                      <a:pt x="568578" y="4307675"/>
                      <a:pt x="601822" y="4367344"/>
                    </a:cubicBezTo>
                    <a:cubicBezTo>
                      <a:pt x="617465" y="4395758"/>
                      <a:pt x="676130" y="4443114"/>
                      <a:pt x="729906" y="4422277"/>
                    </a:cubicBezTo>
                    <a:cubicBezTo>
                      <a:pt x="806170" y="4391969"/>
                      <a:pt x="820836" y="4282102"/>
                      <a:pt x="821814" y="4192125"/>
                    </a:cubicBezTo>
                    <a:cubicBezTo>
                      <a:pt x="878523" y="4320934"/>
                      <a:pt x="994875" y="4503730"/>
                      <a:pt x="1083850" y="4383445"/>
                    </a:cubicBezTo>
                    <a:cubicBezTo>
                      <a:pt x="1114160" y="4341771"/>
                      <a:pt x="1120026" y="4281155"/>
                      <a:pt x="1110249" y="4219592"/>
                    </a:cubicBezTo>
                    <a:cubicBezTo>
                      <a:pt x="1164025" y="4276419"/>
                      <a:pt x="1227578" y="4310516"/>
                      <a:pt x="1288198" y="4258424"/>
                    </a:cubicBezTo>
                    <a:cubicBezTo>
                      <a:pt x="1349796" y="4205385"/>
                      <a:pt x="1351752" y="4117301"/>
                      <a:pt x="1353707" y="4056685"/>
                    </a:cubicBezTo>
                    <a:cubicBezTo>
                      <a:pt x="1353707" y="4050055"/>
                      <a:pt x="1352730" y="4044373"/>
                      <a:pt x="1353707" y="4038690"/>
                    </a:cubicBezTo>
                    <a:cubicBezTo>
                      <a:pt x="1409438" y="4031113"/>
                      <a:pt x="1472014" y="4004593"/>
                      <a:pt x="1529701" y="3977126"/>
                    </a:cubicBezTo>
                    <a:cubicBezTo>
                      <a:pt x="1490591" y="4014065"/>
                      <a:pt x="1452459" y="4051003"/>
                      <a:pt x="1417260" y="4088888"/>
                    </a:cubicBezTo>
                    <a:cubicBezTo>
                      <a:pt x="1411394" y="4095517"/>
                      <a:pt x="1409438" y="4106883"/>
                      <a:pt x="1419216" y="4110672"/>
                    </a:cubicBezTo>
                    <a:cubicBezTo>
                      <a:pt x="1440726" y="4120143"/>
                      <a:pt x="1462237" y="4114460"/>
                      <a:pt x="1485703" y="4102147"/>
                    </a:cubicBezTo>
                    <a:cubicBezTo>
                      <a:pt x="1517968" y="4085099"/>
                      <a:pt x="1547301" y="4067104"/>
                      <a:pt x="1576633" y="4047214"/>
                    </a:cubicBezTo>
                    <a:cubicBezTo>
                      <a:pt x="1616721" y="4020695"/>
                      <a:pt x="1569788" y="4093623"/>
                      <a:pt x="1566855" y="4115407"/>
                    </a:cubicBezTo>
                    <a:cubicBezTo>
                      <a:pt x="1555123" y="4199702"/>
                      <a:pt x="1564900" y="4290626"/>
                      <a:pt x="1596188" y="4367344"/>
                    </a:cubicBezTo>
                    <a:cubicBezTo>
                      <a:pt x="1612809" y="4408070"/>
                      <a:pt x="1676363" y="4425118"/>
                      <a:pt x="1712540" y="4370185"/>
                    </a:cubicBezTo>
                    <a:cubicBezTo>
                      <a:pt x="1788804" y="4256530"/>
                      <a:pt x="1830847" y="4137191"/>
                      <a:pt x="1866046" y="4017853"/>
                    </a:cubicBezTo>
                    <a:cubicBezTo>
                      <a:pt x="1881689" y="4108778"/>
                      <a:pt x="1922754" y="4217697"/>
                      <a:pt x="2052795" y="4139086"/>
                    </a:cubicBezTo>
                    <a:cubicBezTo>
                      <a:pt x="2122215" y="4097412"/>
                      <a:pt x="2119281" y="4011223"/>
                      <a:pt x="2124170" y="3958184"/>
                    </a:cubicBezTo>
                    <a:cubicBezTo>
                      <a:pt x="2130037" y="3904197"/>
                      <a:pt x="2115370" y="3859683"/>
                      <a:pt x="2094838" y="3815167"/>
                    </a:cubicBezTo>
                    <a:cubicBezTo>
                      <a:pt x="2154480" y="3846423"/>
                      <a:pt x="2206301" y="3872942"/>
                      <a:pt x="2305053" y="3874837"/>
                    </a:cubicBezTo>
                    <a:cubicBezTo>
                      <a:pt x="2354918" y="3875784"/>
                      <a:pt x="2393050" y="3829375"/>
                      <a:pt x="2390117" y="3798119"/>
                    </a:cubicBezTo>
                    <a:cubicBezTo>
                      <a:pt x="2382295" y="3712878"/>
                      <a:pt x="2323630" y="3641843"/>
                      <a:pt x="2263988" y="3574597"/>
                    </a:cubicBezTo>
                    <a:cubicBezTo>
                      <a:pt x="2258121" y="3567967"/>
                      <a:pt x="2252255" y="3561337"/>
                      <a:pt x="2245411" y="3553760"/>
                    </a:cubicBezTo>
                    <a:cubicBezTo>
                      <a:pt x="2241499" y="3501668"/>
                      <a:pt x="2200434" y="3449576"/>
                      <a:pt x="2166213" y="3399378"/>
                    </a:cubicBezTo>
                    <a:cubicBezTo>
                      <a:pt x="2244433" y="3461888"/>
                      <a:pt x="2359807" y="3545236"/>
                      <a:pt x="2450737" y="3490302"/>
                    </a:cubicBezTo>
                    <a:cubicBezTo>
                      <a:pt x="2484958" y="3469466"/>
                      <a:pt x="2488869" y="3440105"/>
                      <a:pt x="2488869" y="3412638"/>
                    </a:cubicBezTo>
                    <a:cubicBezTo>
                      <a:pt x="2487892" y="3390854"/>
                      <a:pt x="2484958" y="3369070"/>
                      <a:pt x="2479092" y="3347286"/>
                    </a:cubicBezTo>
                    <a:cubicBezTo>
                      <a:pt x="2522113" y="3394642"/>
                      <a:pt x="2569044" y="3416426"/>
                      <a:pt x="2602288" y="3350127"/>
                    </a:cubicBezTo>
                    <a:cubicBezTo>
                      <a:pt x="2635531" y="3282881"/>
                      <a:pt x="2640420" y="3213741"/>
                      <a:pt x="2656063" y="3145547"/>
                    </a:cubicBezTo>
                    <a:cubicBezTo>
                      <a:pt x="2644331" y="3199534"/>
                      <a:pt x="2670729" y="3253520"/>
                      <a:pt x="2669751" y="3305612"/>
                    </a:cubicBezTo>
                    <a:cubicBezTo>
                      <a:pt x="2668774" y="3339709"/>
                      <a:pt x="2677574" y="3382330"/>
                      <a:pt x="2693218" y="3412638"/>
                    </a:cubicBezTo>
                    <a:cubicBezTo>
                      <a:pt x="2695173" y="3416426"/>
                      <a:pt x="2701040" y="3417373"/>
                      <a:pt x="2705928" y="3415479"/>
                    </a:cubicBezTo>
                    <a:cubicBezTo>
                      <a:pt x="2832058" y="3360546"/>
                      <a:pt x="2924943" y="3243102"/>
                      <a:pt x="2988497" y="3150283"/>
                    </a:cubicBezTo>
                    <a:cubicBezTo>
                      <a:pt x="2978719" y="3164490"/>
                      <a:pt x="2969920" y="3179644"/>
                      <a:pt x="2961120" y="3193851"/>
                    </a:cubicBezTo>
                    <a:cubicBezTo>
                      <a:pt x="2943520" y="3224159"/>
                      <a:pt x="2929832" y="3245943"/>
                      <a:pt x="2937654" y="3276251"/>
                    </a:cubicBezTo>
                    <a:cubicBezTo>
                      <a:pt x="2953298" y="3339709"/>
                      <a:pt x="3129292" y="3186274"/>
                      <a:pt x="3134180" y="3182485"/>
                    </a:cubicBezTo>
                    <a:cubicBezTo>
                      <a:pt x="3194801" y="3128499"/>
                      <a:pt x="3234889" y="3061253"/>
                      <a:pt x="3258354" y="2992113"/>
                    </a:cubicBezTo>
                    <a:cubicBezTo>
                      <a:pt x="3263243" y="3021473"/>
                      <a:pt x="3271065" y="3050835"/>
                      <a:pt x="3284753" y="3080196"/>
                    </a:cubicBezTo>
                    <a:cubicBezTo>
                      <a:pt x="3295508" y="3101980"/>
                      <a:pt x="3351240" y="3178697"/>
                      <a:pt x="3394261" y="3168279"/>
                    </a:cubicBezTo>
                    <a:cubicBezTo>
                      <a:pt x="3423593" y="3161649"/>
                      <a:pt x="3454881" y="3153125"/>
                      <a:pt x="3457814" y="3125658"/>
                    </a:cubicBezTo>
                    <a:cubicBezTo>
                      <a:pt x="3462703" y="3078301"/>
                      <a:pt x="3481280" y="3029998"/>
                      <a:pt x="3497902" y="2982641"/>
                    </a:cubicBezTo>
                    <a:cubicBezTo>
                      <a:pt x="3514524" y="3049888"/>
                      <a:pt x="3546789" y="3129446"/>
                      <a:pt x="3609364" y="3121869"/>
                    </a:cubicBezTo>
                    <a:cubicBezTo>
                      <a:pt x="3589810" y="3160701"/>
                      <a:pt x="3572210" y="3204269"/>
                      <a:pt x="3575143" y="3235525"/>
                    </a:cubicBezTo>
                    <a:cubicBezTo>
                      <a:pt x="3576121" y="3244996"/>
                      <a:pt x="3586877" y="3249731"/>
                      <a:pt x="3599587" y="3244996"/>
                    </a:cubicBezTo>
                    <a:cubicBezTo>
                      <a:pt x="3672918" y="3212793"/>
                      <a:pt x="3730605" y="3163543"/>
                      <a:pt x="3790248" y="3118081"/>
                    </a:cubicBezTo>
                    <a:cubicBezTo>
                      <a:pt x="3716917" y="3209005"/>
                      <a:pt x="3633808" y="3329290"/>
                      <a:pt x="3711050" y="3361493"/>
                    </a:cubicBezTo>
                    <a:cubicBezTo>
                      <a:pt x="3757982" y="3380435"/>
                      <a:pt x="3812736" y="3357704"/>
                      <a:pt x="3850867" y="3324555"/>
                    </a:cubicBezTo>
                    <a:cubicBezTo>
                      <a:pt x="3854779" y="3334026"/>
                      <a:pt x="3859668" y="3342550"/>
                      <a:pt x="3864556" y="3352022"/>
                    </a:cubicBezTo>
                    <a:cubicBezTo>
                      <a:pt x="3886066" y="3390854"/>
                      <a:pt x="3979930" y="3522505"/>
                      <a:pt x="4051305" y="3517769"/>
                    </a:cubicBezTo>
                    <a:cubicBezTo>
                      <a:pt x="4115836" y="3513034"/>
                      <a:pt x="4120725" y="3454311"/>
                      <a:pt x="4108992" y="3391801"/>
                    </a:cubicBezTo>
                    <a:cubicBezTo>
                      <a:pt x="4136369" y="3430633"/>
                      <a:pt x="4165701" y="3468518"/>
                      <a:pt x="4200900" y="3509245"/>
                    </a:cubicBezTo>
                    <a:cubicBezTo>
                      <a:pt x="4219478" y="3531029"/>
                      <a:pt x="4277164" y="3606799"/>
                      <a:pt x="4329963" y="3585962"/>
                    </a:cubicBezTo>
                    <a:cubicBezTo>
                      <a:pt x="4395471" y="3560390"/>
                      <a:pt x="4372984" y="3468518"/>
                      <a:pt x="4373961" y="3431580"/>
                    </a:cubicBezTo>
                    <a:cubicBezTo>
                      <a:pt x="4374939" y="3405061"/>
                      <a:pt x="4372006" y="3379488"/>
                      <a:pt x="4366140" y="3353916"/>
                    </a:cubicBezTo>
                    <a:cubicBezTo>
                      <a:pt x="4397427" y="3388013"/>
                      <a:pt x="4433603" y="3419268"/>
                      <a:pt x="4480536" y="3442946"/>
                    </a:cubicBezTo>
                    <a:cubicBezTo>
                      <a:pt x="4529423" y="3467571"/>
                      <a:pt x="4662396" y="3562284"/>
                      <a:pt x="4741593" y="3513980"/>
                    </a:cubicBezTo>
                    <a:cubicBezTo>
                      <a:pt x="4814924" y="3469466"/>
                      <a:pt x="4790481" y="3356757"/>
                      <a:pt x="4787547" y="3304665"/>
                    </a:cubicBezTo>
                    <a:cubicBezTo>
                      <a:pt x="4786569" y="3295194"/>
                      <a:pt x="4785592" y="3286670"/>
                      <a:pt x="4784614" y="3278146"/>
                    </a:cubicBezTo>
                    <a:cubicBezTo>
                      <a:pt x="4800258" y="3287617"/>
                      <a:pt x="4815902" y="3297088"/>
                      <a:pt x="4831546" y="3306559"/>
                    </a:cubicBezTo>
                    <a:cubicBezTo>
                      <a:pt x="4844257" y="3314136"/>
                      <a:pt x="4857945" y="3308454"/>
                      <a:pt x="4870656" y="3299930"/>
                    </a:cubicBezTo>
                    <a:cubicBezTo>
                      <a:pt x="4908788" y="3271516"/>
                      <a:pt x="4899010" y="3251626"/>
                      <a:pt x="4887277" y="3218476"/>
                    </a:cubicBezTo>
                    <a:cubicBezTo>
                      <a:pt x="4872611" y="3178697"/>
                      <a:pt x="4852079" y="3140812"/>
                      <a:pt x="4828613" y="3104821"/>
                    </a:cubicBezTo>
                    <a:cubicBezTo>
                      <a:pt x="4889233" y="3136076"/>
                      <a:pt x="4950831" y="3165437"/>
                      <a:pt x="5030028" y="3178697"/>
                    </a:cubicBezTo>
                    <a:cubicBezTo>
                      <a:pt x="5081849" y="3188168"/>
                      <a:pt x="5179623" y="3188168"/>
                      <a:pt x="5224599" y="3149336"/>
                    </a:cubicBezTo>
                    <a:cubicBezTo>
                      <a:pt x="5279353" y="3101980"/>
                      <a:pt x="5182556" y="3037575"/>
                      <a:pt x="5080871" y="2987377"/>
                    </a:cubicBezTo>
                    <a:cubicBezTo>
                      <a:pt x="5253931" y="3021473"/>
                      <a:pt x="5456325" y="3037575"/>
                      <a:pt x="5587343" y="2926761"/>
                    </a:cubicBezTo>
                    <a:cubicBezTo>
                      <a:pt x="5675340" y="2851938"/>
                      <a:pt x="5422104" y="2774273"/>
                      <a:pt x="5256865" y="2729758"/>
                    </a:cubicBezTo>
                    <a:cubicBezTo>
                      <a:pt x="5346818" y="2730705"/>
                      <a:pt x="5436770" y="2733547"/>
                      <a:pt x="5529655" y="2725022"/>
                    </a:cubicBezTo>
                    <a:cubicBezTo>
                      <a:pt x="5592232" y="2719339"/>
                      <a:pt x="5679250" y="2715551"/>
                      <a:pt x="5717382" y="2667247"/>
                    </a:cubicBezTo>
                    <a:cubicBezTo>
                      <a:pt x="5753560" y="2607578"/>
                      <a:pt x="5636229" y="2573482"/>
                      <a:pt x="5544322" y="2550751"/>
                    </a:cubicBezTo>
                    <a:close/>
                  </a:path>
                </a:pathLst>
              </a:custGeom>
              <a:solidFill>
                <a:srgbClr val="256834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pic>
        <p:nvPicPr>
          <p:cNvPr id="13" name="Picture 12" descr="A screenshot of a video game&#10;&#10;AI-generated content may be incorrect.">
            <a:extLst>
              <a:ext uri="{FF2B5EF4-FFF2-40B4-BE49-F238E27FC236}">
                <a16:creationId xmlns:a16="http://schemas.microsoft.com/office/drawing/2014/main" id="{1263F9EC-6D81-6F6D-DEA1-49B20C7E42D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935" y="2002971"/>
            <a:ext cx="7399025" cy="5127806"/>
          </a:xfrm>
          <a:prstGeom prst="rect">
            <a:avLst/>
          </a:prstGeom>
        </p:spPr>
      </p:pic>
      <p:pic>
        <p:nvPicPr>
          <p:cNvPr id="524" name="Graphic 523">
            <a:extLst>
              <a:ext uri="{FF2B5EF4-FFF2-40B4-BE49-F238E27FC236}">
                <a16:creationId xmlns:a16="http://schemas.microsoft.com/office/drawing/2014/main" id="{D83F2ECB-53A0-39CF-B902-084E7996A38D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719887" y="4362450"/>
            <a:ext cx="3449638" cy="2343150"/>
          </a:xfrm>
          <a:prstGeom prst="rect">
            <a:avLst/>
          </a:prstGeom>
        </p:spPr>
      </p:pic>
      <p:sp>
        <p:nvSpPr>
          <p:cNvPr id="2" name="Rectangle : coins arrondis 1">
            <a:extLst>
              <a:ext uri="{FF2B5EF4-FFF2-40B4-BE49-F238E27FC236}">
                <a16:creationId xmlns:a16="http://schemas.microsoft.com/office/drawing/2014/main" id="{35FABF09-FDFC-AD2F-B01B-D24AF0A2EB69}"/>
              </a:ext>
            </a:extLst>
          </p:cNvPr>
          <p:cNvSpPr/>
          <p:nvPr/>
        </p:nvSpPr>
        <p:spPr>
          <a:xfrm>
            <a:off x="755770" y="152400"/>
            <a:ext cx="11061462" cy="1217869"/>
          </a:xfrm>
          <a:prstGeom prst="roundRect">
            <a:avLst/>
          </a:prstGeom>
          <a:solidFill>
            <a:srgbClr val="5B3511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A" sz="3600" dirty="0"/>
              <a:t>Essayez de contredire</a:t>
            </a:r>
            <a:endParaRPr lang="fr-CA" dirty="0"/>
          </a:p>
        </p:txBody>
      </p:sp>
      <p:sp>
        <p:nvSpPr>
          <p:cNvPr id="3" name="Rectangle : coins arrondis 2">
            <a:extLst>
              <a:ext uri="{FF2B5EF4-FFF2-40B4-BE49-F238E27FC236}">
                <a16:creationId xmlns:a16="http://schemas.microsoft.com/office/drawing/2014/main" id="{60B9B01F-3B7E-B623-66C1-46C86B92CBE3}"/>
              </a:ext>
            </a:extLst>
          </p:cNvPr>
          <p:cNvSpPr/>
          <p:nvPr/>
        </p:nvSpPr>
        <p:spPr>
          <a:xfrm>
            <a:off x="755770" y="2521359"/>
            <a:ext cx="11061462" cy="3945678"/>
          </a:xfrm>
          <a:prstGeom prst="roundRect">
            <a:avLst/>
          </a:prstGeom>
          <a:solidFill>
            <a:srgbClr val="5B3511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A" dirty="0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1F2FB553-8895-79B7-E755-B7E816B3C1CB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0787" y="2895057"/>
            <a:ext cx="4011176" cy="2316485"/>
          </a:xfrm>
          <a:prstGeom prst="rect">
            <a:avLst/>
          </a:prstGeo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85F3738A-4139-EFA4-F318-1DDA060DBEEE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7606" y="3978770"/>
            <a:ext cx="4011176" cy="2316485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637AA765-2925-544C-BECC-CC47EA996C98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22470" y="2686200"/>
            <a:ext cx="4011176" cy="23164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5261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4" fill="hold" grpId="0" nodeType="clickEffect" p14:presetBounceEnd="6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4000">
                                          <p:cBhvr additive="base">
                                            <p:cTn id="1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4000">
                                          <p:cBhvr additive="base">
                                            <p:cTn id="1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nodeType="withEffect" p14:presetBounceEnd="6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4000">
                                          <p:cBhvr additive="base">
                                            <p:cTn id="1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4000">
                                          <p:cBhvr additive="base">
                                            <p:cTn id="1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nodeType="withEffect" p14:presetBounceEnd="6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4000">
                                          <p:cBhvr additive="base">
                                            <p:cTn id="2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4000">
                                          <p:cBhvr additive="base">
                                            <p:cTn id="2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6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4000">
                                          <p:cBhvr additive="base">
                                            <p:cTn id="2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4000">
                                          <p:cBhvr additive="base">
                                            <p:cTn id="2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B71FA74-6BB6-4DAD-3797-6D2782415F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 dirty="0"/>
              <a:t>Démonstration de </a:t>
            </a:r>
            <a:r>
              <a:rPr lang="fr-CA" dirty="0" err="1"/>
              <a:t>Gerriets</a:t>
            </a:r>
            <a:r>
              <a:rPr lang="fr-CA" dirty="0"/>
              <a:t> et Poole 1973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ce réservé du contenu 2">
                <a:extLst>
                  <a:ext uri="{FF2B5EF4-FFF2-40B4-BE49-F238E27FC236}">
                    <a16:creationId xmlns:a16="http://schemas.microsoft.com/office/drawing/2014/main" id="{411F580B-5CAA-3382-6F6E-198609C83B5C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fr-CA" dirty="0"/>
                  <a:t>Par l’absurde.</a:t>
                </a:r>
              </a:p>
              <a:p>
                <a:pPr marL="0" indent="0">
                  <a:buNone/>
                </a:pPr>
                <a:r>
                  <a:rPr lang="fr-CA" dirty="0"/>
                  <a:t>Supposons qu’un arc de longueur </a:t>
                </a:r>
                <a14:m>
                  <m:oMath xmlns:m="http://schemas.openxmlformats.org/officeDocument/2006/math">
                    <m:r>
                      <a:rPr lang="fr-CA" b="0" i="1" smtClean="0">
                        <a:latin typeface="Cambria Math" panose="02040503050406030204" pitchFamily="18" charset="0"/>
                      </a:rPr>
                      <m:t>𝐿</m:t>
                    </m:r>
                  </m:oMath>
                </a14:m>
                <a:r>
                  <a:rPr lang="fr-CA" dirty="0"/>
                  <a:t> dépasse le losange, alors il sera plus grand que la grande diagonale </a:t>
                </a:r>
                <a14:m>
                  <m:oMath xmlns:m="http://schemas.openxmlformats.org/officeDocument/2006/math">
                    <m:r>
                      <a:rPr lang="fr-CA" b="0" i="1" smtClean="0">
                        <a:latin typeface="Cambria Math" panose="02040503050406030204" pitchFamily="18" charset="0"/>
                      </a:rPr>
                      <m:t>𝐿</m:t>
                    </m:r>
                  </m:oMath>
                </a14:m>
                <a:r>
                  <a:rPr lang="fr-CA" dirty="0"/>
                  <a:t> du losange.</a:t>
                </a:r>
              </a:p>
              <a:p>
                <a:pPr marL="0" indent="0">
                  <a:buNone/>
                </a:pPr>
                <a:endParaRPr lang="fr-CA" dirty="0"/>
              </a:p>
            </p:txBody>
          </p:sp>
        </mc:Choice>
        <mc:Fallback xmlns="">
          <p:sp>
            <p:nvSpPr>
              <p:cNvPr id="3" name="Espace réservé du contenu 2">
                <a:extLst>
                  <a:ext uri="{FF2B5EF4-FFF2-40B4-BE49-F238E27FC236}">
                    <a16:creationId xmlns:a16="http://schemas.microsoft.com/office/drawing/2014/main" id="{411F580B-5CAA-3382-6F6E-198609C83B5C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217" t="-2381" r="-1043"/>
                </a:stretch>
              </a:blipFill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04876182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B0A5DA31-2E63-AF36-4030-6C550803B1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 dirty="0"/>
              <a:t>M le milieu</a:t>
            </a:r>
          </a:p>
        </p:txBody>
      </p:sp>
      <p:pic>
        <p:nvPicPr>
          <p:cNvPr id="5" name="Espace réservé du contenu 4">
            <a:extLst>
              <a:ext uri="{FF2B5EF4-FFF2-40B4-BE49-F238E27FC236}">
                <a16:creationId xmlns:a16="http://schemas.microsoft.com/office/drawing/2014/main" id="{92FBD6F6-97CD-722E-690F-093278F5DA4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1345" y="1458000"/>
            <a:ext cx="9709309" cy="540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106020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72D545-C9D6-A624-5310-98BF5F6CC1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4BBE007-FE33-9077-7D5E-96CE39AD74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 dirty="0"/>
              <a:t>M au centre de la petite diagonale</a:t>
            </a:r>
          </a:p>
        </p:txBody>
      </p:sp>
      <p:pic>
        <p:nvPicPr>
          <p:cNvPr id="7" name="Espace réservé du contenu 6">
            <a:extLst>
              <a:ext uri="{FF2B5EF4-FFF2-40B4-BE49-F238E27FC236}">
                <a16:creationId xmlns:a16="http://schemas.microsoft.com/office/drawing/2014/main" id="{A964CAC0-6C86-BBEA-3083-00A38F3E976B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2276" y="1458000"/>
            <a:ext cx="8947448" cy="540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093970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09266A-61F9-2D83-F1EF-80932E3240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D7A51C1-FF30-A369-EACC-2232F42495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 dirty="0"/>
              <a:t>Rotation pour E sur un côté</a:t>
            </a:r>
          </a:p>
        </p:txBody>
      </p:sp>
      <p:pic>
        <p:nvPicPr>
          <p:cNvPr id="6" name="Espace réservé du contenu 5">
            <a:extLst>
              <a:ext uri="{FF2B5EF4-FFF2-40B4-BE49-F238E27FC236}">
                <a16:creationId xmlns:a16="http://schemas.microsoft.com/office/drawing/2014/main" id="{7E159D4A-466B-196B-A4DE-2501A3905E7C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1345" y="1458000"/>
            <a:ext cx="9709309" cy="540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685490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0D1651-E9D9-96CD-E2CF-E33A6E38441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64387B2-F7FD-5E7F-22F3-E55F77F16B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 dirty="0"/>
              <a:t>Hypothèse, il existe un point F sur l’autre côté</a:t>
            </a:r>
          </a:p>
        </p:txBody>
      </p:sp>
      <p:pic>
        <p:nvPicPr>
          <p:cNvPr id="6" name="Espace réservé du contenu 5">
            <a:extLst>
              <a:ext uri="{FF2B5EF4-FFF2-40B4-BE49-F238E27FC236}">
                <a16:creationId xmlns:a16="http://schemas.microsoft.com/office/drawing/2014/main" id="{115415E4-4FAF-A9F2-B346-F3BF4D31729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1345" y="1458000"/>
            <a:ext cx="9709309" cy="540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61202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199D89-A804-FF65-7A48-4589743E99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25B1994-1655-039D-A2F2-356E098FB9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 dirty="0"/>
              <a:t>Traçons des perpendiculaires</a:t>
            </a:r>
          </a:p>
        </p:txBody>
      </p:sp>
      <p:pic>
        <p:nvPicPr>
          <p:cNvPr id="7" name="Espace réservé du contenu 6">
            <a:extLst>
              <a:ext uri="{FF2B5EF4-FFF2-40B4-BE49-F238E27FC236}">
                <a16:creationId xmlns:a16="http://schemas.microsoft.com/office/drawing/2014/main" id="{F3AAF88D-E505-1DD6-35C4-24208005DDB2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1345" y="1458000"/>
            <a:ext cx="9709309" cy="540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758742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5E5F69-1B3B-F9E3-9085-7125FE9744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Espace réservé du contenu 6">
            <a:extLst>
              <a:ext uri="{FF2B5EF4-FFF2-40B4-BE49-F238E27FC236}">
                <a16:creationId xmlns:a16="http://schemas.microsoft.com/office/drawing/2014/main" id="{D72EFCFE-E333-1FD8-119E-8171BB6EA24D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1345" y="1458000"/>
            <a:ext cx="9709309" cy="5400000"/>
          </a:xfrm>
          <a:prstGeom prst="rect">
            <a:avLst/>
          </a:prstGeom>
        </p:spPr>
      </p:pic>
      <p:sp>
        <p:nvSpPr>
          <p:cNvPr id="5" name="Titre 4">
            <a:extLst>
              <a:ext uri="{FF2B5EF4-FFF2-40B4-BE49-F238E27FC236}">
                <a16:creationId xmlns:a16="http://schemas.microsoft.com/office/drawing/2014/main" id="{83F8F6E6-3F1D-CA00-1F6E-43BCEBC606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CA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ZoneTexte 5">
                <a:extLst>
                  <a:ext uri="{FF2B5EF4-FFF2-40B4-BE49-F238E27FC236}">
                    <a16:creationId xmlns:a16="http://schemas.microsoft.com/office/drawing/2014/main" id="{AFFFA523-2622-F5A6-88C2-C0829DA3BBDE}"/>
                  </a:ext>
                </a:extLst>
              </p:cNvPr>
              <p:cNvSpPr txBox="1"/>
              <p:nvPr/>
            </p:nvSpPr>
            <p:spPr>
              <a:xfrm>
                <a:off x="255181" y="4944139"/>
                <a:ext cx="2030819" cy="1327415"/>
              </a:xfrm>
              <a:prstGeom prst="rect">
                <a:avLst/>
              </a:prstGeom>
              <a:noFill/>
              <a:ln>
                <a:solidFill>
                  <a:schemeClr val="accent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bar>
                      <m:barPr>
                        <m:pos m:val="top"/>
                        <m:ctrlPr>
                          <a:rPr lang="fr-CA" sz="3600" i="1" dirty="0" smtClean="0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sz="3600" b="0" i="1" dirty="0" smtClean="0">
                            <a:latin typeface="Cambria Math" panose="02040503050406030204" pitchFamily="18" charset="0"/>
                          </a:rPr>
                          <m:t>𝐹𝐽</m:t>
                        </m:r>
                      </m:e>
                    </m:bar>
                    <m:r>
                      <a:rPr lang="fr-CA" sz="3600" i="1" dirty="0" smtClean="0"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fr-CA" sz="3600" dirty="0"/>
                  <a:t> </a:t>
                </a:r>
                <a14:m>
                  <m:oMath xmlns:m="http://schemas.openxmlformats.org/officeDocument/2006/math">
                    <m:bar>
                      <m:barPr>
                        <m:pos m:val="top"/>
                        <m:ctrlPr>
                          <a:rPr lang="fr-CA" sz="3600" i="1" dirty="0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sz="3600" b="0" i="1" dirty="0" smtClean="0">
                            <a:latin typeface="Cambria Math" panose="02040503050406030204" pitchFamily="18" charset="0"/>
                          </a:rPr>
                          <m:t>𝐷𝐼</m:t>
                        </m:r>
                      </m:e>
                    </m:bar>
                  </m:oMath>
                </a14:m>
                <a:endParaRPr lang="fr-CA" sz="360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bar>
                        <m:barPr>
                          <m:pos m:val="top"/>
                          <m:ctrlPr>
                            <a:rPr lang="fr-CA" sz="3600" i="1" dirty="0">
                              <a:latin typeface="Cambria Math" panose="02040503050406030204" pitchFamily="18" charset="0"/>
                            </a:rPr>
                          </m:ctrlPr>
                        </m:barPr>
                        <m:e>
                          <m:r>
                            <a:rPr lang="fr-CA" sz="3600" b="0" i="1" dirty="0" smtClean="0">
                              <a:latin typeface="Cambria Math" panose="02040503050406030204" pitchFamily="18" charset="0"/>
                            </a:rPr>
                            <m:t>𝐺</m:t>
                          </m:r>
                          <m:r>
                            <a:rPr lang="fr-CA" sz="3600" i="1" dirty="0">
                              <a:latin typeface="Cambria Math" panose="02040503050406030204" pitchFamily="18" charset="0"/>
                            </a:rPr>
                            <m:t>𝐹</m:t>
                          </m:r>
                        </m:e>
                      </m:bar>
                      <m:r>
                        <a:rPr lang="fr-CA" sz="3600" i="1" dirty="0"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nor/>
                        </m:rPr>
                        <a:rPr lang="fr-CA" sz="3600" dirty="0"/>
                        <m:t> </m:t>
                      </m:r>
                      <m:bar>
                        <m:barPr>
                          <m:pos m:val="top"/>
                          <m:ctrlPr>
                            <a:rPr lang="fr-CA" sz="3600" i="1" dirty="0">
                              <a:latin typeface="Cambria Math" panose="02040503050406030204" pitchFamily="18" charset="0"/>
                            </a:rPr>
                          </m:ctrlPr>
                        </m:barPr>
                        <m:e>
                          <m:r>
                            <a:rPr lang="fr-CA" sz="3600" i="1" dirty="0">
                              <a:latin typeface="Cambria Math" panose="02040503050406030204" pitchFamily="18" charset="0"/>
                            </a:rPr>
                            <m:t>𝐼</m:t>
                          </m:r>
                          <m:r>
                            <a:rPr lang="fr-CA" sz="3600" b="0" i="1" dirty="0" smtClean="0">
                              <a:latin typeface="Cambria Math" panose="02040503050406030204" pitchFamily="18" charset="0"/>
                            </a:rPr>
                            <m:t>𝐻</m:t>
                          </m:r>
                        </m:e>
                      </m:bar>
                    </m:oMath>
                  </m:oMathPara>
                </a14:m>
                <a:endParaRPr lang="fr-CA" sz="3600" dirty="0"/>
              </a:p>
            </p:txBody>
          </p:sp>
        </mc:Choice>
        <mc:Fallback xmlns="">
          <p:sp>
            <p:nvSpPr>
              <p:cNvPr id="6" name="ZoneTexte 5">
                <a:extLst>
                  <a:ext uri="{FF2B5EF4-FFF2-40B4-BE49-F238E27FC236}">
                    <a16:creationId xmlns:a16="http://schemas.microsoft.com/office/drawing/2014/main" id="{AFFFA523-2622-F5A6-88C2-C0829DA3BBD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181" y="4944139"/>
                <a:ext cx="2030819" cy="1327415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solidFill>
                  <a:schemeClr val="accent1"/>
                </a:solidFill>
              </a:ln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4851574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782F84-8878-3AF7-4421-F344628D07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Espace réservé du contenu 6">
            <a:extLst>
              <a:ext uri="{FF2B5EF4-FFF2-40B4-BE49-F238E27FC236}">
                <a16:creationId xmlns:a16="http://schemas.microsoft.com/office/drawing/2014/main" id="{A2913890-8B1C-5632-6BE8-7FFCB24CAF5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1345" y="1458000"/>
            <a:ext cx="9709309" cy="5400000"/>
          </a:xfrm>
          <a:prstGeom prst="rect">
            <a:avLst/>
          </a:prstGeom>
        </p:spPr>
      </p:pic>
      <mc:AlternateContent xmlns:mc="http://schemas.openxmlformats.org/markup-compatibility/2006">
        <mc:Choice xmlns:a14="http://schemas.microsoft.com/office/drawing/2010/main" Requires="a14">
          <p:sp>
            <p:nvSpPr>
              <p:cNvPr id="5" name="Titre 4">
                <a:extLst>
                  <a:ext uri="{FF2B5EF4-FFF2-40B4-BE49-F238E27FC236}">
                    <a16:creationId xmlns:a16="http://schemas.microsoft.com/office/drawing/2014/main" id="{D52531A8-8168-6CF6-14E8-19967B323014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0" y="-185480"/>
                <a:ext cx="10515600" cy="7043480"/>
              </a:xfrm>
            </p:spPr>
            <p:txBody>
              <a:bodyPr/>
              <a:lstStyle/>
              <a:p>
                <a:r>
                  <a:rPr lang="fr-CA" dirty="0"/>
                  <a:t>Demi-arc=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fr-CA" i="1" dirty="0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fr-CA" b="0" i="1" dirty="0" smtClean="0">
                            <a:latin typeface="Cambria Math" panose="02040503050406030204" pitchFamily="18" charset="0"/>
                          </a:rPr>
                          <m:t>𝐸𝐹</m:t>
                        </m:r>
                      </m:e>
                    </m:acc>
                    <m:r>
                      <a:rPr lang="fr-CA" b="0" i="1" dirty="0" smtClean="0">
                        <a:latin typeface="Cambria Math" panose="02040503050406030204" pitchFamily="18" charset="0"/>
                      </a:rPr>
                      <m:t>+</m:t>
                    </m:r>
                    <m:acc>
                      <m:accPr>
                        <m:chr m:val="̂"/>
                        <m:ctrlPr>
                          <a:rPr lang="fr-CA" i="1" dirty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fr-CA" i="1" dirty="0">
                            <a:latin typeface="Cambria Math" panose="02040503050406030204" pitchFamily="18" charset="0"/>
                          </a:rPr>
                          <m:t>𝐹</m:t>
                        </m:r>
                        <m:r>
                          <a:rPr lang="fr-CA" b="0" i="1" dirty="0" smtClean="0">
                            <a:latin typeface="Cambria Math" panose="02040503050406030204" pitchFamily="18" charset="0"/>
                          </a:rPr>
                          <m:t>𝑀</m:t>
                        </m:r>
                      </m:e>
                    </m:acc>
                  </m:oMath>
                </a14:m>
                <a:br>
                  <a:rPr lang="fr-CA" b="0" dirty="0"/>
                </a:br>
                <a:br>
                  <a:rPr lang="fr-CA" b="0" dirty="0"/>
                </a:br>
                <a:br>
                  <a:rPr lang="fr-CA" dirty="0"/>
                </a:br>
                <a:br>
                  <a:rPr lang="fr-CA" dirty="0"/>
                </a:br>
                <a:br>
                  <a:rPr lang="fr-CA" dirty="0"/>
                </a:br>
                <a:br>
                  <a:rPr lang="fr-CA" dirty="0"/>
                </a:br>
                <a:br>
                  <a:rPr lang="fr-CA" dirty="0"/>
                </a:br>
                <a:br>
                  <a:rPr lang="fr-CA" dirty="0"/>
                </a:br>
                <a:br>
                  <a:rPr lang="fr-CA" dirty="0"/>
                </a:br>
                <a:endParaRPr lang="fr-CA" dirty="0"/>
              </a:p>
            </p:txBody>
          </p:sp>
        </mc:Choice>
        <mc:Fallback>
          <p:sp>
            <p:nvSpPr>
              <p:cNvPr id="5" name="Titre 4">
                <a:extLst>
                  <a:ext uri="{FF2B5EF4-FFF2-40B4-BE49-F238E27FC236}">
                    <a16:creationId xmlns:a16="http://schemas.microsoft.com/office/drawing/2014/main" id="{D52531A8-8168-6CF6-14E8-19967B323014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0" y="-185480"/>
                <a:ext cx="10515600" cy="7043480"/>
              </a:xfrm>
              <a:blipFill>
                <a:blip r:embed="rId3"/>
                <a:stretch>
                  <a:fillRect l="-2319"/>
                </a:stretch>
              </a:blipFill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ZoneTexte 1">
                <a:extLst>
                  <a:ext uri="{FF2B5EF4-FFF2-40B4-BE49-F238E27FC236}">
                    <a16:creationId xmlns:a16="http://schemas.microsoft.com/office/drawing/2014/main" id="{88C65B69-2432-1449-ABB7-5E4DC8154246}"/>
                  </a:ext>
                </a:extLst>
              </p:cNvPr>
              <p:cNvSpPr txBox="1"/>
              <p:nvPr/>
            </p:nvSpPr>
            <p:spPr>
              <a:xfrm>
                <a:off x="255181" y="4944139"/>
                <a:ext cx="2030819" cy="1327415"/>
              </a:xfrm>
              <a:prstGeom prst="rect">
                <a:avLst/>
              </a:prstGeom>
              <a:noFill/>
              <a:ln>
                <a:solidFill>
                  <a:schemeClr val="accent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bar>
                      <m:barPr>
                        <m:pos m:val="top"/>
                        <m:ctrlPr>
                          <a:rPr lang="fr-CA" sz="3600" i="1" dirty="0" smtClean="0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sz="3600" b="0" i="1" dirty="0" smtClean="0">
                            <a:latin typeface="Cambria Math" panose="02040503050406030204" pitchFamily="18" charset="0"/>
                          </a:rPr>
                          <m:t>𝐹𝐽</m:t>
                        </m:r>
                      </m:e>
                    </m:bar>
                    <m:r>
                      <a:rPr lang="fr-CA" sz="3600" i="1" dirty="0" smtClean="0"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fr-CA" sz="3600" dirty="0"/>
                  <a:t> </a:t>
                </a:r>
                <a14:m>
                  <m:oMath xmlns:m="http://schemas.openxmlformats.org/officeDocument/2006/math">
                    <m:bar>
                      <m:barPr>
                        <m:pos m:val="top"/>
                        <m:ctrlPr>
                          <a:rPr lang="fr-CA" sz="3600" i="1" dirty="0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sz="3600" b="0" i="1" dirty="0" smtClean="0">
                            <a:latin typeface="Cambria Math" panose="02040503050406030204" pitchFamily="18" charset="0"/>
                          </a:rPr>
                          <m:t>𝐷𝐼</m:t>
                        </m:r>
                      </m:e>
                    </m:bar>
                  </m:oMath>
                </a14:m>
                <a:endParaRPr lang="fr-CA" sz="360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bar>
                        <m:barPr>
                          <m:pos m:val="top"/>
                          <m:ctrlPr>
                            <a:rPr lang="fr-CA" sz="3600" i="1" dirty="0">
                              <a:latin typeface="Cambria Math" panose="02040503050406030204" pitchFamily="18" charset="0"/>
                            </a:rPr>
                          </m:ctrlPr>
                        </m:barPr>
                        <m:e>
                          <m:r>
                            <a:rPr lang="fr-CA" sz="3600" b="0" i="1" dirty="0" smtClean="0">
                              <a:latin typeface="Cambria Math" panose="02040503050406030204" pitchFamily="18" charset="0"/>
                            </a:rPr>
                            <m:t>𝐺</m:t>
                          </m:r>
                          <m:r>
                            <a:rPr lang="fr-CA" sz="3600" i="1" dirty="0">
                              <a:latin typeface="Cambria Math" panose="02040503050406030204" pitchFamily="18" charset="0"/>
                            </a:rPr>
                            <m:t>𝐹</m:t>
                          </m:r>
                        </m:e>
                      </m:bar>
                      <m:r>
                        <a:rPr lang="fr-CA" sz="3600" i="1" dirty="0"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nor/>
                        </m:rPr>
                        <a:rPr lang="fr-CA" sz="3600" dirty="0"/>
                        <m:t> </m:t>
                      </m:r>
                      <m:bar>
                        <m:barPr>
                          <m:pos m:val="top"/>
                          <m:ctrlPr>
                            <a:rPr lang="fr-CA" sz="3600" i="1" dirty="0">
                              <a:latin typeface="Cambria Math" panose="02040503050406030204" pitchFamily="18" charset="0"/>
                            </a:rPr>
                          </m:ctrlPr>
                        </m:barPr>
                        <m:e>
                          <m:r>
                            <a:rPr lang="fr-CA" sz="3600" i="1" dirty="0">
                              <a:latin typeface="Cambria Math" panose="02040503050406030204" pitchFamily="18" charset="0"/>
                            </a:rPr>
                            <m:t>𝐼</m:t>
                          </m:r>
                          <m:r>
                            <a:rPr lang="fr-CA" sz="3600" b="0" i="1" dirty="0" smtClean="0">
                              <a:latin typeface="Cambria Math" panose="02040503050406030204" pitchFamily="18" charset="0"/>
                            </a:rPr>
                            <m:t>𝐻</m:t>
                          </m:r>
                        </m:e>
                      </m:bar>
                    </m:oMath>
                  </m:oMathPara>
                </a14:m>
                <a:endParaRPr lang="fr-CA" sz="3600" dirty="0"/>
              </a:p>
            </p:txBody>
          </p:sp>
        </mc:Choice>
        <mc:Fallback xmlns="">
          <p:sp>
            <p:nvSpPr>
              <p:cNvPr id="2" name="ZoneTexte 1">
                <a:extLst>
                  <a:ext uri="{FF2B5EF4-FFF2-40B4-BE49-F238E27FC236}">
                    <a16:creationId xmlns:a16="http://schemas.microsoft.com/office/drawing/2014/main" id="{88C65B69-2432-1449-ABB7-5E4DC815424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181" y="4944139"/>
                <a:ext cx="2030819" cy="132741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  <a:ln>
                <a:solidFill>
                  <a:schemeClr val="accent1"/>
                </a:solidFill>
              </a:ln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47397555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8883F2-8683-3D77-4195-3D486949C8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Espace réservé du contenu 6">
            <a:extLst>
              <a:ext uri="{FF2B5EF4-FFF2-40B4-BE49-F238E27FC236}">
                <a16:creationId xmlns:a16="http://schemas.microsoft.com/office/drawing/2014/main" id="{B16293F3-53BA-900E-964B-3DB0631FD7EC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1345" y="1458000"/>
            <a:ext cx="9709309" cy="5400000"/>
          </a:xfrm>
          <a:prstGeom prst="rect">
            <a:avLst/>
          </a:prstGeom>
        </p:spPr>
      </p:pic>
      <mc:AlternateContent xmlns:mc="http://schemas.openxmlformats.org/markup-compatibility/2006">
        <mc:Choice xmlns:a14="http://schemas.microsoft.com/office/drawing/2010/main" Requires="a14">
          <p:sp>
            <p:nvSpPr>
              <p:cNvPr id="5" name="Titre 4">
                <a:extLst>
                  <a:ext uri="{FF2B5EF4-FFF2-40B4-BE49-F238E27FC236}">
                    <a16:creationId xmlns:a16="http://schemas.microsoft.com/office/drawing/2014/main" id="{2537EF3E-B83D-6EB3-CF70-7431514ECEF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0" y="-185480"/>
                <a:ext cx="10515600" cy="7043480"/>
              </a:xfrm>
            </p:spPr>
            <p:txBody>
              <a:bodyPr/>
              <a:lstStyle/>
              <a:p>
                <a:r>
                  <a:rPr lang="fr-CA" dirty="0"/>
                  <a:t>Demi-arc=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fr-CA" i="1" dirty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fr-CA" i="1" dirty="0">
                            <a:latin typeface="Cambria Math" panose="02040503050406030204" pitchFamily="18" charset="0"/>
                          </a:rPr>
                          <m:t>𝐸𝐹</m:t>
                        </m:r>
                      </m:e>
                    </m:acc>
                    <m:r>
                      <a:rPr lang="fr-CA" i="1" dirty="0">
                        <a:latin typeface="Cambria Math" panose="02040503050406030204" pitchFamily="18" charset="0"/>
                      </a:rPr>
                      <m:t>+</m:t>
                    </m:r>
                    <m:acc>
                      <m:accPr>
                        <m:chr m:val="̂"/>
                        <m:ctrlPr>
                          <a:rPr lang="fr-CA" i="1" dirty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fr-CA" i="1" dirty="0">
                            <a:latin typeface="Cambria Math" panose="02040503050406030204" pitchFamily="18" charset="0"/>
                          </a:rPr>
                          <m:t>𝐹</m:t>
                        </m:r>
                        <m:r>
                          <a:rPr lang="fr-CA" i="1" dirty="0">
                            <a:latin typeface="Cambria Math" panose="02040503050406030204" pitchFamily="18" charset="0"/>
                          </a:rPr>
                          <m:t>𝑀</m:t>
                        </m:r>
                      </m:e>
                    </m:acc>
                  </m:oMath>
                </a14:m>
                <a:br>
                  <a:rPr lang="fr-CA" b="0" dirty="0"/>
                </a:br>
                <a:r>
                  <a:rPr lang="fr-CA" dirty="0">
                    <a:solidFill>
                      <a:schemeClr val="bg1"/>
                    </a:solidFill>
                  </a:rPr>
                  <a:t>Demi-arc</a:t>
                </a:r>
                <a14:m>
                  <m:oMath xmlns:m="http://schemas.openxmlformats.org/officeDocument/2006/math">
                    <m:r>
                      <a:rPr lang="fr-CA" b="0" i="1" smtClean="0">
                        <a:latin typeface="Cambria Math" panose="02040503050406030204" pitchFamily="18" charset="0"/>
                      </a:rPr>
                      <m:t>&gt;</m:t>
                    </m:r>
                    <m:bar>
                      <m:barPr>
                        <m:pos m:val="top"/>
                        <m:ctrlPr>
                          <a:rPr lang="fr-CA" b="0" i="1" smtClean="0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b="0" i="1" smtClean="0">
                            <a:latin typeface="Cambria Math" panose="02040503050406030204" pitchFamily="18" charset="0"/>
                          </a:rPr>
                          <m:t>𝐺𝐹</m:t>
                        </m:r>
                      </m:e>
                    </m:bar>
                    <m:r>
                      <a:rPr lang="fr-CA" b="0" i="1" smtClean="0">
                        <a:latin typeface="Cambria Math" panose="02040503050406030204" pitchFamily="18" charset="0"/>
                      </a:rPr>
                      <m:t>+</m:t>
                    </m:r>
                    <m:bar>
                      <m:barPr>
                        <m:pos m:val="top"/>
                        <m:ctrlPr>
                          <a:rPr lang="fr-CA" i="1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i="1">
                            <a:latin typeface="Cambria Math" panose="02040503050406030204" pitchFamily="18" charset="0"/>
                          </a:rPr>
                          <m:t>𝐹</m:t>
                        </m:r>
                        <m:r>
                          <a:rPr lang="fr-CA" b="0" i="1" smtClean="0">
                            <a:latin typeface="Cambria Math" panose="02040503050406030204" pitchFamily="18" charset="0"/>
                          </a:rPr>
                          <m:t>𝐽</m:t>
                        </m:r>
                      </m:e>
                    </m:bar>
                  </m:oMath>
                </a14:m>
                <a:br>
                  <a:rPr lang="fr-CA" b="0" dirty="0"/>
                </a:br>
                <a:br>
                  <a:rPr lang="fr-CA" dirty="0"/>
                </a:br>
                <a:br>
                  <a:rPr lang="fr-CA" dirty="0"/>
                </a:br>
                <a:br>
                  <a:rPr lang="fr-CA" dirty="0"/>
                </a:br>
                <a:br>
                  <a:rPr lang="fr-CA" dirty="0"/>
                </a:br>
                <a:br>
                  <a:rPr lang="fr-CA" dirty="0"/>
                </a:br>
                <a:br>
                  <a:rPr lang="fr-CA" dirty="0"/>
                </a:br>
                <a:br>
                  <a:rPr lang="fr-CA" dirty="0"/>
                </a:br>
                <a:endParaRPr lang="fr-CA" dirty="0"/>
              </a:p>
            </p:txBody>
          </p:sp>
        </mc:Choice>
        <mc:Fallback>
          <p:sp>
            <p:nvSpPr>
              <p:cNvPr id="5" name="Titre 4">
                <a:extLst>
                  <a:ext uri="{FF2B5EF4-FFF2-40B4-BE49-F238E27FC236}">
                    <a16:creationId xmlns:a16="http://schemas.microsoft.com/office/drawing/2014/main" id="{2537EF3E-B83D-6EB3-CF70-7431514ECEF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0" y="-185480"/>
                <a:ext cx="10515600" cy="7043480"/>
              </a:xfrm>
              <a:blipFill>
                <a:blip r:embed="rId3"/>
                <a:stretch>
                  <a:fillRect l="-2319"/>
                </a:stretch>
              </a:blipFill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ZoneTexte 1">
                <a:extLst>
                  <a:ext uri="{FF2B5EF4-FFF2-40B4-BE49-F238E27FC236}">
                    <a16:creationId xmlns:a16="http://schemas.microsoft.com/office/drawing/2014/main" id="{A6620356-295D-2E64-D34F-71290C40EB81}"/>
                  </a:ext>
                </a:extLst>
              </p:cNvPr>
              <p:cNvSpPr txBox="1"/>
              <p:nvPr/>
            </p:nvSpPr>
            <p:spPr>
              <a:xfrm>
                <a:off x="255181" y="4944139"/>
                <a:ext cx="2030819" cy="1327415"/>
              </a:xfrm>
              <a:prstGeom prst="rect">
                <a:avLst/>
              </a:prstGeom>
              <a:noFill/>
              <a:ln>
                <a:solidFill>
                  <a:schemeClr val="accent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bar>
                      <m:barPr>
                        <m:pos m:val="top"/>
                        <m:ctrlPr>
                          <a:rPr lang="fr-CA" sz="3600" i="1" dirty="0" smtClean="0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sz="3600" b="0" i="1" dirty="0" smtClean="0">
                            <a:latin typeface="Cambria Math" panose="02040503050406030204" pitchFamily="18" charset="0"/>
                          </a:rPr>
                          <m:t>𝐹𝐽</m:t>
                        </m:r>
                      </m:e>
                    </m:bar>
                    <m:r>
                      <a:rPr lang="fr-CA" sz="3600" i="1" dirty="0" smtClean="0"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fr-CA" sz="3600" dirty="0"/>
                  <a:t> </a:t>
                </a:r>
                <a14:m>
                  <m:oMath xmlns:m="http://schemas.openxmlformats.org/officeDocument/2006/math">
                    <m:bar>
                      <m:barPr>
                        <m:pos m:val="top"/>
                        <m:ctrlPr>
                          <a:rPr lang="fr-CA" sz="3600" i="1" dirty="0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sz="3600" b="0" i="1" dirty="0" smtClean="0">
                            <a:latin typeface="Cambria Math" panose="02040503050406030204" pitchFamily="18" charset="0"/>
                          </a:rPr>
                          <m:t>𝐷𝐼</m:t>
                        </m:r>
                      </m:e>
                    </m:bar>
                  </m:oMath>
                </a14:m>
                <a:endParaRPr lang="fr-CA" sz="360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bar>
                        <m:barPr>
                          <m:pos m:val="top"/>
                          <m:ctrlPr>
                            <a:rPr lang="fr-CA" sz="3600" i="1" dirty="0">
                              <a:latin typeface="Cambria Math" panose="02040503050406030204" pitchFamily="18" charset="0"/>
                            </a:rPr>
                          </m:ctrlPr>
                        </m:barPr>
                        <m:e>
                          <m:r>
                            <a:rPr lang="fr-CA" sz="3600" b="0" i="1" dirty="0" smtClean="0">
                              <a:latin typeface="Cambria Math" panose="02040503050406030204" pitchFamily="18" charset="0"/>
                            </a:rPr>
                            <m:t>𝐺</m:t>
                          </m:r>
                          <m:r>
                            <a:rPr lang="fr-CA" sz="3600" i="1" dirty="0">
                              <a:latin typeface="Cambria Math" panose="02040503050406030204" pitchFamily="18" charset="0"/>
                            </a:rPr>
                            <m:t>𝐹</m:t>
                          </m:r>
                        </m:e>
                      </m:bar>
                      <m:r>
                        <a:rPr lang="fr-CA" sz="3600" i="1" dirty="0"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nor/>
                        </m:rPr>
                        <a:rPr lang="fr-CA" sz="3600" dirty="0"/>
                        <m:t> </m:t>
                      </m:r>
                      <m:bar>
                        <m:barPr>
                          <m:pos m:val="top"/>
                          <m:ctrlPr>
                            <a:rPr lang="fr-CA" sz="3600" i="1" dirty="0">
                              <a:latin typeface="Cambria Math" panose="02040503050406030204" pitchFamily="18" charset="0"/>
                            </a:rPr>
                          </m:ctrlPr>
                        </m:barPr>
                        <m:e>
                          <m:r>
                            <a:rPr lang="fr-CA" sz="3600" i="1" dirty="0">
                              <a:latin typeface="Cambria Math" panose="02040503050406030204" pitchFamily="18" charset="0"/>
                            </a:rPr>
                            <m:t>𝐼</m:t>
                          </m:r>
                          <m:r>
                            <a:rPr lang="fr-CA" sz="3600" b="0" i="1" dirty="0" smtClean="0">
                              <a:latin typeface="Cambria Math" panose="02040503050406030204" pitchFamily="18" charset="0"/>
                            </a:rPr>
                            <m:t>𝐻</m:t>
                          </m:r>
                        </m:e>
                      </m:bar>
                    </m:oMath>
                  </m:oMathPara>
                </a14:m>
                <a:endParaRPr lang="fr-CA" sz="3600" dirty="0"/>
              </a:p>
            </p:txBody>
          </p:sp>
        </mc:Choice>
        <mc:Fallback xmlns="">
          <p:sp>
            <p:nvSpPr>
              <p:cNvPr id="2" name="ZoneTexte 1">
                <a:extLst>
                  <a:ext uri="{FF2B5EF4-FFF2-40B4-BE49-F238E27FC236}">
                    <a16:creationId xmlns:a16="http://schemas.microsoft.com/office/drawing/2014/main" id="{A6620356-295D-2E64-D34F-71290C40EB8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181" y="4944139"/>
                <a:ext cx="2030819" cy="132741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  <a:ln>
                <a:solidFill>
                  <a:schemeClr val="accent1"/>
                </a:solidFill>
              </a:ln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83217348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483D59-749F-BA4B-B3A6-B978F51194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phic 8">
            <a:extLst>
              <a:ext uri="{FF2B5EF4-FFF2-40B4-BE49-F238E27FC236}">
                <a16:creationId xmlns:a16="http://schemas.microsoft.com/office/drawing/2014/main" id="{2AA926D9-0DA6-6354-CB36-3B42949C042C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p:blipFill>
        <p:spPr>
          <a:xfrm>
            <a:off x="0" y="-8576"/>
            <a:ext cx="12192000" cy="5753100"/>
          </a:xfrm>
          <a:prstGeom prst="rect">
            <a:avLst/>
          </a:prstGeom>
        </p:spPr>
      </p:pic>
      <p:pic>
        <p:nvPicPr>
          <p:cNvPr id="5" name="Graphic 4">
            <a:extLst>
              <a:ext uri="{FF2B5EF4-FFF2-40B4-BE49-F238E27FC236}">
                <a16:creationId xmlns:a16="http://schemas.microsoft.com/office/drawing/2014/main" id="{46E25819-22C1-5E09-B4CD-CC6FA31D26F5}"/>
              </a:ext>
            </a:extLst>
          </p:cNvPr>
          <p:cNvPicPr>
            <a:picLocks noChangeAspect="1"/>
          </p:cNvPicPr>
          <p:nvPr/>
        </p:nvPicPr>
        <p:blipFill>
          <a:blip>
            <a:alphaModFix amt="30000"/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106523" y="538162"/>
            <a:ext cx="12405046" cy="2090738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8F52169A-BC1B-8069-A5D0-F4625BC09F1C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1519238" y="4746095"/>
            <a:ext cx="14620876" cy="2540075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AAD63244-66DD-BFBD-AFB3-F753B909D034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921790" y="319006"/>
            <a:ext cx="4960193" cy="4619787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70442D6A-F8AD-67F6-CD4F-4E73B4F41CAF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71215" y="4563905"/>
            <a:ext cx="2833688" cy="1733550"/>
          </a:xfrm>
          <a:prstGeom prst="rect">
            <a:avLst/>
          </a:prstGeom>
        </p:spPr>
      </p:pic>
      <p:pic>
        <p:nvPicPr>
          <p:cNvPr id="24" name="Graphic 23">
            <a:extLst>
              <a:ext uri="{FF2B5EF4-FFF2-40B4-BE49-F238E27FC236}">
                <a16:creationId xmlns:a16="http://schemas.microsoft.com/office/drawing/2014/main" id="{59426156-9D29-4A51-C7AA-1B5A5AD93739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486900" y="5645467"/>
            <a:ext cx="2990850" cy="1495425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9742C26B-17B5-F1D2-EDEE-F992B5EC13E9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-833952" y="5414113"/>
            <a:ext cx="3264568" cy="1879600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00190956-8CD0-E5A2-479D-2F14EE60355C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-2583460" y="1021082"/>
            <a:ext cx="4624065" cy="4175126"/>
          </a:xfrm>
          <a:prstGeom prst="rect">
            <a:avLst/>
          </a:prstGeom>
        </p:spPr>
      </p:pic>
      <p:sp>
        <p:nvSpPr>
          <p:cNvPr id="3" name="Titre 1">
            <a:extLst>
              <a:ext uri="{FF2B5EF4-FFF2-40B4-BE49-F238E27FC236}">
                <a16:creationId xmlns:a16="http://schemas.microsoft.com/office/drawing/2014/main" id="{41B55859-E18E-E4DC-5591-9C1EEAD83E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fr-CA" dirty="0"/>
              <a:t>Mise en contexte (Bellman – 1955)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34EE334-2E1E-3201-31BC-29E49687CA29}"/>
              </a:ext>
            </a:extLst>
          </p:cNvPr>
          <p:cNvSpPr/>
          <p:nvPr/>
        </p:nvSpPr>
        <p:spPr>
          <a:xfrm>
            <a:off x="1423993" y="1240435"/>
            <a:ext cx="9114409" cy="5172107"/>
          </a:xfrm>
          <a:prstGeom prst="rect">
            <a:avLst/>
          </a:prstGeom>
          <a:solidFill>
            <a:srgbClr val="FFFFFF">
              <a:alpha val="54902"/>
            </a:srgbClr>
          </a:solidFill>
          <a:effectLst>
            <a:softEdge rad="317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A"/>
          </a:p>
        </p:txBody>
      </p:sp>
      <p:sp>
        <p:nvSpPr>
          <p:cNvPr id="2" name="Espace réservé du contenu 2">
            <a:extLst>
              <a:ext uri="{FF2B5EF4-FFF2-40B4-BE49-F238E27FC236}">
                <a16:creationId xmlns:a16="http://schemas.microsoft.com/office/drawing/2014/main" id="{B48B7A2D-FB70-F974-7D62-A3FEC482E21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916841" y="1692747"/>
            <a:ext cx="8427563" cy="435133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fr-CA" dirty="0"/>
              <a:t>Un randonneur est perdu en forêt.</a:t>
            </a:r>
          </a:p>
          <a:p>
            <a:pPr marL="0" indent="0">
              <a:buNone/>
            </a:pPr>
            <a:r>
              <a:rPr lang="fr-CA" dirty="0"/>
              <a:t>Il doit quitter la forêt.</a:t>
            </a:r>
          </a:p>
          <a:p>
            <a:r>
              <a:rPr lang="fr-CA" dirty="0"/>
              <a:t>Il peut marcher selon la trajectoire exacte de son choix.</a:t>
            </a:r>
          </a:p>
          <a:p>
            <a:r>
              <a:rPr lang="fr-CA" dirty="0"/>
              <a:t>Il connait la forme exacte de la forêt et ses dimensions.</a:t>
            </a:r>
          </a:p>
          <a:p>
            <a:pPr marL="0" indent="0">
              <a:buNone/>
            </a:pPr>
            <a:r>
              <a:rPr lang="fr-CA" dirty="0"/>
              <a:t>Par contre,</a:t>
            </a:r>
          </a:p>
          <a:p>
            <a:r>
              <a:rPr lang="fr-CA" dirty="0"/>
              <a:t>Tant qu’il n’est pas sur la frontière, il ne peut pas savoir s’il est près de sortir de la forêt.</a:t>
            </a:r>
          </a:p>
          <a:p>
            <a:endParaRPr lang="fr-CA" dirty="0"/>
          </a:p>
        </p:txBody>
      </p:sp>
    </p:spTree>
    <p:extLst>
      <p:ext uri="{BB962C8B-B14F-4D97-AF65-F5344CB8AC3E}">
        <p14:creationId xmlns:p14="http://schemas.microsoft.com/office/powerpoint/2010/main" val="275361418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DCAE7D-B659-3660-BE39-27F4EAB6AC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Espace réservé du contenu 6">
            <a:extLst>
              <a:ext uri="{FF2B5EF4-FFF2-40B4-BE49-F238E27FC236}">
                <a16:creationId xmlns:a16="http://schemas.microsoft.com/office/drawing/2014/main" id="{583ED423-B6BC-5E3A-CA1D-D4193EC9BB14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1345" y="1458000"/>
            <a:ext cx="9709309" cy="5400000"/>
          </a:xfrm>
          <a:prstGeom prst="rect">
            <a:avLst/>
          </a:prstGeom>
        </p:spPr>
      </p:pic>
      <mc:AlternateContent xmlns:mc="http://schemas.openxmlformats.org/markup-compatibility/2006">
        <mc:Choice xmlns:a14="http://schemas.microsoft.com/office/drawing/2010/main" Requires="a14">
          <p:sp>
            <p:nvSpPr>
              <p:cNvPr id="5" name="Titre 4">
                <a:extLst>
                  <a:ext uri="{FF2B5EF4-FFF2-40B4-BE49-F238E27FC236}">
                    <a16:creationId xmlns:a16="http://schemas.microsoft.com/office/drawing/2014/main" id="{8DF56306-690B-268D-565B-A6926FB598CF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0" y="-185480"/>
                <a:ext cx="10515600" cy="7043480"/>
              </a:xfrm>
            </p:spPr>
            <p:txBody>
              <a:bodyPr/>
              <a:lstStyle/>
              <a:p>
                <a:r>
                  <a:rPr lang="fr-CA" dirty="0"/>
                  <a:t>Demi-arc=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fr-CA" i="1" dirty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fr-CA" i="1" dirty="0">
                            <a:latin typeface="Cambria Math" panose="02040503050406030204" pitchFamily="18" charset="0"/>
                          </a:rPr>
                          <m:t>𝐸𝐹</m:t>
                        </m:r>
                      </m:e>
                    </m:acc>
                    <m:r>
                      <a:rPr lang="fr-CA" i="1" dirty="0">
                        <a:latin typeface="Cambria Math" panose="02040503050406030204" pitchFamily="18" charset="0"/>
                      </a:rPr>
                      <m:t>+</m:t>
                    </m:r>
                    <m:acc>
                      <m:accPr>
                        <m:chr m:val="̂"/>
                        <m:ctrlPr>
                          <a:rPr lang="fr-CA" i="1" dirty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fr-CA" i="1" dirty="0">
                            <a:latin typeface="Cambria Math" panose="02040503050406030204" pitchFamily="18" charset="0"/>
                          </a:rPr>
                          <m:t>𝐹</m:t>
                        </m:r>
                        <m:r>
                          <a:rPr lang="fr-CA" i="1" dirty="0">
                            <a:latin typeface="Cambria Math" panose="02040503050406030204" pitchFamily="18" charset="0"/>
                          </a:rPr>
                          <m:t>𝑀</m:t>
                        </m:r>
                      </m:e>
                    </m:acc>
                  </m:oMath>
                </a14:m>
                <a:br>
                  <a:rPr lang="fr-CA" b="0" dirty="0"/>
                </a:br>
                <a:r>
                  <a:rPr lang="fr-CA" dirty="0">
                    <a:solidFill>
                      <a:schemeClr val="bg1"/>
                    </a:solidFill>
                  </a:rPr>
                  <a:t>Demi-arc</a:t>
                </a:r>
                <a14:m>
                  <m:oMath xmlns:m="http://schemas.openxmlformats.org/officeDocument/2006/math">
                    <m:r>
                      <a:rPr lang="fr-CA" b="0" i="1" smtClean="0">
                        <a:latin typeface="Cambria Math" panose="02040503050406030204" pitchFamily="18" charset="0"/>
                      </a:rPr>
                      <m:t>&gt;</m:t>
                    </m:r>
                    <m:bar>
                      <m:barPr>
                        <m:pos m:val="top"/>
                        <m:ctrlPr>
                          <a:rPr lang="fr-CA" b="0" i="1" smtClean="0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b="0" i="1" smtClean="0">
                            <a:latin typeface="Cambria Math" panose="02040503050406030204" pitchFamily="18" charset="0"/>
                          </a:rPr>
                          <m:t>𝐺𝐹</m:t>
                        </m:r>
                      </m:e>
                    </m:bar>
                    <m:r>
                      <a:rPr lang="fr-CA" b="0" i="1" smtClean="0">
                        <a:latin typeface="Cambria Math" panose="02040503050406030204" pitchFamily="18" charset="0"/>
                      </a:rPr>
                      <m:t>+</m:t>
                    </m:r>
                    <m:bar>
                      <m:barPr>
                        <m:pos m:val="top"/>
                        <m:ctrlPr>
                          <a:rPr lang="fr-CA" i="1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i="1">
                            <a:latin typeface="Cambria Math" panose="02040503050406030204" pitchFamily="18" charset="0"/>
                          </a:rPr>
                          <m:t>𝐹</m:t>
                        </m:r>
                        <m:r>
                          <a:rPr lang="fr-CA" b="0" i="1" smtClean="0">
                            <a:latin typeface="Cambria Math" panose="02040503050406030204" pitchFamily="18" charset="0"/>
                          </a:rPr>
                          <m:t>𝐽</m:t>
                        </m:r>
                      </m:e>
                    </m:bar>
                  </m:oMath>
                </a14:m>
                <a:br>
                  <a:rPr lang="fr-CA" b="0" dirty="0"/>
                </a:br>
                <a:r>
                  <a:rPr lang="fr-CA" dirty="0">
                    <a:solidFill>
                      <a:schemeClr val="bg1"/>
                    </a:solidFill>
                  </a:rPr>
                  <a:t>Demi-arc</a:t>
                </a:r>
                <a14:m>
                  <m:oMath xmlns:m="http://schemas.openxmlformats.org/officeDocument/2006/math">
                    <m:r>
                      <a:rPr lang="fr-CA" i="1" dirty="0" smtClean="0">
                        <a:latin typeface="Cambria Math" panose="02040503050406030204" pitchFamily="18" charset="0"/>
                      </a:rPr>
                      <m:t>=</m:t>
                    </m:r>
                    <m:bar>
                      <m:barPr>
                        <m:pos m:val="top"/>
                        <m:ctrlPr>
                          <a:rPr lang="fr-CA" i="1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b="0" i="1" smtClean="0">
                            <a:latin typeface="Cambria Math" panose="02040503050406030204" pitchFamily="18" charset="0"/>
                          </a:rPr>
                          <m:t>𝐼𝐻</m:t>
                        </m:r>
                      </m:e>
                    </m:bar>
                    <m:r>
                      <a:rPr lang="fr-CA" i="1">
                        <a:latin typeface="Cambria Math" panose="02040503050406030204" pitchFamily="18" charset="0"/>
                      </a:rPr>
                      <m:t>+</m:t>
                    </m:r>
                    <m:bar>
                      <m:barPr>
                        <m:pos m:val="top"/>
                        <m:ctrlPr>
                          <a:rPr lang="fr-CA" i="1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b="0" i="1" smtClean="0">
                            <a:latin typeface="Cambria Math" panose="02040503050406030204" pitchFamily="18" charset="0"/>
                          </a:rPr>
                          <m:t>𝐷𝐼</m:t>
                        </m:r>
                      </m:e>
                    </m:bar>
                  </m:oMath>
                </a14:m>
                <a:br>
                  <a:rPr lang="fr-CA" dirty="0"/>
                </a:br>
                <a:br>
                  <a:rPr lang="fr-CA" dirty="0"/>
                </a:br>
                <a:br>
                  <a:rPr lang="fr-CA" dirty="0"/>
                </a:br>
                <a:br>
                  <a:rPr lang="fr-CA" dirty="0"/>
                </a:br>
                <a:br>
                  <a:rPr lang="fr-CA" dirty="0"/>
                </a:br>
                <a:br>
                  <a:rPr lang="fr-CA" dirty="0"/>
                </a:br>
                <a:br>
                  <a:rPr lang="fr-CA" dirty="0"/>
                </a:br>
                <a:endParaRPr lang="fr-CA" dirty="0"/>
              </a:p>
            </p:txBody>
          </p:sp>
        </mc:Choice>
        <mc:Fallback>
          <p:sp>
            <p:nvSpPr>
              <p:cNvPr id="5" name="Titre 4">
                <a:extLst>
                  <a:ext uri="{FF2B5EF4-FFF2-40B4-BE49-F238E27FC236}">
                    <a16:creationId xmlns:a16="http://schemas.microsoft.com/office/drawing/2014/main" id="{8DF56306-690B-268D-565B-A6926FB598CF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0" y="-185480"/>
                <a:ext cx="10515600" cy="7043480"/>
              </a:xfrm>
              <a:blipFill>
                <a:blip r:embed="rId3"/>
                <a:stretch>
                  <a:fillRect l="-2319"/>
                </a:stretch>
              </a:blipFill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ZoneTexte 1">
                <a:extLst>
                  <a:ext uri="{FF2B5EF4-FFF2-40B4-BE49-F238E27FC236}">
                    <a16:creationId xmlns:a16="http://schemas.microsoft.com/office/drawing/2014/main" id="{E383A274-F5EB-C25F-B3C0-DD7EBBF0C515}"/>
                  </a:ext>
                </a:extLst>
              </p:cNvPr>
              <p:cNvSpPr txBox="1"/>
              <p:nvPr/>
            </p:nvSpPr>
            <p:spPr>
              <a:xfrm>
                <a:off x="255181" y="4944139"/>
                <a:ext cx="2030819" cy="1327415"/>
              </a:xfrm>
              <a:prstGeom prst="rect">
                <a:avLst/>
              </a:prstGeom>
              <a:noFill/>
              <a:ln>
                <a:solidFill>
                  <a:schemeClr val="accent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bar>
                      <m:barPr>
                        <m:pos m:val="top"/>
                        <m:ctrlPr>
                          <a:rPr lang="fr-CA" sz="3600" i="1" dirty="0" smtClean="0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sz="3600" b="0" i="1" dirty="0" smtClean="0">
                            <a:latin typeface="Cambria Math" panose="02040503050406030204" pitchFamily="18" charset="0"/>
                          </a:rPr>
                          <m:t>𝐹𝐽</m:t>
                        </m:r>
                      </m:e>
                    </m:bar>
                    <m:r>
                      <a:rPr lang="fr-CA" sz="3600" i="1" dirty="0" smtClean="0"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fr-CA" sz="3600" dirty="0"/>
                  <a:t> </a:t>
                </a:r>
                <a14:m>
                  <m:oMath xmlns:m="http://schemas.openxmlformats.org/officeDocument/2006/math">
                    <m:bar>
                      <m:barPr>
                        <m:pos m:val="top"/>
                        <m:ctrlPr>
                          <a:rPr lang="fr-CA" sz="3600" i="1" dirty="0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sz="3600" b="0" i="1" dirty="0" smtClean="0">
                            <a:latin typeface="Cambria Math" panose="02040503050406030204" pitchFamily="18" charset="0"/>
                          </a:rPr>
                          <m:t>𝐷𝐼</m:t>
                        </m:r>
                      </m:e>
                    </m:bar>
                  </m:oMath>
                </a14:m>
                <a:endParaRPr lang="fr-CA" sz="360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bar>
                        <m:barPr>
                          <m:pos m:val="top"/>
                          <m:ctrlPr>
                            <a:rPr lang="fr-CA" sz="3600" i="1" dirty="0">
                              <a:latin typeface="Cambria Math" panose="02040503050406030204" pitchFamily="18" charset="0"/>
                            </a:rPr>
                          </m:ctrlPr>
                        </m:barPr>
                        <m:e>
                          <m:r>
                            <a:rPr lang="fr-CA" sz="3600" b="0" i="1" dirty="0" smtClean="0">
                              <a:latin typeface="Cambria Math" panose="02040503050406030204" pitchFamily="18" charset="0"/>
                            </a:rPr>
                            <m:t>𝐺</m:t>
                          </m:r>
                          <m:r>
                            <a:rPr lang="fr-CA" sz="3600" i="1" dirty="0">
                              <a:latin typeface="Cambria Math" panose="02040503050406030204" pitchFamily="18" charset="0"/>
                            </a:rPr>
                            <m:t>𝐹</m:t>
                          </m:r>
                        </m:e>
                      </m:bar>
                      <m:r>
                        <a:rPr lang="fr-CA" sz="3600" i="1" dirty="0"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nor/>
                        </m:rPr>
                        <a:rPr lang="fr-CA" sz="3600" dirty="0"/>
                        <m:t> </m:t>
                      </m:r>
                      <m:bar>
                        <m:barPr>
                          <m:pos m:val="top"/>
                          <m:ctrlPr>
                            <a:rPr lang="fr-CA" sz="3600" i="1" dirty="0">
                              <a:latin typeface="Cambria Math" panose="02040503050406030204" pitchFamily="18" charset="0"/>
                            </a:rPr>
                          </m:ctrlPr>
                        </m:barPr>
                        <m:e>
                          <m:r>
                            <a:rPr lang="fr-CA" sz="3600" i="1" dirty="0">
                              <a:latin typeface="Cambria Math" panose="02040503050406030204" pitchFamily="18" charset="0"/>
                            </a:rPr>
                            <m:t>𝐼</m:t>
                          </m:r>
                          <m:r>
                            <a:rPr lang="fr-CA" sz="3600" b="0" i="1" dirty="0" smtClean="0">
                              <a:latin typeface="Cambria Math" panose="02040503050406030204" pitchFamily="18" charset="0"/>
                            </a:rPr>
                            <m:t>𝐻</m:t>
                          </m:r>
                        </m:e>
                      </m:bar>
                    </m:oMath>
                  </m:oMathPara>
                </a14:m>
                <a:endParaRPr lang="fr-CA" sz="3600" dirty="0"/>
              </a:p>
            </p:txBody>
          </p:sp>
        </mc:Choice>
        <mc:Fallback xmlns="">
          <p:sp>
            <p:nvSpPr>
              <p:cNvPr id="2" name="ZoneTexte 1">
                <a:extLst>
                  <a:ext uri="{FF2B5EF4-FFF2-40B4-BE49-F238E27FC236}">
                    <a16:creationId xmlns:a16="http://schemas.microsoft.com/office/drawing/2014/main" id="{E383A274-F5EB-C25F-B3C0-DD7EBBF0C51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181" y="4944139"/>
                <a:ext cx="2030819" cy="132741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  <a:ln>
                <a:solidFill>
                  <a:schemeClr val="accent1"/>
                </a:solidFill>
              </a:ln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73811256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346D77-76F0-B0C9-E0BF-85FCCE29C1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Espace réservé du contenu 6">
            <a:extLst>
              <a:ext uri="{FF2B5EF4-FFF2-40B4-BE49-F238E27FC236}">
                <a16:creationId xmlns:a16="http://schemas.microsoft.com/office/drawing/2014/main" id="{6FCC26E8-B6F2-86DC-C304-1239EBA13B3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1345" y="1458000"/>
            <a:ext cx="9709309" cy="5400000"/>
          </a:xfrm>
          <a:prstGeom prst="rect">
            <a:avLst/>
          </a:prstGeom>
        </p:spPr>
      </p:pic>
      <mc:AlternateContent xmlns:mc="http://schemas.openxmlformats.org/markup-compatibility/2006">
        <mc:Choice xmlns:a14="http://schemas.microsoft.com/office/drawing/2010/main" Requires="a14">
          <p:sp>
            <p:nvSpPr>
              <p:cNvPr id="5" name="Titre 4">
                <a:extLst>
                  <a:ext uri="{FF2B5EF4-FFF2-40B4-BE49-F238E27FC236}">
                    <a16:creationId xmlns:a16="http://schemas.microsoft.com/office/drawing/2014/main" id="{005DE706-9AF2-BAE8-2370-10170B847A58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0" y="-185480"/>
                <a:ext cx="10515600" cy="7043480"/>
              </a:xfrm>
            </p:spPr>
            <p:txBody>
              <a:bodyPr/>
              <a:lstStyle/>
              <a:p>
                <a:r>
                  <a:rPr lang="fr-CA" dirty="0"/>
                  <a:t>Demi-arc=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fr-CA" i="1" dirty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fr-CA" i="1" dirty="0">
                            <a:latin typeface="Cambria Math" panose="02040503050406030204" pitchFamily="18" charset="0"/>
                          </a:rPr>
                          <m:t>𝐸𝐹</m:t>
                        </m:r>
                      </m:e>
                    </m:acc>
                    <m:r>
                      <a:rPr lang="fr-CA" i="1" dirty="0">
                        <a:latin typeface="Cambria Math" panose="02040503050406030204" pitchFamily="18" charset="0"/>
                      </a:rPr>
                      <m:t>+</m:t>
                    </m:r>
                    <m:acc>
                      <m:accPr>
                        <m:chr m:val="̂"/>
                        <m:ctrlPr>
                          <a:rPr lang="fr-CA" i="1" dirty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fr-CA" i="1" dirty="0">
                            <a:latin typeface="Cambria Math" panose="02040503050406030204" pitchFamily="18" charset="0"/>
                          </a:rPr>
                          <m:t>𝐹</m:t>
                        </m:r>
                        <m:r>
                          <a:rPr lang="fr-CA" i="1" dirty="0">
                            <a:latin typeface="Cambria Math" panose="02040503050406030204" pitchFamily="18" charset="0"/>
                          </a:rPr>
                          <m:t>𝑀</m:t>
                        </m:r>
                      </m:e>
                    </m:acc>
                  </m:oMath>
                </a14:m>
                <a:br>
                  <a:rPr lang="fr-CA" b="0" dirty="0"/>
                </a:br>
                <a:r>
                  <a:rPr lang="fr-CA" dirty="0">
                    <a:solidFill>
                      <a:schemeClr val="bg1"/>
                    </a:solidFill>
                  </a:rPr>
                  <a:t>Demi-arc</a:t>
                </a:r>
                <a14:m>
                  <m:oMath xmlns:m="http://schemas.openxmlformats.org/officeDocument/2006/math">
                    <m:r>
                      <a:rPr lang="fr-CA" b="0" i="1" smtClean="0">
                        <a:latin typeface="Cambria Math" panose="02040503050406030204" pitchFamily="18" charset="0"/>
                      </a:rPr>
                      <m:t>&gt;</m:t>
                    </m:r>
                    <m:bar>
                      <m:barPr>
                        <m:pos m:val="top"/>
                        <m:ctrlPr>
                          <a:rPr lang="fr-CA" b="0" i="1" smtClean="0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b="0" i="1" smtClean="0">
                            <a:latin typeface="Cambria Math" panose="02040503050406030204" pitchFamily="18" charset="0"/>
                          </a:rPr>
                          <m:t>𝐺𝐹</m:t>
                        </m:r>
                      </m:e>
                    </m:bar>
                    <m:r>
                      <a:rPr lang="fr-CA" b="0" i="1" smtClean="0">
                        <a:latin typeface="Cambria Math" panose="02040503050406030204" pitchFamily="18" charset="0"/>
                      </a:rPr>
                      <m:t>+</m:t>
                    </m:r>
                    <m:bar>
                      <m:barPr>
                        <m:pos m:val="top"/>
                        <m:ctrlPr>
                          <a:rPr lang="fr-CA" i="1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i="1">
                            <a:latin typeface="Cambria Math" panose="02040503050406030204" pitchFamily="18" charset="0"/>
                          </a:rPr>
                          <m:t>𝐹</m:t>
                        </m:r>
                        <m:r>
                          <a:rPr lang="fr-CA" b="0" i="1" smtClean="0">
                            <a:latin typeface="Cambria Math" panose="02040503050406030204" pitchFamily="18" charset="0"/>
                          </a:rPr>
                          <m:t>𝐽</m:t>
                        </m:r>
                      </m:e>
                    </m:bar>
                  </m:oMath>
                </a14:m>
                <a:br>
                  <a:rPr lang="fr-CA" b="0" dirty="0"/>
                </a:br>
                <a:r>
                  <a:rPr lang="fr-CA" dirty="0">
                    <a:solidFill>
                      <a:schemeClr val="bg1"/>
                    </a:solidFill>
                  </a:rPr>
                  <a:t>Demi-arc</a:t>
                </a:r>
                <a14:m>
                  <m:oMath xmlns:m="http://schemas.openxmlformats.org/officeDocument/2006/math">
                    <m:r>
                      <a:rPr lang="fr-CA" i="1" dirty="0" smtClean="0">
                        <a:latin typeface="Cambria Math" panose="02040503050406030204" pitchFamily="18" charset="0"/>
                      </a:rPr>
                      <m:t>=</m:t>
                    </m:r>
                    <m:bar>
                      <m:barPr>
                        <m:pos m:val="top"/>
                        <m:ctrlPr>
                          <a:rPr lang="fr-CA" i="1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b="0" i="1" smtClean="0">
                            <a:latin typeface="Cambria Math" panose="02040503050406030204" pitchFamily="18" charset="0"/>
                          </a:rPr>
                          <m:t>𝐼𝐻</m:t>
                        </m:r>
                      </m:e>
                    </m:bar>
                    <m:r>
                      <a:rPr lang="fr-CA" i="1">
                        <a:latin typeface="Cambria Math" panose="02040503050406030204" pitchFamily="18" charset="0"/>
                      </a:rPr>
                      <m:t>+</m:t>
                    </m:r>
                    <m:bar>
                      <m:barPr>
                        <m:pos m:val="top"/>
                        <m:ctrlPr>
                          <a:rPr lang="fr-CA" i="1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b="0" i="1" smtClean="0">
                            <a:latin typeface="Cambria Math" panose="02040503050406030204" pitchFamily="18" charset="0"/>
                          </a:rPr>
                          <m:t>𝐷𝐼</m:t>
                        </m:r>
                      </m:e>
                    </m:bar>
                  </m:oMath>
                </a14:m>
                <a:br>
                  <a:rPr lang="fr-CA" dirty="0"/>
                </a:br>
                <a:r>
                  <a:rPr lang="fr-CA" dirty="0">
                    <a:solidFill>
                      <a:schemeClr val="bg1"/>
                    </a:solidFill>
                  </a:rPr>
                  <a:t>Demi-arc</a:t>
                </a:r>
                <a14:m>
                  <m:oMath xmlns:m="http://schemas.openxmlformats.org/officeDocument/2006/math">
                    <m:r>
                      <a:rPr lang="fr-CA" i="1" dirty="0">
                        <a:latin typeface="Cambria Math" panose="02040503050406030204" pitchFamily="18" charset="0"/>
                      </a:rPr>
                      <m:t>=</m:t>
                    </m:r>
                    <m:bar>
                      <m:barPr>
                        <m:pos m:val="top"/>
                        <m:ctrlPr>
                          <a:rPr lang="fr-CA" i="1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b="0" i="1" smtClean="0">
                            <a:latin typeface="Cambria Math" panose="02040503050406030204" pitchFamily="18" charset="0"/>
                          </a:rPr>
                          <m:t>𝐷</m:t>
                        </m:r>
                        <m:r>
                          <a:rPr lang="fr-CA" i="1">
                            <a:latin typeface="Cambria Math" panose="02040503050406030204" pitchFamily="18" charset="0"/>
                          </a:rPr>
                          <m:t>𝐻</m:t>
                        </m:r>
                      </m:e>
                    </m:bar>
                  </m:oMath>
                </a14:m>
                <a:br>
                  <a:rPr lang="fr-CA" dirty="0"/>
                </a:br>
                <a:br>
                  <a:rPr lang="fr-CA" dirty="0"/>
                </a:br>
                <a:br>
                  <a:rPr lang="fr-CA" dirty="0"/>
                </a:br>
                <a:br>
                  <a:rPr lang="fr-CA" dirty="0"/>
                </a:br>
                <a:br>
                  <a:rPr lang="fr-CA" dirty="0"/>
                </a:br>
                <a:br>
                  <a:rPr lang="fr-CA" dirty="0"/>
                </a:br>
                <a:endParaRPr lang="fr-CA" dirty="0"/>
              </a:p>
            </p:txBody>
          </p:sp>
        </mc:Choice>
        <mc:Fallback>
          <p:sp>
            <p:nvSpPr>
              <p:cNvPr id="5" name="Titre 4">
                <a:extLst>
                  <a:ext uri="{FF2B5EF4-FFF2-40B4-BE49-F238E27FC236}">
                    <a16:creationId xmlns:a16="http://schemas.microsoft.com/office/drawing/2014/main" id="{005DE706-9AF2-BAE8-2370-10170B847A5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0" y="-185480"/>
                <a:ext cx="10515600" cy="7043480"/>
              </a:xfrm>
              <a:blipFill>
                <a:blip r:embed="rId3"/>
                <a:stretch>
                  <a:fillRect l="-2319"/>
                </a:stretch>
              </a:blipFill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ZoneTexte 1">
                <a:extLst>
                  <a:ext uri="{FF2B5EF4-FFF2-40B4-BE49-F238E27FC236}">
                    <a16:creationId xmlns:a16="http://schemas.microsoft.com/office/drawing/2014/main" id="{725265D0-A299-72C4-7779-0B742BC98462}"/>
                  </a:ext>
                </a:extLst>
              </p:cNvPr>
              <p:cNvSpPr txBox="1"/>
              <p:nvPr/>
            </p:nvSpPr>
            <p:spPr>
              <a:xfrm>
                <a:off x="255181" y="4944139"/>
                <a:ext cx="2030819" cy="1327415"/>
              </a:xfrm>
              <a:prstGeom prst="rect">
                <a:avLst/>
              </a:prstGeom>
              <a:noFill/>
              <a:ln>
                <a:solidFill>
                  <a:schemeClr val="accent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bar>
                      <m:barPr>
                        <m:pos m:val="top"/>
                        <m:ctrlPr>
                          <a:rPr lang="fr-CA" sz="3600" i="1" dirty="0" smtClean="0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sz="3600" b="0" i="1" dirty="0" smtClean="0">
                            <a:latin typeface="Cambria Math" panose="02040503050406030204" pitchFamily="18" charset="0"/>
                          </a:rPr>
                          <m:t>𝐹𝐽</m:t>
                        </m:r>
                      </m:e>
                    </m:bar>
                    <m:r>
                      <a:rPr lang="fr-CA" sz="3600" i="1" dirty="0" smtClean="0"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fr-CA" sz="3600" dirty="0"/>
                  <a:t> </a:t>
                </a:r>
                <a14:m>
                  <m:oMath xmlns:m="http://schemas.openxmlformats.org/officeDocument/2006/math">
                    <m:bar>
                      <m:barPr>
                        <m:pos m:val="top"/>
                        <m:ctrlPr>
                          <a:rPr lang="fr-CA" sz="3600" i="1" dirty="0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sz="3600" b="0" i="1" dirty="0" smtClean="0">
                            <a:latin typeface="Cambria Math" panose="02040503050406030204" pitchFamily="18" charset="0"/>
                          </a:rPr>
                          <m:t>𝐷𝐼</m:t>
                        </m:r>
                      </m:e>
                    </m:bar>
                  </m:oMath>
                </a14:m>
                <a:endParaRPr lang="fr-CA" sz="360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bar>
                        <m:barPr>
                          <m:pos m:val="top"/>
                          <m:ctrlPr>
                            <a:rPr lang="fr-CA" sz="3600" i="1" dirty="0">
                              <a:latin typeface="Cambria Math" panose="02040503050406030204" pitchFamily="18" charset="0"/>
                            </a:rPr>
                          </m:ctrlPr>
                        </m:barPr>
                        <m:e>
                          <m:r>
                            <a:rPr lang="fr-CA" sz="3600" b="0" i="1" dirty="0" smtClean="0">
                              <a:latin typeface="Cambria Math" panose="02040503050406030204" pitchFamily="18" charset="0"/>
                            </a:rPr>
                            <m:t>𝐺</m:t>
                          </m:r>
                          <m:r>
                            <a:rPr lang="fr-CA" sz="3600" i="1" dirty="0">
                              <a:latin typeface="Cambria Math" panose="02040503050406030204" pitchFamily="18" charset="0"/>
                            </a:rPr>
                            <m:t>𝐹</m:t>
                          </m:r>
                        </m:e>
                      </m:bar>
                      <m:r>
                        <a:rPr lang="fr-CA" sz="3600" i="1" dirty="0"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nor/>
                        </m:rPr>
                        <a:rPr lang="fr-CA" sz="3600" dirty="0"/>
                        <m:t> </m:t>
                      </m:r>
                      <m:bar>
                        <m:barPr>
                          <m:pos m:val="top"/>
                          <m:ctrlPr>
                            <a:rPr lang="fr-CA" sz="3600" i="1" dirty="0">
                              <a:latin typeface="Cambria Math" panose="02040503050406030204" pitchFamily="18" charset="0"/>
                            </a:rPr>
                          </m:ctrlPr>
                        </m:barPr>
                        <m:e>
                          <m:r>
                            <a:rPr lang="fr-CA" sz="3600" i="1" dirty="0">
                              <a:latin typeface="Cambria Math" panose="02040503050406030204" pitchFamily="18" charset="0"/>
                            </a:rPr>
                            <m:t>𝐼</m:t>
                          </m:r>
                          <m:r>
                            <a:rPr lang="fr-CA" sz="3600" b="0" i="1" dirty="0" smtClean="0">
                              <a:latin typeface="Cambria Math" panose="02040503050406030204" pitchFamily="18" charset="0"/>
                            </a:rPr>
                            <m:t>𝐻</m:t>
                          </m:r>
                        </m:e>
                      </m:bar>
                    </m:oMath>
                  </m:oMathPara>
                </a14:m>
                <a:endParaRPr lang="fr-CA" sz="3600" dirty="0"/>
              </a:p>
            </p:txBody>
          </p:sp>
        </mc:Choice>
        <mc:Fallback xmlns="">
          <p:sp>
            <p:nvSpPr>
              <p:cNvPr id="2" name="ZoneTexte 1">
                <a:extLst>
                  <a:ext uri="{FF2B5EF4-FFF2-40B4-BE49-F238E27FC236}">
                    <a16:creationId xmlns:a16="http://schemas.microsoft.com/office/drawing/2014/main" id="{725265D0-A299-72C4-7779-0B742BC9846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181" y="4944139"/>
                <a:ext cx="2030819" cy="132741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  <a:ln>
                <a:solidFill>
                  <a:schemeClr val="accent1"/>
                </a:solidFill>
              </a:ln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13001878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16A354-2DA3-4FB0-432A-2DAD5D0464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Espace réservé du contenu 6">
            <a:extLst>
              <a:ext uri="{FF2B5EF4-FFF2-40B4-BE49-F238E27FC236}">
                <a16:creationId xmlns:a16="http://schemas.microsoft.com/office/drawing/2014/main" id="{35A84E77-C82F-AB02-F1A5-C755509E7F6C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1345" y="1458000"/>
            <a:ext cx="9709309" cy="5400000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" name="ZoneTexte 2">
                <a:extLst>
                  <a:ext uri="{FF2B5EF4-FFF2-40B4-BE49-F238E27FC236}">
                    <a16:creationId xmlns:a16="http://schemas.microsoft.com/office/drawing/2014/main" id="{06F6FE2B-820E-EE6A-DE6E-FB466C3592F0}"/>
                  </a:ext>
                </a:extLst>
              </p:cNvPr>
              <p:cNvSpPr txBox="1"/>
              <p:nvPr/>
            </p:nvSpPr>
            <p:spPr>
              <a:xfrm>
                <a:off x="255181" y="4944139"/>
                <a:ext cx="2030819" cy="1327415"/>
              </a:xfrm>
              <a:prstGeom prst="rect">
                <a:avLst/>
              </a:prstGeom>
              <a:noFill/>
              <a:ln>
                <a:solidFill>
                  <a:schemeClr val="accent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bar>
                      <m:barPr>
                        <m:pos m:val="top"/>
                        <m:ctrlPr>
                          <a:rPr lang="fr-CA" sz="3600" i="1" dirty="0" smtClean="0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sz="3600" b="0" i="1" dirty="0" smtClean="0">
                            <a:latin typeface="Cambria Math" panose="02040503050406030204" pitchFamily="18" charset="0"/>
                          </a:rPr>
                          <m:t>𝐹𝐽</m:t>
                        </m:r>
                      </m:e>
                    </m:bar>
                    <m:r>
                      <a:rPr lang="fr-CA" sz="3600" i="1" dirty="0" smtClean="0"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fr-CA" sz="3600" dirty="0"/>
                  <a:t> </a:t>
                </a:r>
                <a14:m>
                  <m:oMath xmlns:m="http://schemas.openxmlformats.org/officeDocument/2006/math">
                    <m:bar>
                      <m:barPr>
                        <m:pos m:val="top"/>
                        <m:ctrlPr>
                          <a:rPr lang="fr-CA" sz="3600" i="1" dirty="0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sz="3600" b="0" i="1" dirty="0" smtClean="0">
                            <a:latin typeface="Cambria Math" panose="02040503050406030204" pitchFamily="18" charset="0"/>
                          </a:rPr>
                          <m:t>𝐷𝐼</m:t>
                        </m:r>
                      </m:e>
                    </m:bar>
                  </m:oMath>
                </a14:m>
                <a:endParaRPr lang="fr-CA" sz="360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bar>
                        <m:barPr>
                          <m:pos m:val="top"/>
                          <m:ctrlPr>
                            <a:rPr lang="fr-CA" sz="3600" i="1" dirty="0">
                              <a:latin typeface="Cambria Math" panose="02040503050406030204" pitchFamily="18" charset="0"/>
                            </a:rPr>
                          </m:ctrlPr>
                        </m:barPr>
                        <m:e>
                          <m:r>
                            <a:rPr lang="fr-CA" sz="3600" b="0" i="1" dirty="0" smtClean="0">
                              <a:latin typeface="Cambria Math" panose="02040503050406030204" pitchFamily="18" charset="0"/>
                            </a:rPr>
                            <m:t>𝐺</m:t>
                          </m:r>
                          <m:r>
                            <a:rPr lang="fr-CA" sz="3600" i="1" dirty="0">
                              <a:latin typeface="Cambria Math" panose="02040503050406030204" pitchFamily="18" charset="0"/>
                            </a:rPr>
                            <m:t>𝐹</m:t>
                          </m:r>
                        </m:e>
                      </m:bar>
                      <m:r>
                        <a:rPr lang="fr-CA" sz="3600" i="1" dirty="0"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nor/>
                        </m:rPr>
                        <a:rPr lang="fr-CA" sz="3600" dirty="0"/>
                        <m:t> </m:t>
                      </m:r>
                      <m:bar>
                        <m:barPr>
                          <m:pos m:val="top"/>
                          <m:ctrlPr>
                            <a:rPr lang="fr-CA" sz="3600" i="1" dirty="0">
                              <a:latin typeface="Cambria Math" panose="02040503050406030204" pitchFamily="18" charset="0"/>
                            </a:rPr>
                          </m:ctrlPr>
                        </m:barPr>
                        <m:e>
                          <m:r>
                            <a:rPr lang="fr-CA" sz="3600" i="1" dirty="0">
                              <a:latin typeface="Cambria Math" panose="02040503050406030204" pitchFamily="18" charset="0"/>
                            </a:rPr>
                            <m:t>𝐼</m:t>
                          </m:r>
                          <m:r>
                            <a:rPr lang="fr-CA" sz="3600" b="0" i="1" dirty="0" smtClean="0">
                              <a:latin typeface="Cambria Math" panose="02040503050406030204" pitchFamily="18" charset="0"/>
                            </a:rPr>
                            <m:t>𝐻</m:t>
                          </m:r>
                        </m:e>
                      </m:bar>
                    </m:oMath>
                  </m:oMathPara>
                </a14:m>
                <a:endParaRPr lang="fr-CA" sz="3600" dirty="0"/>
              </a:p>
            </p:txBody>
          </p:sp>
        </mc:Choice>
        <mc:Fallback xmlns="">
          <p:sp>
            <p:nvSpPr>
              <p:cNvPr id="3" name="ZoneTexte 2">
                <a:extLst>
                  <a:ext uri="{FF2B5EF4-FFF2-40B4-BE49-F238E27FC236}">
                    <a16:creationId xmlns:a16="http://schemas.microsoft.com/office/drawing/2014/main" id="{06F6FE2B-820E-EE6A-DE6E-FB466C3592F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181" y="4944139"/>
                <a:ext cx="2030819" cy="1327415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solidFill>
                  <a:schemeClr val="accent1"/>
                </a:solidFill>
              </a:ln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5" name="Titre 4">
                <a:extLst>
                  <a:ext uri="{FF2B5EF4-FFF2-40B4-BE49-F238E27FC236}">
                    <a16:creationId xmlns:a16="http://schemas.microsoft.com/office/drawing/2014/main" id="{2E1BB1C2-A210-1ACC-1E24-445C1B0AAA7F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0" y="-185480"/>
                <a:ext cx="10515600" cy="7043480"/>
              </a:xfrm>
            </p:spPr>
            <p:txBody>
              <a:bodyPr/>
              <a:lstStyle/>
              <a:p>
                <a:r>
                  <a:rPr lang="fr-CA" dirty="0"/>
                  <a:t>Demi-arc=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fr-CA" i="1" dirty="0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fr-CA" b="0" i="1" dirty="0" smtClean="0">
                            <a:latin typeface="Cambria Math" panose="02040503050406030204" pitchFamily="18" charset="0"/>
                          </a:rPr>
                          <m:t>𝐸𝐹</m:t>
                        </m:r>
                      </m:e>
                    </m:acc>
                    <m:r>
                      <a:rPr lang="fr-CA" b="0" i="1" dirty="0" smtClean="0">
                        <a:latin typeface="Cambria Math" panose="02040503050406030204" pitchFamily="18" charset="0"/>
                      </a:rPr>
                      <m:t>+</m:t>
                    </m:r>
                    <m:acc>
                      <m:accPr>
                        <m:chr m:val="̂"/>
                        <m:ctrlPr>
                          <a:rPr lang="fr-CA" i="1" dirty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fr-CA" i="1" dirty="0">
                            <a:latin typeface="Cambria Math" panose="02040503050406030204" pitchFamily="18" charset="0"/>
                          </a:rPr>
                          <m:t>𝐹</m:t>
                        </m:r>
                        <m:r>
                          <a:rPr lang="fr-CA" b="0" i="1" dirty="0" smtClean="0">
                            <a:latin typeface="Cambria Math" panose="02040503050406030204" pitchFamily="18" charset="0"/>
                          </a:rPr>
                          <m:t>𝑀</m:t>
                        </m:r>
                      </m:e>
                    </m:acc>
                  </m:oMath>
                </a14:m>
                <a:br>
                  <a:rPr lang="fr-CA" b="0" dirty="0"/>
                </a:br>
                <a:r>
                  <a:rPr lang="fr-CA" dirty="0">
                    <a:solidFill>
                      <a:schemeClr val="bg1"/>
                    </a:solidFill>
                  </a:rPr>
                  <a:t>Demi-arc</a:t>
                </a:r>
                <a14:m>
                  <m:oMath xmlns:m="http://schemas.openxmlformats.org/officeDocument/2006/math">
                    <m:r>
                      <a:rPr lang="fr-CA" b="0" i="1" smtClean="0">
                        <a:latin typeface="Cambria Math" panose="02040503050406030204" pitchFamily="18" charset="0"/>
                      </a:rPr>
                      <m:t>&gt;</m:t>
                    </m:r>
                    <m:bar>
                      <m:barPr>
                        <m:pos m:val="top"/>
                        <m:ctrlPr>
                          <a:rPr lang="fr-CA" b="0" i="1" smtClean="0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b="0" i="1" smtClean="0">
                            <a:latin typeface="Cambria Math" panose="02040503050406030204" pitchFamily="18" charset="0"/>
                          </a:rPr>
                          <m:t>𝐺𝐹</m:t>
                        </m:r>
                      </m:e>
                    </m:bar>
                    <m:r>
                      <a:rPr lang="fr-CA" b="0" i="1" smtClean="0">
                        <a:latin typeface="Cambria Math" panose="02040503050406030204" pitchFamily="18" charset="0"/>
                      </a:rPr>
                      <m:t>+</m:t>
                    </m:r>
                    <m:bar>
                      <m:barPr>
                        <m:pos m:val="top"/>
                        <m:ctrlPr>
                          <a:rPr lang="fr-CA" i="1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i="1">
                            <a:latin typeface="Cambria Math" panose="02040503050406030204" pitchFamily="18" charset="0"/>
                          </a:rPr>
                          <m:t>𝐹</m:t>
                        </m:r>
                        <m:r>
                          <a:rPr lang="fr-CA" b="0" i="1" smtClean="0">
                            <a:latin typeface="Cambria Math" panose="02040503050406030204" pitchFamily="18" charset="0"/>
                          </a:rPr>
                          <m:t>𝐽</m:t>
                        </m:r>
                      </m:e>
                    </m:bar>
                  </m:oMath>
                </a14:m>
                <a:br>
                  <a:rPr lang="fr-CA" b="0" dirty="0"/>
                </a:br>
                <a:r>
                  <a:rPr lang="fr-CA" dirty="0">
                    <a:solidFill>
                      <a:schemeClr val="bg1"/>
                    </a:solidFill>
                  </a:rPr>
                  <a:t>Demi-arc</a:t>
                </a:r>
                <a14:m>
                  <m:oMath xmlns:m="http://schemas.openxmlformats.org/officeDocument/2006/math">
                    <m:r>
                      <a:rPr lang="fr-CA" i="1" dirty="0" smtClean="0">
                        <a:latin typeface="Cambria Math" panose="02040503050406030204" pitchFamily="18" charset="0"/>
                      </a:rPr>
                      <m:t>=</m:t>
                    </m:r>
                    <m:bar>
                      <m:barPr>
                        <m:pos m:val="top"/>
                        <m:ctrlPr>
                          <a:rPr lang="fr-CA" i="1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b="0" i="1" smtClean="0">
                            <a:latin typeface="Cambria Math" panose="02040503050406030204" pitchFamily="18" charset="0"/>
                          </a:rPr>
                          <m:t>𝐼𝐻</m:t>
                        </m:r>
                      </m:e>
                    </m:bar>
                    <m:r>
                      <a:rPr lang="fr-CA" i="1">
                        <a:latin typeface="Cambria Math" panose="02040503050406030204" pitchFamily="18" charset="0"/>
                      </a:rPr>
                      <m:t>+</m:t>
                    </m:r>
                    <m:bar>
                      <m:barPr>
                        <m:pos m:val="top"/>
                        <m:ctrlPr>
                          <a:rPr lang="fr-CA" i="1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b="0" i="1" smtClean="0">
                            <a:latin typeface="Cambria Math" panose="02040503050406030204" pitchFamily="18" charset="0"/>
                          </a:rPr>
                          <m:t>𝐷𝐼</m:t>
                        </m:r>
                      </m:e>
                    </m:bar>
                  </m:oMath>
                </a14:m>
                <a:br>
                  <a:rPr lang="fr-CA" dirty="0"/>
                </a:br>
                <a:r>
                  <a:rPr lang="fr-CA" dirty="0">
                    <a:solidFill>
                      <a:schemeClr val="bg1"/>
                    </a:solidFill>
                  </a:rPr>
                  <a:t>Demi-arc</a:t>
                </a:r>
                <a14:m>
                  <m:oMath xmlns:m="http://schemas.openxmlformats.org/officeDocument/2006/math">
                    <m:r>
                      <a:rPr lang="fr-CA" i="1" dirty="0">
                        <a:latin typeface="Cambria Math" panose="02040503050406030204" pitchFamily="18" charset="0"/>
                      </a:rPr>
                      <m:t>=</m:t>
                    </m:r>
                    <m:bar>
                      <m:barPr>
                        <m:pos m:val="top"/>
                        <m:ctrlPr>
                          <a:rPr lang="fr-CA" i="1">
                            <a:latin typeface="Cambria Math" panose="02040503050406030204" pitchFamily="18" charset="0"/>
                          </a:rPr>
                        </m:ctrlPr>
                      </m:barPr>
                      <m:e>
                        <m:r>
                          <a:rPr lang="fr-CA" b="0" i="1" smtClean="0">
                            <a:latin typeface="Cambria Math" panose="02040503050406030204" pitchFamily="18" charset="0"/>
                          </a:rPr>
                          <m:t>𝐷</m:t>
                        </m:r>
                        <m:r>
                          <a:rPr lang="fr-CA" i="1">
                            <a:latin typeface="Cambria Math" panose="02040503050406030204" pitchFamily="18" charset="0"/>
                          </a:rPr>
                          <m:t>𝐻</m:t>
                        </m:r>
                      </m:e>
                    </m:bar>
                  </m:oMath>
                </a14:m>
                <a:br>
                  <a:rPr lang="fr-CA" dirty="0"/>
                </a:br>
                <a:r>
                  <a:rPr lang="fr-CA" dirty="0">
                    <a:solidFill>
                      <a:schemeClr val="bg1"/>
                    </a:solidFill>
                  </a:rPr>
                  <a:t>Demi-arc</a:t>
                </a:r>
                <a14:m>
                  <m:oMath xmlns:m="http://schemas.openxmlformats.org/officeDocument/2006/math">
                    <m:r>
                      <a:rPr lang="fr-CA" i="1" dirty="0">
                        <a:latin typeface="Cambria Math" panose="02040503050406030204" pitchFamily="18" charset="0"/>
                      </a:rPr>
                      <m:t>=</m:t>
                    </m:r>
                    <m:r>
                      <a:rPr lang="fr-CA" b="0" i="1" dirty="0" smtClean="0">
                        <a:latin typeface="Cambria Math" panose="02040503050406030204" pitchFamily="18" charset="0"/>
                      </a:rPr>
                      <m:t>𝐿</m:t>
                    </m:r>
                    <m:r>
                      <a:rPr lang="fr-CA" b="0" i="1" dirty="0" smtClean="0">
                        <a:latin typeface="Cambria Math" panose="02040503050406030204" pitchFamily="18" charset="0"/>
                      </a:rPr>
                      <m:t>/2</m:t>
                    </m:r>
                  </m:oMath>
                </a14:m>
                <a:br>
                  <a:rPr lang="fr-CA" dirty="0"/>
                </a:br>
                <a:br>
                  <a:rPr lang="fr-CA" dirty="0"/>
                </a:br>
                <a:br>
                  <a:rPr lang="fr-CA" dirty="0"/>
                </a:br>
                <a:br>
                  <a:rPr lang="fr-CA" dirty="0"/>
                </a:br>
                <a:br>
                  <a:rPr lang="fr-CA" dirty="0"/>
                </a:br>
                <a:endParaRPr lang="fr-CA" dirty="0"/>
              </a:p>
            </p:txBody>
          </p:sp>
        </mc:Choice>
        <mc:Fallback>
          <p:sp>
            <p:nvSpPr>
              <p:cNvPr id="5" name="Titre 4">
                <a:extLst>
                  <a:ext uri="{FF2B5EF4-FFF2-40B4-BE49-F238E27FC236}">
                    <a16:creationId xmlns:a16="http://schemas.microsoft.com/office/drawing/2014/main" id="{2E1BB1C2-A210-1ACC-1E24-445C1B0AAA7F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0" y="-185480"/>
                <a:ext cx="10515600" cy="7043480"/>
              </a:xfrm>
              <a:blipFill>
                <a:blip r:embed="rId4"/>
                <a:stretch>
                  <a:fillRect l="-2319"/>
                </a:stretch>
              </a:blipFill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Éclair 1">
            <a:extLst>
              <a:ext uri="{FF2B5EF4-FFF2-40B4-BE49-F238E27FC236}">
                <a16:creationId xmlns:a16="http://schemas.microsoft.com/office/drawing/2014/main" id="{562726BD-9626-1AB7-E7E9-7F90B7AC05BC}"/>
              </a:ext>
            </a:extLst>
          </p:cNvPr>
          <p:cNvSpPr/>
          <p:nvPr/>
        </p:nvSpPr>
        <p:spPr>
          <a:xfrm>
            <a:off x="78828" y="1412867"/>
            <a:ext cx="1597572" cy="1923393"/>
          </a:xfrm>
          <a:prstGeom prst="lightningBolt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4144167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10">
            <a:extLst>
              <a:ext uri="{FF2B5EF4-FFF2-40B4-BE49-F238E27FC236}">
                <a16:creationId xmlns:a16="http://schemas.microsoft.com/office/drawing/2014/main" id="{503E1F38-9E46-0A6D-1A15-95688272BC2F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152400" y="0"/>
            <a:ext cx="12573000" cy="6858000"/>
          </a:xfrm>
          <a:prstGeom prst="rect">
            <a:avLst/>
          </a:prstGeom>
        </p:spPr>
      </p:pic>
      <p:pic>
        <p:nvPicPr>
          <p:cNvPr id="526" name="Graphic 525">
            <a:extLst>
              <a:ext uri="{FF2B5EF4-FFF2-40B4-BE49-F238E27FC236}">
                <a16:creationId xmlns:a16="http://schemas.microsoft.com/office/drawing/2014/main" id="{DDF5C936-5E58-AF0E-03B2-9B71D1AFA738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48411" y="-409577"/>
            <a:ext cx="5519739" cy="6096429"/>
          </a:xfrm>
          <a:prstGeom prst="rect">
            <a:avLst/>
          </a:prstGeom>
        </p:spPr>
      </p:pic>
      <p:pic>
        <p:nvPicPr>
          <p:cNvPr id="522" name="Graphic 521">
            <a:extLst>
              <a:ext uri="{FF2B5EF4-FFF2-40B4-BE49-F238E27FC236}">
                <a16:creationId xmlns:a16="http://schemas.microsoft.com/office/drawing/2014/main" id="{D3084E91-656A-47F1-B53E-1F4EA2366BAF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-171450" y="4471987"/>
            <a:ext cx="4767101" cy="842963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DAAD9A7D-3B5F-C252-045A-308E0DFB0175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643437" y="4819650"/>
            <a:ext cx="8531543" cy="2286000"/>
          </a:xfrm>
          <a:prstGeom prst="rect">
            <a:avLst/>
          </a:prstGeom>
        </p:spPr>
      </p:pic>
      <p:grpSp>
        <p:nvGrpSpPr>
          <p:cNvPr id="58" name="Graphic 25">
            <a:extLst>
              <a:ext uri="{FF2B5EF4-FFF2-40B4-BE49-F238E27FC236}">
                <a16:creationId xmlns:a16="http://schemas.microsoft.com/office/drawing/2014/main" id="{105B54C1-7DCC-B3AD-92B8-26A5029378A6}"/>
              </a:ext>
            </a:extLst>
          </p:cNvPr>
          <p:cNvGrpSpPr/>
          <p:nvPr/>
        </p:nvGrpSpPr>
        <p:grpSpPr>
          <a:xfrm>
            <a:off x="3541083" y="-1315716"/>
            <a:ext cx="4339533" cy="6624195"/>
            <a:chOff x="4131633" y="-2153916"/>
            <a:chExt cx="4339533" cy="6624195"/>
          </a:xfrm>
        </p:grpSpPr>
        <p:grpSp>
          <p:nvGrpSpPr>
            <p:cNvPr id="59" name="Graphic 25">
              <a:extLst>
                <a:ext uri="{FF2B5EF4-FFF2-40B4-BE49-F238E27FC236}">
                  <a16:creationId xmlns:a16="http://schemas.microsoft.com/office/drawing/2014/main" id="{F921A216-A228-7D37-80E4-B97CBF235128}"/>
                </a:ext>
              </a:extLst>
            </p:cNvPr>
            <p:cNvGrpSpPr/>
            <p:nvPr/>
          </p:nvGrpSpPr>
          <p:grpSpPr>
            <a:xfrm>
              <a:off x="4131633" y="-2153916"/>
              <a:ext cx="4339533" cy="6624195"/>
              <a:chOff x="4131633" y="-2153916"/>
              <a:chExt cx="4339533" cy="6624195"/>
            </a:xfrm>
          </p:grpSpPr>
          <p:grpSp>
            <p:nvGrpSpPr>
              <p:cNvPr id="60" name="Graphic 25">
                <a:extLst>
                  <a:ext uri="{FF2B5EF4-FFF2-40B4-BE49-F238E27FC236}">
                    <a16:creationId xmlns:a16="http://schemas.microsoft.com/office/drawing/2014/main" id="{F375AEEB-0623-C720-9010-A620732AFB21}"/>
                  </a:ext>
                </a:extLst>
              </p:cNvPr>
              <p:cNvGrpSpPr/>
              <p:nvPr/>
            </p:nvGrpSpPr>
            <p:grpSpPr>
              <a:xfrm>
                <a:off x="5002888" y="289072"/>
                <a:ext cx="3131441" cy="4181206"/>
                <a:chOff x="5002888" y="289072"/>
                <a:chExt cx="3131441" cy="4181206"/>
              </a:xfrm>
            </p:grpSpPr>
            <p:grpSp>
              <p:nvGrpSpPr>
                <p:cNvPr id="61" name="Graphic 25">
                  <a:extLst>
                    <a:ext uri="{FF2B5EF4-FFF2-40B4-BE49-F238E27FC236}">
                      <a16:creationId xmlns:a16="http://schemas.microsoft.com/office/drawing/2014/main" id="{C8DF7DFD-68BB-85EE-EF54-B38FF6A96386}"/>
                    </a:ext>
                  </a:extLst>
                </p:cNvPr>
                <p:cNvGrpSpPr/>
                <p:nvPr/>
              </p:nvGrpSpPr>
              <p:grpSpPr>
                <a:xfrm>
                  <a:off x="6334914" y="289072"/>
                  <a:ext cx="1799416" cy="1400976"/>
                  <a:chOff x="6334914" y="289072"/>
                  <a:chExt cx="1799416" cy="1400976"/>
                </a:xfrm>
              </p:grpSpPr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249EFF67-A31A-E975-A810-8AF5F503EA22}"/>
                      </a:ext>
                    </a:extLst>
                  </p:cNvPr>
                  <p:cNvSpPr/>
                  <p:nvPr/>
                </p:nvSpPr>
                <p:spPr>
                  <a:xfrm>
                    <a:off x="6334914" y="289072"/>
                    <a:ext cx="1799416" cy="1400029"/>
                  </a:xfrm>
                  <a:custGeom>
                    <a:avLst/>
                    <a:gdLst>
                      <a:gd name="connsiteX0" fmla="*/ 18459 w 1799416"/>
                      <a:gd name="connsiteY0" fmla="*/ 1056638 h 1400029"/>
                      <a:gd name="connsiteX1" fmla="*/ 33124 w 1799416"/>
                      <a:gd name="connsiteY1" fmla="*/ 1039590 h 1400029"/>
                      <a:gd name="connsiteX2" fmla="*/ 196408 w 1799416"/>
                      <a:gd name="connsiteY2" fmla="*/ 862477 h 1400029"/>
                      <a:gd name="connsiteX3" fmla="*/ 384135 w 1799416"/>
                      <a:gd name="connsiteY3" fmla="*/ 713778 h 1400029"/>
                      <a:gd name="connsiteX4" fmla="*/ 408579 w 1799416"/>
                      <a:gd name="connsiteY4" fmla="*/ 699571 h 1400029"/>
                      <a:gd name="connsiteX5" fmla="*/ 483865 w 1799416"/>
                      <a:gd name="connsiteY5" fmla="*/ 669263 h 1400029"/>
                      <a:gd name="connsiteX6" fmla="*/ 809454 w 1799416"/>
                      <a:gd name="connsiteY6" fmla="*/ 417326 h 1400029"/>
                      <a:gd name="connsiteX7" fmla="*/ 1040202 w 1799416"/>
                      <a:gd name="connsiteY7" fmla="*/ 144553 h 1400029"/>
                      <a:gd name="connsiteX8" fmla="*/ 1040202 w 1799416"/>
                      <a:gd name="connsiteY8" fmla="*/ 143606 h 1400029"/>
                      <a:gd name="connsiteX9" fmla="*/ 1078334 w 1799416"/>
                      <a:gd name="connsiteY9" fmla="*/ 91514 h 1400029"/>
                      <a:gd name="connsiteX10" fmla="*/ 1083223 w 1799416"/>
                      <a:gd name="connsiteY10" fmla="*/ 85831 h 1400029"/>
                      <a:gd name="connsiteX11" fmla="*/ 1085178 w 1799416"/>
                      <a:gd name="connsiteY11" fmla="*/ 82990 h 1400029"/>
                      <a:gd name="connsiteX12" fmla="*/ 1088111 w 1799416"/>
                      <a:gd name="connsiteY12" fmla="*/ 80149 h 1400029"/>
                      <a:gd name="connsiteX13" fmla="*/ 1119399 w 1799416"/>
                      <a:gd name="connsiteY13" fmla="*/ 44158 h 1400029"/>
                      <a:gd name="connsiteX14" fmla="*/ 1207396 w 1799416"/>
                      <a:gd name="connsiteY14" fmla="*/ 590 h 1400029"/>
                      <a:gd name="connsiteX15" fmla="*/ 1237706 w 1799416"/>
                      <a:gd name="connsiteY15" fmla="*/ 67836 h 1400029"/>
                      <a:gd name="connsiteX16" fmla="*/ 1186863 w 1799416"/>
                      <a:gd name="connsiteY16" fmla="*/ 118034 h 1400029"/>
                      <a:gd name="connsiteX17" fmla="*/ 1169264 w 1799416"/>
                      <a:gd name="connsiteY17" fmla="*/ 137923 h 1400029"/>
                      <a:gd name="connsiteX18" fmla="*/ 1110599 w 1799416"/>
                      <a:gd name="connsiteY18" fmla="*/ 213694 h 1400029"/>
                      <a:gd name="connsiteX19" fmla="*/ 991314 w 1799416"/>
                      <a:gd name="connsiteY19" fmla="*/ 375653 h 1400029"/>
                      <a:gd name="connsiteX20" fmla="*/ 863230 w 1799416"/>
                      <a:gd name="connsiteY20" fmla="*/ 544242 h 1400029"/>
                      <a:gd name="connsiteX21" fmla="*/ 802610 w 1799416"/>
                      <a:gd name="connsiteY21" fmla="*/ 623800 h 1400029"/>
                      <a:gd name="connsiteX22" fmla="*/ 775233 w 1799416"/>
                      <a:gd name="connsiteY22" fmla="*/ 657897 h 1400029"/>
                      <a:gd name="connsiteX23" fmla="*/ 771322 w 1799416"/>
                      <a:gd name="connsiteY23" fmla="*/ 667368 h 1400029"/>
                      <a:gd name="connsiteX24" fmla="*/ 783055 w 1799416"/>
                      <a:gd name="connsiteY24" fmla="*/ 663580 h 1400029"/>
                      <a:gd name="connsiteX25" fmla="*/ 796743 w 1799416"/>
                      <a:gd name="connsiteY25" fmla="*/ 660738 h 1400029"/>
                      <a:gd name="connsiteX26" fmla="*/ 805543 w 1799416"/>
                      <a:gd name="connsiteY26" fmla="*/ 660738 h 1400029"/>
                      <a:gd name="connsiteX27" fmla="*/ 802610 w 1799416"/>
                      <a:gd name="connsiteY27" fmla="*/ 658844 h 1400029"/>
                      <a:gd name="connsiteX28" fmla="*/ 853452 w 1799416"/>
                      <a:gd name="connsiteY28" fmla="*/ 640849 h 1400029"/>
                      <a:gd name="connsiteX29" fmla="*/ 954160 w 1799416"/>
                      <a:gd name="connsiteY29" fmla="*/ 609594 h 1400029"/>
                      <a:gd name="connsiteX30" fmla="*/ 1353080 w 1799416"/>
                      <a:gd name="connsiteY30" fmla="*/ 444793 h 1400029"/>
                      <a:gd name="connsiteX31" fmla="*/ 1520275 w 1799416"/>
                      <a:gd name="connsiteY31" fmla="*/ 335873 h 1400029"/>
                      <a:gd name="connsiteX32" fmla="*/ 1612182 w 1799416"/>
                      <a:gd name="connsiteY32" fmla="*/ 288517 h 1400029"/>
                      <a:gd name="connsiteX33" fmla="*/ 1652270 w 1799416"/>
                      <a:gd name="connsiteY33" fmla="*/ 265786 h 1400029"/>
                      <a:gd name="connsiteX34" fmla="*/ 1689424 w 1799416"/>
                      <a:gd name="connsiteY34" fmla="*/ 244002 h 1400029"/>
                      <a:gd name="connsiteX35" fmla="*/ 1715824 w 1799416"/>
                      <a:gd name="connsiteY35" fmla="*/ 238319 h 1400029"/>
                      <a:gd name="connsiteX36" fmla="*/ 1739289 w 1799416"/>
                      <a:gd name="connsiteY36" fmla="*/ 225059 h 1400029"/>
                      <a:gd name="connsiteX37" fmla="*/ 1782310 w 1799416"/>
                      <a:gd name="connsiteY37" fmla="*/ 208958 h 1400029"/>
                      <a:gd name="connsiteX38" fmla="*/ 1777421 w 1799416"/>
                      <a:gd name="connsiteY38" fmla="*/ 280940 h 1400029"/>
                      <a:gd name="connsiteX39" fmla="*/ 1755911 w 1799416"/>
                      <a:gd name="connsiteY39" fmla="*/ 299883 h 1400029"/>
                      <a:gd name="connsiteX40" fmla="*/ 1753956 w 1799416"/>
                      <a:gd name="connsiteY40" fmla="*/ 303671 h 1400029"/>
                      <a:gd name="connsiteX41" fmla="*/ 1650314 w 1799416"/>
                      <a:gd name="connsiteY41" fmla="*/ 374706 h 1400029"/>
                      <a:gd name="connsiteX42" fmla="*/ 1557429 w 1799416"/>
                      <a:gd name="connsiteY42" fmla="*/ 443846 h 1400029"/>
                      <a:gd name="connsiteX43" fmla="*/ 1358947 w 1799416"/>
                      <a:gd name="connsiteY43" fmla="*/ 585916 h 1400029"/>
                      <a:gd name="connsiteX44" fmla="*/ 1015758 w 1799416"/>
                      <a:gd name="connsiteY44" fmla="*/ 760187 h 1400029"/>
                      <a:gd name="connsiteX45" fmla="*/ 222807 w 1799416"/>
                      <a:gd name="connsiteY45" fmla="*/ 1146616 h 1400029"/>
                      <a:gd name="connsiteX46" fmla="*/ 45835 w 1799416"/>
                      <a:gd name="connsiteY46" fmla="*/ 1395711 h 1400029"/>
                      <a:gd name="connsiteX47" fmla="*/ 12592 w 1799416"/>
                      <a:gd name="connsiteY47" fmla="*/ 1361614 h 1400029"/>
                      <a:gd name="connsiteX48" fmla="*/ 18459 w 1799416"/>
                      <a:gd name="connsiteY48" fmla="*/ 1056638 h 1400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</a:cxnLst>
                    <a:rect l="l" t="t" r="r" b="b"/>
                    <a:pathLst>
                      <a:path w="1799416" h="1400029">
                        <a:moveTo>
                          <a:pt x="18459" y="1056638"/>
                        </a:moveTo>
                        <a:cubicBezTo>
                          <a:pt x="23347" y="1050956"/>
                          <a:pt x="28236" y="1045273"/>
                          <a:pt x="33124" y="1039590"/>
                        </a:cubicBezTo>
                        <a:cubicBezTo>
                          <a:pt x="84945" y="978974"/>
                          <a:pt x="138721" y="918358"/>
                          <a:pt x="196408" y="862477"/>
                        </a:cubicBezTo>
                        <a:cubicBezTo>
                          <a:pt x="253117" y="807543"/>
                          <a:pt x="315692" y="754504"/>
                          <a:pt x="384135" y="713778"/>
                        </a:cubicBezTo>
                        <a:cubicBezTo>
                          <a:pt x="391957" y="709042"/>
                          <a:pt x="400756" y="704307"/>
                          <a:pt x="408579" y="699571"/>
                        </a:cubicBezTo>
                        <a:cubicBezTo>
                          <a:pt x="434000" y="690100"/>
                          <a:pt x="459421" y="680628"/>
                          <a:pt x="483865" y="669263"/>
                        </a:cubicBezTo>
                        <a:cubicBezTo>
                          <a:pt x="611950" y="610541"/>
                          <a:pt x="715590" y="517722"/>
                          <a:pt x="809454" y="417326"/>
                        </a:cubicBezTo>
                        <a:cubicBezTo>
                          <a:pt x="890607" y="330191"/>
                          <a:pt x="968826" y="240213"/>
                          <a:pt x="1040202" y="144553"/>
                        </a:cubicBezTo>
                        <a:cubicBezTo>
                          <a:pt x="1040202" y="144553"/>
                          <a:pt x="1040202" y="144553"/>
                          <a:pt x="1040202" y="143606"/>
                        </a:cubicBezTo>
                        <a:cubicBezTo>
                          <a:pt x="1047046" y="122769"/>
                          <a:pt x="1062690" y="106668"/>
                          <a:pt x="1078334" y="91514"/>
                        </a:cubicBezTo>
                        <a:cubicBezTo>
                          <a:pt x="1080290" y="89620"/>
                          <a:pt x="1082245" y="87726"/>
                          <a:pt x="1083223" y="85831"/>
                        </a:cubicBezTo>
                        <a:cubicBezTo>
                          <a:pt x="1084200" y="84884"/>
                          <a:pt x="1085178" y="83937"/>
                          <a:pt x="1085178" y="82990"/>
                        </a:cubicBezTo>
                        <a:cubicBezTo>
                          <a:pt x="1086156" y="82043"/>
                          <a:pt x="1087134" y="81096"/>
                          <a:pt x="1088111" y="80149"/>
                        </a:cubicBezTo>
                        <a:cubicBezTo>
                          <a:pt x="1098866" y="68783"/>
                          <a:pt x="1108644" y="56471"/>
                          <a:pt x="1119399" y="44158"/>
                        </a:cubicBezTo>
                        <a:cubicBezTo>
                          <a:pt x="1140909" y="20480"/>
                          <a:pt x="1173175" y="-4146"/>
                          <a:pt x="1207396" y="590"/>
                        </a:cubicBezTo>
                        <a:cubicBezTo>
                          <a:pt x="1235751" y="4378"/>
                          <a:pt x="1251395" y="43210"/>
                          <a:pt x="1237706" y="67836"/>
                        </a:cubicBezTo>
                        <a:cubicBezTo>
                          <a:pt x="1225973" y="88673"/>
                          <a:pt x="1205441" y="102880"/>
                          <a:pt x="1186863" y="118034"/>
                        </a:cubicBezTo>
                        <a:cubicBezTo>
                          <a:pt x="1180997" y="124664"/>
                          <a:pt x="1175130" y="131293"/>
                          <a:pt x="1169264" y="137923"/>
                        </a:cubicBezTo>
                        <a:cubicBezTo>
                          <a:pt x="1149709" y="162549"/>
                          <a:pt x="1131132" y="190016"/>
                          <a:pt x="1110599" y="213694"/>
                        </a:cubicBezTo>
                        <a:cubicBezTo>
                          <a:pt x="1065623" y="264839"/>
                          <a:pt x="1032380" y="321667"/>
                          <a:pt x="991314" y="375653"/>
                        </a:cubicBezTo>
                        <a:cubicBezTo>
                          <a:pt x="949271" y="431533"/>
                          <a:pt x="905273" y="487414"/>
                          <a:pt x="863230" y="544242"/>
                        </a:cubicBezTo>
                        <a:cubicBezTo>
                          <a:pt x="843675" y="570761"/>
                          <a:pt x="824120" y="598228"/>
                          <a:pt x="802610" y="623800"/>
                        </a:cubicBezTo>
                        <a:cubicBezTo>
                          <a:pt x="792832" y="635166"/>
                          <a:pt x="783055" y="645584"/>
                          <a:pt x="775233" y="657897"/>
                        </a:cubicBezTo>
                        <a:cubicBezTo>
                          <a:pt x="772300" y="661686"/>
                          <a:pt x="762522" y="669263"/>
                          <a:pt x="771322" y="667368"/>
                        </a:cubicBezTo>
                        <a:cubicBezTo>
                          <a:pt x="775233" y="666421"/>
                          <a:pt x="779144" y="665474"/>
                          <a:pt x="783055" y="663580"/>
                        </a:cubicBezTo>
                        <a:cubicBezTo>
                          <a:pt x="787943" y="662633"/>
                          <a:pt x="791854" y="660738"/>
                          <a:pt x="796743" y="660738"/>
                        </a:cubicBezTo>
                        <a:cubicBezTo>
                          <a:pt x="799677" y="659791"/>
                          <a:pt x="802610" y="659791"/>
                          <a:pt x="805543" y="660738"/>
                        </a:cubicBezTo>
                        <a:cubicBezTo>
                          <a:pt x="804565" y="659791"/>
                          <a:pt x="803588" y="659791"/>
                          <a:pt x="802610" y="658844"/>
                        </a:cubicBezTo>
                        <a:cubicBezTo>
                          <a:pt x="819231" y="653162"/>
                          <a:pt x="836831" y="647479"/>
                          <a:pt x="853452" y="640849"/>
                        </a:cubicBezTo>
                        <a:cubicBezTo>
                          <a:pt x="886696" y="629483"/>
                          <a:pt x="920917" y="620012"/>
                          <a:pt x="954160" y="609594"/>
                        </a:cubicBezTo>
                        <a:cubicBezTo>
                          <a:pt x="1091044" y="566026"/>
                          <a:pt x="1228906" y="518669"/>
                          <a:pt x="1353080" y="444793"/>
                        </a:cubicBezTo>
                        <a:cubicBezTo>
                          <a:pt x="1410767" y="410696"/>
                          <a:pt x="1462587" y="369970"/>
                          <a:pt x="1520275" y="335873"/>
                        </a:cubicBezTo>
                        <a:cubicBezTo>
                          <a:pt x="1550585" y="318825"/>
                          <a:pt x="1580895" y="304618"/>
                          <a:pt x="1612182" y="288517"/>
                        </a:cubicBezTo>
                        <a:cubicBezTo>
                          <a:pt x="1625871" y="280940"/>
                          <a:pt x="1638582" y="272416"/>
                          <a:pt x="1652270" y="265786"/>
                        </a:cubicBezTo>
                        <a:cubicBezTo>
                          <a:pt x="1664981" y="259156"/>
                          <a:pt x="1678669" y="253473"/>
                          <a:pt x="1689424" y="244002"/>
                        </a:cubicBezTo>
                        <a:cubicBezTo>
                          <a:pt x="1693335" y="240213"/>
                          <a:pt x="1709957" y="235478"/>
                          <a:pt x="1715824" y="238319"/>
                        </a:cubicBezTo>
                        <a:cubicBezTo>
                          <a:pt x="1723645" y="233584"/>
                          <a:pt x="1731467" y="228848"/>
                          <a:pt x="1739289" y="225059"/>
                        </a:cubicBezTo>
                        <a:cubicBezTo>
                          <a:pt x="1749067" y="219376"/>
                          <a:pt x="1769599" y="206117"/>
                          <a:pt x="1782310" y="208958"/>
                        </a:cubicBezTo>
                        <a:cubicBezTo>
                          <a:pt x="1816531" y="217482"/>
                          <a:pt x="1791110" y="265786"/>
                          <a:pt x="1777421" y="280940"/>
                        </a:cubicBezTo>
                        <a:cubicBezTo>
                          <a:pt x="1771555" y="287570"/>
                          <a:pt x="1763733" y="294200"/>
                          <a:pt x="1755911" y="299883"/>
                        </a:cubicBezTo>
                        <a:cubicBezTo>
                          <a:pt x="1756889" y="300830"/>
                          <a:pt x="1754933" y="302724"/>
                          <a:pt x="1753956" y="303671"/>
                        </a:cubicBezTo>
                        <a:cubicBezTo>
                          <a:pt x="1720712" y="329243"/>
                          <a:pt x="1682580" y="349133"/>
                          <a:pt x="1650314" y="374706"/>
                        </a:cubicBezTo>
                        <a:cubicBezTo>
                          <a:pt x="1620004" y="398384"/>
                          <a:pt x="1588717" y="420168"/>
                          <a:pt x="1557429" y="443846"/>
                        </a:cubicBezTo>
                        <a:cubicBezTo>
                          <a:pt x="1492897" y="493097"/>
                          <a:pt x="1430322" y="546136"/>
                          <a:pt x="1358947" y="585916"/>
                        </a:cubicBezTo>
                        <a:cubicBezTo>
                          <a:pt x="1246506" y="648426"/>
                          <a:pt x="1136998" y="716619"/>
                          <a:pt x="1015758" y="760187"/>
                        </a:cubicBezTo>
                        <a:cubicBezTo>
                          <a:pt x="741989" y="859636"/>
                          <a:pt x="392934" y="883314"/>
                          <a:pt x="222807" y="1146616"/>
                        </a:cubicBezTo>
                        <a:cubicBezTo>
                          <a:pt x="174898" y="1220492"/>
                          <a:pt x="123077" y="1346460"/>
                          <a:pt x="45835" y="1395711"/>
                        </a:cubicBezTo>
                        <a:cubicBezTo>
                          <a:pt x="25303" y="1408970"/>
                          <a:pt x="16503" y="1390028"/>
                          <a:pt x="12592" y="1361614"/>
                        </a:cubicBezTo>
                        <a:cubicBezTo>
                          <a:pt x="88856" y="1171241"/>
                          <a:pt x="-47051" y="1209126"/>
                          <a:pt x="18459" y="1056638"/>
                        </a:cubicBezTo>
                        <a:close/>
                      </a:path>
                    </a:pathLst>
                  </a:custGeom>
                  <a:solidFill>
                    <a:srgbClr val="745631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B206AFC4-86D5-875B-A79D-0B91B47943D3}"/>
                      </a:ext>
                    </a:extLst>
                  </p:cNvPr>
                  <p:cNvSpPr/>
                  <p:nvPr/>
                </p:nvSpPr>
                <p:spPr>
                  <a:xfrm>
                    <a:off x="7479810" y="498583"/>
                    <a:ext cx="654519" cy="441756"/>
                  </a:xfrm>
                  <a:custGeom>
                    <a:avLst/>
                    <a:gdLst>
                      <a:gd name="connsiteX0" fmla="*/ 132897 w 654519"/>
                      <a:gd name="connsiteY0" fmla="*/ 383034 h 441756"/>
                      <a:gd name="connsiteX1" fmla="*/ 124097 w 654519"/>
                      <a:gd name="connsiteY1" fmla="*/ 374510 h 441756"/>
                      <a:gd name="connsiteX2" fmla="*/ 3835 w 654519"/>
                      <a:gd name="connsiteY2" fmla="*/ 401030 h 441756"/>
                      <a:gd name="connsiteX3" fmla="*/ 22412 w 654519"/>
                      <a:gd name="connsiteY3" fmla="*/ 326206 h 441756"/>
                      <a:gd name="connsiteX4" fmla="*/ 208183 w 654519"/>
                      <a:gd name="connsiteY4" fmla="*/ 236229 h 441756"/>
                      <a:gd name="connsiteX5" fmla="*/ 375378 w 654519"/>
                      <a:gd name="connsiteY5" fmla="*/ 127309 h 441756"/>
                      <a:gd name="connsiteX6" fmla="*/ 467286 w 654519"/>
                      <a:gd name="connsiteY6" fmla="*/ 79953 h 441756"/>
                      <a:gd name="connsiteX7" fmla="*/ 507374 w 654519"/>
                      <a:gd name="connsiteY7" fmla="*/ 57222 h 441756"/>
                      <a:gd name="connsiteX8" fmla="*/ 544528 w 654519"/>
                      <a:gd name="connsiteY8" fmla="*/ 35438 h 441756"/>
                      <a:gd name="connsiteX9" fmla="*/ 570927 w 654519"/>
                      <a:gd name="connsiteY9" fmla="*/ 29755 h 441756"/>
                      <a:gd name="connsiteX10" fmla="*/ 594393 w 654519"/>
                      <a:gd name="connsiteY10" fmla="*/ 16495 h 441756"/>
                      <a:gd name="connsiteX11" fmla="*/ 637413 w 654519"/>
                      <a:gd name="connsiteY11" fmla="*/ 394 h 441756"/>
                      <a:gd name="connsiteX12" fmla="*/ 632525 w 654519"/>
                      <a:gd name="connsiteY12" fmla="*/ 72376 h 441756"/>
                      <a:gd name="connsiteX13" fmla="*/ 611014 w 654519"/>
                      <a:gd name="connsiteY13" fmla="*/ 91318 h 441756"/>
                      <a:gd name="connsiteX14" fmla="*/ 609059 w 654519"/>
                      <a:gd name="connsiteY14" fmla="*/ 95107 h 441756"/>
                      <a:gd name="connsiteX15" fmla="*/ 505418 w 654519"/>
                      <a:gd name="connsiteY15" fmla="*/ 166142 h 441756"/>
                      <a:gd name="connsiteX16" fmla="*/ 412532 w 654519"/>
                      <a:gd name="connsiteY16" fmla="*/ 235282 h 441756"/>
                      <a:gd name="connsiteX17" fmla="*/ 214050 w 654519"/>
                      <a:gd name="connsiteY17" fmla="*/ 377351 h 441756"/>
                      <a:gd name="connsiteX18" fmla="*/ 99653 w 654519"/>
                      <a:gd name="connsiteY18" fmla="*/ 441756 h 441756"/>
                      <a:gd name="connsiteX19" fmla="*/ 132897 w 654519"/>
                      <a:gd name="connsiteY19" fmla="*/ 383034 h 44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654519" h="441756">
                        <a:moveTo>
                          <a:pt x="132897" y="383034"/>
                        </a:moveTo>
                        <a:cubicBezTo>
                          <a:pt x="137786" y="377351"/>
                          <a:pt x="129964" y="369774"/>
                          <a:pt x="124097" y="374510"/>
                        </a:cubicBezTo>
                        <a:cubicBezTo>
                          <a:pt x="101609" y="395347"/>
                          <a:pt x="26322" y="450280"/>
                          <a:pt x="3835" y="401030"/>
                        </a:cubicBezTo>
                        <a:cubicBezTo>
                          <a:pt x="-6920" y="377351"/>
                          <a:pt x="6768" y="349885"/>
                          <a:pt x="22412" y="326206"/>
                        </a:cubicBezTo>
                        <a:cubicBezTo>
                          <a:pt x="86943" y="300634"/>
                          <a:pt x="149519" y="271273"/>
                          <a:pt x="208183" y="236229"/>
                        </a:cubicBezTo>
                        <a:cubicBezTo>
                          <a:pt x="265870" y="202133"/>
                          <a:pt x="317691" y="161406"/>
                          <a:pt x="375378" y="127309"/>
                        </a:cubicBezTo>
                        <a:cubicBezTo>
                          <a:pt x="405688" y="110261"/>
                          <a:pt x="435998" y="96054"/>
                          <a:pt x="467286" y="79953"/>
                        </a:cubicBezTo>
                        <a:cubicBezTo>
                          <a:pt x="480974" y="72376"/>
                          <a:pt x="493685" y="63852"/>
                          <a:pt x="507374" y="57222"/>
                        </a:cubicBezTo>
                        <a:cubicBezTo>
                          <a:pt x="520084" y="50592"/>
                          <a:pt x="533772" y="44909"/>
                          <a:pt x="544528" y="35438"/>
                        </a:cubicBezTo>
                        <a:cubicBezTo>
                          <a:pt x="548439" y="31649"/>
                          <a:pt x="565060" y="26914"/>
                          <a:pt x="570927" y="29755"/>
                        </a:cubicBezTo>
                        <a:cubicBezTo>
                          <a:pt x="578749" y="25019"/>
                          <a:pt x="586571" y="20284"/>
                          <a:pt x="594393" y="16495"/>
                        </a:cubicBezTo>
                        <a:cubicBezTo>
                          <a:pt x="604170" y="10813"/>
                          <a:pt x="624703" y="-2447"/>
                          <a:pt x="637413" y="394"/>
                        </a:cubicBezTo>
                        <a:cubicBezTo>
                          <a:pt x="671635" y="8918"/>
                          <a:pt x="646213" y="57222"/>
                          <a:pt x="632525" y="72376"/>
                        </a:cubicBezTo>
                        <a:cubicBezTo>
                          <a:pt x="626659" y="79006"/>
                          <a:pt x="618836" y="85636"/>
                          <a:pt x="611014" y="91318"/>
                        </a:cubicBezTo>
                        <a:cubicBezTo>
                          <a:pt x="611992" y="92266"/>
                          <a:pt x="610036" y="94160"/>
                          <a:pt x="609059" y="95107"/>
                        </a:cubicBezTo>
                        <a:cubicBezTo>
                          <a:pt x="575815" y="120680"/>
                          <a:pt x="537683" y="140569"/>
                          <a:pt x="505418" y="166142"/>
                        </a:cubicBezTo>
                        <a:cubicBezTo>
                          <a:pt x="475108" y="189820"/>
                          <a:pt x="443820" y="211604"/>
                          <a:pt x="412532" y="235282"/>
                        </a:cubicBezTo>
                        <a:cubicBezTo>
                          <a:pt x="348001" y="284533"/>
                          <a:pt x="285425" y="337572"/>
                          <a:pt x="214050" y="377351"/>
                        </a:cubicBezTo>
                        <a:cubicBezTo>
                          <a:pt x="175918" y="398188"/>
                          <a:pt x="137786" y="419972"/>
                          <a:pt x="99653" y="441756"/>
                        </a:cubicBezTo>
                        <a:cubicBezTo>
                          <a:pt x="108453" y="418078"/>
                          <a:pt x="127031" y="390611"/>
                          <a:pt x="132897" y="383034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D699A6C0-1F99-76F1-F786-E1EEC7BBE110}"/>
                      </a:ext>
                    </a:extLst>
                  </p:cNvPr>
                  <p:cNvSpPr/>
                  <p:nvPr/>
                </p:nvSpPr>
                <p:spPr>
                  <a:xfrm>
                    <a:off x="7165723" y="289072"/>
                    <a:ext cx="412901" cy="474638"/>
                  </a:xfrm>
                  <a:custGeom>
                    <a:avLst/>
                    <a:gdLst>
                      <a:gd name="connsiteX0" fmla="*/ 358010 w 412901"/>
                      <a:gd name="connsiteY0" fmla="*/ 118034 h 474638"/>
                      <a:gd name="connsiteX1" fmla="*/ 340410 w 412901"/>
                      <a:gd name="connsiteY1" fmla="*/ 137923 h 474638"/>
                      <a:gd name="connsiteX2" fmla="*/ 281746 w 412901"/>
                      <a:gd name="connsiteY2" fmla="*/ 213694 h 474638"/>
                      <a:gd name="connsiteX3" fmla="*/ 162461 w 412901"/>
                      <a:gd name="connsiteY3" fmla="*/ 375653 h 474638"/>
                      <a:gd name="connsiteX4" fmla="*/ 104774 w 412901"/>
                      <a:gd name="connsiteY4" fmla="*/ 451423 h 474638"/>
                      <a:gd name="connsiteX5" fmla="*/ 23621 w 412901"/>
                      <a:gd name="connsiteY5" fmla="*/ 469418 h 474638"/>
                      <a:gd name="connsiteX6" fmla="*/ 4066 w 412901"/>
                      <a:gd name="connsiteY6" fmla="*/ 389860 h 474638"/>
                      <a:gd name="connsiteX7" fmla="*/ 210371 w 412901"/>
                      <a:gd name="connsiteY7" fmla="*/ 144553 h 474638"/>
                      <a:gd name="connsiteX8" fmla="*/ 210371 w 412901"/>
                      <a:gd name="connsiteY8" fmla="*/ 143606 h 474638"/>
                      <a:gd name="connsiteX9" fmla="*/ 248503 w 412901"/>
                      <a:gd name="connsiteY9" fmla="*/ 91514 h 474638"/>
                      <a:gd name="connsiteX10" fmla="*/ 253391 w 412901"/>
                      <a:gd name="connsiteY10" fmla="*/ 85831 h 474638"/>
                      <a:gd name="connsiteX11" fmla="*/ 255347 w 412901"/>
                      <a:gd name="connsiteY11" fmla="*/ 82990 h 474638"/>
                      <a:gd name="connsiteX12" fmla="*/ 258280 w 412901"/>
                      <a:gd name="connsiteY12" fmla="*/ 80149 h 474638"/>
                      <a:gd name="connsiteX13" fmla="*/ 289568 w 412901"/>
                      <a:gd name="connsiteY13" fmla="*/ 44158 h 474638"/>
                      <a:gd name="connsiteX14" fmla="*/ 377565 w 412901"/>
                      <a:gd name="connsiteY14" fmla="*/ 590 h 474638"/>
                      <a:gd name="connsiteX15" fmla="*/ 407875 w 412901"/>
                      <a:gd name="connsiteY15" fmla="*/ 67836 h 474638"/>
                      <a:gd name="connsiteX16" fmla="*/ 358010 w 412901"/>
                      <a:gd name="connsiteY16" fmla="*/ 118034 h 4746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412901" h="474638">
                        <a:moveTo>
                          <a:pt x="358010" y="118034"/>
                        </a:moveTo>
                        <a:cubicBezTo>
                          <a:pt x="352143" y="124664"/>
                          <a:pt x="346277" y="131293"/>
                          <a:pt x="340410" y="137923"/>
                        </a:cubicBezTo>
                        <a:cubicBezTo>
                          <a:pt x="320856" y="162549"/>
                          <a:pt x="302278" y="190016"/>
                          <a:pt x="281746" y="213694"/>
                        </a:cubicBezTo>
                        <a:cubicBezTo>
                          <a:pt x="236769" y="264839"/>
                          <a:pt x="203526" y="321667"/>
                          <a:pt x="162461" y="375653"/>
                        </a:cubicBezTo>
                        <a:cubicBezTo>
                          <a:pt x="142906" y="401225"/>
                          <a:pt x="124329" y="425851"/>
                          <a:pt x="104774" y="451423"/>
                        </a:cubicBezTo>
                        <a:cubicBezTo>
                          <a:pt x="79352" y="468471"/>
                          <a:pt x="45131" y="482678"/>
                          <a:pt x="23621" y="469418"/>
                        </a:cubicBezTo>
                        <a:cubicBezTo>
                          <a:pt x="-3756" y="452370"/>
                          <a:pt x="-2778" y="420168"/>
                          <a:pt x="4066" y="389860"/>
                        </a:cubicBezTo>
                        <a:cubicBezTo>
                          <a:pt x="76419" y="311248"/>
                          <a:pt x="145839" y="229795"/>
                          <a:pt x="210371" y="144553"/>
                        </a:cubicBezTo>
                        <a:cubicBezTo>
                          <a:pt x="210371" y="144553"/>
                          <a:pt x="210371" y="144553"/>
                          <a:pt x="210371" y="143606"/>
                        </a:cubicBezTo>
                        <a:cubicBezTo>
                          <a:pt x="217215" y="122769"/>
                          <a:pt x="232858" y="106668"/>
                          <a:pt x="248503" y="91514"/>
                        </a:cubicBezTo>
                        <a:cubicBezTo>
                          <a:pt x="250458" y="89620"/>
                          <a:pt x="252414" y="87726"/>
                          <a:pt x="253391" y="85831"/>
                        </a:cubicBezTo>
                        <a:cubicBezTo>
                          <a:pt x="254369" y="84884"/>
                          <a:pt x="255347" y="83937"/>
                          <a:pt x="255347" y="82990"/>
                        </a:cubicBezTo>
                        <a:cubicBezTo>
                          <a:pt x="256325" y="82043"/>
                          <a:pt x="257302" y="81096"/>
                          <a:pt x="258280" y="80149"/>
                        </a:cubicBezTo>
                        <a:cubicBezTo>
                          <a:pt x="269035" y="68783"/>
                          <a:pt x="278812" y="56471"/>
                          <a:pt x="289568" y="44158"/>
                        </a:cubicBezTo>
                        <a:cubicBezTo>
                          <a:pt x="311078" y="20480"/>
                          <a:pt x="343344" y="-4146"/>
                          <a:pt x="377565" y="590"/>
                        </a:cubicBezTo>
                        <a:cubicBezTo>
                          <a:pt x="405920" y="4378"/>
                          <a:pt x="421563" y="43210"/>
                          <a:pt x="407875" y="67836"/>
                        </a:cubicBezTo>
                        <a:cubicBezTo>
                          <a:pt x="396142" y="89620"/>
                          <a:pt x="376587" y="102880"/>
                          <a:pt x="358010" y="118034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3CAFC243-F8E1-CA01-6E3F-7AFF783E2CD5}"/>
                      </a:ext>
                    </a:extLst>
                  </p:cNvPr>
                  <p:cNvSpPr/>
                  <p:nvPr/>
                </p:nvSpPr>
                <p:spPr>
                  <a:xfrm>
                    <a:off x="6864732" y="609791"/>
                    <a:ext cx="1017832" cy="497242"/>
                  </a:xfrm>
                  <a:custGeom>
                    <a:avLst/>
                    <a:gdLst>
                      <a:gd name="connsiteX0" fmla="*/ 907347 w 1017832"/>
                      <a:gd name="connsiteY0" fmla="*/ 94713 h 497242"/>
                      <a:gd name="connsiteX1" fmla="*/ 707887 w 1017832"/>
                      <a:gd name="connsiteY1" fmla="*/ 248148 h 497242"/>
                      <a:gd name="connsiteX2" fmla="*/ 488872 w 1017832"/>
                      <a:gd name="connsiteY2" fmla="*/ 362751 h 497242"/>
                      <a:gd name="connsiteX3" fmla="*/ 248347 w 1017832"/>
                      <a:gd name="connsiteY3" fmla="*/ 418631 h 497242"/>
                      <a:gd name="connsiteX4" fmla="*/ 0 w 1017832"/>
                      <a:gd name="connsiteY4" fmla="*/ 497243 h 497242"/>
                      <a:gd name="connsiteX5" fmla="*/ 76264 w 1017832"/>
                      <a:gd name="connsiteY5" fmla="*/ 422420 h 497242"/>
                      <a:gd name="connsiteX6" fmla="*/ 172083 w 1017832"/>
                      <a:gd name="connsiteY6" fmla="*/ 379799 h 497242"/>
                      <a:gd name="connsiteX7" fmla="*/ 269858 w 1017832"/>
                      <a:gd name="connsiteY7" fmla="*/ 340019 h 497242"/>
                      <a:gd name="connsiteX8" fmla="*/ 275724 w 1017832"/>
                      <a:gd name="connsiteY8" fmla="*/ 340019 h 497242"/>
                      <a:gd name="connsiteX9" fmla="*/ 272791 w 1017832"/>
                      <a:gd name="connsiteY9" fmla="*/ 338125 h 497242"/>
                      <a:gd name="connsiteX10" fmla="*/ 323633 w 1017832"/>
                      <a:gd name="connsiteY10" fmla="*/ 320130 h 497242"/>
                      <a:gd name="connsiteX11" fmla="*/ 424342 w 1017832"/>
                      <a:gd name="connsiteY11" fmla="*/ 288875 h 497242"/>
                      <a:gd name="connsiteX12" fmla="*/ 823261 w 1017832"/>
                      <a:gd name="connsiteY12" fmla="*/ 124074 h 497242"/>
                      <a:gd name="connsiteX13" fmla="*/ 990456 w 1017832"/>
                      <a:gd name="connsiteY13" fmla="*/ 15154 h 497242"/>
                      <a:gd name="connsiteX14" fmla="*/ 1017833 w 1017832"/>
                      <a:gd name="connsiteY14" fmla="*/ 0 h 497242"/>
                      <a:gd name="connsiteX15" fmla="*/ 907347 w 1017832"/>
                      <a:gd name="connsiteY15" fmla="*/ 94713 h 497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017832" h="497242">
                        <a:moveTo>
                          <a:pt x="907347" y="94713"/>
                        </a:moveTo>
                        <a:cubicBezTo>
                          <a:pt x="842816" y="147752"/>
                          <a:pt x="777308" y="200792"/>
                          <a:pt x="707887" y="248148"/>
                        </a:cubicBezTo>
                        <a:cubicBezTo>
                          <a:pt x="639445" y="294557"/>
                          <a:pt x="569048" y="338125"/>
                          <a:pt x="488872" y="362751"/>
                        </a:cubicBezTo>
                        <a:cubicBezTo>
                          <a:pt x="409675" y="387376"/>
                          <a:pt x="328522" y="399688"/>
                          <a:pt x="248347" y="418631"/>
                        </a:cubicBezTo>
                        <a:cubicBezTo>
                          <a:pt x="164261" y="438521"/>
                          <a:pt x="82131" y="467882"/>
                          <a:pt x="0" y="497243"/>
                        </a:cubicBezTo>
                        <a:cubicBezTo>
                          <a:pt x="21511" y="468829"/>
                          <a:pt x="46932" y="442309"/>
                          <a:pt x="76264" y="422420"/>
                        </a:cubicBezTo>
                        <a:cubicBezTo>
                          <a:pt x="106575" y="402530"/>
                          <a:pt x="137862" y="391164"/>
                          <a:pt x="172083" y="379799"/>
                        </a:cubicBezTo>
                        <a:cubicBezTo>
                          <a:pt x="205326" y="369380"/>
                          <a:pt x="239548" y="357068"/>
                          <a:pt x="269858" y="340019"/>
                        </a:cubicBezTo>
                        <a:cubicBezTo>
                          <a:pt x="271813" y="340019"/>
                          <a:pt x="273769" y="340019"/>
                          <a:pt x="275724" y="340019"/>
                        </a:cubicBezTo>
                        <a:cubicBezTo>
                          <a:pt x="274746" y="339072"/>
                          <a:pt x="273769" y="339072"/>
                          <a:pt x="272791" y="338125"/>
                        </a:cubicBezTo>
                        <a:cubicBezTo>
                          <a:pt x="289412" y="332442"/>
                          <a:pt x="307012" y="326760"/>
                          <a:pt x="323633" y="320130"/>
                        </a:cubicBezTo>
                        <a:cubicBezTo>
                          <a:pt x="356877" y="308764"/>
                          <a:pt x="391098" y="299293"/>
                          <a:pt x="424342" y="288875"/>
                        </a:cubicBezTo>
                        <a:cubicBezTo>
                          <a:pt x="561225" y="245306"/>
                          <a:pt x="699088" y="197950"/>
                          <a:pt x="823261" y="124074"/>
                        </a:cubicBezTo>
                        <a:cubicBezTo>
                          <a:pt x="880948" y="89977"/>
                          <a:pt x="932769" y="49251"/>
                          <a:pt x="990456" y="15154"/>
                        </a:cubicBezTo>
                        <a:cubicBezTo>
                          <a:pt x="999255" y="9472"/>
                          <a:pt x="1009033" y="4736"/>
                          <a:pt x="1017833" y="0"/>
                        </a:cubicBezTo>
                        <a:cubicBezTo>
                          <a:pt x="981656" y="32202"/>
                          <a:pt x="944502" y="63458"/>
                          <a:pt x="907347" y="94713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107EDC56-A8E8-029E-9B3C-A9D6A841CA3B}"/>
                      </a:ext>
                    </a:extLst>
                  </p:cNvPr>
                  <p:cNvSpPr/>
                  <p:nvPr/>
                </p:nvSpPr>
                <p:spPr>
                  <a:xfrm>
                    <a:off x="6334914" y="289661"/>
                    <a:ext cx="1192729" cy="1400386"/>
                  </a:xfrm>
                  <a:custGeom>
                    <a:avLst/>
                    <a:gdLst>
                      <a:gd name="connsiteX0" fmla="*/ 18459 w 1192729"/>
                      <a:gd name="connsiteY0" fmla="*/ 1056048 h 1400386"/>
                      <a:gd name="connsiteX1" fmla="*/ 33124 w 1192729"/>
                      <a:gd name="connsiteY1" fmla="*/ 1039000 h 1400386"/>
                      <a:gd name="connsiteX2" fmla="*/ 196408 w 1192729"/>
                      <a:gd name="connsiteY2" fmla="*/ 861887 h 1400386"/>
                      <a:gd name="connsiteX3" fmla="*/ 384135 w 1192729"/>
                      <a:gd name="connsiteY3" fmla="*/ 713188 h 1400386"/>
                      <a:gd name="connsiteX4" fmla="*/ 408579 w 1192729"/>
                      <a:gd name="connsiteY4" fmla="*/ 698981 h 1400386"/>
                      <a:gd name="connsiteX5" fmla="*/ 483865 w 1192729"/>
                      <a:gd name="connsiteY5" fmla="*/ 668673 h 1400386"/>
                      <a:gd name="connsiteX6" fmla="*/ 809454 w 1192729"/>
                      <a:gd name="connsiteY6" fmla="*/ 416736 h 1400386"/>
                      <a:gd name="connsiteX7" fmla="*/ 1040202 w 1192729"/>
                      <a:gd name="connsiteY7" fmla="*/ 143963 h 1400386"/>
                      <a:gd name="connsiteX8" fmla="*/ 1040202 w 1192729"/>
                      <a:gd name="connsiteY8" fmla="*/ 143016 h 1400386"/>
                      <a:gd name="connsiteX9" fmla="*/ 1078334 w 1192729"/>
                      <a:gd name="connsiteY9" fmla="*/ 90924 h 1400386"/>
                      <a:gd name="connsiteX10" fmla="*/ 1083223 w 1192729"/>
                      <a:gd name="connsiteY10" fmla="*/ 85241 h 1400386"/>
                      <a:gd name="connsiteX11" fmla="*/ 1085178 w 1192729"/>
                      <a:gd name="connsiteY11" fmla="*/ 82400 h 1400386"/>
                      <a:gd name="connsiteX12" fmla="*/ 1088111 w 1192729"/>
                      <a:gd name="connsiteY12" fmla="*/ 79559 h 1400386"/>
                      <a:gd name="connsiteX13" fmla="*/ 1119399 w 1192729"/>
                      <a:gd name="connsiteY13" fmla="*/ 43568 h 1400386"/>
                      <a:gd name="connsiteX14" fmla="*/ 1192730 w 1192729"/>
                      <a:gd name="connsiteY14" fmla="*/ 0 h 1400386"/>
                      <a:gd name="connsiteX15" fmla="*/ 996203 w 1192729"/>
                      <a:gd name="connsiteY15" fmla="*/ 248148 h 1400386"/>
                      <a:gd name="connsiteX16" fmla="*/ 818254 w 1192729"/>
                      <a:gd name="connsiteY16" fmla="*/ 442309 h 1400386"/>
                      <a:gd name="connsiteX17" fmla="*/ 636393 w 1192729"/>
                      <a:gd name="connsiteY17" fmla="*/ 616581 h 1400386"/>
                      <a:gd name="connsiteX18" fmla="*/ 452577 w 1192729"/>
                      <a:gd name="connsiteY18" fmla="*/ 769069 h 1400386"/>
                      <a:gd name="connsiteX19" fmla="*/ 311782 w 1192729"/>
                      <a:gd name="connsiteY19" fmla="*/ 942393 h 1400386"/>
                      <a:gd name="connsiteX20" fmla="*/ 314715 w 1192729"/>
                      <a:gd name="connsiteY20" fmla="*/ 946181 h 1400386"/>
                      <a:gd name="connsiteX21" fmla="*/ 359691 w 1192729"/>
                      <a:gd name="connsiteY21" fmla="*/ 940499 h 1400386"/>
                      <a:gd name="connsiteX22" fmla="*/ 341114 w 1192729"/>
                      <a:gd name="connsiteY22" fmla="*/ 957547 h 1400386"/>
                      <a:gd name="connsiteX23" fmla="*/ 344047 w 1192729"/>
                      <a:gd name="connsiteY23" fmla="*/ 962283 h 1400386"/>
                      <a:gd name="connsiteX24" fmla="*/ 446711 w 1192729"/>
                      <a:gd name="connsiteY24" fmla="*/ 937657 h 1400386"/>
                      <a:gd name="connsiteX25" fmla="*/ 491687 w 1192729"/>
                      <a:gd name="connsiteY25" fmla="*/ 928186 h 1400386"/>
                      <a:gd name="connsiteX26" fmla="*/ 222807 w 1192729"/>
                      <a:gd name="connsiteY26" fmla="*/ 1146973 h 1400386"/>
                      <a:gd name="connsiteX27" fmla="*/ 45835 w 1192729"/>
                      <a:gd name="connsiteY27" fmla="*/ 1396068 h 1400386"/>
                      <a:gd name="connsiteX28" fmla="*/ 12592 w 1192729"/>
                      <a:gd name="connsiteY28" fmla="*/ 1361971 h 1400386"/>
                      <a:gd name="connsiteX29" fmla="*/ 18459 w 1192729"/>
                      <a:gd name="connsiteY29" fmla="*/ 1056048 h 1400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1192729" h="1400386">
                        <a:moveTo>
                          <a:pt x="18459" y="1056048"/>
                        </a:moveTo>
                        <a:cubicBezTo>
                          <a:pt x="23347" y="1050366"/>
                          <a:pt x="28236" y="1044683"/>
                          <a:pt x="33124" y="1039000"/>
                        </a:cubicBezTo>
                        <a:cubicBezTo>
                          <a:pt x="84945" y="978384"/>
                          <a:pt x="138721" y="917768"/>
                          <a:pt x="196408" y="861887"/>
                        </a:cubicBezTo>
                        <a:cubicBezTo>
                          <a:pt x="253117" y="806953"/>
                          <a:pt x="315692" y="753914"/>
                          <a:pt x="384135" y="713188"/>
                        </a:cubicBezTo>
                        <a:cubicBezTo>
                          <a:pt x="391957" y="708452"/>
                          <a:pt x="400756" y="703717"/>
                          <a:pt x="408579" y="698981"/>
                        </a:cubicBezTo>
                        <a:cubicBezTo>
                          <a:pt x="434000" y="689510"/>
                          <a:pt x="459421" y="680039"/>
                          <a:pt x="483865" y="668673"/>
                        </a:cubicBezTo>
                        <a:cubicBezTo>
                          <a:pt x="611950" y="609951"/>
                          <a:pt x="715590" y="517132"/>
                          <a:pt x="809454" y="416736"/>
                        </a:cubicBezTo>
                        <a:cubicBezTo>
                          <a:pt x="890607" y="329601"/>
                          <a:pt x="968826" y="239623"/>
                          <a:pt x="1040202" y="143963"/>
                        </a:cubicBezTo>
                        <a:cubicBezTo>
                          <a:pt x="1040202" y="143963"/>
                          <a:pt x="1040202" y="143963"/>
                          <a:pt x="1040202" y="143016"/>
                        </a:cubicBezTo>
                        <a:cubicBezTo>
                          <a:pt x="1047046" y="122179"/>
                          <a:pt x="1062690" y="106078"/>
                          <a:pt x="1078334" y="90924"/>
                        </a:cubicBezTo>
                        <a:cubicBezTo>
                          <a:pt x="1080290" y="89030"/>
                          <a:pt x="1082245" y="87136"/>
                          <a:pt x="1083223" y="85241"/>
                        </a:cubicBezTo>
                        <a:cubicBezTo>
                          <a:pt x="1084200" y="84294"/>
                          <a:pt x="1085178" y="83347"/>
                          <a:pt x="1085178" y="82400"/>
                        </a:cubicBezTo>
                        <a:cubicBezTo>
                          <a:pt x="1086156" y="81453"/>
                          <a:pt x="1087134" y="80506"/>
                          <a:pt x="1088111" y="79559"/>
                        </a:cubicBezTo>
                        <a:cubicBezTo>
                          <a:pt x="1098866" y="68193"/>
                          <a:pt x="1108644" y="55881"/>
                          <a:pt x="1119399" y="43568"/>
                        </a:cubicBezTo>
                        <a:cubicBezTo>
                          <a:pt x="1137976" y="23678"/>
                          <a:pt x="1163398" y="2841"/>
                          <a:pt x="1192730" y="0"/>
                        </a:cubicBezTo>
                        <a:cubicBezTo>
                          <a:pt x="1132110" y="86189"/>
                          <a:pt x="1065623" y="168589"/>
                          <a:pt x="996203" y="248148"/>
                        </a:cubicBezTo>
                        <a:cubicBezTo>
                          <a:pt x="938516" y="314447"/>
                          <a:pt x="878874" y="377904"/>
                          <a:pt x="818254" y="442309"/>
                        </a:cubicBezTo>
                        <a:cubicBezTo>
                          <a:pt x="760567" y="502925"/>
                          <a:pt x="701902" y="562594"/>
                          <a:pt x="636393" y="616581"/>
                        </a:cubicBezTo>
                        <a:cubicBezTo>
                          <a:pt x="574795" y="666778"/>
                          <a:pt x="509286" y="711294"/>
                          <a:pt x="452577" y="769069"/>
                        </a:cubicBezTo>
                        <a:cubicBezTo>
                          <a:pt x="399778" y="822108"/>
                          <a:pt x="354802" y="881777"/>
                          <a:pt x="311782" y="942393"/>
                        </a:cubicBezTo>
                        <a:cubicBezTo>
                          <a:pt x="310804" y="944287"/>
                          <a:pt x="311782" y="947129"/>
                          <a:pt x="314715" y="946181"/>
                        </a:cubicBezTo>
                        <a:cubicBezTo>
                          <a:pt x="329381" y="944287"/>
                          <a:pt x="345025" y="942393"/>
                          <a:pt x="359691" y="940499"/>
                        </a:cubicBezTo>
                        <a:cubicBezTo>
                          <a:pt x="353825" y="946181"/>
                          <a:pt x="346981" y="951864"/>
                          <a:pt x="341114" y="957547"/>
                        </a:cubicBezTo>
                        <a:cubicBezTo>
                          <a:pt x="339159" y="959441"/>
                          <a:pt x="341114" y="963230"/>
                          <a:pt x="344047" y="962283"/>
                        </a:cubicBezTo>
                        <a:cubicBezTo>
                          <a:pt x="377291" y="950917"/>
                          <a:pt x="411512" y="944287"/>
                          <a:pt x="446711" y="937657"/>
                        </a:cubicBezTo>
                        <a:cubicBezTo>
                          <a:pt x="461377" y="934816"/>
                          <a:pt x="477020" y="931975"/>
                          <a:pt x="491687" y="928186"/>
                        </a:cubicBezTo>
                        <a:cubicBezTo>
                          <a:pt x="384135" y="976490"/>
                          <a:pt x="289294" y="1043736"/>
                          <a:pt x="222807" y="1146973"/>
                        </a:cubicBezTo>
                        <a:cubicBezTo>
                          <a:pt x="174898" y="1220849"/>
                          <a:pt x="123077" y="1346817"/>
                          <a:pt x="45835" y="1396068"/>
                        </a:cubicBezTo>
                        <a:cubicBezTo>
                          <a:pt x="25303" y="1409327"/>
                          <a:pt x="16503" y="1390385"/>
                          <a:pt x="12592" y="1361971"/>
                        </a:cubicBezTo>
                        <a:cubicBezTo>
                          <a:pt x="88856" y="1170651"/>
                          <a:pt x="-47051" y="1208536"/>
                          <a:pt x="18459" y="1056048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67" name="Graphic 25">
                  <a:extLst>
                    <a:ext uri="{FF2B5EF4-FFF2-40B4-BE49-F238E27FC236}">
                      <a16:creationId xmlns:a16="http://schemas.microsoft.com/office/drawing/2014/main" id="{4D9CD448-07B7-5E8E-1409-409C103B599B}"/>
                    </a:ext>
                  </a:extLst>
                </p:cNvPr>
                <p:cNvGrpSpPr/>
                <p:nvPr/>
              </p:nvGrpSpPr>
              <p:grpSpPr>
                <a:xfrm>
                  <a:off x="5002888" y="373009"/>
                  <a:ext cx="2360493" cy="4097269"/>
                  <a:chOff x="5002888" y="373009"/>
                  <a:chExt cx="2360493" cy="4097269"/>
                </a:xfrm>
              </p:grpSpPr>
              <p:sp>
                <p:nvSpPr>
                  <p:cNvPr id="68" name="Freeform: Shape 67">
                    <a:extLst>
                      <a:ext uri="{FF2B5EF4-FFF2-40B4-BE49-F238E27FC236}">
                        <a16:creationId xmlns:a16="http://schemas.microsoft.com/office/drawing/2014/main" id="{CD09EE5A-2641-8798-52D9-8046D740D45A}"/>
                      </a:ext>
                    </a:extLst>
                  </p:cNvPr>
                  <p:cNvSpPr/>
                  <p:nvPr/>
                </p:nvSpPr>
                <p:spPr>
                  <a:xfrm>
                    <a:off x="5002888" y="416106"/>
                    <a:ext cx="1000503" cy="1564614"/>
                  </a:xfrm>
                  <a:custGeom>
                    <a:avLst/>
                    <a:gdLst>
                      <a:gd name="connsiteX0" fmla="*/ 26617 w 1000503"/>
                      <a:gd name="connsiteY0" fmla="*/ 471 h 1564614"/>
                      <a:gd name="connsiteX1" fmla="*/ 53994 w 1000503"/>
                      <a:gd name="connsiteY1" fmla="*/ 27937 h 1564614"/>
                      <a:gd name="connsiteX2" fmla="*/ 66705 w 1000503"/>
                      <a:gd name="connsiteY2" fmla="*/ 46880 h 1564614"/>
                      <a:gd name="connsiteX3" fmla="*/ 85282 w 1000503"/>
                      <a:gd name="connsiteY3" fmla="*/ 61087 h 1564614"/>
                      <a:gd name="connsiteX4" fmla="*/ 105814 w 1000503"/>
                      <a:gd name="connsiteY4" fmla="*/ 92342 h 1564614"/>
                      <a:gd name="connsiteX5" fmla="*/ 128303 w 1000503"/>
                      <a:gd name="connsiteY5" fmla="*/ 125492 h 1564614"/>
                      <a:gd name="connsiteX6" fmla="*/ 182078 w 1000503"/>
                      <a:gd name="connsiteY6" fmla="*/ 195579 h 1564614"/>
                      <a:gd name="connsiteX7" fmla="*/ 272031 w 1000503"/>
                      <a:gd name="connsiteY7" fmla="*/ 340490 h 1564614"/>
                      <a:gd name="connsiteX8" fmla="*/ 522334 w 1000503"/>
                      <a:gd name="connsiteY8" fmla="*/ 612316 h 1564614"/>
                      <a:gd name="connsiteX9" fmla="*/ 589798 w 1000503"/>
                      <a:gd name="connsiteY9" fmla="*/ 673879 h 1564614"/>
                      <a:gd name="connsiteX10" fmla="*/ 623042 w 1000503"/>
                      <a:gd name="connsiteY10" fmla="*/ 706081 h 1564614"/>
                      <a:gd name="connsiteX11" fmla="*/ 620109 w 1000503"/>
                      <a:gd name="connsiteY11" fmla="*/ 706081 h 1564614"/>
                      <a:gd name="connsiteX12" fmla="*/ 626953 w 1000503"/>
                      <a:gd name="connsiteY12" fmla="*/ 708923 h 1564614"/>
                      <a:gd name="connsiteX13" fmla="*/ 636730 w 1000503"/>
                      <a:gd name="connsiteY13" fmla="*/ 716500 h 1564614"/>
                      <a:gd name="connsiteX14" fmla="*/ 644552 w 1000503"/>
                      <a:gd name="connsiteY14" fmla="*/ 723130 h 1564614"/>
                      <a:gd name="connsiteX15" fmla="*/ 644552 w 1000503"/>
                      <a:gd name="connsiteY15" fmla="*/ 714605 h 1564614"/>
                      <a:gd name="connsiteX16" fmla="*/ 635752 w 1000503"/>
                      <a:gd name="connsiteY16" fmla="*/ 677667 h 1564614"/>
                      <a:gd name="connsiteX17" fmla="*/ 618153 w 1000503"/>
                      <a:gd name="connsiteY17" fmla="*/ 593373 h 1564614"/>
                      <a:gd name="connsiteX18" fmla="*/ 581976 w 1000503"/>
                      <a:gd name="connsiteY18" fmla="*/ 415313 h 1564614"/>
                      <a:gd name="connsiteX19" fmla="*/ 550688 w 1000503"/>
                      <a:gd name="connsiteY19" fmla="*/ 245777 h 1564614"/>
                      <a:gd name="connsiteX20" fmla="*/ 533089 w 1000503"/>
                      <a:gd name="connsiteY20" fmla="*/ 165271 h 1564614"/>
                      <a:gd name="connsiteX21" fmla="*/ 527223 w 1000503"/>
                      <a:gd name="connsiteY21" fmla="*/ 143487 h 1564614"/>
                      <a:gd name="connsiteX22" fmla="*/ 505712 w 1000503"/>
                      <a:gd name="connsiteY22" fmla="*/ 85712 h 1564614"/>
                      <a:gd name="connsiteX23" fmla="*/ 555577 w 1000503"/>
                      <a:gd name="connsiteY23" fmla="*/ 44038 h 1564614"/>
                      <a:gd name="connsiteX24" fmla="*/ 608375 w 1000503"/>
                      <a:gd name="connsiteY24" fmla="*/ 109390 h 1564614"/>
                      <a:gd name="connsiteX25" fmla="*/ 619131 w 1000503"/>
                      <a:gd name="connsiteY25" fmla="*/ 148222 h 1564614"/>
                      <a:gd name="connsiteX26" fmla="*/ 620109 w 1000503"/>
                      <a:gd name="connsiteY26" fmla="*/ 151064 h 1564614"/>
                      <a:gd name="connsiteX27" fmla="*/ 621086 w 1000503"/>
                      <a:gd name="connsiteY27" fmla="*/ 154852 h 1564614"/>
                      <a:gd name="connsiteX28" fmla="*/ 623042 w 1000503"/>
                      <a:gd name="connsiteY28" fmla="*/ 161482 h 1564614"/>
                      <a:gd name="connsiteX29" fmla="*/ 632819 w 1000503"/>
                      <a:gd name="connsiteY29" fmla="*/ 216416 h 1564614"/>
                      <a:gd name="connsiteX30" fmla="*/ 632819 w 1000503"/>
                      <a:gd name="connsiteY30" fmla="*/ 217363 h 1564614"/>
                      <a:gd name="connsiteX31" fmla="*/ 710061 w 1000503"/>
                      <a:gd name="connsiteY31" fmla="*/ 513814 h 1564614"/>
                      <a:gd name="connsiteX32" fmla="*/ 869433 w 1000503"/>
                      <a:gd name="connsiteY32" fmla="*/ 828261 h 1564614"/>
                      <a:gd name="connsiteX33" fmla="*/ 982852 w 1000503"/>
                      <a:gd name="connsiteY33" fmla="*/ 949493 h 1564614"/>
                      <a:gd name="connsiteX34" fmla="*/ 998496 w 1000503"/>
                      <a:gd name="connsiteY34" fmla="*/ 968436 h 1564614"/>
                      <a:gd name="connsiteX35" fmla="*/ 976008 w 1000503"/>
                      <a:gd name="connsiteY35" fmla="*/ 1541449 h 1564614"/>
                      <a:gd name="connsiteX36" fmla="*/ 936898 w 1000503"/>
                      <a:gd name="connsiteY36" fmla="*/ 1555656 h 1564614"/>
                      <a:gd name="connsiteX37" fmla="*/ 892899 w 1000503"/>
                      <a:gd name="connsiteY37" fmla="*/ 1296142 h 1564614"/>
                      <a:gd name="connsiteX38" fmla="*/ 417715 w 1000503"/>
                      <a:gd name="connsiteY38" fmla="*/ 708923 h 1564614"/>
                      <a:gd name="connsiteX39" fmla="*/ 214344 w 1000503"/>
                      <a:gd name="connsiteY39" fmla="*/ 448462 h 1564614"/>
                      <a:gd name="connsiteX40" fmla="*/ 112659 w 1000503"/>
                      <a:gd name="connsiteY40" fmla="*/ 265667 h 1564614"/>
                      <a:gd name="connsiteX41" fmla="*/ 66705 w 1000503"/>
                      <a:gd name="connsiteY41" fmla="*/ 177584 h 1564614"/>
                      <a:gd name="connsiteX42" fmla="*/ 11951 w 1000503"/>
                      <a:gd name="connsiteY42" fmla="*/ 84765 h 1564614"/>
                      <a:gd name="connsiteX43" fmla="*/ 11951 w 1000503"/>
                      <a:gd name="connsiteY43" fmla="*/ 80976 h 1564614"/>
                      <a:gd name="connsiteX44" fmla="*/ 2173 w 1000503"/>
                      <a:gd name="connsiteY44" fmla="*/ 58245 h 1564614"/>
                      <a:gd name="connsiteX45" fmla="*/ 26617 w 1000503"/>
                      <a:gd name="connsiteY45" fmla="*/ 471 h 156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1000503" h="1564614">
                        <a:moveTo>
                          <a:pt x="26617" y="471"/>
                        </a:moveTo>
                        <a:cubicBezTo>
                          <a:pt x="37372" y="2364"/>
                          <a:pt x="48127" y="20360"/>
                          <a:pt x="53994" y="27937"/>
                        </a:cubicBezTo>
                        <a:cubicBezTo>
                          <a:pt x="58883" y="33620"/>
                          <a:pt x="62794" y="40250"/>
                          <a:pt x="66705" y="46880"/>
                        </a:cubicBezTo>
                        <a:cubicBezTo>
                          <a:pt x="71594" y="46880"/>
                          <a:pt x="83326" y="56351"/>
                          <a:pt x="85282" y="61087"/>
                        </a:cubicBezTo>
                        <a:cubicBezTo>
                          <a:pt x="90171" y="72452"/>
                          <a:pt x="98970" y="81923"/>
                          <a:pt x="105814" y="92342"/>
                        </a:cubicBezTo>
                        <a:cubicBezTo>
                          <a:pt x="113637" y="102760"/>
                          <a:pt x="120481" y="114126"/>
                          <a:pt x="128303" y="125492"/>
                        </a:cubicBezTo>
                        <a:cubicBezTo>
                          <a:pt x="145902" y="149170"/>
                          <a:pt x="165457" y="170954"/>
                          <a:pt x="182078" y="195579"/>
                        </a:cubicBezTo>
                        <a:cubicBezTo>
                          <a:pt x="214344" y="241988"/>
                          <a:pt x="240743" y="293133"/>
                          <a:pt x="272031" y="340490"/>
                        </a:cubicBezTo>
                        <a:cubicBezTo>
                          <a:pt x="341451" y="441833"/>
                          <a:pt x="432381" y="528968"/>
                          <a:pt x="522334" y="612316"/>
                        </a:cubicBezTo>
                        <a:cubicBezTo>
                          <a:pt x="544822" y="633152"/>
                          <a:pt x="567310" y="653042"/>
                          <a:pt x="589798" y="673879"/>
                        </a:cubicBezTo>
                        <a:cubicBezTo>
                          <a:pt x="601531" y="684297"/>
                          <a:pt x="612286" y="695663"/>
                          <a:pt x="623042" y="706081"/>
                        </a:cubicBezTo>
                        <a:cubicBezTo>
                          <a:pt x="622064" y="706081"/>
                          <a:pt x="621086" y="706081"/>
                          <a:pt x="620109" y="706081"/>
                        </a:cubicBezTo>
                        <a:cubicBezTo>
                          <a:pt x="622064" y="707029"/>
                          <a:pt x="624997" y="707976"/>
                          <a:pt x="626953" y="708923"/>
                        </a:cubicBezTo>
                        <a:cubicBezTo>
                          <a:pt x="629886" y="710817"/>
                          <a:pt x="633797" y="713658"/>
                          <a:pt x="636730" y="716500"/>
                        </a:cubicBezTo>
                        <a:cubicBezTo>
                          <a:pt x="639663" y="718394"/>
                          <a:pt x="641619" y="721235"/>
                          <a:pt x="644552" y="723130"/>
                        </a:cubicBezTo>
                        <a:cubicBezTo>
                          <a:pt x="650418" y="727865"/>
                          <a:pt x="645530" y="718394"/>
                          <a:pt x="644552" y="714605"/>
                        </a:cubicBezTo>
                        <a:cubicBezTo>
                          <a:pt x="642597" y="702293"/>
                          <a:pt x="638686" y="689980"/>
                          <a:pt x="635752" y="677667"/>
                        </a:cubicBezTo>
                        <a:cubicBezTo>
                          <a:pt x="627930" y="650201"/>
                          <a:pt x="623042" y="621787"/>
                          <a:pt x="618153" y="593373"/>
                        </a:cubicBezTo>
                        <a:cubicBezTo>
                          <a:pt x="606420" y="533704"/>
                          <a:pt x="593709" y="474035"/>
                          <a:pt x="581976" y="415313"/>
                        </a:cubicBezTo>
                        <a:cubicBezTo>
                          <a:pt x="570243" y="358485"/>
                          <a:pt x="566332" y="301657"/>
                          <a:pt x="550688" y="245777"/>
                        </a:cubicBezTo>
                        <a:cubicBezTo>
                          <a:pt x="542867" y="219257"/>
                          <a:pt x="539933" y="191790"/>
                          <a:pt x="533089" y="165271"/>
                        </a:cubicBezTo>
                        <a:cubicBezTo>
                          <a:pt x="531133" y="157694"/>
                          <a:pt x="529178" y="150117"/>
                          <a:pt x="527223" y="143487"/>
                        </a:cubicBezTo>
                        <a:cubicBezTo>
                          <a:pt x="518423" y="124544"/>
                          <a:pt x="507668" y="106549"/>
                          <a:pt x="505712" y="85712"/>
                        </a:cubicBezTo>
                        <a:cubicBezTo>
                          <a:pt x="503757" y="62034"/>
                          <a:pt x="531133" y="37409"/>
                          <a:pt x="555577" y="44038"/>
                        </a:cubicBezTo>
                        <a:cubicBezTo>
                          <a:pt x="584910" y="52563"/>
                          <a:pt x="600554" y="83818"/>
                          <a:pt x="608375" y="109390"/>
                        </a:cubicBezTo>
                        <a:cubicBezTo>
                          <a:pt x="612286" y="122650"/>
                          <a:pt x="615219" y="135910"/>
                          <a:pt x="619131" y="148222"/>
                        </a:cubicBezTo>
                        <a:cubicBezTo>
                          <a:pt x="620109" y="149170"/>
                          <a:pt x="620109" y="150117"/>
                          <a:pt x="620109" y="151064"/>
                        </a:cubicBezTo>
                        <a:cubicBezTo>
                          <a:pt x="620109" y="152011"/>
                          <a:pt x="620109" y="152958"/>
                          <a:pt x="621086" y="154852"/>
                        </a:cubicBezTo>
                        <a:cubicBezTo>
                          <a:pt x="622064" y="156747"/>
                          <a:pt x="622064" y="159588"/>
                          <a:pt x="623042" y="161482"/>
                        </a:cubicBezTo>
                        <a:cubicBezTo>
                          <a:pt x="628908" y="178530"/>
                          <a:pt x="635752" y="197473"/>
                          <a:pt x="632819" y="216416"/>
                        </a:cubicBezTo>
                        <a:cubicBezTo>
                          <a:pt x="632819" y="216416"/>
                          <a:pt x="632819" y="216416"/>
                          <a:pt x="632819" y="217363"/>
                        </a:cubicBezTo>
                        <a:cubicBezTo>
                          <a:pt x="652374" y="317759"/>
                          <a:pt x="679751" y="416260"/>
                          <a:pt x="710061" y="513814"/>
                        </a:cubicBezTo>
                        <a:cubicBezTo>
                          <a:pt x="745260" y="626522"/>
                          <a:pt x="792191" y="736389"/>
                          <a:pt x="869433" y="828261"/>
                        </a:cubicBezTo>
                        <a:cubicBezTo>
                          <a:pt x="905610" y="870882"/>
                          <a:pt x="947653" y="906873"/>
                          <a:pt x="982852" y="949493"/>
                        </a:cubicBezTo>
                        <a:cubicBezTo>
                          <a:pt x="987740" y="956124"/>
                          <a:pt x="993607" y="961806"/>
                          <a:pt x="998496" y="968436"/>
                        </a:cubicBezTo>
                        <a:cubicBezTo>
                          <a:pt x="1006317" y="1159756"/>
                          <a:pt x="989696" y="1351076"/>
                          <a:pt x="976008" y="1541449"/>
                        </a:cubicBezTo>
                        <a:cubicBezTo>
                          <a:pt x="961341" y="1562286"/>
                          <a:pt x="947653" y="1573651"/>
                          <a:pt x="936898" y="1555656"/>
                        </a:cubicBezTo>
                        <a:cubicBezTo>
                          <a:pt x="894855" y="1488410"/>
                          <a:pt x="902677" y="1371913"/>
                          <a:pt x="892899" y="1296142"/>
                        </a:cubicBezTo>
                        <a:cubicBezTo>
                          <a:pt x="859656" y="1028105"/>
                          <a:pt x="594687" y="885089"/>
                          <a:pt x="417715" y="708923"/>
                        </a:cubicBezTo>
                        <a:cubicBezTo>
                          <a:pt x="339495" y="630311"/>
                          <a:pt x="278875" y="537492"/>
                          <a:pt x="214344" y="448462"/>
                        </a:cubicBezTo>
                        <a:cubicBezTo>
                          <a:pt x="173279" y="391634"/>
                          <a:pt x="143946" y="328177"/>
                          <a:pt x="112659" y="265667"/>
                        </a:cubicBezTo>
                        <a:cubicBezTo>
                          <a:pt x="97993" y="236305"/>
                          <a:pt x="81371" y="207892"/>
                          <a:pt x="66705" y="177584"/>
                        </a:cubicBezTo>
                        <a:cubicBezTo>
                          <a:pt x="51061" y="145381"/>
                          <a:pt x="28573" y="116020"/>
                          <a:pt x="11951" y="84765"/>
                        </a:cubicBezTo>
                        <a:cubicBezTo>
                          <a:pt x="11951" y="83818"/>
                          <a:pt x="10973" y="81923"/>
                          <a:pt x="11951" y="80976"/>
                        </a:cubicBezTo>
                        <a:cubicBezTo>
                          <a:pt x="8040" y="73399"/>
                          <a:pt x="4129" y="65822"/>
                          <a:pt x="2173" y="58245"/>
                        </a:cubicBezTo>
                        <a:cubicBezTo>
                          <a:pt x="-1737" y="42144"/>
                          <a:pt x="-3693" y="-5212"/>
                          <a:pt x="26617" y="471"/>
                        </a:cubicBezTo>
                        <a:close/>
                      </a:path>
                    </a:pathLst>
                  </a:custGeom>
                  <a:solidFill>
                    <a:srgbClr val="745631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4680D2CA-6770-2C44-40DF-10E2D87E547C}"/>
                      </a:ext>
                    </a:extLst>
                  </p:cNvPr>
                  <p:cNvSpPr/>
                  <p:nvPr/>
                </p:nvSpPr>
                <p:spPr>
                  <a:xfrm>
                    <a:off x="5003106" y="454462"/>
                    <a:ext cx="1000285" cy="1525311"/>
                  </a:xfrm>
                  <a:custGeom>
                    <a:avLst/>
                    <a:gdLst>
                      <a:gd name="connsiteX0" fmla="*/ 0 w 1000285"/>
                      <a:gd name="connsiteY0" fmla="*/ 0 h 1525311"/>
                      <a:gd name="connsiteX1" fmla="*/ 50842 w 1000285"/>
                      <a:gd name="connsiteY1" fmla="*/ 57775 h 1525311"/>
                      <a:gd name="connsiteX2" fmla="*/ 170127 w 1000285"/>
                      <a:gd name="connsiteY2" fmla="*/ 223522 h 1525311"/>
                      <a:gd name="connsiteX3" fmla="*/ 342211 w 1000285"/>
                      <a:gd name="connsiteY3" fmla="*/ 479247 h 1525311"/>
                      <a:gd name="connsiteX4" fmla="*/ 729398 w 1000285"/>
                      <a:gd name="connsiteY4" fmla="*/ 853363 h 1525311"/>
                      <a:gd name="connsiteX5" fmla="*/ 734286 w 1000285"/>
                      <a:gd name="connsiteY5" fmla="*/ 848627 h 1525311"/>
                      <a:gd name="connsiteX6" fmla="*/ 639445 w 1000285"/>
                      <a:gd name="connsiteY6" fmla="*/ 680986 h 1525311"/>
                      <a:gd name="connsiteX7" fmla="*/ 644334 w 1000285"/>
                      <a:gd name="connsiteY7" fmla="*/ 684774 h 1525311"/>
                      <a:gd name="connsiteX8" fmla="*/ 644334 w 1000285"/>
                      <a:gd name="connsiteY8" fmla="*/ 676250 h 1525311"/>
                      <a:gd name="connsiteX9" fmla="*/ 635534 w 1000285"/>
                      <a:gd name="connsiteY9" fmla="*/ 639312 h 1525311"/>
                      <a:gd name="connsiteX10" fmla="*/ 617935 w 1000285"/>
                      <a:gd name="connsiteY10" fmla="*/ 555018 h 1525311"/>
                      <a:gd name="connsiteX11" fmla="*/ 581758 w 1000285"/>
                      <a:gd name="connsiteY11" fmla="*/ 376957 h 1525311"/>
                      <a:gd name="connsiteX12" fmla="*/ 550470 w 1000285"/>
                      <a:gd name="connsiteY12" fmla="*/ 207421 h 1525311"/>
                      <a:gd name="connsiteX13" fmla="*/ 545581 w 1000285"/>
                      <a:gd name="connsiteY13" fmla="*/ 189426 h 1525311"/>
                      <a:gd name="connsiteX14" fmla="*/ 611091 w 1000285"/>
                      <a:gd name="connsiteY14" fmla="*/ 414843 h 1525311"/>
                      <a:gd name="connsiteX15" fmla="*/ 657044 w 1000285"/>
                      <a:gd name="connsiteY15" fmla="*/ 562595 h 1525311"/>
                      <a:gd name="connsiteX16" fmla="*/ 699087 w 1000285"/>
                      <a:gd name="connsiteY16" fmla="*/ 681933 h 1525311"/>
                      <a:gd name="connsiteX17" fmla="*/ 829128 w 1000285"/>
                      <a:gd name="connsiteY17" fmla="*/ 870412 h 1525311"/>
                      <a:gd name="connsiteX18" fmla="*/ 834994 w 1000285"/>
                      <a:gd name="connsiteY18" fmla="*/ 867570 h 1525311"/>
                      <a:gd name="connsiteX19" fmla="*/ 749930 w 1000285"/>
                      <a:gd name="connsiteY19" fmla="*/ 623211 h 1525311"/>
                      <a:gd name="connsiteX20" fmla="*/ 723531 w 1000285"/>
                      <a:gd name="connsiteY20" fmla="*/ 516185 h 1525311"/>
                      <a:gd name="connsiteX21" fmla="*/ 869215 w 1000285"/>
                      <a:gd name="connsiteY21" fmla="*/ 788958 h 1525311"/>
                      <a:gd name="connsiteX22" fmla="*/ 982634 w 1000285"/>
                      <a:gd name="connsiteY22" fmla="*/ 910191 h 1525311"/>
                      <a:gd name="connsiteX23" fmla="*/ 998277 w 1000285"/>
                      <a:gd name="connsiteY23" fmla="*/ 929134 h 1525311"/>
                      <a:gd name="connsiteX24" fmla="*/ 975789 w 1000285"/>
                      <a:gd name="connsiteY24" fmla="*/ 1502146 h 1525311"/>
                      <a:gd name="connsiteX25" fmla="*/ 936679 w 1000285"/>
                      <a:gd name="connsiteY25" fmla="*/ 1516353 h 1525311"/>
                      <a:gd name="connsiteX26" fmla="*/ 892681 w 1000285"/>
                      <a:gd name="connsiteY26" fmla="*/ 1256840 h 1525311"/>
                      <a:gd name="connsiteX27" fmla="*/ 417497 w 1000285"/>
                      <a:gd name="connsiteY27" fmla="*/ 669620 h 1525311"/>
                      <a:gd name="connsiteX28" fmla="*/ 214126 w 1000285"/>
                      <a:gd name="connsiteY28" fmla="*/ 409160 h 1525311"/>
                      <a:gd name="connsiteX29" fmla="*/ 112440 w 1000285"/>
                      <a:gd name="connsiteY29" fmla="*/ 226364 h 1525311"/>
                      <a:gd name="connsiteX30" fmla="*/ 66486 w 1000285"/>
                      <a:gd name="connsiteY30" fmla="*/ 138281 h 1525311"/>
                      <a:gd name="connsiteX31" fmla="*/ 11733 w 1000285"/>
                      <a:gd name="connsiteY31" fmla="*/ 45462 h 1525311"/>
                      <a:gd name="connsiteX32" fmla="*/ 11733 w 1000285"/>
                      <a:gd name="connsiteY32" fmla="*/ 41674 h 1525311"/>
                      <a:gd name="connsiteX33" fmla="*/ 1955 w 1000285"/>
                      <a:gd name="connsiteY33" fmla="*/ 18943 h 1525311"/>
                      <a:gd name="connsiteX34" fmla="*/ 0 w 1000285"/>
                      <a:gd name="connsiteY34" fmla="*/ 0 h 15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1000285" h="1525311">
                        <a:moveTo>
                          <a:pt x="0" y="0"/>
                        </a:moveTo>
                        <a:cubicBezTo>
                          <a:pt x="16621" y="18943"/>
                          <a:pt x="33243" y="38832"/>
                          <a:pt x="50842" y="57775"/>
                        </a:cubicBezTo>
                        <a:cubicBezTo>
                          <a:pt x="95819" y="109867"/>
                          <a:pt x="132973" y="165748"/>
                          <a:pt x="170127" y="223522"/>
                        </a:cubicBezTo>
                        <a:cubicBezTo>
                          <a:pt x="225859" y="309711"/>
                          <a:pt x="282568" y="395900"/>
                          <a:pt x="342211" y="479247"/>
                        </a:cubicBezTo>
                        <a:cubicBezTo>
                          <a:pt x="447807" y="625105"/>
                          <a:pt x="576869" y="753914"/>
                          <a:pt x="729398" y="853363"/>
                        </a:cubicBezTo>
                        <a:cubicBezTo>
                          <a:pt x="732331" y="855257"/>
                          <a:pt x="735264" y="851469"/>
                          <a:pt x="734286" y="848627"/>
                        </a:cubicBezTo>
                        <a:cubicBezTo>
                          <a:pt x="702998" y="792747"/>
                          <a:pt x="671711" y="735919"/>
                          <a:pt x="639445" y="680986"/>
                        </a:cubicBezTo>
                        <a:cubicBezTo>
                          <a:pt x="641400" y="681933"/>
                          <a:pt x="642378" y="683827"/>
                          <a:pt x="644334" y="684774"/>
                        </a:cubicBezTo>
                        <a:cubicBezTo>
                          <a:pt x="650200" y="689510"/>
                          <a:pt x="645312" y="680039"/>
                          <a:pt x="644334" y="676250"/>
                        </a:cubicBezTo>
                        <a:cubicBezTo>
                          <a:pt x="642378" y="663938"/>
                          <a:pt x="638467" y="651625"/>
                          <a:pt x="635534" y="639312"/>
                        </a:cubicBezTo>
                        <a:cubicBezTo>
                          <a:pt x="627712" y="611845"/>
                          <a:pt x="622823" y="583431"/>
                          <a:pt x="617935" y="555018"/>
                        </a:cubicBezTo>
                        <a:cubicBezTo>
                          <a:pt x="606202" y="495348"/>
                          <a:pt x="593491" y="435679"/>
                          <a:pt x="581758" y="376957"/>
                        </a:cubicBezTo>
                        <a:cubicBezTo>
                          <a:pt x="570025" y="320130"/>
                          <a:pt x="566114" y="263302"/>
                          <a:pt x="550470" y="207421"/>
                        </a:cubicBezTo>
                        <a:cubicBezTo>
                          <a:pt x="548515" y="201739"/>
                          <a:pt x="547537" y="196056"/>
                          <a:pt x="545581" y="189426"/>
                        </a:cubicBezTo>
                        <a:cubicBezTo>
                          <a:pt x="566114" y="265196"/>
                          <a:pt x="587625" y="340019"/>
                          <a:pt x="611091" y="414843"/>
                        </a:cubicBezTo>
                        <a:cubicBezTo>
                          <a:pt x="625757" y="464093"/>
                          <a:pt x="641400" y="513344"/>
                          <a:pt x="657044" y="562595"/>
                        </a:cubicBezTo>
                        <a:cubicBezTo>
                          <a:pt x="669755" y="602374"/>
                          <a:pt x="682466" y="643101"/>
                          <a:pt x="699087" y="681933"/>
                        </a:cubicBezTo>
                        <a:cubicBezTo>
                          <a:pt x="729398" y="752021"/>
                          <a:pt x="769485" y="820214"/>
                          <a:pt x="829128" y="870412"/>
                        </a:cubicBezTo>
                        <a:cubicBezTo>
                          <a:pt x="831083" y="872306"/>
                          <a:pt x="835972" y="870412"/>
                          <a:pt x="834994" y="867570"/>
                        </a:cubicBezTo>
                        <a:cubicBezTo>
                          <a:pt x="808595" y="786117"/>
                          <a:pt x="775351" y="705611"/>
                          <a:pt x="749930" y="623211"/>
                        </a:cubicBezTo>
                        <a:cubicBezTo>
                          <a:pt x="739175" y="588167"/>
                          <a:pt x="730375" y="552176"/>
                          <a:pt x="723531" y="516185"/>
                        </a:cubicBezTo>
                        <a:cubicBezTo>
                          <a:pt x="756774" y="613739"/>
                          <a:pt x="800773" y="708452"/>
                          <a:pt x="869215" y="788958"/>
                        </a:cubicBezTo>
                        <a:cubicBezTo>
                          <a:pt x="905392" y="831579"/>
                          <a:pt x="947435" y="867570"/>
                          <a:pt x="982634" y="910191"/>
                        </a:cubicBezTo>
                        <a:cubicBezTo>
                          <a:pt x="987522" y="916821"/>
                          <a:pt x="993389" y="922504"/>
                          <a:pt x="998277" y="929134"/>
                        </a:cubicBezTo>
                        <a:cubicBezTo>
                          <a:pt x="1006099" y="1120454"/>
                          <a:pt x="989478" y="1311774"/>
                          <a:pt x="975789" y="1502146"/>
                        </a:cubicBezTo>
                        <a:cubicBezTo>
                          <a:pt x="961123" y="1522983"/>
                          <a:pt x="947435" y="1534348"/>
                          <a:pt x="936679" y="1516353"/>
                        </a:cubicBezTo>
                        <a:cubicBezTo>
                          <a:pt x="894636" y="1449107"/>
                          <a:pt x="902459" y="1332610"/>
                          <a:pt x="892681" y="1256840"/>
                        </a:cubicBezTo>
                        <a:cubicBezTo>
                          <a:pt x="859438" y="988803"/>
                          <a:pt x="594469" y="845786"/>
                          <a:pt x="417497" y="669620"/>
                        </a:cubicBezTo>
                        <a:cubicBezTo>
                          <a:pt x="339277" y="591009"/>
                          <a:pt x="278657" y="498190"/>
                          <a:pt x="214126" y="409160"/>
                        </a:cubicBezTo>
                        <a:cubicBezTo>
                          <a:pt x="173061" y="352332"/>
                          <a:pt x="143728" y="288874"/>
                          <a:pt x="112440" y="226364"/>
                        </a:cubicBezTo>
                        <a:cubicBezTo>
                          <a:pt x="97774" y="197003"/>
                          <a:pt x="81153" y="168589"/>
                          <a:pt x="66486" y="138281"/>
                        </a:cubicBezTo>
                        <a:cubicBezTo>
                          <a:pt x="50842" y="106078"/>
                          <a:pt x="28354" y="76718"/>
                          <a:pt x="11733" y="45462"/>
                        </a:cubicBezTo>
                        <a:cubicBezTo>
                          <a:pt x="11733" y="44515"/>
                          <a:pt x="10755" y="42621"/>
                          <a:pt x="11733" y="41674"/>
                        </a:cubicBezTo>
                        <a:cubicBezTo>
                          <a:pt x="7822" y="34097"/>
                          <a:pt x="3911" y="26519"/>
                          <a:pt x="1955" y="18943"/>
                        </a:cubicBezTo>
                        <a:cubicBezTo>
                          <a:pt x="1955" y="16101"/>
                          <a:pt x="0" y="852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70" name="Graphic 25">
                    <a:extLst>
                      <a:ext uri="{FF2B5EF4-FFF2-40B4-BE49-F238E27FC236}">
                        <a16:creationId xmlns:a16="http://schemas.microsoft.com/office/drawing/2014/main" id="{B4E64D1F-A468-A32E-E8B2-FD1CBBEBE480}"/>
                      </a:ext>
                    </a:extLst>
                  </p:cNvPr>
                  <p:cNvGrpSpPr/>
                  <p:nvPr/>
                </p:nvGrpSpPr>
                <p:grpSpPr>
                  <a:xfrm>
                    <a:off x="5102836" y="373009"/>
                    <a:ext cx="2260546" cy="4097269"/>
                    <a:chOff x="5102836" y="373009"/>
                    <a:chExt cx="2260546" cy="4097269"/>
                  </a:xfrm>
                </p:grpSpPr>
                <p:sp>
                  <p:nvSpPr>
                    <p:cNvPr id="71" name="Freeform: Shape 70">
                      <a:extLst>
                        <a:ext uri="{FF2B5EF4-FFF2-40B4-BE49-F238E27FC236}">
                          <a16:creationId xmlns:a16="http://schemas.microsoft.com/office/drawing/2014/main" id="{D4EB5A32-F9CB-4133-D15F-2FF7D6F043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03814" y="373009"/>
                      <a:ext cx="2259568" cy="4094984"/>
                    </a:xfrm>
                    <a:custGeom>
                      <a:avLst/>
                      <a:gdLst>
                        <a:gd name="connsiteX0" fmla="*/ 607180 w 2259568"/>
                        <a:gd name="connsiteY0" fmla="*/ 3992148 h 4094984"/>
                        <a:gd name="connsiteX1" fmla="*/ 556337 w 2259568"/>
                        <a:gd name="connsiteY1" fmla="*/ 4059394 h 4094984"/>
                        <a:gd name="connsiteX2" fmla="*/ 1067698 w 2259568"/>
                        <a:gd name="connsiteY2" fmla="*/ 3964681 h 4094984"/>
                        <a:gd name="connsiteX3" fmla="*/ 1174272 w 2259568"/>
                        <a:gd name="connsiteY3" fmla="*/ 3979836 h 4094984"/>
                        <a:gd name="connsiteX4" fmla="*/ 1312134 w 2259568"/>
                        <a:gd name="connsiteY4" fmla="*/ 4009196 h 4094984"/>
                        <a:gd name="connsiteX5" fmla="*/ 1428485 w 2259568"/>
                        <a:gd name="connsiteY5" fmla="*/ 4042346 h 4094984"/>
                        <a:gd name="connsiteX6" fmla="*/ 1541904 w 2259568"/>
                        <a:gd name="connsiteY6" fmla="*/ 4073601 h 4094984"/>
                        <a:gd name="connsiteX7" fmla="*/ 1602524 w 2259568"/>
                        <a:gd name="connsiteY7" fmla="*/ 4077390 h 4094984"/>
                        <a:gd name="connsiteX8" fmla="*/ 1660211 w 2259568"/>
                        <a:gd name="connsiteY8" fmla="*/ 4084967 h 4094984"/>
                        <a:gd name="connsiteX9" fmla="*/ 1721808 w 2259568"/>
                        <a:gd name="connsiteY9" fmla="*/ 4089702 h 4094984"/>
                        <a:gd name="connsiteX10" fmla="*/ 1795139 w 2259568"/>
                        <a:gd name="connsiteY10" fmla="*/ 4085914 h 4094984"/>
                        <a:gd name="connsiteX11" fmla="*/ 1872381 w 2259568"/>
                        <a:gd name="connsiteY11" fmla="*/ 4092544 h 4094984"/>
                        <a:gd name="connsiteX12" fmla="*/ 1873359 w 2259568"/>
                        <a:gd name="connsiteY12" fmla="*/ 4086861 h 4094984"/>
                        <a:gd name="connsiteX13" fmla="*/ 1808828 w 2259568"/>
                        <a:gd name="connsiteY13" fmla="*/ 4029086 h 4094984"/>
                        <a:gd name="connsiteX14" fmla="*/ 1678788 w 2259568"/>
                        <a:gd name="connsiteY14" fmla="*/ 3961840 h 4094984"/>
                        <a:gd name="connsiteX15" fmla="*/ 1575147 w 2259568"/>
                        <a:gd name="connsiteY15" fmla="*/ 3919220 h 4094984"/>
                        <a:gd name="connsiteX16" fmla="*/ 1695410 w 2259568"/>
                        <a:gd name="connsiteY16" fmla="*/ 3941003 h 4094984"/>
                        <a:gd name="connsiteX17" fmla="*/ 1907580 w 2259568"/>
                        <a:gd name="connsiteY17" fmla="*/ 3970364 h 4094984"/>
                        <a:gd name="connsiteX18" fmla="*/ 2085530 w 2259568"/>
                        <a:gd name="connsiteY18" fmla="*/ 3992148 h 4094984"/>
                        <a:gd name="connsiteX19" fmla="*/ 2259568 w 2259568"/>
                        <a:gd name="connsiteY19" fmla="*/ 3989307 h 4094984"/>
                        <a:gd name="connsiteX20" fmla="*/ 2240992 w 2259568"/>
                        <a:gd name="connsiteY20" fmla="*/ 3963734 h 4094984"/>
                        <a:gd name="connsiteX21" fmla="*/ 2033709 w 2259568"/>
                        <a:gd name="connsiteY21" fmla="*/ 3895541 h 4094984"/>
                        <a:gd name="connsiteX22" fmla="*/ 1506705 w 2259568"/>
                        <a:gd name="connsiteY22" fmla="*/ 3502483 h 4094984"/>
                        <a:gd name="connsiteX23" fmla="*/ 1446084 w 2259568"/>
                        <a:gd name="connsiteY23" fmla="*/ 2899161 h 4094984"/>
                        <a:gd name="connsiteX24" fmla="*/ 1483239 w 2259568"/>
                        <a:gd name="connsiteY24" fmla="*/ 2049587 h 4094984"/>
                        <a:gd name="connsiteX25" fmla="*/ 1462707 w 2259568"/>
                        <a:gd name="connsiteY25" fmla="*/ 1602542 h 4094984"/>
                        <a:gd name="connsiteX26" fmla="*/ 1457818 w 2259568"/>
                        <a:gd name="connsiteY26" fmla="*/ 1019111 h 4094984"/>
                        <a:gd name="connsiteX27" fmla="*/ 1708120 w 2259568"/>
                        <a:gd name="connsiteY27" fmla="*/ 325813 h 4094984"/>
                        <a:gd name="connsiteX28" fmla="*/ 2060108 w 2259568"/>
                        <a:gd name="connsiteY28" fmla="*/ 126915 h 4094984"/>
                        <a:gd name="connsiteX29" fmla="*/ 2235125 w 2259568"/>
                        <a:gd name="connsiteY29" fmla="*/ 57775 h 4094984"/>
                        <a:gd name="connsiteX30" fmla="*/ 2004377 w 2259568"/>
                        <a:gd name="connsiteY30" fmla="*/ 0 h 4094984"/>
                        <a:gd name="connsiteX31" fmla="*/ 1832294 w 2259568"/>
                        <a:gd name="connsiteY31" fmla="*/ 87136 h 4094984"/>
                        <a:gd name="connsiteX32" fmla="*/ 1331688 w 2259568"/>
                        <a:gd name="connsiteY32" fmla="*/ 452728 h 4094984"/>
                        <a:gd name="connsiteX33" fmla="*/ 1161561 w 2259568"/>
                        <a:gd name="connsiteY33" fmla="*/ 957547 h 4094984"/>
                        <a:gd name="connsiteX34" fmla="*/ 1152761 w 2259568"/>
                        <a:gd name="connsiteY34" fmla="*/ 1013428 h 4094984"/>
                        <a:gd name="connsiteX35" fmla="*/ 1147873 w 2259568"/>
                        <a:gd name="connsiteY35" fmla="*/ 1063626 h 4094984"/>
                        <a:gd name="connsiteX36" fmla="*/ 1140051 w 2259568"/>
                        <a:gd name="connsiteY36" fmla="*/ 1080674 h 4094984"/>
                        <a:gd name="connsiteX37" fmla="*/ 1115607 w 2259568"/>
                        <a:gd name="connsiteY37" fmla="*/ 1017217 h 4094984"/>
                        <a:gd name="connsiteX38" fmla="*/ 1049120 w 2259568"/>
                        <a:gd name="connsiteY38" fmla="*/ 844839 h 4094984"/>
                        <a:gd name="connsiteX39" fmla="*/ 939613 w 2259568"/>
                        <a:gd name="connsiteY39" fmla="*/ 388323 h 4094984"/>
                        <a:gd name="connsiteX40" fmla="*/ 902459 w 2259568"/>
                        <a:gd name="connsiteY40" fmla="*/ 38832 h 4094984"/>
                        <a:gd name="connsiteX41" fmla="*/ 869215 w 2259568"/>
                        <a:gd name="connsiteY41" fmla="*/ 14207 h 4094984"/>
                        <a:gd name="connsiteX42" fmla="*/ 860415 w 2259568"/>
                        <a:gd name="connsiteY42" fmla="*/ 14207 h 4094984"/>
                        <a:gd name="connsiteX43" fmla="*/ 712776 w 2259568"/>
                        <a:gd name="connsiteY43" fmla="*/ 62510 h 4094984"/>
                        <a:gd name="connsiteX44" fmla="*/ 736242 w 2259568"/>
                        <a:gd name="connsiteY44" fmla="*/ 135439 h 4094984"/>
                        <a:gd name="connsiteX45" fmla="*/ 763619 w 2259568"/>
                        <a:gd name="connsiteY45" fmla="*/ 239624 h 4094984"/>
                        <a:gd name="connsiteX46" fmla="*/ 813484 w 2259568"/>
                        <a:gd name="connsiteY46" fmla="*/ 635524 h 4094984"/>
                        <a:gd name="connsiteX47" fmla="*/ 775352 w 2259568"/>
                        <a:gd name="connsiteY47" fmla="*/ 1995600 h 4094984"/>
                        <a:gd name="connsiteX48" fmla="*/ 757752 w 2259568"/>
                        <a:gd name="connsiteY48" fmla="*/ 2748568 h 4094984"/>
                        <a:gd name="connsiteX49" fmla="*/ 775352 w 2259568"/>
                        <a:gd name="connsiteY49" fmla="*/ 2869801 h 4094984"/>
                        <a:gd name="connsiteX50" fmla="*/ 775352 w 2259568"/>
                        <a:gd name="connsiteY50" fmla="*/ 2989138 h 4094984"/>
                        <a:gd name="connsiteX51" fmla="*/ 399898 w 2259568"/>
                        <a:gd name="connsiteY51" fmla="*/ 3774308 h 4094984"/>
                        <a:gd name="connsiteX52" fmla="*/ 0 w 2259568"/>
                        <a:gd name="connsiteY52" fmla="*/ 3985518 h 4094984"/>
                        <a:gd name="connsiteX53" fmla="*/ 607180 w 2259568"/>
                        <a:gd name="connsiteY53" fmla="*/ 3992148 h 40949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</a:cxnLst>
                      <a:rect l="l" t="t" r="r" b="b"/>
                      <a:pathLst>
                        <a:path w="2259568" h="4094984">
                          <a:moveTo>
                            <a:pt x="607180" y="3992148"/>
                          </a:moveTo>
                          <a:cubicBezTo>
                            <a:pt x="590558" y="4014879"/>
                            <a:pt x="573936" y="4036663"/>
                            <a:pt x="556337" y="4059394"/>
                          </a:cubicBezTo>
                          <a:cubicBezTo>
                            <a:pt x="717665" y="4029086"/>
                            <a:pt x="937657" y="3977941"/>
                            <a:pt x="1067698" y="3964681"/>
                          </a:cubicBezTo>
                          <a:cubicBezTo>
                            <a:pt x="1103874" y="3967523"/>
                            <a:pt x="1139073" y="3973206"/>
                            <a:pt x="1174272" y="3979836"/>
                          </a:cubicBezTo>
                          <a:cubicBezTo>
                            <a:pt x="1220226" y="3989307"/>
                            <a:pt x="1266180" y="3998778"/>
                            <a:pt x="1312134" y="4009196"/>
                          </a:cubicBezTo>
                          <a:cubicBezTo>
                            <a:pt x="1353199" y="4018668"/>
                            <a:pt x="1389376" y="4032875"/>
                            <a:pt x="1428485" y="4042346"/>
                          </a:cubicBezTo>
                          <a:cubicBezTo>
                            <a:pt x="1465640" y="4051817"/>
                            <a:pt x="1503772" y="4067919"/>
                            <a:pt x="1541904" y="4073601"/>
                          </a:cubicBezTo>
                          <a:cubicBezTo>
                            <a:pt x="1562436" y="4076443"/>
                            <a:pt x="1582969" y="4074549"/>
                            <a:pt x="1602524" y="4077390"/>
                          </a:cubicBezTo>
                          <a:cubicBezTo>
                            <a:pt x="1622079" y="4080231"/>
                            <a:pt x="1640656" y="4082125"/>
                            <a:pt x="1660211" y="4084967"/>
                          </a:cubicBezTo>
                          <a:cubicBezTo>
                            <a:pt x="1679765" y="4087808"/>
                            <a:pt x="1702254" y="4091597"/>
                            <a:pt x="1721808" y="4089702"/>
                          </a:cubicBezTo>
                          <a:cubicBezTo>
                            <a:pt x="1746252" y="4087808"/>
                            <a:pt x="1770696" y="4083072"/>
                            <a:pt x="1795139" y="4085914"/>
                          </a:cubicBezTo>
                          <a:cubicBezTo>
                            <a:pt x="1812739" y="4087808"/>
                            <a:pt x="1856738" y="4100121"/>
                            <a:pt x="1872381" y="4092544"/>
                          </a:cubicBezTo>
                          <a:cubicBezTo>
                            <a:pt x="1874337" y="4091597"/>
                            <a:pt x="1874337" y="4088755"/>
                            <a:pt x="1873359" y="4086861"/>
                          </a:cubicBezTo>
                          <a:cubicBezTo>
                            <a:pt x="1866515" y="4060342"/>
                            <a:pt x="1834249" y="4044241"/>
                            <a:pt x="1808828" y="4029086"/>
                          </a:cubicBezTo>
                          <a:cubicBezTo>
                            <a:pt x="1767763" y="4003514"/>
                            <a:pt x="1723764" y="3983624"/>
                            <a:pt x="1678788" y="3961840"/>
                          </a:cubicBezTo>
                          <a:cubicBezTo>
                            <a:pt x="1645545" y="3945739"/>
                            <a:pt x="1610346" y="3932479"/>
                            <a:pt x="1575147" y="3919220"/>
                          </a:cubicBezTo>
                          <a:cubicBezTo>
                            <a:pt x="1615235" y="3926796"/>
                            <a:pt x="1655322" y="3934373"/>
                            <a:pt x="1695410" y="3941003"/>
                          </a:cubicBezTo>
                          <a:cubicBezTo>
                            <a:pt x="1765807" y="3952369"/>
                            <a:pt x="1837182" y="3959945"/>
                            <a:pt x="1907580" y="3970364"/>
                          </a:cubicBezTo>
                          <a:cubicBezTo>
                            <a:pt x="1967223" y="3978888"/>
                            <a:pt x="2025887" y="3987412"/>
                            <a:pt x="2085530" y="3992148"/>
                          </a:cubicBezTo>
                          <a:cubicBezTo>
                            <a:pt x="2142239" y="3996884"/>
                            <a:pt x="2202860" y="3999725"/>
                            <a:pt x="2259568" y="3989307"/>
                          </a:cubicBezTo>
                          <a:cubicBezTo>
                            <a:pt x="2255657" y="3979836"/>
                            <a:pt x="2248813" y="3971311"/>
                            <a:pt x="2240992" y="3963734"/>
                          </a:cubicBezTo>
                          <a:cubicBezTo>
                            <a:pt x="2172549" y="3941003"/>
                            <a:pt x="2103129" y="3918272"/>
                            <a:pt x="2033709" y="3895541"/>
                          </a:cubicBezTo>
                          <a:cubicBezTo>
                            <a:pt x="1757985" y="3809352"/>
                            <a:pt x="1553637" y="3765784"/>
                            <a:pt x="1506705" y="3502483"/>
                          </a:cubicBezTo>
                          <a:cubicBezTo>
                            <a:pt x="1472484" y="3309268"/>
                            <a:pt x="1434352" y="3092376"/>
                            <a:pt x="1446084" y="2899161"/>
                          </a:cubicBezTo>
                          <a:cubicBezTo>
                            <a:pt x="1463684" y="2615023"/>
                            <a:pt x="1457818" y="2333725"/>
                            <a:pt x="1483239" y="2049587"/>
                          </a:cubicBezTo>
                          <a:cubicBezTo>
                            <a:pt x="1496928" y="1898046"/>
                            <a:pt x="1480306" y="1753136"/>
                            <a:pt x="1462707" y="1602542"/>
                          </a:cubicBezTo>
                          <a:cubicBezTo>
                            <a:pt x="1440218" y="1408381"/>
                            <a:pt x="1466617" y="1213272"/>
                            <a:pt x="1457818" y="1019111"/>
                          </a:cubicBezTo>
                          <a:cubicBezTo>
                            <a:pt x="1447062" y="769069"/>
                            <a:pt x="1452929" y="508608"/>
                            <a:pt x="1708120" y="325813"/>
                          </a:cubicBezTo>
                          <a:cubicBezTo>
                            <a:pt x="1806873" y="254778"/>
                            <a:pt x="1938868" y="187531"/>
                            <a:pt x="2060108" y="126915"/>
                          </a:cubicBezTo>
                          <a:cubicBezTo>
                            <a:pt x="2112907" y="100396"/>
                            <a:pt x="2174505" y="79559"/>
                            <a:pt x="2235125" y="57775"/>
                          </a:cubicBezTo>
                          <a:cubicBezTo>
                            <a:pt x="2155928" y="44515"/>
                            <a:pt x="2079663" y="23678"/>
                            <a:pt x="2004377" y="0"/>
                          </a:cubicBezTo>
                          <a:cubicBezTo>
                            <a:pt x="1947668" y="29361"/>
                            <a:pt x="1889981" y="57775"/>
                            <a:pt x="1832294" y="87136"/>
                          </a:cubicBezTo>
                          <a:cubicBezTo>
                            <a:pt x="1638700" y="183743"/>
                            <a:pt x="1447062" y="295504"/>
                            <a:pt x="1331688" y="452728"/>
                          </a:cubicBezTo>
                          <a:cubicBezTo>
                            <a:pt x="1218270" y="607110"/>
                            <a:pt x="1186005" y="784223"/>
                            <a:pt x="1161561" y="957547"/>
                          </a:cubicBezTo>
                          <a:cubicBezTo>
                            <a:pt x="1158628" y="976490"/>
                            <a:pt x="1155694" y="995433"/>
                            <a:pt x="1152761" y="1013428"/>
                          </a:cubicBezTo>
                          <a:cubicBezTo>
                            <a:pt x="1150806" y="1030476"/>
                            <a:pt x="1149828" y="1047525"/>
                            <a:pt x="1147873" y="1063626"/>
                          </a:cubicBezTo>
                          <a:cubicBezTo>
                            <a:pt x="1146895" y="1070256"/>
                            <a:pt x="1143962" y="1075938"/>
                            <a:pt x="1140051" y="1080674"/>
                          </a:cubicBezTo>
                          <a:cubicBezTo>
                            <a:pt x="1133206" y="1058890"/>
                            <a:pt x="1122451" y="1038053"/>
                            <a:pt x="1115607" y="1017217"/>
                          </a:cubicBezTo>
                          <a:cubicBezTo>
                            <a:pt x="1095074" y="959442"/>
                            <a:pt x="1073564" y="901667"/>
                            <a:pt x="1049120" y="844839"/>
                          </a:cubicBezTo>
                          <a:cubicBezTo>
                            <a:pt x="985567" y="696140"/>
                            <a:pt x="955257" y="540811"/>
                            <a:pt x="939613" y="388323"/>
                          </a:cubicBezTo>
                          <a:cubicBezTo>
                            <a:pt x="927880" y="270879"/>
                            <a:pt x="924947" y="156276"/>
                            <a:pt x="902459" y="38832"/>
                          </a:cubicBezTo>
                          <a:cubicBezTo>
                            <a:pt x="900503" y="28414"/>
                            <a:pt x="883881" y="14207"/>
                            <a:pt x="869215" y="14207"/>
                          </a:cubicBezTo>
                          <a:cubicBezTo>
                            <a:pt x="866282" y="14207"/>
                            <a:pt x="863349" y="14207"/>
                            <a:pt x="860415" y="14207"/>
                          </a:cubicBezTo>
                          <a:cubicBezTo>
                            <a:pt x="806640" y="14207"/>
                            <a:pt x="707887" y="-947"/>
                            <a:pt x="712776" y="62510"/>
                          </a:cubicBezTo>
                          <a:cubicBezTo>
                            <a:pt x="714732" y="88083"/>
                            <a:pt x="724509" y="111761"/>
                            <a:pt x="736242" y="135439"/>
                          </a:cubicBezTo>
                          <a:cubicBezTo>
                            <a:pt x="752864" y="167642"/>
                            <a:pt x="756774" y="204580"/>
                            <a:pt x="763619" y="239624"/>
                          </a:cubicBezTo>
                          <a:cubicBezTo>
                            <a:pt x="789040" y="370327"/>
                            <a:pt x="804684" y="502926"/>
                            <a:pt x="813484" y="635524"/>
                          </a:cubicBezTo>
                          <a:cubicBezTo>
                            <a:pt x="842816" y="1089198"/>
                            <a:pt x="807617" y="1541926"/>
                            <a:pt x="775352" y="1995600"/>
                          </a:cubicBezTo>
                          <a:cubicBezTo>
                            <a:pt x="757752" y="2241854"/>
                            <a:pt x="722553" y="2502314"/>
                            <a:pt x="757752" y="2748568"/>
                          </a:cubicBezTo>
                          <a:cubicBezTo>
                            <a:pt x="763619" y="2789295"/>
                            <a:pt x="775352" y="2829074"/>
                            <a:pt x="775352" y="2869801"/>
                          </a:cubicBezTo>
                          <a:lnTo>
                            <a:pt x="775352" y="2989138"/>
                          </a:lnTo>
                          <a:cubicBezTo>
                            <a:pt x="775352" y="3236339"/>
                            <a:pt x="785129" y="3629398"/>
                            <a:pt x="399898" y="3774308"/>
                          </a:cubicBezTo>
                          <a:cubicBezTo>
                            <a:pt x="307989" y="3808405"/>
                            <a:pt x="52798" y="3931532"/>
                            <a:pt x="0" y="3985518"/>
                          </a:cubicBezTo>
                          <a:cubicBezTo>
                            <a:pt x="246392" y="3984571"/>
                            <a:pt x="625757" y="3966576"/>
                            <a:pt x="607180" y="3992148"/>
                          </a:cubicBezTo>
                          <a:close/>
                        </a:path>
                      </a:pathLst>
                    </a:custGeom>
                    <a:solidFill>
                      <a:srgbClr val="89653B"/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2" name="Freeform: Shape 71">
                      <a:extLst>
                        <a:ext uri="{FF2B5EF4-FFF2-40B4-BE49-F238E27FC236}">
                          <a16:creationId xmlns:a16="http://schemas.microsoft.com/office/drawing/2014/main" id="{EBC6C4C6-AF33-85BA-E21E-3C6DED027F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86615" y="2038061"/>
                      <a:ext cx="223903" cy="1826064"/>
                    </a:xfrm>
                    <a:custGeom>
                      <a:avLst/>
                      <a:gdLst>
                        <a:gd name="connsiteX0" fmla="*/ 181861 w 223903"/>
                        <a:gd name="connsiteY0" fmla="*/ 1754082 h 1826064"/>
                        <a:gd name="connsiteX1" fmla="*/ 140796 w 223903"/>
                        <a:gd name="connsiteY1" fmla="*/ 1601594 h 1826064"/>
                        <a:gd name="connsiteX2" fmla="*/ 111463 w 223903"/>
                        <a:gd name="connsiteY2" fmla="*/ 1417852 h 1826064"/>
                        <a:gd name="connsiteX3" fmla="*/ 122218 w 223903"/>
                        <a:gd name="connsiteY3" fmla="*/ 1210431 h 1826064"/>
                        <a:gd name="connsiteX4" fmla="*/ 112441 w 223903"/>
                        <a:gd name="connsiteY4" fmla="*/ 1206642 h 1826064"/>
                        <a:gd name="connsiteX5" fmla="*/ 0 w 223903"/>
                        <a:gd name="connsiteY5" fmla="*/ 1477521 h 1826064"/>
                        <a:gd name="connsiteX6" fmla="*/ 114396 w 223903"/>
                        <a:gd name="connsiteY6" fmla="*/ 982173 h 1826064"/>
                        <a:gd name="connsiteX7" fmla="*/ 121240 w 223903"/>
                        <a:gd name="connsiteY7" fmla="*/ 698034 h 1826064"/>
                        <a:gd name="connsiteX8" fmla="*/ 120263 w 223903"/>
                        <a:gd name="connsiteY8" fmla="*/ 447045 h 1826064"/>
                        <a:gd name="connsiteX9" fmla="*/ 154484 w 223903"/>
                        <a:gd name="connsiteY9" fmla="*/ 638365 h 1826064"/>
                        <a:gd name="connsiteX10" fmla="*/ 166216 w 223903"/>
                        <a:gd name="connsiteY10" fmla="*/ 636471 h 1826064"/>
                        <a:gd name="connsiteX11" fmla="*/ 188705 w 223903"/>
                        <a:gd name="connsiteY11" fmla="*/ 413896 h 1826064"/>
                        <a:gd name="connsiteX12" fmla="*/ 181861 w 223903"/>
                        <a:gd name="connsiteY12" fmla="*/ 185637 h 1826064"/>
                        <a:gd name="connsiteX13" fmla="*/ 188705 w 223903"/>
                        <a:gd name="connsiteY13" fmla="*/ 0 h 1826064"/>
                        <a:gd name="connsiteX14" fmla="*/ 202393 w 223903"/>
                        <a:gd name="connsiteY14" fmla="*/ 386429 h 1826064"/>
                        <a:gd name="connsiteX15" fmla="*/ 165239 w 223903"/>
                        <a:gd name="connsiteY15" fmla="*/ 1236003 h 1826064"/>
                        <a:gd name="connsiteX16" fmla="*/ 223904 w 223903"/>
                        <a:gd name="connsiteY16" fmla="*/ 1826064 h 1826064"/>
                        <a:gd name="connsiteX17" fmla="*/ 181861 w 223903"/>
                        <a:gd name="connsiteY17" fmla="*/ 1754082 h 18260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23903" h="1826064">
                          <a:moveTo>
                            <a:pt x="181861" y="1754082"/>
                          </a:moveTo>
                          <a:cubicBezTo>
                            <a:pt x="162306" y="1704832"/>
                            <a:pt x="150573" y="1653687"/>
                            <a:pt x="140796" y="1601594"/>
                          </a:cubicBezTo>
                          <a:cubicBezTo>
                            <a:pt x="129062" y="1540978"/>
                            <a:pt x="113419" y="1479415"/>
                            <a:pt x="111463" y="1417852"/>
                          </a:cubicBezTo>
                          <a:cubicBezTo>
                            <a:pt x="109508" y="1348711"/>
                            <a:pt x="117329" y="1279571"/>
                            <a:pt x="122218" y="1210431"/>
                          </a:cubicBezTo>
                          <a:cubicBezTo>
                            <a:pt x="122218" y="1205695"/>
                            <a:pt x="115374" y="1202853"/>
                            <a:pt x="112441" y="1206642"/>
                          </a:cubicBezTo>
                          <a:cubicBezTo>
                            <a:pt x="43021" y="1280518"/>
                            <a:pt x="36177" y="1386597"/>
                            <a:pt x="0" y="1477521"/>
                          </a:cubicBezTo>
                          <a:cubicBezTo>
                            <a:pt x="20533" y="1308932"/>
                            <a:pt x="89952" y="1149814"/>
                            <a:pt x="114396" y="982173"/>
                          </a:cubicBezTo>
                          <a:cubicBezTo>
                            <a:pt x="128084" y="888407"/>
                            <a:pt x="123196" y="791800"/>
                            <a:pt x="121240" y="698034"/>
                          </a:cubicBezTo>
                          <a:cubicBezTo>
                            <a:pt x="120263" y="614686"/>
                            <a:pt x="118307" y="530392"/>
                            <a:pt x="120263" y="447045"/>
                          </a:cubicBezTo>
                          <a:cubicBezTo>
                            <a:pt x="135906" y="509555"/>
                            <a:pt x="139818" y="574907"/>
                            <a:pt x="154484" y="638365"/>
                          </a:cubicBezTo>
                          <a:cubicBezTo>
                            <a:pt x="156439" y="644995"/>
                            <a:pt x="166216" y="643101"/>
                            <a:pt x="166216" y="636471"/>
                          </a:cubicBezTo>
                          <a:cubicBezTo>
                            <a:pt x="167194" y="561647"/>
                            <a:pt x="181861" y="488718"/>
                            <a:pt x="188705" y="413896"/>
                          </a:cubicBezTo>
                          <a:cubicBezTo>
                            <a:pt x="195549" y="337178"/>
                            <a:pt x="186750" y="262354"/>
                            <a:pt x="181861" y="185637"/>
                          </a:cubicBezTo>
                          <a:cubicBezTo>
                            <a:pt x="177950" y="123127"/>
                            <a:pt x="181861" y="61564"/>
                            <a:pt x="188705" y="0"/>
                          </a:cubicBezTo>
                          <a:cubicBezTo>
                            <a:pt x="203371" y="128810"/>
                            <a:pt x="214126" y="255724"/>
                            <a:pt x="202393" y="386429"/>
                          </a:cubicBezTo>
                          <a:cubicBezTo>
                            <a:pt x="175994" y="670567"/>
                            <a:pt x="182839" y="951865"/>
                            <a:pt x="165239" y="1236003"/>
                          </a:cubicBezTo>
                          <a:cubicBezTo>
                            <a:pt x="153506" y="1424482"/>
                            <a:pt x="189683" y="1635691"/>
                            <a:pt x="223904" y="1826064"/>
                          </a:cubicBezTo>
                          <a:cubicBezTo>
                            <a:pt x="206304" y="1804281"/>
                            <a:pt x="192616" y="1779655"/>
                            <a:pt x="181861" y="1754082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3" name="Freeform: Shape 72">
                      <a:extLst>
                        <a:ext uri="{FF2B5EF4-FFF2-40B4-BE49-F238E27FC236}">
                          <a16:creationId xmlns:a16="http://schemas.microsoft.com/office/drawing/2014/main" id="{BF9A9ADA-6296-A05F-331B-3A5A268251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80041" y="373009"/>
                      <a:ext cx="1061831" cy="935349"/>
                    </a:xfrm>
                    <a:custGeom>
                      <a:avLst/>
                      <a:gdLst>
                        <a:gd name="connsiteX0" fmla="*/ 534826 w 1061831"/>
                        <a:gd name="connsiteY0" fmla="*/ 326760 h 935349"/>
                        <a:gd name="connsiteX1" fmla="*/ 285501 w 1061831"/>
                        <a:gd name="connsiteY1" fmla="*/ 790853 h 935349"/>
                        <a:gd name="connsiteX2" fmla="*/ 215104 w 1061831"/>
                        <a:gd name="connsiteY2" fmla="*/ 746338 h 935349"/>
                        <a:gd name="connsiteX3" fmla="*/ 207281 w 1061831"/>
                        <a:gd name="connsiteY3" fmla="*/ 753915 h 935349"/>
                        <a:gd name="connsiteX4" fmla="*/ 243458 w 1061831"/>
                        <a:gd name="connsiteY4" fmla="*/ 833474 h 935349"/>
                        <a:gd name="connsiteX5" fmla="*/ 131017 w 1061831"/>
                        <a:gd name="connsiteY5" fmla="*/ 757703 h 935349"/>
                        <a:gd name="connsiteX6" fmla="*/ 122218 w 1061831"/>
                        <a:gd name="connsiteY6" fmla="*/ 766227 h 935349"/>
                        <a:gd name="connsiteX7" fmla="*/ 176972 w 1061831"/>
                        <a:gd name="connsiteY7" fmla="*/ 888407 h 935349"/>
                        <a:gd name="connsiteX8" fmla="*/ 108530 w 1061831"/>
                        <a:gd name="connsiteY8" fmla="*/ 900720 h 935349"/>
                        <a:gd name="connsiteX9" fmla="*/ 68442 w 1061831"/>
                        <a:gd name="connsiteY9" fmla="*/ 845786 h 935349"/>
                        <a:gd name="connsiteX10" fmla="*/ 57687 w 1061831"/>
                        <a:gd name="connsiteY10" fmla="*/ 850522 h 935349"/>
                        <a:gd name="connsiteX11" fmla="*/ 67464 w 1061831"/>
                        <a:gd name="connsiteY11" fmla="*/ 899772 h 935349"/>
                        <a:gd name="connsiteX12" fmla="*/ 33243 w 1061831"/>
                        <a:gd name="connsiteY12" fmla="*/ 926292 h 935349"/>
                        <a:gd name="connsiteX13" fmla="*/ 0 w 1061831"/>
                        <a:gd name="connsiteY13" fmla="*/ 876094 h 935349"/>
                        <a:gd name="connsiteX14" fmla="*/ 158394 w 1061831"/>
                        <a:gd name="connsiteY14" fmla="*/ 452728 h 935349"/>
                        <a:gd name="connsiteX15" fmla="*/ 659000 w 1061831"/>
                        <a:gd name="connsiteY15" fmla="*/ 87136 h 935349"/>
                        <a:gd name="connsiteX16" fmla="*/ 831083 w 1061831"/>
                        <a:gd name="connsiteY16" fmla="*/ 0 h 935349"/>
                        <a:gd name="connsiteX17" fmla="*/ 1061831 w 1061831"/>
                        <a:gd name="connsiteY17" fmla="*/ 57775 h 935349"/>
                        <a:gd name="connsiteX18" fmla="*/ 886815 w 1061831"/>
                        <a:gd name="connsiteY18" fmla="*/ 126915 h 935349"/>
                        <a:gd name="connsiteX19" fmla="*/ 534826 w 1061831"/>
                        <a:gd name="connsiteY19" fmla="*/ 326760 h 935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061831" h="935349">
                          <a:moveTo>
                            <a:pt x="534826" y="326760"/>
                          </a:moveTo>
                          <a:cubicBezTo>
                            <a:pt x="356876" y="453675"/>
                            <a:pt x="300168" y="618475"/>
                            <a:pt x="285501" y="790853"/>
                          </a:cubicBezTo>
                          <a:cubicBezTo>
                            <a:pt x="261058" y="778540"/>
                            <a:pt x="238569" y="760545"/>
                            <a:pt x="215104" y="746338"/>
                          </a:cubicBezTo>
                          <a:cubicBezTo>
                            <a:pt x="210215" y="743496"/>
                            <a:pt x="203370" y="749179"/>
                            <a:pt x="207281" y="753915"/>
                          </a:cubicBezTo>
                          <a:cubicBezTo>
                            <a:pt x="223903" y="777593"/>
                            <a:pt x="242480" y="804113"/>
                            <a:pt x="243458" y="833474"/>
                          </a:cubicBezTo>
                          <a:cubicBezTo>
                            <a:pt x="198482" y="822108"/>
                            <a:pt x="166216" y="785170"/>
                            <a:pt x="131017" y="757703"/>
                          </a:cubicBezTo>
                          <a:cubicBezTo>
                            <a:pt x="125151" y="752967"/>
                            <a:pt x="117329" y="759597"/>
                            <a:pt x="122218" y="766227"/>
                          </a:cubicBezTo>
                          <a:cubicBezTo>
                            <a:pt x="148617" y="796535"/>
                            <a:pt x="179905" y="847680"/>
                            <a:pt x="176972" y="888407"/>
                          </a:cubicBezTo>
                          <a:cubicBezTo>
                            <a:pt x="174038" y="930080"/>
                            <a:pt x="131017" y="922504"/>
                            <a:pt x="108530" y="900720"/>
                          </a:cubicBezTo>
                          <a:cubicBezTo>
                            <a:pt x="91908" y="884618"/>
                            <a:pt x="78219" y="865676"/>
                            <a:pt x="68442" y="845786"/>
                          </a:cubicBezTo>
                          <a:cubicBezTo>
                            <a:pt x="65509" y="839156"/>
                            <a:pt x="55731" y="843892"/>
                            <a:pt x="57687" y="850522"/>
                          </a:cubicBezTo>
                          <a:cubicBezTo>
                            <a:pt x="61598" y="866623"/>
                            <a:pt x="66487" y="882724"/>
                            <a:pt x="67464" y="899772"/>
                          </a:cubicBezTo>
                          <a:cubicBezTo>
                            <a:pt x="68442" y="919662"/>
                            <a:pt x="57687" y="950917"/>
                            <a:pt x="33243" y="926292"/>
                          </a:cubicBezTo>
                          <a:cubicBezTo>
                            <a:pt x="19555" y="912085"/>
                            <a:pt x="8799" y="895037"/>
                            <a:pt x="0" y="876094"/>
                          </a:cubicBezTo>
                          <a:cubicBezTo>
                            <a:pt x="24444" y="729289"/>
                            <a:pt x="62576" y="583431"/>
                            <a:pt x="158394" y="452728"/>
                          </a:cubicBezTo>
                          <a:cubicBezTo>
                            <a:pt x="273768" y="295504"/>
                            <a:pt x="465406" y="183743"/>
                            <a:pt x="659000" y="87136"/>
                          </a:cubicBezTo>
                          <a:cubicBezTo>
                            <a:pt x="716686" y="58722"/>
                            <a:pt x="774374" y="29361"/>
                            <a:pt x="831083" y="0"/>
                          </a:cubicBezTo>
                          <a:cubicBezTo>
                            <a:pt x="906369" y="22731"/>
                            <a:pt x="983611" y="43568"/>
                            <a:pt x="1061831" y="57775"/>
                          </a:cubicBezTo>
                          <a:cubicBezTo>
                            <a:pt x="1001211" y="79559"/>
                            <a:pt x="940590" y="100396"/>
                            <a:pt x="886815" y="126915"/>
                          </a:cubicBezTo>
                          <a:cubicBezTo>
                            <a:pt x="765574" y="189426"/>
                            <a:pt x="633578" y="255725"/>
                            <a:pt x="534826" y="326760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4" name="Freeform: Shape 73">
                      <a:extLst>
                        <a:ext uri="{FF2B5EF4-FFF2-40B4-BE49-F238E27FC236}">
                          <a16:creationId xmlns:a16="http://schemas.microsoft.com/office/drawing/2014/main" id="{764995AD-86BA-D28A-2B4A-62DF1679B2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7393" y="385212"/>
                      <a:ext cx="365630" cy="948034"/>
                    </a:xfrm>
                    <a:custGeom>
                      <a:avLst/>
                      <a:gdLst>
                        <a:gd name="connsiteX0" fmla="*/ 337497 w 365630"/>
                        <a:gd name="connsiteY0" fmla="*/ 926402 h 948034"/>
                        <a:gd name="connsiteX1" fmla="*/ 249500 w 365630"/>
                        <a:gd name="connsiteY1" fmla="*/ 826953 h 948034"/>
                        <a:gd name="connsiteX2" fmla="*/ 238745 w 365630"/>
                        <a:gd name="connsiteY2" fmla="*/ 831689 h 948034"/>
                        <a:gd name="connsiteX3" fmla="*/ 249500 w 365630"/>
                        <a:gd name="connsiteY3" fmla="*/ 895147 h 948034"/>
                        <a:gd name="connsiteX4" fmla="*/ 212346 w 365630"/>
                        <a:gd name="connsiteY4" fmla="*/ 939662 h 948034"/>
                        <a:gd name="connsiteX5" fmla="*/ 165414 w 365630"/>
                        <a:gd name="connsiteY5" fmla="*/ 827901 h 948034"/>
                        <a:gd name="connsiteX6" fmla="*/ 153681 w 365630"/>
                        <a:gd name="connsiteY6" fmla="*/ 829794 h 948034"/>
                        <a:gd name="connsiteX7" fmla="*/ 119460 w 365630"/>
                        <a:gd name="connsiteY7" fmla="*/ 870521 h 948034"/>
                        <a:gd name="connsiteX8" fmla="*/ 110660 w 365630"/>
                        <a:gd name="connsiteY8" fmla="*/ 861050 h 948034"/>
                        <a:gd name="connsiteX9" fmla="*/ 100883 w 365630"/>
                        <a:gd name="connsiteY9" fmla="*/ 623321 h 948034"/>
                        <a:gd name="connsiteX10" fmla="*/ 51018 w 365630"/>
                        <a:gd name="connsiteY10" fmla="*/ 227421 h 948034"/>
                        <a:gd name="connsiteX11" fmla="*/ 23641 w 365630"/>
                        <a:gd name="connsiteY11" fmla="*/ 123236 h 948034"/>
                        <a:gd name="connsiteX12" fmla="*/ 175 w 365630"/>
                        <a:gd name="connsiteY12" fmla="*/ 50307 h 948034"/>
                        <a:gd name="connsiteX13" fmla="*/ 147815 w 365630"/>
                        <a:gd name="connsiteY13" fmla="*/ 2004 h 948034"/>
                        <a:gd name="connsiteX14" fmla="*/ 156614 w 365630"/>
                        <a:gd name="connsiteY14" fmla="*/ 2004 h 948034"/>
                        <a:gd name="connsiteX15" fmla="*/ 189857 w 365630"/>
                        <a:gd name="connsiteY15" fmla="*/ 26629 h 948034"/>
                        <a:gd name="connsiteX16" fmla="*/ 227012 w 365630"/>
                        <a:gd name="connsiteY16" fmla="*/ 376120 h 948034"/>
                        <a:gd name="connsiteX17" fmla="*/ 336519 w 365630"/>
                        <a:gd name="connsiteY17" fmla="*/ 832636 h 948034"/>
                        <a:gd name="connsiteX18" fmla="*/ 364874 w 365630"/>
                        <a:gd name="connsiteY18" fmla="*/ 903671 h 948034"/>
                        <a:gd name="connsiteX19" fmla="*/ 337497 w 365630"/>
                        <a:gd name="connsiteY19" fmla="*/ 926402 h 9480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365630" h="948034">
                          <a:moveTo>
                            <a:pt x="337497" y="926402"/>
                          </a:moveTo>
                          <a:cubicBezTo>
                            <a:pt x="302299" y="903671"/>
                            <a:pt x="268077" y="863891"/>
                            <a:pt x="249500" y="826953"/>
                          </a:cubicBezTo>
                          <a:cubicBezTo>
                            <a:pt x="246566" y="821271"/>
                            <a:pt x="236789" y="825059"/>
                            <a:pt x="238745" y="831689"/>
                          </a:cubicBezTo>
                          <a:cubicBezTo>
                            <a:pt x="245589" y="851579"/>
                            <a:pt x="248522" y="874310"/>
                            <a:pt x="249500" y="895147"/>
                          </a:cubicBezTo>
                          <a:cubicBezTo>
                            <a:pt x="249500" y="913142"/>
                            <a:pt x="243633" y="969022"/>
                            <a:pt x="212346" y="939662"/>
                          </a:cubicBezTo>
                          <a:cubicBezTo>
                            <a:pt x="183013" y="912195"/>
                            <a:pt x="174213" y="864838"/>
                            <a:pt x="165414" y="827901"/>
                          </a:cubicBezTo>
                          <a:cubicBezTo>
                            <a:pt x="163459" y="821271"/>
                            <a:pt x="152703" y="823165"/>
                            <a:pt x="153681" y="829794"/>
                          </a:cubicBezTo>
                          <a:cubicBezTo>
                            <a:pt x="156614" y="853473"/>
                            <a:pt x="152703" y="903671"/>
                            <a:pt x="119460" y="870521"/>
                          </a:cubicBezTo>
                          <a:cubicBezTo>
                            <a:pt x="116526" y="867680"/>
                            <a:pt x="113593" y="864838"/>
                            <a:pt x="110660" y="861050"/>
                          </a:cubicBezTo>
                          <a:cubicBezTo>
                            <a:pt x="108705" y="781491"/>
                            <a:pt x="105772" y="702880"/>
                            <a:pt x="100883" y="623321"/>
                          </a:cubicBezTo>
                          <a:cubicBezTo>
                            <a:pt x="92083" y="490723"/>
                            <a:pt x="77417" y="359072"/>
                            <a:pt x="51018" y="227421"/>
                          </a:cubicBezTo>
                          <a:cubicBezTo>
                            <a:pt x="44174" y="193324"/>
                            <a:pt x="39285" y="156386"/>
                            <a:pt x="23641" y="123236"/>
                          </a:cubicBezTo>
                          <a:cubicBezTo>
                            <a:pt x="11908" y="99558"/>
                            <a:pt x="2130" y="75880"/>
                            <a:pt x="175" y="50307"/>
                          </a:cubicBezTo>
                          <a:cubicBezTo>
                            <a:pt x="-4714" y="-13150"/>
                            <a:pt x="94038" y="1057"/>
                            <a:pt x="147815" y="2004"/>
                          </a:cubicBezTo>
                          <a:cubicBezTo>
                            <a:pt x="150748" y="2004"/>
                            <a:pt x="153681" y="2004"/>
                            <a:pt x="156614" y="2004"/>
                          </a:cubicBezTo>
                          <a:cubicBezTo>
                            <a:pt x="171280" y="2004"/>
                            <a:pt x="187902" y="16211"/>
                            <a:pt x="189857" y="26629"/>
                          </a:cubicBezTo>
                          <a:cubicBezTo>
                            <a:pt x="212346" y="144073"/>
                            <a:pt x="214301" y="258676"/>
                            <a:pt x="227012" y="376120"/>
                          </a:cubicBezTo>
                          <a:cubicBezTo>
                            <a:pt x="242656" y="528608"/>
                            <a:pt x="272966" y="684884"/>
                            <a:pt x="336519" y="832636"/>
                          </a:cubicBezTo>
                          <a:cubicBezTo>
                            <a:pt x="346297" y="856314"/>
                            <a:pt x="356074" y="879993"/>
                            <a:pt x="364874" y="903671"/>
                          </a:cubicBezTo>
                          <a:cubicBezTo>
                            <a:pt x="367807" y="923560"/>
                            <a:pt x="362918" y="943450"/>
                            <a:pt x="337497" y="926402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5" name="Freeform: Shape 74">
                      <a:extLst>
                        <a:ext uri="{FF2B5EF4-FFF2-40B4-BE49-F238E27FC236}">
                          <a16:creationId xmlns:a16="http://schemas.microsoft.com/office/drawing/2014/main" id="{14831D53-4106-196F-33B3-81BC6A417F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7393" y="384264"/>
                      <a:ext cx="258299" cy="722874"/>
                    </a:xfrm>
                    <a:custGeom>
                      <a:avLst/>
                      <a:gdLst>
                        <a:gd name="connsiteX0" fmla="*/ 252433 w 258299"/>
                        <a:gd name="connsiteY0" fmla="*/ 641316 h 722874"/>
                        <a:gd name="connsiteX1" fmla="*/ 164436 w 258299"/>
                        <a:gd name="connsiteY1" fmla="*/ 715192 h 722874"/>
                        <a:gd name="connsiteX2" fmla="*/ 101861 w 258299"/>
                        <a:gd name="connsiteY2" fmla="*/ 645104 h 722874"/>
                        <a:gd name="connsiteX3" fmla="*/ 100883 w 258299"/>
                        <a:gd name="connsiteY3" fmla="*/ 623321 h 722874"/>
                        <a:gd name="connsiteX4" fmla="*/ 51018 w 258299"/>
                        <a:gd name="connsiteY4" fmla="*/ 227421 h 722874"/>
                        <a:gd name="connsiteX5" fmla="*/ 23641 w 258299"/>
                        <a:gd name="connsiteY5" fmla="*/ 123237 h 722874"/>
                        <a:gd name="connsiteX6" fmla="*/ 175 w 258299"/>
                        <a:gd name="connsiteY6" fmla="*/ 50308 h 722874"/>
                        <a:gd name="connsiteX7" fmla="*/ 147815 w 258299"/>
                        <a:gd name="connsiteY7" fmla="*/ 2004 h 722874"/>
                        <a:gd name="connsiteX8" fmla="*/ 156614 w 258299"/>
                        <a:gd name="connsiteY8" fmla="*/ 2004 h 722874"/>
                        <a:gd name="connsiteX9" fmla="*/ 189857 w 258299"/>
                        <a:gd name="connsiteY9" fmla="*/ 26629 h 722874"/>
                        <a:gd name="connsiteX10" fmla="*/ 227012 w 258299"/>
                        <a:gd name="connsiteY10" fmla="*/ 376120 h 722874"/>
                        <a:gd name="connsiteX11" fmla="*/ 258300 w 258299"/>
                        <a:gd name="connsiteY11" fmla="*/ 579753 h 722874"/>
                        <a:gd name="connsiteX12" fmla="*/ 252433 w 258299"/>
                        <a:gd name="connsiteY12" fmla="*/ 641316 h 7228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58299" h="722874">
                          <a:moveTo>
                            <a:pt x="252433" y="641316"/>
                          </a:moveTo>
                          <a:cubicBezTo>
                            <a:pt x="246566" y="669730"/>
                            <a:pt x="223101" y="747395"/>
                            <a:pt x="164436" y="715192"/>
                          </a:cubicBezTo>
                          <a:cubicBezTo>
                            <a:pt x="135104" y="699091"/>
                            <a:pt x="116526" y="672571"/>
                            <a:pt x="101861" y="645104"/>
                          </a:cubicBezTo>
                          <a:cubicBezTo>
                            <a:pt x="101861" y="637528"/>
                            <a:pt x="100883" y="630898"/>
                            <a:pt x="100883" y="623321"/>
                          </a:cubicBezTo>
                          <a:cubicBezTo>
                            <a:pt x="92083" y="490723"/>
                            <a:pt x="77417" y="359071"/>
                            <a:pt x="51018" y="227421"/>
                          </a:cubicBezTo>
                          <a:cubicBezTo>
                            <a:pt x="44174" y="193324"/>
                            <a:pt x="39285" y="156386"/>
                            <a:pt x="23641" y="123237"/>
                          </a:cubicBezTo>
                          <a:cubicBezTo>
                            <a:pt x="11908" y="99558"/>
                            <a:pt x="2130" y="75880"/>
                            <a:pt x="175" y="50308"/>
                          </a:cubicBezTo>
                          <a:cubicBezTo>
                            <a:pt x="-4714" y="-13150"/>
                            <a:pt x="94038" y="1057"/>
                            <a:pt x="147815" y="2004"/>
                          </a:cubicBezTo>
                          <a:cubicBezTo>
                            <a:pt x="150748" y="2004"/>
                            <a:pt x="153681" y="2004"/>
                            <a:pt x="156614" y="2004"/>
                          </a:cubicBezTo>
                          <a:cubicBezTo>
                            <a:pt x="171280" y="2004"/>
                            <a:pt x="187902" y="16211"/>
                            <a:pt x="189857" y="26629"/>
                          </a:cubicBezTo>
                          <a:cubicBezTo>
                            <a:pt x="212346" y="144073"/>
                            <a:pt x="214301" y="258676"/>
                            <a:pt x="227012" y="376120"/>
                          </a:cubicBezTo>
                          <a:cubicBezTo>
                            <a:pt x="233856" y="443366"/>
                            <a:pt x="243633" y="511559"/>
                            <a:pt x="258300" y="579753"/>
                          </a:cubicBezTo>
                          <a:cubicBezTo>
                            <a:pt x="257322" y="601537"/>
                            <a:pt x="256344" y="621426"/>
                            <a:pt x="252433" y="641316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grpSp>
                  <p:nvGrpSpPr>
                    <p:cNvPr id="76" name="Graphic 25">
                      <a:extLst>
                        <a:ext uri="{FF2B5EF4-FFF2-40B4-BE49-F238E27FC236}">
                          <a16:creationId xmlns:a16="http://schemas.microsoft.com/office/drawing/2014/main" id="{78BCD8D8-0EC7-E9AB-2360-13C1917B8A8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1913" y="949983"/>
                      <a:ext cx="817504" cy="3376915"/>
                      <a:chOff x="5911913" y="949983"/>
                      <a:chExt cx="817504" cy="3376915"/>
                    </a:xfrm>
                    <a:solidFill>
                      <a:srgbClr val="89653B">
                        <a:alpha val="60000"/>
                      </a:srgbClr>
                    </a:solidFill>
                  </p:grpSpPr>
                  <p:sp>
                    <p:nvSpPr>
                      <p:cNvPr id="77" name="Freeform: Shape 76">
                        <a:extLst>
                          <a:ext uri="{FF2B5EF4-FFF2-40B4-BE49-F238E27FC236}">
                            <a16:creationId xmlns:a16="http://schemas.microsoft.com/office/drawing/2014/main" id="{CE7B4FF3-5A7D-1163-5C2D-274A9A089C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33188" y="949983"/>
                        <a:ext cx="73514" cy="1261291"/>
                      </a:xfrm>
                      <a:custGeom>
                        <a:avLst/>
                        <a:gdLst>
                          <a:gd name="connsiteX0" fmla="*/ 7911 w 73514"/>
                          <a:gd name="connsiteY0" fmla="*/ 612620 h 1261291"/>
                          <a:gd name="connsiteX1" fmla="*/ 2045 w 73514"/>
                          <a:gd name="connsiteY1" fmla="*/ 287754 h 1261291"/>
                          <a:gd name="connsiteX2" fmla="*/ 13777 w 73514"/>
                          <a:gd name="connsiteY2" fmla="*/ 142844 h 1261291"/>
                          <a:gd name="connsiteX3" fmla="*/ 65598 w 73514"/>
                          <a:gd name="connsiteY3" fmla="*/ 775 h 1261291"/>
                          <a:gd name="connsiteX4" fmla="*/ 73420 w 73514"/>
                          <a:gd name="connsiteY4" fmla="*/ 6457 h 1261291"/>
                          <a:gd name="connsiteX5" fmla="*/ 44087 w 73514"/>
                          <a:gd name="connsiteY5" fmla="*/ 152315 h 1261291"/>
                          <a:gd name="connsiteX6" fmla="*/ 34310 w 73514"/>
                          <a:gd name="connsiteY6" fmla="*/ 305750 h 1261291"/>
                          <a:gd name="connsiteX7" fmla="*/ 40177 w 73514"/>
                          <a:gd name="connsiteY7" fmla="*/ 630615 h 1261291"/>
                          <a:gd name="connsiteX8" fmla="*/ 36266 w 73514"/>
                          <a:gd name="connsiteY8" fmla="*/ 953586 h 1261291"/>
                          <a:gd name="connsiteX9" fmla="*/ 55820 w 73514"/>
                          <a:gd name="connsiteY9" fmla="*/ 1107968 h 1261291"/>
                          <a:gd name="connsiteX10" fmla="*/ 47998 w 73514"/>
                          <a:gd name="connsiteY10" fmla="*/ 1259508 h 1261291"/>
                          <a:gd name="connsiteX11" fmla="*/ 36266 w 73514"/>
                          <a:gd name="connsiteY11" fmla="*/ 1252879 h 1261291"/>
                          <a:gd name="connsiteX12" fmla="*/ 4978 w 73514"/>
                          <a:gd name="connsiteY12" fmla="*/ 935591 h 1261291"/>
                          <a:gd name="connsiteX13" fmla="*/ 7911 w 73514"/>
                          <a:gd name="connsiteY13" fmla="*/ 612620 h 12612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73514" h="1261291">
                            <a:moveTo>
                              <a:pt x="7911" y="612620"/>
                            </a:moveTo>
                            <a:cubicBezTo>
                              <a:pt x="7911" y="503700"/>
                              <a:pt x="4978" y="395727"/>
                              <a:pt x="2045" y="287754"/>
                            </a:cubicBezTo>
                            <a:cubicBezTo>
                              <a:pt x="89" y="238504"/>
                              <a:pt x="89" y="191147"/>
                              <a:pt x="13777" y="142844"/>
                            </a:cubicBezTo>
                            <a:cubicBezTo>
                              <a:pt x="28443" y="94540"/>
                              <a:pt x="35288" y="45289"/>
                              <a:pt x="65598" y="775"/>
                            </a:cubicBezTo>
                            <a:cubicBezTo>
                              <a:pt x="67553" y="-2067"/>
                              <a:pt x="74398" y="3616"/>
                              <a:pt x="73420" y="6457"/>
                            </a:cubicBezTo>
                            <a:cubicBezTo>
                              <a:pt x="51909" y="53813"/>
                              <a:pt x="50932" y="103064"/>
                              <a:pt x="44087" y="152315"/>
                            </a:cubicBezTo>
                            <a:cubicBezTo>
                              <a:pt x="36266" y="204407"/>
                              <a:pt x="32355" y="253658"/>
                              <a:pt x="34310" y="305750"/>
                            </a:cubicBezTo>
                            <a:cubicBezTo>
                              <a:pt x="38221" y="413723"/>
                              <a:pt x="40177" y="521695"/>
                              <a:pt x="40177" y="630615"/>
                            </a:cubicBezTo>
                            <a:cubicBezTo>
                              <a:pt x="40177" y="737641"/>
                              <a:pt x="22577" y="846561"/>
                              <a:pt x="36266" y="953586"/>
                            </a:cubicBezTo>
                            <a:cubicBezTo>
                              <a:pt x="43110" y="1004731"/>
                              <a:pt x="50932" y="1056823"/>
                              <a:pt x="55820" y="1107968"/>
                            </a:cubicBezTo>
                            <a:cubicBezTo>
                              <a:pt x="60709" y="1160060"/>
                              <a:pt x="54842" y="1208363"/>
                              <a:pt x="47998" y="1259508"/>
                            </a:cubicBezTo>
                            <a:cubicBezTo>
                              <a:pt x="47021" y="1265192"/>
                              <a:pt x="36266" y="1255720"/>
                              <a:pt x="36266" y="1252879"/>
                            </a:cubicBezTo>
                            <a:cubicBezTo>
                              <a:pt x="25510" y="1146801"/>
                              <a:pt x="15733" y="1041669"/>
                              <a:pt x="4978" y="935591"/>
                            </a:cubicBezTo>
                            <a:cubicBezTo>
                              <a:pt x="-7733" y="827618"/>
                              <a:pt x="7911" y="719645"/>
                              <a:pt x="7911" y="612620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78" name="Freeform: Shape 77">
                        <a:extLst>
                          <a:ext uri="{FF2B5EF4-FFF2-40B4-BE49-F238E27FC236}">
                            <a16:creationId xmlns:a16="http://schemas.microsoft.com/office/drawing/2014/main" id="{C19565A2-F015-6EF6-898B-E886F18A26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71949" y="1899466"/>
                        <a:ext cx="107920" cy="1407760"/>
                      </a:xfrm>
                      <a:custGeom>
                        <a:avLst/>
                        <a:gdLst>
                          <a:gd name="connsiteX0" fmla="*/ 21511 w 107920"/>
                          <a:gd name="connsiteY0" fmla="*/ 1044050 h 1407760"/>
                          <a:gd name="connsiteX1" fmla="*/ 47910 w 107920"/>
                          <a:gd name="connsiteY1" fmla="*/ 689824 h 1407760"/>
                          <a:gd name="connsiteX2" fmla="*/ 58665 w 107920"/>
                          <a:gd name="connsiteY2" fmla="*/ 329915 h 1407760"/>
                          <a:gd name="connsiteX3" fmla="*/ 8800 w 107920"/>
                          <a:gd name="connsiteY3" fmla="*/ 1262 h 1407760"/>
                          <a:gd name="connsiteX4" fmla="*/ 16622 w 107920"/>
                          <a:gd name="connsiteY4" fmla="*/ 5997 h 1407760"/>
                          <a:gd name="connsiteX5" fmla="*/ 95819 w 107920"/>
                          <a:gd name="connsiteY5" fmla="*/ 350752 h 1407760"/>
                          <a:gd name="connsiteX6" fmla="*/ 88975 w 107920"/>
                          <a:gd name="connsiteY6" fmla="*/ 712555 h 1407760"/>
                          <a:gd name="connsiteX7" fmla="*/ 47910 w 107920"/>
                          <a:gd name="connsiteY7" fmla="*/ 1058257 h 1407760"/>
                          <a:gd name="connsiteX8" fmla="*/ 10755 w 107920"/>
                          <a:gd name="connsiteY8" fmla="*/ 1406801 h 1407760"/>
                          <a:gd name="connsiteX9" fmla="*/ 0 w 107920"/>
                          <a:gd name="connsiteY9" fmla="*/ 1400171 h 1407760"/>
                          <a:gd name="connsiteX10" fmla="*/ 21511 w 107920"/>
                          <a:gd name="connsiteY10" fmla="*/ 1044050 h 14077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7920" h="1407760">
                            <a:moveTo>
                              <a:pt x="21511" y="1044050"/>
                            </a:moveTo>
                            <a:cubicBezTo>
                              <a:pt x="26400" y="925659"/>
                              <a:pt x="34221" y="808215"/>
                              <a:pt x="47910" y="689824"/>
                            </a:cubicBezTo>
                            <a:cubicBezTo>
                              <a:pt x="61598" y="569539"/>
                              <a:pt x="74309" y="450201"/>
                              <a:pt x="58665" y="329915"/>
                            </a:cubicBezTo>
                            <a:cubicBezTo>
                              <a:pt x="44976" y="220996"/>
                              <a:pt x="6844" y="111129"/>
                              <a:pt x="8800" y="1262"/>
                            </a:cubicBezTo>
                            <a:cubicBezTo>
                              <a:pt x="8800" y="-2527"/>
                              <a:pt x="16622" y="3156"/>
                              <a:pt x="16622" y="5997"/>
                            </a:cubicBezTo>
                            <a:cubicBezTo>
                              <a:pt x="24444" y="122494"/>
                              <a:pt x="77242" y="235202"/>
                              <a:pt x="95819" y="350752"/>
                            </a:cubicBezTo>
                            <a:cubicBezTo>
                              <a:pt x="116352" y="471038"/>
                              <a:pt x="108530" y="592270"/>
                              <a:pt x="88975" y="712555"/>
                            </a:cubicBezTo>
                            <a:cubicBezTo>
                              <a:pt x="70398" y="828105"/>
                              <a:pt x="57687" y="942708"/>
                              <a:pt x="47910" y="1058257"/>
                            </a:cubicBezTo>
                            <a:cubicBezTo>
                              <a:pt x="39110" y="1173807"/>
                              <a:pt x="38132" y="1292198"/>
                              <a:pt x="10755" y="1406801"/>
                            </a:cubicBezTo>
                            <a:cubicBezTo>
                              <a:pt x="9777" y="1410589"/>
                              <a:pt x="0" y="1402065"/>
                              <a:pt x="0" y="1400171"/>
                            </a:cubicBezTo>
                            <a:cubicBezTo>
                              <a:pt x="2933" y="1281780"/>
                              <a:pt x="16622" y="1162441"/>
                              <a:pt x="21511" y="1044050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79" name="Freeform: Shape 78">
                        <a:extLst>
                          <a:ext uri="{FF2B5EF4-FFF2-40B4-BE49-F238E27FC236}">
                            <a16:creationId xmlns:a16="http://schemas.microsoft.com/office/drawing/2014/main" id="{A29B4FE7-4590-55C4-BE2E-E3DAEB91C1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64759" y="3476057"/>
                        <a:ext cx="171384" cy="678187"/>
                      </a:xfrm>
                      <a:custGeom>
                        <a:avLst/>
                        <a:gdLst>
                          <a:gd name="connsiteX0" fmla="*/ 8875 w 171384"/>
                          <a:gd name="connsiteY0" fmla="*/ 7323 h 678187"/>
                          <a:gd name="connsiteX1" fmla="*/ 33319 w 171384"/>
                          <a:gd name="connsiteY1" fmla="*/ 181595 h 678187"/>
                          <a:gd name="connsiteX2" fmla="*/ 47985 w 171384"/>
                          <a:gd name="connsiteY2" fmla="*/ 356813 h 678187"/>
                          <a:gd name="connsiteX3" fmla="*/ 167270 w 171384"/>
                          <a:gd name="connsiteY3" fmla="*/ 667471 h 678187"/>
                          <a:gd name="connsiteX4" fmla="*/ 160426 w 171384"/>
                          <a:gd name="connsiteY4" fmla="*/ 675049 h 678187"/>
                          <a:gd name="connsiteX5" fmla="*/ 23541 w 171384"/>
                          <a:gd name="connsiteY5" fmla="*/ 389963 h 678187"/>
                          <a:gd name="connsiteX6" fmla="*/ 15719 w 171384"/>
                          <a:gd name="connsiteY6" fmla="*/ 201484 h 678187"/>
                          <a:gd name="connsiteX7" fmla="*/ 76 w 171384"/>
                          <a:gd name="connsiteY7" fmla="*/ 693 h 678187"/>
                          <a:gd name="connsiteX8" fmla="*/ 8875 w 171384"/>
                          <a:gd name="connsiteY8" fmla="*/ 7323 h 6781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71384" h="678187">
                            <a:moveTo>
                              <a:pt x="8875" y="7323"/>
                            </a:moveTo>
                            <a:cubicBezTo>
                              <a:pt x="15719" y="66045"/>
                              <a:pt x="27452" y="123820"/>
                              <a:pt x="33319" y="181595"/>
                            </a:cubicBezTo>
                            <a:cubicBezTo>
                              <a:pt x="39185" y="240317"/>
                              <a:pt x="43096" y="298092"/>
                              <a:pt x="47985" y="356813"/>
                            </a:cubicBezTo>
                            <a:cubicBezTo>
                              <a:pt x="57762" y="462892"/>
                              <a:pt x="78295" y="582230"/>
                              <a:pt x="167270" y="667471"/>
                            </a:cubicBezTo>
                            <a:cubicBezTo>
                              <a:pt x="175092" y="675049"/>
                              <a:pt x="171181" y="682626"/>
                              <a:pt x="160426" y="675049"/>
                            </a:cubicBezTo>
                            <a:cubicBezTo>
                              <a:pt x="53851" y="604961"/>
                              <a:pt x="37230" y="491306"/>
                              <a:pt x="23541" y="389963"/>
                            </a:cubicBezTo>
                            <a:cubicBezTo>
                              <a:pt x="15719" y="328400"/>
                              <a:pt x="17675" y="263995"/>
                              <a:pt x="15719" y="201484"/>
                            </a:cubicBezTo>
                            <a:cubicBezTo>
                              <a:pt x="13764" y="134238"/>
                              <a:pt x="3987" y="67939"/>
                              <a:pt x="76" y="693"/>
                            </a:cubicBezTo>
                            <a:cubicBezTo>
                              <a:pt x="-902" y="-2149"/>
                              <a:pt x="7897" y="4481"/>
                              <a:pt x="8875" y="7323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80" name="Freeform: Shape 79">
                        <a:extLst>
                          <a:ext uri="{FF2B5EF4-FFF2-40B4-BE49-F238E27FC236}">
                            <a16:creationId xmlns:a16="http://schemas.microsoft.com/office/drawing/2014/main" id="{073E308D-5E6F-5C79-D32E-97851F9116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46845" y="4173363"/>
                        <a:ext cx="282572" cy="153535"/>
                      </a:xfrm>
                      <a:custGeom>
                        <a:avLst/>
                        <a:gdLst>
                          <a:gd name="connsiteX0" fmla="*/ 7235 w 282572"/>
                          <a:gd name="connsiteY0" fmla="*/ 2368 h 153535"/>
                          <a:gd name="connsiteX1" fmla="*/ 150964 w 282572"/>
                          <a:gd name="connsiteY1" fmla="*/ 77191 h 153535"/>
                          <a:gd name="connsiteX2" fmla="*/ 279048 w 282572"/>
                          <a:gd name="connsiteY2" fmla="*/ 145384 h 153535"/>
                          <a:gd name="connsiteX3" fmla="*/ 279048 w 282572"/>
                          <a:gd name="connsiteY3" fmla="*/ 152961 h 153535"/>
                          <a:gd name="connsiteX4" fmla="*/ 210606 w 282572"/>
                          <a:gd name="connsiteY4" fmla="*/ 127389 h 153535"/>
                          <a:gd name="connsiteX5" fmla="*/ 116742 w 282572"/>
                          <a:gd name="connsiteY5" fmla="*/ 83821 h 153535"/>
                          <a:gd name="connsiteX6" fmla="*/ 391 w 282572"/>
                          <a:gd name="connsiteY6" fmla="*/ 3315 h 153535"/>
                          <a:gd name="connsiteX7" fmla="*/ 7235 w 282572"/>
                          <a:gd name="connsiteY7" fmla="*/ 2368 h 1535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82572" h="153535">
                            <a:moveTo>
                              <a:pt x="7235" y="2368"/>
                            </a:moveTo>
                            <a:cubicBezTo>
                              <a:pt x="39501" y="38358"/>
                              <a:pt x="104032" y="55407"/>
                              <a:pt x="150964" y="77191"/>
                            </a:cubicBezTo>
                            <a:cubicBezTo>
                              <a:pt x="195940" y="98028"/>
                              <a:pt x="240916" y="116970"/>
                              <a:pt x="279048" y="145384"/>
                            </a:cubicBezTo>
                            <a:cubicBezTo>
                              <a:pt x="281003" y="147278"/>
                              <a:pt x="285892" y="155803"/>
                              <a:pt x="279048" y="152961"/>
                            </a:cubicBezTo>
                            <a:cubicBezTo>
                              <a:pt x="257538" y="142543"/>
                              <a:pt x="231139" y="138755"/>
                              <a:pt x="210606" y="127389"/>
                            </a:cubicBezTo>
                            <a:cubicBezTo>
                              <a:pt x="181274" y="111288"/>
                              <a:pt x="149008" y="97081"/>
                              <a:pt x="116742" y="83821"/>
                            </a:cubicBezTo>
                            <a:cubicBezTo>
                              <a:pt x="74699" y="65825"/>
                              <a:pt x="24835" y="36464"/>
                              <a:pt x="391" y="3315"/>
                            </a:cubicBezTo>
                            <a:cubicBezTo>
                              <a:pt x="-1565" y="-1421"/>
                              <a:pt x="4302" y="-473"/>
                              <a:pt x="7235" y="2368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81" name="Freeform: Shape 80">
                        <a:extLst>
                          <a:ext uri="{FF2B5EF4-FFF2-40B4-BE49-F238E27FC236}">
                            <a16:creationId xmlns:a16="http://schemas.microsoft.com/office/drawing/2014/main" id="{6D391177-836B-4580-B222-8BBC2B2EE6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1913" y="2888956"/>
                        <a:ext cx="193172" cy="1378577"/>
                      </a:xfrm>
                      <a:custGeom>
                        <a:avLst/>
                        <a:gdLst>
                          <a:gd name="connsiteX0" fmla="*/ 496 w 193172"/>
                          <a:gd name="connsiteY0" fmla="*/ 1368228 h 1378577"/>
                          <a:gd name="connsiteX1" fmla="*/ 83604 w 193172"/>
                          <a:gd name="connsiteY1" fmla="*/ 1222370 h 1378577"/>
                          <a:gd name="connsiteX2" fmla="*/ 126625 w 193172"/>
                          <a:gd name="connsiteY2" fmla="*/ 1040522 h 1378577"/>
                          <a:gd name="connsiteX3" fmla="*/ 139335 w 193172"/>
                          <a:gd name="connsiteY3" fmla="*/ 684401 h 1378577"/>
                          <a:gd name="connsiteX4" fmla="*/ 151069 w 193172"/>
                          <a:gd name="connsiteY4" fmla="*/ 524336 h 1378577"/>
                          <a:gd name="connsiteX5" fmla="*/ 166712 w 193172"/>
                          <a:gd name="connsiteY5" fmla="*/ 351012 h 1378577"/>
                          <a:gd name="connsiteX6" fmla="*/ 168668 w 193172"/>
                          <a:gd name="connsiteY6" fmla="*/ 180528 h 1378577"/>
                          <a:gd name="connsiteX7" fmla="*/ 170623 w 193172"/>
                          <a:gd name="connsiteY7" fmla="*/ 1521 h 1378577"/>
                          <a:gd name="connsiteX8" fmla="*/ 181378 w 193172"/>
                          <a:gd name="connsiteY8" fmla="*/ 7204 h 1378577"/>
                          <a:gd name="connsiteX9" fmla="*/ 186267 w 193172"/>
                          <a:gd name="connsiteY9" fmla="*/ 179581 h 1378577"/>
                          <a:gd name="connsiteX10" fmla="*/ 192134 w 193172"/>
                          <a:gd name="connsiteY10" fmla="*/ 364272 h 1378577"/>
                          <a:gd name="connsiteX11" fmla="*/ 178445 w 193172"/>
                          <a:gd name="connsiteY11" fmla="*/ 714709 h 1378577"/>
                          <a:gd name="connsiteX12" fmla="*/ 165735 w 193172"/>
                          <a:gd name="connsiteY12" fmla="*/ 1071777 h 1378577"/>
                          <a:gd name="connsiteX13" fmla="*/ 110003 w 193172"/>
                          <a:gd name="connsiteY13" fmla="*/ 1239419 h 1378577"/>
                          <a:gd name="connsiteX14" fmla="*/ 15162 w 193172"/>
                          <a:gd name="connsiteY14" fmla="*/ 1377699 h 1378577"/>
                          <a:gd name="connsiteX15" fmla="*/ 496 w 193172"/>
                          <a:gd name="connsiteY15" fmla="*/ 1368228 h 13785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93172" h="1378577">
                            <a:moveTo>
                              <a:pt x="496" y="1368228"/>
                            </a:moveTo>
                            <a:cubicBezTo>
                              <a:pt x="34717" y="1320872"/>
                              <a:pt x="62093" y="1274463"/>
                              <a:pt x="83604" y="1222370"/>
                            </a:cubicBezTo>
                            <a:cubicBezTo>
                              <a:pt x="107070" y="1163648"/>
                              <a:pt x="115870" y="1101138"/>
                              <a:pt x="126625" y="1040522"/>
                            </a:cubicBezTo>
                            <a:cubicBezTo>
                              <a:pt x="147157" y="923077"/>
                              <a:pt x="131514" y="802792"/>
                              <a:pt x="139335" y="684401"/>
                            </a:cubicBezTo>
                            <a:cubicBezTo>
                              <a:pt x="143246" y="631362"/>
                              <a:pt x="143246" y="577376"/>
                              <a:pt x="151069" y="524336"/>
                            </a:cubicBezTo>
                            <a:cubicBezTo>
                              <a:pt x="158891" y="466561"/>
                              <a:pt x="165735" y="408787"/>
                              <a:pt x="166712" y="351012"/>
                            </a:cubicBezTo>
                            <a:cubicBezTo>
                              <a:pt x="167690" y="294184"/>
                              <a:pt x="165735" y="237356"/>
                              <a:pt x="168668" y="180528"/>
                            </a:cubicBezTo>
                            <a:cubicBezTo>
                              <a:pt x="171601" y="120860"/>
                              <a:pt x="173556" y="61190"/>
                              <a:pt x="170623" y="1521"/>
                            </a:cubicBezTo>
                            <a:cubicBezTo>
                              <a:pt x="170623" y="-3215"/>
                              <a:pt x="181378" y="4362"/>
                              <a:pt x="181378" y="7204"/>
                            </a:cubicBezTo>
                            <a:cubicBezTo>
                              <a:pt x="187245" y="64979"/>
                              <a:pt x="190178" y="121806"/>
                              <a:pt x="186267" y="179581"/>
                            </a:cubicBezTo>
                            <a:cubicBezTo>
                              <a:pt x="182356" y="241145"/>
                              <a:pt x="189201" y="302708"/>
                              <a:pt x="192134" y="364272"/>
                            </a:cubicBezTo>
                            <a:cubicBezTo>
                              <a:pt x="197023" y="480768"/>
                              <a:pt x="183334" y="598213"/>
                              <a:pt x="178445" y="714709"/>
                            </a:cubicBezTo>
                            <a:cubicBezTo>
                              <a:pt x="172579" y="833100"/>
                              <a:pt x="185289" y="954333"/>
                              <a:pt x="165735" y="1071777"/>
                            </a:cubicBezTo>
                            <a:cubicBezTo>
                              <a:pt x="155957" y="1128605"/>
                              <a:pt x="136402" y="1185432"/>
                              <a:pt x="110003" y="1239419"/>
                            </a:cubicBezTo>
                            <a:cubicBezTo>
                              <a:pt x="86537" y="1286775"/>
                              <a:pt x="63071" y="1341709"/>
                              <a:pt x="15162" y="1377699"/>
                            </a:cubicBezTo>
                            <a:cubicBezTo>
                              <a:pt x="8318" y="1381488"/>
                              <a:pt x="-2438" y="1372017"/>
                              <a:pt x="496" y="1368228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</p:grpSp>
                <p:sp>
                  <p:nvSpPr>
                    <p:cNvPr id="82" name="Freeform: Shape 81">
                      <a:extLst>
                        <a:ext uri="{FF2B5EF4-FFF2-40B4-BE49-F238E27FC236}">
                          <a16:creationId xmlns:a16="http://schemas.microsoft.com/office/drawing/2014/main" id="{4A045A0D-F125-626C-2681-017938E6EF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85847" y="3449283"/>
                      <a:ext cx="975580" cy="921206"/>
                    </a:xfrm>
                    <a:custGeom>
                      <a:avLst/>
                      <a:gdLst>
                        <a:gd name="connsiteX0" fmla="*/ 335157 w 975580"/>
                        <a:gd name="connsiteY0" fmla="*/ 851469 h 921206"/>
                        <a:gd name="connsiteX1" fmla="*/ 2725 w 975580"/>
                        <a:gd name="connsiteY1" fmla="*/ 579642 h 921206"/>
                        <a:gd name="connsiteX2" fmla="*/ 68233 w 975580"/>
                        <a:gd name="connsiteY2" fmla="*/ 662990 h 921206"/>
                        <a:gd name="connsiteX3" fmla="*/ 154275 w 975580"/>
                        <a:gd name="connsiteY3" fmla="*/ 716976 h 921206"/>
                        <a:gd name="connsiteX4" fmla="*/ 158186 w 975580"/>
                        <a:gd name="connsiteY4" fmla="*/ 713188 h 921206"/>
                        <a:gd name="connsiteX5" fmla="*/ 78989 w 975580"/>
                        <a:gd name="connsiteY5" fmla="*/ 327706 h 921206"/>
                        <a:gd name="connsiteX6" fmla="*/ 101476 w 975580"/>
                        <a:gd name="connsiteY6" fmla="*/ 0 h 921206"/>
                        <a:gd name="connsiteX7" fmla="*/ 105387 w 975580"/>
                        <a:gd name="connsiteY7" fmla="*/ 27467 h 921206"/>
                        <a:gd name="connsiteX8" fmla="*/ 115165 w 975580"/>
                        <a:gd name="connsiteY8" fmla="*/ 284139 h 921206"/>
                        <a:gd name="connsiteX9" fmla="*/ 174807 w 975580"/>
                        <a:gd name="connsiteY9" fmla="*/ 517132 h 921206"/>
                        <a:gd name="connsiteX10" fmla="*/ 281382 w 975580"/>
                        <a:gd name="connsiteY10" fmla="*/ 668673 h 921206"/>
                        <a:gd name="connsiteX11" fmla="*/ 477908 w 975580"/>
                        <a:gd name="connsiteY11" fmla="*/ 781381 h 921206"/>
                        <a:gd name="connsiteX12" fmla="*/ 734077 w 975580"/>
                        <a:gd name="connsiteY12" fmla="*/ 875147 h 921206"/>
                        <a:gd name="connsiteX13" fmla="*/ 975581 w 975580"/>
                        <a:gd name="connsiteY13" fmla="*/ 914926 h 921206"/>
                        <a:gd name="connsiteX14" fmla="*/ 806430 w 975580"/>
                        <a:gd name="connsiteY14" fmla="*/ 916821 h 921206"/>
                        <a:gd name="connsiteX15" fmla="*/ 628481 w 975580"/>
                        <a:gd name="connsiteY15" fmla="*/ 895036 h 921206"/>
                        <a:gd name="connsiteX16" fmla="*/ 416310 w 975580"/>
                        <a:gd name="connsiteY16" fmla="*/ 865676 h 921206"/>
                        <a:gd name="connsiteX17" fmla="*/ 335157 w 975580"/>
                        <a:gd name="connsiteY17" fmla="*/ 851469 h 9212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975580" h="921206">
                          <a:moveTo>
                            <a:pt x="335157" y="851469"/>
                          </a:moveTo>
                          <a:cubicBezTo>
                            <a:pt x="159164" y="803165"/>
                            <a:pt x="-24653" y="739707"/>
                            <a:pt x="2725" y="579642"/>
                          </a:cubicBezTo>
                          <a:cubicBezTo>
                            <a:pt x="22279" y="609004"/>
                            <a:pt x="42812" y="637417"/>
                            <a:pt x="68233" y="662990"/>
                          </a:cubicBezTo>
                          <a:cubicBezTo>
                            <a:pt x="89744" y="684774"/>
                            <a:pt x="117121" y="711293"/>
                            <a:pt x="154275" y="716976"/>
                          </a:cubicBezTo>
                          <a:cubicBezTo>
                            <a:pt x="157208" y="716976"/>
                            <a:pt x="160141" y="715082"/>
                            <a:pt x="158186" y="713188"/>
                          </a:cubicBezTo>
                          <a:cubicBezTo>
                            <a:pt x="66277" y="597638"/>
                            <a:pt x="67255" y="458410"/>
                            <a:pt x="78989" y="327706"/>
                          </a:cubicBezTo>
                          <a:cubicBezTo>
                            <a:pt x="89744" y="218787"/>
                            <a:pt x="111254" y="108920"/>
                            <a:pt x="101476" y="0"/>
                          </a:cubicBezTo>
                          <a:cubicBezTo>
                            <a:pt x="102454" y="9471"/>
                            <a:pt x="104409" y="18942"/>
                            <a:pt x="105387" y="27467"/>
                          </a:cubicBezTo>
                          <a:cubicBezTo>
                            <a:pt x="115165" y="112708"/>
                            <a:pt x="107343" y="198897"/>
                            <a:pt x="115165" y="284139"/>
                          </a:cubicBezTo>
                          <a:cubicBezTo>
                            <a:pt x="122987" y="363697"/>
                            <a:pt x="140586" y="442309"/>
                            <a:pt x="174807" y="517132"/>
                          </a:cubicBezTo>
                          <a:cubicBezTo>
                            <a:pt x="199251" y="572066"/>
                            <a:pt x="231517" y="625105"/>
                            <a:pt x="281382" y="668673"/>
                          </a:cubicBezTo>
                          <a:cubicBezTo>
                            <a:pt x="336135" y="716976"/>
                            <a:pt x="406533" y="750126"/>
                            <a:pt x="477908" y="781381"/>
                          </a:cubicBezTo>
                          <a:cubicBezTo>
                            <a:pt x="560039" y="817372"/>
                            <a:pt x="645103" y="849575"/>
                            <a:pt x="734077" y="875147"/>
                          </a:cubicBezTo>
                          <a:cubicBezTo>
                            <a:pt x="811319" y="896931"/>
                            <a:pt x="892472" y="913032"/>
                            <a:pt x="975581" y="914926"/>
                          </a:cubicBezTo>
                          <a:cubicBezTo>
                            <a:pt x="920827" y="924397"/>
                            <a:pt x="862162" y="921556"/>
                            <a:pt x="806430" y="916821"/>
                          </a:cubicBezTo>
                          <a:cubicBezTo>
                            <a:pt x="746788" y="912085"/>
                            <a:pt x="687146" y="903561"/>
                            <a:pt x="628481" y="895036"/>
                          </a:cubicBezTo>
                          <a:cubicBezTo>
                            <a:pt x="558083" y="884618"/>
                            <a:pt x="486708" y="877988"/>
                            <a:pt x="416310" y="865676"/>
                          </a:cubicBezTo>
                          <a:cubicBezTo>
                            <a:pt x="388934" y="861887"/>
                            <a:pt x="361557" y="856205"/>
                            <a:pt x="335157" y="851469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3" name="Freeform: Shape 82">
                      <a:extLst>
                        <a:ext uri="{FF2B5EF4-FFF2-40B4-BE49-F238E27FC236}">
                          <a16:creationId xmlns:a16="http://schemas.microsoft.com/office/drawing/2014/main" id="{D87C2CF2-780B-CA49-D41D-72A37608B8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85536" y="4052604"/>
                      <a:ext cx="969046" cy="317076"/>
                    </a:xfrm>
                    <a:custGeom>
                      <a:avLst/>
                      <a:gdLst>
                        <a:gd name="connsiteX0" fmla="*/ 3035 w 969046"/>
                        <a:gd name="connsiteY0" fmla="*/ 7577 h 317076"/>
                        <a:gd name="connsiteX1" fmla="*/ 136008 w 969046"/>
                        <a:gd name="connsiteY1" fmla="*/ 121233 h 317076"/>
                        <a:gd name="connsiteX2" fmla="*/ 371645 w 969046"/>
                        <a:gd name="connsiteY2" fmla="*/ 183743 h 317076"/>
                        <a:gd name="connsiteX3" fmla="*/ 526128 w 969046"/>
                        <a:gd name="connsiteY3" fmla="*/ 225417 h 317076"/>
                        <a:gd name="connsiteX4" fmla="*/ 678656 w 969046"/>
                        <a:gd name="connsiteY4" fmla="*/ 264249 h 317076"/>
                        <a:gd name="connsiteX5" fmla="*/ 748076 w 969046"/>
                        <a:gd name="connsiteY5" fmla="*/ 275615 h 317076"/>
                        <a:gd name="connsiteX6" fmla="*/ 962203 w 969046"/>
                        <a:gd name="connsiteY6" fmla="*/ 310659 h 317076"/>
                        <a:gd name="connsiteX7" fmla="*/ 969047 w 969046"/>
                        <a:gd name="connsiteY7" fmla="*/ 311605 h 317076"/>
                        <a:gd name="connsiteX8" fmla="*/ 806741 w 969046"/>
                        <a:gd name="connsiteY8" fmla="*/ 312553 h 317076"/>
                        <a:gd name="connsiteX9" fmla="*/ 628791 w 969046"/>
                        <a:gd name="connsiteY9" fmla="*/ 290769 h 317076"/>
                        <a:gd name="connsiteX10" fmla="*/ 416621 w 969046"/>
                        <a:gd name="connsiteY10" fmla="*/ 261408 h 317076"/>
                        <a:gd name="connsiteX11" fmla="*/ 335468 w 969046"/>
                        <a:gd name="connsiteY11" fmla="*/ 247201 h 317076"/>
                        <a:gd name="connsiteX12" fmla="*/ 101 w 969046"/>
                        <a:gd name="connsiteY12" fmla="*/ 0 h 317076"/>
                        <a:gd name="connsiteX13" fmla="*/ 3035 w 969046"/>
                        <a:gd name="connsiteY13" fmla="*/ 7577 h 3170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969046" h="317076">
                          <a:moveTo>
                            <a:pt x="3035" y="7577"/>
                          </a:moveTo>
                          <a:cubicBezTo>
                            <a:pt x="28456" y="57775"/>
                            <a:pt x="74410" y="95660"/>
                            <a:pt x="136008" y="121233"/>
                          </a:cubicBezTo>
                          <a:cubicBezTo>
                            <a:pt x="210317" y="151541"/>
                            <a:pt x="293425" y="163854"/>
                            <a:pt x="371645" y="183743"/>
                          </a:cubicBezTo>
                          <a:cubicBezTo>
                            <a:pt x="423465" y="197003"/>
                            <a:pt x="474308" y="211210"/>
                            <a:pt x="526128" y="225417"/>
                          </a:cubicBezTo>
                          <a:cubicBezTo>
                            <a:pt x="576971" y="240571"/>
                            <a:pt x="625858" y="254778"/>
                            <a:pt x="678656" y="264249"/>
                          </a:cubicBezTo>
                          <a:cubicBezTo>
                            <a:pt x="702122" y="268038"/>
                            <a:pt x="725588" y="271826"/>
                            <a:pt x="748076" y="275615"/>
                          </a:cubicBezTo>
                          <a:cubicBezTo>
                            <a:pt x="817496" y="293611"/>
                            <a:pt x="888872" y="307817"/>
                            <a:pt x="962203" y="310659"/>
                          </a:cubicBezTo>
                          <a:cubicBezTo>
                            <a:pt x="964158" y="311605"/>
                            <a:pt x="966114" y="311605"/>
                            <a:pt x="969047" y="311605"/>
                          </a:cubicBezTo>
                          <a:cubicBezTo>
                            <a:pt x="916248" y="320130"/>
                            <a:pt x="859539" y="317289"/>
                            <a:pt x="806741" y="312553"/>
                          </a:cubicBezTo>
                          <a:cubicBezTo>
                            <a:pt x="747098" y="307817"/>
                            <a:pt x="687457" y="299293"/>
                            <a:pt x="628791" y="290769"/>
                          </a:cubicBezTo>
                          <a:cubicBezTo>
                            <a:pt x="558393" y="280350"/>
                            <a:pt x="487018" y="273720"/>
                            <a:pt x="416621" y="261408"/>
                          </a:cubicBezTo>
                          <a:cubicBezTo>
                            <a:pt x="389244" y="256672"/>
                            <a:pt x="362844" y="251937"/>
                            <a:pt x="335468" y="247201"/>
                          </a:cubicBezTo>
                          <a:cubicBezTo>
                            <a:pt x="168273" y="201739"/>
                            <a:pt x="-4787" y="142069"/>
                            <a:pt x="101" y="0"/>
                          </a:cubicBezTo>
                          <a:cubicBezTo>
                            <a:pt x="1079" y="2842"/>
                            <a:pt x="2057" y="5683"/>
                            <a:pt x="3035" y="7577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4" name="Freeform: Shape 83">
                      <a:extLst>
                        <a:ext uri="{FF2B5EF4-FFF2-40B4-BE49-F238E27FC236}">
                          <a16:creationId xmlns:a16="http://schemas.microsoft.com/office/drawing/2014/main" id="{5A4EBDA9-944C-8CA7-89BE-5032F8F6E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04792" y="373009"/>
                      <a:ext cx="2080641" cy="4097269"/>
                    </a:xfrm>
                    <a:custGeom>
                      <a:avLst/>
                      <a:gdLst>
                        <a:gd name="connsiteX0" fmla="*/ 0 w 2080641"/>
                        <a:gd name="connsiteY0" fmla="*/ 3984571 h 4097269"/>
                        <a:gd name="connsiteX1" fmla="*/ 399898 w 2080641"/>
                        <a:gd name="connsiteY1" fmla="*/ 3773362 h 4097269"/>
                        <a:gd name="connsiteX2" fmla="*/ 775352 w 2080641"/>
                        <a:gd name="connsiteY2" fmla="*/ 2988192 h 4097269"/>
                        <a:gd name="connsiteX3" fmla="*/ 775352 w 2080641"/>
                        <a:gd name="connsiteY3" fmla="*/ 2868853 h 4097269"/>
                        <a:gd name="connsiteX4" fmla="*/ 757752 w 2080641"/>
                        <a:gd name="connsiteY4" fmla="*/ 2747621 h 4097269"/>
                        <a:gd name="connsiteX5" fmla="*/ 775352 w 2080641"/>
                        <a:gd name="connsiteY5" fmla="*/ 1994653 h 4097269"/>
                        <a:gd name="connsiteX6" fmla="*/ 813484 w 2080641"/>
                        <a:gd name="connsiteY6" fmla="*/ 634576 h 4097269"/>
                        <a:gd name="connsiteX7" fmla="*/ 763619 w 2080641"/>
                        <a:gd name="connsiteY7" fmla="*/ 238677 h 4097269"/>
                        <a:gd name="connsiteX8" fmla="*/ 736242 w 2080641"/>
                        <a:gd name="connsiteY8" fmla="*/ 134492 h 4097269"/>
                        <a:gd name="connsiteX9" fmla="*/ 712776 w 2080641"/>
                        <a:gd name="connsiteY9" fmla="*/ 61564 h 4097269"/>
                        <a:gd name="connsiteX10" fmla="*/ 860416 w 2080641"/>
                        <a:gd name="connsiteY10" fmla="*/ 13260 h 4097269"/>
                        <a:gd name="connsiteX11" fmla="*/ 869215 w 2080641"/>
                        <a:gd name="connsiteY11" fmla="*/ 13260 h 4097269"/>
                        <a:gd name="connsiteX12" fmla="*/ 885837 w 2080641"/>
                        <a:gd name="connsiteY12" fmla="*/ 17996 h 4097269"/>
                        <a:gd name="connsiteX13" fmla="*/ 894637 w 2080641"/>
                        <a:gd name="connsiteY13" fmla="*/ 71035 h 4097269"/>
                        <a:gd name="connsiteX14" fmla="*/ 921036 w 2080641"/>
                        <a:gd name="connsiteY14" fmla="*/ 219734 h 4097269"/>
                        <a:gd name="connsiteX15" fmla="*/ 934724 w 2080641"/>
                        <a:gd name="connsiteY15" fmla="*/ 372222 h 4097269"/>
                        <a:gd name="connsiteX16" fmla="*/ 981656 w 2080641"/>
                        <a:gd name="connsiteY16" fmla="*/ 1007745 h 4097269"/>
                        <a:gd name="connsiteX17" fmla="*/ 1023699 w 2080641"/>
                        <a:gd name="connsiteY17" fmla="*/ 1592123 h 4097269"/>
                        <a:gd name="connsiteX18" fmla="*/ 1029565 w 2080641"/>
                        <a:gd name="connsiteY18" fmla="*/ 1593071 h 4097269"/>
                        <a:gd name="connsiteX19" fmla="*/ 1126363 w 2080641"/>
                        <a:gd name="connsiteY19" fmla="*/ 1237897 h 4097269"/>
                        <a:gd name="connsiteX20" fmla="*/ 1138095 w 2080641"/>
                        <a:gd name="connsiteY20" fmla="*/ 1074044 h 4097269"/>
                        <a:gd name="connsiteX21" fmla="*/ 1140051 w 2080641"/>
                        <a:gd name="connsiteY21" fmla="*/ 1080674 h 4097269"/>
                        <a:gd name="connsiteX22" fmla="*/ 1147872 w 2080641"/>
                        <a:gd name="connsiteY22" fmla="*/ 1063626 h 4097269"/>
                        <a:gd name="connsiteX23" fmla="*/ 1152761 w 2080641"/>
                        <a:gd name="connsiteY23" fmla="*/ 1013428 h 4097269"/>
                        <a:gd name="connsiteX24" fmla="*/ 1161561 w 2080641"/>
                        <a:gd name="connsiteY24" fmla="*/ 957547 h 4097269"/>
                        <a:gd name="connsiteX25" fmla="*/ 1331689 w 2080641"/>
                        <a:gd name="connsiteY25" fmla="*/ 452728 h 4097269"/>
                        <a:gd name="connsiteX26" fmla="*/ 1832294 w 2080641"/>
                        <a:gd name="connsiteY26" fmla="*/ 87136 h 4097269"/>
                        <a:gd name="connsiteX27" fmla="*/ 2004377 w 2080641"/>
                        <a:gd name="connsiteY27" fmla="*/ 0 h 4097269"/>
                        <a:gd name="connsiteX28" fmla="*/ 2080641 w 2080641"/>
                        <a:gd name="connsiteY28" fmla="*/ 21784 h 4097269"/>
                        <a:gd name="connsiteX29" fmla="*/ 1628923 w 2080641"/>
                        <a:gd name="connsiteY29" fmla="*/ 286033 h 4097269"/>
                        <a:gd name="connsiteX30" fmla="*/ 1333644 w 2080641"/>
                        <a:gd name="connsiteY30" fmla="*/ 629841 h 4097269"/>
                        <a:gd name="connsiteX31" fmla="*/ 1320934 w 2080641"/>
                        <a:gd name="connsiteY31" fmla="*/ 738761 h 4097269"/>
                        <a:gd name="connsiteX32" fmla="*/ 1311156 w 2080641"/>
                        <a:gd name="connsiteY32" fmla="*/ 859993 h 4097269"/>
                        <a:gd name="connsiteX33" fmla="*/ 1308223 w 2080641"/>
                        <a:gd name="connsiteY33" fmla="*/ 984067 h 4097269"/>
                        <a:gd name="connsiteX34" fmla="*/ 1222181 w 2080641"/>
                        <a:gd name="connsiteY34" fmla="*/ 1390385 h 4097269"/>
                        <a:gd name="connsiteX35" fmla="*/ 1136140 w 2080641"/>
                        <a:gd name="connsiteY35" fmla="*/ 1633797 h 4097269"/>
                        <a:gd name="connsiteX36" fmla="*/ 1058898 w 2080641"/>
                        <a:gd name="connsiteY36" fmla="*/ 1882893 h 4097269"/>
                        <a:gd name="connsiteX37" fmla="*/ 990456 w 2080641"/>
                        <a:gd name="connsiteY37" fmla="*/ 2388659 h 4097269"/>
                        <a:gd name="connsiteX38" fmla="*/ 997300 w 2080641"/>
                        <a:gd name="connsiteY38" fmla="*/ 2389606 h 4097269"/>
                        <a:gd name="connsiteX39" fmla="*/ 1080408 w 2080641"/>
                        <a:gd name="connsiteY39" fmla="*/ 2191656 h 4097269"/>
                        <a:gd name="connsiteX40" fmla="*/ 1051076 w 2080641"/>
                        <a:gd name="connsiteY40" fmla="*/ 2319518 h 4097269"/>
                        <a:gd name="connsiteX41" fmla="*/ 999255 w 2080641"/>
                        <a:gd name="connsiteY41" fmla="*/ 2449275 h 4097269"/>
                        <a:gd name="connsiteX42" fmla="*/ 1008055 w 2080641"/>
                        <a:gd name="connsiteY42" fmla="*/ 2568614 h 4097269"/>
                        <a:gd name="connsiteX43" fmla="*/ 1065742 w 2080641"/>
                        <a:gd name="connsiteY43" fmla="*/ 2681322 h 4097269"/>
                        <a:gd name="connsiteX44" fmla="*/ 1072586 w 2080641"/>
                        <a:gd name="connsiteY44" fmla="*/ 2680375 h 4097269"/>
                        <a:gd name="connsiteX45" fmla="*/ 1148850 w 2080641"/>
                        <a:gd name="connsiteY45" fmla="*/ 2480531 h 4097269"/>
                        <a:gd name="connsiteX46" fmla="*/ 1145917 w 2080641"/>
                        <a:gd name="connsiteY46" fmla="*/ 2687005 h 4097269"/>
                        <a:gd name="connsiteX47" fmla="*/ 1131251 w 2080641"/>
                        <a:gd name="connsiteY47" fmla="*/ 2949359 h 4097269"/>
                        <a:gd name="connsiteX48" fmla="*/ 1095075 w 2080641"/>
                        <a:gd name="connsiteY48" fmla="*/ 3188983 h 4097269"/>
                        <a:gd name="connsiteX49" fmla="*/ 1080408 w 2080641"/>
                        <a:gd name="connsiteY49" fmla="*/ 3672965 h 4097269"/>
                        <a:gd name="connsiteX50" fmla="*/ 1087253 w 2080641"/>
                        <a:gd name="connsiteY50" fmla="*/ 3672019 h 4097269"/>
                        <a:gd name="connsiteX51" fmla="*/ 1185027 w 2080641"/>
                        <a:gd name="connsiteY51" fmla="*/ 3256229 h 4097269"/>
                        <a:gd name="connsiteX52" fmla="*/ 1154717 w 2080641"/>
                        <a:gd name="connsiteY52" fmla="*/ 3705168 h 4097269"/>
                        <a:gd name="connsiteX53" fmla="*/ 1263246 w 2080641"/>
                        <a:gd name="connsiteY53" fmla="*/ 3877546 h 4097269"/>
                        <a:gd name="connsiteX54" fmla="*/ 1456840 w 2080641"/>
                        <a:gd name="connsiteY54" fmla="*/ 3985518 h 4097269"/>
                        <a:gd name="connsiteX55" fmla="*/ 1868471 w 2080641"/>
                        <a:gd name="connsiteY55" fmla="*/ 4077390 h 4097269"/>
                        <a:gd name="connsiteX56" fmla="*/ 1873360 w 2080641"/>
                        <a:gd name="connsiteY56" fmla="*/ 4088755 h 4097269"/>
                        <a:gd name="connsiteX57" fmla="*/ 1872382 w 2080641"/>
                        <a:gd name="connsiteY57" fmla="*/ 4094438 h 4097269"/>
                        <a:gd name="connsiteX58" fmla="*/ 1795140 w 2080641"/>
                        <a:gd name="connsiteY58" fmla="*/ 4087808 h 4097269"/>
                        <a:gd name="connsiteX59" fmla="*/ 1721809 w 2080641"/>
                        <a:gd name="connsiteY59" fmla="*/ 4091597 h 4097269"/>
                        <a:gd name="connsiteX60" fmla="*/ 1660211 w 2080641"/>
                        <a:gd name="connsiteY60" fmla="*/ 4086861 h 4097269"/>
                        <a:gd name="connsiteX61" fmla="*/ 1602524 w 2080641"/>
                        <a:gd name="connsiteY61" fmla="*/ 4079284 h 4097269"/>
                        <a:gd name="connsiteX62" fmla="*/ 1541904 w 2080641"/>
                        <a:gd name="connsiteY62" fmla="*/ 4075495 h 4097269"/>
                        <a:gd name="connsiteX63" fmla="*/ 1428485 w 2080641"/>
                        <a:gd name="connsiteY63" fmla="*/ 4044241 h 4097269"/>
                        <a:gd name="connsiteX64" fmla="*/ 1312134 w 2080641"/>
                        <a:gd name="connsiteY64" fmla="*/ 4011090 h 4097269"/>
                        <a:gd name="connsiteX65" fmla="*/ 1174272 w 2080641"/>
                        <a:gd name="connsiteY65" fmla="*/ 3981730 h 4097269"/>
                        <a:gd name="connsiteX66" fmla="*/ 1067697 w 2080641"/>
                        <a:gd name="connsiteY66" fmla="*/ 3966576 h 4097269"/>
                        <a:gd name="connsiteX67" fmla="*/ 556337 w 2080641"/>
                        <a:gd name="connsiteY67" fmla="*/ 4061289 h 4097269"/>
                        <a:gd name="connsiteX68" fmla="*/ 607180 w 2080641"/>
                        <a:gd name="connsiteY68" fmla="*/ 3994042 h 4097269"/>
                        <a:gd name="connsiteX69" fmla="*/ 0 w 2080641"/>
                        <a:gd name="connsiteY69" fmla="*/ 3984571 h 40972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080641" h="4097269">
                          <a:moveTo>
                            <a:pt x="0" y="3984571"/>
                          </a:moveTo>
                          <a:cubicBezTo>
                            <a:pt x="52798" y="3929637"/>
                            <a:pt x="307990" y="3807458"/>
                            <a:pt x="399898" y="3773362"/>
                          </a:cubicBezTo>
                          <a:cubicBezTo>
                            <a:pt x="784151" y="3628450"/>
                            <a:pt x="775352" y="3235392"/>
                            <a:pt x="775352" y="2988192"/>
                          </a:cubicBezTo>
                          <a:lnTo>
                            <a:pt x="775352" y="2868853"/>
                          </a:lnTo>
                          <a:cubicBezTo>
                            <a:pt x="775352" y="2828127"/>
                            <a:pt x="763619" y="2788348"/>
                            <a:pt x="757752" y="2747621"/>
                          </a:cubicBezTo>
                          <a:cubicBezTo>
                            <a:pt x="723531" y="2501368"/>
                            <a:pt x="757752" y="2240907"/>
                            <a:pt x="775352" y="1994653"/>
                          </a:cubicBezTo>
                          <a:cubicBezTo>
                            <a:pt x="807618" y="1541926"/>
                            <a:pt x="842816" y="1088251"/>
                            <a:pt x="813484" y="634576"/>
                          </a:cubicBezTo>
                          <a:cubicBezTo>
                            <a:pt x="804684" y="501979"/>
                            <a:pt x="790018" y="370327"/>
                            <a:pt x="763619" y="238677"/>
                          </a:cubicBezTo>
                          <a:cubicBezTo>
                            <a:pt x="756775" y="204580"/>
                            <a:pt x="751886" y="167642"/>
                            <a:pt x="736242" y="134492"/>
                          </a:cubicBezTo>
                          <a:cubicBezTo>
                            <a:pt x="724509" y="110814"/>
                            <a:pt x="714732" y="87136"/>
                            <a:pt x="712776" y="61564"/>
                          </a:cubicBezTo>
                          <a:cubicBezTo>
                            <a:pt x="707887" y="-1894"/>
                            <a:pt x="806640" y="12313"/>
                            <a:pt x="860416" y="13260"/>
                          </a:cubicBezTo>
                          <a:cubicBezTo>
                            <a:pt x="863349" y="13260"/>
                            <a:pt x="866282" y="13260"/>
                            <a:pt x="869215" y="13260"/>
                          </a:cubicBezTo>
                          <a:cubicBezTo>
                            <a:pt x="875082" y="13260"/>
                            <a:pt x="880948" y="15154"/>
                            <a:pt x="885837" y="17996"/>
                          </a:cubicBezTo>
                          <a:cubicBezTo>
                            <a:pt x="888770" y="35991"/>
                            <a:pt x="891704" y="53039"/>
                            <a:pt x="894637" y="71035"/>
                          </a:cubicBezTo>
                          <a:cubicBezTo>
                            <a:pt x="903436" y="120285"/>
                            <a:pt x="913214" y="170483"/>
                            <a:pt x="921036" y="219734"/>
                          </a:cubicBezTo>
                          <a:cubicBezTo>
                            <a:pt x="928858" y="270879"/>
                            <a:pt x="931791" y="321077"/>
                            <a:pt x="934724" y="372222"/>
                          </a:cubicBezTo>
                          <a:cubicBezTo>
                            <a:pt x="948413" y="584379"/>
                            <a:pt x="976767" y="795588"/>
                            <a:pt x="981656" y="1007745"/>
                          </a:cubicBezTo>
                          <a:cubicBezTo>
                            <a:pt x="986545" y="1202854"/>
                            <a:pt x="979701" y="1399857"/>
                            <a:pt x="1023699" y="1592123"/>
                          </a:cubicBezTo>
                          <a:cubicBezTo>
                            <a:pt x="1024677" y="1594965"/>
                            <a:pt x="1028588" y="1594965"/>
                            <a:pt x="1029565" y="1593071"/>
                          </a:cubicBezTo>
                          <a:cubicBezTo>
                            <a:pt x="1087253" y="1484151"/>
                            <a:pt x="1109740" y="1358183"/>
                            <a:pt x="1126363" y="1237897"/>
                          </a:cubicBezTo>
                          <a:cubicBezTo>
                            <a:pt x="1133207" y="1184858"/>
                            <a:pt x="1139073" y="1128978"/>
                            <a:pt x="1138095" y="1074044"/>
                          </a:cubicBezTo>
                          <a:cubicBezTo>
                            <a:pt x="1139073" y="1075938"/>
                            <a:pt x="1140051" y="1078780"/>
                            <a:pt x="1140051" y="1080674"/>
                          </a:cubicBezTo>
                          <a:cubicBezTo>
                            <a:pt x="1144939" y="1075938"/>
                            <a:pt x="1147872" y="1070256"/>
                            <a:pt x="1147872" y="1063626"/>
                          </a:cubicBezTo>
                          <a:cubicBezTo>
                            <a:pt x="1149828" y="1046578"/>
                            <a:pt x="1150806" y="1030476"/>
                            <a:pt x="1152761" y="1013428"/>
                          </a:cubicBezTo>
                          <a:cubicBezTo>
                            <a:pt x="1155694" y="994485"/>
                            <a:pt x="1158628" y="975543"/>
                            <a:pt x="1161561" y="957547"/>
                          </a:cubicBezTo>
                          <a:cubicBezTo>
                            <a:pt x="1186005" y="783276"/>
                            <a:pt x="1218270" y="607110"/>
                            <a:pt x="1331689" y="452728"/>
                          </a:cubicBezTo>
                          <a:cubicBezTo>
                            <a:pt x="1447063" y="295504"/>
                            <a:pt x="1638701" y="183743"/>
                            <a:pt x="1832294" y="87136"/>
                          </a:cubicBezTo>
                          <a:cubicBezTo>
                            <a:pt x="1889981" y="58722"/>
                            <a:pt x="1947668" y="29361"/>
                            <a:pt x="2004377" y="0"/>
                          </a:cubicBezTo>
                          <a:cubicBezTo>
                            <a:pt x="2029799" y="7577"/>
                            <a:pt x="2055220" y="15154"/>
                            <a:pt x="2080641" y="21784"/>
                          </a:cubicBezTo>
                          <a:cubicBezTo>
                            <a:pt x="1946690" y="125021"/>
                            <a:pt x="1773629" y="193214"/>
                            <a:pt x="1628923" y="286033"/>
                          </a:cubicBezTo>
                          <a:cubicBezTo>
                            <a:pt x="1493017" y="373169"/>
                            <a:pt x="1369821" y="493454"/>
                            <a:pt x="1333644" y="629841"/>
                          </a:cubicBezTo>
                          <a:cubicBezTo>
                            <a:pt x="1323867" y="665832"/>
                            <a:pt x="1322889" y="701822"/>
                            <a:pt x="1320934" y="738761"/>
                          </a:cubicBezTo>
                          <a:cubicBezTo>
                            <a:pt x="1318000" y="779487"/>
                            <a:pt x="1314089" y="819267"/>
                            <a:pt x="1311156" y="859993"/>
                          </a:cubicBezTo>
                          <a:cubicBezTo>
                            <a:pt x="1308223" y="901667"/>
                            <a:pt x="1306267" y="942393"/>
                            <a:pt x="1308223" y="984067"/>
                          </a:cubicBezTo>
                          <a:cubicBezTo>
                            <a:pt x="1280846" y="1119506"/>
                            <a:pt x="1259336" y="1255893"/>
                            <a:pt x="1222181" y="1390385"/>
                          </a:cubicBezTo>
                          <a:cubicBezTo>
                            <a:pt x="1199693" y="1472786"/>
                            <a:pt x="1166450" y="1552344"/>
                            <a:pt x="1136140" y="1633797"/>
                          </a:cubicBezTo>
                          <a:cubicBezTo>
                            <a:pt x="1105829" y="1716198"/>
                            <a:pt x="1079431" y="1798597"/>
                            <a:pt x="1058898" y="1882893"/>
                          </a:cubicBezTo>
                          <a:cubicBezTo>
                            <a:pt x="1017833" y="2049587"/>
                            <a:pt x="996322" y="2219123"/>
                            <a:pt x="990456" y="2388659"/>
                          </a:cubicBezTo>
                          <a:cubicBezTo>
                            <a:pt x="990456" y="2391500"/>
                            <a:pt x="996322" y="2392448"/>
                            <a:pt x="997300" y="2389606"/>
                          </a:cubicBezTo>
                          <a:cubicBezTo>
                            <a:pt x="1020766" y="2323307"/>
                            <a:pt x="1033476" y="2251326"/>
                            <a:pt x="1080408" y="2191656"/>
                          </a:cubicBezTo>
                          <a:cubicBezTo>
                            <a:pt x="1087253" y="2235224"/>
                            <a:pt x="1069653" y="2278792"/>
                            <a:pt x="1051076" y="2319518"/>
                          </a:cubicBezTo>
                          <a:cubicBezTo>
                            <a:pt x="1031521" y="2362140"/>
                            <a:pt x="1008055" y="2404760"/>
                            <a:pt x="999255" y="2449275"/>
                          </a:cubicBezTo>
                          <a:cubicBezTo>
                            <a:pt x="991433" y="2489054"/>
                            <a:pt x="996322" y="2529781"/>
                            <a:pt x="1008055" y="2568614"/>
                          </a:cubicBezTo>
                          <a:cubicBezTo>
                            <a:pt x="1019788" y="2607446"/>
                            <a:pt x="1036409" y="2648172"/>
                            <a:pt x="1065742" y="2681322"/>
                          </a:cubicBezTo>
                          <a:cubicBezTo>
                            <a:pt x="1067697" y="2683216"/>
                            <a:pt x="1071608" y="2683216"/>
                            <a:pt x="1072586" y="2680375"/>
                          </a:cubicBezTo>
                          <a:cubicBezTo>
                            <a:pt x="1098008" y="2614075"/>
                            <a:pt x="1124407" y="2547777"/>
                            <a:pt x="1148850" y="2480531"/>
                          </a:cubicBezTo>
                          <a:cubicBezTo>
                            <a:pt x="1148850" y="2549671"/>
                            <a:pt x="1147872" y="2617864"/>
                            <a:pt x="1145917" y="2687005"/>
                          </a:cubicBezTo>
                          <a:cubicBezTo>
                            <a:pt x="1142984" y="2774140"/>
                            <a:pt x="1140051" y="2862223"/>
                            <a:pt x="1131251" y="2949359"/>
                          </a:cubicBezTo>
                          <a:cubicBezTo>
                            <a:pt x="1122452" y="3029865"/>
                            <a:pt x="1108763" y="3109424"/>
                            <a:pt x="1095075" y="3188983"/>
                          </a:cubicBezTo>
                          <a:cubicBezTo>
                            <a:pt x="1067697" y="3349048"/>
                            <a:pt x="1042276" y="3512901"/>
                            <a:pt x="1080408" y="3672965"/>
                          </a:cubicBezTo>
                          <a:cubicBezTo>
                            <a:pt x="1081386" y="3675807"/>
                            <a:pt x="1087253" y="3674860"/>
                            <a:pt x="1087253" y="3672019"/>
                          </a:cubicBezTo>
                          <a:cubicBezTo>
                            <a:pt x="1104852" y="3531843"/>
                            <a:pt x="1144939" y="3393563"/>
                            <a:pt x="1185027" y="3256229"/>
                          </a:cubicBezTo>
                          <a:cubicBezTo>
                            <a:pt x="1195782" y="3405875"/>
                            <a:pt x="1122452" y="3555522"/>
                            <a:pt x="1154717" y="3705168"/>
                          </a:cubicBezTo>
                          <a:cubicBezTo>
                            <a:pt x="1168406" y="3770520"/>
                            <a:pt x="1206538" y="3828295"/>
                            <a:pt x="1263246" y="3877546"/>
                          </a:cubicBezTo>
                          <a:cubicBezTo>
                            <a:pt x="1317023" y="3923955"/>
                            <a:pt x="1383509" y="3958999"/>
                            <a:pt x="1456840" y="3985518"/>
                          </a:cubicBezTo>
                          <a:cubicBezTo>
                            <a:pt x="1587858" y="4031927"/>
                            <a:pt x="1729631" y="4049923"/>
                            <a:pt x="1868471" y="4077390"/>
                          </a:cubicBezTo>
                          <a:cubicBezTo>
                            <a:pt x="1870427" y="4081178"/>
                            <a:pt x="1872382" y="4084967"/>
                            <a:pt x="1873360" y="4088755"/>
                          </a:cubicBezTo>
                          <a:cubicBezTo>
                            <a:pt x="1873360" y="4090650"/>
                            <a:pt x="1874337" y="4093491"/>
                            <a:pt x="1872382" y="4094438"/>
                          </a:cubicBezTo>
                          <a:cubicBezTo>
                            <a:pt x="1855760" y="4102962"/>
                            <a:pt x="1811761" y="4089702"/>
                            <a:pt x="1795140" y="4087808"/>
                          </a:cubicBezTo>
                          <a:cubicBezTo>
                            <a:pt x="1770696" y="4085914"/>
                            <a:pt x="1746252" y="4090650"/>
                            <a:pt x="1721809" y="4091597"/>
                          </a:cubicBezTo>
                          <a:cubicBezTo>
                            <a:pt x="1701276" y="4093491"/>
                            <a:pt x="1679766" y="4089702"/>
                            <a:pt x="1660211" y="4086861"/>
                          </a:cubicBezTo>
                          <a:cubicBezTo>
                            <a:pt x="1640656" y="4084020"/>
                            <a:pt x="1621101" y="4082125"/>
                            <a:pt x="1602524" y="4079284"/>
                          </a:cubicBezTo>
                          <a:cubicBezTo>
                            <a:pt x="1581991" y="4076443"/>
                            <a:pt x="1561459" y="4078336"/>
                            <a:pt x="1541904" y="4075495"/>
                          </a:cubicBezTo>
                          <a:cubicBezTo>
                            <a:pt x="1503772" y="4069813"/>
                            <a:pt x="1465639" y="4053712"/>
                            <a:pt x="1428485" y="4044241"/>
                          </a:cubicBezTo>
                          <a:cubicBezTo>
                            <a:pt x="1389375" y="4033822"/>
                            <a:pt x="1352221" y="4019615"/>
                            <a:pt x="1312134" y="4011090"/>
                          </a:cubicBezTo>
                          <a:cubicBezTo>
                            <a:pt x="1266180" y="4000672"/>
                            <a:pt x="1220226" y="3991201"/>
                            <a:pt x="1174272" y="3981730"/>
                          </a:cubicBezTo>
                          <a:cubicBezTo>
                            <a:pt x="1139073" y="3974152"/>
                            <a:pt x="1103874" y="3969417"/>
                            <a:pt x="1067697" y="3966576"/>
                          </a:cubicBezTo>
                          <a:cubicBezTo>
                            <a:pt x="937657" y="3978888"/>
                            <a:pt x="717665" y="4030980"/>
                            <a:pt x="556337" y="4061289"/>
                          </a:cubicBezTo>
                          <a:cubicBezTo>
                            <a:pt x="572959" y="4039505"/>
                            <a:pt x="590558" y="4016774"/>
                            <a:pt x="607180" y="3994042"/>
                          </a:cubicBezTo>
                          <a:cubicBezTo>
                            <a:pt x="624779" y="3966576"/>
                            <a:pt x="245414" y="3984571"/>
                            <a:pt x="0" y="3984571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5" name="Freeform: Shape 84">
                      <a:extLst>
                        <a:ext uri="{FF2B5EF4-FFF2-40B4-BE49-F238E27FC236}">
                          <a16:creationId xmlns:a16="http://schemas.microsoft.com/office/drawing/2014/main" id="{2195B59C-DFE7-19A2-282C-A53013B70B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5517" y="1913040"/>
                      <a:ext cx="165239" cy="715081"/>
                    </a:xfrm>
                    <a:custGeom>
                      <a:avLst/>
                      <a:gdLst>
                        <a:gd name="connsiteX0" fmla="*/ 139818 w 165239"/>
                        <a:gd name="connsiteY0" fmla="*/ 54934 h 715081"/>
                        <a:gd name="connsiteX1" fmla="*/ 165239 w 165239"/>
                        <a:gd name="connsiteY1" fmla="*/ 0 h 715081"/>
                        <a:gd name="connsiteX2" fmla="*/ 0 w 165239"/>
                        <a:gd name="connsiteY2" fmla="*/ 715082 h 715081"/>
                        <a:gd name="connsiteX3" fmla="*/ 34221 w 165239"/>
                        <a:gd name="connsiteY3" fmla="*/ 444204 h 715081"/>
                        <a:gd name="connsiteX4" fmla="*/ 106575 w 165239"/>
                        <a:gd name="connsiteY4" fmla="*/ 136387 h 715081"/>
                        <a:gd name="connsiteX5" fmla="*/ 126129 w 165239"/>
                        <a:gd name="connsiteY5" fmla="*/ 17048 h 715081"/>
                        <a:gd name="connsiteX6" fmla="*/ 133951 w 165239"/>
                        <a:gd name="connsiteY6" fmla="*/ 54934 h 715081"/>
                        <a:gd name="connsiteX7" fmla="*/ 139818 w 165239"/>
                        <a:gd name="connsiteY7" fmla="*/ 54934 h 7150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5239" h="715081">
                          <a:moveTo>
                            <a:pt x="139818" y="54934"/>
                          </a:moveTo>
                          <a:cubicBezTo>
                            <a:pt x="149595" y="36938"/>
                            <a:pt x="157417" y="17995"/>
                            <a:pt x="165239" y="0"/>
                          </a:cubicBezTo>
                          <a:cubicBezTo>
                            <a:pt x="121240" y="240571"/>
                            <a:pt x="54754" y="477353"/>
                            <a:pt x="0" y="715082"/>
                          </a:cubicBezTo>
                          <a:cubicBezTo>
                            <a:pt x="1956" y="624158"/>
                            <a:pt x="14666" y="533233"/>
                            <a:pt x="34221" y="444204"/>
                          </a:cubicBezTo>
                          <a:cubicBezTo>
                            <a:pt x="56709" y="340966"/>
                            <a:pt x="87019" y="239623"/>
                            <a:pt x="106575" y="136387"/>
                          </a:cubicBezTo>
                          <a:cubicBezTo>
                            <a:pt x="114396" y="96607"/>
                            <a:pt x="120263" y="56828"/>
                            <a:pt x="126129" y="17048"/>
                          </a:cubicBezTo>
                          <a:cubicBezTo>
                            <a:pt x="129062" y="29361"/>
                            <a:pt x="131018" y="41674"/>
                            <a:pt x="133951" y="54934"/>
                          </a:cubicBezTo>
                          <a:cubicBezTo>
                            <a:pt x="133951" y="56828"/>
                            <a:pt x="137862" y="56828"/>
                            <a:pt x="139818" y="54934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6" name="Freeform: Shape 85">
                      <a:extLst>
                        <a:ext uri="{FF2B5EF4-FFF2-40B4-BE49-F238E27FC236}">
                          <a16:creationId xmlns:a16="http://schemas.microsoft.com/office/drawing/2014/main" id="{FCC6AD88-D9B8-6D1E-56C1-9D315C8420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6714" y="2928362"/>
                      <a:ext cx="23385" cy="369380"/>
                    </a:xfrm>
                    <a:custGeom>
                      <a:avLst/>
                      <a:gdLst>
                        <a:gd name="connsiteX0" fmla="*/ 19114 w 23385"/>
                        <a:gd name="connsiteY0" fmla="*/ 0 h 369380"/>
                        <a:gd name="connsiteX1" fmla="*/ 13247 w 23385"/>
                        <a:gd name="connsiteY1" fmla="*/ 369380 h 369380"/>
                        <a:gd name="connsiteX2" fmla="*/ 537 w 23385"/>
                        <a:gd name="connsiteY2" fmla="*/ 163853 h 369380"/>
                        <a:gd name="connsiteX3" fmla="*/ 19114 w 23385"/>
                        <a:gd name="connsiteY3" fmla="*/ 0 h 369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3385" h="369380">
                          <a:moveTo>
                            <a:pt x="19114" y="0"/>
                          </a:moveTo>
                          <a:cubicBezTo>
                            <a:pt x="25958" y="123126"/>
                            <a:pt x="24980" y="246253"/>
                            <a:pt x="13247" y="369380"/>
                          </a:cubicBezTo>
                          <a:cubicBezTo>
                            <a:pt x="7381" y="301187"/>
                            <a:pt x="-2397" y="232994"/>
                            <a:pt x="537" y="163853"/>
                          </a:cubicBezTo>
                          <a:cubicBezTo>
                            <a:pt x="3470" y="108920"/>
                            <a:pt x="11292" y="54933"/>
                            <a:pt x="19114" y="0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7" name="Freeform: Shape 86">
                      <a:extLst>
                        <a:ext uri="{FF2B5EF4-FFF2-40B4-BE49-F238E27FC236}">
                          <a16:creationId xmlns:a16="http://schemas.microsoft.com/office/drawing/2014/main" id="{E63FE150-AF38-A37C-FE20-5CFFA23311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96932" y="2979507"/>
                      <a:ext cx="56709" cy="602373"/>
                    </a:xfrm>
                    <a:custGeom>
                      <a:avLst/>
                      <a:gdLst>
                        <a:gd name="connsiteX0" fmla="*/ 3911 w 56709"/>
                        <a:gd name="connsiteY0" fmla="*/ 582484 h 602373"/>
                        <a:gd name="connsiteX1" fmla="*/ 0 w 56709"/>
                        <a:gd name="connsiteY1" fmla="*/ 602374 h 602373"/>
                        <a:gd name="connsiteX2" fmla="*/ 56709 w 56709"/>
                        <a:gd name="connsiteY2" fmla="*/ 0 h 602373"/>
                        <a:gd name="connsiteX3" fmla="*/ 54754 w 56709"/>
                        <a:gd name="connsiteY3" fmla="*/ 80506 h 602373"/>
                        <a:gd name="connsiteX4" fmla="*/ 40088 w 56709"/>
                        <a:gd name="connsiteY4" fmla="*/ 342860 h 602373"/>
                        <a:gd name="connsiteX5" fmla="*/ 3911 w 56709"/>
                        <a:gd name="connsiteY5" fmla="*/ 582484 h 602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6709" h="602373">
                          <a:moveTo>
                            <a:pt x="3911" y="582484"/>
                          </a:moveTo>
                          <a:cubicBezTo>
                            <a:pt x="2934" y="589114"/>
                            <a:pt x="1956" y="595743"/>
                            <a:pt x="0" y="602374"/>
                          </a:cubicBezTo>
                          <a:cubicBezTo>
                            <a:pt x="6844" y="400635"/>
                            <a:pt x="24444" y="199844"/>
                            <a:pt x="56709" y="0"/>
                          </a:cubicBezTo>
                          <a:cubicBezTo>
                            <a:pt x="56709" y="26519"/>
                            <a:pt x="55731" y="53986"/>
                            <a:pt x="54754" y="80506"/>
                          </a:cubicBezTo>
                          <a:cubicBezTo>
                            <a:pt x="51821" y="167641"/>
                            <a:pt x="48887" y="255724"/>
                            <a:pt x="40088" y="342860"/>
                          </a:cubicBezTo>
                          <a:cubicBezTo>
                            <a:pt x="32266" y="423366"/>
                            <a:pt x="17599" y="502925"/>
                            <a:pt x="3911" y="582484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8" name="Freeform: Shape 87">
                      <a:extLst>
                        <a:ext uri="{FF2B5EF4-FFF2-40B4-BE49-F238E27FC236}">
                          <a16:creationId xmlns:a16="http://schemas.microsoft.com/office/drawing/2014/main" id="{761B3CA1-FA36-0BFE-4BD8-0E91069D61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2227" y="1204588"/>
                      <a:ext cx="36176" cy="553123"/>
                    </a:xfrm>
                    <a:custGeom>
                      <a:avLst/>
                      <a:gdLst>
                        <a:gd name="connsiteX0" fmla="*/ 0 w 36176"/>
                        <a:gd name="connsiteY0" fmla="*/ 553123 h 553123"/>
                        <a:gd name="connsiteX1" fmla="*/ 17599 w 36176"/>
                        <a:gd name="connsiteY1" fmla="*/ 98501 h 553123"/>
                        <a:gd name="connsiteX2" fmla="*/ 25422 w 36176"/>
                        <a:gd name="connsiteY2" fmla="*/ 0 h 553123"/>
                        <a:gd name="connsiteX3" fmla="*/ 34221 w 36176"/>
                        <a:gd name="connsiteY3" fmla="*/ 177113 h 553123"/>
                        <a:gd name="connsiteX4" fmla="*/ 36176 w 36176"/>
                        <a:gd name="connsiteY4" fmla="*/ 310658 h 553123"/>
                        <a:gd name="connsiteX5" fmla="*/ 0 w 36176"/>
                        <a:gd name="connsiteY5" fmla="*/ 553123 h 5531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6176" h="553123">
                          <a:moveTo>
                            <a:pt x="0" y="553123"/>
                          </a:moveTo>
                          <a:cubicBezTo>
                            <a:pt x="7822" y="401582"/>
                            <a:pt x="6844" y="250042"/>
                            <a:pt x="17599" y="98501"/>
                          </a:cubicBezTo>
                          <a:cubicBezTo>
                            <a:pt x="19555" y="65352"/>
                            <a:pt x="22488" y="33149"/>
                            <a:pt x="25422" y="0"/>
                          </a:cubicBezTo>
                          <a:cubicBezTo>
                            <a:pt x="29332" y="58722"/>
                            <a:pt x="32266" y="118391"/>
                            <a:pt x="34221" y="177113"/>
                          </a:cubicBezTo>
                          <a:cubicBezTo>
                            <a:pt x="35199" y="221628"/>
                            <a:pt x="36176" y="266143"/>
                            <a:pt x="36176" y="310658"/>
                          </a:cubicBezTo>
                          <a:cubicBezTo>
                            <a:pt x="26399" y="392111"/>
                            <a:pt x="13688" y="472617"/>
                            <a:pt x="0" y="553123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9" name="Freeform: Shape 88">
                      <a:extLst>
                        <a:ext uri="{FF2B5EF4-FFF2-40B4-BE49-F238E27FC236}">
                          <a16:creationId xmlns:a16="http://schemas.microsoft.com/office/drawing/2014/main" id="{BB3197AF-5DD8-FFAB-732A-A12EBDE055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02836" y="384374"/>
                      <a:ext cx="1715942" cy="4078485"/>
                    </a:xfrm>
                    <a:custGeom>
                      <a:avLst/>
                      <a:gdLst>
                        <a:gd name="connsiteX0" fmla="*/ 608157 w 1715942"/>
                        <a:gd name="connsiteY0" fmla="*/ 3980782 h 4078485"/>
                        <a:gd name="connsiteX1" fmla="*/ 557315 w 1715942"/>
                        <a:gd name="connsiteY1" fmla="*/ 4048028 h 4078485"/>
                        <a:gd name="connsiteX2" fmla="*/ 1068676 w 1715942"/>
                        <a:gd name="connsiteY2" fmla="*/ 3953316 h 4078485"/>
                        <a:gd name="connsiteX3" fmla="*/ 1175249 w 1715942"/>
                        <a:gd name="connsiteY3" fmla="*/ 3968470 h 4078485"/>
                        <a:gd name="connsiteX4" fmla="*/ 1313112 w 1715942"/>
                        <a:gd name="connsiteY4" fmla="*/ 3997831 h 4078485"/>
                        <a:gd name="connsiteX5" fmla="*/ 1429463 w 1715942"/>
                        <a:gd name="connsiteY5" fmla="*/ 4030980 h 4078485"/>
                        <a:gd name="connsiteX6" fmla="*/ 1542882 w 1715942"/>
                        <a:gd name="connsiteY6" fmla="*/ 4062235 h 4078485"/>
                        <a:gd name="connsiteX7" fmla="*/ 1603502 w 1715942"/>
                        <a:gd name="connsiteY7" fmla="*/ 4066024 h 4078485"/>
                        <a:gd name="connsiteX8" fmla="*/ 1661189 w 1715942"/>
                        <a:gd name="connsiteY8" fmla="*/ 4073601 h 4078485"/>
                        <a:gd name="connsiteX9" fmla="*/ 1715942 w 1715942"/>
                        <a:gd name="connsiteY9" fmla="*/ 4078336 h 4078485"/>
                        <a:gd name="connsiteX10" fmla="*/ 1671944 w 1715942"/>
                        <a:gd name="connsiteY10" fmla="*/ 4069813 h 4078485"/>
                        <a:gd name="connsiteX11" fmla="*/ 1519416 w 1715942"/>
                        <a:gd name="connsiteY11" fmla="*/ 4028139 h 4078485"/>
                        <a:gd name="connsiteX12" fmla="*/ 1370798 w 1715942"/>
                        <a:gd name="connsiteY12" fmla="*/ 3976046 h 4078485"/>
                        <a:gd name="connsiteX13" fmla="*/ 1221204 w 1715942"/>
                        <a:gd name="connsiteY13" fmla="*/ 3925849 h 4078485"/>
                        <a:gd name="connsiteX14" fmla="*/ 1122451 w 1715942"/>
                        <a:gd name="connsiteY14" fmla="*/ 3879440 h 4078485"/>
                        <a:gd name="connsiteX15" fmla="*/ 1081386 w 1715942"/>
                        <a:gd name="connsiteY15" fmla="*/ 3745894 h 4078485"/>
                        <a:gd name="connsiteX16" fmla="*/ 1082364 w 1715942"/>
                        <a:gd name="connsiteY16" fmla="*/ 3742106 h 4078485"/>
                        <a:gd name="connsiteX17" fmla="*/ 1012944 w 1715942"/>
                        <a:gd name="connsiteY17" fmla="*/ 3866180 h 4078485"/>
                        <a:gd name="connsiteX18" fmla="*/ 1010010 w 1715942"/>
                        <a:gd name="connsiteY18" fmla="*/ 3868074 h 4078485"/>
                        <a:gd name="connsiteX19" fmla="*/ 1006100 w 1715942"/>
                        <a:gd name="connsiteY19" fmla="*/ 3868074 h 4078485"/>
                        <a:gd name="connsiteX20" fmla="*/ 1003166 w 1715942"/>
                        <a:gd name="connsiteY20" fmla="*/ 3864285 h 4078485"/>
                        <a:gd name="connsiteX21" fmla="*/ 1027610 w 1715942"/>
                        <a:gd name="connsiteY21" fmla="*/ 3755366 h 4078485"/>
                        <a:gd name="connsiteX22" fmla="*/ 866282 w 1715942"/>
                        <a:gd name="connsiteY22" fmla="*/ 3911642 h 4078485"/>
                        <a:gd name="connsiteX23" fmla="*/ 861393 w 1715942"/>
                        <a:gd name="connsiteY23" fmla="*/ 3907854 h 4078485"/>
                        <a:gd name="connsiteX24" fmla="*/ 925925 w 1715942"/>
                        <a:gd name="connsiteY24" fmla="*/ 3798934 h 4078485"/>
                        <a:gd name="connsiteX25" fmla="*/ 978722 w 1715942"/>
                        <a:gd name="connsiteY25" fmla="*/ 3666336 h 4078485"/>
                        <a:gd name="connsiteX26" fmla="*/ 995345 w 1715942"/>
                        <a:gd name="connsiteY26" fmla="*/ 3512900 h 4078485"/>
                        <a:gd name="connsiteX27" fmla="*/ 1001211 w 1715942"/>
                        <a:gd name="connsiteY27" fmla="*/ 3355677 h 4078485"/>
                        <a:gd name="connsiteX28" fmla="*/ 999256 w 1715942"/>
                        <a:gd name="connsiteY28" fmla="*/ 3038389 h 4078485"/>
                        <a:gd name="connsiteX29" fmla="*/ 997300 w 1715942"/>
                        <a:gd name="connsiteY29" fmla="*/ 2720154 h 4078485"/>
                        <a:gd name="connsiteX30" fmla="*/ 1002189 w 1715942"/>
                        <a:gd name="connsiteY30" fmla="*/ 2651013 h 4078485"/>
                        <a:gd name="connsiteX31" fmla="*/ 953302 w 1715942"/>
                        <a:gd name="connsiteY31" fmla="*/ 2901055 h 4078485"/>
                        <a:gd name="connsiteX32" fmla="*/ 932769 w 1715942"/>
                        <a:gd name="connsiteY32" fmla="*/ 3014711 h 4078485"/>
                        <a:gd name="connsiteX33" fmla="*/ 922013 w 1715942"/>
                        <a:gd name="connsiteY33" fmla="*/ 3134996 h 4078485"/>
                        <a:gd name="connsiteX34" fmla="*/ 870193 w 1715942"/>
                        <a:gd name="connsiteY34" fmla="*/ 3345259 h 4078485"/>
                        <a:gd name="connsiteX35" fmla="*/ 864327 w 1715942"/>
                        <a:gd name="connsiteY35" fmla="*/ 3343364 h 4078485"/>
                        <a:gd name="connsiteX36" fmla="*/ 886815 w 1715942"/>
                        <a:gd name="connsiteY36" fmla="*/ 3017553 h 4078485"/>
                        <a:gd name="connsiteX37" fmla="*/ 859438 w 1715942"/>
                        <a:gd name="connsiteY37" fmla="*/ 2692687 h 4078485"/>
                        <a:gd name="connsiteX38" fmla="*/ 821306 w 1715942"/>
                        <a:gd name="connsiteY38" fmla="*/ 2368769 h 4078485"/>
                        <a:gd name="connsiteX39" fmla="*/ 830106 w 1715942"/>
                        <a:gd name="connsiteY39" fmla="*/ 2042010 h 4078485"/>
                        <a:gd name="connsiteX40" fmla="*/ 896592 w 1715942"/>
                        <a:gd name="connsiteY40" fmla="*/ 1379019 h 4078485"/>
                        <a:gd name="connsiteX41" fmla="*/ 869216 w 1715942"/>
                        <a:gd name="connsiteY41" fmla="*/ 707505 h 4078485"/>
                        <a:gd name="connsiteX42" fmla="*/ 854549 w 1715942"/>
                        <a:gd name="connsiteY42" fmla="*/ 469776 h 4078485"/>
                        <a:gd name="connsiteX43" fmla="*/ 827172 w 1715942"/>
                        <a:gd name="connsiteY43" fmla="*/ 284139 h 4078485"/>
                        <a:gd name="connsiteX44" fmla="*/ 784151 w 1715942"/>
                        <a:gd name="connsiteY44" fmla="*/ 0 h 4078485"/>
                        <a:gd name="connsiteX45" fmla="*/ 712776 w 1715942"/>
                        <a:gd name="connsiteY45" fmla="*/ 50198 h 4078485"/>
                        <a:gd name="connsiteX46" fmla="*/ 736242 w 1715942"/>
                        <a:gd name="connsiteY46" fmla="*/ 123127 h 4078485"/>
                        <a:gd name="connsiteX47" fmla="*/ 763619 w 1715942"/>
                        <a:gd name="connsiteY47" fmla="*/ 227311 h 4078485"/>
                        <a:gd name="connsiteX48" fmla="*/ 813484 w 1715942"/>
                        <a:gd name="connsiteY48" fmla="*/ 623211 h 4078485"/>
                        <a:gd name="connsiteX49" fmla="*/ 775352 w 1715942"/>
                        <a:gd name="connsiteY49" fmla="*/ 1983287 h 4078485"/>
                        <a:gd name="connsiteX50" fmla="*/ 757752 w 1715942"/>
                        <a:gd name="connsiteY50" fmla="*/ 2736255 h 4078485"/>
                        <a:gd name="connsiteX51" fmla="*/ 775352 w 1715942"/>
                        <a:gd name="connsiteY51" fmla="*/ 2857488 h 4078485"/>
                        <a:gd name="connsiteX52" fmla="*/ 775352 w 1715942"/>
                        <a:gd name="connsiteY52" fmla="*/ 2976826 h 4078485"/>
                        <a:gd name="connsiteX53" fmla="*/ 399898 w 1715942"/>
                        <a:gd name="connsiteY53" fmla="*/ 3761996 h 4078485"/>
                        <a:gd name="connsiteX54" fmla="*/ 0 w 1715942"/>
                        <a:gd name="connsiteY54" fmla="*/ 3973205 h 4078485"/>
                        <a:gd name="connsiteX55" fmla="*/ 608157 w 1715942"/>
                        <a:gd name="connsiteY55" fmla="*/ 3980782 h 4078485"/>
                        <a:gd name="connsiteX56" fmla="*/ 742108 w 1715942"/>
                        <a:gd name="connsiteY56" fmla="*/ 3733582 h 4078485"/>
                        <a:gd name="connsiteX57" fmla="*/ 424341 w 1715942"/>
                        <a:gd name="connsiteY57" fmla="*/ 3895541 h 4078485"/>
                        <a:gd name="connsiteX58" fmla="*/ 422386 w 1715942"/>
                        <a:gd name="connsiteY58" fmla="*/ 3889858 h 4078485"/>
                        <a:gd name="connsiteX59" fmla="*/ 587625 w 1715942"/>
                        <a:gd name="connsiteY59" fmla="*/ 3772414 h 4078485"/>
                        <a:gd name="connsiteX60" fmla="*/ 718643 w 1715942"/>
                        <a:gd name="connsiteY60" fmla="*/ 3618979 h 4078485"/>
                        <a:gd name="connsiteX61" fmla="*/ 802729 w 1715942"/>
                        <a:gd name="connsiteY61" fmla="*/ 3165304 h 4078485"/>
                        <a:gd name="connsiteX62" fmla="*/ 809573 w 1715942"/>
                        <a:gd name="connsiteY62" fmla="*/ 3165304 h 4078485"/>
                        <a:gd name="connsiteX63" fmla="*/ 819350 w 1715942"/>
                        <a:gd name="connsiteY63" fmla="*/ 3552680 h 4078485"/>
                        <a:gd name="connsiteX64" fmla="*/ 885837 w 1715942"/>
                        <a:gd name="connsiteY64" fmla="*/ 3416294 h 4078485"/>
                        <a:gd name="connsiteX65" fmla="*/ 891704 w 1715942"/>
                        <a:gd name="connsiteY65" fmla="*/ 3418188 h 4078485"/>
                        <a:gd name="connsiteX66" fmla="*/ 821306 w 1715942"/>
                        <a:gd name="connsiteY66" fmla="*/ 3651181 h 4078485"/>
                        <a:gd name="connsiteX67" fmla="*/ 796862 w 1715942"/>
                        <a:gd name="connsiteY67" fmla="*/ 3718428 h 4078485"/>
                        <a:gd name="connsiteX68" fmla="*/ 683444 w 1715942"/>
                        <a:gd name="connsiteY68" fmla="*/ 3912589 h 4078485"/>
                        <a:gd name="connsiteX69" fmla="*/ 677577 w 1715942"/>
                        <a:gd name="connsiteY69" fmla="*/ 3909748 h 4078485"/>
                        <a:gd name="connsiteX70" fmla="*/ 742108 w 1715942"/>
                        <a:gd name="connsiteY70" fmla="*/ 3733582 h 40784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</a:cxnLst>
                      <a:rect l="l" t="t" r="r" b="b"/>
                      <a:pathLst>
                        <a:path w="1715942" h="4078485">
                          <a:moveTo>
                            <a:pt x="608157" y="3980782"/>
                          </a:moveTo>
                          <a:cubicBezTo>
                            <a:pt x="591536" y="4003513"/>
                            <a:pt x="574914" y="4025297"/>
                            <a:pt x="557315" y="4048028"/>
                          </a:cubicBezTo>
                          <a:cubicBezTo>
                            <a:pt x="718643" y="4017720"/>
                            <a:pt x="938635" y="3966575"/>
                            <a:pt x="1068676" y="3953316"/>
                          </a:cubicBezTo>
                          <a:cubicBezTo>
                            <a:pt x="1104852" y="3956157"/>
                            <a:pt x="1140051" y="3961840"/>
                            <a:pt x="1175249" y="3968470"/>
                          </a:cubicBezTo>
                          <a:cubicBezTo>
                            <a:pt x="1221204" y="3977941"/>
                            <a:pt x="1267158" y="3987412"/>
                            <a:pt x="1313112" y="3997831"/>
                          </a:cubicBezTo>
                          <a:cubicBezTo>
                            <a:pt x="1354177" y="4007302"/>
                            <a:pt x="1390354" y="4021509"/>
                            <a:pt x="1429463" y="4030980"/>
                          </a:cubicBezTo>
                          <a:cubicBezTo>
                            <a:pt x="1466618" y="4040451"/>
                            <a:pt x="1504750" y="4056553"/>
                            <a:pt x="1542882" y="4062235"/>
                          </a:cubicBezTo>
                          <a:cubicBezTo>
                            <a:pt x="1563414" y="4065077"/>
                            <a:pt x="1583947" y="4063183"/>
                            <a:pt x="1603502" y="4066024"/>
                          </a:cubicBezTo>
                          <a:cubicBezTo>
                            <a:pt x="1623057" y="4068865"/>
                            <a:pt x="1641634" y="4070759"/>
                            <a:pt x="1661189" y="4073601"/>
                          </a:cubicBezTo>
                          <a:cubicBezTo>
                            <a:pt x="1678788" y="4075495"/>
                            <a:pt x="1697366" y="4079284"/>
                            <a:pt x="1715942" y="4078336"/>
                          </a:cubicBezTo>
                          <a:cubicBezTo>
                            <a:pt x="1701277" y="4076443"/>
                            <a:pt x="1686610" y="4073601"/>
                            <a:pt x="1671944" y="4069813"/>
                          </a:cubicBezTo>
                          <a:cubicBezTo>
                            <a:pt x="1620124" y="4058447"/>
                            <a:pt x="1569281" y="4044240"/>
                            <a:pt x="1519416" y="4028139"/>
                          </a:cubicBezTo>
                          <a:cubicBezTo>
                            <a:pt x="1469551" y="4012038"/>
                            <a:pt x="1420664" y="3993095"/>
                            <a:pt x="1370798" y="3976046"/>
                          </a:cubicBezTo>
                          <a:cubicBezTo>
                            <a:pt x="1320933" y="3959945"/>
                            <a:pt x="1271069" y="3943844"/>
                            <a:pt x="1221204" y="3925849"/>
                          </a:cubicBezTo>
                          <a:cubicBezTo>
                            <a:pt x="1186983" y="3913536"/>
                            <a:pt x="1151784" y="3900277"/>
                            <a:pt x="1122451" y="3879440"/>
                          </a:cubicBezTo>
                          <a:cubicBezTo>
                            <a:pt x="1075520" y="3846290"/>
                            <a:pt x="1069653" y="3797039"/>
                            <a:pt x="1081386" y="3745894"/>
                          </a:cubicBezTo>
                          <a:cubicBezTo>
                            <a:pt x="1081386" y="3744947"/>
                            <a:pt x="1082364" y="3743053"/>
                            <a:pt x="1082364" y="3742106"/>
                          </a:cubicBezTo>
                          <a:cubicBezTo>
                            <a:pt x="1056942" y="3782832"/>
                            <a:pt x="1032499" y="3823559"/>
                            <a:pt x="1012944" y="3866180"/>
                          </a:cubicBezTo>
                          <a:cubicBezTo>
                            <a:pt x="1012944" y="3867127"/>
                            <a:pt x="1010988" y="3868074"/>
                            <a:pt x="1010010" y="3868074"/>
                          </a:cubicBezTo>
                          <a:lnTo>
                            <a:pt x="1006100" y="3868074"/>
                          </a:lnTo>
                          <a:cubicBezTo>
                            <a:pt x="1004144" y="3868074"/>
                            <a:pt x="1002189" y="3866180"/>
                            <a:pt x="1003166" y="3864285"/>
                          </a:cubicBezTo>
                          <a:cubicBezTo>
                            <a:pt x="1009033" y="3829242"/>
                            <a:pt x="1020766" y="3792304"/>
                            <a:pt x="1027610" y="3755366"/>
                          </a:cubicBezTo>
                          <a:cubicBezTo>
                            <a:pt x="986545" y="3818823"/>
                            <a:pt x="933747" y="3876598"/>
                            <a:pt x="866282" y="3911642"/>
                          </a:cubicBezTo>
                          <a:cubicBezTo>
                            <a:pt x="864327" y="3912589"/>
                            <a:pt x="860416" y="3910695"/>
                            <a:pt x="861393" y="3907854"/>
                          </a:cubicBezTo>
                          <a:cubicBezTo>
                            <a:pt x="877037" y="3869021"/>
                            <a:pt x="903436" y="3834924"/>
                            <a:pt x="925925" y="3798934"/>
                          </a:cubicBezTo>
                          <a:cubicBezTo>
                            <a:pt x="952324" y="3758207"/>
                            <a:pt x="968945" y="3713692"/>
                            <a:pt x="978722" y="3666336"/>
                          </a:cubicBezTo>
                          <a:cubicBezTo>
                            <a:pt x="989478" y="3615191"/>
                            <a:pt x="991434" y="3564046"/>
                            <a:pt x="995345" y="3512900"/>
                          </a:cubicBezTo>
                          <a:cubicBezTo>
                            <a:pt x="999256" y="3460809"/>
                            <a:pt x="1001211" y="3408716"/>
                            <a:pt x="1001211" y="3355677"/>
                          </a:cubicBezTo>
                          <a:cubicBezTo>
                            <a:pt x="1002189" y="3249599"/>
                            <a:pt x="1002189" y="3143520"/>
                            <a:pt x="999256" y="3038389"/>
                          </a:cubicBezTo>
                          <a:cubicBezTo>
                            <a:pt x="995345" y="2932311"/>
                            <a:pt x="991434" y="2826232"/>
                            <a:pt x="997300" y="2720154"/>
                          </a:cubicBezTo>
                          <a:cubicBezTo>
                            <a:pt x="998278" y="2697423"/>
                            <a:pt x="1000233" y="2674692"/>
                            <a:pt x="1002189" y="2651013"/>
                          </a:cubicBezTo>
                          <a:cubicBezTo>
                            <a:pt x="985567" y="2734360"/>
                            <a:pt x="971878" y="2818656"/>
                            <a:pt x="953302" y="2901055"/>
                          </a:cubicBezTo>
                          <a:cubicBezTo>
                            <a:pt x="945480" y="2938941"/>
                            <a:pt x="936680" y="2975879"/>
                            <a:pt x="932769" y="3014711"/>
                          </a:cubicBezTo>
                          <a:cubicBezTo>
                            <a:pt x="927880" y="3054490"/>
                            <a:pt x="925925" y="3094270"/>
                            <a:pt x="922013" y="3134996"/>
                          </a:cubicBezTo>
                          <a:cubicBezTo>
                            <a:pt x="915169" y="3206978"/>
                            <a:pt x="905392" y="3280854"/>
                            <a:pt x="870193" y="3345259"/>
                          </a:cubicBezTo>
                          <a:cubicBezTo>
                            <a:pt x="868238" y="3348100"/>
                            <a:pt x="864327" y="3347153"/>
                            <a:pt x="864327" y="3343364"/>
                          </a:cubicBezTo>
                          <a:cubicBezTo>
                            <a:pt x="870193" y="3234445"/>
                            <a:pt x="883881" y="3126472"/>
                            <a:pt x="886815" y="3017553"/>
                          </a:cubicBezTo>
                          <a:cubicBezTo>
                            <a:pt x="888770" y="2908633"/>
                            <a:pt x="874104" y="2799713"/>
                            <a:pt x="859438" y="2692687"/>
                          </a:cubicBezTo>
                          <a:cubicBezTo>
                            <a:pt x="844772" y="2584715"/>
                            <a:pt x="829128" y="2476742"/>
                            <a:pt x="821306" y="2368769"/>
                          </a:cubicBezTo>
                          <a:cubicBezTo>
                            <a:pt x="813484" y="2258902"/>
                            <a:pt x="819350" y="2150930"/>
                            <a:pt x="830106" y="2042010"/>
                          </a:cubicBezTo>
                          <a:cubicBezTo>
                            <a:pt x="852594" y="1821328"/>
                            <a:pt x="887793" y="1600648"/>
                            <a:pt x="896592" y="1379019"/>
                          </a:cubicBezTo>
                          <a:cubicBezTo>
                            <a:pt x="905392" y="1154550"/>
                            <a:pt x="885837" y="931027"/>
                            <a:pt x="869216" y="707505"/>
                          </a:cubicBezTo>
                          <a:cubicBezTo>
                            <a:pt x="863349" y="628893"/>
                            <a:pt x="858460" y="549335"/>
                            <a:pt x="854549" y="469776"/>
                          </a:cubicBezTo>
                          <a:cubicBezTo>
                            <a:pt x="851616" y="407265"/>
                            <a:pt x="839883" y="345702"/>
                            <a:pt x="827172" y="284139"/>
                          </a:cubicBezTo>
                          <a:cubicBezTo>
                            <a:pt x="807618" y="192267"/>
                            <a:pt x="782196" y="94713"/>
                            <a:pt x="784151" y="0"/>
                          </a:cubicBezTo>
                          <a:cubicBezTo>
                            <a:pt x="744064" y="1894"/>
                            <a:pt x="709843" y="11365"/>
                            <a:pt x="712776" y="50198"/>
                          </a:cubicBezTo>
                          <a:cubicBezTo>
                            <a:pt x="714732" y="75770"/>
                            <a:pt x="724509" y="99448"/>
                            <a:pt x="736242" y="123127"/>
                          </a:cubicBezTo>
                          <a:cubicBezTo>
                            <a:pt x="752864" y="155329"/>
                            <a:pt x="756775" y="192267"/>
                            <a:pt x="763619" y="227311"/>
                          </a:cubicBezTo>
                          <a:cubicBezTo>
                            <a:pt x="789040" y="358015"/>
                            <a:pt x="804684" y="490613"/>
                            <a:pt x="813484" y="623211"/>
                          </a:cubicBezTo>
                          <a:cubicBezTo>
                            <a:pt x="842816" y="1076885"/>
                            <a:pt x="807618" y="1529613"/>
                            <a:pt x="775352" y="1983287"/>
                          </a:cubicBezTo>
                          <a:cubicBezTo>
                            <a:pt x="757752" y="2229541"/>
                            <a:pt x="722554" y="2490002"/>
                            <a:pt x="757752" y="2736255"/>
                          </a:cubicBezTo>
                          <a:cubicBezTo>
                            <a:pt x="763619" y="2776982"/>
                            <a:pt x="775352" y="2816761"/>
                            <a:pt x="775352" y="2857488"/>
                          </a:cubicBezTo>
                          <a:lnTo>
                            <a:pt x="775352" y="2976826"/>
                          </a:lnTo>
                          <a:cubicBezTo>
                            <a:pt x="775352" y="3224027"/>
                            <a:pt x="785129" y="3617084"/>
                            <a:pt x="399898" y="3761996"/>
                          </a:cubicBezTo>
                          <a:cubicBezTo>
                            <a:pt x="307990" y="3796093"/>
                            <a:pt x="52798" y="3919219"/>
                            <a:pt x="0" y="3973205"/>
                          </a:cubicBezTo>
                          <a:cubicBezTo>
                            <a:pt x="247370" y="3973205"/>
                            <a:pt x="626734" y="3955210"/>
                            <a:pt x="608157" y="3980782"/>
                          </a:cubicBezTo>
                          <a:close/>
                          <a:moveTo>
                            <a:pt x="742108" y="3733582"/>
                          </a:moveTo>
                          <a:cubicBezTo>
                            <a:pt x="664867" y="3831136"/>
                            <a:pt x="555359" y="3898382"/>
                            <a:pt x="424341" y="3895541"/>
                          </a:cubicBezTo>
                          <a:cubicBezTo>
                            <a:pt x="420431" y="3895541"/>
                            <a:pt x="420431" y="3891752"/>
                            <a:pt x="422386" y="3889858"/>
                          </a:cubicBezTo>
                          <a:cubicBezTo>
                            <a:pt x="478118" y="3851025"/>
                            <a:pt x="534827" y="3815035"/>
                            <a:pt x="587625" y="3772414"/>
                          </a:cubicBezTo>
                          <a:cubicBezTo>
                            <a:pt x="640423" y="3729793"/>
                            <a:pt x="686377" y="3678648"/>
                            <a:pt x="718643" y="3618979"/>
                          </a:cubicBezTo>
                          <a:cubicBezTo>
                            <a:pt x="795885" y="3480698"/>
                            <a:pt x="765574" y="3314004"/>
                            <a:pt x="802729" y="3165304"/>
                          </a:cubicBezTo>
                          <a:cubicBezTo>
                            <a:pt x="803706" y="3162463"/>
                            <a:pt x="808595" y="3162463"/>
                            <a:pt x="809573" y="3165304"/>
                          </a:cubicBezTo>
                          <a:cubicBezTo>
                            <a:pt x="844772" y="3292220"/>
                            <a:pt x="833039" y="3423871"/>
                            <a:pt x="819350" y="3552680"/>
                          </a:cubicBezTo>
                          <a:cubicBezTo>
                            <a:pt x="843794" y="3508165"/>
                            <a:pt x="865304" y="3461755"/>
                            <a:pt x="885837" y="3416294"/>
                          </a:cubicBezTo>
                          <a:cubicBezTo>
                            <a:pt x="886815" y="3413452"/>
                            <a:pt x="892681" y="3415346"/>
                            <a:pt x="891704" y="3418188"/>
                          </a:cubicBezTo>
                          <a:cubicBezTo>
                            <a:pt x="884859" y="3501535"/>
                            <a:pt x="858460" y="3578253"/>
                            <a:pt x="821306" y="3651181"/>
                          </a:cubicBezTo>
                          <a:cubicBezTo>
                            <a:pt x="813484" y="3673913"/>
                            <a:pt x="805662" y="3695696"/>
                            <a:pt x="796862" y="3718428"/>
                          </a:cubicBezTo>
                          <a:cubicBezTo>
                            <a:pt x="769486" y="3787568"/>
                            <a:pt x="734287" y="3856709"/>
                            <a:pt x="683444" y="3912589"/>
                          </a:cubicBezTo>
                          <a:cubicBezTo>
                            <a:pt x="681488" y="3915430"/>
                            <a:pt x="676600" y="3912589"/>
                            <a:pt x="677577" y="3909748"/>
                          </a:cubicBezTo>
                          <a:cubicBezTo>
                            <a:pt x="695177" y="3849131"/>
                            <a:pt x="722554" y="3793251"/>
                            <a:pt x="742108" y="3733582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0" name="Freeform: Shape 89">
                      <a:extLst>
                        <a:ext uri="{FF2B5EF4-FFF2-40B4-BE49-F238E27FC236}">
                          <a16:creationId xmlns:a16="http://schemas.microsoft.com/office/drawing/2014/main" id="{339020ED-E7CF-CF87-E890-2451AD080B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2566" y="4075335"/>
                      <a:ext cx="702020" cy="358961"/>
                    </a:xfrm>
                    <a:custGeom>
                      <a:avLst/>
                      <a:gdLst>
                        <a:gd name="connsiteX0" fmla="*/ 0 w 702020"/>
                        <a:gd name="connsiteY0" fmla="*/ 282244 h 358961"/>
                        <a:gd name="connsiteX1" fmla="*/ 298213 w 702020"/>
                        <a:gd name="connsiteY1" fmla="*/ 236782 h 358961"/>
                        <a:gd name="connsiteX2" fmla="*/ 448785 w 702020"/>
                        <a:gd name="connsiteY2" fmla="*/ 199844 h 358961"/>
                        <a:gd name="connsiteX3" fmla="*/ 552426 w 702020"/>
                        <a:gd name="connsiteY3" fmla="*/ 137333 h 358961"/>
                        <a:gd name="connsiteX4" fmla="*/ 516250 w 702020"/>
                        <a:gd name="connsiteY4" fmla="*/ 226364 h 358961"/>
                        <a:gd name="connsiteX5" fmla="*/ 527004 w 702020"/>
                        <a:gd name="connsiteY5" fmla="*/ 230152 h 358961"/>
                        <a:gd name="connsiteX6" fmla="*/ 702021 w 702020"/>
                        <a:gd name="connsiteY6" fmla="*/ 0 h 358961"/>
                        <a:gd name="connsiteX7" fmla="*/ 678555 w 702020"/>
                        <a:gd name="connsiteY7" fmla="*/ 86188 h 358961"/>
                        <a:gd name="connsiteX8" fmla="*/ 628690 w 702020"/>
                        <a:gd name="connsiteY8" fmla="*/ 199844 h 358961"/>
                        <a:gd name="connsiteX9" fmla="*/ 470295 w 702020"/>
                        <a:gd name="connsiteY9" fmla="*/ 356120 h 358961"/>
                        <a:gd name="connsiteX10" fmla="*/ 456607 w 702020"/>
                        <a:gd name="connsiteY10" fmla="*/ 358962 h 358961"/>
                        <a:gd name="connsiteX11" fmla="*/ 507450 w 702020"/>
                        <a:gd name="connsiteY11" fmla="*/ 291715 h 358961"/>
                        <a:gd name="connsiteX12" fmla="*/ 0 w 702020"/>
                        <a:gd name="connsiteY12" fmla="*/ 282244 h 358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702020" h="358961">
                          <a:moveTo>
                            <a:pt x="0" y="282244"/>
                          </a:moveTo>
                          <a:cubicBezTo>
                            <a:pt x="97774" y="262354"/>
                            <a:pt x="197505" y="250042"/>
                            <a:pt x="298213" y="236782"/>
                          </a:cubicBezTo>
                          <a:cubicBezTo>
                            <a:pt x="350033" y="229205"/>
                            <a:pt x="401853" y="219734"/>
                            <a:pt x="448785" y="199844"/>
                          </a:cubicBezTo>
                          <a:cubicBezTo>
                            <a:pt x="487895" y="182796"/>
                            <a:pt x="521138" y="161012"/>
                            <a:pt x="552426" y="137333"/>
                          </a:cubicBezTo>
                          <a:cubicBezTo>
                            <a:pt x="537760" y="166694"/>
                            <a:pt x="520160" y="194161"/>
                            <a:pt x="516250" y="226364"/>
                          </a:cubicBezTo>
                          <a:cubicBezTo>
                            <a:pt x="515272" y="231099"/>
                            <a:pt x="523094" y="232046"/>
                            <a:pt x="527004" y="230152"/>
                          </a:cubicBezTo>
                          <a:cubicBezTo>
                            <a:pt x="617935" y="170483"/>
                            <a:pt x="659000" y="84294"/>
                            <a:pt x="702021" y="0"/>
                          </a:cubicBezTo>
                          <a:cubicBezTo>
                            <a:pt x="697132" y="29361"/>
                            <a:pt x="689310" y="57775"/>
                            <a:pt x="678555" y="86188"/>
                          </a:cubicBezTo>
                          <a:cubicBezTo>
                            <a:pt x="664867" y="124074"/>
                            <a:pt x="651178" y="164800"/>
                            <a:pt x="628690" y="199844"/>
                          </a:cubicBezTo>
                          <a:cubicBezTo>
                            <a:pt x="590558" y="260460"/>
                            <a:pt x="518205" y="301187"/>
                            <a:pt x="470295" y="356120"/>
                          </a:cubicBezTo>
                          <a:cubicBezTo>
                            <a:pt x="465407" y="357067"/>
                            <a:pt x="461496" y="358015"/>
                            <a:pt x="456607" y="358962"/>
                          </a:cubicBezTo>
                          <a:cubicBezTo>
                            <a:pt x="473229" y="337178"/>
                            <a:pt x="490828" y="314447"/>
                            <a:pt x="507450" y="291715"/>
                          </a:cubicBezTo>
                          <a:cubicBezTo>
                            <a:pt x="525049" y="267090"/>
                            <a:pt x="236614" y="278455"/>
                            <a:pt x="0" y="282244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1" name="Freeform: Shape 90">
                      <a:extLst>
                        <a:ext uri="{FF2B5EF4-FFF2-40B4-BE49-F238E27FC236}">
                          <a16:creationId xmlns:a16="http://schemas.microsoft.com/office/drawing/2014/main" id="{8B4254F4-14FD-F3D9-14EF-4F66C77A40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32169" y="3682277"/>
                      <a:ext cx="734764" cy="651624"/>
                    </a:xfrm>
                    <a:custGeom>
                      <a:avLst/>
                      <a:gdLst>
                        <a:gd name="connsiteX0" fmla="*/ 733309 w 734764"/>
                        <a:gd name="connsiteY0" fmla="*/ 151540 h 651624"/>
                        <a:gd name="connsiteX1" fmla="*/ 594469 w 734764"/>
                        <a:gd name="connsiteY1" fmla="*/ 394953 h 651624"/>
                        <a:gd name="connsiteX2" fmla="*/ 283546 w 734764"/>
                        <a:gd name="connsiteY2" fmla="*/ 534181 h 651624"/>
                        <a:gd name="connsiteX3" fmla="*/ 0 w 734764"/>
                        <a:gd name="connsiteY3" fmla="*/ 651624 h 651624"/>
                        <a:gd name="connsiteX4" fmla="*/ 372521 w 734764"/>
                        <a:gd name="connsiteY4" fmla="*/ 462199 h 651624"/>
                        <a:gd name="connsiteX5" fmla="*/ 729398 w 734764"/>
                        <a:gd name="connsiteY5" fmla="*/ 0 h 651624"/>
                        <a:gd name="connsiteX6" fmla="*/ 733309 w 734764"/>
                        <a:gd name="connsiteY6" fmla="*/ 151540 h 6516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34764" h="651624">
                          <a:moveTo>
                            <a:pt x="733309" y="151540"/>
                          </a:moveTo>
                          <a:cubicBezTo>
                            <a:pt x="727442" y="246253"/>
                            <a:pt x="689310" y="331495"/>
                            <a:pt x="594469" y="394953"/>
                          </a:cubicBezTo>
                          <a:cubicBezTo>
                            <a:pt x="503538" y="456516"/>
                            <a:pt x="392076" y="495348"/>
                            <a:pt x="283546" y="534181"/>
                          </a:cubicBezTo>
                          <a:cubicBezTo>
                            <a:pt x="185771" y="569225"/>
                            <a:pt x="88975" y="606163"/>
                            <a:pt x="0" y="651624"/>
                          </a:cubicBezTo>
                          <a:cubicBezTo>
                            <a:pt x="85064" y="591008"/>
                            <a:pt x="291368" y="492507"/>
                            <a:pt x="372521" y="462199"/>
                          </a:cubicBezTo>
                          <a:cubicBezTo>
                            <a:pt x="611091" y="372222"/>
                            <a:pt x="698110" y="186584"/>
                            <a:pt x="729398" y="0"/>
                          </a:cubicBezTo>
                          <a:cubicBezTo>
                            <a:pt x="732331" y="52092"/>
                            <a:pt x="737219" y="101343"/>
                            <a:pt x="733309" y="151540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2" name="Freeform: Shape 91">
                      <a:extLst>
                        <a:ext uri="{FF2B5EF4-FFF2-40B4-BE49-F238E27FC236}">
                          <a16:creationId xmlns:a16="http://schemas.microsoft.com/office/drawing/2014/main" id="{6F538D82-C5A7-5996-E695-81D66904B2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48148" y="4341766"/>
                      <a:ext cx="384253" cy="73588"/>
                    </a:xfrm>
                    <a:custGeom>
                      <a:avLst/>
                      <a:gdLst>
                        <a:gd name="connsiteX0" fmla="*/ 384254 w 384253"/>
                        <a:gd name="connsiteY0" fmla="*/ 660 h 73588"/>
                        <a:gd name="connsiteX1" fmla="*/ 0 w 384253"/>
                        <a:gd name="connsiteY1" fmla="*/ 73588 h 73588"/>
                        <a:gd name="connsiteX2" fmla="*/ 211193 w 384253"/>
                        <a:gd name="connsiteY2" fmla="*/ 14866 h 73588"/>
                        <a:gd name="connsiteX3" fmla="*/ 384254 w 384253"/>
                        <a:gd name="connsiteY3" fmla="*/ 660 h 735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84253" h="73588">
                          <a:moveTo>
                            <a:pt x="384254" y="660"/>
                          </a:moveTo>
                          <a:cubicBezTo>
                            <a:pt x="276702" y="14866"/>
                            <a:pt x="130040" y="47069"/>
                            <a:pt x="0" y="73588"/>
                          </a:cubicBezTo>
                          <a:cubicBezTo>
                            <a:pt x="67464" y="48963"/>
                            <a:pt x="138840" y="28127"/>
                            <a:pt x="211193" y="14866"/>
                          </a:cubicBezTo>
                          <a:cubicBezTo>
                            <a:pt x="265947" y="4448"/>
                            <a:pt x="326566" y="-2181"/>
                            <a:pt x="384254" y="660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3" name="Freeform: Shape 92">
                      <a:extLst>
                        <a:ext uri="{FF2B5EF4-FFF2-40B4-BE49-F238E27FC236}">
                          <a16:creationId xmlns:a16="http://schemas.microsoft.com/office/drawing/2014/main" id="{1C3B8573-CE0E-70A4-1295-E25567AB00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4357" y="869304"/>
                      <a:ext cx="273768" cy="1123294"/>
                    </a:xfrm>
                    <a:custGeom>
                      <a:avLst/>
                      <a:gdLst>
                        <a:gd name="connsiteX0" fmla="*/ 226837 w 273768"/>
                        <a:gd name="connsiteY0" fmla="*/ 189426 h 1123294"/>
                        <a:gd name="connsiteX1" fmla="*/ 188705 w 273768"/>
                        <a:gd name="connsiteY1" fmla="*/ 526604 h 1123294"/>
                        <a:gd name="connsiteX2" fmla="*/ 156440 w 273768"/>
                        <a:gd name="connsiteY2" fmla="*/ 709399 h 1123294"/>
                        <a:gd name="connsiteX3" fmla="*/ 106575 w 273768"/>
                        <a:gd name="connsiteY3" fmla="*/ 857152 h 1123294"/>
                        <a:gd name="connsiteX4" fmla="*/ 0 w 273768"/>
                        <a:gd name="connsiteY4" fmla="*/ 1123295 h 1123294"/>
                        <a:gd name="connsiteX5" fmla="*/ 122218 w 273768"/>
                        <a:gd name="connsiteY5" fmla="*/ 534181 h 1123294"/>
                        <a:gd name="connsiteX6" fmla="*/ 124174 w 273768"/>
                        <a:gd name="connsiteY6" fmla="*/ 517132 h 1123294"/>
                        <a:gd name="connsiteX7" fmla="*/ 132973 w 273768"/>
                        <a:gd name="connsiteY7" fmla="*/ 461252 h 1123294"/>
                        <a:gd name="connsiteX8" fmla="*/ 273769 w 273768"/>
                        <a:gd name="connsiteY8" fmla="*/ 0 h 1123294"/>
                        <a:gd name="connsiteX9" fmla="*/ 226837 w 273768"/>
                        <a:gd name="connsiteY9" fmla="*/ 189426 h 11232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73768" h="1123294">
                          <a:moveTo>
                            <a:pt x="226837" y="189426"/>
                          </a:moveTo>
                          <a:cubicBezTo>
                            <a:pt x="204349" y="302134"/>
                            <a:pt x="198482" y="413895"/>
                            <a:pt x="188705" y="526604"/>
                          </a:cubicBezTo>
                          <a:cubicBezTo>
                            <a:pt x="183817" y="587220"/>
                            <a:pt x="176972" y="650677"/>
                            <a:pt x="156440" y="709399"/>
                          </a:cubicBezTo>
                          <a:cubicBezTo>
                            <a:pt x="138840" y="758650"/>
                            <a:pt x="123196" y="807901"/>
                            <a:pt x="106575" y="857152"/>
                          </a:cubicBezTo>
                          <a:cubicBezTo>
                            <a:pt x="76264" y="947129"/>
                            <a:pt x="44976" y="1037106"/>
                            <a:pt x="0" y="1123295"/>
                          </a:cubicBezTo>
                          <a:cubicBezTo>
                            <a:pt x="44976" y="927239"/>
                            <a:pt x="119285" y="732131"/>
                            <a:pt x="122218" y="534181"/>
                          </a:cubicBezTo>
                          <a:cubicBezTo>
                            <a:pt x="123196" y="528498"/>
                            <a:pt x="123196" y="522815"/>
                            <a:pt x="124174" y="517132"/>
                          </a:cubicBezTo>
                          <a:cubicBezTo>
                            <a:pt x="127107" y="498190"/>
                            <a:pt x="130040" y="479247"/>
                            <a:pt x="132973" y="461252"/>
                          </a:cubicBezTo>
                          <a:cubicBezTo>
                            <a:pt x="155462" y="304028"/>
                            <a:pt x="183817" y="143964"/>
                            <a:pt x="273769" y="0"/>
                          </a:cubicBezTo>
                          <a:cubicBezTo>
                            <a:pt x="256169" y="63457"/>
                            <a:pt x="239548" y="125968"/>
                            <a:pt x="226837" y="189426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grpSp>
                  <p:nvGrpSpPr>
                    <p:cNvPr id="94" name="Graphic 25">
                      <a:extLst>
                        <a:ext uri="{FF2B5EF4-FFF2-40B4-BE49-F238E27FC236}">
                          <a16:creationId xmlns:a16="http://schemas.microsoft.com/office/drawing/2014/main" id="{BC72143C-92EC-48DB-7AC5-C7F1D9B897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216631" y="1250997"/>
                      <a:ext cx="915577" cy="3139054"/>
                      <a:chOff x="6216631" y="1250997"/>
                      <a:chExt cx="915577" cy="3139054"/>
                    </a:xfrm>
                    <a:solidFill>
                      <a:srgbClr val="7E472B"/>
                    </a:solidFill>
                  </p:grpSpPr>
                  <p:sp>
                    <p:nvSpPr>
                      <p:cNvPr id="95" name="Freeform: Shape 94">
                        <a:extLst>
                          <a:ext uri="{FF2B5EF4-FFF2-40B4-BE49-F238E27FC236}">
                            <a16:creationId xmlns:a16="http://schemas.microsoft.com/office/drawing/2014/main" id="{B397B9AE-1A13-FF82-AC65-C055542C85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64835" y="1250997"/>
                        <a:ext cx="93177" cy="1330020"/>
                      </a:xfrm>
                      <a:custGeom>
                        <a:avLst/>
                        <a:gdLst>
                          <a:gd name="connsiteX0" fmla="*/ 7821 w 93177"/>
                          <a:gd name="connsiteY0" fmla="*/ 321077 h 1330020"/>
                          <a:gd name="connsiteX1" fmla="*/ 12710 w 93177"/>
                          <a:gd name="connsiteY1" fmla="*/ 194161 h 1330020"/>
                          <a:gd name="connsiteX2" fmla="*/ 22488 w 93177"/>
                          <a:gd name="connsiteY2" fmla="*/ 68193 h 1330020"/>
                          <a:gd name="connsiteX3" fmla="*/ 45954 w 93177"/>
                          <a:gd name="connsiteY3" fmla="*/ 0 h 1330020"/>
                          <a:gd name="connsiteX4" fmla="*/ 51820 w 93177"/>
                          <a:gd name="connsiteY4" fmla="*/ 78612 h 1330020"/>
                          <a:gd name="connsiteX5" fmla="*/ 56709 w 93177"/>
                          <a:gd name="connsiteY5" fmla="*/ 268985 h 1330020"/>
                          <a:gd name="connsiteX6" fmla="*/ 47909 w 93177"/>
                          <a:gd name="connsiteY6" fmla="*/ 430944 h 1330020"/>
                          <a:gd name="connsiteX7" fmla="*/ 50842 w 93177"/>
                          <a:gd name="connsiteY7" fmla="*/ 624158 h 1330020"/>
                          <a:gd name="connsiteX8" fmla="*/ 57687 w 93177"/>
                          <a:gd name="connsiteY8" fmla="*/ 802218 h 1330020"/>
                          <a:gd name="connsiteX9" fmla="*/ 82130 w 93177"/>
                          <a:gd name="connsiteY9" fmla="*/ 975543 h 1330020"/>
                          <a:gd name="connsiteX10" fmla="*/ 91908 w 93177"/>
                          <a:gd name="connsiteY10" fmla="*/ 1056996 h 1330020"/>
                          <a:gd name="connsiteX11" fmla="*/ 90930 w 93177"/>
                          <a:gd name="connsiteY11" fmla="*/ 1149815 h 1330020"/>
                          <a:gd name="connsiteX12" fmla="*/ 75286 w 93177"/>
                          <a:gd name="connsiteY12" fmla="*/ 1327875 h 1330020"/>
                          <a:gd name="connsiteX13" fmla="*/ 60620 w 93177"/>
                          <a:gd name="connsiteY13" fmla="*/ 1319351 h 1330020"/>
                          <a:gd name="connsiteX14" fmla="*/ 63553 w 93177"/>
                          <a:gd name="connsiteY14" fmla="*/ 1133713 h 1330020"/>
                          <a:gd name="connsiteX15" fmla="*/ 60620 w 93177"/>
                          <a:gd name="connsiteY15" fmla="*/ 1047525 h 1330020"/>
                          <a:gd name="connsiteX16" fmla="*/ 44976 w 93177"/>
                          <a:gd name="connsiteY16" fmla="*/ 953759 h 1330020"/>
                          <a:gd name="connsiteX17" fmla="*/ 6844 w 93177"/>
                          <a:gd name="connsiteY17" fmla="*/ 772857 h 1330020"/>
                          <a:gd name="connsiteX18" fmla="*/ 0 w 93177"/>
                          <a:gd name="connsiteY18" fmla="*/ 691404 h 1330020"/>
                          <a:gd name="connsiteX19" fmla="*/ 7821 w 93177"/>
                          <a:gd name="connsiteY19" fmla="*/ 321077 h 13300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3177" h="1330020">
                            <a:moveTo>
                              <a:pt x="7821" y="321077"/>
                            </a:moveTo>
                            <a:cubicBezTo>
                              <a:pt x="8799" y="278456"/>
                              <a:pt x="10755" y="236782"/>
                              <a:pt x="12710" y="194161"/>
                            </a:cubicBezTo>
                            <a:cubicBezTo>
                              <a:pt x="14666" y="153435"/>
                              <a:pt x="12710" y="108920"/>
                              <a:pt x="22488" y="68193"/>
                            </a:cubicBezTo>
                            <a:cubicBezTo>
                              <a:pt x="28355" y="45462"/>
                              <a:pt x="38132" y="22731"/>
                              <a:pt x="45954" y="0"/>
                            </a:cubicBezTo>
                            <a:cubicBezTo>
                              <a:pt x="47909" y="26520"/>
                              <a:pt x="49864" y="52092"/>
                              <a:pt x="51820" y="78612"/>
                            </a:cubicBezTo>
                            <a:cubicBezTo>
                              <a:pt x="55731" y="142069"/>
                              <a:pt x="55731" y="205527"/>
                              <a:pt x="56709" y="268985"/>
                            </a:cubicBezTo>
                            <a:cubicBezTo>
                              <a:pt x="56709" y="322971"/>
                              <a:pt x="49864" y="376957"/>
                              <a:pt x="47909" y="430944"/>
                            </a:cubicBezTo>
                            <a:cubicBezTo>
                              <a:pt x="45954" y="495348"/>
                              <a:pt x="49864" y="559753"/>
                              <a:pt x="50842" y="624158"/>
                            </a:cubicBezTo>
                            <a:cubicBezTo>
                              <a:pt x="51820" y="683827"/>
                              <a:pt x="51820" y="743496"/>
                              <a:pt x="57687" y="802218"/>
                            </a:cubicBezTo>
                            <a:cubicBezTo>
                              <a:pt x="63553" y="859993"/>
                              <a:pt x="78219" y="917768"/>
                              <a:pt x="82130" y="975543"/>
                            </a:cubicBezTo>
                            <a:cubicBezTo>
                              <a:pt x="84086" y="1003009"/>
                              <a:pt x="88974" y="1030476"/>
                              <a:pt x="91908" y="1056996"/>
                            </a:cubicBezTo>
                            <a:cubicBezTo>
                              <a:pt x="94841" y="1088251"/>
                              <a:pt x="91908" y="1119507"/>
                              <a:pt x="90930" y="1149815"/>
                            </a:cubicBezTo>
                            <a:cubicBezTo>
                              <a:pt x="88974" y="1209484"/>
                              <a:pt x="80175" y="1268206"/>
                              <a:pt x="75286" y="1327875"/>
                            </a:cubicBezTo>
                            <a:cubicBezTo>
                              <a:pt x="74308" y="1334505"/>
                              <a:pt x="60620" y="1324086"/>
                              <a:pt x="60620" y="1319351"/>
                            </a:cubicBezTo>
                            <a:cubicBezTo>
                              <a:pt x="57687" y="1257787"/>
                              <a:pt x="65509" y="1196224"/>
                              <a:pt x="63553" y="1133713"/>
                            </a:cubicBezTo>
                            <a:cubicBezTo>
                              <a:pt x="62576" y="1105300"/>
                              <a:pt x="62576" y="1075939"/>
                              <a:pt x="60620" y="1047525"/>
                            </a:cubicBezTo>
                            <a:cubicBezTo>
                              <a:pt x="57687" y="1016269"/>
                              <a:pt x="48887" y="985014"/>
                              <a:pt x="44976" y="953759"/>
                            </a:cubicBezTo>
                            <a:cubicBezTo>
                              <a:pt x="37154" y="893143"/>
                              <a:pt x="16621" y="833473"/>
                              <a:pt x="6844" y="772857"/>
                            </a:cubicBezTo>
                            <a:cubicBezTo>
                              <a:pt x="2933" y="746338"/>
                              <a:pt x="977" y="718871"/>
                              <a:pt x="0" y="691404"/>
                            </a:cubicBezTo>
                            <a:cubicBezTo>
                              <a:pt x="5866" y="568277"/>
                              <a:pt x="5866" y="444204"/>
                              <a:pt x="7821" y="321077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96" name="Freeform: Shape 95">
                        <a:extLst>
                          <a:ext uri="{FF2B5EF4-FFF2-40B4-BE49-F238E27FC236}">
                            <a16:creationId xmlns:a16="http://schemas.microsoft.com/office/drawing/2014/main" id="{9BF4FD28-E5E7-C9B2-6EA6-AE32AB3EC4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74174" y="2124047"/>
                        <a:ext cx="144497" cy="1496929"/>
                      </a:xfrm>
                      <a:custGeom>
                        <a:avLst/>
                        <a:gdLst>
                          <a:gd name="connsiteX0" fmla="*/ 26400 w 144497"/>
                          <a:gd name="connsiteY0" fmla="*/ 1278826 h 1496929"/>
                          <a:gd name="connsiteX1" fmla="*/ 48887 w 144497"/>
                          <a:gd name="connsiteY1" fmla="*/ 1084665 h 1496929"/>
                          <a:gd name="connsiteX2" fmla="*/ 66487 w 144497"/>
                          <a:gd name="connsiteY2" fmla="*/ 907552 h 1496929"/>
                          <a:gd name="connsiteX3" fmla="*/ 83108 w 144497"/>
                          <a:gd name="connsiteY3" fmla="*/ 720967 h 1496929"/>
                          <a:gd name="connsiteX4" fmla="*/ 80175 w 144497"/>
                          <a:gd name="connsiteY4" fmla="*/ 543855 h 1496929"/>
                          <a:gd name="connsiteX5" fmla="*/ 97774 w 144497"/>
                          <a:gd name="connsiteY5" fmla="*/ 352534 h 1496929"/>
                          <a:gd name="connsiteX6" fmla="*/ 100708 w 144497"/>
                          <a:gd name="connsiteY6" fmla="*/ 259716 h 1496929"/>
                          <a:gd name="connsiteX7" fmla="*/ 99730 w 144497"/>
                          <a:gd name="connsiteY7" fmla="*/ 175422 h 1496929"/>
                          <a:gd name="connsiteX8" fmla="*/ 96797 w 144497"/>
                          <a:gd name="connsiteY8" fmla="*/ 92074 h 1496929"/>
                          <a:gd name="connsiteX9" fmla="*/ 87019 w 144497"/>
                          <a:gd name="connsiteY9" fmla="*/ 1149 h 1496929"/>
                          <a:gd name="connsiteX10" fmla="*/ 95819 w 144497"/>
                          <a:gd name="connsiteY10" fmla="*/ 5885 h 1496929"/>
                          <a:gd name="connsiteX11" fmla="*/ 126129 w 144497"/>
                          <a:gd name="connsiteY11" fmla="*/ 113858 h 1496929"/>
                          <a:gd name="connsiteX12" fmla="*/ 139818 w 144497"/>
                          <a:gd name="connsiteY12" fmla="*/ 197205 h 1496929"/>
                          <a:gd name="connsiteX13" fmla="*/ 141773 w 144497"/>
                          <a:gd name="connsiteY13" fmla="*/ 377160 h 1496929"/>
                          <a:gd name="connsiteX14" fmla="*/ 105597 w 144497"/>
                          <a:gd name="connsiteY14" fmla="*/ 558062 h 1496929"/>
                          <a:gd name="connsiteX15" fmla="*/ 104619 w 144497"/>
                          <a:gd name="connsiteY15" fmla="*/ 733280 h 1496929"/>
                          <a:gd name="connsiteX16" fmla="*/ 101686 w 144497"/>
                          <a:gd name="connsiteY16" fmla="*/ 827993 h 1496929"/>
                          <a:gd name="connsiteX17" fmla="*/ 104619 w 144497"/>
                          <a:gd name="connsiteY17" fmla="*/ 929336 h 1496929"/>
                          <a:gd name="connsiteX18" fmla="*/ 89953 w 144497"/>
                          <a:gd name="connsiteY18" fmla="*/ 1108343 h 1496929"/>
                          <a:gd name="connsiteX19" fmla="*/ 54754 w 144497"/>
                          <a:gd name="connsiteY19" fmla="*/ 1287351 h 1496929"/>
                          <a:gd name="connsiteX20" fmla="*/ 13688 w 144497"/>
                          <a:gd name="connsiteY20" fmla="*/ 1494772 h 1496929"/>
                          <a:gd name="connsiteX21" fmla="*/ 0 w 144497"/>
                          <a:gd name="connsiteY21" fmla="*/ 1487195 h 1496929"/>
                          <a:gd name="connsiteX22" fmla="*/ 26400 w 144497"/>
                          <a:gd name="connsiteY22" fmla="*/ 1278826 h 14969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44497" h="1496929">
                            <a:moveTo>
                              <a:pt x="26400" y="1278826"/>
                            </a:moveTo>
                            <a:cubicBezTo>
                              <a:pt x="32266" y="1213475"/>
                              <a:pt x="39110" y="1149070"/>
                              <a:pt x="48887" y="1084665"/>
                            </a:cubicBezTo>
                            <a:cubicBezTo>
                              <a:pt x="57687" y="1025943"/>
                              <a:pt x="56709" y="966274"/>
                              <a:pt x="66487" y="907552"/>
                            </a:cubicBezTo>
                            <a:cubicBezTo>
                              <a:pt x="76264" y="845988"/>
                              <a:pt x="84086" y="782531"/>
                              <a:pt x="83108" y="720967"/>
                            </a:cubicBezTo>
                            <a:cubicBezTo>
                              <a:pt x="82131" y="662246"/>
                              <a:pt x="79198" y="603523"/>
                              <a:pt x="80175" y="543855"/>
                            </a:cubicBezTo>
                            <a:cubicBezTo>
                              <a:pt x="81153" y="479450"/>
                              <a:pt x="94841" y="415992"/>
                              <a:pt x="97774" y="352534"/>
                            </a:cubicBezTo>
                            <a:cubicBezTo>
                              <a:pt x="98752" y="321279"/>
                              <a:pt x="96797" y="290971"/>
                              <a:pt x="100708" y="259716"/>
                            </a:cubicBezTo>
                            <a:cubicBezTo>
                              <a:pt x="104619" y="232249"/>
                              <a:pt x="99730" y="203835"/>
                              <a:pt x="99730" y="175422"/>
                            </a:cubicBezTo>
                            <a:cubicBezTo>
                              <a:pt x="100708" y="147955"/>
                              <a:pt x="100708" y="119541"/>
                              <a:pt x="96797" y="92074"/>
                            </a:cubicBezTo>
                            <a:cubicBezTo>
                              <a:pt x="92886" y="61766"/>
                              <a:pt x="86042" y="32405"/>
                              <a:pt x="87019" y="1149"/>
                            </a:cubicBezTo>
                            <a:cubicBezTo>
                              <a:pt x="87019" y="-2639"/>
                              <a:pt x="95819" y="3991"/>
                              <a:pt x="95819" y="5885"/>
                            </a:cubicBezTo>
                            <a:cubicBezTo>
                              <a:pt x="99730" y="42823"/>
                              <a:pt x="116352" y="77867"/>
                              <a:pt x="126129" y="113858"/>
                            </a:cubicBezTo>
                            <a:cubicBezTo>
                              <a:pt x="133951" y="141325"/>
                              <a:pt x="135906" y="169738"/>
                              <a:pt x="139818" y="197205"/>
                            </a:cubicBezTo>
                            <a:cubicBezTo>
                              <a:pt x="147640" y="256875"/>
                              <a:pt x="143729" y="316544"/>
                              <a:pt x="141773" y="377160"/>
                            </a:cubicBezTo>
                            <a:cubicBezTo>
                              <a:pt x="140796" y="438723"/>
                              <a:pt x="110486" y="496498"/>
                              <a:pt x="105597" y="558062"/>
                            </a:cubicBezTo>
                            <a:cubicBezTo>
                              <a:pt x="100708" y="615836"/>
                              <a:pt x="102664" y="674558"/>
                              <a:pt x="104619" y="733280"/>
                            </a:cubicBezTo>
                            <a:cubicBezTo>
                              <a:pt x="105597" y="764535"/>
                              <a:pt x="100708" y="796738"/>
                              <a:pt x="101686" y="827993"/>
                            </a:cubicBezTo>
                            <a:cubicBezTo>
                              <a:pt x="103641" y="862090"/>
                              <a:pt x="108530" y="895239"/>
                              <a:pt x="104619" y="929336"/>
                            </a:cubicBezTo>
                            <a:cubicBezTo>
                              <a:pt x="96797" y="989005"/>
                              <a:pt x="97774" y="1048674"/>
                              <a:pt x="89953" y="1108343"/>
                            </a:cubicBezTo>
                            <a:cubicBezTo>
                              <a:pt x="82131" y="1168012"/>
                              <a:pt x="69420" y="1227682"/>
                              <a:pt x="54754" y="1287351"/>
                            </a:cubicBezTo>
                            <a:cubicBezTo>
                              <a:pt x="37155" y="1356491"/>
                              <a:pt x="28355" y="1425631"/>
                              <a:pt x="13688" y="1494772"/>
                            </a:cubicBezTo>
                            <a:cubicBezTo>
                              <a:pt x="12711" y="1501402"/>
                              <a:pt x="0" y="1490983"/>
                              <a:pt x="0" y="1487195"/>
                            </a:cubicBezTo>
                            <a:cubicBezTo>
                              <a:pt x="3911" y="1417108"/>
                              <a:pt x="20533" y="1347967"/>
                              <a:pt x="26400" y="1278826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97" name="Freeform: Shape 96">
                        <a:extLst>
                          <a:ext uri="{FF2B5EF4-FFF2-40B4-BE49-F238E27FC236}">
                            <a16:creationId xmlns:a16="http://schemas.microsoft.com/office/drawing/2014/main" id="{58B632E6-289A-688B-EABC-6FA1D825AA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90270" y="3296788"/>
                        <a:ext cx="94182" cy="673104"/>
                      </a:xfrm>
                      <a:custGeom>
                        <a:avLst/>
                        <a:gdLst>
                          <a:gd name="connsiteX0" fmla="*/ 5145 w 94182"/>
                          <a:gd name="connsiteY0" fmla="*/ 316348 h 673104"/>
                          <a:gd name="connsiteX1" fmla="*/ 29589 w 94182"/>
                          <a:gd name="connsiteY1" fmla="*/ 161966 h 673104"/>
                          <a:gd name="connsiteX2" fmla="*/ 83364 w 94182"/>
                          <a:gd name="connsiteY2" fmla="*/ 954 h 673104"/>
                          <a:gd name="connsiteX3" fmla="*/ 94120 w 94182"/>
                          <a:gd name="connsiteY3" fmla="*/ 8531 h 673104"/>
                          <a:gd name="connsiteX4" fmla="*/ 66743 w 94182"/>
                          <a:gd name="connsiteY4" fmla="*/ 173332 h 673104"/>
                          <a:gd name="connsiteX5" fmla="*/ 63810 w 94182"/>
                          <a:gd name="connsiteY5" fmla="*/ 255731 h 673104"/>
                          <a:gd name="connsiteX6" fmla="*/ 55988 w 94182"/>
                          <a:gd name="connsiteY6" fmla="*/ 331502 h 673104"/>
                          <a:gd name="connsiteX7" fmla="*/ 54032 w 94182"/>
                          <a:gd name="connsiteY7" fmla="*/ 410114 h 673104"/>
                          <a:gd name="connsiteX8" fmla="*/ 57943 w 94182"/>
                          <a:gd name="connsiteY8" fmla="*/ 487778 h 673104"/>
                          <a:gd name="connsiteX9" fmla="*/ 53054 w 94182"/>
                          <a:gd name="connsiteY9" fmla="*/ 669627 h 673104"/>
                          <a:gd name="connsiteX10" fmla="*/ 39366 w 94182"/>
                          <a:gd name="connsiteY10" fmla="*/ 665838 h 673104"/>
                          <a:gd name="connsiteX11" fmla="*/ 7100 w 94182"/>
                          <a:gd name="connsiteY11" fmla="*/ 490620 h 673104"/>
                          <a:gd name="connsiteX12" fmla="*/ 5145 w 94182"/>
                          <a:gd name="connsiteY12" fmla="*/ 316348 h 6731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94182" h="673104">
                            <a:moveTo>
                              <a:pt x="5145" y="316348"/>
                            </a:moveTo>
                            <a:cubicBezTo>
                              <a:pt x="14922" y="265203"/>
                              <a:pt x="23722" y="214058"/>
                              <a:pt x="29589" y="161966"/>
                            </a:cubicBezTo>
                            <a:cubicBezTo>
                              <a:pt x="36433" y="107032"/>
                              <a:pt x="65765" y="53993"/>
                              <a:pt x="83364" y="954"/>
                            </a:cubicBezTo>
                            <a:cubicBezTo>
                              <a:pt x="84342" y="-2834"/>
                              <a:pt x="95098" y="5690"/>
                              <a:pt x="94120" y="8531"/>
                            </a:cubicBezTo>
                            <a:cubicBezTo>
                              <a:pt x="83364" y="63464"/>
                              <a:pt x="72609" y="118398"/>
                              <a:pt x="66743" y="173332"/>
                            </a:cubicBezTo>
                            <a:cubicBezTo>
                              <a:pt x="63810" y="200798"/>
                              <a:pt x="65765" y="228265"/>
                              <a:pt x="63810" y="255731"/>
                            </a:cubicBezTo>
                            <a:cubicBezTo>
                              <a:pt x="61854" y="281304"/>
                              <a:pt x="56966" y="305929"/>
                              <a:pt x="55988" y="331502"/>
                            </a:cubicBezTo>
                            <a:cubicBezTo>
                              <a:pt x="55010" y="358022"/>
                              <a:pt x="54032" y="383594"/>
                              <a:pt x="54032" y="410114"/>
                            </a:cubicBezTo>
                            <a:cubicBezTo>
                              <a:pt x="54032" y="435686"/>
                              <a:pt x="58921" y="461258"/>
                              <a:pt x="57943" y="487778"/>
                            </a:cubicBezTo>
                            <a:cubicBezTo>
                              <a:pt x="55010" y="548395"/>
                              <a:pt x="39366" y="609957"/>
                              <a:pt x="53054" y="669627"/>
                            </a:cubicBezTo>
                            <a:cubicBezTo>
                              <a:pt x="55010" y="678151"/>
                              <a:pt x="41321" y="668680"/>
                              <a:pt x="39366" y="665838"/>
                            </a:cubicBezTo>
                            <a:cubicBezTo>
                              <a:pt x="10033" y="611852"/>
                              <a:pt x="11011" y="548395"/>
                              <a:pt x="7100" y="490620"/>
                            </a:cubicBezTo>
                            <a:cubicBezTo>
                              <a:pt x="5145" y="432845"/>
                              <a:pt x="-6588" y="373175"/>
                              <a:pt x="5145" y="316348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98" name="Freeform: Shape 97">
                        <a:extLst>
                          <a:ext uri="{FF2B5EF4-FFF2-40B4-BE49-F238E27FC236}">
                            <a16:creationId xmlns:a16="http://schemas.microsoft.com/office/drawing/2014/main" id="{11745F01-CB28-2718-8D1D-52D1A1FCE3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16631" y="2286593"/>
                        <a:ext cx="104385" cy="577208"/>
                      </a:xfrm>
                      <a:custGeom>
                        <a:avLst/>
                        <a:gdLst>
                          <a:gd name="connsiteX0" fmla="*/ 13545 w 104385"/>
                          <a:gd name="connsiteY0" fmla="*/ 408776 h 577208"/>
                          <a:gd name="connsiteX1" fmla="*/ 39944 w 104385"/>
                          <a:gd name="connsiteY1" fmla="*/ 336794 h 577208"/>
                          <a:gd name="connsiteX2" fmla="*/ 48744 w 104385"/>
                          <a:gd name="connsiteY2" fmla="*/ 275230 h 577208"/>
                          <a:gd name="connsiteX3" fmla="*/ 64388 w 104385"/>
                          <a:gd name="connsiteY3" fmla="*/ 133161 h 577208"/>
                          <a:gd name="connsiteX4" fmla="*/ 70255 w 104385"/>
                          <a:gd name="connsiteY4" fmla="*/ 72545 h 577208"/>
                          <a:gd name="connsiteX5" fmla="*/ 69277 w 104385"/>
                          <a:gd name="connsiteY5" fmla="*/ 1510 h 577208"/>
                          <a:gd name="connsiteX6" fmla="*/ 80032 w 104385"/>
                          <a:gd name="connsiteY6" fmla="*/ 8140 h 577208"/>
                          <a:gd name="connsiteX7" fmla="*/ 96653 w 104385"/>
                          <a:gd name="connsiteY7" fmla="*/ 290385 h 577208"/>
                          <a:gd name="connsiteX8" fmla="*/ 64388 w 104385"/>
                          <a:gd name="connsiteY8" fmla="*/ 423929 h 577208"/>
                          <a:gd name="connsiteX9" fmla="*/ 18433 w 104385"/>
                          <a:gd name="connsiteY9" fmla="*/ 575470 h 577208"/>
                          <a:gd name="connsiteX10" fmla="*/ 835 w 104385"/>
                          <a:gd name="connsiteY10" fmla="*/ 564105 h 577208"/>
                          <a:gd name="connsiteX11" fmla="*/ 13545 w 104385"/>
                          <a:gd name="connsiteY11" fmla="*/ 408776 h 5772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4385" h="577208">
                            <a:moveTo>
                              <a:pt x="13545" y="408776"/>
                            </a:moveTo>
                            <a:cubicBezTo>
                              <a:pt x="22344" y="383203"/>
                              <a:pt x="37011" y="363313"/>
                              <a:pt x="39944" y="336794"/>
                            </a:cubicBezTo>
                            <a:cubicBezTo>
                              <a:pt x="41900" y="315957"/>
                              <a:pt x="42877" y="296067"/>
                              <a:pt x="48744" y="275230"/>
                            </a:cubicBezTo>
                            <a:cubicBezTo>
                              <a:pt x="62432" y="229769"/>
                              <a:pt x="66343" y="180517"/>
                              <a:pt x="64388" y="133161"/>
                            </a:cubicBezTo>
                            <a:cubicBezTo>
                              <a:pt x="63410" y="113271"/>
                              <a:pt x="68299" y="92434"/>
                              <a:pt x="70255" y="72545"/>
                            </a:cubicBezTo>
                            <a:cubicBezTo>
                              <a:pt x="72210" y="48867"/>
                              <a:pt x="69277" y="25188"/>
                              <a:pt x="69277" y="1510"/>
                            </a:cubicBezTo>
                            <a:cubicBezTo>
                              <a:pt x="69277" y="-3226"/>
                              <a:pt x="80032" y="4351"/>
                              <a:pt x="80032" y="8140"/>
                            </a:cubicBezTo>
                            <a:cubicBezTo>
                              <a:pt x="82965" y="102853"/>
                              <a:pt x="120119" y="195672"/>
                              <a:pt x="96653" y="290385"/>
                            </a:cubicBezTo>
                            <a:cubicBezTo>
                              <a:pt x="85898" y="333953"/>
                              <a:pt x="89809" y="383203"/>
                              <a:pt x="64388" y="423929"/>
                            </a:cubicBezTo>
                            <a:cubicBezTo>
                              <a:pt x="33100" y="472233"/>
                              <a:pt x="33100" y="524325"/>
                              <a:pt x="18433" y="575470"/>
                            </a:cubicBezTo>
                            <a:cubicBezTo>
                              <a:pt x="16478" y="582100"/>
                              <a:pt x="835" y="567893"/>
                              <a:pt x="835" y="564105"/>
                            </a:cubicBezTo>
                            <a:cubicBezTo>
                              <a:pt x="-143" y="513907"/>
                              <a:pt x="-3076" y="458026"/>
                              <a:pt x="13545" y="408776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99" name="Freeform: Shape 98">
                        <a:extLst>
                          <a:ext uri="{FF2B5EF4-FFF2-40B4-BE49-F238E27FC236}">
                            <a16:creationId xmlns:a16="http://schemas.microsoft.com/office/drawing/2014/main" id="{4C6689E9-534E-BE1B-FF99-455B9284FA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84753" y="4162296"/>
                        <a:ext cx="437228" cy="227756"/>
                      </a:xfrm>
                      <a:custGeom>
                        <a:avLst/>
                        <a:gdLst>
                          <a:gd name="connsiteX0" fmla="*/ 5773 w 437228"/>
                          <a:gd name="connsiteY0" fmla="*/ 1123 h 227756"/>
                          <a:gd name="connsiteX1" fmla="*/ 113325 w 437228"/>
                          <a:gd name="connsiteY1" fmla="*/ 57003 h 227756"/>
                          <a:gd name="connsiteX2" fmla="*/ 162212 w 437228"/>
                          <a:gd name="connsiteY2" fmla="*/ 89206 h 227756"/>
                          <a:gd name="connsiteX3" fmla="*/ 215988 w 437228"/>
                          <a:gd name="connsiteY3" fmla="*/ 110042 h 227756"/>
                          <a:gd name="connsiteX4" fmla="*/ 327451 w 437228"/>
                          <a:gd name="connsiteY4" fmla="*/ 163082 h 227756"/>
                          <a:gd name="connsiteX5" fmla="*/ 433048 w 437228"/>
                          <a:gd name="connsiteY5" fmla="*/ 218015 h 227756"/>
                          <a:gd name="connsiteX6" fmla="*/ 431092 w 437228"/>
                          <a:gd name="connsiteY6" fmla="*/ 226539 h 227756"/>
                          <a:gd name="connsiteX7" fmla="*/ 302029 w 437228"/>
                          <a:gd name="connsiteY7" fmla="*/ 184865 h 227756"/>
                          <a:gd name="connsiteX8" fmla="*/ 194478 w 437228"/>
                          <a:gd name="connsiteY8" fmla="*/ 144139 h 227756"/>
                          <a:gd name="connsiteX9" fmla="*/ 102569 w 437228"/>
                          <a:gd name="connsiteY9" fmla="*/ 77840 h 227756"/>
                          <a:gd name="connsiteX10" fmla="*/ 1862 w 437228"/>
                          <a:gd name="connsiteY10" fmla="*/ 8699 h 227756"/>
                          <a:gd name="connsiteX11" fmla="*/ 5773 w 437228"/>
                          <a:gd name="connsiteY11" fmla="*/ 1123 h 2277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37228" h="227756">
                            <a:moveTo>
                              <a:pt x="5773" y="1123"/>
                            </a:moveTo>
                            <a:cubicBezTo>
                              <a:pt x="39016" y="21959"/>
                              <a:pt x="77149" y="39007"/>
                              <a:pt x="113325" y="57003"/>
                            </a:cubicBezTo>
                            <a:cubicBezTo>
                              <a:pt x="130924" y="65527"/>
                              <a:pt x="144612" y="79734"/>
                              <a:pt x="162212" y="89206"/>
                            </a:cubicBezTo>
                            <a:cubicBezTo>
                              <a:pt x="177856" y="98677"/>
                              <a:pt x="199367" y="101518"/>
                              <a:pt x="215988" y="110042"/>
                            </a:cubicBezTo>
                            <a:cubicBezTo>
                              <a:pt x="254120" y="127090"/>
                              <a:pt x="288341" y="146980"/>
                              <a:pt x="327451" y="163082"/>
                            </a:cubicBezTo>
                            <a:cubicBezTo>
                              <a:pt x="364605" y="178235"/>
                              <a:pt x="403715" y="193390"/>
                              <a:pt x="433048" y="218015"/>
                            </a:cubicBezTo>
                            <a:cubicBezTo>
                              <a:pt x="436958" y="220857"/>
                              <a:pt x="440869" y="231275"/>
                              <a:pt x="431092" y="226539"/>
                            </a:cubicBezTo>
                            <a:cubicBezTo>
                              <a:pt x="391005" y="206649"/>
                              <a:pt x="347006" y="197178"/>
                              <a:pt x="302029" y="184865"/>
                            </a:cubicBezTo>
                            <a:cubicBezTo>
                              <a:pt x="263897" y="174447"/>
                              <a:pt x="230654" y="157398"/>
                              <a:pt x="194478" y="144139"/>
                            </a:cubicBezTo>
                            <a:cubicBezTo>
                              <a:pt x="155368" y="128985"/>
                              <a:pt x="134835" y="98677"/>
                              <a:pt x="102569" y="77840"/>
                            </a:cubicBezTo>
                            <a:cubicBezTo>
                              <a:pt x="67371" y="55109"/>
                              <a:pt x="33150" y="34272"/>
                              <a:pt x="1862" y="8699"/>
                            </a:cubicBezTo>
                            <a:cubicBezTo>
                              <a:pt x="-1071" y="3964"/>
                              <a:pt x="-1071" y="-2666"/>
                              <a:pt x="5773" y="1123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100" name="Freeform: Shape 99">
                        <a:extLst>
                          <a:ext uri="{FF2B5EF4-FFF2-40B4-BE49-F238E27FC236}">
                            <a16:creationId xmlns:a16="http://schemas.microsoft.com/office/drawing/2014/main" id="{64E0400D-0694-D128-8A6D-B140048B2E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769491" y="4150483"/>
                        <a:ext cx="362717" cy="142923"/>
                      </a:xfrm>
                      <a:custGeom>
                        <a:avLst/>
                        <a:gdLst>
                          <a:gd name="connsiteX0" fmla="*/ 5289 w 362717"/>
                          <a:gd name="connsiteY0" fmla="*/ 1569 h 142923"/>
                          <a:gd name="connsiteX1" fmla="*/ 81553 w 362717"/>
                          <a:gd name="connsiteY1" fmla="*/ 33771 h 142923"/>
                          <a:gd name="connsiteX2" fmla="*/ 163684 w 362717"/>
                          <a:gd name="connsiteY2" fmla="*/ 65974 h 142923"/>
                          <a:gd name="connsiteX3" fmla="*/ 250703 w 362717"/>
                          <a:gd name="connsiteY3" fmla="*/ 95335 h 142923"/>
                          <a:gd name="connsiteX4" fmla="*/ 352389 w 362717"/>
                          <a:gd name="connsiteY4" fmla="*/ 129432 h 142923"/>
                          <a:gd name="connsiteX5" fmla="*/ 360210 w 362717"/>
                          <a:gd name="connsiteY5" fmla="*/ 142691 h 142923"/>
                          <a:gd name="connsiteX6" fmla="*/ 168572 w 362717"/>
                          <a:gd name="connsiteY6" fmla="*/ 95335 h 142923"/>
                          <a:gd name="connsiteX7" fmla="*/ 68843 w 362717"/>
                          <a:gd name="connsiteY7" fmla="*/ 44190 h 142923"/>
                          <a:gd name="connsiteX8" fmla="*/ 1378 w 362717"/>
                          <a:gd name="connsiteY8" fmla="*/ 5358 h 142923"/>
                          <a:gd name="connsiteX9" fmla="*/ 5289 w 362717"/>
                          <a:gd name="connsiteY9" fmla="*/ 1569 h 1429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62717" h="142923">
                            <a:moveTo>
                              <a:pt x="5289" y="1569"/>
                            </a:moveTo>
                            <a:cubicBezTo>
                              <a:pt x="26800" y="16723"/>
                              <a:pt x="56132" y="22406"/>
                              <a:pt x="81553" y="33771"/>
                            </a:cubicBezTo>
                            <a:cubicBezTo>
                              <a:pt x="107953" y="45137"/>
                              <a:pt x="137285" y="53662"/>
                              <a:pt x="163684" y="65974"/>
                            </a:cubicBezTo>
                            <a:cubicBezTo>
                              <a:pt x="190083" y="78286"/>
                              <a:pt x="222349" y="86811"/>
                              <a:pt x="250703" y="95335"/>
                            </a:cubicBezTo>
                            <a:cubicBezTo>
                              <a:pt x="284924" y="105753"/>
                              <a:pt x="318167" y="119013"/>
                              <a:pt x="352389" y="129432"/>
                            </a:cubicBezTo>
                            <a:cubicBezTo>
                              <a:pt x="355322" y="130379"/>
                              <a:pt x="368033" y="142691"/>
                              <a:pt x="360210" y="142691"/>
                            </a:cubicBezTo>
                            <a:cubicBezTo>
                              <a:pt x="296657" y="145533"/>
                              <a:pt x="221371" y="121854"/>
                              <a:pt x="168572" y="95335"/>
                            </a:cubicBezTo>
                            <a:cubicBezTo>
                              <a:pt x="135329" y="78286"/>
                              <a:pt x="102086" y="61238"/>
                              <a:pt x="68843" y="44190"/>
                            </a:cubicBezTo>
                            <a:cubicBezTo>
                              <a:pt x="45376" y="31877"/>
                              <a:pt x="20933" y="22406"/>
                              <a:pt x="1378" y="5358"/>
                            </a:cubicBezTo>
                            <a:cubicBezTo>
                              <a:pt x="-1555" y="1569"/>
                              <a:pt x="400" y="-2219"/>
                              <a:pt x="5289" y="1569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</p:grpSp>
              </p:grpSp>
            </p:grpSp>
            <p:grpSp>
              <p:nvGrpSpPr>
                <p:cNvPr id="101" name="Graphic 25">
                  <a:extLst>
                    <a:ext uri="{FF2B5EF4-FFF2-40B4-BE49-F238E27FC236}">
                      <a16:creationId xmlns:a16="http://schemas.microsoft.com/office/drawing/2014/main" id="{44031260-6229-4361-1644-272505FA3435}"/>
                    </a:ext>
                  </a:extLst>
                </p:cNvPr>
                <p:cNvGrpSpPr/>
                <p:nvPr/>
              </p:nvGrpSpPr>
              <p:grpSpPr>
                <a:xfrm>
                  <a:off x="5361577" y="731023"/>
                  <a:ext cx="2218865" cy="935014"/>
                  <a:chOff x="5361577" y="731023"/>
                  <a:chExt cx="2218865" cy="935014"/>
                </a:xfrm>
                <a:solidFill>
                  <a:srgbClr val="7E472B"/>
                </a:solidFill>
              </p:grpSpPr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43082592-354E-8E3A-0375-8DE5170B4C00}"/>
                      </a:ext>
                    </a:extLst>
                  </p:cNvPr>
                  <p:cNvSpPr/>
                  <p:nvPr/>
                </p:nvSpPr>
                <p:spPr>
                  <a:xfrm>
                    <a:off x="6106871" y="1154390"/>
                    <a:ext cx="113145" cy="511647"/>
                  </a:xfrm>
                  <a:custGeom>
                    <a:avLst/>
                    <a:gdLst>
                      <a:gd name="connsiteX0" fmla="*/ 1087 w 113145"/>
                      <a:gd name="connsiteY0" fmla="*/ 947 h 511647"/>
                      <a:gd name="connsiteX1" fmla="*/ 4021 w 113145"/>
                      <a:gd name="connsiteY1" fmla="*/ 0 h 511647"/>
                      <a:gd name="connsiteX2" fmla="*/ 6954 w 113145"/>
                      <a:gd name="connsiteY2" fmla="*/ 947 h 511647"/>
                      <a:gd name="connsiteX3" fmla="*/ 10865 w 113145"/>
                      <a:gd name="connsiteY3" fmla="*/ 7577 h 511647"/>
                      <a:gd name="connsiteX4" fmla="*/ 48019 w 113145"/>
                      <a:gd name="connsiteY4" fmla="*/ 115550 h 511647"/>
                      <a:gd name="connsiteX5" fmla="*/ 89085 w 113145"/>
                      <a:gd name="connsiteY5" fmla="*/ 251936 h 511647"/>
                      <a:gd name="connsiteX6" fmla="*/ 103750 w 113145"/>
                      <a:gd name="connsiteY6" fmla="*/ 311605 h 511647"/>
                      <a:gd name="connsiteX7" fmla="*/ 111572 w 113145"/>
                      <a:gd name="connsiteY7" fmla="*/ 379799 h 511647"/>
                      <a:gd name="connsiteX8" fmla="*/ 95929 w 113145"/>
                      <a:gd name="connsiteY8" fmla="*/ 509555 h 511647"/>
                      <a:gd name="connsiteX9" fmla="*/ 80285 w 113145"/>
                      <a:gd name="connsiteY9" fmla="*/ 498190 h 511647"/>
                      <a:gd name="connsiteX10" fmla="*/ 63663 w 113145"/>
                      <a:gd name="connsiteY10" fmla="*/ 355173 h 511647"/>
                      <a:gd name="connsiteX11" fmla="*/ 44108 w 113145"/>
                      <a:gd name="connsiteY11" fmla="*/ 222575 h 511647"/>
                      <a:gd name="connsiteX12" fmla="*/ 19665 w 113145"/>
                      <a:gd name="connsiteY12" fmla="*/ 101343 h 511647"/>
                      <a:gd name="connsiteX13" fmla="*/ 5976 w 113145"/>
                      <a:gd name="connsiteY13" fmla="*/ 36938 h 511647"/>
                      <a:gd name="connsiteX14" fmla="*/ 1087 w 113145"/>
                      <a:gd name="connsiteY14" fmla="*/ 947 h 511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13145" h="511647">
                        <a:moveTo>
                          <a:pt x="1087" y="947"/>
                        </a:moveTo>
                        <a:cubicBezTo>
                          <a:pt x="1087" y="0"/>
                          <a:pt x="3043" y="0"/>
                          <a:pt x="4021" y="0"/>
                        </a:cubicBezTo>
                        <a:cubicBezTo>
                          <a:pt x="4998" y="0"/>
                          <a:pt x="5976" y="947"/>
                          <a:pt x="6954" y="947"/>
                        </a:cubicBezTo>
                        <a:cubicBezTo>
                          <a:pt x="7932" y="1894"/>
                          <a:pt x="12821" y="5683"/>
                          <a:pt x="10865" y="7577"/>
                        </a:cubicBezTo>
                        <a:cubicBezTo>
                          <a:pt x="7932" y="9472"/>
                          <a:pt x="45086" y="105131"/>
                          <a:pt x="48019" y="115550"/>
                        </a:cubicBezTo>
                        <a:cubicBezTo>
                          <a:pt x="61708" y="161012"/>
                          <a:pt x="78329" y="205527"/>
                          <a:pt x="89085" y="251936"/>
                        </a:cubicBezTo>
                        <a:cubicBezTo>
                          <a:pt x="93973" y="271826"/>
                          <a:pt x="97884" y="291716"/>
                          <a:pt x="103750" y="311605"/>
                        </a:cubicBezTo>
                        <a:cubicBezTo>
                          <a:pt x="109617" y="333389"/>
                          <a:pt x="108639" y="358015"/>
                          <a:pt x="111572" y="379799"/>
                        </a:cubicBezTo>
                        <a:cubicBezTo>
                          <a:pt x="117439" y="421472"/>
                          <a:pt x="105706" y="468829"/>
                          <a:pt x="95929" y="509555"/>
                        </a:cubicBezTo>
                        <a:cubicBezTo>
                          <a:pt x="93973" y="517133"/>
                          <a:pt x="81262" y="501979"/>
                          <a:pt x="80285" y="498190"/>
                        </a:cubicBezTo>
                        <a:cubicBezTo>
                          <a:pt x="72462" y="450834"/>
                          <a:pt x="68552" y="402530"/>
                          <a:pt x="63663" y="355173"/>
                        </a:cubicBezTo>
                        <a:cubicBezTo>
                          <a:pt x="58774" y="310659"/>
                          <a:pt x="51930" y="267090"/>
                          <a:pt x="44108" y="222575"/>
                        </a:cubicBezTo>
                        <a:cubicBezTo>
                          <a:pt x="37264" y="181849"/>
                          <a:pt x="26509" y="142069"/>
                          <a:pt x="19665" y="101343"/>
                        </a:cubicBezTo>
                        <a:cubicBezTo>
                          <a:pt x="16731" y="79559"/>
                          <a:pt x="10865" y="58722"/>
                          <a:pt x="5976" y="36938"/>
                        </a:cubicBezTo>
                        <a:cubicBezTo>
                          <a:pt x="4998" y="27467"/>
                          <a:pt x="-2824" y="11366"/>
                          <a:pt x="1087" y="94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61DD345C-40B2-7185-1665-6F962F771A72}"/>
                      </a:ext>
                    </a:extLst>
                  </p:cNvPr>
                  <p:cNvSpPr/>
                  <p:nvPr/>
                </p:nvSpPr>
                <p:spPr>
                  <a:xfrm>
                    <a:off x="5669819" y="891310"/>
                    <a:ext cx="93388" cy="250259"/>
                  </a:xfrm>
                  <a:custGeom>
                    <a:avLst/>
                    <a:gdLst>
                      <a:gd name="connsiteX0" fmla="*/ 5976 w 93388"/>
                      <a:gd name="connsiteY0" fmla="*/ 5461 h 250259"/>
                      <a:gd name="connsiteX1" fmla="*/ 48019 w 93388"/>
                      <a:gd name="connsiteY1" fmla="*/ 120064 h 250259"/>
                      <a:gd name="connsiteX2" fmla="*/ 92995 w 93388"/>
                      <a:gd name="connsiteY2" fmla="*/ 246979 h 250259"/>
                      <a:gd name="connsiteX3" fmla="*/ 87129 w 93388"/>
                      <a:gd name="connsiteY3" fmla="*/ 246979 h 250259"/>
                      <a:gd name="connsiteX4" fmla="*/ 29442 w 93388"/>
                      <a:gd name="connsiteY4" fmla="*/ 125747 h 250259"/>
                      <a:gd name="connsiteX5" fmla="*/ 10864 w 93388"/>
                      <a:gd name="connsiteY5" fmla="*/ 57553 h 250259"/>
                      <a:gd name="connsiteX6" fmla="*/ 110 w 93388"/>
                      <a:gd name="connsiteY6" fmla="*/ 1673 h 250259"/>
                      <a:gd name="connsiteX7" fmla="*/ 5976 w 93388"/>
                      <a:gd name="connsiteY7" fmla="*/ 5461 h 250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388" h="250259">
                        <a:moveTo>
                          <a:pt x="5976" y="5461"/>
                        </a:moveTo>
                        <a:cubicBezTo>
                          <a:pt x="15753" y="44293"/>
                          <a:pt x="35308" y="82178"/>
                          <a:pt x="48019" y="120064"/>
                        </a:cubicBezTo>
                        <a:cubicBezTo>
                          <a:pt x="62685" y="162685"/>
                          <a:pt x="75396" y="206252"/>
                          <a:pt x="92995" y="246979"/>
                        </a:cubicBezTo>
                        <a:cubicBezTo>
                          <a:pt x="94951" y="252662"/>
                          <a:pt x="89084" y="249820"/>
                          <a:pt x="87129" y="246979"/>
                        </a:cubicBezTo>
                        <a:cubicBezTo>
                          <a:pt x="62685" y="208147"/>
                          <a:pt x="44108" y="169314"/>
                          <a:pt x="29442" y="125747"/>
                        </a:cubicBezTo>
                        <a:cubicBezTo>
                          <a:pt x="21620" y="103015"/>
                          <a:pt x="16731" y="80284"/>
                          <a:pt x="10864" y="57553"/>
                        </a:cubicBezTo>
                        <a:cubicBezTo>
                          <a:pt x="5976" y="39558"/>
                          <a:pt x="110" y="19668"/>
                          <a:pt x="110" y="1673"/>
                        </a:cubicBezTo>
                        <a:cubicBezTo>
                          <a:pt x="-868" y="-3063"/>
                          <a:pt x="4998" y="3567"/>
                          <a:pt x="5976" y="5461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81114DEA-41DC-D66F-76AE-6DA7942EB105}"/>
                      </a:ext>
                    </a:extLst>
                  </p:cNvPr>
                  <p:cNvSpPr/>
                  <p:nvPr/>
                </p:nvSpPr>
                <p:spPr>
                  <a:xfrm>
                    <a:off x="5361577" y="892876"/>
                    <a:ext cx="235998" cy="230258"/>
                  </a:xfrm>
                  <a:custGeom>
                    <a:avLst/>
                    <a:gdLst>
                      <a:gd name="connsiteX0" fmla="*/ 185156 w 235998"/>
                      <a:gd name="connsiteY0" fmla="*/ 207527 h 230258"/>
                      <a:gd name="connsiteX1" fmla="*/ 163646 w 235998"/>
                      <a:gd name="connsiteY1" fmla="*/ 186691 h 230258"/>
                      <a:gd name="connsiteX2" fmla="*/ 86404 w 235998"/>
                      <a:gd name="connsiteY2" fmla="*/ 116603 h 230258"/>
                      <a:gd name="connsiteX3" fmla="*/ 19917 w 235998"/>
                      <a:gd name="connsiteY3" fmla="*/ 37044 h 230258"/>
                      <a:gd name="connsiteX4" fmla="*/ 362 w 235998"/>
                      <a:gd name="connsiteY4" fmla="*/ 1053 h 230258"/>
                      <a:gd name="connsiteX5" fmla="*/ 7206 w 235998"/>
                      <a:gd name="connsiteY5" fmla="*/ 5789 h 230258"/>
                      <a:gd name="connsiteX6" fmla="*/ 18939 w 235998"/>
                      <a:gd name="connsiteY6" fmla="*/ 17155 h 230258"/>
                      <a:gd name="connsiteX7" fmla="*/ 54138 w 235998"/>
                      <a:gd name="connsiteY7" fmla="*/ 50304 h 230258"/>
                      <a:gd name="connsiteX8" fmla="*/ 114758 w 235998"/>
                      <a:gd name="connsiteY8" fmla="*/ 111867 h 230258"/>
                      <a:gd name="connsiteX9" fmla="*/ 235999 w 235998"/>
                      <a:gd name="connsiteY9" fmla="*/ 230259 h 230258"/>
                      <a:gd name="connsiteX10" fmla="*/ 235999 w 235998"/>
                      <a:gd name="connsiteY10" fmla="*/ 230259 h 230258"/>
                      <a:gd name="connsiteX11" fmla="*/ 185156 w 235998"/>
                      <a:gd name="connsiteY11" fmla="*/ 207527 h 2302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5998" h="230258">
                        <a:moveTo>
                          <a:pt x="185156" y="207527"/>
                        </a:moveTo>
                        <a:cubicBezTo>
                          <a:pt x="177334" y="200897"/>
                          <a:pt x="170490" y="193321"/>
                          <a:pt x="163646" y="186691"/>
                        </a:cubicBezTo>
                        <a:cubicBezTo>
                          <a:pt x="139202" y="162065"/>
                          <a:pt x="110847" y="141228"/>
                          <a:pt x="86404" y="116603"/>
                        </a:cubicBezTo>
                        <a:cubicBezTo>
                          <a:pt x="61960" y="91978"/>
                          <a:pt x="42405" y="63564"/>
                          <a:pt x="19917" y="37044"/>
                        </a:cubicBezTo>
                        <a:cubicBezTo>
                          <a:pt x="13073" y="28520"/>
                          <a:pt x="-2571" y="13366"/>
                          <a:pt x="362" y="1053"/>
                        </a:cubicBezTo>
                        <a:cubicBezTo>
                          <a:pt x="1340" y="-2735"/>
                          <a:pt x="7206" y="4842"/>
                          <a:pt x="7206" y="5789"/>
                        </a:cubicBezTo>
                        <a:cubicBezTo>
                          <a:pt x="8184" y="8630"/>
                          <a:pt x="16984" y="15260"/>
                          <a:pt x="18939" y="17155"/>
                        </a:cubicBezTo>
                        <a:cubicBezTo>
                          <a:pt x="29694" y="28520"/>
                          <a:pt x="43383" y="37991"/>
                          <a:pt x="54138" y="50304"/>
                        </a:cubicBezTo>
                        <a:cubicBezTo>
                          <a:pt x="74671" y="71141"/>
                          <a:pt x="92270" y="92925"/>
                          <a:pt x="114758" y="111867"/>
                        </a:cubicBezTo>
                        <a:cubicBezTo>
                          <a:pt x="157779" y="148805"/>
                          <a:pt x="198844" y="187638"/>
                          <a:pt x="235999" y="230259"/>
                        </a:cubicBezTo>
                        <a:lnTo>
                          <a:pt x="235999" y="230259"/>
                        </a:lnTo>
                        <a:cubicBezTo>
                          <a:pt x="220355" y="222681"/>
                          <a:pt x="202755" y="215105"/>
                          <a:pt x="185156" y="20752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EA28CBC8-5C6D-D66F-FAED-D80C89D77AB7}"/>
                      </a:ext>
                    </a:extLst>
                  </p:cNvPr>
                  <p:cNvSpPr/>
                  <p:nvPr/>
                </p:nvSpPr>
                <p:spPr>
                  <a:xfrm>
                    <a:off x="6881875" y="903401"/>
                    <a:ext cx="698566" cy="257618"/>
                  </a:xfrm>
                  <a:custGeom>
                    <a:avLst/>
                    <a:gdLst>
                      <a:gd name="connsiteX0" fmla="*/ 457 w 698566"/>
                      <a:gd name="connsiteY0" fmla="*/ 250042 h 257618"/>
                      <a:gd name="connsiteX1" fmla="*/ 74766 w 698566"/>
                      <a:gd name="connsiteY1" fmla="*/ 218787 h 257618"/>
                      <a:gd name="connsiteX2" fmla="*/ 168629 w 698566"/>
                      <a:gd name="connsiteY2" fmla="*/ 190373 h 257618"/>
                      <a:gd name="connsiteX3" fmla="*/ 365156 w 698566"/>
                      <a:gd name="connsiteY3" fmla="*/ 138281 h 257618"/>
                      <a:gd name="connsiteX4" fmla="*/ 459998 w 698566"/>
                      <a:gd name="connsiteY4" fmla="*/ 107025 h 257618"/>
                      <a:gd name="connsiteX5" fmla="*/ 494219 w 698566"/>
                      <a:gd name="connsiteY5" fmla="*/ 88083 h 257618"/>
                      <a:gd name="connsiteX6" fmla="*/ 598837 w 698566"/>
                      <a:gd name="connsiteY6" fmla="*/ 47356 h 257618"/>
                      <a:gd name="connsiteX7" fmla="*/ 698567 w 698566"/>
                      <a:gd name="connsiteY7" fmla="*/ 0 h 257618"/>
                      <a:gd name="connsiteX8" fmla="*/ 636969 w 698566"/>
                      <a:gd name="connsiteY8" fmla="*/ 40727 h 257618"/>
                      <a:gd name="connsiteX9" fmla="*/ 555816 w 698566"/>
                      <a:gd name="connsiteY9" fmla="*/ 89030 h 257618"/>
                      <a:gd name="connsiteX10" fmla="*/ 398399 w 698566"/>
                      <a:gd name="connsiteY10" fmla="*/ 158170 h 257618"/>
                      <a:gd name="connsiteX11" fmla="*/ 4368 w 698566"/>
                      <a:gd name="connsiteY11" fmla="*/ 257619 h 257618"/>
                      <a:gd name="connsiteX12" fmla="*/ 457 w 698566"/>
                      <a:gd name="connsiteY12" fmla="*/ 250042 h 257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98566" h="257618">
                        <a:moveTo>
                          <a:pt x="457" y="250042"/>
                        </a:moveTo>
                        <a:cubicBezTo>
                          <a:pt x="22946" y="235835"/>
                          <a:pt x="49344" y="228258"/>
                          <a:pt x="74766" y="218787"/>
                        </a:cubicBezTo>
                        <a:cubicBezTo>
                          <a:pt x="105076" y="206474"/>
                          <a:pt x="136364" y="197950"/>
                          <a:pt x="168629" y="190373"/>
                        </a:cubicBezTo>
                        <a:cubicBezTo>
                          <a:pt x="235116" y="176166"/>
                          <a:pt x="299647" y="153435"/>
                          <a:pt x="365156" y="138281"/>
                        </a:cubicBezTo>
                        <a:cubicBezTo>
                          <a:pt x="398399" y="130704"/>
                          <a:pt x="429687" y="121232"/>
                          <a:pt x="459998" y="107025"/>
                        </a:cubicBezTo>
                        <a:cubicBezTo>
                          <a:pt x="471730" y="101343"/>
                          <a:pt x="483463" y="94713"/>
                          <a:pt x="494219" y="88083"/>
                        </a:cubicBezTo>
                        <a:cubicBezTo>
                          <a:pt x="530395" y="76717"/>
                          <a:pt x="564616" y="62510"/>
                          <a:pt x="598837" y="47356"/>
                        </a:cubicBezTo>
                        <a:cubicBezTo>
                          <a:pt x="630125" y="33149"/>
                          <a:pt x="663368" y="12312"/>
                          <a:pt x="698567" y="0"/>
                        </a:cubicBezTo>
                        <a:cubicBezTo>
                          <a:pt x="679012" y="15154"/>
                          <a:pt x="658480" y="28414"/>
                          <a:pt x="636969" y="40727"/>
                        </a:cubicBezTo>
                        <a:cubicBezTo>
                          <a:pt x="609593" y="56828"/>
                          <a:pt x="584171" y="74823"/>
                          <a:pt x="555816" y="89030"/>
                        </a:cubicBezTo>
                        <a:cubicBezTo>
                          <a:pt x="502040" y="114603"/>
                          <a:pt x="457064" y="143964"/>
                          <a:pt x="398399" y="158170"/>
                        </a:cubicBezTo>
                        <a:cubicBezTo>
                          <a:pt x="265426" y="188478"/>
                          <a:pt x="131475" y="206474"/>
                          <a:pt x="4368" y="257619"/>
                        </a:cubicBezTo>
                        <a:cubicBezTo>
                          <a:pt x="3390" y="257619"/>
                          <a:pt x="-1498" y="250989"/>
                          <a:pt x="457" y="250042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57353611-17AD-6383-AA05-B80F059F7A99}"/>
                      </a:ext>
                    </a:extLst>
                  </p:cNvPr>
                  <p:cNvSpPr/>
                  <p:nvPr/>
                </p:nvSpPr>
                <p:spPr>
                  <a:xfrm>
                    <a:off x="6920073" y="731023"/>
                    <a:ext cx="321091" cy="275915"/>
                  </a:xfrm>
                  <a:custGeom>
                    <a:avLst/>
                    <a:gdLst>
                      <a:gd name="connsiteX0" fmla="*/ 391 w 321091"/>
                      <a:gd name="connsiteY0" fmla="*/ 268037 h 275915"/>
                      <a:gd name="connsiteX1" fmla="*/ 41456 w 321091"/>
                      <a:gd name="connsiteY1" fmla="*/ 239623 h 275915"/>
                      <a:gd name="connsiteX2" fmla="*/ 82522 w 321091"/>
                      <a:gd name="connsiteY2" fmla="*/ 207421 h 275915"/>
                      <a:gd name="connsiteX3" fmla="*/ 167585 w 321091"/>
                      <a:gd name="connsiteY3" fmla="*/ 141122 h 275915"/>
                      <a:gd name="connsiteX4" fmla="*/ 245805 w 321091"/>
                      <a:gd name="connsiteY4" fmla="*/ 55881 h 275915"/>
                      <a:gd name="connsiteX5" fmla="*/ 268293 w 321091"/>
                      <a:gd name="connsiteY5" fmla="*/ 35044 h 275915"/>
                      <a:gd name="connsiteX6" fmla="*/ 321091 w 321091"/>
                      <a:gd name="connsiteY6" fmla="*/ 0 h 275915"/>
                      <a:gd name="connsiteX7" fmla="*/ 300559 w 321091"/>
                      <a:gd name="connsiteY7" fmla="*/ 34096 h 275915"/>
                      <a:gd name="connsiteX8" fmla="*/ 266338 w 321091"/>
                      <a:gd name="connsiteY8" fmla="*/ 80506 h 275915"/>
                      <a:gd name="connsiteX9" fmla="*/ 191052 w 321091"/>
                      <a:gd name="connsiteY9" fmla="*/ 170483 h 275915"/>
                      <a:gd name="connsiteX10" fmla="*/ 98165 w 321091"/>
                      <a:gd name="connsiteY10" fmla="*/ 226364 h 275915"/>
                      <a:gd name="connsiteX11" fmla="*/ 52211 w 321091"/>
                      <a:gd name="connsiteY11" fmla="*/ 251936 h 275915"/>
                      <a:gd name="connsiteX12" fmla="*/ 7235 w 321091"/>
                      <a:gd name="connsiteY12" fmla="*/ 275614 h 275915"/>
                      <a:gd name="connsiteX13" fmla="*/ 391 w 321091"/>
                      <a:gd name="connsiteY13" fmla="*/ 268037 h 27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21091" h="275915">
                        <a:moveTo>
                          <a:pt x="391" y="268037"/>
                        </a:moveTo>
                        <a:cubicBezTo>
                          <a:pt x="12124" y="256672"/>
                          <a:pt x="26790" y="248148"/>
                          <a:pt x="41456" y="239623"/>
                        </a:cubicBezTo>
                        <a:cubicBezTo>
                          <a:pt x="56122" y="231099"/>
                          <a:pt x="68833" y="217840"/>
                          <a:pt x="82522" y="207421"/>
                        </a:cubicBezTo>
                        <a:cubicBezTo>
                          <a:pt x="111854" y="186584"/>
                          <a:pt x="141186" y="165748"/>
                          <a:pt x="167585" y="141122"/>
                        </a:cubicBezTo>
                        <a:cubicBezTo>
                          <a:pt x="195940" y="114603"/>
                          <a:pt x="216472" y="80506"/>
                          <a:pt x="245805" y="55881"/>
                        </a:cubicBezTo>
                        <a:cubicBezTo>
                          <a:pt x="253627" y="49251"/>
                          <a:pt x="260471" y="41674"/>
                          <a:pt x="268293" y="35044"/>
                        </a:cubicBezTo>
                        <a:cubicBezTo>
                          <a:pt x="285892" y="22731"/>
                          <a:pt x="303492" y="11365"/>
                          <a:pt x="321091" y="0"/>
                        </a:cubicBezTo>
                        <a:cubicBezTo>
                          <a:pt x="312292" y="9471"/>
                          <a:pt x="308381" y="23678"/>
                          <a:pt x="300559" y="34096"/>
                        </a:cubicBezTo>
                        <a:cubicBezTo>
                          <a:pt x="288826" y="50198"/>
                          <a:pt x="279048" y="65352"/>
                          <a:pt x="266338" y="80506"/>
                        </a:cubicBezTo>
                        <a:cubicBezTo>
                          <a:pt x="241894" y="110814"/>
                          <a:pt x="220383" y="143016"/>
                          <a:pt x="191052" y="170483"/>
                        </a:cubicBezTo>
                        <a:cubicBezTo>
                          <a:pt x="165630" y="194161"/>
                          <a:pt x="130431" y="213104"/>
                          <a:pt x="98165" y="226364"/>
                        </a:cubicBezTo>
                        <a:cubicBezTo>
                          <a:pt x="81544" y="232994"/>
                          <a:pt x="67855" y="245306"/>
                          <a:pt x="52211" y="251936"/>
                        </a:cubicBezTo>
                        <a:cubicBezTo>
                          <a:pt x="36568" y="258566"/>
                          <a:pt x="21901" y="267090"/>
                          <a:pt x="7235" y="275614"/>
                        </a:cubicBezTo>
                        <a:cubicBezTo>
                          <a:pt x="4302" y="277509"/>
                          <a:pt x="-1564" y="269932"/>
                          <a:pt x="391" y="26803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107" name="Graphic 25">
                <a:extLst>
                  <a:ext uri="{FF2B5EF4-FFF2-40B4-BE49-F238E27FC236}">
                    <a16:creationId xmlns:a16="http://schemas.microsoft.com/office/drawing/2014/main" id="{170B2FE1-B4AC-760A-236B-B277C4F843D0}"/>
                  </a:ext>
                </a:extLst>
              </p:cNvPr>
              <p:cNvGrpSpPr/>
              <p:nvPr/>
            </p:nvGrpSpPr>
            <p:grpSpPr>
              <a:xfrm>
                <a:off x="4131633" y="-2153916"/>
                <a:ext cx="4339533" cy="3340509"/>
                <a:chOff x="4131633" y="-2153916"/>
                <a:chExt cx="4339533" cy="3340509"/>
              </a:xfrm>
            </p:grpSpPr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1080B5C3-E8C9-C35C-AF7F-D09E7FD3EA46}"/>
                    </a:ext>
                  </a:extLst>
                </p:cNvPr>
                <p:cNvSpPr/>
                <p:nvPr/>
              </p:nvSpPr>
              <p:spPr>
                <a:xfrm>
                  <a:off x="4138556" y="-2153916"/>
                  <a:ext cx="4327723" cy="3326603"/>
                </a:xfrm>
                <a:custGeom>
                  <a:avLst/>
                  <a:gdLst>
                    <a:gd name="connsiteX0" fmla="*/ 76488 w 4327723"/>
                    <a:gd name="connsiteY0" fmla="*/ 2042943 h 3326603"/>
                    <a:gd name="connsiteX1" fmla="*/ 13912 w 4327723"/>
                    <a:gd name="connsiteY1" fmla="*/ 2131026 h 3326603"/>
                    <a:gd name="connsiteX2" fmla="*/ 52044 w 4327723"/>
                    <a:gd name="connsiteY2" fmla="*/ 2169858 h 3326603"/>
                    <a:gd name="connsiteX3" fmla="*/ 102887 w 4327723"/>
                    <a:gd name="connsiteY3" fmla="*/ 2134815 h 3326603"/>
                    <a:gd name="connsiteX4" fmla="*/ 110709 w 4327723"/>
                    <a:gd name="connsiteY4" fmla="*/ 2137656 h 3326603"/>
                    <a:gd name="connsiteX5" fmla="*/ 104843 w 4327723"/>
                    <a:gd name="connsiteY5" fmla="*/ 2237105 h 3326603"/>
                    <a:gd name="connsiteX6" fmla="*/ 110709 w 4327723"/>
                    <a:gd name="connsiteY6" fmla="*/ 2283514 h 3326603"/>
                    <a:gd name="connsiteX7" fmla="*/ 152752 w 4327723"/>
                    <a:gd name="connsiteY7" fmla="*/ 2254153 h 3326603"/>
                    <a:gd name="connsiteX8" fmla="*/ 160574 w 4327723"/>
                    <a:gd name="connsiteY8" fmla="*/ 2259836 h 3326603"/>
                    <a:gd name="connsiteX9" fmla="*/ 209461 w 4327723"/>
                    <a:gd name="connsiteY9" fmla="*/ 2337500 h 3326603"/>
                    <a:gd name="connsiteX10" fmla="*/ 210439 w 4327723"/>
                    <a:gd name="connsiteY10" fmla="*/ 2346972 h 3326603"/>
                    <a:gd name="connsiteX11" fmla="*/ 170351 w 4327723"/>
                    <a:gd name="connsiteY11" fmla="*/ 2376332 h 3326603"/>
                    <a:gd name="connsiteX12" fmla="*/ 214350 w 4327723"/>
                    <a:gd name="connsiteY12" fmla="*/ 2419901 h 3326603"/>
                    <a:gd name="connsiteX13" fmla="*/ 217283 w 4327723"/>
                    <a:gd name="connsiteY13" fmla="*/ 2421795 h 3326603"/>
                    <a:gd name="connsiteX14" fmla="*/ 203595 w 4327723"/>
                    <a:gd name="connsiteY14" fmla="*/ 2440737 h 3326603"/>
                    <a:gd name="connsiteX15" fmla="*/ 222172 w 4327723"/>
                    <a:gd name="connsiteY15" fmla="*/ 2462521 h 3326603"/>
                    <a:gd name="connsiteX16" fmla="*/ 254438 w 4327723"/>
                    <a:gd name="connsiteY16" fmla="*/ 2486199 h 3326603"/>
                    <a:gd name="connsiteX17" fmla="*/ 243682 w 4327723"/>
                    <a:gd name="connsiteY17" fmla="*/ 2489988 h 3326603"/>
                    <a:gd name="connsiteX18" fmla="*/ 234883 w 4327723"/>
                    <a:gd name="connsiteY18" fmla="*/ 2530715 h 3326603"/>
                    <a:gd name="connsiteX19" fmla="*/ 234883 w 4327723"/>
                    <a:gd name="connsiteY19" fmla="*/ 2534503 h 3326603"/>
                    <a:gd name="connsiteX20" fmla="*/ 236838 w 4327723"/>
                    <a:gd name="connsiteY20" fmla="*/ 2537344 h 3326603"/>
                    <a:gd name="connsiteX21" fmla="*/ 239771 w 4327723"/>
                    <a:gd name="connsiteY21" fmla="*/ 2543974 h 3326603"/>
                    <a:gd name="connsiteX22" fmla="*/ 264215 w 4327723"/>
                    <a:gd name="connsiteY22" fmla="*/ 2579965 h 3326603"/>
                    <a:gd name="connsiteX23" fmla="*/ 263237 w 4327723"/>
                    <a:gd name="connsiteY23" fmla="*/ 2579965 h 3326603"/>
                    <a:gd name="connsiteX24" fmla="*/ 226083 w 4327723"/>
                    <a:gd name="connsiteY24" fmla="*/ 2537344 h 3326603"/>
                    <a:gd name="connsiteX25" fmla="*/ 174263 w 4327723"/>
                    <a:gd name="connsiteY25" fmla="*/ 2503248 h 3326603"/>
                    <a:gd name="connsiteX26" fmla="*/ 170351 w 4327723"/>
                    <a:gd name="connsiteY26" fmla="*/ 2542080 h 3326603"/>
                    <a:gd name="connsiteX27" fmla="*/ 196751 w 4327723"/>
                    <a:gd name="connsiteY27" fmla="*/ 2575230 h 3326603"/>
                    <a:gd name="connsiteX28" fmla="*/ 131242 w 4327723"/>
                    <a:gd name="connsiteY28" fmla="*/ 2608379 h 3326603"/>
                    <a:gd name="connsiteX29" fmla="*/ 197728 w 4327723"/>
                    <a:gd name="connsiteY29" fmla="*/ 2642476 h 3326603"/>
                    <a:gd name="connsiteX30" fmla="*/ 274970 w 4327723"/>
                    <a:gd name="connsiteY30" fmla="*/ 2667101 h 3326603"/>
                    <a:gd name="connsiteX31" fmla="*/ 260304 w 4327723"/>
                    <a:gd name="connsiteY31" fmla="*/ 2669943 h 3326603"/>
                    <a:gd name="connsiteX32" fmla="*/ 158619 w 4327723"/>
                    <a:gd name="connsiteY32" fmla="*/ 2706881 h 3326603"/>
                    <a:gd name="connsiteX33" fmla="*/ 267148 w 4327723"/>
                    <a:gd name="connsiteY33" fmla="*/ 2722035 h 3326603"/>
                    <a:gd name="connsiteX34" fmla="*/ 185995 w 4327723"/>
                    <a:gd name="connsiteY34" fmla="*/ 2789281 h 3326603"/>
                    <a:gd name="connsiteX35" fmla="*/ 274970 w 4327723"/>
                    <a:gd name="connsiteY35" fmla="*/ 2787386 h 3326603"/>
                    <a:gd name="connsiteX36" fmla="*/ 264215 w 4327723"/>
                    <a:gd name="connsiteY36" fmla="*/ 2794016 h 3326603"/>
                    <a:gd name="connsiteX37" fmla="*/ 195773 w 4327723"/>
                    <a:gd name="connsiteY37" fmla="*/ 2864104 h 3326603"/>
                    <a:gd name="connsiteX38" fmla="*/ 281814 w 4327723"/>
                    <a:gd name="connsiteY38" fmla="*/ 2883047 h 3326603"/>
                    <a:gd name="connsiteX39" fmla="*/ 319946 w 4327723"/>
                    <a:gd name="connsiteY39" fmla="*/ 2868839 h 3326603"/>
                    <a:gd name="connsiteX40" fmla="*/ 300392 w 4327723"/>
                    <a:gd name="connsiteY40" fmla="*/ 2883047 h 3326603"/>
                    <a:gd name="connsiteX41" fmla="*/ 253460 w 4327723"/>
                    <a:gd name="connsiteY41" fmla="*/ 2946504 h 3326603"/>
                    <a:gd name="connsiteX42" fmla="*/ 260304 w 4327723"/>
                    <a:gd name="connsiteY42" fmla="*/ 2998596 h 3326603"/>
                    <a:gd name="connsiteX43" fmla="*/ 194795 w 4327723"/>
                    <a:gd name="connsiteY43" fmla="*/ 3073419 h 3326603"/>
                    <a:gd name="connsiteX44" fmla="*/ 201639 w 4327723"/>
                    <a:gd name="connsiteY44" fmla="*/ 3078155 h 3326603"/>
                    <a:gd name="connsiteX45" fmla="*/ 305280 w 4327723"/>
                    <a:gd name="connsiteY45" fmla="*/ 3056371 h 3326603"/>
                    <a:gd name="connsiteX46" fmla="*/ 357101 w 4327723"/>
                    <a:gd name="connsiteY46" fmla="*/ 3038376 h 3326603"/>
                    <a:gd name="connsiteX47" fmla="*/ 300392 w 4327723"/>
                    <a:gd name="connsiteY47" fmla="*/ 3098045 h 3326603"/>
                    <a:gd name="connsiteX48" fmla="*/ 304302 w 4327723"/>
                    <a:gd name="connsiteY48" fmla="*/ 3103727 h 3326603"/>
                    <a:gd name="connsiteX49" fmla="*/ 408921 w 4327723"/>
                    <a:gd name="connsiteY49" fmla="*/ 3071525 h 3326603"/>
                    <a:gd name="connsiteX50" fmla="*/ 404032 w 4327723"/>
                    <a:gd name="connsiteY50" fmla="*/ 3139718 h 3326603"/>
                    <a:gd name="connsiteX51" fmla="*/ 444120 w 4327723"/>
                    <a:gd name="connsiteY51" fmla="*/ 3170026 h 3326603"/>
                    <a:gd name="connsiteX52" fmla="*/ 498874 w 4327723"/>
                    <a:gd name="connsiteY52" fmla="*/ 3096151 h 3326603"/>
                    <a:gd name="connsiteX53" fmla="*/ 573182 w 4327723"/>
                    <a:gd name="connsiteY53" fmla="*/ 3187075 h 3326603"/>
                    <a:gd name="connsiteX54" fmla="*/ 598604 w 4327723"/>
                    <a:gd name="connsiteY54" fmla="*/ 3131194 h 3326603"/>
                    <a:gd name="connsiteX55" fmla="*/ 658246 w 4327723"/>
                    <a:gd name="connsiteY55" fmla="*/ 3161502 h 3326603"/>
                    <a:gd name="connsiteX56" fmla="*/ 701267 w 4327723"/>
                    <a:gd name="connsiteY56" fmla="*/ 3095203 h 3326603"/>
                    <a:gd name="connsiteX57" fmla="*/ 703223 w 4327723"/>
                    <a:gd name="connsiteY57" fmla="*/ 3088573 h 3326603"/>
                    <a:gd name="connsiteX58" fmla="*/ 771665 w 4327723"/>
                    <a:gd name="connsiteY58" fmla="*/ 3081943 h 3326603"/>
                    <a:gd name="connsiteX59" fmla="*/ 720822 w 4327723"/>
                    <a:gd name="connsiteY59" fmla="*/ 3111305 h 3326603"/>
                    <a:gd name="connsiteX60" fmla="*/ 718866 w 4327723"/>
                    <a:gd name="connsiteY60" fmla="*/ 3118881 h 3326603"/>
                    <a:gd name="connsiteX61" fmla="*/ 743310 w 4327723"/>
                    <a:gd name="connsiteY61" fmla="*/ 3121723 h 3326603"/>
                    <a:gd name="connsiteX62" fmla="*/ 780464 w 4327723"/>
                    <a:gd name="connsiteY62" fmla="*/ 3110357 h 3326603"/>
                    <a:gd name="connsiteX63" fmla="*/ 770687 w 4327723"/>
                    <a:gd name="connsiteY63" fmla="*/ 3134035 h 3326603"/>
                    <a:gd name="connsiteX64" fmla="*/ 756998 w 4327723"/>
                    <a:gd name="connsiteY64" fmla="*/ 3225907 h 3326603"/>
                    <a:gd name="connsiteX65" fmla="*/ 798064 w 4327723"/>
                    <a:gd name="connsiteY65" fmla="*/ 3237273 h 3326603"/>
                    <a:gd name="connsiteX66" fmla="*/ 886061 w 4327723"/>
                    <a:gd name="connsiteY66" fmla="*/ 3125511 h 3326603"/>
                    <a:gd name="connsiteX67" fmla="*/ 940815 w 4327723"/>
                    <a:gd name="connsiteY67" fmla="*/ 3185181 h 3326603"/>
                    <a:gd name="connsiteX68" fmla="*/ 983835 w 4327723"/>
                    <a:gd name="connsiteY68" fmla="*/ 3127406 h 3326603"/>
                    <a:gd name="connsiteX69" fmla="*/ 986769 w 4327723"/>
                    <a:gd name="connsiteY69" fmla="*/ 3074367 h 3326603"/>
                    <a:gd name="connsiteX70" fmla="*/ 1055211 w 4327723"/>
                    <a:gd name="connsiteY70" fmla="*/ 3114146 h 3326603"/>
                    <a:gd name="connsiteX71" fmla="*/ 1092365 w 4327723"/>
                    <a:gd name="connsiteY71" fmla="*/ 3094256 h 3326603"/>
                    <a:gd name="connsiteX72" fmla="*/ 1068899 w 4327723"/>
                    <a:gd name="connsiteY72" fmla="*/ 3003332 h 3326603"/>
                    <a:gd name="connsiteX73" fmla="*/ 1064010 w 4327723"/>
                    <a:gd name="connsiteY73" fmla="*/ 2994808 h 3326603"/>
                    <a:gd name="connsiteX74" fmla="*/ 1050322 w 4327723"/>
                    <a:gd name="connsiteY74" fmla="*/ 2932297 h 3326603"/>
                    <a:gd name="connsiteX75" fmla="*/ 1142230 w 4327723"/>
                    <a:gd name="connsiteY75" fmla="*/ 2990072 h 3326603"/>
                    <a:gd name="connsiteX76" fmla="*/ 1162763 w 4327723"/>
                    <a:gd name="connsiteY76" fmla="*/ 2965447 h 3326603"/>
                    <a:gd name="connsiteX77" fmla="*/ 1165696 w 4327723"/>
                    <a:gd name="connsiteY77" fmla="*/ 2941768 h 3326603"/>
                    <a:gd name="connsiteX78" fmla="*/ 1208716 w 4327723"/>
                    <a:gd name="connsiteY78" fmla="*/ 2954081 h 3326603"/>
                    <a:gd name="connsiteX79" fmla="*/ 1246849 w 4327723"/>
                    <a:gd name="connsiteY79" fmla="*/ 2885888 h 3326603"/>
                    <a:gd name="connsiteX80" fmla="*/ 1236094 w 4327723"/>
                    <a:gd name="connsiteY80" fmla="*/ 2944610 h 3326603"/>
                    <a:gd name="connsiteX81" fmla="*/ 1234138 w 4327723"/>
                    <a:gd name="connsiteY81" fmla="*/ 2984389 h 3326603"/>
                    <a:gd name="connsiteX82" fmla="*/ 1238049 w 4327723"/>
                    <a:gd name="connsiteY82" fmla="*/ 2986284 h 3326603"/>
                    <a:gd name="connsiteX83" fmla="*/ 1364178 w 4327723"/>
                    <a:gd name="connsiteY83" fmla="*/ 2917143 h 3326603"/>
                    <a:gd name="connsiteX84" fmla="*/ 1350490 w 4327723"/>
                    <a:gd name="connsiteY84" fmla="*/ 2930403 h 3326603"/>
                    <a:gd name="connsiteX85" fmla="*/ 1333868 w 4327723"/>
                    <a:gd name="connsiteY85" fmla="*/ 2957870 h 3326603"/>
                    <a:gd name="connsiteX86" fmla="*/ 1413065 w 4327723"/>
                    <a:gd name="connsiteY86" fmla="*/ 2941768 h 3326603"/>
                    <a:gd name="connsiteX87" fmla="*/ 1475641 w 4327723"/>
                    <a:gd name="connsiteY87" fmla="*/ 2884941 h 3326603"/>
                    <a:gd name="connsiteX88" fmla="*/ 1476619 w 4327723"/>
                    <a:gd name="connsiteY88" fmla="*/ 2919037 h 3326603"/>
                    <a:gd name="connsiteX89" fmla="*/ 1506929 w 4327723"/>
                    <a:gd name="connsiteY89" fmla="*/ 2960711 h 3326603"/>
                    <a:gd name="connsiteX90" fmla="*/ 1533328 w 4327723"/>
                    <a:gd name="connsiteY90" fmla="*/ 2951240 h 3326603"/>
                    <a:gd name="connsiteX91" fmla="*/ 1561682 w 4327723"/>
                    <a:gd name="connsiteY91" fmla="*/ 2903883 h 3326603"/>
                    <a:gd name="connsiteX92" fmla="*/ 1588082 w 4327723"/>
                    <a:gd name="connsiteY92" fmla="*/ 2963552 h 3326603"/>
                    <a:gd name="connsiteX93" fmla="*/ 1565594 w 4327723"/>
                    <a:gd name="connsiteY93" fmla="*/ 3000490 h 3326603"/>
                    <a:gd name="connsiteX94" fmla="*/ 1573416 w 4327723"/>
                    <a:gd name="connsiteY94" fmla="*/ 3006173 h 3326603"/>
                    <a:gd name="connsiteX95" fmla="*/ 1653591 w 4327723"/>
                    <a:gd name="connsiteY95" fmla="*/ 2977759 h 3326603"/>
                    <a:gd name="connsiteX96" fmla="*/ 1601770 w 4327723"/>
                    <a:gd name="connsiteY96" fmla="*/ 3057318 h 3326603"/>
                    <a:gd name="connsiteX97" fmla="*/ 1655546 w 4327723"/>
                    <a:gd name="connsiteY97" fmla="*/ 3056371 h 3326603"/>
                    <a:gd name="connsiteX98" fmla="*/ 1657501 w 4327723"/>
                    <a:gd name="connsiteY98" fmla="*/ 3067737 h 3326603"/>
                    <a:gd name="connsiteX99" fmla="*/ 1708344 w 4327723"/>
                    <a:gd name="connsiteY99" fmla="*/ 3143507 h 3326603"/>
                    <a:gd name="connsiteX100" fmla="*/ 1740610 w 4327723"/>
                    <a:gd name="connsiteY100" fmla="*/ 3103727 h 3326603"/>
                    <a:gd name="connsiteX101" fmla="*/ 1762120 w 4327723"/>
                    <a:gd name="connsiteY101" fmla="*/ 3153925 h 3326603"/>
                    <a:gd name="connsiteX102" fmla="*/ 1800252 w 4327723"/>
                    <a:gd name="connsiteY102" fmla="*/ 3192758 h 3326603"/>
                    <a:gd name="connsiteX103" fmla="*/ 1830562 w 4327723"/>
                    <a:gd name="connsiteY103" fmla="*/ 3141613 h 3326603"/>
                    <a:gd name="connsiteX104" fmla="*/ 1835451 w 4327723"/>
                    <a:gd name="connsiteY104" fmla="*/ 3113199 h 3326603"/>
                    <a:gd name="connsiteX105" fmla="*/ 1867717 w 4327723"/>
                    <a:gd name="connsiteY105" fmla="*/ 3154872 h 3326603"/>
                    <a:gd name="connsiteX106" fmla="*/ 1953758 w 4327723"/>
                    <a:gd name="connsiteY106" fmla="*/ 3204123 h 3326603"/>
                    <a:gd name="connsiteX107" fmla="*/ 1989935 w 4327723"/>
                    <a:gd name="connsiteY107" fmla="*/ 3134035 h 3326603"/>
                    <a:gd name="connsiteX108" fmla="*/ 1990913 w 4327723"/>
                    <a:gd name="connsiteY108" fmla="*/ 3124564 h 3326603"/>
                    <a:gd name="connsiteX109" fmla="*/ 2004601 w 4327723"/>
                    <a:gd name="connsiteY109" fmla="*/ 3138771 h 3326603"/>
                    <a:gd name="connsiteX110" fmla="*/ 2019267 w 4327723"/>
                    <a:gd name="connsiteY110" fmla="*/ 3139718 h 3326603"/>
                    <a:gd name="connsiteX111" fmla="*/ 2032956 w 4327723"/>
                    <a:gd name="connsiteY111" fmla="*/ 3112252 h 3326603"/>
                    <a:gd name="connsiteX112" fmla="*/ 2023178 w 4327723"/>
                    <a:gd name="connsiteY112" fmla="*/ 3066789 h 3326603"/>
                    <a:gd name="connsiteX113" fmla="*/ 2087709 w 4327723"/>
                    <a:gd name="connsiteY113" fmla="*/ 3111305 h 3326603"/>
                    <a:gd name="connsiteX114" fmla="*/ 2159085 w 4327723"/>
                    <a:gd name="connsiteY114" fmla="*/ 3118881 h 3326603"/>
                    <a:gd name="connsiteX115" fmla="*/ 2123886 w 4327723"/>
                    <a:gd name="connsiteY115" fmla="*/ 3048794 h 3326603"/>
                    <a:gd name="connsiteX116" fmla="*/ 2309657 w 4327723"/>
                    <a:gd name="connsiteY116" fmla="*/ 3072472 h 3326603"/>
                    <a:gd name="connsiteX117" fmla="*/ 2210905 w 4327723"/>
                    <a:gd name="connsiteY117" fmla="*/ 2973024 h 3326603"/>
                    <a:gd name="connsiteX118" fmla="*/ 2308680 w 4327723"/>
                    <a:gd name="connsiteY118" fmla="*/ 2995755 h 3326603"/>
                    <a:gd name="connsiteX119" fmla="*/ 2381033 w 4327723"/>
                    <a:gd name="connsiteY119" fmla="*/ 2991966 h 3326603"/>
                    <a:gd name="connsiteX120" fmla="*/ 2334101 w 4327723"/>
                    <a:gd name="connsiteY120" fmla="*/ 2937033 h 3326603"/>
                    <a:gd name="connsiteX121" fmla="*/ 2393743 w 4327723"/>
                    <a:gd name="connsiteY121" fmla="*/ 2933244 h 3326603"/>
                    <a:gd name="connsiteX122" fmla="*/ 2365389 w 4327723"/>
                    <a:gd name="connsiteY122" fmla="*/ 2892518 h 3326603"/>
                    <a:gd name="connsiteX123" fmla="*/ 2533561 w 4327723"/>
                    <a:gd name="connsiteY123" fmla="*/ 2834743 h 3326603"/>
                    <a:gd name="connsiteX124" fmla="*/ 2497385 w 4327723"/>
                    <a:gd name="connsiteY124" fmla="*/ 2764655 h 3326603"/>
                    <a:gd name="connsiteX125" fmla="*/ 2497385 w 4327723"/>
                    <a:gd name="connsiteY125" fmla="*/ 2764655 h 3326603"/>
                    <a:gd name="connsiteX126" fmla="*/ 2532584 w 4327723"/>
                    <a:gd name="connsiteY126" fmla="*/ 2748554 h 3326603"/>
                    <a:gd name="connsiteX127" fmla="*/ 2576582 w 4327723"/>
                    <a:gd name="connsiteY127" fmla="*/ 2779810 h 3326603"/>
                    <a:gd name="connsiteX128" fmla="*/ 2607870 w 4327723"/>
                    <a:gd name="connsiteY128" fmla="*/ 2764655 h 3326603"/>
                    <a:gd name="connsiteX129" fmla="*/ 2620580 w 4327723"/>
                    <a:gd name="connsiteY129" fmla="*/ 2741924 h 3326603"/>
                    <a:gd name="connsiteX130" fmla="*/ 2657735 w 4327723"/>
                    <a:gd name="connsiteY130" fmla="*/ 2771285 h 3326603"/>
                    <a:gd name="connsiteX131" fmla="*/ 2724222 w 4327723"/>
                    <a:gd name="connsiteY131" fmla="*/ 2720140 h 3326603"/>
                    <a:gd name="connsiteX132" fmla="*/ 2689023 w 4327723"/>
                    <a:gd name="connsiteY132" fmla="*/ 2773180 h 3326603"/>
                    <a:gd name="connsiteX133" fmla="*/ 2670445 w 4327723"/>
                    <a:gd name="connsiteY133" fmla="*/ 2812012 h 3326603"/>
                    <a:gd name="connsiteX134" fmla="*/ 2673378 w 4327723"/>
                    <a:gd name="connsiteY134" fmla="*/ 2815801 h 3326603"/>
                    <a:gd name="connsiteX135" fmla="*/ 2826884 w 4327723"/>
                    <a:gd name="connsiteY135" fmla="*/ 2797805 h 3326603"/>
                    <a:gd name="connsiteX136" fmla="*/ 2807330 w 4327723"/>
                    <a:gd name="connsiteY136" fmla="*/ 2805382 h 3326603"/>
                    <a:gd name="connsiteX137" fmla="*/ 2779953 w 4327723"/>
                    <a:gd name="connsiteY137" fmla="*/ 2825272 h 3326603"/>
                    <a:gd name="connsiteX138" fmla="*/ 2864039 w 4327723"/>
                    <a:gd name="connsiteY138" fmla="*/ 2841373 h 3326603"/>
                    <a:gd name="connsiteX139" fmla="*/ 2949102 w 4327723"/>
                    <a:gd name="connsiteY139" fmla="*/ 2811065 h 3326603"/>
                    <a:gd name="connsiteX140" fmla="*/ 2935414 w 4327723"/>
                    <a:gd name="connsiteY140" fmla="*/ 2844214 h 3326603"/>
                    <a:gd name="connsiteX141" fmla="*/ 2948125 w 4327723"/>
                    <a:gd name="connsiteY141" fmla="*/ 2897253 h 3326603"/>
                    <a:gd name="connsiteX142" fmla="*/ 2978435 w 4327723"/>
                    <a:gd name="connsiteY142" fmla="*/ 2898201 h 3326603"/>
                    <a:gd name="connsiteX143" fmla="*/ 3026344 w 4327723"/>
                    <a:gd name="connsiteY143" fmla="*/ 2863157 h 3326603"/>
                    <a:gd name="connsiteX144" fmla="*/ 3026344 w 4327723"/>
                    <a:gd name="connsiteY144" fmla="*/ 2932297 h 3326603"/>
                    <a:gd name="connsiteX145" fmla="*/ 2988212 w 4327723"/>
                    <a:gd name="connsiteY145" fmla="*/ 2959764 h 3326603"/>
                    <a:gd name="connsiteX146" fmla="*/ 2994079 w 4327723"/>
                    <a:gd name="connsiteY146" fmla="*/ 2968288 h 3326603"/>
                    <a:gd name="connsiteX147" fmla="*/ 3085009 w 4327723"/>
                    <a:gd name="connsiteY147" fmla="*/ 2973024 h 3326603"/>
                    <a:gd name="connsiteX148" fmla="*/ 3000923 w 4327723"/>
                    <a:gd name="connsiteY148" fmla="*/ 3030798 h 3326603"/>
                    <a:gd name="connsiteX149" fmla="*/ 3053721 w 4327723"/>
                    <a:gd name="connsiteY149" fmla="*/ 3051635 h 3326603"/>
                    <a:gd name="connsiteX150" fmla="*/ 3051766 w 4327723"/>
                    <a:gd name="connsiteY150" fmla="*/ 3063001 h 3326603"/>
                    <a:gd name="connsiteX151" fmla="*/ 3069365 w 4327723"/>
                    <a:gd name="connsiteY151" fmla="*/ 3157714 h 3326603"/>
                    <a:gd name="connsiteX152" fmla="*/ 3118253 w 4327723"/>
                    <a:gd name="connsiteY152" fmla="*/ 3132141 h 3326603"/>
                    <a:gd name="connsiteX153" fmla="*/ 3118253 w 4327723"/>
                    <a:gd name="connsiteY153" fmla="*/ 3189916 h 3326603"/>
                    <a:gd name="connsiteX154" fmla="*/ 3139763 w 4327723"/>
                    <a:gd name="connsiteY154" fmla="*/ 3243902 h 3326603"/>
                    <a:gd name="connsiteX155" fmla="*/ 3191583 w 4327723"/>
                    <a:gd name="connsiteY155" fmla="*/ 3206017 h 3326603"/>
                    <a:gd name="connsiteX156" fmla="*/ 3208205 w 4327723"/>
                    <a:gd name="connsiteY156" fmla="*/ 3179498 h 3326603"/>
                    <a:gd name="connsiteX157" fmla="*/ 3221893 w 4327723"/>
                    <a:gd name="connsiteY157" fmla="*/ 3233484 h 3326603"/>
                    <a:gd name="connsiteX158" fmla="*/ 3285447 w 4327723"/>
                    <a:gd name="connsiteY158" fmla="*/ 3315884 h 3326603"/>
                    <a:gd name="connsiteX159" fmla="*/ 3350956 w 4327723"/>
                    <a:gd name="connsiteY159" fmla="*/ 3260951 h 3326603"/>
                    <a:gd name="connsiteX160" fmla="*/ 3356823 w 4327723"/>
                    <a:gd name="connsiteY160" fmla="*/ 3251480 h 3326603"/>
                    <a:gd name="connsiteX161" fmla="*/ 3364644 w 4327723"/>
                    <a:gd name="connsiteY161" fmla="*/ 3271369 h 3326603"/>
                    <a:gd name="connsiteX162" fmla="*/ 3378332 w 4327723"/>
                    <a:gd name="connsiteY162" fmla="*/ 3277999 h 3326603"/>
                    <a:gd name="connsiteX163" fmla="*/ 3403754 w 4327723"/>
                    <a:gd name="connsiteY163" fmla="*/ 3256215 h 3326603"/>
                    <a:gd name="connsiteX164" fmla="*/ 3413531 w 4327723"/>
                    <a:gd name="connsiteY164" fmla="*/ 3206964 h 3326603"/>
                    <a:gd name="connsiteX165" fmla="*/ 3458507 w 4327723"/>
                    <a:gd name="connsiteY165" fmla="*/ 3276105 h 3326603"/>
                    <a:gd name="connsiteX166" fmla="*/ 3525972 w 4327723"/>
                    <a:gd name="connsiteY166" fmla="*/ 3312096 h 3326603"/>
                    <a:gd name="connsiteX167" fmla="*/ 3521084 w 4327723"/>
                    <a:gd name="connsiteY167" fmla="*/ 3228748 h 3326603"/>
                    <a:gd name="connsiteX168" fmla="*/ 3694144 w 4327723"/>
                    <a:gd name="connsiteY168" fmla="*/ 3326303 h 3326603"/>
                    <a:gd name="connsiteX169" fmla="*/ 3639391 w 4327723"/>
                    <a:gd name="connsiteY169" fmla="*/ 3188022 h 3326603"/>
                    <a:gd name="connsiteX170" fmla="*/ 3725432 w 4327723"/>
                    <a:gd name="connsiteY170" fmla="*/ 3249585 h 3326603"/>
                    <a:gd name="connsiteX171" fmla="*/ 3797785 w 4327723"/>
                    <a:gd name="connsiteY171" fmla="*/ 3275158 h 3326603"/>
                    <a:gd name="connsiteX172" fmla="*/ 3775297 w 4327723"/>
                    <a:gd name="connsiteY172" fmla="*/ 3201282 h 3326603"/>
                    <a:gd name="connsiteX173" fmla="*/ 3834940 w 4327723"/>
                    <a:gd name="connsiteY173" fmla="*/ 3221172 h 3326603"/>
                    <a:gd name="connsiteX174" fmla="*/ 3824185 w 4327723"/>
                    <a:gd name="connsiteY174" fmla="*/ 3170026 h 3326603"/>
                    <a:gd name="connsiteX175" fmla="*/ 4014844 w 4327723"/>
                    <a:gd name="connsiteY175" fmla="*/ 3181392 h 3326603"/>
                    <a:gd name="connsiteX176" fmla="*/ 4008000 w 4327723"/>
                    <a:gd name="connsiteY176" fmla="*/ 3097098 h 3326603"/>
                    <a:gd name="connsiteX177" fmla="*/ 4052976 w 4327723"/>
                    <a:gd name="connsiteY177" fmla="*/ 3093309 h 3326603"/>
                    <a:gd name="connsiteX178" fmla="*/ 4044177 w 4327723"/>
                    <a:gd name="connsiteY178" fmla="*/ 3061107 h 3326603"/>
                    <a:gd name="connsiteX179" fmla="*/ 4049065 w 4327723"/>
                    <a:gd name="connsiteY179" fmla="*/ 3031746 h 3326603"/>
                    <a:gd name="connsiteX180" fmla="*/ 4087197 w 4327723"/>
                    <a:gd name="connsiteY180" fmla="*/ 3037428 h 3326603"/>
                    <a:gd name="connsiteX181" fmla="*/ 4141952 w 4327723"/>
                    <a:gd name="connsiteY181" fmla="*/ 3032693 h 3326603"/>
                    <a:gd name="connsiteX182" fmla="*/ 4111641 w 4327723"/>
                    <a:gd name="connsiteY182" fmla="*/ 2984389 h 3326603"/>
                    <a:gd name="connsiteX183" fmla="*/ 4145863 w 4327723"/>
                    <a:gd name="connsiteY183" fmla="*/ 2962605 h 3326603"/>
                    <a:gd name="connsiteX184" fmla="*/ 4076442 w 4327723"/>
                    <a:gd name="connsiteY184" fmla="*/ 2917143 h 3326603"/>
                    <a:gd name="connsiteX185" fmla="*/ 4064710 w 4327723"/>
                    <a:gd name="connsiteY185" fmla="*/ 2912407 h 3326603"/>
                    <a:gd name="connsiteX186" fmla="*/ 4098931 w 4327723"/>
                    <a:gd name="connsiteY186" fmla="*/ 2911460 h 3326603"/>
                    <a:gd name="connsiteX187" fmla="*/ 4128263 w 4327723"/>
                    <a:gd name="connsiteY187" fmla="*/ 2864104 h 3326603"/>
                    <a:gd name="connsiteX188" fmla="*/ 4116530 w 4327723"/>
                    <a:gd name="connsiteY188" fmla="*/ 2860315 h 3326603"/>
                    <a:gd name="connsiteX189" fmla="*/ 4142929 w 4327723"/>
                    <a:gd name="connsiteY189" fmla="*/ 2797805 h 3326603"/>
                    <a:gd name="connsiteX190" fmla="*/ 4097953 w 4327723"/>
                    <a:gd name="connsiteY190" fmla="*/ 2783598 h 3326603"/>
                    <a:gd name="connsiteX191" fmla="*/ 4094042 w 4327723"/>
                    <a:gd name="connsiteY191" fmla="*/ 2765602 h 3326603"/>
                    <a:gd name="connsiteX192" fmla="*/ 4051998 w 4327723"/>
                    <a:gd name="connsiteY192" fmla="*/ 2747607 h 3326603"/>
                    <a:gd name="connsiteX193" fmla="*/ 4041244 w 4327723"/>
                    <a:gd name="connsiteY193" fmla="*/ 2747607 h 3326603"/>
                    <a:gd name="connsiteX194" fmla="*/ 4049065 w 4327723"/>
                    <a:gd name="connsiteY194" fmla="*/ 2746660 h 3326603"/>
                    <a:gd name="connsiteX195" fmla="*/ 4070576 w 4327723"/>
                    <a:gd name="connsiteY195" fmla="*/ 2743819 h 3326603"/>
                    <a:gd name="connsiteX196" fmla="*/ 4021689 w 4327723"/>
                    <a:gd name="connsiteY196" fmla="*/ 2690779 h 3326603"/>
                    <a:gd name="connsiteX197" fmla="*/ 4105775 w 4327723"/>
                    <a:gd name="connsiteY197" fmla="*/ 2664260 h 3326603"/>
                    <a:gd name="connsiteX198" fmla="*/ 4029511 w 4327723"/>
                    <a:gd name="connsiteY198" fmla="*/ 2624480 h 3326603"/>
                    <a:gd name="connsiteX199" fmla="*/ 4008000 w 4327723"/>
                    <a:gd name="connsiteY199" fmla="*/ 2629216 h 3326603"/>
                    <a:gd name="connsiteX200" fmla="*/ 4031466 w 4327723"/>
                    <a:gd name="connsiteY200" fmla="*/ 2615956 h 3326603"/>
                    <a:gd name="connsiteX201" fmla="*/ 4052976 w 4327723"/>
                    <a:gd name="connsiteY201" fmla="*/ 2581860 h 3326603"/>
                    <a:gd name="connsiteX202" fmla="*/ 3947380 w 4327723"/>
                    <a:gd name="connsiteY202" fmla="*/ 2563864 h 3326603"/>
                    <a:gd name="connsiteX203" fmla="*/ 3978668 w 4327723"/>
                    <a:gd name="connsiteY203" fmla="*/ 2523138 h 3326603"/>
                    <a:gd name="connsiteX204" fmla="*/ 3950314 w 4327723"/>
                    <a:gd name="connsiteY204" fmla="*/ 2463468 h 3326603"/>
                    <a:gd name="connsiteX205" fmla="*/ 4062754 w 4327723"/>
                    <a:gd name="connsiteY205" fmla="*/ 2431266 h 3326603"/>
                    <a:gd name="connsiteX206" fmla="*/ 4027555 w 4327723"/>
                    <a:gd name="connsiteY206" fmla="*/ 2414218 h 3326603"/>
                    <a:gd name="connsiteX207" fmla="*/ 4030489 w 4327723"/>
                    <a:gd name="connsiteY207" fmla="*/ 2413271 h 3326603"/>
                    <a:gd name="connsiteX208" fmla="*/ 4082309 w 4327723"/>
                    <a:gd name="connsiteY208" fmla="*/ 2414218 h 3326603"/>
                    <a:gd name="connsiteX209" fmla="*/ 4110664 w 4327723"/>
                    <a:gd name="connsiteY209" fmla="*/ 2259836 h 3326603"/>
                    <a:gd name="connsiteX210" fmla="*/ 4089153 w 4327723"/>
                    <a:gd name="connsiteY210" fmla="*/ 2170806 h 3326603"/>
                    <a:gd name="connsiteX211" fmla="*/ 4132174 w 4327723"/>
                    <a:gd name="connsiteY211" fmla="*/ 2203008 h 3326603"/>
                    <a:gd name="connsiteX212" fmla="*/ 4234837 w 4327723"/>
                    <a:gd name="connsiteY212" fmla="*/ 2237105 h 3326603"/>
                    <a:gd name="connsiteX213" fmla="*/ 4224082 w 4327723"/>
                    <a:gd name="connsiteY213" fmla="*/ 2145233 h 3326603"/>
                    <a:gd name="connsiteX214" fmla="*/ 4180084 w 4327723"/>
                    <a:gd name="connsiteY214" fmla="*/ 2058097 h 3326603"/>
                    <a:gd name="connsiteX215" fmla="*/ 4270036 w 4327723"/>
                    <a:gd name="connsiteY215" fmla="*/ 2074198 h 3326603"/>
                    <a:gd name="connsiteX216" fmla="*/ 4223104 w 4327723"/>
                    <a:gd name="connsiteY216" fmla="*/ 1921711 h 3326603"/>
                    <a:gd name="connsiteX217" fmla="*/ 4210394 w 4327723"/>
                    <a:gd name="connsiteY217" fmla="*/ 1904662 h 3326603"/>
                    <a:gd name="connsiteX218" fmla="*/ 4270036 w 4327723"/>
                    <a:gd name="connsiteY218" fmla="*/ 1848782 h 3326603"/>
                    <a:gd name="connsiteX219" fmla="*/ 4105775 w 4327723"/>
                    <a:gd name="connsiteY219" fmla="*/ 1800478 h 3326603"/>
                    <a:gd name="connsiteX220" fmla="*/ 4231904 w 4327723"/>
                    <a:gd name="connsiteY220" fmla="*/ 1751228 h 3326603"/>
                    <a:gd name="connsiteX221" fmla="*/ 4232882 w 4327723"/>
                    <a:gd name="connsiteY221" fmla="*/ 1736073 h 3326603"/>
                    <a:gd name="connsiteX222" fmla="*/ 4156618 w 4327723"/>
                    <a:gd name="connsiteY222" fmla="*/ 1712395 h 3326603"/>
                    <a:gd name="connsiteX223" fmla="*/ 4130218 w 4327723"/>
                    <a:gd name="connsiteY223" fmla="*/ 1631889 h 3326603"/>
                    <a:gd name="connsiteX224" fmla="*/ 4100886 w 4327723"/>
                    <a:gd name="connsiteY224" fmla="*/ 1610105 h 3326603"/>
                    <a:gd name="connsiteX225" fmla="*/ 4104797 w 4327723"/>
                    <a:gd name="connsiteY225" fmla="*/ 1600634 h 3326603"/>
                    <a:gd name="connsiteX226" fmla="*/ 4210394 w 4327723"/>
                    <a:gd name="connsiteY226" fmla="*/ 1611999 h 3326603"/>
                    <a:gd name="connsiteX227" fmla="*/ 4134129 w 4327723"/>
                    <a:gd name="connsiteY227" fmla="*/ 1535282 h 3326603"/>
                    <a:gd name="connsiteX228" fmla="*/ 4137063 w 4327723"/>
                    <a:gd name="connsiteY228" fmla="*/ 1525811 h 3326603"/>
                    <a:gd name="connsiteX229" fmla="*/ 4226038 w 4327723"/>
                    <a:gd name="connsiteY229" fmla="*/ 1550436 h 3326603"/>
                    <a:gd name="connsiteX230" fmla="*/ 4231904 w 4327723"/>
                    <a:gd name="connsiteY230" fmla="*/ 1551383 h 3326603"/>
                    <a:gd name="connsiteX231" fmla="*/ 4222127 w 4327723"/>
                    <a:gd name="connsiteY231" fmla="*/ 1535282 h 3326603"/>
                    <a:gd name="connsiteX232" fmla="*/ 4177150 w 4327723"/>
                    <a:gd name="connsiteY232" fmla="*/ 1490767 h 3326603"/>
                    <a:gd name="connsiteX233" fmla="*/ 4322834 w 4327723"/>
                    <a:gd name="connsiteY233" fmla="*/ 1497397 h 3326603"/>
                    <a:gd name="connsiteX234" fmla="*/ 4327723 w 4327723"/>
                    <a:gd name="connsiteY234" fmla="*/ 1496450 h 3326603"/>
                    <a:gd name="connsiteX235" fmla="*/ 4221149 w 4327723"/>
                    <a:gd name="connsiteY235" fmla="*/ 1434886 h 3326603"/>
                    <a:gd name="connsiteX236" fmla="*/ 4220171 w 4327723"/>
                    <a:gd name="connsiteY236" fmla="*/ 1425415 h 3326603"/>
                    <a:gd name="connsiteX237" fmla="*/ 4290569 w 4327723"/>
                    <a:gd name="connsiteY237" fmla="*/ 1386583 h 3326603"/>
                    <a:gd name="connsiteX238" fmla="*/ 4237770 w 4327723"/>
                    <a:gd name="connsiteY238" fmla="*/ 1335438 h 3326603"/>
                    <a:gd name="connsiteX239" fmla="*/ 4108708 w 4327723"/>
                    <a:gd name="connsiteY239" fmla="*/ 1322178 h 3326603"/>
                    <a:gd name="connsiteX240" fmla="*/ 4105775 w 4327723"/>
                    <a:gd name="connsiteY240" fmla="*/ 1312707 h 3326603"/>
                    <a:gd name="connsiteX241" fmla="*/ 4197683 w 4327723"/>
                    <a:gd name="connsiteY241" fmla="*/ 1265350 h 3326603"/>
                    <a:gd name="connsiteX242" fmla="*/ 4227015 w 4327723"/>
                    <a:gd name="connsiteY242" fmla="*/ 1217994 h 3326603"/>
                    <a:gd name="connsiteX243" fmla="*/ 4182039 w 4327723"/>
                    <a:gd name="connsiteY243" fmla="*/ 1188633 h 3326603"/>
                    <a:gd name="connsiteX244" fmla="*/ 3982579 w 4327723"/>
                    <a:gd name="connsiteY244" fmla="*/ 1244514 h 3326603"/>
                    <a:gd name="connsiteX245" fmla="*/ 3974757 w 4327723"/>
                    <a:gd name="connsiteY245" fmla="*/ 1239778 h 3326603"/>
                    <a:gd name="connsiteX246" fmla="*/ 3970846 w 4327723"/>
                    <a:gd name="connsiteY246" fmla="*/ 1106233 h 3326603"/>
                    <a:gd name="connsiteX247" fmla="*/ 3899471 w 4327723"/>
                    <a:gd name="connsiteY247" fmla="*/ 1120440 h 3326603"/>
                    <a:gd name="connsiteX248" fmla="*/ 3879916 w 4327723"/>
                    <a:gd name="connsiteY248" fmla="*/ 1190527 h 3326603"/>
                    <a:gd name="connsiteX249" fmla="*/ 3869161 w 4327723"/>
                    <a:gd name="connsiteY249" fmla="*/ 1192421 h 3326603"/>
                    <a:gd name="connsiteX250" fmla="*/ 3842761 w 4327723"/>
                    <a:gd name="connsiteY250" fmla="*/ 1006784 h 3326603"/>
                    <a:gd name="connsiteX251" fmla="*/ 3800718 w 4327723"/>
                    <a:gd name="connsiteY251" fmla="*/ 916807 h 3326603"/>
                    <a:gd name="connsiteX252" fmla="*/ 3742054 w 4327723"/>
                    <a:gd name="connsiteY252" fmla="*/ 903547 h 3326603"/>
                    <a:gd name="connsiteX253" fmla="*/ 3724454 w 4327723"/>
                    <a:gd name="connsiteY253" fmla="*/ 965111 h 3326603"/>
                    <a:gd name="connsiteX254" fmla="*/ 3713699 w 4327723"/>
                    <a:gd name="connsiteY254" fmla="*/ 967952 h 3326603"/>
                    <a:gd name="connsiteX255" fmla="*/ 3642324 w 4327723"/>
                    <a:gd name="connsiteY255" fmla="*/ 868503 h 3326603"/>
                    <a:gd name="connsiteX256" fmla="*/ 3584637 w 4327723"/>
                    <a:gd name="connsiteY256" fmla="*/ 892182 h 3326603"/>
                    <a:gd name="connsiteX257" fmla="*/ 3601259 w 4327723"/>
                    <a:gd name="connsiteY257" fmla="*/ 951851 h 3326603"/>
                    <a:gd name="connsiteX258" fmla="*/ 3585615 w 4327723"/>
                    <a:gd name="connsiteY258" fmla="*/ 947115 h 3326603"/>
                    <a:gd name="connsiteX259" fmla="*/ 3529883 w 4327723"/>
                    <a:gd name="connsiteY259" fmla="*/ 938591 h 3326603"/>
                    <a:gd name="connsiteX260" fmla="*/ 3488818 w 4327723"/>
                    <a:gd name="connsiteY260" fmla="*/ 920596 h 3326603"/>
                    <a:gd name="connsiteX261" fmla="*/ 3471219 w 4327723"/>
                    <a:gd name="connsiteY261" fmla="*/ 913966 h 3326603"/>
                    <a:gd name="connsiteX262" fmla="*/ 3545527 w 4327723"/>
                    <a:gd name="connsiteY262" fmla="*/ 877028 h 3326603"/>
                    <a:gd name="connsiteX263" fmla="*/ 3574859 w 4327723"/>
                    <a:gd name="connsiteY263" fmla="*/ 829671 h 3326603"/>
                    <a:gd name="connsiteX264" fmla="*/ 3529883 w 4327723"/>
                    <a:gd name="connsiteY264" fmla="*/ 800310 h 3326603"/>
                    <a:gd name="connsiteX265" fmla="*/ 3331401 w 4327723"/>
                    <a:gd name="connsiteY265" fmla="*/ 856191 h 3326603"/>
                    <a:gd name="connsiteX266" fmla="*/ 3323579 w 4327723"/>
                    <a:gd name="connsiteY266" fmla="*/ 851455 h 3326603"/>
                    <a:gd name="connsiteX267" fmla="*/ 3319668 w 4327723"/>
                    <a:gd name="connsiteY267" fmla="*/ 717910 h 3326603"/>
                    <a:gd name="connsiteX268" fmla="*/ 3248293 w 4327723"/>
                    <a:gd name="connsiteY268" fmla="*/ 732117 h 3326603"/>
                    <a:gd name="connsiteX269" fmla="*/ 3228737 w 4327723"/>
                    <a:gd name="connsiteY269" fmla="*/ 802204 h 3326603"/>
                    <a:gd name="connsiteX270" fmla="*/ 3217982 w 4327723"/>
                    <a:gd name="connsiteY270" fmla="*/ 803152 h 3326603"/>
                    <a:gd name="connsiteX271" fmla="*/ 3191583 w 4327723"/>
                    <a:gd name="connsiteY271" fmla="*/ 617514 h 3326603"/>
                    <a:gd name="connsiteX272" fmla="*/ 3149540 w 4327723"/>
                    <a:gd name="connsiteY272" fmla="*/ 527537 h 3326603"/>
                    <a:gd name="connsiteX273" fmla="*/ 3090876 w 4327723"/>
                    <a:gd name="connsiteY273" fmla="*/ 514277 h 3326603"/>
                    <a:gd name="connsiteX274" fmla="*/ 3073276 w 4327723"/>
                    <a:gd name="connsiteY274" fmla="*/ 575841 h 3326603"/>
                    <a:gd name="connsiteX275" fmla="*/ 3062521 w 4327723"/>
                    <a:gd name="connsiteY275" fmla="*/ 578682 h 3326603"/>
                    <a:gd name="connsiteX276" fmla="*/ 2991145 w 4327723"/>
                    <a:gd name="connsiteY276" fmla="*/ 479233 h 3326603"/>
                    <a:gd name="connsiteX277" fmla="*/ 2936392 w 4327723"/>
                    <a:gd name="connsiteY277" fmla="*/ 483022 h 3326603"/>
                    <a:gd name="connsiteX278" fmla="*/ 2705644 w 4327723"/>
                    <a:gd name="connsiteY278" fmla="*/ 451767 h 3326603"/>
                    <a:gd name="connsiteX279" fmla="*/ 2811241 w 4327723"/>
                    <a:gd name="connsiteY279" fmla="*/ 356107 h 3326603"/>
                    <a:gd name="connsiteX280" fmla="*/ 2703689 w 4327723"/>
                    <a:gd name="connsiteY280" fmla="*/ 322957 h 3326603"/>
                    <a:gd name="connsiteX281" fmla="*/ 2577560 w 4327723"/>
                    <a:gd name="connsiteY281" fmla="*/ 357054 h 3326603"/>
                    <a:gd name="connsiteX282" fmla="*/ 2627424 w 4327723"/>
                    <a:gd name="connsiteY282" fmla="*/ 286019 h 3326603"/>
                    <a:gd name="connsiteX283" fmla="*/ 2629380 w 4327723"/>
                    <a:gd name="connsiteY283" fmla="*/ 231086 h 3326603"/>
                    <a:gd name="connsiteX284" fmla="*/ 2607870 w 4327723"/>
                    <a:gd name="connsiteY284" fmla="*/ 223509 h 3326603"/>
                    <a:gd name="connsiteX285" fmla="*/ 2576582 w 4327723"/>
                    <a:gd name="connsiteY285" fmla="*/ 238663 h 3326603"/>
                    <a:gd name="connsiteX286" fmla="*/ 2582448 w 4327723"/>
                    <a:gd name="connsiteY286" fmla="*/ 221615 h 3326603"/>
                    <a:gd name="connsiteX287" fmla="*/ 2586359 w 4327723"/>
                    <a:gd name="connsiteY287" fmla="*/ 80492 h 3326603"/>
                    <a:gd name="connsiteX288" fmla="*/ 2426987 w 4327723"/>
                    <a:gd name="connsiteY288" fmla="*/ 108906 h 3326603"/>
                    <a:gd name="connsiteX289" fmla="*/ 2348767 w 4327723"/>
                    <a:gd name="connsiteY289" fmla="*/ 159104 h 3326603"/>
                    <a:gd name="connsiteX290" fmla="*/ 2364411 w 4327723"/>
                    <a:gd name="connsiteY290" fmla="*/ 108906 h 3326603"/>
                    <a:gd name="connsiteX291" fmla="*/ 2361478 w 4327723"/>
                    <a:gd name="connsiteY291" fmla="*/ 3775 h 3326603"/>
                    <a:gd name="connsiteX292" fmla="*/ 2276414 w 4327723"/>
                    <a:gd name="connsiteY292" fmla="*/ 45448 h 3326603"/>
                    <a:gd name="connsiteX293" fmla="*/ 2206994 w 4327723"/>
                    <a:gd name="connsiteY293" fmla="*/ 115536 h 3326603"/>
                    <a:gd name="connsiteX294" fmla="*/ 2191350 w 4327723"/>
                    <a:gd name="connsiteY294" fmla="*/ 28400 h 3326603"/>
                    <a:gd name="connsiteX295" fmla="*/ 2060333 w 4327723"/>
                    <a:gd name="connsiteY295" fmla="*/ 124060 h 3326603"/>
                    <a:gd name="connsiteX296" fmla="*/ 2048599 w 4327723"/>
                    <a:gd name="connsiteY296" fmla="*/ 141109 h 3326603"/>
                    <a:gd name="connsiteX297" fmla="*/ 1973313 w 4327723"/>
                    <a:gd name="connsiteY297" fmla="*/ 106065 h 3326603"/>
                    <a:gd name="connsiteX298" fmla="*/ 1984069 w 4327723"/>
                    <a:gd name="connsiteY298" fmla="*/ 271812 h 3326603"/>
                    <a:gd name="connsiteX299" fmla="*/ 1892160 w 4327723"/>
                    <a:gd name="connsiteY299" fmla="*/ 174258 h 3326603"/>
                    <a:gd name="connsiteX300" fmla="*/ 1876516 w 4327723"/>
                    <a:gd name="connsiteY300" fmla="*/ 178046 h 3326603"/>
                    <a:gd name="connsiteX301" fmla="*/ 1879450 w 4327723"/>
                    <a:gd name="connsiteY301" fmla="*/ 255711 h 3326603"/>
                    <a:gd name="connsiteX302" fmla="*/ 1811007 w 4327723"/>
                    <a:gd name="connsiteY302" fmla="*/ 307803 h 3326603"/>
                    <a:gd name="connsiteX303" fmla="*/ 1800252 w 4327723"/>
                    <a:gd name="connsiteY303" fmla="*/ 341900 h 3326603"/>
                    <a:gd name="connsiteX304" fmla="*/ 1790475 w 4327723"/>
                    <a:gd name="connsiteY304" fmla="*/ 341900 h 3326603"/>
                    <a:gd name="connsiteX305" fmla="*/ 1765054 w 4327723"/>
                    <a:gd name="connsiteY305" fmla="*/ 241504 h 3326603"/>
                    <a:gd name="connsiteX306" fmla="*/ 1718122 w 4327723"/>
                    <a:gd name="connsiteY306" fmla="*/ 338111 h 3326603"/>
                    <a:gd name="connsiteX307" fmla="*/ 1707367 w 4327723"/>
                    <a:gd name="connsiteY307" fmla="*/ 339058 h 3326603"/>
                    <a:gd name="connsiteX308" fmla="*/ 1700522 w 4327723"/>
                    <a:gd name="connsiteY308" fmla="*/ 250028 h 3326603"/>
                    <a:gd name="connsiteX309" fmla="*/ 1699544 w 4327723"/>
                    <a:gd name="connsiteY309" fmla="*/ 244346 h 3326603"/>
                    <a:gd name="connsiteX310" fmla="*/ 1687812 w 4327723"/>
                    <a:gd name="connsiteY310" fmla="*/ 258552 h 3326603"/>
                    <a:gd name="connsiteX311" fmla="*/ 1660435 w 4327723"/>
                    <a:gd name="connsiteY311" fmla="*/ 314433 h 3326603"/>
                    <a:gd name="connsiteX312" fmla="*/ 1616436 w 4327723"/>
                    <a:gd name="connsiteY312" fmla="*/ 179941 h 3326603"/>
                    <a:gd name="connsiteX313" fmla="*/ 1613503 w 4327723"/>
                    <a:gd name="connsiteY313" fmla="*/ 176152 h 3326603"/>
                    <a:gd name="connsiteX314" fmla="*/ 1591015 w 4327723"/>
                    <a:gd name="connsiteY314" fmla="*/ 294543 h 3326603"/>
                    <a:gd name="connsiteX315" fmla="*/ 1582215 w 4327723"/>
                    <a:gd name="connsiteY315" fmla="*/ 299279 h 3326603"/>
                    <a:gd name="connsiteX316" fmla="*/ 1519639 w 4327723"/>
                    <a:gd name="connsiteY316" fmla="*/ 249081 h 3326603"/>
                    <a:gd name="connsiteX317" fmla="*/ 1488352 w 4327723"/>
                    <a:gd name="connsiteY317" fmla="*/ 314433 h 3326603"/>
                    <a:gd name="connsiteX318" fmla="*/ 1521595 w 4327723"/>
                    <a:gd name="connsiteY318" fmla="*/ 436613 h 3326603"/>
                    <a:gd name="connsiteX319" fmla="*/ 1512795 w 4327723"/>
                    <a:gd name="connsiteY319" fmla="*/ 442296 h 3326603"/>
                    <a:gd name="connsiteX320" fmla="*/ 1434576 w 4327723"/>
                    <a:gd name="connsiteY320" fmla="*/ 375049 h 3326603"/>
                    <a:gd name="connsiteX321" fmla="*/ 1378844 w 4327723"/>
                    <a:gd name="connsiteY321" fmla="*/ 364631 h 3326603"/>
                    <a:gd name="connsiteX322" fmla="*/ 1366133 w 4327723"/>
                    <a:gd name="connsiteY322" fmla="*/ 415776 h 3326603"/>
                    <a:gd name="connsiteX323" fmla="*/ 1490307 w 4327723"/>
                    <a:gd name="connsiteY323" fmla="*/ 576788 h 3326603"/>
                    <a:gd name="connsiteX324" fmla="*/ 1488352 w 4327723"/>
                    <a:gd name="connsiteY324" fmla="*/ 585312 h 3326603"/>
                    <a:gd name="connsiteX325" fmla="*/ 1360267 w 4327723"/>
                    <a:gd name="connsiteY325" fmla="*/ 635510 h 3326603"/>
                    <a:gd name="connsiteX326" fmla="*/ 1398399 w 4327723"/>
                    <a:gd name="connsiteY326" fmla="*/ 695179 h 3326603"/>
                    <a:gd name="connsiteX327" fmla="*/ 1473686 w 4327723"/>
                    <a:gd name="connsiteY327" fmla="*/ 688549 h 3326603"/>
                    <a:gd name="connsiteX328" fmla="*/ 1478574 w 4327723"/>
                    <a:gd name="connsiteY328" fmla="*/ 698020 h 3326603"/>
                    <a:gd name="connsiteX329" fmla="*/ 1446309 w 4327723"/>
                    <a:gd name="connsiteY329" fmla="*/ 716016 h 3326603"/>
                    <a:gd name="connsiteX330" fmla="*/ 1317246 w 4327723"/>
                    <a:gd name="connsiteY330" fmla="*/ 756742 h 3326603"/>
                    <a:gd name="connsiteX331" fmla="*/ 1239027 w 4327723"/>
                    <a:gd name="connsiteY331" fmla="*/ 806940 h 3326603"/>
                    <a:gd name="connsiteX332" fmla="*/ 1254671 w 4327723"/>
                    <a:gd name="connsiteY332" fmla="*/ 756742 h 3326603"/>
                    <a:gd name="connsiteX333" fmla="*/ 1251738 w 4327723"/>
                    <a:gd name="connsiteY333" fmla="*/ 651611 h 3326603"/>
                    <a:gd name="connsiteX334" fmla="*/ 1166674 w 4327723"/>
                    <a:gd name="connsiteY334" fmla="*/ 693285 h 3326603"/>
                    <a:gd name="connsiteX335" fmla="*/ 1097254 w 4327723"/>
                    <a:gd name="connsiteY335" fmla="*/ 763372 h 3326603"/>
                    <a:gd name="connsiteX336" fmla="*/ 1081610 w 4327723"/>
                    <a:gd name="connsiteY336" fmla="*/ 676236 h 3326603"/>
                    <a:gd name="connsiteX337" fmla="*/ 950592 w 4327723"/>
                    <a:gd name="connsiteY337" fmla="*/ 771896 h 3326603"/>
                    <a:gd name="connsiteX338" fmla="*/ 938859 w 4327723"/>
                    <a:gd name="connsiteY338" fmla="*/ 788945 h 3326603"/>
                    <a:gd name="connsiteX339" fmla="*/ 863573 w 4327723"/>
                    <a:gd name="connsiteY339" fmla="*/ 753901 h 3326603"/>
                    <a:gd name="connsiteX340" fmla="*/ 874328 w 4327723"/>
                    <a:gd name="connsiteY340" fmla="*/ 919648 h 3326603"/>
                    <a:gd name="connsiteX341" fmla="*/ 782420 w 4327723"/>
                    <a:gd name="connsiteY341" fmla="*/ 822094 h 3326603"/>
                    <a:gd name="connsiteX342" fmla="*/ 766776 w 4327723"/>
                    <a:gd name="connsiteY342" fmla="*/ 825883 h 3326603"/>
                    <a:gd name="connsiteX343" fmla="*/ 769709 w 4327723"/>
                    <a:gd name="connsiteY343" fmla="*/ 903547 h 3326603"/>
                    <a:gd name="connsiteX344" fmla="*/ 701267 w 4327723"/>
                    <a:gd name="connsiteY344" fmla="*/ 955639 h 3326603"/>
                    <a:gd name="connsiteX345" fmla="*/ 690512 w 4327723"/>
                    <a:gd name="connsiteY345" fmla="*/ 989736 h 3326603"/>
                    <a:gd name="connsiteX346" fmla="*/ 680734 w 4327723"/>
                    <a:gd name="connsiteY346" fmla="*/ 989736 h 3326603"/>
                    <a:gd name="connsiteX347" fmla="*/ 655313 w 4327723"/>
                    <a:gd name="connsiteY347" fmla="*/ 889340 h 3326603"/>
                    <a:gd name="connsiteX348" fmla="*/ 608381 w 4327723"/>
                    <a:gd name="connsiteY348" fmla="*/ 985947 h 3326603"/>
                    <a:gd name="connsiteX349" fmla="*/ 597626 w 4327723"/>
                    <a:gd name="connsiteY349" fmla="*/ 986895 h 3326603"/>
                    <a:gd name="connsiteX350" fmla="*/ 590782 w 4327723"/>
                    <a:gd name="connsiteY350" fmla="*/ 897864 h 3326603"/>
                    <a:gd name="connsiteX351" fmla="*/ 589804 w 4327723"/>
                    <a:gd name="connsiteY351" fmla="*/ 892182 h 3326603"/>
                    <a:gd name="connsiteX352" fmla="*/ 578071 w 4327723"/>
                    <a:gd name="connsiteY352" fmla="*/ 906389 h 3326603"/>
                    <a:gd name="connsiteX353" fmla="*/ 550694 w 4327723"/>
                    <a:gd name="connsiteY353" fmla="*/ 962269 h 3326603"/>
                    <a:gd name="connsiteX354" fmla="*/ 506696 w 4327723"/>
                    <a:gd name="connsiteY354" fmla="*/ 827777 h 3326603"/>
                    <a:gd name="connsiteX355" fmla="*/ 503762 w 4327723"/>
                    <a:gd name="connsiteY355" fmla="*/ 823988 h 3326603"/>
                    <a:gd name="connsiteX356" fmla="*/ 481274 w 4327723"/>
                    <a:gd name="connsiteY356" fmla="*/ 942379 h 3326603"/>
                    <a:gd name="connsiteX357" fmla="*/ 472475 w 4327723"/>
                    <a:gd name="connsiteY357" fmla="*/ 947115 h 3326603"/>
                    <a:gd name="connsiteX358" fmla="*/ 409899 w 4327723"/>
                    <a:gd name="connsiteY358" fmla="*/ 896917 h 3326603"/>
                    <a:gd name="connsiteX359" fmla="*/ 378611 w 4327723"/>
                    <a:gd name="connsiteY359" fmla="*/ 962269 h 3326603"/>
                    <a:gd name="connsiteX360" fmla="*/ 411855 w 4327723"/>
                    <a:gd name="connsiteY360" fmla="*/ 1084449 h 3326603"/>
                    <a:gd name="connsiteX361" fmla="*/ 403055 w 4327723"/>
                    <a:gd name="connsiteY361" fmla="*/ 1090132 h 3326603"/>
                    <a:gd name="connsiteX362" fmla="*/ 324835 w 4327723"/>
                    <a:gd name="connsiteY362" fmla="*/ 1022885 h 3326603"/>
                    <a:gd name="connsiteX363" fmla="*/ 269104 w 4327723"/>
                    <a:gd name="connsiteY363" fmla="*/ 1012467 h 3326603"/>
                    <a:gd name="connsiteX364" fmla="*/ 260304 w 4327723"/>
                    <a:gd name="connsiteY364" fmla="*/ 1074030 h 3326603"/>
                    <a:gd name="connsiteX365" fmla="*/ 384478 w 4327723"/>
                    <a:gd name="connsiteY365" fmla="*/ 1235042 h 3326603"/>
                    <a:gd name="connsiteX366" fmla="*/ 382522 w 4327723"/>
                    <a:gd name="connsiteY366" fmla="*/ 1243566 h 3326603"/>
                    <a:gd name="connsiteX367" fmla="*/ 254438 w 4327723"/>
                    <a:gd name="connsiteY367" fmla="*/ 1293764 h 3326603"/>
                    <a:gd name="connsiteX368" fmla="*/ 292570 w 4327723"/>
                    <a:gd name="connsiteY368" fmla="*/ 1353433 h 3326603"/>
                    <a:gd name="connsiteX369" fmla="*/ 367856 w 4327723"/>
                    <a:gd name="connsiteY369" fmla="*/ 1346803 h 3326603"/>
                    <a:gd name="connsiteX370" fmla="*/ 372745 w 4327723"/>
                    <a:gd name="connsiteY370" fmla="*/ 1356275 h 3326603"/>
                    <a:gd name="connsiteX371" fmla="*/ 201639 w 4327723"/>
                    <a:gd name="connsiteY371" fmla="*/ 1445305 h 3326603"/>
                    <a:gd name="connsiteX372" fmla="*/ 129286 w 4327723"/>
                    <a:gd name="connsiteY372" fmla="*/ 1514445 h 3326603"/>
                    <a:gd name="connsiteX373" fmla="*/ 126353 w 4327723"/>
                    <a:gd name="connsiteY373" fmla="*/ 1558961 h 3326603"/>
                    <a:gd name="connsiteX374" fmla="*/ 120487 w 4327723"/>
                    <a:gd name="connsiteY374" fmla="*/ 1598740 h 3326603"/>
                    <a:gd name="connsiteX375" fmla="*/ 145908 w 4327723"/>
                    <a:gd name="connsiteY375" fmla="*/ 1651779 h 3326603"/>
                    <a:gd name="connsiteX376" fmla="*/ 137108 w 4327723"/>
                    <a:gd name="connsiteY376" fmla="*/ 1674510 h 3326603"/>
                    <a:gd name="connsiteX377" fmla="*/ 180129 w 4327723"/>
                    <a:gd name="connsiteY377" fmla="*/ 1718078 h 3326603"/>
                    <a:gd name="connsiteX378" fmla="*/ 194795 w 4327723"/>
                    <a:gd name="connsiteY378" fmla="*/ 1709554 h 3326603"/>
                    <a:gd name="connsiteX379" fmla="*/ 229016 w 4327723"/>
                    <a:gd name="connsiteY379" fmla="*/ 1740809 h 3326603"/>
                    <a:gd name="connsiteX380" fmla="*/ 228038 w 4327723"/>
                    <a:gd name="connsiteY380" fmla="*/ 1748386 h 3326603"/>
                    <a:gd name="connsiteX381" fmla="*/ 114620 w 4327723"/>
                    <a:gd name="connsiteY381" fmla="*/ 1792901 h 3326603"/>
                    <a:gd name="connsiteX382" fmla="*/ 148841 w 4327723"/>
                    <a:gd name="connsiteY382" fmla="*/ 1845940 h 3326603"/>
                    <a:gd name="connsiteX383" fmla="*/ 215328 w 4327723"/>
                    <a:gd name="connsiteY383" fmla="*/ 1840258 h 3326603"/>
                    <a:gd name="connsiteX384" fmla="*/ 220217 w 4327723"/>
                    <a:gd name="connsiteY384" fmla="*/ 1848782 h 3326603"/>
                    <a:gd name="connsiteX385" fmla="*/ 68666 w 4327723"/>
                    <a:gd name="connsiteY385" fmla="*/ 1927394 h 3326603"/>
                    <a:gd name="connsiteX386" fmla="*/ 5113 w 4327723"/>
                    <a:gd name="connsiteY386" fmla="*/ 1988957 h 3326603"/>
                    <a:gd name="connsiteX387" fmla="*/ 11957 w 4327723"/>
                    <a:gd name="connsiteY387" fmla="*/ 2040102 h 3326603"/>
                    <a:gd name="connsiteX388" fmla="*/ 69644 w 4327723"/>
                    <a:gd name="connsiteY388" fmla="*/ 2035366 h 3326603"/>
                    <a:gd name="connsiteX389" fmla="*/ 76488 w 4327723"/>
                    <a:gd name="connsiteY389" fmla="*/ 2042943 h 3326603"/>
                    <a:gd name="connsiteX390" fmla="*/ 2512050 w 4327723"/>
                    <a:gd name="connsiteY390" fmla="*/ 2722982 h 3326603"/>
                    <a:gd name="connsiteX391" fmla="*/ 2516939 w 4327723"/>
                    <a:gd name="connsiteY391" fmla="*/ 2719193 h 3326603"/>
                    <a:gd name="connsiteX392" fmla="*/ 2519872 w 4327723"/>
                    <a:gd name="connsiteY392" fmla="*/ 2725823 h 3326603"/>
                    <a:gd name="connsiteX393" fmla="*/ 2512050 w 4327723"/>
                    <a:gd name="connsiteY393" fmla="*/ 2722982 h 3326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</a:cxnLst>
                  <a:rect l="l" t="t" r="r" b="b"/>
                  <a:pathLst>
                    <a:path w="4327723" h="3326603">
                      <a:moveTo>
                        <a:pt x="76488" y="2042943"/>
                      </a:moveTo>
                      <a:cubicBezTo>
                        <a:pt x="50089" y="2063780"/>
                        <a:pt x="21734" y="2098824"/>
                        <a:pt x="13912" y="2131026"/>
                      </a:cubicBezTo>
                      <a:cubicBezTo>
                        <a:pt x="8046" y="2154704"/>
                        <a:pt x="21734" y="2185012"/>
                        <a:pt x="52044" y="2169858"/>
                      </a:cubicBezTo>
                      <a:cubicBezTo>
                        <a:pt x="70621" y="2160387"/>
                        <a:pt x="86265" y="2146180"/>
                        <a:pt x="102887" y="2134815"/>
                      </a:cubicBezTo>
                      <a:cubicBezTo>
                        <a:pt x="105820" y="2132920"/>
                        <a:pt x="110709" y="2134815"/>
                        <a:pt x="110709" y="2137656"/>
                      </a:cubicBezTo>
                      <a:cubicBezTo>
                        <a:pt x="113642" y="2170806"/>
                        <a:pt x="105820" y="2204902"/>
                        <a:pt x="104843" y="2237105"/>
                      </a:cubicBezTo>
                      <a:cubicBezTo>
                        <a:pt x="104843" y="2250365"/>
                        <a:pt x="101909" y="2272148"/>
                        <a:pt x="110709" y="2283514"/>
                      </a:cubicBezTo>
                      <a:cubicBezTo>
                        <a:pt x="121464" y="2298668"/>
                        <a:pt x="146886" y="2260783"/>
                        <a:pt x="152752" y="2254153"/>
                      </a:cubicBezTo>
                      <a:cubicBezTo>
                        <a:pt x="156663" y="2249417"/>
                        <a:pt x="163507" y="2255100"/>
                        <a:pt x="160574" y="2259836"/>
                      </a:cubicBezTo>
                      <a:cubicBezTo>
                        <a:pt x="130264" y="2298668"/>
                        <a:pt x="161552" y="2345077"/>
                        <a:pt x="209461" y="2337500"/>
                      </a:cubicBezTo>
                      <a:cubicBezTo>
                        <a:pt x="215328" y="2336553"/>
                        <a:pt x="216306" y="2346024"/>
                        <a:pt x="210439" y="2346972"/>
                      </a:cubicBezTo>
                      <a:cubicBezTo>
                        <a:pt x="194795" y="2348866"/>
                        <a:pt x="159596" y="2352654"/>
                        <a:pt x="170351" y="2376332"/>
                      </a:cubicBezTo>
                      <a:cubicBezTo>
                        <a:pt x="179151" y="2394328"/>
                        <a:pt x="197728" y="2408535"/>
                        <a:pt x="214350" y="2419901"/>
                      </a:cubicBezTo>
                      <a:cubicBezTo>
                        <a:pt x="215328" y="2420848"/>
                        <a:pt x="216306" y="2420848"/>
                        <a:pt x="217283" y="2421795"/>
                      </a:cubicBezTo>
                      <a:cubicBezTo>
                        <a:pt x="210439" y="2426531"/>
                        <a:pt x="205550" y="2432213"/>
                        <a:pt x="203595" y="2440737"/>
                      </a:cubicBezTo>
                      <a:cubicBezTo>
                        <a:pt x="201639" y="2449261"/>
                        <a:pt x="215328" y="2456839"/>
                        <a:pt x="222172" y="2462521"/>
                      </a:cubicBezTo>
                      <a:cubicBezTo>
                        <a:pt x="232927" y="2470098"/>
                        <a:pt x="243682" y="2477675"/>
                        <a:pt x="254438" y="2486199"/>
                      </a:cubicBezTo>
                      <a:cubicBezTo>
                        <a:pt x="250527" y="2486199"/>
                        <a:pt x="246615" y="2487147"/>
                        <a:pt x="243682" y="2489988"/>
                      </a:cubicBezTo>
                      <a:cubicBezTo>
                        <a:pt x="229994" y="2500406"/>
                        <a:pt x="230972" y="2516507"/>
                        <a:pt x="234883" y="2530715"/>
                      </a:cubicBezTo>
                      <a:cubicBezTo>
                        <a:pt x="233905" y="2531662"/>
                        <a:pt x="233905" y="2532609"/>
                        <a:pt x="234883" y="2534503"/>
                      </a:cubicBezTo>
                      <a:cubicBezTo>
                        <a:pt x="235861" y="2535450"/>
                        <a:pt x="236838" y="2536397"/>
                        <a:pt x="236838" y="2537344"/>
                      </a:cubicBezTo>
                      <a:cubicBezTo>
                        <a:pt x="237816" y="2539239"/>
                        <a:pt x="238794" y="2542080"/>
                        <a:pt x="239771" y="2543974"/>
                      </a:cubicBezTo>
                      <a:cubicBezTo>
                        <a:pt x="245638" y="2557234"/>
                        <a:pt x="254438" y="2568600"/>
                        <a:pt x="264215" y="2579965"/>
                      </a:cubicBezTo>
                      <a:cubicBezTo>
                        <a:pt x="264215" y="2579965"/>
                        <a:pt x="263237" y="2579965"/>
                        <a:pt x="263237" y="2579965"/>
                      </a:cubicBezTo>
                      <a:cubicBezTo>
                        <a:pt x="249549" y="2564811"/>
                        <a:pt x="237816" y="2549657"/>
                        <a:pt x="226083" y="2537344"/>
                      </a:cubicBezTo>
                      <a:cubicBezTo>
                        <a:pt x="218261" y="2528820"/>
                        <a:pt x="193818" y="2497565"/>
                        <a:pt x="174263" y="2503248"/>
                      </a:cubicBezTo>
                      <a:cubicBezTo>
                        <a:pt x="153730" y="2508931"/>
                        <a:pt x="165463" y="2531662"/>
                        <a:pt x="170351" y="2542080"/>
                      </a:cubicBezTo>
                      <a:cubicBezTo>
                        <a:pt x="175240" y="2552498"/>
                        <a:pt x="185018" y="2564811"/>
                        <a:pt x="196751" y="2575230"/>
                      </a:cubicBezTo>
                      <a:cubicBezTo>
                        <a:pt x="154708" y="2575230"/>
                        <a:pt x="106798" y="2580912"/>
                        <a:pt x="131242" y="2608379"/>
                      </a:cubicBezTo>
                      <a:cubicBezTo>
                        <a:pt x="144930" y="2623533"/>
                        <a:pt x="175240" y="2634899"/>
                        <a:pt x="197728" y="2642476"/>
                      </a:cubicBezTo>
                      <a:cubicBezTo>
                        <a:pt x="220217" y="2650053"/>
                        <a:pt x="247593" y="2659524"/>
                        <a:pt x="274970" y="2667101"/>
                      </a:cubicBezTo>
                      <a:cubicBezTo>
                        <a:pt x="270082" y="2668048"/>
                        <a:pt x="265193" y="2668995"/>
                        <a:pt x="260304" y="2669943"/>
                      </a:cubicBezTo>
                      <a:cubicBezTo>
                        <a:pt x="235861" y="2674678"/>
                        <a:pt x="174263" y="2688885"/>
                        <a:pt x="158619" y="2706881"/>
                      </a:cubicBezTo>
                      <a:cubicBezTo>
                        <a:pt x="132219" y="2736242"/>
                        <a:pt x="206528" y="2730559"/>
                        <a:pt x="267148" y="2722035"/>
                      </a:cubicBezTo>
                      <a:cubicBezTo>
                        <a:pt x="229994" y="2740030"/>
                        <a:pt x="198706" y="2762761"/>
                        <a:pt x="185995" y="2789281"/>
                      </a:cubicBezTo>
                      <a:cubicBezTo>
                        <a:pt x="175240" y="2811065"/>
                        <a:pt x="227061" y="2801593"/>
                        <a:pt x="274970" y="2787386"/>
                      </a:cubicBezTo>
                      <a:cubicBezTo>
                        <a:pt x="271059" y="2789281"/>
                        <a:pt x="268126" y="2791175"/>
                        <a:pt x="264215" y="2794016"/>
                      </a:cubicBezTo>
                      <a:cubicBezTo>
                        <a:pt x="235861" y="2814853"/>
                        <a:pt x="213372" y="2838531"/>
                        <a:pt x="195773" y="2864104"/>
                      </a:cubicBezTo>
                      <a:cubicBezTo>
                        <a:pt x="158619" y="2919037"/>
                        <a:pt x="243682" y="2896306"/>
                        <a:pt x="281814" y="2883047"/>
                      </a:cubicBezTo>
                      <a:cubicBezTo>
                        <a:pt x="294525" y="2878311"/>
                        <a:pt x="307236" y="2873575"/>
                        <a:pt x="319946" y="2868839"/>
                      </a:cubicBezTo>
                      <a:cubicBezTo>
                        <a:pt x="313102" y="2873575"/>
                        <a:pt x="307236" y="2878311"/>
                        <a:pt x="300392" y="2883047"/>
                      </a:cubicBezTo>
                      <a:cubicBezTo>
                        <a:pt x="278881" y="2900095"/>
                        <a:pt x="258349" y="2923773"/>
                        <a:pt x="253460" y="2946504"/>
                      </a:cubicBezTo>
                      <a:cubicBezTo>
                        <a:pt x="249549" y="2964500"/>
                        <a:pt x="251504" y="2984389"/>
                        <a:pt x="260304" y="2998596"/>
                      </a:cubicBezTo>
                      <a:cubicBezTo>
                        <a:pt x="231950" y="3018486"/>
                        <a:pt x="192840" y="3046900"/>
                        <a:pt x="194795" y="3073419"/>
                      </a:cubicBezTo>
                      <a:cubicBezTo>
                        <a:pt x="194795" y="3076261"/>
                        <a:pt x="198706" y="3078155"/>
                        <a:pt x="201639" y="3078155"/>
                      </a:cubicBezTo>
                      <a:cubicBezTo>
                        <a:pt x="233905" y="3078155"/>
                        <a:pt x="276926" y="3065842"/>
                        <a:pt x="305280" y="3056371"/>
                      </a:cubicBezTo>
                      <a:cubicBezTo>
                        <a:pt x="322880" y="3050688"/>
                        <a:pt x="340479" y="3044059"/>
                        <a:pt x="357101" y="3038376"/>
                      </a:cubicBezTo>
                      <a:cubicBezTo>
                        <a:pt x="328746" y="3056371"/>
                        <a:pt x="302347" y="3076261"/>
                        <a:pt x="300392" y="3098045"/>
                      </a:cubicBezTo>
                      <a:cubicBezTo>
                        <a:pt x="300392" y="3100886"/>
                        <a:pt x="301369" y="3101833"/>
                        <a:pt x="304302" y="3103727"/>
                      </a:cubicBezTo>
                      <a:cubicBezTo>
                        <a:pt x="326791" y="3114146"/>
                        <a:pt x="377633" y="3088573"/>
                        <a:pt x="408921" y="3071525"/>
                      </a:cubicBezTo>
                      <a:cubicBezTo>
                        <a:pt x="398166" y="3093309"/>
                        <a:pt x="397188" y="3115093"/>
                        <a:pt x="404032" y="3139718"/>
                      </a:cubicBezTo>
                      <a:cubicBezTo>
                        <a:pt x="406966" y="3151084"/>
                        <a:pt x="423587" y="3172868"/>
                        <a:pt x="444120" y="3170026"/>
                      </a:cubicBezTo>
                      <a:cubicBezTo>
                        <a:pt x="474430" y="3166238"/>
                        <a:pt x="490074" y="3128353"/>
                        <a:pt x="498874" y="3096151"/>
                      </a:cubicBezTo>
                      <a:cubicBezTo>
                        <a:pt x="506696" y="3147296"/>
                        <a:pt x="530162" y="3222118"/>
                        <a:pt x="573182" y="3187075"/>
                      </a:cubicBezTo>
                      <a:cubicBezTo>
                        <a:pt x="587849" y="3174762"/>
                        <a:pt x="595671" y="3153925"/>
                        <a:pt x="598604" y="3131194"/>
                      </a:cubicBezTo>
                      <a:cubicBezTo>
                        <a:pt x="612292" y="3155819"/>
                        <a:pt x="631847" y="3173815"/>
                        <a:pt x="658246" y="3161502"/>
                      </a:cubicBezTo>
                      <a:cubicBezTo>
                        <a:pt x="685623" y="3148243"/>
                        <a:pt x="694423" y="3116987"/>
                        <a:pt x="701267" y="3095203"/>
                      </a:cubicBezTo>
                      <a:cubicBezTo>
                        <a:pt x="702245" y="3093309"/>
                        <a:pt x="702245" y="3090468"/>
                        <a:pt x="703223" y="3088573"/>
                      </a:cubicBezTo>
                      <a:cubicBezTo>
                        <a:pt x="723755" y="3090468"/>
                        <a:pt x="748199" y="3086679"/>
                        <a:pt x="771665" y="3081943"/>
                      </a:cubicBezTo>
                      <a:cubicBezTo>
                        <a:pt x="754065" y="3091415"/>
                        <a:pt x="737443" y="3100886"/>
                        <a:pt x="720822" y="3111305"/>
                      </a:cubicBezTo>
                      <a:cubicBezTo>
                        <a:pt x="717889" y="3113199"/>
                        <a:pt x="715933" y="3116987"/>
                        <a:pt x="718866" y="3118881"/>
                      </a:cubicBezTo>
                      <a:cubicBezTo>
                        <a:pt x="725711" y="3123617"/>
                        <a:pt x="733533" y="3124564"/>
                        <a:pt x="743310" y="3121723"/>
                      </a:cubicBezTo>
                      <a:cubicBezTo>
                        <a:pt x="756021" y="3118881"/>
                        <a:pt x="768731" y="3114146"/>
                        <a:pt x="780464" y="3110357"/>
                      </a:cubicBezTo>
                      <a:cubicBezTo>
                        <a:pt x="797086" y="3104675"/>
                        <a:pt x="773620" y="3126459"/>
                        <a:pt x="770687" y="3134035"/>
                      </a:cubicBezTo>
                      <a:cubicBezTo>
                        <a:pt x="758954" y="3162450"/>
                        <a:pt x="753087" y="3195599"/>
                        <a:pt x="756998" y="3225907"/>
                      </a:cubicBezTo>
                      <a:cubicBezTo>
                        <a:pt x="758954" y="3242008"/>
                        <a:pt x="779487" y="3253374"/>
                        <a:pt x="798064" y="3237273"/>
                      </a:cubicBezTo>
                      <a:cubicBezTo>
                        <a:pt x="836196" y="3204123"/>
                        <a:pt x="862595" y="3165291"/>
                        <a:pt x="886061" y="3125511"/>
                      </a:cubicBezTo>
                      <a:cubicBezTo>
                        <a:pt x="883128" y="3158661"/>
                        <a:pt x="887039" y="3201282"/>
                        <a:pt x="940815" y="3185181"/>
                      </a:cubicBezTo>
                      <a:cubicBezTo>
                        <a:pt x="969169" y="3176656"/>
                        <a:pt x="976991" y="3145401"/>
                        <a:pt x="983835" y="3127406"/>
                      </a:cubicBezTo>
                      <a:cubicBezTo>
                        <a:pt x="990679" y="3108463"/>
                        <a:pt x="990679" y="3091415"/>
                        <a:pt x="986769" y="3074367"/>
                      </a:cubicBezTo>
                      <a:cubicBezTo>
                        <a:pt x="1005346" y="3090468"/>
                        <a:pt x="1020990" y="3104675"/>
                        <a:pt x="1055211" y="3114146"/>
                      </a:cubicBezTo>
                      <a:cubicBezTo>
                        <a:pt x="1072810" y="3118881"/>
                        <a:pt x="1090409" y="3105622"/>
                        <a:pt x="1092365" y="3094256"/>
                      </a:cubicBezTo>
                      <a:cubicBezTo>
                        <a:pt x="1097254" y="3063001"/>
                        <a:pt x="1083565" y="3032693"/>
                        <a:pt x="1068899" y="3003332"/>
                      </a:cubicBezTo>
                      <a:cubicBezTo>
                        <a:pt x="1066944" y="3000490"/>
                        <a:pt x="1065966" y="2997649"/>
                        <a:pt x="1064010" y="2994808"/>
                      </a:cubicBezTo>
                      <a:cubicBezTo>
                        <a:pt x="1067921" y="2975865"/>
                        <a:pt x="1058144" y="2954081"/>
                        <a:pt x="1050322" y="2932297"/>
                      </a:cubicBezTo>
                      <a:cubicBezTo>
                        <a:pt x="1071832" y="2961658"/>
                        <a:pt x="1105076" y="3001438"/>
                        <a:pt x="1142230" y="2990072"/>
                      </a:cubicBezTo>
                      <a:cubicBezTo>
                        <a:pt x="1156896" y="2985336"/>
                        <a:pt x="1160807" y="2975865"/>
                        <a:pt x="1162763" y="2965447"/>
                      </a:cubicBezTo>
                      <a:cubicBezTo>
                        <a:pt x="1164718" y="2957870"/>
                        <a:pt x="1165696" y="2949346"/>
                        <a:pt x="1165696" y="2941768"/>
                      </a:cubicBezTo>
                      <a:cubicBezTo>
                        <a:pt x="1176451" y="2962605"/>
                        <a:pt x="1191117" y="2974918"/>
                        <a:pt x="1208716" y="2954081"/>
                      </a:cubicBezTo>
                      <a:cubicBezTo>
                        <a:pt x="1227294" y="2933244"/>
                        <a:pt x="1235116" y="2909566"/>
                        <a:pt x="1246849" y="2885888"/>
                      </a:cubicBezTo>
                      <a:cubicBezTo>
                        <a:pt x="1237071" y="2903883"/>
                        <a:pt x="1241960" y="2925667"/>
                        <a:pt x="1236094" y="2944610"/>
                      </a:cubicBezTo>
                      <a:cubicBezTo>
                        <a:pt x="1233160" y="2956923"/>
                        <a:pt x="1231205" y="2972077"/>
                        <a:pt x="1234138" y="2984389"/>
                      </a:cubicBezTo>
                      <a:cubicBezTo>
                        <a:pt x="1234138" y="2986284"/>
                        <a:pt x="1236094" y="2987231"/>
                        <a:pt x="1238049" y="2986284"/>
                      </a:cubicBezTo>
                      <a:cubicBezTo>
                        <a:pt x="1287914" y="2977759"/>
                        <a:pt x="1331913" y="2944610"/>
                        <a:pt x="1364178" y="2917143"/>
                      </a:cubicBezTo>
                      <a:cubicBezTo>
                        <a:pt x="1359289" y="2921879"/>
                        <a:pt x="1354401" y="2925667"/>
                        <a:pt x="1350490" y="2930403"/>
                      </a:cubicBezTo>
                      <a:cubicBezTo>
                        <a:pt x="1341690" y="2939874"/>
                        <a:pt x="1333868" y="2946504"/>
                        <a:pt x="1333868" y="2957870"/>
                      </a:cubicBezTo>
                      <a:cubicBezTo>
                        <a:pt x="1333868" y="2981548"/>
                        <a:pt x="1410132" y="2942715"/>
                        <a:pt x="1413065" y="2941768"/>
                      </a:cubicBezTo>
                      <a:cubicBezTo>
                        <a:pt x="1439464" y="2928509"/>
                        <a:pt x="1459997" y="2907672"/>
                        <a:pt x="1475641" y="2884941"/>
                      </a:cubicBezTo>
                      <a:cubicBezTo>
                        <a:pt x="1474663" y="2896306"/>
                        <a:pt x="1474663" y="2906725"/>
                        <a:pt x="1476619" y="2919037"/>
                      </a:cubicBezTo>
                      <a:cubicBezTo>
                        <a:pt x="1478574" y="2927561"/>
                        <a:pt x="1490307" y="2959764"/>
                        <a:pt x="1506929" y="2960711"/>
                      </a:cubicBezTo>
                      <a:cubicBezTo>
                        <a:pt x="1517684" y="2960711"/>
                        <a:pt x="1529417" y="2960711"/>
                        <a:pt x="1533328" y="2951240"/>
                      </a:cubicBezTo>
                      <a:cubicBezTo>
                        <a:pt x="1540172" y="2935139"/>
                        <a:pt x="1550927" y="2919037"/>
                        <a:pt x="1561682" y="2903883"/>
                      </a:cubicBezTo>
                      <a:cubicBezTo>
                        <a:pt x="1560705" y="2929456"/>
                        <a:pt x="1565594" y="2960711"/>
                        <a:pt x="1588082" y="2963552"/>
                      </a:cubicBezTo>
                      <a:cubicBezTo>
                        <a:pt x="1577326" y="2975865"/>
                        <a:pt x="1566571" y="2989125"/>
                        <a:pt x="1565594" y="3000490"/>
                      </a:cubicBezTo>
                      <a:cubicBezTo>
                        <a:pt x="1564616" y="3004279"/>
                        <a:pt x="1568527" y="3007120"/>
                        <a:pt x="1573416" y="3006173"/>
                      </a:cubicBezTo>
                      <a:cubicBezTo>
                        <a:pt x="1602748" y="3001438"/>
                        <a:pt x="1627192" y="2989125"/>
                        <a:pt x="1653591" y="2977759"/>
                      </a:cubicBezTo>
                      <a:cubicBezTo>
                        <a:pt x="1618392" y="3003332"/>
                        <a:pt x="1577326" y="3039323"/>
                        <a:pt x="1601770" y="3057318"/>
                      </a:cubicBezTo>
                      <a:cubicBezTo>
                        <a:pt x="1616436" y="3068684"/>
                        <a:pt x="1637947" y="3064895"/>
                        <a:pt x="1655546" y="3056371"/>
                      </a:cubicBezTo>
                      <a:cubicBezTo>
                        <a:pt x="1655546" y="3060160"/>
                        <a:pt x="1656524" y="3063948"/>
                        <a:pt x="1657501" y="3067737"/>
                      </a:cubicBezTo>
                      <a:cubicBezTo>
                        <a:pt x="1661412" y="3083838"/>
                        <a:pt x="1681945" y="3138771"/>
                        <a:pt x="1708344" y="3143507"/>
                      </a:cubicBezTo>
                      <a:cubicBezTo>
                        <a:pt x="1731810" y="3148243"/>
                        <a:pt x="1738654" y="3127406"/>
                        <a:pt x="1740610" y="3103727"/>
                      </a:cubicBezTo>
                      <a:cubicBezTo>
                        <a:pt x="1746476" y="3119829"/>
                        <a:pt x="1753321" y="3135930"/>
                        <a:pt x="1762120" y="3153925"/>
                      </a:cubicBezTo>
                      <a:cubicBezTo>
                        <a:pt x="1767009" y="3163397"/>
                        <a:pt x="1779720" y="3195599"/>
                        <a:pt x="1800252" y="3192758"/>
                      </a:cubicBezTo>
                      <a:cubicBezTo>
                        <a:pt x="1825674" y="3189916"/>
                        <a:pt x="1826652" y="3154872"/>
                        <a:pt x="1830562" y="3141613"/>
                      </a:cubicBezTo>
                      <a:cubicBezTo>
                        <a:pt x="1833496" y="3132141"/>
                        <a:pt x="1834473" y="3122670"/>
                        <a:pt x="1835451" y="3113199"/>
                      </a:cubicBezTo>
                      <a:cubicBezTo>
                        <a:pt x="1843273" y="3128353"/>
                        <a:pt x="1853050" y="3142560"/>
                        <a:pt x="1867717" y="3154872"/>
                      </a:cubicBezTo>
                      <a:cubicBezTo>
                        <a:pt x="1882383" y="3168132"/>
                        <a:pt x="1920515" y="3213594"/>
                        <a:pt x="1953758" y="3204123"/>
                      </a:cubicBezTo>
                      <a:cubicBezTo>
                        <a:pt x="1984069" y="3194652"/>
                        <a:pt x="1986024" y="3152031"/>
                        <a:pt x="1989935" y="3134035"/>
                      </a:cubicBezTo>
                      <a:cubicBezTo>
                        <a:pt x="1990913" y="3130247"/>
                        <a:pt x="1990913" y="3127406"/>
                        <a:pt x="1990913" y="3124564"/>
                      </a:cubicBezTo>
                      <a:cubicBezTo>
                        <a:pt x="1995801" y="3129300"/>
                        <a:pt x="1999712" y="3134035"/>
                        <a:pt x="2004601" y="3138771"/>
                      </a:cubicBezTo>
                      <a:cubicBezTo>
                        <a:pt x="2008512" y="3142560"/>
                        <a:pt x="2013400" y="3141613"/>
                        <a:pt x="2019267" y="3139718"/>
                      </a:cubicBezTo>
                      <a:cubicBezTo>
                        <a:pt x="2035889" y="3133089"/>
                        <a:pt x="2033933" y="3125511"/>
                        <a:pt x="2032956" y="3112252"/>
                      </a:cubicBezTo>
                      <a:cubicBezTo>
                        <a:pt x="2031978" y="3097098"/>
                        <a:pt x="2028067" y="3081943"/>
                        <a:pt x="2023178" y="3066789"/>
                      </a:cubicBezTo>
                      <a:cubicBezTo>
                        <a:pt x="2041755" y="3083838"/>
                        <a:pt x="2061311" y="3098992"/>
                        <a:pt x="2087709" y="3111305"/>
                      </a:cubicBezTo>
                      <a:cubicBezTo>
                        <a:pt x="2105309" y="3118881"/>
                        <a:pt x="2140508" y="3128353"/>
                        <a:pt x="2159085" y="3118881"/>
                      </a:cubicBezTo>
                      <a:cubicBezTo>
                        <a:pt x="2182551" y="3106569"/>
                        <a:pt x="2155174" y="3075314"/>
                        <a:pt x="2123886" y="3048794"/>
                      </a:cubicBezTo>
                      <a:cubicBezTo>
                        <a:pt x="2182551" y="3076261"/>
                        <a:pt x="2251971" y="3099939"/>
                        <a:pt x="2309657" y="3072472"/>
                      </a:cubicBezTo>
                      <a:cubicBezTo>
                        <a:pt x="2347790" y="3053530"/>
                        <a:pt x="2265659" y="3003332"/>
                        <a:pt x="2210905" y="2973024"/>
                      </a:cubicBezTo>
                      <a:cubicBezTo>
                        <a:pt x="2243170" y="2981548"/>
                        <a:pt x="2274459" y="2991019"/>
                        <a:pt x="2308680" y="2995755"/>
                      </a:cubicBezTo>
                      <a:cubicBezTo>
                        <a:pt x="2331168" y="2999543"/>
                        <a:pt x="2362455" y="3006173"/>
                        <a:pt x="2381033" y="2991966"/>
                      </a:cubicBezTo>
                      <a:cubicBezTo>
                        <a:pt x="2402543" y="2975865"/>
                        <a:pt x="2364411" y="2953134"/>
                        <a:pt x="2334101" y="2937033"/>
                      </a:cubicBezTo>
                      <a:cubicBezTo>
                        <a:pt x="2358544" y="2942715"/>
                        <a:pt x="2385922" y="2946504"/>
                        <a:pt x="2393743" y="2933244"/>
                      </a:cubicBezTo>
                      <a:cubicBezTo>
                        <a:pt x="2401565" y="2919037"/>
                        <a:pt x="2386899" y="2904830"/>
                        <a:pt x="2365389" y="2892518"/>
                      </a:cubicBezTo>
                      <a:cubicBezTo>
                        <a:pt x="2436764" y="2892518"/>
                        <a:pt x="2508140" y="2877364"/>
                        <a:pt x="2533561" y="2834743"/>
                      </a:cubicBezTo>
                      <a:cubicBezTo>
                        <a:pt x="2555071" y="2799699"/>
                        <a:pt x="2533561" y="2776968"/>
                        <a:pt x="2497385" y="2764655"/>
                      </a:cubicBezTo>
                      <a:lnTo>
                        <a:pt x="2497385" y="2764655"/>
                      </a:lnTo>
                      <a:cubicBezTo>
                        <a:pt x="2512050" y="2762761"/>
                        <a:pt x="2527695" y="2758026"/>
                        <a:pt x="2532584" y="2748554"/>
                      </a:cubicBezTo>
                      <a:cubicBezTo>
                        <a:pt x="2542361" y="2765602"/>
                        <a:pt x="2557027" y="2777915"/>
                        <a:pt x="2576582" y="2779810"/>
                      </a:cubicBezTo>
                      <a:cubicBezTo>
                        <a:pt x="2592226" y="2781704"/>
                        <a:pt x="2601025" y="2773180"/>
                        <a:pt x="2607870" y="2764655"/>
                      </a:cubicBezTo>
                      <a:cubicBezTo>
                        <a:pt x="2612759" y="2758026"/>
                        <a:pt x="2617647" y="2749501"/>
                        <a:pt x="2620580" y="2741924"/>
                      </a:cubicBezTo>
                      <a:cubicBezTo>
                        <a:pt x="2622536" y="2766550"/>
                        <a:pt x="2631335" y="2784545"/>
                        <a:pt x="2657735" y="2771285"/>
                      </a:cubicBezTo>
                      <a:cubicBezTo>
                        <a:pt x="2684134" y="2758026"/>
                        <a:pt x="2702711" y="2737189"/>
                        <a:pt x="2724222" y="2720140"/>
                      </a:cubicBezTo>
                      <a:cubicBezTo>
                        <a:pt x="2707599" y="2734347"/>
                        <a:pt x="2701733" y="2757078"/>
                        <a:pt x="2689023" y="2773180"/>
                      </a:cubicBezTo>
                      <a:cubicBezTo>
                        <a:pt x="2680223" y="2783598"/>
                        <a:pt x="2672401" y="2798752"/>
                        <a:pt x="2670445" y="2812012"/>
                      </a:cubicBezTo>
                      <a:cubicBezTo>
                        <a:pt x="2670445" y="2813906"/>
                        <a:pt x="2671423" y="2814853"/>
                        <a:pt x="2673378" y="2815801"/>
                      </a:cubicBezTo>
                      <a:cubicBezTo>
                        <a:pt x="2726177" y="2828113"/>
                        <a:pt x="2783864" y="2812959"/>
                        <a:pt x="2826884" y="2797805"/>
                      </a:cubicBezTo>
                      <a:cubicBezTo>
                        <a:pt x="2820040" y="2799699"/>
                        <a:pt x="2814174" y="2802540"/>
                        <a:pt x="2807330" y="2805382"/>
                      </a:cubicBezTo>
                      <a:cubicBezTo>
                        <a:pt x="2794619" y="2811065"/>
                        <a:pt x="2784841" y="2814853"/>
                        <a:pt x="2779953" y="2825272"/>
                      </a:cubicBezTo>
                      <a:cubicBezTo>
                        <a:pt x="2769198" y="2848950"/>
                        <a:pt x="2862083" y="2841373"/>
                        <a:pt x="2864039" y="2841373"/>
                      </a:cubicBezTo>
                      <a:cubicBezTo>
                        <a:pt x="2896304" y="2838531"/>
                        <a:pt x="2925637" y="2826219"/>
                        <a:pt x="2949102" y="2811065"/>
                      </a:cubicBezTo>
                      <a:cubicBezTo>
                        <a:pt x="2943236" y="2821483"/>
                        <a:pt x="2938347" y="2831902"/>
                        <a:pt x="2935414" y="2844214"/>
                      </a:cubicBezTo>
                      <a:cubicBezTo>
                        <a:pt x="2933459" y="2853685"/>
                        <a:pt x="2931503" y="2890623"/>
                        <a:pt x="2948125" y="2897253"/>
                      </a:cubicBezTo>
                      <a:cubicBezTo>
                        <a:pt x="2958880" y="2901989"/>
                        <a:pt x="2970613" y="2906725"/>
                        <a:pt x="2978435" y="2898201"/>
                      </a:cubicBezTo>
                      <a:cubicBezTo>
                        <a:pt x="2992123" y="2884941"/>
                        <a:pt x="3009723" y="2873575"/>
                        <a:pt x="3026344" y="2863157"/>
                      </a:cubicBezTo>
                      <a:cubicBezTo>
                        <a:pt x="3014612" y="2887782"/>
                        <a:pt x="3005812" y="2919985"/>
                        <a:pt x="3026344" y="2932297"/>
                      </a:cubicBezTo>
                      <a:cubicBezTo>
                        <a:pt x="3010701" y="2939874"/>
                        <a:pt x="2994079" y="2949346"/>
                        <a:pt x="2988212" y="2959764"/>
                      </a:cubicBezTo>
                      <a:cubicBezTo>
                        <a:pt x="2986257" y="2962605"/>
                        <a:pt x="2988212" y="2967341"/>
                        <a:pt x="2994079" y="2968288"/>
                      </a:cubicBezTo>
                      <a:cubicBezTo>
                        <a:pt x="3025366" y="2974918"/>
                        <a:pt x="3054699" y="2973024"/>
                        <a:pt x="3085009" y="2973024"/>
                      </a:cubicBezTo>
                      <a:cubicBezTo>
                        <a:pt x="3040033" y="2984389"/>
                        <a:pt x="2984301" y="3002385"/>
                        <a:pt x="3000923" y="3030798"/>
                      </a:cubicBezTo>
                      <a:cubicBezTo>
                        <a:pt x="3010701" y="3047847"/>
                        <a:pt x="3033188" y="3053530"/>
                        <a:pt x="3053721" y="3051635"/>
                      </a:cubicBezTo>
                      <a:cubicBezTo>
                        <a:pt x="3052744" y="3055424"/>
                        <a:pt x="3051766" y="3059213"/>
                        <a:pt x="3051766" y="3063001"/>
                      </a:cubicBezTo>
                      <a:cubicBezTo>
                        <a:pt x="3048833" y="3080049"/>
                        <a:pt x="3045900" y="3142560"/>
                        <a:pt x="3069365" y="3157714"/>
                      </a:cubicBezTo>
                      <a:cubicBezTo>
                        <a:pt x="3089898" y="3170974"/>
                        <a:pt x="3106519" y="3153925"/>
                        <a:pt x="3118253" y="3132141"/>
                      </a:cubicBezTo>
                      <a:cubicBezTo>
                        <a:pt x="3117275" y="3150137"/>
                        <a:pt x="3117275" y="3169080"/>
                        <a:pt x="3118253" y="3189916"/>
                      </a:cubicBezTo>
                      <a:cubicBezTo>
                        <a:pt x="3119231" y="3201282"/>
                        <a:pt x="3118253" y="3238220"/>
                        <a:pt x="3139763" y="3243902"/>
                      </a:cubicBezTo>
                      <a:cubicBezTo>
                        <a:pt x="3166162" y="3251480"/>
                        <a:pt x="3181806" y="3217383"/>
                        <a:pt x="3191583" y="3206017"/>
                      </a:cubicBezTo>
                      <a:cubicBezTo>
                        <a:pt x="3198428" y="3197493"/>
                        <a:pt x="3203317" y="3188969"/>
                        <a:pt x="3208205" y="3179498"/>
                      </a:cubicBezTo>
                      <a:cubicBezTo>
                        <a:pt x="3210161" y="3197493"/>
                        <a:pt x="3213094" y="3215489"/>
                        <a:pt x="3221893" y="3233484"/>
                      </a:cubicBezTo>
                      <a:cubicBezTo>
                        <a:pt x="3230693" y="3252427"/>
                        <a:pt x="3249270" y="3313043"/>
                        <a:pt x="3285447" y="3315884"/>
                      </a:cubicBezTo>
                      <a:cubicBezTo>
                        <a:pt x="3319668" y="3318726"/>
                        <a:pt x="3339223" y="3277999"/>
                        <a:pt x="3350956" y="3260951"/>
                      </a:cubicBezTo>
                      <a:cubicBezTo>
                        <a:pt x="3352911" y="3258109"/>
                        <a:pt x="3354867" y="3255268"/>
                        <a:pt x="3356823" y="3251480"/>
                      </a:cubicBezTo>
                      <a:cubicBezTo>
                        <a:pt x="3359756" y="3258109"/>
                        <a:pt x="3361711" y="3264739"/>
                        <a:pt x="3364644" y="3271369"/>
                      </a:cubicBezTo>
                      <a:cubicBezTo>
                        <a:pt x="3366600" y="3277052"/>
                        <a:pt x="3372466" y="3277999"/>
                        <a:pt x="3378332" y="3277999"/>
                      </a:cubicBezTo>
                      <a:cubicBezTo>
                        <a:pt x="3396910" y="3277999"/>
                        <a:pt x="3398866" y="3269475"/>
                        <a:pt x="3403754" y="3256215"/>
                      </a:cubicBezTo>
                      <a:cubicBezTo>
                        <a:pt x="3408643" y="3240114"/>
                        <a:pt x="3411576" y="3224013"/>
                        <a:pt x="3413531" y="3206964"/>
                      </a:cubicBezTo>
                      <a:cubicBezTo>
                        <a:pt x="3424286" y="3230643"/>
                        <a:pt x="3436998" y="3254321"/>
                        <a:pt x="3458507" y="3276105"/>
                      </a:cubicBezTo>
                      <a:cubicBezTo>
                        <a:pt x="3472196" y="3291259"/>
                        <a:pt x="3502506" y="3313990"/>
                        <a:pt x="3525972" y="3312096"/>
                      </a:cubicBezTo>
                      <a:cubicBezTo>
                        <a:pt x="3554327" y="3310201"/>
                        <a:pt x="3540638" y="3267581"/>
                        <a:pt x="3521084" y="3228748"/>
                      </a:cubicBezTo>
                      <a:cubicBezTo>
                        <a:pt x="3567037" y="3278946"/>
                        <a:pt x="3625702" y="3331038"/>
                        <a:pt x="3694144" y="3326303"/>
                      </a:cubicBezTo>
                      <a:cubicBezTo>
                        <a:pt x="3740098" y="3323461"/>
                        <a:pt x="3680456" y="3241061"/>
                        <a:pt x="3639391" y="3188022"/>
                      </a:cubicBezTo>
                      <a:cubicBezTo>
                        <a:pt x="3667745" y="3208859"/>
                        <a:pt x="3694144" y="3230643"/>
                        <a:pt x="3725432" y="3249585"/>
                      </a:cubicBezTo>
                      <a:cubicBezTo>
                        <a:pt x="3746943" y="3261898"/>
                        <a:pt x="3774319" y="3280841"/>
                        <a:pt x="3797785" y="3275158"/>
                      </a:cubicBezTo>
                      <a:cubicBezTo>
                        <a:pt x="3826140" y="3267581"/>
                        <a:pt x="3797785" y="3229696"/>
                        <a:pt x="3775297" y="3201282"/>
                      </a:cubicBezTo>
                      <a:cubicBezTo>
                        <a:pt x="3796808" y="3216436"/>
                        <a:pt x="3823207" y="3231590"/>
                        <a:pt x="3834940" y="3221172"/>
                      </a:cubicBezTo>
                      <a:cubicBezTo>
                        <a:pt x="3848628" y="3210753"/>
                        <a:pt x="3840806" y="3190863"/>
                        <a:pt x="3824185" y="3170026"/>
                      </a:cubicBezTo>
                      <a:cubicBezTo>
                        <a:pt x="3894582" y="3198440"/>
                        <a:pt x="3971823" y="3212647"/>
                        <a:pt x="4014844" y="3181392"/>
                      </a:cubicBezTo>
                      <a:cubicBezTo>
                        <a:pt x="4051998" y="3154872"/>
                        <a:pt x="4039288" y="3123617"/>
                        <a:pt x="4008000" y="3097098"/>
                      </a:cubicBezTo>
                      <a:cubicBezTo>
                        <a:pt x="4025600" y="3100886"/>
                        <a:pt x="4046132" y="3103727"/>
                        <a:pt x="4052976" y="3093309"/>
                      </a:cubicBezTo>
                      <a:cubicBezTo>
                        <a:pt x="4059821" y="3082891"/>
                        <a:pt x="4054932" y="3071525"/>
                        <a:pt x="4044177" y="3061107"/>
                      </a:cubicBezTo>
                      <a:cubicBezTo>
                        <a:pt x="4066665" y="3057318"/>
                        <a:pt x="4072532" y="3046900"/>
                        <a:pt x="4049065" y="3031746"/>
                      </a:cubicBezTo>
                      <a:cubicBezTo>
                        <a:pt x="4061777" y="3033640"/>
                        <a:pt x="4074487" y="3035534"/>
                        <a:pt x="4087197" y="3037428"/>
                      </a:cubicBezTo>
                      <a:cubicBezTo>
                        <a:pt x="4107731" y="3041217"/>
                        <a:pt x="4125329" y="3039323"/>
                        <a:pt x="4141952" y="3032693"/>
                      </a:cubicBezTo>
                      <a:cubicBezTo>
                        <a:pt x="4172261" y="3021327"/>
                        <a:pt x="4142929" y="3000490"/>
                        <a:pt x="4111641" y="2984389"/>
                      </a:cubicBezTo>
                      <a:cubicBezTo>
                        <a:pt x="4136085" y="2988178"/>
                        <a:pt x="4155640" y="2985336"/>
                        <a:pt x="4145863" y="2962605"/>
                      </a:cubicBezTo>
                      <a:cubicBezTo>
                        <a:pt x="4138041" y="2943663"/>
                        <a:pt x="4095997" y="2924720"/>
                        <a:pt x="4076442" y="2917143"/>
                      </a:cubicBezTo>
                      <a:cubicBezTo>
                        <a:pt x="4072532" y="2915249"/>
                        <a:pt x="4068621" y="2914302"/>
                        <a:pt x="4064710" y="2912407"/>
                      </a:cubicBezTo>
                      <a:cubicBezTo>
                        <a:pt x="4076442" y="2912407"/>
                        <a:pt x="4087197" y="2911460"/>
                        <a:pt x="4098931" y="2911460"/>
                      </a:cubicBezTo>
                      <a:cubicBezTo>
                        <a:pt x="4126307" y="2911460"/>
                        <a:pt x="4173239" y="2884941"/>
                        <a:pt x="4128263" y="2864104"/>
                      </a:cubicBezTo>
                      <a:cubicBezTo>
                        <a:pt x="4124352" y="2862210"/>
                        <a:pt x="4120441" y="2861263"/>
                        <a:pt x="4116530" y="2860315"/>
                      </a:cubicBezTo>
                      <a:cubicBezTo>
                        <a:pt x="4137063" y="2843267"/>
                        <a:pt x="4150751" y="2817694"/>
                        <a:pt x="4142929" y="2797805"/>
                      </a:cubicBezTo>
                      <a:cubicBezTo>
                        <a:pt x="4135107" y="2776968"/>
                        <a:pt x="4117508" y="2776021"/>
                        <a:pt x="4097953" y="2783598"/>
                      </a:cubicBezTo>
                      <a:cubicBezTo>
                        <a:pt x="4100886" y="2776968"/>
                        <a:pt x="4099909" y="2771285"/>
                        <a:pt x="4094042" y="2765602"/>
                      </a:cubicBezTo>
                      <a:cubicBezTo>
                        <a:pt x="4082309" y="2755184"/>
                        <a:pt x="4068621" y="2751396"/>
                        <a:pt x="4051998" y="2747607"/>
                      </a:cubicBezTo>
                      <a:cubicBezTo>
                        <a:pt x="4049065" y="2746660"/>
                        <a:pt x="4044177" y="2746660"/>
                        <a:pt x="4041244" y="2747607"/>
                      </a:cubicBezTo>
                      <a:cubicBezTo>
                        <a:pt x="4043199" y="2747607"/>
                        <a:pt x="4045154" y="2747607"/>
                        <a:pt x="4049065" y="2746660"/>
                      </a:cubicBezTo>
                      <a:cubicBezTo>
                        <a:pt x="4055910" y="2745713"/>
                        <a:pt x="4063732" y="2745713"/>
                        <a:pt x="4070576" y="2743819"/>
                      </a:cubicBezTo>
                      <a:cubicBezTo>
                        <a:pt x="4132174" y="2731506"/>
                        <a:pt x="4072532" y="2705933"/>
                        <a:pt x="4021689" y="2690779"/>
                      </a:cubicBezTo>
                      <a:cubicBezTo>
                        <a:pt x="4056888" y="2692673"/>
                        <a:pt x="4090131" y="2688885"/>
                        <a:pt x="4105775" y="2664260"/>
                      </a:cubicBezTo>
                      <a:cubicBezTo>
                        <a:pt x="4125329" y="2634899"/>
                        <a:pt x="4049065" y="2625427"/>
                        <a:pt x="4029511" y="2624480"/>
                      </a:cubicBezTo>
                      <a:cubicBezTo>
                        <a:pt x="4019733" y="2624480"/>
                        <a:pt x="3993334" y="2635846"/>
                        <a:pt x="4008000" y="2629216"/>
                      </a:cubicBezTo>
                      <a:cubicBezTo>
                        <a:pt x="4016800" y="2625427"/>
                        <a:pt x="4024622" y="2621639"/>
                        <a:pt x="4031466" y="2615956"/>
                      </a:cubicBezTo>
                      <a:cubicBezTo>
                        <a:pt x="4043199" y="2607432"/>
                        <a:pt x="4057865" y="2597961"/>
                        <a:pt x="4052976" y="2581860"/>
                      </a:cubicBezTo>
                      <a:cubicBezTo>
                        <a:pt x="4044177" y="2555340"/>
                        <a:pt x="3987468" y="2557234"/>
                        <a:pt x="3947380" y="2563864"/>
                      </a:cubicBezTo>
                      <a:cubicBezTo>
                        <a:pt x="3963024" y="2552498"/>
                        <a:pt x="3978668" y="2537344"/>
                        <a:pt x="3978668" y="2523138"/>
                      </a:cubicBezTo>
                      <a:cubicBezTo>
                        <a:pt x="4035377" y="2505142"/>
                        <a:pt x="3996267" y="2476728"/>
                        <a:pt x="3950314" y="2463468"/>
                      </a:cubicBezTo>
                      <a:cubicBezTo>
                        <a:pt x="4008000" y="2460627"/>
                        <a:pt x="4089153" y="2453050"/>
                        <a:pt x="4062754" y="2431266"/>
                      </a:cubicBezTo>
                      <a:cubicBezTo>
                        <a:pt x="4053954" y="2423689"/>
                        <a:pt x="4041244" y="2418006"/>
                        <a:pt x="4027555" y="2414218"/>
                      </a:cubicBezTo>
                      <a:cubicBezTo>
                        <a:pt x="4028533" y="2414218"/>
                        <a:pt x="4029511" y="2413271"/>
                        <a:pt x="4030489" y="2413271"/>
                      </a:cubicBezTo>
                      <a:cubicBezTo>
                        <a:pt x="4048088" y="2419901"/>
                        <a:pt x="4065688" y="2421795"/>
                        <a:pt x="4082309" y="2414218"/>
                      </a:cubicBezTo>
                      <a:cubicBezTo>
                        <a:pt x="4132174" y="2392434"/>
                        <a:pt x="4112619" y="2292038"/>
                        <a:pt x="4110664" y="2259836"/>
                      </a:cubicBezTo>
                      <a:cubicBezTo>
                        <a:pt x="4108708" y="2227633"/>
                        <a:pt x="4099909" y="2199219"/>
                        <a:pt x="4089153" y="2170806"/>
                      </a:cubicBezTo>
                      <a:cubicBezTo>
                        <a:pt x="4101864" y="2182171"/>
                        <a:pt x="4116530" y="2193537"/>
                        <a:pt x="4132174" y="2203008"/>
                      </a:cubicBezTo>
                      <a:cubicBezTo>
                        <a:pt x="4153684" y="2215321"/>
                        <a:pt x="4201594" y="2259836"/>
                        <a:pt x="4234837" y="2237105"/>
                      </a:cubicBezTo>
                      <a:cubicBezTo>
                        <a:pt x="4261237" y="2218162"/>
                        <a:pt x="4231904" y="2162282"/>
                        <a:pt x="4224082" y="2145233"/>
                      </a:cubicBezTo>
                      <a:cubicBezTo>
                        <a:pt x="4209416" y="2113978"/>
                        <a:pt x="4195727" y="2085564"/>
                        <a:pt x="4180084" y="2058097"/>
                      </a:cubicBezTo>
                      <a:cubicBezTo>
                        <a:pt x="4213327" y="2086511"/>
                        <a:pt x="4249504" y="2104507"/>
                        <a:pt x="4270036" y="2074198"/>
                      </a:cubicBezTo>
                      <a:cubicBezTo>
                        <a:pt x="4291547" y="2041049"/>
                        <a:pt x="4240703" y="1947283"/>
                        <a:pt x="4223104" y="1921711"/>
                      </a:cubicBezTo>
                      <a:cubicBezTo>
                        <a:pt x="4219194" y="1916028"/>
                        <a:pt x="4215283" y="1910345"/>
                        <a:pt x="4210394" y="1904662"/>
                      </a:cubicBezTo>
                      <a:cubicBezTo>
                        <a:pt x="4240703" y="1898032"/>
                        <a:pt x="4269058" y="1878143"/>
                        <a:pt x="4270036" y="1848782"/>
                      </a:cubicBezTo>
                      <a:cubicBezTo>
                        <a:pt x="4272969" y="1798584"/>
                        <a:pt x="4179106" y="1796690"/>
                        <a:pt x="4105775" y="1800478"/>
                      </a:cubicBezTo>
                      <a:cubicBezTo>
                        <a:pt x="4148796" y="1787219"/>
                        <a:pt x="4192794" y="1776800"/>
                        <a:pt x="4231904" y="1751228"/>
                      </a:cubicBezTo>
                      <a:cubicBezTo>
                        <a:pt x="4238748" y="1747439"/>
                        <a:pt x="4238748" y="1739862"/>
                        <a:pt x="4232882" y="1736073"/>
                      </a:cubicBezTo>
                      <a:cubicBezTo>
                        <a:pt x="4215283" y="1722814"/>
                        <a:pt x="4184972" y="1716184"/>
                        <a:pt x="4156618" y="1712395"/>
                      </a:cubicBezTo>
                      <a:cubicBezTo>
                        <a:pt x="4173239" y="1691558"/>
                        <a:pt x="4154662" y="1660303"/>
                        <a:pt x="4130218" y="1631889"/>
                      </a:cubicBezTo>
                      <a:cubicBezTo>
                        <a:pt x="4120441" y="1625259"/>
                        <a:pt x="4109686" y="1617682"/>
                        <a:pt x="4100886" y="1610105"/>
                      </a:cubicBezTo>
                      <a:cubicBezTo>
                        <a:pt x="4097953" y="1607264"/>
                        <a:pt x="4099909" y="1600634"/>
                        <a:pt x="4104797" y="1600634"/>
                      </a:cubicBezTo>
                      <a:cubicBezTo>
                        <a:pt x="4139996" y="1603475"/>
                        <a:pt x="4175195" y="1613894"/>
                        <a:pt x="4210394" y="1611999"/>
                      </a:cubicBezTo>
                      <a:cubicBezTo>
                        <a:pt x="4200616" y="1576956"/>
                        <a:pt x="4162484" y="1556119"/>
                        <a:pt x="4134129" y="1535282"/>
                      </a:cubicBezTo>
                      <a:cubicBezTo>
                        <a:pt x="4130218" y="1532441"/>
                        <a:pt x="4131196" y="1524864"/>
                        <a:pt x="4137063" y="1525811"/>
                      </a:cubicBezTo>
                      <a:cubicBezTo>
                        <a:pt x="4168350" y="1529599"/>
                        <a:pt x="4195727" y="1544753"/>
                        <a:pt x="4226038" y="1550436"/>
                      </a:cubicBezTo>
                      <a:cubicBezTo>
                        <a:pt x="4227993" y="1550436"/>
                        <a:pt x="4229949" y="1551383"/>
                        <a:pt x="4231904" y="1551383"/>
                      </a:cubicBezTo>
                      <a:cubicBezTo>
                        <a:pt x="4227993" y="1544753"/>
                        <a:pt x="4224082" y="1539071"/>
                        <a:pt x="4222127" y="1535282"/>
                      </a:cubicBezTo>
                      <a:cubicBezTo>
                        <a:pt x="4208438" y="1518234"/>
                        <a:pt x="4192794" y="1504027"/>
                        <a:pt x="4177150" y="1490767"/>
                      </a:cubicBezTo>
                      <a:cubicBezTo>
                        <a:pt x="4224082" y="1504027"/>
                        <a:pt x="4274925" y="1507815"/>
                        <a:pt x="4322834" y="1497397"/>
                      </a:cubicBezTo>
                      <a:cubicBezTo>
                        <a:pt x="4322834" y="1497397"/>
                        <a:pt x="4324790" y="1496450"/>
                        <a:pt x="4327723" y="1496450"/>
                      </a:cubicBezTo>
                      <a:cubicBezTo>
                        <a:pt x="4325767" y="1450988"/>
                        <a:pt x="4257326" y="1446252"/>
                        <a:pt x="4221149" y="1434886"/>
                      </a:cubicBezTo>
                      <a:cubicBezTo>
                        <a:pt x="4217238" y="1432992"/>
                        <a:pt x="4215283" y="1427309"/>
                        <a:pt x="4220171" y="1425415"/>
                      </a:cubicBezTo>
                      <a:cubicBezTo>
                        <a:pt x="4242659" y="1413103"/>
                        <a:pt x="4272969" y="1405525"/>
                        <a:pt x="4290569" y="1386583"/>
                      </a:cubicBezTo>
                      <a:cubicBezTo>
                        <a:pt x="4313057" y="1362905"/>
                        <a:pt x="4253415" y="1339227"/>
                        <a:pt x="4237770" y="1335438"/>
                      </a:cubicBezTo>
                      <a:cubicBezTo>
                        <a:pt x="4195727" y="1325020"/>
                        <a:pt x="4151729" y="1325020"/>
                        <a:pt x="4108708" y="1322178"/>
                      </a:cubicBezTo>
                      <a:cubicBezTo>
                        <a:pt x="4102842" y="1322178"/>
                        <a:pt x="4101864" y="1315548"/>
                        <a:pt x="4105775" y="1312707"/>
                      </a:cubicBezTo>
                      <a:cubicBezTo>
                        <a:pt x="4134129" y="1292817"/>
                        <a:pt x="4169328" y="1284293"/>
                        <a:pt x="4197683" y="1265350"/>
                      </a:cubicBezTo>
                      <a:cubicBezTo>
                        <a:pt x="4212349" y="1255879"/>
                        <a:pt x="4234837" y="1238831"/>
                        <a:pt x="4227015" y="1217994"/>
                      </a:cubicBezTo>
                      <a:cubicBezTo>
                        <a:pt x="4220171" y="1199051"/>
                        <a:pt x="4201594" y="1190527"/>
                        <a:pt x="4182039" y="1188633"/>
                      </a:cubicBezTo>
                      <a:cubicBezTo>
                        <a:pt x="4115552" y="1182950"/>
                        <a:pt x="4040266" y="1213258"/>
                        <a:pt x="3982579" y="1244514"/>
                      </a:cubicBezTo>
                      <a:cubicBezTo>
                        <a:pt x="3978668" y="1246408"/>
                        <a:pt x="3974757" y="1243566"/>
                        <a:pt x="3974757" y="1239778"/>
                      </a:cubicBezTo>
                      <a:cubicBezTo>
                        <a:pt x="3974757" y="1199051"/>
                        <a:pt x="3993334" y="1143171"/>
                        <a:pt x="3970846" y="1106233"/>
                      </a:cubicBezTo>
                      <a:cubicBezTo>
                        <a:pt x="3950314" y="1073083"/>
                        <a:pt x="3914137" y="1093920"/>
                        <a:pt x="3899471" y="1120440"/>
                      </a:cubicBezTo>
                      <a:cubicBezTo>
                        <a:pt x="3887738" y="1141277"/>
                        <a:pt x="3878938" y="1166849"/>
                        <a:pt x="3879916" y="1190527"/>
                      </a:cubicBezTo>
                      <a:cubicBezTo>
                        <a:pt x="3879916" y="1196210"/>
                        <a:pt x="3870139" y="1198104"/>
                        <a:pt x="3869161" y="1192421"/>
                      </a:cubicBezTo>
                      <a:cubicBezTo>
                        <a:pt x="3856450" y="1130858"/>
                        <a:pt x="3857427" y="1067400"/>
                        <a:pt x="3842761" y="1006784"/>
                      </a:cubicBezTo>
                      <a:cubicBezTo>
                        <a:pt x="3835917" y="976476"/>
                        <a:pt x="3826140" y="938591"/>
                        <a:pt x="3800718" y="916807"/>
                      </a:cubicBezTo>
                      <a:cubicBezTo>
                        <a:pt x="3786053" y="904494"/>
                        <a:pt x="3760631" y="891235"/>
                        <a:pt x="3742054" y="903547"/>
                      </a:cubicBezTo>
                      <a:cubicBezTo>
                        <a:pt x="3720543" y="917754"/>
                        <a:pt x="3719566" y="942379"/>
                        <a:pt x="3724454" y="965111"/>
                      </a:cubicBezTo>
                      <a:cubicBezTo>
                        <a:pt x="3726410" y="971741"/>
                        <a:pt x="3716633" y="974582"/>
                        <a:pt x="3713699" y="967952"/>
                      </a:cubicBezTo>
                      <a:cubicBezTo>
                        <a:pt x="3701966" y="931961"/>
                        <a:pt x="3673612" y="890287"/>
                        <a:pt x="3642324" y="868503"/>
                      </a:cubicBezTo>
                      <a:cubicBezTo>
                        <a:pt x="3618858" y="852402"/>
                        <a:pt x="3580725" y="855244"/>
                        <a:pt x="3584637" y="892182"/>
                      </a:cubicBezTo>
                      <a:cubicBezTo>
                        <a:pt x="3586592" y="913018"/>
                        <a:pt x="3594415" y="931961"/>
                        <a:pt x="3601259" y="951851"/>
                      </a:cubicBezTo>
                      <a:cubicBezTo>
                        <a:pt x="3594415" y="949009"/>
                        <a:pt x="3589526" y="947115"/>
                        <a:pt x="3585615" y="947115"/>
                      </a:cubicBezTo>
                      <a:cubicBezTo>
                        <a:pt x="3567037" y="942379"/>
                        <a:pt x="3548460" y="939538"/>
                        <a:pt x="3529883" y="938591"/>
                      </a:cubicBezTo>
                      <a:cubicBezTo>
                        <a:pt x="3516195" y="931961"/>
                        <a:pt x="3502506" y="925331"/>
                        <a:pt x="3488818" y="920596"/>
                      </a:cubicBezTo>
                      <a:cubicBezTo>
                        <a:pt x="3483929" y="918701"/>
                        <a:pt x="3478063" y="915860"/>
                        <a:pt x="3471219" y="913966"/>
                      </a:cubicBezTo>
                      <a:cubicBezTo>
                        <a:pt x="3495662" y="901653"/>
                        <a:pt x="3522061" y="892182"/>
                        <a:pt x="3545527" y="877028"/>
                      </a:cubicBezTo>
                      <a:cubicBezTo>
                        <a:pt x="3560193" y="867556"/>
                        <a:pt x="3582681" y="850508"/>
                        <a:pt x="3574859" y="829671"/>
                      </a:cubicBezTo>
                      <a:cubicBezTo>
                        <a:pt x="3568015" y="810729"/>
                        <a:pt x="3549438" y="802204"/>
                        <a:pt x="3529883" y="800310"/>
                      </a:cubicBezTo>
                      <a:cubicBezTo>
                        <a:pt x="3463396" y="794627"/>
                        <a:pt x="3388110" y="824935"/>
                        <a:pt x="3331401" y="856191"/>
                      </a:cubicBezTo>
                      <a:cubicBezTo>
                        <a:pt x="3327490" y="858085"/>
                        <a:pt x="3323579" y="855244"/>
                        <a:pt x="3323579" y="851455"/>
                      </a:cubicBezTo>
                      <a:cubicBezTo>
                        <a:pt x="3323579" y="810729"/>
                        <a:pt x="3342156" y="755795"/>
                        <a:pt x="3319668" y="717910"/>
                      </a:cubicBezTo>
                      <a:cubicBezTo>
                        <a:pt x="3299135" y="684760"/>
                        <a:pt x="3262958" y="705597"/>
                        <a:pt x="3248293" y="732117"/>
                      </a:cubicBezTo>
                      <a:cubicBezTo>
                        <a:pt x="3236560" y="752954"/>
                        <a:pt x="3227760" y="778526"/>
                        <a:pt x="3228737" y="802204"/>
                      </a:cubicBezTo>
                      <a:cubicBezTo>
                        <a:pt x="3228737" y="807887"/>
                        <a:pt x="3218960" y="809781"/>
                        <a:pt x="3217982" y="803152"/>
                      </a:cubicBezTo>
                      <a:cubicBezTo>
                        <a:pt x="3205272" y="741588"/>
                        <a:pt x="3206250" y="678131"/>
                        <a:pt x="3191583" y="617514"/>
                      </a:cubicBezTo>
                      <a:cubicBezTo>
                        <a:pt x="3184739" y="587206"/>
                        <a:pt x="3174962" y="549321"/>
                        <a:pt x="3149540" y="527537"/>
                      </a:cubicBezTo>
                      <a:cubicBezTo>
                        <a:pt x="3134874" y="515224"/>
                        <a:pt x="3109452" y="501965"/>
                        <a:pt x="3090876" y="514277"/>
                      </a:cubicBezTo>
                      <a:cubicBezTo>
                        <a:pt x="3069365" y="528484"/>
                        <a:pt x="3068387" y="553110"/>
                        <a:pt x="3073276" y="575841"/>
                      </a:cubicBezTo>
                      <a:cubicBezTo>
                        <a:pt x="3075232" y="582471"/>
                        <a:pt x="3065454" y="585312"/>
                        <a:pt x="3062521" y="578682"/>
                      </a:cubicBezTo>
                      <a:cubicBezTo>
                        <a:pt x="3050788" y="542691"/>
                        <a:pt x="3022433" y="501017"/>
                        <a:pt x="2991145" y="479233"/>
                      </a:cubicBezTo>
                      <a:cubicBezTo>
                        <a:pt x="2972569" y="466921"/>
                        <a:pt x="2945191" y="465974"/>
                        <a:pt x="2936392" y="483022"/>
                      </a:cubicBezTo>
                      <a:cubicBezTo>
                        <a:pt x="2872838" y="445137"/>
                        <a:pt x="2784841" y="444190"/>
                        <a:pt x="2705644" y="451767"/>
                      </a:cubicBezTo>
                      <a:cubicBezTo>
                        <a:pt x="2771153" y="426194"/>
                        <a:pt x="2835684" y="391150"/>
                        <a:pt x="2811241" y="356107"/>
                      </a:cubicBezTo>
                      <a:cubicBezTo>
                        <a:pt x="2790708" y="327693"/>
                        <a:pt x="2734977" y="321063"/>
                        <a:pt x="2703689" y="322957"/>
                      </a:cubicBezTo>
                      <a:cubicBezTo>
                        <a:pt x="2656757" y="326746"/>
                        <a:pt x="2616670" y="340953"/>
                        <a:pt x="2577560" y="357054"/>
                      </a:cubicBezTo>
                      <a:cubicBezTo>
                        <a:pt x="2596136" y="335270"/>
                        <a:pt x="2613736" y="311592"/>
                        <a:pt x="2627424" y="286019"/>
                      </a:cubicBezTo>
                      <a:cubicBezTo>
                        <a:pt x="2639157" y="265182"/>
                        <a:pt x="2646980" y="252870"/>
                        <a:pt x="2629380" y="231086"/>
                      </a:cubicBezTo>
                      <a:cubicBezTo>
                        <a:pt x="2623514" y="224456"/>
                        <a:pt x="2616670" y="219720"/>
                        <a:pt x="2607870" y="223509"/>
                      </a:cubicBezTo>
                      <a:cubicBezTo>
                        <a:pt x="2597114" y="228244"/>
                        <a:pt x="2587337" y="233927"/>
                        <a:pt x="2576582" y="238663"/>
                      </a:cubicBezTo>
                      <a:cubicBezTo>
                        <a:pt x="2578537" y="232980"/>
                        <a:pt x="2580493" y="227297"/>
                        <a:pt x="2582448" y="221615"/>
                      </a:cubicBezTo>
                      <a:cubicBezTo>
                        <a:pt x="2591248" y="187518"/>
                        <a:pt x="2621558" y="115536"/>
                        <a:pt x="2586359" y="80492"/>
                      </a:cubicBezTo>
                      <a:cubicBezTo>
                        <a:pt x="2548227" y="43554"/>
                        <a:pt x="2458275" y="95646"/>
                        <a:pt x="2426987" y="108906"/>
                      </a:cubicBezTo>
                      <a:cubicBezTo>
                        <a:pt x="2396677" y="121219"/>
                        <a:pt x="2372233" y="139214"/>
                        <a:pt x="2348767" y="159104"/>
                      </a:cubicBezTo>
                      <a:cubicBezTo>
                        <a:pt x="2355611" y="143003"/>
                        <a:pt x="2360500" y="125954"/>
                        <a:pt x="2364411" y="108906"/>
                      </a:cubicBezTo>
                      <a:cubicBezTo>
                        <a:pt x="2369300" y="84281"/>
                        <a:pt x="2395699" y="25559"/>
                        <a:pt x="2361478" y="3775"/>
                      </a:cubicBezTo>
                      <a:cubicBezTo>
                        <a:pt x="2334101" y="-13274"/>
                        <a:pt x="2290103" y="32189"/>
                        <a:pt x="2276414" y="45448"/>
                      </a:cubicBezTo>
                      <a:cubicBezTo>
                        <a:pt x="2250993" y="69127"/>
                        <a:pt x="2228505" y="91858"/>
                        <a:pt x="2206994" y="115536"/>
                      </a:cubicBezTo>
                      <a:cubicBezTo>
                        <a:pt x="2222638" y="74809"/>
                        <a:pt x="2227527" y="35977"/>
                        <a:pt x="2191350" y="28400"/>
                      </a:cubicBezTo>
                      <a:cubicBezTo>
                        <a:pt x="2151263" y="19876"/>
                        <a:pt x="2078910" y="99435"/>
                        <a:pt x="2060333" y="124060"/>
                      </a:cubicBezTo>
                      <a:cubicBezTo>
                        <a:pt x="2056422" y="129743"/>
                        <a:pt x="2052510" y="135426"/>
                        <a:pt x="2048599" y="141109"/>
                      </a:cubicBezTo>
                      <a:cubicBezTo>
                        <a:pt x="2031000" y="116483"/>
                        <a:pt x="2002645" y="97541"/>
                        <a:pt x="1973313" y="106065"/>
                      </a:cubicBezTo>
                      <a:cubicBezTo>
                        <a:pt x="1924426" y="121219"/>
                        <a:pt x="1954736" y="206460"/>
                        <a:pt x="1984069" y="271812"/>
                      </a:cubicBezTo>
                      <a:cubicBezTo>
                        <a:pt x="1955714" y="237716"/>
                        <a:pt x="1930292" y="201725"/>
                        <a:pt x="1892160" y="174258"/>
                      </a:cubicBezTo>
                      <a:cubicBezTo>
                        <a:pt x="1886294" y="169522"/>
                        <a:pt x="1878472" y="172364"/>
                        <a:pt x="1876516" y="178046"/>
                      </a:cubicBezTo>
                      <a:cubicBezTo>
                        <a:pt x="1870650" y="198883"/>
                        <a:pt x="1874561" y="228244"/>
                        <a:pt x="1879450" y="255711"/>
                      </a:cubicBezTo>
                      <a:cubicBezTo>
                        <a:pt x="1853050" y="248134"/>
                        <a:pt x="1829585" y="275601"/>
                        <a:pt x="1811007" y="307803"/>
                      </a:cubicBezTo>
                      <a:cubicBezTo>
                        <a:pt x="1808074" y="319169"/>
                        <a:pt x="1805141" y="330534"/>
                        <a:pt x="1800252" y="341900"/>
                      </a:cubicBezTo>
                      <a:cubicBezTo>
                        <a:pt x="1798297" y="345688"/>
                        <a:pt x="1791453" y="345688"/>
                        <a:pt x="1790475" y="341900"/>
                      </a:cubicBezTo>
                      <a:cubicBezTo>
                        <a:pt x="1780697" y="308750"/>
                        <a:pt x="1778742" y="273707"/>
                        <a:pt x="1765054" y="241504"/>
                      </a:cubicBezTo>
                      <a:cubicBezTo>
                        <a:pt x="1734743" y="263288"/>
                        <a:pt x="1727899" y="304015"/>
                        <a:pt x="1718122" y="338111"/>
                      </a:cubicBezTo>
                      <a:cubicBezTo>
                        <a:pt x="1717144" y="342847"/>
                        <a:pt x="1709322" y="344741"/>
                        <a:pt x="1707367" y="339058"/>
                      </a:cubicBezTo>
                      <a:cubicBezTo>
                        <a:pt x="1700522" y="309698"/>
                        <a:pt x="1704433" y="279389"/>
                        <a:pt x="1700522" y="250028"/>
                      </a:cubicBezTo>
                      <a:cubicBezTo>
                        <a:pt x="1700522" y="248134"/>
                        <a:pt x="1699544" y="246240"/>
                        <a:pt x="1699544" y="244346"/>
                      </a:cubicBezTo>
                      <a:cubicBezTo>
                        <a:pt x="1693678" y="250028"/>
                        <a:pt x="1689767" y="255711"/>
                        <a:pt x="1687812" y="258552"/>
                      </a:cubicBezTo>
                      <a:cubicBezTo>
                        <a:pt x="1676079" y="276548"/>
                        <a:pt x="1667279" y="295490"/>
                        <a:pt x="1660435" y="314433"/>
                      </a:cubicBezTo>
                      <a:cubicBezTo>
                        <a:pt x="1656524" y="267077"/>
                        <a:pt x="1642835" y="219720"/>
                        <a:pt x="1616436" y="179941"/>
                      </a:cubicBezTo>
                      <a:cubicBezTo>
                        <a:pt x="1616436" y="179941"/>
                        <a:pt x="1615458" y="178046"/>
                        <a:pt x="1613503" y="176152"/>
                      </a:cubicBezTo>
                      <a:cubicBezTo>
                        <a:pt x="1569505" y="194148"/>
                        <a:pt x="1590037" y="257605"/>
                        <a:pt x="1591015" y="294543"/>
                      </a:cubicBezTo>
                      <a:cubicBezTo>
                        <a:pt x="1591015" y="299279"/>
                        <a:pt x="1586126" y="302121"/>
                        <a:pt x="1582215" y="299279"/>
                      </a:cubicBezTo>
                      <a:cubicBezTo>
                        <a:pt x="1562660" y="283178"/>
                        <a:pt x="1545061" y="258552"/>
                        <a:pt x="1519639" y="249081"/>
                      </a:cubicBezTo>
                      <a:cubicBezTo>
                        <a:pt x="1488352" y="236769"/>
                        <a:pt x="1486396" y="299279"/>
                        <a:pt x="1488352" y="314433"/>
                      </a:cubicBezTo>
                      <a:cubicBezTo>
                        <a:pt x="1493240" y="357054"/>
                        <a:pt x="1508885" y="395886"/>
                        <a:pt x="1521595" y="436613"/>
                      </a:cubicBezTo>
                      <a:cubicBezTo>
                        <a:pt x="1523550" y="441348"/>
                        <a:pt x="1517684" y="445137"/>
                        <a:pt x="1512795" y="442296"/>
                      </a:cubicBezTo>
                      <a:cubicBezTo>
                        <a:pt x="1483463" y="423353"/>
                        <a:pt x="1462930" y="394939"/>
                        <a:pt x="1434576" y="375049"/>
                      </a:cubicBezTo>
                      <a:cubicBezTo>
                        <a:pt x="1419909" y="365578"/>
                        <a:pt x="1395466" y="350424"/>
                        <a:pt x="1378844" y="364631"/>
                      </a:cubicBezTo>
                      <a:cubicBezTo>
                        <a:pt x="1363200" y="377891"/>
                        <a:pt x="1361245" y="397780"/>
                        <a:pt x="1366133" y="415776"/>
                      </a:cubicBezTo>
                      <a:cubicBezTo>
                        <a:pt x="1384711" y="478286"/>
                        <a:pt x="1439464" y="536061"/>
                        <a:pt x="1490307" y="576788"/>
                      </a:cubicBezTo>
                      <a:cubicBezTo>
                        <a:pt x="1493240" y="579629"/>
                        <a:pt x="1492263" y="584365"/>
                        <a:pt x="1488352" y="585312"/>
                      </a:cubicBezTo>
                      <a:cubicBezTo>
                        <a:pt x="1449242" y="599519"/>
                        <a:pt x="1388622" y="601413"/>
                        <a:pt x="1360267" y="635510"/>
                      </a:cubicBezTo>
                      <a:cubicBezTo>
                        <a:pt x="1334846" y="665818"/>
                        <a:pt x="1368089" y="691390"/>
                        <a:pt x="1398399" y="695179"/>
                      </a:cubicBezTo>
                      <a:cubicBezTo>
                        <a:pt x="1422843" y="698967"/>
                        <a:pt x="1450220" y="697073"/>
                        <a:pt x="1473686" y="688549"/>
                      </a:cubicBezTo>
                      <a:cubicBezTo>
                        <a:pt x="1479552" y="686655"/>
                        <a:pt x="1484441" y="694232"/>
                        <a:pt x="1478574" y="698020"/>
                      </a:cubicBezTo>
                      <a:cubicBezTo>
                        <a:pt x="1467819" y="704650"/>
                        <a:pt x="1457064" y="710333"/>
                        <a:pt x="1446309" y="716016"/>
                      </a:cubicBezTo>
                      <a:cubicBezTo>
                        <a:pt x="1402310" y="712227"/>
                        <a:pt x="1341690" y="746324"/>
                        <a:pt x="1317246" y="756742"/>
                      </a:cubicBezTo>
                      <a:cubicBezTo>
                        <a:pt x="1286936" y="769055"/>
                        <a:pt x="1262493" y="787050"/>
                        <a:pt x="1239027" y="806940"/>
                      </a:cubicBezTo>
                      <a:cubicBezTo>
                        <a:pt x="1245871" y="790839"/>
                        <a:pt x="1250760" y="773791"/>
                        <a:pt x="1254671" y="756742"/>
                      </a:cubicBezTo>
                      <a:cubicBezTo>
                        <a:pt x="1259559" y="733064"/>
                        <a:pt x="1285958" y="673395"/>
                        <a:pt x="1251738" y="651611"/>
                      </a:cubicBezTo>
                      <a:cubicBezTo>
                        <a:pt x="1224360" y="634563"/>
                        <a:pt x="1180362" y="680025"/>
                        <a:pt x="1166674" y="693285"/>
                      </a:cubicBezTo>
                      <a:cubicBezTo>
                        <a:pt x="1141252" y="716963"/>
                        <a:pt x="1118764" y="739694"/>
                        <a:pt x="1097254" y="763372"/>
                      </a:cubicBezTo>
                      <a:cubicBezTo>
                        <a:pt x="1112898" y="723593"/>
                        <a:pt x="1117787" y="683813"/>
                        <a:pt x="1081610" y="676236"/>
                      </a:cubicBezTo>
                      <a:cubicBezTo>
                        <a:pt x="1041522" y="667712"/>
                        <a:pt x="969169" y="747271"/>
                        <a:pt x="950592" y="771896"/>
                      </a:cubicBezTo>
                      <a:cubicBezTo>
                        <a:pt x="946681" y="777579"/>
                        <a:pt x="942770" y="783262"/>
                        <a:pt x="938859" y="788945"/>
                      </a:cubicBezTo>
                      <a:cubicBezTo>
                        <a:pt x="921260" y="764319"/>
                        <a:pt x="892905" y="745377"/>
                        <a:pt x="863573" y="753901"/>
                      </a:cubicBezTo>
                      <a:cubicBezTo>
                        <a:pt x="814685" y="769055"/>
                        <a:pt x="844996" y="854297"/>
                        <a:pt x="874328" y="919648"/>
                      </a:cubicBezTo>
                      <a:cubicBezTo>
                        <a:pt x="845973" y="885552"/>
                        <a:pt x="820552" y="849561"/>
                        <a:pt x="782420" y="822094"/>
                      </a:cubicBezTo>
                      <a:cubicBezTo>
                        <a:pt x="776553" y="817358"/>
                        <a:pt x="768731" y="820200"/>
                        <a:pt x="766776" y="825883"/>
                      </a:cubicBezTo>
                      <a:cubicBezTo>
                        <a:pt x="760909" y="846720"/>
                        <a:pt x="764821" y="876081"/>
                        <a:pt x="769709" y="903547"/>
                      </a:cubicBezTo>
                      <a:cubicBezTo>
                        <a:pt x="743310" y="895970"/>
                        <a:pt x="719844" y="923437"/>
                        <a:pt x="701267" y="955639"/>
                      </a:cubicBezTo>
                      <a:cubicBezTo>
                        <a:pt x="698334" y="967005"/>
                        <a:pt x="695400" y="978370"/>
                        <a:pt x="690512" y="989736"/>
                      </a:cubicBezTo>
                      <a:cubicBezTo>
                        <a:pt x="688556" y="993524"/>
                        <a:pt x="681712" y="993524"/>
                        <a:pt x="680734" y="989736"/>
                      </a:cubicBezTo>
                      <a:cubicBezTo>
                        <a:pt x="670957" y="956586"/>
                        <a:pt x="669002" y="921543"/>
                        <a:pt x="655313" y="889340"/>
                      </a:cubicBezTo>
                      <a:cubicBezTo>
                        <a:pt x="625003" y="911124"/>
                        <a:pt x="618159" y="952798"/>
                        <a:pt x="608381" y="985947"/>
                      </a:cubicBezTo>
                      <a:cubicBezTo>
                        <a:pt x="607404" y="990683"/>
                        <a:pt x="599581" y="992577"/>
                        <a:pt x="597626" y="986895"/>
                      </a:cubicBezTo>
                      <a:cubicBezTo>
                        <a:pt x="590782" y="957533"/>
                        <a:pt x="595671" y="927225"/>
                        <a:pt x="590782" y="897864"/>
                      </a:cubicBezTo>
                      <a:cubicBezTo>
                        <a:pt x="590782" y="895970"/>
                        <a:pt x="589804" y="894076"/>
                        <a:pt x="589804" y="892182"/>
                      </a:cubicBezTo>
                      <a:cubicBezTo>
                        <a:pt x="583938" y="897864"/>
                        <a:pt x="580027" y="903547"/>
                        <a:pt x="578071" y="906389"/>
                      </a:cubicBezTo>
                      <a:cubicBezTo>
                        <a:pt x="566338" y="925331"/>
                        <a:pt x="557538" y="943327"/>
                        <a:pt x="550694" y="962269"/>
                      </a:cubicBezTo>
                      <a:cubicBezTo>
                        <a:pt x="546784" y="915860"/>
                        <a:pt x="534073" y="867556"/>
                        <a:pt x="506696" y="827777"/>
                      </a:cubicBezTo>
                      <a:cubicBezTo>
                        <a:pt x="506696" y="827777"/>
                        <a:pt x="505718" y="825883"/>
                        <a:pt x="503762" y="823988"/>
                      </a:cubicBezTo>
                      <a:cubicBezTo>
                        <a:pt x="459764" y="841984"/>
                        <a:pt x="480297" y="905441"/>
                        <a:pt x="481274" y="942379"/>
                      </a:cubicBezTo>
                      <a:cubicBezTo>
                        <a:pt x="481274" y="947115"/>
                        <a:pt x="476386" y="949956"/>
                        <a:pt x="472475" y="947115"/>
                      </a:cubicBezTo>
                      <a:cubicBezTo>
                        <a:pt x="452920" y="931014"/>
                        <a:pt x="435320" y="906389"/>
                        <a:pt x="409899" y="896917"/>
                      </a:cubicBezTo>
                      <a:cubicBezTo>
                        <a:pt x="378611" y="884605"/>
                        <a:pt x="376656" y="947115"/>
                        <a:pt x="378611" y="962269"/>
                      </a:cubicBezTo>
                      <a:cubicBezTo>
                        <a:pt x="383500" y="1004890"/>
                        <a:pt x="399144" y="1043722"/>
                        <a:pt x="411855" y="1084449"/>
                      </a:cubicBezTo>
                      <a:cubicBezTo>
                        <a:pt x="413810" y="1089184"/>
                        <a:pt x="407944" y="1092973"/>
                        <a:pt x="403055" y="1090132"/>
                      </a:cubicBezTo>
                      <a:cubicBezTo>
                        <a:pt x="373723" y="1071189"/>
                        <a:pt x="353190" y="1042775"/>
                        <a:pt x="324835" y="1022885"/>
                      </a:cubicBezTo>
                      <a:cubicBezTo>
                        <a:pt x="310169" y="1012467"/>
                        <a:pt x="285725" y="998260"/>
                        <a:pt x="269104" y="1012467"/>
                      </a:cubicBezTo>
                      <a:cubicBezTo>
                        <a:pt x="256393" y="1036145"/>
                        <a:pt x="254438" y="1056035"/>
                        <a:pt x="260304" y="1074030"/>
                      </a:cubicBezTo>
                      <a:cubicBezTo>
                        <a:pt x="278881" y="1136541"/>
                        <a:pt x="333635" y="1194316"/>
                        <a:pt x="384478" y="1235042"/>
                      </a:cubicBezTo>
                      <a:cubicBezTo>
                        <a:pt x="387411" y="1237884"/>
                        <a:pt x="386433" y="1242619"/>
                        <a:pt x="382522" y="1243566"/>
                      </a:cubicBezTo>
                      <a:cubicBezTo>
                        <a:pt x="343412" y="1257774"/>
                        <a:pt x="282792" y="1259668"/>
                        <a:pt x="254438" y="1293764"/>
                      </a:cubicBezTo>
                      <a:cubicBezTo>
                        <a:pt x="229016" y="1324073"/>
                        <a:pt x="262260" y="1349645"/>
                        <a:pt x="292570" y="1353433"/>
                      </a:cubicBezTo>
                      <a:cubicBezTo>
                        <a:pt x="317013" y="1357222"/>
                        <a:pt x="344390" y="1355328"/>
                        <a:pt x="367856" y="1346803"/>
                      </a:cubicBezTo>
                      <a:cubicBezTo>
                        <a:pt x="373723" y="1344909"/>
                        <a:pt x="378611" y="1352486"/>
                        <a:pt x="372745" y="1356275"/>
                      </a:cubicBezTo>
                      <a:cubicBezTo>
                        <a:pt x="317991" y="1388477"/>
                        <a:pt x="256393" y="1410261"/>
                        <a:pt x="201639" y="1445305"/>
                      </a:cubicBezTo>
                      <a:cubicBezTo>
                        <a:pt x="174263" y="1462353"/>
                        <a:pt x="141997" y="1484137"/>
                        <a:pt x="129286" y="1514445"/>
                      </a:cubicBezTo>
                      <a:cubicBezTo>
                        <a:pt x="124397" y="1526758"/>
                        <a:pt x="121464" y="1544753"/>
                        <a:pt x="126353" y="1558961"/>
                      </a:cubicBezTo>
                      <a:cubicBezTo>
                        <a:pt x="117553" y="1570326"/>
                        <a:pt x="116576" y="1585480"/>
                        <a:pt x="120487" y="1598740"/>
                      </a:cubicBezTo>
                      <a:cubicBezTo>
                        <a:pt x="125375" y="1616735"/>
                        <a:pt x="135153" y="1634731"/>
                        <a:pt x="145908" y="1651779"/>
                      </a:cubicBezTo>
                      <a:cubicBezTo>
                        <a:pt x="141997" y="1659356"/>
                        <a:pt x="139064" y="1666933"/>
                        <a:pt x="137108" y="1674510"/>
                      </a:cubicBezTo>
                      <a:cubicBezTo>
                        <a:pt x="130264" y="1701977"/>
                        <a:pt x="145908" y="1735126"/>
                        <a:pt x="180129" y="1718078"/>
                      </a:cubicBezTo>
                      <a:cubicBezTo>
                        <a:pt x="185018" y="1715237"/>
                        <a:pt x="189906" y="1712395"/>
                        <a:pt x="194795" y="1709554"/>
                      </a:cubicBezTo>
                      <a:cubicBezTo>
                        <a:pt x="206528" y="1720919"/>
                        <a:pt x="218261" y="1731338"/>
                        <a:pt x="229016" y="1740809"/>
                      </a:cubicBezTo>
                      <a:cubicBezTo>
                        <a:pt x="231950" y="1742703"/>
                        <a:pt x="230972" y="1747439"/>
                        <a:pt x="228038" y="1748386"/>
                      </a:cubicBezTo>
                      <a:cubicBezTo>
                        <a:pt x="192840" y="1761646"/>
                        <a:pt x="140042" y="1762593"/>
                        <a:pt x="114620" y="1792901"/>
                      </a:cubicBezTo>
                      <a:cubicBezTo>
                        <a:pt x="92132" y="1819421"/>
                        <a:pt x="121464" y="1842152"/>
                        <a:pt x="148841" y="1845940"/>
                      </a:cubicBezTo>
                      <a:cubicBezTo>
                        <a:pt x="170351" y="1848782"/>
                        <a:pt x="194795" y="1847835"/>
                        <a:pt x="215328" y="1840258"/>
                      </a:cubicBezTo>
                      <a:cubicBezTo>
                        <a:pt x="220217" y="1838363"/>
                        <a:pt x="224127" y="1845940"/>
                        <a:pt x="220217" y="1848782"/>
                      </a:cubicBezTo>
                      <a:cubicBezTo>
                        <a:pt x="171329" y="1878143"/>
                        <a:pt x="116576" y="1896138"/>
                        <a:pt x="68666" y="1927394"/>
                      </a:cubicBezTo>
                      <a:cubicBezTo>
                        <a:pt x="45200" y="1942548"/>
                        <a:pt x="15868" y="1961490"/>
                        <a:pt x="5113" y="1988957"/>
                      </a:cubicBezTo>
                      <a:cubicBezTo>
                        <a:pt x="-1731" y="2004111"/>
                        <a:pt x="-3687" y="2028736"/>
                        <a:pt x="11957" y="2040102"/>
                      </a:cubicBezTo>
                      <a:cubicBezTo>
                        <a:pt x="30534" y="2052415"/>
                        <a:pt x="53022" y="2045785"/>
                        <a:pt x="69644" y="2035366"/>
                      </a:cubicBezTo>
                      <a:cubicBezTo>
                        <a:pt x="75510" y="2031578"/>
                        <a:pt x="81377" y="2039155"/>
                        <a:pt x="76488" y="2042943"/>
                      </a:cubicBezTo>
                      <a:close/>
                      <a:moveTo>
                        <a:pt x="2512050" y="2722982"/>
                      </a:moveTo>
                      <a:cubicBezTo>
                        <a:pt x="2514006" y="2722035"/>
                        <a:pt x="2515961" y="2721088"/>
                        <a:pt x="2516939" y="2719193"/>
                      </a:cubicBezTo>
                      <a:cubicBezTo>
                        <a:pt x="2517917" y="2721088"/>
                        <a:pt x="2518895" y="2723929"/>
                        <a:pt x="2519872" y="2725823"/>
                      </a:cubicBezTo>
                      <a:cubicBezTo>
                        <a:pt x="2516939" y="2724876"/>
                        <a:pt x="2514984" y="2723929"/>
                        <a:pt x="2512050" y="2722982"/>
                      </a:cubicBezTo>
                      <a:close/>
                    </a:path>
                  </a:pathLst>
                </a:custGeom>
                <a:solidFill>
                  <a:srgbClr val="96B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533A9C42-55BA-4C4C-1B82-1529FDEAE996}"/>
                    </a:ext>
                  </a:extLst>
                </p:cNvPr>
                <p:cNvSpPr/>
                <p:nvPr/>
              </p:nvSpPr>
              <p:spPr>
                <a:xfrm>
                  <a:off x="4131633" y="-2147300"/>
                  <a:ext cx="4339533" cy="3333893"/>
                </a:xfrm>
                <a:custGeom>
                  <a:avLst/>
                  <a:gdLst>
                    <a:gd name="connsiteX0" fmla="*/ 3542672 w 4339533"/>
                    <a:gd name="connsiteY0" fmla="*/ 3250546 h 3333893"/>
                    <a:gd name="connsiteX1" fmla="*/ 3548539 w 4339533"/>
                    <a:gd name="connsiteY1" fmla="*/ 3303585 h 3333893"/>
                    <a:gd name="connsiteX2" fmla="*/ 3530939 w 4339533"/>
                    <a:gd name="connsiteY2" fmla="*/ 3313057 h 3333893"/>
                    <a:gd name="connsiteX3" fmla="*/ 3458586 w 4339533"/>
                    <a:gd name="connsiteY3" fmla="*/ 3275171 h 3333893"/>
                    <a:gd name="connsiteX4" fmla="*/ 3420454 w 4339533"/>
                    <a:gd name="connsiteY4" fmla="*/ 3220238 h 3333893"/>
                    <a:gd name="connsiteX5" fmla="*/ 3412632 w 4339533"/>
                    <a:gd name="connsiteY5" fmla="*/ 3252440 h 3333893"/>
                    <a:gd name="connsiteX6" fmla="*/ 3412632 w 4339533"/>
                    <a:gd name="connsiteY6" fmla="*/ 3253388 h 3333893"/>
                    <a:gd name="connsiteX7" fmla="*/ 3383300 w 4339533"/>
                    <a:gd name="connsiteY7" fmla="*/ 3277066 h 3333893"/>
                    <a:gd name="connsiteX8" fmla="*/ 3364722 w 4339533"/>
                    <a:gd name="connsiteY8" fmla="*/ 3266647 h 3333893"/>
                    <a:gd name="connsiteX9" fmla="*/ 3360811 w 4339533"/>
                    <a:gd name="connsiteY9" fmla="*/ 3257176 h 3333893"/>
                    <a:gd name="connsiteX10" fmla="*/ 3360811 w 4339533"/>
                    <a:gd name="connsiteY10" fmla="*/ 3257176 h 3333893"/>
                    <a:gd name="connsiteX11" fmla="*/ 3354945 w 4339533"/>
                    <a:gd name="connsiteY11" fmla="*/ 3265700 h 3333893"/>
                    <a:gd name="connsiteX12" fmla="*/ 3294325 w 4339533"/>
                    <a:gd name="connsiteY12" fmla="*/ 3314004 h 3333893"/>
                    <a:gd name="connsiteX13" fmla="*/ 3290414 w 4339533"/>
                    <a:gd name="connsiteY13" fmla="*/ 3314004 h 3333893"/>
                    <a:gd name="connsiteX14" fmla="*/ 3226861 w 4339533"/>
                    <a:gd name="connsiteY14" fmla="*/ 3239180 h 3333893"/>
                    <a:gd name="connsiteX15" fmla="*/ 3221972 w 4339533"/>
                    <a:gd name="connsiteY15" fmla="*/ 3227815 h 3333893"/>
                    <a:gd name="connsiteX16" fmla="*/ 3210239 w 4339533"/>
                    <a:gd name="connsiteY16" fmla="*/ 3188036 h 3333893"/>
                    <a:gd name="connsiteX17" fmla="*/ 3200461 w 4339533"/>
                    <a:gd name="connsiteY17" fmla="*/ 3201296 h 3333893"/>
                    <a:gd name="connsiteX18" fmla="*/ 3194595 w 4339533"/>
                    <a:gd name="connsiteY18" fmla="*/ 3208872 h 3333893"/>
                    <a:gd name="connsiteX19" fmla="*/ 3151574 w 4339533"/>
                    <a:gd name="connsiteY19" fmla="*/ 3242022 h 3333893"/>
                    <a:gd name="connsiteX20" fmla="*/ 3142775 w 4339533"/>
                    <a:gd name="connsiteY20" fmla="*/ 3241075 h 3333893"/>
                    <a:gd name="connsiteX21" fmla="*/ 3117353 w 4339533"/>
                    <a:gd name="connsiteY21" fmla="*/ 3186142 h 3333893"/>
                    <a:gd name="connsiteX22" fmla="*/ 3117353 w 4339533"/>
                    <a:gd name="connsiteY22" fmla="*/ 3183300 h 3333893"/>
                    <a:gd name="connsiteX23" fmla="*/ 3116375 w 4339533"/>
                    <a:gd name="connsiteY23" fmla="*/ 3144468 h 3333893"/>
                    <a:gd name="connsiteX24" fmla="*/ 3070422 w 4339533"/>
                    <a:gd name="connsiteY24" fmla="*/ 3155833 h 3333893"/>
                    <a:gd name="connsiteX25" fmla="*/ 3050866 w 4339533"/>
                    <a:gd name="connsiteY25" fmla="*/ 3056385 h 3333893"/>
                    <a:gd name="connsiteX26" fmla="*/ 3051844 w 4339533"/>
                    <a:gd name="connsiteY26" fmla="*/ 3050702 h 3333893"/>
                    <a:gd name="connsiteX27" fmla="*/ 3051844 w 4339533"/>
                    <a:gd name="connsiteY27" fmla="*/ 3050702 h 3333893"/>
                    <a:gd name="connsiteX28" fmla="*/ 3001001 w 4339533"/>
                    <a:gd name="connsiteY28" fmla="*/ 3027024 h 3333893"/>
                    <a:gd name="connsiteX29" fmla="*/ 2999046 w 4339533"/>
                    <a:gd name="connsiteY29" fmla="*/ 3006187 h 3333893"/>
                    <a:gd name="connsiteX30" fmla="*/ 3051844 w 4339533"/>
                    <a:gd name="connsiteY30" fmla="*/ 2973038 h 3333893"/>
                    <a:gd name="connsiteX31" fmla="*/ 2998068 w 4339533"/>
                    <a:gd name="connsiteY31" fmla="*/ 2968302 h 3333893"/>
                    <a:gd name="connsiteX32" fmla="*/ 2988291 w 4339533"/>
                    <a:gd name="connsiteY32" fmla="*/ 2960725 h 3333893"/>
                    <a:gd name="connsiteX33" fmla="*/ 2989269 w 4339533"/>
                    <a:gd name="connsiteY33" fmla="*/ 2952201 h 3333893"/>
                    <a:gd name="connsiteX34" fmla="*/ 3022512 w 4339533"/>
                    <a:gd name="connsiteY34" fmla="*/ 2926628 h 3333893"/>
                    <a:gd name="connsiteX35" fmla="*/ 3020556 w 4339533"/>
                    <a:gd name="connsiteY35" fmla="*/ 2871695 h 3333893"/>
                    <a:gd name="connsiteX36" fmla="*/ 2987313 w 4339533"/>
                    <a:gd name="connsiteY36" fmla="*/ 2897267 h 3333893"/>
                    <a:gd name="connsiteX37" fmla="*/ 2972647 w 4339533"/>
                    <a:gd name="connsiteY37" fmla="*/ 2902950 h 3333893"/>
                    <a:gd name="connsiteX38" fmla="*/ 2951137 w 4339533"/>
                    <a:gd name="connsiteY38" fmla="*/ 2897267 h 3333893"/>
                    <a:gd name="connsiteX39" fmla="*/ 2935492 w 4339533"/>
                    <a:gd name="connsiteY39" fmla="*/ 2838545 h 3333893"/>
                    <a:gd name="connsiteX40" fmla="*/ 2942337 w 4339533"/>
                    <a:gd name="connsiteY40" fmla="*/ 2819602 h 3333893"/>
                    <a:gd name="connsiteX41" fmla="*/ 2869006 w 4339533"/>
                    <a:gd name="connsiteY41" fmla="*/ 2842334 h 3333893"/>
                    <a:gd name="connsiteX42" fmla="*/ 2836740 w 4339533"/>
                    <a:gd name="connsiteY42" fmla="*/ 2843281 h 3333893"/>
                    <a:gd name="connsiteX43" fmla="*/ 2780031 w 4339533"/>
                    <a:gd name="connsiteY43" fmla="*/ 2830968 h 3333893"/>
                    <a:gd name="connsiteX44" fmla="*/ 2779053 w 4339533"/>
                    <a:gd name="connsiteY44" fmla="*/ 2818655 h 3333893"/>
                    <a:gd name="connsiteX45" fmla="*/ 2782964 w 4339533"/>
                    <a:gd name="connsiteY45" fmla="*/ 2812026 h 3333893"/>
                    <a:gd name="connsiteX46" fmla="*/ 2718433 w 4339533"/>
                    <a:gd name="connsiteY46" fmla="*/ 2819602 h 3333893"/>
                    <a:gd name="connsiteX47" fmla="*/ 2676390 w 4339533"/>
                    <a:gd name="connsiteY47" fmla="*/ 2814867 h 3333893"/>
                    <a:gd name="connsiteX48" fmla="*/ 2669546 w 4339533"/>
                    <a:gd name="connsiteY48" fmla="*/ 2805396 h 3333893"/>
                    <a:gd name="connsiteX49" fmla="*/ 2689101 w 4339533"/>
                    <a:gd name="connsiteY49" fmla="*/ 2764669 h 3333893"/>
                    <a:gd name="connsiteX50" fmla="*/ 2700833 w 4339533"/>
                    <a:gd name="connsiteY50" fmla="*/ 2744780 h 3333893"/>
                    <a:gd name="connsiteX51" fmla="*/ 2663679 w 4339533"/>
                    <a:gd name="connsiteY51" fmla="*/ 2770352 h 3333893"/>
                    <a:gd name="connsiteX52" fmla="*/ 2645102 w 4339533"/>
                    <a:gd name="connsiteY52" fmla="*/ 2775088 h 3333893"/>
                    <a:gd name="connsiteX53" fmla="*/ 2620658 w 4339533"/>
                    <a:gd name="connsiteY53" fmla="*/ 2752356 h 3333893"/>
                    <a:gd name="connsiteX54" fmla="*/ 2614792 w 4339533"/>
                    <a:gd name="connsiteY54" fmla="*/ 2761828 h 3333893"/>
                    <a:gd name="connsiteX55" fmla="*/ 2579593 w 4339533"/>
                    <a:gd name="connsiteY55" fmla="*/ 2779823 h 3333893"/>
                    <a:gd name="connsiteX56" fmla="*/ 2535595 w 4339533"/>
                    <a:gd name="connsiteY56" fmla="*/ 2752356 h 3333893"/>
                    <a:gd name="connsiteX57" fmla="*/ 2517018 w 4339533"/>
                    <a:gd name="connsiteY57" fmla="*/ 2760881 h 3333893"/>
                    <a:gd name="connsiteX58" fmla="*/ 2548305 w 4339533"/>
                    <a:gd name="connsiteY58" fmla="*/ 2790242 h 3333893"/>
                    <a:gd name="connsiteX59" fmla="*/ 2541461 w 4339533"/>
                    <a:gd name="connsiteY59" fmla="*/ 2832863 h 3333893"/>
                    <a:gd name="connsiteX60" fmla="*/ 2385022 w 4339533"/>
                    <a:gd name="connsiteY60" fmla="*/ 2892531 h 3333893"/>
                    <a:gd name="connsiteX61" fmla="*/ 2401644 w 4339533"/>
                    <a:gd name="connsiteY61" fmla="*/ 2930417 h 3333893"/>
                    <a:gd name="connsiteX62" fmla="*/ 2365467 w 4339533"/>
                    <a:gd name="connsiteY62" fmla="*/ 2941782 h 3333893"/>
                    <a:gd name="connsiteX63" fmla="*/ 2396755 w 4339533"/>
                    <a:gd name="connsiteY63" fmla="*/ 2974932 h 3333893"/>
                    <a:gd name="connsiteX64" fmla="*/ 2388933 w 4339533"/>
                    <a:gd name="connsiteY64" fmla="*/ 2991033 h 3333893"/>
                    <a:gd name="connsiteX65" fmla="*/ 2353734 w 4339533"/>
                    <a:gd name="connsiteY65" fmla="*/ 3000504 h 3333893"/>
                    <a:gd name="connsiteX66" fmla="*/ 2317558 w 4339533"/>
                    <a:gd name="connsiteY66" fmla="*/ 2996716 h 3333893"/>
                    <a:gd name="connsiteX67" fmla="*/ 2311691 w 4339533"/>
                    <a:gd name="connsiteY67" fmla="*/ 2995768 h 3333893"/>
                    <a:gd name="connsiteX68" fmla="*/ 2250093 w 4339533"/>
                    <a:gd name="connsiteY68" fmla="*/ 2982509 h 3333893"/>
                    <a:gd name="connsiteX69" fmla="*/ 2329291 w 4339533"/>
                    <a:gd name="connsiteY69" fmla="*/ 3055438 h 3333893"/>
                    <a:gd name="connsiteX70" fmla="*/ 2316580 w 4339533"/>
                    <a:gd name="connsiteY70" fmla="*/ 3072486 h 3333893"/>
                    <a:gd name="connsiteX71" fmla="*/ 2256938 w 4339533"/>
                    <a:gd name="connsiteY71" fmla="*/ 3085746 h 3333893"/>
                    <a:gd name="connsiteX72" fmla="*/ 2154274 w 4339533"/>
                    <a:gd name="connsiteY72" fmla="*/ 3062068 h 3333893"/>
                    <a:gd name="connsiteX73" fmla="*/ 2177740 w 4339533"/>
                    <a:gd name="connsiteY73" fmla="*/ 3104688 h 3333893"/>
                    <a:gd name="connsiteX74" fmla="*/ 2166008 w 4339533"/>
                    <a:gd name="connsiteY74" fmla="*/ 3119842 h 3333893"/>
                    <a:gd name="connsiteX75" fmla="*/ 2141564 w 4339533"/>
                    <a:gd name="connsiteY75" fmla="*/ 3124578 h 3333893"/>
                    <a:gd name="connsiteX76" fmla="*/ 2089743 w 4339533"/>
                    <a:gd name="connsiteY76" fmla="*/ 3112265 h 3333893"/>
                    <a:gd name="connsiteX77" fmla="*/ 2036945 w 4339533"/>
                    <a:gd name="connsiteY77" fmla="*/ 3079116 h 3333893"/>
                    <a:gd name="connsiteX78" fmla="*/ 2041834 w 4339533"/>
                    <a:gd name="connsiteY78" fmla="*/ 3109424 h 3333893"/>
                    <a:gd name="connsiteX79" fmla="*/ 2041834 w 4339533"/>
                    <a:gd name="connsiteY79" fmla="*/ 3110371 h 3333893"/>
                    <a:gd name="connsiteX80" fmla="*/ 2025212 w 4339533"/>
                    <a:gd name="connsiteY80" fmla="*/ 3141626 h 3333893"/>
                    <a:gd name="connsiteX81" fmla="*/ 2004679 w 4339533"/>
                    <a:gd name="connsiteY81" fmla="*/ 3139732 h 3333893"/>
                    <a:gd name="connsiteX82" fmla="*/ 1997835 w 4339533"/>
                    <a:gd name="connsiteY82" fmla="*/ 3133102 h 3333893"/>
                    <a:gd name="connsiteX83" fmla="*/ 1995879 w 4339533"/>
                    <a:gd name="connsiteY83" fmla="*/ 3142573 h 3333893"/>
                    <a:gd name="connsiteX84" fmla="*/ 1957747 w 4339533"/>
                    <a:gd name="connsiteY84" fmla="*/ 3206978 h 3333893"/>
                    <a:gd name="connsiteX85" fmla="*/ 1946992 w 4339533"/>
                    <a:gd name="connsiteY85" fmla="*/ 3208872 h 3333893"/>
                    <a:gd name="connsiteX86" fmla="*/ 1875617 w 4339533"/>
                    <a:gd name="connsiteY86" fmla="*/ 3165305 h 3333893"/>
                    <a:gd name="connsiteX87" fmla="*/ 1867795 w 4339533"/>
                    <a:gd name="connsiteY87" fmla="*/ 3157727 h 3333893"/>
                    <a:gd name="connsiteX88" fmla="*/ 1842373 w 4339533"/>
                    <a:gd name="connsiteY88" fmla="*/ 3128367 h 3333893"/>
                    <a:gd name="connsiteX89" fmla="*/ 1839440 w 4339533"/>
                    <a:gd name="connsiteY89" fmla="*/ 3141626 h 3333893"/>
                    <a:gd name="connsiteX90" fmla="*/ 1837485 w 4339533"/>
                    <a:gd name="connsiteY90" fmla="*/ 3150151 h 3333893"/>
                    <a:gd name="connsiteX91" fmla="*/ 1805219 w 4339533"/>
                    <a:gd name="connsiteY91" fmla="*/ 3195613 h 3333893"/>
                    <a:gd name="connsiteX92" fmla="*/ 1762198 w 4339533"/>
                    <a:gd name="connsiteY92" fmla="*/ 3156780 h 3333893"/>
                    <a:gd name="connsiteX93" fmla="*/ 1761221 w 4339533"/>
                    <a:gd name="connsiteY93" fmla="*/ 3153939 h 3333893"/>
                    <a:gd name="connsiteX94" fmla="*/ 1746555 w 4339533"/>
                    <a:gd name="connsiteY94" fmla="*/ 3121737 h 3333893"/>
                    <a:gd name="connsiteX95" fmla="*/ 1711356 w 4339533"/>
                    <a:gd name="connsiteY95" fmla="*/ 3147309 h 3333893"/>
                    <a:gd name="connsiteX96" fmla="*/ 1656602 w 4339533"/>
                    <a:gd name="connsiteY96" fmla="*/ 3067750 h 3333893"/>
                    <a:gd name="connsiteX97" fmla="*/ 1655624 w 4339533"/>
                    <a:gd name="connsiteY97" fmla="*/ 3063014 h 3333893"/>
                    <a:gd name="connsiteX98" fmla="*/ 1602826 w 4339533"/>
                    <a:gd name="connsiteY98" fmla="*/ 3060173 h 3333893"/>
                    <a:gd name="connsiteX99" fmla="*/ 1593049 w 4339533"/>
                    <a:gd name="connsiteY99" fmla="*/ 3042178 h 3333893"/>
                    <a:gd name="connsiteX100" fmla="*/ 1624336 w 4339533"/>
                    <a:gd name="connsiteY100" fmla="*/ 2995768 h 3333893"/>
                    <a:gd name="connsiteX101" fmla="*/ 1577405 w 4339533"/>
                    <a:gd name="connsiteY101" fmla="*/ 3009975 h 3333893"/>
                    <a:gd name="connsiteX102" fmla="*/ 1565672 w 4339533"/>
                    <a:gd name="connsiteY102" fmla="*/ 3006187 h 3333893"/>
                    <a:gd name="connsiteX103" fmla="*/ 1563716 w 4339533"/>
                    <a:gd name="connsiteY103" fmla="*/ 2998610 h 3333893"/>
                    <a:gd name="connsiteX104" fmla="*/ 1583271 w 4339533"/>
                    <a:gd name="connsiteY104" fmla="*/ 2964513 h 3333893"/>
                    <a:gd name="connsiteX105" fmla="*/ 1561761 w 4339533"/>
                    <a:gd name="connsiteY105" fmla="*/ 2919051 h 3333893"/>
                    <a:gd name="connsiteX106" fmla="*/ 1543184 w 4339533"/>
                    <a:gd name="connsiteY106" fmla="*/ 2952201 h 3333893"/>
                    <a:gd name="connsiteX107" fmla="*/ 1514829 w 4339533"/>
                    <a:gd name="connsiteY107" fmla="*/ 2965460 h 3333893"/>
                    <a:gd name="connsiteX108" fmla="*/ 1510918 w 4339533"/>
                    <a:gd name="connsiteY108" fmla="*/ 2965460 h 3333893"/>
                    <a:gd name="connsiteX109" fmla="*/ 1475719 w 4339533"/>
                    <a:gd name="connsiteY109" fmla="*/ 2919998 h 3333893"/>
                    <a:gd name="connsiteX110" fmla="*/ 1473764 w 4339533"/>
                    <a:gd name="connsiteY110" fmla="*/ 2902003 h 3333893"/>
                    <a:gd name="connsiteX111" fmla="*/ 1419988 w 4339533"/>
                    <a:gd name="connsiteY111" fmla="*/ 2946518 h 3333893"/>
                    <a:gd name="connsiteX112" fmla="*/ 1349590 w 4339533"/>
                    <a:gd name="connsiteY112" fmla="*/ 2970196 h 3333893"/>
                    <a:gd name="connsiteX113" fmla="*/ 1336880 w 4339533"/>
                    <a:gd name="connsiteY113" fmla="*/ 2966408 h 3333893"/>
                    <a:gd name="connsiteX114" fmla="*/ 1336880 w 4339533"/>
                    <a:gd name="connsiteY114" fmla="*/ 2955989 h 3333893"/>
                    <a:gd name="connsiteX115" fmla="*/ 1337857 w 4339533"/>
                    <a:gd name="connsiteY115" fmla="*/ 2949359 h 3333893"/>
                    <a:gd name="connsiteX116" fmla="*/ 1247905 w 4339533"/>
                    <a:gd name="connsiteY116" fmla="*/ 2989139 h 3333893"/>
                    <a:gd name="connsiteX117" fmla="*/ 1245949 w 4339533"/>
                    <a:gd name="connsiteY117" fmla="*/ 2989139 h 3333893"/>
                    <a:gd name="connsiteX118" fmla="*/ 1237150 w 4339533"/>
                    <a:gd name="connsiteY118" fmla="*/ 2983456 h 3333893"/>
                    <a:gd name="connsiteX119" fmla="*/ 1239105 w 4339533"/>
                    <a:gd name="connsiteY119" fmla="*/ 2940835 h 3333893"/>
                    <a:gd name="connsiteX120" fmla="*/ 1242038 w 4339533"/>
                    <a:gd name="connsiteY120" fmla="*/ 2921892 h 3333893"/>
                    <a:gd name="connsiteX121" fmla="*/ 1220528 w 4339533"/>
                    <a:gd name="connsiteY121" fmla="*/ 2955042 h 3333893"/>
                    <a:gd name="connsiteX122" fmla="*/ 1177507 w 4339533"/>
                    <a:gd name="connsiteY122" fmla="*/ 2955989 h 3333893"/>
                    <a:gd name="connsiteX123" fmla="*/ 1175551 w 4339533"/>
                    <a:gd name="connsiteY123" fmla="*/ 2965460 h 3333893"/>
                    <a:gd name="connsiteX124" fmla="*/ 1151108 w 4339533"/>
                    <a:gd name="connsiteY124" fmla="*/ 2992927 h 3333893"/>
                    <a:gd name="connsiteX125" fmla="*/ 1136442 w 4339533"/>
                    <a:gd name="connsiteY125" fmla="*/ 2994821 h 3333893"/>
                    <a:gd name="connsiteX126" fmla="*/ 1071911 w 4339533"/>
                    <a:gd name="connsiteY126" fmla="*/ 2956936 h 3333893"/>
                    <a:gd name="connsiteX127" fmla="*/ 1075822 w 4339533"/>
                    <a:gd name="connsiteY127" fmla="*/ 2991033 h 3333893"/>
                    <a:gd name="connsiteX128" fmla="*/ 1079733 w 4339533"/>
                    <a:gd name="connsiteY128" fmla="*/ 2998610 h 3333893"/>
                    <a:gd name="connsiteX129" fmla="*/ 1104176 w 4339533"/>
                    <a:gd name="connsiteY129" fmla="*/ 3092376 h 3333893"/>
                    <a:gd name="connsiteX130" fmla="*/ 1068977 w 4339533"/>
                    <a:gd name="connsiteY130" fmla="*/ 3117001 h 3333893"/>
                    <a:gd name="connsiteX131" fmla="*/ 1060178 w 4339533"/>
                    <a:gd name="connsiteY131" fmla="*/ 3116054 h 3333893"/>
                    <a:gd name="connsiteX132" fmla="*/ 999557 w 4339533"/>
                    <a:gd name="connsiteY132" fmla="*/ 3083851 h 3333893"/>
                    <a:gd name="connsiteX133" fmla="*/ 993691 w 4339533"/>
                    <a:gd name="connsiteY133" fmla="*/ 3125525 h 3333893"/>
                    <a:gd name="connsiteX134" fmla="*/ 990758 w 4339533"/>
                    <a:gd name="connsiteY134" fmla="*/ 3133102 h 3333893"/>
                    <a:gd name="connsiteX135" fmla="*/ 947737 w 4339533"/>
                    <a:gd name="connsiteY135" fmla="*/ 3186142 h 3333893"/>
                    <a:gd name="connsiteX136" fmla="*/ 897872 w 4339533"/>
                    <a:gd name="connsiteY136" fmla="*/ 3179512 h 3333893"/>
                    <a:gd name="connsiteX137" fmla="*/ 885161 w 4339533"/>
                    <a:gd name="connsiteY137" fmla="*/ 3140679 h 3333893"/>
                    <a:gd name="connsiteX138" fmla="*/ 805964 w 4339533"/>
                    <a:gd name="connsiteY138" fmla="*/ 3236339 h 3333893"/>
                    <a:gd name="connsiteX139" fmla="*/ 783476 w 4339533"/>
                    <a:gd name="connsiteY139" fmla="*/ 3244863 h 3333893"/>
                    <a:gd name="connsiteX140" fmla="*/ 756099 w 4339533"/>
                    <a:gd name="connsiteY140" fmla="*/ 3221185 h 3333893"/>
                    <a:gd name="connsiteX141" fmla="*/ 769788 w 4339533"/>
                    <a:gd name="connsiteY141" fmla="*/ 3126472 h 3333893"/>
                    <a:gd name="connsiteX142" fmla="*/ 778587 w 4339533"/>
                    <a:gd name="connsiteY142" fmla="*/ 3115107 h 3333893"/>
                    <a:gd name="connsiteX143" fmla="*/ 780543 w 4339533"/>
                    <a:gd name="connsiteY143" fmla="*/ 3112265 h 3333893"/>
                    <a:gd name="connsiteX144" fmla="*/ 748277 w 4339533"/>
                    <a:gd name="connsiteY144" fmla="*/ 3121737 h 3333893"/>
                    <a:gd name="connsiteX145" fmla="*/ 718945 w 4339533"/>
                    <a:gd name="connsiteY145" fmla="*/ 3117948 h 3333893"/>
                    <a:gd name="connsiteX146" fmla="*/ 716012 w 4339533"/>
                    <a:gd name="connsiteY146" fmla="*/ 3110371 h 3333893"/>
                    <a:gd name="connsiteX147" fmla="*/ 720900 w 4339533"/>
                    <a:gd name="connsiteY147" fmla="*/ 3101847 h 3333893"/>
                    <a:gd name="connsiteX148" fmla="*/ 746322 w 4339533"/>
                    <a:gd name="connsiteY148" fmla="*/ 3085746 h 3333893"/>
                    <a:gd name="connsiteX149" fmla="*/ 710145 w 4339533"/>
                    <a:gd name="connsiteY149" fmla="*/ 3087640 h 3333893"/>
                    <a:gd name="connsiteX150" fmla="*/ 709167 w 4339533"/>
                    <a:gd name="connsiteY150" fmla="*/ 3090481 h 3333893"/>
                    <a:gd name="connsiteX151" fmla="*/ 708190 w 4339533"/>
                    <a:gd name="connsiteY151" fmla="*/ 3093323 h 3333893"/>
                    <a:gd name="connsiteX152" fmla="*/ 664191 w 4339533"/>
                    <a:gd name="connsiteY152" fmla="*/ 3159622 h 3333893"/>
                    <a:gd name="connsiteX153" fmla="*/ 605526 w 4339533"/>
                    <a:gd name="connsiteY153" fmla="*/ 3139732 h 3333893"/>
                    <a:gd name="connsiteX154" fmla="*/ 581083 w 4339533"/>
                    <a:gd name="connsiteY154" fmla="*/ 3185194 h 3333893"/>
                    <a:gd name="connsiteX155" fmla="*/ 556639 w 4339533"/>
                    <a:gd name="connsiteY155" fmla="*/ 3195613 h 3333893"/>
                    <a:gd name="connsiteX156" fmla="*/ 501885 w 4339533"/>
                    <a:gd name="connsiteY156" fmla="*/ 3111318 h 3333893"/>
                    <a:gd name="connsiteX157" fmla="*/ 449087 w 4339533"/>
                    <a:gd name="connsiteY157" fmla="*/ 3169093 h 3333893"/>
                    <a:gd name="connsiteX158" fmla="*/ 403133 w 4339533"/>
                    <a:gd name="connsiteY158" fmla="*/ 3134049 h 3333893"/>
                    <a:gd name="connsiteX159" fmla="*/ 403133 w 4339533"/>
                    <a:gd name="connsiteY159" fmla="*/ 3076275 h 3333893"/>
                    <a:gd name="connsiteX160" fmla="*/ 321980 w 4339533"/>
                    <a:gd name="connsiteY160" fmla="*/ 3104688 h 3333893"/>
                    <a:gd name="connsiteX161" fmla="*/ 306336 w 4339533"/>
                    <a:gd name="connsiteY161" fmla="*/ 3101847 h 3333893"/>
                    <a:gd name="connsiteX162" fmla="*/ 299492 w 4339533"/>
                    <a:gd name="connsiteY162" fmla="*/ 3091429 h 3333893"/>
                    <a:gd name="connsiteX163" fmla="*/ 327847 w 4339533"/>
                    <a:gd name="connsiteY163" fmla="*/ 3049755 h 3333893"/>
                    <a:gd name="connsiteX164" fmla="*/ 311225 w 4339533"/>
                    <a:gd name="connsiteY164" fmla="*/ 3055438 h 3333893"/>
                    <a:gd name="connsiteX165" fmla="*/ 205629 w 4339533"/>
                    <a:gd name="connsiteY165" fmla="*/ 3077222 h 3333893"/>
                    <a:gd name="connsiteX166" fmla="*/ 192918 w 4339533"/>
                    <a:gd name="connsiteY166" fmla="*/ 3067750 h 3333893"/>
                    <a:gd name="connsiteX167" fmla="*/ 256471 w 4339533"/>
                    <a:gd name="connsiteY167" fmla="*/ 2991033 h 3333893"/>
                    <a:gd name="connsiteX168" fmla="*/ 251583 w 4339533"/>
                    <a:gd name="connsiteY168" fmla="*/ 2938941 h 3333893"/>
                    <a:gd name="connsiteX169" fmla="*/ 292648 w 4339533"/>
                    <a:gd name="connsiteY169" fmla="*/ 2878325 h 3333893"/>
                    <a:gd name="connsiteX170" fmla="*/ 286781 w 4339533"/>
                    <a:gd name="connsiteY170" fmla="*/ 2880219 h 3333893"/>
                    <a:gd name="connsiteX171" fmla="*/ 212473 w 4339533"/>
                    <a:gd name="connsiteY171" fmla="*/ 2896320 h 3333893"/>
                    <a:gd name="connsiteX172" fmla="*/ 187052 w 4339533"/>
                    <a:gd name="connsiteY172" fmla="*/ 2885901 h 3333893"/>
                    <a:gd name="connsiteX173" fmla="*/ 194873 w 4339533"/>
                    <a:gd name="connsiteY173" fmla="*/ 2852752 h 3333893"/>
                    <a:gd name="connsiteX174" fmla="*/ 252560 w 4339533"/>
                    <a:gd name="connsiteY174" fmla="*/ 2790242 h 3333893"/>
                    <a:gd name="connsiteX175" fmla="*/ 185096 w 4339533"/>
                    <a:gd name="connsiteY175" fmla="*/ 2791189 h 3333893"/>
                    <a:gd name="connsiteX176" fmla="*/ 185096 w 4339533"/>
                    <a:gd name="connsiteY176" fmla="*/ 2777929 h 3333893"/>
                    <a:gd name="connsiteX177" fmla="*/ 244739 w 4339533"/>
                    <a:gd name="connsiteY177" fmla="*/ 2721101 h 3333893"/>
                    <a:gd name="connsiteX178" fmla="*/ 194873 w 4339533"/>
                    <a:gd name="connsiteY178" fmla="*/ 2724890 h 3333893"/>
                    <a:gd name="connsiteX179" fmla="*/ 153808 w 4339533"/>
                    <a:gd name="connsiteY179" fmla="*/ 2713524 h 3333893"/>
                    <a:gd name="connsiteX180" fmla="*/ 159675 w 4339533"/>
                    <a:gd name="connsiteY180" fmla="*/ 2694581 h 3333893"/>
                    <a:gd name="connsiteX181" fmla="*/ 258427 w 4339533"/>
                    <a:gd name="connsiteY181" fmla="*/ 2657643 h 3333893"/>
                    <a:gd name="connsiteX182" fmla="*/ 218339 w 4339533"/>
                    <a:gd name="connsiteY182" fmla="*/ 2644384 h 3333893"/>
                    <a:gd name="connsiteX183" fmla="*/ 200740 w 4339533"/>
                    <a:gd name="connsiteY183" fmla="*/ 2638701 h 3333893"/>
                    <a:gd name="connsiteX184" fmla="*/ 132298 w 4339533"/>
                    <a:gd name="connsiteY184" fmla="*/ 2603657 h 3333893"/>
                    <a:gd name="connsiteX185" fmla="*/ 125454 w 4339533"/>
                    <a:gd name="connsiteY185" fmla="*/ 2580926 h 3333893"/>
                    <a:gd name="connsiteX186" fmla="*/ 189007 w 4339533"/>
                    <a:gd name="connsiteY186" fmla="*/ 2561984 h 3333893"/>
                    <a:gd name="connsiteX187" fmla="*/ 169452 w 4339533"/>
                    <a:gd name="connsiteY187" fmla="*/ 2535464 h 3333893"/>
                    <a:gd name="connsiteX188" fmla="*/ 169452 w 4339533"/>
                    <a:gd name="connsiteY188" fmla="*/ 2534517 h 3333893"/>
                    <a:gd name="connsiteX189" fmla="*/ 163586 w 4339533"/>
                    <a:gd name="connsiteY189" fmla="*/ 2500420 h 3333893"/>
                    <a:gd name="connsiteX190" fmla="*/ 177274 w 4339533"/>
                    <a:gd name="connsiteY190" fmla="*/ 2490002 h 3333893"/>
                    <a:gd name="connsiteX191" fmla="*/ 184118 w 4339533"/>
                    <a:gd name="connsiteY191" fmla="*/ 2489055 h 3333893"/>
                    <a:gd name="connsiteX192" fmla="*/ 233005 w 4339533"/>
                    <a:gd name="connsiteY192" fmla="*/ 2523151 h 3333893"/>
                    <a:gd name="connsiteX193" fmla="*/ 234961 w 4339533"/>
                    <a:gd name="connsiteY193" fmla="*/ 2525993 h 3333893"/>
                    <a:gd name="connsiteX194" fmla="*/ 235939 w 4339533"/>
                    <a:gd name="connsiteY194" fmla="*/ 2523151 h 3333893"/>
                    <a:gd name="connsiteX195" fmla="*/ 246694 w 4339533"/>
                    <a:gd name="connsiteY195" fmla="*/ 2479583 h 3333893"/>
                    <a:gd name="connsiteX196" fmla="*/ 248649 w 4339533"/>
                    <a:gd name="connsiteY196" fmla="*/ 2477689 h 3333893"/>
                    <a:gd name="connsiteX197" fmla="*/ 224206 w 4339533"/>
                    <a:gd name="connsiteY197" fmla="*/ 2460641 h 3333893"/>
                    <a:gd name="connsiteX198" fmla="*/ 222250 w 4339533"/>
                    <a:gd name="connsiteY198" fmla="*/ 2459694 h 3333893"/>
                    <a:gd name="connsiteX199" fmla="*/ 202696 w 4339533"/>
                    <a:gd name="connsiteY199" fmla="*/ 2434121 h 3333893"/>
                    <a:gd name="connsiteX200" fmla="*/ 212473 w 4339533"/>
                    <a:gd name="connsiteY200" fmla="*/ 2417073 h 3333893"/>
                    <a:gd name="connsiteX201" fmla="*/ 169452 w 4339533"/>
                    <a:gd name="connsiteY201" fmla="*/ 2373505 h 3333893"/>
                    <a:gd name="connsiteX202" fmla="*/ 169452 w 4339533"/>
                    <a:gd name="connsiteY202" fmla="*/ 2354562 h 3333893"/>
                    <a:gd name="connsiteX203" fmla="*/ 201718 w 4339533"/>
                    <a:gd name="connsiteY203" fmla="*/ 2338461 h 3333893"/>
                    <a:gd name="connsiteX204" fmla="*/ 152830 w 4339533"/>
                    <a:gd name="connsiteY204" fmla="*/ 2310047 h 3333893"/>
                    <a:gd name="connsiteX205" fmla="*/ 153808 w 4339533"/>
                    <a:gd name="connsiteY205" fmla="*/ 2261744 h 3333893"/>
                    <a:gd name="connsiteX206" fmla="*/ 121543 w 4339533"/>
                    <a:gd name="connsiteY206" fmla="*/ 2287316 h 3333893"/>
                    <a:gd name="connsiteX207" fmla="*/ 110787 w 4339533"/>
                    <a:gd name="connsiteY207" fmla="*/ 2281633 h 3333893"/>
                    <a:gd name="connsiteX208" fmla="*/ 103943 w 4339533"/>
                    <a:gd name="connsiteY208" fmla="*/ 2239013 h 3333893"/>
                    <a:gd name="connsiteX209" fmla="*/ 103943 w 4339533"/>
                    <a:gd name="connsiteY209" fmla="*/ 2232383 h 3333893"/>
                    <a:gd name="connsiteX210" fmla="*/ 106876 w 4339533"/>
                    <a:gd name="connsiteY210" fmla="*/ 2190709 h 3333893"/>
                    <a:gd name="connsiteX211" fmla="*/ 109810 w 4339533"/>
                    <a:gd name="connsiteY211" fmla="*/ 2132934 h 3333893"/>
                    <a:gd name="connsiteX212" fmla="*/ 93188 w 4339533"/>
                    <a:gd name="connsiteY212" fmla="*/ 2145247 h 3333893"/>
                    <a:gd name="connsiteX213" fmla="*/ 57989 w 4339533"/>
                    <a:gd name="connsiteY213" fmla="*/ 2168925 h 3333893"/>
                    <a:gd name="connsiteX214" fmla="*/ 40390 w 4339533"/>
                    <a:gd name="connsiteY214" fmla="*/ 2173661 h 3333893"/>
                    <a:gd name="connsiteX215" fmla="*/ 40390 w 4339533"/>
                    <a:gd name="connsiteY215" fmla="*/ 2173661 h 3333893"/>
                    <a:gd name="connsiteX216" fmla="*/ 18879 w 4339533"/>
                    <a:gd name="connsiteY216" fmla="*/ 2163242 h 3333893"/>
                    <a:gd name="connsiteX217" fmla="*/ 12035 w 4339533"/>
                    <a:gd name="connsiteY217" fmla="*/ 2124410 h 3333893"/>
                    <a:gd name="connsiteX218" fmla="*/ 77544 w 4339533"/>
                    <a:gd name="connsiteY218" fmla="*/ 2033486 h 3333893"/>
                    <a:gd name="connsiteX219" fmla="*/ 39412 w 4339533"/>
                    <a:gd name="connsiteY219" fmla="*/ 2046745 h 3333893"/>
                    <a:gd name="connsiteX220" fmla="*/ 13991 w 4339533"/>
                    <a:gd name="connsiteY220" fmla="*/ 2039168 h 3333893"/>
                    <a:gd name="connsiteX221" fmla="*/ 5191 w 4339533"/>
                    <a:gd name="connsiteY221" fmla="*/ 1982340 h 3333893"/>
                    <a:gd name="connsiteX222" fmla="*/ 70700 w 4339533"/>
                    <a:gd name="connsiteY222" fmla="*/ 1918883 h 3333893"/>
                    <a:gd name="connsiteX223" fmla="*/ 152830 w 4339533"/>
                    <a:gd name="connsiteY223" fmla="*/ 1876262 h 3333893"/>
                    <a:gd name="connsiteX224" fmla="*/ 218339 w 4339533"/>
                    <a:gd name="connsiteY224" fmla="*/ 1843113 h 3333893"/>
                    <a:gd name="connsiteX225" fmla="*/ 153808 w 4339533"/>
                    <a:gd name="connsiteY225" fmla="*/ 1847848 h 3333893"/>
                    <a:gd name="connsiteX226" fmla="*/ 109810 w 4339533"/>
                    <a:gd name="connsiteY226" fmla="*/ 1818487 h 3333893"/>
                    <a:gd name="connsiteX227" fmla="*/ 116654 w 4339533"/>
                    <a:gd name="connsiteY227" fmla="*/ 1786285 h 3333893"/>
                    <a:gd name="connsiteX228" fmla="*/ 196829 w 4339533"/>
                    <a:gd name="connsiteY228" fmla="*/ 1750294 h 3333893"/>
                    <a:gd name="connsiteX229" fmla="*/ 232028 w 4339533"/>
                    <a:gd name="connsiteY229" fmla="*/ 1740823 h 3333893"/>
                    <a:gd name="connsiteX230" fmla="*/ 199762 w 4339533"/>
                    <a:gd name="connsiteY230" fmla="*/ 1712409 h 3333893"/>
                    <a:gd name="connsiteX231" fmla="*/ 188029 w 4339533"/>
                    <a:gd name="connsiteY231" fmla="*/ 1719039 h 3333893"/>
                    <a:gd name="connsiteX232" fmla="*/ 145009 w 4339533"/>
                    <a:gd name="connsiteY232" fmla="*/ 1712409 h 3333893"/>
                    <a:gd name="connsiteX233" fmla="*/ 137186 w 4339533"/>
                    <a:gd name="connsiteY233" fmla="*/ 1668841 h 3333893"/>
                    <a:gd name="connsiteX234" fmla="*/ 145009 w 4339533"/>
                    <a:gd name="connsiteY234" fmla="*/ 1648004 h 3333893"/>
                    <a:gd name="connsiteX235" fmla="*/ 120565 w 4339533"/>
                    <a:gd name="connsiteY235" fmla="*/ 1595912 h 3333893"/>
                    <a:gd name="connsiteX236" fmla="*/ 125454 w 4339533"/>
                    <a:gd name="connsiteY236" fmla="*/ 1553291 h 3333893"/>
                    <a:gd name="connsiteX237" fmla="*/ 129365 w 4339533"/>
                    <a:gd name="connsiteY237" fmla="*/ 1507829 h 3333893"/>
                    <a:gd name="connsiteX238" fmla="*/ 203673 w 4339533"/>
                    <a:gd name="connsiteY238" fmla="*/ 1435847 h 3333893"/>
                    <a:gd name="connsiteX239" fmla="*/ 295581 w 4339533"/>
                    <a:gd name="connsiteY239" fmla="*/ 1387544 h 3333893"/>
                    <a:gd name="connsiteX240" fmla="*/ 373801 w 4339533"/>
                    <a:gd name="connsiteY240" fmla="*/ 1346817 h 3333893"/>
                    <a:gd name="connsiteX241" fmla="*/ 296559 w 4339533"/>
                    <a:gd name="connsiteY241" fmla="*/ 1354394 h 3333893"/>
                    <a:gd name="connsiteX242" fmla="*/ 246694 w 4339533"/>
                    <a:gd name="connsiteY242" fmla="*/ 1322192 h 3333893"/>
                    <a:gd name="connsiteX243" fmla="*/ 254516 w 4339533"/>
                    <a:gd name="connsiteY243" fmla="*/ 1286201 h 3333893"/>
                    <a:gd name="connsiteX244" fmla="*/ 344468 w 4339533"/>
                    <a:gd name="connsiteY244" fmla="*/ 1245474 h 3333893"/>
                    <a:gd name="connsiteX245" fmla="*/ 384556 w 4339533"/>
                    <a:gd name="connsiteY245" fmla="*/ 1234109 h 3333893"/>
                    <a:gd name="connsiteX246" fmla="*/ 259405 w 4339533"/>
                    <a:gd name="connsiteY246" fmla="*/ 1071203 h 3333893"/>
                    <a:gd name="connsiteX247" fmla="*/ 273093 w 4339533"/>
                    <a:gd name="connsiteY247" fmla="*/ 1014375 h 3333893"/>
                    <a:gd name="connsiteX248" fmla="*/ 293626 w 4339533"/>
                    <a:gd name="connsiteY248" fmla="*/ 1007745 h 3333893"/>
                    <a:gd name="connsiteX249" fmla="*/ 335669 w 4339533"/>
                    <a:gd name="connsiteY249" fmla="*/ 1024793 h 3333893"/>
                    <a:gd name="connsiteX250" fmla="*/ 374779 w 4339533"/>
                    <a:gd name="connsiteY250" fmla="*/ 1057943 h 3333893"/>
                    <a:gd name="connsiteX251" fmla="*/ 414866 w 4339533"/>
                    <a:gd name="connsiteY251" fmla="*/ 1091092 h 3333893"/>
                    <a:gd name="connsiteX252" fmla="*/ 405089 w 4339533"/>
                    <a:gd name="connsiteY252" fmla="*/ 1061732 h 3333893"/>
                    <a:gd name="connsiteX253" fmla="*/ 381623 w 4339533"/>
                    <a:gd name="connsiteY253" fmla="*/ 968913 h 3333893"/>
                    <a:gd name="connsiteX254" fmla="*/ 395311 w 4339533"/>
                    <a:gd name="connsiteY254" fmla="*/ 903561 h 3333893"/>
                    <a:gd name="connsiteX255" fmla="*/ 419755 w 4339533"/>
                    <a:gd name="connsiteY255" fmla="*/ 898825 h 3333893"/>
                    <a:gd name="connsiteX256" fmla="*/ 465709 w 4339533"/>
                    <a:gd name="connsiteY256" fmla="*/ 933869 h 3333893"/>
                    <a:gd name="connsiteX257" fmla="*/ 483308 w 4339533"/>
                    <a:gd name="connsiteY257" fmla="*/ 949970 h 3333893"/>
                    <a:gd name="connsiteX258" fmla="*/ 481353 w 4339533"/>
                    <a:gd name="connsiteY258" fmla="*/ 923451 h 3333893"/>
                    <a:gd name="connsiteX259" fmla="*/ 509707 w 4339533"/>
                    <a:gd name="connsiteY259" fmla="*/ 826843 h 3333893"/>
                    <a:gd name="connsiteX260" fmla="*/ 513618 w 4339533"/>
                    <a:gd name="connsiteY260" fmla="*/ 824949 h 3333893"/>
                    <a:gd name="connsiteX261" fmla="*/ 518507 w 4339533"/>
                    <a:gd name="connsiteY261" fmla="*/ 832526 h 3333893"/>
                    <a:gd name="connsiteX262" fmla="*/ 561528 w 4339533"/>
                    <a:gd name="connsiteY262" fmla="*/ 949023 h 3333893"/>
                    <a:gd name="connsiteX263" fmla="*/ 582060 w 4339533"/>
                    <a:gd name="connsiteY263" fmla="*/ 911138 h 3333893"/>
                    <a:gd name="connsiteX264" fmla="*/ 594771 w 4339533"/>
                    <a:gd name="connsiteY264" fmla="*/ 895984 h 3333893"/>
                    <a:gd name="connsiteX265" fmla="*/ 601615 w 4339533"/>
                    <a:gd name="connsiteY265" fmla="*/ 888407 h 3333893"/>
                    <a:gd name="connsiteX266" fmla="*/ 603571 w 4339533"/>
                    <a:gd name="connsiteY266" fmla="*/ 897878 h 3333893"/>
                    <a:gd name="connsiteX267" fmla="*/ 604548 w 4339533"/>
                    <a:gd name="connsiteY267" fmla="*/ 903561 h 3333893"/>
                    <a:gd name="connsiteX268" fmla="*/ 606504 w 4339533"/>
                    <a:gd name="connsiteY268" fmla="*/ 942393 h 3333893"/>
                    <a:gd name="connsiteX269" fmla="*/ 610415 w 4339533"/>
                    <a:gd name="connsiteY269" fmla="*/ 991644 h 3333893"/>
                    <a:gd name="connsiteX270" fmla="*/ 611393 w 4339533"/>
                    <a:gd name="connsiteY270" fmla="*/ 991644 h 3333893"/>
                    <a:gd name="connsiteX271" fmla="*/ 616282 w 4339533"/>
                    <a:gd name="connsiteY271" fmla="*/ 976490 h 3333893"/>
                    <a:gd name="connsiteX272" fmla="*/ 661258 w 4339533"/>
                    <a:gd name="connsiteY272" fmla="*/ 893143 h 3333893"/>
                    <a:gd name="connsiteX273" fmla="*/ 666146 w 4339533"/>
                    <a:gd name="connsiteY273" fmla="*/ 889354 h 3333893"/>
                    <a:gd name="connsiteX274" fmla="*/ 669080 w 4339533"/>
                    <a:gd name="connsiteY274" fmla="*/ 895037 h 3333893"/>
                    <a:gd name="connsiteX275" fmla="*/ 686679 w 4339533"/>
                    <a:gd name="connsiteY275" fmla="*/ 957547 h 3333893"/>
                    <a:gd name="connsiteX276" fmla="*/ 695479 w 4339533"/>
                    <a:gd name="connsiteY276" fmla="*/ 995432 h 3333893"/>
                    <a:gd name="connsiteX277" fmla="*/ 706234 w 4339533"/>
                    <a:gd name="connsiteY277" fmla="*/ 962283 h 3333893"/>
                    <a:gd name="connsiteX278" fmla="*/ 707212 w 4339533"/>
                    <a:gd name="connsiteY278" fmla="*/ 961336 h 3333893"/>
                    <a:gd name="connsiteX279" fmla="*/ 773699 w 4339533"/>
                    <a:gd name="connsiteY279" fmla="*/ 905455 h 3333893"/>
                    <a:gd name="connsiteX280" fmla="*/ 771743 w 4339533"/>
                    <a:gd name="connsiteY280" fmla="*/ 832526 h 3333893"/>
                    <a:gd name="connsiteX281" fmla="*/ 795209 w 4339533"/>
                    <a:gd name="connsiteY281" fmla="*/ 825896 h 3333893"/>
                    <a:gd name="connsiteX282" fmla="*/ 863651 w 4339533"/>
                    <a:gd name="connsiteY282" fmla="*/ 895037 h 3333893"/>
                    <a:gd name="connsiteX283" fmla="*/ 846052 w 4339533"/>
                    <a:gd name="connsiteY283" fmla="*/ 777593 h 3333893"/>
                    <a:gd name="connsiteX284" fmla="*/ 870495 w 4339533"/>
                    <a:gd name="connsiteY284" fmla="*/ 756756 h 3333893"/>
                    <a:gd name="connsiteX285" fmla="*/ 946759 w 4339533"/>
                    <a:gd name="connsiteY285" fmla="*/ 787064 h 3333893"/>
                    <a:gd name="connsiteX286" fmla="*/ 954581 w 4339533"/>
                    <a:gd name="connsiteY286" fmla="*/ 775699 h 3333893"/>
                    <a:gd name="connsiteX287" fmla="*/ 1083644 w 4339533"/>
                    <a:gd name="connsiteY287" fmla="*/ 677197 h 3333893"/>
                    <a:gd name="connsiteX288" fmla="*/ 1090488 w 4339533"/>
                    <a:gd name="connsiteY288" fmla="*/ 678144 h 3333893"/>
                    <a:gd name="connsiteX289" fmla="*/ 1116887 w 4339533"/>
                    <a:gd name="connsiteY289" fmla="*/ 695193 h 3333893"/>
                    <a:gd name="connsiteX290" fmla="*/ 1117865 w 4339533"/>
                    <a:gd name="connsiteY290" fmla="*/ 748232 h 3333893"/>
                    <a:gd name="connsiteX291" fmla="*/ 1170663 w 4339533"/>
                    <a:gd name="connsiteY291" fmla="*/ 695193 h 3333893"/>
                    <a:gd name="connsiteX292" fmla="*/ 1174574 w 4339533"/>
                    <a:gd name="connsiteY292" fmla="*/ 691404 h 3333893"/>
                    <a:gd name="connsiteX293" fmla="*/ 1244972 w 4339533"/>
                    <a:gd name="connsiteY293" fmla="*/ 648783 h 3333893"/>
                    <a:gd name="connsiteX294" fmla="*/ 1261593 w 4339533"/>
                    <a:gd name="connsiteY294" fmla="*/ 653519 h 3333893"/>
                    <a:gd name="connsiteX295" fmla="*/ 1271371 w 4339533"/>
                    <a:gd name="connsiteY295" fmla="*/ 747285 h 3333893"/>
                    <a:gd name="connsiteX296" fmla="*/ 1267460 w 4339533"/>
                    <a:gd name="connsiteY296" fmla="*/ 763386 h 3333893"/>
                    <a:gd name="connsiteX297" fmla="*/ 1258660 w 4339533"/>
                    <a:gd name="connsiteY297" fmla="*/ 796535 h 3333893"/>
                    <a:gd name="connsiteX298" fmla="*/ 1323191 w 4339533"/>
                    <a:gd name="connsiteY298" fmla="*/ 757703 h 3333893"/>
                    <a:gd name="connsiteX299" fmla="*/ 1340791 w 4339533"/>
                    <a:gd name="connsiteY299" fmla="*/ 750126 h 3333893"/>
                    <a:gd name="connsiteX300" fmla="*/ 1453231 w 4339533"/>
                    <a:gd name="connsiteY300" fmla="*/ 716976 h 3333893"/>
                    <a:gd name="connsiteX301" fmla="*/ 1483541 w 4339533"/>
                    <a:gd name="connsiteY301" fmla="*/ 699928 h 3333893"/>
                    <a:gd name="connsiteX302" fmla="*/ 1405322 w 4339533"/>
                    <a:gd name="connsiteY302" fmla="*/ 706558 h 3333893"/>
                    <a:gd name="connsiteX303" fmla="*/ 1355457 w 4339533"/>
                    <a:gd name="connsiteY303" fmla="*/ 674356 h 3333893"/>
                    <a:gd name="connsiteX304" fmla="*/ 1363279 w 4339533"/>
                    <a:gd name="connsiteY304" fmla="*/ 638365 h 3333893"/>
                    <a:gd name="connsiteX305" fmla="*/ 1453231 w 4339533"/>
                    <a:gd name="connsiteY305" fmla="*/ 597638 h 3333893"/>
                    <a:gd name="connsiteX306" fmla="*/ 1493319 w 4339533"/>
                    <a:gd name="connsiteY306" fmla="*/ 586273 h 3333893"/>
                    <a:gd name="connsiteX307" fmla="*/ 1368167 w 4339533"/>
                    <a:gd name="connsiteY307" fmla="*/ 422419 h 3333893"/>
                    <a:gd name="connsiteX308" fmla="*/ 1381856 w 4339533"/>
                    <a:gd name="connsiteY308" fmla="*/ 365592 h 3333893"/>
                    <a:gd name="connsiteX309" fmla="*/ 1401411 w 4339533"/>
                    <a:gd name="connsiteY309" fmla="*/ 358962 h 3333893"/>
                    <a:gd name="connsiteX310" fmla="*/ 1443454 w 4339533"/>
                    <a:gd name="connsiteY310" fmla="*/ 376010 h 3333893"/>
                    <a:gd name="connsiteX311" fmla="*/ 1482564 w 4339533"/>
                    <a:gd name="connsiteY311" fmla="*/ 409160 h 3333893"/>
                    <a:gd name="connsiteX312" fmla="*/ 1522651 w 4339533"/>
                    <a:gd name="connsiteY312" fmla="*/ 442309 h 3333893"/>
                    <a:gd name="connsiteX313" fmla="*/ 1512874 w 4339533"/>
                    <a:gd name="connsiteY313" fmla="*/ 412948 h 3333893"/>
                    <a:gd name="connsiteX314" fmla="*/ 1489408 w 4339533"/>
                    <a:gd name="connsiteY314" fmla="*/ 320129 h 3333893"/>
                    <a:gd name="connsiteX315" fmla="*/ 1503096 w 4339533"/>
                    <a:gd name="connsiteY315" fmla="*/ 254778 h 3333893"/>
                    <a:gd name="connsiteX316" fmla="*/ 1528517 w 4339533"/>
                    <a:gd name="connsiteY316" fmla="*/ 250042 h 3333893"/>
                    <a:gd name="connsiteX317" fmla="*/ 1574472 w 4339533"/>
                    <a:gd name="connsiteY317" fmla="*/ 285086 h 3333893"/>
                    <a:gd name="connsiteX318" fmla="*/ 1592071 w 4339533"/>
                    <a:gd name="connsiteY318" fmla="*/ 301187 h 3333893"/>
                    <a:gd name="connsiteX319" fmla="*/ 1589138 w 4339533"/>
                    <a:gd name="connsiteY319" fmla="*/ 274667 h 3333893"/>
                    <a:gd name="connsiteX320" fmla="*/ 1617492 w 4339533"/>
                    <a:gd name="connsiteY320" fmla="*/ 178060 h 3333893"/>
                    <a:gd name="connsiteX321" fmla="*/ 1621403 w 4339533"/>
                    <a:gd name="connsiteY321" fmla="*/ 176166 h 3333893"/>
                    <a:gd name="connsiteX322" fmla="*/ 1626292 w 4339533"/>
                    <a:gd name="connsiteY322" fmla="*/ 183743 h 3333893"/>
                    <a:gd name="connsiteX323" fmla="*/ 1669313 w 4339533"/>
                    <a:gd name="connsiteY323" fmla="*/ 300240 h 3333893"/>
                    <a:gd name="connsiteX324" fmla="*/ 1689846 w 4339533"/>
                    <a:gd name="connsiteY324" fmla="*/ 262355 h 3333893"/>
                    <a:gd name="connsiteX325" fmla="*/ 1702556 w 4339533"/>
                    <a:gd name="connsiteY325" fmla="*/ 247201 h 3333893"/>
                    <a:gd name="connsiteX326" fmla="*/ 1709400 w 4339533"/>
                    <a:gd name="connsiteY326" fmla="*/ 239624 h 3333893"/>
                    <a:gd name="connsiteX327" fmla="*/ 1711356 w 4339533"/>
                    <a:gd name="connsiteY327" fmla="*/ 249095 h 3333893"/>
                    <a:gd name="connsiteX328" fmla="*/ 1712334 w 4339533"/>
                    <a:gd name="connsiteY328" fmla="*/ 254778 h 3333893"/>
                    <a:gd name="connsiteX329" fmla="*/ 1714289 w 4339533"/>
                    <a:gd name="connsiteY329" fmla="*/ 293610 h 3333893"/>
                    <a:gd name="connsiteX330" fmla="*/ 1718200 w 4339533"/>
                    <a:gd name="connsiteY330" fmla="*/ 342861 h 3333893"/>
                    <a:gd name="connsiteX331" fmla="*/ 1719178 w 4339533"/>
                    <a:gd name="connsiteY331" fmla="*/ 342861 h 3333893"/>
                    <a:gd name="connsiteX332" fmla="*/ 1723089 w 4339533"/>
                    <a:gd name="connsiteY332" fmla="*/ 327706 h 3333893"/>
                    <a:gd name="connsiteX333" fmla="*/ 1768065 w 4339533"/>
                    <a:gd name="connsiteY333" fmla="*/ 244359 h 3333893"/>
                    <a:gd name="connsiteX334" fmla="*/ 1772954 w 4339533"/>
                    <a:gd name="connsiteY334" fmla="*/ 240571 h 3333893"/>
                    <a:gd name="connsiteX335" fmla="*/ 1775887 w 4339533"/>
                    <a:gd name="connsiteY335" fmla="*/ 246254 h 3333893"/>
                    <a:gd name="connsiteX336" fmla="*/ 1793486 w 4339533"/>
                    <a:gd name="connsiteY336" fmla="*/ 308764 h 3333893"/>
                    <a:gd name="connsiteX337" fmla="*/ 1802286 w 4339533"/>
                    <a:gd name="connsiteY337" fmla="*/ 346649 h 3333893"/>
                    <a:gd name="connsiteX338" fmla="*/ 1813041 w 4339533"/>
                    <a:gd name="connsiteY338" fmla="*/ 313500 h 3333893"/>
                    <a:gd name="connsiteX339" fmla="*/ 1813041 w 4339533"/>
                    <a:gd name="connsiteY339" fmla="*/ 312552 h 3333893"/>
                    <a:gd name="connsiteX340" fmla="*/ 1879528 w 4339533"/>
                    <a:gd name="connsiteY340" fmla="*/ 256672 h 3333893"/>
                    <a:gd name="connsiteX341" fmla="*/ 1877572 w 4339533"/>
                    <a:gd name="connsiteY341" fmla="*/ 183743 h 3333893"/>
                    <a:gd name="connsiteX342" fmla="*/ 1901038 w 4339533"/>
                    <a:gd name="connsiteY342" fmla="*/ 177113 h 3333893"/>
                    <a:gd name="connsiteX343" fmla="*/ 1969481 w 4339533"/>
                    <a:gd name="connsiteY343" fmla="*/ 246254 h 3333893"/>
                    <a:gd name="connsiteX344" fmla="*/ 1951881 w 4339533"/>
                    <a:gd name="connsiteY344" fmla="*/ 128810 h 3333893"/>
                    <a:gd name="connsiteX345" fmla="*/ 1976325 w 4339533"/>
                    <a:gd name="connsiteY345" fmla="*/ 107973 h 3333893"/>
                    <a:gd name="connsiteX346" fmla="*/ 2052589 w 4339533"/>
                    <a:gd name="connsiteY346" fmla="*/ 138281 h 3333893"/>
                    <a:gd name="connsiteX347" fmla="*/ 2060411 w 4339533"/>
                    <a:gd name="connsiteY347" fmla="*/ 126915 h 3333893"/>
                    <a:gd name="connsiteX348" fmla="*/ 2189473 w 4339533"/>
                    <a:gd name="connsiteY348" fmla="*/ 28414 h 3333893"/>
                    <a:gd name="connsiteX349" fmla="*/ 2196317 w 4339533"/>
                    <a:gd name="connsiteY349" fmla="*/ 29361 h 3333893"/>
                    <a:gd name="connsiteX350" fmla="*/ 2221739 w 4339533"/>
                    <a:gd name="connsiteY350" fmla="*/ 46409 h 3333893"/>
                    <a:gd name="connsiteX351" fmla="*/ 2222716 w 4339533"/>
                    <a:gd name="connsiteY351" fmla="*/ 99448 h 3333893"/>
                    <a:gd name="connsiteX352" fmla="*/ 2275515 w 4339533"/>
                    <a:gd name="connsiteY352" fmla="*/ 46409 h 3333893"/>
                    <a:gd name="connsiteX353" fmla="*/ 2279426 w 4339533"/>
                    <a:gd name="connsiteY353" fmla="*/ 42621 h 3333893"/>
                    <a:gd name="connsiteX354" fmla="*/ 2349823 w 4339533"/>
                    <a:gd name="connsiteY354" fmla="*/ 0 h 3333893"/>
                    <a:gd name="connsiteX355" fmla="*/ 2366445 w 4339533"/>
                    <a:gd name="connsiteY355" fmla="*/ 4736 h 3333893"/>
                    <a:gd name="connsiteX356" fmla="*/ 2376222 w 4339533"/>
                    <a:gd name="connsiteY356" fmla="*/ 98501 h 3333893"/>
                    <a:gd name="connsiteX357" fmla="*/ 2372311 w 4339533"/>
                    <a:gd name="connsiteY357" fmla="*/ 114603 h 3333893"/>
                    <a:gd name="connsiteX358" fmla="*/ 2363512 w 4339533"/>
                    <a:gd name="connsiteY358" fmla="*/ 147752 h 3333893"/>
                    <a:gd name="connsiteX359" fmla="*/ 2428043 w 4339533"/>
                    <a:gd name="connsiteY359" fmla="*/ 108920 h 3333893"/>
                    <a:gd name="connsiteX360" fmla="*/ 2445642 w 4339533"/>
                    <a:gd name="connsiteY360" fmla="*/ 100396 h 3333893"/>
                    <a:gd name="connsiteX361" fmla="*/ 2552217 w 4339533"/>
                    <a:gd name="connsiteY361" fmla="*/ 67246 h 3333893"/>
                    <a:gd name="connsiteX362" fmla="*/ 2593282 w 4339533"/>
                    <a:gd name="connsiteY362" fmla="*/ 81453 h 3333893"/>
                    <a:gd name="connsiteX363" fmla="*/ 2596215 w 4339533"/>
                    <a:gd name="connsiteY363" fmla="*/ 210263 h 3333893"/>
                    <a:gd name="connsiteX364" fmla="*/ 2591326 w 4339533"/>
                    <a:gd name="connsiteY364" fmla="*/ 227311 h 3333893"/>
                    <a:gd name="connsiteX365" fmla="*/ 2589371 w 4339533"/>
                    <a:gd name="connsiteY365" fmla="*/ 232994 h 3333893"/>
                    <a:gd name="connsiteX366" fmla="*/ 2591326 w 4339533"/>
                    <a:gd name="connsiteY366" fmla="*/ 232047 h 3333893"/>
                    <a:gd name="connsiteX367" fmla="*/ 2608926 w 4339533"/>
                    <a:gd name="connsiteY367" fmla="*/ 223522 h 3333893"/>
                    <a:gd name="connsiteX368" fmla="*/ 2637281 w 4339533"/>
                    <a:gd name="connsiteY368" fmla="*/ 232047 h 3333893"/>
                    <a:gd name="connsiteX369" fmla="*/ 2637281 w 4339533"/>
                    <a:gd name="connsiteY369" fmla="*/ 290769 h 3333893"/>
                    <a:gd name="connsiteX370" fmla="*/ 2636303 w 4339533"/>
                    <a:gd name="connsiteY370" fmla="*/ 292663 h 3333893"/>
                    <a:gd name="connsiteX371" fmla="*/ 2598171 w 4339533"/>
                    <a:gd name="connsiteY371" fmla="*/ 348543 h 3333893"/>
                    <a:gd name="connsiteX372" fmla="*/ 2707678 w 4339533"/>
                    <a:gd name="connsiteY372" fmla="*/ 322024 h 3333893"/>
                    <a:gd name="connsiteX373" fmla="*/ 2719411 w 4339533"/>
                    <a:gd name="connsiteY373" fmla="*/ 322024 h 3333893"/>
                    <a:gd name="connsiteX374" fmla="*/ 2820118 w 4339533"/>
                    <a:gd name="connsiteY374" fmla="*/ 358015 h 3333893"/>
                    <a:gd name="connsiteX375" fmla="*/ 2825007 w 4339533"/>
                    <a:gd name="connsiteY375" fmla="*/ 385481 h 3333893"/>
                    <a:gd name="connsiteX376" fmla="*/ 2741899 w 4339533"/>
                    <a:gd name="connsiteY376" fmla="*/ 448939 h 3333893"/>
                    <a:gd name="connsiteX377" fmla="*/ 2783942 w 4339533"/>
                    <a:gd name="connsiteY377" fmla="*/ 447992 h 3333893"/>
                    <a:gd name="connsiteX378" fmla="*/ 2940381 w 4339533"/>
                    <a:gd name="connsiteY378" fmla="*/ 481141 h 3333893"/>
                    <a:gd name="connsiteX379" fmla="*/ 2967758 w 4339533"/>
                    <a:gd name="connsiteY379" fmla="*/ 469776 h 3333893"/>
                    <a:gd name="connsiteX380" fmla="*/ 3000024 w 4339533"/>
                    <a:gd name="connsiteY380" fmla="*/ 480194 h 3333893"/>
                    <a:gd name="connsiteX381" fmla="*/ 3074332 w 4339533"/>
                    <a:gd name="connsiteY381" fmla="*/ 582484 h 3333893"/>
                    <a:gd name="connsiteX382" fmla="*/ 3093887 w 4339533"/>
                    <a:gd name="connsiteY382" fmla="*/ 515238 h 3333893"/>
                    <a:gd name="connsiteX383" fmla="*/ 3114420 w 4339533"/>
                    <a:gd name="connsiteY383" fmla="*/ 509555 h 3333893"/>
                    <a:gd name="connsiteX384" fmla="*/ 3159396 w 4339533"/>
                    <a:gd name="connsiteY384" fmla="*/ 528498 h 3333893"/>
                    <a:gd name="connsiteX385" fmla="*/ 3202417 w 4339533"/>
                    <a:gd name="connsiteY385" fmla="*/ 621316 h 3333893"/>
                    <a:gd name="connsiteX386" fmla="*/ 3217083 w 4339533"/>
                    <a:gd name="connsiteY386" fmla="*/ 721712 h 3333893"/>
                    <a:gd name="connsiteX387" fmla="*/ 3228816 w 4339533"/>
                    <a:gd name="connsiteY387" fmla="*/ 806954 h 3333893"/>
                    <a:gd name="connsiteX388" fmla="*/ 3249348 w 4339533"/>
                    <a:gd name="connsiteY388" fmla="*/ 734025 h 3333893"/>
                    <a:gd name="connsiteX389" fmla="*/ 3298236 w 4339533"/>
                    <a:gd name="connsiteY389" fmla="*/ 699928 h 3333893"/>
                    <a:gd name="connsiteX390" fmla="*/ 3329523 w 4339533"/>
                    <a:gd name="connsiteY390" fmla="*/ 719818 h 3333893"/>
                    <a:gd name="connsiteX391" fmla="*/ 3337346 w 4339533"/>
                    <a:gd name="connsiteY391" fmla="*/ 815478 h 3333893"/>
                    <a:gd name="connsiteX392" fmla="*/ 3334412 w 4339533"/>
                    <a:gd name="connsiteY392" fmla="*/ 856204 h 3333893"/>
                    <a:gd name="connsiteX393" fmla="*/ 3536806 w 4339533"/>
                    <a:gd name="connsiteY393" fmla="*/ 799377 h 3333893"/>
                    <a:gd name="connsiteX394" fmla="*/ 3586671 w 4339533"/>
                    <a:gd name="connsiteY394" fmla="*/ 831579 h 3333893"/>
                    <a:gd name="connsiteX395" fmla="*/ 3555383 w 4339533"/>
                    <a:gd name="connsiteY395" fmla="*/ 884618 h 3333893"/>
                    <a:gd name="connsiteX396" fmla="*/ 3509429 w 4339533"/>
                    <a:gd name="connsiteY396" fmla="*/ 908297 h 3333893"/>
                    <a:gd name="connsiteX397" fmla="*/ 3490851 w 4339533"/>
                    <a:gd name="connsiteY397" fmla="*/ 916821 h 3333893"/>
                    <a:gd name="connsiteX398" fmla="*/ 3497696 w 4339533"/>
                    <a:gd name="connsiteY398" fmla="*/ 919662 h 3333893"/>
                    <a:gd name="connsiteX399" fmla="*/ 3537784 w 4339533"/>
                    <a:gd name="connsiteY399" fmla="*/ 937658 h 3333893"/>
                    <a:gd name="connsiteX400" fmla="*/ 3593515 w 4339533"/>
                    <a:gd name="connsiteY400" fmla="*/ 946182 h 3333893"/>
                    <a:gd name="connsiteX401" fmla="*/ 3599381 w 4339533"/>
                    <a:gd name="connsiteY401" fmla="*/ 948076 h 3333893"/>
                    <a:gd name="connsiteX402" fmla="*/ 3597426 w 4339533"/>
                    <a:gd name="connsiteY402" fmla="*/ 943340 h 3333893"/>
                    <a:gd name="connsiteX403" fmla="*/ 3585693 w 4339533"/>
                    <a:gd name="connsiteY403" fmla="*/ 897878 h 3333893"/>
                    <a:gd name="connsiteX404" fmla="*/ 3593515 w 4339533"/>
                    <a:gd name="connsiteY404" fmla="*/ 869464 h 3333893"/>
                    <a:gd name="connsiteX405" fmla="*/ 3618936 w 4339533"/>
                    <a:gd name="connsiteY405" fmla="*/ 859993 h 3333893"/>
                    <a:gd name="connsiteX406" fmla="*/ 3651202 w 4339533"/>
                    <a:gd name="connsiteY406" fmla="*/ 870411 h 3333893"/>
                    <a:gd name="connsiteX407" fmla="*/ 3725510 w 4339533"/>
                    <a:gd name="connsiteY407" fmla="*/ 972701 h 3333893"/>
                    <a:gd name="connsiteX408" fmla="*/ 3745065 w 4339533"/>
                    <a:gd name="connsiteY408" fmla="*/ 905455 h 3333893"/>
                    <a:gd name="connsiteX409" fmla="*/ 3765598 w 4339533"/>
                    <a:gd name="connsiteY409" fmla="*/ 899772 h 3333893"/>
                    <a:gd name="connsiteX410" fmla="*/ 3810574 w 4339533"/>
                    <a:gd name="connsiteY410" fmla="*/ 918715 h 3333893"/>
                    <a:gd name="connsiteX411" fmla="*/ 3853595 w 4339533"/>
                    <a:gd name="connsiteY411" fmla="*/ 1011534 h 3333893"/>
                    <a:gd name="connsiteX412" fmla="*/ 3868261 w 4339533"/>
                    <a:gd name="connsiteY412" fmla="*/ 1111929 h 3333893"/>
                    <a:gd name="connsiteX413" fmla="*/ 3879994 w 4339533"/>
                    <a:gd name="connsiteY413" fmla="*/ 1197171 h 3333893"/>
                    <a:gd name="connsiteX414" fmla="*/ 3900527 w 4339533"/>
                    <a:gd name="connsiteY414" fmla="*/ 1124242 h 3333893"/>
                    <a:gd name="connsiteX415" fmla="*/ 3949414 w 4339533"/>
                    <a:gd name="connsiteY415" fmla="*/ 1090145 h 3333893"/>
                    <a:gd name="connsiteX416" fmla="*/ 3980702 w 4339533"/>
                    <a:gd name="connsiteY416" fmla="*/ 1110035 h 3333893"/>
                    <a:gd name="connsiteX417" fmla="*/ 3988524 w 4339533"/>
                    <a:gd name="connsiteY417" fmla="*/ 1205695 h 3333893"/>
                    <a:gd name="connsiteX418" fmla="*/ 3985590 w 4339533"/>
                    <a:gd name="connsiteY418" fmla="*/ 1246422 h 3333893"/>
                    <a:gd name="connsiteX419" fmla="*/ 4187984 w 4339533"/>
                    <a:gd name="connsiteY419" fmla="*/ 1189594 h 3333893"/>
                    <a:gd name="connsiteX420" fmla="*/ 4237849 w 4339533"/>
                    <a:gd name="connsiteY420" fmla="*/ 1221796 h 3333893"/>
                    <a:gd name="connsiteX421" fmla="*/ 4206561 w 4339533"/>
                    <a:gd name="connsiteY421" fmla="*/ 1274836 h 3333893"/>
                    <a:gd name="connsiteX422" fmla="*/ 4160607 w 4339533"/>
                    <a:gd name="connsiteY422" fmla="*/ 1298514 h 3333893"/>
                    <a:gd name="connsiteX423" fmla="*/ 4114653 w 4339533"/>
                    <a:gd name="connsiteY423" fmla="*/ 1323139 h 3333893"/>
                    <a:gd name="connsiteX424" fmla="*/ 4146918 w 4339533"/>
                    <a:gd name="connsiteY424" fmla="*/ 1325033 h 3333893"/>
                    <a:gd name="connsiteX425" fmla="*/ 4245671 w 4339533"/>
                    <a:gd name="connsiteY425" fmla="*/ 1336399 h 3333893"/>
                    <a:gd name="connsiteX426" fmla="*/ 4306291 w 4339533"/>
                    <a:gd name="connsiteY426" fmla="*/ 1376178 h 3333893"/>
                    <a:gd name="connsiteX427" fmla="*/ 4300424 w 4339533"/>
                    <a:gd name="connsiteY427" fmla="*/ 1396068 h 3333893"/>
                    <a:gd name="connsiteX428" fmla="*/ 4250560 w 4339533"/>
                    <a:gd name="connsiteY428" fmla="*/ 1425429 h 3333893"/>
                    <a:gd name="connsiteX429" fmla="*/ 4229049 w 4339533"/>
                    <a:gd name="connsiteY429" fmla="*/ 1435847 h 3333893"/>
                    <a:gd name="connsiteX430" fmla="*/ 4255448 w 4339533"/>
                    <a:gd name="connsiteY430" fmla="*/ 1442477 h 3333893"/>
                    <a:gd name="connsiteX431" fmla="*/ 4339534 w 4339533"/>
                    <a:gd name="connsiteY431" fmla="*/ 1502146 h 3333893"/>
                    <a:gd name="connsiteX432" fmla="*/ 4339534 w 4339533"/>
                    <a:gd name="connsiteY432" fmla="*/ 1505935 h 3333893"/>
                    <a:gd name="connsiteX433" fmla="*/ 4330735 w 4339533"/>
                    <a:gd name="connsiteY433" fmla="*/ 1507829 h 3333893"/>
                    <a:gd name="connsiteX434" fmla="*/ 4203628 w 4339533"/>
                    <a:gd name="connsiteY434" fmla="*/ 1505935 h 3333893"/>
                    <a:gd name="connsiteX435" fmla="*/ 4232960 w 4339533"/>
                    <a:gd name="connsiteY435" fmla="*/ 1538137 h 3333893"/>
                    <a:gd name="connsiteX436" fmla="*/ 4243716 w 4339533"/>
                    <a:gd name="connsiteY436" fmla="*/ 1554239 h 3333893"/>
                    <a:gd name="connsiteX437" fmla="*/ 4248604 w 4339533"/>
                    <a:gd name="connsiteY437" fmla="*/ 1562762 h 3333893"/>
                    <a:gd name="connsiteX438" fmla="*/ 4238827 w 4339533"/>
                    <a:gd name="connsiteY438" fmla="*/ 1560868 h 3333893"/>
                    <a:gd name="connsiteX439" fmla="*/ 4232960 w 4339533"/>
                    <a:gd name="connsiteY439" fmla="*/ 1559921 h 3333893"/>
                    <a:gd name="connsiteX440" fmla="*/ 4194828 w 4339533"/>
                    <a:gd name="connsiteY440" fmla="*/ 1548556 h 3333893"/>
                    <a:gd name="connsiteX441" fmla="*/ 4145941 w 4339533"/>
                    <a:gd name="connsiteY441" fmla="*/ 1535296 h 3333893"/>
                    <a:gd name="connsiteX442" fmla="*/ 4145941 w 4339533"/>
                    <a:gd name="connsiteY442" fmla="*/ 1536243 h 3333893"/>
                    <a:gd name="connsiteX443" fmla="*/ 4159629 w 4339533"/>
                    <a:gd name="connsiteY443" fmla="*/ 1545714 h 3333893"/>
                    <a:gd name="connsiteX444" fmla="*/ 4224160 w 4339533"/>
                    <a:gd name="connsiteY444" fmla="*/ 1615802 h 3333893"/>
                    <a:gd name="connsiteX445" fmla="*/ 4226116 w 4339533"/>
                    <a:gd name="connsiteY445" fmla="*/ 1621485 h 3333893"/>
                    <a:gd name="connsiteX446" fmla="*/ 4219272 w 4339533"/>
                    <a:gd name="connsiteY446" fmla="*/ 1621485 h 3333893"/>
                    <a:gd name="connsiteX447" fmla="*/ 4152785 w 4339533"/>
                    <a:gd name="connsiteY447" fmla="*/ 1614855 h 3333893"/>
                    <a:gd name="connsiteX448" fmla="*/ 4113675 w 4339533"/>
                    <a:gd name="connsiteY448" fmla="*/ 1610119 h 3333893"/>
                    <a:gd name="connsiteX449" fmla="*/ 4142030 w 4339533"/>
                    <a:gd name="connsiteY449" fmla="*/ 1631903 h 3333893"/>
                    <a:gd name="connsiteX450" fmla="*/ 4143007 w 4339533"/>
                    <a:gd name="connsiteY450" fmla="*/ 1632850 h 3333893"/>
                    <a:gd name="connsiteX451" fmla="*/ 4174295 w 4339533"/>
                    <a:gd name="connsiteY451" fmla="*/ 1712409 h 3333893"/>
                    <a:gd name="connsiteX452" fmla="*/ 4244693 w 4339533"/>
                    <a:gd name="connsiteY452" fmla="*/ 1736087 h 3333893"/>
                    <a:gd name="connsiteX453" fmla="*/ 4250560 w 4339533"/>
                    <a:gd name="connsiteY453" fmla="*/ 1747453 h 3333893"/>
                    <a:gd name="connsiteX454" fmla="*/ 4243716 w 4339533"/>
                    <a:gd name="connsiteY454" fmla="*/ 1759765 h 3333893"/>
                    <a:gd name="connsiteX455" fmla="*/ 4152785 w 4339533"/>
                    <a:gd name="connsiteY455" fmla="*/ 1797651 h 3333893"/>
                    <a:gd name="connsiteX456" fmla="*/ 4273048 w 4339533"/>
                    <a:gd name="connsiteY456" fmla="*/ 1824170 h 3333893"/>
                    <a:gd name="connsiteX457" fmla="*/ 4283803 w 4339533"/>
                    <a:gd name="connsiteY457" fmla="*/ 1852584 h 3333893"/>
                    <a:gd name="connsiteX458" fmla="*/ 4227093 w 4339533"/>
                    <a:gd name="connsiteY458" fmla="*/ 1911306 h 3333893"/>
                    <a:gd name="connsiteX459" fmla="*/ 4234916 w 4339533"/>
                    <a:gd name="connsiteY459" fmla="*/ 1922672 h 3333893"/>
                    <a:gd name="connsiteX460" fmla="*/ 4281848 w 4339533"/>
                    <a:gd name="connsiteY460" fmla="*/ 2079895 h 3333893"/>
                    <a:gd name="connsiteX461" fmla="*/ 4203628 w 4339533"/>
                    <a:gd name="connsiteY461" fmla="*/ 2078948 h 3333893"/>
                    <a:gd name="connsiteX462" fmla="*/ 4235893 w 4339533"/>
                    <a:gd name="connsiteY462" fmla="*/ 2145247 h 3333893"/>
                    <a:gd name="connsiteX463" fmla="*/ 4237849 w 4339533"/>
                    <a:gd name="connsiteY463" fmla="*/ 2149982 h 3333893"/>
                    <a:gd name="connsiteX464" fmla="*/ 4243716 w 4339533"/>
                    <a:gd name="connsiteY464" fmla="*/ 2242801 h 3333893"/>
                    <a:gd name="connsiteX465" fmla="*/ 4219272 w 4339533"/>
                    <a:gd name="connsiteY465" fmla="*/ 2250378 h 3333893"/>
                    <a:gd name="connsiteX466" fmla="*/ 4149851 w 4339533"/>
                    <a:gd name="connsiteY466" fmla="*/ 2219123 h 3333893"/>
                    <a:gd name="connsiteX467" fmla="*/ 4135186 w 4339533"/>
                    <a:gd name="connsiteY467" fmla="*/ 2209652 h 3333893"/>
                    <a:gd name="connsiteX468" fmla="*/ 4105853 w 4339533"/>
                    <a:gd name="connsiteY468" fmla="*/ 2189762 h 3333893"/>
                    <a:gd name="connsiteX469" fmla="*/ 4120519 w 4339533"/>
                    <a:gd name="connsiteY469" fmla="*/ 2261744 h 3333893"/>
                    <a:gd name="connsiteX470" fmla="*/ 4122475 w 4339533"/>
                    <a:gd name="connsiteY470" fmla="*/ 2280686 h 3333893"/>
                    <a:gd name="connsiteX471" fmla="*/ 4089232 w 4339533"/>
                    <a:gd name="connsiteY471" fmla="*/ 2421809 h 3333893"/>
                    <a:gd name="connsiteX472" fmla="*/ 4066743 w 4339533"/>
                    <a:gd name="connsiteY472" fmla="*/ 2426544 h 3333893"/>
                    <a:gd name="connsiteX473" fmla="*/ 4070654 w 4339533"/>
                    <a:gd name="connsiteY473" fmla="*/ 2429385 h 3333893"/>
                    <a:gd name="connsiteX474" fmla="*/ 4076520 w 4339533"/>
                    <a:gd name="connsiteY474" fmla="*/ 2444539 h 3333893"/>
                    <a:gd name="connsiteX475" fmla="*/ 3978746 w 4339533"/>
                    <a:gd name="connsiteY475" fmla="*/ 2469165 h 3333893"/>
                    <a:gd name="connsiteX476" fmla="*/ 4015901 w 4339533"/>
                    <a:gd name="connsiteY476" fmla="*/ 2503261 h 3333893"/>
                    <a:gd name="connsiteX477" fmla="*/ 3987546 w 4339533"/>
                    <a:gd name="connsiteY477" fmla="*/ 2528834 h 3333893"/>
                    <a:gd name="connsiteX478" fmla="*/ 3967991 w 4339533"/>
                    <a:gd name="connsiteY478" fmla="*/ 2558195 h 3333893"/>
                    <a:gd name="connsiteX479" fmla="*/ 3998301 w 4339533"/>
                    <a:gd name="connsiteY479" fmla="*/ 2556301 h 3333893"/>
                    <a:gd name="connsiteX480" fmla="*/ 4061855 w 4339533"/>
                    <a:gd name="connsiteY480" fmla="*/ 2581873 h 3333893"/>
                    <a:gd name="connsiteX481" fmla="*/ 4039366 w 4339533"/>
                    <a:gd name="connsiteY481" fmla="*/ 2620706 h 3333893"/>
                    <a:gd name="connsiteX482" fmla="*/ 4114653 w 4339533"/>
                    <a:gd name="connsiteY482" fmla="*/ 2647225 h 3333893"/>
                    <a:gd name="connsiteX483" fmla="*/ 4112697 w 4339533"/>
                    <a:gd name="connsiteY483" fmla="*/ 2668062 h 3333893"/>
                    <a:gd name="connsiteX484" fmla="*/ 4054033 w 4339533"/>
                    <a:gd name="connsiteY484" fmla="*/ 2696476 h 3333893"/>
                    <a:gd name="connsiteX485" fmla="*/ 4103898 w 4339533"/>
                    <a:gd name="connsiteY485" fmla="*/ 2731519 h 3333893"/>
                    <a:gd name="connsiteX486" fmla="*/ 4075543 w 4339533"/>
                    <a:gd name="connsiteY486" fmla="*/ 2749515 h 3333893"/>
                    <a:gd name="connsiteX487" fmla="*/ 4099009 w 4339533"/>
                    <a:gd name="connsiteY487" fmla="*/ 2762775 h 3333893"/>
                    <a:gd name="connsiteX488" fmla="*/ 4105853 w 4339533"/>
                    <a:gd name="connsiteY488" fmla="*/ 2776982 h 3333893"/>
                    <a:gd name="connsiteX489" fmla="*/ 4148874 w 4339533"/>
                    <a:gd name="connsiteY489" fmla="*/ 2796872 h 3333893"/>
                    <a:gd name="connsiteX490" fmla="*/ 4127364 w 4339533"/>
                    <a:gd name="connsiteY490" fmla="*/ 2859382 h 3333893"/>
                    <a:gd name="connsiteX491" fmla="*/ 4131275 w 4339533"/>
                    <a:gd name="connsiteY491" fmla="*/ 2861276 h 3333893"/>
                    <a:gd name="connsiteX492" fmla="*/ 4152785 w 4339533"/>
                    <a:gd name="connsiteY492" fmla="*/ 2888743 h 3333893"/>
                    <a:gd name="connsiteX493" fmla="*/ 4099987 w 4339533"/>
                    <a:gd name="connsiteY493" fmla="*/ 2918104 h 3333893"/>
                    <a:gd name="connsiteX494" fmla="*/ 4090210 w 4339533"/>
                    <a:gd name="connsiteY494" fmla="*/ 2918104 h 3333893"/>
                    <a:gd name="connsiteX495" fmla="*/ 4151807 w 4339533"/>
                    <a:gd name="connsiteY495" fmla="*/ 2961672 h 3333893"/>
                    <a:gd name="connsiteX496" fmla="*/ 4151807 w 4339533"/>
                    <a:gd name="connsiteY496" fmla="*/ 2983456 h 3333893"/>
                    <a:gd name="connsiteX497" fmla="*/ 4134208 w 4339533"/>
                    <a:gd name="connsiteY497" fmla="*/ 2991980 h 3333893"/>
                    <a:gd name="connsiteX498" fmla="*/ 4160607 w 4339533"/>
                    <a:gd name="connsiteY498" fmla="*/ 3022288 h 3333893"/>
                    <a:gd name="connsiteX499" fmla="*/ 4144963 w 4339533"/>
                    <a:gd name="connsiteY499" fmla="*/ 3038389 h 3333893"/>
                    <a:gd name="connsiteX500" fmla="*/ 4087276 w 4339533"/>
                    <a:gd name="connsiteY500" fmla="*/ 3043125 h 3333893"/>
                    <a:gd name="connsiteX501" fmla="*/ 4069676 w 4339533"/>
                    <a:gd name="connsiteY501" fmla="*/ 3040284 h 3333893"/>
                    <a:gd name="connsiteX502" fmla="*/ 4066743 w 4339533"/>
                    <a:gd name="connsiteY502" fmla="*/ 3040284 h 3333893"/>
                    <a:gd name="connsiteX503" fmla="*/ 4069676 w 4339533"/>
                    <a:gd name="connsiteY503" fmla="*/ 3051649 h 3333893"/>
                    <a:gd name="connsiteX504" fmla="*/ 4055011 w 4339533"/>
                    <a:gd name="connsiteY504" fmla="*/ 3063962 h 3333893"/>
                    <a:gd name="connsiteX505" fmla="*/ 4058921 w 4339533"/>
                    <a:gd name="connsiteY505" fmla="*/ 3096164 h 3333893"/>
                    <a:gd name="connsiteX506" fmla="*/ 4025678 w 4339533"/>
                    <a:gd name="connsiteY506" fmla="*/ 3105635 h 3333893"/>
                    <a:gd name="connsiteX507" fmla="*/ 4044255 w 4339533"/>
                    <a:gd name="connsiteY507" fmla="*/ 3147309 h 3333893"/>
                    <a:gd name="connsiteX508" fmla="*/ 4019812 w 4339533"/>
                    <a:gd name="connsiteY508" fmla="*/ 3186142 h 3333893"/>
                    <a:gd name="connsiteX509" fmla="*/ 3951369 w 4339533"/>
                    <a:gd name="connsiteY509" fmla="*/ 3205084 h 3333893"/>
                    <a:gd name="connsiteX510" fmla="*/ 3839906 w 4339533"/>
                    <a:gd name="connsiteY510" fmla="*/ 3182353 h 3333893"/>
                    <a:gd name="connsiteX511" fmla="*/ 3839906 w 4339533"/>
                    <a:gd name="connsiteY511" fmla="*/ 3226868 h 3333893"/>
                    <a:gd name="connsiteX512" fmla="*/ 3797863 w 4339533"/>
                    <a:gd name="connsiteY512" fmla="*/ 3223079 h 3333893"/>
                    <a:gd name="connsiteX513" fmla="*/ 3815463 w 4339533"/>
                    <a:gd name="connsiteY513" fmla="*/ 3269489 h 3333893"/>
                    <a:gd name="connsiteX514" fmla="*/ 3800796 w 4339533"/>
                    <a:gd name="connsiteY514" fmla="*/ 3281801 h 3333893"/>
                    <a:gd name="connsiteX515" fmla="*/ 3789064 w 4339533"/>
                    <a:gd name="connsiteY515" fmla="*/ 3283696 h 3333893"/>
                    <a:gd name="connsiteX516" fmla="*/ 3728444 w 4339533"/>
                    <a:gd name="connsiteY516" fmla="*/ 3260017 h 3333893"/>
                    <a:gd name="connsiteX517" fmla="*/ 3723555 w 4339533"/>
                    <a:gd name="connsiteY517" fmla="*/ 3257176 h 3333893"/>
                    <a:gd name="connsiteX518" fmla="*/ 3666846 w 4339533"/>
                    <a:gd name="connsiteY518" fmla="*/ 3217397 h 3333893"/>
                    <a:gd name="connsiteX519" fmla="*/ 3714755 w 4339533"/>
                    <a:gd name="connsiteY519" fmla="*/ 3322528 h 3333893"/>
                    <a:gd name="connsiteX520" fmla="*/ 3695201 w 4339533"/>
                    <a:gd name="connsiteY520" fmla="*/ 3333893 h 3333893"/>
                    <a:gd name="connsiteX521" fmla="*/ 3686400 w 4339533"/>
                    <a:gd name="connsiteY521" fmla="*/ 3333893 h 3333893"/>
                    <a:gd name="connsiteX522" fmla="*/ 3542672 w 4339533"/>
                    <a:gd name="connsiteY522" fmla="*/ 3250546 h 3333893"/>
                    <a:gd name="connsiteX523" fmla="*/ 3660979 w 4339533"/>
                    <a:gd name="connsiteY523" fmla="*/ 3191824 h 3333893"/>
                    <a:gd name="connsiteX524" fmla="*/ 3732355 w 4339533"/>
                    <a:gd name="connsiteY524" fmla="*/ 3242022 h 3333893"/>
                    <a:gd name="connsiteX525" fmla="*/ 3737244 w 4339533"/>
                    <a:gd name="connsiteY525" fmla="*/ 3244863 h 3333893"/>
                    <a:gd name="connsiteX526" fmla="*/ 3791997 w 4339533"/>
                    <a:gd name="connsiteY526" fmla="*/ 3267594 h 3333893"/>
                    <a:gd name="connsiteX527" fmla="*/ 3800796 w 4339533"/>
                    <a:gd name="connsiteY527" fmla="*/ 3266647 h 3333893"/>
                    <a:gd name="connsiteX528" fmla="*/ 3808619 w 4339533"/>
                    <a:gd name="connsiteY528" fmla="*/ 3260964 h 3333893"/>
                    <a:gd name="connsiteX529" fmla="*/ 3775376 w 4339533"/>
                    <a:gd name="connsiteY529" fmla="*/ 3201296 h 3333893"/>
                    <a:gd name="connsiteX530" fmla="*/ 3750932 w 4339533"/>
                    <a:gd name="connsiteY530" fmla="*/ 3171934 h 3333893"/>
                    <a:gd name="connsiteX531" fmla="*/ 3782220 w 4339533"/>
                    <a:gd name="connsiteY531" fmla="*/ 3194666 h 3333893"/>
                    <a:gd name="connsiteX532" fmla="*/ 3828174 w 4339533"/>
                    <a:gd name="connsiteY532" fmla="*/ 3216450 h 3333893"/>
                    <a:gd name="connsiteX533" fmla="*/ 3835018 w 4339533"/>
                    <a:gd name="connsiteY533" fmla="*/ 3214555 h 3333893"/>
                    <a:gd name="connsiteX534" fmla="*/ 3823285 w 4339533"/>
                    <a:gd name="connsiteY534" fmla="*/ 3170040 h 3333893"/>
                    <a:gd name="connsiteX535" fmla="*/ 3812530 w 4339533"/>
                    <a:gd name="connsiteY535" fmla="*/ 3155833 h 3333893"/>
                    <a:gd name="connsiteX536" fmla="*/ 3830129 w 4339533"/>
                    <a:gd name="connsiteY536" fmla="*/ 3162463 h 3333893"/>
                    <a:gd name="connsiteX537" fmla="*/ 3953325 w 4339533"/>
                    <a:gd name="connsiteY537" fmla="*/ 3190877 h 3333893"/>
                    <a:gd name="connsiteX538" fmla="*/ 4015901 w 4339533"/>
                    <a:gd name="connsiteY538" fmla="*/ 3173829 h 3333893"/>
                    <a:gd name="connsiteX539" fmla="*/ 4036433 w 4339533"/>
                    <a:gd name="connsiteY539" fmla="*/ 3142573 h 3333893"/>
                    <a:gd name="connsiteX540" fmla="*/ 4009057 w 4339533"/>
                    <a:gd name="connsiteY540" fmla="*/ 3097111 h 3333893"/>
                    <a:gd name="connsiteX541" fmla="*/ 3992435 w 4339533"/>
                    <a:gd name="connsiteY541" fmla="*/ 3083851 h 3333893"/>
                    <a:gd name="connsiteX542" fmla="*/ 4012968 w 4339533"/>
                    <a:gd name="connsiteY542" fmla="*/ 3088587 h 3333893"/>
                    <a:gd name="connsiteX543" fmla="*/ 4052077 w 4339533"/>
                    <a:gd name="connsiteY543" fmla="*/ 3086693 h 3333893"/>
                    <a:gd name="connsiteX544" fmla="*/ 4043277 w 4339533"/>
                    <a:gd name="connsiteY544" fmla="*/ 3061121 h 3333893"/>
                    <a:gd name="connsiteX545" fmla="*/ 4036433 w 4339533"/>
                    <a:gd name="connsiteY545" fmla="*/ 3054490 h 3333893"/>
                    <a:gd name="connsiteX546" fmla="*/ 4046211 w 4339533"/>
                    <a:gd name="connsiteY546" fmla="*/ 3052596 h 3333893"/>
                    <a:gd name="connsiteX547" fmla="*/ 4061855 w 4339533"/>
                    <a:gd name="connsiteY547" fmla="*/ 3045966 h 3333893"/>
                    <a:gd name="connsiteX548" fmla="*/ 4049144 w 4339533"/>
                    <a:gd name="connsiteY548" fmla="*/ 3032706 h 3333893"/>
                    <a:gd name="connsiteX549" fmla="*/ 4027633 w 4339533"/>
                    <a:gd name="connsiteY549" fmla="*/ 3018500 h 3333893"/>
                    <a:gd name="connsiteX550" fmla="*/ 4053055 w 4339533"/>
                    <a:gd name="connsiteY550" fmla="*/ 3023235 h 3333893"/>
                    <a:gd name="connsiteX551" fmla="*/ 4072610 w 4339533"/>
                    <a:gd name="connsiteY551" fmla="*/ 3026077 h 3333893"/>
                    <a:gd name="connsiteX552" fmla="*/ 4090210 w 4339533"/>
                    <a:gd name="connsiteY552" fmla="*/ 3028918 h 3333893"/>
                    <a:gd name="connsiteX553" fmla="*/ 4142030 w 4339533"/>
                    <a:gd name="connsiteY553" fmla="*/ 3024182 h 3333893"/>
                    <a:gd name="connsiteX554" fmla="*/ 4151807 w 4339533"/>
                    <a:gd name="connsiteY554" fmla="*/ 3016605 h 3333893"/>
                    <a:gd name="connsiteX555" fmla="*/ 4111719 w 4339533"/>
                    <a:gd name="connsiteY555" fmla="*/ 2984403 h 3333893"/>
                    <a:gd name="connsiteX556" fmla="*/ 4084343 w 4339533"/>
                    <a:gd name="connsiteY556" fmla="*/ 2970196 h 3333893"/>
                    <a:gd name="connsiteX557" fmla="*/ 4114653 w 4339533"/>
                    <a:gd name="connsiteY557" fmla="*/ 2974932 h 3333893"/>
                    <a:gd name="connsiteX558" fmla="*/ 4143985 w 4339533"/>
                    <a:gd name="connsiteY558" fmla="*/ 2972090 h 3333893"/>
                    <a:gd name="connsiteX559" fmla="*/ 4143007 w 4339533"/>
                    <a:gd name="connsiteY559" fmla="*/ 2959777 h 3333893"/>
                    <a:gd name="connsiteX560" fmla="*/ 4076520 w 4339533"/>
                    <a:gd name="connsiteY560" fmla="*/ 2917157 h 3333893"/>
                    <a:gd name="connsiteX561" fmla="*/ 4064788 w 4339533"/>
                    <a:gd name="connsiteY561" fmla="*/ 2913368 h 3333893"/>
                    <a:gd name="connsiteX562" fmla="*/ 4039366 w 4339533"/>
                    <a:gd name="connsiteY562" fmla="*/ 2904844 h 3333893"/>
                    <a:gd name="connsiteX563" fmla="*/ 4074565 w 4339533"/>
                    <a:gd name="connsiteY563" fmla="*/ 2903897 h 3333893"/>
                    <a:gd name="connsiteX564" fmla="*/ 4103898 w 4339533"/>
                    <a:gd name="connsiteY564" fmla="*/ 2902950 h 3333893"/>
                    <a:gd name="connsiteX565" fmla="*/ 4145941 w 4339533"/>
                    <a:gd name="connsiteY565" fmla="*/ 2882113 h 3333893"/>
                    <a:gd name="connsiteX566" fmla="*/ 4130297 w 4339533"/>
                    <a:gd name="connsiteY566" fmla="*/ 2866012 h 3333893"/>
                    <a:gd name="connsiteX567" fmla="*/ 4119541 w 4339533"/>
                    <a:gd name="connsiteY567" fmla="*/ 2863171 h 3333893"/>
                    <a:gd name="connsiteX568" fmla="*/ 4109764 w 4339533"/>
                    <a:gd name="connsiteY568" fmla="*/ 2861276 h 3333893"/>
                    <a:gd name="connsiteX569" fmla="*/ 4117586 w 4339533"/>
                    <a:gd name="connsiteY569" fmla="*/ 2854646 h 3333893"/>
                    <a:gd name="connsiteX570" fmla="*/ 4143007 w 4339533"/>
                    <a:gd name="connsiteY570" fmla="*/ 2796872 h 3333893"/>
                    <a:gd name="connsiteX571" fmla="*/ 4104875 w 4339533"/>
                    <a:gd name="connsiteY571" fmla="*/ 2785506 h 3333893"/>
                    <a:gd name="connsiteX572" fmla="*/ 4094120 w 4339533"/>
                    <a:gd name="connsiteY572" fmla="*/ 2789294 h 3333893"/>
                    <a:gd name="connsiteX573" fmla="*/ 4098031 w 4339533"/>
                    <a:gd name="connsiteY573" fmla="*/ 2778876 h 3333893"/>
                    <a:gd name="connsiteX574" fmla="*/ 4095098 w 4339533"/>
                    <a:gd name="connsiteY574" fmla="*/ 2766563 h 3333893"/>
                    <a:gd name="connsiteX575" fmla="*/ 4055988 w 4339533"/>
                    <a:gd name="connsiteY575" fmla="*/ 2749515 h 3333893"/>
                    <a:gd name="connsiteX576" fmla="*/ 4051100 w 4339533"/>
                    <a:gd name="connsiteY576" fmla="*/ 2749515 h 3333893"/>
                    <a:gd name="connsiteX577" fmla="*/ 4046211 w 4339533"/>
                    <a:gd name="connsiteY577" fmla="*/ 2749515 h 3333893"/>
                    <a:gd name="connsiteX578" fmla="*/ 4045233 w 4339533"/>
                    <a:gd name="connsiteY578" fmla="*/ 2739097 h 3333893"/>
                    <a:gd name="connsiteX579" fmla="*/ 4053055 w 4339533"/>
                    <a:gd name="connsiteY579" fmla="*/ 2738150 h 3333893"/>
                    <a:gd name="connsiteX580" fmla="*/ 4055988 w 4339533"/>
                    <a:gd name="connsiteY580" fmla="*/ 2738150 h 3333893"/>
                    <a:gd name="connsiteX581" fmla="*/ 4074565 w 4339533"/>
                    <a:gd name="connsiteY581" fmla="*/ 2736255 h 3333893"/>
                    <a:gd name="connsiteX582" fmla="*/ 4097054 w 4339533"/>
                    <a:gd name="connsiteY582" fmla="*/ 2727731 h 3333893"/>
                    <a:gd name="connsiteX583" fmla="*/ 4025678 w 4339533"/>
                    <a:gd name="connsiteY583" fmla="*/ 2693634 h 3333893"/>
                    <a:gd name="connsiteX584" fmla="*/ 3985590 w 4339533"/>
                    <a:gd name="connsiteY584" fmla="*/ 2681322 h 3333893"/>
                    <a:gd name="connsiteX585" fmla="*/ 4027633 w 4339533"/>
                    <a:gd name="connsiteY585" fmla="*/ 2683216 h 3333893"/>
                    <a:gd name="connsiteX586" fmla="*/ 4041322 w 4339533"/>
                    <a:gd name="connsiteY586" fmla="*/ 2683216 h 3333893"/>
                    <a:gd name="connsiteX587" fmla="*/ 4107808 w 4339533"/>
                    <a:gd name="connsiteY587" fmla="*/ 2658591 h 3333893"/>
                    <a:gd name="connsiteX588" fmla="*/ 4108786 w 4339533"/>
                    <a:gd name="connsiteY588" fmla="*/ 2648172 h 3333893"/>
                    <a:gd name="connsiteX589" fmla="*/ 4036433 w 4339533"/>
                    <a:gd name="connsiteY589" fmla="*/ 2626388 h 3333893"/>
                    <a:gd name="connsiteX590" fmla="*/ 4014923 w 4339533"/>
                    <a:gd name="connsiteY590" fmla="*/ 2632071 h 3333893"/>
                    <a:gd name="connsiteX591" fmla="*/ 4011012 w 4339533"/>
                    <a:gd name="connsiteY591" fmla="*/ 2633018 h 3333893"/>
                    <a:gd name="connsiteX592" fmla="*/ 4011012 w 4339533"/>
                    <a:gd name="connsiteY592" fmla="*/ 2633018 h 3333893"/>
                    <a:gd name="connsiteX593" fmla="*/ 4007101 w 4339533"/>
                    <a:gd name="connsiteY593" fmla="*/ 2633018 h 3333893"/>
                    <a:gd name="connsiteX594" fmla="*/ 4006123 w 4339533"/>
                    <a:gd name="connsiteY594" fmla="*/ 2629230 h 3333893"/>
                    <a:gd name="connsiteX595" fmla="*/ 4013945 w 4339533"/>
                    <a:gd name="connsiteY595" fmla="*/ 2621652 h 3333893"/>
                    <a:gd name="connsiteX596" fmla="*/ 4037411 w 4339533"/>
                    <a:gd name="connsiteY596" fmla="*/ 2608393 h 3333893"/>
                    <a:gd name="connsiteX597" fmla="*/ 4055988 w 4339533"/>
                    <a:gd name="connsiteY597" fmla="*/ 2579979 h 3333893"/>
                    <a:gd name="connsiteX598" fmla="*/ 4002212 w 4339533"/>
                    <a:gd name="connsiteY598" fmla="*/ 2561036 h 3333893"/>
                    <a:gd name="connsiteX599" fmla="*/ 3956258 w 4339533"/>
                    <a:gd name="connsiteY599" fmla="*/ 2564825 h 3333893"/>
                    <a:gd name="connsiteX600" fmla="*/ 3936703 w 4339533"/>
                    <a:gd name="connsiteY600" fmla="*/ 2567666 h 3333893"/>
                    <a:gd name="connsiteX601" fmla="*/ 3952347 w 4339533"/>
                    <a:gd name="connsiteY601" fmla="*/ 2556301 h 3333893"/>
                    <a:gd name="connsiteX602" fmla="*/ 3981680 w 4339533"/>
                    <a:gd name="connsiteY602" fmla="*/ 2519363 h 3333893"/>
                    <a:gd name="connsiteX603" fmla="*/ 3981680 w 4339533"/>
                    <a:gd name="connsiteY603" fmla="*/ 2515574 h 3333893"/>
                    <a:gd name="connsiteX604" fmla="*/ 3985590 w 4339533"/>
                    <a:gd name="connsiteY604" fmla="*/ 2514627 h 3333893"/>
                    <a:gd name="connsiteX605" fmla="*/ 4010034 w 4339533"/>
                    <a:gd name="connsiteY605" fmla="*/ 2497579 h 3333893"/>
                    <a:gd name="connsiteX606" fmla="*/ 3957236 w 4339533"/>
                    <a:gd name="connsiteY606" fmla="*/ 2464429 h 3333893"/>
                    <a:gd name="connsiteX607" fmla="*/ 3928882 w 4339533"/>
                    <a:gd name="connsiteY607" fmla="*/ 2455905 h 3333893"/>
                    <a:gd name="connsiteX608" fmla="*/ 3958213 w 4339533"/>
                    <a:gd name="connsiteY608" fmla="*/ 2454958 h 3333893"/>
                    <a:gd name="connsiteX609" fmla="*/ 4070654 w 4339533"/>
                    <a:gd name="connsiteY609" fmla="*/ 2436015 h 3333893"/>
                    <a:gd name="connsiteX610" fmla="*/ 4067721 w 4339533"/>
                    <a:gd name="connsiteY610" fmla="*/ 2431280 h 3333893"/>
                    <a:gd name="connsiteX611" fmla="*/ 4034477 w 4339533"/>
                    <a:gd name="connsiteY611" fmla="*/ 2415178 h 3333893"/>
                    <a:gd name="connsiteX612" fmla="*/ 4015901 w 4339533"/>
                    <a:gd name="connsiteY612" fmla="*/ 2409496 h 3333893"/>
                    <a:gd name="connsiteX613" fmla="*/ 4035455 w 4339533"/>
                    <a:gd name="connsiteY613" fmla="*/ 2405707 h 3333893"/>
                    <a:gd name="connsiteX614" fmla="*/ 4040344 w 4339533"/>
                    <a:gd name="connsiteY614" fmla="*/ 2404760 h 3333893"/>
                    <a:gd name="connsiteX615" fmla="*/ 4042300 w 4339533"/>
                    <a:gd name="connsiteY615" fmla="*/ 2405707 h 3333893"/>
                    <a:gd name="connsiteX616" fmla="*/ 4090210 w 4339533"/>
                    <a:gd name="connsiteY616" fmla="*/ 2406655 h 3333893"/>
                    <a:gd name="connsiteX617" fmla="*/ 4117586 w 4339533"/>
                    <a:gd name="connsiteY617" fmla="*/ 2275951 h 3333893"/>
                    <a:gd name="connsiteX618" fmla="*/ 4115630 w 4339533"/>
                    <a:gd name="connsiteY618" fmla="*/ 2256061 h 3333893"/>
                    <a:gd name="connsiteX619" fmla="*/ 4094120 w 4339533"/>
                    <a:gd name="connsiteY619" fmla="*/ 2168925 h 3333893"/>
                    <a:gd name="connsiteX620" fmla="*/ 4086299 w 4339533"/>
                    <a:gd name="connsiteY620" fmla="*/ 2149035 h 3333893"/>
                    <a:gd name="connsiteX621" fmla="*/ 4102920 w 4339533"/>
                    <a:gd name="connsiteY621" fmla="*/ 2163242 h 3333893"/>
                    <a:gd name="connsiteX622" fmla="*/ 4144963 w 4339533"/>
                    <a:gd name="connsiteY622" fmla="*/ 2194498 h 3333893"/>
                    <a:gd name="connsiteX623" fmla="*/ 4159629 w 4339533"/>
                    <a:gd name="connsiteY623" fmla="*/ 2204916 h 3333893"/>
                    <a:gd name="connsiteX624" fmla="*/ 4223182 w 4339533"/>
                    <a:gd name="connsiteY624" fmla="*/ 2234277 h 3333893"/>
                    <a:gd name="connsiteX625" fmla="*/ 4241760 w 4339533"/>
                    <a:gd name="connsiteY625" fmla="*/ 2228594 h 3333893"/>
                    <a:gd name="connsiteX626" fmla="*/ 4231982 w 4339533"/>
                    <a:gd name="connsiteY626" fmla="*/ 2148088 h 3333893"/>
                    <a:gd name="connsiteX627" fmla="*/ 4230026 w 4339533"/>
                    <a:gd name="connsiteY627" fmla="*/ 2143353 h 3333893"/>
                    <a:gd name="connsiteX628" fmla="*/ 4186028 w 4339533"/>
                    <a:gd name="connsiteY628" fmla="*/ 2056217 h 3333893"/>
                    <a:gd name="connsiteX629" fmla="*/ 4172340 w 4339533"/>
                    <a:gd name="connsiteY629" fmla="*/ 2031591 h 3333893"/>
                    <a:gd name="connsiteX630" fmla="*/ 4193850 w 4339533"/>
                    <a:gd name="connsiteY630" fmla="*/ 2049587 h 3333893"/>
                    <a:gd name="connsiteX631" fmla="*/ 4275981 w 4339533"/>
                    <a:gd name="connsiteY631" fmla="*/ 2067582 h 3333893"/>
                    <a:gd name="connsiteX632" fmla="*/ 4229049 w 4339533"/>
                    <a:gd name="connsiteY632" fmla="*/ 1920777 h 3333893"/>
                    <a:gd name="connsiteX633" fmla="*/ 4217316 w 4339533"/>
                    <a:gd name="connsiteY633" fmla="*/ 1904676 h 3333893"/>
                    <a:gd name="connsiteX634" fmla="*/ 4212428 w 4339533"/>
                    <a:gd name="connsiteY634" fmla="*/ 1898046 h 3333893"/>
                    <a:gd name="connsiteX635" fmla="*/ 4220249 w 4339533"/>
                    <a:gd name="connsiteY635" fmla="*/ 1896152 h 3333893"/>
                    <a:gd name="connsiteX636" fmla="*/ 4275981 w 4339533"/>
                    <a:gd name="connsiteY636" fmla="*/ 1845007 h 3333893"/>
                    <a:gd name="connsiteX637" fmla="*/ 4268159 w 4339533"/>
                    <a:gd name="connsiteY637" fmla="*/ 1824170 h 3333893"/>
                    <a:gd name="connsiteX638" fmla="*/ 4161585 w 4339533"/>
                    <a:gd name="connsiteY638" fmla="*/ 1801439 h 3333893"/>
                    <a:gd name="connsiteX639" fmla="*/ 4117586 w 4339533"/>
                    <a:gd name="connsiteY639" fmla="*/ 1802386 h 3333893"/>
                    <a:gd name="connsiteX640" fmla="*/ 4076520 w 4339533"/>
                    <a:gd name="connsiteY640" fmla="*/ 1804281 h 3333893"/>
                    <a:gd name="connsiteX641" fmla="*/ 4115630 w 4339533"/>
                    <a:gd name="connsiteY641" fmla="*/ 1791968 h 3333893"/>
                    <a:gd name="connsiteX642" fmla="*/ 4136163 w 4339533"/>
                    <a:gd name="connsiteY642" fmla="*/ 1785338 h 3333893"/>
                    <a:gd name="connsiteX643" fmla="*/ 4240782 w 4339533"/>
                    <a:gd name="connsiteY643" fmla="*/ 1743664 h 3333893"/>
                    <a:gd name="connsiteX644" fmla="*/ 4243716 w 4339533"/>
                    <a:gd name="connsiteY644" fmla="*/ 1739876 h 3333893"/>
                    <a:gd name="connsiteX645" fmla="*/ 4241760 w 4339533"/>
                    <a:gd name="connsiteY645" fmla="*/ 1737034 h 3333893"/>
                    <a:gd name="connsiteX646" fmla="*/ 4168429 w 4339533"/>
                    <a:gd name="connsiteY646" fmla="*/ 1714303 h 3333893"/>
                    <a:gd name="connsiteX647" fmla="*/ 4159629 w 4339533"/>
                    <a:gd name="connsiteY647" fmla="*/ 1713356 h 3333893"/>
                    <a:gd name="connsiteX648" fmla="*/ 4164518 w 4339533"/>
                    <a:gd name="connsiteY648" fmla="*/ 1706726 h 3333893"/>
                    <a:gd name="connsiteX649" fmla="*/ 4138119 w 4339533"/>
                    <a:gd name="connsiteY649" fmla="*/ 1633797 h 3333893"/>
                    <a:gd name="connsiteX650" fmla="*/ 4108786 w 4339533"/>
                    <a:gd name="connsiteY650" fmla="*/ 1612013 h 3333893"/>
                    <a:gd name="connsiteX651" fmla="*/ 4105853 w 4339533"/>
                    <a:gd name="connsiteY651" fmla="*/ 1600648 h 3333893"/>
                    <a:gd name="connsiteX652" fmla="*/ 4115630 w 4339533"/>
                    <a:gd name="connsiteY652" fmla="*/ 1594018 h 3333893"/>
                    <a:gd name="connsiteX653" fmla="*/ 4115630 w 4339533"/>
                    <a:gd name="connsiteY653" fmla="*/ 1594018 h 3333893"/>
                    <a:gd name="connsiteX654" fmla="*/ 4155718 w 4339533"/>
                    <a:gd name="connsiteY654" fmla="*/ 1599701 h 3333893"/>
                    <a:gd name="connsiteX655" fmla="*/ 4213405 w 4339533"/>
                    <a:gd name="connsiteY655" fmla="*/ 1606331 h 3333893"/>
                    <a:gd name="connsiteX656" fmla="*/ 4154740 w 4339533"/>
                    <a:gd name="connsiteY656" fmla="*/ 1548556 h 3333893"/>
                    <a:gd name="connsiteX657" fmla="*/ 4141052 w 4339533"/>
                    <a:gd name="connsiteY657" fmla="*/ 1539084 h 3333893"/>
                    <a:gd name="connsiteX658" fmla="*/ 4137141 w 4339533"/>
                    <a:gd name="connsiteY658" fmla="*/ 1526772 h 3333893"/>
                    <a:gd name="connsiteX659" fmla="*/ 4145941 w 4339533"/>
                    <a:gd name="connsiteY659" fmla="*/ 1520142 h 3333893"/>
                    <a:gd name="connsiteX660" fmla="*/ 4146918 w 4339533"/>
                    <a:gd name="connsiteY660" fmla="*/ 1520142 h 3333893"/>
                    <a:gd name="connsiteX661" fmla="*/ 4198739 w 4339533"/>
                    <a:gd name="connsiteY661" fmla="*/ 1534349 h 3333893"/>
                    <a:gd name="connsiteX662" fmla="*/ 4230026 w 4339533"/>
                    <a:gd name="connsiteY662" fmla="*/ 1544767 h 3333893"/>
                    <a:gd name="connsiteX663" fmla="*/ 4226116 w 4339533"/>
                    <a:gd name="connsiteY663" fmla="*/ 1539084 h 3333893"/>
                    <a:gd name="connsiteX664" fmla="*/ 4182117 w 4339533"/>
                    <a:gd name="connsiteY664" fmla="*/ 1495516 h 3333893"/>
                    <a:gd name="connsiteX665" fmla="*/ 4164518 w 4339533"/>
                    <a:gd name="connsiteY665" fmla="*/ 1480362 h 3333893"/>
                    <a:gd name="connsiteX666" fmla="*/ 4187006 w 4339533"/>
                    <a:gd name="connsiteY666" fmla="*/ 1486992 h 3333893"/>
                    <a:gd name="connsiteX667" fmla="*/ 4329757 w 4339533"/>
                    <a:gd name="connsiteY667" fmla="*/ 1493622 h 3333893"/>
                    <a:gd name="connsiteX668" fmla="*/ 4329757 w 4339533"/>
                    <a:gd name="connsiteY668" fmla="*/ 1493622 h 3333893"/>
                    <a:gd name="connsiteX669" fmla="*/ 4254470 w 4339533"/>
                    <a:gd name="connsiteY669" fmla="*/ 1447213 h 3333893"/>
                    <a:gd name="connsiteX670" fmla="*/ 4227093 w 4339533"/>
                    <a:gd name="connsiteY670" fmla="*/ 1439636 h 3333893"/>
                    <a:gd name="connsiteX671" fmla="*/ 4219272 w 4339533"/>
                    <a:gd name="connsiteY671" fmla="*/ 1430165 h 3333893"/>
                    <a:gd name="connsiteX672" fmla="*/ 4224160 w 4339533"/>
                    <a:gd name="connsiteY672" fmla="*/ 1420693 h 3333893"/>
                    <a:gd name="connsiteX673" fmla="*/ 4246649 w 4339533"/>
                    <a:gd name="connsiteY673" fmla="*/ 1410275 h 3333893"/>
                    <a:gd name="connsiteX674" fmla="*/ 4292603 w 4339533"/>
                    <a:gd name="connsiteY674" fmla="*/ 1382808 h 3333893"/>
                    <a:gd name="connsiteX675" fmla="*/ 4295536 w 4339533"/>
                    <a:gd name="connsiteY675" fmla="*/ 1372390 h 3333893"/>
                    <a:gd name="connsiteX676" fmla="*/ 4242738 w 4339533"/>
                    <a:gd name="connsiteY676" fmla="*/ 1339240 h 3333893"/>
                    <a:gd name="connsiteX677" fmla="*/ 4146918 w 4339533"/>
                    <a:gd name="connsiteY677" fmla="*/ 1327874 h 3333893"/>
                    <a:gd name="connsiteX678" fmla="*/ 4114653 w 4339533"/>
                    <a:gd name="connsiteY678" fmla="*/ 1325980 h 3333893"/>
                    <a:gd name="connsiteX679" fmla="*/ 4104875 w 4339533"/>
                    <a:gd name="connsiteY679" fmla="*/ 1318403 h 3333893"/>
                    <a:gd name="connsiteX680" fmla="*/ 4108786 w 4339533"/>
                    <a:gd name="connsiteY680" fmla="*/ 1307038 h 3333893"/>
                    <a:gd name="connsiteX681" fmla="*/ 4156696 w 4339533"/>
                    <a:gd name="connsiteY681" fmla="*/ 1282412 h 3333893"/>
                    <a:gd name="connsiteX682" fmla="*/ 4201673 w 4339533"/>
                    <a:gd name="connsiteY682" fmla="*/ 1259681 h 3333893"/>
                    <a:gd name="connsiteX683" fmla="*/ 4229049 w 4339533"/>
                    <a:gd name="connsiteY683" fmla="*/ 1218955 h 3333893"/>
                    <a:gd name="connsiteX684" fmla="*/ 4187984 w 4339533"/>
                    <a:gd name="connsiteY684" fmla="*/ 1192435 h 3333893"/>
                    <a:gd name="connsiteX685" fmla="*/ 3991457 w 4339533"/>
                    <a:gd name="connsiteY685" fmla="*/ 1247369 h 3333893"/>
                    <a:gd name="connsiteX686" fmla="*/ 3986568 w 4339533"/>
                    <a:gd name="connsiteY686" fmla="*/ 1248316 h 3333893"/>
                    <a:gd name="connsiteX687" fmla="*/ 3975813 w 4339533"/>
                    <a:gd name="connsiteY687" fmla="*/ 1237898 h 3333893"/>
                    <a:gd name="connsiteX688" fmla="*/ 3979724 w 4339533"/>
                    <a:gd name="connsiteY688" fmla="*/ 1196224 h 3333893"/>
                    <a:gd name="connsiteX689" fmla="*/ 3972880 w 4339533"/>
                    <a:gd name="connsiteY689" fmla="*/ 1106246 h 3333893"/>
                    <a:gd name="connsiteX690" fmla="*/ 3950392 w 4339533"/>
                    <a:gd name="connsiteY690" fmla="*/ 1091092 h 3333893"/>
                    <a:gd name="connsiteX691" fmla="*/ 3910304 w 4339533"/>
                    <a:gd name="connsiteY691" fmla="*/ 1119506 h 3333893"/>
                    <a:gd name="connsiteX692" fmla="*/ 3890750 w 4339533"/>
                    <a:gd name="connsiteY692" fmla="*/ 1187699 h 3333893"/>
                    <a:gd name="connsiteX693" fmla="*/ 3887816 w 4339533"/>
                    <a:gd name="connsiteY693" fmla="*/ 1195277 h 3333893"/>
                    <a:gd name="connsiteX694" fmla="*/ 3879994 w 4339533"/>
                    <a:gd name="connsiteY694" fmla="*/ 1198118 h 3333893"/>
                    <a:gd name="connsiteX695" fmla="*/ 3870217 w 4339533"/>
                    <a:gd name="connsiteY695" fmla="*/ 1190541 h 3333893"/>
                    <a:gd name="connsiteX696" fmla="*/ 3858484 w 4339533"/>
                    <a:gd name="connsiteY696" fmla="*/ 1104352 h 3333893"/>
                    <a:gd name="connsiteX697" fmla="*/ 3843817 w 4339533"/>
                    <a:gd name="connsiteY697" fmla="*/ 1004904 h 3333893"/>
                    <a:gd name="connsiteX698" fmla="*/ 3803730 w 4339533"/>
                    <a:gd name="connsiteY698" fmla="*/ 917768 h 3333893"/>
                    <a:gd name="connsiteX699" fmla="*/ 3765598 w 4339533"/>
                    <a:gd name="connsiteY699" fmla="*/ 900720 h 3333893"/>
                    <a:gd name="connsiteX700" fmla="*/ 3750932 w 4339533"/>
                    <a:gd name="connsiteY700" fmla="*/ 904508 h 3333893"/>
                    <a:gd name="connsiteX701" fmla="*/ 3735288 w 4339533"/>
                    <a:gd name="connsiteY701" fmla="*/ 960389 h 3333893"/>
                    <a:gd name="connsiteX702" fmla="*/ 3733333 w 4339533"/>
                    <a:gd name="connsiteY702" fmla="*/ 968913 h 3333893"/>
                    <a:gd name="connsiteX703" fmla="*/ 3724532 w 4339533"/>
                    <a:gd name="connsiteY703" fmla="*/ 972701 h 3333893"/>
                    <a:gd name="connsiteX704" fmla="*/ 3714755 w 4339533"/>
                    <a:gd name="connsiteY704" fmla="*/ 965124 h 3333893"/>
                    <a:gd name="connsiteX705" fmla="*/ 3645335 w 4339533"/>
                    <a:gd name="connsiteY705" fmla="*/ 868517 h 3333893"/>
                    <a:gd name="connsiteX706" fmla="*/ 3618936 w 4339533"/>
                    <a:gd name="connsiteY706" fmla="*/ 859993 h 3333893"/>
                    <a:gd name="connsiteX707" fmla="*/ 3601337 w 4339533"/>
                    <a:gd name="connsiteY707" fmla="*/ 866623 h 3333893"/>
                    <a:gd name="connsiteX708" fmla="*/ 3596448 w 4339533"/>
                    <a:gd name="connsiteY708" fmla="*/ 887460 h 3333893"/>
                    <a:gd name="connsiteX709" fmla="*/ 3608181 w 4339533"/>
                    <a:gd name="connsiteY709" fmla="*/ 931028 h 3333893"/>
                    <a:gd name="connsiteX710" fmla="*/ 3613070 w 4339533"/>
                    <a:gd name="connsiteY710" fmla="*/ 946182 h 3333893"/>
                    <a:gd name="connsiteX711" fmla="*/ 3616003 w 4339533"/>
                    <a:gd name="connsiteY711" fmla="*/ 956600 h 3333893"/>
                    <a:gd name="connsiteX712" fmla="*/ 3606225 w 4339533"/>
                    <a:gd name="connsiteY712" fmla="*/ 952812 h 3333893"/>
                    <a:gd name="connsiteX713" fmla="*/ 3591559 w 4339533"/>
                    <a:gd name="connsiteY713" fmla="*/ 948076 h 3333893"/>
                    <a:gd name="connsiteX714" fmla="*/ 3536806 w 4339533"/>
                    <a:gd name="connsiteY714" fmla="*/ 939552 h 3333893"/>
                    <a:gd name="connsiteX715" fmla="*/ 3534850 w 4339533"/>
                    <a:gd name="connsiteY715" fmla="*/ 939552 h 3333893"/>
                    <a:gd name="connsiteX716" fmla="*/ 3494763 w 4339533"/>
                    <a:gd name="connsiteY716" fmla="*/ 921556 h 3333893"/>
                    <a:gd name="connsiteX717" fmla="*/ 3486940 w 4339533"/>
                    <a:gd name="connsiteY717" fmla="*/ 918715 h 3333893"/>
                    <a:gd name="connsiteX718" fmla="*/ 3477163 w 4339533"/>
                    <a:gd name="connsiteY718" fmla="*/ 914926 h 3333893"/>
                    <a:gd name="connsiteX719" fmla="*/ 3466408 w 4339533"/>
                    <a:gd name="connsiteY719" fmla="*/ 911138 h 3333893"/>
                    <a:gd name="connsiteX720" fmla="*/ 3476185 w 4339533"/>
                    <a:gd name="connsiteY720" fmla="*/ 905455 h 3333893"/>
                    <a:gd name="connsiteX721" fmla="*/ 3505518 w 4339533"/>
                    <a:gd name="connsiteY721" fmla="*/ 892195 h 3333893"/>
                    <a:gd name="connsiteX722" fmla="*/ 3550494 w 4339533"/>
                    <a:gd name="connsiteY722" fmla="*/ 869464 h 3333893"/>
                    <a:gd name="connsiteX723" fmla="*/ 3577871 w 4339533"/>
                    <a:gd name="connsiteY723" fmla="*/ 828738 h 3333893"/>
                    <a:gd name="connsiteX724" fmla="*/ 3536806 w 4339533"/>
                    <a:gd name="connsiteY724" fmla="*/ 803165 h 3333893"/>
                    <a:gd name="connsiteX725" fmla="*/ 3341257 w 4339533"/>
                    <a:gd name="connsiteY725" fmla="*/ 858099 h 3333893"/>
                    <a:gd name="connsiteX726" fmla="*/ 3336368 w 4339533"/>
                    <a:gd name="connsiteY726" fmla="*/ 859046 h 3333893"/>
                    <a:gd name="connsiteX727" fmla="*/ 3325612 w 4339533"/>
                    <a:gd name="connsiteY727" fmla="*/ 848627 h 3333893"/>
                    <a:gd name="connsiteX728" fmla="*/ 3329523 w 4339533"/>
                    <a:gd name="connsiteY728" fmla="*/ 806954 h 3333893"/>
                    <a:gd name="connsiteX729" fmla="*/ 3322679 w 4339533"/>
                    <a:gd name="connsiteY729" fmla="*/ 716976 h 3333893"/>
                    <a:gd name="connsiteX730" fmla="*/ 3300192 w 4339533"/>
                    <a:gd name="connsiteY730" fmla="*/ 702770 h 3333893"/>
                    <a:gd name="connsiteX731" fmla="*/ 3260104 w 4339533"/>
                    <a:gd name="connsiteY731" fmla="*/ 731183 h 3333893"/>
                    <a:gd name="connsiteX732" fmla="*/ 3241527 w 4339533"/>
                    <a:gd name="connsiteY732" fmla="*/ 799377 h 3333893"/>
                    <a:gd name="connsiteX733" fmla="*/ 3238593 w 4339533"/>
                    <a:gd name="connsiteY733" fmla="*/ 806954 h 3333893"/>
                    <a:gd name="connsiteX734" fmla="*/ 3230772 w 4339533"/>
                    <a:gd name="connsiteY734" fmla="*/ 809795 h 3333893"/>
                    <a:gd name="connsiteX735" fmla="*/ 3220994 w 4339533"/>
                    <a:gd name="connsiteY735" fmla="*/ 802218 h 3333893"/>
                    <a:gd name="connsiteX736" fmla="*/ 3209261 w 4339533"/>
                    <a:gd name="connsiteY736" fmla="*/ 716029 h 3333893"/>
                    <a:gd name="connsiteX737" fmla="*/ 3194595 w 4339533"/>
                    <a:gd name="connsiteY737" fmla="*/ 616581 h 3333893"/>
                    <a:gd name="connsiteX738" fmla="*/ 3154507 w 4339533"/>
                    <a:gd name="connsiteY738" fmla="*/ 529445 h 3333893"/>
                    <a:gd name="connsiteX739" fmla="*/ 3116375 w 4339533"/>
                    <a:gd name="connsiteY739" fmla="*/ 512397 h 3333893"/>
                    <a:gd name="connsiteX740" fmla="*/ 3101709 w 4339533"/>
                    <a:gd name="connsiteY740" fmla="*/ 516185 h 3333893"/>
                    <a:gd name="connsiteX741" fmla="*/ 3086065 w 4339533"/>
                    <a:gd name="connsiteY741" fmla="*/ 572066 h 3333893"/>
                    <a:gd name="connsiteX742" fmla="*/ 3084110 w 4339533"/>
                    <a:gd name="connsiteY742" fmla="*/ 580590 h 3333893"/>
                    <a:gd name="connsiteX743" fmla="*/ 3075310 w 4339533"/>
                    <a:gd name="connsiteY743" fmla="*/ 584379 h 3333893"/>
                    <a:gd name="connsiteX744" fmla="*/ 3065533 w 4339533"/>
                    <a:gd name="connsiteY744" fmla="*/ 576801 h 3333893"/>
                    <a:gd name="connsiteX745" fmla="*/ 2996113 w 4339533"/>
                    <a:gd name="connsiteY745" fmla="*/ 480194 h 3333893"/>
                    <a:gd name="connsiteX746" fmla="*/ 2969713 w 4339533"/>
                    <a:gd name="connsiteY746" fmla="*/ 471670 h 3333893"/>
                    <a:gd name="connsiteX747" fmla="*/ 2949181 w 4339533"/>
                    <a:gd name="connsiteY747" fmla="*/ 482089 h 3333893"/>
                    <a:gd name="connsiteX748" fmla="*/ 2947226 w 4339533"/>
                    <a:gd name="connsiteY748" fmla="*/ 486824 h 3333893"/>
                    <a:gd name="connsiteX749" fmla="*/ 2942337 w 4339533"/>
                    <a:gd name="connsiteY749" fmla="*/ 483983 h 3333893"/>
                    <a:gd name="connsiteX750" fmla="*/ 2786875 w 4339533"/>
                    <a:gd name="connsiteY750" fmla="*/ 449886 h 3333893"/>
                    <a:gd name="connsiteX751" fmla="*/ 2714522 w 4339533"/>
                    <a:gd name="connsiteY751" fmla="*/ 453675 h 3333893"/>
                    <a:gd name="connsiteX752" fmla="*/ 2678346 w 4339533"/>
                    <a:gd name="connsiteY752" fmla="*/ 457463 h 3333893"/>
                    <a:gd name="connsiteX753" fmla="*/ 2711589 w 4339533"/>
                    <a:gd name="connsiteY753" fmla="*/ 444203 h 3333893"/>
                    <a:gd name="connsiteX754" fmla="*/ 2818163 w 4339533"/>
                    <a:gd name="connsiteY754" fmla="*/ 375063 h 3333893"/>
                    <a:gd name="connsiteX755" fmla="*/ 2815230 w 4339533"/>
                    <a:gd name="connsiteY755" fmla="*/ 356120 h 3333893"/>
                    <a:gd name="connsiteX756" fmla="*/ 2723322 w 4339533"/>
                    <a:gd name="connsiteY756" fmla="*/ 324865 h 3333893"/>
                    <a:gd name="connsiteX757" fmla="*/ 2712567 w 4339533"/>
                    <a:gd name="connsiteY757" fmla="*/ 324865 h 3333893"/>
                    <a:gd name="connsiteX758" fmla="*/ 2588393 w 4339533"/>
                    <a:gd name="connsiteY758" fmla="*/ 358962 h 3333893"/>
                    <a:gd name="connsiteX759" fmla="*/ 2568838 w 4339533"/>
                    <a:gd name="connsiteY759" fmla="*/ 367486 h 3333893"/>
                    <a:gd name="connsiteX760" fmla="*/ 2582526 w 4339533"/>
                    <a:gd name="connsiteY760" fmla="*/ 351385 h 3333893"/>
                    <a:gd name="connsiteX761" fmla="*/ 2631414 w 4339533"/>
                    <a:gd name="connsiteY761" fmla="*/ 281297 h 3333893"/>
                    <a:gd name="connsiteX762" fmla="*/ 2632392 w 4339533"/>
                    <a:gd name="connsiteY762" fmla="*/ 279403 h 3333893"/>
                    <a:gd name="connsiteX763" fmla="*/ 2634347 w 4339533"/>
                    <a:gd name="connsiteY763" fmla="*/ 232047 h 3333893"/>
                    <a:gd name="connsiteX764" fmla="*/ 2618703 w 4339533"/>
                    <a:gd name="connsiteY764" fmla="*/ 226364 h 3333893"/>
                    <a:gd name="connsiteX765" fmla="*/ 2601104 w 4339533"/>
                    <a:gd name="connsiteY765" fmla="*/ 234888 h 3333893"/>
                    <a:gd name="connsiteX766" fmla="*/ 2587415 w 4339533"/>
                    <a:gd name="connsiteY766" fmla="*/ 241518 h 3333893"/>
                    <a:gd name="connsiteX767" fmla="*/ 2576660 w 4339533"/>
                    <a:gd name="connsiteY767" fmla="*/ 247201 h 3333893"/>
                    <a:gd name="connsiteX768" fmla="*/ 2580571 w 4339533"/>
                    <a:gd name="connsiteY768" fmla="*/ 235835 h 3333893"/>
                    <a:gd name="connsiteX769" fmla="*/ 2582526 w 4339533"/>
                    <a:gd name="connsiteY769" fmla="*/ 230152 h 3333893"/>
                    <a:gd name="connsiteX770" fmla="*/ 2586437 w 4339533"/>
                    <a:gd name="connsiteY770" fmla="*/ 218787 h 3333893"/>
                    <a:gd name="connsiteX771" fmla="*/ 2591326 w 4339533"/>
                    <a:gd name="connsiteY771" fmla="*/ 200791 h 3333893"/>
                    <a:gd name="connsiteX772" fmla="*/ 2591326 w 4339533"/>
                    <a:gd name="connsiteY772" fmla="*/ 82400 h 3333893"/>
                    <a:gd name="connsiteX773" fmla="*/ 2557106 w 4339533"/>
                    <a:gd name="connsiteY773" fmla="*/ 71035 h 3333893"/>
                    <a:gd name="connsiteX774" fmla="*/ 2455420 w 4339533"/>
                    <a:gd name="connsiteY774" fmla="*/ 103237 h 3333893"/>
                    <a:gd name="connsiteX775" fmla="*/ 2436843 w 4339533"/>
                    <a:gd name="connsiteY775" fmla="*/ 111761 h 3333893"/>
                    <a:gd name="connsiteX776" fmla="*/ 2359601 w 4339533"/>
                    <a:gd name="connsiteY776" fmla="*/ 161012 h 3333893"/>
                    <a:gd name="connsiteX777" fmla="*/ 2342979 w 4339533"/>
                    <a:gd name="connsiteY777" fmla="*/ 175219 h 3333893"/>
                    <a:gd name="connsiteX778" fmla="*/ 2351779 w 4339533"/>
                    <a:gd name="connsiteY778" fmla="*/ 155329 h 3333893"/>
                    <a:gd name="connsiteX779" fmla="*/ 2367423 w 4339533"/>
                    <a:gd name="connsiteY779" fmla="*/ 106079 h 3333893"/>
                    <a:gd name="connsiteX780" fmla="*/ 2372311 w 4339533"/>
                    <a:gd name="connsiteY780" fmla="*/ 89030 h 3333893"/>
                    <a:gd name="connsiteX781" fmla="*/ 2367423 w 4339533"/>
                    <a:gd name="connsiteY781" fmla="*/ 6630 h 3333893"/>
                    <a:gd name="connsiteX782" fmla="*/ 2356668 w 4339533"/>
                    <a:gd name="connsiteY782" fmla="*/ 3788 h 3333893"/>
                    <a:gd name="connsiteX783" fmla="*/ 2293114 w 4339533"/>
                    <a:gd name="connsiteY783" fmla="*/ 43568 h 3333893"/>
                    <a:gd name="connsiteX784" fmla="*/ 2289203 w 4339533"/>
                    <a:gd name="connsiteY784" fmla="*/ 47356 h 3333893"/>
                    <a:gd name="connsiteX785" fmla="*/ 2220761 w 4339533"/>
                    <a:gd name="connsiteY785" fmla="*/ 117444 h 3333893"/>
                    <a:gd name="connsiteX786" fmla="*/ 2202184 w 4339533"/>
                    <a:gd name="connsiteY786" fmla="*/ 138281 h 3333893"/>
                    <a:gd name="connsiteX787" fmla="*/ 2211961 w 4339533"/>
                    <a:gd name="connsiteY787" fmla="*/ 112708 h 3333893"/>
                    <a:gd name="connsiteX788" fmla="*/ 2219783 w 4339533"/>
                    <a:gd name="connsiteY788" fmla="*/ 44515 h 3333893"/>
                    <a:gd name="connsiteX789" fmla="*/ 2201206 w 4339533"/>
                    <a:gd name="connsiteY789" fmla="*/ 32202 h 3333893"/>
                    <a:gd name="connsiteX790" fmla="*/ 2196317 w 4339533"/>
                    <a:gd name="connsiteY790" fmla="*/ 31255 h 3333893"/>
                    <a:gd name="connsiteX791" fmla="*/ 2076054 w 4339533"/>
                    <a:gd name="connsiteY791" fmla="*/ 125021 h 3333893"/>
                    <a:gd name="connsiteX792" fmla="*/ 2064322 w 4339533"/>
                    <a:gd name="connsiteY792" fmla="*/ 142069 h 3333893"/>
                    <a:gd name="connsiteX793" fmla="*/ 2060411 w 4339533"/>
                    <a:gd name="connsiteY793" fmla="*/ 148699 h 3333893"/>
                    <a:gd name="connsiteX794" fmla="*/ 2055522 w 4339533"/>
                    <a:gd name="connsiteY794" fmla="*/ 142069 h 3333893"/>
                    <a:gd name="connsiteX795" fmla="*/ 1986102 w 4339533"/>
                    <a:gd name="connsiteY795" fmla="*/ 108920 h 3333893"/>
                    <a:gd name="connsiteX796" fmla="*/ 1968503 w 4339533"/>
                    <a:gd name="connsiteY796" fmla="*/ 124074 h 3333893"/>
                    <a:gd name="connsiteX797" fmla="*/ 2000768 w 4339533"/>
                    <a:gd name="connsiteY797" fmla="*/ 267090 h 3333893"/>
                    <a:gd name="connsiteX798" fmla="*/ 2017390 w 4339533"/>
                    <a:gd name="connsiteY798" fmla="*/ 303081 h 3333893"/>
                    <a:gd name="connsiteX799" fmla="*/ 1991968 w 4339533"/>
                    <a:gd name="connsiteY799" fmla="*/ 271826 h 3333893"/>
                    <a:gd name="connsiteX800" fmla="*/ 1979258 w 4339533"/>
                    <a:gd name="connsiteY800" fmla="*/ 255725 h 3333893"/>
                    <a:gd name="connsiteX801" fmla="*/ 1902016 w 4339533"/>
                    <a:gd name="connsiteY801" fmla="*/ 176166 h 3333893"/>
                    <a:gd name="connsiteX802" fmla="*/ 1895172 w 4339533"/>
                    <a:gd name="connsiteY802" fmla="*/ 178060 h 3333893"/>
                    <a:gd name="connsiteX803" fmla="*/ 1899083 w 4339533"/>
                    <a:gd name="connsiteY803" fmla="*/ 252883 h 3333893"/>
                    <a:gd name="connsiteX804" fmla="*/ 1901038 w 4339533"/>
                    <a:gd name="connsiteY804" fmla="*/ 261408 h 3333893"/>
                    <a:gd name="connsiteX805" fmla="*/ 1893216 w 4339533"/>
                    <a:gd name="connsiteY805" fmla="*/ 259513 h 3333893"/>
                    <a:gd name="connsiteX806" fmla="*/ 1831619 w 4339533"/>
                    <a:gd name="connsiteY806" fmla="*/ 308764 h 3333893"/>
                    <a:gd name="connsiteX807" fmla="*/ 1820863 w 4339533"/>
                    <a:gd name="connsiteY807" fmla="*/ 342861 h 3333893"/>
                    <a:gd name="connsiteX808" fmla="*/ 1811086 w 4339533"/>
                    <a:gd name="connsiteY808" fmla="*/ 349491 h 3333893"/>
                    <a:gd name="connsiteX809" fmla="*/ 1801308 w 4339533"/>
                    <a:gd name="connsiteY809" fmla="*/ 342861 h 3333893"/>
                    <a:gd name="connsiteX810" fmla="*/ 1792509 w 4339533"/>
                    <a:gd name="connsiteY810" fmla="*/ 304028 h 3333893"/>
                    <a:gd name="connsiteX811" fmla="*/ 1777842 w 4339533"/>
                    <a:gd name="connsiteY811" fmla="*/ 249095 h 3333893"/>
                    <a:gd name="connsiteX812" fmla="*/ 1741666 w 4339533"/>
                    <a:gd name="connsiteY812" fmla="*/ 322971 h 3333893"/>
                    <a:gd name="connsiteX813" fmla="*/ 1737755 w 4339533"/>
                    <a:gd name="connsiteY813" fmla="*/ 339072 h 3333893"/>
                    <a:gd name="connsiteX814" fmla="*/ 1727000 w 4339533"/>
                    <a:gd name="connsiteY814" fmla="*/ 346649 h 3333893"/>
                    <a:gd name="connsiteX815" fmla="*/ 1718200 w 4339533"/>
                    <a:gd name="connsiteY815" fmla="*/ 339072 h 3333893"/>
                    <a:gd name="connsiteX816" fmla="*/ 1713311 w 4339533"/>
                    <a:gd name="connsiteY816" fmla="*/ 286980 h 3333893"/>
                    <a:gd name="connsiteX817" fmla="*/ 1712334 w 4339533"/>
                    <a:gd name="connsiteY817" fmla="*/ 254778 h 3333893"/>
                    <a:gd name="connsiteX818" fmla="*/ 1708423 w 4339533"/>
                    <a:gd name="connsiteY818" fmla="*/ 260460 h 3333893"/>
                    <a:gd name="connsiteX819" fmla="*/ 1681046 w 4339533"/>
                    <a:gd name="connsiteY819" fmla="*/ 315394 h 3333893"/>
                    <a:gd name="connsiteX820" fmla="*/ 1673224 w 4339533"/>
                    <a:gd name="connsiteY820" fmla="*/ 337178 h 3333893"/>
                    <a:gd name="connsiteX821" fmla="*/ 1671268 w 4339533"/>
                    <a:gd name="connsiteY821" fmla="*/ 314447 h 3333893"/>
                    <a:gd name="connsiteX822" fmla="*/ 1628247 w 4339533"/>
                    <a:gd name="connsiteY822" fmla="*/ 182796 h 3333893"/>
                    <a:gd name="connsiteX823" fmla="*/ 1628247 w 4339533"/>
                    <a:gd name="connsiteY823" fmla="*/ 182796 h 3333893"/>
                    <a:gd name="connsiteX824" fmla="*/ 1609670 w 4339533"/>
                    <a:gd name="connsiteY824" fmla="*/ 267090 h 3333893"/>
                    <a:gd name="connsiteX825" fmla="*/ 1612604 w 4339533"/>
                    <a:gd name="connsiteY825" fmla="*/ 294557 h 3333893"/>
                    <a:gd name="connsiteX826" fmla="*/ 1609670 w 4339533"/>
                    <a:gd name="connsiteY826" fmla="*/ 302134 h 3333893"/>
                    <a:gd name="connsiteX827" fmla="*/ 1595004 w 4339533"/>
                    <a:gd name="connsiteY827" fmla="*/ 303081 h 3333893"/>
                    <a:gd name="connsiteX828" fmla="*/ 1576427 w 4339533"/>
                    <a:gd name="connsiteY828" fmla="*/ 286033 h 3333893"/>
                    <a:gd name="connsiteX829" fmla="*/ 1534384 w 4339533"/>
                    <a:gd name="connsiteY829" fmla="*/ 253831 h 3333893"/>
                    <a:gd name="connsiteX830" fmla="*/ 1520696 w 4339533"/>
                    <a:gd name="connsiteY830" fmla="*/ 256672 h 3333893"/>
                    <a:gd name="connsiteX831" fmla="*/ 1509940 w 4339533"/>
                    <a:gd name="connsiteY831" fmla="*/ 314447 h 3333893"/>
                    <a:gd name="connsiteX832" fmla="*/ 1533406 w 4339533"/>
                    <a:gd name="connsiteY832" fmla="*/ 405371 h 3333893"/>
                    <a:gd name="connsiteX833" fmla="*/ 1543184 w 4339533"/>
                    <a:gd name="connsiteY833" fmla="*/ 435679 h 3333893"/>
                    <a:gd name="connsiteX834" fmla="*/ 1541228 w 4339533"/>
                    <a:gd name="connsiteY834" fmla="*/ 445151 h 3333893"/>
                    <a:gd name="connsiteX835" fmla="*/ 1526562 w 4339533"/>
                    <a:gd name="connsiteY835" fmla="*/ 447045 h 3333893"/>
                    <a:gd name="connsiteX836" fmla="*/ 1485497 w 4339533"/>
                    <a:gd name="connsiteY836" fmla="*/ 412001 h 3333893"/>
                    <a:gd name="connsiteX837" fmla="*/ 1448342 w 4339533"/>
                    <a:gd name="connsiteY837" fmla="*/ 379799 h 3333893"/>
                    <a:gd name="connsiteX838" fmla="*/ 1412166 w 4339533"/>
                    <a:gd name="connsiteY838" fmla="*/ 364645 h 3333893"/>
                    <a:gd name="connsiteX839" fmla="*/ 1398478 w 4339533"/>
                    <a:gd name="connsiteY839" fmla="*/ 369380 h 3333893"/>
                    <a:gd name="connsiteX840" fmla="*/ 1387722 w 4339533"/>
                    <a:gd name="connsiteY840" fmla="*/ 415789 h 3333893"/>
                    <a:gd name="connsiteX841" fmla="*/ 1509940 w 4339533"/>
                    <a:gd name="connsiteY841" fmla="*/ 573960 h 3333893"/>
                    <a:gd name="connsiteX842" fmla="*/ 1513852 w 4339533"/>
                    <a:gd name="connsiteY842" fmla="*/ 583431 h 3333893"/>
                    <a:gd name="connsiteX843" fmla="*/ 1507007 w 4339533"/>
                    <a:gd name="connsiteY843" fmla="*/ 591008 h 3333893"/>
                    <a:gd name="connsiteX844" fmla="*/ 1464964 w 4339533"/>
                    <a:gd name="connsiteY844" fmla="*/ 602374 h 3333893"/>
                    <a:gd name="connsiteX845" fmla="*/ 1380878 w 4339533"/>
                    <a:gd name="connsiteY845" fmla="*/ 639312 h 3333893"/>
                    <a:gd name="connsiteX846" fmla="*/ 1375012 w 4339533"/>
                    <a:gd name="connsiteY846" fmla="*/ 664884 h 3333893"/>
                    <a:gd name="connsiteX847" fmla="*/ 1416077 w 4339533"/>
                    <a:gd name="connsiteY847" fmla="*/ 691404 h 3333893"/>
                    <a:gd name="connsiteX848" fmla="*/ 1488430 w 4339533"/>
                    <a:gd name="connsiteY848" fmla="*/ 684774 h 3333893"/>
                    <a:gd name="connsiteX849" fmla="*/ 1502118 w 4339533"/>
                    <a:gd name="connsiteY849" fmla="*/ 691404 h 3333893"/>
                    <a:gd name="connsiteX850" fmla="*/ 1498208 w 4339533"/>
                    <a:gd name="connsiteY850" fmla="*/ 702770 h 3333893"/>
                    <a:gd name="connsiteX851" fmla="*/ 1465942 w 4339533"/>
                    <a:gd name="connsiteY851" fmla="*/ 720765 h 3333893"/>
                    <a:gd name="connsiteX852" fmla="*/ 1464964 w 4339533"/>
                    <a:gd name="connsiteY852" fmla="*/ 721712 h 3333893"/>
                    <a:gd name="connsiteX853" fmla="*/ 1463009 w 4339533"/>
                    <a:gd name="connsiteY853" fmla="*/ 721712 h 3333893"/>
                    <a:gd name="connsiteX854" fmla="*/ 1354479 w 4339533"/>
                    <a:gd name="connsiteY854" fmla="*/ 753914 h 3333893"/>
                    <a:gd name="connsiteX855" fmla="*/ 1335902 w 4339533"/>
                    <a:gd name="connsiteY855" fmla="*/ 762439 h 3333893"/>
                    <a:gd name="connsiteX856" fmla="*/ 1258660 w 4339533"/>
                    <a:gd name="connsiteY856" fmla="*/ 811689 h 3333893"/>
                    <a:gd name="connsiteX857" fmla="*/ 1242038 w 4339533"/>
                    <a:gd name="connsiteY857" fmla="*/ 825896 h 3333893"/>
                    <a:gd name="connsiteX858" fmla="*/ 1250838 w 4339533"/>
                    <a:gd name="connsiteY858" fmla="*/ 806007 h 3333893"/>
                    <a:gd name="connsiteX859" fmla="*/ 1266482 w 4339533"/>
                    <a:gd name="connsiteY859" fmla="*/ 756756 h 3333893"/>
                    <a:gd name="connsiteX860" fmla="*/ 1271371 w 4339533"/>
                    <a:gd name="connsiteY860" fmla="*/ 739708 h 3333893"/>
                    <a:gd name="connsiteX861" fmla="*/ 1265504 w 4339533"/>
                    <a:gd name="connsiteY861" fmla="*/ 657307 h 3333893"/>
                    <a:gd name="connsiteX862" fmla="*/ 1254749 w 4339533"/>
                    <a:gd name="connsiteY862" fmla="*/ 654466 h 3333893"/>
                    <a:gd name="connsiteX863" fmla="*/ 1191195 w 4339533"/>
                    <a:gd name="connsiteY863" fmla="*/ 694245 h 3333893"/>
                    <a:gd name="connsiteX864" fmla="*/ 1187285 w 4339533"/>
                    <a:gd name="connsiteY864" fmla="*/ 698034 h 3333893"/>
                    <a:gd name="connsiteX865" fmla="*/ 1118842 w 4339533"/>
                    <a:gd name="connsiteY865" fmla="*/ 768122 h 3333893"/>
                    <a:gd name="connsiteX866" fmla="*/ 1100265 w 4339533"/>
                    <a:gd name="connsiteY866" fmla="*/ 788958 h 3333893"/>
                    <a:gd name="connsiteX867" fmla="*/ 1110043 w 4339533"/>
                    <a:gd name="connsiteY867" fmla="*/ 763386 h 3333893"/>
                    <a:gd name="connsiteX868" fmla="*/ 1116887 w 4339533"/>
                    <a:gd name="connsiteY868" fmla="*/ 695193 h 3333893"/>
                    <a:gd name="connsiteX869" fmla="*/ 1098310 w 4339533"/>
                    <a:gd name="connsiteY869" fmla="*/ 682880 h 3333893"/>
                    <a:gd name="connsiteX870" fmla="*/ 1093421 w 4339533"/>
                    <a:gd name="connsiteY870" fmla="*/ 681933 h 3333893"/>
                    <a:gd name="connsiteX871" fmla="*/ 973158 w 4339533"/>
                    <a:gd name="connsiteY871" fmla="*/ 775699 h 3333893"/>
                    <a:gd name="connsiteX872" fmla="*/ 961425 w 4339533"/>
                    <a:gd name="connsiteY872" fmla="*/ 791800 h 3333893"/>
                    <a:gd name="connsiteX873" fmla="*/ 957514 w 4339533"/>
                    <a:gd name="connsiteY873" fmla="*/ 798430 h 3333893"/>
                    <a:gd name="connsiteX874" fmla="*/ 952626 w 4339533"/>
                    <a:gd name="connsiteY874" fmla="*/ 791800 h 3333893"/>
                    <a:gd name="connsiteX875" fmla="*/ 883206 w 4339533"/>
                    <a:gd name="connsiteY875" fmla="*/ 758650 h 3333893"/>
                    <a:gd name="connsiteX876" fmla="*/ 865607 w 4339533"/>
                    <a:gd name="connsiteY876" fmla="*/ 773804 h 3333893"/>
                    <a:gd name="connsiteX877" fmla="*/ 897872 w 4339533"/>
                    <a:gd name="connsiteY877" fmla="*/ 916821 h 3333893"/>
                    <a:gd name="connsiteX878" fmla="*/ 914494 w 4339533"/>
                    <a:gd name="connsiteY878" fmla="*/ 952812 h 3333893"/>
                    <a:gd name="connsiteX879" fmla="*/ 889072 w 4339533"/>
                    <a:gd name="connsiteY879" fmla="*/ 921556 h 3333893"/>
                    <a:gd name="connsiteX880" fmla="*/ 876362 w 4339533"/>
                    <a:gd name="connsiteY880" fmla="*/ 905455 h 3333893"/>
                    <a:gd name="connsiteX881" fmla="*/ 799120 w 4339533"/>
                    <a:gd name="connsiteY881" fmla="*/ 825896 h 3333893"/>
                    <a:gd name="connsiteX882" fmla="*/ 792276 w 4339533"/>
                    <a:gd name="connsiteY882" fmla="*/ 827791 h 3333893"/>
                    <a:gd name="connsiteX883" fmla="*/ 795209 w 4339533"/>
                    <a:gd name="connsiteY883" fmla="*/ 902614 h 3333893"/>
                    <a:gd name="connsiteX884" fmla="*/ 797164 w 4339533"/>
                    <a:gd name="connsiteY884" fmla="*/ 911138 h 3333893"/>
                    <a:gd name="connsiteX885" fmla="*/ 789343 w 4339533"/>
                    <a:gd name="connsiteY885" fmla="*/ 909244 h 3333893"/>
                    <a:gd name="connsiteX886" fmla="*/ 727744 w 4339533"/>
                    <a:gd name="connsiteY886" fmla="*/ 958494 h 3333893"/>
                    <a:gd name="connsiteX887" fmla="*/ 716989 w 4339533"/>
                    <a:gd name="connsiteY887" fmla="*/ 992591 h 3333893"/>
                    <a:gd name="connsiteX888" fmla="*/ 707212 w 4339533"/>
                    <a:gd name="connsiteY888" fmla="*/ 998274 h 3333893"/>
                    <a:gd name="connsiteX889" fmla="*/ 697434 w 4339533"/>
                    <a:gd name="connsiteY889" fmla="*/ 991644 h 3333893"/>
                    <a:gd name="connsiteX890" fmla="*/ 688635 w 4339533"/>
                    <a:gd name="connsiteY890" fmla="*/ 952812 h 3333893"/>
                    <a:gd name="connsiteX891" fmla="*/ 673969 w 4339533"/>
                    <a:gd name="connsiteY891" fmla="*/ 897878 h 3333893"/>
                    <a:gd name="connsiteX892" fmla="*/ 637792 w 4339533"/>
                    <a:gd name="connsiteY892" fmla="*/ 971754 h 3333893"/>
                    <a:gd name="connsiteX893" fmla="*/ 633881 w 4339533"/>
                    <a:gd name="connsiteY893" fmla="*/ 987855 h 3333893"/>
                    <a:gd name="connsiteX894" fmla="*/ 623126 w 4339533"/>
                    <a:gd name="connsiteY894" fmla="*/ 995432 h 3333893"/>
                    <a:gd name="connsiteX895" fmla="*/ 614326 w 4339533"/>
                    <a:gd name="connsiteY895" fmla="*/ 987855 h 3333893"/>
                    <a:gd name="connsiteX896" fmla="*/ 609437 w 4339533"/>
                    <a:gd name="connsiteY896" fmla="*/ 935763 h 3333893"/>
                    <a:gd name="connsiteX897" fmla="*/ 608460 w 4339533"/>
                    <a:gd name="connsiteY897" fmla="*/ 903561 h 3333893"/>
                    <a:gd name="connsiteX898" fmla="*/ 604548 w 4339533"/>
                    <a:gd name="connsiteY898" fmla="*/ 909244 h 3333893"/>
                    <a:gd name="connsiteX899" fmla="*/ 577172 w 4339533"/>
                    <a:gd name="connsiteY899" fmla="*/ 965124 h 3333893"/>
                    <a:gd name="connsiteX900" fmla="*/ 569350 w 4339533"/>
                    <a:gd name="connsiteY900" fmla="*/ 986908 h 3333893"/>
                    <a:gd name="connsiteX901" fmla="*/ 567394 w 4339533"/>
                    <a:gd name="connsiteY901" fmla="*/ 964177 h 3333893"/>
                    <a:gd name="connsiteX902" fmla="*/ 524373 w 4339533"/>
                    <a:gd name="connsiteY902" fmla="*/ 832526 h 3333893"/>
                    <a:gd name="connsiteX903" fmla="*/ 524373 w 4339533"/>
                    <a:gd name="connsiteY903" fmla="*/ 832526 h 3333893"/>
                    <a:gd name="connsiteX904" fmla="*/ 506774 w 4339533"/>
                    <a:gd name="connsiteY904" fmla="*/ 916821 h 3333893"/>
                    <a:gd name="connsiteX905" fmla="*/ 509707 w 4339533"/>
                    <a:gd name="connsiteY905" fmla="*/ 944287 h 3333893"/>
                    <a:gd name="connsiteX906" fmla="*/ 506774 w 4339533"/>
                    <a:gd name="connsiteY906" fmla="*/ 951864 h 3333893"/>
                    <a:gd name="connsiteX907" fmla="*/ 492108 w 4339533"/>
                    <a:gd name="connsiteY907" fmla="*/ 952812 h 3333893"/>
                    <a:gd name="connsiteX908" fmla="*/ 473531 w 4339533"/>
                    <a:gd name="connsiteY908" fmla="*/ 935763 h 3333893"/>
                    <a:gd name="connsiteX909" fmla="*/ 430510 w 4339533"/>
                    <a:gd name="connsiteY909" fmla="*/ 903561 h 3333893"/>
                    <a:gd name="connsiteX910" fmla="*/ 416822 w 4339533"/>
                    <a:gd name="connsiteY910" fmla="*/ 906402 h 3333893"/>
                    <a:gd name="connsiteX911" fmla="*/ 406066 w 4339533"/>
                    <a:gd name="connsiteY911" fmla="*/ 964177 h 3333893"/>
                    <a:gd name="connsiteX912" fmla="*/ 429532 w 4339533"/>
                    <a:gd name="connsiteY912" fmla="*/ 1055102 h 3333893"/>
                    <a:gd name="connsiteX913" fmla="*/ 439310 w 4339533"/>
                    <a:gd name="connsiteY913" fmla="*/ 1085410 h 3333893"/>
                    <a:gd name="connsiteX914" fmla="*/ 437354 w 4339533"/>
                    <a:gd name="connsiteY914" fmla="*/ 1094881 h 3333893"/>
                    <a:gd name="connsiteX915" fmla="*/ 422688 w 4339533"/>
                    <a:gd name="connsiteY915" fmla="*/ 1096775 h 3333893"/>
                    <a:gd name="connsiteX916" fmla="*/ 381623 w 4339533"/>
                    <a:gd name="connsiteY916" fmla="*/ 1062679 h 3333893"/>
                    <a:gd name="connsiteX917" fmla="*/ 344468 w 4339533"/>
                    <a:gd name="connsiteY917" fmla="*/ 1030476 h 3333893"/>
                    <a:gd name="connsiteX918" fmla="*/ 308292 w 4339533"/>
                    <a:gd name="connsiteY918" fmla="*/ 1015322 h 3333893"/>
                    <a:gd name="connsiteX919" fmla="*/ 295581 w 4339533"/>
                    <a:gd name="connsiteY919" fmla="*/ 1020058 h 3333893"/>
                    <a:gd name="connsiteX920" fmla="*/ 284826 w 4339533"/>
                    <a:gd name="connsiteY920" fmla="*/ 1066467 h 3333893"/>
                    <a:gd name="connsiteX921" fmla="*/ 407044 w 4339533"/>
                    <a:gd name="connsiteY921" fmla="*/ 1224637 h 3333893"/>
                    <a:gd name="connsiteX922" fmla="*/ 410955 w 4339533"/>
                    <a:gd name="connsiteY922" fmla="*/ 1234109 h 3333893"/>
                    <a:gd name="connsiteX923" fmla="*/ 404111 w 4339533"/>
                    <a:gd name="connsiteY923" fmla="*/ 1241686 h 3333893"/>
                    <a:gd name="connsiteX924" fmla="*/ 363046 w 4339533"/>
                    <a:gd name="connsiteY924" fmla="*/ 1253052 h 3333893"/>
                    <a:gd name="connsiteX925" fmla="*/ 278960 w 4339533"/>
                    <a:gd name="connsiteY925" fmla="*/ 1289990 h 3333893"/>
                    <a:gd name="connsiteX926" fmla="*/ 273093 w 4339533"/>
                    <a:gd name="connsiteY926" fmla="*/ 1315562 h 3333893"/>
                    <a:gd name="connsiteX927" fmla="*/ 314158 w 4339533"/>
                    <a:gd name="connsiteY927" fmla="*/ 1342082 h 3333893"/>
                    <a:gd name="connsiteX928" fmla="*/ 386511 w 4339533"/>
                    <a:gd name="connsiteY928" fmla="*/ 1335452 h 3333893"/>
                    <a:gd name="connsiteX929" fmla="*/ 400200 w 4339533"/>
                    <a:gd name="connsiteY929" fmla="*/ 1342082 h 3333893"/>
                    <a:gd name="connsiteX930" fmla="*/ 395311 w 4339533"/>
                    <a:gd name="connsiteY930" fmla="*/ 1353447 h 3333893"/>
                    <a:gd name="connsiteX931" fmla="*/ 316114 w 4339533"/>
                    <a:gd name="connsiteY931" fmla="*/ 1394174 h 3333893"/>
                    <a:gd name="connsiteX932" fmla="*/ 225184 w 4339533"/>
                    <a:gd name="connsiteY932" fmla="*/ 1442477 h 3333893"/>
                    <a:gd name="connsiteX933" fmla="*/ 154786 w 4339533"/>
                    <a:gd name="connsiteY933" fmla="*/ 1509723 h 3333893"/>
                    <a:gd name="connsiteX934" fmla="*/ 151853 w 4339533"/>
                    <a:gd name="connsiteY934" fmla="*/ 1550450 h 3333893"/>
                    <a:gd name="connsiteX935" fmla="*/ 152830 w 4339533"/>
                    <a:gd name="connsiteY935" fmla="*/ 1553291 h 3333893"/>
                    <a:gd name="connsiteX936" fmla="*/ 150875 w 4339533"/>
                    <a:gd name="connsiteY936" fmla="*/ 1555186 h 3333893"/>
                    <a:gd name="connsiteX937" fmla="*/ 145986 w 4339533"/>
                    <a:gd name="connsiteY937" fmla="*/ 1591177 h 3333893"/>
                    <a:gd name="connsiteX938" fmla="*/ 171408 w 4339533"/>
                    <a:gd name="connsiteY938" fmla="*/ 1643269 h 3333893"/>
                    <a:gd name="connsiteX939" fmla="*/ 173363 w 4339533"/>
                    <a:gd name="connsiteY939" fmla="*/ 1646110 h 3333893"/>
                    <a:gd name="connsiteX940" fmla="*/ 172385 w 4339533"/>
                    <a:gd name="connsiteY940" fmla="*/ 1648951 h 3333893"/>
                    <a:gd name="connsiteX941" fmla="*/ 164563 w 4339533"/>
                    <a:gd name="connsiteY941" fmla="*/ 1670735 h 3333893"/>
                    <a:gd name="connsiteX942" fmla="*/ 170430 w 4339533"/>
                    <a:gd name="connsiteY942" fmla="*/ 1705779 h 3333893"/>
                    <a:gd name="connsiteX943" fmla="*/ 200740 w 4339533"/>
                    <a:gd name="connsiteY943" fmla="*/ 1709568 h 3333893"/>
                    <a:gd name="connsiteX944" fmla="*/ 214428 w 4339533"/>
                    <a:gd name="connsiteY944" fmla="*/ 1701043 h 3333893"/>
                    <a:gd name="connsiteX945" fmla="*/ 218339 w 4339533"/>
                    <a:gd name="connsiteY945" fmla="*/ 1699149 h 3333893"/>
                    <a:gd name="connsiteX946" fmla="*/ 221273 w 4339533"/>
                    <a:gd name="connsiteY946" fmla="*/ 1701990 h 3333893"/>
                    <a:gd name="connsiteX947" fmla="*/ 255494 w 4339533"/>
                    <a:gd name="connsiteY947" fmla="*/ 1732299 h 3333893"/>
                    <a:gd name="connsiteX948" fmla="*/ 258427 w 4339533"/>
                    <a:gd name="connsiteY948" fmla="*/ 1741770 h 3333893"/>
                    <a:gd name="connsiteX949" fmla="*/ 252560 w 4339533"/>
                    <a:gd name="connsiteY949" fmla="*/ 1749347 h 3333893"/>
                    <a:gd name="connsiteX950" fmla="*/ 215406 w 4339533"/>
                    <a:gd name="connsiteY950" fmla="*/ 1759765 h 3333893"/>
                    <a:gd name="connsiteX951" fmla="*/ 141098 w 4339533"/>
                    <a:gd name="connsiteY951" fmla="*/ 1792915 h 3333893"/>
                    <a:gd name="connsiteX952" fmla="*/ 135231 w 4339533"/>
                    <a:gd name="connsiteY952" fmla="*/ 1814699 h 3333893"/>
                    <a:gd name="connsiteX953" fmla="*/ 171408 w 4339533"/>
                    <a:gd name="connsiteY953" fmla="*/ 1837430 h 3333893"/>
                    <a:gd name="connsiteX954" fmla="*/ 234961 w 4339533"/>
                    <a:gd name="connsiteY954" fmla="*/ 1831747 h 3333893"/>
                    <a:gd name="connsiteX955" fmla="*/ 248649 w 4339533"/>
                    <a:gd name="connsiteY955" fmla="*/ 1838377 h 3333893"/>
                    <a:gd name="connsiteX956" fmla="*/ 244739 w 4339533"/>
                    <a:gd name="connsiteY956" fmla="*/ 1848795 h 3333893"/>
                    <a:gd name="connsiteX957" fmla="*/ 174341 w 4339533"/>
                    <a:gd name="connsiteY957" fmla="*/ 1884786 h 3333893"/>
                    <a:gd name="connsiteX958" fmla="*/ 93188 w 4339533"/>
                    <a:gd name="connsiteY958" fmla="*/ 1927407 h 3333893"/>
                    <a:gd name="connsiteX959" fmla="*/ 31590 w 4339533"/>
                    <a:gd name="connsiteY959" fmla="*/ 1986129 h 3333893"/>
                    <a:gd name="connsiteX960" fmla="*/ 36479 w 4339533"/>
                    <a:gd name="connsiteY960" fmla="*/ 2031591 h 3333893"/>
                    <a:gd name="connsiteX961" fmla="*/ 56034 w 4339533"/>
                    <a:gd name="connsiteY961" fmla="*/ 2037274 h 3333893"/>
                    <a:gd name="connsiteX962" fmla="*/ 88299 w 4339533"/>
                    <a:gd name="connsiteY962" fmla="*/ 2025909 h 3333893"/>
                    <a:gd name="connsiteX963" fmla="*/ 102966 w 4339533"/>
                    <a:gd name="connsiteY963" fmla="*/ 2030644 h 3333893"/>
                    <a:gd name="connsiteX964" fmla="*/ 100032 w 4339533"/>
                    <a:gd name="connsiteY964" fmla="*/ 2041063 h 3333893"/>
                    <a:gd name="connsiteX965" fmla="*/ 39412 w 4339533"/>
                    <a:gd name="connsiteY965" fmla="*/ 2127251 h 3333893"/>
                    <a:gd name="connsiteX966" fmla="*/ 44301 w 4339533"/>
                    <a:gd name="connsiteY966" fmla="*/ 2157560 h 3333893"/>
                    <a:gd name="connsiteX967" fmla="*/ 57011 w 4339533"/>
                    <a:gd name="connsiteY967" fmla="*/ 2164189 h 3333893"/>
                    <a:gd name="connsiteX968" fmla="*/ 57011 w 4339533"/>
                    <a:gd name="connsiteY968" fmla="*/ 2164189 h 3333893"/>
                    <a:gd name="connsiteX969" fmla="*/ 69722 w 4339533"/>
                    <a:gd name="connsiteY969" fmla="*/ 2160401 h 3333893"/>
                    <a:gd name="connsiteX970" fmla="*/ 102966 w 4339533"/>
                    <a:gd name="connsiteY970" fmla="*/ 2137670 h 3333893"/>
                    <a:gd name="connsiteX971" fmla="*/ 119587 w 4339533"/>
                    <a:gd name="connsiteY971" fmla="*/ 2125357 h 3333893"/>
                    <a:gd name="connsiteX972" fmla="*/ 125454 w 4339533"/>
                    <a:gd name="connsiteY972" fmla="*/ 2123463 h 3333893"/>
                    <a:gd name="connsiteX973" fmla="*/ 135231 w 4339533"/>
                    <a:gd name="connsiteY973" fmla="*/ 2131987 h 3333893"/>
                    <a:gd name="connsiteX974" fmla="*/ 132298 w 4339533"/>
                    <a:gd name="connsiteY974" fmla="*/ 2191656 h 3333893"/>
                    <a:gd name="connsiteX975" fmla="*/ 129365 w 4339533"/>
                    <a:gd name="connsiteY975" fmla="*/ 2232383 h 3333893"/>
                    <a:gd name="connsiteX976" fmla="*/ 129365 w 4339533"/>
                    <a:gd name="connsiteY976" fmla="*/ 2239013 h 3333893"/>
                    <a:gd name="connsiteX977" fmla="*/ 134253 w 4339533"/>
                    <a:gd name="connsiteY977" fmla="*/ 2275951 h 3333893"/>
                    <a:gd name="connsiteX978" fmla="*/ 136209 w 4339533"/>
                    <a:gd name="connsiteY978" fmla="*/ 2276898 h 3333893"/>
                    <a:gd name="connsiteX979" fmla="*/ 165541 w 4339533"/>
                    <a:gd name="connsiteY979" fmla="*/ 2248484 h 3333893"/>
                    <a:gd name="connsiteX980" fmla="*/ 167497 w 4339533"/>
                    <a:gd name="connsiteY980" fmla="*/ 2245643 h 3333893"/>
                    <a:gd name="connsiteX981" fmla="*/ 184118 w 4339533"/>
                    <a:gd name="connsiteY981" fmla="*/ 2247537 h 3333893"/>
                    <a:gd name="connsiteX982" fmla="*/ 183141 w 4339533"/>
                    <a:gd name="connsiteY982" fmla="*/ 2257955 h 3333893"/>
                    <a:gd name="connsiteX983" fmla="*/ 176296 w 4339533"/>
                    <a:gd name="connsiteY983" fmla="*/ 2305311 h 3333893"/>
                    <a:gd name="connsiteX984" fmla="*/ 217362 w 4339533"/>
                    <a:gd name="connsiteY984" fmla="*/ 2328043 h 3333893"/>
                    <a:gd name="connsiteX985" fmla="*/ 227139 w 4339533"/>
                    <a:gd name="connsiteY985" fmla="*/ 2327096 h 3333893"/>
                    <a:gd name="connsiteX986" fmla="*/ 228117 w 4339533"/>
                    <a:gd name="connsiteY986" fmla="*/ 2327096 h 3333893"/>
                    <a:gd name="connsiteX987" fmla="*/ 237894 w 4339533"/>
                    <a:gd name="connsiteY987" fmla="*/ 2335620 h 3333893"/>
                    <a:gd name="connsiteX988" fmla="*/ 229094 w 4339533"/>
                    <a:gd name="connsiteY988" fmla="*/ 2346038 h 3333893"/>
                    <a:gd name="connsiteX989" fmla="*/ 192918 w 4339533"/>
                    <a:gd name="connsiteY989" fmla="*/ 2358351 h 3333893"/>
                    <a:gd name="connsiteX990" fmla="*/ 193896 w 4339533"/>
                    <a:gd name="connsiteY990" fmla="*/ 2368769 h 3333893"/>
                    <a:gd name="connsiteX991" fmla="*/ 235939 w 4339533"/>
                    <a:gd name="connsiteY991" fmla="*/ 2410443 h 3333893"/>
                    <a:gd name="connsiteX992" fmla="*/ 244739 w 4339533"/>
                    <a:gd name="connsiteY992" fmla="*/ 2417073 h 3333893"/>
                    <a:gd name="connsiteX993" fmla="*/ 237894 w 4339533"/>
                    <a:gd name="connsiteY993" fmla="*/ 2420861 h 3333893"/>
                    <a:gd name="connsiteX994" fmla="*/ 227139 w 4339533"/>
                    <a:gd name="connsiteY994" fmla="*/ 2436015 h 3333893"/>
                    <a:gd name="connsiteX995" fmla="*/ 241805 w 4339533"/>
                    <a:gd name="connsiteY995" fmla="*/ 2451169 h 3333893"/>
                    <a:gd name="connsiteX996" fmla="*/ 243761 w 4339533"/>
                    <a:gd name="connsiteY996" fmla="*/ 2452117 h 3333893"/>
                    <a:gd name="connsiteX997" fmla="*/ 275048 w 4339533"/>
                    <a:gd name="connsiteY997" fmla="*/ 2474848 h 3333893"/>
                    <a:gd name="connsiteX998" fmla="*/ 286781 w 4339533"/>
                    <a:gd name="connsiteY998" fmla="*/ 2483372 h 3333893"/>
                    <a:gd name="connsiteX999" fmla="*/ 261360 w 4339533"/>
                    <a:gd name="connsiteY999" fmla="*/ 2484319 h 3333893"/>
                    <a:gd name="connsiteX1000" fmla="*/ 253538 w 4339533"/>
                    <a:gd name="connsiteY1000" fmla="*/ 2487160 h 3333893"/>
                    <a:gd name="connsiteX1001" fmla="*/ 246694 w 4339533"/>
                    <a:gd name="connsiteY1001" fmla="*/ 2522204 h 3333893"/>
                    <a:gd name="connsiteX1002" fmla="*/ 246694 w 4339533"/>
                    <a:gd name="connsiteY1002" fmla="*/ 2525046 h 3333893"/>
                    <a:gd name="connsiteX1003" fmla="*/ 246694 w 4339533"/>
                    <a:gd name="connsiteY1003" fmla="*/ 2525993 h 3333893"/>
                    <a:gd name="connsiteX1004" fmla="*/ 248649 w 4339533"/>
                    <a:gd name="connsiteY1004" fmla="*/ 2528834 h 3333893"/>
                    <a:gd name="connsiteX1005" fmla="*/ 251583 w 4339533"/>
                    <a:gd name="connsiteY1005" fmla="*/ 2535464 h 3333893"/>
                    <a:gd name="connsiteX1006" fmla="*/ 275048 w 4339533"/>
                    <a:gd name="connsiteY1006" fmla="*/ 2570508 h 3333893"/>
                    <a:gd name="connsiteX1007" fmla="*/ 282871 w 4339533"/>
                    <a:gd name="connsiteY1007" fmla="*/ 2579032 h 3333893"/>
                    <a:gd name="connsiteX1008" fmla="*/ 271137 w 4339533"/>
                    <a:gd name="connsiteY1008" fmla="*/ 2579032 h 3333893"/>
                    <a:gd name="connsiteX1009" fmla="*/ 269182 w 4339533"/>
                    <a:gd name="connsiteY1009" fmla="*/ 2579032 h 3333893"/>
                    <a:gd name="connsiteX1010" fmla="*/ 267227 w 4339533"/>
                    <a:gd name="connsiteY1010" fmla="*/ 2579032 h 3333893"/>
                    <a:gd name="connsiteX1011" fmla="*/ 266249 w 4339533"/>
                    <a:gd name="connsiteY1011" fmla="*/ 2578085 h 3333893"/>
                    <a:gd name="connsiteX1012" fmla="*/ 242783 w 4339533"/>
                    <a:gd name="connsiteY1012" fmla="*/ 2551565 h 3333893"/>
                    <a:gd name="connsiteX1013" fmla="*/ 228117 w 4339533"/>
                    <a:gd name="connsiteY1013" fmla="*/ 2535464 h 3333893"/>
                    <a:gd name="connsiteX1014" fmla="*/ 225184 w 4339533"/>
                    <a:gd name="connsiteY1014" fmla="*/ 2532622 h 3333893"/>
                    <a:gd name="connsiteX1015" fmla="*/ 181185 w 4339533"/>
                    <a:gd name="connsiteY1015" fmla="*/ 2503261 h 3333893"/>
                    <a:gd name="connsiteX1016" fmla="*/ 174341 w 4339533"/>
                    <a:gd name="connsiteY1016" fmla="*/ 2508944 h 3333893"/>
                    <a:gd name="connsiteX1017" fmla="*/ 180207 w 4339533"/>
                    <a:gd name="connsiteY1017" fmla="*/ 2534517 h 3333893"/>
                    <a:gd name="connsiteX1018" fmla="*/ 181185 w 4339533"/>
                    <a:gd name="connsiteY1018" fmla="*/ 2535464 h 3333893"/>
                    <a:gd name="connsiteX1019" fmla="*/ 206606 w 4339533"/>
                    <a:gd name="connsiteY1019" fmla="*/ 2567666 h 3333893"/>
                    <a:gd name="connsiteX1020" fmla="*/ 215406 w 4339533"/>
                    <a:gd name="connsiteY1020" fmla="*/ 2576190 h 3333893"/>
                    <a:gd name="connsiteX1021" fmla="*/ 202696 w 4339533"/>
                    <a:gd name="connsiteY1021" fmla="*/ 2576190 h 3333893"/>
                    <a:gd name="connsiteX1022" fmla="*/ 136209 w 4339533"/>
                    <a:gd name="connsiteY1022" fmla="*/ 2588503 h 3333893"/>
                    <a:gd name="connsiteX1023" fmla="*/ 141098 w 4339533"/>
                    <a:gd name="connsiteY1023" fmla="*/ 2600816 h 3333893"/>
                    <a:gd name="connsiteX1024" fmla="*/ 205629 w 4339533"/>
                    <a:gd name="connsiteY1024" fmla="*/ 2633018 h 3333893"/>
                    <a:gd name="connsiteX1025" fmla="*/ 223228 w 4339533"/>
                    <a:gd name="connsiteY1025" fmla="*/ 2638701 h 3333893"/>
                    <a:gd name="connsiteX1026" fmla="*/ 282871 w 4339533"/>
                    <a:gd name="connsiteY1026" fmla="*/ 2657643 h 3333893"/>
                    <a:gd name="connsiteX1027" fmla="*/ 303403 w 4339533"/>
                    <a:gd name="connsiteY1027" fmla="*/ 2663326 h 3333893"/>
                    <a:gd name="connsiteX1028" fmla="*/ 268204 w 4339533"/>
                    <a:gd name="connsiteY1028" fmla="*/ 2669956 h 3333893"/>
                    <a:gd name="connsiteX1029" fmla="*/ 169452 w 4339533"/>
                    <a:gd name="connsiteY1029" fmla="*/ 2705000 h 3333893"/>
                    <a:gd name="connsiteX1030" fmla="*/ 165541 w 4339533"/>
                    <a:gd name="connsiteY1030" fmla="*/ 2712577 h 3333893"/>
                    <a:gd name="connsiteX1031" fmla="*/ 197807 w 4339533"/>
                    <a:gd name="connsiteY1031" fmla="*/ 2718260 h 3333893"/>
                    <a:gd name="connsiteX1032" fmla="*/ 273093 w 4339533"/>
                    <a:gd name="connsiteY1032" fmla="*/ 2711630 h 3333893"/>
                    <a:gd name="connsiteX1033" fmla="*/ 303403 w 4339533"/>
                    <a:gd name="connsiteY1033" fmla="*/ 2707841 h 3333893"/>
                    <a:gd name="connsiteX1034" fmla="*/ 276026 w 4339533"/>
                    <a:gd name="connsiteY1034" fmla="*/ 2721101 h 3333893"/>
                    <a:gd name="connsiteX1035" fmla="*/ 196829 w 4339533"/>
                    <a:gd name="connsiteY1035" fmla="*/ 2786453 h 3333893"/>
                    <a:gd name="connsiteX1036" fmla="*/ 195851 w 4339533"/>
                    <a:gd name="connsiteY1036" fmla="*/ 2790242 h 3333893"/>
                    <a:gd name="connsiteX1037" fmla="*/ 206606 w 4339533"/>
                    <a:gd name="connsiteY1037" fmla="*/ 2792136 h 3333893"/>
                    <a:gd name="connsiteX1038" fmla="*/ 278960 w 4339533"/>
                    <a:gd name="connsiteY1038" fmla="*/ 2777929 h 3333893"/>
                    <a:gd name="connsiteX1039" fmla="*/ 313180 w 4339533"/>
                    <a:gd name="connsiteY1039" fmla="*/ 2768458 h 3333893"/>
                    <a:gd name="connsiteX1040" fmla="*/ 279937 w 4339533"/>
                    <a:gd name="connsiteY1040" fmla="*/ 2789294 h 3333893"/>
                    <a:gd name="connsiteX1041" fmla="*/ 273093 w 4339533"/>
                    <a:gd name="connsiteY1041" fmla="*/ 2794030 h 3333893"/>
                    <a:gd name="connsiteX1042" fmla="*/ 205629 w 4339533"/>
                    <a:gd name="connsiteY1042" fmla="*/ 2863171 h 3333893"/>
                    <a:gd name="connsiteX1043" fmla="*/ 197807 w 4339533"/>
                    <a:gd name="connsiteY1043" fmla="*/ 2885901 h 3333893"/>
                    <a:gd name="connsiteX1044" fmla="*/ 214428 w 4339533"/>
                    <a:gd name="connsiteY1044" fmla="*/ 2890637 h 3333893"/>
                    <a:gd name="connsiteX1045" fmla="*/ 284826 w 4339533"/>
                    <a:gd name="connsiteY1045" fmla="*/ 2874536 h 3333893"/>
                    <a:gd name="connsiteX1046" fmla="*/ 322958 w 4339533"/>
                    <a:gd name="connsiteY1046" fmla="*/ 2860329 h 3333893"/>
                    <a:gd name="connsiteX1047" fmla="*/ 367934 w 4339533"/>
                    <a:gd name="connsiteY1047" fmla="*/ 2843281 h 3333893"/>
                    <a:gd name="connsiteX1048" fmla="*/ 327847 w 4339533"/>
                    <a:gd name="connsiteY1048" fmla="*/ 2869800 h 3333893"/>
                    <a:gd name="connsiteX1049" fmla="*/ 308292 w 4339533"/>
                    <a:gd name="connsiteY1049" fmla="*/ 2884007 h 3333893"/>
                    <a:gd name="connsiteX1050" fmla="*/ 263316 w 4339533"/>
                    <a:gd name="connsiteY1050" fmla="*/ 2944623 h 3333893"/>
                    <a:gd name="connsiteX1051" fmla="*/ 269182 w 4339533"/>
                    <a:gd name="connsiteY1051" fmla="*/ 2992927 h 3333893"/>
                    <a:gd name="connsiteX1052" fmla="*/ 271137 w 4339533"/>
                    <a:gd name="connsiteY1052" fmla="*/ 2996716 h 3333893"/>
                    <a:gd name="connsiteX1053" fmla="*/ 267227 w 4339533"/>
                    <a:gd name="connsiteY1053" fmla="*/ 2999557 h 3333893"/>
                    <a:gd name="connsiteX1054" fmla="*/ 203673 w 4339533"/>
                    <a:gd name="connsiteY1054" fmla="*/ 3068697 h 3333893"/>
                    <a:gd name="connsiteX1055" fmla="*/ 205629 w 4339533"/>
                    <a:gd name="connsiteY1055" fmla="*/ 3069645 h 3333893"/>
                    <a:gd name="connsiteX1056" fmla="*/ 308292 w 4339533"/>
                    <a:gd name="connsiteY1056" fmla="*/ 3047860 h 3333893"/>
                    <a:gd name="connsiteX1057" fmla="*/ 360112 w 4339533"/>
                    <a:gd name="connsiteY1057" fmla="*/ 3029865 h 3333893"/>
                    <a:gd name="connsiteX1058" fmla="*/ 405089 w 4339533"/>
                    <a:gd name="connsiteY1058" fmla="*/ 3012817 h 3333893"/>
                    <a:gd name="connsiteX1059" fmla="*/ 365001 w 4339533"/>
                    <a:gd name="connsiteY1059" fmla="*/ 3038389 h 3333893"/>
                    <a:gd name="connsiteX1060" fmla="*/ 310247 w 4339533"/>
                    <a:gd name="connsiteY1060" fmla="*/ 3094270 h 3333893"/>
                    <a:gd name="connsiteX1061" fmla="*/ 311225 w 4339533"/>
                    <a:gd name="connsiteY1061" fmla="*/ 3095217 h 3333893"/>
                    <a:gd name="connsiteX1062" fmla="*/ 321980 w 4339533"/>
                    <a:gd name="connsiteY1062" fmla="*/ 3097111 h 3333893"/>
                    <a:gd name="connsiteX1063" fmla="*/ 409977 w 4339533"/>
                    <a:gd name="connsiteY1063" fmla="*/ 3063014 h 3333893"/>
                    <a:gd name="connsiteX1064" fmla="*/ 423666 w 4339533"/>
                    <a:gd name="connsiteY1064" fmla="*/ 3055438 h 3333893"/>
                    <a:gd name="connsiteX1065" fmla="*/ 416822 w 4339533"/>
                    <a:gd name="connsiteY1065" fmla="*/ 3069645 h 3333893"/>
                    <a:gd name="connsiteX1066" fmla="*/ 411933 w 4339533"/>
                    <a:gd name="connsiteY1066" fmla="*/ 3134049 h 3333893"/>
                    <a:gd name="connsiteX1067" fmla="*/ 446154 w 4339533"/>
                    <a:gd name="connsiteY1067" fmla="*/ 3161516 h 3333893"/>
                    <a:gd name="connsiteX1068" fmla="*/ 496019 w 4339533"/>
                    <a:gd name="connsiteY1068" fmla="*/ 3091429 h 3333893"/>
                    <a:gd name="connsiteX1069" fmla="*/ 502863 w 4339533"/>
                    <a:gd name="connsiteY1069" fmla="*/ 3068697 h 3333893"/>
                    <a:gd name="connsiteX1070" fmla="*/ 506774 w 4339533"/>
                    <a:gd name="connsiteY1070" fmla="*/ 3092376 h 3333893"/>
                    <a:gd name="connsiteX1071" fmla="*/ 555661 w 4339533"/>
                    <a:gd name="connsiteY1071" fmla="*/ 3188036 h 3333893"/>
                    <a:gd name="connsiteX1072" fmla="*/ 573261 w 4339533"/>
                    <a:gd name="connsiteY1072" fmla="*/ 3180459 h 3333893"/>
                    <a:gd name="connsiteX1073" fmla="*/ 596727 w 4339533"/>
                    <a:gd name="connsiteY1073" fmla="*/ 3128367 h 3333893"/>
                    <a:gd name="connsiteX1074" fmla="*/ 598682 w 4339533"/>
                    <a:gd name="connsiteY1074" fmla="*/ 3112265 h 3333893"/>
                    <a:gd name="connsiteX1075" fmla="*/ 606504 w 4339533"/>
                    <a:gd name="connsiteY1075" fmla="*/ 3126472 h 3333893"/>
                    <a:gd name="connsiteX1076" fmla="*/ 659302 w 4339533"/>
                    <a:gd name="connsiteY1076" fmla="*/ 3153939 h 3333893"/>
                    <a:gd name="connsiteX1077" fmla="*/ 698412 w 4339533"/>
                    <a:gd name="connsiteY1077" fmla="*/ 3093323 h 3333893"/>
                    <a:gd name="connsiteX1078" fmla="*/ 699390 w 4339533"/>
                    <a:gd name="connsiteY1078" fmla="*/ 3090481 h 3333893"/>
                    <a:gd name="connsiteX1079" fmla="*/ 700368 w 4339533"/>
                    <a:gd name="connsiteY1079" fmla="*/ 3087640 h 3333893"/>
                    <a:gd name="connsiteX1080" fmla="*/ 701345 w 4339533"/>
                    <a:gd name="connsiteY1080" fmla="*/ 3083851 h 3333893"/>
                    <a:gd name="connsiteX1081" fmla="*/ 702323 w 4339533"/>
                    <a:gd name="connsiteY1081" fmla="*/ 3080063 h 3333893"/>
                    <a:gd name="connsiteX1082" fmla="*/ 707212 w 4339533"/>
                    <a:gd name="connsiteY1082" fmla="*/ 3080063 h 3333893"/>
                    <a:gd name="connsiteX1083" fmla="*/ 719922 w 4339533"/>
                    <a:gd name="connsiteY1083" fmla="*/ 3081010 h 3333893"/>
                    <a:gd name="connsiteX1084" fmla="*/ 773699 w 4339533"/>
                    <a:gd name="connsiteY1084" fmla="*/ 3074380 h 3333893"/>
                    <a:gd name="connsiteX1085" fmla="*/ 805964 w 4339533"/>
                    <a:gd name="connsiteY1085" fmla="*/ 3067750 h 3333893"/>
                    <a:gd name="connsiteX1086" fmla="*/ 776632 w 4339533"/>
                    <a:gd name="connsiteY1086" fmla="*/ 3083851 h 3333893"/>
                    <a:gd name="connsiteX1087" fmla="*/ 726767 w 4339533"/>
                    <a:gd name="connsiteY1087" fmla="*/ 3113213 h 3333893"/>
                    <a:gd name="connsiteX1088" fmla="*/ 726767 w 4339533"/>
                    <a:gd name="connsiteY1088" fmla="*/ 3113213 h 3333893"/>
                    <a:gd name="connsiteX1089" fmla="*/ 746322 w 4339533"/>
                    <a:gd name="connsiteY1089" fmla="*/ 3115107 h 3333893"/>
                    <a:gd name="connsiteX1090" fmla="*/ 783476 w 4339533"/>
                    <a:gd name="connsiteY1090" fmla="*/ 3103741 h 3333893"/>
                    <a:gd name="connsiteX1091" fmla="*/ 796187 w 4339533"/>
                    <a:gd name="connsiteY1091" fmla="*/ 3105635 h 3333893"/>
                    <a:gd name="connsiteX1092" fmla="*/ 787387 w 4339533"/>
                    <a:gd name="connsiteY1092" fmla="*/ 3123631 h 3333893"/>
                    <a:gd name="connsiteX1093" fmla="*/ 780543 w 4339533"/>
                    <a:gd name="connsiteY1093" fmla="*/ 3133102 h 3333893"/>
                    <a:gd name="connsiteX1094" fmla="*/ 766854 w 4339533"/>
                    <a:gd name="connsiteY1094" fmla="*/ 3223079 h 3333893"/>
                    <a:gd name="connsiteX1095" fmla="*/ 784454 w 4339533"/>
                    <a:gd name="connsiteY1095" fmla="*/ 3238234 h 3333893"/>
                    <a:gd name="connsiteX1096" fmla="*/ 799120 w 4339533"/>
                    <a:gd name="connsiteY1096" fmla="*/ 3231604 h 3333893"/>
                    <a:gd name="connsiteX1097" fmla="*/ 886139 w 4339533"/>
                    <a:gd name="connsiteY1097" fmla="*/ 3121737 h 3333893"/>
                    <a:gd name="connsiteX1098" fmla="*/ 897872 w 4339533"/>
                    <a:gd name="connsiteY1098" fmla="*/ 3102794 h 3333893"/>
                    <a:gd name="connsiteX1099" fmla="*/ 896894 w 4339533"/>
                    <a:gd name="connsiteY1099" fmla="*/ 3123631 h 3333893"/>
                    <a:gd name="connsiteX1100" fmla="*/ 905694 w 4339533"/>
                    <a:gd name="connsiteY1100" fmla="*/ 3173829 h 3333893"/>
                    <a:gd name="connsiteX1101" fmla="*/ 944804 w 4339533"/>
                    <a:gd name="connsiteY1101" fmla="*/ 3177617 h 3333893"/>
                    <a:gd name="connsiteX1102" fmla="*/ 980980 w 4339533"/>
                    <a:gd name="connsiteY1102" fmla="*/ 3130261 h 3333893"/>
                    <a:gd name="connsiteX1103" fmla="*/ 983914 w 4339533"/>
                    <a:gd name="connsiteY1103" fmla="*/ 3122684 h 3333893"/>
                    <a:gd name="connsiteX1104" fmla="*/ 986847 w 4339533"/>
                    <a:gd name="connsiteY1104" fmla="*/ 3071539 h 3333893"/>
                    <a:gd name="connsiteX1105" fmla="*/ 983914 w 4339533"/>
                    <a:gd name="connsiteY1105" fmla="*/ 3057332 h 3333893"/>
                    <a:gd name="connsiteX1106" fmla="*/ 994669 w 4339533"/>
                    <a:gd name="connsiteY1106" fmla="*/ 3066803 h 3333893"/>
                    <a:gd name="connsiteX1107" fmla="*/ 1061156 w 4339533"/>
                    <a:gd name="connsiteY1107" fmla="*/ 3105635 h 3333893"/>
                    <a:gd name="connsiteX1108" fmla="*/ 1067022 w 4339533"/>
                    <a:gd name="connsiteY1108" fmla="*/ 3106583 h 3333893"/>
                    <a:gd name="connsiteX1109" fmla="*/ 1091466 w 4339533"/>
                    <a:gd name="connsiteY1109" fmla="*/ 3090481 h 3333893"/>
                    <a:gd name="connsiteX1110" fmla="*/ 1068000 w 4339533"/>
                    <a:gd name="connsiteY1110" fmla="*/ 3003346 h 3333893"/>
                    <a:gd name="connsiteX1111" fmla="*/ 1063111 w 4339533"/>
                    <a:gd name="connsiteY1111" fmla="*/ 2992927 h 3333893"/>
                    <a:gd name="connsiteX1112" fmla="*/ 1063111 w 4339533"/>
                    <a:gd name="connsiteY1112" fmla="*/ 2991033 h 3333893"/>
                    <a:gd name="connsiteX1113" fmla="*/ 1052356 w 4339533"/>
                    <a:gd name="connsiteY1113" fmla="*/ 2938941 h 3333893"/>
                    <a:gd name="connsiteX1114" fmla="*/ 1038667 w 4339533"/>
                    <a:gd name="connsiteY1114" fmla="*/ 2899161 h 3333893"/>
                    <a:gd name="connsiteX1115" fmla="*/ 1059200 w 4339533"/>
                    <a:gd name="connsiteY1115" fmla="*/ 2927575 h 3333893"/>
                    <a:gd name="connsiteX1116" fmla="*/ 1134486 w 4339533"/>
                    <a:gd name="connsiteY1116" fmla="*/ 2985350 h 3333893"/>
                    <a:gd name="connsiteX1117" fmla="*/ 1146219 w 4339533"/>
                    <a:gd name="connsiteY1117" fmla="*/ 2983456 h 3333893"/>
                    <a:gd name="connsiteX1118" fmla="*/ 1163819 w 4339533"/>
                    <a:gd name="connsiteY1118" fmla="*/ 2962619 h 3333893"/>
                    <a:gd name="connsiteX1119" fmla="*/ 1166752 w 4339533"/>
                    <a:gd name="connsiteY1119" fmla="*/ 2939888 h 3333893"/>
                    <a:gd name="connsiteX1120" fmla="*/ 1166752 w 4339533"/>
                    <a:gd name="connsiteY1120" fmla="*/ 2919051 h 3333893"/>
                    <a:gd name="connsiteX1121" fmla="*/ 1176529 w 4339533"/>
                    <a:gd name="connsiteY1121" fmla="*/ 2937047 h 3333893"/>
                    <a:gd name="connsiteX1122" fmla="*/ 1197062 w 4339533"/>
                    <a:gd name="connsiteY1122" fmla="*/ 2956936 h 3333893"/>
                    <a:gd name="connsiteX1123" fmla="*/ 1211728 w 4339533"/>
                    <a:gd name="connsiteY1123" fmla="*/ 2948412 h 3333893"/>
                    <a:gd name="connsiteX1124" fmla="*/ 1240083 w 4339533"/>
                    <a:gd name="connsiteY1124" fmla="*/ 2901056 h 3333893"/>
                    <a:gd name="connsiteX1125" fmla="*/ 1249860 w 4339533"/>
                    <a:gd name="connsiteY1125" fmla="*/ 2882113 h 3333893"/>
                    <a:gd name="connsiteX1126" fmla="*/ 1249860 w 4339533"/>
                    <a:gd name="connsiteY1126" fmla="*/ 2882113 h 3333893"/>
                    <a:gd name="connsiteX1127" fmla="*/ 1249860 w 4339533"/>
                    <a:gd name="connsiteY1127" fmla="*/ 2882113 h 3333893"/>
                    <a:gd name="connsiteX1128" fmla="*/ 1249860 w 4339533"/>
                    <a:gd name="connsiteY1128" fmla="*/ 2882113 h 3333893"/>
                    <a:gd name="connsiteX1129" fmla="*/ 1258660 w 4339533"/>
                    <a:gd name="connsiteY1129" fmla="*/ 2886849 h 3333893"/>
                    <a:gd name="connsiteX1130" fmla="*/ 1251816 w 4339533"/>
                    <a:gd name="connsiteY1130" fmla="*/ 2919051 h 3333893"/>
                    <a:gd name="connsiteX1131" fmla="*/ 1247905 w 4339533"/>
                    <a:gd name="connsiteY1131" fmla="*/ 2944623 h 3333893"/>
                    <a:gd name="connsiteX1132" fmla="*/ 1245949 w 4339533"/>
                    <a:gd name="connsiteY1132" fmla="*/ 2979667 h 3333893"/>
                    <a:gd name="connsiteX1133" fmla="*/ 1368167 w 4339533"/>
                    <a:gd name="connsiteY1133" fmla="*/ 2912421 h 3333893"/>
                    <a:gd name="connsiteX1134" fmla="*/ 1375012 w 4339533"/>
                    <a:gd name="connsiteY1134" fmla="*/ 2919998 h 3333893"/>
                    <a:gd name="connsiteX1135" fmla="*/ 1361323 w 4339533"/>
                    <a:gd name="connsiteY1135" fmla="*/ 2933258 h 3333893"/>
                    <a:gd name="connsiteX1136" fmla="*/ 1360346 w 4339533"/>
                    <a:gd name="connsiteY1136" fmla="*/ 2934205 h 3333893"/>
                    <a:gd name="connsiteX1137" fmla="*/ 1346657 w 4339533"/>
                    <a:gd name="connsiteY1137" fmla="*/ 2956936 h 3333893"/>
                    <a:gd name="connsiteX1138" fmla="*/ 1346657 w 4339533"/>
                    <a:gd name="connsiteY1138" fmla="*/ 2958830 h 3333893"/>
                    <a:gd name="connsiteX1139" fmla="*/ 1351546 w 4339533"/>
                    <a:gd name="connsiteY1139" fmla="*/ 2959777 h 3333893"/>
                    <a:gd name="connsiteX1140" fmla="*/ 1417055 w 4339533"/>
                    <a:gd name="connsiteY1140" fmla="*/ 2937047 h 3333893"/>
                    <a:gd name="connsiteX1141" fmla="*/ 1477675 w 4339533"/>
                    <a:gd name="connsiteY1141" fmla="*/ 2882113 h 3333893"/>
                    <a:gd name="connsiteX1142" fmla="*/ 1488430 w 4339533"/>
                    <a:gd name="connsiteY1142" fmla="*/ 2865065 h 3333893"/>
                    <a:gd name="connsiteX1143" fmla="*/ 1486474 w 4339533"/>
                    <a:gd name="connsiteY1143" fmla="*/ 2884955 h 3333893"/>
                    <a:gd name="connsiteX1144" fmla="*/ 1487452 w 4339533"/>
                    <a:gd name="connsiteY1144" fmla="*/ 2917157 h 3333893"/>
                    <a:gd name="connsiteX1145" fmla="*/ 1512874 w 4339533"/>
                    <a:gd name="connsiteY1145" fmla="*/ 2954095 h 3333893"/>
                    <a:gd name="connsiteX1146" fmla="*/ 1516785 w 4339533"/>
                    <a:gd name="connsiteY1146" fmla="*/ 2954095 h 3333893"/>
                    <a:gd name="connsiteX1147" fmla="*/ 1535362 w 4339533"/>
                    <a:gd name="connsiteY1147" fmla="*/ 2947465 h 3333893"/>
                    <a:gd name="connsiteX1148" fmla="*/ 1559805 w 4339533"/>
                    <a:gd name="connsiteY1148" fmla="*/ 2904844 h 3333893"/>
                    <a:gd name="connsiteX1149" fmla="*/ 1573494 w 4339533"/>
                    <a:gd name="connsiteY1149" fmla="*/ 2884955 h 3333893"/>
                    <a:gd name="connsiteX1150" fmla="*/ 1573494 w 4339533"/>
                    <a:gd name="connsiteY1150" fmla="*/ 2902950 h 3333893"/>
                    <a:gd name="connsiteX1151" fmla="*/ 1595004 w 4339533"/>
                    <a:gd name="connsiteY1151" fmla="*/ 2956936 h 3333893"/>
                    <a:gd name="connsiteX1152" fmla="*/ 1604782 w 4339533"/>
                    <a:gd name="connsiteY1152" fmla="*/ 2957883 h 3333893"/>
                    <a:gd name="connsiteX1153" fmla="*/ 1598915 w 4339533"/>
                    <a:gd name="connsiteY1153" fmla="*/ 2965460 h 3333893"/>
                    <a:gd name="connsiteX1154" fmla="*/ 1576427 w 4339533"/>
                    <a:gd name="connsiteY1154" fmla="*/ 2999557 h 3333893"/>
                    <a:gd name="connsiteX1155" fmla="*/ 1578383 w 4339533"/>
                    <a:gd name="connsiteY1155" fmla="*/ 2999557 h 3333893"/>
                    <a:gd name="connsiteX1156" fmla="*/ 1644869 w 4339533"/>
                    <a:gd name="connsiteY1156" fmla="*/ 2976826 h 3333893"/>
                    <a:gd name="connsiteX1157" fmla="*/ 1656602 w 4339533"/>
                    <a:gd name="connsiteY1157" fmla="*/ 2972090 h 3333893"/>
                    <a:gd name="connsiteX1158" fmla="*/ 1696690 w 4339533"/>
                    <a:gd name="connsiteY1158" fmla="*/ 2955042 h 3333893"/>
                    <a:gd name="connsiteX1159" fmla="*/ 1661491 w 4339533"/>
                    <a:gd name="connsiteY1159" fmla="*/ 2980614 h 3333893"/>
                    <a:gd name="connsiteX1160" fmla="*/ 1604782 w 4339533"/>
                    <a:gd name="connsiteY1160" fmla="*/ 3042178 h 3333893"/>
                    <a:gd name="connsiteX1161" fmla="*/ 1609670 w 4339533"/>
                    <a:gd name="connsiteY1161" fmla="*/ 3051649 h 3333893"/>
                    <a:gd name="connsiteX1162" fmla="*/ 1657580 w 4339533"/>
                    <a:gd name="connsiteY1162" fmla="*/ 3050702 h 3333893"/>
                    <a:gd name="connsiteX1163" fmla="*/ 1664424 w 4339533"/>
                    <a:gd name="connsiteY1163" fmla="*/ 3046913 h 3333893"/>
                    <a:gd name="connsiteX1164" fmla="*/ 1665402 w 4339533"/>
                    <a:gd name="connsiteY1164" fmla="*/ 3054490 h 3333893"/>
                    <a:gd name="connsiteX1165" fmla="*/ 1667357 w 4339533"/>
                    <a:gd name="connsiteY1165" fmla="*/ 3064909 h 3333893"/>
                    <a:gd name="connsiteX1166" fmla="*/ 1713311 w 4339533"/>
                    <a:gd name="connsiteY1166" fmla="*/ 3136891 h 3333893"/>
                    <a:gd name="connsiteX1167" fmla="*/ 1718200 w 4339533"/>
                    <a:gd name="connsiteY1167" fmla="*/ 3137838 h 3333893"/>
                    <a:gd name="connsiteX1168" fmla="*/ 1739710 w 4339533"/>
                    <a:gd name="connsiteY1168" fmla="*/ 3101847 h 3333893"/>
                    <a:gd name="connsiteX1169" fmla="*/ 1741666 w 4339533"/>
                    <a:gd name="connsiteY1169" fmla="*/ 3078169 h 3333893"/>
                    <a:gd name="connsiteX1170" fmla="*/ 1749488 w 4339533"/>
                    <a:gd name="connsiteY1170" fmla="*/ 3100900 h 3333893"/>
                    <a:gd name="connsiteX1171" fmla="*/ 1770998 w 4339533"/>
                    <a:gd name="connsiteY1171" fmla="*/ 3150151 h 3333893"/>
                    <a:gd name="connsiteX1172" fmla="*/ 1771976 w 4339533"/>
                    <a:gd name="connsiteY1172" fmla="*/ 3152992 h 3333893"/>
                    <a:gd name="connsiteX1173" fmla="*/ 1803264 w 4339533"/>
                    <a:gd name="connsiteY1173" fmla="*/ 3186142 h 3333893"/>
                    <a:gd name="connsiteX1174" fmla="*/ 1826730 w 4339533"/>
                    <a:gd name="connsiteY1174" fmla="*/ 3148256 h 3333893"/>
                    <a:gd name="connsiteX1175" fmla="*/ 1828685 w 4339533"/>
                    <a:gd name="connsiteY1175" fmla="*/ 3138785 h 3333893"/>
                    <a:gd name="connsiteX1176" fmla="*/ 1832596 w 4339533"/>
                    <a:gd name="connsiteY1176" fmla="*/ 3112265 h 3333893"/>
                    <a:gd name="connsiteX1177" fmla="*/ 1833574 w 4339533"/>
                    <a:gd name="connsiteY1177" fmla="*/ 3093323 h 3333893"/>
                    <a:gd name="connsiteX1178" fmla="*/ 1842373 w 4339533"/>
                    <a:gd name="connsiteY1178" fmla="*/ 3109424 h 3333893"/>
                    <a:gd name="connsiteX1179" fmla="*/ 1873662 w 4339533"/>
                    <a:gd name="connsiteY1179" fmla="*/ 3150151 h 3333893"/>
                    <a:gd name="connsiteX1180" fmla="*/ 1882461 w 4339533"/>
                    <a:gd name="connsiteY1180" fmla="*/ 3158675 h 3333893"/>
                    <a:gd name="connsiteX1181" fmla="*/ 1946992 w 4339533"/>
                    <a:gd name="connsiteY1181" fmla="*/ 3199401 h 3333893"/>
                    <a:gd name="connsiteX1182" fmla="*/ 1954814 w 4339533"/>
                    <a:gd name="connsiteY1182" fmla="*/ 3198454 h 3333893"/>
                    <a:gd name="connsiteX1183" fmla="*/ 1986102 w 4339533"/>
                    <a:gd name="connsiteY1183" fmla="*/ 3141626 h 3333893"/>
                    <a:gd name="connsiteX1184" fmla="*/ 1988058 w 4339533"/>
                    <a:gd name="connsiteY1184" fmla="*/ 3131208 h 3333893"/>
                    <a:gd name="connsiteX1185" fmla="*/ 1989035 w 4339533"/>
                    <a:gd name="connsiteY1185" fmla="*/ 3124578 h 3333893"/>
                    <a:gd name="connsiteX1186" fmla="*/ 1990991 w 4339533"/>
                    <a:gd name="connsiteY1186" fmla="*/ 3111318 h 3333893"/>
                    <a:gd name="connsiteX1187" fmla="*/ 2004679 w 4339533"/>
                    <a:gd name="connsiteY1187" fmla="*/ 3125525 h 3333893"/>
                    <a:gd name="connsiteX1188" fmla="*/ 2012502 w 4339533"/>
                    <a:gd name="connsiteY1188" fmla="*/ 3134049 h 3333893"/>
                    <a:gd name="connsiteX1189" fmla="*/ 2021301 w 4339533"/>
                    <a:gd name="connsiteY1189" fmla="*/ 3134049 h 3333893"/>
                    <a:gd name="connsiteX1190" fmla="*/ 2032056 w 4339533"/>
                    <a:gd name="connsiteY1190" fmla="*/ 3113213 h 3333893"/>
                    <a:gd name="connsiteX1191" fmla="*/ 2032056 w 4339533"/>
                    <a:gd name="connsiteY1191" fmla="*/ 3112265 h 3333893"/>
                    <a:gd name="connsiteX1192" fmla="*/ 2022279 w 4339533"/>
                    <a:gd name="connsiteY1192" fmla="*/ 3067750 h 3333893"/>
                    <a:gd name="connsiteX1193" fmla="*/ 2016412 w 4339533"/>
                    <a:gd name="connsiteY1193" fmla="*/ 3049755 h 3333893"/>
                    <a:gd name="connsiteX1194" fmla="*/ 2031078 w 4339533"/>
                    <a:gd name="connsiteY1194" fmla="*/ 3063014 h 3333893"/>
                    <a:gd name="connsiteX1195" fmla="*/ 2094632 w 4339533"/>
                    <a:gd name="connsiteY1195" fmla="*/ 3106583 h 3333893"/>
                    <a:gd name="connsiteX1196" fmla="*/ 2142541 w 4339533"/>
                    <a:gd name="connsiteY1196" fmla="*/ 3117001 h 3333893"/>
                    <a:gd name="connsiteX1197" fmla="*/ 2162097 w 4339533"/>
                    <a:gd name="connsiteY1197" fmla="*/ 3113213 h 3333893"/>
                    <a:gd name="connsiteX1198" fmla="*/ 2167963 w 4339533"/>
                    <a:gd name="connsiteY1198" fmla="*/ 3105635 h 3333893"/>
                    <a:gd name="connsiteX1199" fmla="*/ 2124942 w 4339533"/>
                    <a:gd name="connsiteY1199" fmla="*/ 3050702 h 3333893"/>
                    <a:gd name="connsiteX1200" fmla="*/ 2095610 w 4339533"/>
                    <a:gd name="connsiteY1200" fmla="*/ 3026077 h 3333893"/>
                    <a:gd name="connsiteX1201" fmla="*/ 2129831 w 4339533"/>
                    <a:gd name="connsiteY1201" fmla="*/ 3042178 h 3333893"/>
                    <a:gd name="connsiteX1202" fmla="*/ 2255960 w 4339533"/>
                    <a:gd name="connsiteY1202" fmla="*/ 3078169 h 3333893"/>
                    <a:gd name="connsiteX1203" fmla="*/ 2310713 w 4339533"/>
                    <a:gd name="connsiteY1203" fmla="*/ 3065856 h 3333893"/>
                    <a:gd name="connsiteX1204" fmla="*/ 2317558 w 4339533"/>
                    <a:gd name="connsiteY1204" fmla="*/ 3058279 h 3333893"/>
                    <a:gd name="connsiteX1205" fmla="*/ 2211961 w 4339533"/>
                    <a:gd name="connsiteY1205" fmla="*/ 2975879 h 3333893"/>
                    <a:gd name="connsiteX1206" fmla="*/ 2177740 w 4339533"/>
                    <a:gd name="connsiteY1206" fmla="*/ 2956936 h 3333893"/>
                    <a:gd name="connsiteX1207" fmla="*/ 2231516 w 4339533"/>
                    <a:gd name="connsiteY1207" fmla="*/ 2971143 h 3333893"/>
                    <a:gd name="connsiteX1208" fmla="*/ 2311691 w 4339533"/>
                    <a:gd name="connsiteY1208" fmla="*/ 2989139 h 3333893"/>
                    <a:gd name="connsiteX1209" fmla="*/ 2317558 w 4339533"/>
                    <a:gd name="connsiteY1209" fmla="*/ 2990086 h 3333893"/>
                    <a:gd name="connsiteX1210" fmla="*/ 2351779 w 4339533"/>
                    <a:gd name="connsiteY1210" fmla="*/ 2993874 h 3333893"/>
                    <a:gd name="connsiteX1211" fmla="*/ 2380133 w 4339533"/>
                    <a:gd name="connsiteY1211" fmla="*/ 2986297 h 3333893"/>
                    <a:gd name="connsiteX1212" fmla="*/ 2384044 w 4339533"/>
                    <a:gd name="connsiteY1212" fmla="*/ 2978720 h 3333893"/>
                    <a:gd name="connsiteX1213" fmla="*/ 2333202 w 4339533"/>
                    <a:gd name="connsiteY1213" fmla="*/ 2938941 h 3333893"/>
                    <a:gd name="connsiteX1214" fmla="*/ 2298980 w 4339533"/>
                    <a:gd name="connsiteY1214" fmla="*/ 2920945 h 3333893"/>
                    <a:gd name="connsiteX1215" fmla="*/ 2337113 w 4339533"/>
                    <a:gd name="connsiteY1215" fmla="*/ 2929469 h 3333893"/>
                    <a:gd name="connsiteX1216" fmla="*/ 2371334 w 4339533"/>
                    <a:gd name="connsiteY1216" fmla="*/ 2934205 h 3333893"/>
                    <a:gd name="connsiteX1217" fmla="*/ 2389911 w 4339533"/>
                    <a:gd name="connsiteY1217" fmla="*/ 2927575 h 3333893"/>
                    <a:gd name="connsiteX1218" fmla="*/ 2363512 w 4339533"/>
                    <a:gd name="connsiteY1218" fmla="*/ 2893479 h 3333893"/>
                    <a:gd name="connsiteX1219" fmla="*/ 2346890 w 4339533"/>
                    <a:gd name="connsiteY1219" fmla="*/ 2884007 h 3333893"/>
                    <a:gd name="connsiteX1220" fmla="*/ 2365467 w 4339533"/>
                    <a:gd name="connsiteY1220" fmla="*/ 2884007 h 3333893"/>
                    <a:gd name="connsiteX1221" fmla="*/ 2529728 w 4339533"/>
                    <a:gd name="connsiteY1221" fmla="*/ 2829074 h 3333893"/>
                    <a:gd name="connsiteX1222" fmla="*/ 2535595 w 4339533"/>
                    <a:gd name="connsiteY1222" fmla="*/ 2794977 h 3333893"/>
                    <a:gd name="connsiteX1223" fmla="*/ 2496485 w 4339533"/>
                    <a:gd name="connsiteY1223" fmla="*/ 2765616 h 3333893"/>
                    <a:gd name="connsiteX1224" fmla="*/ 2492574 w 4339533"/>
                    <a:gd name="connsiteY1224" fmla="*/ 2763722 h 3333893"/>
                    <a:gd name="connsiteX1225" fmla="*/ 2492574 w 4339533"/>
                    <a:gd name="connsiteY1225" fmla="*/ 2756145 h 3333893"/>
                    <a:gd name="connsiteX1226" fmla="*/ 2497463 w 4339533"/>
                    <a:gd name="connsiteY1226" fmla="*/ 2755198 h 3333893"/>
                    <a:gd name="connsiteX1227" fmla="*/ 2528751 w 4339533"/>
                    <a:gd name="connsiteY1227" fmla="*/ 2741938 h 3333893"/>
                    <a:gd name="connsiteX1228" fmla="*/ 2532662 w 4339533"/>
                    <a:gd name="connsiteY1228" fmla="*/ 2733414 h 3333893"/>
                    <a:gd name="connsiteX1229" fmla="*/ 2537550 w 4339533"/>
                    <a:gd name="connsiteY1229" fmla="*/ 2741938 h 3333893"/>
                    <a:gd name="connsiteX1230" fmla="*/ 2577638 w 4339533"/>
                    <a:gd name="connsiteY1230" fmla="*/ 2771299 h 3333893"/>
                    <a:gd name="connsiteX1231" fmla="*/ 2604037 w 4339533"/>
                    <a:gd name="connsiteY1231" fmla="*/ 2758039 h 3333893"/>
                    <a:gd name="connsiteX1232" fmla="*/ 2616747 w 4339533"/>
                    <a:gd name="connsiteY1232" fmla="*/ 2736255 h 3333893"/>
                    <a:gd name="connsiteX1233" fmla="*/ 2625547 w 4339533"/>
                    <a:gd name="connsiteY1233" fmla="*/ 2717313 h 3333893"/>
                    <a:gd name="connsiteX1234" fmla="*/ 2627503 w 4339533"/>
                    <a:gd name="connsiteY1234" fmla="*/ 2738150 h 3333893"/>
                    <a:gd name="connsiteX1235" fmla="*/ 2644125 w 4339533"/>
                    <a:gd name="connsiteY1235" fmla="*/ 2767510 h 3333893"/>
                    <a:gd name="connsiteX1236" fmla="*/ 2657813 w 4339533"/>
                    <a:gd name="connsiteY1236" fmla="*/ 2763722 h 3333893"/>
                    <a:gd name="connsiteX1237" fmla="*/ 2706700 w 4339533"/>
                    <a:gd name="connsiteY1237" fmla="*/ 2727731 h 3333893"/>
                    <a:gd name="connsiteX1238" fmla="*/ 2724300 w 4339533"/>
                    <a:gd name="connsiteY1238" fmla="*/ 2712577 h 3333893"/>
                    <a:gd name="connsiteX1239" fmla="*/ 2731144 w 4339533"/>
                    <a:gd name="connsiteY1239" fmla="*/ 2720154 h 3333893"/>
                    <a:gd name="connsiteX1240" fmla="*/ 2731144 w 4339533"/>
                    <a:gd name="connsiteY1240" fmla="*/ 2720154 h 3333893"/>
                    <a:gd name="connsiteX1241" fmla="*/ 2731144 w 4339533"/>
                    <a:gd name="connsiteY1241" fmla="*/ 2720154 h 3333893"/>
                    <a:gd name="connsiteX1242" fmla="*/ 2710611 w 4339533"/>
                    <a:gd name="connsiteY1242" fmla="*/ 2749515 h 3333893"/>
                    <a:gd name="connsiteX1243" fmla="*/ 2696923 w 4339533"/>
                    <a:gd name="connsiteY1243" fmla="*/ 2773193 h 3333893"/>
                    <a:gd name="connsiteX1244" fmla="*/ 2679324 w 4339533"/>
                    <a:gd name="connsiteY1244" fmla="*/ 2807290 h 3333893"/>
                    <a:gd name="connsiteX1245" fmla="*/ 2718433 w 4339533"/>
                    <a:gd name="connsiteY1245" fmla="*/ 2811078 h 3333893"/>
                    <a:gd name="connsiteX1246" fmla="*/ 2828919 w 4339533"/>
                    <a:gd name="connsiteY1246" fmla="*/ 2789294 h 3333893"/>
                    <a:gd name="connsiteX1247" fmla="*/ 2831852 w 4339533"/>
                    <a:gd name="connsiteY1247" fmla="*/ 2798766 h 3333893"/>
                    <a:gd name="connsiteX1248" fmla="*/ 2830874 w 4339533"/>
                    <a:gd name="connsiteY1248" fmla="*/ 2798766 h 3333893"/>
                    <a:gd name="connsiteX1249" fmla="*/ 2830874 w 4339533"/>
                    <a:gd name="connsiteY1249" fmla="*/ 2798766 h 3333893"/>
                    <a:gd name="connsiteX1250" fmla="*/ 2812296 w 4339533"/>
                    <a:gd name="connsiteY1250" fmla="*/ 2805396 h 3333893"/>
                    <a:gd name="connsiteX1251" fmla="*/ 2811319 w 4339533"/>
                    <a:gd name="connsiteY1251" fmla="*/ 2805396 h 3333893"/>
                    <a:gd name="connsiteX1252" fmla="*/ 2787853 w 4339533"/>
                    <a:gd name="connsiteY1252" fmla="*/ 2822444 h 3333893"/>
                    <a:gd name="connsiteX1253" fmla="*/ 2787853 w 4339533"/>
                    <a:gd name="connsiteY1253" fmla="*/ 2825285 h 3333893"/>
                    <a:gd name="connsiteX1254" fmla="*/ 2835763 w 4339533"/>
                    <a:gd name="connsiteY1254" fmla="*/ 2832863 h 3333893"/>
                    <a:gd name="connsiteX1255" fmla="*/ 2867051 w 4339533"/>
                    <a:gd name="connsiteY1255" fmla="*/ 2831915 h 3333893"/>
                    <a:gd name="connsiteX1256" fmla="*/ 2950159 w 4339533"/>
                    <a:gd name="connsiteY1256" fmla="*/ 2801607 h 3333893"/>
                    <a:gd name="connsiteX1257" fmla="*/ 2966780 w 4339533"/>
                    <a:gd name="connsiteY1257" fmla="*/ 2790242 h 3333893"/>
                    <a:gd name="connsiteX1258" fmla="*/ 2957003 w 4339533"/>
                    <a:gd name="connsiteY1258" fmla="*/ 2808237 h 3333893"/>
                    <a:gd name="connsiteX1259" fmla="*/ 2944292 w 4339533"/>
                    <a:gd name="connsiteY1259" fmla="*/ 2840439 h 3333893"/>
                    <a:gd name="connsiteX1260" fmla="*/ 2954070 w 4339533"/>
                    <a:gd name="connsiteY1260" fmla="*/ 2887796 h 3333893"/>
                    <a:gd name="connsiteX1261" fmla="*/ 2978513 w 4339533"/>
                    <a:gd name="connsiteY1261" fmla="*/ 2890637 h 3333893"/>
                    <a:gd name="connsiteX1262" fmla="*/ 3021534 w 4339533"/>
                    <a:gd name="connsiteY1262" fmla="*/ 2858435 h 3333893"/>
                    <a:gd name="connsiteX1263" fmla="*/ 3043044 w 4339533"/>
                    <a:gd name="connsiteY1263" fmla="*/ 2844228 h 3333893"/>
                    <a:gd name="connsiteX1264" fmla="*/ 3035223 w 4339533"/>
                    <a:gd name="connsiteY1264" fmla="*/ 2860329 h 3333893"/>
                    <a:gd name="connsiteX1265" fmla="*/ 3033267 w 4339533"/>
                    <a:gd name="connsiteY1265" fmla="*/ 2922839 h 3333893"/>
                    <a:gd name="connsiteX1266" fmla="*/ 3042067 w 4339533"/>
                    <a:gd name="connsiteY1266" fmla="*/ 2927575 h 3333893"/>
                    <a:gd name="connsiteX1267" fmla="*/ 3033267 w 4339533"/>
                    <a:gd name="connsiteY1267" fmla="*/ 2931364 h 3333893"/>
                    <a:gd name="connsiteX1268" fmla="*/ 2997091 w 4339533"/>
                    <a:gd name="connsiteY1268" fmla="*/ 2956936 h 3333893"/>
                    <a:gd name="connsiteX1269" fmla="*/ 2999046 w 4339533"/>
                    <a:gd name="connsiteY1269" fmla="*/ 2957883 h 3333893"/>
                    <a:gd name="connsiteX1270" fmla="*/ 3051844 w 4339533"/>
                    <a:gd name="connsiteY1270" fmla="*/ 2962619 h 3333893"/>
                    <a:gd name="connsiteX1271" fmla="*/ 3074332 w 4339533"/>
                    <a:gd name="connsiteY1271" fmla="*/ 2962619 h 3333893"/>
                    <a:gd name="connsiteX1272" fmla="*/ 3088021 w 4339533"/>
                    <a:gd name="connsiteY1272" fmla="*/ 2962619 h 3333893"/>
                    <a:gd name="connsiteX1273" fmla="*/ 3132019 w 4339533"/>
                    <a:gd name="connsiteY1273" fmla="*/ 2961672 h 3333893"/>
                    <a:gd name="connsiteX1274" fmla="*/ 3088998 w 4339533"/>
                    <a:gd name="connsiteY1274" fmla="*/ 2972090 h 3333893"/>
                    <a:gd name="connsiteX1275" fmla="*/ 3006868 w 4339533"/>
                    <a:gd name="connsiteY1275" fmla="*/ 3009975 h 3333893"/>
                    <a:gd name="connsiteX1276" fmla="*/ 3007845 w 4339533"/>
                    <a:gd name="connsiteY1276" fmla="*/ 3022288 h 3333893"/>
                    <a:gd name="connsiteX1277" fmla="*/ 3049888 w 4339533"/>
                    <a:gd name="connsiteY1277" fmla="*/ 3041231 h 3333893"/>
                    <a:gd name="connsiteX1278" fmla="*/ 3055755 w 4339533"/>
                    <a:gd name="connsiteY1278" fmla="*/ 3041231 h 3333893"/>
                    <a:gd name="connsiteX1279" fmla="*/ 3063577 w 4339533"/>
                    <a:gd name="connsiteY1279" fmla="*/ 3040284 h 3333893"/>
                    <a:gd name="connsiteX1280" fmla="*/ 3061622 w 4339533"/>
                    <a:gd name="connsiteY1280" fmla="*/ 3046913 h 3333893"/>
                    <a:gd name="connsiteX1281" fmla="*/ 3059666 w 4339533"/>
                    <a:gd name="connsiteY1281" fmla="*/ 3058279 h 3333893"/>
                    <a:gd name="connsiteX1282" fmla="*/ 3074332 w 4339533"/>
                    <a:gd name="connsiteY1282" fmla="*/ 3148256 h 3333893"/>
                    <a:gd name="connsiteX1283" fmla="*/ 3116375 w 4339533"/>
                    <a:gd name="connsiteY1283" fmla="*/ 3124578 h 3333893"/>
                    <a:gd name="connsiteX1284" fmla="*/ 3127130 w 4339533"/>
                    <a:gd name="connsiteY1284" fmla="*/ 3103741 h 3333893"/>
                    <a:gd name="connsiteX1285" fmla="*/ 3126153 w 4339533"/>
                    <a:gd name="connsiteY1285" fmla="*/ 3127419 h 3333893"/>
                    <a:gd name="connsiteX1286" fmla="*/ 3126153 w 4339533"/>
                    <a:gd name="connsiteY1286" fmla="*/ 3184247 h 3333893"/>
                    <a:gd name="connsiteX1287" fmla="*/ 3126153 w 4339533"/>
                    <a:gd name="connsiteY1287" fmla="*/ 3187088 h 3333893"/>
                    <a:gd name="connsiteX1288" fmla="*/ 3143752 w 4339533"/>
                    <a:gd name="connsiteY1288" fmla="*/ 3233498 h 3333893"/>
                    <a:gd name="connsiteX1289" fmla="*/ 3183840 w 4339533"/>
                    <a:gd name="connsiteY1289" fmla="*/ 3206031 h 3333893"/>
                    <a:gd name="connsiteX1290" fmla="*/ 3189706 w 4339533"/>
                    <a:gd name="connsiteY1290" fmla="*/ 3197507 h 3333893"/>
                    <a:gd name="connsiteX1291" fmla="*/ 3205350 w 4339533"/>
                    <a:gd name="connsiteY1291" fmla="*/ 3172881 h 3333893"/>
                    <a:gd name="connsiteX1292" fmla="*/ 3213172 w 4339533"/>
                    <a:gd name="connsiteY1292" fmla="*/ 3155833 h 3333893"/>
                    <a:gd name="connsiteX1293" fmla="*/ 3215127 w 4339533"/>
                    <a:gd name="connsiteY1293" fmla="*/ 3174776 h 3333893"/>
                    <a:gd name="connsiteX1294" fmla="*/ 3228816 w 4339533"/>
                    <a:gd name="connsiteY1294" fmla="*/ 3227815 h 3333893"/>
                    <a:gd name="connsiteX1295" fmla="*/ 3233705 w 4339533"/>
                    <a:gd name="connsiteY1295" fmla="*/ 3239180 h 3333893"/>
                    <a:gd name="connsiteX1296" fmla="*/ 3288458 w 4339533"/>
                    <a:gd name="connsiteY1296" fmla="*/ 3307374 h 3333893"/>
                    <a:gd name="connsiteX1297" fmla="*/ 3343212 w 4339533"/>
                    <a:gd name="connsiteY1297" fmla="*/ 3263806 h 3333893"/>
                    <a:gd name="connsiteX1298" fmla="*/ 3349079 w 4339533"/>
                    <a:gd name="connsiteY1298" fmla="*/ 3254335 h 3333893"/>
                    <a:gd name="connsiteX1299" fmla="*/ 3352990 w 4339533"/>
                    <a:gd name="connsiteY1299" fmla="*/ 3248652 h 3333893"/>
                    <a:gd name="connsiteX1300" fmla="*/ 3359834 w 4339533"/>
                    <a:gd name="connsiteY1300" fmla="*/ 3236339 h 3333893"/>
                    <a:gd name="connsiteX1301" fmla="*/ 3366678 w 4339533"/>
                    <a:gd name="connsiteY1301" fmla="*/ 3254335 h 3333893"/>
                    <a:gd name="connsiteX1302" fmla="*/ 3371566 w 4339533"/>
                    <a:gd name="connsiteY1302" fmla="*/ 3266647 h 3333893"/>
                    <a:gd name="connsiteX1303" fmla="*/ 3380367 w 4339533"/>
                    <a:gd name="connsiteY1303" fmla="*/ 3270436 h 3333893"/>
                    <a:gd name="connsiteX1304" fmla="*/ 3399921 w 4339533"/>
                    <a:gd name="connsiteY1304" fmla="*/ 3253388 h 3333893"/>
                    <a:gd name="connsiteX1305" fmla="*/ 3399921 w 4339533"/>
                    <a:gd name="connsiteY1305" fmla="*/ 3252440 h 3333893"/>
                    <a:gd name="connsiteX1306" fmla="*/ 3409698 w 4339533"/>
                    <a:gd name="connsiteY1306" fmla="*/ 3204137 h 3333893"/>
                    <a:gd name="connsiteX1307" fmla="*/ 3411654 w 4339533"/>
                    <a:gd name="connsiteY1307" fmla="*/ 3185194 h 3333893"/>
                    <a:gd name="connsiteX1308" fmla="*/ 3419477 w 4339533"/>
                    <a:gd name="connsiteY1308" fmla="*/ 3203190 h 3333893"/>
                    <a:gd name="connsiteX1309" fmla="*/ 3463475 w 4339533"/>
                    <a:gd name="connsiteY1309" fmla="*/ 3271383 h 3333893"/>
                    <a:gd name="connsiteX1310" fmla="*/ 3527028 w 4339533"/>
                    <a:gd name="connsiteY1310" fmla="*/ 3305480 h 3333893"/>
                    <a:gd name="connsiteX1311" fmla="*/ 3536806 w 4339533"/>
                    <a:gd name="connsiteY1311" fmla="*/ 3300744 h 3333893"/>
                    <a:gd name="connsiteX1312" fmla="*/ 3518228 w 4339533"/>
                    <a:gd name="connsiteY1312" fmla="*/ 3228762 h 3333893"/>
                    <a:gd name="connsiteX1313" fmla="*/ 3501607 w 4339533"/>
                    <a:gd name="connsiteY1313" fmla="*/ 3195613 h 3333893"/>
                    <a:gd name="connsiteX1314" fmla="*/ 3527028 w 4339533"/>
                    <a:gd name="connsiteY1314" fmla="*/ 3224026 h 3333893"/>
                    <a:gd name="connsiteX1315" fmla="*/ 3696178 w 4339533"/>
                    <a:gd name="connsiteY1315" fmla="*/ 3320634 h 3333893"/>
                    <a:gd name="connsiteX1316" fmla="*/ 3706933 w 4339533"/>
                    <a:gd name="connsiteY1316" fmla="*/ 3314951 h 3333893"/>
                    <a:gd name="connsiteX1317" fmla="*/ 3637513 w 4339533"/>
                    <a:gd name="connsiteY1317" fmla="*/ 3189930 h 3333893"/>
                    <a:gd name="connsiteX1318" fmla="*/ 3614048 w 4339533"/>
                    <a:gd name="connsiteY1318" fmla="*/ 3159622 h 3333893"/>
                    <a:gd name="connsiteX1319" fmla="*/ 3660979 w 4339533"/>
                    <a:gd name="connsiteY1319" fmla="*/ 3191824 h 3333893"/>
                    <a:gd name="connsiteX1320" fmla="*/ 2523862 w 4339533"/>
                    <a:gd name="connsiteY1320" fmla="*/ 2723943 h 3333893"/>
                    <a:gd name="connsiteX1321" fmla="*/ 2517018 w 4339533"/>
                    <a:gd name="connsiteY1321" fmla="*/ 2721101 h 3333893"/>
                    <a:gd name="connsiteX1322" fmla="*/ 2507240 w 4339533"/>
                    <a:gd name="connsiteY1322" fmla="*/ 2717313 h 3333893"/>
                    <a:gd name="connsiteX1323" fmla="*/ 2516040 w 4339533"/>
                    <a:gd name="connsiteY1323" fmla="*/ 2711630 h 3333893"/>
                    <a:gd name="connsiteX1324" fmla="*/ 2520929 w 4339533"/>
                    <a:gd name="connsiteY1324" fmla="*/ 2708789 h 3333893"/>
                    <a:gd name="connsiteX1325" fmla="*/ 2526795 w 4339533"/>
                    <a:gd name="connsiteY1325" fmla="*/ 2704053 h 3333893"/>
                    <a:gd name="connsiteX1326" fmla="*/ 2528751 w 4339533"/>
                    <a:gd name="connsiteY1326" fmla="*/ 2710683 h 3333893"/>
                    <a:gd name="connsiteX1327" fmla="*/ 2530706 w 4339533"/>
                    <a:gd name="connsiteY1327" fmla="*/ 2717313 h 3333893"/>
                    <a:gd name="connsiteX1328" fmla="*/ 2535595 w 4339533"/>
                    <a:gd name="connsiteY1328" fmla="*/ 2729625 h 3333893"/>
                    <a:gd name="connsiteX1329" fmla="*/ 2523862 w 4339533"/>
                    <a:gd name="connsiteY1329" fmla="*/ 2723943 h 3333893"/>
                    <a:gd name="connsiteX1330" fmla="*/ 2516040 w 4339533"/>
                    <a:gd name="connsiteY1330" fmla="*/ 2695529 h 3333893"/>
                    <a:gd name="connsiteX1331" fmla="*/ 2513107 w 4339533"/>
                    <a:gd name="connsiteY1331" fmla="*/ 2694581 h 3333893"/>
                    <a:gd name="connsiteX1332" fmla="*/ 2509196 w 4339533"/>
                    <a:gd name="connsiteY1332" fmla="*/ 2692687 h 3333893"/>
                    <a:gd name="connsiteX1333" fmla="*/ 2509196 w 4339533"/>
                    <a:gd name="connsiteY1333" fmla="*/ 2684163 h 3333893"/>
                    <a:gd name="connsiteX1334" fmla="*/ 2519951 w 4339533"/>
                    <a:gd name="connsiteY1334" fmla="*/ 2681322 h 3333893"/>
                    <a:gd name="connsiteX1335" fmla="*/ 2523862 w 4339533"/>
                    <a:gd name="connsiteY1335" fmla="*/ 2696476 h 3333893"/>
                    <a:gd name="connsiteX1336" fmla="*/ 2516040 w 4339533"/>
                    <a:gd name="connsiteY1336" fmla="*/ 2695529 h 3333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</a:cxnLst>
                  <a:rect l="l" t="t" r="r" b="b"/>
                  <a:pathLst>
                    <a:path w="4339533" h="3333893">
                      <a:moveTo>
                        <a:pt x="3542672" y="3250546"/>
                      </a:moveTo>
                      <a:cubicBezTo>
                        <a:pt x="3552450" y="3276118"/>
                        <a:pt x="3554405" y="3293167"/>
                        <a:pt x="3548539" y="3303585"/>
                      </a:cubicBezTo>
                      <a:cubicBezTo>
                        <a:pt x="3546583" y="3307374"/>
                        <a:pt x="3541695" y="3313057"/>
                        <a:pt x="3530939" y="3313057"/>
                      </a:cubicBezTo>
                      <a:cubicBezTo>
                        <a:pt x="3505518" y="3314951"/>
                        <a:pt x="3474230" y="3291273"/>
                        <a:pt x="3458586" y="3275171"/>
                      </a:cubicBezTo>
                      <a:cubicBezTo>
                        <a:pt x="3441964" y="3257176"/>
                        <a:pt x="3430232" y="3238234"/>
                        <a:pt x="3420454" y="3220238"/>
                      </a:cubicBezTo>
                      <a:cubicBezTo>
                        <a:pt x="3418499" y="3231604"/>
                        <a:pt x="3415565" y="3242969"/>
                        <a:pt x="3412632" y="3252440"/>
                      </a:cubicBezTo>
                      <a:lnTo>
                        <a:pt x="3412632" y="3253388"/>
                      </a:lnTo>
                      <a:cubicBezTo>
                        <a:pt x="3408721" y="3265700"/>
                        <a:pt x="3404810" y="3277066"/>
                        <a:pt x="3383300" y="3277066"/>
                      </a:cubicBezTo>
                      <a:cubicBezTo>
                        <a:pt x="3373522" y="3277066"/>
                        <a:pt x="3367655" y="3273277"/>
                        <a:pt x="3364722" y="3266647"/>
                      </a:cubicBezTo>
                      <a:cubicBezTo>
                        <a:pt x="3363745" y="3262859"/>
                        <a:pt x="3361789" y="3260017"/>
                        <a:pt x="3360811" y="3257176"/>
                      </a:cubicBezTo>
                      <a:cubicBezTo>
                        <a:pt x="3360811" y="3257176"/>
                        <a:pt x="3360811" y="3257176"/>
                        <a:pt x="3360811" y="3257176"/>
                      </a:cubicBezTo>
                      <a:cubicBezTo>
                        <a:pt x="3358856" y="3260017"/>
                        <a:pt x="3356901" y="3262859"/>
                        <a:pt x="3354945" y="3265700"/>
                      </a:cubicBezTo>
                      <a:cubicBezTo>
                        <a:pt x="3342235" y="3284643"/>
                        <a:pt x="3323657" y="3314004"/>
                        <a:pt x="3294325" y="3314004"/>
                      </a:cubicBezTo>
                      <a:cubicBezTo>
                        <a:pt x="3293347" y="3314004"/>
                        <a:pt x="3291391" y="3314004"/>
                        <a:pt x="3290414" y="3314004"/>
                      </a:cubicBezTo>
                      <a:cubicBezTo>
                        <a:pt x="3256193" y="3311162"/>
                        <a:pt x="3237616" y="3266647"/>
                        <a:pt x="3226861" y="3239180"/>
                      </a:cubicBezTo>
                      <a:cubicBezTo>
                        <a:pt x="3224905" y="3234445"/>
                        <a:pt x="3222950" y="3230656"/>
                        <a:pt x="3221972" y="3227815"/>
                      </a:cubicBezTo>
                      <a:cubicBezTo>
                        <a:pt x="3216105" y="3215502"/>
                        <a:pt x="3212194" y="3203190"/>
                        <a:pt x="3210239" y="3188036"/>
                      </a:cubicBezTo>
                      <a:cubicBezTo>
                        <a:pt x="3207305" y="3192771"/>
                        <a:pt x="3204372" y="3196560"/>
                        <a:pt x="3200461" y="3201296"/>
                      </a:cubicBezTo>
                      <a:cubicBezTo>
                        <a:pt x="3198506" y="3203190"/>
                        <a:pt x="3196550" y="3206031"/>
                        <a:pt x="3194595" y="3208872"/>
                      </a:cubicBezTo>
                      <a:cubicBezTo>
                        <a:pt x="3185796" y="3222132"/>
                        <a:pt x="3172106" y="3242022"/>
                        <a:pt x="3151574" y="3242022"/>
                      </a:cubicBezTo>
                      <a:cubicBezTo>
                        <a:pt x="3148641" y="3242022"/>
                        <a:pt x="3145708" y="3242022"/>
                        <a:pt x="3142775" y="3241075"/>
                      </a:cubicBezTo>
                      <a:cubicBezTo>
                        <a:pt x="3119309" y="3234445"/>
                        <a:pt x="3118331" y="3200348"/>
                        <a:pt x="3117353" y="3186142"/>
                      </a:cubicBezTo>
                      <a:lnTo>
                        <a:pt x="3117353" y="3183300"/>
                      </a:lnTo>
                      <a:cubicBezTo>
                        <a:pt x="3116375" y="3170040"/>
                        <a:pt x="3116375" y="3156780"/>
                        <a:pt x="3116375" y="3144468"/>
                      </a:cubicBezTo>
                      <a:cubicBezTo>
                        <a:pt x="3102687" y="3162463"/>
                        <a:pt x="3086065" y="3166252"/>
                        <a:pt x="3070422" y="3155833"/>
                      </a:cubicBezTo>
                      <a:cubicBezTo>
                        <a:pt x="3043044" y="3138785"/>
                        <a:pt x="3047933" y="3071539"/>
                        <a:pt x="3050866" y="3056385"/>
                      </a:cubicBezTo>
                      <a:cubicBezTo>
                        <a:pt x="3050866" y="3054490"/>
                        <a:pt x="3050866" y="3052596"/>
                        <a:pt x="3051844" y="3050702"/>
                      </a:cubicBezTo>
                      <a:lnTo>
                        <a:pt x="3051844" y="3050702"/>
                      </a:lnTo>
                      <a:cubicBezTo>
                        <a:pt x="3028379" y="3050702"/>
                        <a:pt x="3009801" y="3042178"/>
                        <a:pt x="3001001" y="3027024"/>
                      </a:cubicBezTo>
                      <a:cubicBezTo>
                        <a:pt x="2997091" y="3020394"/>
                        <a:pt x="2996113" y="3012817"/>
                        <a:pt x="2999046" y="3006187"/>
                      </a:cubicBezTo>
                      <a:cubicBezTo>
                        <a:pt x="3004912" y="2993874"/>
                        <a:pt x="3021534" y="2982509"/>
                        <a:pt x="3051844" y="2973038"/>
                      </a:cubicBezTo>
                      <a:cubicBezTo>
                        <a:pt x="3037178" y="2973038"/>
                        <a:pt x="3017623" y="2972090"/>
                        <a:pt x="2998068" y="2968302"/>
                      </a:cubicBezTo>
                      <a:cubicBezTo>
                        <a:pt x="2994157" y="2967355"/>
                        <a:pt x="2990247" y="2964513"/>
                        <a:pt x="2988291" y="2960725"/>
                      </a:cubicBezTo>
                      <a:cubicBezTo>
                        <a:pt x="2987313" y="2957883"/>
                        <a:pt x="2987313" y="2954095"/>
                        <a:pt x="2989269" y="2952201"/>
                      </a:cubicBezTo>
                      <a:cubicBezTo>
                        <a:pt x="2994157" y="2943676"/>
                        <a:pt x="3004912" y="2935152"/>
                        <a:pt x="3022512" y="2926628"/>
                      </a:cubicBezTo>
                      <a:cubicBezTo>
                        <a:pt x="3013712" y="2918104"/>
                        <a:pt x="3009801" y="2902003"/>
                        <a:pt x="3020556" y="2871695"/>
                      </a:cubicBezTo>
                      <a:cubicBezTo>
                        <a:pt x="3008823" y="2879272"/>
                        <a:pt x="2997091" y="2887796"/>
                        <a:pt x="2987313" y="2897267"/>
                      </a:cubicBezTo>
                      <a:cubicBezTo>
                        <a:pt x="2983402" y="2901056"/>
                        <a:pt x="2978513" y="2902950"/>
                        <a:pt x="2972647" y="2902950"/>
                      </a:cubicBezTo>
                      <a:cubicBezTo>
                        <a:pt x="2965803" y="2902950"/>
                        <a:pt x="2957981" y="2900109"/>
                        <a:pt x="2951137" y="2897267"/>
                      </a:cubicBezTo>
                      <a:cubicBezTo>
                        <a:pt x="2929626" y="2887796"/>
                        <a:pt x="2934514" y="2844228"/>
                        <a:pt x="2935492" y="2838545"/>
                      </a:cubicBezTo>
                      <a:cubicBezTo>
                        <a:pt x="2937448" y="2831915"/>
                        <a:pt x="2939403" y="2826232"/>
                        <a:pt x="2942337" y="2819602"/>
                      </a:cubicBezTo>
                      <a:cubicBezTo>
                        <a:pt x="2918871" y="2831915"/>
                        <a:pt x="2894427" y="2839492"/>
                        <a:pt x="2869006" y="2842334"/>
                      </a:cubicBezTo>
                      <a:cubicBezTo>
                        <a:pt x="2864117" y="2842334"/>
                        <a:pt x="2851406" y="2843281"/>
                        <a:pt x="2836740" y="2843281"/>
                      </a:cubicBezTo>
                      <a:cubicBezTo>
                        <a:pt x="2793720" y="2843281"/>
                        <a:pt x="2783942" y="2836651"/>
                        <a:pt x="2780031" y="2830968"/>
                      </a:cubicBezTo>
                      <a:cubicBezTo>
                        <a:pt x="2778075" y="2828127"/>
                        <a:pt x="2777098" y="2824338"/>
                        <a:pt x="2779053" y="2818655"/>
                      </a:cubicBezTo>
                      <a:cubicBezTo>
                        <a:pt x="2780031" y="2815814"/>
                        <a:pt x="2781986" y="2813920"/>
                        <a:pt x="2782964" y="2812026"/>
                      </a:cubicBezTo>
                      <a:cubicBezTo>
                        <a:pt x="2762432" y="2816761"/>
                        <a:pt x="2740921" y="2819602"/>
                        <a:pt x="2718433" y="2819602"/>
                      </a:cubicBezTo>
                      <a:cubicBezTo>
                        <a:pt x="2703767" y="2819602"/>
                        <a:pt x="2689101" y="2817708"/>
                        <a:pt x="2676390" y="2814867"/>
                      </a:cubicBezTo>
                      <a:cubicBezTo>
                        <a:pt x="2671502" y="2813920"/>
                        <a:pt x="2668568" y="2810131"/>
                        <a:pt x="2669546" y="2805396"/>
                      </a:cubicBezTo>
                      <a:cubicBezTo>
                        <a:pt x="2672479" y="2792136"/>
                        <a:pt x="2679324" y="2776982"/>
                        <a:pt x="2689101" y="2764669"/>
                      </a:cubicBezTo>
                      <a:cubicBezTo>
                        <a:pt x="2693989" y="2758986"/>
                        <a:pt x="2697900" y="2752356"/>
                        <a:pt x="2700833" y="2744780"/>
                      </a:cubicBezTo>
                      <a:cubicBezTo>
                        <a:pt x="2690078" y="2754251"/>
                        <a:pt x="2677368" y="2762775"/>
                        <a:pt x="2663679" y="2770352"/>
                      </a:cubicBezTo>
                      <a:cubicBezTo>
                        <a:pt x="2656835" y="2774140"/>
                        <a:pt x="2650969" y="2775088"/>
                        <a:pt x="2645102" y="2775088"/>
                      </a:cubicBezTo>
                      <a:cubicBezTo>
                        <a:pt x="2636303" y="2775088"/>
                        <a:pt x="2625547" y="2770352"/>
                        <a:pt x="2620658" y="2752356"/>
                      </a:cubicBezTo>
                      <a:cubicBezTo>
                        <a:pt x="2618703" y="2755198"/>
                        <a:pt x="2616747" y="2758986"/>
                        <a:pt x="2614792" y="2761828"/>
                      </a:cubicBezTo>
                      <a:cubicBezTo>
                        <a:pt x="2607948" y="2770352"/>
                        <a:pt x="2598171" y="2780770"/>
                        <a:pt x="2579593" y="2779823"/>
                      </a:cubicBezTo>
                      <a:cubicBezTo>
                        <a:pt x="2561994" y="2777929"/>
                        <a:pt x="2547328" y="2768458"/>
                        <a:pt x="2535595" y="2752356"/>
                      </a:cubicBezTo>
                      <a:cubicBezTo>
                        <a:pt x="2531684" y="2756145"/>
                        <a:pt x="2525818" y="2758986"/>
                        <a:pt x="2517018" y="2760881"/>
                      </a:cubicBezTo>
                      <a:cubicBezTo>
                        <a:pt x="2533639" y="2768458"/>
                        <a:pt x="2543416" y="2777929"/>
                        <a:pt x="2548305" y="2790242"/>
                      </a:cubicBezTo>
                      <a:cubicBezTo>
                        <a:pt x="2553194" y="2802554"/>
                        <a:pt x="2551239" y="2816761"/>
                        <a:pt x="2541461" y="2832863"/>
                      </a:cubicBezTo>
                      <a:cubicBezTo>
                        <a:pt x="2513107" y="2879272"/>
                        <a:pt x="2436843" y="2890637"/>
                        <a:pt x="2385022" y="2892531"/>
                      </a:cubicBezTo>
                      <a:cubicBezTo>
                        <a:pt x="2402622" y="2905791"/>
                        <a:pt x="2407510" y="2918104"/>
                        <a:pt x="2401644" y="2930417"/>
                      </a:cubicBezTo>
                      <a:cubicBezTo>
                        <a:pt x="2396755" y="2939888"/>
                        <a:pt x="2385022" y="2943676"/>
                        <a:pt x="2365467" y="2941782"/>
                      </a:cubicBezTo>
                      <a:cubicBezTo>
                        <a:pt x="2383066" y="2952201"/>
                        <a:pt x="2395778" y="2963566"/>
                        <a:pt x="2396755" y="2974932"/>
                      </a:cubicBezTo>
                      <a:cubicBezTo>
                        <a:pt x="2396755" y="2978720"/>
                        <a:pt x="2395778" y="2985350"/>
                        <a:pt x="2388933" y="2991033"/>
                      </a:cubicBezTo>
                      <a:cubicBezTo>
                        <a:pt x="2380133" y="2997663"/>
                        <a:pt x="2369378" y="3000504"/>
                        <a:pt x="2353734" y="3000504"/>
                      </a:cubicBezTo>
                      <a:cubicBezTo>
                        <a:pt x="2342001" y="3000504"/>
                        <a:pt x="2329291" y="2998610"/>
                        <a:pt x="2317558" y="2996716"/>
                      </a:cubicBezTo>
                      <a:lnTo>
                        <a:pt x="2311691" y="2995768"/>
                      </a:lnTo>
                      <a:cubicBezTo>
                        <a:pt x="2290181" y="2991980"/>
                        <a:pt x="2269648" y="2987244"/>
                        <a:pt x="2250093" y="2982509"/>
                      </a:cubicBezTo>
                      <a:cubicBezTo>
                        <a:pt x="2305825" y="3015658"/>
                        <a:pt x="2329291" y="3038389"/>
                        <a:pt x="2329291" y="3055438"/>
                      </a:cubicBezTo>
                      <a:cubicBezTo>
                        <a:pt x="2329291" y="3060173"/>
                        <a:pt x="2326358" y="3066803"/>
                        <a:pt x="2316580" y="3072486"/>
                      </a:cubicBezTo>
                      <a:cubicBezTo>
                        <a:pt x="2298980" y="3081010"/>
                        <a:pt x="2278448" y="3085746"/>
                        <a:pt x="2256938" y="3085746"/>
                      </a:cubicBezTo>
                      <a:cubicBezTo>
                        <a:pt x="2220761" y="3085746"/>
                        <a:pt x="2184584" y="3074380"/>
                        <a:pt x="2154274" y="3062068"/>
                      </a:cubicBezTo>
                      <a:cubicBezTo>
                        <a:pt x="2171874" y="3080063"/>
                        <a:pt x="2179696" y="3094270"/>
                        <a:pt x="2177740" y="3104688"/>
                      </a:cubicBezTo>
                      <a:cubicBezTo>
                        <a:pt x="2177740" y="3109424"/>
                        <a:pt x="2174807" y="3115107"/>
                        <a:pt x="2166008" y="3119842"/>
                      </a:cubicBezTo>
                      <a:cubicBezTo>
                        <a:pt x="2159163" y="3122684"/>
                        <a:pt x="2151341" y="3124578"/>
                        <a:pt x="2141564" y="3124578"/>
                      </a:cubicBezTo>
                      <a:cubicBezTo>
                        <a:pt x="2122009" y="3124578"/>
                        <a:pt x="2101476" y="3117948"/>
                        <a:pt x="2089743" y="3112265"/>
                      </a:cubicBezTo>
                      <a:cubicBezTo>
                        <a:pt x="2068233" y="3102794"/>
                        <a:pt x="2051611" y="3091429"/>
                        <a:pt x="2036945" y="3079116"/>
                      </a:cubicBezTo>
                      <a:cubicBezTo>
                        <a:pt x="2039878" y="3089534"/>
                        <a:pt x="2040856" y="3099953"/>
                        <a:pt x="2041834" y="3109424"/>
                      </a:cubicBezTo>
                      <a:lnTo>
                        <a:pt x="2041834" y="3110371"/>
                      </a:lnTo>
                      <a:cubicBezTo>
                        <a:pt x="2042811" y="3122684"/>
                        <a:pt x="2043789" y="3134049"/>
                        <a:pt x="2025212" y="3141626"/>
                      </a:cubicBezTo>
                      <a:cubicBezTo>
                        <a:pt x="2016412" y="3145415"/>
                        <a:pt x="2009568" y="3144468"/>
                        <a:pt x="2004679" y="3139732"/>
                      </a:cubicBezTo>
                      <a:cubicBezTo>
                        <a:pt x="2002724" y="3137838"/>
                        <a:pt x="2000768" y="3134996"/>
                        <a:pt x="1997835" y="3133102"/>
                      </a:cubicBezTo>
                      <a:cubicBezTo>
                        <a:pt x="1996857" y="3135943"/>
                        <a:pt x="1996857" y="3138785"/>
                        <a:pt x="1995879" y="3142573"/>
                      </a:cubicBezTo>
                      <a:cubicBezTo>
                        <a:pt x="1992946" y="3163410"/>
                        <a:pt x="1987080" y="3198454"/>
                        <a:pt x="1957747" y="3206978"/>
                      </a:cubicBezTo>
                      <a:cubicBezTo>
                        <a:pt x="1953836" y="3207925"/>
                        <a:pt x="1949925" y="3208872"/>
                        <a:pt x="1946992" y="3208872"/>
                      </a:cubicBezTo>
                      <a:cubicBezTo>
                        <a:pt x="1919615" y="3208872"/>
                        <a:pt x="1892239" y="3181406"/>
                        <a:pt x="1875617" y="3165305"/>
                      </a:cubicBezTo>
                      <a:cubicBezTo>
                        <a:pt x="1872684" y="3162463"/>
                        <a:pt x="1869751" y="3159622"/>
                        <a:pt x="1867795" y="3157727"/>
                      </a:cubicBezTo>
                      <a:cubicBezTo>
                        <a:pt x="1858018" y="3149203"/>
                        <a:pt x="1850196" y="3139732"/>
                        <a:pt x="1842373" y="3128367"/>
                      </a:cubicBezTo>
                      <a:cubicBezTo>
                        <a:pt x="1841396" y="3133102"/>
                        <a:pt x="1840418" y="3137838"/>
                        <a:pt x="1839440" y="3141626"/>
                      </a:cubicBezTo>
                      <a:cubicBezTo>
                        <a:pt x="1838463" y="3143521"/>
                        <a:pt x="1838463" y="3147309"/>
                        <a:pt x="1837485" y="3150151"/>
                      </a:cubicBezTo>
                      <a:cubicBezTo>
                        <a:pt x="1834552" y="3166252"/>
                        <a:pt x="1829663" y="3192771"/>
                        <a:pt x="1805219" y="3195613"/>
                      </a:cubicBezTo>
                      <a:cubicBezTo>
                        <a:pt x="1782731" y="3198454"/>
                        <a:pt x="1769043" y="3170040"/>
                        <a:pt x="1762198" y="3156780"/>
                      </a:cubicBezTo>
                      <a:lnTo>
                        <a:pt x="1761221" y="3153939"/>
                      </a:lnTo>
                      <a:cubicBezTo>
                        <a:pt x="1755354" y="3142573"/>
                        <a:pt x="1750466" y="3132155"/>
                        <a:pt x="1746555" y="3121737"/>
                      </a:cubicBezTo>
                      <a:cubicBezTo>
                        <a:pt x="1740688" y="3141626"/>
                        <a:pt x="1729933" y="3150151"/>
                        <a:pt x="1711356" y="3147309"/>
                      </a:cubicBezTo>
                      <a:cubicBezTo>
                        <a:pt x="1682023" y="3141626"/>
                        <a:pt x="1660513" y="3082904"/>
                        <a:pt x="1656602" y="3067750"/>
                      </a:cubicBezTo>
                      <a:cubicBezTo>
                        <a:pt x="1656602" y="3065856"/>
                        <a:pt x="1655624" y="3064909"/>
                        <a:pt x="1655624" y="3063014"/>
                      </a:cubicBezTo>
                      <a:cubicBezTo>
                        <a:pt x="1636070" y="3070592"/>
                        <a:pt x="1615537" y="3069645"/>
                        <a:pt x="1602826" y="3060173"/>
                      </a:cubicBezTo>
                      <a:cubicBezTo>
                        <a:pt x="1596960" y="3055438"/>
                        <a:pt x="1593049" y="3049755"/>
                        <a:pt x="1593049" y="3042178"/>
                      </a:cubicBezTo>
                      <a:cubicBezTo>
                        <a:pt x="1593049" y="3029865"/>
                        <a:pt x="1603804" y="3014711"/>
                        <a:pt x="1624336" y="2995768"/>
                      </a:cubicBezTo>
                      <a:cubicBezTo>
                        <a:pt x="1609670" y="3001451"/>
                        <a:pt x="1594027" y="3007134"/>
                        <a:pt x="1577405" y="3009975"/>
                      </a:cubicBezTo>
                      <a:cubicBezTo>
                        <a:pt x="1572516" y="3010922"/>
                        <a:pt x="1568605" y="3009028"/>
                        <a:pt x="1565672" y="3006187"/>
                      </a:cubicBezTo>
                      <a:cubicBezTo>
                        <a:pt x="1563716" y="3004293"/>
                        <a:pt x="1562739" y="3001451"/>
                        <a:pt x="1563716" y="2998610"/>
                      </a:cubicBezTo>
                      <a:cubicBezTo>
                        <a:pt x="1565672" y="2989139"/>
                        <a:pt x="1571538" y="2978720"/>
                        <a:pt x="1583271" y="2964513"/>
                      </a:cubicBezTo>
                      <a:cubicBezTo>
                        <a:pt x="1572516" y="2959777"/>
                        <a:pt x="1563716" y="2947465"/>
                        <a:pt x="1561761" y="2919051"/>
                      </a:cubicBezTo>
                      <a:cubicBezTo>
                        <a:pt x="1554917" y="2929469"/>
                        <a:pt x="1548072" y="2940835"/>
                        <a:pt x="1543184" y="2952201"/>
                      </a:cubicBezTo>
                      <a:cubicBezTo>
                        <a:pt x="1538295" y="2965460"/>
                        <a:pt x="1522651" y="2965460"/>
                        <a:pt x="1514829" y="2965460"/>
                      </a:cubicBezTo>
                      <a:lnTo>
                        <a:pt x="1510918" y="2965460"/>
                      </a:lnTo>
                      <a:cubicBezTo>
                        <a:pt x="1490385" y="2965460"/>
                        <a:pt x="1476697" y="2929469"/>
                        <a:pt x="1475719" y="2919998"/>
                      </a:cubicBezTo>
                      <a:cubicBezTo>
                        <a:pt x="1474742" y="2913368"/>
                        <a:pt x="1473764" y="2907685"/>
                        <a:pt x="1473764" y="2902003"/>
                      </a:cubicBezTo>
                      <a:cubicBezTo>
                        <a:pt x="1458120" y="2920945"/>
                        <a:pt x="1440521" y="2936099"/>
                        <a:pt x="1419988" y="2946518"/>
                      </a:cubicBezTo>
                      <a:cubicBezTo>
                        <a:pt x="1412166" y="2950306"/>
                        <a:pt x="1371100" y="2970196"/>
                        <a:pt x="1349590" y="2970196"/>
                      </a:cubicBezTo>
                      <a:cubicBezTo>
                        <a:pt x="1343724" y="2970196"/>
                        <a:pt x="1339813" y="2969249"/>
                        <a:pt x="1336880" y="2966408"/>
                      </a:cubicBezTo>
                      <a:cubicBezTo>
                        <a:pt x="1338835" y="2962619"/>
                        <a:pt x="1336880" y="2960725"/>
                        <a:pt x="1336880" y="2955989"/>
                      </a:cubicBezTo>
                      <a:cubicBezTo>
                        <a:pt x="1336880" y="2954095"/>
                        <a:pt x="1336880" y="2951254"/>
                        <a:pt x="1337857" y="2949359"/>
                      </a:cubicBezTo>
                      <a:cubicBezTo>
                        <a:pt x="1312436" y="2967355"/>
                        <a:pt x="1281148" y="2984403"/>
                        <a:pt x="1247905" y="2989139"/>
                      </a:cubicBezTo>
                      <a:lnTo>
                        <a:pt x="1245949" y="2989139"/>
                      </a:lnTo>
                      <a:cubicBezTo>
                        <a:pt x="1242038" y="2989139"/>
                        <a:pt x="1238127" y="2986297"/>
                        <a:pt x="1237150" y="2983456"/>
                      </a:cubicBezTo>
                      <a:cubicBezTo>
                        <a:pt x="1234216" y="2971143"/>
                        <a:pt x="1235194" y="2955042"/>
                        <a:pt x="1239105" y="2940835"/>
                      </a:cubicBezTo>
                      <a:cubicBezTo>
                        <a:pt x="1241061" y="2935152"/>
                        <a:pt x="1241061" y="2928522"/>
                        <a:pt x="1242038" y="2921892"/>
                      </a:cubicBezTo>
                      <a:cubicBezTo>
                        <a:pt x="1236172" y="2933258"/>
                        <a:pt x="1229328" y="2944623"/>
                        <a:pt x="1220528" y="2955042"/>
                      </a:cubicBezTo>
                      <a:cubicBezTo>
                        <a:pt x="1205862" y="2971143"/>
                        <a:pt x="1190218" y="2972090"/>
                        <a:pt x="1177507" y="2955989"/>
                      </a:cubicBezTo>
                      <a:cubicBezTo>
                        <a:pt x="1176529" y="2958830"/>
                        <a:pt x="1176529" y="2962619"/>
                        <a:pt x="1175551" y="2965460"/>
                      </a:cubicBezTo>
                      <a:cubicBezTo>
                        <a:pt x="1172618" y="2975879"/>
                        <a:pt x="1167730" y="2988192"/>
                        <a:pt x="1151108" y="2992927"/>
                      </a:cubicBezTo>
                      <a:cubicBezTo>
                        <a:pt x="1146219" y="2994821"/>
                        <a:pt x="1141331" y="2994821"/>
                        <a:pt x="1136442" y="2994821"/>
                      </a:cubicBezTo>
                      <a:cubicBezTo>
                        <a:pt x="1111998" y="2994821"/>
                        <a:pt x="1090488" y="2977773"/>
                        <a:pt x="1071911" y="2956936"/>
                      </a:cubicBezTo>
                      <a:cubicBezTo>
                        <a:pt x="1075822" y="2968302"/>
                        <a:pt x="1077777" y="2980614"/>
                        <a:pt x="1075822" y="2991033"/>
                      </a:cubicBezTo>
                      <a:lnTo>
                        <a:pt x="1079733" y="2998610"/>
                      </a:lnTo>
                      <a:cubicBezTo>
                        <a:pt x="1095376" y="3027971"/>
                        <a:pt x="1109065" y="3060173"/>
                        <a:pt x="1104176" y="3092376"/>
                      </a:cubicBezTo>
                      <a:cubicBezTo>
                        <a:pt x="1102221" y="3103741"/>
                        <a:pt x="1086577" y="3117001"/>
                        <a:pt x="1068977" y="3117001"/>
                      </a:cubicBezTo>
                      <a:cubicBezTo>
                        <a:pt x="1066044" y="3117001"/>
                        <a:pt x="1063111" y="3117001"/>
                        <a:pt x="1060178" y="3116054"/>
                      </a:cubicBezTo>
                      <a:cubicBezTo>
                        <a:pt x="1030845" y="3107530"/>
                        <a:pt x="1015201" y="3097111"/>
                        <a:pt x="999557" y="3083851"/>
                      </a:cubicBezTo>
                      <a:cubicBezTo>
                        <a:pt x="1000535" y="3096164"/>
                        <a:pt x="999557" y="3110371"/>
                        <a:pt x="993691" y="3125525"/>
                      </a:cubicBezTo>
                      <a:cubicBezTo>
                        <a:pt x="992713" y="3128367"/>
                        <a:pt x="991736" y="3130261"/>
                        <a:pt x="990758" y="3133102"/>
                      </a:cubicBezTo>
                      <a:cubicBezTo>
                        <a:pt x="983914" y="3152045"/>
                        <a:pt x="975114" y="3178564"/>
                        <a:pt x="947737" y="3186142"/>
                      </a:cubicBezTo>
                      <a:cubicBezTo>
                        <a:pt x="925249" y="3192771"/>
                        <a:pt x="908627" y="3190877"/>
                        <a:pt x="897872" y="3179512"/>
                      </a:cubicBezTo>
                      <a:cubicBezTo>
                        <a:pt x="890050" y="3170987"/>
                        <a:pt x="886139" y="3158675"/>
                        <a:pt x="885161" y="3140679"/>
                      </a:cubicBezTo>
                      <a:cubicBezTo>
                        <a:pt x="864629" y="3173829"/>
                        <a:pt x="839207" y="3206978"/>
                        <a:pt x="805964" y="3236339"/>
                      </a:cubicBezTo>
                      <a:cubicBezTo>
                        <a:pt x="799120" y="3242022"/>
                        <a:pt x="791298" y="3244863"/>
                        <a:pt x="783476" y="3244863"/>
                      </a:cubicBezTo>
                      <a:cubicBezTo>
                        <a:pt x="769788" y="3244863"/>
                        <a:pt x="757077" y="3234445"/>
                        <a:pt x="756099" y="3221185"/>
                      </a:cubicBezTo>
                      <a:cubicBezTo>
                        <a:pt x="752188" y="3190877"/>
                        <a:pt x="758055" y="3155833"/>
                        <a:pt x="769788" y="3126472"/>
                      </a:cubicBezTo>
                      <a:cubicBezTo>
                        <a:pt x="770765" y="3123631"/>
                        <a:pt x="774676" y="3118895"/>
                        <a:pt x="778587" y="3115107"/>
                      </a:cubicBezTo>
                      <a:cubicBezTo>
                        <a:pt x="779565" y="3114160"/>
                        <a:pt x="780543" y="3113213"/>
                        <a:pt x="780543" y="3112265"/>
                      </a:cubicBezTo>
                      <a:cubicBezTo>
                        <a:pt x="770765" y="3116054"/>
                        <a:pt x="760010" y="3118895"/>
                        <a:pt x="748277" y="3121737"/>
                      </a:cubicBezTo>
                      <a:cubicBezTo>
                        <a:pt x="735566" y="3124578"/>
                        <a:pt x="726767" y="3123631"/>
                        <a:pt x="718945" y="3117948"/>
                      </a:cubicBezTo>
                      <a:cubicBezTo>
                        <a:pt x="716989" y="3116054"/>
                        <a:pt x="715034" y="3113213"/>
                        <a:pt x="716012" y="3110371"/>
                      </a:cubicBezTo>
                      <a:cubicBezTo>
                        <a:pt x="716012" y="3106583"/>
                        <a:pt x="717967" y="3103741"/>
                        <a:pt x="720900" y="3101847"/>
                      </a:cubicBezTo>
                      <a:cubicBezTo>
                        <a:pt x="728722" y="3096164"/>
                        <a:pt x="737522" y="3091429"/>
                        <a:pt x="746322" y="3085746"/>
                      </a:cubicBezTo>
                      <a:cubicBezTo>
                        <a:pt x="733611" y="3087640"/>
                        <a:pt x="720900" y="3088587"/>
                        <a:pt x="710145" y="3087640"/>
                      </a:cubicBezTo>
                      <a:cubicBezTo>
                        <a:pt x="710145" y="3088587"/>
                        <a:pt x="710145" y="3089534"/>
                        <a:pt x="709167" y="3090481"/>
                      </a:cubicBezTo>
                      <a:lnTo>
                        <a:pt x="708190" y="3093323"/>
                      </a:lnTo>
                      <a:cubicBezTo>
                        <a:pt x="701345" y="3115107"/>
                        <a:pt x="691568" y="3145415"/>
                        <a:pt x="664191" y="3159622"/>
                      </a:cubicBezTo>
                      <a:cubicBezTo>
                        <a:pt x="642681" y="3170040"/>
                        <a:pt x="622148" y="3163410"/>
                        <a:pt x="605526" y="3139732"/>
                      </a:cubicBezTo>
                      <a:cubicBezTo>
                        <a:pt x="601615" y="3155833"/>
                        <a:pt x="594771" y="3173829"/>
                        <a:pt x="581083" y="3185194"/>
                      </a:cubicBezTo>
                      <a:cubicBezTo>
                        <a:pt x="573261" y="3191824"/>
                        <a:pt x="564461" y="3195613"/>
                        <a:pt x="556639" y="3195613"/>
                      </a:cubicBezTo>
                      <a:cubicBezTo>
                        <a:pt x="525351" y="3195613"/>
                        <a:pt x="508729" y="3144468"/>
                        <a:pt x="501885" y="3111318"/>
                      </a:cubicBezTo>
                      <a:cubicBezTo>
                        <a:pt x="488197" y="3147309"/>
                        <a:pt x="471575" y="3166252"/>
                        <a:pt x="449087" y="3169093"/>
                      </a:cubicBezTo>
                      <a:cubicBezTo>
                        <a:pt x="423666" y="3171934"/>
                        <a:pt x="406066" y="3147309"/>
                        <a:pt x="403133" y="3134049"/>
                      </a:cubicBezTo>
                      <a:cubicBezTo>
                        <a:pt x="398245" y="3113213"/>
                        <a:pt x="398245" y="3094270"/>
                        <a:pt x="403133" y="3076275"/>
                      </a:cubicBezTo>
                      <a:cubicBezTo>
                        <a:pt x="375756" y="3090481"/>
                        <a:pt x="344468" y="3104688"/>
                        <a:pt x="321980" y="3104688"/>
                      </a:cubicBezTo>
                      <a:cubicBezTo>
                        <a:pt x="316114" y="3104688"/>
                        <a:pt x="311225" y="3103741"/>
                        <a:pt x="306336" y="3101847"/>
                      </a:cubicBezTo>
                      <a:cubicBezTo>
                        <a:pt x="301448" y="3099953"/>
                        <a:pt x="299492" y="3096164"/>
                        <a:pt x="299492" y="3091429"/>
                      </a:cubicBezTo>
                      <a:cubicBezTo>
                        <a:pt x="301448" y="3076275"/>
                        <a:pt x="312203" y="3062068"/>
                        <a:pt x="327847" y="3049755"/>
                      </a:cubicBezTo>
                      <a:cubicBezTo>
                        <a:pt x="321980" y="3051649"/>
                        <a:pt x="316114" y="3053543"/>
                        <a:pt x="311225" y="3055438"/>
                      </a:cubicBezTo>
                      <a:cubicBezTo>
                        <a:pt x="286781" y="3063014"/>
                        <a:pt x="240828" y="3077222"/>
                        <a:pt x="205629" y="3077222"/>
                      </a:cubicBezTo>
                      <a:cubicBezTo>
                        <a:pt x="199762" y="3077222"/>
                        <a:pt x="193896" y="3072486"/>
                        <a:pt x="192918" y="3067750"/>
                      </a:cubicBezTo>
                      <a:cubicBezTo>
                        <a:pt x="190962" y="3039336"/>
                        <a:pt x="228117" y="3011870"/>
                        <a:pt x="256471" y="2991033"/>
                      </a:cubicBezTo>
                      <a:cubicBezTo>
                        <a:pt x="249627" y="2976826"/>
                        <a:pt x="247672" y="2957883"/>
                        <a:pt x="251583" y="2938941"/>
                      </a:cubicBezTo>
                      <a:cubicBezTo>
                        <a:pt x="256471" y="2916210"/>
                        <a:pt x="274071" y="2894426"/>
                        <a:pt x="292648" y="2878325"/>
                      </a:cubicBezTo>
                      <a:cubicBezTo>
                        <a:pt x="290692" y="2879272"/>
                        <a:pt x="288737" y="2880219"/>
                        <a:pt x="286781" y="2880219"/>
                      </a:cubicBezTo>
                      <a:cubicBezTo>
                        <a:pt x="276026" y="2884007"/>
                        <a:pt x="237894" y="2896320"/>
                        <a:pt x="212473" y="2896320"/>
                      </a:cubicBezTo>
                      <a:cubicBezTo>
                        <a:pt x="198785" y="2896320"/>
                        <a:pt x="190962" y="2892531"/>
                        <a:pt x="187052" y="2885901"/>
                      </a:cubicBezTo>
                      <a:cubicBezTo>
                        <a:pt x="183141" y="2878325"/>
                        <a:pt x="185096" y="2867906"/>
                        <a:pt x="194873" y="2852752"/>
                      </a:cubicBezTo>
                      <a:cubicBezTo>
                        <a:pt x="210517" y="2830021"/>
                        <a:pt x="230072" y="2808237"/>
                        <a:pt x="252560" y="2790242"/>
                      </a:cubicBezTo>
                      <a:cubicBezTo>
                        <a:pt x="212473" y="2799713"/>
                        <a:pt x="191940" y="2800660"/>
                        <a:pt x="185096" y="2791189"/>
                      </a:cubicBezTo>
                      <a:cubicBezTo>
                        <a:pt x="183141" y="2787400"/>
                        <a:pt x="183141" y="2782664"/>
                        <a:pt x="185096" y="2777929"/>
                      </a:cubicBezTo>
                      <a:cubicBezTo>
                        <a:pt x="194873" y="2758039"/>
                        <a:pt x="214428" y="2739097"/>
                        <a:pt x="244739" y="2721101"/>
                      </a:cubicBezTo>
                      <a:cubicBezTo>
                        <a:pt x="224206" y="2722995"/>
                        <a:pt x="207584" y="2724890"/>
                        <a:pt x="194873" y="2724890"/>
                      </a:cubicBezTo>
                      <a:cubicBezTo>
                        <a:pt x="170430" y="2724890"/>
                        <a:pt x="157719" y="2721101"/>
                        <a:pt x="153808" y="2713524"/>
                      </a:cubicBezTo>
                      <a:cubicBezTo>
                        <a:pt x="150875" y="2707841"/>
                        <a:pt x="152830" y="2702159"/>
                        <a:pt x="159675" y="2694581"/>
                      </a:cubicBezTo>
                      <a:cubicBezTo>
                        <a:pt x="174341" y="2677533"/>
                        <a:pt x="225184" y="2664273"/>
                        <a:pt x="258427" y="2657643"/>
                      </a:cubicBezTo>
                      <a:cubicBezTo>
                        <a:pt x="244739" y="2652908"/>
                        <a:pt x="231050" y="2649119"/>
                        <a:pt x="218339" y="2644384"/>
                      </a:cubicBezTo>
                      <a:cubicBezTo>
                        <a:pt x="212473" y="2642489"/>
                        <a:pt x="206606" y="2640595"/>
                        <a:pt x="200740" y="2638701"/>
                      </a:cubicBezTo>
                      <a:cubicBezTo>
                        <a:pt x="176296" y="2631124"/>
                        <a:pt x="145986" y="2619759"/>
                        <a:pt x="132298" y="2603657"/>
                      </a:cubicBezTo>
                      <a:cubicBezTo>
                        <a:pt x="124476" y="2595133"/>
                        <a:pt x="122521" y="2587556"/>
                        <a:pt x="125454" y="2580926"/>
                      </a:cubicBezTo>
                      <a:cubicBezTo>
                        <a:pt x="131320" y="2569560"/>
                        <a:pt x="151853" y="2562931"/>
                        <a:pt x="189007" y="2561984"/>
                      </a:cubicBezTo>
                      <a:cubicBezTo>
                        <a:pt x="180207" y="2552512"/>
                        <a:pt x="173363" y="2543988"/>
                        <a:pt x="169452" y="2535464"/>
                      </a:cubicBezTo>
                      <a:lnTo>
                        <a:pt x="169452" y="2534517"/>
                      </a:lnTo>
                      <a:cubicBezTo>
                        <a:pt x="165541" y="2525993"/>
                        <a:pt x="157719" y="2511786"/>
                        <a:pt x="163586" y="2500420"/>
                      </a:cubicBezTo>
                      <a:cubicBezTo>
                        <a:pt x="165541" y="2494737"/>
                        <a:pt x="170430" y="2491896"/>
                        <a:pt x="177274" y="2490002"/>
                      </a:cubicBezTo>
                      <a:cubicBezTo>
                        <a:pt x="179230" y="2489055"/>
                        <a:pt x="182163" y="2489055"/>
                        <a:pt x="184118" y="2489055"/>
                      </a:cubicBezTo>
                      <a:cubicBezTo>
                        <a:pt x="203673" y="2489055"/>
                        <a:pt x="223228" y="2511786"/>
                        <a:pt x="233005" y="2523151"/>
                      </a:cubicBezTo>
                      <a:lnTo>
                        <a:pt x="234961" y="2525993"/>
                      </a:lnTo>
                      <a:cubicBezTo>
                        <a:pt x="234961" y="2525046"/>
                        <a:pt x="234961" y="2524098"/>
                        <a:pt x="235939" y="2523151"/>
                      </a:cubicBezTo>
                      <a:cubicBezTo>
                        <a:pt x="230072" y="2503261"/>
                        <a:pt x="233983" y="2488107"/>
                        <a:pt x="246694" y="2479583"/>
                      </a:cubicBezTo>
                      <a:cubicBezTo>
                        <a:pt x="247672" y="2478636"/>
                        <a:pt x="248649" y="2478636"/>
                        <a:pt x="248649" y="2477689"/>
                      </a:cubicBezTo>
                      <a:cubicBezTo>
                        <a:pt x="240828" y="2472006"/>
                        <a:pt x="233005" y="2466323"/>
                        <a:pt x="224206" y="2460641"/>
                      </a:cubicBezTo>
                      <a:lnTo>
                        <a:pt x="222250" y="2459694"/>
                      </a:lnTo>
                      <a:cubicBezTo>
                        <a:pt x="213450" y="2454011"/>
                        <a:pt x="200740" y="2445487"/>
                        <a:pt x="202696" y="2434121"/>
                      </a:cubicBezTo>
                      <a:cubicBezTo>
                        <a:pt x="203673" y="2427491"/>
                        <a:pt x="207584" y="2421809"/>
                        <a:pt x="212473" y="2417073"/>
                      </a:cubicBezTo>
                      <a:cubicBezTo>
                        <a:pt x="195851" y="2404760"/>
                        <a:pt x="178252" y="2391500"/>
                        <a:pt x="169452" y="2373505"/>
                      </a:cubicBezTo>
                      <a:cubicBezTo>
                        <a:pt x="165541" y="2365928"/>
                        <a:pt x="165541" y="2360245"/>
                        <a:pt x="169452" y="2354562"/>
                      </a:cubicBezTo>
                      <a:cubicBezTo>
                        <a:pt x="175318" y="2345091"/>
                        <a:pt x="188029" y="2341302"/>
                        <a:pt x="201718" y="2338461"/>
                      </a:cubicBezTo>
                      <a:cubicBezTo>
                        <a:pt x="180207" y="2338461"/>
                        <a:pt x="161630" y="2327096"/>
                        <a:pt x="152830" y="2310047"/>
                      </a:cubicBezTo>
                      <a:cubicBezTo>
                        <a:pt x="145009" y="2294893"/>
                        <a:pt x="145986" y="2276898"/>
                        <a:pt x="153808" y="2261744"/>
                      </a:cubicBezTo>
                      <a:cubicBezTo>
                        <a:pt x="143053" y="2275003"/>
                        <a:pt x="131320" y="2287316"/>
                        <a:pt x="121543" y="2287316"/>
                      </a:cubicBezTo>
                      <a:cubicBezTo>
                        <a:pt x="118609" y="2287316"/>
                        <a:pt x="114698" y="2286369"/>
                        <a:pt x="110787" y="2281633"/>
                      </a:cubicBezTo>
                      <a:cubicBezTo>
                        <a:pt x="102966" y="2270268"/>
                        <a:pt x="102966" y="2252272"/>
                        <a:pt x="103943" y="2239013"/>
                      </a:cubicBezTo>
                      <a:cubicBezTo>
                        <a:pt x="103943" y="2237118"/>
                        <a:pt x="103943" y="2234277"/>
                        <a:pt x="103943" y="2232383"/>
                      </a:cubicBezTo>
                      <a:cubicBezTo>
                        <a:pt x="103943" y="2218176"/>
                        <a:pt x="105899" y="2204916"/>
                        <a:pt x="106876" y="2190709"/>
                      </a:cubicBezTo>
                      <a:cubicBezTo>
                        <a:pt x="108832" y="2171766"/>
                        <a:pt x="110787" y="2151877"/>
                        <a:pt x="109810" y="2132934"/>
                      </a:cubicBezTo>
                      <a:cubicBezTo>
                        <a:pt x="103943" y="2136723"/>
                        <a:pt x="99054" y="2141458"/>
                        <a:pt x="93188" y="2145247"/>
                      </a:cubicBezTo>
                      <a:cubicBezTo>
                        <a:pt x="82433" y="2153771"/>
                        <a:pt x="70700" y="2162295"/>
                        <a:pt x="57989" y="2168925"/>
                      </a:cubicBezTo>
                      <a:cubicBezTo>
                        <a:pt x="52123" y="2171766"/>
                        <a:pt x="46256" y="2173661"/>
                        <a:pt x="40390" y="2173661"/>
                      </a:cubicBezTo>
                      <a:lnTo>
                        <a:pt x="40390" y="2173661"/>
                      </a:lnTo>
                      <a:cubicBezTo>
                        <a:pt x="31590" y="2173661"/>
                        <a:pt x="24746" y="2169872"/>
                        <a:pt x="18879" y="2163242"/>
                      </a:cubicBezTo>
                      <a:cubicBezTo>
                        <a:pt x="11057" y="2153771"/>
                        <a:pt x="8124" y="2138617"/>
                        <a:pt x="12035" y="2124410"/>
                      </a:cubicBezTo>
                      <a:cubicBezTo>
                        <a:pt x="20835" y="2089366"/>
                        <a:pt x="51145" y="2053375"/>
                        <a:pt x="77544" y="2033486"/>
                      </a:cubicBezTo>
                      <a:cubicBezTo>
                        <a:pt x="68744" y="2039168"/>
                        <a:pt x="54078" y="2046745"/>
                        <a:pt x="39412" y="2046745"/>
                      </a:cubicBezTo>
                      <a:cubicBezTo>
                        <a:pt x="29635" y="2046745"/>
                        <a:pt x="21813" y="2043904"/>
                        <a:pt x="13991" y="2039168"/>
                      </a:cubicBezTo>
                      <a:cubicBezTo>
                        <a:pt x="-5564" y="2025909"/>
                        <a:pt x="-676" y="1996548"/>
                        <a:pt x="5191" y="1982340"/>
                      </a:cubicBezTo>
                      <a:cubicBezTo>
                        <a:pt x="16924" y="1952980"/>
                        <a:pt x="48212" y="1933090"/>
                        <a:pt x="70700" y="1918883"/>
                      </a:cubicBezTo>
                      <a:cubicBezTo>
                        <a:pt x="97099" y="1901835"/>
                        <a:pt x="125454" y="1888575"/>
                        <a:pt x="152830" y="1876262"/>
                      </a:cubicBezTo>
                      <a:cubicBezTo>
                        <a:pt x="174341" y="1865844"/>
                        <a:pt x="196829" y="1855425"/>
                        <a:pt x="218339" y="1843113"/>
                      </a:cubicBezTo>
                      <a:cubicBezTo>
                        <a:pt x="199762" y="1849743"/>
                        <a:pt x="177274" y="1850690"/>
                        <a:pt x="153808" y="1847848"/>
                      </a:cubicBezTo>
                      <a:cubicBezTo>
                        <a:pt x="137186" y="1845954"/>
                        <a:pt x="115676" y="1835536"/>
                        <a:pt x="109810" y="1818487"/>
                      </a:cubicBezTo>
                      <a:cubicBezTo>
                        <a:pt x="106876" y="1810910"/>
                        <a:pt x="105899" y="1799545"/>
                        <a:pt x="116654" y="1786285"/>
                      </a:cubicBezTo>
                      <a:cubicBezTo>
                        <a:pt x="135231" y="1764501"/>
                        <a:pt x="167497" y="1756924"/>
                        <a:pt x="196829" y="1750294"/>
                      </a:cubicBezTo>
                      <a:cubicBezTo>
                        <a:pt x="209540" y="1747453"/>
                        <a:pt x="222250" y="1744611"/>
                        <a:pt x="232028" y="1740823"/>
                      </a:cubicBezTo>
                      <a:cubicBezTo>
                        <a:pt x="221273" y="1731352"/>
                        <a:pt x="210517" y="1721880"/>
                        <a:pt x="199762" y="1712409"/>
                      </a:cubicBezTo>
                      <a:cubicBezTo>
                        <a:pt x="195851" y="1715250"/>
                        <a:pt x="191940" y="1717144"/>
                        <a:pt x="188029" y="1719039"/>
                      </a:cubicBezTo>
                      <a:cubicBezTo>
                        <a:pt x="170430" y="1727563"/>
                        <a:pt x="154786" y="1724722"/>
                        <a:pt x="145009" y="1712409"/>
                      </a:cubicBezTo>
                      <a:cubicBezTo>
                        <a:pt x="136209" y="1701990"/>
                        <a:pt x="133275" y="1684942"/>
                        <a:pt x="137186" y="1668841"/>
                      </a:cubicBezTo>
                      <a:cubicBezTo>
                        <a:pt x="139142" y="1662211"/>
                        <a:pt x="141098" y="1655581"/>
                        <a:pt x="145009" y="1648004"/>
                      </a:cubicBezTo>
                      <a:cubicBezTo>
                        <a:pt x="133275" y="1630009"/>
                        <a:pt x="125454" y="1612960"/>
                        <a:pt x="120565" y="1595912"/>
                      </a:cubicBezTo>
                      <a:cubicBezTo>
                        <a:pt x="115676" y="1579811"/>
                        <a:pt x="117631" y="1564657"/>
                        <a:pt x="125454" y="1553291"/>
                      </a:cubicBezTo>
                      <a:cubicBezTo>
                        <a:pt x="120565" y="1538137"/>
                        <a:pt x="124476" y="1520142"/>
                        <a:pt x="129365" y="1507829"/>
                      </a:cubicBezTo>
                      <a:cubicBezTo>
                        <a:pt x="143053" y="1475627"/>
                        <a:pt x="178252" y="1452895"/>
                        <a:pt x="203673" y="1435847"/>
                      </a:cubicBezTo>
                      <a:cubicBezTo>
                        <a:pt x="233005" y="1416905"/>
                        <a:pt x="265271" y="1401751"/>
                        <a:pt x="295581" y="1387544"/>
                      </a:cubicBezTo>
                      <a:cubicBezTo>
                        <a:pt x="321980" y="1375231"/>
                        <a:pt x="348379" y="1361971"/>
                        <a:pt x="373801" y="1346817"/>
                      </a:cubicBezTo>
                      <a:cubicBezTo>
                        <a:pt x="351312" y="1355341"/>
                        <a:pt x="324914" y="1358183"/>
                        <a:pt x="296559" y="1354394"/>
                      </a:cubicBezTo>
                      <a:cubicBezTo>
                        <a:pt x="277982" y="1351553"/>
                        <a:pt x="254516" y="1340187"/>
                        <a:pt x="246694" y="1322192"/>
                      </a:cubicBezTo>
                      <a:cubicBezTo>
                        <a:pt x="243761" y="1313668"/>
                        <a:pt x="241805" y="1301355"/>
                        <a:pt x="254516" y="1286201"/>
                      </a:cubicBezTo>
                      <a:cubicBezTo>
                        <a:pt x="275048" y="1261576"/>
                        <a:pt x="310247" y="1253052"/>
                        <a:pt x="344468" y="1245474"/>
                      </a:cubicBezTo>
                      <a:cubicBezTo>
                        <a:pt x="359135" y="1241686"/>
                        <a:pt x="372823" y="1238845"/>
                        <a:pt x="384556" y="1234109"/>
                      </a:cubicBezTo>
                      <a:cubicBezTo>
                        <a:pt x="338602" y="1196224"/>
                        <a:pt x="278960" y="1137502"/>
                        <a:pt x="259405" y="1071203"/>
                      </a:cubicBezTo>
                      <a:cubicBezTo>
                        <a:pt x="252560" y="1048472"/>
                        <a:pt x="257449" y="1027635"/>
                        <a:pt x="273093" y="1014375"/>
                      </a:cubicBezTo>
                      <a:cubicBezTo>
                        <a:pt x="278960" y="1009639"/>
                        <a:pt x="285804" y="1007745"/>
                        <a:pt x="293626" y="1007745"/>
                      </a:cubicBezTo>
                      <a:cubicBezTo>
                        <a:pt x="308292" y="1007745"/>
                        <a:pt x="323936" y="1017216"/>
                        <a:pt x="335669" y="1024793"/>
                      </a:cubicBezTo>
                      <a:cubicBezTo>
                        <a:pt x="350335" y="1034265"/>
                        <a:pt x="363046" y="1046577"/>
                        <a:pt x="374779" y="1057943"/>
                      </a:cubicBezTo>
                      <a:cubicBezTo>
                        <a:pt x="387489" y="1069308"/>
                        <a:pt x="399222" y="1081621"/>
                        <a:pt x="414866" y="1091092"/>
                      </a:cubicBezTo>
                      <a:cubicBezTo>
                        <a:pt x="411933" y="1081621"/>
                        <a:pt x="408999" y="1071203"/>
                        <a:pt x="405089" y="1061732"/>
                      </a:cubicBezTo>
                      <a:cubicBezTo>
                        <a:pt x="395311" y="1031423"/>
                        <a:pt x="385534" y="1001115"/>
                        <a:pt x="381623" y="968913"/>
                      </a:cubicBezTo>
                      <a:cubicBezTo>
                        <a:pt x="380645" y="956600"/>
                        <a:pt x="381623" y="918715"/>
                        <a:pt x="395311" y="903561"/>
                      </a:cubicBezTo>
                      <a:cubicBezTo>
                        <a:pt x="402155" y="895984"/>
                        <a:pt x="410955" y="895037"/>
                        <a:pt x="419755" y="898825"/>
                      </a:cubicBezTo>
                      <a:cubicBezTo>
                        <a:pt x="437354" y="906402"/>
                        <a:pt x="452020" y="919662"/>
                        <a:pt x="465709" y="933869"/>
                      </a:cubicBezTo>
                      <a:cubicBezTo>
                        <a:pt x="471575" y="939552"/>
                        <a:pt x="477442" y="945235"/>
                        <a:pt x="483308" y="949970"/>
                      </a:cubicBezTo>
                      <a:cubicBezTo>
                        <a:pt x="483308" y="942393"/>
                        <a:pt x="482330" y="932922"/>
                        <a:pt x="481353" y="923451"/>
                      </a:cubicBezTo>
                      <a:cubicBezTo>
                        <a:pt x="477442" y="887460"/>
                        <a:pt x="471575" y="841997"/>
                        <a:pt x="509707" y="826843"/>
                      </a:cubicBezTo>
                      <a:lnTo>
                        <a:pt x="513618" y="824949"/>
                      </a:lnTo>
                      <a:lnTo>
                        <a:pt x="518507" y="832526"/>
                      </a:lnTo>
                      <a:cubicBezTo>
                        <a:pt x="540017" y="864729"/>
                        <a:pt x="554684" y="904508"/>
                        <a:pt x="561528" y="949023"/>
                      </a:cubicBezTo>
                      <a:cubicBezTo>
                        <a:pt x="566416" y="936710"/>
                        <a:pt x="573261" y="923451"/>
                        <a:pt x="582060" y="911138"/>
                      </a:cubicBezTo>
                      <a:cubicBezTo>
                        <a:pt x="584994" y="907349"/>
                        <a:pt x="588905" y="901667"/>
                        <a:pt x="594771" y="895984"/>
                      </a:cubicBezTo>
                      <a:lnTo>
                        <a:pt x="601615" y="888407"/>
                      </a:lnTo>
                      <a:lnTo>
                        <a:pt x="603571" y="897878"/>
                      </a:lnTo>
                      <a:cubicBezTo>
                        <a:pt x="603571" y="899772"/>
                        <a:pt x="604548" y="901667"/>
                        <a:pt x="604548" y="903561"/>
                      </a:cubicBezTo>
                      <a:cubicBezTo>
                        <a:pt x="606504" y="916821"/>
                        <a:pt x="606504" y="930080"/>
                        <a:pt x="606504" y="942393"/>
                      </a:cubicBezTo>
                      <a:cubicBezTo>
                        <a:pt x="606504" y="959441"/>
                        <a:pt x="606504" y="975543"/>
                        <a:pt x="610415" y="991644"/>
                      </a:cubicBezTo>
                      <a:cubicBezTo>
                        <a:pt x="610415" y="991644"/>
                        <a:pt x="610415" y="991644"/>
                        <a:pt x="611393" y="991644"/>
                      </a:cubicBezTo>
                      <a:cubicBezTo>
                        <a:pt x="612371" y="986908"/>
                        <a:pt x="614326" y="981226"/>
                        <a:pt x="616282" y="976490"/>
                      </a:cubicBezTo>
                      <a:cubicBezTo>
                        <a:pt x="624103" y="946182"/>
                        <a:pt x="633881" y="912085"/>
                        <a:pt x="661258" y="893143"/>
                      </a:cubicBezTo>
                      <a:lnTo>
                        <a:pt x="666146" y="889354"/>
                      </a:lnTo>
                      <a:lnTo>
                        <a:pt x="669080" y="895037"/>
                      </a:lnTo>
                      <a:cubicBezTo>
                        <a:pt x="677879" y="914926"/>
                        <a:pt x="681790" y="936710"/>
                        <a:pt x="686679" y="957547"/>
                      </a:cubicBezTo>
                      <a:cubicBezTo>
                        <a:pt x="689613" y="969860"/>
                        <a:pt x="691568" y="983120"/>
                        <a:pt x="695479" y="995432"/>
                      </a:cubicBezTo>
                      <a:cubicBezTo>
                        <a:pt x="699390" y="985014"/>
                        <a:pt x="703301" y="974595"/>
                        <a:pt x="706234" y="962283"/>
                      </a:cubicBezTo>
                      <a:lnTo>
                        <a:pt x="707212" y="961336"/>
                      </a:lnTo>
                      <a:cubicBezTo>
                        <a:pt x="728722" y="922503"/>
                        <a:pt x="751210" y="903561"/>
                        <a:pt x="773699" y="905455"/>
                      </a:cubicBezTo>
                      <a:cubicBezTo>
                        <a:pt x="766854" y="872306"/>
                        <a:pt x="766854" y="849574"/>
                        <a:pt x="771743" y="832526"/>
                      </a:cubicBezTo>
                      <a:cubicBezTo>
                        <a:pt x="774676" y="823055"/>
                        <a:pt x="786409" y="820214"/>
                        <a:pt x="795209" y="825896"/>
                      </a:cubicBezTo>
                      <a:cubicBezTo>
                        <a:pt x="822586" y="845786"/>
                        <a:pt x="844096" y="870411"/>
                        <a:pt x="863651" y="895037"/>
                      </a:cubicBezTo>
                      <a:cubicBezTo>
                        <a:pt x="841163" y="839156"/>
                        <a:pt x="836274" y="800324"/>
                        <a:pt x="846052" y="777593"/>
                      </a:cubicBezTo>
                      <a:cubicBezTo>
                        <a:pt x="850940" y="767174"/>
                        <a:pt x="858762" y="760545"/>
                        <a:pt x="870495" y="756756"/>
                      </a:cubicBezTo>
                      <a:cubicBezTo>
                        <a:pt x="896894" y="749179"/>
                        <a:pt x="926227" y="760545"/>
                        <a:pt x="946759" y="787064"/>
                      </a:cubicBezTo>
                      <a:cubicBezTo>
                        <a:pt x="949693" y="783276"/>
                        <a:pt x="951648" y="779487"/>
                        <a:pt x="954581" y="775699"/>
                      </a:cubicBezTo>
                      <a:cubicBezTo>
                        <a:pt x="966314" y="759597"/>
                        <a:pt x="1037689" y="677197"/>
                        <a:pt x="1083644" y="677197"/>
                      </a:cubicBezTo>
                      <a:cubicBezTo>
                        <a:pt x="1086577" y="677197"/>
                        <a:pt x="1088532" y="677197"/>
                        <a:pt x="1090488" y="678144"/>
                      </a:cubicBezTo>
                      <a:cubicBezTo>
                        <a:pt x="1102221" y="680986"/>
                        <a:pt x="1111020" y="686668"/>
                        <a:pt x="1116887" y="695193"/>
                      </a:cubicBezTo>
                      <a:cubicBezTo>
                        <a:pt x="1123731" y="707505"/>
                        <a:pt x="1123731" y="724554"/>
                        <a:pt x="1117865" y="748232"/>
                      </a:cubicBezTo>
                      <a:cubicBezTo>
                        <a:pt x="1134486" y="731183"/>
                        <a:pt x="1152086" y="713188"/>
                        <a:pt x="1170663" y="695193"/>
                      </a:cubicBezTo>
                      <a:lnTo>
                        <a:pt x="1174574" y="691404"/>
                      </a:lnTo>
                      <a:cubicBezTo>
                        <a:pt x="1189240" y="677197"/>
                        <a:pt x="1219550" y="648783"/>
                        <a:pt x="1244972" y="648783"/>
                      </a:cubicBezTo>
                      <a:cubicBezTo>
                        <a:pt x="1250838" y="648783"/>
                        <a:pt x="1256704" y="650678"/>
                        <a:pt x="1261593" y="653519"/>
                      </a:cubicBezTo>
                      <a:cubicBezTo>
                        <a:pt x="1291903" y="673409"/>
                        <a:pt x="1279193" y="717924"/>
                        <a:pt x="1271371" y="747285"/>
                      </a:cubicBezTo>
                      <a:cubicBezTo>
                        <a:pt x="1269415" y="753914"/>
                        <a:pt x="1267460" y="759597"/>
                        <a:pt x="1267460" y="763386"/>
                      </a:cubicBezTo>
                      <a:cubicBezTo>
                        <a:pt x="1265504" y="774751"/>
                        <a:pt x="1262571" y="785170"/>
                        <a:pt x="1258660" y="796535"/>
                      </a:cubicBezTo>
                      <a:cubicBezTo>
                        <a:pt x="1281148" y="779487"/>
                        <a:pt x="1301681" y="767174"/>
                        <a:pt x="1323191" y="757703"/>
                      </a:cubicBezTo>
                      <a:cubicBezTo>
                        <a:pt x="1328080" y="755809"/>
                        <a:pt x="1333946" y="752967"/>
                        <a:pt x="1340791" y="750126"/>
                      </a:cubicBezTo>
                      <a:cubicBezTo>
                        <a:pt x="1371100" y="735919"/>
                        <a:pt x="1417055" y="714135"/>
                        <a:pt x="1453231" y="716976"/>
                      </a:cubicBezTo>
                      <a:cubicBezTo>
                        <a:pt x="1462031" y="712241"/>
                        <a:pt x="1472786" y="706558"/>
                        <a:pt x="1483541" y="699928"/>
                      </a:cubicBezTo>
                      <a:cubicBezTo>
                        <a:pt x="1461053" y="708452"/>
                        <a:pt x="1434654" y="711294"/>
                        <a:pt x="1405322" y="706558"/>
                      </a:cubicBezTo>
                      <a:cubicBezTo>
                        <a:pt x="1386744" y="703717"/>
                        <a:pt x="1363279" y="692351"/>
                        <a:pt x="1355457" y="674356"/>
                      </a:cubicBezTo>
                      <a:cubicBezTo>
                        <a:pt x="1352523" y="665832"/>
                        <a:pt x="1350568" y="653519"/>
                        <a:pt x="1363279" y="638365"/>
                      </a:cubicBezTo>
                      <a:cubicBezTo>
                        <a:pt x="1383811" y="613739"/>
                        <a:pt x="1419010" y="605215"/>
                        <a:pt x="1453231" y="597638"/>
                      </a:cubicBezTo>
                      <a:cubicBezTo>
                        <a:pt x="1467897" y="593850"/>
                        <a:pt x="1481586" y="591008"/>
                        <a:pt x="1493319" y="586273"/>
                      </a:cubicBezTo>
                      <a:cubicBezTo>
                        <a:pt x="1446387" y="548388"/>
                        <a:pt x="1387722" y="489666"/>
                        <a:pt x="1368167" y="422419"/>
                      </a:cubicBezTo>
                      <a:cubicBezTo>
                        <a:pt x="1361323" y="399688"/>
                        <a:pt x="1366212" y="378852"/>
                        <a:pt x="1381856" y="365592"/>
                      </a:cubicBezTo>
                      <a:cubicBezTo>
                        <a:pt x="1387722" y="360856"/>
                        <a:pt x="1394567" y="358962"/>
                        <a:pt x="1401411" y="358962"/>
                      </a:cubicBezTo>
                      <a:cubicBezTo>
                        <a:pt x="1416077" y="358962"/>
                        <a:pt x="1431721" y="368433"/>
                        <a:pt x="1443454" y="376010"/>
                      </a:cubicBezTo>
                      <a:cubicBezTo>
                        <a:pt x="1458120" y="385481"/>
                        <a:pt x="1469853" y="397794"/>
                        <a:pt x="1482564" y="409160"/>
                      </a:cubicBezTo>
                      <a:cubicBezTo>
                        <a:pt x="1494297" y="421472"/>
                        <a:pt x="1507985" y="432838"/>
                        <a:pt x="1522651" y="442309"/>
                      </a:cubicBezTo>
                      <a:cubicBezTo>
                        <a:pt x="1519718" y="431891"/>
                        <a:pt x="1516785" y="422419"/>
                        <a:pt x="1512874" y="412948"/>
                      </a:cubicBezTo>
                      <a:cubicBezTo>
                        <a:pt x="1503096" y="382640"/>
                        <a:pt x="1492341" y="352332"/>
                        <a:pt x="1489408" y="320129"/>
                      </a:cubicBezTo>
                      <a:cubicBezTo>
                        <a:pt x="1488430" y="307817"/>
                        <a:pt x="1489408" y="269932"/>
                        <a:pt x="1503096" y="254778"/>
                      </a:cubicBezTo>
                      <a:cubicBezTo>
                        <a:pt x="1509940" y="248148"/>
                        <a:pt x="1518740" y="246254"/>
                        <a:pt x="1528517" y="250042"/>
                      </a:cubicBezTo>
                      <a:cubicBezTo>
                        <a:pt x="1546117" y="257619"/>
                        <a:pt x="1560783" y="270879"/>
                        <a:pt x="1574472" y="285086"/>
                      </a:cubicBezTo>
                      <a:cubicBezTo>
                        <a:pt x="1580338" y="290769"/>
                        <a:pt x="1586204" y="296451"/>
                        <a:pt x="1592071" y="301187"/>
                      </a:cubicBezTo>
                      <a:cubicBezTo>
                        <a:pt x="1592071" y="293610"/>
                        <a:pt x="1591093" y="284139"/>
                        <a:pt x="1589138" y="274667"/>
                      </a:cubicBezTo>
                      <a:cubicBezTo>
                        <a:pt x="1585227" y="238677"/>
                        <a:pt x="1579360" y="193214"/>
                        <a:pt x="1617492" y="178060"/>
                      </a:cubicBezTo>
                      <a:lnTo>
                        <a:pt x="1621403" y="176166"/>
                      </a:lnTo>
                      <a:lnTo>
                        <a:pt x="1626292" y="183743"/>
                      </a:lnTo>
                      <a:cubicBezTo>
                        <a:pt x="1647802" y="215945"/>
                        <a:pt x="1662469" y="255725"/>
                        <a:pt x="1669313" y="300240"/>
                      </a:cubicBezTo>
                      <a:cubicBezTo>
                        <a:pt x="1674202" y="287927"/>
                        <a:pt x="1681046" y="274667"/>
                        <a:pt x="1689846" y="262355"/>
                      </a:cubicBezTo>
                      <a:cubicBezTo>
                        <a:pt x="1692779" y="258566"/>
                        <a:pt x="1696690" y="252883"/>
                        <a:pt x="1702556" y="247201"/>
                      </a:cubicBezTo>
                      <a:lnTo>
                        <a:pt x="1709400" y="239624"/>
                      </a:lnTo>
                      <a:lnTo>
                        <a:pt x="1711356" y="249095"/>
                      </a:lnTo>
                      <a:cubicBezTo>
                        <a:pt x="1711356" y="250989"/>
                        <a:pt x="1712334" y="252883"/>
                        <a:pt x="1712334" y="254778"/>
                      </a:cubicBezTo>
                      <a:cubicBezTo>
                        <a:pt x="1714289" y="268037"/>
                        <a:pt x="1714289" y="281297"/>
                        <a:pt x="1714289" y="293610"/>
                      </a:cubicBezTo>
                      <a:cubicBezTo>
                        <a:pt x="1714289" y="310658"/>
                        <a:pt x="1715267" y="326760"/>
                        <a:pt x="1718200" y="342861"/>
                      </a:cubicBezTo>
                      <a:cubicBezTo>
                        <a:pt x="1718200" y="342861"/>
                        <a:pt x="1718200" y="342861"/>
                        <a:pt x="1719178" y="342861"/>
                      </a:cubicBezTo>
                      <a:cubicBezTo>
                        <a:pt x="1720155" y="338125"/>
                        <a:pt x="1722111" y="332442"/>
                        <a:pt x="1723089" y="327706"/>
                      </a:cubicBezTo>
                      <a:cubicBezTo>
                        <a:pt x="1730911" y="297398"/>
                        <a:pt x="1740688" y="263302"/>
                        <a:pt x="1768065" y="244359"/>
                      </a:cubicBezTo>
                      <a:lnTo>
                        <a:pt x="1772954" y="240571"/>
                      </a:lnTo>
                      <a:lnTo>
                        <a:pt x="1775887" y="246254"/>
                      </a:lnTo>
                      <a:cubicBezTo>
                        <a:pt x="1784687" y="266143"/>
                        <a:pt x="1788598" y="287927"/>
                        <a:pt x="1793486" y="308764"/>
                      </a:cubicBezTo>
                      <a:cubicBezTo>
                        <a:pt x="1796420" y="321077"/>
                        <a:pt x="1798375" y="334337"/>
                        <a:pt x="1802286" y="346649"/>
                      </a:cubicBezTo>
                      <a:cubicBezTo>
                        <a:pt x="1807175" y="336231"/>
                        <a:pt x="1810108" y="324865"/>
                        <a:pt x="1813041" y="313500"/>
                      </a:cubicBezTo>
                      <a:lnTo>
                        <a:pt x="1813041" y="312552"/>
                      </a:lnTo>
                      <a:cubicBezTo>
                        <a:pt x="1834552" y="273720"/>
                        <a:pt x="1857040" y="254778"/>
                        <a:pt x="1879528" y="256672"/>
                      </a:cubicBezTo>
                      <a:cubicBezTo>
                        <a:pt x="1873662" y="223522"/>
                        <a:pt x="1872684" y="200791"/>
                        <a:pt x="1877572" y="183743"/>
                      </a:cubicBezTo>
                      <a:cubicBezTo>
                        <a:pt x="1880506" y="174272"/>
                        <a:pt x="1892239" y="171430"/>
                        <a:pt x="1901038" y="177113"/>
                      </a:cubicBezTo>
                      <a:cubicBezTo>
                        <a:pt x="1928416" y="197003"/>
                        <a:pt x="1949925" y="220681"/>
                        <a:pt x="1969481" y="246254"/>
                      </a:cubicBezTo>
                      <a:cubicBezTo>
                        <a:pt x="1946992" y="190373"/>
                        <a:pt x="1941126" y="151541"/>
                        <a:pt x="1951881" y="128810"/>
                      </a:cubicBezTo>
                      <a:cubicBezTo>
                        <a:pt x="1956769" y="118391"/>
                        <a:pt x="1964592" y="111761"/>
                        <a:pt x="1976325" y="107973"/>
                      </a:cubicBezTo>
                      <a:cubicBezTo>
                        <a:pt x="2002724" y="99448"/>
                        <a:pt x="2032056" y="111761"/>
                        <a:pt x="2052589" y="138281"/>
                      </a:cubicBezTo>
                      <a:cubicBezTo>
                        <a:pt x="2055522" y="134492"/>
                        <a:pt x="2058455" y="130704"/>
                        <a:pt x="2060411" y="126915"/>
                      </a:cubicBezTo>
                      <a:cubicBezTo>
                        <a:pt x="2072143" y="110814"/>
                        <a:pt x="2143519" y="28414"/>
                        <a:pt x="2189473" y="28414"/>
                      </a:cubicBezTo>
                      <a:cubicBezTo>
                        <a:pt x="2191428" y="28414"/>
                        <a:pt x="2194362" y="28414"/>
                        <a:pt x="2196317" y="29361"/>
                      </a:cubicBezTo>
                      <a:cubicBezTo>
                        <a:pt x="2208051" y="32202"/>
                        <a:pt x="2216850" y="37885"/>
                        <a:pt x="2221739" y="46409"/>
                      </a:cubicBezTo>
                      <a:cubicBezTo>
                        <a:pt x="2228583" y="58722"/>
                        <a:pt x="2228583" y="76717"/>
                        <a:pt x="2222716" y="99448"/>
                      </a:cubicBezTo>
                      <a:cubicBezTo>
                        <a:pt x="2239338" y="82400"/>
                        <a:pt x="2256938" y="64405"/>
                        <a:pt x="2275515" y="46409"/>
                      </a:cubicBezTo>
                      <a:lnTo>
                        <a:pt x="2279426" y="42621"/>
                      </a:lnTo>
                      <a:cubicBezTo>
                        <a:pt x="2294092" y="28414"/>
                        <a:pt x="2324402" y="0"/>
                        <a:pt x="2349823" y="0"/>
                      </a:cubicBezTo>
                      <a:cubicBezTo>
                        <a:pt x="2355690" y="0"/>
                        <a:pt x="2361557" y="1894"/>
                        <a:pt x="2366445" y="4736"/>
                      </a:cubicBezTo>
                      <a:cubicBezTo>
                        <a:pt x="2396755" y="24625"/>
                        <a:pt x="2385022" y="69140"/>
                        <a:pt x="2376222" y="98501"/>
                      </a:cubicBezTo>
                      <a:cubicBezTo>
                        <a:pt x="2374267" y="105131"/>
                        <a:pt x="2372311" y="110814"/>
                        <a:pt x="2372311" y="114603"/>
                      </a:cubicBezTo>
                      <a:cubicBezTo>
                        <a:pt x="2370356" y="125968"/>
                        <a:pt x="2367423" y="136387"/>
                        <a:pt x="2363512" y="147752"/>
                      </a:cubicBezTo>
                      <a:cubicBezTo>
                        <a:pt x="2386000" y="130704"/>
                        <a:pt x="2406533" y="118391"/>
                        <a:pt x="2428043" y="108920"/>
                      </a:cubicBezTo>
                      <a:cubicBezTo>
                        <a:pt x="2432932" y="107025"/>
                        <a:pt x="2438798" y="104184"/>
                        <a:pt x="2445642" y="100396"/>
                      </a:cubicBezTo>
                      <a:cubicBezTo>
                        <a:pt x="2473997" y="87136"/>
                        <a:pt x="2517018" y="67246"/>
                        <a:pt x="2552217" y="67246"/>
                      </a:cubicBezTo>
                      <a:cubicBezTo>
                        <a:pt x="2569816" y="67246"/>
                        <a:pt x="2583504" y="71982"/>
                        <a:pt x="2593282" y="81453"/>
                      </a:cubicBezTo>
                      <a:cubicBezTo>
                        <a:pt x="2625547" y="112708"/>
                        <a:pt x="2607948" y="171430"/>
                        <a:pt x="2596215" y="210263"/>
                      </a:cubicBezTo>
                      <a:cubicBezTo>
                        <a:pt x="2594260" y="216892"/>
                        <a:pt x="2592304" y="222575"/>
                        <a:pt x="2591326" y="227311"/>
                      </a:cubicBezTo>
                      <a:cubicBezTo>
                        <a:pt x="2590349" y="229205"/>
                        <a:pt x="2590349" y="231099"/>
                        <a:pt x="2589371" y="232994"/>
                      </a:cubicBezTo>
                      <a:cubicBezTo>
                        <a:pt x="2590349" y="232994"/>
                        <a:pt x="2590349" y="232047"/>
                        <a:pt x="2591326" y="232047"/>
                      </a:cubicBezTo>
                      <a:cubicBezTo>
                        <a:pt x="2597193" y="229205"/>
                        <a:pt x="2603059" y="226364"/>
                        <a:pt x="2608926" y="223522"/>
                      </a:cubicBezTo>
                      <a:cubicBezTo>
                        <a:pt x="2618703" y="218787"/>
                        <a:pt x="2628481" y="221628"/>
                        <a:pt x="2637281" y="232047"/>
                      </a:cubicBezTo>
                      <a:cubicBezTo>
                        <a:pt x="2656835" y="255725"/>
                        <a:pt x="2648036" y="270879"/>
                        <a:pt x="2637281" y="290769"/>
                      </a:cubicBezTo>
                      <a:lnTo>
                        <a:pt x="2636303" y="292663"/>
                      </a:lnTo>
                      <a:cubicBezTo>
                        <a:pt x="2625547" y="311605"/>
                        <a:pt x="2612837" y="330548"/>
                        <a:pt x="2598171" y="348543"/>
                      </a:cubicBezTo>
                      <a:cubicBezTo>
                        <a:pt x="2630436" y="335284"/>
                        <a:pt x="2666613" y="324865"/>
                        <a:pt x="2707678" y="322024"/>
                      </a:cubicBezTo>
                      <a:cubicBezTo>
                        <a:pt x="2711589" y="322024"/>
                        <a:pt x="2715500" y="322024"/>
                        <a:pt x="2719411" y="322024"/>
                      </a:cubicBezTo>
                      <a:cubicBezTo>
                        <a:pt x="2754610" y="322024"/>
                        <a:pt x="2801542" y="331495"/>
                        <a:pt x="2820118" y="358015"/>
                      </a:cubicBezTo>
                      <a:cubicBezTo>
                        <a:pt x="2825985" y="366539"/>
                        <a:pt x="2827941" y="376010"/>
                        <a:pt x="2825007" y="385481"/>
                      </a:cubicBezTo>
                      <a:cubicBezTo>
                        <a:pt x="2818163" y="406318"/>
                        <a:pt x="2790787" y="427155"/>
                        <a:pt x="2741899" y="448939"/>
                      </a:cubicBezTo>
                      <a:cubicBezTo>
                        <a:pt x="2756565" y="447992"/>
                        <a:pt x="2770254" y="447992"/>
                        <a:pt x="2783942" y="447992"/>
                      </a:cubicBezTo>
                      <a:cubicBezTo>
                        <a:pt x="2849451" y="447992"/>
                        <a:pt x="2901271" y="458410"/>
                        <a:pt x="2940381" y="481141"/>
                      </a:cubicBezTo>
                      <a:cubicBezTo>
                        <a:pt x="2946248" y="473564"/>
                        <a:pt x="2956025" y="469776"/>
                        <a:pt x="2967758" y="469776"/>
                      </a:cubicBezTo>
                      <a:cubicBezTo>
                        <a:pt x="2978513" y="469776"/>
                        <a:pt x="2990247" y="473564"/>
                        <a:pt x="3000024" y="480194"/>
                      </a:cubicBezTo>
                      <a:cubicBezTo>
                        <a:pt x="3035223" y="502925"/>
                        <a:pt x="3062599" y="548388"/>
                        <a:pt x="3074332" y="582484"/>
                      </a:cubicBezTo>
                      <a:cubicBezTo>
                        <a:pt x="3067488" y="552176"/>
                        <a:pt x="3074332" y="528498"/>
                        <a:pt x="3093887" y="515238"/>
                      </a:cubicBezTo>
                      <a:cubicBezTo>
                        <a:pt x="3099754" y="511450"/>
                        <a:pt x="3106598" y="509555"/>
                        <a:pt x="3114420" y="509555"/>
                      </a:cubicBezTo>
                      <a:cubicBezTo>
                        <a:pt x="3131041" y="509555"/>
                        <a:pt x="3148641" y="519974"/>
                        <a:pt x="3159396" y="528498"/>
                      </a:cubicBezTo>
                      <a:cubicBezTo>
                        <a:pt x="3185796" y="552176"/>
                        <a:pt x="3195573" y="591956"/>
                        <a:pt x="3202417" y="621316"/>
                      </a:cubicBezTo>
                      <a:cubicBezTo>
                        <a:pt x="3210239" y="654466"/>
                        <a:pt x="3213172" y="688563"/>
                        <a:pt x="3217083" y="721712"/>
                      </a:cubicBezTo>
                      <a:cubicBezTo>
                        <a:pt x="3220016" y="750126"/>
                        <a:pt x="3222950" y="778540"/>
                        <a:pt x="3228816" y="806954"/>
                      </a:cubicBezTo>
                      <a:cubicBezTo>
                        <a:pt x="3227838" y="777593"/>
                        <a:pt x="3239571" y="751073"/>
                        <a:pt x="3249348" y="734025"/>
                      </a:cubicBezTo>
                      <a:cubicBezTo>
                        <a:pt x="3258148" y="717924"/>
                        <a:pt x="3277703" y="699928"/>
                        <a:pt x="3298236" y="699928"/>
                      </a:cubicBezTo>
                      <a:cubicBezTo>
                        <a:pt x="3307036" y="699928"/>
                        <a:pt x="3319746" y="703717"/>
                        <a:pt x="3329523" y="719818"/>
                      </a:cubicBezTo>
                      <a:cubicBezTo>
                        <a:pt x="3346146" y="747285"/>
                        <a:pt x="3341257" y="782328"/>
                        <a:pt x="3337346" y="815478"/>
                      </a:cubicBezTo>
                      <a:cubicBezTo>
                        <a:pt x="3335390" y="829685"/>
                        <a:pt x="3333434" y="843892"/>
                        <a:pt x="3334412" y="856204"/>
                      </a:cubicBezTo>
                      <a:cubicBezTo>
                        <a:pt x="3386233" y="827791"/>
                        <a:pt x="3464453" y="793694"/>
                        <a:pt x="3536806" y="799377"/>
                      </a:cubicBezTo>
                      <a:cubicBezTo>
                        <a:pt x="3561249" y="801271"/>
                        <a:pt x="3579827" y="813584"/>
                        <a:pt x="3586671" y="831579"/>
                      </a:cubicBezTo>
                      <a:cubicBezTo>
                        <a:pt x="3596448" y="857152"/>
                        <a:pt x="3566138" y="877041"/>
                        <a:pt x="3555383" y="884618"/>
                      </a:cubicBezTo>
                      <a:cubicBezTo>
                        <a:pt x="3540717" y="894090"/>
                        <a:pt x="3525072" y="901667"/>
                        <a:pt x="3509429" y="908297"/>
                      </a:cubicBezTo>
                      <a:cubicBezTo>
                        <a:pt x="3503563" y="911138"/>
                        <a:pt x="3497696" y="913979"/>
                        <a:pt x="3490851" y="916821"/>
                      </a:cubicBezTo>
                      <a:cubicBezTo>
                        <a:pt x="3493785" y="917768"/>
                        <a:pt x="3495741" y="918715"/>
                        <a:pt x="3497696" y="919662"/>
                      </a:cubicBezTo>
                      <a:cubicBezTo>
                        <a:pt x="3511384" y="924398"/>
                        <a:pt x="3524095" y="931028"/>
                        <a:pt x="3537784" y="937658"/>
                      </a:cubicBezTo>
                      <a:cubicBezTo>
                        <a:pt x="3559294" y="939552"/>
                        <a:pt x="3576894" y="942393"/>
                        <a:pt x="3593515" y="946182"/>
                      </a:cubicBezTo>
                      <a:cubicBezTo>
                        <a:pt x="3595470" y="946182"/>
                        <a:pt x="3597426" y="947129"/>
                        <a:pt x="3599381" y="948076"/>
                      </a:cubicBezTo>
                      <a:cubicBezTo>
                        <a:pt x="3598403" y="946182"/>
                        <a:pt x="3598403" y="945235"/>
                        <a:pt x="3597426" y="943340"/>
                      </a:cubicBezTo>
                      <a:cubicBezTo>
                        <a:pt x="3592537" y="929133"/>
                        <a:pt x="3587648" y="913979"/>
                        <a:pt x="3585693" y="897878"/>
                      </a:cubicBezTo>
                      <a:cubicBezTo>
                        <a:pt x="3583738" y="882724"/>
                        <a:pt x="3588626" y="874200"/>
                        <a:pt x="3593515" y="869464"/>
                      </a:cubicBezTo>
                      <a:cubicBezTo>
                        <a:pt x="3599381" y="862834"/>
                        <a:pt x="3608181" y="859993"/>
                        <a:pt x="3618936" y="859993"/>
                      </a:cubicBezTo>
                      <a:cubicBezTo>
                        <a:pt x="3629691" y="859993"/>
                        <a:pt x="3641424" y="863782"/>
                        <a:pt x="3651202" y="870411"/>
                      </a:cubicBezTo>
                      <a:cubicBezTo>
                        <a:pt x="3686400" y="894090"/>
                        <a:pt x="3713777" y="938605"/>
                        <a:pt x="3725510" y="972701"/>
                      </a:cubicBezTo>
                      <a:cubicBezTo>
                        <a:pt x="3718666" y="942393"/>
                        <a:pt x="3725510" y="918715"/>
                        <a:pt x="3745065" y="905455"/>
                      </a:cubicBezTo>
                      <a:cubicBezTo>
                        <a:pt x="3750932" y="901667"/>
                        <a:pt x="3757776" y="899772"/>
                        <a:pt x="3765598" y="899772"/>
                      </a:cubicBezTo>
                      <a:cubicBezTo>
                        <a:pt x="3782220" y="899772"/>
                        <a:pt x="3799819" y="910191"/>
                        <a:pt x="3810574" y="918715"/>
                      </a:cubicBezTo>
                      <a:cubicBezTo>
                        <a:pt x="3836973" y="942393"/>
                        <a:pt x="3846751" y="982173"/>
                        <a:pt x="3853595" y="1011534"/>
                      </a:cubicBezTo>
                      <a:cubicBezTo>
                        <a:pt x="3861417" y="1044683"/>
                        <a:pt x="3865328" y="1078780"/>
                        <a:pt x="3868261" y="1111929"/>
                      </a:cubicBezTo>
                      <a:cubicBezTo>
                        <a:pt x="3871194" y="1140343"/>
                        <a:pt x="3874127" y="1169704"/>
                        <a:pt x="3879994" y="1197171"/>
                      </a:cubicBezTo>
                      <a:cubicBezTo>
                        <a:pt x="3879016" y="1167810"/>
                        <a:pt x="3890750" y="1141290"/>
                        <a:pt x="3900527" y="1124242"/>
                      </a:cubicBezTo>
                      <a:cubicBezTo>
                        <a:pt x="3909326" y="1108141"/>
                        <a:pt x="3928882" y="1090145"/>
                        <a:pt x="3949414" y="1090145"/>
                      </a:cubicBezTo>
                      <a:cubicBezTo>
                        <a:pt x="3958213" y="1090145"/>
                        <a:pt x="3970925" y="1093934"/>
                        <a:pt x="3980702" y="1110035"/>
                      </a:cubicBezTo>
                      <a:cubicBezTo>
                        <a:pt x="3997323" y="1137502"/>
                        <a:pt x="3992435" y="1172545"/>
                        <a:pt x="3988524" y="1205695"/>
                      </a:cubicBezTo>
                      <a:cubicBezTo>
                        <a:pt x="3986568" y="1219902"/>
                        <a:pt x="3984613" y="1234109"/>
                        <a:pt x="3985590" y="1246422"/>
                      </a:cubicBezTo>
                      <a:cubicBezTo>
                        <a:pt x="4037411" y="1218008"/>
                        <a:pt x="4115630" y="1183911"/>
                        <a:pt x="4187984" y="1189594"/>
                      </a:cubicBezTo>
                      <a:cubicBezTo>
                        <a:pt x="4212428" y="1191488"/>
                        <a:pt x="4231004" y="1203801"/>
                        <a:pt x="4237849" y="1221796"/>
                      </a:cubicBezTo>
                      <a:cubicBezTo>
                        <a:pt x="4247626" y="1247369"/>
                        <a:pt x="4217316" y="1267258"/>
                        <a:pt x="4206561" y="1274836"/>
                      </a:cubicBezTo>
                      <a:cubicBezTo>
                        <a:pt x="4191894" y="1284307"/>
                        <a:pt x="4176251" y="1291884"/>
                        <a:pt x="4160607" y="1298514"/>
                      </a:cubicBezTo>
                      <a:cubicBezTo>
                        <a:pt x="4144963" y="1305144"/>
                        <a:pt x="4128342" y="1312720"/>
                        <a:pt x="4114653" y="1323139"/>
                      </a:cubicBezTo>
                      <a:cubicBezTo>
                        <a:pt x="4125408" y="1324086"/>
                        <a:pt x="4136163" y="1324086"/>
                        <a:pt x="4146918" y="1325033"/>
                      </a:cubicBezTo>
                      <a:cubicBezTo>
                        <a:pt x="4179184" y="1326928"/>
                        <a:pt x="4212428" y="1327874"/>
                        <a:pt x="4245671" y="1336399"/>
                      </a:cubicBezTo>
                      <a:cubicBezTo>
                        <a:pt x="4256426" y="1339240"/>
                        <a:pt x="4299447" y="1354394"/>
                        <a:pt x="4306291" y="1376178"/>
                      </a:cubicBezTo>
                      <a:cubicBezTo>
                        <a:pt x="4307268" y="1380914"/>
                        <a:pt x="4308246" y="1388491"/>
                        <a:pt x="4300424" y="1396068"/>
                      </a:cubicBezTo>
                      <a:cubicBezTo>
                        <a:pt x="4286736" y="1410275"/>
                        <a:pt x="4268159" y="1417852"/>
                        <a:pt x="4250560" y="1425429"/>
                      </a:cubicBezTo>
                      <a:cubicBezTo>
                        <a:pt x="4242738" y="1428270"/>
                        <a:pt x="4234916" y="1432059"/>
                        <a:pt x="4229049" y="1435847"/>
                      </a:cubicBezTo>
                      <a:cubicBezTo>
                        <a:pt x="4236871" y="1438689"/>
                        <a:pt x="4245671" y="1440583"/>
                        <a:pt x="4255448" y="1442477"/>
                      </a:cubicBezTo>
                      <a:cubicBezTo>
                        <a:pt x="4291625" y="1451002"/>
                        <a:pt x="4337579" y="1462367"/>
                        <a:pt x="4339534" y="1502146"/>
                      </a:cubicBezTo>
                      <a:lnTo>
                        <a:pt x="4339534" y="1505935"/>
                      </a:lnTo>
                      <a:lnTo>
                        <a:pt x="4330735" y="1507829"/>
                      </a:lnTo>
                      <a:cubicBezTo>
                        <a:pt x="4291625" y="1516353"/>
                        <a:pt x="4248604" y="1515406"/>
                        <a:pt x="4203628" y="1505935"/>
                      </a:cubicBezTo>
                      <a:cubicBezTo>
                        <a:pt x="4213405" y="1514459"/>
                        <a:pt x="4223182" y="1525824"/>
                        <a:pt x="4232960" y="1538137"/>
                      </a:cubicBezTo>
                      <a:cubicBezTo>
                        <a:pt x="4235893" y="1541926"/>
                        <a:pt x="4239805" y="1547608"/>
                        <a:pt x="4243716" y="1554239"/>
                      </a:cubicBezTo>
                      <a:lnTo>
                        <a:pt x="4248604" y="1562762"/>
                      </a:lnTo>
                      <a:lnTo>
                        <a:pt x="4238827" y="1560868"/>
                      </a:lnTo>
                      <a:cubicBezTo>
                        <a:pt x="4236871" y="1560868"/>
                        <a:pt x="4234916" y="1559921"/>
                        <a:pt x="4232960" y="1559921"/>
                      </a:cubicBezTo>
                      <a:cubicBezTo>
                        <a:pt x="4219272" y="1557080"/>
                        <a:pt x="4206561" y="1552344"/>
                        <a:pt x="4194828" y="1548556"/>
                      </a:cubicBezTo>
                      <a:cubicBezTo>
                        <a:pt x="4178206" y="1542873"/>
                        <a:pt x="4162562" y="1537190"/>
                        <a:pt x="4145941" y="1535296"/>
                      </a:cubicBezTo>
                      <a:cubicBezTo>
                        <a:pt x="4145941" y="1535296"/>
                        <a:pt x="4145941" y="1536243"/>
                        <a:pt x="4145941" y="1536243"/>
                      </a:cubicBezTo>
                      <a:cubicBezTo>
                        <a:pt x="4149851" y="1539084"/>
                        <a:pt x="4154740" y="1542873"/>
                        <a:pt x="4159629" y="1545714"/>
                      </a:cubicBezTo>
                      <a:cubicBezTo>
                        <a:pt x="4186028" y="1563710"/>
                        <a:pt x="4215361" y="1584547"/>
                        <a:pt x="4224160" y="1615802"/>
                      </a:cubicBezTo>
                      <a:lnTo>
                        <a:pt x="4226116" y="1621485"/>
                      </a:lnTo>
                      <a:lnTo>
                        <a:pt x="4219272" y="1621485"/>
                      </a:lnTo>
                      <a:cubicBezTo>
                        <a:pt x="4196784" y="1622432"/>
                        <a:pt x="4174295" y="1618643"/>
                        <a:pt x="4152785" y="1614855"/>
                      </a:cubicBezTo>
                      <a:cubicBezTo>
                        <a:pt x="4140074" y="1612960"/>
                        <a:pt x="4126386" y="1611066"/>
                        <a:pt x="4113675" y="1610119"/>
                      </a:cubicBezTo>
                      <a:cubicBezTo>
                        <a:pt x="4122475" y="1617696"/>
                        <a:pt x="4131275" y="1624326"/>
                        <a:pt x="4142030" y="1631903"/>
                      </a:cubicBezTo>
                      <a:lnTo>
                        <a:pt x="4143007" y="1632850"/>
                      </a:lnTo>
                      <a:cubicBezTo>
                        <a:pt x="4173318" y="1665999"/>
                        <a:pt x="4183095" y="1692519"/>
                        <a:pt x="4174295" y="1712409"/>
                      </a:cubicBezTo>
                      <a:cubicBezTo>
                        <a:pt x="4208517" y="1718092"/>
                        <a:pt x="4231004" y="1725669"/>
                        <a:pt x="4244693" y="1736087"/>
                      </a:cubicBezTo>
                      <a:cubicBezTo>
                        <a:pt x="4248604" y="1738928"/>
                        <a:pt x="4250560" y="1742717"/>
                        <a:pt x="4250560" y="1747453"/>
                      </a:cubicBezTo>
                      <a:cubicBezTo>
                        <a:pt x="4250560" y="1752188"/>
                        <a:pt x="4247626" y="1756924"/>
                        <a:pt x="4243716" y="1759765"/>
                      </a:cubicBezTo>
                      <a:cubicBezTo>
                        <a:pt x="4215361" y="1777761"/>
                        <a:pt x="4184073" y="1789126"/>
                        <a:pt x="4152785" y="1797651"/>
                      </a:cubicBezTo>
                      <a:cubicBezTo>
                        <a:pt x="4216338" y="1796703"/>
                        <a:pt x="4254470" y="1805227"/>
                        <a:pt x="4273048" y="1824170"/>
                      </a:cubicBezTo>
                      <a:cubicBezTo>
                        <a:pt x="4280870" y="1831747"/>
                        <a:pt x="4284781" y="1841218"/>
                        <a:pt x="4283803" y="1852584"/>
                      </a:cubicBezTo>
                      <a:cubicBezTo>
                        <a:pt x="4281848" y="1883839"/>
                        <a:pt x="4254470" y="1902782"/>
                        <a:pt x="4227093" y="1911306"/>
                      </a:cubicBezTo>
                      <a:cubicBezTo>
                        <a:pt x="4230026" y="1915094"/>
                        <a:pt x="4232960" y="1918883"/>
                        <a:pt x="4234916" y="1922672"/>
                      </a:cubicBezTo>
                      <a:cubicBezTo>
                        <a:pt x="4247626" y="1940667"/>
                        <a:pt x="4306291" y="2042010"/>
                        <a:pt x="4281848" y="2079895"/>
                      </a:cubicBezTo>
                      <a:cubicBezTo>
                        <a:pt x="4266203" y="2103573"/>
                        <a:pt x="4239805" y="2103573"/>
                        <a:pt x="4203628" y="2078948"/>
                      </a:cubicBezTo>
                      <a:cubicBezTo>
                        <a:pt x="4214383" y="2099785"/>
                        <a:pt x="4225138" y="2121569"/>
                        <a:pt x="4235893" y="2145247"/>
                      </a:cubicBezTo>
                      <a:lnTo>
                        <a:pt x="4237849" y="2149982"/>
                      </a:lnTo>
                      <a:cubicBezTo>
                        <a:pt x="4248604" y="2173661"/>
                        <a:pt x="4272070" y="2222911"/>
                        <a:pt x="4243716" y="2242801"/>
                      </a:cubicBezTo>
                      <a:cubicBezTo>
                        <a:pt x="4236871" y="2247537"/>
                        <a:pt x="4228071" y="2250378"/>
                        <a:pt x="4219272" y="2250378"/>
                      </a:cubicBezTo>
                      <a:cubicBezTo>
                        <a:pt x="4194828" y="2250378"/>
                        <a:pt x="4168429" y="2232383"/>
                        <a:pt x="4149851" y="2219123"/>
                      </a:cubicBezTo>
                      <a:cubicBezTo>
                        <a:pt x="4143985" y="2215334"/>
                        <a:pt x="4139097" y="2211546"/>
                        <a:pt x="4135186" y="2209652"/>
                      </a:cubicBezTo>
                      <a:cubicBezTo>
                        <a:pt x="4125408" y="2203969"/>
                        <a:pt x="4115630" y="2197339"/>
                        <a:pt x="4105853" y="2189762"/>
                      </a:cubicBezTo>
                      <a:cubicBezTo>
                        <a:pt x="4114653" y="2216281"/>
                        <a:pt x="4119541" y="2239013"/>
                        <a:pt x="4120519" y="2261744"/>
                      </a:cubicBezTo>
                      <a:cubicBezTo>
                        <a:pt x="4120519" y="2266479"/>
                        <a:pt x="4121497" y="2273109"/>
                        <a:pt x="4122475" y="2280686"/>
                      </a:cubicBezTo>
                      <a:cubicBezTo>
                        <a:pt x="4127364" y="2326148"/>
                        <a:pt x="4134208" y="2400972"/>
                        <a:pt x="4089232" y="2421809"/>
                      </a:cubicBezTo>
                      <a:cubicBezTo>
                        <a:pt x="4082387" y="2424650"/>
                        <a:pt x="4074565" y="2426544"/>
                        <a:pt x="4066743" y="2426544"/>
                      </a:cubicBezTo>
                      <a:cubicBezTo>
                        <a:pt x="4067721" y="2427491"/>
                        <a:pt x="4069676" y="2428438"/>
                        <a:pt x="4070654" y="2429385"/>
                      </a:cubicBezTo>
                      <a:cubicBezTo>
                        <a:pt x="4078476" y="2436015"/>
                        <a:pt x="4078476" y="2441698"/>
                        <a:pt x="4076520" y="2444539"/>
                      </a:cubicBezTo>
                      <a:cubicBezTo>
                        <a:pt x="4074565" y="2449275"/>
                        <a:pt x="4069676" y="2463482"/>
                        <a:pt x="3978746" y="2469165"/>
                      </a:cubicBezTo>
                      <a:cubicBezTo>
                        <a:pt x="3999279" y="2477689"/>
                        <a:pt x="4015901" y="2490002"/>
                        <a:pt x="4015901" y="2503261"/>
                      </a:cubicBezTo>
                      <a:cubicBezTo>
                        <a:pt x="4015901" y="2513680"/>
                        <a:pt x="4006123" y="2522204"/>
                        <a:pt x="3987546" y="2528834"/>
                      </a:cubicBezTo>
                      <a:cubicBezTo>
                        <a:pt x="3986568" y="2538305"/>
                        <a:pt x="3979724" y="2547777"/>
                        <a:pt x="3967991" y="2558195"/>
                      </a:cubicBezTo>
                      <a:cubicBezTo>
                        <a:pt x="3978746" y="2557248"/>
                        <a:pt x="3989501" y="2556301"/>
                        <a:pt x="3998301" y="2556301"/>
                      </a:cubicBezTo>
                      <a:cubicBezTo>
                        <a:pt x="4034477" y="2556301"/>
                        <a:pt x="4055988" y="2564825"/>
                        <a:pt x="4061855" y="2581873"/>
                      </a:cubicBezTo>
                      <a:cubicBezTo>
                        <a:pt x="4068699" y="2600816"/>
                        <a:pt x="4052077" y="2612181"/>
                        <a:pt x="4039366" y="2620706"/>
                      </a:cubicBezTo>
                      <a:cubicBezTo>
                        <a:pt x="4057944" y="2621652"/>
                        <a:pt x="4103898" y="2628282"/>
                        <a:pt x="4114653" y="2647225"/>
                      </a:cubicBezTo>
                      <a:cubicBezTo>
                        <a:pt x="4117586" y="2651961"/>
                        <a:pt x="4118564" y="2658591"/>
                        <a:pt x="4112697" y="2668062"/>
                      </a:cubicBezTo>
                      <a:cubicBezTo>
                        <a:pt x="4101942" y="2685110"/>
                        <a:pt x="4082387" y="2694581"/>
                        <a:pt x="4054033" y="2696476"/>
                      </a:cubicBezTo>
                      <a:cubicBezTo>
                        <a:pt x="4087276" y="2708789"/>
                        <a:pt x="4103898" y="2720154"/>
                        <a:pt x="4103898" y="2731519"/>
                      </a:cubicBezTo>
                      <a:cubicBezTo>
                        <a:pt x="4102920" y="2741938"/>
                        <a:pt x="4088254" y="2746673"/>
                        <a:pt x="4075543" y="2749515"/>
                      </a:cubicBezTo>
                      <a:cubicBezTo>
                        <a:pt x="4084343" y="2752356"/>
                        <a:pt x="4092165" y="2757092"/>
                        <a:pt x="4099009" y="2762775"/>
                      </a:cubicBezTo>
                      <a:cubicBezTo>
                        <a:pt x="4103898" y="2766563"/>
                        <a:pt x="4105853" y="2772246"/>
                        <a:pt x="4105853" y="2776982"/>
                      </a:cubicBezTo>
                      <a:cubicBezTo>
                        <a:pt x="4127364" y="2772246"/>
                        <a:pt x="4142030" y="2778876"/>
                        <a:pt x="4148874" y="2796872"/>
                      </a:cubicBezTo>
                      <a:cubicBezTo>
                        <a:pt x="4156696" y="2818655"/>
                        <a:pt x="4143985" y="2842334"/>
                        <a:pt x="4127364" y="2859382"/>
                      </a:cubicBezTo>
                      <a:cubicBezTo>
                        <a:pt x="4128342" y="2859382"/>
                        <a:pt x="4130297" y="2860329"/>
                        <a:pt x="4131275" y="2861276"/>
                      </a:cubicBezTo>
                      <a:cubicBezTo>
                        <a:pt x="4151807" y="2870747"/>
                        <a:pt x="4154740" y="2881166"/>
                        <a:pt x="4152785" y="2888743"/>
                      </a:cubicBezTo>
                      <a:cubicBezTo>
                        <a:pt x="4148874" y="2905791"/>
                        <a:pt x="4118564" y="2918104"/>
                        <a:pt x="4099987" y="2918104"/>
                      </a:cubicBezTo>
                      <a:cubicBezTo>
                        <a:pt x="4097054" y="2918104"/>
                        <a:pt x="4093143" y="2918104"/>
                        <a:pt x="4090210" y="2918104"/>
                      </a:cubicBezTo>
                      <a:cubicBezTo>
                        <a:pt x="4108786" y="2925681"/>
                        <a:pt x="4143985" y="2942729"/>
                        <a:pt x="4151807" y="2961672"/>
                      </a:cubicBezTo>
                      <a:cubicBezTo>
                        <a:pt x="4155718" y="2971143"/>
                        <a:pt x="4155718" y="2978720"/>
                        <a:pt x="4151807" y="2983456"/>
                      </a:cubicBezTo>
                      <a:cubicBezTo>
                        <a:pt x="4148874" y="2988192"/>
                        <a:pt x="4143007" y="2991033"/>
                        <a:pt x="4134208" y="2991980"/>
                      </a:cubicBezTo>
                      <a:cubicBezTo>
                        <a:pt x="4152785" y="3003346"/>
                        <a:pt x="4161585" y="3013764"/>
                        <a:pt x="4160607" y="3022288"/>
                      </a:cubicBezTo>
                      <a:cubicBezTo>
                        <a:pt x="4160607" y="3028918"/>
                        <a:pt x="4154740" y="3034601"/>
                        <a:pt x="4144963" y="3038389"/>
                      </a:cubicBezTo>
                      <a:cubicBezTo>
                        <a:pt x="4126386" y="3045966"/>
                        <a:pt x="4107808" y="3046913"/>
                        <a:pt x="4087276" y="3043125"/>
                      </a:cubicBezTo>
                      <a:cubicBezTo>
                        <a:pt x="4081409" y="3042178"/>
                        <a:pt x="4075543" y="3041231"/>
                        <a:pt x="4069676" y="3040284"/>
                      </a:cubicBezTo>
                      <a:cubicBezTo>
                        <a:pt x="4068699" y="3040284"/>
                        <a:pt x="4067721" y="3040284"/>
                        <a:pt x="4066743" y="3040284"/>
                      </a:cubicBezTo>
                      <a:cubicBezTo>
                        <a:pt x="4069676" y="3044072"/>
                        <a:pt x="4070654" y="3047860"/>
                        <a:pt x="4069676" y="3051649"/>
                      </a:cubicBezTo>
                      <a:cubicBezTo>
                        <a:pt x="4068699" y="3055438"/>
                        <a:pt x="4064788" y="3061121"/>
                        <a:pt x="4055011" y="3063962"/>
                      </a:cubicBezTo>
                      <a:cubicBezTo>
                        <a:pt x="4066743" y="3078169"/>
                        <a:pt x="4063810" y="3088587"/>
                        <a:pt x="4058921" y="3096164"/>
                      </a:cubicBezTo>
                      <a:cubicBezTo>
                        <a:pt x="4053055" y="3104688"/>
                        <a:pt x="4042300" y="3107530"/>
                        <a:pt x="4025678" y="3105635"/>
                      </a:cubicBezTo>
                      <a:cubicBezTo>
                        <a:pt x="4038388" y="3119842"/>
                        <a:pt x="4045233" y="3133102"/>
                        <a:pt x="4044255" y="3147309"/>
                      </a:cubicBezTo>
                      <a:cubicBezTo>
                        <a:pt x="4043277" y="3161516"/>
                        <a:pt x="4035455" y="3174776"/>
                        <a:pt x="4019812" y="3186142"/>
                      </a:cubicBezTo>
                      <a:cubicBezTo>
                        <a:pt x="4002212" y="3198454"/>
                        <a:pt x="3979724" y="3205084"/>
                        <a:pt x="3951369" y="3205084"/>
                      </a:cubicBezTo>
                      <a:cubicBezTo>
                        <a:pt x="3913237" y="3205084"/>
                        <a:pt x="3871194" y="3193718"/>
                        <a:pt x="3839906" y="3182353"/>
                      </a:cubicBezTo>
                      <a:cubicBezTo>
                        <a:pt x="3851640" y="3202243"/>
                        <a:pt x="3851640" y="3217397"/>
                        <a:pt x="3839906" y="3226868"/>
                      </a:cubicBezTo>
                      <a:cubicBezTo>
                        <a:pt x="3831107" y="3233498"/>
                        <a:pt x="3817419" y="3232551"/>
                        <a:pt x="3797863" y="3223079"/>
                      </a:cubicBezTo>
                      <a:cubicBezTo>
                        <a:pt x="3810574" y="3241075"/>
                        <a:pt x="3819374" y="3258123"/>
                        <a:pt x="3815463" y="3269489"/>
                      </a:cubicBezTo>
                      <a:cubicBezTo>
                        <a:pt x="3814485" y="3273277"/>
                        <a:pt x="3810574" y="3278960"/>
                        <a:pt x="3800796" y="3281801"/>
                      </a:cubicBezTo>
                      <a:cubicBezTo>
                        <a:pt x="3796886" y="3282749"/>
                        <a:pt x="3792975" y="3283696"/>
                        <a:pt x="3789064" y="3283696"/>
                      </a:cubicBezTo>
                      <a:cubicBezTo>
                        <a:pt x="3768531" y="3283696"/>
                        <a:pt x="3746043" y="3270436"/>
                        <a:pt x="3728444" y="3260017"/>
                      </a:cubicBezTo>
                      <a:lnTo>
                        <a:pt x="3723555" y="3257176"/>
                      </a:lnTo>
                      <a:cubicBezTo>
                        <a:pt x="3703022" y="3244863"/>
                        <a:pt x="3684445" y="3231604"/>
                        <a:pt x="3666846" y="3217397"/>
                      </a:cubicBezTo>
                      <a:cubicBezTo>
                        <a:pt x="3707911" y="3274225"/>
                        <a:pt x="3722577" y="3306427"/>
                        <a:pt x="3714755" y="3322528"/>
                      </a:cubicBezTo>
                      <a:cubicBezTo>
                        <a:pt x="3712800" y="3327263"/>
                        <a:pt x="3706933" y="3332946"/>
                        <a:pt x="3695201" y="3333893"/>
                      </a:cubicBezTo>
                      <a:cubicBezTo>
                        <a:pt x="3692267" y="3333893"/>
                        <a:pt x="3689334" y="3333893"/>
                        <a:pt x="3686400" y="3333893"/>
                      </a:cubicBezTo>
                      <a:cubicBezTo>
                        <a:pt x="3631647" y="3328211"/>
                        <a:pt x="3580804" y="3289379"/>
                        <a:pt x="3542672" y="3250546"/>
                      </a:cubicBezTo>
                      <a:close/>
                      <a:moveTo>
                        <a:pt x="3660979" y="3191824"/>
                      </a:moveTo>
                      <a:cubicBezTo>
                        <a:pt x="3683467" y="3208872"/>
                        <a:pt x="3706933" y="3226868"/>
                        <a:pt x="3732355" y="3242022"/>
                      </a:cubicBezTo>
                      <a:lnTo>
                        <a:pt x="3737244" y="3244863"/>
                      </a:lnTo>
                      <a:cubicBezTo>
                        <a:pt x="3753865" y="3255282"/>
                        <a:pt x="3774398" y="3267594"/>
                        <a:pt x="3791997" y="3267594"/>
                      </a:cubicBezTo>
                      <a:cubicBezTo>
                        <a:pt x="3794930" y="3267594"/>
                        <a:pt x="3797863" y="3267594"/>
                        <a:pt x="3800796" y="3266647"/>
                      </a:cubicBezTo>
                      <a:cubicBezTo>
                        <a:pt x="3806663" y="3264753"/>
                        <a:pt x="3807641" y="3262859"/>
                        <a:pt x="3808619" y="3260964"/>
                      </a:cubicBezTo>
                      <a:cubicBezTo>
                        <a:pt x="3813508" y="3246758"/>
                        <a:pt x="3785153" y="3212661"/>
                        <a:pt x="3775376" y="3201296"/>
                      </a:cubicBezTo>
                      <a:lnTo>
                        <a:pt x="3750932" y="3171934"/>
                      </a:lnTo>
                      <a:lnTo>
                        <a:pt x="3782220" y="3194666"/>
                      </a:lnTo>
                      <a:cubicBezTo>
                        <a:pt x="3807641" y="3212661"/>
                        <a:pt x="3821330" y="3216450"/>
                        <a:pt x="3828174" y="3216450"/>
                      </a:cubicBezTo>
                      <a:cubicBezTo>
                        <a:pt x="3831107" y="3216450"/>
                        <a:pt x="3834040" y="3215502"/>
                        <a:pt x="3835018" y="3214555"/>
                      </a:cubicBezTo>
                      <a:cubicBezTo>
                        <a:pt x="3843817" y="3206978"/>
                        <a:pt x="3839906" y="3191824"/>
                        <a:pt x="3823285" y="3170040"/>
                      </a:cubicBezTo>
                      <a:lnTo>
                        <a:pt x="3812530" y="3155833"/>
                      </a:lnTo>
                      <a:lnTo>
                        <a:pt x="3830129" y="3162463"/>
                      </a:lnTo>
                      <a:cubicBezTo>
                        <a:pt x="3876083" y="3181406"/>
                        <a:pt x="3919104" y="3190877"/>
                        <a:pt x="3953325" y="3190877"/>
                      </a:cubicBezTo>
                      <a:cubicBezTo>
                        <a:pt x="3979724" y="3190877"/>
                        <a:pt x="4000256" y="3185194"/>
                        <a:pt x="4015901" y="3173829"/>
                      </a:cubicBezTo>
                      <a:cubicBezTo>
                        <a:pt x="4028611" y="3164358"/>
                        <a:pt x="4036433" y="3153939"/>
                        <a:pt x="4036433" y="3142573"/>
                      </a:cubicBezTo>
                      <a:cubicBezTo>
                        <a:pt x="4037411" y="3128367"/>
                        <a:pt x="4027633" y="3113213"/>
                        <a:pt x="4009057" y="3097111"/>
                      </a:cubicBezTo>
                      <a:lnTo>
                        <a:pt x="3992435" y="3083851"/>
                      </a:lnTo>
                      <a:lnTo>
                        <a:pt x="4012968" y="3088587"/>
                      </a:lnTo>
                      <a:cubicBezTo>
                        <a:pt x="4034477" y="3094270"/>
                        <a:pt x="4048167" y="3093323"/>
                        <a:pt x="4052077" y="3086693"/>
                      </a:cubicBezTo>
                      <a:cubicBezTo>
                        <a:pt x="4054033" y="3083851"/>
                        <a:pt x="4059899" y="3075327"/>
                        <a:pt x="4043277" y="3061121"/>
                      </a:cubicBezTo>
                      <a:lnTo>
                        <a:pt x="4036433" y="3054490"/>
                      </a:lnTo>
                      <a:lnTo>
                        <a:pt x="4046211" y="3052596"/>
                      </a:lnTo>
                      <a:cubicBezTo>
                        <a:pt x="4057944" y="3050702"/>
                        <a:pt x="4060877" y="3047860"/>
                        <a:pt x="4061855" y="3045966"/>
                      </a:cubicBezTo>
                      <a:cubicBezTo>
                        <a:pt x="4062832" y="3044072"/>
                        <a:pt x="4058921" y="3039336"/>
                        <a:pt x="4049144" y="3032706"/>
                      </a:cubicBezTo>
                      <a:lnTo>
                        <a:pt x="4027633" y="3018500"/>
                      </a:lnTo>
                      <a:lnTo>
                        <a:pt x="4053055" y="3023235"/>
                      </a:lnTo>
                      <a:cubicBezTo>
                        <a:pt x="4059899" y="3024182"/>
                        <a:pt x="4066743" y="3025130"/>
                        <a:pt x="4072610" y="3026077"/>
                      </a:cubicBezTo>
                      <a:cubicBezTo>
                        <a:pt x="4078476" y="3027024"/>
                        <a:pt x="4084343" y="3027971"/>
                        <a:pt x="4090210" y="3028918"/>
                      </a:cubicBezTo>
                      <a:cubicBezTo>
                        <a:pt x="4109764" y="3031759"/>
                        <a:pt x="4126386" y="3030812"/>
                        <a:pt x="4142030" y="3024182"/>
                      </a:cubicBezTo>
                      <a:cubicBezTo>
                        <a:pt x="4145941" y="3023235"/>
                        <a:pt x="4150829" y="3020394"/>
                        <a:pt x="4151807" y="3016605"/>
                      </a:cubicBezTo>
                      <a:cubicBezTo>
                        <a:pt x="4151807" y="3013764"/>
                        <a:pt x="4149851" y="3004293"/>
                        <a:pt x="4111719" y="2984403"/>
                      </a:cubicBezTo>
                      <a:lnTo>
                        <a:pt x="4084343" y="2970196"/>
                      </a:lnTo>
                      <a:lnTo>
                        <a:pt x="4114653" y="2974932"/>
                      </a:lnTo>
                      <a:cubicBezTo>
                        <a:pt x="4130297" y="2977773"/>
                        <a:pt x="4141052" y="2975879"/>
                        <a:pt x="4143985" y="2972090"/>
                      </a:cubicBezTo>
                      <a:cubicBezTo>
                        <a:pt x="4145941" y="2969249"/>
                        <a:pt x="4143985" y="2963566"/>
                        <a:pt x="4143007" y="2959777"/>
                      </a:cubicBezTo>
                      <a:cubicBezTo>
                        <a:pt x="4136163" y="2943676"/>
                        <a:pt x="4099987" y="2925681"/>
                        <a:pt x="4076520" y="2917157"/>
                      </a:cubicBezTo>
                      <a:cubicBezTo>
                        <a:pt x="4072610" y="2915263"/>
                        <a:pt x="4068699" y="2914315"/>
                        <a:pt x="4064788" y="2913368"/>
                      </a:cubicBezTo>
                      <a:lnTo>
                        <a:pt x="4039366" y="2904844"/>
                      </a:lnTo>
                      <a:lnTo>
                        <a:pt x="4074565" y="2903897"/>
                      </a:lnTo>
                      <a:cubicBezTo>
                        <a:pt x="4084343" y="2903897"/>
                        <a:pt x="4094120" y="2902950"/>
                        <a:pt x="4103898" y="2902950"/>
                      </a:cubicBezTo>
                      <a:cubicBezTo>
                        <a:pt x="4120519" y="2902950"/>
                        <a:pt x="4143985" y="2892531"/>
                        <a:pt x="4145941" y="2882113"/>
                      </a:cubicBezTo>
                      <a:cubicBezTo>
                        <a:pt x="4147896" y="2874536"/>
                        <a:pt x="4137141" y="2868853"/>
                        <a:pt x="4130297" y="2866012"/>
                      </a:cubicBezTo>
                      <a:cubicBezTo>
                        <a:pt x="4127364" y="2865065"/>
                        <a:pt x="4124430" y="2864118"/>
                        <a:pt x="4119541" y="2863171"/>
                      </a:cubicBezTo>
                      <a:lnTo>
                        <a:pt x="4109764" y="2861276"/>
                      </a:lnTo>
                      <a:lnTo>
                        <a:pt x="4117586" y="2854646"/>
                      </a:lnTo>
                      <a:cubicBezTo>
                        <a:pt x="4134208" y="2840439"/>
                        <a:pt x="4149851" y="2816761"/>
                        <a:pt x="4143007" y="2796872"/>
                      </a:cubicBezTo>
                      <a:cubicBezTo>
                        <a:pt x="4137141" y="2781717"/>
                        <a:pt x="4125408" y="2777929"/>
                        <a:pt x="4104875" y="2785506"/>
                      </a:cubicBezTo>
                      <a:lnTo>
                        <a:pt x="4094120" y="2789294"/>
                      </a:lnTo>
                      <a:lnTo>
                        <a:pt x="4098031" y="2778876"/>
                      </a:lnTo>
                      <a:cubicBezTo>
                        <a:pt x="4099987" y="2774140"/>
                        <a:pt x="4099009" y="2769405"/>
                        <a:pt x="4095098" y="2766563"/>
                      </a:cubicBezTo>
                      <a:cubicBezTo>
                        <a:pt x="4083365" y="2757092"/>
                        <a:pt x="4070654" y="2753304"/>
                        <a:pt x="4055988" y="2749515"/>
                      </a:cubicBezTo>
                      <a:cubicBezTo>
                        <a:pt x="4055011" y="2749515"/>
                        <a:pt x="4054033" y="2749515"/>
                        <a:pt x="4051100" y="2749515"/>
                      </a:cubicBezTo>
                      <a:cubicBezTo>
                        <a:pt x="4049144" y="2749515"/>
                        <a:pt x="4048167" y="2749515"/>
                        <a:pt x="4046211" y="2749515"/>
                      </a:cubicBezTo>
                      <a:lnTo>
                        <a:pt x="4045233" y="2739097"/>
                      </a:lnTo>
                      <a:cubicBezTo>
                        <a:pt x="4047189" y="2739097"/>
                        <a:pt x="4049144" y="2739097"/>
                        <a:pt x="4053055" y="2738150"/>
                      </a:cubicBezTo>
                      <a:lnTo>
                        <a:pt x="4055988" y="2738150"/>
                      </a:lnTo>
                      <a:cubicBezTo>
                        <a:pt x="4061855" y="2737202"/>
                        <a:pt x="4068699" y="2737202"/>
                        <a:pt x="4074565" y="2736255"/>
                      </a:cubicBezTo>
                      <a:cubicBezTo>
                        <a:pt x="4096076" y="2732467"/>
                        <a:pt x="4097054" y="2727731"/>
                        <a:pt x="4097054" y="2727731"/>
                      </a:cubicBezTo>
                      <a:cubicBezTo>
                        <a:pt x="4097054" y="2722995"/>
                        <a:pt x="4078476" y="2708789"/>
                        <a:pt x="4025678" y="2693634"/>
                      </a:cubicBezTo>
                      <a:lnTo>
                        <a:pt x="3985590" y="2681322"/>
                      </a:lnTo>
                      <a:lnTo>
                        <a:pt x="4027633" y="2683216"/>
                      </a:lnTo>
                      <a:cubicBezTo>
                        <a:pt x="4032522" y="2683216"/>
                        <a:pt x="4036433" y="2683216"/>
                        <a:pt x="4041322" y="2683216"/>
                      </a:cubicBezTo>
                      <a:cubicBezTo>
                        <a:pt x="4075543" y="2683216"/>
                        <a:pt x="4096076" y="2675639"/>
                        <a:pt x="4107808" y="2658591"/>
                      </a:cubicBezTo>
                      <a:cubicBezTo>
                        <a:pt x="4110742" y="2652908"/>
                        <a:pt x="4109764" y="2650067"/>
                        <a:pt x="4108786" y="2648172"/>
                      </a:cubicBezTo>
                      <a:cubicBezTo>
                        <a:pt x="4100964" y="2634913"/>
                        <a:pt x="4056966" y="2626388"/>
                        <a:pt x="4036433" y="2626388"/>
                      </a:cubicBezTo>
                      <a:cubicBezTo>
                        <a:pt x="4031544" y="2626388"/>
                        <a:pt x="4018834" y="2631124"/>
                        <a:pt x="4014923" y="2632071"/>
                      </a:cubicBezTo>
                      <a:cubicBezTo>
                        <a:pt x="4011990" y="2633018"/>
                        <a:pt x="4011990" y="2633018"/>
                        <a:pt x="4011012" y="2633018"/>
                      </a:cubicBezTo>
                      <a:lnTo>
                        <a:pt x="4011012" y="2633018"/>
                      </a:lnTo>
                      <a:lnTo>
                        <a:pt x="4007101" y="2633018"/>
                      </a:lnTo>
                      <a:lnTo>
                        <a:pt x="4006123" y="2629230"/>
                      </a:lnTo>
                      <a:cubicBezTo>
                        <a:pt x="4005145" y="2625441"/>
                        <a:pt x="4008079" y="2624494"/>
                        <a:pt x="4013945" y="2621652"/>
                      </a:cubicBezTo>
                      <a:cubicBezTo>
                        <a:pt x="4022745" y="2617864"/>
                        <a:pt x="4030567" y="2614076"/>
                        <a:pt x="4037411" y="2608393"/>
                      </a:cubicBezTo>
                      <a:cubicBezTo>
                        <a:pt x="4051100" y="2598922"/>
                        <a:pt x="4059899" y="2591344"/>
                        <a:pt x="4055988" y="2579979"/>
                      </a:cubicBezTo>
                      <a:cubicBezTo>
                        <a:pt x="4051100" y="2564825"/>
                        <a:pt x="4023723" y="2561036"/>
                        <a:pt x="4002212" y="2561036"/>
                      </a:cubicBezTo>
                      <a:cubicBezTo>
                        <a:pt x="3988524" y="2561036"/>
                        <a:pt x="3972880" y="2561984"/>
                        <a:pt x="3956258" y="2564825"/>
                      </a:cubicBezTo>
                      <a:lnTo>
                        <a:pt x="3936703" y="2567666"/>
                      </a:lnTo>
                      <a:lnTo>
                        <a:pt x="3952347" y="2556301"/>
                      </a:lnTo>
                      <a:cubicBezTo>
                        <a:pt x="3970925" y="2542094"/>
                        <a:pt x="3981680" y="2529781"/>
                        <a:pt x="3981680" y="2519363"/>
                      </a:cubicBezTo>
                      <a:lnTo>
                        <a:pt x="3981680" y="2515574"/>
                      </a:lnTo>
                      <a:lnTo>
                        <a:pt x="3985590" y="2514627"/>
                      </a:lnTo>
                      <a:cubicBezTo>
                        <a:pt x="4001234" y="2509891"/>
                        <a:pt x="4010034" y="2503261"/>
                        <a:pt x="4010034" y="2497579"/>
                      </a:cubicBezTo>
                      <a:cubicBezTo>
                        <a:pt x="4010034" y="2487160"/>
                        <a:pt x="3987546" y="2473901"/>
                        <a:pt x="3957236" y="2464429"/>
                      </a:cubicBezTo>
                      <a:lnTo>
                        <a:pt x="3928882" y="2455905"/>
                      </a:lnTo>
                      <a:lnTo>
                        <a:pt x="3958213" y="2454958"/>
                      </a:lnTo>
                      <a:cubicBezTo>
                        <a:pt x="4043277" y="2451169"/>
                        <a:pt x="4068699" y="2440751"/>
                        <a:pt x="4070654" y="2436015"/>
                      </a:cubicBezTo>
                      <a:cubicBezTo>
                        <a:pt x="4070654" y="2435068"/>
                        <a:pt x="4069676" y="2433174"/>
                        <a:pt x="4067721" y="2431280"/>
                      </a:cubicBezTo>
                      <a:cubicBezTo>
                        <a:pt x="4059899" y="2424650"/>
                        <a:pt x="4049144" y="2419914"/>
                        <a:pt x="4034477" y="2415178"/>
                      </a:cubicBezTo>
                      <a:lnTo>
                        <a:pt x="4015901" y="2409496"/>
                      </a:lnTo>
                      <a:lnTo>
                        <a:pt x="4035455" y="2405707"/>
                      </a:lnTo>
                      <a:lnTo>
                        <a:pt x="4040344" y="2404760"/>
                      </a:lnTo>
                      <a:lnTo>
                        <a:pt x="4042300" y="2405707"/>
                      </a:lnTo>
                      <a:cubicBezTo>
                        <a:pt x="4060877" y="2412337"/>
                        <a:pt x="4077498" y="2413284"/>
                        <a:pt x="4090210" y="2406655"/>
                      </a:cubicBezTo>
                      <a:cubicBezTo>
                        <a:pt x="4128342" y="2389606"/>
                        <a:pt x="4121497" y="2315730"/>
                        <a:pt x="4117586" y="2275951"/>
                      </a:cubicBezTo>
                      <a:cubicBezTo>
                        <a:pt x="4116608" y="2268373"/>
                        <a:pt x="4116608" y="2261744"/>
                        <a:pt x="4115630" y="2256061"/>
                      </a:cubicBezTo>
                      <a:cubicBezTo>
                        <a:pt x="4114653" y="2228594"/>
                        <a:pt x="4107808" y="2202074"/>
                        <a:pt x="4094120" y="2168925"/>
                      </a:cubicBezTo>
                      <a:lnTo>
                        <a:pt x="4086299" y="2149035"/>
                      </a:lnTo>
                      <a:lnTo>
                        <a:pt x="4102920" y="2163242"/>
                      </a:lnTo>
                      <a:cubicBezTo>
                        <a:pt x="4116608" y="2175555"/>
                        <a:pt x="4130297" y="2185973"/>
                        <a:pt x="4144963" y="2194498"/>
                      </a:cubicBezTo>
                      <a:cubicBezTo>
                        <a:pt x="4148874" y="2197339"/>
                        <a:pt x="4154740" y="2200180"/>
                        <a:pt x="4159629" y="2204916"/>
                      </a:cubicBezTo>
                      <a:cubicBezTo>
                        <a:pt x="4177229" y="2217229"/>
                        <a:pt x="4201673" y="2234277"/>
                        <a:pt x="4223182" y="2234277"/>
                      </a:cubicBezTo>
                      <a:cubicBezTo>
                        <a:pt x="4230026" y="2234277"/>
                        <a:pt x="4235893" y="2232383"/>
                        <a:pt x="4241760" y="2228594"/>
                      </a:cubicBezTo>
                      <a:cubicBezTo>
                        <a:pt x="4262292" y="2213440"/>
                        <a:pt x="4240782" y="2167978"/>
                        <a:pt x="4231982" y="2148088"/>
                      </a:cubicBezTo>
                      <a:lnTo>
                        <a:pt x="4230026" y="2143353"/>
                      </a:lnTo>
                      <a:cubicBezTo>
                        <a:pt x="4216338" y="2112097"/>
                        <a:pt x="4201673" y="2083683"/>
                        <a:pt x="4186028" y="2056217"/>
                      </a:cubicBezTo>
                      <a:lnTo>
                        <a:pt x="4172340" y="2031591"/>
                      </a:lnTo>
                      <a:lnTo>
                        <a:pt x="4193850" y="2049587"/>
                      </a:lnTo>
                      <a:cubicBezTo>
                        <a:pt x="4233938" y="2082736"/>
                        <a:pt x="4260337" y="2090313"/>
                        <a:pt x="4275981" y="2067582"/>
                      </a:cubicBezTo>
                      <a:cubicBezTo>
                        <a:pt x="4294558" y="2038221"/>
                        <a:pt x="4250560" y="1952032"/>
                        <a:pt x="4229049" y="1920777"/>
                      </a:cubicBezTo>
                      <a:cubicBezTo>
                        <a:pt x="4226116" y="1916042"/>
                        <a:pt x="4221227" y="1909412"/>
                        <a:pt x="4217316" y="1904676"/>
                      </a:cubicBezTo>
                      <a:lnTo>
                        <a:pt x="4212428" y="1898046"/>
                      </a:lnTo>
                      <a:lnTo>
                        <a:pt x="4220249" y="1896152"/>
                      </a:lnTo>
                      <a:cubicBezTo>
                        <a:pt x="4245671" y="1890469"/>
                        <a:pt x="4275003" y="1873421"/>
                        <a:pt x="4275981" y="1845007"/>
                      </a:cubicBezTo>
                      <a:cubicBezTo>
                        <a:pt x="4276959" y="1836483"/>
                        <a:pt x="4274025" y="1829853"/>
                        <a:pt x="4268159" y="1824170"/>
                      </a:cubicBezTo>
                      <a:cubicBezTo>
                        <a:pt x="4253493" y="1809016"/>
                        <a:pt x="4217316" y="1801439"/>
                        <a:pt x="4161585" y="1801439"/>
                      </a:cubicBezTo>
                      <a:cubicBezTo>
                        <a:pt x="4147896" y="1801439"/>
                        <a:pt x="4134208" y="1801439"/>
                        <a:pt x="4117586" y="1802386"/>
                      </a:cubicBezTo>
                      <a:lnTo>
                        <a:pt x="4076520" y="1804281"/>
                      </a:lnTo>
                      <a:lnTo>
                        <a:pt x="4115630" y="1791968"/>
                      </a:lnTo>
                      <a:cubicBezTo>
                        <a:pt x="4122475" y="1790073"/>
                        <a:pt x="4129319" y="1788179"/>
                        <a:pt x="4136163" y="1785338"/>
                      </a:cubicBezTo>
                      <a:cubicBezTo>
                        <a:pt x="4171362" y="1774919"/>
                        <a:pt x="4208517" y="1763554"/>
                        <a:pt x="4240782" y="1743664"/>
                      </a:cubicBezTo>
                      <a:cubicBezTo>
                        <a:pt x="4242738" y="1742717"/>
                        <a:pt x="4243716" y="1740823"/>
                        <a:pt x="4243716" y="1739876"/>
                      </a:cubicBezTo>
                      <a:cubicBezTo>
                        <a:pt x="4243716" y="1738928"/>
                        <a:pt x="4242738" y="1737034"/>
                        <a:pt x="4241760" y="1737034"/>
                      </a:cubicBezTo>
                      <a:cubicBezTo>
                        <a:pt x="4223182" y="1723774"/>
                        <a:pt x="4190917" y="1717144"/>
                        <a:pt x="4168429" y="1714303"/>
                      </a:cubicBezTo>
                      <a:lnTo>
                        <a:pt x="4159629" y="1713356"/>
                      </a:lnTo>
                      <a:lnTo>
                        <a:pt x="4164518" y="1706726"/>
                      </a:lnTo>
                      <a:cubicBezTo>
                        <a:pt x="4179184" y="1686836"/>
                        <a:pt x="4158651" y="1656528"/>
                        <a:pt x="4138119" y="1633797"/>
                      </a:cubicBezTo>
                      <a:cubicBezTo>
                        <a:pt x="4127364" y="1626220"/>
                        <a:pt x="4117586" y="1619590"/>
                        <a:pt x="4108786" y="1612013"/>
                      </a:cubicBezTo>
                      <a:cubicBezTo>
                        <a:pt x="4105853" y="1609172"/>
                        <a:pt x="4104875" y="1604436"/>
                        <a:pt x="4105853" y="1600648"/>
                      </a:cubicBezTo>
                      <a:cubicBezTo>
                        <a:pt x="4107808" y="1596859"/>
                        <a:pt x="4110742" y="1594018"/>
                        <a:pt x="4115630" y="1594018"/>
                      </a:cubicBezTo>
                      <a:cubicBezTo>
                        <a:pt x="4115630" y="1594018"/>
                        <a:pt x="4115630" y="1594018"/>
                        <a:pt x="4115630" y="1594018"/>
                      </a:cubicBezTo>
                      <a:cubicBezTo>
                        <a:pt x="4129319" y="1594965"/>
                        <a:pt x="4143007" y="1596859"/>
                        <a:pt x="4155718" y="1599701"/>
                      </a:cubicBezTo>
                      <a:cubicBezTo>
                        <a:pt x="4174295" y="1602542"/>
                        <a:pt x="4193850" y="1605383"/>
                        <a:pt x="4213405" y="1606331"/>
                      </a:cubicBezTo>
                      <a:cubicBezTo>
                        <a:pt x="4203628" y="1581705"/>
                        <a:pt x="4178206" y="1564657"/>
                        <a:pt x="4154740" y="1548556"/>
                      </a:cubicBezTo>
                      <a:cubicBezTo>
                        <a:pt x="4149851" y="1545714"/>
                        <a:pt x="4144963" y="1541926"/>
                        <a:pt x="4141052" y="1539084"/>
                      </a:cubicBezTo>
                      <a:cubicBezTo>
                        <a:pt x="4137141" y="1536243"/>
                        <a:pt x="4136163" y="1531507"/>
                        <a:pt x="4137141" y="1526772"/>
                      </a:cubicBezTo>
                      <a:cubicBezTo>
                        <a:pt x="4138119" y="1522983"/>
                        <a:pt x="4142030" y="1520142"/>
                        <a:pt x="4145941" y="1520142"/>
                      </a:cubicBezTo>
                      <a:lnTo>
                        <a:pt x="4146918" y="1520142"/>
                      </a:lnTo>
                      <a:cubicBezTo>
                        <a:pt x="4165496" y="1522036"/>
                        <a:pt x="4182117" y="1528666"/>
                        <a:pt x="4198739" y="1534349"/>
                      </a:cubicBezTo>
                      <a:cubicBezTo>
                        <a:pt x="4208517" y="1538137"/>
                        <a:pt x="4219272" y="1541926"/>
                        <a:pt x="4230026" y="1544767"/>
                      </a:cubicBezTo>
                      <a:cubicBezTo>
                        <a:pt x="4229049" y="1542873"/>
                        <a:pt x="4227093" y="1540978"/>
                        <a:pt x="4226116" y="1539084"/>
                      </a:cubicBezTo>
                      <a:cubicBezTo>
                        <a:pt x="4211450" y="1520142"/>
                        <a:pt x="4194828" y="1505935"/>
                        <a:pt x="4182117" y="1495516"/>
                      </a:cubicBezTo>
                      <a:lnTo>
                        <a:pt x="4164518" y="1480362"/>
                      </a:lnTo>
                      <a:lnTo>
                        <a:pt x="4187006" y="1486992"/>
                      </a:lnTo>
                      <a:cubicBezTo>
                        <a:pt x="4236871" y="1501199"/>
                        <a:pt x="4286736" y="1503094"/>
                        <a:pt x="4329757" y="1493622"/>
                      </a:cubicBezTo>
                      <a:lnTo>
                        <a:pt x="4329757" y="1493622"/>
                      </a:lnTo>
                      <a:cubicBezTo>
                        <a:pt x="4324868" y="1464261"/>
                        <a:pt x="4287714" y="1455737"/>
                        <a:pt x="4254470" y="1447213"/>
                      </a:cubicBezTo>
                      <a:cubicBezTo>
                        <a:pt x="4244693" y="1444371"/>
                        <a:pt x="4234916" y="1442477"/>
                        <a:pt x="4227093" y="1439636"/>
                      </a:cubicBezTo>
                      <a:cubicBezTo>
                        <a:pt x="4223182" y="1438689"/>
                        <a:pt x="4220249" y="1434900"/>
                        <a:pt x="4219272" y="1430165"/>
                      </a:cubicBezTo>
                      <a:cubicBezTo>
                        <a:pt x="4219272" y="1426376"/>
                        <a:pt x="4221227" y="1422587"/>
                        <a:pt x="4224160" y="1420693"/>
                      </a:cubicBezTo>
                      <a:cubicBezTo>
                        <a:pt x="4231004" y="1416905"/>
                        <a:pt x="4238827" y="1413116"/>
                        <a:pt x="4246649" y="1410275"/>
                      </a:cubicBezTo>
                      <a:cubicBezTo>
                        <a:pt x="4263270" y="1402698"/>
                        <a:pt x="4280870" y="1395121"/>
                        <a:pt x="4292603" y="1382808"/>
                      </a:cubicBezTo>
                      <a:cubicBezTo>
                        <a:pt x="4297491" y="1378073"/>
                        <a:pt x="4296513" y="1374284"/>
                        <a:pt x="4295536" y="1372390"/>
                      </a:cubicBezTo>
                      <a:cubicBezTo>
                        <a:pt x="4291625" y="1357236"/>
                        <a:pt x="4255448" y="1343029"/>
                        <a:pt x="4242738" y="1339240"/>
                      </a:cubicBezTo>
                      <a:cubicBezTo>
                        <a:pt x="4211450" y="1331663"/>
                        <a:pt x="4178206" y="1329769"/>
                        <a:pt x="4146918" y="1327874"/>
                      </a:cubicBezTo>
                      <a:cubicBezTo>
                        <a:pt x="4136163" y="1327874"/>
                        <a:pt x="4125408" y="1326928"/>
                        <a:pt x="4114653" y="1325980"/>
                      </a:cubicBezTo>
                      <a:cubicBezTo>
                        <a:pt x="4109764" y="1325980"/>
                        <a:pt x="4105853" y="1323139"/>
                        <a:pt x="4104875" y="1318403"/>
                      </a:cubicBezTo>
                      <a:cubicBezTo>
                        <a:pt x="4103898" y="1313668"/>
                        <a:pt x="4105853" y="1309879"/>
                        <a:pt x="4108786" y="1307038"/>
                      </a:cubicBezTo>
                      <a:cubicBezTo>
                        <a:pt x="4123453" y="1296619"/>
                        <a:pt x="4140074" y="1289042"/>
                        <a:pt x="4156696" y="1282412"/>
                      </a:cubicBezTo>
                      <a:cubicBezTo>
                        <a:pt x="4171362" y="1275782"/>
                        <a:pt x="4187006" y="1269153"/>
                        <a:pt x="4201673" y="1259681"/>
                      </a:cubicBezTo>
                      <a:cubicBezTo>
                        <a:pt x="4217316" y="1249263"/>
                        <a:pt x="4234916" y="1235056"/>
                        <a:pt x="4229049" y="1218955"/>
                      </a:cubicBezTo>
                      <a:cubicBezTo>
                        <a:pt x="4221227" y="1198118"/>
                        <a:pt x="4197761" y="1193382"/>
                        <a:pt x="4187984" y="1192435"/>
                      </a:cubicBezTo>
                      <a:cubicBezTo>
                        <a:pt x="4118564" y="1186753"/>
                        <a:pt x="4042300" y="1219902"/>
                        <a:pt x="3991457" y="1247369"/>
                      </a:cubicBezTo>
                      <a:cubicBezTo>
                        <a:pt x="3989501" y="1248316"/>
                        <a:pt x="3988524" y="1248316"/>
                        <a:pt x="3986568" y="1248316"/>
                      </a:cubicBezTo>
                      <a:cubicBezTo>
                        <a:pt x="3980702" y="1248316"/>
                        <a:pt x="3975813" y="1243580"/>
                        <a:pt x="3975813" y="1237898"/>
                      </a:cubicBezTo>
                      <a:cubicBezTo>
                        <a:pt x="3975813" y="1224637"/>
                        <a:pt x="3977769" y="1211378"/>
                        <a:pt x="3979724" y="1196224"/>
                      </a:cubicBezTo>
                      <a:cubicBezTo>
                        <a:pt x="3983635" y="1164021"/>
                        <a:pt x="3987546" y="1130872"/>
                        <a:pt x="3972880" y="1106246"/>
                      </a:cubicBezTo>
                      <a:cubicBezTo>
                        <a:pt x="3967014" y="1096775"/>
                        <a:pt x="3959191" y="1091092"/>
                        <a:pt x="3950392" y="1091092"/>
                      </a:cubicBezTo>
                      <a:cubicBezTo>
                        <a:pt x="3934748" y="1091092"/>
                        <a:pt x="3918126" y="1105299"/>
                        <a:pt x="3910304" y="1119506"/>
                      </a:cubicBezTo>
                      <a:cubicBezTo>
                        <a:pt x="3901505" y="1135607"/>
                        <a:pt x="3890750" y="1160233"/>
                        <a:pt x="3890750" y="1187699"/>
                      </a:cubicBezTo>
                      <a:cubicBezTo>
                        <a:pt x="3890750" y="1190541"/>
                        <a:pt x="3889772" y="1193382"/>
                        <a:pt x="3887816" y="1195277"/>
                      </a:cubicBezTo>
                      <a:cubicBezTo>
                        <a:pt x="3885861" y="1197171"/>
                        <a:pt x="3882927" y="1198118"/>
                        <a:pt x="3879994" y="1198118"/>
                      </a:cubicBezTo>
                      <a:cubicBezTo>
                        <a:pt x="3875105" y="1198118"/>
                        <a:pt x="3871194" y="1195277"/>
                        <a:pt x="3870217" y="1190541"/>
                      </a:cubicBezTo>
                      <a:cubicBezTo>
                        <a:pt x="3864350" y="1162127"/>
                        <a:pt x="3861417" y="1132766"/>
                        <a:pt x="3858484" y="1104352"/>
                      </a:cubicBezTo>
                      <a:cubicBezTo>
                        <a:pt x="3855551" y="1071203"/>
                        <a:pt x="3851640" y="1037106"/>
                        <a:pt x="3843817" y="1004904"/>
                      </a:cubicBezTo>
                      <a:cubicBezTo>
                        <a:pt x="3836973" y="977437"/>
                        <a:pt x="3828174" y="939552"/>
                        <a:pt x="3803730" y="917768"/>
                      </a:cubicBezTo>
                      <a:cubicBezTo>
                        <a:pt x="3794930" y="910191"/>
                        <a:pt x="3780264" y="900720"/>
                        <a:pt x="3765598" y="900720"/>
                      </a:cubicBezTo>
                      <a:cubicBezTo>
                        <a:pt x="3759731" y="900720"/>
                        <a:pt x="3755820" y="901667"/>
                        <a:pt x="3750932" y="904508"/>
                      </a:cubicBezTo>
                      <a:cubicBezTo>
                        <a:pt x="3729421" y="918715"/>
                        <a:pt x="3732355" y="946182"/>
                        <a:pt x="3735288" y="960389"/>
                      </a:cubicBezTo>
                      <a:cubicBezTo>
                        <a:pt x="3736266" y="963230"/>
                        <a:pt x="3735288" y="967018"/>
                        <a:pt x="3733333" y="968913"/>
                      </a:cubicBezTo>
                      <a:cubicBezTo>
                        <a:pt x="3731377" y="971754"/>
                        <a:pt x="3728444" y="972701"/>
                        <a:pt x="3724532" y="972701"/>
                      </a:cubicBezTo>
                      <a:cubicBezTo>
                        <a:pt x="3719644" y="972701"/>
                        <a:pt x="3715733" y="969860"/>
                        <a:pt x="3714755" y="965124"/>
                      </a:cubicBezTo>
                      <a:cubicBezTo>
                        <a:pt x="3704000" y="932922"/>
                        <a:pt x="3677601" y="890301"/>
                        <a:pt x="3645335" y="868517"/>
                      </a:cubicBezTo>
                      <a:cubicBezTo>
                        <a:pt x="3637513" y="862834"/>
                        <a:pt x="3627736" y="859993"/>
                        <a:pt x="3618936" y="859993"/>
                      </a:cubicBezTo>
                      <a:cubicBezTo>
                        <a:pt x="3613070" y="859993"/>
                        <a:pt x="3606225" y="860940"/>
                        <a:pt x="3601337" y="866623"/>
                      </a:cubicBezTo>
                      <a:cubicBezTo>
                        <a:pt x="3597426" y="871359"/>
                        <a:pt x="3595470" y="877988"/>
                        <a:pt x="3596448" y="887460"/>
                      </a:cubicBezTo>
                      <a:cubicBezTo>
                        <a:pt x="3598403" y="902614"/>
                        <a:pt x="3603292" y="915874"/>
                        <a:pt x="3608181" y="931028"/>
                      </a:cubicBezTo>
                      <a:cubicBezTo>
                        <a:pt x="3610136" y="935763"/>
                        <a:pt x="3611114" y="941446"/>
                        <a:pt x="3613070" y="946182"/>
                      </a:cubicBezTo>
                      <a:lnTo>
                        <a:pt x="3616003" y="956600"/>
                      </a:lnTo>
                      <a:lnTo>
                        <a:pt x="3606225" y="952812"/>
                      </a:lnTo>
                      <a:cubicBezTo>
                        <a:pt x="3599381" y="949970"/>
                        <a:pt x="3594492" y="948076"/>
                        <a:pt x="3591559" y="948076"/>
                      </a:cubicBezTo>
                      <a:cubicBezTo>
                        <a:pt x="3575916" y="944287"/>
                        <a:pt x="3558316" y="941446"/>
                        <a:pt x="3536806" y="939552"/>
                      </a:cubicBezTo>
                      <a:lnTo>
                        <a:pt x="3534850" y="939552"/>
                      </a:lnTo>
                      <a:cubicBezTo>
                        <a:pt x="3520184" y="932922"/>
                        <a:pt x="3507473" y="926292"/>
                        <a:pt x="3494763" y="921556"/>
                      </a:cubicBezTo>
                      <a:cubicBezTo>
                        <a:pt x="3492807" y="920609"/>
                        <a:pt x="3489874" y="919662"/>
                        <a:pt x="3486940" y="918715"/>
                      </a:cubicBezTo>
                      <a:cubicBezTo>
                        <a:pt x="3484007" y="917768"/>
                        <a:pt x="3480096" y="915874"/>
                        <a:pt x="3477163" y="914926"/>
                      </a:cubicBezTo>
                      <a:lnTo>
                        <a:pt x="3466408" y="911138"/>
                      </a:lnTo>
                      <a:lnTo>
                        <a:pt x="3476185" y="905455"/>
                      </a:lnTo>
                      <a:cubicBezTo>
                        <a:pt x="3485963" y="900720"/>
                        <a:pt x="3495741" y="895984"/>
                        <a:pt x="3505518" y="892195"/>
                      </a:cubicBezTo>
                      <a:cubicBezTo>
                        <a:pt x="3520184" y="885565"/>
                        <a:pt x="3535828" y="877988"/>
                        <a:pt x="3550494" y="869464"/>
                      </a:cubicBezTo>
                      <a:cubicBezTo>
                        <a:pt x="3567115" y="859046"/>
                        <a:pt x="3584715" y="844839"/>
                        <a:pt x="3577871" y="828738"/>
                      </a:cubicBezTo>
                      <a:cubicBezTo>
                        <a:pt x="3570049" y="807901"/>
                        <a:pt x="3546583" y="803165"/>
                        <a:pt x="3536806" y="803165"/>
                      </a:cubicBezTo>
                      <a:cubicBezTo>
                        <a:pt x="3467386" y="797482"/>
                        <a:pt x="3391122" y="830632"/>
                        <a:pt x="3341257" y="858099"/>
                      </a:cubicBezTo>
                      <a:cubicBezTo>
                        <a:pt x="3339301" y="859046"/>
                        <a:pt x="3338324" y="859046"/>
                        <a:pt x="3336368" y="859046"/>
                      </a:cubicBezTo>
                      <a:cubicBezTo>
                        <a:pt x="3330501" y="859046"/>
                        <a:pt x="3325612" y="854310"/>
                        <a:pt x="3325612" y="848627"/>
                      </a:cubicBezTo>
                      <a:cubicBezTo>
                        <a:pt x="3325612" y="835368"/>
                        <a:pt x="3327568" y="822108"/>
                        <a:pt x="3329523" y="806954"/>
                      </a:cubicBezTo>
                      <a:cubicBezTo>
                        <a:pt x="3333434" y="774751"/>
                        <a:pt x="3337346" y="741602"/>
                        <a:pt x="3322679" y="716976"/>
                      </a:cubicBezTo>
                      <a:cubicBezTo>
                        <a:pt x="3316813" y="707505"/>
                        <a:pt x="3308991" y="702770"/>
                        <a:pt x="3300192" y="702770"/>
                      </a:cubicBezTo>
                      <a:cubicBezTo>
                        <a:pt x="3284547" y="702770"/>
                        <a:pt x="3267926" y="716976"/>
                        <a:pt x="3260104" y="731183"/>
                      </a:cubicBezTo>
                      <a:cubicBezTo>
                        <a:pt x="3251304" y="747285"/>
                        <a:pt x="3240549" y="771910"/>
                        <a:pt x="3241527" y="799377"/>
                      </a:cubicBezTo>
                      <a:cubicBezTo>
                        <a:pt x="3241527" y="802218"/>
                        <a:pt x="3240549" y="805060"/>
                        <a:pt x="3238593" y="806954"/>
                      </a:cubicBezTo>
                      <a:cubicBezTo>
                        <a:pt x="3236638" y="808848"/>
                        <a:pt x="3233705" y="809795"/>
                        <a:pt x="3230772" y="809795"/>
                      </a:cubicBezTo>
                      <a:cubicBezTo>
                        <a:pt x="3225883" y="809795"/>
                        <a:pt x="3221972" y="806954"/>
                        <a:pt x="3220994" y="802218"/>
                      </a:cubicBezTo>
                      <a:cubicBezTo>
                        <a:pt x="3215127" y="773804"/>
                        <a:pt x="3212194" y="744443"/>
                        <a:pt x="3209261" y="716029"/>
                      </a:cubicBezTo>
                      <a:cubicBezTo>
                        <a:pt x="3206328" y="682880"/>
                        <a:pt x="3202417" y="648783"/>
                        <a:pt x="3194595" y="616581"/>
                      </a:cubicBezTo>
                      <a:cubicBezTo>
                        <a:pt x="3187751" y="589114"/>
                        <a:pt x="3178951" y="551229"/>
                        <a:pt x="3154507" y="529445"/>
                      </a:cubicBezTo>
                      <a:cubicBezTo>
                        <a:pt x="3145708" y="521868"/>
                        <a:pt x="3130063" y="512397"/>
                        <a:pt x="3116375" y="512397"/>
                      </a:cubicBezTo>
                      <a:cubicBezTo>
                        <a:pt x="3110509" y="512397"/>
                        <a:pt x="3106598" y="513344"/>
                        <a:pt x="3101709" y="516185"/>
                      </a:cubicBezTo>
                      <a:cubicBezTo>
                        <a:pt x="3080199" y="530392"/>
                        <a:pt x="3083132" y="557859"/>
                        <a:pt x="3086065" y="572066"/>
                      </a:cubicBezTo>
                      <a:cubicBezTo>
                        <a:pt x="3087043" y="574907"/>
                        <a:pt x="3086065" y="578696"/>
                        <a:pt x="3084110" y="580590"/>
                      </a:cubicBezTo>
                      <a:cubicBezTo>
                        <a:pt x="3082154" y="583431"/>
                        <a:pt x="3079221" y="584379"/>
                        <a:pt x="3075310" y="584379"/>
                      </a:cubicBezTo>
                      <a:cubicBezTo>
                        <a:pt x="3070422" y="584379"/>
                        <a:pt x="3066511" y="581537"/>
                        <a:pt x="3065533" y="576801"/>
                      </a:cubicBezTo>
                      <a:cubicBezTo>
                        <a:pt x="3054777" y="544599"/>
                        <a:pt x="3028379" y="501978"/>
                        <a:pt x="2996113" y="480194"/>
                      </a:cubicBezTo>
                      <a:cubicBezTo>
                        <a:pt x="2988291" y="474512"/>
                        <a:pt x="2978513" y="471670"/>
                        <a:pt x="2969713" y="471670"/>
                      </a:cubicBezTo>
                      <a:cubicBezTo>
                        <a:pt x="2963847" y="471670"/>
                        <a:pt x="2954070" y="472617"/>
                        <a:pt x="2949181" y="482089"/>
                      </a:cubicBezTo>
                      <a:lnTo>
                        <a:pt x="2947226" y="486824"/>
                      </a:lnTo>
                      <a:lnTo>
                        <a:pt x="2942337" y="483983"/>
                      </a:lnTo>
                      <a:cubicBezTo>
                        <a:pt x="2904205" y="461252"/>
                        <a:pt x="2853362" y="449886"/>
                        <a:pt x="2786875" y="449886"/>
                      </a:cubicBezTo>
                      <a:cubicBezTo>
                        <a:pt x="2764387" y="449886"/>
                        <a:pt x="2740921" y="450833"/>
                        <a:pt x="2714522" y="453675"/>
                      </a:cubicBezTo>
                      <a:lnTo>
                        <a:pt x="2678346" y="457463"/>
                      </a:lnTo>
                      <a:lnTo>
                        <a:pt x="2711589" y="444203"/>
                      </a:lnTo>
                      <a:cubicBezTo>
                        <a:pt x="2775142" y="419578"/>
                        <a:pt x="2811319" y="395900"/>
                        <a:pt x="2818163" y="375063"/>
                      </a:cubicBezTo>
                      <a:cubicBezTo>
                        <a:pt x="2820118" y="368433"/>
                        <a:pt x="2819141" y="361803"/>
                        <a:pt x="2815230" y="356120"/>
                      </a:cubicBezTo>
                      <a:cubicBezTo>
                        <a:pt x="2798608" y="333389"/>
                        <a:pt x="2755588" y="324865"/>
                        <a:pt x="2723322" y="324865"/>
                      </a:cubicBezTo>
                      <a:cubicBezTo>
                        <a:pt x="2719411" y="324865"/>
                        <a:pt x="2715500" y="324865"/>
                        <a:pt x="2712567" y="324865"/>
                      </a:cubicBezTo>
                      <a:cubicBezTo>
                        <a:pt x="2665635" y="328654"/>
                        <a:pt x="2624569" y="342861"/>
                        <a:pt x="2588393" y="358962"/>
                      </a:cubicBezTo>
                      <a:lnTo>
                        <a:pt x="2568838" y="367486"/>
                      </a:lnTo>
                      <a:lnTo>
                        <a:pt x="2582526" y="351385"/>
                      </a:lnTo>
                      <a:cubicBezTo>
                        <a:pt x="2602082" y="328654"/>
                        <a:pt x="2618703" y="304975"/>
                        <a:pt x="2631414" y="281297"/>
                      </a:cubicBezTo>
                      <a:lnTo>
                        <a:pt x="2632392" y="279403"/>
                      </a:lnTo>
                      <a:cubicBezTo>
                        <a:pt x="2643147" y="260460"/>
                        <a:pt x="2649013" y="250042"/>
                        <a:pt x="2634347" y="232047"/>
                      </a:cubicBezTo>
                      <a:cubicBezTo>
                        <a:pt x="2628481" y="225417"/>
                        <a:pt x="2624569" y="223522"/>
                        <a:pt x="2618703" y="226364"/>
                      </a:cubicBezTo>
                      <a:cubicBezTo>
                        <a:pt x="2612837" y="229205"/>
                        <a:pt x="2606970" y="232047"/>
                        <a:pt x="2601104" y="234888"/>
                      </a:cubicBezTo>
                      <a:cubicBezTo>
                        <a:pt x="2596215" y="236782"/>
                        <a:pt x="2592304" y="239624"/>
                        <a:pt x="2587415" y="241518"/>
                      </a:cubicBezTo>
                      <a:lnTo>
                        <a:pt x="2576660" y="247201"/>
                      </a:lnTo>
                      <a:lnTo>
                        <a:pt x="2580571" y="235835"/>
                      </a:lnTo>
                      <a:cubicBezTo>
                        <a:pt x="2581549" y="233941"/>
                        <a:pt x="2581549" y="232047"/>
                        <a:pt x="2582526" y="230152"/>
                      </a:cubicBezTo>
                      <a:cubicBezTo>
                        <a:pt x="2583504" y="226364"/>
                        <a:pt x="2585460" y="222575"/>
                        <a:pt x="2586437" y="218787"/>
                      </a:cubicBezTo>
                      <a:cubicBezTo>
                        <a:pt x="2587415" y="214051"/>
                        <a:pt x="2589371" y="207421"/>
                        <a:pt x="2591326" y="200791"/>
                      </a:cubicBezTo>
                      <a:cubicBezTo>
                        <a:pt x="2602082" y="164800"/>
                        <a:pt x="2619681" y="109867"/>
                        <a:pt x="2591326" y="82400"/>
                      </a:cubicBezTo>
                      <a:cubicBezTo>
                        <a:pt x="2583504" y="74823"/>
                        <a:pt x="2571771" y="71035"/>
                        <a:pt x="2557106" y="71035"/>
                      </a:cubicBezTo>
                      <a:cubicBezTo>
                        <a:pt x="2523862" y="71035"/>
                        <a:pt x="2482797" y="90924"/>
                        <a:pt x="2455420" y="103237"/>
                      </a:cubicBezTo>
                      <a:cubicBezTo>
                        <a:pt x="2448576" y="107025"/>
                        <a:pt x="2441732" y="109867"/>
                        <a:pt x="2436843" y="111761"/>
                      </a:cubicBezTo>
                      <a:cubicBezTo>
                        <a:pt x="2411421" y="122180"/>
                        <a:pt x="2386977" y="137334"/>
                        <a:pt x="2359601" y="161012"/>
                      </a:cubicBezTo>
                      <a:lnTo>
                        <a:pt x="2342979" y="175219"/>
                      </a:lnTo>
                      <a:lnTo>
                        <a:pt x="2351779" y="155329"/>
                      </a:lnTo>
                      <a:cubicBezTo>
                        <a:pt x="2358623" y="139228"/>
                        <a:pt x="2363512" y="122180"/>
                        <a:pt x="2367423" y="106079"/>
                      </a:cubicBezTo>
                      <a:cubicBezTo>
                        <a:pt x="2368401" y="101343"/>
                        <a:pt x="2370356" y="95660"/>
                        <a:pt x="2372311" y="89030"/>
                      </a:cubicBezTo>
                      <a:cubicBezTo>
                        <a:pt x="2380133" y="62510"/>
                        <a:pt x="2391866" y="21784"/>
                        <a:pt x="2367423" y="6630"/>
                      </a:cubicBezTo>
                      <a:cubicBezTo>
                        <a:pt x="2364490" y="4736"/>
                        <a:pt x="2360579" y="3788"/>
                        <a:pt x="2356668" y="3788"/>
                      </a:cubicBezTo>
                      <a:cubicBezTo>
                        <a:pt x="2335157" y="3788"/>
                        <a:pt x="2306802" y="31255"/>
                        <a:pt x="2293114" y="43568"/>
                      </a:cubicBezTo>
                      <a:lnTo>
                        <a:pt x="2289203" y="47356"/>
                      </a:lnTo>
                      <a:cubicBezTo>
                        <a:pt x="2263782" y="71035"/>
                        <a:pt x="2241294" y="93766"/>
                        <a:pt x="2220761" y="117444"/>
                      </a:cubicBezTo>
                      <a:lnTo>
                        <a:pt x="2202184" y="138281"/>
                      </a:lnTo>
                      <a:lnTo>
                        <a:pt x="2211961" y="112708"/>
                      </a:lnTo>
                      <a:cubicBezTo>
                        <a:pt x="2224672" y="80506"/>
                        <a:pt x="2226627" y="57775"/>
                        <a:pt x="2219783" y="44515"/>
                      </a:cubicBezTo>
                      <a:cubicBezTo>
                        <a:pt x="2215872" y="37885"/>
                        <a:pt x="2210006" y="34097"/>
                        <a:pt x="2201206" y="32202"/>
                      </a:cubicBezTo>
                      <a:cubicBezTo>
                        <a:pt x="2199251" y="32202"/>
                        <a:pt x="2198273" y="31255"/>
                        <a:pt x="2196317" y="31255"/>
                      </a:cubicBezTo>
                      <a:cubicBezTo>
                        <a:pt x="2160141" y="31255"/>
                        <a:pt x="2096587" y="97554"/>
                        <a:pt x="2076054" y="125021"/>
                      </a:cubicBezTo>
                      <a:cubicBezTo>
                        <a:pt x="2072143" y="129757"/>
                        <a:pt x="2068233" y="135439"/>
                        <a:pt x="2064322" y="142069"/>
                      </a:cubicBezTo>
                      <a:lnTo>
                        <a:pt x="2060411" y="148699"/>
                      </a:lnTo>
                      <a:lnTo>
                        <a:pt x="2055522" y="142069"/>
                      </a:lnTo>
                      <a:cubicBezTo>
                        <a:pt x="2036945" y="115550"/>
                        <a:pt x="2009568" y="102290"/>
                        <a:pt x="1986102" y="108920"/>
                      </a:cubicBezTo>
                      <a:cubicBezTo>
                        <a:pt x="1977303" y="111761"/>
                        <a:pt x="1971436" y="116497"/>
                        <a:pt x="1968503" y="124074"/>
                      </a:cubicBezTo>
                      <a:cubicBezTo>
                        <a:pt x="1957747" y="147752"/>
                        <a:pt x="1968503" y="196056"/>
                        <a:pt x="2000768" y="267090"/>
                      </a:cubicBezTo>
                      <a:lnTo>
                        <a:pt x="2017390" y="303081"/>
                      </a:lnTo>
                      <a:lnTo>
                        <a:pt x="1991968" y="271826"/>
                      </a:lnTo>
                      <a:cubicBezTo>
                        <a:pt x="1987080" y="266143"/>
                        <a:pt x="1983169" y="260460"/>
                        <a:pt x="1979258" y="255725"/>
                      </a:cubicBezTo>
                      <a:cubicBezTo>
                        <a:pt x="1956769" y="227311"/>
                        <a:pt x="1933304" y="197950"/>
                        <a:pt x="1902016" y="176166"/>
                      </a:cubicBezTo>
                      <a:cubicBezTo>
                        <a:pt x="1899083" y="174272"/>
                        <a:pt x="1895172" y="175219"/>
                        <a:pt x="1895172" y="178060"/>
                      </a:cubicBezTo>
                      <a:cubicBezTo>
                        <a:pt x="1888328" y="198897"/>
                        <a:pt x="1894194" y="231099"/>
                        <a:pt x="1899083" y="252883"/>
                      </a:cubicBezTo>
                      <a:lnTo>
                        <a:pt x="1901038" y="261408"/>
                      </a:lnTo>
                      <a:lnTo>
                        <a:pt x="1893216" y="259513"/>
                      </a:lnTo>
                      <a:cubicBezTo>
                        <a:pt x="1873662" y="253831"/>
                        <a:pt x="1852151" y="270879"/>
                        <a:pt x="1831619" y="308764"/>
                      </a:cubicBezTo>
                      <a:cubicBezTo>
                        <a:pt x="1828685" y="321077"/>
                        <a:pt x="1824774" y="332442"/>
                        <a:pt x="1820863" y="342861"/>
                      </a:cubicBezTo>
                      <a:cubicBezTo>
                        <a:pt x="1818908" y="346649"/>
                        <a:pt x="1814997" y="349491"/>
                        <a:pt x="1811086" y="349491"/>
                      </a:cubicBezTo>
                      <a:cubicBezTo>
                        <a:pt x="1806197" y="349491"/>
                        <a:pt x="1802286" y="346649"/>
                        <a:pt x="1801308" y="342861"/>
                      </a:cubicBezTo>
                      <a:cubicBezTo>
                        <a:pt x="1797397" y="329601"/>
                        <a:pt x="1795442" y="317288"/>
                        <a:pt x="1792509" y="304028"/>
                      </a:cubicBezTo>
                      <a:cubicBezTo>
                        <a:pt x="1788598" y="285086"/>
                        <a:pt x="1784687" y="267090"/>
                        <a:pt x="1777842" y="249095"/>
                      </a:cubicBezTo>
                      <a:cubicBezTo>
                        <a:pt x="1757310" y="267090"/>
                        <a:pt x="1749488" y="295504"/>
                        <a:pt x="1741666" y="322971"/>
                      </a:cubicBezTo>
                      <a:cubicBezTo>
                        <a:pt x="1739710" y="328654"/>
                        <a:pt x="1738733" y="333389"/>
                        <a:pt x="1737755" y="339072"/>
                      </a:cubicBezTo>
                      <a:cubicBezTo>
                        <a:pt x="1736777" y="343808"/>
                        <a:pt x="1731889" y="346649"/>
                        <a:pt x="1727000" y="346649"/>
                      </a:cubicBezTo>
                      <a:cubicBezTo>
                        <a:pt x="1722111" y="346649"/>
                        <a:pt x="1719178" y="343808"/>
                        <a:pt x="1718200" y="339072"/>
                      </a:cubicBezTo>
                      <a:cubicBezTo>
                        <a:pt x="1714289" y="322024"/>
                        <a:pt x="1713311" y="304028"/>
                        <a:pt x="1713311" y="286980"/>
                      </a:cubicBezTo>
                      <a:cubicBezTo>
                        <a:pt x="1713311" y="276562"/>
                        <a:pt x="1713311" y="265196"/>
                        <a:pt x="1712334" y="254778"/>
                      </a:cubicBezTo>
                      <a:cubicBezTo>
                        <a:pt x="1710378" y="256672"/>
                        <a:pt x="1709400" y="258566"/>
                        <a:pt x="1708423" y="260460"/>
                      </a:cubicBezTo>
                      <a:cubicBezTo>
                        <a:pt x="1695712" y="280350"/>
                        <a:pt x="1686912" y="300240"/>
                        <a:pt x="1681046" y="315394"/>
                      </a:cubicBezTo>
                      <a:lnTo>
                        <a:pt x="1673224" y="337178"/>
                      </a:lnTo>
                      <a:lnTo>
                        <a:pt x="1671268" y="314447"/>
                      </a:lnTo>
                      <a:cubicBezTo>
                        <a:pt x="1667357" y="264249"/>
                        <a:pt x="1652691" y="217840"/>
                        <a:pt x="1628247" y="182796"/>
                      </a:cubicBezTo>
                      <a:lnTo>
                        <a:pt x="1628247" y="182796"/>
                      </a:lnTo>
                      <a:cubicBezTo>
                        <a:pt x="1601848" y="197003"/>
                        <a:pt x="1605759" y="233941"/>
                        <a:pt x="1609670" y="267090"/>
                      </a:cubicBezTo>
                      <a:cubicBezTo>
                        <a:pt x="1610648" y="276562"/>
                        <a:pt x="1611626" y="286033"/>
                        <a:pt x="1612604" y="294557"/>
                      </a:cubicBezTo>
                      <a:cubicBezTo>
                        <a:pt x="1612604" y="297398"/>
                        <a:pt x="1611626" y="300240"/>
                        <a:pt x="1609670" y="302134"/>
                      </a:cubicBezTo>
                      <a:cubicBezTo>
                        <a:pt x="1605759" y="305923"/>
                        <a:pt x="1599893" y="305923"/>
                        <a:pt x="1595004" y="303081"/>
                      </a:cubicBezTo>
                      <a:cubicBezTo>
                        <a:pt x="1589138" y="297398"/>
                        <a:pt x="1582293" y="291716"/>
                        <a:pt x="1576427" y="286033"/>
                      </a:cubicBezTo>
                      <a:cubicBezTo>
                        <a:pt x="1563716" y="272773"/>
                        <a:pt x="1550028" y="259513"/>
                        <a:pt x="1534384" y="253831"/>
                      </a:cubicBezTo>
                      <a:cubicBezTo>
                        <a:pt x="1528517" y="251936"/>
                        <a:pt x="1524606" y="251936"/>
                        <a:pt x="1520696" y="256672"/>
                      </a:cubicBezTo>
                      <a:cubicBezTo>
                        <a:pt x="1509940" y="268037"/>
                        <a:pt x="1507985" y="302134"/>
                        <a:pt x="1509940" y="314447"/>
                      </a:cubicBezTo>
                      <a:cubicBezTo>
                        <a:pt x="1512874" y="345702"/>
                        <a:pt x="1523629" y="376010"/>
                        <a:pt x="1533406" y="405371"/>
                      </a:cubicBezTo>
                      <a:cubicBezTo>
                        <a:pt x="1536340" y="414842"/>
                        <a:pt x="1540251" y="425261"/>
                        <a:pt x="1543184" y="435679"/>
                      </a:cubicBezTo>
                      <a:cubicBezTo>
                        <a:pt x="1544161" y="439468"/>
                        <a:pt x="1543184" y="442309"/>
                        <a:pt x="1541228" y="445151"/>
                      </a:cubicBezTo>
                      <a:cubicBezTo>
                        <a:pt x="1538295" y="449886"/>
                        <a:pt x="1531451" y="450833"/>
                        <a:pt x="1526562" y="447045"/>
                      </a:cubicBezTo>
                      <a:cubicBezTo>
                        <a:pt x="1510918" y="437574"/>
                        <a:pt x="1498208" y="424314"/>
                        <a:pt x="1485497" y="412001"/>
                      </a:cubicBezTo>
                      <a:cubicBezTo>
                        <a:pt x="1473764" y="400635"/>
                        <a:pt x="1461053" y="389270"/>
                        <a:pt x="1448342" y="379799"/>
                      </a:cubicBezTo>
                      <a:cubicBezTo>
                        <a:pt x="1437587" y="372222"/>
                        <a:pt x="1423899" y="364645"/>
                        <a:pt x="1412166" y="364645"/>
                      </a:cubicBezTo>
                      <a:cubicBezTo>
                        <a:pt x="1407277" y="364645"/>
                        <a:pt x="1402388" y="366539"/>
                        <a:pt x="1398478" y="369380"/>
                      </a:cubicBezTo>
                      <a:cubicBezTo>
                        <a:pt x="1380878" y="383587"/>
                        <a:pt x="1384789" y="406318"/>
                        <a:pt x="1387722" y="415789"/>
                      </a:cubicBezTo>
                      <a:cubicBezTo>
                        <a:pt x="1406299" y="480194"/>
                        <a:pt x="1464964" y="537022"/>
                        <a:pt x="1509940" y="573960"/>
                      </a:cubicBezTo>
                      <a:cubicBezTo>
                        <a:pt x="1512874" y="576801"/>
                        <a:pt x="1513852" y="579643"/>
                        <a:pt x="1513852" y="583431"/>
                      </a:cubicBezTo>
                      <a:cubicBezTo>
                        <a:pt x="1512874" y="587220"/>
                        <a:pt x="1510918" y="590061"/>
                        <a:pt x="1507007" y="591008"/>
                      </a:cubicBezTo>
                      <a:cubicBezTo>
                        <a:pt x="1494297" y="595744"/>
                        <a:pt x="1480608" y="598585"/>
                        <a:pt x="1464964" y="602374"/>
                      </a:cubicBezTo>
                      <a:cubicBezTo>
                        <a:pt x="1432699" y="609951"/>
                        <a:pt x="1399455" y="617528"/>
                        <a:pt x="1380878" y="639312"/>
                      </a:cubicBezTo>
                      <a:cubicBezTo>
                        <a:pt x="1373056" y="647836"/>
                        <a:pt x="1371100" y="656360"/>
                        <a:pt x="1375012" y="664884"/>
                      </a:cubicBezTo>
                      <a:cubicBezTo>
                        <a:pt x="1380878" y="679091"/>
                        <a:pt x="1400433" y="688563"/>
                        <a:pt x="1416077" y="691404"/>
                      </a:cubicBezTo>
                      <a:cubicBezTo>
                        <a:pt x="1442476" y="695193"/>
                        <a:pt x="1467897" y="693298"/>
                        <a:pt x="1488430" y="684774"/>
                      </a:cubicBezTo>
                      <a:cubicBezTo>
                        <a:pt x="1494297" y="682880"/>
                        <a:pt x="1501141" y="685721"/>
                        <a:pt x="1502118" y="691404"/>
                      </a:cubicBezTo>
                      <a:cubicBezTo>
                        <a:pt x="1503096" y="696140"/>
                        <a:pt x="1502118" y="699928"/>
                        <a:pt x="1498208" y="702770"/>
                      </a:cubicBezTo>
                      <a:cubicBezTo>
                        <a:pt x="1486474" y="709399"/>
                        <a:pt x="1474742" y="716029"/>
                        <a:pt x="1465942" y="720765"/>
                      </a:cubicBezTo>
                      <a:lnTo>
                        <a:pt x="1464964" y="721712"/>
                      </a:lnTo>
                      <a:lnTo>
                        <a:pt x="1463009" y="721712"/>
                      </a:lnTo>
                      <a:cubicBezTo>
                        <a:pt x="1428787" y="718871"/>
                        <a:pt x="1383811" y="740655"/>
                        <a:pt x="1354479" y="753914"/>
                      </a:cubicBezTo>
                      <a:cubicBezTo>
                        <a:pt x="1347635" y="757703"/>
                        <a:pt x="1340791" y="760545"/>
                        <a:pt x="1335902" y="762439"/>
                      </a:cubicBezTo>
                      <a:cubicBezTo>
                        <a:pt x="1310480" y="772857"/>
                        <a:pt x="1286037" y="788011"/>
                        <a:pt x="1258660" y="811689"/>
                      </a:cubicBezTo>
                      <a:lnTo>
                        <a:pt x="1242038" y="825896"/>
                      </a:lnTo>
                      <a:lnTo>
                        <a:pt x="1250838" y="806007"/>
                      </a:lnTo>
                      <a:cubicBezTo>
                        <a:pt x="1257682" y="789905"/>
                        <a:pt x="1262571" y="772857"/>
                        <a:pt x="1266482" y="756756"/>
                      </a:cubicBezTo>
                      <a:cubicBezTo>
                        <a:pt x="1267460" y="752020"/>
                        <a:pt x="1269415" y="746337"/>
                        <a:pt x="1271371" y="739708"/>
                      </a:cubicBezTo>
                      <a:cubicBezTo>
                        <a:pt x="1279193" y="713188"/>
                        <a:pt x="1289948" y="672462"/>
                        <a:pt x="1265504" y="657307"/>
                      </a:cubicBezTo>
                      <a:cubicBezTo>
                        <a:pt x="1262571" y="655413"/>
                        <a:pt x="1258660" y="654466"/>
                        <a:pt x="1254749" y="654466"/>
                      </a:cubicBezTo>
                      <a:cubicBezTo>
                        <a:pt x="1233238" y="654466"/>
                        <a:pt x="1204884" y="681933"/>
                        <a:pt x="1191195" y="694245"/>
                      </a:cubicBezTo>
                      <a:lnTo>
                        <a:pt x="1187285" y="698034"/>
                      </a:lnTo>
                      <a:cubicBezTo>
                        <a:pt x="1161863" y="721712"/>
                        <a:pt x="1139375" y="744443"/>
                        <a:pt x="1118842" y="768122"/>
                      </a:cubicBezTo>
                      <a:lnTo>
                        <a:pt x="1100265" y="788958"/>
                      </a:lnTo>
                      <a:lnTo>
                        <a:pt x="1110043" y="763386"/>
                      </a:lnTo>
                      <a:cubicBezTo>
                        <a:pt x="1122754" y="731183"/>
                        <a:pt x="1124709" y="708452"/>
                        <a:pt x="1116887" y="695193"/>
                      </a:cubicBezTo>
                      <a:cubicBezTo>
                        <a:pt x="1112976" y="688563"/>
                        <a:pt x="1107110" y="684774"/>
                        <a:pt x="1098310" y="682880"/>
                      </a:cubicBezTo>
                      <a:cubicBezTo>
                        <a:pt x="1096354" y="682880"/>
                        <a:pt x="1095376" y="681933"/>
                        <a:pt x="1093421" y="681933"/>
                      </a:cubicBezTo>
                      <a:cubicBezTo>
                        <a:pt x="1057244" y="681933"/>
                        <a:pt x="993691" y="748232"/>
                        <a:pt x="973158" y="775699"/>
                      </a:cubicBezTo>
                      <a:cubicBezTo>
                        <a:pt x="969248" y="780434"/>
                        <a:pt x="965337" y="786117"/>
                        <a:pt x="961425" y="791800"/>
                      </a:cubicBezTo>
                      <a:lnTo>
                        <a:pt x="957514" y="798430"/>
                      </a:lnTo>
                      <a:lnTo>
                        <a:pt x="952626" y="791800"/>
                      </a:lnTo>
                      <a:cubicBezTo>
                        <a:pt x="934049" y="765280"/>
                        <a:pt x="906672" y="752020"/>
                        <a:pt x="883206" y="758650"/>
                      </a:cubicBezTo>
                      <a:cubicBezTo>
                        <a:pt x="874406" y="761491"/>
                        <a:pt x="868540" y="766227"/>
                        <a:pt x="865607" y="773804"/>
                      </a:cubicBezTo>
                      <a:cubicBezTo>
                        <a:pt x="854851" y="797482"/>
                        <a:pt x="865607" y="845786"/>
                        <a:pt x="897872" y="916821"/>
                      </a:cubicBezTo>
                      <a:lnTo>
                        <a:pt x="914494" y="952812"/>
                      </a:lnTo>
                      <a:lnTo>
                        <a:pt x="889072" y="921556"/>
                      </a:lnTo>
                      <a:cubicBezTo>
                        <a:pt x="884184" y="915874"/>
                        <a:pt x="880273" y="910191"/>
                        <a:pt x="876362" y="905455"/>
                      </a:cubicBezTo>
                      <a:cubicBezTo>
                        <a:pt x="853874" y="877041"/>
                        <a:pt x="830408" y="847680"/>
                        <a:pt x="799120" y="825896"/>
                      </a:cubicBezTo>
                      <a:cubicBezTo>
                        <a:pt x="796187" y="824002"/>
                        <a:pt x="793253" y="824949"/>
                        <a:pt x="792276" y="827791"/>
                      </a:cubicBezTo>
                      <a:cubicBezTo>
                        <a:pt x="785431" y="848627"/>
                        <a:pt x="791298" y="880830"/>
                        <a:pt x="795209" y="902614"/>
                      </a:cubicBezTo>
                      <a:lnTo>
                        <a:pt x="797164" y="911138"/>
                      </a:lnTo>
                      <a:lnTo>
                        <a:pt x="789343" y="909244"/>
                      </a:lnTo>
                      <a:cubicBezTo>
                        <a:pt x="769788" y="903561"/>
                        <a:pt x="748277" y="920609"/>
                        <a:pt x="727744" y="958494"/>
                      </a:cubicBezTo>
                      <a:cubicBezTo>
                        <a:pt x="724811" y="970807"/>
                        <a:pt x="720900" y="982173"/>
                        <a:pt x="716989" y="992591"/>
                      </a:cubicBezTo>
                      <a:cubicBezTo>
                        <a:pt x="716012" y="996380"/>
                        <a:pt x="712101" y="998274"/>
                        <a:pt x="707212" y="998274"/>
                      </a:cubicBezTo>
                      <a:cubicBezTo>
                        <a:pt x="702323" y="998274"/>
                        <a:pt x="698412" y="995432"/>
                        <a:pt x="697434" y="991644"/>
                      </a:cubicBezTo>
                      <a:cubicBezTo>
                        <a:pt x="693523" y="978384"/>
                        <a:pt x="690590" y="965124"/>
                        <a:pt x="688635" y="952812"/>
                      </a:cubicBezTo>
                      <a:cubicBezTo>
                        <a:pt x="684724" y="933869"/>
                        <a:pt x="680813" y="915874"/>
                        <a:pt x="673969" y="897878"/>
                      </a:cubicBezTo>
                      <a:cubicBezTo>
                        <a:pt x="653436" y="915874"/>
                        <a:pt x="645614" y="944287"/>
                        <a:pt x="637792" y="971754"/>
                      </a:cubicBezTo>
                      <a:cubicBezTo>
                        <a:pt x="636814" y="977437"/>
                        <a:pt x="634859" y="982173"/>
                        <a:pt x="633881" y="987855"/>
                      </a:cubicBezTo>
                      <a:cubicBezTo>
                        <a:pt x="632903" y="992591"/>
                        <a:pt x="628014" y="995432"/>
                        <a:pt x="623126" y="995432"/>
                      </a:cubicBezTo>
                      <a:cubicBezTo>
                        <a:pt x="618237" y="995432"/>
                        <a:pt x="615304" y="992591"/>
                        <a:pt x="614326" y="987855"/>
                      </a:cubicBezTo>
                      <a:cubicBezTo>
                        <a:pt x="610415" y="970807"/>
                        <a:pt x="609437" y="952812"/>
                        <a:pt x="609437" y="935763"/>
                      </a:cubicBezTo>
                      <a:cubicBezTo>
                        <a:pt x="609437" y="925345"/>
                        <a:pt x="609437" y="914926"/>
                        <a:pt x="608460" y="903561"/>
                      </a:cubicBezTo>
                      <a:cubicBezTo>
                        <a:pt x="606504" y="905455"/>
                        <a:pt x="605526" y="907349"/>
                        <a:pt x="604548" y="909244"/>
                      </a:cubicBezTo>
                      <a:cubicBezTo>
                        <a:pt x="591838" y="929133"/>
                        <a:pt x="583038" y="949023"/>
                        <a:pt x="577172" y="965124"/>
                      </a:cubicBezTo>
                      <a:lnTo>
                        <a:pt x="569350" y="986908"/>
                      </a:lnTo>
                      <a:lnTo>
                        <a:pt x="567394" y="964177"/>
                      </a:lnTo>
                      <a:cubicBezTo>
                        <a:pt x="563483" y="913979"/>
                        <a:pt x="548817" y="868517"/>
                        <a:pt x="524373" y="832526"/>
                      </a:cubicBezTo>
                      <a:lnTo>
                        <a:pt x="524373" y="832526"/>
                      </a:lnTo>
                      <a:cubicBezTo>
                        <a:pt x="497974" y="846733"/>
                        <a:pt x="502863" y="883671"/>
                        <a:pt x="506774" y="916821"/>
                      </a:cubicBezTo>
                      <a:cubicBezTo>
                        <a:pt x="507752" y="926292"/>
                        <a:pt x="508729" y="935763"/>
                        <a:pt x="509707" y="944287"/>
                      </a:cubicBezTo>
                      <a:cubicBezTo>
                        <a:pt x="509707" y="947129"/>
                        <a:pt x="508729" y="949970"/>
                        <a:pt x="506774" y="951864"/>
                      </a:cubicBezTo>
                      <a:cubicBezTo>
                        <a:pt x="502863" y="955653"/>
                        <a:pt x="496997" y="955653"/>
                        <a:pt x="492108" y="952812"/>
                      </a:cubicBezTo>
                      <a:cubicBezTo>
                        <a:pt x="486241" y="947129"/>
                        <a:pt x="479397" y="941446"/>
                        <a:pt x="473531" y="935763"/>
                      </a:cubicBezTo>
                      <a:cubicBezTo>
                        <a:pt x="460820" y="922503"/>
                        <a:pt x="447132" y="909244"/>
                        <a:pt x="430510" y="903561"/>
                      </a:cubicBezTo>
                      <a:cubicBezTo>
                        <a:pt x="424643" y="901667"/>
                        <a:pt x="420733" y="901667"/>
                        <a:pt x="416822" y="906402"/>
                      </a:cubicBezTo>
                      <a:cubicBezTo>
                        <a:pt x="406066" y="918715"/>
                        <a:pt x="404111" y="951864"/>
                        <a:pt x="406066" y="964177"/>
                      </a:cubicBezTo>
                      <a:cubicBezTo>
                        <a:pt x="408999" y="995432"/>
                        <a:pt x="419755" y="1025741"/>
                        <a:pt x="429532" y="1055102"/>
                      </a:cubicBezTo>
                      <a:cubicBezTo>
                        <a:pt x="432465" y="1064573"/>
                        <a:pt x="436377" y="1074991"/>
                        <a:pt x="439310" y="1085410"/>
                      </a:cubicBezTo>
                      <a:cubicBezTo>
                        <a:pt x="440288" y="1088251"/>
                        <a:pt x="439310" y="1092040"/>
                        <a:pt x="437354" y="1094881"/>
                      </a:cubicBezTo>
                      <a:cubicBezTo>
                        <a:pt x="434421" y="1098669"/>
                        <a:pt x="427577" y="1099616"/>
                        <a:pt x="422688" y="1096775"/>
                      </a:cubicBezTo>
                      <a:cubicBezTo>
                        <a:pt x="407044" y="1087304"/>
                        <a:pt x="394333" y="1074044"/>
                        <a:pt x="381623" y="1062679"/>
                      </a:cubicBezTo>
                      <a:cubicBezTo>
                        <a:pt x="369890" y="1051313"/>
                        <a:pt x="358157" y="1039947"/>
                        <a:pt x="344468" y="1030476"/>
                      </a:cubicBezTo>
                      <a:cubicBezTo>
                        <a:pt x="333713" y="1023846"/>
                        <a:pt x="320025" y="1015322"/>
                        <a:pt x="308292" y="1015322"/>
                      </a:cubicBezTo>
                      <a:cubicBezTo>
                        <a:pt x="303403" y="1015322"/>
                        <a:pt x="298515" y="1017216"/>
                        <a:pt x="295581" y="1020058"/>
                      </a:cubicBezTo>
                      <a:cubicBezTo>
                        <a:pt x="277982" y="1035212"/>
                        <a:pt x="281893" y="1056996"/>
                        <a:pt x="284826" y="1066467"/>
                      </a:cubicBezTo>
                      <a:cubicBezTo>
                        <a:pt x="303403" y="1130872"/>
                        <a:pt x="362068" y="1187699"/>
                        <a:pt x="407044" y="1224637"/>
                      </a:cubicBezTo>
                      <a:cubicBezTo>
                        <a:pt x="409977" y="1227479"/>
                        <a:pt x="410955" y="1230320"/>
                        <a:pt x="410955" y="1234109"/>
                      </a:cubicBezTo>
                      <a:cubicBezTo>
                        <a:pt x="409977" y="1237898"/>
                        <a:pt x="408022" y="1240739"/>
                        <a:pt x="404111" y="1241686"/>
                      </a:cubicBezTo>
                      <a:cubicBezTo>
                        <a:pt x="391400" y="1246422"/>
                        <a:pt x="377712" y="1249263"/>
                        <a:pt x="363046" y="1253052"/>
                      </a:cubicBezTo>
                      <a:cubicBezTo>
                        <a:pt x="330780" y="1260628"/>
                        <a:pt x="297537" y="1268206"/>
                        <a:pt x="278960" y="1289990"/>
                      </a:cubicBezTo>
                      <a:cubicBezTo>
                        <a:pt x="271137" y="1298514"/>
                        <a:pt x="269182" y="1307038"/>
                        <a:pt x="273093" y="1315562"/>
                      </a:cubicBezTo>
                      <a:cubicBezTo>
                        <a:pt x="278960" y="1329769"/>
                        <a:pt x="298515" y="1339240"/>
                        <a:pt x="314158" y="1342082"/>
                      </a:cubicBezTo>
                      <a:cubicBezTo>
                        <a:pt x="340558" y="1345870"/>
                        <a:pt x="365979" y="1343976"/>
                        <a:pt x="386511" y="1335452"/>
                      </a:cubicBezTo>
                      <a:cubicBezTo>
                        <a:pt x="392378" y="1333557"/>
                        <a:pt x="399222" y="1336399"/>
                        <a:pt x="400200" y="1342082"/>
                      </a:cubicBezTo>
                      <a:cubicBezTo>
                        <a:pt x="401178" y="1346817"/>
                        <a:pt x="400200" y="1350606"/>
                        <a:pt x="395311" y="1353447"/>
                      </a:cubicBezTo>
                      <a:cubicBezTo>
                        <a:pt x="369890" y="1368601"/>
                        <a:pt x="342513" y="1381861"/>
                        <a:pt x="316114" y="1394174"/>
                      </a:cubicBezTo>
                      <a:cubicBezTo>
                        <a:pt x="285804" y="1408381"/>
                        <a:pt x="253538" y="1423535"/>
                        <a:pt x="225184" y="1442477"/>
                      </a:cubicBezTo>
                      <a:cubicBezTo>
                        <a:pt x="200740" y="1458578"/>
                        <a:pt x="167497" y="1479415"/>
                        <a:pt x="154786" y="1509723"/>
                      </a:cubicBezTo>
                      <a:cubicBezTo>
                        <a:pt x="149897" y="1520142"/>
                        <a:pt x="146964" y="1537190"/>
                        <a:pt x="151853" y="1550450"/>
                      </a:cubicBezTo>
                      <a:lnTo>
                        <a:pt x="152830" y="1553291"/>
                      </a:lnTo>
                      <a:lnTo>
                        <a:pt x="150875" y="1555186"/>
                      </a:lnTo>
                      <a:cubicBezTo>
                        <a:pt x="141098" y="1567498"/>
                        <a:pt x="144031" y="1582652"/>
                        <a:pt x="145986" y="1591177"/>
                      </a:cubicBezTo>
                      <a:cubicBezTo>
                        <a:pt x="150875" y="1608225"/>
                        <a:pt x="159675" y="1625273"/>
                        <a:pt x="171408" y="1643269"/>
                      </a:cubicBezTo>
                      <a:lnTo>
                        <a:pt x="173363" y="1646110"/>
                      </a:lnTo>
                      <a:lnTo>
                        <a:pt x="172385" y="1648951"/>
                      </a:lnTo>
                      <a:cubicBezTo>
                        <a:pt x="168474" y="1657475"/>
                        <a:pt x="165541" y="1664106"/>
                        <a:pt x="164563" y="1670735"/>
                      </a:cubicBezTo>
                      <a:cubicBezTo>
                        <a:pt x="161630" y="1683048"/>
                        <a:pt x="163586" y="1697255"/>
                        <a:pt x="170430" y="1705779"/>
                      </a:cubicBezTo>
                      <a:cubicBezTo>
                        <a:pt x="177274" y="1714303"/>
                        <a:pt x="188029" y="1715250"/>
                        <a:pt x="200740" y="1709568"/>
                      </a:cubicBezTo>
                      <a:cubicBezTo>
                        <a:pt x="205629" y="1707673"/>
                        <a:pt x="209540" y="1704832"/>
                        <a:pt x="214428" y="1701043"/>
                      </a:cubicBezTo>
                      <a:lnTo>
                        <a:pt x="218339" y="1699149"/>
                      </a:lnTo>
                      <a:lnTo>
                        <a:pt x="221273" y="1701990"/>
                      </a:lnTo>
                      <a:cubicBezTo>
                        <a:pt x="232028" y="1712409"/>
                        <a:pt x="243761" y="1722827"/>
                        <a:pt x="255494" y="1732299"/>
                      </a:cubicBezTo>
                      <a:cubicBezTo>
                        <a:pt x="258427" y="1734193"/>
                        <a:pt x="259405" y="1737981"/>
                        <a:pt x="258427" y="1741770"/>
                      </a:cubicBezTo>
                      <a:cubicBezTo>
                        <a:pt x="257449" y="1744611"/>
                        <a:pt x="255494" y="1748400"/>
                        <a:pt x="252560" y="1749347"/>
                      </a:cubicBezTo>
                      <a:cubicBezTo>
                        <a:pt x="241805" y="1753135"/>
                        <a:pt x="229094" y="1755977"/>
                        <a:pt x="215406" y="1759765"/>
                      </a:cubicBezTo>
                      <a:cubicBezTo>
                        <a:pt x="187052" y="1766395"/>
                        <a:pt x="157719" y="1773025"/>
                        <a:pt x="141098" y="1792915"/>
                      </a:cubicBezTo>
                      <a:cubicBezTo>
                        <a:pt x="134253" y="1800492"/>
                        <a:pt x="133275" y="1808069"/>
                        <a:pt x="135231" y="1814699"/>
                      </a:cubicBezTo>
                      <a:cubicBezTo>
                        <a:pt x="139142" y="1826064"/>
                        <a:pt x="154786" y="1835536"/>
                        <a:pt x="171408" y="1837430"/>
                      </a:cubicBezTo>
                      <a:cubicBezTo>
                        <a:pt x="194873" y="1840271"/>
                        <a:pt x="217362" y="1838377"/>
                        <a:pt x="234961" y="1831747"/>
                      </a:cubicBezTo>
                      <a:cubicBezTo>
                        <a:pt x="240828" y="1829853"/>
                        <a:pt x="246694" y="1832694"/>
                        <a:pt x="248649" y="1838377"/>
                      </a:cubicBezTo>
                      <a:cubicBezTo>
                        <a:pt x="249627" y="1842165"/>
                        <a:pt x="248649" y="1846901"/>
                        <a:pt x="244739" y="1848795"/>
                      </a:cubicBezTo>
                      <a:cubicBezTo>
                        <a:pt x="222250" y="1862055"/>
                        <a:pt x="197807" y="1873421"/>
                        <a:pt x="174341" y="1884786"/>
                      </a:cubicBezTo>
                      <a:cubicBezTo>
                        <a:pt x="146964" y="1898046"/>
                        <a:pt x="119587" y="1911306"/>
                        <a:pt x="93188" y="1927407"/>
                      </a:cubicBezTo>
                      <a:cubicBezTo>
                        <a:pt x="71678" y="1941614"/>
                        <a:pt x="42345" y="1960557"/>
                        <a:pt x="31590" y="1986129"/>
                      </a:cubicBezTo>
                      <a:cubicBezTo>
                        <a:pt x="26701" y="1997495"/>
                        <a:pt x="21813" y="2021173"/>
                        <a:pt x="36479" y="2031591"/>
                      </a:cubicBezTo>
                      <a:cubicBezTo>
                        <a:pt x="42345" y="2035380"/>
                        <a:pt x="49190" y="2037274"/>
                        <a:pt x="56034" y="2037274"/>
                      </a:cubicBezTo>
                      <a:cubicBezTo>
                        <a:pt x="68744" y="2037274"/>
                        <a:pt x="80477" y="2031591"/>
                        <a:pt x="88299" y="2025909"/>
                      </a:cubicBezTo>
                      <a:cubicBezTo>
                        <a:pt x="94166" y="2022120"/>
                        <a:pt x="101010" y="2024961"/>
                        <a:pt x="102966" y="2030644"/>
                      </a:cubicBezTo>
                      <a:cubicBezTo>
                        <a:pt x="104921" y="2034433"/>
                        <a:pt x="102966" y="2039168"/>
                        <a:pt x="100032" y="2041063"/>
                      </a:cubicBezTo>
                      <a:cubicBezTo>
                        <a:pt x="75588" y="2060005"/>
                        <a:pt x="47234" y="2094102"/>
                        <a:pt x="39412" y="2127251"/>
                      </a:cubicBezTo>
                      <a:cubicBezTo>
                        <a:pt x="36479" y="2138617"/>
                        <a:pt x="38434" y="2150930"/>
                        <a:pt x="44301" y="2157560"/>
                      </a:cubicBezTo>
                      <a:cubicBezTo>
                        <a:pt x="47234" y="2161348"/>
                        <a:pt x="52123" y="2164189"/>
                        <a:pt x="57011" y="2164189"/>
                      </a:cubicBezTo>
                      <a:lnTo>
                        <a:pt x="57011" y="2164189"/>
                      </a:lnTo>
                      <a:cubicBezTo>
                        <a:pt x="60922" y="2164189"/>
                        <a:pt x="65811" y="2163242"/>
                        <a:pt x="69722" y="2160401"/>
                      </a:cubicBezTo>
                      <a:cubicBezTo>
                        <a:pt x="81455" y="2154718"/>
                        <a:pt x="92210" y="2146194"/>
                        <a:pt x="102966" y="2137670"/>
                      </a:cubicBezTo>
                      <a:cubicBezTo>
                        <a:pt x="108832" y="2132934"/>
                        <a:pt x="113721" y="2129146"/>
                        <a:pt x="119587" y="2125357"/>
                      </a:cubicBezTo>
                      <a:cubicBezTo>
                        <a:pt x="121543" y="2124410"/>
                        <a:pt x="123498" y="2123463"/>
                        <a:pt x="125454" y="2123463"/>
                      </a:cubicBezTo>
                      <a:cubicBezTo>
                        <a:pt x="130342" y="2123463"/>
                        <a:pt x="135231" y="2127251"/>
                        <a:pt x="135231" y="2131987"/>
                      </a:cubicBezTo>
                      <a:cubicBezTo>
                        <a:pt x="137186" y="2151877"/>
                        <a:pt x="134253" y="2171766"/>
                        <a:pt x="132298" y="2191656"/>
                      </a:cubicBezTo>
                      <a:cubicBezTo>
                        <a:pt x="131320" y="2204916"/>
                        <a:pt x="129365" y="2219123"/>
                        <a:pt x="129365" y="2232383"/>
                      </a:cubicBezTo>
                      <a:cubicBezTo>
                        <a:pt x="129365" y="2234277"/>
                        <a:pt x="129365" y="2236171"/>
                        <a:pt x="129365" y="2239013"/>
                      </a:cubicBezTo>
                      <a:cubicBezTo>
                        <a:pt x="128387" y="2251325"/>
                        <a:pt x="128387" y="2267427"/>
                        <a:pt x="134253" y="2275951"/>
                      </a:cubicBezTo>
                      <a:cubicBezTo>
                        <a:pt x="135231" y="2276898"/>
                        <a:pt x="135231" y="2276898"/>
                        <a:pt x="136209" y="2276898"/>
                      </a:cubicBezTo>
                      <a:cubicBezTo>
                        <a:pt x="139142" y="2276898"/>
                        <a:pt x="146964" y="2273109"/>
                        <a:pt x="165541" y="2248484"/>
                      </a:cubicBezTo>
                      <a:lnTo>
                        <a:pt x="167497" y="2245643"/>
                      </a:lnTo>
                      <a:cubicBezTo>
                        <a:pt x="171408" y="2239960"/>
                        <a:pt x="181185" y="2240907"/>
                        <a:pt x="184118" y="2247537"/>
                      </a:cubicBezTo>
                      <a:cubicBezTo>
                        <a:pt x="186074" y="2251325"/>
                        <a:pt x="185096" y="2254167"/>
                        <a:pt x="183141" y="2257955"/>
                      </a:cubicBezTo>
                      <a:cubicBezTo>
                        <a:pt x="171408" y="2273109"/>
                        <a:pt x="169452" y="2290157"/>
                        <a:pt x="176296" y="2305311"/>
                      </a:cubicBezTo>
                      <a:cubicBezTo>
                        <a:pt x="184118" y="2319519"/>
                        <a:pt x="198785" y="2328043"/>
                        <a:pt x="217362" y="2328043"/>
                      </a:cubicBezTo>
                      <a:cubicBezTo>
                        <a:pt x="220295" y="2328043"/>
                        <a:pt x="224206" y="2328043"/>
                        <a:pt x="227139" y="2327096"/>
                      </a:cubicBezTo>
                      <a:lnTo>
                        <a:pt x="228117" y="2327096"/>
                      </a:lnTo>
                      <a:cubicBezTo>
                        <a:pt x="233005" y="2327096"/>
                        <a:pt x="236916" y="2330884"/>
                        <a:pt x="237894" y="2335620"/>
                      </a:cubicBezTo>
                      <a:cubicBezTo>
                        <a:pt x="237894" y="2341302"/>
                        <a:pt x="234961" y="2345091"/>
                        <a:pt x="229094" y="2346038"/>
                      </a:cubicBezTo>
                      <a:cubicBezTo>
                        <a:pt x="208562" y="2347932"/>
                        <a:pt x="195851" y="2352668"/>
                        <a:pt x="192918" y="2358351"/>
                      </a:cubicBezTo>
                      <a:cubicBezTo>
                        <a:pt x="191940" y="2359298"/>
                        <a:pt x="190962" y="2362139"/>
                        <a:pt x="193896" y="2368769"/>
                      </a:cubicBezTo>
                      <a:cubicBezTo>
                        <a:pt x="202696" y="2385818"/>
                        <a:pt x="219317" y="2399077"/>
                        <a:pt x="235939" y="2410443"/>
                      </a:cubicBezTo>
                      <a:lnTo>
                        <a:pt x="244739" y="2417073"/>
                      </a:lnTo>
                      <a:lnTo>
                        <a:pt x="237894" y="2420861"/>
                      </a:lnTo>
                      <a:cubicBezTo>
                        <a:pt x="232028" y="2424650"/>
                        <a:pt x="228117" y="2429385"/>
                        <a:pt x="227139" y="2436015"/>
                      </a:cubicBezTo>
                      <a:cubicBezTo>
                        <a:pt x="226161" y="2440751"/>
                        <a:pt x="236916" y="2447381"/>
                        <a:pt x="241805" y="2451169"/>
                      </a:cubicBezTo>
                      <a:lnTo>
                        <a:pt x="243761" y="2452117"/>
                      </a:lnTo>
                      <a:cubicBezTo>
                        <a:pt x="254516" y="2459694"/>
                        <a:pt x="265271" y="2467271"/>
                        <a:pt x="275048" y="2474848"/>
                      </a:cubicBezTo>
                      <a:lnTo>
                        <a:pt x="286781" y="2483372"/>
                      </a:lnTo>
                      <a:lnTo>
                        <a:pt x="261360" y="2484319"/>
                      </a:lnTo>
                      <a:cubicBezTo>
                        <a:pt x="258427" y="2484319"/>
                        <a:pt x="255494" y="2485266"/>
                        <a:pt x="253538" y="2487160"/>
                      </a:cubicBezTo>
                      <a:cubicBezTo>
                        <a:pt x="243761" y="2493790"/>
                        <a:pt x="241805" y="2506103"/>
                        <a:pt x="246694" y="2522204"/>
                      </a:cubicBezTo>
                      <a:lnTo>
                        <a:pt x="246694" y="2525046"/>
                      </a:lnTo>
                      <a:lnTo>
                        <a:pt x="246694" y="2525993"/>
                      </a:lnTo>
                      <a:lnTo>
                        <a:pt x="248649" y="2528834"/>
                      </a:lnTo>
                      <a:cubicBezTo>
                        <a:pt x="249627" y="2530728"/>
                        <a:pt x="250605" y="2533569"/>
                        <a:pt x="251583" y="2535464"/>
                      </a:cubicBezTo>
                      <a:cubicBezTo>
                        <a:pt x="256471" y="2546830"/>
                        <a:pt x="263316" y="2557248"/>
                        <a:pt x="275048" y="2570508"/>
                      </a:cubicBezTo>
                      <a:lnTo>
                        <a:pt x="282871" y="2579032"/>
                      </a:lnTo>
                      <a:lnTo>
                        <a:pt x="271137" y="2579032"/>
                      </a:lnTo>
                      <a:cubicBezTo>
                        <a:pt x="270160" y="2579032"/>
                        <a:pt x="270160" y="2579032"/>
                        <a:pt x="269182" y="2579032"/>
                      </a:cubicBezTo>
                      <a:lnTo>
                        <a:pt x="267227" y="2579032"/>
                      </a:lnTo>
                      <a:lnTo>
                        <a:pt x="266249" y="2578085"/>
                      </a:lnTo>
                      <a:cubicBezTo>
                        <a:pt x="258427" y="2569560"/>
                        <a:pt x="250605" y="2560089"/>
                        <a:pt x="242783" y="2551565"/>
                      </a:cubicBezTo>
                      <a:cubicBezTo>
                        <a:pt x="237894" y="2545882"/>
                        <a:pt x="233005" y="2540200"/>
                        <a:pt x="228117" y="2535464"/>
                      </a:cubicBezTo>
                      <a:lnTo>
                        <a:pt x="225184" y="2532622"/>
                      </a:lnTo>
                      <a:cubicBezTo>
                        <a:pt x="216384" y="2523151"/>
                        <a:pt x="194873" y="2498526"/>
                        <a:pt x="181185" y="2503261"/>
                      </a:cubicBezTo>
                      <a:cubicBezTo>
                        <a:pt x="177274" y="2504209"/>
                        <a:pt x="175318" y="2506103"/>
                        <a:pt x="174341" y="2508944"/>
                      </a:cubicBezTo>
                      <a:cubicBezTo>
                        <a:pt x="171408" y="2515574"/>
                        <a:pt x="177274" y="2527887"/>
                        <a:pt x="180207" y="2534517"/>
                      </a:cubicBezTo>
                      <a:lnTo>
                        <a:pt x="181185" y="2535464"/>
                      </a:lnTo>
                      <a:cubicBezTo>
                        <a:pt x="186074" y="2544935"/>
                        <a:pt x="194873" y="2556301"/>
                        <a:pt x="206606" y="2567666"/>
                      </a:cubicBezTo>
                      <a:lnTo>
                        <a:pt x="215406" y="2576190"/>
                      </a:lnTo>
                      <a:lnTo>
                        <a:pt x="202696" y="2576190"/>
                      </a:lnTo>
                      <a:cubicBezTo>
                        <a:pt x="146964" y="2576190"/>
                        <a:pt x="138164" y="2585662"/>
                        <a:pt x="136209" y="2588503"/>
                      </a:cubicBezTo>
                      <a:cubicBezTo>
                        <a:pt x="134253" y="2592292"/>
                        <a:pt x="138164" y="2597027"/>
                        <a:pt x="141098" y="2600816"/>
                      </a:cubicBezTo>
                      <a:cubicBezTo>
                        <a:pt x="153808" y="2615023"/>
                        <a:pt x="184118" y="2626388"/>
                        <a:pt x="205629" y="2633018"/>
                      </a:cubicBezTo>
                      <a:cubicBezTo>
                        <a:pt x="211495" y="2634913"/>
                        <a:pt x="217362" y="2636807"/>
                        <a:pt x="223228" y="2638701"/>
                      </a:cubicBezTo>
                      <a:cubicBezTo>
                        <a:pt x="241805" y="2644384"/>
                        <a:pt x="262338" y="2651961"/>
                        <a:pt x="282871" y="2657643"/>
                      </a:cubicBezTo>
                      <a:lnTo>
                        <a:pt x="303403" y="2663326"/>
                      </a:lnTo>
                      <a:lnTo>
                        <a:pt x="268204" y="2669956"/>
                      </a:lnTo>
                      <a:cubicBezTo>
                        <a:pt x="228117" y="2678480"/>
                        <a:pt x="181185" y="2691740"/>
                        <a:pt x="169452" y="2705000"/>
                      </a:cubicBezTo>
                      <a:cubicBezTo>
                        <a:pt x="165541" y="2708789"/>
                        <a:pt x="164563" y="2711630"/>
                        <a:pt x="165541" y="2712577"/>
                      </a:cubicBezTo>
                      <a:cubicBezTo>
                        <a:pt x="165541" y="2713524"/>
                        <a:pt x="169452" y="2718260"/>
                        <a:pt x="197807" y="2718260"/>
                      </a:cubicBezTo>
                      <a:cubicBezTo>
                        <a:pt x="216384" y="2718260"/>
                        <a:pt x="241805" y="2716365"/>
                        <a:pt x="273093" y="2711630"/>
                      </a:cubicBezTo>
                      <a:lnTo>
                        <a:pt x="303403" y="2707841"/>
                      </a:lnTo>
                      <a:lnTo>
                        <a:pt x="276026" y="2721101"/>
                      </a:lnTo>
                      <a:cubicBezTo>
                        <a:pt x="233983" y="2741938"/>
                        <a:pt x="207584" y="2763722"/>
                        <a:pt x="196829" y="2786453"/>
                      </a:cubicBezTo>
                      <a:cubicBezTo>
                        <a:pt x="195851" y="2788347"/>
                        <a:pt x="195851" y="2790242"/>
                        <a:pt x="195851" y="2790242"/>
                      </a:cubicBezTo>
                      <a:cubicBezTo>
                        <a:pt x="195851" y="2790242"/>
                        <a:pt x="197807" y="2792136"/>
                        <a:pt x="206606" y="2792136"/>
                      </a:cubicBezTo>
                      <a:cubicBezTo>
                        <a:pt x="221273" y="2792136"/>
                        <a:pt x="245716" y="2787400"/>
                        <a:pt x="278960" y="2777929"/>
                      </a:cubicBezTo>
                      <a:lnTo>
                        <a:pt x="313180" y="2768458"/>
                      </a:lnTo>
                      <a:lnTo>
                        <a:pt x="279937" y="2789294"/>
                      </a:lnTo>
                      <a:cubicBezTo>
                        <a:pt x="277982" y="2791189"/>
                        <a:pt x="275048" y="2792136"/>
                        <a:pt x="273093" y="2794030"/>
                      </a:cubicBezTo>
                      <a:cubicBezTo>
                        <a:pt x="246694" y="2813920"/>
                        <a:pt x="223228" y="2836651"/>
                        <a:pt x="205629" y="2863171"/>
                      </a:cubicBezTo>
                      <a:cubicBezTo>
                        <a:pt x="198785" y="2873589"/>
                        <a:pt x="195851" y="2881166"/>
                        <a:pt x="197807" y="2885901"/>
                      </a:cubicBezTo>
                      <a:cubicBezTo>
                        <a:pt x="199762" y="2888743"/>
                        <a:pt x="205629" y="2890637"/>
                        <a:pt x="214428" y="2890637"/>
                      </a:cubicBezTo>
                      <a:cubicBezTo>
                        <a:pt x="233983" y="2890637"/>
                        <a:pt x="263316" y="2883060"/>
                        <a:pt x="284826" y="2874536"/>
                      </a:cubicBezTo>
                      <a:cubicBezTo>
                        <a:pt x="299492" y="2869800"/>
                        <a:pt x="311225" y="2865065"/>
                        <a:pt x="322958" y="2860329"/>
                      </a:cubicBezTo>
                      <a:lnTo>
                        <a:pt x="367934" y="2843281"/>
                      </a:lnTo>
                      <a:lnTo>
                        <a:pt x="327847" y="2869800"/>
                      </a:lnTo>
                      <a:cubicBezTo>
                        <a:pt x="321003" y="2874536"/>
                        <a:pt x="315136" y="2878325"/>
                        <a:pt x="308292" y="2884007"/>
                      </a:cubicBezTo>
                      <a:cubicBezTo>
                        <a:pt x="289715" y="2898214"/>
                        <a:pt x="268204" y="2921892"/>
                        <a:pt x="263316" y="2944623"/>
                      </a:cubicBezTo>
                      <a:cubicBezTo>
                        <a:pt x="259405" y="2962619"/>
                        <a:pt x="261360" y="2980614"/>
                        <a:pt x="269182" y="2992927"/>
                      </a:cubicBezTo>
                      <a:lnTo>
                        <a:pt x="271137" y="2996716"/>
                      </a:lnTo>
                      <a:lnTo>
                        <a:pt x="267227" y="2999557"/>
                      </a:lnTo>
                      <a:cubicBezTo>
                        <a:pt x="240828" y="3017552"/>
                        <a:pt x="201718" y="3045966"/>
                        <a:pt x="203673" y="3068697"/>
                      </a:cubicBezTo>
                      <a:cubicBezTo>
                        <a:pt x="203673" y="3068697"/>
                        <a:pt x="204651" y="3069645"/>
                        <a:pt x="205629" y="3069645"/>
                      </a:cubicBezTo>
                      <a:cubicBezTo>
                        <a:pt x="238872" y="3069645"/>
                        <a:pt x="283848" y="3056385"/>
                        <a:pt x="308292" y="3047860"/>
                      </a:cubicBezTo>
                      <a:cubicBezTo>
                        <a:pt x="324914" y="3042178"/>
                        <a:pt x="341535" y="3036495"/>
                        <a:pt x="360112" y="3029865"/>
                      </a:cubicBezTo>
                      <a:lnTo>
                        <a:pt x="405089" y="3012817"/>
                      </a:lnTo>
                      <a:lnTo>
                        <a:pt x="365001" y="3038389"/>
                      </a:lnTo>
                      <a:cubicBezTo>
                        <a:pt x="339580" y="3054490"/>
                        <a:pt x="312203" y="3074380"/>
                        <a:pt x="310247" y="3094270"/>
                      </a:cubicBezTo>
                      <a:cubicBezTo>
                        <a:pt x="310247" y="3094270"/>
                        <a:pt x="310247" y="3094270"/>
                        <a:pt x="311225" y="3095217"/>
                      </a:cubicBezTo>
                      <a:cubicBezTo>
                        <a:pt x="314158" y="3096164"/>
                        <a:pt x="318070" y="3097111"/>
                        <a:pt x="321980" y="3097111"/>
                      </a:cubicBezTo>
                      <a:cubicBezTo>
                        <a:pt x="348379" y="3097111"/>
                        <a:pt x="393356" y="3072486"/>
                        <a:pt x="409977" y="3063014"/>
                      </a:cubicBezTo>
                      <a:lnTo>
                        <a:pt x="423666" y="3055438"/>
                      </a:lnTo>
                      <a:lnTo>
                        <a:pt x="416822" y="3069645"/>
                      </a:lnTo>
                      <a:cubicBezTo>
                        <a:pt x="407044" y="3089534"/>
                        <a:pt x="406066" y="3110371"/>
                        <a:pt x="411933" y="3134049"/>
                      </a:cubicBezTo>
                      <a:cubicBezTo>
                        <a:pt x="414866" y="3143521"/>
                        <a:pt x="429532" y="3163410"/>
                        <a:pt x="446154" y="3161516"/>
                      </a:cubicBezTo>
                      <a:cubicBezTo>
                        <a:pt x="467664" y="3158675"/>
                        <a:pt x="484286" y="3135943"/>
                        <a:pt x="496019" y="3091429"/>
                      </a:cubicBezTo>
                      <a:lnTo>
                        <a:pt x="502863" y="3068697"/>
                      </a:lnTo>
                      <a:lnTo>
                        <a:pt x="506774" y="3092376"/>
                      </a:lnTo>
                      <a:cubicBezTo>
                        <a:pt x="514596" y="3139732"/>
                        <a:pt x="532196" y="3188036"/>
                        <a:pt x="555661" y="3188036"/>
                      </a:cubicBezTo>
                      <a:cubicBezTo>
                        <a:pt x="560550" y="3188036"/>
                        <a:pt x="567394" y="3185194"/>
                        <a:pt x="573261" y="3180459"/>
                      </a:cubicBezTo>
                      <a:cubicBezTo>
                        <a:pt x="588905" y="3168146"/>
                        <a:pt x="594771" y="3144468"/>
                        <a:pt x="596727" y="3128367"/>
                      </a:cubicBezTo>
                      <a:lnTo>
                        <a:pt x="598682" y="3112265"/>
                      </a:lnTo>
                      <a:lnTo>
                        <a:pt x="606504" y="3126472"/>
                      </a:lnTo>
                      <a:cubicBezTo>
                        <a:pt x="622148" y="3154886"/>
                        <a:pt x="638770" y="3164358"/>
                        <a:pt x="659302" y="3153939"/>
                      </a:cubicBezTo>
                      <a:cubicBezTo>
                        <a:pt x="683746" y="3141626"/>
                        <a:pt x="692546" y="3114160"/>
                        <a:pt x="698412" y="3093323"/>
                      </a:cubicBezTo>
                      <a:lnTo>
                        <a:pt x="699390" y="3090481"/>
                      </a:lnTo>
                      <a:cubicBezTo>
                        <a:pt x="699390" y="3089534"/>
                        <a:pt x="700368" y="3088587"/>
                        <a:pt x="700368" y="3087640"/>
                      </a:cubicBezTo>
                      <a:cubicBezTo>
                        <a:pt x="700368" y="3086693"/>
                        <a:pt x="701345" y="3085746"/>
                        <a:pt x="701345" y="3083851"/>
                      </a:cubicBezTo>
                      <a:lnTo>
                        <a:pt x="702323" y="3080063"/>
                      </a:lnTo>
                      <a:lnTo>
                        <a:pt x="707212" y="3080063"/>
                      </a:lnTo>
                      <a:cubicBezTo>
                        <a:pt x="711123" y="3081010"/>
                        <a:pt x="715034" y="3081010"/>
                        <a:pt x="719922" y="3081010"/>
                      </a:cubicBezTo>
                      <a:cubicBezTo>
                        <a:pt x="737522" y="3081010"/>
                        <a:pt x="757077" y="3077222"/>
                        <a:pt x="773699" y="3074380"/>
                      </a:cubicBezTo>
                      <a:lnTo>
                        <a:pt x="805964" y="3067750"/>
                      </a:lnTo>
                      <a:lnTo>
                        <a:pt x="776632" y="3083851"/>
                      </a:lnTo>
                      <a:cubicBezTo>
                        <a:pt x="757077" y="3094270"/>
                        <a:pt x="740455" y="3103741"/>
                        <a:pt x="726767" y="3113213"/>
                      </a:cubicBezTo>
                      <a:cubicBezTo>
                        <a:pt x="726767" y="3113213"/>
                        <a:pt x="726767" y="3113213"/>
                        <a:pt x="726767" y="3113213"/>
                      </a:cubicBezTo>
                      <a:cubicBezTo>
                        <a:pt x="731656" y="3116054"/>
                        <a:pt x="737522" y="3117001"/>
                        <a:pt x="746322" y="3115107"/>
                      </a:cubicBezTo>
                      <a:cubicBezTo>
                        <a:pt x="760010" y="3112265"/>
                        <a:pt x="771743" y="3107530"/>
                        <a:pt x="783476" y="3103741"/>
                      </a:cubicBezTo>
                      <a:cubicBezTo>
                        <a:pt x="792276" y="3100900"/>
                        <a:pt x="795209" y="3104688"/>
                        <a:pt x="796187" y="3105635"/>
                      </a:cubicBezTo>
                      <a:cubicBezTo>
                        <a:pt x="798142" y="3110371"/>
                        <a:pt x="794231" y="3115107"/>
                        <a:pt x="787387" y="3123631"/>
                      </a:cubicBezTo>
                      <a:cubicBezTo>
                        <a:pt x="784454" y="3127419"/>
                        <a:pt x="781520" y="3131208"/>
                        <a:pt x="780543" y="3133102"/>
                      </a:cubicBezTo>
                      <a:cubicBezTo>
                        <a:pt x="768810" y="3161516"/>
                        <a:pt x="763921" y="3193718"/>
                        <a:pt x="766854" y="3223079"/>
                      </a:cubicBezTo>
                      <a:cubicBezTo>
                        <a:pt x="767832" y="3231604"/>
                        <a:pt x="775654" y="3238234"/>
                        <a:pt x="784454" y="3238234"/>
                      </a:cubicBezTo>
                      <a:cubicBezTo>
                        <a:pt x="789343" y="3238234"/>
                        <a:pt x="795209" y="3236339"/>
                        <a:pt x="799120" y="3231604"/>
                      </a:cubicBezTo>
                      <a:cubicBezTo>
                        <a:pt x="837252" y="3198454"/>
                        <a:pt x="863651" y="3158675"/>
                        <a:pt x="886139" y="3121737"/>
                      </a:cubicBezTo>
                      <a:lnTo>
                        <a:pt x="897872" y="3102794"/>
                      </a:lnTo>
                      <a:lnTo>
                        <a:pt x="896894" y="3123631"/>
                      </a:lnTo>
                      <a:cubicBezTo>
                        <a:pt x="894939" y="3148256"/>
                        <a:pt x="897872" y="3165305"/>
                        <a:pt x="905694" y="3173829"/>
                      </a:cubicBezTo>
                      <a:cubicBezTo>
                        <a:pt x="913516" y="3182353"/>
                        <a:pt x="926227" y="3183300"/>
                        <a:pt x="944804" y="3177617"/>
                      </a:cubicBezTo>
                      <a:cubicBezTo>
                        <a:pt x="967292" y="3170987"/>
                        <a:pt x="975114" y="3148256"/>
                        <a:pt x="980980" y="3130261"/>
                      </a:cubicBezTo>
                      <a:cubicBezTo>
                        <a:pt x="981958" y="3127419"/>
                        <a:pt x="982936" y="3124578"/>
                        <a:pt x="983914" y="3122684"/>
                      </a:cubicBezTo>
                      <a:cubicBezTo>
                        <a:pt x="990758" y="3103741"/>
                        <a:pt x="989780" y="3086693"/>
                        <a:pt x="986847" y="3071539"/>
                      </a:cubicBezTo>
                      <a:lnTo>
                        <a:pt x="983914" y="3057332"/>
                      </a:lnTo>
                      <a:lnTo>
                        <a:pt x="994669" y="3066803"/>
                      </a:lnTo>
                      <a:cubicBezTo>
                        <a:pt x="1012268" y="3082904"/>
                        <a:pt x="1027912" y="3096164"/>
                        <a:pt x="1061156" y="3105635"/>
                      </a:cubicBezTo>
                      <a:cubicBezTo>
                        <a:pt x="1063111" y="3106583"/>
                        <a:pt x="1065067" y="3106583"/>
                        <a:pt x="1067022" y="3106583"/>
                      </a:cubicBezTo>
                      <a:cubicBezTo>
                        <a:pt x="1079733" y="3106583"/>
                        <a:pt x="1090488" y="3097111"/>
                        <a:pt x="1091466" y="3090481"/>
                      </a:cubicBezTo>
                      <a:cubicBezTo>
                        <a:pt x="1096354" y="3061121"/>
                        <a:pt x="1082666" y="3030812"/>
                        <a:pt x="1068000" y="3003346"/>
                      </a:cubicBezTo>
                      <a:lnTo>
                        <a:pt x="1063111" y="2992927"/>
                      </a:lnTo>
                      <a:lnTo>
                        <a:pt x="1063111" y="2991033"/>
                      </a:lnTo>
                      <a:cubicBezTo>
                        <a:pt x="1066044" y="2975879"/>
                        <a:pt x="1059200" y="2956936"/>
                        <a:pt x="1052356" y="2938941"/>
                      </a:cubicBezTo>
                      <a:lnTo>
                        <a:pt x="1038667" y="2899161"/>
                      </a:lnTo>
                      <a:lnTo>
                        <a:pt x="1059200" y="2927575"/>
                      </a:lnTo>
                      <a:cubicBezTo>
                        <a:pt x="1078755" y="2954095"/>
                        <a:pt x="1106132" y="2985350"/>
                        <a:pt x="1134486" y="2985350"/>
                      </a:cubicBezTo>
                      <a:cubicBezTo>
                        <a:pt x="1138397" y="2985350"/>
                        <a:pt x="1142308" y="2984403"/>
                        <a:pt x="1146219" y="2983456"/>
                      </a:cubicBezTo>
                      <a:cubicBezTo>
                        <a:pt x="1156974" y="2979667"/>
                        <a:pt x="1160886" y="2973038"/>
                        <a:pt x="1163819" y="2962619"/>
                      </a:cubicBezTo>
                      <a:cubicBezTo>
                        <a:pt x="1165774" y="2955042"/>
                        <a:pt x="1166752" y="2948412"/>
                        <a:pt x="1166752" y="2939888"/>
                      </a:cubicBezTo>
                      <a:lnTo>
                        <a:pt x="1166752" y="2919051"/>
                      </a:lnTo>
                      <a:lnTo>
                        <a:pt x="1176529" y="2937047"/>
                      </a:lnTo>
                      <a:cubicBezTo>
                        <a:pt x="1183374" y="2950306"/>
                        <a:pt x="1190218" y="2956936"/>
                        <a:pt x="1197062" y="2956936"/>
                      </a:cubicBezTo>
                      <a:cubicBezTo>
                        <a:pt x="1200973" y="2956936"/>
                        <a:pt x="1205862" y="2954095"/>
                        <a:pt x="1211728" y="2948412"/>
                      </a:cubicBezTo>
                      <a:cubicBezTo>
                        <a:pt x="1224439" y="2934205"/>
                        <a:pt x="1232261" y="2918104"/>
                        <a:pt x="1240083" y="2901056"/>
                      </a:cubicBezTo>
                      <a:cubicBezTo>
                        <a:pt x="1243016" y="2894426"/>
                        <a:pt x="1245949" y="2887796"/>
                        <a:pt x="1249860" y="2882113"/>
                      </a:cubicBezTo>
                      <a:cubicBezTo>
                        <a:pt x="1249860" y="2882113"/>
                        <a:pt x="1249860" y="2882113"/>
                        <a:pt x="1249860" y="2882113"/>
                      </a:cubicBezTo>
                      <a:lnTo>
                        <a:pt x="1249860" y="2882113"/>
                      </a:lnTo>
                      <a:lnTo>
                        <a:pt x="1249860" y="2882113"/>
                      </a:lnTo>
                      <a:lnTo>
                        <a:pt x="1258660" y="2886849"/>
                      </a:lnTo>
                      <a:cubicBezTo>
                        <a:pt x="1253771" y="2896320"/>
                        <a:pt x="1252793" y="2907685"/>
                        <a:pt x="1251816" y="2919051"/>
                      </a:cubicBezTo>
                      <a:cubicBezTo>
                        <a:pt x="1250838" y="2927575"/>
                        <a:pt x="1250838" y="2936099"/>
                        <a:pt x="1247905" y="2944623"/>
                      </a:cubicBezTo>
                      <a:cubicBezTo>
                        <a:pt x="1244972" y="2955989"/>
                        <a:pt x="1243994" y="2970196"/>
                        <a:pt x="1245949" y="2979667"/>
                      </a:cubicBezTo>
                      <a:cubicBezTo>
                        <a:pt x="1295814" y="2971143"/>
                        <a:pt x="1338835" y="2937047"/>
                        <a:pt x="1368167" y="2912421"/>
                      </a:cubicBezTo>
                      <a:lnTo>
                        <a:pt x="1375012" y="2919998"/>
                      </a:lnTo>
                      <a:cubicBezTo>
                        <a:pt x="1370123" y="2923787"/>
                        <a:pt x="1365234" y="2928522"/>
                        <a:pt x="1361323" y="2933258"/>
                      </a:cubicBezTo>
                      <a:lnTo>
                        <a:pt x="1360346" y="2934205"/>
                      </a:lnTo>
                      <a:cubicBezTo>
                        <a:pt x="1352523" y="2942729"/>
                        <a:pt x="1346657" y="2947465"/>
                        <a:pt x="1346657" y="2956936"/>
                      </a:cubicBezTo>
                      <a:cubicBezTo>
                        <a:pt x="1346657" y="2957883"/>
                        <a:pt x="1346657" y="2957883"/>
                        <a:pt x="1346657" y="2958830"/>
                      </a:cubicBezTo>
                      <a:cubicBezTo>
                        <a:pt x="1346657" y="2959777"/>
                        <a:pt x="1348612" y="2959777"/>
                        <a:pt x="1351546" y="2959777"/>
                      </a:cubicBezTo>
                      <a:cubicBezTo>
                        <a:pt x="1367190" y="2959777"/>
                        <a:pt x="1400433" y="2945571"/>
                        <a:pt x="1417055" y="2937047"/>
                      </a:cubicBezTo>
                      <a:cubicBezTo>
                        <a:pt x="1440521" y="2924734"/>
                        <a:pt x="1461053" y="2905791"/>
                        <a:pt x="1477675" y="2882113"/>
                      </a:cubicBezTo>
                      <a:lnTo>
                        <a:pt x="1488430" y="2865065"/>
                      </a:lnTo>
                      <a:lnTo>
                        <a:pt x="1486474" y="2884955"/>
                      </a:lnTo>
                      <a:cubicBezTo>
                        <a:pt x="1485497" y="2893479"/>
                        <a:pt x="1485497" y="2904844"/>
                        <a:pt x="1487452" y="2917157"/>
                      </a:cubicBezTo>
                      <a:cubicBezTo>
                        <a:pt x="1489408" y="2926628"/>
                        <a:pt x="1501141" y="2954095"/>
                        <a:pt x="1512874" y="2954095"/>
                      </a:cubicBezTo>
                      <a:lnTo>
                        <a:pt x="1516785" y="2954095"/>
                      </a:lnTo>
                      <a:cubicBezTo>
                        <a:pt x="1528517" y="2954095"/>
                        <a:pt x="1533406" y="2952201"/>
                        <a:pt x="1535362" y="2947465"/>
                      </a:cubicBezTo>
                      <a:cubicBezTo>
                        <a:pt x="1541228" y="2932311"/>
                        <a:pt x="1551006" y="2918104"/>
                        <a:pt x="1559805" y="2904844"/>
                      </a:cubicBezTo>
                      <a:lnTo>
                        <a:pt x="1573494" y="2884955"/>
                      </a:lnTo>
                      <a:lnTo>
                        <a:pt x="1573494" y="2902950"/>
                      </a:lnTo>
                      <a:cubicBezTo>
                        <a:pt x="1573494" y="2926628"/>
                        <a:pt x="1576427" y="2955042"/>
                        <a:pt x="1595004" y="2956936"/>
                      </a:cubicBezTo>
                      <a:lnTo>
                        <a:pt x="1604782" y="2957883"/>
                      </a:lnTo>
                      <a:lnTo>
                        <a:pt x="1598915" y="2965460"/>
                      </a:lnTo>
                      <a:cubicBezTo>
                        <a:pt x="1585227" y="2980614"/>
                        <a:pt x="1578383" y="2991980"/>
                        <a:pt x="1576427" y="2999557"/>
                      </a:cubicBezTo>
                      <a:cubicBezTo>
                        <a:pt x="1576427" y="2999557"/>
                        <a:pt x="1576427" y="2999557"/>
                        <a:pt x="1578383" y="2999557"/>
                      </a:cubicBezTo>
                      <a:cubicBezTo>
                        <a:pt x="1602826" y="2995768"/>
                        <a:pt x="1624336" y="2986297"/>
                        <a:pt x="1644869" y="2976826"/>
                      </a:cubicBezTo>
                      <a:cubicBezTo>
                        <a:pt x="1648780" y="2974932"/>
                        <a:pt x="1652691" y="2973038"/>
                        <a:pt x="1656602" y="2972090"/>
                      </a:cubicBezTo>
                      <a:lnTo>
                        <a:pt x="1696690" y="2955042"/>
                      </a:lnTo>
                      <a:lnTo>
                        <a:pt x="1661491" y="2980614"/>
                      </a:lnTo>
                      <a:cubicBezTo>
                        <a:pt x="1623359" y="3008081"/>
                        <a:pt x="1604782" y="3028918"/>
                        <a:pt x="1604782" y="3042178"/>
                      </a:cubicBezTo>
                      <a:cubicBezTo>
                        <a:pt x="1604782" y="3045966"/>
                        <a:pt x="1606737" y="3048808"/>
                        <a:pt x="1609670" y="3051649"/>
                      </a:cubicBezTo>
                      <a:cubicBezTo>
                        <a:pt x="1621403" y="3060173"/>
                        <a:pt x="1639980" y="3059226"/>
                        <a:pt x="1657580" y="3050702"/>
                      </a:cubicBezTo>
                      <a:lnTo>
                        <a:pt x="1664424" y="3046913"/>
                      </a:lnTo>
                      <a:lnTo>
                        <a:pt x="1665402" y="3054490"/>
                      </a:lnTo>
                      <a:cubicBezTo>
                        <a:pt x="1665402" y="3058279"/>
                        <a:pt x="1666379" y="3061121"/>
                        <a:pt x="1667357" y="3064909"/>
                      </a:cubicBezTo>
                      <a:cubicBezTo>
                        <a:pt x="1672246" y="3084799"/>
                        <a:pt x="1692779" y="3133102"/>
                        <a:pt x="1713311" y="3136891"/>
                      </a:cubicBezTo>
                      <a:cubicBezTo>
                        <a:pt x="1715267" y="3136891"/>
                        <a:pt x="1716245" y="3137838"/>
                        <a:pt x="1718200" y="3137838"/>
                      </a:cubicBezTo>
                      <a:cubicBezTo>
                        <a:pt x="1723089" y="3137838"/>
                        <a:pt x="1736777" y="3137838"/>
                        <a:pt x="1739710" y="3101847"/>
                      </a:cubicBezTo>
                      <a:lnTo>
                        <a:pt x="1741666" y="3078169"/>
                      </a:lnTo>
                      <a:lnTo>
                        <a:pt x="1749488" y="3100900"/>
                      </a:lnTo>
                      <a:cubicBezTo>
                        <a:pt x="1755354" y="3117001"/>
                        <a:pt x="1762198" y="3133102"/>
                        <a:pt x="1770998" y="3150151"/>
                      </a:cubicBezTo>
                      <a:lnTo>
                        <a:pt x="1771976" y="3152992"/>
                      </a:lnTo>
                      <a:cubicBezTo>
                        <a:pt x="1776865" y="3163410"/>
                        <a:pt x="1788598" y="3188036"/>
                        <a:pt x="1803264" y="3186142"/>
                      </a:cubicBezTo>
                      <a:cubicBezTo>
                        <a:pt x="1818908" y="3184247"/>
                        <a:pt x="1823796" y="3167199"/>
                        <a:pt x="1826730" y="3148256"/>
                      </a:cubicBezTo>
                      <a:cubicBezTo>
                        <a:pt x="1827708" y="3144468"/>
                        <a:pt x="1827708" y="3140679"/>
                        <a:pt x="1828685" y="3138785"/>
                      </a:cubicBezTo>
                      <a:cubicBezTo>
                        <a:pt x="1831619" y="3130261"/>
                        <a:pt x="1832596" y="3120789"/>
                        <a:pt x="1832596" y="3112265"/>
                      </a:cubicBezTo>
                      <a:lnTo>
                        <a:pt x="1833574" y="3093323"/>
                      </a:lnTo>
                      <a:lnTo>
                        <a:pt x="1842373" y="3109424"/>
                      </a:lnTo>
                      <a:cubicBezTo>
                        <a:pt x="1852151" y="3126472"/>
                        <a:pt x="1861928" y="3139732"/>
                        <a:pt x="1873662" y="3150151"/>
                      </a:cubicBezTo>
                      <a:cubicBezTo>
                        <a:pt x="1875617" y="3152045"/>
                        <a:pt x="1878550" y="3154886"/>
                        <a:pt x="1882461" y="3158675"/>
                      </a:cubicBezTo>
                      <a:cubicBezTo>
                        <a:pt x="1898105" y="3173829"/>
                        <a:pt x="1923526" y="3199401"/>
                        <a:pt x="1946992" y="3199401"/>
                      </a:cubicBezTo>
                      <a:cubicBezTo>
                        <a:pt x="1949925" y="3199401"/>
                        <a:pt x="1952859" y="3199401"/>
                        <a:pt x="1954814" y="3198454"/>
                      </a:cubicBezTo>
                      <a:cubicBezTo>
                        <a:pt x="1977303" y="3191824"/>
                        <a:pt x="1982191" y="3161516"/>
                        <a:pt x="1986102" y="3141626"/>
                      </a:cubicBezTo>
                      <a:cubicBezTo>
                        <a:pt x="1987080" y="3137838"/>
                        <a:pt x="1987080" y="3134996"/>
                        <a:pt x="1988058" y="3131208"/>
                      </a:cubicBezTo>
                      <a:cubicBezTo>
                        <a:pt x="1988058" y="3129314"/>
                        <a:pt x="1989035" y="3126472"/>
                        <a:pt x="1989035" y="3124578"/>
                      </a:cubicBezTo>
                      <a:lnTo>
                        <a:pt x="1990991" y="3111318"/>
                      </a:lnTo>
                      <a:lnTo>
                        <a:pt x="2004679" y="3125525"/>
                      </a:lnTo>
                      <a:cubicBezTo>
                        <a:pt x="2007613" y="3128367"/>
                        <a:pt x="2009568" y="3131208"/>
                        <a:pt x="2012502" y="3134049"/>
                      </a:cubicBezTo>
                      <a:cubicBezTo>
                        <a:pt x="2014457" y="3135943"/>
                        <a:pt x="2017390" y="3135943"/>
                        <a:pt x="2021301" y="3134049"/>
                      </a:cubicBezTo>
                      <a:cubicBezTo>
                        <a:pt x="2033034" y="3129314"/>
                        <a:pt x="2033034" y="3124578"/>
                        <a:pt x="2032056" y="3113213"/>
                      </a:cubicBezTo>
                      <a:lnTo>
                        <a:pt x="2032056" y="3112265"/>
                      </a:lnTo>
                      <a:cubicBezTo>
                        <a:pt x="2031078" y="3098059"/>
                        <a:pt x="2027167" y="3082904"/>
                        <a:pt x="2022279" y="3067750"/>
                      </a:cubicBezTo>
                      <a:lnTo>
                        <a:pt x="2016412" y="3049755"/>
                      </a:lnTo>
                      <a:lnTo>
                        <a:pt x="2031078" y="3063014"/>
                      </a:lnTo>
                      <a:cubicBezTo>
                        <a:pt x="2050634" y="3081010"/>
                        <a:pt x="2069210" y="3095217"/>
                        <a:pt x="2094632" y="3106583"/>
                      </a:cubicBezTo>
                      <a:cubicBezTo>
                        <a:pt x="2106365" y="3112265"/>
                        <a:pt x="2125920" y="3117001"/>
                        <a:pt x="2142541" y="3117001"/>
                      </a:cubicBezTo>
                      <a:cubicBezTo>
                        <a:pt x="2150363" y="3117001"/>
                        <a:pt x="2157208" y="3116054"/>
                        <a:pt x="2162097" y="3113213"/>
                      </a:cubicBezTo>
                      <a:cubicBezTo>
                        <a:pt x="2166985" y="3111318"/>
                        <a:pt x="2167963" y="3108477"/>
                        <a:pt x="2167963" y="3105635"/>
                      </a:cubicBezTo>
                      <a:cubicBezTo>
                        <a:pt x="2168941" y="3099953"/>
                        <a:pt x="2164052" y="3083851"/>
                        <a:pt x="2124942" y="3050702"/>
                      </a:cubicBezTo>
                      <a:lnTo>
                        <a:pt x="2095610" y="3026077"/>
                      </a:lnTo>
                      <a:lnTo>
                        <a:pt x="2129831" y="3042178"/>
                      </a:lnTo>
                      <a:cubicBezTo>
                        <a:pt x="2162097" y="3057332"/>
                        <a:pt x="2210006" y="3078169"/>
                        <a:pt x="2255960" y="3078169"/>
                      </a:cubicBezTo>
                      <a:cubicBezTo>
                        <a:pt x="2276493" y="3078169"/>
                        <a:pt x="2295070" y="3074380"/>
                        <a:pt x="2310713" y="3065856"/>
                      </a:cubicBezTo>
                      <a:cubicBezTo>
                        <a:pt x="2316580" y="3063014"/>
                        <a:pt x="2317558" y="3060173"/>
                        <a:pt x="2317558" y="3058279"/>
                      </a:cubicBezTo>
                      <a:cubicBezTo>
                        <a:pt x="2318536" y="3043125"/>
                        <a:pt x="2282359" y="3015658"/>
                        <a:pt x="2211961" y="2975879"/>
                      </a:cubicBezTo>
                      <a:lnTo>
                        <a:pt x="2177740" y="2956936"/>
                      </a:lnTo>
                      <a:lnTo>
                        <a:pt x="2231516" y="2971143"/>
                      </a:lnTo>
                      <a:cubicBezTo>
                        <a:pt x="2256938" y="2977773"/>
                        <a:pt x="2284315" y="2985350"/>
                        <a:pt x="2311691" y="2989139"/>
                      </a:cubicBezTo>
                      <a:lnTo>
                        <a:pt x="2317558" y="2990086"/>
                      </a:lnTo>
                      <a:cubicBezTo>
                        <a:pt x="2328313" y="2991980"/>
                        <a:pt x="2340046" y="2993874"/>
                        <a:pt x="2351779" y="2993874"/>
                      </a:cubicBezTo>
                      <a:cubicBezTo>
                        <a:pt x="2364490" y="2993874"/>
                        <a:pt x="2373289" y="2991033"/>
                        <a:pt x="2380133" y="2986297"/>
                      </a:cubicBezTo>
                      <a:cubicBezTo>
                        <a:pt x="2384044" y="2983456"/>
                        <a:pt x="2385022" y="2980614"/>
                        <a:pt x="2384044" y="2978720"/>
                      </a:cubicBezTo>
                      <a:cubicBezTo>
                        <a:pt x="2383066" y="2965460"/>
                        <a:pt x="2345912" y="2945571"/>
                        <a:pt x="2333202" y="2938941"/>
                      </a:cubicBezTo>
                      <a:lnTo>
                        <a:pt x="2298980" y="2920945"/>
                      </a:lnTo>
                      <a:lnTo>
                        <a:pt x="2337113" y="2929469"/>
                      </a:lnTo>
                      <a:cubicBezTo>
                        <a:pt x="2350801" y="2932311"/>
                        <a:pt x="2362534" y="2934205"/>
                        <a:pt x="2371334" y="2934205"/>
                      </a:cubicBezTo>
                      <a:cubicBezTo>
                        <a:pt x="2378178" y="2934205"/>
                        <a:pt x="2387955" y="2933258"/>
                        <a:pt x="2389911" y="2927575"/>
                      </a:cubicBezTo>
                      <a:cubicBezTo>
                        <a:pt x="2394800" y="2918104"/>
                        <a:pt x="2386000" y="2906738"/>
                        <a:pt x="2363512" y="2893479"/>
                      </a:cubicBezTo>
                      <a:lnTo>
                        <a:pt x="2346890" y="2884007"/>
                      </a:lnTo>
                      <a:lnTo>
                        <a:pt x="2365467" y="2884007"/>
                      </a:lnTo>
                      <a:cubicBezTo>
                        <a:pt x="2448576" y="2884007"/>
                        <a:pt x="2508218" y="2863171"/>
                        <a:pt x="2529728" y="2829074"/>
                      </a:cubicBezTo>
                      <a:cubicBezTo>
                        <a:pt x="2537550" y="2815814"/>
                        <a:pt x="2539506" y="2804448"/>
                        <a:pt x="2535595" y="2794977"/>
                      </a:cubicBezTo>
                      <a:cubicBezTo>
                        <a:pt x="2530706" y="2782664"/>
                        <a:pt x="2517018" y="2773193"/>
                        <a:pt x="2496485" y="2765616"/>
                      </a:cubicBezTo>
                      <a:lnTo>
                        <a:pt x="2492574" y="2763722"/>
                      </a:lnTo>
                      <a:lnTo>
                        <a:pt x="2492574" y="2756145"/>
                      </a:lnTo>
                      <a:lnTo>
                        <a:pt x="2497463" y="2755198"/>
                      </a:lnTo>
                      <a:cubicBezTo>
                        <a:pt x="2519951" y="2751409"/>
                        <a:pt x="2526795" y="2745726"/>
                        <a:pt x="2528751" y="2741938"/>
                      </a:cubicBezTo>
                      <a:lnTo>
                        <a:pt x="2532662" y="2733414"/>
                      </a:lnTo>
                      <a:lnTo>
                        <a:pt x="2537550" y="2741938"/>
                      </a:lnTo>
                      <a:cubicBezTo>
                        <a:pt x="2548305" y="2759934"/>
                        <a:pt x="2561016" y="2769405"/>
                        <a:pt x="2577638" y="2771299"/>
                      </a:cubicBezTo>
                      <a:cubicBezTo>
                        <a:pt x="2590349" y="2772246"/>
                        <a:pt x="2597193" y="2766563"/>
                        <a:pt x="2604037" y="2758039"/>
                      </a:cubicBezTo>
                      <a:cubicBezTo>
                        <a:pt x="2608926" y="2751409"/>
                        <a:pt x="2612837" y="2744780"/>
                        <a:pt x="2616747" y="2736255"/>
                      </a:cubicBezTo>
                      <a:lnTo>
                        <a:pt x="2625547" y="2717313"/>
                      </a:lnTo>
                      <a:lnTo>
                        <a:pt x="2627503" y="2738150"/>
                      </a:lnTo>
                      <a:cubicBezTo>
                        <a:pt x="2629458" y="2757092"/>
                        <a:pt x="2634347" y="2767510"/>
                        <a:pt x="2644125" y="2767510"/>
                      </a:cubicBezTo>
                      <a:cubicBezTo>
                        <a:pt x="2648036" y="2767510"/>
                        <a:pt x="2652924" y="2766563"/>
                        <a:pt x="2657813" y="2763722"/>
                      </a:cubicBezTo>
                      <a:cubicBezTo>
                        <a:pt x="2676390" y="2754251"/>
                        <a:pt x="2691056" y="2741938"/>
                        <a:pt x="2706700" y="2727731"/>
                      </a:cubicBezTo>
                      <a:cubicBezTo>
                        <a:pt x="2712567" y="2722048"/>
                        <a:pt x="2718433" y="2717313"/>
                        <a:pt x="2724300" y="2712577"/>
                      </a:cubicBezTo>
                      <a:lnTo>
                        <a:pt x="2731144" y="2720154"/>
                      </a:lnTo>
                      <a:lnTo>
                        <a:pt x="2731144" y="2720154"/>
                      </a:lnTo>
                      <a:cubicBezTo>
                        <a:pt x="2731144" y="2720154"/>
                        <a:pt x="2731144" y="2720154"/>
                        <a:pt x="2731144" y="2720154"/>
                      </a:cubicBezTo>
                      <a:cubicBezTo>
                        <a:pt x="2722344" y="2727731"/>
                        <a:pt x="2716478" y="2738150"/>
                        <a:pt x="2710611" y="2749515"/>
                      </a:cubicBezTo>
                      <a:cubicBezTo>
                        <a:pt x="2706700" y="2757092"/>
                        <a:pt x="2701811" y="2765616"/>
                        <a:pt x="2696923" y="2773193"/>
                      </a:cubicBezTo>
                      <a:cubicBezTo>
                        <a:pt x="2689101" y="2783612"/>
                        <a:pt x="2682257" y="2796872"/>
                        <a:pt x="2679324" y="2807290"/>
                      </a:cubicBezTo>
                      <a:cubicBezTo>
                        <a:pt x="2691056" y="2810131"/>
                        <a:pt x="2704744" y="2811078"/>
                        <a:pt x="2718433" y="2811078"/>
                      </a:cubicBezTo>
                      <a:cubicBezTo>
                        <a:pt x="2760476" y="2811078"/>
                        <a:pt x="2801542" y="2798766"/>
                        <a:pt x="2828919" y="2789294"/>
                      </a:cubicBezTo>
                      <a:lnTo>
                        <a:pt x="2831852" y="2798766"/>
                      </a:lnTo>
                      <a:cubicBezTo>
                        <a:pt x="2831852" y="2798766"/>
                        <a:pt x="2831852" y="2798766"/>
                        <a:pt x="2830874" y="2798766"/>
                      </a:cubicBezTo>
                      <a:lnTo>
                        <a:pt x="2830874" y="2798766"/>
                      </a:lnTo>
                      <a:cubicBezTo>
                        <a:pt x="2825007" y="2800660"/>
                        <a:pt x="2818163" y="2803501"/>
                        <a:pt x="2812296" y="2805396"/>
                      </a:cubicBezTo>
                      <a:lnTo>
                        <a:pt x="2811319" y="2805396"/>
                      </a:lnTo>
                      <a:cubicBezTo>
                        <a:pt x="2799586" y="2810131"/>
                        <a:pt x="2791764" y="2813920"/>
                        <a:pt x="2787853" y="2822444"/>
                      </a:cubicBezTo>
                      <a:cubicBezTo>
                        <a:pt x="2786875" y="2824338"/>
                        <a:pt x="2787853" y="2824338"/>
                        <a:pt x="2787853" y="2825285"/>
                      </a:cubicBezTo>
                      <a:cubicBezTo>
                        <a:pt x="2788831" y="2826232"/>
                        <a:pt x="2795675" y="2832863"/>
                        <a:pt x="2835763" y="2832863"/>
                      </a:cubicBezTo>
                      <a:cubicBezTo>
                        <a:pt x="2849451" y="2832863"/>
                        <a:pt x="2862161" y="2831915"/>
                        <a:pt x="2867051" y="2831915"/>
                      </a:cubicBezTo>
                      <a:cubicBezTo>
                        <a:pt x="2895405" y="2829074"/>
                        <a:pt x="2923760" y="2818655"/>
                        <a:pt x="2950159" y="2801607"/>
                      </a:cubicBezTo>
                      <a:lnTo>
                        <a:pt x="2966780" y="2790242"/>
                      </a:lnTo>
                      <a:lnTo>
                        <a:pt x="2957003" y="2808237"/>
                      </a:lnTo>
                      <a:cubicBezTo>
                        <a:pt x="2950159" y="2820550"/>
                        <a:pt x="2946248" y="2830968"/>
                        <a:pt x="2944292" y="2840439"/>
                      </a:cubicBezTo>
                      <a:cubicBezTo>
                        <a:pt x="2942337" y="2849910"/>
                        <a:pt x="2942337" y="2882113"/>
                        <a:pt x="2954070" y="2887796"/>
                      </a:cubicBezTo>
                      <a:cubicBezTo>
                        <a:pt x="2963847" y="2891584"/>
                        <a:pt x="2973624" y="2895373"/>
                        <a:pt x="2978513" y="2890637"/>
                      </a:cubicBezTo>
                      <a:cubicBezTo>
                        <a:pt x="2990247" y="2878325"/>
                        <a:pt x="3005890" y="2867906"/>
                        <a:pt x="3021534" y="2858435"/>
                      </a:cubicBezTo>
                      <a:lnTo>
                        <a:pt x="3043044" y="2844228"/>
                      </a:lnTo>
                      <a:lnTo>
                        <a:pt x="3035223" y="2860329"/>
                      </a:lnTo>
                      <a:cubicBezTo>
                        <a:pt x="3024467" y="2883060"/>
                        <a:pt x="3015667" y="2913368"/>
                        <a:pt x="3033267" y="2922839"/>
                      </a:cubicBezTo>
                      <a:lnTo>
                        <a:pt x="3042067" y="2927575"/>
                      </a:lnTo>
                      <a:lnTo>
                        <a:pt x="3033267" y="2931364"/>
                      </a:lnTo>
                      <a:cubicBezTo>
                        <a:pt x="3013712" y="2940835"/>
                        <a:pt x="3001979" y="2949359"/>
                        <a:pt x="2997091" y="2956936"/>
                      </a:cubicBezTo>
                      <a:cubicBezTo>
                        <a:pt x="2997091" y="2956936"/>
                        <a:pt x="2998068" y="2957883"/>
                        <a:pt x="2999046" y="2957883"/>
                      </a:cubicBezTo>
                      <a:cubicBezTo>
                        <a:pt x="3018601" y="2961672"/>
                        <a:pt x="3038156" y="2962619"/>
                        <a:pt x="3051844" y="2962619"/>
                      </a:cubicBezTo>
                      <a:cubicBezTo>
                        <a:pt x="3059666" y="2962619"/>
                        <a:pt x="3066511" y="2962619"/>
                        <a:pt x="3074332" y="2962619"/>
                      </a:cubicBezTo>
                      <a:cubicBezTo>
                        <a:pt x="3079221" y="2962619"/>
                        <a:pt x="3083132" y="2962619"/>
                        <a:pt x="3088021" y="2962619"/>
                      </a:cubicBezTo>
                      <a:lnTo>
                        <a:pt x="3132019" y="2961672"/>
                      </a:lnTo>
                      <a:lnTo>
                        <a:pt x="3088998" y="2972090"/>
                      </a:lnTo>
                      <a:cubicBezTo>
                        <a:pt x="3040111" y="2984403"/>
                        <a:pt x="3011756" y="2996716"/>
                        <a:pt x="3006868" y="3009975"/>
                      </a:cubicBezTo>
                      <a:cubicBezTo>
                        <a:pt x="3004912" y="3013764"/>
                        <a:pt x="3005890" y="3017552"/>
                        <a:pt x="3007845" y="3022288"/>
                      </a:cubicBezTo>
                      <a:cubicBezTo>
                        <a:pt x="3014690" y="3033654"/>
                        <a:pt x="3030334" y="3041231"/>
                        <a:pt x="3049888" y="3041231"/>
                      </a:cubicBezTo>
                      <a:cubicBezTo>
                        <a:pt x="3051844" y="3041231"/>
                        <a:pt x="3053799" y="3041231"/>
                        <a:pt x="3055755" y="3041231"/>
                      </a:cubicBezTo>
                      <a:lnTo>
                        <a:pt x="3063577" y="3040284"/>
                      </a:lnTo>
                      <a:lnTo>
                        <a:pt x="3061622" y="3046913"/>
                      </a:lnTo>
                      <a:cubicBezTo>
                        <a:pt x="3060644" y="3050702"/>
                        <a:pt x="3059666" y="3054490"/>
                        <a:pt x="3059666" y="3058279"/>
                      </a:cubicBezTo>
                      <a:cubicBezTo>
                        <a:pt x="3055755" y="3079116"/>
                        <a:pt x="3055755" y="3135943"/>
                        <a:pt x="3074332" y="3148256"/>
                      </a:cubicBezTo>
                      <a:cubicBezTo>
                        <a:pt x="3088998" y="3157727"/>
                        <a:pt x="3102687" y="3150151"/>
                        <a:pt x="3116375" y="3124578"/>
                      </a:cubicBezTo>
                      <a:lnTo>
                        <a:pt x="3127130" y="3103741"/>
                      </a:lnTo>
                      <a:lnTo>
                        <a:pt x="3126153" y="3127419"/>
                      </a:lnTo>
                      <a:cubicBezTo>
                        <a:pt x="3125175" y="3145415"/>
                        <a:pt x="3125175" y="3164358"/>
                        <a:pt x="3126153" y="3184247"/>
                      </a:cubicBezTo>
                      <a:lnTo>
                        <a:pt x="3126153" y="3187088"/>
                      </a:lnTo>
                      <a:cubicBezTo>
                        <a:pt x="3126153" y="3199401"/>
                        <a:pt x="3127130" y="3228762"/>
                        <a:pt x="3143752" y="3233498"/>
                      </a:cubicBezTo>
                      <a:cubicBezTo>
                        <a:pt x="3161352" y="3238234"/>
                        <a:pt x="3175040" y="3219291"/>
                        <a:pt x="3183840" y="3206031"/>
                      </a:cubicBezTo>
                      <a:cubicBezTo>
                        <a:pt x="3185796" y="3202243"/>
                        <a:pt x="3187751" y="3199401"/>
                        <a:pt x="3189706" y="3197507"/>
                      </a:cubicBezTo>
                      <a:cubicBezTo>
                        <a:pt x="3195573" y="3189930"/>
                        <a:pt x="3201439" y="3181406"/>
                        <a:pt x="3205350" y="3172881"/>
                      </a:cubicBezTo>
                      <a:lnTo>
                        <a:pt x="3213172" y="3155833"/>
                      </a:lnTo>
                      <a:lnTo>
                        <a:pt x="3215127" y="3174776"/>
                      </a:lnTo>
                      <a:cubicBezTo>
                        <a:pt x="3217083" y="3195613"/>
                        <a:pt x="3220994" y="3211714"/>
                        <a:pt x="3228816" y="3227815"/>
                      </a:cubicBezTo>
                      <a:cubicBezTo>
                        <a:pt x="3229794" y="3230656"/>
                        <a:pt x="3231749" y="3234445"/>
                        <a:pt x="3233705" y="3239180"/>
                      </a:cubicBezTo>
                      <a:cubicBezTo>
                        <a:pt x="3243482" y="3261912"/>
                        <a:pt x="3261082" y="3304533"/>
                        <a:pt x="3288458" y="3307374"/>
                      </a:cubicBezTo>
                      <a:cubicBezTo>
                        <a:pt x="3313880" y="3310215"/>
                        <a:pt x="3331479" y="3281801"/>
                        <a:pt x="3343212" y="3263806"/>
                      </a:cubicBezTo>
                      <a:cubicBezTo>
                        <a:pt x="3345168" y="3260017"/>
                        <a:pt x="3347123" y="3257176"/>
                        <a:pt x="3349079" y="3254335"/>
                      </a:cubicBezTo>
                      <a:cubicBezTo>
                        <a:pt x="3350056" y="3252440"/>
                        <a:pt x="3352012" y="3250546"/>
                        <a:pt x="3352990" y="3248652"/>
                      </a:cubicBezTo>
                      <a:lnTo>
                        <a:pt x="3359834" y="3236339"/>
                      </a:lnTo>
                      <a:lnTo>
                        <a:pt x="3366678" y="3254335"/>
                      </a:lnTo>
                      <a:cubicBezTo>
                        <a:pt x="3368633" y="3258123"/>
                        <a:pt x="3369611" y="3261912"/>
                        <a:pt x="3371566" y="3266647"/>
                      </a:cubicBezTo>
                      <a:cubicBezTo>
                        <a:pt x="3371566" y="3267594"/>
                        <a:pt x="3372544" y="3270436"/>
                        <a:pt x="3380367" y="3270436"/>
                      </a:cubicBezTo>
                      <a:cubicBezTo>
                        <a:pt x="3395033" y="3270436"/>
                        <a:pt x="3396010" y="3265700"/>
                        <a:pt x="3399921" y="3253388"/>
                      </a:cubicBezTo>
                      <a:lnTo>
                        <a:pt x="3399921" y="3252440"/>
                      </a:lnTo>
                      <a:cubicBezTo>
                        <a:pt x="3404810" y="3238234"/>
                        <a:pt x="3407743" y="3222132"/>
                        <a:pt x="3409698" y="3204137"/>
                      </a:cubicBezTo>
                      <a:lnTo>
                        <a:pt x="3411654" y="3185194"/>
                      </a:lnTo>
                      <a:lnTo>
                        <a:pt x="3419477" y="3203190"/>
                      </a:lnTo>
                      <a:cubicBezTo>
                        <a:pt x="3431209" y="3228762"/>
                        <a:pt x="3443920" y="3250546"/>
                        <a:pt x="3463475" y="3271383"/>
                      </a:cubicBezTo>
                      <a:cubicBezTo>
                        <a:pt x="3476185" y="3284643"/>
                        <a:pt x="3506496" y="3307374"/>
                        <a:pt x="3527028" y="3305480"/>
                      </a:cubicBezTo>
                      <a:cubicBezTo>
                        <a:pt x="3532895" y="3304533"/>
                        <a:pt x="3534850" y="3302638"/>
                        <a:pt x="3536806" y="3300744"/>
                      </a:cubicBezTo>
                      <a:cubicBezTo>
                        <a:pt x="3540717" y="3295061"/>
                        <a:pt x="3542672" y="3278013"/>
                        <a:pt x="3518228" y="3228762"/>
                      </a:cubicBezTo>
                      <a:lnTo>
                        <a:pt x="3501607" y="3195613"/>
                      </a:lnTo>
                      <a:lnTo>
                        <a:pt x="3527028" y="3224026"/>
                      </a:lnTo>
                      <a:cubicBezTo>
                        <a:pt x="3566138" y="3266647"/>
                        <a:pt x="3626758" y="3324422"/>
                        <a:pt x="3696178" y="3320634"/>
                      </a:cubicBezTo>
                      <a:cubicBezTo>
                        <a:pt x="3704978" y="3319687"/>
                        <a:pt x="3705956" y="3316845"/>
                        <a:pt x="3706933" y="3314951"/>
                      </a:cubicBezTo>
                      <a:cubicBezTo>
                        <a:pt x="3713777" y="3299797"/>
                        <a:pt x="3690312" y="3258123"/>
                        <a:pt x="3637513" y="3189930"/>
                      </a:cubicBezTo>
                      <a:lnTo>
                        <a:pt x="3614048" y="3159622"/>
                      </a:lnTo>
                      <a:lnTo>
                        <a:pt x="3660979" y="3191824"/>
                      </a:lnTo>
                      <a:close/>
                      <a:moveTo>
                        <a:pt x="2523862" y="2723943"/>
                      </a:moveTo>
                      <a:cubicBezTo>
                        <a:pt x="2521907" y="2722995"/>
                        <a:pt x="2519951" y="2722048"/>
                        <a:pt x="2517018" y="2721101"/>
                      </a:cubicBezTo>
                      <a:lnTo>
                        <a:pt x="2507240" y="2717313"/>
                      </a:lnTo>
                      <a:lnTo>
                        <a:pt x="2516040" y="2711630"/>
                      </a:lnTo>
                      <a:cubicBezTo>
                        <a:pt x="2517996" y="2710683"/>
                        <a:pt x="2518973" y="2709735"/>
                        <a:pt x="2520929" y="2708789"/>
                      </a:cubicBezTo>
                      <a:lnTo>
                        <a:pt x="2526795" y="2704053"/>
                      </a:lnTo>
                      <a:lnTo>
                        <a:pt x="2528751" y="2710683"/>
                      </a:lnTo>
                      <a:cubicBezTo>
                        <a:pt x="2529728" y="2712577"/>
                        <a:pt x="2530706" y="2715418"/>
                        <a:pt x="2530706" y="2717313"/>
                      </a:cubicBezTo>
                      <a:lnTo>
                        <a:pt x="2535595" y="2729625"/>
                      </a:lnTo>
                      <a:lnTo>
                        <a:pt x="2523862" y="2723943"/>
                      </a:lnTo>
                      <a:close/>
                      <a:moveTo>
                        <a:pt x="2516040" y="2695529"/>
                      </a:moveTo>
                      <a:cubicBezTo>
                        <a:pt x="2515062" y="2695529"/>
                        <a:pt x="2514085" y="2695529"/>
                        <a:pt x="2513107" y="2694581"/>
                      </a:cubicBezTo>
                      <a:lnTo>
                        <a:pt x="2509196" y="2692687"/>
                      </a:lnTo>
                      <a:lnTo>
                        <a:pt x="2509196" y="2684163"/>
                      </a:lnTo>
                      <a:lnTo>
                        <a:pt x="2519951" y="2681322"/>
                      </a:lnTo>
                      <a:lnTo>
                        <a:pt x="2523862" y="2696476"/>
                      </a:lnTo>
                      <a:lnTo>
                        <a:pt x="2516040" y="2695529"/>
                      </a:lnTo>
                      <a:close/>
                    </a:path>
                  </a:pathLst>
                </a:custGeom>
                <a:solidFill>
                  <a:srgbClr val="2B6C36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47F9686E-4DD3-7937-339A-F783CCA52537}"/>
                  </a:ext>
                </a:extLst>
              </p:cNvPr>
              <p:cNvSpPr/>
              <p:nvPr/>
            </p:nvSpPr>
            <p:spPr>
              <a:xfrm>
                <a:off x="4138556" y="-2153916"/>
                <a:ext cx="4327723" cy="3326603"/>
              </a:xfrm>
              <a:custGeom>
                <a:avLst/>
                <a:gdLst>
                  <a:gd name="connsiteX0" fmla="*/ 76488 w 4327723"/>
                  <a:gd name="connsiteY0" fmla="*/ 2042943 h 3326603"/>
                  <a:gd name="connsiteX1" fmla="*/ 13912 w 4327723"/>
                  <a:gd name="connsiteY1" fmla="*/ 2131026 h 3326603"/>
                  <a:gd name="connsiteX2" fmla="*/ 52044 w 4327723"/>
                  <a:gd name="connsiteY2" fmla="*/ 2169858 h 3326603"/>
                  <a:gd name="connsiteX3" fmla="*/ 102887 w 4327723"/>
                  <a:gd name="connsiteY3" fmla="*/ 2134815 h 3326603"/>
                  <a:gd name="connsiteX4" fmla="*/ 110709 w 4327723"/>
                  <a:gd name="connsiteY4" fmla="*/ 2137656 h 3326603"/>
                  <a:gd name="connsiteX5" fmla="*/ 104843 w 4327723"/>
                  <a:gd name="connsiteY5" fmla="*/ 2237105 h 3326603"/>
                  <a:gd name="connsiteX6" fmla="*/ 110709 w 4327723"/>
                  <a:gd name="connsiteY6" fmla="*/ 2283514 h 3326603"/>
                  <a:gd name="connsiteX7" fmla="*/ 152752 w 4327723"/>
                  <a:gd name="connsiteY7" fmla="*/ 2254153 h 3326603"/>
                  <a:gd name="connsiteX8" fmla="*/ 160574 w 4327723"/>
                  <a:gd name="connsiteY8" fmla="*/ 2259836 h 3326603"/>
                  <a:gd name="connsiteX9" fmla="*/ 209461 w 4327723"/>
                  <a:gd name="connsiteY9" fmla="*/ 2337500 h 3326603"/>
                  <a:gd name="connsiteX10" fmla="*/ 210439 w 4327723"/>
                  <a:gd name="connsiteY10" fmla="*/ 2346972 h 3326603"/>
                  <a:gd name="connsiteX11" fmla="*/ 170351 w 4327723"/>
                  <a:gd name="connsiteY11" fmla="*/ 2376332 h 3326603"/>
                  <a:gd name="connsiteX12" fmla="*/ 214350 w 4327723"/>
                  <a:gd name="connsiteY12" fmla="*/ 2419901 h 3326603"/>
                  <a:gd name="connsiteX13" fmla="*/ 217283 w 4327723"/>
                  <a:gd name="connsiteY13" fmla="*/ 2421795 h 3326603"/>
                  <a:gd name="connsiteX14" fmla="*/ 203595 w 4327723"/>
                  <a:gd name="connsiteY14" fmla="*/ 2440737 h 3326603"/>
                  <a:gd name="connsiteX15" fmla="*/ 222172 w 4327723"/>
                  <a:gd name="connsiteY15" fmla="*/ 2462521 h 3326603"/>
                  <a:gd name="connsiteX16" fmla="*/ 254438 w 4327723"/>
                  <a:gd name="connsiteY16" fmla="*/ 2486199 h 3326603"/>
                  <a:gd name="connsiteX17" fmla="*/ 243682 w 4327723"/>
                  <a:gd name="connsiteY17" fmla="*/ 2489988 h 3326603"/>
                  <a:gd name="connsiteX18" fmla="*/ 234883 w 4327723"/>
                  <a:gd name="connsiteY18" fmla="*/ 2530715 h 3326603"/>
                  <a:gd name="connsiteX19" fmla="*/ 234883 w 4327723"/>
                  <a:gd name="connsiteY19" fmla="*/ 2534503 h 3326603"/>
                  <a:gd name="connsiteX20" fmla="*/ 236838 w 4327723"/>
                  <a:gd name="connsiteY20" fmla="*/ 2537344 h 3326603"/>
                  <a:gd name="connsiteX21" fmla="*/ 239771 w 4327723"/>
                  <a:gd name="connsiteY21" fmla="*/ 2543974 h 3326603"/>
                  <a:gd name="connsiteX22" fmla="*/ 264215 w 4327723"/>
                  <a:gd name="connsiteY22" fmla="*/ 2579965 h 3326603"/>
                  <a:gd name="connsiteX23" fmla="*/ 263237 w 4327723"/>
                  <a:gd name="connsiteY23" fmla="*/ 2579965 h 3326603"/>
                  <a:gd name="connsiteX24" fmla="*/ 226083 w 4327723"/>
                  <a:gd name="connsiteY24" fmla="*/ 2537344 h 3326603"/>
                  <a:gd name="connsiteX25" fmla="*/ 174263 w 4327723"/>
                  <a:gd name="connsiteY25" fmla="*/ 2503248 h 3326603"/>
                  <a:gd name="connsiteX26" fmla="*/ 170351 w 4327723"/>
                  <a:gd name="connsiteY26" fmla="*/ 2542080 h 3326603"/>
                  <a:gd name="connsiteX27" fmla="*/ 196751 w 4327723"/>
                  <a:gd name="connsiteY27" fmla="*/ 2575230 h 3326603"/>
                  <a:gd name="connsiteX28" fmla="*/ 131242 w 4327723"/>
                  <a:gd name="connsiteY28" fmla="*/ 2608379 h 3326603"/>
                  <a:gd name="connsiteX29" fmla="*/ 197728 w 4327723"/>
                  <a:gd name="connsiteY29" fmla="*/ 2642476 h 3326603"/>
                  <a:gd name="connsiteX30" fmla="*/ 274970 w 4327723"/>
                  <a:gd name="connsiteY30" fmla="*/ 2667101 h 3326603"/>
                  <a:gd name="connsiteX31" fmla="*/ 260304 w 4327723"/>
                  <a:gd name="connsiteY31" fmla="*/ 2669943 h 3326603"/>
                  <a:gd name="connsiteX32" fmla="*/ 158619 w 4327723"/>
                  <a:gd name="connsiteY32" fmla="*/ 2706881 h 3326603"/>
                  <a:gd name="connsiteX33" fmla="*/ 267148 w 4327723"/>
                  <a:gd name="connsiteY33" fmla="*/ 2722035 h 3326603"/>
                  <a:gd name="connsiteX34" fmla="*/ 185995 w 4327723"/>
                  <a:gd name="connsiteY34" fmla="*/ 2789281 h 3326603"/>
                  <a:gd name="connsiteX35" fmla="*/ 274970 w 4327723"/>
                  <a:gd name="connsiteY35" fmla="*/ 2787386 h 3326603"/>
                  <a:gd name="connsiteX36" fmla="*/ 264215 w 4327723"/>
                  <a:gd name="connsiteY36" fmla="*/ 2794016 h 3326603"/>
                  <a:gd name="connsiteX37" fmla="*/ 195773 w 4327723"/>
                  <a:gd name="connsiteY37" fmla="*/ 2864104 h 3326603"/>
                  <a:gd name="connsiteX38" fmla="*/ 281814 w 4327723"/>
                  <a:gd name="connsiteY38" fmla="*/ 2883047 h 3326603"/>
                  <a:gd name="connsiteX39" fmla="*/ 319946 w 4327723"/>
                  <a:gd name="connsiteY39" fmla="*/ 2868839 h 3326603"/>
                  <a:gd name="connsiteX40" fmla="*/ 300392 w 4327723"/>
                  <a:gd name="connsiteY40" fmla="*/ 2883047 h 3326603"/>
                  <a:gd name="connsiteX41" fmla="*/ 253460 w 4327723"/>
                  <a:gd name="connsiteY41" fmla="*/ 2946504 h 3326603"/>
                  <a:gd name="connsiteX42" fmla="*/ 260304 w 4327723"/>
                  <a:gd name="connsiteY42" fmla="*/ 2998596 h 3326603"/>
                  <a:gd name="connsiteX43" fmla="*/ 194795 w 4327723"/>
                  <a:gd name="connsiteY43" fmla="*/ 3073419 h 3326603"/>
                  <a:gd name="connsiteX44" fmla="*/ 201639 w 4327723"/>
                  <a:gd name="connsiteY44" fmla="*/ 3078155 h 3326603"/>
                  <a:gd name="connsiteX45" fmla="*/ 305280 w 4327723"/>
                  <a:gd name="connsiteY45" fmla="*/ 3056371 h 3326603"/>
                  <a:gd name="connsiteX46" fmla="*/ 357101 w 4327723"/>
                  <a:gd name="connsiteY46" fmla="*/ 3038376 h 3326603"/>
                  <a:gd name="connsiteX47" fmla="*/ 300392 w 4327723"/>
                  <a:gd name="connsiteY47" fmla="*/ 3098045 h 3326603"/>
                  <a:gd name="connsiteX48" fmla="*/ 304302 w 4327723"/>
                  <a:gd name="connsiteY48" fmla="*/ 3103727 h 3326603"/>
                  <a:gd name="connsiteX49" fmla="*/ 408921 w 4327723"/>
                  <a:gd name="connsiteY49" fmla="*/ 3071525 h 3326603"/>
                  <a:gd name="connsiteX50" fmla="*/ 404032 w 4327723"/>
                  <a:gd name="connsiteY50" fmla="*/ 3139718 h 3326603"/>
                  <a:gd name="connsiteX51" fmla="*/ 444120 w 4327723"/>
                  <a:gd name="connsiteY51" fmla="*/ 3170026 h 3326603"/>
                  <a:gd name="connsiteX52" fmla="*/ 498874 w 4327723"/>
                  <a:gd name="connsiteY52" fmla="*/ 3096151 h 3326603"/>
                  <a:gd name="connsiteX53" fmla="*/ 573182 w 4327723"/>
                  <a:gd name="connsiteY53" fmla="*/ 3187075 h 3326603"/>
                  <a:gd name="connsiteX54" fmla="*/ 598604 w 4327723"/>
                  <a:gd name="connsiteY54" fmla="*/ 3131194 h 3326603"/>
                  <a:gd name="connsiteX55" fmla="*/ 658246 w 4327723"/>
                  <a:gd name="connsiteY55" fmla="*/ 3161502 h 3326603"/>
                  <a:gd name="connsiteX56" fmla="*/ 701267 w 4327723"/>
                  <a:gd name="connsiteY56" fmla="*/ 3095203 h 3326603"/>
                  <a:gd name="connsiteX57" fmla="*/ 703223 w 4327723"/>
                  <a:gd name="connsiteY57" fmla="*/ 3088573 h 3326603"/>
                  <a:gd name="connsiteX58" fmla="*/ 771665 w 4327723"/>
                  <a:gd name="connsiteY58" fmla="*/ 3081943 h 3326603"/>
                  <a:gd name="connsiteX59" fmla="*/ 720822 w 4327723"/>
                  <a:gd name="connsiteY59" fmla="*/ 3111305 h 3326603"/>
                  <a:gd name="connsiteX60" fmla="*/ 718866 w 4327723"/>
                  <a:gd name="connsiteY60" fmla="*/ 3118881 h 3326603"/>
                  <a:gd name="connsiteX61" fmla="*/ 743310 w 4327723"/>
                  <a:gd name="connsiteY61" fmla="*/ 3121723 h 3326603"/>
                  <a:gd name="connsiteX62" fmla="*/ 780464 w 4327723"/>
                  <a:gd name="connsiteY62" fmla="*/ 3110357 h 3326603"/>
                  <a:gd name="connsiteX63" fmla="*/ 770687 w 4327723"/>
                  <a:gd name="connsiteY63" fmla="*/ 3134035 h 3326603"/>
                  <a:gd name="connsiteX64" fmla="*/ 756998 w 4327723"/>
                  <a:gd name="connsiteY64" fmla="*/ 3225907 h 3326603"/>
                  <a:gd name="connsiteX65" fmla="*/ 798064 w 4327723"/>
                  <a:gd name="connsiteY65" fmla="*/ 3237273 h 3326603"/>
                  <a:gd name="connsiteX66" fmla="*/ 886061 w 4327723"/>
                  <a:gd name="connsiteY66" fmla="*/ 3125511 h 3326603"/>
                  <a:gd name="connsiteX67" fmla="*/ 940815 w 4327723"/>
                  <a:gd name="connsiteY67" fmla="*/ 3185181 h 3326603"/>
                  <a:gd name="connsiteX68" fmla="*/ 983835 w 4327723"/>
                  <a:gd name="connsiteY68" fmla="*/ 3127406 h 3326603"/>
                  <a:gd name="connsiteX69" fmla="*/ 986769 w 4327723"/>
                  <a:gd name="connsiteY69" fmla="*/ 3074367 h 3326603"/>
                  <a:gd name="connsiteX70" fmla="*/ 1055211 w 4327723"/>
                  <a:gd name="connsiteY70" fmla="*/ 3114146 h 3326603"/>
                  <a:gd name="connsiteX71" fmla="*/ 1092365 w 4327723"/>
                  <a:gd name="connsiteY71" fmla="*/ 3094256 h 3326603"/>
                  <a:gd name="connsiteX72" fmla="*/ 1068899 w 4327723"/>
                  <a:gd name="connsiteY72" fmla="*/ 3003332 h 3326603"/>
                  <a:gd name="connsiteX73" fmla="*/ 1064010 w 4327723"/>
                  <a:gd name="connsiteY73" fmla="*/ 2994808 h 3326603"/>
                  <a:gd name="connsiteX74" fmla="*/ 1050322 w 4327723"/>
                  <a:gd name="connsiteY74" fmla="*/ 2932297 h 3326603"/>
                  <a:gd name="connsiteX75" fmla="*/ 1142230 w 4327723"/>
                  <a:gd name="connsiteY75" fmla="*/ 2990072 h 3326603"/>
                  <a:gd name="connsiteX76" fmla="*/ 1162763 w 4327723"/>
                  <a:gd name="connsiteY76" fmla="*/ 2965447 h 3326603"/>
                  <a:gd name="connsiteX77" fmla="*/ 1165696 w 4327723"/>
                  <a:gd name="connsiteY77" fmla="*/ 2941768 h 3326603"/>
                  <a:gd name="connsiteX78" fmla="*/ 1208716 w 4327723"/>
                  <a:gd name="connsiteY78" fmla="*/ 2954081 h 3326603"/>
                  <a:gd name="connsiteX79" fmla="*/ 1246849 w 4327723"/>
                  <a:gd name="connsiteY79" fmla="*/ 2885888 h 3326603"/>
                  <a:gd name="connsiteX80" fmla="*/ 1236094 w 4327723"/>
                  <a:gd name="connsiteY80" fmla="*/ 2944610 h 3326603"/>
                  <a:gd name="connsiteX81" fmla="*/ 1234138 w 4327723"/>
                  <a:gd name="connsiteY81" fmla="*/ 2984389 h 3326603"/>
                  <a:gd name="connsiteX82" fmla="*/ 1238049 w 4327723"/>
                  <a:gd name="connsiteY82" fmla="*/ 2986284 h 3326603"/>
                  <a:gd name="connsiteX83" fmla="*/ 1364178 w 4327723"/>
                  <a:gd name="connsiteY83" fmla="*/ 2917143 h 3326603"/>
                  <a:gd name="connsiteX84" fmla="*/ 1350490 w 4327723"/>
                  <a:gd name="connsiteY84" fmla="*/ 2930403 h 3326603"/>
                  <a:gd name="connsiteX85" fmla="*/ 1333868 w 4327723"/>
                  <a:gd name="connsiteY85" fmla="*/ 2957870 h 3326603"/>
                  <a:gd name="connsiteX86" fmla="*/ 1413065 w 4327723"/>
                  <a:gd name="connsiteY86" fmla="*/ 2941768 h 3326603"/>
                  <a:gd name="connsiteX87" fmla="*/ 1475641 w 4327723"/>
                  <a:gd name="connsiteY87" fmla="*/ 2884941 h 3326603"/>
                  <a:gd name="connsiteX88" fmla="*/ 1476619 w 4327723"/>
                  <a:gd name="connsiteY88" fmla="*/ 2919037 h 3326603"/>
                  <a:gd name="connsiteX89" fmla="*/ 1506929 w 4327723"/>
                  <a:gd name="connsiteY89" fmla="*/ 2960711 h 3326603"/>
                  <a:gd name="connsiteX90" fmla="*/ 1533328 w 4327723"/>
                  <a:gd name="connsiteY90" fmla="*/ 2951240 h 3326603"/>
                  <a:gd name="connsiteX91" fmla="*/ 1561682 w 4327723"/>
                  <a:gd name="connsiteY91" fmla="*/ 2903883 h 3326603"/>
                  <a:gd name="connsiteX92" fmla="*/ 1588082 w 4327723"/>
                  <a:gd name="connsiteY92" fmla="*/ 2963552 h 3326603"/>
                  <a:gd name="connsiteX93" fmla="*/ 1565594 w 4327723"/>
                  <a:gd name="connsiteY93" fmla="*/ 3000490 h 3326603"/>
                  <a:gd name="connsiteX94" fmla="*/ 1573416 w 4327723"/>
                  <a:gd name="connsiteY94" fmla="*/ 3006173 h 3326603"/>
                  <a:gd name="connsiteX95" fmla="*/ 1653591 w 4327723"/>
                  <a:gd name="connsiteY95" fmla="*/ 2977759 h 3326603"/>
                  <a:gd name="connsiteX96" fmla="*/ 1601770 w 4327723"/>
                  <a:gd name="connsiteY96" fmla="*/ 3057318 h 3326603"/>
                  <a:gd name="connsiteX97" fmla="*/ 1655546 w 4327723"/>
                  <a:gd name="connsiteY97" fmla="*/ 3056371 h 3326603"/>
                  <a:gd name="connsiteX98" fmla="*/ 1657501 w 4327723"/>
                  <a:gd name="connsiteY98" fmla="*/ 3067737 h 3326603"/>
                  <a:gd name="connsiteX99" fmla="*/ 1708344 w 4327723"/>
                  <a:gd name="connsiteY99" fmla="*/ 3143507 h 3326603"/>
                  <a:gd name="connsiteX100" fmla="*/ 1740610 w 4327723"/>
                  <a:gd name="connsiteY100" fmla="*/ 3103727 h 3326603"/>
                  <a:gd name="connsiteX101" fmla="*/ 1762120 w 4327723"/>
                  <a:gd name="connsiteY101" fmla="*/ 3153925 h 3326603"/>
                  <a:gd name="connsiteX102" fmla="*/ 1800252 w 4327723"/>
                  <a:gd name="connsiteY102" fmla="*/ 3192758 h 3326603"/>
                  <a:gd name="connsiteX103" fmla="*/ 1830562 w 4327723"/>
                  <a:gd name="connsiteY103" fmla="*/ 3141613 h 3326603"/>
                  <a:gd name="connsiteX104" fmla="*/ 1835451 w 4327723"/>
                  <a:gd name="connsiteY104" fmla="*/ 3113199 h 3326603"/>
                  <a:gd name="connsiteX105" fmla="*/ 1867717 w 4327723"/>
                  <a:gd name="connsiteY105" fmla="*/ 3154872 h 3326603"/>
                  <a:gd name="connsiteX106" fmla="*/ 1953758 w 4327723"/>
                  <a:gd name="connsiteY106" fmla="*/ 3204123 h 3326603"/>
                  <a:gd name="connsiteX107" fmla="*/ 1989935 w 4327723"/>
                  <a:gd name="connsiteY107" fmla="*/ 3134035 h 3326603"/>
                  <a:gd name="connsiteX108" fmla="*/ 1990913 w 4327723"/>
                  <a:gd name="connsiteY108" fmla="*/ 3124564 h 3326603"/>
                  <a:gd name="connsiteX109" fmla="*/ 2004601 w 4327723"/>
                  <a:gd name="connsiteY109" fmla="*/ 3138771 h 3326603"/>
                  <a:gd name="connsiteX110" fmla="*/ 2019267 w 4327723"/>
                  <a:gd name="connsiteY110" fmla="*/ 3139718 h 3326603"/>
                  <a:gd name="connsiteX111" fmla="*/ 2032956 w 4327723"/>
                  <a:gd name="connsiteY111" fmla="*/ 3112252 h 3326603"/>
                  <a:gd name="connsiteX112" fmla="*/ 2023178 w 4327723"/>
                  <a:gd name="connsiteY112" fmla="*/ 3066789 h 3326603"/>
                  <a:gd name="connsiteX113" fmla="*/ 2087709 w 4327723"/>
                  <a:gd name="connsiteY113" fmla="*/ 3111305 h 3326603"/>
                  <a:gd name="connsiteX114" fmla="*/ 2159085 w 4327723"/>
                  <a:gd name="connsiteY114" fmla="*/ 3118881 h 3326603"/>
                  <a:gd name="connsiteX115" fmla="*/ 2123886 w 4327723"/>
                  <a:gd name="connsiteY115" fmla="*/ 3048794 h 3326603"/>
                  <a:gd name="connsiteX116" fmla="*/ 2309657 w 4327723"/>
                  <a:gd name="connsiteY116" fmla="*/ 3072472 h 3326603"/>
                  <a:gd name="connsiteX117" fmla="*/ 2210905 w 4327723"/>
                  <a:gd name="connsiteY117" fmla="*/ 2973024 h 3326603"/>
                  <a:gd name="connsiteX118" fmla="*/ 2308680 w 4327723"/>
                  <a:gd name="connsiteY118" fmla="*/ 2995755 h 3326603"/>
                  <a:gd name="connsiteX119" fmla="*/ 2381033 w 4327723"/>
                  <a:gd name="connsiteY119" fmla="*/ 2991966 h 3326603"/>
                  <a:gd name="connsiteX120" fmla="*/ 2334101 w 4327723"/>
                  <a:gd name="connsiteY120" fmla="*/ 2937033 h 3326603"/>
                  <a:gd name="connsiteX121" fmla="*/ 2393743 w 4327723"/>
                  <a:gd name="connsiteY121" fmla="*/ 2933244 h 3326603"/>
                  <a:gd name="connsiteX122" fmla="*/ 2365389 w 4327723"/>
                  <a:gd name="connsiteY122" fmla="*/ 2892518 h 3326603"/>
                  <a:gd name="connsiteX123" fmla="*/ 2533561 w 4327723"/>
                  <a:gd name="connsiteY123" fmla="*/ 2834743 h 3326603"/>
                  <a:gd name="connsiteX124" fmla="*/ 2497385 w 4327723"/>
                  <a:gd name="connsiteY124" fmla="*/ 2764655 h 3326603"/>
                  <a:gd name="connsiteX125" fmla="*/ 2497385 w 4327723"/>
                  <a:gd name="connsiteY125" fmla="*/ 2764655 h 3326603"/>
                  <a:gd name="connsiteX126" fmla="*/ 2532584 w 4327723"/>
                  <a:gd name="connsiteY126" fmla="*/ 2748554 h 3326603"/>
                  <a:gd name="connsiteX127" fmla="*/ 2576582 w 4327723"/>
                  <a:gd name="connsiteY127" fmla="*/ 2779810 h 3326603"/>
                  <a:gd name="connsiteX128" fmla="*/ 2607870 w 4327723"/>
                  <a:gd name="connsiteY128" fmla="*/ 2764655 h 3326603"/>
                  <a:gd name="connsiteX129" fmla="*/ 2620580 w 4327723"/>
                  <a:gd name="connsiteY129" fmla="*/ 2741924 h 3326603"/>
                  <a:gd name="connsiteX130" fmla="*/ 2657735 w 4327723"/>
                  <a:gd name="connsiteY130" fmla="*/ 2771285 h 3326603"/>
                  <a:gd name="connsiteX131" fmla="*/ 2724222 w 4327723"/>
                  <a:gd name="connsiteY131" fmla="*/ 2720140 h 3326603"/>
                  <a:gd name="connsiteX132" fmla="*/ 2689023 w 4327723"/>
                  <a:gd name="connsiteY132" fmla="*/ 2773180 h 3326603"/>
                  <a:gd name="connsiteX133" fmla="*/ 2670445 w 4327723"/>
                  <a:gd name="connsiteY133" fmla="*/ 2812012 h 3326603"/>
                  <a:gd name="connsiteX134" fmla="*/ 2673378 w 4327723"/>
                  <a:gd name="connsiteY134" fmla="*/ 2815801 h 3326603"/>
                  <a:gd name="connsiteX135" fmla="*/ 2826884 w 4327723"/>
                  <a:gd name="connsiteY135" fmla="*/ 2797805 h 3326603"/>
                  <a:gd name="connsiteX136" fmla="*/ 2807330 w 4327723"/>
                  <a:gd name="connsiteY136" fmla="*/ 2805382 h 3326603"/>
                  <a:gd name="connsiteX137" fmla="*/ 2779953 w 4327723"/>
                  <a:gd name="connsiteY137" fmla="*/ 2825272 h 3326603"/>
                  <a:gd name="connsiteX138" fmla="*/ 2864039 w 4327723"/>
                  <a:gd name="connsiteY138" fmla="*/ 2841373 h 3326603"/>
                  <a:gd name="connsiteX139" fmla="*/ 2949102 w 4327723"/>
                  <a:gd name="connsiteY139" fmla="*/ 2811065 h 3326603"/>
                  <a:gd name="connsiteX140" fmla="*/ 2935414 w 4327723"/>
                  <a:gd name="connsiteY140" fmla="*/ 2844214 h 3326603"/>
                  <a:gd name="connsiteX141" fmla="*/ 2948125 w 4327723"/>
                  <a:gd name="connsiteY141" fmla="*/ 2897253 h 3326603"/>
                  <a:gd name="connsiteX142" fmla="*/ 2978435 w 4327723"/>
                  <a:gd name="connsiteY142" fmla="*/ 2898201 h 3326603"/>
                  <a:gd name="connsiteX143" fmla="*/ 3026344 w 4327723"/>
                  <a:gd name="connsiteY143" fmla="*/ 2863157 h 3326603"/>
                  <a:gd name="connsiteX144" fmla="*/ 3026344 w 4327723"/>
                  <a:gd name="connsiteY144" fmla="*/ 2932297 h 3326603"/>
                  <a:gd name="connsiteX145" fmla="*/ 2988212 w 4327723"/>
                  <a:gd name="connsiteY145" fmla="*/ 2959764 h 3326603"/>
                  <a:gd name="connsiteX146" fmla="*/ 2994079 w 4327723"/>
                  <a:gd name="connsiteY146" fmla="*/ 2968288 h 3326603"/>
                  <a:gd name="connsiteX147" fmla="*/ 3085009 w 4327723"/>
                  <a:gd name="connsiteY147" fmla="*/ 2973024 h 3326603"/>
                  <a:gd name="connsiteX148" fmla="*/ 3000923 w 4327723"/>
                  <a:gd name="connsiteY148" fmla="*/ 3030798 h 3326603"/>
                  <a:gd name="connsiteX149" fmla="*/ 3053721 w 4327723"/>
                  <a:gd name="connsiteY149" fmla="*/ 3051635 h 3326603"/>
                  <a:gd name="connsiteX150" fmla="*/ 3051766 w 4327723"/>
                  <a:gd name="connsiteY150" fmla="*/ 3063001 h 3326603"/>
                  <a:gd name="connsiteX151" fmla="*/ 3069365 w 4327723"/>
                  <a:gd name="connsiteY151" fmla="*/ 3157714 h 3326603"/>
                  <a:gd name="connsiteX152" fmla="*/ 3118253 w 4327723"/>
                  <a:gd name="connsiteY152" fmla="*/ 3132141 h 3326603"/>
                  <a:gd name="connsiteX153" fmla="*/ 3118253 w 4327723"/>
                  <a:gd name="connsiteY153" fmla="*/ 3189916 h 3326603"/>
                  <a:gd name="connsiteX154" fmla="*/ 3139763 w 4327723"/>
                  <a:gd name="connsiteY154" fmla="*/ 3243902 h 3326603"/>
                  <a:gd name="connsiteX155" fmla="*/ 3191583 w 4327723"/>
                  <a:gd name="connsiteY155" fmla="*/ 3206017 h 3326603"/>
                  <a:gd name="connsiteX156" fmla="*/ 3208205 w 4327723"/>
                  <a:gd name="connsiteY156" fmla="*/ 3179498 h 3326603"/>
                  <a:gd name="connsiteX157" fmla="*/ 3221893 w 4327723"/>
                  <a:gd name="connsiteY157" fmla="*/ 3233484 h 3326603"/>
                  <a:gd name="connsiteX158" fmla="*/ 3285447 w 4327723"/>
                  <a:gd name="connsiteY158" fmla="*/ 3315884 h 3326603"/>
                  <a:gd name="connsiteX159" fmla="*/ 3350956 w 4327723"/>
                  <a:gd name="connsiteY159" fmla="*/ 3260951 h 3326603"/>
                  <a:gd name="connsiteX160" fmla="*/ 3356823 w 4327723"/>
                  <a:gd name="connsiteY160" fmla="*/ 3251480 h 3326603"/>
                  <a:gd name="connsiteX161" fmla="*/ 3364644 w 4327723"/>
                  <a:gd name="connsiteY161" fmla="*/ 3271369 h 3326603"/>
                  <a:gd name="connsiteX162" fmla="*/ 3378332 w 4327723"/>
                  <a:gd name="connsiteY162" fmla="*/ 3277999 h 3326603"/>
                  <a:gd name="connsiteX163" fmla="*/ 3403754 w 4327723"/>
                  <a:gd name="connsiteY163" fmla="*/ 3256215 h 3326603"/>
                  <a:gd name="connsiteX164" fmla="*/ 3413531 w 4327723"/>
                  <a:gd name="connsiteY164" fmla="*/ 3206964 h 3326603"/>
                  <a:gd name="connsiteX165" fmla="*/ 3458507 w 4327723"/>
                  <a:gd name="connsiteY165" fmla="*/ 3276105 h 3326603"/>
                  <a:gd name="connsiteX166" fmla="*/ 3525972 w 4327723"/>
                  <a:gd name="connsiteY166" fmla="*/ 3312096 h 3326603"/>
                  <a:gd name="connsiteX167" fmla="*/ 3521084 w 4327723"/>
                  <a:gd name="connsiteY167" fmla="*/ 3228748 h 3326603"/>
                  <a:gd name="connsiteX168" fmla="*/ 3694144 w 4327723"/>
                  <a:gd name="connsiteY168" fmla="*/ 3326303 h 3326603"/>
                  <a:gd name="connsiteX169" fmla="*/ 3639391 w 4327723"/>
                  <a:gd name="connsiteY169" fmla="*/ 3188022 h 3326603"/>
                  <a:gd name="connsiteX170" fmla="*/ 3725432 w 4327723"/>
                  <a:gd name="connsiteY170" fmla="*/ 3249585 h 3326603"/>
                  <a:gd name="connsiteX171" fmla="*/ 3797785 w 4327723"/>
                  <a:gd name="connsiteY171" fmla="*/ 3275158 h 3326603"/>
                  <a:gd name="connsiteX172" fmla="*/ 3775297 w 4327723"/>
                  <a:gd name="connsiteY172" fmla="*/ 3201282 h 3326603"/>
                  <a:gd name="connsiteX173" fmla="*/ 3834940 w 4327723"/>
                  <a:gd name="connsiteY173" fmla="*/ 3221172 h 3326603"/>
                  <a:gd name="connsiteX174" fmla="*/ 3824185 w 4327723"/>
                  <a:gd name="connsiteY174" fmla="*/ 3170026 h 3326603"/>
                  <a:gd name="connsiteX175" fmla="*/ 4014844 w 4327723"/>
                  <a:gd name="connsiteY175" fmla="*/ 3181392 h 3326603"/>
                  <a:gd name="connsiteX176" fmla="*/ 4008000 w 4327723"/>
                  <a:gd name="connsiteY176" fmla="*/ 3097098 h 3326603"/>
                  <a:gd name="connsiteX177" fmla="*/ 4052976 w 4327723"/>
                  <a:gd name="connsiteY177" fmla="*/ 3093309 h 3326603"/>
                  <a:gd name="connsiteX178" fmla="*/ 4044177 w 4327723"/>
                  <a:gd name="connsiteY178" fmla="*/ 3061107 h 3326603"/>
                  <a:gd name="connsiteX179" fmla="*/ 4049065 w 4327723"/>
                  <a:gd name="connsiteY179" fmla="*/ 3031746 h 3326603"/>
                  <a:gd name="connsiteX180" fmla="*/ 4087197 w 4327723"/>
                  <a:gd name="connsiteY180" fmla="*/ 3037428 h 3326603"/>
                  <a:gd name="connsiteX181" fmla="*/ 4141952 w 4327723"/>
                  <a:gd name="connsiteY181" fmla="*/ 3032693 h 3326603"/>
                  <a:gd name="connsiteX182" fmla="*/ 4111641 w 4327723"/>
                  <a:gd name="connsiteY182" fmla="*/ 2984389 h 3326603"/>
                  <a:gd name="connsiteX183" fmla="*/ 4145863 w 4327723"/>
                  <a:gd name="connsiteY183" fmla="*/ 2962605 h 3326603"/>
                  <a:gd name="connsiteX184" fmla="*/ 4076442 w 4327723"/>
                  <a:gd name="connsiteY184" fmla="*/ 2917143 h 3326603"/>
                  <a:gd name="connsiteX185" fmla="*/ 4064710 w 4327723"/>
                  <a:gd name="connsiteY185" fmla="*/ 2912407 h 3326603"/>
                  <a:gd name="connsiteX186" fmla="*/ 4098931 w 4327723"/>
                  <a:gd name="connsiteY186" fmla="*/ 2911460 h 3326603"/>
                  <a:gd name="connsiteX187" fmla="*/ 4128263 w 4327723"/>
                  <a:gd name="connsiteY187" fmla="*/ 2864104 h 3326603"/>
                  <a:gd name="connsiteX188" fmla="*/ 4116530 w 4327723"/>
                  <a:gd name="connsiteY188" fmla="*/ 2860315 h 3326603"/>
                  <a:gd name="connsiteX189" fmla="*/ 4142929 w 4327723"/>
                  <a:gd name="connsiteY189" fmla="*/ 2797805 h 3326603"/>
                  <a:gd name="connsiteX190" fmla="*/ 4097953 w 4327723"/>
                  <a:gd name="connsiteY190" fmla="*/ 2783598 h 3326603"/>
                  <a:gd name="connsiteX191" fmla="*/ 4094042 w 4327723"/>
                  <a:gd name="connsiteY191" fmla="*/ 2765602 h 3326603"/>
                  <a:gd name="connsiteX192" fmla="*/ 4051998 w 4327723"/>
                  <a:gd name="connsiteY192" fmla="*/ 2747607 h 3326603"/>
                  <a:gd name="connsiteX193" fmla="*/ 4041244 w 4327723"/>
                  <a:gd name="connsiteY193" fmla="*/ 2747607 h 3326603"/>
                  <a:gd name="connsiteX194" fmla="*/ 4049065 w 4327723"/>
                  <a:gd name="connsiteY194" fmla="*/ 2746660 h 3326603"/>
                  <a:gd name="connsiteX195" fmla="*/ 4070576 w 4327723"/>
                  <a:gd name="connsiteY195" fmla="*/ 2743819 h 3326603"/>
                  <a:gd name="connsiteX196" fmla="*/ 4021689 w 4327723"/>
                  <a:gd name="connsiteY196" fmla="*/ 2690779 h 3326603"/>
                  <a:gd name="connsiteX197" fmla="*/ 4105775 w 4327723"/>
                  <a:gd name="connsiteY197" fmla="*/ 2664260 h 3326603"/>
                  <a:gd name="connsiteX198" fmla="*/ 4029511 w 4327723"/>
                  <a:gd name="connsiteY198" fmla="*/ 2624480 h 3326603"/>
                  <a:gd name="connsiteX199" fmla="*/ 4008000 w 4327723"/>
                  <a:gd name="connsiteY199" fmla="*/ 2629216 h 3326603"/>
                  <a:gd name="connsiteX200" fmla="*/ 4031466 w 4327723"/>
                  <a:gd name="connsiteY200" fmla="*/ 2615956 h 3326603"/>
                  <a:gd name="connsiteX201" fmla="*/ 4052976 w 4327723"/>
                  <a:gd name="connsiteY201" fmla="*/ 2581860 h 3326603"/>
                  <a:gd name="connsiteX202" fmla="*/ 3947380 w 4327723"/>
                  <a:gd name="connsiteY202" fmla="*/ 2563864 h 3326603"/>
                  <a:gd name="connsiteX203" fmla="*/ 3978668 w 4327723"/>
                  <a:gd name="connsiteY203" fmla="*/ 2523138 h 3326603"/>
                  <a:gd name="connsiteX204" fmla="*/ 3950314 w 4327723"/>
                  <a:gd name="connsiteY204" fmla="*/ 2463468 h 3326603"/>
                  <a:gd name="connsiteX205" fmla="*/ 4062754 w 4327723"/>
                  <a:gd name="connsiteY205" fmla="*/ 2431266 h 3326603"/>
                  <a:gd name="connsiteX206" fmla="*/ 4027555 w 4327723"/>
                  <a:gd name="connsiteY206" fmla="*/ 2414218 h 3326603"/>
                  <a:gd name="connsiteX207" fmla="*/ 4030489 w 4327723"/>
                  <a:gd name="connsiteY207" fmla="*/ 2413271 h 3326603"/>
                  <a:gd name="connsiteX208" fmla="*/ 4082309 w 4327723"/>
                  <a:gd name="connsiteY208" fmla="*/ 2414218 h 3326603"/>
                  <a:gd name="connsiteX209" fmla="*/ 4110664 w 4327723"/>
                  <a:gd name="connsiteY209" fmla="*/ 2259836 h 3326603"/>
                  <a:gd name="connsiteX210" fmla="*/ 4089153 w 4327723"/>
                  <a:gd name="connsiteY210" fmla="*/ 2170806 h 3326603"/>
                  <a:gd name="connsiteX211" fmla="*/ 4132174 w 4327723"/>
                  <a:gd name="connsiteY211" fmla="*/ 2203008 h 3326603"/>
                  <a:gd name="connsiteX212" fmla="*/ 4234837 w 4327723"/>
                  <a:gd name="connsiteY212" fmla="*/ 2237105 h 3326603"/>
                  <a:gd name="connsiteX213" fmla="*/ 4224082 w 4327723"/>
                  <a:gd name="connsiteY213" fmla="*/ 2145233 h 3326603"/>
                  <a:gd name="connsiteX214" fmla="*/ 4180084 w 4327723"/>
                  <a:gd name="connsiteY214" fmla="*/ 2058097 h 3326603"/>
                  <a:gd name="connsiteX215" fmla="*/ 4270036 w 4327723"/>
                  <a:gd name="connsiteY215" fmla="*/ 2074198 h 3326603"/>
                  <a:gd name="connsiteX216" fmla="*/ 4223104 w 4327723"/>
                  <a:gd name="connsiteY216" fmla="*/ 1921711 h 3326603"/>
                  <a:gd name="connsiteX217" fmla="*/ 4210394 w 4327723"/>
                  <a:gd name="connsiteY217" fmla="*/ 1904662 h 3326603"/>
                  <a:gd name="connsiteX218" fmla="*/ 4270036 w 4327723"/>
                  <a:gd name="connsiteY218" fmla="*/ 1848782 h 3326603"/>
                  <a:gd name="connsiteX219" fmla="*/ 4105775 w 4327723"/>
                  <a:gd name="connsiteY219" fmla="*/ 1800478 h 3326603"/>
                  <a:gd name="connsiteX220" fmla="*/ 4231904 w 4327723"/>
                  <a:gd name="connsiteY220" fmla="*/ 1751228 h 3326603"/>
                  <a:gd name="connsiteX221" fmla="*/ 4232882 w 4327723"/>
                  <a:gd name="connsiteY221" fmla="*/ 1736073 h 3326603"/>
                  <a:gd name="connsiteX222" fmla="*/ 4156618 w 4327723"/>
                  <a:gd name="connsiteY222" fmla="*/ 1712395 h 3326603"/>
                  <a:gd name="connsiteX223" fmla="*/ 4130218 w 4327723"/>
                  <a:gd name="connsiteY223" fmla="*/ 1631889 h 3326603"/>
                  <a:gd name="connsiteX224" fmla="*/ 4100886 w 4327723"/>
                  <a:gd name="connsiteY224" fmla="*/ 1610105 h 3326603"/>
                  <a:gd name="connsiteX225" fmla="*/ 4104797 w 4327723"/>
                  <a:gd name="connsiteY225" fmla="*/ 1600634 h 3326603"/>
                  <a:gd name="connsiteX226" fmla="*/ 4210394 w 4327723"/>
                  <a:gd name="connsiteY226" fmla="*/ 1611999 h 3326603"/>
                  <a:gd name="connsiteX227" fmla="*/ 4134129 w 4327723"/>
                  <a:gd name="connsiteY227" fmla="*/ 1535282 h 3326603"/>
                  <a:gd name="connsiteX228" fmla="*/ 4137063 w 4327723"/>
                  <a:gd name="connsiteY228" fmla="*/ 1525811 h 3326603"/>
                  <a:gd name="connsiteX229" fmla="*/ 4226038 w 4327723"/>
                  <a:gd name="connsiteY229" fmla="*/ 1550436 h 3326603"/>
                  <a:gd name="connsiteX230" fmla="*/ 4231904 w 4327723"/>
                  <a:gd name="connsiteY230" fmla="*/ 1551383 h 3326603"/>
                  <a:gd name="connsiteX231" fmla="*/ 4222127 w 4327723"/>
                  <a:gd name="connsiteY231" fmla="*/ 1535282 h 3326603"/>
                  <a:gd name="connsiteX232" fmla="*/ 4177150 w 4327723"/>
                  <a:gd name="connsiteY232" fmla="*/ 1490767 h 3326603"/>
                  <a:gd name="connsiteX233" fmla="*/ 4322834 w 4327723"/>
                  <a:gd name="connsiteY233" fmla="*/ 1497397 h 3326603"/>
                  <a:gd name="connsiteX234" fmla="*/ 4327723 w 4327723"/>
                  <a:gd name="connsiteY234" fmla="*/ 1496450 h 3326603"/>
                  <a:gd name="connsiteX235" fmla="*/ 4221149 w 4327723"/>
                  <a:gd name="connsiteY235" fmla="*/ 1434886 h 3326603"/>
                  <a:gd name="connsiteX236" fmla="*/ 4220171 w 4327723"/>
                  <a:gd name="connsiteY236" fmla="*/ 1425415 h 3326603"/>
                  <a:gd name="connsiteX237" fmla="*/ 4290569 w 4327723"/>
                  <a:gd name="connsiteY237" fmla="*/ 1386583 h 3326603"/>
                  <a:gd name="connsiteX238" fmla="*/ 4237770 w 4327723"/>
                  <a:gd name="connsiteY238" fmla="*/ 1335438 h 3326603"/>
                  <a:gd name="connsiteX239" fmla="*/ 4108708 w 4327723"/>
                  <a:gd name="connsiteY239" fmla="*/ 1322178 h 3326603"/>
                  <a:gd name="connsiteX240" fmla="*/ 4105775 w 4327723"/>
                  <a:gd name="connsiteY240" fmla="*/ 1312707 h 3326603"/>
                  <a:gd name="connsiteX241" fmla="*/ 4197683 w 4327723"/>
                  <a:gd name="connsiteY241" fmla="*/ 1265350 h 3326603"/>
                  <a:gd name="connsiteX242" fmla="*/ 4227015 w 4327723"/>
                  <a:gd name="connsiteY242" fmla="*/ 1217994 h 3326603"/>
                  <a:gd name="connsiteX243" fmla="*/ 4182039 w 4327723"/>
                  <a:gd name="connsiteY243" fmla="*/ 1188633 h 3326603"/>
                  <a:gd name="connsiteX244" fmla="*/ 3982579 w 4327723"/>
                  <a:gd name="connsiteY244" fmla="*/ 1244514 h 3326603"/>
                  <a:gd name="connsiteX245" fmla="*/ 3974757 w 4327723"/>
                  <a:gd name="connsiteY245" fmla="*/ 1239778 h 3326603"/>
                  <a:gd name="connsiteX246" fmla="*/ 3970846 w 4327723"/>
                  <a:gd name="connsiteY246" fmla="*/ 1106233 h 3326603"/>
                  <a:gd name="connsiteX247" fmla="*/ 3899471 w 4327723"/>
                  <a:gd name="connsiteY247" fmla="*/ 1120440 h 3326603"/>
                  <a:gd name="connsiteX248" fmla="*/ 3879916 w 4327723"/>
                  <a:gd name="connsiteY248" fmla="*/ 1190527 h 3326603"/>
                  <a:gd name="connsiteX249" fmla="*/ 3869161 w 4327723"/>
                  <a:gd name="connsiteY249" fmla="*/ 1192421 h 3326603"/>
                  <a:gd name="connsiteX250" fmla="*/ 3842761 w 4327723"/>
                  <a:gd name="connsiteY250" fmla="*/ 1006784 h 3326603"/>
                  <a:gd name="connsiteX251" fmla="*/ 3800718 w 4327723"/>
                  <a:gd name="connsiteY251" fmla="*/ 916807 h 3326603"/>
                  <a:gd name="connsiteX252" fmla="*/ 3742054 w 4327723"/>
                  <a:gd name="connsiteY252" fmla="*/ 903547 h 3326603"/>
                  <a:gd name="connsiteX253" fmla="*/ 3724454 w 4327723"/>
                  <a:gd name="connsiteY253" fmla="*/ 965111 h 3326603"/>
                  <a:gd name="connsiteX254" fmla="*/ 3713699 w 4327723"/>
                  <a:gd name="connsiteY254" fmla="*/ 967952 h 3326603"/>
                  <a:gd name="connsiteX255" fmla="*/ 3642324 w 4327723"/>
                  <a:gd name="connsiteY255" fmla="*/ 868503 h 3326603"/>
                  <a:gd name="connsiteX256" fmla="*/ 3584637 w 4327723"/>
                  <a:gd name="connsiteY256" fmla="*/ 892182 h 3326603"/>
                  <a:gd name="connsiteX257" fmla="*/ 3601259 w 4327723"/>
                  <a:gd name="connsiteY257" fmla="*/ 951851 h 3326603"/>
                  <a:gd name="connsiteX258" fmla="*/ 3585615 w 4327723"/>
                  <a:gd name="connsiteY258" fmla="*/ 947115 h 3326603"/>
                  <a:gd name="connsiteX259" fmla="*/ 3529883 w 4327723"/>
                  <a:gd name="connsiteY259" fmla="*/ 938591 h 3326603"/>
                  <a:gd name="connsiteX260" fmla="*/ 3488818 w 4327723"/>
                  <a:gd name="connsiteY260" fmla="*/ 920596 h 3326603"/>
                  <a:gd name="connsiteX261" fmla="*/ 3471219 w 4327723"/>
                  <a:gd name="connsiteY261" fmla="*/ 913966 h 3326603"/>
                  <a:gd name="connsiteX262" fmla="*/ 3545527 w 4327723"/>
                  <a:gd name="connsiteY262" fmla="*/ 877028 h 3326603"/>
                  <a:gd name="connsiteX263" fmla="*/ 3574859 w 4327723"/>
                  <a:gd name="connsiteY263" fmla="*/ 829671 h 3326603"/>
                  <a:gd name="connsiteX264" fmla="*/ 3529883 w 4327723"/>
                  <a:gd name="connsiteY264" fmla="*/ 800310 h 3326603"/>
                  <a:gd name="connsiteX265" fmla="*/ 3331401 w 4327723"/>
                  <a:gd name="connsiteY265" fmla="*/ 856191 h 3326603"/>
                  <a:gd name="connsiteX266" fmla="*/ 3323579 w 4327723"/>
                  <a:gd name="connsiteY266" fmla="*/ 851455 h 3326603"/>
                  <a:gd name="connsiteX267" fmla="*/ 3319668 w 4327723"/>
                  <a:gd name="connsiteY267" fmla="*/ 717910 h 3326603"/>
                  <a:gd name="connsiteX268" fmla="*/ 3248293 w 4327723"/>
                  <a:gd name="connsiteY268" fmla="*/ 732117 h 3326603"/>
                  <a:gd name="connsiteX269" fmla="*/ 3228737 w 4327723"/>
                  <a:gd name="connsiteY269" fmla="*/ 802204 h 3326603"/>
                  <a:gd name="connsiteX270" fmla="*/ 3217982 w 4327723"/>
                  <a:gd name="connsiteY270" fmla="*/ 803152 h 3326603"/>
                  <a:gd name="connsiteX271" fmla="*/ 3191583 w 4327723"/>
                  <a:gd name="connsiteY271" fmla="*/ 617514 h 3326603"/>
                  <a:gd name="connsiteX272" fmla="*/ 3149540 w 4327723"/>
                  <a:gd name="connsiteY272" fmla="*/ 527537 h 3326603"/>
                  <a:gd name="connsiteX273" fmla="*/ 3090876 w 4327723"/>
                  <a:gd name="connsiteY273" fmla="*/ 514277 h 3326603"/>
                  <a:gd name="connsiteX274" fmla="*/ 3073276 w 4327723"/>
                  <a:gd name="connsiteY274" fmla="*/ 575841 h 3326603"/>
                  <a:gd name="connsiteX275" fmla="*/ 3062521 w 4327723"/>
                  <a:gd name="connsiteY275" fmla="*/ 578682 h 3326603"/>
                  <a:gd name="connsiteX276" fmla="*/ 2991145 w 4327723"/>
                  <a:gd name="connsiteY276" fmla="*/ 479233 h 3326603"/>
                  <a:gd name="connsiteX277" fmla="*/ 2936392 w 4327723"/>
                  <a:gd name="connsiteY277" fmla="*/ 483022 h 3326603"/>
                  <a:gd name="connsiteX278" fmla="*/ 2705644 w 4327723"/>
                  <a:gd name="connsiteY278" fmla="*/ 451767 h 3326603"/>
                  <a:gd name="connsiteX279" fmla="*/ 2811241 w 4327723"/>
                  <a:gd name="connsiteY279" fmla="*/ 356107 h 3326603"/>
                  <a:gd name="connsiteX280" fmla="*/ 2703689 w 4327723"/>
                  <a:gd name="connsiteY280" fmla="*/ 322957 h 3326603"/>
                  <a:gd name="connsiteX281" fmla="*/ 2577560 w 4327723"/>
                  <a:gd name="connsiteY281" fmla="*/ 357054 h 3326603"/>
                  <a:gd name="connsiteX282" fmla="*/ 2627424 w 4327723"/>
                  <a:gd name="connsiteY282" fmla="*/ 286019 h 3326603"/>
                  <a:gd name="connsiteX283" fmla="*/ 2629380 w 4327723"/>
                  <a:gd name="connsiteY283" fmla="*/ 231086 h 3326603"/>
                  <a:gd name="connsiteX284" fmla="*/ 2607870 w 4327723"/>
                  <a:gd name="connsiteY284" fmla="*/ 223509 h 3326603"/>
                  <a:gd name="connsiteX285" fmla="*/ 2576582 w 4327723"/>
                  <a:gd name="connsiteY285" fmla="*/ 238663 h 3326603"/>
                  <a:gd name="connsiteX286" fmla="*/ 2582448 w 4327723"/>
                  <a:gd name="connsiteY286" fmla="*/ 221615 h 3326603"/>
                  <a:gd name="connsiteX287" fmla="*/ 2586359 w 4327723"/>
                  <a:gd name="connsiteY287" fmla="*/ 80492 h 3326603"/>
                  <a:gd name="connsiteX288" fmla="*/ 2426987 w 4327723"/>
                  <a:gd name="connsiteY288" fmla="*/ 108906 h 3326603"/>
                  <a:gd name="connsiteX289" fmla="*/ 2348767 w 4327723"/>
                  <a:gd name="connsiteY289" fmla="*/ 159104 h 3326603"/>
                  <a:gd name="connsiteX290" fmla="*/ 2364411 w 4327723"/>
                  <a:gd name="connsiteY290" fmla="*/ 108906 h 3326603"/>
                  <a:gd name="connsiteX291" fmla="*/ 2361478 w 4327723"/>
                  <a:gd name="connsiteY291" fmla="*/ 3775 h 3326603"/>
                  <a:gd name="connsiteX292" fmla="*/ 2276414 w 4327723"/>
                  <a:gd name="connsiteY292" fmla="*/ 45448 h 3326603"/>
                  <a:gd name="connsiteX293" fmla="*/ 2206994 w 4327723"/>
                  <a:gd name="connsiteY293" fmla="*/ 115536 h 3326603"/>
                  <a:gd name="connsiteX294" fmla="*/ 2191350 w 4327723"/>
                  <a:gd name="connsiteY294" fmla="*/ 28400 h 3326603"/>
                  <a:gd name="connsiteX295" fmla="*/ 2060333 w 4327723"/>
                  <a:gd name="connsiteY295" fmla="*/ 124060 h 3326603"/>
                  <a:gd name="connsiteX296" fmla="*/ 2048599 w 4327723"/>
                  <a:gd name="connsiteY296" fmla="*/ 141109 h 3326603"/>
                  <a:gd name="connsiteX297" fmla="*/ 1973313 w 4327723"/>
                  <a:gd name="connsiteY297" fmla="*/ 106065 h 3326603"/>
                  <a:gd name="connsiteX298" fmla="*/ 1984069 w 4327723"/>
                  <a:gd name="connsiteY298" fmla="*/ 271812 h 3326603"/>
                  <a:gd name="connsiteX299" fmla="*/ 1892160 w 4327723"/>
                  <a:gd name="connsiteY299" fmla="*/ 174258 h 3326603"/>
                  <a:gd name="connsiteX300" fmla="*/ 1876516 w 4327723"/>
                  <a:gd name="connsiteY300" fmla="*/ 178046 h 3326603"/>
                  <a:gd name="connsiteX301" fmla="*/ 1879450 w 4327723"/>
                  <a:gd name="connsiteY301" fmla="*/ 255711 h 3326603"/>
                  <a:gd name="connsiteX302" fmla="*/ 1811007 w 4327723"/>
                  <a:gd name="connsiteY302" fmla="*/ 307803 h 3326603"/>
                  <a:gd name="connsiteX303" fmla="*/ 1800252 w 4327723"/>
                  <a:gd name="connsiteY303" fmla="*/ 341900 h 3326603"/>
                  <a:gd name="connsiteX304" fmla="*/ 1790475 w 4327723"/>
                  <a:gd name="connsiteY304" fmla="*/ 341900 h 3326603"/>
                  <a:gd name="connsiteX305" fmla="*/ 1765054 w 4327723"/>
                  <a:gd name="connsiteY305" fmla="*/ 241504 h 3326603"/>
                  <a:gd name="connsiteX306" fmla="*/ 1718122 w 4327723"/>
                  <a:gd name="connsiteY306" fmla="*/ 338111 h 3326603"/>
                  <a:gd name="connsiteX307" fmla="*/ 1707367 w 4327723"/>
                  <a:gd name="connsiteY307" fmla="*/ 339058 h 3326603"/>
                  <a:gd name="connsiteX308" fmla="*/ 1700522 w 4327723"/>
                  <a:gd name="connsiteY308" fmla="*/ 250028 h 3326603"/>
                  <a:gd name="connsiteX309" fmla="*/ 1699544 w 4327723"/>
                  <a:gd name="connsiteY309" fmla="*/ 244346 h 3326603"/>
                  <a:gd name="connsiteX310" fmla="*/ 1687812 w 4327723"/>
                  <a:gd name="connsiteY310" fmla="*/ 258552 h 3326603"/>
                  <a:gd name="connsiteX311" fmla="*/ 1660435 w 4327723"/>
                  <a:gd name="connsiteY311" fmla="*/ 314433 h 3326603"/>
                  <a:gd name="connsiteX312" fmla="*/ 1616436 w 4327723"/>
                  <a:gd name="connsiteY312" fmla="*/ 179941 h 3326603"/>
                  <a:gd name="connsiteX313" fmla="*/ 1613503 w 4327723"/>
                  <a:gd name="connsiteY313" fmla="*/ 176152 h 3326603"/>
                  <a:gd name="connsiteX314" fmla="*/ 1591015 w 4327723"/>
                  <a:gd name="connsiteY314" fmla="*/ 294543 h 3326603"/>
                  <a:gd name="connsiteX315" fmla="*/ 1582215 w 4327723"/>
                  <a:gd name="connsiteY315" fmla="*/ 299279 h 3326603"/>
                  <a:gd name="connsiteX316" fmla="*/ 1519639 w 4327723"/>
                  <a:gd name="connsiteY316" fmla="*/ 249081 h 3326603"/>
                  <a:gd name="connsiteX317" fmla="*/ 1488352 w 4327723"/>
                  <a:gd name="connsiteY317" fmla="*/ 314433 h 3326603"/>
                  <a:gd name="connsiteX318" fmla="*/ 1521595 w 4327723"/>
                  <a:gd name="connsiteY318" fmla="*/ 436613 h 3326603"/>
                  <a:gd name="connsiteX319" fmla="*/ 1512795 w 4327723"/>
                  <a:gd name="connsiteY319" fmla="*/ 442296 h 3326603"/>
                  <a:gd name="connsiteX320" fmla="*/ 1434576 w 4327723"/>
                  <a:gd name="connsiteY320" fmla="*/ 375049 h 3326603"/>
                  <a:gd name="connsiteX321" fmla="*/ 1378844 w 4327723"/>
                  <a:gd name="connsiteY321" fmla="*/ 364631 h 3326603"/>
                  <a:gd name="connsiteX322" fmla="*/ 1366133 w 4327723"/>
                  <a:gd name="connsiteY322" fmla="*/ 415776 h 3326603"/>
                  <a:gd name="connsiteX323" fmla="*/ 1490307 w 4327723"/>
                  <a:gd name="connsiteY323" fmla="*/ 576788 h 3326603"/>
                  <a:gd name="connsiteX324" fmla="*/ 1488352 w 4327723"/>
                  <a:gd name="connsiteY324" fmla="*/ 585312 h 3326603"/>
                  <a:gd name="connsiteX325" fmla="*/ 1360267 w 4327723"/>
                  <a:gd name="connsiteY325" fmla="*/ 635510 h 3326603"/>
                  <a:gd name="connsiteX326" fmla="*/ 1398399 w 4327723"/>
                  <a:gd name="connsiteY326" fmla="*/ 695179 h 3326603"/>
                  <a:gd name="connsiteX327" fmla="*/ 1473686 w 4327723"/>
                  <a:gd name="connsiteY327" fmla="*/ 688549 h 3326603"/>
                  <a:gd name="connsiteX328" fmla="*/ 1478574 w 4327723"/>
                  <a:gd name="connsiteY328" fmla="*/ 698020 h 3326603"/>
                  <a:gd name="connsiteX329" fmla="*/ 1446309 w 4327723"/>
                  <a:gd name="connsiteY329" fmla="*/ 716016 h 3326603"/>
                  <a:gd name="connsiteX330" fmla="*/ 1317246 w 4327723"/>
                  <a:gd name="connsiteY330" fmla="*/ 756742 h 3326603"/>
                  <a:gd name="connsiteX331" fmla="*/ 1239027 w 4327723"/>
                  <a:gd name="connsiteY331" fmla="*/ 806940 h 3326603"/>
                  <a:gd name="connsiteX332" fmla="*/ 1254671 w 4327723"/>
                  <a:gd name="connsiteY332" fmla="*/ 756742 h 3326603"/>
                  <a:gd name="connsiteX333" fmla="*/ 1251738 w 4327723"/>
                  <a:gd name="connsiteY333" fmla="*/ 651611 h 3326603"/>
                  <a:gd name="connsiteX334" fmla="*/ 1166674 w 4327723"/>
                  <a:gd name="connsiteY334" fmla="*/ 693285 h 3326603"/>
                  <a:gd name="connsiteX335" fmla="*/ 1097254 w 4327723"/>
                  <a:gd name="connsiteY335" fmla="*/ 763372 h 3326603"/>
                  <a:gd name="connsiteX336" fmla="*/ 1081610 w 4327723"/>
                  <a:gd name="connsiteY336" fmla="*/ 676236 h 3326603"/>
                  <a:gd name="connsiteX337" fmla="*/ 950592 w 4327723"/>
                  <a:gd name="connsiteY337" fmla="*/ 771896 h 3326603"/>
                  <a:gd name="connsiteX338" fmla="*/ 938859 w 4327723"/>
                  <a:gd name="connsiteY338" fmla="*/ 788945 h 3326603"/>
                  <a:gd name="connsiteX339" fmla="*/ 863573 w 4327723"/>
                  <a:gd name="connsiteY339" fmla="*/ 753901 h 3326603"/>
                  <a:gd name="connsiteX340" fmla="*/ 874328 w 4327723"/>
                  <a:gd name="connsiteY340" fmla="*/ 919648 h 3326603"/>
                  <a:gd name="connsiteX341" fmla="*/ 782420 w 4327723"/>
                  <a:gd name="connsiteY341" fmla="*/ 822094 h 3326603"/>
                  <a:gd name="connsiteX342" fmla="*/ 766776 w 4327723"/>
                  <a:gd name="connsiteY342" fmla="*/ 825883 h 3326603"/>
                  <a:gd name="connsiteX343" fmla="*/ 769709 w 4327723"/>
                  <a:gd name="connsiteY343" fmla="*/ 903547 h 3326603"/>
                  <a:gd name="connsiteX344" fmla="*/ 701267 w 4327723"/>
                  <a:gd name="connsiteY344" fmla="*/ 955639 h 3326603"/>
                  <a:gd name="connsiteX345" fmla="*/ 690512 w 4327723"/>
                  <a:gd name="connsiteY345" fmla="*/ 989736 h 3326603"/>
                  <a:gd name="connsiteX346" fmla="*/ 680734 w 4327723"/>
                  <a:gd name="connsiteY346" fmla="*/ 989736 h 3326603"/>
                  <a:gd name="connsiteX347" fmla="*/ 655313 w 4327723"/>
                  <a:gd name="connsiteY347" fmla="*/ 889340 h 3326603"/>
                  <a:gd name="connsiteX348" fmla="*/ 608381 w 4327723"/>
                  <a:gd name="connsiteY348" fmla="*/ 985947 h 3326603"/>
                  <a:gd name="connsiteX349" fmla="*/ 597626 w 4327723"/>
                  <a:gd name="connsiteY349" fmla="*/ 986895 h 3326603"/>
                  <a:gd name="connsiteX350" fmla="*/ 590782 w 4327723"/>
                  <a:gd name="connsiteY350" fmla="*/ 897864 h 3326603"/>
                  <a:gd name="connsiteX351" fmla="*/ 589804 w 4327723"/>
                  <a:gd name="connsiteY351" fmla="*/ 892182 h 3326603"/>
                  <a:gd name="connsiteX352" fmla="*/ 578071 w 4327723"/>
                  <a:gd name="connsiteY352" fmla="*/ 906389 h 3326603"/>
                  <a:gd name="connsiteX353" fmla="*/ 550694 w 4327723"/>
                  <a:gd name="connsiteY353" fmla="*/ 962269 h 3326603"/>
                  <a:gd name="connsiteX354" fmla="*/ 506696 w 4327723"/>
                  <a:gd name="connsiteY354" fmla="*/ 827777 h 3326603"/>
                  <a:gd name="connsiteX355" fmla="*/ 503762 w 4327723"/>
                  <a:gd name="connsiteY355" fmla="*/ 823988 h 3326603"/>
                  <a:gd name="connsiteX356" fmla="*/ 481274 w 4327723"/>
                  <a:gd name="connsiteY356" fmla="*/ 942379 h 3326603"/>
                  <a:gd name="connsiteX357" fmla="*/ 472475 w 4327723"/>
                  <a:gd name="connsiteY357" fmla="*/ 947115 h 3326603"/>
                  <a:gd name="connsiteX358" fmla="*/ 409899 w 4327723"/>
                  <a:gd name="connsiteY358" fmla="*/ 896917 h 3326603"/>
                  <a:gd name="connsiteX359" fmla="*/ 378611 w 4327723"/>
                  <a:gd name="connsiteY359" fmla="*/ 962269 h 3326603"/>
                  <a:gd name="connsiteX360" fmla="*/ 411855 w 4327723"/>
                  <a:gd name="connsiteY360" fmla="*/ 1084449 h 3326603"/>
                  <a:gd name="connsiteX361" fmla="*/ 403055 w 4327723"/>
                  <a:gd name="connsiteY361" fmla="*/ 1090132 h 3326603"/>
                  <a:gd name="connsiteX362" fmla="*/ 324835 w 4327723"/>
                  <a:gd name="connsiteY362" fmla="*/ 1022885 h 3326603"/>
                  <a:gd name="connsiteX363" fmla="*/ 269104 w 4327723"/>
                  <a:gd name="connsiteY363" fmla="*/ 1012467 h 3326603"/>
                  <a:gd name="connsiteX364" fmla="*/ 260304 w 4327723"/>
                  <a:gd name="connsiteY364" fmla="*/ 1074030 h 3326603"/>
                  <a:gd name="connsiteX365" fmla="*/ 384478 w 4327723"/>
                  <a:gd name="connsiteY365" fmla="*/ 1235042 h 3326603"/>
                  <a:gd name="connsiteX366" fmla="*/ 382522 w 4327723"/>
                  <a:gd name="connsiteY366" fmla="*/ 1243566 h 3326603"/>
                  <a:gd name="connsiteX367" fmla="*/ 254438 w 4327723"/>
                  <a:gd name="connsiteY367" fmla="*/ 1293764 h 3326603"/>
                  <a:gd name="connsiteX368" fmla="*/ 292570 w 4327723"/>
                  <a:gd name="connsiteY368" fmla="*/ 1353433 h 3326603"/>
                  <a:gd name="connsiteX369" fmla="*/ 367856 w 4327723"/>
                  <a:gd name="connsiteY369" fmla="*/ 1346803 h 3326603"/>
                  <a:gd name="connsiteX370" fmla="*/ 372745 w 4327723"/>
                  <a:gd name="connsiteY370" fmla="*/ 1356275 h 3326603"/>
                  <a:gd name="connsiteX371" fmla="*/ 201639 w 4327723"/>
                  <a:gd name="connsiteY371" fmla="*/ 1445305 h 3326603"/>
                  <a:gd name="connsiteX372" fmla="*/ 129286 w 4327723"/>
                  <a:gd name="connsiteY372" fmla="*/ 1514445 h 3326603"/>
                  <a:gd name="connsiteX373" fmla="*/ 126353 w 4327723"/>
                  <a:gd name="connsiteY373" fmla="*/ 1558961 h 3326603"/>
                  <a:gd name="connsiteX374" fmla="*/ 120487 w 4327723"/>
                  <a:gd name="connsiteY374" fmla="*/ 1598740 h 3326603"/>
                  <a:gd name="connsiteX375" fmla="*/ 145908 w 4327723"/>
                  <a:gd name="connsiteY375" fmla="*/ 1651779 h 3326603"/>
                  <a:gd name="connsiteX376" fmla="*/ 137108 w 4327723"/>
                  <a:gd name="connsiteY376" fmla="*/ 1674510 h 3326603"/>
                  <a:gd name="connsiteX377" fmla="*/ 180129 w 4327723"/>
                  <a:gd name="connsiteY377" fmla="*/ 1718078 h 3326603"/>
                  <a:gd name="connsiteX378" fmla="*/ 194795 w 4327723"/>
                  <a:gd name="connsiteY378" fmla="*/ 1709554 h 3326603"/>
                  <a:gd name="connsiteX379" fmla="*/ 229016 w 4327723"/>
                  <a:gd name="connsiteY379" fmla="*/ 1740809 h 3326603"/>
                  <a:gd name="connsiteX380" fmla="*/ 228038 w 4327723"/>
                  <a:gd name="connsiteY380" fmla="*/ 1748386 h 3326603"/>
                  <a:gd name="connsiteX381" fmla="*/ 114620 w 4327723"/>
                  <a:gd name="connsiteY381" fmla="*/ 1792901 h 3326603"/>
                  <a:gd name="connsiteX382" fmla="*/ 148841 w 4327723"/>
                  <a:gd name="connsiteY382" fmla="*/ 1845940 h 3326603"/>
                  <a:gd name="connsiteX383" fmla="*/ 215328 w 4327723"/>
                  <a:gd name="connsiteY383" fmla="*/ 1840258 h 3326603"/>
                  <a:gd name="connsiteX384" fmla="*/ 220217 w 4327723"/>
                  <a:gd name="connsiteY384" fmla="*/ 1848782 h 3326603"/>
                  <a:gd name="connsiteX385" fmla="*/ 68666 w 4327723"/>
                  <a:gd name="connsiteY385" fmla="*/ 1927394 h 3326603"/>
                  <a:gd name="connsiteX386" fmla="*/ 5113 w 4327723"/>
                  <a:gd name="connsiteY386" fmla="*/ 1988957 h 3326603"/>
                  <a:gd name="connsiteX387" fmla="*/ 11957 w 4327723"/>
                  <a:gd name="connsiteY387" fmla="*/ 2040102 h 3326603"/>
                  <a:gd name="connsiteX388" fmla="*/ 69644 w 4327723"/>
                  <a:gd name="connsiteY388" fmla="*/ 2035366 h 3326603"/>
                  <a:gd name="connsiteX389" fmla="*/ 76488 w 4327723"/>
                  <a:gd name="connsiteY389" fmla="*/ 2042943 h 3326603"/>
                  <a:gd name="connsiteX390" fmla="*/ 2512050 w 4327723"/>
                  <a:gd name="connsiteY390" fmla="*/ 2722982 h 3326603"/>
                  <a:gd name="connsiteX391" fmla="*/ 2516939 w 4327723"/>
                  <a:gd name="connsiteY391" fmla="*/ 2719193 h 3326603"/>
                  <a:gd name="connsiteX392" fmla="*/ 2519872 w 4327723"/>
                  <a:gd name="connsiteY392" fmla="*/ 2725823 h 3326603"/>
                  <a:gd name="connsiteX393" fmla="*/ 2512050 w 4327723"/>
                  <a:gd name="connsiteY393" fmla="*/ 2722982 h 3326603"/>
                  <a:gd name="connsiteX394" fmla="*/ 1044456 w 4327723"/>
                  <a:gd name="connsiteY394" fmla="*/ 1559907 h 3326603"/>
                  <a:gd name="connsiteX395" fmla="*/ 1195028 w 4327723"/>
                  <a:gd name="connsiteY395" fmla="*/ 1576009 h 3326603"/>
                  <a:gd name="connsiteX396" fmla="*/ 1175473 w 4327723"/>
                  <a:gd name="connsiteY396" fmla="*/ 1498344 h 3326603"/>
                  <a:gd name="connsiteX397" fmla="*/ 1253693 w 4327723"/>
                  <a:gd name="connsiteY397" fmla="*/ 1486032 h 3326603"/>
                  <a:gd name="connsiteX398" fmla="*/ 1209694 w 4327723"/>
                  <a:gd name="connsiteY398" fmla="*/ 1442464 h 3326603"/>
                  <a:gd name="connsiteX399" fmla="*/ 1210672 w 4327723"/>
                  <a:gd name="connsiteY399" fmla="*/ 1436781 h 3326603"/>
                  <a:gd name="connsiteX400" fmla="*/ 1330935 w 4327723"/>
                  <a:gd name="connsiteY400" fmla="*/ 1420679 h 3326603"/>
                  <a:gd name="connsiteX401" fmla="*/ 1297691 w 4327723"/>
                  <a:gd name="connsiteY401" fmla="*/ 1399843 h 3326603"/>
                  <a:gd name="connsiteX402" fmla="*/ 1220450 w 4327723"/>
                  <a:gd name="connsiteY402" fmla="*/ 1300394 h 3326603"/>
                  <a:gd name="connsiteX403" fmla="*/ 1325068 w 4327723"/>
                  <a:gd name="connsiteY403" fmla="*/ 1284293 h 3326603"/>
                  <a:gd name="connsiteX404" fmla="*/ 1356356 w 4327723"/>
                  <a:gd name="connsiteY404" fmla="*/ 1299447 h 3326603"/>
                  <a:gd name="connsiteX405" fmla="*/ 1325068 w 4327723"/>
                  <a:gd name="connsiteY405" fmla="*/ 1219888 h 3326603"/>
                  <a:gd name="connsiteX406" fmla="*/ 1385688 w 4327723"/>
                  <a:gd name="connsiteY406" fmla="*/ 1185792 h 3326603"/>
                  <a:gd name="connsiteX407" fmla="*/ 1432620 w 4327723"/>
                  <a:gd name="connsiteY407" fmla="*/ 1221783 h 3326603"/>
                  <a:gd name="connsiteX408" fmla="*/ 1459019 w 4327723"/>
                  <a:gd name="connsiteY408" fmla="*/ 1118545 h 3326603"/>
                  <a:gd name="connsiteX409" fmla="*/ 1535283 w 4327723"/>
                  <a:gd name="connsiteY409" fmla="*/ 1188633 h 3326603"/>
                  <a:gd name="connsiteX410" fmla="*/ 1548972 w 4327723"/>
                  <a:gd name="connsiteY410" fmla="*/ 1224624 h 3326603"/>
                  <a:gd name="connsiteX411" fmla="*/ 1551905 w 4327723"/>
                  <a:gd name="connsiteY411" fmla="*/ 1164955 h 3326603"/>
                  <a:gd name="connsiteX412" fmla="*/ 1605681 w 4327723"/>
                  <a:gd name="connsiteY412" fmla="*/ 1068348 h 3326603"/>
                  <a:gd name="connsiteX413" fmla="*/ 1716166 w 4327723"/>
                  <a:gd name="connsiteY413" fmla="*/ 1149801 h 3326603"/>
                  <a:gd name="connsiteX414" fmla="*/ 1723011 w 4327723"/>
                  <a:gd name="connsiteY414" fmla="*/ 1169691 h 3326603"/>
                  <a:gd name="connsiteX415" fmla="*/ 1759187 w 4327723"/>
                  <a:gd name="connsiteY415" fmla="*/ 1113810 h 3326603"/>
                  <a:gd name="connsiteX416" fmla="*/ 1837406 w 4327723"/>
                  <a:gd name="connsiteY416" fmla="*/ 1136541 h 3326603"/>
                  <a:gd name="connsiteX417" fmla="*/ 1850117 w 4327723"/>
                  <a:gd name="connsiteY417" fmla="*/ 1146012 h 3326603"/>
                  <a:gd name="connsiteX418" fmla="*/ 1845229 w 4327723"/>
                  <a:gd name="connsiteY418" fmla="*/ 1089184 h 3326603"/>
                  <a:gd name="connsiteX419" fmla="*/ 1925403 w 4327723"/>
                  <a:gd name="connsiteY419" fmla="*/ 1083502 h 3326603"/>
                  <a:gd name="connsiteX420" fmla="*/ 1937137 w 4327723"/>
                  <a:gd name="connsiteY420" fmla="*/ 1088237 h 3326603"/>
                  <a:gd name="connsiteX421" fmla="*/ 1894116 w 4327723"/>
                  <a:gd name="connsiteY421" fmla="*/ 1045616 h 3326603"/>
                  <a:gd name="connsiteX422" fmla="*/ 1835451 w 4327723"/>
                  <a:gd name="connsiteY422" fmla="*/ 931961 h 3326603"/>
                  <a:gd name="connsiteX423" fmla="*/ 1899005 w 4327723"/>
                  <a:gd name="connsiteY423" fmla="*/ 918701 h 3326603"/>
                  <a:gd name="connsiteX424" fmla="*/ 1864784 w 4327723"/>
                  <a:gd name="connsiteY424" fmla="*/ 797469 h 3326603"/>
                  <a:gd name="connsiteX425" fmla="*/ 1899982 w 4327723"/>
                  <a:gd name="connsiteY425" fmla="*/ 769055 h 3326603"/>
                  <a:gd name="connsiteX426" fmla="*/ 1954736 w 4327723"/>
                  <a:gd name="connsiteY426" fmla="*/ 794627 h 3326603"/>
                  <a:gd name="connsiteX427" fmla="*/ 1993846 w 4327723"/>
                  <a:gd name="connsiteY427" fmla="*/ 841037 h 3326603"/>
                  <a:gd name="connsiteX428" fmla="*/ 1991890 w 4327723"/>
                  <a:gd name="connsiteY428" fmla="*/ 837248 h 3326603"/>
                  <a:gd name="connsiteX429" fmla="*/ 1971357 w 4327723"/>
                  <a:gd name="connsiteY429" fmla="*/ 712227 h 3326603"/>
                  <a:gd name="connsiteX430" fmla="*/ 2040777 w 4327723"/>
                  <a:gd name="connsiteY430" fmla="*/ 687602 h 3326603"/>
                  <a:gd name="connsiteX431" fmla="*/ 2085754 w 4327723"/>
                  <a:gd name="connsiteY431" fmla="*/ 746324 h 3326603"/>
                  <a:gd name="connsiteX432" fmla="*/ 2084776 w 4327723"/>
                  <a:gd name="connsiteY432" fmla="*/ 697073 h 3326603"/>
                  <a:gd name="connsiteX433" fmla="*/ 2112153 w 4327723"/>
                  <a:gd name="connsiteY433" fmla="*/ 610884 h 3326603"/>
                  <a:gd name="connsiteX434" fmla="*/ 2179618 w 4327723"/>
                  <a:gd name="connsiteY434" fmla="*/ 648770 h 3326603"/>
                  <a:gd name="connsiteX435" fmla="*/ 2204061 w 4327723"/>
                  <a:gd name="connsiteY435" fmla="*/ 722646 h 3326603"/>
                  <a:gd name="connsiteX436" fmla="*/ 2250015 w 4327723"/>
                  <a:gd name="connsiteY436" fmla="*/ 597625 h 3326603"/>
                  <a:gd name="connsiteX437" fmla="*/ 2348767 w 4327723"/>
                  <a:gd name="connsiteY437" fmla="*/ 512383 h 3326603"/>
                  <a:gd name="connsiteX438" fmla="*/ 2320412 w 4327723"/>
                  <a:gd name="connsiteY438" fmla="*/ 745377 h 3326603"/>
                  <a:gd name="connsiteX439" fmla="*/ 2399610 w 4327723"/>
                  <a:gd name="connsiteY439" fmla="*/ 761478 h 3326603"/>
                  <a:gd name="connsiteX440" fmla="*/ 2421121 w 4327723"/>
                  <a:gd name="connsiteY440" fmla="*/ 832512 h 3326603"/>
                  <a:gd name="connsiteX441" fmla="*/ 2580493 w 4327723"/>
                  <a:gd name="connsiteY441" fmla="*/ 904494 h 3326603"/>
                  <a:gd name="connsiteX442" fmla="*/ 2592226 w 4327723"/>
                  <a:gd name="connsiteY442" fmla="*/ 833460 h 3326603"/>
                  <a:gd name="connsiteX443" fmla="*/ 2651868 w 4327723"/>
                  <a:gd name="connsiteY443" fmla="*/ 826830 h 3326603"/>
                  <a:gd name="connsiteX444" fmla="*/ 2693911 w 4327723"/>
                  <a:gd name="connsiteY444" fmla="*/ 771896 h 3326603"/>
                  <a:gd name="connsiteX445" fmla="*/ 2765287 w 4327723"/>
                  <a:gd name="connsiteY445" fmla="*/ 828724 h 3326603"/>
                  <a:gd name="connsiteX446" fmla="*/ 2781908 w 4327723"/>
                  <a:gd name="connsiteY446" fmla="*/ 710333 h 3326603"/>
                  <a:gd name="connsiteX447" fmla="*/ 2788752 w 4327723"/>
                  <a:gd name="connsiteY447" fmla="*/ 708439 h 3326603"/>
                  <a:gd name="connsiteX448" fmla="*/ 2879683 w 4327723"/>
                  <a:gd name="connsiteY448" fmla="*/ 842931 h 3326603"/>
                  <a:gd name="connsiteX449" fmla="*/ 2981368 w 4327723"/>
                  <a:gd name="connsiteY449" fmla="*/ 707492 h 3326603"/>
                  <a:gd name="connsiteX450" fmla="*/ 2999946 w 4327723"/>
                  <a:gd name="connsiteY450" fmla="*/ 814517 h 3326603"/>
                  <a:gd name="connsiteX451" fmla="*/ 2974524 w 4327723"/>
                  <a:gd name="connsiteY451" fmla="*/ 893129 h 3326603"/>
                  <a:gd name="connsiteX452" fmla="*/ 3022433 w 4327723"/>
                  <a:gd name="connsiteY452" fmla="*/ 878922 h 3326603"/>
                  <a:gd name="connsiteX453" fmla="*/ 3074254 w 4327723"/>
                  <a:gd name="connsiteY453" fmla="*/ 928173 h 3326603"/>
                  <a:gd name="connsiteX454" fmla="*/ 3121186 w 4327723"/>
                  <a:gd name="connsiteY454" fmla="*/ 910177 h 3326603"/>
                  <a:gd name="connsiteX455" fmla="*/ 3171051 w 4327723"/>
                  <a:gd name="connsiteY455" fmla="*/ 988789 h 3326603"/>
                  <a:gd name="connsiteX456" fmla="*/ 3256114 w 4327723"/>
                  <a:gd name="connsiteY456" fmla="*/ 904494 h 3326603"/>
                  <a:gd name="connsiteX457" fmla="*/ 3293269 w 4327723"/>
                  <a:gd name="connsiteY457" fmla="*/ 1015308 h 3326603"/>
                  <a:gd name="connsiteX458" fmla="*/ 3385177 w 4327723"/>
                  <a:gd name="connsiteY458" fmla="*/ 913966 h 3326603"/>
                  <a:gd name="connsiteX459" fmla="*/ 3392021 w 4327723"/>
                  <a:gd name="connsiteY459" fmla="*/ 915860 h 3326603"/>
                  <a:gd name="connsiteX460" fmla="*/ 3394955 w 4327723"/>
                  <a:gd name="connsiteY460" fmla="*/ 1056982 h 3326603"/>
                  <a:gd name="connsiteX461" fmla="*/ 3476107 w 4327723"/>
                  <a:gd name="connsiteY461" fmla="*/ 1013414 h 3326603"/>
                  <a:gd name="connsiteX462" fmla="*/ 3480996 w 4327723"/>
                  <a:gd name="connsiteY462" fmla="*/ 1018150 h 3326603"/>
                  <a:gd name="connsiteX463" fmla="*/ 3477085 w 4327723"/>
                  <a:gd name="connsiteY463" fmla="*/ 1072136 h 3326603"/>
                  <a:gd name="connsiteX464" fmla="*/ 3670679 w 4327723"/>
                  <a:gd name="connsiteY464" fmla="*/ 1021938 h 3326603"/>
                  <a:gd name="connsiteX465" fmla="*/ 3727387 w 4327723"/>
                  <a:gd name="connsiteY465" fmla="*/ 1092973 h 3326603"/>
                  <a:gd name="connsiteX466" fmla="*/ 3668723 w 4327723"/>
                  <a:gd name="connsiteY466" fmla="*/ 1198104 h 3326603"/>
                  <a:gd name="connsiteX467" fmla="*/ 3738142 w 4327723"/>
                  <a:gd name="connsiteY467" fmla="*/ 1207575 h 3326603"/>
                  <a:gd name="connsiteX468" fmla="*/ 3700988 w 4327723"/>
                  <a:gd name="connsiteY468" fmla="*/ 1297553 h 3326603"/>
                  <a:gd name="connsiteX469" fmla="*/ 3901426 w 4327723"/>
                  <a:gd name="connsiteY469" fmla="*/ 1355328 h 3326603"/>
                  <a:gd name="connsiteX470" fmla="*/ 3906315 w 4327723"/>
                  <a:gd name="connsiteY470" fmla="*/ 1517287 h 3326603"/>
                  <a:gd name="connsiteX471" fmla="*/ 3921959 w 4327723"/>
                  <a:gd name="connsiteY471" fmla="*/ 1503080 h 3326603"/>
                  <a:gd name="connsiteX472" fmla="*/ 4007022 w 4327723"/>
                  <a:gd name="connsiteY472" fmla="*/ 1471824 h 3326603"/>
                  <a:gd name="connsiteX473" fmla="*/ 4030489 w 4327723"/>
                  <a:gd name="connsiteY473" fmla="*/ 1537177 h 3326603"/>
                  <a:gd name="connsiteX474" fmla="*/ 3971823 w 4327723"/>
                  <a:gd name="connsiteY474" fmla="*/ 1611999 h 3326603"/>
                  <a:gd name="connsiteX475" fmla="*/ 4021689 w 4327723"/>
                  <a:gd name="connsiteY475" fmla="*/ 1611999 h 3326603"/>
                  <a:gd name="connsiteX476" fmla="*/ 4028533 w 4327723"/>
                  <a:gd name="connsiteY476" fmla="*/ 1662198 h 3326603"/>
                  <a:gd name="connsiteX477" fmla="*/ 3935647 w 4327723"/>
                  <a:gd name="connsiteY477" fmla="*/ 1794795 h 3326603"/>
                  <a:gd name="connsiteX478" fmla="*/ 4061777 w 4327723"/>
                  <a:gd name="connsiteY478" fmla="*/ 1842152 h 3326603"/>
                  <a:gd name="connsiteX479" fmla="*/ 4009956 w 4327723"/>
                  <a:gd name="connsiteY479" fmla="*/ 1894244 h 3326603"/>
                  <a:gd name="connsiteX480" fmla="*/ 4099909 w 4327723"/>
                  <a:gd name="connsiteY480" fmla="*/ 1989904 h 3326603"/>
                  <a:gd name="connsiteX481" fmla="*/ 3997245 w 4327723"/>
                  <a:gd name="connsiteY481" fmla="*/ 2017371 h 3326603"/>
                  <a:gd name="connsiteX482" fmla="*/ 4025600 w 4327723"/>
                  <a:gd name="connsiteY482" fmla="*/ 2043890 h 3326603"/>
                  <a:gd name="connsiteX483" fmla="*/ 4084264 w 4327723"/>
                  <a:gd name="connsiteY483" fmla="*/ 2130079 h 3326603"/>
                  <a:gd name="connsiteX484" fmla="*/ 4033422 w 4327723"/>
                  <a:gd name="connsiteY484" fmla="*/ 2170806 h 3326603"/>
                  <a:gd name="connsiteX485" fmla="*/ 3989423 w 4327723"/>
                  <a:gd name="connsiteY485" fmla="*/ 2150916 h 3326603"/>
                  <a:gd name="connsiteX486" fmla="*/ 4002134 w 4327723"/>
                  <a:gd name="connsiteY486" fmla="*/ 2224792 h 3326603"/>
                  <a:gd name="connsiteX487" fmla="*/ 3983557 w 4327723"/>
                  <a:gd name="connsiteY487" fmla="*/ 2263624 h 3326603"/>
                  <a:gd name="connsiteX488" fmla="*/ 3979646 w 4327723"/>
                  <a:gd name="connsiteY488" fmla="*/ 2264571 h 3326603"/>
                  <a:gd name="connsiteX489" fmla="*/ 3975735 w 4327723"/>
                  <a:gd name="connsiteY489" fmla="*/ 2355496 h 3326603"/>
                  <a:gd name="connsiteX490" fmla="*/ 3880893 w 4327723"/>
                  <a:gd name="connsiteY490" fmla="*/ 2378227 h 3326603"/>
                  <a:gd name="connsiteX491" fmla="*/ 3893604 w 4327723"/>
                  <a:gd name="connsiteY491" fmla="*/ 2406641 h 3326603"/>
                  <a:gd name="connsiteX492" fmla="*/ 3854494 w 4327723"/>
                  <a:gd name="connsiteY492" fmla="*/ 2440737 h 3326603"/>
                  <a:gd name="connsiteX493" fmla="*/ 3878938 w 4327723"/>
                  <a:gd name="connsiteY493" fmla="*/ 2509878 h 3326603"/>
                  <a:gd name="connsiteX494" fmla="*/ 3814407 w 4327723"/>
                  <a:gd name="connsiteY494" fmla="*/ 2561023 h 3326603"/>
                  <a:gd name="connsiteX495" fmla="*/ 3829073 w 4327723"/>
                  <a:gd name="connsiteY495" fmla="*/ 2560076 h 3326603"/>
                  <a:gd name="connsiteX496" fmla="*/ 3885782 w 4327723"/>
                  <a:gd name="connsiteY496" fmla="*/ 2585648 h 3326603"/>
                  <a:gd name="connsiteX497" fmla="*/ 3858405 w 4327723"/>
                  <a:gd name="connsiteY497" fmla="*/ 2624480 h 3326603"/>
                  <a:gd name="connsiteX498" fmla="*/ 3959113 w 4327723"/>
                  <a:gd name="connsiteY498" fmla="*/ 2756131 h 3326603"/>
                  <a:gd name="connsiteX499" fmla="*/ 3832984 w 4327723"/>
                  <a:gd name="connsiteY499" fmla="*/ 2799699 h 3326603"/>
                  <a:gd name="connsiteX500" fmla="*/ 3912182 w 4327723"/>
                  <a:gd name="connsiteY500" fmla="*/ 2901042 h 3326603"/>
                  <a:gd name="connsiteX501" fmla="*/ 3854494 w 4327723"/>
                  <a:gd name="connsiteY501" fmla="*/ 2974918 h 3326603"/>
                  <a:gd name="connsiteX502" fmla="*/ 3718588 w 4327723"/>
                  <a:gd name="connsiteY502" fmla="*/ 2901042 h 3326603"/>
                  <a:gd name="connsiteX503" fmla="*/ 3654056 w 4327723"/>
                  <a:gd name="connsiteY503" fmla="*/ 2841373 h 3326603"/>
                  <a:gd name="connsiteX504" fmla="*/ 3626680 w 4327723"/>
                  <a:gd name="connsiteY504" fmla="*/ 2910513 h 3326603"/>
                  <a:gd name="connsiteX505" fmla="*/ 3494684 w 4327723"/>
                  <a:gd name="connsiteY505" fmla="*/ 2856527 h 3326603"/>
                  <a:gd name="connsiteX506" fmla="*/ 3417442 w 4327723"/>
                  <a:gd name="connsiteY506" fmla="*/ 2728664 h 3326603"/>
                  <a:gd name="connsiteX507" fmla="*/ 3338245 w 4327723"/>
                  <a:gd name="connsiteY507" fmla="*/ 2801593 h 3326603"/>
                  <a:gd name="connsiteX508" fmla="*/ 3259048 w 4327723"/>
                  <a:gd name="connsiteY508" fmla="*/ 2684149 h 3326603"/>
                  <a:gd name="connsiteX509" fmla="*/ 3260025 w 4327723"/>
                  <a:gd name="connsiteY509" fmla="*/ 2556287 h 3326603"/>
                  <a:gd name="connsiteX510" fmla="*/ 3152473 w 4327723"/>
                  <a:gd name="connsiteY510" fmla="*/ 2612168 h 3326603"/>
                  <a:gd name="connsiteX511" fmla="*/ 3173984 w 4327723"/>
                  <a:gd name="connsiteY511" fmla="*/ 2506089 h 3326603"/>
                  <a:gd name="connsiteX512" fmla="*/ 3190605 w 4327723"/>
                  <a:gd name="connsiteY512" fmla="*/ 2478623 h 3326603"/>
                  <a:gd name="connsiteX513" fmla="*/ 3089898 w 4327723"/>
                  <a:gd name="connsiteY513" fmla="*/ 2554393 h 3326603"/>
                  <a:gd name="connsiteX514" fmla="*/ 2975502 w 4327723"/>
                  <a:gd name="connsiteY514" fmla="*/ 2476728 h 3326603"/>
                  <a:gd name="connsiteX515" fmla="*/ 2980390 w 4327723"/>
                  <a:gd name="connsiteY515" fmla="*/ 2426531 h 3326603"/>
                  <a:gd name="connsiteX516" fmla="*/ 2882616 w 4327723"/>
                  <a:gd name="connsiteY516" fmla="*/ 2507984 h 3326603"/>
                  <a:gd name="connsiteX517" fmla="*/ 2876749 w 4327723"/>
                  <a:gd name="connsiteY517" fmla="*/ 2506089 h 3326603"/>
                  <a:gd name="connsiteX518" fmla="*/ 2867950 w 4327723"/>
                  <a:gd name="connsiteY518" fmla="*/ 2393381 h 3326603"/>
                  <a:gd name="connsiteX519" fmla="*/ 2800485 w 4327723"/>
                  <a:gd name="connsiteY519" fmla="*/ 2421795 h 3326603"/>
                  <a:gd name="connsiteX520" fmla="*/ 2755509 w 4327723"/>
                  <a:gd name="connsiteY520" fmla="*/ 2390540 h 3326603"/>
                  <a:gd name="connsiteX521" fmla="*/ 2754531 w 4327723"/>
                  <a:gd name="connsiteY521" fmla="*/ 2453997 h 3326603"/>
                  <a:gd name="connsiteX522" fmla="*/ 2681200 w 4327723"/>
                  <a:gd name="connsiteY522" fmla="*/ 2436002 h 3326603"/>
                  <a:gd name="connsiteX523" fmla="*/ 2620580 w 4327723"/>
                  <a:gd name="connsiteY523" fmla="*/ 2395275 h 3326603"/>
                  <a:gd name="connsiteX524" fmla="*/ 2648935 w 4327723"/>
                  <a:gd name="connsiteY524" fmla="*/ 2436949 h 3326603"/>
                  <a:gd name="connsiteX525" fmla="*/ 2659690 w 4327723"/>
                  <a:gd name="connsiteY525" fmla="*/ 2507984 h 3326603"/>
                  <a:gd name="connsiteX526" fmla="*/ 2524761 w 4327723"/>
                  <a:gd name="connsiteY526" fmla="*/ 2426531 h 3326603"/>
                  <a:gd name="connsiteX527" fmla="*/ 2538450 w 4327723"/>
                  <a:gd name="connsiteY527" fmla="*/ 2507036 h 3326603"/>
                  <a:gd name="connsiteX528" fmla="*/ 2523784 w 4327723"/>
                  <a:gd name="connsiteY528" fmla="*/ 2579965 h 3326603"/>
                  <a:gd name="connsiteX529" fmla="*/ 2463163 w 4327723"/>
                  <a:gd name="connsiteY529" fmla="*/ 2548710 h 3326603"/>
                  <a:gd name="connsiteX530" fmla="*/ 2437742 w 4327723"/>
                  <a:gd name="connsiteY530" fmla="*/ 2494724 h 3326603"/>
                  <a:gd name="connsiteX531" fmla="*/ 2412321 w 4327723"/>
                  <a:gd name="connsiteY531" fmla="*/ 2652894 h 3326603"/>
                  <a:gd name="connsiteX532" fmla="*/ 2319435 w 4327723"/>
                  <a:gd name="connsiteY532" fmla="*/ 2577124 h 3326603"/>
                  <a:gd name="connsiteX533" fmla="*/ 2323346 w 4327723"/>
                  <a:gd name="connsiteY533" fmla="*/ 2666154 h 3326603"/>
                  <a:gd name="connsiteX534" fmla="*/ 2286191 w 4327723"/>
                  <a:gd name="connsiteY534" fmla="*/ 2758973 h 3326603"/>
                  <a:gd name="connsiteX535" fmla="*/ 2161040 w 4327723"/>
                  <a:gd name="connsiteY535" fmla="*/ 2662365 h 3326603"/>
                  <a:gd name="connsiteX536" fmla="*/ 2171795 w 4327723"/>
                  <a:gd name="connsiteY536" fmla="*/ 2731506 h 3326603"/>
                  <a:gd name="connsiteX537" fmla="*/ 2157129 w 4327723"/>
                  <a:gd name="connsiteY537" fmla="*/ 2824324 h 3326603"/>
                  <a:gd name="connsiteX538" fmla="*/ 2093576 w 4327723"/>
                  <a:gd name="connsiteY538" fmla="*/ 2814853 h 3326603"/>
                  <a:gd name="connsiteX539" fmla="*/ 2068155 w 4327723"/>
                  <a:gd name="connsiteY539" fmla="*/ 2747607 h 3326603"/>
                  <a:gd name="connsiteX540" fmla="*/ 2039800 w 4327723"/>
                  <a:gd name="connsiteY540" fmla="*/ 2800646 h 3326603"/>
                  <a:gd name="connsiteX541" fmla="*/ 2033933 w 4327723"/>
                  <a:gd name="connsiteY541" fmla="*/ 2801593 h 3326603"/>
                  <a:gd name="connsiteX542" fmla="*/ 2000690 w 4327723"/>
                  <a:gd name="connsiteY542" fmla="*/ 2731506 h 3326603"/>
                  <a:gd name="connsiteX543" fmla="*/ 1924426 w 4327723"/>
                  <a:gd name="connsiteY543" fmla="*/ 2794016 h 3326603"/>
                  <a:gd name="connsiteX544" fmla="*/ 1892160 w 4327723"/>
                  <a:gd name="connsiteY544" fmla="*/ 2709722 h 3326603"/>
                  <a:gd name="connsiteX545" fmla="*/ 1898027 w 4327723"/>
                  <a:gd name="connsiteY545" fmla="*/ 2663313 h 3326603"/>
                  <a:gd name="connsiteX546" fmla="*/ 1792430 w 4327723"/>
                  <a:gd name="connsiteY546" fmla="*/ 2705933 h 3326603"/>
                  <a:gd name="connsiteX547" fmla="*/ 1792430 w 4327723"/>
                  <a:gd name="connsiteY547" fmla="*/ 2608379 h 3326603"/>
                  <a:gd name="connsiteX548" fmla="*/ 1828607 w 4327723"/>
                  <a:gd name="connsiteY548" fmla="*/ 2535450 h 3326603"/>
                  <a:gd name="connsiteX549" fmla="*/ 1767009 w 4327723"/>
                  <a:gd name="connsiteY549" fmla="*/ 2577124 h 3326603"/>
                  <a:gd name="connsiteX550" fmla="*/ 1723988 w 4327723"/>
                  <a:gd name="connsiteY550" fmla="*/ 2528820 h 3326603"/>
                  <a:gd name="connsiteX551" fmla="*/ 1788519 w 4327723"/>
                  <a:gd name="connsiteY551" fmla="*/ 2430319 h 3326603"/>
                  <a:gd name="connsiteX552" fmla="*/ 1855006 w 4327723"/>
                  <a:gd name="connsiteY552" fmla="*/ 2364020 h 3326603"/>
                  <a:gd name="connsiteX553" fmla="*/ 1846206 w 4327723"/>
                  <a:gd name="connsiteY553" fmla="*/ 2366861 h 3326603"/>
                  <a:gd name="connsiteX554" fmla="*/ 1826652 w 4327723"/>
                  <a:gd name="connsiteY554" fmla="*/ 2388645 h 3326603"/>
                  <a:gd name="connsiteX555" fmla="*/ 1757231 w 4327723"/>
                  <a:gd name="connsiteY555" fmla="*/ 2446420 h 3326603"/>
                  <a:gd name="connsiteX556" fmla="*/ 1725944 w 4327723"/>
                  <a:gd name="connsiteY556" fmla="*/ 2346024 h 3326603"/>
                  <a:gd name="connsiteX557" fmla="*/ 1582215 w 4327723"/>
                  <a:gd name="connsiteY557" fmla="*/ 2431266 h 3326603"/>
                  <a:gd name="connsiteX558" fmla="*/ 1525506 w 4327723"/>
                  <a:gd name="connsiteY558" fmla="*/ 2341289 h 3326603"/>
                  <a:gd name="connsiteX559" fmla="*/ 1367111 w 4327723"/>
                  <a:gd name="connsiteY559" fmla="*/ 2448314 h 3326603"/>
                  <a:gd name="connsiteX560" fmla="*/ 1327024 w 4327723"/>
                  <a:gd name="connsiteY560" fmla="*/ 2295827 h 3326603"/>
                  <a:gd name="connsiteX561" fmla="*/ 1224360 w 4327723"/>
                  <a:gd name="connsiteY561" fmla="*/ 2338448 h 3326603"/>
                  <a:gd name="connsiteX562" fmla="*/ 1244893 w 4327723"/>
                  <a:gd name="connsiteY562" fmla="*/ 2220056 h 3326603"/>
                  <a:gd name="connsiteX563" fmla="*/ 1059122 w 4327723"/>
                  <a:gd name="connsiteY563" fmla="*/ 2201114 h 3326603"/>
                  <a:gd name="connsiteX564" fmla="*/ 1149074 w 4327723"/>
                  <a:gd name="connsiteY564" fmla="*/ 2074198 h 3326603"/>
                  <a:gd name="connsiteX565" fmla="*/ 1084543 w 4327723"/>
                  <a:gd name="connsiteY565" fmla="*/ 2077987 h 3326603"/>
                  <a:gd name="connsiteX566" fmla="*/ 982858 w 4327723"/>
                  <a:gd name="connsiteY566" fmla="*/ 2042943 h 3326603"/>
                  <a:gd name="connsiteX567" fmla="*/ 996546 w 4327723"/>
                  <a:gd name="connsiteY567" fmla="*/ 1932129 h 3326603"/>
                  <a:gd name="connsiteX568" fmla="*/ 1078677 w 4327723"/>
                  <a:gd name="connsiteY568" fmla="*/ 1887614 h 3326603"/>
                  <a:gd name="connsiteX569" fmla="*/ 997524 w 4327723"/>
                  <a:gd name="connsiteY569" fmla="*/ 1841205 h 3326603"/>
                  <a:gd name="connsiteX570" fmla="*/ 1079654 w 4327723"/>
                  <a:gd name="connsiteY570" fmla="*/ 1796690 h 3326603"/>
                  <a:gd name="connsiteX571" fmla="*/ 1122675 w 4327723"/>
                  <a:gd name="connsiteY571" fmla="*/ 1792901 h 3326603"/>
                  <a:gd name="connsiteX572" fmla="*/ 1048366 w 4327723"/>
                  <a:gd name="connsiteY572" fmla="*/ 1766382 h 3326603"/>
                  <a:gd name="connsiteX573" fmla="*/ 924193 w 4327723"/>
                  <a:gd name="connsiteY573" fmla="*/ 1657462 h 3326603"/>
                  <a:gd name="connsiteX574" fmla="*/ 1044456 w 4327723"/>
                  <a:gd name="connsiteY574" fmla="*/ 1559907 h 3326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</a:cxnLst>
                <a:rect l="l" t="t" r="r" b="b"/>
                <a:pathLst>
                  <a:path w="4327723" h="3326603">
                    <a:moveTo>
                      <a:pt x="76488" y="2042943"/>
                    </a:moveTo>
                    <a:cubicBezTo>
                      <a:pt x="50089" y="2063780"/>
                      <a:pt x="21734" y="2098824"/>
                      <a:pt x="13912" y="2131026"/>
                    </a:cubicBezTo>
                    <a:cubicBezTo>
                      <a:pt x="8046" y="2154704"/>
                      <a:pt x="21734" y="2185012"/>
                      <a:pt x="52044" y="2169858"/>
                    </a:cubicBezTo>
                    <a:cubicBezTo>
                      <a:pt x="70621" y="2160387"/>
                      <a:pt x="86265" y="2146180"/>
                      <a:pt x="102887" y="2134815"/>
                    </a:cubicBezTo>
                    <a:cubicBezTo>
                      <a:pt x="105820" y="2132920"/>
                      <a:pt x="110709" y="2134815"/>
                      <a:pt x="110709" y="2137656"/>
                    </a:cubicBezTo>
                    <a:cubicBezTo>
                      <a:pt x="113642" y="2170806"/>
                      <a:pt x="105820" y="2204902"/>
                      <a:pt x="104843" y="2237105"/>
                    </a:cubicBezTo>
                    <a:cubicBezTo>
                      <a:pt x="104843" y="2250365"/>
                      <a:pt x="101909" y="2272148"/>
                      <a:pt x="110709" y="2283514"/>
                    </a:cubicBezTo>
                    <a:cubicBezTo>
                      <a:pt x="121464" y="2298668"/>
                      <a:pt x="146886" y="2260783"/>
                      <a:pt x="152752" y="2254153"/>
                    </a:cubicBezTo>
                    <a:cubicBezTo>
                      <a:pt x="156663" y="2249417"/>
                      <a:pt x="163507" y="2255100"/>
                      <a:pt x="160574" y="2259836"/>
                    </a:cubicBezTo>
                    <a:cubicBezTo>
                      <a:pt x="130264" y="2298668"/>
                      <a:pt x="161552" y="2345077"/>
                      <a:pt x="209461" y="2337500"/>
                    </a:cubicBezTo>
                    <a:cubicBezTo>
                      <a:pt x="215328" y="2336553"/>
                      <a:pt x="216306" y="2346024"/>
                      <a:pt x="210439" y="2346972"/>
                    </a:cubicBezTo>
                    <a:cubicBezTo>
                      <a:pt x="194795" y="2348866"/>
                      <a:pt x="159596" y="2352654"/>
                      <a:pt x="170351" y="2376332"/>
                    </a:cubicBezTo>
                    <a:cubicBezTo>
                      <a:pt x="179151" y="2394328"/>
                      <a:pt x="197728" y="2408535"/>
                      <a:pt x="214350" y="2419901"/>
                    </a:cubicBezTo>
                    <a:cubicBezTo>
                      <a:pt x="215328" y="2420848"/>
                      <a:pt x="216306" y="2420848"/>
                      <a:pt x="217283" y="2421795"/>
                    </a:cubicBezTo>
                    <a:cubicBezTo>
                      <a:pt x="210439" y="2426531"/>
                      <a:pt x="205550" y="2432213"/>
                      <a:pt x="203595" y="2440737"/>
                    </a:cubicBezTo>
                    <a:cubicBezTo>
                      <a:pt x="201639" y="2449261"/>
                      <a:pt x="215328" y="2456839"/>
                      <a:pt x="222172" y="2462521"/>
                    </a:cubicBezTo>
                    <a:cubicBezTo>
                      <a:pt x="232927" y="2470098"/>
                      <a:pt x="243682" y="2477675"/>
                      <a:pt x="254438" y="2486199"/>
                    </a:cubicBezTo>
                    <a:cubicBezTo>
                      <a:pt x="250527" y="2486199"/>
                      <a:pt x="246615" y="2487147"/>
                      <a:pt x="243682" y="2489988"/>
                    </a:cubicBezTo>
                    <a:cubicBezTo>
                      <a:pt x="229994" y="2500406"/>
                      <a:pt x="230972" y="2516507"/>
                      <a:pt x="234883" y="2530715"/>
                    </a:cubicBezTo>
                    <a:cubicBezTo>
                      <a:pt x="233905" y="2531662"/>
                      <a:pt x="233905" y="2532609"/>
                      <a:pt x="234883" y="2534503"/>
                    </a:cubicBezTo>
                    <a:cubicBezTo>
                      <a:pt x="235861" y="2535450"/>
                      <a:pt x="236838" y="2536397"/>
                      <a:pt x="236838" y="2537344"/>
                    </a:cubicBezTo>
                    <a:cubicBezTo>
                      <a:pt x="237816" y="2539239"/>
                      <a:pt x="238794" y="2542080"/>
                      <a:pt x="239771" y="2543974"/>
                    </a:cubicBezTo>
                    <a:cubicBezTo>
                      <a:pt x="245638" y="2557234"/>
                      <a:pt x="254438" y="2568600"/>
                      <a:pt x="264215" y="2579965"/>
                    </a:cubicBezTo>
                    <a:cubicBezTo>
                      <a:pt x="264215" y="2579965"/>
                      <a:pt x="263237" y="2579965"/>
                      <a:pt x="263237" y="2579965"/>
                    </a:cubicBezTo>
                    <a:cubicBezTo>
                      <a:pt x="249549" y="2564811"/>
                      <a:pt x="237816" y="2549657"/>
                      <a:pt x="226083" y="2537344"/>
                    </a:cubicBezTo>
                    <a:cubicBezTo>
                      <a:pt x="218261" y="2528820"/>
                      <a:pt x="193818" y="2497565"/>
                      <a:pt x="174263" y="2503248"/>
                    </a:cubicBezTo>
                    <a:cubicBezTo>
                      <a:pt x="153730" y="2508931"/>
                      <a:pt x="165463" y="2531662"/>
                      <a:pt x="170351" y="2542080"/>
                    </a:cubicBezTo>
                    <a:cubicBezTo>
                      <a:pt x="175240" y="2552498"/>
                      <a:pt x="185018" y="2564811"/>
                      <a:pt x="196751" y="2575230"/>
                    </a:cubicBezTo>
                    <a:cubicBezTo>
                      <a:pt x="154708" y="2575230"/>
                      <a:pt x="106798" y="2580912"/>
                      <a:pt x="131242" y="2608379"/>
                    </a:cubicBezTo>
                    <a:cubicBezTo>
                      <a:pt x="144930" y="2623533"/>
                      <a:pt x="175240" y="2634899"/>
                      <a:pt x="197728" y="2642476"/>
                    </a:cubicBezTo>
                    <a:cubicBezTo>
                      <a:pt x="220217" y="2650053"/>
                      <a:pt x="247593" y="2659524"/>
                      <a:pt x="274970" y="2667101"/>
                    </a:cubicBezTo>
                    <a:cubicBezTo>
                      <a:pt x="270082" y="2668048"/>
                      <a:pt x="265193" y="2668995"/>
                      <a:pt x="260304" y="2669943"/>
                    </a:cubicBezTo>
                    <a:cubicBezTo>
                      <a:pt x="235861" y="2674678"/>
                      <a:pt x="174263" y="2688885"/>
                      <a:pt x="158619" y="2706881"/>
                    </a:cubicBezTo>
                    <a:cubicBezTo>
                      <a:pt x="132219" y="2736242"/>
                      <a:pt x="206528" y="2730559"/>
                      <a:pt x="267148" y="2722035"/>
                    </a:cubicBezTo>
                    <a:cubicBezTo>
                      <a:pt x="229994" y="2740030"/>
                      <a:pt x="198706" y="2762761"/>
                      <a:pt x="185995" y="2789281"/>
                    </a:cubicBezTo>
                    <a:cubicBezTo>
                      <a:pt x="175240" y="2811065"/>
                      <a:pt x="227061" y="2801593"/>
                      <a:pt x="274970" y="2787386"/>
                    </a:cubicBezTo>
                    <a:cubicBezTo>
                      <a:pt x="271059" y="2789281"/>
                      <a:pt x="268126" y="2791175"/>
                      <a:pt x="264215" y="2794016"/>
                    </a:cubicBezTo>
                    <a:cubicBezTo>
                      <a:pt x="235861" y="2814853"/>
                      <a:pt x="213372" y="2838531"/>
                      <a:pt x="195773" y="2864104"/>
                    </a:cubicBezTo>
                    <a:cubicBezTo>
                      <a:pt x="158619" y="2919037"/>
                      <a:pt x="243682" y="2896306"/>
                      <a:pt x="281814" y="2883047"/>
                    </a:cubicBezTo>
                    <a:cubicBezTo>
                      <a:pt x="294525" y="2878311"/>
                      <a:pt x="307236" y="2873575"/>
                      <a:pt x="319946" y="2868839"/>
                    </a:cubicBezTo>
                    <a:cubicBezTo>
                      <a:pt x="313102" y="2873575"/>
                      <a:pt x="307236" y="2878311"/>
                      <a:pt x="300392" y="2883047"/>
                    </a:cubicBezTo>
                    <a:cubicBezTo>
                      <a:pt x="278881" y="2900095"/>
                      <a:pt x="258349" y="2923773"/>
                      <a:pt x="253460" y="2946504"/>
                    </a:cubicBezTo>
                    <a:cubicBezTo>
                      <a:pt x="249549" y="2964500"/>
                      <a:pt x="251504" y="2984389"/>
                      <a:pt x="260304" y="2998596"/>
                    </a:cubicBezTo>
                    <a:cubicBezTo>
                      <a:pt x="231950" y="3018486"/>
                      <a:pt x="192840" y="3046900"/>
                      <a:pt x="194795" y="3073419"/>
                    </a:cubicBezTo>
                    <a:cubicBezTo>
                      <a:pt x="194795" y="3076261"/>
                      <a:pt x="198706" y="3078155"/>
                      <a:pt x="201639" y="3078155"/>
                    </a:cubicBezTo>
                    <a:cubicBezTo>
                      <a:pt x="233905" y="3078155"/>
                      <a:pt x="276926" y="3065842"/>
                      <a:pt x="305280" y="3056371"/>
                    </a:cubicBezTo>
                    <a:cubicBezTo>
                      <a:pt x="322880" y="3050688"/>
                      <a:pt x="340479" y="3044059"/>
                      <a:pt x="357101" y="3038376"/>
                    </a:cubicBezTo>
                    <a:cubicBezTo>
                      <a:pt x="328746" y="3056371"/>
                      <a:pt x="302347" y="3076261"/>
                      <a:pt x="300392" y="3098045"/>
                    </a:cubicBezTo>
                    <a:cubicBezTo>
                      <a:pt x="300392" y="3100886"/>
                      <a:pt x="301369" y="3101833"/>
                      <a:pt x="304302" y="3103727"/>
                    </a:cubicBezTo>
                    <a:cubicBezTo>
                      <a:pt x="326791" y="3114146"/>
                      <a:pt x="377633" y="3088573"/>
                      <a:pt x="408921" y="3071525"/>
                    </a:cubicBezTo>
                    <a:cubicBezTo>
                      <a:pt x="398166" y="3093309"/>
                      <a:pt x="397188" y="3115093"/>
                      <a:pt x="404032" y="3139718"/>
                    </a:cubicBezTo>
                    <a:cubicBezTo>
                      <a:pt x="406966" y="3151084"/>
                      <a:pt x="423587" y="3172868"/>
                      <a:pt x="444120" y="3170026"/>
                    </a:cubicBezTo>
                    <a:cubicBezTo>
                      <a:pt x="474430" y="3166238"/>
                      <a:pt x="490074" y="3128353"/>
                      <a:pt x="498874" y="3096151"/>
                    </a:cubicBezTo>
                    <a:cubicBezTo>
                      <a:pt x="506696" y="3147296"/>
                      <a:pt x="530162" y="3222118"/>
                      <a:pt x="573182" y="3187075"/>
                    </a:cubicBezTo>
                    <a:cubicBezTo>
                      <a:pt x="587849" y="3174762"/>
                      <a:pt x="595671" y="3153925"/>
                      <a:pt x="598604" y="3131194"/>
                    </a:cubicBezTo>
                    <a:cubicBezTo>
                      <a:pt x="612292" y="3155819"/>
                      <a:pt x="631847" y="3173815"/>
                      <a:pt x="658246" y="3161502"/>
                    </a:cubicBezTo>
                    <a:cubicBezTo>
                      <a:pt x="685623" y="3148243"/>
                      <a:pt x="694423" y="3116987"/>
                      <a:pt x="701267" y="3095203"/>
                    </a:cubicBezTo>
                    <a:cubicBezTo>
                      <a:pt x="702245" y="3093309"/>
                      <a:pt x="702245" y="3090468"/>
                      <a:pt x="703223" y="3088573"/>
                    </a:cubicBezTo>
                    <a:cubicBezTo>
                      <a:pt x="723755" y="3090468"/>
                      <a:pt x="748199" y="3086679"/>
                      <a:pt x="771665" y="3081943"/>
                    </a:cubicBezTo>
                    <a:cubicBezTo>
                      <a:pt x="754065" y="3091415"/>
                      <a:pt x="737443" y="3100886"/>
                      <a:pt x="720822" y="3111305"/>
                    </a:cubicBezTo>
                    <a:cubicBezTo>
                      <a:pt x="717889" y="3113199"/>
                      <a:pt x="715933" y="3116987"/>
                      <a:pt x="718866" y="3118881"/>
                    </a:cubicBezTo>
                    <a:cubicBezTo>
                      <a:pt x="725711" y="3123617"/>
                      <a:pt x="733533" y="3124564"/>
                      <a:pt x="743310" y="3121723"/>
                    </a:cubicBezTo>
                    <a:cubicBezTo>
                      <a:pt x="756021" y="3118881"/>
                      <a:pt x="768731" y="3114146"/>
                      <a:pt x="780464" y="3110357"/>
                    </a:cubicBezTo>
                    <a:cubicBezTo>
                      <a:pt x="797086" y="3104675"/>
                      <a:pt x="773620" y="3126459"/>
                      <a:pt x="770687" y="3134035"/>
                    </a:cubicBezTo>
                    <a:cubicBezTo>
                      <a:pt x="758954" y="3162450"/>
                      <a:pt x="753087" y="3195599"/>
                      <a:pt x="756998" y="3225907"/>
                    </a:cubicBezTo>
                    <a:cubicBezTo>
                      <a:pt x="758954" y="3242008"/>
                      <a:pt x="779487" y="3253374"/>
                      <a:pt x="798064" y="3237273"/>
                    </a:cubicBezTo>
                    <a:cubicBezTo>
                      <a:pt x="836196" y="3204123"/>
                      <a:pt x="862595" y="3165291"/>
                      <a:pt x="886061" y="3125511"/>
                    </a:cubicBezTo>
                    <a:cubicBezTo>
                      <a:pt x="883128" y="3158661"/>
                      <a:pt x="887039" y="3201282"/>
                      <a:pt x="940815" y="3185181"/>
                    </a:cubicBezTo>
                    <a:cubicBezTo>
                      <a:pt x="969169" y="3176656"/>
                      <a:pt x="976991" y="3145401"/>
                      <a:pt x="983835" y="3127406"/>
                    </a:cubicBezTo>
                    <a:cubicBezTo>
                      <a:pt x="990679" y="3108463"/>
                      <a:pt x="990679" y="3091415"/>
                      <a:pt x="986769" y="3074367"/>
                    </a:cubicBezTo>
                    <a:cubicBezTo>
                      <a:pt x="1005346" y="3090468"/>
                      <a:pt x="1020990" y="3104675"/>
                      <a:pt x="1055211" y="3114146"/>
                    </a:cubicBezTo>
                    <a:cubicBezTo>
                      <a:pt x="1072810" y="3118881"/>
                      <a:pt x="1090409" y="3105622"/>
                      <a:pt x="1092365" y="3094256"/>
                    </a:cubicBezTo>
                    <a:cubicBezTo>
                      <a:pt x="1097254" y="3063001"/>
                      <a:pt x="1083565" y="3032693"/>
                      <a:pt x="1068899" y="3003332"/>
                    </a:cubicBezTo>
                    <a:cubicBezTo>
                      <a:pt x="1066944" y="3000490"/>
                      <a:pt x="1065966" y="2997649"/>
                      <a:pt x="1064010" y="2994808"/>
                    </a:cubicBezTo>
                    <a:cubicBezTo>
                      <a:pt x="1067921" y="2975865"/>
                      <a:pt x="1058144" y="2954081"/>
                      <a:pt x="1050322" y="2932297"/>
                    </a:cubicBezTo>
                    <a:cubicBezTo>
                      <a:pt x="1071832" y="2961658"/>
                      <a:pt x="1105076" y="3001438"/>
                      <a:pt x="1142230" y="2990072"/>
                    </a:cubicBezTo>
                    <a:cubicBezTo>
                      <a:pt x="1156896" y="2985336"/>
                      <a:pt x="1160807" y="2975865"/>
                      <a:pt x="1162763" y="2965447"/>
                    </a:cubicBezTo>
                    <a:cubicBezTo>
                      <a:pt x="1164718" y="2957870"/>
                      <a:pt x="1165696" y="2949346"/>
                      <a:pt x="1165696" y="2941768"/>
                    </a:cubicBezTo>
                    <a:cubicBezTo>
                      <a:pt x="1176451" y="2962605"/>
                      <a:pt x="1191117" y="2974918"/>
                      <a:pt x="1208716" y="2954081"/>
                    </a:cubicBezTo>
                    <a:cubicBezTo>
                      <a:pt x="1227294" y="2933244"/>
                      <a:pt x="1235116" y="2909566"/>
                      <a:pt x="1246849" y="2885888"/>
                    </a:cubicBezTo>
                    <a:cubicBezTo>
                      <a:pt x="1237071" y="2903883"/>
                      <a:pt x="1241960" y="2925667"/>
                      <a:pt x="1236094" y="2944610"/>
                    </a:cubicBezTo>
                    <a:cubicBezTo>
                      <a:pt x="1233160" y="2956923"/>
                      <a:pt x="1231205" y="2972077"/>
                      <a:pt x="1234138" y="2984389"/>
                    </a:cubicBezTo>
                    <a:cubicBezTo>
                      <a:pt x="1234138" y="2986284"/>
                      <a:pt x="1236094" y="2987231"/>
                      <a:pt x="1238049" y="2986284"/>
                    </a:cubicBezTo>
                    <a:cubicBezTo>
                      <a:pt x="1287914" y="2977759"/>
                      <a:pt x="1331913" y="2944610"/>
                      <a:pt x="1364178" y="2917143"/>
                    </a:cubicBezTo>
                    <a:cubicBezTo>
                      <a:pt x="1359289" y="2921879"/>
                      <a:pt x="1354401" y="2925667"/>
                      <a:pt x="1350490" y="2930403"/>
                    </a:cubicBezTo>
                    <a:cubicBezTo>
                      <a:pt x="1341690" y="2939874"/>
                      <a:pt x="1333868" y="2946504"/>
                      <a:pt x="1333868" y="2957870"/>
                    </a:cubicBezTo>
                    <a:cubicBezTo>
                      <a:pt x="1333868" y="2981548"/>
                      <a:pt x="1410132" y="2942715"/>
                      <a:pt x="1413065" y="2941768"/>
                    </a:cubicBezTo>
                    <a:cubicBezTo>
                      <a:pt x="1439464" y="2928509"/>
                      <a:pt x="1459997" y="2907672"/>
                      <a:pt x="1475641" y="2884941"/>
                    </a:cubicBezTo>
                    <a:cubicBezTo>
                      <a:pt x="1474663" y="2896306"/>
                      <a:pt x="1474663" y="2906725"/>
                      <a:pt x="1476619" y="2919037"/>
                    </a:cubicBezTo>
                    <a:cubicBezTo>
                      <a:pt x="1478574" y="2927561"/>
                      <a:pt x="1490307" y="2959764"/>
                      <a:pt x="1506929" y="2960711"/>
                    </a:cubicBezTo>
                    <a:cubicBezTo>
                      <a:pt x="1517684" y="2960711"/>
                      <a:pt x="1529417" y="2960711"/>
                      <a:pt x="1533328" y="2951240"/>
                    </a:cubicBezTo>
                    <a:cubicBezTo>
                      <a:pt x="1540172" y="2935139"/>
                      <a:pt x="1550927" y="2919037"/>
                      <a:pt x="1561682" y="2903883"/>
                    </a:cubicBezTo>
                    <a:cubicBezTo>
                      <a:pt x="1560705" y="2929456"/>
                      <a:pt x="1565594" y="2960711"/>
                      <a:pt x="1588082" y="2963552"/>
                    </a:cubicBezTo>
                    <a:cubicBezTo>
                      <a:pt x="1577326" y="2975865"/>
                      <a:pt x="1566571" y="2989125"/>
                      <a:pt x="1565594" y="3000490"/>
                    </a:cubicBezTo>
                    <a:cubicBezTo>
                      <a:pt x="1564616" y="3004279"/>
                      <a:pt x="1568527" y="3007120"/>
                      <a:pt x="1573416" y="3006173"/>
                    </a:cubicBezTo>
                    <a:cubicBezTo>
                      <a:pt x="1602748" y="3001438"/>
                      <a:pt x="1627192" y="2989125"/>
                      <a:pt x="1653591" y="2977759"/>
                    </a:cubicBezTo>
                    <a:cubicBezTo>
                      <a:pt x="1618392" y="3003332"/>
                      <a:pt x="1577326" y="3039323"/>
                      <a:pt x="1601770" y="3057318"/>
                    </a:cubicBezTo>
                    <a:cubicBezTo>
                      <a:pt x="1616436" y="3068684"/>
                      <a:pt x="1637947" y="3064895"/>
                      <a:pt x="1655546" y="3056371"/>
                    </a:cubicBezTo>
                    <a:cubicBezTo>
                      <a:pt x="1655546" y="3060160"/>
                      <a:pt x="1656524" y="3063948"/>
                      <a:pt x="1657501" y="3067737"/>
                    </a:cubicBezTo>
                    <a:cubicBezTo>
                      <a:pt x="1661412" y="3083838"/>
                      <a:pt x="1681945" y="3138771"/>
                      <a:pt x="1708344" y="3143507"/>
                    </a:cubicBezTo>
                    <a:cubicBezTo>
                      <a:pt x="1731810" y="3148243"/>
                      <a:pt x="1738654" y="3127406"/>
                      <a:pt x="1740610" y="3103727"/>
                    </a:cubicBezTo>
                    <a:cubicBezTo>
                      <a:pt x="1746476" y="3119829"/>
                      <a:pt x="1753321" y="3135930"/>
                      <a:pt x="1762120" y="3153925"/>
                    </a:cubicBezTo>
                    <a:cubicBezTo>
                      <a:pt x="1767009" y="3163397"/>
                      <a:pt x="1779720" y="3195599"/>
                      <a:pt x="1800252" y="3192758"/>
                    </a:cubicBezTo>
                    <a:cubicBezTo>
                      <a:pt x="1825674" y="3189916"/>
                      <a:pt x="1826652" y="3154872"/>
                      <a:pt x="1830562" y="3141613"/>
                    </a:cubicBezTo>
                    <a:cubicBezTo>
                      <a:pt x="1833496" y="3132141"/>
                      <a:pt x="1834473" y="3122670"/>
                      <a:pt x="1835451" y="3113199"/>
                    </a:cubicBezTo>
                    <a:cubicBezTo>
                      <a:pt x="1843273" y="3128353"/>
                      <a:pt x="1853050" y="3142560"/>
                      <a:pt x="1867717" y="3154872"/>
                    </a:cubicBezTo>
                    <a:cubicBezTo>
                      <a:pt x="1882383" y="3168132"/>
                      <a:pt x="1920515" y="3213594"/>
                      <a:pt x="1953758" y="3204123"/>
                    </a:cubicBezTo>
                    <a:cubicBezTo>
                      <a:pt x="1984069" y="3194652"/>
                      <a:pt x="1986024" y="3152031"/>
                      <a:pt x="1989935" y="3134035"/>
                    </a:cubicBezTo>
                    <a:cubicBezTo>
                      <a:pt x="1990913" y="3130247"/>
                      <a:pt x="1990913" y="3127406"/>
                      <a:pt x="1990913" y="3124564"/>
                    </a:cubicBezTo>
                    <a:cubicBezTo>
                      <a:pt x="1995801" y="3129300"/>
                      <a:pt x="1999712" y="3134035"/>
                      <a:pt x="2004601" y="3138771"/>
                    </a:cubicBezTo>
                    <a:cubicBezTo>
                      <a:pt x="2008512" y="3142560"/>
                      <a:pt x="2013400" y="3141613"/>
                      <a:pt x="2019267" y="3139718"/>
                    </a:cubicBezTo>
                    <a:cubicBezTo>
                      <a:pt x="2035889" y="3133089"/>
                      <a:pt x="2033933" y="3125511"/>
                      <a:pt x="2032956" y="3112252"/>
                    </a:cubicBezTo>
                    <a:cubicBezTo>
                      <a:pt x="2031978" y="3097098"/>
                      <a:pt x="2028067" y="3081943"/>
                      <a:pt x="2023178" y="3066789"/>
                    </a:cubicBezTo>
                    <a:cubicBezTo>
                      <a:pt x="2041755" y="3083838"/>
                      <a:pt x="2061311" y="3098992"/>
                      <a:pt x="2087709" y="3111305"/>
                    </a:cubicBezTo>
                    <a:cubicBezTo>
                      <a:pt x="2105309" y="3118881"/>
                      <a:pt x="2140508" y="3128353"/>
                      <a:pt x="2159085" y="3118881"/>
                    </a:cubicBezTo>
                    <a:cubicBezTo>
                      <a:pt x="2182551" y="3106569"/>
                      <a:pt x="2155174" y="3075314"/>
                      <a:pt x="2123886" y="3048794"/>
                    </a:cubicBezTo>
                    <a:cubicBezTo>
                      <a:pt x="2182551" y="3076261"/>
                      <a:pt x="2251971" y="3099939"/>
                      <a:pt x="2309657" y="3072472"/>
                    </a:cubicBezTo>
                    <a:cubicBezTo>
                      <a:pt x="2347790" y="3053530"/>
                      <a:pt x="2265659" y="3003332"/>
                      <a:pt x="2210905" y="2973024"/>
                    </a:cubicBezTo>
                    <a:cubicBezTo>
                      <a:pt x="2243170" y="2981548"/>
                      <a:pt x="2274459" y="2991019"/>
                      <a:pt x="2308680" y="2995755"/>
                    </a:cubicBezTo>
                    <a:cubicBezTo>
                      <a:pt x="2331168" y="2999543"/>
                      <a:pt x="2362455" y="3006173"/>
                      <a:pt x="2381033" y="2991966"/>
                    </a:cubicBezTo>
                    <a:cubicBezTo>
                      <a:pt x="2402543" y="2975865"/>
                      <a:pt x="2364411" y="2953134"/>
                      <a:pt x="2334101" y="2937033"/>
                    </a:cubicBezTo>
                    <a:cubicBezTo>
                      <a:pt x="2358544" y="2942715"/>
                      <a:pt x="2385922" y="2946504"/>
                      <a:pt x="2393743" y="2933244"/>
                    </a:cubicBezTo>
                    <a:cubicBezTo>
                      <a:pt x="2401565" y="2919037"/>
                      <a:pt x="2386899" y="2904830"/>
                      <a:pt x="2365389" y="2892518"/>
                    </a:cubicBezTo>
                    <a:cubicBezTo>
                      <a:pt x="2436764" y="2892518"/>
                      <a:pt x="2508140" y="2877364"/>
                      <a:pt x="2533561" y="2834743"/>
                    </a:cubicBezTo>
                    <a:cubicBezTo>
                      <a:pt x="2555071" y="2799699"/>
                      <a:pt x="2533561" y="2776968"/>
                      <a:pt x="2497385" y="2764655"/>
                    </a:cubicBezTo>
                    <a:lnTo>
                      <a:pt x="2497385" y="2764655"/>
                    </a:lnTo>
                    <a:cubicBezTo>
                      <a:pt x="2512050" y="2762761"/>
                      <a:pt x="2527695" y="2758026"/>
                      <a:pt x="2532584" y="2748554"/>
                    </a:cubicBezTo>
                    <a:cubicBezTo>
                      <a:pt x="2542361" y="2765602"/>
                      <a:pt x="2557027" y="2777915"/>
                      <a:pt x="2576582" y="2779810"/>
                    </a:cubicBezTo>
                    <a:cubicBezTo>
                      <a:pt x="2592226" y="2781704"/>
                      <a:pt x="2601025" y="2773180"/>
                      <a:pt x="2607870" y="2764655"/>
                    </a:cubicBezTo>
                    <a:cubicBezTo>
                      <a:pt x="2612759" y="2758026"/>
                      <a:pt x="2617647" y="2749501"/>
                      <a:pt x="2620580" y="2741924"/>
                    </a:cubicBezTo>
                    <a:cubicBezTo>
                      <a:pt x="2622536" y="2766550"/>
                      <a:pt x="2631335" y="2784545"/>
                      <a:pt x="2657735" y="2771285"/>
                    </a:cubicBezTo>
                    <a:cubicBezTo>
                      <a:pt x="2684134" y="2758026"/>
                      <a:pt x="2702711" y="2737189"/>
                      <a:pt x="2724222" y="2720140"/>
                    </a:cubicBezTo>
                    <a:cubicBezTo>
                      <a:pt x="2707599" y="2734347"/>
                      <a:pt x="2701733" y="2757078"/>
                      <a:pt x="2689023" y="2773180"/>
                    </a:cubicBezTo>
                    <a:cubicBezTo>
                      <a:pt x="2680223" y="2783598"/>
                      <a:pt x="2672401" y="2798752"/>
                      <a:pt x="2670445" y="2812012"/>
                    </a:cubicBezTo>
                    <a:cubicBezTo>
                      <a:pt x="2670445" y="2813906"/>
                      <a:pt x="2671423" y="2814853"/>
                      <a:pt x="2673378" y="2815801"/>
                    </a:cubicBezTo>
                    <a:cubicBezTo>
                      <a:pt x="2726177" y="2828113"/>
                      <a:pt x="2783864" y="2812959"/>
                      <a:pt x="2826884" y="2797805"/>
                    </a:cubicBezTo>
                    <a:cubicBezTo>
                      <a:pt x="2820040" y="2799699"/>
                      <a:pt x="2814174" y="2802540"/>
                      <a:pt x="2807330" y="2805382"/>
                    </a:cubicBezTo>
                    <a:cubicBezTo>
                      <a:pt x="2794619" y="2811065"/>
                      <a:pt x="2784841" y="2814853"/>
                      <a:pt x="2779953" y="2825272"/>
                    </a:cubicBezTo>
                    <a:cubicBezTo>
                      <a:pt x="2769198" y="2848950"/>
                      <a:pt x="2862083" y="2841373"/>
                      <a:pt x="2864039" y="2841373"/>
                    </a:cubicBezTo>
                    <a:cubicBezTo>
                      <a:pt x="2896304" y="2838531"/>
                      <a:pt x="2925637" y="2826219"/>
                      <a:pt x="2949102" y="2811065"/>
                    </a:cubicBezTo>
                    <a:cubicBezTo>
                      <a:pt x="2943236" y="2821483"/>
                      <a:pt x="2938347" y="2831902"/>
                      <a:pt x="2935414" y="2844214"/>
                    </a:cubicBezTo>
                    <a:cubicBezTo>
                      <a:pt x="2933459" y="2853685"/>
                      <a:pt x="2931503" y="2890623"/>
                      <a:pt x="2948125" y="2897253"/>
                    </a:cubicBezTo>
                    <a:cubicBezTo>
                      <a:pt x="2958880" y="2901989"/>
                      <a:pt x="2970613" y="2906725"/>
                      <a:pt x="2978435" y="2898201"/>
                    </a:cubicBezTo>
                    <a:cubicBezTo>
                      <a:pt x="2992123" y="2884941"/>
                      <a:pt x="3009723" y="2873575"/>
                      <a:pt x="3026344" y="2863157"/>
                    </a:cubicBezTo>
                    <a:cubicBezTo>
                      <a:pt x="3014612" y="2887782"/>
                      <a:pt x="3005812" y="2919985"/>
                      <a:pt x="3026344" y="2932297"/>
                    </a:cubicBezTo>
                    <a:cubicBezTo>
                      <a:pt x="3010701" y="2939874"/>
                      <a:pt x="2994079" y="2949346"/>
                      <a:pt x="2988212" y="2959764"/>
                    </a:cubicBezTo>
                    <a:cubicBezTo>
                      <a:pt x="2986257" y="2962605"/>
                      <a:pt x="2988212" y="2967341"/>
                      <a:pt x="2994079" y="2968288"/>
                    </a:cubicBezTo>
                    <a:cubicBezTo>
                      <a:pt x="3025366" y="2974918"/>
                      <a:pt x="3054699" y="2973024"/>
                      <a:pt x="3085009" y="2973024"/>
                    </a:cubicBezTo>
                    <a:cubicBezTo>
                      <a:pt x="3040033" y="2984389"/>
                      <a:pt x="2984301" y="3002385"/>
                      <a:pt x="3000923" y="3030798"/>
                    </a:cubicBezTo>
                    <a:cubicBezTo>
                      <a:pt x="3010701" y="3047847"/>
                      <a:pt x="3033188" y="3053530"/>
                      <a:pt x="3053721" y="3051635"/>
                    </a:cubicBezTo>
                    <a:cubicBezTo>
                      <a:pt x="3052744" y="3055424"/>
                      <a:pt x="3051766" y="3059213"/>
                      <a:pt x="3051766" y="3063001"/>
                    </a:cubicBezTo>
                    <a:cubicBezTo>
                      <a:pt x="3048833" y="3080049"/>
                      <a:pt x="3045900" y="3142560"/>
                      <a:pt x="3069365" y="3157714"/>
                    </a:cubicBezTo>
                    <a:cubicBezTo>
                      <a:pt x="3089898" y="3170974"/>
                      <a:pt x="3106519" y="3153925"/>
                      <a:pt x="3118253" y="3132141"/>
                    </a:cubicBezTo>
                    <a:cubicBezTo>
                      <a:pt x="3117275" y="3150137"/>
                      <a:pt x="3117275" y="3169080"/>
                      <a:pt x="3118253" y="3189916"/>
                    </a:cubicBezTo>
                    <a:cubicBezTo>
                      <a:pt x="3119231" y="3201282"/>
                      <a:pt x="3118253" y="3238220"/>
                      <a:pt x="3139763" y="3243902"/>
                    </a:cubicBezTo>
                    <a:cubicBezTo>
                      <a:pt x="3166162" y="3251480"/>
                      <a:pt x="3181806" y="3217383"/>
                      <a:pt x="3191583" y="3206017"/>
                    </a:cubicBezTo>
                    <a:cubicBezTo>
                      <a:pt x="3198428" y="3197493"/>
                      <a:pt x="3203317" y="3188969"/>
                      <a:pt x="3208205" y="3179498"/>
                    </a:cubicBezTo>
                    <a:cubicBezTo>
                      <a:pt x="3210161" y="3197493"/>
                      <a:pt x="3213094" y="3215489"/>
                      <a:pt x="3221893" y="3233484"/>
                    </a:cubicBezTo>
                    <a:cubicBezTo>
                      <a:pt x="3230693" y="3252427"/>
                      <a:pt x="3249270" y="3313043"/>
                      <a:pt x="3285447" y="3315884"/>
                    </a:cubicBezTo>
                    <a:cubicBezTo>
                      <a:pt x="3319668" y="3318726"/>
                      <a:pt x="3339223" y="3277999"/>
                      <a:pt x="3350956" y="3260951"/>
                    </a:cubicBezTo>
                    <a:cubicBezTo>
                      <a:pt x="3352911" y="3258109"/>
                      <a:pt x="3354867" y="3255268"/>
                      <a:pt x="3356823" y="3251480"/>
                    </a:cubicBezTo>
                    <a:cubicBezTo>
                      <a:pt x="3359756" y="3258109"/>
                      <a:pt x="3361711" y="3264739"/>
                      <a:pt x="3364644" y="3271369"/>
                    </a:cubicBezTo>
                    <a:cubicBezTo>
                      <a:pt x="3366600" y="3277052"/>
                      <a:pt x="3372466" y="3277999"/>
                      <a:pt x="3378332" y="3277999"/>
                    </a:cubicBezTo>
                    <a:cubicBezTo>
                      <a:pt x="3396910" y="3277999"/>
                      <a:pt x="3398866" y="3269475"/>
                      <a:pt x="3403754" y="3256215"/>
                    </a:cubicBezTo>
                    <a:cubicBezTo>
                      <a:pt x="3408643" y="3240114"/>
                      <a:pt x="3411576" y="3224013"/>
                      <a:pt x="3413531" y="3206964"/>
                    </a:cubicBezTo>
                    <a:cubicBezTo>
                      <a:pt x="3424286" y="3230643"/>
                      <a:pt x="3436998" y="3254321"/>
                      <a:pt x="3458507" y="3276105"/>
                    </a:cubicBezTo>
                    <a:cubicBezTo>
                      <a:pt x="3472196" y="3291259"/>
                      <a:pt x="3502506" y="3313990"/>
                      <a:pt x="3525972" y="3312096"/>
                    </a:cubicBezTo>
                    <a:cubicBezTo>
                      <a:pt x="3554327" y="3310201"/>
                      <a:pt x="3540638" y="3267581"/>
                      <a:pt x="3521084" y="3228748"/>
                    </a:cubicBezTo>
                    <a:cubicBezTo>
                      <a:pt x="3567037" y="3278946"/>
                      <a:pt x="3625702" y="3331038"/>
                      <a:pt x="3694144" y="3326303"/>
                    </a:cubicBezTo>
                    <a:cubicBezTo>
                      <a:pt x="3740098" y="3323461"/>
                      <a:pt x="3680456" y="3241061"/>
                      <a:pt x="3639391" y="3188022"/>
                    </a:cubicBezTo>
                    <a:cubicBezTo>
                      <a:pt x="3667745" y="3208859"/>
                      <a:pt x="3694144" y="3230643"/>
                      <a:pt x="3725432" y="3249585"/>
                    </a:cubicBezTo>
                    <a:cubicBezTo>
                      <a:pt x="3746943" y="3261898"/>
                      <a:pt x="3774319" y="3280841"/>
                      <a:pt x="3797785" y="3275158"/>
                    </a:cubicBezTo>
                    <a:cubicBezTo>
                      <a:pt x="3826140" y="3267581"/>
                      <a:pt x="3797785" y="3229696"/>
                      <a:pt x="3775297" y="3201282"/>
                    </a:cubicBezTo>
                    <a:cubicBezTo>
                      <a:pt x="3796808" y="3216436"/>
                      <a:pt x="3823207" y="3231590"/>
                      <a:pt x="3834940" y="3221172"/>
                    </a:cubicBezTo>
                    <a:cubicBezTo>
                      <a:pt x="3848628" y="3210753"/>
                      <a:pt x="3840806" y="3190863"/>
                      <a:pt x="3824185" y="3170026"/>
                    </a:cubicBezTo>
                    <a:cubicBezTo>
                      <a:pt x="3894582" y="3198440"/>
                      <a:pt x="3971823" y="3212647"/>
                      <a:pt x="4014844" y="3181392"/>
                    </a:cubicBezTo>
                    <a:cubicBezTo>
                      <a:pt x="4051998" y="3154872"/>
                      <a:pt x="4039288" y="3123617"/>
                      <a:pt x="4008000" y="3097098"/>
                    </a:cubicBezTo>
                    <a:cubicBezTo>
                      <a:pt x="4025600" y="3100886"/>
                      <a:pt x="4046132" y="3103727"/>
                      <a:pt x="4052976" y="3093309"/>
                    </a:cubicBezTo>
                    <a:cubicBezTo>
                      <a:pt x="4059821" y="3082891"/>
                      <a:pt x="4054932" y="3071525"/>
                      <a:pt x="4044177" y="3061107"/>
                    </a:cubicBezTo>
                    <a:cubicBezTo>
                      <a:pt x="4066665" y="3057318"/>
                      <a:pt x="4072532" y="3046900"/>
                      <a:pt x="4049065" y="3031746"/>
                    </a:cubicBezTo>
                    <a:cubicBezTo>
                      <a:pt x="4061777" y="3033640"/>
                      <a:pt x="4074487" y="3035534"/>
                      <a:pt x="4087197" y="3037428"/>
                    </a:cubicBezTo>
                    <a:cubicBezTo>
                      <a:pt x="4107731" y="3041217"/>
                      <a:pt x="4125329" y="3039323"/>
                      <a:pt x="4141952" y="3032693"/>
                    </a:cubicBezTo>
                    <a:cubicBezTo>
                      <a:pt x="4172261" y="3021327"/>
                      <a:pt x="4142929" y="3000490"/>
                      <a:pt x="4111641" y="2984389"/>
                    </a:cubicBezTo>
                    <a:cubicBezTo>
                      <a:pt x="4136085" y="2988178"/>
                      <a:pt x="4155640" y="2985336"/>
                      <a:pt x="4145863" y="2962605"/>
                    </a:cubicBezTo>
                    <a:cubicBezTo>
                      <a:pt x="4138041" y="2943663"/>
                      <a:pt x="4095997" y="2924720"/>
                      <a:pt x="4076442" y="2917143"/>
                    </a:cubicBezTo>
                    <a:cubicBezTo>
                      <a:pt x="4072532" y="2915249"/>
                      <a:pt x="4068621" y="2914302"/>
                      <a:pt x="4064710" y="2912407"/>
                    </a:cubicBezTo>
                    <a:cubicBezTo>
                      <a:pt x="4076442" y="2912407"/>
                      <a:pt x="4087197" y="2911460"/>
                      <a:pt x="4098931" y="2911460"/>
                    </a:cubicBezTo>
                    <a:cubicBezTo>
                      <a:pt x="4126307" y="2911460"/>
                      <a:pt x="4173239" y="2884941"/>
                      <a:pt x="4128263" y="2864104"/>
                    </a:cubicBezTo>
                    <a:cubicBezTo>
                      <a:pt x="4124352" y="2862210"/>
                      <a:pt x="4120441" y="2861263"/>
                      <a:pt x="4116530" y="2860315"/>
                    </a:cubicBezTo>
                    <a:cubicBezTo>
                      <a:pt x="4137063" y="2843267"/>
                      <a:pt x="4150751" y="2817694"/>
                      <a:pt x="4142929" y="2797805"/>
                    </a:cubicBezTo>
                    <a:cubicBezTo>
                      <a:pt x="4135107" y="2776968"/>
                      <a:pt x="4117508" y="2776021"/>
                      <a:pt x="4097953" y="2783598"/>
                    </a:cubicBezTo>
                    <a:cubicBezTo>
                      <a:pt x="4100886" y="2776968"/>
                      <a:pt x="4099909" y="2771285"/>
                      <a:pt x="4094042" y="2765602"/>
                    </a:cubicBezTo>
                    <a:cubicBezTo>
                      <a:pt x="4082309" y="2755184"/>
                      <a:pt x="4068621" y="2751396"/>
                      <a:pt x="4051998" y="2747607"/>
                    </a:cubicBezTo>
                    <a:cubicBezTo>
                      <a:pt x="4049065" y="2746660"/>
                      <a:pt x="4044177" y="2746660"/>
                      <a:pt x="4041244" y="2747607"/>
                    </a:cubicBezTo>
                    <a:cubicBezTo>
                      <a:pt x="4043199" y="2747607"/>
                      <a:pt x="4045154" y="2747607"/>
                      <a:pt x="4049065" y="2746660"/>
                    </a:cubicBezTo>
                    <a:cubicBezTo>
                      <a:pt x="4055910" y="2745713"/>
                      <a:pt x="4063732" y="2745713"/>
                      <a:pt x="4070576" y="2743819"/>
                    </a:cubicBezTo>
                    <a:cubicBezTo>
                      <a:pt x="4132174" y="2731506"/>
                      <a:pt x="4072532" y="2705933"/>
                      <a:pt x="4021689" y="2690779"/>
                    </a:cubicBezTo>
                    <a:cubicBezTo>
                      <a:pt x="4056888" y="2692673"/>
                      <a:pt x="4090131" y="2688885"/>
                      <a:pt x="4105775" y="2664260"/>
                    </a:cubicBezTo>
                    <a:cubicBezTo>
                      <a:pt x="4125329" y="2634899"/>
                      <a:pt x="4049065" y="2625427"/>
                      <a:pt x="4029511" y="2624480"/>
                    </a:cubicBezTo>
                    <a:cubicBezTo>
                      <a:pt x="4019733" y="2624480"/>
                      <a:pt x="3993334" y="2635846"/>
                      <a:pt x="4008000" y="2629216"/>
                    </a:cubicBezTo>
                    <a:cubicBezTo>
                      <a:pt x="4016800" y="2625427"/>
                      <a:pt x="4024622" y="2621639"/>
                      <a:pt x="4031466" y="2615956"/>
                    </a:cubicBezTo>
                    <a:cubicBezTo>
                      <a:pt x="4043199" y="2607432"/>
                      <a:pt x="4057865" y="2597961"/>
                      <a:pt x="4052976" y="2581860"/>
                    </a:cubicBezTo>
                    <a:cubicBezTo>
                      <a:pt x="4044177" y="2555340"/>
                      <a:pt x="3987468" y="2557234"/>
                      <a:pt x="3947380" y="2563864"/>
                    </a:cubicBezTo>
                    <a:cubicBezTo>
                      <a:pt x="3963024" y="2552498"/>
                      <a:pt x="3978668" y="2537344"/>
                      <a:pt x="3978668" y="2523138"/>
                    </a:cubicBezTo>
                    <a:cubicBezTo>
                      <a:pt x="4035377" y="2505142"/>
                      <a:pt x="3996267" y="2476728"/>
                      <a:pt x="3950314" y="2463468"/>
                    </a:cubicBezTo>
                    <a:cubicBezTo>
                      <a:pt x="4008000" y="2460627"/>
                      <a:pt x="4089153" y="2453050"/>
                      <a:pt x="4062754" y="2431266"/>
                    </a:cubicBezTo>
                    <a:cubicBezTo>
                      <a:pt x="4053954" y="2423689"/>
                      <a:pt x="4041244" y="2418006"/>
                      <a:pt x="4027555" y="2414218"/>
                    </a:cubicBezTo>
                    <a:cubicBezTo>
                      <a:pt x="4028533" y="2414218"/>
                      <a:pt x="4029511" y="2413271"/>
                      <a:pt x="4030489" y="2413271"/>
                    </a:cubicBezTo>
                    <a:cubicBezTo>
                      <a:pt x="4048088" y="2419901"/>
                      <a:pt x="4065688" y="2421795"/>
                      <a:pt x="4082309" y="2414218"/>
                    </a:cubicBezTo>
                    <a:cubicBezTo>
                      <a:pt x="4132174" y="2392434"/>
                      <a:pt x="4112619" y="2292038"/>
                      <a:pt x="4110664" y="2259836"/>
                    </a:cubicBezTo>
                    <a:cubicBezTo>
                      <a:pt x="4108708" y="2227633"/>
                      <a:pt x="4099909" y="2199219"/>
                      <a:pt x="4089153" y="2170806"/>
                    </a:cubicBezTo>
                    <a:cubicBezTo>
                      <a:pt x="4101864" y="2182171"/>
                      <a:pt x="4116530" y="2193537"/>
                      <a:pt x="4132174" y="2203008"/>
                    </a:cubicBezTo>
                    <a:cubicBezTo>
                      <a:pt x="4153684" y="2215321"/>
                      <a:pt x="4201594" y="2259836"/>
                      <a:pt x="4234837" y="2237105"/>
                    </a:cubicBezTo>
                    <a:cubicBezTo>
                      <a:pt x="4261237" y="2218162"/>
                      <a:pt x="4231904" y="2162282"/>
                      <a:pt x="4224082" y="2145233"/>
                    </a:cubicBezTo>
                    <a:cubicBezTo>
                      <a:pt x="4209416" y="2113978"/>
                      <a:pt x="4195727" y="2085564"/>
                      <a:pt x="4180084" y="2058097"/>
                    </a:cubicBezTo>
                    <a:cubicBezTo>
                      <a:pt x="4213327" y="2086511"/>
                      <a:pt x="4249504" y="2104507"/>
                      <a:pt x="4270036" y="2074198"/>
                    </a:cubicBezTo>
                    <a:cubicBezTo>
                      <a:pt x="4291547" y="2041049"/>
                      <a:pt x="4240703" y="1947283"/>
                      <a:pt x="4223104" y="1921711"/>
                    </a:cubicBezTo>
                    <a:cubicBezTo>
                      <a:pt x="4219194" y="1916028"/>
                      <a:pt x="4215283" y="1910345"/>
                      <a:pt x="4210394" y="1904662"/>
                    </a:cubicBezTo>
                    <a:cubicBezTo>
                      <a:pt x="4240703" y="1898032"/>
                      <a:pt x="4269058" y="1878143"/>
                      <a:pt x="4270036" y="1848782"/>
                    </a:cubicBezTo>
                    <a:cubicBezTo>
                      <a:pt x="4272969" y="1798584"/>
                      <a:pt x="4179106" y="1796690"/>
                      <a:pt x="4105775" y="1800478"/>
                    </a:cubicBezTo>
                    <a:cubicBezTo>
                      <a:pt x="4148796" y="1787219"/>
                      <a:pt x="4192794" y="1776800"/>
                      <a:pt x="4231904" y="1751228"/>
                    </a:cubicBezTo>
                    <a:cubicBezTo>
                      <a:pt x="4238748" y="1747439"/>
                      <a:pt x="4238748" y="1739862"/>
                      <a:pt x="4232882" y="1736073"/>
                    </a:cubicBezTo>
                    <a:cubicBezTo>
                      <a:pt x="4215283" y="1722814"/>
                      <a:pt x="4184972" y="1716184"/>
                      <a:pt x="4156618" y="1712395"/>
                    </a:cubicBezTo>
                    <a:cubicBezTo>
                      <a:pt x="4173239" y="1691558"/>
                      <a:pt x="4154662" y="1660303"/>
                      <a:pt x="4130218" y="1631889"/>
                    </a:cubicBezTo>
                    <a:cubicBezTo>
                      <a:pt x="4120441" y="1625259"/>
                      <a:pt x="4109686" y="1617682"/>
                      <a:pt x="4100886" y="1610105"/>
                    </a:cubicBezTo>
                    <a:cubicBezTo>
                      <a:pt x="4097953" y="1607264"/>
                      <a:pt x="4099909" y="1600634"/>
                      <a:pt x="4104797" y="1600634"/>
                    </a:cubicBezTo>
                    <a:cubicBezTo>
                      <a:pt x="4139996" y="1603475"/>
                      <a:pt x="4175195" y="1613894"/>
                      <a:pt x="4210394" y="1611999"/>
                    </a:cubicBezTo>
                    <a:cubicBezTo>
                      <a:pt x="4200616" y="1576956"/>
                      <a:pt x="4162484" y="1556119"/>
                      <a:pt x="4134129" y="1535282"/>
                    </a:cubicBezTo>
                    <a:cubicBezTo>
                      <a:pt x="4130218" y="1532441"/>
                      <a:pt x="4131196" y="1524864"/>
                      <a:pt x="4137063" y="1525811"/>
                    </a:cubicBezTo>
                    <a:cubicBezTo>
                      <a:pt x="4168350" y="1529599"/>
                      <a:pt x="4195727" y="1544753"/>
                      <a:pt x="4226038" y="1550436"/>
                    </a:cubicBezTo>
                    <a:cubicBezTo>
                      <a:pt x="4227993" y="1550436"/>
                      <a:pt x="4229949" y="1551383"/>
                      <a:pt x="4231904" y="1551383"/>
                    </a:cubicBezTo>
                    <a:cubicBezTo>
                      <a:pt x="4227993" y="1544753"/>
                      <a:pt x="4224082" y="1539071"/>
                      <a:pt x="4222127" y="1535282"/>
                    </a:cubicBezTo>
                    <a:cubicBezTo>
                      <a:pt x="4208438" y="1518234"/>
                      <a:pt x="4192794" y="1504027"/>
                      <a:pt x="4177150" y="1490767"/>
                    </a:cubicBezTo>
                    <a:cubicBezTo>
                      <a:pt x="4224082" y="1504027"/>
                      <a:pt x="4274925" y="1507815"/>
                      <a:pt x="4322834" y="1497397"/>
                    </a:cubicBezTo>
                    <a:cubicBezTo>
                      <a:pt x="4322834" y="1497397"/>
                      <a:pt x="4324790" y="1496450"/>
                      <a:pt x="4327723" y="1496450"/>
                    </a:cubicBezTo>
                    <a:cubicBezTo>
                      <a:pt x="4325767" y="1450988"/>
                      <a:pt x="4257326" y="1446252"/>
                      <a:pt x="4221149" y="1434886"/>
                    </a:cubicBezTo>
                    <a:cubicBezTo>
                      <a:pt x="4217238" y="1432992"/>
                      <a:pt x="4215283" y="1427309"/>
                      <a:pt x="4220171" y="1425415"/>
                    </a:cubicBezTo>
                    <a:cubicBezTo>
                      <a:pt x="4242659" y="1413103"/>
                      <a:pt x="4272969" y="1405525"/>
                      <a:pt x="4290569" y="1386583"/>
                    </a:cubicBezTo>
                    <a:cubicBezTo>
                      <a:pt x="4313057" y="1362905"/>
                      <a:pt x="4253415" y="1339227"/>
                      <a:pt x="4237770" y="1335438"/>
                    </a:cubicBezTo>
                    <a:cubicBezTo>
                      <a:pt x="4195727" y="1325020"/>
                      <a:pt x="4151729" y="1325020"/>
                      <a:pt x="4108708" y="1322178"/>
                    </a:cubicBezTo>
                    <a:cubicBezTo>
                      <a:pt x="4102842" y="1322178"/>
                      <a:pt x="4101864" y="1315548"/>
                      <a:pt x="4105775" y="1312707"/>
                    </a:cubicBezTo>
                    <a:cubicBezTo>
                      <a:pt x="4134129" y="1292817"/>
                      <a:pt x="4169328" y="1284293"/>
                      <a:pt x="4197683" y="1265350"/>
                    </a:cubicBezTo>
                    <a:cubicBezTo>
                      <a:pt x="4212349" y="1255879"/>
                      <a:pt x="4234837" y="1238831"/>
                      <a:pt x="4227015" y="1217994"/>
                    </a:cubicBezTo>
                    <a:cubicBezTo>
                      <a:pt x="4220171" y="1199051"/>
                      <a:pt x="4201594" y="1190527"/>
                      <a:pt x="4182039" y="1188633"/>
                    </a:cubicBezTo>
                    <a:cubicBezTo>
                      <a:pt x="4115552" y="1182950"/>
                      <a:pt x="4040266" y="1213258"/>
                      <a:pt x="3982579" y="1244514"/>
                    </a:cubicBezTo>
                    <a:cubicBezTo>
                      <a:pt x="3978668" y="1246408"/>
                      <a:pt x="3974757" y="1243566"/>
                      <a:pt x="3974757" y="1239778"/>
                    </a:cubicBezTo>
                    <a:cubicBezTo>
                      <a:pt x="3974757" y="1199051"/>
                      <a:pt x="3993334" y="1143171"/>
                      <a:pt x="3970846" y="1106233"/>
                    </a:cubicBezTo>
                    <a:cubicBezTo>
                      <a:pt x="3950314" y="1073083"/>
                      <a:pt x="3914137" y="1093920"/>
                      <a:pt x="3899471" y="1120440"/>
                    </a:cubicBezTo>
                    <a:cubicBezTo>
                      <a:pt x="3887738" y="1141277"/>
                      <a:pt x="3878938" y="1166849"/>
                      <a:pt x="3879916" y="1190527"/>
                    </a:cubicBezTo>
                    <a:cubicBezTo>
                      <a:pt x="3879916" y="1196210"/>
                      <a:pt x="3870139" y="1198104"/>
                      <a:pt x="3869161" y="1192421"/>
                    </a:cubicBezTo>
                    <a:cubicBezTo>
                      <a:pt x="3856450" y="1130858"/>
                      <a:pt x="3857427" y="1067400"/>
                      <a:pt x="3842761" y="1006784"/>
                    </a:cubicBezTo>
                    <a:cubicBezTo>
                      <a:pt x="3835917" y="976476"/>
                      <a:pt x="3826140" y="938591"/>
                      <a:pt x="3800718" y="916807"/>
                    </a:cubicBezTo>
                    <a:cubicBezTo>
                      <a:pt x="3786053" y="904494"/>
                      <a:pt x="3760631" y="891235"/>
                      <a:pt x="3742054" y="903547"/>
                    </a:cubicBezTo>
                    <a:cubicBezTo>
                      <a:pt x="3720543" y="917754"/>
                      <a:pt x="3719566" y="942379"/>
                      <a:pt x="3724454" y="965111"/>
                    </a:cubicBezTo>
                    <a:cubicBezTo>
                      <a:pt x="3726410" y="971741"/>
                      <a:pt x="3716633" y="974582"/>
                      <a:pt x="3713699" y="967952"/>
                    </a:cubicBezTo>
                    <a:cubicBezTo>
                      <a:pt x="3701966" y="931961"/>
                      <a:pt x="3673612" y="890287"/>
                      <a:pt x="3642324" y="868503"/>
                    </a:cubicBezTo>
                    <a:cubicBezTo>
                      <a:pt x="3618858" y="852402"/>
                      <a:pt x="3580725" y="855244"/>
                      <a:pt x="3584637" y="892182"/>
                    </a:cubicBezTo>
                    <a:cubicBezTo>
                      <a:pt x="3586592" y="913018"/>
                      <a:pt x="3594415" y="931961"/>
                      <a:pt x="3601259" y="951851"/>
                    </a:cubicBezTo>
                    <a:cubicBezTo>
                      <a:pt x="3594415" y="949009"/>
                      <a:pt x="3589526" y="947115"/>
                      <a:pt x="3585615" y="947115"/>
                    </a:cubicBezTo>
                    <a:cubicBezTo>
                      <a:pt x="3567037" y="942379"/>
                      <a:pt x="3548460" y="939538"/>
                      <a:pt x="3529883" y="938591"/>
                    </a:cubicBezTo>
                    <a:cubicBezTo>
                      <a:pt x="3516195" y="931961"/>
                      <a:pt x="3502506" y="925331"/>
                      <a:pt x="3488818" y="920596"/>
                    </a:cubicBezTo>
                    <a:cubicBezTo>
                      <a:pt x="3483929" y="918701"/>
                      <a:pt x="3478063" y="915860"/>
                      <a:pt x="3471219" y="913966"/>
                    </a:cubicBezTo>
                    <a:cubicBezTo>
                      <a:pt x="3495662" y="901653"/>
                      <a:pt x="3522061" y="892182"/>
                      <a:pt x="3545527" y="877028"/>
                    </a:cubicBezTo>
                    <a:cubicBezTo>
                      <a:pt x="3560193" y="867556"/>
                      <a:pt x="3582681" y="850508"/>
                      <a:pt x="3574859" y="829671"/>
                    </a:cubicBezTo>
                    <a:cubicBezTo>
                      <a:pt x="3568015" y="810729"/>
                      <a:pt x="3549438" y="802204"/>
                      <a:pt x="3529883" y="800310"/>
                    </a:cubicBezTo>
                    <a:cubicBezTo>
                      <a:pt x="3463396" y="794627"/>
                      <a:pt x="3388110" y="824935"/>
                      <a:pt x="3331401" y="856191"/>
                    </a:cubicBezTo>
                    <a:cubicBezTo>
                      <a:pt x="3327490" y="858085"/>
                      <a:pt x="3323579" y="855244"/>
                      <a:pt x="3323579" y="851455"/>
                    </a:cubicBezTo>
                    <a:cubicBezTo>
                      <a:pt x="3323579" y="810729"/>
                      <a:pt x="3342156" y="755795"/>
                      <a:pt x="3319668" y="717910"/>
                    </a:cubicBezTo>
                    <a:cubicBezTo>
                      <a:pt x="3299135" y="684760"/>
                      <a:pt x="3262958" y="705597"/>
                      <a:pt x="3248293" y="732117"/>
                    </a:cubicBezTo>
                    <a:cubicBezTo>
                      <a:pt x="3236560" y="752954"/>
                      <a:pt x="3227760" y="778526"/>
                      <a:pt x="3228737" y="802204"/>
                    </a:cubicBezTo>
                    <a:cubicBezTo>
                      <a:pt x="3228737" y="807887"/>
                      <a:pt x="3218960" y="809781"/>
                      <a:pt x="3217982" y="803152"/>
                    </a:cubicBezTo>
                    <a:cubicBezTo>
                      <a:pt x="3205272" y="741588"/>
                      <a:pt x="3206250" y="678131"/>
                      <a:pt x="3191583" y="617514"/>
                    </a:cubicBezTo>
                    <a:cubicBezTo>
                      <a:pt x="3184739" y="587206"/>
                      <a:pt x="3174962" y="549321"/>
                      <a:pt x="3149540" y="527537"/>
                    </a:cubicBezTo>
                    <a:cubicBezTo>
                      <a:pt x="3134874" y="515224"/>
                      <a:pt x="3109452" y="501965"/>
                      <a:pt x="3090876" y="514277"/>
                    </a:cubicBezTo>
                    <a:cubicBezTo>
                      <a:pt x="3069365" y="528484"/>
                      <a:pt x="3068387" y="553110"/>
                      <a:pt x="3073276" y="575841"/>
                    </a:cubicBezTo>
                    <a:cubicBezTo>
                      <a:pt x="3075232" y="582471"/>
                      <a:pt x="3065454" y="585312"/>
                      <a:pt x="3062521" y="578682"/>
                    </a:cubicBezTo>
                    <a:cubicBezTo>
                      <a:pt x="3050788" y="542691"/>
                      <a:pt x="3022433" y="501017"/>
                      <a:pt x="2991145" y="479233"/>
                    </a:cubicBezTo>
                    <a:cubicBezTo>
                      <a:pt x="2972569" y="466921"/>
                      <a:pt x="2945191" y="465974"/>
                      <a:pt x="2936392" y="483022"/>
                    </a:cubicBezTo>
                    <a:cubicBezTo>
                      <a:pt x="2872838" y="445137"/>
                      <a:pt x="2784841" y="444190"/>
                      <a:pt x="2705644" y="451767"/>
                    </a:cubicBezTo>
                    <a:cubicBezTo>
                      <a:pt x="2771153" y="426194"/>
                      <a:pt x="2835684" y="391150"/>
                      <a:pt x="2811241" y="356107"/>
                    </a:cubicBezTo>
                    <a:cubicBezTo>
                      <a:pt x="2790708" y="327693"/>
                      <a:pt x="2734977" y="321063"/>
                      <a:pt x="2703689" y="322957"/>
                    </a:cubicBezTo>
                    <a:cubicBezTo>
                      <a:pt x="2656757" y="326746"/>
                      <a:pt x="2616670" y="340953"/>
                      <a:pt x="2577560" y="357054"/>
                    </a:cubicBezTo>
                    <a:cubicBezTo>
                      <a:pt x="2596136" y="335270"/>
                      <a:pt x="2613736" y="311592"/>
                      <a:pt x="2627424" y="286019"/>
                    </a:cubicBezTo>
                    <a:cubicBezTo>
                      <a:pt x="2639157" y="265182"/>
                      <a:pt x="2646980" y="252870"/>
                      <a:pt x="2629380" y="231086"/>
                    </a:cubicBezTo>
                    <a:cubicBezTo>
                      <a:pt x="2623514" y="224456"/>
                      <a:pt x="2616670" y="219720"/>
                      <a:pt x="2607870" y="223509"/>
                    </a:cubicBezTo>
                    <a:cubicBezTo>
                      <a:pt x="2597114" y="228244"/>
                      <a:pt x="2587337" y="233927"/>
                      <a:pt x="2576582" y="238663"/>
                    </a:cubicBezTo>
                    <a:cubicBezTo>
                      <a:pt x="2578537" y="232980"/>
                      <a:pt x="2580493" y="227297"/>
                      <a:pt x="2582448" y="221615"/>
                    </a:cubicBezTo>
                    <a:cubicBezTo>
                      <a:pt x="2591248" y="187518"/>
                      <a:pt x="2621558" y="115536"/>
                      <a:pt x="2586359" y="80492"/>
                    </a:cubicBezTo>
                    <a:cubicBezTo>
                      <a:pt x="2548227" y="43554"/>
                      <a:pt x="2458275" y="95646"/>
                      <a:pt x="2426987" y="108906"/>
                    </a:cubicBezTo>
                    <a:cubicBezTo>
                      <a:pt x="2396677" y="121219"/>
                      <a:pt x="2372233" y="139214"/>
                      <a:pt x="2348767" y="159104"/>
                    </a:cubicBezTo>
                    <a:cubicBezTo>
                      <a:pt x="2355611" y="143003"/>
                      <a:pt x="2360500" y="125954"/>
                      <a:pt x="2364411" y="108906"/>
                    </a:cubicBezTo>
                    <a:cubicBezTo>
                      <a:pt x="2369300" y="84281"/>
                      <a:pt x="2395699" y="25559"/>
                      <a:pt x="2361478" y="3775"/>
                    </a:cubicBezTo>
                    <a:cubicBezTo>
                      <a:pt x="2334101" y="-13274"/>
                      <a:pt x="2290103" y="32189"/>
                      <a:pt x="2276414" y="45448"/>
                    </a:cubicBezTo>
                    <a:cubicBezTo>
                      <a:pt x="2250993" y="69127"/>
                      <a:pt x="2228505" y="91858"/>
                      <a:pt x="2206994" y="115536"/>
                    </a:cubicBezTo>
                    <a:cubicBezTo>
                      <a:pt x="2222638" y="74809"/>
                      <a:pt x="2227527" y="35977"/>
                      <a:pt x="2191350" y="28400"/>
                    </a:cubicBezTo>
                    <a:cubicBezTo>
                      <a:pt x="2151263" y="19876"/>
                      <a:pt x="2078910" y="99435"/>
                      <a:pt x="2060333" y="124060"/>
                    </a:cubicBezTo>
                    <a:cubicBezTo>
                      <a:pt x="2056422" y="129743"/>
                      <a:pt x="2052510" y="135426"/>
                      <a:pt x="2048599" y="141109"/>
                    </a:cubicBezTo>
                    <a:cubicBezTo>
                      <a:pt x="2031000" y="116483"/>
                      <a:pt x="2002645" y="97541"/>
                      <a:pt x="1973313" y="106065"/>
                    </a:cubicBezTo>
                    <a:cubicBezTo>
                      <a:pt x="1924426" y="121219"/>
                      <a:pt x="1954736" y="206460"/>
                      <a:pt x="1984069" y="271812"/>
                    </a:cubicBezTo>
                    <a:cubicBezTo>
                      <a:pt x="1955714" y="237716"/>
                      <a:pt x="1930292" y="201725"/>
                      <a:pt x="1892160" y="174258"/>
                    </a:cubicBezTo>
                    <a:cubicBezTo>
                      <a:pt x="1886294" y="169522"/>
                      <a:pt x="1878472" y="172364"/>
                      <a:pt x="1876516" y="178046"/>
                    </a:cubicBezTo>
                    <a:cubicBezTo>
                      <a:pt x="1870650" y="198883"/>
                      <a:pt x="1874561" y="228244"/>
                      <a:pt x="1879450" y="255711"/>
                    </a:cubicBezTo>
                    <a:cubicBezTo>
                      <a:pt x="1853050" y="248134"/>
                      <a:pt x="1829585" y="275601"/>
                      <a:pt x="1811007" y="307803"/>
                    </a:cubicBezTo>
                    <a:cubicBezTo>
                      <a:pt x="1808074" y="319169"/>
                      <a:pt x="1805141" y="330534"/>
                      <a:pt x="1800252" y="341900"/>
                    </a:cubicBezTo>
                    <a:cubicBezTo>
                      <a:pt x="1798297" y="345688"/>
                      <a:pt x="1791453" y="345688"/>
                      <a:pt x="1790475" y="341900"/>
                    </a:cubicBezTo>
                    <a:cubicBezTo>
                      <a:pt x="1780697" y="308750"/>
                      <a:pt x="1778742" y="273707"/>
                      <a:pt x="1765054" y="241504"/>
                    </a:cubicBezTo>
                    <a:cubicBezTo>
                      <a:pt x="1734743" y="263288"/>
                      <a:pt x="1727899" y="304015"/>
                      <a:pt x="1718122" y="338111"/>
                    </a:cubicBezTo>
                    <a:cubicBezTo>
                      <a:pt x="1717144" y="342847"/>
                      <a:pt x="1709322" y="344741"/>
                      <a:pt x="1707367" y="339058"/>
                    </a:cubicBezTo>
                    <a:cubicBezTo>
                      <a:pt x="1700522" y="309698"/>
                      <a:pt x="1704433" y="279389"/>
                      <a:pt x="1700522" y="250028"/>
                    </a:cubicBezTo>
                    <a:cubicBezTo>
                      <a:pt x="1700522" y="248134"/>
                      <a:pt x="1699544" y="246240"/>
                      <a:pt x="1699544" y="244346"/>
                    </a:cubicBezTo>
                    <a:cubicBezTo>
                      <a:pt x="1693678" y="250028"/>
                      <a:pt x="1689767" y="255711"/>
                      <a:pt x="1687812" y="258552"/>
                    </a:cubicBezTo>
                    <a:cubicBezTo>
                      <a:pt x="1676079" y="276548"/>
                      <a:pt x="1667279" y="295490"/>
                      <a:pt x="1660435" y="314433"/>
                    </a:cubicBezTo>
                    <a:cubicBezTo>
                      <a:pt x="1656524" y="267077"/>
                      <a:pt x="1642835" y="219720"/>
                      <a:pt x="1616436" y="179941"/>
                    </a:cubicBezTo>
                    <a:cubicBezTo>
                      <a:pt x="1616436" y="179941"/>
                      <a:pt x="1615458" y="178046"/>
                      <a:pt x="1613503" y="176152"/>
                    </a:cubicBezTo>
                    <a:cubicBezTo>
                      <a:pt x="1569505" y="194148"/>
                      <a:pt x="1590037" y="257605"/>
                      <a:pt x="1591015" y="294543"/>
                    </a:cubicBezTo>
                    <a:cubicBezTo>
                      <a:pt x="1591015" y="299279"/>
                      <a:pt x="1586126" y="302121"/>
                      <a:pt x="1582215" y="299279"/>
                    </a:cubicBezTo>
                    <a:cubicBezTo>
                      <a:pt x="1562660" y="283178"/>
                      <a:pt x="1545061" y="258552"/>
                      <a:pt x="1519639" y="249081"/>
                    </a:cubicBezTo>
                    <a:cubicBezTo>
                      <a:pt x="1488352" y="236769"/>
                      <a:pt x="1486396" y="299279"/>
                      <a:pt x="1488352" y="314433"/>
                    </a:cubicBezTo>
                    <a:cubicBezTo>
                      <a:pt x="1493240" y="357054"/>
                      <a:pt x="1508885" y="395886"/>
                      <a:pt x="1521595" y="436613"/>
                    </a:cubicBezTo>
                    <a:cubicBezTo>
                      <a:pt x="1523550" y="441348"/>
                      <a:pt x="1517684" y="445137"/>
                      <a:pt x="1512795" y="442296"/>
                    </a:cubicBezTo>
                    <a:cubicBezTo>
                      <a:pt x="1483463" y="423353"/>
                      <a:pt x="1462930" y="394939"/>
                      <a:pt x="1434576" y="375049"/>
                    </a:cubicBezTo>
                    <a:cubicBezTo>
                      <a:pt x="1419909" y="365578"/>
                      <a:pt x="1395466" y="350424"/>
                      <a:pt x="1378844" y="364631"/>
                    </a:cubicBezTo>
                    <a:cubicBezTo>
                      <a:pt x="1363200" y="377891"/>
                      <a:pt x="1361245" y="397780"/>
                      <a:pt x="1366133" y="415776"/>
                    </a:cubicBezTo>
                    <a:cubicBezTo>
                      <a:pt x="1384711" y="478286"/>
                      <a:pt x="1439464" y="536061"/>
                      <a:pt x="1490307" y="576788"/>
                    </a:cubicBezTo>
                    <a:cubicBezTo>
                      <a:pt x="1493240" y="579629"/>
                      <a:pt x="1492263" y="584365"/>
                      <a:pt x="1488352" y="585312"/>
                    </a:cubicBezTo>
                    <a:cubicBezTo>
                      <a:pt x="1449242" y="599519"/>
                      <a:pt x="1388622" y="601413"/>
                      <a:pt x="1360267" y="635510"/>
                    </a:cubicBezTo>
                    <a:cubicBezTo>
                      <a:pt x="1334846" y="665818"/>
                      <a:pt x="1368089" y="691390"/>
                      <a:pt x="1398399" y="695179"/>
                    </a:cubicBezTo>
                    <a:cubicBezTo>
                      <a:pt x="1422843" y="698967"/>
                      <a:pt x="1450220" y="697073"/>
                      <a:pt x="1473686" y="688549"/>
                    </a:cubicBezTo>
                    <a:cubicBezTo>
                      <a:pt x="1479552" y="686655"/>
                      <a:pt x="1484441" y="694232"/>
                      <a:pt x="1478574" y="698020"/>
                    </a:cubicBezTo>
                    <a:cubicBezTo>
                      <a:pt x="1467819" y="704650"/>
                      <a:pt x="1457064" y="710333"/>
                      <a:pt x="1446309" y="716016"/>
                    </a:cubicBezTo>
                    <a:cubicBezTo>
                      <a:pt x="1402310" y="712227"/>
                      <a:pt x="1341690" y="746324"/>
                      <a:pt x="1317246" y="756742"/>
                    </a:cubicBezTo>
                    <a:cubicBezTo>
                      <a:pt x="1286936" y="769055"/>
                      <a:pt x="1262493" y="787050"/>
                      <a:pt x="1239027" y="806940"/>
                    </a:cubicBezTo>
                    <a:cubicBezTo>
                      <a:pt x="1245871" y="790839"/>
                      <a:pt x="1250760" y="773791"/>
                      <a:pt x="1254671" y="756742"/>
                    </a:cubicBezTo>
                    <a:cubicBezTo>
                      <a:pt x="1259559" y="733064"/>
                      <a:pt x="1285958" y="673395"/>
                      <a:pt x="1251738" y="651611"/>
                    </a:cubicBezTo>
                    <a:cubicBezTo>
                      <a:pt x="1224360" y="634563"/>
                      <a:pt x="1180362" y="680025"/>
                      <a:pt x="1166674" y="693285"/>
                    </a:cubicBezTo>
                    <a:cubicBezTo>
                      <a:pt x="1141252" y="716963"/>
                      <a:pt x="1118764" y="739694"/>
                      <a:pt x="1097254" y="763372"/>
                    </a:cubicBezTo>
                    <a:cubicBezTo>
                      <a:pt x="1112898" y="723593"/>
                      <a:pt x="1117787" y="683813"/>
                      <a:pt x="1081610" y="676236"/>
                    </a:cubicBezTo>
                    <a:cubicBezTo>
                      <a:pt x="1041522" y="667712"/>
                      <a:pt x="969169" y="747271"/>
                      <a:pt x="950592" y="771896"/>
                    </a:cubicBezTo>
                    <a:cubicBezTo>
                      <a:pt x="946681" y="777579"/>
                      <a:pt x="942770" y="783262"/>
                      <a:pt x="938859" y="788945"/>
                    </a:cubicBezTo>
                    <a:cubicBezTo>
                      <a:pt x="921260" y="764319"/>
                      <a:pt x="892905" y="745377"/>
                      <a:pt x="863573" y="753901"/>
                    </a:cubicBezTo>
                    <a:cubicBezTo>
                      <a:pt x="814685" y="769055"/>
                      <a:pt x="844996" y="854297"/>
                      <a:pt x="874328" y="919648"/>
                    </a:cubicBezTo>
                    <a:cubicBezTo>
                      <a:pt x="845973" y="885552"/>
                      <a:pt x="820552" y="849561"/>
                      <a:pt x="782420" y="822094"/>
                    </a:cubicBezTo>
                    <a:cubicBezTo>
                      <a:pt x="776553" y="817358"/>
                      <a:pt x="768731" y="820200"/>
                      <a:pt x="766776" y="825883"/>
                    </a:cubicBezTo>
                    <a:cubicBezTo>
                      <a:pt x="760909" y="846720"/>
                      <a:pt x="764821" y="876081"/>
                      <a:pt x="769709" y="903547"/>
                    </a:cubicBezTo>
                    <a:cubicBezTo>
                      <a:pt x="743310" y="895970"/>
                      <a:pt x="719844" y="923437"/>
                      <a:pt x="701267" y="955639"/>
                    </a:cubicBezTo>
                    <a:cubicBezTo>
                      <a:pt x="698334" y="967005"/>
                      <a:pt x="695400" y="978370"/>
                      <a:pt x="690512" y="989736"/>
                    </a:cubicBezTo>
                    <a:cubicBezTo>
                      <a:pt x="688556" y="993524"/>
                      <a:pt x="681712" y="993524"/>
                      <a:pt x="680734" y="989736"/>
                    </a:cubicBezTo>
                    <a:cubicBezTo>
                      <a:pt x="670957" y="956586"/>
                      <a:pt x="669002" y="921543"/>
                      <a:pt x="655313" y="889340"/>
                    </a:cubicBezTo>
                    <a:cubicBezTo>
                      <a:pt x="625003" y="911124"/>
                      <a:pt x="618159" y="952798"/>
                      <a:pt x="608381" y="985947"/>
                    </a:cubicBezTo>
                    <a:cubicBezTo>
                      <a:pt x="607404" y="990683"/>
                      <a:pt x="599581" y="992577"/>
                      <a:pt x="597626" y="986895"/>
                    </a:cubicBezTo>
                    <a:cubicBezTo>
                      <a:pt x="590782" y="957533"/>
                      <a:pt x="595671" y="927225"/>
                      <a:pt x="590782" y="897864"/>
                    </a:cubicBezTo>
                    <a:cubicBezTo>
                      <a:pt x="590782" y="895970"/>
                      <a:pt x="589804" y="894076"/>
                      <a:pt x="589804" y="892182"/>
                    </a:cubicBezTo>
                    <a:cubicBezTo>
                      <a:pt x="583938" y="897864"/>
                      <a:pt x="580027" y="903547"/>
                      <a:pt x="578071" y="906389"/>
                    </a:cubicBezTo>
                    <a:cubicBezTo>
                      <a:pt x="566338" y="925331"/>
                      <a:pt x="557538" y="943327"/>
                      <a:pt x="550694" y="962269"/>
                    </a:cubicBezTo>
                    <a:cubicBezTo>
                      <a:pt x="546784" y="915860"/>
                      <a:pt x="534073" y="867556"/>
                      <a:pt x="506696" y="827777"/>
                    </a:cubicBezTo>
                    <a:cubicBezTo>
                      <a:pt x="506696" y="827777"/>
                      <a:pt x="505718" y="825883"/>
                      <a:pt x="503762" y="823988"/>
                    </a:cubicBezTo>
                    <a:cubicBezTo>
                      <a:pt x="459764" y="841984"/>
                      <a:pt x="480297" y="905441"/>
                      <a:pt x="481274" y="942379"/>
                    </a:cubicBezTo>
                    <a:cubicBezTo>
                      <a:pt x="481274" y="947115"/>
                      <a:pt x="476386" y="949956"/>
                      <a:pt x="472475" y="947115"/>
                    </a:cubicBezTo>
                    <a:cubicBezTo>
                      <a:pt x="452920" y="931014"/>
                      <a:pt x="435320" y="906389"/>
                      <a:pt x="409899" y="896917"/>
                    </a:cubicBezTo>
                    <a:cubicBezTo>
                      <a:pt x="378611" y="884605"/>
                      <a:pt x="376656" y="947115"/>
                      <a:pt x="378611" y="962269"/>
                    </a:cubicBezTo>
                    <a:cubicBezTo>
                      <a:pt x="383500" y="1004890"/>
                      <a:pt x="399144" y="1043722"/>
                      <a:pt x="411855" y="1084449"/>
                    </a:cubicBezTo>
                    <a:cubicBezTo>
                      <a:pt x="413810" y="1089184"/>
                      <a:pt x="407944" y="1092973"/>
                      <a:pt x="403055" y="1090132"/>
                    </a:cubicBezTo>
                    <a:cubicBezTo>
                      <a:pt x="373723" y="1071189"/>
                      <a:pt x="353190" y="1042775"/>
                      <a:pt x="324835" y="1022885"/>
                    </a:cubicBezTo>
                    <a:cubicBezTo>
                      <a:pt x="310169" y="1012467"/>
                      <a:pt x="285725" y="998260"/>
                      <a:pt x="269104" y="1012467"/>
                    </a:cubicBezTo>
                    <a:cubicBezTo>
                      <a:pt x="256393" y="1036145"/>
                      <a:pt x="254438" y="1056035"/>
                      <a:pt x="260304" y="1074030"/>
                    </a:cubicBezTo>
                    <a:cubicBezTo>
                      <a:pt x="278881" y="1136541"/>
                      <a:pt x="333635" y="1194316"/>
                      <a:pt x="384478" y="1235042"/>
                    </a:cubicBezTo>
                    <a:cubicBezTo>
                      <a:pt x="387411" y="1237884"/>
                      <a:pt x="386433" y="1242619"/>
                      <a:pt x="382522" y="1243566"/>
                    </a:cubicBezTo>
                    <a:cubicBezTo>
                      <a:pt x="343412" y="1257774"/>
                      <a:pt x="282792" y="1259668"/>
                      <a:pt x="254438" y="1293764"/>
                    </a:cubicBezTo>
                    <a:cubicBezTo>
                      <a:pt x="229016" y="1324073"/>
                      <a:pt x="262260" y="1349645"/>
                      <a:pt x="292570" y="1353433"/>
                    </a:cubicBezTo>
                    <a:cubicBezTo>
                      <a:pt x="317013" y="1357222"/>
                      <a:pt x="344390" y="1355328"/>
                      <a:pt x="367856" y="1346803"/>
                    </a:cubicBezTo>
                    <a:cubicBezTo>
                      <a:pt x="373723" y="1344909"/>
                      <a:pt x="378611" y="1352486"/>
                      <a:pt x="372745" y="1356275"/>
                    </a:cubicBezTo>
                    <a:cubicBezTo>
                      <a:pt x="317991" y="1388477"/>
                      <a:pt x="256393" y="1410261"/>
                      <a:pt x="201639" y="1445305"/>
                    </a:cubicBezTo>
                    <a:cubicBezTo>
                      <a:pt x="174263" y="1462353"/>
                      <a:pt x="141997" y="1484137"/>
                      <a:pt x="129286" y="1514445"/>
                    </a:cubicBezTo>
                    <a:cubicBezTo>
                      <a:pt x="124397" y="1526758"/>
                      <a:pt x="121464" y="1544753"/>
                      <a:pt x="126353" y="1558961"/>
                    </a:cubicBezTo>
                    <a:cubicBezTo>
                      <a:pt x="117553" y="1570326"/>
                      <a:pt x="116576" y="1585480"/>
                      <a:pt x="120487" y="1598740"/>
                    </a:cubicBezTo>
                    <a:cubicBezTo>
                      <a:pt x="125375" y="1616735"/>
                      <a:pt x="135153" y="1634731"/>
                      <a:pt x="145908" y="1651779"/>
                    </a:cubicBezTo>
                    <a:cubicBezTo>
                      <a:pt x="141997" y="1659356"/>
                      <a:pt x="139064" y="1666933"/>
                      <a:pt x="137108" y="1674510"/>
                    </a:cubicBezTo>
                    <a:cubicBezTo>
                      <a:pt x="130264" y="1701977"/>
                      <a:pt x="145908" y="1735126"/>
                      <a:pt x="180129" y="1718078"/>
                    </a:cubicBezTo>
                    <a:cubicBezTo>
                      <a:pt x="185018" y="1715237"/>
                      <a:pt x="189906" y="1712395"/>
                      <a:pt x="194795" y="1709554"/>
                    </a:cubicBezTo>
                    <a:cubicBezTo>
                      <a:pt x="206528" y="1720919"/>
                      <a:pt x="218261" y="1731338"/>
                      <a:pt x="229016" y="1740809"/>
                    </a:cubicBezTo>
                    <a:cubicBezTo>
                      <a:pt x="231950" y="1742703"/>
                      <a:pt x="230972" y="1747439"/>
                      <a:pt x="228038" y="1748386"/>
                    </a:cubicBezTo>
                    <a:cubicBezTo>
                      <a:pt x="192840" y="1761646"/>
                      <a:pt x="140042" y="1762593"/>
                      <a:pt x="114620" y="1792901"/>
                    </a:cubicBezTo>
                    <a:cubicBezTo>
                      <a:pt x="92132" y="1819421"/>
                      <a:pt x="121464" y="1842152"/>
                      <a:pt x="148841" y="1845940"/>
                    </a:cubicBezTo>
                    <a:cubicBezTo>
                      <a:pt x="170351" y="1848782"/>
                      <a:pt x="194795" y="1847835"/>
                      <a:pt x="215328" y="1840258"/>
                    </a:cubicBezTo>
                    <a:cubicBezTo>
                      <a:pt x="220217" y="1838363"/>
                      <a:pt x="224127" y="1845940"/>
                      <a:pt x="220217" y="1848782"/>
                    </a:cubicBezTo>
                    <a:cubicBezTo>
                      <a:pt x="171329" y="1878143"/>
                      <a:pt x="116576" y="1896138"/>
                      <a:pt x="68666" y="1927394"/>
                    </a:cubicBezTo>
                    <a:cubicBezTo>
                      <a:pt x="45200" y="1942548"/>
                      <a:pt x="15868" y="1961490"/>
                      <a:pt x="5113" y="1988957"/>
                    </a:cubicBezTo>
                    <a:cubicBezTo>
                      <a:pt x="-1731" y="2004111"/>
                      <a:pt x="-3687" y="2028736"/>
                      <a:pt x="11957" y="2040102"/>
                    </a:cubicBezTo>
                    <a:cubicBezTo>
                      <a:pt x="30534" y="2052415"/>
                      <a:pt x="53022" y="2045785"/>
                      <a:pt x="69644" y="2035366"/>
                    </a:cubicBezTo>
                    <a:cubicBezTo>
                      <a:pt x="75510" y="2031578"/>
                      <a:pt x="81377" y="2039155"/>
                      <a:pt x="76488" y="2042943"/>
                    </a:cubicBezTo>
                    <a:close/>
                    <a:moveTo>
                      <a:pt x="2512050" y="2722982"/>
                    </a:moveTo>
                    <a:cubicBezTo>
                      <a:pt x="2514006" y="2722035"/>
                      <a:pt x="2515961" y="2721088"/>
                      <a:pt x="2516939" y="2719193"/>
                    </a:cubicBezTo>
                    <a:cubicBezTo>
                      <a:pt x="2517917" y="2721088"/>
                      <a:pt x="2518895" y="2723929"/>
                      <a:pt x="2519872" y="2725823"/>
                    </a:cubicBezTo>
                    <a:cubicBezTo>
                      <a:pt x="2516939" y="2724876"/>
                      <a:pt x="2514984" y="2723929"/>
                      <a:pt x="2512050" y="2722982"/>
                    </a:cubicBezTo>
                    <a:close/>
                    <a:moveTo>
                      <a:pt x="1044456" y="1559907"/>
                    </a:moveTo>
                    <a:cubicBezTo>
                      <a:pt x="1095298" y="1555172"/>
                      <a:pt x="1145163" y="1564643"/>
                      <a:pt x="1195028" y="1576009"/>
                    </a:cubicBezTo>
                    <a:cubicBezTo>
                      <a:pt x="1170585" y="1552331"/>
                      <a:pt x="1145163" y="1518234"/>
                      <a:pt x="1175473" y="1498344"/>
                    </a:cubicBezTo>
                    <a:cubicBezTo>
                      <a:pt x="1196984" y="1484137"/>
                      <a:pt x="1225338" y="1482243"/>
                      <a:pt x="1253693" y="1486032"/>
                    </a:cubicBezTo>
                    <a:cubicBezTo>
                      <a:pt x="1236094" y="1474666"/>
                      <a:pt x="1220450" y="1461406"/>
                      <a:pt x="1209694" y="1442464"/>
                    </a:cubicBezTo>
                    <a:cubicBezTo>
                      <a:pt x="1208716" y="1440569"/>
                      <a:pt x="1208716" y="1438675"/>
                      <a:pt x="1210672" y="1436781"/>
                    </a:cubicBezTo>
                    <a:cubicBezTo>
                      <a:pt x="1240005" y="1404578"/>
                      <a:pt x="1285958" y="1407420"/>
                      <a:pt x="1330935" y="1420679"/>
                    </a:cubicBezTo>
                    <a:cubicBezTo>
                      <a:pt x="1320180" y="1414050"/>
                      <a:pt x="1308447" y="1407420"/>
                      <a:pt x="1297691" y="1399843"/>
                    </a:cubicBezTo>
                    <a:cubicBezTo>
                      <a:pt x="1265426" y="1379006"/>
                      <a:pt x="1213606" y="1343962"/>
                      <a:pt x="1220450" y="1300394"/>
                    </a:cubicBezTo>
                    <a:cubicBezTo>
                      <a:pt x="1227294" y="1253038"/>
                      <a:pt x="1297691" y="1271980"/>
                      <a:pt x="1325068" y="1284293"/>
                    </a:cubicBezTo>
                    <a:cubicBezTo>
                      <a:pt x="1334846" y="1289029"/>
                      <a:pt x="1345601" y="1293764"/>
                      <a:pt x="1356356" y="1299447"/>
                    </a:cubicBezTo>
                    <a:cubicBezTo>
                      <a:pt x="1338757" y="1276716"/>
                      <a:pt x="1320180" y="1247355"/>
                      <a:pt x="1325068" y="1219888"/>
                    </a:cubicBezTo>
                    <a:cubicBezTo>
                      <a:pt x="1330935" y="1191474"/>
                      <a:pt x="1356356" y="1172532"/>
                      <a:pt x="1385688" y="1185792"/>
                    </a:cubicBezTo>
                    <a:cubicBezTo>
                      <a:pt x="1403288" y="1194316"/>
                      <a:pt x="1418932" y="1206628"/>
                      <a:pt x="1432620" y="1221783"/>
                    </a:cubicBezTo>
                    <a:cubicBezTo>
                      <a:pt x="1414043" y="1175373"/>
                      <a:pt x="1405243" y="1118545"/>
                      <a:pt x="1459019" y="1118545"/>
                    </a:cubicBezTo>
                    <a:cubicBezTo>
                      <a:pt x="1500085" y="1118545"/>
                      <a:pt x="1521595" y="1156431"/>
                      <a:pt x="1535283" y="1188633"/>
                    </a:cubicBezTo>
                    <a:cubicBezTo>
                      <a:pt x="1540172" y="1199999"/>
                      <a:pt x="1545061" y="1212311"/>
                      <a:pt x="1548972" y="1224624"/>
                    </a:cubicBezTo>
                    <a:cubicBezTo>
                      <a:pt x="1548972" y="1204734"/>
                      <a:pt x="1549950" y="1184845"/>
                      <a:pt x="1551905" y="1164955"/>
                    </a:cubicBezTo>
                    <a:cubicBezTo>
                      <a:pt x="1555816" y="1129911"/>
                      <a:pt x="1566571" y="1080660"/>
                      <a:pt x="1605681" y="1068348"/>
                    </a:cubicBezTo>
                    <a:cubicBezTo>
                      <a:pt x="1656524" y="1052246"/>
                      <a:pt x="1701500" y="1111916"/>
                      <a:pt x="1716166" y="1149801"/>
                    </a:cubicBezTo>
                    <a:cubicBezTo>
                      <a:pt x="1719099" y="1156431"/>
                      <a:pt x="1721055" y="1163061"/>
                      <a:pt x="1723011" y="1169691"/>
                    </a:cubicBezTo>
                    <a:cubicBezTo>
                      <a:pt x="1729855" y="1148854"/>
                      <a:pt x="1739632" y="1124228"/>
                      <a:pt x="1759187" y="1113810"/>
                    </a:cubicBezTo>
                    <a:cubicBezTo>
                      <a:pt x="1783631" y="1101497"/>
                      <a:pt x="1818829" y="1124228"/>
                      <a:pt x="1837406" y="1136541"/>
                    </a:cubicBezTo>
                    <a:cubicBezTo>
                      <a:pt x="1841318" y="1139382"/>
                      <a:pt x="1846206" y="1142224"/>
                      <a:pt x="1850117" y="1146012"/>
                    </a:cubicBezTo>
                    <a:cubicBezTo>
                      <a:pt x="1839362" y="1127070"/>
                      <a:pt x="1835451" y="1108127"/>
                      <a:pt x="1845229" y="1089184"/>
                    </a:cubicBezTo>
                    <a:cubicBezTo>
                      <a:pt x="1859895" y="1061718"/>
                      <a:pt x="1902916" y="1074978"/>
                      <a:pt x="1925403" y="1083502"/>
                    </a:cubicBezTo>
                    <a:cubicBezTo>
                      <a:pt x="1929314" y="1085396"/>
                      <a:pt x="1933225" y="1086343"/>
                      <a:pt x="1937137" y="1088237"/>
                    </a:cubicBezTo>
                    <a:cubicBezTo>
                      <a:pt x="1922470" y="1074030"/>
                      <a:pt x="1907804" y="1059824"/>
                      <a:pt x="1894116" y="1045616"/>
                    </a:cubicBezTo>
                    <a:cubicBezTo>
                      <a:pt x="1870650" y="1020044"/>
                      <a:pt x="1820785" y="971741"/>
                      <a:pt x="1835451" y="931961"/>
                    </a:cubicBezTo>
                    <a:cubicBezTo>
                      <a:pt x="1846206" y="903547"/>
                      <a:pt x="1873583" y="907336"/>
                      <a:pt x="1899005" y="918701"/>
                    </a:cubicBezTo>
                    <a:cubicBezTo>
                      <a:pt x="1877494" y="882710"/>
                      <a:pt x="1854028" y="837248"/>
                      <a:pt x="1864784" y="797469"/>
                    </a:cubicBezTo>
                    <a:cubicBezTo>
                      <a:pt x="1868694" y="781368"/>
                      <a:pt x="1883361" y="771896"/>
                      <a:pt x="1899982" y="769055"/>
                    </a:cubicBezTo>
                    <a:cubicBezTo>
                      <a:pt x="1920515" y="765266"/>
                      <a:pt x="1941048" y="781368"/>
                      <a:pt x="1954736" y="794627"/>
                    </a:cubicBezTo>
                    <a:cubicBezTo>
                      <a:pt x="1969402" y="807887"/>
                      <a:pt x="1982113" y="823988"/>
                      <a:pt x="1993846" y="841037"/>
                    </a:cubicBezTo>
                    <a:cubicBezTo>
                      <a:pt x="1992868" y="840090"/>
                      <a:pt x="1992868" y="838195"/>
                      <a:pt x="1991890" y="837248"/>
                    </a:cubicBezTo>
                    <a:cubicBezTo>
                      <a:pt x="1978202" y="799363"/>
                      <a:pt x="1961580" y="752954"/>
                      <a:pt x="1971357" y="712227"/>
                    </a:cubicBezTo>
                    <a:cubicBezTo>
                      <a:pt x="1979180" y="680972"/>
                      <a:pt x="2015356" y="669606"/>
                      <a:pt x="2040777" y="687602"/>
                    </a:cubicBezTo>
                    <a:cubicBezTo>
                      <a:pt x="2059355" y="700862"/>
                      <a:pt x="2074999" y="722646"/>
                      <a:pt x="2085754" y="746324"/>
                    </a:cubicBezTo>
                    <a:cubicBezTo>
                      <a:pt x="2084776" y="730223"/>
                      <a:pt x="2083798" y="714121"/>
                      <a:pt x="2084776" y="697073"/>
                    </a:cubicBezTo>
                    <a:cubicBezTo>
                      <a:pt x="2084776" y="670554"/>
                      <a:pt x="2085754" y="627933"/>
                      <a:pt x="2112153" y="610884"/>
                    </a:cubicBezTo>
                    <a:cubicBezTo>
                      <a:pt x="2140508" y="593836"/>
                      <a:pt x="2168862" y="628880"/>
                      <a:pt x="2179618" y="648770"/>
                    </a:cubicBezTo>
                    <a:cubicBezTo>
                      <a:pt x="2191350" y="670554"/>
                      <a:pt x="2200150" y="697073"/>
                      <a:pt x="2204061" y="722646"/>
                    </a:cubicBezTo>
                    <a:cubicBezTo>
                      <a:pt x="2216772" y="680025"/>
                      <a:pt x="2230460" y="638351"/>
                      <a:pt x="2250015" y="597625"/>
                    </a:cubicBezTo>
                    <a:cubicBezTo>
                      <a:pt x="2266637" y="563528"/>
                      <a:pt x="2299880" y="502912"/>
                      <a:pt x="2348767" y="512383"/>
                    </a:cubicBezTo>
                    <a:cubicBezTo>
                      <a:pt x="2448497" y="532273"/>
                      <a:pt x="2362455" y="684760"/>
                      <a:pt x="2320412" y="745377"/>
                    </a:cubicBezTo>
                    <a:cubicBezTo>
                      <a:pt x="2348767" y="734011"/>
                      <a:pt x="2378100" y="734958"/>
                      <a:pt x="2399610" y="761478"/>
                    </a:cubicBezTo>
                    <a:cubicBezTo>
                      <a:pt x="2415254" y="781368"/>
                      <a:pt x="2421121" y="806940"/>
                      <a:pt x="2421121" y="832512"/>
                    </a:cubicBezTo>
                    <a:cubicBezTo>
                      <a:pt x="2456319" y="783262"/>
                      <a:pt x="2538450" y="847667"/>
                      <a:pt x="2580493" y="904494"/>
                    </a:cubicBezTo>
                    <a:cubicBezTo>
                      <a:pt x="2575604" y="878922"/>
                      <a:pt x="2575604" y="851455"/>
                      <a:pt x="2592226" y="833460"/>
                    </a:cubicBezTo>
                    <a:cubicBezTo>
                      <a:pt x="2608848" y="814517"/>
                      <a:pt x="2632313" y="816411"/>
                      <a:pt x="2651868" y="826830"/>
                    </a:cubicBezTo>
                    <a:cubicBezTo>
                      <a:pt x="2647958" y="797469"/>
                      <a:pt x="2657735" y="771896"/>
                      <a:pt x="2693911" y="771896"/>
                    </a:cubicBezTo>
                    <a:cubicBezTo>
                      <a:pt x="2724222" y="771896"/>
                      <a:pt x="2748665" y="799363"/>
                      <a:pt x="2765287" y="828724"/>
                    </a:cubicBezTo>
                    <a:cubicBezTo>
                      <a:pt x="2758442" y="787998"/>
                      <a:pt x="2759420" y="746324"/>
                      <a:pt x="2781908" y="710333"/>
                    </a:cubicBezTo>
                    <a:cubicBezTo>
                      <a:pt x="2783864" y="707492"/>
                      <a:pt x="2786797" y="707492"/>
                      <a:pt x="2788752" y="708439"/>
                    </a:cubicBezTo>
                    <a:cubicBezTo>
                      <a:pt x="2842529" y="732117"/>
                      <a:pt x="2868927" y="787998"/>
                      <a:pt x="2879683" y="842931"/>
                    </a:cubicBezTo>
                    <a:cubicBezTo>
                      <a:pt x="2890438" y="779473"/>
                      <a:pt x="2914881" y="673395"/>
                      <a:pt x="2981368" y="707492"/>
                    </a:cubicBezTo>
                    <a:cubicBezTo>
                      <a:pt x="3018522" y="726434"/>
                      <a:pt x="3006790" y="784209"/>
                      <a:pt x="2999946" y="814517"/>
                    </a:cubicBezTo>
                    <a:cubicBezTo>
                      <a:pt x="2994079" y="841037"/>
                      <a:pt x="2985279" y="867556"/>
                      <a:pt x="2974524" y="893129"/>
                    </a:cubicBezTo>
                    <a:cubicBezTo>
                      <a:pt x="2988212" y="882710"/>
                      <a:pt x="3003857" y="876081"/>
                      <a:pt x="3022433" y="878922"/>
                    </a:cubicBezTo>
                    <a:cubicBezTo>
                      <a:pt x="3050788" y="881763"/>
                      <a:pt x="3066432" y="903547"/>
                      <a:pt x="3074254" y="928173"/>
                    </a:cubicBezTo>
                    <a:cubicBezTo>
                      <a:pt x="3080121" y="906389"/>
                      <a:pt x="3092831" y="891235"/>
                      <a:pt x="3121186" y="910177"/>
                    </a:cubicBezTo>
                    <a:cubicBezTo>
                      <a:pt x="3146607" y="928173"/>
                      <a:pt x="3164207" y="957533"/>
                      <a:pt x="3171051" y="988789"/>
                    </a:cubicBezTo>
                    <a:cubicBezTo>
                      <a:pt x="3182783" y="933855"/>
                      <a:pt x="3210161" y="864715"/>
                      <a:pt x="3256114" y="904494"/>
                    </a:cubicBezTo>
                    <a:cubicBezTo>
                      <a:pt x="3287402" y="931961"/>
                      <a:pt x="3293269" y="976476"/>
                      <a:pt x="3293269" y="1015308"/>
                    </a:cubicBezTo>
                    <a:cubicBezTo>
                      <a:pt x="3308913" y="971741"/>
                      <a:pt x="3340200" y="934802"/>
                      <a:pt x="3385177" y="913966"/>
                    </a:cubicBezTo>
                    <a:cubicBezTo>
                      <a:pt x="3388110" y="913018"/>
                      <a:pt x="3391043" y="913018"/>
                      <a:pt x="3392021" y="915860"/>
                    </a:cubicBezTo>
                    <a:cubicBezTo>
                      <a:pt x="3417442" y="956586"/>
                      <a:pt x="3409620" y="1009626"/>
                      <a:pt x="3394955" y="1056982"/>
                    </a:cubicBezTo>
                    <a:cubicBezTo>
                      <a:pt x="3414509" y="1032357"/>
                      <a:pt x="3440908" y="1015308"/>
                      <a:pt x="3476107" y="1013414"/>
                    </a:cubicBezTo>
                    <a:cubicBezTo>
                      <a:pt x="3479041" y="1013414"/>
                      <a:pt x="3480996" y="1016256"/>
                      <a:pt x="3480996" y="1018150"/>
                    </a:cubicBezTo>
                    <a:cubicBezTo>
                      <a:pt x="3482951" y="1037092"/>
                      <a:pt x="3480996" y="1054141"/>
                      <a:pt x="3477085" y="1072136"/>
                    </a:cubicBezTo>
                    <a:cubicBezTo>
                      <a:pt x="3521084" y="1017203"/>
                      <a:pt x="3602236" y="994472"/>
                      <a:pt x="3670679" y="1021938"/>
                    </a:cubicBezTo>
                    <a:cubicBezTo>
                      <a:pt x="3701966" y="1034251"/>
                      <a:pt x="3725432" y="1058876"/>
                      <a:pt x="3727387" y="1092973"/>
                    </a:cubicBezTo>
                    <a:cubicBezTo>
                      <a:pt x="3730321" y="1133700"/>
                      <a:pt x="3699033" y="1170637"/>
                      <a:pt x="3668723" y="1198104"/>
                    </a:cubicBezTo>
                    <a:cubicBezTo>
                      <a:pt x="3696099" y="1188633"/>
                      <a:pt x="3730321" y="1182003"/>
                      <a:pt x="3738142" y="1207575"/>
                    </a:cubicBezTo>
                    <a:cubicBezTo>
                      <a:pt x="3747921" y="1237884"/>
                      <a:pt x="3722499" y="1272928"/>
                      <a:pt x="3700988" y="1297553"/>
                    </a:cubicBezTo>
                    <a:cubicBezTo>
                      <a:pt x="3775297" y="1273875"/>
                      <a:pt x="3858405" y="1283346"/>
                      <a:pt x="3901426" y="1355328"/>
                    </a:cubicBezTo>
                    <a:cubicBezTo>
                      <a:pt x="3931736" y="1405525"/>
                      <a:pt x="3928803" y="1465195"/>
                      <a:pt x="3906315" y="1517287"/>
                    </a:cubicBezTo>
                    <a:cubicBezTo>
                      <a:pt x="3911204" y="1512551"/>
                      <a:pt x="3917070" y="1507815"/>
                      <a:pt x="3921959" y="1503080"/>
                    </a:cubicBezTo>
                    <a:cubicBezTo>
                      <a:pt x="3944447" y="1484137"/>
                      <a:pt x="3975735" y="1462353"/>
                      <a:pt x="4007022" y="1471824"/>
                    </a:cubicBezTo>
                    <a:cubicBezTo>
                      <a:pt x="4036355" y="1480349"/>
                      <a:pt x="4041244" y="1513498"/>
                      <a:pt x="4030489" y="1537177"/>
                    </a:cubicBezTo>
                    <a:cubicBezTo>
                      <a:pt x="4016800" y="1566537"/>
                      <a:pt x="3994312" y="1589269"/>
                      <a:pt x="3971823" y="1611999"/>
                    </a:cubicBezTo>
                    <a:cubicBezTo>
                      <a:pt x="3988446" y="1605370"/>
                      <a:pt x="4008000" y="1601581"/>
                      <a:pt x="4021689" y="1611999"/>
                    </a:cubicBezTo>
                    <a:cubicBezTo>
                      <a:pt x="4037333" y="1623365"/>
                      <a:pt x="4032444" y="1647044"/>
                      <a:pt x="4028533" y="1662198"/>
                    </a:cubicBezTo>
                    <a:cubicBezTo>
                      <a:pt x="4014844" y="1709554"/>
                      <a:pt x="3979646" y="1763540"/>
                      <a:pt x="3935647" y="1794795"/>
                    </a:cubicBezTo>
                    <a:cubicBezTo>
                      <a:pt x="3981601" y="1792901"/>
                      <a:pt x="4037333" y="1803320"/>
                      <a:pt x="4061777" y="1842152"/>
                    </a:cubicBezTo>
                    <a:cubicBezTo>
                      <a:pt x="4082309" y="1875302"/>
                      <a:pt x="4045154" y="1888561"/>
                      <a:pt x="4009956" y="1894244"/>
                    </a:cubicBezTo>
                    <a:cubicBezTo>
                      <a:pt x="4056888" y="1907504"/>
                      <a:pt x="4102842" y="1939706"/>
                      <a:pt x="4099909" y="1989904"/>
                    </a:cubicBezTo>
                    <a:cubicBezTo>
                      <a:pt x="4097953" y="2041996"/>
                      <a:pt x="4043199" y="2033472"/>
                      <a:pt x="3997245" y="2017371"/>
                    </a:cubicBezTo>
                    <a:cubicBezTo>
                      <a:pt x="4007022" y="2025895"/>
                      <a:pt x="4016800" y="2034419"/>
                      <a:pt x="4025600" y="2043890"/>
                    </a:cubicBezTo>
                    <a:cubicBezTo>
                      <a:pt x="4048088" y="2065674"/>
                      <a:pt x="4080353" y="2096930"/>
                      <a:pt x="4084264" y="2130079"/>
                    </a:cubicBezTo>
                    <a:cubicBezTo>
                      <a:pt x="4087197" y="2159440"/>
                      <a:pt x="4060799" y="2175541"/>
                      <a:pt x="4033422" y="2170806"/>
                    </a:cubicBezTo>
                    <a:cubicBezTo>
                      <a:pt x="4017778" y="2167964"/>
                      <a:pt x="4003111" y="2160387"/>
                      <a:pt x="3989423" y="2150916"/>
                    </a:cubicBezTo>
                    <a:cubicBezTo>
                      <a:pt x="3999201" y="2174594"/>
                      <a:pt x="4003111" y="2201114"/>
                      <a:pt x="4002134" y="2224792"/>
                    </a:cubicBezTo>
                    <a:cubicBezTo>
                      <a:pt x="4002134" y="2237105"/>
                      <a:pt x="3998223" y="2258889"/>
                      <a:pt x="3983557" y="2263624"/>
                    </a:cubicBezTo>
                    <a:cubicBezTo>
                      <a:pt x="3982579" y="2263624"/>
                      <a:pt x="3981601" y="2264571"/>
                      <a:pt x="3979646" y="2264571"/>
                    </a:cubicBezTo>
                    <a:cubicBezTo>
                      <a:pt x="3993334" y="2292038"/>
                      <a:pt x="3992357" y="2328029"/>
                      <a:pt x="3975735" y="2355496"/>
                    </a:cubicBezTo>
                    <a:cubicBezTo>
                      <a:pt x="3954224" y="2390540"/>
                      <a:pt x="3914137" y="2392434"/>
                      <a:pt x="3880893" y="2378227"/>
                    </a:cubicBezTo>
                    <a:cubicBezTo>
                      <a:pt x="3886760" y="2387698"/>
                      <a:pt x="3891648" y="2397169"/>
                      <a:pt x="3893604" y="2406641"/>
                    </a:cubicBezTo>
                    <a:cubicBezTo>
                      <a:pt x="3899471" y="2431266"/>
                      <a:pt x="3876983" y="2438843"/>
                      <a:pt x="3854494" y="2440737"/>
                    </a:cubicBezTo>
                    <a:cubicBezTo>
                      <a:pt x="3885782" y="2453050"/>
                      <a:pt x="3908271" y="2475781"/>
                      <a:pt x="3878938" y="2509878"/>
                    </a:cubicBezTo>
                    <a:cubicBezTo>
                      <a:pt x="3861339" y="2529768"/>
                      <a:pt x="3838851" y="2546816"/>
                      <a:pt x="3814407" y="2561023"/>
                    </a:cubicBezTo>
                    <a:cubicBezTo>
                      <a:pt x="3819295" y="2561023"/>
                      <a:pt x="3824185" y="2560076"/>
                      <a:pt x="3829073" y="2560076"/>
                    </a:cubicBezTo>
                    <a:cubicBezTo>
                      <a:pt x="3846672" y="2560076"/>
                      <a:pt x="3880893" y="2564811"/>
                      <a:pt x="3885782" y="2585648"/>
                    </a:cubicBezTo>
                    <a:cubicBezTo>
                      <a:pt x="3888715" y="2600802"/>
                      <a:pt x="3870139" y="2615956"/>
                      <a:pt x="3858405" y="2624480"/>
                    </a:cubicBezTo>
                    <a:cubicBezTo>
                      <a:pt x="3908271" y="2654789"/>
                      <a:pt x="3948358" y="2702145"/>
                      <a:pt x="3959113" y="2756131"/>
                    </a:cubicBezTo>
                    <a:cubicBezTo>
                      <a:pt x="3973779" y="2830007"/>
                      <a:pt x="3890671" y="2818642"/>
                      <a:pt x="3832984" y="2799699"/>
                    </a:cubicBezTo>
                    <a:cubicBezTo>
                      <a:pt x="3867205" y="2827166"/>
                      <a:pt x="3897515" y="2863157"/>
                      <a:pt x="3912182" y="2901042"/>
                    </a:cubicBezTo>
                    <a:cubicBezTo>
                      <a:pt x="3927825" y="2941768"/>
                      <a:pt x="3897515" y="2977759"/>
                      <a:pt x="3854494" y="2974918"/>
                    </a:cubicBezTo>
                    <a:cubicBezTo>
                      <a:pt x="3803652" y="2972077"/>
                      <a:pt x="3755742" y="2932297"/>
                      <a:pt x="3718588" y="2901042"/>
                    </a:cubicBezTo>
                    <a:cubicBezTo>
                      <a:pt x="3697077" y="2883047"/>
                      <a:pt x="3674590" y="2863157"/>
                      <a:pt x="3654056" y="2841373"/>
                    </a:cubicBezTo>
                    <a:cubicBezTo>
                      <a:pt x="3661878" y="2869787"/>
                      <a:pt x="3658945" y="2898201"/>
                      <a:pt x="3626680" y="2910513"/>
                    </a:cubicBezTo>
                    <a:cubicBezTo>
                      <a:pt x="3577792" y="2930403"/>
                      <a:pt x="3524017" y="2889676"/>
                      <a:pt x="3494684" y="2856527"/>
                    </a:cubicBezTo>
                    <a:cubicBezTo>
                      <a:pt x="3460463" y="2819589"/>
                      <a:pt x="3436998" y="2774127"/>
                      <a:pt x="3417442" y="2728664"/>
                    </a:cubicBezTo>
                    <a:cubicBezTo>
                      <a:pt x="3411576" y="2775074"/>
                      <a:pt x="3389088" y="2809170"/>
                      <a:pt x="3338245" y="2801593"/>
                    </a:cubicBezTo>
                    <a:cubicBezTo>
                      <a:pt x="3282514" y="2793069"/>
                      <a:pt x="3264914" y="2730559"/>
                      <a:pt x="3259048" y="2684149"/>
                    </a:cubicBezTo>
                    <a:cubicBezTo>
                      <a:pt x="3254159" y="2643423"/>
                      <a:pt x="3253181" y="2598908"/>
                      <a:pt x="3260025" y="2556287"/>
                    </a:cubicBezTo>
                    <a:cubicBezTo>
                      <a:pt x="3233627" y="2606485"/>
                      <a:pt x="3188650" y="2668995"/>
                      <a:pt x="3152473" y="2612168"/>
                    </a:cubicBezTo>
                    <a:cubicBezTo>
                      <a:pt x="3132919" y="2580912"/>
                      <a:pt x="3158340" y="2533556"/>
                      <a:pt x="3173984" y="2506089"/>
                    </a:cubicBezTo>
                    <a:cubicBezTo>
                      <a:pt x="3178873" y="2496618"/>
                      <a:pt x="3184739" y="2487147"/>
                      <a:pt x="3190605" y="2478623"/>
                    </a:cubicBezTo>
                    <a:cubicBezTo>
                      <a:pt x="3162251" y="2509878"/>
                      <a:pt x="3130963" y="2539239"/>
                      <a:pt x="3089898" y="2554393"/>
                    </a:cubicBezTo>
                    <a:cubicBezTo>
                      <a:pt x="3028300" y="2579018"/>
                      <a:pt x="2978435" y="2535450"/>
                      <a:pt x="2975502" y="2476728"/>
                    </a:cubicBezTo>
                    <a:cubicBezTo>
                      <a:pt x="2974524" y="2459680"/>
                      <a:pt x="2976479" y="2443579"/>
                      <a:pt x="2980390" y="2426531"/>
                    </a:cubicBezTo>
                    <a:cubicBezTo>
                      <a:pt x="2956925" y="2467257"/>
                      <a:pt x="2926615" y="2501353"/>
                      <a:pt x="2882616" y="2507984"/>
                    </a:cubicBezTo>
                    <a:cubicBezTo>
                      <a:pt x="2880661" y="2507984"/>
                      <a:pt x="2877727" y="2507984"/>
                      <a:pt x="2876749" y="2506089"/>
                    </a:cubicBezTo>
                    <a:cubicBezTo>
                      <a:pt x="2860128" y="2471045"/>
                      <a:pt x="2860128" y="2432213"/>
                      <a:pt x="2867950" y="2393381"/>
                    </a:cubicBezTo>
                    <a:cubicBezTo>
                      <a:pt x="2852306" y="2418953"/>
                      <a:pt x="2831773" y="2436949"/>
                      <a:pt x="2800485" y="2421795"/>
                    </a:cubicBezTo>
                    <a:cubicBezTo>
                      <a:pt x="2784841" y="2414218"/>
                      <a:pt x="2769198" y="2403799"/>
                      <a:pt x="2755509" y="2390540"/>
                    </a:cubicBezTo>
                    <a:cubicBezTo>
                      <a:pt x="2764309" y="2412323"/>
                      <a:pt x="2772131" y="2443579"/>
                      <a:pt x="2754531" y="2453997"/>
                    </a:cubicBezTo>
                    <a:cubicBezTo>
                      <a:pt x="2733021" y="2467257"/>
                      <a:pt x="2699778" y="2446420"/>
                      <a:pt x="2681200" y="2436002"/>
                    </a:cubicBezTo>
                    <a:cubicBezTo>
                      <a:pt x="2659690" y="2424636"/>
                      <a:pt x="2640135" y="2410429"/>
                      <a:pt x="2620580" y="2395275"/>
                    </a:cubicBezTo>
                    <a:cubicBezTo>
                      <a:pt x="2630358" y="2408535"/>
                      <a:pt x="2640135" y="2422742"/>
                      <a:pt x="2648935" y="2436949"/>
                    </a:cubicBezTo>
                    <a:cubicBezTo>
                      <a:pt x="2658712" y="2453997"/>
                      <a:pt x="2678267" y="2489988"/>
                      <a:pt x="2659690" y="2507984"/>
                    </a:cubicBezTo>
                    <a:cubicBezTo>
                      <a:pt x="2617647" y="2548710"/>
                      <a:pt x="2555071" y="2466310"/>
                      <a:pt x="2524761" y="2426531"/>
                    </a:cubicBezTo>
                    <a:cubicBezTo>
                      <a:pt x="2527695" y="2453050"/>
                      <a:pt x="2535517" y="2479570"/>
                      <a:pt x="2538450" y="2507036"/>
                    </a:cubicBezTo>
                    <a:cubicBezTo>
                      <a:pt x="2540405" y="2527873"/>
                      <a:pt x="2546272" y="2566706"/>
                      <a:pt x="2523784" y="2579965"/>
                    </a:cubicBezTo>
                    <a:cubicBezTo>
                      <a:pt x="2499340" y="2594172"/>
                      <a:pt x="2473918" y="2566706"/>
                      <a:pt x="2463163" y="2548710"/>
                    </a:cubicBezTo>
                    <a:cubicBezTo>
                      <a:pt x="2452409" y="2531662"/>
                      <a:pt x="2445564" y="2513666"/>
                      <a:pt x="2437742" y="2494724"/>
                    </a:cubicBezTo>
                    <a:cubicBezTo>
                      <a:pt x="2447520" y="2550604"/>
                      <a:pt x="2458275" y="2613115"/>
                      <a:pt x="2412321" y="2652894"/>
                    </a:cubicBezTo>
                    <a:cubicBezTo>
                      <a:pt x="2372233" y="2686991"/>
                      <a:pt x="2338990" y="2620692"/>
                      <a:pt x="2319435" y="2577124"/>
                    </a:cubicBezTo>
                    <a:cubicBezTo>
                      <a:pt x="2322368" y="2606485"/>
                      <a:pt x="2324323" y="2636793"/>
                      <a:pt x="2323346" y="2666154"/>
                    </a:cubicBezTo>
                    <a:cubicBezTo>
                      <a:pt x="2322368" y="2698356"/>
                      <a:pt x="2316501" y="2740030"/>
                      <a:pt x="2286191" y="2758973"/>
                    </a:cubicBezTo>
                    <a:cubicBezTo>
                      <a:pt x="2224594" y="2796858"/>
                      <a:pt x="2186462" y="2715405"/>
                      <a:pt x="2161040" y="2662365"/>
                    </a:cubicBezTo>
                    <a:cubicBezTo>
                      <a:pt x="2164951" y="2685097"/>
                      <a:pt x="2169840" y="2708775"/>
                      <a:pt x="2171795" y="2731506"/>
                    </a:cubicBezTo>
                    <a:cubicBezTo>
                      <a:pt x="2174729" y="2760867"/>
                      <a:pt x="2178640" y="2800646"/>
                      <a:pt x="2157129" y="2824324"/>
                    </a:cubicBezTo>
                    <a:cubicBezTo>
                      <a:pt x="2137575" y="2845161"/>
                      <a:pt x="2108242" y="2832849"/>
                      <a:pt x="2093576" y="2814853"/>
                    </a:cubicBezTo>
                    <a:cubicBezTo>
                      <a:pt x="2078910" y="2795911"/>
                      <a:pt x="2072065" y="2771285"/>
                      <a:pt x="2068155" y="2747607"/>
                    </a:cubicBezTo>
                    <a:cubicBezTo>
                      <a:pt x="2063266" y="2766550"/>
                      <a:pt x="2054466" y="2785492"/>
                      <a:pt x="2039800" y="2800646"/>
                    </a:cubicBezTo>
                    <a:cubicBezTo>
                      <a:pt x="2037844" y="2802540"/>
                      <a:pt x="2035889" y="2802540"/>
                      <a:pt x="2033933" y="2801593"/>
                    </a:cubicBezTo>
                    <a:cubicBezTo>
                      <a:pt x="2007534" y="2788334"/>
                      <a:pt x="2000690" y="2760867"/>
                      <a:pt x="2000690" y="2731506"/>
                    </a:cubicBezTo>
                    <a:cubicBezTo>
                      <a:pt x="1984069" y="2770338"/>
                      <a:pt x="1959625" y="2802540"/>
                      <a:pt x="1924426" y="2794016"/>
                    </a:cubicBezTo>
                    <a:cubicBezTo>
                      <a:pt x="1890205" y="2784545"/>
                      <a:pt x="1890205" y="2736242"/>
                      <a:pt x="1892160" y="2709722"/>
                    </a:cubicBezTo>
                    <a:cubicBezTo>
                      <a:pt x="1893138" y="2694568"/>
                      <a:pt x="1895093" y="2678467"/>
                      <a:pt x="1898027" y="2663313"/>
                    </a:cubicBezTo>
                    <a:cubicBezTo>
                      <a:pt x="1873583" y="2707828"/>
                      <a:pt x="1837406" y="2743819"/>
                      <a:pt x="1792430" y="2705933"/>
                    </a:cubicBezTo>
                    <a:cubicBezTo>
                      <a:pt x="1765054" y="2682255"/>
                      <a:pt x="1781675" y="2634899"/>
                      <a:pt x="1792430" y="2608379"/>
                    </a:cubicBezTo>
                    <a:cubicBezTo>
                      <a:pt x="1802208" y="2582807"/>
                      <a:pt x="1814918" y="2559128"/>
                      <a:pt x="1828607" y="2535450"/>
                    </a:cubicBezTo>
                    <a:cubicBezTo>
                      <a:pt x="1811007" y="2553446"/>
                      <a:pt x="1791453" y="2570494"/>
                      <a:pt x="1767009" y="2577124"/>
                    </a:cubicBezTo>
                    <a:cubicBezTo>
                      <a:pt x="1736699" y="2585648"/>
                      <a:pt x="1720077" y="2553446"/>
                      <a:pt x="1723988" y="2528820"/>
                    </a:cubicBezTo>
                    <a:cubicBezTo>
                      <a:pt x="1728877" y="2491882"/>
                      <a:pt x="1763098" y="2456839"/>
                      <a:pt x="1788519" y="2430319"/>
                    </a:cubicBezTo>
                    <a:cubicBezTo>
                      <a:pt x="1810030" y="2407588"/>
                      <a:pt x="1833496" y="2386751"/>
                      <a:pt x="1855006" y="2364020"/>
                    </a:cubicBezTo>
                    <a:cubicBezTo>
                      <a:pt x="1852073" y="2364967"/>
                      <a:pt x="1849140" y="2365914"/>
                      <a:pt x="1846206" y="2366861"/>
                    </a:cubicBezTo>
                    <a:cubicBezTo>
                      <a:pt x="1839362" y="2374438"/>
                      <a:pt x="1833496" y="2382015"/>
                      <a:pt x="1826652" y="2388645"/>
                    </a:cubicBezTo>
                    <a:cubicBezTo>
                      <a:pt x="1807097" y="2409482"/>
                      <a:pt x="1784609" y="2435055"/>
                      <a:pt x="1757231" y="2446420"/>
                    </a:cubicBezTo>
                    <a:cubicBezTo>
                      <a:pt x="1699544" y="2469151"/>
                      <a:pt x="1718122" y="2383910"/>
                      <a:pt x="1725944" y="2346024"/>
                    </a:cubicBezTo>
                    <a:cubicBezTo>
                      <a:pt x="1682923" y="2379174"/>
                      <a:pt x="1635991" y="2420848"/>
                      <a:pt x="1582215" y="2431266"/>
                    </a:cubicBezTo>
                    <a:cubicBezTo>
                      <a:pt x="1527462" y="2441685"/>
                      <a:pt x="1522573" y="2383910"/>
                      <a:pt x="1525506" y="2341289"/>
                    </a:cubicBezTo>
                    <a:cubicBezTo>
                      <a:pt x="1494218" y="2399064"/>
                      <a:pt x="1437509" y="2468204"/>
                      <a:pt x="1367111" y="2448314"/>
                    </a:cubicBezTo>
                    <a:cubicBezTo>
                      <a:pt x="1304536" y="2430319"/>
                      <a:pt x="1309424" y="2351707"/>
                      <a:pt x="1327024" y="2295827"/>
                    </a:cubicBezTo>
                    <a:cubicBezTo>
                      <a:pt x="1298669" y="2328976"/>
                      <a:pt x="1254671" y="2365914"/>
                      <a:pt x="1224360" y="2338448"/>
                    </a:cubicBezTo>
                    <a:cubicBezTo>
                      <a:pt x="1191117" y="2308139"/>
                      <a:pt x="1216539" y="2254153"/>
                      <a:pt x="1244893" y="2220056"/>
                    </a:cubicBezTo>
                    <a:cubicBezTo>
                      <a:pt x="1185251" y="2243735"/>
                      <a:pt x="1090409" y="2259836"/>
                      <a:pt x="1059122" y="2201114"/>
                    </a:cubicBezTo>
                    <a:cubicBezTo>
                      <a:pt x="1027834" y="2142392"/>
                      <a:pt x="1090409" y="2098824"/>
                      <a:pt x="1149074" y="2074198"/>
                    </a:cubicBezTo>
                    <a:cubicBezTo>
                      <a:pt x="1127564" y="2077040"/>
                      <a:pt x="1106053" y="2077987"/>
                      <a:pt x="1084543" y="2077987"/>
                    </a:cubicBezTo>
                    <a:cubicBezTo>
                      <a:pt x="1050322" y="2077987"/>
                      <a:pt x="1004368" y="2072304"/>
                      <a:pt x="982858" y="2042943"/>
                    </a:cubicBezTo>
                    <a:cubicBezTo>
                      <a:pt x="959392" y="2009794"/>
                      <a:pt x="973080" y="1961490"/>
                      <a:pt x="996546" y="1932129"/>
                    </a:cubicBezTo>
                    <a:cubicBezTo>
                      <a:pt x="1016101" y="1907504"/>
                      <a:pt x="1046411" y="1894244"/>
                      <a:pt x="1078677" y="1887614"/>
                    </a:cubicBezTo>
                    <a:cubicBezTo>
                      <a:pt x="1035656" y="1882878"/>
                      <a:pt x="990679" y="1872460"/>
                      <a:pt x="997524" y="1841205"/>
                    </a:cubicBezTo>
                    <a:cubicBezTo>
                      <a:pt x="1005346" y="1809002"/>
                      <a:pt x="1052277" y="1800478"/>
                      <a:pt x="1079654" y="1796690"/>
                    </a:cubicBezTo>
                    <a:cubicBezTo>
                      <a:pt x="1094321" y="1794795"/>
                      <a:pt x="1108987" y="1793848"/>
                      <a:pt x="1122675" y="1792901"/>
                    </a:cubicBezTo>
                    <a:cubicBezTo>
                      <a:pt x="1097254" y="1785324"/>
                      <a:pt x="1071832" y="1776800"/>
                      <a:pt x="1048366" y="1766382"/>
                    </a:cubicBezTo>
                    <a:cubicBezTo>
                      <a:pt x="1000457" y="1746492"/>
                      <a:pt x="932015" y="1714290"/>
                      <a:pt x="924193" y="1657462"/>
                    </a:cubicBezTo>
                    <a:cubicBezTo>
                      <a:pt x="918326" y="1598740"/>
                      <a:pt x="991657" y="1564643"/>
                      <a:pt x="1044456" y="1559907"/>
                    </a:cubicBezTo>
                    <a:close/>
                  </a:path>
                </a:pathLst>
              </a:custGeom>
              <a:solidFill>
                <a:srgbClr val="96BE3D">
                  <a:alpha val="6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316A6104-D0DF-31DD-A5DF-B78BE54BAC6E}"/>
                  </a:ext>
                </a:extLst>
              </p:cNvPr>
              <p:cNvSpPr/>
              <p:nvPr/>
            </p:nvSpPr>
            <p:spPr>
              <a:xfrm>
                <a:off x="4139533" y="-2143498"/>
                <a:ext cx="4150344" cy="3325655"/>
              </a:xfrm>
              <a:custGeom>
                <a:avLst/>
                <a:gdLst>
                  <a:gd name="connsiteX0" fmla="*/ 69644 w 4150344"/>
                  <a:gd name="connsiteY0" fmla="*/ 2024948 h 3325655"/>
                  <a:gd name="connsiteX1" fmla="*/ 11957 w 4150344"/>
                  <a:gd name="connsiteY1" fmla="*/ 2029683 h 3325655"/>
                  <a:gd name="connsiteX2" fmla="*/ 5113 w 4150344"/>
                  <a:gd name="connsiteY2" fmla="*/ 1978538 h 3325655"/>
                  <a:gd name="connsiteX3" fmla="*/ 68666 w 4150344"/>
                  <a:gd name="connsiteY3" fmla="*/ 1916975 h 3325655"/>
                  <a:gd name="connsiteX4" fmla="*/ 220217 w 4150344"/>
                  <a:gd name="connsiteY4" fmla="*/ 1838363 h 3325655"/>
                  <a:gd name="connsiteX5" fmla="*/ 215328 w 4150344"/>
                  <a:gd name="connsiteY5" fmla="*/ 1829839 h 3325655"/>
                  <a:gd name="connsiteX6" fmla="*/ 148841 w 4150344"/>
                  <a:gd name="connsiteY6" fmla="*/ 1835522 h 3325655"/>
                  <a:gd name="connsiteX7" fmla="*/ 114620 w 4150344"/>
                  <a:gd name="connsiteY7" fmla="*/ 1782483 h 3325655"/>
                  <a:gd name="connsiteX8" fmla="*/ 228039 w 4150344"/>
                  <a:gd name="connsiteY8" fmla="*/ 1737968 h 3325655"/>
                  <a:gd name="connsiteX9" fmla="*/ 229016 w 4150344"/>
                  <a:gd name="connsiteY9" fmla="*/ 1730391 h 3325655"/>
                  <a:gd name="connsiteX10" fmla="*/ 194795 w 4150344"/>
                  <a:gd name="connsiteY10" fmla="*/ 1699136 h 3325655"/>
                  <a:gd name="connsiteX11" fmla="*/ 180129 w 4150344"/>
                  <a:gd name="connsiteY11" fmla="*/ 1707660 h 3325655"/>
                  <a:gd name="connsiteX12" fmla="*/ 137109 w 4150344"/>
                  <a:gd name="connsiteY12" fmla="*/ 1664092 h 3325655"/>
                  <a:gd name="connsiteX13" fmla="*/ 145908 w 4150344"/>
                  <a:gd name="connsiteY13" fmla="*/ 1641361 h 3325655"/>
                  <a:gd name="connsiteX14" fmla="*/ 120487 w 4150344"/>
                  <a:gd name="connsiteY14" fmla="*/ 1588321 h 3325655"/>
                  <a:gd name="connsiteX15" fmla="*/ 126353 w 4150344"/>
                  <a:gd name="connsiteY15" fmla="*/ 1548542 h 3325655"/>
                  <a:gd name="connsiteX16" fmla="*/ 129286 w 4150344"/>
                  <a:gd name="connsiteY16" fmla="*/ 1504027 h 3325655"/>
                  <a:gd name="connsiteX17" fmla="*/ 201640 w 4150344"/>
                  <a:gd name="connsiteY17" fmla="*/ 1434887 h 3325655"/>
                  <a:gd name="connsiteX18" fmla="*/ 372745 w 4150344"/>
                  <a:gd name="connsiteY18" fmla="*/ 1345856 h 3325655"/>
                  <a:gd name="connsiteX19" fmla="*/ 367856 w 4150344"/>
                  <a:gd name="connsiteY19" fmla="*/ 1336385 h 3325655"/>
                  <a:gd name="connsiteX20" fmla="*/ 292570 w 4150344"/>
                  <a:gd name="connsiteY20" fmla="*/ 1343015 h 3325655"/>
                  <a:gd name="connsiteX21" fmla="*/ 254438 w 4150344"/>
                  <a:gd name="connsiteY21" fmla="*/ 1283346 h 3325655"/>
                  <a:gd name="connsiteX22" fmla="*/ 382522 w 4150344"/>
                  <a:gd name="connsiteY22" fmla="*/ 1233148 h 3325655"/>
                  <a:gd name="connsiteX23" fmla="*/ 384478 w 4150344"/>
                  <a:gd name="connsiteY23" fmla="*/ 1224624 h 3325655"/>
                  <a:gd name="connsiteX24" fmla="*/ 260304 w 4150344"/>
                  <a:gd name="connsiteY24" fmla="*/ 1063612 h 3325655"/>
                  <a:gd name="connsiteX25" fmla="*/ 271059 w 4150344"/>
                  <a:gd name="connsiteY25" fmla="*/ 1012467 h 3325655"/>
                  <a:gd name="connsiteX26" fmla="*/ 326791 w 4150344"/>
                  <a:gd name="connsiteY26" fmla="*/ 1022885 h 3325655"/>
                  <a:gd name="connsiteX27" fmla="*/ 405010 w 4150344"/>
                  <a:gd name="connsiteY27" fmla="*/ 1090132 h 3325655"/>
                  <a:gd name="connsiteX28" fmla="*/ 413810 w 4150344"/>
                  <a:gd name="connsiteY28" fmla="*/ 1084449 h 3325655"/>
                  <a:gd name="connsiteX29" fmla="*/ 380567 w 4150344"/>
                  <a:gd name="connsiteY29" fmla="*/ 962269 h 3325655"/>
                  <a:gd name="connsiteX30" fmla="*/ 411855 w 4150344"/>
                  <a:gd name="connsiteY30" fmla="*/ 896917 h 3325655"/>
                  <a:gd name="connsiteX31" fmla="*/ 474430 w 4150344"/>
                  <a:gd name="connsiteY31" fmla="*/ 947115 h 3325655"/>
                  <a:gd name="connsiteX32" fmla="*/ 483230 w 4150344"/>
                  <a:gd name="connsiteY32" fmla="*/ 942379 h 3325655"/>
                  <a:gd name="connsiteX33" fmla="*/ 505718 w 4150344"/>
                  <a:gd name="connsiteY33" fmla="*/ 823988 h 3325655"/>
                  <a:gd name="connsiteX34" fmla="*/ 508651 w 4150344"/>
                  <a:gd name="connsiteY34" fmla="*/ 827777 h 3325655"/>
                  <a:gd name="connsiteX35" fmla="*/ 552650 w 4150344"/>
                  <a:gd name="connsiteY35" fmla="*/ 962269 h 3325655"/>
                  <a:gd name="connsiteX36" fmla="*/ 580027 w 4150344"/>
                  <a:gd name="connsiteY36" fmla="*/ 906389 h 3325655"/>
                  <a:gd name="connsiteX37" fmla="*/ 591760 w 4150344"/>
                  <a:gd name="connsiteY37" fmla="*/ 892182 h 3325655"/>
                  <a:gd name="connsiteX38" fmla="*/ 592738 w 4150344"/>
                  <a:gd name="connsiteY38" fmla="*/ 897864 h 3325655"/>
                  <a:gd name="connsiteX39" fmla="*/ 599582 w 4150344"/>
                  <a:gd name="connsiteY39" fmla="*/ 986894 h 3325655"/>
                  <a:gd name="connsiteX40" fmla="*/ 610337 w 4150344"/>
                  <a:gd name="connsiteY40" fmla="*/ 985947 h 3325655"/>
                  <a:gd name="connsiteX41" fmla="*/ 657269 w 4150344"/>
                  <a:gd name="connsiteY41" fmla="*/ 889340 h 3325655"/>
                  <a:gd name="connsiteX42" fmla="*/ 682690 w 4150344"/>
                  <a:gd name="connsiteY42" fmla="*/ 989736 h 3325655"/>
                  <a:gd name="connsiteX43" fmla="*/ 692468 w 4150344"/>
                  <a:gd name="connsiteY43" fmla="*/ 989736 h 3325655"/>
                  <a:gd name="connsiteX44" fmla="*/ 703223 w 4150344"/>
                  <a:gd name="connsiteY44" fmla="*/ 955639 h 3325655"/>
                  <a:gd name="connsiteX45" fmla="*/ 771665 w 4150344"/>
                  <a:gd name="connsiteY45" fmla="*/ 903547 h 3325655"/>
                  <a:gd name="connsiteX46" fmla="*/ 768732 w 4150344"/>
                  <a:gd name="connsiteY46" fmla="*/ 825883 h 3325655"/>
                  <a:gd name="connsiteX47" fmla="*/ 784376 w 4150344"/>
                  <a:gd name="connsiteY47" fmla="*/ 822094 h 3325655"/>
                  <a:gd name="connsiteX48" fmla="*/ 876283 w 4150344"/>
                  <a:gd name="connsiteY48" fmla="*/ 919648 h 3325655"/>
                  <a:gd name="connsiteX49" fmla="*/ 865528 w 4150344"/>
                  <a:gd name="connsiteY49" fmla="*/ 753901 h 3325655"/>
                  <a:gd name="connsiteX50" fmla="*/ 940815 w 4150344"/>
                  <a:gd name="connsiteY50" fmla="*/ 788945 h 3325655"/>
                  <a:gd name="connsiteX51" fmla="*/ 952548 w 4150344"/>
                  <a:gd name="connsiteY51" fmla="*/ 771896 h 3325655"/>
                  <a:gd name="connsiteX52" fmla="*/ 1083566 w 4150344"/>
                  <a:gd name="connsiteY52" fmla="*/ 676236 h 3325655"/>
                  <a:gd name="connsiteX53" fmla="*/ 1099210 w 4150344"/>
                  <a:gd name="connsiteY53" fmla="*/ 763372 h 3325655"/>
                  <a:gd name="connsiteX54" fmla="*/ 1168629 w 4150344"/>
                  <a:gd name="connsiteY54" fmla="*/ 693285 h 3325655"/>
                  <a:gd name="connsiteX55" fmla="*/ 1253693 w 4150344"/>
                  <a:gd name="connsiteY55" fmla="*/ 651611 h 3325655"/>
                  <a:gd name="connsiteX56" fmla="*/ 1256626 w 4150344"/>
                  <a:gd name="connsiteY56" fmla="*/ 756742 h 3325655"/>
                  <a:gd name="connsiteX57" fmla="*/ 1240982 w 4150344"/>
                  <a:gd name="connsiteY57" fmla="*/ 806940 h 3325655"/>
                  <a:gd name="connsiteX58" fmla="*/ 1319202 w 4150344"/>
                  <a:gd name="connsiteY58" fmla="*/ 756742 h 3325655"/>
                  <a:gd name="connsiteX59" fmla="*/ 1448264 w 4150344"/>
                  <a:gd name="connsiteY59" fmla="*/ 716016 h 3325655"/>
                  <a:gd name="connsiteX60" fmla="*/ 1480530 w 4150344"/>
                  <a:gd name="connsiteY60" fmla="*/ 698020 h 3325655"/>
                  <a:gd name="connsiteX61" fmla="*/ 1475641 w 4150344"/>
                  <a:gd name="connsiteY61" fmla="*/ 688549 h 3325655"/>
                  <a:gd name="connsiteX62" fmla="*/ 1400355 w 4150344"/>
                  <a:gd name="connsiteY62" fmla="*/ 695179 h 3325655"/>
                  <a:gd name="connsiteX63" fmla="*/ 1362223 w 4150344"/>
                  <a:gd name="connsiteY63" fmla="*/ 635510 h 3325655"/>
                  <a:gd name="connsiteX64" fmla="*/ 1490307 w 4150344"/>
                  <a:gd name="connsiteY64" fmla="*/ 585312 h 3325655"/>
                  <a:gd name="connsiteX65" fmla="*/ 1492263 w 4150344"/>
                  <a:gd name="connsiteY65" fmla="*/ 576788 h 3325655"/>
                  <a:gd name="connsiteX66" fmla="*/ 1368089 w 4150344"/>
                  <a:gd name="connsiteY66" fmla="*/ 415776 h 3325655"/>
                  <a:gd name="connsiteX67" fmla="*/ 1380800 w 4150344"/>
                  <a:gd name="connsiteY67" fmla="*/ 364631 h 3325655"/>
                  <a:gd name="connsiteX68" fmla="*/ 1436531 w 4150344"/>
                  <a:gd name="connsiteY68" fmla="*/ 375049 h 3325655"/>
                  <a:gd name="connsiteX69" fmla="*/ 1514751 w 4150344"/>
                  <a:gd name="connsiteY69" fmla="*/ 442295 h 3325655"/>
                  <a:gd name="connsiteX70" fmla="*/ 1523551 w 4150344"/>
                  <a:gd name="connsiteY70" fmla="*/ 436613 h 3325655"/>
                  <a:gd name="connsiteX71" fmla="*/ 1490307 w 4150344"/>
                  <a:gd name="connsiteY71" fmla="*/ 314433 h 3325655"/>
                  <a:gd name="connsiteX72" fmla="*/ 1521595 w 4150344"/>
                  <a:gd name="connsiteY72" fmla="*/ 249081 h 3325655"/>
                  <a:gd name="connsiteX73" fmla="*/ 1584171 w 4150344"/>
                  <a:gd name="connsiteY73" fmla="*/ 299279 h 3325655"/>
                  <a:gd name="connsiteX74" fmla="*/ 1592971 w 4150344"/>
                  <a:gd name="connsiteY74" fmla="*/ 294543 h 3325655"/>
                  <a:gd name="connsiteX75" fmla="*/ 1615459 w 4150344"/>
                  <a:gd name="connsiteY75" fmla="*/ 176152 h 3325655"/>
                  <a:gd name="connsiteX76" fmla="*/ 1618392 w 4150344"/>
                  <a:gd name="connsiteY76" fmla="*/ 179941 h 3325655"/>
                  <a:gd name="connsiteX77" fmla="*/ 1662390 w 4150344"/>
                  <a:gd name="connsiteY77" fmla="*/ 314433 h 3325655"/>
                  <a:gd name="connsiteX78" fmla="*/ 1689767 w 4150344"/>
                  <a:gd name="connsiteY78" fmla="*/ 258552 h 3325655"/>
                  <a:gd name="connsiteX79" fmla="*/ 1701500 w 4150344"/>
                  <a:gd name="connsiteY79" fmla="*/ 244346 h 3325655"/>
                  <a:gd name="connsiteX80" fmla="*/ 1702478 w 4150344"/>
                  <a:gd name="connsiteY80" fmla="*/ 250028 h 3325655"/>
                  <a:gd name="connsiteX81" fmla="*/ 1709322 w 4150344"/>
                  <a:gd name="connsiteY81" fmla="*/ 339058 h 3325655"/>
                  <a:gd name="connsiteX82" fmla="*/ 1720077 w 4150344"/>
                  <a:gd name="connsiteY82" fmla="*/ 338111 h 3325655"/>
                  <a:gd name="connsiteX83" fmla="*/ 1767009 w 4150344"/>
                  <a:gd name="connsiteY83" fmla="*/ 241504 h 3325655"/>
                  <a:gd name="connsiteX84" fmla="*/ 1792431 w 4150344"/>
                  <a:gd name="connsiteY84" fmla="*/ 341900 h 3325655"/>
                  <a:gd name="connsiteX85" fmla="*/ 1802208 w 4150344"/>
                  <a:gd name="connsiteY85" fmla="*/ 341900 h 3325655"/>
                  <a:gd name="connsiteX86" fmla="*/ 1812963 w 4150344"/>
                  <a:gd name="connsiteY86" fmla="*/ 307803 h 3325655"/>
                  <a:gd name="connsiteX87" fmla="*/ 1881405 w 4150344"/>
                  <a:gd name="connsiteY87" fmla="*/ 255711 h 3325655"/>
                  <a:gd name="connsiteX88" fmla="*/ 1878472 w 4150344"/>
                  <a:gd name="connsiteY88" fmla="*/ 178047 h 3325655"/>
                  <a:gd name="connsiteX89" fmla="*/ 1894116 w 4150344"/>
                  <a:gd name="connsiteY89" fmla="*/ 174258 h 3325655"/>
                  <a:gd name="connsiteX90" fmla="*/ 1986024 w 4150344"/>
                  <a:gd name="connsiteY90" fmla="*/ 271812 h 3325655"/>
                  <a:gd name="connsiteX91" fmla="*/ 1975269 w 4150344"/>
                  <a:gd name="connsiteY91" fmla="*/ 106065 h 3325655"/>
                  <a:gd name="connsiteX92" fmla="*/ 2050555 w 4150344"/>
                  <a:gd name="connsiteY92" fmla="*/ 141109 h 3325655"/>
                  <a:gd name="connsiteX93" fmla="*/ 2062288 w 4150344"/>
                  <a:gd name="connsiteY93" fmla="*/ 124060 h 3325655"/>
                  <a:gd name="connsiteX94" fmla="*/ 2193306 w 4150344"/>
                  <a:gd name="connsiteY94" fmla="*/ 28400 h 3325655"/>
                  <a:gd name="connsiteX95" fmla="*/ 2208950 w 4150344"/>
                  <a:gd name="connsiteY95" fmla="*/ 115536 h 3325655"/>
                  <a:gd name="connsiteX96" fmla="*/ 2278370 w 4150344"/>
                  <a:gd name="connsiteY96" fmla="*/ 45449 h 3325655"/>
                  <a:gd name="connsiteX97" fmla="*/ 2363434 w 4150344"/>
                  <a:gd name="connsiteY97" fmla="*/ 3775 h 3325655"/>
                  <a:gd name="connsiteX98" fmla="*/ 2366367 w 4150344"/>
                  <a:gd name="connsiteY98" fmla="*/ 108906 h 3325655"/>
                  <a:gd name="connsiteX99" fmla="*/ 2350723 w 4150344"/>
                  <a:gd name="connsiteY99" fmla="*/ 159104 h 3325655"/>
                  <a:gd name="connsiteX100" fmla="*/ 2428943 w 4150344"/>
                  <a:gd name="connsiteY100" fmla="*/ 108906 h 3325655"/>
                  <a:gd name="connsiteX101" fmla="*/ 2588315 w 4150344"/>
                  <a:gd name="connsiteY101" fmla="*/ 80492 h 3325655"/>
                  <a:gd name="connsiteX102" fmla="*/ 2584404 w 4150344"/>
                  <a:gd name="connsiteY102" fmla="*/ 221614 h 3325655"/>
                  <a:gd name="connsiteX103" fmla="*/ 2578537 w 4150344"/>
                  <a:gd name="connsiteY103" fmla="*/ 238663 h 3325655"/>
                  <a:gd name="connsiteX104" fmla="*/ 2609825 w 4150344"/>
                  <a:gd name="connsiteY104" fmla="*/ 223509 h 3325655"/>
                  <a:gd name="connsiteX105" fmla="*/ 2631336 w 4150344"/>
                  <a:gd name="connsiteY105" fmla="*/ 231086 h 3325655"/>
                  <a:gd name="connsiteX106" fmla="*/ 2629381 w 4150344"/>
                  <a:gd name="connsiteY106" fmla="*/ 286019 h 3325655"/>
                  <a:gd name="connsiteX107" fmla="*/ 2579515 w 4150344"/>
                  <a:gd name="connsiteY107" fmla="*/ 357054 h 3325655"/>
                  <a:gd name="connsiteX108" fmla="*/ 2705644 w 4150344"/>
                  <a:gd name="connsiteY108" fmla="*/ 322957 h 3325655"/>
                  <a:gd name="connsiteX109" fmla="*/ 2813196 w 4150344"/>
                  <a:gd name="connsiteY109" fmla="*/ 356107 h 3325655"/>
                  <a:gd name="connsiteX110" fmla="*/ 2813196 w 4150344"/>
                  <a:gd name="connsiteY110" fmla="*/ 357054 h 3325655"/>
                  <a:gd name="connsiteX111" fmla="*/ 2741821 w 4150344"/>
                  <a:gd name="connsiteY111" fmla="*/ 341900 h 3325655"/>
                  <a:gd name="connsiteX112" fmla="*/ 2563871 w 4150344"/>
                  <a:gd name="connsiteY112" fmla="*/ 455555 h 3325655"/>
                  <a:gd name="connsiteX113" fmla="*/ 2540405 w 4150344"/>
                  <a:gd name="connsiteY113" fmla="*/ 404410 h 3325655"/>
                  <a:gd name="connsiteX114" fmla="*/ 2520851 w 4150344"/>
                  <a:gd name="connsiteY114" fmla="*/ 402516 h 3325655"/>
                  <a:gd name="connsiteX115" fmla="*/ 2501295 w 4150344"/>
                  <a:gd name="connsiteY115" fmla="*/ 228244 h 3325655"/>
                  <a:gd name="connsiteX116" fmla="*/ 2347789 w 4150344"/>
                  <a:gd name="connsiteY116" fmla="*/ 339058 h 3325655"/>
                  <a:gd name="connsiteX117" fmla="*/ 2298902 w 4150344"/>
                  <a:gd name="connsiteY117" fmla="*/ 230139 h 3325655"/>
                  <a:gd name="connsiteX118" fmla="*/ 2246104 w 4150344"/>
                  <a:gd name="connsiteY118" fmla="*/ 332428 h 3325655"/>
                  <a:gd name="connsiteX119" fmla="*/ 2217749 w 4150344"/>
                  <a:gd name="connsiteY119" fmla="*/ 287913 h 3325655"/>
                  <a:gd name="connsiteX120" fmla="*/ 2149307 w 4150344"/>
                  <a:gd name="connsiteY120" fmla="*/ 290755 h 3325655"/>
                  <a:gd name="connsiteX121" fmla="*/ 2133664 w 4150344"/>
                  <a:gd name="connsiteY121" fmla="*/ 382626 h 3325655"/>
                  <a:gd name="connsiteX122" fmla="*/ 2141485 w 4150344"/>
                  <a:gd name="connsiteY122" fmla="*/ 438507 h 3325655"/>
                  <a:gd name="connsiteX123" fmla="*/ 2089665 w 4150344"/>
                  <a:gd name="connsiteY123" fmla="*/ 392098 h 3325655"/>
                  <a:gd name="connsiteX124" fmla="*/ 2057399 w 4150344"/>
                  <a:gd name="connsiteY124" fmla="*/ 435665 h 3325655"/>
                  <a:gd name="connsiteX125" fmla="*/ 2055444 w 4150344"/>
                  <a:gd name="connsiteY125" fmla="*/ 468815 h 3325655"/>
                  <a:gd name="connsiteX126" fmla="*/ 2001668 w 4150344"/>
                  <a:gd name="connsiteY126" fmla="*/ 445137 h 3325655"/>
                  <a:gd name="connsiteX127" fmla="*/ 1979180 w 4150344"/>
                  <a:gd name="connsiteY127" fmla="*/ 527537 h 3325655"/>
                  <a:gd name="connsiteX128" fmla="*/ 1981135 w 4150344"/>
                  <a:gd name="connsiteY128" fmla="*/ 542691 h 3325655"/>
                  <a:gd name="connsiteX129" fmla="*/ 1917582 w 4150344"/>
                  <a:gd name="connsiteY129" fmla="*/ 518066 h 3325655"/>
                  <a:gd name="connsiteX130" fmla="*/ 1897049 w 4150344"/>
                  <a:gd name="connsiteY130" fmla="*/ 595730 h 3325655"/>
                  <a:gd name="connsiteX131" fmla="*/ 1901938 w 4150344"/>
                  <a:gd name="connsiteY131" fmla="*/ 638351 h 3325655"/>
                  <a:gd name="connsiteX132" fmla="*/ 1806119 w 4150344"/>
                  <a:gd name="connsiteY132" fmla="*/ 592889 h 3325655"/>
                  <a:gd name="connsiteX133" fmla="*/ 1689767 w 4150344"/>
                  <a:gd name="connsiteY133" fmla="*/ 629827 h 3325655"/>
                  <a:gd name="connsiteX134" fmla="*/ 1777764 w 4150344"/>
                  <a:gd name="connsiteY134" fmla="*/ 744430 h 3325655"/>
                  <a:gd name="connsiteX135" fmla="*/ 1733766 w 4150344"/>
                  <a:gd name="connsiteY135" fmla="*/ 740641 h 3325655"/>
                  <a:gd name="connsiteX136" fmla="*/ 1671190 w 4150344"/>
                  <a:gd name="connsiteY136" fmla="*/ 770949 h 3325655"/>
                  <a:gd name="connsiteX137" fmla="*/ 1710300 w 4150344"/>
                  <a:gd name="connsiteY137" fmla="*/ 831565 h 3325655"/>
                  <a:gd name="connsiteX138" fmla="*/ 1759187 w 4150344"/>
                  <a:gd name="connsiteY138" fmla="*/ 859979 h 3325655"/>
                  <a:gd name="connsiteX139" fmla="*/ 1700522 w 4150344"/>
                  <a:gd name="connsiteY139" fmla="*/ 995419 h 3325655"/>
                  <a:gd name="connsiteX140" fmla="*/ 1696611 w 4150344"/>
                  <a:gd name="connsiteY140" fmla="*/ 993524 h 3325655"/>
                  <a:gd name="connsiteX141" fmla="*/ 1637947 w 4150344"/>
                  <a:gd name="connsiteY141" fmla="*/ 1007731 h 3325655"/>
                  <a:gd name="connsiteX142" fmla="*/ 1613503 w 4150344"/>
                  <a:gd name="connsiteY142" fmla="*/ 961322 h 3325655"/>
                  <a:gd name="connsiteX143" fmla="*/ 1500085 w 4150344"/>
                  <a:gd name="connsiteY143" fmla="*/ 870398 h 3325655"/>
                  <a:gd name="connsiteX144" fmla="*/ 1468797 w 4150344"/>
                  <a:gd name="connsiteY144" fmla="*/ 1002049 h 3325655"/>
                  <a:gd name="connsiteX145" fmla="*/ 1427732 w 4150344"/>
                  <a:gd name="connsiteY145" fmla="*/ 969846 h 3325655"/>
                  <a:gd name="connsiteX146" fmla="*/ 1323113 w 4150344"/>
                  <a:gd name="connsiteY146" fmla="*/ 950904 h 3325655"/>
                  <a:gd name="connsiteX147" fmla="*/ 1355379 w 4150344"/>
                  <a:gd name="connsiteY147" fmla="*/ 1045616 h 3325655"/>
                  <a:gd name="connsiteX148" fmla="*/ 1372978 w 4150344"/>
                  <a:gd name="connsiteY148" fmla="*/ 1065506 h 3325655"/>
                  <a:gd name="connsiteX149" fmla="*/ 1350490 w 4150344"/>
                  <a:gd name="connsiteY149" fmla="*/ 1051299 h 3325655"/>
                  <a:gd name="connsiteX150" fmla="*/ 1228272 w 4150344"/>
                  <a:gd name="connsiteY150" fmla="*/ 1011520 h 3325655"/>
                  <a:gd name="connsiteX151" fmla="*/ 1203828 w 4150344"/>
                  <a:gd name="connsiteY151" fmla="*/ 1091079 h 3325655"/>
                  <a:gd name="connsiteX152" fmla="*/ 1231205 w 4150344"/>
                  <a:gd name="connsiteY152" fmla="*/ 1124228 h 3325655"/>
                  <a:gd name="connsiteX153" fmla="*/ 1183295 w 4150344"/>
                  <a:gd name="connsiteY153" fmla="*/ 1108127 h 3325655"/>
                  <a:gd name="connsiteX154" fmla="*/ 1080632 w 4150344"/>
                  <a:gd name="connsiteY154" fmla="*/ 1130858 h 3325655"/>
                  <a:gd name="connsiteX155" fmla="*/ 1109964 w 4150344"/>
                  <a:gd name="connsiteY155" fmla="*/ 1243566 h 3325655"/>
                  <a:gd name="connsiteX156" fmla="*/ 1102143 w 4150344"/>
                  <a:gd name="connsiteY156" fmla="*/ 1245461 h 3325655"/>
                  <a:gd name="connsiteX157" fmla="*/ 1069877 w 4150344"/>
                  <a:gd name="connsiteY157" fmla="*/ 1288082 h 3325655"/>
                  <a:gd name="connsiteX158" fmla="*/ 1056189 w 4150344"/>
                  <a:gd name="connsiteY158" fmla="*/ 1356275 h 3325655"/>
                  <a:gd name="connsiteX159" fmla="*/ 1042500 w 4150344"/>
                  <a:gd name="connsiteY159" fmla="*/ 1319337 h 3325655"/>
                  <a:gd name="connsiteX160" fmla="*/ 974058 w 4150344"/>
                  <a:gd name="connsiteY160" fmla="*/ 1252091 h 3325655"/>
                  <a:gd name="connsiteX161" fmla="*/ 936904 w 4150344"/>
                  <a:gd name="connsiteY161" fmla="*/ 1344909 h 3325655"/>
                  <a:gd name="connsiteX162" fmla="*/ 946681 w 4150344"/>
                  <a:gd name="connsiteY162" fmla="*/ 1388477 h 3325655"/>
                  <a:gd name="connsiteX163" fmla="*/ 879217 w 4150344"/>
                  <a:gd name="connsiteY163" fmla="*/ 1347750 h 3325655"/>
                  <a:gd name="connsiteX164" fmla="*/ 874328 w 4150344"/>
                  <a:gd name="connsiteY164" fmla="*/ 1351539 h 3325655"/>
                  <a:gd name="connsiteX165" fmla="*/ 899749 w 4150344"/>
                  <a:gd name="connsiteY165" fmla="*/ 1459512 h 3325655"/>
                  <a:gd name="connsiteX166" fmla="*/ 903661 w 4150344"/>
                  <a:gd name="connsiteY166" fmla="*/ 1464247 h 3325655"/>
                  <a:gd name="connsiteX167" fmla="*/ 874328 w 4150344"/>
                  <a:gd name="connsiteY167" fmla="*/ 1451935 h 3325655"/>
                  <a:gd name="connsiteX168" fmla="*/ 758954 w 4150344"/>
                  <a:gd name="connsiteY168" fmla="*/ 1492661 h 3325655"/>
                  <a:gd name="connsiteX169" fmla="*/ 819574 w 4150344"/>
                  <a:gd name="connsiteY169" fmla="*/ 1610105 h 3325655"/>
                  <a:gd name="connsiteX170" fmla="*/ 824463 w 4150344"/>
                  <a:gd name="connsiteY170" fmla="*/ 1614841 h 3325655"/>
                  <a:gd name="connsiteX171" fmla="*/ 819574 w 4150344"/>
                  <a:gd name="connsiteY171" fmla="*/ 1612947 h 3325655"/>
                  <a:gd name="connsiteX172" fmla="*/ 691490 w 4150344"/>
                  <a:gd name="connsiteY172" fmla="*/ 1611053 h 3325655"/>
                  <a:gd name="connsiteX173" fmla="*/ 759932 w 4150344"/>
                  <a:gd name="connsiteY173" fmla="*/ 1697241 h 3325655"/>
                  <a:gd name="connsiteX174" fmla="*/ 699312 w 4150344"/>
                  <a:gd name="connsiteY174" fmla="*/ 1724708 h 3325655"/>
                  <a:gd name="connsiteX175" fmla="*/ 738421 w 4150344"/>
                  <a:gd name="connsiteY175" fmla="*/ 1858253 h 3325655"/>
                  <a:gd name="connsiteX176" fmla="*/ 759932 w 4150344"/>
                  <a:gd name="connsiteY176" fmla="*/ 1871513 h 3325655"/>
                  <a:gd name="connsiteX177" fmla="*/ 637714 w 4150344"/>
                  <a:gd name="connsiteY177" fmla="*/ 1923605 h 3325655"/>
                  <a:gd name="connsiteX178" fmla="*/ 670957 w 4150344"/>
                  <a:gd name="connsiteY178" fmla="*/ 2016424 h 3325655"/>
                  <a:gd name="connsiteX179" fmla="*/ 639669 w 4150344"/>
                  <a:gd name="connsiteY179" fmla="*/ 2053361 h 3325655"/>
                  <a:gd name="connsiteX180" fmla="*/ 637714 w 4150344"/>
                  <a:gd name="connsiteY180" fmla="*/ 2116819 h 3325655"/>
                  <a:gd name="connsiteX181" fmla="*/ 642602 w 4150344"/>
                  <a:gd name="connsiteY181" fmla="*/ 2120608 h 3325655"/>
                  <a:gd name="connsiteX182" fmla="*/ 593715 w 4150344"/>
                  <a:gd name="connsiteY182" fmla="*/ 2153757 h 3325655"/>
                  <a:gd name="connsiteX183" fmla="*/ 567316 w 4150344"/>
                  <a:gd name="connsiteY183" fmla="*/ 2270254 h 3325655"/>
                  <a:gd name="connsiteX184" fmla="*/ 681712 w 4150344"/>
                  <a:gd name="connsiteY184" fmla="*/ 2331818 h 3325655"/>
                  <a:gd name="connsiteX185" fmla="*/ 611315 w 4150344"/>
                  <a:gd name="connsiteY185" fmla="*/ 2471045 h 3325655"/>
                  <a:gd name="connsiteX186" fmla="*/ 723755 w 4150344"/>
                  <a:gd name="connsiteY186" fmla="*/ 2541133 h 3325655"/>
                  <a:gd name="connsiteX187" fmla="*/ 712022 w 4150344"/>
                  <a:gd name="connsiteY187" fmla="*/ 2644370 h 3325655"/>
                  <a:gd name="connsiteX188" fmla="*/ 753088 w 4150344"/>
                  <a:gd name="connsiteY188" fmla="*/ 2704986 h 3325655"/>
                  <a:gd name="connsiteX189" fmla="*/ 812730 w 4150344"/>
                  <a:gd name="connsiteY189" fmla="*/ 2675625 h 3325655"/>
                  <a:gd name="connsiteX190" fmla="*/ 806864 w 4150344"/>
                  <a:gd name="connsiteY190" fmla="*/ 2756131 h 3325655"/>
                  <a:gd name="connsiteX191" fmla="*/ 873350 w 4150344"/>
                  <a:gd name="connsiteY191" fmla="*/ 2794964 h 3325655"/>
                  <a:gd name="connsiteX192" fmla="*/ 943748 w 4150344"/>
                  <a:gd name="connsiteY192" fmla="*/ 2715405 h 3325655"/>
                  <a:gd name="connsiteX193" fmla="*/ 947659 w 4150344"/>
                  <a:gd name="connsiteY193" fmla="*/ 2704986 h 3325655"/>
                  <a:gd name="connsiteX194" fmla="*/ 949614 w 4150344"/>
                  <a:gd name="connsiteY194" fmla="*/ 2709722 h 3325655"/>
                  <a:gd name="connsiteX195" fmla="*/ 1015123 w 4150344"/>
                  <a:gd name="connsiteY195" fmla="*/ 2724876 h 3325655"/>
                  <a:gd name="connsiteX196" fmla="*/ 1082588 w 4150344"/>
                  <a:gd name="connsiteY196" fmla="*/ 2620692 h 3325655"/>
                  <a:gd name="connsiteX197" fmla="*/ 1087476 w 4150344"/>
                  <a:gd name="connsiteY197" fmla="*/ 2607432 h 3325655"/>
                  <a:gd name="connsiteX198" fmla="*/ 1105076 w 4150344"/>
                  <a:gd name="connsiteY198" fmla="*/ 2592278 h 3325655"/>
                  <a:gd name="connsiteX199" fmla="*/ 1141253 w 4150344"/>
                  <a:gd name="connsiteY199" fmla="*/ 2742871 h 3325655"/>
                  <a:gd name="connsiteX200" fmla="*/ 1313336 w 4150344"/>
                  <a:gd name="connsiteY200" fmla="*/ 2621639 h 3325655"/>
                  <a:gd name="connsiteX201" fmla="*/ 1335824 w 4150344"/>
                  <a:gd name="connsiteY201" fmla="*/ 2718246 h 3325655"/>
                  <a:gd name="connsiteX202" fmla="*/ 1341690 w 4150344"/>
                  <a:gd name="connsiteY202" fmla="*/ 2719193 h 3325655"/>
                  <a:gd name="connsiteX203" fmla="*/ 1389600 w 4150344"/>
                  <a:gd name="connsiteY203" fmla="*/ 2648158 h 3325655"/>
                  <a:gd name="connsiteX204" fmla="*/ 1393511 w 4150344"/>
                  <a:gd name="connsiteY204" fmla="*/ 2685097 h 3325655"/>
                  <a:gd name="connsiteX205" fmla="*/ 1430665 w 4150344"/>
                  <a:gd name="connsiteY205" fmla="*/ 2763708 h 3325655"/>
                  <a:gd name="connsiteX206" fmla="*/ 1489330 w 4150344"/>
                  <a:gd name="connsiteY206" fmla="*/ 2699303 h 3325655"/>
                  <a:gd name="connsiteX207" fmla="*/ 1492263 w 4150344"/>
                  <a:gd name="connsiteY207" fmla="*/ 2629216 h 3325655"/>
                  <a:gd name="connsiteX208" fmla="*/ 1547994 w 4150344"/>
                  <a:gd name="connsiteY208" fmla="*/ 2655736 h 3325655"/>
                  <a:gd name="connsiteX209" fmla="*/ 1584171 w 4150344"/>
                  <a:gd name="connsiteY209" fmla="*/ 2579018 h 3325655"/>
                  <a:gd name="connsiteX210" fmla="*/ 1601770 w 4150344"/>
                  <a:gd name="connsiteY210" fmla="*/ 2497565 h 3325655"/>
                  <a:gd name="connsiteX211" fmla="*/ 1619370 w 4150344"/>
                  <a:gd name="connsiteY211" fmla="*/ 2573335 h 3325655"/>
                  <a:gd name="connsiteX212" fmla="*/ 1627192 w 4150344"/>
                  <a:gd name="connsiteY212" fmla="*/ 2584701 h 3325655"/>
                  <a:gd name="connsiteX213" fmla="*/ 1612526 w 4150344"/>
                  <a:gd name="connsiteY213" fmla="*/ 2626374 h 3325655"/>
                  <a:gd name="connsiteX214" fmla="*/ 1620347 w 4150344"/>
                  <a:gd name="connsiteY214" fmla="*/ 2735294 h 3325655"/>
                  <a:gd name="connsiteX215" fmla="*/ 1669235 w 4150344"/>
                  <a:gd name="connsiteY215" fmla="*/ 2743819 h 3325655"/>
                  <a:gd name="connsiteX216" fmla="*/ 1667279 w 4150344"/>
                  <a:gd name="connsiteY216" fmla="*/ 2806329 h 3325655"/>
                  <a:gd name="connsiteX217" fmla="*/ 1673146 w 4150344"/>
                  <a:gd name="connsiteY217" fmla="*/ 2810118 h 3325655"/>
                  <a:gd name="connsiteX218" fmla="*/ 1710300 w 4150344"/>
                  <a:gd name="connsiteY218" fmla="*/ 2791175 h 3325655"/>
                  <a:gd name="connsiteX219" fmla="*/ 1707367 w 4150344"/>
                  <a:gd name="connsiteY219" fmla="*/ 2822430 h 3325655"/>
                  <a:gd name="connsiteX220" fmla="*/ 1727900 w 4150344"/>
                  <a:gd name="connsiteY220" fmla="*/ 2970182 h 3325655"/>
                  <a:gd name="connsiteX221" fmla="*/ 1823718 w 4150344"/>
                  <a:gd name="connsiteY221" fmla="*/ 3002385 h 3325655"/>
                  <a:gd name="connsiteX222" fmla="*/ 1850118 w 4150344"/>
                  <a:gd name="connsiteY222" fmla="*/ 2929456 h 3325655"/>
                  <a:gd name="connsiteX223" fmla="*/ 1929315 w 4150344"/>
                  <a:gd name="connsiteY223" fmla="*/ 3012803 h 3325655"/>
                  <a:gd name="connsiteX224" fmla="*/ 1951803 w 4150344"/>
                  <a:gd name="connsiteY224" fmla="*/ 2974918 h 3325655"/>
                  <a:gd name="connsiteX225" fmla="*/ 2031000 w 4150344"/>
                  <a:gd name="connsiteY225" fmla="*/ 3013750 h 3325655"/>
                  <a:gd name="connsiteX226" fmla="*/ 2096509 w 4150344"/>
                  <a:gd name="connsiteY226" fmla="*/ 2965447 h 3325655"/>
                  <a:gd name="connsiteX227" fmla="*/ 2066199 w 4150344"/>
                  <a:gd name="connsiteY227" fmla="*/ 2902936 h 3325655"/>
                  <a:gd name="connsiteX228" fmla="*/ 2162018 w 4150344"/>
                  <a:gd name="connsiteY228" fmla="*/ 2944610 h 3325655"/>
                  <a:gd name="connsiteX229" fmla="*/ 2165929 w 4150344"/>
                  <a:gd name="connsiteY229" fmla="*/ 2937980 h 3325655"/>
                  <a:gd name="connsiteX230" fmla="*/ 2156152 w 4150344"/>
                  <a:gd name="connsiteY230" fmla="*/ 2913355 h 3325655"/>
                  <a:gd name="connsiteX231" fmla="*/ 2214816 w 4150344"/>
                  <a:gd name="connsiteY231" fmla="*/ 2926614 h 3325655"/>
                  <a:gd name="connsiteX232" fmla="*/ 2293036 w 4150344"/>
                  <a:gd name="connsiteY232" fmla="*/ 2911460 h 3325655"/>
                  <a:gd name="connsiteX233" fmla="*/ 2286192 w 4150344"/>
                  <a:gd name="connsiteY233" fmla="*/ 2863157 h 3325655"/>
                  <a:gd name="connsiteX234" fmla="*/ 2371256 w 4150344"/>
                  <a:gd name="connsiteY234" fmla="*/ 2864104 h 3325655"/>
                  <a:gd name="connsiteX235" fmla="*/ 2468052 w 4150344"/>
                  <a:gd name="connsiteY235" fmla="*/ 2807276 h 3325655"/>
                  <a:gd name="connsiteX236" fmla="*/ 2448497 w 4150344"/>
                  <a:gd name="connsiteY236" fmla="*/ 2789281 h 3325655"/>
                  <a:gd name="connsiteX237" fmla="*/ 2441653 w 4150344"/>
                  <a:gd name="connsiteY237" fmla="*/ 2777915 h 3325655"/>
                  <a:gd name="connsiteX238" fmla="*/ 2395700 w 4150344"/>
                  <a:gd name="connsiteY238" fmla="*/ 2737189 h 3325655"/>
                  <a:gd name="connsiteX239" fmla="*/ 2463163 w 4150344"/>
                  <a:gd name="connsiteY239" fmla="*/ 2751395 h 3325655"/>
                  <a:gd name="connsiteX240" fmla="*/ 2523784 w 4150344"/>
                  <a:gd name="connsiteY240" fmla="*/ 2738136 h 3325655"/>
                  <a:gd name="connsiteX241" fmla="*/ 2498362 w 4150344"/>
                  <a:gd name="connsiteY241" fmla="*/ 2678467 h 3325655"/>
                  <a:gd name="connsiteX242" fmla="*/ 2487607 w 4150344"/>
                  <a:gd name="connsiteY242" fmla="*/ 2668995 h 3325655"/>
                  <a:gd name="connsiteX243" fmla="*/ 2510096 w 4150344"/>
                  <a:gd name="connsiteY243" fmla="*/ 2681308 h 3325655"/>
                  <a:gd name="connsiteX244" fmla="*/ 2573649 w 4150344"/>
                  <a:gd name="connsiteY244" fmla="*/ 2695515 h 3325655"/>
                  <a:gd name="connsiteX245" fmla="*/ 2580493 w 4150344"/>
                  <a:gd name="connsiteY245" fmla="*/ 2612168 h 3325655"/>
                  <a:gd name="connsiteX246" fmla="*/ 2684134 w 4150344"/>
                  <a:gd name="connsiteY246" fmla="*/ 2666154 h 3325655"/>
                  <a:gd name="connsiteX247" fmla="*/ 2707600 w 4150344"/>
                  <a:gd name="connsiteY247" fmla="*/ 2593225 h 3325655"/>
                  <a:gd name="connsiteX248" fmla="*/ 2736932 w 4150344"/>
                  <a:gd name="connsiteY248" fmla="*/ 2637740 h 3325655"/>
                  <a:gd name="connsiteX249" fmla="*/ 2743776 w 4150344"/>
                  <a:gd name="connsiteY249" fmla="*/ 2637740 h 3325655"/>
                  <a:gd name="connsiteX250" fmla="*/ 2768220 w 4150344"/>
                  <a:gd name="connsiteY250" fmla="*/ 2593225 h 3325655"/>
                  <a:gd name="connsiteX251" fmla="*/ 2772131 w 4150344"/>
                  <a:gd name="connsiteY251" fmla="*/ 2603644 h 3325655"/>
                  <a:gd name="connsiteX252" fmla="*/ 2840573 w 4150344"/>
                  <a:gd name="connsiteY252" fmla="*/ 2689832 h 3325655"/>
                  <a:gd name="connsiteX253" fmla="*/ 2918793 w 4150344"/>
                  <a:gd name="connsiteY253" fmla="*/ 2624480 h 3325655"/>
                  <a:gd name="connsiteX254" fmla="*/ 2947148 w 4150344"/>
                  <a:gd name="connsiteY254" fmla="*/ 2683202 h 3325655"/>
                  <a:gd name="connsiteX255" fmla="*/ 3017545 w 4150344"/>
                  <a:gd name="connsiteY255" fmla="*/ 2665207 h 3325655"/>
                  <a:gd name="connsiteX256" fmla="*/ 3016567 w 4150344"/>
                  <a:gd name="connsiteY256" fmla="*/ 2681308 h 3325655"/>
                  <a:gd name="connsiteX257" fmla="*/ 3039055 w 4150344"/>
                  <a:gd name="connsiteY257" fmla="*/ 2747607 h 3325655"/>
                  <a:gd name="connsiteX258" fmla="*/ 3092831 w 4150344"/>
                  <a:gd name="connsiteY258" fmla="*/ 2734347 h 3325655"/>
                  <a:gd name="connsiteX259" fmla="*/ 3119230 w 4150344"/>
                  <a:gd name="connsiteY259" fmla="*/ 2800646 h 3325655"/>
                  <a:gd name="connsiteX260" fmla="*/ 3155407 w 4150344"/>
                  <a:gd name="connsiteY260" fmla="*/ 2801593 h 3325655"/>
                  <a:gd name="connsiteX261" fmla="*/ 3116297 w 4150344"/>
                  <a:gd name="connsiteY261" fmla="*/ 2884941 h 3325655"/>
                  <a:gd name="connsiteX262" fmla="*/ 3140741 w 4150344"/>
                  <a:gd name="connsiteY262" fmla="*/ 2962605 h 3325655"/>
                  <a:gd name="connsiteX263" fmla="*/ 3159318 w 4150344"/>
                  <a:gd name="connsiteY263" fmla="*/ 2962605 h 3325655"/>
                  <a:gd name="connsiteX264" fmla="*/ 3189628 w 4150344"/>
                  <a:gd name="connsiteY264" fmla="*/ 3040270 h 3325655"/>
                  <a:gd name="connsiteX265" fmla="*/ 3266870 w 4150344"/>
                  <a:gd name="connsiteY265" fmla="*/ 3000490 h 3325655"/>
                  <a:gd name="connsiteX266" fmla="*/ 3357800 w 4150344"/>
                  <a:gd name="connsiteY266" fmla="*/ 3142560 h 3325655"/>
                  <a:gd name="connsiteX267" fmla="*/ 3375400 w 4150344"/>
                  <a:gd name="connsiteY267" fmla="*/ 3054477 h 3325655"/>
                  <a:gd name="connsiteX268" fmla="*/ 3356822 w 4150344"/>
                  <a:gd name="connsiteY268" fmla="*/ 2977759 h 3325655"/>
                  <a:gd name="connsiteX269" fmla="*/ 3501529 w 4150344"/>
                  <a:gd name="connsiteY269" fmla="*/ 3098045 h 3325655"/>
                  <a:gd name="connsiteX270" fmla="*/ 3575838 w 4150344"/>
                  <a:gd name="connsiteY270" fmla="*/ 3109410 h 3325655"/>
                  <a:gd name="connsiteX271" fmla="*/ 3592459 w 4150344"/>
                  <a:gd name="connsiteY271" fmla="*/ 3071525 h 3325655"/>
                  <a:gd name="connsiteX272" fmla="*/ 3649168 w 4150344"/>
                  <a:gd name="connsiteY272" fmla="*/ 3124564 h 3325655"/>
                  <a:gd name="connsiteX273" fmla="*/ 3710766 w 4150344"/>
                  <a:gd name="connsiteY273" fmla="*/ 3141613 h 3325655"/>
                  <a:gd name="connsiteX274" fmla="*/ 3673612 w 4150344"/>
                  <a:gd name="connsiteY274" fmla="*/ 3031746 h 3325655"/>
                  <a:gd name="connsiteX275" fmla="*/ 3797785 w 4150344"/>
                  <a:gd name="connsiteY275" fmla="*/ 3114146 h 3325655"/>
                  <a:gd name="connsiteX276" fmla="*/ 3955202 w 4150344"/>
                  <a:gd name="connsiteY276" fmla="*/ 3143507 h 3325655"/>
                  <a:gd name="connsiteX277" fmla="*/ 3957157 w 4150344"/>
                  <a:gd name="connsiteY277" fmla="*/ 3137824 h 3325655"/>
                  <a:gd name="connsiteX278" fmla="*/ 3907293 w 4150344"/>
                  <a:gd name="connsiteY278" fmla="*/ 3058265 h 3325655"/>
                  <a:gd name="connsiteX279" fmla="*/ 3970846 w 4150344"/>
                  <a:gd name="connsiteY279" fmla="*/ 3066789 h 3325655"/>
                  <a:gd name="connsiteX280" fmla="*/ 3973780 w 4150344"/>
                  <a:gd name="connsiteY280" fmla="*/ 3059212 h 3325655"/>
                  <a:gd name="connsiteX281" fmla="*/ 3963024 w 4150344"/>
                  <a:gd name="connsiteY281" fmla="*/ 3036481 h 3325655"/>
                  <a:gd name="connsiteX282" fmla="*/ 3995289 w 4150344"/>
                  <a:gd name="connsiteY282" fmla="*/ 3046900 h 3325655"/>
                  <a:gd name="connsiteX283" fmla="*/ 4002134 w 4150344"/>
                  <a:gd name="connsiteY283" fmla="*/ 3042164 h 3325655"/>
                  <a:gd name="connsiteX284" fmla="*/ 3974757 w 4150344"/>
                  <a:gd name="connsiteY284" fmla="*/ 2987231 h 3325655"/>
                  <a:gd name="connsiteX285" fmla="*/ 4060799 w 4150344"/>
                  <a:gd name="connsiteY285" fmla="*/ 2977759 h 3325655"/>
                  <a:gd name="connsiteX286" fmla="*/ 4028533 w 4150344"/>
                  <a:gd name="connsiteY286" fmla="*/ 2913355 h 3325655"/>
                  <a:gd name="connsiteX287" fmla="*/ 4126308 w 4150344"/>
                  <a:gd name="connsiteY287" fmla="*/ 2944610 h 3325655"/>
                  <a:gd name="connsiteX288" fmla="*/ 4141951 w 4150344"/>
                  <a:gd name="connsiteY288" fmla="*/ 2961658 h 3325655"/>
                  <a:gd name="connsiteX289" fmla="*/ 4107730 w 4150344"/>
                  <a:gd name="connsiteY289" fmla="*/ 2983442 h 3325655"/>
                  <a:gd name="connsiteX290" fmla="*/ 4138041 w 4150344"/>
                  <a:gd name="connsiteY290" fmla="*/ 3031746 h 3325655"/>
                  <a:gd name="connsiteX291" fmla="*/ 4083287 w 4150344"/>
                  <a:gd name="connsiteY291" fmla="*/ 3036481 h 3325655"/>
                  <a:gd name="connsiteX292" fmla="*/ 4045155 w 4150344"/>
                  <a:gd name="connsiteY292" fmla="*/ 3030798 h 3325655"/>
                  <a:gd name="connsiteX293" fmla="*/ 4040266 w 4150344"/>
                  <a:gd name="connsiteY293" fmla="*/ 3060160 h 3325655"/>
                  <a:gd name="connsiteX294" fmla="*/ 4049066 w 4150344"/>
                  <a:gd name="connsiteY294" fmla="*/ 3092362 h 3325655"/>
                  <a:gd name="connsiteX295" fmla="*/ 4004090 w 4150344"/>
                  <a:gd name="connsiteY295" fmla="*/ 3096151 h 3325655"/>
                  <a:gd name="connsiteX296" fmla="*/ 4010934 w 4150344"/>
                  <a:gd name="connsiteY296" fmla="*/ 3180445 h 3325655"/>
                  <a:gd name="connsiteX297" fmla="*/ 3820274 w 4150344"/>
                  <a:gd name="connsiteY297" fmla="*/ 3169079 h 3325655"/>
                  <a:gd name="connsiteX298" fmla="*/ 3831028 w 4150344"/>
                  <a:gd name="connsiteY298" fmla="*/ 3220224 h 3325655"/>
                  <a:gd name="connsiteX299" fmla="*/ 3771387 w 4150344"/>
                  <a:gd name="connsiteY299" fmla="*/ 3200335 h 3325655"/>
                  <a:gd name="connsiteX300" fmla="*/ 3793874 w 4150344"/>
                  <a:gd name="connsiteY300" fmla="*/ 3274211 h 3325655"/>
                  <a:gd name="connsiteX301" fmla="*/ 3721521 w 4150344"/>
                  <a:gd name="connsiteY301" fmla="*/ 3248638 h 3325655"/>
                  <a:gd name="connsiteX302" fmla="*/ 3635479 w 4150344"/>
                  <a:gd name="connsiteY302" fmla="*/ 3187075 h 3325655"/>
                  <a:gd name="connsiteX303" fmla="*/ 3690234 w 4150344"/>
                  <a:gd name="connsiteY303" fmla="*/ 3325356 h 3325655"/>
                  <a:gd name="connsiteX304" fmla="*/ 3517172 w 4150344"/>
                  <a:gd name="connsiteY304" fmla="*/ 3227801 h 3325655"/>
                  <a:gd name="connsiteX305" fmla="*/ 3522061 w 4150344"/>
                  <a:gd name="connsiteY305" fmla="*/ 3311148 h 3325655"/>
                  <a:gd name="connsiteX306" fmla="*/ 3454597 w 4150344"/>
                  <a:gd name="connsiteY306" fmla="*/ 3275158 h 3325655"/>
                  <a:gd name="connsiteX307" fmla="*/ 3409621 w 4150344"/>
                  <a:gd name="connsiteY307" fmla="*/ 3206017 h 3325655"/>
                  <a:gd name="connsiteX308" fmla="*/ 3399843 w 4150344"/>
                  <a:gd name="connsiteY308" fmla="*/ 3255268 h 3325655"/>
                  <a:gd name="connsiteX309" fmla="*/ 3374422 w 4150344"/>
                  <a:gd name="connsiteY309" fmla="*/ 3277052 h 3325655"/>
                  <a:gd name="connsiteX310" fmla="*/ 3360733 w 4150344"/>
                  <a:gd name="connsiteY310" fmla="*/ 3270422 h 3325655"/>
                  <a:gd name="connsiteX311" fmla="*/ 3352911 w 4150344"/>
                  <a:gd name="connsiteY311" fmla="*/ 3250532 h 3325655"/>
                  <a:gd name="connsiteX312" fmla="*/ 3347045 w 4150344"/>
                  <a:gd name="connsiteY312" fmla="*/ 3260004 h 3325655"/>
                  <a:gd name="connsiteX313" fmla="*/ 3281536 w 4150344"/>
                  <a:gd name="connsiteY313" fmla="*/ 3314937 h 3325655"/>
                  <a:gd name="connsiteX314" fmla="*/ 3217983 w 4150344"/>
                  <a:gd name="connsiteY314" fmla="*/ 3232537 h 3325655"/>
                  <a:gd name="connsiteX315" fmla="*/ 3204294 w 4150344"/>
                  <a:gd name="connsiteY315" fmla="*/ 3178551 h 3325655"/>
                  <a:gd name="connsiteX316" fmla="*/ 3187673 w 4150344"/>
                  <a:gd name="connsiteY316" fmla="*/ 3205070 h 3325655"/>
                  <a:gd name="connsiteX317" fmla="*/ 3135852 w 4150344"/>
                  <a:gd name="connsiteY317" fmla="*/ 3242955 h 3325655"/>
                  <a:gd name="connsiteX318" fmla="*/ 3114342 w 4150344"/>
                  <a:gd name="connsiteY318" fmla="*/ 3188969 h 3325655"/>
                  <a:gd name="connsiteX319" fmla="*/ 3114342 w 4150344"/>
                  <a:gd name="connsiteY319" fmla="*/ 3131194 h 3325655"/>
                  <a:gd name="connsiteX320" fmla="*/ 3065455 w 4150344"/>
                  <a:gd name="connsiteY320" fmla="*/ 3156767 h 3325655"/>
                  <a:gd name="connsiteX321" fmla="*/ 3047855 w 4150344"/>
                  <a:gd name="connsiteY321" fmla="*/ 3062054 h 3325655"/>
                  <a:gd name="connsiteX322" fmla="*/ 3049810 w 4150344"/>
                  <a:gd name="connsiteY322" fmla="*/ 3050688 h 3325655"/>
                  <a:gd name="connsiteX323" fmla="*/ 2997012 w 4150344"/>
                  <a:gd name="connsiteY323" fmla="*/ 3029851 h 3325655"/>
                  <a:gd name="connsiteX324" fmla="*/ 3081098 w 4150344"/>
                  <a:gd name="connsiteY324" fmla="*/ 2972077 h 3325655"/>
                  <a:gd name="connsiteX325" fmla="*/ 2990168 w 4150344"/>
                  <a:gd name="connsiteY325" fmla="*/ 2967341 h 3325655"/>
                  <a:gd name="connsiteX326" fmla="*/ 2984302 w 4150344"/>
                  <a:gd name="connsiteY326" fmla="*/ 2958817 h 3325655"/>
                  <a:gd name="connsiteX327" fmla="*/ 3022434 w 4150344"/>
                  <a:gd name="connsiteY327" fmla="*/ 2931350 h 3325655"/>
                  <a:gd name="connsiteX328" fmla="*/ 3022434 w 4150344"/>
                  <a:gd name="connsiteY328" fmla="*/ 2862210 h 3325655"/>
                  <a:gd name="connsiteX329" fmla="*/ 2974524 w 4150344"/>
                  <a:gd name="connsiteY329" fmla="*/ 2897253 h 3325655"/>
                  <a:gd name="connsiteX330" fmla="*/ 2944214 w 4150344"/>
                  <a:gd name="connsiteY330" fmla="*/ 2896306 h 3325655"/>
                  <a:gd name="connsiteX331" fmla="*/ 2931503 w 4150344"/>
                  <a:gd name="connsiteY331" fmla="*/ 2843267 h 3325655"/>
                  <a:gd name="connsiteX332" fmla="*/ 2945192 w 4150344"/>
                  <a:gd name="connsiteY332" fmla="*/ 2810118 h 3325655"/>
                  <a:gd name="connsiteX333" fmla="*/ 2860128 w 4150344"/>
                  <a:gd name="connsiteY333" fmla="*/ 2840426 h 3325655"/>
                  <a:gd name="connsiteX334" fmla="*/ 2776042 w 4150344"/>
                  <a:gd name="connsiteY334" fmla="*/ 2824324 h 3325655"/>
                  <a:gd name="connsiteX335" fmla="*/ 2803419 w 4150344"/>
                  <a:gd name="connsiteY335" fmla="*/ 2804435 h 3325655"/>
                  <a:gd name="connsiteX336" fmla="*/ 2822974 w 4150344"/>
                  <a:gd name="connsiteY336" fmla="*/ 2796858 h 3325655"/>
                  <a:gd name="connsiteX337" fmla="*/ 2669468 w 4150344"/>
                  <a:gd name="connsiteY337" fmla="*/ 2814853 h 3325655"/>
                  <a:gd name="connsiteX338" fmla="*/ 2666535 w 4150344"/>
                  <a:gd name="connsiteY338" fmla="*/ 2811065 h 3325655"/>
                  <a:gd name="connsiteX339" fmla="*/ 2685112 w 4150344"/>
                  <a:gd name="connsiteY339" fmla="*/ 2772232 h 3325655"/>
                  <a:gd name="connsiteX340" fmla="*/ 2720311 w 4150344"/>
                  <a:gd name="connsiteY340" fmla="*/ 2719193 h 3325655"/>
                  <a:gd name="connsiteX341" fmla="*/ 2653824 w 4150344"/>
                  <a:gd name="connsiteY341" fmla="*/ 2770338 h 3325655"/>
                  <a:gd name="connsiteX342" fmla="*/ 2616669 w 4150344"/>
                  <a:gd name="connsiteY342" fmla="*/ 2740977 h 3325655"/>
                  <a:gd name="connsiteX343" fmla="*/ 2603959 w 4150344"/>
                  <a:gd name="connsiteY343" fmla="*/ 2763708 h 3325655"/>
                  <a:gd name="connsiteX344" fmla="*/ 2572671 w 4150344"/>
                  <a:gd name="connsiteY344" fmla="*/ 2778862 h 3325655"/>
                  <a:gd name="connsiteX345" fmla="*/ 2528672 w 4150344"/>
                  <a:gd name="connsiteY345" fmla="*/ 2747607 h 3325655"/>
                  <a:gd name="connsiteX346" fmla="*/ 2493474 w 4150344"/>
                  <a:gd name="connsiteY346" fmla="*/ 2763708 h 3325655"/>
                  <a:gd name="connsiteX347" fmla="*/ 2493474 w 4150344"/>
                  <a:gd name="connsiteY347" fmla="*/ 2763708 h 3325655"/>
                  <a:gd name="connsiteX348" fmla="*/ 2529650 w 4150344"/>
                  <a:gd name="connsiteY348" fmla="*/ 2833796 h 3325655"/>
                  <a:gd name="connsiteX349" fmla="*/ 2361478 w 4150344"/>
                  <a:gd name="connsiteY349" fmla="*/ 2891571 h 3325655"/>
                  <a:gd name="connsiteX350" fmla="*/ 2389833 w 4150344"/>
                  <a:gd name="connsiteY350" fmla="*/ 2932297 h 3325655"/>
                  <a:gd name="connsiteX351" fmla="*/ 2330190 w 4150344"/>
                  <a:gd name="connsiteY351" fmla="*/ 2936086 h 3325655"/>
                  <a:gd name="connsiteX352" fmla="*/ 2377122 w 4150344"/>
                  <a:gd name="connsiteY352" fmla="*/ 2991019 h 3325655"/>
                  <a:gd name="connsiteX353" fmla="*/ 2304769 w 4150344"/>
                  <a:gd name="connsiteY353" fmla="*/ 2994808 h 3325655"/>
                  <a:gd name="connsiteX354" fmla="*/ 2206995 w 4150344"/>
                  <a:gd name="connsiteY354" fmla="*/ 2972077 h 3325655"/>
                  <a:gd name="connsiteX355" fmla="*/ 2305746 w 4150344"/>
                  <a:gd name="connsiteY355" fmla="*/ 3071525 h 3325655"/>
                  <a:gd name="connsiteX356" fmla="*/ 2119975 w 4150344"/>
                  <a:gd name="connsiteY356" fmla="*/ 3047847 h 3325655"/>
                  <a:gd name="connsiteX357" fmla="*/ 2155174 w 4150344"/>
                  <a:gd name="connsiteY357" fmla="*/ 3117934 h 3325655"/>
                  <a:gd name="connsiteX358" fmla="*/ 2083799 w 4150344"/>
                  <a:gd name="connsiteY358" fmla="*/ 3110357 h 3325655"/>
                  <a:gd name="connsiteX359" fmla="*/ 2019267 w 4150344"/>
                  <a:gd name="connsiteY359" fmla="*/ 3065842 h 3325655"/>
                  <a:gd name="connsiteX360" fmla="*/ 2029045 w 4150344"/>
                  <a:gd name="connsiteY360" fmla="*/ 3111305 h 3325655"/>
                  <a:gd name="connsiteX361" fmla="*/ 2015356 w 4150344"/>
                  <a:gd name="connsiteY361" fmla="*/ 3138771 h 3325655"/>
                  <a:gd name="connsiteX362" fmla="*/ 2000690 w 4150344"/>
                  <a:gd name="connsiteY362" fmla="*/ 3137824 h 3325655"/>
                  <a:gd name="connsiteX363" fmla="*/ 1987002 w 4150344"/>
                  <a:gd name="connsiteY363" fmla="*/ 3123617 h 3325655"/>
                  <a:gd name="connsiteX364" fmla="*/ 1986024 w 4150344"/>
                  <a:gd name="connsiteY364" fmla="*/ 3133089 h 3325655"/>
                  <a:gd name="connsiteX365" fmla="*/ 1949847 w 4150344"/>
                  <a:gd name="connsiteY365" fmla="*/ 3203176 h 3325655"/>
                  <a:gd name="connsiteX366" fmla="*/ 1863806 w 4150344"/>
                  <a:gd name="connsiteY366" fmla="*/ 3153925 h 3325655"/>
                  <a:gd name="connsiteX367" fmla="*/ 1831540 w 4150344"/>
                  <a:gd name="connsiteY367" fmla="*/ 3112252 h 3325655"/>
                  <a:gd name="connsiteX368" fmla="*/ 1826652 w 4150344"/>
                  <a:gd name="connsiteY368" fmla="*/ 3140665 h 3325655"/>
                  <a:gd name="connsiteX369" fmla="*/ 1796341 w 4150344"/>
                  <a:gd name="connsiteY369" fmla="*/ 3191810 h 3325655"/>
                  <a:gd name="connsiteX370" fmla="*/ 1758209 w 4150344"/>
                  <a:gd name="connsiteY370" fmla="*/ 3152978 h 3325655"/>
                  <a:gd name="connsiteX371" fmla="*/ 1736699 w 4150344"/>
                  <a:gd name="connsiteY371" fmla="*/ 3102780 h 3325655"/>
                  <a:gd name="connsiteX372" fmla="*/ 1704433 w 4150344"/>
                  <a:gd name="connsiteY372" fmla="*/ 3142560 h 3325655"/>
                  <a:gd name="connsiteX373" fmla="*/ 1653591 w 4150344"/>
                  <a:gd name="connsiteY373" fmla="*/ 3066789 h 3325655"/>
                  <a:gd name="connsiteX374" fmla="*/ 1651635 w 4150344"/>
                  <a:gd name="connsiteY374" fmla="*/ 3055424 h 3325655"/>
                  <a:gd name="connsiteX375" fmla="*/ 1597859 w 4150344"/>
                  <a:gd name="connsiteY375" fmla="*/ 3056371 h 3325655"/>
                  <a:gd name="connsiteX376" fmla="*/ 1649680 w 4150344"/>
                  <a:gd name="connsiteY376" fmla="*/ 2976812 h 3325655"/>
                  <a:gd name="connsiteX377" fmla="*/ 1569505 w 4150344"/>
                  <a:gd name="connsiteY377" fmla="*/ 3005226 h 3325655"/>
                  <a:gd name="connsiteX378" fmla="*/ 1561683 w 4150344"/>
                  <a:gd name="connsiteY378" fmla="*/ 2999543 h 3325655"/>
                  <a:gd name="connsiteX379" fmla="*/ 1584171 w 4150344"/>
                  <a:gd name="connsiteY379" fmla="*/ 2962605 h 3325655"/>
                  <a:gd name="connsiteX380" fmla="*/ 1557772 w 4150344"/>
                  <a:gd name="connsiteY380" fmla="*/ 2902936 h 3325655"/>
                  <a:gd name="connsiteX381" fmla="*/ 1529417 w 4150344"/>
                  <a:gd name="connsiteY381" fmla="*/ 2950293 h 3325655"/>
                  <a:gd name="connsiteX382" fmla="*/ 1503018 w 4150344"/>
                  <a:gd name="connsiteY382" fmla="*/ 2959764 h 3325655"/>
                  <a:gd name="connsiteX383" fmla="*/ 1472708 w 4150344"/>
                  <a:gd name="connsiteY383" fmla="*/ 2918090 h 3325655"/>
                  <a:gd name="connsiteX384" fmla="*/ 1471730 w 4150344"/>
                  <a:gd name="connsiteY384" fmla="*/ 2883994 h 3325655"/>
                  <a:gd name="connsiteX385" fmla="*/ 1409154 w 4150344"/>
                  <a:gd name="connsiteY385" fmla="*/ 2940821 h 3325655"/>
                  <a:gd name="connsiteX386" fmla="*/ 1329957 w 4150344"/>
                  <a:gd name="connsiteY386" fmla="*/ 2956923 h 3325655"/>
                  <a:gd name="connsiteX387" fmla="*/ 1346579 w 4150344"/>
                  <a:gd name="connsiteY387" fmla="*/ 2929456 h 3325655"/>
                  <a:gd name="connsiteX388" fmla="*/ 1360267 w 4150344"/>
                  <a:gd name="connsiteY388" fmla="*/ 2916196 h 3325655"/>
                  <a:gd name="connsiteX389" fmla="*/ 1234138 w 4150344"/>
                  <a:gd name="connsiteY389" fmla="*/ 2985336 h 3325655"/>
                  <a:gd name="connsiteX390" fmla="*/ 1230227 w 4150344"/>
                  <a:gd name="connsiteY390" fmla="*/ 2983442 h 3325655"/>
                  <a:gd name="connsiteX391" fmla="*/ 1232183 w 4150344"/>
                  <a:gd name="connsiteY391" fmla="*/ 2943663 h 3325655"/>
                  <a:gd name="connsiteX392" fmla="*/ 1242938 w 4150344"/>
                  <a:gd name="connsiteY392" fmla="*/ 2884941 h 3325655"/>
                  <a:gd name="connsiteX393" fmla="*/ 1204806 w 4150344"/>
                  <a:gd name="connsiteY393" fmla="*/ 2953134 h 3325655"/>
                  <a:gd name="connsiteX394" fmla="*/ 1161785 w 4150344"/>
                  <a:gd name="connsiteY394" fmla="*/ 2940821 h 3325655"/>
                  <a:gd name="connsiteX395" fmla="*/ 1158852 w 4150344"/>
                  <a:gd name="connsiteY395" fmla="*/ 2964499 h 3325655"/>
                  <a:gd name="connsiteX396" fmla="*/ 1138319 w 4150344"/>
                  <a:gd name="connsiteY396" fmla="*/ 2989125 h 3325655"/>
                  <a:gd name="connsiteX397" fmla="*/ 1046411 w 4150344"/>
                  <a:gd name="connsiteY397" fmla="*/ 2931350 h 3325655"/>
                  <a:gd name="connsiteX398" fmla="*/ 1060100 w 4150344"/>
                  <a:gd name="connsiteY398" fmla="*/ 2993860 h 3325655"/>
                  <a:gd name="connsiteX399" fmla="*/ 1064988 w 4150344"/>
                  <a:gd name="connsiteY399" fmla="*/ 3002385 h 3325655"/>
                  <a:gd name="connsiteX400" fmla="*/ 1088454 w 4150344"/>
                  <a:gd name="connsiteY400" fmla="*/ 3093309 h 3325655"/>
                  <a:gd name="connsiteX401" fmla="*/ 1051300 w 4150344"/>
                  <a:gd name="connsiteY401" fmla="*/ 3113199 h 3325655"/>
                  <a:gd name="connsiteX402" fmla="*/ 982858 w 4150344"/>
                  <a:gd name="connsiteY402" fmla="*/ 3073419 h 3325655"/>
                  <a:gd name="connsiteX403" fmla="*/ 979925 w 4150344"/>
                  <a:gd name="connsiteY403" fmla="*/ 3126459 h 3325655"/>
                  <a:gd name="connsiteX404" fmla="*/ 936904 w 4150344"/>
                  <a:gd name="connsiteY404" fmla="*/ 3184234 h 3325655"/>
                  <a:gd name="connsiteX405" fmla="*/ 882150 w 4150344"/>
                  <a:gd name="connsiteY405" fmla="*/ 3124564 h 3325655"/>
                  <a:gd name="connsiteX406" fmla="*/ 794153 w 4150344"/>
                  <a:gd name="connsiteY406" fmla="*/ 3236326 h 3325655"/>
                  <a:gd name="connsiteX407" fmla="*/ 753088 w 4150344"/>
                  <a:gd name="connsiteY407" fmla="*/ 3224960 h 3325655"/>
                  <a:gd name="connsiteX408" fmla="*/ 766776 w 4150344"/>
                  <a:gd name="connsiteY408" fmla="*/ 3133089 h 3325655"/>
                  <a:gd name="connsiteX409" fmla="*/ 776553 w 4150344"/>
                  <a:gd name="connsiteY409" fmla="*/ 3109410 h 3325655"/>
                  <a:gd name="connsiteX410" fmla="*/ 739399 w 4150344"/>
                  <a:gd name="connsiteY410" fmla="*/ 3120776 h 3325655"/>
                  <a:gd name="connsiteX411" fmla="*/ 714956 w 4150344"/>
                  <a:gd name="connsiteY411" fmla="*/ 3117934 h 3325655"/>
                  <a:gd name="connsiteX412" fmla="*/ 716911 w 4150344"/>
                  <a:gd name="connsiteY412" fmla="*/ 3110357 h 3325655"/>
                  <a:gd name="connsiteX413" fmla="*/ 767754 w 4150344"/>
                  <a:gd name="connsiteY413" fmla="*/ 3080997 h 3325655"/>
                  <a:gd name="connsiteX414" fmla="*/ 699312 w 4150344"/>
                  <a:gd name="connsiteY414" fmla="*/ 3087626 h 3325655"/>
                  <a:gd name="connsiteX415" fmla="*/ 697356 w 4150344"/>
                  <a:gd name="connsiteY415" fmla="*/ 3094256 h 3325655"/>
                  <a:gd name="connsiteX416" fmla="*/ 654335 w 4150344"/>
                  <a:gd name="connsiteY416" fmla="*/ 3160555 h 3325655"/>
                  <a:gd name="connsiteX417" fmla="*/ 594693 w 4150344"/>
                  <a:gd name="connsiteY417" fmla="*/ 3130247 h 3325655"/>
                  <a:gd name="connsiteX418" fmla="*/ 569272 w 4150344"/>
                  <a:gd name="connsiteY418" fmla="*/ 3186128 h 3325655"/>
                  <a:gd name="connsiteX419" fmla="*/ 494963 w 4150344"/>
                  <a:gd name="connsiteY419" fmla="*/ 3095203 h 3325655"/>
                  <a:gd name="connsiteX420" fmla="*/ 440209 w 4150344"/>
                  <a:gd name="connsiteY420" fmla="*/ 3169079 h 3325655"/>
                  <a:gd name="connsiteX421" fmla="*/ 400122 w 4150344"/>
                  <a:gd name="connsiteY421" fmla="*/ 3138771 h 3325655"/>
                  <a:gd name="connsiteX422" fmla="*/ 405010 w 4150344"/>
                  <a:gd name="connsiteY422" fmla="*/ 3070578 h 3325655"/>
                  <a:gd name="connsiteX423" fmla="*/ 300392 w 4150344"/>
                  <a:gd name="connsiteY423" fmla="*/ 3102780 h 3325655"/>
                  <a:gd name="connsiteX424" fmla="*/ 296481 w 4150344"/>
                  <a:gd name="connsiteY424" fmla="*/ 3097098 h 3325655"/>
                  <a:gd name="connsiteX425" fmla="*/ 353190 w 4150344"/>
                  <a:gd name="connsiteY425" fmla="*/ 3037428 h 3325655"/>
                  <a:gd name="connsiteX426" fmla="*/ 301370 w 4150344"/>
                  <a:gd name="connsiteY426" fmla="*/ 3055424 h 3325655"/>
                  <a:gd name="connsiteX427" fmla="*/ 197729 w 4150344"/>
                  <a:gd name="connsiteY427" fmla="*/ 3077208 h 3325655"/>
                  <a:gd name="connsiteX428" fmla="*/ 190884 w 4150344"/>
                  <a:gd name="connsiteY428" fmla="*/ 3072472 h 3325655"/>
                  <a:gd name="connsiteX429" fmla="*/ 256393 w 4150344"/>
                  <a:gd name="connsiteY429" fmla="*/ 2997649 h 3325655"/>
                  <a:gd name="connsiteX430" fmla="*/ 249549 w 4150344"/>
                  <a:gd name="connsiteY430" fmla="*/ 2945557 h 3325655"/>
                  <a:gd name="connsiteX431" fmla="*/ 296481 w 4150344"/>
                  <a:gd name="connsiteY431" fmla="*/ 2882099 h 3325655"/>
                  <a:gd name="connsiteX432" fmla="*/ 316036 w 4150344"/>
                  <a:gd name="connsiteY432" fmla="*/ 2867893 h 3325655"/>
                  <a:gd name="connsiteX433" fmla="*/ 277904 w 4150344"/>
                  <a:gd name="connsiteY433" fmla="*/ 2882099 h 3325655"/>
                  <a:gd name="connsiteX434" fmla="*/ 191862 w 4150344"/>
                  <a:gd name="connsiteY434" fmla="*/ 2863157 h 3325655"/>
                  <a:gd name="connsiteX435" fmla="*/ 260304 w 4150344"/>
                  <a:gd name="connsiteY435" fmla="*/ 2793069 h 3325655"/>
                  <a:gd name="connsiteX436" fmla="*/ 271059 w 4150344"/>
                  <a:gd name="connsiteY436" fmla="*/ 2786439 h 3325655"/>
                  <a:gd name="connsiteX437" fmla="*/ 182085 w 4150344"/>
                  <a:gd name="connsiteY437" fmla="*/ 2788334 h 3325655"/>
                  <a:gd name="connsiteX438" fmla="*/ 263237 w 4150344"/>
                  <a:gd name="connsiteY438" fmla="*/ 2721087 h 3325655"/>
                  <a:gd name="connsiteX439" fmla="*/ 154708 w 4150344"/>
                  <a:gd name="connsiteY439" fmla="*/ 2705933 h 3325655"/>
                  <a:gd name="connsiteX440" fmla="*/ 256393 w 4150344"/>
                  <a:gd name="connsiteY440" fmla="*/ 2668995 h 3325655"/>
                  <a:gd name="connsiteX441" fmla="*/ 271059 w 4150344"/>
                  <a:gd name="connsiteY441" fmla="*/ 2666154 h 3325655"/>
                  <a:gd name="connsiteX442" fmla="*/ 193818 w 4150344"/>
                  <a:gd name="connsiteY442" fmla="*/ 2641528 h 3325655"/>
                  <a:gd name="connsiteX443" fmla="*/ 127331 w 4150344"/>
                  <a:gd name="connsiteY443" fmla="*/ 2607432 h 3325655"/>
                  <a:gd name="connsiteX444" fmla="*/ 192840 w 4150344"/>
                  <a:gd name="connsiteY444" fmla="*/ 2574282 h 3325655"/>
                  <a:gd name="connsiteX445" fmla="*/ 166441 w 4150344"/>
                  <a:gd name="connsiteY445" fmla="*/ 2541133 h 3325655"/>
                  <a:gd name="connsiteX446" fmla="*/ 170352 w 4150344"/>
                  <a:gd name="connsiteY446" fmla="*/ 2502301 h 3325655"/>
                  <a:gd name="connsiteX447" fmla="*/ 222172 w 4150344"/>
                  <a:gd name="connsiteY447" fmla="*/ 2536397 h 3325655"/>
                  <a:gd name="connsiteX448" fmla="*/ 259327 w 4150344"/>
                  <a:gd name="connsiteY448" fmla="*/ 2579018 h 3325655"/>
                  <a:gd name="connsiteX449" fmla="*/ 260304 w 4150344"/>
                  <a:gd name="connsiteY449" fmla="*/ 2579018 h 3325655"/>
                  <a:gd name="connsiteX450" fmla="*/ 235861 w 4150344"/>
                  <a:gd name="connsiteY450" fmla="*/ 2543027 h 3325655"/>
                  <a:gd name="connsiteX451" fmla="*/ 232927 w 4150344"/>
                  <a:gd name="connsiteY451" fmla="*/ 2536397 h 3325655"/>
                  <a:gd name="connsiteX452" fmla="*/ 230972 w 4150344"/>
                  <a:gd name="connsiteY452" fmla="*/ 2533556 h 3325655"/>
                  <a:gd name="connsiteX453" fmla="*/ 230972 w 4150344"/>
                  <a:gd name="connsiteY453" fmla="*/ 2529767 h 3325655"/>
                  <a:gd name="connsiteX454" fmla="*/ 239772 w 4150344"/>
                  <a:gd name="connsiteY454" fmla="*/ 2489041 h 3325655"/>
                  <a:gd name="connsiteX455" fmla="*/ 250527 w 4150344"/>
                  <a:gd name="connsiteY455" fmla="*/ 2485252 h 3325655"/>
                  <a:gd name="connsiteX456" fmla="*/ 218261 w 4150344"/>
                  <a:gd name="connsiteY456" fmla="*/ 2461574 h 3325655"/>
                  <a:gd name="connsiteX457" fmla="*/ 199684 w 4150344"/>
                  <a:gd name="connsiteY457" fmla="*/ 2439790 h 3325655"/>
                  <a:gd name="connsiteX458" fmla="*/ 213372 w 4150344"/>
                  <a:gd name="connsiteY458" fmla="*/ 2420848 h 3325655"/>
                  <a:gd name="connsiteX459" fmla="*/ 210439 w 4150344"/>
                  <a:gd name="connsiteY459" fmla="*/ 2418953 h 3325655"/>
                  <a:gd name="connsiteX460" fmla="*/ 166441 w 4150344"/>
                  <a:gd name="connsiteY460" fmla="*/ 2375385 h 3325655"/>
                  <a:gd name="connsiteX461" fmla="*/ 206528 w 4150344"/>
                  <a:gd name="connsiteY461" fmla="*/ 2346024 h 3325655"/>
                  <a:gd name="connsiteX462" fmla="*/ 205550 w 4150344"/>
                  <a:gd name="connsiteY462" fmla="*/ 2336553 h 3325655"/>
                  <a:gd name="connsiteX463" fmla="*/ 156663 w 4150344"/>
                  <a:gd name="connsiteY463" fmla="*/ 2258889 h 3325655"/>
                  <a:gd name="connsiteX464" fmla="*/ 148841 w 4150344"/>
                  <a:gd name="connsiteY464" fmla="*/ 2253206 h 3325655"/>
                  <a:gd name="connsiteX465" fmla="*/ 106798 w 4150344"/>
                  <a:gd name="connsiteY465" fmla="*/ 2282567 h 3325655"/>
                  <a:gd name="connsiteX466" fmla="*/ 100932 w 4150344"/>
                  <a:gd name="connsiteY466" fmla="*/ 2236157 h 3325655"/>
                  <a:gd name="connsiteX467" fmla="*/ 106798 w 4150344"/>
                  <a:gd name="connsiteY467" fmla="*/ 2136709 h 3325655"/>
                  <a:gd name="connsiteX468" fmla="*/ 98976 w 4150344"/>
                  <a:gd name="connsiteY468" fmla="*/ 2133868 h 3325655"/>
                  <a:gd name="connsiteX469" fmla="*/ 48134 w 4150344"/>
                  <a:gd name="connsiteY469" fmla="*/ 2168911 h 3325655"/>
                  <a:gd name="connsiteX470" fmla="*/ 10001 w 4150344"/>
                  <a:gd name="connsiteY470" fmla="*/ 2130079 h 3325655"/>
                  <a:gd name="connsiteX471" fmla="*/ 72577 w 4150344"/>
                  <a:gd name="connsiteY471" fmla="*/ 2041996 h 3325655"/>
                  <a:gd name="connsiteX472" fmla="*/ 69644 w 4150344"/>
                  <a:gd name="connsiteY472" fmla="*/ 2024948 h 3325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</a:cxnLst>
                <a:rect l="l" t="t" r="r" b="b"/>
                <a:pathLst>
                  <a:path w="4150344" h="3325655">
                    <a:moveTo>
                      <a:pt x="69644" y="2024948"/>
                    </a:moveTo>
                    <a:cubicBezTo>
                      <a:pt x="52044" y="2036313"/>
                      <a:pt x="30534" y="2042943"/>
                      <a:pt x="11957" y="2029683"/>
                    </a:cubicBezTo>
                    <a:cubicBezTo>
                      <a:pt x="-3687" y="2018318"/>
                      <a:pt x="-1731" y="1993692"/>
                      <a:pt x="5113" y="1978538"/>
                    </a:cubicBezTo>
                    <a:cubicBezTo>
                      <a:pt x="15868" y="1952019"/>
                      <a:pt x="45200" y="1932129"/>
                      <a:pt x="68666" y="1916975"/>
                    </a:cubicBezTo>
                    <a:cubicBezTo>
                      <a:pt x="116576" y="1886667"/>
                      <a:pt x="171329" y="1867724"/>
                      <a:pt x="220217" y="1838363"/>
                    </a:cubicBezTo>
                    <a:cubicBezTo>
                      <a:pt x="225105" y="1835522"/>
                      <a:pt x="220217" y="1827945"/>
                      <a:pt x="215328" y="1829839"/>
                    </a:cubicBezTo>
                    <a:cubicBezTo>
                      <a:pt x="194795" y="1838363"/>
                      <a:pt x="170352" y="1839311"/>
                      <a:pt x="148841" y="1835522"/>
                    </a:cubicBezTo>
                    <a:cubicBezTo>
                      <a:pt x="122442" y="1831733"/>
                      <a:pt x="92132" y="1809002"/>
                      <a:pt x="114620" y="1782483"/>
                    </a:cubicBezTo>
                    <a:cubicBezTo>
                      <a:pt x="140042" y="1752175"/>
                      <a:pt x="192840" y="1751228"/>
                      <a:pt x="228039" y="1737968"/>
                    </a:cubicBezTo>
                    <a:cubicBezTo>
                      <a:pt x="230972" y="1737020"/>
                      <a:pt x="231950" y="1732285"/>
                      <a:pt x="229016" y="1730391"/>
                    </a:cubicBezTo>
                    <a:cubicBezTo>
                      <a:pt x="217284" y="1720919"/>
                      <a:pt x="205550" y="1710501"/>
                      <a:pt x="194795" y="1699136"/>
                    </a:cubicBezTo>
                    <a:cubicBezTo>
                      <a:pt x="189906" y="1701977"/>
                      <a:pt x="185018" y="1704818"/>
                      <a:pt x="180129" y="1707660"/>
                    </a:cubicBezTo>
                    <a:cubicBezTo>
                      <a:pt x="145908" y="1724708"/>
                      <a:pt x="130264" y="1690611"/>
                      <a:pt x="137109" y="1664092"/>
                    </a:cubicBezTo>
                    <a:cubicBezTo>
                      <a:pt x="139064" y="1656515"/>
                      <a:pt x="141997" y="1648937"/>
                      <a:pt x="145908" y="1641361"/>
                    </a:cubicBezTo>
                    <a:cubicBezTo>
                      <a:pt x="134175" y="1624312"/>
                      <a:pt x="125375" y="1606317"/>
                      <a:pt x="120487" y="1588321"/>
                    </a:cubicBezTo>
                    <a:cubicBezTo>
                      <a:pt x="116576" y="1574115"/>
                      <a:pt x="117554" y="1558960"/>
                      <a:pt x="126353" y="1548542"/>
                    </a:cubicBezTo>
                    <a:cubicBezTo>
                      <a:pt x="120487" y="1534335"/>
                      <a:pt x="124398" y="1517287"/>
                      <a:pt x="129286" y="1504027"/>
                    </a:cubicBezTo>
                    <a:cubicBezTo>
                      <a:pt x="141997" y="1473719"/>
                      <a:pt x="174263" y="1451935"/>
                      <a:pt x="201640" y="1434887"/>
                    </a:cubicBezTo>
                    <a:cubicBezTo>
                      <a:pt x="255416" y="1399843"/>
                      <a:pt x="317014" y="1379006"/>
                      <a:pt x="372745" y="1345856"/>
                    </a:cubicBezTo>
                    <a:cubicBezTo>
                      <a:pt x="377634" y="1343015"/>
                      <a:pt x="373723" y="1334491"/>
                      <a:pt x="367856" y="1336385"/>
                    </a:cubicBezTo>
                    <a:cubicBezTo>
                      <a:pt x="344390" y="1345856"/>
                      <a:pt x="317991" y="1346804"/>
                      <a:pt x="292570" y="1343015"/>
                    </a:cubicBezTo>
                    <a:cubicBezTo>
                      <a:pt x="262260" y="1339226"/>
                      <a:pt x="229016" y="1312707"/>
                      <a:pt x="254438" y="1283346"/>
                    </a:cubicBezTo>
                    <a:cubicBezTo>
                      <a:pt x="282792" y="1249249"/>
                      <a:pt x="343412" y="1247355"/>
                      <a:pt x="382522" y="1233148"/>
                    </a:cubicBezTo>
                    <a:cubicBezTo>
                      <a:pt x="386433" y="1232201"/>
                      <a:pt x="387411" y="1226518"/>
                      <a:pt x="384478" y="1224624"/>
                    </a:cubicBezTo>
                    <a:cubicBezTo>
                      <a:pt x="333635" y="1183897"/>
                      <a:pt x="278881" y="1126122"/>
                      <a:pt x="260304" y="1063612"/>
                    </a:cubicBezTo>
                    <a:cubicBezTo>
                      <a:pt x="253460" y="1045616"/>
                      <a:pt x="255416" y="1025727"/>
                      <a:pt x="271059" y="1012467"/>
                    </a:cubicBezTo>
                    <a:cubicBezTo>
                      <a:pt x="287681" y="998260"/>
                      <a:pt x="312125" y="1012467"/>
                      <a:pt x="326791" y="1022885"/>
                    </a:cubicBezTo>
                    <a:cubicBezTo>
                      <a:pt x="355146" y="1042775"/>
                      <a:pt x="376656" y="1071189"/>
                      <a:pt x="405010" y="1090132"/>
                    </a:cubicBezTo>
                    <a:cubicBezTo>
                      <a:pt x="409899" y="1092973"/>
                      <a:pt x="414788" y="1089184"/>
                      <a:pt x="413810" y="1084449"/>
                    </a:cubicBezTo>
                    <a:cubicBezTo>
                      <a:pt x="401099" y="1043722"/>
                      <a:pt x="385455" y="1004890"/>
                      <a:pt x="380567" y="962269"/>
                    </a:cubicBezTo>
                    <a:cubicBezTo>
                      <a:pt x="378611" y="947115"/>
                      <a:pt x="380567" y="884605"/>
                      <a:pt x="411855" y="896917"/>
                    </a:cubicBezTo>
                    <a:cubicBezTo>
                      <a:pt x="436298" y="906389"/>
                      <a:pt x="453898" y="931014"/>
                      <a:pt x="474430" y="947115"/>
                    </a:cubicBezTo>
                    <a:cubicBezTo>
                      <a:pt x="478341" y="949956"/>
                      <a:pt x="483230" y="947115"/>
                      <a:pt x="483230" y="942379"/>
                    </a:cubicBezTo>
                    <a:cubicBezTo>
                      <a:pt x="482252" y="904494"/>
                      <a:pt x="462697" y="841984"/>
                      <a:pt x="505718" y="823988"/>
                    </a:cubicBezTo>
                    <a:cubicBezTo>
                      <a:pt x="507674" y="825883"/>
                      <a:pt x="508651" y="827777"/>
                      <a:pt x="508651" y="827777"/>
                    </a:cubicBezTo>
                    <a:cubicBezTo>
                      <a:pt x="536028" y="867556"/>
                      <a:pt x="548739" y="914913"/>
                      <a:pt x="552650" y="962269"/>
                    </a:cubicBezTo>
                    <a:cubicBezTo>
                      <a:pt x="560472" y="943327"/>
                      <a:pt x="568294" y="924384"/>
                      <a:pt x="580027" y="906389"/>
                    </a:cubicBezTo>
                    <a:cubicBezTo>
                      <a:pt x="581982" y="903547"/>
                      <a:pt x="586871" y="897864"/>
                      <a:pt x="591760" y="892182"/>
                    </a:cubicBezTo>
                    <a:cubicBezTo>
                      <a:pt x="591760" y="894076"/>
                      <a:pt x="592738" y="895970"/>
                      <a:pt x="592738" y="897864"/>
                    </a:cubicBezTo>
                    <a:cubicBezTo>
                      <a:pt x="596648" y="927225"/>
                      <a:pt x="592738" y="957533"/>
                      <a:pt x="599582" y="986894"/>
                    </a:cubicBezTo>
                    <a:cubicBezTo>
                      <a:pt x="600559" y="992577"/>
                      <a:pt x="608382" y="989736"/>
                      <a:pt x="610337" y="985947"/>
                    </a:cubicBezTo>
                    <a:cubicBezTo>
                      <a:pt x="620114" y="952798"/>
                      <a:pt x="626959" y="911124"/>
                      <a:pt x="657269" y="889340"/>
                    </a:cubicBezTo>
                    <a:cubicBezTo>
                      <a:pt x="670957" y="921543"/>
                      <a:pt x="673890" y="955639"/>
                      <a:pt x="682690" y="989736"/>
                    </a:cubicBezTo>
                    <a:cubicBezTo>
                      <a:pt x="683668" y="994471"/>
                      <a:pt x="691490" y="994471"/>
                      <a:pt x="692468" y="989736"/>
                    </a:cubicBezTo>
                    <a:cubicBezTo>
                      <a:pt x="697356" y="978370"/>
                      <a:pt x="700289" y="967005"/>
                      <a:pt x="703223" y="955639"/>
                    </a:cubicBezTo>
                    <a:cubicBezTo>
                      <a:pt x="721800" y="923437"/>
                      <a:pt x="745266" y="895970"/>
                      <a:pt x="771665" y="903547"/>
                    </a:cubicBezTo>
                    <a:cubicBezTo>
                      <a:pt x="765799" y="876080"/>
                      <a:pt x="761887" y="846719"/>
                      <a:pt x="768732" y="825883"/>
                    </a:cubicBezTo>
                    <a:cubicBezTo>
                      <a:pt x="770687" y="820200"/>
                      <a:pt x="777531" y="817358"/>
                      <a:pt x="784376" y="822094"/>
                    </a:cubicBezTo>
                    <a:cubicBezTo>
                      <a:pt x="822508" y="848614"/>
                      <a:pt x="847929" y="884605"/>
                      <a:pt x="876283" y="919648"/>
                    </a:cubicBezTo>
                    <a:cubicBezTo>
                      <a:pt x="846951" y="854296"/>
                      <a:pt x="816641" y="769055"/>
                      <a:pt x="865528" y="753901"/>
                    </a:cubicBezTo>
                    <a:cubicBezTo>
                      <a:pt x="894861" y="744430"/>
                      <a:pt x="923215" y="763372"/>
                      <a:pt x="940815" y="788945"/>
                    </a:cubicBezTo>
                    <a:cubicBezTo>
                      <a:pt x="944726" y="783262"/>
                      <a:pt x="948637" y="777579"/>
                      <a:pt x="952548" y="771896"/>
                    </a:cubicBezTo>
                    <a:cubicBezTo>
                      <a:pt x="970147" y="747271"/>
                      <a:pt x="1043478" y="667712"/>
                      <a:pt x="1083566" y="676236"/>
                    </a:cubicBezTo>
                    <a:cubicBezTo>
                      <a:pt x="1119742" y="683813"/>
                      <a:pt x="1113875" y="722646"/>
                      <a:pt x="1099210" y="763372"/>
                    </a:cubicBezTo>
                    <a:cubicBezTo>
                      <a:pt x="1120720" y="739694"/>
                      <a:pt x="1143208" y="716963"/>
                      <a:pt x="1168629" y="693285"/>
                    </a:cubicBezTo>
                    <a:cubicBezTo>
                      <a:pt x="1182318" y="680025"/>
                      <a:pt x="1226316" y="634563"/>
                      <a:pt x="1253693" y="651611"/>
                    </a:cubicBezTo>
                    <a:cubicBezTo>
                      <a:pt x="1287914" y="673395"/>
                      <a:pt x="1261515" y="732117"/>
                      <a:pt x="1256626" y="756742"/>
                    </a:cubicBezTo>
                    <a:cubicBezTo>
                      <a:pt x="1252715" y="774738"/>
                      <a:pt x="1247826" y="790839"/>
                      <a:pt x="1240982" y="806940"/>
                    </a:cubicBezTo>
                    <a:cubicBezTo>
                      <a:pt x="1264448" y="787050"/>
                      <a:pt x="1288892" y="769055"/>
                      <a:pt x="1319202" y="756742"/>
                    </a:cubicBezTo>
                    <a:cubicBezTo>
                      <a:pt x="1343646" y="746324"/>
                      <a:pt x="1404266" y="712227"/>
                      <a:pt x="1448264" y="716016"/>
                    </a:cubicBezTo>
                    <a:cubicBezTo>
                      <a:pt x="1459020" y="710333"/>
                      <a:pt x="1469775" y="704650"/>
                      <a:pt x="1480530" y="698020"/>
                    </a:cubicBezTo>
                    <a:cubicBezTo>
                      <a:pt x="1485418" y="695179"/>
                      <a:pt x="1480530" y="686655"/>
                      <a:pt x="1475641" y="688549"/>
                    </a:cubicBezTo>
                    <a:cubicBezTo>
                      <a:pt x="1452175" y="698020"/>
                      <a:pt x="1425776" y="698967"/>
                      <a:pt x="1400355" y="695179"/>
                    </a:cubicBezTo>
                    <a:cubicBezTo>
                      <a:pt x="1370045" y="691390"/>
                      <a:pt x="1336802" y="664871"/>
                      <a:pt x="1362223" y="635510"/>
                    </a:cubicBezTo>
                    <a:cubicBezTo>
                      <a:pt x="1390577" y="601413"/>
                      <a:pt x="1451198" y="599519"/>
                      <a:pt x="1490307" y="585312"/>
                    </a:cubicBezTo>
                    <a:cubicBezTo>
                      <a:pt x="1494218" y="583418"/>
                      <a:pt x="1495196" y="578682"/>
                      <a:pt x="1492263" y="576788"/>
                    </a:cubicBezTo>
                    <a:cubicBezTo>
                      <a:pt x="1442398" y="536061"/>
                      <a:pt x="1386666" y="478286"/>
                      <a:pt x="1368089" y="415776"/>
                    </a:cubicBezTo>
                    <a:cubicBezTo>
                      <a:pt x="1363200" y="397780"/>
                      <a:pt x="1365156" y="376944"/>
                      <a:pt x="1380800" y="364631"/>
                    </a:cubicBezTo>
                    <a:cubicBezTo>
                      <a:pt x="1397422" y="350424"/>
                      <a:pt x="1421865" y="364631"/>
                      <a:pt x="1436531" y="375049"/>
                    </a:cubicBezTo>
                    <a:cubicBezTo>
                      <a:pt x="1464886" y="393992"/>
                      <a:pt x="1486396" y="423353"/>
                      <a:pt x="1514751" y="442295"/>
                    </a:cubicBezTo>
                    <a:cubicBezTo>
                      <a:pt x="1519640" y="445137"/>
                      <a:pt x="1524528" y="441348"/>
                      <a:pt x="1523551" y="436613"/>
                    </a:cubicBezTo>
                    <a:cubicBezTo>
                      <a:pt x="1510840" y="395886"/>
                      <a:pt x="1495196" y="357054"/>
                      <a:pt x="1490307" y="314433"/>
                    </a:cubicBezTo>
                    <a:cubicBezTo>
                      <a:pt x="1488352" y="299279"/>
                      <a:pt x="1490307" y="236768"/>
                      <a:pt x="1521595" y="249081"/>
                    </a:cubicBezTo>
                    <a:cubicBezTo>
                      <a:pt x="1546039" y="258552"/>
                      <a:pt x="1564616" y="283178"/>
                      <a:pt x="1584171" y="299279"/>
                    </a:cubicBezTo>
                    <a:cubicBezTo>
                      <a:pt x="1588082" y="302120"/>
                      <a:pt x="1592971" y="299279"/>
                      <a:pt x="1592971" y="294543"/>
                    </a:cubicBezTo>
                    <a:cubicBezTo>
                      <a:pt x="1591993" y="256658"/>
                      <a:pt x="1572438" y="194148"/>
                      <a:pt x="1615459" y="176152"/>
                    </a:cubicBezTo>
                    <a:cubicBezTo>
                      <a:pt x="1617414" y="178994"/>
                      <a:pt x="1618392" y="179941"/>
                      <a:pt x="1618392" y="179941"/>
                    </a:cubicBezTo>
                    <a:cubicBezTo>
                      <a:pt x="1644791" y="219720"/>
                      <a:pt x="1658479" y="267077"/>
                      <a:pt x="1662390" y="314433"/>
                    </a:cubicBezTo>
                    <a:cubicBezTo>
                      <a:pt x="1669235" y="295490"/>
                      <a:pt x="1678034" y="276548"/>
                      <a:pt x="1689767" y="258552"/>
                    </a:cubicBezTo>
                    <a:cubicBezTo>
                      <a:pt x="1691723" y="254764"/>
                      <a:pt x="1696611" y="250028"/>
                      <a:pt x="1701500" y="244346"/>
                    </a:cubicBezTo>
                    <a:cubicBezTo>
                      <a:pt x="1701500" y="246240"/>
                      <a:pt x="1702478" y="248134"/>
                      <a:pt x="1702478" y="250028"/>
                    </a:cubicBezTo>
                    <a:cubicBezTo>
                      <a:pt x="1706389" y="279389"/>
                      <a:pt x="1702478" y="309697"/>
                      <a:pt x="1709322" y="339058"/>
                    </a:cubicBezTo>
                    <a:cubicBezTo>
                      <a:pt x="1710300" y="344741"/>
                      <a:pt x="1718122" y="342847"/>
                      <a:pt x="1720077" y="338111"/>
                    </a:cubicBezTo>
                    <a:cubicBezTo>
                      <a:pt x="1729855" y="304962"/>
                      <a:pt x="1736699" y="263288"/>
                      <a:pt x="1767009" y="241504"/>
                    </a:cubicBezTo>
                    <a:cubicBezTo>
                      <a:pt x="1780697" y="273707"/>
                      <a:pt x="1783631" y="307803"/>
                      <a:pt x="1792431" y="341900"/>
                    </a:cubicBezTo>
                    <a:cubicBezTo>
                      <a:pt x="1793408" y="346636"/>
                      <a:pt x="1800252" y="346636"/>
                      <a:pt x="1802208" y="341900"/>
                    </a:cubicBezTo>
                    <a:cubicBezTo>
                      <a:pt x="1807097" y="330534"/>
                      <a:pt x="1810030" y="319169"/>
                      <a:pt x="1812963" y="307803"/>
                    </a:cubicBezTo>
                    <a:cubicBezTo>
                      <a:pt x="1831540" y="275601"/>
                      <a:pt x="1855006" y="248134"/>
                      <a:pt x="1881405" y="255711"/>
                    </a:cubicBezTo>
                    <a:cubicBezTo>
                      <a:pt x="1875539" y="228244"/>
                      <a:pt x="1871628" y="198883"/>
                      <a:pt x="1878472" y="178047"/>
                    </a:cubicBezTo>
                    <a:cubicBezTo>
                      <a:pt x="1880427" y="172364"/>
                      <a:pt x="1887272" y="169522"/>
                      <a:pt x="1894116" y="174258"/>
                    </a:cubicBezTo>
                    <a:cubicBezTo>
                      <a:pt x="1932248" y="200778"/>
                      <a:pt x="1957669" y="236768"/>
                      <a:pt x="1986024" y="271812"/>
                    </a:cubicBezTo>
                    <a:cubicBezTo>
                      <a:pt x="1956691" y="206460"/>
                      <a:pt x="1926382" y="121219"/>
                      <a:pt x="1975269" y="106065"/>
                    </a:cubicBezTo>
                    <a:cubicBezTo>
                      <a:pt x="2004602" y="96593"/>
                      <a:pt x="2032955" y="115536"/>
                      <a:pt x="2050555" y="141109"/>
                    </a:cubicBezTo>
                    <a:cubicBezTo>
                      <a:pt x="2054466" y="135426"/>
                      <a:pt x="2058377" y="129743"/>
                      <a:pt x="2062288" y="124060"/>
                    </a:cubicBezTo>
                    <a:cubicBezTo>
                      <a:pt x="2079888" y="100382"/>
                      <a:pt x="2153218" y="20823"/>
                      <a:pt x="2193306" y="28400"/>
                    </a:cubicBezTo>
                    <a:cubicBezTo>
                      <a:pt x="2229482" y="35977"/>
                      <a:pt x="2223616" y="74809"/>
                      <a:pt x="2208950" y="115536"/>
                    </a:cubicBezTo>
                    <a:cubicBezTo>
                      <a:pt x="2230460" y="91858"/>
                      <a:pt x="2252948" y="69127"/>
                      <a:pt x="2278370" y="45449"/>
                    </a:cubicBezTo>
                    <a:cubicBezTo>
                      <a:pt x="2292058" y="32189"/>
                      <a:pt x="2336057" y="-13274"/>
                      <a:pt x="2363434" y="3775"/>
                    </a:cubicBezTo>
                    <a:cubicBezTo>
                      <a:pt x="2397655" y="25559"/>
                      <a:pt x="2371256" y="84281"/>
                      <a:pt x="2366367" y="108906"/>
                    </a:cubicBezTo>
                    <a:cubicBezTo>
                      <a:pt x="2362456" y="126901"/>
                      <a:pt x="2357567" y="143003"/>
                      <a:pt x="2350723" y="159104"/>
                    </a:cubicBezTo>
                    <a:cubicBezTo>
                      <a:pt x="2374189" y="139214"/>
                      <a:pt x="2398633" y="121219"/>
                      <a:pt x="2428943" y="108906"/>
                    </a:cubicBezTo>
                    <a:cubicBezTo>
                      <a:pt x="2460230" y="95646"/>
                      <a:pt x="2550183" y="43554"/>
                      <a:pt x="2588315" y="80492"/>
                    </a:cubicBezTo>
                    <a:cubicBezTo>
                      <a:pt x="2624491" y="114589"/>
                      <a:pt x="2594182" y="187518"/>
                      <a:pt x="2584404" y="221614"/>
                    </a:cubicBezTo>
                    <a:cubicBezTo>
                      <a:pt x="2582448" y="227297"/>
                      <a:pt x="2580493" y="232980"/>
                      <a:pt x="2578537" y="238663"/>
                    </a:cubicBezTo>
                    <a:cubicBezTo>
                      <a:pt x="2589293" y="232980"/>
                      <a:pt x="2599070" y="228244"/>
                      <a:pt x="2609825" y="223509"/>
                    </a:cubicBezTo>
                    <a:cubicBezTo>
                      <a:pt x="2618625" y="219720"/>
                      <a:pt x="2625469" y="223509"/>
                      <a:pt x="2631336" y="231086"/>
                    </a:cubicBezTo>
                    <a:cubicBezTo>
                      <a:pt x="2648935" y="252870"/>
                      <a:pt x="2641113" y="265182"/>
                      <a:pt x="2629381" y="286019"/>
                    </a:cubicBezTo>
                    <a:cubicBezTo>
                      <a:pt x="2615692" y="310645"/>
                      <a:pt x="2598093" y="334323"/>
                      <a:pt x="2579515" y="357054"/>
                    </a:cubicBezTo>
                    <a:cubicBezTo>
                      <a:pt x="2618625" y="340953"/>
                      <a:pt x="2658712" y="326746"/>
                      <a:pt x="2705644" y="322957"/>
                    </a:cubicBezTo>
                    <a:cubicBezTo>
                      <a:pt x="2736932" y="321063"/>
                      <a:pt x="2792664" y="327693"/>
                      <a:pt x="2813196" y="356107"/>
                    </a:cubicBezTo>
                    <a:cubicBezTo>
                      <a:pt x="2813196" y="356107"/>
                      <a:pt x="2813196" y="357054"/>
                      <a:pt x="2813196" y="357054"/>
                    </a:cubicBezTo>
                    <a:cubicBezTo>
                      <a:pt x="2786797" y="347582"/>
                      <a:pt x="2752576" y="342847"/>
                      <a:pt x="2741821" y="341900"/>
                    </a:cubicBezTo>
                    <a:cubicBezTo>
                      <a:pt x="2667512" y="336217"/>
                      <a:pt x="2605914" y="400622"/>
                      <a:pt x="2563871" y="455555"/>
                    </a:cubicBezTo>
                    <a:cubicBezTo>
                      <a:pt x="2562894" y="436613"/>
                      <a:pt x="2558005" y="411987"/>
                      <a:pt x="2540405" y="404410"/>
                    </a:cubicBezTo>
                    <a:cubicBezTo>
                      <a:pt x="2533561" y="401569"/>
                      <a:pt x="2526717" y="401569"/>
                      <a:pt x="2520851" y="402516"/>
                    </a:cubicBezTo>
                    <a:cubicBezTo>
                      <a:pt x="2553116" y="342847"/>
                      <a:pt x="2575604" y="255711"/>
                      <a:pt x="2501295" y="228244"/>
                    </a:cubicBezTo>
                    <a:cubicBezTo>
                      <a:pt x="2426987" y="200778"/>
                      <a:pt x="2387877" y="294543"/>
                      <a:pt x="2347789" y="339058"/>
                    </a:cubicBezTo>
                    <a:cubicBezTo>
                      <a:pt x="2342901" y="304015"/>
                      <a:pt x="2341923" y="225403"/>
                      <a:pt x="2298902" y="230139"/>
                    </a:cubicBezTo>
                    <a:cubicBezTo>
                      <a:pt x="2257837" y="233927"/>
                      <a:pt x="2248060" y="286966"/>
                      <a:pt x="2246104" y="332428"/>
                    </a:cubicBezTo>
                    <a:cubicBezTo>
                      <a:pt x="2240238" y="315380"/>
                      <a:pt x="2230460" y="299279"/>
                      <a:pt x="2217749" y="287913"/>
                    </a:cubicBezTo>
                    <a:cubicBezTo>
                      <a:pt x="2197217" y="269918"/>
                      <a:pt x="2167885" y="268024"/>
                      <a:pt x="2149307" y="290755"/>
                    </a:cubicBezTo>
                    <a:cubicBezTo>
                      <a:pt x="2129753" y="314433"/>
                      <a:pt x="2130730" y="354213"/>
                      <a:pt x="2133664" y="382626"/>
                    </a:cubicBezTo>
                    <a:cubicBezTo>
                      <a:pt x="2134641" y="401569"/>
                      <a:pt x="2137574" y="420511"/>
                      <a:pt x="2141485" y="438507"/>
                    </a:cubicBezTo>
                    <a:cubicBezTo>
                      <a:pt x="2128775" y="415776"/>
                      <a:pt x="2111175" y="392098"/>
                      <a:pt x="2089665" y="392098"/>
                    </a:cubicBezTo>
                    <a:cubicBezTo>
                      <a:pt x="2067177" y="392098"/>
                      <a:pt x="2060333" y="419564"/>
                      <a:pt x="2057399" y="435665"/>
                    </a:cubicBezTo>
                    <a:cubicBezTo>
                      <a:pt x="2056422" y="445137"/>
                      <a:pt x="2055444" y="456502"/>
                      <a:pt x="2055444" y="468815"/>
                    </a:cubicBezTo>
                    <a:cubicBezTo>
                      <a:pt x="2041756" y="450820"/>
                      <a:pt x="2023178" y="435665"/>
                      <a:pt x="2001668" y="445137"/>
                    </a:cubicBezTo>
                    <a:cubicBezTo>
                      <a:pt x="1974291" y="458397"/>
                      <a:pt x="1977224" y="502912"/>
                      <a:pt x="1979180" y="527537"/>
                    </a:cubicBezTo>
                    <a:cubicBezTo>
                      <a:pt x="1979180" y="532273"/>
                      <a:pt x="1980158" y="537955"/>
                      <a:pt x="1981135" y="542691"/>
                    </a:cubicBezTo>
                    <a:cubicBezTo>
                      <a:pt x="1963536" y="519013"/>
                      <a:pt x="1941048" y="503859"/>
                      <a:pt x="1917582" y="518066"/>
                    </a:cubicBezTo>
                    <a:cubicBezTo>
                      <a:pt x="1895094" y="531326"/>
                      <a:pt x="1896071" y="573946"/>
                      <a:pt x="1897049" y="595730"/>
                    </a:cubicBezTo>
                    <a:cubicBezTo>
                      <a:pt x="1898027" y="608990"/>
                      <a:pt x="1899005" y="624144"/>
                      <a:pt x="1901938" y="638351"/>
                    </a:cubicBezTo>
                    <a:cubicBezTo>
                      <a:pt x="1876516" y="614673"/>
                      <a:pt x="1839362" y="598572"/>
                      <a:pt x="1806119" y="592889"/>
                    </a:cubicBezTo>
                    <a:cubicBezTo>
                      <a:pt x="1767987" y="586259"/>
                      <a:pt x="1711278" y="590995"/>
                      <a:pt x="1689767" y="629827"/>
                    </a:cubicBezTo>
                    <a:cubicBezTo>
                      <a:pt x="1664346" y="677183"/>
                      <a:pt x="1724966" y="717910"/>
                      <a:pt x="1777764" y="744430"/>
                    </a:cubicBezTo>
                    <a:cubicBezTo>
                      <a:pt x="1763098" y="741588"/>
                      <a:pt x="1748432" y="740641"/>
                      <a:pt x="1733766" y="740641"/>
                    </a:cubicBezTo>
                    <a:cubicBezTo>
                      <a:pt x="1712255" y="740641"/>
                      <a:pt x="1676079" y="745377"/>
                      <a:pt x="1671190" y="770949"/>
                    </a:cubicBezTo>
                    <a:cubicBezTo>
                      <a:pt x="1666302" y="796522"/>
                      <a:pt x="1690745" y="817358"/>
                      <a:pt x="1710300" y="831565"/>
                    </a:cubicBezTo>
                    <a:cubicBezTo>
                      <a:pt x="1724966" y="841984"/>
                      <a:pt x="1741588" y="852402"/>
                      <a:pt x="1759187" y="859979"/>
                    </a:cubicBezTo>
                    <a:cubicBezTo>
                      <a:pt x="1704433" y="866609"/>
                      <a:pt x="1690745" y="931961"/>
                      <a:pt x="1700522" y="995419"/>
                    </a:cubicBezTo>
                    <a:cubicBezTo>
                      <a:pt x="1699545" y="994471"/>
                      <a:pt x="1697589" y="994471"/>
                      <a:pt x="1696611" y="993524"/>
                    </a:cubicBezTo>
                    <a:cubicBezTo>
                      <a:pt x="1674123" y="986894"/>
                      <a:pt x="1652613" y="993524"/>
                      <a:pt x="1637947" y="1007731"/>
                    </a:cubicBezTo>
                    <a:cubicBezTo>
                      <a:pt x="1630125" y="990683"/>
                      <a:pt x="1621325" y="975529"/>
                      <a:pt x="1613503" y="961322"/>
                    </a:cubicBezTo>
                    <a:cubicBezTo>
                      <a:pt x="1591015" y="925331"/>
                      <a:pt x="1550928" y="868503"/>
                      <a:pt x="1500085" y="870398"/>
                    </a:cubicBezTo>
                    <a:cubicBezTo>
                      <a:pt x="1433598" y="873239"/>
                      <a:pt x="1443375" y="943327"/>
                      <a:pt x="1468797" y="1002049"/>
                    </a:cubicBezTo>
                    <a:cubicBezTo>
                      <a:pt x="1455109" y="989736"/>
                      <a:pt x="1441420" y="979317"/>
                      <a:pt x="1427732" y="969846"/>
                    </a:cubicBezTo>
                    <a:cubicBezTo>
                      <a:pt x="1404266" y="952798"/>
                      <a:pt x="1349512" y="917754"/>
                      <a:pt x="1323113" y="950904"/>
                    </a:cubicBezTo>
                    <a:cubicBezTo>
                      <a:pt x="1299647" y="980265"/>
                      <a:pt x="1336802" y="1023833"/>
                      <a:pt x="1355379" y="1045616"/>
                    </a:cubicBezTo>
                    <a:cubicBezTo>
                      <a:pt x="1361245" y="1052246"/>
                      <a:pt x="1367111" y="1058876"/>
                      <a:pt x="1372978" y="1065506"/>
                    </a:cubicBezTo>
                    <a:cubicBezTo>
                      <a:pt x="1365156" y="1060771"/>
                      <a:pt x="1358312" y="1056035"/>
                      <a:pt x="1350490" y="1051299"/>
                    </a:cubicBezTo>
                    <a:cubicBezTo>
                      <a:pt x="1318224" y="1031410"/>
                      <a:pt x="1269337" y="1001101"/>
                      <a:pt x="1228272" y="1011520"/>
                    </a:cubicBezTo>
                    <a:cubicBezTo>
                      <a:pt x="1189162" y="1020991"/>
                      <a:pt x="1185251" y="1061718"/>
                      <a:pt x="1203828" y="1091079"/>
                    </a:cubicBezTo>
                    <a:cubicBezTo>
                      <a:pt x="1211650" y="1103391"/>
                      <a:pt x="1221428" y="1113810"/>
                      <a:pt x="1231205" y="1124228"/>
                    </a:cubicBezTo>
                    <a:cubicBezTo>
                      <a:pt x="1215561" y="1117598"/>
                      <a:pt x="1198939" y="1111916"/>
                      <a:pt x="1183295" y="1108127"/>
                    </a:cubicBezTo>
                    <a:cubicBezTo>
                      <a:pt x="1149074" y="1101497"/>
                      <a:pt x="1104098" y="1101497"/>
                      <a:pt x="1080632" y="1130858"/>
                    </a:cubicBezTo>
                    <a:cubicBezTo>
                      <a:pt x="1053255" y="1163061"/>
                      <a:pt x="1079655" y="1209470"/>
                      <a:pt x="1109964" y="1243566"/>
                    </a:cubicBezTo>
                    <a:cubicBezTo>
                      <a:pt x="1107031" y="1243566"/>
                      <a:pt x="1105076" y="1244513"/>
                      <a:pt x="1102143" y="1245461"/>
                    </a:cubicBezTo>
                    <a:cubicBezTo>
                      <a:pt x="1084543" y="1252091"/>
                      <a:pt x="1074766" y="1271033"/>
                      <a:pt x="1069877" y="1288082"/>
                    </a:cubicBezTo>
                    <a:cubicBezTo>
                      <a:pt x="1063033" y="1308918"/>
                      <a:pt x="1058144" y="1332596"/>
                      <a:pt x="1056189" y="1356275"/>
                    </a:cubicBezTo>
                    <a:cubicBezTo>
                      <a:pt x="1052277" y="1343962"/>
                      <a:pt x="1047389" y="1331649"/>
                      <a:pt x="1042500" y="1319337"/>
                    </a:cubicBezTo>
                    <a:cubicBezTo>
                      <a:pt x="1031745" y="1294711"/>
                      <a:pt x="1010235" y="1245461"/>
                      <a:pt x="974058" y="1252091"/>
                    </a:cubicBezTo>
                    <a:cubicBezTo>
                      <a:pt x="931037" y="1260615"/>
                      <a:pt x="932015" y="1311760"/>
                      <a:pt x="936904" y="1344909"/>
                    </a:cubicBezTo>
                    <a:cubicBezTo>
                      <a:pt x="938859" y="1359116"/>
                      <a:pt x="942770" y="1374270"/>
                      <a:pt x="946681" y="1388477"/>
                    </a:cubicBezTo>
                    <a:cubicBezTo>
                      <a:pt x="929082" y="1365746"/>
                      <a:pt x="907571" y="1349645"/>
                      <a:pt x="879217" y="1347750"/>
                    </a:cubicBezTo>
                    <a:cubicBezTo>
                      <a:pt x="877261" y="1347750"/>
                      <a:pt x="875306" y="1349645"/>
                      <a:pt x="874328" y="1351539"/>
                    </a:cubicBezTo>
                    <a:cubicBezTo>
                      <a:pt x="859662" y="1387530"/>
                      <a:pt x="879217" y="1428257"/>
                      <a:pt x="899749" y="1459512"/>
                    </a:cubicBezTo>
                    <a:cubicBezTo>
                      <a:pt x="900727" y="1461406"/>
                      <a:pt x="902683" y="1463300"/>
                      <a:pt x="903661" y="1464247"/>
                    </a:cubicBezTo>
                    <a:cubicBezTo>
                      <a:pt x="893883" y="1459512"/>
                      <a:pt x="884106" y="1455723"/>
                      <a:pt x="874328" y="1451935"/>
                    </a:cubicBezTo>
                    <a:cubicBezTo>
                      <a:pt x="833263" y="1438675"/>
                      <a:pt x="770687" y="1441516"/>
                      <a:pt x="758954" y="1492661"/>
                    </a:cubicBezTo>
                    <a:cubicBezTo>
                      <a:pt x="748199" y="1538124"/>
                      <a:pt x="787309" y="1581691"/>
                      <a:pt x="819574" y="1610105"/>
                    </a:cubicBezTo>
                    <a:cubicBezTo>
                      <a:pt x="821530" y="1611999"/>
                      <a:pt x="822508" y="1612947"/>
                      <a:pt x="824463" y="1614841"/>
                    </a:cubicBezTo>
                    <a:cubicBezTo>
                      <a:pt x="822508" y="1613894"/>
                      <a:pt x="820552" y="1613894"/>
                      <a:pt x="819574" y="1612947"/>
                    </a:cubicBezTo>
                    <a:cubicBezTo>
                      <a:pt x="784376" y="1599687"/>
                      <a:pt x="721800" y="1576008"/>
                      <a:pt x="691490" y="1611053"/>
                    </a:cubicBezTo>
                    <a:cubicBezTo>
                      <a:pt x="664113" y="1643255"/>
                      <a:pt x="707134" y="1674510"/>
                      <a:pt x="759932" y="1697241"/>
                    </a:cubicBezTo>
                    <a:cubicBezTo>
                      <a:pt x="736466" y="1700082"/>
                      <a:pt x="713978" y="1708607"/>
                      <a:pt x="699312" y="1724708"/>
                    </a:cubicBezTo>
                    <a:cubicBezTo>
                      <a:pt x="655313" y="1770170"/>
                      <a:pt x="695401" y="1829839"/>
                      <a:pt x="738421" y="1858253"/>
                    </a:cubicBezTo>
                    <a:cubicBezTo>
                      <a:pt x="745266" y="1862989"/>
                      <a:pt x="753088" y="1866777"/>
                      <a:pt x="759932" y="1871513"/>
                    </a:cubicBezTo>
                    <a:cubicBezTo>
                      <a:pt x="718866" y="1874354"/>
                      <a:pt x="659224" y="1884773"/>
                      <a:pt x="637714" y="1923605"/>
                    </a:cubicBezTo>
                    <a:cubicBezTo>
                      <a:pt x="618159" y="1959596"/>
                      <a:pt x="638691" y="1995587"/>
                      <a:pt x="670957" y="2016424"/>
                    </a:cubicBezTo>
                    <a:cubicBezTo>
                      <a:pt x="657269" y="2027789"/>
                      <a:pt x="646514" y="2041049"/>
                      <a:pt x="639669" y="2053361"/>
                    </a:cubicBezTo>
                    <a:cubicBezTo>
                      <a:pt x="629892" y="2071357"/>
                      <a:pt x="619137" y="2099771"/>
                      <a:pt x="637714" y="2116819"/>
                    </a:cubicBezTo>
                    <a:cubicBezTo>
                      <a:pt x="639669" y="2118714"/>
                      <a:pt x="640647" y="2119661"/>
                      <a:pt x="642602" y="2120608"/>
                    </a:cubicBezTo>
                    <a:cubicBezTo>
                      <a:pt x="624025" y="2129132"/>
                      <a:pt x="607404" y="2140498"/>
                      <a:pt x="593715" y="2153757"/>
                    </a:cubicBezTo>
                    <a:cubicBezTo>
                      <a:pt x="563405" y="2183118"/>
                      <a:pt x="543850" y="2230475"/>
                      <a:pt x="567316" y="2270254"/>
                    </a:cubicBezTo>
                    <a:cubicBezTo>
                      <a:pt x="589804" y="2307192"/>
                      <a:pt x="634781" y="2326135"/>
                      <a:pt x="681712" y="2331818"/>
                    </a:cubicBezTo>
                    <a:cubicBezTo>
                      <a:pt x="638691" y="2368756"/>
                      <a:pt x="607404" y="2429372"/>
                      <a:pt x="611315" y="2471045"/>
                    </a:cubicBezTo>
                    <a:cubicBezTo>
                      <a:pt x="617181" y="2534503"/>
                      <a:pt x="671935" y="2552498"/>
                      <a:pt x="723755" y="2541133"/>
                    </a:cubicBezTo>
                    <a:cubicBezTo>
                      <a:pt x="709089" y="2573335"/>
                      <a:pt x="706156" y="2614062"/>
                      <a:pt x="712022" y="2644370"/>
                    </a:cubicBezTo>
                    <a:cubicBezTo>
                      <a:pt x="715933" y="2666154"/>
                      <a:pt x="726689" y="2700251"/>
                      <a:pt x="753088" y="2704986"/>
                    </a:cubicBezTo>
                    <a:cubicBezTo>
                      <a:pt x="776553" y="2708775"/>
                      <a:pt x="797086" y="2693621"/>
                      <a:pt x="812730" y="2675625"/>
                    </a:cubicBezTo>
                    <a:cubicBezTo>
                      <a:pt x="804908" y="2702145"/>
                      <a:pt x="800019" y="2730559"/>
                      <a:pt x="806864" y="2756131"/>
                    </a:cubicBezTo>
                    <a:cubicBezTo>
                      <a:pt x="814686" y="2784545"/>
                      <a:pt x="842063" y="2805382"/>
                      <a:pt x="873350" y="2794964"/>
                    </a:cubicBezTo>
                    <a:cubicBezTo>
                      <a:pt x="909527" y="2783598"/>
                      <a:pt x="931037" y="2746660"/>
                      <a:pt x="943748" y="2715405"/>
                    </a:cubicBezTo>
                    <a:cubicBezTo>
                      <a:pt x="944726" y="2712563"/>
                      <a:pt x="946681" y="2708775"/>
                      <a:pt x="947659" y="2704986"/>
                    </a:cubicBezTo>
                    <a:cubicBezTo>
                      <a:pt x="948637" y="2706881"/>
                      <a:pt x="948637" y="2707828"/>
                      <a:pt x="949614" y="2709722"/>
                    </a:cubicBezTo>
                    <a:cubicBezTo>
                      <a:pt x="961347" y="2736241"/>
                      <a:pt x="990680" y="2741924"/>
                      <a:pt x="1015123" y="2724876"/>
                    </a:cubicBezTo>
                    <a:cubicBezTo>
                      <a:pt x="1049344" y="2700251"/>
                      <a:pt x="1068899" y="2658577"/>
                      <a:pt x="1082588" y="2620692"/>
                    </a:cubicBezTo>
                    <a:cubicBezTo>
                      <a:pt x="1084543" y="2615956"/>
                      <a:pt x="1085521" y="2611220"/>
                      <a:pt x="1087476" y="2607432"/>
                    </a:cubicBezTo>
                    <a:cubicBezTo>
                      <a:pt x="1093343" y="2602696"/>
                      <a:pt x="1099210" y="2597961"/>
                      <a:pt x="1105076" y="2592278"/>
                    </a:cubicBezTo>
                    <a:cubicBezTo>
                      <a:pt x="1077699" y="2651947"/>
                      <a:pt x="1068899" y="2727717"/>
                      <a:pt x="1141253" y="2742871"/>
                    </a:cubicBezTo>
                    <a:cubicBezTo>
                      <a:pt x="1217517" y="2759920"/>
                      <a:pt x="1279115" y="2690779"/>
                      <a:pt x="1313336" y="2621639"/>
                    </a:cubicBezTo>
                    <a:cubicBezTo>
                      <a:pt x="1309424" y="2656682"/>
                      <a:pt x="1313336" y="2692673"/>
                      <a:pt x="1335824" y="2718246"/>
                    </a:cubicBezTo>
                    <a:cubicBezTo>
                      <a:pt x="1337779" y="2720140"/>
                      <a:pt x="1339735" y="2720140"/>
                      <a:pt x="1341690" y="2719193"/>
                    </a:cubicBezTo>
                    <a:cubicBezTo>
                      <a:pt x="1367111" y="2703092"/>
                      <a:pt x="1381778" y="2676572"/>
                      <a:pt x="1389600" y="2648158"/>
                    </a:cubicBezTo>
                    <a:cubicBezTo>
                      <a:pt x="1390577" y="2660471"/>
                      <a:pt x="1391555" y="2672784"/>
                      <a:pt x="1393511" y="2685097"/>
                    </a:cubicBezTo>
                    <a:cubicBezTo>
                      <a:pt x="1397422" y="2707828"/>
                      <a:pt x="1402310" y="2755184"/>
                      <a:pt x="1430665" y="2763708"/>
                    </a:cubicBezTo>
                    <a:cubicBezTo>
                      <a:pt x="1466841" y="2774127"/>
                      <a:pt x="1485418" y="2724876"/>
                      <a:pt x="1489330" y="2699303"/>
                    </a:cubicBezTo>
                    <a:cubicBezTo>
                      <a:pt x="1493241" y="2675625"/>
                      <a:pt x="1493241" y="2651947"/>
                      <a:pt x="1492263" y="2629216"/>
                    </a:cubicBezTo>
                    <a:cubicBezTo>
                      <a:pt x="1501062" y="2656682"/>
                      <a:pt x="1516706" y="2675625"/>
                      <a:pt x="1547994" y="2655736"/>
                    </a:cubicBezTo>
                    <a:cubicBezTo>
                      <a:pt x="1571460" y="2640581"/>
                      <a:pt x="1578304" y="2602696"/>
                      <a:pt x="1584171" y="2579018"/>
                    </a:cubicBezTo>
                    <a:cubicBezTo>
                      <a:pt x="1590037" y="2553445"/>
                      <a:pt x="1592971" y="2524085"/>
                      <a:pt x="1601770" y="2497565"/>
                    </a:cubicBezTo>
                    <a:cubicBezTo>
                      <a:pt x="1603726" y="2523137"/>
                      <a:pt x="1608615" y="2550604"/>
                      <a:pt x="1619370" y="2573335"/>
                    </a:cubicBezTo>
                    <a:cubicBezTo>
                      <a:pt x="1622303" y="2578071"/>
                      <a:pt x="1624258" y="2581860"/>
                      <a:pt x="1627192" y="2584701"/>
                    </a:cubicBezTo>
                    <a:cubicBezTo>
                      <a:pt x="1621325" y="2598908"/>
                      <a:pt x="1616436" y="2613115"/>
                      <a:pt x="1612526" y="2626374"/>
                    </a:cubicBezTo>
                    <a:cubicBezTo>
                      <a:pt x="1602748" y="2660471"/>
                      <a:pt x="1594926" y="2704986"/>
                      <a:pt x="1620347" y="2735294"/>
                    </a:cubicBezTo>
                    <a:cubicBezTo>
                      <a:pt x="1636969" y="2755184"/>
                      <a:pt x="1653591" y="2754237"/>
                      <a:pt x="1669235" y="2743819"/>
                    </a:cubicBezTo>
                    <a:cubicBezTo>
                      <a:pt x="1662390" y="2763708"/>
                      <a:pt x="1660435" y="2785492"/>
                      <a:pt x="1667279" y="2806329"/>
                    </a:cubicBezTo>
                    <a:cubicBezTo>
                      <a:pt x="1668257" y="2809170"/>
                      <a:pt x="1671190" y="2810118"/>
                      <a:pt x="1673146" y="2810118"/>
                    </a:cubicBezTo>
                    <a:cubicBezTo>
                      <a:pt x="1687812" y="2808223"/>
                      <a:pt x="1700522" y="2800646"/>
                      <a:pt x="1710300" y="2791175"/>
                    </a:cubicBezTo>
                    <a:cubicBezTo>
                      <a:pt x="1709322" y="2801593"/>
                      <a:pt x="1708345" y="2812959"/>
                      <a:pt x="1707367" y="2822430"/>
                    </a:cubicBezTo>
                    <a:cubicBezTo>
                      <a:pt x="1703456" y="2869786"/>
                      <a:pt x="1703456" y="2926614"/>
                      <a:pt x="1727900" y="2970182"/>
                    </a:cubicBezTo>
                    <a:cubicBezTo>
                      <a:pt x="1744521" y="2999543"/>
                      <a:pt x="1789497" y="3029851"/>
                      <a:pt x="1823718" y="3002385"/>
                    </a:cubicBezTo>
                    <a:cubicBezTo>
                      <a:pt x="1844251" y="2985336"/>
                      <a:pt x="1850118" y="2956923"/>
                      <a:pt x="1850118" y="2929456"/>
                    </a:cubicBezTo>
                    <a:cubicBezTo>
                      <a:pt x="1866739" y="2973971"/>
                      <a:pt x="1895094" y="3027010"/>
                      <a:pt x="1929315" y="3012803"/>
                    </a:cubicBezTo>
                    <a:cubicBezTo>
                      <a:pt x="1945936" y="3006173"/>
                      <a:pt x="1950825" y="2991019"/>
                      <a:pt x="1951803" y="2974918"/>
                    </a:cubicBezTo>
                    <a:cubicBezTo>
                      <a:pt x="1975269" y="2993860"/>
                      <a:pt x="2001668" y="3009962"/>
                      <a:pt x="2031000" y="3013750"/>
                    </a:cubicBezTo>
                    <a:cubicBezTo>
                      <a:pt x="2066199" y="3018486"/>
                      <a:pt x="2108242" y="3009015"/>
                      <a:pt x="2096509" y="2965447"/>
                    </a:cubicBezTo>
                    <a:cubicBezTo>
                      <a:pt x="2090643" y="2943663"/>
                      <a:pt x="2078910" y="2922826"/>
                      <a:pt x="2066199" y="2902936"/>
                    </a:cubicBezTo>
                    <a:cubicBezTo>
                      <a:pt x="2094554" y="2928509"/>
                      <a:pt x="2126820" y="2952187"/>
                      <a:pt x="2162018" y="2944610"/>
                    </a:cubicBezTo>
                    <a:cubicBezTo>
                      <a:pt x="2164952" y="2943663"/>
                      <a:pt x="2165929" y="2940821"/>
                      <a:pt x="2165929" y="2937980"/>
                    </a:cubicBezTo>
                    <a:cubicBezTo>
                      <a:pt x="2163974" y="2928509"/>
                      <a:pt x="2161041" y="2920932"/>
                      <a:pt x="2156152" y="2913355"/>
                    </a:cubicBezTo>
                    <a:cubicBezTo>
                      <a:pt x="2175707" y="2919985"/>
                      <a:pt x="2196239" y="2923773"/>
                      <a:pt x="2214816" y="2926614"/>
                    </a:cubicBezTo>
                    <a:cubicBezTo>
                      <a:pt x="2238283" y="2930403"/>
                      <a:pt x="2276415" y="2933244"/>
                      <a:pt x="2293036" y="2911460"/>
                    </a:cubicBezTo>
                    <a:cubicBezTo>
                      <a:pt x="2305746" y="2894412"/>
                      <a:pt x="2298902" y="2877364"/>
                      <a:pt x="2286192" y="2863157"/>
                    </a:cubicBezTo>
                    <a:cubicBezTo>
                      <a:pt x="2314547" y="2866945"/>
                      <a:pt x="2342901" y="2867893"/>
                      <a:pt x="2371256" y="2864104"/>
                    </a:cubicBezTo>
                    <a:cubicBezTo>
                      <a:pt x="2399610" y="2860315"/>
                      <a:pt x="2470986" y="2846108"/>
                      <a:pt x="2468052" y="2807276"/>
                    </a:cubicBezTo>
                    <a:cubicBezTo>
                      <a:pt x="2467074" y="2794964"/>
                      <a:pt x="2459252" y="2790228"/>
                      <a:pt x="2448497" y="2789281"/>
                    </a:cubicBezTo>
                    <a:cubicBezTo>
                      <a:pt x="2447520" y="2785492"/>
                      <a:pt x="2445564" y="2781704"/>
                      <a:pt x="2441653" y="2777915"/>
                    </a:cubicBezTo>
                    <a:cubicBezTo>
                      <a:pt x="2429920" y="2762761"/>
                      <a:pt x="2413298" y="2748554"/>
                      <a:pt x="2395700" y="2737189"/>
                    </a:cubicBezTo>
                    <a:cubicBezTo>
                      <a:pt x="2418187" y="2742871"/>
                      <a:pt x="2440676" y="2748554"/>
                      <a:pt x="2463163" y="2751395"/>
                    </a:cubicBezTo>
                    <a:cubicBezTo>
                      <a:pt x="2482719" y="2754237"/>
                      <a:pt x="2514007" y="2758973"/>
                      <a:pt x="2523784" y="2738136"/>
                    </a:cubicBezTo>
                    <a:cubicBezTo>
                      <a:pt x="2533561" y="2717299"/>
                      <a:pt x="2511073" y="2692673"/>
                      <a:pt x="2498362" y="2678467"/>
                    </a:cubicBezTo>
                    <a:cubicBezTo>
                      <a:pt x="2495429" y="2674678"/>
                      <a:pt x="2491518" y="2671837"/>
                      <a:pt x="2487607" y="2668995"/>
                    </a:cubicBezTo>
                    <a:cubicBezTo>
                      <a:pt x="2494451" y="2673731"/>
                      <a:pt x="2502273" y="2677519"/>
                      <a:pt x="2510096" y="2681308"/>
                    </a:cubicBezTo>
                    <a:cubicBezTo>
                      <a:pt x="2525739" y="2688885"/>
                      <a:pt x="2556050" y="2705933"/>
                      <a:pt x="2573649" y="2695515"/>
                    </a:cubicBezTo>
                    <a:cubicBezTo>
                      <a:pt x="2599070" y="2680361"/>
                      <a:pt x="2592226" y="2644370"/>
                      <a:pt x="2580493" y="2612168"/>
                    </a:cubicBezTo>
                    <a:cubicBezTo>
                      <a:pt x="2608847" y="2650053"/>
                      <a:pt x="2647957" y="2688885"/>
                      <a:pt x="2684134" y="2666154"/>
                    </a:cubicBezTo>
                    <a:cubicBezTo>
                      <a:pt x="2707600" y="2651000"/>
                      <a:pt x="2708578" y="2617850"/>
                      <a:pt x="2707600" y="2593225"/>
                    </a:cubicBezTo>
                    <a:cubicBezTo>
                      <a:pt x="2714444" y="2609326"/>
                      <a:pt x="2724221" y="2625427"/>
                      <a:pt x="2736932" y="2637740"/>
                    </a:cubicBezTo>
                    <a:cubicBezTo>
                      <a:pt x="2738887" y="2639635"/>
                      <a:pt x="2742799" y="2639635"/>
                      <a:pt x="2743776" y="2637740"/>
                    </a:cubicBezTo>
                    <a:cubicBezTo>
                      <a:pt x="2756487" y="2624480"/>
                      <a:pt x="2763331" y="2609326"/>
                      <a:pt x="2768220" y="2593225"/>
                    </a:cubicBezTo>
                    <a:cubicBezTo>
                      <a:pt x="2769198" y="2597014"/>
                      <a:pt x="2771153" y="2600802"/>
                      <a:pt x="2772131" y="2603644"/>
                    </a:cubicBezTo>
                    <a:cubicBezTo>
                      <a:pt x="2785820" y="2633952"/>
                      <a:pt x="2804396" y="2678467"/>
                      <a:pt x="2840573" y="2689832"/>
                    </a:cubicBezTo>
                    <a:cubicBezTo>
                      <a:pt x="2887505" y="2705933"/>
                      <a:pt x="2909016" y="2669943"/>
                      <a:pt x="2918793" y="2624480"/>
                    </a:cubicBezTo>
                    <a:cubicBezTo>
                      <a:pt x="2922704" y="2646264"/>
                      <a:pt x="2929548" y="2668995"/>
                      <a:pt x="2947148" y="2683202"/>
                    </a:cubicBezTo>
                    <a:cubicBezTo>
                      <a:pt x="2977457" y="2706881"/>
                      <a:pt x="3000923" y="2690779"/>
                      <a:pt x="3017545" y="2665207"/>
                    </a:cubicBezTo>
                    <a:cubicBezTo>
                      <a:pt x="3016567" y="2670890"/>
                      <a:pt x="3016567" y="2675625"/>
                      <a:pt x="3016567" y="2681308"/>
                    </a:cubicBezTo>
                    <a:cubicBezTo>
                      <a:pt x="3015589" y="2702145"/>
                      <a:pt x="3015589" y="2736241"/>
                      <a:pt x="3039055" y="2747607"/>
                    </a:cubicBezTo>
                    <a:cubicBezTo>
                      <a:pt x="3057632" y="2757078"/>
                      <a:pt x="3076210" y="2748554"/>
                      <a:pt x="3092831" y="2734347"/>
                    </a:cubicBezTo>
                    <a:cubicBezTo>
                      <a:pt x="3085987" y="2761814"/>
                      <a:pt x="3089898" y="2788334"/>
                      <a:pt x="3119230" y="2800646"/>
                    </a:cubicBezTo>
                    <a:cubicBezTo>
                      <a:pt x="3129985" y="2805382"/>
                      <a:pt x="3142697" y="2805382"/>
                      <a:pt x="3155407" y="2801593"/>
                    </a:cubicBezTo>
                    <a:cubicBezTo>
                      <a:pt x="3136830" y="2828113"/>
                      <a:pt x="3122163" y="2855580"/>
                      <a:pt x="3116297" y="2884941"/>
                    </a:cubicBezTo>
                    <a:cubicBezTo>
                      <a:pt x="3111409" y="2910513"/>
                      <a:pt x="3112386" y="2949345"/>
                      <a:pt x="3140741" y="2962605"/>
                    </a:cubicBezTo>
                    <a:cubicBezTo>
                      <a:pt x="3147585" y="2965447"/>
                      <a:pt x="3153452" y="2965447"/>
                      <a:pt x="3159318" y="2962605"/>
                    </a:cubicBezTo>
                    <a:cubicBezTo>
                      <a:pt x="3152474" y="2992914"/>
                      <a:pt x="3157362" y="3024169"/>
                      <a:pt x="3189628" y="3040270"/>
                    </a:cubicBezTo>
                    <a:cubicBezTo>
                      <a:pt x="3225805" y="3057318"/>
                      <a:pt x="3252204" y="3029851"/>
                      <a:pt x="3266870" y="3000490"/>
                    </a:cubicBezTo>
                    <a:cubicBezTo>
                      <a:pt x="3273714" y="3058265"/>
                      <a:pt x="3298158" y="3161502"/>
                      <a:pt x="3357800" y="3142560"/>
                    </a:cubicBezTo>
                    <a:cubicBezTo>
                      <a:pt x="3390066" y="3132141"/>
                      <a:pt x="3379311" y="3077208"/>
                      <a:pt x="3375400" y="3054477"/>
                    </a:cubicBezTo>
                    <a:cubicBezTo>
                      <a:pt x="3370511" y="3028904"/>
                      <a:pt x="3364644" y="3003332"/>
                      <a:pt x="3356822" y="2977759"/>
                    </a:cubicBezTo>
                    <a:cubicBezTo>
                      <a:pt x="3393977" y="3027957"/>
                      <a:pt x="3446775" y="3072472"/>
                      <a:pt x="3501529" y="3098045"/>
                    </a:cubicBezTo>
                    <a:cubicBezTo>
                      <a:pt x="3522061" y="3107516"/>
                      <a:pt x="3553349" y="3119829"/>
                      <a:pt x="3575838" y="3109410"/>
                    </a:cubicBezTo>
                    <a:cubicBezTo>
                      <a:pt x="3592459" y="3101833"/>
                      <a:pt x="3595392" y="3086679"/>
                      <a:pt x="3592459" y="3071525"/>
                    </a:cubicBezTo>
                    <a:cubicBezTo>
                      <a:pt x="3610059" y="3090468"/>
                      <a:pt x="3628635" y="3108463"/>
                      <a:pt x="3649168" y="3124564"/>
                    </a:cubicBezTo>
                    <a:cubicBezTo>
                      <a:pt x="3664812" y="3136877"/>
                      <a:pt x="3690234" y="3154872"/>
                      <a:pt x="3710766" y="3141613"/>
                    </a:cubicBezTo>
                    <a:cubicBezTo>
                      <a:pt x="3742054" y="3121723"/>
                      <a:pt x="3704900" y="3067736"/>
                      <a:pt x="3673612" y="3031746"/>
                    </a:cubicBezTo>
                    <a:cubicBezTo>
                      <a:pt x="3714677" y="3060160"/>
                      <a:pt x="3753787" y="3089521"/>
                      <a:pt x="3797785" y="3114146"/>
                    </a:cubicBezTo>
                    <a:cubicBezTo>
                      <a:pt x="3843739" y="3138771"/>
                      <a:pt x="3903382" y="3167185"/>
                      <a:pt x="3955202" y="3143507"/>
                    </a:cubicBezTo>
                    <a:cubicBezTo>
                      <a:pt x="3957157" y="3142560"/>
                      <a:pt x="3958135" y="3139718"/>
                      <a:pt x="3957157" y="3137824"/>
                    </a:cubicBezTo>
                    <a:cubicBezTo>
                      <a:pt x="3952269" y="3105622"/>
                      <a:pt x="3930759" y="3080049"/>
                      <a:pt x="3907293" y="3058265"/>
                    </a:cubicBezTo>
                    <a:cubicBezTo>
                      <a:pt x="3927826" y="3066789"/>
                      <a:pt x="3948358" y="3072472"/>
                      <a:pt x="3970846" y="3066789"/>
                    </a:cubicBezTo>
                    <a:cubicBezTo>
                      <a:pt x="3973780" y="3065842"/>
                      <a:pt x="3975735" y="3062054"/>
                      <a:pt x="3973780" y="3059212"/>
                    </a:cubicBezTo>
                    <a:cubicBezTo>
                      <a:pt x="3969869" y="3051635"/>
                      <a:pt x="3966936" y="3044058"/>
                      <a:pt x="3963024" y="3036481"/>
                    </a:cubicBezTo>
                    <a:cubicBezTo>
                      <a:pt x="3973780" y="3041217"/>
                      <a:pt x="3983557" y="3044058"/>
                      <a:pt x="3995289" y="3046900"/>
                    </a:cubicBezTo>
                    <a:cubicBezTo>
                      <a:pt x="3998223" y="3047847"/>
                      <a:pt x="4002134" y="3045006"/>
                      <a:pt x="4002134" y="3042164"/>
                    </a:cubicBezTo>
                    <a:cubicBezTo>
                      <a:pt x="4003112" y="3019433"/>
                      <a:pt x="3991379" y="3000490"/>
                      <a:pt x="3974757" y="2987231"/>
                    </a:cubicBezTo>
                    <a:cubicBezTo>
                      <a:pt x="4008001" y="2997649"/>
                      <a:pt x="4047111" y="3007120"/>
                      <a:pt x="4060799" y="2977759"/>
                    </a:cubicBezTo>
                    <a:cubicBezTo>
                      <a:pt x="4070576" y="2955975"/>
                      <a:pt x="4051021" y="2931350"/>
                      <a:pt x="4028533" y="2913355"/>
                    </a:cubicBezTo>
                    <a:cubicBezTo>
                      <a:pt x="4060799" y="2923773"/>
                      <a:pt x="4093064" y="2937980"/>
                      <a:pt x="4126308" y="2944610"/>
                    </a:cubicBezTo>
                    <a:cubicBezTo>
                      <a:pt x="4134130" y="2950293"/>
                      <a:pt x="4139996" y="2955975"/>
                      <a:pt x="4141951" y="2961658"/>
                    </a:cubicBezTo>
                    <a:cubicBezTo>
                      <a:pt x="4151729" y="2985336"/>
                      <a:pt x="4132174" y="2987231"/>
                      <a:pt x="4107730" y="2983442"/>
                    </a:cubicBezTo>
                    <a:cubicBezTo>
                      <a:pt x="4139018" y="2999543"/>
                      <a:pt x="4167373" y="3020380"/>
                      <a:pt x="4138041" y="3031746"/>
                    </a:cubicBezTo>
                    <a:cubicBezTo>
                      <a:pt x="4121419" y="3038376"/>
                      <a:pt x="4103819" y="3040270"/>
                      <a:pt x="4083287" y="3036481"/>
                    </a:cubicBezTo>
                    <a:cubicBezTo>
                      <a:pt x="4071554" y="3034587"/>
                      <a:pt x="4057866" y="3032693"/>
                      <a:pt x="4045155" y="3030798"/>
                    </a:cubicBezTo>
                    <a:cubicBezTo>
                      <a:pt x="4068620" y="3045952"/>
                      <a:pt x="4062754" y="3056371"/>
                      <a:pt x="4040266" y="3060160"/>
                    </a:cubicBezTo>
                    <a:cubicBezTo>
                      <a:pt x="4051999" y="3071525"/>
                      <a:pt x="4056888" y="3081943"/>
                      <a:pt x="4049066" y="3092362"/>
                    </a:cubicBezTo>
                    <a:cubicBezTo>
                      <a:pt x="4041244" y="3102780"/>
                      <a:pt x="4021689" y="3100886"/>
                      <a:pt x="4004090" y="3096151"/>
                    </a:cubicBezTo>
                    <a:cubicBezTo>
                      <a:pt x="4035377" y="3122670"/>
                      <a:pt x="4048088" y="3153925"/>
                      <a:pt x="4010934" y="3180445"/>
                    </a:cubicBezTo>
                    <a:cubicBezTo>
                      <a:pt x="3967913" y="3211700"/>
                      <a:pt x="3890671" y="3197493"/>
                      <a:pt x="3820274" y="3169079"/>
                    </a:cubicBezTo>
                    <a:cubicBezTo>
                      <a:pt x="3836895" y="3189916"/>
                      <a:pt x="3843739" y="3209806"/>
                      <a:pt x="3831028" y="3220224"/>
                    </a:cubicBezTo>
                    <a:cubicBezTo>
                      <a:pt x="3818318" y="3230643"/>
                      <a:pt x="3792896" y="3215489"/>
                      <a:pt x="3771387" y="3200335"/>
                    </a:cubicBezTo>
                    <a:cubicBezTo>
                      <a:pt x="3794852" y="3228748"/>
                      <a:pt x="3822229" y="3266634"/>
                      <a:pt x="3793874" y="3274211"/>
                    </a:cubicBezTo>
                    <a:cubicBezTo>
                      <a:pt x="3769431" y="3280840"/>
                      <a:pt x="3742054" y="3261898"/>
                      <a:pt x="3721521" y="3248638"/>
                    </a:cubicBezTo>
                    <a:cubicBezTo>
                      <a:pt x="3690234" y="3229696"/>
                      <a:pt x="3662857" y="3207912"/>
                      <a:pt x="3635479" y="3187075"/>
                    </a:cubicBezTo>
                    <a:cubicBezTo>
                      <a:pt x="3676545" y="3239167"/>
                      <a:pt x="3736188" y="3322514"/>
                      <a:pt x="3690234" y="3325356"/>
                    </a:cubicBezTo>
                    <a:cubicBezTo>
                      <a:pt x="3621791" y="3330091"/>
                      <a:pt x="3563126" y="3277999"/>
                      <a:pt x="3517172" y="3227801"/>
                    </a:cubicBezTo>
                    <a:cubicBezTo>
                      <a:pt x="3536728" y="3266634"/>
                      <a:pt x="3550416" y="3309255"/>
                      <a:pt x="3522061" y="3311148"/>
                    </a:cubicBezTo>
                    <a:cubicBezTo>
                      <a:pt x="3498596" y="3313043"/>
                      <a:pt x="3468285" y="3290312"/>
                      <a:pt x="3454597" y="3275158"/>
                    </a:cubicBezTo>
                    <a:cubicBezTo>
                      <a:pt x="3433086" y="3252427"/>
                      <a:pt x="3421354" y="3229696"/>
                      <a:pt x="3409621" y="3206017"/>
                    </a:cubicBezTo>
                    <a:cubicBezTo>
                      <a:pt x="3407665" y="3223066"/>
                      <a:pt x="3404732" y="3239167"/>
                      <a:pt x="3399843" y="3255268"/>
                    </a:cubicBezTo>
                    <a:cubicBezTo>
                      <a:pt x="3395932" y="3268528"/>
                      <a:pt x="3392999" y="3277052"/>
                      <a:pt x="3374422" y="3277052"/>
                    </a:cubicBezTo>
                    <a:cubicBezTo>
                      <a:pt x="3368555" y="3277052"/>
                      <a:pt x="3362689" y="3275158"/>
                      <a:pt x="3360733" y="3270422"/>
                    </a:cubicBezTo>
                    <a:cubicBezTo>
                      <a:pt x="3357800" y="3263792"/>
                      <a:pt x="3355845" y="3257162"/>
                      <a:pt x="3352911" y="3250532"/>
                    </a:cubicBezTo>
                    <a:cubicBezTo>
                      <a:pt x="3350956" y="3253374"/>
                      <a:pt x="3349001" y="3256215"/>
                      <a:pt x="3347045" y="3260004"/>
                    </a:cubicBezTo>
                    <a:cubicBezTo>
                      <a:pt x="3335312" y="3277052"/>
                      <a:pt x="3314779" y="3317779"/>
                      <a:pt x="3281536" y="3314937"/>
                    </a:cubicBezTo>
                    <a:cubicBezTo>
                      <a:pt x="3245359" y="3312096"/>
                      <a:pt x="3226783" y="3251480"/>
                      <a:pt x="3217983" y="3232537"/>
                    </a:cubicBezTo>
                    <a:cubicBezTo>
                      <a:pt x="3209183" y="3214542"/>
                      <a:pt x="3206249" y="3196546"/>
                      <a:pt x="3204294" y="3178551"/>
                    </a:cubicBezTo>
                    <a:cubicBezTo>
                      <a:pt x="3200383" y="3188022"/>
                      <a:pt x="3194517" y="3196546"/>
                      <a:pt x="3187673" y="3205070"/>
                    </a:cubicBezTo>
                    <a:cubicBezTo>
                      <a:pt x="3178873" y="3216436"/>
                      <a:pt x="3163229" y="3250532"/>
                      <a:pt x="3135852" y="3242955"/>
                    </a:cubicBezTo>
                    <a:cubicBezTo>
                      <a:pt x="3114342" y="3237273"/>
                      <a:pt x="3115319" y="3200335"/>
                      <a:pt x="3114342" y="3188969"/>
                    </a:cubicBezTo>
                    <a:cubicBezTo>
                      <a:pt x="3113364" y="3168132"/>
                      <a:pt x="3113364" y="3150137"/>
                      <a:pt x="3114342" y="3131194"/>
                    </a:cubicBezTo>
                    <a:cubicBezTo>
                      <a:pt x="3102609" y="3152978"/>
                      <a:pt x="3085987" y="3170973"/>
                      <a:pt x="3065455" y="3156767"/>
                    </a:cubicBezTo>
                    <a:cubicBezTo>
                      <a:pt x="3041988" y="3141613"/>
                      <a:pt x="3044922" y="3079102"/>
                      <a:pt x="3047855" y="3062054"/>
                    </a:cubicBezTo>
                    <a:cubicBezTo>
                      <a:pt x="3048832" y="3058265"/>
                      <a:pt x="3048832" y="3054477"/>
                      <a:pt x="3049810" y="3050688"/>
                    </a:cubicBezTo>
                    <a:cubicBezTo>
                      <a:pt x="3029278" y="3052582"/>
                      <a:pt x="3006790" y="3046900"/>
                      <a:pt x="2997012" y="3029851"/>
                    </a:cubicBezTo>
                    <a:cubicBezTo>
                      <a:pt x="2980391" y="3002385"/>
                      <a:pt x="3036122" y="2983442"/>
                      <a:pt x="3081098" y="2972077"/>
                    </a:cubicBezTo>
                    <a:cubicBezTo>
                      <a:pt x="3050788" y="2972077"/>
                      <a:pt x="3021456" y="2974918"/>
                      <a:pt x="2990168" y="2967341"/>
                    </a:cubicBezTo>
                    <a:cubicBezTo>
                      <a:pt x="2985280" y="2966394"/>
                      <a:pt x="2982346" y="2961658"/>
                      <a:pt x="2984302" y="2958817"/>
                    </a:cubicBezTo>
                    <a:cubicBezTo>
                      <a:pt x="2991146" y="2948398"/>
                      <a:pt x="3006790" y="2938927"/>
                      <a:pt x="3022434" y="2931350"/>
                    </a:cubicBezTo>
                    <a:cubicBezTo>
                      <a:pt x="3000923" y="2919037"/>
                      <a:pt x="3010700" y="2886835"/>
                      <a:pt x="3022434" y="2862210"/>
                    </a:cubicBezTo>
                    <a:cubicBezTo>
                      <a:pt x="3005812" y="2873575"/>
                      <a:pt x="2988213" y="2883994"/>
                      <a:pt x="2974524" y="2897253"/>
                    </a:cubicBezTo>
                    <a:cubicBezTo>
                      <a:pt x="2966702" y="2904831"/>
                      <a:pt x="2954969" y="2901042"/>
                      <a:pt x="2944214" y="2896306"/>
                    </a:cubicBezTo>
                    <a:cubicBezTo>
                      <a:pt x="2928570" y="2889676"/>
                      <a:pt x="2929548" y="2852738"/>
                      <a:pt x="2931503" y="2843267"/>
                    </a:cubicBezTo>
                    <a:cubicBezTo>
                      <a:pt x="2934436" y="2830954"/>
                      <a:pt x="2939325" y="2820536"/>
                      <a:pt x="2945192" y="2810118"/>
                    </a:cubicBezTo>
                    <a:cubicBezTo>
                      <a:pt x="2920748" y="2826219"/>
                      <a:pt x="2891416" y="2837584"/>
                      <a:pt x="2860128" y="2840426"/>
                    </a:cubicBezTo>
                    <a:cubicBezTo>
                      <a:pt x="2857194" y="2840426"/>
                      <a:pt x="2765287" y="2848003"/>
                      <a:pt x="2776042" y="2824324"/>
                    </a:cubicBezTo>
                    <a:cubicBezTo>
                      <a:pt x="2780931" y="2812959"/>
                      <a:pt x="2790708" y="2809170"/>
                      <a:pt x="2803419" y="2804435"/>
                    </a:cubicBezTo>
                    <a:cubicBezTo>
                      <a:pt x="2809285" y="2801593"/>
                      <a:pt x="2816129" y="2799699"/>
                      <a:pt x="2822974" y="2796858"/>
                    </a:cubicBezTo>
                    <a:cubicBezTo>
                      <a:pt x="2779953" y="2811065"/>
                      <a:pt x="2722266" y="2826219"/>
                      <a:pt x="2669468" y="2814853"/>
                    </a:cubicBezTo>
                    <a:cubicBezTo>
                      <a:pt x="2667512" y="2814853"/>
                      <a:pt x="2665557" y="2812959"/>
                      <a:pt x="2666535" y="2811065"/>
                    </a:cubicBezTo>
                    <a:cubicBezTo>
                      <a:pt x="2669468" y="2797805"/>
                      <a:pt x="2677290" y="2782651"/>
                      <a:pt x="2685112" y="2772232"/>
                    </a:cubicBezTo>
                    <a:cubicBezTo>
                      <a:pt x="2697822" y="2756131"/>
                      <a:pt x="2703689" y="2732453"/>
                      <a:pt x="2720311" y="2719193"/>
                    </a:cubicBezTo>
                    <a:cubicBezTo>
                      <a:pt x="2698800" y="2737189"/>
                      <a:pt x="2680223" y="2757078"/>
                      <a:pt x="2653824" y="2770338"/>
                    </a:cubicBezTo>
                    <a:cubicBezTo>
                      <a:pt x="2627425" y="2783598"/>
                      <a:pt x="2617647" y="2765602"/>
                      <a:pt x="2616669" y="2740977"/>
                    </a:cubicBezTo>
                    <a:cubicBezTo>
                      <a:pt x="2612758" y="2748554"/>
                      <a:pt x="2608847" y="2757078"/>
                      <a:pt x="2603959" y="2763708"/>
                    </a:cubicBezTo>
                    <a:cubicBezTo>
                      <a:pt x="2597115" y="2772232"/>
                      <a:pt x="2589293" y="2780757"/>
                      <a:pt x="2572671" y="2778862"/>
                    </a:cubicBezTo>
                    <a:cubicBezTo>
                      <a:pt x="2553116" y="2776968"/>
                      <a:pt x="2539427" y="2764655"/>
                      <a:pt x="2528672" y="2747607"/>
                    </a:cubicBezTo>
                    <a:cubicBezTo>
                      <a:pt x="2523784" y="2757078"/>
                      <a:pt x="2508140" y="2760867"/>
                      <a:pt x="2493474" y="2763708"/>
                    </a:cubicBezTo>
                    <a:lnTo>
                      <a:pt x="2493474" y="2763708"/>
                    </a:lnTo>
                    <a:cubicBezTo>
                      <a:pt x="2529650" y="2776021"/>
                      <a:pt x="2551161" y="2797805"/>
                      <a:pt x="2529650" y="2833796"/>
                    </a:cubicBezTo>
                    <a:cubicBezTo>
                      <a:pt x="2504229" y="2875469"/>
                      <a:pt x="2431876" y="2890623"/>
                      <a:pt x="2361478" y="2891571"/>
                    </a:cubicBezTo>
                    <a:cubicBezTo>
                      <a:pt x="2382988" y="2903883"/>
                      <a:pt x="2397655" y="2918090"/>
                      <a:pt x="2389833" y="2932297"/>
                    </a:cubicBezTo>
                    <a:cubicBezTo>
                      <a:pt x="2382988" y="2945557"/>
                      <a:pt x="2354634" y="2941768"/>
                      <a:pt x="2330190" y="2936086"/>
                    </a:cubicBezTo>
                    <a:cubicBezTo>
                      <a:pt x="2360501" y="2952187"/>
                      <a:pt x="2398633" y="2974918"/>
                      <a:pt x="2377122" y="2991019"/>
                    </a:cubicBezTo>
                    <a:cubicBezTo>
                      <a:pt x="2358545" y="3005226"/>
                      <a:pt x="2327257" y="2998596"/>
                      <a:pt x="2304769" y="2994808"/>
                    </a:cubicBezTo>
                    <a:cubicBezTo>
                      <a:pt x="2270548" y="2989125"/>
                      <a:pt x="2239260" y="2980601"/>
                      <a:pt x="2206995" y="2972077"/>
                    </a:cubicBezTo>
                    <a:cubicBezTo>
                      <a:pt x="2261748" y="3003332"/>
                      <a:pt x="2343878" y="3052582"/>
                      <a:pt x="2305746" y="3071525"/>
                    </a:cubicBezTo>
                    <a:cubicBezTo>
                      <a:pt x="2249038" y="3098992"/>
                      <a:pt x="2178640" y="3075314"/>
                      <a:pt x="2119975" y="3047847"/>
                    </a:cubicBezTo>
                    <a:cubicBezTo>
                      <a:pt x="2151263" y="3074366"/>
                      <a:pt x="2179617" y="3106569"/>
                      <a:pt x="2155174" y="3117934"/>
                    </a:cubicBezTo>
                    <a:cubicBezTo>
                      <a:pt x="2135619" y="3127406"/>
                      <a:pt x="2101398" y="3118881"/>
                      <a:pt x="2083799" y="3110357"/>
                    </a:cubicBezTo>
                    <a:cubicBezTo>
                      <a:pt x="2057399" y="3098045"/>
                      <a:pt x="2037844" y="3082890"/>
                      <a:pt x="2019267" y="3065842"/>
                    </a:cubicBezTo>
                    <a:cubicBezTo>
                      <a:pt x="2024156" y="3080997"/>
                      <a:pt x="2028067" y="3096151"/>
                      <a:pt x="2029045" y="3111305"/>
                    </a:cubicBezTo>
                    <a:cubicBezTo>
                      <a:pt x="2030022" y="3123617"/>
                      <a:pt x="2031978" y="3132141"/>
                      <a:pt x="2015356" y="3138771"/>
                    </a:cubicBezTo>
                    <a:cubicBezTo>
                      <a:pt x="2010468" y="3140665"/>
                      <a:pt x="2004602" y="3141613"/>
                      <a:pt x="2000690" y="3137824"/>
                    </a:cubicBezTo>
                    <a:cubicBezTo>
                      <a:pt x="1995801" y="3133089"/>
                      <a:pt x="1991890" y="3128353"/>
                      <a:pt x="1987002" y="3123617"/>
                    </a:cubicBezTo>
                    <a:cubicBezTo>
                      <a:pt x="1987002" y="3126459"/>
                      <a:pt x="1986024" y="3130247"/>
                      <a:pt x="1986024" y="3133089"/>
                    </a:cubicBezTo>
                    <a:cubicBezTo>
                      <a:pt x="1982113" y="3152031"/>
                      <a:pt x="1980158" y="3193705"/>
                      <a:pt x="1949847" y="3203176"/>
                    </a:cubicBezTo>
                    <a:cubicBezTo>
                      <a:pt x="1917582" y="3212647"/>
                      <a:pt x="1878472" y="3167185"/>
                      <a:pt x="1863806" y="3153925"/>
                    </a:cubicBezTo>
                    <a:cubicBezTo>
                      <a:pt x="1849140" y="3141613"/>
                      <a:pt x="1839362" y="3126459"/>
                      <a:pt x="1831540" y="3112252"/>
                    </a:cubicBezTo>
                    <a:cubicBezTo>
                      <a:pt x="1831540" y="3121723"/>
                      <a:pt x="1829585" y="3131194"/>
                      <a:pt x="1826652" y="3140665"/>
                    </a:cubicBezTo>
                    <a:cubicBezTo>
                      <a:pt x="1822741" y="3153925"/>
                      <a:pt x="1822741" y="3188022"/>
                      <a:pt x="1796341" y="3191810"/>
                    </a:cubicBezTo>
                    <a:cubicBezTo>
                      <a:pt x="1775809" y="3194652"/>
                      <a:pt x="1762120" y="3162449"/>
                      <a:pt x="1758209" y="3152978"/>
                    </a:cubicBezTo>
                    <a:cubicBezTo>
                      <a:pt x="1749410" y="3135930"/>
                      <a:pt x="1742565" y="3119829"/>
                      <a:pt x="1736699" y="3102780"/>
                    </a:cubicBezTo>
                    <a:cubicBezTo>
                      <a:pt x="1734744" y="3125511"/>
                      <a:pt x="1726922" y="3146348"/>
                      <a:pt x="1704433" y="3142560"/>
                    </a:cubicBezTo>
                    <a:cubicBezTo>
                      <a:pt x="1679012" y="3137824"/>
                      <a:pt x="1657502" y="3082890"/>
                      <a:pt x="1653591" y="3066789"/>
                    </a:cubicBezTo>
                    <a:cubicBezTo>
                      <a:pt x="1652613" y="3063001"/>
                      <a:pt x="1651635" y="3059212"/>
                      <a:pt x="1651635" y="3055424"/>
                    </a:cubicBezTo>
                    <a:cubicBezTo>
                      <a:pt x="1635014" y="3063948"/>
                      <a:pt x="1612526" y="3066789"/>
                      <a:pt x="1597859" y="3056371"/>
                    </a:cubicBezTo>
                    <a:cubicBezTo>
                      <a:pt x="1573416" y="3038376"/>
                      <a:pt x="1614481" y="3002385"/>
                      <a:pt x="1649680" y="2976812"/>
                    </a:cubicBezTo>
                    <a:cubicBezTo>
                      <a:pt x="1624258" y="2988178"/>
                      <a:pt x="1598837" y="2999543"/>
                      <a:pt x="1569505" y="3005226"/>
                    </a:cubicBezTo>
                    <a:cubicBezTo>
                      <a:pt x="1564616" y="3006173"/>
                      <a:pt x="1560705" y="3003332"/>
                      <a:pt x="1561683" y="2999543"/>
                    </a:cubicBezTo>
                    <a:cubicBezTo>
                      <a:pt x="1563638" y="2988178"/>
                      <a:pt x="1574393" y="2973971"/>
                      <a:pt x="1584171" y="2962605"/>
                    </a:cubicBezTo>
                    <a:cubicBezTo>
                      <a:pt x="1561683" y="2959764"/>
                      <a:pt x="1557772" y="2928509"/>
                      <a:pt x="1557772" y="2902936"/>
                    </a:cubicBezTo>
                    <a:cubicBezTo>
                      <a:pt x="1547017" y="2918090"/>
                      <a:pt x="1536261" y="2934191"/>
                      <a:pt x="1529417" y="2950293"/>
                    </a:cubicBezTo>
                    <a:cubicBezTo>
                      <a:pt x="1525506" y="2959764"/>
                      <a:pt x="1513773" y="2959764"/>
                      <a:pt x="1503018" y="2959764"/>
                    </a:cubicBezTo>
                    <a:cubicBezTo>
                      <a:pt x="1486396" y="2959764"/>
                      <a:pt x="1473686" y="2927561"/>
                      <a:pt x="1472708" y="2918090"/>
                    </a:cubicBezTo>
                    <a:cubicBezTo>
                      <a:pt x="1470753" y="2906725"/>
                      <a:pt x="1470753" y="2895359"/>
                      <a:pt x="1471730" y="2883994"/>
                    </a:cubicBezTo>
                    <a:cubicBezTo>
                      <a:pt x="1457064" y="2906725"/>
                      <a:pt x="1436531" y="2926614"/>
                      <a:pt x="1409154" y="2940821"/>
                    </a:cubicBezTo>
                    <a:cubicBezTo>
                      <a:pt x="1407199" y="2941768"/>
                      <a:pt x="1329957" y="2980601"/>
                      <a:pt x="1329957" y="2956923"/>
                    </a:cubicBezTo>
                    <a:cubicBezTo>
                      <a:pt x="1329957" y="2945557"/>
                      <a:pt x="1336802" y="2938927"/>
                      <a:pt x="1346579" y="2929456"/>
                    </a:cubicBezTo>
                    <a:cubicBezTo>
                      <a:pt x="1351468" y="2924720"/>
                      <a:pt x="1355379" y="2920932"/>
                      <a:pt x="1360267" y="2916196"/>
                    </a:cubicBezTo>
                    <a:cubicBezTo>
                      <a:pt x="1328979" y="2943663"/>
                      <a:pt x="1284981" y="2976812"/>
                      <a:pt x="1234138" y="2985336"/>
                    </a:cubicBezTo>
                    <a:cubicBezTo>
                      <a:pt x="1232183" y="2985336"/>
                      <a:pt x="1230227" y="2984389"/>
                      <a:pt x="1230227" y="2983442"/>
                    </a:cubicBezTo>
                    <a:cubicBezTo>
                      <a:pt x="1227294" y="2971130"/>
                      <a:pt x="1228272" y="2955975"/>
                      <a:pt x="1232183" y="2943663"/>
                    </a:cubicBezTo>
                    <a:cubicBezTo>
                      <a:pt x="1237072" y="2924720"/>
                      <a:pt x="1233160" y="2902936"/>
                      <a:pt x="1242938" y="2884941"/>
                    </a:cubicBezTo>
                    <a:cubicBezTo>
                      <a:pt x="1231205" y="2907672"/>
                      <a:pt x="1222405" y="2931350"/>
                      <a:pt x="1204806" y="2953134"/>
                    </a:cubicBezTo>
                    <a:cubicBezTo>
                      <a:pt x="1187206" y="2973971"/>
                      <a:pt x="1172540" y="2961658"/>
                      <a:pt x="1161785" y="2940821"/>
                    </a:cubicBezTo>
                    <a:cubicBezTo>
                      <a:pt x="1161785" y="2949345"/>
                      <a:pt x="1160807" y="2956923"/>
                      <a:pt x="1158852" y="2964499"/>
                    </a:cubicBezTo>
                    <a:cubicBezTo>
                      <a:pt x="1156897" y="2973971"/>
                      <a:pt x="1152007" y="2984389"/>
                      <a:pt x="1138319" y="2989125"/>
                    </a:cubicBezTo>
                    <a:cubicBezTo>
                      <a:pt x="1101165" y="3000490"/>
                      <a:pt x="1067922" y="2960711"/>
                      <a:pt x="1046411" y="2931350"/>
                    </a:cubicBezTo>
                    <a:cubicBezTo>
                      <a:pt x="1054233" y="2952187"/>
                      <a:pt x="1063033" y="2974918"/>
                      <a:pt x="1060100" y="2993860"/>
                    </a:cubicBezTo>
                    <a:cubicBezTo>
                      <a:pt x="1062055" y="2996702"/>
                      <a:pt x="1063033" y="3000490"/>
                      <a:pt x="1064988" y="3002385"/>
                    </a:cubicBezTo>
                    <a:cubicBezTo>
                      <a:pt x="1079655" y="3031746"/>
                      <a:pt x="1093343" y="3062054"/>
                      <a:pt x="1088454" y="3093309"/>
                    </a:cubicBezTo>
                    <a:cubicBezTo>
                      <a:pt x="1086499" y="3104675"/>
                      <a:pt x="1068899" y="3117934"/>
                      <a:pt x="1051300" y="3113199"/>
                    </a:cubicBezTo>
                    <a:cubicBezTo>
                      <a:pt x="1016101" y="3103727"/>
                      <a:pt x="1000457" y="3089521"/>
                      <a:pt x="982858" y="3073419"/>
                    </a:cubicBezTo>
                    <a:cubicBezTo>
                      <a:pt x="985791" y="3091415"/>
                      <a:pt x="986769" y="3108463"/>
                      <a:pt x="979925" y="3126459"/>
                    </a:cubicBezTo>
                    <a:cubicBezTo>
                      <a:pt x="973080" y="3144454"/>
                      <a:pt x="966236" y="3175709"/>
                      <a:pt x="936904" y="3184234"/>
                    </a:cubicBezTo>
                    <a:cubicBezTo>
                      <a:pt x="883128" y="3200335"/>
                      <a:pt x="879217" y="3157714"/>
                      <a:pt x="882150" y="3124564"/>
                    </a:cubicBezTo>
                    <a:cubicBezTo>
                      <a:pt x="857706" y="3163397"/>
                      <a:pt x="832285" y="3202229"/>
                      <a:pt x="794153" y="3236326"/>
                    </a:cubicBezTo>
                    <a:cubicBezTo>
                      <a:pt x="776553" y="3252427"/>
                      <a:pt x="755043" y="3241061"/>
                      <a:pt x="753088" y="3224960"/>
                    </a:cubicBezTo>
                    <a:cubicBezTo>
                      <a:pt x="749177" y="3194652"/>
                      <a:pt x="754065" y="3161502"/>
                      <a:pt x="766776" y="3133089"/>
                    </a:cubicBezTo>
                    <a:cubicBezTo>
                      <a:pt x="769709" y="3125511"/>
                      <a:pt x="793175" y="3103727"/>
                      <a:pt x="776553" y="3109410"/>
                    </a:cubicBezTo>
                    <a:cubicBezTo>
                      <a:pt x="763843" y="3114146"/>
                      <a:pt x="752110" y="3117934"/>
                      <a:pt x="739399" y="3120776"/>
                    </a:cubicBezTo>
                    <a:cubicBezTo>
                      <a:pt x="729622" y="3122670"/>
                      <a:pt x="721800" y="3122670"/>
                      <a:pt x="714956" y="3117934"/>
                    </a:cubicBezTo>
                    <a:cubicBezTo>
                      <a:pt x="712022" y="3115093"/>
                      <a:pt x="713978" y="3112252"/>
                      <a:pt x="716911" y="3110357"/>
                    </a:cubicBezTo>
                    <a:cubicBezTo>
                      <a:pt x="732555" y="3099939"/>
                      <a:pt x="750155" y="3090468"/>
                      <a:pt x="767754" y="3080997"/>
                    </a:cubicBezTo>
                    <a:cubicBezTo>
                      <a:pt x="745266" y="3085732"/>
                      <a:pt x="719844" y="3089521"/>
                      <a:pt x="699312" y="3087626"/>
                    </a:cubicBezTo>
                    <a:cubicBezTo>
                      <a:pt x="698334" y="3089521"/>
                      <a:pt x="698334" y="3092362"/>
                      <a:pt x="697356" y="3094256"/>
                    </a:cubicBezTo>
                    <a:cubicBezTo>
                      <a:pt x="690512" y="3116040"/>
                      <a:pt x="681712" y="3146348"/>
                      <a:pt x="654335" y="3160555"/>
                    </a:cubicBezTo>
                    <a:cubicBezTo>
                      <a:pt x="627937" y="3173815"/>
                      <a:pt x="608382" y="3155819"/>
                      <a:pt x="594693" y="3130247"/>
                    </a:cubicBezTo>
                    <a:cubicBezTo>
                      <a:pt x="591760" y="3152978"/>
                      <a:pt x="583938" y="3173815"/>
                      <a:pt x="569272" y="3186128"/>
                    </a:cubicBezTo>
                    <a:cubicBezTo>
                      <a:pt x="526251" y="3221172"/>
                      <a:pt x="502785" y="3145401"/>
                      <a:pt x="494963" y="3095203"/>
                    </a:cubicBezTo>
                    <a:cubicBezTo>
                      <a:pt x="486163" y="3127406"/>
                      <a:pt x="470520" y="3165291"/>
                      <a:pt x="440209" y="3169079"/>
                    </a:cubicBezTo>
                    <a:cubicBezTo>
                      <a:pt x="419677" y="3171921"/>
                      <a:pt x="403055" y="3149190"/>
                      <a:pt x="400122" y="3138771"/>
                    </a:cubicBezTo>
                    <a:cubicBezTo>
                      <a:pt x="394255" y="3115093"/>
                      <a:pt x="395233" y="3092362"/>
                      <a:pt x="405010" y="3070578"/>
                    </a:cubicBezTo>
                    <a:cubicBezTo>
                      <a:pt x="373723" y="3087626"/>
                      <a:pt x="323858" y="3113199"/>
                      <a:pt x="300392" y="3102780"/>
                    </a:cubicBezTo>
                    <a:cubicBezTo>
                      <a:pt x="297459" y="3101833"/>
                      <a:pt x="296481" y="3099939"/>
                      <a:pt x="296481" y="3097098"/>
                    </a:cubicBezTo>
                    <a:cubicBezTo>
                      <a:pt x="299414" y="3075314"/>
                      <a:pt x="324835" y="3055424"/>
                      <a:pt x="353190" y="3037428"/>
                    </a:cubicBezTo>
                    <a:cubicBezTo>
                      <a:pt x="336568" y="3044058"/>
                      <a:pt x="318969" y="3049741"/>
                      <a:pt x="301370" y="3055424"/>
                    </a:cubicBezTo>
                    <a:cubicBezTo>
                      <a:pt x="273015" y="3064895"/>
                      <a:pt x="229994" y="3076261"/>
                      <a:pt x="197729" y="3077208"/>
                    </a:cubicBezTo>
                    <a:cubicBezTo>
                      <a:pt x="193818" y="3077208"/>
                      <a:pt x="190884" y="3074366"/>
                      <a:pt x="190884" y="3072472"/>
                    </a:cubicBezTo>
                    <a:cubicBezTo>
                      <a:pt x="188929" y="3045952"/>
                      <a:pt x="227061" y="3018486"/>
                      <a:pt x="256393" y="2997649"/>
                    </a:cubicBezTo>
                    <a:cubicBezTo>
                      <a:pt x="247593" y="2983442"/>
                      <a:pt x="246616" y="2963552"/>
                      <a:pt x="249549" y="2945557"/>
                    </a:cubicBezTo>
                    <a:cubicBezTo>
                      <a:pt x="254438" y="2922826"/>
                      <a:pt x="274971" y="2898201"/>
                      <a:pt x="296481" y="2882099"/>
                    </a:cubicBezTo>
                    <a:cubicBezTo>
                      <a:pt x="303325" y="2877364"/>
                      <a:pt x="309191" y="2872628"/>
                      <a:pt x="316036" y="2867893"/>
                    </a:cubicBezTo>
                    <a:cubicBezTo>
                      <a:pt x="303325" y="2872628"/>
                      <a:pt x="290614" y="2877364"/>
                      <a:pt x="277904" y="2882099"/>
                    </a:cubicBezTo>
                    <a:cubicBezTo>
                      <a:pt x="240749" y="2895359"/>
                      <a:pt x="154708" y="2918090"/>
                      <a:pt x="191862" y="2863157"/>
                    </a:cubicBezTo>
                    <a:cubicBezTo>
                      <a:pt x="209461" y="2837584"/>
                      <a:pt x="232927" y="2812959"/>
                      <a:pt x="260304" y="2793069"/>
                    </a:cubicBezTo>
                    <a:cubicBezTo>
                      <a:pt x="263237" y="2790228"/>
                      <a:pt x="267148" y="2788334"/>
                      <a:pt x="271059" y="2786439"/>
                    </a:cubicBezTo>
                    <a:cubicBezTo>
                      <a:pt x="223150" y="2799699"/>
                      <a:pt x="172307" y="2810118"/>
                      <a:pt x="182085" y="2788334"/>
                    </a:cubicBezTo>
                    <a:cubicBezTo>
                      <a:pt x="194795" y="2761814"/>
                      <a:pt x="226083" y="2739083"/>
                      <a:pt x="263237" y="2721087"/>
                    </a:cubicBezTo>
                    <a:cubicBezTo>
                      <a:pt x="202617" y="2729611"/>
                      <a:pt x="129286" y="2735294"/>
                      <a:pt x="154708" y="2705933"/>
                    </a:cubicBezTo>
                    <a:cubicBezTo>
                      <a:pt x="170352" y="2688885"/>
                      <a:pt x="231950" y="2674678"/>
                      <a:pt x="256393" y="2668995"/>
                    </a:cubicBezTo>
                    <a:cubicBezTo>
                      <a:pt x="261282" y="2668048"/>
                      <a:pt x="266171" y="2667101"/>
                      <a:pt x="271059" y="2666154"/>
                    </a:cubicBezTo>
                    <a:cubicBezTo>
                      <a:pt x="243683" y="2658577"/>
                      <a:pt x="217284" y="2649106"/>
                      <a:pt x="193818" y="2641528"/>
                    </a:cubicBezTo>
                    <a:cubicBezTo>
                      <a:pt x="171329" y="2633952"/>
                      <a:pt x="141019" y="2622586"/>
                      <a:pt x="127331" y="2607432"/>
                    </a:cubicBezTo>
                    <a:cubicBezTo>
                      <a:pt x="102887" y="2579965"/>
                      <a:pt x="149819" y="2574282"/>
                      <a:pt x="192840" y="2574282"/>
                    </a:cubicBezTo>
                    <a:cubicBezTo>
                      <a:pt x="181107" y="2562917"/>
                      <a:pt x="171329" y="2551552"/>
                      <a:pt x="166441" y="2541133"/>
                    </a:cubicBezTo>
                    <a:cubicBezTo>
                      <a:pt x="161552" y="2530715"/>
                      <a:pt x="149819" y="2507983"/>
                      <a:pt x="170352" y="2502301"/>
                    </a:cubicBezTo>
                    <a:cubicBezTo>
                      <a:pt x="189906" y="2496618"/>
                      <a:pt x="214350" y="2527873"/>
                      <a:pt x="222172" y="2536397"/>
                    </a:cubicBezTo>
                    <a:cubicBezTo>
                      <a:pt x="233905" y="2548710"/>
                      <a:pt x="245638" y="2564811"/>
                      <a:pt x="259327" y="2579018"/>
                    </a:cubicBezTo>
                    <a:cubicBezTo>
                      <a:pt x="259327" y="2579018"/>
                      <a:pt x="260304" y="2579018"/>
                      <a:pt x="260304" y="2579018"/>
                    </a:cubicBezTo>
                    <a:cubicBezTo>
                      <a:pt x="250527" y="2567653"/>
                      <a:pt x="241727" y="2556287"/>
                      <a:pt x="235861" y="2543027"/>
                    </a:cubicBezTo>
                    <a:cubicBezTo>
                      <a:pt x="234883" y="2541133"/>
                      <a:pt x="233905" y="2539239"/>
                      <a:pt x="232927" y="2536397"/>
                    </a:cubicBezTo>
                    <a:cubicBezTo>
                      <a:pt x="231950" y="2535450"/>
                      <a:pt x="230972" y="2534503"/>
                      <a:pt x="230972" y="2533556"/>
                    </a:cubicBezTo>
                    <a:cubicBezTo>
                      <a:pt x="229994" y="2532609"/>
                      <a:pt x="230972" y="2530715"/>
                      <a:pt x="230972" y="2529767"/>
                    </a:cubicBezTo>
                    <a:cubicBezTo>
                      <a:pt x="227061" y="2515561"/>
                      <a:pt x="226083" y="2499459"/>
                      <a:pt x="239772" y="2489041"/>
                    </a:cubicBezTo>
                    <a:cubicBezTo>
                      <a:pt x="242705" y="2487147"/>
                      <a:pt x="246616" y="2486199"/>
                      <a:pt x="250527" y="2485252"/>
                    </a:cubicBezTo>
                    <a:cubicBezTo>
                      <a:pt x="239772" y="2477675"/>
                      <a:pt x="229016" y="2469151"/>
                      <a:pt x="218261" y="2461574"/>
                    </a:cubicBezTo>
                    <a:cubicBezTo>
                      <a:pt x="210439" y="2456839"/>
                      <a:pt x="197729" y="2448314"/>
                      <a:pt x="199684" y="2439790"/>
                    </a:cubicBezTo>
                    <a:cubicBezTo>
                      <a:pt x="201640" y="2431266"/>
                      <a:pt x="206528" y="2425583"/>
                      <a:pt x="213372" y="2420848"/>
                    </a:cubicBezTo>
                    <a:cubicBezTo>
                      <a:pt x="212395" y="2419900"/>
                      <a:pt x="211417" y="2419900"/>
                      <a:pt x="210439" y="2418953"/>
                    </a:cubicBezTo>
                    <a:cubicBezTo>
                      <a:pt x="193818" y="2407588"/>
                      <a:pt x="175240" y="2393381"/>
                      <a:pt x="166441" y="2375385"/>
                    </a:cubicBezTo>
                    <a:cubicBezTo>
                      <a:pt x="154708" y="2351707"/>
                      <a:pt x="190884" y="2347919"/>
                      <a:pt x="206528" y="2346024"/>
                    </a:cubicBezTo>
                    <a:cubicBezTo>
                      <a:pt x="212395" y="2345077"/>
                      <a:pt x="212395" y="2336553"/>
                      <a:pt x="205550" y="2336553"/>
                    </a:cubicBezTo>
                    <a:cubicBezTo>
                      <a:pt x="156663" y="2344130"/>
                      <a:pt x="126353" y="2297721"/>
                      <a:pt x="156663" y="2258889"/>
                    </a:cubicBezTo>
                    <a:cubicBezTo>
                      <a:pt x="160574" y="2254153"/>
                      <a:pt x="152752" y="2248470"/>
                      <a:pt x="148841" y="2253206"/>
                    </a:cubicBezTo>
                    <a:cubicBezTo>
                      <a:pt x="143953" y="2259836"/>
                      <a:pt x="117554" y="2297721"/>
                      <a:pt x="106798" y="2282567"/>
                    </a:cubicBezTo>
                    <a:cubicBezTo>
                      <a:pt x="97999" y="2271201"/>
                      <a:pt x="100932" y="2249417"/>
                      <a:pt x="100932" y="2236157"/>
                    </a:cubicBezTo>
                    <a:cubicBezTo>
                      <a:pt x="101910" y="2203008"/>
                      <a:pt x="108754" y="2168911"/>
                      <a:pt x="106798" y="2136709"/>
                    </a:cubicBezTo>
                    <a:cubicBezTo>
                      <a:pt x="106798" y="2132920"/>
                      <a:pt x="101910" y="2131026"/>
                      <a:pt x="98976" y="2133868"/>
                    </a:cubicBezTo>
                    <a:cubicBezTo>
                      <a:pt x="82355" y="2145233"/>
                      <a:pt x="66711" y="2160387"/>
                      <a:pt x="48134" y="2168911"/>
                    </a:cubicBezTo>
                    <a:cubicBezTo>
                      <a:pt x="17824" y="2184065"/>
                      <a:pt x="4135" y="2153757"/>
                      <a:pt x="10001" y="2130079"/>
                    </a:cubicBezTo>
                    <a:cubicBezTo>
                      <a:pt x="18801" y="2097877"/>
                      <a:pt x="46178" y="2062833"/>
                      <a:pt x="72577" y="2041996"/>
                    </a:cubicBezTo>
                    <a:cubicBezTo>
                      <a:pt x="80399" y="2028736"/>
                      <a:pt x="74533" y="2021159"/>
                      <a:pt x="69644" y="2024948"/>
                    </a:cubicBezTo>
                    <a:close/>
                  </a:path>
                </a:pathLst>
              </a:custGeom>
              <a:solidFill>
                <a:srgbClr val="96BE3D">
                  <a:alpha val="6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B1307440-377A-DED6-945F-0502926300FA}"/>
                  </a:ext>
                </a:extLst>
              </p:cNvPr>
              <p:cNvSpPr/>
              <p:nvPr/>
            </p:nvSpPr>
            <p:spPr>
              <a:xfrm>
                <a:off x="7808256" y="-768552"/>
                <a:ext cx="236022" cy="531849"/>
              </a:xfrm>
              <a:custGeom>
                <a:avLst/>
                <a:gdLst>
                  <a:gd name="connsiteX0" fmla="*/ 219993 w 236022"/>
                  <a:gd name="connsiteY0" fmla="*/ 432162 h 531849"/>
                  <a:gd name="connsiteX1" fmla="*/ 219993 w 236022"/>
                  <a:gd name="connsiteY1" fmla="*/ 432162 h 531849"/>
                  <a:gd name="connsiteX2" fmla="*/ 209237 w 236022"/>
                  <a:gd name="connsiteY2" fmla="*/ 404696 h 531849"/>
                  <a:gd name="connsiteX3" fmla="*/ 133951 w 236022"/>
                  <a:gd name="connsiteY3" fmla="*/ 413220 h 531849"/>
                  <a:gd name="connsiteX4" fmla="*/ 193594 w 236022"/>
                  <a:gd name="connsiteY4" fmla="*/ 337449 h 531849"/>
                  <a:gd name="connsiteX5" fmla="*/ 177950 w 236022"/>
                  <a:gd name="connsiteY5" fmla="*/ 280622 h 531849"/>
                  <a:gd name="connsiteX6" fmla="*/ 104619 w 236022"/>
                  <a:gd name="connsiteY6" fmla="*/ 315666 h 531849"/>
                  <a:gd name="connsiteX7" fmla="*/ 104619 w 236022"/>
                  <a:gd name="connsiteY7" fmla="*/ 314718 h 531849"/>
                  <a:gd name="connsiteX8" fmla="*/ 175016 w 236022"/>
                  <a:gd name="connsiteY8" fmla="*/ 166966 h 531849"/>
                  <a:gd name="connsiteX9" fmla="*/ 171105 w 236022"/>
                  <a:gd name="connsiteY9" fmla="*/ 43839 h 531849"/>
                  <a:gd name="connsiteX10" fmla="*/ 144707 w 236022"/>
                  <a:gd name="connsiteY10" fmla="*/ 27738 h 531849"/>
                  <a:gd name="connsiteX11" fmla="*/ 58665 w 236022"/>
                  <a:gd name="connsiteY11" fmla="*/ 83619 h 531849"/>
                  <a:gd name="connsiteX12" fmla="*/ 0 w 236022"/>
                  <a:gd name="connsiteY12" fmla="*/ 157495 h 531849"/>
                  <a:gd name="connsiteX13" fmla="*/ 179905 w 236022"/>
                  <a:gd name="connsiteY13" fmla="*/ 21108 h 531849"/>
                  <a:gd name="connsiteX14" fmla="*/ 202393 w 236022"/>
                  <a:gd name="connsiteY14" fmla="*/ 151812 h 531849"/>
                  <a:gd name="connsiteX15" fmla="*/ 173061 w 236022"/>
                  <a:gd name="connsiteY15" fmla="*/ 252208 h 531849"/>
                  <a:gd name="connsiteX16" fmla="*/ 215104 w 236022"/>
                  <a:gd name="connsiteY16" fmla="*/ 275886 h 531849"/>
                  <a:gd name="connsiteX17" fmla="*/ 182839 w 236022"/>
                  <a:gd name="connsiteY17" fmla="*/ 387647 h 531849"/>
                  <a:gd name="connsiteX18" fmla="*/ 235636 w 236022"/>
                  <a:gd name="connsiteY18" fmla="*/ 435004 h 531849"/>
                  <a:gd name="connsiteX19" fmla="*/ 66487 w 236022"/>
                  <a:gd name="connsiteY19" fmla="*/ 531611 h 531849"/>
                  <a:gd name="connsiteX20" fmla="*/ 148617 w 236022"/>
                  <a:gd name="connsiteY20" fmla="*/ 504144 h 531849"/>
                  <a:gd name="connsiteX21" fmla="*/ 219993 w 236022"/>
                  <a:gd name="connsiteY21" fmla="*/ 432162 h 53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6022" h="531849">
                    <a:moveTo>
                      <a:pt x="219993" y="432162"/>
                    </a:moveTo>
                    <a:cubicBezTo>
                      <a:pt x="219993" y="432162"/>
                      <a:pt x="219993" y="432162"/>
                      <a:pt x="219993" y="432162"/>
                    </a:cubicBezTo>
                    <a:cubicBezTo>
                      <a:pt x="224882" y="420797"/>
                      <a:pt x="223904" y="410378"/>
                      <a:pt x="209237" y="404696"/>
                    </a:cubicBezTo>
                    <a:cubicBezTo>
                      <a:pt x="193594" y="393330"/>
                      <a:pt x="162305" y="401854"/>
                      <a:pt x="133951" y="413220"/>
                    </a:cubicBezTo>
                    <a:cubicBezTo>
                      <a:pt x="157417" y="391436"/>
                      <a:pt x="182839" y="366810"/>
                      <a:pt x="193594" y="337449"/>
                    </a:cubicBezTo>
                    <a:cubicBezTo>
                      <a:pt x="200438" y="318507"/>
                      <a:pt x="206304" y="286304"/>
                      <a:pt x="177950" y="280622"/>
                    </a:cubicBezTo>
                    <a:cubicBezTo>
                      <a:pt x="149595" y="274939"/>
                      <a:pt x="125151" y="292934"/>
                      <a:pt x="104619" y="315666"/>
                    </a:cubicBezTo>
                    <a:cubicBezTo>
                      <a:pt x="104619" y="315666"/>
                      <a:pt x="104619" y="315666"/>
                      <a:pt x="104619" y="314718"/>
                    </a:cubicBezTo>
                    <a:cubicBezTo>
                      <a:pt x="139818" y="272097"/>
                      <a:pt x="162305" y="220005"/>
                      <a:pt x="175016" y="166966"/>
                    </a:cubicBezTo>
                    <a:cubicBezTo>
                      <a:pt x="182839" y="132870"/>
                      <a:pt x="197504" y="75095"/>
                      <a:pt x="171105" y="43839"/>
                    </a:cubicBezTo>
                    <a:cubicBezTo>
                      <a:pt x="165239" y="31527"/>
                      <a:pt x="155461" y="26791"/>
                      <a:pt x="144707" y="27738"/>
                    </a:cubicBezTo>
                    <a:cubicBezTo>
                      <a:pt x="110485" y="20161"/>
                      <a:pt x="78220" y="59941"/>
                      <a:pt x="58665" y="83619"/>
                    </a:cubicBezTo>
                    <a:cubicBezTo>
                      <a:pt x="39110" y="107297"/>
                      <a:pt x="17599" y="131922"/>
                      <a:pt x="0" y="157495"/>
                    </a:cubicBezTo>
                    <a:cubicBezTo>
                      <a:pt x="16621" y="77936"/>
                      <a:pt x="108530" y="-50874"/>
                      <a:pt x="179905" y="21108"/>
                    </a:cubicBezTo>
                    <a:cubicBezTo>
                      <a:pt x="211193" y="53311"/>
                      <a:pt x="206304" y="112980"/>
                      <a:pt x="202393" y="151812"/>
                    </a:cubicBezTo>
                    <a:cubicBezTo>
                      <a:pt x="199460" y="186856"/>
                      <a:pt x="187727" y="220005"/>
                      <a:pt x="173061" y="252208"/>
                    </a:cubicBezTo>
                    <a:cubicBezTo>
                      <a:pt x="187727" y="250313"/>
                      <a:pt x="202393" y="255996"/>
                      <a:pt x="215104" y="275886"/>
                    </a:cubicBezTo>
                    <a:cubicBezTo>
                      <a:pt x="242481" y="319454"/>
                      <a:pt x="217059" y="358286"/>
                      <a:pt x="182839" y="387647"/>
                    </a:cubicBezTo>
                    <a:cubicBezTo>
                      <a:pt x="213148" y="387647"/>
                      <a:pt x="239547" y="399960"/>
                      <a:pt x="235636" y="435004"/>
                    </a:cubicBezTo>
                    <a:cubicBezTo>
                      <a:pt x="227815" y="493725"/>
                      <a:pt x="135906" y="535399"/>
                      <a:pt x="66487" y="531611"/>
                    </a:cubicBezTo>
                    <a:cubicBezTo>
                      <a:pt x="94841" y="527822"/>
                      <a:pt x="123196" y="518351"/>
                      <a:pt x="148617" y="504144"/>
                    </a:cubicBezTo>
                    <a:cubicBezTo>
                      <a:pt x="172083" y="490884"/>
                      <a:pt x="219015" y="465312"/>
                      <a:pt x="219993" y="432162"/>
                    </a:cubicBezTo>
                    <a:close/>
                  </a:path>
                </a:pathLst>
              </a:custGeom>
              <a:solidFill>
                <a:srgbClr val="96BE3D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5156DBE5-DED8-A268-9A33-80C941B5B505}"/>
                  </a:ext>
                </a:extLst>
              </p:cNvPr>
              <p:cNvSpPr/>
              <p:nvPr/>
            </p:nvSpPr>
            <p:spPr>
              <a:xfrm>
                <a:off x="7608796" y="53710"/>
                <a:ext cx="267349" cy="412478"/>
              </a:xfrm>
              <a:custGeom>
                <a:avLst/>
                <a:gdLst>
                  <a:gd name="connsiteX0" fmla="*/ 161328 w 267349"/>
                  <a:gd name="connsiteY0" fmla="*/ 396964 h 412478"/>
                  <a:gd name="connsiteX1" fmla="*/ 231726 w 267349"/>
                  <a:gd name="connsiteY1" fmla="*/ 349607 h 412478"/>
                  <a:gd name="connsiteX2" fmla="*/ 175994 w 267349"/>
                  <a:gd name="connsiteY2" fmla="*/ 270048 h 412478"/>
                  <a:gd name="connsiteX3" fmla="*/ 196527 w 267349"/>
                  <a:gd name="connsiteY3" fmla="*/ 254894 h 412478"/>
                  <a:gd name="connsiteX4" fmla="*/ 188705 w 267349"/>
                  <a:gd name="connsiteY4" fmla="*/ 208485 h 412478"/>
                  <a:gd name="connsiteX5" fmla="*/ 88975 w 267349"/>
                  <a:gd name="connsiteY5" fmla="*/ 171547 h 412478"/>
                  <a:gd name="connsiteX6" fmla="*/ 87997 w 267349"/>
                  <a:gd name="connsiteY6" fmla="*/ 171547 h 412478"/>
                  <a:gd name="connsiteX7" fmla="*/ 156439 w 267349"/>
                  <a:gd name="connsiteY7" fmla="*/ 98618 h 412478"/>
                  <a:gd name="connsiteX8" fmla="*/ 162306 w 267349"/>
                  <a:gd name="connsiteY8" fmla="*/ 77781 h 412478"/>
                  <a:gd name="connsiteX9" fmla="*/ 105597 w 267349"/>
                  <a:gd name="connsiteY9" fmla="*/ 15271 h 412478"/>
                  <a:gd name="connsiteX10" fmla="*/ 0 w 267349"/>
                  <a:gd name="connsiteY10" fmla="*/ 43685 h 412478"/>
                  <a:gd name="connsiteX11" fmla="*/ 37154 w 267349"/>
                  <a:gd name="connsiteY11" fmla="*/ 12429 h 412478"/>
                  <a:gd name="connsiteX12" fmla="*/ 45954 w 267349"/>
                  <a:gd name="connsiteY12" fmla="*/ 7694 h 412478"/>
                  <a:gd name="connsiteX13" fmla="*/ 76264 w 267349"/>
                  <a:gd name="connsiteY13" fmla="*/ 2011 h 412478"/>
                  <a:gd name="connsiteX14" fmla="*/ 171105 w 267349"/>
                  <a:gd name="connsiteY14" fmla="*/ 19059 h 412478"/>
                  <a:gd name="connsiteX15" fmla="*/ 119285 w 267349"/>
                  <a:gd name="connsiteY15" fmla="*/ 165864 h 412478"/>
                  <a:gd name="connsiteX16" fmla="*/ 222926 w 267349"/>
                  <a:gd name="connsiteY16" fmla="*/ 223639 h 412478"/>
                  <a:gd name="connsiteX17" fmla="*/ 197505 w 267349"/>
                  <a:gd name="connsiteY17" fmla="*/ 274784 h 412478"/>
                  <a:gd name="connsiteX18" fmla="*/ 266925 w 267349"/>
                  <a:gd name="connsiteY18" fmla="*/ 352449 h 412478"/>
                  <a:gd name="connsiteX19" fmla="*/ 189683 w 267349"/>
                  <a:gd name="connsiteY19" fmla="*/ 405488 h 412478"/>
                  <a:gd name="connsiteX20" fmla="*/ 103641 w 267349"/>
                  <a:gd name="connsiteY20" fmla="*/ 407382 h 412478"/>
                  <a:gd name="connsiteX21" fmla="*/ 161328 w 267349"/>
                  <a:gd name="connsiteY21" fmla="*/ 396964 h 412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67349" h="412478">
                    <a:moveTo>
                      <a:pt x="161328" y="396964"/>
                    </a:moveTo>
                    <a:cubicBezTo>
                      <a:pt x="188705" y="388439"/>
                      <a:pt x="218037" y="375180"/>
                      <a:pt x="231726" y="349607"/>
                    </a:cubicBezTo>
                    <a:cubicBezTo>
                      <a:pt x="250302" y="315511"/>
                      <a:pt x="213148" y="286150"/>
                      <a:pt x="175994" y="270048"/>
                    </a:cubicBezTo>
                    <a:cubicBezTo>
                      <a:pt x="183816" y="266260"/>
                      <a:pt x="191638" y="261524"/>
                      <a:pt x="196527" y="254894"/>
                    </a:cubicBezTo>
                    <a:cubicBezTo>
                      <a:pt x="212170" y="235952"/>
                      <a:pt x="204349" y="219851"/>
                      <a:pt x="188705" y="208485"/>
                    </a:cubicBezTo>
                    <a:cubicBezTo>
                      <a:pt x="167194" y="184807"/>
                      <a:pt x="118307" y="181018"/>
                      <a:pt x="88975" y="171547"/>
                    </a:cubicBezTo>
                    <a:cubicBezTo>
                      <a:pt x="88975" y="171547"/>
                      <a:pt x="87997" y="171547"/>
                      <a:pt x="87997" y="171547"/>
                    </a:cubicBezTo>
                    <a:cubicBezTo>
                      <a:pt x="117329" y="152605"/>
                      <a:pt x="143729" y="127979"/>
                      <a:pt x="156439" y="98618"/>
                    </a:cubicBezTo>
                    <a:cubicBezTo>
                      <a:pt x="158395" y="94830"/>
                      <a:pt x="160350" y="87253"/>
                      <a:pt x="162306" y="77781"/>
                    </a:cubicBezTo>
                    <a:cubicBezTo>
                      <a:pt x="172083" y="47473"/>
                      <a:pt x="161328" y="19059"/>
                      <a:pt x="105597" y="15271"/>
                    </a:cubicBezTo>
                    <a:cubicBezTo>
                      <a:pt x="68442" y="13376"/>
                      <a:pt x="32266" y="26636"/>
                      <a:pt x="0" y="43685"/>
                    </a:cubicBezTo>
                    <a:cubicBezTo>
                      <a:pt x="10755" y="32319"/>
                      <a:pt x="23466" y="20954"/>
                      <a:pt x="37154" y="12429"/>
                    </a:cubicBezTo>
                    <a:cubicBezTo>
                      <a:pt x="40088" y="10535"/>
                      <a:pt x="43021" y="9588"/>
                      <a:pt x="45954" y="7694"/>
                    </a:cubicBezTo>
                    <a:cubicBezTo>
                      <a:pt x="55731" y="4852"/>
                      <a:pt x="66487" y="2958"/>
                      <a:pt x="76264" y="2011"/>
                    </a:cubicBezTo>
                    <a:cubicBezTo>
                      <a:pt x="109508" y="-2725"/>
                      <a:pt x="143729" y="117"/>
                      <a:pt x="171105" y="19059"/>
                    </a:cubicBezTo>
                    <a:cubicBezTo>
                      <a:pt x="229770" y="59786"/>
                      <a:pt x="173061" y="139345"/>
                      <a:pt x="119285" y="165864"/>
                    </a:cubicBezTo>
                    <a:cubicBezTo>
                      <a:pt x="159372" y="176283"/>
                      <a:pt x="197505" y="186701"/>
                      <a:pt x="222926" y="223639"/>
                    </a:cubicBezTo>
                    <a:cubicBezTo>
                      <a:pt x="240525" y="249212"/>
                      <a:pt x="220971" y="266260"/>
                      <a:pt x="197505" y="274784"/>
                    </a:cubicBezTo>
                    <a:cubicBezTo>
                      <a:pt x="233681" y="291833"/>
                      <a:pt x="271813" y="322141"/>
                      <a:pt x="266925" y="352449"/>
                    </a:cubicBezTo>
                    <a:cubicBezTo>
                      <a:pt x="263014" y="378021"/>
                      <a:pt x="211193" y="397911"/>
                      <a:pt x="189683" y="405488"/>
                    </a:cubicBezTo>
                    <a:cubicBezTo>
                      <a:pt x="163283" y="414959"/>
                      <a:pt x="131995" y="414012"/>
                      <a:pt x="103641" y="407382"/>
                    </a:cubicBezTo>
                    <a:cubicBezTo>
                      <a:pt x="122218" y="406435"/>
                      <a:pt x="141773" y="402646"/>
                      <a:pt x="161328" y="396964"/>
                    </a:cubicBezTo>
                    <a:close/>
                  </a:path>
                </a:pathLst>
              </a:custGeom>
              <a:solidFill>
                <a:srgbClr val="96BE3D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63433988-4D91-0EBA-24A4-844F4C00558C}"/>
                  </a:ext>
                </a:extLst>
              </p:cNvPr>
              <p:cNvSpPr/>
              <p:nvPr/>
            </p:nvSpPr>
            <p:spPr>
              <a:xfrm>
                <a:off x="6646027" y="-1132550"/>
                <a:ext cx="621806" cy="434357"/>
              </a:xfrm>
              <a:custGeom>
                <a:avLst/>
                <a:gdLst>
                  <a:gd name="connsiteX0" fmla="*/ 172751 w 621806"/>
                  <a:gd name="connsiteY0" fmla="*/ 172950 h 434357"/>
                  <a:gd name="connsiteX1" fmla="*/ 89643 w 621806"/>
                  <a:gd name="connsiteY1" fmla="*/ 56453 h 434357"/>
                  <a:gd name="connsiteX2" fmla="*/ 40755 w 621806"/>
                  <a:gd name="connsiteY2" fmla="*/ 39404 h 434357"/>
                  <a:gd name="connsiteX3" fmla="*/ 14357 w 621806"/>
                  <a:gd name="connsiteY3" fmla="*/ 82025 h 434357"/>
                  <a:gd name="connsiteX4" fmla="*/ 31956 w 621806"/>
                  <a:gd name="connsiteY4" fmla="*/ 189998 h 434357"/>
                  <a:gd name="connsiteX5" fmla="*/ 17290 w 621806"/>
                  <a:gd name="connsiteY5" fmla="*/ 18568 h 434357"/>
                  <a:gd name="connsiteX6" fmla="*/ 108220 w 621806"/>
                  <a:gd name="connsiteY6" fmla="*/ 56453 h 434357"/>
                  <a:gd name="connsiteX7" fmla="*/ 168840 w 621806"/>
                  <a:gd name="connsiteY7" fmla="*/ 154007 h 434357"/>
                  <a:gd name="connsiteX8" fmla="*/ 261726 w 621806"/>
                  <a:gd name="connsiteY8" fmla="*/ 4361 h 434357"/>
                  <a:gd name="connsiteX9" fmla="*/ 324302 w 621806"/>
                  <a:gd name="connsiteY9" fmla="*/ 169161 h 434357"/>
                  <a:gd name="connsiteX10" fmla="*/ 439676 w 621806"/>
                  <a:gd name="connsiteY10" fmla="*/ 118016 h 434357"/>
                  <a:gd name="connsiteX11" fmla="*/ 457275 w 621806"/>
                  <a:gd name="connsiteY11" fmla="*/ 213676 h 434357"/>
                  <a:gd name="connsiteX12" fmla="*/ 613714 w 621806"/>
                  <a:gd name="connsiteY12" fmla="*/ 239249 h 434357"/>
                  <a:gd name="connsiteX13" fmla="*/ 442609 w 621806"/>
                  <a:gd name="connsiteY13" fmla="*/ 434357 h 434357"/>
                  <a:gd name="connsiteX14" fmla="*/ 531584 w 621806"/>
                  <a:gd name="connsiteY14" fmla="*/ 384159 h 434357"/>
                  <a:gd name="connsiteX15" fmla="*/ 598071 w 621806"/>
                  <a:gd name="connsiteY15" fmla="*/ 265768 h 434357"/>
                  <a:gd name="connsiteX16" fmla="*/ 595137 w 621806"/>
                  <a:gd name="connsiteY16" fmla="*/ 258191 h 434357"/>
                  <a:gd name="connsiteX17" fmla="*/ 586337 w 621806"/>
                  <a:gd name="connsiteY17" fmla="*/ 243984 h 434357"/>
                  <a:gd name="connsiteX18" fmla="*/ 482697 w 621806"/>
                  <a:gd name="connsiteY18" fmla="*/ 226936 h 434357"/>
                  <a:gd name="connsiteX19" fmla="*/ 417187 w 621806"/>
                  <a:gd name="connsiteY19" fmla="*/ 263874 h 434357"/>
                  <a:gd name="connsiteX20" fmla="*/ 436742 w 621806"/>
                  <a:gd name="connsiteY20" fmla="*/ 198522 h 434357"/>
                  <a:gd name="connsiteX21" fmla="*/ 426965 w 621806"/>
                  <a:gd name="connsiteY21" fmla="*/ 135065 h 434357"/>
                  <a:gd name="connsiteX22" fmla="*/ 416210 w 621806"/>
                  <a:gd name="connsiteY22" fmla="*/ 124646 h 434357"/>
                  <a:gd name="connsiteX23" fmla="*/ 401544 w 621806"/>
                  <a:gd name="connsiteY23" fmla="*/ 120858 h 434357"/>
                  <a:gd name="connsiteX24" fmla="*/ 333101 w 621806"/>
                  <a:gd name="connsiteY24" fmla="*/ 174844 h 434357"/>
                  <a:gd name="connsiteX25" fmla="*/ 315502 w 621806"/>
                  <a:gd name="connsiteY25" fmla="*/ 208941 h 434357"/>
                  <a:gd name="connsiteX26" fmla="*/ 310613 w 621806"/>
                  <a:gd name="connsiteY26" fmla="*/ 153060 h 434357"/>
                  <a:gd name="connsiteX27" fmla="*/ 298880 w 621806"/>
                  <a:gd name="connsiteY27" fmla="*/ 76342 h 434357"/>
                  <a:gd name="connsiteX28" fmla="*/ 293992 w 621806"/>
                  <a:gd name="connsiteY28" fmla="*/ 66871 h 434357"/>
                  <a:gd name="connsiteX29" fmla="*/ 232393 w 621806"/>
                  <a:gd name="connsiteY29" fmla="*/ 29933 h 434357"/>
                  <a:gd name="connsiteX30" fmla="*/ 206973 w 621806"/>
                  <a:gd name="connsiteY30" fmla="*/ 62136 h 434357"/>
                  <a:gd name="connsiteX31" fmla="*/ 175684 w 621806"/>
                  <a:gd name="connsiteY31" fmla="*/ 154007 h 434357"/>
                  <a:gd name="connsiteX32" fmla="*/ 172751 w 621806"/>
                  <a:gd name="connsiteY32" fmla="*/ 172950 h 434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21806" h="434357">
                    <a:moveTo>
                      <a:pt x="172751" y="172950"/>
                    </a:moveTo>
                    <a:cubicBezTo>
                      <a:pt x="156129" y="129382"/>
                      <a:pt x="125820" y="84867"/>
                      <a:pt x="89643" y="56453"/>
                    </a:cubicBezTo>
                    <a:cubicBezTo>
                      <a:pt x="74976" y="45087"/>
                      <a:pt x="60311" y="35616"/>
                      <a:pt x="40755" y="39404"/>
                    </a:cubicBezTo>
                    <a:cubicBezTo>
                      <a:pt x="22178" y="43193"/>
                      <a:pt x="14357" y="66871"/>
                      <a:pt x="14357" y="82025"/>
                    </a:cubicBezTo>
                    <a:cubicBezTo>
                      <a:pt x="14357" y="118016"/>
                      <a:pt x="23156" y="154954"/>
                      <a:pt x="31956" y="189998"/>
                    </a:cubicBezTo>
                    <a:cubicBezTo>
                      <a:pt x="15334" y="145483"/>
                      <a:pt x="-21820" y="49823"/>
                      <a:pt x="17290" y="18568"/>
                    </a:cubicBezTo>
                    <a:cubicBezTo>
                      <a:pt x="42711" y="-1322"/>
                      <a:pt x="92576" y="41299"/>
                      <a:pt x="108220" y="56453"/>
                    </a:cubicBezTo>
                    <a:cubicBezTo>
                      <a:pt x="137552" y="84867"/>
                      <a:pt x="152218" y="119911"/>
                      <a:pt x="168840" y="154007"/>
                    </a:cubicBezTo>
                    <a:cubicBezTo>
                      <a:pt x="175684" y="93391"/>
                      <a:pt x="186439" y="-24053"/>
                      <a:pt x="261726" y="4361"/>
                    </a:cubicBezTo>
                    <a:cubicBezTo>
                      <a:pt x="330168" y="29933"/>
                      <a:pt x="324302" y="106651"/>
                      <a:pt x="324302" y="169161"/>
                    </a:cubicBezTo>
                    <a:cubicBezTo>
                      <a:pt x="353634" y="125593"/>
                      <a:pt x="393721" y="63083"/>
                      <a:pt x="439676" y="118016"/>
                    </a:cubicBezTo>
                    <a:cubicBezTo>
                      <a:pt x="459230" y="141695"/>
                      <a:pt x="464119" y="178633"/>
                      <a:pt x="457275" y="213676"/>
                    </a:cubicBezTo>
                    <a:cubicBezTo>
                      <a:pt x="513984" y="190945"/>
                      <a:pt x="589270" y="189998"/>
                      <a:pt x="613714" y="239249"/>
                    </a:cubicBezTo>
                    <a:cubicBezTo>
                      <a:pt x="654779" y="322596"/>
                      <a:pt x="530606" y="424886"/>
                      <a:pt x="442609" y="434357"/>
                    </a:cubicBezTo>
                    <a:cubicBezTo>
                      <a:pt x="475852" y="423939"/>
                      <a:pt x="506162" y="404996"/>
                      <a:pt x="531584" y="384159"/>
                    </a:cubicBezTo>
                    <a:cubicBezTo>
                      <a:pt x="562872" y="358587"/>
                      <a:pt x="610781" y="310283"/>
                      <a:pt x="598071" y="265768"/>
                    </a:cubicBezTo>
                    <a:cubicBezTo>
                      <a:pt x="597093" y="262927"/>
                      <a:pt x="596115" y="260086"/>
                      <a:pt x="595137" y="258191"/>
                    </a:cubicBezTo>
                    <a:cubicBezTo>
                      <a:pt x="594159" y="252508"/>
                      <a:pt x="590248" y="247773"/>
                      <a:pt x="586337" y="243984"/>
                    </a:cubicBezTo>
                    <a:cubicBezTo>
                      <a:pt x="562872" y="218412"/>
                      <a:pt x="514962" y="215570"/>
                      <a:pt x="482697" y="226936"/>
                    </a:cubicBezTo>
                    <a:cubicBezTo>
                      <a:pt x="458253" y="235460"/>
                      <a:pt x="436742" y="247773"/>
                      <a:pt x="417187" y="263874"/>
                    </a:cubicBezTo>
                    <a:cubicBezTo>
                      <a:pt x="428920" y="243984"/>
                      <a:pt x="434787" y="220306"/>
                      <a:pt x="436742" y="198522"/>
                    </a:cubicBezTo>
                    <a:cubicBezTo>
                      <a:pt x="438698" y="182421"/>
                      <a:pt x="438698" y="153060"/>
                      <a:pt x="426965" y="135065"/>
                    </a:cubicBezTo>
                    <a:cubicBezTo>
                      <a:pt x="425009" y="127487"/>
                      <a:pt x="421098" y="124646"/>
                      <a:pt x="416210" y="124646"/>
                    </a:cubicBezTo>
                    <a:cubicBezTo>
                      <a:pt x="412299" y="121805"/>
                      <a:pt x="407410" y="120858"/>
                      <a:pt x="401544" y="120858"/>
                    </a:cubicBezTo>
                    <a:cubicBezTo>
                      <a:pt x="369278" y="120858"/>
                      <a:pt x="347767" y="150219"/>
                      <a:pt x="333101" y="174844"/>
                    </a:cubicBezTo>
                    <a:cubicBezTo>
                      <a:pt x="326257" y="186209"/>
                      <a:pt x="320391" y="197575"/>
                      <a:pt x="315502" y="208941"/>
                    </a:cubicBezTo>
                    <a:cubicBezTo>
                      <a:pt x="316480" y="190945"/>
                      <a:pt x="312568" y="172003"/>
                      <a:pt x="310613" y="153060"/>
                    </a:cubicBezTo>
                    <a:cubicBezTo>
                      <a:pt x="308657" y="128435"/>
                      <a:pt x="308657" y="100968"/>
                      <a:pt x="298880" y="76342"/>
                    </a:cubicBezTo>
                    <a:cubicBezTo>
                      <a:pt x="297902" y="73501"/>
                      <a:pt x="295947" y="69713"/>
                      <a:pt x="293992" y="66871"/>
                    </a:cubicBezTo>
                    <a:cubicBezTo>
                      <a:pt x="285192" y="28039"/>
                      <a:pt x="268570" y="3414"/>
                      <a:pt x="232393" y="29933"/>
                    </a:cubicBezTo>
                    <a:cubicBezTo>
                      <a:pt x="220661" y="38457"/>
                      <a:pt x="212839" y="49823"/>
                      <a:pt x="206973" y="62136"/>
                    </a:cubicBezTo>
                    <a:cubicBezTo>
                      <a:pt x="188395" y="88655"/>
                      <a:pt x="182529" y="122752"/>
                      <a:pt x="175684" y="154007"/>
                    </a:cubicBezTo>
                    <a:cubicBezTo>
                      <a:pt x="176662" y="159690"/>
                      <a:pt x="174707" y="165373"/>
                      <a:pt x="172751" y="172950"/>
                    </a:cubicBezTo>
                    <a:close/>
                  </a:path>
                </a:pathLst>
              </a:custGeom>
              <a:solidFill>
                <a:srgbClr val="96BE3D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478997B1-4FE7-F997-AFFB-B1ECA95BC262}"/>
                  </a:ext>
                </a:extLst>
              </p:cNvPr>
              <p:cNvSpPr/>
              <p:nvPr/>
            </p:nvSpPr>
            <p:spPr>
              <a:xfrm>
                <a:off x="6107990" y="-224715"/>
                <a:ext cx="506457" cy="418486"/>
              </a:xfrm>
              <a:custGeom>
                <a:avLst/>
                <a:gdLst>
                  <a:gd name="connsiteX0" fmla="*/ 61566 w 506457"/>
                  <a:gd name="connsiteY0" fmla="*/ 143102 h 418486"/>
                  <a:gd name="connsiteX1" fmla="*/ 98721 w 506457"/>
                  <a:gd name="connsiteY1" fmla="*/ 157310 h 418486"/>
                  <a:gd name="connsiteX2" fmla="*/ 173029 w 506457"/>
                  <a:gd name="connsiteY2" fmla="*/ 15240 h 418486"/>
                  <a:gd name="connsiteX3" fmla="*/ 261026 w 506457"/>
                  <a:gd name="connsiteY3" fmla="*/ 40813 h 418486"/>
                  <a:gd name="connsiteX4" fmla="*/ 284492 w 506457"/>
                  <a:gd name="connsiteY4" fmla="*/ 98587 h 418486"/>
                  <a:gd name="connsiteX5" fmla="*/ 426265 w 506457"/>
                  <a:gd name="connsiteY5" fmla="*/ 19976 h 418486"/>
                  <a:gd name="connsiteX6" fmla="*/ 425287 w 506457"/>
                  <a:gd name="connsiteY6" fmla="*/ 169622 h 418486"/>
                  <a:gd name="connsiteX7" fmla="*/ 442887 w 506457"/>
                  <a:gd name="connsiteY7" fmla="*/ 169622 h 418486"/>
                  <a:gd name="connsiteX8" fmla="*/ 481996 w 506457"/>
                  <a:gd name="connsiteY8" fmla="*/ 213190 h 418486"/>
                  <a:gd name="connsiteX9" fmla="*/ 447776 w 506457"/>
                  <a:gd name="connsiteY9" fmla="*/ 318321 h 418486"/>
                  <a:gd name="connsiteX10" fmla="*/ 504484 w 506457"/>
                  <a:gd name="connsiteY10" fmla="*/ 368519 h 418486"/>
                  <a:gd name="connsiteX11" fmla="*/ 361734 w 506457"/>
                  <a:gd name="connsiteY11" fmla="*/ 399774 h 418486"/>
                  <a:gd name="connsiteX12" fmla="*/ 425287 w 506457"/>
                  <a:gd name="connsiteY12" fmla="*/ 404510 h 418486"/>
                  <a:gd name="connsiteX13" fmla="*/ 466352 w 506457"/>
                  <a:gd name="connsiteY13" fmla="*/ 388409 h 418486"/>
                  <a:gd name="connsiteX14" fmla="*/ 468308 w 506457"/>
                  <a:gd name="connsiteY14" fmla="*/ 387462 h 418486"/>
                  <a:gd name="connsiteX15" fmla="*/ 468308 w 506457"/>
                  <a:gd name="connsiteY15" fmla="*/ 385568 h 418486"/>
                  <a:gd name="connsiteX16" fmla="*/ 475152 w 506457"/>
                  <a:gd name="connsiteY16" fmla="*/ 362836 h 418486"/>
                  <a:gd name="connsiteX17" fmla="*/ 399866 w 506457"/>
                  <a:gd name="connsiteY17" fmla="*/ 326845 h 418486"/>
                  <a:gd name="connsiteX18" fmla="*/ 448753 w 506457"/>
                  <a:gd name="connsiteY18" fmla="*/ 281383 h 418486"/>
                  <a:gd name="connsiteX19" fmla="*/ 467330 w 506457"/>
                  <a:gd name="connsiteY19" fmla="*/ 205613 h 418486"/>
                  <a:gd name="connsiteX20" fmla="*/ 400843 w 506457"/>
                  <a:gd name="connsiteY20" fmla="*/ 196142 h 418486"/>
                  <a:gd name="connsiteX21" fmla="*/ 374445 w 506457"/>
                  <a:gd name="connsiteY21" fmla="*/ 212243 h 418486"/>
                  <a:gd name="connsiteX22" fmla="*/ 431153 w 506457"/>
                  <a:gd name="connsiteY22" fmla="*/ 93852 h 418486"/>
                  <a:gd name="connsiteX23" fmla="*/ 374445 w 506457"/>
                  <a:gd name="connsiteY23" fmla="*/ 19028 h 418486"/>
                  <a:gd name="connsiteX24" fmla="*/ 285470 w 506457"/>
                  <a:gd name="connsiteY24" fmla="*/ 110900 h 418486"/>
                  <a:gd name="connsiteX25" fmla="*/ 275692 w 506457"/>
                  <a:gd name="connsiteY25" fmla="*/ 134578 h 418486"/>
                  <a:gd name="connsiteX26" fmla="*/ 269826 w 506457"/>
                  <a:gd name="connsiteY26" fmla="*/ 101429 h 418486"/>
                  <a:gd name="connsiteX27" fmla="*/ 240493 w 506457"/>
                  <a:gd name="connsiteY27" fmla="*/ 41760 h 418486"/>
                  <a:gd name="connsiteX28" fmla="*/ 138808 w 506457"/>
                  <a:gd name="connsiteY28" fmla="*/ 65438 h 418486"/>
                  <a:gd name="connsiteX29" fmla="*/ 115342 w 506457"/>
                  <a:gd name="connsiteY29" fmla="*/ 200877 h 418486"/>
                  <a:gd name="connsiteX30" fmla="*/ 25390 w 506457"/>
                  <a:gd name="connsiteY30" fmla="*/ 176252 h 418486"/>
                  <a:gd name="connsiteX31" fmla="*/ 18546 w 506457"/>
                  <a:gd name="connsiteY31" fmla="*/ 271912 h 418486"/>
                  <a:gd name="connsiteX32" fmla="*/ 7790 w 506457"/>
                  <a:gd name="connsiteY32" fmla="*/ 259599 h 418486"/>
                  <a:gd name="connsiteX33" fmla="*/ 61566 w 506457"/>
                  <a:gd name="connsiteY33" fmla="*/ 143102 h 418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6457" h="418486">
                    <a:moveTo>
                      <a:pt x="61566" y="143102"/>
                    </a:moveTo>
                    <a:cubicBezTo>
                      <a:pt x="73299" y="143102"/>
                      <a:pt x="86010" y="148785"/>
                      <a:pt x="98721" y="157310"/>
                    </a:cubicBezTo>
                    <a:cubicBezTo>
                      <a:pt x="100676" y="99535"/>
                      <a:pt x="123164" y="27553"/>
                      <a:pt x="173029" y="15240"/>
                    </a:cubicBezTo>
                    <a:cubicBezTo>
                      <a:pt x="208228" y="6716"/>
                      <a:pt x="235604" y="17134"/>
                      <a:pt x="261026" y="40813"/>
                    </a:cubicBezTo>
                    <a:cubicBezTo>
                      <a:pt x="278625" y="56914"/>
                      <a:pt x="282536" y="77751"/>
                      <a:pt x="284492" y="98587"/>
                    </a:cubicBezTo>
                    <a:cubicBezTo>
                      <a:pt x="319690" y="45548"/>
                      <a:pt x="362711" y="-38746"/>
                      <a:pt x="426265" y="19976"/>
                    </a:cubicBezTo>
                    <a:cubicBezTo>
                      <a:pt x="471241" y="61649"/>
                      <a:pt x="452664" y="119424"/>
                      <a:pt x="425287" y="169622"/>
                    </a:cubicBezTo>
                    <a:cubicBezTo>
                      <a:pt x="430176" y="168675"/>
                      <a:pt x="436042" y="168675"/>
                      <a:pt x="442887" y="169622"/>
                    </a:cubicBezTo>
                    <a:cubicBezTo>
                      <a:pt x="461464" y="172464"/>
                      <a:pt x="478085" y="197089"/>
                      <a:pt x="481996" y="213190"/>
                    </a:cubicBezTo>
                    <a:cubicBezTo>
                      <a:pt x="490796" y="247287"/>
                      <a:pt x="476130" y="290855"/>
                      <a:pt x="447776" y="318321"/>
                    </a:cubicBezTo>
                    <a:cubicBezTo>
                      <a:pt x="475152" y="327793"/>
                      <a:pt x="498618" y="343894"/>
                      <a:pt x="504484" y="368519"/>
                    </a:cubicBezTo>
                    <a:cubicBezTo>
                      <a:pt x="521106" y="437660"/>
                      <a:pt x="429198" y="421558"/>
                      <a:pt x="361734" y="399774"/>
                    </a:cubicBezTo>
                    <a:cubicBezTo>
                      <a:pt x="383244" y="405457"/>
                      <a:pt x="404755" y="408298"/>
                      <a:pt x="425287" y="404510"/>
                    </a:cubicBezTo>
                    <a:cubicBezTo>
                      <a:pt x="437020" y="402616"/>
                      <a:pt x="455597" y="397880"/>
                      <a:pt x="466352" y="388409"/>
                    </a:cubicBezTo>
                    <a:cubicBezTo>
                      <a:pt x="467330" y="388409"/>
                      <a:pt x="467330" y="388409"/>
                      <a:pt x="468308" y="387462"/>
                    </a:cubicBezTo>
                    <a:cubicBezTo>
                      <a:pt x="468308" y="386515"/>
                      <a:pt x="468308" y="386515"/>
                      <a:pt x="468308" y="385568"/>
                    </a:cubicBezTo>
                    <a:cubicBezTo>
                      <a:pt x="474174" y="379885"/>
                      <a:pt x="478085" y="372308"/>
                      <a:pt x="475152" y="362836"/>
                    </a:cubicBezTo>
                    <a:cubicBezTo>
                      <a:pt x="467330" y="332528"/>
                      <a:pt x="434087" y="324951"/>
                      <a:pt x="399866" y="326845"/>
                    </a:cubicBezTo>
                    <a:cubicBezTo>
                      <a:pt x="418443" y="314533"/>
                      <a:pt x="436042" y="299379"/>
                      <a:pt x="448753" y="281383"/>
                    </a:cubicBezTo>
                    <a:cubicBezTo>
                      <a:pt x="462441" y="262441"/>
                      <a:pt x="481019" y="229291"/>
                      <a:pt x="467330" y="205613"/>
                    </a:cubicBezTo>
                    <a:cubicBezTo>
                      <a:pt x="453642" y="182882"/>
                      <a:pt x="422354" y="184776"/>
                      <a:pt x="400843" y="196142"/>
                    </a:cubicBezTo>
                    <a:cubicBezTo>
                      <a:pt x="391066" y="200877"/>
                      <a:pt x="383244" y="206560"/>
                      <a:pt x="374445" y="212243"/>
                    </a:cubicBezTo>
                    <a:cubicBezTo>
                      <a:pt x="398888" y="175305"/>
                      <a:pt x="424309" y="137420"/>
                      <a:pt x="431153" y="93852"/>
                    </a:cubicBezTo>
                    <a:cubicBezTo>
                      <a:pt x="436042" y="60702"/>
                      <a:pt x="418443" y="10505"/>
                      <a:pt x="374445" y="19028"/>
                    </a:cubicBezTo>
                    <a:cubicBezTo>
                      <a:pt x="329469" y="27553"/>
                      <a:pt x="302091" y="73962"/>
                      <a:pt x="285470" y="110900"/>
                    </a:cubicBezTo>
                    <a:cubicBezTo>
                      <a:pt x="281558" y="118477"/>
                      <a:pt x="278625" y="127001"/>
                      <a:pt x="275692" y="134578"/>
                    </a:cubicBezTo>
                    <a:cubicBezTo>
                      <a:pt x="274714" y="123213"/>
                      <a:pt x="271781" y="109953"/>
                      <a:pt x="269826" y="101429"/>
                    </a:cubicBezTo>
                    <a:cubicBezTo>
                      <a:pt x="265915" y="81539"/>
                      <a:pt x="259071" y="53125"/>
                      <a:pt x="240493" y="41760"/>
                    </a:cubicBezTo>
                    <a:cubicBezTo>
                      <a:pt x="209206" y="21870"/>
                      <a:pt x="159340" y="37971"/>
                      <a:pt x="138808" y="65438"/>
                    </a:cubicBezTo>
                    <a:cubicBezTo>
                      <a:pt x="110453" y="101429"/>
                      <a:pt x="108498" y="151627"/>
                      <a:pt x="115342" y="200877"/>
                    </a:cubicBezTo>
                    <a:cubicBezTo>
                      <a:pt x="92854" y="167728"/>
                      <a:pt x="58633" y="139314"/>
                      <a:pt x="25390" y="176252"/>
                    </a:cubicBezTo>
                    <a:cubicBezTo>
                      <a:pt x="3879" y="199930"/>
                      <a:pt x="9746" y="238763"/>
                      <a:pt x="18546" y="271912"/>
                    </a:cubicBezTo>
                    <a:cubicBezTo>
                      <a:pt x="13657" y="269071"/>
                      <a:pt x="8768" y="263388"/>
                      <a:pt x="7790" y="259599"/>
                    </a:cubicBezTo>
                    <a:cubicBezTo>
                      <a:pt x="-5898" y="209402"/>
                      <a:pt x="-8832" y="144997"/>
                      <a:pt x="61566" y="143102"/>
                    </a:cubicBezTo>
                    <a:close/>
                  </a:path>
                </a:pathLst>
              </a:custGeom>
              <a:solidFill>
                <a:srgbClr val="96BE3D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75702D34-AD97-E376-C0D9-6F876D04D903}"/>
                </a:ext>
              </a:extLst>
            </p:cNvPr>
            <p:cNvSpPr/>
            <p:nvPr/>
          </p:nvSpPr>
          <p:spPr>
            <a:xfrm>
              <a:off x="6106502" y="-125128"/>
              <a:ext cx="409184" cy="490631"/>
            </a:xfrm>
            <a:custGeom>
              <a:avLst/>
              <a:gdLst>
                <a:gd name="connsiteX0" fmla="*/ 8300 w 409184"/>
                <a:gd name="connsiteY0" fmla="*/ 377852 h 490631"/>
                <a:gd name="connsiteX1" fmla="*/ 52298 w 409184"/>
                <a:gd name="connsiteY1" fmla="*/ 395848 h 490631"/>
                <a:gd name="connsiteX2" fmla="*/ 106074 w 409184"/>
                <a:gd name="connsiteY2" fmla="*/ 365540 h 490631"/>
                <a:gd name="connsiteX3" fmla="*/ 146161 w 409184"/>
                <a:gd name="connsiteY3" fmla="*/ 483931 h 490631"/>
                <a:gd name="connsiteX4" fmla="*/ 197983 w 409184"/>
                <a:gd name="connsiteY4" fmla="*/ 457411 h 490631"/>
                <a:gd name="connsiteX5" fmla="*/ 202871 w 409184"/>
                <a:gd name="connsiteY5" fmla="*/ 378799 h 490631"/>
                <a:gd name="connsiteX6" fmla="*/ 317267 w 409184"/>
                <a:gd name="connsiteY6" fmla="*/ 483931 h 490631"/>
                <a:gd name="connsiteX7" fmla="*/ 379843 w 409184"/>
                <a:gd name="connsiteY7" fmla="*/ 460252 h 490631"/>
                <a:gd name="connsiteX8" fmla="*/ 362244 w 409184"/>
                <a:gd name="connsiteY8" fmla="*/ 370275 h 490631"/>
                <a:gd name="connsiteX9" fmla="*/ 298690 w 409184"/>
                <a:gd name="connsiteY9" fmla="*/ 285981 h 490631"/>
                <a:gd name="connsiteX10" fmla="*/ 324111 w 409184"/>
                <a:gd name="connsiteY10" fmla="*/ 284086 h 490631"/>
                <a:gd name="connsiteX11" fmla="*/ 367132 w 409184"/>
                <a:gd name="connsiteY11" fmla="*/ 285033 h 490631"/>
                <a:gd name="connsiteX12" fmla="*/ 369088 w 409184"/>
                <a:gd name="connsiteY12" fmla="*/ 261355 h 490631"/>
                <a:gd name="connsiteX13" fmla="*/ 324111 w 409184"/>
                <a:gd name="connsiteY13" fmla="*/ 244307 h 490631"/>
                <a:gd name="connsiteX14" fmla="*/ 408197 w 409184"/>
                <a:gd name="connsiteY14" fmla="*/ 156224 h 490631"/>
                <a:gd name="connsiteX15" fmla="*/ 335844 w 409184"/>
                <a:gd name="connsiteY15" fmla="*/ 157171 h 490631"/>
                <a:gd name="connsiteX16" fmla="*/ 361266 w 409184"/>
                <a:gd name="connsiteY16" fmla="*/ 9419 h 490631"/>
                <a:gd name="connsiteX17" fmla="*/ 309445 w 409184"/>
                <a:gd name="connsiteY17" fmla="*/ 23626 h 490631"/>
                <a:gd name="connsiteX18" fmla="*/ 282069 w 409184"/>
                <a:gd name="connsiteY18" fmla="*/ 86136 h 490631"/>
                <a:gd name="connsiteX19" fmla="*/ 230248 w 409184"/>
                <a:gd name="connsiteY19" fmla="*/ 70035 h 490631"/>
                <a:gd name="connsiteX20" fmla="*/ 225359 w 409184"/>
                <a:gd name="connsiteY20" fmla="*/ 88978 h 490631"/>
                <a:gd name="connsiteX21" fmla="*/ 187227 w 409184"/>
                <a:gd name="connsiteY21" fmla="*/ 66247 h 490631"/>
                <a:gd name="connsiteX22" fmla="*/ 149095 w 409184"/>
                <a:gd name="connsiteY22" fmla="*/ 112656 h 490631"/>
                <a:gd name="connsiteX23" fmla="*/ 163761 w 409184"/>
                <a:gd name="connsiteY23" fmla="*/ 177061 h 490631"/>
                <a:gd name="connsiteX24" fmla="*/ 50343 w 409184"/>
                <a:gd name="connsiteY24" fmla="*/ 170431 h 490631"/>
                <a:gd name="connsiteX25" fmla="*/ 108029 w 409184"/>
                <a:gd name="connsiteY25" fmla="*/ 254725 h 490631"/>
                <a:gd name="connsiteX26" fmla="*/ 8300 w 409184"/>
                <a:gd name="connsiteY26" fmla="*/ 377852 h 49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9184" h="490631">
                  <a:moveTo>
                    <a:pt x="8300" y="377852"/>
                  </a:moveTo>
                  <a:cubicBezTo>
                    <a:pt x="16122" y="392059"/>
                    <a:pt x="36655" y="397742"/>
                    <a:pt x="52298" y="395848"/>
                  </a:cubicBezTo>
                  <a:cubicBezTo>
                    <a:pt x="79675" y="393006"/>
                    <a:pt x="94341" y="382588"/>
                    <a:pt x="106074" y="365540"/>
                  </a:cubicBezTo>
                  <a:cubicBezTo>
                    <a:pt x="103141" y="408160"/>
                    <a:pt x="114874" y="458358"/>
                    <a:pt x="146161" y="483931"/>
                  </a:cubicBezTo>
                  <a:cubicBezTo>
                    <a:pt x="167672" y="500979"/>
                    <a:pt x="192116" y="476353"/>
                    <a:pt x="197983" y="457411"/>
                  </a:cubicBezTo>
                  <a:cubicBezTo>
                    <a:pt x="206782" y="431839"/>
                    <a:pt x="206782" y="405319"/>
                    <a:pt x="202871" y="378799"/>
                  </a:cubicBezTo>
                  <a:cubicBezTo>
                    <a:pt x="229270" y="423314"/>
                    <a:pt x="274247" y="462147"/>
                    <a:pt x="317267" y="483931"/>
                  </a:cubicBezTo>
                  <a:cubicBezTo>
                    <a:pt x="343666" y="497190"/>
                    <a:pt x="373976" y="491508"/>
                    <a:pt x="379843" y="460252"/>
                  </a:cubicBezTo>
                  <a:cubicBezTo>
                    <a:pt x="386687" y="428050"/>
                    <a:pt x="377887" y="399636"/>
                    <a:pt x="362244" y="370275"/>
                  </a:cubicBezTo>
                  <a:cubicBezTo>
                    <a:pt x="346599" y="339967"/>
                    <a:pt x="325089" y="308712"/>
                    <a:pt x="298690" y="285981"/>
                  </a:cubicBezTo>
                  <a:cubicBezTo>
                    <a:pt x="274247" y="266091"/>
                    <a:pt x="313357" y="282192"/>
                    <a:pt x="324111" y="284086"/>
                  </a:cubicBezTo>
                  <a:cubicBezTo>
                    <a:pt x="338777" y="286928"/>
                    <a:pt x="351489" y="287875"/>
                    <a:pt x="367132" y="285033"/>
                  </a:cubicBezTo>
                  <a:cubicBezTo>
                    <a:pt x="382776" y="282192"/>
                    <a:pt x="374954" y="267985"/>
                    <a:pt x="369088" y="261355"/>
                  </a:cubicBezTo>
                  <a:cubicBezTo>
                    <a:pt x="360288" y="249990"/>
                    <a:pt x="341710" y="247148"/>
                    <a:pt x="324111" y="244307"/>
                  </a:cubicBezTo>
                  <a:cubicBezTo>
                    <a:pt x="365177" y="228206"/>
                    <a:pt x="416997" y="199792"/>
                    <a:pt x="408197" y="156224"/>
                  </a:cubicBezTo>
                  <a:cubicBezTo>
                    <a:pt x="402331" y="125916"/>
                    <a:pt x="364199" y="142017"/>
                    <a:pt x="335844" y="157171"/>
                  </a:cubicBezTo>
                  <a:cubicBezTo>
                    <a:pt x="365177" y="113603"/>
                    <a:pt x="399398" y="45410"/>
                    <a:pt x="361266" y="9419"/>
                  </a:cubicBezTo>
                  <a:cubicBezTo>
                    <a:pt x="341710" y="-8576"/>
                    <a:pt x="321178" y="895"/>
                    <a:pt x="309445" y="23626"/>
                  </a:cubicBezTo>
                  <a:cubicBezTo>
                    <a:pt x="299667" y="43516"/>
                    <a:pt x="291846" y="65300"/>
                    <a:pt x="282069" y="86136"/>
                  </a:cubicBezTo>
                  <a:cubicBezTo>
                    <a:pt x="267402" y="65300"/>
                    <a:pt x="246870" y="48251"/>
                    <a:pt x="230248" y="70035"/>
                  </a:cubicBezTo>
                  <a:cubicBezTo>
                    <a:pt x="226337" y="74771"/>
                    <a:pt x="225359" y="81401"/>
                    <a:pt x="225359" y="88978"/>
                  </a:cubicBezTo>
                  <a:cubicBezTo>
                    <a:pt x="214604" y="74771"/>
                    <a:pt x="201893" y="65300"/>
                    <a:pt x="187227" y="66247"/>
                  </a:cubicBezTo>
                  <a:cubicBezTo>
                    <a:pt x="160828" y="68141"/>
                    <a:pt x="150073" y="88978"/>
                    <a:pt x="149095" y="112656"/>
                  </a:cubicBezTo>
                  <a:cubicBezTo>
                    <a:pt x="148117" y="136334"/>
                    <a:pt x="154962" y="167590"/>
                    <a:pt x="163761" y="177061"/>
                  </a:cubicBezTo>
                  <a:cubicBezTo>
                    <a:pt x="136384" y="143911"/>
                    <a:pt x="74787" y="128757"/>
                    <a:pt x="50343" y="170431"/>
                  </a:cubicBezTo>
                  <a:cubicBezTo>
                    <a:pt x="30788" y="204528"/>
                    <a:pt x="73809" y="240519"/>
                    <a:pt x="108029" y="254725"/>
                  </a:cubicBezTo>
                  <a:cubicBezTo>
                    <a:pt x="58165" y="279351"/>
                    <a:pt x="-26899" y="316289"/>
                    <a:pt x="8300" y="377852"/>
                  </a:cubicBezTo>
                  <a:close/>
                </a:path>
              </a:pathLst>
            </a:custGeom>
            <a:solidFill>
              <a:srgbClr val="96BE3D"/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3BAA48A-D714-E666-9DD4-EF352BB3EF87}"/>
                </a:ext>
              </a:extLst>
            </p:cNvPr>
            <p:cNvSpPr/>
            <p:nvPr/>
          </p:nvSpPr>
          <p:spPr>
            <a:xfrm>
              <a:off x="7355223" y="94385"/>
              <a:ext cx="432505" cy="420895"/>
            </a:xfrm>
            <a:custGeom>
              <a:avLst/>
              <a:gdLst>
                <a:gd name="connsiteX0" fmla="*/ 33580 w 432505"/>
                <a:gd name="connsiteY0" fmla="*/ 177281 h 420895"/>
                <a:gd name="connsiteX1" fmla="*/ 87357 w 432505"/>
                <a:gd name="connsiteY1" fmla="*/ 325033 h 420895"/>
                <a:gd name="connsiteX2" fmla="*/ 153843 w 432505"/>
                <a:gd name="connsiteY2" fmla="*/ 285254 h 420895"/>
                <a:gd name="connsiteX3" fmla="*/ 154821 w 432505"/>
                <a:gd name="connsiteY3" fmla="*/ 280518 h 420895"/>
                <a:gd name="connsiteX4" fmla="*/ 195886 w 432505"/>
                <a:gd name="connsiteY4" fmla="*/ 344923 h 420895"/>
                <a:gd name="connsiteX5" fmla="*/ 275084 w 432505"/>
                <a:gd name="connsiteY5" fmla="*/ 419746 h 420895"/>
                <a:gd name="connsiteX6" fmla="*/ 272150 w 432505"/>
                <a:gd name="connsiteY6" fmla="*/ 318404 h 420895"/>
                <a:gd name="connsiteX7" fmla="*/ 352326 w 432505"/>
                <a:gd name="connsiteY7" fmla="*/ 335452 h 420895"/>
                <a:gd name="connsiteX8" fmla="*/ 421745 w 432505"/>
                <a:gd name="connsiteY8" fmla="*/ 295672 h 420895"/>
                <a:gd name="connsiteX9" fmla="*/ 430545 w 432505"/>
                <a:gd name="connsiteY9" fmla="*/ 280518 h 420895"/>
                <a:gd name="connsiteX10" fmla="*/ 423700 w 432505"/>
                <a:gd name="connsiteY10" fmla="*/ 236950 h 420895"/>
                <a:gd name="connsiteX11" fmla="*/ 383613 w 432505"/>
                <a:gd name="connsiteY11" fmla="*/ 218008 h 420895"/>
                <a:gd name="connsiteX12" fmla="*/ 364058 w 432505"/>
                <a:gd name="connsiteY12" fmla="*/ 214219 h 420895"/>
                <a:gd name="connsiteX13" fmla="*/ 387524 w 432505"/>
                <a:gd name="connsiteY13" fmla="*/ 183911 h 420895"/>
                <a:gd name="connsiteX14" fmla="*/ 368947 w 432505"/>
                <a:gd name="connsiteY14" fmla="*/ 165916 h 420895"/>
                <a:gd name="connsiteX15" fmla="*/ 314194 w 432505"/>
                <a:gd name="connsiteY15" fmla="*/ 151709 h 420895"/>
                <a:gd name="connsiteX16" fmla="*/ 348414 w 432505"/>
                <a:gd name="connsiteY16" fmla="*/ 20058 h 420895"/>
                <a:gd name="connsiteX17" fmla="*/ 226196 w 432505"/>
                <a:gd name="connsiteY17" fmla="*/ 77833 h 420895"/>
                <a:gd name="connsiteX18" fmla="*/ 161665 w 432505"/>
                <a:gd name="connsiteY18" fmla="*/ 26688 h 420895"/>
                <a:gd name="connsiteX19" fmla="*/ 149932 w 432505"/>
                <a:gd name="connsiteY19" fmla="*/ 86357 h 420895"/>
                <a:gd name="connsiteX20" fmla="*/ 26736 w 432505"/>
                <a:gd name="connsiteY20" fmla="*/ 44683 h 420895"/>
                <a:gd name="connsiteX21" fmla="*/ 37492 w 432505"/>
                <a:gd name="connsiteY21" fmla="*/ 126136 h 420895"/>
                <a:gd name="connsiteX22" fmla="*/ 337 w 432505"/>
                <a:gd name="connsiteY22" fmla="*/ 127083 h 420895"/>
                <a:gd name="connsiteX23" fmla="*/ 33580 w 432505"/>
                <a:gd name="connsiteY23" fmla="*/ 177281 h 420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2505" h="420895">
                  <a:moveTo>
                    <a:pt x="33580" y="177281"/>
                  </a:moveTo>
                  <a:cubicBezTo>
                    <a:pt x="25758" y="231267"/>
                    <a:pt x="45314" y="307038"/>
                    <a:pt x="87357" y="325033"/>
                  </a:cubicBezTo>
                  <a:cubicBezTo>
                    <a:pt x="124511" y="341134"/>
                    <a:pt x="147976" y="323139"/>
                    <a:pt x="153843" y="285254"/>
                  </a:cubicBezTo>
                  <a:cubicBezTo>
                    <a:pt x="153843" y="284307"/>
                    <a:pt x="153843" y="282413"/>
                    <a:pt x="154821" y="280518"/>
                  </a:cubicBezTo>
                  <a:cubicBezTo>
                    <a:pt x="166554" y="304196"/>
                    <a:pt x="182198" y="326928"/>
                    <a:pt x="195886" y="344923"/>
                  </a:cubicBezTo>
                  <a:cubicBezTo>
                    <a:pt x="214463" y="370496"/>
                    <a:pt x="240863" y="412169"/>
                    <a:pt x="275084" y="419746"/>
                  </a:cubicBezTo>
                  <a:cubicBezTo>
                    <a:pt x="326904" y="431112"/>
                    <a:pt x="301482" y="355342"/>
                    <a:pt x="272150" y="318404"/>
                  </a:cubicBezTo>
                  <a:cubicBezTo>
                    <a:pt x="297571" y="329769"/>
                    <a:pt x="325926" y="341134"/>
                    <a:pt x="352326" y="335452"/>
                  </a:cubicBezTo>
                  <a:cubicBezTo>
                    <a:pt x="375791" y="330716"/>
                    <a:pt x="409035" y="318404"/>
                    <a:pt x="421745" y="295672"/>
                  </a:cubicBezTo>
                  <a:cubicBezTo>
                    <a:pt x="425656" y="290937"/>
                    <a:pt x="429567" y="286201"/>
                    <a:pt x="430545" y="280518"/>
                  </a:cubicBezTo>
                  <a:cubicBezTo>
                    <a:pt x="433479" y="267259"/>
                    <a:pt x="434456" y="247369"/>
                    <a:pt x="423700" y="236950"/>
                  </a:cubicBezTo>
                  <a:cubicBezTo>
                    <a:pt x="411968" y="225585"/>
                    <a:pt x="398280" y="220849"/>
                    <a:pt x="383613" y="218008"/>
                  </a:cubicBezTo>
                  <a:cubicBezTo>
                    <a:pt x="377747" y="216113"/>
                    <a:pt x="370902" y="215166"/>
                    <a:pt x="364058" y="214219"/>
                  </a:cubicBezTo>
                  <a:cubicBezTo>
                    <a:pt x="377747" y="207589"/>
                    <a:pt x="391435" y="200959"/>
                    <a:pt x="387524" y="183911"/>
                  </a:cubicBezTo>
                  <a:cubicBezTo>
                    <a:pt x="385568" y="176334"/>
                    <a:pt x="375791" y="168757"/>
                    <a:pt x="368947" y="165916"/>
                  </a:cubicBezTo>
                  <a:cubicBezTo>
                    <a:pt x="357214" y="161180"/>
                    <a:pt x="334726" y="153603"/>
                    <a:pt x="314194" y="151709"/>
                  </a:cubicBezTo>
                  <a:cubicBezTo>
                    <a:pt x="346459" y="111929"/>
                    <a:pt x="376769" y="53208"/>
                    <a:pt x="348414" y="20058"/>
                  </a:cubicBezTo>
                  <a:cubicBezTo>
                    <a:pt x="304416" y="-33929"/>
                    <a:pt x="254551" y="33318"/>
                    <a:pt x="226196" y="77833"/>
                  </a:cubicBezTo>
                  <a:cubicBezTo>
                    <a:pt x="216419" y="48472"/>
                    <a:pt x="190019" y="19111"/>
                    <a:pt x="161665" y="26688"/>
                  </a:cubicBezTo>
                  <a:cubicBezTo>
                    <a:pt x="145043" y="31423"/>
                    <a:pt x="143088" y="60784"/>
                    <a:pt x="149932" y="86357"/>
                  </a:cubicBezTo>
                  <a:cubicBezTo>
                    <a:pt x="115711" y="50366"/>
                    <a:pt x="54113" y="10587"/>
                    <a:pt x="26736" y="44683"/>
                  </a:cubicBezTo>
                  <a:cubicBezTo>
                    <a:pt x="7182" y="68362"/>
                    <a:pt x="16959" y="101511"/>
                    <a:pt x="37492" y="126136"/>
                  </a:cubicBezTo>
                  <a:cubicBezTo>
                    <a:pt x="19892" y="118559"/>
                    <a:pt x="1315" y="114771"/>
                    <a:pt x="337" y="127083"/>
                  </a:cubicBezTo>
                  <a:cubicBezTo>
                    <a:pt x="-2596" y="145079"/>
                    <a:pt x="14026" y="164969"/>
                    <a:pt x="33580" y="177281"/>
                  </a:cubicBezTo>
                  <a:close/>
                </a:path>
              </a:pathLst>
            </a:custGeom>
            <a:solidFill>
              <a:srgbClr val="96BE3D"/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8" name="Graphic 25">
            <a:extLst>
              <a:ext uri="{FF2B5EF4-FFF2-40B4-BE49-F238E27FC236}">
                <a16:creationId xmlns:a16="http://schemas.microsoft.com/office/drawing/2014/main" id="{FA24D5D3-42AB-2FA9-A2FF-558DFE4C7491}"/>
              </a:ext>
            </a:extLst>
          </p:cNvPr>
          <p:cNvGrpSpPr/>
          <p:nvPr/>
        </p:nvGrpSpPr>
        <p:grpSpPr>
          <a:xfrm>
            <a:off x="0" y="-195330"/>
            <a:ext cx="6159181" cy="5274379"/>
            <a:chOff x="882499" y="-823980"/>
            <a:chExt cx="6159181" cy="5274379"/>
          </a:xfrm>
        </p:grpSpPr>
        <p:grpSp>
          <p:nvGrpSpPr>
            <p:cNvPr id="29" name="Graphic 25">
              <a:extLst>
                <a:ext uri="{FF2B5EF4-FFF2-40B4-BE49-F238E27FC236}">
                  <a16:creationId xmlns:a16="http://schemas.microsoft.com/office/drawing/2014/main" id="{D6295B9D-12E3-729B-9C10-A10FBDBB6D62}"/>
                </a:ext>
              </a:extLst>
            </p:cNvPr>
            <p:cNvGrpSpPr/>
            <p:nvPr/>
          </p:nvGrpSpPr>
          <p:grpSpPr>
            <a:xfrm>
              <a:off x="2807091" y="1120035"/>
              <a:ext cx="2431651" cy="3330363"/>
              <a:chOff x="2807091" y="1120035"/>
              <a:chExt cx="2431651" cy="3330363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4BA823CF-5560-93E3-B69C-67D7AE22883C}"/>
                  </a:ext>
                </a:extLst>
              </p:cNvPr>
              <p:cNvSpPr/>
              <p:nvPr/>
            </p:nvSpPr>
            <p:spPr>
              <a:xfrm>
                <a:off x="2810024" y="1120982"/>
                <a:ext cx="2428718" cy="3327521"/>
              </a:xfrm>
              <a:custGeom>
                <a:avLst/>
                <a:gdLst>
                  <a:gd name="connsiteX0" fmla="*/ 2419919 w 2428718"/>
                  <a:gd name="connsiteY0" fmla="*/ 477612 h 3327521"/>
                  <a:gd name="connsiteX1" fmla="*/ 2197971 w 2428718"/>
                  <a:gd name="connsiteY1" fmla="*/ 797741 h 3327521"/>
                  <a:gd name="connsiteX2" fmla="*/ 1883137 w 2428718"/>
                  <a:gd name="connsiteY2" fmla="*/ 1092298 h 3327521"/>
                  <a:gd name="connsiteX3" fmla="*/ 1634789 w 2428718"/>
                  <a:gd name="connsiteY3" fmla="*/ 1176593 h 3327521"/>
                  <a:gd name="connsiteX4" fmla="*/ 1641634 w 2428718"/>
                  <a:gd name="connsiteY4" fmla="*/ 1163333 h 3327521"/>
                  <a:gd name="connsiteX5" fmla="*/ 1692476 w 2428718"/>
                  <a:gd name="connsiteY5" fmla="*/ 998533 h 3327521"/>
                  <a:gd name="connsiteX6" fmla="*/ 1692476 w 2428718"/>
                  <a:gd name="connsiteY6" fmla="*/ 997585 h 3327521"/>
                  <a:gd name="connsiteX7" fmla="*/ 1886070 w 2428718"/>
                  <a:gd name="connsiteY7" fmla="*/ 681244 h 3327521"/>
                  <a:gd name="connsiteX8" fmla="*/ 2007310 w 2428718"/>
                  <a:gd name="connsiteY8" fmla="*/ 416048 h 3327521"/>
                  <a:gd name="connsiteX9" fmla="*/ 2026865 w 2428718"/>
                  <a:gd name="connsiteY9" fmla="*/ 213363 h 3327521"/>
                  <a:gd name="connsiteX10" fmla="*/ 2024910 w 2428718"/>
                  <a:gd name="connsiteY10" fmla="*/ 213363 h 3327521"/>
                  <a:gd name="connsiteX11" fmla="*/ 2011221 w 2428718"/>
                  <a:gd name="connsiteY11" fmla="*/ 218098 h 3327521"/>
                  <a:gd name="connsiteX12" fmla="*/ 2011221 w 2428718"/>
                  <a:gd name="connsiteY12" fmla="*/ 221887 h 3327521"/>
                  <a:gd name="connsiteX13" fmla="*/ 2010243 w 2428718"/>
                  <a:gd name="connsiteY13" fmla="*/ 275873 h 3327521"/>
                  <a:gd name="connsiteX14" fmla="*/ 1998511 w 2428718"/>
                  <a:gd name="connsiteY14" fmla="*/ 288186 h 3327521"/>
                  <a:gd name="connsiteX15" fmla="*/ 1993622 w 2428718"/>
                  <a:gd name="connsiteY15" fmla="*/ 303340 h 3327521"/>
                  <a:gd name="connsiteX16" fmla="*/ 1997533 w 2428718"/>
                  <a:gd name="connsiteY16" fmla="*/ 315653 h 3327521"/>
                  <a:gd name="connsiteX17" fmla="*/ 1982867 w 2428718"/>
                  <a:gd name="connsiteY17" fmla="*/ 357326 h 3327521"/>
                  <a:gd name="connsiteX18" fmla="*/ 1927135 w 2428718"/>
                  <a:gd name="connsiteY18" fmla="*/ 500343 h 3327521"/>
                  <a:gd name="connsiteX19" fmla="*/ 1747230 w 2428718"/>
                  <a:gd name="connsiteY19" fmla="*/ 791111 h 3327521"/>
                  <a:gd name="connsiteX20" fmla="*/ 1728653 w 2428718"/>
                  <a:gd name="connsiteY20" fmla="*/ 821419 h 3327521"/>
                  <a:gd name="connsiteX21" fmla="*/ 1717898 w 2428718"/>
                  <a:gd name="connsiteY21" fmla="*/ 782587 h 3327521"/>
                  <a:gd name="connsiteX22" fmla="*/ 1722787 w 2428718"/>
                  <a:gd name="connsiteY22" fmla="*/ 210522 h 3327521"/>
                  <a:gd name="connsiteX23" fmla="*/ 1720831 w 2428718"/>
                  <a:gd name="connsiteY23" fmla="*/ 209574 h 3327521"/>
                  <a:gd name="connsiteX24" fmla="*/ 1715942 w 2428718"/>
                  <a:gd name="connsiteY24" fmla="*/ 216204 h 3327521"/>
                  <a:gd name="connsiteX25" fmla="*/ 1717898 w 2428718"/>
                  <a:gd name="connsiteY25" fmla="*/ 216204 h 3327521"/>
                  <a:gd name="connsiteX26" fmla="*/ 1689543 w 2428718"/>
                  <a:gd name="connsiteY26" fmla="*/ 356379 h 3327521"/>
                  <a:gd name="connsiteX27" fmla="*/ 1655322 w 2428718"/>
                  <a:gd name="connsiteY27" fmla="*/ 484242 h 3327521"/>
                  <a:gd name="connsiteX28" fmla="*/ 1632834 w 2428718"/>
                  <a:gd name="connsiteY28" fmla="*/ 695451 h 3327521"/>
                  <a:gd name="connsiteX29" fmla="*/ 1666077 w 2428718"/>
                  <a:gd name="connsiteY29" fmla="*/ 830890 h 3327521"/>
                  <a:gd name="connsiteX30" fmla="*/ 1579058 w 2428718"/>
                  <a:gd name="connsiteY30" fmla="*/ 1130184 h 3327521"/>
                  <a:gd name="connsiteX31" fmla="*/ 1486172 w 2428718"/>
                  <a:gd name="connsiteY31" fmla="*/ 1309191 h 3327521"/>
                  <a:gd name="connsiteX32" fmla="*/ 1397197 w 2428718"/>
                  <a:gd name="connsiteY32" fmla="*/ 1450313 h 3327521"/>
                  <a:gd name="connsiteX33" fmla="*/ 1304312 w 2428718"/>
                  <a:gd name="connsiteY33" fmla="*/ 1554497 h 3327521"/>
                  <a:gd name="connsiteX34" fmla="*/ 1337555 w 2428718"/>
                  <a:gd name="connsiteY34" fmla="*/ 1414322 h 3327521"/>
                  <a:gd name="connsiteX35" fmla="*/ 1351244 w 2428718"/>
                  <a:gd name="connsiteY35" fmla="*/ 1109347 h 3327521"/>
                  <a:gd name="connsiteX36" fmla="*/ 1415775 w 2428718"/>
                  <a:gd name="connsiteY36" fmla="*/ 724812 h 3327521"/>
                  <a:gd name="connsiteX37" fmla="*/ 1456840 w 2428718"/>
                  <a:gd name="connsiteY37" fmla="*/ 327965 h 3327521"/>
                  <a:gd name="connsiteX38" fmla="*/ 1470528 w 2428718"/>
                  <a:gd name="connsiteY38" fmla="*/ 112967 h 3327521"/>
                  <a:gd name="connsiteX39" fmla="*/ 1421641 w 2428718"/>
                  <a:gd name="connsiteY39" fmla="*/ 119597 h 3327521"/>
                  <a:gd name="connsiteX40" fmla="*/ 1420663 w 2428718"/>
                  <a:gd name="connsiteY40" fmla="*/ 126227 h 3327521"/>
                  <a:gd name="connsiteX41" fmla="*/ 1420663 w 2428718"/>
                  <a:gd name="connsiteY41" fmla="*/ 127174 h 3327521"/>
                  <a:gd name="connsiteX42" fmla="*/ 1397197 w 2428718"/>
                  <a:gd name="connsiteY42" fmla="*/ 395211 h 3327521"/>
                  <a:gd name="connsiteX43" fmla="*/ 1382531 w 2428718"/>
                  <a:gd name="connsiteY43" fmla="*/ 553382 h 3327521"/>
                  <a:gd name="connsiteX44" fmla="*/ 1375687 w 2428718"/>
                  <a:gd name="connsiteY44" fmla="*/ 619681 h 3327521"/>
                  <a:gd name="connsiteX45" fmla="*/ 1326800 w 2428718"/>
                  <a:gd name="connsiteY45" fmla="*/ 805318 h 3327521"/>
                  <a:gd name="connsiteX46" fmla="*/ 1301378 w 2428718"/>
                  <a:gd name="connsiteY46" fmla="*/ 915185 h 3327521"/>
                  <a:gd name="connsiteX47" fmla="*/ 1223159 w 2428718"/>
                  <a:gd name="connsiteY47" fmla="*/ 564747 h 3327521"/>
                  <a:gd name="connsiteX48" fmla="*/ 1205560 w 2428718"/>
                  <a:gd name="connsiteY48" fmla="*/ 357326 h 3327521"/>
                  <a:gd name="connsiteX49" fmla="*/ 1222181 w 2428718"/>
                  <a:gd name="connsiteY49" fmla="*/ 138540 h 3327521"/>
                  <a:gd name="connsiteX50" fmla="*/ 1184049 w 2428718"/>
                  <a:gd name="connsiteY50" fmla="*/ 143275 h 3327521"/>
                  <a:gd name="connsiteX51" fmla="*/ 1183071 w 2428718"/>
                  <a:gd name="connsiteY51" fmla="*/ 148958 h 3327521"/>
                  <a:gd name="connsiteX52" fmla="*/ 1224137 w 2428718"/>
                  <a:gd name="connsiteY52" fmla="*/ 896243 h 3327521"/>
                  <a:gd name="connsiteX53" fmla="*/ 1251514 w 2428718"/>
                  <a:gd name="connsiteY53" fmla="*/ 1258993 h 3327521"/>
                  <a:gd name="connsiteX54" fmla="*/ 1209471 w 2428718"/>
                  <a:gd name="connsiteY54" fmla="*/ 1421899 h 3327521"/>
                  <a:gd name="connsiteX55" fmla="*/ 1145917 w 2428718"/>
                  <a:gd name="connsiteY55" fmla="*/ 1581964 h 3327521"/>
                  <a:gd name="connsiteX56" fmla="*/ 1145917 w 2428718"/>
                  <a:gd name="connsiteY56" fmla="*/ 1581017 h 3327521"/>
                  <a:gd name="connsiteX57" fmla="*/ 1126362 w 2428718"/>
                  <a:gd name="connsiteY57" fmla="*/ 1287407 h 3327521"/>
                  <a:gd name="connsiteX58" fmla="*/ 1068675 w 2428718"/>
                  <a:gd name="connsiteY58" fmla="*/ 1030735 h 3327521"/>
                  <a:gd name="connsiteX59" fmla="*/ 960146 w 2428718"/>
                  <a:gd name="connsiteY59" fmla="*/ 781640 h 3327521"/>
                  <a:gd name="connsiteX60" fmla="*/ 850638 w 2428718"/>
                  <a:gd name="connsiteY60" fmla="*/ 228517 h 3327521"/>
                  <a:gd name="connsiteX61" fmla="*/ 812506 w 2428718"/>
                  <a:gd name="connsiteY61" fmla="*/ 2153 h 3327521"/>
                  <a:gd name="connsiteX62" fmla="*/ 798818 w 2428718"/>
                  <a:gd name="connsiteY62" fmla="*/ 9730 h 3327521"/>
                  <a:gd name="connsiteX63" fmla="*/ 850638 w 2428718"/>
                  <a:gd name="connsiteY63" fmla="*/ 614945 h 3327521"/>
                  <a:gd name="connsiteX64" fmla="*/ 939613 w 2428718"/>
                  <a:gd name="connsiteY64" fmla="*/ 895295 h 3327521"/>
                  <a:gd name="connsiteX65" fmla="*/ 950368 w 2428718"/>
                  <a:gd name="connsiteY65" fmla="*/ 931287 h 3327521"/>
                  <a:gd name="connsiteX66" fmla="*/ 901481 w 2428718"/>
                  <a:gd name="connsiteY66" fmla="*/ 888665 h 3327521"/>
                  <a:gd name="connsiteX67" fmla="*/ 746997 w 2428718"/>
                  <a:gd name="connsiteY67" fmla="*/ 726706 h 3327521"/>
                  <a:gd name="connsiteX68" fmla="*/ 662911 w 2428718"/>
                  <a:gd name="connsiteY68" fmla="*/ 506973 h 3327521"/>
                  <a:gd name="connsiteX69" fmla="*/ 583714 w 2428718"/>
                  <a:gd name="connsiteY69" fmla="*/ 301446 h 3327521"/>
                  <a:gd name="connsiteX70" fmla="*/ 546560 w 2428718"/>
                  <a:gd name="connsiteY70" fmla="*/ 337437 h 3327521"/>
                  <a:gd name="connsiteX71" fmla="*/ 659978 w 2428718"/>
                  <a:gd name="connsiteY71" fmla="*/ 684086 h 3327521"/>
                  <a:gd name="connsiteX72" fmla="*/ 732331 w 2428718"/>
                  <a:gd name="connsiteY72" fmla="*/ 796794 h 3327521"/>
                  <a:gd name="connsiteX73" fmla="*/ 748953 w 2428718"/>
                  <a:gd name="connsiteY73" fmla="*/ 818578 h 3327521"/>
                  <a:gd name="connsiteX74" fmla="*/ 750908 w 2428718"/>
                  <a:gd name="connsiteY74" fmla="*/ 820472 h 3327521"/>
                  <a:gd name="connsiteX75" fmla="*/ 844772 w 2428718"/>
                  <a:gd name="connsiteY75" fmla="*/ 941705 h 3327521"/>
                  <a:gd name="connsiteX76" fmla="*/ 1005122 w 2428718"/>
                  <a:gd name="connsiteY76" fmla="*/ 1144391 h 3327521"/>
                  <a:gd name="connsiteX77" fmla="*/ 999255 w 2428718"/>
                  <a:gd name="connsiteY77" fmla="*/ 1437053 h 3327521"/>
                  <a:gd name="connsiteX78" fmla="*/ 1023699 w 2428718"/>
                  <a:gd name="connsiteY78" fmla="*/ 1740135 h 3327521"/>
                  <a:gd name="connsiteX79" fmla="*/ 906370 w 2428718"/>
                  <a:gd name="connsiteY79" fmla="*/ 1592382 h 3327521"/>
                  <a:gd name="connsiteX80" fmla="*/ 716687 w 2428718"/>
                  <a:gd name="connsiteY80" fmla="*/ 1305402 h 3327521"/>
                  <a:gd name="connsiteX81" fmla="*/ 637490 w 2428718"/>
                  <a:gd name="connsiteY81" fmla="*/ 1152914 h 3327521"/>
                  <a:gd name="connsiteX82" fmla="*/ 626735 w 2428718"/>
                  <a:gd name="connsiteY82" fmla="*/ 1125448 h 3327521"/>
                  <a:gd name="connsiteX83" fmla="*/ 603269 w 2428718"/>
                  <a:gd name="connsiteY83" fmla="*/ 1043994 h 3327521"/>
                  <a:gd name="connsiteX84" fmla="*/ 521138 w 2428718"/>
                  <a:gd name="connsiteY84" fmla="*/ 747543 h 3327521"/>
                  <a:gd name="connsiteX85" fmla="*/ 379365 w 2428718"/>
                  <a:gd name="connsiteY85" fmla="*/ 490872 h 3327521"/>
                  <a:gd name="connsiteX86" fmla="*/ 224881 w 2428718"/>
                  <a:gd name="connsiteY86" fmla="*/ 213363 h 3327521"/>
                  <a:gd name="connsiteX87" fmla="*/ 200438 w 2428718"/>
                  <a:gd name="connsiteY87" fmla="*/ 232305 h 3327521"/>
                  <a:gd name="connsiteX88" fmla="*/ 367632 w 2428718"/>
                  <a:gd name="connsiteY88" fmla="*/ 538228 h 3327521"/>
                  <a:gd name="connsiteX89" fmla="*/ 497672 w 2428718"/>
                  <a:gd name="connsiteY89" fmla="*/ 918027 h 3327521"/>
                  <a:gd name="connsiteX90" fmla="*/ 606202 w 2428718"/>
                  <a:gd name="connsiteY90" fmla="*/ 1236262 h 3327521"/>
                  <a:gd name="connsiteX91" fmla="*/ 664867 w 2428718"/>
                  <a:gd name="connsiteY91" fmla="*/ 1342340 h 3327521"/>
                  <a:gd name="connsiteX92" fmla="*/ 701043 w 2428718"/>
                  <a:gd name="connsiteY92" fmla="*/ 1411481 h 3327521"/>
                  <a:gd name="connsiteX93" fmla="*/ 687355 w 2428718"/>
                  <a:gd name="connsiteY93" fmla="*/ 1394433 h 3327521"/>
                  <a:gd name="connsiteX94" fmla="*/ 570025 w 2428718"/>
                  <a:gd name="connsiteY94" fmla="*/ 1272253 h 3327521"/>
                  <a:gd name="connsiteX95" fmla="*/ 348077 w 2428718"/>
                  <a:gd name="connsiteY95" fmla="*/ 1001374 h 3327521"/>
                  <a:gd name="connsiteX96" fmla="*/ 125151 w 2428718"/>
                  <a:gd name="connsiteY96" fmla="*/ 671773 h 3327521"/>
                  <a:gd name="connsiteX97" fmla="*/ 67464 w 2428718"/>
                  <a:gd name="connsiteY97" fmla="*/ 561906 h 3327521"/>
                  <a:gd name="connsiteX98" fmla="*/ 11733 w 2428718"/>
                  <a:gd name="connsiteY98" fmla="*/ 416996 h 3327521"/>
                  <a:gd name="connsiteX99" fmla="*/ 12711 w 2428718"/>
                  <a:gd name="connsiteY99" fmla="*/ 415101 h 3327521"/>
                  <a:gd name="connsiteX100" fmla="*/ 2933 w 2428718"/>
                  <a:gd name="connsiteY100" fmla="*/ 410365 h 3327521"/>
                  <a:gd name="connsiteX101" fmla="*/ 0 w 2428718"/>
                  <a:gd name="connsiteY101" fmla="*/ 412260 h 3327521"/>
                  <a:gd name="connsiteX102" fmla="*/ 79197 w 2428718"/>
                  <a:gd name="connsiteY102" fmla="*/ 723865 h 3327521"/>
                  <a:gd name="connsiteX103" fmla="*/ 197505 w 2428718"/>
                  <a:gd name="connsiteY103" fmla="*/ 934128 h 3327521"/>
                  <a:gd name="connsiteX104" fmla="*/ 311901 w 2428718"/>
                  <a:gd name="connsiteY104" fmla="*/ 1098928 h 3327521"/>
                  <a:gd name="connsiteX105" fmla="*/ 576869 w 2428718"/>
                  <a:gd name="connsiteY105" fmla="*/ 1368860 h 3327521"/>
                  <a:gd name="connsiteX106" fmla="*/ 874104 w 2428718"/>
                  <a:gd name="connsiteY106" fmla="*/ 1706985 h 3327521"/>
                  <a:gd name="connsiteX107" fmla="*/ 1022721 w 2428718"/>
                  <a:gd name="connsiteY107" fmla="*/ 2136035 h 3327521"/>
                  <a:gd name="connsiteX108" fmla="*/ 1022721 w 2428718"/>
                  <a:gd name="connsiteY108" fmla="*/ 2431538 h 3327521"/>
                  <a:gd name="connsiteX109" fmla="*/ 1028588 w 2428718"/>
                  <a:gd name="connsiteY109" fmla="*/ 2658849 h 3327521"/>
                  <a:gd name="connsiteX110" fmla="*/ 976767 w 2428718"/>
                  <a:gd name="connsiteY110" fmla="*/ 2973296 h 3327521"/>
                  <a:gd name="connsiteX111" fmla="*/ 958190 w 2428718"/>
                  <a:gd name="connsiteY111" fmla="*/ 3099264 h 3327521"/>
                  <a:gd name="connsiteX112" fmla="*/ 900503 w 2428718"/>
                  <a:gd name="connsiteY112" fmla="*/ 3194925 h 3327521"/>
                  <a:gd name="connsiteX113" fmla="*/ 753841 w 2428718"/>
                  <a:gd name="connsiteY113" fmla="*/ 3314262 h 3327521"/>
                  <a:gd name="connsiteX114" fmla="*/ 856505 w 2428718"/>
                  <a:gd name="connsiteY114" fmla="*/ 3322787 h 3327521"/>
                  <a:gd name="connsiteX115" fmla="*/ 1001211 w 2428718"/>
                  <a:gd name="connsiteY115" fmla="*/ 3327522 h 3327521"/>
                  <a:gd name="connsiteX116" fmla="*/ 1064764 w 2428718"/>
                  <a:gd name="connsiteY116" fmla="*/ 3298161 h 3327521"/>
                  <a:gd name="connsiteX117" fmla="*/ 1085297 w 2428718"/>
                  <a:gd name="connsiteY117" fmla="*/ 3313316 h 3327521"/>
                  <a:gd name="connsiteX118" fmla="*/ 1186982 w 2428718"/>
                  <a:gd name="connsiteY118" fmla="*/ 3258382 h 3327521"/>
                  <a:gd name="connsiteX119" fmla="*/ 1303334 w 2428718"/>
                  <a:gd name="connsiteY119" fmla="*/ 3289638 h 3327521"/>
                  <a:gd name="connsiteX120" fmla="*/ 1325822 w 2428718"/>
                  <a:gd name="connsiteY120" fmla="*/ 3265959 h 3327521"/>
                  <a:gd name="connsiteX121" fmla="*/ 1540926 w 2428718"/>
                  <a:gd name="connsiteY121" fmla="*/ 3275430 h 3327521"/>
                  <a:gd name="connsiteX122" fmla="*/ 1545815 w 2428718"/>
                  <a:gd name="connsiteY122" fmla="*/ 3274483 h 3327521"/>
                  <a:gd name="connsiteX123" fmla="*/ 1501816 w 2428718"/>
                  <a:gd name="connsiteY123" fmla="*/ 3206290 h 3327521"/>
                  <a:gd name="connsiteX124" fmla="*/ 1431419 w 2428718"/>
                  <a:gd name="connsiteY124" fmla="*/ 3144726 h 3327521"/>
                  <a:gd name="connsiteX125" fmla="*/ 1381554 w 2428718"/>
                  <a:gd name="connsiteY125" fmla="*/ 2991292 h 3327521"/>
                  <a:gd name="connsiteX126" fmla="*/ 1385465 w 2428718"/>
                  <a:gd name="connsiteY126" fmla="*/ 2736514 h 3327521"/>
                  <a:gd name="connsiteX127" fmla="*/ 1380576 w 2428718"/>
                  <a:gd name="connsiteY127" fmla="*/ 2571714 h 3327521"/>
                  <a:gd name="connsiteX128" fmla="*/ 1375687 w 2428718"/>
                  <a:gd name="connsiteY128" fmla="*/ 2405019 h 3327521"/>
                  <a:gd name="connsiteX129" fmla="*/ 1391331 w 2428718"/>
                  <a:gd name="connsiteY129" fmla="*/ 2040374 h 3327521"/>
                  <a:gd name="connsiteX130" fmla="*/ 1353199 w 2428718"/>
                  <a:gd name="connsiteY130" fmla="*/ 1715509 h 3327521"/>
                  <a:gd name="connsiteX131" fmla="*/ 1536037 w 2428718"/>
                  <a:gd name="connsiteY131" fmla="*/ 1407692 h 3327521"/>
                  <a:gd name="connsiteX132" fmla="*/ 1626968 w 2428718"/>
                  <a:gd name="connsiteY132" fmla="*/ 1270358 h 3327521"/>
                  <a:gd name="connsiteX133" fmla="*/ 1827405 w 2428718"/>
                  <a:gd name="connsiteY133" fmla="*/ 1173751 h 3327521"/>
                  <a:gd name="connsiteX134" fmla="*/ 2001444 w 2428718"/>
                  <a:gd name="connsiteY134" fmla="*/ 1097981 h 3327521"/>
                  <a:gd name="connsiteX135" fmla="*/ 2227303 w 2428718"/>
                  <a:gd name="connsiteY135" fmla="*/ 843204 h 3327521"/>
                  <a:gd name="connsiteX136" fmla="*/ 2428719 w 2428718"/>
                  <a:gd name="connsiteY136" fmla="*/ 480453 h 3327521"/>
                  <a:gd name="connsiteX137" fmla="*/ 2419919 w 2428718"/>
                  <a:gd name="connsiteY137" fmla="*/ 477612 h 3327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</a:cxnLst>
                <a:rect l="l" t="t" r="r" b="b"/>
                <a:pathLst>
                  <a:path w="2428718" h="3327521">
                    <a:moveTo>
                      <a:pt x="2419919" y="477612"/>
                    </a:moveTo>
                    <a:cubicBezTo>
                      <a:pt x="2346588" y="584637"/>
                      <a:pt x="2271302" y="690716"/>
                      <a:pt x="2197971" y="797741"/>
                    </a:cubicBezTo>
                    <a:cubicBezTo>
                      <a:pt x="2108996" y="928445"/>
                      <a:pt x="2032732" y="1023158"/>
                      <a:pt x="1883137" y="1092298"/>
                    </a:cubicBezTo>
                    <a:cubicBezTo>
                      <a:pt x="1812739" y="1124501"/>
                      <a:pt x="1708120" y="1134919"/>
                      <a:pt x="1634789" y="1176593"/>
                    </a:cubicBezTo>
                    <a:cubicBezTo>
                      <a:pt x="1636745" y="1171857"/>
                      <a:pt x="1639678" y="1166174"/>
                      <a:pt x="1641634" y="1163333"/>
                    </a:cubicBezTo>
                    <a:cubicBezTo>
                      <a:pt x="1665100" y="1112188"/>
                      <a:pt x="1673899" y="1051572"/>
                      <a:pt x="1692476" y="998533"/>
                    </a:cubicBezTo>
                    <a:lnTo>
                      <a:pt x="1692476" y="997585"/>
                    </a:lnTo>
                    <a:cubicBezTo>
                      <a:pt x="1732564" y="884877"/>
                      <a:pt x="1820561" y="781640"/>
                      <a:pt x="1886070" y="681244"/>
                    </a:cubicBezTo>
                    <a:cubicBezTo>
                      <a:pt x="1940824" y="596003"/>
                      <a:pt x="1984822" y="514550"/>
                      <a:pt x="2007310" y="416048"/>
                    </a:cubicBezTo>
                    <a:cubicBezTo>
                      <a:pt x="2018066" y="367745"/>
                      <a:pt x="2064997" y="255036"/>
                      <a:pt x="2026865" y="213363"/>
                    </a:cubicBezTo>
                    <a:cubicBezTo>
                      <a:pt x="2026865" y="212415"/>
                      <a:pt x="2025887" y="212415"/>
                      <a:pt x="2024910" y="213363"/>
                    </a:cubicBezTo>
                    <a:cubicBezTo>
                      <a:pt x="2020021" y="215257"/>
                      <a:pt x="2016110" y="216204"/>
                      <a:pt x="2011221" y="218098"/>
                    </a:cubicBezTo>
                    <a:cubicBezTo>
                      <a:pt x="2009266" y="219046"/>
                      <a:pt x="2008288" y="221887"/>
                      <a:pt x="2011221" y="221887"/>
                    </a:cubicBezTo>
                    <a:cubicBezTo>
                      <a:pt x="2022954" y="219993"/>
                      <a:pt x="2019043" y="246512"/>
                      <a:pt x="2010243" y="275873"/>
                    </a:cubicBezTo>
                    <a:cubicBezTo>
                      <a:pt x="2004377" y="277768"/>
                      <a:pt x="2000466" y="282503"/>
                      <a:pt x="1998511" y="288186"/>
                    </a:cubicBezTo>
                    <a:cubicBezTo>
                      <a:pt x="1996555" y="292922"/>
                      <a:pt x="1995578" y="297657"/>
                      <a:pt x="1993622" y="303340"/>
                    </a:cubicBezTo>
                    <a:cubicBezTo>
                      <a:pt x="1991666" y="309970"/>
                      <a:pt x="1993622" y="313759"/>
                      <a:pt x="1997533" y="315653"/>
                    </a:cubicBezTo>
                    <a:cubicBezTo>
                      <a:pt x="1989711" y="336489"/>
                      <a:pt x="1983844" y="354485"/>
                      <a:pt x="1982867" y="357326"/>
                    </a:cubicBezTo>
                    <a:cubicBezTo>
                      <a:pt x="1968200" y="406577"/>
                      <a:pt x="1945712" y="452039"/>
                      <a:pt x="1927135" y="500343"/>
                    </a:cubicBezTo>
                    <a:cubicBezTo>
                      <a:pt x="1886070" y="606421"/>
                      <a:pt x="1808828" y="696398"/>
                      <a:pt x="1747230" y="791111"/>
                    </a:cubicBezTo>
                    <a:cubicBezTo>
                      <a:pt x="1740386" y="801530"/>
                      <a:pt x="1734519" y="811001"/>
                      <a:pt x="1728653" y="821419"/>
                    </a:cubicBezTo>
                    <a:cubicBezTo>
                      <a:pt x="1726698" y="807213"/>
                      <a:pt x="1723764" y="793953"/>
                      <a:pt x="1717898" y="782587"/>
                    </a:cubicBezTo>
                    <a:cubicBezTo>
                      <a:pt x="1629901" y="590320"/>
                      <a:pt x="1726698" y="406577"/>
                      <a:pt x="1722787" y="210522"/>
                    </a:cubicBezTo>
                    <a:cubicBezTo>
                      <a:pt x="1722787" y="209574"/>
                      <a:pt x="1721809" y="208627"/>
                      <a:pt x="1720831" y="209574"/>
                    </a:cubicBezTo>
                    <a:cubicBezTo>
                      <a:pt x="1716920" y="211468"/>
                      <a:pt x="1716920" y="211468"/>
                      <a:pt x="1715942" y="216204"/>
                    </a:cubicBezTo>
                    <a:cubicBezTo>
                      <a:pt x="1714964" y="217151"/>
                      <a:pt x="1716920" y="217151"/>
                      <a:pt x="1717898" y="216204"/>
                    </a:cubicBezTo>
                    <a:cubicBezTo>
                      <a:pt x="1700299" y="243671"/>
                      <a:pt x="1699321" y="319441"/>
                      <a:pt x="1689543" y="356379"/>
                    </a:cubicBezTo>
                    <a:cubicBezTo>
                      <a:pt x="1677810" y="399000"/>
                      <a:pt x="1666077" y="441621"/>
                      <a:pt x="1655322" y="484242"/>
                    </a:cubicBezTo>
                    <a:cubicBezTo>
                      <a:pt x="1638701" y="550541"/>
                      <a:pt x="1624034" y="628205"/>
                      <a:pt x="1632834" y="695451"/>
                    </a:cubicBezTo>
                    <a:cubicBezTo>
                      <a:pt x="1639678" y="742808"/>
                      <a:pt x="1655322" y="786376"/>
                      <a:pt x="1666077" y="830890"/>
                    </a:cubicBezTo>
                    <a:cubicBezTo>
                      <a:pt x="1664122" y="935075"/>
                      <a:pt x="1604480" y="1029788"/>
                      <a:pt x="1579058" y="1130184"/>
                    </a:cubicBezTo>
                    <a:cubicBezTo>
                      <a:pt x="1560481" y="1202166"/>
                      <a:pt x="1533104" y="1249522"/>
                      <a:pt x="1486172" y="1309191"/>
                    </a:cubicBezTo>
                    <a:cubicBezTo>
                      <a:pt x="1451951" y="1352759"/>
                      <a:pt x="1424575" y="1402956"/>
                      <a:pt x="1397197" y="1450313"/>
                    </a:cubicBezTo>
                    <a:cubicBezTo>
                      <a:pt x="1376665" y="1487251"/>
                      <a:pt x="1339510" y="1520401"/>
                      <a:pt x="1304312" y="1554497"/>
                    </a:cubicBezTo>
                    <a:cubicBezTo>
                      <a:pt x="1318000" y="1508088"/>
                      <a:pt x="1331689" y="1464520"/>
                      <a:pt x="1337555" y="1414322"/>
                    </a:cubicBezTo>
                    <a:cubicBezTo>
                      <a:pt x="1349288" y="1312979"/>
                      <a:pt x="1340488" y="1210689"/>
                      <a:pt x="1351244" y="1109347"/>
                    </a:cubicBezTo>
                    <a:cubicBezTo>
                      <a:pt x="1364932" y="980537"/>
                      <a:pt x="1397197" y="853622"/>
                      <a:pt x="1415775" y="724812"/>
                    </a:cubicBezTo>
                    <a:cubicBezTo>
                      <a:pt x="1435330" y="593161"/>
                      <a:pt x="1447063" y="460563"/>
                      <a:pt x="1456840" y="327965"/>
                    </a:cubicBezTo>
                    <a:cubicBezTo>
                      <a:pt x="1461729" y="255984"/>
                      <a:pt x="1466618" y="184002"/>
                      <a:pt x="1470528" y="112967"/>
                    </a:cubicBezTo>
                    <a:cubicBezTo>
                      <a:pt x="1472484" y="79818"/>
                      <a:pt x="1426530" y="96866"/>
                      <a:pt x="1421641" y="119597"/>
                    </a:cubicBezTo>
                    <a:cubicBezTo>
                      <a:pt x="1421641" y="121491"/>
                      <a:pt x="1420663" y="124333"/>
                      <a:pt x="1420663" y="126227"/>
                    </a:cubicBezTo>
                    <a:cubicBezTo>
                      <a:pt x="1420663" y="126227"/>
                      <a:pt x="1420663" y="127174"/>
                      <a:pt x="1420663" y="127174"/>
                    </a:cubicBezTo>
                    <a:cubicBezTo>
                      <a:pt x="1403064" y="215257"/>
                      <a:pt x="1401108" y="305234"/>
                      <a:pt x="1397197" y="395211"/>
                    </a:cubicBezTo>
                    <a:cubicBezTo>
                      <a:pt x="1392309" y="448251"/>
                      <a:pt x="1387420" y="500343"/>
                      <a:pt x="1382531" y="553382"/>
                    </a:cubicBezTo>
                    <a:cubicBezTo>
                      <a:pt x="1380576" y="575166"/>
                      <a:pt x="1378620" y="597897"/>
                      <a:pt x="1375687" y="619681"/>
                    </a:cubicBezTo>
                    <a:cubicBezTo>
                      <a:pt x="1362976" y="682192"/>
                      <a:pt x="1343422" y="744702"/>
                      <a:pt x="1326800" y="805318"/>
                    </a:cubicBezTo>
                    <a:cubicBezTo>
                      <a:pt x="1318000" y="838468"/>
                      <a:pt x="1312134" y="878247"/>
                      <a:pt x="1301378" y="915185"/>
                    </a:cubicBezTo>
                    <a:cubicBezTo>
                      <a:pt x="1277913" y="797741"/>
                      <a:pt x="1244669" y="683139"/>
                      <a:pt x="1223159" y="564747"/>
                    </a:cubicBezTo>
                    <a:cubicBezTo>
                      <a:pt x="1210448" y="494660"/>
                      <a:pt x="1202626" y="428361"/>
                      <a:pt x="1205560" y="357326"/>
                    </a:cubicBezTo>
                    <a:cubicBezTo>
                      <a:pt x="1208493" y="285344"/>
                      <a:pt x="1224137" y="210522"/>
                      <a:pt x="1222181" y="138540"/>
                    </a:cubicBezTo>
                    <a:cubicBezTo>
                      <a:pt x="1221203" y="112967"/>
                      <a:pt x="1187960" y="125280"/>
                      <a:pt x="1184049" y="143275"/>
                    </a:cubicBezTo>
                    <a:cubicBezTo>
                      <a:pt x="1184049" y="145169"/>
                      <a:pt x="1183071" y="147064"/>
                      <a:pt x="1183071" y="148958"/>
                    </a:cubicBezTo>
                    <a:cubicBezTo>
                      <a:pt x="1131251" y="393317"/>
                      <a:pt x="1170361" y="653778"/>
                      <a:pt x="1224137" y="896243"/>
                    </a:cubicBezTo>
                    <a:cubicBezTo>
                      <a:pt x="1251514" y="1018422"/>
                      <a:pt x="1251514" y="1133025"/>
                      <a:pt x="1251514" y="1258993"/>
                    </a:cubicBezTo>
                    <a:cubicBezTo>
                      <a:pt x="1232936" y="1311085"/>
                      <a:pt x="1223159" y="1368860"/>
                      <a:pt x="1209471" y="1421899"/>
                    </a:cubicBezTo>
                    <a:cubicBezTo>
                      <a:pt x="1194804" y="1478727"/>
                      <a:pt x="1170361" y="1529872"/>
                      <a:pt x="1145917" y="1581964"/>
                    </a:cubicBezTo>
                    <a:cubicBezTo>
                      <a:pt x="1145917" y="1581964"/>
                      <a:pt x="1145917" y="1581964"/>
                      <a:pt x="1145917" y="1581017"/>
                    </a:cubicBezTo>
                    <a:cubicBezTo>
                      <a:pt x="1116585" y="1488198"/>
                      <a:pt x="1139073" y="1382119"/>
                      <a:pt x="1126362" y="1287407"/>
                    </a:cubicBezTo>
                    <a:cubicBezTo>
                      <a:pt x="1114629" y="1198377"/>
                      <a:pt x="1090186" y="1118818"/>
                      <a:pt x="1068675" y="1030735"/>
                    </a:cubicBezTo>
                    <a:cubicBezTo>
                      <a:pt x="1047165" y="941705"/>
                      <a:pt x="999255" y="864041"/>
                      <a:pt x="960146" y="781640"/>
                    </a:cubicBezTo>
                    <a:cubicBezTo>
                      <a:pt x="876060" y="606421"/>
                      <a:pt x="890725" y="412260"/>
                      <a:pt x="850638" y="228517"/>
                    </a:cubicBezTo>
                    <a:cubicBezTo>
                      <a:pt x="846727" y="161271"/>
                      <a:pt x="851616" y="54245"/>
                      <a:pt x="812506" y="2153"/>
                    </a:cubicBezTo>
                    <a:cubicBezTo>
                      <a:pt x="807617" y="-3530"/>
                      <a:pt x="797840" y="3100"/>
                      <a:pt x="798818" y="9730"/>
                    </a:cubicBezTo>
                    <a:cubicBezTo>
                      <a:pt x="810550" y="211468"/>
                      <a:pt x="826194" y="413207"/>
                      <a:pt x="850638" y="614945"/>
                    </a:cubicBezTo>
                    <a:cubicBezTo>
                      <a:pt x="862371" y="712500"/>
                      <a:pt x="900503" y="804371"/>
                      <a:pt x="939613" y="895295"/>
                    </a:cubicBezTo>
                    <a:cubicBezTo>
                      <a:pt x="943524" y="907608"/>
                      <a:pt x="946457" y="919921"/>
                      <a:pt x="950368" y="931287"/>
                    </a:cubicBezTo>
                    <a:cubicBezTo>
                      <a:pt x="935702" y="916132"/>
                      <a:pt x="919080" y="901925"/>
                      <a:pt x="901481" y="888665"/>
                    </a:cubicBezTo>
                    <a:cubicBezTo>
                      <a:pt x="838905" y="843204"/>
                      <a:pt x="788062" y="788270"/>
                      <a:pt x="746997" y="726706"/>
                    </a:cubicBezTo>
                    <a:cubicBezTo>
                      <a:pt x="705932" y="661355"/>
                      <a:pt x="677577" y="590320"/>
                      <a:pt x="662911" y="506973"/>
                    </a:cubicBezTo>
                    <a:cubicBezTo>
                      <a:pt x="655089" y="464352"/>
                      <a:pt x="645312" y="313759"/>
                      <a:pt x="583714" y="301446"/>
                    </a:cubicBezTo>
                    <a:cubicBezTo>
                      <a:pt x="563181" y="297657"/>
                      <a:pt x="543626" y="318494"/>
                      <a:pt x="546560" y="337437"/>
                    </a:cubicBezTo>
                    <a:cubicBezTo>
                      <a:pt x="568070" y="460563"/>
                      <a:pt x="602291" y="576113"/>
                      <a:pt x="659978" y="684086"/>
                    </a:cubicBezTo>
                    <a:cubicBezTo>
                      <a:pt x="678555" y="727654"/>
                      <a:pt x="702021" y="763645"/>
                      <a:pt x="732331" y="796794"/>
                    </a:cubicBezTo>
                    <a:cubicBezTo>
                      <a:pt x="738198" y="804371"/>
                      <a:pt x="743086" y="811001"/>
                      <a:pt x="748953" y="818578"/>
                    </a:cubicBezTo>
                    <a:cubicBezTo>
                      <a:pt x="748953" y="819525"/>
                      <a:pt x="749930" y="819525"/>
                      <a:pt x="750908" y="820472"/>
                    </a:cubicBezTo>
                    <a:cubicBezTo>
                      <a:pt x="777307" y="864987"/>
                      <a:pt x="808595" y="905714"/>
                      <a:pt x="844772" y="941705"/>
                    </a:cubicBezTo>
                    <a:cubicBezTo>
                      <a:pt x="906370" y="1000427"/>
                      <a:pt x="974812" y="1063885"/>
                      <a:pt x="1005122" y="1144391"/>
                    </a:cubicBezTo>
                    <a:cubicBezTo>
                      <a:pt x="1041298" y="1239103"/>
                      <a:pt x="1008055" y="1341393"/>
                      <a:pt x="999255" y="1437053"/>
                    </a:cubicBezTo>
                    <a:cubicBezTo>
                      <a:pt x="989478" y="1539343"/>
                      <a:pt x="1015877" y="1638792"/>
                      <a:pt x="1023699" y="1740135"/>
                    </a:cubicBezTo>
                    <a:cubicBezTo>
                      <a:pt x="989478" y="1688042"/>
                      <a:pt x="946457" y="1641633"/>
                      <a:pt x="906370" y="1592382"/>
                    </a:cubicBezTo>
                    <a:cubicBezTo>
                      <a:pt x="832061" y="1503353"/>
                      <a:pt x="777307" y="1403904"/>
                      <a:pt x="716687" y="1305402"/>
                    </a:cubicBezTo>
                    <a:cubicBezTo>
                      <a:pt x="688332" y="1258046"/>
                      <a:pt x="659978" y="1205954"/>
                      <a:pt x="637490" y="1152914"/>
                    </a:cubicBezTo>
                    <a:cubicBezTo>
                      <a:pt x="633579" y="1143443"/>
                      <a:pt x="630645" y="1134919"/>
                      <a:pt x="626735" y="1125448"/>
                    </a:cubicBezTo>
                    <a:cubicBezTo>
                      <a:pt x="616957" y="1097981"/>
                      <a:pt x="608157" y="1071461"/>
                      <a:pt x="603269" y="1043994"/>
                    </a:cubicBezTo>
                    <a:cubicBezTo>
                      <a:pt x="582736" y="942652"/>
                      <a:pt x="559270" y="845098"/>
                      <a:pt x="521138" y="747543"/>
                    </a:cubicBezTo>
                    <a:cubicBezTo>
                      <a:pt x="484962" y="655672"/>
                      <a:pt x="433141" y="574219"/>
                      <a:pt x="379365" y="490872"/>
                    </a:cubicBezTo>
                    <a:cubicBezTo>
                      <a:pt x="320700" y="401841"/>
                      <a:pt x="281590" y="303340"/>
                      <a:pt x="224881" y="213363"/>
                    </a:cubicBezTo>
                    <a:cubicBezTo>
                      <a:pt x="216082" y="199156"/>
                      <a:pt x="195549" y="219993"/>
                      <a:pt x="200438" y="232305"/>
                    </a:cubicBezTo>
                    <a:cubicBezTo>
                      <a:pt x="245414" y="338384"/>
                      <a:pt x="309945" y="438780"/>
                      <a:pt x="367632" y="538228"/>
                    </a:cubicBezTo>
                    <a:cubicBezTo>
                      <a:pt x="435096" y="654725"/>
                      <a:pt x="467362" y="789217"/>
                      <a:pt x="497672" y="918027"/>
                    </a:cubicBezTo>
                    <a:cubicBezTo>
                      <a:pt x="524071" y="1028841"/>
                      <a:pt x="552426" y="1133972"/>
                      <a:pt x="606202" y="1236262"/>
                    </a:cubicBezTo>
                    <a:cubicBezTo>
                      <a:pt x="624779" y="1272253"/>
                      <a:pt x="644334" y="1308243"/>
                      <a:pt x="664867" y="1342340"/>
                    </a:cubicBezTo>
                    <a:cubicBezTo>
                      <a:pt x="675622" y="1366018"/>
                      <a:pt x="688332" y="1388749"/>
                      <a:pt x="701043" y="1411481"/>
                    </a:cubicBezTo>
                    <a:cubicBezTo>
                      <a:pt x="696154" y="1404851"/>
                      <a:pt x="691266" y="1399168"/>
                      <a:pt x="687355" y="1394433"/>
                    </a:cubicBezTo>
                    <a:cubicBezTo>
                      <a:pt x="649223" y="1352759"/>
                      <a:pt x="610113" y="1312032"/>
                      <a:pt x="570025" y="1272253"/>
                    </a:cubicBezTo>
                    <a:cubicBezTo>
                      <a:pt x="487895" y="1192694"/>
                      <a:pt x="423364" y="1087563"/>
                      <a:pt x="348077" y="1001374"/>
                    </a:cubicBezTo>
                    <a:cubicBezTo>
                      <a:pt x="255191" y="896243"/>
                      <a:pt x="169150" y="806265"/>
                      <a:pt x="125151" y="671773"/>
                    </a:cubicBezTo>
                    <a:cubicBezTo>
                      <a:pt x="112441" y="632941"/>
                      <a:pt x="85064" y="598844"/>
                      <a:pt x="67464" y="561906"/>
                    </a:cubicBezTo>
                    <a:cubicBezTo>
                      <a:pt x="57687" y="541069"/>
                      <a:pt x="6844" y="416048"/>
                      <a:pt x="11733" y="416996"/>
                    </a:cubicBezTo>
                    <a:cubicBezTo>
                      <a:pt x="12711" y="416996"/>
                      <a:pt x="13689" y="416048"/>
                      <a:pt x="12711" y="415101"/>
                    </a:cubicBezTo>
                    <a:cubicBezTo>
                      <a:pt x="9777" y="413207"/>
                      <a:pt x="6844" y="411313"/>
                      <a:pt x="2933" y="410365"/>
                    </a:cubicBezTo>
                    <a:cubicBezTo>
                      <a:pt x="1956" y="409418"/>
                      <a:pt x="0" y="411313"/>
                      <a:pt x="0" y="412260"/>
                    </a:cubicBezTo>
                    <a:cubicBezTo>
                      <a:pt x="0" y="518338"/>
                      <a:pt x="46932" y="624417"/>
                      <a:pt x="79197" y="723865"/>
                    </a:cubicBezTo>
                    <a:cubicBezTo>
                      <a:pt x="103641" y="800583"/>
                      <a:pt x="145684" y="870670"/>
                      <a:pt x="197505" y="934128"/>
                    </a:cubicBezTo>
                    <a:cubicBezTo>
                      <a:pt x="231726" y="991903"/>
                      <a:pt x="269858" y="1046836"/>
                      <a:pt x="311901" y="1098928"/>
                    </a:cubicBezTo>
                    <a:cubicBezTo>
                      <a:pt x="392076" y="1196482"/>
                      <a:pt x="485939" y="1279830"/>
                      <a:pt x="576869" y="1368860"/>
                    </a:cubicBezTo>
                    <a:cubicBezTo>
                      <a:pt x="680511" y="1470202"/>
                      <a:pt x="823261" y="1568704"/>
                      <a:pt x="874104" y="1706985"/>
                    </a:cubicBezTo>
                    <a:cubicBezTo>
                      <a:pt x="918103" y="1825376"/>
                      <a:pt x="1000233" y="2012908"/>
                      <a:pt x="1022721" y="2136035"/>
                    </a:cubicBezTo>
                    <a:cubicBezTo>
                      <a:pt x="1044232" y="2255372"/>
                      <a:pt x="1014899" y="2310306"/>
                      <a:pt x="1022721" y="2431538"/>
                    </a:cubicBezTo>
                    <a:cubicBezTo>
                      <a:pt x="1027610" y="2509203"/>
                      <a:pt x="1036410" y="2581185"/>
                      <a:pt x="1028588" y="2658849"/>
                    </a:cubicBezTo>
                    <a:cubicBezTo>
                      <a:pt x="1016855" y="2764928"/>
                      <a:pt x="986545" y="2867217"/>
                      <a:pt x="976767" y="2973296"/>
                    </a:cubicBezTo>
                    <a:cubicBezTo>
                      <a:pt x="972856" y="3015917"/>
                      <a:pt x="969923" y="3058538"/>
                      <a:pt x="958190" y="3099264"/>
                    </a:cubicBezTo>
                    <a:cubicBezTo>
                      <a:pt x="946457" y="3140938"/>
                      <a:pt x="928858" y="3162722"/>
                      <a:pt x="900503" y="3194925"/>
                    </a:cubicBezTo>
                    <a:cubicBezTo>
                      <a:pt x="859438" y="3243228"/>
                      <a:pt x="805662" y="3277324"/>
                      <a:pt x="753841" y="3314262"/>
                    </a:cubicBezTo>
                    <a:cubicBezTo>
                      <a:pt x="787085" y="3323734"/>
                      <a:pt x="825217" y="3322787"/>
                      <a:pt x="856505" y="3322787"/>
                    </a:cubicBezTo>
                    <a:cubicBezTo>
                      <a:pt x="904414" y="3323734"/>
                      <a:pt x="952324" y="3325628"/>
                      <a:pt x="1001211" y="3327522"/>
                    </a:cubicBezTo>
                    <a:cubicBezTo>
                      <a:pt x="1019788" y="3321840"/>
                      <a:pt x="1042276" y="3311421"/>
                      <a:pt x="1064764" y="3298161"/>
                    </a:cubicBezTo>
                    <a:cubicBezTo>
                      <a:pt x="1065742" y="3308580"/>
                      <a:pt x="1073564" y="3316157"/>
                      <a:pt x="1085297" y="3313316"/>
                    </a:cubicBezTo>
                    <a:cubicBezTo>
                      <a:pt x="1121473" y="3302897"/>
                      <a:pt x="1158628" y="3283954"/>
                      <a:pt x="1186982" y="3258382"/>
                    </a:cubicBezTo>
                    <a:cubicBezTo>
                      <a:pt x="1217292" y="3286796"/>
                      <a:pt x="1260313" y="3298161"/>
                      <a:pt x="1303334" y="3289638"/>
                    </a:cubicBezTo>
                    <a:cubicBezTo>
                      <a:pt x="1314089" y="3287743"/>
                      <a:pt x="1322889" y="3277324"/>
                      <a:pt x="1325822" y="3265959"/>
                    </a:cubicBezTo>
                    <a:cubicBezTo>
                      <a:pt x="1393287" y="3290584"/>
                      <a:pt x="1467595" y="3280166"/>
                      <a:pt x="1540926" y="3275430"/>
                    </a:cubicBezTo>
                    <a:cubicBezTo>
                      <a:pt x="1542882" y="3275430"/>
                      <a:pt x="1543859" y="3274483"/>
                      <a:pt x="1545815" y="3274483"/>
                    </a:cubicBezTo>
                    <a:cubicBezTo>
                      <a:pt x="1549726" y="3273536"/>
                      <a:pt x="1506705" y="3211972"/>
                      <a:pt x="1501816" y="3206290"/>
                    </a:cubicBezTo>
                    <a:cubicBezTo>
                      <a:pt x="1480306" y="3183559"/>
                      <a:pt x="1455862" y="3164616"/>
                      <a:pt x="1431419" y="3144726"/>
                    </a:cubicBezTo>
                    <a:cubicBezTo>
                      <a:pt x="1380576" y="3104000"/>
                      <a:pt x="1380576" y="3050961"/>
                      <a:pt x="1381554" y="2991292"/>
                    </a:cubicBezTo>
                    <a:cubicBezTo>
                      <a:pt x="1383509" y="2906050"/>
                      <a:pt x="1380576" y="2821756"/>
                      <a:pt x="1385465" y="2736514"/>
                    </a:cubicBezTo>
                    <a:cubicBezTo>
                      <a:pt x="1383509" y="2681580"/>
                      <a:pt x="1382531" y="2626647"/>
                      <a:pt x="1380576" y="2571714"/>
                    </a:cubicBezTo>
                    <a:cubicBezTo>
                      <a:pt x="1378620" y="2515833"/>
                      <a:pt x="1377643" y="2459953"/>
                      <a:pt x="1375687" y="2405019"/>
                    </a:cubicBezTo>
                    <a:cubicBezTo>
                      <a:pt x="1393287" y="2282839"/>
                      <a:pt x="1403064" y="2155924"/>
                      <a:pt x="1391331" y="2040374"/>
                    </a:cubicBezTo>
                    <a:cubicBezTo>
                      <a:pt x="1380576" y="1933348"/>
                      <a:pt x="1329733" y="1824429"/>
                      <a:pt x="1353199" y="1715509"/>
                    </a:cubicBezTo>
                    <a:cubicBezTo>
                      <a:pt x="1377643" y="1603748"/>
                      <a:pt x="1476395" y="1503353"/>
                      <a:pt x="1536037" y="1407692"/>
                    </a:cubicBezTo>
                    <a:cubicBezTo>
                      <a:pt x="1565370" y="1361283"/>
                      <a:pt x="1595680" y="1314873"/>
                      <a:pt x="1626968" y="1270358"/>
                    </a:cubicBezTo>
                    <a:cubicBezTo>
                      <a:pt x="1674877" y="1201218"/>
                      <a:pt x="1751141" y="1196482"/>
                      <a:pt x="1827405" y="1173751"/>
                    </a:cubicBezTo>
                    <a:cubicBezTo>
                      <a:pt x="1888025" y="1155756"/>
                      <a:pt x="1946690" y="1129236"/>
                      <a:pt x="2001444" y="1097981"/>
                    </a:cubicBezTo>
                    <a:cubicBezTo>
                      <a:pt x="2104107" y="1039259"/>
                      <a:pt x="2169616" y="939810"/>
                      <a:pt x="2227303" y="843204"/>
                    </a:cubicBezTo>
                    <a:cubicBezTo>
                      <a:pt x="2298678" y="723865"/>
                      <a:pt x="2364187" y="603580"/>
                      <a:pt x="2428719" y="480453"/>
                    </a:cubicBezTo>
                    <a:cubicBezTo>
                      <a:pt x="2425785" y="475718"/>
                      <a:pt x="2420896" y="475718"/>
                      <a:pt x="2419919" y="477612"/>
                    </a:cubicBezTo>
                    <a:close/>
                  </a:path>
                </a:pathLst>
              </a:custGeom>
              <a:solidFill>
                <a:srgbClr val="6D4019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0D171E0-73EC-7314-86B5-E4A97160CFC5}"/>
                  </a:ext>
                </a:extLst>
              </p:cNvPr>
              <p:cNvSpPr/>
              <p:nvPr/>
            </p:nvSpPr>
            <p:spPr>
              <a:xfrm>
                <a:off x="4506412" y="1325428"/>
                <a:ext cx="26399" cy="100788"/>
              </a:xfrm>
              <a:custGeom>
                <a:avLst/>
                <a:gdLst>
                  <a:gd name="connsiteX0" fmla="*/ 20533 w 26399"/>
                  <a:gd name="connsiteY0" fmla="*/ 7969 h 100788"/>
                  <a:gd name="connsiteX1" fmla="*/ 0 w 26399"/>
                  <a:gd name="connsiteY1" fmla="*/ 100788 h 100788"/>
                  <a:gd name="connsiteX2" fmla="*/ 26399 w 26399"/>
                  <a:gd name="connsiteY2" fmla="*/ 20282 h 100788"/>
                  <a:gd name="connsiteX3" fmla="*/ 26399 w 26399"/>
                  <a:gd name="connsiteY3" fmla="*/ 1339 h 100788"/>
                  <a:gd name="connsiteX4" fmla="*/ 24444 w 26399"/>
                  <a:gd name="connsiteY4" fmla="*/ 392 h 100788"/>
                  <a:gd name="connsiteX5" fmla="*/ 19555 w 26399"/>
                  <a:gd name="connsiteY5" fmla="*/ 7022 h 100788"/>
                  <a:gd name="connsiteX6" fmla="*/ 20533 w 26399"/>
                  <a:gd name="connsiteY6" fmla="*/ 7969 h 100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399" h="100788">
                    <a:moveTo>
                      <a:pt x="20533" y="7969"/>
                    </a:moveTo>
                    <a:cubicBezTo>
                      <a:pt x="8800" y="25965"/>
                      <a:pt x="4889" y="65744"/>
                      <a:pt x="0" y="100788"/>
                    </a:cubicBezTo>
                    <a:cubicBezTo>
                      <a:pt x="7822" y="73321"/>
                      <a:pt x="16622" y="46802"/>
                      <a:pt x="26399" y="20282"/>
                    </a:cubicBezTo>
                    <a:cubicBezTo>
                      <a:pt x="26399" y="13652"/>
                      <a:pt x="26399" y="7969"/>
                      <a:pt x="26399" y="1339"/>
                    </a:cubicBezTo>
                    <a:cubicBezTo>
                      <a:pt x="26399" y="392"/>
                      <a:pt x="25421" y="-555"/>
                      <a:pt x="24444" y="392"/>
                    </a:cubicBezTo>
                    <a:cubicBezTo>
                      <a:pt x="20533" y="2287"/>
                      <a:pt x="20533" y="2287"/>
                      <a:pt x="19555" y="7022"/>
                    </a:cubicBezTo>
                    <a:cubicBezTo>
                      <a:pt x="18577" y="8916"/>
                      <a:pt x="20533" y="8916"/>
                      <a:pt x="20533" y="7969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C6643D96-4889-ADF7-807C-BA157D48E728}"/>
                  </a:ext>
                </a:extLst>
              </p:cNvPr>
              <p:cNvSpPr/>
              <p:nvPr/>
            </p:nvSpPr>
            <p:spPr>
              <a:xfrm>
                <a:off x="3559955" y="1216362"/>
                <a:ext cx="1675005" cy="3234036"/>
              </a:xfrm>
              <a:custGeom>
                <a:avLst/>
                <a:gdLst>
                  <a:gd name="connsiteX0" fmla="*/ 1669989 w 1675005"/>
                  <a:gd name="connsiteY0" fmla="*/ 382231 h 3234036"/>
                  <a:gd name="connsiteX1" fmla="*/ 1448040 w 1675005"/>
                  <a:gd name="connsiteY1" fmla="*/ 702361 h 3234036"/>
                  <a:gd name="connsiteX2" fmla="*/ 1300401 w 1675005"/>
                  <a:gd name="connsiteY2" fmla="*/ 886104 h 3234036"/>
                  <a:gd name="connsiteX3" fmla="*/ 1295512 w 1675005"/>
                  <a:gd name="connsiteY3" fmla="*/ 892734 h 3234036"/>
                  <a:gd name="connsiteX4" fmla="*/ 1120496 w 1675005"/>
                  <a:gd name="connsiteY4" fmla="*/ 1035750 h 3234036"/>
                  <a:gd name="connsiteX5" fmla="*/ 890726 w 1675005"/>
                  <a:gd name="connsiteY5" fmla="*/ 1098261 h 3234036"/>
                  <a:gd name="connsiteX6" fmla="*/ 884859 w 1675005"/>
                  <a:gd name="connsiteY6" fmla="*/ 1090683 h 3234036"/>
                  <a:gd name="connsiteX7" fmla="*/ 889748 w 1675005"/>
                  <a:gd name="connsiteY7" fmla="*/ 1079318 h 3234036"/>
                  <a:gd name="connsiteX8" fmla="*/ 885837 w 1675005"/>
                  <a:gd name="connsiteY8" fmla="*/ 1081212 h 3234036"/>
                  <a:gd name="connsiteX9" fmla="*/ 892681 w 1675005"/>
                  <a:gd name="connsiteY9" fmla="*/ 1067952 h 3234036"/>
                  <a:gd name="connsiteX10" fmla="*/ 943524 w 1675005"/>
                  <a:gd name="connsiteY10" fmla="*/ 903152 h 3234036"/>
                  <a:gd name="connsiteX11" fmla="*/ 943524 w 1675005"/>
                  <a:gd name="connsiteY11" fmla="*/ 902205 h 3234036"/>
                  <a:gd name="connsiteX12" fmla="*/ 1137117 w 1675005"/>
                  <a:gd name="connsiteY12" fmla="*/ 585864 h 3234036"/>
                  <a:gd name="connsiteX13" fmla="*/ 1258358 w 1675005"/>
                  <a:gd name="connsiteY13" fmla="*/ 320668 h 3234036"/>
                  <a:gd name="connsiteX14" fmla="*/ 1277913 w 1675005"/>
                  <a:gd name="connsiteY14" fmla="*/ 117982 h 3234036"/>
                  <a:gd name="connsiteX15" fmla="*/ 1275957 w 1675005"/>
                  <a:gd name="connsiteY15" fmla="*/ 117982 h 3234036"/>
                  <a:gd name="connsiteX16" fmla="*/ 1262269 w 1675005"/>
                  <a:gd name="connsiteY16" fmla="*/ 122718 h 3234036"/>
                  <a:gd name="connsiteX17" fmla="*/ 1262269 w 1675005"/>
                  <a:gd name="connsiteY17" fmla="*/ 126506 h 3234036"/>
                  <a:gd name="connsiteX18" fmla="*/ 1261291 w 1675005"/>
                  <a:gd name="connsiteY18" fmla="*/ 180493 h 3234036"/>
                  <a:gd name="connsiteX19" fmla="*/ 1249558 w 1675005"/>
                  <a:gd name="connsiteY19" fmla="*/ 192806 h 3234036"/>
                  <a:gd name="connsiteX20" fmla="*/ 1244669 w 1675005"/>
                  <a:gd name="connsiteY20" fmla="*/ 207960 h 3234036"/>
                  <a:gd name="connsiteX21" fmla="*/ 1248580 w 1675005"/>
                  <a:gd name="connsiteY21" fmla="*/ 220272 h 3234036"/>
                  <a:gd name="connsiteX22" fmla="*/ 1233914 w 1675005"/>
                  <a:gd name="connsiteY22" fmla="*/ 261946 h 3234036"/>
                  <a:gd name="connsiteX23" fmla="*/ 1178183 w 1675005"/>
                  <a:gd name="connsiteY23" fmla="*/ 404962 h 3234036"/>
                  <a:gd name="connsiteX24" fmla="*/ 998277 w 1675005"/>
                  <a:gd name="connsiteY24" fmla="*/ 695731 h 3234036"/>
                  <a:gd name="connsiteX25" fmla="*/ 979700 w 1675005"/>
                  <a:gd name="connsiteY25" fmla="*/ 726039 h 3234036"/>
                  <a:gd name="connsiteX26" fmla="*/ 968945 w 1675005"/>
                  <a:gd name="connsiteY26" fmla="*/ 687207 h 3234036"/>
                  <a:gd name="connsiteX27" fmla="*/ 972856 w 1675005"/>
                  <a:gd name="connsiteY27" fmla="*/ 168180 h 3234036"/>
                  <a:gd name="connsiteX28" fmla="*/ 919080 w 1675005"/>
                  <a:gd name="connsiteY28" fmla="*/ 425799 h 3234036"/>
                  <a:gd name="connsiteX29" fmla="*/ 933746 w 1675005"/>
                  <a:gd name="connsiteY29" fmla="*/ 616172 h 3234036"/>
                  <a:gd name="connsiteX30" fmla="*/ 955257 w 1675005"/>
                  <a:gd name="connsiteY30" fmla="*/ 769607 h 3234036"/>
                  <a:gd name="connsiteX31" fmla="*/ 952324 w 1675005"/>
                  <a:gd name="connsiteY31" fmla="*/ 780973 h 3234036"/>
                  <a:gd name="connsiteX32" fmla="*/ 897570 w 1675005"/>
                  <a:gd name="connsiteY32" fmla="*/ 941038 h 3234036"/>
                  <a:gd name="connsiteX33" fmla="*/ 794907 w 1675005"/>
                  <a:gd name="connsiteY33" fmla="*/ 1184450 h 3234036"/>
                  <a:gd name="connsiteX34" fmla="*/ 675622 w 1675005"/>
                  <a:gd name="connsiteY34" fmla="*/ 1378611 h 3234036"/>
                  <a:gd name="connsiteX35" fmla="*/ 604246 w 1675005"/>
                  <a:gd name="connsiteY35" fmla="*/ 1455328 h 3234036"/>
                  <a:gd name="connsiteX36" fmla="*/ 540693 w 1675005"/>
                  <a:gd name="connsiteY36" fmla="*/ 1497949 h 3234036"/>
                  <a:gd name="connsiteX37" fmla="*/ 535804 w 1675005"/>
                  <a:gd name="connsiteY37" fmla="*/ 1491319 h 3234036"/>
                  <a:gd name="connsiteX38" fmla="*/ 575892 w 1675005"/>
                  <a:gd name="connsiteY38" fmla="*/ 1387135 h 3234036"/>
                  <a:gd name="connsiteX39" fmla="*/ 588602 w 1675005"/>
                  <a:gd name="connsiteY39" fmla="*/ 1319889 h 3234036"/>
                  <a:gd name="connsiteX40" fmla="*/ 602291 w 1675005"/>
                  <a:gd name="connsiteY40" fmla="*/ 1014913 h 3234036"/>
                  <a:gd name="connsiteX41" fmla="*/ 666822 w 1675005"/>
                  <a:gd name="connsiteY41" fmla="*/ 630379 h 3234036"/>
                  <a:gd name="connsiteX42" fmla="*/ 707887 w 1675005"/>
                  <a:gd name="connsiteY42" fmla="*/ 233532 h 3234036"/>
                  <a:gd name="connsiteX43" fmla="*/ 721576 w 1675005"/>
                  <a:gd name="connsiteY43" fmla="*/ 18534 h 3234036"/>
                  <a:gd name="connsiteX44" fmla="*/ 672689 w 1675005"/>
                  <a:gd name="connsiteY44" fmla="*/ 25164 h 3234036"/>
                  <a:gd name="connsiteX45" fmla="*/ 671711 w 1675005"/>
                  <a:gd name="connsiteY45" fmla="*/ 31794 h 3234036"/>
                  <a:gd name="connsiteX46" fmla="*/ 671711 w 1675005"/>
                  <a:gd name="connsiteY46" fmla="*/ 32741 h 3234036"/>
                  <a:gd name="connsiteX47" fmla="*/ 648245 w 1675005"/>
                  <a:gd name="connsiteY47" fmla="*/ 300778 h 3234036"/>
                  <a:gd name="connsiteX48" fmla="*/ 633579 w 1675005"/>
                  <a:gd name="connsiteY48" fmla="*/ 458949 h 3234036"/>
                  <a:gd name="connsiteX49" fmla="*/ 626734 w 1675005"/>
                  <a:gd name="connsiteY49" fmla="*/ 525248 h 3234036"/>
                  <a:gd name="connsiteX50" fmla="*/ 577847 w 1675005"/>
                  <a:gd name="connsiteY50" fmla="*/ 710885 h 3234036"/>
                  <a:gd name="connsiteX51" fmla="*/ 552426 w 1675005"/>
                  <a:gd name="connsiteY51" fmla="*/ 820752 h 3234036"/>
                  <a:gd name="connsiteX52" fmla="*/ 474207 w 1675005"/>
                  <a:gd name="connsiteY52" fmla="*/ 470314 h 3234036"/>
                  <a:gd name="connsiteX53" fmla="*/ 456607 w 1675005"/>
                  <a:gd name="connsiteY53" fmla="*/ 262893 h 3234036"/>
                  <a:gd name="connsiteX54" fmla="*/ 473229 w 1675005"/>
                  <a:gd name="connsiteY54" fmla="*/ 44106 h 3234036"/>
                  <a:gd name="connsiteX55" fmla="*/ 461496 w 1675005"/>
                  <a:gd name="connsiteY55" fmla="*/ 28952 h 3234036"/>
                  <a:gd name="connsiteX56" fmla="*/ 442918 w 1675005"/>
                  <a:gd name="connsiteY56" fmla="*/ 267628 h 3234036"/>
                  <a:gd name="connsiteX57" fmla="*/ 451718 w 1675005"/>
                  <a:gd name="connsiteY57" fmla="*/ 508199 h 3234036"/>
                  <a:gd name="connsiteX58" fmla="*/ 500605 w 1675005"/>
                  <a:gd name="connsiteY58" fmla="*/ 721304 h 3234036"/>
                  <a:gd name="connsiteX59" fmla="*/ 548515 w 1675005"/>
                  <a:gd name="connsiteY59" fmla="*/ 943879 h 3234036"/>
                  <a:gd name="connsiteX60" fmla="*/ 532871 w 1675005"/>
                  <a:gd name="connsiteY60" fmla="*/ 1182555 h 3234036"/>
                  <a:gd name="connsiteX61" fmla="*/ 494739 w 1675005"/>
                  <a:gd name="connsiteY61" fmla="*/ 1393765 h 3234036"/>
                  <a:gd name="connsiteX62" fmla="*/ 486917 w 1675005"/>
                  <a:gd name="connsiteY62" fmla="*/ 1418391 h 3234036"/>
                  <a:gd name="connsiteX63" fmla="*/ 467362 w 1675005"/>
                  <a:gd name="connsiteY63" fmla="*/ 1499843 h 3234036"/>
                  <a:gd name="connsiteX64" fmla="*/ 438030 w 1675005"/>
                  <a:gd name="connsiteY64" fmla="*/ 1594556 h 3234036"/>
                  <a:gd name="connsiteX65" fmla="*/ 488872 w 1675005"/>
                  <a:gd name="connsiteY65" fmla="*/ 1768828 h 3234036"/>
                  <a:gd name="connsiteX66" fmla="*/ 502561 w 1675005"/>
                  <a:gd name="connsiteY66" fmla="*/ 2175146 h 3234036"/>
                  <a:gd name="connsiteX67" fmla="*/ 470295 w 1675005"/>
                  <a:gd name="connsiteY67" fmla="*/ 2412876 h 3234036"/>
                  <a:gd name="connsiteX68" fmla="*/ 434119 w 1675005"/>
                  <a:gd name="connsiteY68" fmla="*/ 2662918 h 3234036"/>
                  <a:gd name="connsiteX69" fmla="*/ 454652 w 1675005"/>
                  <a:gd name="connsiteY69" fmla="*/ 2893070 h 3234036"/>
                  <a:gd name="connsiteX70" fmla="*/ 485939 w 1675005"/>
                  <a:gd name="connsiteY70" fmla="*/ 3095756 h 3234036"/>
                  <a:gd name="connsiteX71" fmla="*/ 481051 w 1675005"/>
                  <a:gd name="connsiteY71" fmla="*/ 3100491 h 3234036"/>
                  <a:gd name="connsiteX72" fmla="*/ 345144 w 1675005"/>
                  <a:gd name="connsiteY72" fmla="*/ 2994413 h 3234036"/>
                  <a:gd name="connsiteX73" fmla="*/ 198482 w 1675005"/>
                  <a:gd name="connsiteY73" fmla="*/ 3161107 h 3234036"/>
                  <a:gd name="connsiteX74" fmla="*/ 191638 w 1675005"/>
                  <a:gd name="connsiteY74" fmla="*/ 3154477 h 3234036"/>
                  <a:gd name="connsiteX75" fmla="*/ 215104 w 1675005"/>
                  <a:gd name="connsiteY75" fmla="*/ 3116592 h 3234036"/>
                  <a:gd name="connsiteX76" fmla="*/ 138840 w 1675005"/>
                  <a:gd name="connsiteY76" fmla="*/ 3166790 h 3234036"/>
                  <a:gd name="connsiteX77" fmla="*/ 9778 w 1675005"/>
                  <a:gd name="connsiteY77" fmla="*/ 3214147 h 3234036"/>
                  <a:gd name="connsiteX78" fmla="*/ 0 w 1675005"/>
                  <a:gd name="connsiteY78" fmla="*/ 3220777 h 3234036"/>
                  <a:gd name="connsiteX79" fmla="*/ 102663 w 1675005"/>
                  <a:gd name="connsiteY79" fmla="*/ 3229300 h 3234036"/>
                  <a:gd name="connsiteX80" fmla="*/ 247369 w 1675005"/>
                  <a:gd name="connsiteY80" fmla="*/ 3234036 h 3234036"/>
                  <a:gd name="connsiteX81" fmla="*/ 310923 w 1675005"/>
                  <a:gd name="connsiteY81" fmla="*/ 3204675 h 3234036"/>
                  <a:gd name="connsiteX82" fmla="*/ 331455 w 1675005"/>
                  <a:gd name="connsiteY82" fmla="*/ 3219829 h 3234036"/>
                  <a:gd name="connsiteX83" fmla="*/ 433141 w 1675005"/>
                  <a:gd name="connsiteY83" fmla="*/ 3164896 h 3234036"/>
                  <a:gd name="connsiteX84" fmla="*/ 549493 w 1675005"/>
                  <a:gd name="connsiteY84" fmla="*/ 3196151 h 3234036"/>
                  <a:gd name="connsiteX85" fmla="*/ 571981 w 1675005"/>
                  <a:gd name="connsiteY85" fmla="*/ 3172473 h 3234036"/>
                  <a:gd name="connsiteX86" fmla="*/ 787085 w 1675005"/>
                  <a:gd name="connsiteY86" fmla="*/ 3181944 h 3234036"/>
                  <a:gd name="connsiteX87" fmla="*/ 791974 w 1675005"/>
                  <a:gd name="connsiteY87" fmla="*/ 3180997 h 3234036"/>
                  <a:gd name="connsiteX88" fmla="*/ 747975 w 1675005"/>
                  <a:gd name="connsiteY88" fmla="*/ 3112804 h 3234036"/>
                  <a:gd name="connsiteX89" fmla="*/ 677577 w 1675005"/>
                  <a:gd name="connsiteY89" fmla="*/ 3051240 h 3234036"/>
                  <a:gd name="connsiteX90" fmla="*/ 627712 w 1675005"/>
                  <a:gd name="connsiteY90" fmla="*/ 2897805 h 3234036"/>
                  <a:gd name="connsiteX91" fmla="*/ 631623 w 1675005"/>
                  <a:gd name="connsiteY91" fmla="*/ 2643027 h 3234036"/>
                  <a:gd name="connsiteX92" fmla="*/ 626734 w 1675005"/>
                  <a:gd name="connsiteY92" fmla="*/ 2478227 h 3234036"/>
                  <a:gd name="connsiteX93" fmla="*/ 621846 w 1675005"/>
                  <a:gd name="connsiteY93" fmla="*/ 2311532 h 3234036"/>
                  <a:gd name="connsiteX94" fmla="*/ 637490 w 1675005"/>
                  <a:gd name="connsiteY94" fmla="*/ 1946888 h 3234036"/>
                  <a:gd name="connsiteX95" fmla="*/ 599358 w 1675005"/>
                  <a:gd name="connsiteY95" fmla="*/ 1622023 h 3234036"/>
                  <a:gd name="connsiteX96" fmla="*/ 782196 w 1675005"/>
                  <a:gd name="connsiteY96" fmla="*/ 1314206 h 3234036"/>
                  <a:gd name="connsiteX97" fmla="*/ 873126 w 1675005"/>
                  <a:gd name="connsiteY97" fmla="*/ 1176872 h 3234036"/>
                  <a:gd name="connsiteX98" fmla="*/ 1073564 w 1675005"/>
                  <a:gd name="connsiteY98" fmla="*/ 1080265 h 3234036"/>
                  <a:gd name="connsiteX99" fmla="*/ 1247603 w 1675005"/>
                  <a:gd name="connsiteY99" fmla="*/ 1004495 h 3234036"/>
                  <a:gd name="connsiteX100" fmla="*/ 1473462 w 1675005"/>
                  <a:gd name="connsiteY100" fmla="*/ 749717 h 3234036"/>
                  <a:gd name="connsiteX101" fmla="*/ 1674877 w 1675005"/>
                  <a:gd name="connsiteY101" fmla="*/ 386967 h 3234036"/>
                  <a:gd name="connsiteX102" fmla="*/ 1669989 w 1675005"/>
                  <a:gd name="connsiteY102" fmla="*/ 382231 h 3234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1675005" h="3234036">
                    <a:moveTo>
                      <a:pt x="1669989" y="382231"/>
                    </a:moveTo>
                    <a:cubicBezTo>
                      <a:pt x="1596658" y="489257"/>
                      <a:pt x="1521371" y="595335"/>
                      <a:pt x="1448040" y="702361"/>
                    </a:cubicBezTo>
                    <a:cubicBezTo>
                      <a:pt x="1399153" y="773395"/>
                      <a:pt x="1355155" y="834011"/>
                      <a:pt x="1300401" y="886104"/>
                    </a:cubicBezTo>
                    <a:cubicBezTo>
                      <a:pt x="1298445" y="887998"/>
                      <a:pt x="1297468" y="890839"/>
                      <a:pt x="1295512" y="892734"/>
                    </a:cubicBezTo>
                    <a:cubicBezTo>
                      <a:pt x="1250536" y="957139"/>
                      <a:pt x="1193826" y="1004495"/>
                      <a:pt x="1120496" y="1035750"/>
                    </a:cubicBezTo>
                    <a:cubicBezTo>
                      <a:pt x="1047165" y="1066059"/>
                      <a:pt x="969923" y="1087842"/>
                      <a:pt x="890726" y="1098261"/>
                    </a:cubicBezTo>
                    <a:cubicBezTo>
                      <a:pt x="885837" y="1099208"/>
                      <a:pt x="882904" y="1095419"/>
                      <a:pt x="884859" y="1090683"/>
                    </a:cubicBezTo>
                    <a:cubicBezTo>
                      <a:pt x="886815" y="1086895"/>
                      <a:pt x="888770" y="1083107"/>
                      <a:pt x="889748" y="1079318"/>
                    </a:cubicBezTo>
                    <a:cubicBezTo>
                      <a:pt x="888770" y="1080265"/>
                      <a:pt x="886815" y="1080265"/>
                      <a:pt x="885837" y="1081212"/>
                    </a:cubicBezTo>
                    <a:cubicBezTo>
                      <a:pt x="887793" y="1076477"/>
                      <a:pt x="890726" y="1070794"/>
                      <a:pt x="892681" y="1067952"/>
                    </a:cubicBezTo>
                    <a:cubicBezTo>
                      <a:pt x="916147" y="1016807"/>
                      <a:pt x="924947" y="956191"/>
                      <a:pt x="943524" y="903152"/>
                    </a:cubicBezTo>
                    <a:lnTo>
                      <a:pt x="943524" y="902205"/>
                    </a:lnTo>
                    <a:cubicBezTo>
                      <a:pt x="983612" y="789496"/>
                      <a:pt x="1071608" y="686260"/>
                      <a:pt x="1137117" y="585864"/>
                    </a:cubicBezTo>
                    <a:cubicBezTo>
                      <a:pt x="1191871" y="500622"/>
                      <a:pt x="1235870" y="419169"/>
                      <a:pt x="1258358" y="320668"/>
                    </a:cubicBezTo>
                    <a:cubicBezTo>
                      <a:pt x="1269113" y="272364"/>
                      <a:pt x="1316045" y="159656"/>
                      <a:pt x="1277913" y="117982"/>
                    </a:cubicBezTo>
                    <a:cubicBezTo>
                      <a:pt x="1277913" y="117035"/>
                      <a:pt x="1276935" y="117035"/>
                      <a:pt x="1275957" y="117982"/>
                    </a:cubicBezTo>
                    <a:cubicBezTo>
                      <a:pt x="1271068" y="119877"/>
                      <a:pt x="1267157" y="120824"/>
                      <a:pt x="1262269" y="122718"/>
                    </a:cubicBezTo>
                    <a:cubicBezTo>
                      <a:pt x="1260313" y="123665"/>
                      <a:pt x="1259336" y="126506"/>
                      <a:pt x="1262269" y="126506"/>
                    </a:cubicBezTo>
                    <a:cubicBezTo>
                      <a:pt x="1274002" y="124612"/>
                      <a:pt x="1270091" y="151132"/>
                      <a:pt x="1261291" y="180493"/>
                    </a:cubicBezTo>
                    <a:cubicBezTo>
                      <a:pt x="1255425" y="182387"/>
                      <a:pt x="1251513" y="187123"/>
                      <a:pt x="1249558" y="192806"/>
                    </a:cubicBezTo>
                    <a:cubicBezTo>
                      <a:pt x="1247603" y="197541"/>
                      <a:pt x="1246625" y="202277"/>
                      <a:pt x="1244669" y="207960"/>
                    </a:cubicBezTo>
                    <a:cubicBezTo>
                      <a:pt x="1242714" y="214590"/>
                      <a:pt x="1244669" y="218378"/>
                      <a:pt x="1248580" y="220272"/>
                    </a:cubicBezTo>
                    <a:cubicBezTo>
                      <a:pt x="1240758" y="241109"/>
                      <a:pt x="1234892" y="259104"/>
                      <a:pt x="1233914" y="261946"/>
                    </a:cubicBezTo>
                    <a:cubicBezTo>
                      <a:pt x="1219248" y="311197"/>
                      <a:pt x="1196760" y="356659"/>
                      <a:pt x="1178183" y="404962"/>
                    </a:cubicBezTo>
                    <a:cubicBezTo>
                      <a:pt x="1137117" y="511041"/>
                      <a:pt x="1059876" y="601018"/>
                      <a:pt x="998277" y="695731"/>
                    </a:cubicBezTo>
                    <a:cubicBezTo>
                      <a:pt x="991433" y="706149"/>
                      <a:pt x="985567" y="715621"/>
                      <a:pt x="979700" y="726039"/>
                    </a:cubicBezTo>
                    <a:cubicBezTo>
                      <a:pt x="977745" y="711832"/>
                      <a:pt x="974812" y="698572"/>
                      <a:pt x="968945" y="687207"/>
                    </a:cubicBezTo>
                    <a:cubicBezTo>
                      <a:pt x="888770" y="512935"/>
                      <a:pt x="961123" y="345293"/>
                      <a:pt x="972856" y="168180"/>
                    </a:cubicBezTo>
                    <a:cubicBezTo>
                      <a:pt x="944502" y="251527"/>
                      <a:pt x="925925" y="338663"/>
                      <a:pt x="919080" y="425799"/>
                    </a:cubicBezTo>
                    <a:cubicBezTo>
                      <a:pt x="914192" y="491151"/>
                      <a:pt x="915169" y="552714"/>
                      <a:pt x="933746" y="616172"/>
                    </a:cubicBezTo>
                    <a:cubicBezTo>
                      <a:pt x="948413" y="665423"/>
                      <a:pt x="966012" y="717515"/>
                      <a:pt x="955257" y="769607"/>
                    </a:cubicBezTo>
                    <a:cubicBezTo>
                      <a:pt x="954279" y="773395"/>
                      <a:pt x="953301" y="777184"/>
                      <a:pt x="952324" y="780973"/>
                    </a:cubicBezTo>
                    <a:cubicBezTo>
                      <a:pt x="947435" y="835906"/>
                      <a:pt x="917125" y="887051"/>
                      <a:pt x="897570" y="941038"/>
                    </a:cubicBezTo>
                    <a:cubicBezTo>
                      <a:pt x="869215" y="1024385"/>
                      <a:pt x="835972" y="1106785"/>
                      <a:pt x="794907" y="1184450"/>
                    </a:cubicBezTo>
                    <a:cubicBezTo>
                      <a:pt x="759708" y="1251696"/>
                      <a:pt x="722553" y="1318942"/>
                      <a:pt x="675622" y="1378611"/>
                    </a:cubicBezTo>
                    <a:cubicBezTo>
                      <a:pt x="654111" y="1406077"/>
                      <a:pt x="630646" y="1432597"/>
                      <a:pt x="604246" y="1455328"/>
                    </a:cubicBezTo>
                    <a:cubicBezTo>
                      <a:pt x="589580" y="1467641"/>
                      <a:pt x="560248" y="1497949"/>
                      <a:pt x="540693" y="1497949"/>
                    </a:cubicBezTo>
                    <a:cubicBezTo>
                      <a:pt x="536782" y="1497949"/>
                      <a:pt x="534827" y="1495108"/>
                      <a:pt x="535804" y="1491319"/>
                    </a:cubicBezTo>
                    <a:cubicBezTo>
                      <a:pt x="544604" y="1455328"/>
                      <a:pt x="560248" y="1421232"/>
                      <a:pt x="575892" y="1387135"/>
                    </a:cubicBezTo>
                    <a:cubicBezTo>
                      <a:pt x="581758" y="1365351"/>
                      <a:pt x="585669" y="1343567"/>
                      <a:pt x="588602" y="1319889"/>
                    </a:cubicBezTo>
                    <a:cubicBezTo>
                      <a:pt x="600335" y="1218546"/>
                      <a:pt x="591536" y="1116256"/>
                      <a:pt x="602291" y="1014913"/>
                    </a:cubicBezTo>
                    <a:cubicBezTo>
                      <a:pt x="615979" y="886104"/>
                      <a:pt x="648245" y="759188"/>
                      <a:pt x="666822" y="630379"/>
                    </a:cubicBezTo>
                    <a:cubicBezTo>
                      <a:pt x="686377" y="498728"/>
                      <a:pt x="698110" y="366130"/>
                      <a:pt x="707887" y="233532"/>
                    </a:cubicBezTo>
                    <a:cubicBezTo>
                      <a:pt x="712776" y="161550"/>
                      <a:pt x="717665" y="89569"/>
                      <a:pt x="721576" y="18534"/>
                    </a:cubicBezTo>
                    <a:cubicBezTo>
                      <a:pt x="723531" y="-14616"/>
                      <a:pt x="677577" y="2432"/>
                      <a:pt x="672689" y="25164"/>
                    </a:cubicBezTo>
                    <a:cubicBezTo>
                      <a:pt x="672689" y="27058"/>
                      <a:pt x="671711" y="29899"/>
                      <a:pt x="671711" y="31794"/>
                    </a:cubicBezTo>
                    <a:cubicBezTo>
                      <a:pt x="671711" y="31794"/>
                      <a:pt x="671711" y="32741"/>
                      <a:pt x="671711" y="32741"/>
                    </a:cubicBezTo>
                    <a:cubicBezTo>
                      <a:pt x="654111" y="120824"/>
                      <a:pt x="652156" y="210801"/>
                      <a:pt x="648245" y="300778"/>
                    </a:cubicBezTo>
                    <a:cubicBezTo>
                      <a:pt x="643356" y="353817"/>
                      <a:pt x="638467" y="405910"/>
                      <a:pt x="633579" y="458949"/>
                    </a:cubicBezTo>
                    <a:cubicBezTo>
                      <a:pt x="631623" y="480732"/>
                      <a:pt x="629668" y="503464"/>
                      <a:pt x="626734" y="525248"/>
                    </a:cubicBezTo>
                    <a:cubicBezTo>
                      <a:pt x="614024" y="587758"/>
                      <a:pt x="594469" y="650269"/>
                      <a:pt x="577847" y="710885"/>
                    </a:cubicBezTo>
                    <a:cubicBezTo>
                      <a:pt x="569048" y="744035"/>
                      <a:pt x="563181" y="783814"/>
                      <a:pt x="552426" y="820752"/>
                    </a:cubicBezTo>
                    <a:cubicBezTo>
                      <a:pt x="528960" y="703308"/>
                      <a:pt x="495717" y="588705"/>
                      <a:pt x="474207" y="470314"/>
                    </a:cubicBezTo>
                    <a:cubicBezTo>
                      <a:pt x="461496" y="400227"/>
                      <a:pt x="453674" y="333928"/>
                      <a:pt x="456607" y="262893"/>
                    </a:cubicBezTo>
                    <a:cubicBezTo>
                      <a:pt x="459540" y="190911"/>
                      <a:pt x="475184" y="116088"/>
                      <a:pt x="473229" y="44106"/>
                    </a:cubicBezTo>
                    <a:cubicBezTo>
                      <a:pt x="473229" y="34635"/>
                      <a:pt x="467362" y="29899"/>
                      <a:pt x="461496" y="28952"/>
                    </a:cubicBezTo>
                    <a:cubicBezTo>
                      <a:pt x="446829" y="107564"/>
                      <a:pt x="441941" y="188070"/>
                      <a:pt x="442918" y="267628"/>
                    </a:cubicBezTo>
                    <a:cubicBezTo>
                      <a:pt x="442918" y="347187"/>
                      <a:pt x="442918" y="429588"/>
                      <a:pt x="451718" y="508199"/>
                    </a:cubicBezTo>
                    <a:cubicBezTo>
                      <a:pt x="459540" y="581128"/>
                      <a:pt x="479095" y="651216"/>
                      <a:pt x="500605" y="721304"/>
                    </a:cubicBezTo>
                    <a:cubicBezTo>
                      <a:pt x="523094" y="795180"/>
                      <a:pt x="546559" y="867161"/>
                      <a:pt x="548515" y="943879"/>
                    </a:cubicBezTo>
                    <a:cubicBezTo>
                      <a:pt x="550471" y="1024385"/>
                      <a:pt x="539715" y="1102996"/>
                      <a:pt x="532871" y="1182555"/>
                    </a:cubicBezTo>
                    <a:cubicBezTo>
                      <a:pt x="526027" y="1254537"/>
                      <a:pt x="516249" y="1323678"/>
                      <a:pt x="494739" y="1393765"/>
                    </a:cubicBezTo>
                    <a:cubicBezTo>
                      <a:pt x="491806" y="1402289"/>
                      <a:pt x="489850" y="1409866"/>
                      <a:pt x="486917" y="1418391"/>
                    </a:cubicBezTo>
                    <a:cubicBezTo>
                      <a:pt x="483006" y="1445857"/>
                      <a:pt x="476162" y="1473323"/>
                      <a:pt x="467362" y="1499843"/>
                    </a:cubicBezTo>
                    <a:cubicBezTo>
                      <a:pt x="456607" y="1531098"/>
                      <a:pt x="449763" y="1564248"/>
                      <a:pt x="438030" y="1594556"/>
                    </a:cubicBezTo>
                    <a:cubicBezTo>
                      <a:pt x="416520" y="1649489"/>
                      <a:pt x="467362" y="1719577"/>
                      <a:pt x="488872" y="1768828"/>
                    </a:cubicBezTo>
                    <a:cubicBezTo>
                      <a:pt x="545582" y="1895743"/>
                      <a:pt x="522116" y="2042548"/>
                      <a:pt x="502561" y="2175146"/>
                    </a:cubicBezTo>
                    <a:cubicBezTo>
                      <a:pt x="490828" y="2254705"/>
                      <a:pt x="483006" y="2334264"/>
                      <a:pt x="470295" y="2412876"/>
                    </a:cubicBezTo>
                    <a:cubicBezTo>
                      <a:pt x="456607" y="2496223"/>
                      <a:pt x="441941" y="2578623"/>
                      <a:pt x="434119" y="2662918"/>
                    </a:cubicBezTo>
                    <a:cubicBezTo>
                      <a:pt x="427274" y="2741529"/>
                      <a:pt x="437052" y="2816352"/>
                      <a:pt x="454652" y="2893070"/>
                    </a:cubicBezTo>
                    <a:cubicBezTo>
                      <a:pt x="469317" y="2960316"/>
                      <a:pt x="484961" y="3026615"/>
                      <a:pt x="485939" y="3095756"/>
                    </a:cubicBezTo>
                    <a:cubicBezTo>
                      <a:pt x="485939" y="3098597"/>
                      <a:pt x="483984" y="3101438"/>
                      <a:pt x="481051" y="3100491"/>
                    </a:cubicBezTo>
                    <a:cubicBezTo>
                      <a:pt x="424341" y="3094808"/>
                      <a:pt x="368610" y="3045557"/>
                      <a:pt x="345144" y="2994413"/>
                    </a:cubicBezTo>
                    <a:cubicBezTo>
                      <a:pt x="326567" y="3067341"/>
                      <a:pt x="268880" y="3132694"/>
                      <a:pt x="198482" y="3161107"/>
                    </a:cubicBezTo>
                    <a:cubicBezTo>
                      <a:pt x="193593" y="3163002"/>
                      <a:pt x="188705" y="3159213"/>
                      <a:pt x="191638" y="3154477"/>
                    </a:cubicBezTo>
                    <a:cubicBezTo>
                      <a:pt x="199460" y="3141217"/>
                      <a:pt x="207282" y="3128905"/>
                      <a:pt x="215104" y="3116592"/>
                    </a:cubicBezTo>
                    <a:cubicBezTo>
                      <a:pt x="191638" y="3135535"/>
                      <a:pt x="165239" y="3152583"/>
                      <a:pt x="138840" y="3166790"/>
                    </a:cubicBezTo>
                    <a:cubicBezTo>
                      <a:pt x="98752" y="3188574"/>
                      <a:pt x="55731" y="3207517"/>
                      <a:pt x="9778" y="3214147"/>
                    </a:cubicBezTo>
                    <a:cubicBezTo>
                      <a:pt x="6844" y="3216988"/>
                      <a:pt x="2933" y="3218882"/>
                      <a:pt x="0" y="3220777"/>
                    </a:cubicBezTo>
                    <a:cubicBezTo>
                      <a:pt x="33243" y="3230248"/>
                      <a:pt x="71375" y="3229300"/>
                      <a:pt x="102663" y="3229300"/>
                    </a:cubicBezTo>
                    <a:cubicBezTo>
                      <a:pt x="150573" y="3230248"/>
                      <a:pt x="198482" y="3232142"/>
                      <a:pt x="247369" y="3234036"/>
                    </a:cubicBezTo>
                    <a:cubicBezTo>
                      <a:pt x="265947" y="3228353"/>
                      <a:pt x="288435" y="3217935"/>
                      <a:pt x="310923" y="3204675"/>
                    </a:cubicBezTo>
                    <a:cubicBezTo>
                      <a:pt x="311901" y="3215093"/>
                      <a:pt x="319723" y="3222671"/>
                      <a:pt x="331455" y="3219829"/>
                    </a:cubicBezTo>
                    <a:cubicBezTo>
                      <a:pt x="367632" y="3209411"/>
                      <a:pt x="404786" y="3190468"/>
                      <a:pt x="433141" y="3164896"/>
                    </a:cubicBezTo>
                    <a:cubicBezTo>
                      <a:pt x="463451" y="3193310"/>
                      <a:pt x="506472" y="3204675"/>
                      <a:pt x="549493" y="3196151"/>
                    </a:cubicBezTo>
                    <a:cubicBezTo>
                      <a:pt x="560248" y="3194257"/>
                      <a:pt x="569048" y="3183839"/>
                      <a:pt x="571981" y="3172473"/>
                    </a:cubicBezTo>
                    <a:cubicBezTo>
                      <a:pt x="639445" y="3197098"/>
                      <a:pt x="713754" y="3186680"/>
                      <a:pt x="787085" y="3181944"/>
                    </a:cubicBezTo>
                    <a:cubicBezTo>
                      <a:pt x="789040" y="3181944"/>
                      <a:pt x="790018" y="3180997"/>
                      <a:pt x="791974" y="3180997"/>
                    </a:cubicBezTo>
                    <a:cubicBezTo>
                      <a:pt x="795884" y="3180050"/>
                      <a:pt x="752864" y="3118486"/>
                      <a:pt x="747975" y="3112804"/>
                    </a:cubicBezTo>
                    <a:cubicBezTo>
                      <a:pt x="726465" y="3090072"/>
                      <a:pt x="702021" y="3071130"/>
                      <a:pt x="677577" y="3051240"/>
                    </a:cubicBezTo>
                    <a:cubicBezTo>
                      <a:pt x="626734" y="3010514"/>
                      <a:pt x="626734" y="2957475"/>
                      <a:pt x="627712" y="2897805"/>
                    </a:cubicBezTo>
                    <a:cubicBezTo>
                      <a:pt x="629668" y="2812564"/>
                      <a:pt x="626734" y="2728269"/>
                      <a:pt x="631623" y="2643027"/>
                    </a:cubicBezTo>
                    <a:cubicBezTo>
                      <a:pt x="629668" y="2588095"/>
                      <a:pt x="628690" y="2533161"/>
                      <a:pt x="626734" y="2478227"/>
                    </a:cubicBezTo>
                    <a:cubicBezTo>
                      <a:pt x="624779" y="2422347"/>
                      <a:pt x="623801" y="2366466"/>
                      <a:pt x="621846" y="2311532"/>
                    </a:cubicBezTo>
                    <a:cubicBezTo>
                      <a:pt x="639445" y="2189353"/>
                      <a:pt x="649223" y="2062438"/>
                      <a:pt x="637490" y="1946888"/>
                    </a:cubicBezTo>
                    <a:cubicBezTo>
                      <a:pt x="626734" y="1839863"/>
                      <a:pt x="575892" y="1730943"/>
                      <a:pt x="599358" y="1622023"/>
                    </a:cubicBezTo>
                    <a:cubicBezTo>
                      <a:pt x="623801" y="1510261"/>
                      <a:pt x="722553" y="1409866"/>
                      <a:pt x="782196" y="1314206"/>
                    </a:cubicBezTo>
                    <a:cubicBezTo>
                      <a:pt x="811528" y="1267797"/>
                      <a:pt x="841838" y="1221388"/>
                      <a:pt x="873126" y="1176872"/>
                    </a:cubicBezTo>
                    <a:cubicBezTo>
                      <a:pt x="921036" y="1107732"/>
                      <a:pt x="997300" y="1102996"/>
                      <a:pt x="1073564" y="1080265"/>
                    </a:cubicBezTo>
                    <a:cubicBezTo>
                      <a:pt x="1134184" y="1062270"/>
                      <a:pt x="1192849" y="1035750"/>
                      <a:pt x="1247603" y="1004495"/>
                    </a:cubicBezTo>
                    <a:cubicBezTo>
                      <a:pt x="1350266" y="945773"/>
                      <a:pt x="1415775" y="846325"/>
                      <a:pt x="1473462" y="749717"/>
                    </a:cubicBezTo>
                    <a:cubicBezTo>
                      <a:pt x="1544837" y="630379"/>
                      <a:pt x="1610346" y="510094"/>
                      <a:pt x="1674877" y="386967"/>
                    </a:cubicBezTo>
                    <a:cubicBezTo>
                      <a:pt x="1675855" y="380337"/>
                      <a:pt x="1670966" y="380337"/>
                      <a:pt x="1669989" y="382231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1F2FC5EB-9D0E-81ED-271B-B73858388EC0}"/>
                  </a:ext>
                </a:extLst>
              </p:cNvPr>
              <p:cNvSpPr/>
              <p:nvPr/>
            </p:nvSpPr>
            <p:spPr>
              <a:xfrm>
                <a:off x="3607796" y="1120035"/>
                <a:ext cx="166284" cy="934127"/>
              </a:xfrm>
              <a:custGeom>
                <a:avLst/>
                <a:gdLst>
                  <a:gd name="connsiteX0" fmla="*/ 140863 w 166284"/>
                  <a:gd name="connsiteY0" fmla="*/ 895296 h 934127"/>
                  <a:gd name="connsiteX1" fmla="*/ 145752 w 166284"/>
                  <a:gd name="connsiteY1" fmla="*/ 911397 h 934127"/>
                  <a:gd name="connsiteX2" fmla="*/ 166285 w 166284"/>
                  <a:gd name="connsiteY2" fmla="*/ 934128 h 934127"/>
                  <a:gd name="connsiteX3" fmla="*/ 74377 w 166284"/>
                  <a:gd name="connsiteY3" fmla="*/ 697345 h 934127"/>
                  <a:gd name="connsiteX4" fmla="*/ 44066 w 166284"/>
                  <a:gd name="connsiteY4" fmla="*/ 440674 h 934127"/>
                  <a:gd name="connsiteX5" fmla="*/ 50911 w 166284"/>
                  <a:gd name="connsiteY5" fmla="*/ 201997 h 934127"/>
                  <a:gd name="connsiteX6" fmla="*/ 13757 w 166284"/>
                  <a:gd name="connsiteY6" fmla="*/ 2153 h 934127"/>
                  <a:gd name="connsiteX7" fmla="*/ 68 w 166284"/>
                  <a:gd name="connsiteY7" fmla="*/ 9730 h 934127"/>
                  <a:gd name="connsiteX8" fmla="*/ 51889 w 166284"/>
                  <a:gd name="connsiteY8" fmla="*/ 614945 h 934127"/>
                  <a:gd name="connsiteX9" fmla="*/ 140863 w 166284"/>
                  <a:gd name="connsiteY9" fmla="*/ 895296 h 934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284" h="934127">
                    <a:moveTo>
                      <a:pt x="140863" y="895296"/>
                    </a:moveTo>
                    <a:cubicBezTo>
                      <a:pt x="142819" y="900978"/>
                      <a:pt x="143796" y="905714"/>
                      <a:pt x="145752" y="911397"/>
                    </a:cubicBezTo>
                    <a:cubicBezTo>
                      <a:pt x="152596" y="918974"/>
                      <a:pt x="159440" y="927498"/>
                      <a:pt x="166285" y="934128"/>
                    </a:cubicBezTo>
                    <a:cubicBezTo>
                      <a:pt x="137930" y="854569"/>
                      <a:pt x="98820" y="778799"/>
                      <a:pt x="74377" y="697345"/>
                    </a:cubicBezTo>
                    <a:cubicBezTo>
                      <a:pt x="48955" y="612104"/>
                      <a:pt x="44066" y="527810"/>
                      <a:pt x="44066" y="440674"/>
                    </a:cubicBezTo>
                    <a:cubicBezTo>
                      <a:pt x="44066" y="360168"/>
                      <a:pt x="47000" y="281556"/>
                      <a:pt x="50911" y="201997"/>
                    </a:cubicBezTo>
                    <a:cubicBezTo>
                      <a:pt x="48955" y="135698"/>
                      <a:pt x="47978" y="47615"/>
                      <a:pt x="13757" y="2153"/>
                    </a:cubicBezTo>
                    <a:cubicBezTo>
                      <a:pt x="8868" y="-3530"/>
                      <a:pt x="-910" y="3100"/>
                      <a:pt x="68" y="9730"/>
                    </a:cubicBezTo>
                    <a:cubicBezTo>
                      <a:pt x="11801" y="211469"/>
                      <a:pt x="27445" y="413207"/>
                      <a:pt x="51889" y="614945"/>
                    </a:cubicBezTo>
                    <a:cubicBezTo>
                      <a:pt x="63621" y="712499"/>
                      <a:pt x="101753" y="803424"/>
                      <a:pt x="140863" y="895296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8164D96-10A7-FE89-A844-9FCB356EDF1B}"/>
                  </a:ext>
                </a:extLst>
              </p:cNvPr>
              <p:cNvSpPr/>
              <p:nvPr/>
            </p:nvSpPr>
            <p:spPr>
              <a:xfrm>
                <a:off x="2807091" y="1531089"/>
                <a:ext cx="707887" cy="1018421"/>
              </a:xfrm>
              <a:custGeom>
                <a:avLst/>
                <a:gdLst>
                  <a:gd name="connsiteX0" fmla="*/ 239547 w 707887"/>
                  <a:gd name="connsiteY0" fmla="*/ 592214 h 1018421"/>
                  <a:gd name="connsiteX1" fmla="*/ 707887 w 707887"/>
                  <a:gd name="connsiteY1" fmla="*/ 1018422 h 1018421"/>
                  <a:gd name="connsiteX2" fmla="*/ 646289 w 707887"/>
                  <a:gd name="connsiteY2" fmla="*/ 939810 h 1018421"/>
                  <a:gd name="connsiteX3" fmla="*/ 570025 w 707887"/>
                  <a:gd name="connsiteY3" fmla="*/ 862146 h 1018421"/>
                  <a:gd name="connsiteX4" fmla="*/ 348077 w 707887"/>
                  <a:gd name="connsiteY4" fmla="*/ 591267 h 1018421"/>
                  <a:gd name="connsiteX5" fmla="*/ 125151 w 707887"/>
                  <a:gd name="connsiteY5" fmla="*/ 261666 h 1018421"/>
                  <a:gd name="connsiteX6" fmla="*/ 67464 w 707887"/>
                  <a:gd name="connsiteY6" fmla="*/ 151799 h 1018421"/>
                  <a:gd name="connsiteX7" fmla="*/ 11733 w 707887"/>
                  <a:gd name="connsiteY7" fmla="*/ 6888 h 1018421"/>
                  <a:gd name="connsiteX8" fmla="*/ 12711 w 707887"/>
                  <a:gd name="connsiteY8" fmla="*/ 4994 h 1018421"/>
                  <a:gd name="connsiteX9" fmla="*/ 2933 w 707887"/>
                  <a:gd name="connsiteY9" fmla="*/ 258 h 1018421"/>
                  <a:gd name="connsiteX10" fmla="*/ 0 w 707887"/>
                  <a:gd name="connsiteY10" fmla="*/ 2152 h 1018421"/>
                  <a:gd name="connsiteX11" fmla="*/ 79197 w 707887"/>
                  <a:gd name="connsiteY11" fmla="*/ 313758 h 1018421"/>
                  <a:gd name="connsiteX12" fmla="*/ 197504 w 707887"/>
                  <a:gd name="connsiteY12" fmla="*/ 524021 h 1018421"/>
                  <a:gd name="connsiteX13" fmla="*/ 239547 w 707887"/>
                  <a:gd name="connsiteY13" fmla="*/ 592214 h 1018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07887" h="1018421">
                    <a:moveTo>
                      <a:pt x="239547" y="592214"/>
                    </a:moveTo>
                    <a:cubicBezTo>
                      <a:pt x="388165" y="741860"/>
                      <a:pt x="539715" y="888665"/>
                      <a:pt x="707887" y="1018422"/>
                    </a:cubicBezTo>
                    <a:cubicBezTo>
                      <a:pt x="686377" y="992849"/>
                      <a:pt x="665844" y="966330"/>
                      <a:pt x="646289" y="939810"/>
                    </a:cubicBezTo>
                    <a:cubicBezTo>
                      <a:pt x="620868" y="913291"/>
                      <a:pt x="595446" y="887718"/>
                      <a:pt x="570025" y="862146"/>
                    </a:cubicBezTo>
                    <a:cubicBezTo>
                      <a:pt x="487895" y="782586"/>
                      <a:pt x="423364" y="677456"/>
                      <a:pt x="348077" y="591267"/>
                    </a:cubicBezTo>
                    <a:cubicBezTo>
                      <a:pt x="255191" y="486135"/>
                      <a:pt x="169150" y="396158"/>
                      <a:pt x="125151" y="261666"/>
                    </a:cubicBezTo>
                    <a:cubicBezTo>
                      <a:pt x="112441" y="222834"/>
                      <a:pt x="85064" y="188737"/>
                      <a:pt x="67464" y="151799"/>
                    </a:cubicBezTo>
                    <a:cubicBezTo>
                      <a:pt x="57687" y="130962"/>
                      <a:pt x="6844" y="5941"/>
                      <a:pt x="11733" y="6888"/>
                    </a:cubicBezTo>
                    <a:cubicBezTo>
                      <a:pt x="12711" y="6888"/>
                      <a:pt x="13688" y="5941"/>
                      <a:pt x="12711" y="4994"/>
                    </a:cubicBezTo>
                    <a:cubicBezTo>
                      <a:pt x="9777" y="3100"/>
                      <a:pt x="6844" y="1205"/>
                      <a:pt x="2933" y="258"/>
                    </a:cubicBezTo>
                    <a:cubicBezTo>
                      <a:pt x="1955" y="-689"/>
                      <a:pt x="0" y="1205"/>
                      <a:pt x="0" y="2152"/>
                    </a:cubicBezTo>
                    <a:cubicBezTo>
                      <a:pt x="0" y="108231"/>
                      <a:pt x="46932" y="214309"/>
                      <a:pt x="79197" y="313758"/>
                    </a:cubicBezTo>
                    <a:cubicBezTo>
                      <a:pt x="103641" y="390475"/>
                      <a:pt x="145684" y="460563"/>
                      <a:pt x="197504" y="524021"/>
                    </a:cubicBezTo>
                    <a:cubicBezTo>
                      <a:pt x="210215" y="546751"/>
                      <a:pt x="224881" y="569482"/>
                      <a:pt x="239547" y="592214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53A94285-74AF-024E-92FD-09344915CC73}"/>
                  </a:ext>
                </a:extLst>
              </p:cNvPr>
              <p:cNvSpPr/>
              <p:nvPr/>
            </p:nvSpPr>
            <p:spPr>
              <a:xfrm>
                <a:off x="3008742" y="1326727"/>
                <a:ext cx="819114" cy="1536283"/>
              </a:xfrm>
              <a:custGeom>
                <a:avLst/>
                <a:gdLst>
                  <a:gd name="connsiteX0" fmla="*/ 166959 w 819114"/>
                  <a:gd name="connsiteY0" fmla="*/ 330588 h 1536283"/>
                  <a:gd name="connsiteX1" fmla="*/ 272556 w 819114"/>
                  <a:gd name="connsiteY1" fmla="*/ 609991 h 1536283"/>
                  <a:gd name="connsiteX2" fmla="*/ 507214 w 819114"/>
                  <a:gd name="connsiteY2" fmla="*/ 1144172 h 1536283"/>
                  <a:gd name="connsiteX3" fmla="*/ 700808 w 819114"/>
                  <a:gd name="connsiteY3" fmla="*/ 1406526 h 1536283"/>
                  <a:gd name="connsiteX4" fmla="*/ 778049 w 819114"/>
                  <a:gd name="connsiteY4" fmla="*/ 1494609 h 1536283"/>
                  <a:gd name="connsiteX5" fmla="*/ 819115 w 819114"/>
                  <a:gd name="connsiteY5" fmla="*/ 1536283 h 1536283"/>
                  <a:gd name="connsiteX6" fmla="*/ 757517 w 819114"/>
                  <a:gd name="connsiteY6" fmla="*/ 1444412 h 1536283"/>
                  <a:gd name="connsiteX7" fmla="*/ 706674 w 819114"/>
                  <a:gd name="connsiteY7" fmla="*/ 1383795 h 1536283"/>
                  <a:gd name="connsiteX8" fmla="*/ 516992 w 819114"/>
                  <a:gd name="connsiteY8" fmla="*/ 1096816 h 1536283"/>
                  <a:gd name="connsiteX9" fmla="*/ 437794 w 819114"/>
                  <a:gd name="connsiteY9" fmla="*/ 944328 h 1536283"/>
                  <a:gd name="connsiteX10" fmla="*/ 427039 w 819114"/>
                  <a:gd name="connsiteY10" fmla="*/ 916861 h 1536283"/>
                  <a:gd name="connsiteX11" fmla="*/ 403573 w 819114"/>
                  <a:gd name="connsiteY11" fmla="*/ 835408 h 1536283"/>
                  <a:gd name="connsiteX12" fmla="*/ 321443 w 819114"/>
                  <a:gd name="connsiteY12" fmla="*/ 538957 h 1536283"/>
                  <a:gd name="connsiteX13" fmla="*/ 179670 w 819114"/>
                  <a:gd name="connsiteY13" fmla="*/ 282285 h 1536283"/>
                  <a:gd name="connsiteX14" fmla="*/ 25186 w 819114"/>
                  <a:gd name="connsiteY14" fmla="*/ 4776 h 1536283"/>
                  <a:gd name="connsiteX15" fmla="*/ 742 w 819114"/>
                  <a:gd name="connsiteY15" fmla="*/ 23718 h 1536283"/>
                  <a:gd name="connsiteX16" fmla="*/ 166959 w 819114"/>
                  <a:gd name="connsiteY16" fmla="*/ 330588 h 1536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19114" h="1536283">
                    <a:moveTo>
                      <a:pt x="166959" y="330588"/>
                    </a:moveTo>
                    <a:cubicBezTo>
                      <a:pt x="217802" y="417724"/>
                      <a:pt x="248112" y="513384"/>
                      <a:pt x="272556" y="609991"/>
                    </a:cubicBezTo>
                    <a:cubicBezTo>
                      <a:pt x="347842" y="788999"/>
                      <a:pt x="405529" y="976530"/>
                      <a:pt x="507214" y="1144172"/>
                    </a:cubicBezTo>
                    <a:cubicBezTo>
                      <a:pt x="563923" y="1236991"/>
                      <a:pt x="629432" y="1324127"/>
                      <a:pt x="700808" y="1406526"/>
                    </a:cubicBezTo>
                    <a:cubicBezTo>
                      <a:pt x="726229" y="1435888"/>
                      <a:pt x="750673" y="1466196"/>
                      <a:pt x="778049" y="1494609"/>
                    </a:cubicBezTo>
                    <a:cubicBezTo>
                      <a:pt x="790760" y="1507869"/>
                      <a:pt x="804449" y="1523024"/>
                      <a:pt x="819115" y="1536283"/>
                    </a:cubicBezTo>
                    <a:cubicBezTo>
                      <a:pt x="795649" y="1507869"/>
                      <a:pt x="774138" y="1476614"/>
                      <a:pt x="757517" y="1444412"/>
                    </a:cubicBezTo>
                    <a:cubicBezTo>
                      <a:pt x="740895" y="1424522"/>
                      <a:pt x="723296" y="1404632"/>
                      <a:pt x="706674" y="1383795"/>
                    </a:cubicBezTo>
                    <a:cubicBezTo>
                      <a:pt x="632366" y="1294765"/>
                      <a:pt x="577612" y="1195317"/>
                      <a:pt x="516992" y="1096816"/>
                    </a:cubicBezTo>
                    <a:cubicBezTo>
                      <a:pt x="488637" y="1049459"/>
                      <a:pt x="460282" y="997367"/>
                      <a:pt x="437794" y="944328"/>
                    </a:cubicBezTo>
                    <a:cubicBezTo>
                      <a:pt x="433883" y="934857"/>
                      <a:pt x="430950" y="926332"/>
                      <a:pt x="427039" y="916861"/>
                    </a:cubicBezTo>
                    <a:cubicBezTo>
                      <a:pt x="417262" y="889394"/>
                      <a:pt x="408462" y="862875"/>
                      <a:pt x="403573" y="835408"/>
                    </a:cubicBezTo>
                    <a:cubicBezTo>
                      <a:pt x="383040" y="734065"/>
                      <a:pt x="359575" y="636511"/>
                      <a:pt x="321443" y="538957"/>
                    </a:cubicBezTo>
                    <a:cubicBezTo>
                      <a:pt x="285266" y="447085"/>
                      <a:pt x="233446" y="365632"/>
                      <a:pt x="179670" y="282285"/>
                    </a:cubicBezTo>
                    <a:cubicBezTo>
                      <a:pt x="121005" y="193255"/>
                      <a:pt x="81895" y="94753"/>
                      <a:pt x="25186" y="4776"/>
                    </a:cubicBezTo>
                    <a:cubicBezTo>
                      <a:pt x="16386" y="-9431"/>
                      <a:pt x="-4146" y="11406"/>
                      <a:pt x="742" y="23718"/>
                    </a:cubicBezTo>
                    <a:cubicBezTo>
                      <a:pt x="44741" y="130744"/>
                      <a:pt x="109272" y="231140"/>
                      <a:pt x="166959" y="330588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C8B95298-B676-CE2A-C847-C0A16D11ADFB}"/>
                  </a:ext>
                </a:extLst>
              </p:cNvPr>
              <p:cNvSpPr/>
              <p:nvPr/>
            </p:nvSpPr>
            <p:spPr>
              <a:xfrm>
                <a:off x="3560933" y="1940507"/>
                <a:ext cx="339277" cy="979330"/>
              </a:xfrm>
              <a:custGeom>
                <a:avLst/>
                <a:gdLst>
                  <a:gd name="connsiteX0" fmla="*/ 316789 w 339277"/>
                  <a:gd name="connsiteY0" fmla="*/ 604268 h 979330"/>
                  <a:gd name="connsiteX1" fmla="*/ 304078 w 339277"/>
                  <a:gd name="connsiteY1" fmla="*/ 403476 h 979330"/>
                  <a:gd name="connsiteX2" fmla="*/ 257147 w 339277"/>
                  <a:gd name="connsiteY2" fmla="*/ 277509 h 979330"/>
                  <a:gd name="connsiteX3" fmla="*/ 185771 w 339277"/>
                  <a:gd name="connsiteY3" fmla="*/ 198897 h 979330"/>
                  <a:gd name="connsiteX4" fmla="*/ 113418 w 339277"/>
                  <a:gd name="connsiteY4" fmla="*/ 111761 h 979330"/>
                  <a:gd name="connsiteX5" fmla="*/ 34221 w 339277"/>
                  <a:gd name="connsiteY5" fmla="*/ 28413 h 979330"/>
                  <a:gd name="connsiteX6" fmla="*/ 0 w 339277"/>
                  <a:gd name="connsiteY6" fmla="*/ 0 h 979330"/>
                  <a:gd name="connsiteX7" fmla="*/ 92885 w 339277"/>
                  <a:gd name="connsiteY7" fmla="*/ 119338 h 979330"/>
                  <a:gd name="connsiteX8" fmla="*/ 253236 w 339277"/>
                  <a:gd name="connsiteY8" fmla="*/ 322024 h 979330"/>
                  <a:gd name="connsiteX9" fmla="*/ 247369 w 339277"/>
                  <a:gd name="connsiteY9" fmla="*/ 614686 h 979330"/>
                  <a:gd name="connsiteX10" fmla="*/ 270835 w 339277"/>
                  <a:gd name="connsiteY10" fmla="*/ 910191 h 979330"/>
                  <a:gd name="connsiteX11" fmla="*/ 302123 w 339277"/>
                  <a:gd name="connsiteY11" fmla="*/ 945234 h 979330"/>
                  <a:gd name="connsiteX12" fmla="*/ 306034 w 339277"/>
                  <a:gd name="connsiteY12" fmla="*/ 947129 h 979330"/>
                  <a:gd name="connsiteX13" fmla="*/ 308967 w 339277"/>
                  <a:gd name="connsiteY13" fmla="*/ 951864 h 979330"/>
                  <a:gd name="connsiteX14" fmla="*/ 339277 w 339277"/>
                  <a:gd name="connsiteY14" fmla="*/ 979331 h 979330"/>
                  <a:gd name="connsiteX15" fmla="*/ 316789 w 339277"/>
                  <a:gd name="connsiteY15" fmla="*/ 604268 h 979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277" h="979330">
                    <a:moveTo>
                      <a:pt x="316789" y="604268"/>
                    </a:moveTo>
                    <a:cubicBezTo>
                      <a:pt x="314834" y="537022"/>
                      <a:pt x="314834" y="469776"/>
                      <a:pt x="304078" y="403476"/>
                    </a:cubicBezTo>
                    <a:cubicBezTo>
                      <a:pt x="297234" y="358962"/>
                      <a:pt x="285501" y="314447"/>
                      <a:pt x="257147" y="277509"/>
                    </a:cubicBezTo>
                    <a:cubicBezTo>
                      <a:pt x="235637" y="250042"/>
                      <a:pt x="209237" y="226364"/>
                      <a:pt x="185771" y="198897"/>
                    </a:cubicBezTo>
                    <a:cubicBezTo>
                      <a:pt x="161328" y="169536"/>
                      <a:pt x="137862" y="141122"/>
                      <a:pt x="113418" y="111761"/>
                    </a:cubicBezTo>
                    <a:cubicBezTo>
                      <a:pt x="87997" y="82400"/>
                      <a:pt x="62576" y="53986"/>
                      <a:pt x="34221" y="28413"/>
                    </a:cubicBezTo>
                    <a:cubicBezTo>
                      <a:pt x="25421" y="20837"/>
                      <a:pt x="12710" y="8524"/>
                      <a:pt x="0" y="0"/>
                    </a:cubicBezTo>
                    <a:cubicBezTo>
                      <a:pt x="26399" y="43568"/>
                      <a:pt x="56709" y="84294"/>
                      <a:pt x="92885" y="119338"/>
                    </a:cubicBezTo>
                    <a:cubicBezTo>
                      <a:pt x="154484" y="178060"/>
                      <a:pt x="222926" y="241517"/>
                      <a:pt x="253236" y="322024"/>
                    </a:cubicBezTo>
                    <a:cubicBezTo>
                      <a:pt x="289412" y="416737"/>
                      <a:pt x="256169" y="519026"/>
                      <a:pt x="247369" y="614686"/>
                    </a:cubicBezTo>
                    <a:cubicBezTo>
                      <a:pt x="238570" y="714135"/>
                      <a:pt x="263013" y="811689"/>
                      <a:pt x="270835" y="910191"/>
                    </a:cubicBezTo>
                    <a:cubicBezTo>
                      <a:pt x="280613" y="922503"/>
                      <a:pt x="291368" y="933869"/>
                      <a:pt x="302123" y="945234"/>
                    </a:cubicBezTo>
                    <a:cubicBezTo>
                      <a:pt x="303101" y="946181"/>
                      <a:pt x="305056" y="947129"/>
                      <a:pt x="306034" y="947129"/>
                    </a:cubicBezTo>
                    <a:cubicBezTo>
                      <a:pt x="308967" y="948075"/>
                      <a:pt x="308967" y="949970"/>
                      <a:pt x="308967" y="951864"/>
                    </a:cubicBezTo>
                    <a:cubicBezTo>
                      <a:pt x="318745" y="961336"/>
                      <a:pt x="328522" y="970807"/>
                      <a:pt x="339277" y="979331"/>
                    </a:cubicBezTo>
                    <a:cubicBezTo>
                      <a:pt x="318745" y="856205"/>
                      <a:pt x="319722" y="730236"/>
                      <a:pt x="316789" y="604268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368EBC78-9D50-FE2E-66CA-5019A2636745}"/>
                  </a:ext>
                </a:extLst>
              </p:cNvPr>
              <p:cNvSpPr/>
              <p:nvPr/>
            </p:nvSpPr>
            <p:spPr>
              <a:xfrm>
                <a:off x="3685106" y="2772086"/>
                <a:ext cx="210215" cy="1354450"/>
              </a:xfrm>
              <a:custGeom>
                <a:avLst/>
                <a:gdLst>
                  <a:gd name="connsiteX0" fmla="*/ 210215 w 210215"/>
                  <a:gd name="connsiteY0" fmla="*/ 642153 h 1354450"/>
                  <a:gd name="connsiteX1" fmla="*/ 207282 w 210215"/>
                  <a:gd name="connsiteY1" fmla="*/ 564489 h 1354450"/>
                  <a:gd name="connsiteX2" fmla="*/ 201416 w 210215"/>
                  <a:gd name="connsiteY2" fmla="*/ 474512 h 1354450"/>
                  <a:gd name="connsiteX3" fmla="*/ 137862 w 210215"/>
                  <a:gd name="connsiteY3" fmla="*/ 306870 h 1354450"/>
                  <a:gd name="connsiteX4" fmla="*/ 108530 w 210215"/>
                  <a:gd name="connsiteY4" fmla="*/ 243412 h 1354450"/>
                  <a:gd name="connsiteX5" fmla="*/ 81153 w 210215"/>
                  <a:gd name="connsiteY5" fmla="*/ 164800 h 1354450"/>
                  <a:gd name="connsiteX6" fmla="*/ 978 w 210215"/>
                  <a:gd name="connsiteY6" fmla="*/ 0 h 1354450"/>
                  <a:gd name="connsiteX7" fmla="*/ 0 w 210215"/>
                  <a:gd name="connsiteY7" fmla="*/ 0 h 1354450"/>
                  <a:gd name="connsiteX8" fmla="*/ 64531 w 210215"/>
                  <a:gd name="connsiteY8" fmla="*/ 164800 h 1354450"/>
                  <a:gd name="connsiteX9" fmla="*/ 89953 w 210215"/>
                  <a:gd name="connsiteY9" fmla="*/ 243412 h 1354450"/>
                  <a:gd name="connsiteX10" fmla="*/ 118307 w 210215"/>
                  <a:gd name="connsiteY10" fmla="*/ 310658 h 1354450"/>
                  <a:gd name="connsiteX11" fmla="*/ 183816 w 210215"/>
                  <a:gd name="connsiteY11" fmla="*/ 482088 h 1354450"/>
                  <a:gd name="connsiteX12" fmla="*/ 189683 w 210215"/>
                  <a:gd name="connsiteY12" fmla="*/ 576801 h 1354450"/>
                  <a:gd name="connsiteX13" fmla="*/ 191638 w 210215"/>
                  <a:gd name="connsiteY13" fmla="*/ 662990 h 1354450"/>
                  <a:gd name="connsiteX14" fmla="*/ 173061 w 210215"/>
                  <a:gd name="connsiteY14" fmla="*/ 835368 h 1354450"/>
                  <a:gd name="connsiteX15" fmla="*/ 170128 w 210215"/>
                  <a:gd name="connsiteY15" fmla="*/ 913979 h 1354450"/>
                  <a:gd name="connsiteX16" fmla="*/ 173061 w 210215"/>
                  <a:gd name="connsiteY16" fmla="*/ 1009639 h 1354450"/>
                  <a:gd name="connsiteX17" fmla="*/ 169150 w 210215"/>
                  <a:gd name="connsiteY17" fmla="*/ 1088251 h 1354450"/>
                  <a:gd name="connsiteX18" fmla="*/ 157417 w 210215"/>
                  <a:gd name="connsiteY18" fmla="*/ 1168757 h 1354450"/>
                  <a:gd name="connsiteX19" fmla="*/ 143729 w 210215"/>
                  <a:gd name="connsiteY19" fmla="*/ 1253998 h 1354450"/>
                  <a:gd name="connsiteX20" fmla="*/ 144707 w 210215"/>
                  <a:gd name="connsiteY20" fmla="*/ 1351553 h 1354450"/>
                  <a:gd name="connsiteX21" fmla="*/ 152528 w 210215"/>
                  <a:gd name="connsiteY21" fmla="*/ 1349659 h 1354450"/>
                  <a:gd name="connsiteX22" fmla="*/ 159373 w 210215"/>
                  <a:gd name="connsiteY22" fmla="*/ 1260628 h 1354450"/>
                  <a:gd name="connsiteX23" fmla="*/ 170128 w 210215"/>
                  <a:gd name="connsiteY23" fmla="*/ 1165915 h 1354450"/>
                  <a:gd name="connsiteX24" fmla="*/ 181861 w 210215"/>
                  <a:gd name="connsiteY24" fmla="*/ 1085410 h 1354450"/>
                  <a:gd name="connsiteX25" fmla="*/ 187727 w 210215"/>
                  <a:gd name="connsiteY25" fmla="*/ 997327 h 1354450"/>
                  <a:gd name="connsiteX26" fmla="*/ 191638 w 210215"/>
                  <a:gd name="connsiteY26" fmla="*/ 924398 h 1354450"/>
                  <a:gd name="connsiteX27" fmla="*/ 193594 w 210215"/>
                  <a:gd name="connsiteY27" fmla="*/ 821161 h 1354450"/>
                  <a:gd name="connsiteX28" fmla="*/ 210215 w 210215"/>
                  <a:gd name="connsiteY28" fmla="*/ 642153 h 135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0215" h="1354450">
                    <a:moveTo>
                      <a:pt x="210215" y="642153"/>
                    </a:moveTo>
                    <a:cubicBezTo>
                      <a:pt x="210215" y="616581"/>
                      <a:pt x="207282" y="590061"/>
                      <a:pt x="207282" y="564489"/>
                    </a:cubicBezTo>
                    <a:cubicBezTo>
                      <a:pt x="207282" y="533233"/>
                      <a:pt x="207282" y="505766"/>
                      <a:pt x="201416" y="474512"/>
                    </a:cubicBezTo>
                    <a:cubicBezTo>
                      <a:pt x="190660" y="415789"/>
                      <a:pt x="160350" y="361803"/>
                      <a:pt x="137862" y="306870"/>
                    </a:cubicBezTo>
                    <a:cubicBezTo>
                      <a:pt x="129063" y="285086"/>
                      <a:pt x="119285" y="264249"/>
                      <a:pt x="108530" y="243412"/>
                    </a:cubicBezTo>
                    <a:cubicBezTo>
                      <a:pt x="96797" y="218787"/>
                      <a:pt x="92886" y="189426"/>
                      <a:pt x="81153" y="164800"/>
                    </a:cubicBezTo>
                    <a:cubicBezTo>
                      <a:pt x="54754" y="109867"/>
                      <a:pt x="33243" y="53039"/>
                      <a:pt x="978" y="0"/>
                    </a:cubicBezTo>
                    <a:cubicBezTo>
                      <a:pt x="978" y="0"/>
                      <a:pt x="0" y="0"/>
                      <a:pt x="0" y="0"/>
                    </a:cubicBezTo>
                    <a:cubicBezTo>
                      <a:pt x="29333" y="52092"/>
                      <a:pt x="44977" y="107973"/>
                      <a:pt x="64531" y="164800"/>
                    </a:cubicBezTo>
                    <a:cubicBezTo>
                      <a:pt x="73331" y="190373"/>
                      <a:pt x="82131" y="216893"/>
                      <a:pt x="89953" y="243412"/>
                    </a:cubicBezTo>
                    <a:cubicBezTo>
                      <a:pt x="96797" y="267090"/>
                      <a:pt x="108530" y="287927"/>
                      <a:pt x="118307" y="310658"/>
                    </a:cubicBezTo>
                    <a:cubicBezTo>
                      <a:pt x="141773" y="367486"/>
                      <a:pt x="171105" y="422419"/>
                      <a:pt x="183816" y="482088"/>
                    </a:cubicBezTo>
                    <a:cubicBezTo>
                      <a:pt x="190660" y="514291"/>
                      <a:pt x="189683" y="544599"/>
                      <a:pt x="189683" y="576801"/>
                    </a:cubicBezTo>
                    <a:cubicBezTo>
                      <a:pt x="189683" y="605215"/>
                      <a:pt x="192616" y="633629"/>
                      <a:pt x="191638" y="662990"/>
                    </a:cubicBezTo>
                    <a:cubicBezTo>
                      <a:pt x="190660" y="720765"/>
                      <a:pt x="176972" y="777593"/>
                      <a:pt x="173061" y="835368"/>
                    </a:cubicBezTo>
                    <a:cubicBezTo>
                      <a:pt x="171105" y="861887"/>
                      <a:pt x="169150" y="887460"/>
                      <a:pt x="170128" y="913979"/>
                    </a:cubicBezTo>
                    <a:cubicBezTo>
                      <a:pt x="171105" y="947129"/>
                      <a:pt x="176972" y="975543"/>
                      <a:pt x="173061" y="1009639"/>
                    </a:cubicBezTo>
                    <a:cubicBezTo>
                      <a:pt x="170128" y="1036159"/>
                      <a:pt x="170128" y="1061731"/>
                      <a:pt x="169150" y="1088251"/>
                    </a:cubicBezTo>
                    <a:cubicBezTo>
                      <a:pt x="169150" y="1115718"/>
                      <a:pt x="161328" y="1142237"/>
                      <a:pt x="157417" y="1168757"/>
                    </a:cubicBezTo>
                    <a:cubicBezTo>
                      <a:pt x="152528" y="1197171"/>
                      <a:pt x="143729" y="1224638"/>
                      <a:pt x="143729" y="1253998"/>
                    </a:cubicBezTo>
                    <a:cubicBezTo>
                      <a:pt x="143729" y="1286201"/>
                      <a:pt x="146662" y="1319351"/>
                      <a:pt x="144707" y="1351553"/>
                    </a:cubicBezTo>
                    <a:cubicBezTo>
                      <a:pt x="144707" y="1357236"/>
                      <a:pt x="151551" y="1353447"/>
                      <a:pt x="152528" y="1349659"/>
                    </a:cubicBezTo>
                    <a:cubicBezTo>
                      <a:pt x="156439" y="1320298"/>
                      <a:pt x="158395" y="1290936"/>
                      <a:pt x="159373" y="1260628"/>
                    </a:cubicBezTo>
                    <a:cubicBezTo>
                      <a:pt x="159373" y="1228426"/>
                      <a:pt x="166217" y="1198118"/>
                      <a:pt x="170128" y="1165915"/>
                    </a:cubicBezTo>
                    <a:cubicBezTo>
                      <a:pt x="174039" y="1139396"/>
                      <a:pt x="180883" y="1112876"/>
                      <a:pt x="181861" y="1085410"/>
                    </a:cubicBezTo>
                    <a:cubicBezTo>
                      <a:pt x="182839" y="1056049"/>
                      <a:pt x="182839" y="1026687"/>
                      <a:pt x="187727" y="997327"/>
                    </a:cubicBezTo>
                    <a:cubicBezTo>
                      <a:pt x="190660" y="973648"/>
                      <a:pt x="194571" y="948076"/>
                      <a:pt x="191638" y="924398"/>
                    </a:cubicBezTo>
                    <a:cubicBezTo>
                      <a:pt x="186749" y="890301"/>
                      <a:pt x="190660" y="855257"/>
                      <a:pt x="193594" y="821161"/>
                    </a:cubicBezTo>
                    <a:cubicBezTo>
                      <a:pt x="195549" y="762439"/>
                      <a:pt x="209238" y="702769"/>
                      <a:pt x="210215" y="642153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78BC9F5F-F880-9C4C-09AB-5C50AD2038F7}"/>
                  </a:ext>
                </a:extLst>
              </p:cNvPr>
              <p:cNvSpPr/>
              <p:nvPr/>
            </p:nvSpPr>
            <p:spPr>
              <a:xfrm>
                <a:off x="3789725" y="2883847"/>
                <a:ext cx="250376" cy="592580"/>
              </a:xfrm>
              <a:custGeom>
                <a:avLst/>
                <a:gdLst>
                  <a:gd name="connsiteX0" fmla="*/ 218037 w 250376"/>
                  <a:gd name="connsiteY0" fmla="*/ 167641 h 592580"/>
                  <a:gd name="connsiteX1" fmla="*/ 164261 w 250376"/>
                  <a:gd name="connsiteY1" fmla="*/ 57775 h 592580"/>
                  <a:gd name="connsiteX2" fmla="*/ 160350 w 250376"/>
                  <a:gd name="connsiteY2" fmla="*/ 58722 h 592580"/>
                  <a:gd name="connsiteX3" fmla="*/ 157417 w 250376"/>
                  <a:gd name="connsiteY3" fmla="*/ 116496 h 592580"/>
                  <a:gd name="connsiteX4" fmla="*/ 177950 w 250376"/>
                  <a:gd name="connsiteY4" fmla="*/ 219734 h 592580"/>
                  <a:gd name="connsiteX5" fmla="*/ 193593 w 250376"/>
                  <a:gd name="connsiteY5" fmla="*/ 336230 h 592580"/>
                  <a:gd name="connsiteX6" fmla="*/ 200438 w 250376"/>
                  <a:gd name="connsiteY6" fmla="*/ 418631 h 592580"/>
                  <a:gd name="connsiteX7" fmla="*/ 202393 w 250376"/>
                  <a:gd name="connsiteY7" fmla="*/ 417683 h 592580"/>
                  <a:gd name="connsiteX8" fmla="*/ 203371 w 250376"/>
                  <a:gd name="connsiteY8" fmla="*/ 308764 h 592580"/>
                  <a:gd name="connsiteX9" fmla="*/ 187727 w 250376"/>
                  <a:gd name="connsiteY9" fmla="*/ 197003 h 592580"/>
                  <a:gd name="connsiteX10" fmla="*/ 162306 w 250376"/>
                  <a:gd name="connsiteY10" fmla="*/ 97554 h 592580"/>
                  <a:gd name="connsiteX11" fmla="*/ 172083 w 250376"/>
                  <a:gd name="connsiteY11" fmla="*/ 77665 h 592580"/>
                  <a:gd name="connsiteX12" fmla="*/ 193593 w 250376"/>
                  <a:gd name="connsiteY12" fmla="*/ 140175 h 592580"/>
                  <a:gd name="connsiteX13" fmla="*/ 224881 w 250376"/>
                  <a:gd name="connsiteY13" fmla="*/ 244359 h 592580"/>
                  <a:gd name="connsiteX14" fmla="*/ 227814 w 250376"/>
                  <a:gd name="connsiteY14" fmla="*/ 373169 h 592580"/>
                  <a:gd name="connsiteX15" fmla="*/ 190660 w 250376"/>
                  <a:gd name="connsiteY15" fmla="*/ 575855 h 592580"/>
                  <a:gd name="connsiteX16" fmla="*/ 185771 w 250376"/>
                  <a:gd name="connsiteY16" fmla="*/ 558806 h 592580"/>
                  <a:gd name="connsiteX17" fmla="*/ 180883 w 250376"/>
                  <a:gd name="connsiteY17" fmla="*/ 524709 h 592580"/>
                  <a:gd name="connsiteX18" fmla="*/ 171105 w 250376"/>
                  <a:gd name="connsiteY18" fmla="*/ 436626 h 592580"/>
                  <a:gd name="connsiteX19" fmla="*/ 154484 w 250376"/>
                  <a:gd name="connsiteY19" fmla="*/ 260460 h 592580"/>
                  <a:gd name="connsiteX20" fmla="*/ 86041 w 250376"/>
                  <a:gd name="connsiteY20" fmla="*/ 125968 h 592580"/>
                  <a:gd name="connsiteX21" fmla="*/ 978 w 250376"/>
                  <a:gd name="connsiteY21" fmla="*/ 0 h 592580"/>
                  <a:gd name="connsiteX22" fmla="*/ 0 w 250376"/>
                  <a:gd name="connsiteY22" fmla="*/ 947 h 592580"/>
                  <a:gd name="connsiteX23" fmla="*/ 36176 w 250376"/>
                  <a:gd name="connsiteY23" fmla="*/ 70087 h 592580"/>
                  <a:gd name="connsiteX24" fmla="*/ 77242 w 250376"/>
                  <a:gd name="connsiteY24" fmla="*/ 143963 h 592580"/>
                  <a:gd name="connsiteX25" fmla="*/ 143728 w 250376"/>
                  <a:gd name="connsiteY25" fmla="*/ 294557 h 592580"/>
                  <a:gd name="connsiteX26" fmla="*/ 169150 w 250376"/>
                  <a:gd name="connsiteY26" fmla="*/ 468828 h 592580"/>
                  <a:gd name="connsiteX27" fmla="*/ 181860 w 250376"/>
                  <a:gd name="connsiteY27" fmla="*/ 553123 h 592580"/>
                  <a:gd name="connsiteX28" fmla="*/ 192615 w 250376"/>
                  <a:gd name="connsiteY28" fmla="*/ 591956 h 592580"/>
                  <a:gd name="connsiteX29" fmla="*/ 198482 w 250376"/>
                  <a:gd name="connsiteY29" fmla="*/ 589114 h 592580"/>
                  <a:gd name="connsiteX30" fmla="*/ 250302 w 250376"/>
                  <a:gd name="connsiteY30" fmla="*/ 303081 h 592580"/>
                  <a:gd name="connsiteX31" fmla="*/ 218037 w 250376"/>
                  <a:gd name="connsiteY31" fmla="*/ 167641 h 592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50376" h="592580">
                    <a:moveTo>
                      <a:pt x="218037" y="167641"/>
                    </a:moveTo>
                    <a:cubicBezTo>
                      <a:pt x="205326" y="132598"/>
                      <a:pt x="194571" y="83347"/>
                      <a:pt x="164261" y="57775"/>
                    </a:cubicBezTo>
                    <a:cubicBezTo>
                      <a:pt x="163283" y="56828"/>
                      <a:pt x="161328" y="57775"/>
                      <a:pt x="160350" y="58722"/>
                    </a:cubicBezTo>
                    <a:cubicBezTo>
                      <a:pt x="151550" y="73876"/>
                      <a:pt x="156439" y="99448"/>
                      <a:pt x="157417" y="116496"/>
                    </a:cubicBezTo>
                    <a:cubicBezTo>
                      <a:pt x="159372" y="151540"/>
                      <a:pt x="171105" y="185637"/>
                      <a:pt x="177950" y="219734"/>
                    </a:cubicBezTo>
                    <a:cubicBezTo>
                      <a:pt x="186749" y="259513"/>
                      <a:pt x="194571" y="296451"/>
                      <a:pt x="193593" y="336230"/>
                    </a:cubicBezTo>
                    <a:cubicBezTo>
                      <a:pt x="192615" y="363697"/>
                      <a:pt x="191638" y="392111"/>
                      <a:pt x="200438" y="418631"/>
                    </a:cubicBezTo>
                    <a:cubicBezTo>
                      <a:pt x="200438" y="419578"/>
                      <a:pt x="202393" y="418631"/>
                      <a:pt x="202393" y="417683"/>
                    </a:cubicBezTo>
                    <a:cubicBezTo>
                      <a:pt x="192615" y="382640"/>
                      <a:pt x="199460" y="343808"/>
                      <a:pt x="203371" y="308764"/>
                    </a:cubicBezTo>
                    <a:cubicBezTo>
                      <a:pt x="207282" y="270879"/>
                      <a:pt x="197504" y="233941"/>
                      <a:pt x="187727" y="197003"/>
                    </a:cubicBezTo>
                    <a:cubicBezTo>
                      <a:pt x="178927" y="163853"/>
                      <a:pt x="166216" y="131651"/>
                      <a:pt x="162306" y="97554"/>
                    </a:cubicBezTo>
                    <a:cubicBezTo>
                      <a:pt x="161328" y="87136"/>
                      <a:pt x="158395" y="53039"/>
                      <a:pt x="172083" y="77665"/>
                    </a:cubicBezTo>
                    <a:cubicBezTo>
                      <a:pt x="182838" y="97554"/>
                      <a:pt x="188704" y="119338"/>
                      <a:pt x="193593" y="140175"/>
                    </a:cubicBezTo>
                    <a:cubicBezTo>
                      <a:pt x="202393" y="175219"/>
                      <a:pt x="217059" y="209315"/>
                      <a:pt x="224881" y="244359"/>
                    </a:cubicBezTo>
                    <a:cubicBezTo>
                      <a:pt x="235637" y="286980"/>
                      <a:pt x="233681" y="329600"/>
                      <a:pt x="227814" y="373169"/>
                    </a:cubicBezTo>
                    <a:cubicBezTo>
                      <a:pt x="218037" y="440415"/>
                      <a:pt x="193593" y="508608"/>
                      <a:pt x="190660" y="575855"/>
                    </a:cubicBezTo>
                    <a:cubicBezTo>
                      <a:pt x="187727" y="568277"/>
                      <a:pt x="186749" y="558806"/>
                      <a:pt x="185771" y="558806"/>
                    </a:cubicBezTo>
                    <a:cubicBezTo>
                      <a:pt x="183816" y="547440"/>
                      <a:pt x="181860" y="536075"/>
                      <a:pt x="180883" y="524709"/>
                    </a:cubicBezTo>
                    <a:cubicBezTo>
                      <a:pt x="176972" y="495348"/>
                      <a:pt x="173061" y="465987"/>
                      <a:pt x="171105" y="436626"/>
                    </a:cubicBezTo>
                    <a:cubicBezTo>
                      <a:pt x="167194" y="377904"/>
                      <a:pt x="168172" y="318235"/>
                      <a:pt x="154484" y="260460"/>
                    </a:cubicBezTo>
                    <a:cubicBezTo>
                      <a:pt x="142751" y="212157"/>
                      <a:pt x="113418" y="166695"/>
                      <a:pt x="86041" y="125968"/>
                    </a:cubicBezTo>
                    <a:cubicBezTo>
                      <a:pt x="57687" y="84294"/>
                      <a:pt x="32265" y="39779"/>
                      <a:pt x="978" y="0"/>
                    </a:cubicBezTo>
                    <a:cubicBezTo>
                      <a:pt x="978" y="0"/>
                      <a:pt x="0" y="0"/>
                      <a:pt x="0" y="947"/>
                    </a:cubicBezTo>
                    <a:cubicBezTo>
                      <a:pt x="14666" y="22731"/>
                      <a:pt x="25421" y="46409"/>
                      <a:pt x="36176" y="70087"/>
                    </a:cubicBezTo>
                    <a:cubicBezTo>
                      <a:pt x="47909" y="95660"/>
                      <a:pt x="62576" y="119338"/>
                      <a:pt x="77242" y="143963"/>
                    </a:cubicBezTo>
                    <a:cubicBezTo>
                      <a:pt x="104619" y="191320"/>
                      <a:pt x="131995" y="240571"/>
                      <a:pt x="143728" y="294557"/>
                    </a:cubicBezTo>
                    <a:cubicBezTo>
                      <a:pt x="155461" y="352332"/>
                      <a:pt x="161328" y="410107"/>
                      <a:pt x="169150" y="468828"/>
                    </a:cubicBezTo>
                    <a:cubicBezTo>
                      <a:pt x="173061" y="497243"/>
                      <a:pt x="177950" y="524709"/>
                      <a:pt x="181860" y="553123"/>
                    </a:cubicBezTo>
                    <a:cubicBezTo>
                      <a:pt x="182838" y="562595"/>
                      <a:pt x="182838" y="586273"/>
                      <a:pt x="192615" y="591956"/>
                    </a:cubicBezTo>
                    <a:cubicBezTo>
                      <a:pt x="195549" y="593849"/>
                      <a:pt x="197504" y="591008"/>
                      <a:pt x="198482" y="589114"/>
                    </a:cubicBezTo>
                    <a:cubicBezTo>
                      <a:pt x="215104" y="495348"/>
                      <a:pt x="252258" y="399688"/>
                      <a:pt x="250302" y="303081"/>
                    </a:cubicBezTo>
                    <a:cubicBezTo>
                      <a:pt x="248347" y="255724"/>
                      <a:pt x="234659" y="212157"/>
                      <a:pt x="218037" y="167641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D4E08AF1-E7D2-871B-90B9-E048164F9995}"/>
                  </a:ext>
                </a:extLst>
              </p:cNvPr>
              <p:cNvSpPr/>
              <p:nvPr/>
            </p:nvSpPr>
            <p:spPr>
              <a:xfrm>
                <a:off x="3942253" y="2940675"/>
                <a:ext cx="132052" cy="1071704"/>
              </a:xfrm>
              <a:custGeom>
                <a:avLst/>
                <a:gdLst>
                  <a:gd name="connsiteX0" fmla="*/ 109507 w 132052"/>
                  <a:gd name="connsiteY0" fmla="*/ 116497 h 1071704"/>
                  <a:gd name="connsiteX1" fmla="*/ 71375 w 132052"/>
                  <a:gd name="connsiteY1" fmla="*/ 0 h 1071704"/>
                  <a:gd name="connsiteX2" fmla="*/ 70398 w 132052"/>
                  <a:gd name="connsiteY2" fmla="*/ 0 h 1071704"/>
                  <a:gd name="connsiteX3" fmla="*/ 83109 w 132052"/>
                  <a:gd name="connsiteY3" fmla="*/ 56828 h 1071704"/>
                  <a:gd name="connsiteX4" fmla="*/ 97774 w 132052"/>
                  <a:gd name="connsiteY4" fmla="*/ 111761 h 1071704"/>
                  <a:gd name="connsiteX5" fmla="*/ 114396 w 132052"/>
                  <a:gd name="connsiteY5" fmla="*/ 248148 h 1071704"/>
                  <a:gd name="connsiteX6" fmla="*/ 83109 w 132052"/>
                  <a:gd name="connsiteY6" fmla="*/ 520921 h 1071704"/>
                  <a:gd name="connsiteX7" fmla="*/ 45954 w 132052"/>
                  <a:gd name="connsiteY7" fmla="*/ 655413 h 1071704"/>
                  <a:gd name="connsiteX8" fmla="*/ 27377 w 132052"/>
                  <a:gd name="connsiteY8" fmla="*/ 788958 h 1071704"/>
                  <a:gd name="connsiteX9" fmla="*/ 0 w 132052"/>
                  <a:gd name="connsiteY9" fmla="*/ 1070256 h 1071704"/>
                  <a:gd name="connsiteX10" fmla="*/ 3911 w 132052"/>
                  <a:gd name="connsiteY10" fmla="*/ 1069309 h 1071704"/>
                  <a:gd name="connsiteX11" fmla="*/ 38132 w 132052"/>
                  <a:gd name="connsiteY11" fmla="*/ 786117 h 1071704"/>
                  <a:gd name="connsiteX12" fmla="*/ 68442 w 132052"/>
                  <a:gd name="connsiteY12" fmla="*/ 637418 h 1071704"/>
                  <a:gd name="connsiteX13" fmla="*/ 103641 w 132052"/>
                  <a:gd name="connsiteY13" fmla="*/ 507661 h 1071704"/>
                  <a:gd name="connsiteX14" fmla="*/ 131996 w 132052"/>
                  <a:gd name="connsiteY14" fmla="*/ 235835 h 1071704"/>
                  <a:gd name="connsiteX15" fmla="*/ 109507 w 132052"/>
                  <a:gd name="connsiteY15" fmla="*/ 116497 h 1071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2052" h="1071704">
                    <a:moveTo>
                      <a:pt x="109507" y="116497"/>
                    </a:moveTo>
                    <a:cubicBezTo>
                      <a:pt x="96797" y="77665"/>
                      <a:pt x="85064" y="38833"/>
                      <a:pt x="71375" y="0"/>
                    </a:cubicBezTo>
                    <a:cubicBezTo>
                      <a:pt x="71375" y="0"/>
                      <a:pt x="70398" y="0"/>
                      <a:pt x="70398" y="0"/>
                    </a:cubicBezTo>
                    <a:cubicBezTo>
                      <a:pt x="76264" y="18942"/>
                      <a:pt x="78220" y="37885"/>
                      <a:pt x="83109" y="56828"/>
                    </a:cubicBezTo>
                    <a:cubicBezTo>
                      <a:pt x="87997" y="74823"/>
                      <a:pt x="93863" y="92819"/>
                      <a:pt x="97774" y="111761"/>
                    </a:cubicBezTo>
                    <a:cubicBezTo>
                      <a:pt x="106574" y="158170"/>
                      <a:pt x="117329" y="200792"/>
                      <a:pt x="114396" y="248148"/>
                    </a:cubicBezTo>
                    <a:cubicBezTo>
                      <a:pt x="109507" y="339072"/>
                      <a:pt x="99730" y="429997"/>
                      <a:pt x="83109" y="520921"/>
                    </a:cubicBezTo>
                    <a:cubicBezTo>
                      <a:pt x="74309" y="567330"/>
                      <a:pt x="58665" y="609951"/>
                      <a:pt x="45954" y="655413"/>
                    </a:cubicBezTo>
                    <a:cubicBezTo>
                      <a:pt x="33243" y="698981"/>
                      <a:pt x="32266" y="744443"/>
                      <a:pt x="27377" y="788958"/>
                    </a:cubicBezTo>
                    <a:cubicBezTo>
                      <a:pt x="16622" y="882724"/>
                      <a:pt x="0" y="975543"/>
                      <a:pt x="0" y="1070256"/>
                    </a:cubicBezTo>
                    <a:cubicBezTo>
                      <a:pt x="0" y="1073097"/>
                      <a:pt x="3911" y="1071202"/>
                      <a:pt x="3911" y="1069309"/>
                    </a:cubicBezTo>
                    <a:cubicBezTo>
                      <a:pt x="9778" y="974596"/>
                      <a:pt x="23466" y="880830"/>
                      <a:pt x="38132" y="786117"/>
                    </a:cubicBezTo>
                    <a:cubicBezTo>
                      <a:pt x="45954" y="735920"/>
                      <a:pt x="50843" y="685721"/>
                      <a:pt x="68442" y="637418"/>
                    </a:cubicBezTo>
                    <a:cubicBezTo>
                      <a:pt x="84086" y="594797"/>
                      <a:pt x="94841" y="552176"/>
                      <a:pt x="103641" y="507661"/>
                    </a:cubicBezTo>
                    <a:cubicBezTo>
                      <a:pt x="120263" y="417684"/>
                      <a:pt x="129062" y="326759"/>
                      <a:pt x="131996" y="235835"/>
                    </a:cubicBezTo>
                    <a:cubicBezTo>
                      <a:pt x="132973" y="195108"/>
                      <a:pt x="121241" y="155329"/>
                      <a:pt x="109507" y="116497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93F15299-5E56-C2F5-63E7-AD816A53E60F}"/>
                  </a:ext>
                </a:extLst>
              </p:cNvPr>
              <p:cNvSpPr/>
              <p:nvPr/>
            </p:nvSpPr>
            <p:spPr>
              <a:xfrm>
                <a:off x="3884300" y="3448336"/>
                <a:ext cx="54188" cy="661558"/>
              </a:xfrm>
              <a:custGeom>
                <a:avLst/>
                <a:gdLst>
                  <a:gd name="connsiteX0" fmla="*/ 41332 w 54188"/>
                  <a:gd name="connsiteY0" fmla="*/ 331495 h 661558"/>
                  <a:gd name="connsiteX1" fmla="*/ 54042 w 54188"/>
                  <a:gd name="connsiteY1" fmla="*/ 165748 h 661558"/>
                  <a:gd name="connsiteX2" fmla="*/ 52087 w 54188"/>
                  <a:gd name="connsiteY2" fmla="*/ 86189 h 661558"/>
                  <a:gd name="connsiteX3" fmla="*/ 50132 w 54188"/>
                  <a:gd name="connsiteY3" fmla="*/ 0 h 661558"/>
                  <a:gd name="connsiteX4" fmla="*/ 49154 w 54188"/>
                  <a:gd name="connsiteY4" fmla="*/ 0 h 661558"/>
                  <a:gd name="connsiteX5" fmla="*/ 45243 w 54188"/>
                  <a:gd name="connsiteY5" fmla="*/ 53039 h 661558"/>
                  <a:gd name="connsiteX6" fmla="*/ 39376 w 54188"/>
                  <a:gd name="connsiteY6" fmla="*/ 152488 h 661558"/>
                  <a:gd name="connsiteX7" fmla="*/ 22754 w 54188"/>
                  <a:gd name="connsiteY7" fmla="*/ 335284 h 661558"/>
                  <a:gd name="connsiteX8" fmla="*/ 266 w 54188"/>
                  <a:gd name="connsiteY8" fmla="*/ 513344 h 661558"/>
                  <a:gd name="connsiteX9" fmla="*/ 2222 w 54188"/>
                  <a:gd name="connsiteY9" fmla="*/ 589114 h 661558"/>
                  <a:gd name="connsiteX10" fmla="*/ 20799 w 54188"/>
                  <a:gd name="connsiteY10" fmla="*/ 660149 h 661558"/>
                  <a:gd name="connsiteX11" fmla="*/ 27644 w 54188"/>
                  <a:gd name="connsiteY11" fmla="*/ 656360 h 661558"/>
                  <a:gd name="connsiteX12" fmla="*/ 17866 w 54188"/>
                  <a:gd name="connsiteY12" fmla="*/ 500084 h 661558"/>
                  <a:gd name="connsiteX13" fmla="*/ 41332 w 54188"/>
                  <a:gd name="connsiteY13" fmla="*/ 331495 h 661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188" h="661558">
                    <a:moveTo>
                      <a:pt x="41332" y="331495"/>
                    </a:moveTo>
                    <a:cubicBezTo>
                      <a:pt x="51109" y="276561"/>
                      <a:pt x="55020" y="220681"/>
                      <a:pt x="54042" y="165748"/>
                    </a:cubicBezTo>
                    <a:cubicBezTo>
                      <a:pt x="53065" y="139228"/>
                      <a:pt x="52087" y="112709"/>
                      <a:pt x="52087" y="86189"/>
                    </a:cubicBezTo>
                    <a:cubicBezTo>
                      <a:pt x="52087" y="57775"/>
                      <a:pt x="42309" y="27467"/>
                      <a:pt x="50132" y="0"/>
                    </a:cubicBezTo>
                    <a:cubicBezTo>
                      <a:pt x="50132" y="0"/>
                      <a:pt x="49154" y="0"/>
                      <a:pt x="49154" y="0"/>
                    </a:cubicBezTo>
                    <a:cubicBezTo>
                      <a:pt x="43287" y="17048"/>
                      <a:pt x="44265" y="35991"/>
                      <a:pt x="45243" y="53039"/>
                    </a:cubicBezTo>
                    <a:cubicBezTo>
                      <a:pt x="47198" y="86189"/>
                      <a:pt x="40354" y="119338"/>
                      <a:pt x="39376" y="152488"/>
                    </a:cubicBezTo>
                    <a:cubicBezTo>
                      <a:pt x="37421" y="213104"/>
                      <a:pt x="33510" y="274668"/>
                      <a:pt x="22754" y="335284"/>
                    </a:cubicBezTo>
                    <a:cubicBezTo>
                      <a:pt x="11999" y="394006"/>
                      <a:pt x="3200" y="453675"/>
                      <a:pt x="266" y="513344"/>
                    </a:cubicBezTo>
                    <a:cubicBezTo>
                      <a:pt x="-711" y="538917"/>
                      <a:pt x="1244" y="563541"/>
                      <a:pt x="2222" y="589114"/>
                    </a:cubicBezTo>
                    <a:cubicBezTo>
                      <a:pt x="4177" y="615634"/>
                      <a:pt x="11999" y="635523"/>
                      <a:pt x="20799" y="660149"/>
                    </a:cubicBezTo>
                    <a:cubicBezTo>
                      <a:pt x="21777" y="663938"/>
                      <a:pt x="28621" y="659202"/>
                      <a:pt x="27644" y="656360"/>
                    </a:cubicBezTo>
                    <a:cubicBezTo>
                      <a:pt x="20799" y="604268"/>
                      <a:pt x="15910" y="553123"/>
                      <a:pt x="17866" y="500084"/>
                    </a:cubicBezTo>
                    <a:cubicBezTo>
                      <a:pt x="21777" y="443256"/>
                      <a:pt x="31554" y="387375"/>
                      <a:pt x="41332" y="331495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510E19C-6437-7DA0-4B4A-291A7019A521}"/>
                  </a:ext>
                </a:extLst>
              </p:cNvPr>
              <p:cNvSpPr/>
              <p:nvPr/>
            </p:nvSpPr>
            <p:spPr>
              <a:xfrm>
                <a:off x="4078000" y="3508531"/>
                <a:ext cx="97934" cy="807633"/>
              </a:xfrm>
              <a:custGeom>
                <a:avLst/>
                <a:gdLst>
                  <a:gd name="connsiteX0" fmla="*/ 40247 w 97934"/>
                  <a:gd name="connsiteY0" fmla="*/ 613214 h 807633"/>
                  <a:gd name="connsiteX1" fmla="*/ 17759 w 97934"/>
                  <a:gd name="connsiteY1" fmla="*/ 401057 h 807633"/>
                  <a:gd name="connsiteX2" fmla="*/ 23626 w 97934"/>
                  <a:gd name="connsiteY2" fmla="*/ 182270 h 807633"/>
                  <a:gd name="connsiteX3" fmla="*/ 30470 w 97934"/>
                  <a:gd name="connsiteY3" fmla="*/ 421 h 807633"/>
                  <a:gd name="connsiteX4" fmla="*/ 29492 w 97934"/>
                  <a:gd name="connsiteY4" fmla="*/ 421 h 807633"/>
                  <a:gd name="connsiteX5" fmla="*/ 7982 w 97934"/>
                  <a:gd name="connsiteY5" fmla="*/ 192688 h 807633"/>
                  <a:gd name="connsiteX6" fmla="*/ 160 w 97934"/>
                  <a:gd name="connsiteY6" fmla="*/ 415263 h 807633"/>
                  <a:gd name="connsiteX7" fmla="*/ 20693 w 97934"/>
                  <a:gd name="connsiteY7" fmla="*/ 615107 h 807633"/>
                  <a:gd name="connsiteX8" fmla="*/ 95001 w 97934"/>
                  <a:gd name="connsiteY8" fmla="*/ 807375 h 807633"/>
                  <a:gd name="connsiteX9" fmla="*/ 97934 w 97934"/>
                  <a:gd name="connsiteY9" fmla="*/ 805481 h 807633"/>
                  <a:gd name="connsiteX10" fmla="*/ 40247 w 97934"/>
                  <a:gd name="connsiteY10" fmla="*/ 613214 h 807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7934" h="807633">
                    <a:moveTo>
                      <a:pt x="40247" y="613214"/>
                    </a:moveTo>
                    <a:cubicBezTo>
                      <a:pt x="14826" y="545967"/>
                      <a:pt x="17759" y="471144"/>
                      <a:pt x="17759" y="401057"/>
                    </a:cubicBezTo>
                    <a:cubicBezTo>
                      <a:pt x="17759" y="328128"/>
                      <a:pt x="16781" y="255199"/>
                      <a:pt x="23626" y="182270"/>
                    </a:cubicBezTo>
                    <a:cubicBezTo>
                      <a:pt x="29492" y="122601"/>
                      <a:pt x="32425" y="61037"/>
                      <a:pt x="30470" y="421"/>
                    </a:cubicBezTo>
                    <a:cubicBezTo>
                      <a:pt x="30470" y="-526"/>
                      <a:pt x="29492" y="421"/>
                      <a:pt x="29492" y="421"/>
                    </a:cubicBezTo>
                    <a:cubicBezTo>
                      <a:pt x="26559" y="64826"/>
                      <a:pt x="16781" y="129231"/>
                      <a:pt x="7982" y="192688"/>
                    </a:cubicBezTo>
                    <a:cubicBezTo>
                      <a:pt x="-1796" y="265617"/>
                      <a:pt x="160" y="341387"/>
                      <a:pt x="160" y="415263"/>
                    </a:cubicBezTo>
                    <a:cubicBezTo>
                      <a:pt x="160" y="482510"/>
                      <a:pt x="160" y="549756"/>
                      <a:pt x="20693" y="615107"/>
                    </a:cubicBezTo>
                    <a:cubicBezTo>
                      <a:pt x="41225" y="681407"/>
                      <a:pt x="59802" y="745812"/>
                      <a:pt x="95001" y="807375"/>
                    </a:cubicBezTo>
                    <a:cubicBezTo>
                      <a:pt x="95979" y="808322"/>
                      <a:pt x="97934" y="806428"/>
                      <a:pt x="97934" y="805481"/>
                    </a:cubicBezTo>
                    <a:cubicBezTo>
                      <a:pt x="70557" y="743917"/>
                      <a:pt x="64691" y="676671"/>
                      <a:pt x="40247" y="613214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7540AF2-965D-68C0-DB4B-C74F120FD256}"/>
                  </a:ext>
                </a:extLst>
              </p:cNvPr>
              <p:cNvSpPr/>
              <p:nvPr/>
            </p:nvSpPr>
            <p:spPr>
              <a:xfrm>
                <a:off x="3976137" y="4109987"/>
                <a:ext cx="37491" cy="150187"/>
              </a:xfrm>
              <a:custGeom>
                <a:avLst/>
                <a:gdLst>
                  <a:gd name="connsiteX0" fmla="*/ 3271 w 37491"/>
                  <a:gd name="connsiteY0" fmla="*/ 392 h 150187"/>
                  <a:gd name="connsiteX1" fmla="*/ 1315 w 37491"/>
                  <a:gd name="connsiteY1" fmla="*/ 1339 h 150187"/>
                  <a:gd name="connsiteX2" fmla="*/ 26736 w 37491"/>
                  <a:gd name="connsiteY2" fmla="*/ 148145 h 150187"/>
                  <a:gd name="connsiteX3" fmla="*/ 37492 w 37491"/>
                  <a:gd name="connsiteY3" fmla="*/ 142461 h 150187"/>
                  <a:gd name="connsiteX4" fmla="*/ 3271 w 37491"/>
                  <a:gd name="connsiteY4" fmla="*/ 392 h 150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91" h="150187">
                    <a:moveTo>
                      <a:pt x="3271" y="392"/>
                    </a:moveTo>
                    <a:cubicBezTo>
                      <a:pt x="3271" y="-555"/>
                      <a:pt x="1315" y="392"/>
                      <a:pt x="1315" y="1339"/>
                    </a:cubicBezTo>
                    <a:cubicBezTo>
                      <a:pt x="-3574" y="48696"/>
                      <a:pt x="5226" y="104576"/>
                      <a:pt x="26736" y="148145"/>
                    </a:cubicBezTo>
                    <a:cubicBezTo>
                      <a:pt x="29670" y="153827"/>
                      <a:pt x="37492" y="146250"/>
                      <a:pt x="37492" y="142461"/>
                    </a:cubicBezTo>
                    <a:cubicBezTo>
                      <a:pt x="32603" y="93211"/>
                      <a:pt x="10115" y="48696"/>
                      <a:pt x="3271" y="392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76A8E17A-B4CD-8915-F643-F8F628F9E46E}"/>
                  </a:ext>
                </a:extLst>
              </p:cNvPr>
              <p:cNvSpPr/>
              <p:nvPr/>
            </p:nvSpPr>
            <p:spPr>
              <a:xfrm>
                <a:off x="3760265" y="4233506"/>
                <a:ext cx="49449" cy="87846"/>
              </a:xfrm>
              <a:custGeom>
                <a:avLst/>
                <a:gdLst>
                  <a:gd name="connsiteX0" fmla="*/ 49015 w 49449"/>
                  <a:gd name="connsiteY0" fmla="*/ 0 h 87846"/>
                  <a:gd name="connsiteX1" fmla="*/ 44126 w 49449"/>
                  <a:gd name="connsiteY1" fmla="*/ 6630 h 87846"/>
                  <a:gd name="connsiteX2" fmla="*/ 21638 w 49449"/>
                  <a:gd name="connsiteY2" fmla="*/ 39779 h 87846"/>
                  <a:gd name="connsiteX3" fmla="*/ 128 w 49449"/>
                  <a:gd name="connsiteY3" fmla="*/ 85242 h 87846"/>
                  <a:gd name="connsiteX4" fmla="*/ 5994 w 49449"/>
                  <a:gd name="connsiteY4" fmla="*/ 86188 h 87846"/>
                  <a:gd name="connsiteX5" fmla="*/ 24571 w 49449"/>
                  <a:gd name="connsiteY5" fmla="*/ 50198 h 87846"/>
                  <a:gd name="connsiteX6" fmla="*/ 37282 w 49449"/>
                  <a:gd name="connsiteY6" fmla="*/ 25572 h 87846"/>
                  <a:gd name="connsiteX7" fmla="*/ 49015 w 49449"/>
                  <a:gd name="connsiteY7" fmla="*/ 0 h 87846"/>
                  <a:gd name="connsiteX8" fmla="*/ 49015 w 49449"/>
                  <a:gd name="connsiteY8" fmla="*/ 0 h 87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449" h="87846">
                    <a:moveTo>
                      <a:pt x="49015" y="0"/>
                    </a:moveTo>
                    <a:cubicBezTo>
                      <a:pt x="47060" y="1894"/>
                      <a:pt x="44126" y="3789"/>
                      <a:pt x="44126" y="6630"/>
                    </a:cubicBezTo>
                    <a:cubicBezTo>
                      <a:pt x="41193" y="19890"/>
                      <a:pt x="29460" y="29361"/>
                      <a:pt x="21638" y="39779"/>
                    </a:cubicBezTo>
                    <a:cubicBezTo>
                      <a:pt x="12839" y="53039"/>
                      <a:pt x="2083" y="70087"/>
                      <a:pt x="128" y="85242"/>
                    </a:cubicBezTo>
                    <a:cubicBezTo>
                      <a:pt x="-850" y="89030"/>
                      <a:pt x="4039" y="88083"/>
                      <a:pt x="5994" y="86188"/>
                    </a:cubicBezTo>
                    <a:cubicBezTo>
                      <a:pt x="16750" y="76717"/>
                      <a:pt x="19683" y="62510"/>
                      <a:pt x="24571" y="50198"/>
                    </a:cubicBezTo>
                    <a:cubicBezTo>
                      <a:pt x="27505" y="41674"/>
                      <a:pt x="33371" y="34097"/>
                      <a:pt x="37282" y="25572"/>
                    </a:cubicBezTo>
                    <a:cubicBezTo>
                      <a:pt x="42171" y="18942"/>
                      <a:pt x="44126" y="6630"/>
                      <a:pt x="49015" y="0"/>
                    </a:cubicBezTo>
                    <a:cubicBezTo>
                      <a:pt x="49993" y="0"/>
                      <a:pt x="49015" y="0"/>
                      <a:pt x="49015" y="0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E68FCEB8-B882-FA1D-F3D7-3D71CB0DD79B}"/>
                  </a:ext>
                </a:extLst>
              </p:cNvPr>
              <p:cNvSpPr/>
              <p:nvPr/>
            </p:nvSpPr>
            <p:spPr>
              <a:xfrm>
                <a:off x="4083512" y="2746092"/>
                <a:ext cx="72072" cy="651909"/>
              </a:xfrm>
              <a:custGeom>
                <a:avLst/>
                <a:gdLst>
                  <a:gd name="connsiteX0" fmla="*/ 63090 w 72072"/>
                  <a:gd name="connsiteY0" fmla="*/ 314868 h 651909"/>
                  <a:gd name="connsiteX1" fmla="*/ 42557 w 72072"/>
                  <a:gd name="connsiteY1" fmla="*/ 247621 h 651909"/>
                  <a:gd name="connsiteX2" fmla="*/ 15181 w 72072"/>
                  <a:gd name="connsiteY2" fmla="*/ 162380 h 651909"/>
                  <a:gd name="connsiteX3" fmla="*/ 16158 w 72072"/>
                  <a:gd name="connsiteY3" fmla="*/ 72403 h 651909"/>
                  <a:gd name="connsiteX4" fmla="*/ 15181 w 72072"/>
                  <a:gd name="connsiteY4" fmla="*/ 421 h 651909"/>
                  <a:gd name="connsiteX5" fmla="*/ 14203 w 72072"/>
                  <a:gd name="connsiteY5" fmla="*/ 421 h 651909"/>
                  <a:gd name="connsiteX6" fmla="*/ 7358 w 72072"/>
                  <a:gd name="connsiteY6" fmla="*/ 82821 h 651909"/>
                  <a:gd name="connsiteX7" fmla="*/ 514 w 72072"/>
                  <a:gd name="connsiteY7" fmla="*/ 159538 h 651909"/>
                  <a:gd name="connsiteX8" fmla="*/ 47446 w 72072"/>
                  <a:gd name="connsiteY8" fmla="*/ 312026 h 651909"/>
                  <a:gd name="connsiteX9" fmla="*/ 54290 w 72072"/>
                  <a:gd name="connsiteY9" fmla="*/ 390638 h 651909"/>
                  <a:gd name="connsiteX10" fmla="*/ 62112 w 72072"/>
                  <a:gd name="connsiteY10" fmla="*/ 476827 h 651909"/>
                  <a:gd name="connsiteX11" fmla="*/ 68956 w 72072"/>
                  <a:gd name="connsiteY11" fmla="*/ 651098 h 651909"/>
                  <a:gd name="connsiteX12" fmla="*/ 71890 w 72072"/>
                  <a:gd name="connsiteY12" fmla="*/ 650151 h 651909"/>
                  <a:gd name="connsiteX13" fmla="*/ 63090 w 72072"/>
                  <a:gd name="connsiteY13" fmla="*/ 314868 h 65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072" h="651909">
                    <a:moveTo>
                      <a:pt x="63090" y="314868"/>
                    </a:moveTo>
                    <a:cubicBezTo>
                      <a:pt x="62112" y="291190"/>
                      <a:pt x="51357" y="269406"/>
                      <a:pt x="42557" y="247621"/>
                    </a:cubicBezTo>
                    <a:cubicBezTo>
                      <a:pt x="30824" y="219208"/>
                      <a:pt x="21047" y="192688"/>
                      <a:pt x="15181" y="162380"/>
                    </a:cubicBezTo>
                    <a:cubicBezTo>
                      <a:pt x="9314" y="132072"/>
                      <a:pt x="14203" y="102711"/>
                      <a:pt x="16158" y="72403"/>
                    </a:cubicBezTo>
                    <a:cubicBezTo>
                      <a:pt x="17136" y="48724"/>
                      <a:pt x="15181" y="24099"/>
                      <a:pt x="15181" y="421"/>
                    </a:cubicBezTo>
                    <a:cubicBezTo>
                      <a:pt x="15181" y="-526"/>
                      <a:pt x="14203" y="421"/>
                      <a:pt x="14203" y="421"/>
                    </a:cubicBezTo>
                    <a:cubicBezTo>
                      <a:pt x="13225" y="27888"/>
                      <a:pt x="12247" y="55354"/>
                      <a:pt x="7358" y="82821"/>
                    </a:cubicBezTo>
                    <a:cubicBezTo>
                      <a:pt x="2470" y="108394"/>
                      <a:pt x="-1441" y="133019"/>
                      <a:pt x="514" y="159538"/>
                    </a:cubicBezTo>
                    <a:cubicBezTo>
                      <a:pt x="4425" y="214472"/>
                      <a:pt x="36691" y="259935"/>
                      <a:pt x="47446" y="312026"/>
                    </a:cubicBezTo>
                    <a:cubicBezTo>
                      <a:pt x="53313" y="337599"/>
                      <a:pt x="51357" y="365066"/>
                      <a:pt x="54290" y="390638"/>
                    </a:cubicBezTo>
                    <a:cubicBezTo>
                      <a:pt x="58201" y="419052"/>
                      <a:pt x="60157" y="448413"/>
                      <a:pt x="62112" y="476827"/>
                    </a:cubicBezTo>
                    <a:cubicBezTo>
                      <a:pt x="66023" y="534602"/>
                      <a:pt x="67979" y="592376"/>
                      <a:pt x="68956" y="651098"/>
                    </a:cubicBezTo>
                    <a:cubicBezTo>
                      <a:pt x="68956" y="652993"/>
                      <a:pt x="71890" y="651098"/>
                      <a:pt x="71890" y="650151"/>
                    </a:cubicBezTo>
                    <a:cubicBezTo>
                      <a:pt x="72868" y="538390"/>
                      <a:pt x="69934" y="426629"/>
                      <a:pt x="63090" y="314868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C018F0C2-A707-8CCA-4DF6-7C4D116421C7}"/>
                  </a:ext>
                </a:extLst>
              </p:cNvPr>
              <p:cNvSpPr/>
              <p:nvPr/>
            </p:nvSpPr>
            <p:spPr>
              <a:xfrm>
                <a:off x="3961808" y="2116673"/>
                <a:ext cx="135391" cy="744219"/>
              </a:xfrm>
              <a:custGeom>
                <a:avLst/>
                <a:gdLst>
                  <a:gd name="connsiteX0" fmla="*/ 133951 w 135391"/>
                  <a:gd name="connsiteY0" fmla="*/ 178060 h 744219"/>
                  <a:gd name="connsiteX1" fmla="*/ 126129 w 135391"/>
                  <a:gd name="connsiteY1" fmla="*/ 79558 h 744219"/>
                  <a:gd name="connsiteX2" fmla="*/ 116352 w 135391"/>
                  <a:gd name="connsiteY2" fmla="*/ 0 h 744219"/>
                  <a:gd name="connsiteX3" fmla="*/ 116352 w 135391"/>
                  <a:gd name="connsiteY3" fmla="*/ 0 h 744219"/>
                  <a:gd name="connsiteX4" fmla="*/ 123196 w 135391"/>
                  <a:gd name="connsiteY4" fmla="*/ 98501 h 744219"/>
                  <a:gd name="connsiteX5" fmla="*/ 125151 w 135391"/>
                  <a:gd name="connsiteY5" fmla="*/ 199844 h 744219"/>
                  <a:gd name="connsiteX6" fmla="*/ 94841 w 135391"/>
                  <a:gd name="connsiteY6" fmla="*/ 394953 h 744219"/>
                  <a:gd name="connsiteX7" fmla="*/ 37154 w 135391"/>
                  <a:gd name="connsiteY7" fmla="*/ 583431 h 744219"/>
                  <a:gd name="connsiteX8" fmla="*/ 6844 w 135391"/>
                  <a:gd name="connsiteY8" fmla="*/ 657307 h 744219"/>
                  <a:gd name="connsiteX9" fmla="*/ 0 w 135391"/>
                  <a:gd name="connsiteY9" fmla="*/ 740655 h 744219"/>
                  <a:gd name="connsiteX10" fmla="*/ 9777 w 135391"/>
                  <a:gd name="connsiteY10" fmla="*/ 738760 h 744219"/>
                  <a:gd name="connsiteX11" fmla="*/ 28355 w 135391"/>
                  <a:gd name="connsiteY11" fmla="*/ 644047 h 744219"/>
                  <a:gd name="connsiteX12" fmla="*/ 60620 w 135391"/>
                  <a:gd name="connsiteY12" fmla="*/ 558805 h 744219"/>
                  <a:gd name="connsiteX13" fmla="*/ 111463 w 135391"/>
                  <a:gd name="connsiteY13" fmla="*/ 373168 h 744219"/>
                  <a:gd name="connsiteX14" fmla="*/ 130040 w 135391"/>
                  <a:gd name="connsiteY14" fmla="*/ 271826 h 744219"/>
                  <a:gd name="connsiteX15" fmla="*/ 133951 w 135391"/>
                  <a:gd name="connsiteY15" fmla="*/ 178060 h 744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5391" h="744219">
                    <a:moveTo>
                      <a:pt x="133951" y="178060"/>
                    </a:moveTo>
                    <a:cubicBezTo>
                      <a:pt x="131995" y="144911"/>
                      <a:pt x="128085" y="112708"/>
                      <a:pt x="126129" y="79558"/>
                    </a:cubicBezTo>
                    <a:cubicBezTo>
                      <a:pt x="125151" y="54933"/>
                      <a:pt x="127107" y="22731"/>
                      <a:pt x="116352" y="0"/>
                    </a:cubicBezTo>
                    <a:cubicBezTo>
                      <a:pt x="116352" y="0"/>
                      <a:pt x="116352" y="0"/>
                      <a:pt x="116352" y="0"/>
                    </a:cubicBezTo>
                    <a:cubicBezTo>
                      <a:pt x="128085" y="29361"/>
                      <a:pt x="123196" y="68193"/>
                      <a:pt x="123196" y="98501"/>
                    </a:cubicBezTo>
                    <a:cubicBezTo>
                      <a:pt x="123196" y="132597"/>
                      <a:pt x="126129" y="165748"/>
                      <a:pt x="125151" y="199844"/>
                    </a:cubicBezTo>
                    <a:cubicBezTo>
                      <a:pt x="124174" y="265196"/>
                      <a:pt x="109507" y="331495"/>
                      <a:pt x="94841" y="394953"/>
                    </a:cubicBezTo>
                    <a:cubicBezTo>
                      <a:pt x="80175" y="459357"/>
                      <a:pt x="53776" y="519974"/>
                      <a:pt x="37154" y="583431"/>
                    </a:cubicBezTo>
                    <a:cubicBezTo>
                      <a:pt x="30310" y="609004"/>
                      <a:pt x="15644" y="632682"/>
                      <a:pt x="6844" y="657307"/>
                    </a:cubicBezTo>
                    <a:cubicBezTo>
                      <a:pt x="-978" y="682880"/>
                      <a:pt x="978" y="713188"/>
                      <a:pt x="0" y="740655"/>
                    </a:cubicBezTo>
                    <a:cubicBezTo>
                      <a:pt x="0" y="747285"/>
                      <a:pt x="8800" y="743496"/>
                      <a:pt x="9777" y="738760"/>
                    </a:cubicBezTo>
                    <a:cubicBezTo>
                      <a:pt x="15644" y="707505"/>
                      <a:pt x="15644" y="674355"/>
                      <a:pt x="28355" y="644047"/>
                    </a:cubicBezTo>
                    <a:cubicBezTo>
                      <a:pt x="40088" y="615634"/>
                      <a:pt x="50843" y="588167"/>
                      <a:pt x="60620" y="558805"/>
                    </a:cubicBezTo>
                    <a:cubicBezTo>
                      <a:pt x="81153" y="498189"/>
                      <a:pt x="99730" y="435679"/>
                      <a:pt x="111463" y="373168"/>
                    </a:cubicBezTo>
                    <a:cubicBezTo>
                      <a:pt x="117329" y="339072"/>
                      <a:pt x="123196" y="304976"/>
                      <a:pt x="130040" y="271826"/>
                    </a:cubicBezTo>
                    <a:cubicBezTo>
                      <a:pt x="136884" y="240571"/>
                      <a:pt x="135906" y="210263"/>
                      <a:pt x="133951" y="178060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54FC3A7A-4D5C-2721-99F7-62FAFC9F7985}"/>
                  </a:ext>
                </a:extLst>
              </p:cNvPr>
              <p:cNvSpPr/>
              <p:nvPr/>
            </p:nvSpPr>
            <p:spPr>
              <a:xfrm>
                <a:off x="3784836" y="2034827"/>
                <a:ext cx="135906" cy="677981"/>
              </a:xfrm>
              <a:custGeom>
                <a:avLst/>
                <a:gdLst>
                  <a:gd name="connsiteX0" fmla="*/ 125152 w 135906"/>
                  <a:gd name="connsiteY0" fmla="*/ 327152 h 677981"/>
                  <a:gd name="connsiteX1" fmla="*/ 75286 w 135906"/>
                  <a:gd name="connsiteY1" fmla="*/ 166140 h 677981"/>
                  <a:gd name="connsiteX2" fmla="*/ 978 w 135906"/>
                  <a:gd name="connsiteY2" fmla="*/ 392 h 677981"/>
                  <a:gd name="connsiteX3" fmla="*/ 0 w 135906"/>
                  <a:gd name="connsiteY3" fmla="*/ 1339 h 677981"/>
                  <a:gd name="connsiteX4" fmla="*/ 57687 w 135906"/>
                  <a:gd name="connsiteY4" fmla="*/ 167087 h 677981"/>
                  <a:gd name="connsiteX5" fmla="*/ 109508 w 135906"/>
                  <a:gd name="connsiteY5" fmla="*/ 344200 h 677981"/>
                  <a:gd name="connsiteX6" fmla="*/ 133951 w 135906"/>
                  <a:gd name="connsiteY6" fmla="*/ 677590 h 677981"/>
                  <a:gd name="connsiteX7" fmla="*/ 135906 w 135906"/>
                  <a:gd name="connsiteY7" fmla="*/ 676642 h 677981"/>
                  <a:gd name="connsiteX8" fmla="*/ 125152 w 135906"/>
                  <a:gd name="connsiteY8" fmla="*/ 327152 h 67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5906" h="677981">
                    <a:moveTo>
                      <a:pt x="125152" y="327152"/>
                    </a:moveTo>
                    <a:cubicBezTo>
                      <a:pt x="120263" y="270324"/>
                      <a:pt x="97774" y="218232"/>
                      <a:pt x="75286" y="166140"/>
                    </a:cubicBezTo>
                    <a:cubicBezTo>
                      <a:pt x="51821" y="110259"/>
                      <a:pt x="25422" y="56273"/>
                      <a:pt x="978" y="392"/>
                    </a:cubicBezTo>
                    <a:cubicBezTo>
                      <a:pt x="978" y="-555"/>
                      <a:pt x="0" y="392"/>
                      <a:pt x="0" y="1339"/>
                    </a:cubicBezTo>
                    <a:cubicBezTo>
                      <a:pt x="20533" y="56273"/>
                      <a:pt x="37154" y="112154"/>
                      <a:pt x="57687" y="167087"/>
                    </a:cubicBezTo>
                    <a:cubicBezTo>
                      <a:pt x="79197" y="225809"/>
                      <a:pt x="102664" y="280742"/>
                      <a:pt x="109508" y="344200"/>
                    </a:cubicBezTo>
                    <a:cubicBezTo>
                      <a:pt x="121241" y="455014"/>
                      <a:pt x="123196" y="566775"/>
                      <a:pt x="133951" y="677590"/>
                    </a:cubicBezTo>
                    <a:cubicBezTo>
                      <a:pt x="133951" y="678536"/>
                      <a:pt x="135906" y="677590"/>
                      <a:pt x="135906" y="676642"/>
                    </a:cubicBezTo>
                    <a:cubicBezTo>
                      <a:pt x="129062" y="560145"/>
                      <a:pt x="134929" y="443649"/>
                      <a:pt x="125152" y="327152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1439226C-0793-6A15-574E-E68441947B58}"/>
                  </a:ext>
                </a:extLst>
              </p:cNvPr>
              <p:cNvSpPr/>
              <p:nvPr/>
            </p:nvSpPr>
            <p:spPr>
              <a:xfrm>
                <a:off x="3537467" y="2549511"/>
                <a:ext cx="125279" cy="180728"/>
              </a:xfrm>
              <a:custGeom>
                <a:avLst/>
                <a:gdLst>
                  <a:gd name="connsiteX0" fmla="*/ 125151 w 125279"/>
                  <a:gd name="connsiteY0" fmla="*/ 174271 h 180728"/>
                  <a:gd name="connsiteX1" fmla="*/ 978 w 125279"/>
                  <a:gd name="connsiteY1" fmla="*/ 0 h 180728"/>
                  <a:gd name="connsiteX2" fmla="*/ 0 w 125279"/>
                  <a:gd name="connsiteY2" fmla="*/ 947 h 180728"/>
                  <a:gd name="connsiteX3" fmla="*/ 119285 w 125279"/>
                  <a:gd name="connsiteY3" fmla="*/ 179955 h 180728"/>
                  <a:gd name="connsiteX4" fmla="*/ 125151 w 125279"/>
                  <a:gd name="connsiteY4" fmla="*/ 174271 h 18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79" h="180728">
                    <a:moveTo>
                      <a:pt x="125151" y="174271"/>
                    </a:moveTo>
                    <a:cubicBezTo>
                      <a:pt x="89952" y="112708"/>
                      <a:pt x="32266" y="63457"/>
                      <a:pt x="978" y="0"/>
                    </a:cubicBezTo>
                    <a:cubicBezTo>
                      <a:pt x="978" y="0"/>
                      <a:pt x="0" y="0"/>
                      <a:pt x="0" y="947"/>
                    </a:cubicBezTo>
                    <a:cubicBezTo>
                      <a:pt x="26399" y="67246"/>
                      <a:pt x="67464" y="129756"/>
                      <a:pt x="119285" y="179955"/>
                    </a:cubicBezTo>
                    <a:cubicBezTo>
                      <a:pt x="121241" y="182796"/>
                      <a:pt x="126129" y="177113"/>
                      <a:pt x="125151" y="174271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A9B9514B-E30F-F4CE-53B0-F713D91050E5}"/>
                  </a:ext>
                </a:extLst>
              </p:cNvPr>
              <p:cNvSpPr/>
              <p:nvPr/>
            </p:nvSpPr>
            <p:spPr>
              <a:xfrm>
                <a:off x="3124858" y="2177844"/>
                <a:ext cx="403097" cy="398444"/>
              </a:xfrm>
              <a:custGeom>
                <a:avLst/>
                <a:gdLst>
                  <a:gd name="connsiteX0" fmla="*/ 402831 w 403097"/>
                  <a:gd name="connsiteY0" fmla="*/ 396292 h 398444"/>
                  <a:gd name="connsiteX1" fmla="*/ 296257 w 403097"/>
                  <a:gd name="connsiteY1" fmla="*/ 304421 h 398444"/>
                  <a:gd name="connsiteX2" fmla="*/ 242481 w 403097"/>
                  <a:gd name="connsiteY2" fmla="*/ 258959 h 398444"/>
                  <a:gd name="connsiteX3" fmla="*/ 185772 w 403097"/>
                  <a:gd name="connsiteY3" fmla="*/ 217285 h 398444"/>
                  <a:gd name="connsiteX4" fmla="*/ 95819 w 403097"/>
                  <a:gd name="connsiteY4" fmla="*/ 114995 h 398444"/>
                  <a:gd name="connsiteX5" fmla="*/ 978 w 403097"/>
                  <a:gd name="connsiteY5" fmla="*/ 392 h 398444"/>
                  <a:gd name="connsiteX6" fmla="*/ 0 w 403097"/>
                  <a:gd name="connsiteY6" fmla="*/ 1339 h 398444"/>
                  <a:gd name="connsiteX7" fmla="*/ 71375 w 403097"/>
                  <a:gd name="connsiteY7" fmla="*/ 101736 h 398444"/>
                  <a:gd name="connsiteX8" fmla="*/ 164261 w 403097"/>
                  <a:gd name="connsiteY8" fmla="*/ 214443 h 398444"/>
                  <a:gd name="connsiteX9" fmla="*/ 281591 w 403097"/>
                  <a:gd name="connsiteY9" fmla="*/ 304421 h 398444"/>
                  <a:gd name="connsiteX10" fmla="*/ 400876 w 403097"/>
                  <a:gd name="connsiteY10" fmla="*/ 398187 h 398444"/>
                  <a:gd name="connsiteX11" fmla="*/ 402831 w 403097"/>
                  <a:gd name="connsiteY11" fmla="*/ 396292 h 39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03097" h="398444">
                    <a:moveTo>
                      <a:pt x="402831" y="396292"/>
                    </a:moveTo>
                    <a:cubicBezTo>
                      <a:pt x="363721" y="367879"/>
                      <a:pt x="330478" y="336623"/>
                      <a:pt x="296257" y="304421"/>
                    </a:cubicBezTo>
                    <a:cubicBezTo>
                      <a:pt x="279635" y="288319"/>
                      <a:pt x="261058" y="273166"/>
                      <a:pt x="242481" y="258959"/>
                    </a:cubicBezTo>
                    <a:cubicBezTo>
                      <a:pt x="223904" y="244751"/>
                      <a:pt x="202393" y="232439"/>
                      <a:pt x="185772" y="217285"/>
                    </a:cubicBezTo>
                    <a:cubicBezTo>
                      <a:pt x="151551" y="186030"/>
                      <a:pt x="125152" y="150986"/>
                      <a:pt x="95819" y="114995"/>
                    </a:cubicBezTo>
                    <a:cubicBezTo>
                      <a:pt x="64531" y="76163"/>
                      <a:pt x="29333" y="42066"/>
                      <a:pt x="978" y="392"/>
                    </a:cubicBezTo>
                    <a:cubicBezTo>
                      <a:pt x="978" y="-555"/>
                      <a:pt x="0" y="392"/>
                      <a:pt x="0" y="1339"/>
                    </a:cubicBezTo>
                    <a:cubicBezTo>
                      <a:pt x="21511" y="36383"/>
                      <a:pt x="45954" y="69533"/>
                      <a:pt x="71375" y="101736"/>
                    </a:cubicBezTo>
                    <a:cubicBezTo>
                      <a:pt x="101686" y="139620"/>
                      <a:pt x="128085" y="182241"/>
                      <a:pt x="164261" y="214443"/>
                    </a:cubicBezTo>
                    <a:cubicBezTo>
                      <a:pt x="200438" y="247593"/>
                      <a:pt x="242481" y="275060"/>
                      <a:pt x="281591" y="304421"/>
                    </a:cubicBezTo>
                    <a:cubicBezTo>
                      <a:pt x="321678" y="335676"/>
                      <a:pt x="357855" y="370720"/>
                      <a:pt x="400876" y="398187"/>
                    </a:cubicBezTo>
                    <a:cubicBezTo>
                      <a:pt x="401853" y="399134"/>
                      <a:pt x="403809" y="397239"/>
                      <a:pt x="402831" y="396292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366DD5A5-61E0-20A9-4021-13A9EEA78A83}"/>
                  </a:ext>
                </a:extLst>
              </p:cNvPr>
              <p:cNvSpPr/>
              <p:nvPr/>
            </p:nvSpPr>
            <p:spPr>
              <a:xfrm>
                <a:off x="3336051" y="2084470"/>
                <a:ext cx="116548" cy="292352"/>
              </a:xfrm>
              <a:custGeom>
                <a:avLst/>
                <a:gdLst>
                  <a:gd name="connsiteX0" fmla="*/ 84086 w 116548"/>
                  <a:gd name="connsiteY0" fmla="*/ 206474 h 292352"/>
                  <a:gd name="connsiteX1" fmla="*/ 52798 w 116548"/>
                  <a:gd name="connsiteY1" fmla="*/ 129757 h 292352"/>
                  <a:gd name="connsiteX2" fmla="*/ 20533 w 116548"/>
                  <a:gd name="connsiteY2" fmla="*/ 58722 h 292352"/>
                  <a:gd name="connsiteX3" fmla="*/ 978 w 116548"/>
                  <a:gd name="connsiteY3" fmla="*/ 0 h 292352"/>
                  <a:gd name="connsiteX4" fmla="*/ 0 w 116548"/>
                  <a:gd name="connsiteY4" fmla="*/ 947 h 292352"/>
                  <a:gd name="connsiteX5" fmla="*/ 16622 w 116548"/>
                  <a:gd name="connsiteY5" fmla="*/ 62511 h 292352"/>
                  <a:gd name="connsiteX6" fmla="*/ 43999 w 116548"/>
                  <a:gd name="connsiteY6" fmla="*/ 137334 h 292352"/>
                  <a:gd name="connsiteX7" fmla="*/ 113418 w 116548"/>
                  <a:gd name="connsiteY7" fmla="*/ 291716 h 292352"/>
                  <a:gd name="connsiteX8" fmla="*/ 116352 w 116548"/>
                  <a:gd name="connsiteY8" fmla="*/ 289822 h 292352"/>
                  <a:gd name="connsiteX9" fmla="*/ 84086 w 116548"/>
                  <a:gd name="connsiteY9" fmla="*/ 206474 h 292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548" h="292352">
                    <a:moveTo>
                      <a:pt x="84086" y="206474"/>
                    </a:moveTo>
                    <a:cubicBezTo>
                      <a:pt x="73331" y="180902"/>
                      <a:pt x="66487" y="154382"/>
                      <a:pt x="52798" y="129757"/>
                    </a:cubicBezTo>
                    <a:cubicBezTo>
                      <a:pt x="40088" y="107026"/>
                      <a:pt x="33243" y="81453"/>
                      <a:pt x="20533" y="58722"/>
                    </a:cubicBezTo>
                    <a:cubicBezTo>
                      <a:pt x="9778" y="39779"/>
                      <a:pt x="10755" y="17996"/>
                      <a:pt x="978" y="0"/>
                    </a:cubicBezTo>
                    <a:cubicBezTo>
                      <a:pt x="978" y="0"/>
                      <a:pt x="0" y="0"/>
                      <a:pt x="0" y="947"/>
                    </a:cubicBezTo>
                    <a:cubicBezTo>
                      <a:pt x="8800" y="19890"/>
                      <a:pt x="8800" y="42621"/>
                      <a:pt x="16622" y="62511"/>
                    </a:cubicBezTo>
                    <a:cubicBezTo>
                      <a:pt x="26399" y="87136"/>
                      <a:pt x="35199" y="111761"/>
                      <a:pt x="43999" y="137334"/>
                    </a:cubicBezTo>
                    <a:cubicBezTo>
                      <a:pt x="61598" y="190373"/>
                      <a:pt x="88975" y="240571"/>
                      <a:pt x="113418" y="291716"/>
                    </a:cubicBezTo>
                    <a:cubicBezTo>
                      <a:pt x="114396" y="293610"/>
                      <a:pt x="117329" y="290769"/>
                      <a:pt x="116352" y="289822"/>
                    </a:cubicBezTo>
                    <a:cubicBezTo>
                      <a:pt x="106574" y="260460"/>
                      <a:pt x="94841" y="232994"/>
                      <a:pt x="84086" y="206474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1FE5D05E-A1D2-F406-B2CE-06B46C493B26}"/>
                  </a:ext>
                </a:extLst>
              </p:cNvPr>
              <p:cNvSpPr/>
              <p:nvPr/>
            </p:nvSpPr>
            <p:spPr>
              <a:xfrm>
                <a:off x="3584132" y="1921306"/>
                <a:ext cx="179460" cy="207931"/>
              </a:xfrm>
              <a:custGeom>
                <a:avLst/>
                <a:gdLst>
                  <a:gd name="connsiteX0" fmla="*/ 179194 w 179460"/>
                  <a:gd name="connsiteY0" fmla="*/ 204838 h 207931"/>
                  <a:gd name="connsiteX1" fmla="*/ 87286 w 179460"/>
                  <a:gd name="connsiteY1" fmla="*/ 93077 h 207931"/>
                  <a:gd name="connsiteX2" fmla="*/ 48176 w 179460"/>
                  <a:gd name="connsiteY2" fmla="*/ 40984 h 207931"/>
                  <a:gd name="connsiteX3" fmla="*/ 27643 w 179460"/>
                  <a:gd name="connsiteY3" fmla="*/ 18254 h 207931"/>
                  <a:gd name="connsiteX4" fmla="*/ 2222 w 179460"/>
                  <a:gd name="connsiteY4" fmla="*/ 258 h 207931"/>
                  <a:gd name="connsiteX5" fmla="*/ 266 w 179460"/>
                  <a:gd name="connsiteY5" fmla="*/ 2153 h 207931"/>
                  <a:gd name="connsiteX6" fmla="*/ 29599 w 179460"/>
                  <a:gd name="connsiteY6" fmla="*/ 39090 h 207931"/>
                  <a:gd name="connsiteX7" fmla="*/ 72620 w 179460"/>
                  <a:gd name="connsiteY7" fmla="*/ 97813 h 207931"/>
                  <a:gd name="connsiteX8" fmla="*/ 177238 w 179460"/>
                  <a:gd name="connsiteY8" fmla="*/ 207679 h 207931"/>
                  <a:gd name="connsiteX9" fmla="*/ 179194 w 179460"/>
                  <a:gd name="connsiteY9" fmla="*/ 204838 h 207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9460" h="207931">
                    <a:moveTo>
                      <a:pt x="179194" y="204838"/>
                    </a:moveTo>
                    <a:cubicBezTo>
                      <a:pt x="148884" y="167900"/>
                      <a:pt x="117596" y="130962"/>
                      <a:pt x="87286" y="93077"/>
                    </a:cubicBezTo>
                    <a:cubicBezTo>
                      <a:pt x="73597" y="76028"/>
                      <a:pt x="62842" y="57086"/>
                      <a:pt x="48176" y="40984"/>
                    </a:cubicBezTo>
                    <a:cubicBezTo>
                      <a:pt x="41332" y="33408"/>
                      <a:pt x="34488" y="25831"/>
                      <a:pt x="27643" y="18254"/>
                    </a:cubicBezTo>
                    <a:cubicBezTo>
                      <a:pt x="19821" y="8782"/>
                      <a:pt x="10044" y="7835"/>
                      <a:pt x="2222" y="258"/>
                    </a:cubicBezTo>
                    <a:cubicBezTo>
                      <a:pt x="1244" y="-689"/>
                      <a:pt x="-711" y="1205"/>
                      <a:pt x="266" y="2153"/>
                    </a:cubicBezTo>
                    <a:cubicBezTo>
                      <a:pt x="8089" y="14465"/>
                      <a:pt x="19821" y="27725"/>
                      <a:pt x="29599" y="39090"/>
                    </a:cubicBezTo>
                    <a:cubicBezTo>
                      <a:pt x="45243" y="58033"/>
                      <a:pt x="57953" y="78870"/>
                      <a:pt x="72620" y="97813"/>
                    </a:cubicBezTo>
                    <a:cubicBezTo>
                      <a:pt x="102930" y="136645"/>
                      <a:pt x="142039" y="171689"/>
                      <a:pt x="177238" y="207679"/>
                    </a:cubicBezTo>
                    <a:cubicBezTo>
                      <a:pt x="178216" y="208627"/>
                      <a:pt x="180171" y="206732"/>
                      <a:pt x="179194" y="204838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1" name="Graphic 25">
              <a:extLst>
                <a:ext uri="{FF2B5EF4-FFF2-40B4-BE49-F238E27FC236}">
                  <a16:creationId xmlns:a16="http://schemas.microsoft.com/office/drawing/2014/main" id="{E4B4614A-CDE9-5706-45B7-271A2258F257}"/>
                </a:ext>
              </a:extLst>
            </p:cNvPr>
            <p:cNvGrpSpPr/>
            <p:nvPr/>
          </p:nvGrpSpPr>
          <p:grpSpPr>
            <a:xfrm>
              <a:off x="882499" y="-823980"/>
              <a:ext cx="6159181" cy="3450517"/>
              <a:chOff x="882499" y="-823980"/>
              <a:chExt cx="6159181" cy="3450517"/>
            </a:xfrm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377E66E8-2C7B-091D-B113-AC93E68AFC36}"/>
                  </a:ext>
                </a:extLst>
              </p:cNvPr>
              <p:cNvSpPr/>
              <p:nvPr/>
            </p:nvSpPr>
            <p:spPr>
              <a:xfrm>
                <a:off x="882499" y="-823980"/>
                <a:ext cx="6159181" cy="3450517"/>
              </a:xfrm>
              <a:custGeom>
                <a:avLst/>
                <a:gdLst>
                  <a:gd name="connsiteX0" fmla="*/ 5990056 w 6159181"/>
                  <a:gd name="connsiteY0" fmla="*/ 1907336 h 3450517"/>
                  <a:gd name="connsiteX1" fmla="*/ 6078053 w 6159181"/>
                  <a:gd name="connsiteY1" fmla="*/ 1826830 h 3450517"/>
                  <a:gd name="connsiteX2" fmla="*/ 5896193 w 6159181"/>
                  <a:gd name="connsiteY2" fmla="*/ 1774738 h 3450517"/>
                  <a:gd name="connsiteX3" fmla="*/ 5903037 w 6159181"/>
                  <a:gd name="connsiteY3" fmla="*/ 1764320 h 3450517"/>
                  <a:gd name="connsiteX4" fmla="*/ 5877615 w 6159181"/>
                  <a:gd name="connsiteY4" fmla="*/ 1694232 h 3450517"/>
                  <a:gd name="connsiteX5" fmla="*/ 5796462 w 6159181"/>
                  <a:gd name="connsiteY5" fmla="*/ 1693285 h 3450517"/>
                  <a:gd name="connsiteX6" fmla="*/ 5773975 w 6159181"/>
                  <a:gd name="connsiteY6" fmla="*/ 1584365 h 3450517"/>
                  <a:gd name="connsiteX7" fmla="*/ 5766153 w 6159181"/>
                  <a:gd name="connsiteY7" fmla="*/ 1576788 h 3450517"/>
                  <a:gd name="connsiteX8" fmla="*/ 5674244 w 6159181"/>
                  <a:gd name="connsiteY8" fmla="*/ 1622250 h 3450517"/>
                  <a:gd name="connsiteX9" fmla="*/ 5661534 w 6159181"/>
                  <a:gd name="connsiteY9" fmla="*/ 1593837 h 3450517"/>
                  <a:gd name="connsiteX10" fmla="*/ 5672289 w 6159181"/>
                  <a:gd name="connsiteY10" fmla="*/ 1589101 h 3450517"/>
                  <a:gd name="connsiteX11" fmla="*/ 5592114 w 6159181"/>
                  <a:gd name="connsiteY11" fmla="*/ 1473551 h 3450517"/>
                  <a:gd name="connsiteX12" fmla="*/ 5506073 w 6159181"/>
                  <a:gd name="connsiteY12" fmla="*/ 1428089 h 3450517"/>
                  <a:gd name="connsiteX13" fmla="*/ 5487495 w 6159181"/>
                  <a:gd name="connsiteY13" fmla="*/ 1419565 h 3450517"/>
                  <a:gd name="connsiteX14" fmla="*/ 5519761 w 6159181"/>
                  <a:gd name="connsiteY14" fmla="*/ 1391151 h 3450517"/>
                  <a:gd name="connsiteX15" fmla="*/ 5536383 w 6159181"/>
                  <a:gd name="connsiteY15" fmla="*/ 1358001 h 3450517"/>
                  <a:gd name="connsiteX16" fmla="*/ 5537361 w 6159181"/>
                  <a:gd name="connsiteY16" fmla="*/ 1333376 h 3450517"/>
                  <a:gd name="connsiteX17" fmla="*/ 5379944 w 6159181"/>
                  <a:gd name="connsiteY17" fmla="*/ 1225404 h 3450517"/>
                  <a:gd name="connsiteX18" fmla="*/ 5422964 w 6159181"/>
                  <a:gd name="connsiteY18" fmla="*/ 1181835 h 3450517"/>
                  <a:gd name="connsiteX19" fmla="*/ 5446430 w 6159181"/>
                  <a:gd name="connsiteY19" fmla="*/ 1135426 h 3450517"/>
                  <a:gd name="connsiteX20" fmla="*/ 5328122 w 6159181"/>
                  <a:gd name="connsiteY20" fmla="*/ 1069127 h 3450517"/>
                  <a:gd name="connsiteX21" fmla="*/ 5291946 w 6159181"/>
                  <a:gd name="connsiteY21" fmla="*/ 1062497 h 3450517"/>
                  <a:gd name="connsiteX22" fmla="*/ 5294880 w 6159181"/>
                  <a:gd name="connsiteY22" fmla="*/ 983885 h 3450517"/>
                  <a:gd name="connsiteX23" fmla="*/ 5251858 w 6159181"/>
                  <a:gd name="connsiteY23" fmla="*/ 967784 h 3450517"/>
                  <a:gd name="connsiteX24" fmla="*/ 5197105 w 6159181"/>
                  <a:gd name="connsiteY24" fmla="*/ 946000 h 3450517"/>
                  <a:gd name="connsiteX25" fmla="*/ 5226438 w 6159181"/>
                  <a:gd name="connsiteY25" fmla="*/ 902432 h 3450517"/>
                  <a:gd name="connsiteX26" fmla="*/ 5217638 w 6159181"/>
                  <a:gd name="connsiteY26" fmla="*/ 807719 h 3450517"/>
                  <a:gd name="connsiteX27" fmla="*/ 5029911 w 6159181"/>
                  <a:gd name="connsiteY27" fmla="*/ 787830 h 3450517"/>
                  <a:gd name="connsiteX28" fmla="*/ 5002534 w 6159181"/>
                  <a:gd name="connsiteY28" fmla="*/ 786883 h 3450517"/>
                  <a:gd name="connsiteX29" fmla="*/ 5011333 w 6159181"/>
                  <a:gd name="connsiteY29" fmla="*/ 781200 h 3450517"/>
                  <a:gd name="connsiteX30" fmla="*/ 5069998 w 6159181"/>
                  <a:gd name="connsiteY30" fmla="*/ 729108 h 3450517"/>
                  <a:gd name="connsiteX31" fmla="*/ 4924314 w 6159181"/>
                  <a:gd name="connsiteY31" fmla="*/ 647655 h 3450517"/>
                  <a:gd name="connsiteX32" fmla="*/ 4810896 w 6159181"/>
                  <a:gd name="connsiteY32" fmla="*/ 625871 h 3450517"/>
                  <a:gd name="connsiteX33" fmla="*/ 4887160 w 6159181"/>
                  <a:gd name="connsiteY33" fmla="*/ 549153 h 3450517"/>
                  <a:gd name="connsiteX34" fmla="*/ 4691611 w 6159181"/>
                  <a:gd name="connsiteY34" fmla="*/ 480960 h 3450517"/>
                  <a:gd name="connsiteX35" fmla="*/ 4599703 w 6159181"/>
                  <a:gd name="connsiteY35" fmla="*/ 469594 h 3450517"/>
                  <a:gd name="connsiteX36" fmla="*/ 4580148 w 6159181"/>
                  <a:gd name="connsiteY36" fmla="*/ 345521 h 3450517"/>
                  <a:gd name="connsiteX37" fmla="*/ 4384599 w 6159181"/>
                  <a:gd name="connsiteY37" fmla="*/ 328472 h 3450517"/>
                  <a:gd name="connsiteX38" fmla="*/ 4322023 w 6159181"/>
                  <a:gd name="connsiteY38" fmla="*/ 344573 h 3450517"/>
                  <a:gd name="connsiteX39" fmla="*/ 4282914 w 6159181"/>
                  <a:gd name="connsiteY39" fmla="*/ 211028 h 3450517"/>
                  <a:gd name="connsiteX40" fmla="*/ 4080520 w 6159181"/>
                  <a:gd name="connsiteY40" fmla="*/ 212923 h 3450517"/>
                  <a:gd name="connsiteX41" fmla="*/ 4059987 w 6159181"/>
                  <a:gd name="connsiteY41" fmla="*/ 218605 h 3450517"/>
                  <a:gd name="connsiteX42" fmla="*/ 4053143 w 6159181"/>
                  <a:gd name="connsiteY42" fmla="*/ 173143 h 3450517"/>
                  <a:gd name="connsiteX43" fmla="*/ 3986657 w 6159181"/>
                  <a:gd name="connsiteY43" fmla="*/ 103056 h 3450517"/>
                  <a:gd name="connsiteX44" fmla="*/ 3825329 w 6159181"/>
                  <a:gd name="connsiteY44" fmla="*/ 123893 h 3450517"/>
                  <a:gd name="connsiteX45" fmla="*/ 3752976 w 6159181"/>
                  <a:gd name="connsiteY45" fmla="*/ 152306 h 3450517"/>
                  <a:gd name="connsiteX46" fmla="*/ 3720710 w 6159181"/>
                  <a:gd name="connsiteY46" fmla="*/ 82219 h 3450517"/>
                  <a:gd name="connsiteX47" fmla="*/ 3626846 w 6159181"/>
                  <a:gd name="connsiteY47" fmla="*/ 766 h 3450517"/>
                  <a:gd name="connsiteX48" fmla="*/ 3458675 w 6159181"/>
                  <a:gd name="connsiteY48" fmla="*/ 57593 h 3450517"/>
                  <a:gd name="connsiteX49" fmla="*/ 3442053 w 6159181"/>
                  <a:gd name="connsiteY49" fmla="*/ 69906 h 3450517"/>
                  <a:gd name="connsiteX50" fmla="*/ 3342323 w 6159181"/>
                  <a:gd name="connsiteY50" fmla="*/ 137152 h 3450517"/>
                  <a:gd name="connsiteX51" fmla="*/ 3320813 w 6159181"/>
                  <a:gd name="connsiteY51" fmla="*/ 108739 h 3450517"/>
                  <a:gd name="connsiteX52" fmla="*/ 3268992 w 6159181"/>
                  <a:gd name="connsiteY52" fmla="*/ 63276 h 3450517"/>
                  <a:gd name="connsiteX53" fmla="*/ 3122330 w 6159181"/>
                  <a:gd name="connsiteY53" fmla="*/ 41492 h 3450517"/>
                  <a:gd name="connsiteX54" fmla="*/ 3081265 w 6159181"/>
                  <a:gd name="connsiteY54" fmla="*/ 125787 h 3450517"/>
                  <a:gd name="connsiteX55" fmla="*/ 3079309 w 6159181"/>
                  <a:gd name="connsiteY55" fmla="*/ 127681 h 3450517"/>
                  <a:gd name="connsiteX56" fmla="*/ 3077354 w 6159181"/>
                  <a:gd name="connsiteY56" fmla="*/ 125787 h 3450517"/>
                  <a:gd name="connsiteX57" fmla="*/ 3036289 w 6159181"/>
                  <a:gd name="connsiteY57" fmla="*/ 41492 h 3450517"/>
                  <a:gd name="connsiteX58" fmla="*/ 2889627 w 6159181"/>
                  <a:gd name="connsiteY58" fmla="*/ 63276 h 3450517"/>
                  <a:gd name="connsiteX59" fmla="*/ 2837806 w 6159181"/>
                  <a:gd name="connsiteY59" fmla="*/ 108739 h 3450517"/>
                  <a:gd name="connsiteX60" fmla="*/ 2816296 w 6159181"/>
                  <a:gd name="connsiteY60" fmla="*/ 137152 h 3450517"/>
                  <a:gd name="connsiteX61" fmla="*/ 2716566 w 6159181"/>
                  <a:gd name="connsiteY61" fmla="*/ 69906 h 3450517"/>
                  <a:gd name="connsiteX62" fmla="*/ 2699944 w 6159181"/>
                  <a:gd name="connsiteY62" fmla="*/ 57593 h 3450517"/>
                  <a:gd name="connsiteX63" fmla="*/ 2531772 w 6159181"/>
                  <a:gd name="connsiteY63" fmla="*/ 766 h 3450517"/>
                  <a:gd name="connsiteX64" fmla="*/ 2437909 w 6159181"/>
                  <a:gd name="connsiteY64" fmla="*/ 82219 h 3450517"/>
                  <a:gd name="connsiteX65" fmla="*/ 2405643 w 6159181"/>
                  <a:gd name="connsiteY65" fmla="*/ 152306 h 3450517"/>
                  <a:gd name="connsiteX66" fmla="*/ 2333290 w 6159181"/>
                  <a:gd name="connsiteY66" fmla="*/ 123893 h 3450517"/>
                  <a:gd name="connsiteX67" fmla="*/ 2171962 w 6159181"/>
                  <a:gd name="connsiteY67" fmla="*/ 103056 h 3450517"/>
                  <a:gd name="connsiteX68" fmla="*/ 2105476 w 6159181"/>
                  <a:gd name="connsiteY68" fmla="*/ 173143 h 3450517"/>
                  <a:gd name="connsiteX69" fmla="*/ 2098631 w 6159181"/>
                  <a:gd name="connsiteY69" fmla="*/ 218605 h 3450517"/>
                  <a:gd name="connsiteX70" fmla="*/ 2078098 w 6159181"/>
                  <a:gd name="connsiteY70" fmla="*/ 212923 h 3450517"/>
                  <a:gd name="connsiteX71" fmla="*/ 1875706 w 6159181"/>
                  <a:gd name="connsiteY71" fmla="*/ 211028 h 3450517"/>
                  <a:gd name="connsiteX72" fmla="*/ 1836596 w 6159181"/>
                  <a:gd name="connsiteY72" fmla="*/ 344573 h 3450517"/>
                  <a:gd name="connsiteX73" fmla="*/ 1774020 w 6159181"/>
                  <a:gd name="connsiteY73" fmla="*/ 328472 h 3450517"/>
                  <a:gd name="connsiteX74" fmla="*/ 1578471 w 6159181"/>
                  <a:gd name="connsiteY74" fmla="*/ 345521 h 3450517"/>
                  <a:gd name="connsiteX75" fmla="*/ 1558916 w 6159181"/>
                  <a:gd name="connsiteY75" fmla="*/ 469594 h 3450517"/>
                  <a:gd name="connsiteX76" fmla="*/ 1467008 w 6159181"/>
                  <a:gd name="connsiteY76" fmla="*/ 480960 h 3450517"/>
                  <a:gd name="connsiteX77" fmla="*/ 1271459 w 6159181"/>
                  <a:gd name="connsiteY77" fmla="*/ 549153 h 3450517"/>
                  <a:gd name="connsiteX78" fmla="*/ 1347723 w 6159181"/>
                  <a:gd name="connsiteY78" fmla="*/ 625871 h 3450517"/>
                  <a:gd name="connsiteX79" fmla="*/ 1234305 w 6159181"/>
                  <a:gd name="connsiteY79" fmla="*/ 647655 h 3450517"/>
                  <a:gd name="connsiteX80" fmla="*/ 1088621 w 6159181"/>
                  <a:gd name="connsiteY80" fmla="*/ 729108 h 3450517"/>
                  <a:gd name="connsiteX81" fmla="*/ 1147285 w 6159181"/>
                  <a:gd name="connsiteY81" fmla="*/ 781200 h 3450517"/>
                  <a:gd name="connsiteX82" fmla="*/ 1156085 w 6159181"/>
                  <a:gd name="connsiteY82" fmla="*/ 786883 h 3450517"/>
                  <a:gd name="connsiteX83" fmla="*/ 1128708 w 6159181"/>
                  <a:gd name="connsiteY83" fmla="*/ 787830 h 3450517"/>
                  <a:gd name="connsiteX84" fmla="*/ 940981 w 6159181"/>
                  <a:gd name="connsiteY84" fmla="*/ 807719 h 3450517"/>
                  <a:gd name="connsiteX85" fmla="*/ 932182 w 6159181"/>
                  <a:gd name="connsiteY85" fmla="*/ 902432 h 3450517"/>
                  <a:gd name="connsiteX86" fmla="*/ 961514 w 6159181"/>
                  <a:gd name="connsiteY86" fmla="*/ 946000 h 3450517"/>
                  <a:gd name="connsiteX87" fmla="*/ 906760 w 6159181"/>
                  <a:gd name="connsiteY87" fmla="*/ 967784 h 3450517"/>
                  <a:gd name="connsiteX88" fmla="*/ 864717 w 6159181"/>
                  <a:gd name="connsiteY88" fmla="*/ 983885 h 3450517"/>
                  <a:gd name="connsiteX89" fmla="*/ 867650 w 6159181"/>
                  <a:gd name="connsiteY89" fmla="*/ 1062497 h 3450517"/>
                  <a:gd name="connsiteX90" fmla="*/ 831474 w 6159181"/>
                  <a:gd name="connsiteY90" fmla="*/ 1069127 h 3450517"/>
                  <a:gd name="connsiteX91" fmla="*/ 713167 w 6159181"/>
                  <a:gd name="connsiteY91" fmla="*/ 1135426 h 3450517"/>
                  <a:gd name="connsiteX92" fmla="*/ 736633 w 6159181"/>
                  <a:gd name="connsiteY92" fmla="*/ 1181835 h 3450517"/>
                  <a:gd name="connsiteX93" fmla="*/ 779653 w 6159181"/>
                  <a:gd name="connsiteY93" fmla="*/ 1225404 h 3450517"/>
                  <a:gd name="connsiteX94" fmla="*/ 622236 w 6159181"/>
                  <a:gd name="connsiteY94" fmla="*/ 1333376 h 3450517"/>
                  <a:gd name="connsiteX95" fmla="*/ 623214 w 6159181"/>
                  <a:gd name="connsiteY95" fmla="*/ 1358001 h 3450517"/>
                  <a:gd name="connsiteX96" fmla="*/ 639836 w 6159181"/>
                  <a:gd name="connsiteY96" fmla="*/ 1391151 h 3450517"/>
                  <a:gd name="connsiteX97" fmla="*/ 672101 w 6159181"/>
                  <a:gd name="connsiteY97" fmla="*/ 1419565 h 3450517"/>
                  <a:gd name="connsiteX98" fmla="*/ 653524 w 6159181"/>
                  <a:gd name="connsiteY98" fmla="*/ 1428089 h 3450517"/>
                  <a:gd name="connsiteX99" fmla="*/ 567483 w 6159181"/>
                  <a:gd name="connsiteY99" fmla="*/ 1473551 h 3450517"/>
                  <a:gd name="connsiteX100" fmla="*/ 487308 w 6159181"/>
                  <a:gd name="connsiteY100" fmla="*/ 1589101 h 3450517"/>
                  <a:gd name="connsiteX101" fmla="*/ 498063 w 6159181"/>
                  <a:gd name="connsiteY101" fmla="*/ 1593837 h 3450517"/>
                  <a:gd name="connsiteX102" fmla="*/ 485352 w 6159181"/>
                  <a:gd name="connsiteY102" fmla="*/ 1622250 h 3450517"/>
                  <a:gd name="connsiteX103" fmla="*/ 393444 w 6159181"/>
                  <a:gd name="connsiteY103" fmla="*/ 1576788 h 3450517"/>
                  <a:gd name="connsiteX104" fmla="*/ 385622 w 6159181"/>
                  <a:gd name="connsiteY104" fmla="*/ 1584365 h 3450517"/>
                  <a:gd name="connsiteX105" fmla="*/ 363134 w 6159181"/>
                  <a:gd name="connsiteY105" fmla="*/ 1693285 h 3450517"/>
                  <a:gd name="connsiteX106" fmla="*/ 281981 w 6159181"/>
                  <a:gd name="connsiteY106" fmla="*/ 1694232 h 3450517"/>
                  <a:gd name="connsiteX107" fmla="*/ 256560 w 6159181"/>
                  <a:gd name="connsiteY107" fmla="*/ 1764320 h 3450517"/>
                  <a:gd name="connsiteX108" fmla="*/ 263404 w 6159181"/>
                  <a:gd name="connsiteY108" fmla="*/ 1774738 h 3450517"/>
                  <a:gd name="connsiteX109" fmla="*/ 81544 w 6159181"/>
                  <a:gd name="connsiteY109" fmla="*/ 1826830 h 3450517"/>
                  <a:gd name="connsiteX110" fmla="*/ 169541 w 6159181"/>
                  <a:gd name="connsiteY110" fmla="*/ 1907336 h 3450517"/>
                  <a:gd name="connsiteX111" fmla="*/ 5279 w 6159181"/>
                  <a:gd name="connsiteY111" fmla="*/ 2034251 h 3450517"/>
                  <a:gd name="connsiteX112" fmla="*/ 182251 w 6159181"/>
                  <a:gd name="connsiteY112" fmla="*/ 2117599 h 3450517"/>
                  <a:gd name="connsiteX113" fmla="*/ 92299 w 6159181"/>
                  <a:gd name="connsiteY113" fmla="*/ 2279558 h 3450517"/>
                  <a:gd name="connsiteX114" fmla="*/ 236027 w 6159181"/>
                  <a:gd name="connsiteY114" fmla="*/ 2353434 h 3450517"/>
                  <a:gd name="connsiteX115" fmla="*/ 119676 w 6159181"/>
                  <a:gd name="connsiteY115" fmla="*/ 2458565 h 3450517"/>
                  <a:gd name="connsiteX116" fmla="*/ 152919 w 6159181"/>
                  <a:gd name="connsiteY116" fmla="*/ 2511604 h 3450517"/>
                  <a:gd name="connsiteX117" fmla="*/ 102076 w 6159181"/>
                  <a:gd name="connsiteY117" fmla="*/ 2574115 h 3450517"/>
                  <a:gd name="connsiteX118" fmla="*/ 206695 w 6159181"/>
                  <a:gd name="connsiteY118" fmla="*/ 2622419 h 3450517"/>
                  <a:gd name="connsiteX119" fmla="*/ 209628 w 6159181"/>
                  <a:gd name="connsiteY119" fmla="*/ 2723761 h 3450517"/>
                  <a:gd name="connsiteX120" fmla="*/ 484374 w 6159181"/>
                  <a:gd name="connsiteY120" fmla="*/ 2732285 h 3450517"/>
                  <a:gd name="connsiteX121" fmla="*/ 508818 w 6159181"/>
                  <a:gd name="connsiteY121" fmla="*/ 2880038 h 3450517"/>
                  <a:gd name="connsiteX122" fmla="*/ 567483 w 6159181"/>
                  <a:gd name="connsiteY122" fmla="*/ 2910346 h 3450517"/>
                  <a:gd name="connsiteX123" fmla="*/ 572372 w 6159181"/>
                  <a:gd name="connsiteY123" fmla="*/ 2924552 h 3450517"/>
                  <a:gd name="connsiteX124" fmla="*/ 669168 w 6159181"/>
                  <a:gd name="connsiteY124" fmla="*/ 2964332 h 3450517"/>
                  <a:gd name="connsiteX125" fmla="*/ 789431 w 6159181"/>
                  <a:gd name="connsiteY125" fmla="*/ 2995587 h 3450517"/>
                  <a:gd name="connsiteX126" fmla="*/ 701434 w 6159181"/>
                  <a:gd name="connsiteY126" fmla="*/ 3049573 h 3450517"/>
                  <a:gd name="connsiteX127" fmla="*/ 675035 w 6159181"/>
                  <a:gd name="connsiteY127" fmla="*/ 3124396 h 3450517"/>
                  <a:gd name="connsiteX128" fmla="*/ 769876 w 6159181"/>
                  <a:gd name="connsiteY128" fmla="*/ 3136710 h 3450517"/>
                  <a:gd name="connsiteX129" fmla="*/ 864717 w 6159181"/>
                  <a:gd name="connsiteY129" fmla="*/ 3166070 h 3450517"/>
                  <a:gd name="connsiteX130" fmla="*/ 913604 w 6159181"/>
                  <a:gd name="connsiteY130" fmla="*/ 3305298 h 3450517"/>
                  <a:gd name="connsiteX131" fmla="*/ 1044622 w 6159181"/>
                  <a:gd name="connsiteY131" fmla="*/ 3210585 h 3450517"/>
                  <a:gd name="connsiteX132" fmla="*/ 1140441 w 6159181"/>
                  <a:gd name="connsiteY132" fmla="*/ 3360232 h 3450517"/>
                  <a:gd name="connsiteX133" fmla="*/ 1226483 w 6159181"/>
                  <a:gd name="connsiteY133" fmla="*/ 3247523 h 3450517"/>
                  <a:gd name="connsiteX134" fmla="*/ 1279281 w 6159181"/>
                  <a:gd name="connsiteY134" fmla="*/ 3268360 h 3450517"/>
                  <a:gd name="connsiteX135" fmla="*/ 1375100 w 6159181"/>
                  <a:gd name="connsiteY135" fmla="*/ 3311928 h 3450517"/>
                  <a:gd name="connsiteX136" fmla="*/ 1436698 w 6159181"/>
                  <a:gd name="connsiteY136" fmla="*/ 3260783 h 3450517"/>
                  <a:gd name="connsiteX137" fmla="*/ 1606826 w 6159181"/>
                  <a:gd name="connsiteY137" fmla="*/ 3368756 h 3450517"/>
                  <a:gd name="connsiteX138" fmla="*/ 1686023 w 6159181"/>
                  <a:gd name="connsiteY138" fmla="*/ 3349813 h 3450517"/>
                  <a:gd name="connsiteX139" fmla="*/ 1828774 w 6159181"/>
                  <a:gd name="connsiteY139" fmla="*/ 3411377 h 3450517"/>
                  <a:gd name="connsiteX140" fmla="*/ 1887438 w 6159181"/>
                  <a:gd name="connsiteY140" fmla="*/ 3238052 h 3450517"/>
                  <a:gd name="connsiteX141" fmla="*/ 2017478 w 6159181"/>
                  <a:gd name="connsiteY141" fmla="*/ 3261730 h 3450517"/>
                  <a:gd name="connsiteX142" fmla="*/ 2038989 w 6159181"/>
                  <a:gd name="connsiteY142" fmla="*/ 3187855 h 3450517"/>
                  <a:gd name="connsiteX143" fmla="*/ 2038011 w 6159181"/>
                  <a:gd name="connsiteY143" fmla="*/ 3183119 h 3450517"/>
                  <a:gd name="connsiteX144" fmla="*/ 2072232 w 6159181"/>
                  <a:gd name="connsiteY144" fmla="*/ 3171753 h 3450517"/>
                  <a:gd name="connsiteX145" fmla="*/ 2092765 w 6159181"/>
                  <a:gd name="connsiteY145" fmla="*/ 3151863 h 3450517"/>
                  <a:gd name="connsiteX146" fmla="*/ 2108409 w 6159181"/>
                  <a:gd name="connsiteY146" fmla="*/ 3185960 h 3450517"/>
                  <a:gd name="connsiteX147" fmla="*/ 2173918 w 6159181"/>
                  <a:gd name="connsiteY147" fmla="*/ 3261730 h 3450517"/>
                  <a:gd name="connsiteX148" fmla="*/ 2206183 w 6159181"/>
                  <a:gd name="connsiteY148" fmla="*/ 3192590 h 3450517"/>
                  <a:gd name="connsiteX149" fmla="*/ 2137741 w 6159181"/>
                  <a:gd name="connsiteY149" fmla="*/ 3083670 h 3450517"/>
                  <a:gd name="connsiteX150" fmla="*/ 2141652 w 6159181"/>
                  <a:gd name="connsiteY150" fmla="*/ 3060939 h 3450517"/>
                  <a:gd name="connsiteX151" fmla="*/ 2111342 w 6159181"/>
                  <a:gd name="connsiteY151" fmla="*/ 3032525 h 3450517"/>
                  <a:gd name="connsiteX152" fmla="*/ 2116231 w 6159181"/>
                  <a:gd name="connsiteY152" fmla="*/ 3021160 h 3450517"/>
                  <a:gd name="connsiteX153" fmla="*/ 2242360 w 6159181"/>
                  <a:gd name="connsiteY153" fmla="*/ 2971909 h 3450517"/>
                  <a:gd name="connsiteX154" fmla="*/ 2242360 w 6159181"/>
                  <a:gd name="connsiteY154" fmla="*/ 2971909 h 3450517"/>
                  <a:gd name="connsiteX155" fmla="*/ 2242360 w 6159181"/>
                  <a:gd name="connsiteY155" fmla="*/ 2971909 h 3450517"/>
                  <a:gd name="connsiteX156" fmla="*/ 2288314 w 6159181"/>
                  <a:gd name="connsiteY156" fmla="*/ 2913187 h 3450517"/>
                  <a:gd name="connsiteX157" fmla="*/ 2247249 w 6159181"/>
                  <a:gd name="connsiteY157" fmla="*/ 2838364 h 3450517"/>
                  <a:gd name="connsiteX158" fmla="*/ 2218894 w 6159181"/>
                  <a:gd name="connsiteY158" fmla="*/ 2773012 h 3450517"/>
                  <a:gd name="connsiteX159" fmla="*/ 2308846 w 6159181"/>
                  <a:gd name="connsiteY159" fmla="*/ 2791007 h 3450517"/>
                  <a:gd name="connsiteX160" fmla="*/ 2306891 w 6159181"/>
                  <a:gd name="connsiteY160" fmla="*/ 2745545 h 3450517"/>
                  <a:gd name="connsiteX161" fmla="*/ 2279514 w 6159181"/>
                  <a:gd name="connsiteY161" fmla="*/ 2707660 h 3450517"/>
                  <a:gd name="connsiteX162" fmla="*/ 2290269 w 6159181"/>
                  <a:gd name="connsiteY162" fmla="*/ 2710501 h 3450517"/>
                  <a:gd name="connsiteX163" fmla="*/ 2310802 w 6159181"/>
                  <a:gd name="connsiteY163" fmla="*/ 2726603 h 3450517"/>
                  <a:gd name="connsiteX164" fmla="*/ 2360667 w 6159181"/>
                  <a:gd name="connsiteY164" fmla="*/ 2733232 h 3450517"/>
                  <a:gd name="connsiteX165" fmla="*/ 2378266 w 6159181"/>
                  <a:gd name="connsiteY165" fmla="*/ 2699136 h 3450517"/>
                  <a:gd name="connsiteX166" fmla="*/ 2313735 w 6159181"/>
                  <a:gd name="connsiteY166" fmla="*/ 2552331 h 3450517"/>
                  <a:gd name="connsiteX167" fmla="*/ 2382177 w 6159181"/>
                  <a:gd name="connsiteY167" fmla="*/ 2572220 h 3450517"/>
                  <a:gd name="connsiteX168" fmla="*/ 2428131 w 6159181"/>
                  <a:gd name="connsiteY168" fmla="*/ 2540965 h 3450517"/>
                  <a:gd name="connsiteX169" fmla="*/ 2411510 w 6159181"/>
                  <a:gd name="connsiteY169" fmla="*/ 2450041 h 3450517"/>
                  <a:gd name="connsiteX170" fmla="*/ 2382177 w 6159181"/>
                  <a:gd name="connsiteY170" fmla="*/ 2396054 h 3450517"/>
                  <a:gd name="connsiteX171" fmla="*/ 2379244 w 6159181"/>
                  <a:gd name="connsiteY171" fmla="*/ 2389425 h 3450517"/>
                  <a:gd name="connsiteX172" fmla="*/ 2441820 w 6159181"/>
                  <a:gd name="connsiteY172" fmla="*/ 2397002 h 3450517"/>
                  <a:gd name="connsiteX173" fmla="*/ 2440842 w 6159181"/>
                  <a:gd name="connsiteY173" fmla="*/ 2321232 h 3450517"/>
                  <a:gd name="connsiteX174" fmla="*/ 2439864 w 6159181"/>
                  <a:gd name="connsiteY174" fmla="*/ 2290923 h 3450517"/>
                  <a:gd name="connsiteX175" fmla="*/ 2439864 w 6159181"/>
                  <a:gd name="connsiteY175" fmla="*/ 2266298 h 3450517"/>
                  <a:gd name="connsiteX176" fmla="*/ 2439864 w 6159181"/>
                  <a:gd name="connsiteY176" fmla="*/ 2265351 h 3450517"/>
                  <a:gd name="connsiteX177" fmla="*/ 2456486 w 6159181"/>
                  <a:gd name="connsiteY177" fmla="*/ 2332597 h 3450517"/>
                  <a:gd name="connsiteX178" fmla="*/ 2495596 w 6159181"/>
                  <a:gd name="connsiteY178" fmla="*/ 2322179 h 3450517"/>
                  <a:gd name="connsiteX179" fmla="*/ 2517106 w 6159181"/>
                  <a:gd name="connsiteY179" fmla="*/ 2306078 h 3450517"/>
                  <a:gd name="connsiteX180" fmla="*/ 2490707 w 6159181"/>
                  <a:gd name="connsiteY180" fmla="*/ 2358170 h 3450517"/>
                  <a:gd name="connsiteX181" fmla="*/ 2489729 w 6159181"/>
                  <a:gd name="connsiteY181" fmla="*/ 2385636 h 3450517"/>
                  <a:gd name="connsiteX182" fmla="*/ 2494618 w 6159181"/>
                  <a:gd name="connsiteY182" fmla="*/ 2386583 h 3450517"/>
                  <a:gd name="connsiteX183" fmla="*/ 2535683 w 6159181"/>
                  <a:gd name="connsiteY183" fmla="*/ 2352487 h 3450517"/>
                  <a:gd name="connsiteX184" fmla="*/ 2593370 w 6159181"/>
                  <a:gd name="connsiteY184" fmla="*/ 2289976 h 3450517"/>
                  <a:gd name="connsiteX185" fmla="*/ 2656924 w 6159181"/>
                  <a:gd name="connsiteY185" fmla="*/ 2197158 h 3450517"/>
                  <a:gd name="connsiteX186" fmla="*/ 2652035 w 6159181"/>
                  <a:gd name="connsiteY186" fmla="*/ 2243567 h 3450517"/>
                  <a:gd name="connsiteX187" fmla="*/ 2662790 w 6159181"/>
                  <a:gd name="connsiteY187" fmla="*/ 2309866 h 3450517"/>
                  <a:gd name="connsiteX188" fmla="*/ 2698967 w 6159181"/>
                  <a:gd name="connsiteY188" fmla="*/ 2287135 h 3450517"/>
                  <a:gd name="connsiteX189" fmla="*/ 2726344 w 6159181"/>
                  <a:gd name="connsiteY189" fmla="*/ 2228413 h 3450517"/>
                  <a:gd name="connsiteX190" fmla="*/ 2737099 w 6159181"/>
                  <a:gd name="connsiteY190" fmla="*/ 2138436 h 3450517"/>
                  <a:gd name="connsiteX191" fmla="*/ 2765453 w 6159181"/>
                  <a:gd name="connsiteY191" fmla="*/ 2179162 h 3450517"/>
                  <a:gd name="connsiteX192" fmla="*/ 2834873 w 6159181"/>
                  <a:gd name="connsiteY192" fmla="*/ 2212312 h 3450517"/>
                  <a:gd name="connsiteX193" fmla="*/ 2852473 w 6159181"/>
                  <a:gd name="connsiteY193" fmla="*/ 2208523 h 3450517"/>
                  <a:gd name="connsiteX194" fmla="*/ 2811407 w 6159181"/>
                  <a:gd name="connsiteY194" fmla="*/ 2324073 h 3450517"/>
                  <a:gd name="connsiteX195" fmla="*/ 2815318 w 6159181"/>
                  <a:gd name="connsiteY195" fmla="*/ 2402684 h 3450517"/>
                  <a:gd name="connsiteX196" fmla="*/ 2873005 w 6159181"/>
                  <a:gd name="connsiteY196" fmla="*/ 2361011 h 3450517"/>
                  <a:gd name="connsiteX197" fmla="*/ 2910160 w 6159181"/>
                  <a:gd name="connsiteY197" fmla="*/ 2320284 h 3450517"/>
                  <a:gd name="connsiteX198" fmla="*/ 2957091 w 6159181"/>
                  <a:gd name="connsiteY198" fmla="*/ 2263457 h 3450517"/>
                  <a:gd name="connsiteX199" fmla="*/ 2964913 w 6159181"/>
                  <a:gd name="connsiteY199" fmla="*/ 2374271 h 3450517"/>
                  <a:gd name="connsiteX200" fmla="*/ 3016734 w 6159181"/>
                  <a:gd name="connsiteY200" fmla="*/ 2298500 h 3450517"/>
                  <a:gd name="connsiteX201" fmla="*/ 3056821 w 6159181"/>
                  <a:gd name="connsiteY201" fmla="*/ 2182950 h 3450517"/>
                  <a:gd name="connsiteX202" fmla="*/ 3072465 w 6159181"/>
                  <a:gd name="connsiteY202" fmla="*/ 2221783 h 3450517"/>
                  <a:gd name="connsiteX203" fmla="*/ 3097886 w 6159181"/>
                  <a:gd name="connsiteY203" fmla="*/ 2255879 h 3450517"/>
                  <a:gd name="connsiteX204" fmla="*/ 3170240 w 6159181"/>
                  <a:gd name="connsiteY204" fmla="*/ 2286188 h 3450517"/>
                  <a:gd name="connsiteX205" fmla="*/ 3191750 w 6159181"/>
                  <a:gd name="connsiteY205" fmla="*/ 2234096 h 3450517"/>
                  <a:gd name="connsiteX206" fmla="*/ 3184906 w 6159181"/>
                  <a:gd name="connsiteY206" fmla="*/ 2166849 h 3450517"/>
                  <a:gd name="connsiteX207" fmla="*/ 3238682 w 6159181"/>
                  <a:gd name="connsiteY207" fmla="*/ 2224624 h 3450517"/>
                  <a:gd name="connsiteX208" fmla="*/ 3243571 w 6159181"/>
                  <a:gd name="connsiteY208" fmla="*/ 2226519 h 3450517"/>
                  <a:gd name="connsiteX209" fmla="*/ 3221083 w 6159181"/>
                  <a:gd name="connsiteY209" fmla="*/ 2264404 h 3450517"/>
                  <a:gd name="connsiteX210" fmla="*/ 3177084 w 6159181"/>
                  <a:gd name="connsiteY210" fmla="*/ 2380900 h 3450517"/>
                  <a:gd name="connsiteX211" fmla="*/ 3281703 w 6159181"/>
                  <a:gd name="connsiteY211" fmla="*/ 2383742 h 3450517"/>
                  <a:gd name="connsiteX212" fmla="*/ 3240638 w 6159181"/>
                  <a:gd name="connsiteY212" fmla="*/ 2471825 h 3450517"/>
                  <a:gd name="connsiteX213" fmla="*/ 3323746 w 6159181"/>
                  <a:gd name="connsiteY213" fmla="*/ 2445305 h 3450517"/>
                  <a:gd name="connsiteX214" fmla="*/ 3384366 w 6159181"/>
                  <a:gd name="connsiteY214" fmla="*/ 2403632 h 3450517"/>
                  <a:gd name="connsiteX215" fmla="*/ 3416632 w 6159181"/>
                  <a:gd name="connsiteY215" fmla="*/ 2375218 h 3450517"/>
                  <a:gd name="connsiteX216" fmla="*/ 3436187 w 6159181"/>
                  <a:gd name="connsiteY216" fmla="*/ 2429204 h 3450517"/>
                  <a:gd name="connsiteX217" fmla="*/ 3516362 w 6159181"/>
                  <a:gd name="connsiteY217" fmla="*/ 2430151 h 3450517"/>
                  <a:gd name="connsiteX218" fmla="*/ 3554494 w 6159181"/>
                  <a:gd name="connsiteY218" fmla="*/ 2175374 h 3450517"/>
                  <a:gd name="connsiteX219" fmla="*/ 3674756 w 6159181"/>
                  <a:gd name="connsiteY219" fmla="*/ 2262509 h 3450517"/>
                  <a:gd name="connsiteX220" fmla="*/ 3687467 w 6159181"/>
                  <a:gd name="connsiteY220" fmla="*/ 2250197 h 3450517"/>
                  <a:gd name="connsiteX221" fmla="*/ 3675734 w 6159181"/>
                  <a:gd name="connsiteY221" fmla="*/ 2302289 h 3450517"/>
                  <a:gd name="connsiteX222" fmla="*/ 3673778 w 6159181"/>
                  <a:gd name="connsiteY222" fmla="*/ 2365746 h 3450517"/>
                  <a:gd name="connsiteX223" fmla="*/ 3721688 w 6159181"/>
                  <a:gd name="connsiteY223" fmla="*/ 2366694 h 3450517"/>
                  <a:gd name="connsiteX224" fmla="*/ 3720710 w 6159181"/>
                  <a:gd name="connsiteY224" fmla="*/ 2389425 h 3450517"/>
                  <a:gd name="connsiteX225" fmla="*/ 3791108 w 6159181"/>
                  <a:gd name="connsiteY225" fmla="*/ 2400790 h 3450517"/>
                  <a:gd name="connsiteX226" fmla="*/ 3808707 w 6159181"/>
                  <a:gd name="connsiteY226" fmla="*/ 2394160 h 3450517"/>
                  <a:gd name="connsiteX227" fmla="*/ 3789152 w 6159181"/>
                  <a:gd name="connsiteY227" fmla="*/ 2415944 h 3450517"/>
                  <a:gd name="connsiteX228" fmla="*/ 3793063 w 6159181"/>
                  <a:gd name="connsiteY228" fmla="*/ 2464248 h 3450517"/>
                  <a:gd name="connsiteX229" fmla="*/ 3923103 w 6159181"/>
                  <a:gd name="connsiteY229" fmla="*/ 2429204 h 3450517"/>
                  <a:gd name="connsiteX230" fmla="*/ 3843906 w 6159181"/>
                  <a:gd name="connsiteY230" fmla="*/ 2540018 h 3450517"/>
                  <a:gd name="connsiteX231" fmla="*/ 3854661 w 6159181"/>
                  <a:gd name="connsiteY231" fmla="*/ 2588322 h 3450517"/>
                  <a:gd name="connsiteX232" fmla="*/ 3915281 w 6159181"/>
                  <a:gd name="connsiteY232" fmla="*/ 2581692 h 3450517"/>
                  <a:gd name="connsiteX233" fmla="*/ 3993501 w 6159181"/>
                  <a:gd name="connsiteY233" fmla="*/ 2531494 h 3450517"/>
                  <a:gd name="connsiteX234" fmla="*/ 4006212 w 6159181"/>
                  <a:gd name="connsiteY234" fmla="*/ 2520128 h 3450517"/>
                  <a:gd name="connsiteX235" fmla="*/ 4023811 w 6159181"/>
                  <a:gd name="connsiteY235" fmla="*/ 2565591 h 3450517"/>
                  <a:gd name="connsiteX236" fmla="*/ 4100075 w 6159181"/>
                  <a:gd name="connsiteY236" fmla="*/ 2590216 h 3450517"/>
                  <a:gd name="connsiteX237" fmla="*/ 4071721 w 6159181"/>
                  <a:gd name="connsiteY237" fmla="*/ 2628101 h 3450517"/>
                  <a:gd name="connsiteX238" fmla="*/ 4062921 w 6159181"/>
                  <a:gd name="connsiteY238" fmla="*/ 2641361 h 3450517"/>
                  <a:gd name="connsiteX239" fmla="*/ 4043366 w 6159181"/>
                  <a:gd name="connsiteY239" fmla="*/ 2639467 h 3450517"/>
                  <a:gd name="connsiteX240" fmla="*/ 3957324 w 6159181"/>
                  <a:gd name="connsiteY240" fmla="*/ 2647991 h 3450517"/>
                  <a:gd name="connsiteX241" fmla="*/ 3964169 w 6159181"/>
                  <a:gd name="connsiteY241" fmla="*/ 2711449 h 3450517"/>
                  <a:gd name="connsiteX242" fmla="*/ 3999367 w 6159181"/>
                  <a:gd name="connsiteY242" fmla="*/ 2750281 h 3450517"/>
                  <a:gd name="connsiteX243" fmla="*/ 3999367 w 6159181"/>
                  <a:gd name="connsiteY243" fmla="*/ 2750281 h 3450517"/>
                  <a:gd name="connsiteX244" fmla="*/ 3972968 w 6159181"/>
                  <a:gd name="connsiteY244" fmla="*/ 2750281 h 3450517"/>
                  <a:gd name="connsiteX245" fmla="*/ 3933859 w 6159181"/>
                  <a:gd name="connsiteY245" fmla="*/ 2779642 h 3450517"/>
                  <a:gd name="connsiteX246" fmla="*/ 4003278 w 6159181"/>
                  <a:gd name="connsiteY246" fmla="*/ 2827945 h 3450517"/>
                  <a:gd name="connsiteX247" fmla="*/ 4048255 w 6159181"/>
                  <a:gd name="connsiteY247" fmla="*/ 2840258 h 3450517"/>
                  <a:gd name="connsiteX248" fmla="*/ 3968080 w 6159181"/>
                  <a:gd name="connsiteY248" fmla="*/ 2863936 h 3450517"/>
                  <a:gd name="connsiteX249" fmla="*/ 3883016 w 6159181"/>
                  <a:gd name="connsiteY249" fmla="*/ 2934024 h 3450517"/>
                  <a:gd name="connsiteX250" fmla="*/ 3957324 w 6159181"/>
                  <a:gd name="connsiteY250" fmla="*/ 2964332 h 3450517"/>
                  <a:gd name="connsiteX251" fmla="*/ 3860528 w 6159181"/>
                  <a:gd name="connsiteY251" fmla="*/ 3040102 h 3450517"/>
                  <a:gd name="connsiteX252" fmla="*/ 3921148 w 6159181"/>
                  <a:gd name="connsiteY252" fmla="*/ 3065675 h 3450517"/>
                  <a:gd name="connsiteX253" fmla="*/ 4008167 w 6159181"/>
                  <a:gd name="connsiteY253" fmla="*/ 3070410 h 3450517"/>
                  <a:gd name="connsiteX254" fmla="*/ 4031633 w 6159181"/>
                  <a:gd name="connsiteY254" fmla="*/ 3068516 h 3450517"/>
                  <a:gd name="connsiteX255" fmla="*/ 4023811 w 6159181"/>
                  <a:gd name="connsiteY255" fmla="*/ 3084617 h 3450517"/>
                  <a:gd name="connsiteX256" fmla="*/ 3955369 w 6159181"/>
                  <a:gd name="connsiteY256" fmla="*/ 3193537 h 3450517"/>
                  <a:gd name="connsiteX257" fmla="*/ 3987635 w 6159181"/>
                  <a:gd name="connsiteY257" fmla="*/ 3262677 h 3450517"/>
                  <a:gd name="connsiteX258" fmla="*/ 4053143 w 6159181"/>
                  <a:gd name="connsiteY258" fmla="*/ 3186907 h 3450517"/>
                  <a:gd name="connsiteX259" fmla="*/ 4068787 w 6159181"/>
                  <a:gd name="connsiteY259" fmla="*/ 3152811 h 3450517"/>
                  <a:gd name="connsiteX260" fmla="*/ 4089320 w 6159181"/>
                  <a:gd name="connsiteY260" fmla="*/ 3172700 h 3450517"/>
                  <a:gd name="connsiteX261" fmla="*/ 4095186 w 6159181"/>
                  <a:gd name="connsiteY261" fmla="*/ 3175541 h 3450517"/>
                  <a:gd name="connsiteX262" fmla="*/ 4117674 w 6159181"/>
                  <a:gd name="connsiteY262" fmla="*/ 3232369 h 3450517"/>
                  <a:gd name="connsiteX263" fmla="*/ 4230115 w 6159181"/>
                  <a:gd name="connsiteY263" fmla="*/ 3234264 h 3450517"/>
                  <a:gd name="connsiteX264" fmla="*/ 4182206 w 6159181"/>
                  <a:gd name="connsiteY264" fmla="*/ 3318558 h 3450517"/>
                  <a:gd name="connsiteX265" fmla="*/ 4302468 w 6159181"/>
                  <a:gd name="connsiteY265" fmla="*/ 3325188 h 3450517"/>
                  <a:gd name="connsiteX266" fmla="*/ 4319090 w 6159181"/>
                  <a:gd name="connsiteY266" fmla="*/ 3352655 h 3450517"/>
                  <a:gd name="connsiteX267" fmla="*/ 4339623 w 6159181"/>
                  <a:gd name="connsiteY267" fmla="*/ 3418953 h 3450517"/>
                  <a:gd name="connsiteX268" fmla="*/ 4404154 w 6159181"/>
                  <a:gd name="connsiteY268" fmla="*/ 3449262 h 3450517"/>
                  <a:gd name="connsiteX269" fmla="*/ 4511706 w 6159181"/>
                  <a:gd name="connsiteY269" fmla="*/ 3284461 h 3450517"/>
                  <a:gd name="connsiteX270" fmla="*/ 4570371 w 6159181"/>
                  <a:gd name="connsiteY270" fmla="*/ 3317611 h 3450517"/>
                  <a:gd name="connsiteX271" fmla="*/ 4639790 w 6159181"/>
                  <a:gd name="connsiteY271" fmla="*/ 3347919 h 3450517"/>
                  <a:gd name="connsiteX272" fmla="*/ 4743431 w 6159181"/>
                  <a:gd name="connsiteY272" fmla="*/ 3339395 h 3450517"/>
                  <a:gd name="connsiteX273" fmla="*/ 4755164 w 6159181"/>
                  <a:gd name="connsiteY273" fmla="*/ 3211533 h 3450517"/>
                  <a:gd name="connsiteX274" fmla="*/ 4949736 w 6159181"/>
                  <a:gd name="connsiteY274" fmla="*/ 3234264 h 3450517"/>
                  <a:gd name="connsiteX275" fmla="*/ 4966357 w 6159181"/>
                  <a:gd name="connsiteY275" fmla="*/ 3168912 h 3450517"/>
                  <a:gd name="connsiteX276" fmla="*/ 5143329 w 6159181"/>
                  <a:gd name="connsiteY276" fmla="*/ 3172700 h 3450517"/>
                  <a:gd name="connsiteX277" fmla="*/ 5262614 w 6159181"/>
                  <a:gd name="connsiteY277" fmla="*/ 3172700 h 3450517"/>
                  <a:gd name="connsiteX278" fmla="*/ 5349633 w 6159181"/>
                  <a:gd name="connsiteY278" fmla="*/ 3203008 h 3450517"/>
                  <a:gd name="connsiteX279" fmla="*/ 5401453 w 6159181"/>
                  <a:gd name="connsiteY279" fmla="*/ 3057150 h 3450517"/>
                  <a:gd name="connsiteX280" fmla="*/ 5650779 w 6159181"/>
                  <a:gd name="connsiteY280" fmla="*/ 3022107 h 3450517"/>
                  <a:gd name="connsiteX281" fmla="*/ 5567670 w 6159181"/>
                  <a:gd name="connsiteY281" fmla="*/ 2914134 h 3450517"/>
                  <a:gd name="connsiteX282" fmla="*/ 5649801 w 6159181"/>
                  <a:gd name="connsiteY282" fmla="*/ 2880038 h 3450517"/>
                  <a:gd name="connsiteX283" fmla="*/ 5674244 w 6159181"/>
                  <a:gd name="connsiteY283" fmla="*/ 2732285 h 3450517"/>
                  <a:gd name="connsiteX284" fmla="*/ 5948991 w 6159181"/>
                  <a:gd name="connsiteY284" fmla="*/ 2723761 h 3450517"/>
                  <a:gd name="connsiteX285" fmla="*/ 5951924 w 6159181"/>
                  <a:gd name="connsiteY285" fmla="*/ 2622419 h 3450517"/>
                  <a:gd name="connsiteX286" fmla="*/ 6056543 w 6159181"/>
                  <a:gd name="connsiteY286" fmla="*/ 2574115 h 3450517"/>
                  <a:gd name="connsiteX287" fmla="*/ 6005700 w 6159181"/>
                  <a:gd name="connsiteY287" fmla="*/ 2511604 h 3450517"/>
                  <a:gd name="connsiteX288" fmla="*/ 6038943 w 6159181"/>
                  <a:gd name="connsiteY288" fmla="*/ 2458565 h 3450517"/>
                  <a:gd name="connsiteX289" fmla="*/ 5922592 w 6159181"/>
                  <a:gd name="connsiteY289" fmla="*/ 2353434 h 3450517"/>
                  <a:gd name="connsiteX290" fmla="*/ 6066320 w 6159181"/>
                  <a:gd name="connsiteY290" fmla="*/ 2279558 h 3450517"/>
                  <a:gd name="connsiteX291" fmla="*/ 5976368 w 6159181"/>
                  <a:gd name="connsiteY291" fmla="*/ 2117599 h 3450517"/>
                  <a:gd name="connsiteX292" fmla="*/ 6153339 w 6159181"/>
                  <a:gd name="connsiteY292" fmla="*/ 2034251 h 3450517"/>
                  <a:gd name="connsiteX293" fmla="*/ 5990056 w 6159181"/>
                  <a:gd name="connsiteY293" fmla="*/ 1907336 h 3450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</a:cxnLst>
                <a:rect l="l" t="t" r="r" b="b"/>
                <a:pathLst>
                  <a:path w="6159181" h="3450517">
                    <a:moveTo>
                      <a:pt x="5990056" y="1907336"/>
                    </a:moveTo>
                    <a:cubicBezTo>
                      <a:pt x="6032099" y="1889341"/>
                      <a:pt x="6082942" y="1863768"/>
                      <a:pt x="6078053" y="1826830"/>
                    </a:cubicBezTo>
                    <a:cubicBezTo>
                      <a:pt x="6066320" y="1748218"/>
                      <a:pt x="5963657" y="1761478"/>
                      <a:pt x="5896193" y="1774738"/>
                    </a:cubicBezTo>
                    <a:cubicBezTo>
                      <a:pt x="5898148" y="1770950"/>
                      <a:pt x="5901081" y="1768108"/>
                      <a:pt x="5903037" y="1764320"/>
                    </a:cubicBezTo>
                    <a:cubicBezTo>
                      <a:pt x="5922592" y="1734012"/>
                      <a:pt x="5897171" y="1713175"/>
                      <a:pt x="5877615" y="1694232"/>
                    </a:cubicBezTo>
                    <a:cubicBezTo>
                      <a:pt x="5864905" y="1681920"/>
                      <a:pt x="5810151" y="1687602"/>
                      <a:pt x="5796462" y="1693285"/>
                    </a:cubicBezTo>
                    <a:cubicBezTo>
                      <a:pt x="5713354" y="1728329"/>
                      <a:pt x="5787663" y="1630775"/>
                      <a:pt x="5773975" y="1584365"/>
                    </a:cubicBezTo>
                    <a:cubicBezTo>
                      <a:pt x="5772997" y="1579629"/>
                      <a:pt x="5771042" y="1577735"/>
                      <a:pt x="5766153" y="1576788"/>
                    </a:cubicBezTo>
                    <a:cubicBezTo>
                      <a:pt x="5729976" y="1570158"/>
                      <a:pt x="5700644" y="1602361"/>
                      <a:pt x="5674244" y="1622250"/>
                    </a:cubicBezTo>
                    <a:cubicBezTo>
                      <a:pt x="5624380" y="1660135"/>
                      <a:pt x="5645890" y="1629827"/>
                      <a:pt x="5661534" y="1593837"/>
                    </a:cubicBezTo>
                    <a:cubicBezTo>
                      <a:pt x="5664467" y="1591942"/>
                      <a:pt x="5668378" y="1590995"/>
                      <a:pt x="5672289" y="1589101"/>
                    </a:cubicBezTo>
                    <a:cubicBezTo>
                      <a:pt x="5712376" y="1565422"/>
                      <a:pt x="5632201" y="1502912"/>
                      <a:pt x="5592114" y="1473551"/>
                    </a:cubicBezTo>
                    <a:cubicBezTo>
                      <a:pt x="5565715" y="1454609"/>
                      <a:pt x="5536383" y="1439454"/>
                      <a:pt x="5506073" y="1428089"/>
                    </a:cubicBezTo>
                    <a:cubicBezTo>
                      <a:pt x="5499228" y="1425247"/>
                      <a:pt x="5493362" y="1422406"/>
                      <a:pt x="5487495" y="1419565"/>
                    </a:cubicBezTo>
                    <a:cubicBezTo>
                      <a:pt x="5500206" y="1411988"/>
                      <a:pt x="5510961" y="1402516"/>
                      <a:pt x="5519761" y="1391151"/>
                    </a:cubicBezTo>
                    <a:cubicBezTo>
                      <a:pt x="5531494" y="1385468"/>
                      <a:pt x="5538338" y="1375050"/>
                      <a:pt x="5536383" y="1358001"/>
                    </a:cubicBezTo>
                    <a:cubicBezTo>
                      <a:pt x="5538338" y="1350424"/>
                      <a:pt x="5538338" y="1341900"/>
                      <a:pt x="5537361" y="1333376"/>
                    </a:cubicBezTo>
                    <a:cubicBezTo>
                      <a:pt x="5532472" y="1289808"/>
                      <a:pt x="5455230" y="1249082"/>
                      <a:pt x="5379944" y="1225404"/>
                    </a:cubicBezTo>
                    <a:cubicBezTo>
                      <a:pt x="5395587" y="1212143"/>
                      <a:pt x="5410253" y="1196989"/>
                      <a:pt x="5422964" y="1181835"/>
                    </a:cubicBezTo>
                    <a:cubicBezTo>
                      <a:pt x="5431764" y="1171417"/>
                      <a:pt x="5455230" y="1154369"/>
                      <a:pt x="5446430" y="1135426"/>
                    </a:cubicBezTo>
                    <a:cubicBezTo>
                      <a:pt x="5426875" y="1092805"/>
                      <a:pt x="5377010" y="1078598"/>
                      <a:pt x="5328122" y="1069127"/>
                    </a:cubicBezTo>
                    <a:cubicBezTo>
                      <a:pt x="5316390" y="1067233"/>
                      <a:pt x="5303679" y="1064392"/>
                      <a:pt x="5291946" y="1062497"/>
                    </a:cubicBezTo>
                    <a:cubicBezTo>
                      <a:pt x="5316390" y="1034083"/>
                      <a:pt x="5330078" y="1002828"/>
                      <a:pt x="5294880" y="983885"/>
                    </a:cubicBezTo>
                    <a:cubicBezTo>
                      <a:pt x="5282169" y="977255"/>
                      <a:pt x="5267503" y="971573"/>
                      <a:pt x="5251858" y="967784"/>
                    </a:cubicBezTo>
                    <a:cubicBezTo>
                      <a:pt x="5235237" y="957366"/>
                      <a:pt x="5216660" y="950736"/>
                      <a:pt x="5197105" y="946000"/>
                    </a:cubicBezTo>
                    <a:cubicBezTo>
                      <a:pt x="5206882" y="930846"/>
                      <a:pt x="5215682" y="916639"/>
                      <a:pt x="5226438" y="902432"/>
                    </a:cubicBezTo>
                    <a:cubicBezTo>
                      <a:pt x="5239148" y="886331"/>
                      <a:pt x="5275325" y="835186"/>
                      <a:pt x="5217638" y="807719"/>
                    </a:cubicBezTo>
                    <a:cubicBezTo>
                      <a:pt x="5158973" y="779306"/>
                      <a:pt x="5079776" y="786883"/>
                      <a:pt x="5029911" y="787830"/>
                    </a:cubicBezTo>
                    <a:cubicBezTo>
                      <a:pt x="5024044" y="787830"/>
                      <a:pt x="5014267" y="787830"/>
                      <a:pt x="5002534" y="786883"/>
                    </a:cubicBezTo>
                    <a:cubicBezTo>
                      <a:pt x="5005467" y="784988"/>
                      <a:pt x="5008400" y="783094"/>
                      <a:pt x="5011333" y="781200"/>
                    </a:cubicBezTo>
                    <a:cubicBezTo>
                      <a:pt x="5028933" y="769834"/>
                      <a:pt x="5073909" y="751839"/>
                      <a:pt x="5069998" y="729108"/>
                    </a:cubicBezTo>
                    <a:cubicBezTo>
                      <a:pt x="5061199" y="678910"/>
                      <a:pt x="4987868" y="662809"/>
                      <a:pt x="4924314" y="647655"/>
                    </a:cubicBezTo>
                    <a:cubicBezTo>
                      <a:pt x="4893026" y="640078"/>
                      <a:pt x="4851961" y="631554"/>
                      <a:pt x="4810896" y="625871"/>
                    </a:cubicBezTo>
                    <a:cubicBezTo>
                      <a:pt x="4852939" y="606928"/>
                      <a:pt x="4907693" y="578514"/>
                      <a:pt x="4887160" y="549153"/>
                    </a:cubicBezTo>
                    <a:cubicBezTo>
                      <a:pt x="4853917" y="500850"/>
                      <a:pt x="4755164" y="488537"/>
                      <a:pt x="4691611" y="480960"/>
                    </a:cubicBezTo>
                    <a:cubicBezTo>
                      <a:pt x="4661301" y="477172"/>
                      <a:pt x="4630013" y="473383"/>
                      <a:pt x="4599703" y="469594"/>
                    </a:cubicBezTo>
                    <a:cubicBezTo>
                      <a:pt x="4614369" y="439286"/>
                      <a:pt x="4644679" y="376776"/>
                      <a:pt x="4580148" y="345521"/>
                    </a:cubicBezTo>
                    <a:cubicBezTo>
                      <a:pt x="4512684" y="313318"/>
                      <a:pt x="4444241" y="317107"/>
                      <a:pt x="4384599" y="328472"/>
                    </a:cubicBezTo>
                    <a:cubicBezTo>
                      <a:pt x="4379710" y="329419"/>
                      <a:pt x="4353311" y="336049"/>
                      <a:pt x="4322023" y="344573"/>
                    </a:cubicBezTo>
                    <a:cubicBezTo>
                      <a:pt x="4327890" y="301006"/>
                      <a:pt x="4331801" y="239442"/>
                      <a:pt x="4282914" y="211028"/>
                    </a:cubicBezTo>
                    <a:cubicBezTo>
                      <a:pt x="4217405" y="172196"/>
                      <a:pt x="4135274" y="198716"/>
                      <a:pt x="4080520" y="212923"/>
                    </a:cubicBezTo>
                    <a:cubicBezTo>
                      <a:pt x="4073676" y="214817"/>
                      <a:pt x="4066832" y="216711"/>
                      <a:pt x="4059987" y="218605"/>
                    </a:cubicBezTo>
                    <a:cubicBezTo>
                      <a:pt x="4058032" y="203451"/>
                      <a:pt x="4056077" y="188297"/>
                      <a:pt x="4053143" y="173143"/>
                    </a:cubicBezTo>
                    <a:cubicBezTo>
                      <a:pt x="4049232" y="151359"/>
                      <a:pt x="4032611" y="113474"/>
                      <a:pt x="3986657" y="103056"/>
                    </a:cubicBezTo>
                    <a:cubicBezTo>
                      <a:pt x="3927992" y="89796"/>
                      <a:pt x="3868350" y="108739"/>
                      <a:pt x="3825329" y="123893"/>
                    </a:cubicBezTo>
                    <a:cubicBezTo>
                      <a:pt x="3799907" y="132417"/>
                      <a:pt x="3775464" y="141888"/>
                      <a:pt x="3752976" y="152306"/>
                    </a:cubicBezTo>
                    <a:cubicBezTo>
                      <a:pt x="3747109" y="126734"/>
                      <a:pt x="3736354" y="103056"/>
                      <a:pt x="3720710" y="82219"/>
                    </a:cubicBezTo>
                    <a:cubicBezTo>
                      <a:pt x="3707999" y="50016"/>
                      <a:pt x="3688445" y="6448"/>
                      <a:pt x="3626846" y="766"/>
                    </a:cubicBezTo>
                    <a:cubicBezTo>
                      <a:pt x="3555471" y="-5864"/>
                      <a:pt x="3496807" y="32968"/>
                      <a:pt x="3458675" y="57593"/>
                    </a:cubicBezTo>
                    <a:cubicBezTo>
                      <a:pt x="3453786" y="61382"/>
                      <a:pt x="3447919" y="65171"/>
                      <a:pt x="3442053" y="69906"/>
                    </a:cubicBezTo>
                    <a:cubicBezTo>
                      <a:pt x="3402943" y="88849"/>
                      <a:pt x="3367744" y="112527"/>
                      <a:pt x="3342323" y="137152"/>
                    </a:cubicBezTo>
                    <a:cubicBezTo>
                      <a:pt x="3337434" y="127681"/>
                      <a:pt x="3330590" y="118210"/>
                      <a:pt x="3320813" y="108739"/>
                    </a:cubicBezTo>
                    <a:cubicBezTo>
                      <a:pt x="3310057" y="90743"/>
                      <a:pt x="3294413" y="76536"/>
                      <a:pt x="3268992" y="63276"/>
                    </a:cubicBezTo>
                    <a:cubicBezTo>
                      <a:pt x="3242593" y="49069"/>
                      <a:pt x="3159485" y="7396"/>
                      <a:pt x="3122330" y="41492"/>
                    </a:cubicBezTo>
                    <a:cubicBezTo>
                      <a:pt x="3110597" y="51911"/>
                      <a:pt x="3092998" y="86955"/>
                      <a:pt x="3081265" y="125787"/>
                    </a:cubicBezTo>
                    <a:cubicBezTo>
                      <a:pt x="3080287" y="126734"/>
                      <a:pt x="3080287" y="127681"/>
                      <a:pt x="3079309" y="127681"/>
                    </a:cubicBezTo>
                    <a:cubicBezTo>
                      <a:pt x="3078332" y="126734"/>
                      <a:pt x="3078332" y="125787"/>
                      <a:pt x="3077354" y="125787"/>
                    </a:cubicBezTo>
                    <a:cubicBezTo>
                      <a:pt x="3065621" y="86955"/>
                      <a:pt x="3047044" y="51911"/>
                      <a:pt x="3036289" y="41492"/>
                    </a:cubicBezTo>
                    <a:cubicBezTo>
                      <a:pt x="2999134" y="7396"/>
                      <a:pt x="2916026" y="49069"/>
                      <a:pt x="2889627" y="63276"/>
                    </a:cubicBezTo>
                    <a:cubicBezTo>
                      <a:pt x="2865183" y="76536"/>
                      <a:pt x="2848562" y="90743"/>
                      <a:pt x="2837806" y="108739"/>
                    </a:cubicBezTo>
                    <a:cubicBezTo>
                      <a:pt x="2828029" y="118210"/>
                      <a:pt x="2821185" y="127681"/>
                      <a:pt x="2816296" y="137152"/>
                    </a:cubicBezTo>
                    <a:cubicBezTo>
                      <a:pt x="2790875" y="111580"/>
                      <a:pt x="2754698" y="88849"/>
                      <a:pt x="2716566" y="69906"/>
                    </a:cubicBezTo>
                    <a:cubicBezTo>
                      <a:pt x="2710700" y="65171"/>
                      <a:pt x="2704833" y="61382"/>
                      <a:pt x="2699944" y="57593"/>
                    </a:cubicBezTo>
                    <a:cubicBezTo>
                      <a:pt x="2661812" y="32021"/>
                      <a:pt x="2603148" y="-5864"/>
                      <a:pt x="2531772" y="766"/>
                    </a:cubicBezTo>
                    <a:cubicBezTo>
                      <a:pt x="2470174" y="6448"/>
                      <a:pt x="2450619" y="50016"/>
                      <a:pt x="2437909" y="82219"/>
                    </a:cubicBezTo>
                    <a:cubicBezTo>
                      <a:pt x="2422265" y="102109"/>
                      <a:pt x="2411510" y="126734"/>
                      <a:pt x="2405643" y="152306"/>
                    </a:cubicBezTo>
                    <a:cubicBezTo>
                      <a:pt x="2383155" y="141888"/>
                      <a:pt x="2357734" y="133364"/>
                      <a:pt x="2333290" y="123893"/>
                    </a:cubicBezTo>
                    <a:cubicBezTo>
                      <a:pt x="2290269" y="108739"/>
                      <a:pt x="2230627" y="89796"/>
                      <a:pt x="2171962" y="103056"/>
                    </a:cubicBezTo>
                    <a:cubicBezTo>
                      <a:pt x="2126008" y="113474"/>
                      <a:pt x="2109386" y="151359"/>
                      <a:pt x="2105476" y="173143"/>
                    </a:cubicBezTo>
                    <a:cubicBezTo>
                      <a:pt x="2102542" y="188297"/>
                      <a:pt x="2100587" y="203451"/>
                      <a:pt x="2098631" y="218605"/>
                    </a:cubicBezTo>
                    <a:cubicBezTo>
                      <a:pt x="2091787" y="216711"/>
                      <a:pt x="2084943" y="214817"/>
                      <a:pt x="2078098" y="212923"/>
                    </a:cubicBezTo>
                    <a:cubicBezTo>
                      <a:pt x="2022367" y="198716"/>
                      <a:pt x="1940237" y="172196"/>
                      <a:pt x="1875706" y="211028"/>
                    </a:cubicBezTo>
                    <a:cubicBezTo>
                      <a:pt x="1827796" y="240389"/>
                      <a:pt x="1830729" y="301006"/>
                      <a:pt x="1836596" y="344573"/>
                    </a:cubicBezTo>
                    <a:cubicBezTo>
                      <a:pt x="1805308" y="336049"/>
                      <a:pt x="1778909" y="329419"/>
                      <a:pt x="1774020" y="328472"/>
                    </a:cubicBezTo>
                    <a:cubicBezTo>
                      <a:pt x="1713400" y="317107"/>
                      <a:pt x="1645935" y="313318"/>
                      <a:pt x="1578471" y="345521"/>
                    </a:cubicBezTo>
                    <a:cubicBezTo>
                      <a:pt x="1513940" y="375829"/>
                      <a:pt x="1545228" y="439286"/>
                      <a:pt x="1558916" y="469594"/>
                    </a:cubicBezTo>
                    <a:cubicBezTo>
                      <a:pt x="1528606" y="473383"/>
                      <a:pt x="1497318" y="477172"/>
                      <a:pt x="1467008" y="480960"/>
                    </a:cubicBezTo>
                    <a:cubicBezTo>
                      <a:pt x="1404432" y="488537"/>
                      <a:pt x="1305680" y="500850"/>
                      <a:pt x="1271459" y="549153"/>
                    </a:cubicBezTo>
                    <a:cubicBezTo>
                      <a:pt x="1250926" y="578514"/>
                      <a:pt x="1305680" y="606928"/>
                      <a:pt x="1347723" y="625871"/>
                    </a:cubicBezTo>
                    <a:cubicBezTo>
                      <a:pt x="1306658" y="632501"/>
                      <a:pt x="1265593" y="640078"/>
                      <a:pt x="1234305" y="647655"/>
                    </a:cubicBezTo>
                    <a:cubicBezTo>
                      <a:pt x="1170751" y="662809"/>
                      <a:pt x="1097420" y="678910"/>
                      <a:pt x="1088621" y="729108"/>
                    </a:cubicBezTo>
                    <a:cubicBezTo>
                      <a:pt x="1084710" y="752786"/>
                      <a:pt x="1128708" y="769834"/>
                      <a:pt x="1147285" y="781200"/>
                    </a:cubicBezTo>
                    <a:cubicBezTo>
                      <a:pt x="1150219" y="783094"/>
                      <a:pt x="1153152" y="784988"/>
                      <a:pt x="1156085" y="786883"/>
                    </a:cubicBezTo>
                    <a:cubicBezTo>
                      <a:pt x="1144352" y="786883"/>
                      <a:pt x="1134575" y="787830"/>
                      <a:pt x="1128708" y="787830"/>
                    </a:cubicBezTo>
                    <a:cubicBezTo>
                      <a:pt x="1078843" y="786883"/>
                      <a:pt x="999646" y="780253"/>
                      <a:pt x="940981" y="807719"/>
                    </a:cubicBezTo>
                    <a:cubicBezTo>
                      <a:pt x="883294" y="835186"/>
                      <a:pt x="919471" y="886331"/>
                      <a:pt x="932182" y="902432"/>
                    </a:cubicBezTo>
                    <a:cubicBezTo>
                      <a:pt x="942937" y="915692"/>
                      <a:pt x="952714" y="930846"/>
                      <a:pt x="961514" y="946000"/>
                    </a:cubicBezTo>
                    <a:cubicBezTo>
                      <a:pt x="942937" y="950736"/>
                      <a:pt x="923382" y="957366"/>
                      <a:pt x="906760" y="967784"/>
                    </a:cubicBezTo>
                    <a:cubicBezTo>
                      <a:pt x="892094" y="971573"/>
                      <a:pt x="877428" y="977255"/>
                      <a:pt x="864717" y="983885"/>
                    </a:cubicBezTo>
                    <a:cubicBezTo>
                      <a:pt x="829518" y="1001881"/>
                      <a:pt x="843207" y="1034083"/>
                      <a:pt x="867650" y="1062497"/>
                    </a:cubicBezTo>
                    <a:cubicBezTo>
                      <a:pt x="854940" y="1064392"/>
                      <a:pt x="843207" y="1066286"/>
                      <a:pt x="831474" y="1069127"/>
                    </a:cubicBezTo>
                    <a:cubicBezTo>
                      <a:pt x="782587" y="1078598"/>
                      <a:pt x="732722" y="1092805"/>
                      <a:pt x="713167" y="1135426"/>
                    </a:cubicBezTo>
                    <a:cubicBezTo>
                      <a:pt x="704367" y="1154369"/>
                      <a:pt x="727833" y="1171417"/>
                      <a:pt x="736633" y="1181835"/>
                    </a:cubicBezTo>
                    <a:cubicBezTo>
                      <a:pt x="749343" y="1196989"/>
                      <a:pt x="764009" y="1212143"/>
                      <a:pt x="779653" y="1225404"/>
                    </a:cubicBezTo>
                    <a:cubicBezTo>
                      <a:pt x="704367" y="1249082"/>
                      <a:pt x="627125" y="1289808"/>
                      <a:pt x="622236" y="1333376"/>
                    </a:cubicBezTo>
                    <a:cubicBezTo>
                      <a:pt x="621259" y="1341900"/>
                      <a:pt x="622236" y="1350424"/>
                      <a:pt x="623214" y="1358001"/>
                    </a:cubicBezTo>
                    <a:cubicBezTo>
                      <a:pt x="621259" y="1374103"/>
                      <a:pt x="627125" y="1384521"/>
                      <a:pt x="639836" y="1391151"/>
                    </a:cubicBezTo>
                    <a:cubicBezTo>
                      <a:pt x="648636" y="1401569"/>
                      <a:pt x="659391" y="1411041"/>
                      <a:pt x="672101" y="1419565"/>
                    </a:cubicBezTo>
                    <a:cubicBezTo>
                      <a:pt x="666235" y="1422406"/>
                      <a:pt x="659391" y="1425247"/>
                      <a:pt x="653524" y="1428089"/>
                    </a:cubicBezTo>
                    <a:cubicBezTo>
                      <a:pt x="623214" y="1439454"/>
                      <a:pt x="592904" y="1454609"/>
                      <a:pt x="567483" y="1473551"/>
                    </a:cubicBezTo>
                    <a:cubicBezTo>
                      <a:pt x="527395" y="1502912"/>
                      <a:pt x="447220" y="1565422"/>
                      <a:pt x="487308" y="1589101"/>
                    </a:cubicBezTo>
                    <a:cubicBezTo>
                      <a:pt x="490241" y="1590995"/>
                      <a:pt x="494152" y="1591942"/>
                      <a:pt x="498063" y="1593837"/>
                    </a:cubicBezTo>
                    <a:cubicBezTo>
                      <a:pt x="513707" y="1629827"/>
                      <a:pt x="535217" y="1660135"/>
                      <a:pt x="485352" y="1622250"/>
                    </a:cubicBezTo>
                    <a:cubicBezTo>
                      <a:pt x="458953" y="1602361"/>
                      <a:pt x="429621" y="1569211"/>
                      <a:pt x="393444" y="1576788"/>
                    </a:cubicBezTo>
                    <a:cubicBezTo>
                      <a:pt x="388555" y="1577735"/>
                      <a:pt x="386600" y="1579629"/>
                      <a:pt x="385622" y="1584365"/>
                    </a:cubicBezTo>
                    <a:cubicBezTo>
                      <a:pt x="371934" y="1630775"/>
                      <a:pt x="446242" y="1728329"/>
                      <a:pt x="363134" y="1693285"/>
                    </a:cubicBezTo>
                    <a:cubicBezTo>
                      <a:pt x="349446" y="1687602"/>
                      <a:pt x="294692" y="1681920"/>
                      <a:pt x="281981" y="1694232"/>
                    </a:cubicBezTo>
                    <a:cubicBezTo>
                      <a:pt x="262426" y="1712228"/>
                      <a:pt x="237005" y="1733064"/>
                      <a:pt x="256560" y="1764320"/>
                    </a:cubicBezTo>
                    <a:cubicBezTo>
                      <a:pt x="258515" y="1767161"/>
                      <a:pt x="261449" y="1770950"/>
                      <a:pt x="263404" y="1774738"/>
                    </a:cubicBezTo>
                    <a:cubicBezTo>
                      <a:pt x="195940" y="1761478"/>
                      <a:pt x="93276" y="1748218"/>
                      <a:pt x="81544" y="1826830"/>
                    </a:cubicBezTo>
                    <a:cubicBezTo>
                      <a:pt x="75677" y="1863768"/>
                      <a:pt x="127497" y="1889341"/>
                      <a:pt x="169541" y="1907336"/>
                    </a:cubicBezTo>
                    <a:cubicBezTo>
                      <a:pt x="96210" y="1923437"/>
                      <a:pt x="-26986" y="1945221"/>
                      <a:pt x="5279" y="2034251"/>
                    </a:cubicBezTo>
                    <a:cubicBezTo>
                      <a:pt x="28745" y="2097709"/>
                      <a:pt x="118698" y="2105286"/>
                      <a:pt x="182251" y="2117599"/>
                    </a:cubicBezTo>
                    <a:cubicBezTo>
                      <a:pt x="129453" y="2156431"/>
                      <a:pt x="42434" y="2210417"/>
                      <a:pt x="92299" y="2279558"/>
                    </a:cubicBezTo>
                    <a:cubicBezTo>
                      <a:pt x="127497" y="2328808"/>
                      <a:pt x="180296" y="2341121"/>
                      <a:pt x="236027" y="2353434"/>
                    </a:cubicBezTo>
                    <a:cubicBezTo>
                      <a:pt x="186162" y="2376165"/>
                      <a:pt x="107943" y="2406473"/>
                      <a:pt x="119676" y="2458565"/>
                    </a:cubicBezTo>
                    <a:cubicBezTo>
                      <a:pt x="126520" y="2486979"/>
                      <a:pt x="137275" y="2502133"/>
                      <a:pt x="152919" y="2511604"/>
                    </a:cubicBezTo>
                    <a:cubicBezTo>
                      <a:pt x="118698" y="2520128"/>
                      <a:pt x="88388" y="2537177"/>
                      <a:pt x="102076" y="2574115"/>
                    </a:cubicBezTo>
                    <a:cubicBezTo>
                      <a:pt x="116742" y="2612000"/>
                      <a:pt x="161719" y="2622419"/>
                      <a:pt x="206695" y="2622419"/>
                    </a:cubicBezTo>
                    <a:cubicBezTo>
                      <a:pt x="172474" y="2650832"/>
                      <a:pt x="155852" y="2689665"/>
                      <a:pt x="209628" y="2723761"/>
                    </a:cubicBezTo>
                    <a:cubicBezTo>
                      <a:pt x="291759" y="2774906"/>
                      <a:pt x="394422" y="2764488"/>
                      <a:pt x="484374" y="2732285"/>
                    </a:cubicBezTo>
                    <a:cubicBezTo>
                      <a:pt x="461886" y="2782483"/>
                      <a:pt x="456998" y="2838364"/>
                      <a:pt x="508818" y="2880038"/>
                    </a:cubicBezTo>
                    <a:cubicBezTo>
                      <a:pt x="527395" y="2895191"/>
                      <a:pt x="547928" y="2904663"/>
                      <a:pt x="567483" y="2910346"/>
                    </a:cubicBezTo>
                    <a:cubicBezTo>
                      <a:pt x="568460" y="2915081"/>
                      <a:pt x="569438" y="2919817"/>
                      <a:pt x="572372" y="2924552"/>
                    </a:cubicBezTo>
                    <a:cubicBezTo>
                      <a:pt x="584104" y="2950125"/>
                      <a:pt x="624192" y="2960543"/>
                      <a:pt x="669168" y="2964332"/>
                    </a:cubicBezTo>
                    <a:cubicBezTo>
                      <a:pt x="699478" y="2987063"/>
                      <a:pt x="746410" y="2998429"/>
                      <a:pt x="789431" y="2995587"/>
                    </a:cubicBezTo>
                    <a:cubicBezTo>
                      <a:pt x="759121" y="3011689"/>
                      <a:pt x="728811" y="3027790"/>
                      <a:pt x="701434" y="3049573"/>
                    </a:cubicBezTo>
                    <a:cubicBezTo>
                      <a:pt x="684812" y="3061886"/>
                      <a:pt x="650591" y="3102613"/>
                      <a:pt x="675035" y="3124396"/>
                    </a:cubicBezTo>
                    <a:cubicBezTo>
                      <a:pt x="697523" y="3144286"/>
                      <a:pt x="744454" y="3136710"/>
                      <a:pt x="769876" y="3136710"/>
                    </a:cubicBezTo>
                    <a:cubicBezTo>
                      <a:pt x="807030" y="3135762"/>
                      <a:pt x="903827" y="3106401"/>
                      <a:pt x="864717" y="3166070"/>
                    </a:cubicBezTo>
                    <a:cubicBezTo>
                      <a:pt x="833429" y="3214374"/>
                      <a:pt x="837340" y="3300562"/>
                      <a:pt x="913604" y="3305298"/>
                    </a:cubicBezTo>
                    <a:cubicBezTo>
                      <a:pt x="976180" y="3309087"/>
                      <a:pt x="1016268" y="3259836"/>
                      <a:pt x="1044622" y="3210585"/>
                    </a:cubicBezTo>
                    <a:cubicBezTo>
                      <a:pt x="1053422" y="3271202"/>
                      <a:pt x="1073955" y="3358337"/>
                      <a:pt x="1140441" y="3360232"/>
                    </a:cubicBezTo>
                    <a:cubicBezTo>
                      <a:pt x="1203995" y="3362126"/>
                      <a:pt x="1225505" y="3303404"/>
                      <a:pt x="1226483" y="3247523"/>
                    </a:cubicBezTo>
                    <a:cubicBezTo>
                      <a:pt x="1227461" y="3160388"/>
                      <a:pt x="1247993" y="3235211"/>
                      <a:pt x="1279281" y="3268360"/>
                    </a:cubicBezTo>
                    <a:cubicBezTo>
                      <a:pt x="1302747" y="3292039"/>
                      <a:pt x="1335990" y="3326135"/>
                      <a:pt x="1375100" y="3311928"/>
                    </a:cubicBezTo>
                    <a:cubicBezTo>
                      <a:pt x="1405410" y="3301510"/>
                      <a:pt x="1425943" y="3282567"/>
                      <a:pt x="1436698" y="3260783"/>
                    </a:cubicBezTo>
                    <a:cubicBezTo>
                      <a:pt x="1469941" y="3321399"/>
                      <a:pt x="1521762" y="3359285"/>
                      <a:pt x="1606826" y="3368756"/>
                    </a:cubicBezTo>
                    <a:cubicBezTo>
                      <a:pt x="1636158" y="3372544"/>
                      <a:pt x="1664513" y="3364967"/>
                      <a:pt x="1686023" y="3349813"/>
                    </a:cubicBezTo>
                    <a:cubicBezTo>
                      <a:pt x="1706556" y="3400011"/>
                      <a:pt x="1768154" y="3426531"/>
                      <a:pt x="1828774" y="3411377"/>
                    </a:cubicBezTo>
                    <a:cubicBezTo>
                      <a:pt x="1895260" y="3395275"/>
                      <a:pt x="1888416" y="3300562"/>
                      <a:pt x="1887438" y="3238052"/>
                    </a:cubicBezTo>
                    <a:cubicBezTo>
                      <a:pt x="1927526" y="3269308"/>
                      <a:pt x="1973480" y="3308140"/>
                      <a:pt x="2017478" y="3261730"/>
                    </a:cubicBezTo>
                    <a:cubicBezTo>
                      <a:pt x="2035078" y="3243735"/>
                      <a:pt x="2044855" y="3211533"/>
                      <a:pt x="2038989" y="3187855"/>
                    </a:cubicBezTo>
                    <a:cubicBezTo>
                      <a:pt x="2038989" y="3186907"/>
                      <a:pt x="2038011" y="3185013"/>
                      <a:pt x="2038011" y="3183119"/>
                    </a:cubicBezTo>
                    <a:cubicBezTo>
                      <a:pt x="2049744" y="3180277"/>
                      <a:pt x="2060499" y="3177436"/>
                      <a:pt x="2072232" y="3171753"/>
                    </a:cubicBezTo>
                    <a:cubicBezTo>
                      <a:pt x="2088854" y="3163229"/>
                      <a:pt x="2093742" y="3157546"/>
                      <a:pt x="2092765" y="3151863"/>
                    </a:cubicBezTo>
                    <a:cubicBezTo>
                      <a:pt x="2097654" y="3163229"/>
                      <a:pt x="2102542" y="3174595"/>
                      <a:pt x="2108409" y="3185960"/>
                    </a:cubicBezTo>
                    <a:cubicBezTo>
                      <a:pt x="2122097" y="3210585"/>
                      <a:pt x="2140675" y="3255101"/>
                      <a:pt x="2173918" y="3261730"/>
                    </a:cubicBezTo>
                    <a:cubicBezTo>
                      <a:pt x="2206183" y="3268360"/>
                      <a:pt x="2206183" y="3205850"/>
                      <a:pt x="2206183" y="3192590"/>
                    </a:cubicBezTo>
                    <a:cubicBezTo>
                      <a:pt x="2206183" y="3145233"/>
                      <a:pt x="2170984" y="3111137"/>
                      <a:pt x="2137741" y="3083670"/>
                    </a:cubicBezTo>
                    <a:cubicBezTo>
                      <a:pt x="2122097" y="3070410"/>
                      <a:pt x="2128941" y="3065675"/>
                      <a:pt x="2141652" y="3060939"/>
                    </a:cubicBezTo>
                    <a:cubicBezTo>
                      <a:pt x="2131875" y="3051468"/>
                      <a:pt x="2122097" y="3041997"/>
                      <a:pt x="2111342" y="3032525"/>
                    </a:cubicBezTo>
                    <a:cubicBezTo>
                      <a:pt x="2106453" y="3028737"/>
                      <a:pt x="2110364" y="3022107"/>
                      <a:pt x="2116231" y="3021160"/>
                    </a:cubicBezTo>
                    <a:cubicBezTo>
                      <a:pt x="2157296" y="3017371"/>
                      <a:pt x="2206183" y="3000323"/>
                      <a:pt x="2242360" y="2971909"/>
                    </a:cubicBezTo>
                    <a:cubicBezTo>
                      <a:pt x="2242360" y="2971909"/>
                      <a:pt x="2242360" y="2971909"/>
                      <a:pt x="2242360" y="2971909"/>
                    </a:cubicBezTo>
                    <a:cubicBezTo>
                      <a:pt x="2242360" y="2971909"/>
                      <a:pt x="2242360" y="2971909"/>
                      <a:pt x="2242360" y="2971909"/>
                    </a:cubicBezTo>
                    <a:cubicBezTo>
                      <a:pt x="2262893" y="2955808"/>
                      <a:pt x="2279514" y="2935918"/>
                      <a:pt x="2288314" y="2913187"/>
                    </a:cubicBezTo>
                    <a:cubicBezTo>
                      <a:pt x="2302980" y="2871513"/>
                      <a:pt x="2280492" y="2849730"/>
                      <a:pt x="2247249" y="2838364"/>
                    </a:cubicBezTo>
                    <a:cubicBezTo>
                      <a:pt x="2249204" y="2819422"/>
                      <a:pt x="2233560" y="2794796"/>
                      <a:pt x="2218894" y="2773012"/>
                    </a:cubicBezTo>
                    <a:cubicBezTo>
                      <a:pt x="2249204" y="2792901"/>
                      <a:pt x="2286358" y="2813738"/>
                      <a:pt x="2308846" y="2791007"/>
                    </a:cubicBezTo>
                    <a:cubicBezTo>
                      <a:pt x="2322535" y="2776800"/>
                      <a:pt x="2316669" y="2759752"/>
                      <a:pt x="2306891" y="2745545"/>
                    </a:cubicBezTo>
                    <a:cubicBezTo>
                      <a:pt x="2299069" y="2732285"/>
                      <a:pt x="2287336" y="2720920"/>
                      <a:pt x="2279514" y="2707660"/>
                    </a:cubicBezTo>
                    <a:cubicBezTo>
                      <a:pt x="2270714" y="2696294"/>
                      <a:pt x="2274625" y="2697241"/>
                      <a:pt x="2290269" y="2710501"/>
                    </a:cubicBezTo>
                    <a:cubicBezTo>
                      <a:pt x="2297114" y="2716184"/>
                      <a:pt x="2303958" y="2720920"/>
                      <a:pt x="2310802" y="2726603"/>
                    </a:cubicBezTo>
                    <a:cubicBezTo>
                      <a:pt x="2321557" y="2736074"/>
                      <a:pt x="2346978" y="2738915"/>
                      <a:pt x="2360667" y="2733232"/>
                    </a:cubicBezTo>
                    <a:cubicBezTo>
                      <a:pt x="2375333" y="2726603"/>
                      <a:pt x="2378266" y="2713343"/>
                      <a:pt x="2378266" y="2699136"/>
                    </a:cubicBezTo>
                    <a:cubicBezTo>
                      <a:pt x="2382177" y="2641361"/>
                      <a:pt x="2342090" y="2599687"/>
                      <a:pt x="2313735" y="2552331"/>
                    </a:cubicBezTo>
                    <a:cubicBezTo>
                      <a:pt x="2334268" y="2564644"/>
                      <a:pt x="2355778" y="2575062"/>
                      <a:pt x="2382177" y="2572220"/>
                    </a:cubicBezTo>
                    <a:cubicBezTo>
                      <a:pt x="2404665" y="2569379"/>
                      <a:pt x="2419332" y="2560855"/>
                      <a:pt x="2428131" y="2540965"/>
                    </a:cubicBezTo>
                    <a:cubicBezTo>
                      <a:pt x="2439864" y="2514446"/>
                      <a:pt x="2421287" y="2474666"/>
                      <a:pt x="2411510" y="2450041"/>
                    </a:cubicBezTo>
                    <a:cubicBezTo>
                      <a:pt x="2403688" y="2431098"/>
                      <a:pt x="2392933" y="2413103"/>
                      <a:pt x="2382177" y="2396054"/>
                    </a:cubicBezTo>
                    <a:cubicBezTo>
                      <a:pt x="2381200" y="2394160"/>
                      <a:pt x="2380222" y="2391319"/>
                      <a:pt x="2379244" y="2389425"/>
                    </a:cubicBezTo>
                    <a:cubicBezTo>
                      <a:pt x="2403688" y="2408367"/>
                      <a:pt x="2431065" y="2422574"/>
                      <a:pt x="2441820" y="2397002"/>
                    </a:cubicBezTo>
                    <a:cubicBezTo>
                      <a:pt x="2451597" y="2375218"/>
                      <a:pt x="2442798" y="2344910"/>
                      <a:pt x="2440842" y="2321232"/>
                    </a:cubicBezTo>
                    <a:cubicBezTo>
                      <a:pt x="2439864" y="2311760"/>
                      <a:pt x="2439864" y="2301342"/>
                      <a:pt x="2439864" y="2290923"/>
                    </a:cubicBezTo>
                    <a:cubicBezTo>
                      <a:pt x="2439864" y="2282399"/>
                      <a:pt x="2439864" y="2274822"/>
                      <a:pt x="2439864" y="2266298"/>
                    </a:cubicBezTo>
                    <a:cubicBezTo>
                      <a:pt x="2439864" y="2266298"/>
                      <a:pt x="2439864" y="2265351"/>
                      <a:pt x="2439864" y="2265351"/>
                    </a:cubicBezTo>
                    <a:cubicBezTo>
                      <a:pt x="2445731" y="2289976"/>
                      <a:pt x="2438887" y="2311760"/>
                      <a:pt x="2456486" y="2332597"/>
                    </a:cubicBezTo>
                    <a:cubicBezTo>
                      <a:pt x="2467241" y="2343962"/>
                      <a:pt x="2487774" y="2328808"/>
                      <a:pt x="2495596" y="2322179"/>
                    </a:cubicBezTo>
                    <a:cubicBezTo>
                      <a:pt x="2502440" y="2317443"/>
                      <a:pt x="2509284" y="2311760"/>
                      <a:pt x="2517106" y="2306078"/>
                    </a:cubicBezTo>
                    <a:cubicBezTo>
                      <a:pt x="2508306" y="2323125"/>
                      <a:pt x="2500484" y="2341121"/>
                      <a:pt x="2490707" y="2358170"/>
                    </a:cubicBezTo>
                    <a:cubicBezTo>
                      <a:pt x="2484840" y="2368588"/>
                      <a:pt x="2483863" y="2375218"/>
                      <a:pt x="2489729" y="2385636"/>
                    </a:cubicBezTo>
                    <a:cubicBezTo>
                      <a:pt x="2490707" y="2387530"/>
                      <a:pt x="2492663" y="2387530"/>
                      <a:pt x="2494618" y="2386583"/>
                    </a:cubicBezTo>
                    <a:cubicBezTo>
                      <a:pt x="2511240" y="2380900"/>
                      <a:pt x="2522973" y="2363852"/>
                      <a:pt x="2535683" y="2352487"/>
                    </a:cubicBezTo>
                    <a:cubicBezTo>
                      <a:pt x="2557194" y="2333544"/>
                      <a:pt x="2574793" y="2311760"/>
                      <a:pt x="2593370" y="2289976"/>
                    </a:cubicBezTo>
                    <a:cubicBezTo>
                      <a:pt x="2616836" y="2261562"/>
                      <a:pt x="2642257" y="2231254"/>
                      <a:pt x="2656924" y="2197158"/>
                    </a:cubicBezTo>
                    <a:cubicBezTo>
                      <a:pt x="2654968" y="2212312"/>
                      <a:pt x="2653013" y="2227466"/>
                      <a:pt x="2652035" y="2243567"/>
                    </a:cubicBezTo>
                    <a:cubicBezTo>
                      <a:pt x="2651057" y="2262509"/>
                      <a:pt x="2646168" y="2295659"/>
                      <a:pt x="2662790" y="2309866"/>
                    </a:cubicBezTo>
                    <a:cubicBezTo>
                      <a:pt x="2677456" y="2323125"/>
                      <a:pt x="2695056" y="2295659"/>
                      <a:pt x="2698967" y="2287135"/>
                    </a:cubicBezTo>
                    <a:cubicBezTo>
                      <a:pt x="2709722" y="2268192"/>
                      <a:pt x="2720477" y="2250197"/>
                      <a:pt x="2726344" y="2228413"/>
                    </a:cubicBezTo>
                    <a:cubicBezTo>
                      <a:pt x="2733188" y="2198105"/>
                      <a:pt x="2734166" y="2168744"/>
                      <a:pt x="2737099" y="2138436"/>
                    </a:cubicBezTo>
                    <a:cubicBezTo>
                      <a:pt x="2745898" y="2152642"/>
                      <a:pt x="2751765" y="2165902"/>
                      <a:pt x="2765453" y="2179162"/>
                    </a:cubicBezTo>
                    <a:cubicBezTo>
                      <a:pt x="2784030" y="2198105"/>
                      <a:pt x="2807497" y="2212312"/>
                      <a:pt x="2834873" y="2212312"/>
                    </a:cubicBezTo>
                    <a:cubicBezTo>
                      <a:pt x="2841717" y="2212312"/>
                      <a:pt x="2847584" y="2210417"/>
                      <a:pt x="2852473" y="2208523"/>
                    </a:cubicBezTo>
                    <a:cubicBezTo>
                      <a:pt x="2840740" y="2247355"/>
                      <a:pt x="2823140" y="2285241"/>
                      <a:pt x="2811407" y="2324073"/>
                    </a:cubicBezTo>
                    <a:cubicBezTo>
                      <a:pt x="2808474" y="2333544"/>
                      <a:pt x="2786964" y="2404579"/>
                      <a:pt x="2815318" y="2402684"/>
                    </a:cubicBezTo>
                    <a:cubicBezTo>
                      <a:pt x="2838784" y="2400790"/>
                      <a:pt x="2859317" y="2377112"/>
                      <a:pt x="2873005" y="2361011"/>
                    </a:cubicBezTo>
                    <a:cubicBezTo>
                      <a:pt x="2885716" y="2347751"/>
                      <a:pt x="2897449" y="2334491"/>
                      <a:pt x="2910160" y="2320284"/>
                    </a:cubicBezTo>
                    <a:cubicBezTo>
                      <a:pt x="2926781" y="2302289"/>
                      <a:pt x="2941447" y="2282399"/>
                      <a:pt x="2957091" y="2263457"/>
                    </a:cubicBezTo>
                    <a:cubicBezTo>
                      <a:pt x="2942425" y="2307971"/>
                      <a:pt x="2919937" y="2394160"/>
                      <a:pt x="2964913" y="2374271"/>
                    </a:cubicBezTo>
                    <a:cubicBezTo>
                      <a:pt x="2990335" y="2362905"/>
                      <a:pt x="3005979" y="2320284"/>
                      <a:pt x="3016734" y="2298500"/>
                    </a:cubicBezTo>
                    <a:cubicBezTo>
                      <a:pt x="3034333" y="2261562"/>
                      <a:pt x="3047044" y="2222730"/>
                      <a:pt x="3056821" y="2182950"/>
                    </a:cubicBezTo>
                    <a:cubicBezTo>
                      <a:pt x="3063666" y="2195263"/>
                      <a:pt x="3067577" y="2208523"/>
                      <a:pt x="3072465" y="2221783"/>
                    </a:cubicBezTo>
                    <a:cubicBezTo>
                      <a:pt x="3078332" y="2235043"/>
                      <a:pt x="3089087" y="2244514"/>
                      <a:pt x="3097886" y="2255879"/>
                    </a:cubicBezTo>
                    <a:cubicBezTo>
                      <a:pt x="3115486" y="2277663"/>
                      <a:pt x="3140908" y="2294712"/>
                      <a:pt x="3170240" y="2286188"/>
                    </a:cubicBezTo>
                    <a:cubicBezTo>
                      <a:pt x="3192728" y="2278611"/>
                      <a:pt x="3190772" y="2253038"/>
                      <a:pt x="3191750" y="2234096"/>
                    </a:cubicBezTo>
                    <a:cubicBezTo>
                      <a:pt x="3192728" y="2211365"/>
                      <a:pt x="3188817" y="2188633"/>
                      <a:pt x="3184906" y="2166849"/>
                    </a:cubicBezTo>
                    <a:cubicBezTo>
                      <a:pt x="3198594" y="2189580"/>
                      <a:pt x="3214238" y="2210417"/>
                      <a:pt x="3238682" y="2224624"/>
                    </a:cubicBezTo>
                    <a:cubicBezTo>
                      <a:pt x="3240638" y="2225571"/>
                      <a:pt x="3242593" y="2226519"/>
                      <a:pt x="3243571" y="2226519"/>
                    </a:cubicBezTo>
                    <a:cubicBezTo>
                      <a:pt x="3235749" y="2238831"/>
                      <a:pt x="3227927" y="2251144"/>
                      <a:pt x="3221083" y="2264404"/>
                    </a:cubicBezTo>
                    <a:cubicBezTo>
                      <a:pt x="3202505" y="2299447"/>
                      <a:pt x="3176106" y="2340174"/>
                      <a:pt x="3177084" y="2380900"/>
                    </a:cubicBezTo>
                    <a:cubicBezTo>
                      <a:pt x="3178062" y="2439623"/>
                      <a:pt x="3237704" y="2414050"/>
                      <a:pt x="3281703" y="2383742"/>
                    </a:cubicBezTo>
                    <a:cubicBezTo>
                      <a:pt x="3254326" y="2414050"/>
                      <a:pt x="3222060" y="2448147"/>
                      <a:pt x="3240638" y="2471825"/>
                    </a:cubicBezTo>
                    <a:cubicBezTo>
                      <a:pt x="3257259" y="2492662"/>
                      <a:pt x="3309079" y="2452882"/>
                      <a:pt x="3323746" y="2445305"/>
                    </a:cubicBezTo>
                    <a:cubicBezTo>
                      <a:pt x="3344278" y="2432993"/>
                      <a:pt x="3366766" y="2420680"/>
                      <a:pt x="3384366" y="2403632"/>
                    </a:cubicBezTo>
                    <a:cubicBezTo>
                      <a:pt x="3394143" y="2394160"/>
                      <a:pt x="3406854" y="2385636"/>
                      <a:pt x="3416632" y="2375218"/>
                    </a:cubicBezTo>
                    <a:cubicBezTo>
                      <a:pt x="3416632" y="2395107"/>
                      <a:pt x="3425431" y="2417838"/>
                      <a:pt x="3436187" y="2429204"/>
                    </a:cubicBezTo>
                    <a:cubicBezTo>
                      <a:pt x="3458675" y="2450988"/>
                      <a:pt x="3492896" y="2453829"/>
                      <a:pt x="3516362" y="2430151"/>
                    </a:cubicBezTo>
                    <a:cubicBezTo>
                      <a:pt x="3584803" y="2360064"/>
                      <a:pt x="3575026" y="2263457"/>
                      <a:pt x="3554494" y="2175374"/>
                    </a:cubicBezTo>
                    <a:cubicBezTo>
                      <a:pt x="3583826" y="2223677"/>
                      <a:pt x="3626846" y="2295659"/>
                      <a:pt x="3674756" y="2262509"/>
                    </a:cubicBezTo>
                    <a:cubicBezTo>
                      <a:pt x="3679645" y="2259668"/>
                      <a:pt x="3683556" y="2254932"/>
                      <a:pt x="3687467" y="2250197"/>
                    </a:cubicBezTo>
                    <a:cubicBezTo>
                      <a:pt x="3682578" y="2267245"/>
                      <a:pt x="3677689" y="2284293"/>
                      <a:pt x="3675734" y="2302289"/>
                    </a:cubicBezTo>
                    <a:cubicBezTo>
                      <a:pt x="3673778" y="2324073"/>
                      <a:pt x="3660090" y="2344910"/>
                      <a:pt x="3673778" y="2365746"/>
                    </a:cubicBezTo>
                    <a:cubicBezTo>
                      <a:pt x="3683556" y="2379953"/>
                      <a:pt x="3703111" y="2375218"/>
                      <a:pt x="3721688" y="2366694"/>
                    </a:cubicBezTo>
                    <a:cubicBezTo>
                      <a:pt x="3719732" y="2374271"/>
                      <a:pt x="3718755" y="2381848"/>
                      <a:pt x="3720710" y="2389425"/>
                    </a:cubicBezTo>
                    <a:cubicBezTo>
                      <a:pt x="3726576" y="2414050"/>
                      <a:pt x="3775464" y="2406473"/>
                      <a:pt x="3791108" y="2400790"/>
                    </a:cubicBezTo>
                    <a:cubicBezTo>
                      <a:pt x="3796974" y="2398896"/>
                      <a:pt x="3802841" y="2396054"/>
                      <a:pt x="3808707" y="2394160"/>
                    </a:cubicBezTo>
                    <a:cubicBezTo>
                      <a:pt x="3801863" y="2400790"/>
                      <a:pt x="3795019" y="2408367"/>
                      <a:pt x="3789152" y="2415944"/>
                    </a:cubicBezTo>
                    <a:cubicBezTo>
                      <a:pt x="3779375" y="2428257"/>
                      <a:pt x="3764708" y="2462354"/>
                      <a:pt x="3793063" y="2464248"/>
                    </a:cubicBezTo>
                    <a:cubicBezTo>
                      <a:pt x="3837062" y="2467089"/>
                      <a:pt x="3883016" y="2447200"/>
                      <a:pt x="3923103" y="2429204"/>
                    </a:cubicBezTo>
                    <a:cubicBezTo>
                      <a:pt x="3891816" y="2462354"/>
                      <a:pt x="3863461" y="2497397"/>
                      <a:pt x="3843906" y="2540018"/>
                    </a:cubicBezTo>
                    <a:cubicBezTo>
                      <a:pt x="3837062" y="2554225"/>
                      <a:pt x="3836084" y="2580745"/>
                      <a:pt x="3854661" y="2588322"/>
                    </a:cubicBezTo>
                    <a:cubicBezTo>
                      <a:pt x="3875194" y="2596846"/>
                      <a:pt x="3895726" y="2589269"/>
                      <a:pt x="3915281" y="2581692"/>
                    </a:cubicBezTo>
                    <a:cubicBezTo>
                      <a:pt x="3944614" y="2571274"/>
                      <a:pt x="3970035" y="2552331"/>
                      <a:pt x="3993501" y="2531494"/>
                    </a:cubicBezTo>
                    <a:cubicBezTo>
                      <a:pt x="3997412" y="2527706"/>
                      <a:pt x="4002301" y="2523917"/>
                      <a:pt x="4006212" y="2520128"/>
                    </a:cubicBezTo>
                    <a:cubicBezTo>
                      <a:pt x="4006212" y="2536229"/>
                      <a:pt x="4011100" y="2552331"/>
                      <a:pt x="4023811" y="2565591"/>
                    </a:cubicBezTo>
                    <a:cubicBezTo>
                      <a:pt x="4041410" y="2582639"/>
                      <a:pt x="4071721" y="2591163"/>
                      <a:pt x="4100075" y="2590216"/>
                    </a:cubicBezTo>
                    <a:cubicBezTo>
                      <a:pt x="4090298" y="2602529"/>
                      <a:pt x="4080520" y="2614841"/>
                      <a:pt x="4071721" y="2628101"/>
                    </a:cubicBezTo>
                    <a:cubicBezTo>
                      <a:pt x="4068787" y="2631890"/>
                      <a:pt x="4065854" y="2636625"/>
                      <a:pt x="4062921" y="2641361"/>
                    </a:cubicBezTo>
                    <a:cubicBezTo>
                      <a:pt x="4057054" y="2640414"/>
                      <a:pt x="4050210" y="2639467"/>
                      <a:pt x="4043366" y="2639467"/>
                    </a:cubicBezTo>
                    <a:cubicBezTo>
                      <a:pt x="4021855" y="2637573"/>
                      <a:pt x="3974924" y="2629995"/>
                      <a:pt x="3957324" y="2647991"/>
                    </a:cubicBezTo>
                    <a:cubicBezTo>
                      <a:pt x="3938747" y="2667881"/>
                      <a:pt x="3947547" y="2692506"/>
                      <a:pt x="3964169" y="2711449"/>
                    </a:cubicBezTo>
                    <a:cubicBezTo>
                      <a:pt x="3974924" y="2724708"/>
                      <a:pt x="3986657" y="2737968"/>
                      <a:pt x="3999367" y="2750281"/>
                    </a:cubicBezTo>
                    <a:lnTo>
                      <a:pt x="3999367" y="2750281"/>
                    </a:lnTo>
                    <a:cubicBezTo>
                      <a:pt x="3991545" y="2749333"/>
                      <a:pt x="3982746" y="2749333"/>
                      <a:pt x="3972968" y="2750281"/>
                    </a:cubicBezTo>
                    <a:cubicBezTo>
                      <a:pt x="3958302" y="2751228"/>
                      <a:pt x="3930925" y="2760699"/>
                      <a:pt x="3933859" y="2779642"/>
                    </a:cubicBezTo>
                    <a:cubicBezTo>
                      <a:pt x="3936792" y="2801426"/>
                      <a:pt x="3985679" y="2820368"/>
                      <a:pt x="4003278" y="2827945"/>
                    </a:cubicBezTo>
                    <a:cubicBezTo>
                      <a:pt x="4017944" y="2833628"/>
                      <a:pt x="4033588" y="2837416"/>
                      <a:pt x="4048255" y="2840258"/>
                    </a:cubicBezTo>
                    <a:cubicBezTo>
                      <a:pt x="4021855" y="2846888"/>
                      <a:pt x="3994479" y="2854465"/>
                      <a:pt x="3968080" y="2863936"/>
                    </a:cubicBezTo>
                    <a:cubicBezTo>
                      <a:pt x="3949503" y="2870566"/>
                      <a:pt x="3862483" y="2898980"/>
                      <a:pt x="3883016" y="2934024"/>
                    </a:cubicBezTo>
                    <a:cubicBezTo>
                      <a:pt x="3896704" y="2957702"/>
                      <a:pt x="3929948" y="2960543"/>
                      <a:pt x="3957324" y="2964332"/>
                    </a:cubicBezTo>
                    <a:cubicBezTo>
                      <a:pt x="3897682" y="2987063"/>
                      <a:pt x="3843906" y="3018318"/>
                      <a:pt x="3860528" y="3040102"/>
                    </a:cubicBezTo>
                    <a:cubicBezTo>
                      <a:pt x="3874216" y="3057150"/>
                      <a:pt x="3900615" y="3059045"/>
                      <a:pt x="3921148" y="3065675"/>
                    </a:cubicBezTo>
                    <a:cubicBezTo>
                      <a:pt x="3947547" y="3073251"/>
                      <a:pt x="3980790" y="3071357"/>
                      <a:pt x="4008167" y="3070410"/>
                    </a:cubicBezTo>
                    <a:cubicBezTo>
                      <a:pt x="4015989" y="3070410"/>
                      <a:pt x="4023811" y="3069463"/>
                      <a:pt x="4031633" y="3068516"/>
                    </a:cubicBezTo>
                    <a:cubicBezTo>
                      <a:pt x="4034566" y="3072305"/>
                      <a:pt x="4033588" y="3077040"/>
                      <a:pt x="4023811" y="3084617"/>
                    </a:cubicBezTo>
                    <a:cubicBezTo>
                      <a:pt x="3989590" y="3113031"/>
                      <a:pt x="3954391" y="3147128"/>
                      <a:pt x="3955369" y="3193537"/>
                    </a:cubicBezTo>
                    <a:cubicBezTo>
                      <a:pt x="3955369" y="3206797"/>
                      <a:pt x="3955369" y="3269308"/>
                      <a:pt x="3987635" y="3262677"/>
                    </a:cubicBezTo>
                    <a:cubicBezTo>
                      <a:pt x="4020878" y="3256047"/>
                      <a:pt x="4039455" y="3211533"/>
                      <a:pt x="4053143" y="3186907"/>
                    </a:cubicBezTo>
                    <a:cubicBezTo>
                      <a:pt x="4059010" y="3176489"/>
                      <a:pt x="4063899" y="3165123"/>
                      <a:pt x="4068787" y="3152811"/>
                    </a:cubicBezTo>
                    <a:cubicBezTo>
                      <a:pt x="4068787" y="3158493"/>
                      <a:pt x="4072698" y="3164176"/>
                      <a:pt x="4089320" y="3172700"/>
                    </a:cubicBezTo>
                    <a:cubicBezTo>
                      <a:pt x="4091275" y="3173647"/>
                      <a:pt x="4093231" y="3174595"/>
                      <a:pt x="4095186" y="3175541"/>
                    </a:cubicBezTo>
                    <a:cubicBezTo>
                      <a:pt x="4079542" y="3202061"/>
                      <a:pt x="4071721" y="3235211"/>
                      <a:pt x="4117674" y="3232369"/>
                    </a:cubicBezTo>
                    <a:cubicBezTo>
                      <a:pt x="4144074" y="3230475"/>
                      <a:pt x="4264336" y="3203956"/>
                      <a:pt x="4230115" y="3234264"/>
                    </a:cubicBezTo>
                    <a:cubicBezTo>
                      <a:pt x="4201761" y="3259836"/>
                      <a:pt x="4187094" y="3282567"/>
                      <a:pt x="4182206" y="3318558"/>
                    </a:cubicBezTo>
                    <a:cubicBezTo>
                      <a:pt x="4173406" y="3382016"/>
                      <a:pt x="4281936" y="3334659"/>
                      <a:pt x="4302468" y="3325188"/>
                    </a:cubicBezTo>
                    <a:cubicBezTo>
                      <a:pt x="4336690" y="3309087"/>
                      <a:pt x="4313224" y="3320452"/>
                      <a:pt x="4319090" y="3352655"/>
                    </a:cubicBezTo>
                    <a:cubicBezTo>
                      <a:pt x="4326912" y="3393381"/>
                      <a:pt x="4323001" y="3381068"/>
                      <a:pt x="4339623" y="3418953"/>
                    </a:cubicBezTo>
                    <a:cubicBezTo>
                      <a:pt x="4349400" y="3440738"/>
                      <a:pt x="4380688" y="3454945"/>
                      <a:pt x="4404154" y="3449262"/>
                    </a:cubicBezTo>
                    <a:cubicBezTo>
                      <a:pt x="4479440" y="3431267"/>
                      <a:pt x="4519528" y="3359285"/>
                      <a:pt x="4511706" y="3284461"/>
                    </a:cubicBezTo>
                    <a:cubicBezTo>
                      <a:pt x="4509750" y="3265519"/>
                      <a:pt x="4569393" y="3316664"/>
                      <a:pt x="4570371" y="3317611"/>
                    </a:cubicBezTo>
                    <a:cubicBezTo>
                      <a:pt x="4586992" y="3331818"/>
                      <a:pt x="4619258" y="3340342"/>
                      <a:pt x="4639790" y="3347919"/>
                    </a:cubicBezTo>
                    <a:cubicBezTo>
                      <a:pt x="4678900" y="3361179"/>
                      <a:pt x="4709210" y="3354549"/>
                      <a:pt x="4743431" y="3339395"/>
                    </a:cubicBezTo>
                    <a:cubicBezTo>
                      <a:pt x="4803074" y="3313822"/>
                      <a:pt x="4780586" y="3256047"/>
                      <a:pt x="4755164" y="3211533"/>
                    </a:cubicBezTo>
                    <a:cubicBezTo>
                      <a:pt x="4818718" y="3241841"/>
                      <a:pt x="4906715" y="3284461"/>
                      <a:pt x="4949736" y="3234264"/>
                    </a:cubicBezTo>
                    <a:cubicBezTo>
                      <a:pt x="4967335" y="3213427"/>
                      <a:pt x="4971246" y="3190696"/>
                      <a:pt x="4966357" y="3168912"/>
                    </a:cubicBezTo>
                    <a:cubicBezTo>
                      <a:pt x="5024044" y="3190696"/>
                      <a:pt x="5093464" y="3197326"/>
                      <a:pt x="5143329" y="3172700"/>
                    </a:cubicBezTo>
                    <a:cubicBezTo>
                      <a:pt x="5142351" y="3226686"/>
                      <a:pt x="5228393" y="3272149"/>
                      <a:pt x="5262614" y="3172700"/>
                    </a:cubicBezTo>
                    <a:cubicBezTo>
                      <a:pt x="5285102" y="3197326"/>
                      <a:pt x="5319323" y="3222898"/>
                      <a:pt x="5349633" y="3203008"/>
                    </a:cubicBezTo>
                    <a:cubicBezTo>
                      <a:pt x="5406342" y="3165123"/>
                      <a:pt x="5405364" y="3113978"/>
                      <a:pt x="5401453" y="3057150"/>
                    </a:cubicBezTo>
                    <a:cubicBezTo>
                      <a:pt x="5485539" y="3108295"/>
                      <a:pt x="5633179" y="3156599"/>
                      <a:pt x="5650779" y="3022107"/>
                    </a:cubicBezTo>
                    <a:cubicBezTo>
                      <a:pt x="5654690" y="2990852"/>
                      <a:pt x="5577448" y="2948230"/>
                      <a:pt x="5567670" y="2914134"/>
                    </a:cubicBezTo>
                    <a:cubicBezTo>
                      <a:pt x="5596025" y="2911292"/>
                      <a:pt x="5624380" y="2900874"/>
                      <a:pt x="5649801" y="2880038"/>
                    </a:cubicBezTo>
                    <a:cubicBezTo>
                      <a:pt x="5700644" y="2839311"/>
                      <a:pt x="5696733" y="2782483"/>
                      <a:pt x="5674244" y="2732285"/>
                    </a:cubicBezTo>
                    <a:cubicBezTo>
                      <a:pt x="5764197" y="2764488"/>
                      <a:pt x="5866860" y="2774906"/>
                      <a:pt x="5948991" y="2723761"/>
                    </a:cubicBezTo>
                    <a:cubicBezTo>
                      <a:pt x="6003745" y="2690612"/>
                      <a:pt x="5986145" y="2650832"/>
                      <a:pt x="5951924" y="2622419"/>
                    </a:cubicBezTo>
                    <a:cubicBezTo>
                      <a:pt x="5996900" y="2621471"/>
                      <a:pt x="6042854" y="2612000"/>
                      <a:pt x="6056543" y="2574115"/>
                    </a:cubicBezTo>
                    <a:cubicBezTo>
                      <a:pt x="6070231" y="2536229"/>
                      <a:pt x="6040899" y="2519181"/>
                      <a:pt x="6005700" y="2511604"/>
                    </a:cubicBezTo>
                    <a:cubicBezTo>
                      <a:pt x="6021344" y="2502133"/>
                      <a:pt x="6032099" y="2486032"/>
                      <a:pt x="6038943" y="2458565"/>
                    </a:cubicBezTo>
                    <a:cubicBezTo>
                      <a:pt x="6050677" y="2406473"/>
                      <a:pt x="5973435" y="2376165"/>
                      <a:pt x="5922592" y="2353434"/>
                    </a:cubicBezTo>
                    <a:cubicBezTo>
                      <a:pt x="5978323" y="2342068"/>
                      <a:pt x="6031121" y="2328808"/>
                      <a:pt x="6066320" y="2279558"/>
                    </a:cubicBezTo>
                    <a:cubicBezTo>
                      <a:pt x="6117163" y="2209470"/>
                      <a:pt x="6029166" y="2155484"/>
                      <a:pt x="5976368" y="2117599"/>
                    </a:cubicBezTo>
                    <a:cubicBezTo>
                      <a:pt x="6040899" y="2104339"/>
                      <a:pt x="6129874" y="2097709"/>
                      <a:pt x="6153339" y="2034251"/>
                    </a:cubicBezTo>
                    <a:cubicBezTo>
                      <a:pt x="6187560" y="1945221"/>
                      <a:pt x="6063387" y="1923437"/>
                      <a:pt x="5990056" y="1907336"/>
                    </a:cubicBezTo>
                    <a:close/>
                  </a:path>
                </a:pathLst>
              </a:custGeom>
              <a:solidFill>
                <a:srgbClr val="3B6D36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7843E03-CB57-97BC-FA76-EFE262458509}"/>
                  </a:ext>
                </a:extLst>
              </p:cNvPr>
              <p:cNvSpPr/>
              <p:nvPr/>
            </p:nvSpPr>
            <p:spPr>
              <a:xfrm>
                <a:off x="882499" y="-823980"/>
                <a:ext cx="6159181" cy="3450517"/>
              </a:xfrm>
              <a:custGeom>
                <a:avLst/>
                <a:gdLst>
                  <a:gd name="connsiteX0" fmla="*/ 5990056 w 6159181"/>
                  <a:gd name="connsiteY0" fmla="*/ 1907336 h 3450517"/>
                  <a:gd name="connsiteX1" fmla="*/ 6078053 w 6159181"/>
                  <a:gd name="connsiteY1" fmla="*/ 1826830 h 3450517"/>
                  <a:gd name="connsiteX2" fmla="*/ 5896193 w 6159181"/>
                  <a:gd name="connsiteY2" fmla="*/ 1774738 h 3450517"/>
                  <a:gd name="connsiteX3" fmla="*/ 5903037 w 6159181"/>
                  <a:gd name="connsiteY3" fmla="*/ 1764320 h 3450517"/>
                  <a:gd name="connsiteX4" fmla="*/ 5877615 w 6159181"/>
                  <a:gd name="connsiteY4" fmla="*/ 1694232 h 3450517"/>
                  <a:gd name="connsiteX5" fmla="*/ 5796462 w 6159181"/>
                  <a:gd name="connsiteY5" fmla="*/ 1693285 h 3450517"/>
                  <a:gd name="connsiteX6" fmla="*/ 5773975 w 6159181"/>
                  <a:gd name="connsiteY6" fmla="*/ 1584365 h 3450517"/>
                  <a:gd name="connsiteX7" fmla="*/ 5766153 w 6159181"/>
                  <a:gd name="connsiteY7" fmla="*/ 1576788 h 3450517"/>
                  <a:gd name="connsiteX8" fmla="*/ 5674244 w 6159181"/>
                  <a:gd name="connsiteY8" fmla="*/ 1622250 h 3450517"/>
                  <a:gd name="connsiteX9" fmla="*/ 5661534 w 6159181"/>
                  <a:gd name="connsiteY9" fmla="*/ 1593837 h 3450517"/>
                  <a:gd name="connsiteX10" fmla="*/ 5672289 w 6159181"/>
                  <a:gd name="connsiteY10" fmla="*/ 1589101 h 3450517"/>
                  <a:gd name="connsiteX11" fmla="*/ 5592114 w 6159181"/>
                  <a:gd name="connsiteY11" fmla="*/ 1473551 h 3450517"/>
                  <a:gd name="connsiteX12" fmla="*/ 5506073 w 6159181"/>
                  <a:gd name="connsiteY12" fmla="*/ 1428089 h 3450517"/>
                  <a:gd name="connsiteX13" fmla="*/ 5487495 w 6159181"/>
                  <a:gd name="connsiteY13" fmla="*/ 1419565 h 3450517"/>
                  <a:gd name="connsiteX14" fmla="*/ 5519761 w 6159181"/>
                  <a:gd name="connsiteY14" fmla="*/ 1391151 h 3450517"/>
                  <a:gd name="connsiteX15" fmla="*/ 5536383 w 6159181"/>
                  <a:gd name="connsiteY15" fmla="*/ 1358001 h 3450517"/>
                  <a:gd name="connsiteX16" fmla="*/ 5537361 w 6159181"/>
                  <a:gd name="connsiteY16" fmla="*/ 1333376 h 3450517"/>
                  <a:gd name="connsiteX17" fmla="*/ 5379944 w 6159181"/>
                  <a:gd name="connsiteY17" fmla="*/ 1225404 h 3450517"/>
                  <a:gd name="connsiteX18" fmla="*/ 5422964 w 6159181"/>
                  <a:gd name="connsiteY18" fmla="*/ 1181835 h 3450517"/>
                  <a:gd name="connsiteX19" fmla="*/ 5446430 w 6159181"/>
                  <a:gd name="connsiteY19" fmla="*/ 1135426 h 3450517"/>
                  <a:gd name="connsiteX20" fmla="*/ 5328122 w 6159181"/>
                  <a:gd name="connsiteY20" fmla="*/ 1069127 h 3450517"/>
                  <a:gd name="connsiteX21" fmla="*/ 5291946 w 6159181"/>
                  <a:gd name="connsiteY21" fmla="*/ 1062497 h 3450517"/>
                  <a:gd name="connsiteX22" fmla="*/ 5294880 w 6159181"/>
                  <a:gd name="connsiteY22" fmla="*/ 983885 h 3450517"/>
                  <a:gd name="connsiteX23" fmla="*/ 5251858 w 6159181"/>
                  <a:gd name="connsiteY23" fmla="*/ 967784 h 3450517"/>
                  <a:gd name="connsiteX24" fmla="*/ 5197105 w 6159181"/>
                  <a:gd name="connsiteY24" fmla="*/ 946000 h 3450517"/>
                  <a:gd name="connsiteX25" fmla="*/ 5226438 w 6159181"/>
                  <a:gd name="connsiteY25" fmla="*/ 902432 h 3450517"/>
                  <a:gd name="connsiteX26" fmla="*/ 5217638 w 6159181"/>
                  <a:gd name="connsiteY26" fmla="*/ 807719 h 3450517"/>
                  <a:gd name="connsiteX27" fmla="*/ 5029911 w 6159181"/>
                  <a:gd name="connsiteY27" fmla="*/ 787830 h 3450517"/>
                  <a:gd name="connsiteX28" fmla="*/ 5002534 w 6159181"/>
                  <a:gd name="connsiteY28" fmla="*/ 786883 h 3450517"/>
                  <a:gd name="connsiteX29" fmla="*/ 5011333 w 6159181"/>
                  <a:gd name="connsiteY29" fmla="*/ 781200 h 3450517"/>
                  <a:gd name="connsiteX30" fmla="*/ 5069998 w 6159181"/>
                  <a:gd name="connsiteY30" fmla="*/ 729108 h 3450517"/>
                  <a:gd name="connsiteX31" fmla="*/ 4924314 w 6159181"/>
                  <a:gd name="connsiteY31" fmla="*/ 647655 h 3450517"/>
                  <a:gd name="connsiteX32" fmla="*/ 4810896 w 6159181"/>
                  <a:gd name="connsiteY32" fmla="*/ 625871 h 3450517"/>
                  <a:gd name="connsiteX33" fmla="*/ 4887160 w 6159181"/>
                  <a:gd name="connsiteY33" fmla="*/ 549153 h 3450517"/>
                  <a:gd name="connsiteX34" fmla="*/ 4691611 w 6159181"/>
                  <a:gd name="connsiteY34" fmla="*/ 480960 h 3450517"/>
                  <a:gd name="connsiteX35" fmla="*/ 4599703 w 6159181"/>
                  <a:gd name="connsiteY35" fmla="*/ 469594 h 3450517"/>
                  <a:gd name="connsiteX36" fmla="*/ 4580148 w 6159181"/>
                  <a:gd name="connsiteY36" fmla="*/ 345521 h 3450517"/>
                  <a:gd name="connsiteX37" fmla="*/ 4384599 w 6159181"/>
                  <a:gd name="connsiteY37" fmla="*/ 328472 h 3450517"/>
                  <a:gd name="connsiteX38" fmla="*/ 4322023 w 6159181"/>
                  <a:gd name="connsiteY38" fmla="*/ 344573 h 3450517"/>
                  <a:gd name="connsiteX39" fmla="*/ 4282914 w 6159181"/>
                  <a:gd name="connsiteY39" fmla="*/ 211028 h 3450517"/>
                  <a:gd name="connsiteX40" fmla="*/ 4080520 w 6159181"/>
                  <a:gd name="connsiteY40" fmla="*/ 212923 h 3450517"/>
                  <a:gd name="connsiteX41" fmla="*/ 4059987 w 6159181"/>
                  <a:gd name="connsiteY41" fmla="*/ 218605 h 3450517"/>
                  <a:gd name="connsiteX42" fmla="*/ 4053143 w 6159181"/>
                  <a:gd name="connsiteY42" fmla="*/ 173143 h 3450517"/>
                  <a:gd name="connsiteX43" fmla="*/ 3986657 w 6159181"/>
                  <a:gd name="connsiteY43" fmla="*/ 103056 h 3450517"/>
                  <a:gd name="connsiteX44" fmla="*/ 3825329 w 6159181"/>
                  <a:gd name="connsiteY44" fmla="*/ 123893 h 3450517"/>
                  <a:gd name="connsiteX45" fmla="*/ 3752976 w 6159181"/>
                  <a:gd name="connsiteY45" fmla="*/ 152306 h 3450517"/>
                  <a:gd name="connsiteX46" fmla="*/ 3720710 w 6159181"/>
                  <a:gd name="connsiteY46" fmla="*/ 82219 h 3450517"/>
                  <a:gd name="connsiteX47" fmla="*/ 3626846 w 6159181"/>
                  <a:gd name="connsiteY47" fmla="*/ 766 h 3450517"/>
                  <a:gd name="connsiteX48" fmla="*/ 3458675 w 6159181"/>
                  <a:gd name="connsiteY48" fmla="*/ 57593 h 3450517"/>
                  <a:gd name="connsiteX49" fmla="*/ 3442053 w 6159181"/>
                  <a:gd name="connsiteY49" fmla="*/ 69906 h 3450517"/>
                  <a:gd name="connsiteX50" fmla="*/ 3342323 w 6159181"/>
                  <a:gd name="connsiteY50" fmla="*/ 137152 h 3450517"/>
                  <a:gd name="connsiteX51" fmla="*/ 3320813 w 6159181"/>
                  <a:gd name="connsiteY51" fmla="*/ 108739 h 3450517"/>
                  <a:gd name="connsiteX52" fmla="*/ 3268992 w 6159181"/>
                  <a:gd name="connsiteY52" fmla="*/ 63276 h 3450517"/>
                  <a:gd name="connsiteX53" fmla="*/ 3122330 w 6159181"/>
                  <a:gd name="connsiteY53" fmla="*/ 41492 h 3450517"/>
                  <a:gd name="connsiteX54" fmla="*/ 3081265 w 6159181"/>
                  <a:gd name="connsiteY54" fmla="*/ 125787 h 3450517"/>
                  <a:gd name="connsiteX55" fmla="*/ 3079309 w 6159181"/>
                  <a:gd name="connsiteY55" fmla="*/ 127681 h 3450517"/>
                  <a:gd name="connsiteX56" fmla="*/ 3077354 w 6159181"/>
                  <a:gd name="connsiteY56" fmla="*/ 125787 h 3450517"/>
                  <a:gd name="connsiteX57" fmla="*/ 3036289 w 6159181"/>
                  <a:gd name="connsiteY57" fmla="*/ 41492 h 3450517"/>
                  <a:gd name="connsiteX58" fmla="*/ 2889627 w 6159181"/>
                  <a:gd name="connsiteY58" fmla="*/ 63276 h 3450517"/>
                  <a:gd name="connsiteX59" fmla="*/ 2837806 w 6159181"/>
                  <a:gd name="connsiteY59" fmla="*/ 108739 h 3450517"/>
                  <a:gd name="connsiteX60" fmla="*/ 2816296 w 6159181"/>
                  <a:gd name="connsiteY60" fmla="*/ 137152 h 3450517"/>
                  <a:gd name="connsiteX61" fmla="*/ 2716566 w 6159181"/>
                  <a:gd name="connsiteY61" fmla="*/ 69906 h 3450517"/>
                  <a:gd name="connsiteX62" fmla="*/ 2699944 w 6159181"/>
                  <a:gd name="connsiteY62" fmla="*/ 57593 h 3450517"/>
                  <a:gd name="connsiteX63" fmla="*/ 2531772 w 6159181"/>
                  <a:gd name="connsiteY63" fmla="*/ 766 h 3450517"/>
                  <a:gd name="connsiteX64" fmla="*/ 2437909 w 6159181"/>
                  <a:gd name="connsiteY64" fmla="*/ 82219 h 3450517"/>
                  <a:gd name="connsiteX65" fmla="*/ 2405643 w 6159181"/>
                  <a:gd name="connsiteY65" fmla="*/ 152306 h 3450517"/>
                  <a:gd name="connsiteX66" fmla="*/ 2333290 w 6159181"/>
                  <a:gd name="connsiteY66" fmla="*/ 123893 h 3450517"/>
                  <a:gd name="connsiteX67" fmla="*/ 2171962 w 6159181"/>
                  <a:gd name="connsiteY67" fmla="*/ 103056 h 3450517"/>
                  <a:gd name="connsiteX68" fmla="*/ 2105476 w 6159181"/>
                  <a:gd name="connsiteY68" fmla="*/ 173143 h 3450517"/>
                  <a:gd name="connsiteX69" fmla="*/ 2098631 w 6159181"/>
                  <a:gd name="connsiteY69" fmla="*/ 218605 h 3450517"/>
                  <a:gd name="connsiteX70" fmla="*/ 2078098 w 6159181"/>
                  <a:gd name="connsiteY70" fmla="*/ 212923 h 3450517"/>
                  <a:gd name="connsiteX71" fmla="*/ 1875706 w 6159181"/>
                  <a:gd name="connsiteY71" fmla="*/ 211028 h 3450517"/>
                  <a:gd name="connsiteX72" fmla="*/ 1836596 w 6159181"/>
                  <a:gd name="connsiteY72" fmla="*/ 344573 h 3450517"/>
                  <a:gd name="connsiteX73" fmla="*/ 1774020 w 6159181"/>
                  <a:gd name="connsiteY73" fmla="*/ 328472 h 3450517"/>
                  <a:gd name="connsiteX74" fmla="*/ 1578471 w 6159181"/>
                  <a:gd name="connsiteY74" fmla="*/ 345521 h 3450517"/>
                  <a:gd name="connsiteX75" fmla="*/ 1558916 w 6159181"/>
                  <a:gd name="connsiteY75" fmla="*/ 469594 h 3450517"/>
                  <a:gd name="connsiteX76" fmla="*/ 1467008 w 6159181"/>
                  <a:gd name="connsiteY76" fmla="*/ 480960 h 3450517"/>
                  <a:gd name="connsiteX77" fmla="*/ 1271459 w 6159181"/>
                  <a:gd name="connsiteY77" fmla="*/ 549153 h 3450517"/>
                  <a:gd name="connsiteX78" fmla="*/ 1347723 w 6159181"/>
                  <a:gd name="connsiteY78" fmla="*/ 625871 h 3450517"/>
                  <a:gd name="connsiteX79" fmla="*/ 1234305 w 6159181"/>
                  <a:gd name="connsiteY79" fmla="*/ 647655 h 3450517"/>
                  <a:gd name="connsiteX80" fmla="*/ 1088621 w 6159181"/>
                  <a:gd name="connsiteY80" fmla="*/ 729108 h 3450517"/>
                  <a:gd name="connsiteX81" fmla="*/ 1147285 w 6159181"/>
                  <a:gd name="connsiteY81" fmla="*/ 781200 h 3450517"/>
                  <a:gd name="connsiteX82" fmla="*/ 1156085 w 6159181"/>
                  <a:gd name="connsiteY82" fmla="*/ 786883 h 3450517"/>
                  <a:gd name="connsiteX83" fmla="*/ 1128708 w 6159181"/>
                  <a:gd name="connsiteY83" fmla="*/ 787830 h 3450517"/>
                  <a:gd name="connsiteX84" fmla="*/ 940981 w 6159181"/>
                  <a:gd name="connsiteY84" fmla="*/ 807719 h 3450517"/>
                  <a:gd name="connsiteX85" fmla="*/ 932182 w 6159181"/>
                  <a:gd name="connsiteY85" fmla="*/ 902432 h 3450517"/>
                  <a:gd name="connsiteX86" fmla="*/ 961514 w 6159181"/>
                  <a:gd name="connsiteY86" fmla="*/ 946000 h 3450517"/>
                  <a:gd name="connsiteX87" fmla="*/ 906760 w 6159181"/>
                  <a:gd name="connsiteY87" fmla="*/ 967784 h 3450517"/>
                  <a:gd name="connsiteX88" fmla="*/ 864717 w 6159181"/>
                  <a:gd name="connsiteY88" fmla="*/ 983885 h 3450517"/>
                  <a:gd name="connsiteX89" fmla="*/ 867650 w 6159181"/>
                  <a:gd name="connsiteY89" fmla="*/ 1062497 h 3450517"/>
                  <a:gd name="connsiteX90" fmla="*/ 831474 w 6159181"/>
                  <a:gd name="connsiteY90" fmla="*/ 1069127 h 3450517"/>
                  <a:gd name="connsiteX91" fmla="*/ 713167 w 6159181"/>
                  <a:gd name="connsiteY91" fmla="*/ 1135426 h 3450517"/>
                  <a:gd name="connsiteX92" fmla="*/ 736633 w 6159181"/>
                  <a:gd name="connsiteY92" fmla="*/ 1181835 h 3450517"/>
                  <a:gd name="connsiteX93" fmla="*/ 779653 w 6159181"/>
                  <a:gd name="connsiteY93" fmla="*/ 1225404 h 3450517"/>
                  <a:gd name="connsiteX94" fmla="*/ 622236 w 6159181"/>
                  <a:gd name="connsiteY94" fmla="*/ 1333376 h 3450517"/>
                  <a:gd name="connsiteX95" fmla="*/ 623214 w 6159181"/>
                  <a:gd name="connsiteY95" fmla="*/ 1358001 h 3450517"/>
                  <a:gd name="connsiteX96" fmla="*/ 639836 w 6159181"/>
                  <a:gd name="connsiteY96" fmla="*/ 1391151 h 3450517"/>
                  <a:gd name="connsiteX97" fmla="*/ 672101 w 6159181"/>
                  <a:gd name="connsiteY97" fmla="*/ 1419565 h 3450517"/>
                  <a:gd name="connsiteX98" fmla="*/ 653524 w 6159181"/>
                  <a:gd name="connsiteY98" fmla="*/ 1428089 h 3450517"/>
                  <a:gd name="connsiteX99" fmla="*/ 567483 w 6159181"/>
                  <a:gd name="connsiteY99" fmla="*/ 1473551 h 3450517"/>
                  <a:gd name="connsiteX100" fmla="*/ 487308 w 6159181"/>
                  <a:gd name="connsiteY100" fmla="*/ 1589101 h 3450517"/>
                  <a:gd name="connsiteX101" fmla="*/ 498063 w 6159181"/>
                  <a:gd name="connsiteY101" fmla="*/ 1593837 h 3450517"/>
                  <a:gd name="connsiteX102" fmla="*/ 485352 w 6159181"/>
                  <a:gd name="connsiteY102" fmla="*/ 1622250 h 3450517"/>
                  <a:gd name="connsiteX103" fmla="*/ 393444 w 6159181"/>
                  <a:gd name="connsiteY103" fmla="*/ 1576788 h 3450517"/>
                  <a:gd name="connsiteX104" fmla="*/ 385622 w 6159181"/>
                  <a:gd name="connsiteY104" fmla="*/ 1584365 h 3450517"/>
                  <a:gd name="connsiteX105" fmla="*/ 363134 w 6159181"/>
                  <a:gd name="connsiteY105" fmla="*/ 1693285 h 3450517"/>
                  <a:gd name="connsiteX106" fmla="*/ 281981 w 6159181"/>
                  <a:gd name="connsiteY106" fmla="*/ 1694232 h 3450517"/>
                  <a:gd name="connsiteX107" fmla="*/ 256560 w 6159181"/>
                  <a:gd name="connsiteY107" fmla="*/ 1764320 h 3450517"/>
                  <a:gd name="connsiteX108" fmla="*/ 263404 w 6159181"/>
                  <a:gd name="connsiteY108" fmla="*/ 1774738 h 3450517"/>
                  <a:gd name="connsiteX109" fmla="*/ 81544 w 6159181"/>
                  <a:gd name="connsiteY109" fmla="*/ 1826830 h 3450517"/>
                  <a:gd name="connsiteX110" fmla="*/ 169541 w 6159181"/>
                  <a:gd name="connsiteY110" fmla="*/ 1907336 h 3450517"/>
                  <a:gd name="connsiteX111" fmla="*/ 5279 w 6159181"/>
                  <a:gd name="connsiteY111" fmla="*/ 2034251 h 3450517"/>
                  <a:gd name="connsiteX112" fmla="*/ 182251 w 6159181"/>
                  <a:gd name="connsiteY112" fmla="*/ 2117599 h 3450517"/>
                  <a:gd name="connsiteX113" fmla="*/ 92299 w 6159181"/>
                  <a:gd name="connsiteY113" fmla="*/ 2279558 h 3450517"/>
                  <a:gd name="connsiteX114" fmla="*/ 236027 w 6159181"/>
                  <a:gd name="connsiteY114" fmla="*/ 2353434 h 3450517"/>
                  <a:gd name="connsiteX115" fmla="*/ 119676 w 6159181"/>
                  <a:gd name="connsiteY115" fmla="*/ 2458565 h 3450517"/>
                  <a:gd name="connsiteX116" fmla="*/ 152919 w 6159181"/>
                  <a:gd name="connsiteY116" fmla="*/ 2511604 h 3450517"/>
                  <a:gd name="connsiteX117" fmla="*/ 102076 w 6159181"/>
                  <a:gd name="connsiteY117" fmla="*/ 2574115 h 3450517"/>
                  <a:gd name="connsiteX118" fmla="*/ 206695 w 6159181"/>
                  <a:gd name="connsiteY118" fmla="*/ 2622419 h 3450517"/>
                  <a:gd name="connsiteX119" fmla="*/ 209628 w 6159181"/>
                  <a:gd name="connsiteY119" fmla="*/ 2723761 h 3450517"/>
                  <a:gd name="connsiteX120" fmla="*/ 484374 w 6159181"/>
                  <a:gd name="connsiteY120" fmla="*/ 2732285 h 3450517"/>
                  <a:gd name="connsiteX121" fmla="*/ 508818 w 6159181"/>
                  <a:gd name="connsiteY121" fmla="*/ 2880038 h 3450517"/>
                  <a:gd name="connsiteX122" fmla="*/ 567483 w 6159181"/>
                  <a:gd name="connsiteY122" fmla="*/ 2910346 h 3450517"/>
                  <a:gd name="connsiteX123" fmla="*/ 572372 w 6159181"/>
                  <a:gd name="connsiteY123" fmla="*/ 2924552 h 3450517"/>
                  <a:gd name="connsiteX124" fmla="*/ 669168 w 6159181"/>
                  <a:gd name="connsiteY124" fmla="*/ 2964332 h 3450517"/>
                  <a:gd name="connsiteX125" fmla="*/ 789431 w 6159181"/>
                  <a:gd name="connsiteY125" fmla="*/ 2995587 h 3450517"/>
                  <a:gd name="connsiteX126" fmla="*/ 701434 w 6159181"/>
                  <a:gd name="connsiteY126" fmla="*/ 3049573 h 3450517"/>
                  <a:gd name="connsiteX127" fmla="*/ 675035 w 6159181"/>
                  <a:gd name="connsiteY127" fmla="*/ 3124396 h 3450517"/>
                  <a:gd name="connsiteX128" fmla="*/ 769876 w 6159181"/>
                  <a:gd name="connsiteY128" fmla="*/ 3136710 h 3450517"/>
                  <a:gd name="connsiteX129" fmla="*/ 864717 w 6159181"/>
                  <a:gd name="connsiteY129" fmla="*/ 3166070 h 3450517"/>
                  <a:gd name="connsiteX130" fmla="*/ 913604 w 6159181"/>
                  <a:gd name="connsiteY130" fmla="*/ 3305298 h 3450517"/>
                  <a:gd name="connsiteX131" fmla="*/ 1044622 w 6159181"/>
                  <a:gd name="connsiteY131" fmla="*/ 3210585 h 3450517"/>
                  <a:gd name="connsiteX132" fmla="*/ 1140441 w 6159181"/>
                  <a:gd name="connsiteY132" fmla="*/ 3360232 h 3450517"/>
                  <a:gd name="connsiteX133" fmla="*/ 1226483 w 6159181"/>
                  <a:gd name="connsiteY133" fmla="*/ 3247523 h 3450517"/>
                  <a:gd name="connsiteX134" fmla="*/ 1279281 w 6159181"/>
                  <a:gd name="connsiteY134" fmla="*/ 3268360 h 3450517"/>
                  <a:gd name="connsiteX135" fmla="*/ 1375100 w 6159181"/>
                  <a:gd name="connsiteY135" fmla="*/ 3311928 h 3450517"/>
                  <a:gd name="connsiteX136" fmla="*/ 1436698 w 6159181"/>
                  <a:gd name="connsiteY136" fmla="*/ 3260783 h 3450517"/>
                  <a:gd name="connsiteX137" fmla="*/ 1606826 w 6159181"/>
                  <a:gd name="connsiteY137" fmla="*/ 3368756 h 3450517"/>
                  <a:gd name="connsiteX138" fmla="*/ 1686023 w 6159181"/>
                  <a:gd name="connsiteY138" fmla="*/ 3349813 h 3450517"/>
                  <a:gd name="connsiteX139" fmla="*/ 1828774 w 6159181"/>
                  <a:gd name="connsiteY139" fmla="*/ 3411377 h 3450517"/>
                  <a:gd name="connsiteX140" fmla="*/ 1887438 w 6159181"/>
                  <a:gd name="connsiteY140" fmla="*/ 3238052 h 3450517"/>
                  <a:gd name="connsiteX141" fmla="*/ 2017478 w 6159181"/>
                  <a:gd name="connsiteY141" fmla="*/ 3261730 h 3450517"/>
                  <a:gd name="connsiteX142" fmla="*/ 2038989 w 6159181"/>
                  <a:gd name="connsiteY142" fmla="*/ 3187855 h 3450517"/>
                  <a:gd name="connsiteX143" fmla="*/ 2038011 w 6159181"/>
                  <a:gd name="connsiteY143" fmla="*/ 3183119 h 3450517"/>
                  <a:gd name="connsiteX144" fmla="*/ 2072232 w 6159181"/>
                  <a:gd name="connsiteY144" fmla="*/ 3171753 h 3450517"/>
                  <a:gd name="connsiteX145" fmla="*/ 2092765 w 6159181"/>
                  <a:gd name="connsiteY145" fmla="*/ 3151863 h 3450517"/>
                  <a:gd name="connsiteX146" fmla="*/ 2108409 w 6159181"/>
                  <a:gd name="connsiteY146" fmla="*/ 3185960 h 3450517"/>
                  <a:gd name="connsiteX147" fmla="*/ 2173918 w 6159181"/>
                  <a:gd name="connsiteY147" fmla="*/ 3261730 h 3450517"/>
                  <a:gd name="connsiteX148" fmla="*/ 2206183 w 6159181"/>
                  <a:gd name="connsiteY148" fmla="*/ 3192590 h 3450517"/>
                  <a:gd name="connsiteX149" fmla="*/ 2137741 w 6159181"/>
                  <a:gd name="connsiteY149" fmla="*/ 3083670 h 3450517"/>
                  <a:gd name="connsiteX150" fmla="*/ 2141652 w 6159181"/>
                  <a:gd name="connsiteY150" fmla="*/ 3060939 h 3450517"/>
                  <a:gd name="connsiteX151" fmla="*/ 2111342 w 6159181"/>
                  <a:gd name="connsiteY151" fmla="*/ 3032525 h 3450517"/>
                  <a:gd name="connsiteX152" fmla="*/ 2116231 w 6159181"/>
                  <a:gd name="connsiteY152" fmla="*/ 3021160 h 3450517"/>
                  <a:gd name="connsiteX153" fmla="*/ 2242360 w 6159181"/>
                  <a:gd name="connsiteY153" fmla="*/ 2971909 h 3450517"/>
                  <a:gd name="connsiteX154" fmla="*/ 2242360 w 6159181"/>
                  <a:gd name="connsiteY154" fmla="*/ 2971909 h 3450517"/>
                  <a:gd name="connsiteX155" fmla="*/ 2242360 w 6159181"/>
                  <a:gd name="connsiteY155" fmla="*/ 2971909 h 3450517"/>
                  <a:gd name="connsiteX156" fmla="*/ 2288314 w 6159181"/>
                  <a:gd name="connsiteY156" fmla="*/ 2913187 h 3450517"/>
                  <a:gd name="connsiteX157" fmla="*/ 2247249 w 6159181"/>
                  <a:gd name="connsiteY157" fmla="*/ 2838364 h 3450517"/>
                  <a:gd name="connsiteX158" fmla="*/ 2218894 w 6159181"/>
                  <a:gd name="connsiteY158" fmla="*/ 2773012 h 3450517"/>
                  <a:gd name="connsiteX159" fmla="*/ 2308846 w 6159181"/>
                  <a:gd name="connsiteY159" fmla="*/ 2791007 h 3450517"/>
                  <a:gd name="connsiteX160" fmla="*/ 2306891 w 6159181"/>
                  <a:gd name="connsiteY160" fmla="*/ 2745545 h 3450517"/>
                  <a:gd name="connsiteX161" fmla="*/ 2279514 w 6159181"/>
                  <a:gd name="connsiteY161" fmla="*/ 2707660 h 3450517"/>
                  <a:gd name="connsiteX162" fmla="*/ 2290269 w 6159181"/>
                  <a:gd name="connsiteY162" fmla="*/ 2710501 h 3450517"/>
                  <a:gd name="connsiteX163" fmla="*/ 2310802 w 6159181"/>
                  <a:gd name="connsiteY163" fmla="*/ 2726603 h 3450517"/>
                  <a:gd name="connsiteX164" fmla="*/ 2360667 w 6159181"/>
                  <a:gd name="connsiteY164" fmla="*/ 2733232 h 3450517"/>
                  <a:gd name="connsiteX165" fmla="*/ 2378266 w 6159181"/>
                  <a:gd name="connsiteY165" fmla="*/ 2699136 h 3450517"/>
                  <a:gd name="connsiteX166" fmla="*/ 2313735 w 6159181"/>
                  <a:gd name="connsiteY166" fmla="*/ 2552331 h 3450517"/>
                  <a:gd name="connsiteX167" fmla="*/ 2382177 w 6159181"/>
                  <a:gd name="connsiteY167" fmla="*/ 2572220 h 3450517"/>
                  <a:gd name="connsiteX168" fmla="*/ 2428131 w 6159181"/>
                  <a:gd name="connsiteY168" fmla="*/ 2540965 h 3450517"/>
                  <a:gd name="connsiteX169" fmla="*/ 2411510 w 6159181"/>
                  <a:gd name="connsiteY169" fmla="*/ 2450041 h 3450517"/>
                  <a:gd name="connsiteX170" fmla="*/ 2382177 w 6159181"/>
                  <a:gd name="connsiteY170" fmla="*/ 2396054 h 3450517"/>
                  <a:gd name="connsiteX171" fmla="*/ 2379244 w 6159181"/>
                  <a:gd name="connsiteY171" fmla="*/ 2389425 h 3450517"/>
                  <a:gd name="connsiteX172" fmla="*/ 2441820 w 6159181"/>
                  <a:gd name="connsiteY172" fmla="*/ 2397002 h 3450517"/>
                  <a:gd name="connsiteX173" fmla="*/ 2440842 w 6159181"/>
                  <a:gd name="connsiteY173" fmla="*/ 2321232 h 3450517"/>
                  <a:gd name="connsiteX174" fmla="*/ 2439864 w 6159181"/>
                  <a:gd name="connsiteY174" fmla="*/ 2290923 h 3450517"/>
                  <a:gd name="connsiteX175" fmla="*/ 2439864 w 6159181"/>
                  <a:gd name="connsiteY175" fmla="*/ 2266298 h 3450517"/>
                  <a:gd name="connsiteX176" fmla="*/ 2439864 w 6159181"/>
                  <a:gd name="connsiteY176" fmla="*/ 2265351 h 3450517"/>
                  <a:gd name="connsiteX177" fmla="*/ 2456486 w 6159181"/>
                  <a:gd name="connsiteY177" fmla="*/ 2332597 h 3450517"/>
                  <a:gd name="connsiteX178" fmla="*/ 2495596 w 6159181"/>
                  <a:gd name="connsiteY178" fmla="*/ 2322179 h 3450517"/>
                  <a:gd name="connsiteX179" fmla="*/ 2517106 w 6159181"/>
                  <a:gd name="connsiteY179" fmla="*/ 2306078 h 3450517"/>
                  <a:gd name="connsiteX180" fmla="*/ 2490707 w 6159181"/>
                  <a:gd name="connsiteY180" fmla="*/ 2358170 h 3450517"/>
                  <a:gd name="connsiteX181" fmla="*/ 2489729 w 6159181"/>
                  <a:gd name="connsiteY181" fmla="*/ 2385636 h 3450517"/>
                  <a:gd name="connsiteX182" fmla="*/ 2494618 w 6159181"/>
                  <a:gd name="connsiteY182" fmla="*/ 2386583 h 3450517"/>
                  <a:gd name="connsiteX183" fmla="*/ 2535683 w 6159181"/>
                  <a:gd name="connsiteY183" fmla="*/ 2352487 h 3450517"/>
                  <a:gd name="connsiteX184" fmla="*/ 2593370 w 6159181"/>
                  <a:gd name="connsiteY184" fmla="*/ 2289976 h 3450517"/>
                  <a:gd name="connsiteX185" fmla="*/ 2656924 w 6159181"/>
                  <a:gd name="connsiteY185" fmla="*/ 2197158 h 3450517"/>
                  <a:gd name="connsiteX186" fmla="*/ 2652035 w 6159181"/>
                  <a:gd name="connsiteY186" fmla="*/ 2243567 h 3450517"/>
                  <a:gd name="connsiteX187" fmla="*/ 2662790 w 6159181"/>
                  <a:gd name="connsiteY187" fmla="*/ 2309866 h 3450517"/>
                  <a:gd name="connsiteX188" fmla="*/ 2698967 w 6159181"/>
                  <a:gd name="connsiteY188" fmla="*/ 2287135 h 3450517"/>
                  <a:gd name="connsiteX189" fmla="*/ 2726344 w 6159181"/>
                  <a:gd name="connsiteY189" fmla="*/ 2228413 h 3450517"/>
                  <a:gd name="connsiteX190" fmla="*/ 2737099 w 6159181"/>
                  <a:gd name="connsiteY190" fmla="*/ 2138436 h 3450517"/>
                  <a:gd name="connsiteX191" fmla="*/ 2765453 w 6159181"/>
                  <a:gd name="connsiteY191" fmla="*/ 2179162 h 3450517"/>
                  <a:gd name="connsiteX192" fmla="*/ 2834873 w 6159181"/>
                  <a:gd name="connsiteY192" fmla="*/ 2212312 h 3450517"/>
                  <a:gd name="connsiteX193" fmla="*/ 2852473 w 6159181"/>
                  <a:gd name="connsiteY193" fmla="*/ 2208523 h 3450517"/>
                  <a:gd name="connsiteX194" fmla="*/ 2811407 w 6159181"/>
                  <a:gd name="connsiteY194" fmla="*/ 2324073 h 3450517"/>
                  <a:gd name="connsiteX195" fmla="*/ 2815318 w 6159181"/>
                  <a:gd name="connsiteY195" fmla="*/ 2402684 h 3450517"/>
                  <a:gd name="connsiteX196" fmla="*/ 2873005 w 6159181"/>
                  <a:gd name="connsiteY196" fmla="*/ 2361011 h 3450517"/>
                  <a:gd name="connsiteX197" fmla="*/ 2910160 w 6159181"/>
                  <a:gd name="connsiteY197" fmla="*/ 2320284 h 3450517"/>
                  <a:gd name="connsiteX198" fmla="*/ 2957091 w 6159181"/>
                  <a:gd name="connsiteY198" fmla="*/ 2263457 h 3450517"/>
                  <a:gd name="connsiteX199" fmla="*/ 2964913 w 6159181"/>
                  <a:gd name="connsiteY199" fmla="*/ 2374271 h 3450517"/>
                  <a:gd name="connsiteX200" fmla="*/ 3016734 w 6159181"/>
                  <a:gd name="connsiteY200" fmla="*/ 2298500 h 3450517"/>
                  <a:gd name="connsiteX201" fmla="*/ 3056821 w 6159181"/>
                  <a:gd name="connsiteY201" fmla="*/ 2182950 h 3450517"/>
                  <a:gd name="connsiteX202" fmla="*/ 3072465 w 6159181"/>
                  <a:gd name="connsiteY202" fmla="*/ 2221783 h 3450517"/>
                  <a:gd name="connsiteX203" fmla="*/ 3097886 w 6159181"/>
                  <a:gd name="connsiteY203" fmla="*/ 2255879 h 3450517"/>
                  <a:gd name="connsiteX204" fmla="*/ 3170240 w 6159181"/>
                  <a:gd name="connsiteY204" fmla="*/ 2286188 h 3450517"/>
                  <a:gd name="connsiteX205" fmla="*/ 3191750 w 6159181"/>
                  <a:gd name="connsiteY205" fmla="*/ 2234096 h 3450517"/>
                  <a:gd name="connsiteX206" fmla="*/ 3184906 w 6159181"/>
                  <a:gd name="connsiteY206" fmla="*/ 2166849 h 3450517"/>
                  <a:gd name="connsiteX207" fmla="*/ 3238682 w 6159181"/>
                  <a:gd name="connsiteY207" fmla="*/ 2224624 h 3450517"/>
                  <a:gd name="connsiteX208" fmla="*/ 3243571 w 6159181"/>
                  <a:gd name="connsiteY208" fmla="*/ 2226519 h 3450517"/>
                  <a:gd name="connsiteX209" fmla="*/ 3221083 w 6159181"/>
                  <a:gd name="connsiteY209" fmla="*/ 2264404 h 3450517"/>
                  <a:gd name="connsiteX210" fmla="*/ 3177084 w 6159181"/>
                  <a:gd name="connsiteY210" fmla="*/ 2380900 h 3450517"/>
                  <a:gd name="connsiteX211" fmla="*/ 3281703 w 6159181"/>
                  <a:gd name="connsiteY211" fmla="*/ 2383742 h 3450517"/>
                  <a:gd name="connsiteX212" fmla="*/ 3240638 w 6159181"/>
                  <a:gd name="connsiteY212" fmla="*/ 2471825 h 3450517"/>
                  <a:gd name="connsiteX213" fmla="*/ 3323746 w 6159181"/>
                  <a:gd name="connsiteY213" fmla="*/ 2445305 h 3450517"/>
                  <a:gd name="connsiteX214" fmla="*/ 3384366 w 6159181"/>
                  <a:gd name="connsiteY214" fmla="*/ 2403632 h 3450517"/>
                  <a:gd name="connsiteX215" fmla="*/ 3416632 w 6159181"/>
                  <a:gd name="connsiteY215" fmla="*/ 2375218 h 3450517"/>
                  <a:gd name="connsiteX216" fmla="*/ 3436187 w 6159181"/>
                  <a:gd name="connsiteY216" fmla="*/ 2429204 h 3450517"/>
                  <a:gd name="connsiteX217" fmla="*/ 3516362 w 6159181"/>
                  <a:gd name="connsiteY217" fmla="*/ 2430151 h 3450517"/>
                  <a:gd name="connsiteX218" fmla="*/ 3554494 w 6159181"/>
                  <a:gd name="connsiteY218" fmla="*/ 2175374 h 3450517"/>
                  <a:gd name="connsiteX219" fmla="*/ 3674756 w 6159181"/>
                  <a:gd name="connsiteY219" fmla="*/ 2262509 h 3450517"/>
                  <a:gd name="connsiteX220" fmla="*/ 3687467 w 6159181"/>
                  <a:gd name="connsiteY220" fmla="*/ 2250197 h 3450517"/>
                  <a:gd name="connsiteX221" fmla="*/ 3675734 w 6159181"/>
                  <a:gd name="connsiteY221" fmla="*/ 2302289 h 3450517"/>
                  <a:gd name="connsiteX222" fmla="*/ 3673778 w 6159181"/>
                  <a:gd name="connsiteY222" fmla="*/ 2365746 h 3450517"/>
                  <a:gd name="connsiteX223" fmla="*/ 3721688 w 6159181"/>
                  <a:gd name="connsiteY223" fmla="*/ 2366694 h 3450517"/>
                  <a:gd name="connsiteX224" fmla="*/ 3720710 w 6159181"/>
                  <a:gd name="connsiteY224" fmla="*/ 2389425 h 3450517"/>
                  <a:gd name="connsiteX225" fmla="*/ 3791108 w 6159181"/>
                  <a:gd name="connsiteY225" fmla="*/ 2400790 h 3450517"/>
                  <a:gd name="connsiteX226" fmla="*/ 3808707 w 6159181"/>
                  <a:gd name="connsiteY226" fmla="*/ 2394160 h 3450517"/>
                  <a:gd name="connsiteX227" fmla="*/ 3789152 w 6159181"/>
                  <a:gd name="connsiteY227" fmla="*/ 2415944 h 3450517"/>
                  <a:gd name="connsiteX228" fmla="*/ 3793063 w 6159181"/>
                  <a:gd name="connsiteY228" fmla="*/ 2464248 h 3450517"/>
                  <a:gd name="connsiteX229" fmla="*/ 3923103 w 6159181"/>
                  <a:gd name="connsiteY229" fmla="*/ 2429204 h 3450517"/>
                  <a:gd name="connsiteX230" fmla="*/ 3843906 w 6159181"/>
                  <a:gd name="connsiteY230" fmla="*/ 2540018 h 3450517"/>
                  <a:gd name="connsiteX231" fmla="*/ 3854661 w 6159181"/>
                  <a:gd name="connsiteY231" fmla="*/ 2588322 h 3450517"/>
                  <a:gd name="connsiteX232" fmla="*/ 3915281 w 6159181"/>
                  <a:gd name="connsiteY232" fmla="*/ 2581692 h 3450517"/>
                  <a:gd name="connsiteX233" fmla="*/ 3993501 w 6159181"/>
                  <a:gd name="connsiteY233" fmla="*/ 2531494 h 3450517"/>
                  <a:gd name="connsiteX234" fmla="*/ 4006212 w 6159181"/>
                  <a:gd name="connsiteY234" fmla="*/ 2520128 h 3450517"/>
                  <a:gd name="connsiteX235" fmla="*/ 4023811 w 6159181"/>
                  <a:gd name="connsiteY235" fmla="*/ 2565591 h 3450517"/>
                  <a:gd name="connsiteX236" fmla="*/ 4100075 w 6159181"/>
                  <a:gd name="connsiteY236" fmla="*/ 2590216 h 3450517"/>
                  <a:gd name="connsiteX237" fmla="*/ 4071721 w 6159181"/>
                  <a:gd name="connsiteY237" fmla="*/ 2628101 h 3450517"/>
                  <a:gd name="connsiteX238" fmla="*/ 4062921 w 6159181"/>
                  <a:gd name="connsiteY238" fmla="*/ 2641361 h 3450517"/>
                  <a:gd name="connsiteX239" fmla="*/ 4043366 w 6159181"/>
                  <a:gd name="connsiteY239" fmla="*/ 2639467 h 3450517"/>
                  <a:gd name="connsiteX240" fmla="*/ 3957324 w 6159181"/>
                  <a:gd name="connsiteY240" fmla="*/ 2647991 h 3450517"/>
                  <a:gd name="connsiteX241" fmla="*/ 3964169 w 6159181"/>
                  <a:gd name="connsiteY241" fmla="*/ 2711449 h 3450517"/>
                  <a:gd name="connsiteX242" fmla="*/ 3999367 w 6159181"/>
                  <a:gd name="connsiteY242" fmla="*/ 2750281 h 3450517"/>
                  <a:gd name="connsiteX243" fmla="*/ 3999367 w 6159181"/>
                  <a:gd name="connsiteY243" fmla="*/ 2750281 h 3450517"/>
                  <a:gd name="connsiteX244" fmla="*/ 3972968 w 6159181"/>
                  <a:gd name="connsiteY244" fmla="*/ 2750281 h 3450517"/>
                  <a:gd name="connsiteX245" fmla="*/ 3933859 w 6159181"/>
                  <a:gd name="connsiteY245" fmla="*/ 2779642 h 3450517"/>
                  <a:gd name="connsiteX246" fmla="*/ 4003278 w 6159181"/>
                  <a:gd name="connsiteY246" fmla="*/ 2827945 h 3450517"/>
                  <a:gd name="connsiteX247" fmla="*/ 4048255 w 6159181"/>
                  <a:gd name="connsiteY247" fmla="*/ 2840258 h 3450517"/>
                  <a:gd name="connsiteX248" fmla="*/ 3968080 w 6159181"/>
                  <a:gd name="connsiteY248" fmla="*/ 2863936 h 3450517"/>
                  <a:gd name="connsiteX249" fmla="*/ 3883016 w 6159181"/>
                  <a:gd name="connsiteY249" fmla="*/ 2934024 h 3450517"/>
                  <a:gd name="connsiteX250" fmla="*/ 3957324 w 6159181"/>
                  <a:gd name="connsiteY250" fmla="*/ 2964332 h 3450517"/>
                  <a:gd name="connsiteX251" fmla="*/ 3860528 w 6159181"/>
                  <a:gd name="connsiteY251" fmla="*/ 3040102 h 3450517"/>
                  <a:gd name="connsiteX252" fmla="*/ 3921148 w 6159181"/>
                  <a:gd name="connsiteY252" fmla="*/ 3065675 h 3450517"/>
                  <a:gd name="connsiteX253" fmla="*/ 4008167 w 6159181"/>
                  <a:gd name="connsiteY253" fmla="*/ 3070410 h 3450517"/>
                  <a:gd name="connsiteX254" fmla="*/ 4031633 w 6159181"/>
                  <a:gd name="connsiteY254" fmla="*/ 3068516 h 3450517"/>
                  <a:gd name="connsiteX255" fmla="*/ 4023811 w 6159181"/>
                  <a:gd name="connsiteY255" fmla="*/ 3084617 h 3450517"/>
                  <a:gd name="connsiteX256" fmla="*/ 3955369 w 6159181"/>
                  <a:gd name="connsiteY256" fmla="*/ 3193537 h 3450517"/>
                  <a:gd name="connsiteX257" fmla="*/ 3987635 w 6159181"/>
                  <a:gd name="connsiteY257" fmla="*/ 3262677 h 3450517"/>
                  <a:gd name="connsiteX258" fmla="*/ 4053143 w 6159181"/>
                  <a:gd name="connsiteY258" fmla="*/ 3186907 h 3450517"/>
                  <a:gd name="connsiteX259" fmla="*/ 4068787 w 6159181"/>
                  <a:gd name="connsiteY259" fmla="*/ 3152811 h 3450517"/>
                  <a:gd name="connsiteX260" fmla="*/ 4089320 w 6159181"/>
                  <a:gd name="connsiteY260" fmla="*/ 3172700 h 3450517"/>
                  <a:gd name="connsiteX261" fmla="*/ 4095186 w 6159181"/>
                  <a:gd name="connsiteY261" fmla="*/ 3175541 h 3450517"/>
                  <a:gd name="connsiteX262" fmla="*/ 4117674 w 6159181"/>
                  <a:gd name="connsiteY262" fmla="*/ 3232369 h 3450517"/>
                  <a:gd name="connsiteX263" fmla="*/ 4230115 w 6159181"/>
                  <a:gd name="connsiteY263" fmla="*/ 3234264 h 3450517"/>
                  <a:gd name="connsiteX264" fmla="*/ 4182206 w 6159181"/>
                  <a:gd name="connsiteY264" fmla="*/ 3318558 h 3450517"/>
                  <a:gd name="connsiteX265" fmla="*/ 4302468 w 6159181"/>
                  <a:gd name="connsiteY265" fmla="*/ 3325188 h 3450517"/>
                  <a:gd name="connsiteX266" fmla="*/ 4319090 w 6159181"/>
                  <a:gd name="connsiteY266" fmla="*/ 3352655 h 3450517"/>
                  <a:gd name="connsiteX267" fmla="*/ 4339623 w 6159181"/>
                  <a:gd name="connsiteY267" fmla="*/ 3418953 h 3450517"/>
                  <a:gd name="connsiteX268" fmla="*/ 4404154 w 6159181"/>
                  <a:gd name="connsiteY268" fmla="*/ 3449262 h 3450517"/>
                  <a:gd name="connsiteX269" fmla="*/ 4511706 w 6159181"/>
                  <a:gd name="connsiteY269" fmla="*/ 3284461 h 3450517"/>
                  <a:gd name="connsiteX270" fmla="*/ 4570371 w 6159181"/>
                  <a:gd name="connsiteY270" fmla="*/ 3317611 h 3450517"/>
                  <a:gd name="connsiteX271" fmla="*/ 4639790 w 6159181"/>
                  <a:gd name="connsiteY271" fmla="*/ 3347919 h 3450517"/>
                  <a:gd name="connsiteX272" fmla="*/ 4743431 w 6159181"/>
                  <a:gd name="connsiteY272" fmla="*/ 3339395 h 3450517"/>
                  <a:gd name="connsiteX273" fmla="*/ 4755164 w 6159181"/>
                  <a:gd name="connsiteY273" fmla="*/ 3211533 h 3450517"/>
                  <a:gd name="connsiteX274" fmla="*/ 4949736 w 6159181"/>
                  <a:gd name="connsiteY274" fmla="*/ 3234264 h 3450517"/>
                  <a:gd name="connsiteX275" fmla="*/ 4966357 w 6159181"/>
                  <a:gd name="connsiteY275" fmla="*/ 3168912 h 3450517"/>
                  <a:gd name="connsiteX276" fmla="*/ 5143329 w 6159181"/>
                  <a:gd name="connsiteY276" fmla="*/ 3172700 h 3450517"/>
                  <a:gd name="connsiteX277" fmla="*/ 5262614 w 6159181"/>
                  <a:gd name="connsiteY277" fmla="*/ 3172700 h 3450517"/>
                  <a:gd name="connsiteX278" fmla="*/ 5349633 w 6159181"/>
                  <a:gd name="connsiteY278" fmla="*/ 3203008 h 3450517"/>
                  <a:gd name="connsiteX279" fmla="*/ 5401453 w 6159181"/>
                  <a:gd name="connsiteY279" fmla="*/ 3057150 h 3450517"/>
                  <a:gd name="connsiteX280" fmla="*/ 5650779 w 6159181"/>
                  <a:gd name="connsiteY280" fmla="*/ 3022107 h 3450517"/>
                  <a:gd name="connsiteX281" fmla="*/ 5567670 w 6159181"/>
                  <a:gd name="connsiteY281" fmla="*/ 2914134 h 3450517"/>
                  <a:gd name="connsiteX282" fmla="*/ 5649801 w 6159181"/>
                  <a:gd name="connsiteY282" fmla="*/ 2880038 h 3450517"/>
                  <a:gd name="connsiteX283" fmla="*/ 5674244 w 6159181"/>
                  <a:gd name="connsiteY283" fmla="*/ 2732285 h 3450517"/>
                  <a:gd name="connsiteX284" fmla="*/ 5948991 w 6159181"/>
                  <a:gd name="connsiteY284" fmla="*/ 2723761 h 3450517"/>
                  <a:gd name="connsiteX285" fmla="*/ 5951924 w 6159181"/>
                  <a:gd name="connsiteY285" fmla="*/ 2622419 h 3450517"/>
                  <a:gd name="connsiteX286" fmla="*/ 6056543 w 6159181"/>
                  <a:gd name="connsiteY286" fmla="*/ 2574115 h 3450517"/>
                  <a:gd name="connsiteX287" fmla="*/ 6005700 w 6159181"/>
                  <a:gd name="connsiteY287" fmla="*/ 2511604 h 3450517"/>
                  <a:gd name="connsiteX288" fmla="*/ 6038943 w 6159181"/>
                  <a:gd name="connsiteY288" fmla="*/ 2458565 h 3450517"/>
                  <a:gd name="connsiteX289" fmla="*/ 5922592 w 6159181"/>
                  <a:gd name="connsiteY289" fmla="*/ 2353434 h 3450517"/>
                  <a:gd name="connsiteX290" fmla="*/ 6066320 w 6159181"/>
                  <a:gd name="connsiteY290" fmla="*/ 2279558 h 3450517"/>
                  <a:gd name="connsiteX291" fmla="*/ 5976368 w 6159181"/>
                  <a:gd name="connsiteY291" fmla="*/ 2117599 h 3450517"/>
                  <a:gd name="connsiteX292" fmla="*/ 6153339 w 6159181"/>
                  <a:gd name="connsiteY292" fmla="*/ 2034251 h 3450517"/>
                  <a:gd name="connsiteX293" fmla="*/ 5990056 w 6159181"/>
                  <a:gd name="connsiteY293" fmla="*/ 1907336 h 3450517"/>
                  <a:gd name="connsiteX294" fmla="*/ 3911370 w 6159181"/>
                  <a:gd name="connsiteY294" fmla="*/ 1156263 h 3450517"/>
                  <a:gd name="connsiteX295" fmla="*/ 3796974 w 6159181"/>
                  <a:gd name="connsiteY295" fmla="*/ 1219721 h 3450517"/>
                  <a:gd name="connsiteX296" fmla="*/ 3869327 w 6159181"/>
                  <a:gd name="connsiteY296" fmla="*/ 1286020 h 3450517"/>
                  <a:gd name="connsiteX297" fmla="*/ 3694311 w 6159181"/>
                  <a:gd name="connsiteY297" fmla="*/ 1355160 h 3450517"/>
                  <a:gd name="connsiteX298" fmla="*/ 3659112 w 6159181"/>
                  <a:gd name="connsiteY298" fmla="*/ 1520908 h 3450517"/>
                  <a:gd name="connsiteX299" fmla="*/ 3580893 w 6159181"/>
                  <a:gd name="connsiteY299" fmla="*/ 1401569 h 3450517"/>
                  <a:gd name="connsiteX300" fmla="*/ 3531028 w 6159181"/>
                  <a:gd name="connsiteY300" fmla="*/ 1602361 h 3450517"/>
                  <a:gd name="connsiteX301" fmla="*/ 3524183 w 6159181"/>
                  <a:gd name="connsiteY301" fmla="*/ 1604255 h 3450517"/>
                  <a:gd name="connsiteX302" fmla="*/ 3460630 w 6159181"/>
                  <a:gd name="connsiteY302" fmla="*/ 1444190 h 3450517"/>
                  <a:gd name="connsiteX303" fmla="*/ 3460630 w 6159181"/>
                  <a:gd name="connsiteY303" fmla="*/ 1429036 h 3450517"/>
                  <a:gd name="connsiteX304" fmla="*/ 3448897 w 6159181"/>
                  <a:gd name="connsiteY304" fmla="*/ 1436613 h 3450517"/>
                  <a:gd name="connsiteX305" fmla="*/ 3442053 w 6159181"/>
                  <a:gd name="connsiteY305" fmla="*/ 1436613 h 3450517"/>
                  <a:gd name="connsiteX306" fmla="*/ 3387299 w 6159181"/>
                  <a:gd name="connsiteY306" fmla="*/ 1295491 h 3450517"/>
                  <a:gd name="connsiteX307" fmla="*/ 3384366 w 6159181"/>
                  <a:gd name="connsiteY307" fmla="*/ 1294544 h 3450517"/>
                  <a:gd name="connsiteX308" fmla="*/ 3269970 w 6159181"/>
                  <a:gd name="connsiteY308" fmla="*/ 1427142 h 3450517"/>
                  <a:gd name="connsiteX309" fmla="*/ 3126241 w 6159181"/>
                  <a:gd name="connsiteY309" fmla="*/ 1519960 h 3450517"/>
                  <a:gd name="connsiteX310" fmla="*/ 3119397 w 6159181"/>
                  <a:gd name="connsiteY310" fmla="*/ 1513330 h 3450517"/>
                  <a:gd name="connsiteX311" fmla="*/ 3211305 w 6159181"/>
                  <a:gd name="connsiteY311" fmla="*/ 1360843 h 3450517"/>
                  <a:gd name="connsiteX312" fmla="*/ 3153618 w 6159181"/>
                  <a:gd name="connsiteY312" fmla="*/ 1356107 h 3450517"/>
                  <a:gd name="connsiteX313" fmla="*/ 3151663 w 6159181"/>
                  <a:gd name="connsiteY313" fmla="*/ 1347583 h 3450517"/>
                  <a:gd name="connsiteX314" fmla="*/ 3160462 w 6159181"/>
                  <a:gd name="connsiteY314" fmla="*/ 1334323 h 3450517"/>
                  <a:gd name="connsiteX315" fmla="*/ 2766431 w 6159181"/>
                  <a:gd name="connsiteY315" fmla="*/ 1268971 h 3450517"/>
                  <a:gd name="connsiteX316" fmla="*/ 2767409 w 6159181"/>
                  <a:gd name="connsiteY316" fmla="*/ 1258553 h 3450517"/>
                  <a:gd name="connsiteX317" fmla="*/ 3091042 w 6159181"/>
                  <a:gd name="connsiteY317" fmla="*/ 1232033 h 3450517"/>
                  <a:gd name="connsiteX318" fmla="*/ 3034333 w 6159181"/>
                  <a:gd name="connsiteY318" fmla="*/ 1085228 h 3450517"/>
                  <a:gd name="connsiteX319" fmla="*/ 3289525 w 6159181"/>
                  <a:gd name="connsiteY319" fmla="*/ 1145845 h 3450517"/>
                  <a:gd name="connsiteX320" fmla="*/ 3287569 w 6159181"/>
                  <a:gd name="connsiteY320" fmla="*/ 1126902 h 3450517"/>
                  <a:gd name="connsiteX321" fmla="*/ 3297347 w 6159181"/>
                  <a:gd name="connsiteY321" fmla="*/ 1121219 h 3450517"/>
                  <a:gd name="connsiteX322" fmla="*/ 3367744 w 6159181"/>
                  <a:gd name="connsiteY322" fmla="*/ 1170470 h 3450517"/>
                  <a:gd name="connsiteX323" fmla="*/ 3402943 w 6159181"/>
                  <a:gd name="connsiteY323" fmla="*/ 1205514 h 3450517"/>
                  <a:gd name="connsiteX324" fmla="*/ 3409787 w 6159181"/>
                  <a:gd name="connsiteY324" fmla="*/ 1040713 h 3450517"/>
                  <a:gd name="connsiteX325" fmla="*/ 3507562 w 6159181"/>
                  <a:gd name="connsiteY325" fmla="*/ 1095647 h 3450517"/>
                  <a:gd name="connsiteX326" fmla="*/ 3507562 w 6159181"/>
                  <a:gd name="connsiteY326" fmla="*/ 1090911 h 3450517"/>
                  <a:gd name="connsiteX327" fmla="*/ 3550582 w 6159181"/>
                  <a:gd name="connsiteY327" fmla="*/ 958313 h 3450517"/>
                  <a:gd name="connsiteX328" fmla="*/ 3614136 w 6159181"/>
                  <a:gd name="connsiteY328" fmla="*/ 1205514 h 3450517"/>
                  <a:gd name="connsiteX329" fmla="*/ 3688445 w 6159181"/>
                  <a:gd name="connsiteY329" fmla="*/ 1058709 h 3450517"/>
                  <a:gd name="connsiteX330" fmla="*/ 3793063 w 6159181"/>
                  <a:gd name="connsiteY330" fmla="*/ 981044 h 3450517"/>
                  <a:gd name="connsiteX331" fmla="*/ 3801863 w 6159181"/>
                  <a:gd name="connsiteY331" fmla="*/ 1138267 h 3450517"/>
                  <a:gd name="connsiteX332" fmla="*/ 3931903 w 6159181"/>
                  <a:gd name="connsiteY332" fmla="*/ 990515 h 3450517"/>
                  <a:gd name="connsiteX333" fmla="*/ 4011100 w 6159181"/>
                  <a:gd name="connsiteY333" fmla="*/ 963996 h 3450517"/>
                  <a:gd name="connsiteX334" fmla="*/ 4054121 w 6159181"/>
                  <a:gd name="connsiteY334" fmla="*/ 1013246 h 3450517"/>
                  <a:gd name="connsiteX335" fmla="*/ 3911370 w 6159181"/>
                  <a:gd name="connsiteY335" fmla="*/ 1156263 h 3450517"/>
                  <a:gd name="connsiteX336" fmla="*/ 3936792 w 6159181"/>
                  <a:gd name="connsiteY336" fmla="*/ 793513 h 3450517"/>
                  <a:gd name="connsiteX337" fmla="*/ 3964169 w 6159181"/>
                  <a:gd name="connsiteY337" fmla="*/ 826662 h 3450517"/>
                  <a:gd name="connsiteX338" fmla="*/ 3962213 w 6159181"/>
                  <a:gd name="connsiteY338" fmla="*/ 835186 h 3450517"/>
                  <a:gd name="connsiteX339" fmla="*/ 3598492 w 6159181"/>
                  <a:gd name="connsiteY339" fmla="*/ 856023 h 3450517"/>
                  <a:gd name="connsiteX340" fmla="*/ 3281703 w 6159181"/>
                  <a:gd name="connsiteY340" fmla="*/ 695011 h 3450517"/>
                  <a:gd name="connsiteX341" fmla="*/ 3376544 w 6159181"/>
                  <a:gd name="connsiteY341" fmla="*/ 853182 h 3450517"/>
                  <a:gd name="connsiteX342" fmla="*/ 3378500 w 6159181"/>
                  <a:gd name="connsiteY342" fmla="*/ 1027454 h 3450517"/>
                  <a:gd name="connsiteX343" fmla="*/ 3370677 w 6159181"/>
                  <a:gd name="connsiteY343" fmla="*/ 1028401 h 3450517"/>
                  <a:gd name="connsiteX344" fmla="*/ 3206416 w 6159181"/>
                  <a:gd name="connsiteY344" fmla="*/ 863600 h 3450517"/>
                  <a:gd name="connsiteX345" fmla="*/ 3205439 w 6159181"/>
                  <a:gd name="connsiteY345" fmla="*/ 1019876 h 3450517"/>
                  <a:gd name="connsiteX346" fmla="*/ 3109620 w 6159181"/>
                  <a:gd name="connsiteY346" fmla="*/ 1019876 h 3450517"/>
                  <a:gd name="connsiteX347" fmla="*/ 3010867 w 6159181"/>
                  <a:gd name="connsiteY347" fmla="*/ 873071 h 3450517"/>
                  <a:gd name="connsiteX348" fmla="*/ 3001090 w 6159181"/>
                  <a:gd name="connsiteY348" fmla="*/ 853182 h 3450517"/>
                  <a:gd name="connsiteX349" fmla="*/ 2970780 w 6159181"/>
                  <a:gd name="connsiteY349" fmla="*/ 959260 h 3450517"/>
                  <a:gd name="connsiteX350" fmla="*/ 2849540 w 6159181"/>
                  <a:gd name="connsiteY350" fmla="*/ 1080493 h 3450517"/>
                  <a:gd name="connsiteX351" fmla="*/ 2842695 w 6159181"/>
                  <a:gd name="connsiteY351" fmla="*/ 1073863 h 3450517"/>
                  <a:gd name="connsiteX352" fmla="*/ 2866161 w 6159181"/>
                  <a:gd name="connsiteY352" fmla="*/ 963049 h 3450517"/>
                  <a:gd name="connsiteX353" fmla="*/ 2829985 w 6159181"/>
                  <a:gd name="connsiteY353" fmla="*/ 1010405 h 3450517"/>
                  <a:gd name="connsiteX354" fmla="*/ 2632480 w 6159181"/>
                  <a:gd name="connsiteY354" fmla="*/ 1178047 h 3450517"/>
                  <a:gd name="connsiteX355" fmla="*/ 2551327 w 6159181"/>
                  <a:gd name="connsiteY355" fmla="*/ 1162893 h 3450517"/>
                  <a:gd name="connsiteX356" fmla="*/ 2533728 w 6159181"/>
                  <a:gd name="connsiteY356" fmla="*/ 1071021 h 3450517"/>
                  <a:gd name="connsiteX357" fmla="*/ 2541550 w 6159181"/>
                  <a:gd name="connsiteY357" fmla="*/ 1041660 h 3450517"/>
                  <a:gd name="connsiteX358" fmla="*/ 2537639 w 6159181"/>
                  <a:gd name="connsiteY358" fmla="*/ 1037872 h 3450517"/>
                  <a:gd name="connsiteX359" fmla="*/ 2522973 w 6159181"/>
                  <a:gd name="connsiteY359" fmla="*/ 1002828 h 3450517"/>
                  <a:gd name="connsiteX360" fmla="*/ 2428131 w 6159181"/>
                  <a:gd name="connsiteY360" fmla="*/ 1100382 h 3450517"/>
                  <a:gd name="connsiteX361" fmla="*/ 2418354 w 6159181"/>
                  <a:gd name="connsiteY361" fmla="*/ 1094700 h 3450517"/>
                  <a:gd name="connsiteX362" fmla="*/ 2434976 w 6159181"/>
                  <a:gd name="connsiteY362" fmla="*/ 995251 h 3450517"/>
                  <a:gd name="connsiteX363" fmla="*/ 2221827 w 6159181"/>
                  <a:gd name="connsiteY363" fmla="*/ 1170470 h 3450517"/>
                  <a:gd name="connsiteX364" fmla="*/ 2366533 w 6159181"/>
                  <a:gd name="connsiteY364" fmla="*/ 1186571 h 3450517"/>
                  <a:gd name="connsiteX365" fmla="*/ 2366533 w 6159181"/>
                  <a:gd name="connsiteY365" fmla="*/ 1197937 h 3450517"/>
                  <a:gd name="connsiteX366" fmla="*/ 2277559 w 6159181"/>
                  <a:gd name="connsiteY366" fmla="*/ 1238663 h 3450517"/>
                  <a:gd name="connsiteX367" fmla="*/ 2356756 w 6159181"/>
                  <a:gd name="connsiteY367" fmla="*/ 1250029 h 3450517"/>
                  <a:gd name="connsiteX368" fmla="*/ 2341112 w 6159181"/>
                  <a:gd name="connsiteY368" fmla="*/ 1346636 h 3450517"/>
                  <a:gd name="connsiteX369" fmla="*/ 2143608 w 6159181"/>
                  <a:gd name="connsiteY369" fmla="*/ 1412935 h 3450517"/>
                  <a:gd name="connsiteX370" fmla="*/ 2005746 w 6159181"/>
                  <a:gd name="connsiteY370" fmla="*/ 1425247 h 3450517"/>
                  <a:gd name="connsiteX371" fmla="*/ 2059521 w 6159181"/>
                  <a:gd name="connsiteY371" fmla="*/ 1515225 h 3450517"/>
                  <a:gd name="connsiteX372" fmla="*/ 2016501 w 6159181"/>
                  <a:gd name="connsiteY372" fmla="*/ 1527537 h 3450517"/>
                  <a:gd name="connsiteX373" fmla="*/ 2095698 w 6159181"/>
                  <a:gd name="connsiteY373" fmla="*/ 1636457 h 3450517"/>
                  <a:gd name="connsiteX374" fmla="*/ 1935348 w 6159181"/>
                  <a:gd name="connsiteY374" fmla="*/ 1659188 h 3450517"/>
                  <a:gd name="connsiteX375" fmla="*/ 1879616 w 6159181"/>
                  <a:gd name="connsiteY375" fmla="*/ 1653505 h 3450517"/>
                  <a:gd name="connsiteX376" fmla="*/ 1921659 w 6159181"/>
                  <a:gd name="connsiteY376" fmla="*/ 1675290 h 3450517"/>
                  <a:gd name="connsiteX377" fmla="*/ 2007701 w 6159181"/>
                  <a:gd name="connsiteY377" fmla="*/ 1757690 h 3450517"/>
                  <a:gd name="connsiteX378" fmla="*/ 1839529 w 6159181"/>
                  <a:gd name="connsiteY378" fmla="*/ 1754848 h 3450517"/>
                  <a:gd name="connsiteX379" fmla="*/ 1900149 w 6159181"/>
                  <a:gd name="connsiteY379" fmla="*/ 1883658 h 3450517"/>
                  <a:gd name="connsiteX380" fmla="*/ 1890372 w 6159181"/>
                  <a:gd name="connsiteY380" fmla="*/ 1889341 h 3450517"/>
                  <a:gd name="connsiteX381" fmla="*/ 1818996 w 6159181"/>
                  <a:gd name="connsiteY381" fmla="*/ 1815465 h 3450517"/>
                  <a:gd name="connsiteX382" fmla="*/ 1802375 w 6159181"/>
                  <a:gd name="connsiteY382" fmla="*/ 1854297 h 3450517"/>
                  <a:gd name="connsiteX383" fmla="*/ 1794553 w 6159181"/>
                  <a:gd name="connsiteY383" fmla="*/ 1868504 h 3450517"/>
                  <a:gd name="connsiteX384" fmla="*/ 1721222 w 6159181"/>
                  <a:gd name="connsiteY384" fmla="*/ 1962270 h 3450517"/>
                  <a:gd name="connsiteX385" fmla="*/ 1809219 w 6159181"/>
                  <a:gd name="connsiteY385" fmla="*/ 1971741 h 3450517"/>
                  <a:gd name="connsiteX386" fmla="*/ 1756421 w 6159181"/>
                  <a:gd name="connsiteY386" fmla="*/ 2050353 h 3450517"/>
                  <a:gd name="connsiteX387" fmla="*/ 2019434 w 6159181"/>
                  <a:gd name="connsiteY387" fmla="*/ 2169691 h 3450517"/>
                  <a:gd name="connsiteX388" fmla="*/ 2014545 w 6159181"/>
                  <a:gd name="connsiteY388" fmla="*/ 2177268 h 3450517"/>
                  <a:gd name="connsiteX389" fmla="*/ 1771087 w 6159181"/>
                  <a:gd name="connsiteY389" fmla="*/ 2194316 h 3450517"/>
                  <a:gd name="connsiteX390" fmla="*/ 1840507 w 6159181"/>
                  <a:gd name="connsiteY390" fmla="*/ 2233149 h 3450517"/>
                  <a:gd name="connsiteX391" fmla="*/ 1848329 w 6159181"/>
                  <a:gd name="connsiteY391" fmla="*/ 2322179 h 3450517"/>
                  <a:gd name="connsiteX392" fmla="*/ 1681134 w 6159181"/>
                  <a:gd name="connsiteY392" fmla="*/ 2274822 h 3450517"/>
                  <a:gd name="connsiteX393" fmla="*/ 1653757 w 6159181"/>
                  <a:gd name="connsiteY393" fmla="*/ 2256827 h 3450517"/>
                  <a:gd name="connsiteX394" fmla="*/ 1605848 w 6159181"/>
                  <a:gd name="connsiteY394" fmla="*/ 2370482 h 3450517"/>
                  <a:gd name="connsiteX395" fmla="*/ 1513940 w 6159181"/>
                  <a:gd name="connsiteY395" fmla="*/ 2329756 h 3450517"/>
                  <a:gd name="connsiteX396" fmla="*/ 1511007 w 6159181"/>
                  <a:gd name="connsiteY396" fmla="*/ 2327861 h 3450517"/>
                  <a:gd name="connsiteX397" fmla="*/ 1554027 w 6159181"/>
                  <a:gd name="connsiteY397" fmla="*/ 2474666 h 3450517"/>
                  <a:gd name="connsiteX398" fmla="*/ 1544250 w 6159181"/>
                  <a:gd name="connsiteY398" fmla="*/ 2480349 h 3450517"/>
                  <a:gd name="connsiteX399" fmla="*/ 1369234 w 6159181"/>
                  <a:gd name="connsiteY399" fmla="*/ 2362905 h 3450517"/>
                  <a:gd name="connsiteX400" fmla="*/ 1389766 w 6159181"/>
                  <a:gd name="connsiteY400" fmla="*/ 2481296 h 3450517"/>
                  <a:gd name="connsiteX401" fmla="*/ 1382922 w 6159181"/>
                  <a:gd name="connsiteY401" fmla="*/ 2486032 h 3450517"/>
                  <a:gd name="connsiteX402" fmla="*/ 1211817 w 6159181"/>
                  <a:gd name="connsiteY402" fmla="*/ 2402684 h 3450517"/>
                  <a:gd name="connsiteX403" fmla="*/ 1210839 w 6159181"/>
                  <a:gd name="connsiteY403" fmla="*/ 2439623 h 3450517"/>
                  <a:gd name="connsiteX404" fmla="*/ 1132619 w 6159181"/>
                  <a:gd name="connsiteY404" fmla="*/ 2512551 h 3450517"/>
                  <a:gd name="connsiteX405" fmla="*/ 1071999 w 6159181"/>
                  <a:gd name="connsiteY405" fmla="*/ 2449094 h 3450517"/>
                  <a:gd name="connsiteX406" fmla="*/ 876450 w 6159181"/>
                  <a:gd name="connsiteY406" fmla="*/ 2626207 h 3450517"/>
                  <a:gd name="connsiteX407" fmla="*/ 863739 w 6159181"/>
                  <a:gd name="connsiteY407" fmla="*/ 2578850 h 3450517"/>
                  <a:gd name="connsiteX408" fmla="*/ 784542 w 6159181"/>
                  <a:gd name="connsiteY408" fmla="*/ 2633784 h 3450517"/>
                  <a:gd name="connsiteX409" fmla="*/ 529351 w 6159181"/>
                  <a:gd name="connsiteY409" fmla="*/ 2656515 h 3450517"/>
                  <a:gd name="connsiteX410" fmla="*/ 528373 w 6159181"/>
                  <a:gd name="connsiteY410" fmla="*/ 2646097 h 3450517"/>
                  <a:gd name="connsiteX411" fmla="*/ 577260 w 6159181"/>
                  <a:gd name="connsiteY411" fmla="*/ 2586428 h 3450517"/>
                  <a:gd name="connsiteX412" fmla="*/ 516640 w 6159181"/>
                  <a:gd name="connsiteY412" fmla="*/ 2596846 h 3450517"/>
                  <a:gd name="connsiteX413" fmla="*/ 508818 w 6159181"/>
                  <a:gd name="connsiteY413" fmla="*/ 2589269 h 3450517"/>
                  <a:gd name="connsiteX414" fmla="*/ 544017 w 6159181"/>
                  <a:gd name="connsiteY414" fmla="*/ 2519181 h 3450517"/>
                  <a:gd name="connsiteX415" fmla="*/ 539128 w 6159181"/>
                  <a:gd name="connsiteY415" fmla="*/ 2520128 h 3450517"/>
                  <a:gd name="connsiteX416" fmla="*/ 329891 w 6159181"/>
                  <a:gd name="connsiteY416" fmla="*/ 2514446 h 3450517"/>
                  <a:gd name="connsiteX417" fmla="*/ 327935 w 6159181"/>
                  <a:gd name="connsiteY417" fmla="*/ 2505921 h 3450517"/>
                  <a:gd name="connsiteX418" fmla="*/ 386600 w 6159181"/>
                  <a:gd name="connsiteY418" fmla="*/ 2418786 h 3450517"/>
                  <a:gd name="connsiteX419" fmla="*/ 422777 w 6159181"/>
                  <a:gd name="connsiteY419" fmla="*/ 2376165 h 3450517"/>
                  <a:gd name="connsiteX420" fmla="*/ 526417 w 6159181"/>
                  <a:gd name="connsiteY420" fmla="*/ 2286188 h 3450517"/>
                  <a:gd name="connsiteX421" fmla="*/ 459931 w 6159181"/>
                  <a:gd name="connsiteY421" fmla="*/ 2290923 h 3450517"/>
                  <a:gd name="connsiteX422" fmla="*/ 291759 w 6159181"/>
                  <a:gd name="connsiteY422" fmla="*/ 2269139 h 3450517"/>
                  <a:gd name="connsiteX423" fmla="*/ 423754 w 6159181"/>
                  <a:gd name="connsiteY423" fmla="*/ 2146013 h 3450517"/>
                  <a:gd name="connsiteX424" fmla="*/ 344557 w 6159181"/>
                  <a:gd name="connsiteY424" fmla="*/ 2146960 h 3450517"/>
                  <a:gd name="connsiteX425" fmla="*/ 340646 w 6159181"/>
                  <a:gd name="connsiteY425" fmla="*/ 2137488 h 3450517"/>
                  <a:gd name="connsiteX426" fmla="*/ 490241 w 6159181"/>
                  <a:gd name="connsiteY426" fmla="*/ 2030463 h 3450517"/>
                  <a:gd name="connsiteX427" fmla="*/ 332824 w 6159181"/>
                  <a:gd name="connsiteY427" fmla="*/ 1967005 h 3450517"/>
                  <a:gd name="connsiteX428" fmla="*/ 382689 w 6159181"/>
                  <a:gd name="connsiteY428" fmla="*/ 1880816 h 3450517"/>
                  <a:gd name="connsiteX429" fmla="*/ 532284 w 6159181"/>
                  <a:gd name="connsiteY429" fmla="*/ 1853350 h 3450517"/>
                  <a:gd name="connsiteX430" fmla="*/ 510774 w 6159181"/>
                  <a:gd name="connsiteY430" fmla="*/ 1832513 h 3450517"/>
                  <a:gd name="connsiteX431" fmla="*/ 511751 w 6159181"/>
                  <a:gd name="connsiteY431" fmla="*/ 1822095 h 3450517"/>
                  <a:gd name="connsiteX432" fmla="*/ 681879 w 6159181"/>
                  <a:gd name="connsiteY432" fmla="*/ 1819253 h 3450517"/>
                  <a:gd name="connsiteX433" fmla="*/ 629081 w 6159181"/>
                  <a:gd name="connsiteY433" fmla="*/ 1644034 h 3450517"/>
                  <a:gd name="connsiteX434" fmla="*/ 859828 w 6159181"/>
                  <a:gd name="connsiteY434" fmla="*/ 1715069 h 3450517"/>
                  <a:gd name="connsiteX435" fmla="*/ 857873 w 6159181"/>
                  <a:gd name="connsiteY435" fmla="*/ 1636457 h 3450517"/>
                  <a:gd name="connsiteX436" fmla="*/ 865695 w 6159181"/>
                  <a:gd name="connsiteY436" fmla="*/ 1631721 h 3450517"/>
                  <a:gd name="connsiteX437" fmla="*/ 966403 w 6159181"/>
                  <a:gd name="connsiteY437" fmla="*/ 1729276 h 3450517"/>
                  <a:gd name="connsiteX438" fmla="*/ 982047 w 6159181"/>
                  <a:gd name="connsiteY438" fmla="*/ 1557846 h 3450517"/>
                  <a:gd name="connsiteX439" fmla="*/ 990846 w 6159181"/>
                  <a:gd name="connsiteY439" fmla="*/ 1555951 h 3450517"/>
                  <a:gd name="connsiteX440" fmla="*/ 1043645 w 6159181"/>
                  <a:gd name="connsiteY440" fmla="*/ 1600466 h 3450517"/>
                  <a:gd name="connsiteX441" fmla="*/ 1049511 w 6159181"/>
                  <a:gd name="connsiteY441" fmla="*/ 1587207 h 3450517"/>
                  <a:gd name="connsiteX442" fmla="*/ 1125775 w 6159181"/>
                  <a:gd name="connsiteY442" fmla="*/ 1616567 h 3450517"/>
                  <a:gd name="connsiteX443" fmla="*/ 1127731 w 6159181"/>
                  <a:gd name="connsiteY443" fmla="*/ 1604255 h 3450517"/>
                  <a:gd name="connsiteX444" fmla="*/ 1161952 w 6159181"/>
                  <a:gd name="connsiteY444" fmla="*/ 1547427 h 3450517"/>
                  <a:gd name="connsiteX445" fmla="*/ 1006490 w 6159181"/>
                  <a:gd name="connsiteY445" fmla="*/ 1533220 h 3450517"/>
                  <a:gd name="connsiteX446" fmla="*/ 1006490 w 6159181"/>
                  <a:gd name="connsiteY446" fmla="*/ 1521855 h 3450517"/>
                  <a:gd name="connsiteX447" fmla="*/ 1055377 w 6159181"/>
                  <a:gd name="connsiteY447" fmla="*/ 1502912 h 3450517"/>
                  <a:gd name="connsiteX448" fmla="*/ 1003557 w 6159181"/>
                  <a:gd name="connsiteY448" fmla="*/ 1498176 h 3450517"/>
                  <a:gd name="connsiteX449" fmla="*/ 885250 w 6159181"/>
                  <a:gd name="connsiteY449" fmla="*/ 1453662 h 3450517"/>
                  <a:gd name="connsiteX450" fmla="*/ 886228 w 6159181"/>
                  <a:gd name="connsiteY450" fmla="*/ 1443243 h 3450517"/>
                  <a:gd name="connsiteX451" fmla="*/ 984980 w 6159181"/>
                  <a:gd name="connsiteY451" fmla="*/ 1418618 h 3450517"/>
                  <a:gd name="connsiteX452" fmla="*/ 900894 w 6159181"/>
                  <a:gd name="connsiteY452" fmla="*/ 1327693 h 3450517"/>
                  <a:gd name="connsiteX453" fmla="*/ 906760 w 6159181"/>
                  <a:gd name="connsiteY453" fmla="*/ 1318222 h 3450517"/>
                  <a:gd name="connsiteX454" fmla="*/ 1053422 w 6159181"/>
                  <a:gd name="connsiteY454" fmla="*/ 1380733 h 3450517"/>
                  <a:gd name="connsiteX455" fmla="*/ 1028001 w 6159181"/>
                  <a:gd name="connsiteY455" fmla="*/ 1304962 h 3450517"/>
                  <a:gd name="connsiteX456" fmla="*/ 1027023 w 6159181"/>
                  <a:gd name="connsiteY456" fmla="*/ 1203619 h 3450517"/>
                  <a:gd name="connsiteX457" fmla="*/ 1046578 w 6159181"/>
                  <a:gd name="connsiteY457" fmla="*/ 1182783 h 3450517"/>
                  <a:gd name="connsiteX458" fmla="*/ 969336 w 6159181"/>
                  <a:gd name="connsiteY458" fmla="*/ 1037872 h 3450517"/>
                  <a:gd name="connsiteX459" fmla="*/ 1102309 w 6159181"/>
                  <a:gd name="connsiteY459" fmla="*/ 1004722 h 3450517"/>
                  <a:gd name="connsiteX460" fmla="*/ 1236260 w 6159181"/>
                  <a:gd name="connsiteY460" fmla="*/ 1098488 h 3450517"/>
                  <a:gd name="connsiteX461" fmla="*/ 1202039 w 6159181"/>
                  <a:gd name="connsiteY461" fmla="*/ 909062 h 3450517"/>
                  <a:gd name="connsiteX462" fmla="*/ 1213772 w 6159181"/>
                  <a:gd name="connsiteY462" fmla="*/ 904327 h 3450517"/>
                  <a:gd name="connsiteX463" fmla="*/ 1312524 w 6159181"/>
                  <a:gd name="connsiteY463" fmla="*/ 1017982 h 3450517"/>
                  <a:gd name="connsiteX464" fmla="*/ 1315458 w 6159181"/>
                  <a:gd name="connsiteY464" fmla="*/ 922322 h 3450517"/>
                  <a:gd name="connsiteX465" fmla="*/ 1370211 w 6159181"/>
                  <a:gd name="connsiteY465" fmla="*/ 841816 h 3450517"/>
                  <a:gd name="connsiteX466" fmla="*/ 1448431 w 6159181"/>
                  <a:gd name="connsiteY466" fmla="*/ 907168 h 3450517"/>
                  <a:gd name="connsiteX467" fmla="*/ 1459186 w 6159181"/>
                  <a:gd name="connsiteY467" fmla="*/ 927058 h 3450517"/>
                  <a:gd name="connsiteX468" fmla="*/ 1460164 w 6159181"/>
                  <a:gd name="connsiteY468" fmla="*/ 909062 h 3450517"/>
                  <a:gd name="connsiteX469" fmla="*/ 1503185 w 6159181"/>
                  <a:gd name="connsiteY469" fmla="*/ 798248 h 3450517"/>
                  <a:gd name="connsiteX470" fmla="*/ 1547183 w 6159181"/>
                  <a:gd name="connsiteY470" fmla="*/ 917587 h 3450517"/>
                  <a:gd name="connsiteX471" fmla="*/ 1533495 w 6159181"/>
                  <a:gd name="connsiteY471" fmla="*/ 1055867 h 3450517"/>
                  <a:gd name="connsiteX472" fmla="*/ 1650824 w 6159181"/>
                  <a:gd name="connsiteY472" fmla="*/ 977255 h 3450517"/>
                  <a:gd name="connsiteX473" fmla="*/ 1688956 w 6159181"/>
                  <a:gd name="connsiteY473" fmla="*/ 996198 h 3450517"/>
                  <a:gd name="connsiteX474" fmla="*/ 1697756 w 6159181"/>
                  <a:gd name="connsiteY474" fmla="*/ 881596 h 3450517"/>
                  <a:gd name="connsiteX475" fmla="*/ 1707533 w 6159181"/>
                  <a:gd name="connsiteY475" fmla="*/ 877807 h 3450517"/>
                  <a:gd name="connsiteX476" fmla="*/ 1843440 w 6159181"/>
                  <a:gd name="connsiteY476" fmla="*/ 1053973 h 3450517"/>
                  <a:gd name="connsiteX477" fmla="*/ 1826818 w 6159181"/>
                  <a:gd name="connsiteY477" fmla="*/ 904327 h 3450517"/>
                  <a:gd name="connsiteX478" fmla="*/ 1836596 w 6159181"/>
                  <a:gd name="connsiteY478" fmla="*/ 898644 h 3450517"/>
                  <a:gd name="connsiteX479" fmla="*/ 1897216 w 6159181"/>
                  <a:gd name="connsiteY479" fmla="*/ 1114589 h 3450517"/>
                  <a:gd name="connsiteX480" fmla="*/ 2030189 w 6159181"/>
                  <a:gd name="connsiteY480" fmla="*/ 1045449 h 3450517"/>
                  <a:gd name="connsiteX481" fmla="*/ 2036056 w 6159181"/>
                  <a:gd name="connsiteY481" fmla="*/ 1041660 h 3450517"/>
                  <a:gd name="connsiteX482" fmla="*/ 2178807 w 6159181"/>
                  <a:gd name="connsiteY482" fmla="*/ 970626 h 3450517"/>
                  <a:gd name="connsiteX483" fmla="*/ 1950992 w 6159181"/>
                  <a:gd name="connsiteY483" fmla="*/ 972520 h 3450517"/>
                  <a:gd name="connsiteX484" fmla="*/ 1949036 w 6159181"/>
                  <a:gd name="connsiteY484" fmla="*/ 960207 h 3450517"/>
                  <a:gd name="connsiteX485" fmla="*/ 2130897 w 6159181"/>
                  <a:gd name="connsiteY485" fmla="*/ 914745 h 3450517"/>
                  <a:gd name="connsiteX486" fmla="*/ 1799441 w 6159181"/>
                  <a:gd name="connsiteY486" fmla="*/ 784041 h 3450517"/>
                  <a:gd name="connsiteX487" fmla="*/ 1798464 w 6159181"/>
                  <a:gd name="connsiteY487" fmla="*/ 776464 h 3450517"/>
                  <a:gd name="connsiteX488" fmla="*/ 2064410 w 6159181"/>
                  <a:gd name="connsiteY488" fmla="*/ 692170 h 3450517"/>
                  <a:gd name="connsiteX489" fmla="*/ 2325468 w 6159181"/>
                  <a:gd name="connsiteY489" fmla="*/ 744262 h 3450517"/>
                  <a:gd name="connsiteX490" fmla="*/ 2250182 w 6159181"/>
                  <a:gd name="connsiteY490" fmla="*/ 648602 h 3450517"/>
                  <a:gd name="connsiteX491" fmla="*/ 2258004 w 6159181"/>
                  <a:gd name="connsiteY491" fmla="*/ 639131 h 3450517"/>
                  <a:gd name="connsiteX492" fmla="*/ 2390977 w 6159181"/>
                  <a:gd name="connsiteY492" fmla="*/ 682698 h 3450517"/>
                  <a:gd name="connsiteX493" fmla="*/ 2346001 w 6159181"/>
                  <a:gd name="connsiteY493" fmla="*/ 588933 h 3450517"/>
                  <a:gd name="connsiteX494" fmla="*/ 2315691 w 6159181"/>
                  <a:gd name="connsiteY494" fmla="*/ 378670 h 3450517"/>
                  <a:gd name="connsiteX495" fmla="*/ 2433998 w 6159181"/>
                  <a:gd name="connsiteY495" fmla="*/ 315213 h 3450517"/>
                  <a:gd name="connsiteX496" fmla="*/ 2551327 w 6159181"/>
                  <a:gd name="connsiteY496" fmla="*/ 444022 h 3450517"/>
                  <a:gd name="connsiteX497" fmla="*/ 2563060 w 6159181"/>
                  <a:gd name="connsiteY497" fmla="*/ 277327 h 3450517"/>
                  <a:gd name="connsiteX498" fmla="*/ 2572838 w 6159181"/>
                  <a:gd name="connsiteY498" fmla="*/ 273539 h 3450517"/>
                  <a:gd name="connsiteX499" fmla="*/ 2669635 w 6159181"/>
                  <a:gd name="connsiteY499" fmla="*/ 428868 h 3450517"/>
                  <a:gd name="connsiteX500" fmla="*/ 2764476 w 6159181"/>
                  <a:gd name="connsiteY500" fmla="*/ 222394 h 3450517"/>
                  <a:gd name="connsiteX501" fmla="*/ 2772298 w 6159181"/>
                  <a:gd name="connsiteY501" fmla="*/ 221447 h 3450517"/>
                  <a:gd name="connsiteX502" fmla="*/ 2832918 w 6159181"/>
                  <a:gd name="connsiteY502" fmla="*/ 356886 h 3450517"/>
                  <a:gd name="connsiteX503" fmla="*/ 2926781 w 6159181"/>
                  <a:gd name="connsiteY503" fmla="*/ 298164 h 3450517"/>
                  <a:gd name="connsiteX504" fmla="*/ 2934603 w 6159181"/>
                  <a:gd name="connsiteY504" fmla="*/ 302900 h 3450517"/>
                  <a:gd name="connsiteX505" fmla="*/ 2872028 w 6159181"/>
                  <a:gd name="connsiteY505" fmla="*/ 556730 h 3450517"/>
                  <a:gd name="connsiteX506" fmla="*/ 2997179 w 6159181"/>
                  <a:gd name="connsiteY506" fmla="*/ 433604 h 3450517"/>
                  <a:gd name="connsiteX507" fmla="*/ 3083221 w 6159181"/>
                  <a:gd name="connsiteY507" fmla="*/ 274486 h 3450517"/>
                  <a:gd name="connsiteX508" fmla="*/ 3093976 w 6159181"/>
                  <a:gd name="connsiteY508" fmla="*/ 277327 h 3450517"/>
                  <a:gd name="connsiteX509" fmla="*/ 3116464 w 6159181"/>
                  <a:gd name="connsiteY509" fmla="*/ 576620 h 3450517"/>
                  <a:gd name="connsiteX510" fmla="*/ 3297347 w 6159181"/>
                  <a:gd name="connsiteY510" fmla="*/ 435498 h 3450517"/>
                  <a:gd name="connsiteX511" fmla="*/ 3355034 w 6159181"/>
                  <a:gd name="connsiteY511" fmla="*/ 465806 h 3450517"/>
                  <a:gd name="connsiteX512" fmla="*/ 3325701 w 6159181"/>
                  <a:gd name="connsiteY512" fmla="*/ 544418 h 3450517"/>
                  <a:gd name="connsiteX513" fmla="*/ 3544716 w 6159181"/>
                  <a:gd name="connsiteY513" fmla="*/ 433604 h 3450517"/>
                  <a:gd name="connsiteX514" fmla="*/ 3553516 w 6159181"/>
                  <a:gd name="connsiteY514" fmla="*/ 440234 h 3450517"/>
                  <a:gd name="connsiteX515" fmla="*/ 3552538 w 6159181"/>
                  <a:gd name="connsiteY515" fmla="*/ 456335 h 3450517"/>
                  <a:gd name="connsiteX516" fmla="*/ 3571115 w 6159181"/>
                  <a:gd name="connsiteY516" fmla="*/ 437392 h 3450517"/>
                  <a:gd name="connsiteX517" fmla="*/ 3732443 w 6159181"/>
                  <a:gd name="connsiteY517" fmla="*/ 355939 h 3450517"/>
                  <a:gd name="connsiteX518" fmla="*/ 3739287 w 6159181"/>
                  <a:gd name="connsiteY518" fmla="*/ 362569 h 3450517"/>
                  <a:gd name="connsiteX519" fmla="*/ 3697244 w 6159181"/>
                  <a:gd name="connsiteY519" fmla="*/ 492326 h 3450517"/>
                  <a:gd name="connsiteX520" fmla="*/ 3771553 w 6159181"/>
                  <a:gd name="connsiteY520" fmla="*/ 479066 h 3450517"/>
                  <a:gd name="connsiteX521" fmla="*/ 3776442 w 6159181"/>
                  <a:gd name="connsiteY521" fmla="*/ 486643 h 3450517"/>
                  <a:gd name="connsiteX522" fmla="*/ 3712888 w 6159181"/>
                  <a:gd name="connsiteY522" fmla="*/ 621135 h 3450517"/>
                  <a:gd name="connsiteX523" fmla="*/ 3932881 w 6159181"/>
                  <a:gd name="connsiteY523" fmla="*/ 524528 h 3450517"/>
                  <a:gd name="connsiteX524" fmla="*/ 4033588 w 6159181"/>
                  <a:gd name="connsiteY524" fmla="*/ 555783 h 3450517"/>
                  <a:gd name="connsiteX525" fmla="*/ 4008167 w 6159181"/>
                  <a:gd name="connsiteY525" fmla="*/ 605034 h 3450517"/>
                  <a:gd name="connsiteX526" fmla="*/ 4165584 w 6159181"/>
                  <a:gd name="connsiteY526" fmla="*/ 623030 h 3450517"/>
                  <a:gd name="connsiteX527" fmla="*/ 4163629 w 6159181"/>
                  <a:gd name="connsiteY527" fmla="*/ 631554 h 3450517"/>
                  <a:gd name="connsiteX528" fmla="*/ 4107897 w 6159181"/>
                  <a:gd name="connsiteY528" fmla="*/ 656179 h 3450517"/>
                  <a:gd name="connsiteX529" fmla="*/ 4235982 w 6159181"/>
                  <a:gd name="connsiteY529" fmla="*/ 712059 h 3450517"/>
                  <a:gd name="connsiteX530" fmla="*/ 4136252 w 6159181"/>
                  <a:gd name="connsiteY530" fmla="*/ 805825 h 3450517"/>
                  <a:gd name="connsiteX531" fmla="*/ 3936792 w 6159181"/>
                  <a:gd name="connsiteY531" fmla="*/ 793513 h 3450517"/>
                  <a:gd name="connsiteX532" fmla="*/ 5792551 w 6159181"/>
                  <a:gd name="connsiteY532" fmla="*/ 1891235 h 3450517"/>
                  <a:gd name="connsiteX533" fmla="*/ 5679133 w 6159181"/>
                  <a:gd name="connsiteY533" fmla="*/ 1933856 h 3450517"/>
                  <a:gd name="connsiteX534" fmla="*/ 5774953 w 6159181"/>
                  <a:gd name="connsiteY534" fmla="*/ 1985948 h 3450517"/>
                  <a:gd name="connsiteX535" fmla="*/ 5737798 w 6159181"/>
                  <a:gd name="connsiteY535" fmla="*/ 2040881 h 3450517"/>
                  <a:gd name="connsiteX536" fmla="*/ 5655668 w 6159181"/>
                  <a:gd name="connsiteY536" fmla="*/ 2069295 h 3450517"/>
                  <a:gd name="connsiteX537" fmla="*/ 5500206 w 6159181"/>
                  <a:gd name="connsiteY537" fmla="*/ 2055088 h 3450517"/>
                  <a:gd name="connsiteX538" fmla="*/ 5508028 w 6159181"/>
                  <a:gd name="connsiteY538" fmla="*/ 2092973 h 3450517"/>
                  <a:gd name="connsiteX539" fmla="*/ 5503139 w 6159181"/>
                  <a:gd name="connsiteY539" fmla="*/ 2098656 h 3450517"/>
                  <a:gd name="connsiteX540" fmla="*/ 5424920 w 6159181"/>
                  <a:gd name="connsiteY540" fmla="*/ 2117599 h 3450517"/>
                  <a:gd name="connsiteX541" fmla="*/ 5495318 w 6159181"/>
                  <a:gd name="connsiteY541" fmla="*/ 2258721 h 3450517"/>
                  <a:gd name="connsiteX542" fmla="*/ 5250881 w 6159181"/>
                  <a:gd name="connsiteY542" fmla="*/ 2176321 h 3450517"/>
                  <a:gd name="connsiteX543" fmla="*/ 5298791 w 6159181"/>
                  <a:gd name="connsiteY543" fmla="*/ 2293765 h 3450517"/>
                  <a:gd name="connsiteX544" fmla="*/ 5297813 w 6159181"/>
                  <a:gd name="connsiteY544" fmla="*/ 2450988 h 3450517"/>
                  <a:gd name="connsiteX545" fmla="*/ 5232304 w 6159181"/>
                  <a:gd name="connsiteY545" fmla="*/ 2465195 h 3450517"/>
                  <a:gd name="connsiteX546" fmla="*/ 5201994 w 6159181"/>
                  <a:gd name="connsiteY546" fmla="*/ 2415944 h 3450517"/>
                  <a:gd name="connsiteX547" fmla="*/ 5203949 w 6159181"/>
                  <a:gd name="connsiteY547" fmla="*/ 2322179 h 3450517"/>
                  <a:gd name="connsiteX548" fmla="*/ 5106175 w 6159181"/>
                  <a:gd name="connsiteY548" fmla="*/ 2450041 h 3450517"/>
                  <a:gd name="connsiteX549" fmla="*/ 4869561 w 6159181"/>
                  <a:gd name="connsiteY549" fmla="*/ 2563696 h 3450517"/>
                  <a:gd name="connsiteX550" fmla="*/ 4862716 w 6159181"/>
                  <a:gd name="connsiteY550" fmla="*/ 2557066 h 3450517"/>
                  <a:gd name="connsiteX551" fmla="*/ 4954624 w 6159181"/>
                  <a:gd name="connsiteY551" fmla="*/ 2294712 h 3450517"/>
                  <a:gd name="connsiteX552" fmla="*/ 4740498 w 6159181"/>
                  <a:gd name="connsiteY552" fmla="*/ 2466142 h 3450517"/>
                  <a:gd name="connsiteX553" fmla="*/ 4731699 w 6159181"/>
                  <a:gd name="connsiteY553" fmla="*/ 2464248 h 3450517"/>
                  <a:gd name="connsiteX554" fmla="*/ 4498995 w 6159181"/>
                  <a:gd name="connsiteY554" fmla="*/ 2621471 h 3450517"/>
                  <a:gd name="connsiteX555" fmla="*/ 4491173 w 6159181"/>
                  <a:gd name="connsiteY555" fmla="*/ 2618630 h 3450517"/>
                  <a:gd name="connsiteX556" fmla="*/ 4541038 w 6159181"/>
                  <a:gd name="connsiteY556" fmla="*/ 2491715 h 3450517"/>
                  <a:gd name="connsiteX557" fmla="*/ 4602636 w 6159181"/>
                  <a:gd name="connsiteY557" fmla="*/ 2433940 h 3450517"/>
                  <a:gd name="connsiteX558" fmla="*/ 4447175 w 6159181"/>
                  <a:gd name="connsiteY558" fmla="*/ 2504027 h 3450517"/>
                  <a:gd name="connsiteX559" fmla="*/ 4206649 w 6159181"/>
                  <a:gd name="connsiteY559" fmla="*/ 2497397 h 3450517"/>
                  <a:gd name="connsiteX560" fmla="*/ 4206649 w 6159181"/>
                  <a:gd name="connsiteY560" fmla="*/ 2487926 h 3450517"/>
                  <a:gd name="connsiteX561" fmla="*/ 4574282 w 6159181"/>
                  <a:gd name="connsiteY561" fmla="*/ 2241673 h 3450517"/>
                  <a:gd name="connsiteX562" fmla="*/ 4405132 w 6159181"/>
                  <a:gd name="connsiteY562" fmla="*/ 2251144 h 3450517"/>
                  <a:gd name="connsiteX563" fmla="*/ 4389488 w 6159181"/>
                  <a:gd name="connsiteY563" fmla="*/ 2196211 h 3450517"/>
                  <a:gd name="connsiteX564" fmla="*/ 4446197 w 6159181"/>
                  <a:gd name="connsiteY564" fmla="*/ 2156431 h 3450517"/>
                  <a:gd name="connsiteX565" fmla="*/ 4153851 w 6159181"/>
                  <a:gd name="connsiteY565" fmla="*/ 2098656 h 3450517"/>
                  <a:gd name="connsiteX566" fmla="*/ 4151896 w 6159181"/>
                  <a:gd name="connsiteY566" fmla="*/ 2090132 h 3450517"/>
                  <a:gd name="connsiteX567" fmla="*/ 4344511 w 6159181"/>
                  <a:gd name="connsiteY567" fmla="*/ 2011520 h 3450517"/>
                  <a:gd name="connsiteX568" fmla="*/ 4512684 w 6159181"/>
                  <a:gd name="connsiteY568" fmla="*/ 2013415 h 3450517"/>
                  <a:gd name="connsiteX569" fmla="*/ 4306379 w 6159181"/>
                  <a:gd name="connsiteY569" fmla="*/ 1917754 h 3450517"/>
                  <a:gd name="connsiteX570" fmla="*/ 4307357 w 6159181"/>
                  <a:gd name="connsiteY570" fmla="*/ 1907336 h 3450517"/>
                  <a:gd name="connsiteX571" fmla="*/ 4524416 w 6159181"/>
                  <a:gd name="connsiteY571" fmla="*/ 1884605 h 3450517"/>
                  <a:gd name="connsiteX572" fmla="*/ 4272158 w 6159181"/>
                  <a:gd name="connsiteY572" fmla="*/ 1729276 h 3450517"/>
                  <a:gd name="connsiteX573" fmla="*/ 4274114 w 6159181"/>
                  <a:gd name="connsiteY573" fmla="*/ 1720752 h 3450517"/>
                  <a:gd name="connsiteX574" fmla="*/ 4708233 w 6159181"/>
                  <a:gd name="connsiteY574" fmla="*/ 1813570 h 3450517"/>
                  <a:gd name="connsiteX575" fmla="*/ 4636857 w 6159181"/>
                  <a:gd name="connsiteY575" fmla="*/ 1466921 h 3450517"/>
                  <a:gd name="connsiteX576" fmla="*/ 4647612 w 6159181"/>
                  <a:gd name="connsiteY576" fmla="*/ 1464080 h 3450517"/>
                  <a:gd name="connsiteX577" fmla="*/ 4715077 w 6159181"/>
                  <a:gd name="connsiteY577" fmla="*/ 1544586 h 3450517"/>
                  <a:gd name="connsiteX578" fmla="*/ 4756142 w 6159181"/>
                  <a:gd name="connsiteY578" fmla="*/ 1442296 h 3450517"/>
                  <a:gd name="connsiteX579" fmla="*/ 4867605 w 6159181"/>
                  <a:gd name="connsiteY579" fmla="*/ 1604255 h 3450517"/>
                  <a:gd name="connsiteX580" fmla="*/ 4944847 w 6159181"/>
                  <a:gd name="connsiteY580" fmla="*/ 1399675 h 3450517"/>
                  <a:gd name="connsiteX581" fmla="*/ 4954624 w 6159181"/>
                  <a:gd name="connsiteY581" fmla="*/ 1399675 h 3450517"/>
                  <a:gd name="connsiteX582" fmla="*/ 5015244 w 6159181"/>
                  <a:gd name="connsiteY582" fmla="*/ 1622250 h 3450517"/>
                  <a:gd name="connsiteX583" fmla="*/ 5145285 w 6159181"/>
                  <a:gd name="connsiteY583" fmla="*/ 1464080 h 3450517"/>
                  <a:gd name="connsiteX584" fmla="*/ 5157017 w 6159181"/>
                  <a:gd name="connsiteY584" fmla="*/ 1468816 h 3450517"/>
                  <a:gd name="connsiteX585" fmla="*/ 5132574 w 6159181"/>
                  <a:gd name="connsiteY585" fmla="*/ 1732117 h 3450517"/>
                  <a:gd name="connsiteX586" fmla="*/ 5296835 w 6159181"/>
                  <a:gd name="connsiteY586" fmla="*/ 1616567 h 3450517"/>
                  <a:gd name="connsiteX587" fmla="*/ 5303679 w 6159181"/>
                  <a:gd name="connsiteY587" fmla="*/ 1623197 h 3450517"/>
                  <a:gd name="connsiteX588" fmla="*/ 5261637 w 6159181"/>
                  <a:gd name="connsiteY588" fmla="*/ 1781368 h 3450517"/>
                  <a:gd name="connsiteX589" fmla="*/ 5360388 w 6159181"/>
                  <a:gd name="connsiteY589" fmla="*/ 1685708 h 3450517"/>
                  <a:gd name="connsiteX590" fmla="*/ 5533449 w 6159181"/>
                  <a:gd name="connsiteY590" fmla="*/ 1619409 h 3450517"/>
                  <a:gd name="connsiteX591" fmla="*/ 5504117 w 6159181"/>
                  <a:gd name="connsiteY591" fmla="*/ 1765267 h 3450517"/>
                  <a:gd name="connsiteX592" fmla="*/ 5379944 w 6159181"/>
                  <a:gd name="connsiteY592" fmla="*/ 1886499 h 3450517"/>
                  <a:gd name="connsiteX593" fmla="*/ 5587225 w 6159181"/>
                  <a:gd name="connsiteY593" fmla="*/ 1823042 h 3450517"/>
                  <a:gd name="connsiteX594" fmla="*/ 5795485 w 6159181"/>
                  <a:gd name="connsiteY594" fmla="*/ 1883658 h 3450517"/>
                  <a:gd name="connsiteX595" fmla="*/ 5792551 w 6159181"/>
                  <a:gd name="connsiteY595" fmla="*/ 1891235 h 3450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</a:cxnLst>
                <a:rect l="l" t="t" r="r" b="b"/>
                <a:pathLst>
                  <a:path w="6159181" h="3450517">
                    <a:moveTo>
                      <a:pt x="5990056" y="1907336"/>
                    </a:moveTo>
                    <a:cubicBezTo>
                      <a:pt x="6032099" y="1889341"/>
                      <a:pt x="6082942" y="1863768"/>
                      <a:pt x="6078053" y="1826830"/>
                    </a:cubicBezTo>
                    <a:cubicBezTo>
                      <a:pt x="6066320" y="1748218"/>
                      <a:pt x="5963657" y="1761478"/>
                      <a:pt x="5896193" y="1774738"/>
                    </a:cubicBezTo>
                    <a:cubicBezTo>
                      <a:pt x="5898148" y="1770950"/>
                      <a:pt x="5901081" y="1768108"/>
                      <a:pt x="5903037" y="1764320"/>
                    </a:cubicBezTo>
                    <a:cubicBezTo>
                      <a:pt x="5922592" y="1734012"/>
                      <a:pt x="5897171" y="1713175"/>
                      <a:pt x="5877615" y="1694232"/>
                    </a:cubicBezTo>
                    <a:cubicBezTo>
                      <a:pt x="5864905" y="1681920"/>
                      <a:pt x="5810151" y="1687602"/>
                      <a:pt x="5796462" y="1693285"/>
                    </a:cubicBezTo>
                    <a:cubicBezTo>
                      <a:pt x="5713354" y="1728329"/>
                      <a:pt x="5787663" y="1630775"/>
                      <a:pt x="5773975" y="1584365"/>
                    </a:cubicBezTo>
                    <a:cubicBezTo>
                      <a:pt x="5772997" y="1579629"/>
                      <a:pt x="5771042" y="1577735"/>
                      <a:pt x="5766153" y="1576788"/>
                    </a:cubicBezTo>
                    <a:cubicBezTo>
                      <a:pt x="5729976" y="1570158"/>
                      <a:pt x="5700644" y="1602361"/>
                      <a:pt x="5674244" y="1622250"/>
                    </a:cubicBezTo>
                    <a:cubicBezTo>
                      <a:pt x="5624380" y="1660135"/>
                      <a:pt x="5645890" y="1629827"/>
                      <a:pt x="5661534" y="1593837"/>
                    </a:cubicBezTo>
                    <a:cubicBezTo>
                      <a:pt x="5664467" y="1591942"/>
                      <a:pt x="5668378" y="1590995"/>
                      <a:pt x="5672289" y="1589101"/>
                    </a:cubicBezTo>
                    <a:cubicBezTo>
                      <a:pt x="5712376" y="1565422"/>
                      <a:pt x="5632201" y="1502912"/>
                      <a:pt x="5592114" y="1473551"/>
                    </a:cubicBezTo>
                    <a:cubicBezTo>
                      <a:pt x="5565715" y="1454609"/>
                      <a:pt x="5536383" y="1439454"/>
                      <a:pt x="5506073" y="1428089"/>
                    </a:cubicBezTo>
                    <a:cubicBezTo>
                      <a:pt x="5499228" y="1425247"/>
                      <a:pt x="5493362" y="1422406"/>
                      <a:pt x="5487495" y="1419565"/>
                    </a:cubicBezTo>
                    <a:cubicBezTo>
                      <a:pt x="5500206" y="1411988"/>
                      <a:pt x="5510961" y="1402516"/>
                      <a:pt x="5519761" y="1391151"/>
                    </a:cubicBezTo>
                    <a:cubicBezTo>
                      <a:pt x="5531494" y="1385468"/>
                      <a:pt x="5538338" y="1375050"/>
                      <a:pt x="5536383" y="1358001"/>
                    </a:cubicBezTo>
                    <a:cubicBezTo>
                      <a:pt x="5538338" y="1350424"/>
                      <a:pt x="5538338" y="1341900"/>
                      <a:pt x="5537361" y="1333376"/>
                    </a:cubicBezTo>
                    <a:cubicBezTo>
                      <a:pt x="5532472" y="1289808"/>
                      <a:pt x="5455230" y="1249082"/>
                      <a:pt x="5379944" y="1225404"/>
                    </a:cubicBezTo>
                    <a:cubicBezTo>
                      <a:pt x="5395587" y="1212143"/>
                      <a:pt x="5410253" y="1196989"/>
                      <a:pt x="5422964" y="1181835"/>
                    </a:cubicBezTo>
                    <a:cubicBezTo>
                      <a:pt x="5431764" y="1171417"/>
                      <a:pt x="5455230" y="1154369"/>
                      <a:pt x="5446430" y="1135426"/>
                    </a:cubicBezTo>
                    <a:cubicBezTo>
                      <a:pt x="5426875" y="1092805"/>
                      <a:pt x="5377010" y="1078598"/>
                      <a:pt x="5328122" y="1069127"/>
                    </a:cubicBezTo>
                    <a:cubicBezTo>
                      <a:pt x="5316390" y="1067233"/>
                      <a:pt x="5303679" y="1064392"/>
                      <a:pt x="5291946" y="1062497"/>
                    </a:cubicBezTo>
                    <a:cubicBezTo>
                      <a:pt x="5316390" y="1034083"/>
                      <a:pt x="5330078" y="1002828"/>
                      <a:pt x="5294880" y="983885"/>
                    </a:cubicBezTo>
                    <a:cubicBezTo>
                      <a:pt x="5282169" y="977255"/>
                      <a:pt x="5267503" y="971573"/>
                      <a:pt x="5251858" y="967784"/>
                    </a:cubicBezTo>
                    <a:cubicBezTo>
                      <a:pt x="5235237" y="957366"/>
                      <a:pt x="5216660" y="950736"/>
                      <a:pt x="5197105" y="946000"/>
                    </a:cubicBezTo>
                    <a:cubicBezTo>
                      <a:pt x="5206882" y="930846"/>
                      <a:pt x="5215682" y="916639"/>
                      <a:pt x="5226438" y="902432"/>
                    </a:cubicBezTo>
                    <a:cubicBezTo>
                      <a:pt x="5239148" y="886331"/>
                      <a:pt x="5275325" y="835186"/>
                      <a:pt x="5217638" y="807719"/>
                    </a:cubicBezTo>
                    <a:cubicBezTo>
                      <a:pt x="5158973" y="779306"/>
                      <a:pt x="5079776" y="786883"/>
                      <a:pt x="5029911" y="787830"/>
                    </a:cubicBezTo>
                    <a:cubicBezTo>
                      <a:pt x="5024044" y="787830"/>
                      <a:pt x="5014267" y="787830"/>
                      <a:pt x="5002534" y="786883"/>
                    </a:cubicBezTo>
                    <a:cubicBezTo>
                      <a:pt x="5005467" y="784988"/>
                      <a:pt x="5008400" y="783094"/>
                      <a:pt x="5011333" y="781200"/>
                    </a:cubicBezTo>
                    <a:cubicBezTo>
                      <a:pt x="5028933" y="769834"/>
                      <a:pt x="5073909" y="751839"/>
                      <a:pt x="5069998" y="729108"/>
                    </a:cubicBezTo>
                    <a:cubicBezTo>
                      <a:pt x="5061199" y="678910"/>
                      <a:pt x="4987868" y="662809"/>
                      <a:pt x="4924314" y="647655"/>
                    </a:cubicBezTo>
                    <a:cubicBezTo>
                      <a:pt x="4893026" y="640078"/>
                      <a:pt x="4851961" y="631554"/>
                      <a:pt x="4810896" y="625871"/>
                    </a:cubicBezTo>
                    <a:cubicBezTo>
                      <a:pt x="4852939" y="606928"/>
                      <a:pt x="4907693" y="578514"/>
                      <a:pt x="4887160" y="549153"/>
                    </a:cubicBezTo>
                    <a:cubicBezTo>
                      <a:pt x="4853917" y="500850"/>
                      <a:pt x="4755164" y="488537"/>
                      <a:pt x="4691611" y="480960"/>
                    </a:cubicBezTo>
                    <a:cubicBezTo>
                      <a:pt x="4661301" y="477172"/>
                      <a:pt x="4630013" y="473383"/>
                      <a:pt x="4599703" y="469594"/>
                    </a:cubicBezTo>
                    <a:cubicBezTo>
                      <a:pt x="4614369" y="439286"/>
                      <a:pt x="4644679" y="376776"/>
                      <a:pt x="4580148" y="345521"/>
                    </a:cubicBezTo>
                    <a:cubicBezTo>
                      <a:pt x="4512684" y="313318"/>
                      <a:pt x="4444241" y="317107"/>
                      <a:pt x="4384599" y="328472"/>
                    </a:cubicBezTo>
                    <a:cubicBezTo>
                      <a:pt x="4379710" y="329419"/>
                      <a:pt x="4353311" y="336049"/>
                      <a:pt x="4322023" y="344573"/>
                    </a:cubicBezTo>
                    <a:cubicBezTo>
                      <a:pt x="4327890" y="301006"/>
                      <a:pt x="4331801" y="239442"/>
                      <a:pt x="4282914" y="211028"/>
                    </a:cubicBezTo>
                    <a:cubicBezTo>
                      <a:pt x="4217405" y="172196"/>
                      <a:pt x="4135274" y="198716"/>
                      <a:pt x="4080520" y="212923"/>
                    </a:cubicBezTo>
                    <a:cubicBezTo>
                      <a:pt x="4073676" y="214817"/>
                      <a:pt x="4066832" y="216711"/>
                      <a:pt x="4059987" y="218605"/>
                    </a:cubicBezTo>
                    <a:cubicBezTo>
                      <a:pt x="4058032" y="203451"/>
                      <a:pt x="4056077" y="188297"/>
                      <a:pt x="4053143" y="173143"/>
                    </a:cubicBezTo>
                    <a:cubicBezTo>
                      <a:pt x="4049232" y="151359"/>
                      <a:pt x="4032611" y="113474"/>
                      <a:pt x="3986657" y="103056"/>
                    </a:cubicBezTo>
                    <a:cubicBezTo>
                      <a:pt x="3927992" y="89796"/>
                      <a:pt x="3868350" y="108739"/>
                      <a:pt x="3825329" y="123893"/>
                    </a:cubicBezTo>
                    <a:cubicBezTo>
                      <a:pt x="3799907" y="132417"/>
                      <a:pt x="3775464" y="141888"/>
                      <a:pt x="3752976" y="152306"/>
                    </a:cubicBezTo>
                    <a:cubicBezTo>
                      <a:pt x="3747109" y="126734"/>
                      <a:pt x="3736354" y="103056"/>
                      <a:pt x="3720710" y="82219"/>
                    </a:cubicBezTo>
                    <a:cubicBezTo>
                      <a:pt x="3707999" y="50016"/>
                      <a:pt x="3688445" y="6448"/>
                      <a:pt x="3626846" y="766"/>
                    </a:cubicBezTo>
                    <a:cubicBezTo>
                      <a:pt x="3555471" y="-5864"/>
                      <a:pt x="3496807" y="32968"/>
                      <a:pt x="3458675" y="57593"/>
                    </a:cubicBezTo>
                    <a:cubicBezTo>
                      <a:pt x="3453786" y="61382"/>
                      <a:pt x="3447919" y="65171"/>
                      <a:pt x="3442053" y="69906"/>
                    </a:cubicBezTo>
                    <a:cubicBezTo>
                      <a:pt x="3402943" y="88849"/>
                      <a:pt x="3367744" y="112527"/>
                      <a:pt x="3342323" y="137152"/>
                    </a:cubicBezTo>
                    <a:cubicBezTo>
                      <a:pt x="3337434" y="127681"/>
                      <a:pt x="3330590" y="118210"/>
                      <a:pt x="3320813" y="108739"/>
                    </a:cubicBezTo>
                    <a:cubicBezTo>
                      <a:pt x="3310057" y="90743"/>
                      <a:pt x="3294413" y="76536"/>
                      <a:pt x="3268992" y="63276"/>
                    </a:cubicBezTo>
                    <a:cubicBezTo>
                      <a:pt x="3242593" y="49069"/>
                      <a:pt x="3159485" y="7396"/>
                      <a:pt x="3122330" y="41492"/>
                    </a:cubicBezTo>
                    <a:cubicBezTo>
                      <a:pt x="3110597" y="51911"/>
                      <a:pt x="3092998" y="86955"/>
                      <a:pt x="3081265" y="125787"/>
                    </a:cubicBezTo>
                    <a:cubicBezTo>
                      <a:pt x="3080287" y="126734"/>
                      <a:pt x="3080287" y="127681"/>
                      <a:pt x="3079309" y="127681"/>
                    </a:cubicBezTo>
                    <a:cubicBezTo>
                      <a:pt x="3078332" y="126734"/>
                      <a:pt x="3078332" y="125787"/>
                      <a:pt x="3077354" y="125787"/>
                    </a:cubicBezTo>
                    <a:cubicBezTo>
                      <a:pt x="3065621" y="86955"/>
                      <a:pt x="3047044" y="51911"/>
                      <a:pt x="3036289" y="41492"/>
                    </a:cubicBezTo>
                    <a:cubicBezTo>
                      <a:pt x="2999134" y="7396"/>
                      <a:pt x="2916026" y="49069"/>
                      <a:pt x="2889627" y="63276"/>
                    </a:cubicBezTo>
                    <a:cubicBezTo>
                      <a:pt x="2865183" y="76536"/>
                      <a:pt x="2848562" y="90743"/>
                      <a:pt x="2837806" y="108739"/>
                    </a:cubicBezTo>
                    <a:cubicBezTo>
                      <a:pt x="2828029" y="118210"/>
                      <a:pt x="2821185" y="127681"/>
                      <a:pt x="2816296" y="137152"/>
                    </a:cubicBezTo>
                    <a:cubicBezTo>
                      <a:pt x="2790875" y="111580"/>
                      <a:pt x="2754698" y="88849"/>
                      <a:pt x="2716566" y="69906"/>
                    </a:cubicBezTo>
                    <a:cubicBezTo>
                      <a:pt x="2710700" y="65171"/>
                      <a:pt x="2704833" y="61382"/>
                      <a:pt x="2699944" y="57593"/>
                    </a:cubicBezTo>
                    <a:cubicBezTo>
                      <a:pt x="2661812" y="32021"/>
                      <a:pt x="2603148" y="-5864"/>
                      <a:pt x="2531772" y="766"/>
                    </a:cubicBezTo>
                    <a:cubicBezTo>
                      <a:pt x="2470174" y="6448"/>
                      <a:pt x="2450619" y="50016"/>
                      <a:pt x="2437909" y="82219"/>
                    </a:cubicBezTo>
                    <a:cubicBezTo>
                      <a:pt x="2422265" y="102109"/>
                      <a:pt x="2411510" y="126734"/>
                      <a:pt x="2405643" y="152306"/>
                    </a:cubicBezTo>
                    <a:cubicBezTo>
                      <a:pt x="2383155" y="141888"/>
                      <a:pt x="2357734" y="133364"/>
                      <a:pt x="2333290" y="123893"/>
                    </a:cubicBezTo>
                    <a:cubicBezTo>
                      <a:pt x="2290269" y="108739"/>
                      <a:pt x="2230627" y="89796"/>
                      <a:pt x="2171962" y="103056"/>
                    </a:cubicBezTo>
                    <a:cubicBezTo>
                      <a:pt x="2126008" y="113474"/>
                      <a:pt x="2109386" y="151359"/>
                      <a:pt x="2105476" y="173143"/>
                    </a:cubicBezTo>
                    <a:cubicBezTo>
                      <a:pt x="2102542" y="188297"/>
                      <a:pt x="2100587" y="203451"/>
                      <a:pt x="2098631" y="218605"/>
                    </a:cubicBezTo>
                    <a:cubicBezTo>
                      <a:pt x="2091787" y="216711"/>
                      <a:pt x="2084943" y="214817"/>
                      <a:pt x="2078098" y="212923"/>
                    </a:cubicBezTo>
                    <a:cubicBezTo>
                      <a:pt x="2022367" y="198716"/>
                      <a:pt x="1940237" y="172196"/>
                      <a:pt x="1875706" y="211028"/>
                    </a:cubicBezTo>
                    <a:cubicBezTo>
                      <a:pt x="1827796" y="240389"/>
                      <a:pt x="1830729" y="301006"/>
                      <a:pt x="1836596" y="344573"/>
                    </a:cubicBezTo>
                    <a:cubicBezTo>
                      <a:pt x="1805308" y="336049"/>
                      <a:pt x="1778909" y="329419"/>
                      <a:pt x="1774020" y="328472"/>
                    </a:cubicBezTo>
                    <a:cubicBezTo>
                      <a:pt x="1713400" y="317107"/>
                      <a:pt x="1645935" y="313318"/>
                      <a:pt x="1578471" y="345521"/>
                    </a:cubicBezTo>
                    <a:cubicBezTo>
                      <a:pt x="1513940" y="375829"/>
                      <a:pt x="1545228" y="439286"/>
                      <a:pt x="1558916" y="469594"/>
                    </a:cubicBezTo>
                    <a:cubicBezTo>
                      <a:pt x="1528606" y="473383"/>
                      <a:pt x="1497318" y="477172"/>
                      <a:pt x="1467008" y="480960"/>
                    </a:cubicBezTo>
                    <a:cubicBezTo>
                      <a:pt x="1404432" y="488537"/>
                      <a:pt x="1305680" y="500850"/>
                      <a:pt x="1271459" y="549153"/>
                    </a:cubicBezTo>
                    <a:cubicBezTo>
                      <a:pt x="1250926" y="578514"/>
                      <a:pt x="1305680" y="606928"/>
                      <a:pt x="1347723" y="625871"/>
                    </a:cubicBezTo>
                    <a:cubicBezTo>
                      <a:pt x="1306658" y="632501"/>
                      <a:pt x="1265593" y="640078"/>
                      <a:pt x="1234305" y="647655"/>
                    </a:cubicBezTo>
                    <a:cubicBezTo>
                      <a:pt x="1170751" y="662809"/>
                      <a:pt x="1097420" y="678910"/>
                      <a:pt x="1088621" y="729108"/>
                    </a:cubicBezTo>
                    <a:cubicBezTo>
                      <a:pt x="1084710" y="752786"/>
                      <a:pt x="1128708" y="769834"/>
                      <a:pt x="1147285" y="781200"/>
                    </a:cubicBezTo>
                    <a:cubicBezTo>
                      <a:pt x="1150219" y="783094"/>
                      <a:pt x="1153152" y="784988"/>
                      <a:pt x="1156085" y="786883"/>
                    </a:cubicBezTo>
                    <a:cubicBezTo>
                      <a:pt x="1144352" y="786883"/>
                      <a:pt x="1134575" y="787830"/>
                      <a:pt x="1128708" y="787830"/>
                    </a:cubicBezTo>
                    <a:cubicBezTo>
                      <a:pt x="1078843" y="786883"/>
                      <a:pt x="999646" y="780253"/>
                      <a:pt x="940981" y="807719"/>
                    </a:cubicBezTo>
                    <a:cubicBezTo>
                      <a:pt x="883294" y="835186"/>
                      <a:pt x="919471" y="886331"/>
                      <a:pt x="932182" y="902432"/>
                    </a:cubicBezTo>
                    <a:cubicBezTo>
                      <a:pt x="942937" y="915692"/>
                      <a:pt x="952714" y="930846"/>
                      <a:pt x="961514" y="946000"/>
                    </a:cubicBezTo>
                    <a:cubicBezTo>
                      <a:pt x="942937" y="950736"/>
                      <a:pt x="923382" y="957366"/>
                      <a:pt x="906760" y="967784"/>
                    </a:cubicBezTo>
                    <a:cubicBezTo>
                      <a:pt x="892094" y="971573"/>
                      <a:pt x="877428" y="977255"/>
                      <a:pt x="864717" y="983885"/>
                    </a:cubicBezTo>
                    <a:cubicBezTo>
                      <a:pt x="829518" y="1001881"/>
                      <a:pt x="843207" y="1034083"/>
                      <a:pt x="867650" y="1062497"/>
                    </a:cubicBezTo>
                    <a:cubicBezTo>
                      <a:pt x="854940" y="1064392"/>
                      <a:pt x="843207" y="1066286"/>
                      <a:pt x="831474" y="1069127"/>
                    </a:cubicBezTo>
                    <a:cubicBezTo>
                      <a:pt x="782587" y="1078598"/>
                      <a:pt x="732722" y="1092805"/>
                      <a:pt x="713167" y="1135426"/>
                    </a:cubicBezTo>
                    <a:cubicBezTo>
                      <a:pt x="704367" y="1154369"/>
                      <a:pt x="727833" y="1171417"/>
                      <a:pt x="736633" y="1181835"/>
                    </a:cubicBezTo>
                    <a:cubicBezTo>
                      <a:pt x="749343" y="1196989"/>
                      <a:pt x="764009" y="1212143"/>
                      <a:pt x="779653" y="1225404"/>
                    </a:cubicBezTo>
                    <a:cubicBezTo>
                      <a:pt x="704367" y="1249082"/>
                      <a:pt x="627125" y="1289808"/>
                      <a:pt x="622236" y="1333376"/>
                    </a:cubicBezTo>
                    <a:cubicBezTo>
                      <a:pt x="621259" y="1341900"/>
                      <a:pt x="622236" y="1350424"/>
                      <a:pt x="623214" y="1358001"/>
                    </a:cubicBezTo>
                    <a:cubicBezTo>
                      <a:pt x="621259" y="1374103"/>
                      <a:pt x="627125" y="1384521"/>
                      <a:pt x="639836" y="1391151"/>
                    </a:cubicBezTo>
                    <a:cubicBezTo>
                      <a:pt x="648636" y="1401569"/>
                      <a:pt x="659391" y="1411041"/>
                      <a:pt x="672101" y="1419565"/>
                    </a:cubicBezTo>
                    <a:cubicBezTo>
                      <a:pt x="666235" y="1422406"/>
                      <a:pt x="659391" y="1425247"/>
                      <a:pt x="653524" y="1428089"/>
                    </a:cubicBezTo>
                    <a:cubicBezTo>
                      <a:pt x="623214" y="1439454"/>
                      <a:pt x="592904" y="1454609"/>
                      <a:pt x="567483" y="1473551"/>
                    </a:cubicBezTo>
                    <a:cubicBezTo>
                      <a:pt x="527395" y="1502912"/>
                      <a:pt x="447220" y="1565422"/>
                      <a:pt x="487308" y="1589101"/>
                    </a:cubicBezTo>
                    <a:cubicBezTo>
                      <a:pt x="490241" y="1590995"/>
                      <a:pt x="494152" y="1591942"/>
                      <a:pt x="498063" y="1593837"/>
                    </a:cubicBezTo>
                    <a:cubicBezTo>
                      <a:pt x="513707" y="1629827"/>
                      <a:pt x="535217" y="1660135"/>
                      <a:pt x="485352" y="1622250"/>
                    </a:cubicBezTo>
                    <a:cubicBezTo>
                      <a:pt x="458953" y="1602361"/>
                      <a:pt x="429621" y="1569211"/>
                      <a:pt x="393444" y="1576788"/>
                    </a:cubicBezTo>
                    <a:cubicBezTo>
                      <a:pt x="388555" y="1577735"/>
                      <a:pt x="386600" y="1579629"/>
                      <a:pt x="385622" y="1584365"/>
                    </a:cubicBezTo>
                    <a:cubicBezTo>
                      <a:pt x="371934" y="1630775"/>
                      <a:pt x="446242" y="1728329"/>
                      <a:pt x="363134" y="1693285"/>
                    </a:cubicBezTo>
                    <a:cubicBezTo>
                      <a:pt x="349446" y="1687602"/>
                      <a:pt x="294692" y="1681920"/>
                      <a:pt x="281981" y="1694232"/>
                    </a:cubicBezTo>
                    <a:cubicBezTo>
                      <a:pt x="262426" y="1712228"/>
                      <a:pt x="237005" y="1733064"/>
                      <a:pt x="256560" y="1764320"/>
                    </a:cubicBezTo>
                    <a:cubicBezTo>
                      <a:pt x="258515" y="1767161"/>
                      <a:pt x="261449" y="1770950"/>
                      <a:pt x="263404" y="1774738"/>
                    </a:cubicBezTo>
                    <a:cubicBezTo>
                      <a:pt x="195940" y="1761478"/>
                      <a:pt x="93276" y="1748218"/>
                      <a:pt x="81544" y="1826830"/>
                    </a:cubicBezTo>
                    <a:cubicBezTo>
                      <a:pt x="75677" y="1863768"/>
                      <a:pt x="127497" y="1889341"/>
                      <a:pt x="169541" y="1907336"/>
                    </a:cubicBezTo>
                    <a:cubicBezTo>
                      <a:pt x="96210" y="1923437"/>
                      <a:pt x="-26986" y="1945221"/>
                      <a:pt x="5279" y="2034251"/>
                    </a:cubicBezTo>
                    <a:cubicBezTo>
                      <a:pt x="28745" y="2097709"/>
                      <a:pt x="118698" y="2105286"/>
                      <a:pt x="182251" y="2117599"/>
                    </a:cubicBezTo>
                    <a:cubicBezTo>
                      <a:pt x="129453" y="2156431"/>
                      <a:pt x="42434" y="2210417"/>
                      <a:pt x="92299" y="2279558"/>
                    </a:cubicBezTo>
                    <a:cubicBezTo>
                      <a:pt x="127497" y="2328808"/>
                      <a:pt x="180296" y="2341121"/>
                      <a:pt x="236027" y="2353434"/>
                    </a:cubicBezTo>
                    <a:cubicBezTo>
                      <a:pt x="186162" y="2376165"/>
                      <a:pt x="107943" y="2406473"/>
                      <a:pt x="119676" y="2458565"/>
                    </a:cubicBezTo>
                    <a:cubicBezTo>
                      <a:pt x="126520" y="2486979"/>
                      <a:pt x="137275" y="2502133"/>
                      <a:pt x="152919" y="2511604"/>
                    </a:cubicBezTo>
                    <a:cubicBezTo>
                      <a:pt x="118698" y="2520128"/>
                      <a:pt x="88388" y="2537177"/>
                      <a:pt x="102076" y="2574115"/>
                    </a:cubicBezTo>
                    <a:cubicBezTo>
                      <a:pt x="116742" y="2612000"/>
                      <a:pt x="161719" y="2622419"/>
                      <a:pt x="206695" y="2622419"/>
                    </a:cubicBezTo>
                    <a:cubicBezTo>
                      <a:pt x="172474" y="2650832"/>
                      <a:pt x="155852" y="2689665"/>
                      <a:pt x="209628" y="2723761"/>
                    </a:cubicBezTo>
                    <a:cubicBezTo>
                      <a:pt x="291759" y="2774906"/>
                      <a:pt x="394422" y="2764488"/>
                      <a:pt x="484374" y="2732285"/>
                    </a:cubicBezTo>
                    <a:cubicBezTo>
                      <a:pt x="461886" y="2782483"/>
                      <a:pt x="456998" y="2838364"/>
                      <a:pt x="508818" y="2880038"/>
                    </a:cubicBezTo>
                    <a:cubicBezTo>
                      <a:pt x="527395" y="2895191"/>
                      <a:pt x="547928" y="2904663"/>
                      <a:pt x="567483" y="2910346"/>
                    </a:cubicBezTo>
                    <a:cubicBezTo>
                      <a:pt x="568460" y="2915081"/>
                      <a:pt x="569438" y="2919817"/>
                      <a:pt x="572372" y="2924552"/>
                    </a:cubicBezTo>
                    <a:cubicBezTo>
                      <a:pt x="584104" y="2950125"/>
                      <a:pt x="624192" y="2960543"/>
                      <a:pt x="669168" y="2964332"/>
                    </a:cubicBezTo>
                    <a:cubicBezTo>
                      <a:pt x="699478" y="2987063"/>
                      <a:pt x="746410" y="2998429"/>
                      <a:pt x="789431" y="2995587"/>
                    </a:cubicBezTo>
                    <a:cubicBezTo>
                      <a:pt x="759121" y="3011689"/>
                      <a:pt x="728811" y="3027790"/>
                      <a:pt x="701434" y="3049573"/>
                    </a:cubicBezTo>
                    <a:cubicBezTo>
                      <a:pt x="684812" y="3061886"/>
                      <a:pt x="650591" y="3102613"/>
                      <a:pt x="675035" y="3124396"/>
                    </a:cubicBezTo>
                    <a:cubicBezTo>
                      <a:pt x="697523" y="3144286"/>
                      <a:pt x="744454" y="3136710"/>
                      <a:pt x="769876" y="3136710"/>
                    </a:cubicBezTo>
                    <a:cubicBezTo>
                      <a:pt x="807030" y="3135762"/>
                      <a:pt x="903827" y="3106401"/>
                      <a:pt x="864717" y="3166070"/>
                    </a:cubicBezTo>
                    <a:cubicBezTo>
                      <a:pt x="833429" y="3214374"/>
                      <a:pt x="837340" y="3300562"/>
                      <a:pt x="913604" y="3305298"/>
                    </a:cubicBezTo>
                    <a:cubicBezTo>
                      <a:pt x="976180" y="3309087"/>
                      <a:pt x="1016268" y="3259836"/>
                      <a:pt x="1044622" y="3210585"/>
                    </a:cubicBezTo>
                    <a:cubicBezTo>
                      <a:pt x="1053422" y="3271202"/>
                      <a:pt x="1073955" y="3358337"/>
                      <a:pt x="1140441" y="3360232"/>
                    </a:cubicBezTo>
                    <a:cubicBezTo>
                      <a:pt x="1203995" y="3362126"/>
                      <a:pt x="1225505" y="3303404"/>
                      <a:pt x="1226483" y="3247523"/>
                    </a:cubicBezTo>
                    <a:cubicBezTo>
                      <a:pt x="1227461" y="3160388"/>
                      <a:pt x="1247993" y="3235211"/>
                      <a:pt x="1279281" y="3268360"/>
                    </a:cubicBezTo>
                    <a:cubicBezTo>
                      <a:pt x="1302747" y="3292039"/>
                      <a:pt x="1335990" y="3326135"/>
                      <a:pt x="1375100" y="3311928"/>
                    </a:cubicBezTo>
                    <a:cubicBezTo>
                      <a:pt x="1405410" y="3301510"/>
                      <a:pt x="1425943" y="3282567"/>
                      <a:pt x="1436698" y="3260783"/>
                    </a:cubicBezTo>
                    <a:cubicBezTo>
                      <a:pt x="1469941" y="3321399"/>
                      <a:pt x="1521762" y="3359285"/>
                      <a:pt x="1606826" y="3368756"/>
                    </a:cubicBezTo>
                    <a:cubicBezTo>
                      <a:pt x="1636158" y="3372544"/>
                      <a:pt x="1664513" y="3364967"/>
                      <a:pt x="1686023" y="3349813"/>
                    </a:cubicBezTo>
                    <a:cubicBezTo>
                      <a:pt x="1706556" y="3400011"/>
                      <a:pt x="1768154" y="3426531"/>
                      <a:pt x="1828774" y="3411377"/>
                    </a:cubicBezTo>
                    <a:cubicBezTo>
                      <a:pt x="1895260" y="3395275"/>
                      <a:pt x="1888416" y="3300562"/>
                      <a:pt x="1887438" y="3238052"/>
                    </a:cubicBezTo>
                    <a:cubicBezTo>
                      <a:pt x="1927526" y="3269308"/>
                      <a:pt x="1973480" y="3308140"/>
                      <a:pt x="2017478" y="3261730"/>
                    </a:cubicBezTo>
                    <a:cubicBezTo>
                      <a:pt x="2035078" y="3243735"/>
                      <a:pt x="2044855" y="3211533"/>
                      <a:pt x="2038989" y="3187855"/>
                    </a:cubicBezTo>
                    <a:cubicBezTo>
                      <a:pt x="2038989" y="3186907"/>
                      <a:pt x="2038011" y="3185013"/>
                      <a:pt x="2038011" y="3183119"/>
                    </a:cubicBezTo>
                    <a:cubicBezTo>
                      <a:pt x="2049744" y="3180277"/>
                      <a:pt x="2060499" y="3177436"/>
                      <a:pt x="2072232" y="3171753"/>
                    </a:cubicBezTo>
                    <a:cubicBezTo>
                      <a:pt x="2088854" y="3163229"/>
                      <a:pt x="2093742" y="3157546"/>
                      <a:pt x="2092765" y="3151863"/>
                    </a:cubicBezTo>
                    <a:cubicBezTo>
                      <a:pt x="2097654" y="3163229"/>
                      <a:pt x="2102542" y="3174595"/>
                      <a:pt x="2108409" y="3185960"/>
                    </a:cubicBezTo>
                    <a:cubicBezTo>
                      <a:pt x="2122097" y="3210585"/>
                      <a:pt x="2140675" y="3255101"/>
                      <a:pt x="2173918" y="3261730"/>
                    </a:cubicBezTo>
                    <a:cubicBezTo>
                      <a:pt x="2206183" y="3268360"/>
                      <a:pt x="2206183" y="3205850"/>
                      <a:pt x="2206183" y="3192590"/>
                    </a:cubicBezTo>
                    <a:cubicBezTo>
                      <a:pt x="2206183" y="3145233"/>
                      <a:pt x="2170984" y="3111137"/>
                      <a:pt x="2137741" y="3083670"/>
                    </a:cubicBezTo>
                    <a:cubicBezTo>
                      <a:pt x="2122097" y="3070410"/>
                      <a:pt x="2128941" y="3065675"/>
                      <a:pt x="2141652" y="3060939"/>
                    </a:cubicBezTo>
                    <a:cubicBezTo>
                      <a:pt x="2131875" y="3051468"/>
                      <a:pt x="2122097" y="3041997"/>
                      <a:pt x="2111342" y="3032525"/>
                    </a:cubicBezTo>
                    <a:cubicBezTo>
                      <a:pt x="2106453" y="3028737"/>
                      <a:pt x="2110364" y="3022107"/>
                      <a:pt x="2116231" y="3021160"/>
                    </a:cubicBezTo>
                    <a:cubicBezTo>
                      <a:pt x="2157296" y="3017371"/>
                      <a:pt x="2206183" y="3000323"/>
                      <a:pt x="2242360" y="2971909"/>
                    </a:cubicBezTo>
                    <a:cubicBezTo>
                      <a:pt x="2242360" y="2971909"/>
                      <a:pt x="2242360" y="2971909"/>
                      <a:pt x="2242360" y="2971909"/>
                    </a:cubicBezTo>
                    <a:cubicBezTo>
                      <a:pt x="2242360" y="2971909"/>
                      <a:pt x="2242360" y="2971909"/>
                      <a:pt x="2242360" y="2971909"/>
                    </a:cubicBezTo>
                    <a:cubicBezTo>
                      <a:pt x="2262893" y="2955808"/>
                      <a:pt x="2279514" y="2935918"/>
                      <a:pt x="2288314" y="2913187"/>
                    </a:cubicBezTo>
                    <a:cubicBezTo>
                      <a:pt x="2302980" y="2871513"/>
                      <a:pt x="2280492" y="2849730"/>
                      <a:pt x="2247249" y="2838364"/>
                    </a:cubicBezTo>
                    <a:cubicBezTo>
                      <a:pt x="2249204" y="2819422"/>
                      <a:pt x="2233560" y="2794796"/>
                      <a:pt x="2218894" y="2773012"/>
                    </a:cubicBezTo>
                    <a:cubicBezTo>
                      <a:pt x="2249204" y="2792901"/>
                      <a:pt x="2286358" y="2813738"/>
                      <a:pt x="2308846" y="2791007"/>
                    </a:cubicBezTo>
                    <a:cubicBezTo>
                      <a:pt x="2322535" y="2776800"/>
                      <a:pt x="2316669" y="2759752"/>
                      <a:pt x="2306891" y="2745545"/>
                    </a:cubicBezTo>
                    <a:cubicBezTo>
                      <a:pt x="2299069" y="2732285"/>
                      <a:pt x="2287336" y="2720920"/>
                      <a:pt x="2279514" y="2707660"/>
                    </a:cubicBezTo>
                    <a:cubicBezTo>
                      <a:pt x="2270714" y="2696294"/>
                      <a:pt x="2274625" y="2697241"/>
                      <a:pt x="2290269" y="2710501"/>
                    </a:cubicBezTo>
                    <a:cubicBezTo>
                      <a:pt x="2297114" y="2716184"/>
                      <a:pt x="2303958" y="2720920"/>
                      <a:pt x="2310802" y="2726603"/>
                    </a:cubicBezTo>
                    <a:cubicBezTo>
                      <a:pt x="2321557" y="2736074"/>
                      <a:pt x="2346978" y="2738915"/>
                      <a:pt x="2360667" y="2733232"/>
                    </a:cubicBezTo>
                    <a:cubicBezTo>
                      <a:pt x="2375333" y="2726603"/>
                      <a:pt x="2378266" y="2713343"/>
                      <a:pt x="2378266" y="2699136"/>
                    </a:cubicBezTo>
                    <a:cubicBezTo>
                      <a:pt x="2382177" y="2641361"/>
                      <a:pt x="2342090" y="2599687"/>
                      <a:pt x="2313735" y="2552331"/>
                    </a:cubicBezTo>
                    <a:cubicBezTo>
                      <a:pt x="2334268" y="2564644"/>
                      <a:pt x="2355778" y="2575062"/>
                      <a:pt x="2382177" y="2572220"/>
                    </a:cubicBezTo>
                    <a:cubicBezTo>
                      <a:pt x="2404665" y="2569379"/>
                      <a:pt x="2419332" y="2560855"/>
                      <a:pt x="2428131" y="2540965"/>
                    </a:cubicBezTo>
                    <a:cubicBezTo>
                      <a:pt x="2439864" y="2514446"/>
                      <a:pt x="2421287" y="2474666"/>
                      <a:pt x="2411510" y="2450041"/>
                    </a:cubicBezTo>
                    <a:cubicBezTo>
                      <a:pt x="2403688" y="2431098"/>
                      <a:pt x="2392933" y="2413103"/>
                      <a:pt x="2382177" y="2396054"/>
                    </a:cubicBezTo>
                    <a:cubicBezTo>
                      <a:pt x="2381200" y="2394160"/>
                      <a:pt x="2380222" y="2391319"/>
                      <a:pt x="2379244" y="2389425"/>
                    </a:cubicBezTo>
                    <a:cubicBezTo>
                      <a:pt x="2403688" y="2408367"/>
                      <a:pt x="2431065" y="2422574"/>
                      <a:pt x="2441820" y="2397002"/>
                    </a:cubicBezTo>
                    <a:cubicBezTo>
                      <a:pt x="2451597" y="2375218"/>
                      <a:pt x="2442798" y="2344910"/>
                      <a:pt x="2440842" y="2321232"/>
                    </a:cubicBezTo>
                    <a:cubicBezTo>
                      <a:pt x="2439864" y="2311760"/>
                      <a:pt x="2439864" y="2301342"/>
                      <a:pt x="2439864" y="2290923"/>
                    </a:cubicBezTo>
                    <a:cubicBezTo>
                      <a:pt x="2439864" y="2282399"/>
                      <a:pt x="2439864" y="2274822"/>
                      <a:pt x="2439864" y="2266298"/>
                    </a:cubicBezTo>
                    <a:cubicBezTo>
                      <a:pt x="2439864" y="2266298"/>
                      <a:pt x="2439864" y="2265351"/>
                      <a:pt x="2439864" y="2265351"/>
                    </a:cubicBezTo>
                    <a:cubicBezTo>
                      <a:pt x="2445731" y="2289976"/>
                      <a:pt x="2438887" y="2311760"/>
                      <a:pt x="2456486" y="2332597"/>
                    </a:cubicBezTo>
                    <a:cubicBezTo>
                      <a:pt x="2467241" y="2343962"/>
                      <a:pt x="2487774" y="2328808"/>
                      <a:pt x="2495596" y="2322179"/>
                    </a:cubicBezTo>
                    <a:cubicBezTo>
                      <a:pt x="2502440" y="2317443"/>
                      <a:pt x="2509284" y="2311760"/>
                      <a:pt x="2517106" y="2306078"/>
                    </a:cubicBezTo>
                    <a:cubicBezTo>
                      <a:pt x="2508306" y="2323125"/>
                      <a:pt x="2500484" y="2341121"/>
                      <a:pt x="2490707" y="2358170"/>
                    </a:cubicBezTo>
                    <a:cubicBezTo>
                      <a:pt x="2484840" y="2368588"/>
                      <a:pt x="2483863" y="2375218"/>
                      <a:pt x="2489729" y="2385636"/>
                    </a:cubicBezTo>
                    <a:cubicBezTo>
                      <a:pt x="2490707" y="2387530"/>
                      <a:pt x="2492663" y="2387530"/>
                      <a:pt x="2494618" y="2386583"/>
                    </a:cubicBezTo>
                    <a:cubicBezTo>
                      <a:pt x="2511240" y="2380900"/>
                      <a:pt x="2522973" y="2363852"/>
                      <a:pt x="2535683" y="2352487"/>
                    </a:cubicBezTo>
                    <a:cubicBezTo>
                      <a:pt x="2557194" y="2333544"/>
                      <a:pt x="2574793" y="2311760"/>
                      <a:pt x="2593370" y="2289976"/>
                    </a:cubicBezTo>
                    <a:cubicBezTo>
                      <a:pt x="2616836" y="2261562"/>
                      <a:pt x="2642257" y="2231254"/>
                      <a:pt x="2656924" y="2197158"/>
                    </a:cubicBezTo>
                    <a:cubicBezTo>
                      <a:pt x="2654968" y="2212312"/>
                      <a:pt x="2653013" y="2227466"/>
                      <a:pt x="2652035" y="2243567"/>
                    </a:cubicBezTo>
                    <a:cubicBezTo>
                      <a:pt x="2651057" y="2262509"/>
                      <a:pt x="2646168" y="2295659"/>
                      <a:pt x="2662790" y="2309866"/>
                    </a:cubicBezTo>
                    <a:cubicBezTo>
                      <a:pt x="2677456" y="2323125"/>
                      <a:pt x="2695056" y="2295659"/>
                      <a:pt x="2698967" y="2287135"/>
                    </a:cubicBezTo>
                    <a:cubicBezTo>
                      <a:pt x="2709722" y="2268192"/>
                      <a:pt x="2720477" y="2250197"/>
                      <a:pt x="2726344" y="2228413"/>
                    </a:cubicBezTo>
                    <a:cubicBezTo>
                      <a:pt x="2733188" y="2198105"/>
                      <a:pt x="2734166" y="2168744"/>
                      <a:pt x="2737099" y="2138436"/>
                    </a:cubicBezTo>
                    <a:cubicBezTo>
                      <a:pt x="2745898" y="2152642"/>
                      <a:pt x="2751765" y="2165902"/>
                      <a:pt x="2765453" y="2179162"/>
                    </a:cubicBezTo>
                    <a:cubicBezTo>
                      <a:pt x="2784030" y="2198105"/>
                      <a:pt x="2807497" y="2212312"/>
                      <a:pt x="2834873" y="2212312"/>
                    </a:cubicBezTo>
                    <a:cubicBezTo>
                      <a:pt x="2841717" y="2212312"/>
                      <a:pt x="2847584" y="2210417"/>
                      <a:pt x="2852473" y="2208523"/>
                    </a:cubicBezTo>
                    <a:cubicBezTo>
                      <a:pt x="2840740" y="2247355"/>
                      <a:pt x="2823140" y="2285241"/>
                      <a:pt x="2811407" y="2324073"/>
                    </a:cubicBezTo>
                    <a:cubicBezTo>
                      <a:pt x="2808474" y="2333544"/>
                      <a:pt x="2786964" y="2404579"/>
                      <a:pt x="2815318" y="2402684"/>
                    </a:cubicBezTo>
                    <a:cubicBezTo>
                      <a:pt x="2838784" y="2400790"/>
                      <a:pt x="2859317" y="2377112"/>
                      <a:pt x="2873005" y="2361011"/>
                    </a:cubicBezTo>
                    <a:cubicBezTo>
                      <a:pt x="2885716" y="2347751"/>
                      <a:pt x="2897449" y="2334491"/>
                      <a:pt x="2910160" y="2320284"/>
                    </a:cubicBezTo>
                    <a:cubicBezTo>
                      <a:pt x="2926781" y="2302289"/>
                      <a:pt x="2941447" y="2282399"/>
                      <a:pt x="2957091" y="2263457"/>
                    </a:cubicBezTo>
                    <a:cubicBezTo>
                      <a:pt x="2942425" y="2307971"/>
                      <a:pt x="2919937" y="2394160"/>
                      <a:pt x="2964913" y="2374271"/>
                    </a:cubicBezTo>
                    <a:cubicBezTo>
                      <a:pt x="2990335" y="2362905"/>
                      <a:pt x="3005979" y="2320284"/>
                      <a:pt x="3016734" y="2298500"/>
                    </a:cubicBezTo>
                    <a:cubicBezTo>
                      <a:pt x="3034333" y="2261562"/>
                      <a:pt x="3047044" y="2222730"/>
                      <a:pt x="3056821" y="2182950"/>
                    </a:cubicBezTo>
                    <a:cubicBezTo>
                      <a:pt x="3063666" y="2195263"/>
                      <a:pt x="3067577" y="2208523"/>
                      <a:pt x="3072465" y="2221783"/>
                    </a:cubicBezTo>
                    <a:cubicBezTo>
                      <a:pt x="3078332" y="2235043"/>
                      <a:pt x="3089087" y="2244514"/>
                      <a:pt x="3097886" y="2255879"/>
                    </a:cubicBezTo>
                    <a:cubicBezTo>
                      <a:pt x="3115486" y="2277663"/>
                      <a:pt x="3140908" y="2294712"/>
                      <a:pt x="3170240" y="2286188"/>
                    </a:cubicBezTo>
                    <a:cubicBezTo>
                      <a:pt x="3192728" y="2278611"/>
                      <a:pt x="3190772" y="2253038"/>
                      <a:pt x="3191750" y="2234096"/>
                    </a:cubicBezTo>
                    <a:cubicBezTo>
                      <a:pt x="3192728" y="2211365"/>
                      <a:pt x="3188817" y="2188633"/>
                      <a:pt x="3184906" y="2166849"/>
                    </a:cubicBezTo>
                    <a:cubicBezTo>
                      <a:pt x="3198594" y="2189580"/>
                      <a:pt x="3214238" y="2210417"/>
                      <a:pt x="3238682" y="2224624"/>
                    </a:cubicBezTo>
                    <a:cubicBezTo>
                      <a:pt x="3240638" y="2225571"/>
                      <a:pt x="3242593" y="2226519"/>
                      <a:pt x="3243571" y="2226519"/>
                    </a:cubicBezTo>
                    <a:cubicBezTo>
                      <a:pt x="3235749" y="2238831"/>
                      <a:pt x="3227927" y="2251144"/>
                      <a:pt x="3221083" y="2264404"/>
                    </a:cubicBezTo>
                    <a:cubicBezTo>
                      <a:pt x="3202505" y="2299447"/>
                      <a:pt x="3176106" y="2340174"/>
                      <a:pt x="3177084" y="2380900"/>
                    </a:cubicBezTo>
                    <a:cubicBezTo>
                      <a:pt x="3178062" y="2439623"/>
                      <a:pt x="3237704" y="2414050"/>
                      <a:pt x="3281703" y="2383742"/>
                    </a:cubicBezTo>
                    <a:cubicBezTo>
                      <a:pt x="3254326" y="2414050"/>
                      <a:pt x="3222060" y="2448147"/>
                      <a:pt x="3240638" y="2471825"/>
                    </a:cubicBezTo>
                    <a:cubicBezTo>
                      <a:pt x="3257259" y="2492662"/>
                      <a:pt x="3309079" y="2452882"/>
                      <a:pt x="3323746" y="2445305"/>
                    </a:cubicBezTo>
                    <a:cubicBezTo>
                      <a:pt x="3344278" y="2432993"/>
                      <a:pt x="3366766" y="2420680"/>
                      <a:pt x="3384366" y="2403632"/>
                    </a:cubicBezTo>
                    <a:cubicBezTo>
                      <a:pt x="3394143" y="2394160"/>
                      <a:pt x="3406854" y="2385636"/>
                      <a:pt x="3416632" y="2375218"/>
                    </a:cubicBezTo>
                    <a:cubicBezTo>
                      <a:pt x="3416632" y="2395107"/>
                      <a:pt x="3425431" y="2417838"/>
                      <a:pt x="3436187" y="2429204"/>
                    </a:cubicBezTo>
                    <a:cubicBezTo>
                      <a:pt x="3458675" y="2450988"/>
                      <a:pt x="3492896" y="2453829"/>
                      <a:pt x="3516362" y="2430151"/>
                    </a:cubicBezTo>
                    <a:cubicBezTo>
                      <a:pt x="3584803" y="2360064"/>
                      <a:pt x="3575026" y="2263457"/>
                      <a:pt x="3554494" y="2175374"/>
                    </a:cubicBezTo>
                    <a:cubicBezTo>
                      <a:pt x="3583826" y="2223677"/>
                      <a:pt x="3626846" y="2295659"/>
                      <a:pt x="3674756" y="2262509"/>
                    </a:cubicBezTo>
                    <a:cubicBezTo>
                      <a:pt x="3679645" y="2259668"/>
                      <a:pt x="3683556" y="2254932"/>
                      <a:pt x="3687467" y="2250197"/>
                    </a:cubicBezTo>
                    <a:cubicBezTo>
                      <a:pt x="3682578" y="2267245"/>
                      <a:pt x="3677689" y="2284293"/>
                      <a:pt x="3675734" y="2302289"/>
                    </a:cubicBezTo>
                    <a:cubicBezTo>
                      <a:pt x="3673778" y="2324073"/>
                      <a:pt x="3660090" y="2344910"/>
                      <a:pt x="3673778" y="2365746"/>
                    </a:cubicBezTo>
                    <a:cubicBezTo>
                      <a:pt x="3683556" y="2379953"/>
                      <a:pt x="3703111" y="2375218"/>
                      <a:pt x="3721688" y="2366694"/>
                    </a:cubicBezTo>
                    <a:cubicBezTo>
                      <a:pt x="3719732" y="2374271"/>
                      <a:pt x="3718755" y="2381848"/>
                      <a:pt x="3720710" y="2389425"/>
                    </a:cubicBezTo>
                    <a:cubicBezTo>
                      <a:pt x="3726576" y="2414050"/>
                      <a:pt x="3775464" y="2406473"/>
                      <a:pt x="3791108" y="2400790"/>
                    </a:cubicBezTo>
                    <a:cubicBezTo>
                      <a:pt x="3796974" y="2398896"/>
                      <a:pt x="3802841" y="2396054"/>
                      <a:pt x="3808707" y="2394160"/>
                    </a:cubicBezTo>
                    <a:cubicBezTo>
                      <a:pt x="3801863" y="2400790"/>
                      <a:pt x="3795019" y="2408367"/>
                      <a:pt x="3789152" y="2415944"/>
                    </a:cubicBezTo>
                    <a:cubicBezTo>
                      <a:pt x="3779375" y="2428257"/>
                      <a:pt x="3764708" y="2462354"/>
                      <a:pt x="3793063" y="2464248"/>
                    </a:cubicBezTo>
                    <a:cubicBezTo>
                      <a:pt x="3837062" y="2467089"/>
                      <a:pt x="3883016" y="2447200"/>
                      <a:pt x="3923103" y="2429204"/>
                    </a:cubicBezTo>
                    <a:cubicBezTo>
                      <a:pt x="3891816" y="2462354"/>
                      <a:pt x="3863461" y="2497397"/>
                      <a:pt x="3843906" y="2540018"/>
                    </a:cubicBezTo>
                    <a:cubicBezTo>
                      <a:pt x="3837062" y="2554225"/>
                      <a:pt x="3836084" y="2580745"/>
                      <a:pt x="3854661" y="2588322"/>
                    </a:cubicBezTo>
                    <a:cubicBezTo>
                      <a:pt x="3875194" y="2596846"/>
                      <a:pt x="3895726" y="2589269"/>
                      <a:pt x="3915281" y="2581692"/>
                    </a:cubicBezTo>
                    <a:cubicBezTo>
                      <a:pt x="3944614" y="2571274"/>
                      <a:pt x="3970035" y="2552331"/>
                      <a:pt x="3993501" y="2531494"/>
                    </a:cubicBezTo>
                    <a:cubicBezTo>
                      <a:pt x="3997412" y="2527706"/>
                      <a:pt x="4002301" y="2523917"/>
                      <a:pt x="4006212" y="2520128"/>
                    </a:cubicBezTo>
                    <a:cubicBezTo>
                      <a:pt x="4006212" y="2536229"/>
                      <a:pt x="4011100" y="2552331"/>
                      <a:pt x="4023811" y="2565591"/>
                    </a:cubicBezTo>
                    <a:cubicBezTo>
                      <a:pt x="4041410" y="2582639"/>
                      <a:pt x="4071721" y="2591163"/>
                      <a:pt x="4100075" y="2590216"/>
                    </a:cubicBezTo>
                    <a:cubicBezTo>
                      <a:pt x="4090298" y="2602529"/>
                      <a:pt x="4080520" y="2614841"/>
                      <a:pt x="4071721" y="2628101"/>
                    </a:cubicBezTo>
                    <a:cubicBezTo>
                      <a:pt x="4068787" y="2631890"/>
                      <a:pt x="4065854" y="2636625"/>
                      <a:pt x="4062921" y="2641361"/>
                    </a:cubicBezTo>
                    <a:cubicBezTo>
                      <a:pt x="4057054" y="2640414"/>
                      <a:pt x="4050210" y="2639467"/>
                      <a:pt x="4043366" y="2639467"/>
                    </a:cubicBezTo>
                    <a:cubicBezTo>
                      <a:pt x="4021855" y="2637573"/>
                      <a:pt x="3974924" y="2629995"/>
                      <a:pt x="3957324" y="2647991"/>
                    </a:cubicBezTo>
                    <a:cubicBezTo>
                      <a:pt x="3938747" y="2667881"/>
                      <a:pt x="3947547" y="2692506"/>
                      <a:pt x="3964169" y="2711449"/>
                    </a:cubicBezTo>
                    <a:cubicBezTo>
                      <a:pt x="3974924" y="2724708"/>
                      <a:pt x="3986657" y="2737968"/>
                      <a:pt x="3999367" y="2750281"/>
                    </a:cubicBezTo>
                    <a:lnTo>
                      <a:pt x="3999367" y="2750281"/>
                    </a:lnTo>
                    <a:cubicBezTo>
                      <a:pt x="3991545" y="2749333"/>
                      <a:pt x="3982746" y="2749333"/>
                      <a:pt x="3972968" y="2750281"/>
                    </a:cubicBezTo>
                    <a:cubicBezTo>
                      <a:pt x="3958302" y="2751228"/>
                      <a:pt x="3930925" y="2760699"/>
                      <a:pt x="3933859" y="2779642"/>
                    </a:cubicBezTo>
                    <a:cubicBezTo>
                      <a:pt x="3936792" y="2801426"/>
                      <a:pt x="3985679" y="2820368"/>
                      <a:pt x="4003278" y="2827945"/>
                    </a:cubicBezTo>
                    <a:cubicBezTo>
                      <a:pt x="4017944" y="2833628"/>
                      <a:pt x="4033588" y="2837416"/>
                      <a:pt x="4048255" y="2840258"/>
                    </a:cubicBezTo>
                    <a:cubicBezTo>
                      <a:pt x="4021855" y="2846888"/>
                      <a:pt x="3994479" y="2854465"/>
                      <a:pt x="3968080" y="2863936"/>
                    </a:cubicBezTo>
                    <a:cubicBezTo>
                      <a:pt x="3949503" y="2870566"/>
                      <a:pt x="3862483" y="2898980"/>
                      <a:pt x="3883016" y="2934024"/>
                    </a:cubicBezTo>
                    <a:cubicBezTo>
                      <a:pt x="3896704" y="2957702"/>
                      <a:pt x="3929948" y="2960543"/>
                      <a:pt x="3957324" y="2964332"/>
                    </a:cubicBezTo>
                    <a:cubicBezTo>
                      <a:pt x="3897682" y="2987063"/>
                      <a:pt x="3843906" y="3018318"/>
                      <a:pt x="3860528" y="3040102"/>
                    </a:cubicBezTo>
                    <a:cubicBezTo>
                      <a:pt x="3874216" y="3057150"/>
                      <a:pt x="3900615" y="3059045"/>
                      <a:pt x="3921148" y="3065675"/>
                    </a:cubicBezTo>
                    <a:cubicBezTo>
                      <a:pt x="3947547" y="3073251"/>
                      <a:pt x="3980790" y="3071357"/>
                      <a:pt x="4008167" y="3070410"/>
                    </a:cubicBezTo>
                    <a:cubicBezTo>
                      <a:pt x="4015989" y="3070410"/>
                      <a:pt x="4023811" y="3069463"/>
                      <a:pt x="4031633" y="3068516"/>
                    </a:cubicBezTo>
                    <a:cubicBezTo>
                      <a:pt x="4034566" y="3072305"/>
                      <a:pt x="4033588" y="3077040"/>
                      <a:pt x="4023811" y="3084617"/>
                    </a:cubicBezTo>
                    <a:cubicBezTo>
                      <a:pt x="3989590" y="3113031"/>
                      <a:pt x="3954391" y="3147128"/>
                      <a:pt x="3955369" y="3193537"/>
                    </a:cubicBezTo>
                    <a:cubicBezTo>
                      <a:pt x="3955369" y="3206797"/>
                      <a:pt x="3955369" y="3269308"/>
                      <a:pt x="3987635" y="3262677"/>
                    </a:cubicBezTo>
                    <a:cubicBezTo>
                      <a:pt x="4020878" y="3256047"/>
                      <a:pt x="4039455" y="3211533"/>
                      <a:pt x="4053143" y="3186907"/>
                    </a:cubicBezTo>
                    <a:cubicBezTo>
                      <a:pt x="4059010" y="3176489"/>
                      <a:pt x="4063899" y="3165123"/>
                      <a:pt x="4068787" y="3152811"/>
                    </a:cubicBezTo>
                    <a:cubicBezTo>
                      <a:pt x="4068787" y="3158493"/>
                      <a:pt x="4072698" y="3164176"/>
                      <a:pt x="4089320" y="3172700"/>
                    </a:cubicBezTo>
                    <a:cubicBezTo>
                      <a:pt x="4091275" y="3173647"/>
                      <a:pt x="4093231" y="3174595"/>
                      <a:pt x="4095186" y="3175541"/>
                    </a:cubicBezTo>
                    <a:cubicBezTo>
                      <a:pt x="4079542" y="3202061"/>
                      <a:pt x="4071721" y="3235211"/>
                      <a:pt x="4117674" y="3232369"/>
                    </a:cubicBezTo>
                    <a:cubicBezTo>
                      <a:pt x="4144074" y="3230475"/>
                      <a:pt x="4264336" y="3203956"/>
                      <a:pt x="4230115" y="3234264"/>
                    </a:cubicBezTo>
                    <a:cubicBezTo>
                      <a:pt x="4201761" y="3259836"/>
                      <a:pt x="4187094" y="3282567"/>
                      <a:pt x="4182206" y="3318558"/>
                    </a:cubicBezTo>
                    <a:cubicBezTo>
                      <a:pt x="4173406" y="3382016"/>
                      <a:pt x="4281936" y="3334659"/>
                      <a:pt x="4302468" y="3325188"/>
                    </a:cubicBezTo>
                    <a:cubicBezTo>
                      <a:pt x="4336690" y="3309087"/>
                      <a:pt x="4313224" y="3320452"/>
                      <a:pt x="4319090" y="3352655"/>
                    </a:cubicBezTo>
                    <a:cubicBezTo>
                      <a:pt x="4326912" y="3393381"/>
                      <a:pt x="4323001" y="3381068"/>
                      <a:pt x="4339623" y="3418953"/>
                    </a:cubicBezTo>
                    <a:cubicBezTo>
                      <a:pt x="4349400" y="3440738"/>
                      <a:pt x="4380688" y="3454945"/>
                      <a:pt x="4404154" y="3449262"/>
                    </a:cubicBezTo>
                    <a:cubicBezTo>
                      <a:pt x="4479440" y="3431267"/>
                      <a:pt x="4519528" y="3359285"/>
                      <a:pt x="4511706" y="3284461"/>
                    </a:cubicBezTo>
                    <a:cubicBezTo>
                      <a:pt x="4509750" y="3265519"/>
                      <a:pt x="4569393" y="3316664"/>
                      <a:pt x="4570371" y="3317611"/>
                    </a:cubicBezTo>
                    <a:cubicBezTo>
                      <a:pt x="4586992" y="3331818"/>
                      <a:pt x="4619258" y="3340342"/>
                      <a:pt x="4639790" y="3347919"/>
                    </a:cubicBezTo>
                    <a:cubicBezTo>
                      <a:pt x="4678900" y="3361179"/>
                      <a:pt x="4709210" y="3354549"/>
                      <a:pt x="4743431" y="3339395"/>
                    </a:cubicBezTo>
                    <a:cubicBezTo>
                      <a:pt x="4803074" y="3313822"/>
                      <a:pt x="4780586" y="3256047"/>
                      <a:pt x="4755164" y="3211533"/>
                    </a:cubicBezTo>
                    <a:cubicBezTo>
                      <a:pt x="4818718" y="3241841"/>
                      <a:pt x="4906715" y="3284461"/>
                      <a:pt x="4949736" y="3234264"/>
                    </a:cubicBezTo>
                    <a:cubicBezTo>
                      <a:pt x="4967335" y="3213427"/>
                      <a:pt x="4971246" y="3190696"/>
                      <a:pt x="4966357" y="3168912"/>
                    </a:cubicBezTo>
                    <a:cubicBezTo>
                      <a:pt x="5024044" y="3190696"/>
                      <a:pt x="5093464" y="3197326"/>
                      <a:pt x="5143329" y="3172700"/>
                    </a:cubicBezTo>
                    <a:cubicBezTo>
                      <a:pt x="5142351" y="3226686"/>
                      <a:pt x="5228393" y="3272149"/>
                      <a:pt x="5262614" y="3172700"/>
                    </a:cubicBezTo>
                    <a:cubicBezTo>
                      <a:pt x="5285102" y="3197326"/>
                      <a:pt x="5319323" y="3222898"/>
                      <a:pt x="5349633" y="3203008"/>
                    </a:cubicBezTo>
                    <a:cubicBezTo>
                      <a:pt x="5406342" y="3165123"/>
                      <a:pt x="5405364" y="3113978"/>
                      <a:pt x="5401453" y="3057150"/>
                    </a:cubicBezTo>
                    <a:cubicBezTo>
                      <a:pt x="5485539" y="3108295"/>
                      <a:pt x="5633179" y="3156599"/>
                      <a:pt x="5650779" y="3022107"/>
                    </a:cubicBezTo>
                    <a:cubicBezTo>
                      <a:pt x="5654690" y="2990852"/>
                      <a:pt x="5577448" y="2948230"/>
                      <a:pt x="5567670" y="2914134"/>
                    </a:cubicBezTo>
                    <a:cubicBezTo>
                      <a:pt x="5596025" y="2911292"/>
                      <a:pt x="5624380" y="2900874"/>
                      <a:pt x="5649801" y="2880038"/>
                    </a:cubicBezTo>
                    <a:cubicBezTo>
                      <a:pt x="5700644" y="2839311"/>
                      <a:pt x="5696733" y="2782483"/>
                      <a:pt x="5674244" y="2732285"/>
                    </a:cubicBezTo>
                    <a:cubicBezTo>
                      <a:pt x="5764197" y="2764488"/>
                      <a:pt x="5866860" y="2774906"/>
                      <a:pt x="5948991" y="2723761"/>
                    </a:cubicBezTo>
                    <a:cubicBezTo>
                      <a:pt x="6003745" y="2690612"/>
                      <a:pt x="5986145" y="2650832"/>
                      <a:pt x="5951924" y="2622419"/>
                    </a:cubicBezTo>
                    <a:cubicBezTo>
                      <a:pt x="5996900" y="2621471"/>
                      <a:pt x="6042854" y="2612000"/>
                      <a:pt x="6056543" y="2574115"/>
                    </a:cubicBezTo>
                    <a:cubicBezTo>
                      <a:pt x="6070231" y="2536229"/>
                      <a:pt x="6040899" y="2519181"/>
                      <a:pt x="6005700" y="2511604"/>
                    </a:cubicBezTo>
                    <a:cubicBezTo>
                      <a:pt x="6021344" y="2502133"/>
                      <a:pt x="6032099" y="2486032"/>
                      <a:pt x="6038943" y="2458565"/>
                    </a:cubicBezTo>
                    <a:cubicBezTo>
                      <a:pt x="6050677" y="2406473"/>
                      <a:pt x="5973435" y="2376165"/>
                      <a:pt x="5922592" y="2353434"/>
                    </a:cubicBezTo>
                    <a:cubicBezTo>
                      <a:pt x="5978323" y="2342068"/>
                      <a:pt x="6031121" y="2328808"/>
                      <a:pt x="6066320" y="2279558"/>
                    </a:cubicBezTo>
                    <a:cubicBezTo>
                      <a:pt x="6117163" y="2209470"/>
                      <a:pt x="6029166" y="2155484"/>
                      <a:pt x="5976368" y="2117599"/>
                    </a:cubicBezTo>
                    <a:cubicBezTo>
                      <a:pt x="6040899" y="2104339"/>
                      <a:pt x="6129874" y="2097709"/>
                      <a:pt x="6153339" y="2034251"/>
                    </a:cubicBezTo>
                    <a:cubicBezTo>
                      <a:pt x="6187560" y="1945221"/>
                      <a:pt x="6063387" y="1923437"/>
                      <a:pt x="5990056" y="1907336"/>
                    </a:cubicBezTo>
                    <a:close/>
                    <a:moveTo>
                      <a:pt x="3911370" y="1156263"/>
                    </a:moveTo>
                    <a:cubicBezTo>
                      <a:pt x="3875194" y="1178047"/>
                      <a:pt x="3837062" y="1200778"/>
                      <a:pt x="3796974" y="1219721"/>
                    </a:cubicBezTo>
                    <a:cubicBezTo>
                      <a:pt x="3843906" y="1219721"/>
                      <a:pt x="3885949" y="1235822"/>
                      <a:pt x="3869327" y="1286020"/>
                    </a:cubicBezTo>
                    <a:cubicBezTo>
                      <a:pt x="3849773" y="1346636"/>
                      <a:pt x="3761775" y="1362737"/>
                      <a:pt x="3694311" y="1355160"/>
                    </a:cubicBezTo>
                    <a:cubicBezTo>
                      <a:pt x="3744176" y="1402516"/>
                      <a:pt x="3738310" y="1505754"/>
                      <a:pt x="3659112" y="1520908"/>
                    </a:cubicBezTo>
                    <a:cubicBezTo>
                      <a:pt x="3604358" y="1531326"/>
                      <a:pt x="3588714" y="1459344"/>
                      <a:pt x="3580893" y="1401569"/>
                    </a:cubicBezTo>
                    <a:cubicBezTo>
                      <a:pt x="3577959" y="1472604"/>
                      <a:pt x="3582848" y="1548374"/>
                      <a:pt x="3531028" y="1602361"/>
                    </a:cubicBezTo>
                    <a:cubicBezTo>
                      <a:pt x="3529072" y="1604255"/>
                      <a:pt x="3527116" y="1604255"/>
                      <a:pt x="3524183" y="1604255"/>
                    </a:cubicBezTo>
                    <a:cubicBezTo>
                      <a:pt x="3462585" y="1589101"/>
                      <a:pt x="3461608" y="1491546"/>
                      <a:pt x="3460630" y="1444190"/>
                    </a:cubicBezTo>
                    <a:cubicBezTo>
                      <a:pt x="3460630" y="1439454"/>
                      <a:pt x="3460630" y="1433772"/>
                      <a:pt x="3460630" y="1429036"/>
                    </a:cubicBezTo>
                    <a:cubicBezTo>
                      <a:pt x="3456719" y="1431877"/>
                      <a:pt x="3452808" y="1433772"/>
                      <a:pt x="3448897" y="1436613"/>
                    </a:cubicBezTo>
                    <a:cubicBezTo>
                      <a:pt x="3446941" y="1437560"/>
                      <a:pt x="3444008" y="1437560"/>
                      <a:pt x="3442053" y="1436613"/>
                    </a:cubicBezTo>
                    <a:cubicBezTo>
                      <a:pt x="3395121" y="1403463"/>
                      <a:pt x="3384366" y="1348530"/>
                      <a:pt x="3387299" y="1295491"/>
                    </a:cubicBezTo>
                    <a:cubicBezTo>
                      <a:pt x="3386321" y="1295491"/>
                      <a:pt x="3385344" y="1294544"/>
                      <a:pt x="3384366" y="1294544"/>
                    </a:cubicBezTo>
                    <a:cubicBezTo>
                      <a:pt x="3348189" y="1340953"/>
                      <a:pt x="3311035" y="1385468"/>
                      <a:pt x="3269970" y="1427142"/>
                    </a:cubicBezTo>
                    <a:cubicBezTo>
                      <a:pt x="3232815" y="1464080"/>
                      <a:pt x="3182951" y="1517119"/>
                      <a:pt x="3126241" y="1519960"/>
                    </a:cubicBezTo>
                    <a:cubicBezTo>
                      <a:pt x="3122330" y="1519960"/>
                      <a:pt x="3119397" y="1517119"/>
                      <a:pt x="3119397" y="1513330"/>
                    </a:cubicBezTo>
                    <a:cubicBezTo>
                      <a:pt x="3122330" y="1447979"/>
                      <a:pt x="3170240" y="1406305"/>
                      <a:pt x="3211305" y="1360843"/>
                    </a:cubicBezTo>
                    <a:cubicBezTo>
                      <a:pt x="3192728" y="1365579"/>
                      <a:pt x="3173173" y="1364631"/>
                      <a:pt x="3153618" y="1356107"/>
                    </a:cubicBezTo>
                    <a:cubicBezTo>
                      <a:pt x="3150685" y="1354213"/>
                      <a:pt x="3149707" y="1350424"/>
                      <a:pt x="3151663" y="1347583"/>
                    </a:cubicBezTo>
                    <a:cubicBezTo>
                      <a:pt x="3154596" y="1342847"/>
                      <a:pt x="3157529" y="1338112"/>
                      <a:pt x="3160462" y="1334323"/>
                    </a:cubicBezTo>
                    <a:cubicBezTo>
                      <a:pt x="3029445" y="1369367"/>
                      <a:pt x="2863228" y="1356107"/>
                      <a:pt x="2766431" y="1268971"/>
                    </a:cubicBezTo>
                    <a:cubicBezTo>
                      <a:pt x="2763498" y="1266130"/>
                      <a:pt x="2764476" y="1260447"/>
                      <a:pt x="2767409" y="1258553"/>
                    </a:cubicBezTo>
                    <a:cubicBezTo>
                      <a:pt x="2866161" y="1207408"/>
                      <a:pt x="2983491" y="1204567"/>
                      <a:pt x="3091042" y="1232033"/>
                    </a:cubicBezTo>
                    <a:cubicBezTo>
                      <a:pt x="3028467" y="1191307"/>
                      <a:pt x="2954158" y="1123113"/>
                      <a:pt x="3034333" y="1085228"/>
                    </a:cubicBezTo>
                    <a:cubicBezTo>
                      <a:pt x="3113530" y="1048290"/>
                      <a:pt x="3220105" y="1085228"/>
                      <a:pt x="3289525" y="1145845"/>
                    </a:cubicBezTo>
                    <a:cubicBezTo>
                      <a:pt x="3288547" y="1140162"/>
                      <a:pt x="3287569" y="1133532"/>
                      <a:pt x="3287569" y="1126902"/>
                    </a:cubicBezTo>
                    <a:cubicBezTo>
                      <a:pt x="3287569" y="1122166"/>
                      <a:pt x="3293435" y="1118378"/>
                      <a:pt x="3297347" y="1121219"/>
                    </a:cubicBezTo>
                    <a:cubicBezTo>
                      <a:pt x="3321790" y="1135426"/>
                      <a:pt x="3346234" y="1151527"/>
                      <a:pt x="3367744" y="1170470"/>
                    </a:cubicBezTo>
                    <a:cubicBezTo>
                      <a:pt x="3380455" y="1180888"/>
                      <a:pt x="3392188" y="1192254"/>
                      <a:pt x="3402943" y="1205514"/>
                    </a:cubicBezTo>
                    <a:cubicBezTo>
                      <a:pt x="3386321" y="1153422"/>
                      <a:pt x="3371655" y="1076704"/>
                      <a:pt x="3409787" y="1040713"/>
                    </a:cubicBezTo>
                    <a:cubicBezTo>
                      <a:pt x="3454764" y="997145"/>
                      <a:pt x="3486051" y="1051132"/>
                      <a:pt x="3507562" y="1095647"/>
                    </a:cubicBezTo>
                    <a:cubicBezTo>
                      <a:pt x="3507562" y="1093752"/>
                      <a:pt x="3507562" y="1091858"/>
                      <a:pt x="3507562" y="1090911"/>
                    </a:cubicBezTo>
                    <a:cubicBezTo>
                      <a:pt x="3505606" y="1055867"/>
                      <a:pt x="3499740" y="969679"/>
                      <a:pt x="3550582" y="958313"/>
                    </a:cubicBezTo>
                    <a:cubicBezTo>
                      <a:pt x="3631735" y="941265"/>
                      <a:pt x="3611203" y="1139214"/>
                      <a:pt x="3614136" y="1205514"/>
                    </a:cubicBezTo>
                    <a:cubicBezTo>
                      <a:pt x="3648357" y="1162893"/>
                      <a:pt x="3661068" y="1105118"/>
                      <a:pt x="3688445" y="1058709"/>
                    </a:cubicBezTo>
                    <a:cubicBezTo>
                      <a:pt x="3708977" y="1023665"/>
                      <a:pt x="3745154" y="979150"/>
                      <a:pt x="3793063" y="981044"/>
                    </a:cubicBezTo>
                    <a:cubicBezTo>
                      <a:pt x="3853683" y="982938"/>
                      <a:pt x="3819462" y="1082387"/>
                      <a:pt x="3801863" y="1138267"/>
                    </a:cubicBezTo>
                    <a:cubicBezTo>
                      <a:pt x="3842928" y="1087122"/>
                      <a:pt x="3878127" y="1031242"/>
                      <a:pt x="3931903" y="990515"/>
                    </a:cubicBezTo>
                    <a:cubicBezTo>
                      <a:pt x="3952436" y="974414"/>
                      <a:pt x="3982746" y="956419"/>
                      <a:pt x="4011100" y="963996"/>
                    </a:cubicBezTo>
                    <a:cubicBezTo>
                      <a:pt x="4032611" y="969679"/>
                      <a:pt x="4055099" y="989568"/>
                      <a:pt x="4054121" y="1013246"/>
                    </a:cubicBezTo>
                    <a:cubicBezTo>
                      <a:pt x="4053143" y="1075757"/>
                      <a:pt x="3960257" y="1126902"/>
                      <a:pt x="3911370" y="1156263"/>
                    </a:cubicBezTo>
                    <a:close/>
                    <a:moveTo>
                      <a:pt x="3936792" y="793513"/>
                    </a:moveTo>
                    <a:cubicBezTo>
                      <a:pt x="3947547" y="802984"/>
                      <a:pt x="3956347" y="814350"/>
                      <a:pt x="3964169" y="826662"/>
                    </a:cubicBezTo>
                    <a:cubicBezTo>
                      <a:pt x="3966124" y="829504"/>
                      <a:pt x="3964169" y="833292"/>
                      <a:pt x="3962213" y="835186"/>
                    </a:cubicBezTo>
                    <a:cubicBezTo>
                      <a:pt x="3857594" y="912851"/>
                      <a:pt x="3715821" y="894855"/>
                      <a:pt x="3598492" y="856023"/>
                    </a:cubicBezTo>
                    <a:cubicBezTo>
                      <a:pt x="3485074" y="818138"/>
                      <a:pt x="3379477" y="761310"/>
                      <a:pt x="3281703" y="695011"/>
                    </a:cubicBezTo>
                    <a:cubicBezTo>
                      <a:pt x="3317879" y="745209"/>
                      <a:pt x="3352100" y="797301"/>
                      <a:pt x="3376544" y="853182"/>
                    </a:cubicBezTo>
                    <a:cubicBezTo>
                      <a:pt x="3400010" y="907168"/>
                      <a:pt x="3422498" y="977255"/>
                      <a:pt x="3378500" y="1027454"/>
                    </a:cubicBezTo>
                    <a:cubicBezTo>
                      <a:pt x="3376544" y="1029347"/>
                      <a:pt x="3372633" y="1029347"/>
                      <a:pt x="3370677" y="1028401"/>
                    </a:cubicBezTo>
                    <a:cubicBezTo>
                      <a:pt x="3299302" y="994304"/>
                      <a:pt x="3250415" y="927058"/>
                      <a:pt x="3206416" y="863600"/>
                    </a:cubicBezTo>
                    <a:cubicBezTo>
                      <a:pt x="3217171" y="914745"/>
                      <a:pt x="3235749" y="980097"/>
                      <a:pt x="3205439" y="1019876"/>
                    </a:cubicBezTo>
                    <a:cubicBezTo>
                      <a:pt x="3178062" y="1054920"/>
                      <a:pt x="3139930" y="1047343"/>
                      <a:pt x="3109620" y="1019876"/>
                    </a:cubicBezTo>
                    <a:cubicBezTo>
                      <a:pt x="3065621" y="980097"/>
                      <a:pt x="3035311" y="925163"/>
                      <a:pt x="3010867" y="873071"/>
                    </a:cubicBezTo>
                    <a:cubicBezTo>
                      <a:pt x="3007934" y="866442"/>
                      <a:pt x="3005001" y="859812"/>
                      <a:pt x="3001090" y="853182"/>
                    </a:cubicBezTo>
                    <a:cubicBezTo>
                      <a:pt x="2994246" y="889172"/>
                      <a:pt x="2983491" y="925163"/>
                      <a:pt x="2970780" y="959260"/>
                    </a:cubicBezTo>
                    <a:cubicBezTo>
                      <a:pt x="2950247" y="1011352"/>
                      <a:pt x="2916026" y="1078598"/>
                      <a:pt x="2849540" y="1080493"/>
                    </a:cubicBezTo>
                    <a:cubicBezTo>
                      <a:pt x="2845629" y="1080493"/>
                      <a:pt x="2842695" y="1077651"/>
                      <a:pt x="2842695" y="1073863"/>
                    </a:cubicBezTo>
                    <a:cubicBezTo>
                      <a:pt x="2843673" y="1035030"/>
                      <a:pt x="2852473" y="999039"/>
                      <a:pt x="2866161" y="963049"/>
                    </a:cubicBezTo>
                    <a:cubicBezTo>
                      <a:pt x="2854428" y="979150"/>
                      <a:pt x="2841717" y="995251"/>
                      <a:pt x="2829985" y="1010405"/>
                    </a:cubicBezTo>
                    <a:cubicBezTo>
                      <a:pt x="2781097" y="1072916"/>
                      <a:pt x="2714611" y="1155316"/>
                      <a:pt x="2632480" y="1178047"/>
                    </a:cubicBezTo>
                    <a:cubicBezTo>
                      <a:pt x="2605103" y="1185624"/>
                      <a:pt x="2571860" y="1184677"/>
                      <a:pt x="2551327" y="1162893"/>
                    </a:cubicBezTo>
                    <a:cubicBezTo>
                      <a:pt x="2526883" y="1138267"/>
                      <a:pt x="2526883" y="1102276"/>
                      <a:pt x="2533728" y="1071021"/>
                    </a:cubicBezTo>
                    <a:cubicBezTo>
                      <a:pt x="2535683" y="1061550"/>
                      <a:pt x="2538617" y="1051132"/>
                      <a:pt x="2541550" y="1041660"/>
                    </a:cubicBezTo>
                    <a:cubicBezTo>
                      <a:pt x="2539594" y="1040713"/>
                      <a:pt x="2538617" y="1039766"/>
                      <a:pt x="2537639" y="1037872"/>
                    </a:cubicBezTo>
                    <a:cubicBezTo>
                      <a:pt x="2535683" y="1024612"/>
                      <a:pt x="2529817" y="1014193"/>
                      <a:pt x="2522973" y="1002828"/>
                    </a:cubicBezTo>
                    <a:cubicBezTo>
                      <a:pt x="2493640" y="1037872"/>
                      <a:pt x="2466263" y="1073863"/>
                      <a:pt x="2428131" y="1100382"/>
                    </a:cubicBezTo>
                    <a:cubicBezTo>
                      <a:pt x="2424220" y="1103224"/>
                      <a:pt x="2418354" y="1099435"/>
                      <a:pt x="2418354" y="1094700"/>
                    </a:cubicBezTo>
                    <a:cubicBezTo>
                      <a:pt x="2419332" y="1060603"/>
                      <a:pt x="2426176" y="1027454"/>
                      <a:pt x="2434976" y="995251"/>
                    </a:cubicBezTo>
                    <a:cubicBezTo>
                      <a:pt x="2379244" y="1068180"/>
                      <a:pt x="2302980" y="1127849"/>
                      <a:pt x="2221827" y="1170470"/>
                    </a:cubicBezTo>
                    <a:cubicBezTo>
                      <a:pt x="2270714" y="1163840"/>
                      <a:pt x="2320580" y="1166681"/>
                      <a:pt x="2366533" y="1186571"/>
                    </a:cubicBezTo>
                    <a:cubicBezTo>
                      <a:pt x="2371422" y="1188465"/>
                      <a:pt x="2370444" y="1195095"/>
                      <a:pt x="2366533" y="1197937"/>
                    </a:cubicBezTo>
                    <a:cubicBezTo>
                      <a:pt x="2338179" y="1214038"/>
                      <a:pt x="2308846" y="1227297"/>
                      <a:pt x="2277559" y="1238663"/>
                    </a:cubicBezTo>
                    <a:cubicBezTo>
                      <a:pt x="2305913" y="1237716"/>
                      <a:pt x="2333290" y="1240558"/>
                      <a:pt x="2356756" y="1250029"/>
                    </a:cubicBezTo>
                    <a:cubicBezTo>
                      <a:pt x="2409554" y="1269918"/>
                      <a:pt x="2370444" y="1324852"/>
                      <a:pt x="2341112" y="1346636"/>
                    </a:cubicBezTo>
                    <a:cubicBezTo>
                      <a:pt x="2286358" y="1387362"/>
                      <a:pt x="2210094" y="1402516"/>
                      <a:pt x="2143608" y="1412935"/>
                    </a:cubicBezTo>
                    <a:cubicBezTo>
                      <a:pt x="2098631" y="1419565"/>
                      <a:pt x="2051700" y="1425247"/>
                      <a:pt x="2005746" y="1425247"/>
                    </a:cubicBezTo>
                    <a:cubicBezTo>
                      <a:pt x="2048766" y="1446084"/>
                      <a:pt x="2097654" y="1483022"/>
                      <a:pt x="2059521" y="1515225"/>
                    </a:cubicBezTo>
                    <a:cubicBezTo>
                      <a:pt x="2048766" y="1523749"/>
                      <a:pt x="2033122" y="1526590"/>
                      <a:pt x="2016501" y="1527537"/>
                    </a:cubicBezTo>
                    <a:cubicBezTo>
                      <a:pt x="2083965" y="1554057"/>
                      <a:pt x="2142630" y="1594784"/>
                      <a:pt x="2095698" y="1636457"/>
                    </a:cubicBezTo>
                    <a:cubicBezTo>
                      <a:pt x="2057566" y="1669607"/>
                      <a:pt x="1982280" y="1663924"/>
                      <a:pt x="1935348" y="1659188"/>
                    </a:cubicBezTo>
                    <a:cubicBezTo>
                      <a:pt x="1917748" y="1657294"/>
                      <a:pt x="1899171" y="1656347"/>
                      <a:pt x="1879616" y="1653505"/>
                    </a:cubicBezTo>
                    <a:cubicBezTo>
                      <a:pt x="1894283" y="1660135"/>
                      <a:pt x="1907971" y="1667712"/>
                      <a:pt x="1921659" y="1675290"/>
                    </a:cubicBezTo>
                    <a:cubicBezTo>
                      <a:pt x="1950014" y="1691391"/>
                      <a:pt x="2005746" y="1720752"/>
                      <a:pt x="2007701" y="1757690"/>
                    </a:cubicBezTo>
                    <a:cubicBezTo>
                      <a:pt x="2011612" y="1830619"/>
                      <a:pt x="1895260" y="1781368"/>
                      <a:pt x="1839529" y="1754848"/>
                    </a:cubicBezTo>
                    <a:cubicBezTo>
                      <a:pt x="1869839" y="1793681"/>
                      <a:pt x="1902104" y="1833460"/>
                      <a:pt x="1900149" y="1883658"/>
                    </a:cubicBezTo>
                    <a:cubicBezTo>
                      <a:pt x="1900149" y="1888394"/>
                      <a:pt x="1894283" y="1892182"/>
                      <a:pt x="1890372" y="1889341"/>
                    </a:cubicBezTo>
                    <a:cubicBezTo>
                      <a:pt x="1862017" y="1868504"/>
                      <a:pt x="1839529" y="1842931"/>
                      <a:pt x="1818996" y="1815465"/>
                    </a:cubicBezTo>
                    <a:cubicBezTo>
                      <a:pt x="1814107" y="1828724"/>
                      <a:pt x="1809219" y="1841984"/>
                      <a:pt x="1802375" y="1854297"/>
                    </a:cubicBezTo>
                    <a:cubicBezTo>
                      <a:pt x="1800419" y="1859980"/>
                      <a:pt x="1798464" y="1864715"/>
                      <a:pt x="1794553" y="1868504"/>
                    </a:cubicBezTo>
                    <a:cubicBezTo>
                      <a:pt x="1774998" y="1902600"/>
                      <a:pt x="1749576" y="1932908"/>
                      <a:pt x="1721222" y="1962270"/>
                    </a:cubicBezTo>
                    <a:cubicBezTo>
                      <a:pt x="1757398" y="1945221"/>
                      <a:pt x="1793575" y="1938591"/>
                      <a:pt x="1809219" y="1971741"/>
                    </a:cubicBezTo>
                    <a:cubicBezTo>
                      <a:pt x="1821929" y="1999208"/>
                      <a:pt x="1790642" y="2027621"/>
                      <a:pt x="1756421" y="2050353"/>
                    </a:cubicBezTo>
                    <a:cubicBezTo>
                      <a:pt x="1863972" y="2023833"/>
                      <a:pt x="1997924" y="2052247"/>
                      <a:pt x="2019434" y="2169691"/>
                    </a:cubicBezTo>
                    <a:cubicBezTo>
                      <a:pt x="2020412" y="2173479"/>
                      <a:pt x="2018456" y="2176321"/>
                      <a:pt x="2014545" y="2177268"/>
                    </a:cubicBezTo>
                    <a:cubicBezTo>
                      <a:pt x="1940237" y="2206629"/>
                      <a:pt x="1853217" y="2206629"/>
                      <a:pt x="1771087" y="2194316"/>
                    </a:cubicBezTo>
                    <a:cubicBezTo>
                      <a:pt x="1795530" y="2205682"/>
                      <a:pt x="1819974" y="2217995"/>
                      <a:pt x="1840507" y="2233149"/>
                    </a:cubicBezTo>
                    <a:cubicBezTo>
                      <a:pt x="1871794" y="2255879"/>
                      <a:pt x="1901127" y="2301342"/>
                      <a:pt x="1848329" y="2322179"/>
                    </a:cubicBezTo>
                    <a:cubicBezTo>
                      <a:pt x="1794553" y="2343962"/>
                      <a:pt x="1724155" y="2303236"/>
                      <a:pt x="1681134" y="2274822"/>
                    </a:cubicBezTo>
                    <a:cubicBezTo>
                      <a:pt x="1672335" y="2269139"/>
                      <a:pt x="1663535" y="2263457"/>
                      <a:pt x="1653757" y="2256827"/>
                    </a:cubicBezTo>
                    <a:cubicBezTo>
                      <a:pt x="1655713" y="2306078"/>
                      <a:pt x="1652780" y="2372376"/>
                      <a:pt x="1605848" y="2370482"/>
                    </a:cubicBezTo>
                    <a:cubicBezTo>
                      <a:pt x="1572605" y="2369535"/>
                      <a:pt x="1540339" y="2347751"/>
                      <a:pt x="1513940" y="2329756"/>
                    </a:cubicBezTo>
                    <a:cubicBezTo>
                      <a:pt x="1512962" y="2328808"/>
                      <a:pt x="1511984" y="2328808"/>
                      <a:pt x="1511007" y="2327861"/>
                    </a:cubicBezTo>
                    <a:cubicBezTo>
                      <a:pt x="1541317" y="2370482"/>
                      <a:pt x="1557938" y="2421627"/>
                      <a:pt x="1554027" y="2474666"/>
                    </a:cubicBezTo>
                    <a:cubicBezTo>
                      <a:pt x="1554027" y="2479402"/>
                      <a:pt x="1548161" y="2483190"/>
                      <a:pt x="1544250" y="2480349"/>
                    </a:cubicBezTo>
                    <a:cubicBezTo>
                      <a:pt x="1484608" y="2443411"/>
                      <a:pt x="1424965" y="2405526"/>
                      <a:pt x="1369234" y="2362905"/>
                    </a:cubicBezTo>
                    <a:cubicBezTo>
                      <a:pt x="1385855" y="2399843"/>
                      <a:pt x="1396610" y="2437728"/>
                      <a:pt x="1389766" y="2481296"/>
                    </a:cubicBezTo>
                    <a:cubicBezTo>
                      <a:pt x="1389766" y="2484137"/>
                      <a:pt x="1385855" y="2486032"/>
                      <a:pt x="1382922" y="2486032"/>
                    </a:cubicBezTo>
                    <a:cubicBezTo>
                      <a:pt x="1325235" y="2490767"/>
                      <a:pt x="1259726" y="2454777"/>
                      <a:pt x="1211817" y="2402684"/>
                    </a:cubicBezTo>
                    <a:cubicBezTo>
                      <a:pt x="1212794" y="2414997"/>
                      <a:pt x="1212794" y="2427310"/>
                      <a:pt x="1210839" y="2439623"/>
                    </a:cubicBezTo>
                    <a:cubicBezTo>
                      <a:pt x="1204972" y="2478455"/>
                      <a:pt x="1176618" y="2515393"/>
                      <a:pt x="1132619" y="2512551"/>
                    </a:cubicBezTo>
                    <a:cubicBezTo>
                      <a:pt x="1097420" y="2510657"/>
                      <a:pt x="1076888" y="2480349"/>
                      <a:pt x="1071999" y="2449094"/>
                    </a:cubicBezTo>
                    <a:cubicBezTo>
                      <a:pt x="1031912" y="2528653"/>
                      <a:pt x="953692" y="2582639"/>
                      <a:pt x="876450" y="2626207"/>
                    </a:cubicBezTo>
                    <a:cubicBezTo>
                      <a:pt x="844185" y="2644202"/>
                      <a:pt x="855918" y="2601582"/>
                      <a:pt x="863739" y="2578850"/>
                    </a:cubicBezTo>
                    <a:cubicBezTo>
                      <a:pt x="839296" y="2600634"/>
                      <a:pt x="811919" y="2619577"/>
                      <a:pt x="784542" y="2633784"/>
                    </a:cubicBezTo>
                    <a:cubicBezTo>
                      <a:pt x="708278" y="2675458"/>
                      <a:pt x="610504" y="2702924"/>
                      <a:pt x="529351" y="2656515"/>
                    </a:cubicBezTo>
                    <a:cubicBezTo>
                      <a:pt x="525440" y="2654621"/>
                      <a:pt x="525440" y="2649885"/>
                      <a:pt x="528373" y="2646097"/>
                    </a:cubicBezTo>
                    <a:cubicBezTo>
                      <a:pt x="546950" y="2628101"/>
                      <a:pt x="563572" y="2608211"/>
                      <a:pt x="577260" y="2586428"/>
                    </a:cubicBezTo>
                    <a:cubicBezTo>
                      <a:pt x="556728" y="2590216"/>
                      <a:pt x="537173" y="2593057"/>
                      <a:pt x="516640" y="2596846"/>
                    </a:cubicBezTo>
                    <a:cubicBezTo>
                      <a:pt x="511751" y="2597793"/>
                      <a:pt x="506863" y="2594004"/>
                      <a:pt x="508818" y="2589269"/>
                    </a:cubicBezTo>
                    <a:cubicBezTo>
                      <a:pt x="516640" y="2562749"/>
                      <a:pt x="528373" y="2540018"/>
                      <a:pt x="544017" y="2519181"/>
                    </a:cubicBezTo>
                    <a:cubicBezTo>
                      <a:pt x="542061" y="2520128"/>
                      <a:pt x="541084" y="2520128"/>
                      <a:pt x="539128" y="2520128"/>
                    </a:cubicBezTo>
                    <a:cubicBezTo>
                      <a:pt x="472642" y="2538124"/>
                      <a:pt x="392466" y="2551384"/>
                      <a:pt x="329891" y="2514446"/>
                    </a:cubicBezTo>
                    <a:cubicBezTo>
                      <a:pt x="326957" y="2512551"/>
                      <a:pt x="325980" y="2508763"/>
                      <a:pt x="327935" y="2505921"/>
                    </a:cubicBezTo>
                    <a:cubicBezTo>
                      <a:pt x="344557" y="2475613"/>
                      <a:pt x="364112" y="2446253"/>
                      <a:pt x="386600" y="2418786"/>
                    </a:cubicBezTo>
                    <a:cubicBezTo>
                      <a:pt x="394422" y="2402684"/>
                      <a:pt x="408110" y="2388478"/>
                      <a:pt x="422777" y="2376165"/>
                    </a:cubicBezTo>
                    <a:cubicBezTo>
                      <a:pt x="454064" y="2343015"/>
                      <a:pt x="488285" y="2311760"/>
                      <a:pt x="526417" y="2286188"/>
                    </a:cubicBezTo>
                    <a:cubicBezTo>
                      <a:pt x="504907" y="2288082"/>
                      <a:pt x="482419" y="2289976"/>
                      <a:pt x="459931" y="2290923"/>
                    </a:cubicBezTo>
                    <a:cubicBezTo>
                      <a:pt x="411044" y="2291870"/>
                      <a:pt x="333802" y="2299447"/>
                      <a:pt x="291759" y="2269139"/>
                    </a:cubicBezTo>
                    <a:cubicBezTo>
                      <a:pt x="237983" y="2230307"/>
                      <a:pt x="346512" y="2177268"/>
                      <a:pt x="423754" y="2146013"/>
                    </a:cubicBezTo>
                    <a:cubicBezTo>
                      <a:pt x="397355" y="2150748"/>
                      <a:pt x="370956" y="2152642"/>
                      <a:pt x="344557" y="2146960"/>
                    </a:cubicBezTo>
                    <a:cubicBezTo>
                      <a:pt x="340646" y="2146013"/>
                      <a:pt x="338690" y="2141277"/>
                      <a:pt x="340646" y="2137488"/>
                    </a:cubicBezTo>
                    <a:cubicBezTo>
                      <a:pt x="376822" y="2086343"/>
                      <a:pt x="430598" y="2053194"/>
                      <a:pt x="490241" y="2030463"/>
                    </a:cubicBezTo>
                    <a:cubicBezTo>
                      <a:pt x="438420" y="2020045"/>
                      <a:pt x="369001" y="2007732"/>
                      <a:pt x="332824" y="1967005"/>
                    </a:cubicBezTo>
                    <a:cubicBezTo>
                      <a:pt x="298603" y="1928173"/>
                      <a:pt x="348468" y="1893129"/>
                      <a:pt x="382689" y="1880816"/>
                    </a:cubicBezTo>
                    <a:cubicBezTo>
                      <a:pt x="427665" y="1864715"/>
                      <a:pt x="481441" y="1852403"/>
                      <a:pt x="532284" y="1853350"/>
                    </a:cubicBezTo>
                    <a:cubicBezTo>
                      <a:pt x="524462" y="1847667"/>
                      <a:pt x="517618" y="1841037"/>
                      <a:pt x="510774" y="1832513"/>
                    </a:cubicBezTo>
                    <a:cubicBezTo>
                      <a:pt x="508818" y="1829671"/>
                      <a:pt x="507840" y="1823989"/>
                      <a:pt x="511751" y="1822095"/>
                    </a:cubicBezTo>
                    <a:cubicBezTo>
                      <a:pt x="567483" y="1797469"/>
                      <a:pt x="626147" y="1801258"/>
                      <a:pt x="681879" y="1819253"/>
                    </a:cubicBezTo>
                    <a:cubicBezTo>
                      <a:pt x="633969" y="1770950"/>
                      <a:pt x="555750" y="1675290"/>
                      <a:pt x="629081" y="1644034"/>
                    </a:cubicBezTo>
                    <a:cubicBezTo>
                      <a:pt x="700456" y="1614673"/>
                      <a:pt x="803119" y="1656347"/>
                      <a:pt x="859828" y="1715069"/>
                    </a:cubicBezTo>
                    <a:cubicBezTo>
                      <a:pt x="852006" y="1689496"/>
                      <a:pt x="849073" y="1663924"/>
                      <a:pt x="857873" y="1636457"/>
                    </a:cubicBezTo>
                    <a:cubicBezTo>
                      <a:pt x="858851" y="1632669"/>
                      <a:pt x="862762" y="1630775"/>
                      <a:pt x="865695" y="1631721"/>
                    </a:cubicBezTo>
                    <a:cubicBezTo>
                      <a:pt x="917515" y="1642140"/>
                      <a:pt x="943915" y="1686655"/>
                      <a:pt x="966403" y="1729276"/>
                    </a:cubicBezTo>
                    <a:cubicBezTo>
                      <a:pt x="962492" y="1670554"/>
                      <a:pt x="951736" y="1610885"/>
                      <a:pt x="982047" y="1557846"/>
                    </a:cubicBezTo>
                    <a:cubicBezTo>
                      <a:pt x="984002" y="1555004"/>
                      <a:pt x="987913" y="1554057"/>
                      <a:pt x="990846" y="1555951"/>
                    </a:cubicBezTo>
                    <a:cubicBezTo>
                      <a:pt x="1010401" y="1568264"/>
                      <a:pt x="1028001" y="1583418"/>
                      <a:pt x="1043645" y="1600466"/>
                    </a:cubicBezTo>
                    <a:cubicBezTo>
                      <a:pt x="1044622" y="1595731"/>
                      <a:pt x="1046578" y="1590995"/>
                      <a:pt x="1049511" y="1587207"/>
                    </a:cubicBezTo>
                    <a:cubicBezTo>
                      <a:pt x="1074932" y="1551216"/>
                      <a:pt x="1103287" y="1581524"/>
                      <a:pt x="1125775" y="1616567"/>
                    </a:cubicBezTo>
                    <a:cubicBezTo>
                      <a:pt x="1126753" y="1612779"/>
                      <a:pt x="1126753" y="1608043"/>
                      <a:pt x="1127731" y="1604255"/>
                    </a:cubicBezTo>
                    <a:cubicBezTo>
                      <a:pt x="1133597" y="1580577"/>
                      <a:pt x="1145330" y="1561634"/>
                      <a:pt x="1161952" y="1547427"/>
                    </a:cubicBezTo>
                    <a:cubicBezTo>
                      <a:pt x="1109154" y="1555951"/>
                      <a:pt x="1055377" y="1553110"/>
                      <a:pt x="1006490" y="1533220"/>
                    </a:cubicBezTo>
                    <a:cubicBezTo>
                      <a:pt x="1002579" y="1531326"/>
                      <a:pt x="1002579" y="1523749"/>
                      <a:pt x="1006490" y="1521855"/>
                    </a:cubicBezTo>
                    <a:cubicBezTo>
                      <a:pt x="1022134" y="1515225"/>
                      <a:pt x="1038756" y="1508595"/>
                      <a:pt x="1055377" y="1502912"/>
                    </a:cubicBezTo>
                    <a:cubicBezTo>
                      <a:pt x="1037778" y="1501965"/>
                      <a:pt x="1020179" y="1501018"/>
                      <a:pt x="1003557" y="1498176"/>
                    </a:cubicBezTo>
                    <a:cubicBezTo>
                      <a:pt x="962492" y="1493441"/>
                      <a:pt x="915560" y="1483022"/>
                      <a:pt x="885250" y="1453662"/>
                    </a:cubicBezTo>
                    <a:cubicBezTo>
                      <a:pt x="882317" y="1450820"/>
                      <a:pt x="883294" y="1446084"/>
                      <a:pt x="886228" y="1443243"/>
                    </a:cubicBezTo>
                    <a:cubicBezTo>
                      <a:pt x="915560" y="1426195"/>
                      <a:pt x="950759" y="1415776"/>
                      <a:pt x="984980" y="1418618"/>
                    </a:cubicBezTo>
                    <a:cubicBezTo>
                      <a:pt x="949781" y="1394939"/>
                      <a:pt x="919471" y="1363684"/>
                      <a:pt x="900894" y="1327693"/>
                    </a:cubicBezTo>
                    <a:cubicBezTo>
                      <a:pt x="898938" y="1323905"/>
                      <a:pt x="900894" y="1318222"/>
                      <a:pt x="906760" y="1318222"/>
                    </a:cubicBezTo>
                    <a:cubicBezTo>
                      <a:pt x="964447" y="1320116"/>
                      <a:pt x="1012357" y="1345689"/>
                      <a:pt x="1053422" y="1380733"/>
                    </a:cubicBezTo>
                    <a:cubicBezTo>
                      <a:pt x="1042667" y="1356107"/>
                      <a:pt x="1033867" y="1330535"/>
                      <a:pt x="1028001" y="1304962"/>
                    </a:cubicBezTo>
                    <a:cubicBezTo>
                      <a:pt x="1021156" y="1274654"/>
                      <a:pt x="1010401" y="1232980"/>
                      <a:pt x="1027023" y="1203619"/>
                    </a:cubicBezTo>
                    <a:cubicBezTo>
                      <a:pt x="1032889" y="1194148"/>
                      <a:pt x="1038756" y="1187518"/>
                      <a:pt x="1046578" y="1182783"/>
                    </a:cubicBezTo>
                    <a:cubicBezTo>
                      <a:pt x="1006490" y="1143003"/>
                      <a:pt x="959558" y="1088070"/>
                      <a:pt x="969336" y="1037872"/>
                    </a:cubicBezTo>
                    <a:cubicBezTo>
                      <a:pt x="981069" y="975361"/>
                      <a:pt x="1058311" y="985780"/>
                      <a:pt x="1102309" y="1004722"/>
                    </a:cubicBezTo>
                    <a:cubicBezTo>
                      <a:pt x="1149241" y="1025559"/>
                      <a:pt x="1201061" y="1057762"/>
                      <a:pt x="1236260" y="1098488"/>
                    </a:cubicBezTo>
                    <a:cubicBezTo>
                      <a:pt x="1217683" y="1036925"/>
                      <a:pt x="1195195" y="973467"/>
                      <a:pt x="1202039" y="909062"/>
                    </a:cubicBezTo>
                    <a:cubicBezTo>
                      <a:pt x="1203017" y="903380"/>
                      <a:pt x="1208883" y="900538"/>
                      <a:pt x="1213772" y="904327"/>
                    </a:cubicBezTo>
                    <a:cubicBezTo>
                      <a:pt x="1248971" y="935582"/>
                      <a:pt x="1285148" y="975361"/>
                      <a:pt x="1312524" y="1017982"/>
                    </a:cubicBezTo>
                    <a:cubicBezTo>
                      <a:pt x="1309591" y="985780"/>
                      <a:pt x="1311547" y="952630"/>
                      <a:pt x="1315458" y="922322"/>
                    </a:cubicBezTo>
                    <a:cubicBezTo>
                      <a:pt x="1319369" y="895802"/>
                      <a:pt x="1330124" y="838028"/>
                      <a:pt x="1370211" y="841816"/>
                    </a:cubicBezTo>
                    <a:cubicBezTo>
                      <a:pt x="1405410" y="844658"/>
                      <a:pt x="1431809" y="879701"/>
                      <a:pt x="1448431" y="907168"/>
                    </a:cubicBezTo>
                    <a:cubicBezTo>
                      <a:pt x="1452342" y="913798"/>
                      <a:pt x="1456253" y="920428"/>
                      <a:pt x="1459186" y="927058"/>
                    </a:cubicBezTo>
                    <a:cubicBezTo>
                      <a:pt x="1459186" y="921375"/>
                      <a:pt x="1459186" y="915692"/>
                      <a:pt x="1460164" y="909062"/>
                    </a:cubicBezTo>
                    <a:cubicBezTo>
                      <a:pt x="1462119" y="882543"/>
                      <a:pt x="1459186" y="798248"/>
                      <a:pt x="1503185" y="798248"/>
                    </a:cubicBezTo>
                    <a:cubicBezTo>
                      <a:pt x="1553050" y="798248"/>
                      <a:pt x="1548161" y="887278"/>
                      <a:pt x="1547183" y="917587"/>
                    </a:cubicBezTo>
                    <a:cubicBezTo>
                      <a:pt x="1546205" y="963049"/>
                      <a:pt x="1542295" y="1010405"/>
                      <a:pt x="1533495" y="1055867"/>
                    </a:cubicBezTo>
                    <a:cubicBezTo>
                      <a:pt x="1562827" y="1017035"/>
                      <a:pt x="1609759" y="979150"/>
                      <a:pt x="1650824" y="977255"/>
                    </a:cubicBezTo>
                    <a:cubicBezTo>
                      <a:pt x="1673312" y="976309"/>
                      <a:pt x="1685045" y="983885"/>
                      <a:pt x="1688956" y="996198"/>
                    </a:cubicBezTo>
                    <a:cubicBezTo>
                      <a:pt x="1690912" y="958313"/>
                      <a:pt x="1689934" y="919481"/>
                      <a:pt x="1697756" y="881596"/>
                    </a:cubicBezTo>
                    <a:cubicBezTo>
                      <a:pt x="1698734" y="877807"/>
                      <a:pt x="1703622" y="875913"/>
                      <a:pt x="1707533" y="877807"/>
                    </a:cubicBezTo>
                    <a:cubicBezTo>
                      <a:pt x="1774020" y="916639"/>
                      <a:pt x="1808241" y="988621"/>
                      <a:pt x="1843440" y="1053973"/>
                    </a:cubicBezTo>
                    <a:cubicBezTo>
                      <a:pt x="1836596" y="1004722"/>
                      <a:pt x="1829751" y="954525"/>
                      <a:pt x="1826818" y="904327"/>
                    </a:cubicBezTo>
                    <a:cubicBezTo>
                      <a:pt x="1826818" y="899591"/>
                      <a:pt x="1832685" y="895802"/>
                      <a:pt x="1836596" y="898644"/>
                    </a:cubicBezTo>
                    <a:cubicBezTo>
                      <a:pt x="1903082" y="941265"/>
                      <a:pt x="1917748" y="1035030"/>
                      <a:pt x="1897216" y="1114589"/>
                    </a:cubicBezTo>
                    <a:cubicBezTo>
                      <a:pt x="1941214" y="1065339"/>
                      <a:pt x="1995968" y="1021771"/>
                      <a:pt x="2030189" y="1045449"/>
                    </a:cubicBezTo>
                    <a:cubicBezTo>
                      <a:pt x="2032145" y="1044502"/>
                      <a:pt x="2034100" y="1043555"/>
                      <a:pt x="2036056" y="1041660"/>
                    </a:cubicBezTo>
                    <a:cubicBezTo>
                      <a:pt x="2081032" y="1013246"/>
                      <a:pt x="2129919" y="990515"/>
                      <a:pt x="2178807" y="970626"/>
                    </a:cubicBezTo>
                    <a:cubicBezTo>
                      <a:pt x="2103520" y="981044"/>
                      <a:pt x="2027256" y="981991"/>
                      <a:pt x="1950992" y="972520"/>
                    </a:cubicBezTo>
                    <a:cubicBezTo>
                      <a:pt x="1944148" y="971573"/>
                      <a:pt x="1941214" y="962101"/>
                      <a:pt x="1949036" y="960207"/>
                    </a:cubicBezTo>
                    <a:cubicBezTo>
                      <a:pt x="2008679" y="943159"/>
                      <a:pt x="2069299" y="927058"/>
                      <a:pt x="2130897" y="914745"/>
                    </a:cubicBezTo>
                    <a:cubicBezTo>
                      <a:pt x="2014545" y="892014"/>
                      <a:pt x="1881572" y="873071"/>
                      <a:pt x="1799441" y="784041"/>
                    </a:cubicBezTo>
                    <a:cubicBezTo>
                      <a:pt x="1797486" y="782147"/>
                      <a:pt x="1796508" y="778359"/>
                      <a:pt x="1798464" y="776464"/>
                    </a:cubicBezTo>
                    <a:cubicBezTo>
                      <a:pt x="1853217" y="695011"/>
                      <a:pt x="1974458" y="687434"/>
                      <a:pt x="2064410" y="692170"/>
                    </a:cubicBezTo>
                    <a:cubicBezTo>
                      <a:pt x="2151429" y="696905"/>
                      <a:pt x="2243338" y="711113"/>
                      <a:pt x="2325468" y="744262"/>
                    </a:cubicBezTo>
                    <a:cubicBezTo>
                      <a:pt x="2295158" y="716795"/>
                      <a:pt x="2267781" y="685540"/>
                      <a:pt x="2250182" y="648602"/>
                    </a:cubicBezTo>
                    <a:cubicBezTo>
                      <a:pt x="2247249" y="642919"/>
                      <a:pt x="2252137" y="638184"/>
                      <a:pt x="2258004" y="639131"/>
                    </a:cubicBezTo>
                    <a:cubicBezTo>
                      <a:pt x="2304935" y="647655"/>
                      <a:pt x="2349912" y="660914"/>
                      <a:pt x="2390977" y="682698"/>
                    </a:cubicBezTo>
                    <a:cubicBezTo>
                      <a:pt x="2371422" y="652390"/>
                      <a:pt x="2356756" y="617347"/>
                      <a:pt x="2346001" y="588933"/>
                    </a:cubicBezTo>
                    <a:cubicBezTo>
                      <a:pt x="2321557" y="525475"/>
                      <a:pt x="2299069" y="446863"/>
                      <a:pt x="2315691" y="378670"/>
                    </a:cubicBezTo>
                    <a:cubicBezTo>
                      <a:pt x="2328401" y="326578"/>
                      <a:pt x="2379244" y="286798"/>
                      <a:pt x="2433998" y="315213"/>
                    </a:cubicBezTo>
                    <a:cubicBezTo>
                      <a:pt x="2484840" y="341732"/>
                      <a:pt x="2524928" y="391930"/>
                      <a:pt x="2551327" y="444022"/>
                    </a:cubicBezTo>
                    <a:cubicBezTo>
                      <a:pt x="2545461" y="388142"/>
                      <a:pt x="2540572" y="329419"/>
                      <a:pt x="2563060" y="277327"/>
                    </a:cubicBezTo>
                    <a:cubicBezTo>
                      <a:pt x="2565016" y="273539"/>
                      <a:pt x="2568927" y="270697"/>
                      <a:pt x="2572838" y="273539"/>
                    </a:cubicBezTo>
                    <a:cubicBezTo>
                      <a:pt x="2630525" y="309530"/>
                      <a:pt x="2657901" y="367305"/>
                      <a:pt x="2669635" y="428868"/>
                    </a:cubicBezTo>
                    <a:cubicBezTo>
                      <a:pt x="2682345" y="353098"/>
                      <a:pt x="2702878" y="272592"/>
                      <a:pt x="2764476" y="222394"/>
                    </a:cubicBezTo>
                    <a:cubicBezTo>
                      <a:pt x="2766431" y="220500"/>
                      <a:pt x="2770342" y="219552"/>
                      <a:pt x="2772298" y="221447"/>
                    </a:cubicBezTo>
                    <a:cubicBezTo>
                      <a:pt x="2822162" y="252702"/>
                      <a:pt x="2834873" y="302900"/>
                      <a:pt x="2832918" y="356886"/>
                    </a:cubicBezTo>
                    <a:cubicBezTo>
                      <a:pt x="2857361" y="329419"/>
                      <a:pt x="2887672" y="308583"/>
                      <a:pt x="2926781" y="298164"/>
                    </a:cubicBezTo>
                    <a:cubicBezTo>
                      <a:pt x="2929715" y="297217"/>
                      <a:pt x="2934603" y="299111"/>
                      <a:pt x="2934603" y="302900"/>
                    </a:cubicBezTo>
                    <a:cubicBezTo>
                      <a:pt x="2952203" y="387194"/>
                      <a:pt x="2912115" y="478119"/>
                      <a:pt x="2872028" y="556730"/>
                    </a:cubicBezTo>
                    <a:cubicBezTo>
                      <a:pt x="2911137" y="512215"/>
                      <a:pt x="2949269" y="468647"/>
                      <a:pt x="2997179" y="433604"/>
                    </a:cubicBezTo>
                    <a:cubicBezTo>
                      <a:pt x="3015756" y="376776"/>
                      <a:pt x="3040200" y="318054"/>
                      <a:pt x="3083221" y="274486"/>
                    </a:cubicBezTo>
                    <a:cubicBezTo>
                      <a:pt x="3087131" y="270697"/>
                      <a:pt x="3092998" y="272592"/>
                      <a:pt x="3093976" y="277327"/>
                    </a:cubicBezTo>
                    <a:cubicBezTo>
                      <a:pt x="3131130" y="372988"/>
                      <a:pt x="3106686" y="477172"/>
                      <a:pt x="3116464" y="576620"/>
                    </a:cubicBezTo>
                    <a:cubicBezTo>
                      <a:pt x="3144818" y="505585"/>
                      <a:pt x="3221083" y="444969"/>
                      <a:pt x="3297347" y="435498"/>
                    </a:cubicBezTo>
                    <a:cubicBezTo>
                      <a:pt x="3321790" y="432656"/>
                      <a:pt x="3353078" y="437392"/>
                      <a:pt x="3355034" y="465806"/>
                    </a:cubicBezTo>
                    <a:cubicBezTo>
                      <a:pt x="3356989" y="492326"/>
                      <a:pt x="3343301" y="519792"/>
                      <a:pt x="3325701" y="544418"/>
                    </a:cubicBezTo>
                    <a:cubicBezTo>
                      <a:pt x="3391210" y="495167"/>
                      <a:pt x="3461608" y="451599"/>
                      <a:pt x="3544716" y="433604"/>
                    </a:cubicBezTo>
                    <a:cubicBezTo>
                      <a:pt x="3548627" y="432656"/>
                      <a:pt x="3552538" y="435498"/>
                      <a:pt x="3553516" y="440234"/>
                    </a:cubicBezTo>
                    <a:cubicBezTo>
                      <a:pt x="3553516" y="445916"/>
                      <a:pt x="3553516" y="450652"/>
                      <a:pt x="3552538" y="456335"/>
                    </a:cubicBezTo>
                    <a:cubicBezTo>
                      <a:pt x="3558405" y="449705"/>
                      <a:pt x="3565249" y="444022"/>
                      <a:pt x="3571115" y="437392"/>
                    </a:cubicBezTo>
                    <a:cubicBezTo>
                      <a:pt x="3613158" y="396666"/>
                      <a:pt x="3668890" y="350256"/>
                      <a:pt x="3732443" y="355939"/>
                    </a:cubicBezTo>
                    <a:cubicBezTo>
                      <a:pt x="3735376" y="355939"/>
                      <a:pt x="3739287" y="358780"/>
                      <a:pt x="3739287" y="362569"/>
                    </a:cubicBezTo>
                    <a:cubicBezTo>
                      <a:pt x="3735376" y="407084"/>
                      <a:pt x="3718755" y="450652"/>
                      <a:pt x="3697244" y="492326"/>
                    </a:cubicBezTo>
                    <a:cubicBezTo>
                      <a:pt x="3719732" y="480013"/>
                      <a:pt x="3745154" y="474330"/>
                      <a:pt x="3771553" y="479066"/>
                    </a:cubicBezTo>
                    <a:cubicBezTo>
                      <a:pt x="3775464" y="480013"/>
                      <a:pt x="3776442" y="483801"/>
                      <a:pt x="3776442" y="486643"/>
                    </a:cubicBezTo>
                    <a:cubicBezTo>
                      <a:pt x="3768620" y="534947"/>
                      <a:pt x="3744176" y="580409"/>
                      <a:pt x="3712888" y="621135"/>
                    </a:cubicBezTo>
                    <a:cubicBezTo>
                      <a:pt x="3779375" y="573779"/>
                      <a:pt x="3855639" y="533052"/>
                      <a:pt x="3932881" y="524528"/>
                    </a:cubicBezTo>
                    <a:cubicBezTo>
                      <a:pt x="3963191" y="521687"/>
                      <a:pt x="4021855" y="520739"/>
                      <a:pt x="4033588" y="555783"/>
                    </a:cubicBezTo>
                    <a:cubicBezTo>
                      <a:pt x="4039455" y="572831"/>
                      <a:pt x="4025767" y="590827"/>
                      <a:pt x="4008167" y="605034"/>
                    </a:cubicBezTo>
                    <a:cubicBezTo>
                      <a:pt x="4063899" y="588933"/>
                      <a:pt x="4134296" y="578514"/>
                      <a:pt x="4165584" y="623030"/>
                    </a:cubicBezTo>
                    <a:cubicBezTo>
                      <a:pt x="4167540" y="625871"/>
                      <a:pt x="4166562" y="630606"/>
                      <a:pt x="4163629" y="631554"/>
                    </a:cubicBezTo>
                    <a:cubicBezTo>
                      <a:pt x="4146029" y="641972"/>
                      <a:pt x="4127452" y="649549"/>
                      <a:pt x="4107897" y="656179"/>
                    </a:cubicBezTo>
                    <a:cubicBezTo>
                      <a:pt x="4155806" y="663756"/>
                      <a:pt x="4211538" y="677016"/>
                      <a:pt x="4235982" y="712059"/>
                    </a:cubicBezTo>
                    <a:cubicBezTo>
                      <a:pt x="4279980" y="774570"/>
                      <a:pt x="4180250" y="801089"/>
                      <a:pt x="4136252" y="805825"/>
                    </a:cubicBezTo>
                    <a:cubicBezTo>
                      <a:pt x="4067810" y="811508"/>
                      <a:pt x="4002301" y="805825"/>
                      <a:pt x="3936792" y="793513"/>
                    </a:cubicBezTo>
                    <a:close/>
                    <a:moveTo>
                      <a:pt x="5792551" y="1891235"/>
                    </a:moveTo>
                    <a:cubicBezTo>
                      <a:pt x="5763219" y="1921543"/>
                      <a:pt x="5721176" y="1929120"/>
                      <a:pt x="5679133" y="1933856"/>
                    </a:cubicBezTo>
                    <a:cubicBezTo>
                      <a:pt x="5720198" y="1940486"/>
                      <a:pt x="5765175" y="1953745"/>
                      <a:pt x="5774953" y="1985948"/>
                    </a:cubicBezTo>
                    <a:cubicBezTo>
                      <a:pt x="5781797" y="2008679"/>
                      <a:pt x="5753442" y="2030463"/>
                      <a:pt x="5737798" y="2040881"/>
                    </a:cubicBezTo>
                    <a:cubicBezTo>
                      <a:pt x="5713354" y="2057929"/>
                      <a:pt x="5685000" y="2066454"/>
                      <a:pt x="5655668" y="2069295"/>
                    </a:cubicBezTo>
                    <a:cubicBezTo>
                      <a:pt x="5603847" y="2074031"/>
                      <a:pt x="5551049" y="2067401"/>
                      <a:pt x="5500206" y="2055088"/>
                    </a:cubicBezTo>
                    <a:cubicBezTo>
                      <a:pt x="5506073" y="2066454"/>
                      <a:pt x="5509006" y="2078766"/>
                      <a:pt x="5508028" y="2092973"/>
                    </a:cubicBezTo>
                    <a:cubicBezTo>
                      <a:pt x="5508028" y="2095815"/>
                      <a:pt x="5506073" y="2097709"/>
                      <a:pt x="5503139" y="2098656"/>
                    </a:cubicBezTo>
                    <a:cubicBezTo>
                      <a:pt x="5479673" y="2107180"/>
                      <a:pt x="5453274" y="2113810"/>
                      <a:pt x="5424920" y="2117599"/>
                    </a:cubicBezTo>
                    <a:cubicBezTo>
                      <a:pt x="5462074" y="2157378"/>
                      <a:pt x="5503139" y="2209470"/>
                      <a:pt x="5495318" y="2258721"/>
                    </a:cubicBezTo>
                    <a:cubicBezTo>
                      <a:pt x="5479673" y="2362905"/>
                      <a:pt x="5324212" y="2237884"/>
                      <a:pt x="5250881" y="2176321"/>
                    </a:cubicBezTo>
                    <a:cubicBezTo>
                      <a:pt x="5271414" y="2213259"/>
                      <a:pt x="5286080" y="2255879"/>
                      <a:pt x="5298791" y="2293765"/>
                    </a:cubicBezTo>
                    <a:cubicBezTo>
                      <a:pt x="5311501" y="2335438"/>
                      <a:pt x="5337901" y="2414997"/>
                      <a:pt x="5297813" y="2450988"/>
                    </a:cubicBezTo>
                    <a:cubicBezTo>
                      <a:pt x="5281191" y="2466142"/>
                      <a:pt x="5254792" y="2471825"/>
                      <a:pt x="5232304" y="2465195"/>
                    </a:cubicBezTo>
                    <a:cubicBezTo>
                      <a:pt x="5211771" y="2459512"/>
                      <a:pt x="5204927" y="2433940"/>
                      <a:pt x="5201994" y="2415944"/>
                    </a:cubicBezTo>
                    <a:cubicBezTo>
                      <a:pt x="5198083" y="2384689"/>
                      <a:pt x="5199060" y="2353434"/>
                      <a:pt x="5203949" y="2322179"/>
                    </a:cubicBezTo>
                    <a:cubicBezTo>
                      <a:pt x="5179506" y="2370482"/>
                      <a:pt x="5144307" y="2414050"/>
                      <a:pt x="5106175" y="2450041"/>
                    </a:cubicBezTo>
                    <a:cubicBezTo>
                      <a:pt x="5043599" y="2509710"/>
                      <a:pt x="4961469" y="2565591"/>
                      <a:pt x="4869561" y="2563696"/>
                    </a:cubicBezTo>
                    <a:cubicBezTo>
                      <a:pt x="4865650" y="2563696"/>
                      <a:pt x="4862716" y="2560855"/>
                      <a:pt x="4862716" y="2557066"/>
                    </a:cubicBezTo>
                    <a:cubicBezTo>
                      <a:pt x="4858805" y="2462354"/>
                      <a:pt x="4918448" y="2380900"/>
                      <a:pt x="4954624" y="2294712"/>
                    </a:cubicBezTo>
                    <a:cubicBezTo>
                      <a:pt x="4897915" y="2365746"/>
                      <a:pt x="4820673" y="2422574"/>
                      <a:pt x="4740498" y="2466142"/>
                    </a:cubicBezTo>
                    <a:cubicBezTo>
                      <a:pt x="4737565" y="2468036"/>
                      <a:pt x="4733654" y="2466142"/>
                      <a:pt x="4731699" y="2464248"/>
                    </a:cubicBezTo>
                    <a:cubicBezTo>
                      <a:pt x="4671078" y="2540018"/>
                      <a:pt x="4594814" y="2600634"/>
                      <a:pt x="4498995" y="2621471"/>
                    </a:cubicBezTo>
                    <a:cubicBezTo>
                      <a:pt x="4496062" y="2622419"/>
                      <a:pt x="4493129" y="2621471"/>
                      <a:pt x="4491173" y="2618630"/>
                    </a:cubicBezTo>
                    <a:cubicBezTo>
                      <a:pt x="4468685" y="2573168"/>
                      <a:pt x="4510728" y="2523917"/>
                      <a:pt x="4541038" y="2491715"/>
                    </a:cubicBezTo>
                    <a:cubicBezTo>
                      <a:pt x="4560593" y="2470878"/>
                      <a:pt x="4581126" y="2451935"/>
                      <a:pt x="4602636" y="2433940"/>
                    </a:cubicBezTo>
                    <a:cubicBezTo>
                      <a:pt x="4552771" y="2462354"/>
                      <a:pt x="4498995" y="2485085"/>
                      <a:pt x="4447175" y="2504027"/>
                    </a:cubicBezTo>
                    <a:cubicBezTo>
                      <a:pt x="4378733" y="2528653"/>
                      <a:pt x="4262381" y="2564644"/>
                      <a:pt x="4206649" y="2497397"/>
                    </a:cubicBezTo>
                    <a:cubicBezTo>
                      <a:pt x="4204694" y="2494556"/>
                      <a:pt x="4203716" y="2490767"/>
                      <a:pt x="4206649" y="2487926"/>
                    </a:cubicBezTo>
                    <a:cubicBezTo>
                      <a:pt x="4305402" y="2376165"/>
                      <a:pt x="4453041" y="2325020"/>
                      <a:pt x="4574282" y="2241673"/>
                    </a:cubicBezTo>
                    <a:cubicBezTo>
                      <a:pt x="4519528" y="2253985"/>
                      <a:pt x="4454997" y="2270087"/>
                      <a:pt x="4405132" y="2251144"/>
                    </a:cubicBezTo>
                    <a:cubicBezTo>
                      <a:pt x="4383621" y="2242620"/>
                      <a:pt x="4375799" y="2215153"/>
                      <a:pt x="4389488" y="2196211"/>
                    </a:cubicBezTo>
                    <a:cubicBezTo>
                      <a:pt x="4403176" y="2177268"/>
                      <a:pt x="4424686" y="2164955"/>
                      <a:pt x="4446197" y="2156431"/>
                    </a:cubicBezTo>
                    <a:cubicBezTo>
                      <a:pt x="4345489" y="2153590"/>
                      <a:pt x="4236960" y="2158325"/>
                      <a:pt x="4153851" y="2098656"/>
                    </a:cubicBezTo>
                    <a:cubicBezTo>
                      <a:pt x="4150918" y="2096762"/>
                      <a:pt x="4148962" y="2092973"/>
                      <a:pt x="4151896" y="2090132"/>
                    </a:cubicBezTo>
                    <a:cubicBezTo>
                      <a:pt x="4191983" y="2028569"/>
                      <a:pt x="4275092" y="2015309"/>
                      <a:pt x="4344511" y="2011520"/>
                    </a:cubicBezTo>
                    <a:cubicBezTo>
                      <a:pt x="4400243" y="2008679"/>
                      <a:pt x="4455974" y="2011520"/>
                      <a:pt x="4512684" y="2013415"/>
                    </a:cubicBezTo>
                    <a:cubicBezTo>
                      <a:pt x="4435442" y="1998261"/>
                      <a:pt x="4355267" y="1977424"/>
                      <a:pt x="4306379" y="1917754"/>
                    </a:cubicBezTo>
                    <a:cubicBezTo>
                      <a:pt x="4303446" y="1914913"/>
                      <a:pt x="4303446" y="1910178"/>
                      <a:pt x="4307357" y="1907336"/>
                    </a:cubicBezTo>
                    <a:cubicBezTo>
                      <a:pt x="4373844" y="1872292"/>
                      <a:pt x="4451086" y="1871345"/>
                      <a:pt x="4524416" y="1884605"/>
                    </a:cubicBezTo>
                    <a:cubicBezTo>
                      <a:pt x="4430553" y="1846720"/>
                      <a:pt x="4326912" y="1814517"/>
                      <a:pt x="4272158" y="1729276"/>
                    </a:cubicBezTo>
                    <a:cubicBezTo>
                      <a:pt x="4270203" y="1726434"/>
                      <a:pt x="4271180" y="1721699"/>
                      <a:pt x="4274114" y="1720752"/>
                    </a:cubicBezTo>
                    <a:cubicBezTo>
                      <a:pt x="4413932" y="1649717"/>
                      <a:pt x="4603614" y="1702756"/>
                      <a:pt x="4708233" y="1813570"/>
                    </a:cubicBezTo>
                    <a:cubicBezTo>
                      <a:pt x="4662278" y="1704650"/>
                      <a:pt x="4593837" y="1582471"/>
                      <a:pt x="4636857" y="1466921"/>
                    </a:cubicBezTo>
                    <a:cubicBezTo>
                      <a:pt x="4638813" y="1462186"/>
                      <a:pt x="4643701" y="1461238"/>
                      <a:pt x="4647612" y="1464080"/>
                    </a:cubicBezTo>
                    <a:cubicBezTo>
                      <a:pt x="4675967" y="1485864"/>
                      <a:pt x="4697477" y="1514278"/>
                      <a:pt x="4715077" y="1544586"/>
                    </a:cubicBezTo>
                    <a:cubicBezTo>
                      <a:pt x="4705299" y="1491546"/>
                      <a:pt x="4708233" y="1440401"/>
                      <a:pt x="4756142" y="1442296"/>
                    </a:cubicBezTo>
                    <a:cubicBezTo>
                      <a:pt x="4824584" y="1446084"/>
                      <a:pt x="4853917" y="1535114"/>
                      <a:pt x="4867605" y="1604255"/>
                    </a:cubicBezTo>
                    <a:cubicBezTo>
                      <a:pt x="4876405" y="1530379"/>
                      <a:pt x="4894004" y="1456503"/>
                      <a:pt x="4944847" y="1399675"/>
                    </a:cubicBezTo>
                    <a:cubicBezTo>
                      <a:pt x="4946802" y="1396834"/>
                      <a:pt x="4951691" y="1396834"/>
                      <a:pt x="4954624" y="1399675"/>
                    </a:cubicBezTo>
                    <a:cubicBezTo>
                      <a:pt x="5011333" y="1458397"/>
                      <a:pt x="5018178" y="1540797"/>
                      <a:pt x="5015244" y="1622250"/>
                    </a:cubicBezTo>
                    <a:cubicBezTo>
                      <a:pt x="5048488" y="1562581"/>
                      <a:pt x="5089553" y="1505754"/>
                      <a:pt x="5145285" y="1464080"/>
                    </a:cubicBezTo>
                    <a:cubicBezTo>
                      <a:pt x="5149195" y="1461238"/>
                      <a:pt x="5157017" y="1462186"/>
                      <a:pt x="5157017" y="1468816"/>
                    </a:cubicBezTo>
                    <a:cubicBezTo>
                      <a:pt x="5157017" y="1555951"/>
                      <a:pt x="5154084" y="1646876"/>
                      <a:pt x="5132574" y="1732117"/>
                    </a:cubicBezTo>
                    <a:cubicBezTo>
                      <a:pt x="5169728" y="1672448"/>
                      <a:pt x="5222527" y="1613726"/>
                      <a:pt x="5296835" y="1616567"/>
                    </a:cubicBezTo>
                    <a:cubicBezTo>
                      <a:pt x="5300746" y="1616567"/>
                      <a:pt x="5303679" y="1619409"/>
                      <a:pt x="5303679" y="1623197"/>
                    </a:cubicBezTo>
                    <a:cubicBezTo>
                      <a:pt x="5302702" y="1678131"/>
                      <a:pt x="5284124" y="1730223"/>
                      <a:pt x="5261637" y="1781368"/>
                    </a:cubicBezTo>
                    <a:cubicBezTo>
                      <a:pt x="5291946" y="1746324"/>
                      <a:pt x="5327145" y="1713175"/>
                      <a:pt x="5360388" y="1685708"/>
                    </a:cubicBezTo>
                    <a:cubicBezTo>
                      <a:pt x="5396565" y="1654453"/>
                      <a:pt x="5479673" y="1582471"/>
                      <a:pt x="5533449" y="1619409"/>
                    </a:cubicBezTo>
                    <a:cubicBezTo>
                      <a:pt x="5589181" y="1657294"/>
                      <a:pt x="5534427" y="1729276"/>
                      <a:pt x="5504117" y="1765267"/>
                    </a:cubicBezTo>
                    <a:cubicBezTo>
                      <a:pt x="5466963" y="1809782"/>
                      <a:pt x="5423942" y="1849561"/>
                      <a:pt x="5379944" y="1886499"/>
                    </a:cubicBezTo>
                    <a:cubicBezTo>
                      <a:pt x="5446430" y="1857138"/>
                      <a:pt x="5515850" y="1832513"/>
                      <a:pt x="5587225" y="1823042"/>
                    </a:cubicBezTo>
                    <a:cubicBezTo>
                      <a:pt x="5663489" y="1812623"/>
                      <a:pt x="5746598" y="1819253"/>
                      <a:pt x="5795485" y="1883658"/>
                    </a:cubicBezTo>
                    <a:cubicBezTo>
                      <a:pt x="5794507" y="1885552"/>
                      <a:pt x="5793529" y="1889341"/>
                      <a:pt x="5792551" y="1891235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B113EF41-C3F7-B925-C819-991943D7262C}"/>
                  </a:ext>
                </a:extLst>
              </p:cNvPr>
              <p:cNvSpPr/>
              <p:nvPr/>
            </p:nvSpPr>
            <p:spPr>
              <a:xfrm>
                <a:off x="1791125" y="-819173"/>
                <a:ext cx="1777629" cy="915621"/>
              </a:xfrm>
              <a:custGeom>
                <a:avLst/>
                <a:gdLst>
                  <a:gd name="connsiteX0" fmla="*/ 23555 w 1777629"/>
                  <a:gd name="connsiteY0" fmla="*/ 842693 h 915621"/>
                  <a:gd name="connsiteX1" fmla="*/ 150662 w 1777629"/>
                  <a:gd name="connsiteY1" fmla="*/ 882472 h 915621"/>
                  <a:gd name="connsiteX2" fmla="*/ 188794 w 1777629"/>
                  <a:gd name="connsiteY2" fmla="*/ 860688 h 915621"/>
                  <a:gd name="connsiteX3" fmla="*/ 257236 w 1777629"/>
                  <a:gd name="connsiteY3" fmla="*/ 915621 h 915621"/>
                  <a:gd name="connsiteX4" fmla="*/ 301235 w 1777629"/>
                  <a:gd name="connsiteY4" fmla="*/ 801966 h 915621"/>
                  <a:gd name="connsiteX5" fmla="*/ 460607 w 1777629"/>
                  <a:gd name="connsiteY5" fmla="*/ 817120 h 915621"/>
                  <a:gd name="connsiteX6" fmla="*/ 430297 w 1777629"/>
                  <a:gd name="connsiteY6" fmla="*/ 765975 h 915621"/>
                  <a:gd name="connsiteX7" fmla="*/ 419542 w 1777629"/>
                  <a:gd name="connsiteY7" fmla="*/ 735667 h 915621"/>
                  <a:gd name="connsiteX8" fmla="*/ 504606 w 1777629"/>
                  <a:gd name="connsiteY8" fmla="*/ 699676 h 915621"/>
                  <a:gd name="connsiteX9" fmla="*/ 751975 w 1777629"/>
                  <a:gd name="connsiteY9" fmla="*/ 824697 h 915621"/>
                  <a:gd name="connsiteX10" fmla="*/ 690377 w 1777629"/>
                  <a:gd name="connsiteY10" fmla="*/ 656108 h 915621"/>
                  <a:gd name="connsiteX11" fmla="*/ 698199 w 1777629"/>
                  <a:gd name="connsiteY11" fmla="*/ 648531 h 915621"/>
                  <a:gd name="connsiteX12" fmla="*/ 812595 w 1777629"/>
                  <a:gd name="connsiteY12" fmla="*/ 726196 h 915621"/>
                  <a:gd name="connsiteX13" fmla="*/ 716776 w 1777629"/>
                  <a:gd name="connsiteY13" fmla="*/ 552871 h 915621"/>
                  <a:gd name="connsiteX14" fmla="*/ 724598 w 1777629"/>
                  <a:gd name="connsiteY14" fmla="*/ 545294 h 915621"/>
                  <a:gd name="connsiteX15" fmla="*/ 851705 w 1777629"/>
                  <a:gd name="connsiteY15" fmla="*/ 632430 h 915621"/>
                  <a:gd name="connsiteX16" fmla="*/ 882015 w 1777629"/>
                  <a:gd name="connsiteY16" fmla="*/ 491308 h 915621"/>
                  <a:gd name="connsiteX17" fmla="*/ 891793 w 1777629"/>
                  <a:gd name="connsiteY17" fmla="*/ 491308 h 915621"/>
                  <a:gd name="connsiteX18" fmla="*/ 944591 w 1777629"/>
                  <a:gd name="connsiteY18" fmla="*/ 591703 h 915621"/>
                  <a:gd name="connsiteX19" fmla="*/ 1043343 w 1777629"/>
                  <a:gd name="connsiteY19" fmla="*/ 426903 h 915621"/>
                  <a:gd name="connsiteX20" fmla="*/ 1103963 w 1777629"/>
                  <a:gd name="connsiteY20" fmla="*/ 425956 h 915621"/>
                  <a:gd name="connsiteX21" fmla="*/ 1115696 w 1777629"/>
                  <a:gd name="connsiteY21" fmla="*/ 461947 h 915621"/>
                  <a:gd name="connsiteX22" fmla="*/ 1181205 w 1777629"/>
                  <a:gd name="connsiteY22" fmla="*/ 403225 h 915621"/>
                  <a:gd name="connsiteX23" fmla="*/ 1295601 w 1777629"/>
                  <a:gd name="connsiteY23" fmla="*/ 469524 h 915621"/>
                  <a:gd name="connsiteX24" fmla="*/ 1296579 w 1777629"/>
                  <a:gd name="connsiteY24" fmla="*/ 320825 h 915621"/>
                  <a:gd name="connsiteX25" fmla="*/ 1377732 w 1777629"/>
                  <a:gd name="connsiteY25" fmla="*/ 302829 h 915621"/>
                  <a:gd name="connsiteX26" fmla="*/ 1359155 w 1777629"/>
                  <a:gd name="connsiteY26" fmla="*/ 210957 h 915621"/>
                  <a:gd name="connsiteX27" fmla="*/ 1408042 w 1777629"/>
                  <a:gd name="connsiteY27" fmla="*/ 167390 h 915621"/>
                  <a:gd name="connsiteX28" fmla="*/ 1590880 w 1777629"/>
                  <a:gd name="connsiteY28" fmla="*/ 252631 h 915621"/>
                  <a:gd name="connsiteX29" fmla="*/ 1637812 w 1777629"/>
                  <a:gd name="connsiteY29" fmla="*/ 122875 h 915621"/>
                  <a:gd name="connsiteX30" fmla="*/ 1696477 w 1777629"/>
                  <a:gd name="connsiteY30" fmla="*/ 152236 h 915621"/>
                  <a:gd name="connsiteX31" fmla="*/ 1737542 w 1777629"/>
                  <a:gd name="connsiteY31" fmla="*/ 180649 h 915621"/>
                  <a:gd name="connsiteX32" fmla="*/ 1753186 w 1777629"/>
                  <a:gd name="connsiteY32" fmla="*/ 156024 h 915621"/>
                  <a:gd name="connsiteX33" fmla="*/ 1777629 w 1777629"/>
                  <a:gd name="connsiteY33" fmla="*/ 49946 h 915621"/>
                  <a:gd name="connsiteX34" fmla="*/ 1622168 w 1777629"/>
                  <a:gd name="connsiteY34" fmla="*/ 695 h 915621"/>
                  <a:gd name="connsiteX35" fmla="*/ 1528305 w 1777629"/>
                  <a:gd name="connsiteY35" fmla="*/ 82148 h 915621"/>
                  <a:gd name="connsiteX36" fmla="*/ 1496039 w 1777629"/>
                  <a:gd name="connsiteY36" fmla="*/ 152236 h 915621"/>
                  <a:gd name="connsiteX37" fmla="*/ 1423686 w 1777629"/>
                  <a:gd name="connsiteY37" fmla="*/ 123822 h 915621"/>
                  <a:gd name="connsiteX38" fmla="*/ 1262358 w 1777629"/>
                  <a:gd name="connsiteY38" fmla="*/ 102985 h 915621"/>
                  <a:gd name="connsiteX39" fmla="*/ 1195871 w 1777629"/>
                  <a:gd name="connsiteY39" fmla="*/ 173072 h 915621"/>
                  <a:gd name="connsiteX40" fmla="*/ 1189027 w 1777629"/>
                  <a:gd name="connsiteY40" fmla="*/ 218535 h 915621"/>
                  <a:gd name="connsiteX41" fmla="*/ 1168494 w 1777629"/>
                  <a:gd name="connsiteY41" fmla="*/ 212852 h 915621"/>
                  <a:gd name="connsiteX42" fmla="*/ 966101 w 1777629"/>
                  <a:gd name="connsiteY42" fmla="*/ 210957 h 915621"/>
                  <a:gd name="connsiteX43" fmla="*/ 926992 w 1777629"/>
                  <a:gd name="connsiteY43" fmla="*/ 344503 h 915621"/>
                  <a:gd name="connsiteX44" fmla="*/ 864416 w 1777629"/>
                  <a:gd name="connsiteY44" fmla="*/ 328402 h 915621"/>
                  <a:gd name="connsiteX45" fmla="*/ 668867 w 1777629"/>
                  <a:gd name="connsiteY45" fmla="*/ 345450 h 915621"/>
                  <a:gd name="connsiteX46" fmla="*/ 649312 w 1777629"/>
                  <a:gd name="connsiteY46" fmla="*/ 469524 h 915621"/>
                  <a:gd name="connsiteX47" fmla="*/ 557404 w 1777629"/>
                  <a:gd name="connsiteY47" fmla="*/ 480889 h 915621"/>
                  <a:gd name="connsiteX48" fmla="*/ 361855 w 1777629"/>
                  <a:gd name="connsiteY48" fmla="*/ 549083 h 915621"/>
                  <a:gd name="connsiteX49" fmla="*/ 438119 w 1777629"/>
                  <a:gd name="connsiteY49" fmla="*/ 625800 h 915621"/>
                  <a:gd name="connsiteX50" fmla="*/ 324700 w 1777629"/>
                  <a:gd name="connsiteY50" fmla="*/ 647584 h 915621"/>
                  <a:gd name="connsiteX51" fmla="*/ 179017 w 1777629"/>
                  <a:gd name="connsiteY51" fmla="*/ 729037 h 915621"/>
                  <a:gd name="connsiteX52" fmla="*/ 237681 w 1777629"/>
                  <a:gd name="connsiteY52" fmla="*/ 781129 h 915621"/>
                  <a:gd name="connsiteX53" fmla="*/ 246481 w 1777629"/>
                  <a:gd name="connsiteY53" fmla="*/ 786812 h 915621"/>
                  <a:gd name="connsiteX54" fmla="*/ 219104 w 1777629"/>
                  <a:gd name="connsiteY54" fmla="*/ 787759 h 915621"/>
                  <a:gd name="connsiteX55" fmla="*/ 31377 w 1777629"/>
                  <a:gd name="connsiteY55" fmla="*/ 807649 h 915621"/>
                  <a:gd name="connsiteX56" fmla="*/ 89 w 1777629"/>
                  <a:gd name="connsiteY56" fmla="*/ 853111 h 915621"/>
                  <a:gd name="connsiteX57" fmla="*/ 23555 w 1777629"/>
                  <a:gd name="connsiteY57" fmla="*/ 842693 h 915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777629" h="915621">
                    <a:moveTo>
                      <a:pt x="23555" y="842693"/>
                    </a:moveTo>
                    <a:cubicBezTo>
                      <a:pt x="68531" y="837010"/>
                      <a:pt x="114485" y="855952"/>
                      <a:pt x="150662" y="882472"/>
                    </a:cubicBezTo>
                    <a:cubicBezTo>
                      <a:pt x="150662" y="866371"/>
                      <a:pt x="164350" y="855952"/>
                      <a:pt x="188794" y="860688"/>
                    </a:cubicBezTo>
                    <a:cubicBezTo>
                      <a:pt x="221060" y="867318"/>
                      <a:pt x="245503" y="888155"/>
                      <a:pt x="257236" y="915621"/>
                    </a:cubicBezTo>
                    <a:cubicBezTo>
                      <a:pt x="263103" y="873948"/>
                      <a:pt x="266036" y="828485"/>
                      <a:pt x="301235" y="801966"/>
                    </a:cubicBezTo>
                    <a:cubicBezTo>
                      <a:pt x="346211" y="766922"/>
                      <a:pt x="410742" y="805755"/>
                      <a:pt x="460607" y="817120"/>
                    </a:cubicBezTo>
                    <a:cubicBezTo>
                      <a:pt x="451807" y="799125"/>
                      <a:pt x="441052" y="783023"/>
                      <a:pt x="430297" y="765975"/>
                    </a:cubicBezTo>
                    <a:cubicBezTo>
                      <a:pt x="425408" y="757451"/>
                      <a:pt x="417586" y="746085"/>
                      <a:pt x="419542" y="735667"/>
                    </a:cubicBezTo>
                    <a:cubicBezTo>
                      <a:pt x="425408" y="705359"/>
                      <a:pt x="479184" y="698729"/>
                      <a:pt x="504606" y="699676"/>
                    </a:cubicBezTo>
                    <a:cubicBezTo>
                      <a:pt x="597491" y="701570"/>
                      <a:pt x="690377" y="756504"/>
                      <a:pt x="751975" y="824697"/>
                    </a:cubicBezTo>
                    <a:cubicBezTo>
                      <a:pt x="747086" y="764081"/>
                      <a:pt x="710910" y="713883"/>
                      <a:pt x="690377" y="656108"/>
                    </a:cubicBezTo>
                    <a:cubicBezTo>
                      <a:pt x="688422" y="651372"/>
                      <a:pt x="694288" y="647584"/>
                      <a:pt x="698199" y="648531"/>
                    </a:cubicBezTo>
                    <a:cubicBezTo>
                      <a:pt x="747086" y="656108"/>
                      <a:pt x="776419" y="697782"/>
                      <a:pt x="812595" y="726196"/>
                    </a:cubicBezTo>
                    <a:cubicBezTo>
                      <a:pt x="801840" y="658950"/>
                      <a:pt x="737309" y="617276"/>
                      <a:pt x="716776" y="552871"/>
                    </a:cubicBezTo>
                    <a:cubicBezTo>
                      <a:pt x="714821" y="548135"/>
                      <a:pt x="719710" y="544347"/>
                      <a:pt x="724598" y="545294"/>
                    </a:cubicBezTo>
                    <a:cubicBezTo>
                      <a:pt x="779352" y="555713"/>
                      <a:pt x="814551" y="595492"/>
                      <a:pt x="851705" y="632430"/>
                    </a:cubicBezTo>
                    <a:cubicBezTo>
                      <a:pt x="859527" y="584126"/>
                      <a:pt x="846816" y="530140"/>
                      <a:pt x="882015" y="491308"/>
                    </a:cubicBezTo>
                    <a:cubicBezTo>
                      <a:pt x="884948" y="488466"/>
                      <a:pt x="888859" y="489414"/>
                      <a:pt x="891793" y="491308"/>
                    </a:cubicBezTo>
                    <a:cubicBezTo>
                      <a:pt x="924058" y="517827"/>
                      <a:pt x="930902" y="555713"/>
                      <a:pt x="944591" y="591703"/>
                    </a:cubicBezTo>
                    <a:cubicBezTo>
                      <a:pt x="970990" y="534876"/>
                      <a:pt x="992500" y="467630"/>
                      <a:pt x="1043343" y="426903"/>
                    </a:cubicBezTo>
                    <a:cubicBezTo>
                      <a:pt x="1058987" y="414590"/>
                      <a:pt x="1088319" y="407013"/>
                      <a:pt x="1103963" y="425956"/>
                    </a:cubicBezTo>
                    <a:cubicBezTo>
                      <a:pt x="1112763" y="436374"/>
                      <a:pt x="1115696" y="448687"/>
                      <a:pt x="1115696" y="461947"/>
                    </a:cubicBezTo>
                    <a:cubicBezTo>
                      <a:pt x="1132318" y="434480"/>
                      <a:pt x="1151873" y="408907"/>
                      <a:pt x="1181205" y="403225"/>
                    </a:cubicBezTo>
                    <a:cubicBezTo>
                      <a:pt x="1226181" y="394701"/>
                      <a:pt x="1263336" y="444898"/>
                      <a:pt x="1295601" y="469524"/>
                    </a:cubicBezTo>
                    <a:cubicBezTo>
                      <a:pt x="1310268" y="423114"/>
                      <a:pt x="1288757" y="368181"/>
                      <a:pt x="1296579" y="320825"/>
                    </a:cubicBezTo>
                    <a:cubicBezTo>
                      <a:pt x="1305379" y="271574"/>
                      <a:pt x="1344488" y="282939"/>
                      <a:pt x="1377732" y="302829"/>
                    </a:cubicBezTo>
                    <a:cubicBezTo>
                      <a:pt x="1369910" y="272521"/>
                      <a:pt x="1355244" y="243160"/>
                      <a:pt x="1359155" y="210957"/>
                    </a:cubicBezTo>
                    <a:cubicBezTo>
                      <a:pt x="1362088" y="189173"/>
                      <a:pt x="1384576" y="165495"/>
                      <a:pt x="1408042" y="167390"/>
                    </a:cubicBezTo>
                    <a:cubicBezTo>
                      <a:pt x="1474529" y="170231"/>
                      <a:pt x="1532216" y="223270"/>
                      <a:pt x="1590880" y="252631"/>
                    </a:cubicBezTo>
                    <a:cubicBezTo>
                      <a:pt x="1597724" y="214746"/>
                      <a:pt x="1593813" y="134240"/>
                      <a:pt x="1637812" y="122875"/>
                    </a:cubicBezTo>
                    <a:cubicBezTo>
                      <a:pt x="1655411" y="118139"/>
                      <a:pt x="1683766" y="142764"/>
                      <a:pt x="1696477" y="152236"/>
                    </a:cubicBezTo>
                    <a:cubicBezTo>
                      <a:pt x="1709187" y="162654"/>
                      <a:pt x="1721898" y="174019"/>
                      <a:pt x="1737542" y="180649"/>
                    </a:cubicBezTo>
                    <a:cubicBezTo>
                      <a:pt x="1754164" y="188227"/>
                      <a:pt x="1752208" y="166443"/>
                      <a:pt x="1753186" y="156024"/>
                    </a:cubicBezTo>
                    <a:cubicBezTo>
                      <a:pt x="1756119" y="130452"/>
                      <a:pt x="1754164" y="72677"/>
                      <a:pt x="1777629" y="49946"/>
                    </a:cubicBezTo>
                    <a:cubicBezTo>
                      <a:pt x="1739498" y="25320"/>
                      <a:pt x="1685722" y="-4988"/>
                      <a:pt x="1622168" y="695"/>
                    </a:cubicBezTo>
                    <a:cubicBezTo>
                      <a:pt x="1560570" y="6378"/>
                      <a:pt x="1541015" y="49946"/>
                      <a:pt x="1528305" y="82148"/>
                    </a:cubicBezTo>
                    <a:cubicBezTo>
                      <a:pt x="1512661" y="102038"/>
                      <a:pt x="1501905" y="126663"/>
                      <a:pt x="1496039" y="152236"/>
                    </a:cubicBezTo>
                    <a:cubicBezTo>
                      <a:pt x="1473551" y="141817"/>
                      <a:pt x="1448130" y="133293"/>
                      <a:pt x="1423686" y="123822"/>
                    </a:cubicBezTo>
                    <a:cubicBezTo>
                      <a:pt x="1380665" y="108668"/>
                      <a:pt x="1321023" y="89725"/>
                      <a:pt x="1262358" y="102985"/>
                    </a:cubicBezTo>
                    <a:cubicBezTo>
                      <a:pt x="1216404" y="113403"/>
                      <a:pt x="1199782" y="151289"/>
                      <a:pt x="1195871" y="173072"/>
                    </a:cubicBezTo>
                    <a:cubicBezTo>
                      <a:pt x="1192938" y="188227"/>
                      <a:pt x="1190983" y="203381"/>
                      <a:pt x="1189027" y="218535"/>
                    </a:cubicBezTo>
                    <a:cubicBezTo>
                      <a:pt x="1182183" y="216640"/>
                      <a:pt x="1175339" y="214746"/>
                      <a:pt x="1168494" y="212852"/>
                    </a:cubicBezTo>
                    <a:cubicBezTo>
                      <a:pt x="1112763" y="198645"/>
                      <a:pt x="1030632" y="172125"/>
                      <a:pt x="966101" y="210957"/>
                    </a:cubicBezTo>
                    <a:cubicBezTo>
                      <a:pt x="918192" y="240319"/>
                      <a:pt x="921125" y="300935"/>
                      <a:pt x="926992" y="344503"/>
                    </a:cubicBezTo>
                    <a:cubicBezTo>
                      <a:pt x="895704" y="335979"/>
                      <a:pt x="869305" y="329349"/>
                      <a:pt x="864416" y="328402"/>
                    </a:cubicBezTo>
                    <a:cubicBezTo>
                      <a:pt x="803796" y="317036"/>
                      <a:pt x="736331" y="313247"/>
                      <a:pt x="668867" y="345450"/>
                    </a:cubicBezTo>
                    <a:cubicBezTo>
                      <a:pt x="604336" y="375758"/>
                      <a:pt x="635623" y="439216"/>
                      <a:pt x="649312" y="469524"/>
                    </a:cubicBezTo>
                    <a:cubicBezTo>
                      <a:pt x="619002" y="473312"/>
                      <a:pt x="587714" y="477101"/>
                      <a:pt x="557404" y="480889"/>
                    </a:cubicBezTo>
                    <a:cubicBezTo>
                      <a:pt x="494828" y="488466"/>
                      <a:pt x="396076" y="500779"/>
                      <a:pt x="361855" y="549083"/>
                    </a:cubicBezTo>
                    <a:cubicBezTo>
                      <a:pt x="341322" y="578443"/>
                      <a:pt x="396076" y="606857"/>
                      <a:pt x="438119" y="625800"/>
                    </a:cubicBezTo>
                    <a:cubicBezTo>
                      <a:pt x="397054" y="632430"/>
                      <a:pt x="355988" y="640007"/>
                      <a:pt x="324700" y="647584"/>
                    </a:cubicBezTo>
                    <a:cubicBezTo>
                      <a:pt x="261147" y="662738"/>
                      <a:pt x="187816" y="678839"/>
                      <a:pt x="179017" y="729037"/>
                    </a:cubicBezTo>
                    <a:cubicBezTo>
                      <a:pt x="175106" y="752715"/>
                      <a:pt x="219104" y="769764"/>
                      <a:pt x="237681" y="781129"/>
                    </a:cubicBezTo>
                    <a:cubicBezTo>
                      <a:pt x="240615" y="783023"/>
                      <a:pt x="243548" y="784918"/>
                      <a:pt x="246481" y="786812"/>
                    </a:cubicBezTo>
                    <a:cubicBezTo>
                      <a:pt x="234748" y="786812"/>
                      <a:pt x="224971" y="787759"/>
                      <a:pt x="219104" y="787759"/>
                    </a:cubicBezTo>
                    <a:cubicBezTo>
                      <a:pt x="169239" y="786812"/>
                      <a:pt x="90042" y="780182"/>
                      <a:pt x="31377" y="807649"/>
                    </a:cubicBezTo>
                    <a:cubicBezTo>
                      <a:pt x="5956" y="819961"/>
                      <a:pt x="-889" y="837010"/>
                      <a:pt x="89" y="853111"/>
                    </a:cubicBezTo>
                    <a:cubicBezTo>
                      <a:pt x="7911" y="846481"/>
                      <a:pt x="14756" y="844587"/>
                      <a:pt x="23555" y="842693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4CD4760-4DEE-9FEC-AA83-542F05FB2BDC}"/>
                  </a:ext>
                </a:extLst>
              </p:cNvPr>
              <p:cNvSpPr/>
              <p:nvPr/>
            </p:nvSpPr>
            <p:spPr>
              <a:xfrm>
                <a:off x="4378327" y="-818116"/>
                <a:ext cx="2045106" cy="1365396"/>
              </a:xfrm>
              <a:custGeom>
                <a:avLst/>
                <a:gdLst>
                  <a:gd name="connsiteX0" fmla="*/ 61598 w 2045106"/>
                  <a:gd name="connsiteY0" fmla="*/ 118029 h 1365396"/>
                  <a:gd name="connsiteX1" fmla="*/ 0 w 2045106"/>
                  <a:gd name="connsiteY1" fmla="*/ 233578 h 1365396"/>
                  <a:gd name="connsiteX2" fmla="*/ 122218 w 2045106"/>
                  <a:gd name="connsiteY2" fmla="*/ 169174 h 1365396"/>
                  <a:gd name="connsiteX3" fmla="*/ 130040 w 2045106"/>
                  <a:gd name="connsiteY3" fmla="*/ 173909 h 1365396"/>
                  <a:gd name="connsiteX4" fmla="*/ 118307 w 2045106"/>
                  <a:gd name="connsiteY4" fmla="*/ 264833 h 1365396"/>
                  <a:gd name="connsiteX5" fmla="*/ 231726 w 2045106"/>
                  <a:gd name="connsiteY5" fmla="*/ 237367 h 1365396"/>
                  <a:gd name="connsiteX6" fmla="*/ 316790 w 2045106"/>
                  <a:gd name="connsiteY6" fmla="*/ 290406 h 1365396"/>
                  <a:gd name="connsiteX7" fmla="*/ 367632 w 2045106"/>
                  <a:gd name="connsiteY7" fmla="*/ 451418 h 1365396"/>
                  <a:gd name="connsiteX8" fmla="*/ 442919 w 2045106"/>
                  <a:gd name="connsiteY8" fmla="*/ 214636 h 1365396"/>
                  <a:gd name="connsiteX9" fmla="*/ 452696 w 2045106"/>
                  <a:gd name="connsiteY9" fmla="*/ 214636 h 1365396"/>
                  <a:gd name="connsiteX10" fmla="*/ 487895 w 2045106"/>
                  <a:gd name="connsiteY10" fmla="*/ 380383 h 1365396"/>
                  <a:gd name="connsiteX11" fmla="*/ 607180 w 2045106"/>
                  <a:gd name="connsiteY11" fmla="*/ 326397 h 1365396"/>
                  <a:gd name="connsiteX12" fmla="*/ 575892 w 2045106"/>
                  <a:gd name="connsiteY12" fmla="*/ 427740 h 1365396"/>
                  <a:gd name="connsiteX13" fmla="*/ 678555 w 2045106"/>
                  <a:gd name="connsiteY13" fmla="*/ 376595 h 1365396"/>
                  <a:gd name="connsiteX14" fmla="*/ 814462 w 2045106"/>
                  <a:gd name="connsiteY14" fmla="*/ 371859 h 1365396"/>
                  <a:gd name="connsiteX15" fmla="*/ 760686 w 2045106"/>
                  <a:gd name="connsiteY15" fmla="*/ 490250 h 1365396"/>
                  <a:gd name="connsiteX16" fmla="*/ 703976 w 2045106"/>
                  <a:gd name="connsiteY16" fmla="*/ 534765 h 1365396"/>
                  <a:gd name="connsiteX17" fmla="*/ 818373 w 2045106"/>
                  <a:gd name="connsiteY17" fmla="*/ 530977 h 1365396"/>
                  <a:gd name="connsiteX18" fmla="*/ 822283 w 2045106"/>
                  <a:gd name="connsiteY18" fmla="*/ 540448 h 1365396"/>
                  <a:gd name="connsiteX19" fmla="*/ 780241 w 2045106"/>
                  <a:gd name="connsiteY19" fmla="*/ 587804 h 1365396"/>
                  <a:gd name="connsiteX20" fmla="*/ 854549 w 2045106"/>
                  <a:gd name="connsiteY20" fmla="*/ 598223 h 1365396"/>
                  <a:gd name="connsiteX21" fmla="*/ 875082 w 2045106"/>
                  <a:gd name="connsiteY21" fmla="*/ 695777 h 1365396"/>
                  <a:gd name="connsiteX22" fmla="*/ 785129 w 2045106"/>
                  <a:gd name="connsiteY22" fmla="*/ 917405 h 1365396"/>
                  <a:gd name="connsiteX23" fmla="*/ 860416 w 2045106"/>
                  <a:gd name="connsiteY23" fmla="*/ 879520 h 1365396"/>
                  <a:gd name="connsiteX24" fmla="*/ 911258 w 2045106"/>
                  <a:gd name="connsiteY24" fmla="*/ 971391 h 1365396"/>
                  <a:gd name="connsiteX25" fmla="*/ 958190 w 2045106"/>
                  <a:gd name="connsiteY25" fmla="*/ 898463 h 1365396"/>
                  <a:gd name="connsiteX26" fmla="*/ 1014899 w 2045106"/>
                  <a:gd name="connsiteY26" fmla="*/ 923088 h 1365396"/>
                  <a:gd name="connsiteX27" fmla="*/ 1011966 w 2045106"/>
                  <a:gd name="connsiteY27" fmla="*/ 1100201 h 1365396"/>
                  <a:gd name="connsiteX28" fmla="*/ 1063787 w 2045106"/>
                  <a:gd name="connsiteY28" fmla="*/ 999805 h 1365396"/>
                  <a:gd name="connsiteX29" fmla="*/ 1173294 w 2045106"/>
                  <a:gd name="connsiteY29" fmla="*/ 941083 h 1365396"/>
                  <a:gd name="connsiteX30" fmla="*/ 1222181 w 2045106"/>
                  <a:gd name="connsiteY30" fmla="*/ 1049056 h 1365396"/>
                  <a:gd name="connsiteX31" fmla="*/ 1222181 w 2045106"/>
                  <a:gd name="connsiteY31" fmla="*/ 1093571 h 1365396"/>
                  <a:gd name="connsiteX32" fmla="*/ 1265202 w 2045106"/>
                  <a:gd name="connsiteY32" fmla="*/ 924982 h 1365396"/>
                  <a:gd name="connsiteX33" fmla="*/ 1340489 w 2045106"/>
                  <a:gd name="connsiteY33" fmla="*/ 886150 h 1365396"/>
                  <a:gd name="connsiteX34" fmla="*/ 1421641 w 2045106"/>
                  <a:gd name="connsiteY34" fmla="*/ 976127 h 1365396"/>
                  <a:gd name="connsiteX35" fmla="*/ 1458796 w 2045106"/>
                  <a:gd name="connsiteY35" fmla="*/ 890886 h 1365396"/>
                  <a:gd name="connsiteX36" fmla="*/ 1468573 w 2045106"/>
                  <a:gd name="connsiteY36" fmla="*/ 890886 h 1365396"/>
                  <a:gd name="connsiteX37" fmla="*/ 1435330 w 2045106"/>
                  <a:gd name="connsiteY37" fmla="*/ 1161765 h 1365396"/>
                  <a:gd name="connsiteX38" fmla="*/ 1579058 w 2045106"/>
                  <a:gd name="connsiteY38" fmla="*/ 1090730 h 1365396"/>
                  <a:gd name="connsiteX39" fmla="*/ 1585902 w 2045106"/>
                  <a:gd name="connsiteY39" fmla="*/ 1095465 h 1365396"/>
                  <a:gd name="connsiteX40" fmla="*/ 1532126 w 2045106"/>
                  <a:gd name="connsiteY40" fmla="*/ 1212909 h 1365396"/>
                  <a:gd name="connsiteX41" fmla="*/ 1713010 w 2045106"/>
                  <a:gd name="connsiteY41" fmla="*/ 1159870 h 1365396"/>
                  <a:gd name="connsiteX42" fmla="*/ 1718876 w 2045106"/>
                  <a:gd name="connsiteY42" fmla="*/ 1169341 h 1365396"/>
                  <a:gd name="connsiteX43" fmla="*/ 1542882 w 2045106"/>
                  <a:gd name="connsiteY43" fmla="*/ 1318988 h 1365396"/>
                  <a:gd name="connsiteX44" fmla="*/ 1846960 w 2045106"/>
                  <a:gd name="connsiteY44" fmla="*/ 1282997 h 1365396"/>
                  <a:gd name="connsiteX45" fmla="*/ 1987756 w 2045106"/>
                  <a:gd name="connsiteY45" fmla="*/ 1315199 h 1365396"/>
                  <a:gd name="connsiteX46" fmla="*/ 2043487 w 2045106"/>
                  <a:gd name="connsiteY46" fmla="*/ 1365397 h 1365396"/>
                  <a:gd name="connsiteX47" fmla="*/ 2043487 w 2045106"/>
                  <a:gd name="connsiteY47" fmla="*/ 1357820 h 1365396"/>
                  <a:gd name="connsiteX48" fmla="*/ 2044465 w 2045106"/>
                  <a:gd name="connsiteY48" fmla="*/ 1333195 h 1365396"/>
                  <a:gd name="connsiteX49" fmla="*/ 1887048 w 2045106"/>
                  <a:gd name="connsiteY49" fmla="*/ 1225222 h 1365396"/>
                  <a:gd name="connsiteX50" fmla="*/ 1930068 w 2045106"/>
                  <a:gd name="connsiteY50" fmla="*/ 1181654 h 1365396"/>
                  <a:gd name="connsiteX51" fmla="*/ 1953535 w 2045106"/>
                  <a:gd name="connsiteY51" fmla="*/ 1135245 h 1365396"/>
                  <a:gd name="connsiteX52" fmla="*/ 1835228 w 2045106"/>
                  <a:gd name="connsiteY52" fmla="*/ 1068946 h 1365396"/>
                  <a:gd name="connsiteX53" fmla="*/ 1799051 w 2045106"/>
                  <a:gd name="connsiteY53" fmla="*/ 1062316 h 1365396"/>
                  <a:gd name="connsiteX54" fmla="*/ 1801984 w 2045106"/>
                  <a:gd name="connsiteY54" fmla="*/ 983704 h 1365396"/>
                  <a:gd name="connsiteX55" fmla="*/ 1758963 w 2045106"/>
                  <a:gd name="connsiteY55" fmla="*/ 967603 h 1365396"/>
                  <a:gd name="connsiteX56" fmla="*/ 1704209 w 2045106"/>
                  <a:gd name="connsiteY56" fmla="*/ 945819 h 1365396"/>
                  <a:gd name="connsiteX57" fmla="*/ 1733542 w 2045106"/>
                  <a:gd name="connsiteY57" fmla="*/ 902251 h 1365396"/>
                  <a:gd name="connsiteX58" fmla="*/ 1724742 w 2045106"/>
                  <a:gd name="connsiteY58" fmla="*/ 807538 h 1365396"/>
                  <a:gd name="connsiteX59" fmla="*/ 1537015 w 2045106"/>
                  <a:gd name="connsiteY59" fmla="*/ 787649 h 1365396"/>
                  <a:gd name="connsiteX60" fmla="*/ 1509638 w 2045106"/>
                  <a:gd name="connsiteY60" fmla="*/ 786701 h 1365396"/>
                  <a:gd name="connsiteX61" fmla="*/ 1518438 w 2045106"/>
                  <a:gd name="connsiteY61" fmla="*/ 781019 h 1365396"/>
                  <a:gd name="connsiteX62" fmla="*/ 1577103 w 2045106"/>
                  <a:gd name="connsiteY62" fmla="*/ 728927 h 1365396"/>
                  <a:gd name="connsiteX63" fmla="*/ 1431419 w 2045106"/>
                  <a:gd name="connsiteY63" fmla="*/ 647474 h 1365396"/>
                  <a:gd name="connsiteX64" fmla="*/ 1318000 w 2045106"/>
                  <a:gd name="connsiteY64" fmla="*/ 625690 h 1365396"/>
                  <a:gd name="connsiteX65" fmla="*/ 1394264 w 2045106"/>
                  <a:gd name="connsiteY65" fmla="*/ 548972 h 1365396"/>
                  <a:gd name="connsiteX66" fmla="*/ 1198716 w 2045106"/>
                  <a:gd name="connsiteY66" fmla="*/ 480779 h 1365396"/>
                  <a:gd name="connsiteX67" fmla="*/ 1106807 w 2045106"/>
                  <a:gd name="connsiteY67" fmla="*/ 469413 h 1365396"/>
                  <a:gd name="connsiteX68" fmla="*/ 1087253 w 2045106"/>
                  <a:gd name="connsiteY68" fmla="*/ 345339 h 1365396"/>
                  <a:gd name="connsiteX69" fmla="*/ 891704 w 2045106"/>
                  <a:gd name="connsiteY69" fmla="*/ 328291 h 1365396"/>
                  <a:gd name="connsiteX70" fmla="*/ 829128 w 2045106"/>
                  <a:gd name="connsiteY70" fmla="*/ 344392 h 1365396"/>
                  <a:gd name="connsiteX71" fmla="*/ 790018 w 2045106"/>
                  <a:gd name="connsiteY71" fmla="*/ 210847 h 1365396"/>
                  <a:gd name="connsiteX72" fmla="*/ 587625 w 2045106"/>
                  <a:gd name="connsiteY72" fmla="*/ 212741 h 1365396"/>
                  <a:gd name="connsiteX73" fmla="*/ 567092 w 2045106"/>
                  <a:gd name="connsiteY73" fmla="*/ 218424 h 1365396"/>
                  <a:gd name="connsiteX74" fmla="*/ 560248 w 2045106"/>
                  <a:gd name="connsiteY74" fmla="*/ 172962 h 1365396"/>
                  <a:gd name="connsiteX75" fmla="*/ 493761 w 2045106"/>
                  <a:gd name="connsiteY75" fmla="*/ 102875 h 1365396"/>
                  <a:gd name="connsiteX76" fmla="*/ 332433 w 2045106"/>
                  <a:gd name="connsiteY76" fmla="*/ 123711 h 1365396"/>
                  <a:gd name="connsiteX77" fmla="*/ 260080 w 2045106"/>
                  <a:gd name="connsiteY77" fmla="*/ 152125 h 1365396"/>
                  <a:gd name="connsiteX78" fmla="*/ 227815 w 2045106"/>
                  <a:gd name="connsiteY78" fmla="*/ 82038 h 1365396"/>
                  <a:gd name="connsiteX79" fmla="*/ 133951 w 2045106"/>
                  <a:gd name="connsiteY79" fmla="*/ 584 h 1365396"/>
                  <a:gd name="connsiteX80" fmla="*/ 68442 w 2045106"/>
                  <a:gd name="connsiteY80" fmla="*/ 7214 h 1365396"/>
                  <a:gd name="connsiteX81" fmla="*/ 61598 w 2045106"/>
                  <a:gd name="connsiteY81" fmla="*/ 118029 h 136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045106" h="1365396">
                    <a:moveTo>
                      <a:pt x="61598" y="118029"/>
                    </a:moveTo>
                    <a:cubicBezTo>
                      <a:pt x="44977" y="158755"/>
                      <a:pt x="22488" y="195693"/>
                      <a:pt x="0" y="233578"/>
                    </a:cubicBezTo>
                    <a:cubicBezTo>
                      <a:pt x="37154" y="206112"/>
                      <a:pt x="75286" y="178645"/>
                      <a:pt x="122218" y="169174"/>
                    </a:cubicBezTo>
                    <a:cubicBezTo>
                      <a:pt x="125152" y="168226"/>
                      <a:pt x="130040" y="170121"/>
                      <a:pt x="130040" y="173909"/>
                    </a:cubicBezTo>
                    <a:cubicBezTo>
                      <a:pt x="135907" y="205164"/>
                      <a:pt x="122218" y="234525"/>
                      <a:pt x="118307" y="264833"/>
                    </a:cubicBezTo>
                    <a:cubicBezTo>
                      <a:pt x="154484" y="252521"/>
                      <a:pt x="192616" y="231684"/>
                      <a:pt x="231726" y="237367"/>
                    </a:cubicBezTo>
                    <a:cubicBezTo>
                      <a:pt x="265947" y="243050"/>
                      <a:pt x="296257" y="261992"/>
                      <a:pt x="316790" y="290406"/>
                    </a:cubicBezTo>
                    <a:cubicBezTo>
                      <a:pt x="350033" y="337762"/>
                      <a:pt x="357855" y="395537"/>
                      <a:pt x="367632" y="451418"/>
                    </a:cubicBezTo>
                    <a:cubicBezTo>
                      <a:pt x="377410" y="369017"/>
                      <a:pt x="374476" y="267675"/>
                      <a:pt x="442919" y="214636"/>
                    </a:cubicBezTo>
                    <a:cubicBezTo>
                      <a:pt x="445852" y="212741"/>
                      <a:pt x="449763" y="211794"/>
                      <a:pt x="452696" y="214636"/>
                    </a:cubicBezTo>
                    <a:cubicBezTo>
                      <a:pt x="497672" y="258204"/>
                      <a:pt x="492784" y="322608"/>
                      <a:pt x="487895" y="380383"/>
                    </a:cubicBezTo>
                    <a:cubicBezTo>
                      <a:pt x="517227" y="340604"/>
                      <a:pt x="570025" y="279987"/>
                      <a:pt x="607180" y="326397"/>
                    </a:cubicBezTo>
                    <a:cubicBezTo>
                      <a:pt x="629668" y="352916"/>
                      <a:pt x="601313" y="394590"/>
                      <a:pt x="575892" y="427740"/>
                    </a:cubicBezTo>
                    <a:cubicBezTo>
                      <a:pt x="608157" y="406903"/>
                      <a:pt x="643356" y="389854"/>
                      <a:pt x="678555" y="376595"/>
                    </a:cubicBezTo>
                    <a:cubicBezTo>
                      <a:pt x="715709" y="361441"/>
                      <a:pt x="781218" y="335868"/>
                      <a:pt x="814462" y="371859"/>
                    </a:cubicBezTo>
                    <a:cubicBezTo>
                      <a:pt x="849661" y="410691"/>
                      <a:pt x="787085" y="467519"/>
                      <a:pt x="760686" y="490250"/>
                    </a:cubicBezTo>
                    <a:cubicBezTo>
                      <a:pt x="742108" y="506351"/>
                      <a:pt x="723531" y="520558"/>
                      <a:pt x="703976" y="534765"/>
                    </a:cubicBezTo>
                    <a:cubicBezTo>
                      <a:pt x="742108" y="522453"/>
                      <a:pt x="782196" y="517717"/>
                      <a:pt x="818373" y="530977"/>
                    </a:cubicBezTo>
                    <a:cubicBezTo>
                      <a:pt x="822283" y="532871"/>
                      <a:pt x="824239" y="536659"/>
                      <a:pt x="822283" y="540448"/>
                    </a:cubicBezTo>
                    <a:cubicBezTo>
                      <a:pt x="812506" y="559391"/>
                      <a:pt x="797840" y="574545"/>
                      <a:pt x="780241" y="587804"/>
                    </a:cubicBezTo>
                    <a:cubicBezTo>
                      <a:pt x="806640" y="582121"/>
                      <a:pt x="833039" y="583069"/>
                      <a:pt x="854549" y="598223"/>
                    </a:cubicBezTo>
                    <a:cubicBezTo>
                      <a:pt x="883881" y="620007"/>
                      <a:pt x="880948" y="664522"/>
                      <a:pt x="875082" y="695777"/>
                    </a:cubicBezTo>
                    <a:cubicBezTo>
                      <a:pt x="860416" y="771547"/>
                      <a:pt x="826195" y="848265"/>
                      <a:pt x="785129" y="917405"/>
                    </a:cubicBezTo>
                    <a:cubicBezTo>
                      <a:pt x="808595" y="898463"/>
                      <a:pt x="834994" y="884256"/>
                      <a:pt x="860416" y="879520"/>
                    </a:cubicBezTo>
                    <a:cubicBezTo>
                      <a:pt x="919080" y="868154"/>
                      <a:pt x="917125" y="926877"/>
                      <a:pt x="911258" y="971391"/>
                    </a:cubicBezTo>
                    <a:cubicBezTo>
                      <a:pt x="922991" y="944872"/>
                      <a:pt x="934724" y="915511"/>
                      <a:pt x="958190" y="898463"/>
                    </a:cubicBezTo>
                    <a:cubicBezTo>
                      <a:pt x="982634" y="880467"/>
                      <a:pt x="1007078" y="898463"/>
                      <a:pt x="1014899" y="923088"/>
                    </a:cubicBezTo>
                    <a:cubicBezTo>
                      <a:pt x="1033476" y="978021"/>
                      <a:pt x="1024677" y="1040532"/>
                      <a:pt x="1011966" y="1100201"/>
                    </a:cubicBezTo>
                    <a:cubicBezTo>
                      <a:pt x="1026632" y="1065157"/>
                      <a:pt x="1042276" y="1031061"/>
                      <a:pt x="1063787" y="999805"/>
                    </a:cubicBezTo>
                    <a:cubicBezTo>
                      <a:pt x="1086275" y="967603"/>
                      <a:pt x="1127340" y="921194"/>
                      <a:pt x="1173294" y="941083"/>
                    </a:cubicBezTo>
                    <a:cubicBezTo>
                      <a:pt x="1213381" y="958132"/>
                      <a:pt x="1220226" y="1012118"/>
                      <a:pt x="1222181" y="1049056"/>
                    </a:cubicBezTo>
                    <a:cubicBezTo>
                      <a:pt x="1223159" y="1064210"/>
                      <a:pt x="1223159" y="1078417"/>
                      <a:pt x="1222181" y="1093571"/>
                    </a:cubicBezTo>
                    <a:cubicBezTo>
                      <a:pt x="1230003" y="1034849"/>
                      <a:pt x="1236847" y="976127"/>
                      <a:pt x="1265202" y="924982"/>
                    </a:cubicBezTo>
                    <a:cubicBezTo>
                      <a:pt x="1279868" y="898463"/>
                      <a:pt x="1307245" y="870996"/>
                      <a:pt x="1340489" y="886150"/>
                    </a:cubicBezTo>
                    <a:cubicBezTo>
                      <a:pt x="1378621" y="903198"/>
                      <a:pt x="1398176" y="942978"/>
                      <a:pt x="1421641" y="976127"/>
                    </a:cubicBezTo>
                    <a:cubicBezTo>
                      <a:pt x="1423597" y="943925"/>
                      <a:pt x="1431419" y="912670"/>
                      <a:pt x="1458796" y="890886"/>
                    </a:cubicBezTo>
                    <a:cubicBezTo>
                      <a:pt x="1461729" y="888991"/>
                      <a:pt x="1465640" y="888044"/>
                      <a:pt x="1468573" y="890886"/>
                    </a:cubicBezTo>
                    <a:cubicBezTo>
                      <a:pt x="1538971" y="960973"/>
                      <a:pt x="1472484" y="1081258"/>
                      <a:pt x="1435330" y="1161765"/>
                    </a:cubicBezTo>
                    <a:cubicBezTo>
                      <a:pt x="1477373" y="1127668"/>
                      <a:pt x="1521371" y="1093571"/>
                      <a:pt x="1579058" y="1090730"/>
                    </a:cubicBezTo>
                    <a:cubicBezTo>
                      <a:pt x="1581991" y="1090730"/>
                      <a:pt x="1584925" y="1092624"/>
                      <a:pt x="1585902" y="1095465"/>
                    </a:cubicBezTo>
                    <a:cubicBezTo>
                      <a:pt x="1596658" y="1140928"/>
                      <a:pt x="1566347" y="1179760"/>
                      <a:pt x="1532126" y="1212909"/>
                    </a:cubicBezTo>
                    <a:cubicBezTo>
                      <a:pt x="1587858" y="1180707"/>
                      <a:pt x="1647500" y="1155135"/>
                      <a:pt x="1713010" y="1159870"/>
                    </a:cubicBezTo>
                    <a:cubicBezTo>
                      <a:pt x="1717898" y="1159870"/>
                      <a:pt x="1721809" y="1165553"/>
                      <a:pt x="1718876" y="1169341"/>
                    </a:cubicBezTo>
                    <a:cubicBezTo>
                      <a:pt x="1675855" y="1235641"/>
                      <a:pt x="1601546" y="1267843"/>
                      <a:pt x="1542882" y="1318988"/>
                    </a:cubicBezTo>
                    <a:cubicBezTo>
                      <a:pt x="1642612" y="1301940"/>
                      <a:pt x="1744297" y="1278261"/>
                      <a:pt x="1846960" y="1282997"/>
                    </a:cubicBezTo>
                    <a:cubicBezTo>
                      <a:pt x="1893892" y="1284891"/>
                      <a:pt x="1946690" y="1291521"/>
                      <a:pt x="1987756" y="1315199"/>
                    </a:cubicBezTo>
                    <a:cubicBezTo>
                      <a:pt x="2011221" y="1328459"/>
                      <a:pt x="2027843" y="1346454"/>
                      <a:pt x="2043487" y="1365397"/>
                    </a:cubicBezTo>
                    <a:cubicBezTo>
                      <a:pt x="2043487" y="1362556"/>
                      <a:pt x="2043487" y="1360661"/>
                      <a:pt x="2043487" y="1357820"/>
                    </a:cubicBezTo>
                    <a:cubicBezTo>
                      <a:pt x="2045442" y="1350243"/>
                      <a:pt x="2045442" y="1341719"/>
                      <a:pt x="2044465" y="1333195"/>
                    </a:cubicBezTo>
                    <a:cubicBezTo>
                      <a:pt x="2039576" y="1289627"/>
                      <a:pt x="1962334" y="1248900"/>
                      <a:pt x="1887048" y="1225222"/>
                    </a:cubicBezTo>
                    <a:cubicBezTo>
                      <a:pt x="1902692" y="1211962"/>
                      <a:pt x="1917358" y="1196808"/>
                      <a:pt x="1930068" y="1181654"/>
                    </a:cubicBezTo>
                    <a:cubicBezTo>
                      <a:pt x="1938868" y="1171236"/>
                      <a:pt x="1962334" y="1154187"/>
                      <a:pt x="1953535" y="1135245"/>
                    </a:cubicBezTo>
                    <a:cubicBezTo>
                      <a:pt x="1933979" y="1092624"/>
                      <a:pt x="1884115" y="1078417"/>
                      <a:pt x="1835228" y="1068946"/>
                    </a:cubicBezTo>
                    <a:cubicBezTo>
                      <a:pt x="1823494" y="1067052"/>
                      <a:pt x="1810784" y="1064210"/>
                      <a:pt x="1799051" y="1062316"/>
                    </a:cubicBezTo>
                    <a:cubicBezTo>
                      <a:pt x="1823494" y="1033902"/>
                      <a:pt x="1837183" y="1002647"/>
                      <a:pt x="1801984" y="983704"/>
                    </a:cubicBezTo>
                    <a:cubicBezTo>
                      <a:pt x="1789274" y="977074"/>
                      <a:pt x="1774607" y="971391"/>
                      <a:pt x="1758963" y="967603"/>
                    </a:cubicBezTo>
                    <a:cubicBezTo>
                      <a:pt x="1742341" y="957185"/>
                      <a:pt x="1723765" y="950555"/>
                      <a:pt x="1704209" y="945819"/>
                    </a:cubicBezTo>
                    <a:cubicBezTo>
                      <a:pt x="1713987" y="930665"/>
                      <a:pt x="1722787" y="916458"/>
                      <a:pt x="1733542" y="902251"/>
                    </a:cubicBezTo>
                    <a:cubicBezTo>
                      <a:pt x="1746252" y="886150"/>
                      <a:pt x="1782429" y="835005"/>
                      <a:pt x="1724742" y="807538"/>
                    </a:cubicBezTo>
                    <a:cubicBezTo>
                      <a:pt x="1666077" y="779124"/>
                      <a:pt x="1586880" y="786701"/>
                      <a:pt x="1537015" y="787649"/>
                    </a:cubicBezTo>
                    <a:cubicBezTo>
                      <a:pt x="1531149" y="787649"/>
                      <a:pt x="1521371" y="787649"/>
                      <a:pt x="1509638" y="786701"/>
                    </a:cubicBezTo>
                    <a:cubicBezTo>
                      <a:pt x="1512572" y="784807"/>
                      <a:pt x="1515505" y="782913"/>
                      <a:pt x="1518438" y="781019"/>
                    </a:cubicBezTo>
                    <a:cubicBezTo>
                      <a:pt x="1536038" y="769653"/>
                      <a:pt x="1581014" y="751658"/>
                      <a:pt x="1577103" y="728927"/>
                    </a:cubicBezTo>
                    <a:cubicBezTo>
                      <a:pt x="1568303" y="678729"/>
                      <a:pt x="1494972" y="662628"/>
                      <a:pt x="1431419" y="647474"/>
                    </a:cubicBezTo>
                    <a:cubicBezTo>
                      <a:pt x="1400131" y="639896"/>
                      <a:pt x="1359066" y="631372"/>
                      <a:pt x="1318000" y="625690"/>
                    </a:cubicBezTo>
                    <a:cubicBezTo>
                      <a:pt x="1360043" y="606747"/>
                      <a:pt x="1414797" y="578333"/>
                      <a:pt x="1394264" y="548972"/>
                    </a:cubicBezTo>
                    <a:cubicBezTo>
                      <a:pt x="1361021" y="500669"/>
                      <a:pt x="1262269" y="488356"/>
                      <a:pt x="1198716" y="480779"/>
                    </a:cubicBezTo>
                    <a:cubicBezTo>
                      <a:pt x="1168405" y="476990"/>
                      <a:pt x="1137117" y="473202"/>
                      <a:pt x="1106807" y="469413"/>
                    </a:cubicBezTo>
                    <a:cubicBezTo>
                      <a:pt x="1121474" y="439105"/>
                      <a:pt x="1151784" y="376595"/>
                      <a:pt x="1087253" y="345339"/>
                    </a:cubicBezTo>
                    <a:cubicBezTo>
                      <a:pt x="1019788" y="313137"/>
                      <a:pt x="951346" y="316925"/>
                      <a:pt x="891704" y="328291"/>
                    </a:cubicBezTo>
                    <a:cubicBezTo>
                      <a:pt x="886815" y="329238"/>
                      <a:pt x="860416" y="335868"/>
                      <a:pt x="829128" y="344392"/>
                    </a:cubicBezTo>
                    <a:cubicBezTo>
                      <a:pt x="834994" y="300824"/>
                      <a:pt x="838905" y="239261"/>
                      <a:pt x="790018" y="210847"/>
                    </a:cubicBezTo>
                    <a:cubicBezTo>
                      <a:pt x="724509" y="172015"/>
                      <a:pt x="642378" y="198534"/>
                      <a:pt x="587625" y="212741"/>
                    </a:cubicBezTo>
                    <a:cubicBezTo>
                      <a:pt x="580781" y="214636"/>
                      <a:pt x="573937" y="216530"/>
                      <a:pt x="567092" y="218424"/>
                    </a:cubicBezTo>
                    <a:cubicBezTo>
                      <a:pt x="565137" y="203270"/>
                      <a:pt x="563181" y="188116"/>
                      <a:pt x="560248" y="172962"/>
                    </a:cubicBezTo>
                    <a:cubicBezTo>
                      <a:pt x="556337" y="151178"/>
                      <a:pt x="539715" y="113293"/>
                      <a:pt x="493761" y="102875"/>
                    </a:cubicBezTo>
                    <a:cubicBezTo>
                      <a:pt x="435097" y="89615"/>
                      <a:pt x="375454" y="108557"/>
                      <a:pt x="332433" y="123711"/>
                    </a:cubicBezTo>
                    <a:cubicBezTo>
                      <a:pt x="307012" y="132235"/>
                      <a:pt x="282569" y="141707"/>
                      <a:pt x="260080" y="152125"/>
                    </a:cubicBezTo>
                    <a:cubicBezTo>
                      <a:pt x="254214" y="126553"/>
                      <a:pt x="243459" y="102875"/>
                      <a:pt x="227815" y="82038"/>
                    </a:cubicBezTo>
                    <a:cubicBezTo>
                      <a:pt x="215104" y="49835"/>
                      <a:pt x="195549" y="6267"/>
                      <a:pt x="133951" y="584"/>
                    </a:cubicBezTo>
                    <a:cubicBezTo>
                      <a:pt x="110485" y="-1310"/>
                      <a:pt x="88975" y="1532"/>
                      <a:pt x="68442" y="7214"/>
                    </a:cubicBezTo>
                    <a:cubicBezTo>
                      <a:pt x="89953" y="34681"/>
                      <a:pt x="75286" y="84879"/>
                      <a:pt x="61598" y="118029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ABB3E22-A2FB-0907-E24A-8260B658A55D}"/>
                  </a:ext>
                </a:extLst>
              </p:cNvPr>
              <p:cNvSpPr/>
              <p:nvPr/>
            </p:nvSpPr>
            <p:spPr>
              <a:xfrm>
                <a:off x="985122" y="435519"/>
                <a:ext cx="6056557" cy="2191018"/>
              </a:xfrm>
              <a:custGeom>
                <a:avLst/>
                <a:gdLst>
                  <a:gd name="connsiteX0" fmla="*/ 5887433 w 6056557"/>
                  <a:gd name="connsiteY0" fmla="*/ 647836 h 2191018"/>
                  <a:gd name="connsiteX1" fmla="*/ 5975430 w 6056557"/>
                  <a:gd name="connsiteY1" fmla="*/ 567330 h 2191018"/>
                  <a:gd name="connsiteX2" fmla="*/ 5793569 w 6056557"/>
                  <a:gd name="connsiteY2" fmla="*/ 515238 h 2191018"/>
                  <a:gd name="connsiteX3" fmla="*/ 5800413 w 6056557"/>
                  <a:gd name="connsiteY3" fmla="*/ 504820 h 2191018"/>
                  <a:gd name="connsiteX4" fmla="*/ 5774992 w 6056557"/>
                  <a:gd name="connsiteY4" fmla="*/ 434732 h 2191018"/>
                  <a:gd name="connsiteX5" fmla="*/ 5693839 w 6056557"/>
                  <a:gd name="connsiteY5" fmla="*/ 433785 h 2191018"/>
                  <a:gd name="connsiteX6" fmla="*/ 5671351 w 6056557"/>
                  <a:gd name="connsiteY6" fmla="*/ 324865 h 2191018"/>
                  <a:gd name="connsiteX7" fmla="*/ 5663529 w 6056557"/>
                  <a:gd name="connsiteY7" fmla="*/ 317288 h 2191018"/>
                  <a:gd name="connsiteX8" fmla="*/ 5571621 w 6056557"/>
                  <a:gd name="connsiteY8" fmla="*/ 362751 h 2191018"/>
                  <a:gd name="connsiteX9" fmla="*/ 5558910 w 6056557"/>
                  <a:gd name="connsiteY9" fmla="*/ 334337 h 2191018"/>
                  <a:gd name="connsiteX10" fmla="*/ 5569666 w 6056557"/>
                  <a:gd name="connsiteY10" fmla="*/ 329601 h 2191018"/>
                  <a:gd name="connsiteX11" fmla="*/ 5489491 w 6056557"/>
                  <a:gd name="connsiteY11" fmla="*/ 214051 h 2191018"/>
                  <a:gd name="connsiteX12" fmla="*/ 5481668 w 6056557"/>
                  <a:gd name="connsiteY12" fmla="*/ 209316 h 2191018"/>
                  <a:gd name="connsiteX13" fmla="*/ 5518822 w 6056557"/>
                  <a:gd name="connsiteY13" fmla="*/ 340019 h 2191018"/>
                  <a:gd name="connsiteX14" fmla="*/ 5468958 w 6056557"/>
                  <a:gd name="connsiteY14" fmla="*/ 434732 h 2191018"/>
                  <a:gd name="connsiteX15" fmla="*/ 5587265 w 6056557"/>
                  <a:gd name="connsiteY15" fmla="*/ 390217 h 2191018"/>
                  <a:gd name="connsiteX16" fmla="*/ 5614642 w 6056557"/>
                  <a:gd name="connsiteY16" fmla="*/ 437574 h 2191018"/>
                  <a:gd name="connsiteX17" fmla="*/ 5600953 w 6056557"/>
                  <a:gd name="connsiteY17" fmla="*/ 465040 h 2191018"/>
                  <a:gd name="connsiteX18" fmla="*/ 5679173 w 6056557"/>
                  <a:gd name="connsiteY18" fmla="*/ 462199 h 2191018"/>
                  <a:gd name="connsiteX19" fmla="*/ 5737838 w 6056557"/>
                  <a:gd name="connsiteY19" fmla="*/ 502926 h 2191018"/>
                  <a:gd name="connsiteX20" fmla="*/ 5648863 w 6056557"/>
                  <a:gd name="connsiteY20" fmla="*/ 554071 h 2191018"/>
                  <a:gd name="connsiteX21" fmla="*/ 5747615 w 6056557"/>
                  <a:gd name="connsiteY21" fmla="*/ 547441 h 2191018"/>
                  <a:gd name="connsiteX22" fmla="*/ 5869833 w 6056557"/>
                  <a:gd name="connsiteY22" fmla="*/ 564489 h 2191018"/>
                  <a:gd name="connsiteX23" fmla="*/ 5810191 w 6056557"/>
                  <a:gd name="connsiteY23" fmla="*/ 670567 h 2191018"/>
                  <a:gd name="connsiteX24" fmla="*/ 5903076 w 6056557"/>
                  <a:gd name="connsiteY24" fmla="*/ 745391 h 2191018"/>
                  <a:gd name="connsiteX25" fmla="*/ 5678195 w 6056557"/>
                  <a:gd name="connsiteY25" fmla="*/ 845786 h 2191018"/>
                  <a:gd name="connsiteX26" fmla="*/ 5778903 w 6056557"/>
                  <a:gd name="connsiteY26" fmla="*/ 904508 h 2191018"/>
                  <a:gd name="connsiteX27" fmla="*/ 5799435 w 6056557"/>
                  <a:gd name="connsiteY27" fmla="*/ 975543 h 2191018"/>
                  <a:gd name="connsiteX28" fmla="*/ 5709483 w 6056557"/>
                  <a:gd name="connsiteY28" fmla="*/ 1026688 h 2191018"/>
                  <a:gd name="connsiteX29" fmla="*/ 5615620 w 6056557"/>
                  <a:gd name="connsiteY29" fmla="*/ 1040895 h 2191018"/>
                  <a:gd name="connsiteX30" fmla="*/ 5678195 w 6056557"/>
                  <a:gd name="connsiteY30" fmla="*/ 1090146 h 2191018"/>
                  <a:gd name="connsiteX31" fmla="*/ 5527623 w 6056557"/>
                  <a:gd name="connsiteY31" fmla="*/ 1126137 h 2191018"/>
                  <a:gd name="connsiteX32" fmla="*/ 5719260 w 6056557"/>
                  <a:gd name="connsiteY32" fmla="*/ 1284307 h 2191018"/>
                  <a:gd name="connsiteX33" fmla="*/ 5488513 w 6056557"/>
                  <a:gd name="connsiteY33" fmla="*/ 1331663 h 2191018"/>
                  <a:gd name="connsiteX34" fmla="*/ 5354562 w 6056557"/>
                  <a:gd name="connsiteY34" fmla="*/ 1317456 h 2191018"/>
                  <a:gd name="connsiteX35" fmla="*/ 5389760 w 6056557"/>
                  <a:gd name="connsiteY35" fmla="*/ 1371443 h 2191018"/>
                  <a:gd name="connsiteX36" fmla="*/ 5384872 w 6056557"/>
                  <a:gd name="connsiteY36" fmla="*/ 1379020 h 2191018"/>
                  <a:gd name="connsiteX37" fmla="*/ 5192256 w 6056557"/>
                  <a:gd name="connsiteY37" fmla="*/ 1334505 h 2191018"/>
                  <a:gd name="connsiteX38" fmla="*/ 5256788 w 6056557"/>
                  <a:gd name="connsiteY38" fmla="*/ 1490781 h 2191018"/>
                  <a:gd name="connsiteX39" fmla="*/ 5248965 w 6056557"/>
                  <a:gd name="connsiteY39" fmla="*/ 1498358 h 2191018"/>
                  <a:gd name="connsiteX40" fmla="*/ 5012351 w 6056557"/>
                  <a:gd name="connsiteY40" fmla="*/ 1349659 h 2191018"/>
                  <a:gd name="connsiteX41" fmla="*/ 4982041 w 6056557"/>
                  <a:gd name="connsiteY41" fmla="*/ 1671682 h 2191018"/>
                  <a:gd name="connsiteX42" fmla="*/ 4973241 w 6056557"/>
                  <a:gd name="connsiteY42" fmla="*/ 1673577 h 2191018"/>
                  <a:gd name="connsiteX43" fmla="*/ 4907732 w 6056557"/>
                  <a:gd name="connsiteY43" fmla="*/ 1566552 h 2191018"/>
                  <a:gd name="connsiteX44" fmla="*/ 4881333 w 6056557"/>
                  <a:gd name="connsiteY44" fmla="*/ 1699149 h 2191018"/>
                  <a:gd name="connsiteX45" fmla="*/ 4869600 w 6056557"/>
                  <a:gd name="connsiteY45" fmla="*/ 1701044 h 2191018"/>
                  <a:gd name="connsiteX46" fmla="*/ 4845157 w 6056557"/>
                  <a:gd name="connsiteY46" fmla="*/ 1621484 h 2191018"/>
                  <a:gd name="connsiteX47" fmla="*/ 4828535 w 6056557"/>
                  <a:gd name="connsiteY47" fmla="*/ 1680207 h 2191018"/>
                  <a:gd name="connsiteX48" fmla="*/ 4752271 w 6056557"/>
                  <a:gd name="connsiteY48" fmla="*/ 1779656 h 2191018"/>
                  <a:gd name="connsiteX49" fmla="*/ 4635919 w 6056557"/>
                  <a:gd name="connsiteY49" fmla="*/ 1701991 h 2191018"/>
                  <a:gd name="connsiteX50" fmla="*/ 4570410 w 6056557"/>
                  <a:gd name="connsiteY50" fmla="*/ 1561816 h 2191018"/>
                  <a:gd name="connsiteX51" fmla="*/ 4517612 w 6056557"/>
                  <a:gd name="connsiteY51" fmla="*/ 1726616 h 2191018"/>
                  <a:gd name="connsiteX52" fmla="*/ 4506857 w 6056557"/>
                  <a:gd name="connsiteY52" fmla="*/ 1727563 h 2191018"/>
                  <a:gd name="connsiteX53" fmla="*/ 4476547 w 6056557"/>
                  <a:gd name="connsiteY53" fmla="*/ 1577917 h 2191018"/>
                  <a:gd name="connsiteX54" fmla="*/ 4396372 w 6056557"/>
                  <a:gd name="connsiteY54" fmla="*/ 1710515 h 2191018"/>
                  <a:gd name="connsiteX55" fmla="*/ 4385616 w 6056557"/>
                  <a:gd name="connsiteY55" fmla="*/ 1707674 h 2191018"/>
                  <a:gd name="connsiteX56" fmla="*/ 4386594 w 6056557"/>
                  <a:gd name="connsiteY56" fmla="*/ 1522983 h 2191018"/>
                  <a:gd name="connsiteX57" fmla="*/ 4314241 w 6056557"/>
                  <a:gd name="connsiteY57" fmla="*/ 1588335 h 2191018"/>
                  <a:gd name="connsiteX58" fmla="*/ 4257532 w 6056557"/>
                  <a:gd name="connsiteY58" fmla="*/ 1554238 h 2191018"/>
                  <a:gd name="connsiteX59" fmla="*/ 4272198 w 6056557"/>
                  <a:gd name="connsiteY59" fmla="*/ 1508777 h 2191018"/>
                  <a:gd name="connsiteX60" fmla="*/ 4238955 w 6056557"/>
                  <a:gd name="connsiteY60" fmla="*/ 1541926 h 2191018"/>
                  <a:gd name="connsiteX61" fmla="*/ 4105004 w 6056557"/>
                  <a:gd name="connsiteY61" fmla="*/ 1623379 h 2191018"/>
                  <a:gd name="connsiteX62" fmla="*/ 4051228 w 6056557"/>
                  <a:gd name="connsiteY62" fmla="*/ 1519195 h 2191018"/>
                  <a:gd name="connsiteX63" fmla="*/ 4167579 w 6056557"/>
                  <a:gd name="connsiteY63" fmla="*/ 1362919 h 2191018"/>
                  <a:gd name="connsiteX64" fmla="*/ 4040472 w 6056557"/>
                  <a:gd name="connsiteY64" fmla="*/ 1353447 h 2191018"/>
                  <a:gd name="connsiteX65" fmla="*/ 4040472 w 6056557"/>
                  <a:gd name="connsiteY65" fmla="*/ 1343976 h 2191018"/>
                  <a:gd name="connsiteX66" fmla="*/ 4101093 w 6056557"/>
                  <a:gd name="connsiteY66" fmla="*/ 1294725 h 2191018"/>
                  <a:gd name="connsiteX67" fmla="*/ 4030695 w 6056557"/>
                  <a:gd name="connsiteY67" fmla="*/ 1279571 h 2191018"/>
                  <a:gd name="connsiteX68" fmla="*/ 3974963 w 6056557"/>
                  <a:gd name="connsiteY68" fmla="*/ 1247369 h 2191018"/>
                  <a:gd name="connsiteX69" fmla="*/ 4022873 w 6056557"/>
                  <a:gd name="connsiteY69" fmla="*/ 1131819 h 2191018"/>
                  <a:gd name="connsiteX70" fmla="*/ 4070782 w 6056557"/>
                  <a:gd name="connsiteY70" fmla="*/ 1086357 h 2191018"/>
                  <a:gd name="connsiteX71" fmla="*/ 4003318 w 6056557"/>
                  <a:gd name="connsiteY71" fmla="*/ 1092040 h 2191018"/>
                  <a:gd name="connsiteX72" fmla="*/ 3998429 w 6056557"/>
                  <a:gd name="connsiteY72" fmla="*/ 1084463 h 2191018"/>
                  <a:gd name="connsiteX73" fmla="*/ 4045361 w 6056557"/>
                  <a:gd name="connsiteY73" fmla="*/ 1006798 h 2191018"/>
                  <a:gd name="connsiteX74" fmla="*/ 3915321 w 6056557"/>
                  <a:gd name="connsiteY74" fmla="*/ 1010587 h 2191018"/>
                  <a:gd name="connsiteX75" fmla="*/ 3911410 w 6056557"/>
                  <a:gd name="connsiteY75" fmla="*/ 1001115 h 2191018"/>
                  <a:gd name="connsiteX76" fmla="*/ 4006251 w 6056557"/>
                  <a:gd name="connsiteY76" fmla="*/ 930080 h 2191018"/>
                  <a:gd name="connsiteX77" fmla="*/ 3882078 w 6056557"/>
                  <a:gd name="connsiteY77" fmla="*/ 885566 h 2191018"/>
                  <a:gd name="connsiteX78" fmla="*/ 3993541 w 6056557"/>
                  <a:gd name="connsiteY78" fmla="*/ 747285 h 2191018"/>
                  <a:gd name="connsiteX79" fmla="*/ 3976919 w 6056557"/>
                  <a:gd name="connsiteY79" fmla="*/ 691404 h 2191018"/>
                  <a:gd name="connsiteX80" fmla="*/ 4117714 w 6056557"/>
                  <a:gd name="connsiteY80" fmla="*/ 564489 h 2191018"/>
                  <a:gd name="connsiteX81" fmla="*/ 3973986 w 6056557"/>
                  <a:gd name="connsiteY81" fmla="*/ 454622 h 2191018"/>
                  <a:gd name="connsiteX82" fmla="*/ 3977897 w 6056557"/>
                  <a:gd name="connsiteY82" fmla="*/ 445151 h 2191018"/>
                  <a:gd name="connsiteX83" fmla="*/ 4064916 w 6056557"/>
                  <a:gd name="connsiteY83" fmla="*/ 437574 h 2191018"/>
                  <a:gd name="connsiteX84" fmla="*/ 3953453 w 6056557"/>
                  <a:gd name="connsiteY84" fmla="*/ 357068 h 2191018"/>
                  <a:gd name="connsiteX85" fmla="*/ 3956386 w 6056557"/>
                  <a:gd name="connsiteY85" fmla="*/ 346649 h 2191018"/>
                  <a:gd name="connsiteX86" fmla="*/ 4154868 w 6056557"/>
                  <a:gd name="connsiteY86" fmla="*/ 357068 h 2191018"/>
                  <a:gd name="connsiteX87" fmla="*/ 4151935 w 6056557"/>
                  <a:gd name="connsiteY87" fmla="*/ 269932 h 2191018"/>
                  <a:gd name="connsiteX88" fmla="*/ 3990607 w 6056557"/>
                  <a:gd name="connsiteY88" fmla="*/ 256672 h 2191018"/>
                  <a:gd name="connsiteX89" fmla="*/ 4065894 w 6056557"/>
                  <a:gd name="connsiteY89" fmla="*/ 208368 h 2191018"/>
                  <a:gd name="connsiteX90" fmla="*/ 4157802 w 6056557"/>
                  <a:gd name="connsiteY90" fmla="*/ 190373 h 2191018"/>
                  <a:gd name="connsiteX91" fmla="*/ 4048294 w 6056557"/>
                  <a:gd name="connsiteY91" fmla="*/ 157223 h 2191018"/>
                  <a:gd name="connsiteX92" fmla="*/ 4047317 w 6056557"/>
                  <a:gd name="connsiteY92" fmla="*/ 146805 h 2191018"/>
                  <a:gd name="connsiteX93" fmla="*/ 4122603 w 6056557"/>
                  <a:gd name="connsiteY93" fmla="*/ 103237 h 2191018"/>
                  <a:gd name="connsiteX94" fmla="*/ 4093270 w 6056557"/>
                  <a:gd name="connsiteY94" fmla="*/ 16101 h 2191018"/>
                  <a:gd name="connsiteX95" fmla="*/ 4088382 w 6056557"/>
                  <a:gd name="connsiteY95" fmla="*/ 30308 h 2191018"/>
                  <a:gd name="connsiteX96" fmla="*/ 3916299 w 6056557"/>
                  <a:gd name="connsiteY96" fmla="*/ 0 h 2191018"/>
                  <a:gd name="connsiteX97" fmla="*/ 3969097 w 6056557"/>
                  <a:gd name="connsiteY97" fmla="*/ 68193 h 2191018"/>
                  <a:gd name="connsiteX98" fmla="*/ 3990607 w 6056557"/>
                  <a:gd name="connsiteY98" fmla="*/ 154382 h 2191018"/>
                  <a:gd name="connsiteX99" fmla="*/ 3908477 w 6056557"/>
                  <a:gd name="connsiteY99" fmla="*/ 143964 h 2191018"/>
                  <a:gd name="connsiteX100" fmla="*/ 3834168 w 6056557"/>
                  <a:gd name="connsiteY100" fmla="*/ 59669 h 2191018"/>
                  <a:gd name="connsiteX101" fmla="*/ 3781370 w 6056557"/>
                  <a:gd name="connsiteY101" fmla="*/ 285086 h 2191018"/>
                  <a:gd name="connsiteX102" fmla="*/ 3770615 w 6056557"/>
                  <a:gd name="connsiteY102" fmla="*/ 282244 h 2191018"/>
                  <a:gd name="connsiteX103" fmla="*/ 3746171 w 6056557"/>
                  <a:gd name="connsiteY103" fmla="*/ 170483 h 2191018"/>
                  <a:gd name="connsiteX104" fmla="*/ 3635686 w 6056557"/>
                  <a:gd name="connsiteY104" fmla="*/ 392112 h 2191018"/>
                  <a:gd name="connsiteX105" fmla="*/ 3624931 w 6056557"/>
                  <a:gd name="connsiteY105" fmla="*/ 391164 h 2191018"/>
                  <a:gd name="connsiteX106" fmla="*/ 3613198 w 6056557"/>
                  <a:gd name="connsiteY106" fmla="*/ 327707 h 2191018"/>
                  <a:gd name="connsiteX107" fmla="*/ 3529112 w 6056557"/>
                  <a:gd name="connsiteY107" fmla="*/ 478300 h 2191018"/>
                  <a:gd name="connsiteX108" fmla="*/ 3518357 w 6056557"/>
                  <a:gd name="connsiteY108" fmla="*/ 475459 h 2191018"/>
                  <a:gd name="connsiteX109" fmla="*/ 3515423 w 6056557"/>
                  <a:gd name="connsiteY109" fmla="*/ 436626 h 2191018"/>
                  <a:gd name="connsiteX110" fmla="*/ 3512490 w 6056557"/>
                  <a:gd name="connsiteY110" fmla="*/ 448939 h 2191018"/>
                  <a:gd name="connsiteX111" fmla="*/ 3468492 w 6056557"/>
                  <a:gd name="connsiteY111" fmla="*/ 523762 h 2191018"/>
                  <a:gd name="connsiteX112" fmla="*/ 3326718 w 6056557"/>
                  <a:gd name="connsiteY112" fmla="*/ 413896 h 2191018"/>
                  <a:gd name="connsiteX113" fmla="*/ 3256321 w 6056557"/>
                  <a:gd name="connsiteY113" fmla="*/ 166695 h 2191018"/>
                  <a:gd name="connsiteX114" fmla="*/ 3254366 w 6056557"/>
                  <a:gd name="connsiteY114" fmla="*/ 145858 h 2191018"/>
                  <a:gd name="connsiteX115" fmla="*/ 3203523 w 6056557"/>
                  <a:gd name="connsiteY115" fmla="*/ 279403 h 2191018"/>
                  <a:gd name="connsiteX116" fmla="*/ 3191790 w 6056557"/>
                  <a:gd name="connsiteY116" fmla="*/ 277509 h 2191018"/>
                  <a:gd name="connsiteX117" fmla="*/ 3184946 w 6056557"/>
                  <a:gd name="connsiteY117" fmla="*/ 185638 h 2191018"/>
                  <a:gd name="connsiteX118" fmla="*/ 3144858 w 6056557"/>
                  <a:gd name="connsiteY118" fmla="*/ 306870 h 2191018"/>
                  <a:gd name="connsiteX119" fmla="*/ 3039262 w 6056557"/>
                  <a:gd name="connsiteY119" fmla="*/ 463146 h 2191018"/>
                  <a:gd name="connsiteX120" fmla="*/ 2951265 w 6056557"/>
                  <a:gd name="connsiteY120" fmla="*/ 368433 h 2191018"/>
                  <a:gd name="connsiteX121" fmla="*/ 3011885 w 6056557"/>
                  <a:gd name="connsiteY121" fmla="*/ 195109 h 2191018"/>
                  <a:gd name="connsiteX122" fmla="*/ 2828069 w 6056557"/>
                  <a:gd name="connsiteY122" fmla="*/ 303081 h 2191018"/>
                  <a:gd name="connsiteX123" fmla="*/ 2820247 w 6056557"/>
                  <a:gd name="connsiteY123" fmla="*/ 295504 h 2191018"/>
                  <a:gd name="connsiteX124" fmla="*/ 2877934 w 6056557"/>
                  <a:gd name="connsiteY124" fmla="*/ 194162 h 2191018"/>
                  <a:gd name="connsiteX125" fmla="*/ 2781137 w 6056557"/>
                  <a:gd name="connsiteY125" fmla="*/ 285086 h 2191018"/>
                  <a:gd name="connsiteX126" fmla="*/ 2772337 w 6056557"/>
                  <a:gd name="connsiteY126" fmla="*/ 283192 h 2191018"/>
                  <a:gd name="connsiteX127" fmla="*/ 2756693 w 6056557"/>
                  <a:gd name="connsiteY127" fmla="*/ 230152 h 2191018"/>
                  <a:gd name="connsiteX128" fmla="*/ 2751805 w 6056557"/>
                  <a:gd name="connsiteY128" fmla="*/ 290769 h 2191018"/>
                  <a:gd name="connsiteX129" fmla="*/ 2699006 w 6056557"/>
                  <a:gd name="connsiteY129" fmla="*/ 439468 h 2191018"/>
                  <a:gd name="connsiteX130" fmla="*/ 2691184 w 6056557"/>
                  <a:gd name="connsiteY130" fmla="*/ 440415 h 2191018"/>
                  <a:gd name="connsiteX131" fmla="*/ 2628609 w 6056557"/>
                  <a:gd name="connsiteY131" fmla="*/ 340967 h 2191018"/>
                  <a:gd name="connsiteX132" fmla="*/ 2530834 w 6056557"/>
                  <a:gd name="connsiteY132" fmla="*/ 546493 h 2191018"/>
                  <a:gd name="connsiteX133" fmla="*/ 2520079 w 6056557"/>
                  <a:gd name="connsiteY133" fmla="*/ 545546 h 2191018"/>
                  <a:gd name="connsiteX134" fmla="*/ 2499546 w 6056557"/>
                  <a:gd name="connsiteY134" fmla="*/ 320130 h 2191018"/>
                  <a:gd name="connsiteX135" fmla="*/ 2465325 w 6056557"/>
                  <a:gd name="connsiteY135" fmla="*/ 352332 h 2191018"/>
                  <a:gd name="connsiteX136" fmla="*/ 2337241 w 6056557"/>
                  <a:gd name="connsiteY136" fmla="*/ 431891 h 2191018"/>
                  <a:gd name="connsiteX137" fmla="*/ 2329419 w 6056557"/>
                  <a:gd name="connsiteY137" fmla="*/ 424314 h 2191018"/>
                  <a:gd name="connsiteX138" fmla="*/ 2382217 w 6056557"/>
                  <a:gd name="connsiteY138" fmla="*/ 287927 h 2191018"/>
                  <a:gd name="connsiteX139" fmla="*/ 2267821 w 6056557"/>
                  <a:gd name="connsiteY139" fmla="*/ 423367 h 2191018"/>
                  <a:gd name="connsiteX140" fmla="*/ 2258044 w 6056557"/>
                  <a:gd name="connsiteY140" fmla="*/ 419578 h 2191018"/>
                  <a:gd name="connsiteX141" fmla="*/ 2256088 w 6056557"/>
                  <a:gd name="connsiteY141" fmla="*/ 318235 h 2191018"/>
                  <a:gd name="connsiteX142" fmla="*/ 2226755 w 6056557"/>
                  <a:gd name="connsiteY142" fmla="*/ 372222 h 2191018"/>
                  <a:gd name="connsiteX143" fmla="*/ 2164180 w 6056557"/>
                  <a:gd name="connsiteY143" fmla="*/ 412948 h 2191018"/>
                  <a:gd name="connsiteX144" fmla="*/ 2146580 w 6056557"/>
                  <a:gd name="connsiteY144" fmla="*/ 410107 h 2191018"/>
                  <a:gd name="connsiteX145" fmla="*/ 2235555 w 6056557"/>
                  <a:gd name="connsiteY145" fmla="*/ 583431 h 2191018"/>
                  <a:gd name="connsiteX146" fmla="*/ 2228711 w 6056557"/>
                  <a:gd name="connsiteY146" fmla="*/ 591956 h 2191018"/>
                  <a:gd name="connsiteX147" fmla="*/ 2085960 w 6056557"/>
                  <a:gd name="connsiteY147" fmla="*/ 535128 h 2191018"/>
                  <a:gd name="connsiteX148" fmla="*/ 2069339 w 6056557"/>
                  <a:gd name="connsiteY148" fmla="*/ 531339 h 2191018"/>
                  <a:gd name="connsiteX149" fmla="*/ 2161247 w 6056557"/>
                  <a:gd name="connsiteY149" fmla="*/ 694246 h 2191018"/>
                  <a:gd name="connsiteX150" fmla="*/ 2171024 w 6056557"/>
                  <a:gd name="connsiteY150" fmla="*/ 857152 h 2191018"/>
                  <a:gd name="connsiteX151" fmla="*/ 2094760 w 6056557"/>
                  <a:gd name="connsiteY151" fmla="*/ 841998 h 2191018"/>
                  <a:gd name="connsiteX152" fmla="*/ 2050761 w 6056557"/>
                  <a:gd name="connsiteY152" fmla="*/ 721712 h 2191018"/>
                  <a:gd name="connsiteX153" fmla="*/ 2001874 w 6056557"/>
                  <a:gd name="connsiteY153" fmla="*/ 1087304 h 2191018"/>
                  <a:gd name="connsiteX154" fmla="*/ 1992097 w 6056557"/>
                  <a:gd name="connsiteY154" fmla="*/ 1087304 h 2191018"/>
                  <a:gd name="connsiteX155" fmla="*/ 1933432 w 6056557"/>
                  <a:gd name="connsiteY155" fmla="*/ 1023846 h 2191018"/>
                  <a:gd name="connsiteX156" fmla="*/ 1895300 w 6056557"/>
                  <a:gd name="connsiteY156" fmla="*/ 1045630 h 2191018"/>
                  <a:gd name="connsiteX157" fmla="*/ 1812192 w 6056557"/>
                  <a:gd name="connsiteY157" fmla="*/ 1045630 h 2191018"/>
                  <a:gd name="connsiteX158" fmla="*/ 1818058 w 6056557"/>
                  <a:gd name="connsiteY158" fmla="*/ 1051313 h 2191018"/>
                  <a:gd name="connsiteX159" fmla="*/ 1885523 w 6056557"/>
                  <a:gd name="connsiteY159" fmla="*/ 1172546 h 2191018"/>
                  <a:gd name="connsiteX160" fmla="*/ 1797526 w 6056557"/>
                  <a:gd name="connsiteY160" fmla="*/ 1236950 h 2191018"/>
                  <a:gd name="connsiteX161" fmla="*/ 1844457 w 6056557"/>
                  <a:gd name="connsiteY161" fmla="*/ 1356288 h 2191018"/>
                  <a:gd name="connsiteX162" fmla="*/ 1837613 w 6056557"/>
                  <a:gd name="connsiteY162" fmla="*/ 1362919 h 2191018"/>
                  <a:gd name="connsiteX163" fmla="*/ 1753527 w 6056557"/>
                  <a:gd name="connsiteY163" fmla="*/ 1336399 h 2191018"/>
                  <a:gd name="connsiteX164" fmla="*/ 1772104 w 6056557"/>
                  <a:gd name="connsiteY164" fmla="*/ 1376178 h 2191018"/>
                  <a:gd name="connsiteX165" fmla="*/ 1745705 w 6056557"/>
                  <a:gd name="connsiteY165" fmla="*/ 1490781 h 2191018"/>
                  <a:gd name="connsiteX166" fmla="*/ 1596110 w 6056557"/>
                  <a:gd name="connsiteY166" fmla="*/ 1486992 h 2191018"/>
                  <a:gd name="connsiteX167" fmla="*/ 1608821 w 6056557"/>
                  <a:gd name="connsiteY167" fmla="*/ 1576023 h 2191018"/>
                  <a:gd name="connsiteX168" fmla="*/ 1600021 w 6056557"/>
                  <a:gd name="connsiteY168" fmla="*/ 1582653 h 2191018"/>
                  <a:gd name="connsiteX169" fmla="*/ 1533534 w 6056557"/>
                  <a:gd name="connsiteY169" fmla="*/ 1535296 h 2191018"/>
                  <a:gd name="connsiteX170" fmla="*/ 1550156 w 6056557"/>
                  <a:gd name="connsiteY170" fmla="*/ 1652740 h 2191018"/>
                  <a:gd name="connsiteX171" fmla="*/ 1540379 w 6056557"/>
                  <a:gd name="connsiteY171" fmla="*/ 1660317 h 2191018"/>
                  <a:gd name="connsiteX172" fmla="*/ 1360474 w 6056557"/>
                  <a:gd name="connsiteY172" fmla="*/ 1484151 h 2191018"/>
                  <a:gd name="connsiteX173" fmla="*/ 1328208 w 6056557"/>
                  <a:gd name="connsiteY173" fmla="*/ 1499305 h 2191018"/>
                  <a:gd name="connsiteX174" fmla="*/ 1260744 w 6056557"/>
                  <a:gd name="connsiteY174" fmla="*/ 1445319 h 2191018"/>
                  <a:gd name="connsiteX175" fmla="*/ 1205012 w 6056557"/>
                  <a:gd name="connsiteY175" fmla="*/ 1544767 h 2191018"/>
                  <a:gd name="connsiteX176" fmla="*/ 1145370 w 6056557"/>
                  <a:gd name="connsiteY176" fmla="*/ 1462367 h 2191018"/>
                  <a:gd name="connsiteX177" fmla="*/ 1139503 w 6056557"/>
                  <a:gd name="connsiteY177" fmla="*/ 1429217 h 2191018"/>
                  <a:gd name="connsiteX178" fmla="*/ 923422 w 6056557"/>
                  <a:gd name="connsiteY178" fmla="*/ 1648004 h 2191018"/>
                  <a:gd name="connsiteX179" fmla="*/ 916577 w 6056557"/>
                  <a:gd name="connsiteY179" fmla="*/ 1641374 h 2191018"/>
                  <a:gd name="connsiteX180" fmla="*/ 942977 w 6056557"/>
                  <a:gd name="connsiteY180" fmla="*/ 1527719 h 2191018"/>
                  <a:gd name="connsiteX181" fmla="*/ 785560 w 6056557"/>
                  <a:gd name="connsiteY181" fmla="*/ 1592124 h 2191018"/>
                  <a:gd name="connsiteX182" fmla="*/ 779693 w 6056557"/>
                  <a:gd name="connsiteY182" fmla="*/ 1582653 h 2191018"/>
                  <a:gd name="connsiteX183" fmla="*/ 878445 w 6056557"/>
                  <a:gd name="connsiteY183" fmla="*/ 1482257 h 2191018"/>
                  <a:gd name="connsiteX184" fmla="*/ 615432 w 6056557"/>
                  <a:gd name="connsiteY184" fmla="*/ 1575075 h 2191018"/>
                  <a:gd name="connsiteX185" fmla="*/ 474637 w 6056557"/>
                  <a:gd name="connsiteY185" fmla="*/ 1525825 h 2191018"/>
                  <a:gd name="connsiteX186" fmla="*/ 534279 w 6056557"/>
                  <a:gd name="connsiteY186" fmla="*/ 1443425 h 2191018"/>
                  <a:gd name="connsiteX187" fmla="*/ 443349 w 6056557"/>
                  <a:gd name="connsiteY187" fmla="*/ 1462367 h 2191018"/>
                  <a:gd name="connsiteX188" fmla="*/ 436505 w 6056557"/>
                  <a:gd name="connsiteY188" fmla="*/ 1453843 h 2191018"/>
                  <a:gd name="connsiteX189" fmla="*/ 452149 w 6056557"/>
                  <a:gd name="connsiteY189" fmla="*/ 1417852 h 2191018"/>
                  <a:gd name="connsiteX190" fmla="*/ 443349 w 6056557"/>
                  <a:gd name="connsiteY190" fmla="*/ 1419746 h 2191018"/>
                  <a:gd name="connsiteX191" fmla="*/ 113849 w 6056557"/>
                  <a:gd name="connsiteY191" fmla="*/ 1364813 h 2191018"/>
                  <a:gd name="connsiteX192" fmla="*/ 114827 w 6056557"/>
                  <a:gd name="connsiteY192" fmla="*/ 1357236 h 2191018"/>
                  <a:gd name="connsiteX193" fmla="*/ 182291 w 6056557"/>
                  <a:gd name="connsiteY193" fmla="*/ 1309879 h 2191018"/>
                  <a:gd name="connsiteX194" fmla="*/ 81583 w 6056557"/>
                  <a:gd name="connsiteY194" fmla="*/ 1311774 h 2191018"/>
                  <a:gd name="connsiteX195" fmla="*/ 76695 w 6056557"/>
                  <a:gd name="connsiteY195" fmla="*/ 1305144 h 2191018"/>
                  <a:gd name="connsiteX196" fmla="*/ 147092 w 6056557"/>
                  <a:gd name="connsiteY196" fmla="*/ 1185805 h 2191018"/>
                  <a:gd name="connsiteX197" fmla="*/ 34651 w 6056557"/>
                  <a:gd name="connsiteY197" fmla="*/ 1203801 h 2191018"/>
                  <a:gd name="connsiteX198" fmla="*/ 27807 w 6056557"/>
                  <a:gd name="connsiteY198" fmla="*/ 1195277 h 2191018"/>
                  <a:gd name="connsiteX199" fmla="*/ 44429 w 6056557"/>
                  <a:gd name="connsiteY199" fmla="*/ 1138449 h 2191018"/>
                  <a:gd name="connsiteX200" fmla="*/ 20963 w 6056557"/>
                  <a:gd name="connsiteY200" fmla="*/ 1193383 h 2191018"/>
                  <a:gd name="connsiteX201" fmla="*/ 54206 w 6056557"/>
                  <a:gd name="connsiteY201" fmla="*/ 1246422 h 2191018"/>
                  <a:gd name="connsiteX202" fmla="*/ 3364 w 6056557"/>
                  <a:gd name="connsiteY202" fmla="*/ 1308932 h 2191018"/>
                  <a:gd name="connsiteX203" fmla="*/ 107982 w 6056557"/>
                  <a:gd name="connsiteY203" fmla="*/ 1357236 h 2191018"/>
                  <a:gd name="connsiteX204" fmla="*/ 110916 w 6056557"/>
                  <a:gd name="connsiteY204" fmla="*/ 1458579 h 2191018"/>
                  <a:gd name="connsiteX205" fmla="*/ 385662 w 6056557"/>
                  <a:gd name="connsiteY205" fmla="*/ 1467103 h 2191018"/>
                  <a:gd name="connsiteX206" fmla="*/ 410106 w 6056557"/>
                  <a:gd name="connsiteY206" fmla="*/ 1614855 h 2191018"/>
                  <a:gd name="connsiteX207" fmla="*/ 468770 w 6056557"/>
                  <a:gd name="connsiteY207" fmla="*/ 1645163 h 2191018"/>
                  <a:gd name="connsiteX208" fmla="*/ 473659 w 6056557"/>
                  <a:gd name="connsiteY208" fmla="*/ 1659370 h 2191018"/>
                  <a:gd name="connsiteX209" fmla="*/ 570456 w 6056557"/>
                  <a:gd name="connsiteY209" fmla="*/ 1699149 h 2191018"/>
                  <a:gd name="connsiteX210" fmla="*/ 690718 w 6056557"/>
                  <a:gd name="connsiteY210" fmla="*/ 1730404 h 2191018"/>
                  <a:gd name="connsiteX211" fmla="*/ 602721 w 6056557"/>
                  <a:gd name="connsiteY211" fmla="*/ 1784391 h 2191018"/>
                  <a:gd name="connsiteX212" fmla="*/ 576322 w 6056557"/>
                  <a:gd name="connsiteY212" fmla="*/ 1859214 h 2191018"/>
                  <a:gd name="connsiteX213" fmla="*/ 671163 w 6056557"/>
                  <a:gd name="connsiteY213" fmla="*/ 1871526 h 2191018"/>
                  <a:gd name="connsiteX214" fmla="*/ 766005 w 6056557"/>
                  <a:gd name="connsiteY214" fmla="*/ 1900888 h 2191018"/>
                  <a:gd name="connsiteX215" fmla="*/ 814892 w 6056557"/>
                  <a:gd name="connsiteY215" fmla="*/ 2040116 h 2191018"/>
                  <a:gd name="connsiteX216" fmla="*/ 945910 w 6056557"/>
                  <a:gd name="connsiteY216" fmla="*/ 1945403 h 2191018"/>
                  <a:gd name="connsiteX217" fmla="*/ 1041729 w 6056557"/>
                  <a:gd name="connsiteY217" fmla="*/ 2095049 h 2191018"/>
                  <a:gd name="connsiteX218" fmla="*/ 1127770 w 6056557"/>
                  <a:gd name="connsiteY218" fmla="*/ 1982341 h 2191018"/>
                  <a:gd name="connsiteX219" fmla="*/ 1180568 w 6056557"/>
                  <a:gd name="connsiteY219" fmla="*/ 2003177 h 2191018"/>
                  <a:gd name="connsiteX220" fmla="*/ 1276388 w 6056557"/>
                  <a:gd name="connsiteY220" fmla="*/ 2046746 h 2191018"/>
                  <a:gd name="connsiteX221" fmla="*/ 1337985 w 6056557"/>
                  <a:gd name="connsiteY221" fmla="*/ 1995601 h 2191018"/>
                  <a:gd name="connsiteX222" fmla="*/ 1508113 w 6056557"/>
                  <a:gd name="connsiteY222" fmla="*/ 2103573 h 2191018"/>
                  <a:gd name="connsiteX223" fmla="*/ 1587310 w 6056557"/>
                  <a:gd name="connsiteY223" fmla="*/ 2084630 h 2191018"/>
                  <a:gd name="connsiteX224" fmla="*/ 1730061 w 6056557"/>
                  <a:gd name="connsiteY224" fmla="*/ 2146194 h 2191018"/>
                  <a:gd name="connsiteX225" fmla="*/ 1788726 w 6056557"/>
                  <a:gd name="connsiteY225" fmla="*/ 1972869 h 2191018"/>
                  <a:gd name="connsiteX226" fmla="*/ 1918766 w 6056557"/>
                  <a:gd name="connsiteY226" fmla="*/ 1996547 h 2191018"/>
                  <a:gd name="connsiteX227" fmla="*/ 1940276 w 6056557"/>
                  <a:gd name="connsiteY227" fmla="*/ 1922671 h 2191018"/>
                  <a:gd name="connsiteX228" fmla="*/ 1939299 w 6056557"/>
                  <a:gd name="connsiteY228" fmla="*/ 1917936 h 2191018"/>
                  <a:gd name="connsiteX229" fmla="*/ 1973520 w 6056557"/>
                  <a:gd name="connsiteY229" fmla="*/ 1906570 h 2191018"/>
                  <a:gd name="connsiteX230" fmla="*/ 1994052 w 6056557"/>
                  <a:gd name="connsiteY230" fmla="*/ 1886681 h 2191018"/>
                  <a:gd name="connsiteX231" fmla="*/ 2009696 w 6056557"/>
                  <a:gd name="connsiteY231" fmla="*/ 1920778 h 2191018"/>
                  <a:gd name="connsiteX232" fmla="*/ 2075205 w 6056557"/>
                  <a:gd name="connsiteY232" fmla="*/ 1996547 h 2191018"/>
                  <a:gd name="connsiteX233" fmla="*/ 2107471 w 6056557"/>
                  <a:gd name="connsiteY233" fmla="*/ 1927407 h 2191018"/>
                  <a:gd name="connsiteX234" fmla="*/ 2039029 w 6056557"/>
                  <a:gd name="connsiteY234" fmla="*/ 1818487 h 2191018"/>
                  <a:gd name="connsiteX235" fmla="*/ 2042940 w 6056557"/>
                  <a:gd name="connsiteY235" fmla="*/ 1795757 h 2191018"/>
                  <a:gd name="connsiteX236" fmla="*/ 2012629 w 6056557"/>
                  <a:gd name="connsiteY236" fmla="*/ 1767342 h 2191018"/>
                  <a:gd name="connsiteX237" fmla="*/ 2017518 w 6056557"/>
                  <a:gd name="connsiteY237" fmla="*/ 1755977 h 2191018"/>
                  <a:gd name="connsiteX238" fmla="*/ 2143647 w 6056557"/>
                  <a:gd name="connsiteY238" fmla="*/ 1706726 h 2191018"/>
                  <a:gd name="connsiteX239" fmla="*/ 2143647 w 6056557"/>
                  <a:gd name="connsiteY239" fmla="*/ 1706726 h 2191018"/>
                  <a:gd name="connsiteX240" fmla="*/ 2143647 w 6056557"/>
                  <a:gd name="connsiteY240" fmla="*/ 1706726 h 2191018"/>
                  <a:gd name="connsiteX241" fmla="*/ 2189601 w 6056557"/>
                  <a:gd name="connsiteY241" fmla="*/ 1648004 h 2191018"/>
                  <a:gd name="connsiteX242" fmla="*/ 2148536 w 6056557"/>
                  <a:gd name="connsiteY242" fmla="*/ 1573181 h 2191018"/>
                  <a:gd name="connsiteX243" fmla="*/ 2120182 w 6056557"/>
                  <a:gd name="connsiteY243" fmla="*/ 1507829 h 2191018"/>
                  <a:gd name="connsiteX244" fmla="*/ 2210134 w 6056557"/>
                  <a:gd name="connsiteY244" fmla="*/ 1525825 h 2191018"/>
                  <a:gd name="connsiteX245" fmla="*/ 2208178 w 6056557"/>
                  <a:gd name="connsiteY245" fmla="*/ 1480362 h 2191018"/>
                  <a:gd name="connsiteX246" fmla="*/ 2180802 w 6056557"/>
                  <a:gd name="connsiteY246" fmla="*/ 1442477 h 2191018"/>
                  <a:gd name="connsiteX247" fmla="*/ 2191557 w 6056557"/>
                  <a:gd name="connsiteY247" fmla="*/ 1445319 h 2191018"/>
                  <a:gd name="connsiteX248" fmla="*/ 2212089 w 6056557"/>
                  <a:gd name="connsiteY248" fmla="*/ 1461420 h 2191018"/>
                  <a:gd name="connsiteX249" fmla="*/ 2261954 w 6056557"/>
                  <a:gd name="connsiteY249" fmla="*/ 1468050 h 2191018"/>
                  <a:gd name="connsiteX250" fmla="*/ 2279554 w 6056557"/>
                  <a:gd name="connsiteY250" fmla="*/ 1433953 h 2191018"/>
                  <a:gd name="connsiteX251" fmla="*/ 2215023 w 6056557"/>
                  <a:gd name="connsiteY251" fmla="*/ 1287148 h 2191018"/>
                  <a:gd name="connsiteX252" fmla="*/ 2283465 w 6056557"/>
                  <a:gd name="connsiteY252" fmla="*/ 1307038 h 2191018"/>
                  <a:gd name="connsiteX253" fmla="*/ 2329419 w 6056557"/>
                  <a:gd name="connsiteY253" fmla="*/ 1275783 h 2191018"/>
                  <a:gd name="connsiteX254" fmla="*/ 2312797 w 6056557"/>
                  <a:gd name="connsiteY254" fmla="*/ 1184858 h 2191018"/>
                  <a:gd name="connsiteX255" fmla="*/ 2283465 w 6056557"/>
                  <a:gd name="connsiteY255" fmla="*/ 1130872 h 2191018"/>
                  <a:gd name="connsiteX256" fmla="*/ 2280532 w 6056557"/>
                  <a:gd name="connsiteY256" fmla="*/ 1124242 h 2191018"/>
                  <a:gd name="connsiteX257" fmla="*/ 2343107 w 6056557"/>
                  <a:gd name="connsiteY257" fmla="*/ 1131819 h 2191018"/>
                  <a:gd name="connsiteX258" fmla="*/ 2342129 w 6056557"/>
                  <a:gd name="connsiteY258" fmla="*/ 1056049 h 2191018"/>
                  <a:gd name="connsiteX259" fmla="*/ 2341152 w 6056557"/>
                  <a:gd name="connsiteY259" fmla="*/ 1025741 h 2191018"/>
                  <a:gd name="connsiteX260" fmla="*/ 2341152 w 6056557"/>
                  <a:gd name="connsiteY260" fmla="*/ 1001115 h 2191018"/>
                  <a:gd name="connsiteX261" fmla="*/ 2341152 w 6056557"/>
                  <a:gd name="connsiteY261" fmla="*/ 1000168 h 2191018"/>
                  <a:gd name="connsiteX262" fmla="*/ 2357773 w 6056557"/>
                  <a:gd name="connsiteY262" fmla="*/ 1067414 h 2191018"/>
                  <a:gd name="connsiteX263" fmla="*/ 2396883 w 6056557"/>
                  <a:gd name="connsiteY263" fmla="*/ 1056996 h 2191018"/>
                  <a:gd name="connsiteX264" fmla="*/ 2418394 w 6056557"/>
                  <a:gd name="connsiteY264" fmla="*/ 1040895 h 2191018"/>
                  <a:gd name="connsiteX265" fmla="*/ 2391995 w 6056557"/>
                  <a:gd name="connsiteY265" fmla="*/ 1092987 h 2191018"/>
                  <a:gd name="connsiteX266" fmla="*/ 2391017 w 6056557"/>
                  <a:gd name="connsiteY266" fmla="*/ 1120454 h 2191018"/>
                  <a:gd name="connsiteX267" fmla="*/ 2395906 w 6056557"/>
                  <a:gd name="connsiteY267" fmla="*/ 1121401 h 2191018"/>
                  <a:gd name="connsiteX268" fmla="*/ 2436971 w 6056557"/>
                  <a:gd name="connsiteY268" fmla="*/ 1087304 h 2191018"/>
                  <a:gd name="connsiteX269" fmla="*/ 2494658 w 6056557"/>
                  <a:gd name="connsiteY269" fmla="*/ 1024793 h 2191018"/>
                  <a:gd name="connsiteX270" fmla="*/ 2558211 w 6056557"/>
                  <a:gd name="connsiteY270" fmla="*/ 931975 h 2191018"/>
                  <a:gd name="connsiteX271" fmla="*/ 2553322 w 6056557"/>
                  <a:gd name="connsiteY271" fmla="*/ 978384 h 2191018"/>
                  <a:gd name="connsiteX272" fmla="*/ 2564077 w 6056557"/>
                  <a:gd name="connsiteY272" fmla="*/ 1044683 h 2191018"/>
                  <a:gd name="connsiteX273" fmla="*/ 2600254 w 6056557"/>
                  <a:gd name="connsiteY273" fmla="*/ 1021952 h 2191018"/>
                  <a:gd name="connsiteX274" fmla="*/ 2627631 w 6056557"/>
                  <a:gd name="connsiteY274" fmla="*/ 963230 h 2191018"/>
                  <a:gd name="connsiteX275" fmla="*/ 2638386 w 6056557"/>
                  <a:gd name="connsiteY275" fmla="*/ 873253 h 2191018"/>
                  <a:gd name="connsiteX276" fmla="*/ 2666741 w 6056557"/>
                  <a:gd name="connsiteY276" fmla="*/ 913979 h 2191018"/>
                  <a:gd name="connsiteX277" fmla="*/ 2736161 w 6056557"/>
                  <a:gd name="connsiteY277" fmla="*/ 947129 h 2191018"/>
                  <a:gd name="connsiteX278" fmla="*/ 2753760 w 6056557"/>
                  <a:gd name="connsiteY278" fmla="*/ 943341 h 2191018"/>
                  <a:gd name="connsiteX279" fmla="*/ 2712695 w 6056557"/>
                  <a:gd name="connsiteY279" fmla="*/ 1058890 h 2191018"/>
                  <a:gd name="connsiteX280" fmla="*/ 2716606 w 6056557"/>
                  <a:gd name="connsiteY280" fmla="*/ 1137502 h 2191018"/>
                  <a:gd name="connsiteX281" fmla="*/ 2774293 w 6056557"/>
                  <a:gd name="connsiteY281" fmla="*/ 1095828 h 2191018"/>
                  <a:gd name="connsiteX282" fmla="*/ 2811447 w 6056557"/>
                  <a:gd name="connsiteY282" fmla="*/ 1055102 h 2191018"/>
                  <a:gd name="connsiteX283" fmla="*/ 2858379 w 6056557"/>
                  <a:gd name="connsiteY283" fmla="*/ 998274 h 2191018"/>
                  <a:gd name="connsiteX284" fmla="*/ 2866201 w 6056557"/>
                  <a:gd name="connsiteY284" fmla="*/ 1109088 h 2191018"/>
                  <a:gd name="connsiteX285" fmla="*/ 2918021 w 6056557"/>
                  <a:gd name="connsiteY285" fmla="*/ 1033318 h 2191018"/>
                  <a:gd name="connsiteX286" fmla="*/ 2958109 w 6056557"/>
                  <a:gd name="connsiteY286" fmla="*/ 917768 h 2191018"/>
                  <a:gd name="connsiteX287" fmla="*/ 2973753 w 6056557"/>
                  <a:gd name="connsiteY287" fmla="*/ 956600 h 2191018"/>
                  <a:gd name="connsiteX288" fmla="*/ 2999174 w 6056557"/>
                  <a:gd name="connsiteY288" fmla="*/ 990697 h 2191018"/>
                  <a:gd name="connsiteX289" fmla="*/ 3071527 w 6056557"/>
                  <a:gd name="connsiteY289" fmla="*/ 1021005 h 2191018"/>
                  <a:gd name="connsiteX290" fmla="*/ 3093037 w 6056557"/>
                  <a:gd name="connsiteY290" fmla="*/ 968913 h 2191018"/>
                  <a:gd name="connsiteX291" fmla="*/ 3086193 w 6056557"/>
                  <a:gd name="connsiteY291" fmla="*/ 901667 h 2191018"/>
                  <a:gd name="connsiteX292" fmla="*/ 3139969 w 6056557"/>
                  <a:gd name="connsiteY292" fmla="*/ 959442 h 2191018"/>
                  <a:gd name="connsiteX293" fmla="*/ 3144858 w 6056557"/>
                  <a:gd name="connsiteY293" fmla="*/ 961336 h 2191018"/>
                  <a:gd name="connsiteX294" fmla="*/ 3122370 w 6056557"/>
                  <a:gd name="connsiteY294" fmla="*/ 999221 h 2191018"/>
                  <a:gd name="connsiteX295" fmla="*/ 3078372 w 6056557"/>
                  <a:gd name="connsiteY295" fmla="*/ 1115718 h 2191018"/>
                  <a:gd name="connsiteX296" fmla="*/ 3182990 w 6056557"/>
                  <a:gd name="connsiteY296" fmla="*/ 1118559 h 2191018"/>
                  <a:gd name="connsiteX297" fmla="*/ 3141925 w 6056557"/>
                  <a:gd name="connsiteY297" fmla="*/ 1206642 h 2191018"/>
                  <a:gd name="connsiteX298" fmla="*/ 3225033 w 6056557"/>
                  <a:gd name="connsiteY298" fmla="*/ 1180123 h 2191018"/>
                  <a:gd name="connsiteX299" fmla="*/ 3285653 w 6056557"/>
                  <a:gd name="connsiteY299" fmla="*/ 1138449 h 2191018"/>
                  <a:gd name="connsiteX300" fmla="*/ 3317919 w 6056557"/>
                  <a:gd name="connsiteY300" fmla="*/ 1110035 h 2191018"/>
                  <a:gd name="connsiteX301" fmla="*/ 3337474 w 6056557"/>
                  <a:gd name="connsiteY301" fmla="*/ 1164021 h 2191018"/>
                  <a:gd name="connsiteX302" fmla="*/ 3417649 w 6056557"/>
                  <a:gd name="connsiteY302" fmla="*/ 1164969 h 2191018"/>
                  <a:gd name="connsiteX303" fmla="*/ 3455781 w 6056557"/>
                  <a:gd name="connsiteY303" fmla="*/ 910191 h 2191018"/>
                  <a:gd name="connsiteX304" fmla="*/ 3576044 w 6056557"/>
                  <a:gd name="connsiteY304" fmla="*/ 997327 h 2191018"/>
                  <a:gd name="connsiteX305" fmla="*/ 3588754 w 6056557"/>
                  <a:gd name="connsiteY305" fmla="*/ 985014 h 2191018"/>
                  <a:gd name="connsiteX306" fmla="*/ 3577021 w 6056557"/>
                  <a:gd name="connsiteY306" fmla="*/ 1037106 h 2191018"/>
                  <a:gd name="connsiteX307" fmla="*/ 3575066 w 6056557"/>
                  <a:gd name="connsiteY307" fmla="*/ 1100564 h 2191018"/>
                  <a:gd name="connsiteX308" fmla="*/ 3622975 w 6056557"/>
                  <a:gd name="connsiteY308" fmla="*/ 1101511 h 2191018"/>
                  <a:gd name="connsiteX309" fmla="*/ 3621997 w 6056557"/>
                  <a:gd name="connsiteY309" fmla="*/ 1124242 h 2191018"/>
                  <a:gd name="connsiteX310" fmla="*/ 3692395 w 6056557"/>
                  <a:gd name="connsiteY310" fmla="*/ 1135608 h 2191018"/>
                  <a:gd name="connsiteX311" fmla="*/ 3709995 w 6056557"/>
                  <a:gd name="connsiteY311" fmla="*/ 1128978 h 2191018"/>
                  <a:gd name="connsiteX312" fmla="*/ 3690440 w 6056557"/>
                  <a:gd name="connsiteY312" fmla="*/ 1150762 h 2191018"/>
                  <a:gd name="connsiteX313" fmla="*/ 3694351 w 6056557"/>
                  <a:gd name="connsiteY313" fmla="*/ 1199065 h 2191018"/>
                  <a:gd name="connsiteX314" fmla="*/ 3824391 w 6056557"/>
                  <a:gd name="connsiteY314" fmla="*/ 1164021 h 2191018"/>
                  <a:gd name="connsiteX315" fmla="*/ 3745193 w 6056557"/>
                  <a:gd name="connsiteY315" fmla="*/ 1274836 h 2191018"/>
                  <a:gd name="connsiteX316" fmla="*/ 3755949 w 6056557"/>
                  <a:gd name="connsiteY316" fmla="*/ 1323139 h 2191018"/>
                  <a:gd name="connsiteX317" fmla="*/ 3816569 w 6056557"/>
                  <a:gd name="connsiteY317" fmla="*/ 1316509 h 2191018"/>
                  <a:gd name="connsiteX318" fmla="*/ 3894788 w 6056557"/>
                  <a:gd name="connsiteY318" fmla="*/ 1266312 h 2191018"/>
                  <a:gd name="connsiteX319" fmla="*/ 3907499 w 6056557"/>
                  <a:gd name="connsiteY319" fmla="*/ 1254946 h 2191018"/>
                  <a:gd name="connsiteX320" fmla="*/ 3925099 w 6056557"/>
                  <a:gd name="connsiteY320" fmla="*/ 1300408 h 2191018"/>
                  <a:gd name="connsiteX321" fmla="*/ 4001363 w 6056557"/>
                  <a:gd name="connsiteY321" fmla="*/ 1325033 h 2191018"/>
                  <a:gd name="connsiteX322" fmla="*/ 3973008 w 6056557"/>
                  <a:gd name="connsiteY322" fmla="*/ 1362919 h 2191018"/>
                  <a:gd name="connsiteX323" fmla="*/ 3964208 w 6056557"/>
                  <a:gd name="connsiteY323" fmla="*/ 1376178 h 2191018"/>
                  <a:gd name="connsiteX324" fmla="*/ 3944654 w 6056557"/>
                  <a:gd name="connsiteY324" fmla="*/ 1374284 h 2191018"/>
                  <a:gd name="connsiteX325" fmla="*/ 3858612 w 6056557"/>
                  <a:gd name="connsiteY325" fmla="*/ 1382808 h 2191018"/>
                  <a:gd name="connsiteX326" fmla="*/ 3865456 w 6056557"/>
                  <a:gd name="connsiteY326" fmla="*/ 1446266 h 2191018"/>
                  <a:gd name="connsiteX327" fmla="*/ 3900655 w 6056557"/>
                  <a:gd name="connsiteY327" fmla="*/ 1485098 h 2191018"/>
                  <a:gd name="connsiteX328" fmla="*/ 3900655 w 6056557"/>
                  <a:gd name="connsiteY328" fmla="*/ 1485098 h 2191018"/>
                  <a:gd name="connsiteX329" fmla="*/ 3874256 w 6056557"/>
                  <a:gd name="connsiteY329" fmla="*/ 1485098 h 2191018"/>
                  <a:gd name="connsiteX330" fmla="*/ 3835146 w 6056557"/>
                  <a:gd name="connsiteY330" fmla="*/ 1514459 h 2191018"/>
                  <a:gd name="connsiteX331" fmla="*/ 3904566 w 6056557"/>
                  <a:gd name="connsiteY331" fmla="*/ 1562763 h 2191018"/>
                  <a:gd name="connsiteX332" fmla="*/ 3949542 w 6056557"/>
                  <a:gd name="connsiteY332" fmla="*/ 1575075 h 2191018"/>
                  <a:gd name="connsiteX333" fmla="*/ 3869367 w 6056557"/>
                  <a:gd name="connsiteY333" fmla="*/ 1598754 h 2191018"/>
                  <a:gd name="connsiteX334" fmla="*/ 3784303 w 6056557"/>
                  <a:gd name="connsiteY334" fmla="*/ 1668841 h 2191018"/>
                  <a:gd name="connsiteX335" fmla="*/ 3858612 w 6056557"/>
                  <a:gd name="connsiteY335" fmla="*/ 1699149 h 2191018"/>
                  <a:gd name="connsiteX336" fmla="*/ 3761815 w 6056557"/>
                  <a:gd name="connsiteY336" fmla="*/ 1774920 h 2191018"/>
                  <a:gd name="connsiteX337" fmla="*/ 3822435 w 6056557"/>
                  <a:gd name="connsiteY337" fmla="*/ 1800492 h 2191018"/>
                  <a:gd name="connsiteX338" fmla="*/ 3909455 w 6056557"/>
                  <a:gd name="connsiteY338" fmla="*/ 1805228 h 2191018"/>
                  <a:gd name="connsiteX339" fmla="*/ 3932920 w 6056557"/>
                  <a:gd name="connsiteY339" fmla="*/ 1803334 h 2191018"/>
                  <a:gd name="connsiteX340" fmla="*/ 3925099 w 6056557"/>
                  <a:gd name="connsiteY340" fmla="*/ 1819435 h 2191018"/>
                  <a:gd name="connsiteX341" fmla="*/ 3856656 w 6056557"/>
                  <a:gd name="connsiteY341" fmla="*/ 1928355 h 2191018"/>
                  <a:gd name="connsiteX342" fmla="*/ 3888922 w 6056557"/>
                  <a:gd name="connsiteY342" fmla="*/ 1997495 h 2191018"/>
                  <a:gd name="connsiteX343" fmla="*/ 3954431 w 6056557"/>
                  <a:gd name="connsiteY343" fmla="*/ 1921725 h 2191018"/>
                  <a:gd name="connsiteX344" fmla="*/ 3970075 w 6056557"/>
                  <a:gd name="connsiteY344" fmla="*/ 1887628 h 2191018"/>
                  <a:gd name="connsiteX345" fmla="*/ 3990607 w 6056557"/>
                  <a:gd name="connsiteY345" fmla="*/ 1907518 h 2191018"/>
                  <a:gd name="connsiteX346" fmla="*/ 3996474 w 6056557"/>
                  <a:gd name="connsiteY346" fmla="*/ 1910359 h 2191018"/>
                  <a:gd name="connsiteX347" fmla="*/ 4018962 w 6056557"/>
                  <a:gd name="connsiteY347" fmla="*/ 1967187 h 2191018"/>
                  <a:gd name="connsiteX348" fmla="*/ 4131403 w 6056557"/>
                  <a:gd name="connsiteY348" fmla="*/ 1969081 h 2191018"/>
                  <a:gd name="connsiteX349" fmla="*/ 4083493 w 6056557"/>
                  <a:gd name="connsiteY349" fmla="*/ 2053376 h 2191018"/>
                  <a:gd name="connsiteX350" fmla="*/ 4199845 w 6056557"/>
                  <a:gd name="connsiteY350" fmla="*/ 2065688 h 2191018"/>
                  <a:gd name="connsiteX351" fmla="*/ 4216467 w 6056557"/>
                  <a:gd name="connsiteY351" fmla="*/ 2093155 h 2191018"/>
                  <a:gd name="connsiteX352" fmla="*/ 4236999 w 6056557"/>
                  <a:gd name="connsiteY352" fmla="*/ 2159454 h 2191018"/>
                  <a:gd name="connsiteX353" fmla="*/ 4301530 w 6056557"/>
                  <a:gd name="connsiteY353" fmla="*/ 2189762 h 2191018"/>
                  <a:gd name="connsiteX354" fmla="*/ 4409082 w 6056557"/>
                  <a:gd name="connsiteY354" fmla="*/ 2024962 h 2191018"/>
                  <a:gd name="connsiteX355" fmla="*/ 4467747 w 6056557"/>
                  <a:gd name="connsiteY355" fmla="*/ 2058111 h 2191018"/>
                  <a:gd name="connsiteX356" fmla="*/ 4537167 w 6056557"/>
                  <a:gd name="connsiteY356" fmla="*/ 2088419 h 2191018"/>
                  <a:gd name="connsiteX357" fmla="*/ 4640808 w 6056557"/>
                  <a:gd name="connsiteY357" fmla="*/ 2079895 h 2191018"/>
                  <a:gd name="connsiteX358" fmla="*/ 4652541 w 6056557"/>
                  <a:gd name="connsiteY358" fmla="*/ 1952033 h 2191018"/>
                  <a:gd name="connsiteX359" fmla="*/ 4847112 w 6056557"/>
                  <a:gd name="connsiteY359" fmla="*/ 1974764 h 2191018"/>
                  <a:gd name="connsiteX360" fmla="*/ 4863734 w 6056557"/>
                  <a:gd name="connsiteY360" fmla="*/ 1909412 h 2191018"/>
                  <a:gd name="connsiteX361" fmla="*/ 5040706 w 6056557"/>
                  <a:gd name="connsiteY361" fmla="*/ 1913200 h 2191018"/>
                  <a:gd name="connsiteX362" fmla="*/ 5159990 w 6056557"/>
                  <a:gd name="connsiteY362" fmla="*/ 1913200 h 2191018"/>
                  <a:gd name="connsiteX363" fmla="*/ 5247009 w 6056557"/>
                  <a:gd name="connsiteY363" fmla="*/ 1943508 h 2191018"/>
                  <a:gd name="connsiteX364" fmla="*/ 5298830 w 6056557"/>
                  <a:gd name="connsiteY364" fmla="*/ 1797650 h 2191018"/>
                  <a:gd name="connsiteX365" fmla="*/ 5548155 w 6056557"/>
                  <a:gd name="connsiteY365" fmla="*/ 1762607 h 2191018"/>
                  <a:gd name="connsiteX366" fmla="*/ 5465047 w 6056557"/>
                  <a:gd name="connsiteY366" fmla="*/ 1654635 h 2191018"/>
                  <a:gd name="connsiteX367" fmla="*/ 5547177 w 6056557"/>
                  <a:gd name="connsiteY367" fmla="*/ 1620538 h 2191018"/>
                  <a:gd name="connsiteX368" fmla="*/ 5571621 w 6056557"/>
                  <a:gd name="connsiteY368" fmla="*/ 1472786 h 2191018"/>
                  <a:gd name="connsiteX369" fmla="*/ 5846368 w 6056557"/>
                  <a:gd name="connsiteY369" fmla="*/ 1464261 h 2191018"/>
                  <a:gd name="connsiteX370" fmla="*/ 5849301 w 6056557"/>
                  <a:gd name="connsiteY370" fmla="*/ 1362919 h 2191018"/>
                  <a:gd name="connsiteX371" fmla="*/ 5953919 w 6056557"/>
                  <a:gd name="connsiteY371" fmla="*/ 1314615 h 2191018"/>
                  <a:gd name="connsiteX372" fmla="*/ 5903076 w 6056557"/>
                  <a:gd name="connsiteY372" fmla="*/ 1252104 h 2191018"/>
                  <a:gd name="connsiteX373" fmla="*/ 5936320 w 6056557"/>
                  <a:gd name="connsiteY373" fmla="*/ 1199065 h 2191018"/>
                  <a:gd name="connsiteX374" fmla="*/ 5819968 w 6056557"/>
                  <a:gd name="connsiteY374" fmla="*/ 1093934 h 2191018"/>
                  <a:gd name="connsiteX375" fmla="*/ 5963697 w 6056557"/>
                  <a:gd name="connsiteY375" fmla="*/ 1020058 h 2191018"/>
                  <a:gd name="connsiteX376" fmla="*/ 5873744 w 6056557"/>
                  <a:gd name="connsiteY376" fmla="*/ 858099 h 2191018"/>
                  <a:gd name="connsiteX377" fmla="*/ 6050716 w 6056557"/>
                  <a:gd name="connsiteY377" fmla="*/ 774751 h 2191018"/>
                  <a:gd name="connsiteX378" fmla="*/ 5887433 w 6056557"/>
                  <a:gd name="connsiteY378" fmla="*/ 647836 h 2191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</a:cxnLst>
                <a:rect l="l" t="t" r="r" b="b"/>
                <a:pathLst>
                  <a:path w="6056557" h="2191018">
                    <a:moveTo>
                      <a:pt x="5887433" y="647836"/>
                    </a:moveTo>
                    <a:cubicBezTo>
                      <a:pt x="5929476" y="629841"/>
                      <a:pt x="5980318" y="604268"/>
                      <a:pt x="5975430" y="567330"/>
                    </a:cubicBezTo>
                    <a:cubicBezTo>
                      <a:pt x="5963697" y="488718"/>
                      <a:pt x="5861033" y="501979"/>
                      <a:pt x="5793569" y="515238"/>
                    </a:cubicBezTo>
                    <a:cubicBezTo>
                      <a:pt x="5795524" y="511450"/>
                      <a:pt x="5798458" y="508608"/>
                      <a:pt x="5800413" y="504820"/>
                    </a:cubicBezTo>
                    <a:cubicBezTo>
                      <a:pt x="5819968" y="474512"/>
                      <a:pt x="5794547" y="453675"/>
                      <a:pt x="5774992" y="434732"/>
                    </a:cubicBezTo>
                    <a:cubicBezTo>
                      <a:pt x="5762281" y="422420"/>
                      <a:pt x="5707527" y="428102"/>
                      <a:pt x="5693839" y="433785"/>
                    </a:cubicBezTo>
                    <a:cubicBezTo>
                      <a:pt x="5610731" y="468829"/>
                      <a:pt x="5685039" y="371275"/>
                      <a:pt x="5671351" y="324865"/>
                    </a:cubicBezTo>
                    <a:cubicBezTo>
                      <a:pt x="5670373" y="320130"/>
                      <a:pt x="5668418" y="318235"/>
                      <a:pt x="5663529" y="317288"/>
                    </a:cubicBezTo>
                    <a:cubicBezTo>
                      <a:pt x="5627352" y="310659"/>
                      <a:pt x="5598020" y="342861"/>
                      <a:pt x="5571621" y="362751"/>
                    </a:cubicBezTo>
                    <a:cubicBezTo>
                      <a:pt x="5521756" y="400635"/>
                      <a:pt x="5543266" y="370327"/>
                      <a:pt x="5558910" y="334337"/>
                    </a:cubicBezTo>
                    <a:cubicBezTo>
                      <a:pt x="5561843" y="332442"/>
                      <a:pt x="5565754" y="331495"/>
                      <a:pt x="5569666" y="329601"/>
                    </a:cubicBezTo>
                    <a:cubicBezTo>
                      <a:pt x="5609753" y="305923"/>
                      <a:pt x="5529578" y="243412"/>
                      <a:pt x="5489491" y="214051"/>
                    </a:cubicBezTo>
                    <a:cubicBezTo>
                      <a:pt x="5487535" y="212157"/>
                      <a:pt x="5484601" y="211210"/>
                      <a:pt x="5481668" y="209316"/>
                    </a:cubicBezTo>
                    <a:cubicBezTo>
                      <a:pt x="5511001" y="247201"/>
                      <a:pt x="5529578" y="291716"/>
                      <a:pt x="5518822" y="340019"/>
                    </a:cubicBezTo>
                    <a:cubicBezTo>
                      <a:pt x="5511001" y="376010"/>
                      <a:pt x="5492424" y="407266"/>
                      <a:pt x="5468958" y="434732"/>
                    </a:cubicBezTo>
                    <a:cubicBezTo>
                      <a:pt x="5504157" y="416737"/>
                      <a:pt x="5546200" y="394006"/>
                      <a:pt x="5587265" y="390217"/>
                    </a:cubicBezTo>
                    <a:cubicBezTo>
                      <a:pt x="5618553" y="387376"/>
                      <a:pt x="5624419" y="412948"/>
                      <a:pt x="5614642" y="437574"/>
                    </a:cubicBezTo>
                    <a:cubicBezTo>
                      <a:pt x="5611709" y="446098"/>
                      <a:pt x="5606820" y="455569"/>
                      <a:pt x="5600953" y="465040"/>
                    </a:cubicBezTo>
                    <a:cubicBezTo>
                      <a:pt x="5627352" y="462199"/>
                      <a:pt x="5653752" y="460305"/>
                      <a:pt x="5679173" y="462199"/>
                    </a:cubicBezTo>
                    <a:cubicBezTo>
                      <a:pt x="5703617" y="464093"/>
                      <a:pt x="5745660" y="469776"/>
                      <a:pt x="5737838" y="502926"/>
                    </a:cubicBezTo>
                    <a:cubicBezTo>
                      <a:pt x="5730994" y="531339"/>
                      <a:pt x="5686017" y="544599"/>
                      <a:pt x="5648863" y="554071"/>
                    </a:cubicBezTo>
                    <a:cubicBezTo>
                      <a:pt x="5682106" y="554071"/>
                      <a:pt x="5716327" y="548388"/>
                      <a:pt x="5747615" y="547441"/>
                    </a:cubicBezTo>
                    <a:cubicBezTo>
                      <a:pt x="5782814" y="546493"/>
                      <a:pt x="5839523" y="540811"/>
                      <a:pt x="5869833" y="564489"/>
                    </a:cubicBezTo>
                    <a:cubicBezTo>
                      <a:pt x="5913831" y="598585"/>
                      <a:pt x="5862989" y="640259"/>
                      <a:pt x="5810191" y="670567"/>
                    </a:cubicBezTo>
                    <a:cubicBezTo>
                      <a:pt x="5852234" y="685721"/>
                      <a:pt x="5892322" y="708452"/>
                      <a:pt x="5903076" y="745391"/>
                    </a:cubicBezTo>
                    <a:cubicBezTo>
                      <a:pt x="5928498" y="830632"/>
                      <a:pt x="5762281" y="841051"/>
                      <a:pt x="5678195" y="845786"/>
                    </a:cubicBezTo>
                    <a:cubicBezTo>
                      <a:pt x="5713394" y="861887"/>
                      <a:pt x="5750548" y="879883"/>
                      <a:pt x="5778903" y="904508"/>
                    </a:cubicBezTo>
                    <a:cubicBezTo>
                      <a:pt x="5798458" y="921556"/>
                      <a:pt x="5812146" y="950917"/>
                      <a:pt x="5799435" y="975543"/>
                    </a:cubicBezTo>
                    <a:cubicBezTo>
                      <a:pt x="5782814" y="1006798"/>
                      <a:pt x="5741749" y="1020058"/>
                      <a:pt x="5709483" y="1026688"/>
                    </a:cubicBezTo>
                    <a:cubicBezTo>
                      <a:pt x="5679173" y="1033318"/>
                      <a:pt x="5647885" y="1038053"/>
                      <a:pt x="5615620" y="1040895"/>
                    </a:cubicBezTo>
                    <a:cubicBezTo>
                      <a:pt x="5642996" y="1051313"/>
                      <a:pt x="5670373" y="1066467"/>
                      <a:pt x="5678195" y="1090146"/>
                    </a:cubicBezTo>
                    <a:cubicBezTo>
                      <a:pt x="5699706" y="1153603"/>
                      <a:pt x="5605842" y="1142238"/>
                      <a:pt x="5527623" y="1126137"/>
                    </a:cubicBezTo>
                    <a:cubicBezTo>
                      <a:pt x="5629308" y="1161180"/>
                      <a:pt x="5765215" y="1215166"/>
                      <a:pt x="5719260" y="1284307"/>
                    </a:cubicBezTo>
                    <a:cubicBezTo>
                      <a:pt x="5675262" y="1351553"/>
                      <a:pt x="5556955" y="1337346"/>
                      <a:pt x="5488513" y="1331663"/>
                    </a:cubicBezTo>
                    <a:cubicBezTo>
                      <a:pt x="5445492" y="1327875"/>
                      <a:pt x="5399538" y="1324086"/>
                      <a:pt x="5354562" y="1317456"/>
                    </a:cubicBezTo>
                    <a:cubicBezTo>
                      <a:pt x="5369228" y="1332610"/>
                      <a:pt x="5381939" y="1349659"/>
                      <a:pt x="5389760" y="1371443"/>
                    </a:cubicBezTo>
                    <a:cubicBezTo>
                      <a:pt x="5390738" y="1374284"/>
                      <a:pt x="5388783" y="1379020"/>
                      <a:pt x="5384872" y="1379020"/>
                    </a:cubicBezTo>
                    <a:cubicBezTo>
                      <a:pt x="5320340" y="1390385"/>
                      <a:pt x="5249943" y="1368601"/>
                      <a:pt x="5192256" y="1334505"/>
                    </a:cubicBezTo>
                    <a:cubicBezTo>
                      <a:pt x="5225499" y="1380914"/>
                      <a:pt x="5243098" y="1437742"/>
                      <a:pt x="5256788" y="1490781"/>
                    </a:cubicBezTo>
                    <a:cubicBezTo>
                      <a:pt x="5257765" y="1495517"/>
                      <a:pt x="5253854" y="1500252"/>
                      <a:pt x="5248965" y="1498358"/>
                    </a:cubicBezTo>
                    <a:cubicBezTo>
                      <a:pt x="5155102" y="1469944"/>
                      <a:pt x="5068082" y="1427323"/>
                      <a:pt x="5012351" y="1349659"/>
                    </a:cubicBezTo>
                    <a:cubicBezTo>
                      <a:pt x="5033861" y="1455737"/>
                      <a:pt x="5052438" y="1581705"/>
                      <a:pt x="4982041" y="1671682"/>
                    </a:cubicBezTo>
                    <a:cubicBezTo>
                      <a:pt x="4980086" y="1674524"/>
                      <a:pt x="4976174" y="1675471"/>
                      <a:pt x="4973241" y="1673577"/>
                    </a:cubicBezTo>
                    <a:cubicBezTo>
                      <a:pt x="4934131" y="1655581"/>
                      <a:pt x="4917510" y="1611066"/>
                      <a:pt x="4907732" y="1566552"/>
                    </a:cubicBezTo>
                    <a:cubicBezTo>
                      <a:pt x="4901866" y="1611066"/>
                      <a:pt x="4888177" y="1654635"/>
                      <a:pt x="4881333" y="1699149"/>
                    </a:cubicBezTo>
                    <a:cubicBezTo>
                      <a:pt x="4880355" y="1704832"/>
                      <a:pt x="4871556" y="1705779"/>
                      <a:pt x="4869600" y="1701044"/>
                    </a:cubicBezTo>
                    <a:cubicBezTo>
                      <a:pt x="4856889" y="1675471"/>
                      <a:pt x="4850045" y="1648951"/>
                      <a:pt x="4845157" y="1621484"/>
                    </a:cubicBezTo>
                    <a:cubicBezTo>
                      <a:pt x="4840268" y="1641374"/>
                      <a:pt x="4834401" y="1661264"/>
                      <a:pt x="4828535" y="1680207"/>
                    </a:cubicBezTo>
                    <a:cubicBezTo>
                      <a:pt x="4816802" y="1713356"/>
                      <a:pt x="4797247" y="1775867"/>
                      <a:pt x="4752271" y="1779656"/>
                    </a:cubicBezTo>
                    <a:cubicBezTo>
                      <a:pt x="4703384" y="1783443"/>
                      <a:pt x="4663296" y="1734193"/>
                      <a:pt x="4635919" y="1701991"/>
                    </a:cubicBezTo>
                    <a:cubicBezTo>
                      <a:pt x="4621253" y="1684943"/>
                      <a:pt x="4591921" y="1625273"/>
                      <a:pt x="4570410" y="1561816"/>
                    </a:cubicBezTo>
                    <a:cubicBezTo>
                      <a:pt x="4561610" y="1619591"/>
                      <a:pt x="4547922" y="1676418"/>
                      <a:pt x="4517612" y="1726616"/>
                    </a:cubicBezTo>
                    <a:cubicBezTo>
                      <a:pt x="4515657" y="1730404"/>
                      <a:pt x="4509790" y="1731352"/>
                      <a:pt x="4506857" y="1727563"/>
                    </a:cubicBezTo>
                    <a:cubicBezTo>
                      <a:pt x="4466769" y="1688731"/>
                      <a:pt x="4473614" y="1630009"/>
                      <a:pt x="4476547" y="1577917"/>
                    </a:cubicBezTo>
                    <a:cubicBezTo>
                      <a:pt x="4453081" y="1624326"/>
                      <a:pt x="4429615" y="1669788"/>
                      <a:pt x="4396372" y="1710515"/>
                    </a:cubicBezTo>
                    <a:cubicBezTo>
                      <a:pt x="4393439" y="1714303"/>
                      <a:pt x="4386594" y="1711462"/>
                      <a:pt x="4385616" y="1707674"/>
                    </a:cubicBezTo>
                    <a:cubicBezTo>
                      <a:pt x="4368017" y="1649899"/>
                      <a:pt x="4370950" y="1584546"/>
                      <a:pt x="4386594" y="1522983"/>
                    </a:cubicBezTo>
                    <a:cubicBezTo>
                      <a:pt x="4365084" y="1549503"/>
                      <a:pt x="4341618" y="1573181"/>
                      <a:pt x="4314241" y="1588335"/>
                    </a:cubicBezTo>
                    <a:cubicBezTo>
                      <a:pt x="4280998" y="1606331"/>
                      <a:pt x="4248732" y="1595912"/>
                      <a:pt x="4257532" y="1554238"/>
                    </a:cubicBezTo>
                    <a:cubicBezTo>
                      <a:pt x="4260465" y="1539085"/>
                      <a:pt x="4266331" y="1523930"/>
                      <a:pt x="4272198" y="1508777"/>
                    </a:cubicBezTo>
                    <a:cubicBezTo>
                      <a:pt x="4261443" y="1520142"/>
                      <a:pt x="4249710" y="1531508"/>
                      <a:pt x="4238955" y="1541926"/>
                    </a:cubicBezTo>
                    <a:cubicBezTo>
                      <a:pt x="4206689" y="1573181"/>
                      <a:pt x="4155846" y="1625273"/>
                      <a:pt x="4105004" y="1623379"/>
                    </a:cubicBezTo>
                    <a:cubicBezTo>
                      <a:pt x="4054161" y="1621484"/>
                      <a:pt x="4040472" y="1558027"/>
                      <a:pt x="4051228" y="1519195"/>
                    </a:cubicBezTo>
                    <a:cubicBezTo>
                      <a:pt x="4067849" y="1459526"/>
                      <a:pt x="4114781" y="1401751"/>
                      <a:pt x="4167579" y="1362919"/>
                    </a:cubicBezTo>
                    <a:cubicBezTo>
                      <a:pt x="4124559" y="1374284"/>
                      <a:pt x="4077627" y="1380914"/>
                      <a:pt x="4040472" y="1353447"/>
                    </a:cubicBezTo>
                    <a:cubicBezTo>
                      <a:pt x="4037539" y="1351553"/>
                      <a:pt x="4038517" y="1346817"/>
                      <a:pt x="4040472" y="1343976"/>
                    </a:cubicBezTo>
                    <a:cubicBezTo>
                      <a:pt x="4058072" y="1325980"/>
                      <a:pt x="4078604" y="1309879"/>
                      <a:pt x="4101093" y="1294725"/>
                    </a:cubicBezTo>
                    <a:cubicBezTo>
                      <a:pt x="4077627" y="1290937"/>
                      <a:pt x="4054161" y="1287148"/>
                      <a:pt x="4030695" y="1279571"/>
                    </a:cubicBezTo>
                    <a:cubicBezTo>
                      <a:pt x="4012118" y="1273888"/>
                      <a:pt x="3983763" y="1265364"/>
                      <a:pt x="3974963" y="1247369"/>
                    </a:cubicBezTo>
                    <a:cubicBezTo>
                      <a:pt x="3955408" y="1207589"/>
                      <a:pt x="3997451" y="1159286"/>
                      <a:pt x="4022873" y="1131819"/>
                    </a:cubicBezTo>
                    <a:cubicBezTo>
                      <a:pt x="4037539" y="1116665"/>
                      <a:pt x="4053183" y="1100564"/>
                      <a:pt x="4070782" y="1086357"/>
                    </a:cubicBezTo>
                    <a:cubicBezTo>
                      <a:pt x="4049272" y="1093934"/>
                      <a:pt x="4026784" y="1096775"/>
                      <a:pt x="4003318" y="1092040"/>
                    </a:cubicBezTo>
                    <a:cubicBezTo>
                      <a:pt x="3999407" y="1091092"/>
                      <a:pt x="3997451" y="1087304"/>
                      <a:pt x="3998429" y="1084463"/>
                    </a:cubicBezTo>
                    <a:cubicBezTo>
                      <a:pt x="4006251" y="1056049"/>
                      <a:pt x="4023851" y="1030476"/>
                      <a:pt x="4045361" y="1006798"/>
                    </a:cubicBezTo>
                    <a:cubicBezTo>
                      <a:pt x="4003318" y="1016269"/>
                      <a:pt x="3959319" y="1018163"/>
                      <a:pt x="3915321" y="1010587"/>
                    </a:cubicBezTo>
                    <a:cubicBezTo>
                      <a:pt x="3911410" y="1009639"/>
                      <a:pt x="3909455" y="1003957"/>
                      <a:pt x="3911410" y="1001115"/>
                    </a:cubicBezTo>
                    <a:cubicBezTo>
                      <a:pt x="3932920" y="967019"/>
                      <a:pt x="3970075" y="948076"/>
                      <a:pt x="4006251" y="930080"/>
                    </a:cubicBezTo>
                    <a:cubicBezTo>
                      <a:pt x="3950520" y="938605"/>
                      <a:pt x="3863501" y="948076"/>
                      <a:pt x="3882078" y="885566"/>
                    </a:cubicBezTo>
                    <a:cubicBezTo>
                      <a:pt x="3898699" y="829685"/>
                      <a:pt x="3942698" y="784223"/>
                      <a:pt x="3993541" y="747285"/>
                    </a:cubicBezTo>
                    <a:cubicBezTo>
                      <a:pt x="3973008" y="737813"/>
                      <a:pt x="3972030" y="711294"/>
                      <a:pt x="3976919" y="691404"/>
                    </a:cubicBezTo>
                    <a:cubicBezTo>
                      <a:pt x="3991585" y="629841"/>
                      <a:pt x="4049272" y="561647"/>
                      <a:pt x="4117714" y="564489"/>
                    </a:cubicBezTo>
                    <a:cubicBezTo>
                      <a:pt x="4067849" y="530392"/>
                      <a:pt x="4010162" y="503873"/>
                      <a:pt x="3973986" y="454622"/>
                    </a:cubicBezTo>
                    <a:cubicBezTo>
                      <a:pt x="3971052" y="450834"/>
                      <a:pt x="3973986" y="446098"/>
                      <a:pt x="3977897" y="445151"/>
                    </a:cubicBezTo>
                    <a:cubicBezTo>
                      <a:pt x="4006251" y="435679"/>
                      <a:pt x="4035583" y="438521"/>
                      <a:pt x="4064916" y="437574"/>
                    </a:cubicBezTo>
                    <a:cubicBezTo>
                      <a:pt x="4028739" y="409160"/>
                      <a:pt x="3983763" y="392112"/>
                      <a:pt x="3953453" y="357068"/>
                    </a:cubicBezTo>
                    <a:cubicBezTo>
                      <a:pt x="3950520" y="353279"/>
                      <a:pt x="3951498" y="347596"/>
                      <a:pt x="3956386" y="346649"/>
                    </a:cubicBezTo>
                    <a:cubicBezTo>
                      <a:pt x="4017984" y="324865"/>
                      <a:pt x="4096204" y="324865"/>
                      <a:pt x="4154868" y="357068"/>
                    </a:cubicBezTo>
                    <a:cubicBezTo>
                      <a:pt x="4142158" y="327707"/>
                      <a:pt x="4136291" y="294557"/>
                      <a:pt x="4151935" y="269932"/>
                    </a:cubicBezTo>
                    <a:cubicBezTo>
                      <a:pt x="4096204" y="286980"/>
                      <a:pt x="3990607" y="309711"/>
                      <a:pt x="3990607" y="256672"/>
                    </a:cubicBezTo>
                    <a:cubicBezTo>
                      <a:pt x="3990607" y="227311"/>
                      <a:pt x="4045361" y="214051"/>
                      <a:pt x="4065894" y="208368"/>
                    </a:cubicBezTo>
                    <a:cubicBezTo>
                      <a:pt x="4095226" y="200792"/>
                      <a:pt x="4126514" y="193214"/>
                      <a:pt x="4157802" y="190373"/>
                    </a:cubicBezTo>
                    <a:cubicBezTo>
                      <a:pt x="4121625" y="178060"/>
                      <a:pt x="4081538" y="179008"/>
                      <a:pt x="4048294" y="157223"/>
                    </a:cubicBezTo>
                    <a:cubicBezTo>
                      <a:pt x="4044383" y="155329"/>
                      <a:pt x="4044383" y="150594"/>
                      <a:pt x="4047317" y="146805"/>
                    </a:cubicBezTo>
                    <a:cubicBezTo>
                      <a:pt x="4067849" y="125021"/>
                      <a:pt x="4094248" y="110814"/>
                      <a:pt x="4122603" y="103237"/>
                    </a:cubicBezTo>
                    <a:cubicBezTo>
                      <a:pt x="4112825" y="73876"/>
                      <a:pt x="4105004" y="44515"/>
                      <a:pt x="4093270" y="16101"/>
                    </a:cubicBezTo>
                    <a:cubicBezTo>
                      <a:pt x="4092293" y="20837"/>
                      <a:pt x="4091315" y="25573"/>
                      <a:pt x="4088382" y="30308"/>
                    </a:cubicBezTo>
                    <a:cubicBezTo>
                      <a:pt x="4060027" y="78612"/>
                      <a:pt x="3970075" y="27467"/>
                      <a:pt x="3916299" y="0"/>
                    </a:cubicBezTo>
                    <a:cubicBezTo>
                      <a:pt x="3935854" y="21784"/>
                      <a:pt x="3953453" y="44515"/>
                      <a:pt x="3969097" y="68193"/>
                    </a:cubicBezTo>
                    <a:cubicBezTo>
                      <a:pt x="3983763" y="90925"/>
                      <a:pt x="4007229" y="126915"/>
                      <a:pt x="3990607" y="154382"/>
                    </a:cubicBezTo>
                    <a:cubicBezTo>
                      <a:pt x="3972030" y="184690"/>
                      <a:pt x="3927054" y="160065"/>
                      <a:pt x="3908477" y="143964"/>
                    </a:cubicBezTo>
                    <a:cubicBezTo>
                      <a:pt x="3879144" y="119338"/>
                      <a:pt x="3858612" y="88083"/>
                      <a:pt x="3834168" y="59669"/>
                    </a:cubicBezTo>
                    <a:cubicBezTo>
                      <a:pt x="3850790" y="137334"/>
                      <a:pt x="3833190" y="223522"/>
                      <a:pt x="3781370" y="285086"/>
                    </a:cubicBezTo>
                    <a:cubicBezTo>
                      <a:pt x="3778437" y="288875"/>
                      <a:pt x="3771593" y="286980"/>
                      <a:pt x="3770615" y="282244"/>
                    </a:cubicBezTo>
                    <a:cubicBezTo>
                      <a:pt x="3761815" y="245306"/>
                      <a:pt x="3753993" y="207421"/>
                      <a:pt x="3746171" y="170483"/>
                    </a:cubicBezTo>
                    <a:cubicBezTo>
                      <a:pt x="3737371" y="256672"/>
                      <a:pt x="3699239" y="343808"/>
                      <a:pt x="3635686" y="392112"/>
                    </a:cubicBezTo>
                    <a:cubicBezTo>
                      <a:pt x="3632753" y="394953"/>
                      <a:pt x="3627864" y="394953"/>
                      <a:pt x="3624931" y="391164"/>
                    </a:cubicBezTo>
                    <a:cubicBezTo>
                      <a:pt x="3613198" y="371275"/>
                      <a:pt x="3610265" y="349491"/>
                      <a:pt x="3613198" y="327707"/>
                    </a:cubicBezTo>
                    <a:cubicBezTo>
                      <a:pt x="3593643" y="381693"/>
                      <a:pt x="3566266" y="433785"/>
                      <a:pt x="3529112" y="478300"/>
                    </a:cubicBezTo>
                    <a:cubicBezTo>
                      <a:pt x="3526178" y="482089"/>
                      <a:pt x="3518357" y="480194"/>
                      <a:pt x="3518357" y="475459"/>
                    </a:cubicBezTo>
                    <a:cubicBezTo>
                      <a:pt x="3516401" y="462199"/>
                      <a:pt x="3515423" y="449886"/>
                      <a:pt x="3515423" y="436626"/>
                    </a:cubicBezTo>
                    <a:cubicBezTo>
                      <a:pt x="3514446" y="440415"/>
                      <a:pt x="3513468" y="445151"/>
                      <a:pt x="3512490" y="448939"/>
                    </a:cubicBezTo>
                    <a:cubicBezTo>
                      <a:pt x="3504668" y="474512"/>
                      <a:pt x="3494891" y="509555"/>
                      <a:pt x="3468492" y="523762"/>
                    </a:cubicBezTo>
                    <a:cubicBezTo>
                      <a:pt x="3402983" y="557859"/>
                      <a:pt x="3347251" y="457463"/>
                      <a:pt x="3326718" y="413896"/>
                    </a:cubicBezTo>
                    <a:cubicBezTo>
                      <a:pt x="3290542" y="336231"/>
                      <a:pt x="3266098" y="251936"/>
                      <a:pt x="3256321" y="166695"/>
                    </a:cubicBezTo>
                    <a:cubicBezTo>
                      <a:pt x="3255343" y="160065"/>
                      <a:pt x="3254366" y="153435"/>
                      <a:pt x="3254366" y="145858"/>
                    </a:cubicBezTo>
                    <a:cubicBezTo>
                      <a:pt x="3243610" y="192267"/>
                      <a:pt x="3226989" y="236782"/>
                      <a:pt x="3203523" y="279403"/>
                    </a:cubicBezTo>
                    <a:cubicBezTo>
                      <a:pt x="3200590" y="284139"/>
                      <a:pt x="3191790" y="283192"/>
                      <a:pt x="3191790" y="277509"/>
                    </a:cubicBezTo>
                    <a:cubicBezTo>
                      <a:pt x="3186901" y="247201"/>
                      <a:pt x="3184946" y="215946"/>
                      <a:pt x="3184946" y="185638"/>
                    </a:cubicBezTo>
                    <a:cubicBezTo>
                      <a:pt x="3173213" y="226364"/>
                      <a:pt x="3160502" y="267090"/>
                      <a:pt x="3144858" y="306870"/>
                    </a:cubicBezTo>
                    <a:cubicBezTo>
                      <a:pt x="3124325" y="358962"/>
                      <a:pt x="3096949" y="438521"/>
                      <a:pt x="3039262" y="463146"/>
                    </a:cubicBezTo>
                    <a:cubicBezTo>
                      <a:pt x="2978641" y="488718"/>
                      <a:pt x="2946376" y="413896"/>
                      <a:pt x="2951265" y="368433"/>
                    </a:cubicBezTo>
                    <a:cubicBezTo>
                      <a:pt x="2957131" y="308764"/>
                      <a:pt x="2980597" y="248148"/>
                      <a:pt x="3011885" y="195109"/>
                    </a:cubicBezTo>
                    <a:cubicBezTo>
                      <a:pt x="2957131" y="240571"/>
                      <a:pt x="2897488" y="288875"/>
                      <a:pt x="2828069" y="303081"/>
                    </a:cubicBezTo>
                    <a:cubicBezTo>
                      <a:pt x="2823180" y="304029"/>
                      <a:pt x="2818291" y="300240"/>
                      <a:pt x="2820247" y="295504"/>
                    </a:cubicBezTo>
                    <a:cubicBezTo>
                      <a:pt x="2834913" y="259513"/>
                      <a:pt x="2857401" y="227311"/>
                      <a:pt x="2877934" y="194162"/>
                    </a:cubicBezTo>
                    <a:cubicBezTo>
                      <a:pt x="2851535" y="231100"/>
                      <a:pt x="2820247" y="264249"/>
                      <a:pt x="2781137" y="285086"/>
                    </a:cubicBezTo>
                    <a:cubicBezTo>
                      <a:pt x="2778204" y="286980"/>
                      <a:pt x="2774293" y="286033"/>
                      <a:pt x="2772337" y="283192"/>
                    </a:cubicBezTo>
                    <a:cubicBezTo>
                      <a:pt x="2763538" y="267090"/>
                      <a:pt x="2758649" y="249095"/>
                      <a:pt x="2756693" y="230152"/>
                    </a:cubicBezTo>
                    <a:cubicBezTo>
                      <a:pt x="2755716" y="250042"/>
                      <a:pt x="2754738" y="270879"/>
                      <a:pt x="2751805" y="290769"/>
                    </a:cubicBezTo>
                    <a:cubicBezTo>
                      <a:pt x="2744961" y="342861"/>
                      <a:pt x="2734205" y="397794"/>
                      <a:pt x="2699006" y="439468"/>
                    </a:cubicBezTo>
                    <a:cubicBezTo>
                      <a:pt x="2697051" y="441362"/>
                      <a:pt x="2693140" y="442309"/>
                      <a:pt x="2691184" y="440415"/>
                    </a:cubicBezTo>
                    <a:cubicBezTo>
                      <a:pt x="2656963" y="414843"/>
                      <a:pt x="2639364" y="379799"/>
                      <a:pt x="2628609" y="340967"/>
                    </a:cubicBezTo>
                    <a:cubicBezTo>
                      <a:pt x="2615898" y="415790"/>
                      <a:pt x="2581677" y="486825"/>
                      <a:pt x="2530834" y="546493"/>
                    </a:cubicBezTo>
                    <a:cubicBezTo>
                      <a:pt x="2527901" y="550282"/>
                      <a:pt x="2523012" y="548388"/>
                      <a:pt x="2520079" y="545546"/>
                    </a:cubicBezTo>
                    <a:cubicBezTo>
                      <a:pt x="2474125" y="487771"/>
                      <a:pt x="2474125" y="397794"/>
                      <a:pt x="2499546" y="320130"/>
                    </a:cubicBezTo>
                    <a:cubicBezTo>
                      <a:pt x="2488791" y="331495"/>
                      <a:pt x="2477058" y="342861"/>
                      <a:pt x="2465325" y="352332"/>
                    </a:cubicBezTo>
                    <a:cubicBezTo>
                      <a:pt x="2428171" y="385481"/>
                      <a:pt x="2386128" y="416737"/>
                      <a:pt x="2337241" y="431891"/>
                    </a:cubicBezTo>
                    <a:cubicBezTo>
                      <a:pt x="2332352" y="433785"/>
                      <a:pt x="2327463" y="428102"/>
                      <a:pt x="2329419" y="424314"/>
                    </a:cubicBezTo>
                    <a:cubicBezTo>
                      <a:pt x="2342129" y="376957"/>
                      <a:pt x="2368529" y="334337"/>
                      <a:pt x="2382217" y="287927"/>
                    </a:cubicBezTo>
                    <a:cubicBezTo>
                      <a:pt x="2352885" y="339072"/>
                      <a:pt x="2317686" y="388323"/>
                      <a:pt x="2267821" y="423367"/>
                    </a:cubicBezTo>
                    <a:cubicBezTo>
                      <a:pt x="2263910" y="426208"/>
                      <a:pt x="2259021" y="423367"/>
                      <a:pt x="2258044" y="419578"/>
                    </a:cubicBezTo>
                    <a:cubicBezTo>
                      <a:pt x="2248266" y="388323"/>
                      <a:pt x="2251199" y="352332"/>
                      <a:pt x="2256088" y="318235"/>
                    </a:cubicBezTo>
                    <a:cubicBezTo>
                      <a:pt x="2248266" y="337178"/>
                      <a:pt x="2238489" y="355173"/>
                      <a:pt x="2226755" y="372222"/>
                    </a:cubicBezTo>
                    <a:cubicBezTo>
                      <a:pt x="2212089" y="392112"/>
                      <a:pt x="2191557" y="413896"/>
                      <a:pt x="2164180" y="412948"/>
                    </a:cubicBezTo>
                    <a:cubicBezTo>
                      <a:pt x="2158314" y="412948"/>
                      <a:pt x="2152447" y="412001"/>
                      <a:pt x="2146580" y="410107"/>
                    </a:cubicBezTo>
                    <a:cubicBezTo>
                      <a:pt x="2188623" y="460305"/>
                      <a:pt x="2217956" y="519974"/>
                      <a:pt x="2235555" y="583431"/>
                    </a:cubicBezTo>
                    <a:cubicBezTo>
                      <a:pt x="2236533" y="587220"/>
                      <a:pt x="2233600" y="591956"/>
                      <a:pt x="2228711" y="591956"/>
                    </a:cubicBezTo>
                    <a:cubicBezTo>
                      <a:pt x="2175913" y="592903"/>
                      <a:pt x="2128981" y="567330"/>
                      <a:pt x="2085960" y="535128"/>
                    </a:cubicBezTo>
                    <a:cubicBezTo>
                      <a:pt x="2080094" y="534181"/>
                      <a:pt x="2074227" y="533234"/>
                      <a:pt x="2069339" y="531339"/>
                    </a:cubicBezTo>
                    <a:cubicBezTo>
                      <a:pt x="2113337" y="578696"/>
                      <a:pt x="2148536" y="633629"/>
                      <a:pt x="2161247" y="694246"/>
                    </a:cubicBezTo>
                    <a:cubicBezTo>
                      <a:pt x="2171024" y="743496"/>
                      <a:pt x="2189601" y="808848"/>
                      <a:pt x="2171024" y="857152"/>
                    </a:cubicBezTo>
                    <a:cubicBezTo>
                      <a:pt x="2152447" y="906402"/>
                      <a:pt x="2111382" y="873253"/>
                      <a:pt x="2094760" y="841998"/>
                    </a:cubicBezTo>
                    <a:cubicBezTo>
                      <a:pt x="2075205" y="804113"/>
                      <a:pt x="2065428" y="761492"/>
                      <a:pt x="2050761" y="721712"/>
                    </a:cubicBezTo>
                    <a:cubicBezTo>
                      <a:pt x="2071294" y="845786"/>
                      <a:pt x="2108448" y="996380"/>
                      <a:pt x="2001874" y="1087304"/>
                    </a:cubicBezTo>
                    <a:cubicBezTo>
                      <a:pt x="1998941" y="1089198"/>
                      <a:pt x="1995030" y="1090146"/>
                      <a:pt x="1992097" y="1087304"/>
                    </a:cubicBezTo>
                    <a:cubicBezTo>
                      <a:pt x="1972542" y="1066467"/>
                      <a:pt x="1952987" y="1045630"/>
                      <a:pt x="1933432" y="1023846"/>
                    </a:cubicBezTo>
                    <a:cubicBezTo>
                      <a:pt x="1925610" y="1036159"/>
                      <a:pt x="1909966" y="1042789"/>
                      <a:pt x="1895300" y="1045630"/>
                    </a:cubicBezTo>
                    <a:cubicBezTo>
                      <a:pt x="1868901" y="1050366"/>
                      <a:pt x="1839568" y="1050366"/>
                      <a:pt x="1812192" y="1045630"/>
                    </a:cubicBezTo>
                    <a:cubicBezTo>
                      <a:pt x="1814147" y="1047525"/>
                      <a:pt x="1816103" y="1049419"/>
                      <a:pt x="1818058" y="1051313"/>
                    </a:cubicBezTo>
                    <a:cubicBezTo>
                      <a:pt x="1847391" y="1083516"/>
                      <a:pt x="1887478" y="1127083"/>
                      <a:pt x="1885523" y="1172546"/>
                    </a:cubicBezTo>
                    <a:cubicBezTo>
                      <a:pt x="1882589" y="1230321"/>
                      <a:pt x="1844457" y="1241686"/>
                      <a:pt x="1797526" y="1236950"/>
                    </a:cubicBezTo>
                    <a:cubicBezTo>
                      <a:pt x="1822947" y="1272941"/>
                      <a:pt x="1838591" y="1314615"/>
                      <a:pt x="1844457" y="1356288"/>
                    </a:cubicBezTo>
                    <a:cubicBezTo>
                      <a:pt x="1844457" y="1359130"/>
                      <a:pt x="1841524" y="1362919"/>
                      <a:pt x="1837613" y="1362919"/>
                    </a:cubicBezTo>
                    <a:cubicBezTo>
                      <a:pt x="1807303" y="1359130"/>
                      <a:pt x="1780904" y="1347764"/>
                      <a:pt x="1753527" y="1336399"/>
                    </a:cubicBezTo>
                    <a:cubicBezTo>
                      <a:pt x="1761349" y="1349659"/>
                      <a:pt x="1768193" y="1362919"/>
                      <a:pt x="1772104" y="1376178"/>
                    </a:cubicBezTo>
                    <a:cubicBezTo>
                      <a:pt x="1784815" y="1413116"/>
                      <a:pt x="1785793" y="1468050"/>
                      <a:pt x="1745705" y="1490781"/>
                    </a:cubicBezTo>
                    <a:cubicBezTo>
                      <a:pt x="1702684" y="1515406"/>
                      <a:pt x="1642064" y="1504988"/>
                      <a:pt x="1596110" y="1486992"/>
                    </a:cubicBezTo>
                    <a:cubicBezTo>
                      <a:pt x="1599043" y="1516353"/>
                      <a:pt x="1606865" y="1545715"/>
                      <a:pt x="1608821" y="1576023"/>
                    </a:cubicBezTo>
                    <a:cubicBezTo>
                      <a:pt x="1608821" y="1580758"/>
                      <a:pt x="1604910" y="1582653"/>
                      <a:pt x="1600021" y="1582653"/>
                    </a:cubicBezTo>
                    <a:cubicBezTo>
                      <a:pt x="1569711" y="1577917"/>
                      <a:pt x="1549178" y="1558027"/>
                      <a:pt x="1533534" y="1535296"/>
                    </a:cubicBezTo>
                    <a:cubicBezTo>
                      <a:pt x="1542334" y="1574128"/>
                      <a:pt x="1545267" y="1612961"/>
                      <a:pt x="1550156" y="1652740"/>
                    </a:cubicBezTo>
                    <a:cubicBezTo>
                      <a:pt x="1551134" y="1658422"/>
                      <a:pt x="1546245" y="1662211"/>
                      <a:pt x="1540379" y="1660317"/>
                    </a:cubicBezTo>
                    <a:cubicBezTo>
                      <a:pt x="1461181" y="1627168"/>
                      <a:pt x="1396650" y="1561816"/>
                      <a:pt x="1360474" y="1484151"/>
                    </a:cubicBezTo>
                    <a:cubicBezTo>
                      <a:pt x="1352652" y="1492675"/>
                      <a:pt x="1342874" y="1498358"/>
                      <a:pt x="1328208" y="1499305"/>
                    </a:cubicBezTo>
                    <a:cubicBezTo>
                      <a:pt x="1294965" y="1503093"/>
                      <a:pt x="1274432" y="1477521"/>
                      <a:pt x="1260744" y="1445319"/>
                    </a:cubicBezTo>
                    <a:cubicBezTo>
                      <a:pt x="1260744" y="1498358"/>
                      <a:pt x="1249988" y="1551397"/>
                      <a:pt x="1205012" y="1544767"/>
                    </a:cubicBezTo>
                    <a:cubicBezTo>
                      <a:pt x="1165902" y="1540031"/>
                      <a:pt x="1153192" y="1493622"/>
                      <a:pt x="1145370" y="1462367"/>
                    </a:cubicBezTo>
                    <a:cubicBezTo>
                      <a:pt x="1142436" y="1451001"/>
                      <a:pt x="1140481" y="1440583"/>
                      <a:pt x="1139503" y="1429217"/>
                    </a:cubicBezTo>
                    <a:cubicBezTo>
                      <a:pt x="1104304" y="1539085"/>
                      <a:pt x="1038796" y="1645163"/>
                      <a:pt x="923422" y="1648004"/>
                    </a:cubicBezTo>
                    <a:cubicBezTo>
                      <a:pt x="919511" y="1648004"/>
                      <a:pt x="917555" y="1645163"/>
                      <a:pt x="916577" y="1641374"/>
                    </a:cubicBezTo>
                    <a:cubicBezTo>
                      <a:pt x="911689" y="1601595"/>
                      <a:pt x="924399" y="1562763"/>
                      <a:pt x="942977" y="1527719"/>
                    </a:cubicBezTo>
                    <a:cubicBezTo>
                      <a:pt x="898000" y="1566552"/>
                      <a:pt x="842269" y="1596860"/>
                      <a:pt x="785560" y="1592124"/>
                    </a:cubicBezTo>
                    <a:cubicBezTo>
                      <a:pt x="780671" y="1592124"/>
                      <a:pt x="776760" y="1587388"/>
                      <a:pt x="779693" y="1582653"/>
                    </a:cubicBezTo>
                    <a:cubicBezTo>
                      <a:pt x="804137" y="1541926"/>
                      <a:pt x="840313" y="1511618"/>
                      <a:pt x="878445" y="1482257"/>
                    </a:cubicBezTo>
                    <a:cubicBezTo>
                      <a:pt x="796315" y="1528666"/>
                      <a:pt x="706362" y="1566552"/>
                      <a:pt x="615432" y="1575075"/>
                    </a:cubicBezTo>
                    <a:cubicBezTo>
                      <a:pt x="576322" y="1578864"/>
                      <a:pt x="486370" y="1576969"/>
                      <a:pt x="474637" y="1525825"/>
                    </a:cubicBezTo>
                    <a:cubicBezTo>
                      <a:pt x="466815" y="1491728"/>
                      <a:pt x="500058" y="1465208"/>
                      <a:pt x="534279" y="1443425"/>
                    </a:cubicBezTo>
                    <a:cubicBezTo>
                      <a:pt x="504947" y="1454790"/>
                      <a:pt x="475614" y="1464261"/>
                      <a:pt x="443349" y="1462367"/>
                    </a:cubicBezTo>
                    <a:cubicBezTo>
                      <a:pt x="439438" y="1462367"/>
                      <a:pt x="435527" y="1458579"/>
                      <a:pt x="436505" y="1453843"/>
                    </a:cubicBezTo>
                    <a:cubicBezTo>
                      <a:pt x="440416" y="1440583"/>
                      <a:pt x="446282" y="1429217"/>
                      <a:pt x="452149" y="1417852"/>
                    </a:cubicBezTo>
                    <a:cubicBezTo>
                      <a:pt x="449215" y="1418799"/>
                      <a:pt x="446282" y="1418799"/>
                      <a:pt x="443349" y="1419746"/>
                    </a:cubicBezTo>
                    <a:cubicBezTo>
                      <a:pt x="340686" y="1438689"/>
                      <a:pt x="185224" y="1460473"/>
                      <a:pt x="113849" y="1364813"/>
                    </a:cubicBezTo>
                    <a:cubicBezTo>
                      <a:pt x="111893" y="1361971"/>
                      <a:pt x="112871" y="1359130"/>
                      <a:pt x="114827" y="1357236"/>
                    </a:cubicBezTo>
                    <a:cubicBezTo>
                      <a:pt x="132426" y="1335452"/>
                      <a:pt x="156870" y="1322192"/>
                      <a:pt x="182291" y="1309879"/>
                    </a:cubicBezTo>
                    <a:cubicBezTo>
                      <a:pt x="149048" y="1312721"/>
                      <a:pt x="115804" y="1317456"/>
                      <a:pt x="81583" y="1311774"/>
                    </a:cubicBezTo>
                    <a:cubicBezTo>
                      <a:pt x="78650" y="1310826"/>
                      <a:pt x="76695" y="1307985"/>
                      <a:pt x="76695" y="1305144"/>
                    </a:cubicBezTo>
                    <a:cubicBezTo>
                      <a:pt x="75717" y="1258734"/>
                      <a:pt x="107982" y="1217061"/>
                      <a:pt x="147092" y="1185805"/>
                    </a:cubicBezTo>
                    <a:cubicBezTo>
                      <a:pt x="110916" y="1199065"/>
                      <a:pt x="72784" y="1208537"/>
                      <a:pt x="34651" y="1203801"/>
                    </a:cubicBezTo>
                    <a:cubicBezTo>
                      <a:pt x="29763" y="1202854"/>
                      <a:pt x="27807" y="1200012"/>
                      <a:pt x="27807" y="1195277"/>
                    </a:cubicBezTo>
                    <a:cubicBezTo>
                      <a:pt x="30740" y="1175387"/>
                      <a:pt x="37585" y="1157392"/>
                      <a:pt x="44429" y="1138449"/>
                    </a:cubicBezTo>
                    <a:cubicBezTo>
                      <a:pt x="26829" y="1153603"/>
                      <a:pt x="16074" y="1171599"/>
                      <a:pt x="20963" y="1193383"/>
                    </a:cubicBezTo>
                    <a:cubicBezTo>
                      <a:pt x="27807" y="1221796"/>
                      <a:pt x="38562" y="1236950"/>
                      <a:pt x="54206" y="1246422"/>
                    </a:cubicBezTo>
                    <a:cubicBezTo>
                      <a:pt x="19985" y="1254946"/>
                      <a:pt x="-10325" y="1271994"/>
                      <a:pt x="3364" y="1308932"/>
                    </a:cubicBezTo>
                    <a:cubicBezTo>
                      <a:pt x="18030" y="1346817"/>
                      <a:pt x="63006" y="1357236"/>
                      <a:pt x="107982" y="1357236"/>
                    </a:cubicBezTo>
                    <a:cubicBezTo>
                      <a:pt x="73761" y="1385650"/>
                      <a:pt x="57140" y="1424482"/>
                      <a:pt x="110916" y="1458579"/>
                    </a:cubicBezTo>
                    <a:cubicBezTo>
                      <a:pt x="193046" y="1509723"/>
                      <a:pt x="295709" y="1499305"/>
                      <a:pt x="385662" y="1467103"/>
                    </a:cubicBezTo>
                    <a:cubicBezTo>
                      <a:pt x="363174" y="1517300"/>
                      <a:pt x="358285" y="1573181"/>
                      <a:pt x="410106" y="1614855"/>
                    </a:cubicBezTo>
                    <a:cubicBezTo>
                      <a:pt x="428683" y="1630009"/>
                      <a:pt x="449215" y="1639480"/>
                      <a:pt x="468770" y="1645163"/>
                    </a:cubicBezTo>
                    <a:cubicBezTo>
                      <a:pt x="469748" y="1649899"/>
                      <a:pt x="470726" y="1654635"/>
                      <a:pt x="473659" y="1659370"/>
                    </a:cubicBezTo>
                    <a:cubicBezTo>
                      <a:pt x="485392" y="1684943"/>
                      <a:pt x="525479" y="1695360"/>
                      <a:pt x="570456" y="1699149"/>
                    </a:cubicBezTo>
                    <a:cubicBezTo>
                      <a:pt x="600766" y="1721881"/>
                      <a:pt x="647698" y="1733246"/>
                      <a:pt x="690718" y="1730404"/>
                    </a:cubicBezTo>
                    <a:cubicBezTo>
                      <a:pt x="660408" y="1746505"/>
                      <a:pt x="630098" y="1762607"/>
                      <a:pt x="602721" y="1784391"/>
                    </a:cubicBezTo>
                    <a:cubicBezTo>
                      <a:pt x="586100" y="1796704"/>
                      <a:pt x="551879" y="1837430"/>
                      <a:pt x="576322" y="1859214"/>
                    </a:cubicBezTo>
                    <a:cubicBezTo>
                      <a:pt x="598810" y="1879104"/>
                      <a:pt x="645742" y="1871526"/>
                      <a:pt x="671163" y="1871526"/>
                    </a:cubicBezTo>
                    <a:cubicBezTo>
                      <a:pt x="708318" y="1870580"/>
                      <a:pt x="805114" y="1841218"/>
                      <a:pt x="766005" y="1900888"/>
                    </a:cubicBezTo>
                    <a:cubicBezTo>
                      <a:pt x="734717" y="1949191"/>
                      <a:pt x="738628" y="2035380"/>
                      <a:pt x="814892" y="2040116"/>
                    </a:cubicBezTo>
                    <a:cubicBezTo>
                      <a:pt x="877468" y="2043904"/>
                      <a:pt x="917555" y="1994653"/>
                      <a:pt x="945910" y="1945403"/>
                    </a:cubicBezTo>
                    <a:cubicBezTo>
                      <a:pt x="954709" y="2006019"/>
                      <a:pt x="975242" y="2093155"/>
                      <a:pt x="1041729" y="2095049"/>
                    </a:cubicBezTo>
                    <a:cubicBezTo>
                      <a:pt x="1105282" y="2096944"/>
                      <a:pt x="1126793" y="2038221"/>
                      <a:pt x="1127770" y="1982341"/>
                    </a:cubicBezTo>
                    <a:cubicBezTo>
                      <a:pt x="1128748" y="1895205"/>
                      <a:pt x="1149281" y="1970028"/>
                      <a:pt x="1180568" y="2003177"/>
                    </a:cubicBezTo>
                    <a:cubicBezTo>
                      <a:pt x="1204034" y="2026855"/>
                      <a:pt x="1237278" y="2060952"/>
                      <a:pt x="1276388" y="2046746"/>
                    </a:cubicBezTo>
                    <a:cubicBezTo>
                      <a:pt x="1306698" y="2036327"/>
                      <a:pt x="1327230" y="2017384"/>
                      <a:pt x="1337985" y="1995601"/>
                    </a:cubicBezTo>
                    <a:cubicBezTo>
                      <a:pt x="1371229" y="2056217"/>
                      <a:pt x="1423049" y="2094102"/>
                      <a:pt x="1508113" y="2103573"/>
                    </a:cubicBezTo>
                    <a:cubicBezTo>
                      <a:pt x="1537445" y="2107362"/>
                      <a:pt x="1565800" y="2099785"/>
                      <a:pt x="1587310" y="2084630"/>
                    </a:cubicBezTo>
                    <a:cubicBezTo>
                      <a:pt x="1607843" y="2134829"/>
                      <a:pt x="1669441" y="2161348"/>
                      <a:pt x="1730061" y="2146194"/>
                    </a:cubicBezTo>
                    <a:cubicBezTo>
                      <a:pt x="1796548" y="2130093"/>
                      <a:pt x="1789704" y="2035380"/>
                      <a:pt x="1788726" y="1972869"/>
                    </a:cubicBezTo>
                    <a:cubicBezTo>
                      <a:pt x="1828813" y="2004125"/>
                      <a:pt x="1874767" y="2042957"/>
                      <a:pt x="1918766" y="1996547"/>
                    </a:cubicBezTo>
                    <a:cubicBezTo>
                      <a:pt x="1936365" y="1978552"/>
                      <a:pt x="1946143" y="1946350"/>
                      <a:pt x="1940276" y="1922671"/>
                    </a:cubicBezTo>
                    <a:cubicBezTo>
                      <a:pt x="1940276" y="1921725"/>
                      <a:pt x="1939299" y="1919830"/>
                      <a:pt x="1939299" y="1917936"/>
                    </a:cubicBezTo>
                    <a:cubicBezTo>
                      <a:pt x="1951031" y="1915095"/>
                      <a:pt x="1961787" y="1912253"/>
                      <a:pt x="1973520" y="1906570"/>
                    </a:cubicBezTo>
                    <a:cubicBezTo>
                      <a:pt x="1990141" y="1898047"/>
                      <a:pt x="1995030" y="1892363"/>
                      <a:pt x="1994052" y="1886681"/>
                    </a:cubicBezTo>
                    <a:cubicBezTo>
                      <a:pt x="1998941" y="1898047"/>
                      <a:pt x="2003830" y="1909412"/>
                      <a:pt x="2009696" y="1920778"/>
                    </a:cubicBezTo>
                    <a:cubicBezTo>
                      <a:pt x="2023385" y="1945403"/>
                      <a:pt x="2041962" y="1989917"/>
                      <a:pt x="2075205" y="1996547"/>
                    </a:cubicBezTo>
                    <a:cubicBezTo>
                      <a:pt x="2107471" y="2003177"/>
                      <a:pt x="2107471" y="1940667"/>
                      <a:pt x="2107471" y="1927407"/>
                    </a:cubicBezTo>
                    <a:cubicBezTo>
                      <a:pt x="2107471" y="1880051"/>
                      <a:pt x="2072272" y="1845954"/>
                      <a:pt x="2039029" y="1818487"/>
                    </a:cubicBezTo>
                    <a:cubicBezTo>
                      <a:pt x="2023385" y="1805228"/>
                      <a:pt x="2030229" y="1800492"/>
                      <a:pt x="2042940" y="1795757"/>
                    </a:cubicBezTo>
                    <a:cubicBezTo>
                      <a:pt x="2033162" y="1786285"/>
                      <a:pt x="2023385" y="1776814"/>
                      <a:pt x="2012629" y="1767342"/>
                    </a:cubicBezTo>
                    <a:cubicBezTo>
                      <a:pt x="2007741" y="1763554"/>
                      <a:pt x="2011652" y="1756924"/>
                      <a:pt x="2017518" y="1755977"/>
                    </a:cubicBezTo>
                    <a:cubicBezTo>
                      <a:pt x="2058584" y="1752189"/>
                      <a:pt x="2107471" y="1735140"/>
                      <a:pt x="2143647" y="1706726"/>
                    </a:cubicBezTo>
                    <a:cubicBezTo>
                      <a:pt x="2143647" y="1706726"/>
                      <a:pt x="2143647" y="1706726"/>
                      <a:pt x="2143647" y="1706726"/>
                    </a:cubicBezTo>
                    <a:cubicBezTo>
                      <a:pt x="2143647" y="1706726"/>
                      <a:pt x="2143647" y="1706726"/>
                      <a:pt x="2143647" y="1706726"/>
                    </a:cubicBezTo>
                    <a:cubicBezTo>
                      <a:pt x="2164180" y="1690625"/>
                      <a:pt x="2180802" y="1670736"/>
                      <a:pt x="2189601" y="1648004"/>
                    </a:cubicBezTo>
                    <a:cubicBezTo>
                      <a:pt x="2204267" y="1606331"/>
                      <a:pt x="2181779" y="1584546"/>
                      <a:pt x="2148536" y="1573181"/>
                    </a:cubicBezTo>
                    <a:cubicBezTo>
                      <a:pt x="2150491" y="1554238"/>
                      <a:pt x="2134848" y="1529613"/>
                      <a:pt x="2120182" y="1507829"/>
                    </a:cubicBezTo>
                    <a:cubicBezTo>
                      <a:pt x="2150491" y="1527719"/>
                      <a:pt x="2187646" y="1548556"/>
                      <a:pt x="2210134" y="1525825"/>
                    </a:cubicBezTo>
                    <a:cubicBezTo>
                      <a:pt x="2223822" y="1511618"/>
                      <a:pt x="2217956" y="1494570"/>
                      <a:pt x="2208178" y="1480362"/>
                    </a:cubicBezTo>
                    <a:cubicBezTo>
                      <a:pt x="2200357" y="1467103"/>
                      <a:pt x="2188623" y="1455737"/>
                      <a:pt x="2180802" y="1442477"/>
                    </a:cubicBezTo>
                    <a:cubicBezTo>
                      <a:pt x="2172002" y="1431112"/>
                      <a:pt x="2175913" y="1432059"/>
                      <a:pt x="2191557" y="1445319"/>
                    </a:cubicBezTo>
                    <a:cubicBezTo>
                      <a:pt x="2198401" y="1451001"/>
                      <a:pt x="2205245" y="1455737"/>
                      <a:pt x="2212089" y="1461420"/>
                    </a:cubicBezTo>
                    <a:cubicBezTo>
                      <a:pt x="2222845" y="1470891"/>
                      <a:pt x="2248266" y="1473733"/>
                      <a:pt x="2261954" y="1468050"/>
                    </a:cubicBezTo>
                    <a:cubicBezTo>
                      <a:pt x="2276621" y="1461420"/>
                      <a:pt x="2279554" y="1448160"/>
                      <a:pt x="2279554" y="1433953"/>
                    </a:cubicBezTo>
                    <a:cubicBezTo>
                      <a:pt x="2283465" y="1376178"/>
                      <a:pt x="2243377" y="1334505"/>
                      <a:pt x="2215023" y="1287148"/>
                    </a:cubicBezTo>
                    <a:cubicBezTo>
                      <a:pt x="2235555" y="1299461"/>
                      <a:pt x="2257066" y="1309879"/>
                      <a:pt x="2283465" y="1307038"/>
                    </a:cubicBezTo>
                    <a:cubicBezTo>
                      <a:pt x="2305953" y="1304196"/>
                      <a:pt x="2320619" y="1295672"/>
                      <a:pt x="2329419" y="1275783"/>
                    </a:cubicBezTo>
                    <a:cubicBezTo>
                      <a:pt x="2341152" y="1249263"/>
                      <a:pt x="2322575" y="1209484"/>
                      <a:pt x="2312797" y="1184858"/>
                    </a:cubicBezTo>
                    <a:cubicBezTo>
                      <a:pt x="2304975" y="1165916"/>
                      <a:pt x="2294220" y="1147920"/>
                      <a:pt x="2283465" y="1130872"/>
                    </a:cubicBezTo>
                    <a:cubicBezTo>
                      <a:pt x="2282487" y="1128978"/>
                      <a:pt x="2281509" y="1126137"/>
                      <a:pt x="2280532" y="1124242"/>
                    </a:cubicBezTo>
                    <a:cubicBezTo>
                      <a:pt x="2304975" y="1143184"/>
                      <a:pt x="2332352" y="1157392"/>
                      <a:pt x="2343107" y="1131819"/>
                    </a:cubicBezTo>
                    <a:cubicBezTo>
                      <a:pt x="2352885" y="1110035"/>
                      <a:pt x="2344085" y="1079727"/>
                      <a:pt x="2342129" y="1056049"/>
                    </a:cubicBezTo>
                    <a:cubicBezTo>
                      <a:pt x="2341152" y="1046578"/>
                      <a:pt x="2341152" y="1036159"/>
                      <a:pt x="2341152" y="1025741"/>
                    </a:cubicBezTo>
                    <a:cubicBezTo>
                      <a:pt x="2341152" y="1017217"/>
                      <a:pt x="2341152" y="1009639"/>
                      <a:pt x="2341152" y="1001115"/>
                    </a:cubicBezTo>
                    <a:cubicBezTo>
                      <a:pt x="2341152" y="1001115"/>
                      <a:pt x="2341152" y="1000168"/>
                      <a:pt x="2341152" y="1000168"/>
                    </a:cubicBezTo>
                    <a:cubicBezTo>
                      <a:pt x="2347018" y="1024793"/>
                      <a:pt x="2340174" y="1046578"/>
                      <a:pt x="2357773" y="1067414"/>
                    </a:cubicBezTo>
                    <a:cubicBezTo>
                      <a:pt x="2368529" y="1078780"/>
                      <a:pt x="2389061" y="1063626"/>
                      <a:pt x="2396883" y="1056996"/>
                    </a:cubicBezTo>
                    <a:cubicBezTo>
                      <a:pt x="2403727" y="1052260"/>
                      <a:pt x="2410572" y="1046578"/>
                      <a:pt x="2418394" y="1040895"/>
                    </a:cubicBezTo>
                    <a:cubicBezTo>
                      <a:pt x="2409594" y="1057943"/>
                      <a:pt x="2401772" y="1075938"/>
                      <a:pt x="2391995" y="1092987"/>
                    </a:cubicBezTo>
                    <a:cubicBezTo>
                      <a:pt x="2386128" y="1103405"/>
                      <a:pt x="2385150" y="1110035"/>
                      <a:pt x="2391017" y="1120454"/>
                    </a:cubicBezTo>
                    <a:cubicBezTo>
                      <a:pt x="2391995" y="1122348"/>
                      <a:pt x="2393950" y="1122348"/>
                      <a:pt x="2395906" y="1121401"/>
                    </a:cubicBezTo>
                    <a:cubicBezTo>
                      <a:pt x="2412527" y="1115718"/>
                      <a:pt x="2424260" y="1098670"/>
                      <a:pt x="2436971" y="1087304"/>
                    </a:cubicBezTo>
                    <a:cubicBezTo>
                      <a:pt x="2458481" y="1068362"/>
                      <a:pt x="2476081" y="1046578"/>
                      <a:pt x="2494658" y="1024793"/>
                    </a:cubicBezTo>
                    <a:cubicBezTo>
                      <a:pt x="2518124" y="996380"/>
                      <a:pt x="2543545" y="966071"/>
                      <a:pt x="2558211" y="931975"/>
                    </a:cubicBezTo>
                    <a:cubicBezTo>
                      <a:pt x="2556256" y="947129"/>
                      <a:pt x="2554300" y="962283"/>
                      <a:pt x="2553322" y="978384"/>
                    </a:cubicBezTo>
                    <a:cubicBezTo>
                      <a:pt x="2552345" y="997327"/>
                      <a:pt x="2547456" y="1030476"/>
                      <a:pt x="2564077" y="1044683"/>
                    </a:cubicBezTo>
                    <a:cubicBezTo>
                      <a:pt x="2578744" y="1057943"/>
                      <a:pt x="2596343" y="1030476"/>
                      <a:pt x="2600254" y="1021952"/>
                    </a:cubicBezTo>
                    <a:cubicBezTo>
                      <a:pt x="2611009" y="1003009"/>
                      <a:pt x="2621764" y="985014"/>
                      <a:pt x="2627631" y="963230"/>
                    </a:cubicBezTo>
                    <a:cubicBezTo>
                      <a:pt x="2634475" y="932922"/>
                      <a:pt x="2635453" y="903561"/>
                      <a:pt x="2638386" y="873253"/>
                    </a:cubicBezTo>
                    <a:cubicBezTo>
                      <a:pt x="2647186" y="887460"/>
                      <a:pt x="2653052" y="900720"/>
                      <a:pt x="2666741" y="913979"/>
                    </a:cubicBezTo>
                    <a:cubicBezTo>
                      <a:pt x="2685318" y="932922"/>
                      <a:pt x="2708784" y="947129"/>
                      <a:pt x="2736161" y="947129"/>
                    </a:cubicBezTo>
                    <a:cubicBezTo>
                      <a:pt x="2743005" y="947129"/>
                      <a:pt x="2748871" y="945235"/>
                      <a:pt x="2753760" y="943341"/>
                    </a:cubicBezTo>
                    <a:cubicBezTo>
                      <a:pt x="2742027" y="982173"/>
                      <a:pt x="2724428" y="1020058"/>
                      <a:pt x="2712695" y="1058890"/>
                    </a:cubicBezTo>
                    <a:cubicBezTo>
                      <a:pt x="2709762" y="1068362"/>
                      <a:pt x="2688251" y="1139396"/>
                      <a:pt x="2716606" y="1137502"/>
                    </a:cubicBezTo>
                    <a:cubicBezTo>
                      <a:pt x="2740071" y="1135608"/>
                      <a:pt x="2760604" y="1111929"/>
                      <a:pt x="2774293" y="1095828"/>
                    </a:cubicBezTo>
                    <a:cubicBezTo>
                      <a:pt x="2787004" y="1082568"/>
                      <a:pt x="2798736" y="1069309"/>
                      <a:pt x="2811447" y="1055102"/>
                    </a:cubicBezTo>
                    <a:cubicBezTo>
                      <a:pt x="2828069" y="1037106"/>
                      <a:pt x="2842735" y="1017217"/>
                      <a:pt x="2858379" y="998274"/>
                    </a:cubicBezTo>
                    <a:cubicBezTo>
                      <a:pt x="2843713" y="1042789"/>
                      <a:pt x="2821225" y="1128978"/>
                      <a:pt x="2866201" y="1109088"/>
                    </a:cubicBezTo>
                    <a:cubicBezTo>
                      <a:pt x="2891622" y="1097722"/>
                      <a:pt x="2907266" y="1055102"/>
                      <a:pt x="2918021" y="1033318"/>
                    </a:cubicBezTo>
                    <a:cubicBezTo>
                      <a:pt x="2935620" y="996380"/>
                      <a:pt x="2948331" y="957547"/>
                      <a:pt x="2958109" y="917768"/>
                    </a:cubicBezTo>
                    <a:cubicBezTo>
                      <a:pt x="2964953" y="930080"/>
                      <a:pt x="2968864" y="943341"/>
                      <a:pt x="2973753" y="956600"/>
                    </a:cubicBezTo>
                    <a:cubicBezTo>
                      <a:pt x="2979619" y="969860"/>
                      <a:pt x="2990374" y="979331"/>
                      <a:pt x="2999174" y="990697"/>
                    </a:cubicBezTo>
                    <a:cubicBezTo>
                      <a:pt x="3016773" y="1012481"/>
                      <a:pt x="3042195" y="1029529"/>
                      <a:pt x="3071527" y="1021005"/>
                    </a:cubicBezTo>
                    <a:cubicBezTo>
                      <a:pt x="3094015" y="1013428"/>
                      <a:pt x="3092060" y="987855"/>
                      <a:pt x="3093037" y="968913"/>
                    </a:cubicBezTo>
                    <a:cubicBezTo>
                      <a:pt x="3094015" y="946182"/>
                      <a:pt x="3090104" y="923451"/>
                      <a:pt x="3086193" y="901667"/>
                    </a:cubicBezTo>
                    <a:cubicBezTo>
                      <a:pt x="3099882" y="924398"/>
                      <a:pt x="3115526" y="945235"/>
                      <a:pt x="3139969" y="959442"/>
                    </a:cubicBezTo>
                    <a:cubicBezTo>
                      <a:pt x="3141925" y="960389"/>
                      <a:pt x="3143880" y="961336"/>
                      <a:pt x="3144858" y="961336"/>
                    </a:cubicBezTo>
                    <a:cubicBezTo>
                      <a:pt x="3137036" y="973649"/>
                      <a:pt x="3129214" y="985961"/>
                      <a:pt x="3122370" y="999221"/>
                    </a:cubicBezTo>
                    <a:cubicBezTo>
                      <a:pt x="3103793" y="1034265"/>
                      <a:pt x="3077394" y="1074991"/>
                      <a:pt x="3078372" y="1115718"/>
                    </a:cubicBezTo>
                    <a:cubicBezTo>
                      <a:pt x="3079349" y="1174440"/>
                      <a:pt x="3138992" y="1148867"/>
                      <a:pt x="3182990" y="1118559"/>
                    </a:cubicBezTo>
                    <a:cubicBezTo>
                      <a:pt x="3155613" y="1148867"/>
                      <a:pt x="3123348" y="1182964"/>
                      <a:pt x="3141925" y="1206642"/>
                    </a:cubicBezTo>
                    <a:cubicBezTo>
                      <a:pt x="3158547" y="1227479"/>
                      <a:pt x="3210367" y="1187700"/>
                      <a:pt x="3225033" y="1180123"/>
                    </a:cubicBezTo>
                    <a:cubicBezTo>
                      <a:pt x="3245566" y="1167810"/>
                      <a:pt x="3268054" y="1155497"/>
                      <a:pt x="3285653" y="1138449"/>
                    </a:cubicBezTo>
                    <a:cubicBezTo>
                      <a:pt x="3295431" y="1128978"/>
                      <a:pt x="3308141" y="1120454"/>
                      <a:pt x="3317919" y="1110035"/>
                    </a:cubicBezTo>
                    <a:cubicBezTo>
                      <a:pt x="3317919" y="1129925"/>
                      <a:pt x="3326718" y="1152656"/>
                      <a:pt x="3337474" y="1164021"/>
                    </a:cubicBezTo>
                    <a:cubicBezTo>
                      <a:pt x="3359962" y="1185805"/>
                      <a:pt x="3394183" y="1188647"/>
                      <a:pt x="3417649" y="1164969"/>
                    </a:cubicBezTo>
                    <a:cubicBezTo>
                      <a:pt x="3486091" y="1094881"/>
                      <a:pt x="3476314" y="998274"/>
                      <a:pt x="3455781" y="910191"/>
                    </a:cubicBezTo>
                    <a:cubicBezTo>
                      <a:pt x="3485113" y="958495"/>
                      <a:pt x="3528134" y="1030476"/>
                      <a:pt x="3576044" y="997327"/>
                    </a:cubicBezTo>
                    <a:cubicBezTo>
                      <a:pt x="3580932" y="994485"/>
                      <a:pt x="3584843" y="989750"/>
                      <a:pt x="3588754" y="985014"/>
                    </a:cubicBezTo>
                    <a:cubicBezTo>
                      <a:pt x="3583865" y="1002062"/>
                      <a:pt x="3578977" y="1019111"/>
                      <a:pt x="3577021" y="1037106"/>
                    </a:cubicBezTo>
                    <a:cubicBezTo>
                      <a:pt x="3575066" y="1058890"/>
                      <a:pt x="3561377" y="1079727"/>
                      <a:pt x="3575066" y="1100564"/>
                    </a:cubicBezTo>
                    <a:cubicBezTo>
                      <a:pt x="3584843" y="1114771"/>
                      <a:pt x="3604398" y="1110035"/>
                      <a:pt x="3622975" y="1101511"/>
                    </a:cubicBezTo>
                    <a:cubicBezTo>
                      <a:pt x="3621020" y="1109088"/>
                      <a:pt x="3620042" y="1116665"/>
                      <a:pt x="3621997" y="1124242"/>
                    </a:cubicBezTo>
                    <a:cubicBezTo>
                      <a:pt x="3627864" y="1148867"/>
                      <a:pt x="3676751" y="1141291"/>
                      <a:pt x="3692395" y="1135608"/>
                    </a:cubicBezTo>
                    <a:cubicBezTo>
                      <a:pt x="3698262" y="1133713"/>
                      <a:pt x="3704128" y="1130872"/>
                      <a:pt x="3709995" y="1128978"/>
                    </a:cubicBezTo>
                    <a:cubicBezTo>
                      <a:pt x="3703150" y="1135608"/>
                      <a:pt x="3696306" y="1143184"/>
                      <a:pt x="3690440" y="1150762"/>
                    </a:cubicBezTo>
                    <a:cubicBezTo>
                      <a:pt x="3680662" y="1163074"/>
                      <a:pt x="3665996" y="1197171"/>
                      <a:pt x="3694351" y="1199065"/>
                    </a:cubicBezTo>
                    <a:cubicBezTo>
                      <a:pt x="3738349" y="1201907"/>
                      <a:pt x="3784303" y="1182017"/>
                      <a:pt x="3824391" y="1164021"/>
                    </a:cubicBezTo>
                    <a:cubicBezTo>
                      <a:pt x="3793103" y="1197171"/>
                      <a:pt x="3764748" y="1232215"/>
                      <a:pt x="3745193" y="1274836"/>
                    </a:cubicBezTo>
                    <a:cubicBezTo>
                      <a:pt x="3738349" y="1289042"/>
                      <a:pt x="3737371" y="1315562"/>
                      <a:pt x="3755949" y="1323139"/>
                    </a:cubicBezTo>
                    <a:cubicBezTo>
                      <a:pt x="3776481" y="1331663"/>
                      <a:pt x="3797014" y="1324086"/>
                      <a:pt x="3816569" y="1316509"/>
                    </a:cubicBezTo>
                    <a:cubicBezTo>
                      <a:pt x="3845901" y="1306091"/>
                      <a:pt x="3871323" y="1287148"/>
                      <a:pt x="3894788" y="1266312"/>
                    </a:cubicBezTo>
                    <a:cubicBezTo>
                      <a:pt x="3898699" y="1262523"/>
                      <a:pt x="3903588" y="1258734"/>
                      <a:pt x="3907499" y="1254946"/>
                    </a:cubicBezTo>
                    <a:cubicBezTo>
                      <a:pt x="3907499" y="1271047"/>
                      <a:pt x="3912388" y="1287148"/>
                      <a:pt x="3925099" y="1300408"/>
                    </a:cubicBezTo>
                    <a:cubicBezTo>
                      <a:pt x="3942698" y="1317456"/>
                      <a:pt x="3973008" y="1325980"/>
                      <a:pt x="4001363" y="1325033"/>
                    </a:cubicBezTo>
                    <a:cubicBezTo>
                      <a:pt x="3991585" y="1337346"/>
                      <a:pt x="3981808" y="1349659"/>
                      <a:pt x="3973008" y="1362919"/>
                    </a:cubicBezTo>
                    <a:cubicBezTo>
                      <a:pt x="3970075" y="1366707"/>
                      <a:pt x="3967142" y="1371443"/>
                      <a:pt x="3964208" y="1376178"/>
                    </a:cubicBezTo>
                    <a:cubicBezTo>
                      <a:pt x="3958342" y="1375231"/>
                      <a:pt x="3951498" y="1374284"/>
                      <a:pt x="3944654" y="1374284"/>
                    </a:cubicBezTo>
                    <a:cubicBezTo>
                      <a:pt x="3923143" y="1372390"/>
                      <a:pt x="3876211" y="1364813"/>
                      <a:pt x="3858612" y="1382808"/>
                    </a:cubicBezTo>
                    <a:cubicBezTo>
                      <a:pt x="3840034" y="1402698"/>
                      <a:pt x="3848834" y="1427323"/>
                      <a:pt x="3865456" y="1446266"/>
                    </a:cubicBezTo>
                    <a:cubicBezTo>
                      <a:pt x="3876211" y="1459526"/>
                      <a:pt x="3887944" y="1472786"/>
                      <a:pt x="3900655" y="1485098"/>
                    </a:cubicBezTo>
                    <a:lnTo>
                      <a:pt x="3900655" y="1485098"/>
                    </a:lnTo>
                    <a:cubicBezTo>
                      <a:pt x="3892833" y="1484151"/>
                      <a:pt x="3884033" y="1484151"/>
                      <a:pt x="3874256" y="1485098"/>
                    </a:cubicBezTo>
                    <a:cubicBezTo>
                      <a:pt x="3859589" y="1486045"/>
                      <a:pt x="3832213" y="1495517"/>
                      <a:pt x="3835146" y="1514459"/>
                    </a:cubicBezTo>
                    <a:cubicBezTo>
                      <a:pt x="3838079" y="1536243"/>
                      <a:pt x="3886967" y="1555186"/>
                      <a:pt x="3904566" y="1562763"/>
                    </a:cubicBezTo>
                    <a:cubicBezTo>
                      <a:pt x="3919232" y="1568445"/>
                      <a:pt x="3934876" y="1572234"/>
                      <a:pt x="3949542" y="1575075"/>
                    </a:cubicBezTo>
                    <a:cubicBezTo>
                      <a:pt x="3923143" y="1581705"/>
                      <a:pt x="3895766" y="1589282"/>
                      <a:pt x="3869367" y="1598754"/>
                    </a:cubicBezTo>
                    <a:cubicBezTo>
                      <a:pt x="3850790" y="1605383"/>
                      <a:pt x="3763771" y="1633798"/>
                      <a:pt x="3784303" y="1668841"/>
                    </a:cubicBezTo>
                    <a:cubicBezTo>
                      <a:pt x="3797992" y="1692519"/>
                      <a:pt x="3831235" y="1695360"/>
                      <a:pt x="3858612" y="1699149"/>
                    </a:cubicBezTo>
                    <a:cubicBezTo>
                      <a:pt x="3798969" y="1721881"/>
                      <a:pt x="3745193" y="1753135"/>
                      <a:pt x="3761815" y="1774920"/>
                    </a:cubicBezTo>
                    <a:cubicBezTo>
                      <a:pt x="3775503" y="1791968"/>
                      <a:pt x="3801903" y="1793862"/>
                      <a:pt x="3822435" y="1800492"/>
                    </a:cubicBezTo>
                    <a:cubicBezTo>
                      <a:pt x="3848834" y="1808069"/>
                      <a:pt x="3882078" y="1806175"/>
                      <a:pt x="3909455" y="1805228"/>
                    </a:cubicBezTo>
                    <a:cubicBezTo>
                      <a:pt x="3917276" y="1805228"/>
                      <a:pt x="3925099" y="1804280"/>
                      <a:pt x="3932920" y="1803334"/>
                    </a:cubicBezTo>
                    <a:cubicBezTo>
                      <a:pt x="3935854" y="1807122"/>
                      <a:pt x="3934876" y="1811858"/>
                      <a:pt x="3925099" y="1819435"/>
                    </a:cubicBezTo>
                    <a:cubicBezTo>
                      <a:pt x="3890877" y="1847848"/>
                      <a:pt x="3855679" y="1881945"/>
                      <a:pt x="3856656" y="1928355"/>
                    </a:cubicBezTo>
                    <a:cubicBezTo>
                      <a:pt x="3856656" y="1941614"/>
                      <a:pt x="3856656" y="2004125"/>
                      <a:pt x="3888922" y="1997495"/>
                    </a:cubicBezTo>
                    <a:cubicBezTo>
                      <a:pt x="3922165" y="1990865"/>
                      <a:pt x="3940742" y="1946350"/>
                      <a:pt x="3954431" y="1921725"/>
                    </a:cubicBezTo>
                    <a:cubicBezTo>
                      <a:pt x="3960297" y="1911306"/>
                      <a:pt x="3965186" y="1899941"/>
                      <a:pt x="3970075" y="1887628"/>
                    </a:cubicBezTo>
                    <a:cubicBezTo>
                      <a:pt x="3970075" y="1893311"/>
                      <a:pt x="3973986" y="1898993"/>
                      <a:pt x="3990607" y="1907518"/>
                    </a:cubicBezTo>
                    <a:cubicBezTo>
                      <a:pt x="3992563" y="1908464"/>
                      <a:pt x="3994518" y="1909412"/>
                      <a:pt x="3996474" y="1910359"/>
                    </a:cubicBezTo>
                    <a:cubicBezTo>
                      <a:pt x="3980830" y="1936879"/>
                      <a:pt x="3973008" y="1970028"/>
                      <a:pt x="4018962" y="1967187"/>
                    </a:cubicBezTo>
                    <a:cubicBezTo>
                      <a:pt x="4045361" y="1965293"/>
                      <a:pt x="4165624" y="1938773"/>
                      <a:pt x="4131403" y="1969081"/>
                    </a:cubicBezTo>
                    <a:cubicBezTo>
                      <a:pt x="4103048" y="1994653"/>
                      <a:pt x="4088382" y="2017384"/>
                      <a:pt x="4083493" y="2053376"/>
                    </a:cubicBezTo>
                    <a:cubicBezTo>
                      <a:pt x="4070782" y="2122516"/>
                      <a:pt x="4179312" y="2075159"/>
                      <a:pt x="4199845" y="2065688"/>
                    </a:cubicBezTo>
                    <a:cubicBezTo>
                      <a:pt x="4234066" y="2049587"/>
                      <a:pt x="4210600" y="2060952"/>
                      <a:pt x="4216467" y="2093155"/>
                    </a:cubicBezTo>
                    <a:cubicBezTo>
                      <a:pt x="4224288" y="2133882"/>
                      <a:pt x="4220378" y="2121568"/>
                      <a:pt x="4236999" y="2159454"/>
                    </a:cubicBezTo>
                    <a:cubicBezTo>
                      <a:pt x="4246777" y="2181238"/>
                      <a:pt x="4278065" y="2195445"/>
                      <a:pt x="4301530" y="2189762"/>
                    </a:cubicBezTo>
                    <a:cubicBezTo>
                      <a:pt x="4376817" y="2171767"/>
                      <a:pt x="4416904" y="2099785"/>
                      <a:pt x="4409082" y="2024962"/>
                    </a:cubicBezTo>
                    <a:cubicBezTo>
                      <a:pt x="4407127" y="2006019"/>
                      <a:pt x="4466769" y="2057164"/>
                      <a:pt x="4467747" y="2058111"/>
                    </a:cubicBezTo>
                    <a:cubicBezTo>
                      <a:pt x="4484369" y="2072318"/>
                      <a:pt x="4516634" y="2080842"/>
                      <a:pt x="4537167" y="2088419"/>
                    </a:cubicBezTo>
                    <a:cubicBezTo>
                      <a:pt x="4576277" y="2101679"/>
                      <a:pt x="4606587" y="2095049"/>
                      <a:pt x="4640808" y="2079895"/>
                    </a:cubicBezTo>
                    <a:cubicBezTo>
                      <a:pt x="4700450" y="2054322"/>
                      <a:pt x="4677962" y="1996547"/>
                      <a:pt x="4652541" y="1952033"/>
                    </a:cubicBezTo>
                    <a:cubicBezTo>
                      <a:pt x="4716094" y="1982341"/>
                      <a:pt x="4804091" y="2024962"/>
                      <a:pt x="4847112" y="1974764"/>
                    </a:cubicBezTo>
                    <a:cubicBezTo>
                      <a:pt x="4864712" y="1953927"/>
                      <a:pt x="4868622" y="1931196"/>
                      <a:pt x="4863734" y="1909412"/>
                    </a:cubicBezTo>
                    <a:cubicBezTo>
                      <a:pt x="4921421" y="1931196"/>
                      <a:pt x="4990840" y="1937826"/>
                      <a:pt x="5040706" y="1913200"/>
                    </a:cubicBezTo>
                    <a:cubicBezTo>
                      <a:pt x="5039728" y="1967187"/>
                      <a:pt x="5125769" y="2012649"/>
                      <a:pt x="5159990" y="1913200"/>
                    </a:cubicBezTo>
                    <a:cubicBezTo>
                      <a:pt x="5182479" y="1937826"/>
                      <a:pt x="5216700" y="1963398"/>
                      <a:pt x="5247009" y="1943508"/>
                    </a:cubicBezTo>
                    <a:cubicBezTo>
                      <a:pt x="5303719" y="1905623"/>
                      <a:pt x="5302741" y="1854478"/>
                      <a:pt x="5298830" y="1797650"/>
                    </a:cubicBezTo>
                    <a:cubicBezTo>
                      <a:pt x="5382916" y="1848796"/>
                      <a:pt x="5530556" y="1897099"/>
                      <a:pt x="5548155" y="1762607"/>
                    </a:cubicBezTo>
                    <a:cubicBezTo>
                      <a:pt x="5552066" y="1731352"/>
                      <a:pt x="5474824" y="1688731"/>
                      <a:pt x="5465047" y="1654635"/>
                    </a:cubicBezTo>
                    <a:cubicBezTo>
                      <a:pt x="5493402" y="1651793"/>
                      <a:pt x="5521756" y="1641374"/>
                      <a:pt x="5547177" y="1620538"/>
                    </a:cubicBezTo>
                    <a:cubicBezTo>
                      <a:pt x="5598020" y="1579811"/>
                      <a:pt x="5594109" y="1522983"/>
                      <a:pt x="5571621" y="1472786"/>
                    </a:cubicBezTo>
                    <a:cubicBezTo>
                      <a:pt x="5661574" y="1504988"/>
                      <a:pt x="5764237" y="1515406"/>
                      <a:pt x="5846368" y="1464261"/>
                    </a:cubicBezTo>
                    <a:cubicBezTo>
                      <a:pt x="5901121" y="1431112"/>
                      <a:pt x="5883522" y="1391332"/>
                      <a:pt x="5849301" y="1362919"/>
                    </a:cubicBezTo>
                    <a:cubicBezTo>
                      <a:pt x="5894277" y="1361971"/>
                      <a:pt x="5940231" y="1352500"/>
                      <a:pt x="5953919" y="1314615"/>
                    </a:cubicBezTo>
                    <a:cubicBezTo>
                      <a:pt x="5967608" y="1276730"/>
                      <a:pt x="5938275" y="1259682"/>
                      <a:pt x="5903076" y="1252104"/>
                    </a:cubicBezTo>
                    <a:cubicBezTo>
                      <a:pt x="5918720" y="1242633"/>
                      <a:pt x="5929476" y="1226532"/>
                      <a:pt x="5936320" y="1199065"/>
                    </a:cubicBezTo>
                    <a:cubicBezTo>
                      <a:pt x="5948053" y="1146973"/>
                      <a:pt x="5870811" y="1116665"/>
                      <a:pt x="5819968" y="1093934"/>
                    </a:cubicBezTo>
                    <a:cubicBezTo>
                      <a:pt x="5875699" y="1082568"/>
                      <a:pt x="5928498" y="1069309"/>
                      <a:pt x="5963697" y="1020058"/>
                    </a:cubicBezTo>
                    <a:cubicBezTo>
                      <a:pt x="6014540" y="949970"/>
                      <a:pt x="5926543" y="895984"/>
                      <a:pt x="5873744" y="858099"/>
                    </a:cubicBezTo>
                    <a:cubicBezTo>
                      <a:pt x="5938275" y="844839"/>
                      <a:pt x="6027250" y="838209"/>
                      <a:pt x="6050716" y="774751"/>
                    </a:cubicBezTo>
                    <a:cubicBezTo>
                      <a:pt x="6084937" y="685721"/>
                      <a:pt x="5960764" y="663938"/>
                      <a:pt x="5887433" y="647836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B04521BF-390F-E99F-C7F6-0E27EEB8DA27}"/>
                  </a:ext>
                </a:extLst>
              </p:cNvPr>
              <p:cNvSpPr/>
              <p:nvPr/>
            </p:nvSpPr>
            <p:spPr>
              <a:xfrm>
                <a:off x="1456826" y="943180"/>
                <a:ext cx="5506781" cy="1683357"/>
              </a:xfrm>
              <a:custGeom>
                <a:avLst/>
                <a:gdLst>
                  <a:gd name="connsiteX0" fmla="*/ 5491993 w 5506781"/>
                  <a:gd name="connsiteY0" fmla="*/ 512397 h 1683357"/>
                  <a:gd name="connsiteX1" fmla="*/ 5506660 w 5506781"/>
                  <a:gd name="connsiteY1" fmla="*/ 469776 h 1683357"/>
                  <a:gd name="connsiteX2" fmla="*/ 5194759 w 5506781"/>
                  <a:gd name="connsiteY2" fmla="*/ 530392 h 1683357"/>
                  <a:gd name="connsiteX3" fmla="*/ 5293511 w 5506781"/>
                  <a:gd name="connsiteY3" fmla="*/ 598585 h 1683357"/>
                  <a:gd name="connsiteX4" fmla="*/ 5290578 w 5506781"/>
                  <a:gd name="connsiteY4" fmla="*/ 606163 h 1683357"/>
                  <a:gd name="connsiteX5" fmla="*/ 5194759 w 5506781"/>
                  <a:gd name="connsiteY5" fmla="*/ 624158 h 1683357"/>
                  <a:gd name="connsiteX6" fmla="*/ 5189870 w 5506781"/>
                  <a:gd name="connsiteY6" fmla="*/ 626999 h 1683357"/>
                  <a:gd name="connsiteX7" fmla="*/ 5336532 w 5506781"/>
                  <a:gd name="connsiteY7" fmla="*/ 707505 h 1683357"/>
                  <a:gd name="connsiteX8" fmla="*/ 5335554 w 5506781"/>
                  <a:gd name="connsiteY8" fmla="*/ 717924 h 1683357"/>
                  <a:gd name="connsiteX9" fmla="*/ 5252446 w 5506781"/>
                  <a:gd name="connsiteY9" fmla="*/ 732131 h 1683357"/>
                  <a:gd name="connsiteX10" fmla="*/ 5255379 w 5506781"/>
                  <a:gd name="connsiteY10" fmla="*/ 761492 h 1683357"/>
                  <a:gd name="connsiteX11" fmla="*/ 5313066 w 5506781"/>
                  <a:gd name="connsiteY11" fmla="*/ 830632 h 1683357"/>
                  <a:gd name="connsiteX12" fmla="*/ 5239735 w 5506781"/>
                  <a:gd name="connsiteY12" fmla="*/ 901667 h 1683357"/>
                  <a:gd name="connsiteX13" fmla="*/ 5070585 w 5506781"/>
                  <a:gd name="connsiteY13" fmla="*/ 880830 h 1683357"/>
                  <a:gd name="connsiteX14" fmla="*/ 5042231 w 5506781"/>
                  <a:gd name="connsiteY14" fmla="*/ 872306 h 1683357"/>
                  <a:gd name="connsiteX15" fmla="*/ 5055919 w 5506781"/>
                  <a:gd name="connsiteY15" fmla="*/ 956600 h 1683357"/>
                  <a:gd name="connsiteX16" fmla="*/ 4856459 w 5506781"/>
                  <a:gd name="connsiteY16" fmla="*/ 904508 h 1683357"/>
                  <a:gd name="connsiteX17" fmla="*/ 4886769 w 5506781"/>
                  <a:gd name="connsiteY17" fmla="*/ 1030476 h 1683357"/>
                  <a:gd name="connsiteX18" fmla="*/ 4874059 w 5506781"/>
                  <a:gd name="connsiteY18" fmla="*/ 1153603 h 1683357"/>
                  <a:gd name="connsiteX19" fmla="*/ 4781173 w 5506781"/>
                  <a:gd name="connsiteY19" fmla="*/ 1062678 h 1683357"/>
                  <a:gd name="connsiteX20" fmla="*/ 4752818 w 5506781"/>
                  <a:gd name="connsiteY20" fmla="*/ 1217061 h 1683357"/>
                  <a:gd name="connsiteX21" fmla="*/ 4741085 w 5506781"/>
                  <a:gd name="connsiteY21" fmla="*/ 1217061 h 1683357"/>
                  <a:gd name="connsiteX22" fmla="*/ 4706864 w 5506781"/>
                  <a:gd name="connsiteY22" fmla="*/ 1157391 h 1683357"/>
                  <a:gd name="connsiteX23" fmla="*/ 4676554 w 5506781"/>
                  <a:gd name="connsiteY23" fmla="*/ 1278624 h 1683357"/>
                  <a:gd name="connsiteX24" fmla="*/ 4537714 w 5506781"/>
                  <a:gd name="connsiteY24" fmla="*/ 1239792 h 1683357"/>
                  <a:gd name="connsiteX25" fmla="*/ 4516204 w 5506781"/>
                  <a:gd name="connsiteY25" fmla="*/ 1221796 h 1683357"/>
                  <a:gd name="connsiteX26" fmla="*/ 4505449 w 5506781"/>
                  <a:gd name="connsiteY26" fmla="*/ 1299461 h 1683357"/>
                  <a:gd name="connsiteX27" fmla="*/ 4346076 w 5506781"/>
                  <a:gd name="connsiteY27" fmla="*/ 1286201 h 1683357"/>
                  <a:gd name="connsiteX28" fmla="*/ 4349010 w 5506781"/>
                  <a:gd name="connsiteY28" fmla="*/ 1361971 h 1683357"/>
                  <a:gd name="connsiteX29" fmla="*/ 4244391 w 5506781"/>
                  <a:gd name="connsiteY29" fmla="*/ 1368601 h 1683357"/>
                  <a:gd name="connsiteX30" fmla="*/ 4151505 w 5506781"/>
                  <a:gd name="connsiteY30" fmla="*/ 1233162 h 1683357"/>
                  <a:gd name="connsiteX31" fmla="*/ 4149549 w 5506781"/>
                  <a:gd name="connsiteY31" fmla="*/ 1228426 h 1683357"/>
                  <a:gd name="connsiteX32" fmla="*/ 4114351 w 5506781"/>
                  <a:gd name="connsiteY32" fmla="*/ 1418799 h 1683357"/>
                  <a:gd name="connsiteX33" fmla="*/ 4106529 w 5506781"/>
                  <a:gd name="connsiteY33" fmla="*/ 1421640 h 1683357"/>
                  <a:gd name="connsiteX34" fmla="*/ 4038087 w 5506781"/>
                  <a:gd name="connsiteY34" fmla="*/ 1340187 h 1683357"/>
                  <a:gd name="connsiteX35" fmla="*/ 3993110 w 5506781"/>
                  <a:gd name="connsiteY35" fmla="*/ 1440583 h 1683357"/>
                  <a:gd name="connsiteX36" fmla="*/ 3983333 w 5506781"/>
                  <a:gd name="connsiteY36" fmla="*/ 1440583 h 1683357"/>
                  <a:gd name="connsiteX37" fmla="*/ 3948134 w 5506781"/>
                  <a:gd name="connsiteY37" fmla="*/ 1307038 h 1683357"/>
                  <a:gd name="connsiteX38" fmla="*/ 3938357 w 5506781"/>
                  <a:gd name="connsiteY38" fmla="*/ 1328822 h 1683357"/>
                  <a:gd name="connsiteX39" fmla="*/ 3848404 w 5506781"/>
                  <a:gd name="connsiteY39" fmla="*/ 1433953 h 1683357"/>
                  <a:gd name="connsiteX40" fmla="*/ 3767251 w 5506781"/>
                  <a:gd name="connsiteY40" fmla="*/ 1390386 h 1683357"/>
                  <a:gd name="connsiteX41" fmla="*/ 3789739 w 5506781"/>
                  <a:gd name="connsiteY41" fmla="*/ 1276730 h 1683357"/>
                  <a:gd name="connsiteX42" fmla="*/ 3624501 w 5506781"/>
                  <a:gd name="connsiteY42" fmla="*/ 1339240 h 1683357"/>
                  <a:gd name="connsiteX43" fmla="*/ 3642100 w 5506781"/>
                  <a:gd name="connsiteY43" fmla="*/ 1249263 h 1683357"/>
                  <a:gd name="connsiteX44" fmla="*/ 3594190 w 5506781"/>
                  <a:gd name="connsiteY44" fmla="*/ 1269152 h 1683357"/>
                  <a:gd name="connsiteX45" fmla="*/ 3426018 w 5506781"/>
                  <a:gd name="connsiteY45" fmla="*/ 1268206 h 1683357"/>
                  <a:gd name="connsiteX46" fmla="*/ 3425041 w 5506781"/>
                  <a:gd name="connsiteY46" fmla="*/ 1260629 h 1683357"/>
                  <a:gd name="connsiteX47" fmla="*/ 3532592 w 5506781"/>
                  <a:gd name="connsiteY47" fmla="*/ 1189594 h 1683357"/>
                  <a:gd name="connsiteX48" fmla="*/ 3512060 w 5506781"/>
                  <a:gd name="connsiteY48" fmla="*/ 1161180 h 1683357"/>
                  <a:gd name="connsiteX49" fmla="*/ 3567791 w 5506781"/>
                  <a:gd name="connsiteY49" fmla="*/ 1077833 h 1683357"/>
                  <a:gd name="connsiteX50" fmla="*/ 3465128 w 5506781"/>
                  <a:gd name="connsiteY50" fmla="*/ 1034265 h 1683357"/>
                  <a:gd name="connsiteX51" fmla="*/ 3547259 w 5506781"/>
                  <a:gd name="connsiteY51" fmla="*/ 989750 h 1683357"/>
                  <a:gd name="connsiteX52" fmla="*/ 3505216 w 5506781"/>
                  <a:gd name="connsiteY52" fmla="*/ 907350 h 1683357"/>
                  <a:gd name="connsiteX53" fmla="*/ 3582458 w 5506781"/>
                  <a:gd name="connsiteY53" fmla="*/ 810742 h 1683357"/>
                  <a:gd name="connsiteX54" fmla="*/ 3465128 w 5506781"/>
                  <a:gd name="connsiteY54" fmla="*/ 741602 h 1683357"/>
                  <a:gd name="connsiteX55" fmla="*/ 3465128 w 5506781"/>
                  <a:gd name="connsiteY55" fmla="*/ 732131 h 1683357"/>
                  <a:gd name="connsiteX56" fmla="*/ 3477839 w 5506781"/>
                  <a:gd name="connsiteY56" fmla="*/ 719818 h 1683357"/>
                  <a:gd name="connsiteX57" fmla="*/ 3357576 w 5506781"/>
                  <a:gd name="connsiteY57" fmla="*/ 721712 h 1683357"/>
                  <a:gd name="connsiteX58" fmla="*/ 3353665 w 5506781"/>
                  <a:gd name="connsiteY58" fmla="*/ 712241 h 1683357"/>
                  <a:gd name="connsiteX59" fmla="*/ 3441662 w 5506781"/>
                  <a:gd name="connsiteY59" fmla="*/ 611845 h 1683357"/>
                  <a:gd name="connsiteX60" fmla="*/ 3408419 w 5506781"/>
                  <a:gd name="connsiteY60" fmla="*/ 612792 h 1683357"/>
                  <a:gd name="connsiteX61" fmla="*/ 3262735 w 5506781"/>
                  <a:gd name="connsiteY61" fmla="*/ 564489 h 1683357"/>
                  <a:gd name="connsiteX62" fmla="*/ 3315533 w 5506781"/>
                  <a:gd name="connsiteY62" fmla="*/ 469776 h 1683357"/>
                  <a:gd name="connsiteX63" fmla="*/ 3357576 w 5506781"/>
                  <a:gd name="connsiteY63" fmla="*/ 446098 h 1683357"/>
                  <a:gd name="connsiteX64" fmla="*/ 3288156 w 5506781"/>
                  <a:gd name="connsiteY64" fmla="*/ 462199 h 1683357"/>
                  <a:gd name="connsiteX65" fmla="*/ 3179627 w 5506781"/>
                  <a:gd name="connsiteY65" fmla="*/ 423367 h 1683357"/>
                  <a:gd name="connsiteX66" fmla="*/ 3212870 w 5506781"/>
                  <a:gd name="connsiteY66" fmla="*/ 321077 h 1683357"/>
                  <a:gd name="connsiteX67" fmla="*/ 3166916 w 5506781"/>
                  <a:gd name="connsiteY67" fmla="*/ 294557 h 1683357"/>
                  <a:gd name="connsiteX68" fmla="*/ 3151272 w 5506781"/>
                  <a:gd name="connsiteY68" fmla="*/ 152488 h 1683357"/>
                  <a:gd name="connsiteX69" fmla="*/ 3158116 w 5506781"/>
                  <a:gd name="connsiteY69" fmla="*/ 116497 h 1683357"/>
                  <a:gd name="connsiteX70" fmla="*/ 3099451 w 5506781"/>
                  <a:gd name="connsiteY70" fmla="*/ 215946 h 1683357"/>
                  <a:gd name="connsiteX71" fmla="*/ 3027098 w 5506781"/>
                  <a:gd name="connsiteY71" fmla="*/ 311605 h 1683357"/>
                  <a:gd name="connsiteX72" fmla="*/ 2964523 w 5506781"/>
                  <a:gd name="connsiteY72" fmla="*/ 351385 h 1683357"/>
                  <a:gd name="connsiteX73" fmla="*/ 2986033 w 5506781"/>
                  <a:gd name="connsiteY73" fmla="*/ 122180 h 1683357"/>
                  <a:gd name="connsiteX74" fmla="*/ 2748441 w 5506781"/>
                  <a:gd name="connsiteY74" fmla="*/ 372222 h 1683357"/>
                  <a:gd name="connsiteX75" fmla="*/ 2738664 w 5506781"/>
                  <a:gd name="connsiteY75" fmla="*/ 364645 h 1683357"/>
                  <a:gd name="connsiteX76" fmla="*/ 2761152 w 5506781"/>
                  <a:gd name="connsiteY76" fmla="*/ 215946 h 1683357"/>
                  <a:gd name="connsiteX77" fmla="*/ 2623290 w 5506781"/>
                  <a:gd name="connsiteY77" fmla="*/ 298346 h 1683357"/>
                  <a:gd name="connsiteX78" fmla="*/ 2505960 w 5506781"/>
                  <a:gd name="connsiteY78" fmla="*/ 151541 h 1683357"/>
                  <a:gd name="connsiteX79" fmla="*/ 2472717 w 5506781"/>
                  <a:gd name="connsiteY79" fmla="*/ 0 h 1683357"/>
                  <a:gd name="connsiteX80" fmla="*/ 2459028 w 5506781"/>
                  <a:gd name="connsiteY80" fmla="*/ 103237 h 1683357"/>
                  <a:gd name="connsiteX81" fmla="*/ 2390586 w 5506781"/>
                  <a:gd name="connsiteY81" fmla="*/ 205527 h 1683357"/>
                  <a:gd name="connsiteX82" fmla="*/ 2317255 w 5506781"/>
                  <a:gd name="connsiteY82" fmla="*/ 107973 h 1683357"/>
                  <a:gd name="connsiteX83" fmla="*/ 2244902 w 5506781"/>
                  <a:gd name="connsiteY83" fmla="*/ 225417 h 1683357"/>
                  <a:gd name="connsiteX84" fmla="*/ 2234147 w 5506781"/>
                  <a:gd name="connsiteY84" fmla="*/ 224469 h 1683357"/>
                  <a:gd name="connsiteX85" fmla="*/ 2220459 w 5506781"/>
                  <a:gd name="connsiteY85" fmla="*/ 68193 h 1683357"/>
                  <a:gd name="connsiteX86" fmla="*/ 2232192 w 5506781"/>
                  <a:gd name="connsiteY86" fmla="*/ 17048 h 1683357"/>
                  <a:gd name="connsiteX87" fmla="*/ 2130506 w 5506781"/>
                  <a:gd name="connsiteY87" fmla="*/ 173325 h 1683357"/>
                  <a:gd name="connsiteX88" fmla="*/ 1937891 w 5506781"/>
                  <a:gd name="connsiteY88" fmla="*/ 322024 h 1683357"/>
                  <a:gd name="connsiteX89" fmla="*/ 1931046 w 5506781"/>
                  <a:gd name="connsiteY89" fmla="*/ 313500 h 1683357"/>
                  <a:gd name="connsiteX90" fmla="*/ 2027843 w 5506781"/>
                  <a:gd name="connsiteY90" fmla="*/ 116497 h 1683357"/>
                  <a:gd name="connsiteX91" fmla="*/ 1920291 w 5506781"/>
                  <a:gd name="connsiteY91" fmla="*/ 255725 h 1683357"/>
                  <a:gd name="connsiteX92" fmla="*/ 1909536 w 5506781"/>
                  <a:gd name="connsiteY92" fmla="*/ 252884 h 1683357"/>
                  <a:gd name="connsiteX93" fmla="*/ 1901714 w 5506781"/>
                  <a:gd name="connsiteY93" fmla="*/ 230152 h 1683357"/>
                  <a:gd name="connsiteX94" fmla="*/ 1897803 w 5506781"/>
                  <a:gd name="connsiteY94" fmla="*/ 252884 h 1683357"/>
                  <a:gd name="connsiteX95" fmla="*/ 1811761 w 5506781"/>
                  <a:gd name="connsiteY95" fmla="*/ 411054 h 1683357"/>
                  <a:gd name="connsiteX96" fmla="*/ 1726698 w 5506781"/>
                  <a:gd name="connsiteY96" fmla="*/ 247201 h 1683357"/>
                  <a:gd name="connsiteX97" fmla="*/ 1650433 w 5506781"/>
                  <a:gd name="connsiteY97" fmla="*/ 680986 h 1683357"/>
                  <a:gd name="connsiteX98" fmla="*/ 1640656 w 5506781"/>
                  <a:gd name="connsiteY98" fmla="*/ 680986 h 1683357"/>
                  <a:gd name="connsiteX99" fmla="*/ 1636745 w 5506781"/>
                  <a:gd name="connsiteY99" fmla="*/ 678144 h 1683357"/>
                  <a:gd name="connsiteX100" fmla="*/ 1605457 w 5506781"/>
                  <a:gd name="connsiteY100" fmla="*/ 723606 h 1683357"/>
                  <a:gd name="connsiteX101" fmla="*/ 1519416 w 5506781"/>
                  <a:gd name="connsiteY101" fmla="*/ 738760 h 1683357"/>
                  <a:gd name="connsiteX102" fmla="*/ 1581992 w 5506781"/>
                  <a:gd name="connsiteY102" fmla="*/ 810742 h 1683357"/>
                  <a:gd name="connsiteX103" fmla="*/ 1410886 w 5506781"/>
                  <a:gd name="connsiteY103" fmla="*/ 873253 h 1683357"/>
                  <a:gd name="connsiteX104" fmla="*/ 1555592 w 5506781"/>
                  <a:gd name="connsiteY104" fmla="*/ 971754 h 1683357"/>
                  <a:gd name="connsiteX105" fmla="*/ 1449018 w 5506781"/>
                  <a:gd name="connsiteY105" fmla="*/ 1024794 h 1683357"/>
                  <a:gd name="connsiteX106" fmla="*/ 1302356 w 5506781"/>
                  <a:gd name="connsiteY106" fmla="*/ 994486 h 1683357"/>
                  <a:gd name="connsiteX107" fmla="*/ 1437285 w 5506781"/>
                  <a:gd name="connsiteY107" fmla="*/ 1164968 h 1683357"/>
                  <a:gd name="connsiteX108" fmla="*/ 1333644 w 5506781"/>
                  <a:gd name="connsiteY108" fmla="*/ 1180123 h 1683357"/>
                  <a:gd name="connsiteX109" fmla="*/ 1341466 w 5506781"/>
                  <a:gd name="connsiteY109" fmla="*/ 1237898 h 1683357"/>
                  <a:gd name="connsiteX110" fmla="*/ 1227070 w 5506781"/>
                  <a:gd name="connsiteY110" fmla="*/ 1311774 h 1683357"/>
                  <a:gd name="connsiteX111" fmla="*/ 1077475 w 5506781"/>
                  <a:gd name="connsiteY111" fmla="*/ 1234109 h 1683357"/>
                  <a:gd name="connsiteX112" fmla="*/ 1073564 w 5506781"/>
                  <a:gd name="connsiteY112" fmla="*/ 1304196 h 1683357"/>
                  <a:gd name="connsiteX113" fmla="*/ 1010010 w 5506781"/>
                  <a:gd name="connsiteY113" fmla="*/ 1321245 h 1683357"/>
                  <a:gd name="connsiteX114" fmla="*/ 940591 w 5506781"/>
                  <a:gd name="connsiteY114" fmla="*/ 1236950 h 1683357"/>
                  <a:gd name="connsiteX115" fmla="*/ 878015 w 5506781"/>
                  <a:gd name="connsiteY115" fmla="*/ 1423535 h 1683357"/>
                  <a:gd name="connsiteX116" fmla="*/ 776330 w 5506781"/>
                  <a:gd name="connsiteY116" fmla="*/ 1284307 h 1683357"/>
                  <a:gd name="connsiteX117" fmla="*/ 741131 w 5506781"/>
                  <a:gd name="connsiteY117" fmla="*/ 1159286 h 1683357"/>
                  <a:gd name="connsiteX118" fmla="*/ 738198 w 5506781"/>
                  <a:gd name="connsiteY118" fmla="*/ 1230321 h 1683357"/>
                  <a:gd name="connsiteX119" fmla="*/ 690288 w 5506781"/>
                  <a:gd name="connsiteY119" fmla="*/ 1329769 h 1683357"/>
                  <a:gd name="connsiteX120" fmla="*/ 610113 w 5506781"/>
                  <a:gd name="connsiteY120" fmla="*/ 1252104 h 1683357"/>
                  <a:gd name="connsiteX121" fmla="*/ 464429 w 5506781"/>
                  <a:gd name="connsiteY121" fmla="*/ 1398909 h 1683357"/>
                  <a:gd name="connsiteX122" fmla="*/ 455629 w 5506781"/>
                  <a:gd name="connsiteY122" fmla="*/ 1392279 h 1683357"/>
                  <a:gd name="connsiteX123" fmla="*/ 530916 w 5506781"/>
                  <a:gd name="connsiteY123" fmla="*/ 1220849 h 1683357"/>
                  <a:gd name="connsiteX124" fmla="*/ 463451 w 5506781"/>
                  <a:gd name="connsiteY124" fmla="*/ 1265365 h 1683357"/>
                  <a:gd name="connsiteX125" fmla="*/ 300168 w 5506781"/>
                  <a:gd name="connsiteY125" fmla="*/ 1336399 h 1683357"/>
                  <a:gd name="connsiteX126" fmla="*/ 248347 w 5506781"/>
                  <a:gd name="connsiteY126" fmla="*/ 1271047 h 1683357"/>
                  <a:gd name="connsiteX127" fmla="*/ 372521 w 5506781"/>
                  <a:gd name="connsiteY127" fmla="*/ 1144131 h 1683357"/>
                  <a:gd name="connsiteX128" fmla="*/ 202393 w 5506781"/>
                  <a:gd name="connsiteY128" fmla="*/ 1165916 h 1683357"/>
                  <a:gd name="connsiteX129" fmla="*/ 200438 w 5506781"/>
                  <a:gd name="connsiteY129" fmla="*/ 1157391 h 1683357"/>
                  <a:gd name="connsiteX130" fmla="*/ 224881 w 5506781"/>
                  <a:gd name="connsiteY130" fmla="*/ 1123295 h 1683357"/>
                  <a:gd name="connsiteX131" fmla="*/ 0 w 5506781"/>
                  <a:gd name="connsiteY131" fmla="*/ 1145079 h 1683357"/>
                  <a:gd name="connsiteX132" fmla="*/ 2933 w 5506781"/>
                  <a:gd name="connsiteY132" fmla="*/ 1155497 h 1683357"/>
                  <a:gd name="connsiteX133" fmla="*/ 99730 w 5506781"/>
                  <a:gd name="connsiteY133" fmla="*/ 1195276 h 1683357"/>
                  <a:gd name="connsiteX134" fmla="*/ 219993 w 5506781"/>
                  <a:gd name="connsiteY134" fmla="*/ 1226532 h 1683357"/>
                  <a:gd name="connsiteX135" fmla="*/ 131996 w 5506781"/>
                  <a:gd name="connsiteY135" fmla="*/ 1280518 h 1683357"/>
                  <a:gd name="connsiteX136" fmla="*/ 105596 w 5506781"/>
                  <a:gd name="connsiteY136" fmla="*/ 1355341 h 1683357"/>
                  <a:gd name="connsiteX137" fmla="*/ 200438 w 5506781"/>
                  <a:gd name="connsiteY137" fmla="*/ 1367654 h 1683357"/>
                  <a:gd name="connsiteX138" fmla="*/ 295279 w 5506781"/>
                  <a:gd name="connsiteY138" fmla="*/ 1397015 h 1683357"/>
                  <a:gd name="connsiteX139" fmla="*/ 344166 w 5506781"/>
                  <a:gd name="connsiteY139" fmla="*/ 1536243 h 1683357"/>
                  <a:gd name="connsiteX140" fmla="*/ 475184 w 5506781"/>
                  <a:gd name="connsiteY140" fmla="*/ 1441530 h 1683357"/>
                  <a:gd name="connsiteX141" fmla="*/ 571003 w 5506781"/>
                  <a:gd name="connsiteY141" fmla="*/ 1591176 h 1683357"/>
                  <a:gd name="connsiteX142" fmla="*/ 657045 w 5506781"/>
                  <a:gd name="connsiteY142" fmla="*/ 1478469 h 1683357"/>
                  <a:gd name="connsiteX143" fmla="*/ 709843 w 5506781"/>
                  <a:gd name="connsiteY143" fmla="*/ 1499305 h 1683357"/>
                  <a:gd name="connsiteX144" fmla="*/ 805662 w 5506781"/>
                  <a:gd name="connsiteY144" fmla="*/ 1542873 h 1683357"/>
                  <a:gd name="connsiteX145" fmla="*/ 867260 w 5506781"/>
                  <a:gd name="connsiteY145" fmla="*/ 1491728 h 1683357"/>
                  <a:gd name="connsiteX146" fmla="*/ 1037387 w 5506781"/>
                  <a:gd name="connsiteY146" fmla="*/ 1599701 h 1683357"/>
                  <a:gd name="connsiteX147" fmla="*/ 1116585 w 5506781"/>
                  <a:gd name="connsiteY147" fmla="*/ 1580758 h 1683357"/>
                  <a:gd name="connsiteX148" fmla="*/ 1259336 w 5506781"/>
                  <a:gd name="connsiteY148" fmla="*/ 1642321 h 1683357"/>
                  <a:gd name="connsiteX149" fmla="*/ 1318000 w 5506781"/>
                  <a:gd name="connsiteY149" fmla="*/ 1468997 h 1683357"/>
                  <a:gd name="connsiteX150" fmla="*/ 1448040 w 5506781"/>
                  <a:gd name="connsiteY150" fmla="*/ 1492675 h 1683357"/>
                  <a:gd name="connsiteX151" fmla="*/ 1469551 w 5506781"/>
                  <a:gd name="connsiteY151" fmla="*/ 1418799 h 1683357"/>
                  <a:gd name="connsiteX152" fmla="*/ 1468573 w 5506781"/>
                  <a:gd name="connsiteY152" fmla="*/ 1414064 h 1683357"/>
                  <a:gd name="connsiteX153" fmla="*/ 1502794 w 5506781"/>
                  <a:gd name="connsiteY153" fmla="*/ 1402698 h 1683357"/>
                  <a:gd name="connsiteX154" fmla="*/ 1523327 w 5506781"/>
                  <a:gd name="connsiteY154" fmla="*/ 1382808 h 1683357"/>
                  <a:gd name="connsiteX155" fmla="*/ 1538970 w 5506781"/>
                  <a:gd name="connsiteY155" fmla="*/ 1416905 h 1683357"/>
                  <a:gd name="connsiteX156" fmla="*/ 1604480 w 5506781"/>
                  <a:gd name="connsiteY156" fmla="*/ 1492675 h 1683357"/>
                  <a:gd name="connsiteX157" fmla="*/ 1636745 w 5506781"/>
                  <a:gd name="connsiteY157" fmla="*/ 1423535 h 1683357"/>
                  <a:gd name="connsiteX158" fmla="*/ 1568303 w 5506781"/>
                  <a:gd name="connsiteY158" fmla="*/ 1314615 h 1683357"/>
                  <a:gd name="connsiteX159" fmla="*/ 1572214 w 5506781"/>
                  <a:gd name="connsiteY159" fmla="*/ 1291884 h 1683357"/>
                  <a:gd name="connsiteX160" fmla="*/ 1541904 w 5506781"/>
                  <a:gd name="connsiteY160" fmla="*/ 1263470 h 1683357"/>
                  <a:gd name="connsiteX161" fmla="*/ 1546793 w 5506781"/>
                  <a:gd name="connsiteY161" fmla="*/ 1252104 h 1683357"/>
                  <a:gd name="connsiteX162" fmla="*/ 1672922 w 5506781"/>
                  <a:gd name="connsiteY162" fmla="*/ 1202854 h 1683357"/>
                  <a:gd name="connsiteX163" fmla="*/ 1672922 w 5506781"/>
                  <a:gd name="connsiteY163" fmla="*/ 1202854 h 1683357"/>
                  <a:gd name="connsiteX164" fmla="*/ 1672922 w 5506781"/>
                  <a:gd name="connsiteY164" fmla="*/ 1202854 h 1683357"/>
                  <a:gd name="connsiteX165" fmla="*/ 1718876 w 5506781"/>
                  <a:gd name="connsiteY165" fmla="*/ 1144131 h 1683357"/>
                  <a:gd name="connsiteX166" fmla="*/ 1677810 w 5506781"/>
                  <a:gd name="connsiteY166" fmla="*/ 1069308 h 1683357"/>
                  <a:gd name="connsiteX167" fmla="*/ 1649456 w 5506781"/>
                  <a:gd name="connsiteY167" fmla="*/ 1003957 h 1683357"/>
                  <a:gd name="connsiteX168" fmla="*/ 1739408 w 5506781"/>
                  <a:gd name="connsiteY168" fmla="*/ 1021952 h 1683357"/>
                  <a:gd name="connsiteX169" fmla="*/ 1737453 w 5506781"/>
                  <a:gd name="connsiteY169" fmla="*/ 976490 h 1683357"/>
                  <a:gd name="connsiteX170" fmla="*/ 1710076 w 5506781"/>
                  <a:gd name="connsiteY170" fmla="*/ 938605 h 1683357"/>
                  <a:gd name="connsiteX171" fmla="*/ 1720831 w 5506781"/>
                  <a:gd name="connsiteY171" fmla="*/ 941446 h 1683357"/>
                  <a:gd name="connsiteX172" fmla="*/ 1741364 w 5506781"/>
                  <a:gd name="connsiteY172" fmla="*/ 957547 h 1683357"/>
                  <a:gd name="connsiteX173" fmla="*/ 1791229 w 5506781"/>
                  <a:gd name="connsiteY173" fmla="*/ 964177 h 1683357"/>
                  <a:gd name="connsiteX174" fmla="*/ 1808828 w 5506781"/>
                  <a:gd name="connsiteY174" fmla="*/ 930080 h 1683357"/>
                  <a:gd name="connsiteX175" fmla="*/ 1744297 w 5506781"/>
                  <a:gd name="connsiteY175" fmla="*/ 783276 h 1683357"/>
                  <a:gd name="connsiteX176" fmla="*/ 1812739 w 5506781"/>
                  <a:gd name="connsiteY176" fmla="*/ 803165 h 1683357"/>
                  <a:gd name="connsiteX177" fmla="*/ 1858693 w 5506781"/>
                  <a:gd name="connsiteY177" fmla="*/ 771910 h 1683357"/>
                  <a:gd name="connsiteX178" fmla="*/ 1842072 w 5506781"/>
                  <a:gd name="connsiteY178" fmla="*/ 680986 h 1683357"/>
                  <a:gd name="connsiteX179" fmla="*/ 1812739 w 5506781"/>
                  <a:gd name="connsiteY179" fmla="*/ 626999 h 1683357"/>
                  <a:gd name="connsiteX180" fmla="*/ 1809806 w 5506781"/>
                  <a:gd name="connsiteY180" fmla="*/ 620369 h 1683357"/>
                  <a:gd name="connsiteX181" fmla="*/ 1872381 w 5506781"/>
                  <a:gd name="connsiteY181" fmla="*/ 627947 h 1683357"/>
                  <a:gd name="connsiteX182" fmla="*/ 1871404 w 5506781"/>
                  <a:gd name="connsiteY182" fmla="*/ 552176 h 1683357"/>
                  <a:gd name="connsiteX183" fmla="*/ 1870426 w 5506781"/>
                  <a:gd name="connsiteY183" fmla="*/ 521868 h 1683357"/>
                  <a:gd name="connsiteX184" fmla="*/ 1870426 w 5506781"/>
                  <a:gd name="connsiteY184" fmla="*/ 497243 h 1683357"/>
                  <a:gd name="connsiteX185" fmla="*/ 1870426 w 5506781"/>
                  <a:gd name="connsiteY185" fmla="*/ 496296 h 1683357"/>
                  <a:gd name="connsiteX186" fmla="*/ 1887048 w 5506781"/>
                  <a:gd name="connsiteY186" fmla="*/ 563542 h 1683357"/>
                  <a:gd name="connsiteX187" fmla="*/ 1926157 w 5506781"/>
                  <a:gd name="connsiteY187" fmla="*/ 553123 h 1683357"/>
                  <a:gd name="connsiteX188" fmla="*/ 1947668 w 5506781"/>
                  <a:gd name="connsiteY188" fmla="*/ 537022 h 1683357"/>
                  <a:gd name="connsiteX189" fmla="*/ 1921269 w 5506781"/>
                  <a:gd name="connsiteY189" fmla="*/ 589114 h 1683357"/>
                  <a:gd name="connsiteX190" fmla="*/ 1920291 w 5506781"/>
                  <a:gd name="connsiteY190" fmla="*/ 616581 h 1683357"/>
                  <a:gd name="connsiteX191" fmla="*/ 1925180 w 5506781"/>
                  <a:gd name="connsiteY191" fmla="*/ 617528 h 1683357"/>
                  <a:gd name="connsiteX192" fmla="*/ 1966245 w 5506781"/>
                  <a:gd name="connsiteY192" fmla="*/ 583431 h 1683357"/>
                  <a:gd name="connsiteX193" fmla="*/ 2023932 w 5506781"/>
                  <a:gd name="connsiteY193" fmla="*/ 520921 h 1683357"/>
                  <a:gd name="connsiteX194" fmla="*/ 2087485 w 5506781"/>
                  <a:gd name="connsiteY194" fmla="*/ 428102 h 1683357"/>
                  <a:gd name="connsiteX195" fmla="*/ 2082597 w 5506781"/>
                  <a:gd name="connsiteY195" fmla="*/ 474512 h 1683357"/>
                  <a:gd name="connsiteX196" fmla="*/ 2093352 w 5506781"/>
                  <a:gd name="connsiteY196" fmla="*/ 540810 h 1683357"/>
                  <a:gd name="connsiteX197" fmla="*/ 2129529 w 5506781"/>
                  <a:gd name="connsiteY197" fmla="*/ 518080 h 1683357"/>
                  <a:gd name="connsiteX198" fmla="*/ 2156905 w 5506781"/>
                  <a:gd name="connsiteY198" fmla="*/ 459358 h 1683357"/>
                  <a:gd name="connsiteX199" fmla="*/ 2167661 w 5506781"/>
                  <a:gd name="connsiteY199" fmla="*/ 369380 h 1683357"/>
                  <a:gd name="connsiteX200" fmla="*/ 2196015 w 5506781"/>
                  <a:gd name="connsiteY200" fmla="*/ 410107 h 1683357"/>
                  <a:gd name="connsiteX201" fmla="*/ 2265435 w 5506781"/>
                  <a:gd name="connsiteY201" fmla="*/ 443256 h 1683357"/>
                  <a:gd name="connsiteX202" fmla="*/ 2283034 w 5506781"/>
                  <a:gd name="connsiteY202" fmla="*/ 439468 h 1683357"/>
                  <a:gd name="connsiteX203" fmla="*/ 2241969 w 5506781"/>
                  <a:gd name="connsiteY203" fmla="*/ 555018 h 1683357"/>
                  <a:gd name="connsiteX204" fmla="*/ 2245880 w 5506781"/>
                  <a:gd name="connsiteY204" fmla="*/ 633629 h 1683357"/>
                  <a:gd name="connsiteX205" fmla="*/ 2303567 w 5506781"/>
                  <a:gd name="connsiteY205" fmla="*/ 591956 h 1683357"/>
                  <a:gd name="connsiteX206" fmla="*/ 2340721 w 5506781"/>
                  <a:gd name="connsiteY206" fmla="*/ 551229 h 1683357"/>
                  <a:gd name="connsiteX207" fmla="*/ 2387653 w 5506781"/>
                  <a:gd name="connsiteY207" fmla="*/ 494401 h 1683357"/>
                  <a:gd name="connsiteX208" fmla="*/ 2395475 w 5506781"/>
                  <a:gd name="connsiteY208" fmla="*/ 605215 h 1683357"/>
                  <a:gd name="connsiteX209" fmla="*/ 2447296 w 5506781"/>
                  <a:gd name="connsiteY209" fmla="*/ 529445 h 1683357"/>
                  <a:gd name="connsiteX210" fmla="*/ 2487383 w 5506781"/>
                  <a:gd name="connsiteY210" fmla="*/ 413895 h 1683357"/>
                  <a:gd name="connsiteX211" fmla="*/ 2503027 w 5506781"/>
                  <a:gd name="connsiteY211" fmla="*/ 452728 h 1683357"/>
                  <a:gd name="connsiteX212" fmla="*/ 2528449 w 5506781"/>
                  <a:gd name="connsiteY212" fmla="*/ 486824 h 1683357"/>
                  <a:gd name="connsiteX213" fmla="*/ 2600802 w 5506781"/>
                  <a:gd name="connsiteY213" fmla="*/ 517132 h 1683357"/>
                  <a:gd name="connsiteX214" fmla="*/ 2622312 w 5506781"/>
                  <a:gd name="connsiteY214" fmla="*/ 465040 h 1683357"/>
                  <a:gd name="connsiteX215" fmla="*/ 2615468 w 5506781"/>
                  <a:gd name="connsiteY215" fmla="*/ 397794 h 1683357"/>
                  <a:gd name="connsiteX216" fmla="*/ 2669244 w 5506781"/>
                  <a:gd name="connsiteY216" fmla="*/ 455569 h 1683357"/>
                  <a:gd name="connsiteX217" fmla="*/ 2674132 w 5506781"/>
                  <a:gd name="connsiteY217" fmla="*/ 457463 h 1683357"/>
                  <a:gd name="connsiteX218" fmla="*/ 2651644 w 5506781"/>
                  <a:gd name="connsiteY218" fmla="*/ 495348 h 1683357"/>
                  <a:gd name="connsiteX219" fmla="*/ 2607646 w 5506781"/>
                  <a:gd name="connsiteY219" fmla="*/ 611845 h 1683357"/>
                  <a:gd name="connsiteX220" fmla="*/ 2712264 w 5506781"/>
                  <a:gd name="connsiteY220" fmla="*/ 614687 h 1683357"/>
                  <a:gd name="connsiteX221" fmla="*/ 2671199 w 5506781"/>
                  <a:gd name="connsiteY221" fmla="*/ 702770 h 1683357"/>
                  <a:gd name="connsiteX222" fmla="*/ 2754307 w 5506781"/>
                  <a:gd name="connsiteY222" fmla="*/ 676250 h 1683357"/>
                  <a:gd name="connsiteX223" fmla="*/ 2814928 w 5506781"/>
                  <a:gd name="connsiteY223" fmla="*/ 634576 h 1683357"/>
                  <a:gd name="connsiteX224" fmla="*/ 2847193 w 5506781"/>
                  <a:gd name="connsiteY224" fmla="*/ 606163 h 1683357"/>
                  <a:gd name="connsiteX225" fmla="*/ 2866748 w 5506781"/>
                  <a:gd name="connsiteY225" fmla="*/ 660149 h 1683357"/>
                  <a:gd name="connsiteX226" fmla="*/ 2946923 w 5506781"/>
                  <a:gd name="connsiteY226" fmla="*/ 661096 h 1683357"/>
                  <a:gd name="connsiteX227" fmla="*/ 2985055 w 5506781"/>
                  <a:gd name="connsiteY227" fmla="*/ 406318 h 1683357"/>
                  <a:gd name="connsiteX228" fmla="*/ 3105318 w 5506781"/>
                  <a:gd name="connsiteY228" fmla="*/ 493454 h 1683357"/>
                  <a:gd name="connsiteX229" fmla="*/ 3118029 w 5506781"/>
                  <a:gd name="connsiteY229" fmla="*/ 481142 h 1683357"/>
                  <a:gd name="connsiteX230" fmla="*/ 3106296 w 5506781"/>
                  <a:gd name="connsiteY230" fmla="*/ 533234 h 1683357"/>
                  <a:gd name="connsiteX231" fmla="*/ 3104340 w 5506781"/>
                  <a:gd name="connsiteY231" fmla="*/ 596691 h 1683357"/>
                  <a:gd name="connsiteX232" fmla="*/ 3152250 w 5506781"/>
                  <a:gd name="connsiteY232" fmla="*/ 597638 h 1683357"/>
                  <a:gd name="connsiteX233" fmla="*/ 3151272 w 5506781"/>
                  <a:gd name="connsiteY233" fmla="*/ 620369 h 1683357"/>
                  <a:gd name="connsiteX234" fmla="*/ 3221669 w 5506781"/>
                  <a:gd name="connsiteY234" fmla="*/ 631735 h 1683357"/>
                  <a:gd name="connsiteX235" fmla="*/ 3239269 w 5506781"/>
                  <a:gd name="connsiteY235" fmla="*/ 625105 h 1683357"/>
                  <a:gd name="connsiteX236" fmla="*/ 3219714 w 5506781"/>
                  <a:gd name="connsiteY236" fmla="*/ 646889 h 1683357"/>
                  <a:gd name="connsiteX237" fmla="*/ 3223625 w 5506781"/>
                  <a:gd name="connsiteY237" fmla="*/ 695193 h 1683357"/>
                  <a:gd name="connsiteX238" fmla="*/ 3353665 w 5506781"/>
                  <a:gd name="connsiteY238" fmla="*/ 660149 h 1683357"/>
                  <a:gd name="connsiteX239" fmla="*/ 3274468 w 5506781"/>
                  <a:gd name="connsiteY239" fmla="*/ 770963 h 1683357"/>
                  <a:gd name="connsiteX240" fmla="*/ 3285223 w 5506781"/>
                  <a:gd name="connsiteY240" fmla="*/ 819267 h 1683357"/>
                  <a:gd name="connsiteX241" fmla="*/ 3345843 w 5506781"/>
                  <a:gd name="connsiteY241" fmla="*/ 812637 h 1683357"/>
                  <a:gd name="connsiteX242" fmla="*/ 3424063 w 5506781"/>
                  <a:gd name="connsiteY242" fmla="*/ 762439 h 1683357"/>
                  <a:gd name="connsiteX243" fmla="*/ 3436773 w 5506781"/>
                  <a:gd name="connsiteY243" fmla="*/ 751073 h 1683357"/>
                  <a:gd name="connsiteX244" fmla="*/ 3454373 w 5506781"/>
                  <a:gd name="connsiteY244" fmla="*/ 796535 h 1683357"/>
                  <a:gd name="connsiteX245" fmla="*/ 3530637 w 5506781"/>
                  <a:gd name="connsiteY245" fmla="*/ 821161 h 1683357"/>
                  <a:gd name="connsiteX246" fmla="*/ 3502282 w 5506781"/>
                  <a:gd name="connsiteY246" fmla="*/ 859046 h 1683357"/>
                  <a:gd name="connsiteX247" fmla="*/ 3493483 w 5506781"/>
                  <a:gd name="connsiteY247" fmla="*/ 872306 h 1683357"/>
                  <a:gd name="connsiteX248" fmla="*/ 3473928 w 5506781"/>
                  <a:gd name="connsiteY248" fmla="*/ 870412 h 1683357"/>
                  <a:gd name="connsiteX249" fmla="*/ 3387886 w 5506781"/>
                  <a:gd name="connsiteY249" fmla="*/ 878936 h 1683357"/>
                  <a:gd name="connsiteX250" fmla="*/ 3394730 w 5506781"/>
                  <a:gd name="connsiteY250" fmla="*/ 942393 h 1683357"/>
                  <a:gd name="connsiteX251" fmla="*/ 3429929 w 5506781"/>
                  <a:gd name="connsiteY251" fmla="*/ 981226 h 1683357"/>
                  <a:gd name="connsiteX252" fmla="*/ 3429929 w 5506781"/>
                  <a:gd name="connsiteY252" fmla="*/ 981226 h 1683357"/>
                  <a:gd name="connsiteX253" fmla="*/ 3403530 w 5506781"/>
                  <a:gd name="connsiteY253" fmla="*/ 981226 h 1683357"/>
                  <a:gd name="connsiteX254" fmla="*/ 3364420 w 5506781"/>
                  <a:gd name="connsiteY254" fmla="*/ 1010587 h 1683357"/>
                  <a:gd name="connsiteX255" fmla="*/ 3433840 w 5506781"/>
                  <a:gd name="connsiteY255" fmla="*/ 1058890 h 1683357"/>
                  <a:gd name="connsiteX256" fmla="*/ 3478816 w 5506781"/>
                  <a:gd name="connsiteY256" fmla="*/ 1071203 h 1683357"/>
                  <a:gd name="connsiteX257" fmla="*/ 3398641 w 5506781"/>
                  <a:gd name="connsiteY257" fmla="*/ 1094881 h 1683357"/>
                  <a:gd name="connsiteX258" fmla="*/ 3313578 w 5506781"/>
                  <a:gd name="connsiteY258" fmla="*/ 1164968 h 1683357"/>
                  <a:gd name="connsiteX259" fmla="*/ 3387886 w 5506781"/>
                  <a:gd name="connsiteY259" fmla="*/ 1195276 h 1683357"/>
                  <a:gd name="connsiteX260" fmla="*/ 3291090 w 5506781"/>
                  <a:gd name="connsiteY260" fmla="*/ 1271047 h 1683357"/>
                  <a:gd name="connsiteX261" fmla="*/ 3351710 w 5506781"/>
                  <a:gd name="connsiteY261" fmla="*/ 1296619 h 1683357"/>
                  <a:gd name="connsiteX262" fmla="*/ 3438729 w 5506781"/>
                  <a:gd name="connsiteY262" fmla="*/ 1301355 h 1683357"/>
                  <a:gd name="connsiteX263" fmla="*/ 3462195 w 5506781"/>
                  <a:gd name="connsiteY263" fmla="*/ 1299461 h 1683357"/>
                  <a:gd name="connsiteX264" fmla="*/ 3454373 w 5506781"/>
                  <a:gd name="connsiteY264" fmla="*/ 1315562 h 1683357"/>
                  <a:gd name="connsiteX265" fmla="*/ 3385931 w 5506781"/>
                  <a:gd name="connsiteY265" fmla="*/ 1424481 h 1683357"/>
                  <a:gd name="connsiteX266" fmla="*/ 3418196 w 5506781"/>
                  <a:gd name="connsiteY266" fmla="*/ 1493622 h 1683357"/>
                  <a:gd name="connsiteX267" fmla="*/ 3483705 w 5506781"/>
                  <a:gd name="connsiteY267" fmla="*/ 1417852 h 1683357"/>
                  <a:gd name="connsiteX268" fmla="*/ 3499349 w 5506781"/>
                  <a:gd name="connsiteY268" fmla="*/ 1383756 h 1683357"/>
                  <a:gd name="connsiteX269" fmla="*/ 3519882 w 5506781"/>
                  <a:gd name="connsiteY269" fmla="*/ 1403645 h 1683357"/>
                  <a:gd name="connsiteX270" fmla="*/ 3525748 w 5506781"/>
                  <a:gd name="connsiteY270" fmla="*/ 1406487 h 1683357"/>
                  <a:gd name="connsiteX271" fmla="*/ 3548236 w 5506781"/>
                  <a:gd name="connsiteY271" fmla="*/ 1463314 h 1683357"/>
                  <a:gd name="connsiteX272" fmla="*/ 3660677 w 5506781"/>
                  <a:gd name="connsiteY272" fmla="*/ 1465208 h 1683357"/>
                  <a:gd name="connsiteX273" fmla="*/ 3612767 w 5506781"/>
                  <a:gd name="connsiteY273" fmla="*/ 1549503 h 1683357"/>
                  <a:gd name="connsiteX274" fmla="*/ 3728141 w 5506781"/>
                  <a:gd name="connsiteY274" fmla="*/ 1558027 h 1683357"/>
                  <a:gd name="connsiteX275" fmla="*/ 3744763 w 5506781"/>
                  <a:gd name="connsiteY275" fmla="*/ 1585494 h 1683357"/>
                  <a:gd name="connsiteX276" fmla="*/ 3765296 w 5506781"/>
                  <a:gd name="connsiteY276" fmla="*/ 1651793 h 1683357"/>
                  <a:gd name="connsiteX277" fmla="*/ 3829827 w 5506781"/>
                  <a:gd name="connsiteY277" fmla="*/ 1682101 h 1683357"/>
                  <a:gd name="connsiteX278" fmla="*/ 3937379 w 5506781"/>
                  <a:gd name="connsiteY278" fmla="*/ 1517300 h 1683357"/>
                  <a:gd name="connsiteX279" fmla="*/ 3996044 w 5506781"/>
                  <a:gd name="connsiteY279" fmla="*/ 1550450 h 1683357"/>
                  <a:gd name="connsiteX280" fmla="*/ 4065463 w 5506781"/>
                  <a:gd name="connsiteY280" fmla="*/ 1580758 h 1683357"/>
                  <a:gd name="connsiteX281" fmla="*/ 4169104 w 5506781"/>
                  <a:gd name="connsiteY281" fmla="*/ 1572234 h 1683357"/>
                  <a:gd name="connsiteX282" fmla="*/ 4180837 w 5506781"/>
                  <a:gd name="connsiteY282" fmla="*/ 1444372 h 1683357"/>
                  <a:gd name="connsiteX283" fmla="*/ 4375409 w 5506781"/>
                  <a:gd name="connsiteY283" fmla="*/ 1467103 h 1683357"/>
                  <a:gd name="connsiteX284" fmla="*/ 4392030 w 5506781"/>
                  <a:gd name="connsiteY284" fmla="*/ 1401751 h 1683357"/>
                  <a:gd name="connsiteX285" fmla="*/ 4569002 w 5506781"/>
                  <a:gd name="connsiteY285" fmla="*/ 1405539 h 1683357"/>
                  <a:gd name="connsiteX286" fmla="*/ 4688287 w 5506781"/>
                  <a:gd name="connsiteY286" fmla="*/ 1405539 h 1683357"/>
                  <a:gd name="connsiteX287" fmla="*/ 4775306 w 5506781"/>
                  <a:gd name="connsiteY287" fmla="*/ 1435847 h 1683357"/>
                  <a:gd name="connsiteX288" fmla="*/ 4827126 w 5506781"/>
                  <a:gd name="connsiteY288" fmla="*/ 1289989 h 1683357"/>
                  <a:gd name="connsiteX289" fmla="*/ 5076452 w 5506781"/>
                  <a:gd name="connsiteY289" fmla="*/ 1254946 h 1683357"/>
                  <a:gd name="connsiteX290" fmla="*/ 4993344 w 5506781"/>
                  <a:gd name="connsiteY290" fmla="*/ 1146973 h 1683357"/>
                  <a:gd name="connsiteX291" fmla="*/ 5075474 w 5506781"/>
                  <a:gd name="connsiteY291" fmla="*/ 1112877 h 1683357"/>
                  <a:gd name="connsiteX292" fmla="*/ 5099917 w 5506781"/>
                  <a:gd name="connsiteY292" fmla="*/ 965125 h 1683357"/>
                  <a:gd name="connsiteX293" fmla="*/ 5374664 w 5506781"/>
                  <a:gd name="connsiteY293" fmla="*/ 956600 h 1683357"/>
                  <a:gd name="connsiteX294" fmla="*/ 5377597 w 5506781"/>
                  <a:gd name="connsiteY294" fmla="*/ 855258 h 1683357"/>
                  <a:gd name="connsiteX295" fmla="*/ 5482216 w 5506781"/>
                  <a:gd name="connsiteY295" fmla="*/ 806954 h 1683357"/>
                  <a:gd name="connsiteX296" fmla="*/ 5431373 w 5506781"/>
                  <a:gd name="connsiteY296" fmla="*/ 744443 h 1683357"/>
                  <a:gd name="connsiteX297" fmla="*/ 5464617 w 5506781"/>
                  <a:gd name="connsiteY297" fmla="*/ 691404 h 1683357"/>
                  <a:gd name="connsiteX298" fmla="*/ 5348265 w 5506781"/>
                  <a:gd name="connsiteY298" fmla="*/ 586273 h 1683357"/>
                  <a:gd name="connsiteX299" fmla="*/ 5491993 w 5506781"/>
                  <a:gd name="connsiteY299" fmla="*/ 512397 h 1683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</a:cxnLst>
                <a:rect l="l" t="t" r="r" b="b"/>
                <a:pathLst>
                  <a:path w="5506781" h="1683357">
                    <a:moveTo>
                      <a:pt x="5491993" y="512397"/>
                    </a:moveTo>
                    <a:cubicBezTo>
                      <a:pt x="5502749" y="497243"/>
                      <a:pt x="5507638" y="483036"/>
                      <a:pt x="5506660" y="469776"/>
                    </a:cubicBezTo>
                    <a:cubicBezTo>
                      <a:pt x="5429418" y="523762"/>
                      <a:pt x="5286667" y="536075"/>
                      <a:pt x="5194759" y="530392"/>
                    </a:cubicBezTo>
                    <a:cubicBezTo>
                      <a:pt x="5234847" y="544599"/>
                      <a:pt x="5279823" y="558806"/>
                      <a:pt x="5293511" y="598585"/>
                    </a:cubicBezTo>
                    <a:cubicBezTo>
                      <a:pt x="5294489" y="601427"/>
                      <a:pt x="5292533" y="604268"/>
                      <a:pt x="5290578" y="606163"/>
                    </a:cubicBezTo>
                    <a:cubicBezTo>
                      <a:pt x="5260267" y="619422"/>
                      <a:pt x="5227025" y="620369"/>
                      <a:pt x="5194759" y="624158"/>
                    </a:cubicBezTo>
                    <a:cubicBezTo>
                      <a:pt x="5192804" y="625105"/>
                      <a:pt x="5191826" y="626052"/>
                      <a:pt x="5189870" y="626999"/>
                    </a:cubicBezTo>
                    <a:cubicBezTo>
                      <a:pt x="5239735" y="652572"/>
                      <a:pt x="5296444" y="667726"/>
                      <a:pt x="5336532" y="707505"/>
                    </a:cubicBezTo>
                    <a:cubicBezTo>
                      <a:pt x="5339465" y="710347"/>
                      <a:pt x="5339465" y="716030"/>
                      <a:pt x="5335554" y="717924"/>
                    </a:cubicBezTo>
                    <a:cubicBezTo>
                      <a:pt x="5310133" y="731184"/>
                      <a:pt x="5281778" y="732131"/>
                      <a:pt x="5252446" y="732131"/>
                    </a:cubicBezTo>
                    <a:cubicBezTo>
                      <a:pt x="5256357" y="741602"/>
                      <a:pt x="5257334" y="751073"/>
                      <a:pt x="5255379" y="761492"/>
                    </a:cubicBezTo>
                    <a:cubicBezTo>
                      <a:pt x="5281778" y="781381"/>
                      <a:pt x="5307200" y="803165"/>
                      <a:pt x="5313066" y="830632"/>
                    </a:cubicBezTo>
                    <a:cubicBezTo>
                      <a:pt x="5322844" y="874200"/>
                      <a:pt x="5276890" y="895984"/>
                      <a:pt x="5239735" y="901667"/>
                    </a:cubicBezTo>
                    <a:cubicBezTo>
                      <a:pt x="5184981" y="909244"/>
                      <a:pt x="5124361" y="895037"/>
                      <a:pt x="5070585" y="880830"/>
                    </a:cubicBezTo>
                    <a:cubicBezTo>
                      <a:pt x="5060808" y="877988"/>
                      <a:pt x="5052008" y="875147"/>
                      <a:pt x="5042231" y="872306"/>
                    </a:cubicBezTo>
                    <a:cubicBezTo>
                      <a:pt x="5073519" y="895037"/>
                      <a:pt x="5088185" y="922504"/>
                      <a:pt x="5055919" y="956600"/>
                    </a:cubicBezTo>
                    <a:cubicBezTo>
                      <a:pt x="5005077" y="1009639"/>
                      <a:pt x="4908279" y="945235"/>
                      <a:pt x="4856459" y="904508"/>
                    </a:cubicBezTo>
                    <a:cubicBezTo>
                      <a:pt x="4867214" y="946182"/>
                      <a:pt x="4879925" y="987855"/>
                      <a:pt x="4886769" y="1030476"/>
                    </a:cubicBezTo>
                    <a:cubicBezTo>
                      <a:pt x="4892636" y="1062678"/>
                      <a:pt x="4906324" y="1128030"/>
                      <a:pt x="4874059" y="1153603"/>
                    </a:cubicBezTo>
                    <a:cubicBezTo>
                      <a:pt x="4822238" y="1195276"/>
                      <a:pt x="4795839" y="1122348"/>
                      <a:pt x="4781173" y="1062678"/>
                    </a:cubicBezTo>
                    <a:cubicBezTo>
                      <a:pt x="4783128" y="1117612"/>
                      <a:pt x="4784106" y="1175387"/>
                      <a:pt x="4752818" y="1217061"/>
                    </a:cubicBezTo>
                    <a:cubicBezTo>
                      <a:pt x="4749885" y="1220849"/>
                      <a:pt x="4744018" y="1220849"/>
                      <a:pt x="4741085" y="1217061"/>
                    </a:cubicBezTo>
                    <a:cubicBezTo>
                      <a:pt x="4727397" y="1198118"/>
                      <a:pt x="4716642" y="1178228"/>
                      <a:pt x="4706864" y="1157391"/>
                    </a:cubicBezTo>
                    <a:cubicBezTo>
                      <a:pt x="4722508" y="1208536"/>
                      <a:pt x="4724464" y="1257787"/>
                      <a:pt x="4676554" y="1278624"/>
                    </a:cubicBezTo>
                    <a:cubicBezTo>
                      <a:pt x="4628644" y="1299461"/>
                      <a:pt x="4574868" y="1268206"/>
                      <a:pt x="4537714" y="1239792"/>
                    </a:cubicBezTo>
                    <a:cubicBezTo>
                      <a:pt x="4529892" y="1234109"/>
                      <a:pt x="4523048" y="1228426"/>
                      <a:pt x="4516204" y="1221796"/>
                    </a:cubicBezTo>
                    <a:cubicBezTo>
                      <a:pt x="4525981" y="1247369"/>
                      <a:pt x="4525004" y="1273888"/>
                      <a:pt x="4505449" y="1299461"/>
                    </a:cubicBezTo>
                    <a:cubicBezTo>
                      <a:pt x="4458517" y="1360077"/>
                      <a:pt x="4393008" y="1329769"/>
                      <a:pt x="4346076" y="1286201"/>
                    </a:cubicBezTo>
                    <a:cubicBezTo>
                      <a:pt x="4356831" y="1311774"/>
                      <a:pt x="4360742" y="1340187"/>
                      <a:pt x="4349010" y="1361971"/>
                    </a:cubicBezTo>
                    <a:cubicBezTo>
                      <a:pt x="4327499" y="1400803"/>
                      <a:pt x="4274701" y="1389438"/>
                      <a:pt x="4244391" y="1368601"/>
                    </a:cubicBezTo>
                    <a:cubicBezTo>
                      <a:pt x="4199414" y="1337346"/>
                      <a:pt x="4172038" y="1281466"/>
                      <a:pt x="4151505" y="1233162"/>
                    </a:cubicBezTo>
                    <a:cubicBezTo>
                      <a:pt x="4150527" y="1231268"/>
                      <a:pt x="4150527" y="1230321"/>
                      <a:pt x="4149549" y="1228426"/>
                    </a:cubicBezTo>
                    <a:cubicBezTo>
                      <a:pt x="4156394" y="1293778"/>
                      <a:pt x="4150527" y="1358183"/>
                      <a:pt x="4114351" y="1418799"/>
                    </a:cubicBezTo>
                    <a:cubicBezTo>
                      <a:pt x="4113373" y="1421640"/>
                      <a:pt x="4109462" y="1422588"/>
                      <a:pt x="4106529" y="1421640"/>
                    </a:cubicBezTo>
                    <a:cubicBezTo>
                      <a:pt x="4065463" y="1411222"/>
                      <a:pt x="4045908" y="1379020"/>
                      <a:pt x="4038087" y="1340187"/>
                    </a:cubicBezTo>
                    <a:cubicBezTo>
                      <a:pt x="4031242" y="1377125"/>
                      <a:pt x="4018532" y="1412169"/>
                      <a:pt x="3993110" y="1440583"/>
                    </a:cubicBezTo>
                    <a:cubicBezTo>
                      <a:pt x="3991155" y="1443425"/>
                      <a:pt x="3986266" y="1443425"/>
                      <a:pt x="3983333" y="1440583"/>
                    </a:cubicBezTo>
                    <a:cubicBezTo>
                      <a:pt x="3949112" y="1406487"/>
                      <a:pt x="3943245" y="1357235"/>
                      <a:pt x="3948134" y="1307038"/>
                    </a:cubicBezTo>
                    <a:cubicBezTo>
                      <a:pt x="3945201" y="1314615"/>
                      <a:pt x="3941290" y="1322192"/>
                      <a:pt x="3938357" y="1328822"/>
                    </a:cubicBezTo>
                    <a:cubicBezTo>
                      <a:pt x="3919780" y="1366707"/>
                      <a:pt x="3892402" y="1418799"/>
                      <a:pt x="3848404" y="1433953"/>
                    </a:cubicBezTo>
                    <a:cubicBezTo>
                      <a:pt x="3812227" y="1446266"/>
                      <a:pt x="3772140" y="1429217"/>
                      <a:pt x="3767251" y="1390386"/>
                    </a:cubicBezTo>
                    <a:cubicBezTo>
                      <a:pt x="3762363" y="1351553"/>
                      <a:pt x="3777029" y="1313668"/>
                      <a:pt x="3789739" y="1276730"/>
                    </a:cubicBezTo>
                    <a:cubicBezTo>
                      <a:pt x="3745741" y="1313668"/>
                      <a:pt x="3658722" y="1400803"/>
                      <a:pt x="3624501" y="1339240"/>
                    </a:cubicBezTo>
                    <a:cubicBezTo>
                      <a:pt x="3608857" y="1311774"/>
                      <a:pt x="3626456" y="1274836"/>
                      <a:pt x="3642100" y="1249263"/>
                    </a:cubicBezTo>
                    <a:cubicBezTo>
                      <a:pt x="3625478" y="1256840"/>
                      <a:pt x="3608857" y="1263470"/>
                      <a:pt x="3594190" y="1269152"/>
                    </a:cubicBezTo>
                    <a:cubicBezTo>
                      <a:pt x="3546281" y="1286201"/>
                      <a:pt x="3469039" y="1307985"/>
                      <a:pt x="3426018" y="1268206"/>
                    </a:cubicBezTo>
                    <a:cubicBezTo>
                      <a:pt x="3424063" y="1266311"/>
                      <a:pt x="3423085" y="1262523"/>
                      <a:pt x="3425041" y="1260629"/>
                    </a:cubicBezTo>
                    <a:cubicBezTo>
                      <a:pt x="3450462" y="1225585"/>
                      <a:pt x="3490549" y="1203801"/>
                      <a:pt x="3532592" y="1189594"/>
                    </a:cubicBezTo>
                    <a:cubicBezTo>
                      <a:pt x="3519882" y="1186753"/>
                      <a:pt x="3511082" y="1178228"/>
                      <a:pt x="3512060" y="1161180"/>
                    </a:cubicBezTo>
                    <a:cubicBezTo>
                      <a:pt x="3514015" y="1130872"/>
                      <a:pt x="3543348" y="1099617"/>
                      <a:pt x="3567791" y="1077833"/>
                    </a:cubicBezTo>
                    <a:cubicBezTo>
                      <a:pt x="3527704" y="1077833"/>
                      <a:pt x="3447529" y="1074991"/>
                      <a:pt x="3465128" y="1034265"/>
                    </a:cubicBezTo>
                    <a:cubicBezTo>
                      <a:pt x="3475883" y="1008692"/>
                      <a:pt x="3511082" y="996380"/>
                      <a:pt x="3547259" y="989750"/>
                    </a:cubicBezTo>
                    <a:cubicBezTo>
                      <a:pt x="3509127" y="979331"/>
                      <a:pt x="3481750" y="956600"/>
                      <a:pt x="3505216" y="907350"/>
                    </a:cubicBezTo>
                    <a:cubicBezTo>
                      <a:pt x="3522815" y="871359"/>
                      <a:pt x="3550192" y="839156"/>
                      <a:pt x="3582458" y="810742"/>
                    </a:cubicBezTo>
                    <a:cubicBezTo>
                      <a:pt x="3540414" y="792747"/>
                      <a:pt x="3499349" y="770963"/>
                      <a:pt x="3465128" y="741602"/>
                    </a:cubicBezTo>
                    <a:cubicBezTo>
                      <a:pt x="3462195" y="738760"/>
                      <a:pt x="3463173" y="734972"/>
                      <a:pt x="3465128" y="732131"/>
                    </a:cubicBezTo>
                    <a:cubicBezTo>
                      <a:pt x="3469039" y="727395"/>
                      <a:pt x="3472950" y="723606"/>
                      <a:pt x="3477839" y="719818"/>
                    </a:cubicBezTo>
                    <a:cubicBezTo>
                      <a:pt x="3436773" y="727395"/>
                      <a:pt x="3395708" y="730236"/>
                      <a:pt x="3357576" y="721712"/>
                    </a:cubicBezTo>
                    <a:cubicBezTo>
                      <a:pt x="3352687" y="720765"/>
                      <a:pt x="3351710" y="716030"/>
                      <a:pt x="3353665" y="712241"/>
                    </a:cubicBezTo>
                    <a:cubicBezTo>
                      <a:pt x="3373220" y="670567"/>
                      <a:pt x="3405486" y="639312"/>
                      <a:pt x="3441662" y="611845"/>
                    </a:cubicBezTo>
                    <a:cubicBezTo>
                      <a:pt x="3430907" y="612792"/>
                      <a:pt x="3419174" y="612792"/>
                      <a:pt x="3408419" y="612792"/>
                    </a:cubicBezTo>
                    <a:cubicBezTo>
                      <a:pt x="3363442" y="612792"/>
                      <a:pt x="3286201" y="611845"/>
                      <a:pt x="3262735" y="564489"/>
                    </a:cubicBezTo>
                    <a:cubicBezTo>
                      <a:pt x="3242202" y="524709"/>
                      <a:pt x="3284245" y="490613"/>
                      <a:pt x="3315533" y="469776"/>
                    </a:cubicBezTo>
                    <a:cubicBezTo>
                      <a:pt x="3329222" y="461252"/>
                      <a:pt x="3342910" y="453675"/>
                      <a:pt x="3357576" y="446098"/>
                    </a:cubicBezTo>
                    <a:cubicBezTo>
                      <a:pt x="3335088" y="452728"/>
                      <a:pt x="3311622" y="458410"/>
                      <a:pt x="3288156" y="462199"/>
                    </a:cubicBezTo>
                    <a:cubicBezTo>
                      <a:pt x="3251980" y="467882"/>
                      <a:pt x="3190382" y="468829"/>
                      <a:pt x="3179627" y="423367"/>
                    </a:cubicBezTo>
                    <a:cubicBezTo>
                      <a:pt x="3172782" y="391164"/>
                      <a:pt x="3191360" y="353279"/>
                      <a:pt x="3212870" y="321077"/>
                    </a:cubicBezTo>
                    <a:cubicBezTo>
                      <a:pt x="3195271" y="320130"/>
                      <a:pt x="3178649" y="312552"/>
                      <a:pt x="3166916" y="294557"/>
                    </a:cubicBezTo>
                    <a:cubicBezTo>
                      <a:pt x="3139539" y="253831"/>
                      <a:pt x="3144428" y="197950"/>
                      <a:pt x="3151272" y="152488"/>
                    </a:cubicBezTo>
                    <a:cubicBezTo>
                      <a:pt x="3153228" y="140175"/>
                      <a:pt x="3155183" y="128810"/>
                      <a:pt x="3158116" y="116497"/>
                    </a:cubicBezTo>
                    <a:cubicBezTo>
                      <a:pt x="3139539" y="150594"/>
                      <a:pt x="3119984" y="183743"/>
                      <a:pt x="3099451" y="215946"/>
                    </a:cubicBezTo>
                    <a:cubicBezTo>
                      <a:pt x="3077941" y="249095"/>
                      <a:pt x="3054475" y="283192"/>
                      <a:pt x="3027098" y="311605"/>
                    </a:cubicBezTo>
                    <a:cubicBezTo>
                      <a:pt x="3011454" y="327706"/>
                      <a:pt x="2989944" y="349491"/>
                      <a:pt x="2964523" y="351385"/>
                    </a:cubicBezTo>
                    <a:cubicBezTo>
                      <a:pt x="2898036" y="357068"/>
                      <a:pt x="2947901" y="214998"/>
                      <a:pt x="2986033" y="122180"/>
                    </a:cubicBezTo>
                    <a:cubicBezTo>
                      <a:pt x="2921502" y="216893"/>
                      <a:pt x="2846216" y="310659"/>
                      <a:pt x="2748441" y="372222"/>
                    </a:cubicBezTo>
                    <a:cubicBezTo>
                      <a:pt x="2742575" y="376010"/>
                      <a:pt x="2737686" y="370327"/>
                      <a:pt x="2738664" y="364645"/>
                    </a:cubicBezTo>
                    <a:cubicBezTo>
                      <a:pt x="2745508" y="315394"/>
                      <a:pt x="2752352" y="265196"/>
                      <a:pt x="2761152" y="215946"/>
                    </a:cubicBezTo>
                    <a:cubicBezTo>
                      <a:pt x="2731819" y="263302"/>
                      <a:pt x="2684888" y="312552"/>
                      <a:pt x="2623290" y="298346"/>
                    </a:cubicBezTo>
                    <a:cubicBezTo>
                      <a:pt x="2555825" y="282244"/>
                      <a:pt x="2524538" y="208368"/>
                      <a:pt x="2505960" y="151541"/>
                    </a:cubicBezTo>
                    <a:cubicBezTo>
                      <a:pt x="2490316" y="102290"/>
                      <a:pt x="2480539" y="51145"/>
                      <a:pt x="2472717" y="0"/>
                    </a:cubicBezTo>
                    <a:cubicBezTo>
                      <a:pt x="2469784" y="35044"/>
                      <a:pt x="2466851" y="69140"/>
                      <a:pt x="2459028" y="103237"/>
                    </a:cubicBezTo>
                    <a:cubicBezTo>
                      <a:pt x="2452184" y="134492"/>
                      <a:pt x="2437518" y="207421"/>
                      <a:pt x="2390586" y="205527"/>
                    </a:cubicBezTo>
                    <a:cubicBezTo>
                      <a:pt x="2338766" y="203633"/>
                      <a:pt x="2323122" y="149647"/>
                      <a:pt x="2317255" y="107973"/>
                    </a:cubicBezTo>
                    <a:cubicBezTo>
                      <a:pt x="2302589" y="154382"/>
                      <a:pt x="2280101" y="196056"/>
                      <a:pt x="2244902" y="225417"/>
                    </a:cubicBezTo>
                    <a:cubicBezTo>
                      <a:pt x="2241969" y="228258"/>
                      <a:pt x="2237080" y="228258"/>
                      <a:pt x="2234147" y="224469"/>
                    </a:cubicBezTo>
                    <a:cubicBezTo>
                      <a:pt x="2203837" y="179007"/>
                      <a:pt x="2211659" y="118391"/>
                      <a:pt x="2220459" y="68193"/>
                    </a:cubicBezTo>
                    <a:cubicBezTo>
                      <a:pt x="2223392" y="51145"/>
                      <a:pt x="2228281" y="34097"/>
                      <a:pt x="2232192" y="17048"/>
                    </a:cubicBezTo>
                    <a:cubicBezTo>
                      <a:pt x="2202859" y="71982"/>
                      <a:pt x="2168639" y="123127"/>
                      <a:pt x="2130506" y="173325"/>
                    </a:cubicBezTo>
                    <a:cubicBezTo>
                      <a:pt x="2085530" y="232994"/>
                      <a:pt x="2022954" y="319182"/>
                      <a:pt x="1937891" y="322024"/>
                    </a:cubicBezTo>
                    <a:cubicBezTo>
                      <a:pt x="1933002" y="322024"/>
                      <a:pt x="1931046" y="318235"/>
                      <a:pt x="1931046" y="313500"/>
                    </a:cubicBezTo>
                    <a:cubicBezTo>
                      <a:pt x="1943757" y="240571"/>
                      <a:pt x="1987755" y="179007"/>
                      <a:pt x="2027843" y="116497"/>
                    </a:cubicBezTo>
                    <a:cubicBezTo>
                      <a:pt x="1994600" y="164801"/>
                      <a:pt x="1967223" y="216893"/>
                      <a:pt x="1920291" y="255725"/>
                    </a:cubicBezTo>
                    <a:cubicBezTo>
                      <a:pt x="1916380" y="259513"/>
                      <a:pt x="1911491" y="257619"/>
                      <a:pt x="1909536" y="252884"/>
                    </a:cubicBezTo>
                    <a:cubicBezTo>
                      <a:pt x="1906603" y="245306"/>
                      <a:pt x="1903669" y="237730"/>
                      <a:pt x="1901714" y="230152"/>
                    </a:cubicBezTo>
                    <a:cubicBezTo>
                      <a:pt x="1900736" y="237730"/>
                      <a:pt x="1899759" y="245306"/>
                      <a:pt x="1897803" y="252884"/>
                    </a:cubicBezTo>
                    <a:cubicBezTo>
                      <a:pt x="1888025" y="302134"/>
                      <a:pt x="1866515" y="388323"/>
                      <a:pt x="1811761" y="411054"/>
                    </a:cubicBezTo>
                    <a:cubicBezTo>
                      <a:pt x="1750163" y="435679"/>
                      <a:pt x="1735497" y="307817"/>
                      <a:pt x="1726698" y="247201"/>
                    </a:cubicBezTo>
                    <a:cubicBezTo>
                      <a:pt x="1681721" y="386429"/>
                      <a:pt x="1754074" y="560700"/>
                      <a:pt x="1650433" y="680986"/>
                    </a:cubicBezTo>
                    <a:cubicBezTo>
                      <a:pt x="1647500" y="683827"/>
                      <a:pt x="1643589" y="682880"/>
                      <a:pt x="1640656" y="680986"/>
                    </a:cubicBezTo>
                    <a:cubicBezTo>
                      <a:pt x="1639678" y="680039"/>
                      <a:pt x="1638701" y="679092"/>
                      <a:pt x="1636745" y="678144"/>
                    </a:cubicBezTo>
                    <a:cubicBezTo>
                      <a:pt x="1632834" y="696140"/>
                      <a:pt x="1623057" y="711294"/>
                      <a:pt x="1605457" y="723606"/>
                    </a:cubicBezTo>
                    <a:cubicBezTo>
                      <a:pt x="1579058" y="741602"/>
                      <a:pt x="1549726" y="743496"/>
                      <a:pt x="1519416" y="738760"/>
                    </a:cubicBezTo>
                    <a:cubicBezTo>
                      <a:pt x="1548748" y="753914"/>
                      <a:pt x="1583947" y="774751"/>
                      <a:pt x="1581992" y="810742"/>
                    </a:cubicBezTo>
                    <a:cubicBezTo>
                      <a:pt x="1579058" y="867570"/>
                      <a:pt x="1472484" y="870412"/>
                      <a:pt x="1410886" y="873253"/>
                    </a:cubicBezTo>
                    <a:cubicBezTo>
                      <a:pt x="1470528" y="890301"/>
                      <a:pt x="1578080" y="913032"/>
                      <a:pt x="1555592" y="971754"/>
                    </a:cubicBezTo>
                    <a:cubicBezTo>
                      <a:pt x="1539948" y="1012481"/>
                      <a:pt x="1489106" y="1027635"/>
                      <a:pt x="1449018" y="1024794"/>
                    </a:cubicBezTo>
                    <a:cubicBezTo>
                      <a:pt x="1399153" y="1021005"/>
                      <a:pt x="1351244" y="1001115"/>
                      <a:pt x="1302356" y="994486"/>
                    </a:cubicBezTo>
                    <a:cubicBezTo>
                      <a:pt x="1359066" y="1032370"/>
                      <a:pt x="1489106" y="1121401"/>
                      <a:pt x="1437285" y="1164968"/>
                    </a:cubicBezTo>
                    <a:cubicBezTo>
                      <a:pt x="1408930" y="1188647"/>
                      <a:pt x="1369821" y="1189594"/>
                      <a:pt x="1333644" y="1180123"/>
                    </a:cubicBezTo>
                    <a:cubicBezTo>
                      <a:pt x="1340488" y="1199065"/>
                      <a:pt x="1343422" y="1218008"/>
                      <a:pt x="1341466" y="1237898"/>
                    </a:cubicBezTo>
                    <a:cubicBezTo>
                      <a:pt x="1334622" y="1292831"/>
                      <a:pt x="1278890" y="1321245"/>
                      <a:pt x="1227070" y="1311774"/>
                    </a:cubicBezTo>
                    <a:cubicBezTo>
                      <a:pt x="1172316" y="1302303"/>
                      <a:pt x="1117562" y="1272941"/>
                      <a:pt x="1077475" y="1234109"/>
                    </a:cubicBezTo>
                    <a:cubicBezTo>
                      <a:pt x="1082364" y="1257787"/>
                      <a:pt x="1085297" y="1285254"/>
                      <a:pt x="1073564" y="1304196"/>
                    </a:cubicBezTo>
                    <a:cubicBezTo>
                      <a:pt x="1059876" y="1325033"/>
                      <a:pt x="1033477" y="1332611"/>
                      <a:pt x="1010010" y="1321245"/>
                    </a:cubicBezTo>
                    <a:cubicBezTo>
                      <a:pt x="975790" y="1305144"/>
                      <a:pt x="955257" y="1272941"/>
                      <a:pt x="940591" y="1236950"/>
                    </a:cubicBezTo>
                    <a:cubicBezTo>
                      <a:pt x="951346" y="1326927"/>
                      <a:pt x="952324" y="1444372"/>
                      <a:pt x="878015" y="1423535"/>
                    </a:cubicBezTo>
                    <a:cubicBezTo>
                      <a:pt x="820328" y="1406487"/>
                      <a:pt x="793929" y="1333557"/>
                      <a:pt x="776330" y="1284307"/>
                    </a:cubicBezTo>
                    <a:cubicBezTo>
                      <a:pt x="761663" y="1243580"/>
                      <a:pt x="750908" y="1201906"/>
                      <a:pt x="741131" y="1159286"/>
                    </a:cubicBezTo>
                    <a:cubicBezTo>
                      <a:pt x="741131" y="1182964"/>
                      <a:pt x="741131" y="1206642"/>
                      <a:pt x="738198" y="1230321"/>
                    </a:cubicBezTo>
                    <a:cubicBezTo>
                      <a:pt x="733309" y="1265365"/>
                      <a:pt x="725487" y="1311774"/>
                      <a:pt x="690288" y="1329769"/>
                    </a:cubicBezTo>
                    <a:cubicBezTo>
                      <a:pt x="631623" y="1361024"/>
                      <a:pt x="611091" y="1304196"/>
                      <a:pt x="610113" y="1252104"/>
                    </a:cubicBezTo>
                    <a:cubicBezTo>
                      <a:pt x="580781" y="1315562"/>
                      <a:pt x="531893" y="1379967"/>
                      <a:pt x="464429" y="1398909"/>
                    </a:cubicBezTo>
                    <a:cubicBezTo>
                      <a:pt x="459540" y="1399857"/>
                      <a:pt x="456607" y="1397015"/>
                      <a:pt x="455629" y="1392279"/>
                    </a:cubicBezTo>
                    <a:cubicBezTo>
                      <a:pt x="446830" y="1330716"/>
                      <a:pt x="487895" y="1271994"/>
                      <a:pt x="530916" y="1220849"/>
                    </a:cubicBezTo>
                    <a:cubicBezTo>
                      <a:pt x="508427" y="1236950"/>
                      <a:pt x="485939" y="1251157"/>
                      <a:pt x="463451" y="1265365"/>
                    </a:cubicBezTo>
                    <a:cubicBezTo>
                      <a:pt x="416519" y="1294725"/>
                      <a:pt x="357855" y="1332611"/>
                      <a:pt x="300168" y="1336399"/>
                    </a:cubicBezTo>
                    <a:cubicBezTo>
                      <a:pt x="261058" y="1339240"/>
                      <a:pt x="228792" y="1310826"/>
                      <a:pt x="248347" y="1271047"/>
                    </a:cubicBezTo>
                    <a:cubicBezTo>
                      <a:pt x="274746" y="1217061"/>
                      <a:pt x="328522" y="1184858"/>
                      <a:pt x="372521" y="1144131"/>
                    </a:cubicBezTo>
                    <a:cubicBezTo>
                      <a:pt x="317767" y="1162127"/>
                      <a:pt x="257147" y="1189594"/>
                      <a:pt x="202393" y="1165916"/>
                    </a:cubicBezTo>
                    <a:cubicBezTo>
                      <a:pt x="198482" y="1164021"/>
                      <a:pt x="198482" y="1160233"/>
                      <a:pt x="200438" y="1157391"/>
                    </a:cubicBezTo>
                    <a:cubicBezTo>
                      <a:pt x="206304" y="1144131"/>
                      <a:pt x="215104" y="1132766"/>
                      <a:pt x="224881" y="1123295"/>
                    </a:cubicBezTo>
                    <a:cubicBezTo>
                      <a:pt x="152528" y="1146973"/>
                      <a:pt x="71376" y="1158339"/>
                      <a:pt x="0" y="1145079"/>
                    </a:cubicBezTo>
                    <a:cubicBezTo>
                      <a:pt x="978" y="1148867"/>
                      <a:pt x="1956" y="1151709"/>
                      <a:pt x="2933" y="1155497"/>
                    </a:cubicBezTo>
                    <a:cubicBezTo>
                      <a:pt x="14666" y="1181069"/>
                      <a:pt x="54754" y="1191488"/>
                      <a:pt x="99730" y="1195276"/>
                    </a:cubicBezTo>
                    <a:cubicBezTo>
                      <a:pt x="130040" y="1218008"/>
                      <a:pt x="176972" y="1229373"/>
                      <a:pt x="219993" y="1226532"/>
                    </a:cubicBezTo>
                    <a:cubicBezTo>
                      <a:pt x="189683" y="1242633"/>
                      <a:pt x="159373" y="1258734"/>
                      <a:pt x="131996" y="1280518"/>
                    </a:cubicBezTo>
                    <a:cubicBezTo>
                      <a:pt x="115374" y="1292831"/>
                      <a:pt x="81153" y="1333557"/>
                      <a:pt x="105596" y="1355341"/>
                    </a:cubicBezTo>
                    <a:cubicBezTo>
                      <a:pt x="128085" y="1375231"/>
                      <a:pt x="175016" y="1367654"/>
                      <a:pt x="200438" y="1367654"/>
                    </a:cubicBezTo>
                    <a:cubicBezTo>
                      <a:pt x="237592" y="1366707"/>
                      <a:pt x="334389" y="1337346"/>
                      <a:pt x="295279" y="1397015"/>
                    </a:cubicBezTo>
                    <a:cubicBezTo>
                      <a:pt x="263991" y="1445318"/>
                      <a:pt x="267902" y="1531508"/>
                      <a:pt x="344166" y="1536243"/>
                    </a:cubicBezTo>
                    <a:cubicBezTo>
                      <a:pt x="406742" y="1540031"/>
                      <a:pt x="446830" y="1490781"/>
                      <a:pt x="475184" y="1441530"/>
                    </a:cubicBezTo>
                    <a:cubicBezTo>
                      <a:pt x="483984" y="1502147"/>
                      <a:pt x="504516" y="1589282"/>
                      <a:pt x="571003" y="1591176"/>
                    </a:cubicBezTo>
                    <a:cubicBezTo>
                      <a:pt x="634556" y="1593071"/>
                      <a:pt x="656067" y="1534349"/>
                      <a:pt x="657045" y="1478469"/>
                    </a:cubicBezTo>
                    <a:cubicBezTo>
                      <a:pt x="658022" y="1391332"/>
                      <a:pt x="678555" y="1466155"/>
                      <a:pt x="709843" y="1499305"/>
                    </a:cubicBezTo>
                    <a:cubicBezTo>
                      <a:pt x="733309" y="1522983"/>
                      <a:pt x="766552" y="1557080"/>
                      <a:pt x="805662" y="1542873"/>
                    </a:cubicBezTo>
                    <a:cubicBezTo>
                      <a:pt x="835972" y="1532455"/>
                      <a:pt x="856505" y="1513512"/>
                      <a:pt x="867260" y="1491728"/>
                    </a:cubicBezTo>
                    <a:cubicBezTo>
                      <a:pt x="900503" y="1552344"/>
                      <a:pt x="952324" y="1590229"/>
                      <a:pt x="1037387" y="1599701"/>
                    </a:cubicBezTo>
                    <a:cubicBezTo>
                      <a:pt x="1066720" y="1603489"/>
                      <a:pt x="1095074" y="1595912"/>
                      <a:pt x="1116585" y="1580758"/>
                    </a:cubicBezTo>
                    <a:cubicBezTo>
                      <a:pt x="1137117" y="1630956"/>
                      <a:pt x="1198715" y="1657476"/>
                      <a:pt x="1259336" y="1642321"/>
                    </a:cubicBezTo>
                    <a:cubicBezTo>
                      <a:pt x="1325822" y="1626220"/>
                      <a:pt x="1318978" y="1531508"/>
                      <a:pt x="1318000" y="1468997"/>
                    </a:cubicBezTo>
                    <a:cubicBezTo>
                      <a:pt x="1358088" y="1500252"/>
                      <a:pt x="1404042" y="1539085"/>
                      <a:pt x="1448040" y="1492675"/>
                    </a:cubicBezTo>
                    <a:cubicBezTo>
                      <a:pt x="1465640" y="1474680"/>
                      <a:pt x="1475417" y="1442477"/>
                      <a:pt x="1469551" y="1418799"/>
                    </a:cubicBezTo>
                    <a:cubicBezTo>
                      <a:pt x="1469551" y="1417852"/>
                      <a:pt x="1468573" y="1415958"/>
                      <a:pt x="1468573" y="1414064"/>
                    </a:cubicBezTo>
                    <a:cubicBezTo>
                      <a:pt x="1480306" y="1411222"/>
                      <a:pt x="1491061" y="1408380"/>
                      <a:pt x="1502794" y="1402698"/>
                    </a:cubicBezTo>
                    <a:cubicBezTo>
                      <a:pt x="1519416" y="1394173"/>
                      <a:pt x="1524305" y="1388491"/>
                      <a:pt x="1523327" y="1382808"/>
                    </a:cubicBezTo>
                    <a:cubicBezTo>
                      <a:pt x="1528215" y="1394173"/>
                      <a:pt x="1533104" y="1405539"/>
                      <a:pt x="1538970" y="1416905"/>
                    </a:cubicBezTo>
                    <a:cubicBezTo>
                      <a:pt x="1552659" y="1441530"/>
                      <a:pt x="1571236" y="1486045"/>
                      <a:pt x="1604480" y="1492675"/>
                    </a:cubicBezTo>
                    <a:cubicBezTo>
                      <a:pt x="1636745" y="1499305"/>
                      <a:pt x="1636745" y="1436795"/>
                      <a:pt x="1636745" y="1423535"/>
                    </a:cubicBezTo>
                    <a:cubicBezTo>
                      <a:pt x="1636745" y="1376178"/>
                      <a:pt x="1601546" y="1342082"/>
                      <a:pt x="1568303" y="1314615"/>
                    </a:cubicBezTo>
                    <a:cubicBezTo>
                      <a:pt x="1552659" y="1301355"/>
                      <a:pt x="1559503" y="1296619"/>
                      <a:pt x="1572214" y="1291884"/>
                    </a:cubicBezTo>
                    <a:cubicBezTo>
                      <a:pt x="1562437" y="1282412"/>
                      <a:pt x="1552659" y="1272941"/>
                      <a:pt x="1541904" y="1263470"/>
                    </a:cubicBezTo>
                    <a:cubicBezTo>
                      <a:pt x="1537015" y="1259681"/>
                      <a:pt x="1540926" y="1253051"/>
                      <a:pt x="1546793" y="1252104"/>
                    </a:cubicBezTo>
                    <a:cubicBezTo>
                      <a:pt x="1587858" y="1248316"/>
                      <a:pt x="1636745" y="1231268"/>
                      <a:pt x="1672922" y="1202854"/>
                    </a:cubicBezTo>
                    <a:cubicBezTo>
                      <a:pt x="1672922" y="1202854"/>
                      <a:pt x="1672922" y="1202854"/>
                      <a:pt x="1672922" y="1202854"/>
                    </a:cubicBezTo>
                    <a:cubicBezTo>
                      <a:pt x="1672922" y="1202854"/>
                      <a:pt x="1672922" y="1202854"/>
                      <a:pt x="1672922" y="1202854"/>
                    </a:cubicBezTo>
                    <a:cubicBezTo>
                      <a:pt x="1693454" y="1186753"/>
                      <a:pt x="1710076" y="1166863"/>
                      <a:pt x="1718876" y="1144131"/>
                    </a:cubicBezTo>
                    <a:cubicBezTo>
                      <a:pt x="1733542" y="1102458"/>
                      <a:pt x="1711054" y="1080674"/>
                      <a:pt x="1677810" y="1069308"/>
                    </a:cubicBezTo>
                    <a:cubicBezTo>
                      <a:pt x="1679766" y="1050366"/>
                      <a:pt x="1664122" y="1025740"/>
                      <a:pt x="1649456" y="1003957"/>
                    </a:cubicBezTo>
                    <a:cubicBezTo>
                      <a:pt x="1679766" y="1023846"/>
                      <a:pt x="1716920" y="1044683"/>
                      <a:pt x="1739408" y="1021952"/>
                    </a:cubicBezTo>
                    <a:cubicBezTo>
                      <a:pt x="1753097" y="1007745"/>
                      <a:pt x="1747230" y="990697"/>
                      <a:pt x="1737453" y="976490"/>
                    </a:cubicBezTo>
                    <a:cubicBezTo>
                      <a:pt x="1729631" y="963230"/>
                      <a:pt x="1717898" y="951864"/>
                      <a:pt x="1710076" y="938605"/>
                    </a:cubicBezTo>
                    <a:cubicBezTo>
                      <a:pt x="1701276" y="927239"/>
                      <a:pt x="1705187" y="928186"/>
                      <a:pt x="1720831" y="941446"/>
                    </a:cubicBezTo>
                    <a:cubicBezTo>
                      <a:pt x="1727675" y="947129"/>
                      <a:pt x="1734519" y="951864"/>
                      <a:pt x="1741364" y="957547"/>
                    </a:cubicBezTo>
                    <a:cubicBezTo>
                      <a:pt x="1752119" y="967018"/>
                      <a:pt x="1777540" y="969860"/>
                      <a:pt x="1791229" y="964177"/>
                    </a:cubicBezTo>
                    <a:cubicBezTo>
                      <a:pt x="1805895" y="957547"/>
                      <a:pt x="1808828" y="944288"/>
                      <a:pt x="1808828" y="930080"/>
                    </a:cubicBezTo>
                    <a:cubicBezTo>
                      <a:pt x="1812739" y="872306"/>
                      <a:pt x="1772651" y="830632"/>
                      <a:pt x="1744297" y="783276"/>
                    </a:cubicBezTo>
                    <a:cubicBezTo>
                      <a:pt x="1764830" y="795588"/>
                      <a:pt x="1786340" y="806007"/>
                      <a:pt x="1812739" y="803165"/>
                    </a:cubicBezTo>
                    <a:cubicBezTo>
                      <a:pt x="1835227" y="800324"/>
                      <a:pt x="1849893" y="791800"/>
                      <a:pt x="1858693" y="771910"/>
                    </a:cubicBezTo>
                    <a:cubicBezTo>
                      <a:pt x="1870426" y="745390"/>
                      <a:pt x="1851849" y="705611"/>
                      <a:pt x="1842072" y="680986"/>
                    </a:cubicBezTo>
                    <a:cubicBezTo>
                      <a:pt x="1834249" y="662043"/>
                      <a:pt x="1823494" y="644048"/>
                      <a:pt x="1812739" y="626999"/>
                    </a:cubicBezTo>
                    <a:cubicBezTo>
                      <a:pt x="1811761" y="625105"/>
                      <a:pt x="1810784" y="622264"/>
                      <a:pt x="1809806" y="620369"/>
                    </a:cubicBezTo>
                    <a:cubicBezTo>
                      <a:pt x="1834249" y="639312"/>
                      <a:pt x="1861626" y="653519"/>
                      <a:pt x="1872381" y="627947"/>
                    </a:cubicBezTo>
                    <a:cubicBezTo>
                      <a:pt x="1882159" y="606163"/>
                      <a:pt x="1873359" y="575855"/>
                      <a:pt x="1871404" y="552176"/>
                    </a:cubicBezTo>
                    <a:cubicBezTo>
                      <a:pt x="1870426" y="542705"/>
                      <a:pt x="1870426" y="532286"/>
                      <a:pt x="1870426" y="521868"/>
                    </a:cubicBezTo>
                    <a:cubicBezTo>
                      <a:pt x="1870426" y="513344"/>
                      <a:pt x="1870426" y="505767"/>
                      <a:pt x="1870426" y="497243"/>
                    </a:cubicBezTo>
                    <a:cubicBezTo>
                      <a:pt x="1870426" y="497243"/>
                      <a:pt x="1870426" y="496296"/>
                      <a:pt x="1870426" y="496296"/>
                    </a:cubicBezTo>
                    <a:cubicBezTo>
                      <a:pt x="1876293" y="520921"/>
                      <a:pt x="1869448" y="542705"/>
                      <a:pt x="1887048" y="563542"/>
                    </a:cubicBezTo>
                    <a:cubicBezTo>
                      <a:pt x="1897803" y="574907"/>
                      <a:pt x="1918336" y="559753"/>
                      <a:pt x="1926157" y="553123"/>
                    </a:cubicBezTo>
                    <a:cubicBezTo>
                      <a:pt x="1933002" y="548388"/>
                      <a:pt x="1939846" y="542705"/>
                      <a:pt x="1947668" y="537022"/>
                    </a:cubicBezTo>
                    <a:cubicBezTo>
                      <a:pt x="1938868" y="554071"/>
                      <a:pt x="1931046" y="572066"/>
                      <a:pt x="1921269" y="589114"/>
                    </a:cubicBezTo>
                    <a:cubicBezTo>
                      <a:pt x="1915402" y="599533"/>
                      <a:pt x="1914425" y="606163"/>
                      <a:pt x="1920291" y="616581"/>
                    </a:cubicBezTo>
                    <a:cubicBezTo>
                      <a:pt x="1921269" y="618475"/>
                      <a:pt x="1923224" y="618475"/>
                      <a:pt x="1925180" y="617528"/>
                    </a:cubicBezTo>
                    <a:cubicBezTo>
                      <a:pt x="1941802" y="611845"/>
                      <a:pt x="1953534" y="594797"/>
                      <a:pt x="1966245" y="583431"/>
                    </a:cubicBezTo>
                    <a:cubicBezTo>
                      <a:pt x="1987755" y="564489"/>
                      <a:pt x="2005355" y="542705"/>
                      <a:pt x="2023932" y="520921"/>
                    </a:cubicBezTo>
                    <a:cubicBezTo>
                      <a:pt x="2047398" y="492507"/>
                      <a:pt x="2072819" y="462199"/>
                      <a:pt x="2087485" y="428102"/>
                    </a:cubicBezTo>
                    <a:cubicBezTo>
                      <a:pt x="2085530" y="443256"/>
                      <a:pt x="2083574" y="458410"/>
                      <a:pt x="2082597" y="474512"/>
                    </a:cubicBezTo>
                    <a:cubicBezTo>
                      <a:pt x="2081619" y="493454"/>
                      <a:pt x="2076730" y="526604"/>
                      <a:pt x="2093352" y="540810"/>
                    </a:cubicBezTo>
                    <a:cubicBezTo>
                      <a:pt x="2108018" y="554071"/>
                      <a:pt x="2125617" y="526604"/>
                      <a:pt x="2129529" y="518080"/>
                    </a:cubicBezTo>
                    <a:cubicBezTo>
                      <a:pt x="2140284" y="499137"/>
                      <a:pt x="2151039" y="481142"/>
                      <a:pt x="2156905" y="459358"/>
                    </a:cubicBezTo>
                    <a:cubicBezTo>
                      <a:pt x="2163749" y="429050"/>
                      <a:pt x="2164727" y="399688"/>
                      <a:pt x="2167661" y="369380"/>
                    </a:cubicBezTo>
                    <a:cubicBezTo>
                      <a:pt x="2176460" y="383587"/>
                      <a:pt x="2182327" y="396847"/>
                      <a:pt x="2196015" y="410107"/>
                    </a:cubicBezTo>
                    <a:cubicBezTo>
                      <a:pt x="2214592" y="429050"/>
                      <a:pt x="2238058" y="443256"/>
                      <a:pt x="2265435" y="443256"/>
                    </a:cubicBezTo>
                    <a:cubicBezTo>
                      <a:pt x="2272279" y="443256"/>
                      <a:pt x="2278146" y="441362"/>
                      <a:pt x="2283034" y="439468"/>
                    </a:cubicBezTo>
                    <a:cubicBezTo>
                      <a:pt x="2271302" y="478300"/>
                      <a:pt x="2253702" y="516185"/>
                      <a:pt x="2241969" y="555018"/>
                    </a:cubicBezTo>
                    <a:cubicBezTo>
                      <a:pt x="2239036" y="564489"/>
                      <a:pt x="2217526" y="635523"/>
                      <a:pt x="2245880" y="633629"/>
                    </a:cubicBezTo>
                    <a:cubicBezTo>
                      <a:pt x="2269346" y="631735"/>
                      <a:pt x="2289879" y="608057"/>
                      <a:pt x="2303567" y="591956"/>
                    </a:cubicBezTo>
                    <a:cubicBezTo>
                      <a:pt x="2316278" y="578696"/>
                      <a:pt x="2328011" y="565436"/>
                      <a:pt x="2340721" y="551229"/>
                    </a:cubicBezTo>
                    <a:cubicBezTo>
                      <a:pt x="2357343" y="533234"/>
                      <a:pt x="2372009" y="513344"/>
                      <a:pt x="2387653" y="494401"/>
                    </a:cubicBezTo>
                    <a:cubicBezTo>
                      <a:pt x="2372987" y="538917"/>
                      <a:pt x="2350499" y="625105"/>
                      <a:pt x="2395475" y="605215"/>
                    </a:cubicBezTo>
                    <a:cubicBezTo>
                      <a:pt x="2420896" y="593850"/>
                      <a:pt x="2436540" y="551229"/>
                      <a:pt x="2447296" y="529445"/>
                    </a:cubicBezTo>
                    <a:cubicBezTo>
                      <a:pt x="2464895" y="492507"/>
                      <a:pt x="2477606" y="453675"/>
                      <a:pt x="2487383" y="413895"/>
                    </a:cubicBezTo>
                    <a:cubicBezTo>
                      <a:pt x="2494227" y="426208"/>
                      <a:pt x="2498138" y="439468"/>
                      <a:pt x="2503027" y="452728"/>
                    </a:cubicBezTo>
                    <a:cubicBezTo>
                      <a:pt x="2508894" y="465988"/>
                      <a:pt x="2519649" y="475459"/>
                      <a:pt x="2528449" y="486824"/>
                    </a:cubicBezTo>
                    <a:cubicBezTo>
                      <a:pt x="2546048" y="508608"/>
                      <a:pt x="2571469" y="525656"/>
                      <a:pt x="2600802" y="517132"/>
                    </a:cubicBezTo>
                    <a:cubicBezTo>
                      <a:pt x="2623290" y="509555"/>
                      <a:pt x="2621334" y="483983"/>
                      <a:pt x="2622312" y="465040"/>
                    </a:cubicBezTo>
                    <a:cubicBezTo>
                      <a:pt x="2623290" y="442309"/>
                      <a:pt x="2619379" y="419578"/>
                      <a:pt x="2615468" y="397794"/>
                    </a:cubicBezTo>
                    <a:cubicBezTo>
                      <a:pt x="2629156" y="420525"/>
                      <a:pt x="2644800" y="441362"/>
                      <a:pt x="2669244" y="455569"/>
                    </a:cubicBezTo>
                    <a:cubicBezTo>
                      <a:pt x="2671199" y="456516"/>
                      <a:pt x="2673155" y="457463"/>
                      <a:pt x="2674132" y="457463"/>
                    </a:cubicBezTo>
                    <a:cubicBezTo>
                      <a:pt x="2666311" y="469776"/>
                      <a:pt x="2658489" y="482089"/>
                      <a:pt x="2651644" y="495348"/>
                    </a:cubicBezTo>
                    <a:cubicBezTo>
                      <a:pt x="2633067" y="530392"/>
                      <a:pt x="2606668" y="571119"/>
                      <a:pt x="2607646" y="611845"/>
                    </a:cubicBezTo>
                    <a:cubicBezTo>
                      <a:pt x="2608624" y="670567"/>
                      <a:pt x="2668266" y="644995"/>
                      <a:pt x="2712264" y="614687"/>
                    </a:cubicBezTo>
                    <a:cubicBezTo>
                      <a:pt x="2684888" y="644995"/>
                      <a:pt x="2652622" y="679092"/>
                      <a:pt x="2671199" y="702770"/>
                    </a:cubicBezTo>
                    <a:cubicBezTo>
                      <a:pt x="2687821" y="723606"/>
                      <a:pt x="2739642" y="683827"/>
                      <a:pt x="2754307" y="676250"/>
                    </a:cubicBezTo>
                    <a:cubicBezTo>
                      <a:pt x="2774840" y="663938"/>
                      <a:pt x="2797328" y="651625"/>
                      <a:pt x="2814928" y="634576"/>
                    </a:cubicBezTo>
                    <a:cubicBezTo>
                      <a:pt x="2824705" y="625105"/>
                      <a:pt x="2837416" y="616581"/>
                      <a:pt x="2847193" y="606163"/>
                    </a:cubicBezTo>
                    <a:cubicBezTo>
                      <a:pt x="2847193" y="626052"/>
                      <a:pt x="2855993" y="648783"/>
                      <a:pt x="2866748" y="660149"/>
                    </a:cubicBezTo>
                    <a:cubicBezTo>
                      <a:pt x="2889236" y="681933"/>
                      <a:pt x="2923457" y="684774"/>
                      <a:pt x="2946923" y="661096"/>
                    </a:cubicBezTo>
                    <a:cubicBezTo>
                      <a:pt x="3015366" y="591009"/>
                      <a:pt x="3005588" y="494401"/>
                      <a:pt x="2985055" y="406318"/>
                    </a:cubicBezTo>
                    <a:cubicBezTo>
                      <a:pt x="3014388" y="454622"/>
                      <a:pt x="3057409" y="526604"/>
                      <a:pt x="3105318" y="493454"/>
                    </a:cubicBezTo>
                    <a:cubicBezTo>
                      <a:pt x="3110207" y="490613"/>
                      <a:pt x="3114118" y="485877"/>
                      <a:pt x="3118029" y="481142"/>
                    </a:cubicBezTo>
                    <a:cubicBezTo>
                      <a:pt x="3113140" y="498190"/>
                      <a:pt x="3108251" y="515238"/>
                      <a:pt x="3106296" y="533234"/>
                    </a:cubicBezTo>
                    <a:cubicBezTo>
                      <a:pt x="3104340" y="555018"/>
                      <a:pt x="3090652" y="575855"/>
                      <a:pt x="3104340" y="596691"/>
                    </a:cubicBezTo>
                    <a:cubicBezTo>
                      <a:pt x="3114118" y="610898"/>
                      <a:pt x="3133673" y="606163"/>
                      <a:pt x="3152250" y="597638"/>
                    </a:cubicBezTo>
                    <a:cubicBezTo>
                      <a:pt x="3150294" y="605215"/>
                      <a:pt x="3149317" y="612792"/>
                      <a:pt x="3151272" y="620369"/>
                    </a:cubicBezTo>
                    <a:cubicBezTo>
                      <a:pt x="3157138" y="644995"/>
                      <a:pt x="3206026" y="637418"/>
                      <a:pt x="3221669" y="631735"/>
                    </a:cubicBezTo>
                    <a:cubicBezTo>
                      <a:pt x="3227536" y="629841"/>
                      <a:pt x="3233403" y="626999"/>
                      <a:pt x="3239269" y="625105"/>
                    </a:cubicBezTo>
                    <a:cubicBezTo>
                      <a:pt x="3232425" y="631735"/>
                      <a:pt x="3225580" y="639312"/>
                      <a:pt x="3219714" y="646889"/>
                    </a:cubicBezTo>
                    <a:cubicBezTo>
                      <a:pt x="3209937" y="659202"/>
                      <a:pt x="3195271" y="693298"/>
                      <a:pt x="3223625" y="695193"/>
                    </a:cubicBezTo>
                    <a:cubicBezTo>
                      <a:pt x="3267624" y="698034"/>
                      <a:pt x="3313578" y="678144"/>
                      <a:pt x="3353665" y="660149"/>
                    </a:cubicBezTo>
                    <a:cubicBezTo>
                      <a:pt x="3322377" y="693298"/>
                      <a:pt x="3294023" y="728342"/>
                      <a:pt x="3274468" y="770963"/>
                    </a:cubicBezTo>
                    <a:cubicBezTo>
                      <a:pt x="3267624" y="785170"/>
                      <a:pt x="3266646" y="811689"/>
                      <a:pt x="3285223" y="819267"/>
                    </a:cubicBezTo>
                    <a:cubicBezTo>
                      <a:pt x="3305756" y="827791"/>
                      <a:pt x="3326288" y="820214"/>
                      <a:pt x="3345843" y="812637"/>
                    </a:cubicBezTo>
                    <a:cubicBezTo>
                      <a:pt x="3375176" y="802218"/>
                      <a:pt x="3400597" y="783276"/>
                      <a:pt x="3424063" y="762439"/>
                    </a:cubicBezTo>
                    <a:cubicBezTo>
                      <a:pt x="3427974" y="758650"/>
                      <a:pt x="3432863" y="754862"/>
                      <a:pt x="3436773" y="751073"/>
                    </a:cubicBezTo>
                    <a:cubicBezTo>
                      <a:pt x="3436773" y="767175"/>
                      <a:pt x="3441662" y="783276"/>
                      <a:pt x="3454373" y="796535"/>
                    </a:cubicBezTo>
                    <a:cubicBezTo>
                      <a:pt x="3471972" y="813584"/>
                      <a:pt x="3502282" y="822108"/>
                      <a:pt x="3530637" y="821161"/>
                    </a:cubicBezTo>
                    <a:cubicBezTo>
                      <a:pt x="3520859" y="833473"/>
                      <a:pt x="3511082" y="845786"/>
                      <a:pt x="3502282" y="859046"/>
                    </a:cubicBezTo>
                    <a:cubicBezTo>
                      <a:pt x="3499349" y="862834"/>
                      <a:pt x="3496416" y="867570"/>
                      <a:pt x="3493483" y="872306"/>
                    </a:cubicBezTo>
                    <a:cubicBezTo>
                      <a:pt x="3487616" y="871359"/>
                      <a:pt x="3480772" y="870412"/>
                      <a:pt x="3473928" y="870412"/>
                    </a:cubicBezTo>
                    <a:cubicBezTo>
                      <a:pt x="3452417" y="868517"/>
                      <a:pt x="3405486" y="860940"/>
                      <a:pt x="3387886" y="878936"/>
                    </a:cubicBezTo>
                    <a:cubicBezTo>
                      <a:pt x="3369309" y="898825"/>
                      <a:pt x="3378109" y="923451"/>
                      <a:pt x="3394730" y="942393"/>
                    </a:cubicBezTo>
                    <a:cubicBezTo>
                      <a:pt x="3405486" y="955653"/>
                      <a:pt x="3417218" y="968913"/>
                      <a:pt x="3429929" y="981226"/>
                    </a:cubicBezTo>
                    <a:lnTo>
                      <a:pt x="3429929" y="981226"/>
                    </a:lnTo>
                    <a:cubicBezTo>
                      <a:pt x="3422107" y="980279"/>
                      <a:pt x="3413308" y="980279"/>
                      <a:pt x="3403530" y="981226"/>
                    </a:cubicBezTo>
                    <a:cubicBezTo>
                      <a:pt x="3388864" y="982172"/>
                      <a:pt x="3361487" y="991644"/>
                      <a:pt x="3364420" y="1010587"/>
                    </a:cubicBezTo>
                    <a:cubicBezTo>
                      <a:pt x="3367354" y="1032370"/>
                      <a:pt x="3416241" y="1051313"/>
                      <a:pt x="3433840" y="1058890"/>
                    </a:cubicBezTo>
                    <a:cubicBezTo>
                      <a:pt x="3448507" y="1064573"/>
                      <a:pt x="3464150" y="1068362"/>
                      <a:pt x="3478816" y="1071203"/>
                    </a:cubicBezTo>
                    <a:cubicBezTo>
                      <a:pt x="3452417" y="1077833"/>
                      <a:pt x="3425041" y="1085410"/>
                      <a:pt x="3398641" y="1094881"/>
                    </a:cubicBezTo>
                    <a:cubicBezTo>
                      <a:pt x="3380064" y="1101511"/>
                      <a:pt x="3293045" y="1129925"/>
                      <a:pt x="3313578" y="1164968"/>
                    </a:cubicBezTo>
                    <a:cubicBezTo>
                      <a:pt x="3327266" y="1188647"/>
                      <a:pt x="3360509" y="1191488"/>
                      <a:pt x="3387886" y="1195276"/>
                    </a:cubicBezTo>
                    <a:cubicBezTo>
                      <a:pt x="3328244" y="1218008"/>
                      <a:pt x="3274468" y="1249263"/>
                      <a:pt x="3291090" y="1271047"/>
                    </a:cubicBezTo>
                    <a:cubicBezTo>
                      <a:pt x="3304778" y="1288095"/>
                      <a:pt x="3331177" y="1289989"/>
                      <a:pt x="3351710" y="1296619"/>
                    </a:cubicBezTo>
                    <a:cubicBezTo>
                      <a:pt x="3378109" y="1304196"/>
                      <a:pt x="3411352" y="1302303"/>
                      <a:pt x="3438729" y="1301355"/>
                    </a:cubicBezTo>
                    <a:cubicBezTo>
                      <a:pt x="3446551" y="1301355"/>
                      <a:pt x="3454373" y="1300408"/>
                      <a:pt x="3462195" y="1299461"/>
                    </a:cubicBezTo>
                    <a:cubicBezTo>
                      <a:pt x="3465128" y="1303249"/>
                      <a:pt x="3464150" y="1307985"/>
                      <a:pt x="3454373" y="1315562"/>
                    </a:cubicBezTo>
                    <a:cubicBezTo>
                      <a:pt x="3420152" y="1343976"/>
                      <a:pt x="3384953" y="1378072"/>
                      <a:pt x="3385931" y="1424481"/>
                    </a:cubicBezTo>
                    <a:cubicBezTo>
                      <a:pt x="3385931" y="1437742"/>
                      <a:pt x="3385931" y="1500252"/>
                      <a:pt x="3418196" y="1493622"/>
                    </a:cubicBezTo>
                    <a:cubicBezTo>
                      <a:pt x="3451440" y="1486992"/>
                      <a:pt x="3470017" y="1442477"/>
                      <a:pt x="3483705" y="1417852"/>
                    </a:cubicBezTo>
                    <a:cubicBezTo>
                      <a:pt x="3489572" y="1407434"/>
                      <a:pt x="3494460" y="1396068"/>
                      <a:pt x="3499349" y="1383756"/>
                    </a:cubicBezTo>
                    <a:cubicBezTo>
                      <a:pt x="3499349" y="1389438"/>
                      <a:pt x="3503260" y="1395121"/>
                      <a:pt x="3519882" y="1403645"/>
                    </a:cubicBezTo>
                    <a:cubicBezTo>
                      <a:pt x="3521837" y="1404592"/>
                      <a:pt x="3523793" y="1405539"/>
                      <a:pt x="3525748" y="1406487"/>
                    </a:cubicBezTo>
                    <a:cubicBezTo>
                      <a:pt x="3510104" y="1433006"/>
                      <a:pt x="3502282" y="1466155"/>
                      <a:pt x="3548236" y="1463314"/>
                    </a:cubicBezTo>
                    <a:cubicBezTo>
                      <a:pt x="3574635" y="1461420"/>
                      <a:pt x="3694898" y="1434900"/>
                      <a:pt x="3660677" y="1465208"/>
                    </a:cubicBezTo>
                    <a:cubicBezTo>
                      <a:pt x="3632322" y="1490781"/>
                      <a:pt x="3617656" y="1513512"/>
                      <a:pt x="3612767" y="1549503"/>
                    </a:cubicBezTo>
                    <a:cubicBezTo>
                      <a:pt x="3599079" y="1614855"/>
                      <a:pt x="3707609" y="1567498"/>
                      <a:pt x="3728141" y="1558027"/>
                    </a:cubicBezTo>
                    <a:cubicBezTo>
                      <a:pt x="3762363" y="1541926"/>
                      <a:pt x="3738897" y="1553291"/>
                      <a:pt x="3744763" y="1585494"/>
                    </a:cubicBezTo>
                    <a:cubicBezTo>
                      <a:pt x="3752585" y="1626220"/>
                      <a:pt x="3748674" y="1613907"/>
                      <a:pt x="3765296" y="1651793"/>
                    </a:cubicBezTo>
                    <a:cubicBezTo>
                      <a:pt x="3775073" y="1673577"/>
                      <a:pt x="3806361" y="1687784"/>
                      <a:pt x="3829827" y="1682101"/>
                    </a:cubicBezTo>
                    <a:cubicBezTo>
                      <a:pt x="3905113" y="1664106"/>
                      <a:pt x="3945201" y="1592124"/>
                      <a:pt x="3937379" y="1517300"/>
                    </a:cubicBezTo>
                    <a:cubicBezTo>
                      <a:pt x="3935423" y="1498358"/>
                      <a:pt x="3995066" y="1549503"/>
                      <a:pt x="3996044" y="1550450"/>
                    </a:cubicBezTo>
                    <a:cubicBezTo>
                      <a:pt x="4012665" y="1564657"/>
                      <a:pt x="4044931" y="1573181"/>
                      <a:pt x="4065463" y="1580758"/>
                    </a:cubicBezTo>
                    <a:cubicBezTo>
                      <a:pt x="4104573" y="1594018"/>
                      <a:pt x="4134883" y="1587388"/>
                      <a:pt x="4169104" y="1572234"/>
                    </a:cubicBezTo>
                    <a:cubicBezTo>
                      <a:pt x="4228747" y="1546661"/>
                      <a:pt x="4206259" y="1488886"/>
                      <a:pt x="4180837" y="1444372"/>
                    </a:cubicBezTo>
                    <a:cubicBezTo>
                      <a:pt x="4244391" y="1474680"/>
                      <a:pt x="4332388" y="1517300"/>
                      <a:pt x="4375409" y="1467103"/>
                    </a:cubicBezTo>
                    <a:cubicBezTo>
                      <a:pt x="4393008" y="1446266"/>
                      <a:pt x="4396919" y="1423535"/>
                      <a:pt x="4392030" y="1401751"/>
                    </a:cubicBezTo>
                    <a:cubicBezTo>
                      <a:pt x="4449717" y="1423535"/>
                      <a:pt x="4519137" y="1430165"/>
                      <a:pt x="4569002" y="1405539"/>
                    </a:cubicBezTo>
                    <a:cubicBezTo>
                      <a:pt x="4568024" y="1459526"/>
                      <a:pt x="4654066" y="1504988"/>
                      <a:pt x="4688287" y="1405539"/>
                    </a:cubicBezTo>
                    <a:cubicBezTo>
                      <a:pt x="4710775" y="1430165"/>
                      <a:pt x="4744996" y="1455737"/>
                      <a:pt x="4775306" y="1435847"/>
                    </a:cubicBezTo>
                    <a:cubicBezTo>
                      <a:pt x="4832015" y="1397962"/>
                      <a:pt x="4831038" y="1346817"/>
                      <a:pt x="4827126" y="1289989"/>
                    </a:cubicBezTo>
                    <a:cubicBezTo>
                      <a:pt x="4911213" y="1341134"/>
                      <a:pt x="5058852" y="1389438"/>
                      <a:pt x="5076452" y="1254946"/>
                    </a:cubicBezTo>
                    <a:cubicBezTo>
                      <a:pt x="5080363" y="1223691"/>
                      <a:pt x="5003121" y="1181069"/>
                      <a:pt x="4993344" y="1146973"/>
                    </a:cubicBezTo>
                    <a:cubicBezTo>
                      <a:pt x="5021698" y="1144131"/>
                      <a:pt x="5050053" y="1133713"/>
                      <a:pt x="5075474" y="1112877"/>
                    </a:cubicBezTo>
                    <a:cubicBezTo>
                      <a:pt x="5126317" y="1072150"/>
                      <a:pt x="5122406" y="1015322"/>
                      <a:pt x="5099917" y="965125"/>
                    </a:cubicBezTo>
                    <a:cubicBezTo>
                      <a:pt x="5189870" y="997327"/>
                      <a:pt x="5292533" y="1007745"/>
                      <a:pt x="5374664" y="956600"/>
                    </a:cubicBezTo>
                    <a:cubicBezTo>
                      <a:pt x="5429418" y="923451"/>
                      <a:pt x="5411818" y="883671"/>
                      <a:pt x="5377597" y="855258"/>
                    </a:cubicBezTo>
                    <a:cubicBezTo>
                      <a:pt x="5422573" y="854310"/>
                      <a:pt x="5468528" y="844839"/>
                      <a:pt x="5482216" y="806954"/>
                    </a:cubicBezTo>
                    <a:cubicBezTo>
                      <a:pt x="5495904" y="769069"/>
                      <a:pt x="5466572" y="752021"/>
                      <a:pt x="5431373" y="744443"/>
                    </a:cubicBezTo>
                    <a:cubicBezTo>
                      <a:pt x="5447017" y="734972"/>
                      <a:pt x="5457772" y="718871"/>
                      <a:pt x="5464617" y="691404"/>
                    </a:cubicBezTo>
                    <a:cubicBezTo>
                      <a:pt x="5476350" y="639312"/>
                      <a:pt x="5399108" y="609004"/>
                      <a:pt x="5348265" y="586273"/>
                    </a:cubicBezTo>
                    <a:cubicBezTo>
                      <a:pt x="5403996" y="573960"/>
                      <a:pt x="5456794" y="561647"/>
                      <a:pt x="5491993" y="512397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pic>
        <p:nvPicPr>
          <p:cNvPr id="21" name="Graphic 20">
            <a:extLst>
              <a:ext uri="{FF2B5EF4-FFF2-40B4-BE49-F238E27FC236}">
                <a16:creationId xmlns:a16="http://schemas.microsoft.com/office/drawing/2014/main" id="{EDC1BEA4-1072-FC6B-2549-3FFC6D2E715C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943600" y="4357687"/>
            <a:ext cx="4767101" cy="842963"/>
          </a:xfrm>
          <a:prstGeom prst="rect">
            <a:avLst/>
          </a:prstGeom>
        </p:spPr>
      </p:pic>
      <p:pic>
        <p:nvPicPr>
          <p:cNvPr id="22" name="Graphic 21">
            <a:extLst>
              <a:ext uri="{FF2B5EF4-FFF2-40B4-BE49-F238E27FC236}">
                <a16:creationId xmlns:a16="http://schemas.microsoft.com/office/drawing/2014/main" id="{0BBCA9C5-098A-35CF-3C2F-CCA43BA49D86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896350" y="4338637"/>
            <a:ext cx="4767101" cy="842963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404E1E3C-201B-D139-7A1E-8425E69FA545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-833438" y="5014912"/>
            <a:ext cx="5492617" cy="2090738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733BA267-3B6F-8B99-E76B-499842D1BD96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0501" y="5105399"/>
            <a:ext cx="6096000" cy="1948543"/>
          </a:xfrm>
          <a:prstGeom prst="rect">
            <a:avLst/>
          </a:prstGeom>
        </p:spPr>
      </p:pic>
      <p:grpSp>
        <p:nvGrpSpPr>
          <p:cNvPr id="118" name="Graphic 25">
            <a:extLst>
              <a:ext uri="{FF2B5EF4-FFF2-40B4-BE49-F238E27FC236}">
                <a16:creationId xmlns:a16="http://schemas.microsoft.com/office/drawing/2014/main" id="{C2E09800-6FF5-1FC4-1B77-0A9414DDDDB1}"/>
              </a:ext>
            </a:extLst>
          </p:cNvPr>
          <p:cNvGrpSpPr/>
          <p:nvPr/>
        </p:nvGrpSpPr>
        <p:grpSpPr>
          <a:xfrm>
            <a:off x="8312546" y="-1702149"/>
            <a:ext cx="4531188" cy="7011584"/>
            <a:chOff x="8312546" y="-1702149"/>
            <a:chExt cx="4531188" cy="7011584"/>
          </a:xfrm>
        </p:grpSpPr>
        <p:grpSp>
          <p:nvGrpSpPr>
            <p:cNvPr id="119" name="Graphic 25">
              <a:extLst>
                <a:ext uri="{FF2B5EF4-FFF2-40B4-BE49-F238E27FC236}">
                  <a16:creationId xmlns:a16="http://schemas.microsoft.com/office/drawing/2014/main" id="{9CADC15E-493C-0864-183D-B6B53EFC1050}"/>
                </a:ext>
              </a:extLst>
            </p:cNvPr>
            <p:cNvGrpSpPr/>
            <p:nvPr/>
          </p:nvGrpSpPr>
          <p:grpSpPr>
            <a:xfrm>
              <a:off x="9672816" y="928026"/>
              <a:ext cx="1917357" cy="4381407"/>
              <a:chOff x="9672816" y="928026"/>
              <a:chExt cx="1917357" cy="4381407"/>
            </a:xfrm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B5E12358-9556-830A-5304-86602F9F58E2}"/>
                  </a:ext>
                </a:extLst>
              </p:cNvPr>
              <p:cNvSpPr/>
              <p:nvPr/>
            </p:nvSpPr>
            <p:spPr>
              <a:xfrm>
                <a:off x="9672816" y="929920"/>
                <a:ext cx="1917357" cy="4378566"/>
              </a:xfrm>
              <a:custGeom>
                <a:avLst/>
                <a:gdLst>
                  <a:gd name="connsiteX0" fmla="*/ 514294 w 1917357"/>
                  <a:gd name="connsiteY0" fmla="*/ 4266815 h 4378566"/>
                  <a:gd name="connsiteX1" fmla="*/ 471273 w 1917357"/>
                  <a:gd name="connsiteY1" fmla="*/ 4337850 h 4378566"/>
                  <a:gd name="connsiteX2" fmla="*/ 905392 w 1917357"/>
                  <a:gd name="connsiteY2" fmla="*/ 4237455 h 4378566"/>
                  <a:gd name="connsiteX3" fmla="*/ 996322 w 1917357"/>
                  <a:gd name="connsiteY3" fmla="*/ 4254503 h 4378566"/>
                  <a:gd name="connsiteX4" fmla="*/ 1112673 w 1917357"/>
                  <a:gd name="connsiteY4" fmla="*/ 4285758 h 4378566"/>
                  <a:gd name="connsiteX5" fmla="*/ 1211426 w 1917357"/>
                  <a:gd name="connsiteY5" fmla="*/ 4321749 h 4378566"/>
                  <a:gd name="connsiteX6" fmla="*/ 1307245 w 1917357"/>
                  <a:gd name="connsiteY6" fmla="*/ 4355846 h 4378566"/>
                  <a:gd name="connsiteX7" fmla="*/ 1359066 w 1917357"/>
                  <a:gd name="connsiteY7" fmla="*/ 4360581 h 4378566"/>
                  <a:gd name="connsiteX8" fmla="*/ 1407953 w 1917357"/>
                  <a:gd name="connsiteY8" fmla="*/ 4369105 h 4378566"/>
                  <a:gd name="connsiteX9" fmla="*/ 1460751 w 1917357"/>
                  <a:gd name="connsiteY9" fmla="*/ 4373841 h 4378566"/>
                  <a:gd name="connsiteX10" fmla="*/ 1522349 w 1917357"/>
                  <a:gd name="connsiteY10" fmla="*/ 4369105 h 4378566"/>
                  <a:gd name="connsiteX11" fmla="*/ 1587858 w 1917357"/>
                  <a:gd name="connsiteY11" fmla="*/ 4375735 h 4378566"/>
                  <a:gd name="connsiteX12" fmla="*/ 1588836 w 1917357"/>
                  <a:gd name="connsiteY12" fmla="*/ 4369105 h 4378566"/>
                  <a:gd name="connsiteX13" fmla="*/ 1533104 w 1917357"/>
                  <a:gd name="connsiteY13" fmla="*/ 4306595 h 4378566"/>
                  <a:gd name="connsiteX14" fmla="*/ 1423596 w 1917357"/>
                  <a:gd name="connsiteY14" fmla="*/ 4235560 h 4378566"/>
                  <a:gd name="connsiteX15" fmla="*/ 1335600 w 1917357"/>
                  <a:gd name="connsiteY15" fmla="*/ 4190098 h 4378566"/>
                  <a:gd name="connsiteX16" fmla="*/ 1438263 w 1917357"/>
                  <a:gd name="connsiteY16" fmla="*/ 4213776 h 4378566"/>
                  <a:gd name="connsiteX17" fmla="*/ 1618168 w 1917357"/>
                  <a:gd name="connsiteY17" fmla="*/ 4245032 h 4378566"/>
                  <a:gd name="connsiteX18" fmla="*/ 1769718 w 1917357"/>
                  <a:gd name="connsiteY18" fmla="*/ 4268710 h 4378566"/>
                  <a:gd name="connsiteX19" fmla="*/ 1917358 w 1917357"/>
                  <a:gd name="connsiteY19" fmla="*/ 4265868 h 4378566"/>
                  <a:gd name="connsiteX20" fmla="*/ 1901714 w 1917357"/>
                  <a:gd name="connsiteY20" fmla="*/ 4238402 h 4378566"/>
                  <a:gd name="connsiteX21" fmla="*/ 1725720 w 1917357"/>
                  <a:gd name="connsiteY21" fmla="*/ 4165473 h 4378566"/>
                  <a:gd name="connsiteX22" fmla="*/ 1278891 w 1917357"/>
                  <a:gd name="connsiteY22" fmla="*/ 3744947 h 4378566"/>
                  <a:gd name="connsiteX23" fmla="*/ 1227070 w 1917357"/>
                  <a:gd name="connsiteY23" fmla="*/ 3099953 h 4378566"/>
                  <a:gd name="connsiteX24" fmla="*/ 1259335 w 1917357"/>
                  <a:gd name="connsiteY24" fmla="*/ 2191656 h 4378566"/>
                  <a:gd name="connsiteX25" fmla="*/ 1241736 w 1917357"/>
                  <a:gd name="connsiteY25" fmla="*/ 1713356 h 4378566"/>
                  <a:gd name="connsiteX26" fmla="*/ 1237825 w 1917357"/>
                  <a:gd name="connsiteY26" fmla="*/ 1090145 h 4378566"/>
                  <a:gd name="connsiteX27" fmla="*/ 1450973 w 1917357"/>
                  <a:gd name="connsiteY27" fmla="*/ 348543 h 4378566"/>
                  <a:gd name="connsiteX28" fmla="*/ 1749186 w 1917357"/>
                  <a:gd name="connsiteY28" fmla="*/ 135439 h 4378566"/>
                  <a:gd name="connsiteX29" fmla="*/ 1897803 w 1917357"/>
                  <a:gd name="connsiteY29" fmla="*/ 61564 h 4378566"/>
                  <a:gd name="connsiteX30" fmla="*/ 1701276 w 1917357"/>
                  <a:gd name="connsiteY30" fmla="*/ 0 h 4378566"/>
                  <a:gd name="connsiteX31" fmla="*/ 1555593 w 1917357"/>
                  <a:gd name="connsiteY31" fmla="*/ 92819 h 4378566"/>
                  <a:gd name="connsiteX32" fmla="*/ 1131251 w 1917357"/>
                  <a:gd name="connsiteY32" fmla="*/ 483983 h 4378566"/>
                  <a:gd name="connsiteX33" fmla="*/ 986544 w 1917357"/>
                  <a:gd name="connsiteY33" fmla="*/ 1023846 h 4378566"/>
                  <a:gd name="connsiteX34" fmla="*/ 978723 w 1917357"/>
                  <a:gd name="connsiteY34" fmla="*/ 1083515 h 4378566"/>
                  <a:gd name="connsiteX35" fmla="*/ 974812 w 1917357"/>
                  <a:gd name="connsiteY35" fmla="*/ 1137502 h 4378566"/>
                  <a:gd name="connsiteX36" fmla="*/ 967968 w 1917357"/>
                  <a:gd name="connsiteY36" fmla="*/ 1155497 h 4378566"/>
                  <a:gd name="connsiteX37" fmla="*/ 947435 w 1917357"/>
                  <a:gd name="connsiteY37" fmla="*/ 1087304 h 4378566"/>
                  <a:gd name="connsiteX38" fmla="*/ 890726 w 1917357"/>
                  <a:gd name="connsiteY38" fmla="*/ 903561 h 4378566"/>
                  <a:gd name="connsiteX39" fmla="*/ 797840 w 1917357"/>
                  <a:gd name="connsiteY39" fmla="*/ 414843 h 4378566"/>
                  <a:gd name="connsiteX40" fmla="*/ 766552 w 1917357"/>
                  <a:gd name="connsiteY40" fmla="*/ 41674 h 4378566"/>
                  <a:gd name="connsiteX41" fmla="*/ 738198 w 1917357"/>
                  <a:gd name="connsiteY41" fmla="*/ 15154 h 4378566"/>
                  <a:gd name="connsiteX42" fmla="*/ 730376 w 1917357"/>
                  <a:gd name="connsiteY42" fmla="*/ 15154 h 4378566"/>
                  <a:gd name="connsiteX43" fmla="*/ 605224 w 1917357"/>
                  <a:gd name="connsiteY43" fmla="*/ 67246 h 4378566"/>
                  <a:gd name="connsiteX44" fmla="*/ 624779 w 1917357"/>
                  <a:gd name="connsiteY44" fmla="*/ 144911 h 4378566"/>
                  <a:gd name="connsiteX45" fmla="*/ 648245 w 1917357"/>
                  <a:gd name="connsiteY45" fmla="*/ 255725 h 4378566"/>
                  <a:gd name="connsiteX46" fmla="*/ 690288 w 1917357"/>
                  <a:gd name="connsiteY46" fmla="*/ 679092 h 4378566"/>
                  <a:gd name="connsiteX47" fmla="*/ 657045 w 1917357"/>
                  <a:gd name="connsiteY47" fmla="*/ 2132934 h 4378566"/>
                  <a:gd name="connsiteX48" fmla="*/ 642378 w 1917357"/>
                  <a:gd name="connsiteY48" fmla="*/ 2937994 h 4378566"/>
                  <a:gd name="connsiteX49" fmla="*/ 657045 w 1917357"/>
                  <a:gd name="connsiteY49" fmla="*/ 3067751 h 4378566"/>
                  <a:gd name="connsiteX50" fmla="*/ 657045 w 1917357"/>
                  <a:gd name="connsiteY50" fmla="*/ 3194666 h 4378566"/>
                  <a:gd name="connsiteX51" fmla="*/ 339278 w 1917357"/>
                  <a:gd name="connsiteY51" fmla="*/ 4033822 h 4378566"/>
                  <a:gd name="connsiteX52" fmla="*/ 0 w 1917357"/>
                  <a:gd name="connsiteY52" fmla="*/ 4260186 h 4378566"/>
                  <a:gd name="connsiteX53" fmla="*/ 514294 w 1917357"/>
                  <a:gd name="connsiteY53" fmla="*/ 4266815 h 437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917357" h="4378566">
                    <a:moveTo>
                      <a:pt x="514294" y="4266815"/>
                    </a:moveTo>
                    <a:cubicBezTo>
                      <a:pt x="500606" y="4290494"/>
                      <a:pt x="485939" y="4314172"/>
                      <a:pt x="471273" y="4337850"/>
                    </a:cubicBezTo>
                    <a:cubicBezTo>
                      <a:pt x="608157" y="4305648"/>
                      <a:pt x="793929" y="4250714"/>
                      <a:pt x="905392" y="4237455"/>
                    </a:cubicBezTo>
                    <a:cubicBezTo>
                      <a:pt x="935702" y="4240296"/>
                      <a:pt x="966012" y="4245978"/>
                      <a:pt x="996322" y="4254503"/>
                    </a:cubicBezTo>
                    <a:cubicBezTo>
                      <a:pt x="1035432" y="4264921"/>
                      <a:pt x="1074541" y="4275340"/>
                      <a:pt x="1112673" y="4285758"/>
                    </a:cubicBezTo>
                    <a:cubicBezTo>
                      <a:pt x="1146895" y="4295230"/>
                      <a:pt x="1178183" y="4310383"/>
                      <a:pt x="1211426" y="4321749"/>
                    </a:cubicBezTo>
                    <a:cubicBezTo>
                      <a:pt x="1242714" y="4332168"/>
                      <a:pt x="1274979" y="4349216"/>
                      <a:pt x="1307245" y="4355846"/>
                    </a:cubicBezTo>
                    <a:cubicBezTo>
                      <a:pt x="1324845" y="4359634"/>
                      <a:pt x="1341466" y="4356793"/>
                      <a:pt x="1359066" y="4360581"/>
                    </a:cubicBezTo>
                    <a:cubicBezTo>
                      <a:pt x="1375687" y="4363423"/>
                      <a:pt x="1392309" y="4366264"/>
                      <a:pt x="1407953" y="4369105"/>
                    </a:cubicBezTo>
                    <a:cubicBezTo>
                      <a:pt x="1424574" y="4371947"/>
                      <a:pt x="1443152" y="4375735"/>
                      <a:pt x="1460751" y="4373841"/>
                    </a:cubicBezTo>
                    <a:cubicBezTo>
                      <a:pt x="1481284" y="4371947"/>
                      <a:pt x="1501816" y="4367211"/>
                      <a:pt x="1522349" y="4369105"/>
                    </a:cubicBezTo>
                    <a:cubicBezTo>
                      <a:pt x="1537015" y="4370999"/>
                      <a:pt x="1574169" y="4384259"/>
                      <a:pt x="1587858" y="4375735"/>
                    </a:cubicBezTo>
                    <a:cubicBezTo>
                      <a:pt x="1589813" y="4374788"/>
                      <a:pt x="1589813" y="4370999"/>
                      <a:pt x="1588836" y="4369105"/>
                    </a:cubicBezTo>
                    <a:cubicBezTo>
                      <a:pt x="1582969" y="4340691"/>
                      <a:pt x="1555593" y="4323643"/>
                      <a:pt x="1533104" y="4306595"/>
                    </a:cubicBezTo>
                    <a:cubicBezTo>
                      <a:pt x="1497905" y="4279128"/>
                      <a:pt x="1460751" y="4258292"/>
                      <a:pt x="1423596" y="4235560"/>
                    </a:cubicBezTo>
                    <a:cubicBezTo>
                      <a:pt x="1395242" y="4218512"/>
                      <a:pt x="1364932" y="4204305"/>
                      <a:pt x="1335600" y="4190098"/>
                    </a:cubicBezTo>
                    <a:cubicBezTo>
                      <a:pt x="1369821" y="4198622"/>
                      <a:pt x="1404042" y="4206199"/>
                      <a:pt x="1438263" y="4213776"/>
                    </a:cubicBezTo>
                    <a:cubicBezTo>
                      <a:pt x="1497905" y="4226089"/>
                      <a:pt x="1558526" y="4233666"/>
                      <a:pt x="1618168" y="4245032"/>
                    </a:cubicBezTo>
                    <a:cubicBezTo>
                      <a:pt x="1668033" y="4254503"/>
                      <a:pt x="1718876" y="4263027"/>
                      <a:pt x="1769718" y="4268710"/>
                    </a:cubicBezTo>
                    <a:cubicBezTo>
                      <a:pt x="1818605" y="4274393"/>
                      <a:pt x="1869449" y="4277234"/>
                      <a:pt x="1917358" y="4265868"/>
                    </a:cubicBezTo>
                    <a:cubicBezTo>
                      <a:pt x="1914425" y="4255450"/>
                      <a:pt x="1908558" y="4245978"/>
                      <a:pt x="1901714" y="4238402"/>
                    </a:cubicBezTo>
                    <a:cubicBezTo>
                      <a:pt x="1844027" y="4213776"/>
                      <a:pt x="1785362" y="4189151"/>
                      <a:pt x="1725720" y="4165473"/>
                    </a:cubicBezTo>
                    <a:cubicBezTo>
                      <a:pt x="1492039" y="4072654"/>
                      <a:pt x="1318000" y="4026244"/>
                      <a:pt x="1278891" y="3744947"/>
                    </a:cubicBezTo>
                    <a:cubicBezTo>
                      <a:pt x="1249558" y="3538473"/>
                      <a:pt x="1217292" y="3306427"/>
                      <a:pt x="1227070" y="3099953"/>
                    </a:cubicBezTo>
                    <a:cubicBezTo>
                      <a:pt x="1241736" y="2795924"/>
                      <a:pt x="1236847" y="2494737"/>
                      <a:pt x="1259335" y="2191656"/>
                    </a:cubicBezTo>
                    <a:cubicBezTo>
                      <a:pt x="1271068" y="2029697"/>
                      <a:pt x="1256402" y="1874368"/>
                      <a:pt x="1241736" y="1713356"/>
                    </a:cubicBezTo>
                    <a:cubicBezTo>
                      <a:pt x="1222181" y="1505935"/>
                      <a:pt x="1244670" y="1297567"/>
                      <a:pt x="1237825" y="1090145"/>
                    </a:cubicBezTo>
                    <a:cubicBezTo>
                      <a:pt x="1229025" y="822108"/>
                      <a:pt x="1233914" y="544599"/>
                      <a:pt x="1450973" y="348543"/>
                    </a:cubicBezTo>
                    <a:cubicBezTo>
                      <a:pt x="1535059" y="272773"/>
                      <a:pt x="1646522" y="200791"/>
                      <a:pt x="1749186" y="135439"/>
                    </a:cubicBezTo>
                    <a:cubicBezTo>
                      <a:pt x="1794162" y="107026"/>
                      <a:pt x="1845982" y="84294"/>
                      <a:pt x="1897803" y="61564"/>
                    </a:cubicBezTo>
                    <a:cubicBezTo>
                      <a:pt x="1830339" y="47356"/>
                      <a:pt x="1765807" y="24625"/>
                      <a:pt x="1701276" y="0"/>
                    </a:cubicBezTo>
                    <a:cubicBezTo>
                      <a:pt x="1653367" y="31255"/>
                      <a:pt x="1604480" y="62510"/>
                      <a:pt x="1555593" y="92819"/>
                    </a:cubicBezTo>
                    <a:cubicBezTo>
                      <a:pt x="1391331" y="196056"/>
                      <a:pt x="1228047" y="316341"/>
                      <a:pt x="1131251" y="483983"/>
                    </a:cubicBezTo>
                    <a:cubicBezTo>
                      <a:pt x="1035432" y="648783"/>
                      <a:pt x="1008055" y="838209"/>
                      <a:pt x="986544" y="1023846"/>
                    </a:cubicBezTo>
                    <a:cubicBezTo>
                      <a:pt x="984589" y="1043736"/>
                      <a:pt x="981656" y="1063626"/>
                      <a:pt x="978723" y="1083515"/>
                    </a:cubicBezTo>
                    <a:cubicBezTo>
                      <a:pt x="976767" y="1101511"/>
                      <a:pt x="975790" y="1119507"/>
                      <a:pt x="974812" y="1137502"/>
                    </a:cubicBezTo>
                    <a:cubicBezTo>
                      <a:pt x="973834" y="1144131"/>
                      <a:pt x="971879" y="1150761"/>
                      <a:pt x="967968" y="1155497"/>
                    </a:cubicBezTo>
                    <a:cubicBezTo>
                      <a:pt x="962101" y="1132766"/>
                      <a:pt x="953301" y="1109088"/>
                      <a:pt x="947435" y="1087304"/>
                    </a:cubicBezTo>
                    <a:cubicBezTo>
                      <a:pt x="929836" y="1025740"/>
                      <a:pt x="912236" y="964177"/>
                      <a:pt x="890726" y="903561"/>
                    </a:cubicBezTo>
                    <a:cubicBezTo>
                      <a:pt x="836949" y="744443"/>
                      <a:pt x="810551" y="577748"/>
                      <a:pt x="797840" y="414843"/>
                    </a:cubicBezTo>
                    <a:cubicBezTo>
                      <a:pt x="788062" y="289822"/>
                      <a:pt x="785129" y="166695"/>
                      <a:pt x="766552" y="41674"/>
                    </a:cubicBezTo>
                    <a:cubicBezTo>
                      <a:pt x="764597" y="30308"/>
                      <a:pt x="750908" y="15154"/>
                      <a:pt x="738198" y="15154"/>
                    </a:cubicBezTo>
                    <a:cubicBezTo>
                      <a:pt x="735264" y="15154"/>
                      <a:pt x="733309" y="15154"/>
                      <a:pt x="730376" y="15154"/>
                    </a:cubicBezTo>
                    <a:cubicBezTo>
                      <a:pt x="685399" y="15154"/>
                      <a:pt x="600335" y="-947"/>
                      <a:pt x="605224" y="67246"/>
                    </a:cubicBezTo>
                    <a:cubicBezTo>
                      <a:pt x="607180" y="93766"/>
                      <a:pt x="615002" y="120285"/>
                      <a:pt x="624779" y="144911"/>
                    </a:cubicBezTo>
                    <a:cubicBezTo>
                      <a:pt x="638467" y="179955"/>
                      <a:pt x="642378" y="219734"/>
                      <a:pt x="648245" y="255725"/>
                    </a:cubicBezTo>
                    <a:cubicBezTo>
                      <a:pt x="669755" y="395900"/>
                      <a:pt x="683443" y="537022"/>
                      <a:pt x="690288" y="679092"/>
                    </a:cubicBezTo>
                    <a:cubicBezTo>
                      <a:pt x="714731" y="1164021"/>
                      <a:pt x="685399" y="1648951"/>
                      <a:pt x="657045" y="2132934"/>
                    </a:cubicBezTo>
                    <a:cubicBezTo>
                      <a:pt x="642378" y="2396236"/>
                      <a:pt x="613046" y="2674692"/>
                      <a:pt x="642378" y="2937994"/>
                    </a:cubicBezTo>
                    <a:cubicBezTo>
                      <a:pt x="647267" y="2980614"/>
                      <a:pt x="657045" y="3024182"/>
                      <a:pt x="657045" y="3067751"/>
                    </a:cubicBezTo>
                    <a:lnTo>
                      <a:pt x="657045" y="3194666"/>
                    </a:lnTo>
                    <a:cubicBezTo>
                      <a:pt x="657045" y="3458915"/>
                      <a:pt x="664867" y="3879440"/>
                      <a:pt x="339278" y="4033822"/>
                    </a:cubicBezTo>
                    <a:cubicBezTo>
                      <a:pt x="261058" y="4070760"/>
                      <a:pt x="44976" y="4201463"/>
                      <a:pt x="0" y="4260186"/>
                    </a:cubicBezTo>
                    <a:cubicBezTo>
                      <a:pt x="208259" y="4258292"/>
                      <a:pt x="529938" y="4238402"/>
                      <a:pt x="514294" y="4266815"/>
                    </a:cubicBezTo>
                    <a:close/>
                  </a:path>
                </a:pathLst>
              </a:custGeom>
              <a:solidFill>
                <a:srgbClr val="805335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C4FEAD93-D8FA-33B5-B64A-9755C59C8D6D}"/>
                  </a:ext>
                </a:extLst>
              </p:cNvPr>
              <p:cNvSpPr/>
              <p:nvPr/>
            </p:nvSpPr>
            <p:spPr>
              <a:xfrm>
                <a:off x="10772018" y="928026"/>
                <a:ext cx="798600" cy="656408"/>
              </a:xfrm>
              <a:custGeom>
                <a:avLst/>
                <a:gdLst>
                  <a:gd name="connsiteX0" fmla="*/ 350793 w 798600"/>
                  <a:gd name="connsiteY0" fmla="*/ 349491 h 656408"/>
                  <a:gd name="connsiteX1" fmla="*/ 324394 w 798600"/>
                  <a:gd name="connsiteY1" fmla="*/ 375063 h 656408"/>
                  <a:gd name="connsiteX2" fmla="*/ 232486 w 798600"/>
                  <a:gd name="connsiteY2" fmla="*/ 326760 h 656408"/>
                  <a:gd name="connsiteX3" fmla="*/ 225642 w 798600"/>
                  <a:gd name="connsiteY3" fmla="*/ 333389 h 656408"/>
                  <a:gd name="connsiteX4" fmla="*/ 248130 w 798600"/>
                  <a:gd name="connsiteY4" fmla="*/ 397794 h 656408"/>
                  <a:gd name="connsiteX5" fmla="*/ 236397 w 798600"/>
                  <a:gd name="connsiteY5" fmla="*/ 427155 h 656408"/>
                  <a:gd name="connsiteX6" fmla="*/ 200220 w 798600"/>
                  <a:gd name="connsiteY6" fmla="*/ 407265 h 656408"/>
                  <a:gd name="connsiteX7" fmla="*/ 191420 w 798600"/>
                  <a:gd name="connsiteY7" fmla="*/ 411054 h 656408"/>
                  <a:gd name="connsiteX8" fmla="*/ 198265 w 798600"/>
                  <a:gd name="connsiteY8" fmla="*/ 499137 h 656408"/>
                  <a:gd name="connsiteX9" fmla="*/ 187510 w 798600"/>
                  <a:gd name="connsiteY9" fmla="*/ 551229 h 656408"/>
                  <a:gd name="connsiteX10" fmla="*/ 155244 w 798600"/>
                  <a:gd name="connsiteY10" fmla="*/ 573960 h 656408"/>
                  <a:gd name="connsiteX11" fmla="*/ 128845 w 798600"/>
                  <a:gd name="connsiteY11" fmla="*/ 518080 h 656408"/>
                  <a:gd name="connsiteX12" fmla="*/ 119067 w 798600"/>
                  <a:gd name="connsiteY12" fmla="*/ 462199 h 656408"/>
                  <a:gd name="connsiteX13" fmla="*/ 108312 w 798600"/>
                  <a:gd name="connsiteY13" fmla="*/ 463146 h 656408"/>
                  <a:gd name="connsiteX14" fmla="*/ 98535 w 798600"/>
                  <a:gd name="connsiteY14" fmla="*/ 573013 h 656408"/>
                  <a:gd name="connsiteX15" fmla="*/ 33026 w 798600"/>
                  <a:gd name="connsiteY15" fmla="*/ 656360 h 656408"/>
                  <a:gd name="connsiteX16" fmla="*/ 3694 w 798600"/>
                  <a:gd name="connsiteY16" fmla="*/ 537022 h 656408"/>
                  <a:gd name="connsiteX17" fmla="*/ 32048 w 798600"/>
                  <a:gd name="connsiteY17" fmla="*/ 483983 h 656408"/>
                  <a:gd name="connsiteX18" fmla="*/ 456390 w 798600"/>
                  <a:gd name="connsiteY18" fmla="*/ 92819 h 656408"/>
                  <a:gd name="connsiteX19" fmla="*/ 602074 w 798600"/>
                  <a:gd name="connsiteY19" fmla="*/ 0 h 656408"/>
                  <a:gd name="connsiteX20" fmla="*/ 798601 w 798600"/>
                  <a:gd name="connsiteY20" fmla="*/ 61564 h 656408"/>
                  <a:gd name="connsiteX21" fmla="*/ 649983 w 798600"/>
                  <a:gd name="connsiteY21" fmla="*/ 135439 h 656408"/>
                  <a:gd name="connsiteX22" fmla="*/ 350793 w 798600"/>
                  <a:gd name="connsiteY22" fmla="*/ 349491 h 656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98600" h="656408">
                    <a:moveTo>
                      <a:pt x="350793" y="349491"/>
                    </a:moveTo>
                    <a:cubicBezTo>
                      <a:pt x="341993" y="358015"/>
                      <a:pt x="333194" y="366539"/>
                      <a:pt x="324394" y="375063"/>
                    </a:cubicBezTo>
                    <a:cubicBezTo>
                      <a:pt x="292129" y="370327"/>
                      <a:pt x="258885" y="339072"/>
                      <a:pt x="232486" y="326760"/>
                    </a:cubicBezTo>
                    <a:cubicBezTo>
                      <a:pt x="228575" y="324865"/>
                      <a:pt x="221731" y="329601"/>
                      <a:pt x="225642" y="333389"/>
                    </a:cubicBezTo>
                    <a:cubicBezTo>
                      <a:pt x="239330" y="351385"/>
                      <a:pt x="248130" y="375063"/>
                      <a:pt x="248130" y="397794"/>
                    </a:cubicBezTo>
                    <a:cubicBezTo>
                      <a:pt x="248130" y="405371"/>
                      <a:pt x="248130" y="425261"/>
                      <a:pt x="236397" y="427155"/>
                    </a:cubicBezTo>
                    <a:cubicBezTo>
                      <a:pt x="222708" y="429049"/>
                      <a:pt x="209020" y="415789"/>
                      <a:pt x="200220" y="407265"/>
                    </a:cubicBezTo>
                    <a:cubicBezTo>
                      <a:pt x="197287" y="404424"/>
                      <a:pt x="190443" y="406318"/>
                      <a:pt x="191420" y="411054"/>
                    </a:cubicBezTo>
                    <a:cubicBezTo>
                      <a:pt x="193376" y="440415"/>
                      <a:pt x="199243" y="469776"/>
                      <a:pt x="198265" y="499137"/>
                    </a:cubicBezTo>
                    <a:cubicBezTo>
                      <a:pt x="198265" y="516185"/>
                      <a:pt x="196309" y="536075"/>
                      <a:pt x="187510" y="551229"/>
                    </a:cubicBezTo>
                    <a:cubicBezTo>
                      <a:pt x="182621" y="559753"/>
                      <a:pt x="167955" y="578696"/>
                      <a:pt x="155244" y="573960"/>
                    </a:cubicBezTo>
                    <a:cubicBezTo>
                      <a:pt x="136667" y="567330"/>
                      <a:pt x="131778" y="535128"/>
                      <a:pt x="128845" y="518080"/>
                    </a:cubicBezTo>
                    <a:cubicBezTo>
                      <a:pt x="124934" y="499137"/>
                      <a:pt x="122979" y="480194"/>
                      <a:pt x="119067" y="462199"/>
                    </a:cubicBezTo>
                    <a:cubicBezTo>
                      <a:pt x="118090" y="456516"/>
                      <a:pt x="109290" y="458410"/>
                      <a:pt x="108312" y="463146"/>
                    </a:cubicBezTo>
                    <a:cubicBezTo>
                      <a:pt x="104401" y="499137"/>
                      <a:pt x="105379" y="537022"/>
                      <a:pt x="98535" y="573013"/>
                    </a:cubicBezTo>
                    <a:cubicBezTo>
                      <a:pt x="92669" y="603321"/>
                      <a:pt x="75069" y="658255"/>
                      <a:pt x="33026" y="656360"/>
                    </a:cubicBezTo>
                    <a:cubicBezTo>
                      <a:pt x="-6084" y="654466"/>
                      <a:pt x="-2173" y="579643"/>
                      <a:pt x="3694" y="537022"/>
                    </a:cubicBezTo>
                    <a:cubicBezTo>
                      <a:pt x="12494" y="519027"/>
                      <a:pt x="21293" y="501031"/>
                      <a:pt x="32048" y="483983"/>
                    </a:cubicBezTo>
                    <a:cubicBezTo>
                      <a:pt x="129823" y="316341"/>
                      <a:pt x="293106" y="196056"/>
                      <a:pt x="456390" y="92819"/>
                    </a:cubicBezTo>
                    <a:cubicBezTo>
                      <a:pt x="505277" y="62510"/>
                      <a:pt x="554164" y="31255"/>
                      <a:pt x="602074" y="0"/>
                    </a:cubicBezTo>
                    <a:cubicBezTo>
                      <a:pt x="665627" y="24626"/>
                      <a:pt x="731136" y="46409"/>
                      <a:pt x="798601" y="61564"/>
                    </a:cubicBezTo>
                    <a:cubicBezTo>
                      <a:pt x="747758" y="85242"/>
                      <a:pt x="695937" y="107026"/>
                      <a:pt x="649983" y="135439"/>
                    </a:cubicBezTo>
                    <a:cubicBezTo>
                      <a:pt x="546342" y="201739"/>
                      <a:pt x="434879" y="273720"/>
                      <a:pt x="350793" y="349491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E8DEAF5-DECF-6AC5-B4B2-556939DE28E1}"/>
                  </a:ext>
                </a:extLst>
              </p:cNvPr>
              <p:cNvSpPr/>
              <p:nvPr/>
            </p:nvSpPr>
            <p:spPr>
              <a:xfrm>
                <a:off x="10277838" y="941524"/>
                <a:ext cx="219216" cy="771334"/>
              </a:xfrm>
              <a:custGeom>
                <a:avLst/>
                <a:gdLst>
                  <a:gd name="connsiteX0" fmla="*/ 213350 w 219216"/>
                  <a:gd name="connsiteY0" fmla="*/ 684536 h 771334"/>
                  <a:gd name="connsiteX1" fmla="*/ 139042 w 219216"/>
                  <a:gd name="connsiteY1" fmla="*/ 763148 h 771334"/>
                  <a:gd name="connsiteX2" fmla="*/ 86243 w 219216"/>
                  <a:gd name="connsiteY2" fmla="*/ 688325 h 771334"/>
                  <a:gd name="connsiteX3" fmla="*/ 85265 w 219216"/>
                  <a:gd name="connsiteY3" fmla="*/ 665594 h 771334"/>
                  <a:gd name="connsiteX4" fmla="*/ 43222 w 219216"/>
                  <a:gd name="connsiteY4" fmla="*/ 242227 h 771334"/>
                  <a:gd name="connsiteX5" fmla="*/ 19757 w 219216"/>
                  <a:gd name="connsiteY5" fmla="*/ 131413 h 771334"/>
                  <a:gd name="connsiteX6" fmla="*/ 202 w 219216"/>
                  <a:gd name="connsiteY6" fmla="*/ 53749 h 771334"/>
                  <a:gd name="connsiteX7" fmla="*/ 125353 w 219216"/>
                  <a:gd name="connsiteY7" fmla="*/ 1657 h 771334"/>
                  <a:gd name="connsiteX8" fmla="*/ 133175 w 219216"/>
                  <a:gd name="connsiteY8" fmla="*/ 1657 h 771334"/>
                  <a:gd name="connsiteX9" fmla="*/ 161529 w 219216"/>
                  <a:gd name="connsiteY9" fmla="*/ 28176 h 771334"/>
                  <a:gd name="connsiteX10" fmla="*/ 192818 w 219216"/>
                  <a:gd name="connsiteY10" fmla="*/ 401345 h 771334"/>
                  <a:gd name="connsiteX11" fmla="*/ 219217 w 219216"/>
                  <a:gd name="connsiteY11" fmla="*/ 619185 h 771334"/>
                  <a:gd name="connsiteX12" fmla="*/ 213350 w 219216"/>
                  <a:gd name="connsiteY12" fmla="*/ 684536 h 77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216" h="771334">
                    <a:moveTo>
                      <a:pt x="213350" y="684536"/>
                    </a:moveTo>
                    <a:cubicBezTo>
                      <a:pt x="208461" y="715792"/>
                      <a:pt x="187929" y="797245"/>
                      <a:pt x="139042" y="763148"/>
                    </a:cubicBezTo>
                    <a:cubicBezTo>
                      <a:pt x="114598" y="746100"/>
                      <a:pt x="97976" y="717686"/>
                      <a:pt x="86243" y="688325"/>
                    </a:cubicBezTo>
                    <a:cubicBezTo>
                      <a:pt x="86243" y="680748"/>
                      <a:pt x="85265" y="673171"/>
                      <a:pt x="85265" y="665594"/>
                    </a:cubicBezTo>
                    <a:cubicBezTo>
                      <a:pt x="78421" y="524472"/>
                      <a:pt x="64733" y="382402"/>
                      <a:pt x="43222" y="242227"/>
                    </a:cubicBezTo>
                    <a:cubicBezTo>
                      <a:pt x="37356" y="205289"/>
                      <a:pt x="33445" y="165510"/>
                      <a:pt x="19757" y="131413"/>
                    </a:cubicBezTo>
                    <a:cubicBezTo>
                      <a:pt x="9979" y="106788"/>
                      <a:pt x="2157" y="80268"/>
                      <a:pt x="202" y="53749"/>
                    </a:cubicBezTo>
                    <a:cubicBezTo>
                      <a:pt x="-4687" y="-14445"/>
                      <a:pt x="80377" y="1657"/>
                      <a:pt x="125353" y="1657"/>
                    </a:cubicBezTo>
                    <a:cubicBezTo>
                      <a:pt x="128286" y="1657"/>
                      <a:pt x="130241" y="1657"/>
                      <a:pt x="133175" y="1657"/>
                    </a:cubicBezTo>
                    <a:cubicBezTo>
                      <a:pt x="145886" y="1657"/>
                      <a:pt x="159574" y="16811"/>
                      <a:pt x="161529" y="28176"/>
                    </a:cubicBezTo>
                    <a:cubicBezTo>
                      <a:pt x="181085" y="153197"/>
                      <a:pt x="183040" y="276324"/>
                      <a:pt x="192818" y="401345"/>
                    </a:cubicBezTo>
                    <a:cubicBezTo>
                      <a:pt x="198684" y="473327"/>
                      <a:pt x="207483" y="546256"/>
                      <a:pt x="219217" y="619185"/>
                    </a:cubicBezTo>
                    <a:cubicBezTo>
                      <a:pt x="217261" y="640968"/>
                      <a:pt x="216284" y="662752"/>
                      <a:pt x="213350" y="684536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23" name="Graphic 25">
                <a:extLst>
                  <a:ext uri="{FF2B5EF4-FFF2-40B4-BE49-F238E27FC236}">
                    <a16:creationId xmlns:a16="http://schemas.microsoft.com/office/drawing/2014/main" id="{B4D5943C-6886-CF4D-BC50-92E4FED252C9}"/>
                  </a:ext>
                </a:extLst>
              </p:cNvPr>
              <p:cNvGrpSpPr/>
              <p:nvPr/>
            </p:nvGrpSpPr>
            <p:grpSpPr>
              <a:xfrm>
                <a:off x="10356956" y="1542962"/>
                <a:ext cx="693667" cy="3612038"/>
                <a:chOff x="10356956" y="1542962"/>
                <a:chExt cx="693667" cy="3612038"/>
              </a:xfrm>
              <a:solidFill>
                <a:srgbClr val="805335">
                  <a:alpha val="60000"/>
                </a:srgbClr>
              </a:solidFill>
            </p:grpSpPr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E4F6E47E-EA89-64BD-0F88-61D5026AC7F6}"/>
                    </a:ext>
                  </a:extLst>
                </p:cNvPr>
                <p:cNvSpPr/>
                <p:nvPr/>
              </p:nvSpPr>
              <p:spPr>
                <a:xfrm>
                  <a:off x="10884030" y="1542962"/>
                  <a:ext cx="62896" cy="1348724"/>
                </a:xfrm>
                <a:custGeom>
                  <a:avLst/>
                  <a:gdLst>
                    <a:gd name="connsiteX0" fmla="*/ 7056 w 62896"/>
                    <a:gd name="connsiteY0" fmla="*/ 656111 h 1348724"/>
                    <a:gd name="connsiteX1" fmla="*/ 2167 w 62896"/>
                    <a:gd name="connsiteY1" fmla="*/ 308515 h 1348724"/>
                    <a:gd name="connsiteX2" fmla="*/ 11945 w 62896"/>
                    <a:gd name="connsiteY2" fmla="*/ 153186 h 1348724"/>
                    <a:gd name="connsiteX3" fmla="*/ 55943 w 62896"/>
                    <a:gd name="connsiteY3" fmla="*/ 698 h 1348724"/>
                    <a:gd name="connsiteX4" fmla="*/ 62787 w 62896"/>
                    <a:gd name="connsiteY4" fmla="*/ 6381 h 1348724"/>
                    <a:gd name="connsiteX5" fmla="*/ 37365 w 62896"/>
                    <a:gd name="connsiteY5" fmla="*/ 162657 h 1348724"/>
                    <a:gd name="connsiteX6" fmla="*/ 28566 w 62896"/>
                    <a:gd name="connsiteY6" fmla="*/ 326510 h 1348724"/>
                    <a:gd name="connsiteX7" fmla="*/ 33455 w 62896"/>
                    <a:gd name="connsiteY7" fmla="*/ 674106 h 1348724"/>
                    <a:gd name="connsiteX8" fmla="*/ 29544 w 62896"/>
                    <a:gd name="connsiteY8" fmla="*/ 1019809 h 1348724"/>
                    <a:gd name="connsiteX9" fmla="*/ 46166 w 62896"/>
                    <a:gd name="connsiteY9" fmla="*/ 1184609 h 1348724"/>
                    <a:gd name="connsiteX10" fmla="*/ 40299 w 62896"/>
                    <a:gd name="connsiteY10" fmla="*/ 1346568 h 1348724"/>
                    <a:gd name="connsiteX11" fmla="*/ 30521 w 62896"/>
                    <a:gd name="connsiteY11" fmla="*/ 1338991 h 1348724"/>
                    <a:gd name="connsiteX12" fmla="*/ 4123 w 62896"/>
                    <a:gd name="connsiteY12" fmla="*/ 999919 h 1348724"/>
                    <a:gd name="connsiteX13" fmla="*/ 7056 w 62896"/>
                    <a:gd name="connsiteY13" fmla="*/ 656111 h 1348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96" h="1348724">
                      <a:moveTo>
                        <a:pt x="7056" y="656111"/>
                      </a:moveTo>
                      <a:cubicBezTo>
                        <a:pt x="7056" y="540561"/>
                        <a:pt x="5100" y="425012"/>
                        <a:pt x="2167" y="308515"/>
                      </a:cubicBezTo>
                      <a:cubicBezTo>
                        <a:pt x="1189" y="255476"/>
                        <a:pt x="211" y="204331"/>
                        <a:pt x="11945" y="153186"/>
                      </a:cubicBezTo>
                      <a:cubicBezTo>
                        <a:pt x="23677" y="101094"/>
                        <a:pt x="29544" y="49002"/>
                        <a:pt x="55943" y="698"/>
                      </a:cubicBezTo>
                      <a:cubicBezTo>
                        <a:pt x="57899" y="-2143"/>
                        <a:pt x="63765" y="4486"/>
                        <a:pt x="62787" y="6381"/>
                      </a:cubicBezTo>
                      <a:cubicBezTo>
                        <a:pt x="44210" y="56578"/>
                        <a:pt x="44210" y="109618"/>
                        <a:pt x="37365" y="162657"/>
                      </a:cubicBezTo>
                      <a:cubicBezTo>
                        <a:pt x="30521" y="218537"/>
                        <a:pt x="27588" y="270630"/>
                        <a:pt x="28566" y="326510"/>
                      </a:cubicBezTo>
                      <a:cubicBezTo>
                        <a:pt x="31499" y="442060"/>
                        <a:pt x="33455" y="557609"/>
                        <a:pt x="33455" y="674106"/>
                      </a:cubicBezTo>
                      <a:cubicBezTo>
                        <a:pt x="33455" y="788709"/>
                        <a:pt x="18789" y="905206"/>
                        <a:pt x="29544" y="1019809"/>
                      </a:cubicBezTo>
                      <a:cubicBezTo>
                        <a:pt x="35410" y="1074742"/>
                        <a:pt x="42255" y="1129675"/>
                        <a:pt x="46166" y="1184609"/>
                      </a:cubicBezTo>
                      <a:cubicBezTo>
                        <a:pt x="50077" y="1239543"/>
                        <a:pt x="45188" y="1291634"/>
                        <a:pt x="40299" y="1346568"/>
                      </a:cubicBezTo>
                      <a:cubicBezTo>
                        <a:pt x="39321" y="1353198"/>
                        <a:pt x="30521" y="1342779"/>
                        <a:pt x="30521" y="1338991"/>
                      </a:cubicBezTo>
                      <a:cubicBezTo>
                        <a:pt x="21722" y="1226283"/>
                        <a:pt x="13900" y="1112627"/>
                        <a:pt x="4123" y="999919"/>
                      </a:cubicBezTo>
                      <a:cubicBezTo>
                        <a:pt x="-6633" y="887210"/>
                        <a:pt x="7056" y="770713"/>
                        <a:pt x="7056" y="656111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DD7BA40E-350E-413A-47FD-511DB5E412C2}"/>
                    </a:ext>
                  </a:extLst>
                </p:cNvPr>
                <p:cNvSpPr/>
                <p:nvPr/>
              </p:nvSpPr>
              <p:spPr>
                <a:xfrm>
                  <a:off x="10748335" y="2560562"/>
                  <a:ext cx="91196" cy="1503414"/>
                </a:xfrm>
                <a:custGeom>
                  <a:avLst/>
                  <a:gdLst>
                    <a:gd name="connsiteX0" fmla="*/ 17599 w 91196"/>
                    <a:gd name="connsiteY0" fmla="*/ 1115085 h 1503414"/>
                    <a:gd name="connsiteX1" fmla="*/ 40088 w 91196"/>
                    <a:gd name="connsiteY1" fmla="*/ 737181 h 1503414"/>
                    <a:gd name="connsiteX2" fmla="*/ 49865 w 91196"/>
                    <a:gd name="connsiteY2" fmla="*/ 352646 h 1503414"/>
                    <a:gd name="connsiteX3" fmla="*/ 6844 w 91196"/>
                    <a:gd name="connsiteY3" fmla="*/ 1262 h 1503414"/>
                    <a:gd name="connsiteX4" fmla="*/ 13688 w 91196"/>
                    <a:gd name="connsiteY4" fmla="*/ 5997 h 1503414"/>
                    <a:gd name="connsiteX5" fmla="*/ 81153 w 91196"/>
                    <a:gd name="connsiteY5" fmla="*/ 374431 h 1503414"/>
                    <a:gd name="connsiteX6" fmla="*/ 75286 w 91196"/>
                    <a:gd name="connsiteY6" fmla="*/ 760859 h 1503414"/>
                    <a:gd name="connsiteX7" fmla="*/ 41065 w 91196"/>
                    <a:gd name="connsiteY7" fmla="*/ 1130239 h 1503414"/>
                    <a:gd name="connsiteX8" fmla="*/ 9777 w 91196"/>
                    <a:gd name="connsiteY8" fmla="*/ 1502461 h 1503414"/>
                    <a:gd name="connsiteX9" fmla="*/ 0 w 91196"/>
                    <a:gd name="connsiteY9" fmla="*/ 1494884 h 1503414"/>
                    <a:gd name="connsiteX10" fmla="*/ 17599 w 91196"/>
                    <a:gd name="connsiteY10" fmla="*/ 1115085 h 1503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1196" h="1503414">
                      <a:moveTo>
                        <a:pt x="17599" y="1115085"/>
                      </a:moveTo>
                      <a:cubicBezTo>
                        <a:pt x="21511" y="989117"/>
                        <a:pt x="28355" y="863149"/>
                        <a:pt x="40088" y="737181"/>
                      </a:cubicBezTo>
                      <a:cubicBezTo>
                        <a:pt x="51820" y="609318"/>
                        <a:pt x="62576" y="481456"/>
                        <a:pt x="49865" y="352646"/>
                      </a:cubicBezTo>
                      <a:cubicBezTo>
                        <a:pt x="38132" y="236150"/>
                        <a:pt x="5866" y="118705"/>
                        <a:pt x="6844" y="1262"/>
                      </a:cubicBezTo>
                      <a:cubicBezTo>
                        <a:pt x="6844" y="-2527"/>
                        <a:pt x="13688" y="3156"/>
                        <a:pt x="13688" y="5997"/>
                      </a:cubicBezTo>
                      <a:cubicBezTo>
                        <a:pt x="20533" y="131018"/>
                        <a:pt x="64532" y="251304"/>
                        <a:pt x="81153" y="374431"/>
                      </a:cubicBezTo>
                      <a:cubicBezTo>
                        <a:pt x="98752" y="503240"/>
                        <a:pt x="90930" y="632996"/>
                        <a:pt x="75286" y="760859"/>
                      </a:cubicBezTo>
                      <a:cubicBezTo>
                        <a:pt x="59642" y="883986"/>
                        <a:pt x="48887" y="1006165"/>
                        <a:pt x="41065" y="1130239"/>
                      </a:cubicBezTo>
                      <a:cubicBezTo>
                        <a:pt x="33243" y="1254313"/>
                        <a:pt x="33243" y="1380281"/>
                        <a:pt x="9777" y="1502461"/>
                      </a:cubicBezTo>
                      <a:cubicBezTo>
                        <a:pt x="8799" y="1506249"/>
                        <a:pt x="0" y="1497725"/>
                        <a:pt x="0" y="1494884"/>
                      </a:cubicBezTo>
                      <a:cubicBezTo>
                        <a:pt x="978" y="1369862"/>
                        <a:pt x="12710" y="1242000"/>
                        <a:pt x="17599" y="1115085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019A44B5-FB90-D633-791B-332BAAEED807}"/>
                    </a:ext>
                  </a:extLst>
                </p:cNvPr>
                <p:cNvSpPr/>
                <p:nvPr/>
              </p:nvSpPr>
              <p:spPr>
                <a:xfrm>
                  <a:off x="10826471" y="4246600"/>
                  <a:ext cx="144609" cy="723883"/>
                </a:xfrm>
                <a:custGeom>
                  <a:avLst/>
                  <a:gdLst>
                    <a:gd name="connsiteX0" fmla="*/ 6929 w 144609"/>
                    <a:gd name="connsiteY0" fmla="*/ 6796 h 723883"/>
                    <a:gd name="connsiteX1" fmla="*/ 27461 w 144609"/>
                    <a:gd name="connsiteY1" fmla="*/ 193380 h 723883"/>
                    <a:gd name="connsiteX2" fmla="*/ 40172 w 144609"/>
                    <a:gd name="connsiteY2" fmla="*/ 379965 h 723883"/>
                    <a:gd name="connsiteX3" fmla="*/ 140879 w 144609"/>
                    <a:gd name="connsiteY3" fmla="*/ 712406 h 723883"/>
                    <a:gd name="connsiteX4" fmla="*/ 135013 w 144609"/>
                    <a:gd name="connsiteY4" fmla="*/ 720931 h 723883"/>
                    <a:gd name="connsiteX5" fmla="*/ 19639 w 144609"/>
                    <a:gd name="connsiteY5" fmla="*/ 416902 h 723883"/>
                    <a:gd name="connsiteX6" fmla="*/ 13773 w 144609"/>
                    <a:gd name="connsiteY6" fmla="*/ 216111 h 723883"/>
                    <a:gd name="connsiteX7" fmla="*/ 85 w 144609"/>
                    <a:gd name="connsiteY7" fmla="*/ 2060 h 723883"/>
                    <a:gd name="connsiteX8" fmla="*/ 6929 w 144609"/>
                    <a:gd name="connsiteY8" fmla="*/ 6796 h 723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609" h="723883">
                      <a:moveTo>
                        <a:pt x="6929" y="6796"/>
                      </a:moveTo>
                      <a:cubicBezTo>
                        <a:pt x="12795" y="69306"/>
                        <a:pt x="22572" y="130869"/>
                        <a:pt x="27461" y="193380"/>
                      </a:cubicBezTo>
                      <a:cubicBezTo>
                        <a:pt x="32350" y="255890"/>
                        <a:pt x="35283" y="318401"/>
                        <a:pt x="40172" y="379965"/>
                      </a:cubicBezTo>
                      <a:cubicBezTo>
                        <a:pt x="47994" y="492672"/>
                        <a:pt x="65593" y="620535"/>
                        <a:pt x="140879" y="712406"/>
                      </a:cubicBezTo>
                      <a:cubicBezTo>
                        <a:pt x="147724" y="719983"/>
                        <a:pt x="144790" y="728508"/>
                        <a:pt x="135013" y="720931"/>
                      </a:cubicBezTo>
                      <a:cubicBezTo>
                        <a:pt x="45061" y="646107"/>
                        <a:pt x="30394" y="523928"/>
                        <a:pt x="19639" y="416902"/>
                      </a:cubicBezTo>
                      <a:cubicBezTo>
                        <a:pt x="12795" y="350603"/>
                        <a:pt x="14750" y="282410"/>
                        <a:pt x="13773" y="216111"/>
                      </a:cubicBezTo>
                      <a:cubicBezTo>
                        <a:pt x="11817" y="144129"/>
                        <a:pt x="3995" y="73094"/>
                        <a:pt x="85" y="2060"/>
                      </a:cubicBezTo>
                      <a:cubicBezTo>
                        <a:pt x="-893" y="-3623"/>
                        <a:pt x="6929" y="3954"/>
                        <a:pt x="6929" y="6796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2552F53D-7327-F29D-B454-F50B0C9A8172}"/>
                    </a:ext>
                  </a:extLst>
                </p:cNvPr>
                <p:cNvSpPr/>
                <p:nvPr/>
              </p:nvSpPr>
              <p:spPr>
                <a:xfrm>
                  <a:off x="10811436" y="4991165"/>
                  <a:ext cx="239188" cy="163835"/>
                </a:xfrm>
                <a:custGeom>
                  <a:avLst/>
                  <a:gdLst>
                    <a:gd name="connsiteX0" fmla="*/ 5342 w 239188"/>
                    <a:gd name="connsiteY0" fmla="*/ 2885 h 163835"/>
                    <a:gd name="connsiteX1" fmla="*/ 127560 w 239188"/>
                    <a:gd name="connsiteY1" fmla="*/ 82444 h 163835"/>
                    <a:gd name="connsiteX2" fmla="*/ 236089 w 239188"/>
                    <a:gd name="connsiteY2" fmla="*/ 155372 h 163835"/>
                    <a:gd name="connsiteX3" fmla="*/ 236089 w 239188"/>
                    <a:gd name="connsiteY3" fmla="*/ 162950 h 163835"/>
                    <a:gd name="connsiteX4" fmla="*/ 178403 w 239188"/>
                    <a:gd name="connsiteY4" fmla="*/ 135483 h 163835"/>
                    <a:gd name="connsiteX5" fmla="*/ 99206 w 239188"/>
                    <a:gd name="connsiteY5" fmla="*/ 89074 h 163835"/>
                    <a:gd name="connsiteX6" fmla="*/ 453 w 239188"/>
                    <a:gd name="connsiteY6" fmla="*/ 2885 h 163835"/>
                    <a:gd name="connsiteX7" fmla="*/ 5342 w 239188"/>
                    <a:gd name="connsiteY7" fmla="*/ 2885 h 163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9188" h="163835">
                      <a:moveTo>
                        <a:pt x="5342" y="2885"/>
                      </a:moveTo>
                      <a:cubicBezTo>
                        <a:pt x="32719" y="40770"/>
                        <a:pt x="87472" y="59712"/>
                        <a:pt x="127560" y="82444"/>
                      </a:cubicBezTo>
                      <a:cubicBezTo>
                        <a:pt x="165692" y="105175"/>
                        <a:pt x="203824" y="125064"/>
                        <a:pt x="236089" y="155372"/>
                      </a:cubicBezTo>
                      <a:cubicBezTo>
                        <a:pt x="238045" y="157266"/>
                        <a:pt x="241956" y="166738"/>
                        <a:pt x="236089" y="162950"/>
                      </a:cubicBezTo>
                      <a:cubicBezTo>
                        <a:pt x="217513" y="152531"/>
                        <a:pt x="196002" y="147795"/>
                        <a:pt x="178403" y="135483"/>
                      </a:cubicBezTo>
                      <a:cubicBezTo>
                        <a:pt x="152981" y="118434"/>
                        <a:pt x="125604" y="103280"/>
                        <a:pt x="99206" y="89074"/>
                      </a:cubicBezTo>
                      <a:cubicBezTo>
                        <a:pt x="63029" y="70131"/>
                        <a:pt x="20986" y="37929"/>
                        <a:pt x="453" y="2885"/>
                      </a:cubicBezTo>
                      <a:cubicBezTo>
                        <a:pt x="-1503" y="-1851"/>
                        <a:pt x="3386" y="43"/>
                        <a:pt x="5342" y="2885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94B8AE8D-175E-11BC-CB6E-3B9963CCC2CA}"/>
                    </a:ext>
                  </a:extLst>
                </p:cNvPr>
                <p:cNvSpPr/>
                <p:nvPr/>
              </p:nvSpPr>
              <p:spPr>
                <a:xfrm>
                  <a:off x="10356956" y="3616362"/>
                  <a:ext cx="161418" cy="1475506"/>
                </a:xfrm>
                <a:custGeom>
                  <a:avLst/>
                  <a:gdLst>
                    <a:gd name="connsiteX0" fmla="*/ 282 w 161418"/>
                    <a:gd name="connsiteY0" fmla="*/ 1464824 h 1475506"/>
                    <a:gd name="connsiteX1" fmla="*/ 70679 w 161418"/>
                    <a:gd name="connsiteY1" fmla="*/ 1308547 h 1475506"/>
                    <a:gd name="connsiteX2" fmla="*/ 106855 w 161418"/>
                    <a:gd name="connsiteY2" fmla="*/ 1114387 h 1475506"/>
                    <a:gd name="connsiteX3" fmla="*/ 117611 w 161418"/>
                    <a:gd name="connsiteY3" fmla="*/ 733640 h 1475506"/>
                    <a:gd name="connsiteX4" fmla="*/ 127389 w 161418"/>
                    <a:gd name="connsiteY4" fmla="*/ 562210 h 1475506"/>
                    <a:gd name="connsiteX5" fmla="*/ 141077 w 161418"/>
                    <a:gd name="connsiteY5" fmla="*/ 376573 h 1475506"/>
                    <a:gd name="connsiteX6" fmla="*/ 142054 w 161418"/>
                    <a:gd name="connsiteY6" fmla="*/ 193777 h 1475506"/>
                    <a:gd name="connsiteX7" fmla="*/ 143032 w 161418"/>
                    <a:gd name="connsiteY7" fmla="*/ 1510 h 1475506"/>
                    <a:gd name="connsiteX8" fmla="*/ 151832 w 161418"/>
                    <a:gd name="connsiteY8" fmla="*/ 8140 h 1475506"/>
                    <a:gd name="connsiteX9" fmla="*/ 155743 w 161418"/>
                    <a:gd name="connsiteY9" fmla="*/ 192830 h 1475506"/>
                    <a:gd name="connsiteX10" fmla="*/ 160632 w 161418"/>
                    <a:gd name="connsiteY10" fmla="*/ 390780 h 1475506"/>
                    <a:gd name="connsiteX11" fmla="*/ 148898 w 161418"/>
                    <a:gd name="connsiteY11" fmla="*/ 765843 h 1475506"/>
                    <a:gd name="connsiteX12" fmla="*/ 138144 w 161418"/>
                    <a:gd name="connsiteY12" fmla="*/ 1147536 h 1475506"/>
                    <a:gd name="connsiteX13" fmla="*/ 90234 w 161418"/>
                    <a:gd name="connsiteY13" fmla="*/ 1326543 h 1475506"/>
                    <a:gd name="connsiteX14" fmla="*/ 9081 w 161418"/>
                    <a:gd name="connsiteY14" fmla="*/ 1474295 h 1475506"/>
                    <a:gd name="connsiteX15" fmla="*/ 282 w 161418"/>
                    <a:gd name="connsiteY15" fmla="*/ 1464824 h 1475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1418" h="1475506">
                      <a:moveTo>
                        <a:pt x="282" y="1464824"/>
                      </a:moveTo>
                      <a:cubicBezTo>
                        <a:pt x="29614" y="1413679"/>
                        <a:pt x="53080" y="1364428"/>
                        <a:pt x="70679" y="1308547"/>
                      </a:cubicBezTo>
                      <a:cubicBezTo>
                        <a:pt x="90234" y="1246037"/>
                        <a:pt x="98056" y="1179739"/>
                        <a:pt x="106855" y="1114387"/>
                      </a:cubicBezTo>
                      <a:cubicBezTo>
                        <a:pt x="124455" y="988418"/>
                        <a:pt x="110766" y="859609"/>
                        <a:pt x="117611" y="733640"/>
                      </a:cubicBezTo>
                      <a:cubicBezTo>
                        <a:pt x="120544" y="676813"/>
                        <a:pt x="121522" y="619038"/>
                        <a:pt x="127389" y="562210"/>
                      </a:cubicBezTo>
                      <a:cubicBezTo>
                        <a:pt x="134233" y="500647"/>
                        <a:pt x="139121" y="439084"/>
                        <a:pt x="141077" y="376573"/>
                      </a:cubicBezTo>
                      <a:cubicBezTo>
                        <a:pt x="142054" y="315957"/>
                        <a:pt x="140099" y="255341"/>
                        <a:pt x="142054" y="193777"/>
                      </a:cubicBezTo>
                      <a:cubicBezTo>
                        <a:pt x="144010" y="129372"/>
                        <a:pt x="145965" y="65915"/>
                        <a:pt x="143032" y="1510"/>
                      </a:cubicBezTo>
                      <a:cubicBezTo>
                        <a:pt x="143032" y="-3226"/>
                        <a:pt x="151832" y="4351"/>
                        <a:pt x="151832" y="8140"/>
                      </a:cubicBezTo>
                      <a:cubicBezTo>
                        <a:pt x="156721" y="69704"/>
                        <a:pt x="158676" y="130320"/>
                        <a:pt x="155743" y="192830"/>
                      </a:cubicBezTo>
                      <a:cubicBezTo>
                        <a:pt x="152810" y="259129"/>
                        <a:pt x="158676" y="324481"/>
                        <a:pt x="160632" y="390780"/>
                      </a:cubicBezTo>
                      <a:cubicBezTo>
                        <a:pt x="164543" y="515801"/>
                        <a:pt x="152810" y="640822"/>
                        <a:pt x="148898" y="765843"/>
                      </a:cubicBezTo>
                      <a:cubicBezTo>
                        <a:pt x="144010" y="892758"/>
                        <a:pt x="154765" y="1021568"/>
                        <a:pt x="138144" y="1147536"/>
                      </a:cubicBezTo>
                      <a:cubicBezTo>
                        <a:pt x="129344" y="1209099"/>
                        <a:pt x="113700" y="1269716"/>
                        <a:pt x="90234" y="1326543"/>
                      </a:cubicBezTo>
                      <a:cubicBezTo>
                        <a:pt x="69701" y="1376741"/>
                        <a:pt x="51124" y="1435463"/>
                        <a:pt x="9081" y="1474295"/>
                      </a:cubicBezTo>
                      <a:cubicBezTo>
                        <a:pt x="7126" y="1479031"/>
                        <a:pt x="-1674" y="1468612"/>
                        <a:pt x="282" y="1464824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31C32259-4624-8FE2-69F7-F4696B19B3CD}"/>
                  </a:ext>
                </a:extLst>
              </p:cNvPr>
              <p:cNvSpPr/>
              <p:nvPr/>
            </p:nvSpPr>
            <p:spPr>
              <a:xfrm>
                <a:off x="10758865" y="4216457"/>
                <a:ext cx="827397" cy="984427"/>
              </a:xfrm>
              <a:custGeom>
                <a:avLst/>
                <a:gdLst>
                  <a:gd name="connsiteX0" fmla="*/ 284748 w 827397"/>
                  <a:gd name="connsiteY0" fmla="*/ 911138 h 984427"/>
                  <a:gd name="connsiteX1" fmla="*/ 2180 w 827397"/>
                  <a:gd name="connsiteY1" fmla="*/ 620370 h 984427"/>
                  <a:gd name="connsiteX2" fmla="*/ 57912 w 827397"/>
                  <a:gd name="connsiteY2" fmla="*/ 709399 h 984427"/>
                  <a:gd name="connsiteX3" fmla="*/ 131242 w 827397"/>
                  <a:gd name="connsiteY3" fmla="*/ 767174 h 984427"/>
                  <a:gd name="connsiteX4" fmla="*/ 134176 w 827397"/>
                  <a:gd name="connsiteY4" fmla="*/ 763386 h 984427"/>
                  <a:gd name="connsiteX5" fmla="*/ 67690 w 827397"/>
                  <a:gd name="connsiteY5" fmla="*/ 351385 h 984427"/>
                  <a:gd name="connsiteX6" fmla="*/ 86266 w 827397"/>
                  <a:gd name="connsiteY6" fmla="*/ 0 h 984427"/>
                  <a:gd name="connsiteX7" fmla="*/ 89199 w 827397"/>
                  <a:gd name="connsiteY7" fmla="*/ 29361 h 984427"/>
                  <a:gd name="connsiteX8" fmla="*/ 97999 w 827397"/>
                  <a:gd name="connsiteY8" fmla="*/ 303081 h 984427"/>
                  <a:gd name="connsiteX9" fmla="*/ 147865 w 827397"/>
                  <a:gd name="connsiteY9" fmla="*/ 552176 h 984427"/>
                  <a:gd name="connsiteX10" fmla="*/ 237817 w 827397"/>
                  <a:gd name="connsiteY10" fmla="*/ 714135 h 984427"/>
                  <a:gd name="connsiteX11" fmla="*/ 405011 w 827397"/>
                  <a:gd name="connsiteY11" fmla="*/ 835368 h 984427"/>
                  <a:gd name="connsiteX12" fmla="*/ 623049 w 827397"/>
                  <a:gd name="connsiteY12" fmla="*/ 934816 h 984427"/>
                  <a:gd name="connsiteX13" fmla="*/ 827397 w 827397"/>
                  <a:gd name="connsiteY13" fmla="*/ 977437 h 984427"/>
                  <a:gd name="connsiteX14" fmla="*/ 683668 w 827397"/>
                  <a:gd name="connsiteY14" fmla="*/ 979331 h 984427"/>
                  <a:gd name="connsiteX15" fmla="*/ 532118 w 827397"/>
                  <a:gd name="connsiteY15" fmla="*/ 955653 h 984427"/>
                  <a:gd name="connsiteX16" fmla="*/ 352213 w 827397"/>
                  <a:gd name="connsiteY16" fmla="*/ 924398 h 984427"/>
                  <a:gd name="connsiteX17" fmla="*/ 284748 w 827397"/>
                  <a:gd name="connsiteY17" fmla="*/ 911138 h 984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27397" h="984427">
                    <a:moveTo>
                      <a:pt x="284748" y="911138"/>
                    </a:moveTo>
                    <a:cubicBezTo>
                      <a:pt x="135154" y="859993"/>
                      <a:pt x="-20308" y="790852"/>
                      <a:pt x="2180" y="620370"/>
                    </a:cubicBezTo>
                    <a:cubicBezTo>
                      <a:pt x="18802" y="651624"/>
                      <a:pt x="36402" y="681932"/>
                      <a:pt x="57912" y="709399"/>
                    </a:cubicBezTo>
                    <a:cubicBezTo>
                      <a:pt x="75511" y="733078"/>
                      <a:pt x="98977" y="761492"/>
                      <a:pt x="131242" y="767174"/>
                    </a:cubicBezTo>
                    <a:cubicBezTo>
                      <a:pt x="134176" y="767174"/>
                      <a:pt x="136131" y="765280"/>
                      <a:pt x="134176" y="763386"/>
                    </a:cubicBezTo>
                    <a:cubicBezTo>
                      <a:pt x="55956" y="640259"/>
                      <a:pt x="56934" y="490613"/>
                      <a:pt x="67690" y="351385"/>
                    </a:cubicBezTo>
                    <a:cubicBezTo>
                      <a:pt x="76489" y="235835"/>
                      <a:pt x="95066" y="117444"/>
                      <a:pt x="86266" y="0"/>
                    </a:cubicBezTo>
                    <a:cubicBezTo>
                      <a:pt x="87244" y="9471"/>
                      <a:pt x="88222" y="19890"/>
                      <a:pt x="89199" y="29361"/>
                    </a:cubicBezTo>
                    <a:cubicBezTo>
                      <a:pt x="97999" y="120285"/>
                      <a:pt x="91155" y="212157"/>
                      <a:pt x="97999" y="303081"/>
                    </a:cubicBezTo>
                    <a:cubicBezTo>
                      <a:pt x="104844" y="388323"/>
                      <a:pt x="119510" y="471670"/>
                      <a:pt x="147865" y="552176"/>
                    </a:cubicBezTo>
                    <a:cubicBezTo>
                      <a:pt x="168397" y="610898"/>
                      <a:pt x="195774" y="667726"/>
                      <a:pt x="237817" y="714135"/>
                    </a:cubicBezTo>
                    <a:cubicBezTo>
                      <a:pt x="284748" y="766227"/>
                      <a:pt x="343414" y="801271"/>
                      <a:pt x="405011" y="835368"/>
                    </a:cubicBezTo>
                    <a:cubicBezTo>
                      <a:pt x="474431" y="874200"/>
                      <a:pt x="546784" y="909244"/>
                      <a:pt x="623049" y="934816"/>
                    </a:cubicBezTo>
                    <a:cubicBezTo>
                      <a:pt x="688558" y="957547"/>
                      <a:pt x="757977" y="975543"/>
                      <a:pt x="827397" y="977437"/>
                    </a:cubicBezTo>
                    <a:cubicBezTo>
                      <a:pt x="780465" y="987855"/>
                      <a:pt x="730601" y="985014"/>
                      <a:pt x="683668" y="979331"/>
                    </a:cubicBezTo>
                    <a:cubicBezTo>
                      <a:pt x="632826" y="973648"/>
                      <a:pt x="582961" y="965125"/>
                      <a:pt x="532118" y="955653"/>
                    </a:cubicBezTo>
                    <a:cubicBezTo>
                      <a:pt x="472476" y="944288"/>
                      <a:pt x="411856" y="936710"/>
                      <a:pt x="352213" y="924398"/>
                    </a:cubicBezTo>
                    <a:cubicBezTo>
                      <a:pt x="329725" y="921556"/>
                      <a:pt x="307237" y="916821"/>
                      <a:pt x="284748" y="911138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99901AB9-2BBE-FEC9-BADD-541B6EF7B289}"/>
                  </a:ext>
                </a:extLst>
              </p:cNvPr>
              <p:cNvSpPr/>
              <p:nvPr/>
            </p:nvSpPr>
            <p:spPr>
              <a:xfrm>
                <a:off x="10759992" y="4864293"/>
                <a:ext cx="822359" cy="338860"/>
              </a:xfrm>
              <a:custGeom>
                <a:avLst/>
                <a:gdLst>
                  <a:gd name="connsiteX0" fmla="*/ 1054 w 822359"/>
                  <a:gd name="connsiteY0" fmla="*/ 5683 h 338860"/>
                  <a:gd name="connsiteX1" fmla="*/ 113495 w 822359"/>
                  <a:gd name="connsiteY1" fmla="*/ 126916 h 338860"/>
                  <a:gd name="connsiteX2" fmla="*/ 313933 w 822359"/>
                  <a:gd name="connsiteY2" fmla="*/ 194162 h 338860"/>
                  <a:gd name="connsiteX3" fmla="*/ 444950 w 822359"/>
                  <a:gd name="connsiteY3" fmla="*/ 239624 h 338860"/>
                  <a:gd name="connsiteX4" fmla="*/ 574990 w 822359"/>
                  <a:gd name="connsiteY4" fmla="*/ 281297 h 338860"/>
                  <a:gd name="connsiteX5" fmla="*/ 634633 w 822359"/>
                  <a:gd name="connsiteY5" fmla="*/ 293611 h 338860"/>
                  <a:gd name="connsiteX6" fmla="*/ 816493 w 822359"/>
                  <a:gd name="connsiteY6" fmla="*/ 331495 h 338860"/>
                  <a:gd name="connsiteX7" fmla="*/ 822360 w 822359"/>
                  <a:gd name="connsiteY7" fmla="*/ 333390 h 338860"/>
                  <a:gd name="connsiteX8" fmla="*/ 684498 w 822359"/>
                  <a:gd name="connsiteY8" fmla="*/ 334337 h 338860"/>
                  <a:gd name="connsiteX9" fmla="*/ 532947 w 822359"/>
                  <a:gd name="connsiteY9" fmla="*/ 310659 h 338860"/>
                  <a:gd name="connsiteX10" fmla="*/ 353043 w 822359"/>
                  <a:gd name="connsiteY10" fmla="*/ 279403 h 338860"/>
                  <a:gd name="connsiteX11" fmla="*/ 284600 w 822359"/>
                  <a:gd name="connsiteY11" fmla="*/ 264249 h 338860"/>
                  <a:gd name="connsiteX12" fmla="*/ 77 w 822359"/>
                  <a:gd name="connsiteY12" fmla="*/ 0 h 338860"/>
                  <a:gd name="connsiteX13" fmla="*/ 1054 w 822359"/>
                  <a:gd name="connsiteY13" fmla="*/ 5683 h 338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22359" h="338860">
                    <a:moveTo>
                      <a:pt x="1054" y="5683"/>
                    </a:moveTo>
                    <a:cubicBezTo>
                      <a:pt x="22564" y="58722"/>
                      <a:pt x="61674" y="100396"/>
                      <a:pt x="113495" y="126916"/>
                    </a:cubicBezTo>
                    <a:cubicBezTo>
                      <a:pt x="176070" y="159118"/>
                      <a:pt x="246468" y="172377"/>
                      <a:pt x="313933" y="194162"/>
                    </a:cubicBezTo>
                    <a:cubicBezTo>
                      <a:pt x="357931" y="208369"/>
                      <a:pt x="400952" y="223522"/>
                      <a:pt x="444950" y="239624"/>
                    </a:cubicBezTo>
                    <a:cubicBezTo>
                      <a:pt x="487971" y="255725"/>
                      <a:pt x="530014" y="270879"/>
                      <a:pt x="574990" y="281297"/>
                    </a:cubicBezTo>
                    <a:cubicBezTo>
                      <a:pt x="594545" y="286033"/>
                      <a:pt x="614100" y="289822"/>
                      <a:pt x="634633" y="293611"/>
                    </a:cubicBezTo>
                    <a:cubicBezTo>
                      <a:pt x="693297" y="313500"/>
                      <a:pt x="753918" y="328654"/>
                      <a:pt x="816493" y="331495"/>
                    </a:cubicBezTo>
                    <a:cubicBezTo>
                      <a:pt x="818449" y="331495"/>
                      <a:pt x="820404" y="332442"/>
                      <a:pt x="822360" y="333390"/>
                    </a:cubicBezTo>
                    <a:cubicBezTo>
                      <a:pt x="777383" y="341914"/>
                      <a:pt x="729474" y="339072"/>
                      <a:pt x="684498" y="334337"/>
                    </a:cubicBezTo>
                    <a:cubicBezTo>
                      <a:pt x="633655" y="328654"/>
                      <a:pt x="583790" y="320130"/>
                      <a:pt x="532947" y="310659"/>
                    </a:cubicBezTo>
                    <a:cubicBezTo>
                      <a:pt x="473305" y="299293"/>
                      <a:pt x="412684" y="291716"/>
                      <a:pt x="353043" y="279403"/>
                    </a:cubicBezTo>
                    <a:cubicBezTo>
                      <a:pt x="330554" y="274668"/>
                      <a:pt x="307088" y="268985"/>
                      <a:pt x="284600" y="264249"/>
                    </a:cubicBezTo>
                    <a:cubicBezTo>
                      <a:pt x="142827" y="214999"/>
                      <a:pt x="-3835" y="151541"/>
                      <a:pt x="77" y="0"/>
                    </a:cubicBezTo>
                    <a:cubicBezTo>
                      <a:pt x="77" y="947"/>
                      <a:pt x="77" y="3789"/>
                      <a:pt x="1054" y="5683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E02EE090-4553-374B-A39C-F1C958F1EA27}"/>
                  </a:ext>
                </a:extLst>
              </p:cNvPr>
              <p:cNvSpPr/>
              <p:nvPr/>
            </p:nvSpPr>
            <p:spPr>
              <a:xfrm>
                <a:off x="9672816" y="928026"/>
                <a:ext cx="1765807" cy="4377619"/>
              </a:xfrm>
              <a:custGeom>
                <a:avLst/>
                <a:gdLst>
                  <a:gd name="connsiteX0" fmla="*/ 0 w 1765807"/>
                  <a:gd name="connsiteY0" fmla="*/ 4260186 h 4377619"/>
                  <a:gd name="connsiteX1" fmla="*/ 339278 w 1765807"/>
                  <a:gd name="connsiteY1" fmla="*/ 4033822 h 4377619"/>
                  <a:gd name="connsiteX2" fmla="*/ 657045 w 1765807"/>
                  <a:gd name="connsiteY2" fmla="*/ 3194666 h 4377619"/>
                  <a:gd name="connsiteX3" fmla="*/ 657045 w 1765807"/>
                  <a:gd name="connsiteY3" fmla="*/ 3067750 h 4377619"/>
                  <a:gd name="connsiteX4" fmla="*/ 642378 w 1765807"/>
                  <a:gd name="connsiteY4" fmla="*/ 2937994 h 4377619"/>
                  <a:gd name="connsiteX5" fmla="*/ 657045 w 1765807"/>
                  <a:gd name="connsiteY5" fmla="*/ 2132935 h 4377619"/>
                  <a:gd name="connsiteX6" fmla="*/ 690288 w 1765807"/>
                  <a:gd name="connsiteY6" fmla="*/ 679092 h 4377619"/>
                  <a:gd name="connsiteX7" fmla="*/ 648245 w 1765807"/>
                  <a:gd name="connsiteY7" fmla="*/ 255725 h 4377619"/>
                  <a:gd name="connsiteX8" fmla="*/ 624779 w 1765807"/>
                  <a:gd name="connsiteY8" fmla="*/ 144911 h 4377619"/>
                  <a:gd name="connsiteX9" fmla="*/ 605224 w 1765807"/>
                  <a:gd name="connsiteY9" fmla="*/ 67246 h 4377619"/>
                  <a:gd name="connsiteX10" fmla="*/ 730376 w 1765807"/>
                  <a:gd name="connsiteY10" fmla="*/ 15154 h 4377619"/>
                  <a:gd name="connsiteX11" fmla="*/ 738198 w 1765807"/>
                  <a:gd name="connsiteY11" fmla="*/ 15154 h 4377619"/>
                  <a:gd name="connsiteX12" fmla="*/ 766552 w 1765807"/>
                  <a:gd name="connsiteY12" fmla="*/ 41674 h 4377619"/>
                  <a:gd name="connsiteX13" fmla="*/ 797840 w 1765807"/>
                  <a:gd name="connsiteY13" fmla="*/ 414843 h 4377619"/>
                  <a:gd name="connsiteX14" fmla="*/ 890726 w 1765807"/>
                  <a:gd name="connsiteY14" fmla="*/ 903561 h 4377619"/>
                  <a:gd name="connsiteX15" fmla="*/ 947435 w 1765807"/>
                  <a:gd name="connsiteY15" fmla="*/ 1087304 h 4377619"/>
                  <a:gd name="connsiteX16" fmla="*/ 967968 w 1765807"/>
                  <a:gd name="connsiteY16" fmla="*/ 1155497 h 4377619"/>
                  <a:gd name="connsiteX17" fmla="*/ 974812 w 1765807"/>
                  <a:gd name="connsiteY17" fmla="*/ 1137502 h 4377619"/>
                  <a:gd name="connsiteX18" fmla="*/ 978723 w 1765807"/>
                  <a:gd name="connsiteY18" fmla="*/ 1083516 h 4377619"/>
                  <a:gd name="connsiteX19" fmla="*/ 986544 w 1765807"/>
                  <a:gd name="connsiteY19" fmla="*/ 1023846 h 4377619"/>
                  <a:gd name="connsiteX20" fmla="*/ 1131251 w 1765807"/>
                  <a:gd name="connsiteY20" fmla="*/ 483983 h 4377619"/>
                  <a:gd name="connsiteX21" fmla="*/ 1555593 w 1765807"/>
                  <a:gd name="connsiteY21" fmla="*/ 92819 h 4377619"/>
                  <a:gd name="connsiteX22" fmla="*/ 1701276 w 1765807"/>
                  <a:gd name="connsiteY22" fmla="*/ 0 h 4377619"/>
                  <a:gd name="connsiteX23" fmla="*/ 1765807 w 1765807"/>
                  <a:gd name="connsiteY23" fmla="*/ 23678 h 4377619"/>
                  <a:gd name="connsiteX24" fmla="*/ 1382531 w 1765807"/>
                  <a:gd name="connsiteY24" fmla="*/ 305923 h 4377619"/>
                  <a:gd name="connsiteX25" fmla="*/ 1132229 w 1765807"/>
                  <a:gd name="connsiteY25" fmla="*/ 673409 h 4377619"/>
                  <a:gd name="connsiteX26" fmla="*/ 1121474 w 1765807"/>
                  <a:gd name="connsiteY26" fmla="*/ 789905 h 4377619"/>
                  <a:gd name="connsiteX27" fmla="*/ 1113651 w 1765807"/>
                  <a:gd name="connsiteY27" fmla="*/ 919662 h 4377619"/>
                  <a:gd name="connsiteX28" fmla="*/ 1110718 w 1765807"/>
                  <a:gd name="connsiteY28" fmla="*/ 1052260 h 4377619"/>
                  <a:gd name="connsiteX29" fmla="*/ 1038365 w 1765807"/>
                  <a:gd name="connsiteY29" fmla="*/ 1486992 h 4377619"/>
                  <a:gd name="connsiteX30" fmla="*/ 965035 w 1765807"/>
                  <a:gd name="connsiteY30" fmla="*/ 1746506 h 4377619"/>
                  <a:gd name="connsiteX31" fmla="*/ 899525 w 1765807"/>
                  <a:gd name="connsiteY31" fmla="*/ 2012649 h 4377619"/>
                  <a:gd name="connsiteX32" fmla="*/ 841838 w 1765807"/>
                  <a:gd name="connsiteY32" fmla="*/ 2553459 h 4377619"/>
                  <a:gd name="connsiteX33" fmla="*/ 847705 w 1765807"/>
                  <a:gd name="connsiteY33" fmla="*/ 2554407 h 4377619"/>
                  <a:gd name="connsiteX34" fmla="*/ 918102 w 1765807"/>
                  <a:gd name="connsiteY34" fmla="*/ 2343197 h 4377619"/>
                  <a:gd name="connsiteX35" fmla="*/ 893659 w 1765807"/>
                  <a:gd name="connsiteY35" fmla="*/ 2479583 h 4377619"/>
                  <a:gd name="connsiteX36" fmla="*/ 849661 w 1765807"/>
                  <a:gd name="connsiteY36" fmla="*/ 2618811 h 4377619"/>
                  <a:gd name="connsiteX37" fmla="*/ 857482 w 1765807"/>
                  <a:gd name="connsiteY37" fmla="*/ 2746674 h 4377619"/>
                  <a:gd name="connsiteX38" fmla="*/ 906369 w 1765807"/>
                  <a:gd name="connsiteY38" fmla="*/ 2866959 h 4377619"/>
                  <a:gd name="connsiteX39" fmla="*/ 912236 w 1765807"/>
                  <a:gd name="connsiteY39" fmla="*/ 2866012 h 4377619"/>
                  <a:gd name="connsiteX40" fmla="*/ 976767 w 1765807"/>
                  <a:gd name="connsiteY40" fmla="*/ 2651961 h 4377619"/>
                  <a:gd name="connsiteX41" fmla="*/ 974812 w 1765807"/>
                  <a:gd name="connsiteY41" fmla="*/ 2872642 h 4377619"/>
                  <a:gd name="connsiteX42" fmla="*/ 962101 w 1765807"/>
                  <a:gd name="connsiteY42" fmla="*/ 3152992 h 4377619"/>
                  <a:gd name="connsiteX43" fmla="*/ 930813 w 1765807"/>
                  <a:gd name="connsiteY43" fmla="*/ 3408716 h 4377619"/>
                  <a:gd name="connsiteX44" fmla="*/ 918102 w 1765807"/>
                  <a:gd name="connsiteY44" fmla="*/ 3925849 h 4377619"/>
                  <a:gd name="connsiteX45" fmla="*/ 923969 w 1765807"/>
                  <a:gd name="connsiteY45" fmla="*/ 3924902 h 4377619"/>
                  <a:gd name="connsiteX46" fmla="*/ 1007078 w 1765807"/>
                  <a:gd name="connsiteY46" fmla="*/ 3479751 h 4377619"/>
                  <a:gd name="connsiteX47" fmla="*/ 981656 w 1765807"/>
                  <a:gd name="connsiteY47" fmla="*/ 3959945 h 4377619"/>
                  <a:gd name="connsiteX48" fmla="*/ 1074541 w 1765807"/>
                  <a:gd name="connsiteY48" fmla="*/ 4143689 h 4377619"/>
                  <a:gd name="connsiteX49" fmla="*/ 1238803 w 1765807"/>
                  <a:gd name="connsiteY49" fmla="*/ 4258291 h 4377619"/>
                  <a:gd name="connsiteX50" fmla="*/ 1587858 w 1765807"/>
                  <a:gd name="connsiteY50" fmla="*/ 4355845 h 4377619"/>
                  <a:gd name="connsiteX51" fmla="*/ 1591769 w 1765807"/>
                  <a:gd name="connsiteY51" fmla="*/ 4368159 h 4377619"/>
                  <a:gd name="connsiteX52" fmla="*/ 1590791 w 1765807"/>
                  <a:gd name="connsiteY52" fmla="*/ 4374788 h 4377619"/>
                  <a:gd name="connsiteX53" fmla="*/ 1525282 w 1765807"/>
                  <a:gd name="connsiteY53" fmla="*/ 4368159 h 4377619"/>
                  <a:gd name="connsiteX54" fmla="*/ 1463684 w 1765807"/>
                  <a:gd name="connsiteY54" fmla="*/ 4372894 h 4377619"/>
                  <a:gd name="connsiteX55" fmla="*/ 1410886 w 1765807"/>
                  <a:gd name="connsiteY55" fmla="*/ 4368159 h 4377619"/>
                  <a:gd name="connsiteX56" fmla="*/ 1361999 w 1765807"/>
                  <a:gd name="connsiteY56" fmla="*/ 4359634 h 4377619"/>
                  <a:gd name="connsiteX57" fmla="*/ 1310178 w 1765807"/>
                  <a:gd name="connsiteY57" fmla="*/ 4354899 h 4377619"/>
                  <a:gd name="connsiteX58" fmla="*/ 1214359 w 1765807"/>
                  <a:gd name="connsiteY58" fmla="*/ 4320802 h 4377619"/>
                  <a:gd name="connsiteX59" fmla="*/ 1115607 w 1765807"/>
                  <a:gd name="connsiteY59" fmla="*/ 4284811 h 4377619"/>
                  <a:gd name="connsiteX60" fmla="*/ 999255 w 1765807"/>
                  <a:gd name="connsiteY60" fmla="*/ 4253556 h 4377619"/>
                  <a:gd name="connsiteX61" fmla="*/ 908325 w 1765807"/>
                  <a:gd name="connsiteY61" fmla="*/ 4236508 h 4377619"/>
                  <a:gd name="connsiteX62" fmla="*/ 474206 w 1765807"/>
                  <a:gd name="connsiteY62" fmla="*/ 4336903 h 4377619"/>
                  <a:gd name="connsiteX63" fmla="*/ 517227 w 1765807"/>
                  <a:gd name="connsiteY63" fmla="*/ 4265868 h 4377619"/>
                  <a:gd name="connsiteX64" fmla="*/ 0 w 1765807"/>
                  <a:gd name="connsiteY64" fmla="*/ 4260186 h 4377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765807" h="4377619">
                    <a:moveTo>
                      <a:pt x="0" y="4260186"/>
                    </a:moveTo>
                    <a:cubicBezTo>
                      <a:pt x="44976" y="4201464"/>
                      <a:pt x="261058" y="4070760"/>
                      <a:pt x="339278" y="4033822"/>
                    </a:cubicBezTo>
                    <a:cubicBezTo>
                      <a:pt x="665844" y="3879440"/>
                      <a:pt x="657045" y="3458915"/>
                      <a:pt x="657045" y="3194666"/>
                    </a:cubicBezTo>
                    <a:lnTo>
                      <a:pt x="657045" y="3067750"/>
                    </a:lnTo>
                    <a:cubicBezTo>
                      <a:pt x="657045" y="3024182"/>
                      <a:pt x="647267" y="2981562"/>
                      <a:pt x="642378" y="2937994"/>
                    </a:cubicBezTo>
                    <a:cubicBezTo>
                      <a:pt x="613046" y="2674692"/>
                      <a:pt x="642378" y="2396236"/>
                      <a:pt x="657045" y="2132935"/>
                    </a:cubicBezTo>
                    <a:cubicBezTo>
                      <a:pt x="684421" y="1648952"/>
                      <a:pt x="714731" y="1164021"/>
                      <a:pt x="690288" y="679092"/>
                    </a:cubicBezTo>
                    <a:cubicBezTo>
                      <a:pt x="683443" y="537969"/>
                      <a:pt x="669755" y="395900"/>
                      <a:pt x="648245" y="255725"/>
                    </a:cubicBezTo>
                    <a:cubicBezTo>
                      <a:pt x="642378" y="218787"/>
                      <a:pt x="638467" y="179007"/>
                      <a:pt x="624779" y="144911"/>
                    </a:cubicBezTo>
                    <a:cubicBezTo>
                      <a:pt x="615002" y="120285"/>
                      <a:pt x="607180" y="93766"/>
                      <a:pt x="605224" y="67246"/>
                    </a:cubicBezTo>
                    <a:cubicBezTo>
                      <a:pt x="600335" y="-947"/>
                      <a:pt x="685399" y="15154"/>
                      <a:pt x="730376" y="15154"/>
                    </a:cubicBezTo>
                    <a:cubicBezTo>
                      <a:pt x="733309" y="15154"/>
                      <a:pt x="735264" y="15154"/>
                      <a:pt x="738198" y="15154"/>
                    </a:cubicBezTo>
                    <a:cubicBezTo>
                      <a:pt x="750908" y="15154"/>
                      <a:pt x="764597" y="30308"/>
                      <a:pt x="766552" y="41674"/>
                    </a:cubicBezTo>
                    <a:cubicBezTo>
                      <a:pt x="786107" y="166695"/>
                      <a:pt x="788062" y="289822"/>
                      <a:pt x="797840" y="414843"/>
                    </a:cubicBezTo>
                    <a:cubicBezTo>
                      <a:pt x="811529" y="577749"/>
                      <a:pt x="836949" y="744443"/>
                      <a:pt x="890726" y="903561"/>
                    </a:cubicBezTo>
                    <a:cubicBezTo>
                      <a:pt x="911258" y="964177"/>
                      <a:pt x="929836" y="1025741"/>
                      <a:pt x="947435" y="1087304"/>
                    </a:cubicBezTo>
                    <a:cubicBezTo>
                      <a:pt x="954279" y="1110035"/>
                      <a:pt x="962101" y="1132766"/>
                      <a:pt x="967968" y="1155497"/>
                    </a:cubicBezTo>
                    <a:cubicBezTo>
                      <a:pt x="971879" y="1149814"/>
                      <a:pt x="974812" y="1144132"/>
                      <a:pt x="974812" y="1137502"/>
                    </a:cubicBezTo>
                    <a:cubicBezTo>
                      <a:pt x="975790" y="1119506"/>
                      <a:pt x="977745" y="1101511"/>
                      <a:pt x="978723" y="1083516"/>
                    </a:cubicBezTo>
                    <a:cubicBezTo>
                      <a:pt x="981656" y="1063626"/>
                      <a:pt x="983611" y="1043736"/>
                      <a:pt x="986544" y="1023846"/>
                    </a:cubicBezTo>
                    <a:cubicBezTo>
                      <a:pt x="1007078" y="838209"/>
                      <a:pt x="1035432" y="649730"/>
                      <a:pt x="1131251" y="483983"/>
                    </a:cubicBezTo>
                    <a:cubicBezTo>
                      <a:pt x="1229025" y="316341"/>
                      <a:pt x="1392309" y="196056"/>
                      <a:pt x="1555593" y="92819"/>
                    </a:cubicBezTo>
                    <a:cubicBezTo>
                      <a:pt x="1604480" y="62510"/>
                      <a:pt x="1653367" y="31255"/>
                      <a:pt x="1701276" y="0"/>
                    </a:cubicBezTo>
                    <a:cubicBezTo>
                      <a:pt x="1722787" y="8524"/>
                      <a:pt x="1744297" y="16101"/>
                      <a:pt x="1765807" y="23678"/>
                    </a:cubicBezTo>
                    <a:cubicBezTo>
                      <a:pt x="1652389" y="133545"/>
                      <a:pt x="1505727" y="206474"/>
                      <a:pt x="1382531" y="305923"/>
                    </a:cubicBezTo>
                    <a:cubicBezTo>
                      <a:pt x="1267157" y="398741"/>
                      <a:pt x="1162539" y="527551"/>
                      <a:pt x="1132229" y="673409"/>
                    </a:cubicBezTo>
                    <a:cubicBezTo>
                      <a:pt x="1124407" y="712241"/>
                      <a:pt x="1123429" y="751073"/>
                      <a:pt x="1121474" y="789905"/>
                    </a:cubicBezTo>
                    <a:cubicBezTo>
                      <a:pt x="1119518" y="833473"/>
                      <a:pt x="1115607" y="876094"/>
                      <a:pt x="1113651" y="919662"/>
                    </a:cubicBezTo>
                    <a:cubicBezTo>
                      <a:pt x="1110718" y="964177"/>
                      <a:pt x="1109740" y="1008692"/>
                      <a:pt x="1110718" y="1052260"/>
                    </a:cubicBezTo>
                    <a:cubicBezTo>
                      <a:pt x="1087253" y="1197171"/>
                      <a:pt x="1069653" y="1343029"/>
                      <a:pt x="1038365" y="1486992"/>
                    </a:cubicBezTo>
                    <a:cubicBezTo>
                      <a:pt x="1018810" y="1575075"/>
                      <a:pt x="991433" y="1660317"/>
                      <a:pt x="965035" y="1746506"/>
                    </a:cubicBezTo>
                    <a:cubicBezTo>
                      <a:pt x="938635" y="1834589"/>
                      <a:pt x="917124" y="1922672"/>
                      <a:pt x="899525" y="2012649"/>
                    </a:cubicBezTo>
                    <a:cubicBezTo>
                      <a:pt x="865304" y="2190709"/>
                      <a:pt x="846727" y="2371611"/>
                      <a:pt x="841838" y="2553459"/>
                    </a:cubicBezTo>
                    <a:cubicBezTo>
                      <a:pt x="841838" y="2556301"/>
                      <a:pt x="846727" y="2557248"/>
                      <a:pt x="847705" y="2554407"/>
                    </a:cubicBezTo>
                    <a:cubicBezTo>
                      <a:pt x="868237" y="2484319"/>
                      <a:pt x="878992" y="2406655"/>
                      <a:pt x="918102" y="2343197"/>
                    </a:cubicBezTo>
                    <a:cubicBezTo>
                      <a:pt x="923969" y="2389606"/>
                      <a:pt x="909303" y="2436015"/>
                      <a:pt x="893659" y="2479583"/>
                    </a:cubicBezTo>
                    <a:cubicBezTo>
                      <a:pt x="877037" y="2525046"/>
                      <a:pt x="857482" y="2570508"/>
                      <a:pt x="849661" y="2618811"/>
                    </a:cubicBezTo>
                    <a:cubicBezTo>
                      <a:pt x="842816" y="2661432"/>
                      <a:pt x="847705" y="2705000"/>
                      <a:pt x="857482" y="2746674"/>
                    </a:cubicBezTo>
                    <a:cubicBezTo>
                      <a:pt x="867260" y="2788348"/>
                      <a:pt x="880948" y="2830968"/>
                      <a:pt x="906369" y="2866959"/>
                    </a:cubicBezTo>
                    <a:cubicBezTo>
                      <a:pt x="907347" y="2868853"/>
                      <a:pt x="911258" y="2868853"/>
                      <a:pt x="912236" y="2866012"/>
                    </a:cubicBezTo>
                    <a:cubicBezTo>
                      <a:pt x="933747" y="2794977"/>
                      <a:pt x="956234" y="2723943"/>
                      <a:pt x="976767" y="2651961"/>
                    </a:cubicBezTo>
                    <a:cubicBezTo>
                      <a:pt x="976767" y="2725837"/>
                      <a:pt x="976767" y="2799713"/>
                      <a:pt x="974812" y="2872642"/>
                    </a:cubicBezTo>
                    <a:cubicBezTo>
                      <a:pt x="972856" y="2966407"/>
                      <a:pt x="969923" y="3059226"/>
                      <a:pt x="962101" y="3152992"/>
                    </a:cubicBezTo>
                    <a:cubicBezTo>
                      <a:pt x="955256" y="3238234"/>
                      <a:pt x="942546" y="3323475"/>
                      <a:pt x="930813" y="3408716"/>
                    </a:cubicBezTo>
                    <a:cubicBezTo>
                      <a:pt x="907347" y="3580147"/>
                      <a:pt x="885837" y="3754419"/>
                      <a:pt x="918102" y="3925849"/>
                    </a:cubicBezTo>
                    <a:cubicBezTo>
                      <a:pt x="919080" y="3929637"/>
                      <a:pt x="923969" y="3927743"/>
                      <a:pt x="923969" y="3924902"/>
                    </a:cubicBezTo>
                    <a:cubicBezTo>
                      <a:pt x="939613" y="3774308"/>
                      <a:pt x="972856" y="3626556"/>
                      <a:pt x="1007078" y="3479751"/>
                    </a:cubicBezTo>
                    <a:cubicBezTo>
                      <a:pt x="1015877" y="3639816"/>
                      <a:pt x="954279" y="3799881"/>
                      <a:pt x="981656" y="3959945"/>
                    </a:cubicBezTo>
                    <a:cubicBezTo>
                      <a:pt x="993389" y="4030033"/>
                      <a:pt x="1025654" y="4091596"/>
                      <a:pt x="1074541" y="4143689"/>
                    </a:cubicBezTo>
                    <a:cubicBezTo>
                      <a:pt x="1120496" y="4192940"/>
                      <a:pt x="1177205" y="4230824"/>
                      <a:pt x="1238803" y="4258291"/>
                    </a:cubicBezTo>
                    <a:cubicBezTo>
                      <a:pt x="1349288" y="4307542"/>
                      <a:pt x="1470528" y="4327432"/>
                      <a:pt x="1587858" y="4355845"/>
                    </a:cubicBezTo>
                    <a:cubicBezTo>
                      <a:pt x="1589813" y="4359634"/>
                      <a:pt x="1590791" y="4363423"/>
                      <a:pt x="1591769" y="4368159"/>
                    </a:cubicBezTo>
                    <a:cubicBezTo>
                      <a:pt x="1591769" y="4370052"/>
                      <a:pt x="1592747" y="4372894"/>
                      <a:pt x="1590791" y="4374788"/>
                    </a:cubicBezTo>
                    <a:cubicBezTo>
                      <a:pt x="1577102" y="4383312"/>
                      <a:pt x="1539948" y="4370052"/>
                      <a:pt x="1525282" y="4368159"/>
                    </a:cubicBezTo>
                    <a:cubicBezTo>
                      <a:pt x="1504749" y="4365317"/>
                      <a:pt x="1484217" y="4371000"/>
                      <a:pt x="1463684" y="4372894"/>
                    </a:cubicBezTo>
                    <a:cubicBezTo>
                      <a:pt x="1446085" y="4374788"/>
                      <a:pt x="1428485" y="4371000"/>
                      <a:pt x="1410886" y="4368159"/>
                    </a:cubicBezTo>
                    <a:cubicBezTo>
                      <a:pt x="1394264" y="4365317"/>
                      <a:pt x="1378620" y="4363423"/>
                      <a:pt x="1361999" y="4359634"/>
                    </a:cubicBezTo>
                    <a:cubicBezTo>
                      <a:pt x="1344399" y="4356793"/>
                      <a:pt x="1327778" y="4358687"/>
                      <a:pt x="1310178" y="4354899"/>
                    </a:cubicBezTo>
                    <a:cubicBezTo>
                      <a:pt x="1277913" y="4348269"/>
                      <a:pt x="1245647" y="4331221"/>
                      <a:pt x="1214359" y="4320802"/>
                    </a:cubicBezTo>
                    <a:cubicBezTo>
                      <a:pt x="1181116" y="4309436"/>
                      <a:pt x="1149828" y="4294283"/>
                      <a:pt x="1115607" y="4284811"/>
                    </a:cubicBezTo>
                    <a:cubicBezTo>
                      <a:pt x="1076497" y="4274392"/>
                      <a:pt x="1037387" y="4263974"/>
                      <a:pt x="999255" y="4253556"/>
                    </a:cubicBezTo>
                    <a:cubicBezTo>
                      <a:pt x="968946" y="4245979"/>
                      <a:pt x="939613" y="4240296"/>
                      <a:pt x="908325" y="4236508"/>
                    </a:cubicBezTo>
                    <a:cubicBezTo>
                      <a:pt x="797840" y="4249767"/>
                      <a:pt x="611091" y="4304700"/>
                      <a:pt x="474206" y="4336903"/>
                    </a:cubicBezTo>
                    <a:cubicBezTo>
                      <a:pt x="488872" y="4313225"/>
                      <a:pt x="503539" y="4289547"/>
                      <a:pt x="517227" y="4265868"/>
                    </a:cubicBezTo>
                    <a:cubicBezTo>
                      <a:pt x="529938" y="4240296"/>
                      <a:pt x="208259" y="4260186"/>
                      <a:pt x="0" y="4260186"/>
                    </a:cubicBezTo>
                    <a:close/>
                  </a:path>
                </a:pathLst>
              </a:custGeom>
              <a:solidFill>
                <a:srgbClr val="6D472C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9079E8A5-0618-074B-460C-05C67F6B0EAF}"/>
                  </a:ext>
                </a:extLst>
              </p:cNvPr>
              <p:cNvSpPr/>
              <p:nvPr/>
            </p:nvSpPr>
            <p:spPr>
              <a:xfrm>
                <a:off x="9672816" y="941524"/>
                <a:ext cx="1591035" cy="4367910"/>
              </a:xfrm>
              <a:custGeom>
                <a:avLst/>
                <a:gdLst>
                  <a:gd name="connsiteX0" fmla="*/ 0 w 1591035"/>
                  <a:gd name="connsiteY0" fmla="*/ 4246688 h 4367910"/>
                  <a:gd name="connsiteX1" fmla="*/ 339278 w 1591035"/>
                  <a:gd name="connsiteY1" fmla="*/ 4020324 h 4367910"/>
                  <a:gd name="connsiteX2" fmla="*/ 657045 w 1591035"/>
                  <a:gd name="connsiteY2" fmla="*/ 3181168 h 4367910"/>
                  <a:gd name="connsiteX3" fmla="*/ 657045 w 1591035"/>
                  <a:gd name="connsiteY3" fmla="*/ 3054253 h 4367910"/>
                  <a:gd name="connsiteX4" fmla="*/ 642378 w 1591035"/>
                  <a:gd name="connsiteY4" fmla="*/ 2924497 h 4367910"/>
                  <a:gd name="connsiteX5" fmla="*/ 657045 w 1591035"/>
                  <a:gd name="connsiteY5" fmla="*/ 2119437 h 4367910"/>
                  <a:gd name="connsiteX6" fmla="*/ 690288 w 1591035"/>
                  <a:gd name="connsiteY6" fmla="*/ 665594 h 4367910"/>
                  <a:gd name="connsiteX7" fmla="*/ 648245 w 1591035"/>
                  <a:gd name="connsiteY7" fmla="*/ 242227 h 4367910"/>
                  <a:gd name="connsiteX8" fmla="*/ 624779 w 1591035"/>
                  <a:gd name="connsiteY8" fmla="*/ 131413 h 4367910"/>
                  <a:gd name="connsiteX9" fmla="*/ 605224 w 1591035"/>
                  <a:gd name="connsiteY9" fmla="*/ 53749 h 4367910"/>
                  <a:gd name="connsiteX10" fmla="*/ 730376 w 1591035"/>
                  <a:gd name="connsiteY10" fmla="*/ 1657 h 4367910"/>
                  <a:gd name="connsiteX11" fmla="*/ 738198 w 1591035"/>
                  <a:gd name="connsiteY11" fmla="*/ 1657 h 4367910"/>
                  <a:gd name="connsiteX12" fmla="*/ 766552 w 1591035"/>
                  <a:gd name="connsiteY12" fmla="*/ 28176 h 4367910"/>
                  <a:gd name="connsiteX13" fmla="*/ 797840 w 1591035"/>
                  <a:gd name="connsiteY13" fmla="*/ 401345 h 4367910"/>
                  <a:gd name="connsiteX14" fmla="*/ 801751 w 1591035"/>
                  <a:gd name="connsiteY14" fmla="*/ 443019 h 4367910"/>
                  <a:gd name="connsiteX15" fmla="*/ 797840 w 1591035"/>
                  <a:gd name="connsiteY15" fmla="*/ 554780 h 4367910"/>
                  <a:gd name="connsiteX16" fmla="*/ 788062 w 1591035"/>
                  <a:gd name="connsiteY16" fmla="*/ 767884 h 4367910"/>
                  <a:gd name="connsiteX17" fmla="*/ 804684 w 1591035"/>
                  <a:gd name="connsiteY17" fmla="*/ 1262285 h 4367910"/>
                  <a:gd name="connsiteX18" fmla="*/ 819350 w 1591035"/>
                  <a:gd name="connsiteY18" fmla="*/ 1509486 h 4367910"/>
                  <a:gd name="connsiteX19" fmla="*/ 814462 w 1591035"/>
                  <a:gd name="connsiteY19" fmla="*/ 1755739 h 4367910"/>
                  <a:gd name="connsiteX20" fmla="*/ 810551 w 1591035"/>
                  <a:gd name="connsiteY20" fmla="*/ 2001046 h 4367910"/>
                  <a:gd name="connsiteX21" fmla="*/ 782196 w 1591035"/>
                  <a:gd name="connsiteY21" fmla="*/ 2252982 h 4367910"/>
                  <a:gd name="connsiteX22" fmla="*/ 764597 w 1591035"/>
                  <a:gd name="connsiteY22" fmla="*/ 2744542 h 4367910"/>
                  <a:gd name="connsiteX23" fmla="*/ 774374 w 1591035"/>
                  <a:gd name="connsiteY23" fmla="*/ 2747383 h 4367910"/>
                  <a:gd name="connsiteX24" fmla="*/ 789040 w 1591035"/>
                  <a:gd name="connsiteY24" fmla="*/ 2706657 h 4367910"/>
                  <a:gd name="connsiteX25" fmla="*/ 796862 w 1591035"/>
                  <a:gd name="connsiteY25" fmla="*/ 2957646 h 4367910"/>
                  <a:gd name="connsiteX26" fmla="*/ 794906 w 1591035"/>
                  <a:gd name="connsiteY26" fmla="*/ 3370594 h 4367910"/>
                  <a:gd name="connsiteX27" fmla="*/ 646289 w 1591035"/>
                  <a:gd name="connsiteY27" fmla="*/ 4169024 h 4367910"/>
                  <a:gd name="connsiteX28" fmla="*/ 655089 w 1591035"/>
                  <a:gd name="connsiteY28" fmla="*/ 4173759 h 4367910"/>
                  <a:gd name="connsiteX29" fmla="*/ 821306 w 1591035"/>
                  <a:gd name="connsiteY29" fmla="*/ 3869731 h 4367910"/>
                  <a:gd name="connsiteX30" fmla="*/ 745042 w 1591035"/>
                  <a:gd name="connsiteY30" fmla="*/ 4169970 h 4367910"/>
                  <a:gd name="connsiteX31" fmla="*/ 752863 w 1591035"/>
                  <a:gd name="connsiteY31" fmla="*/ 4174706 h 4367910"/>
                  <a:gd name="connsiteX32" fmla="*/ 894637 w 1591035"/>
                  <a:gd name="connsiteY32" fmla="*/ 4060104 h 4367910"/>
                  <a:gd name="connsiteX33" fmla="*/ 844772 w 1591035"/>
                  <a:gd name="connsiteY33" fmla="*/ 4145345 h 4367910"/>
                  <a:gd name="connsiteX34" fmla="*/ 850638 w 1591035"/>
                  <a:gd name="connsiteY34" fmla="*/ 4152922 h 4367910"/>
                  <a:gd name="connsiteX35" fmla="*/ 960145 w 1591035"/>
                  <a:gd name="connsiteY35" fmla="*/ 4155764 h 4367910"/>
                  <a:gd name="connsiteX36" fmla="*/ 1058898 w 1591035"/>
                  <a:gd name="connsiteY36" fmla="*/ 4216380 h 4367910"/>
                  <a:gd name="connsiteX37" fmla="*/ 1263246 w 1591035"/>
                  <a:gd name="connsiteY37" fmla="*/ 4315828 h 4367910"/>
                  <a:gd name="connsiteX38" fmla="*/ 1582969 w 1591035"/>
                  <a:gd name="connsiteY38" fmla="*/ 4345190 h 4367910"/>
                  <a:gd name="connsiteX39" fmla="*/ 1586880 w 1591035"/>
                  <a:gd name="connsiteY39" fmla="*/ 4346136 h 4367910"/>
                  <a:gd name="connsiteX40" fmla="*/ 1590791 w 1591035"/>
                  <a:gd name="connsiteY40" fmla="*/ 4358450 h 4367910"/>
                  <a:gd name="connsiteX41" fmla="*/ 1589813 w 1591035"/>
                  <a:gd name="connsiteY41" fmla="*/ 4365079 h 4367910"/>
                  <a:gd name="connsiteX42" fmla="*/ 1524304 w 1591035"/>
                  <a:gd name="connsiteY42" fmla="*/ 4358450 h 4367910"/>
                  <a:gd name="connsiteX43" fmla="*/ 1462706 w 1591035"/>
                  <a:gd name="connsiteY43" fmla="*/ 4363185 h 4367910"/>
                  <a:gd name="connsiteX44" fmla="*/ 1409908 w 1591035"/>
                  <a:gd name="connsiteY44" fmla="*/ 4358450 h 4367910"/>
                  <a:gd name="connsiteX45" fmla="*/ 1361021 w 1591035"/>
                  <a:gd name="connsiteY45" fmla="*/ 4349925 h 4367910"/>
                  <a:gd name="connsiteX46" fmla="*/ 1309200 w 1591035"/>
                  <a:gd name="connsiteY46" fmla="*/ 4345190 h 4367910"/>
                  <a:gd name="connsiteX47" fmla="*/ 1213382 w 1591035"/>
                  <a:gd name="connsiteY47" fmla="*/ 4311093 h 4367910"/>
                  <a:gd name="connsiteX48" fmla="*/ 1114629 w 1591035"/>
                  <a:gd name="connsiteY48" fmla="*/ 4275102 h 4367910"/>
                  <a:gd name="connsiteX49" fmla="*/ 998277 w 1591035"/>
                  <a:gd name="connsiteY49" fmla="*/ 4243846 h 4367910"/>
                  <a:gd name="connsiteX50" fmla="*/ 907347 w 1591035"/>
                  <a:gd name="connsiteY50" fmla="*/ 4226799 h 4367910"/>
                  <a:gd name="connsiteX51" fmla="*/ 473228 w 1591035"/>
                  <a:gd name="connsiteY51" fmla="*/ 4327194 h 4367910"/>
                  <a:gd name="connsiteX52" fmla="*/ 516249 w 1591035"/>
                  <a:gd name="connsiteY52" fmla="*/ 4256159 h 4367910"/>
                  <a:gd name="connsiteX53" fmla="*/ 0 w 1591035"/>
                  <a:gd name="connsiteY53" fmla="*/ 4246688 h 4367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591035" h="4367910">
                    <a:moveTo>
                      <a:pt x="0" y="4246688"/>
                    </a:moveTo>
                    <a:cubicBezTo>
                      <a:pt x="44976" y="4187966"/>
                      <a:pt x="261058" y="4057262"/>
                      <a:pt x="339278" y="4020324"/>
                    </a:cubicBezTo>
                    <a:cubicBezTo>
                      <a:pt x="665844" y="3865942"/>
                      <a:pt x="657045" y="3445417"/>
                      <a:pt x="657045" y="3181168"/>
                    </a:cubicBezTo>
                    <a:lnTo>
                      <a:pt x="657045" y="3054253"/>
                    </a:lnTo>
                    <a:cubicBezTo>
                      <a:pt x="657045" y="3010685"/>
                      <a:pt x="647267" y="2968064"/>
                      <a:pt x="642378" y="2924497"/>
                    </a:cubicBezTo>
                    <a:cubicBezTo>
                      <a:pt x="613046" y="2661194"/>
                      <a:pt x="642378" y="2382739"/>
                      <a:pt x="657045" y="2119437"/>
                    </a:cubicBezTo>
                    <a:cubicBezTo>
                      <a:pt x="684421" y="1635454"/>
                      <a:pt x="714731" y="1150524"/>
                      <a:pt x="690288" y="665594"/>
                    </a:cubicBezTo>
                    <a:cubicBezTo>
                      <a:pt x="683443" y="524472"/>
                      <a:pt x="669755" y="382402"/>
                      <a:pt x="648245" y="242227"/>
                    </a:cubicBezTo>
                    <a:cubicBezTo>
                      <a:pt x="642378" y="205289"/>
                      <a:pt x="638467" y="165510"/>
                      <a:pt x="624779" y="131413"/>
                    </a:cubicBezTo>
                    <a:cubicBezTo>
                      <a:pt x="615002" y="106788"/>
                      <a:pt x="607180" y="80268"/>
                      <a:pt x="605224" y="53749"/>
                    </a:cubicBezTo>
                    <a:cubicBezTo>
                      <a:pt x="600335" y="-14445"/>
                      <a:pt x="685399" y="1657"/>
                      <a:pt x="730376" y="1657"/>
                    </a:cubicBezTo>
                    <a:cubicBezTo>
                      <a:pt x="733309" y="1657"/>
                      <a:pt x="735264" y="1657"/>
                      <a:pt x="738198" y="1657"/>
                    </a:cubicBezTo>
                    <a:cubicBezTo>
                      <a:pt x="750908" y="1657"/>
                      <a:pt x="764597" y="16811"/>
                      <a:pt x="766552" y="28176"/>
                    </a:cubicBezTo>
                    <a:cubicBezTo>
                      <a:pt x="786107" y="153197"/>
                      <a:pt x="788062" y="276324"/>
                      <a:pt x="797840" y="401345"/>
                    </a:cubicBezTo>
                    <a:cubicBezTo>
                      <a:pt x="798817" y="415552"/>
                      <a:pt x="799795" y="429759"/>
                      <a:pt x="801751" y="443019"/>
                    </a:cubicBezTo>
                    <a:cubicBezTo>
                      <a:pt x="798817" y="479956"/>
                      <a:pt x="798817" y="517842"/>
                      <a:pt x="797840" y="554780"/>
                    </a:cubicBezTo>
                    <a:cubicBezTo>
                      <a:pt x="796862" y="625814"/>
                      <a:pt x="790995" y="696849"/>
                      <a:pt x="788062" y="767884"/>
                    </a:cubicBezTo>
                    <a:cubicBezTo>
                      <a:pt x="782196" y="932684"/>
                      <a:pt x="792951" y="1097485"/>
                      <a:pt x="804684" y="1262285"/>
                    </a:cubicBezTo>
                    <a:cubicBezTo>
                      <a:pt x="810551" y="1344686"/>
                      <a:pt x="816417" y="1427085"/>
                      <a:pt x="819350" y="1509486"/>
                    </a:cubicBezTo>
                    <a:cubicBezTo>
                      <a:pt x="821306" y="1591886"/>
                      <a:pt x="816417" y="1673339"/>
                      <a:pt x="814462" y="1755739"/>
                    </a:cubicBezTo>
                    <a:cubicBezTo>
                      <a:pt x="812506" y="1837192"/>
                      <a:pt x="813484" y="1919593"/>
                      <a:pt x="810551" y="2001046"/>
                    </a:cubicBezTo>
                    <a:cubicBezTo>
                      <a:pt x="807618" y="2086287"/>
                      <a:pt x="794906" y="2168687"/>
                      <a:pt x="782196" y="2252982"/>
                    </a:cubicBezTo>
                    <a:cubicBezTo>
                      <a:pt x="757752" y="2415888"/>
                      <a:pt x="757752" y="2580688"/>
                      <a:pt x="764597" y="2744542"/>
                    </a:cubicBezTo>
                    <a:cubicBezTo>
                      <a:pt x="764597" y="2749277"/>
                      <a:pt x="772419" y="2752118"/>
                      <a:pt x="774374" y="2747383"/>
                    </a:cubicBezTo>
                    <a:cubicBezTo>
                      <a:pt x="781218" y="2734123"/>
                      <a:pt x="785129" y="2719916"/>
                      <a:pt x="789040" y="2706657"/>
                    </a:cubicBezTo>
                    <a:cubicBezTo>
                      <a:pt x="786107" y="2790004"/>
                      <a:pt x="794906" y="2874298"/>
                      <a:pt x="796862" y="2957646"/>
                    </a:cubicBezTo>
                    <a:cubicBezTo>
                      <a:pt x="799795" y="3094979"/>
                      <a:pt x="799795" y="3233260"/>
                      <a:pt x="794906" y="3370594"/>
                    </a:cubicBezTo>
                    <a:cubicBezTo>
                      <a:pt x="786107" y="3642420"/>
                      <a:pt x="746019" y="3914246"/>
                      <a:pt x="646289" y="4169024"/>
                    </a:cubicBezTo>
                    <a:cubicBezTo>
                      <a:pt x="644334" y="4174706"/>
                      <a:pt x="651178" y="4176600"/>
                      <a:pt x="655089" y="4173759"/>
                    </a:cubicBezTo>
                    <a:cubicBezTo>
                      <a:pt x="753841" y="4097042"/>
                      <a:pt x="774374" y="3976756"/>
                      <a:pt x="821306" y="3869731"/>
                    </a:cubicBezTo>
                    <a:cubicBezTo>
                      <a:pt x="818373" y="3973915"/>
                      <a:pt x="735264" y="4063892"/>
                      <a:pt x="745042" y="4169970"/>
                    </a:cubicBezTo>
                    <a:cubicBezTo>
                      <a:pt x="745042" y="4173759"/>
                      <a:pt x="748953" y="4176600"/>
                      <a:pt x="752863" y="4174706"/>
                    </a:cubicBezTo>
                    <a:cubicBezTo>
                      <a:pt x="802728" y="4139662"/>
                      <a:pt x="845750" y="4097042"/>
                      <a:pt x="894637" y="4060104"/>
                    </a:cubicBezTo>
                    <a:cubicBezTo>
                      <a:pt x="877037" y="4087571"/>
                      <a:pt x="858460" y="4115037"/>
                      <a:pt x="844772" y="4145345"/>
                    </a:cubicBezTo>
                    <a:cubicBezTo>
                      <a:pt x="842816" y="4149133"/>
                      <a:pt x="845750" y="4153869"/>
                      <a:pt x="850638" y="4152922"/>
                    </a:cubicBezTo>
                    <a:cubicBezTo>
                      <a:pt x="886815" y="4146292"/>
                      <a:pt x="924947" y="4139662"/>
                      <a:pt x="960145" y="4155764"/>
                    </a:cubicBezTo>
                    <a:cubicBezTo>
                      <a:pt x="995344" y="4171865"/>
                      <a:pt x="1026632" y="4195543"/>
                      <a:pt x="1058898" y="4216380"/>
                    </a:cubicBezTo>
                    <a:cubicBezTo>
                      <a:pt x="1123429" y="4256159"/>
                      <a:pt x="1190893" y="4292150"/>
                      <a:pt x="1263246" y="4315828"/>
                    </a:cubicBezTo>
                    <a:cubicBezTo>
                      <a:pt x="1367865" y="4350872"/>
                      <a:pt x="1475417" y="4359396"/>
                      <a:pt x="1582969" y="4345190"/>
                    </a:cubicBezTo>
                    <a:cubicBezTo>
                      <a:pt x="1583946" y="4345190"/>
                      <a:pt x="1585902" y="4346136"/>
                      <a:pt x="1586880" y="4346136"/>
                    </a:cubicBezTo>
                    <a:cubicBezTo>
                      <a:pt x="1588836" y="4349925"/>
                      <a:pt x="1589813" y="4353714"/>
                      <a:pt x="1590791" y="4358450"/>
                    </a:cubicBezTo>
                    <a:cubicBezTo>
                      <a:pt x="1590791" y="4360344"/>
                      <a:pt x="1591769" y="4363185"/>
                      <a:pt x="1589813" y="4365079"/>
                    </a:cubicBezTo>
                    <a:cubicBezTo>
                      <a:pt x="1576125" y="4373603"/>
                      <a:pt x="1538970" y="4360344"/>
                      <a:pt x="1524304" y="4358450"/>
                    </a:cubicBezTo>
                    <a:cubicBezTo>
                      <a:pt x="1503771" y="4355608"/>
                      <a:pt x="1483239" y="4361291"/>
                      <a:pt x="1462706" y="4363185"/>
                    </a:cubicBezTo>
                    <a:cubicBezTo>
                      <a:pt x="1445107" y="4365079"/>
                      <a:pt x="1427507" y="4361291"/>
                      <a:pt x="1409908" y="4358450"/>
                    </a:cubicBezTo>
                    <a:cubicBezTo>
                      <a:pt x="1393287" y="4355608"/>
                      <a:pt x="1377642" y="4353714"/>
                      <a:pt x="1361021" y="4349925"/>
                    </a:cubicBezTo>
                    <a:cubicBezTo>
                      <a:pt x="1343421" y="4347084"/>
                      <a:pt x="1326800" y="4348978"/>
                      <a:pt x="1309200" y="4345190"/>
                    </a:cubicBezTo>
                    <a:cubicBezTo>
                      <a:pt x="1276935" y="4338559"/>
                      <a:pt x="1244670" y="4321512"/>
                      <a:pt x="1213382" y="4311093"/>
                    </a:cubicBezTo>
                    <a:cubicBezTo>
                      <a:pt x="1180138" y="4299727"/>
                      <a:pt x="1148850" y="4284573"/>
                      <a:pt x="1114629" y="4275102"/>
                    </a:cubicBezTo>
                    <a:cubicBezTo>
                      <a:pt x="1075519" y="4264683"/>
                      <a:pt x="1036409" y="4254265"/>
                      <a:pt x="998277" y="4243846"/>
                    </a:cubicBezTo>
                    <a:cubicBezTo>
                      <a:pt x="967968" y="4236270"/>
                      <a:pt x="938635" y="4230587"/>
                      <a:pt x="907347" y="4226799"/>
                    </a:cubicBezTo>
                    <a:cubicBezTo>
                      <a:pt x="796862" y="4240058"/>
                      <a:pt x="610113" y="4294991"/>
                      <a:pt x="473228" y="4327194"/>
                    </a:cubicBezTo>
                    <a:cubicBezTo>
                      <a:pt x="487895" y="4303516"/>
                      <a:pt x="502561" y="4279838"/>
                      <a:pt x="516249" y="4256159"/>
                    </a:cubicBezTo>
                    <a:cubicBezTo>
                      <a:pt x="529938" y="4226799"/>
                      <a:pt x="208259" y="4246688"/>
                      <a:pt x="0" y="4246688"/>
                    </a:cubicBezTo>
                    <a:close/>
                  </a:path>
                </a:pathLst>
              </a:custGeom>
              <a:solidFill>
                <a:srgbClr val="6D472C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D6F2B5E-484B-CD1A-ABF9-EEB1D6B3BC1B}"/>
                  </a:ext>
                </a:extLst>
              </p:cNvPr>
              <p:cNvSpPr/>
              <p:nvPr/>
            </p:nvSpPr>
            <p:spPr>
              <a:xfrm>
                <a:off x="9755924" y="4884183"/>
                <a:ext cx="595447" cy="384534"/>
              </a:xfrm>
              <a:custGeom>
                <a:avLst/>
                <a:gdLst>
                  <a:gd name="connsiteX0" fmla="*/ 0 w 595447"/>
                  <a:gd name="connsiteY0" fmla="*/ 304028 h 384534"/>
                  <a:gd name="connsiteX1" fmla="*/ 253236 w 595447"/>
                  <a:gd name="connsiteY1" fmla="*/ 254777 h 384534"/>
                  <a:gd name="connsiteX2" fmla="*/ 380343 w 595447"/>
                  <a:gd name="connsiteY2" fmla="*/ 214998 h 384534"/>
                  <a:gd name="connsiteX3" fmla="*/ 468340 w 595447"/>
                  <a:gd name="connsiteY3" fmla="*/ 147752 h 384534"/>
                  <a:gd name="connsiteX4" fmla="*/ 438030 w 595447"/>
                  <a:gd name="connsiteY4" fmla="*/ 242465 h 384534"/>
                  <a:gd name="connsiteX5" fmla="*/ 446829 w 595447"/>
                  <a:gd name="connsiteY5" fmla="*/ 246253 h 384534"/>
                  <a:gd name="connsiteX6" fmla="*/ 595447 w 595447"/>
                  <a:gd name="connsiteY6" fmla="*/ 0 h 384534"/>
                  <a:gd name="connsiteX7" fmla="*/ 575892 w 595447"/>
                  <a:gd name="connsiteY7" fmla="*/ 91871 h 384534"/>
                  <a:gd name="connsiteX8" fmla="*/ 533849 w 595447"/>
                  <a:gd name="connsiteY8" fmla="*/ 214051 h 384534"/>
                  <a:gd name="connsiteX9" fmla="*/ 399898 w 595447"/>
                  <a:gd name="connsiteY9" fmla="*/ 381693 h 384534"/>
                  <a:gd name="connsiteX10" fmla="*/ 388165 w 595447"/>
                  <a:gd name="connsiteY10" fmla="*/ 384534 h 384534"/>
                  <a:gd name="connsiteX11" fmla="*/ 431186 w 595447"/>
                  <a:gd name="connsiteY11" fmla="*/ 313499 h 384534"/>
                  <a:gd name="connsiteX12" fmla="*/ 0 w 595447"/>
                  <a:gd name="connsiteY12" fmla="*/ 304028 h 384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5447" h="384534">
                    <a:moveTo>
                      <a:pt x="0" y="304028"/>
                    </a:moveTo>
                    <a:cubicBezTo>
                      <a:pt x="83108" y="283191"/>
                      <a:pt x="168172" y="269932"/>
                      <a:pt x="253236" y="254777"/>
                    </a:cubicBezTo>
                    <a:cubicBezTo>
                      <a:pt x="297235" y="247200"/>
                      <a:pt x="341233" y="235835"/>
                      <a:pt x="380343" y="214998"/>
                    </a:cubicBezTo>
                    <a:cubicBezTo>
                      <a:pt x="413586" y="197002"/>
                      <a:pt x="441941" y="173324"/>
                      <a:pt x="468340" y="147752"/>
                    </a:cubicBezTo>
                    <a:cubicBezTo>
                      <a:pt x="455629" y="179007"/>
                      <a:pt x="440963" y="208368"/>
                      <a:pt x="438030" y="242465"/>
                    </a:cubicBezTo>
                    <a:cubicBezTo>
                      <a:pt x="437052" y="247200"/>
                      <a:pt x="443896" y="249095"/>
                      <a:pt x="446829" y="246253"/>
                    </a:cubicBezTo>
                    <a:cubicBezTo>
                      <a:pt x="524071" y="182795"/>
                      <a:pt x="559270" y="89977"/>
                      <a:pt x="595447" y="0"/>
                    </a:cubicBezTo>
                    <a:cubicBezTo>
                      <a:pt x="591536" y="31255"/>
                      <a:pt x="584692" y="61563"/>
                      <a:pt x="575892" y="91871"/>
                    </a:cubicBezTo>
                    <a:cubicBezTo>
                      <a:pt x="564159" y="132597"/>
                      <a:pt x="552426" y="176165"/>
                      <a:pt x="533849" y="214051"/>
                    </a:cubicBezTo>
                    <a:cubicBezTo>
                      <a:pt x="501584" y="278455"/>
                      <a:pt x="439985" y="322023"/>
                      <a:pt x="399898" y="381693"/>
                    </a:cubicBezTo>
                    <a:cubicBezTo>
                      <a:pt x="395987" y="382639"/>
                      <a:pt x="392076" y="383587"/>
                      <a:pt x="388165" y="384534"/>
                    </a:cubicBezTo>
                    <a:cubicBezTo>
                      <a:pt x="402831" y="360856"/>
                      <a:pt x="417498" y="337178"/>
                      <a:pt x="431186" y="313499"/>
                    </a:cubicBezTo>
                    <a:cubicBezTo>
                      <a:pt x="444874" y="287927"/>
                      <a:pt x="200438" y="300240"/>
                      <a:pt x="0" y="304028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6DD19726-1B6C-A633-B668-77146BDFCE6D}"/>
                  </a:ext>
                </a:extLst>
              </p:cNvPr>
              <p:cNvSpPr/>
              <p:nvPr/>
            </p:nvSpPr>
            <p:spPr>
              <a:xfrm>
                <a:off x="9696282" y="4467447"/>
                <a:ext cx="622900" cy="697086"/>
              </a:xfrm>
              <a:custGeom>
                <a:avLst/>
                <a:gdLst>
                  <a:gd name="connsiteX0" fmla="*/ 621846 w 622900"/>
                  <a:gd name="connsiteY0" fmla="*/ 161012 h 697086"/>
                  <a:gd name="connsiteX1" fmla="*/ 504517 w 622900"/>
                  <a:gd name="connsiteY1" fmla="*/ 421472 h 697086"/>
                  <a:gd name="connsiteX2" fmla="*/ 240525 w 622900"/>
                  <a:gd name="connsiteY2" fmla="*/ 571119 h 697086"/>
                  <a:gd name="connsiteX3" fmla="*/ 0 w 622900"/>
                  <a:gd name="connsiteY3" fmla="*/ 697087 h 697086"/>
                  <a:gd name="connsiteX4" fmla="*/ 315812 w 622900"/>
                  <a:gd name="connsiteY4" fmla="*/ 494401 h 697086"/>
                  <a:gd name="connsiteX5" fmla="*/ 618913 w 622900"/>
                  <a:gd name="connsiteY5" fmla="*/ 0 h 697086"/>
                  <a:gd name="connsiteX6" fmla="*/ 621846 w 622900"/>
                  <a:gd name="connsiteY6" fmla="*/ 161012 h 69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900" h="697086">
                    <a:moveTo>
                      <a:pt x="621846" y="161012"/>
                    </a:moveTo>
                    <a:cubicBezTo>
                      <a:pt x="616958" y="262354"/>
                      <a:pt x="584692" y="353279"/>
                      <a:pt x="504517" y="421472"/>
                    </a:cubicBezTo>
                    <a:cubicBezTo>
                      <a:pt x="427275" y="487771"/>
                      <a:pt x="332433" y="528497"/>
                      <a:pt x="240525" y="571119"/>
                    </a:cubicBezTo>
                    <a:cubicBezTo>
                      <a:pt x="158395" y="609004"/>
                      <a:pt x="75287" y="647836"/>
                      <a:pt x="0" y="697087"/>
                    </a:cubicBezTo>
                    <a:cubicBezTo>
                      <a:pt x="72354" y="632682"/>
                      <a:pt x="247369" y="527551"/>
                      <a:pt x="315812" y="494401"/>
                    </a:cubicBezTo>
                    <a:cubicBezTo>
                      <a:pt x="518205" y="398741"/>
                      <a:pt x="591536" y="199844"/>
                      <a:pt x="618913" y="0"/>
                    </a:cubicBezTo>
                    <a:cubicBezTo>
                      <a:pt x="620868" y="53986"/>
                      <a:pt x="624779" y="107025"/>
                      <a:pt x="621846" y="161012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D76D29DE-AF07-A2B5-DEE0-8D313A7B39DD}"/>
                  </a:ext>
                </a:extLst>
              </p:cNvPr>
              <p:cNvSpPr/>
              <p:nvPr/>
            </p:nvSpPr>
            <p:spPr>
              <a:xfrm>
                <a:off x="10218398" y="5171194"/>
                <a:ext cx="325589" cy="78580"/>
              </a:xfrm>
              <a:custGeom>
                <a:avLst/>
                <a:gdLst>
                  <a:gd name="connsiteX0" fmla="*/ 325589 w 325589"/>
                  <a:gd name="connsiteY0" fmla="*/ 916 h 78580"/>
                  <a:gd name="connsiteX1" fmla="*/ 0 w 325589"/>
                  <a:gd name="connsiteY1" fmla="*/ 78581 h 78580"/>
                  <a:gd name="connsiteX2" fmla="*/ 178928 w 325589"/>
                  <a:gd name="connsiteY2" fmla="*/ 16071 h 78580"/>
                  <a:gd name="connsiteX3" fmla="*/ 325589 w 325589"/>
                  <a:gd name="connsiteY3" fmla="*/ 916 h 7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5589" h="78580">
                    <a:moveTo>
                      <a:pt x="325589" y="916"/>
                    </a:moveTo>
                    <a:cubicBezTo>
                      <a:pt x="234659" y="16071"/>
                      <a:pt x="109507" y="50167"/>
                      <a:pt x="0" y="78581"/>
                    </a:cubicBezTo>
                    <a:cubicBezTo>
                      <a:pt x="57687" y="52061"/>
                      <a:pt x="117329" y="30278"/>
                      <a:pt x="178928" y="16071"/>
                    </a:cubicBezTo>
                    <a:cubicBezTo>
                      <a:pt x="225859" y="5652"/>
                      <a:pt x="276702" y="-2872"/>
                      <a:pt x="325589" y="916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E6A8121A-0984-95E3-9B33-6A2B61064B1B}"/>
                  </a:ext>
                </a:extLst>
              </p:cNvPr>
              <p:cNvSpPr/>
              <p:nvPr/>
            </p:nvSpPr>
            <p:spPr>
              <a:xfrm>
                <a:off x="10545942" y="1459365"/>
                <a:ext cx="232703" cy="1200012"/>
              </a:xfrm>
              <a:custGeom>
                <a:avLst/>
                <a:gdLst>
                  <a:gd name="connsiteX0" fmla="*/ 192616 w 232703"/>
                  <a:gd name="connsiteY0" fmla="*/ 201739 h 1200012"/>
                  <a:gd name="connsiteX1" fmla="*/ 160350 w 232703"/>
                  <a:gd name="connsiteY1" fmla="*/ 562595 h 1200012"/>
                  <a:gd name="connsiteX2" fmla="*/ 132973 w 232703"/>
                  <a:gd name="connsiteY2" fmla="*/ 757703 h 1200012"/>
                  <a:gd name="connsiteX3" fmla="*/ 89952 w 232703"/>
                  <a:gd name="connsiteY3" fmla="*/ 915873 h 1200012"/>
                  <a:gd name="connsiteX4" fmla="*/ 0 w 232703"/>
                  <a:gd name="connsiteY4" fmla="*/ 1200012 h 1200012"/>
                  <a:gd name="connsiteX5" fmla="*/ 103641 w 232703"/>
                  <a:gd name="connsiteY5" fmla="*/ 570171 h 1200012"/>
                  <a:gd name="connsiteX6" fmla="*/ 105597 w 232703"/>
                  <a:gd name="connsiteY6" fmla="*/ 552176 h 1200012"/>
                  <a:gd name="connsiteX7" fmla="*/ 113418 w 232703"/>
                  <a:gd name="connsiteY7" fmla="*/ 492507 h 1200012"/>
                  <a:gd name="connsiteX8" fmla="*/ 232703 w 232703"/>
                  <a:gd name="connsiteY8" fmla="*/ 0 h 1200012"/>
                  <a:gd name="connsiteX9" fmla="*/ 192616 w 232703"/>
                  <a:gd name="connsiteY9" fmla="*/ 201739 h 12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2703" h="1200012">
                    <a:moveTo>
                      <a:pt x="192616" y="201739"/>
                    </a:moveTo>
                    <a:cubicBezTo>
                      <a:pt x="173061" y="322024"/>
                      <a:pt x="168172" y="441362"/>
                      <a:pt x="160350" y="562595"/>
                    </a:cubicBezTo>
                    <a:cubicBezTo>
                      <a:pt x="156439" y="627946"/>
                      <a:pt x="150573" y="694246"/>
                      <a:pt x="132973" y="757703"/>
                    </a:cubicBezTo>
                    <a:cubicBezTo>
                      <a:pt x="118307" y="810742"/>
                      <a:pt x="104619" y="863782"/>
                      <a:pt x="89952" y="915873"/>
                    </a:cubicBezTo>
                    <a:cubicBezTo>
                      <a:pt x="64531" y="1011534"/>
                      <a:pt x="38132" y="1108140"/>
                      <a:pt x="0" y="1200012"/>
                    </a:cubicBezTo>
                    <a:cubicBezTo>
                      <a:pt x="38132" y="990697"/>
                      <a:pt x="101686" y="782329"/>
                      <a:pt x="103641" y="570171"/>
                    </a:cubicBezTo>
                    <a:cubicBezTo>
                      <a:pt x="103641" y="564489"/>
                      <a:pt x="104619" y="558806"/>
                      <a:pt x="105597" y="552176"/>
                    </a:cubicBezTo>
                    <a:cubicBezTo>
                      <a:pt x="108530" y="532287"/>
                      <a:pt x="110485" y="512397"/>
                      <a:pt x="113418" y="492507"/>
                    </a:cubicBezTo>
                    <a:cubicBezTo>
                      <a:pt x="131995" y="323918"/>
                      <a:pt x="156439" y="153435"/>
                      <a:pt x="232703" y="0"/>
                    </a:cubicBezTo>
                    <a:cubicBezTo>
                      <a:pt x="217059" y="67246"/>
                      <a:pt x="203371" y="133545"/>
                      <a:pt x="192616" y="201739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37" name="Graphic 25">
                <a:extLst>
                  <a:ext uri="{FF2B5EF4-FFF2-40B4-BE49-F238E27FC236}">
                    <a16:creationId xmlns:a16="http://schemas.microsoft.com/office/drawing/2014/main" id="{F3315DFA-70AE-186E-4E4C-BB4423F745FC}"/>
                  </a:ext>
                </a:extLst>
              </p:cNvPr>
              <p:cNvGrpSpPr/>
              <p:nvPr/>
            </p:nvGrpSpPr>
            <p:grpSpPr>
              <a:xfrm>
                <a:off x="10615644" y="1867578"/>
                <a:ext cx="777309" cy="3354404"/>
                <a:chOff x="10615644" y="1867578"/>
                <a:chExt cx="777309" cy="3354404"/>
              </a:xfrm>
              <a:solidFill>
                <a:srgbClr val="743625"/>
              </a:solidFill>
            </p:grpSpPr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63E74241-AFAA-C6CD-2E78-0FB159D5EFE5}"/>
                    </a:ext>
                  </a:extLst>
                </p:cNvPr>
                <p:cNvSpPr/>
                <p:nvPr/>
              </p:nvSpPr>
              <p:spPr>
                <a:xfrm>
                  <a:off x="10821666" y="1867578"/>
                  <a:ext cx="81445" cy="1423110"/>
                </a:xfrm>
                <a:custGeom>
                  <a:avLst/>
                  <a:gdLst>
                    <a:gd name="connsiteX0" fmla="*/ 11733 w 81445"/>
                    <a:gd name="connsiteY0" fmla="*/ 341913 h 1423110"/>
                    <a:gd name="connsiteX1" fmla="*/ 15644 w 81445"/>
                    <a:gd name="connsiteY1" fmla="*/ 206474 h 1423110"/>
                    <a:gd name="connsiteX2" fmla="*/ 23466 w 81445"/>
                    <a:gd name="connsiteY2" fmla="*/ 71982 h 1423110"/>
                    <a:gd name="connsiteX3" fmla="*/ 43021 w 81445"/>
                    <a:gd name="connsiteY3" fmla="*/ 0 h 1423110"/>
                    <a:gd name="connsiteX4" fmla="*/ 47909 w 81445"/>
                    <a:gd name="connsiteY4" fmla="*/ 83347 h 1423110"/>
                    <a:gd name="connsiteX5" fmla="*/ 51820 w 81445"/>
                    <a:gd name="connsiteY5" fmla="*/ 286980 h 1423110"/>
                    <a:gd name="connsiteX6" fmla="*/ 43998 w 81445"/>
                    <a:gd name="connsiteY6" fmla="*/ 460304 h 1423110"/>
                    <a:gd name="connsiteX7" fmla="*/ 45954 w 81445"/>
                    <a:gd name="connsiteY7" fmla="*/ 666778 h 1423110"/>
                    <a:gd name="connsiteX8" fmla="*/ 51820 w 81445"/>
                    <a:gd name="connsiteY8" fmla="*/ 858099 h 1423110"/>
                    <a:gd name="connsiteX9" fmla="*/ 72353 w 81445"/>
                    <a:gd name="connsiteY9" fmla="*/ 1043736 h 1423110"/>
                    <a:gd name="connsiteX10" fmla="*/ 80175 w 81445"/>
                    <a:gd name="connsiteY10" fmla="*/ 1130872 h 1423110"/>
                    <a:gd name="connsiteX11" fmla="*/ 79197 w 81445"/>
                    <a:gd name="connsiteY11" fmla="*/ 1230321 h 1423110"/>
                    <a:gd name="connsiteX12" fmla="*/ 65509 w 81445"/>
                    <a:gd name="connsiteY12" fmla="*/ 1420693 h 1423110"/>
                    <a:gd name="connsiteX13" fmla="*/ 52798 w 81445"/>
                    <a:gd name="connsiteY13" fmla="*/ 1412169 h 1423110"/>
                    <a:gd name="connsiteX14" fmla="*/ 54753 w 81445"/>
                    <a:gd name="connsiteY14" fmla="*/ 1214219 h 1423110"/>
                    <a:gd name="connsiteX15" fmla="*/ 51820 w 81445"/>
                    <a:gd name="connsiteY15" fmla="*/ 1121401 h 1423110"/>
                    <a:gd name="connsiteX16" fmla="*/ 38132 w 81445"/>
                    <a:gd name="connsiteY16" fmla="*/ 1021004 h 1423110"/>
                    <a:gd name="connsiteX17" fmla="*/ 5866 w 81445"/>
                    <a:gd name="connsiteY17" fmla="*/ 827791 h 1423110"/>
                    <a:gd name="connsiteX18" fmla="*/ 0 w 81445"/>
                    <a:gd name="connsiteY18" fmla="*/ 740654 h 1423110"/>
                    <a:gd name="connsiteX19" fmla="*/ 11733 w 81445"/>
                    <a:gd name="connsiteY19" fmla="*/ 341913 h 142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1445" h="1423110">
                      <a:moveTo>
                        <a:pt x="11733" y="341913"/>
                      </a:moveTo>
                      <a:cubicBezTo>
                        <a:pt x="12710" y="296451"/>
                        <a:pt x="14666" y="251936"/>
                        <a:pt x="15644" y="206474"/>
                      </a:cubicBezTo>
                      <a:cubicBezTo>
                        <a:pt x="16621" y="161959"/>
                        <a:pt x="15644" y="115549"/>
                        <a:pt x="23466" y="71982"/>
                      </a:cubicBezTo>
                      <a:cubicBezTo>
                        <a:pt x="28355" y="47356"/>
                        <a:pt x="36177" y="23678"/>
                        <a:pt x="43021" y="0"/>
                      </a:cubicBezTo>
                      <a:cubicBezTo>
                        <a:pt x="44976" y="27466"/>
                        <a:pt x="45954" y="55881"/>
                        <a:pt x="47909" y="83347"/>
                      </a:cubicBezTo>
                      <a:cubicBezTo>
                        <a:pt x="51820" y="150594"/>
                        <a:pt x="51820" y="218787"/>
                        <a:pt x="51820" y="286980"/>
                      </a:cubicBezTo>
                      <a:cubicBezTo>
                        <a:pt x="51820" y="344754"/>
                        <a:pt x="45954" y="402529"/>
                        <a:pt x="43998" y="460304"/>
                      </a:cubicBezTo>
                      <a:cubicBezTo>
                        <a:pt x="42043" y="529445"/>
                        <a:pt x="44976" y="598585"/>
                        <a:pt x="45954" y="666778"/>
                      </a:cubicBezTo>
                      <a:cubicBezTo>
                        <a:pt x="46932" y="730236"/>
                        <a:pt x="46932" y="794641"/>
                        <a:pt x="51820" y="858099"/>
                      </a:cubicBezTo>
                      <a:cubicBezTo>
                        <a:pt x="56709" y="919662"/>
                        <a:pt x="69420" y="981225"/>
                        <a:pt x="72353" y="1043736"/>
                      </a:cubicBezTo>
                      <a:cubicBezTo>
                        <a:pt x="73331" y="1073097"/>
                        <a:pt x="78220" y="1101511"/>
                        <a:pt x="80175" y="1130872"/>
                      </a:cubicBezTo>
                      <a:cubicBezTo>
                        <a:pt x="83108" y="1164021"/>
                        <a:pt x="80175" y="1197170"/>
                        <a:pt x="79197" y="1230321"/>
                      </a:cubicBezTo>
                      <a:cubicBezTo>
                        <a:pt x="77242" y="1293778"/>
                        <a:pt x="70398" y="1357235"/>
                        <a:pt x="65509" y="1420693"/>
                      </a:cubicBezTo>
                      <a:cubicBezTo>
                        <a:pt x="65509" y="1428270"/>
                        <a:pt x="52798" y="1415958"/>
                        <a:pt x="52798" y="1412169"/>
                      </a:cubicBezTo>
                      <a:cubicBezTo>
                        <a:pt x="49865" y="1345870"/>
                        <a:pt x="56709" y="1279571"/>
                        <a:pt x="54753" y="1214219"/>
                      </a:cubicBezTo>
                      <a:cubicBezTo>
                        <a:pt x="53776" y="1183911"/>
                        <a:pt x="53776" y="1152656"/>
                        <a:pt x="51820" y="1121401"/>
                      </a:cubicBezTo>
                      <a:cubicBezTo>
                        <a:pt x="48887" y="1087304"/>
                        <a:pt x="42043" y="1054155"/>
                        <a:pt x="38132" y="1021004"/>
                      </a:cubicBezTo>
                      <a:cubicBezTo>
                        <a:pt x="31288" y="955653"/>
                        <a:pt x="14666" y="892196"/>
                        <a:pt x="5866" y="827791"/>
                      </a:cubicBezTo>
                      <a:cubicBezTo>
                        <a:pt x="1955" y="799377"/>
                        <a:pt x="978" y="770016"/>
                        <a:pt x="0" y="740654"/>
                      </a:cubicBezTo>
                      <a:cubicBezTo>
                        <a:pt x="9777" y="607110"/>
                        <a:pt x="8799" y="474511"/>
                        <a:pt x="11733" y="341913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26B67E63-A201-422F-60E4-2BB6FC2F112C}"/>
                    </a:ext>
                  </a:extLst>
                </p:cNvPr>
                <p:cNvSpPr/>
                <p:nvPr/>
              </p:nvSpPr>
              <p:spPr>
                <a:xfrm>
                  <a:off x="10666205" y="2798967"/>
                  <a:ext cx="122260" cy="1599980"/>
                </a:xfrm>
                <a:custGeom>
                  <a:avLst/>
                  <a:gdLst>
                    <a:gd name="connsiteX0" fmla="*/ 21510 w 122260"/>
                    <a:gd name="connsiteY0" fmla="*/ 1368239 h 1599980"/>
                    <a:gd name="connsiteX1" fmla="*/ 41065 w 122260"/>
                    <a:gd name="connsiteY1" fmla="*/ 1160818 h 1599980"/>
                    <a:gd name="connsiteX2" fmla="*/ 55731 w 122260"/>
                    <a:gd name="connsiteY2" fmla="*/ 971392 h 1599980"/>
                    <a:gd name="connsiteX3" fmla="*/ 70397 w 122260"/>
                    <a:gd name="connsiteY3" fmla="*/ 771548 h 1599980"/>
                    <a:gd name="connsiteX4" fmla="*/ 68442 w 122260"/>
                    <a:gd name="connsiteY4" fmla="*/ 582122 h 1599980"/>
                    <a:gd name="connsiteX5" fmla="*/ 83108 w 122260"/>
                    <a:gd name="connsiteY5" fmla="*/ 377542 h 1599980"/>
                    <a:gd name="connsiteX6" fmla="*/ 85063 w 122260"/>
                    <a:gd name="connsiteY6" fmla="*/ 278094 h 1599980"/>
                    <a:gd name="connsiteX7" fmla="*/ 84085 w 122260"/>
                    <a:gd name="connsiteY7" fmla="*/ 188116 h 1599980"/>
                    <a:gd name="connsiteX8" fmla="*/ 82130 w 122260"/>
                    <a:gd name="connsiteY8" fmla="*/ 99087 h 1599980"/>
                    <a:gd name="connsiteX9" fmla="*/ 74308 w 122260"/>
                    <a:gd name="connsiteY9" fmla="*/ 1533 h 1599980"/>
                    <a:gd name="connsiteX10" fmla="*/ 81152 w 122260"/>
                    <a:gd name="connsiteY10" fmla="*/ 6268 h 1599980"/>
                    <a:gd name="connsiteX11" fmla="*/ 106574 w 122260"/>
                    <a:gd name="connsiteY11" fmla="*/ 121818 h 1599980"/>
                    <a:gd name="connsiteX12" fmla="*/ 118307 w 122260"/>
                    <a:gd name="connsiteY12" fmla="*/ 210848 h 1599980"/>
                    <a:gd name="connsiteX13" fmla="*/ 120262 w 122260"/>
                    <a:gd name="connsiteY13" fmla="*/ 403115 h 1599980"/>
                    <a:gd name="connsiteX14" fmla="*/ 88974 w 122260"/>
                    <a:gd name="connsiteY14" fmla="*/ 596330 h 1599980"/>
                    <a:gd name="connsiteX15" fmla="*/ 87996 w 122260"/>
                    <a:gd name="connsiteY15" fmla="*/ 782914 h 1599980"/>
                    <a:gd name="connsiteX16" fmla="*/ 86041 w 122260"/>
                    <a:gd name="connsiteY16" fmla="*/ 884257 h 1599980"/>
                    <a:gd name="connsiteX17" fmla="*/ 88974 w 122260"/>
                    <a:gd name="connsiteY17" fmla="*/ 993176 h 1599980"/>
                    <a:gd name="connsiteX18" fmla="*/ 76264 w 122260"/>
                    <a:gd name="connsiteY18" fmla="*/ 1184496 h 1599980"/>
                    <a:gd name="connsiteX19" fmla="*/ 45953 w 122260"/>
                    <a:gd name="connsiteY19" fmla="*/ 1374870 h 1599980"/>
                    <a:gd name="connsiteX20" fmla="*/ 11732 w 122260"/>
                    <a:gd name="connsiteY20" fmla="*/ 1597445 h 1599980"/>
                    <a:gd name="connsiteX21" fmla="*/ 0 w 122260"/>
                    <a:gd name="connsiteY21" fmla="*/ 1588920 h 1599980"/>
                    <a:gd name="connsiteX22" fmla="*/ 21510 w 122260"/>
                    <a:gd name="connsiteY22" fmla="*/ 1368239 h 1599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22260" h="1599980">
                      <a:moveTo>
                        <a:pt x="21510" y="1368239"/>
                      </a:moveTo>
                      <a:cubicBezTo>
                        <a:pt x="26399" y="1299099"/>
                        <a:pt x="32265" y="1229958"/>
                        <a:pt x="41065" y="1160818"/>
                      </a:cubicBezTo>
                      <a:cubicBezTo>
                        <a:pt x="48887" y="1097361"/>
                        <a:pt x="47909" y="1033903"/>
                        <a:pt x="55731" y="971392"/>
                      </a:cubicBezTo>
                      <a:cubicBezTo>
                        <a:pt x="64531" y="906040"/>
                        <a:pt x="71375" y="836900"/>
                        <a:pt x="70397" y="771548"/>
                      </a:cubicBezTo>
                      <a:cubicBezTo>
                        <a:pt x="69420" y="708091"/>
                        <a:pt x="67464" y="645580"/>
                        <a:pt x="68442" y="582122"/>
                      </a:cubicBezTo>
                      <a:cubicBezTo>
                        <a:pt x="69420" y="513929"/>
                        <a:pt x="81152" y="445736"/>
                        <a:pt x="83108" y="377542"/>
                      </a:cubicBezTo>
                      <a:cubicBezTo>
                        <a:pt x="84085" y="344393"/>
                        <a:pt x="82130" y="311244"/>
                        <a:pt x="85063" y="278094"/>
                      </a:cubicBezTo>
                      <a:cubicBezTo>
                        <a:pt x="87996" y="248733"/>
                        <a:pt x="84085" y="217478"/>
                        <a:pt x="84085" y="188116"/>
                      </a:cubicBezTo>
                      <a:cubicBezTo>
                        <a:pt x="84085" y="158756"/>
                        <a:pt x="85063" y="128448"/>
                        <a:pt x="82130" y="99087"/>
                      </a:cubicBezTo>
                      <a:cubicBezTo>
                        <a:pt x="79197" y="66884"/>
                        <a:pt x="73331" y="34682"/>
                        <a:pt x="74308" y="1533"/>
                      </a:cubicBezTo>
                      <a:cubicBezTo>
                        <a:pt x="74308" y="-3203"/>
                        <a:pt x="81152" y="4374"/>
                        <a:pt x="81152" y="6268"/>
                      </a:cubicBezTo>
                      <a:cubicBezTo>
                        <a:pt x="84085" y="46047"/>
                        <a:pt x="98752" y="82985"/>
                        <a:pt x="106574" y="121818"/>
                      </a:cubicBezTo>
                      <a:cubicBezTo>
                        <a:pt x="112440" y="151179"/>
                        <a:pt x="114396" y="181487"/>
                        <a:pt x="118307" y="210848"/>
                      </a:cubicBezTo>
                      <a:cubicBezTo>
                        <a:pt x="125151" y="275253"/>
                        <a:pt x="121240" y="338710"/>
                        <a:pt x="120262" y="403115"/>
                      </a:cubicBezTo>
                      <a:cubicBezTo>
                        <a:pt x="119284" y="468467"/>
                        <a:pt x="93863" y="530977"/>
                        <a:pt x="88974" y="596330"/>
                      </a:cubicBezTo>
                      <a:cubicBezTo>
                        <a:pt x="85063" y="658840"/>
                        <a:pt x="86041" y="721350"/>
                        <a:pt x="87996" y="782914"/>
                      </a:cubicBezTo>
                      <a:cubicBezTo>
                        <a:pt x="88974" y="817010"/>
                        <a:pt x="84085" y="850160"/>
                        <a:pt x="86041" y="884257"/>
                      </a:cubicBezTo>
                      <a:cubicBezTo>
                        <a:pt x="87996" y="920247"/>
                        <a:pt x="91908" y="956238"/>
                        <a:pt x="88974" y="993176"/>
                      </a:cubicBezTo>
                      <a:cubicBezTo>
                        <a:pt x="82130" y="1056634"/>
                        <a:pt x="83108" y="1121039"/>
                        <a:pt x="76264" y="1184496"/>
                      </a:cubicBezTo>
                      <a:cubicBezTo>
                        <a:pt x="69420" y="1247954"/>
                        <a:pt x="58665" y="1312359"/>
                        <a:pt x="45953" y="1374870"/>
                      </a:cubicBezTo>
                      <a:cubicBezTo>
                        <a:pt x="30310" y="1448745"/>
                        <a:pt x="23466" y="1522621"/>
                        <a:pt x="11732" y="1597445"/>
                      </a:cubicBezTo>
                      <a:cubicBezTo>
                        <a:pt x="10755" y="1605021"/>
                        <a:pt x="0" y="1593656"/>
                        <a:pt x="0" y="1588920"/>
                      </a:cubicBezTo>
                      <a:cubicBezTo>
                        <a:pt x="977" y="1515992"/>
                        <a:pt x="15644" y="1442116"/>
                        <a:pt x="21510" y="1368239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A68FA690-5913-ADC9-F502-5A542821C777}"/>
                    </a:ext>
                  </a:extLst>
                </p:cNvPr>
                <p:cNvSpPr/>
                <p:nvPr/>
              </p:nvSpPr>
              <p:spPr>
                <a:xfrm>
                  <a:off x="10762699" y="4054491"/>
                  <a:ext cx="81455" cy="718984"/>
                </a:xfrm>
                <a:custGeom>
                  <a:avLst/>
                  <a:gdLst>
                    <a:gd name="connsiteX0" fmla="*/ 4214 w 81455"/>
                    <a:gd name="connsiteY0" fmla="*/ 338132 h 718984"/>
                    <a:gd name="connsiteX1" fmla="*/ 25724 w 81455"/>
                    <a:gd name="connsiteY1" fmla="*/ 173332 h 718984"/>
                    <a:gd name="connsiteX2" fmla="*/ 71677 w 81455"/>
                    <a:gd name="connsiteY2" fmla="*/ 954 h 718984"/>
                    <a:gd name="connsiteX3" fmla="*/ 81455 w 81455"/>
                    <a:gd name="connsiteY3" fmla="*/ 8531 h 718984"/>
                    <a:gd name="connsiteX4" fmla="*/ 57989 w 81455"/>
                    <a:gd name="connsiteY4" fmla="*/ 184697 h 718984"/>
                    <a:gd name="connsiteX5" fmla="*/ 56034 w 81455"/>
                    <a:gd name="connsiteY5" fmla="*/ 271833 h 718984"/>
                    <a:gd name="connsiteX6" fmla="*/ 50168 w 81455"/>
                    <a:gd name="connsiteY6" fmla="*/ 353286 h 718984"/>
                    <a:gd name="connsiteX7" fmla="*/ 48212 w 81455"/>
                    <a:gd name="connsiteY7" fmla="*/ 437580 h 718984"/>
                    <a:gd name="connsiteX8" fmla="*/ 52123 w 81455"/>
                    <a:gd name="connsiteY8" fmla="*/ 519981 h 718984"/>
                    <a:gd name="connsiteX9" fmla="*/ 47234 w 81455"/>
                    <a:gd name="connsiteY9" fmla="*/ 715089 h 718984"/>
                    <a:gd name="connsiteX10" fmla="*/ 35501 w 81455"/>
                    <a:gd name="connsiteY10" fmla="*/ 711301 h 718984"/>
                    <a:gd name="connsiteX11" fmla="*/ 8125 w 81455"/>
                    <a:gd name="connsiteY11" fmla="*/ 523769 h 718984"/>
                    <a:gd name="connsiteX12" fmla="*/ 4214 w 81455"/>
                    <a:gd name="connsiteY12" fmla="*/ 338132 h 718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1455" h="718984">
                      <a:moveTo>
                        <a:pt x="4214" y="338132"/>
                      </a:moveTo>
                      <a:cubicBezTo>
                        <a:pt x="13013" y="283198"/>
                        <a:pt x="19857" y="228265"/>
                        <a:pt x="25724" y="173332"/>
                      </a:cubicBezTo>
                      <a:cubicBezTo>
                        <a:pt x="31590" y="114610"/>
                        <a:pt x="56034" y="57782"/>
                        <a:pt x="71677" y="954"/>
                      </a:cubicBezTo>
                      <a:cubicBezTo>
                        <a:pt x="72655" y="-2834"/>
                        <a:pt x="81455" y="5690"/>
                        <a:pt x="81455" y="8531"/>
                      </a:cubicBezTo>
                      <a:cubicBezTo>
                        <a:pt x="71677" y="67253"/>
                        <a:pt x="63856" y="125975"/>
                        <a:pt x="57989" y="184697"/>
                      </a:cubicBezTo>
                      <a:cubicBezTo>
                        <a:pt x="55056" y="214058"/>
                        <a:pt x="57989" y="243419"/>
                        <a:pt x="56034" y="271833"/>
                      </a:cubicBezTo>
                      <a:cubicBezTo>
                        <a:pt x="54078" y="299299"/>
                        <a:pt x="50168" y="325819"/>
                        <a:pt x="50168" y="353286"/>
                      </a:cubicBezTo>
                      <a:cubicBezTo>
                        <a:pt x="49190" y="381700"/>
                        <a:pt x="48212" y="409167"/>
                        <a:pt x="48212" y="437580"/>
                      </a:cubicBezTo>
                      <a:cubicBezTo>
                        <a:pt x="48212" y="465047"/>
                        <a:pt x="53101" y="492514"/>
                        <a:pt x="52123" y="519981"/>
                      </a:cubicBezTo>
                      <a:cubicBezTo>
                        <a:pt x="50168" y="584385"/>
                        <a:pt x="35501" y="650684"/>
                        <a:pt x="47234" y="715089"/>
                      </a:cubicBezTo>
                      <a:cubicBezTo>
                        <a:pt x="49190" y="724561"/>
                        <a:pt x="37457" y="714142"/>
                        <a:pt x="35501" y="711301"/>
                      </a:cubicBezTo>
                      <a:cubicBezTo>
                        <a:pt x="11058" y="653526"/>
                        <a:pt x="12035" y="586279"/>
                        <a:pt x="8125" y="523769"/>
                      </a:cubicBezTo>
                      <a:cubicBezTo>
                        <a:pt x="4214" y="462206"/>
                        <a:pt x="-5565" y="398748"/>
                        <a:pt x="4214" y="338132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3CC721F9-1794-EEA7-A564-0BF2D14B1B65}"/>
                    </a:ext>
                  </a:extLst>
                </p:cNvPr>
                <p:cNvSpPr/>
                <p:nvPr/>
              </p:nvSpPr>
              <p:spPr>
                <a:xfrm>
                  <a:off x="10615644" y="2973820"/>
                  <a:ext cx="89635" cy="617370"/>
                </a:xfrm>
                <a:custGeom>
                  <a:avLst/>
                  <a:gdLst>
                    <a:gd name="connsiteX0" fmla="*/ 11451 w 89635"/>
                    <a:gd name="connsiteY0" fmla="*/ 437578 h 617370"/>
                    <a:gd name="connsiteX1" fmla="*/ 33939 w 89635"/>
                    <a:gd name="connsiteY1" fmla="*/ 359913 h 617370"/>
                    <a:gd name="connsiteX2" fmla="*/ 41761 w 89635"/>
                    <a:gd name="connsiteY2" fmla="*/ 294561 h 617370"/>
                    <a:gd name="connsiteX3" fmla="*/ 55450 w 89635"/>
                    <a:gd name="connsiteY3" fmla="*/ 143021 h 617370"/>
                    <a:gd name="connsiteX4" fmla="*/ 60339 w 89635"/>
                    <a:gd name="connsiteY4" fmla="*/ 77669 h 617370"/>
                    <a:gd name="connsiteX5" fmla="*/ 59361 w 89635"/>
                    <a:gd name="connsiteY5" fmla="*/ 1899 h 617370"/>
                    <a:gd name="connsiteX6" fmla="*/ 69138 w 89635"/>
                    <a:gd name="connsiteY6" fmla="*/ 8529 h 617370"/>
                    <a:gd name="connsiteX7" fmla="*/ 82826 w 89635"/>
                    <a:gd name="connsiteY7" fmla="*/ 310662 h 617370"/>
                    <a:gd name="connsiteX8" fmla="*/ 55450 w 89635"/>
                    <a:gd name="connsiteY8" fmla="*/ 453679 h 617370"/>
                    <a:gd name="connsiteX9" fmla="*/ 16340 w 89635"/>
                    <a:gd name="connsiteY9" fmla="*/ 615638 h 617370"/>
                    <a:gd name="connsiteX10" fmla="*/ 696 w 89635"/>
                    <a:gd name="connsiteY10" fmla="*/ 603326 h 617370"/>
                    <a:gd name="connsiteX11" fmla="*/ 11451 w 89635"/>
                    <a:gd name="connsiteY11" fmla="*/ 437578 h 617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9635" h="617370">
                      <a:moveTo>
                        <a:pt x="11451" y="437578"/>
                      </a:moveTo>
                      <a:cubicBezTo>
                        <a:pt x="19273" y="410111"/>
                        <a:pt x="31006" y="389274"/>
                        <a:pt x="33939" y="359913"/>
                      </a:cubicBezTo>
                      <a:cubicBezTo>
                        <a:pt x="35895" y="337183"/>
                        <a:pt x="36872" y="316346"/>
                        <a:pt x="41761" y="294561"/>
                      </a:cubicBezTo>
                      <a:cubicBezTo>
                        <a:pt x="52516" y="246258"/>
                        <a:pt x="57405" y="193219"/>
                        <a:pt x="55450" y="143021"/>
                      </a:cubicBezTo>
                      <a:cubicBezTo>
                        <a:pt x="54472" y="121237"/>
                        <a:pt x="59361" y="99453"/>
                        <a:pt x="60339" y="77669"/>
                      </a:cubicBezTo>
                      <a:cubicBezTo>
                        <a:pt x="62294" y="52097"/>
                        <a:pt x="59361" y="27471"/>
                        <a:pt x="59361" y="1899"/>
                      </a:cubicBezTo>
                      <a:cubicBezTo>
                        <a:pt x="59361" y="-3784"/>
                        <a:pt x="69138" y="4740"/>
                        <a:pt x="69138" y="8529"/>
                      </a:cubicBezTo>
                      <a:cubicBezTo>
                        <a:pt x="71094" y="109872"/>
                        <a:pt x="103359" y="209320"/>
                        <a:pt x="82826" y="310662"/>
                      </a:cubicBezTo>
                      <a:cubicBezTo>
                        <a:pt x="73049" y="358019"/>
                        <a:pt x="76960" y="410111"/>
                        <a:pt x="55450" y="453679"/>
                      </a:cubicBezTo>
                      <a:cubicBezTo>
                        <a:pt x="29051" y="504824"/>
                        <a:pt x="29051" y="560705"/>
                        <a:pt x="16340" y="615638"/>
                      </a:cubicBezTo>
                      <a:cubicBezTo>
                        <a:pt x="14384" y="622268"/>
                        <a:pt x="696" y="608061"/>
                        <a:pt x="696" y="603326"/>
                      </a:cubicBezTo>
                      <a:cubicBezTo>
                        <a:pt x="-282" y="549339"/>
                        <a:pt x="-2237" y="489670"/>
                        <a:pt x="11451" y="437578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F7131BF8-D355-737C-2720-F3D7DBEE8589}"/>
                    </a:ext>
                  </a:extLst>
                </p:cNvPr>
                <p:cNvSpPr/>
                <p:nvPr/>
              </p:nvSpPr>
              <p:spPr>
                <a:xfrm>
                  <a:off x="10758713" y="4979386"/>
                  <a:ext cx="370647" cy="242597"/>
                </a:xfrm>
                <a:custGeom>
                  <a:avLst/>
                  <a:gdLst>
                    <a:gd name="connsiteX0" fmla="*/ 4288 w 370647"/>
                    <a:gd name="connsiteY0" fmla="*/ 1405 h 242597"/>
                    <a:gd name="connsiteX1" fmla="*/ 95219 w 370647"/>
                    <a:gd name="connsiteY1" fmla="*/ 61074 h 242597"/>
                    <a:gd name="connsiteX2" fmla="*/ 136284 w 370647"/>
                    <a:gd name="connsiteY2" fmla="*/ 96118 h 242597"/>
                    <a:gd name="connsiteX3" fmla="*/ 182238 w 370647"/>
                    <a:gd name="connsiteY3" fmla="*/ 117902 h 242597"/>
                    <a:gd name="connsiteX4" fmla="*/ 277079 w 370647"/>
                    <a:gd name="connsiteY4" fmla="*/ 174729 h 242597"/>
                    <a:gd name="connsiteX5" fmla="*/ 367032 w 370647"/>
                    <a:gd name="connsiteY5" fmla="*/ 232504 h 242597"/>
                    <a:gd name="connsiteX6" fmla="*/ 366054 w 370647"/>
                    <a:gd name="connsiteY6" fmla="*/ 241028 h 242597"/>
                    <a:gd name="connsiteX7" fmla="*/ 256547 w 370647"/>
                    <a:gd name="connsiteY7" fmla="*/ 196513 h 242597"/>
                    <a:gd name="connsiteX8" fmla="*/ 165616 w 370647"/>
                    <a:gd name="connsiteY8" fmla="*/ 152945 h 242597"/>
                    <a:gd name="connsiteX9" fmla="*/ 87396 w 370647"/>
                    <a:gd name="connsiteY9" fmla="*/ 81911 h 242597"/>
                    <a:gd name="connsiteX10" fmla="*/ 2332 w 370647"/>
                    <a:gd name="connsiteY10" fmla="*/ 8035 h 242597"/>
                    <a:gd name="connsiteX11" fmla="*/ 4288 w 370647"/>
                    <a:gd name="connsiteY11" fmla="*/ 1405 h 242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70647" h="242597">
                      <a:moveTo>
                        <a:pt x="4288" y="1405"/>
                      </a:moveTo>
                      <a:cubicBezTo>
                        <a:pt x="32643" y="24136"/>
                        <a:pt x="64908" y="42131"/>
                        <a:pt x="95219" y="61074"/>
                      </a:cubicBezTo>
                      <a:cubicBezTo>
                        <a:pt x="109885" y="70545"/>
                        <a:pt x="121617" y="85699"/>
                        <a:pt x="136284" y="96118"/>
                      </a:cubicBezTo>
                      <a:cubicBezTo>
                        <a:pt x="149972" y="106536"/>
                        <a:pt x="167572" y="109377"/>
                        <a:pt x="182238" y="117902"/>
                      </a:cubicBezTo>
                      <a:cubicBezTo>
                        <a:pt x="214504" y="135897"/>
                        <a:pt x="243835" y="157681"/>
                        <a:pt x="277079" y="174729"/>
                      </a:cubicBezTo>
                      <a:cubicBezTo>
                        <a:pt x="309344" y="190830"/>
                        <a:pt x="341610" y="207879"/>
                        <a:pt x="367032" y="232504"/>
                      </a:cubicBezTo>
                      <a:cubicBezTo>
                        <a:pt x="369965" y="235346"/>
                        <a:pt x="373876" y="246711"/>
                        <a:pt x="366054" y="241028"/>
                      </a:cubicBezTo>
                      <a:cubicBezTo>
                        <a:pt x="331833" y="219245"/>
                        <a:pt x="294679" y="209773"/>
                        <a:pt x="256547" y="196513"/>
                      </a:cubicBezTo>
                      <a:cubicBezTo>
                        <a:pt x="224281" y="185148"/>
                        <a:pt x="195926" y="167152"/>
                        <a:pt x="165616" y="152945"/>
                      </a:cubicBezTo>
                      <a:cubicBezTo>
                        <a:pt x="132373" y="136844"/>
                        <a:pt x="114773" y="103695"/>
                        <a:pt x="87396" y="81911"/>
                      </a:cubicBezTo>
                      <a:cubicBezTo>
                        <a:pt x="58064" y="58232"/>
                        <a:pt x="27754" y="35501"/>
                        <a:pt x="2332" y="8035"/>
                      </a:cubicBezTo>
                      <a:cubicBezTo>
                        <a:pt x="-601" y="5193"/>
                        <a:pt x="-1579" y="-3331"/>
                        <a:pt x="4288" y="1405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F703AE9B-FBF9-F214-EF2D-D989A94FB8DB}"/>
                    </a:ext>
                  </a:extLst>
                </p:cNvPr>
                <p:cNvSpPr/>
                <p:nvPr/>
              </p:nvSpPr>
              <p:spPr>
                <a:xfrm>
                  <a:off x="11085223" y="4966909"/>
                  <a:ext cx="307730" cy="152386"/>
                </a:xfrm>
                <a:custGeom>
                  <a:avLst/>
                  <a:gdLst>
                    <a:gd name="connsiteX0" fmla="*/ 4345 w 307730"/>
                    <a:gd name="connsiteY0" fmla="*/ 1569 h 152386"/>
                    <a:gd name="connsiteX1" fmla="*/ 68877 w 307730"/>
                    <a:gd name="connsiteY1" fmla="*/ 35666 h 152386"/>
                    <a:gd name="connsiteX2" fmla="*/ 138297 w 307730"/>
                    <a:gd name="connsiteY2" fmla="*/ 69762 h 152386"/>
                    <a:gd name="connsiteX3" fmla="*/ 212606 w 307730"/>
                    <a:gd name="connsiteY3" fmla="*/ 101017 h 152386"/>
                    <a:gd name="connsiteX4" fmla="*/ 298647 w 307730"/>
                    <a:gd name="connsiteY4" fmla="*/ 137955 h 152386"/>
                    <a:gd name="connsiteX5" fmla="*/ 305491 w 307730"/>
                    <a:gd name="connsiteY5" fmla="*/ 152162 h 152386"/>
                    <a:gd name="connsiteX6" fmla="*/ 143186 w 307730"/>
                    <a:gd name="connsiteY6" fmla="*/ 101965 h 152386"/>
                    <a:gd name="connsiteX7" fmla="*/ 58122 w 307730"/>
                    <a:gd name="connsiteY7" fmla="*/ 47031 h 152386"/>
                    <a:gd name="connsiteX8" fmla="*/ 1412 w 307730"/>
                    <a:gd name="connsiteY8" fmla="*/ 5357 h 152386"/>
                    <a:gd name="connsiteX9" fmla="*/ 4345 w 307730"/>
                    <a:gd name="connsiteY9" fmla="*/ 1569 h 152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730" h="152386">
                      <a:moveTo>
                        <a:pt x="4345" y="1569"/>
                      </a:moveTo>
                      <a:cubicBezTo>
                        <a:pt x="22923" y="18618"/>
                        <a:pt x="47366" y="24300"/>
                        <a:pt x="68877" y="35666"/>
                      </a:cubicBezTo>
                      <a:cubicBezTo>
                        <a:pt x="91365" y="47978"/>
                        <a:pt x="115808" y="56502"/>
                        <a:pt x="138297" y="69762"/>
                      </a:cubicBezTo>
                      <a:cubicBezTo>
                        <a:pt x="160784" y="83022"/>
                        <a:pt x="188162" y="91546"/>
                        <a:pt x="212606" y="101017"/>
                      </a:cubicBezTo>
                      <a:cubicBezTo>
                        <a:pt x="241937" y="112383"/>
                        <a:pt x="270292" y="125643"/>
                        <a:pt x="298647" y="137955"/>
                      </a:cubicBezTo>
                      <a:cubicBezTo>
                        <a:pt x="301580" y="138903"/>
                        <a:pt x="312335" y="152162"/>
                        <a:pt x="305491" y="152162"/>
                      </a:cubicBezTo>
                      <a:cubicBezTo>
                        <a:pt x="251715" y="155004"/>
                        <a:pt x="187184" y="130379"/>
                        <a:pt x="143186" y="101965"/>
                      </a:cubicBezTo>
                      <a:cubicBezTo>
                        <a:pt x="114831" y="83969"/>
                        <a:pt x="86476" y="65974"/>
                        <a:pt x="58122" y="47031"/>
                      </a:cubicBezTo>
                      <a:cubicBezTo>
                        <a:pt x="37589" y="33771"/>
                        <a:pt x="17057" y="23353"/>
                        <a:pt x="1412" y="5357"/>
                      </a:cubicBezTo>
                      <a:cubicBezTo>
                        <a:pt x="-1521" y="1569"/>
                        <a:pt x="434" y="-2219"/>
                        <a:pt x="4345" y="1569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144" name="Graphic 25">
              <a:extLst>
                <a:ext uri="{FF2B5EF4-FFF2-40B4-BE49-F238E27FC236}">
                  <a16:creationId xmlns:a16="http://schemas.microsoft.com/office/drawing/2014/main" id="{6454DC6D-ADEF-114F-89B6-72C4651823A8}"/>
                </a:ext>
              </a:extLst>
            </p:cNvPr>
            <p:cNvGrpSpPr/>
            <p:nvPr/>
          </p:nvGrpSpPr>
          <p:grpSpPr>
            <a:xfrm>
              <a:off x="8312546" y="-1702149"/>
              <a:ext cx="4531188" cy="3765783"/>
              <a:chOff x="8312546" y="-1702149"/>
              <a:chExt cx="4531188" cy="3765783"/>
            </a:xfrm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950C8814-0D06-CCE5-97B5-31B593043E25}"/>
                  </a:ext>
                </a:extLst>
              </p:cNvPr>
              <p:cNvSpPr/>
              <p:nvPr/>
            </p:nvSpPr>
            <p:spPr>
              <a:xfrm>
                <a:off x="8322448" y="-1696517"/>
                <a:ext cx="4515296" cy="3749068"/>
              </a:xfrm>
              <a:custGeom>
                <a:avLst/>
                <a:gdLst>
                  <a:gd name="connsiteX0" fmla="*/ 4415599 w 4515296"/>
                  <a:gd name="connsiteY0" fmla="*/ 2206861 h 3749068"/>
                  <a:gd name="connsiteX1" fmla="*/ 4410710 w 4515296"/>
                  <a:gd name="connsiteY1" fmla="*/ 2194548 h 3749068"/>
                  <a:gd name="connsiteX2" fmla="*/ 4469373 w 4515296"/>
                  <a:gd name="connsiteY2" fmla="*/ 2032589 h 3749068"/>
                  <a:gd name="connsiteX3" fmla="*/ 4265025 w 4515296"/>
                  <a:gd name="connsiteY3" fmla="*/ 2028800 h 3749068"/>
                  <a:gd name="connsiteX4" fmla="*/ 4260136 w 4515296"/>
                  <a:gd name="connsiteY4" fmla="*/ 2017435 h 3749068"/>
                  <a:gd name="connsiteX5" fmla="*/ 4328579 w 4515296"/>
                  <a:gd name="connsiteY5" fmla="*/ 1838428 h 3749068"/>
                  <a:gd name="connsiteX6" fmla="*/ 4286536 w 4515296"/>
                  <a:gd name="connsiteY6" fmla="*/ 1774970 h 3749068"/>
                  <a:gd name="connsiteX7" fmla="*/ 4181918 w 4515296"/>
                  <a:gd name="connsiteY7" fmla="*/ 1803384 h 3749068"/>
                  <a:gd name="connsiteX8" fmla="*/ 4173117 w 4515296"/>
                  <a:gd name="connsiteY8" fmla="*/ 1793912 h 3749068"/>
                  <a:gd name="connsiteX9" fmla="*/ 4192673 w 4515296"/>
                  <a:gd name="connsiteY9" fmla="*/ 1715301 h 3749068"/>
                  <a:gd name="connsiteX10" fmla="*/ 4112497 w 4515296"/>
                  <a:gd name="connsiteY10" fmla="*/ 1739926 h 3749068"/>
                  <a:gd name="connsiteX11" fmla="*/ 4100765 w 4515296"/>
                  <a:gd name="connsiteY11" fmla="*/ 1733296 h 3749068"/>
                  <a:gd name="connsiteX12" fmla="*/ 4077298 w 4515296"/>
                  <a:gd name="connsiteY12" fmla="*/ 1564707 h 3749068"/>
                  <a:gd name="connsiteX13" fmla="*/ 4022545 w 4515296"/>
                  <a:gd name="connsiteY13" fmla="*/ 1516404 h 3749068"/>
                  <a:gd name="connsiteX14" fmla="*/ 3944325 w 4515296"/>
                  <a:gd name="connsiteY14" fmla="*/ 1577967 h 3749068"/>
                  <a:gd name="connsiteX15" fmla="*/ 3931614 w 4515296"/>
                  <a:gd name="connsiteY15" fmla="*/ 1574179 h 3749068"/>
                  <a:gd name="connsiteX16" fmla="*/ 3917926 w 4515296"/>
                  <a:gd name="connsiteY16" fmla="*/ 1484201 h 3749068"/>
                  <a:gd name="connsiteX17" fmla="*/ 3913037 w 4515296"/>
                  <a:gd name="connsiteY17" fmla="*/ 1396118 h 3749068"/>
                  <a:gd name="connsiteX18" fmla="*/ 3919881 w 4515296"/>
                  <a:gd name="connsiteY18" fmla="*/ 1393277 h 3749068"/>
                  <a:gd name="connsiteX19" fmla="*/ 3965835 w 4515296"/>
                  <a:gd name="connsiteY19" fmla="*/ 1425479 h 3749068"/>
                  <a:gd name="connsiteX20" fmla="*/ 4000057 w 4515296"/>
                  <a:gd name="connsiteY20" fmla="*/ 1390436 h 3749068"/>
                  <a:gd name="connsiteX21" fmla="*/ 3943347 w 4515296"/>
                  <a:gd name="connsiteY21" fmla="*/ 1309930 h 3749068"/>
                  <a:gd name="connsiteX22" fmla="*/ 3948236 w 4515296"/>
                  <a:gd name="connsiteY22" fmla="*/ 1303300 h 3749068"/>
                  <a:gd name="connsiteX23" fmla="*/ 4001034 w 4515296"/>
                  <a:gd name="connsiteY23" fmla="*/ 1308036 h 3749068"/>
                  <a:gd name="connsiteX24" fmla="*/ 4006900 w 4515296"/>
                  <a:gd name="connsiteY24" fmla="*/ 1261626 h 3749068"/>
                  <a:gd name="connsiteX25" fmla="*/ 3949214 w 4515296"/>
                  <a:gd name="connsiteY25" fmla="*/ 1205746 h 3749068"/>
                  <a:gd name="connsiteX26" fmla="*/ 3812329 w 4515296"/>
                  <a:gd name="connsiteY26" fmla="*/ 1134711 h 3749068"/>
                  <a:gd name="connsiteX27" fmla="*/ 3816240 w 4515296"/>
                  <a:gd name="connsiteY27" fmla="*/ 1127134 h 3749068"/>
                  <a:gd name="connsiteX28" fmla="*/ 3876860 w 4515296"/>
                  <a:gd name="connsiteY28" fmla="*/ 1132817 h 3749068"/>
                  <a:gd name="connsiteX29" fmla="*/ 3908149 w 4515296"/>
                  <a:gd name="connsiteY29" fmla="*/ 1084513 h 3749068"/>
                  <a:gd name="connsiteX30" fmla="*/ 3805485 w 4515296"/>
                  <a:gd name="connsiteY30" fmla="*/ 1043787 h 3749068"/>
                  <a:gd name="connsiteX31" fmla="*/ 3804507 w 4515296"/>
                  <a:gd name="connsiteY31" fmla="*/ 1036209 h 3749068"/>
                  <a:gd name="connsiteX32" fmla="*/ 3904238 w 4515296"/>
                  <a:gd name="connsiteY32" fmla="*/ 907400 h 3749068"/>
                  <a:gd name="connsiteX33" fmla="*/ 3894460 w 4515296"/>
                  <a:gd name="connsiteY33" fmla="*/ 865726 h 3749068"/>
                  <a:gd name="connsiteX34" fmla="*/ 3849483 w 4515296"/>
                  <a:gd name="connsiteY34" fmla="*/ 874250 h 3749068"/>
                  <a:gd name="connsiteX35" fmla="*/ 3786908 w 4515296"/>
                  <a:gd name="connsiteY35" fmla="*/ 928237 h 3749068"/>
                  <a:gd name="connsiteX36" fmla="*/ 3780064 w 4515296"/>
                  <a:gd name="connsiteY36" fmla="*/ 923501 h 3749068"/>
                  <a:gd name="connsiteX37" fmla="*/ 3806463 w 4515296"/>
                  <a:gd name="connsiteY37" fmla="*/ 825947 h 3749068"/>
                  <a:gd name="connsiteX38" fmla="*/ 3781042 w 4515296"/>
                  <a:gd name="connsiteY38" fmla="*/ 772908 h 3749068"/>
                  <a:gd name="connsiteX39" fmla="*/ 3731176 w 4515296"/>
                  <a:gd name="connsiteY39" fmla="*/ 813634 h 3749068"/>
                  <a:gd name="connsiteX40" fmla="*/ 3724332 w 4515296"/>
                  <a:gd name="connsiteY40" fmla="*/ 809846 h 3749068"/>
                  <a:gd name="connsiteX41" fmla="*/ 3705755 w 4515296"/>
                  <a:gd name="connsiteY41" fmla="*/ 714186 h 3749068"/>
                  <a:gd name="connsiteX42" fmla="*/ 3703800 w 4515296"/>
                  <a:gd name="connsiteY42" fmla="*/ 717027 h 3749068"/>
                  <a:gd name="connsiteX43" fmla="*/ 3668601 w 4515296"/>
                  <a:gd name="connsiteY43" fmla="*/ 825000 h 3749068"/>
                  <a:gd name="connsiteX44" fmla="*/ 3646113 w 4515296"/>
                  <a:gd name="connsiteY44" fmla="*/ 779538 h 3749068"/>
                  <a:gd name="connsiteX45" fmla="*/ 3636335 w 4515296"/>
                  <a:gd name="connsiteY45" fmla="*/ 768172 h 3749068"/>
                  <a:gd name="connsiteX46" fmla="*/ 3635358 w 4515296"/>
                  <a:gd name="connsiteY46" fmla="*/ 772908 h 3749068"/>
                  <a:gd name="connsiteX47" fmla="*/ 3630469 w 4515296"/>
                  <a:gd name="connsiteY47" fmla="*/ 843942 h 3749068"/>
                  <a:gd name="connsiteX48" fmla="*/ 3621669 w 4515296"/>
                  <a:gd name="connsiteY48" fmla="*/ 842995 h 3749068"/>
                  <a:gd name="connsiteX49" fmla="*/ 3583537 w 4515296"/>
                  <a:gd name="connsiteY49" fmla="*/ 765330 h 3749068"/>
                  <a:gd name="connsiteX50" fmla="*/ 3563004 w 4515296"/>
                  <a:gd name="connsiteY50" fmla="*/ 845837 h 3749068"/>
                  <a:gd name="connsiteX51" fmla="*/ 3555183 w 4515296"/>
                  <a:gd name="connsiteY51" fmla="*/ 845837 h 3749068"/>
                  <a:gd name="connsiteX52" fmla="*/ 3546383 w 4515296"/>
                  <a:gd name="connsiteY52" fmla="*/ 818370 h 3749068"/>
                  <a:gd name="connsiteX53" fmla="*/ 3491629 w 4515296"/>
                  <a:gd name="connsiteY53" fmla="*/ 776696 h 3749068"/>
                  <a:gd name="connsiteX54" fmla="*/ 3494562 w 4515296"/>
                  <a:gd name="connsiteY54" fmla="*/ 714186 h 3749068"/>
                  <a:gd name="connsiteX55" fmla="*/ 3481852 w 4515296"/>
                  <a:gd name="connsiteY55" fmla="*/ 711344 h 3749068"/>
                  <a:gd name="connsiteX56" fmla="*/ 3408521 w 4515296"/>
                  <a:gd name="connsiteY56" fmla="*/ 789009 h 3749068"/>
                  <a:gd name="connsiteX57" fmla="*/ 3417320 w 4515296"/>
                  <a:gd name="connsiteY57" fmla="*/ 656411 h 3749068"/>
                  <a:gd name="connsiteX58" fmla="*/ 3356700 w 4515296"/>
                  <a:gd name="connsiteY58" fmla="*/ 683878 h 3749068"/>
                  <a:gd name="connsiteX59" fmla="*/ 3346923 w 4515296"/>
                  <a:gd name="connsiteY59" fmla="*/ 670618 h 3749068"/>
                  <a:gd name="connsiteX60" fmla="*/ 3242304 w 4515296"/>
                  <a:gd name="connsiteY60" fmla="*/ 593900 h 3749068"/>
                  <a:gd name="connsiteX61" fmla="*/ 3229593 w 4515296"/>
                  <a:gd name="connsiteY61" fmla="*/ 663988 h 3749068"/>
                  <a:gd name="connsiteX62" fmla="*/ 3173862 w 4515296"/>
                  <a:gd name="connsiteY62" fmla="*/ 607160 h 3749068"/>
                  <a:gd name="connsiteX63" fmla="*/ 3105419 w 4515296"/>
                  <a:gd name="connsiteY63" fmla="*/ 574011 h 3749068"/>
                  <a:gd name="connsiteX64" fmla="*/ 3102486 w 4515296"/>
                  <a:gd name="connsiteY64" fmla="*/ 658305 h 3749068"/>
                  <a:gd name="connsiteX65" fmla="*/ 3115197 w 4515296"/>
                  <a:gd name="connsiteY65" fmla="*/ 699032 h 3749068"/>
                  <a:gd name="connsiteX66" fmla="*/ 3052622 w 4515296"/>
                  <a:gd name="connsiteY66" fmla="*/ 658305 h 3749068"/>
                  <a:gd name="connsiteX67" fmla="*/ 2985157 w 4515296"/>
                  <a:gd name="connsiteY67" fmla="*/ 629891 h 3749068"/>
                  <a:gd name="connsiteX68" fmla="*/ 3036978 w 4515296"/>
                  <a:gd name="connsiteY68" fmla="*/ 531390 h 3749068"/>
                  <a:gd name="connsiteX69" fmla="*/ 3021333 w 4515296"/>
                  <a:gd name="connsiteY69" fmla="*/ 466038 h 3749068"/>
                  <a:gd name="connsiteX70" fmla="*/ 2950936 w 4515296"/>
                  <a:gd name="connsiteY70" fmla="*/ 479298 h 3749068"/>
                  <a:gd name="connsiteX71" fmla="*/ 2851206 w 4515296"/>
                  <a:gd name="connsiteY71" fmla="*/ 564539 h 3749068"/>
                  <a:gd name="connsiteX72" fmla="*/ 2840451 w 4515296"/>
                  <a:gd name="connsiteY72" fmla="*/ 556962 h 3749068"/>
                  <a:gd name="connsiteX73" fmla="*/ 2882494 w 4515296"/>
                  <a:gd name="connsiteY73" fmla="*/ 402580 h 3749068"/>
                  <a:gd name="connsiteX74" fmla="*/ 2842407 w 4515296"/>
                  <a:gd name="connsiteY74" fmla="*/ 319233 h 3749068"/>
                  <a:gd name="connsiteX75" fmla="*/ 2763209 w 4515296"/>
                  <a:gd name="connsiteY75" fmla="*/ 382691 h 3749068"/>
                  <a:gd name="connsiteX76" fmla="*/ 2752453 w 4515296"/>
                  <a:gd name="connsiteY76" fmla="*/ 377008 h 3749068"/>
                  <a:gd name="connsiteX77" fmla="*/ 2724100 w 4515296"/>
                  <a:gd name="connsiteY77" fmla="*/ 226414 h 3749068"/>
                  <a:gd name="connsiteX78" fmla="*/ 2720188 w 4515296"/>
                  <a:gd name="connsiteY78" fmla="*/ 232097 h 3749068"/>
                  <a:gd name="connsiteX79" fmla="*/ 2664457 w 4515296"/>
                  <a:gd name="connsiteY79" fmla="*/ 402580 h 3749068"/>
                  <a:gd name="connsiteX80" fmla="*/ 2629258 w 4515296"/>
                  <a:gd name="connsiteY80" fmla="*/ 331546 h 3749068"/>
                  <a:gd name="connsiteX81" fmla="*/ 2614592 w 4515296"/>
                  <a:gd name="connsiteY81" fmla="*/ 313550 h 3749068"/>
                  <a:gd name="connsiteX82" fmla="*/ 2613614 w 4515296"/>
                  <a:gd name="connsiteY82" fmla="*/ 320180 h 3749068"/>
                  <a:gd name="connsiteX83" fmla="*/ 2604815 w 4515296"/>
                  <a:gd name="connsiteY83" fmla="*/ 432888 h 3749068"/>
                  <a:gd name="connsiteX84" fmla="*/ 2592103 w 4515296"/>
                  <a:gd name="connsiteY84" fmla="*/ 431941 h 3749068"/>
                  <a:gd name="connsiteX85" fmla="*/ 2532461 w 4515296"/>
                  <a:gd name="connsiteY85" fmla="*/ 309762 h 3749068"/>
                  <a:gd name="connsiteX86" fmla="*/ 2499218 w 4515296"/>
                  <a:gd name="connsiteY86" fmla="*/ 436677 h 3749068"/>
                  <a:gd name="connsiteX87" fmla="*/ 2486507 w 4515296"/>
                  <a:gd name="connsiteY87" fmla="*/ 436677 h 3749068"/>
                  <a:gd name="connsiteX88" fmla="*/ 2472819 w 4515296"/>
                  <a:gd name="connsiteY88" fmla="*/ 393109 h 3749068"/>
                  <a:gd name="connsiteX89" fmla="*/ 2386777 w 4515296"/>
                  <a:gd name="connsiteY89" fmla="*/ 326810 h 3749068"/>
                  <a:gd name="connsiteX90" fmla="*/ 2390688 w 4515296"/>
                  <a:gd name="connsiteY90" fmla="*/ 228309 h 3749068"/>
                  <a:gd name="connsiteX91" fmla="*/ 2371134 w 4515296"/>
                  <a:gd name="connsiteY91" fmla="*/ 222626 h 3749068"/>
                  <a:gd name="connsiteX92" fmla="*/ 2254782 w 4515296"/>
                  <a:gd name="connsiteY92" fmla="*/ 345753 h 3749068"/>
                  <a:gd name="connsiteX93" fmla="*/ 2268470 w 4515296"/>
                  <a:gd name="connsiteY93" fmla="*/ 135490 h 3749068"/>
                  <a:gd name="connsiteX94" fmla="*/ 2173629 w 4515296"/>
                  <a:gd name="connsiteY94" fmla="*/ 179058 h 3749068"/>
                  <a:gd name="connsiteX95" fmla="*/ 2158962 w 4515296"/>
                  <a:gd name="connsiteY95" fmla="*/ 157274 h 3749068"/>
                  <a:gd name="connsiteX96" fmla="*/ 1992746 w 4515296"/>
                  <a:gd name="connsiteY96" fmla="*/ 36041 h 3749068"/>
                  <a:gd name="connsiteX97" fmla="*/ 1973191 w 4515296"/>
                  <a:gd name="connsiteY97" fmla="*/ 146855 h 3749068"/>
                  <a:gd name="connsiteX98" fmla="*/ 1885194 w 4515296"/>
                  <a:gd name="connsiteY98" fmla="*/ 57825 h 3749068"/>
                  <a:gd name="connsiteX99" fmla="*/ 1777642 w 4515296"/>
                  <a:gd name="connsiteY99" fmla="*/ 4786 h 3749068"/>
                  <a:gd name="connsiteX100" fmla="*/ 1773731 w 4515296"/>
                  <a:gd name="connsiteY100" fmla="*/ 137384 h 3749068"/>
                  <a:gd name="connsiteX101" fmla="*/ 1793286 w 4515296"/>
                  <a:gd name="connsiteY101" fmla="*/ 200842 h 3749068"/>
                  <a:gd name="connsiteX102" fmla="*/ 1694533 w 4515296"/>
                  <a:gd name="connsiteY102" fmla="*/ 136437 h 3749068"/>
                  <a:gd name="connsiteX103" fmla="*/ 1492140 w 4515296"/>
                  <a:gd name="connsiteY103" fmla="*/ 101393 h 3749068"/>
                  <a:gd name="connsiteX104" fmla="*/ 1496051 w 4515296"/>
                  <a:gd name="connsiteY104" fmla="*/ 280401 h 3749068"/>
                  <a:gd name="connsiteX105" fmla="*/ 1502896 w 4515296"/>
                  <a:gd name="connsiteY105" fmla="*/ 302185 h 3749068"/>
                  <a:gd name="connsiteX106" fmla="*/ 1463786 w 4515296"/>
                  <a:gd name="connsiteY106" fmla="*/ 282295 h 3749068"/>
                  <a:gd name="connsiteX107" fmla="*/ 1436409 w 4515296"/>
                  <a:gd name="connsiteY107" fmla="*/ 291766 h 3749068"/>
                  <a:gd name="connsiteX108" fmla="*/ 1439343 w 4515296"/>
                  <a:gd name="connsiteY108" fmla="*/ 360907 h 3749068"/>
                  <a:gd name="connsiteX109" fmla="*/ 1502896 w 4515296"/>
                  <a:gd name="connsiteY109" fmla="*/ 450884 h 3749068"/>
                  <a:gd name="connsiteX110" fmla="*/ 1342545 w 4515296"/>
                  <a:gd name="connsiteY110" fmla="*/ 407316 h 3749068"/>
                  <a:gd name="connsiteX111" fmla="*/ 1205661 w 4515296"/>
                  <a:gd name="connsiteY111" fmla="*/ 448990 h 3749068"/>
                  <a:gd name="connsiteX112" fmla="*/ 1339612 w 4515296"/>
                  <a:gd name="connsiteY112" fmla="*/ 570222 h 3749068"/>
                  <a:gd name="connsiteX113" fmla="*/ 982735 w 4515296"/>
                  <a:gd name="connsiteY113" fmla="*/ 667776 h 3749068"/>
                  <a:gd name="connsiteX114" fmla="*/ 1259437 w 4515296"/>
                  <a:gd name="connsiteY114" fmla="*/ 802269 h 3749068"/>
                  <a:gd name="connsiteX115" fmla="*/ 1061933 w 4515296"/>
                  <a:gd name="connsiteY115" fmla="*/ 830683 h 3749068"/>
                  <a:gd name="connsiteX116" fmla="*/ 935804 w 4515296"/>
                  <a:gd name="connsiteY116" fmla="*/ 896034 h 3749068"/>
                  <a:gd name="connsiteX117" fmla="*/ 1075622 w 4515296"/>
                  <a:gd name="connsiteY117" fmla="*/ 976541 h 3749068"/>
                  <a:gd name="connsiteX118" fmla="*/ 972958 w 4515296"/>
                  <a:gd name="connsiteY118" fmla="*/ 1032421 h 3749068"/>
                  <a:gd name="connsiteX119" fmla="*/ 1063888 w 4515296"/>
                  <a:gd name="connsiteY119" fmla="*/ 1095879 h 3749068"/>
                  <a:gd name="connsiteX120" fmla="*/ 817497 w 4515296"/>
                  <a:gd name="connsiteY120" fmla="*/ 1352550 h 3749068"/>
                  <a:gd name="connsiteX121" fmla="*/ 825318 w 4515296"/>
                  <a:gd name="connsiteY121" fmla="*/ 1408431 h 3749068"/>
                  <a:gd name="connsiteX122" fmla="*/ 674745 w 4515296"/>
                  <a:gd name="connsiteY122" fmla="*/ 1397066 h 3749068"/>
                  <a:gd name="connsiteX123" fmla="*/ 678657 w 4515296"/>
                  <a:gd name="connsiteY123" fmla="*/ 1576073 h 3749068"/>
                  <a:gd name="connsiteX124" fmla="*/ 685501 w 4515296"/>
                  <a:gd name="connsiteY124" fmla="*/ 1597857 h 3749068"/>
                  <a:gd name="connsiteX125" fmla="*/ 646392 w 4515296"/>
                  <a:gd name="connsiteY125" fmla="*/ 1577967 h 3749068"/>
                  <a:gd name="connsiteX126" fmla="*/ 619014 w 4515296"/>
                  <a:gd name="connsiteY126" fmla="*/ 1587438 h 3749068"/>
                  <a:gd name="connsiteX127" fmla="*/ 621948 w 4515296"/>
                  <a:gd name="connsiteY127" fmla="*/ 1656579 h 3749068"/>
                  <a:gd name="connsiteX128" fmla="*/ 684524 w 4515296"/>
                  <a:gd name="connsiteY128" fmla="*/ 1746556 h 3749068"/>
                  <a:gd name="connsiteX129" fmla="*/ 525151 w 4515296"/>
                  <a:gd name="connsiteY129" fmla="*/ 1702988 h 3749068"/>
                  <a:gd name="connsiteX130" fmla="*/ 388267 w 4515296"/>
                  <a:gd name="connsiteY130" fmla="*/ 1744662 h 3749068"/>
                  <a:gd name="connsiteX131" fmla="*/ 522218 w 4515296"/>
                  <a:gd name="connsiteY131" fmla="*/ 1865894 h 3749068"/>
                  <a:gd name="connsiteX132" fmla="*/ 165340 w 4515296"/>
                  <a:gd name="connsiteY132" fmla="*/ 1963449 h 3749068"/>
                  <a:gd name="connsiteX133" fmla="*/ 442042 w 4515296"/>
                  <a:gd name="connsiteY133" fmla="*/ 2097941 h 3749068"/>
                  <a:gd name="connsiteX134" fmla="*/ 244538 w 4515296"/>
                  <a:gd name="connsiteY134" fmla="*/ 2126355 h 3749068"/>
                  <a:gd name="connsiteX135" fmla="*/ 118409 w 4515296"/>
                  <a:gd name="connsiteY135" fmla="*/ 2191707 h 3749068"/>
                  <a:gd name="connsiteX136" fmla="*/ 258227 w 4515296"/>
                  <a:gd name="connsiteY136" fmla="*/ 2272212 h 3749068"/>
                  <a:gd name="connsiteX137" fmla="*/ 155563 w 4515296"/>
                  <a:gd name="connsiteY137" fmla="*/ 2328093 h 3749068"/>
                  <a:gd name="connsiteX138" fmla="*/ 246493 w 4515296"/>
                  <a:gd name="connsiteY138" fmla="*/ 2391551 h 3749068"/>
                  <a:gd name="connsiteX139" fmla="*/ 102 w 4515296"/>
                  <a:gd name="connsiteY139" fmla="*/ 2648223 h 3749068"/>
                  <a:gd name="connsiteX140" fmla="*/ 136986 w 4515296"/>
                  <a:gd name="connsiteY140" fmla="*/ 2768508 h 3749068"/>
                  <a:gd name="connsiteX141" fmla="*/ 89076 w 4515296"/>
                  <a:gd name="connsiteY141" fmla="*/ 2839543 h 3749068"/>
                  <a:gd name="connsiteX142" fmla="*/ 149697 w 4515296"/>
                  <a:gd name="connsiteY142" fmla="*/ 2876481 h 3749068"/>
                  <a:gd name="connsiteX143" fmla="*/ 187829 w 4515296"/>
                  <a:gd name="connsiteY143" fmla="*/ 2928573 h 3749068"/>
                  <a:gd name="connsiteX144" fmla="*/ 133075 w 4515296"/>
                  <a:gd name="connsiteY144" fmla="*/ 2973088 h 3749068"/>
                  <a:gd name="connsiteX145" fmla="*/ 74410 w 4515296"/>
                  <a:gd name="connsiteY145" fmla="*/ 3059277 h 3749068"/>
                  <a:gd name="connsiteX146" fmla="*/ 184896 w 4515296"/>
                  <a:gd name="connsiteY146" fmla="*/ 3091479 h 3749068"/>
                  <a:gd name="connsiteX147" fmla="*/ 178052 w 4515296"/>
                  <a:gd name="connsiteY147" fmla="*/ 3174826 h 3749068"/>
                  <a:gd name="connsiteX148" fmla="*/ 330580 w 4515296"/>
                  <a:gd name="connsiteY148" fmla="*/ 3144518 h 3749068"/>
                  <a:gd name="connsiteX149" fmla="*/ 351112 w 4515296"/>
                  <a:gd name="connsiteY149" fmla="*/ 3134100 h 3749068"/>
                  <a:gd name="connsiteX150" fmla="*/ 312002 w 4515296"/>
                  <a:gd name="connsiteY150" fmla="*/ 3185245 h 3749068"/>
                  <a:gd name="connsiteX151" fmla="*/ 349157 w 4515296"/>
                  <a:gd name="connsiteY151" fmla="*/ 3298900 h 3749068"/>
                  <a:gd name="connsiteX152" fmla="*/ 368712 w 4515296"/>
                  <a:gd name="connsiteY152" fmla="*/ 3287535 h 3749068"/>
                  <a:gd name="connsiteX153" fmla="*/ 432265 w 4515296"/>
                  <a:gd name="connsiteY153" fmla="*/ 3422974 h 3749068"/>
                  <a:gd name="connsiteX154" fmla="*/ 507551 w 4515296"/>
                  <a:gd name="connsiteY154" fmla="*/ 3381301 h 3749068"/>
                  <a:gd name="connsiteX155" fmla="*/ 539817 w 4515296"/>
                  <a:gd name="connsiteY155" fmla="*/ 3403084 h 3749068"/>
                  <a:gd name="connsiteX156" fmla="*/ 617059 w 4515296"/>
                  <a:gd name="connsiteY156" fmla="*/ 3370882 h 3749068"/>
                  <a:gd name="connsiteX157" fmla="*/ 630747 w 4515296"/>
                  <a:gd name="connsiteY157" fmla="*/ 3355728 h 3749068"/>
                  <a:gd name="connsiteX158" fmla="*/ 622925 w 4515296"/>
                  <a:gd name="connsiteY158" fmla="*/ 3368041 h 3749068"/>
                  <a:gd name="connsiteX159" fmla="*/ 600437 w 4515296"/>
                  <a:gd name="connsiteY159" fmla="*/ 3403084 h 3749068"/>
                  <a:gd name="connsiteX160" fmla="*/ 739277 w 4515296"/>
                  <a:gd name="connsiteY160" fmla="*/ 3414450 h 3749068"/>
                  <a:gd name="connsiteX161" fmla="*/ 678657 w 4515296"/>
                  <a:gd name="connsiteY161" fmla="*/ 3576409 h 3749068"/>
                  <a:gd name="connsiteX162" fmla="*/ 830207 w 4515296"/>
                  <a:gd name="connsiteY162" fmla="*/ 3528105 h 3749068"/>
                  <a:gd name="connsiteX163" fmla="*/ 848785 w 4515296"/>
                  <a:gd name="connsiteY163" fmla="*/ 3490220 h 3749068"/>
                  <a:gd name="connsiteX164" fmla="*/ 839985 w 4515296"/>
                  <a:gd name="connsiteY164" fmla="*/ 3544206 h 3749068"/>
                  <a:gd name="connsiteX165" fmla="*/ 866384 w 4515296"/>
                  <a:gd name="connsiteY165" fmla="*/ 3627554 h 3749068"/>
                  <a:gd name="connsiteX166" fmla="*/ 1021845 w 4515296"/>
                  <a:gd name="connsiteY166" fmla="*/ 3504427 h 3749068"/>
                  <a:gd name="connsiteX167" fmla="*/ 1046289 w 4515296"/>
                  <a:gd name="connsiteY167" fmla="*/ 3611453 h 3749068"/>
                  <a:gd name="connsiteX168" fmla="*/ 1171440 w 4515296"/>
                  <a:gd name="connsiteY168" fmla="*/ 3663545 h 3749068"/>
                  <a:gd name="connsiteX169" fmla="*/ 1160685 w 4515296"/>
                  <a:gd name="connsiteY169" fmla="*/ 3677752 h 3749068"/>
                  <a:gd name="connsiteX170" fmla="*/ 1211528 w 4515296"/>
                  <a:gd name="connsiteY170" fmla="*/ 3619030 h 3749068"/>
                  <a:gd name="connsiteX171" fmla="*/ 1224238 w 4515296"/>
                  <a:gd name="connsiteY171" fmla="*/ 3621871 h 3749068"/>
                  <a:gd name="connsiteX172" fmla="*/ 1318102 w 4515296"/>
                  <a:gd name="connsiteY172" fmla="*/ 3739315 h 3749068"/>
                  <a:gd name="connsiteX173" fmla="*/ 1370900 w 4515296"/>
                  <a:gd name="connsiteY173" fmla="*/ 3744998 h 3749068"/>
                  <a:gd name="connsiteX174" fmla="*/ 1372856 w 4515296"/>
                  <a:gd name="connsiteY174" fmla="*/ 3671122 h 3749068"/>
                  <a:gd name="connsiteX175" fmla="*/ 1384589 w 4515296"/>
                  <a:gd name="connsiteY175" fmla="*/ 3664492 h 3749068"/>
                  <a:gd name="connsiteX176" fmla="*/ 1560583 w 4515296"/>
                  <a:gd name="connsiteY176" fmla="*/ 3687223 h 3749068"/>
                  <a:gd name="connsiteX177" fmla="*/ 1523428 w 4515296"/>
                  <a:gd name="connsiteY177" fmla="*/ 3492114 h 3749068"/>
                  <a:gd name="connsiteX178" fmla="*/ 1534183 w 4515296"/>
                  <a:gd name="connsiteY178" fmla="*/ 3485485 h 3749068"/>
                  <a:gd name="connsiteX179" fmla="*/ 1728755 w 4515296"/>
                  <a:gd name="connsiteY179" fmla="*/ 3513898 h 3749068"/>
                  <a:gd name="connsiteX180" fmla="*/ 1784487 w 4515296"/>
                  <a:gd name="connsiteY180" fmla="*/ 3461806 h 3749068"/>
                  <a:gd name="connsiteX181" fmla="*/ 1734621 w 4515296"/>
                  <a:gd name="connsiteY181" fmla="*/ 3368041 h 3749068"/>
                  <a:gd name="connsiteX182" fmla="*/ 1742444 w 4515296"/>
                  <a:gd name="connsiteY182" fmla="*/ 3357622 h 3749068"/>
                  <a:gd name="connsiteX183" fmla="*/ 1825552 w 4515296"/>
                  <a:gd name="connsiteY183" fmla="*/ 3360464 h 3749068"/>
                  <a:gd name="connsiteX184" fmla="*/ 1784487 w 4515296"/>
                  <a:gd name="connsiteY184" fmla="*/ 3288482 h 3749068"/>
                  <a:gd name="connsiteX185" fmla="*/ 1789375 w 4515296"/>
                  <a:gd name="connsiteY185" fmla="*/ 3276169 h 3749068"/>
                  <a:gd name="connsiteX186" fmla="*/ 1955592 w 4515296"/>
                  <a:gd name="connsiteY186" fmla="*/ 3220289 h 3749068"/>
                  <a:gd name="connsiteX187" fmla="*/ 1992746 w 4515296"/>
                  <a:gd name="connsiteY187" fmla="*/ 3158725 h 3749068"/>
                  <a:gd name="connsiteX188" fmla="*/ 1915504 w 4515296"/>
                  <a:gd name="connsiteY188" fmla="*/ 3096215 h 3749068"/>
                  <a:gd name="connsiteX189" fmla="*/ 1916482 w 4515296"/>
                  <a:gd name="connsiteY189" fmla="*/ 3083902 h 3749068"/>
                  <a:gd name="connsiteX190" fmla="*/ 2086609 w 4515296"/>
                  <a:gd name="connsiteY190" fmla="*/ 3000555 h 3749068"/>
                  <a:gd name="connsiteX191" fmla="*/ 2149185 w 4515296"/>
                  <a:gd name="connsiteY191" fmla="*/ 2938044 h 3749068"/>
                  <a:gd name="connsiteX192" fmla="*/ 2092476 w 4515296"/>
                  <a:gd name="connsiteY192" fmla="*/ 2895423 h 3749068"/>
                  <a:gd name="connsiteX193" fmla="*/ 2093454 w 4515296"/>
                  <a:gd name="connsiteY193" fmla="*/ 2882164 h 3749068"/>
                  <a:gd name="connsiteX194" fmla="*/ 2163851 w 4515296"/>
                  <a:gd name="connsiteY194" fmla="*/ 2771349 h 3749068"/>
                  <a:gd name="connsiteX195" fmla="*/ 2174607 w 4515296"/>
                  <a:gd name="connsiteY195" fmla="*/ 2762825 h 3749068"/>
                  <a:gd name="connsiteX196" fmla="*/ 2234249 w 4515296"/>
                  <a:gd name="connsiteY196" fmla="*/ 2805446 h 3749068"/>
                  <a:gd name="connsiteX197" fmla="*/ 2242071 w 4515296"/>
                  <a:gd name="connsiteY197" fmla="*/ 2738200 h 3749068"/>
                  <a:gd name="connsiteX198" fmla="*/ 2234249 w 4515296"/>
                  <a:gd name="connsiteY198" fmla="*/ 2595184 h 3749068"/>
                  <a:gd name="connsiteX199" fmla="*/ 2245004 w 4515296"/>
                  <a:gd name="connsiteY199" fmla="*/ 2590448 h 3749068"/>
                  <a:gd name="connsiteX200" fmla="*/ 2257715 w 4515296"/>
                  <a:gd name="connsiteY200" fmla="*/ 2599919 h 3749068"/>
                  <a:gd name="connsiteX201" fmla="*/ 2253804 w 4515296"/>
                  <a:gd name="connsiteY201" fmla="*/ 2612232 h 3749068"/>
                  <a:gd name="connsiteX202" fmla="*/ 2269448 w 4515296"/>
                  <a:gd name="connsiteY202" fmla="*/ 2750513 h 3749068"/>
                  <a:gd name="connsiteX203" fmla="*/ 2419043 w 4515296"/>
                  <a:gd name="connsiteY203" fmla="*/ 2648223 h 3749068"/>
                  <a:gd name="connsiteX204" fmla="*/ 2445442 w 4515296"/>
                  <a:gd name="connsiteY204" fmla="*/ 3007185 h 3749068"/>
                  <a:gd name="connsiteX205" fmla="*/ 2637080 w 4515296"/>
                  <a:gd name="connsiteY205" fmla="*/ 2772297 h 3749068"/>
                  <a:gd name="connsiteX206" fmla="*/ 2626325 w 4515296"/>
                  <a:gd name="connsiteY206" fmla="*/ 2965511 h 3749068"/>
                  <a:gd name="connsiteX207" fmla="*/ 2667390 w 4515296"/>
                  <a:gd name="connsiteY207" fmla="*/ 3098109 h 3749068"/>
                  <a:gd name="connsiteX208" fmla="*/ 2776897 w 4515296"/>
                  <a:gd name="connsiteY208" fmla="*/ 2981612 h 3749068"/>
                  <a:gd name="connsiteX209" fmla="*/ 2813074 w 4515296"/>
                  <a:gd name="connsiteY209" fmla="*/ 3089585 h 3749068"/>
                  <a:gd name="connsiteX210" fmla="*/ 2885427 w 4515296"/>
                  <a:gd name="connsiteY210" fmla="*/ 3038440 h 3749068"/>
                  <a:gd name="connsiteX211" fmla="*/ 2884450 w 4515296"/>
                  <a:gd name="connsiteY211" fmla="*/ 3051700 h 3749068"/>
                  <a:gd name="connsiteX212" fmla="*/ 2932359 w 4515296"/>
                  <a:gd name="connsiteY212" fmla="*/ 3124628 h 3749068"/>
                  <a:gd name="connsiteX213" fmla="*/ 2945069 w 4515296"/>
                  <a:gd name="connsiteY213" fmla="*/ 3152095 h 3749068"/>
                  <a:gd name="connsiteX214" fmla="*/ 2941158 w 4515296"/>
                  <a:gd name="connsiteY214" fmla="*/ 3172932 h 3749068"/>
                  <a:gd name="connsiteX215" fmla="*/ 2970491 w 4515296"/>
                  <a:gd name="connsiteY215" fmla="*/ 3195663 h 3749068"/>
                  <a:gd name="connsiteX216" fmla="*/ 2975380 w 4515296"/>
                  <a:gd name="connsiteY216" fmla="*/ 3203240 h 3749068"/>
                  <a:gd name="connsiteX217" fmla="*/ 2995912 w 4515296"/>
                  <a:gd name="connsiteY217" fmla="*/ 3229760 h 3749068"/>
                  <a:gd name="connsiteX218" fmla="*/ 2997868 w 4515296"/>
                  <a:gd name="connsiteY218" fmla="*/ 3232601 h 3749068"/>
                  <a:gd name="connsiteX219" fmla="*/ 2968536 w 4515296"/>
                  <a:gd name="connsiteY219" fmla="*/ 3257227 h 3749068"/>
                  <a:gd name="connsiteX220" fmla="*/ 2931381 w 4515296"/>
                  <a:gd name="connsiteY220" fmla="*/ 3312160 h 3749068"/>
                  <a:gd name="connsiteX221" fmla="*/ 3000801 w 4515296"/>
                  <a:gd name="connsiteY221" fmla="*/ 3332050 h 3749068"/>
                  <a:gd name="connsiteX222" fmla="*/ 2996890 w 4515296"/>
                  <a:gd name="connsiteY222" fmla="*/ 3384142 h 3749068"/>
                  <a:gd name="connsiteX223" fmla="*/ 3093687 w 4515296"/>
                  <a:gd name="connsiteY223" fmla="*/ 3365199 h 3749068"/>
                  <a:gd name="connsiteX224" fmla="*/ 3106397 w 4515296"/>
                  <a:gd name="connsiteY224" fmla="*/ 3358569 h 3749068"/>
                  <a:gd name="connsiteX225" fmla="*/ 3081954 w 4515296"/>
                  <a:gd name="connsiteY225" fmla="*/ 3390772 h 3749068"/>
                  <a:gd name="connsiteX226" fmla="*/ 3105419 w 4515296"/>
                  <a:gd name="connsiteY226" fmla="*/ 3462754 h 3749068"/>
                  <a:gd name="connsiteX227" fmla="*/ 3118131 w 4515296"/>
                  <a:gd name="connsiteY227" fmla="*/ 3456123 h 3749068"/>
                  <a:gd name="connsiteX228" fmla="*/ 3158218 w 4515296"/>
                  <a:gd name="connsiteY228" fmla="*/ 3542313 h 3749068"/>
                  <a:gd name="connsiteX229" fmla="*/ 3206128 w 4515296"/>
                  <a:gd name="connsiteY229" fmla="*/ 3515793 h 3749068"/>
                  <a:gd name="connsiteX230" fmla="*/ 3226660 w 4515296"/>
                  <a:gd name="connsiteY230" fmla="*/ 3530000 h 3749068"/>
                  <a:gd name="connsiteX231" fmla="*/ 3275548 w 4515296"/>
                  <a:gd name="connsiteY231" fmla="*/ 3509163 h 3749068"/>
                  <a:gd name="connsiteX232" fmla="*/ 3284347 w 4515296"/>
                  <a:gd name="connsiteY232" fmla="*/ 3499692 h 3749068"/>
                  <a:gd name="connsiteX233" fmla="*/ 3279459 w 4515296"/>
                  <a:gd name="connsiteY233" fmla="*/ 3507268 h 3749068"/>
                  <a:gd name="connsiteX234" fmla="*/ 3265770 w 4515296"/>
                  <a:gd name="connsiteY234" fmla="*/ 3530000 h 3749068"/>
                  <a:gd name="connsiteX235" fmla="*/ 3353767 w 4515296"/>
                  <a:gd name="connsiteY235" fmla="*/ 3537577 h 3749068"/>
                  <a:gd name="connsiteX236" fmla="*/ 3315635 w 4515296"/>
                  <a:gd name="connsiteY236" fmla="*/ 3639867 h 3749068"/>
                  <a:gd name="connsiteX237" fmla="*/ 3411454 w 4515296"/>
                  <a:gd name="connsiteY237" fmla="*/ 3609559 h 3749068"/>
                  <a:gd name="connsiteX238" fmla="*/ 3423187 w 4515296"/>
                  <a:gd name="connsiteY238" fmla="*/ 3585880 h 3749068"/>
                  <a:gd name="connsiteX239" fmla="*/ 3417320 w 4515296"/>
                  <a:gd name="connsiteY239" fmla="*/ 3619977 h 3749068"/>
                  <a:gd name="connsiteX240" fmla="*/ 3433942 w 4515296"/>
                  <a:gd name="connsiteY240" fmla="*/ 3672069 h 3749068"/>
                  <a:gd name="connsiteX241" fmla="*/ 3532694 w 4515296"/>
                  <a:gd name="connsiteY241" fmla="*/ 3593457 h 3749068"/>
                  <a:gd name="connsiteX242" fmla="*/ 3548338 w 4515296"/>
                  <a:gd name="connsiteY242" fmla="*/ 3661650 h 3749068"/>
                  <a:gd name="connsiteX243" fmla="*/ 3627536 w 4515296"/>
                  <a:gd name="connsiteY243" fmla="*/ 3694800 h 3749068"/>
                  <a:gd name="connsiteX244" fmla="*/ 3620691 w 4515296"/>
                  <a:gd name="connsiteY244" fmla="*/ 3703324 h 3749068"/>
                  <a:gd name="connsiteX245" fmla="*/ 3652957 w 4515296"/>
                  <a:gd name="connsiteY245" fmla="*/ 3666386 h 3749068"/>
                  <a:gd name="connsiteX246" fmla="*/ 3660779 w 4515296"/>
                  <a:gd name="connsiteY246" fmla="*/ 3668281 h 3749068"/>
                  <a:gd name="connsiteX247" fmla="*/ 3720421 w 4515296"/>
                  <a:gd name="connsiteY247" fmla="*/ 3743103 h 3749068"/>
                  <a:gd name="connsiteX248" fmla="*/ 3753665 w 4515296"/>
                  <a:gd name="connsiteY248" fmla="*/ 3746892 h 3749068"/>
                  <a:gd name="connsiteX249" fmla="*/ 3754642 w 4515296"/>
                  <a:gd name="connsiteY249" fmla="*/ 3700483 h 3749068"/>
                  <a:gd name="connsiteX250" fmla="*/ 3761487 w 4515296"/>
                  <a:gd name="connsiteY250" fmla="*/ 3695747 h 3749068"/>
                  <a:gd name="connsiteX251" fmla="*/ 3872950 w 4515296"/>
                  <a:gd name="connsiteY251" fmla="*/ 3709954 h 3749068"/>
                  <a:gd name="connsiteX252" fmla="*/ 3849483 w 4515296"/>
                  <a:gd name="connsiteY252" fmla="*/ 3586827 h 3749068"/>
                  <a:gd name="connsiteX253" fmla="*/ 3856328 w 4515296"/>
                  <a:gd name="connsiteY253" fmla="*/ 3583039 h 3749068"/>
                  <a:gd name="connsiteX254" fmla="*/ 3979524 w 4515296"/>
                  <a:gd name="connsiteY254" fmla="*/ 3601034 h 3749068"/>
                  <a:gd name="connsiteX255" fmla="*/ 4014722 w 4515296"/>
                  <a:gd name="connsiteY255" fmla="*/ 3567885 h 3749068"/>
                  <a:gd name="connsiteX256" fmla="*/ 3983435 w 4515296"/>
                  <a:gd name="connsiteY256" fmla="*/ 3508216 h 3749068"/>
                  <a:gd name="connsiteX257" fmla="*/ 3988324 w 4515296"/>
                  <a:gd name="connsiteY257" fmla="*/ 3501586 h 3749068"/>
                  <a:gd name="connsiteX258" fmla="*/ 4041122 w 4515296"/>
                  <a:gd name="connsiteY258" fmla="*/ 3503480 h 3749068"/>
                  <a:gd name="connsiteX259" fmla="*/ 4015700 w 4515296"/>
                  <a:gd name="connsiteY259" fmla="*/ 3458018 h 3749068"/>
                  <a:gd name="connsiteX260" fmla="*/ 4018633 w 4515296"/>
                  <a:gd name="connsiteY260" fmla="*/ 3450441 h 3749068"/>
                  <a:gd name="connsiteX261" fmla="*/ 4123252 w 4515296"/>
                  <a:gd name="connsiteY261" fmla="*/ 3414450 h 3749068"/>
                  <a:gd name="connsiteX262" fmla="*/ 4146719 w 4515296"/>
                  <a:gd name="connsiteY262" fmla="*/ 3375618 h 3749068"/>
                  <a:gd name="connsiteX263" fmla="*/ 4097831 w 4515296"/>
                  <a:gd name="connsiteY263" fmla="*/ 3336785 h 3749068"/>
                  <a:gd name="connsiteX264" fmla="*/ 4098809 w 4515296"/>
                  <a:gd name="connsiteY264" fmla="*/ 3328261 h 3749068"/>
                  <a:gd name="connsiteX265" fmla="*/ 4206361 w 4515296"/>
                  <a:gd name="connsiteY265" fmla="*/ 3275222 h 3749068"/>
                  <a:gd name="connsiteX266" fmla="*/ 4246448 w 4515296"/>
                  <a:gd name="connsiteY266" fmla="*/ 3235443 h 3749068"/>
                  <a:gd name="connsiteX267" fmla="*/ 4210272 w 4515296"/>
                  <a:gd name="connsiteY267" fmla="*/ 3208923 h 3749068"/>
                  <a:gd name="connsiteX268" fmla="*/ 4211249 w 4515296"/>
                  <a:gd name="connsiteY268" fmla="*/ 3200399 h 3749068"/>
                  <a:gd name="connsiteX269" fmla="*/ 4256226 w 4515296"/>
                  <a:gd name="connsiteY269" fmla="*/ 3130311 h 3749068"/>
                  <a:gd name="connsiteX270" fmla="*/ 4263069 w 4515296"/>
                  <a:gd name="connsiteY270" fmla="*/ 3124628 h 3749068"/>
                  <a:gd name="connsiteX271" fmla="*/ 4300224 w 4515296"/>
                  <a:gd name="connsiteY271" fmla="*/ 3151148 h 3749068"/>
                  <a:gd name="connsiteX272" fmla="*/ 4305113 w 4515296"/>
                  <a:gd name="connsiteY272" fmla="*/ 3108527 h 3749068"/>
                  <a:gd name="connsiteX273" fmla="*/ 4300224 w 4515296"/>
                  <a:gd name="connsiteY273" fmla="*/ 3017603 h 3749068"/>
                  <a:gd name="connsiteX274" fmla="*/ 4307069 w 4515296"/>
                  <a:gd name="connsiteY274" fmla="*/ 3014761 h 3749068"/>
                  <a:gd name="connsiteX275" fmla="*/ 4353023 w 4515296"/>
                  <a:gd name="connsiteY275" fmla="*/ 3046964 h 3749068"/>
                  <a:gd name="connsiteX276" fmla="*/ 4388222 w 4515296"/>
                  <a:gd name="connsiteY276" fmla="*/ 3011920 h 3749068"/>
                  <a:gd name="connsiteX277" fmla="*/ 4331512 w 4515296"/>
                  <a:gd name="connsiteY277" fmla="*/ 2931414 h 3749068"/>
                  <a:gd name="connsiteX278" fmla="*/ 4336400 w 4515296"/>
                  <a:gd name="connsiteY278" fmla="*/ 2924784 h 3749068"/>
                  <a:gd name="connsiteX279" fmla="*/ 4389199 w 4515296"/>
                  <a:gd name="connsiteY279" fmla="*/ 2929520 h 3749068"/>
                  <a:gd name="connsiteX280" fmla="*/ 4395065 w 4515296"/>
                  <a:gd name="connsiteY280" fmla="*/ 2883111 h 3749068"/>
                  <a:gd name="connsiteX281" fmla="*/ 4337379 w 4515296"/>
                  <a:gd name="connsiteY281" fmla="*/ 2827230 h 3749068"/>
                  <a:gd name="connsiteX282" fmla="*/ 4207338 w 4515296"/>
                  <a:gd name="connsiteY282" fmla="*/ 2759984 h 3749068"/>
                  <a:gd name="connsiteX283" fmla="*/ 4202449 w 4515296"/>
                  <a:gd name="connsiteY283" fmla="*/ 2748618 h 3749068"/>
                  <a:gd name="connsiteX284" fmla="*/ 4204405 w 4515296"/>
                  <a:gd name="connsiteY284" fmla="*/ 2748618 h 3749068"/>
                  <a:gd name="connsiteX285" fmla="*/ 4265025 w 4515296"/>
                  <a:gd name="connsiteY285" fmla="*/ 2754301 h 3749068"/>
                  <a:gd name="connsiteX286" fmla="*/ 4296314 w 4515296"/>
                  <a:gd name="connsiteY286" fmla="*/ 2705998 h 3749068"/>
                  <a:gd name="connsiteX287" fmla="*/ 4260136 w 4515296"/>
                  <a:gd name="connsiteY287" fmla="*/ 2684214 h 3749068"/>
                  <a:gd name="connsiteX288" fmla="*/ 4273824 w 4515296"/>
                  <a:gd name="connsiteY288" fmla="*/ 2673795 h 3749068"/>
                  <a:gd name="connsiteX289" fmla="*/ 4262092 w 4515296"/>
                  <a:gd name="connsiteY289" fmla="*/ 2587607 h 3749068"/>
                  <a:gd name="connsiteX290" fmla="*/ 4292402 w 4515296"/>
                  <a:gd name="connsiteY290" fmla="*/ 2529832 h 3749068"/>
                  <a:gd name="connsiteX291" fmla="*/ 4291425 w 4515296"/>
                  <a:gd name="connsiteY291" fmla="*/ 2500471 h 3749068"/>
                  <a:gd name="connsiteX292" fmla="*/ 4293380 w 4515296"/>
                  <a:gd name="connsiteY292" fmla="*/ 2499524 h 3749068"/>
                  <a:gd name="connsiteX293" fmla="*/ 4371599 w 4515296"/>
                  <a:gd name="connsiteY293" fmla="*/ 2391551 h 3749068"/>
                  <a:gd name="connsiteX294" fmla="*/ 4383333 w 4515296"/>
                  <a:gd name="connsiteY294" fmla="*/ 2403864 h 3749068"/>
                  <a:gd name="connsiteX295" fmla="*/ 4334446 w 4515296"/>
                  <a:gd name="connsiteY295" fmla="*/ 2343247 h 3749068"/>
                  <a:gd name="connsiteX296" fmla="*/ 4339335 w 4515296"/>
                  <a:gd name="connsiteY296" fmla="*/ 2331882 h 3749068"/>
                  <a:gd name="connsiteX297" fmla="*/ 4477196 w 4515296"/>
                  <a:gd name="connsiteY297" fmla="*/ 2266530 h 3749068"/>
                  <a:gd name="connsiteX298" fmla="*/ 4493817 w 4515296"/>
                  <a:gd name="connsiteY298" fmla="*/ 2218226 h 3749068"/>
                  <a:gd name="connsiteX299" fmla="*/ 4415599 w 4515296"/>
                  <a:gd name="connsiteY299" fmla="*/ 2206861 h 3749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</a:cxnLst>
                <a:rect l="l" t="t" r="r" b="b"/>
                <a:pathLst>
                  <a:path w="4515296" h="3749068">
                    <a:moveTo>
                      <a:pt x="4415599" y="2206861"/>
                    </a:moveTo>
                    <a:cubicBezTo>
                      <a:pt x="4407776" y="2207808"/>
                      <a:pt x="4402887" y="2198337"/>
                      <a:pt x="4410710" y="2194548"/>
                    </a:cubicBezTo>
                    <a:cubicBezTo>
                      <a:pt x="4467419" y="2168976"/>
                      <a:pt x="4577903" y="2065739"/>
                      <a:pt x="4469373" y="2032589"/>
                    </a:cubicBezTo>
                    <a:cubicBezTo>
                      <a:pt x="4404843" y="2012699"/>
                      <a:pt x="4331512" y="2026906"/>
                      <a:pt x="4265025" y="2028800"/>
                    </a:cubicBezTo>
                    <a:cubicBezTo>
                      <a:pt x="4259159" y="2028800"/>
                      <a:pt x="4256226" y="2021223"/>
                      <a:pt x="4260136" y="2017435"/>
                    </a:cubicBezTo>
                    <a:cubicBezTo>
                      <a:pt x="4310979" y="1973867"/>
                      <a:pt x="4337379" y="1903779"/>
                      <a:pt x="4328579" y="1838428"/>
                    </a:cubicBezTo>
                    <a:cubicBezTo>
                      <a:pt x="4324668" y="1812855"/>
                      <a:pt x="4311956" y="1786336"/>
                      <a:pt x="4286536" y="1774970"/>
                    </a:cubicBezTo>
                    <a:cubicBezTo>
                      <a:pt x="4251337" y="1759816"/>
                      <a:pt x="4209294" y="1784441"/>
                      <a:pt x="4181918" y="1803384"/>
                    </a:cubicBezTo>
                    <a:cubicBezTo>
                      <a:pt x="4176050" y="1807172"/>
                      <a:pt x="4169206" y="1799595"/>
                      <a:pt x="4173117" y="1793912"/>
                    </a:cubicBezTo>
                    <a:cubicBezTo>
                      <a:pt x="4187784" y="1772129"/>
                      <a:pt x="4205383" y="1741820"/>
                      <a:pt x="4192673" y="1715301"/>
                    </a:cubicBezTo>
                    <a:cubicBezTo>
                      <a:pt x="4177028" y="1679310"/>
                      <a:pt x="4125208" y="1725719"/>
                      <a:pt x="4112497" y="1739926"/>
                    </a:cubicBezTo>
                    <a:cubicBezTo>
                      <a:pt x="4107608" y="1745609"/>
                      <a:pt x="4099786" y="1738979"/>
                      <a:pt x="4100765" y="1733296"/>
                    </a:cubicBezTo>
                    <a:cubicBezTo>
                      <a:pt x="4110541" y="1677416"/>
                      <a:pt x="4102719" y="1615852"/>
                      <a:pt x="4077298" y="1564707"/>
                    </a:cubicBezTo>
                    <a:cubicBezTo>
                      <a:pt x="4066543" y="1542924"/>
                      <a:pt x="4048944" y="1519245"/>
                      <a:pt x="4022545" y="1516404"/>
                    </a:cubicBezTo>
                    <a:cubicBezTo>
                      <a:pt x="3988324" y="1512615"/>
                      <a:pt x="3959969" y="1554289"/>
                      <a:pt x="3944325" y="1577967"/>
                    </a:cubicBezTo>
                    <a:cubicBezTo>
                      <a:pt x="3940414" y="1583650"/>
                      <a:pt x="3931614" y="1580808"/>
                      <a:pt x="3931614" y="1574179"/>
                    </a:cubicBezTo>
                    <a:cubicBezTo>
                      <a:pt x="3932592" y="1544818"/>
                      <a:pt x="3926725" y="1514509"/>
                      <a:pt x="3917926" y="1484201"/>
                    </a:cubicBezTo>
                    <a:cubicBezTo>
                      <a:pt x="3916948" y="1454841"/>
                      <a:pt x="3911082" y="1425479"/>
                      <a:pt x="3913037" y="1396118"/>
                    </a:cubicBezTo>
                    <a:cubicBezTo>
                      <a:pt x="3913037" y="1393277"/>
                      <a:pt x="3916948" y="1391383"/>
                      <a:pt x="3919881" y="1393277"/>
                    </a:cubicBezTo>
                    <a:cubicBezTo>
                      <a:pt x="3935525" y="1403695"/>
                      <a:pt x="3949214" y="1416955"/>
                      <a:pt x="3965835" y="1425479"/>
                    </a:cubicBezTo>
                    <a:cubicBezTo>
                      <a:pt x="3993212" y="1438739"/>
                      <a:pt x="4005923" y="1412220"/>
                      <a:pt x="4000057" y="1390436"/>
                    </a:cubicBezTo>
                    <a:cubicBezTo>
                      <a:pt x="3992235" y="1361075"/>
                      <a:pt x="3967790" y="1328872"/>
                      <a:pt x="3943347" y="1309930"/>
                    </a:cubicBezTo>
                    <a:cubicBezTo>
                      <a:pt x="3938458" y="1307088"/>
                      <a:pt x="3943347" y="1300458"/>
                      <a:pt x="3948236" y="1303300"/>
                    </a:cubicBezTo>
                    <a:cubicBezTo>
                      <a:pt x="3963880" y="1313718"/>
                      <a:pt x="3984413" y="1319401"/>
                      <a:pt x="4001034" y="1308036"/>
                    </a:cubicBezTo>
                    <a:cubicBezTo>
                      <a:pt x="4015700" y="1297617"/>
                      <a:pt x="4012767" y="1275833"/>
                      <a:pt x="4006900" y="1261626"/>
                    </a:cubicBezTo>
                    <a:cubicBezTo>
                      <a:pt x="3997124" y="1237001"/>
                      <a:pt x="3970724" y="1219953"/>
                      <a:pt x="3949214" y="1205746"/>
                    </a:cubicBezTo>
                    <a:cubicBezTo>
                      <a:pt x="3906193" y="1178279"/>
                      <a:pt x="3856328" y="1161230"/>
                      <a:pt x="3812329" y="1134711"/>
                    </a:cubicBezTo>
                    <a:cubicBezTo>
                      <a:pt x="3808418" y="1131870"/>
                      <a:pt x="3812329" y="1125240"/>
                      <a:pt x="3816240" y="1127134"/>
                    </a:cubicBezTo>
                    <a:cubicBezTo>
                      <a:pt x="3834818" y="1134711"/>
                      <a:pt x="3856328" y="1135658"/>
                      <a:pt x="3876860" y="1132817"/>
                    </a:cubicBezTo>
                    <a:cubicBezTo>
                      <a:pt x="3901304" y="1129028"/>
                      <a:pt x="3927703" y="1108191"/>
                      <a:pt x="3908149" y="1084513"/>
                    </a:cubicBezTo>
                    <a:cubicBezTo>
                      <a:pt x="3885660" y="1057046"/>
                      <a:pt x="3836773" y="1056099"/>
                      <a:pt x="3805485" y="1043787"/>
                    </a:cubicBezTo>
                    <a:cubicBezTo>
                      <a:pt x="3802552" y="1042839"/>
                      <a:pt x="3801574" y="1039051"/>
                      <a:pt x="3804507" y="1036209"/>
                    </a:cubicBezTo>
                    <a:cubicBezTo>
                      <a:pt x="3844595" y="1003060"/>
                      <a:pt x="3889571" y="956651"/>
                      <a:pt x="3904238" y="907400"/>
                    </a:cubicBezTo>
                    <a:cubicBezTo>
                      <a:pt x="3908149" y="892246"/>
                      <a:pt x="3907171" y="876145"/>
                      <a:pt x="3894460" y="865726"/>
                    </a:cubicBezTo>
                    <a:cubicBezTo>
                      <a:pt x="3880771" y="854361"/>
                      <a:pt x="3861217" y="865726"/>
                      <a:pt x="3849483" y="874250"/>
                    </a:cubicBezTo>
                    <a:cubicBezTo>
                      <a:pt x="3826996" y="890352"/>
                      <a:pt x="3809396" y="913083"/>
                      <a:pt x="3786908" y="928237"/>
                    </a:cubicBezTo>
                    <a:cubicBezTo>
                      <a:pt x="3782997" y="931078"/>
                      <a:pt x="3779086" y="927290"/>
                      <a:pt x="3780064" y="923501"/>
                    </a:cubicBezTo>
                    <a:cubicBezTo>
                      <a:pt x="3789841" y="891299"/>
                      <a:pt x="3802552" y="859096"/>
                      <a:pt x="3806463" y="825947"/>
                    </a:cubicBezTo>
                    <a:cubicBezTo>
                      <a:pt x="3807440" y="813634"/>
                      <a:pt x="3806463" y="763437"/>
                      <a:pt x="3781042" y="772908"/>
                    </a:cubicBezTo>
                    <a:cubicBezTo>
                      <a:pt x="3761487" y="780485"/>
                      <a:pt x="3746821" y="800374"/>
                      <a:pt x="3731176" y="813634"/>
                    </a:cubicBezTo>
                    <a:cubicBezTo>
                      <a:pt x="3728243" y="816476"/>
                      <a:pt x="3724332" y="813634"/>
                      <a:pt x="3724332" y="809846"/>
                    </a:cubicBezTo>
                    <a:cubicBezTo>
                      <a:pt x="3725310" y="779538"/>
                      <a:pt x="3740954" y="729340"/>
                      <a:pt x="3705755" y="714186"/>
                    </a:cubicBezTo>
                    <a:cubicBezTo>
                      <a:pt x="3704778" y="716080"/>
                      <a:pt x="3703800" y="717027"/>
                      <a:pt x="3703800" y="717027"/>
                    </a:cubicBezTo>
                    <a:cubicBezTo>
                      <a:pt x="3682289" y="749229"/>
                      <a:pt x="3671534" y="787115"/>
                      <a:pt x="3668601" y="825000"/>
                    </a:cubicBezTo>
                    <a:cubicBezTo>
                      <a:pt x="3662734" y="809846"/>
                      <a:pt x="3655890" y="794692"/>
                      <a:pt x="3646113" y="779538"/>
                    </a:cubicBezTo>
                    <a:cubicBezTo>
                      <a:pt x="3644157" y="776696"/>
                      <a:pt x="3641224" y="772908"/>
                      <a:pt x="3636335" y="768172"/>
                    </a:cubicBezTo>
                    <a:cubicBezTo>
                      <a:pt x="3636335" y="770066"/>
                      <a:pt x="3635358" y="771013"/>
                      <a:pt x="3635358" y="772908"/>
                    </a:cubicBezTo>
                    <a:cubicBezTo>
                      <a:pt x="3632424" y="796586"/>
                      <a:pt x="3635358" y="820264"/>
                      <a:pt x="3630469" y="843942"/>
                    </a:cubicBezTo>
                    <a:cubicBezTo>
                      <a:pt x="3629491" y="848678"/>
                      <a:pt x="3622647" y="846784"/>
                      <a:pt x="3621669" y="842995"/>
                    </a:cubicBezTo>
                    <a:cubicBezTo>
                      <a:pt x="3613847" y="816476"/>
                      <a:pt x="3607980" y="783326"/>
                      <a:pt x="3583537" y="765330"/>
                    </a:cubicBezTo>
                    <a:cubicBezTo>
                      <a:pt x="3572782" y="790903"/>
                      <a:pt x="3570826" y="818370"/>
                      <a:pt x="3563004" y="845837"/>
                    </a:cubicBezTo>
                    <a:cubicBezTo>
                      <a:pt x="3562027" y="849625"/>
                      <a:pt x="3556160" y="849625"/>
                      <a:pt x="3555183" y="845837"/>
                    </a:cubicBezTo>
                    <a:cubicBezTo>
                      <a:pt x="3551272" y="837312"/>
                      <a:pt x="3549316" y="827841"/>
                      <a:pt x="3546383" y="818370"/>
                    </a:cubicBezTo>
                    <a:cubicBezTo>
                      <a:pt x="3531716" y="792797"/>
                      <a:pt x="3513140" y="770066"/>
                      <a:pt x="3491629" y="776696"/>
                    </a:cubicBezTo>
                    <a:cubicBezTo>
                      <a:pt x="3496517" y="754912"/>
                      <a:pt x="3499451" y="731234"/>
                      <a:pt x="3494562" y="714186"/>
                    </a:cubicBezTo>
                    <a:cubicBezTo>
                      <a:pt x="3492607" y="709450"/>
                      <a:pt x="3487718" y="707556"/>
                      <a:pt x="3481852" y="711344"/>
                    </a:cubicBezTo>
                    <a:cubicBezTo>
                      <a:pt x="3451541" y="733128"/>
                      <a:pt x="3431009" y="761542"/>
                      <a:pt x="3408521" y="789009"/>
                    </a:cubicBezTo>
                    <a:cubicBezTo>
                      <a:pt x="3431987" y="736917"/>
                      <a:pt x="3456430" y="668724"/>
                      <a:pt x="3417320" y="656411"/>
                    </a:cubicBezTo>
                    <a:cubicBezTo>
                      <a:pt x="3393855" y="648834"/>
                      <a:pt x="3370389" y="663988"/>
                      <a:pt x="3356700" y="683878"/>
                    </a:cubicBezTo>
                    <a:cubicBezTo>
                      <a:pt x="3353767" y="679142"/>
                      <a:pt x="3350834" y="674406"/>
                      <a:pt x="3346923" y="670618"/>
                    </a:cubicBezTo>
                    <a:cubicBezTo>
                      <a:pt x="3332256" y="651675"/>
                      <a:pt x="3274570" y="587270"/>
                      <a:pt x="3242304" y="593900"/>
                    </a:cubicBezTo>
                    <a:cubicBezTo>
                      <a:pt x="3212972" y="599583"/>
                      <a:pt x="3217860" y="631785"/>
                      <a:pt x="3229593" y="663988"/>
                    </a:cubicBezTo>
                    <a:cubicBezTo>
                      <a:pt x="3212972" y="645045"/>
                      <a:pt x="3194395" y="627050"/>
                      <a:pt x="3173862" y="607160"/>
                    </a:cubicBezTo>
                    <a:cubicBezTo>
                      <a:pt x="3163107" y="596742"/>
                      <a:pt x="3127908" y="559804"/>
                      <a:pt x="3105419" y="574011"/>
                    </a:cubicBezTo>
                    <a:cubicBezTo>
                      <a:pt x="3078043" y="591059"/>
                      <a:pt x="3099553" y="638415"/>
                      <a:pt x="3102486" y="658305"/>
                    </a:cubicBezTo>
                    <a:cubicBezTo>
                      <a:pt x="3105419" y="672512"/>
                      <a:pt x="3109331" y="685772"/>
                      <a:pt x="3115197" y="699032"/>
                    </a:cubicBezTo>
                    <a:cubicBezTo>
                      <a:pt x="3096620" y="682930"/>
                      <a:pt x="3077065" y="668724"/>
                      <a:pt x="3052622" y="658305"/>
                    </a:cubicBezTo>
                    <a:cubicBezTo>
                      <a:pt x="3038933" y="652622"/>
                      <a:pt x="3012534" y="638415"/>
                      <a:pt x="2985157" y="629891"/>
                    </a:cubicBezTo>
                    <a:cubicBezTo>
                      <a:pt x="3008623" y="599583"/>
                      <a:pt x="3027200" y="566434"/>
                      <a:pt x="3036978" y="531390"/>
                    </a:cubicBezTo>
                    <a:cubicBezTo>
                      <a:pt x="3043822" y="507712"/>
                      <a:pt x="3040889" y="482139"/>
                      <a:pt x="3021333" y="466038"/>
                    </a:cubicBezTo>
                    <a:cubicBezTo>
                      <a:pt x="2999824" y="448042"/>
                      <a:pt x="2969513" y="466985"/>
                      <a:pt x="2950936" y="479298"/>
                    </a:cubicBezTo>
                    <a:cubicBezTo>
                      <a:pt x="2914759" y="503923"/>
                      <a:pt x="2888361" y="539914"/>
                      <a:pt x="2851206" y="564539"/>
                    </a:cubicBezTo>
                    <a:cubicBezTo>
                      <a:pt x="2845340" y="568328"/>
                      <a:pt x="2838496" y="563592"/>
                      <a:pt x="2840451" y="556962"/>
                    </a:cubicBezTo>
                    <a:cubicBezTo>
                      <a:pt x="2856095" y="505817"/>
                      <a:pt x="2876627" y="455619"/>
                      <a:pt x="2882494" y="402580"/>
                    </a:cubicBezTo>
                    <a:cubicBezTo>
                      <a:pt x="2884450" y="383638"/>
                      <a:pt x="2882494" y="304079"/>
                      <a:pt x="2842407" y="319233"/>
                    </a:cubicBezTo>
                    <a:cubicBezTo>
                      <a:pt x="2811119" y="331546"/>
                      <a:pt x="2788630" y="361854"/>
                      <a:pt x="2763209" y="382691"/>
                    </a:cubicBezTo>
                    <a:cubicBezTo>
                      <a:pt x="2758320" y="386479"/>
                      <a:pt x="2751476" y="382691"/>
                      <a:pt x="2752453" y="377008"/>
                    </a:cubicBezTo>
                    <a:cubicBezTo>
                      <a:pt x="2753431" y="329651"/>
                      <a:pt x="2778853" y="250093"/>
                      <a:pt x="2724100" y="226414"/>
                    </a:cubicBezTo>
                    <a:cubicBezTo>
                      <a:pt x="2722144" y="229256"/>
                      <a:pt x="2721166" y="231150"/>
                      <a:pt x="2720188" y="232097"/>
                    </a:cubicBezTo>
                    <a:cubicBezTo>
                      <a:pt x="2685968" y="282295"/>
                      <a:pt x="2669345" y="342911"/>
                      <a:pt x="2664457" y="402580"/>
                    </a:cubicBezTo>
                    <a:cubicBezTo>
                      <a:pt x="2655657" y="377955"/>
                      <a:pt x="2644902" y="354277"/>
                      <a:pt x="2629258" y="331546"/>
                    </a:cubicBezTo>
                    <a:cubicBezTo>
                      <a:pt x="2626325" y="326810"/>
                      <a:pt x="2621436" y="321127"/>
                      <a:pt x="2614592" y="313550"/>
                    </a:cubicBezTo>
                    <a:cubicBezTo>
                      <a:pt x="2613614" y="315444"/>
                      <a:pt x="2613614" y="318286"/>
                      <a:pt x="2613614" y="320180"/>
                    </a:cubicBezTo>
                    <a:cubicBezTo>
                      <a:pt x="2607748" y="358065"/>
                      <a:pt x="2613614" y="395950"/>
                      <a:pt x="2604815" y="432888"/>
                    </a:cubicBezTo>
                    <a:cubicBezTo>
                      <a:pt x="2602859" y="439518"/>
                      <a:pt x="2593081" y="436677"/>
                      <a:pt x="2592103" y="431941"/>
                    </a:cubicBezTo>
                    <a:cubicBezTo>
                      <a:pt x="2579393" y="389321"/>
                      <a:pt x="2570594" y="337228"/>
                      <a:pt x="2532461" y="309762"/>
                    </a:cubicBezTo>
                    <a:cubicBezTo>
                      <a:pt x="2514862" y="350488"/>
                      <a:pt x="2511928" y="394056"/>
                      <a:pt x="2499218" y="436677"/>
                    </a:cubicBezTo>
                    <a:cubicBezTo>
                      <a:pt x="2497263" y="442360"/>
                      <a:pt x="2488463" y="442360"/>
                      <a:pt x="2486507" y="436677"/>
                    </a:cubicBezTo>
                    <a:cubicBezTo>
                      <a:pt x="2480641" y="422470"/>
                      <a:pt x="2476729" y="408263"/>
                      <a:pt x="2472819" y="393109"/>
                    </a:cubicBezTo>
                    <a:cubicBezTo>
                      <a:pt x="2449353" y="351435"/>
                      <a:pt x="2420021" y="317339"/>
                      <a:pt x="2386777" y="326810"/>
                    </a:cubicBezTo>
                    <a:cubicBezTo>
                      <a:pt x="2393621" y="292713"/>
                      <a:pt x="2399488" y="254828"/>
                      <a:pt x="2390688" y="228309"/>
                    </a:cubicBezTo>
                    <a:cubicBezTo>
                      <a:pt x="2388733" y="220732"/>
                      <a:pt x="2378955" y="217890"/>
                      <a:pt x="2371134" y="222626"/>
                    </a:cubicBezTo>
                    <a:cubicBezTo>
                      <a:pt x="2323224" y="256722"/>
                      <a:pt x="2290959" y="302185"/>
                      <a:pt x="2254782" y="345753"/>
                    </a:cubicBezTo>
                    <a:cubicBezTo>
                      <a:pt x="2291936" y="263352"/>
                      <a:pt x="2331046" y="155380"/>
                      <a:pt x="2268470" y="135490"/>
                    </a:cubicBezTo>
                    <a:cubicBezTo>
                      <a:pt x="2231316" y="124124"/>
                      <a:pt x="2195139" y="147803"/>
                      <a:pt x="2173629" y="179058"/>
                    </a:cubicBezTo>
                    <a:cubicBezTo>
                      <a:pt x="2168740" y="171481"/>
                      <a:pt x="2163851" y="164851"/>
                      <a:pt x="2158962" y="157274"/>
                    </a:cubicBezTo>
                    <a:cubicBezTo>
                      <a:pt x="2136475" y="126966"/>
                      <a:pt x="2043588" y="25623"/>
                      <a:pt x="1992746" y="36041"/>
                    </a:cubicBezTo>
                    <a:cubicBezTo>
                      <a:pt x="1946792" y="45513"/>
                      <a:pt x="1953636" y="95711"/>
                      <a:pt x="1973191" y="146855"/>
                    </a:cubicBezTo>
                    <a:cubicBezTo>
                      <a:pt x="1945814" y="116547"/>
                      <a:pt x="1917460" y="88134"/>
                      <a:pt x="1885194" y="57825"/>
                    </a:cubicBezTo>
                    <a:cubicBezTo>
                      <a:pt x="1867595" y="41724"/>
                      <a:pt x="1811863" y="-16998"/>
                      <a:pt x="1777642" y="4786"/>
                    </a:cubicBezTo>
                    <a:cubicBezTo>
                      <a:pt x="1734621" y="32253"/>
                      <a:pt x="1767864" y="107076"/>
                      <a:pt x="1773731" y="137384"/>
                    </a:cubicBezTo>
                    <a:cubicBezTo>
                      <a:pt x="1778620" y="160115"/>
                      <a:pt x="1785464" y="180952"/>
                      <a:pt x="1793286" y="200842"/>
                    </a:cubicBezTo>
                    <a:cubicBezTo>
                      <a:pt x="1763954" y="175269"/>
                      <a:pt x="1732666" y="152538"/>
                      <a:pt x="1694533" y="136437"/>
                    </a:cubicBezTo>
                    <a:cubicBezTo>
                      <a:pt x="1654446" y="120336"/>
                      <a:pt x="1541028" y="54037"/>
                      <a:pt x="1492140" y="101393"/>
                    </a:cubicBezTo>
                    <a:cubicBezTo>
                      <a:pt x="1446187" y="144961"/>
                      <a:pt x="1485296" y="236833"/>
                      <a:pt x="1496051" y="280401"/>
                    </a:cubicBezTo>
                    <a:cubicBezTo>
                      <a:pt x="1498007" y="287978"/>
                      <a:pt x="1500940" y="295555"/>
                      <a:pt x="1502896" y="302185"/>
                    </a:cubicBezTo>
                    <a:cubicBezTo>
                      <a:pt x="1490185" y="295555"/>
                      <a:pt x="1476497" y="288925"/>
                      <a:pt x="1463786" y="282295"/>
                    </a:cubicBezTo>
                    <a:cubicBezTo>
                      <a:pt x="1453031" y="276612"/>
                      <a:pt x="1444231" y="283242"/>
                      <a:pt x="1436409" y="291766"/>
                    </a:cubicBezTo>
                    <a:cubicBezTo>
                      <a:pt x="1413921" y="319233"/>
                      <a:pt x="1424676" y="334387"/>
                      <a:pt x="1439343" y="360907"/>
                    </a:cubicBezTo>
                    <a:cubicBezTo>
                      <a:pt x="1456941" y="392162"/>
                      <a:pt x="1478452" y="422470"/>
                      <a:pt x="1502896" y="450884"/>
                    </a:cubicBezTo>
                    <a:cubicBezTo>
                      <a:pt x="1453031" y="430047"/>
                      <a:pt x="1403166" y="412052"/>
                      <a:pt x="1342545" y="407316"/>
                    </a:cubicBezTo>
                    <a:cubicBezTo>
                      <a:pt x="1302458" y="404475"/>
                      <a:pt x="1232061" y="412999"/>
                      <a:pt x="1205661" y="448990"/>
                    </a:cubicBezTo>
                    <a:cubicBezTo>
                      <a:pt x="1174373" y="493505"/>
                      <a:pt x="1256504" y="538020"/>
                      <a:pt x="1339612" y="570222"/>
                    </a:cubicBezTo>
                    <a:cubicBezTo>
                      <a:pt x="1207617" y="557909"/>
                      <a:pt x="1057044" y="562645"/>
                      <a:pt x="982735" y="667776"/>
                    </a:cubicBezTo>
                    <a:cubicBezTo>
                      <a:pt x="931893" y="738811"/>
                      <a:pt x="1130375" y="779538"/>
                      <a:pt x="1259437" y="802269"/>
                    </a:cubicBezTo>
                    <a:cubicBezTo>
                      <a:pt x="1193929" y="809846"/>
                      <a:pt x="1127442" y="815529"/>
                      <a:pt x="1061933" y="830683"/>
                    </a:cubicBezTo>
                    <a:cubicBezTo>
                      <a:pt x="1016956" y="841101"/>
                      <a:pt x="954381" y="851519"/>
                      <a:pt x="935804" y="896034"/>
                    </a:cubicBezTo>
                    <a:cubicBezTo>
                      <a:pt x="913315" y="948126"/>
                      <a:pt x="1004246" y="966122"/>
                      <a:pt x="1075622" y="976541"/>
                    </a:cubicBezTo>
                    <a:cubicBezTo>
                      <a:pt x="1025756" y="984117"/>
                      <a:pt x="972958" y="998324"/>
                      <a:pt x="972958" y="1032421"/>
                    </a:cubicBezTo>
                    <a:cubicBezTo>
                      <a:pt x="972958" y="1068412"/>
                      <a:pt x="1012068" y="1086407"/>
                      <a:pt x="1063888" y="1095879"/>
                    </a:cubicBezTo>
                    <a:cubicBezTo>
                      <a:pt x="935804" y="1153654"/>
                      <a:pt x="821407" y="1242683"/>
                      <a:pt x="817497" y="1352550"/>
                    </a:cubicBezTo>
                    <a:cubicBezTo>
                      <a:pt x="816519" y="1374334"/>
                      <a:pt x="819452" y="1392330"/>
                      <a:pt x="825318" y="1408431"/>
                    </a:cubicBezTo>
                    <a:cubicBezTo>
                      <a:pt x="775454" y="1386647"/>
                      <a:pt x="708967" y="1363916"/>
                      <a:pt x="674745" y="1397066"/>
                    </a:cubicBezTo>
                    <a:cubicBezTo>
                      <a:pt x="628792" y="1440633"/>
                      <a:pt x="667901" y="1532505"/>
                      <a:pt x="678657" y="1576073"/>
                    </a:cubicBezTo>
                    <a:cubicBezTo>
                      <a:pt x="680612" y="1583650"/>
                      <a:pt x="683546" y="1590280"/>
                      <a:pt x="685501" y="1597857"/>
                    </a:cubicBezTo>
                    <a:cubicBezTo>
                      <a:pt x="672790" y="1591227"/>
                      <a:pt x="659102" y="1584597"/>
                      <a:pt x="646392" y="1577967"/>
                    </a:cubicBezTo>
                    <a:cubicBezTo>
                      <a:pt x="635636" y="1573232"/>
                      <a:pt x="626836" y="1578914"/>
                      <a:pt x="619014" y="1587438"/>
                    </a:cubicBezTo>
                    <a:cubicBezTo>
                      <a:pt x="596526" y="1614905"/>
                      <a:pt x="607282" y="1631007"/>
                      <a:pt x="621948" y="1656579"/>
                    </a:cubicBezTo>
                    <a:cubicBezTo>
                      <a:pt x="639547" y="1687834"/>
                      <a:pt x="661057" y="1718142"/>
                      <a:pt x="684524" y="1746556"/>
                    </a:cubicBezTo>
                    <a:cubicBezTo>
                      <a:pt x="634658" y="1725719"/>
                      <a:pt x="584793" y="1707724"/>
                      <a:pt x="525151" y="1702988"/>
                    </a:cubicBezTo>
                    <a:cubicBezTo>
                      <a:pt x="485063" y="1700147"/>
                      <a:pt x="413688" y="1708671"/>
                      <a:pt x="388267" y="1744662"/>
                    </a:cubicBezTo>
                    <a:cubicBezTo>
                      <a:pt x="356978" y="1789177"/>
                      <a:pt x="439109" y="1833692"/>
                      <a:pt x="522218" y="1865894"/>
                    </a:cubicBezTo>
                    <a:cubicBezTo>
                      <a:pt x="390222" y="1853582"/>
                      <a:pt x="239649" y="1858317"/>
                      <a:pt x="165340" y="1963449"/>
                    </a:cubicBezTo>
                    <a:cubicBezTo>
                      <a:pt x="114498" y="2034483"/>
                      <a:pt x="312980" y="2075210"/>
                      <a:pt x="442042" y="2097941"/>
                    </a:cubicBezTo>
                    <a:cubicBezTo>
                      <a:pt x="376534" y="2105518"/>
                      <a:pt x="310047" y="2111201"/>
                      <a:pt x="244538" y="2126355"/>
                    </a:cubicBezTo>
                    <a:cubicBezTo>
                      <a:pt x="199562" y="2136773"/>
                      <a:pt x="136986" y="2147191"/>
                      <a:pt x="118409" y="2191707"/>
                    </a:cubicBezTo>
                    <a:cubicBezTo>
                      <a:pt x="95921" y="2243799"/>
                      <a:pt x="186851" y="2261794"/>
                      <a:pt x="258227" y="2272212"/>
                    </a:cubicBezTo>
                    <a:cubicBezTo>
                      <a:pt x="208361" y="2279790"/>
                      <a:pt x="155563" y="2294944"/>
                      <a:pt x="155563" y="2328093"/>
                    </a:cubicBezTo>
                    <a:cubicBezTo>
                      <a:pt x="156541" y="2364084"/>
                      <a:pt x="194673" y="2383027"/>
                      <a:pt x="246493" y="2391551"/>
                    </a:cubicBezTo>
                    <a:cubicBezTo>
                      <a:pt x="118409" y="2449326"/>
                      <a:pt x="4013" y="2538356"/>
                      <a:pt x="102" y="2648223"/>
                    </a:cubicBezTo>
                    <a:cubicBezTo>
                      <a:pt x="-2831" y="2741989"/>
                      <a:pt x="57789" y="2772297"/>
                      <a:pt x="136986" y="2768508"/>
                    </a:cubicBezTo>
                    <a:cubicBezTo>
                      <a:pt x="109609" y="2787451"/>
                      <a:pt x="81254" y="2812076"/>
                      <a:pt x="89076" y="2839543"/>
                    </a:cubicBezTo>
                    <a:cubicBezTo>
                      <a:pt x="95921" y="2865115"/>
                      <a:pt x="118409" y="2875534"/>
                      <a:pt x="149697" y="2876481"/>
                    </a:cubicBezTo>
                    <a:cubicBezTo>
                      <a:pt x="128186" y="2913419"/>
                      <a:pt x="137964" y="2938991"/>
                      <a:pt x="187829" y="2928573"/>
                    </a:cubicBezTo>
                    <a:cubicBezTo>
                      <a:pt x="169252" y="2942780"/>
                      <a:pt x="150675" y="2959828"/>
                      <a:pt x="133075" y="2973088"/>
                    </a:cubicBezTo>
                    <a:cubicBezTo>
                      <a:pt x="102765" y="2997713"/>
                      <a:pt x="84188" y="3026127"/>
                      <a:pt x="74410" y="3059277"/>
                    </a:cubicBezTo>
                    <a:cubicBezTo>
                      <a:pt x="56811" y="3120840"/>
                      <a:pt x="123297" y="3110422"/>
                      <a:pt x="184896" y="3091479"/>
                    </a:cubicBezTo>
                    <a:cubicBezTo>
                      <a:pt x="150675" y="3119893"/>
                      <a:pt x="131120" y="3153043"/>
                      <a:pt x="178052" y="3174826"/>
                    </a:cubicBezTo>
                    <a:cubicBezTo>
                      <a:pt x="216184" y="3191875"/>
                      <a:pt x="295381" y="3161567"/>
                      <a:pt x="330580" y="3144518"/>
                    </a:cubicBezTo>
                    <a:cubicBezTo>
                      <a:pt x="337424" y="3141677"/>
                      <a:pt x="344268" y="3137888"/>
                      <a:pt x="351112" y="3134100"/>
                    </a:cubicBezTo>
                    <a:cubicBezTo>
                      <a:pt x="338402" y="3151148"/>
                      <a:pt x="325691" y="3168197"/>
                      <a:pt x="312002" y="3185245"/>
                    </a:cubicBezTo>
                    <a:cubicBezTo>
                      <a:pt x="279737" y="3224077"/>
                      <a:pt x="263115" y="3332050"/>
                      <a:pt x="349157" y="3298900"/>
                    </a:cubicBezTo>
                    <a:cubicBezTo>
                      <a:pt x="356001" y="3296059"/>
                      <a:pt x="362845" y="3292270"/>
                      <a:pt x="368712" y="3287535"/>
                    </a:cubicBezTo>
                    <a:cubicBezTo>
                      <a:pt x="371645" y="3343415"/>
                      <a:pt x="391200" y="3402137"/>
                      <a:pt x="432265" y="3422974"/>
                    </a:cubicBezTo>
                    <a:cubicBezTo>
                      <a:pt x="473330" y="3443811"/>
                      <a:pt x="495819" y="3419185"/>
                      <a:pt x="507551" y="3381301"/>
                    </a:cubicBezTo>
                    <a:cubicBezTo>
                      <a:pt x="514395" y="3394560"/>
                      <a:pt x="524173" y="3404031"/>
                      <a:pt x="539817" y="3403084"/>
                    </a:cubicBezTo>
                    <a:cubicBezTo>
                      <a:pt x="571105" y="3402137"/>
                      <a:pt x="592615" y="3388877"/>
                      <a:pt x="617059" y="3370882"/>
                    </a:cubicBezTo>
                    <a:cubicBezTo>
                      <a:pt x="621948" y="3368041"/>
                      <a:pt x="626836" y="3360464"/>
                      <a:pt x="630747" y="3355728"/>
                    </a:cubicBezTo>
                    <a:cubicBezTo>
                      <a:pt x="628792" y="3358569"/>
                      <a:pt x="626836" y="3361411"/>
                      <a:pt x="622925" y="3368041"/>
                    </a:cubicBezTo>
                    <a:cubicBezTo>
                      <a:pt x="615104" y="3379406"/>
                      <a:pt x="607282" y="3391719"/>
                      <a:pt x="600437" y="3403084"/>
                    </a:cubicBezTo>
                    <a:cubicBezTo>
                      <a:pt x="544706" y="3509163"/>
                      <a:pt x="655191" y="3464648"/>
                      <a:pt x="739277" y="3414450"/>
                    </a:cubicBezTo>
                    <a:cubicBezTo>
                      <a:pt x="694301" y="3462754"/>
                      <a:pt x="660080" y="3516740"/>
                      <a:pt x="678657" y="3576409"/>
                    </a:cubicBezTo>
                    <a:cubicBezTo>
                      <a:pt x="701145" y="3649338"/>
                      <a:pt x="806742" y="3556519"/>
                      <a:pt x="830207" y="3528105"/>
                    </a:cubicBezTo>
                    <a:cubicBezTo>
                      <a:pt x="841941" y="3513898"/>
                      <a:pt x="857584" y="3458965"/>
                      <a:pt x="848785" y="3490220"/>
                    </a:cubicBezTo>
                    <a:cubicBezTo>
                      <a:pt x="843896" y="3508216"/>
                      <a:pt x="840963" y="3526211"/>
                      <a:pt x="839985" y="3544206"/>
                    </a:cubicBezTo>
                    <a:cubicBezTo>
                      <a:pt x="839007" y="3574515"/>
                      <a:pt x="836074" y="3610506"/>
                      <a:pt x="866384" y="3627554"/>
                    </a:cubicBezTo>
                    <a:cubicBezTo>
                      <a:pt x="918205" y="3655968"/>
                      <a:pt x="982735" y="3570726"/>
                      <a:pt x="1021845" y="3504427"/>
                    </a:cubicBezTo>
                    <a:cubicBezTo>
                      <a:pt x="1020867" y="3544206"/>
                      <a:pt x="1024778" y="3589669"/>
                      <a:pt x="1046289" y="3611453"/>
                    </a:cubicBezTo>
                    <a:cubicBezTo>
                      <a:pt x="1004246" y="3720372"/>
                      <a:pt x="1095176" y="3708060"/>
                      <a:pt x="1171440" y="3663545"/>
                    </a:cubicBezTo>
                    <a:cubicBezTo>
                      <a:pt x="1167529" y="3668281"/>
                      <a:pt x="1164596" y="3673016"/>
                      <a:pt x="1160685" y="3677752"/>
                    </a:cubicBezTo>
                    <a:cubicBezTo>
                      <a:pt x="1179262" y="3658809"/>
                      <a:pt x="1194907" y="3637025"/>
                      <a:pt x="1211528" y="3619030"/>
                    </a:cubicBezTo>
                    <a:cubicBezTo>
                      <a:pt x="1215439" y="3615241"/>
                      <a:pt x="1223260" y="3615241"/>
                      <a:pt x="1224238" y="3621871"/>
                    </a:cubicBezTo>
                    <a:cubicBezTo>
                      <a:pt x="1232061" y="3673016"/>
                      <a:pt x="1270193" y="3716584"/>
                      <a:pt x="1318102" y="3739315"/>
                    </a:cubicBezTo>
                    <a:cubicBezTo>
                      <a:pt x="1333746" y="3746892"/>
                      <a:pt x="1354279" y="3752575"/>
                      <a:pt x="1370900" y="3744998"/>
                    </a:cubicBezTo>
                    <a:cubicBezTo>
                      <a:pt x="1396322" y="3733632"/>
                      <a:pt x="1378722" y="3688170"/>
                      <a:pt x="1372856" y="3671122"/>
                    </a:cubicBezTo>
                    <a:cubicBezTo>
                      <a:pt x="1369922" y="3664492"/>
                      <a:pt x="1379700" y="3657862"/>
                      <a:pt x="1384589" y="3664492"/>
                    </a:cubicBezTo>
                    <a:cubicBezTo>
                      <a:pt x="1421743" y="3712795"/>
                      <a:pt x="1548850" y="3797090"/>
                      <a:pt x="1560583" y="3687223"/>
                    </a:cubicBezTo>
                    <a:cubicBezTo>
                      <a:pt x="1567427" y="3621871"/>
                      <a:pt x="1538094" y="3554625"/>
                      <a:pt x="1523428" y="3492114"/>
                    </a:cubicBezTo>
                    <a:cubicBezTo>
                      <a:pt x="1522451" y="3486432"/>
                      <a:pt x="1529295" y="3482643"/>
                      <a:pt x="1534183" y="3485485"/>
                    </a:cubicBezTo>
                    <a:cubicBezTo>
                      <a:pt x="1587960" y="3525264"/>
                      <a:pt x="1664224" y="3535682"/>
                      <a:pt x="1728755" y="3513898"/>
                    </a:cubicBezTo>
                    <a:cubicBezTo>
                      <a:pt x="1754176" y="3505374"/>
                      <a:pt x="1778620" y="3488326"/>
                      <a:pt x="1784487" y="3461806"/>
                    </a:cubicBezTo>
                    <a:cubicBezTo>
                      <a:pt x="1792308" y="3425815"/>
                      <a:pt x="1759065" y="3390772"/>
                      <a:pt x="1734621" y="3368041"/>
                    </a:cubicBezTo>
                    <a:cubicBezTo>
                      <a:pt x="1729732" y="3363305"/>
                      <a:pt x="1736577" y="3354781"/>
                      <a:pt x="1742444" y="3357622"/>
                    </a:cubicBezTo>
                    <a:cubicBezTo>
                      <a:pt x="1767864" y="3367093"/>
                      <a:pt x="1801108" y="3377512"/>
                      <a:pt x="1825552" y="3360464"/>
                    </a:cubicBezTo>
                    <a:cubicBezTo>
                      <a:pt x="1858795" y="3337732"/>
                      <a:pt x="1801108" y="3298900"/>
                      <a:pt x="1784487" y="3288482"/>
                    </a:cubicBezTo>
                    <a:cubicBezTo>
                      <a:pt x="1777642" y="3284693"/>
                      <a:pt x="1783509" y="3276169"/>
                      <a:pt x="1789375" y="3276169"/>
                    </a:cubicBezTo>
                    <a:cubicBezTo>
                      <a:pt x="1848039" y="3274275"/>
                      <a:pt x="1908660" y="3254385"/>
                      <a:pt x="1955592" y="3220289"/>
                    </a:cubicBezTo>
                    <a:cubicBezTo>
                      <a:pt x="1975147" y="3206081"/>
                      <a:pt x="1995679" y="3184298"/>
                      <a:pt x="1992746" y="3158725"/>
                    </a:cubicBezTo>
                    <a:cubicBezTo>
                      <a:pt x="1989813" y="3125576"/>
                      <a:pt x="1941904" y="3106633"/>
                      <a:pt x="1915504" y="3096215"/>
                    </a:cubicBezTo>
                    <a:cubicBezTo>
                      <a:pt x="1909638" y="3093373"/>
                      <a:pt x="1909638" y="3084849"/>
                      <a:pt x="1916482" y="3083902"/>
                    </a:cubicBezTo>
                    <a:cubicBezTo>
                      <a:pt x="1977102" y="3074431"/>
                      <a:pt x="2038700" y="3034651"/>
                      <a:pt x="2086609" y="3000555"/>
                    </a:cubicBezTo>
                    <a:cubicBezTo>
                      <a:pt x="2110075" y="2983506"/>
                      <a:pt x="2136475" y="2963617"/>
                      <a:pt x="2149185" y="2938044"/>
                    </a:cubicBezTo>
                    <a:cubicBezTo>
                      <a:pt x="2165807" y="2904895"/>
                      <a:pt x="2114964" y="2898265"/>
                      <a:pt x="2092476" y="2895423"/>
                    </a:cubicBezTo>
                    <a:cubicBezTo>
                      <a:pt x="2083676" y="2893529"/>
                      <a:pt x="2084654" y="2881216"/>
                      <a:pt x="2093454" y="2882164"/>
                    </a:cubicBezTo>
                    <a:cubicBezTo>
                      <a:pt x="2162873" y="2893529"/>
                      <a:pt x="2206872" y="2826283"/>
                      <a:pt x="2163851" y="2771349"/>
                    </a:cubicBezTo>
                    <a:cubicBezTo>
                      <a:pt x="2158962" y="2764719"/>
                      <a:pt x="2168740" y="2756195"/>
                      <a:pt x="2174607" y="2762825"/>
                    </a:cubicBezTo>
                    <a:cubicBezTo>
                      <a:pt x="2181451" y="2772297"/>
                      <a:pt x="2219583" y="2826283"/>
                      <a:pt x="2234249" y="2805446"/>
                    </a:cubicBezTo>
                    <a:cubicBezTo>
                      <a:pt x="2245982" y="2788398"/>
                      <a:pt x="2243048" y="2758090"/>
                      <a:pt x="2242071" y="2738200"/>
                    </a:cubicBezTo>
                    <a:cubicBezTo>
                      <a:pt x="2241093" y="2690844"/>
                      <a:pt x="2230338" y="2642540"/>
                      <a:pt x="2234249" y="2595184"/>
                    </a:cubicBezTo>
                    <a:cubicBezTo>
                      <a:pt x="2234249" y="2590448"/>
                      <a:pt x="2241093" y="2587607"/>
                      <a:pt x="2245004" y="2590448"/>
                    </a:cubicBezTo>
                    <a:cubicBezTo>
                      <a:pt x="2248915" y="2593289"/>
                      <a:pt x="2253804" y="2596131"/>
                      <a:pt x="2257715" y="2599919"/>
                    </a:cubicBezTo>
                    <a:cubicBezTo>
                      <a:pt x="2255760" y="2603708"/>
                      <a:pt x="2254782" y="2608443"/>
                      <a:pt x="2253804" y="2612232"/>
                    </a:cubicBezTo>
                    <a:cubicBezTo>
                      <a:pt x="2243048" y="2649170"/>
                      <a:pt x="2237182" y="2718310"/>
                      <a:pt x="2269448" y="2750513"/>
                    </a:cubicBezTo>
                    <a:cubicBezTo>
                      <a:pt x="2307580" y="2789345"/>
                      <a:pt x="2370156" y="2720205"/>
                      <a:pt x="2419043" y="2648223"/>
                    </a:cubicBezTo>
                    <a:cubicBezTo>
                      <a:pt x="2379933" y="2771349"/>
                      <a:pt x="2355489" y="2914366"/>
                      <a:pt x="2445442" y="3007185"/>
                    </a:cubicBezTo>
                    <a:cubicBezTo>
                      <a:pt x="2507040" y="3069695"/>
                      <a:pt x="2588193" y="2889740"/>
                      <a:pt x="2637080" y="2772297"/>
                    </a:cubicBezTo>
                    <a:cubicBezTo>
                      <a:pt x="2631213" y="2836701"/>
                      <a:pt x="2624369" y="2900159"/>
                      <a:pt x="2626325" y="2965511"/>
                    </a:cubicBezTo>
                    <a:cubicBezTo>
                      <a:pt x="2628280" y="3010026"/>
                      <a:pt x="2626325" y="3071589"/>
                      <a:pt x="2667390" y="3098109"/>
                    </a:cubicBezTo>
                    <a:cubicBezTo>
                      <a:pt x="2715299" y="3130311"/>
                      <a:pt x="2752453" y="3046964"/>
                      <a:pt x="2776897" y="2981612"/>
                    </a:cubicBezTo>
                    <a:cubicBezTo>
                      <a:pt x="2773964" y="3029915"/>
                      <a:pt x="2778853" y="3083902"/>
                      <a:pt x="2813074" y="3089585"/>
                    </a:cubicBezTo>
                    <a:cubicBezTo>
                      <a:pt x="2843384" y="3095268"/>
                      <a:pt x="2866850" y="3073484"/>
                      <a:pt x="2885427" y="3038440"/>
                    </a:cubicBezTo>
                    <a:cubicBezTo>
                      <a:pt x="2884450" y="3042228"/>
                      <a:pt x="2884450" y="3046964"/>
                      <a:pt x="2884450" y="3051700"/>
                    </a:cubicBezTo>
                    <a:cubicBezTo>
                      <a:pt x="2882494" y="3094320"/>
                      <a:pt x="2903026" y="3116105"/>
                      <a:pt x="2932359" y="3124628"/>
                    </a:cubicBezTo>
                    <a:cubicBezTo>
                      <a:pt x="2936270" y="3134100"/>
                      <a:pt x="2941158" y="3143571"/>
                      <a:pt x="2945069" y="3152095"/>
                    </a:cubicBezTo>
                    <a:cubicBezTo>
                      <a:pt x="2941158" y="3158725"/>
                      <a:pt x="2938225" y="3165355"/>
                      <a:pt x="2941158" y="3172932"/>
                    </a:cubicBezTo>
                    <a:cubicBezTo>
                      <a:pt x="2945069" y="3187139"/>
                      <a:pt x="2955825" y="3193769"/>
                      <a:pt x="2970491" y="3195663"/>
                    </a:cubicBezTo>
                    <a:cubicBezTo>
                      <a:pt x="2972446" y="3198505"/>
                      <a:pt x="2973424" y="3200399"/>
                      <a:pt x="2975380" y="3203240"/>
                    </a:cubicBezTo>
                    <a:cubicBezTo>
                      <a:pt x="2967558" y="3221236"/>
                      <a:pt x="2973424" y="3232601"/>
                      <a:pt x="2995912" y="3229760"/>
                    </a:cubicBezTo>
                    <a:cubicBezTo>
                      <a:pt x="2996890" y="3230707"/>
                      <a:pt x="2997868" y="3231654"/>
                      <a:pt x="2997868" y="3232601"/>
                    </a:cubicBezTo>
                    <a:cubicBezTo>
                      <a:pt x="2988090" y="3241126"/>
                      <a:pt x="2977335" y="3249650"/>
                      <a:pt x="2968536" y="3257227"/>
                    </a:cubicBezTo>
                    <a:cubicBezTo>
                      <a:pt x="2948980" y="3272381"/>
                      <a:pt x="2937248" y="3290376"/>
                      <a:pt x="2931381" y="3312160"/>
                    </a:cubicBezTo>
                    <a:cubicBezTo>
                      <a:pt x="2919649" y="3350992"/>
                      <a:pt x="2962669" y="3344363"/>
                      <a:pt x="3000801" y="3332050"/>
                    </a:cubicBezTo>
                    <a:cubicBezTo>
                      <a:pt x="2979291" y="3350045"/>
                      <a:pt x="2966580" y="3370882"/>
                      <a:pt x="2996890" y="3384142"/>
                    </a:cubicBezTo>
                    <a:cubicBezTo>
                      <a:pt x="3021333" y="3395507"/>
                      <a:pt x="3071199" y="3375618"/>
                      <a:pt x="3093687" y="3365199"/>
                    </a:cubicBezTo>
                    <a:cubicBezTo>
                      <a:pt x="3098575" y="3363305"/>
                      <a:pt x="3102486" y="3361411"/>
                      <a:pt x="3106397" y="3358569"/>
                    </a:cubicBezTo>
                    <a:cubicBezTo>
                      <a:pt x="3098575" y="3368988"/>
                      <a:pt x="3090754" y="3380353"/>
                      <a:pt x="3081954" y="3390772"/>
                    </a:cubicBezTo>
                    <a:cubicBezTo>
                      <a:pt x="3061421" y="3415397"/>
                      <a:pt x="3050666" y="3483590"/>
                      <a:pt x="3105419" y="3462754"/>
                    </a:cubicBezTo>
                    <a:cubicBezTo>
                      <a:pt x="3109331" y="3460859"/>
                      <a:pt x="3114220" y="3458965"/>
                      <a:pt x="3118131" y="3456123"/>
                    </a:cubicBezTo>
                    <a:cubicBezTo>
                      <a:pt x="3120086" y="3491167"/>
                      <a:pt x="3132797" y="3529052"/>
                      <a:pt x="3158218" y="3542313"/>
                    </a:cubicBezTo>
                    <a:cubicBezTo>
                      <a:pt x="3184617" y="3555572"/>
                      <a:pt x="3198306" y="3539471"/>
                      <a:pt x="3206128" y="3515793"/>
                    </a:cubicBezTo>
                    <a:cubicBezTo>
                      <a:pt x="3210038" y="3524317"/>
                      <a:pt x="3216882" y="3530000"/>
                      <a:pt x="3226660" y="3530000"/>
                    </a:cubicBezTo>
                    <a:cubicBezTo>
                      <a:pt x="3246215" y="3530000"/>
                      <a:pt x="3259903" y="3520528"/>
                      <a:pt x="3275548" y="3509163"/>
                    </a:cubicBezTo>
                    <a:cubicBezTo>
                      <a:pt x="3278481" y="3507268"/>
                      <a:pt x="3282392" y="3502533"/>
                      <a:pt x="3284347" y="3499692"/>
                    </a:cubicBezTo>
                    <a:cubicBezTo>
                      <a:pt x="3283369" y="3501586"/>
                      <a:pt x="3281414" y="3503480"/>
                      <a:pt x="3279459" y="3507268"/>
                    </a:cubicBezTo>
                    <a:cubicBezTo>
                      <a:pt x="3274570" y="3514846"/>
                      <a:pt x="3269681" y="3522423"/>
                      <a:pt x="3265770" y="3530000"/>
                    </a:cubicBezTo>
                    <a:cubicBezTo>
                      <a:pt x="3230571" y="3597246"/>
                      <a:pt x="3299991" y="3568832"/>
                      <a:pt x="3353767" y="3537577"/>
                    </a:cubicBezTo>
                    <a:cubicBezTo>
                      <a:pt x="3325412" y="3567885"/>
                      <a:pt x="3303902" y="3601981"/>
                      <a:pt x="3315635" y="3639867"/>
                    </a:cubicBezTo>
                    <a:cubicBezTo>
                      <a:pt x="3330301" y="3686276"/>
                      <a:pt x="3396788" y="3627554"/>
                      <a:pt x="3411454" y="3609559"/>
                    </a:cubicBezTo>
                    <a:cubicBezTo>
                      <a:pt x="3419276" y="3601034"/>
                      <a:pt x="3428076" y="3565043"/>
                      <a:pt x="3423187" y="3585880"/>
                    </a:cubicBezTo>
                    <a:cubicBezTo>
                      <a:pt x="3420253" y="3597246"/>
                      <a:pt x="3418298" y="3608611"/>
                      <a:pt x="3417320" y="3619977"/>
                    </a:cubicBezTo>
                    <a:cubicBezTo>
                      <a:pt x="3416342" y="3638919"/>
                      <a:pt x="3415365" y="3661650"/>
                      <a:pt x="3433942" y="3672069"/>
                    </a:cubicBezTo>
                    <a:cubicBezTo>
                      <a:pt x="3466208" y="3690064"/>
                      <a:pt x="3507273" y="3636078"/>
                      <a:pt x="3532694" y="3593457"/>
                    </a:cubicBezTo>
                    <a:cubicBezTo>
                      <a:pt x="3531716" y="3619030"/>
                      <a:pt x="3534649" y="3647444"/>
                      <a:pt x="3548338" y="3661650"/>
                    </a:cubicBezTo>
                    <a:cubicBezTo>
                      <a:pt x="3521939" y="3730791"/>
                      <a:pt x="3579626" y="3722267"/>
                      <a:pt x="3627536" y="3694800"/>
                    </a:cubicBezTo>
                    <a:cubicBezTo>
                      <a:pt x="3625580" y="3697642"/>
                      <a:pt x="3623625" y="3700483"/>
                      <a:pt x="3620691" y="3703324"/>
                    </a:cubicBezTo>
                    <a:cubicBezTo>
                      <a:pt x="3632424" y="3691012"/>
                      <a:pt x="3642202" y="3677752"/>
                      <a:pt x="3652957" y="3666386"/>
                    </a:cubicBezTo>
                    <a:cubicBezTo>
                      <a:pt x="3654912" y="3663545"/>
                      <a:pt x="3659801" y="3664492"/>
                      <a:pt x="3660779" y="3668281"/>
                    </a:cubicBezTo>
                    <a:cubicBezTo>
                      <a:pt x="3665668" y="3700483"/>
                      <a:pt x="3690111" y="3727950"/>
                      <a:pt x="3720421" y="3743103"/>
                    </a:cubicBezTo>
                    <a:cubicBezTo>
                      <a:pt x="3730198" y="3747839"/>
                      <a:pt x="3742910" y="3751628"/>
                      <a:pt x="3753665" y="3746892"/>
                    </a:cubicBezTo>
                    <a:cubicBezTo>
                      <a:pt x="3770286" y="3739315"/>
                      <a:pt x="3758553" y="3710901"/>
                      <a:pt x="3754642" y="3700483"/>
                    </a:cubicBezTo>
                    <a:cubicBezTo>
                      <a:pt x="3752687" y="3695747"/>
                      <a:pt x="3758553" y="3691959"/>
                      <a:pt x="3761487" y="3695747"/>
                    </a:cubicBezTo>
                    <a:cubicBezTo>
                      <a:pt x="3784953" y="3726055"/>
                      <a:pt x="3865128" y="3780041"/>
                      <a:pt x="3872950" y="3709954"/>
                    </a:cubicBezTo>
                    <a:cubicBezTo>
                      <a:pt x="3877838" y="3668281"/>
                      <a:pt x="3859261" y="3625660"/>
                      <a:pt x="3849483" y="3586827"/>
                    </a:cubicBezTo>
                    <a:cubicBezTo>
                      <a:pt x="3848506" y="3583039"/>
                      <a:pt x="3853394" y="3581145"/>
                      <a:pt x="3856328" y="3583039"/>
                    </a:cubicBezTo>
                    <a:cubicBezTo>
                      <a:pt x="3890549" y="3607664"/>
                      <a:pt x="3938458" y="3615241"/>
                      <a:pt x="3979524" y="3601034"/>
                    </a:cubicBezTo>
                    <a:cubicBezTo>
                      <a:pt x="3995168" y="3595351"/>
                      <a:pt x="4010812" y="3584933"/>
                      <a:pt x="4014722" y="3567885"/>
                    </a:cubicBezTo>
                    <a:cubicBezTo>
                      <a:pt x="4019612" y="3545154"/>
                      <a:pt x="3998101" y="3522423"/>
                      <a:pt x="3983435" y="3508216"/>
                    </a:cubicBezTo>
                    <a:cubicBezTo>
                      <a:pt x="3980502" y="3505374"/>
                      <a:pt x="3984413" y="3500639"/>
                      <a:pt x="3988324" y="3501586"/>
                    </a:cubicBezTo>
                    <a:cubicBezTo>
                      <a:pt x="4003967" y="3507268"/>
                      <a:pt x="4025478" y="3513898"/>
                      <a:pt x="4041122" y="3503480"/>
                    </a:cubicBezTo>
                    <a:cubicBezTo>
                      <a:pt x="4061654" y="3489273"/>
                      <a:pt x="4025478" y="3464648"/>
                      <a:pt x="4015700" y="3458018"/>
                    </a:cubicBezTo>
                    <a:cubicBezTo>
                      <a:pt x="4011789" y="3455176"/>
                      <a:pt x="4014722" y="3450441"/>
                      <a:pt x="4018633" y="3450441"/>
                    </a:cubicBezTo>
                    <a:cubicBezTo>
                      <a:pt x="4055788" y="3449494"/>
                      <a:pt x="4093920" y="3437181"/>
                      <a:pt x="4123252" y="3414450"/>
                    </a:cubicBezTo>
                    <a:cubicBezTo>
                      <a:pt x="4135963" y="3404979"/>
                      <a:pt x="4148673" y="3391719"/>
                      <a:pt x="4146719" y="3375618"/>
                    </a:cubicBezTo>
                    <a:cubicBezTo>
                      <a:pt x="4144763" y="3354781"/>
                      <a:pt x="4114453" y="3342468"/>
                      <a:pt x="4097831" y="3336785"/>
                    </a:cubicBezTo>
                    <a:cubicBezTo>
                      <a:pt x="4093920" y="3334891"/>
                      <a:pt x="4093920" y="3329209"/>
                      <a:pt x="4098809" y="3328261"/>
                    </a:cubicBezTo>
                    <a:cubicBezTo>
                      <a:pt x="4136941" y="3322578"/>
                      <a:pt x="4176050" y="3297006"/>
                      <a:pt x="4206361" y="3275222"/>
                    </a:cubicBezTo>
                    <a:cubicBezTo>
                      <a:pt x="4221027" y="3264804"/>
                      <a:pt x="4237648" y="3251544"/>
                      <a:pt x="4246448" y="3235443"/>
                    </a:cubicBezTo>
                    <a:cubicBezTo>
                      <a:pt x="4256226" y="3214606"/>
                      <a:pt x="4224937" y="3209870"/>
                      <a:pt x="4210272" y="3208923"/>
                    </a:cubicBezTo>
                    <a:cubicBezTo>
                      <a:pt x="4204405" y="3207976"/>
                      <a:pt x="4205383" y="3199452"/>
                      <a:pt x="4211249" y="3200399"/>
                    </a:cubicBezTo>
                    <a:cubicBezTo>
                      <a:pt x="4255249" y="3207976"/>
                      <a:pt x="4282625" y="3164408"/>
                      <a:pt x="4256226" y="3130311"/>
                    </a:cubicBezTo>
                    <a:cubicBezTo>
                      <a:pt x="4253293" y="3126523"/>
                      <a:pt x="4259159" y="3120840"/>
                      <a:pt x="4263069" y="3124628"/>
                    </a:cubicBezTo>
                    <a:cubicBezTo>
                      <a:pt x="4267958" y="3130311"/>
                      <a:pt x="4291425" y="3164408"/>
                      <a:pt x="4300224" y="3151148"/>
                    </a:cubicBezTo>
                    <a:cubicBezTo>
                      <a:pt x="4308046" y="3140730"/>
                      <a:pt x="4306090" y="3120840"/>
                      <a:pt x="4305113" y="3108527"/>
                    </a:cubicBezTo>
                    <a:cubicBezTo>
                      <a:pt x="4304136" y="3078219"/>
                      <a:pt x="4297291" y="3047911"/>
                      <a:pt x="4300224" y="3017603"/>
                    </a:cubicBezTo>
                    <a:cubicBezTo>
                      <a:pt x="4300224" y="3014761"/>
                      <a:pt x="4304136" y="3012867"/>
                      <a:pt x="4307069" y="3014761"/>
                    </a:cubicBezTo>
                    <a:cubicBezTo>
                      <a:pt x="4322712" y="3025180"/>
                      <a:pt x="4336400" y="3038440"/>
                      <a:pt x="4353023" y="3046964"/>
                    </a:cubicBezTo>
                    <a:cubicBezTo>
                      <a:pt x="4380400" y="3060224"/>
                      <a:pt x="4393109" y="3033704"/>
                      <a:pt x="4388222" y="3011920"/>
                    </a:cubicBezTo>
                    <a:cubicBezTo>
                      <a:pt x="4380400" y="2982559"/>
                      <a:pt x="4354977" y="2950357"/>
                      <a:pt x="4331512" y="2931414"/>
                    </a:cubicBezTo>
                    <a:cubicBezTo>
                      <a:pt x="4326623" y="2928573"/>
                      <a:pt x="4331512" y="2921943"/>
                      <a:pt x="4336400" y="2924784"/>
                    </a:cubicBezTo>
                    <a:cubicBezTo>
                      <a:pt x="4352044" y="2935203"/>
                      <a:pt x="4372578" y="2940886"/>
                      <a:pt x="4389199" y="2929520"/>
                    </a:cubicBezTo>
                    <a:cubicBezTo>
                      <a:pt x="4403865" y="2919102"/>
                      <a:pt x="4400932" y="2897318"/>
                      <a:pt x="4395065" y="2883111"/>
                    </a:cubicBezTo>
                    <a:cubicBezTo>
                      <a:pt x="4385287" y="2858485"/>
                      <a:pt x="4358889" y="2841437"/>
                      <a:pt x="4337379" y="2827230"/>
                    </a:cubicBezTo>
                    <a:cubicBezTo>
                      <a:pt x="4296314" y="2800710"/>
                      <a:pt x="4250359" y="2784609"/>
                      <a:pt x="4207338" y="2759984"/>
                    </a:cubicBezTo>
                    <a:cubicBezTo>
                      <a:pt x="4205383" y="2756195"/>
                      <a:pt x="4204405" y="2752407"/>
                      <a:pt x="4202449" y="2748618"/>
                    </a:cubicBezTo>
                    <a:cubicBezTo>
                      <a:pt x="4203427" y="2748618"/>
                      <a:pt x="4203427" y="2748618"/>
                      <a:pt x="4204405" y="2748618"/>
                    </a:cubicBezTo>
                    <a:cubicBezTo>
                      <a:pt x="4222983" y="2756195"/>
                      <a:pt x="4244493" y="2757143"/>
                      <a:pt x="4265025" y="2754301"/>
                    </a:cubicBezTo>
                    <a:cubicBezTo>
                      <a:pt x="4289469" y="2750513"/>
                      <a:pt x="4315868" y="2730623"/>
                      <a:pt x="4296314" y="2705998"/>
                    </a:cubicBezTo>
                    <a:cubicBezTo>
                      <a:pt x="4287513" y="2695579"/>
                      <a:pt x="4274803" y="2688949"/>
                      <a:pt x="4260136" y="2684214"/>
                    </a:cubicBezTo>
                    <a:cubicBezTo>
                      <a:pt x="4265025" y="2681372"/>
                      <a:pt x="4268937" y="2678531"/>
                      <a:pt x="4273824" y="2673795"/>
                    </a:cubicBezTo>
                    <a:cubicBezTo>
                      <a:pt x="4294358" y="2652011"/>
                      <a:pt x="4283602" y="2619809"/>
                      <a:pt x="4262092" y="2587607"/>
                    </a:cubicBezTo>
                    <a:cubicBezTo>
                      <a:pt x="4275780" y="2569611"/>
                      <a:pt x="4286536" y="2549721"/>
                      <a:pt x="4292402" y="2529832"/>
                    </a:cubicBezTo>
                    <a:cubicBezTo>
                      <a:pt x="4295335" y="2520360"/>
                      <a:pt x="4295335" y="2509942"/>
                      <a:pt x="4291425" y="2500471"/>
                    </a:cubicBezTo>
                    <a:cubicBezTo>
                      <a:pt x="4292402" y="2500471"/>
                      <a:pt x="4293380" y="2499524"/>
                      <a:pt x="4293380" y="2499524"/>
                    </a:cubicBezTo>
                    <a:cubicBezTo>
                      <a:pt x="4395065" y="2561087"/>
                      <a:pt x="4400932" y="2472057"/>
                      <a:pt x="4371599" y="2391551"/>
                    </a:cubicBezTo>
                    <a:cubicBezTo>
                      <a:pt x="4375511" y="2395339"/>
                      <a:pt x="4379421" y="2400075"/>
                      <a:pt x="4383333" y="2403864"/>
                    </a:cubicBezTo>
                    <a:cubicBezTo>
                      <a:pt x="4367689" y="2383027"/>
                      <a:pt x="4349111" y="2363137"/>
                      <a:pt x="4334446" y="2343247"/>
                    </a:cubicBezTo>
                    <a:cubicBezTo>
                      <a:pt x="4331512" y="2339459"/>
                      <a:pt x="4333467" y="2331882"/>
                      <a:pt x="4339335" y="2331882"/>
                    </a:cubicBezTo>
                    <a:cubicBezTo>
                      <a:pt x="4393109" y="2334723"/>
                      <a:pt x="4444930" y="2307256"/>
                      <a:pt x="4477196" y="2266530"/>
                    </a:cubicBezTo>
                    <a:cubicBezTo>
                      <a:pt x="4487951" y="2253270"/>
                      <a:pt x="4497729" y="2235274"/>
                      <a:pt x="4493817" y="2218226"/>
                    </a:cubicBezTo>
                    <a:cubicBezTo>
                      <a:pt x="4483062" y="2196442"/>
                      <a:pt x="4433197" y="2204019"/>
                      <a:pt x="4415599" y="2206861"/>
                    </a:cubicBezTo>
                    <a:close/>
                  </a:path>
                </a:pathLst>
              </a:custGeom>
              <a:solidFill>
                <a:srgbClr val="2B5B2D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36F53A7B-F5EC-1A2D-757E-3F7D17C75B86}"/>
                  </a:ext>
                </a:extLst>
              </p:cNvPr>
              <p:cNvSpPr/>
              <p:nvPr/>
            </p:nvSpPr>
            <p:spPr>
              <a:xfrm>
                <a:off x="8312546" y="-1702149"/>
                <a:ext cx="4531188" cy="3765783"/>
              </a:xfrm>
              <a:custGeom>
                <a:avLst/>
                <a:gdLst>
                  <a:gd name="connsiteX0" fmla="*/ 1364181 w 4531188"/>
                  <a:gd name="connsiteY0" fmla="*/ 3765784 h 3765783"/>
                  <a:gd name="connsiteX1" fmla="*/ 1325071 w 4531188"/>
                  <a:gd name="connsiteY1" fmla="*/ 3755365 h 3765783"/>
                  <a:gd name="connsiteX2" fmla="*/ 1227297 w 4531188"/>
                  <a:gd name="connsiteY2" fmla="*/ 3632239 h 3765783"/>
                  <a:gd name="connsiteX3" fmla="*/ 1204809 w 4531188"/>
                  <a:gd name="connsiteY3" fmla="*/ 3659706 h 3765783"/>
                  <a:gd name="connsiteX4" fmla="*/ 1176454 w 4531188"/>
                  <a:gd name="connsiteY4" fmla="*/ 3691908 h 3765783"/>
                  <a:gd name="connsiteX5" fmla="*/ 1170587 w 4531188"/>
                  <a:gd name="connsiteY5" fmla="*/ 3687173 h 3765783"/>
                  <a:gd name="connsiteX6" fmla="*/ 1086501 w 4531188"/>
                  <a:gd name="connsiteY6" fmla="*/ 3712745 h 3765783"/>
                  <a:gd name="connsiteX7" fmla="*/ 1046414 w 4531188"/>
                  <a:gd name="connsiteY7" fmla="*/ 3695697 h 3765783"/>
                  <a:gd name="connsiteX8" fmla="*/ 1047392 w 4531188"/>
                  <a:gd name="connsiteY8" fmla="*/ 3622768 h 3765783"/>
                  <a:gd name="connsiteX9" fmla="*/ 1023926 w 4531188"/>
                  <a:gd name="connsiteY9" fmla="*/ 3540367 h 3765783"/>
                  <a:gd name="connsiteX10" fmla="*/ 897796 w 4531188"/>
                  <a:gd name="connsiteY10" fmla="*/ 3651181 h 3765783"/>
                  <a:gd name="connsiteX11" fmla="*/ 872375 w 4531188"/>
                  <a:gd name="connsiteY11" fmla="*/ 3644551 h 3765783"/>
                  <a:gd name="connsiteX12" fmla="*/ 842065 w 4531188"/>
                  <a:gd name="connsiteY12" fmla="*/ 3557416 h 3765783"/>
                  <a:gd name="connsiteX13" fmla="*/ 842065 w 4531188"/>
                  <a:gd name="connsiteY13" fmla="*/ 3554575 h 3765783"/>
                  <a:gd name="connsiteX14" fmla="*/ 843043 w 4531188"/>
                  <a:gd name="connsiteY14" fmla="*/ 3546997 h 3765783"/>
                  <a:gd name="connsiteX15" fmla="*/ 721803 w 4531188"/>
                  <a:gd name="connsiteY15" fmla="*/ 3621821 h 3765783"/>
                  <a:gd name="connsiteX16" fmla="*/ 681715 w 4531188"/>
                  <a:gd name="connsiteY16" fmla="*/ 3589618 h 3765783"/>
                  <a:gd name="connsiteX17" fmla="*/ 717892 w 4531188"/>
                  <a:gd name="connsiteY17" fmla="*/ 3451337 h 3765783"/>
                  <a:gd name="connsiteX18" fmla="*/ 618162 w 4531188"/>
                  <a:gd name="connsiteY18" fmla="*/ 3485434 h 3765783"/>
                  <a:gd name="connsiteX19" fmla="*/ 591762 w 4531188"/>
                  <a:gd name="connsiteY19" fmla="*/ 3474068 h 3765783"/>
                  <a:gd name="connsiteX20" fmla="*/ 603496 w 4531188"/>
                  <a:gd name="connsiteY20" fmla="*/ 3410611 h 3765783"/>
                  <a:gd name="connsiteX21" fmla="*/ 607407 w 4531188"/>
                  <a:gd name="connsiteY21" fmla="*/ 3403034 h 3765783"/>
                  <a:gd name="connsiteX22" fmla="*/ 548741 w 4531188"/>
                  <a:gd name="connsiteY22" fmla="*/ 3421976 h 3765783"/>
                  <a:gd name="connsiteX23" fmla="*/ 548741 w 4531188"/>
                  <a:gd name="connsiteY23" fmla="*/ 3421976 h 3765783"/>
                  <a:gd name="connsiteX24" fmla="*/ 518432 w 4531188"/>
                  <a:gd name="connsiteY24" fmla="*/ 3408717 h 3765783"/>
                  <a:gd name="connsiteX25" fmla="*/ 437279 w 4531188"/>
                  <a:gd name="connsiteY25" fmla="*/ 3440919 h 3765783"/>
                  <a:gd name="connsiteX26" fmla="*/ 370792 w 4531188"/>
                  <a:gd name="connsiteY26" fmla="*/ 3312109 h 3765783"/>
                  <a:gd name="connsiteX27" fmla="*/ 360037 w 4531188"/>
                  <a:gd name="connsiteY27" fmla="*/ 3316845 h 3765783"/>
                  <a:gd name="connsiteX28" fmla="*/ 292573 w 4531188"/>
                  <a:gd name="connsiteY28" fmla="*/ 3302638 h 3765783"/>
                  <a:gd name="connsiteX29" fmla="*/ 314083 w 4531188"/>
                  <a:gd name="connsiteY29" fmla="*/ 3191824 h 3765783"/>
                  <a:gd name="connsiteX30" fmla="*/ 334616 w 4531188"/>
                  <a:gd name="connsiteY30" fmla="*/ 3165305 h 3765783"/>
                  <a:gd name="connsiteX31" fmla="*/ 214353 w 4531188"/>
                  <a:gd name="connsiteY31" fmla="*/ 3198454 h 3765783"/>
                  <a:gd name="connsiteX32" fmla="*/ 182087 w 4531188"/>
                  <a:gd name="connsiteY32" fmla="*/ 3192771 h 3765783"/>
                  <a:gd name="connsiteX33" fmla="*/ 149822 w 4531188"/>
                  <a:gd name="connsiteY33" fmla="*/ 3158675 h 3765783"/>
                  <a:gd name="connsiteX34" fmla="*/ 165466 w 4531188"/>
                  <a:gd name="connsiteY34" fmla="*/ 3117948 h 3765783"/>
                  <a:gd name="connsiteX35" fmla="*/ 77468 w 4531188"/>
                  <a:gd name="connsiteY35" fmla="*/ 3110371 h 3765783"/>
                  <a:gd name="connsiteX36" fmla="*/ 73557 w 4531188"/>
                  <a:gd name="connsiteY36" fmla="*/ 3068697 h 3765783"/>
                  <a:gd name="connsiteX37" fmla="*/ 135156 w 4531188"/>
                  <a:gd name="connsiteY37" fmla="*/ 2978720 h 3765783"/>
                  <a:gd name="connsiteX38" fmla="*/ 160577 w 4531188"/>
                  <a:gd name="connsiteY38" fmla="*/ 2957883 h 3765783"/>
                  <a:gd name="connsiteX39" fmla="*/ 171332 w 4531188"/>
                  <a:gd name="connsiteY39" fmla="*/ 2949359 h 3765783"/>
                  <a:gd name="connsiteX40" fmla="*/ 142000 w 4531188"/>
                  <a:gd name="connsiteY40" fmla="*/ 2935152 h 3765783"/>
                  <a:gd name="connsiteX41" fmla="*/ 144933 w 4531188"/>
                  <a:gd name="connsiteY41" fmla="*/ 2894426 h 3765783"/>
                  <a:gd name="connsiteX42" fmla="*/ 89202 w 4531188"/>
                  <a:gd name="connsiteY42" fmla="*/ 2852752 h 3765783"/>
                  <a:gd name="connsiteX43" fmla="*/ 122445 w 4531188"/>
                  <a:gd name="connsiteY43" fmla="*/ 2787400 h 3765783"/>
                  <a:gd name="connsiteX44" fmla="*/ 30537 w 4531188"/>
                  <a:gd name="connsiteY44" fmla="*/ 2753303 h 3765783"/>
                  <a:gd name="connsiteX45" fmla="*/ 226 w 4531188"/>
                  <a:gd name="connsiteY45" fmla="*/ 2659538 h 3765783"/>
                  <a:gd name="connsiteX46" fmla="*/ 230974 w 4531188"/>
                  <a:gd name="connsiteY46" fmla="*/ 2405707 h 3765783"/>
                  <a:gd name="connsiteX47" fmla="*/ 155688 w 4531188"/>
                  <a:gd name="connsiteY47" fmla="*/ 2339408 h 3765783"/>
                  <a:gd name="connsiteX48" fmla="*/ 224130 w 4531188"/>
                  <a:gd name="connsiteY48" fmla="*/ 2284475 h 3765783"/>
                  <a:gd name="connsiteX49" fmla="*/ 119511 w 4531188"/>
                  <a:gd name="connsiteY49" fmla="*/ 2237118 h 3765783"/>
                  <a:gd name="connsiteX50" fmla="*/ 118534 w 4531188"/>
                  <a:gd name="connsiteY50" fmla="*/ 2200180 h 3765783"/>
                  <a:gd name="connsiteX51" fmla="*/ 239774 w 4531188"/>
                  <a:gd name="connsiteY51" fmla="*/ 2132934 h 3765783"/>
                  <a:gd name="connsiteX52" fmla="*/ 250530 w 4531188"/>
                  <a:gd name="connsiteY52" fmla="*/ 2130093 h 3765783"/>
                  <a:gd name="connsiteX53" fmla="*/ 400125 w 4531188"/>
                  <a:gd name="connsiteY53" fmla="*/ 2106415 h 3765783"/>
                  <a:gd name="connsiteX54" fmla="*/ 160577 w 4531188"/>
                  <a:gd name="connsiteY54" fmla="*/ 2010754 h 3765783"/>
                  <a:gd name="connsiteX55" fmla="*/ 167421 w 4531188"/>
                  <a:gd name="connsiteY55" fmla="*/ 1970028 h 3765783"/>
                  <a:gd name="connsiteX56" fmla="*/ 437279 w 4531188"/>
                  <a:gd name="connsiteY56" fmla="*/ 1864897 h 3765783"/>
                  <a:gd name="connsiteX57" fmla="*/ 486166 w 4531188"/>
                  <a:gd name="connsiteY57" fmla="*/ 1865844 h 3765783"/>
                  <a:gd name="connsiteX58" fmla="*/ 384480 w 4531188"/>
                  <a:gd name="connsiteY58" fmla="*/ 1786285 h 3765783"/>
                  <a:gd name="connsiteX59" fmla="*/ 390347 w 4531188"/>
                  <a:gd name="connsiteY59" fmla="*/ 1750294 h 3765783"/>
                  <a:gd name="connsiteX60" fmla="*/ 518432 w 4531188"/>
                  <a:gd name="connsiteY60" fmla="*/ 1704832 h 3765783"/>
                  <a:gd name="connsiteX61" fmla="*/ 533098 w 4531188"/>
                  <a:gd name="connsiteY61" fmla="*/ 1705779 h 3765783"/>
                  <a:gd name="connsiteX62" fmla="*/ 669004 w 4531188"/>
                  <a:gd name="connsiteY62" fmla="*/ 1738928 h 3765783"/>
                  <a:gd name="connsiteX63" fmla="*/ 623050 w 4531188"/>
                  <a:gd name="connsiteY63" fmla="*/ 1669788 h 3765783"/>
                  <a:gd name="connsiteX64" fmla="*/ 622072 w 4531188"/>
                  <a:gd name="connsiteY64" fmla="*/ 1666947 h 3765783"/>
                  <a:gd name="connsiteX65" fmla="*/ 622072 w 4531188"/>
                  <a:gd name="connsiteY65" fmla="*/ 1592124 h 3765783"/>
                  <a:gd name="connsiteX66" fmla="*/ 658249 w 4531188"/>
                  <a:gd name="connsiteY66" fmla="*/ 1580758 h 3765783"/>
                  <a:gd name="connsiteX67" fmla="*/ 680738 w 4531188"/>
                  <a:gd name="connsiteY67" fmla="*/ 1592124 h 3765783"/>
                  <a:gd name="connsiteX68" fmla="*/ 681715 w 4531188"/>
                  <a:gd name="connsiteY68" fmla="*/ 1592124 h 3765783"/>
                  <a:gd name="connsiteX69" fmla="*/ 679760 w 4531188"/>
                  <a:gd name="connsiteY69" fmla="*/ 1586441 h 3765783"/>
                  <a:gd name="connsiteX70" fmla="*/ 672915 w 4531188"/>
                  <a:gd name="connsiteY70" fmla="*/ 1564657 h 3765783"/>
                  <a:gd name="connsiteX71" fmla="*/ 676827 w 4531188"/>
                  <a:gd name="connsiteY71" fmla="*/ 1400803 h 3765783"/>
                  <a:gd name="connsiteX72" fmla="*/ 729625 w 4531188"/>
                  <a:gd name="connsiteY72" fmla="*/ 1381861 h 3765783"/>
                  <a:gd name="connsiteX73" fmla="*/ 820555 w 4531188"/>
                  <a:gd name="connsiteY73" fmla="*/ 1404592 h 3765783"/>
                  <a:gd name="connsiteX74" fmla="*/ 816644 w 4531188"/>
                  <a:gd name="connsiteY74" fmla="*/ 1361971 h 3765783"/>
                  <a:gd name="connsiteX75" fmla="*/ 1047392 w 4531188"/>
                  <a:gd name="connsiteY75" fmla="*/ 1108141 h 3765783"/>
                  <a:gd name="connsiteX76" fmla="*/ 972105 w 4531188"/>
                  <a:gd name="connsiteY76" fmla="*/ 1041842 h 3765783"/>
                  <a:gd name="connsiteX77" fmla="*/ 1040548 w 4531188"/>
                  <a:gd name="connsiteY77" fmla="*/ 986908 h 3765783"/>
                  <a:gd name="connsiteX78" fmla="*/ 935929 w 4531188"/>
                  <a:gd name="connsiteY78" fmla="*/ 939552 h 3765783"/>
                  <a:gd name="connsiteX79" fmla="*/ 934951 w 4531188"/>
                  <a:gd name="connsiteY79" fmla="*/ 902614 h 3765783"/>
                  <a:gd name="connsiteX80" fmla="*/ 1056191 w 4531188"/>
                  <a:gd name="connsiteY80" fmla="*/ 835367 h 3765783"/>
                  <a:gd name="connsiteX81" fmla="*/ 1066947 w 4531188"/>
                  <a:gd name="connsiteY81" fmla="*/ 832526 h 3765783"/>
                  <a:gd name="connsiteX82" fmla="*/ 1216541 w 4531188"/>
                  <a:gd name="connsiteY82" fmla="*/ 808848 h 3765783"/>
                  <a:gd name="connsiteX83" fmla="*/ 976994 w 4531188"/>
                  <a:gd name="connsiteY83" fmla="*/ 713188 h 3765783"/>
                  <a:gd name="connsiteX84" fmla="*/ 983838 w 4531188"/>
                  <a:gd name="connsiteY84" fmla="*/ 672462 h 3765783"/>
                  <a:gd name="connsiteX85" fmla="*/ 1253696 w 4531188"/>
                  <a:gd name="connsiteY85" fmla="*/ 567330 h 3765783"/>
                  <a:gd name="connsiteX86" fmla="*/ 1302583 w 4531188"/>
                  <a:gd name="connsiteY86" fmla="*/ 569224 h 3765783"/>
                  <a:gd name="connsiteX87" fmla="*/ 1200898 w 4531188"/>
                  <a:gd name="connsiteY87" fmla="*/ 489666 h 3765783"/>
                  <a:gd name="connsiteX88" fmla="*/ 1206764 w 4531188"/>
                  <a:gd name="connsiteY88" fmla="*/ 453675 h 3765783"/>
                  <a:gd name="connsiteX89" fmla="*/ 1334848 w 4531188"/>
                  <a:gd name="connsiteY89" fmla="*/ 408212 h 3765783"/>
                  <a:gd name="connsiteX90" fmla="*/ 1349515 w 4531188"/>
                  <a:gd name="connsiteY90" fmla="*/ 409160 h 3765783"/>
                  <a:gd name="connsiteX91" fmla="*/ 1485421 w 4531188"/>
                  <a:gd name="connsiteY91" fmla="*/ 442309 h 3765783"/>
                  <a:gd name="connsiteX92" fmla="*/ 1439467 w 4531188"/>
                  <a:gd name="connsiteY92" fmla="*/ 373169 h 3765783"/>
                  <a:gd name="connsiteX93" fmla="*/ 1438490 w 4531188"/>
                  <a:gd name="connsiteY93" fmla="*/ 370327 h 3765783"/>
                  <a:gd name="connsiteX94" fmla="*/ 1438490 w 4531188"/>
                  <a:gd name="connsiteY94" fmla="*/ 295504 h 3765783"/>
                  <a:gd name="connsiteX95" fmla="*/ 1474666 w 4531188"/>
                  <a:gd name="connsiteY95" fmla="*/ 284139 h 3765783"/>
                  <a:gd name="connsiteX96" fmla="*/ 1497154 w 4531188"/>
                  <a:gd name="connsiteY96" fmla="*/ 295504 h 3765783"/>
                  <a:gd name="connsiteX97" fmla="*/ 1498132 w 4531188"/>
                  <a:gd name="connsiteY97" fmla="*/ 295504 h 3765783"/>
                  <a:gd name="connsiteX98" fmla="*/ 1496176 w 4531188"/>
                  <a:gd name="connsiteY98" fmla="*/ 289821 h 3765783"/>
                  <a:gd name="connsiteX99" fmla="*/ 1489332 w 4531188"/>
                  <a:gd name="connsiteY99" fmla="*/ 268037 h 3765783"/>
                  <a:gd name="connsiteX100" fmla="*/ 1493243 w 4531188"/>
                  <a:gd name="connsiteY100" fmla="*/ 104184 h 3765783"/>
                  <a:gd name="connsiteX101" fmla="*/ 1546042 w 4531188"/>
                  <a:gd name="connsiteY101" fmla="*/ 85242 h 3765783"/>
                  <a:gd name="connsiteX102" fmla="*/ 1680970 w 4531188"/>
                  <a:gd name="connsiteY102" fmla="*/ 127862 h 3765783"/>
                  <a:gd name="connsiteX103" fmla="*/ 1703459 w 4531188"/>
                  <a:gd name="connsiteY103" fmla="*/ 138281 h 3765783"/>
                  <a:gd name="connsiteX104" fmla="*/ 1783634 w 4531188"/>
                  <a:gd name="connsiteY104" fmla="*/ 185637 h 3765783"/>
                  <a:gd name="connsiteX105" fmla="*/ 1772878 w 4531188"/>
                  <a:gd name="connsiteY105" fmla="*/ 145858 h 3765783"/>
                  <a:gd name="connsiteX106" fmla="*/ 1767989 w 4531188"/>
                  <a:gd name="connsiteY106" fmla="*/ 125021 h 3765783"/>
                  <a:gd name="connsiteX107" fmla="*/ 1780701 w 4531188"/>
                  <a:gd name="connsiteY107" fmla="*/ 5683 h 3765783"/>
                  <a:gd name="connsiteX108" fmla="*/ 1802210 w 4531188"/>
                  <a:gd name="connsiteY108" fmla="*/ 0 h 3765783"/>
                  <a:gd name="connsiteX109" fmla="*/ 1892163 w 4531188"/>
                  <a:gd name="connsiteY109" fmla="*/ 54933 h 3765783"/>
                  <a:gd name="connsiteX110" fmla="*/ 1897052 w 4531188"/>
                  <a:gd name="connsiteY110" fmla="*/ 59669 h 3765783"/>
                  <a:gd name="connsiteX111" fmla="*/ 1961583 w 4531188"/>
                  <a:gd name="connsiteY111" fmla="*/ 124074 h 3765783"/>
                  <a:gd name="connsiteX112" fmla="*/ 1963538 w 4531188"/>
                  <a:gd name="connsiteY112" fmla="*/ 58722 h 3765783"/>
                  <a:gd name="connsiteX113" fmla="*/ 1996782 w 4531188"/>
                  <a:gd name="connsiteY113" fmla="*/ 35991 h 3765783"/>
                  <a:gd name="connsiteX114" fmla="*/ 2005581 w 4531188"/>
                  <a:gd name="connsiteY114" fmla="*/ 35044 h 3765783"/>
                  <a:gd name="connsiteX115" fmla="*/ 2169843 w 4531188"/>
                  <a:gd name="connsiteY115" fmla="*/ 160065 h 3765783"/>
                  <a:gd name="connsiteX116" fmla="*/ 2179620 w 4531188"/>
                  <a:gd name="connsiteY116" fmla="*/ 173325 h 3765783"/>
                  <a:gd name="connsiteX117" fmla="*/ 2276417 w 4531188"/>
                  <a:gd name="connsiteY117" fmla="*/ 135439 h 3765783"/>
                  <a:gd name="connsiteX118" fmla="*/ 2307705 w 4531188"/>
                  <a:gd name="connsiteY118" fmla="*/ 161959 h 3765783"/>
                  <a:gd name="connsiteX119" fmla="*/ 2288150 w 4531188"/>
                  <a:gd name="connsiteY119" fmla="*/ 305923 h 3765783"/>
                  <a:gd name="connsiteX120" fmla="*/ 2372236 w 4531188"/>
                  <a:gd name="connsiteY120" fmla="*/ 222575 h 3765783"/>
                  <a:gd name="connsiteX121" fmla="*/ 2403524 w 4531188"/>
                  <a:gd name="connsiteY121" fmla="*/ 231099 h 3765783"/>
                  <a:gd name="connsiteX122" fmla="*/ 2401569 w 4531188"/>
                  <a:gd name="connsiteY122" fmla="*/ 322971 h 3765783"/>
                  <a:gd name="connsiteX123" fmla="*/ 2485655 w 4531188"/>
                  <a:gd name="connsiteY123" fmla="*/ 394953 h 3765783"/>
                  <a:gd name="connsiteX124" fmla="*/ 2486632 w 4531188"/>
                  <a:gd name="connsiteY124" fmla="*/ 396847 h 3765783"/>
                  <a:gd name="connsiteX125" fmla="*/ 2499343 w 4531188"/>
                  <a:gd name="connsiteY125" fmla="*/ 437573 h 3765783"/>
                  <a:gd name="connsiteX126" fmla="*/ 2510098 w 4531188"/>
                  <a:gd name="connsiteY126" fmla="*/ 392111 h 3765783"/>
                  <a:gd name="connsiteX127" fmla="*/ 2532586 w 4531188"/>
                  <a:gd name="connsiteY127" fmla="*/ 312552 h 3765783"/>
                  <a:gd name="connsiteX128" fmla="*/ 2536497 w 4531188"/>
                  <a:gd name="connsiteY128" fmla="*/ 304028 h 3765783"/>
                  <a:gd name="connsiteX129" fmla="*/ 2544319 w 4531188"/>
                  <a:gd name="connsiteY129" fmla="*/ 309711 h 3765783"/>
                  <a:gd name="connsiteX130" fmla="*/ 2601029 w 4531188"/>
                  <a:gd name="connsiteY130" fmla="*/ 415789 h 3765783"/>
                  <a:gd name="connsiteX131" fmla="*/ 2605917 w 4531188"/>
                  <a:gd name="connsiteY131" fmla="*/ 433785 h 3765783"/>
                  <a:gd name="connsiteX132" fmla="*/ 2610806 w 4531188"/>
                  <a:gd name="connsiteY132" fmla="*/ 374116 h 3765783"/>
                  <a:gd name="connsiteX133" fmla="*/ 2613739 w 4531188"/>
                  <a:gd name="connsiteY133" fmla="*/ 324865 h 3765783"/>
                  <a:gd name="connsiteX134" fmla="*/ 2614717 w 4531188"/>
                  <a:gd name="connsiteY134" fmla="*/ 317288 h 3765783"/>
                  <a:gd name="connsiteX135" fmla="*/ 2617650 w 4531188"/>
                  <a:gd name="connsiteY135" fmla="*/ 304028 h 3765783"/>
                  <a:gd name="connsiteX136" fmla="*/ 2627427 w 4531188"/>
                  <a:gd name="connsiteY136" fmla="*/ 314447 h 3765783"/>
                  <a:gd name="connsiteX137" fmla="*/ 2643072 w 4531188"/>
                  <a:gd name="connsiteY137" fmla="*/ 333389 h 3765783"/>
                  <a:gd name="connsiteX138" fmla="*/ 2667515 w 4531188"/>
                  <a:gd name="connsiteY138" fmla="*/ 378852 h 3765783"/>
                  <a:gd name="connsiteX139" fmla="*/ 2721291 w 4531188"/>
                  <a:gd name="connsiteY139" fmla="*/ 233941 h 3765783"/>
                  <a:gd name="connsiteX140" fmla="*/ 2728135 w 4531188"/>
                  <a:gd name="connsiteY140" fmla="*/ 223522 h 3765783"/>
                  <a:gd name="connsiteX141" fmla="*/ 2734002 w 4531188"/>
                  <a:gd name="connsiteY141" fmla="*/ 225417 h 3765783"/>
                  <a:gd name="connsiteX142" fmla="*/ 2770178 w 4531188"/>
                  <a:gd name="connsiteY142" fmla="*/ 348543 h 3765783"/>
                  <a:gd name="connsiteX143" fmla="*/ 2767245 w 4531188"/>
                  <a:gd name="connsiteY143" fmla="*/ 381693 h 3765783"/>
                  <a:gd name="connsiteX144" fmla="*/ 2788755 w 4531188"/>
                  <a:gd name="connsiteY144" fmla="*/ 360856 h 3765783"/>
                  <a:gd name="connsiteX145" fmla="*/ 2847420 w 4531188"/>
                  <a:gd name="connsiteY145" fmla="*/ 316341 h 3765783"/>
                  <a:gd name="connsiteX146" fmla="*/ 2879686 w 4531188"/>
                  <a:gd name="connsiteY146" fmla="*/ 322971 h 3765783"/>
                  <a:gd name="connsiteX147" fmla="*/ 2897285 w 4531188"/>
                  <a:gd name="connsiteY147" fmla="*/ 407265 h 3765783"/>
                  <a:gd name="connsiteX148" fmla="*/ 2866975 w 4531188"/>
                  <a:gd name="connsiteY148" fmla="*/ 525656 h 3765783"/>
                  <a:gd name="connsiteX149" fmla="*/ 2855242 w 4531188"/>
                  <a:gd name="connsiteY149" fmla="*/ 563542 h 3765783"/>
                  <a:gd name="connsiteX150" fmla="*/ 2904129 w 4531188"/>
                  <a:gd name="connsiteY150" fmla="*/ 520921 h 3765783"/>
                  <a:gd name="connsiteX151" fmla="*/ 2953995 w 4531188"/>
                  <a:gd name="connsiteY151" fmla="*/ 478300 h 3765783"/>
                  <a:gd name="connsiteX152" fmla="*/ 3007770 w 4531188"/>
                  <a:gd name="connsiteY152" fmla="*/ 456516 h 3765783"/>
                  <a:gd name="connsiteX153" fmla="*/ 3034170 w 4531188"/>
                  <a:gd name="connsiteY153" fmla="*/ 465987 h 3765783"/>
                  <a:gd name="connsiteX154" fmla="*/ 3051769 w 4531188"/>
                  <a:gd name="connsiteY154" fmla="*/ 538916 h 3765783"/>
                  <a:gd name="connsiteX155" fmla="*/ 3004837 w 4531188"/>
                  <a:gd name="connsiteY155" fmla="*/ 631735 h 3765783"/>
                  <a:gd name="connsiteX156" fmla="*/ 3048835 w 4531188"/>
                  <a:gd name="connsiteY156" fmla="*/ 650678 h 3765783"/>
                  <a:gd name="connsiteX157" fmla="*/ 3062524 w 4531188"/>
                  <a:gd name="connsiteY157" fmla="*/ 657307 h 3765783"/>
                  <a:gd name="connsiteX158" fmla="*/ 3106523 w 4531188"/>
                  <a:gd name="connsiteY158" fmla="*/ 682880 h 3765783"/>
                  <a:gd name="connsiteX159" fmla="*/ 3102611 w 4531188"/>
                  <a:gd name="connsiteY159" fmla="*/ 665832 h 3765783"/>
                  <a:gd name="connsiteX160" fmla="*/ 3099678 w 4531188"/>
                  <a:gd name="connsiteY160" fmla="*/ 652572 h 3765783"/>
                  <a:gd name="connsiteX161" fmla="*/ 3108478 w 4531188"/>
                  <a:gd name="connsiteY161" fmla="*/ 573960 h 3765783"/>
                  <a:gd name="connsiteX162" fmla="*/ 3124122 w 4531188"/>
                  <a:gd name="connsiteY162" fmla="*/ 569224 h 3765783"/>
                  <a:gd name="connsiteX163" fmla="*/ 3182786 w 4531188"/>
                  <a:gd name="connsiteY163" fmla="*/ 604268 h 3765783"/>
                  <a:gd name="connsiteX164" fmla="*/ 3185720 w 4531188"/>
                  <a:gd name="connsiteY164" fmla="*/ 607109 h 3765783"/>
                  <a:gd name="connsiteX165" fmla="*/ 3219941 w 4531188"/>
                  <a:gd name="connsiteY165" fmla="*/ 641206 h 3765783"/>
                  <a:gd name="connsiteX166" fmla="*/ 3223852 w 4531188"/>
                  <a:gd name="connsiteY166" fmla="*/ 607109 h 3765783"/>
                  <a:gd name="connsiteX167" fmla="*/ 3246340 w 4531188"/>
                  <a:gd name="connsiteY167" fmla="*/ 591956 h 3765783"/>
                  <a:gd name="connsiteX168" fmla="*/ 3253184 w 4531188"/>
                  <a:gd name="connsiteY168" fmla="*/ 591008 h 3765783"/>
                  <a:gd name="connsiteX169" fmla="*/ 3358781 w 4531188"/>
                  <a:gd name="connsiteY169" fmla="*/ 671514 h 3765783"/>
                  <a:gd name="connsiteX170" fmla="*/ 3362692 w 4531188"/>
                  <a:gd name="connsiteY170" fmla="*/ 676250 h 3765783"/>
                  <a:gd name="connsiteX171" fmla="*/ 3425268 w 4531188"/>
                  <a:gd name="connsiteY171" fmla="*/ 654466 h 3765783"/>
                  <a:gd name="connsiteX172" fmla="*/ 3446777 w 4531188"/>
                  <a:gd name="connsiteY172" fmla="*/ 672462 h 3765783"/>
                  <a:gd name="connsiteX173" fmla="*/ 3439933 w 4531188"/>
                  <a:gd name="connsiteY173" fmla="*/ 751073 h 3765783"/>
                  <a:gd name="connsiteX174" fmla="*/ 3483932 w 4531188"/>
                  <a:gd name="connsiteY174" fmla="*/ 710346 h 3765783"/>
                  <a:gd name="connsiteX175" fmla="*/ 3507398 w 4531188"/>
                  <a:gd name="connsiteY175" fmla="*/ 716976 h 3765783"/>
                  <a:gd name="connsiteX176" fmla="*/ 3506420 w 4531188"/>
                  <a:gd name="connsiteY176" fmla="*/ 772857 h 3765783"/>
                  <a:gd name="connsiteX177" fmla="*/ 3558241 w 4531188"/>
                  <a:gd name="connsiteY177" fmla="*/ 819266 h 3765783"/>
                  <a:gd name="connsiteX178" fmla="*/ 3559218 w 4531188"/>
                  <a:gd name="connsiteY178" fmla="*/ 821161 h 3765783"/>
                  <a:gd name="connsiteX179" fmla="*/ 3564107 w 4531188"/>
                  <a:gd name="connsiteY179" fmla="*/ 838209 h 3765783"/>
                  <a:gd name="connsiteX180" fmla="*/ 3568995 w 4531188"/>
                  <a:gd name="connsiteY180" fmla="*/ 818319 h 3765783"/>
                  <a:gd name="connsiteX181" fmla="*/ 3582685 w 4531188"/>
                  <a:gd name="connsiteY181" fmla="*/ 767174 h 3765783"/>
                  <a:gd name="connsiteX182" fmla="*/ 3586595 w 4531188"/>
                  <a:gd name="connsiteY182" fmla="*/ 758650 h 3765783"/>
                  <a:gd name="connsiteX183" fmla="*/ 3594417 w 4531188"/>
                  <a:gd name="connsiteY183" fmla="*/ 764333 h 3765783"/>
                  <a:gd name="connsiteX184" fmla="*/ 3631572 w 4531188"/>
                  <a:gd name="connsiteY184" fmla="*/ 832526 h 3765783"/>
                  <a:gd name="connsiteX185" fmla="*/ 3632549 w 4531188"/>
                  <a:gd name="connsiteY185" fmla="*/ 807901 h 3765783"/>
                  <a:gd name="connsiteX186" fmla="*/ 3634505 w 4531188"/>
                  <a:gd name="connsiteY186" fmla="*/ 775699 h 3765783"/>
                  <a:gd name="connsiteX187" fmla="*/ 3635482 w 4531188"/>
                  <a:gd name="connsiteY187" fmla="*/ 770963 h 3765783"/>
                  <a:gd name="connsiteX188" fmla="*/ 3638416 w 4531188"/>
                  <a:gd name="connsiteY188" fmla="*/ 757703 h 3765783"/>
                  <a:gd name="connsiteX189" fmla="*/ 3648193 w 4531188"/>
                  <a:gd name="connsiteY189" fmla="*/ 768121 h 3765783"/>
                  <a:gd name="connsiteX190" fmla="*/ 3657971 w 4531188"/>
                  <a:gd name="connsiteY190" fmla="*/ 780434 h 3765783"/>
                  <a:gd name="connsiteX191" fmla="*/ 3669704 w 4531188"/>
                  <a:gd name="connsiteY191" fmla="*/ 801271 h 3765783"/>
                  <a:gd name="connsiteX192" fmla="*/ 3702947 w 4531188"/>
                  <a:gd name="connsiteY192" fmla="*/ 716976 h 3765783"/>
                  <a:gd name="connsiteX193" fmla="*/ 3708813 w 4531188"/>
                  <a:gd name="connsiteY193" fmla="*/ 708452 h 3765783"/>
                  <a:gd name="connsiteX194" fmla="*/ 3714680 w 4531188"/>
                  <a:gd name="connsiteY194" fmla="*/ 710346 h 3765783"/>
                  <a:gd name="connsiteX195" fmla="*/ 3739124 w 4531188"/>
                  <a:gd name="connsiteY195" fmla="*/ 791800 h 3765783"/>
                  <a:gd name="connsiteX196" fmla="*/ 3737168 w 4531188"/>
                  <a:gd name="connsiteY196" fmla="*/ 806007 h 3765783"/>
                  <a:gd name="connsiteX197" fmla="*/ 3744990 w 4531188"/>
                  <a:gd name="connsiteY197" fmla="*/ 797482 h 3765783"/>
                  <a:gd name="connsiteX198" fmla="*/ 3783122 w 4531188"/>
                  <a:gd name="connsiteY198" fmla="*/ 769069 h 3765783"/>
                  <a:gd name="connsiteX199" fmla="*/ 3806587 w 4531188"/>
                  <a:gd name="connsiteY199" fmla="*/ 773804 h 3765783"/>
                  <a:gd name="connsiteX200" fmla="*/ 3818321 w 4531188"/>
                  <a:gd name="connsiteY200" fmla="*/ 828738 h 3765783"/>
                  <a:gd name="connsiteX201" fmla="*/ 3798766 w 4531188"/>
                  <a:gd name="connsiteY201" fmla="*/ 904508 h 3765783"/>
                  <a:gd name="connsiteX202" fmla="*/ 3793877 w 4531188"/>
                  <a:gd name="connsiteY202" fmla="*/ 919662 h 3765783"/>
                  <a:gd name="connsiteX203" fmla="*/ 3817343 w 4531188"/>
                  <a:gd name="connsiteY203" fmla="*/ 897878 h 3765783"/>
                  <a:gd name="connsiteX204" fmla="*/ 3848631 w 4531188"/>
                  <a:gd name="connsiteY204" fmla="*/ 870411 h 3765783"/>
                  <a:gd name="connsiteX205" fmla="*/ 3883829 w 4531188"/>
                  <a:gd name="connsiteY205" fmla="*/ 856204 h 3765783"/>
                  <a:gd name="connsiteX206" fmla="*/ 3902407 w 4531188"/>
                  <a:gd name="connsiteY206" fmla="*/ 862834 h 3765783"/>
                  <a:gd name="connsiteX207" fmla="*/ 3914140 w 4531188"/>
                  <a:gd name="connsiteY207" fmla="*/ 911138 h 3765783"/>
                  <a:gd name="connsiteX208" fmla="*/ 3816366 w 4531188"/>
                  <a:gd name="connsiteY208" fmla="*/ 1040895 h 3765783"/>
                  <a:gd name="connsiteX209" fmla="*/ 3843742 w 4531188"/>
                  <a:gd name="connsiteY209" fmla="*/ 1047524 h 3765783"/>
                  <a:gd name="connsiteX210" fmla="*/ 3918051 w 4531188"/>
                  <a:gd name="connsiteY210" fmla="*/ 1081621 h 3765783"/>
                  <a:gd name="connsiteX211" fmla="*/ 3924895 w 4531188"/>
                  <a:gd name="connsiteY211" fmla="*/ 1113824 h 3765783"/>
                  <a:gd name="connsiteX212" fmla="*/ 3882852 w 4531188"/>
                  <a:gd name="connsiteY212" fmla="*/ 1142237 h 3765783"/>
                  <a:gd name="connsiteX213" fmla="*/ 3842764 w 4531188"/>
                  <a:gd name="connsiteY213" fmla="*/ 1142237 h 3765783"/>
                  <a:gd name="connsiteX214" fmla="*/ 3884807 w 4531188"/>
                  <a:gd name="connsiteY214" fmla="*/ 1163074 h 3765783"/>
                  <a:gd name="connsiteX215" fmla="*/ 3959116 w 4531188"/>
                  <a:gd name="connsiteY215" fmla="*/ 1201907 h 3765783"/>
                  <a:gd name="connsiteX216" fmla="*/ 4019736 w 4531188"/>
                  <a:gd name="connsiteY216" fmla="*/ 1260628 h 3765783"/>
                  <a:gd name="connsiteX217" fmla="*/ 4010937 w 4531188"/>
                  <a:gd name="connsiteY217" fmla="*/ 1315562 h 3765783"/>
                  <a:gd name="connsiteX218" fmla="*/ 3969871 w 4531188"/>
                  <a:gd name="connsiteY218" fmla="*/ 1320298 h 3765783"/>
                  <a:gd name="connsiteX219" fmla="*/ 4013870 w 4531188"/>
                  <a:gd name="connsiteY219" fmla="*/ 1390385 h 3765783"/>
                  <a:gd name="connsiteX220" fmla="*/ 4007026 w 4531188"/>
                  <a:gd name="connsiteY220" fmla="*/ 1428270 h 3765783"/>
                  <a:gd name="connsiteX221" fmla="*/ 3968893 w 4531188"/>
                  <a:gd name="connsiteY221" fmla="*/ 1433953 h 3765783"/>
                  <a:gd name="connsiteX222" fmla="*/ 3936628 w 4531188"/>
                  <a:gd name="connsiteY222" fmla="*/ 1412169 h 3765783"/>
                  <a:gd name="connsiteX223" fmla="*/ 3926850 w 4531188"/>
                  <a:gd name="connsiteY223" fmla="*/ 1404592 h 3765783"/>
                  <a:gd name="connsiteX224" fmla="*/ 3929784 w 4531188"/>
                  <a:gd name="connsiteY224" fmla="*/ 1451001 h 3765783"/>
                  <a:gd name="connsiteX225" fmla="*/ 3932717 w 4531188"/>
                  <a:gd name="connsiteY225" fmla="*/ 1486045 h 3765783"/>
                  <a:gd name="connsiteX226" fmla="*/ 3947383 w 4531188"/>
                  <a:gd name="connsiteY226" fmla="*/ 1576969 h 3765783"/>
                  <a:gd name="connsiteX227" fmla="*/ 4031470 w 4531188"/>
                  <a:gd name="connsiteY227" fmla="*/ 1511618 h 3765783"/>
                  <a:gd name="connsiteX228" fmla="*/ 4092090 w 4531188"/>
                  <a:gd name="connsiteY228" fmla="*/ 1563710 h 3765783"/>
                  <a:gd name="connsiteX229" fmla="*/ 4116533 w 4531188"/>
                  <a:gd name="connsiteY229" fmla="*/ 1735140 h 3765783"/>
                  <a:gd name="connsiteX230" fmla="*/ 4182042 w 4531188"/>
                  <a:gd name="connsiteY230" fmla="*/ 1697255 h 3765783"/>
                  <a:gd name="connsiteX231" fmla="*/ 4208442 w 4531188"/>
                  <a:gd name="connsiteY231" fmla="*/ 1715250 h 3765783"/>
                  <a:gd name="connsiteX232" fmla="*/ 4187908 w 4531188"/>
                  <a:gd name="connsiteY232" fmla="*/ 1800492 h 3765783"/>
                  <a:gd name="connsiteX233" fmla="*/ 4271994 w 4531188"/>
                  <a:gd name="connsiteY233" fmla="*/ 1766395 h 3765783"/>
                  <a:gd name="connsiteX234" fmla="*/ 4298394 w 4531188"/>
                  <a:gd name="connsiteY234" fmla="*/ 1772078 h 3765783"/>
                  <a:gd name="connsiteX235" fmla="*/ 4344348 w 4531188"/>
                  <a:gd name="connsiteY235" fmla="*/ 1841218 h 3765783"/>
                  <a:gd name="connsiteX236" fmla="*/ 4273950 w 4531188"/>
                  <a:gd name="connsiteY236" fmla="*/ 2025908 h 3765783"/>
                  <a:gd name="connsiteX237" fmla="*/ 4324793 w 4531188"/>
                  <a:gd name="connsiteY237" fmla="*/ 2021173 h 3765783"/>
                  <a:gd name="connsiteX238" fmla="*/ 4397146 w 4531188"/>
                  <a:gd name="connsiteY238" fmla="*/ 2017384 h 3765783"/>
                  <a:gd name="connsiteX239" fmla="*/ 4480254 w 4531188"/>
                  <a:gd name="connsiteY239" fmla="*/ 2027803 h 3765783"/>
                  <a:gd name="connsiteX240" fmla="*/ 4531096 w 4531188"/>
                  <a:gd name="connsiteY240" fmla="*/ 2077053 h 3765783"/>
                  <a:gd name="connsiteX241" fmla="*/ 4426478 w 4531188"/>
                  <a:gd name="connsiteY241" fmla="*/ 2201127 h 3765783"/>
                  <a:gd name="connsiteX242" fmla="*/ 4457765 w 4531188"/>
                  <a:gd name="connsiteY242" fmla="*/ 2198286 h 3765783"/>
                  <a:gd name="connsiteX243" fmla="*/ 4505675 w 4531188"/>
                  <a:gd name="connsiteY243" fmla="*/ 2222911 h 3765783"/>
                  <a:gd name="connsiteX244" fmla="*/ 4487098 w 4531188"/>
                  <a:gd name="connsiteY244" fmla="*/ 2277845 h 3765783"/>
                  <a:gd name="connsiteX245" fmla="*/ 4351191 w 4531188"/>
                  <a:gd name="connsiteY245" fmla="*/ 2346038 h 3765783"/>
                  <a:gd name="connsiteX246" fmla="*/ 4351191 w 4531188"/>
                  <a:gd name="connsiteY246" fmla="*/ 2346038 h 3765783"/>
                  <a:gd name="connsiteX247" fmla="*/ 4343369 w 4531188"/>
                  <a:gd name="connsiteY247" fmla="*/ 2346038 h 3765783"/>
                  <a:gd name="connsiteX248" fmla="*/ 4366836 w 4531188"/>
                  <a:gd name="connsiteY248" fmla="*/ 2372557 h 3765783"/>
                  <a:gd name="connsiteX249" fmla="*/ 4394212 w 4531188"/>
                  <a:gd name="connsiteY249" fmla="*/ 2405707 h 3765783"/>
                  <a:gd name="connsiteX250" fmla="*/ 4388346 w 4531188"/>
                  <a:gd name="connsiteY250" fmla="*/ 2410443 h 3765783"/>
                  <a:gd name="connsiteX251" fmla="*/ 4388346 w 4531188"/>
                  <a:gd name="connsiteY251" fmla="*/ 2517468 h 3765783"/>
                  <a:gd name="connsiteX252" fmla="*/ 4307193 w 4531188"/>
                  <a:gd name="connsiteY252" fmla="*/ 2518415 h 3765783"/>
                  <a:gd name="connsiteX253" fmla="*/ 4305237 w 4531188"/>
                  <a:gd name="connsiteY253" fmla="*/ 2537358 h 3765783"/>
                  <a:gd name="connsiteX254" fmla="*/ 4276883 w 4531188"/>
                  <a:gd name="connsiteY254" fmla="*/ 2593239 h 3765783"/>
                  <a:gd name="connsiteX255" fmla="*/ 4285683 w 4531188"/>
                  <a:gd name="connsiteY255" fmla="*/ 2684163 h 3765783"/>
                  <a:gd name="connsiteX256" fmla="*/ 4281772 w 4531188"/>
                  <a:gd name="connsiteY256" fmla="*/ 2687952 h 3765783"/>
                  <a:gd name="connsiteX257" fmla="*/ 4308170 w 4531188"/>
                  <a:gd name="connsiteY257" fmla="*/ 2706894 h 3765783"/>
                  <a:gd name="connsiteX258" fmla="*/ 4315015 w 4531188"/>
                  <a:gd name="connsiteY258" fmla="*/ 2739097 h 3765783"/>
                  <a:gd name="connsiteX259" fmla="*/ 4272972 w 4531188"/>
                  <a:gd name="connsiteY259" fmla="*/ 2767510 h 3765783"/>
                  <a:gd name="connsiteX260" fmla="*/ 4232885 w 4531188"/>
                  <a:gd name="connsiteY260" fmla="*/ 2767510 h 3765783"/>
                  <a:gd name="connsiteX261" fmla="*/ 4273950 w 4531188"/>
                  <a:gd name="connsiteY261" fmla="*/ 2787400 h 3765783"/>
                  <a:gd name="connsiteX262" fmla="*/ 4348258 w 4531188"/>
                  <a:gd name="connsiteY262" fmla="*/ 2826232 h 3765783"/>
                  <a:gd name="connsiteX263" fmla="*/ 4408878 w 4531188"/>
                  <a:gd name="connsiteY263" fmla="*/ 2884955 h 3765783"/>
                  <a:gd name="connsiteX264" fmla="*/ 4400079 w 4531188"/>
                  <a:gd name="connsiteY264" fmla="*/ 2939888 h 3765783"/>
                  <a:gd name="connsiteX265" fmla="*/ 4359014 w 4531188"/>
                  <a:gd name="connsiteY265" fmla="*/ 2944623 h 3765783"/>
                  <a:gd name="connsiteX266" fmla="*/ 4402035 w 4531188"/>
                  <a:gd name="connsiteY266" fmla="*/ 3014711 h 3765783"/>
                  <a:gd name="connsiteX267" fmla="*/ 4395190 w 4531188"/>
                  <a:gd name="connsiteY267" fmla="*/ 3052596 h 3765783"/>
                  <a:gd name="connsiteX268" fmla="*/ 4357058 w 4531188"/>
                  <a:gd name="connsiteY268" fmla="*/ 3058279 h 3765783"/>
                  <a:gd name="connsiteX269" fmla="*/ 4324793 w 4531188"/>
                  <a:gd name="connsiteY269" fmla="*/ 3036495 h 3765783"/>
                  <a:gd name="connsiteX270" fmla="*/ 4315015 w 4531188"/>
                  <a:gd name="connsiteY270" fmla="*/ 3028918 h 3765783"/>
                  <a:gd name="connsiteX271" fmla="*/ 4317948 w 4531188"/>
                  <a:gd name="connsiteY271" fmla="*/ 3075327 h 3765783"/>
                  <a:gd name="connsiteX272" fmla="*/ 4320882 w 4531188"/>
                  <a:gd name="connsiteY272" fmla="*/ 3113213 h 3765783"/>
                  <a:gd name="connsiteX273" fmla="*/ 4320882 w 4531188"/>
                  <a:gd name="connsiteY273" fmla="*/ 3118895 h 3765783"/>
                  <a:gd name="connsiteX274" fmla="*/ 4314038 w 4531188"/>
                  <a:gd name="connsiteY274" fmla="*/ 3159622 h 3765783"/>
                  <a:gd name="connsiteX275" fmla="*/ 4302304 w 4531188"/>
                  <a:gd name="connsiteY275" fmla="*/ 3166252 h 3765783"/>
                  <a:gd name="connsiteX276" fmla="*/ 4280794 w 4531188"/>
                  <a:gd name="connsiteY276" fmla="*/ 3153939 h 3765783"/>
                  <a:gd name="connsiteX277" fmla="*/ 4276883 w 4531188"/>
                  <a:gd name="connsiteY277" fmla="*/ 3186141 h 3765783"/>
                  <a:gd name="connsiteX278" fmla="*/ 4244618 w 4531188"/>
                  <a:gd name="connsiteY278" fmla="*/ 3211714 h 3765783"/>
                  <a:gd name="connsiteX279" fmla="*/ 4262216 w 4531188"/>
                  <a:gd name="connsiteY279" fmla="*/ 3224026 h 3765783"/>
                  <a:gd name="connsiteX280" fmla="*/ 4262216 w 4531188"/>
                  <a:gd name="connsiteY280" fmla="*/ 3243916 h 3765783"/>
                  <a:gd name="connsiteX281" fmla="*/ 4220174 w 4531188"/>
                  <a:gd name="connsiteY281" fmla="*/ 3286537 h 3765783"/>
                  <a:gd name="connsiteX282" fmla="*/ 4119466 w 4531188"/>
                  <a:gd name="connsiteY282" fmla="*/ 3338629 h 3765783"/>
                  <a:gd name="connsiteX283" fmla="*/ 4163464 w 4531188"/>
                  <a:gd name="connsiteY283" fmla="*/ 3380303 h 3765783"/>
                  <a:gd name="connsiteX284" fmla="*/ 4137065 w 4531188"/>
                  <a:gd name="connsiteY284" fmla="*/ 3425765 h 3765783"/>
                  <a:gd name="connsiteX285" fmla="*/ 4036357 w 4531188"/>
                  <a:gd name="connsiteY285" fmla="*/ 3461756 h 3765783"/>
                  <a:gd name="connsiteX286" fmla="*/ 4063734 w 4531188"/>
                  <a:gd name="connsiteY286" fmla="*/ 3496800 h 3765783"/>
                  <a:gd name="connsiteX287" fmla="*/ 4053958 w 4531188"/>
                  <a:gd name="connsiteY287" fmla="*/ 3513848 h 3765783"/>
                  <a:gd name="connsiteX288" fmla="*/ 4007026 w 4531188"/>
                  <a:gd name="connsiteY288" fmla="*/ 3516689 h 3765783"/>
                  <a:gd name="connsiteX289" fmla="*/ 4030491 w 4531188"/>
                  <a:gd name="connsiteY289" fmla="*/ 3573517 h 3765783"/>
                  <a:gd name="connsiteX290" fmla="*/ 3990404 w 4531188"/>
                  <a:gd name="connsiteY290" fmla="*/ 3612349 h 3765783"/>
                  <a:gd name="connsiteX291" fmla="*/ 3867208 w 4531188"/>
                  <a:gd name="connsiteY291" fmla="*/ 3598142 h 3765783"/>
                  <a:gd name="connsiteX292" fmla="*/ 3874052 w 4531188"/>
                  <a:gd name="connsiteY292" fmla="*/ 3620873 h 3765783"/>
                  <a:gd name="connsiteX293" fmla="*/ 3889696 w 4531188"/>
                  <a:gd name="connsiteY293" fmla="*/ 3716533 h 3765783"/>
                  <a:gd name="connsiteX294" fmla="*/ 3851564 w 4531188"/>
                  <a:gd name="connsiteY294" fmla="*/ 3757260 h 3765783"/>
                  <a:gd name="connsiteX295" fmla="*/ 3775300 w 4531188"/>
                  <a:gd name="connsiteY295" fmla="*/ 3717481 h 3765783"/>
                  <a:gd name="connsiteX296" fmla="*/ 3765522 w 4531188"/>
                  <a:gd name="connsiteY296" fmla="*/ 3759154 h 3765783"/>
                  <a:gd name="connsiteX297" fmla="*/ 3725435 w 4531188"/>
                  <a:gd name="connsiteY297" fmla="*/ 3755365 h 3765783"/>
                  <a:gd name="connsiteX298" fmla="*/ 3662860 w 4531188"/>
                  <a:gd name="connsiteY298" fmla="*/ 3681489 h 3765783"/>
                  <a:gd name="connsiteX299" fmla="*/ 3652104 w 4531188"/>
                  <a:gd name="connsiteY299" fmla="*/ 3693803 h 3765783"/>
                  <a:gd name="connsiteX300" fmla="*/ 3633527 w 4531188"/>
                  <a:gd name="connsiteY300" fmla="*/ 3714639 h 3765783"/>
                  <a:gd name="connsiteX301" fmla="*/ 3629616 w 4531188"/>
                  <a:gd name="connsiteY301" fmla="*/ 3711798 h 3765783"/>
                  <a:gd name="connsiteX302" fmla="*/ 3573884 w 4531188"/>
                  <a:gd name="connsiteY302" fmla="*/ 3728846 h 3765783"/>
                  <a:gd name="connsiteX303" fmla="*/ 3546508 w 4531188"/>
                  <a:gd name="connsiteY303" fmla="*/ 3716533 h 3765783"/>
                  <a:gd name="connsiteX304" fmla="*/ 3546508 w 4531188"/>
                  <a:gd name="connsiteY304" fmla="*/ 3669177 h 3765783"/>
                  <a:gd name="connsiteX305" fmla="*/ 3532819 w 4531188"/>
                  <a:gd name="connsiteY305" fmla="*/ 3624662 h 3765783"/>
                  <a:gd name="connsiteX306" fmla="*/ 3454599 w 4531188"/>
                  <a:gd name="connsiteY306" fmla="*/ 3689067 h 3765783"/>
                  <a:gd name="connsiteX307" fmla="*/ 3437000 w 4531188"/>
                  <a:gd name="connsiteY307" fmla="*/ 3684331 h 3765783"/>
                  <a:gd name="connsiteX308" fmla="*/ 3416467 w 4531188"/>
                  <a:gd name="connsiteY308" fmla="*/ 3627503 h 3765783"/>
                  <a:gd name="connsiteX309" fmla="*/ 3343137 w 4531188"/>
                  <a:gd name="connsiteY309" fmla="*/ 3670124 h 3765783"/>
                  <a:gd name="connsiteX310" fmla="*/ 3314782 w 4531188"/>
                  <a:gd name="connsiteY310" fmla="*/ 3647393 h 3765783"/>
                  <a:gd name="connsiteX311" fmla="*/ 3331404 w 4531188"/>
                  <a:gd name="connsiteY311" fmla="*/ 3566887 h 3765783"/>
                  <a:gd name="connsiteX312" fmla="*/ 3277628 w 4531188"/>
                  <a:gd name="connsiteY312" fmla="*/ 3583935 h 3765783"/>
                  <a:gd name="connsiteX313" fmla="*/ 3258073 w 4531188"/>
                  <a:gd name="connsiteY313" fmla="*/ 3575411 h 3765783"/>
                  <a:gd name="connsiteX314" fmla="*/ 3263939 w 4531188"/>
                  <a:gd name="connsiteY314" fmla="*/ 3535632 h 3765783"/>
                  <a:gd name="connsiteX315" fmla="*/ 3233630 w 4531188"/>
                  <a:gd name="connsiteY315" fmla="*/ 3543209 h 3765783"/>
                  <a:gd name="connsiteX316" fmla="*/ 3233630 w 4531188"/>
                  <a:gd name="connsiteY316" fmla="*/ 3543209 h 3765783"/>
                  <a:gd name="connsiteX317" fmla="*/ 3215052 w 4531188"/>
                  <a:gd name="connsiteY317" fmla="*/ 3536579 h 3765783"/>
                  <a:gd name="connsiteX318" fmla="*/ 3182786 w 4531188"/>
                  <a:gd name="connsiteY318" fmla="*/ 3560257 h 3765783"/>
                  <a:gd name="connsiteX319" fmla="*/ 3162254 w 4531188"/>
                  <a:gd name="connsiteY319" fmla="*/ 3554575 h 3765783"/>
                  <a:gd name="connsiteX320" fmla="*/ 3119233 w 4531188"/>
                  <a:gd name="connsiteY320" fmla="*/ 3475016 h 3765783"/>
                  <a:gd name="connsiteX321" fmla="*/ 3116300 w 4531188"/>
                  <a:gd name="connsiteY321" fmla="*/ 3476910 h 3765783"/>
                  <a:gd name="connsiteX322" fmla="*/ 3070346 w 4531188"/>
                  <a:gd name="connsiteY322" fmla="*/ 3466492 h 3765783"/>
                  <a:gd name="connsiteX323" fmla="*/ 3084034 w 4531188"/>
                  <a:gd name="connsiteY323" fmla="*/ 3393563 h 3765783"/>
                  <a:gd name="connsiteX324" fmla="*/ 3090878 w 4531188"/>
                  <a:gd name="connsiteY324" fmla="*/ 3385038 h 3765783"/>
                  <a:gd name="connsiteX325" fmla="*/ 3023414 w 4531188"/>
                  <a:gd name="connsiteY325" fmla="*/ 3402087 h 3765783"/>
                  <a:gd name="connsiteX326" fmla="*/ 3001904 w 4531188"/>
                  <a:gd name="connsiteY326" fmla="*/ 3398298 h 3765783"/>
                  <a:gd name="connsiteX327" fmla="*/ 2980393 w 4531188"/>
                  <a:gd name="connsiteY327" fmla="*/ 3374620 h 3765783"/>
                  <a:gd name="connsiteX328" fmla="*/ 2986260 w 4531188"/>
                  <a:gd name="connsiteY328" fmla="*/ 3352836 h 3765783"/>
                  <a:gd name="connsiteX329" fmla="*/ 2935417 w 4531188"/>
                  <a:gd name="connsiteY329" fmla="*/ 3345259 h 3765783"/>
                  <a:gd name="connsiteX330" fmla="*/ 2932484 w 4531188"/>
                  <a:gd name="connsiteY330" fmla="*/ 3316845 h 3765783"/>
                  <a:gd name="connsiteX331" fmla="*/ 2972571 w 4531188"/>
                  <a:gd name="connsiteY331" fmla="*/ 3258123 h 3765783"/>
                  <a:gd name="connsiteX332" fmla="*/ 2988215 w 4531188"/>
                  <a:gd name="connsiteY332" fmla="*/ 3244863 h 3765783"/>
                  <a:gd name="connsiteX333" fmla="*/ 2990171 w 4531188"/>
                  <a:gd name="connsiteY333" fmla="*/ 3242969 h 3765783"/>
                  <a:gd name="connsiteX334" fmla="*/ 2976482 w 4531188"/>
                  <a:gd name="connsiteY334" fmla="*/ 3234445 h 3765783"/>
                  <a:gd name="connsiteX335" fmla="*/ 2975504 w 4531188"/>
                  <a:gd name="connsiteY335" fmla="*/ 3210767 h 3765783"/>
                  <a:gd name="connsiteX336" fmla="*/ 2974527 w 4531188"/>
                  <a:gd name="connsiteY336" fmla="*/ 3208872 h 3765783"/>
                  <a:gd name="connsiteX337" fmla="*/ 2942261 w 4531188"/>
                  <a:gd name="connsiteY337" fmla="*/ 3181406 h 3765783"/>
                  <a:gd name="connsiteX338" fmla="*/ 2945194 w 4531188"/>
                  <a:gd name="connsiteY338" fmla="*/ 3158675 h 3765783"/>
                  <a:gd name="connsiteX339" fmla="*/ 2935417 w 4531188"/>
                  <a:gd name="connsiteY339" fmla="*/ 3137838 h 3765783"/>
                  <a:gd name="connsiteX340" fmla="*/ 2885552 w 4531188"/>
                  <a:gd name="connsiteY340" fmla="*/ 3073433 h 3765783"/>
                  <a:gd name="connsiteX341" fmla="*/ 2821021 w 4531188"/>
                  <a:gd name="connsiteY341" fmla="*/ 3103741 h 3765783"/>
                  <a:gd name="connsiteX342" fmla="*/ 2778978 w 4531188"/>
                  <a:gd name="connsiteY342" fmla="*/ 3027971 h 3765783"/>
                  <a:gd name="connsiteX343" fmla="*/ 2698803 w 4531188"/>
                  <a:gd name="connsiteY343" fmla="*/ 3119842 h 3765783"/>
                  <a:gd name="connsiteX344" fmla="*/ 2673381 w 4531188"/>
                  <a:gd name="connsiteY344" fmla="*/ 3111318 h 3765783"/>
                  <a:gd name="connsiteX345" fmla="*/ 2629383 w 4531188"/>
                  <a:gd name="connsiteY345" fmla="*/ 2983456 h 3765783"/>
                  <a:gd name="connsiteX346" fmla="*/ 2629383 w 4531188"/>
                  <a:gd name="connsiteY346" fmla="*/ 2973037 h 3765783"/>
                  <a:gd name="connsiteX347" fmla="*/ 2636227 w 4531188"/>
                  <a:gd name="connsiteY347" fmla="*/ 2826232 h 3765783"/>
                  <a:gd name="connsiteX348" fmla="*/ 2483699 w 4531188"/>
                  <a:gd name="connsiteY348" fmla="*/ 3034601 h 3765783"/>
                  <a:gd name="connsiteX349" fmla="*/ 2451434 w 4531188"/>
                  <a:gd name="connsiteY349" fmla="*/ 3019447 h 3765783"/>
                  <a:gd name="connsiteX350" fmla="*/ 2410368 w 4531188"/>
                  <a:gd name="connsiteY350" fmla="*/ 2695529 h 3765783"/>
                  <a:gd name="connsiteX351" fmla="*/ 2305749 w 4531188"/>
                  <a:gd name="connsiteY351" fmla="*/ 2776982 h 3765783"/>
                  <a:gd name="connsiteX352" fmla="*/ 2275439 w 4531188"/>
                  <a:gd name="connsiteY352" fmla="*/ 2763722 h 3765783"/>
                  <a:gd name="connsiteX353" fmla="*/ 2261751 w 4531188"/>
                  <a:gd name="connsiteY353" fmla="*/ 2743832 h 3765783"/>
                  <a:gd name="connsiteX354" fmla="*/ 2261751 w 4531188"/>
                  <a:gd name="connsiteY354" fmla="*/ 2746673 h 3765783"/>
                  <a:gd name="connsiteX355" fmla="*/ 2261751 w 4531188"/>
                  <a:gd name="connsiteY355" fmla="*/ 2756145 h 3765783"/>
                  <a:gd name="connsiteX356" fmla="*/ 2251974 w 4531188"/>
                  <a:gd name="connsiteY356" fmla="*/ 2817708 h 3765783"/>
                  <a:gd name="connsiteX357" fmla="*/ 2237307 w 4531188"/>
                  <a:gd name="connsiteY357" fmla="*/ 2825285 h 3765783"/>
                  <a:gd name="connsiteX358" fmla="*/ 2191353 w 4531188"/>
                  <a:gd name="connsiteY358" fmla="*/ 2788347 h 3765783"/>
                  <a:gd name="connsiteX359" fmla="*/ 2193308 w 4531188"/>
                  <a:gd name="connsiteY359" fmla="*/ 2857488 h 3765783"/>
                  <a:gd name="connsiteX360" fmla="*/ 2122911 w 4531188"/>
                  <a:gd name="connsiteY360" fmla="*/ 2898214 h 3765783"/>
                  <a:gd name="connsiteX361" fmla="*/ 2168865 w 4531188"/>
                  <a:gd name="connsiteY361" fmla="*/ 2920945 h 3765783"/>
                  <a:gd name="connsiteX362" fmla="*/ 2167888 w 4531188"/>
                  <a:gd name="connsiteY362" fmla="*/ 2948412 h 3765783"/>
                  <a:gd name="connsiteX363" fmla="*/ 2102378 w 4531188"/>
                  <a:gd name="connsiteY363" fmla="*/ 3013764 h 3765783"/>
                  <a:gd name="connsiteX364" fmla="*/ 1928340 w 4531188"/>
                  <a:gd name="connsiteY364" fmla="*/ 3099005 h 3765783"/>
                  <a:gd name="connsiteX365" fmla="*/ 2010471 w 4531188"/>
                  <a:gd name="connsiteY365" fmla="*/ 3166252 h 3765783"/>
                  <a:gd name="connsiteX366" fmla="*/ 1970383 w 4531188"/>
                  <a:gd name="connsiteY366" fmla="*/ 3234445 h 3765783"/>
                  <a:gd name="connsiteX367" fmla="*/ 1801233 w 4531188"/>
                  <a:gd name="connsiteY367" fmla="*/ 3292220 h 3765783"/>
                  <a:gd name="connsiteX368" fmla="*/ 1854031 w 4531188"/>
                  <a:gd name="connsiteY368" fmla="*/ 3351889 h 3765783"/>
                  <a:gd name="connsiteX369" fmla="*/ 1840343 w 4531188"/>
                  <a:gd name="connsiteY369" fmla="*/ 3374620 h 3765783"/>
                  <a:gd name="connsiteX370" fmla="*/ 1804166 w 4531188"/>
                  <a:gd name="connsiteY370" fmla="*/ 3385038 h 3765783"/>
                  <a:gd name="connsiteX371" fmla="*/ 1752346 w 4531188"/>
                  <a:gd name="connsiteY371" fmla="*/ 3373673 h 3765783"/>
                  <a:gd name="connsiteX372" fmla="*/ 1801233 w 4531188"/>
                  <a:gd name="connsiteY372" fmla="*/ 3472174 h 3765783"/>
                  <a:gd name="connsiteX373" fmla="*/ 1740613 w 4531188"/>
                  <a:gd name="connsiteY373" fmla="*/ 3529949 h 3765783"/>
                  <a:gd name="connsiteX374" fmla="*/ 1670215 w 4531188"/>
                  <a:gd name="connsiteY374" fmla="*/ 3541314 h 3765783"/>
                  <a:gd name="connsiteX375" fmla="*/ 1539198 w 4531188"/>
                  <a:gd name="connsiteY375" fmla="*/ 3500588 h 3765783"/>
                  <a:gd name="connsiteX376" fmla="*/ 1553864 w 4531188"/>
                  <a:gd name="connsiteY376" fmla="*/ 3547945 h 3765783"/>
                  <a:gd name="connsiteX377" fmla="*/ 1578307 w 4531188"/>
                  <a:gd name="connsiteY377" fmla="*/ 3696644 h 3765783"/>
                  <a:gd name="connsiteX378" fmla="*/ 1523553 w 4531188"/>
                  <a:gd name="connsiteY378" fmla="*/ 3757260 h 3765783"/>
                  <a:gd name="connsiteX379" fmla="*/ 1392536 w 4531188"/>
                  <a:gd name="connsiteY379" fmla="*/ 3681489 h 3765783"/>
                  <a:gd name="connsiteX380" fmla="*/ 1385692 w 4531188"/>
                  <a:gd name="connsiteY380" fmla="*/ 3761049 h 3765783"/>
                  <a:gd name="connsiteX381" fmla="*/ 1364181 w 4531188"/>
                  <a:gd name="connsiteY381" fmla="*/ 3765784 h 3765783"/>
                  <a:gd name="connsiteX382" fmla="*/ 1228275 w 4531188"/>
                  <a:gd name="connsiteY382" fmla="*/ 3618979 h 3765783"/>
                  <a:gd name="connsiteX383" fmla="*/ 1241963 w 4531188"/>
                  <a:gd name="connsiteY383" fmla="*/ 3630345 h 3765783"/>
                  <a:gd name="connsiteX384" fmla="*/ 1331915 w 4531188"/>
                  <a:gd name="connsiteY384" fmla="*/ 3742106 h 3765783"/>
                  <a:gd name="connsiteX385" fmla="*/ 1377869 w 4531188"/>
                  <a:gd name="connsiteY385" fmla="*/ 3747789 h 3765783"/>
                  <a:gd name="connsiteX386" fmla="*/ 1375914 w 4531188"/>
                  <a:gd name="connsiteY386" fmla="*/ 3683384 h 3765783"/>
                  <a:gd name="connsiteX387" fmla="*/ 1377869 w 4531188"/>
                  <a:gd name="connsiteY387" fmla="*/ 3670124 h 3765783"/>
                  <a:gd name="connsiteX388" fmla="*/ 1400358 w 4531188"/>
                  <a:gd name="connsiteY388" fmla="*/ 3669177 h 3765783"/>
                  <a:gd name="connsiteX389" fmla="*/ 1522576 w 4531188"/>
                  <a:gd name="connsiteY389" fmla="*/ 3743053 h 3765783"/>
                  <a:gd name="connsiteX390" fmla="*/ 1562663 w 4531188"/>
                  <a:gd name="connsiteY390" fmla="*/ 3695697 h 3765783"/>
                  <a:gd name="connsiteX391" fmla="*/ 1539198 w 4531188"/>
                  <a:gd name="connsiteY391" fmla="*/ 3551733 h 3765783"/>
                  <a:gd name="connsiteX392" fmla="*/ 1525509 w 4531188"/>
                  <a:gd name="connsiteY392" fmla="*/ 3502482 h 3765783"/>
                  <a:gd name="connsiteX393" fmla="*/ 1528442 w 4531188"/>
                  <a:gd name="connsiteY393" fmla="*/ 3491117 h 3765783"/>
                  <a:gd name="connsiteX394" fmla="*/ 1547997 w 4531188"/>
                  <a:gd name="connsiteY394" fmla="*/ 3488275 h 3765783"/>
                  <a:gd name="connsiteX395" fmla="*/ 1670215 w 4531188"/>
                  <a:gd name="connsiteY395" fmla="*/ 3526160 h 3765783"/>
                  <a:gd name="connsiteX396" fmla="*/ 1735724 w 4531188"/>
                  <a:gd name="connsiteY396" fmla="*/ 3515742 h 3765783"/>
                  <a:gd name="connsiteX397" fmla="*/ 1786567 w 4531188"/>
                  <a:gd name="connsiteY397" fmla="*/ 3468386 h 3765783"/>
                  <a:gd name="connsiteX398" fmla="*/ 1738658 w 4531188"/>
                  <a:gd name="connsiteY398" fmla="*/ 3381250 h 3765783"/>
                  <a:gd name="connsiteX399" fmla="*/ 1735724 w 4531188"/>
                  <a:gd name="connsiteY399" fmla="*/ 3367043 h 3765783"/>
                  <a:gd name="connsiteX400" fmla="*/ 1754301 w 4531188"/>
                  <a:gd name="connsiteY400" fmla="*/ 3358519 h 3765783"/>
                  <a:gd name="connsiteX401" fmla="*/ 1803188 w 4531188"/>
                  <a:gd name="connsiteY401" fmla="*/ 3369884 h 3765783"/>
                  <a:gd name="connsiteX402" fmla="*/ 1830565 w 4531188"/>
                  <a:gd name="connsiteY402" fmla="*/ 3362307 h 3765783"/>
                  <a:gd name="connsiteX403" fmla="*/ 1837409 w 4531188"/>
                  <a:gd name="connsiteY403" fmla="*/ 3350942 h 3765783"/>
                  <a:gd name="connsiteX404" fmla="*/ 1789500 w 4531188"/>
                  <a:gd name="connsiteY404" fmla="*/ 3302638 h 3765783"/>
                  <a:gd name="connsiteX405" fmla="*/ 1783634 w 4531188"/>
                  <a:gd name="connsiteY405" fmla="*/ 3288431 h 3765783"/>
                  <a:gd name="connsiteX406" fmla="*/ 1798300 w 4531188"/>
                  <a:gd name="connsiteY406" fmla="*/ 3277066 h 3765783"/>
                  <a:gd name="connsiteX407" fmla="*/ 1959627 w 4531188"/>
                  <a:gd name="connsiteY407" fmla="*/ 3222132 h 3765783"/>
                  <a:gd name="connsiteX408" fmla="*/ 1994826 w 4531188"/>
                  <a:gd name="connsiteY408" fmla="*/ 3167199 h 3765783"/>
                  <a:gd name="connsiteX409" fmla="*/ 1921495 w 4531188"/>
                  <a:gd name="connsiteY409" fmla="*/ 3111318 h 3765783"/>
                  <a:gd name="connsiteX410" fmla="*/ 1912696 w 4531188"/>
                  <a:gd name="connsiteY410" fmla="*/ 3097111 h 3765783"/>
                  <a:gd name="connsiteX411" fmla="*/ 1924428 w 4531188"/>
                  <a:gd name="connsiteY411" fmla="*/ 3084798 h 3765783"/>
                  <a:gd name="connsiteX412" fmla="*/ 2091624 w 4531188"/>
                  <a:gd name="connsiteY412" fmla="*/ 3002398 h 3765783"/>
                  <a:gd name="connsiteX413" fmla="*/ 2152243 w 4531188"/>
                  <a:gd name="connsiteY413" fmla="*/ 2942729 h 3765783"/>
                  <a:gd name="connsiteX414" fmla="*/ 2153221 w 4531188"/>
                  <a:gd name="connsiteY414" fmla="*/ 2928522 h 3765783"/>
                  <a:gd name="connsiteX415" fmla="*/ 2101401 w 4531188"/>
                  <a:gd name="connsiteY415" fmla="*/ 2910527 h 3765783"/>
                  <a:gd name="connsiteX416" fmla="*/ 2088690 w 4531188"/>
                  <a:gd name="connsiteY416" fmla="*/ 2895373 h 3765783"/>
                  <a:gd name="connsiteX417" fmla="*/ 2102378 w 4531188"/>
                  <a:gd name="connsiteY417" fmla="*/ 2883060 h 3765783"/>
                  <a:gd name="connsiteX418" fmla="*/ 2104334 w 4531188"/>
                  <a:gd name="connsiteY418" fmla="*/ 2883060 h 3765783"/>
                  <a:gd name="connsiteX419" fmla="*/ 2119000 w 4531188"/>
                  <a:gd name="connsiteY419" fmla="*/ 2884007 h 3765783"/>
                  <a:gd name="connsiteX420" fmla="*/ 2177665 w 4531188"/>
                  <a:gd name="connsiteY420" fmla="*/ 2850858 h 3765783"/>
                  <a:gd name="connsiteX421" fmla="*/ 2168865 w 4531188"/>
                  <a:gd name="connsiteY421" fmla="*/ 2782664 h 3765783"/>
                  <a:gd name="connsiteX422" fmla="*/ 2167888 w 4531188"/>
                  <a:gd name="connsiteY422" fmla="*/ 2768457 h 3765783"/>
                  <a:gd name="connsiteX423" fmla="*/ 2191353 w 4531188"/>
                  <a:gd name="connsiteY423" fmla="*/ 2765616 h 3765783"/>
                  <a:gd name="connsiteX424" fmla="*/ 2194286 w 4531188"/>
                  <a:gd name="connsiteY424" fmla="*/ 2769405 h 3765783"/>
                  <a:gd name="connsiteX425" fmla="*/ 2236329 w 4531188"/>
                  <a:gd name="connsiteY425" fmla="*/ 2810131 h 3765783"/>
                  <a:gd name="connsiteX426" fmla="*/ 2239263 w 4531188"/>
                  <a:gd name="connsiteY426" fmla="*/ 2808237 h 3765783"/>
                  <a:gd name="connsiteX427" fmla="*/ 2246107 w 4531188"/>
                  <a:gd name="connsiteY427" fmla="*/ 2755198 h 3765783"/>
                  <a:gd name="connsiteX428" fmla="*/ 2246107 w 4531188"/>
                  <a:gd name="connsiteY428" fmla="*/ 2745726 h 3765783"/>
                  <a:gd name="connsiteX429" fmla="*/ 2242196 w 4531188"/>
                  <a:gd name="connsiteY429" fmla="*/ 2687005 h 3765783"/>
                  <a:gd name="connsiteX430" fmla="*/ 2238285 w 4531188"/>
                  <a:gd name="connsiteY430" fmla="*/ 2601763 h 3765783"/>
                  <a:gd name="connsiteX431" fmla="*/ 2252951 w 4531188"/>
                  <a:gd name="connsiteY431" fmla="*/ 2589450 h 3765783"/>
                  <a:gd name="connsiteX432" fmla="*/ 2260773 w 4531188"/>
                  <a:gd name="connsiteY432" fmla="*/ 2592292 h 3765783"/>
                  <a:gd name="connsiteX433" fmla="*/ 2271528 w 4531188"/>
                  <a:gd name="connsiteY433" fmla="*/ 2600816 h 3765783"/>
                  <a:gd name="connsiteX434" fmla="*/ 2277395 w 4531188"/>
                  <a:gd name="connsiteY434" fmla="*/ 2605551 h 3765783"/>
                  <a:gd name="connsiteX435" fmla="*/ 2274461 w 4531188"/>
                  <a:gd name="connsiteY435" fmla="*/ 2613128 h 3765783"/>
                  <a:gd name="connsiteX436" fmla="*/ 2271528 w 4531188"/>
                  <a:gd name="connsiteY436" fmla="*/ 2622600 h 3765783"/>
                  <a:gd name="connsiteX437" fmla="*/ 2285217 w 4531188"/>
                  <a:gd name="connsiteY437" fmla="*/ 2753303 h 3765783"/>
                  <a:gd name="connsiteX438" fmla="*/ 2305749 w 4531188"/>
                  <a:gd name="connsiteY438" fmla="*/ 2761827 h 3765783"/>
                  <a:gd name="connsiteX439" fmla="*/ 2424056 w 4531188"/>
                  <a:gd name="connsiteY439" fmla="*/ 2651961 h 3765783"/>
                  <a:gd name="connsiteX440" fmla="*/ 2452411 w 4531188"/>
                  <a:gd name="connsiteY440" fmla="*/ 2610287 h 3765783"/>
                  <a:gd name="connsiteX441" fmla="*/ 2435789 w 4531188"/>
                  <a:gd name="connsiteY441" fmla="*/ 2660485 h 3765783"/>
                  <a:gd name="connsiteX442" fmla="*/ 2461211 w 4531188"/>
                  <a:gd name="connsiteY442" fmla="*/ 3011869 h 3765783"/>
                  <a:gd name="connsiteX443" fmla="*/ 2482722 w 4531188"/>
                  <a:gd name="connsiteY443" fmla="*/ 3022288 h 3765783"/>
                  <a:gd name="connsiteX444" fmla="*/ 2640138 w 4531188"/>
                  <a:gd name="connsiteY444" fmla="*/ 2778876 h 3765783"/>
                  <a:gd name="connsiteX445" fmla="*/ 2658715 w 4531188"/>
                  <a:gd name="connsiteY445" fmla="*/ 2734361 h 3765783"/>
                  <a:gd name="connsiteX446" fmla="*/ 2654804 w 4531188"/>
                  <a:gd name="connsiteY446" fmla="*/ 2782664 h 3765783"/>
                  <a:gd name="connsiteX447" fmla="*/ 2651871 w 4531188"/>
                  <a:gd name="connsiteY447" fmla="*/ 2814867 h 3765783"/>
                  <a:gd name="connsiteX448" fmla="*/ 2644049 w 4531188"/>
                  <a:gd name="connsiteY448" fmla="*/ 2974931 h 3765783"/>
                  <a:gd name="connsiteX449" fmla="*/ 2644049 w 4531188"/>
                  <a:gd name="connsiteY449" fmla="*/ 2985350 h 3765783"/>
                  <a:gd name="connsiteX450" fmla="*/ 2681204 w 4531188"/>
                  <a:gd name="connsiteY450" fmla="*/ 3101847 h 3765783"/>
                  <a:gd name="connsiteX451" fmla="*/ 2698803 w 4531188"/>
                  <a:gd name="connsiteY451" fmla="*/ 3107530 h 3765783"/>
                  <a:gd name="connsiteX452" fmla="*/ 2779955 w 4531188"/>
                  <a:gd name="connsiteY452" fmla="*/ 2989139 h 3765783"/>
                  <a:gd name="connsiteX453" fmla="*/ 2796578 w 4531188"/>
                  <a:gd name="connsiteY453" fmla="*/ 2943676 h 3765783"/>
                  <a:gd name="connsiteX454" fmla="*/ 2793644 w 4531188"/>
                  <a:gd name="connsiteY454" fmla="*/ 2991980 h 3765783"/>
                  <a:gd name="connsiteX455" fmla="*/ 2822976 w 4531188"/>
                  <a:gd name="connsiteY455" fmla="*/ 3092376 h 3765783"/>
                  <a:gd name="connsiteX456" fmla="*/ 2886530 w 4531188"/>
                  <a:gd name="connsiteY456" fmla="*/ 3045966 h 3765783"/>
                  <a:gd name="connsiteX457" fmla="*/ 2907062 w 4531188"/>
                  <a:gd name="connsiteY457" fmla="*/ 3007134 h 3765783"/>
                  <a:gd name="connsiteX458" fmla="*/ 2900218 w 4531188"/>
                  <a:gd name="connsiteY458" fmla="*/ 3050702 h 3765783"/>
                  <a:gd name="connsiteX459" fmla="*/ 2899240 w 4531188"/>
                  <a:gd name="connsiteY459" fmla="*/ 3062068 h 3765783"/>
                  <a:gd name="connsiteX460" fmla="*/ 2941283 w 4531188"/>
                  <a:gd name="connsiteY460" fmla="*/ 3127419 h 3765783"/>
                  <a:gd name="connsiteX461" fmla="*/ 2945194 w 4531188"/>
                  <a:gd name="connsiteY461" fmla="*/ 3128367 h 3765783"/>
                  <a:gd name="connsiteX462" fmla="*/ 2946172 w 4531188"/>
                  <a:gd name="connsiteY462" fmla="*/ 3131208 h 3765783"/>
                  <a:gd name="connsiteX463" fmla="*/ 2958883 w 4531188"/>
                  <a:gd name="connsiteY463" fmla="*/ 3157727 h 3765783"/>
                  <a:gd name="connsiteX464" fmla="*/ 2960839 w 4531188"/>
                  <a:gd name="connsiteY464" fmla="*/ 3161516 h 3765783"/>
                  <a:gd name="connsiteX465" fmla="*/ 2958883 w 4531188"/>
                  <a:gd name="connsiteY465" fmla="*/ 3165305 h 3765783"/>
                  <a:gd name="connsiteX466" fmla="*/ 2954972 w 4531188"/>
                  <a:gd name="connsiteY466" fmla="*/ 3180459 h 3765783"/>
                  <a:gd name="connsiteX467" fmla="*/ 2978438 w 4531188"/>
                  <a:gd name="connsiteY467" fmla="*/ 3197507 h 3765783"/>
                  <a:gd name="connsiteX468" fmla="*/ 2982348 w 4531188"/>
                  <a:gd name="connsiteY468" fmla="*/ 3198454 h 3765783"/>
                  <a:gd name="connsiteX469" fmla="*/ 2984304 w 4531188"/>
                  <a:gd name="connsiteY469" fmla="*/ 3201295 h 3765783"/>
                  <a:gd name="connsiteX470" fmla="*/ 2989193 w 4531188"/>
                  <a:gd name="connsiteY470" fmla="*/ 3208872 h 3765783"/>
                  <a:gd name="connsiteX471" fmla="*/ 2991149 w 4531188"/>
                  <a:gd name="connsiteY471" fmla="*/ 3211714 h 3765783"/>
                  <a:gd name="connsiteX472" fmla="*/ 2989193 w 4531188"/>
                  <a:gd name="connsiteY472" fmla="*/ 3215502 h 3765783"/>
                  <a:gd name="connsiteX473" fmla="*/ 2987238 w 4531188"/>
                  <a:gd name="connsiteY473" fmla="*/ 3229709 h 3765783"/>
                  <a:gd name="connsiteX474" fmla="*/ 2997015 w 4531188"/>
                  <a:gd name="connsiteY474" fmla="*/ 3232551 h 3765783"/>
                  <a:gd name="connsiteX475" fmla="*/ 3001904 w 4531188"/>
                  <a:gd name="connsiteY475" fmla="*/ 3232551 h 3765783"/>
                  <a:gd name="connsiteX476" fmla="*/ 3005815 w 4531188"/>
                  <a:gd name="connsiteY476" fmla="*/ 3231604 h 3765783"/>
                  <a:gd name="connsiteX477" fmla="*/ 3015592 w 4531188"/>
                  <a:gd name="connsiteY477" fmla="*/ 3242969 h 3765783"/>
                  <a:gd name="connsiteX478" fmla="*/ 3009726 w 4531188"/>
                  <a:gd name="connsiteY478" fmla="*/ 3247705 h 3765783"/>
                  <a:gd name="connsiteX479" fmla="*/ 2996038 w 4531188"/>
                  <a:gd name="connsiteY479" fmla="*/ 3259070 h 3765783"/>
                  <a:gd name="connsiteX480" fmla="*/ 2979415 w 4531188"/>
                  <a:gd name="connsiteY480" fmla="*/ 3272330 h 3765783"/>
                  <a:gd name="connsiteX481" fmla="*/ 2944217 w 4531188"/>
                  <a:gd name="connsiteY481" fmla="*/ 3323475 h 3765783"/>
                  <a:gd name="connsiteX482" fmla="*/ 2944217 w 4531188"/>
                  <a:gd name="connsiteY482" fmla="*/ 3339576 h 3765783"/>
                  <a:gd name="connsiteX483" fmla="*/ 2959861 w 4531188"/>
                  <a:gd name="connsiteY483" fmla="*/ 3344312 h 3765783"/>
                  <a:gd name="connsiteX484" fmla="*/ 3004837 w 4531188"/>
                  <a:gd name="connsiteY484" fmla="*/ 3334841 h 3765783"/>
                  <a:gd name="connsiteX485" fmla="*/ 3040036 w 4531188"/>
                  <a:gd name="connsiteY485" fmla="*/ 3323475 h 3765783"/>
                  <a:gd name="connsiteX486" fmla="*/ 3011681 w 4531188"/>
                  <a:gd name="connsiteY486" fmla="*/ 3347153 h 3765783"/>
                  <a:gd name="connsiteX487" fmla="*/ 2992127 w 4531188"/>
                  <a:gd name="connsiteY487" fmla="*/ 3375567 h 3765783"/>
                  <a:gd name="connsiteX488" fmla="*/ 3005815 w 4531188"/>
                  <a:gd name="connsiteY488" fmla="*/ 3387880 h 3765783"/>
                  <a:gd name="connsiteX489" fmla="*/ 3020481 w 4531188"/>
                  <a:gd name="connsiteY489" fmla="*/ 3390721 h 3765783"/>
                  <a:gd name="connsiteX490" fmla="*/ 3094789 w 4531188"/>
                  <a:gd name="connsiteY490" fmla="*/ 3368937 h 3765783"/>
                  <a:gd name="connsiteX491" fmla="*/ 3107500 w 4531188"/>
                  <a:gd name="connsiteY491" fmla="*/ 3362307 h 3765783"/>
                  <a:gd name="connsiteX492" fmla="*/ 3136832 w 4531188"/>
                  <a:gd name="connsiteY492" fmla="*/ 3346206 h 3765783"/>
                  <a:gd name="connsiteX493" fmla="*/ 3115322 w 4531188"/>
                  <a:gd name="connsiteY493" fmla="*/ 3376514 h 3765783"/>
                  <a:gd name="connsiteX494" fmla="*/ 3092834 w 4531188"/>
                  <a:gd name="connsiteY494" fmla="*/ 3405875 h 3765783"/>
                  <a:gd name="connsiteX495" fmla="*/ 3080123 w 4531188"/>
                  <a:gd name="connsiteY495" fmla="*/ 3463650 h 3765783"/>
                  <a:gd name="connsiteX496" fmla="*/ 3107500 w 4531188"/>
                  <a:gd name="connsiteY496" fmla="*/ 3467439 h 3765783"/>
                  <a:gd name="connsiteX497" fmla="*/ 3118256 w 4531188"/>
                  <a:gd name="connsiteY497" fmla="*/ 3461756 h 3765783"/>
                  <a:gd name="connsiteX498" fmla="*/ 3129988 w 4531188"/>
                  <a:gd name="connsiteY498" fmla="*/ 3453232 h 3765783"/>
                  <a:gd name="connsiteX499" fmla="*/ 3130966 w 4531188"/>
                  <a:gd name="connsiteY499" fmla="*/ 3466492 h 3765783"/>
                  <a:gd name="connsiteX500" fmla="*/ 3167143 w 4531188"/>
                  <a:gd name="connsiteY500" fmla="*/ 3546050 h 3765783"/>
                  <a:gd name="connsiteX501" fmla="*/ 3204297 w 4531188"/>
                  <a:gd name="connsiteY501" fmla="*/ 3524266 h 3765783"/>
                  <a:gd name="connsiteX502" fmla="*/ 3210163 w 4531188"/>
                  <a:gd name="connsiteY502" fmla="*/ 3507218 h 3765783"/>
                  <a:gd name="connsiteX503" fmla="*/ 3218963 w 4531188"/>
                  <a:gd name="connsiteY503" fmla="*/ 3523319 h 3765783"/>
                  <a:gd name="connsiteX504" fmla="*/ 3232652 w 4531188"/>
                  <a:gd name="connsiteY504" fmla="*/ 3532790 h 3765783"/>
                  <a:gd name="connsiteX505" fmla="*/ 3277628 w 4531188"/>
                  <a:gd name="connsiteY505" fmla="*/ 3513848 h 3765783"/>
                  <a:gd name="connsiteX506" fmla="*/ 3284472 w 4531188"/>
                  <a:gd name="connsiteY506" fmla="*/ 3506271 h 3765783"/>
                  <a:gd name="connsiteX507" fmla="*/ 3297182 w 4531188"/>
                  <a:gd name="connsiteY507" fmla="*/ 3514795 h 3765783"/>
                  <a:gd name="connsiteX508" fmla="*/ 3292294 w 4531188"/>
                  <a:gd name="connsiteY508" fmla="*/ 3522372 h 3765783"/>
                  <a:gd name="connsiteX509" fmla="*/ 3290338 w 4531188"/>
                  <a:gd name="connsiteY509" fmla="*/ 3525213 h 3765783"/>
                  <a:gd name="connsiteX510" fmla="*/ 3278606 w 4531188"/>
                  <a:gd name="connsiteY510" fmla="*/ 3544156 h 3765783"/>
                  <a:gd name="connsiteX511" fmla="*/ 3270784 w 4531188"/>
                  <a:gd name="connsiteY511" fmla="*/ 3572570 h 3765783"/>
                  <a:gd name="connsiteX512" fmla="*/ 3277628 w 4531188"/>
                  <a:gd name="connsiteY512" fmla="*/ 3574464 h 3765783"/>
                  <a:gd name="connsiteX513" fmla="*/ 3356825 w 4531188"/>
                  <a:gd name="connsiteY513" fmla="*/ 3541314 h 3765783"/>
                  <a:gd name="connsiteX514" fmla="*/ 3401801 w 4531188"/>
                  <a:gd name="connsiteY514" fmla="*/ 3514795 h 3765783"/>
                  <a:gd name="connsiteX515" fmla="*/ 3366602 w 4531188"/>
                  <a:gd name="connsiteY515" fmla="*/ 3551733 h 3765783"/>
                  <a:gd name="connsiteX516" fmla="*/ 3329448 w 4531188"/>
                  <a:gd name="connsiteY516" fmla="*/ 3647393 h 3765783"/>
                  <a:gd name="connsiteX517" fmla="*/ 3343137 w 4531188"/>
                  <a:gd name="connsiteY517" fmla="*/ 3659706 h 3765783"/>
                  <a:gd name="connsiteX518" fmla="*/ 3412556 w 4531188"/>
                  <a:gd name="connsiteY518" fmla="*/ 3614243 h 3765783"/>
                  <a:gd name="connsiteX519" fmla="*/ 3423312 w 4531188"/>
                  <a:gd name="connsiteY519" fmla="*/ 3589618 h 3765783"/>
                  <a:gd name="connsiteX520" fmla="*/ 3431134 w 4531188"/>
                  <a:gd name="connsiteY520" fmla="*/ 3582041 h 3765783"/>
                  <a:gd name="connsiteX521" fmla="*/ 3435045 w 4531188"/>
                  <a:gd name="connsiteY521" fmla="*/ 3582041 h 3765783"/>
                  <a:gd name="connsiteX522" fmla="*/ 3437000 w 4531188"/>
                  <a:gd name="connsiteY522" fmla="*/ 3584883 h 3765783"/>
                  <a:gd name="connsiteX523" fmla="*/ 3437000 w 4531188"/>
                  <a:gd name="connsiteY523" fmla="*/ 3597195 h 3765783"/>
                  <a:gd name="connsiteX524" fmla="*/ 3432112 w 4531188"/>
                  <a:gd name="connsiteY524" fmla="*/ 3630345 h 3765783"/>
                  <a:gd name="connsiteX525" fmla="*/ 3432112 w 4531188"/>
                  <a:gd name="connsiteY525" fmla="*/ 3632239 h 3765783"/>
                  <a:gd name="connsiteX526" fmla="*/ 3445800 w 4531188"/>
                  <a:gd name="connsiteY526" fmla="*/ 3676754 h 3765783"/>
                  <a:gd name="connsiteX527" fmla="*/ 3455577 w 4531188"/>
                  <a:gd name="connsiteY527" fmla="*/ 3679596 h 3765783"/>
                  <a:gd name="connsiteX528" fmla="*/ 3533797 w 4531188"/>
                  <a:gd name="connsiteY528" fmla="*/ 3601931 h 3765783"/>
                  <a:gd name="connsiteX529" fmla="*/ 3548463 w 4531188"/>
                  <a:gd name="connsiteY529" fmla="*/ 3577305 h 3765783"/>
                  <a:gd name="connsiteX530" fmla="*/ 3547486 w 4531188"/>
                  <a:gd name="connsiteY530" fmla="*/ 3605719 h 3765783"/>
                  <a:gd name="connsiteX531" fmla="*/ 3561174 w 4531188"/>
                  <a:gd name="connsiteY531" fmla="*/ 3668230 h 3765783"/>
                  <a:gd name="connsiteX532" fmla="*/ 3564107 w 4531188"/>
                  <a:gd name="connsiteY532" fmla="*/ 3671071 h 3765783"/>
                  <a:gd name="connsiteX533" fmla="*/ 3562151 w 4531188"/>
                  <a:gd name="connsiteY533" fmla="*/ 3674860 h 3765783"/>
                  <a:gd name="connsiteX534" fmla="*/ 3559218 w 4531188"/>
                  <a:gd name="connsiteY534" fmla="*/ 3712745 h 3765783"/>
                  <a:gd name="connsiteX535" fmla="*/ 3630594 w 4531188"/>
                  <a:gd name="connsiteY535" fmla="*/ 3698538 h 3765783"/>
                  <a:gd name="connsiteX536" fmla="*/ 3632549 w 4531188"/>
                  <a:gd name="connsiteY536" fmla="*/ 3697591 h 3765783"/>
                  <a:gd name="connsiteX537" fmla="*/ 3640371 w 4531188"/>
                  <a:gd name="connsiteY537" fmla="*/ 3688119 h 3765783"/>
                  <a:gd name="connsiteX538" fmla="*/ 3655037 w 4531188"/>
                  <a:gd name="connsiteY538" fmla="*/ 3671071 h 3765783"/>
                  <a:gd name="connsiteX539" fmla="*/ 3664815 w 4531188"/>
                  <a:gd name="connsiteY539" fmla="*/ 3667282 h 3765783"/>
                  <a:gd name="connsiteX540" fmla="*/ 3676548 w 4531188"/>
                  <a:gd name="connsiteY540" fmla="*/ 3676754 h 3765783"/>
                  <a:gd name="connsiteX541" fmla="*/ 3731301 w 4531188"/>
                  <a:gd name="connsiteY541" fmla="*/ 3745894 h 3765783"/>
                  <a:gd name="connsiteX542" fmla="*/ 3758678 w 4531188"/>
                  <a:gd name="connsiteY542" fmla="*/ 3749683 h 3765783"/>
                  <a:gd name="connsiteX543" fmla="*/ 3755745 w 4531188"/>
                  <a:gd name="connsiteY543" fmla="*/ 3711798 h 3765783"/>
                  <a:gd name="connsiteX544" fmla="*/ 3756723 w 4531188"/>
                  <a:gd name="connsiteY544" fmla="*/ 3700432 h 3765783"/>
                  <a:gd name="connsiteX545" fmla="*/ 3775300 w 4531188"/>
                  <a:gd name="connsiteY545" fmla="*/ 3699485 h 3765783"/>
                  <a:gd name="connsiteX546" fmla="*/ 3850586 w 4531188"/>
                  <a:gd name="connsiteY546" fmla="*/ 3744948 h 3765783"/>
                  <a:gd name="connsiteX547" fmla="*/ 3873074 w 4531188"/>
                  <a:gd name="connsiteY547" fmla="*/ 3717481 h 3765783"/>
                  <a:gd name="connsiteX548" fmla="*/ 3858409 w 4531188"/>
                  <a:gd name="connsiteY548" fmla="*/ 3627503 h 3765783"/>
                  <a:gd name="connsiteX549" fmla="*/ 3849608 w 4531188"/>
                  <a:gd name="connsiteY549" fmla="*/ 3596248 h 3765783"/>
                  <a:gd name="connsiteX550" fmla="*/ 3851564 w 4531188"/>
                  <a:gd name="connsiteY550" fmla="*/ 3586777 h 3765783"/>
                  <a:gd name="connsiteX551" fmla="*/ 3868186 w 4531188"/>
                  <a:gd name="connsiteY551" fmla="*/ 3584883 h 3765783"/>
                  <a:gd name="connsiteX552" fmla="*/ 3984537 w 4531188"/>
                  <a:gd name="connsiteY552" fmla="*/ 3601931 h 3765783"/>
                  <a:gd name="connsiteX553" fmla="*/ 4014847 w 4531188"/>
                  <a:gd name="connsiteY553" fmla="*/ 3574464 h 3765783"/>
                  <a:gd name="connsiteX554" fmla="*/ 3985515 w 4531188"/>
                  <a:gd name="connsiteY554" fmla="*/ 3521425 h 3765783"/>
                  <a:gd name="connsiteX555" fmla="*/ 3983560 w 4531188"/>
                  <a:gd name="connsiteY555" fmla="*/ 3509112 h 3765783"/>
                  <a:gd name="connsiteX556" fmla="*/ 3994315 w 4531188"/>
                  <a:gd name="connsiteY556" fmla="*/ 3501535 h 3765783"/>
                  <a:gd name="connsiteX557" fmla="*/ 3995292 w 4531188"/>
                  <a:gd name="connsiteY557" fmla="*/ 3501535 h 3765783"/>
                  <a:gd name="connsiteX558" fmla="*/ 3998226 w 4531188"/>
                  <a:gd name="connsiteY558" fmla="*/ 3502482 h 3765783"/>
                  <a:gd name="connsiteX559" fmla="*/ 4044179 w 4531188"/>
                  <a:gd name="connsiteY559" fmla="*/ 3505324 h 3765783"/>
                  <a:gd name="connsiteX560" fmla="*/ 4047113 w 4531188"/>
                  <a:gd name="connsiteY560" fmla="*/ 3500588 h 3765783"/>
                  <a:gd name="connsiteX561" fmla="*/ 4018759 w 4531188"/>
                  <a:gd name="connsiteY561" fmla="*/ 3472174 h 3765783"/>
                  <a:gd name="connsiteX562" fmla="*/ 4013870 w 4531188"/>
                  <a:gd name="connsiteY562" fmla="*/ 3459862 h 3765783"/>
                  <a:gd name="connsiteX563" fmla="*/ 4025602 w 4531188"/>
                  <a:gd name="connsiteY563" fmla="*/ 3450390 h 3765783"/>
                  <a:gd name="connsiteX564" fmla="*/ 4126310 w 4531188"/>
                  <a:gd name="connsiteY564" fmla="*/ 3416293 h 3765783"/>
                  <a:gd name="connsiteX565" fmla="*/ 4146843 w 4531188"/>
                  <a:gd name="connsiteY565" fmla="*/ 3383144 h 3765783"/>
                  <a:gd name="connsiteX566" fmla="*/ 4102845 w 4531188"/>
                  <a:gd name="connsiteY566" fmla="*/ 3349995 h 3765783"/>
                  <a:gd name="connsiteX567" fmla="*/ 4095023 w 4531188"/>
                  <a:gd name="connsiteY567" fmla="*/ 3337682 h 3765783"/>
                  <a:gd name="connsiteX568" fmla="*/ 4104801 w 4531188"/>
                  <a:gd name="connsiteY568" fmla="*/ 3328210 h 3765783"/>
                  <a:gd name="connsiteX569" fmla="*/ 4209419 w 4531188"/>
                  <a:gd name="connsiteY569" fmla="*/ 3276118 h 3765783"/>
                  <a:gd name="connsiteX570" fmla="*/ 4246574 w 4531188"/>
                  <a:gd name="connsiteY570" fmla="*/ 3239180 h 3765783"/>
                  <a:gd name="connsiteX571" fmla="*/ 4247551 w 4531188"/>
                  <a:gd name="connsiteY571" fmla="*/ 3232551 h 3765783"/>
                  <a:gd name="connsiteX572" fmla="*/ 4216264 w 4531188"/>
                  <a:gd name="connsiteY572" fmla="*/ 3223079 h 3765783"/>
                  <a:gd name="connsiteX573" fmla="*/ 4205508 w 4531188"/>
                  <a:gd name="connsiteY573" fmla="*/ 3210767 h 3765783"/>
                  <a:gd name="connsiteX574" fmla="*/ 4217241 w 4531188"/>
                  <a:gd name="connsiteY574" fmla="*/ 3200348 h 3765783"/>
                  <a:gd name="connsiteX575" fmla="*/ 4219197 w 4531188"/>
                  <a:gd name="connsiteY575" fmla="*/ 3200348 h 3765783"/>
                  <a:gd name="connsiteX576" fmla="*/ 4262216 w 4531188"/>
                  <a:gd name="connsiteY576" fmla="*/ 3181406 h 3765783"/>
                  <a:gd name="connsiteX577" fmla="*/ 4256350 w 4531188"/>
                  <a:gd name="connsiteY577" fmla="*/ 3141626 h 3765783"/>
                  <a:gd name="connsiteX578" fmla="*/ 4255373 w 4531188"/>
                  <a:gd name="connsiteY578" fmla="*/ 3129314 h 3765783"/>
                  <a:gd name="connsiteX579" fmla="*/ 4274927 w 4531188"/>
                  <a:gd name="connsiteY579" fmla="*/ 3127419 h 3765783"/>
                  <a:gd name="connsiteX580" fmla="*/ 4276883 w 4531188"/>
                  <a:gd name="connsiteY580" fmla="*/ 3130261 h 3765783"/>
                  <a:gd name="connsiteX581" fmla="*/ 4301327 w 4531188"/>
                  <a:gd name="connsiteY581" fmla="*/ 3154886 h 3765783"/>
                  <a:gd name="connsiteX582" fmla="*/ 4305237 w 4531188"/>
                  <a:gd name="connsiteY582" fmla="*/ 3122684 h 3765783"/>
                  <a:gd name="connsiteX583" fmla="*/ 4305237 w 4531188"/>
                  <a:gd name="connsiteY583" fmla="*/ 3117001 h 3765783"/>
                  <a:gd name="connsiteX584" fmla="*/ 4302304 w 4531188"/>
                  <a:gd name="connsiteY584" fmla="*/ 3080063 h 3765783"/>
                  <a:gd name="connsiteX585" fmla="*/ 4300350 w 4531188"/>
                  <a:gd name="connsiteY585" fmla="*/ 3026077 h 3765783"/>
                  <a:gd name="connsiteX586" fmla="*/ 4318926 w 4531188"/>
                  <a:gd name="connsiteY586" fmla="*/ 3017552 h 3765783"/>
                  <a:gd name="connsiteX587" fmla="*/ 4334570 w 4531188"/>
                  <a:gd name="connsiteY587" fmla="*/ 3028918 h 3765783"/>
                  <a:gd name="connsiteX588" fmla="*/ 4364880 w 4531188"/>
                  <a:gd name="connsiteY588" fmla="*/ 3048808 h 3765783"/>
                  <a:gd name="connsiteX589" fmla="*/ 4385413 w 4531188"/>
                  <a:gd name="connsiteY589" fmla="*/ 3046913 h 3765783"/>
                  <a:gd name="connsiteX590" fmla="*/ 4389323 w 4531188"/>
                  <a:gd name="connsiteY590" fmla="*/ 3022288 h 3765783"/>
                  <a:gd name="connsiteX591" fmla="*/ 4334570 w 4531188"/>
                  <a:gd name="connsiteY591" fmla="*/ 2945571 h 3765783"/>
                  <a:gd name="connsiteX592" fmla="*/ 4330660 w 4531188"/>
                  <a:gd name="connsiteY592" fmla="*/ 2933258 h 3765783"/>
                  <a:gd name="connsiteX593" fmla="*/ 4348258 w 4531188"/>
                  <a:gd name="connsiteY593" fmla="*/ 2927575 h 3765783"/>
                  <a:gd name="connsiteX594" fmla="*/ 4376614 w 4531188"/>
                  <a:gd name="connsiteY594" fmla="*/ 2937047 h 3765783"/>
                  <a:gd name="connsiteX595" fmla="*/ 4393235 w 4531188"/>
                  <a:gd name="connsiteY595" fmla="*/ 2932311 h 3765783"/>
                  <a:gd name="connsiteX596" fmla="*/ 4397146 w 4531188"/>
                  <a:gd name="connsiteY596" fmla="*/ 2894426 h 3765783"/>
                  <a:gd name="connsiteX597" fmla="*/ 4342392 w 4531188"/>
                  <a:gd name="connsiteY597" fmla="*/ 2842334 h 3765783"/>
                  <a:gd name="connsiteX598" fmla="*/ 4270038 w 4531188"/>
                  <a:gd name="connsiteY598" fmla="*/ 2804448 h 3765783"/>
                  <a:gd name="connsiteX599" fmla="*/ 4213329 w 4531188"/>
                  <a:gd name="connsiteY599" fmla="*/ 2776035 h 3765783"/>
                  <a:gd name="connsiteX600" fmla="*/ 4211375 w 4531188"/>
                  <a:gd name="connsiteY600" fmla="*/ 2775087 h 3765783"/>
                  <a:gd name="connsiteX601" fmla="*/ 4210396 w 4531188"/>
                  <a:gd name="connsiteY601" fmla="*/ 2773193 h 3765783"/>
                  <a:gd name="connsiteX602" fmla="*/ 4205508 w 4531188"/>
                  <a:gd name="connsiteY602" fmla="*/ 2761827 h 3765783"/>
                  <a:gd name="connsiteX603" fmla="*/ 4201597 w 4531188"/>
                  <a:gd name="connsiteY603" fmla="*/ 2752356 h 3765783"/>
                  <a:gd name="connsiteX604" fmla="*/ 4213329 w 4531188"/>
                  <a:gd name="connsiteY604" fmla="*/ 2751409 h 3765783"/>
                  <a:gd name="connsiteX605" fmla="*/ 4217241 w 4531188"/>
                  <a:gd name="connsiteY605" fmla="*/ 2752356 h 3765783"/>
                  <a:gd name="connsiteX606" fmla="*/ 4273950 w 4531188"/>
                  <a:gd name="connsiteY606" fmla="*/ 2757092 h 3765783"/>
                  <a:gd name="connsiteX607" fmla="*/ 4304260 w 4531188"/>
                  <a:gd name="connsiteY607" fmla="*/ 2738149 h 3765783"/>
                  <a:gd name="connsiteX608" fmla="*/ 4299371 w 4531188"/>
                  <a:gd name="connsiteY608" fmla="*/ 2721101 h 3765783"/>
                  <a:gd name="connsiteX609" fmla="*/ 4267105 w 4531188"/>
                  <a:gd name="connsiteY609" fmla="*/ 2701211 h 3765783"/>
                  <a:gd name="connsiteX610" fmla="*/ 4251463 w 4531188"/>
                  <a:gd name="connsiteY610" fmla="*/ 2695529 h 3765783"/>
                  <a:gd name="connsiteX611" fmla="*/ 4266128 w 4531188"/>
                  <a:gd name="connsiteY611" fmla="*/ 2687952 h 3765783"/>
                  <a:gd name="connsiteX612" fmla="*/ 4276883 w 4531188"/>
                  <a:gd name="connsiteY612" fmla="*/ 2679427 h 3765783"/>
                  <a:gd name="connsiteX613" fmla="*/ 4264172 w 4531188"/>
                  <a:gd name="connsiteY613" fmla="*/ 2601763 h 3765783"/>
                  <a:gd name="connsiteX614" fmla="*/ 4261239 w 4531188"/>
                  <a:gd name="connsiteY614" fmla="*/ 2597974 h 3765783"/>
                  <a:gd name="connsiteX615" fmla="*/ 4264172 w 4531188"/>
                  <a:gd name="connsiteY615" fmla="*/ 2594186 h 3765783"/>
                  <a:gd name="connsiteX616" fmla="*/ 4293505 w 4531188"/>
                  <a:gd name="connsiteY616" fmla="*/ 2538305 h 3765783"/>
                  <a:gd name="connsiteX617" fmla="*/ 4292528 w 4531188"/>
                  <a:gd name="connsiteY617" fmla="*/ 2513680 h 3765783"/>
                  <a:gd name="connsiteX618" fmla="*/ 4289595 w 4531188"/>
                  <a:gd name="connsiteY618" fmla="*/ 2507997 h 3765783"/>
                  <a:gd name="connsiteX619" fmla="*/ 4301327 w 4531188"/>
                  <a:gd name="connsiteY619" fmla="*/ 2501367 h 3765783"/>
                  <a:gd name="connsiteX620" fmla="*/ 4305237 w 4531188"/>
                  <a:gd name="connsiteY620" fmla="*/ 2503261 h 3765783"/>
                  <a:gd name="connsiteX621" fmla="*/ 4378568 w 4531188"/>
                  <a:gd name="connsiteY621" fmla="*/ 2512733 h 3765783"/>
                  <a:gd name="connsiteX622" fmla="*/ 4371725 w 4531188"/>
                  <a:gd name="connsiteY622" fmla="*/ 2403813 h 3765783"/>
                  <a:gd name="connsiteX623" fmla="*/ 4370746 w 4531188"/>
                  <a:gd name="connsiteY623" fmla="*/ 2400024 h 3765783"/>
                  <a:gd name="connsiteX624" fmla="*/ 4358036 w 4531188"/>
                  <a:gd name="connsiteY624" fmla="*/ 2384870 h 3765783"/>
                  <a:gd name="connsiteX625" fmla="*/ 4335547 w 4531188"/>
                  <a:gd name="connsiteY625" fmla="*/ 2357403 h 3765783"/>
                  <a:gd name="connsiteX626" fmla="*/ 4333593 w 4531188"/>
                  <a:gd name="connsiteY626" fmla="*/ 2342249 h 3765783"/>
                  <a:gd name="connsiteX627" fmla="*/ 4346302 w 4531188"/>
                  <a:gd name="connsiteY627" fmla="*/ 2334673 h 3765783"/>
                  <a:gd name="connsiteX628" fmla="*/ 4354125 w 4531188"/>
                  <a:gd name="connsiteY628" fmla="*/ 2334673 h 3765783"/>
                  <a:gd name="connsiteX629" fmla="*/ 4479276 w 4531188"/>
                  <a:gd name="connsiteY629" fmla="*/ 2272162 h 3765783"/>
                  <a:gd name="connsiteX630" fmla="*/ 4494920 w 4531188"/>
                  <a:gd name="connsiteY630" fmla="*/ 2229541 h 3765783"/>
                  <a:gd name="connsiteX631" fmla="*/ 4461677 w 4531188"/>
                  <a:gd name="connsiteY631" fmla="*/ 2215334 h 3765783"/>
                  <a:gd name="connsiteX632" fmla="*/ 4429411 w 4531188"/>
                  <a:gd name="connsiteY632" fmla="*/ 2218176 h 3765783"/>
                  <a:gd name="connsiteX633" fmla="*/ 4427455 w 4531188"/>
                  <a:gd name="connsiteY633" fmla="*/ 2218176 h 3765783"/>
                  <a:gd name="connsiteX634" fmla="*/ 4412790 w 4531188"/>
                  <a:gd name="connsiteY634" fmla="*/ 2206810 h 3765783"/>
                  <a:gd name="connsiteX635" fmla="*/ 4420612 w 4531188"/>
                  <a:gd name="connsiteY635" fmla="*/ 2192603 h 3765783"/>
                  <a:gd name="connsiteX636" fmla="*/ 4520342 w 4531188"/>
                  <a:gd name="connsiteY636" fmla="*/ 2079895 h 3765783"/>
                  <a:gd name="connsiteX637" fmla="*/ 4479276 w 4531188"/>
                  <a:gd name="connsiteY637" fmla="*/ 2042957 h 3765783"/>
                  <a:gd name="connsiteX638" fmla="*/ 4401057 w 4531188"/>
                  <a:gd name="connsiteY638" fmla="*/ 2032539 h 3765783"/>
                  <a:gd name="connsiteX639" fmla="*/ 4329681 w 4531188"/>
                  <a:gd name="connsiteY639" fmla="*/ 2036327 h 3765783"/>
                  <a:gd name="connsiteX640" fmla="*/ 4276883 w 4531188"/>
                  <a:gd name="connsiteY640" fmla="*/ 2039168 h 3765783"/>
                  <a:gd name="connsiteX641" fmla="*/ 4276883 w 4531188"/>
                  <a:gd name="connsiteY641" fmla="*/ 2039168 h 3765783"/>
                  <a:gd name="connsiteX642" fmla="*/ 4263195 w 4531188"/>
                  <a:gd name="connsiteY642" fmla="*/ 2030644 h 3765783"/>
                  <a:gd name="connsiteX643" fmla="*/ 4267105 w 4531188"/>
                  <a:gd name="connsiteY643" fmla="*/ 2015490 h 3765783"/>
                  <a:gd name="connsiteX644" fmla="*/ 4332614 w 4531188"/>
                  <a:gd name="connsiteY644" fmla="*/ 1843113 h 3765783"/>
                  <a:gd name="connsiteX645" fmla="*/ 4295461 w 4531188"/>
                  <a:gd name="connsiteY645" fmla="*/ 1785338 h 3765783"/>
                  <a:gd name="connsiteX646" fmla="*/ 4274927 w 4531188"/>
                  <a:gd name="connsiteY646" fmla="*/ 1781549 h 3765783"/>
                  <a:gd name="connsiteX647" fmla="*/ 4197686 w 4531188"/>
                  <a:gd name="connsiteY647" fmla="*/ 1812804 h 3765783"/>
                  <a:gd name="connsiteX648" fmla="*/ 4178132 w 4531188"/>
                  <a:gd name="connsiteY648" fmla="*/ 1807122 h 3765783"/>
                  <a:gd name="connsiteX649" fmla="*/ 4178132 w 4531188"/>
                  <a:gd name="connsiteY649" fmla="*/ 1792915 h 3765783"/>
                  <a:gd name="connsiteX650" fmla="*/ 4197686 w 4531188"/>
                  <a:gd name="connsiteY650" fmla="*/ 1720933 h 3765783"/>
                  <a:gd name="connsiteX651" fmla="*/ 4185952 w 4531188"/>
                  <a:gd name="connsiteY651" fmla="*/ 1711462 h 3765783"/>
                  <a:gd name="connsiteX652" fmla="*/ 4130222 w 4531188"/>
                  <a:gd name="connsiteY652" fmla="*/ 1746506 h 3765783"/>
                  <a:gd name="connsiteX653" fmla="*/ 4109688 w 4531188"/>
                  <a:gd name="connsiteY653" fmla="*/ 1745558 h 3765783"/>
                  <a:gd name="connsiteX654" fmla="*/ 4105778 w 4531188"/>
                  <a:gd name="connsiteY654" fmla="*/ 1733246 h 3765783"/>
                  <a:gd name="connsiteX655" fmla="*/ 4083290 w 4531188"/>
                  <a:gd name="connsiteY655" fmla="*/ 1568445 h 3765783"/>
                  <a:gd name="connsiteX656" fmla="*/ 4034403 w 4531188"/>
                  <a:gd name="connsiteY656" fmla="*/ 1523930 h 3765783"/>
                  <a:gd name="connsiteX657" fmla="*/ 3963027 w 4531188"/>
                  <a:gd name="connsiteY657" fmla="*/ 1581705 h 3765783"/>
                  <a:gd name="connsiteX658" fmla="*/ 3940539 w 4531188"/>
                  <a:gd name="connsiteY658" fmla="*/ 1583599 h 3765783"/>
                  <a:gd name="connsiteX659" fmla="*/ 3936628 w 4531188"/>
                  <a:gd name="connsiteY659" fmla="*/ 1574128 h 3765783"/>
                  <a:gd name="connsiteX660" fmla="*/ 3922939 w 4531188"/>
                  <a:gd name="connsiteY660" fmla="*/ 1486992 h 3765783"/>
                  <a:gd name="connsiteX661" fmla="*/ 3922939 w 4531188"/>
                  <a:gd name="connsiteY661" fmla="*/ 1485098 h 3765783"/>
                  <a:gd name="connsiteX662" fmla="*/ 3920006 w 4531188"/>
                  <a:gd name="connsiteY662" fmla="*/ 1451001 h 3765783"/>
                  <a:gd name="connsiteX663" fmla="*/ 3918051 w 4531188"/>
                  <a:gd name="connsiteY663" fmla="*/ 1396068 h 3765783"/>
                  <a:gd name="connsiteX664" fmla="*/ 3936628 w 4531188"/>
                  <a:gd name="connsiteY664" fmla="*/ 1387544 h 3765783"/>
                  <a:gd name="connsiteX665" fmla="*/ 3952272 w 4531188"/>
                  <a:gd name="connsiteY665" fmla="*/ 1398909 h 3765783"/>
                  <a:gd name="connsiteX666" fmla="*/ 3982582 w 4531188"/>
                  <a:gd name="connsiteY666" fmla="*/ 1418799 h 3765783"/>
                  <a:gd name="connsiteX667" fmla="*/ 4003114 w 4531188"/>
                  <a:gd name="connsiteY667" fmla="*/ 1416905 h 3765783"/>
                  <a:gd name="connsiteX668" fmla="*/ 4007026 w 4531188"/>
                  <a:gd name="connsiteY668" fmla="*/ 1391332 h 3765783"/>
                  <a:gd name="connsiteX669" fmla="*/ 3952272 w 4531188"/>
                  <a:gd name="connsiteY669" fmla="*/ 1314615 h 3765783"/>
                  <a:gd name="connsiteX670" fmla="*/ 3948361 w 4531188"/>
                  <a:gd name="connsiteY670" fmla="*/ 1302302 h 3765783"/>
                  <a:gd name="connsiteX671" fmla="*/ 3965960 w 4531188"/>
                  <a:gd name="connsiteY671" fmla="*/ 1296619 h 3765783"/>
                  <a:gd name="connsiteX672" fmla="*/ 3994315 w 4531188"/>
                  <a:gd name="connsiteY672" fmla="*/ 1306091 h 3765783"/>
                  <a:gd name="connsiteX673" fmla="*/ 4010937 w 4531188"/>
                  <a:gd name="connsiteY673" fmla="*/ 1301355 h 3765783"/>
                  <a:gd name="connsiteX674" fmla="*/ 4014847 w 4531188"/>
                  <a:gd name="connsiteY674" fmla="*/ 1263470 h 3765783"/>
                  <a:gd name="connsiteX675" fmla="*/ 3960093 w 4531188"/>
                  <a:gd name="connsiteY675" fmla="*/ 1211378 h 3765783"/>
                  <a:gd name="connsiteX676" fmla="*/ 3887740 w 4531188"/>
                  <a:gd name="connsiteY676" fmla="*/ 1173492 h 3765783"/>
                  <a:gd name="connsiteX677" fmla="*/ 3824187 w 4531188"/>
                  <a:gd name="connsiteY677" fmla="*/ 1140343 h 3765783"/>
                  <a:gd name="connsiteX678" fmla="*/ 3819299 w 4531188"/>
                  <a:gd name="connsiteY678" fmla="*/ 1128030 h 3765783"/>
                  <a:gd name="connsiteX679" fmla="*/ 3834942 w 4531188"/>
                  <a:gd name="connsiteY679" fmla="*/ 1120453 h 3765783"/>
                  <a:gd name="connsiteX680" fmla="*/ 3891652 w 4531188"/>
                  <a:gd name="connsiteY680" fmla="*/ 1125189 h 3765783"/>
                  <a:gd name="connsiteX681" fmla="*/ 3921961 w 4531188"/>
                  <a:gd name="connsiteY681" fmla="*/ 1106246 h 3765783"/>
                  <a:gd name="connsiteX682" fmla="*/ 3917073 w 4531188"/>
                  <a:gd name="connsiteY682" fmla="*/ 1089198 h 3765783"/>
                  <a:gd name="connsiteX683" fmla="*/ 3851564 w 4531188"/>
                  <a:gd name="connsiteY683" fmla="*/ 1060784 h 3765783"/>
                  <a:gd name="connsiteX684" fmla="*/ 3817343 w 4531188"/>
                  <a:gd name="connsiteY684" fmla="*/ 1051313 h 3765783"/>
                  <a:gd name="connsiteX685" fmla="*/ 3810499 w 4531188"/>
                  <a:gd name="connsiteY685" fmla="*/ 1042789 h 3765783"/>
                  <a:gd name="connsiteX686" fmla="*/ 3814410 w 4531188"/>
                  <a:gd name="connsiteY686" fmla="*/ 1032370 h 3765783"/>
                  <a:gd name="connsiteX687" fmla="*/ 3911206 w 4531188"/>
                  <a:gd name="connsiteY687" fmla="*/ 906402 h 3765783"/>
                  <a:gd name="connsiteX688" fmla="*/ 3903385 w 4531188"/>
                  <a:gd name="connsiteY688" fmla="*/ 872306 h 3765783"/>
                  <a:gd name="connsiteX689" fmla="*/ 3868186 w 4531188"/>
                  <a:gd name="connsiteY689" fmla="*/ 880830 h 3765783"/>
                  <a:gd name="connsiteX690" fmla="*/ 3838853 w 4531188"/>
                  <a:gd name="connsiteY690" fmla="*/ 906402 h 3765783"/>
                  <a:gd name="connsiteX691" fmla="*/ 3805610 w 4531188"/>
                  <a:gd name="connsiteY691" fmla="*/ 934816 h 3765783"/>
                  <a:gd name="connsiteX692" fmla="*/ 3788988 w 4531188"/>
                  <a:gd name="connsiteY692" fmla="*/ 931975 h 3765783"/>
                  <a:gd name="connsiteX693" fmla="*/ 3787033 w 4531188"/>
                  <a:gd name="connsiteY693" fmla="*/ 921556 h 3765783"/>
                  <a:gd name="connsiteX694" fmla="*/ 3794855 w 4531188"/>
                  <a:gd name="connsiteY694" fmla="*/ 897878 h 3765783"/>
                  <a:gd name="connsiteX695" fmla="*/ 3813432 w 4531188"/>
                  <a:gd name="connsiteY695" fmla="*/ 824949 h 3765783"/>
                  <a:gd name="connsiteX696" fmla="*/ 3805610 w 4531188"/>
                  <a:gd name="connsiteY696" fmla="*/ 780434 h 3765783"/>
                  <a:gd name="connsiteX697" fmla="*/ 3798766 w 4531188"/>
                  <a:gd name="connsiteY697" fmla="*/ 779487 h 3765783"/>
                  <a:gd name="connsiteX698" fmla="*/ 3765522 w 4531188"/>
                  <a:gd name="connsiteY698" fmla="*/ 805059 h 3765783"/>
                  <a:gd name="connsiteX699" fmla="*/ 3750856 w 4531188"/>
                  <a:gd name="connsiteY699" fmla="*/ 819266 h 3765783"/>
                  <a:gd name="connsiteX700" fmla="*/ 3735213 w 4531188"/>
                  <a:gd name="connsiteY700" fmla="*/ 818319 h 3765783"/>
                  <a:gd name="connsiteX701" fmla="*/ 3731301 w 4531188"/>
                  <a:gd name="connsiteY701" fmla="*/ 809795 h 3765783"/>
                  <a:gd name="connsiteX702" fmla="*/ 3733257 w 4531188"/>
                  <a:gd name="connsiteY702" fmla="*/ 788011 h 3765783"/>
                  <a:gd name="connsiteX703" fmla="*/ 3722502 w 4531188"/>
                  <a:gd name="connsiteY703" fmla="*/ 724554 h 3765783"/>
                  <a:gd name="connsiteX704" fmla="*/ 3690236 w 4531188"/>
                  <a:gd name="connsiteY704" fmla="*/ 826843 h 3765783"/>
                  <a:gd name="connsiteX705" fmla="*/ 3687303 w 4531188"/>
                  <a:gd name="connsiteY705" fmla="*/ 859046 h 3765783"/>
                  <a:gd name="connsiteX706" fmla="*/ 3675570 w 4531188"/>
                  <a:gd name="connsiteY706" fmla="*/ 828738 h 3765783"/>
                  <a:gd name="connsiteX707" fmla="*/ 3656015 w 4531188"/>
                  <a:gd name="connsiteY707" fmla="*/ 788011 h 3765783"/>
                  <a:gd name="connsiteX708" fmla="*/ 3655037 w 4531188"/>
                  <a:gd name="connsiteY708" fmla="*/ 804112 h 3765783"/>
                  <a:gd name="connsiteX709" fmla="*/ 3651126 w 4531188"/>
                  <a:gd name="connsiteY709" fmla="*/ 846733 h 3765783"/>
                  <a:gd name="connsiteX710" fmla="*/ 3640371 w 4531188"/>
                  <a:gd name="connsiteY710" fmla="*/ 855257 h 3765783"/>
                  <a:gd name="connsiteX711" fmla="*/ 3628638 w 4531188"/>
                  <a:gd name="connsiteY711" fmla="*/ 846733 h 3765783"/>
                  <a:gd name="connsiteX712" fmla="*/ 3624728 w 4531188"/>
                  <a:gd name="connsiteY712" fmla="*/ 834420 h 3765783"/>
                  <a:gd name="connsiteX713" fmla="*/ 3600284 w 4531188"/>
                  <a:gd name="connsiteY713" fmla="*/ 780434 h 3765783"/>
                  <a:gd name="connsiteX714" fmla="*/ 3590506 w 4531188"/>
                  <a:gd name="connsiteY714" fmla="*/ 819266 h 3765783"/>
                  <a:gd name="connsiteX715" fmla="*/ 3583662 w 4531188"/>
                  <a:gd name="connsiteY715" fmla="*/ 850521 h 3765783"/>
                  <a:gd name="connsiteX716" fmla="*/ 3572906 w 4531188"/>
                  <a:gd name="connsiteY716" fmla="*/ 858099 h 3765783"/>
                  <a:gd name="connsiteX717" fmla="*/ 3562151 w 4531188"/>
                  <a:gd name="connsiteY717" fmla="*/ 851469 h 3765783"/>
                  <a:gd name="connsiteX718" fmla="*/ 3553352 w 4531188"/>
                  <a:gd name="connsiteY718" fmla="*/ 824002 h 3765783"/>
                  <a:gd name="connsiteX719" fmla="*/ 3507398 w 4531188"/>
                  <a:gd name="connsiteY719" fmla="*/ 786117 h 3765783"/>
                  <a:gd name="connsiteX720" fmla="*/ 3495665 w 4531188"/>
                  <a:gd name="connsiteY720" fmla="*/ 789905 h 3765783"/>
                  <a:gd name="connsiteX721" fmla="*/ 3498598 w 4531188"/>
                  <a:gd name="connsiteY721" fmla="*/ 778540 h 3765783"/>
                  <a:gd name="connsiteX722" fmla="*/ 3501532 w 4531188"/>
                  <a:gd name="connsiteY722" fmla="*/ 719818 h 3765783"/>
                  <a:gd name="connsiteX723" fmla="*/ 3439933 w 4531188"/>
                  <a:gd name="connsiteY723" fmla="*/ 783275 h 3765783"/>
                  <a:gd name="connsiteX724" fmla="*/ 3429179 w 4531188"/>
                  <a:gd name="connsiteY724" fmla="*/ 796535 h 3765783"/>
                  <a:gd name="connsiteX725" fmla="*/ 3393002 w 4531188"/>
                  <a:gd name="connsiteY725" fmla="*/ 841050 h 3765783"/>
                  <a:gd name="connsiteX726" fmla="*/ 3416467 w 4531188"/>
                  <a:gd name="connsiteY726" fmla="*/ 788958 h 3765783"/>
                  <a:gd name="connsiteX727" fmla="*/ 3441889 w 4531188"/>
                  <a:gd name="connsiteY727" fmla="*/ 676250 h 3765783"/>
                  <a:gd name="connsiteX728" fmla="*/ 3429179 w 4531188"/>
                  <a:gd name="connsiteY728" fmla="*/ 665832 h 3765783"/>
                  <a:gd name="connsiteX729" fmla="*/ 3377358 w 4531188"/>
                  <a:gd name="connsiteY729" fmla="*/ 690457 h 3765783"/>
                  <a:gd name="connsiteX730" fmla="*/ 3370513 w 4531188"/>
                  <a:gd name="connsiteY730" fmla="*/ 699928 h 3765783"/>
                  <a:gd name="connsiteX731" fmla="*/ 3364647 w 4531188"/>
                  <a:gd name="connsiteY731" fmla="*/ 690457 h 3765783"/>
                  <a:gd name="connsiteX732" fmla="*/ 3355848 w 4531188"/>
                  <a:gd name="connsiteY732" fmla="*/ 677197 h 3765783"/>
                  <a:gd name="connsiteX733" fmla="*/ 3261984 w 4531188"/>
                  <a:gd name="connsiteY733" fmla="*/ 603321 h 3765783"/>
                  <a:gd name="connsiteX734" fmla="*/ 3259050 w 4531188"/>
                  <a:gd name="connsiteY734" fmla="*/ 603321 h 3765783"/>
                  <a:gd name="connsiteX735" fmla="*/ 3246340 w 4531188"/>
                  <a:gd name="connsiteY735" fmla="*/ 611845 h 3765783"/>
                  <a:gd name="connsiteX736" fmla="*/ 3252206 w 4531188"/>
                  <a:gd name="connsiteY736" fmla="*/ 663937 h 3765783"/>
                  <a:gd name="connsiteX737" fmla="*/ 3266873 w 4531188"/>
                  <a:gd name="connsiteY737" fmla="*/ 700875 h 3765783"/>
                  <a:gd name="connsiteX738" fmla="*/ 3239496 w 4531188"/>
                  <a:gd name="connsiteY738" fmla="*/ 670567 h 3765783"/>
                  <a:gd name="connsiteX739" fmla="*/ 3184742 w 4531188"/>
                  <a:gd name="connsiteY739" fmla="*/ 614687 h 3765783"/>
                  <a:gd name="connsiteX740" fmla="*/ 3181809 w 4531188"/>
                  <a:gd name="connsiteY740" fmla="*/ 611845 h 3765783"/>
                  <a:gd name="connsiteX741" fmla="*/ 3126077 w 4531188"/>
                  <a:gd name="connsiteY741" fmla="*/ 582484 h 3765783"/>
                  <a:gd name="connsiteX742" fmla="*/ 3123144 w 4531188"/>
                  <a:gd name="connsiteY742" fmla="*/ 644995 h 3765783"/>
                  <a:gd name="connsiteX743" fmla="*/ 3127055 w 4531188"/>
                  <a:gd name="connsiteY743" fmla="*/ 659202 h 3765783"/>
                  <a:gd name="connsiteX744" fmla="*/ 3138788 w 4531188"/>
                  <a:gd name="connsiteY744" fmla="*/ 698034 h 3765783"/>
                  <a:gd name="connsiteX745" fmla="*/ 3150521 w 4531188"/>
                  <a:gd name="connsiteY745" fmla="*/ 726448 h 3765783"/>
                  <a:gd name="connsiteX746" fmla="*/ 3127055 w 4531188"/>
                  <a:gd name="connsiteY746" fmla="*/ 705611 h 3765783"/>
                  <a:gd name="connsiteX747" fmla="*/ 3066435 w 4531188"/>
                  <a:gd name="connsiteY747" fmla="*/ 666779 h 3765783"/>
                  <a:gd name="connsiteX748" fmla="*/ 3051769 w 4531188"/>
                  <a:gd name="connsiteY748" fmla="*/ 660149 h 3765783"/>
                  <a:gd name="connsiteX749" fmla="*/ 2999948 w 4531188"/>
                  <a:gd name="connsiteY749" fmla="*/ 639312 h 3765783"/>
                  <a:gd name="connsiteX750" fmla="*/ 2990171 w 4531188"/>
                  <a:gd name="connsiteY750" fmla="*/ 636471 h 3765783"/>
                  <a:gd name="connsiteX751" fmla="*/ 2996038 w 4531188"/>
                  <a:gd name="connsiteY751" fmla="*/ 627946 h 3765783"/>
                  <a:gd name="connsiteX752" fmla="*/ 3046880 w 4531188"/>
                  <a:gd name="connsiteY752" fmla="*/ 532286 h 3765783"/>
                  <a:gd name="connsiteX753" fmla="*/ 3033192 w 4531188"/>
                  <a:gd name="connsiteY753" fmla="*/ 474511 h 3765783"/>
                  <a:gd name="connsiteX754" fmla="*/ 3016570 w 4531188"/>
                  <a:gd name="connsiteY754" fmla="*/ 468829 h 3765783"/>
                  <a:gd name="connsiteX755" fmla="*/ 2971594 w 4531188"/>
                  <a:gd name="connsiteY755" fmla="*/ 487771 h 3765783"/>
                  <a:gd name="connsiteX756" fmla="*/ 2923684 w 4531188"/>
                  <a:gd name="connsiteY756" fmla="*/ 528498 h 3765783"/>
                  <a:gd name="connsiteX757" fmla="*/ 2871864 w 4531188"/>
                  <a:gd name="connsiteY757" fmla="*/ 573013 h 3765783"/>
                  <a:gd name="connsiteX758" fmla="*/ 2852309 w 4531188"/>
                  <a:gd name="connsiteY758" fmla="*/ 570171 h 3765783"/>
                  <a:gd name="connsiteX759" fmla="*/ 2850353 w 4531188"/>
                  <a:gd name="connsiteY759" fmla="*/ 557859 h 3765783"/>
                  <a:gd name="connsiteX760" fmla="*/ 2863064 w 4531188"/>
                  <a:gd name="connsiteY760" fmla="*/ 519974 h 3765783"/>
                  <a:gd name="connsiteX761" fmla="*/ 2892396 w 4531188"/>
                  <a:gd name="connsiteY761" fmla="*/ 404424 h 3765783"/>
                  <a:gd name="connsiteX762" fmla="*/ 2878708 w 4531188"/>
                  <a:gd name="connsiteY762" fmla="*/ 331495 h 3765783"/>
                  <a:gd name="connsiteX763" fmla="*/ 2863064 w 4531188"/>
                  <a:gd name="connsiteY763" fmla="*/ 328654 h 3765783"/>
                  <a:gd name="connsiteX764" fmla="*/ 2809288 w 4531188"/>
                  <a:gd name="connsiteY764" fmla="*/ 369380 h 3765783"/>
                  <a:gd name="connsiteX765" fmla="*/ 2785822 w 4531188"/>
                  <a:gd name="connsiteY765" fmla="*/ 391164 h 3765783"/>
                  <a:gd name="connsiteX766" fmla="*/ 2766267 w 4531188"/>
                  <a:gd name="connsiteY766" fmla="*/ 390217 h 3765783"/>
                  <a:gd name="connsiteX767" fmla="*/ 2762356 w 4531188"/>
                  <a:gd name="connsiteY767" fmla="*/ 379799 h 3765783"/>
                  <a:gd name="connsiteX768" fmla="*/ 2765290 w 4531188"/>
                  <a:gd name="connsiteY768" fmla="*/ 344755 h 3765783"/>
                  <a:gd name="connsiteX769" fmla="*/ 2743779 w 4531188"/>
                  <a:gd name="connsiteY769" fmla="*/ 238676 h 3765783"/>
                  <a:gd name="connsiteX770" fmla="*/ 2689025 w 4531188"/>
                  <a:gd name="connsiteY770" fmla="*/ 405371 h 3765783"/>
                  <a:gd name="connsiteX771" fmla="*/ 2686092 w 4531188"/>
                  <a:gd name="connsiteY771" fmla="*/ 437573 h 3765783"/>
                  <a:gd name="connsiteX772" fmla="*/ 2674359 w 4531188"/>
                  <a:gd name="connsiteY772" fmla="*/ 407265 h 3765783"/>
                  <a:gd name="connsiteX773" fmla="*/ 2640138 w 4531188"/>
                  <a:gd name="connsiteY773" fmla="*/ 337178 h 3765783"/>
                  <a:gd name="connsiteX774" fmla="*/ 2636227 w 4531188"/>
                  <a:gd name="connsiteY774" fmla="*/ 332442 h 3765783"/>
                  <a:gd name="connsiteX775" fmla="*/ 2634272 w 4531188"/>
                  <a:gd name="connsiteY775" fmla="*/ 371275 h 3765783"/>
                  <a:gd name="connsiteX776" fmla="*/ 2628405 w 4531188"/>
                  <a:gd name="connsiteY776" fmla="*/ 437573 h 3765783"/>
                  <a:gd name="connsiteX777" fmla="*/ 2615694 w 4531188"/>
                  <a:gd name="connsiteY777" fmla="*/ 447045 h 3765783"/>
                  <a:gd name="connsiteX778" fmla="*/ 2601029 w 4531188"/>
                  <a:gd name="connsiteY778" fmla="*/ 436626 h 3765783"/>
                  <a:gd name="connsiteX779" fmla="*/ 2595162 w 4531188"/>
                  <a:gd name="connsiteY779" fmla="*/ 416737 h 3765783"/>
                  <a:gd name="connsiteX780" fmla="*/ 2551163 w 4531188"/>
                  <a:gd name="connsiteY780" fmla="*/ 324865 h 3765783"/>
                  <a:gd name="connsiteX781" fmla="*/ 2533564 w 4531188"/>
                  <a:gd name="connsiteY781" fmla="*/ 393058 h 3765783"/>
                  <a:gd name="connsiteX782" fmla="*/ 2521831 w 4531188"/>
                  <a:gd name="connsiteY782" fmla="*/ 442309 h 3765783"/>
                  <a:gd name="connsiteX783" fmla="*/ 2508142 w 4531188"/>
                  <a:gd name="connsiteY783" fmla="*/ 451780 h 3765783"/>
                  <a:gd name="connsiteX784" fmla="*/ 2494454 w 4531188"/>
                  <a:gd name="connsiteY784" fmla="*/ 443256 h 3765783"/>
                  <a:gd name="connsiteX785" fmla="*/ 2480766 w 4531188"/>
                  <a:gd name="connsiteY785" fmla="*/ 399688 h 3765783"/>
                  <a:gd name="connsiteX786" fmla="*/ 2403524 w 4531188"/>
                  <a:gd name="connsiteY786" fmla="*/ 337178 h 3765783"/>
                  <a:gd name="connsiteX787" fmla="*/ 2391791 w 4531188"/>
                  <a:gd name="connsiteY787" fmla="*/ 340019 h 3765783"/>
                  <a:gd name="connsiteX788" fmla="*/ 2393746 w 4531188"/>
                  <a:gd name="connsiteY788" fmla="*/ 328654 h 3765783"/>
                  <a:gd name="connsiteX789" fmla="*/ 2397657 w 4531188"/>
                  <a:gd name="connsiteY789" fmla="*/ 233941 h 3765783"/>
                  <a:gd name="connsiteX790" fmla="*/ 2389835 w 4531188"/>
                  <a:gd name="connsiteY790" fmla="*/ 232994 h 3765783"/>
                  <a:gd name="connsiteX791" fmla="*/ 2292061 w 4531188"/>
                  <a:gd name="connsiteY791" fmla="*/ 334336 h 3765783"/>
                  <a:gd name="connsiteX792" fmla="*/ 2275439 w 4531188"/>
                  <a:gd name="connsiteY792" fmla="*/ 355173 h 3765783"/>
                  <a:gd name="connsiteX793" fmla="*/ 2239263 w 4531188"/>
                  <a:gd name="connsiteY793" fmla="*/ 399688 h 3765783"/>
                  <a:gd name="connsiteX794" fmla="*/ 2262729 w 4531188"/>
                  <a:gd name="connsiteY794" fmla="*/ 347596 h 3765783"/>
                  <a:gd name="connsiteX795" fmla="*/ 2303794 w 4531188"/>
                  <a:gd name="connsiteY795" fmla="*/ 166695 h 3765783"/>
                  <a:gd name="connsiteX796" fmla="*/ 2281306 w 4531188"/>
                  <a:gd name="connsiteY796" fmla="*/ 147752 h 3765783"/>
                  <a:gd name="connsiteX797" fmla="*/ 2194286 w 4531188"/>
                  <a:gd name="connsiteY797" fmla="*/ 188479 h 3765783"/>
                  <a:gd name="connsiteX798" fmla="*/ 2187442 w 4531188"/>
                  <a:gd name="connsiteY798" fmla="*/ 197950 h 3765783"/>
                  <a:gd name="connsiteX799" fmla="*/ 2181576 w 4531188"/>
                  <a:gd name="connsiteY799" fmla="*/ 188479 h 3765783"/>
                  <a:gd name="connsiteX800" fmla="*/ 2166910 w 4531188"/>
                  <a:gd name="connsiteY800" fmla="*/ 167642 h 3765783"/>
                  <a:gd name="connsiteX801" fmla="*/ 2015359 w 4531188"/>
                  <a:gd name="connsiteY801" fmla="*/ 49251 h 3765783"/>
                  <a:gd name="connsiteX802" fmla="*/ 2009493 w 4531188"/>
                  <a:gd name="connsiteY802" fmla="*/ 49251 h 3765783"/>
                  <a:gd name="connsiteX803" fmla="*/ 1986027 w 4531188"/>
                  <a:gd name="connsiteY803" fmla="*/ 64405 h 3765783"/>
                  <a:gd name="connsiteX804" fmla="*/ 1995804 w 4531188"/>
                  <a:gd name="connsiteY804" fmla="*/ 149646 h 3765783"/>
                  <a:gd name="connsiteX805" fmla="*/ 2010471 w 4531188"/>
                  <a:gd name="connsiteY805" fmla="*/ 186584 h 3765783"/>
                  <a:gd name="connsiteX806" fmla="*/ 1984071 w 4531188"/>
                  <a:gd name="connsiteY806" fmla="*/ 156276 h 3765783"/>
                  <a:gd name="connsiteX807" fmla="*/ 1897052 w 4531188"/>
                  <a:gd name="connsiteY807" fmla="*/ 67246 h 3765783"/>
                  <a:gd name="connsiteX808" fmla="*/ 1891186 w 4531188"/>
                  <a:gd name="connsiteY808" fmla="*/ 62510 h 3765783"/>
                  <a:gd name="connsiteX809" fmla="*/ 1811010 w 4531188"/>
                  <a:gd name="connsiteY809" fmla="*/ 12313 h 3765783"/>
                  <a:gd name="connsiteX810" fmla="*/ 1797322 w 4531188"/>
                  <a:gd name="connsiteY810" fmla="*/ 16101 h 3765783"/>
                  <a:gd name="connsiteX811" fmla="*/ 1790478 w 4531188"/>
                  <a:gd name="connsiteY811" fmla="*/ 119338 h 3765783"/>
                  <a:gd name="connsiteX812" fmla="*/ 1796344 w 4531188"/>
                  <a:gd name="connsiteY812" fmla="*/ 141122 h 3765783"/>
                  <a:gd name="connsiteX813" fmla="*/ 1815899 w 4531188"/>
                  <a:gd name="connsiteY813" fmla="*/ 203633 h 3765783"/>
                  <a:gd name="connsiteX814" fmla="*/ 1827632 w 4531188"/>
                  <a:gd name="connsiteY814" fmla="*/ 232046 h 3765783"/>
                  <a:gd name="connsiteX815" fmla="*/ 1804166 w 4531188"/>
                  <a:gd name="connsiteY815" fmla="*/ 211210 h 3765783"/>
                  <a:gd name="connsiteX816" fmla="*/ 1707370 w 4531188"/>
                  <a:gd name="connsiteY816" fmla="*/ 148699 h 3765783"/>
                  <a:gd name="connsiteX817" fmla="*/ 1683903 w 4531188"/>
                  <a:gd name="connsiteY817" fmla="*/ 138281 h 3765783"/>
                  <a:gd name="connsiteX818" fmla="*/ 1554841 w 4531188"/>
                  <a:gd name="connsiteY818" fmla="*/ 97554 h 3765783"/>
                  <a:gd name="connsiteX819" fmla="*/ 1512798 w 4531188"/>
                  <a:gd name="connsiteY819" fmla="*/ 111761 h 3765783"/>
                  <a:gd name="connsiteX820" fmla="*/ 1512798 w 4531188"/>
                  <a:gd name="connsiteY820" fmla="*/ 261407 h 3765783"/>
                  <a:gd name="connsiteX821" fmla="*/ 1519642 w 4531188"/>
                  <a:gd name="connsiteY821" fmla="*/ 284139 h 3765783"/>
                  <a:gd name="connsiteX822" fmla="*/ 1524531 w 4531188"/>
                  <a:gd name="connsiteY822" fmla="*/ 298346 h 3765783"/>
                  <a:gd name="connsiteX823" fmla="*/ 1527464 w 4531188"/>
                  <a:gd name="connsiteY823" fmla="*/ 304975 h 3765783"/>
                  <a:gd name="connsiteX824" fmla="*/ 1533331 w 4531188"/>
                  <a:gd name="connsiteY824" fmla="*/ 322024 h 3765783"/>
                  <a:gd name="connsiteX825" fmla="*/ 1500088 w 4531188"/>
                  <a:gd name="connsiteY825" fmla="*/ 304975 h 3765783"/>
                  <a:gd name="connsiteX826" fmla="*/ 1478577 w 4531188"/>
                  <a:gd name="connsiteY826" fmla="*/ 293610 h 3765783"/>
                  <a:gd name="connsiteX827" fmla="*/ 1460000 w 4531188"/>
                  <a:gd name="connsiteY827" fmla="*/ 301187 h 3765783"/>
                  <a:gd name="connsiteX828" fmla="*/ 1461956 w 4531188"/>
                  <a:gd name="connsiteY828" fmla="*/ 359909 h 3765783"/>
                  <a:gd name="connsiteX829" fmla="*/ 1462934 w 4531188"/>
                  <a:gd name="connsiteY829" fmla="*/ 362750 h 3765783"/>
                  <a:gd name="connsiteX830" fmla="*/ 1525509 w 4531188"/>
                  <a:gd name="connsiteY830" fmla="*/ 451780 h 3765783"/>
                  <a:gd name="connsiteX831" fmla="*/ 1545064 w 4531188"/>
                  <a:gd name="connsiteY831" fmla="*/ 474511 h 3765783"/>
                  <a:gd name="connsiteX832" fmla="*/ 1516709 w 4531188"/>
                  <a:gd name="connsiteY832" fmla="*/ 463146 h 3765783"/>
                  <a:gd name="connsiteX833" fmla="*/ 1359292 w 4531188"/>
                  <a:gd name="connsiteY833" fmla="*/ 420525 h 3765783"/>
                  <a:gd name="connsiteX834" fmla="*/ 1345604 w 4531188"/>
                  <a:gd name="connsiteY834" fmla="*/ 419578 h 3765783"/>
                  <a:gd name="connsiteX835" fmla="*/ 1230230 w 4531188"/>
                  <a:gd name="connsiteY835" fmla="*/ 458410 h 3765783"/>
                  <a:gd name="connsiteX836" fmla="*/ 1226319 w 4531188"/>
                  <a:gd name="connsiteY836" fmla="*/ 482088 h 3765783"/>
                  <a:gd name="connsiteX837" fmla="*/ 1361248 w 4531188"/>
                  <a:gd name="connsiteY837" fmla="*/ 569224 h 3765783"/>
                  <a:gd name="connsiteX838" fmla="*/ 1409157 w 4531188"/>
                  <a:gd name="connsiteY838" fmla="*/ 588167 h 3765783"/>
                  <a:gd name="connsiteX839" fmla="*/ 1357337 w 4531188"/>
                  <a:gd name="connsiteY839" fmla="*/ 583431 h 3765783"/>
                  <a:gd name="connsiteX840" fmla="*/ 1265429 w 4531188"/>
                  <a:gd name="connsiteY840" fmla="*/ 578696 h 3765783"/>
                  <a:gd name="connsiteX841" fmla="*/ 1007304 w 4531188"/>
                  <a:gd name="connsiteY841" fmla="*/ 677197 h 3765783"/>
                  <a:gd name="connsiteX842" fmla="*/ 1002415 w 4531188"/>
                  <a:gd name="connsiteY842" fmla="*/ 704664 h 3765783"/>
                  <a:gd name="connsiteX843" fmla="*/ 1279117 w 4531188"/>
                  <a:gd name="connsiteY843" fmla="*/ 800324 h 3765783"/>
                  <a:gd name="connsiteX844" fmla="*/ 1328004 w 4531188"/>
                  <a:gd name="connsiteY844" fmla="*/ 808848 h 3765783"/>
                  <a:gd name="connsiteX845" fmla="*/ 1278140 w 4531188"/>
                  <a:gd name="connsiteY845" fmla="*/ 814531 h 3765783"/>
                  <a:gd name="connsiteX846" fmla="*/ 1244896 w 4531188"/>
                  <a:gd name="connsiteY846" fmla="*/ 818319 h 3765783"/>
                  <a:gd name="connsiteX847" fmla="*/ 1081613 w 4531188"/>
                  <a:gd name="connsiteY847" fmla="*/ 842945 h 3765783"/>
                  <a:gd name="connsiteX848" fmla="*/ 1070858 w 4531188"/>
                  <a:gd name="connsiteY848" fmla="*/ 845786 h 3765783"/>
                  <a:gd name="connsiteX849" fmla="*/ 960373 w 4531188"/>
                  <a:gd name="connsiteY849" fmla="*/ 904508 h 3765783"/>
                  <a:gd name="connsiteX850" fmla="*/ 960373 w 4531188"/>
                  <a:gd name="connsiteY850" fmla="*/ 929133 h 3765783"/>
                  <a:gd name="connsiteX851" fmla="*/ 1094323 w 4531188"/>
                  <a:gd name="connsiteY851" fmla="*/ 975542 h 3765783"/>
                  <a:gd name="connsiteX852" fmla="*/ 1143211 w 4531188"/>
                  <a:gd name="connsiteY852" fmla="*/ 982173 h 3765783"/>
                  <a:gd name="connsiteX853" fmla="*/ 1094323 w 4531188"/>
                  <a:gd name="connsiteY853" fmla="*/ 989750 h 3765783"/>
                  <a:gd name="connsiteX854" fmla="*/ 998505 w 4531188"/>
                  <a:gd name="connsiteY854" fmla="*/ 1038053 h 3765783"/>
                  <a:gd name="connsiteX855" fmla="*/ 1083568 w 4531188"/>
                  <a:gd name="connsiteY855" fmla="*/ 1094881 h 3765783"/>
                  <a:gd name="connsiteX856" fmla="*/ 1106056 w 4531188"/>
                  <a:gd name="connsiteY856" fmla="*/ 1098669 h 3765783"/>
                  <a:gd name="connsiteX857" fmla="*/ 1084546 w 4531188"/>
                  <a:gd name="connsiteY857" fmla="*/ 1108141 h 3765783"/>
                  <a:gd name="connsiteX858" fmla="*/ 843043 w 4531188"/>
                  <a:gd name="connsiteY858" fmla="*/ 1359130 h 3765783"/>
                  <a:gd name="connsiteX859" fmla="*/ 849887 w 4531188"/>
                  <a:gd name="connsiteY859" fmla="*/ 1412169 h 3765783"/>
                  <a:gd name="connsiteX860" fmla="*/ 855753 w 4531188"/>
                  <a:gd name="connsiteY860" fmla="*/ 1428270 h 3765783"/>
                  <a:gd name="connsiteX861" fmla="*/ 840110 w 4531188"/>
                  <a:gd name="connsiteY861" fmla="*/ 1420693 h 3765783"/>
                  <a:gd name="connsiteX862" fmla="*/ 740380 w 4531188"/>
                  <a:gd name="connsiteY862" fmla="*/ 1393227 h 3765783"/>
                  <a:gd name="connsiteX863" fmla="*/ 698337 w 4531188"/>
                  <a:gd name="connsiteY863" fmla="*/ 1407433 h 3765783"/>
                  <a:gd name="connsiteX864" fmla="*/ 698337 w 4531188"/>
                  <a:gd name="connsiteY864" fmla="*/ 1557080 h 3765783"/>
                  <a:gd name="connsiteX865" fmla="*/ 705181 w 4531188"/>
                  <a:gd name="connsiteY865" fmla="*/ 1578864 h 3765783"/>
                  <a:gd name="connsiteX866" fmla="*/ 710069 w 4531188"/>
                  <a:gd name="connsiteY866" fmla="*/ 1593070 h 3765783"/>
                  <a:gd name="connsiteX867" fmla="*/ 713003 w 4531188"/>
                  <a:gd name="connsiteY867" fmla="*/ 1599700 h 3765783"/>
                  <a:gd name="connsiteX868" fmla="*/ 718870 w 4531188"/>
                  <a:gd name="connsiteY868" fmla="*/ 1616749 h 3765783"/>
                  <a:gd name="connsiteX869" fmla="*/ 685626 w 4531188"/>
                  <a:gd name="connsiteY869" fmla="*/ 1599700 h 3765783"/>
                  <a:gd name="connsiteX870" fmla="*/ 663138 w 4531188"/>
                  <a:gd name="connsiteY870" fmla="*/ 1588335 h 3765783"/>
                  <a:gd name="connsiteX871" fmla="*/ 644561 w 4531188"/>
                  <a:gd name="connsiteY871" fmla="*/ 1595912 h 3765783"/>
                  <a:gd name="connsiteX872" fmla="*/ 646516 w 4531188"/>
                  <a:gd name="connsiteY872" fmla="*/ 1654634 h 3765783"/>
                  <a:gd name="connsiteX873" fmla="*/ 647494 w 4531188"/>
                  <a:gd name="connsiteY873" fmla="*/ 1657475 h 3765783"/>
                  <a:gd name="connsiteX874" fmla="*/ 710069 w 4531188"/>
                  <a:gd name="connsiteY874" fmla="*/ 1746506 h 3765783"/>
                  <a:gd name="connsiteX875" fmla="*/ 729625 w 4531188"/>
                  <a:gd name="connsiteY875" fmla="*/ 1769236 h 3765783"/>
                  <a:gd name="connsiteX876" fmla="*/ 701270 w 4531188"/>
                  <a:gd name="connsiteY876" fmla="*/ 1756924 h 3765783"/>
                  <a:gd name="connsiteX877" fmla="*/ 543853 w 4531188"/>
                  <a:gd name="connsiteY877" fmla="*/ 1714303 h 3765783"/>
                  <a:gd name="connsiteX878" fmla="*/ 530165 w 4531188"/>
                  <a:gd name="connsiteY878" fmla="*/ 1714303 h 3765783"/>
                  <a:gd name="connsiteX879" fmla="*/ 414791 w 4531188"/>
                  <a:gd name="connsiteY879" fmla="*/ 1754082 h 3765783"/>
                  <a:gd name="connsiteX880" fmla="*/ 410880 w 4531188"/>
                  <a:gd name="connsiteY880" fmla="*/ 1777761 h 3765783"/>
                  <a:gd name="connsiteX881" fmla="*/ 545808 w 4531188"/>
                  <a:gd name="connsiteY881" fmla="*/ 1864897 h 3765783"/>
                  <a:gd name="connsiteX882" fmla="*/ 593718 w 4531188"/>
                  <a:gd name="connsiteY882" fmla="*/ 1883839 h 3765783"/>
                  <a:gd name="connsiteX883" fmla="*/ 541897 w 4531188"/>
                  <a:gd name="connsiteY883" fmla="*/ 1879103 h 3765783"/>
                  <a:gd name="connsiteX884" fmla="*/ 449012 w 4531188"/>
                  <a:gd name="connsiteY884" fmla="*/ 1874368 h 3765783"/>
                  <a:gd name="connsiteX885" fmla="*/ 190887 w 4531188"/>
                  <a:gd name="connsiteY885" fmla="*/ 1972869 h 3765783"/>
                  <a:gd name="connsiteX886" fmla="*/ 185998 w 4531188"/>
                  <a:gd name="connsiteY886" fmla="*/ 2000336 h 3765783"/>
                  <a:gd name="connsiteX887" fmla="*/ 462700 w 4531188"/>
                  <a:gd name="connsiteY887" fmla="*/ 2095996 h 3765783"/>
                  <a:gd name="connsiteX888" fmla="*/ 511587 w 4531188"/>
                  <a:gd name="connsiteY888" fmla="*/ 2104520 h 3765783"/>
                  <a:gd name="connsiteX889" fmla="*/ 461722 w 4531188"/>
                  <a:gd name="connsiteY889" fmla="*/ 2110203 h 3765783"/>
                  <a:gd name="connsiteX890" fmla="*/ 428479 w 4531188"/>
                  <a:gd name="connsiteY890" fmla="*/ 2113991 h 3765783"/>
                  <a:gd name="connsiteX891" fmla="*/ 265196 w 4531188"/>
                  <a:gd name="connsiteY891" fmla="*/ 2138617 h 3765783"/>
                  <a:gd name="connsiteX892" fmla="*/ 254441 w 4531188"/>
                  <a:gd name="connsiteY892" fmla="*/ 2141458 h 3765783"/>
                  <a:gd name="connsiteX893" fmla="*/ 143955 w 4531188"/>
                  <a:gd name="connsiteY893" fmla="*/ 2200180 h 3765783"/>
                  <a:gd name="connsiteX894" fmla="*/ 143955 w 4531188"/>
                  <a:gd name="connsiteY894" fmla="*/ 2224806 h 3765783"/>
                  <a:gd name="connsiteX895" fmla="*/ 277906 w 4531188"/>
                  <a:gd name="connsiteY895" fmla="*/ 2271215 h 3765783"/>
                  <a:gd name="connsiteX896" fmla="*/ 326794 w 4531188"/>
                  <a:gd name="connsiteY896" fmla="*/ 2277845 h 3765783"/>
                  <a:gd name="connsiteX897" fmla="*/ 277906 w 4531188"/>
                  <a:gd name="connsiteY897" fmla="*/ 2285422 h 3765783"/>
                  <a:gd name="connsiteX898" fmla="*/ 182087 w 4531188"/>
                  <a:gd name="connsiteY898" fmla="*/ 2333725 h 3765783"/>
                  <a:gd name="connsiteX899" fmla="*/ 267151 w 4531188"/>
                  <a:gd name="connsiteY899" fmla="*/ 2390553 h 3765783"/>
                  <a:gd name="connsiteX900" fmla="*/ 289640 w 4531188"/>
                  <a:gd name="connsiteY900" fmla="*/ 2394342 h 3765783"/>
                  <a:gd name="connsiteX901" fmla="*/ 268129 w 4531188"/>
                  <a:gd name="connsiteY901" fmla="*/ 2403813 h 3765783"/>
                  <a:gd name="connsiteX902" fmla="*/ 25648 w 4531188"/>
                  <a:gd name="connsiteY902" fmla="*/ 2654802 h 3765783"/>
                  <a:gd name="connsiteX903" fmla="*/ 52048 w 4531188"/>
                  <a:gd name="connsiteY903" fmla="*/ 2738149 h 3765783"/>
                  <a:gd name="connsiteX904" fmla="*/ 142000 w 4531188"/>
                  <a:gd name="connsiteY904" fmla="*/ 2767510 h 3765783"/>
                  <a:gd name="connsiteX905" fmla="*/ 154710 w 4531188"/>
                  <a:gd name="connsiteY905" fmla="*/ 2767510 h 3765783"/>
                  <a:gd name="connsiteX906" fmla="*/ 181110 w 4531188"/>
                  <a:gd name="connsiteY906" fmla="*/ 2766563 h 3765783"/>
                  <a:gd name="connsiteX907" fmla="*/ 159599 w 4531188"/>
                  <a:gd name="connsiteY907" fmla="*/ 2780770 h 3765783"/>
                  <a:gd name="connsiteX908" fmla="*/ 114623 w 4531188"/>
                  <a:gd name="connsiteY908" fmla="*/ 2844228 h 3765783"/>
                  <a:gd name="connsiteX909" fmla="*/ 167421 w 4531188"/>
                  <a:gd name="connsiteY909" fmla="*/ 2875483 h 3765783"/>
                  <a:gd name="connsiteX910" fmla="*/ 180132 w 4531188"/>
                  <a:gd name="connsiteY910" fmla="*/ 2875483 h 3765783"/>
                  <a:gd name="connsiteX911" fmla="*/ 174266 w 4531188"/>
                  <a:gd name="connsiteY911" fmla="*/ 2885901 h 3765783"/>
                  <a:gd name="connsiteX912" fmla="*/ 166444 w 4531188"/>
                  <a:gd name="connsiteY912" fmla="*/ 2922839 h 3765783"/>
                  <a:gd name="connsiteX913" fmla="*/ 204576 w 4531188"/>
                  <a:gd name="connsiteY913" fmla="*/ 2927575 h 3765783"/>
                  <a:gd name="connsiteX914" fmla="*/ 235863 w 4531188"/>
                  <a:gd name="connsiteY914" fmla="*/ 2920945 h 3765783"/>
                  <a:gd name="connsiteX915" fmla="*/ 211420 w 4531188"/>
                  <a:gd name="connsiteY915" fmla="*/ 2939888 h 3765783"/>
                  <a:gd name="connsiteX916" fmla="*/ 182087 w 4531188"/>
                  <a:gd name="connsiteY916" fmla="*/ 2963566 h 3765783"/>
                  <a:gd name="connsiteX917" fmla="*/ 156666 w 4531188"/>
                  <a:gd name="connsiteY917" fmla="*/ 2984403 h 3765783"/>
                  <a:gd name="connsiteX918" fmla="*/ 99957 w 4531188"/>
                  <a:gd name="connsiteY918" fmla="*/ 3067750 h 3765783"/>
                  <a:gd name="connsiteX919" fmla="*/ 100935 w 4531188"/>
                  <a:gd name="connsiteY919" fmla="*/ 3097111 h 3765783"/>
                  <a:gd name="connsiteX920" fmla="*/ 200664 w 4531188"/>
                  <a:gd name="connsiteY920" fmla="*/ 3091428 h 3765783"/>
                  <a:gd name="connsiteX921" fmla="*/ 235863 w 4531188"/>
                  <a:gd name="connsiteY921" fmla="*/ 3080063 h 3765783"/>
                  <a:gd name="connsiteX922" fmla="*/ 207509 w 4531188"/>
                  <a:gd name="connsiteY922" fmla="*/ 3103741 h 3765783"/>
                  <a:gd name="connsiteX923" fmla="*/ 175243 w 4531188"/>
                  <a:gd name="connsiteY923" fmla="*/ 3151097 h 3765783"/>
                  <a:gd name="connsiteX924" fmla="*/ 198709 w 4531188"/>
                  <a:gd name="connsiteY924" fmla="*/ 3173829 h 3765783"/>
                  <a:gd name="connsiteX925" fmla="*/ 224130 w 4531188"/>
                  <a:gd name="connsiteY925" fmla="*/ 3178564 h 3765783"/>
                  <a:gd name="connsiteX926" fmla="*/ 344393 w 4531188"/>
                  <a:gd name="connsiteY926" fmla="*/ 3143521 h 3765783"/>
                  <a:gd name="connsiteX927" fmla="*/ 364926 w 4531188"/>
                  <a:gd name="connsiteY927" fmla="*/ 3133102 h 3765783"/>
                  <a:gd name="connsiteX928" fmla="*/ 394258 w 4531188"/>
                  <a:gd name="connsiteY928" fmla="*/ 3117001 h 3765783"/>
                  <a:gd name="connsiteX929" fmla="*/ 369815 w 4531188"/>
                  <a:gd name="connsiteY929" fmla="*/ 3150151 h 3765783"/>
                  <a:gd name="connsiteX930" fmla="*/ 335593 w 4531188"/>
                  <a:gd name="connsiteY930" fmla="*/ 3194665 h 3765783"/>
                  <a:gd name="connsiteX931" fmla="*/ 315060 w 4531188"/>
                  <a:gd name="connsiteY931" fmla="*/ 3290326 h 3765783"/>
                  <a:gd name="connsiteX932" fmla="*/ 362970 w 4531188"/>
                  <a:gd name="connsiteY932" fmla="*/ 3297902 h 3765783"/>
                  <a:gd name="connsiteX933" fmla="*/ 380570 w 4531188"/>
                  <a:gd name="connsiteY933" fmla="*/ 3287484 h 3765783"/>
                  <a:gd name="connsiteX934" fmla="*/ 392302 w 4531188"/>
                  <a:gd name="connsiteY934" fmla="*/ 3278960 h 3765783"/>
                  <a:gd name="connsiteX935" fmla="*/ 393280 w 4531188"/>
                  <a:gd name="connsiteY935" fmla="*/ 3292220 h 3765783"/>
                  <a:gd name="connsiteX936" fmla="*/ 452923 w 4531188"/>
                  <a:gd name="connsiteY936" fmla="*/ 3421976 h 3765783"/>
                  <a:gd name="connsiteX937" fmla="*/ 517454 w 4531188"/>
                  <a:gd name="connsiteY937" fmla="*/ 3385038 h 3765783"/>
                  <a:gd name="connsiteX938" fmla="*/ 523321 w 4531188"/>
                  <a:gd name="connsiteY938" fmla="*/ 3367990 h 3765783"/>
                  <a:gd name="connsiteX939" fmla="*/ 531142 w 4531188"/>
                  <a:gd name="connsiteY939" fmla="*/ 3384091 h 3765783"/>
                  <a:gd name="connsiteX940" fmla="*/ 555586 w 4531188"/>
                  <a:gd name="connsiteY940" fmla="*/ 3402087 h 3765783"/>
                  <a:gd name="connsiteX941" fmla="*/ 629894 w 4531188"/>
                  <a:gd name="connsiteY941" fmla="*/ 3370831 h 3765783"/>
                  <a:gd name="connsiteX942" fmla="*/ 641628 w 4531188"/>
                  <a:gd name="connsiteY942" fmla="*/ 3357572 h 3765783"/>
                  <a:gd name="connsiteX943" fmla="*/ 653360 w 4531188"/>
                  <a:gd name="connsiteY943" fmla="*/ 3366096 h 3765783"/>
                  <a:gd name="connsiteX944" fmla="*/ 645539 w 4531188"/>
                  <a:gd name="connsiteY944" fmla="*/ 3377461 h 3765783"/>
                  <a:gd name="connsiteX945" fmla="*/ 642606 w 4531188"/>
                  <a:gd name="connsiteY945" fmla="*/ 3382197 h 3765783"/>
                  <a:gd name="connsiteX946" fmla="*/ 624028 w 4531188"/>
                  <a:gd name="connsiteY946" fmla="*/ 3412505 h 3765783"/>
                  <a:gd name="connsiteX947" fmla="*/ 611317 w 4531188"/>
                  <a:gd name="connsiteY947" fmla="*/ 3461756 h 3765783"/>
                  <a:gd name="connsiteX948" fmla="*/ 625006 w 4531188"/>
                  <a:gd name="connsiteY948" fmla="*/ 3466492 h 3765783"/>
                  <a:gd name="connsiteX949" fmla="*/ 753091 w 4531188"/>
                  <a:gd name="connsiteY949" fmla="*/ 3414399 h 3765783"/>
                  <a:gd name="connsiteX950" fmla="*/ 797089 w 4531188"/>
                  <a:gd name="connsiteY950" fmla="*/ 3388827 h 3765783"/>
                  <a:gd name="connsiteX951" fmla="*/ 761890 w 4531188"/>
                  <a:gd name="connsiteY951" fmla="*/ 3425765 h 3765783"/>
                  <a:gd name="connsiteX952" fmla="*/ 703225 w 4531188"/>
                  <a:gd name="connsiteY952" fmla="*/ 3581094 h 3765783"/>
                  <a:gd name="connsiteX953" fmla="*/ 729625 w 4531188"/>
                  <a:gd name="connsiteY953" fmla="*/ 3603825 h 3765783"/>
                  <a:gd name="connsiteX954" fmla="*/ 842065 w 4531188"/>
                  <a:gd name="connsiteY954" fmla="*/ 3530896 h 3765783"/>
                  <a:gd name="connsiteX955" fmla="*/ 859664 w 4531188"/>
                  <a:gd name="connsiteY955" fmla="*/ 3490170 h 3765783"/>
                  <a:gd name="connsiteX956" fmla="*/ 868464 w 4531188"/>
                  <a:gd name="connsiteY956" fmla="*/ 3480698 h 3765783"/>
                  <a:gd name="connsiteX957" fmla="*/ 872375 w 4531188"/>
                  <a:gd name="connsiteY957" fmla="*/ 3480698 h 3765783"/>
                  <a:gd name="connsiteX958" fmla="*/ 874331 w 4531188"/>
                  <a:gd name="connsiteY958" fmla="*/ 3483540 h 3765783"/>
                  <a:gd name="connsiteX959" fmla="*/ 873353 w 4531188"/>
                  <a:gd name="connsiteY959" fmla="*/ 3499641 h 3765783"/>
                  <a:gd name="connsiteX960" fmla="*/ 864553 w 4531188"/>
                  <a:gd name="connsiteY960" fmla="*/ 3551733 h 3765783"/>
                  <a:gd name="connsiteX961" fmla="*/ 864553 w 4531188"/>
                  <a:gd name="connsiteY961" fmla="*/ 3554575 h 3765783"/>
                  <a:gd name="connsiteX962" fmla="*/ 888019 w 4531188"/>
                  <a:gd name="connsiteY962" fmla="*/ 3628450 h 3765783"/>
                  <a:gd name="connsiteX963" fmla="*/ 905618 w 4531188"/>
                  <a:gd name="connsiteY963" fmla="*/ 3633186 h 3765783"/>
                  <a:gd name="connsiteX964" fmla="*/ 1032726 w 4531188"/>
                  <a:gd name="connsiteY964" fmla="*/ 3507218 h 3765783"/>
                  <a:gd name="connsiteX965" fmla="*/ 1047392 w 4531188"/>
                  <a:gd name="connsiteY965" fmla="*/ 3482593 h 3765783"/>
                  <a:gd name="connsiteX966" fmla="*/ 1046414 w 4531188"/>
                  <a:gd name="connsiteY966" fmla="*/ 3511006 h 3765783"/>
                  <a:gd name="connsiteX967" fmla="*/ 1068902 w 4531188"/>
                  <a:gd name="connsiteY967" fmla="*/ 3613296 h 3765783"/>
                  <a:gd name="connsiteX968" fmla="*/ 1071836 w 4531188"/>
                  <a:gd name="connsiteY968" fmla="*/ 3616138 h 3765783"/>
                  <a:gd name="connsiteX969" fmla="*/ 1069880 w 4531188"/>
                  <a:gd name="connsiteY969" fmla="*/ 3619926 h 3765783"/>
                  <a:gd name="connsiteX970" fmla="*/ 1064991 w 4531188"/>
                  <a:gd name="connsiteY970" fmla="*/ 3684331 h 3765783"/>
                  <a:gd name="connsiteX971" fmla="*/ 1092368 w 4531188"/>
                  <a:gd name="connsiteY971" fmla="*/ 3694749 h 3765783"/>
                  <a:gd name="connsiteX972" fmla="*/ 1183298 w 4531188"/>
                  <a:gd name="connsiteY972" fmla="*/ 3663495 h 3765783"/>
                  <a:gd name="connsiteX973" fmla="*/ 1186232 w 4531188"/>
                  <a:gd name="connsiteY973" fmla="*/ 3661600 h 3765783"/>
                  <a:gd name="connsiteX974" fmla="*/ 1198942 w 4531188"/>
                  <a:gd name="connsiteY974" fmla="*/ 3646446 h 3765783"/>
                  <a:gd name="connsiteX975" fmla="*/ 1222408 w 4531188"/>
                  <a:gd name="connsiteY975" fmla="*/ 3619926 h 3765783"/>
                  <a:gd name="connsiteX976" fmla="*/ 1228275 w 4531188"/>
                  <a:gd name="connsiteY976" fmla="*/ 3618979 h 3765783"/>
                  <a:gd name="connsiteX977" fmla="*/ 2250996 w 4531188"/>
                  <a:gd name="connsiteY977" fmla="*/ 2606498 h 3765783"/>
                  <a:gd name="connsiteX978" fmla="*/ 2251974 w 4531188"/>
                  <a:gd name="connsiteY978" fmla="*/ 2644384 h 3765783"/>
                  <a:gd name="connsiteX979" fmla="*/ 2256862 w 4531188"/>
                  <a:gd name="connsiteY979" fmla="*/ 2621652 h 3765783"/>
                  <a:gd name="connsiteX980" fmla="*/ 2259795 w 4531188"/>
                  <a:gd name="connsiteY980" fmla="*/ 2613128 h 3765783"/>
                  <a:gd name="connsiteX981" fmla="*/ 2250996 w 4531188"/>
                  <a:gd name="connsiteY981" fmla="*/ 2606498 h 3765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</a:cxnLst>
                <a:rect l="l" t="t" r="r" b="b"/>
                <a:pathLst>
                  <a:path w="4531188" h="3765783">
                    <a:moveTo>
                      <a:pt x="1364181" y="3765784"/>
                    </a:moveTo>
                    <a:cubicBezTo>
                      <a:pt x="1352448" y="3765784"/>
                      <a:pt x="1339737" y="3761995"/>
                      <a:pt x="1325071" y="3755365"/>
                    </a:cubicBezTo>
                    <a:cubicBezTo>
                      <a:pt x="1273251" y="3730741"/>
                      <a:pt x="1235119" y="3683384"/>
                      <a:pt x="1227297" y="3632239"/>
                    </a:cubicBezTo>
                    <a:cubicBezTo>
                      <a:pt x="1220452" y="3641710"/>
                      <a:pt x="1212630" y="3650235"/>
                      <a:pt x="1204809" y="3659706"/>
                    </a:cubicBezTo>
                    <a:cubicBezTo>
                      <a:pt x="1196009" y="3670124"/>
                      <a:pt x="1186232" y="3681489"/>
                      <a:pt x="1176454" y="3691908"/>
                    </a:cubicBezTo>
                    <a:lnTo>
                      <a:pt x="1170587" y="3687173"/>
                    </a:lnTo>
                    <a:cubicBezTo>
                      <a:pt x="1139299" y="3703274"/>
                      <a:pt x="1108990" y="3712745"/>
                      <a:pt x="1086501" y="3712745"/>
                    </a:cubicBezTo>
                    <a:cubicBezTo>
                      <a:pt x="1067925" y="3712745"/>
                      <a:pt x="1054236" y="3707062"/>
                      <a:pt x="1046414" y="3695697"/>
                    </a:cubicBezTo>
                    <a:cubicBezTo>
                      <a:pt x="1035659" y="3680543"/>
                      <a:pt x="1035659" y="3655917"/>
                      <a:pt x="1047392" y="3622768"/>
                    </a:cubicBezTo>
                    <a:cubicBezTo>
                      <a:pt x="1033704" y="3606667"/>
                      <a:pt x="1025881" y="3578253"/>
                      <a:pt x="1023926" y="3540367"/>
                    </a:cubicBezTo>
                    <a:cubicBezTo>
                      <a:pt x="988727" y="3595301"/>
                      <a:pt x="941795" y="3651181"/>
                      <a:pt x="897796" y="3651181"/>
                    </a:cubicBezTo>
                    <a:cubicBezTo>
                      <a:pt x="888997" y="3651181"/>
                      <a:pt x="880197" y="3649287"/>
                      <a:pt x="872375" y="3644551"/>
                    </a:cubicBezTo>
                    <a:cubicBezTo>
                      <a:pt x="839132" y="3625609"/>
                      <a:pt x="840110" y="3587724"/>
                      <a:pt x="842065" y="3557416"/>
                    </a:cubicBezTo>
                    <a:lnTo>
                      <a:pt x="842065" y="3554575"/>
                    </a:lnTo>
                    <a:cubicBezTo>
                      <a:pt x="842065" y="3551733"/>
                      <a:pt x="842065" y="3548892"/>
                      <a:pt x="843043" y="3546997"/>
                    </a:cubicBezTo>
                    <a:cubicBezTo>
                      <a:pt x="822510" y="3569729"/>
                      <a:pt x="763846" y="3621821"/>
                      <a:pt x="721803" y="3621821"/>
                    </a:cubicBezTo>
                    <a:cubicBezTo>
                      <a:pt x="708114" y="3621821"/>
                      <a:pt x="689537" y="3616138"/>
                      <a:pt x="681715" y="3589618"/>
                    </a:cubicBezTo>
                    <a:cubicBezTo>
                      <a:pt x="665093" y="3536579"/>
                      <a:pt x="688559" y="3488275"/>
                      <a:pt x="717892" y="3451337"/>
                    </a:cubicBezTo>
                    <a:cubicBezTo>
                      <a:pt x="685626" y="3467439"/>
                      <a:pt x="645539" y="3485434"/>
                      <a:pt x="618162" y="3485434"/>
                    </a:cubicBezTo>
                    <a:cubicBezTo>
                      <a:pt x="605451" y="3485434"/>
                      <a:pt x="596651" y="3481646"/>
                      <a:pt x="591762" y="3474068"/>
                    </a:cubicBezTo>
                    <a:cubicBezTo>
                      <a:pt x="583940" y="3461756"/>
                      <a:pt x="587851" y="3440919"/>
                      <a:pt x="603496" y="3410611"/>
                    </a:cubicBezTo>
                    <a:cubicBezTo>
                      <a:pt x="604473" y="3407769"/>
                      <a:pt x="606429" y="3404928"/>
                      <a:pt x="607407" y="3403034"/>
                    </a:cubicBezTo>
                    <a:cubicBezTo>
                      <a:pt x="589807" y="3413452"/>
                      <a:pt x="571230" y="3421029"/>
                      <a:pt x="548741" y="3421976"/>
                    </a:cubicBezTo>
                    <a:cubicBezTo>
                      <a:pt x="548741" y="3421976"/>
                      <a:pt x="548741" y="3421976"/>
                      <a:pt x="548741" y="3421976"/>
                    </a:cubicBezTo>
                    <a:cubicBezTo>
                      <a:pt x="536031" y="3421976"/>
                      <a:pt x="526254" y="3417241"/>
                      <a:pt x="518432" y="3408717"/>
                    </a:cubicBezTo>
                    <a:cubicBezTo>
                      <a:pt x="501810" y="3447549"/>
                      <a:pt x="473455" y="3458914"/>
                      <a:pt x="437279" y="3440919"/>
                    </a:cubicBezTo>
                    <a:cubicBezTo>
                      <a:pt x="394258" y="3419135"/>
                      <a:pt x="374703" y="3362307"/>
                      <a:pt x="370792" y="3312109"/>
                    </a:cubicBezTo>
                    <a:cubicBezTo>
                      <a:pt x="366881" y="3314004"/>
                      <a:pt x="363948" y="3315898"/>
                      <a:pt x="360037" y="3316845"/>
                    </a:cubicBezTo>
                    <a:cubicBezTo>
                      <a:pt x="327772" y="3329158"/>
                      <a:pt x="303328" y="3323475"/>
                      <a:pt x="292573" y="3302638"/>
                    </a:cubicBezTo>
                    <a:cubicBezTo>
                      <a:pt x="277906" y="3273277"/>
                      <a:pt x="292573" y="3219291"/>
                      <a:pt x="314083" y="3191824"/>
                    </a:cubicBezTo>
                    <a:cubicBezTo>
                      <a:pt x="320927" y="3183300"/>
                      <a:pt x="327772" y="3173829"/>
                      <a:pt x="334616" y="3165305"/>
                    </a:cubicBezTo>
                    <a:cubicBezTo>
                      <a:pt x="315060" y="3173829"/>
                      <a:pt x="259329" y="3198454"/>
                      <a:pt x="214353" y="3198454"/>
                    </a:cubicBezTo>
                    <a:cubicBezTo>
                      <a:pt x="201642" y="3198454"/>
                      <a:pt x="190887" y="3196560"/>
                      <a:pt x="182087" y="3192771"/>
                    </a:cubicBezTo>
                    <a:cubicBezTo>
                      <a:pt x="162532" y="3184247"/>
                      <a:pt x="151777" y="3172881"/>
                      <a:pt x="149822" y="3158675"/>
                    </a:cubicBezTo>
                    <a:cubicBezTo>
                      <a:pt x="147866" y="3146362"/>
                      <a:pt x="153733" y="3133102"/>
                      <a:pt x="165466" y="3117948"/>
                    </a:cubicBezTo>
                    <a:cubicBezTo>
                      <a:pt x="119511" y="3129314"/>
                      <a:pt x="90180" y="3127419"/>
                      <a:pt x="77468" y="3110371"/>
                    </a:cubicBezTo>
                    <a:cubicBezTo>
                      <a:pt x="69647" y="3100900"/>
                      <a:pt x="68669" y="3086693"/>
                      <a:pt x="73557" y="3068697"/>
                    </a:cubicBezTo>
                    <a:cubicBezTo>
                      <a:pt x="84313" y="3032706"/>
                      <a:pt x="103868" y="3002398"/>
                      <a:pt x="135156" y="2978720"/>
                    </a:cubicBezTo>
                    <a:cubicBezTo>
                      <a:pt x="143955" y="2972090"/>
                      <a:pt x="151777" y="2964513"/>
                      <a:pt x="160577" y="2957883"/>
                    </a:cubicBezTo>
                    <a:cubicBezTo>
                      <a:pt x="164488" y="2955042"/>
                      <a:pt x="167421" y="2952201"/>
                      <a:pt x="171332" y="2949359"/>
                    </a:cubicBezTo>
                    <a:cubicBezTo>
                      <a:pt x="153733" y="2948412"/>
                      <a:pt x="145911" y="2941782"/>
                      <a:pt x="142000" y="2935152"/>
                    </a:cubicBezTo>
                    <a:cubicBezTo>
                      <a:pt x="136134" y="2925681"/>
                      <a:pt x="137111" y="2911474"/>
                      <a:pt x="144933" y="2894426"/>
                    </a:cubicBezTo>
                    <a:cubicBezTo>
                      <a:pt x="107779" y="2890637"/>
                      <a:pt x="94091" y="2870747"/>
                      <a:pt x="89202" y="2852752"/>
                    </a:cubicBezTo>
                    <a:cubicBezTo>
                      <a:pt x="81379" y="2826232"/>
                      <a:pt x="103868" y="2802554"/>
                      <a:pt x="122445" y="2787400"/>
                    </a:cubicBezTo>
                    <a:cubicBezTo>
                      <a:pt x="82357" y="2785506"/>
                      <a:pt x="52048" y="2774140"/>
                      <a:pt x="30537" y="2753303"/>
                    </a:cubicBezTo>
                    <a:cubicBezTo>
                      <a:pt x="9027" y="2731519"/>
                      <a:pt x="-1729" y="2700264"/>
                      <a:pt x="226" y="2659538"/>
                    </a:cubicBezTo>
                    <a:cubicBezTo>
                      <a:pt x="5115" y="2535464"/>
                      <a:pt x="139067" y="2449275"/>
                      <a:pt x="230974" y="2405707"/>
                    </a:cubicBezTo>
                    <a:cubicBezTo>
                      <a:pt x="181110" y="2393394"/>
                      <a:pt x="155688" y="2370664"/>
                      <a:pt x="155688" y="2339408"/>
                    </a:cubicBezTo>
                    <a:cubicBezTo>
                      <a:pt x="155688" y="2314783"/>
                      <a:pt x="178177" y="2295840"/>
                      <a:pt x="224130" y="2284475"/>
                    </a:cubicBezTo>
                    <a:cubicBezTo>
                      <a:pt x="177199" y="2275951"/>
                      <a:pt x="134178" y="2262691"/>
                      <a:pt x="119511" y="2237118"/>
                    </a:cubicBezTo>
                    <a:cubicBezTo>
                      <a:pt x="112667" y="2225753"/>
                      <a:pt x="112667" y="2213440"/>
                      <a:pt x="118534" y="2200180"/>
                    </a:cubicBezTo>
                    <a:cubicBezTo>
                      <a:pt x="137111" y="2155665"/>
                      <a:pt x="193820" y="2143353"/>
                      <a:pt x="239774" y="2132934"/>
                    </a:cubicBezTo>
                    <a:lnTo>
                      <a:pt x="250530" y="2130093"/>
                    </a:lnTo>
                    <a:cubicBezTo>
                      <a:pt x="300395" y="2118727"/>
                      <a:pt x="351237" y="2112097"/>
                      <a:pt x="400125" y="2106415"/>
                    </a:cubicBezTo>
                    <a:cubicBezTo>
                      <a:pt x="291595" y="2085578"/>
                      <a:pt x="180132" y="2056217"/>
                      <a:pt x="160577" y="2010754"/>
                    </a:cubicBezTo>
                    <a:cubicBezTo>
                      <a:pt x="154710" y="1997495"/>
                      <a:pt x="156666" y="1983288"/>
                      <a:pt x="167421" y="1970028"/>
                    </a:cubicBezTo>
                    <a:cubicBezTo>
                      <a:pt x="218264" y="1898993"/>
                      <a:pt x="306261" y="1864897"/>
                      <a:pt x="437279" y="1864897"/>
                    </a:cubicBezTo>
                    <a:cubicBezTo>
                      <a:pt x="452923" y="1864897"/>
                      <a:pt x="469544" y="1865844"/>
                      <a:pt x="486166" y="1865844"/>
                    </a:cubicBezTo>
                    <a:cubicBezTo>
                      <a:pt x="426523" y="1838377"/>
                      <a:pt x="392302" y="1811857"/>
                      <a:pt x="384480" y="1786285"/>
                    </a:cubicBezTo>
                    <a:cubicBezTo>
                      <a:pt x="380570" y="1773972"/>
                      <a:pt x="382525" y="1761660"/>
                      <a:pt x="390347" y="1750294"/>
                    </a:cubicBezTo>
                    <a:cubicBezTo>
                      <a:pt x="413813" y="1716198"/>
                      <a:pt x="472477" y="1704832"/>
                      <a:pt x="518432" y="1704832"/>
                    </a:cubicBezTo>
                    <a:cubicBezTo>
                      <a:pt x="523321" y="1704832"/>
                      <a:pt x="529187" y="1704832"/>
                      <a:pt x="533098" y="1705779"/>
                    </a:cubicBezTo>
                    <a:cubicBezTo>
                      <a:pt x="583940" y="1709567"/>
                      <a:pt x="627939" y="1722827"/>
                      <a:pt x="669004" y="1738928"/>
                    </a:cubicBezTo>
                    <a:cubicBezTo>
                      <a:pt x="651405" y="1716198"/>
                      <a:pt x="635761" y="1692519"/>
                      <a:pt x="623050" y="1669788"/>
                    </a:cubicBezTo>
                    <a:lnTo>
                      <a:pt x="622072" y="1666947"/>
                    </a:lnTo>
                    <a:cubicBezTo>
                      <a:pt x="608384" y="1642321"/>
                      <a:pt x="596651" y="1622432"/>
                      <a:pt x="622072" y="1592124"/>
                    </a:cubicBezTo>
                    <a:cubicBezTo>
                      <a:pt x="633806" y="1578864"/>
                      <a:pt x="646516" y="1575075"/>
                      <a:pt x="658249" y="1580758"/>
                    </a:cubicBezTo>
                    <a:cubicBezTo>
                      <a:pt x="666071" y="1584546"/>
                      <a:pt x="672915" y="1588335"/>
                      <a:pt x="680738" y="1592124"/>
                    </a:cubicBezTo>
                    <a:lnTo>
                      <a:pt x="681715" y="1592124"/>
                    </a:lnTo>
                    <a:cubicBezTo>
                      <a:pt x="680738" y="1590229"/>
                      <a:pt x="680738" y="1588335"/>
                      <a:pt x="679760" y="1586441"/>
                    </a:cubicBezTo>
                    <a:cubicBezTo>
                      <a:pt x="677804" y="1579811"/>
                      <a:pt x="675849" y="1573181"/>
                      <a:pt x="672915" y="1564657"/>
                    </a:cubicBezTo>
                    <a:cubicBezTo>
                      <a:pt x="658249" y="1515406"/>
                      <a:pt x="634783" y="1441530"/>
                      <a:pt x="676827" y="1400803"/>
                    </a:cubicBezTo>
                    <a:cubicBezTo>
                      <a:pt x="689537" y="1388491"/>
                      <a:pt x="707136" y="1381861"/>
                      <a:pt x="729625" y="1381861"/>
                    </a:cubicBezTo>
                    <a:cubicBezTo>
                      <a:pt x="759935" y="1381861"/>
                      <a:pt x="794156" y="1393227"/>
                      <a:pt x="820555" y="1404592"/>
                    </a:cubicBezTo>
                    <a:cubicBezTo>
                      <a:pt x="817621" y="1391332"/>
                      <a:pt x="816644" y="1377125"/>
                      <a:pt x="816644" y="1361971"/>
                    </a:cubicBezTo>
                    <a:cubicBezTo>
                      <a:pt x="821532" y="1237897"/>
                      <a:pt x="955484" y="1151708"/>
                      <a:pt x="1047392" y="1108141"/>
                    </a:cubicBezTo>
                    <a:cubicBezTo>
                      <a:pt x="997527" y="1095828"/>
                      <a:pt x="972105" y="1073097"/>
                      <a:pt x="972105" y="1041842"/>
                    </a:cubicBezTo>
                    <a:cubicBezTo>
                      <a:pt x="972105" y="1017216"/>
                      <a:pt x="994594" y="998274"/>
                      <a:pt x="1040548" y="986908"/>
                    </a:cubicBezTo>
                    <a:cubicBezTo>
                      <a:pt x="993616" y="978384"/>
                      <a:pt x="950595" y="965124"/>
                      <a:pt x="935929" y="939552"/>
                    </a:cubicBezTo>
                    <a:cubicBezTo>
                      <a:pt x="929084" y="928186"/>
                      <a:pt x="929084" y="915874"/>
                      <a:pt x="934951" y="902614"/>
                    </a:cubicBezTo>
                    <a:cubicBezTo>
                      <a:pt x="954506" y="858099"/>
                      <a:pt x="1010237" y="845786"/>
                      <a:pt x="1056191" y="835367"/>
                    </a:cubicBezTo>
                    <a:lnTo>
                      <a:pt x="1066947" y="832526"/>
                    </a:lnTo>
                    <a:cubicBezTo>
                      <a:pt x="1116812" y="821161"/>
                      <a:pt x="1167654" y="814531"/>
                      <a:pt x="1216541" y="808848"/>
                    </a:cubicBezTo>
                    <a:cubicBezTo>
                      <a:pt x="1108012" y="788011"/>
                      <a:pt x="996549" y="758650"/>
                      <a:pt x="976994" y="713188"/>
                    </a:cubicBezTo>
                    <a:cubicBezTo>
                      <a:pt x="971127" y="699928"/>
                      <a:pt x="973083" y="685721"/>
                      <a:pt x="983838" y="672462"/>
                    </a:cubicBezTo>
                    <a:cubicBezTo>
                      <a:pt x="1034681" y="601427"/>
                      <a:pt x="1122678" y="567330"/>
                      <a:pt x="1253696" y="567330"/>
                    </a:cubicBezTo>
                    <a:cubicBezTo>
                      <a:pt x="1269340" y="567330"/>
                      <a:pt x="1285961" y="568277"/>
                      <a:pt x="1302583" y="569224"/>
                    </a:cubicBezTo>
                    <a:cubicBezTo>
                      <a:pt x="1242941" y="541758"/>
                      <a:pt x="1208719" y="515238"/>
                      <a:pt x="1200898" y="489666"/>
                    </a:cubicBezTo>
                    <a:cubicBezTo>
                      <a:pt x="1196987" y="477353"/>
                      <a:pt x="1198942" y="465040"/>
                      <a:pt x="1206764" y="453675"/>
                    </a:cubicBezTo>
                    <a:cubicBezTo>
                      <a:pt x="1230230" y="420525"/>
                      <a:pt x="1288894" y="408212"/>
                      <a:pt x="1334848" y="408212"/>
                    </a:cubicBezTo>
                    <a:cubicBezTo>
                      <a:pt x="1339737" y="408212"/>
                      <a:pt x="1345604" y="408212"/>
                      <a:pt x="1349515" y="409160"/>
                    </a:cubicBezTo>
                    <a:cubicBezTo>
                      <a:pt x="1400358" y="412948"/>
                      <a:pt x="1444356" y="426208"/>
                      <a:pt x="1485421" y="442309"/>
                    </a:cubicBezTo>
                    <a:cubicBezTo>
                      <a:pt x="1467822" y="419578"/>
                      <a:pt x="1452178" y="395900"/>
                      <a:pt x="1439467" y="373169"/>
                    </a:cubicBezTo>
                    <a:lnTo>
                      <a:pt x="1438490" y="370327"/>
                    </a:lnTo>
                    <a:cubicBezTo>
                      <a:pt x="1424802" y="344755"/>
                      <a:pt x="1413068" y="325812"/>
                      <a:pt x="1438490" y="295504"/>
                    </a:cubicBezTo>
                    <a:cubicBezTo>
                      <a:pt x="1449245" y="282244"/>
                      <a:pt x="1462934" y="278456"/>
                      <a:pt x="1474666" y="284139"/>
                    </a:cubicBezTo>
                    <a:cubicBezTo>
                      <a:pt x="1482488" y="287927"/>
                      <a:pt x="1489332" y="291716"/>
                      <a:pt x="1497154" y="295504"/>
                    </a:cubicBezTo>
                    <a:lnTo>
                      <a:pt x="1498132" y="295504"/>
                    </a:lnTo>
                    <a:cubicBezTo>
                      <a:pt x="1497154" y="293610"/>
                      <a:pt x="1497154" y="291716"/>
                      <a:pt x="1496176" y="289821"/>
                    </a:cubicBezTo>
                    <a:cubicBezTo>
                      <a:pt x="1494221" y="283192"/>
                      <a:pt x="1492265" y="276562"/>
                      <a:pt x="1489332" y="268037"/>
                    </a:cubicBezTo>
                    <a:cubicBezTo>
                      <a:pt x="1474666" y="218787"/>
                      <a:pt x="1451200" y="144911"/>
                      <a:pt x="1493243" y="104184"/>
                    </a:cubicBezTo>
                    <a:cubicBezTo>
                      <a:pt x="1505954" y="91871"/>
                      <a:pt x="1523553" y="85242"/>
                      <a:pt x="1546042" y="85242"/>
                    </a:cubicBezTo>
                    <a:cubicBezTo>
                      <a:pt x="1591018" y="85242"/>
                      <a:pt x="1645771" y="110814"/>
                      <a:pt x="1680970" y="127862"/>
                    </a:cubicBezTo>
                    <a:cubicBezTo>
                      <a:pt x="1689770" y="132598"/>
                      <a:pt x="1697592" y="135439"/>
                      <a:pt x="1703459" y="138281"/>
                    </a:cubicBezTo>
                    <a:cubicBezTo>
                      <a:pt x="1730835" y="149646"/>
                      <a:pt x="1756257" y="164800"/>
                      <a:pt x="1783634" y="185637"/>
                    </a:cubicBezTo>
                    <a:cubicBezTo>
                      <a:pt x="1778745" y="172377"/>
                      <a:pt x="1775812" y="159117"/>
                      <a:pt x="1772878" y="145858"/>
                    </a:cubicBezTo>
                    <a:cubicBezTo>
                      <a:pt x="1771901" y="140175"/>
                      <a:pt x="1769945" y="133545"/>
                      <a:pt x="1767989" y="125021"/>
                    </a:cubicBezTo>
                    <a:cubicBezTo>
                      <a:pt x="1757234" y="88083"/>
                      <a:pt x="1740613" y="31255"/>
                      <a:pt x="1780701" y="5683"/>
                    </a:cubicBezTo>
                    <a:cubicBezTo>
                      <a:pt x="1787545" y="1894"/>
                      <a:pt x="1794389" y="0"/>
                      <a:pt x="1802210" y="0"/>
                    </a:cubicBezTo>
                    <a:cubicBezTo>
                      <a:pt x="1835454" y="0"/>
                      <a:pt x="1873586" y="36938"/>
                      <a:pt x="1892163" y="54933"/>
                    </a:cubicBezTo>
                    <a:lnTo>
                      <a:pt x="1897052" y="59669"/>
                    </a:lnTo>
                    <a:cubicBezTo>
                      <a:pt x="1920518" y="81453"/>
                      <a:pt x="1942028" y="103237"/>
                      <a:pt x="1961583" y="124074"/>
                    </a:cubicBezTo>
                    <a:cubicBezTo>
                      <a:pt x="1954739" y="95660"/>
                      <a:pt x="1954739" y="73876"/>
                      <a:pt x="1963538" y="58722"/>
                    </a:cubicBezTo>
                    <a:cubicBezTo>
                      <a:pt x="1970383" y="47356"/>
                      <a:pt x="1981138" y="39779"/>
                      <a:pt x="1996782" y="35991"/>
                    </a:cubicBezTo>
                    <a:cubicBezTo>
                      <a:pt x="1999715" y="35044"/>
                      <a:pt x="2002648" y="35044"/>
                      <a:pt x="2005581" y="35044"/>
                    </a:cubicBezTo>
                    <a:cubicBezTo>
                      <a:pt x="2064246" y="35044"/>
                      <a:pt x="2154199" y="139228"/>
                      <a:pt x="2169843" y="160065"/>
                    </a:cubicBezTo>
                    <a:cubicBezTo>
                      <a:pt x="2172776" y="163853"/>
                      <a:pt x="2175709" y="168589"/>
                      <a:pt x="2179620" y="173325"/>
                    </a:cubicBezTo>
                    <a:cubicBezTo>
                      <a:pt x="2206020" y="140175"/>
                      <a:pt x="2244152" y="125021"/>
                      <a:pt x="2276417" y="135439"/>
                    </a:cubicBezTo>
                    <a:cubicBezTo>
                      <a:pt x="2291083" y="140175"/>
                      <a:pt x="2301838" y="148699"/>
                      <a:pt x="2307705" y="161959"/>
                    </a:cubicBezTo>
                    <a:cubicBezTo>
                      <a:pt x="2320416" y="189426"/>
                      <a:pt x="2314549" y="237729"/>
                      <a:pt x="2288150" y="305923"/>
                    </a:cubicBezTo>
                    <a:cubicBezTo>
                      <a:pt x="2312593" y="275614"/>
                      <a:pt x="2338993" y="246253"/>
                      <a:pt x="2372236" y="222575"/>
                    </a:cubicBezTo>
                    <a:cubicBezTo>
                      <a:pt x="2382991" y="214998"/>
                      <a:pt x="2399613" y="219734"/>
                      <a:pt x="2403524" y="231099"/>
                    </a:cubicBezTo>
                    <a:cubicBezTo>
                      <a:pt x="2410368" y="251936"/>
                      <a:pt x="2409391" y="281297"/>
                      <a:pt x="2401569" y="322971"/>
                    </a:cubicBezTo>
                    <a:cubicBezTo>
                      <a:pt x="2429923" y="322024"/>
                      <a:pt x="2458278" y="345702"/>
                      <a:pt x="2485655" y="394953"/>
                    </a:cubicBezTo>
                    <a:lnTo>
                      <a:pt x="2486632" y="396847"/>
                    </a:lnTo>
                    <a:cubicBezTo>
                      <a:pt x="2490543" y="412001"/>
                      <a:pt x="2494454" y="424314"/>
                      <a:pt x="2499343" y="437573"/>
                    </a:cubicBezTo>
                    <a:cubicBezTo>
                      <a:pt x="2503254" y="422419"/>
                      <a:pt x="2506187" y="407265"/>
                      <a:pt x="2510098" y="392111"/>
                    </a:cubicBezTo>
                    <a:cubicBezTo>
                      <a:pt x="2515965" y="365592"/>
                      <a:pt x="2520854" y="338125"/>
                      <a:pt x="2532586" y="312552"/>
                    </a:cubicBezTo>
                    <a:lnTo>
                      <a:pt x="2536497" y="304028"/>
                    </a:lnTo>
                    <a:lnTo>
                      <a:pt x="2544319" y="309711"/>
                    </a:lnTo>
                    <a:cubicBezTo>
                      <a:pt x="2579518" y="334336"/>
                      <a:pt x="2591251" y="377904"/>
                      <a:pt x="2601029" y="415789"/>
                    </a:cubicBezTo>
                    <a:cubicBezTo>
                      <a:pt x="2602984" y="422419"/>
                      <a:pt x="2603962" y="428102"/>
                      <a:pt x="2605917" y="433785"/>
                    </a:cubicBezTo>
                    <a:cubicBezTo>
                      <a:pt x="2609828" y="413895"/>
                      <a:pt x="2610806" y="394953"/>
                      <a:pt x="2610806" y="374116"/>
                    </a:cubicBezTo>
                    <a:cubicBezTo>
                      <a:pt x="2610806" y="358015"/>
                      <a:pt x="2610806" y="340966"/>
                      <a:pt x="2613739" y="324865"/>
                    </a:cubicBezTo>
                    <a:cubicBezTo>
                      <a:pt x="2614717" y="322024"/>
                      <a:pt x="2614717" y="319182"/>
                      <a:pt x="2614717" y="317288"/>
                    </a:cubicBezTo>
                    <a:lnTo>
                      <a:pt x="2617650" y="304028"/>
                    </a:lnTo>
                    <a:lnTo>
                      <a:pt x="2627427" y="314447"/>
                    </a:lnTo>
                    <a:cubicBezTo>
                      <a:pt x="2634272" y="321077"/>
                      <a:pt x="2640138" y="328654"/>
                      <a:pt x="2643072" y="333389"/>
                    </a:cubicBezTo>
                    <a:cubicBezTo>
                      <a:pt x="2653827" y="348543"/>
                      <a:pt x="2661648" y="364644"/>
                      <a:pt x="2667515" y="378852"/>
                    </a:cubicBezTo>
                    <a:cubicBezTo>
                      <a:pt x="2675337" y="323918"/>
                      <a:pt x="2693914" y="274667"/>
                      <a:pt x="2721291" y="233941"/>
                    </a:cubicBezTo>
                    <a:lnTo>
                      <a:pt x="2728135" y="223522"/>
                    </a:lnTo>
                    <a:lnTo>
                      <a:pt x="2734002" y="225417"/>
                    </a:lnTo>
                    <a:cubicBezTo>
                      <a:pt x="2781911" y="245306"/>
                      <a:pt x="2776045" y="303081"/>
                      <a:pt x="2770178" y="348543"/>
                    </a:cubicBezTo>
                    <a:cubicBezTo>
                      <a:pt x="2768223" y="360856"/>
                      <a:pt x="2767245" y="372221"/>
                      <a:pt x="2767245" y="381693"/>
                    </a:cubicBezTo>
                    <a:cubicBezTo>
                      <a:pt x="2773111" y="376010"/>
                      <a:pt x="2780933" y="368433"/>
                      <a:pt x="2788755" y="360856"/>
                    </a:cubicBezTo>
                    <a:cubicBezTo>
                      <a:pt x="2806355" y="343808"/>
                      <a:pt x="2823954" y="325812"/>
                      <a:pt x="2847420" y="316341"/>
                    </a:cubicBezTo>
                    <a:cubicBezTo>
                      <a:pt x="2860130" y="311605"/>
                      <a:pt x="2871864" y="313500"/>
                      <a:pt x="2879686" y="322971"/>
                    </a:cubicBezTo>
                    <a:cubicBezTo>
                      <a:pt x="2899240" y="343808"/>
                      <a:pt x="2898263" y="394953"/>
                      <a:pt x="2897285" y="407265"/>
                    </a:cubicBezTo>
                    <a:cubicBezTo>
                      <a:pt x="2892396" y="448939"/>
                      <a:pt x="2879686" y="487771"/>
                      <a:pt x="2866975" y="525656"/>
                    </a:cubicBezTo>
                    <a:cubicBezTo>
                      <a:pt x="2863064" y="537969"/>
                      <a:pt x="2859153" y="550282"/>
                      <a:pt x="2855242" y="563542"/>
                    </a:cubicBezTo>
                    <a:cubicBezTo>
                      <a:pt x="2872842" y="551229"/>
                      <a:pt x="2888485" y="536075"/>
                      <a:pt x="2904129" y="520921"/>
                    </a:cubicBezTo>
                    <a:cubicBezTo>
                      <a:pt x="2919773" y="505767"/>
                      <a:pt x="2935417" y="490613"/>
                      <a:pt x="2953995" y="478300"/>
                    </a:cubicBezTo>
                    <a:cubicBezTo>
                      <a:pt x="2968660" y="467882"/>
                      <a:pt x="2989193" y="456516"/>
                      <a:pt x="3007770" y="456516"/>
                    </a:cubicBezTo>
                    <a:cubicBezTo>
                      <a:pt x="3017547" y="456516"/>
                      <a:pt x="3026347" y="459357"/>
                      <a:pt x="3034170" y="465987"/>
                    </a:cubicBezTo>
                    <a:cubicBezTo>
                      <a:pt x="3053724" y="483036"/>
                      <a:pt x="3060568" y="509555"/>
                      <a:pt x="3051769" y="538916"/>
                    </a:cubicBezTo>
                    <a:cubicBezTo>
                      <a:pt x="3042969" y="569224"/>
                      <a:pt x="3027325" y="599533"/>
                      <a:pt x="3004837" y="631735"/>
                    </a:cubicBezTo>
                    <a:cubicBezTo>
                      <a:pt x="3021458" y="637417"/>
                      <a:pt x="3037103" y="644995"/>
                      <a:pt x="3048835" y="650678"/>
                    </a:cubicBezTo>
                    <a:cubicBezTo>
                      <a:pt x="3054702" y="653519"/>
                      <a:pt x="3059590" y="655413"/>
                      <a:pt x="3062524" y="657307"/>
                    </a:cubicBezTo>
                    <a:cubicBezTo>
                      <a:pt x="3078168" y="663937"/>
                      <a:pt x="3091856" y="671514"/>
                      <a:pt x="3106523" y="682880"/>
                    </a:cubicBezTo>
                    <a:cubicBezTo>
                      <a:pt x="3104567" y="677197"/>
                      <a:pt x="3103589" y="671514"/>
                      <a:pt x="3102611" y="665832"/>
                    </a:cubicBezTo>
                    <a:cubicBezTo>
                      <a:pt x="3101633" y="662043"/>
                      <a:pt x="3100656" y="658254"/>
                      <a:pt x="3099678" y="652572"/>
                    </a:cubicBezTo>
                    <a:cubicBezTo>
                      <a:pt x="3092834" y="627946"/>
                      <a:pt x="3082079" y="591008"/>
                      <a:pt x="3108478" y="573960"/>
                    </a:cubicBezTo>
                    <a:cubicBezTo>
                      <a:pt x="3113367" y="571119"/>
                      <a:pt x="3118256" y="569224"/>
                      <a:pt x="3124122" y="569224"/>
                    </a:cubicBezTo>
                    <a:cubicBezTo>
                      <a:pt x="3146610" y="569224"/>
                      <a:pt x="3170076" y="591956"/>
                      <a:pt x="3182786" y="604268"/>
                    </a:cubicBezTo>
                    <a:lnTo>
                      <a:pt x="3185720" y="607109"/>
                    </a:lnTo>
                    <a:cubicBezTo>
                      <a:pt x="3198431" y="618475"/>
                      <a:pt x="3209186" y="629841"/>
                      <a:pt x="3219941" y="641206"/>
                    </a:cubicBezTo>
                    <a:cubicBezTo>
                      <a:pt x="3217007" y="626999"/>
                      <a:pt x="3218963" y="615634"/>
                      <a:pt x="3223852" y="607109"/>
                    </a:cubicBezTo>
                    <a:cubicBezTo>
                      <a:pt x="3228741" y="598585"/>
                      <a:pt x="3236563" y="593850"/>
                      <a:pt x="3246340" y="591956"/>
                    </a:cubicBezTo>
                    <a:cubicBezTo>
                      <a:pt x="3248295" y="591956"/>
                      <a:pt x="3250251" y="591008"/>
                      <a:pt x="3253184" y="591008"/>
                    </a:cubicBezTo>
                    <a:cubicBezTo>
                      <a:pt x="3291316" y="591008"/>
                      <a:pt x="3347048" y="655413"/>
                      <a:pt x="3358781" y="671514"/>
                    </a:cubicBezTo>
                    <a:cubicBezTo>
                      <a:pt x="3359758" y="673408"/>
                      <a:pt x="3361714" y="675303"/>
                      <a:pt x="3362692" y="676250"/>
                    </a:cubicBezTo>
                    <a:cubicBezTo>
                      <a:pt x="3380291" y="656360"/>
                      <a:pt x="3403757" y="647836"/>
                      <a:pt x="3425268" y="654466"/>
                    </a:cubicBezTo>
                    <a:cubicBezTo>
                      <a:pt x="3435045" y="657307"/>
                      <a:pt x="3442867" y="663937"/>
                      <a:pt x="3446777" y="672462"/>
                    </a:cubicBezTo>
                    <a:cubicBezTo>
                      <a:pt x="3454599" y="689510"/>
                      <a:pt x="3452644" y="714135"/>
                      <a:pt x="3439933" y="751073"/>
                    </a:cubicBezTo>
                    <a:cubicBezTo>
                      <a:pt x="3452644" y="735919"/>
                      <a:pt x="3466333" y="721712"/>
                      <a:pt x="3483932" y="710346"/>
                    </a:cubicBezTo>
                    <a:cubicBezTo>
                      <a:pt x="3492731" y="704664"/>
                      <a:pt x="3505443" y="708452"/>
                      <a:pt x="3507398" y="716976"/>
                    </a:cubicBezTo>
                    <a:cubicBezTo>
                      <a:pt x="3511309" y="730236"/>
                      <a:pt x="3511309" y="748232"/>
                      <a:pt x="3506420" y="772857"/>
                    </a:cubicBezTo>
                    <a:cubicBezTo>
                      <a:pt x="3524019" y="773804"/>
                      <a:pt x="3541619" y="789905"/>
                      <a:pt x="3558241" y="819266"/>
                    </a:cubicBezTo>
                    <a:lnTo>
                      <a:pt x="3559218" y="821161"/>
                    </a:lnTo>
                    <a:cubicBezTo>
                      <a:pt x="3561174" y="826843"/>
                      <a:pt x="3562151" y="832526"/>
                      <a:pt x="3564107" y="838209"/>
                    </a:cubicBezTo>
                    <a:cubicBezTo>
                      <a:pt x="3566062" y="831579"/>
                      <a:pt x="3567040" y="824949"/>
                      <a:pt x="3568995" y="818319"/>
                    </a:cubicBezTo>
                    <a:cubicBezTo>
                      <a:pt x="3571929" y="801271"/>
                      <a:pt x="3575840" y="784223"/>
                      <a:pt x="3582685" y="767174"/>
                    </a:cubicBezTo>
                    <a:lnTo>
                      <a:pt x="3586595" y="758650"/>
                    </a:lnTo>
                    <a:lnTo>
                      <a:pt x="3594417" y="764333"/>
                    </a:lnTo>
                    <a:cubicBezTo>
                      <a:pt x="3616905" y="780434"/>
                      <a:pt x="3624728" y="807901"/>
                      <a:pt x="3631572" y="832526"/>
                    </a:cubicBezTo>
                    <a:cubicBezTo>
                      <a:pt x="3632549" y="824002"/>
                      <a:pt x="3632549" y="816425"/>
                      <a:pt x="3632549" y="807901"/>
                    </a:cubicBezTo>
                    <a:cubicBezTo>
                      <a:pt x="3632549" y="797482"/>
                      <a:pt x="3632549" y="787064"/>
                      <a:pt x="3634505" y="775699"/>
                    </a:cubicBezTo>
                    <a:cubicBezTo>
                      <a:pt x="3634505" y="773804"/>
                      <a:pt x="3634505" y="771910"/>
                      <a:pt x="3635482" y="770963"/>
                    </a:cubicBezTo>
                    <a:lnTo>
                      <a:pt x="3638416" y="757703"/>
                    </a:lnTo>
                    <a:lnTo>
                      <a:pt x="3648193" y="768121"/>
                    </a:lnTo>
                    <a:cubicBezTo>
                      <a:pt x="3652104" y="772857"/>
                      <a:pt x="3656015" y="777593"/>
                      <a:pt x="3657971" y="780434"/>
                    </a:cubicBezTo>
                    <a:cubicBezTo>
                      <a:pt x="3662860" y="788011"/>
                      <a:pt x="3666770" y="794641"/>
                      <a:pt x="3669704" y="801271"/>
                    </a:cubicBezTo>
                    <a:cubicBezTo>
                      <a:pt x="3675570" y="770016"/>
                      <a:pt x="3686325" y="740655"/>
                      <a:pt x="3702947" y="716976"/>
                    </a:cubicBezTo>
                    <a:lnTo>
                      <a:pt x="3708813" y="708452"/>
                    </a:lnTo>
                    <a:lnTo>
                      <a:pt x="3714680" y="710346"/>
                    </a:lnTo>
                    <a:cubicBezTo>
                      <a:pt x="3746946" y="723606"/>
                      <a:pt x="3743035" y="761491"/>
                      <a:pt x="3739124" y="791800"/>
                    </a:cubicBezTo>
                    <a:cubicBezTo>
                      <a:pt x="3738146" y="796535"/>
                      <a:pt x="3738146" y="801271"/>
                      <a:pt x="3737168" y="806007"/>
                    </a:cubicBezTo>
                    <a:cubicBezTo>
                      <a:pt x="3740101" y="803165"/>
                      <a:pt x="3743035" y="800324"/>
                      <a:pt x="3744990" y="797482"/>
                    </a:cubicBezTo>
                    <a:cubicBezTo>
                      <a:pt x="3756723" y="786117"/>
                      <a:pt x="3767478" y="774751"/>
                      <a:pt x="3783122" y="769069"/>
                    </a:cubicBezTo>
                    <a:cubicBezTo>
                      <a:pt x="3791922" y="765280"/>
                      <a:pt x="3800721" y="767174"/>
                      <a:pt x="3806587" y="773804"/>
                    </a:cubicBezTo>
                    <a:cubicBezTo>
                      <a:pt x="3819299" y="788011"/>
                      <a:pt x="3819299" y="821161"/>
                      <a:pt x="3818321" y="828738"/>
                    </a:cubicBezTo>
                    <a:cubicBezTo>
                      <a:pt x="3815388" y="855257"/>
                      <a:pt x="3807565" y="879883"/>
                      <a:pt x="3798766" y="904508"/>
                    </a:cubicBezTo>
                    <a:cubicBezTo>
                      <a:pt x="3796810" y="909244"/>
                      <a:pt x="3795833" y="914926"/>
                      <a:pt x="3793877" y="919662"/>
                    </a:cubicBezTo>
                    <a:cubicBezTo>
                      <a:pt x="3802677" y="913032"/>
                      <a:pt x="3809521" y="905455"/>
                      <a:pt x="3817343" y="897878"/>
                    </a:cubicBezTo>
                    <a:cubicBezTo>
                      <a:pt x="3827121" y="888407"/>
                      <a:pt x="3836898" y="878936"/>
                      <a:pt x="3848631" y="870411"/>
                    </a:cubicBezTo>
                    <a:cubicBezTo>
                      <a:pt x="3858409" y="863782"/>
                      <a:pt x="3871119" y="856204"/>
                      <a:pt x="3883829" y="856204"/>
                    </a:cubicBezTo>
                    <a:cubicBezTo>
                      <a:pt x="3890674" y="856204"/>
                      <a:pt x="3896541" y="858099"/>
                      <a:pt x="3902407" y="862834"/>
                    </a:cubicBezTo>
                    <a:cubicBezTo>
                      <a:pt x="3916095" y="874200"/>
                      <a:pt x="3920006" y="892195"/>
                      <a:pt x="3914140" y="911138"/>
                    </a:cubicBezTo>
                    <a:cubicBezTo>
                      <a:pt x="3898496" y="963230"/>
                      <a:pt x="3853520" y="1009639"/>
                      <a:pt x="3816366" y="1040895"/>
                    </a:cubicBezTo>
                    <a:cubicBezTo>
                      <a:pt x="3824187" y="1043736"/>
                      <a:pt x="3833965" y="1045630"/>
                      <a:pt x="3843742" y="1047524"/>
                    </a:cubicBezTo>
                    <a:cubicBezTo>
                      <a:pt x="3870141" y="1054154"/>
                      <a:pt x="3900452" y="1060784"/>
                      <a:pt x="3918051" y="1081621"/>
                    </a:cubicBezTo>
                    <a:cubicBezTo>
                      <a:pt x="3928806" y="1094881"/>
                      <a:pt x="3927828" y="1106246"/>
                      <a:pt x="3924895" y="1113824"/>
                    </a:cubicBezTo>
                    <a:cubicBezTo>
                      <a:pt x="3918051" y="1129925"/>
                      <a:pt x="3898496" y="1139396"/>
                      <a:pt x="3882852" y="1142237"/>
                    </a:cubicBezTo>
                    <a:cubicBezTo>
                      <a:pt x="3869164" y="1144132"/>
                      <a:pt x="3855475" y="1144132"/>
                      <a:pt x="3842764" y="1142237"/>
                    </a:cubicBezTo>
                    <a:cubicBezTo>
                      <a:pt x="3856453" y="1149814"/>
                      <a:pt x="3871119" y="1156444"/>
                      <a:pt x="3884807" y="1163074"/>
                    </a:cubicBezTo>
                    <a:cubicBezTo>
                      <a:pt x="3909251" y="1174440"/>
                      <a:pt x="3935650" y="1186753"/>
                      <a:pt x="3959116" y="1201907"/>
                    </a:cubicBezTo>
                    <a:cubicBezTo>
                      <a:pt x="3979649" y="1215166"/>
                      <a:pt x="4008981" y="1234109"/>
                      <a:pt x="4019736" y="1260628"/>
                    </a:cubicBezTo>
                    <a:cubicBezTo>
                      <a:pt x="4027558" y="1279571"/>
                      <a:pt x="4027558" y="1304196"/>
                      <a:pt x="4010937" y="1315562"/>
                    </a:cubicBezTo>
                    <a:cubicBezTo>
                      <a:pt x="3999203" y="1324086"/>
                      <a:pt x="3982582" y="1324086"/>
                      <a:pt x="3969871" y="1320298"/>
                    </a:cubicBezTo>
                    <a:cubicBezTo>
                      <a:pt x="3988448" y="1339240"/>
                      <a:pt x="4007026" y="1364812"/>
                      <a:pt x="4013870" y="1390385"/>
                    </a:cubicBezTo>
                    <a:cubicBezTo>
                      <a:pt x="4017780" y="1403645"/>
                      <a:pt x="4014847" y="1418799"/>
                      <a:pt x="4007026" y="1428270"/>
                    </a:cubicBezTo>
                    <a:cubicBezTo>
                      <a:pt x="3998226" y="1439636"/>
                      <a:pt x="3983560" y="1441530"/>
                      <a:pt x="3968893" y="1433953"/>
                    </a:cubicBezTo>
                    <a:cubicBezTo>
                      <a:pt x="3957160" y="1428270"/>
                      <a:pt x="3946405" y="1419746"/>
                      <a:pt x="3936628" y="1412169"/>
                    </a:cubicBezTo>
                    <a:cubicBezTo>
                      <a:pt x="3933695" y="1409328"/>
                      <a:pt x="3929784" y="1406486"/>
                      <a:pt x="3926850" y="1404592"/>
                    </a:cubicBezTo>
                    <a:cubicBezTo>
                      <a:pt x="3925872" y="1419746"/>
                      <a:pt x="3927828" y="1435847"/>
                      <a:pt x="3929784" y="1451001"/>
                    </a:cubicBezTo>
                    <a:cubicBezTo>
                      <a:pt x="3930761" y="1462367"/>
                      <a:pt x="3931739" y="1473732"/>
                      <a:pt x="3932717" y="1486045"/>
                    </a:cubicBezTo>
                    <a:cubicBezTo>
                      <a:pt x="3943472" y="1520142"/>
                      <a:pt x="3948361" y="1550450"/>
                      <a:pt x="3947383" y="1576969"/>
                    </a:cubicBezTo>
                    <a:cubicBezTo>
                      <a:pt x="3962049" y="1552344"/>
                      <a:pt x="3992359" y="1507829"/>
                      <a:pt x="4031470" y="1511618"/>
                    </a:cubicBezTo>
                    <a:cubicBezTo>
                      <a:pt x="4062757" y="1514459"/>
                      <a:pt x="4081334" y="1541926"/>
                      <a:pt x="4092090" y="1563710"/>
                    </a:cubicBezTo>
                    <a:cubicBezTo>
                      <a:pt x="4117510" y="1615802"/>
                      <a:pt x="4126310" y="1678312"/>
                      <a:pt x="4116533" y="1735140"/>
                    </a:cubicBezTo>
                    <a:cubicBezTo>
                      <a:pt x="4125333" y="1726616"/>
                      <a:pt x="4156621" y="1697255"/>
                      <a:pt x="4182042" y="1697255"/>
                    </a:cubicBezTo>
                    <a:cubicBezTo>
                      <a:pt x="4189864" y="1697255"/>
                      <a:pt x="4201597" y="1700096"/>
                      <a:pt x="4208442" y="1715250"/>
                    </a:cubicBezTo>
                    <a:cubicBezTo>
                      <a:pt x="4221151" y="1744611"/>
                      <a:pt x="4205508" y="1774919"/>
                      <a:pt x="4187908" y="1800492"/>
                    </a:cubicBezTo>
                    <a:cubicBezTo>
                      <a:pt x="4213329" y="1782496"/>
                      <a:pt x="4242662" y="1766395"/>
                      <a:pt x="4271994" y="1766395"/>
                    </a:cubicBezTo>
                    <a:cubicBezTo>
                      <a:pt x="4281772" y="1766395"/>
                      <a:pt x="4290572" y="1768290"/>
                      <a:pt x="4298394" y="1772078"/>
                    </a:cubicBezTo>
                    <a:cubicBezTo>
                      <a:pt x="4322838" y="1782496"/>
                      <a:pt x="4340436" y="1808069"/>
                      <a:pt x="4344348" y="1841218"/>
                    </a:cubicBezTo>
                    <a:cubicBezTo>
                      <a:pt x="4354125" y="1908465"/>
                      <a:pt x="4325771" y="1981394"/>
                      <a:pt x="4273950" y="2025908"/>
                    </a:cubicBezTo>
                    <a:cubicBezTo>
                      <a:pt x="4289595" y="2024014"/>
                      <a:pt x="4307193" y="2023067"/>
                      <a:pt x="4324793" y="2021173"/>
                    </a:cubicBezTo>
                    <a:cubicBezTo>
                      <a:pt x="4348258" y="2019278"/>
                      <a:pt x="4372702" y="2017384"/>
                      <a:pt x="4397146" y="2017384"/>
                    </a:cubicBezTo>
                    <a:cubicBezTo>
                      <a:pt x="4430389" y="2017384"/>
                      <a:pt x="4455811" y="2021173"/>
                      <a:pt x="4480254" y="2027803"/>
                    </a:cubicBezTo>
                    <a:cubicBezTo>
                      <a:pt x="4520342" y="2040115"/>
                      <a:pt x="4530119" y="2061899"/>
                      <a:pt x="4531096" y="2077053"/>
                    </a:cubicBezTo>
                    <a:cubicBezTo>
                      <a:pt x="4534031" y="2123463"/>
                      <a:pt x="4466566" y="2181238"/>
                      <a:pt x="4426478" y="2201127"/>
                    </a:cubicBezTo>
                    <a:cubicBezTo>
                      <a:pt x="4434300" y="2200180"/>
                      <a:pt x="4446033" y="2198286"/>
                      <a:pt x="4457765" y="2198286"/>
                    </a:cubicBezTo>
                    <a:cubicBezTo>
                      <a:pt x="4491987" y="2198286"/>
                      <a:pt x="4502742" y="2211546"/>
                      <a:pt x="4505675" y="2222911"/>
                    </a:cubicBezTo>
                    <a:cubicBezTo>
                      <a:pt x="4509587" y="2239012"/>
                      <a:pt x="4503719" y="2257955"/>
                      <a:pt x="4487098" y="2277845"/>
                    </a:cubicBezTo>
                    <a:cubicBezTo>
                      <a:pt x="4452878" y="2320465"/>
                      <a:pt x="4402035" y="2346038"/>
                      <a:pt x="4351191" y="2346038"/>
                    </a:cubicBezTo>
                    <a:lnTo>
                      <a:pt x="4351191" y="2346038"/>
                    </a:lnTo>
                    <a:cubicBezTo>
                      <a:pt x="4349237" y="2346038"/>
                      <a:pt x="4346302" y="2346038"/>
                      <a:pt x="4343369" y="2346038"/>
                    </a:cubicBezTo>
                    <a:cubicBezTo>
                      <a:pt x="4351191" y="2354562"/>
                      <a:pt x="4359014" y="2363086"/>
                      <a:pt x="4366836" y="2372557"/>
                    </a:cubicBezTo>
                    <a:cubicBezTo>
                      <a:pt x="4375635" y="2382976"/>
                      <a:pt x="4385413" y="2394342"/>
                      <a:pt x="4394212" y="2405707"/>
                    </a:cubicBezTo>
                    <a:lnTo>
                      <a:pt x="4388346" y="2410443"/>
                    </a:lnTo>
                    <a:cubicBezTo>
                      <a:pt x="4400079" y="2449275"/>
                      <a:pt x="4404968" y="2493790"/>
                      <a:pt x="4388346" y="2517468"/>
                    </a:cubicBezTo>
                    <a:cubicBezTo>
                      <a:pt x="4373681" y="2538305"/>
                      <a:pt x="4345325" y="2539252"/>
                      <a:pt x="4307193" y="2518415"/>
                    </a:cubicBezTo>
                    <a:cubicBezTo>
                      <a:pt x="4307193" y="2524098"/>
                      <a:pt x="4307193" y="2530728"/>
                      <a:pt x="4305237" y="2537358"/>
                    </a:cubicBezTo>
                    <a:cubicBezTo>
                      <a:pt x="4300350" y="2555353"/>
                      <a:pt x="4290572" y="2574296"/>
                      <a:pt x="4276883" y="2593239"/>
                    </a:cubicBezTo>
                    <a:cubicBezTo>
                      <a:pt x="4302304" y="2632071"/>
                      <a:pt x="4305237" y="2662379"/>
                      <a:pt x="4285683" y="2684163"/>
                    </a:cubicBezTo>
                    <a:cubicBezTo>
                      <a:pt x="4284706" y="2686057"/>
                      <a:pt x="4282750" y="2687005"/>
                      <a:pt x="4281772" y="2687952"/>
                    </a:cubicBezTo>
                    <a:cubicBezTo>
                      <a:pt x="4293505" y="2692687"/>
                      <a:pt x="4302304" y="2699317"/>
                      <a:pt x="4308170" y="2706894"/>
                    </a:cubicBezTo>
                    <a:cubicBezTo>
                      <a:pt x="4318926" y="2720154"/>
                      <a:pt x="4317948" y="2731519"/>
                      <a:pt x="4315015" y="2739097"/>
                    </a:cubicBezTo>
                    <a:cubicBezTo>
                      <a:pt x="4308170" y="2755198"/>
                      <a:pt x="4288616" y="2764669"/>
                      <a:pt x="4272972" y="2767510"/>
                    </a:cubicBezTo>
                    <a:cubicBezTo>
                      <a:pt x="4259283" y="2769405"/>
                      <a:pt x="4245595" y="2769405"/>
                      <a:pt x="4232885" y="2767510"/>
                    </a:cubicBezTo>
                    <a:cubicBezTo>
                      <a:pt x="4246574" y="2775087"/>
                      <a:pt x="4260262" y="2781717"/>
                      <a:pt x="4273950" y="2787400"/>
                    </a:cubicBezTo>
                    <a:cubicBezTo>
                      <a:pt x="4299371" y="2799713"/>
                      <a:pt x="4324793" y="2812026"/>
                      <a:pt x="4348258" y="2826232"/>
                    </a:cubicBezTo>
                    <a:cubicBezTo>
                      <a:pt x="4368792" y="2839492"/>
                      <a:pt x="4398124" y="2858435"/>
                      <a:pt x="4408878" y="2884955"/>
                    </a:cubicBezTo>
                    <a:cubicBezTo>
                      <a:pt x="4416700" y="2903897"/>
                      <a:pt x="4416700" y="2928522"/>
                      <a:pt x="4400079" y="2939888"/>
                    </a:cubicBezTo>
                    <a:cubicBezTo>
                      <a:pt x="4388346" y="2948412"/>
                      <a:pt x="4371725" y="2949359"/>
                      <a:pt x="4359014" y="2944623"/>
                    </a:cubicBezTo>
                    <a:cubicBezTo>
                      <a:pt x="4377591" y="2963566"/>
                      <a:pt x="4396168" y="2989139"/>
                      <a:pt x="4402035" y="3014711"/>
                    </a:cubicBezTo>
                    <a:cubicBezTo>
                      <a:pt x="4405945" y="3027971"/>
                      <a:pt x="4403012" y="3043125"/>
                      <a:pt x="4395190" y="3052596"/>
                    </a:cubicBezTo>
                    <a:cubicBezTo>
                      <a:pt x="4386390" y="3063014"/>
                      <a:pt x="4371725" y="3065856"/>
                      <a:pt x="4357058" y="3058279"/>
                    </a:cubicBezTo>
                    <a:cubicBezTo>
                      <a:pt x="4345325" y="3052596"/>
                      <a:pt x="4334570" y="3044072"/>
                      <a:pt x="4324793" y="3036495"/>
                    </a:cubicBezTo>
                    <a:cubicBezTo>
                      <a:pt x="4320882" y="3033654"/>
                      <a:pt x="4317948" y="3031759"/>
                      <a:pt x="4315015" y="3028918"/>
                    </a:cubicBezTo>
                    <a:cubicBezTo>
                      <a:pt x="4314038" y="3044072"/>
                      <a:pt x="4315993" y="3060173"/>
                      <a:pt x="4317948" y="3075327"/>
                    </a:cubicBezTo>
                    <a:cubicBezTo>
                      <a:pt x="4318926" y="3087640"/>
                      <a:pt x="4320882" y="3100900"/>
                      <a:pt x="4320882" y="3113213"/>
                    </a:cubicBezTo>
                    <a:lnTo>
                      <a:pt x="4320882" y="3118895"/>
                    </a:lnTo>
                    <a:cubicBezTo>
                      <a:pt x="4321859" y="3132155"/>
                      <a:pt x="4321859" y="3148256"/>
                      <a:pt x="4314038" y="3159622"/>
                    </a:cubicBezTo>
                    <a:cubicBezTo>
                      <a:pt x="4311104" y="3163410"/>
                      <a:pt x="4307193" y="3166252"/>
                      <a:pt x="4302304" y="3166252"/>
                    </a:cubicBezTo>
                    <a:cubicBezTo>
                      <a:pt x="4295461" y="3166252"/>
                      <a:pt x="4287639" y="3161516"/>
                      <a:pt x="4280794" y="3153939"/>
                    </a:cubicBezTo>
                    <a:cubicBezTo>
                      <a:pt x="4282750" y="3164357"/>
                      <a:pt x="4281772" y="3175723"/>
                      <a:pt x="4276883" y="3186141"/>
                    </a:cubicBezTo>
                    <a:cubicBezTo>
                      <a:pt x="4270038" y="3198454"/>
                      <a:pt x="4258306" y="3207925"/>
                      <a:pt x="4244618" y="3211714"/>
                    </a:cubicBezTo>
                    <a:cubicBezTo>
                      <a:pt x="4252440" y="3214555"/>
                      <a:pt x="4258306" y="3218344"/>
                      <a:pt x="4262216" y="3224026"/>
                    </a:cubicBezTo>
                    <a:cubicBezTo>
                      <a:pt x="4264172" y="3227815"/>
                      <a:pt x="4266128" y="3234445"/>
                      <a:pt x="4262216" y="3243916"/>
                    </a:cubicBezTo>
                    <a:cubicBezTo>
                      <a:pt x="4253417" y="3261912"/>
                      <a:pt x="4235818" y="3275171"/>
                      <a:pt x="4220174" y="3286537"/>
                    </a:cubicBezTo>
                    <a:cubicBezTo>
                      <a:pt x="4189864" y="3307374"/>
                      <a:pt x="4155642" y="3330105"/>
                      <a:pt x="4119466" y="3338629"/>
                    </a:cubicBezTo>
                    <a:cubicBezTo>
                      <a:pt x="4138044" y="3346206"/>
                      <a:pt x="4161509" y="3358519"/>
                      <a:pt x="4163464" y="3380303"/>
                    </a:cubicBezTo>
                    <a:cubicBezTo>
                      <a:pt x="4165420" y="3396404"/>
                      <a:pt x="4155642" y="3412505"/>
                      <a:pt x="4137065" y="3425765"/>
                    </a:cubicBezTo>
                    <a:cubicBezTo>
                      <a:pt x="4108711" y="3446602"/>
                      <a:pt x="4072535" y="3459862"/>
                      <a:pt x="4036357" y="3461756"/>
                    </a:cubicBezTo>
                    <a:cubicBezTo>
                      <a:pt x="4047113" y="3469333"/>
                      <a:pt x="4063734" y="3483540"/>
                      <a:pt x="4063734" y="3496800"/>
                    </a:cubicBezTo>
                    <a:cubicBezTo>
                      <a:pt x="4063734" y="3501535"/>
                      <a:pt x="4062757" y="3508165"/>
                      <a:pt x="4053958" y="3513848"/>
                    </a:cubicBezTo>
                    <a:cubicBezTo>
                      <a:pt x="4041246" y="3522372"/>
                      <a:pt x="4022669" y="3521425"/>
                      <a:pt x="4007026" y="3516689"/>
                    </a:cubicBezTo>
                    <a:cubicBezTo>
                      <a:pt x="4020715" y="3530896"/>
                      <a:pt x="4035380" y="3550786"/>
                      <a:pt x="4030491" y="3573517"/>
                    </a:cubicBezTo>
                    <a:cubicBezTo>
                      <a:pt x="4026581" y="3590565"/>
                      <a:pt x="4011914" y="3604772"/>
                      <a:pt x="3990404" y="3612349"/>
                    </a:cubicBezTo>
                    <a:cubicBezTo>
                      <a:pt x="3950316" y="3625609"/>
                      <a:pt x="3902407" y="3619926"/>
                      <a:pt x="3867208" y="3598142"/>
                    </a:cubicBezTo>
                    <a:cubicBezTo>
                      <a:pt x="3869164" y="3605719"/>
                      <a:pt x="3871119" y="3613296"/>
                      <a:pt x="3874052" y="3620873"/>
                    </a:cubicBezTo>
                    <a:cubicBezTo>
                      <a:pt x="3882852" y="3652129"/>
                      <a:pt x="3892629" y="3684331"/>
                      <a:pt x="3889696" y="3716533"/>
                    </a:cubicBezTo>
                    <a:cubicBezTo>
                      <a:pt x="3885785" y="3751578"/>
                      <a:pt x="3864275" y="3757260"/>
                      <a:pt x="3851564" y="3757260"/>
                    </a:cubicBezTo>
                    <a:cubicBezTo>
                      <a:pt x="3826143" y="3757260"/>
                      <a:pt x="3794855" y="3736423"/>
                      <a:pt x="3775300" y="3717481"/>
                    </a:cubicBezTo>
                    <a:cubicBezTo>
                      <a:pt x="3779211" y="3732635"/>
                      <a:pt x="3782144" y="3752524"/>
                      <a:pt x="3765522" y="3759154"/>
                    </a:cubicBezTo>
                    <a:cubicBezTo>
                      <a:pt x="3754767" y="3763890"/>
                      <a:pt x="3741079" y="3762943"/>
                      <a:pt x="3725435" y="3755365"/>
                    </a:cubicBezTo>
                    <a:cubicBezTo>
                      <a:pt x="3694147" y="3740212"/>
                      <a:pt x="3670681" y="3712745"/>
                      <a:pt x="3662860" y="3681489"/>
                    </a:cubicBezTo>
                    <a:cubicBezTo>
                      <a:pt x="3658949" y="3685278"/>
                      <a:pt x="3656015" y="3689067"/>
                      <a:pt x="3652104" y="3693803"/>
                    </a:cubicBezTo>
                    <a:cubicBezTo>
                      <a:pt x="3646237" y="3700432"/>
                      <a:pt x="3640371" y="3708009"/>
                      <a:pt x="3633527" y="3714639"/>
                    </a:cubicBezTo>
                    <a:lnTo>
                      <a:pt x="3629616" y="3711798"/>
                    </a:lnTo>
                    <a:cubicBezTo>
                      <a:pt x="3609083" y="3722216"/>
                      <a:pt x="3589529" y="3728846"/>
                      <a:pt x="3573884" y="3728846"/>
                    </a:cubicBezTo>
                    <a:cubicBezTo>
                      <a:pt x="3558241" y="3728846"/>
                      <a:pt x="3550419" y="3722216"/>
                      <a:pt x="3546508" y="3716533"/>
                    </a:cubicBezTo>
                    <a:cubicBezTo>
                      <a:pt x="3538686" y="3706115"/>
                      <a:pt x="3538686" y="3690014"/>
                      <a:pt x="3546508" y="3669177"/>
                    </a:cubicBezTo>
                    <a:cubicBezTo>
                      <a:pt x="3538686" y="3659706"/>
                      <a:pt x="3533797" y="3644551"/>
                      <a:pt x="3532819" y="3624662"/>
                    </a:cubicBezTo>
                    <a:cubicBezTo>
                      <a:pt x="3511309" y="3657811"/>
                      <a:pt x="3482954" y="3689067"/>
                      <a:pt x="3454599" y="3689067"/>
                    </a:cubicBezTo>
                    <a:cubicBezTo>
                      <a:pt x="3448733" y="3689067"/>
                      <a:pt x="3442867" y="3687173"/>
                      <a:pt x="3437000" y="3684331"/>
                    </a:cubicBezTo>
                    <a:cubicBezTo>
                      <a:pt x="3414512" y="3672018"/>
                      <a:pt x="3415490" y="3646446"/>
                      <a:pt x="3416467" y="3627503"/>
                    </a:cubicBezTo>
                    <a:cubicBezTo>
                      <a:pt x="3400824" y="3642658"/>
                      <a:pt x="3368558" y="3670124"/>
                      <a:pt x="3343137" y="3670124"/>
                    </a:cubicBezTo>
                    <a:cubicBezTo>
                      <a:pt x="3335314" y="3670124"/>
                      <a:pt x="3320649" y="3667282"/>
                      <a:pt x="3314782" y="3647393"/>
                    </a:cubicBezTo>
                    <a:cubicBezTo>
                      <a:pt x="3305005" y="3617085"/>
                      <a:pt x="3315760" y="3588671"/>
                      <a:pt x="3331404" y="3566887"/>
                    </a:cubicBezTo>
                    <a:cubicBezTo>
                      <a:pt x="3312827" y="3576358"/>
                      <a:pt x="3292294" y="3583935"/>
                      <a:pt x="3277628" y="3583935"/>
                    </a:cubicBezTo>
                    <a:cubicBezTo>
                      <a:pt x="3265895" y="3583935"/>
                      <a:pt x="3261006" y="3579200"/>
                      <a:pt x="3258073" y="3575411"/>
                    </a:cubicBezTo>
                    <a:cubicBezTo>
                      <a:pt x="3253184" y="3566887"/>
                      <a:pt x="3255139" y="3554575"/>
                      <a:pt x="3263939" y="3535632"/>
                    </a:cubicBezTo>
                    <a:cubicBezTo>
                      <a:pt x="3255139" y="3540367"/>
                      <a:pt x="3245362" y="3543209"/>
                      <a:pt x="3233630" y="3543209"/>
                    </a:cubicBezTo>
                    <a:lnTo>
                      <a:pt x="3233630" y="3543209"/>
                    </a:lnTo>
                    <a:cubicBezTo>
                      <a:pt x="3227763" y="3543209"/>
                      <a:pt x="3220918" y="3542262"/>
                      <a:pt x="3215052" y="3536579"/>
                    </a:cubicBezTo>
                    <a:cubicBezTo>
                      <a:pt x="3205275" y="3555522"/>
                      <a:pt x="3192564" y="3560257"/>
                      <a:pt x="3182786" y="3560257"/>
                    </a:cubicBezTo>
                    <a:cubicBezTo>
                      <a:pt x="3175942" y="3560257"/>
                      <a:pt x="3169098" y="3558363"/>
                      <a:pt x="3162254" y="3554575"/>
                    </a:cubicBezTo>
                    <a:cubicBezTo>
                      <a:pt x="3135855" y="3541314"/>
                      <a:pt x="3122166" y="3506271"/>
                      <a:pt x="3119233" y="3475016"/>
                    </a:cubicBezTo>
                    <a:cubicBezTo>
                      <a:pt x="3118256" y="3475963"/>
                      <a:pt x="3117278" y="3475963"/>
                      <a:pt x="3116300" y="3476910"/>
                    </a:cubicBezTo>
                    <a:cubicBezTo>
                      <a:pt x="3094789" y="3485434"/>
                      <a:pt x="3078168" y="3480698"/>
                      <a:pt x="3070346" y="3466492"/>
                    </a:cubicBezTo>
                    <a:cubicBezTo>
                      <a:pt x="3060568" y="3446602"/>
                      <a:pt x="3070346" y="3411558"/>
                      <a:pt x="3084034" y="3393563"/>
                    </a:cubicBezTo>
                    <a:cubicBezTo>
                      <a:pt x="3085990" y="3390721"/>
                      <a:pt x="3088923" y="3387880"/>
                      <a:pt x="3090878" y="3385038"/>
                    </a:cubicBezTo>
                    <a:cubicBezTo>
                      <a:pt x="3074257" y="3391668"/>
                      <a:pt x="3046880" y="3402087"/>
                      <a:pt x="3023414" y="3402087"/>
                    </a:cubicBezTo>
                    <a:cubicBezTo>
                      <a:pt x="3014614" y="3402087"/>
                      <a:pt x="3007770" y="3401139"/>
                      <a:pt x="3001904" y="3398298"/>
                    </a:cubicBezTo>
                    <a:cubicBezTo>
                      <a:pt x="2988215" y="3392615"/>
                      <a:pt x="2981371" y="3384091"/>
                      <a:pt x="2980393" y="3374620"/>
                    </a:cubicBezTo>
                    <a:cubicBezTo>
                      <a:pt x="2979415" y="3367990"/>
                      <a:pt x="2981371" y="3360413"/>
                      <a:pt x="2986260" y="3352836"/>
                    </a:cubicBezTo>
                    <a:cubicBezTo>
                      <a:pt x="2959861" y="3358519"/>
                      <a:pt x="2943239" y="3355677"/>
                      <a:pt x="2935417" y="3345259"/>
                    </a:cubicBezTo>
                    <a:cubicBezTo>
                      <a:pt x="2930528" y="3338629"/>
                      <a:pt x="2929551" y="3329158"/>
                      <a:pt x="2932484" y="3316845"/>
                    </a:cubicBezTo>
                    <a:cubicBezTo>
                      <a:pt x="2939328" y="3293167"/>
                      <a:pt x="2952039" y="3274224"/>
                      <a:pt x="2972571" y="3258123"/>
                    </a:cubicBezTo>
                    <a:cubicBezTo>
                      <a:pt x="2977460" y="3254335"/>
                      <a:pt x="2983326" y="3249599"/>
                      <a:pt x="2988215" y="3244863"/>
                    </a:cubicBezTo>
                    <a:cubicBezTo>
                      <a:pt x="2989193" y="3243916"/>
                      <a:pt x="2990171" y="3243916"/>
                      <a:pt x="2990171" y="3242969"/>
                    </a:cubicBezTo>
                    <a:cubicBezTo>
                      <a:pt x="2982348" y="3241075"/>
                      <a:pt x="2978438" y="3237286"/>
                      <a:pt x="2976482" y="3234445"/>
                    </a:cubicBezTo>
                    <a:cubicBezTo>
                      <a:pt x="2973549" y="3230656"/>
                      <a:pt x="2970616" y="3223079"/>
                      <a:pt x="2975504" y="3210767"/>
                    </a:cubicBezTo>
                    <a:cubicBezTo>
                      <a:pt x="2975504" y="3209819"/>
                      <a:pt x="2974527" y="3209819"/>
                      <a:pt x="2974527" y="3208872"/>
                    </a:cubicBezTo>
                    <a:cubicBezTo>
                      <a:pt x="2953017" y="3205084"/>
                      <a:pt x="2945194" y="3191824"/>
                      <a:pt x="2942261" y="3181406"/>
                    </a:cubicBezTo>
                    <a:cubicBezTo>
                      <a:pt x="2940306" y="3173829"/>
                      <a:pt x="2941283" y="3166252"/>
                      <a:pt x="2945194" y="3158675"/>
                    </a:cubicBezTo>
                    <a:cubicBezTo>
                      <a:pt x="2941283" y="3152045"/>
                      <a:pt x="2938350" y="3144468"/>
                      <a:pt x="2935417" y="3137838"/>
                    </a:cubicBezTo>
                    <a:cubicBezTo>
                      <a:pt x="2912929" y="3131208"/>
                      <a:pt x="2889463" y="3114160"/>
                      <a:pt x="2885552" y="3073433"/>
                    </a:cubicBezTo>
                    <a:cubicBezTo>
                      <a:pt x="2866975" y="3098059"/>
                      <a:pt x="2844487" y="3108477"/>
                      <a:pt x="2821021" y="3103741"/>
                    </a:cubicBezTo>
                    <a:cubicBezTo>
                      <a:pt x="2795600" y="3099005"/>
                      <a:pt x="2781911" y="3074380"/>
                      <a:pt x="2778978" y="3027971"/>
                    </a:cubicBezTo>
                    <a:cubicBezTo>
                      <a:pt x="2757468" y="3077222"/>
                      <a:pt x="2732046" y="3119842"/>
                      <a:pt x="2698803" y="3119842"/>
                    </a:cubicBezTo>
                    <a:cubicBezTo>
                      <a:pt x="2690003" y="3119842"/>
                      <a:pt x="2681204" y="3117001"/>
                      <a:pt x="2673381" y="3111318"/>
                    </a:cubicBezTo>
                    <a:cubicBezTo>
                      <a:pt x="2632316" y="3084798"/>
                      <a:pt x="2631338" y="3027971"/>
                      <a:pt x="2629383" y="2983456"/>
                    </a:cubicBezTo>
                    <a:lnTo>
                      <a:pt x="2629383" y="2973037"/>
                    </a:lnTo>
                    <a:cubicBezTo>
                      <a:pt x="2627427" y="2922839"/>
                      <a:pt x="2631338" y="2873589"/>
                      <a:pt x="2636227" y="2826232"/>
                    </a:cubicBezTo>
                    <a:cubicBezTo>
                      <a:pt x="2590273" y="2931364"/>
                      <a:pt x="2535519" y="3034601"/>
                      <a:pt x="2483699" y="3034601"/>
                    </a:cubicBezTo>
                    <a:cubicBezTo>
                      <a:pt x="2471966" y="3034601"/>
                      <a:pt x="2461211" y="3029865"/>
                      <a:pt x="2451434" y="3019447"/>
                    </a:cubicBezTo>
                    <a:cubicBezTo>
                      <a:pt x="2365392" y="2932311"/>
                      <a:pt x="2382013" y="2800660"/>
                      <a:pt x="2410368" y="2695529"/>
                    </a:cubicBezTo>
                    <a:cubicBezTo>
                      <a:pt x="2369303" y="2749515"/>
                      <a:pt x="2334104" y="2776982"/>
                      <a:pt x="2305749" y="2776982"/>
                    </a:cubicBezTo>
                    <a:cubicBezTo>
                      <a:pt x="2294017" y="2776982"/>
                      <a:pt x="2284239" y="2772246"/>
                      <a:pt x="2275439" y="2763722"/>
                    </a:cubicBezTo>
                    <a:cubicBezTo>
                      <a:pt x="2269573" y="2758039"/>
                      <a:pt x="2264684" y="2751409"/>
                      <a:pt x="2261751" y="2743832"/>
                    </a:cubicBezTo>
                    <a:cubicBezTo>
                      <a:pt x="2261751" y="2744779"/>
                      <a:pt x="2261751" y="2745726"/>
                      <a:pt x="2261751" y="2746673"/>
                    </a:cubicBezTo>
                    <a:cubicBezTo>
                      <a:pt x="2261751" y="2749515"/>
                      <a:pt x="2261751" y="2752356"/>
                      <a:pt x="2261751" y="2756145"/>
                    </a:cubicBezTo>
                    <a:cubicBezTo>
                      <a:pt x="2262729" y="2776035"/>
                      <a:pt x="2263706" y="2801607"/>
                      <a:pt x="2251974" y="2817708"/>
                    </a:cubicBezTo>
                    <a:cubicBezTo>
                      <a:pt x="2247085" y="2824338"/>
                      <a:pt x="2241218" y="2825285"/>
                      <a:pt x="2237307" y="2825285"/>
                    </a:cubicBezTo>
                    <a:cubicBezTo>
                      <a:pt x="2222641" y="2825285"/>
                      <a:pt x="2206020" y="2808237"/>
                      <a:pt x="2191353" y="2788347"/>
                    </a:cubicBezTo>
                    <a:cubicBezTo>
                      <a:pt x="2203086" y="2811078"/>
                      <a:pt x="2204064" y="2835704"/>
                      <a:pt x="2193308" y="2857488"/>
                    </a:cubicBezTo>
                    <a:cubicBezTo>
                      <a:pt x="2180598" y="2882113"/>
                      <a:pt x="2154199" y="2898214"/>
                      <a:pt x="2122911" y="2898214"/>
                    </a:cubicBezTo>
                    <a:cubicBezTo>
                      <a:pt x="2141488" y="2901056"/>
                      <a:pt x="2161043" y="2907685"/>
                      <a:pt x="2168865" y="2920945"/>
                    </a:cubicBezTo>
                    <a:cubicBezTo>
                      <a:pt x="2173754" y="2929469"/>
                      <a:pt x="2173754" y="2937994"/>
                      <a:pt x="2167888" y="2948412"/>
                    </a:cubicBezTo>
                    <a:cubicBezTo>
                      <a:pt x="2154199" y="2975879"/>
                      <a:pt x="2127800" y="2996715"/>
                      <a:pt x="2102378" y="3013764"/>
                    </a:cubicBezTo>
                    <a:cubicBezTo>
                      <a:pt x="2054469" y="3047860"/>
                      <a:pt x="1990915" y="3089534"/>
                      <a:pt x="1928340" y="3099005"/>
                    </a:cubicBezTo>
                    <a:cubicBezTo>
                      <a:pt x="1955716" y="3108477"/>
                      <a:pt x="2007537" y="3127419"/>
                      <a:pt x="2010471" y="3166252"/>
                    </a:cubicBezTo>
                    <a:cubicBezTo>
                      <a:pt x="2013404" y="3196560"/>
                      <a:pt x="1989938" y="3220238"/>
                      <a:pt x="1970383" y="3234445"/>
                    </a:cubicBezTo>
                    <a:cubicBezTo>
                      <a:pt x="1922473" y="3269489"/>
                      <a:pt x="1861853" y="3290326"/>
                      <a:pt x="1801233" y="3292220"/>
                    </a:cubicBezTo>
                    <a:cubicBezTo>
                      <a:pt x="1811988" y="3298850"/>
                      <a:pt x="1853054" y="3325369"/>
                      <a:pt x="1854031" y="3351889"/>
                    </a:cubicBezTo>
                    <a:cubicBezTo>
                      <a:pt x="1854031" y="3358519"/>
                      <a:pt x="1852076" y="3367043"/>
                      <a:pt x="1840343" y="3374620"/>
                    </a:cubicBezTo>
                    <a:cubicBezTo>
                      <a:pt x="1830565" y="3381250"/>
                      <a:pt x="1818833" y="3385038"/>
                      <a:pt x="1804166" y="3385038"/>
                    </a:cubicBezTo>
                    <a:cubicBezTo>
                      <a:pt x="1786567" y="3385038"/>
                      <a:pt x="1767989" y="3379356"/>
                      <a:pt x="1752346" y="3373673"/>
                    </a:cubicBezTo>
                    <a:cubicBezTo>
                      <a:pt x="1772878" y="3393563"/>
                      <a:pt x="1810033" y="3431448"/>
                      <a:pt x="1801233" y="3472174"/>
                    </a:cubicBezTo>
                    <a:cubicBezTo>
                      <a:pt x="1795366" y="3497747"/>
                      <a:pt x="1773856" y="3518584"/>
                      <a:pt x="1740613" y="3529949"/>
                    </a:cubicBezTo>
                    <a:cubicBezTo>
                      <a:pt x="1718125" y="3537526"/>
                      <a:pt x="1694659" y="3541314"/>
                      <a:pt x="1670215" y="3541314"/>
                    </a:cubicBezTo>
                    <a:cubicBezTo>
                      <a:pt x="1622306" y="3541314"/>
                      <a:pt x="1576352" y="3527108"/>
                      <a:pt x="1539198" y="3500588"/>
                    </a:cubicBezTo>
                    <a:cubicBezTo>
                      <a:pt x="1544086" y="3515742"/>
                      <a:pt x="1548975" y="3530896"/>
                      <a:pt x="1553864" y="3547945"/>
                    </a:cubicBezTo>
                    <a:cubicBezTo>
                      <a:pt x="1568529" y="3596248"/>
                      <a:pt x="1583196" y="3646446"/>
                      <a:pt x="1578307" y="3696644"/>
                    </a:cubicBezTo>
                    <a:cubicBezTo>
                      <a:pt x="1572440" y="3746842"/>
                      <a:pt x="1545064" y="3757260"/>
                      <a:pt x="1523553" y="3757260"/>
                    </a:cubicBezTo>
                    <a:cubicBezTo>
                      <a:pt x="1478577" y="3757260"/>
                      <a:pt x="1418935" y="3713692"/>
                      <a:pt x="1392536" y="3681489"/>
                    </a:cubicBezTo>
                    <a:cubicBezTo>
                      <a:pt x="1400358" y="3702326"/>
                      <a:pt x="1416001" y="3747789"/>
                      <a:pt x="1385692" y="3761049"/>
                    </a:cubicBezTo>
                    <a:cubicBezTo>
                      <a:pt x="1377869" y="3764837"/>
                      <a:pt x="1372003" y="3765784"/>
                      <a:pt x="1364181" y="3765784"/>
                    </a:cubicBezTo>
                    <a:close/>
                    <a:moveTo>
                      <a:pt x="1228275" y="3618979"/>
                    </a:moveTo>
                    <a:cubicBezTo>
                      <a:pt x="1235119" y="3618979"/>
                      <a:pt x="1240985" y="3623715"/>
                      <a:pt x="1241963" y="3630345"/>
                    </a:cubicBezTo>
                    <a:cubicBezTo>
                      <a:pt x="1248807" y="3676754"/>
                      <a:pt x="1283028" y="3719375"/>
                      <a:pt x="1331915" y="3742106"/>
                    </a:cubicBezTo>
                    <a:cubicBezTo>
                      <a:pt x="1350493" y="3751578"/>
                      <a:pt x="1367114" y="3753471"/>
                      <a:pt x="1377869" y="3747789"/>
                    </a:cubicBezTo>
                    <a:cubicBezTo>
                      <a:pt x="1397424" y="3739264"/>
                      <a:pt x="1380803" y="3696644"/>
                      <a:pt x="1375914" y="3683384"/>
                    </a:cubicBezTo>
                    <a:cubicBezTo>
                      <a:pt x="1373958" y="3678648"/>
                      <a:pt x="1374936" y="3673913"/>
                      <a:pt x="1377869" y="3670124"/>
                    </a:cubicBezTo>
                    <a:cubicBezTo>
                      <a:pt x="1382758" y="3662547"/>
                      <a:pt x="1394491" y="3661600"/>
                      <a:pt x="1400358" y="3669177"/>
                    </a:cubicBezTo>
                    <a:cubicBezTo>
                      <a:pt x="1424802" y="3700432"/>
                      <a:pt x="1482488" y="3743053"/>
                      <a:pt x="1522576" y="3743053"/>
                    </a:cubicBezTo>
                    <a:cubicBezTo>
                      <a:pt x="1546042" y="3743053"/>
                      <a:pt x="1559730" y="3727899"/>
                      <a:pt x="1562663" y="3695697"/>
                    </a:cubicBezTo>
                    <a:cubicBezTo>
                      <a:pt x="1567552" y="3648340"/>
                      <a:pt x="1552886" y="3600037"/>
                      <a:pt x="1539198" y="3551733"/>
                    </a:cubicBezTo>
                    <a:cubicBezTo>
                      <a:pt x="1534308" y="3535632"/>
                      <a:pt x="1529420" y="3518584"/>
                      <a:pt x="1525509" y="3502482"/>
                    </a:cubicBezTo>
                    <a:cubicBezTo>
                      <a:pt x="1524531" y="3498694"/>
                      <a:pt x="1525509" y="3493958"/>
                      <a:pt x="1528442" y="3491117"/>
                    </a:cubicBezTo>
                    <a:cubicBezTo>
                      <a:pt x="1533331" y="3485434"/>
                      <a:pt x="1542131" y="3484487"/>
                      <a:pt x="1547997" y="3488275"/>
                    </a:cubicBezTo>
                    <a:cubicBezTo>
                      <a:pt x="1582218" y="3512901"/>
                      <a:pt x="1625239" y="3526160"/>
                      <a:pt x="1670215" y="3526160"/>
                    </a:cubicBezTo>
                    <a:cubicBezTo>
                      <a:pt x="1692703" y="3526160"/>
                      <a:pt x="1715191" y="3522372"/>
                      <a:pt x="1735724" y="3515742"/>
                    </a:cubicBezTo>
                    <a:cubicBezTo>
                      <a:pt x="1748435" y="3511006"/>
                      <a:pt x="1780701" y="3497747"/>
                      <a:pt x="1786567" y="3468386"/>
                    </a:cubicBezTo>
                    <a:cubicBezTo>
                      <a:pt x="1793411" y="3438077"/>
                      <a:pt x="1766034" y="3406822"/>
                      <a:pt x="1738658" y="3381250"/>
                    </a:cubicBezTo>
                    <a:cubicBezTo>
                      <a:pt x="1734746" y="3377461"/>
                      <a:pt x="1733769" y="3371779"/>
                      <a:pt x="1735724" y="3367043"/>
                    </a:cubicBezTo>
                    <a:cubicBezTo>
                      <a:pt x="1738658" y="3360413"/>
                      <a:pt x="1747457" y="3356625"/>
                      <a:pt x="1754301" y="3358519"/>
                    </a:cubicBezTo>
                    <a:cubicBezTo>
                      <a:pt x="1768967" y="3364201"/>
                      <a:pt x="1786567" y="3369884"/>
                      <a:pt x="1803188" y="3369884"/>
                    </a:cubicBezTo>
                    <a:cubicBezTo>
                      <a:pt x="1813944" y="3369884"/>
                      <a:pt x="1822744" y="3367043"/>
                      <a:pt x="1830565" y="3362307"/>
                    </a:cubicBezTo>
                    <a:cubicBezTo>
                      <a:pt x="1837409" y="3357572"/>
                      <a:pt x="1837409" y="3353783"/>
                      <a:pt x="1837409" y="3350942"/>
                    </a:cubicBezTo>
                    <a:cubicBezTo>
                      <a:pt x="1836432" y="3335788"/>
                      <a:pt x="1809055" y="3314004"/>
                      <a:pt x="1789500" y="3302638"/>
                    </a:cubicBezTo>
                    <a:cubicBezTo>
                      <a:pt x="1784611" y="3299797"/>
                      <a:pt x="1781678" y="3294114"/>
                      <a:pt x="1783634" y="3288431"/>
                    </a:cubicBezTo>
                    <a:cubicBezTo>
                      <a:pt x="1785589" y="3281801"/>
                      <a:pt x="1791456" y="3277066"/>
                      <a:pt x="1798300" y="3277066"/>
                    </a:cubicBezTo>
                    <a:cubicBezTo>
                      <a:pt x="1855987" y="3275171"/>
                      <a:pt x="1914651" y="3255282"/>
                      <a:pt x="1959627" y="3222132"/>
                    </a:cubicBezTo>
                    <a:cubicBezTo>
                      <a:pt x="1977227" y="3209819"/>
                      <a:pt x="1996782" y="3189930"/>
                      <a:pt x="1994826" y="3167199"/>
                    </a:cubicBezTo>
                    <a:cubicBezTo>
                      <a:pt x="1991893" y="3137838"/>
                      <a:pt x="1945939" y="3120789"/>
                      <a:pt x="1921495" y="3111318"/>
                    </a:cubicBezTo>
                    <a:cubicBezTo>
                      <a:pt x="1915629" y="3108477"/>
                      <a:pt x="1911718" y="3102794"/>
                      <a:pt x="1912696" y="3097111"/>
                    </a:cubicBezTo>
                    <a:cubicBezTo>
                      <a:pt x="1913674" y="3091428"/>
                      <a:pt x="1918562" y="3085746"/>
                      <a:pt x="1924428" y="3084798"/>
                    </a:cubicBezTo>
                    <a:cubicBezTo>
                      <a:pt x="1983094" y="3075327"/>
                      <a:pt x="2044691" y="3035548"/>
                      <a:pt x="2091624" y="3002398"/>
                    </a:cubicBezTo>
                    <a:cubicBezTo>
                      <a:pt x="2115089" y="2985350"/>
                      <a:pt x="2140511" y="2966407"/>
                      <a:pt x="2152243" y="2942729"/>
                    </a:cubicBezTo>
                    <a:cubicBezTo>
                      <a:pt x="2156154" y="2934205"/>
                      <a:pt x="2154199" y="2929469"/>
                      <a:pt x="2153221" y="2928522"/>
                    </a:cubicBezTo>
                    <a:cubicBezTo>
                      <a:pt x="2148332" y="2919998"/>
                      <a:pt x="2130733" y="2914315"/>
                      <a:pt x="2101401" y="2910527"/>
                    </a:cubicBezTo>
                    <a:cubicBezTo>
                      <a:pt x="2093579" y="2909580"/>
                      <a:pt x="2088690" y="2902950"/>
                      <a:pt x="2088690" y="2895373"/>
                    </a:cubicBezTo>
                    <a:cubicBezTo>
                      <a:pt x="2089668" y="2887796"/>
                      <a:pt x="2095534" y="2883060"/>
                      <a:pt x="2102378" y="2883060"/>
                    </a:cubicBezTo>
                    <a:lnTo>
                      <a:pt x="2104334" y="2883060"/>
                    </a:lnTo>
                    <a:cubicBezTo>
                      <a:pt x="2109223" y="2884007"/>
                      <a:pt x="2114111" y="2884007"/>
                      <a:pt x="2119000" y="2884007"/>
                    </a:cubicBezTo>
                    <a:cubicBezTo>
                      <a:pt x="2145399" y="2884007"/>
                      <a:pt x="2166910" y="2871694"/>
                      <a:pt x="2177665" y="2850858"/>
                    </a:cubicBezTo>
                    <a:cubicBezTo>
                      <a:pt x="2188420" y="2830021"/>
                      <a:pt x="2185487" y="2804448"/>
                      <a:pt x="2168865" y="2782664"/>
                    </a:cubicBezTo>
                    <a:cubicBezTo>
                      <a:pt x="2165932" y="2777929"/>
                      <a:pt x="2164954" y="2773193"/>
                      <a:pt x="2167888" y="2768457"/>
                    </a:cubicBezTo>
                    <a:cubicBezTo>
                      <a:pt x="2172776" y="2759933"/>
                      <a:pt x="2185487" y="2758039"/>
                      <a:pt x="2191353" y="2765616"/>
                    </a:cubicBezTo>
                    <a:lnTo>
                      <a:pt x="2194286" y="2769405"/>
                    </a:lnTo>
                    <a:cubicBezTo>
                      <a:pt x="2220686" y="2804448"/>
                      <a:pt x="2232418" y="2810131"/>
                      <a:pt x="2236329" y="2810131"/>
                    </a:cubicBezTo>
                    <a:cubicBezTo>
                      <a:pt x="2237307" y="2810131"/>
                      <a:pt x="2237307" y="2810131"/>
                      <a:pt x="2239263" y="2808237"/>
                    </a:cubicBezTo>
                    <a:cubicBezTo>
                      <a:pt x="2248063" y="2795924"/>
                      <a:pt x="2247085" y="2772246"/>
                      <a:pt x="2246107" y="2755198"/>
                    </a:cubicBezTo>
                    <a:cubicBezTo>
                      <a:pt x="2246107" y="2751409"/>
                      <a:pt x="2246107" y="2748568"/>
                      <a:pt x="2246107" y="2745726"/>
                    </a:cubicBezTo>
                    <a:cubicBezTo>
                      <a:pt x="2246107" y="2726784"/>
                      <a:pt x="2244152" y="2706894"/>
                      <a:pt x="2242196" y="2687005"/>
                    </a:cubicBezTo>
                    <a:cubicBezTo>
                      <a:pt x="2239263" y="2659538"/>
                      <a:pt x="2236329" y="2630177"/>
                      <a:pt x="2238285" y="2601763"/>
                    </a:cubicBezTo>
                    <a:cubicBezTo>
                      <a:pt x="2238285" y="2594186"/>
                      <a:pt x="2245130" y="2589450"/>
                      <a:pt x="2252951" y="2589450"/>
                    </a:cubicBezTo>
                    <a:cubicBezTo>
                      <a:pt x="2255885" y="2589450"/>
                      <a:pt x="2258818" y="2590397"/>
                      <a:pt x="2260773" y="2592292"/>
                    </a:cubicBezTo>
                    <a:cubicBezTo>
                      <a:pt x="2264684" y="2595133"/>
                      <a:pt x="2268595" y="2597974"/>
                      <a:pt x="2271528" y="2600816"/>
                    </a:cubicBezTo>
                    <a:lnTo>
                      <a:pt x="2277395" y="2605551"/>
                    </a:lnTo>
                    <a:lnTo>
                      <a:pt x="2274461" y="2613128"/>
                    </a:lnTo>
                    <a:cubicBezTo>
                      <a:pt x="2273483" y="2615970"/>
                      <a:pt x="2272506" y="2619758"/>
                      <a:pt x="2271528" y="2622600"/>
                    </a:cubicBezTo>
                    <a:cubicBezTo>
                      <a:pt x="2261751" y="2657643"/>
                      <a:pt x="2255885" y="2724890"/>
                      <a:pt x="2285217" y="2753303"/>
                    </a:cubicBezTo>
                    <a:cubicBezTo>
                      <a:pt x="2291083" y="2758986"/>
                      <a:pt x="2297927" y="2761827"/>
                      <a:pt x="2305749" y="2761827"/>
                    </a:cubicBezTo>
                    <a:cubicBezTo>
                      <a:pt x="2333126" y="2761827"/>
                      <a:pt x="2375169" y="2722995"/>
                      <a:pt x="2424056" y="2651961"/>
                    </a:cubicBezTo>
                    <a:lnTo>
                      <a:pt x="2452411" y="2610287"/>
                    </a:lnTo>
                    <a:lnTo>
                      <a:pt x="2435789" y="2660485"/>
                    </a:lnTo>
                    <a:cubicBezTo>
                      <a:pt x="2402546" y="2766563"/>
                      <a:pt x="2368325" y="2918104"/>
                      <a:pt x="2461211" y="3011869"/>
                    </a:cubicBezTo>
                    <a:cubicBezTo>
                      <a:pt x="2468055" y="3018500"/>
                      <a:pt x="2474899" y="3022288"/>
                      <a:pt x="2482722" y="3022288"/>
                    </a:cubicBezTo>
                    <a:cubicBezTo>
                      <a:pt x="2539430" y="3022288"/>
                      <a:pt x="2614717" y="2838545"/>
                      <a:pt x="2640138" y="2778876"/>
                    </a:cubicBezTo>
                    <a:lnTo>
                      <a:pt x="2658715" y="2734361"/>
                    </a:lnTo>
                    <a:lnTo>
                      <a:pt x="2654804" y="2782664"/>
                    </a:lnTo>
                    <a:cubicBezTo>
                      <a:pt x="2653827" y="2793083"/>
                      <a:pt x="2652849" y="2804448"/>
                      <a:pt x="2651871" y="2814867"/>
                    </a:cubicBezTo>
                    <a:cubicBezTo>
                      <a:pt x="2646983" y="2866959"/>
                      <a:pt x="2642094" y="2920945"/>
                      <a:pt x="2644049" y="2974931"/>
                    </a:cubicBezTo>
                    <a:lnTo>
                      <a:pt x="2644049" y="2985350"/>
                    </a:lnTo>
                    <a:cubicBezTo>
                      <a:pt x="2645027" y="3027024"/>
                      <a:pt x="2646983" y="3079116"/>
                      <a:pt x="2681204" y="3101847"/>
                    </a:cubicBezTo>
                    <a:cubicBezTo>
                      <a:pt x="2687070" y="3105635"/>
                      <a:pt x="2692936" y="3107530"/>
                      <a:pt x="2698803" y="3107530"/>
                    </a:cubicBezTo>
                    <a:cubicBezTo>
                      <a:pt x="2735957" y="3107530"/>
                      <a:pt x="2768223" y="3021341"/>
                      <a:pt x="2779955" y="2989139"/>
                    </a:cubicBezTo>
                    <a:lnTo>
                      <a:pt x="2796578" y="2943676"/>
                    </a:lnTo>
                    <a:lnTo>
                      <a:pt x="2793644" y="2991980"/>
                    </a:lnTo>
                    <a:cubicBezTo>
                      <a:pt x="2790711" y="3053543"/>
                      <a:pt x="2800489" y="3088587"/>
                      <a:pt x="2822976" y="3092376"/>
                    </a:cubicBezTo>
                    <a:cubicBezTo>
                      <a:pt x="2847420" y="3097111"/>
                      <a:pt x="2867953" y="3081010"/>
                      <a:pt x="2886530" y="3045966"/>
                    </a:cubicBezTo>
                    <a:lnTo>
                      <a:pt x="2907062" y="3007134"/>
                    </a:lnTo>
                    <a:lnTo>
                      <a:pt x="2900218" y="3050702"/>
                    </a:lnTo>
                    <a:cubicBezTo>
                      <a:pt x="2899240" y="3054490"/>
                      <a:pt x="2899240" y="3058279"/>
                      <a:pt x="2899240" y="3062068"/>
                    </a:cubicBezTo>
                    <a:cubicBezTo>
                      <a:pt x="2898263" y="3098059"/>
                      <a:pt x="2911951" y="3119842"/>
                      <a:pt x="2941283" y="3127419"/>
                    </a:cubicBezTo>
                    <a:lnTo>
                      <a:pt x="2945194" y="3128367"/>
                    </a:lnTo>
                    <a:lnTo>
                      <a:pt x="2946172" y="3131208"/>
                    </a:lnTo>
                    <a:cubicBezTo>
                      <a:pt x="2950083" y="3140679"/>
                      <a:pt x="2953995" y="3149203"/>
                      <a:pt x="2958883" y="3157727"/>
                    </a:cubicBezTo>
                    <a:lnTo>
                      <a:pt x="2960839" y="3161516"/>
                    </a:lnTo>
                    <a:lnTo>
                      <a:pt x="2958883" y="3165305"/>
                    </a:lnTo>
                    <a:cubicBezTo>
                      <a:pt x="2954972" y="3170987"/>
                      <a:pt x="2953995" y="3175723"/>
                      <a:pt x="2954972" y="3180459"/>
                    </a:cubicBezTo>
                    <a:cubicBezTo>
                      <a:pt x="2957905" y="3190877"/>
                      <a:pt x="2965727" y="3196560"/>
                      <a:pt x="2978438" y="3197507"/>
                    </a:cubicBezTo>
                    <a:lnTo>
                      <a:pt x="2982348" y="3198454"/>
                    </a:lnTo>
                    <a:lnTo>
                      <a:pt x="2984304" y="3201295"/>
                    </a:lnTo>
                    <a:cubicBezTo>
                      <a:pt x="2986260" y="3204137"/>
                      <a:pt x="2987238" y="3206031"/>
                      <a:pt x="2989193" y="3208872"/>
                    </a:cubicBezTo>
                    <a:lnTo>
                      <a:pt x="2991149" y="3211714"/>
                    </a:lnTo>
                    <a:lnTo>
                      <a:pt x="2989193" y="3215502"/>
                    </a:lnTo>
                    <a:cubicBezTo>
                      <a:pt x="2986260" y="3222132"/>
                      <a:pt x="2986260" y="3226868"/>
                      <a:pt x="2987238" y="3229709"/>
                    </a:cubicBezTo>
                    <a:cubicBezTo>
                      <a:pt x="2989193" y="3232551"/>
                      <a:pt x="2994082" y="3232551"/>
                      <a:pt x="2997015" y="3232551"/>
                    </a:cubicBezTo>
                    <a:cubicBezTo>
                      <a:pt x="2998971" y="3232551"/>
                      <a:pt x="2999948" y="3232551"/>
                      <a:pt x="3001904" y="3232551"/>
                    </a:cubicBezTo>
                    <a:lnTo>
                      <a:pt x="3005815" y="3231604"/>
                    </a:lnTo>
                    <a:lnTo>
                      <a:pt x="3015592" y="3242969"/>
                    </a:lnTo>
                    <a:lnTo>
                      <a:pt x="3009726" y="3247705"/>
                    </a:lnTo>
                    <a:cubicBezTo>
                      <a:pt x="3004837" y="3251493"/>
                      <a:pt x="3000926" y="3255282"/>
                      <a:pt x="2996038" y="3259070"/>
                    </a:cubicBezTo>
                    <a:cubicBezTo>
                      <a:pt x="2990171" y="3263806"/>
                      <a:pt x="2985282" y="3268542"/>
                      <a:pt x="2979415" y="3272330"/>
                    </a:cubicBezTo>
                    <a:cubicBezTo>
                      <a:pt x="2961816" y="3286537"/>
                      <a:pt x="2951061" y="3302638"/>
                      <a:pt x="2944217" y="3323475"/>
                    </a:cubicBezTo>
                    <a:cubicBezTo>
                      <a:pt x="2942261" y="3328210"/>
                      <a:pt x="2941283" y="3335788"/>
                      <a:pt x="2944217" y="3339576"/>
                    </a:cubicBezTo>
                    <a:cubicBezTo>
                      <a:pt x="2947150" y="3343365"/>
                      <a:pt x="2953995" y="3344312"/>
                      <a:pt x="2959861" y="3344312"/>
                    </a:cubicBezTo>
                    <a:cubicBezTo>
                      <a:pt x="2970616" y="3344312"/>
                      <a:pt x="2986260" y="3341471"/>
                      <a:pt x="3004837" y="3334841"/>
                    </a:cubicBezTo>
                    <a:lnTo>
                      <a:pt x="3040036" y="3323475"/>
                    </a:lnTo>
                    <a:lnTo>
                      <a:pt x="3011681" y="3347153"/>
                    </a:lnTo>
                    <a:cubicBezTo>
                      <a:pt x="2997993" y="3358519"/>
                      <a:pt x="2991149" y="3367990"/>
                      <a:pt x="2992127" y="3375567"/>
                    </a:cubicBezTo>
                    <a:cubicBezTo>
                      <a:pt x="2993104" y="3380303"/>
                      <a:pt x="2997015" y="3384091"/>
                      <a:pt x="3005815" y="3387880"/>
                    </a:cubicBezTo>
                    <a:cubicBezTo>
                      <a:pt x="3009726" y="3389774"/>
                      <a:pt x="3014614" y="3390721"/>
                      <a:pt x="3020481" y="3390721"/>
                    </a:cubicBezTo>
                    <a:cubicBezTo>
                      <a:pt x="3044925" y="3390721"/>
                      <a:pt x="3079146" y="3377461"/>
                      <a:pt x="3094789" y="3368937"/>
                    </a:cubicBezTo>
                    <a:cubicBezTo>
                      <a:pt x="3099678" y="3367043"/>
                      <a:pt x="3103589" y="3365149"/>
                      <a:pt x="3107500" y="3362307"/>
                    </a:cubicBezTo>
                    <a:lnTo>
                      <a:pt x="3136832" y="3346206"/>
                    </a:lnTo>
                    <a:lnTo>
                      <a:pt x="3115322" y="3376514"/>
                    </a:lnTo>
                    <a:cubicBezTo>
                      <a:pt x="3108478" y="3385985"/>
                      <a:pt x="3100656" y="3395457"/>
                      <a:pt x="3092834" y="3405875"/>
                    </a:cubicBezTo>
                    <a:cubicBezTo>
                      <a:pt x="3081101" y="3419135"/>
                      <a:pt x="3073279" y="3449443"/>
                      <a:pt x="3080123" y="3463650"/>
                    </a:cubicBezTo>
                    <a:cubicBezTo>
                      <a:pt x="3084034" y="3472174"/>
                      <a:pt x="3092834" y="3472174"/>
                      <a:pt x="3107500" y="3467439"/>
                    </a:cubicBezTo>
                    <a:cubicBezTo>
                      <a:pt x="3110434" y="3466492"/>
                      <a:pt x="3114345" y="3464597"/>
                      <a:pt x="3118256" y="3461756"/>
                    </a:cubicBezTo>
                    <a:lnTo>
                      <a:pt x="3129988" y="3453232"/>
                    </a:lnTo>
                    <a:lnTo>
                      <a:pt x="3130966" y="3466492"/>
                    </a:lnTo>
                    <a:cubicBezTo>
                      <a:pt x="3132921" y="3504376"/>
                      <a:pt x="3146610" y="3535632"/>
                      <a:pt x="3167143" y="3546050"/>
                    </a:cubicBezTo>
                    <a:cubicBezTo>
                      <a:pt x="3184742" y="3555522"/>
                      <a:pt x="3196475" y="3548892"/>
                      <a:pt x="3204297" y="3524266"/>
                    </a:cubicBezTo>
                    <a:lnTo>
                      <a:pt x="3210163" y="3507218"/>
                    </a:lnTo>
                    <a:lnTo>
                      <a:pt x="3218963" y="3523319"/>
                    </a:lnTo>
                    <a:cubicBezTo>
                      <a:pt x="3223852" y="3531843"/>
                      <a:pt x="3228741" y="3532790"/>
                      <a:pt x="3232652" y="3532790"/>
                    </a:cubicBezTo>
                    <a:cubicBezTo>
                      <a:pt x="3250251" y="3532790"/>
                      <a:pt x="3262962" y="3524266"/>
                      <a:pt x="3277628" y="3513848"/>
                    </a:cubicBezTo>
                    <a:cubicBezTo>
                      <a:pt x="3278606" y="3512901"/>
                      <a:pt x="3281539" y="3510059"/>
                      <a:pt x="3284472" y="3506271"/>
                    </a:cubicBezTo>
                    <a:lnTo>
                      <a:pt x="3297182" y="3514795"/>
                    </a:lnTo>
                    <a:cubicBezTo>
                      <a:pt x="3296205" y="3516689"/>
                      <a:pt x="3294249" y="3518584"/>
                      <a:pt x="3292294" y="3522372"/>
                    </a:cubicBezTo>
                    <a:lnTo>
                      <a:pt x="3290338" y="3525213"/>
                    </a:lnTo>
                    <a:cubicBezTo>
                      <a:pt x="3286427" y="3531843"/>
                      <a:pt x="3281539" y="3537526"/>
                      <a:pt x="3278606" y="3544156"/>
                    </a:cubicBezTo>
                    <a:cubicBezTo>
                      <a:pt x="3266873" y="3565940"/>
                      <a:pt x="3269806" y="3571623"/>
                      <a:pt x="3270784" y="3572570"/>
                    </a:cubicBezTo>
                    <a:cubicBezTo>
                      <a:pt x="3271762" y="3574464"/>
                      <a:pt x="3275672" y="3574464"/>
                      <a:pt x="3277628" y="3574464"/>
                    </a:cubicBezTo>
                    <a:cubicBezTo>
                      <a:pt x="3292294" y="3574464"/>
                      <a:pt x="3321626" y="3562151"/>
                      <a:pt x="3356825" y="3541314"/>
                    </a:cubicBezTo>
                    <a:lnTo>
                      <a:pt x="3401801" y="3514795"/>
                    </a:lnTo>
                    <a:lnTo>
                      <a:pt x="3366602" y="3551733"/>
                    </a:lnTo>
                    <a:cubicBezTo>
                      <a:pt x="3332381" y="3587724"/>
                      <a:pt x="3320649" y="3618032"/>
                      <a:pt x="3329448" y="3647393"/>
                    </a:cubicBezTo>
                    <a:cubicBezTo>
                      <a:pt x="3332381" y="3657811"/>
                      <a:pt x="3338248" y="3659706"/>
                      <a:pt x="3343137" y="3659706"/>
                    </a:cubicBezTo>
                    <a:cubicBezTo>
                      <a:pt x="3364647" y="3659706"/>
                      <a:pt x="3401801" y="3627503"/>
                      <a:pt x="3412556" y="3614243"/>
                    </a:cubicBezTo>
                    <a:cubicBezTo>
                      <a:pt x="3414512" y="3611402"/>
                      <a:pt x="3418423" y="3602878"/>
                      <a:pt x="3423312" y="3589618"/>
                    </a:cubicBezTo>
                    <a:cubicBezTo>
                      <a:pt x="3424290" y="3585830"/>
                      <a:pt x="3426245" y="3582041"/>
                      <a:pt x="3431134" y="3582041"/>
                    </a:cubicBezTo>
                    <a:lnTo>
                      <a:pt x="3435045" y="3582041"/>
                    </a:lnTo>
                    <a:lnTo>
                      <a:pt x="3437000" y="3584883"/>
                    </a:lnTo>
                    <a:cubicBezTo>
                      <a:pt x="3438956" y="3587724"/>
                      <a:pt x="3438956" y="3588671"/>
                      <a:pt x="3437000" y="3597195"/>
                    </a:cubicBezTo>
                    <a:cubicBezTo>
                      <a:pt x="3434067" y="3608561"/>
                      <a:pt x="3432112" y="3619926"/>
                      <a:pt x="3432112" y="3630345"/>
                    </a:cubicBezTo>
                    <a:lnTo>
                      <a:pt x="3432112" y="3632239"/>
                    </a:lnTo>
                    <a:cubicBezTo>
                      <a:pt x="3431134" y="3650235"/>
                      <a:pt x="3430156" y="3668230"/>
                      <a:pt x="3445800" y="3676754"/>
                    </a:cubicBezTo>
                    <a:cubicBezTo>
                      <a:pt x="3448733" y="3678648"/>
                      <a:pt x="3452644" y="3679596"/>
                      <a:pt x="3455577" y="3679596"/>
                    </a:cubicBezTo>
                    <a:cubicBezTo>
                      <a:pt x="3476110" y="3679596"/>
                      <a:pt x="3504465" y="3651181"/>
                      <a:pt x="3533797" y="3601931"/>
                    </a:cubicBezTo>
                    <a:lnTo>
                      <a:pt x="3548463" y="3577305"/>
                    </a:lnTo>
                    <a:lnTo>
                      <a:pt x="3547486" y="3605719"/>
                    </a:lnTo>
                    <a:cubicBezTo>
                      <a:pt x="3546508" y="3645499"/>
                      <a:pt x="3554330" y="3661600"/>
                      <a:pt x="3561174" y="3668230"/>
                    </a:cubicBezTo>
                    <a:lnTo>
                      <a:pt x="3564107" y="3671071"/>
                    </a:lnTo>
                    <a:lnTo>
                      <a:pt x="3562151" y="3674860"/>
                    </a:lnTo>
                    <a:cubicBezTo>
                      <a:pt x="3555307" y="3692855"/>
                      <a:pt x="3554330" y="3706115"/>
                      <a:pt x="3559218" y="3712745"/>
                    </a:cubicBezTo>
                    <a:cubicBezTo>
                      <a:pt x="3567040" y="3724111"/>
                      <a:pt x="3599306" y="3717481"/>
                      <a:pt x="3630594" y="3698538"/>
                    </a:cubicBezTo>
                    <a:lnTo>
                      <a:pt x="3632549" y="3697591"/>
                    </a:lnTo>
                    <a:cubicBezTo>
                      <a:pt x="3635482" y="3694749"/>
                      <a:pt x="3637438" y="3690961"/>
                      <a:pt x="3640371" y="3688119"/>
                    </a:cubicBezTo>
                    <a:cubicBezTo>
                      <a:pt x="3645260" y="3682437"/>
                      <a:pt x="3650148" y="3676754"/>
                      <a:pt x="3655037" y="3671071"/>
                    </a:cubicBezTo>
                    <a:cubicBezTo>
                      <a:pt x="3656993" y="3668230"/>
                      <a:pt x="3660904" y="3667282"/>
                      <a:pt x="3664815" y="3667282"/>
                    </a:cubicBezTo>
                    <a:cubicBezTo>
                      <a:pt x="3670681" y="3667282"/>
                      <a:pt x="3675570" y="3671071"/>
                      <a:pt x="3676548" y="3676754"/>
                    </a:cubicBezTo>
                    <a:cubicBezTo>
                      <a:pt x="3681436" y="3705168"/>
                      <a:pt x="3701969" y="3731687"/>
                      <a:pt x="3731301" y="3745894"/>
                    </a:cubicBezTo>
                    <a:cubicBezTo>
                      <a:pt x="3742057" y="3751578"/>
                      <a:pt x="3751834" y="3752524"/>
                      <a:pt x="3758678" y="3749683"/>
                    </a:cubicBezTo>
                    <a:cubicBezTo>
                      <a:pt x="3763567" y="3747789"/>
                      <a:pt x="3766500" y="3739264"/>
                      <a:pt x="3755745" y="3711798"/>
                    </a:cubicBezTo>
                    <a:cubicBezTo>
                      <a:pt x="3754767" y="3708009"/>
                      <a:pt x="3754767" y="3704221"/>
                      <a:pt x="3756723" y="3700432"/>
                    </a:cubicBezTo>
                    <a:cubicBezTo>
                      <a:pt x="3760634" y="3694749"/>
                      <a:pt x="3770411" y="3693803"/>
                      <a:pt x="3775300" y="3699485"/>
                    </a:cubicBezTo>
                    <a:cubicBezTo>
                      <a:pt x="3789966" y="3718427"/>
                      <a:pt x="3826143" y="3744948"/>
                      <a:pt x="3850586" y="3744948"/>
                    </a:cubicBezTo>
                    <a:cubicBezTo>
                      <a:pt x="3859386" y="3744948"/>
                      <a:pt x="3871119" y="3742106"/>
                      <a:pt x="3873074" y="3717481"/>
                    </a:cubicBezTo>
                    <a:cubicBezTo>
                      <a:pt x="3876008" y="3688119"/>
                      <a:pt x="3867208" y="3657811"/>
                      <a:pt x="3858409" y="3627503"/>
                    </a:cubicBezTo>
                    <a:cubicBezTo>
                      <a:pt x="3855475" y="3617085"/>
                      <a:pt x="3852542" y="3606667"/>
                      <a:pt x="3849608" y="3596248"/>
                    </a:cubicBezTo>
                    <a:cubicBezTo>
                      <a:pt x="3848631" y="3592459"/>
                      <a:pt x="3849608" y="3589618"/>
                      <a:pt x="3851564" y="3586777"/>
                    </a:cubicBezTo>
                    <a:cubicBezTo>
                      <a:pt x="3855475" y="3582041"/>
                      <a:pt x="3863297" y="3581094"/>
                      <a:pt x="3868186" y="3584883"/>
                    </a:cubicBezTo>
                    <a:cubicBezTo>
                      <a:pt x="3899474" y="3607614"/>
                      <a:pt x="3946405" y="3615191"/>
                      <a:pt x="3984537" y="3601931"/>
                    </a:cubicBezTo>
                    <a:cubicBezTo>
                      <a:pt x="3992359" y="3599089"/>
                      <a:pt x="4010937" y="3591513"/>
                      <a:pt x="4014847" y="3574464"/>
                    </a:cubicBezTo>
                    <a:cubicBezTo>
                      <a:pt x="4018759" y="3556468"/>
                      <a:pt x="4002137" y="3537526"/>
                      <a:pt x="3985515" y="3521425"/>
                    </a:cubicBezTo>
                    <a:cubicBezTo>
                      <a:pt x="3982582" y="3518584"/>
                      <a:pt x="3981604" y="3513848"/>
                      <a:pt x="3983560" y="3509112"/>
                    </a:cubicBezTo>
                    <a:cubicBezTo>
                      <a:pt x="3985515" y="3504376"/>
                      <a:pt x="3989426" y="3501535"/>
                      <a:pt x="3994315" y="3501535"/>
                    </a:cubicBezTo>
                    <a:lnTo>
                      <a:pt x="3995292" y="3501535"/>
                    </a:lnTo>
                    <a:lnTo>
                      <a:pt x="3998226" y="3502482"/>
                    </a:lnTo>
                    <a:cubicBezTo>
                      <a:pt x="4011914" y="3508165"/>
                      <a:pt x="4032447" y="3512901"/>
                      <a:pt x="4044179" y="3505324"/>
                    </a:cubicBezTo>
                    <a:cubicBezTo>
                      <a:pt x="4048091" y="3503430"/>
                      <a:pt x="4047113" y="3501535"/>
                      <a:pt x="4047113" y="3500588"/>
                    </a:cubicBezTo>
                    <a:cubicBezTo>
                      <a:pt x="4047113" y="3493011"/>
                      <a:pt x="4032447" y="3480698"/>
                      <a:pt x="4018759" y="3472174"/>
                    </a:cubicBezTo>
                    <a:cubicBezTo>
                      <a:pt x="4014847" y="3469333"/>
                      <a:pt x="4012892" y="3464597"/>
                      <a:pt x="4013870" y="3459862"/>
                    </a:cubicBezTo>
                    <a:cubicBezTo>
                      <a:pt x="4014847" y="3455126"/>
                      <a:pt x="4019736" y="3450390"/>
                      <a:pt x="4025602" y="3450390"/>
                    </a:cubicBezTo>
                    <a:cubicBezTo>
                      <a:pt x="4061780" y="3449443"/>
                      <a:pt x="4097956" y="3437130"/>
                      <a:pt x="4126310" y="3416293"/>
                    </a:cubicBezTo>
                    <a:cubicBezTo>
                      <a:pt x="4136088" y="3408717"/>
                      <a:pt x="4148799" y="3397351"/>
                      <a:pt x="4146843" y="3383144"/>
                    </a:cubicBezTo>
                    <a:cubicBezTo>
                      <a:pt x="4144887" y="3366096"/>
                      <a:pt x="4117510" y="3355677"/>
                      <a:pt x="4102845" y="3349995"/>
                    </a:cubicBezTo>
                    <a:cubicBezTo>
                      <a:pt x="4097956" y="3348100"/>
                      <a:pt x="4095023" y="3343365"/>
                      <a:pt x="4095023" y="3337682"/>
                    </a:cubicBezTo>
                    <a:cubicBezTo>
                      <a:pt x="4096000" y="3332946"/>
                      <a:pt x="4099912" y="3328210"/>
                      <a:pt x="4104801" y="3328210"/>
                    </a:cubicBezTo>
                    <a:cubicBezTo>
                      <a:pt x="4140977" y="3322528"/>
                      <a:pt x="4180086" y="3297902"/>
                      <a:pt x="4209419" y="3276118"/>
                    </a:cubicBezTo>
                    <a:cubicBezTo>
                      <a:pt x="4224084" y="3265700"/>
                      <a:pt x="4239729" y="3253388"/>
                      <a:pt x="4246574" y="3239180"/>
                    </a:cubicBezTo>
                    <a:cubicBezTo>
                      <a:pt x="4248528" y="3234445"/>
                      <a:pt x="4247551" y="3233498"/>
                      <a:pt x="4247551" y="3232551"/>
                    </a:cubicBezTo>
                    <a:cubicBezTo>
                      <a:pt x="4245595" y="3229709"/>
                      <a:pt x="4239729" y="3224973"/>
                      <a:pt x="4216264" y="3223079"/>
                    </a:cubicBezTo>
                    <a:cubicBezTo>
                      <a:pt x="4209419" y="3222132"/>
                      <a:pt x="4205508" y="3216450"/>
                      <a:pt x="4205508" y="3210767"/>
                    </a:cubicBezTo>
                    <a:cubicBezTo>
                      <a:pt x="4206486" y="3205084"/>
                      <a:pt x="4211375" y="3200348"/>
                      <a:pt x="4217241" y="3200348"/>
                    </a:cubicBezTo>
                    <a:lnTo>
                      <a:pt x="4219197" y="3200348"/>
                    </a:lnTo>
                    <a:cubicBezTo>
                      <a:pt x="4238751" y="3203189"/>
                      <a:pt x="4254396" y="3195613"/>
                      <a:pt x="4262216" y="3181406"/>
                    </a:cubicBezTo>
                    <a:cubicBezTo>
                      <a:pt x="4269061" y="3169093"/>
                      <a:pt x="4266128" y="3153939"/>
                      <a:pt x="4256350" y="3141626"/>
                    </a:cubicBezTo>
                    <a:cubicBezTo>
                      <a:pt x="4253417" y="3137838"/>
                      <a:pt x="4253417" y="3134049"/>
                      <a:pt x="4255373" y="3129314"/>
                    </a:cubicBezTo>
                    <a:cubicBezTo>
                      <a:pt x="4259283" y="3122684"/>
                      <a:pt x="4270038" y="3120789"/>
                      <a:pt x="4274927" y="3127419"/>
                    </a:cubicBezTo>
                    <a:lnTo>
                      <a:pt x="4276883" y="3130261"/>
                    </a:lnTo>
                    <a:cubicBezTo>
                      <a:pt x="4293505" y="3152992"/>
                      <a:pt x="4300350" y="3154886"/>
                      <a:pt x="4301327" y="3154886"/>
                    </a:cubicBezTo>
                    <a:cubicBezTo>
                      <a:pt x="4306216" y="3148256"/>
                      <a:pt x="4305237" y="3133102"/>
                      <a:pt x="4305237" y="3122684"/>
                    </a:cubicBezTo>
                    <a:lnTo>
                      <a:pt x="4305237" y="3117001"/>
                    </a:lnTo>
                    <a:cubicBezTo>
                      <a:pt x="4305237" y="3104688"/>
                      <a:pt x="4303283" y="3092376"/>
                      <a:pt x="4302304" y="3080063"/>
                    </a:cubicBezTo>
                    <a:cubicBezTo>
                      <a:pt x="4300350" y="3062068"/>
                      <a:pt x="4298394" y="3044072"/>
                      <a:pt x="4300350" y="3026077"/>
                    </a:cubicBezTo>
                    <a:cubicBezTo>
                      <a:pt x="4301327" y="3017552"/>
                      <a:pt x="4312082" y="3012817"/>
                      <a:pt x="4318926" y="3017552"/>
                    </a:cubicBezTo>
                    <a:cubicBezTo>
                      <a:pt x="4323815" y="3021341"/>
                      <a:pt x="4328704" y="3025130"/>
                      <a:pt x="4334570" y="3028918"/>
                    </a:cubicBezTo>
                    <a:cubicBezTo>
                      <a:pt x="4344348" y="3036495"/>
                      <a:pt x="4354125" y="3044072"/>
                      <a:pt x="4364880" y="3048808"/>
                    </a:cubicBezTo>
                    <a:cubicBezTo>
                      <a:pt x="4373681" y="3053543"/>
                      <a:pt x="4380524" y="3052596"/>
                      <a:pt x="4385413" y="3046913"/>
                    </a:cubicBezTo>
                    <a:cubicBezTo>
                      <a:pt x="4390302" y="3041231"/>
                      <a:pt x="4391279" y="3030812"/>
                      <a:pt x="4389323" y="3022288"/>
                    </a:cubicBezTo>
                    <a:cubicBezTo>
                      <a:pt x="4381501" y="2992927"/>
                      <a:pt x="4356080" y="2961672"/>
                      <a:pt x="4334570" y="2945571"/>
                    </a:cubicBezTo>
                    <a:cubicBezTo>
                      <a:pt x="4330660" y="2942729"/>
                      <a:pt x="4328704" y="2937047"/>
                      <a:pt x="4330660" y="2933258"/>
                    </a:cubicBezTo>
                    <a:cubicBezTo>
                      <a:pt x="4332614" y="2926628"/>
                      <a:pt x="4341415" y="2923787"/>
                      <a:pt x="4348258" y="2927575"/>
                    </a:cubicBezTo>
                    <a:cubicBezTo>
                      <a:pt x="4355103" y="2932311"/>
                      <a:pt x="4365859" y="2937047"/>
                      <a:pt x="4376614" y="2937047"/>
                    </a:cubicBezTo>
                    <a:cubicBezTo>
                      <a:pt x="4382480" y="2937047"/>
                      <a:pt x="4388346" y="2935152"/>
                      <a:pt x="4393235" y="2932311"/>
                    </a:cubicBezTo>
                    <a:cubicBezTo>
                      <a:pt x="4403991" y="2924734"/>
                      <a:pt x="4401057" y="2905791"/>
                      <a:pt x="4397146" y="2894426"/>
                    </a:cubicBezTo>
                    <a:cubicBezTo>
                      <a:pt x="4387369" y="2871694"/>
                      <a:pt x="4360970" y="2854646"/>
                      <a:pt x="4342392" y="2842334"/>
                    </a:cubicBezTo>
                    <a:cubicBezTo>
                      <a:pt x="4318926" y="2827180"/>
                      <a:pt x="4293505" y="2815814"/>
                      <a:pt x="4270038" y="2804448"/>
                    </a:cubicBezTo>
                    <a:cubicBezTo>
                      <a:pt x="4251463" y="2795924"/>
                      <a:pt x="4231906" y="2786453"/>
                      <a:pt x="4213329" y="2776035"/>
                    </a:cubicBezTo>
                    <a:lnTo>
                      <a:pt x="4211375" y="2775087"/>
                    </a:lnTo>
                    <a:lnTo>
                      <a:pt x="4210396" y="2773193"/>
                    </a:lnTo>
                    <a:cubicBezTo>
                      <a:pt x="4208442" y="2769405"/>
                      <a:pt x="4207463" y="2765616"/>
                      <a:pt x="4205508" y="2761827"/>
                    </a:cubicBezTo>
                    <a:lnTo>
                      <a:pt x="4201597" y="2752356"/>
                    </a:lnTo>
                    <a:lnTo>
                      <a:pt x="4213329" y="2751409"/>
                    </a:lnTo>
                    <a:cubicBezTo>
                      <a:pt x="4214308" y="2751409"/>
                      <a:pt x="4216264" y="2751409"/>
                      <a:pt x="4217241" y="2752356"/>
                    </a:cubicBezTo>
                    <a:cubicBezTo>
                      <a:pt x="4232885" y="2758986"/>
                      <a:pt x="4252440" y="2759933"/>
                      <a:pt x="4273950" y="2757092"/>
                    </a:cubicBezTo>
                    <a:cubicBezTo>
                      <a:pt x="4287639" y="2755198"/>
                      <a:pt x="4301327" y="2746673"/>
                      <a:pt x="4304260" y="2738149"/>
                    </a:cubicBezTo>
                    <a:cubicBezTo>
                      <a:pt x="4306216" y="2732467"/>
                      <a:pt x="4305237" y="2726784"/>
                      <a:pt x="4299371" y="2721101"/>
                    </a:cubicBezTo>
                    <a:cubicBezTo>
                      <a:pt x="4292528" y="2712577"/>
                      <a:pt x="4281772" y="2706894"/>
                      <a:pt x="4267105" y="2701211"/>
                    </a:cubicBezTo>
                    <a:lnTo>
                      <a:pt x="4251463" y="2695529"/>
                    </a:lnTo>
                    <a:lnTo>
                      <a:pt x="4266128" y="2687952"/>
                    </a:lnTo>
                    <a:cubicBezTo>
                      <a:pt x="4270038" y="2686057"/>
                      <a:pt x="4273950" y="2683216"/>
                      <a:pt x="4276883" y="2679427"/>
                    </a:cubicBezTo>
                    <a:cubicBezTo>
                      <a:pt x="4292528" y="2662379"/>
                      <a:pt x="4287639" y="2635860"/>
                      <a:pt x="4264172" y="2601763"/>
                    </a:cubicBezTo>
                    <a:lnTo>
                      <a:pt x="4261239" y="2597974"/>
                    </a:lnTo>
                    <a:lnTo>
                      <a:pt x="4264172" y="2594186"/>
                    </a:lnTo>
                    <a:cubicBezTo>
                      <a:pt x="4277861" y="2575243"/>
                      <a:pt x="4287639" y="2556301"/>
                      <a:pt x="4293505" y="2538305"/>
                    </a:cubicBezTo>
                    <a:cubicBezTo>
                      <a:pt x="4296438" y="2529781"/>
                      <a:pt x="4295461" y="2521257"/>
                      <a:pt x="4292528" y="2513680"/>
                    </a:cubicBezTo>
                    <a:lnTo>
                      <a:pt x="4289595" y="2507997"/>
                    </a:lnTo>
                    <a:lnTo>
                      <a:pt x="4301327" y="2501367"/>
                    </a:lnTo>
                    <a:lnTo>
                      <a:pt x="4305237" y="2503261"/>
                    </a:lnTo>
                    <a:cubicBezTo>
                      <a:pt x="4341415" y="2525045"/>
                      <a:pt x="4366836" y="2528834"/>
                      <a:pt x="4378568" y="2512733"/>
                    </a:cubicBezTo>
                    <a:cubicBezTo>
                      <a:pt x="4392257" y="2494737"/>
                      <a:pt x="4389323" y="2451169"/>
                      <a:pt x="4371725" y="2403813"/>
                    </a:cubicBezTo>
                    <a:lnTo>
                      <a:pt x="4370746" y="2400024"/>
                    </a:lnTo>
                    <a:cubicBezTo>
                      <a:pt x="4366836" y="2395289"/>
                      <a:pt x="4361947" y="2390553"/>
                      <a:pt x="4358036" y="2384870"/>
                    </a:cubicBezTo>
                    <a:cubicBezTo>
                      <a:pt x="4350214" y="2375399"/>
                      <a:pt x="4342392" y="2366875"/>
                      <a:pt x="4335547" y="2357403"/>
                    </a:cubicBezTo>
                    <a:cubicBezTo>
                      <a:pt x="4332614" y="2352668"/>
                      <a:pt x="4331637" y="2346985"/>
                      <a:pt x="4333593" y="2342249"/>
                    </a:cubicBezTo>
                    <a:cubicBezTo>
                      <a:pt x="4335547" y="2337514"/>
                      <a:pt x="4340436" y="2334673"/>
                      <a:pt x="4346302" y="2334673"/>
                    </a:cubicBezTo>
                    <a:cubicBezTo>
                      <a:pt x="4349237" y="2334673"/>
                      <a:pt x="4351191" y="2334673"/>
                      <a:pt x="4354125" y="2334673"/>
                    </a:cubicBezTo>
                    <a:cubicBezTo>
                      <a:pt x="4401057" y="2334673"/>
                      <a:pt x="4447012" y="2310994"/>
                      <a:pt x="4479276" y="2272162"/>
                    </a:cubicBezTo>
                    <a:cubicBezTo>
                      <a:pt x="4488077" y="2260797"/>
                      <a:pt x="4497853" y="2244695"/>
                      <a:pt x="4494920" y="2229541"/>
                    </a:cubicBezTo>
                    <a:cubicBezTo>
                      <a:pt x="4492964" y="2220070"/>
                      <a:pt x="4481232" y="2215334"/>
                      <a:pt x="4461677" y="2215334"/>
                    </a:cubicBezTo>
                    <a:cubicBezTo>
                      <a:pt x="4448966" y="2215334"/>
                      <a:pt x="4436256" y="2217228"/>
                      <a:pt x="4429411" y="2218176"/>
                    </a:cubicBezTo>
                    <a:lnTo>
                      <a:pt x="4427455" y="2218176"/>
                    </a:lnTo>
                    <a:cubicBezTo>
                      <a:pt x="4420612" y="2218176"/>
                      <a:pt x="4414746" y="2213440"/>
                      <a:pt x="4412790" y="2206810"/>
                    </a:cubicBezTo>
                    <a:cubicBezTo>
                      <a:pt x="4411813" y="2201127"/>
                      <a:pt x="4414746" y="2194498"/>
                      <a:pt x="4420612" y="2192603"/>
                    </a:cubicBezTo>
                    <a:cubicBezTo>
                      <a:pt x="4457765" y="2175555"/>
                      <a:pt x="4523276" y="2119674"/>
                      <a:pt x="4520342" y="2079895"/>
                    </a:cubicBezTo>
                    <a:cubicBezTo>
                      <a:pt x="4519364" y="2063794"/>
                      <a:pt x="4505675" y="2051481"/>
                      <a:pt x="4479276" y="2042957"/>
                    </a:cubicBezTo>
                    <a:cubicBezTo>
                      <a:pt x="4456788" y="2036327"/>
                      <a:pt x="4432344" y="2032539"/>
                      <a:pt x="4401057" y="2032539"/>
                    </a:cubicBezTo>
                    <a:cubicBezTo>
                      <a:pt x="4377591" y="2032539"/>
                      <a:pt x="4353147" y="2034432"/>
                      <a:pt x="4329681" y="2036327"/>
                    </a:cubicBezTo>
                    <a:cubicBezTo>
                      <a:pt x="4312082" y="2037274"/>
                      <a:pt x="4294482" y="2039168"/>
                      <a:pt x="4276883" y="2039168"/>
                    </a:cubicBezTo>
                    <a:lnTo>
                      <a:pt x="4276883" y="2039168"/>
                    </a:lnTo>
                    <a:cubicBezTo>
                      <a:pt x="4271017" y="2039168"/>
                      <a:pt x="4266128" y="2035380"/>
                      <a:pt x="4263195" y="2030644"/>
                    </a:cubicBezTo>
                    <a:cubicBezTo>
                      <a:pt x="4261239" y="2024961"/>
                      <a:pt x="4262216" y="2019278"/>
                      <a:pt x="4267105" y="2015490"/>
                    </a:cubicBezTo>
                    <a:cubicBezTo>
                      <a:pt x="4315993" y="1973816"/>
                      <a:pt x="4341415" y="1906570"/>
                      <a:pt x="4332614" y="1843113"/>
                    </a:cubicBezTo>
                    <a:cubicBezTo>
                      <a:pt x="4330660" y="1829853"/>
                      <a:pt x="4323815" y="1797650"/>
                      <a:pt x="4295461" y="1785338"/>
                    </a:cubicBezTo>
                    <a:cubicBezTo>
                      <a:pt x="4289595" y="1782496"/>
                      <a:pt x="4282750" y="1781549"/>
                      <a:pt x="4274927" y="1781549"/>
                    </a:cubicBezTo>
                    <a:cubicBezTo>
                      <a:pt x="4245595" y="1781549"/>
                      <a:pt x="4213329" y="1803333"/>
                      <a:pt x="4197686" y="1812804"/>
                    </a:cubicBezTo>
                    <a:cubicBezTo>
                      <a:pt x="4190841" y="1817540"/>
                      <a:pt x="4182042" y="1814699"/>
                      <a:pt x="4178132" y="1807122"/>
                    </a:cubicBezTo>
                    <a:cubicBezTo>
                      <a:pt x="4175197" y="1802386"/>
                      <a:pt x="4175197" y="1797650"/>
                      <a:pt x="4178132" y="1792915"/>
                    </a:cubicBezTo>
                    <a:cubicBezTo>
                      <a:pt x="4193774" y="1770184"/>
                      <a:pt x="4207463" y="1743664"/>
                      <a:pt x="4197686" y="1720933"/>
                    </a:cubicBezTo>
                    <a:cubicBezTo>
                      <a:pt x="4193774" y="1713356"/>
                      <a:pt x="4188885" y="1711462"/>
                      <a:pt x="4185952" y="1711462"/>
                    </a:cubicBezTo>
                    <a:cubicBezTo>
                      <a:pt x="4170309" y="1711462"/>
                      <a:pt x="4143910" y="1732299"/>
                      <a:pt x="4130222" y="1746506"/>
                    </a:cubicBezTo>
                    <a:cubicBezTo>
                      <a:pt x="4124355" y="1752188"/>
                      <a:pt x="4115554" y="1752188"/>
                      <a:pt x="4109688" y="1745558"/>
                    </a:cubicBezTo>
                    <a:cubicBezTo>
                      <a:pt x="4106755" y="1741770"/>
                      <a:pt x="4105778" y="1737981"/>
                      <a:pt x="4105778" y="1733246"/>
                    </a:cubicBezTo>
                    <a:cubicBezTo>
                      <a:pt x="4115554" y="1678312"/>
                      <a:pt x="4107734" y="1618643"/>
                      <a:pt x="4083290" y="1568445"/>
                    </a:cubicBezTo>
                    <a:cubicBezTo>
                      <a:pt x="4074489" y="1549503"/>
                      <a:pt x="4057868" y="1526772"/>
                      <a:pt x="4034403" y="1523930"/>
                    </a:cubicBezTo>
                    <a:cubicBezTo>
                      <a:pt x="4004092" y="1521089"/>
                      <a:pt x="3977693" y="1560868"/>
                      <a:pt x="3963027" y="1581705"/>
                    </a:cubicBezTo>
                    <a:cubicBezTo>
                      <a:pt x="3958138" y="1589282"/>
                      <a:pt x="3946405" y="1589282"/>
                      <a:pt x="3940539" y="1583599"/>
                    </a:cubicBezTo>
                    <a:cubicBezTo>
                      <a:pt x="3937606" y="1580758"/>
                      <a:pt x="3936628" y="1576969"/>
                      <a:pt x="3936628" y="1574128"/>
                    </a:cubicBezTo>
                    <a:cubicBezTo>
                      <a:pt x="3937606" y="1548556"/>
                      <a:pt x="3933695" y="1520142"/>
                      <a:pt x="3922939" y="1486992"/>
                    </a:cubicBezTo>
                    <a:lnTo>
                      <a:pt x="3922939" y="1485098"/>
                    </a:lnTo>
                    <a:cubicBezTo>
                      <a:pt x="3922939" y="1473732"/>
                      <a:pt x="3920984" y="1462367"/>
                      <a:pt x="3920006" y="1451001"/>
                    </a:cubicBezTo>
                    <a:cubicBezTo>
                      <a:pt x="3918051" y="1433006"/>
                      <a:pt x="3916095" y="1415011"/>
                      <a:pt x="3918051" y="1396068"/>
                    </a:cubicBezTo>
                    <a:cubicBezTo>
                      <a:pt x="3919028" y="1387544"/>
                      <a:pt x="3929784" y="1382808"/>
                      <a:pt x="3936628" y="1387544"/>
                    </a:cubicBezTo>
                    <a:cubicBezTo>
                      <a:pt x="3941517" y="1391332"/>
                      <a:pt x="3947383" y="1395121"/>
                      <a:pt x="3952272" y="1398909"/>
                    </a:cubicBezTo>
                    <a:cubicBezTo>
                      <a:pt x="3962049" y="1406486"/>
                      <a:pt x="3971827" y="1414063"/>
                      <a:pt x="3982582" y="1418799"/>
                    </a:cubicBezTo>
                    <a:cubicBezTo>
                      <a:pt x="3991382" y="1422587"/>
                      <a:pt x="3998226" y="1422587"/>
                      <a:pt x="4003114" y="1416905"/>
                    </a:cubicBezTo>
                    <a:cubicBezTo>
                      <a:pt x="4008003" y="1411222"/>
                      <a:pt x="4008981" y="1400803"/>
                      <a:pt x="4007026" y="1391332"/>
                    </a:cubicBezTo>
                    <a:cubicBezTo>
                      <a:pt x="3999203" y="1361971"/>
                      <a:pt x="3973782" y="1331663"/>
                      <a:pt x="3952272" y="1314615"/>
                    </a:cubicBezTo>
                    <a:cubicBezTo>
                      <a:pt x="3948361" y="1311773"/>
                      <a:pt x="3946405" y="1306091"/>
                      <a:pt x="3948361" y="1302302"/>
                    </a:cubicBezTo>
                    <a:cubicBezTo>
                      <a:pt x="3950316" y="1295672"/>
                      <a:pt x="3959116" y="1292831"/>
                      <a:pt x="3965960" y="1296619"/>
                    </a:cubicBezTo>
                    <a:cubicBezTo>
                      <a:pt x="3972805" y="1301355"/>
                      <a:pt x="3983560" y="1306091"/>
                      <a:pt x="3994315" y="1306091"/>
                    </a:cubicBezTo>
                    <a:cubicBezTo>
                      <a:pt x="4000181" y="1306091"/>
                      <a:pt x="4006048" y="1304196"/>
                      <a:pt x="4010937" y="1301355"/>
                    </a:cubicBezTo>
                    <a:cubicBezTo>
                      <a:pt x="4021692" y="1293778"/>
                      <a:pt x="4018759" y="1274836"/>
                      <a:pt x="4014847" y="1263470"/>
                    </a:cubicBezTo>
                    <a:cubicBezTo>
                      <a:pt x="4005070" y="1240739"/>
                      <a:pt x="3978671" y="1223690"/>
                      <a:pt x="3960093" y="1211378"/>
                    </a:cubicBezTo>
                    <a:cubicBezTo>
                      <a:pt x="3936628" y="1196224"/>
                      <a:pt x="3912184" y="1184858"/>
                      <a:pt x="3887740" y="1173492"/>
                    </a:cubicBezTo>
                    <a:cubicBezTo>
                      <a:pt x="3866230" y="1163074"/>
                      <a:pt x="3844720" y="1152656"/>
                      <a:pt x="3824187" y="1140343"/>
                    </a:cubicBezTo>
                    <a:cubicBezTo>
                      <a:pt x="3819299" y="1137502"/>
                      <a:pt x="3817343" y="1132766"/>
                      <a:pt x="3819299" y="1128030"/>
                    </a:cubicBezTo>
                    <a:cubicBezTo>
                      <a:pt x="3821254" y="1121400"/>
                      <a:pt x="3829076" y="1117612"/>
                      <a:pt x="3834942" y="1120453"/>
                    </a:cubicBezTo>
                    <a:cubicBezTo>
                      <a:pt x="3850586" y="1127083"/>
                      <a:pt x="3870141" y="1128030"/>
                      <a:pt x="3891652" y="1125189"/>
                    </a:cubicBezTo>
                    <a:cubicBezTo>
                      <a:pt x="3905340" y="1123295"/>
                      <a:pt x="3919028" y="1114771"/>
                      <a:pt x="3921961" y="1106246"/>
                    </a:cubicBezTo>
                    <a:cubicBezTo>
                      <a:pt x="3923917" y="1100564"/>
                      <a:pt x="3922939" y="1094881"/>
                      <a:pt x="3917073" y="1089198"/>
                    </a:cubicBezTo>
                    <a:cubicBezTo>
                      <a:pt x="3902407" y="1072150"/>
                      <a:pt x="3876985" y="1066467"/>
                      <a:pt x="3851564" y="1060784"/>
                    </a:cubicBezTo>
                    <a:cubicBezTo>
                      <a:pt x="3839831" y="1057943"/>
                      <a:pt x="3828098" y="1055101"/>
                      <a:pt x="3817343" y="1051313"/>
                    </a:cubicBezTo>
                    <a:cubicBezTo>
                      <a:pt x="3813432" y="1049419"/>
                      <a:pt x="3810499" y="1046577"/>
                      <a:pt x="3810499" y="1042789"/>
                    </a:cubicBezTo>
                    <a:cubicBezTo>
                      <a:pt x="3809521" y="1039000"/>
                      <a:pt x="3811476" y="1035212"/>
                      <a:pt x="3814410" y="1032370"/>
                    </a:cubicBezTo>
                    <a:cubicBezTo>
                      <a:pt x="3850586" y="1003009"/>
                      <a:pt x="3896541" y="957547"/>
                      <a:pt x="3911206" y="906402"/>
                    </a:cubicBezTo>
                    <a:cubicBezTo>
                      <a:pt x="3913162" y="899772"/>
                      <a:pt x="3916095" y="882724"/>
                      <a:pt x="3903385" y="872306"/>
                    </a:cubicBezTo>
                    <a:cubicBezTo>
                      <a:pt x="3894585" y="864729"/>
                      <a:pt x="3878941" y="873253"/>
                      <a:pt x="3868186" y="880830"/>
                    </a:cubicBezTo>
                    <a:cubicBezTo>
                      <a:pt x="3857431" y="888407"/>
                      <a:pt x="3848631" y="896931"/>
                      <a:pt x="3838853" y="906402"/>
                    </a:cubicBezTo>
                    <a:cubicBezTo>
                      <a:pt x="3829076" y="915874"/>
                      <a:pt x="3818321" y="926292"/>
                      <a:pt x="3805610" y="934816"/>
                    </a:cubicBezTo>
                    <a:cubicBezTo>
                      <a:pt x="3800721" y="938604"/>
                      <a:pt x="3792899" y="936710"/>
                      <a:pt x="3788988" y="931975"/>
                    </a:cubicBezTo>
                    <a:cubicBezTo>
                      <a:pt x="3787033" y="929133"/>
                      <a:pt x="3786055" y="925345"/>
                      <a:pt x="3787033" y="921556"/>
                    </a:cubicBezTo>
                    <a:cubicBezTo>
                      <a:pt x="3789966" y="913979"/>
                      <a:pt x="3791922" y="905455"/>
                      <a:pt x="3794855" y="897878"/>
                    </a:cubicBezTo>
                    <a:cubicBezTo>
                      <a:pt x="3802677" y="873253"/>
                      <a:pt x="3810499" y="850521"/>
                      <a:pt x="3813432" y="824949"/>
                    </a:cubicBezTo>
                    <a:cubicBezTo>
                      <a:pt x="3814410" y="814531"/>
                      <a:pt x="3812454" y="788958"/>
                      <a:pt x="3805610" y="780434"/>
                    </a:cubicBezTo>
                    <a:cubicBezTo>
                      <a:pt x="3802677" y="776646"/>
                      <a:pt x="3800721" y="778540"/>
                      <a:pt x="3798766" y="779487"/>
                    </a:cubicBezTo>
                    <a:cubicBezTo>
                      <a:pt x="3786055" y="784223"/>
                      <a:pt x="3776278" y="794641"/>
                      <a:pt x="3765522" y="805059"/>
                    </a:cubicBezTo>
                    <a:cubicBezTo>
                      <a:pt x="3760634" y="809795"/>
                      <a:pt x="3755745" y="814531"/>
                      <a:pt x="3750856" y="819266"/>
                    </a:cubicBezTo>
                    <a:cubicBezTo>
                      <a:pt x="3745968" y="823055"/>
                      <a:pt x="3739124" y="823055"/>
                      <a:pt x="3735213" y="818319"/>
                    </a:cubicBezTo>
                    <a:cubicBezTo>
                      <a:pt x="3733257" y="816425"/>
                      <a:pt x="3731301" y="812637"/>
                      <a:pt x="3731301" y="809795"/>
                    </a:cubicBezTo>
                    <a:cubicBezTo>
                      <a:pt x="3731301" y="803165"/>
                      <a:pt x="3732279" y="795588"/>
                      <a:pt x="3733257" y="788011"/>
                    </a:cubicBezTo>
                    <a:cubicBezTo>
                      <a:pt x="3736190" y="763386"/>
                      <a:pt x="3739124" y="736866"/>
                      <a:pt x="3722502" y="724554"/>
                    </a:cubicBezTo>
                    <a:cubicBezTo>
                      <a:pt x="3703925" y="752020"/>
                      <a:pt x="3693169" y="788011"/>
                      <a:pt x="3690236" y="826843"/>
                    </a:cubicBezTo>
                    <a:lnTo>
                      <a:pt x="3687303" y="859046"/>
                    </a:lnTo>
                    <a:lnTo>
                      <a:pt x="3675570" y="828738"/>
                    </a:lnTo>
                    <a:cubicBezTo>
                      <a:pt x="3670681" y="816425"/>
                      <a:pt x="3664815" y="802218"/>
                      <a:pt x="3656015" y="788011"/>
                    </a:cubicBezTo>
                    <a:cubicBezTo>
                      <a:pt x="3656015" y="793694"/>
                      <a:pt x="3656015" y="799377"/>
                      <a:pt x="3655037" y="804112"/>
                    </a:cubicBezTo>
                    <a:cubicBezTo>
                      <a:pt x="3655037" y="818319"/>
                      <a:pt x="3655037" y="832526"/>
                      <a:pt x="3651126" y="846733"/>
                    </a:cubicBezTo>
                    <a:cubicBezTo>
                      <a:pt x="3650148" y="851469"/>
                      <a:pt x="3645260" y="855257"/>
                      <a:pt x="3640371" y="855257"/>
                    </a:cubicBezTo>
                    <a:cubicBezTo>
                      <a:pt x="3634505" y="855257"/>
                      <a:pt x="3629616" y="851469"/>
                      <a:pt x="3628638" y="846733"/>
                    </a:cubicBezTo>
                    <a:cubicBezTo>
                      <a:pt x="3627661" y="842945"/>
                      <a:pt x="3626683" y="838209"/>
                      <a:pt x="3624728" y="834420"/>
                    </a:cubicBezTo>
                    <a:cubicBezTo>
                      <a:pt x="3618861" y="814531"/>
                      <a:pt x="3613972" y="793694"/>
                      <a:pt x="3600284" y="780434"/>
                    </a:cubicBezTo>
                    <a:cubicBezTo>
                      <a:pt x="3596373" y="792747"/>
                      <a:pt x="3593439" y="806007"/>
                      <a:pt x="3590506" y="819266"/>
                    </a:cubicBezTo>
                    <a:cubicBezTo>
                      <a:pt x="3588551" y="829685"/>
                      <a:pt x="3586595" y="840103"/>
                      <a:pt x="3583662" y="850521"/>
                    </a:cubicBezTo>
                    <a:cubicBezTo>
                      <a:pt x="3582685" y="855257"/>
                      <a:pt x="3577796" y="858099"/>
                      <a:pt x="3572906" y="858099"/>
                    </a:cubicBezTo>
                    <a:cubicBezTo>
                      <a:pt x="3568018" y="858099"/>
                      <a:pt x="3564107" y="855257"/>
                      <a:pt x="3562151" y="851469"/>
                    </a:cubicBezTo>
                    <a:cubicBezTo>
                      <a:pt x="3558241" y="842945"/>
                      <a:pt x="3556285" y="833473"/>
                      <a:pt x="3553352" y="824002"/>
                    </a:cubicBezTo>
                    <a:cubicBezTo>
                      <a:pt x="3536730" y="795588"/>
                      <a:pt x="3521086" y="782328"/>
                      <a:pt x="3507398" y="786117"/>
                    </a:cubicBezTo>
                    <a:lnTo>
                      <a:pt x="3495665" y="789905"/>
                    </a:lnTo>
                    <a:lnTo>
                      <a:pt x="3498598" y="778540"/>
                    </a:lnTo>
                    <a:cubicBezTo>
                      <a:pt x="3504465" y="751073"/>
                      <a:pt x="3505443" y="732130"/>
                      <a:pt x="3501532" y="719818"/>
                    </a:cubicBezTo>
                    <a:cubicBezTo>
                      <a:pt x="3476110" y="737813"/>
                      <a:pt x="3458511" y="760545"/>
                      <a:pt x="3439933" y="783275"/>
                    </a:cubicBezTo>
                    <a:cubicBezTo>
                      <a:pt x="3436023" y="788011"/>
                      <a:pt x="3433089" y="791800"/>
                      <a:pt x="3429179" y="796535"/>
                    </a:cubicBezTo>
                    <a:lnTo>
                      <a:pt x="3393002" y="841050"/>
                    </a:lnTo>
                    <a:lnTo>
                      <a:pt x="3416467" y="788958"/>
                    </a:lnTo>
                    <a:cubicBezTo>
                      <a:pt x="3441889" y="733078"/>
                      <a:pt x="3450688" y="695192"/>
                      <a:pt x="3441889" y="676250"/>
                    </a:cubicBezTo>
                    <a:cubicBezTo>
                      <a:pt x="3439933" y="670567"/>
                      <a:pt x="3435045" y="667726"/>
                      <a:pt x="3429179" y="665832"/>
                    </a:cubicBezTo>
                    <a:cubicBezTo>
                      <a:pt x="3411579" y="660149"/>
                      <a:pt x="3391046" y="670567"/>
                      <a:pt x="3377358" y="690457"/>
                    </a:cubicBezTo>
                    <a:lnTo>
                      <a:pt x="3370513" y="699928"/>
                    </a:lnTo>
                    <a:lnTo>
                      <a:pt x="3364647" y="690457"/>
                    </a:lnTo>
                    <a:cubicBezTo>
                      <a:pt x="3361714" y="685721"/>
                      <a:pt x="3358781" y="681933"/>
                      <a:pt x="3355848" y="677197"/>
                    </a:cubicBezTo>
                    <a:cubicBezTo>
                      <a:pt x="3339226" y="655413"/>
                      <a:pt x="3289361" y="603321"/>
                      <a:pt x="3261984" y="603321"/>
                    </a:cubicBezTo>
                    <a:cubicBezTo>
                      <a:pt x="3261006" y="603321"/>
                      <a:pt x="3260028" y="603321"/>
                      <a:pt x="3259050" y="603321"/>
                    </a:cubicBezTo>
                    <a:cubicBezTo>
                      <a:pt x="3253184" y="604268"/>
                      <a:pt x="3248295" y="607109"/>
                      <a:pt x="3246340" y="611845"/>
                    </a:cubicBezTo>
                    <a:cubicBezTo>
                      <a:pt x="3242429" y="618475"/>
                      <a:pt x="3240474" y="632682"/>
                      <a:pt x="3252206" y="663937"/>
                    </a:cubicBezTo>
                    <a:lnTo>
                      <a:pt x="3266873" y="700875"/>
                    </a:lnTo>
                    <a:lnTo>
                      <a:pt x="3239496" y="670567"/>
                    </a:lnTo>
                    <a:cubicBezTo>
                      <a:pt x="3222874" y="651625"/>
                      <a:pt x="3205275" y="633629"/>
                      <a:pt x="3184742" y="614687"/>
                    </a:cubicBezTo>
                    <a:lnTo>
                      <a:pt x="3181809" y="611845"/>
                    </a:lnTo>
                    <a:cubicBezTo>
                      <a:pt x="3170076" y="601427"/>
                      <a:pt x="3140743" y="573013"/>
                      <a:pt x="3126077" y="582484"/>
                    </a:cubicBezTo>
                    <a:cubicBezTo>
                      <a:pt x="3108478" y="593850"/>
                      <a:pt x="3117278" y="625105"/>
                      <a:pt x="3123144" y="644995"/>
                    </a:cubicBezTo>
                    <a:cubicBezTo>
                      <a:pt x="3125100" y="650678"/>
                      <a:pt x="3126077" y="655413"/>
                      <a:pt x="3127055" y="659202"/>
                    </a:cubicBezTo>
                    <a:cubicBezTo>
                      <a:pt x="3129988" y="672462"/>
                      <a:pt x="3133899" y="685721"/>
                      <a:pt x="3138788" y="698034"/>
                    </a:cubicBezTo>
                    <a:lnTo>
                      <a:pt x="3150521" y="726448"/>
                    </a:lnTo>
                    <a:lnTo>
                      <a:pt x="3127055" y="705611"/>
                    </a:lnTo>
                    <a:cubicBezTo>
                      <a:pt x="3105545" y="686668"/>
                      <a:pt x="3086968" y="674356"/>
                      <a:pt x="3066435" y="666779"/>
                    </a:cubicBezTo>
                    <a:cubicBezTo>
                      <a:pt x="3062524" y="664884"/>
                      <a:pt x="3057635" y="662990"/>
                      <a:pt x="3051769" y="660149"/>
                    </a:cubicBezTo>
                    <a:cubicBezTo>
                      <a:pt x="3038081" y="653519"/>
                      <a:pt x="3018525" y="644995"/>
                      <a:pt x="2999948" y="639312"/>
                    </a:cubicBezTo>
                    <a:lnTo>
                      <a:pt x="2990171" y="636471"/>
                    </a:lnTo>
                    <a:lnTo>
                      <a:pt x="2996038" y="627946"/>
                    </a:lnTo>
                    <a:cubicBezTo>
                      <a:pt x="3020481" y="594797"/>
                      <a:pt x="3038081" y="562594"/>
                      <a:pt x="3046880" y="532286"/>
                    </a:cubicBezTo>
                    <a:cubicBezTo>
                      <a:pt x="3049813" y="520921"/>
                      <a:pt x="3055679" y="492507"/>
                      <a:pt x="3033192" y="474511"/>
                    </a:cubicBezTo>
                    <a:cubicBezTo>
                      <a:pt x="3028303" y="470723"/>
                      <a:pt x="3023414" y="468829"/>
                      <a:pt x="3016570" y="468829"/>
                    </a:cubicBezTo>
                    <a:cubicBezTo>
                      <a:pt x="3001904" y="468829"/>
                      <a:pt x="2984304" y="479247"/>
                      <a:pt x="2971594" y="487771"/>
                    </a:cubicBezTo>
                    <a:cubicBezTo>
                      <a:pt x="2953995" y="499137"/>
                      <a:pt x="2939328" y="514291"/>
                      <a:pt x="2923684" y="528498"/>
                    </a:cubicBezTo>
                    <a:cubicBezTo>
                      <a:pt x="2908040" y="543652"/>
                      <a:pt x="2891419" y="559753"/>
                      <a:pt x="2871864" y="573013"/>
                    </a:cubicBezTo>
                    <a:cubicBezTo>
                      <a:pt x="2865997" y="577748"/>
                      <a:pt x="2856220" y="575854"/>
                      <a:pt x="2852309" y="570171"/>
                    </a:cubicBezTo>
                    <a:cubicBezTo>
                      <a:pt x="2849376" y="566383"/>
                      <a:pt x="2848398" y="562594"/>
                      <a:pt x="2850353" y="557859"/>
                    </a:cubicBezTo>
                    <a:cubicBezTo>
                      <a:pt x="2854264" y="545546"/>
                      <a:pt x="2858175" y="532286"/>
                      <a:pt x="2863064" y="519974"/>
                    </a:cubicBezTo>
                    <a:cubicBezTo>
                      <a:pt x="2875775" y="483036"/>
                      <a:pt x="2888485" y="444203"/>
                      <a:pt x="2892396" y="404424"/>
                    </a:cubicBezTo>
                    <a:cubicBezTo>
                      <a:pt x="2894352" y="389270"/>
                      <a:pt x="2892396" y="345702"/>
                      <a:pt x="2878708" y="331495"/>
                    </a:cubicBezTo>
                    <a:cubicBezTo>
                      <a:pt x="2873819" y="326759"/>
                      <a:pt x="2869908" y="325812"/>
                      <a:pt x="2863064" y="328654"/>
                    </a:cubicBezTo>
                    <a:cubicBezTo>
                      <a:pt x="2842532" y="336231"/>
                      <a:pt x="2825909" y="353279"/>
                      <a:pt x="2809288" y="369380"/>
                    </a:cubicBezTo>
                    <a:cubicBezTo>
                      <a:pt x="2801466" y="376957"/>
                      <a:pt x="2793644" y="384534"/>
                      <a:pt x="2785822" y="391164"/>
                    </a:cubicBezTo>
                    <a:cubicBezTo>
                      <a:pt x="2779955" y="395900"/>
                      <a:pt x="2772134" y="394953"/>
                      <a:pt x="2766267" y="390217"/>
                    </a:cubicBezTo>
                    <a:cubicBezTo>
                      <a:pt x="2763334" y="387376"/>
                      <a:pt x="2761379" y="383587"/>
                      <a:pt x="2762356" y="379799"/>
                    </a:cubicBezTo>
                    <a:cubicBezTo>
                      <a:pt x="2762356" y="369380"/>
                      <a:pt x="2764312" y="358015"/>
                      <a:pt x="2765290" y="344755"/>
                    </a:cubicBezTo>
                    <a:cubicBezTo>
                      <a:pt x="2770178" y="303081"/>
                      <a:pt x="2776045" y="256672"/>
                      <a:pt x="2743779" y="238676"/>
                    </a:cubicBezTo>
                    <a:cubicBezTo>
                      <a:pt x="2713469" y="284139"/>
                      <a:pt x="2693914" y="341913"/>
                      <a:pt x="2689025" y="405371"/>
                    </a:cubicBezTo>
                    <a:lnTo>
                      <a:pt x="2686092" y="437573"/>
                    </a:lnTo>
                    <a:lnTo>
                      <a:pt x="2674359" y="407265"/>
                    </a:lnTo>
                    <a:cubicBezTo>
                      <a:pt x="2666537" y="387376"/>
                      <a:pt x="2655782" y="361803"/>
                      <a:pt x="2640138" y="337178"/>
                    </a:cubicBezTo>
                    <a:cubicBezTo>
                      <a:pt x="2639161" y="335284"/>
                      <a:pt x="2638183" y="334336"/>
                      <a:pt x="2636227" y="332442"/>
                    </a:cubicBezTo>
                    <a:cubicBezTo>
                      <a:pt x="2635250" y="345702"/>
                      <a:pt x="2635250" y="358015"/>
                      <a:pt x="2634272" y="371275"/>
                    </a:cubicBezTo>
                    <a:cubicBezTo>
                      <a:pt x="2634272" y="393058"/>
                      <a:pt x="2633294" y="414842"/>
                      <a:pt x="2628405" y="437573"/>
                    </a:cubicBezTo>
                    <a:cubicBezTo>
                      <a:pt x="2627427" y="443256"/>
                      <a:pt x="2622539" y="447045"/>
                      <a:pt x="2615694" y="447045"/>
                    </a:cubicBezTo>
                    <a:cubicBezTo>
                      <a:pt x="2608850" y="447045"/>
                      <a:pt x="2602006" y="442309"/>
                      <a:pt x="2601029" y="436626"/>
                    </a:cubicBezTo>
                    <a:cubicBezTo>
                      <a:pt x="2599073" y="429996"/>
                      <a:pt x="2597118" y="423367"/>
                      <a:pt x="2595162" y="416737"/>
                    </a:cubicBezTo>
                    <a:cubicBezTo>
                      <a:pt x="2585384" y="382640"/>
                      <a:pt x="2575607" y="346649"/>
                      <a:pt x="2551163" y="324865"/>
                    </a:cubicBezTo>
                    <a:cubicBezTo>
                      <a:pt x="2543341" y="346649"/>
                      <a:pt x="2538453" y="369380"/>
                      <a:pt x="2533564" y="393058"/>
                    </a:cubicBezTo>
                    <a:cubicBezTo>
                      <a:pt x="2530631" y="409160"/>
                      <a:pt x="2526720" y="426208"/>
                      <a:pt x="2521831" y="442309"/>
                    </a:cubicBezTo>
                    <a:cubicBezTo>
                      <a:pt x="2519876" y="447992"/>
                      <a:pt x="2514987" y="451780"/>
                      <a:pt x="2508142" y="451780"/>
                    </a:cubicBezTo>
                    <a:cubicBezTo>
                      <a:pt x="2502276" y="451780"/>
                      <a:pt x="2496410" y="448939"/>
                      <a:pt x="2494454" y="443256"/>
                    </a:cubicBezTo>
                    <a:cubicBezTo>
                      <a:pt x="2488588" y="429996"/>
                      <a:pt x="2484677" y="415789"/>
                      <a:pt x="2480766" y="399688"/>
                    </a:cubicBezTo>
                    <a:cubicBezTo>
                      <a:pt x="2454367" y="352332"/>
                      <a:pt x="2427967" y="330548"/>
                      <a:pt x="2403524" y="337178"/>
                    </a:cubicBezTo>
                    <a:lnTo>
                      <a:pt x="2391791" y="340019"/>
                    </a:lnTo>
                    <a:lnTo>
                      <a:pt x="2393746" y="328654"/>
                    </a:lnTo>
                    <a:cubicBezTo>
                      <a:pt x="2399613" y="301187"/>
                      <a:pt x="2406457" y="260460"/>
                      <a:pt x="2397657" y="233941"/>
                    </a:cubicBezTo>
                    <a:cubicBezTo>
                      <a:pt x="2396680" y="231099"/>
                      <a:pt x="2392768" y="230152"/>
                      <a:pt x="2389835" y="232994"/>
                    </a:cubicBezTo>
                    <a:cubicBezTo>
                      <a:pt x="2350725" y="260460"/>
                      <a:pt x="2320416" y="298346"/>
                      <a:pt x="2292061" y="334336"/>
                    </a:cubicBezTo>
                    <a:cubicBezTo>
                      <a:pt x="2286195" y="340966"/>
                      <a:pt x="2281306" y="348543"/>
                      <a:pt x="2275439" y="355173"/>
                    </a:cubicBezTo>
                    <a:lnTo>
                      <a:pt x="2239263" y="399688"/>
                    </a:lnTo>
                    <a:lnTo>
                      <a:pt x="2262729" y="347596"/>
                    </a:lnTo>
                    <a:cubicBezTo>
                      <a:pt x="2303794" y="257619"/>
                      <a:pt x="2317482" y="197003"/>
                      <a:pt x="2303794" y="166695"/>
                    </a:cubicBezTo>
                    <a:cubicBezTo>
                      <a:pt x="2298905" y="157223"/>
                      <a:pt x="2292061" y="150593"/>
                      <a:pt x="2281306" y="147752"/>
                    </a:cubicBezTo>
                    <a:cubicBezTo>
                      <a:pt x="2251974" y="138281"/>
                      <a:pt x="2217752" y="155329"/>
                      <a:pt x="2194286" y="188479"/>
                    </a:cubicBezTo>
                    <a:lnTo>
                      <a:pt x="2187442" y="197950"/>
                    </a:lnTo>
                    <a:lnTo>
                      <a:pt x="2181576" y="188479"/>
                    </a:lnTo>
                    <a:cubicBezTo>
                      <a:pt x="2177665" y="180902"/>
                      <a:pt x="2171799" y="174272"/>
                      <a:pt x="2166910" y="167642"/>
                    </a:cubicBezTo>
                    <a:cubicBezTo>
                      <a:pt x="2140511" y="132598"/>
                      <a:pt x="2060336" y="49251"/>
                      <a:pt x="2015359" y="49251"/>
                    </a:cubicBezTo>
                    <a:cubicBezTo>
                      <a:pt x="2013404" y="49251"/>
                      <a:pt x="2011448" y="49251"/>
                      <a:pt x="2009493" y="49251"/>
                    </a:cubicBezTo>
                    <a:cubicBezTo>
                      <a:pt x="1997759" y="51145"/>
                      <a:pt x="1990915" y="56828"/>
                      <a:pt x="1986027" y="64405"/>
                    </a:cubicBezTo>
                    <a:cubicBezTo>
                      <a:pt x="1977227" y="80506"/>
                      <a:pt x="1980160" y="109867"/>
                      <a:pt x="1995804" y="149646"/>
                    </a:cubicBezTo>
                    <a:lnTo>
                      <a:pt x="2010471" y="186584"/>
                    </a:lnTo>
                    <a:lnTo>
                      <a:pt x="1984071" y="156276"/>
                    </a:lnTo>
                    <a:cubicBezTo>
                      <a:pt x="1957672" y="126915"/>
                      <a:pt x="1929318" y="97554"/>
                      <a:pt x="1897052" y="67246"/>
                    </a:cubicBezTo>
                    <a:lnTo>
                      <a:pt x="1891186" y="62510"/>
                    </a:lnTo>
                    <a:cubicBezTo>
                      <a:pt x="1873586" y="46409"/>
                      <a:pt x="1838387" y="12313"/>
                      <a:pt x="1811010" y="12313"/>
                    </a:cubicBezTo>
                    <a:cubicBezTo>
                      <a:pt x="1806121" y="12313"/>
                      <a:pt x="1801233" y="13260"/>
                      <a:pt x="1797322" y="16101"/>
                    </a:cubicBezTo>
                    <a:cubicBezTo>
                      <a:pt x="1767012" y="35991"/>
                      <a:pt x="1781678" y="86189"/>
                      <a:pt x="1790478" y="119338"/>
                    </a:cubicBezTo>
                    <a:cubicBezTo>
                      <a:pt x="1793411" y="127862"/>
                      <a:pt x="1795366" y="135439"/>
                      <a:pt x="1796344" y="141122"/>
                    </a:cubicBezTo>
                    <a:cubicBezTo>
                      <a:pt x="1800255" y="161959"/>
                      <a:pt x="1807099" y="182796"/>
                      <a:pt x="1815899" y="203633"/>
                    </a:cubicBezTo>
                    <a:lnTo>
                      <a:pt x="1827632" y="232046"/>
                    </a:lnTo>
                    <a:lnTo>
                      <a:pt x="1804166" y="211210"/>
                    </a:lnTo>
                    <a:cubicBezTo>
                      <a:pt x="1769945" y="180902"/>
                      <a:pt x="1739635" y="161959"/>
                      <a:pt x="1707370" y="148699"/>
                    </a:cubicBezTo>
                    <a:cubicBezTo>
                      <a:pt x="1701503" y="145858"/>
                      <a:pt x="1693681" y="142069"/>
                      <a:pt x="1683903" y="138281"/>
                    </a:cubicBezTo>
                    <a:cubicBezTo>
                      <a:pt x="1648704" y="122180"/>
                      <a:pt x="1596884" y="97554"/>
                      <a:pt x="1554841" y="97554"/>
                    </a:cubicBezTo>
                    <a:cubicBezTo>
                      <a:pt x="1536264" y="97554"/>
                      <a:pt x="1522576" y="102290"/>
                      <a:pt x="1512798" y="111761"/>
                    </a:cubicBezTo>
                    <a:cubicBezTo>
                      <a:pt x="1477599" y="145858"/>
                      <a:pt x="1498132" y="214998"/>
                      <a:pt x="1512798" y="261407"/>
                    </a:cubicBezTo>
                    <a:cubicBezTo>
                      <a:pt x="1515731" y="269932"/>
                      <a:pt x="1517687" y="277509"/>
                      <a:pt x="1519642" y="284139"/>
                    </a:cubicBezTo>
                    <a:cubicBezTo>
                      <a:pt x="1520620" y="288874"/>
                      <a:pt x="1522576" y="293610"/>
                      <a:pt x="1524531" y="298346"/>
                    </a:cubicBezTo>
                    <a:cubicBezTo>
                      <a:pt x="1525509" y="300240"/>
                      <a:pt x="1526486" y="303081"/>
                      <a:pt x="1527464" y="304975"/>
                    </a:cubicBezTo>
                    <a:lnTo>
                      <a:pt x="1533331" y="322024"/>
                    </a:lnTo>
                    <a:lnTo>
                      <a:pt x="1500088" y="304975"/>
                    </a:lnTo>
                    <a:cubicBezTo>
                      <a:pt x="1493243" y="301187"/>
                      <a:pt x="1485421" y="297398"/>
                      <a:pt x="1478577" y="293610"/>
                    </a:cubicBezTo>
                    <a:cubicBezTo>
                      <a:pt x="1472711" y="290769"/>
                      <a:pt x="1466844" y="292663"/>
                      <a:pt x="1460000" y="301187"/>
                    </a:cubicBezTo>
                    <a:cubicBezTo>
                      <a:pt x="1441423" y="323918"/>
                      <a:pt x="1448267" y="336231"/>
                      <a:pt x="1461956" y="359909"/>
                    </a:cubicBezTo>
                    <a:lnTo>
                      <a:pt x="1462934" y="362750"/>
                    </a:lnTo>
                    <a:cubicBezTo>
                      <a:pt x="1479555" y="392111"/>
                      <a:pt x="1500088" y="422419"/>
                      <a:pt x="1525509" y="451780"/>
                    </a:cubicBezTo>
                    <a:lnTo>
                      <a:pt x="1545064" y="474511"/>
                    </a:lnTo>
                    <a:lnTo>
                      <a:pt x="1516709" y="463146"/>
                    </a:lnTo>
                    <a:cubicBezTo>
                      <a:pt x="1469778" y="443256"/>
                      <a:pt x="1418935" y="424314"/>
                      <a:pt x="1359292" y="420525"/>
                    </a:cubicBezTo>
                    <a:cubicBezTo>
                      <a:pt x="1355381" y="420525"/>
                      <a:pt x="1350493" y="419578"/>
                      <a:pt x="1345604" y="419578"/>
                    </a:cubicBezTo>
                    <a:cubicBezTo>
                      <a:pt x="1304539" y="419578"/>
                      <a:pt x="1250762" y="429996"/>
                      <a:pt x="1230230" y="458410"/>
                    </a:cubicBezTo>
                    <a:cubicBezTo>
                      <a:pt x="1224364" y="465987"/>
                      <a:pt x="1223386" y="473564"/>
                      <a:pt x="1226319" y="482088"/>
                    </a:cubicBezTo>
                    <a:cubicBezTo>
                      <a:pt x="1232186" y="500084"/>
                      <a:pt x="1260540" y="530392"/>
                      <a:pt x="1361248" y="569224"/>
                    </a:cubicBezTo>
                    <a:lnTo>
                      <a:pt x="1409157" y="588167"/>
                    </a:lnTo>
                    <a:lnTo>
                      <a:pt x="1357337" y="583431"/>
                    </a:lnTo>
                    <a:cubicBezTo>
                      <a:pt x="1323116" y="580590"/>
                      <a:pt x="1292805" y="578696"/>
                      <a:pt x="1265429" y="578696"/>
                    </a:cubicBezTo>
                    <a:cubicBezTo>
                      <a:pt x="1139299" y="578696"/>
                      <a:pt x="1055213" y="610898"/>
                      <a:pt x="1007304" y="677197"/>
                    </a:cubicBezTo>
                    <a:cubicBezTo>
                      <a:pt x="1000460" y="686668"/>
                      <a:pt x="998505" y="696140"/>
                      <a:pt x="1002415" y="704664"/>
                    </a:cubicBezTo>
                    <a:cubicBezTo>
                      <a:pt x="1024903" y="755809"/>
                      <a:pt x="1215563" y="789905"/>
                      <a:pt x="1279117" y="800324"/>
                    </a:cubicBezTo>
                    <a:lnTo>
                      <a:pt x="1328004" y="808848"/>
                    </a:lnTo>
                    <a:lnTo>
                      <a:pt x="1278140" y="814531"/>
                    </a:lnTo>
                    <a:cubicBezTo>
                      <a:pt x="1267385" y="815478"/>
                      <a:pt x="1255651" y="817372"/>
                      <a:pt x="1244896" y="818319"/>
                    </a:cubicBezTo>
                    <a:cubicBezTo>
                      <a:pt x="1191120" y="824002"/>
                      <a:pt x="1135388" y="830632"/>
                      <a:pt x="1081613" y="842945"/>
                    </a:cubicBezTo>
                    <a:lnTo>
                      <a:pt x="1070858" y="845786"/>
                    </a:lnTo>
                    <a:cubicBezTo>
                      <a:pt x="1028815" y="855257"/>
                      <a:pt x="976994" y="867570"/>
                      <a:pt x="960373" y="904508"/>
                    </a:cubicBezTo>
                    <a:cubicBezTo>
                      <a:pt x="956462" y="913979"/>
                      <a:pt x="956462" y="921556"/>
                      <a:pt x="960373" y="929133"/>
                    </a:cubicBezTo>
                    <a:cubicBezTo>
                      <a:pt x="977971" y="958494"/>
                      <a:pt x="1062058" y="970807"/>
                      <a:pt x="1094323" y="975542"/>
                    </a:cubicBezTo>
                    <a:lnTo>
                      <a:pt x="1143211" y="982173"/>
                    </a:lnTo>
                    <a:lnTo>
                      <a:pt x="1094323" y="989750"/>
                    </a:lnTo>
                    <a:cubicBezTo>
                      <a:pt x="1050325" y="996379"/>
                      <a:pt x="997527" y="1009639"/>
                      <a:pt x="998505" y="1038053"/>
                    </a:cubicBezTo>
                    <a:cubicBezTo>
                      <a:pt x="998505" y="1065520"/>
                      <a:pt x="1027837" y="1084462"/>
                      <a:pt x="1083568" y="1094881"/>
                    </a:cubicBezTo>
                    <a:lnTo>
                      <a:pt x="1106056" y="1098669"/>
                    </a:lnTo>
                    <a:lnTo>
                      <a:pt x="1084546" y="1108141"/>
                    </a:lnTo>
                    <a:cubicBezTo>
                      <a:pt x="933973" y="1175387"/>
                      <a:pt x="845976" y="1267258"/>
                      <a:pt x="843043" y="1359130"/>
                    </a:cubicBezTo>
                    <a:cubicBezTo>
                      <a:pt x="842065" y="1379020"/>
                      <a:pt x="844999" y="1397015"/>
                      <a:pt x="849887" y="1412169"/>
                    </a:cubicBezTo>
                    <a:lnTo>
                      <a:pt x="855753" y="1428270"/>
                    </a:lnTo>
                    <a:lnTo>
                      <a:pt x="840110" y="1420693"/>
                    </a:lnTo>
                    <a:cubicBezTo>
                      <a:pt x="812733" y="1408381"/>
                      <a:pt x="773623" y="1393227"/>
                      <a:pt x="740380" y="1393227"/>
                    </a:cubicBezTo>
                    <a:cubicBezTo>
                      <a:pt x="721803" y="1393227"/>
                      <a:pt x="708114" y="1397962"/>
                      <a:pt x="698337" y="1407433"/>
                    </a:cubicBezTo>
                    <a:cubicBezTo>
                      <a:pt x="663138" y="1441530"/>
                      <a:pt x="683671" y="1510670"/>
                      <a:pt x="698337" y="1557080"/>
                    </a:cubicBezTo>
                    <a:cubicBezTo>
                      <a:pt x="701270" y="1565604"/>
                      <a:pt x="703225" y="1573181"/>
                      <a:pt x="705181" y="1578864"/>
                    </a:cubicBezTo>
                    <a:cubicBezTo>
                      <a:pt x="706158" y="1583599"/>
                      <a:pt x="708114" y="1588335"/>
                      <a:pt x="710069" y="1593070"/>
                    </a:cubicBezTo>
                    <a:cubicBezTo>
                      <a:pt x="711047" y="1594965"/>
                      <a:pt x="712025" y="1597806"/>
                      <a:pt x="713003" y="1599700"/>
                    </a:cubicBezTo>
                    <a:lnTo>
                      <a:pt x="718870" y="1616749"/>
                    </a:lnTo>
                    <a:lnTo>
                      <a:pt x="685626" y="1599700"/>
                    </a:lnTo>
                    <a:cubicBezTo>
                      <a:pt x="678782" y="1595912"/>
                      <a:pt x="670960" y="1592124"/>
                      <a:pt x="663138" y="1588335"/>
                    </a:cubicBezTo>
                    <a:cubicBezTo>
                      <a:pt x="657271" y="1585494"/>
                      <a:pt x="651405" y="1587388"/>
                      <a:pt x="644561" y="1595912"/>
                    </a:cubicBezTo>
                    <a:cubicBezTo>
                      <a:pt x="625983" y="1618643"/>
                      <a:pt x="632828" y="1630956"/>
                      <a:pt x="646516" y="1654634"/>
                    </a:cubicBezTo>
                    <a:lnTo>
                      <a:pt x="647494" y="1657475"/>
                    </a:lnTo>
                    <a:cubicBezTo>
                      <a:pt x="664115" y="1686836"/>
                      <a:pt x="684648" y="1717144"/>
                      <a:pt x="710069" y="1746506"/>
                    </a:cubicBezTo>
                    <a:lnTo>
                      <a:pt x="729625" y="1769236"/>
                    </a:lnTo>
                    <a:lnTo>
                      <a:pt x="701270" y="1756924"/>
                    </a:lnTo>
                    <a:cubicBezTo>
                      <a:pt x="654338" y="1737034"/>
                      <a:pt x="603496" y="1719039"/>
                      <a:pt x="543853" y="1714303"/>
                    </a:cubicBezTo>
                    <a:cubicBezTo>
                      <a:pt x="539942" y="1714303"/>
                      <a:pt x="535053" y="1714303"/>
                      <a:pt x="530165" y="1714303"/>
                    </a:cubicBezTo>
                    <a:cubicBezTo>
                      <a:pt x="489099" y="1714303"/>
                      <a:pt x="435323" y="1724722"/>
                      <a:pt x="414791" y="1754082"/>
                    </a:cubicBezTo>
                    <a:cubicBezTo>
                      <a:pt x="408924" y="1761660"/>
                      <a:pt x="407947" y="1769236"/>
                      <a:pt x="410880" y="1777761"/>
                    </a:cubicBezTo>
                    <a:cubicBezTo>
                      <a:pt x="416746" y="1795756"/>
                      <a:pt x="445101" y="1826064"/>
                      <a:pt x="545808" y="1864897"/>
                    </a:cubicBezTo>
                    <a:lnTo>
                      <a:pt x="593718" y="1883839"/>
                    </a:lnTo>
                    <a:lnTo>
                      <a:pt x="541897" y="1879103"/>
                    </a:lnTo>
                    <a:cubicBezTo>
                      <a:pt x="507676" y="1876262"/>
                      <a:pt x="477366" y="1874368"/>
                      <a:pt x="449012" y="1874368"/>
                    </a:cubicBezTo>
                    <a:cubicBezTo>
                      <a:pt x="322883" y="1874368"/>
                      <a:pt x="238796" y="1906570"/>
                      <a:pt x="190887" y="1972869"/>
                    </a:cubicBezTo>
                    <a:cubicBezTo>
                      <a:pt x="184043" y="1982340"/>
                      <a:pt x="182087" y="1991812"/>
                      <a:pt x="185998" y="2000336"/>
                    </a:cubicBezTo>
                    <a:cubicBezTo>
                      <a:pt x="207509" y="2051481"/>
                      <a:pt x="399147" y="2085578"/>
                      <a:pt x="462700" y="2095996"/>
                    </a:cubicBezTo>
                    <a:lnTo>
                      <a:pt x="511587" y="2104520"/>
                    </a:lnTo>
                    <a:lnTo>
                      <a:pt x="461722" y="2110203"/>
                    </a:lnTo>
                    <a:cubicBezTo>
                      <a:pt x="450967" y="2111150"/>
                      <a:pt x="439234" y="2113044"/>
                      <a:pt x="428479" y="2113991"/>
                    </a:cubicBezTo>
                    <a:cubicBezTo>
                      <a:pt x="374703" y="2119674"/>
                      <a:pt x="318972" y="2126304"/>
                      <a:pt x="265196" y="2138617"/>
                    </a:cubicBezTo>
                    <a:lnTo>
                      <a:pt x="254441" y="2141458"/>
                    </a:lnTo>
                    <a:cubicBezTo>
                      <a:pt x="212398" y="2150930"/>
                      <a:pt x="160577" y="2163242"/>
                      <a:pt x="143955" y="2200180"/>
                    </a:cubicBezTo>
                    <a:cubicBezTo>
                      <a:pt x="140044" y="2209652"/>
                      <a:pt x="140044" y="2217228"/>
                      <a:pt x="143955" y="2224806"/>
                    </a:cubicBezTo>
                    <a:cubicBezTo>
                      <a:pt x="161555" y="2254166"/>
                      <a:pt x="245641" y="2266479"/>
                      <a:pt x="277906" y="2271215"/>
                    </a:cubicBezTo>
                    <a:lnTo>
                      <a:pt x="326794" y="2277845"/>
                    </a:lnTo>
                    <a:lnTo>
                      <a:pt x="277906" y="2285422"/>
                    </a:lnTo>
                    <a:cubicBezTo>
                      <a:pt x="233908" y="2292052"/>
                      <a:pt x="181110" y="2305311"/>
                      <a:pt x="182087" y="2333725"/>
                    </a:cubicBezTo>
                    <a:cubicBezTo>
                      <a:pt x="182087" y="2361192"/>
                      <a:pt x="211420" y="2380135"/>
                      <a:pt x="267151" y="2390553"/>
                    </a:cubicBezTo>
                    <a:lnTo>
                      <a:pt x="289640" y="2394342"/>
                    </a:lnTo>
                    <a:lnTo>
                      <a:pt x="268129" y="2403813"/>
                    </a:lnTo>
                    <a:cubicBezTo>
                      <a:pt x="117556" y="2471059"/>
                      <a:pt x="29559" y="2562931"/>
                      <a:pt x="25648" y="2654802"/>
                    </a:cubicBezTo>
                    <a:cubicBezTo>
                      <a:pt x="24670" y="2691740"/>
                      <a:pt x="33470" y="2719207"/>
                      <a:pt x="52048" y="2738149"/>
                    </a:cubicBezTo>
                    <a:cubicBezTo>
                      <a:pt x="71602" y="2758039"/>
                      <a:pt x="101912" y="2767510"/>
                      <a:pt x="142000" y="2767510"/>
                    </a:cubicBezTo>
                    <a:cubicBezTo>
                      <a:pt x="145911" y="2767510"/>
                      <a:pt x="150799" y="2767510"/>
                      <a:pt x="154710" y="2767510"/>
                    </a:cubicBezTo>
                    <a:lnTo>
                      <a:pt x="181110" y="2766563"/>
                    </a:lnTo>
                    <a:lnTo>
                      <a:pt x="159599" y="2780770"/>
                    </a:lnTo>
                    <a:cubicBezTo>
                      <a:pt x="123423" y="2805396"/>
                      <a:pt x="108756" y="2825285"/>
                      <a:pt x="114623" y="2844228"/>
                    </a:cubicBezTo>
                    <a:cubicBezTo>
                      <a:pt x="120489" y="2865065"/>
                      <a:pt x="138089" y="2875483"/>
                      <a:pt x="167421" y="2875483"/>
                    </a:cubicBezTo>
                    <a:lnTo>
                      <a:pt x="180132" y="2875483"/>
                    </a:lnTo>
                    <a:lnTo>
                      <a:pt x="174266" y="2885901"/>
                    </a:lnTo>
                    <a:cubicBezTo>
                      <a:pt x="165466" y="2902003"/>
                      <a:pt x="162532" y="2915263"/>
                      <a:pt x="166444" y="2922839"/>
                    </a:cubicBezTo>
                    <a:cubicBezTo>
                      <a:pt x="170355" y="2930417"/>
                      <a:pt x="184043" y="2931364"/>
                      <a:pt x="204576" y="2927575"/>
                    </a:cubicBezTo>
                    <a:lnTo>
                      <a:pt x="235863" y="2920945"/>
                    </a:lnTo>
                    <a:lnTo>
                      <a:pt x="211420" y="2939888"/>
                    </a:lnTo>
                    <a:cubicBezTo>
                      <a:pt x="201642" y="2947465"/>
                      <a:pt x="191865" y="2955989"/>
                      <a:pt x="182087" y="2963566"/>
                    </a:cubicBezTo>
                    <a:cubicBezTo>
                      <a:pt x="173288" y="2971143"/>
                      <a:pt x="165466" y="2977773"/>
                      <a:pt x="156666" y="2984403"/>
                    </a:cubicBezTo>
                    <a:cubicBezTo>
                      <a:pt x="128312" y="3007134"/>
                      <a:pt x="109734" y="3033654"/>
                      <a:pt x="99957" y="3067750"/>
                    </a:cubicBezTo>
                    <a:cubicBezTo>
                      <a:pt x="96046" y="3081010"/>
                      <a:pt x="96046" y="3090481"/>
                      <a:pt x="100935" y="3097111"/>
                    </a:cubicBezTo>
                    <a:cubicBezTo>
                      <a:pt x="111690" y="3110371"/>
                      <a:pt x="146888" y="3108477"/>
                      <a:pt x="200664" y="3091428"/>
                    </a:cubicBezTo>
                    <a:lnTo>
                      <a:pt x="235863" y="3080063"/>
                    </a:lnTo>
                    <a:lnTo>
                      <a:pt x="207509" y="3103741"/>
                    </a:lnTo>
                    <a:cubicBezTo>
                      <a:pt x="185021" y="3122684"/>
                      <a:pt x="173288" y="3139732"/>
                      <a:pt x="175243" y="3151097"/>
                    </a:cubicBezTo>
                    <a:cubicBezTo>
                      <a:pt x="176221" y="3159622"/>
                      <a:pt x="184043" y="3167199"/>
                      <a:pt x="198709" y="3173829"/>
                    </a:cubicBezTo>
                    <a:cubicBezTo>
                      <a:pt x="205553" y="3176670"/>
                      <a:pt x="214353" y="3178564"/>
                      <a:pt x="224130" y="3178564"/>
                    </a:cubicBezTo>
                    <a:cubicBezTo>
                      <a:pt x="264218" y="3178564"/>
                      <a:pt x="317994" y="3156780"/>
                      <a:pt x="344393" y="3143521"/>
                    </a:cubicBezTo>
                    <a:cubicBezTo>
                      <a:pt x="352215" y="3140679"/>
                      <a:pt x="358081" y="3136891"/>
                      <a:pt x="364926" y="3133102"/>
                    </a:cubicBezTo>
                    <a:lnTo>
                      <a:pt x="394258" y="3117001"/>
                    </a:lnTo>
                    <a:lnTo>
                      <a:pt x="369815" y="3150151"/>
                    </a:lnTo>
                    <a:cubicBezTo>
                      <a:pt x="359059" y="3165305"/>
                      <a:pt x="347326" y="3180459"/>
                      <a:pt x="335593" y="3194665"/>
                    </a:cubicBezTo>
                    <a:cubicBezTo>
                      <a:pt x="317016" y="3217397"/>
                      <a:pt x="303328" y="3266647"/>
                      <a:pt x="315060" y="3290326"/>
                    </a:cubicBezTo>
                    <a:cubicBezTo>
                      <a:pt x="322883" y="3305480"/>
                      <a:pt x="338527" y="3307374"/>
                      <a:pt x="362970" y="3297902"/>
                    </a:cubicBezTo>
                    <a:cubicBezTo>
                      <a:pt x="367859" y="3296008"/>
                      <a:pt x="373726" y="3293167"/>
                      <a:pt x="380570" y="3287484"/>
                    </a:cubicBezTo>
                    <a:lnTo>
                      <a:pt x="392302" y="3278960"/>
                    </a:lnTo>
                    <a:lnTo>
                      <a:pt x="393280" y="3292220"/>
                    </a:lnTo>
                    <a:cubicBezTo>
                      <a:pt x="395235" y="3338629"/>
                      <a:pt x="411858" y="3401139"/>
                      <a:pt x="452923" y="3421976"/>
                    </a:cubicBezTo>
                    <a:cubicBezTo>
                      <a:pt x="483233" y="3438077"/>
                      <a:pt x="504743" y="3425765"/>
                      <a:pt x="517454" y="3385038"/>
                    </a:cubicBezTo>
                    <a:lnTo>
                      <a:pt x="523321" y="3367990"/>
                    </a:lnTo>
                    <a:lnTo>
                      <a:pt x="531142" y="3384091"/>
                    </a:lnTo>
                    <a:cubicBezTo>
                      <a:pt x="538964" y="3400192"/>
                      <a:pt x="549719" y="3402087"/>
                      <a:pt x="555586" y="3402087"/>
                    </a:cubicBezTo>
                    <a:cubicBezTo>
                      <a:pt x="584918" y="3401139"/>
                      <a:pt x="605451" y="3387880"/>
                      <a:pt x="629894" y="3370831"/>
                    </a:cubicBezTo>
                    <a:cubicBezTo>
                      <a:pt x="632828" y="3368937"/>
                      <a:pt x="637717" y="3363254"/>
                      <a:pt x="641628" y="3357572"/>
                    </a:cubicBezTo>
                    <a:lnTo>
                      <a:pt x="653360" y="3366096"/>
                    </a:lnTo>
                    <a:cubicBezTo>
                      <a:pt x="651405" y="3368937"/>
                      <a:pt x="649450" y="3371779"/>
                      <a:pt x="645539" y="3377461"/>
                    </a:cubicBezTo>
                    <a:lnTo>
                      <a:pt x="642606" y="3382197"/>
                    </a:lnTo>
                    <a:cubicBezTo>
                      <a:pt x="635761" y="3392615"/>
                      <a:pt x="628916" y="3402087"/>
                      <a:pt x="624028" y="3412505"/>
                    </a:cubicBezTo>
                    <a:cubicBezTo>
                      <a:pt x="606429" y="3445655"/>
                      <a:pt x="608384" y="3457967"/>
                      <a:pt x="611317" y="3461756"/>
                    </a:cubicBezTo>
                    <a:cubicBezTo>
                      <a:pt x="613273" y="3464597"/>
                      <a:pt x="618162" y="3466492"/>
                      <a:pt x="625006" y="3466492"/>
                    </a:cubicBezTo>
                    <a:cubicBezTo>
                      <a:pt x="649450" y="3466492"/>
                      <a:pt x="696381" y="3446602"/>
                      <a:pt x="753091" y="3414399"/>
                    </a:cubicBezTo>
                    <a:lnTo>
                      <a:pt x="797089" y="3388827"/>
                    </a:lnTo>
                    <a:lnTo>
                      <a:pt x="761890" y="3425765"/>
                    </a:lnTo>
                    <a:cubicBezTo>
                      <a:pt x="707136" y="3483540"/>
                      <a:pt x="688559" y="3532790"/>
                      <a:pt x="703225" y="3581094"/>
                    </a:cubicBezTo>
                    <a:cubicBezTo>
                      <a:pt x="709092" y="3600984"/>
                      <a:pt x="720825" y="3603825"/>
                      <a:pt x="729625" y="3603825"/>
                    </a:cubicBezTo>
                    <a:cubicBezTo>
                      <a:pt x="765801" y="3603825"/>
                      <a:pt x="823488" y="3552680"/>
                      <a:pt x="842065" y="3530896"/>
                    </a:cubicBezTo>
                    <a:cubicBezTo>
                      <a:pt x="847932" y="3523319"/>
                      <a:pt x="856731" y="3498694"/>
                      <a:pt x="859664" y="3490170"/>
                    </a:cubicBezTo>
                    <a:cubicBezTo>
                      <a:pt x="861620" y="3484487"/>
                      <a:pt x="862598" y="3480698"/>
                      <a:pt x="868464" y="3480698"/>
                    </a:cubicBezTo>
                    <a:lnTo>
                      <a:pt x="872375" y="3480698"/>
                    </a:lnTo>
                    <a:lnTo>
                      <a:pt x="874331" y="3483540"/>
                    </a:lnTo>
                    <a:cubicBezTo>
                      <a:pt x="876287" y="3486381"/>
                      <a:pt x="876287" y="3486381"/>
                      <a:pt x="873353" y="3499641"/>
                    </a:cubicBezTo>
                    <a:cubicBezTo>
                      <a:pt x="868464" y="3517636"/>
                      <a:pt x="865531" y="3535632"/>
                      <a:pt x="864553" y="3551733"/>
                    </a:cubicBezTo>
                    <a:lnTo>
                      <a:pt x="864553" y="3554575"/>
                    </a:lnTo>
                    <a:cubicBezTo>
                      <a:pt x="863575" y="3583935"/>
                      <a:pt x="861620" y="3614243"/>
                      <a:pt x="888019" y="3628450"/>
                    </a:cubicBezTo>
                    <a:cubicBezTo>
                      <a:pt x="893886" y="3631292"/>
                      <a:pt x="899752" y="3633186"/>
                      <a:pt x="905618" y="3633186"/>
                    </a:cubicBezTo>
                    <a:cubicBezTo>
                      <a:pt x="938862" y="3633186"/>
                      <a:pt x="985794" y="3587724"/>
                      <a:pt x="1032726" y="3507218"/>
                    </a:cubicBezTo>
                    <a:lnTo>
                      <a:pt x="1047392" y="3482593"/>
                    </a:lnTo>
                    <a:lnTo>
                      <a:pt x="1046414" y="3511006"/>
                    </a:lnTo>
                    <a:cubicBezTo>
                      <a:pt x="1045436" y="3562151"/>
                      <a:pt x="1053258" y="3597195"/>
                      <a:pt x="1068902" y="3613296"/>
                    </a:cubicBezTo>
                    <a:lnTo>
                      <a:pt x="1071836" y="3616138"/>
                    </a:lnTo>
                    <a:lnTo>
                      <a:pt x="1069880" y="3619926"/>
                    </a:lnTo>
                    <a:cubicBezTo>
                      <a:pt x="1058147" y="3650235"/>
                      <a:pt x="1057169" y="3672018"/>
                      <a:pt x="1064991" y="3684331"/>
                    </a:cubicBezTo>
                    <a:cubicBezTo>
                      <a:pt x="1069880" y="3691908"/>
                      <a:pt x="1079657" y="3694749"/>
                      <a:pt x="1092368" y="3694749"/>
                    </a:cubicBezTo>
                    <a:cubicBezTo>
                      <a:pt x="1115834" y="3694749"/>
                      <a:pt x="1150055" y="3682437"/>
                      <a:pt x="1183298" y="3663495"/>
                    </a:cubicBezTo>
                    <a:lnTo>
                      <a:pt x="1186232" y="3661600"/>
                    </a:lnTo>
                    <a:cubicBezTo>
                      <a:pt x="1190143" y="3656865"/>
                      <a:pt x="1195031" y="3651181"/>
                      <a:pt x="1198942" y="3646446"/>
                    </a:cubicBezTo>
                    <a:cubicBezTo>
                      <a:pt x="1206764" y="3636974"/>
                      <a:pt x="1214586" y="3628450"/>
                      <a:pt x="1222408" y="3619926"/>
                    </a:cubicBezTo>
                    <a:cubicBezTo>
                      <a:pt x="1220452" y="3620873"/>
                      <a:pt x="1224364" y="3618979"/>
                      <a:pt x="1228275" y="3618979"/>
                    </a:cubicBezTo>
                    <a:close/>
                    <a:moveTo>
                      <a:pt x="2250996" y="2606498"/>
                    </a:moveTo>
                    <a:cubicBezTo>
                      <a:pt x="2250018" y="2618811"/>
                      <a:pt x="2250996" y="2631124"/>
                      <a:pt x="2251974" y="2644384"/>
                    </a:cubicBezTo>
                    <a:cubicBezTo>
                      <a:pt x="2252951" y="2635860"/>
                      <a:pt x="2254907" y="2628282"/>
                      <a:pt x="2256862" y="2621652"/>
                    </a:cubicBezTo>
                    <a:cubicBezTo>
                      <a:pt x="2257840" y="2618811"/>
                      <a:pt x="2258818" y="2615970"/>
                      <a:pt x="2259795" y="2613128"/>
                    </a:cubicBezTo>
                    <a:cubicBezTo>
                      <a:pt x="2255885" y="2610287"/>
                      <a:pt x="2253929" y="2608393"/>
                      <a:pt x="2250996" y="2606498"/>
                    </a:cubicBezTo>
                    <a:close/>
                  </a:path>
                </a:pathLst>
              </a:custGeom>
              <a:solidFill>
                <a:srgbClr val="2E6431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B7A80241-BB67-7754-05DB-07A449908C90}"/>
                </a:ext>
              </a:extLst>
            </p:cNvPr>
            <p:cNvSpPr/>
            <p:nvPr/>
          </p:nvSpPr>
          <p:spPr>
            <a:xfrm>
              <a:off x="8322448" y="-1696517"/>
              <a:ext cx="4515296" cy="3749068"/>
            </a:xfrm>
            <a:custGeom>
              <a:avLst/>
              <a:gdLst>
                <a:gd name="connsiteX0" fmla="*/ 4415599 w 4515296"/>
                <a:gd name="connsiteY0" fmla="*/ 2206861 h 3749068"/>
                <a:gd name="connsiteX1" fmla="*/ 4410710 w 4515296"/>
                <a:gd name="connsiteY1" fmla="*/ 2194548 h 3749068"/>
                <a:gd name="connsiteX2" fmla="*/ 4469373 w 4515296"/>
                <a:gd name="connsiteY2" fmla="*/ 2032589 h 3749068"/>
                <a:gd name="connsiteX3" fmla="*/ 4265025 w 4515296"/>
                <a:gd name="connsiteY3" fmla="*/ 2028800 h 3749068"/>
                <a:gd name="connsiteX4" fmla="*/ 4260136 w 4515296"/>
                <a:gd name="connsiteY4" fmla="*/ 2017435 h 3749068"/>
                <a:gd name="connsiteX5" fmla="*/ 4328579 w 4515296"/>
                <a:gd name="connsiteY5" fmla="*/ 1838428 h 3749068"/>
                <a:gd name="connsiteX6" fmla="*/ 4286536 w 4515296"/>
                <a:gd name="connsiteY6" fmla="*/ 1774970 h 3749068"/>
                <a:gd name="connsiteX7" fmla="*/ 4181918 w 4515296"/>
                <a:gd name="connsiteY7" fmla="*/ 1803384 h 3749068"/>
                <a:gd name="connsiteX8" fmla="*/ 4173117 w 4515296"/>
                <a:gd name="connsiteY8" fmla="*/ 1793912 h 3749068"/>
                <a:gd name="connsiteX9" fmla="*/ 4192673 w 4515296"/>
                <a:gd name="connsiteY9" fmla="*/ 1715301 h 3749068"/>
                <a:gd name="connsiteX10" fmla="*/ 4112497 w 4515296"/>
                <a:gd name="connsiteY10" fmla="*/ 1739926 h 3749068"/>
                <a:gd name="connsiteX11" fmla="*/ 4100765 w 4515296"/>
                <a:gd name="connsiteY11" fmla="*/ 1733296 h 3749068"/>
                <a:gd name="connsiteX12" fmla="*/ 4077298 w 4515296"/>
                <a:gd name="connsiteY12" fmla="*/ 1564707 h 3749068"/>
                <a:gd name="connsiteX13" fmla="*/ 4022545 w 4515296"/>
                <a:gd name="connsiteY13" fmla="*/ 1516404 h 3749068"/>
                <a:gd name="connsiteX14" fmla="*/ 3944325 w 4515296"/>
                <a:gd name="connsiteY14" fmla="*/ 1577967 h 3749068"/>
                <a:gd name="connsiteX15" fmla="*/ 3931614 w 4515296"/>
                <a:gd name="connsiteY15" fmla="*/ 1574179 h 3749068"/>
                <a:gd name="connsiteX16" fmla="*/ 3917926 w 4515296"/>
                <a:gd name="connsiteY16" fmla="*/ 1484201 h 3749068"/>
                <a:gd name="connsiteX17" fmla="*/ 3913037 w 4515296"/>
                <a:gd name="connsiteY17" fmla="*/ 1396118 h 3749068"/>
                <a:gd name="connsiteX18" fmla="*/ 3919881 w 4515296"/>
                <a:gd name="connsiteY18" fmla="*/ 1393277 h 3749068"/>
                <a:gd name="connsiteX19" fmla="*/ 3965835 w 4515296"/>
                <a:gd name="connsiteY19" fmla="*/ 1425479 h 3749068"/>
                <a:gd name="connsiteX20" fmla="*/ 4000057 w 4515296"/>
                <a:gd name="connsiteY20" fmla="*/ 1390436 h 3749068"/>
                <a:gd name="connsiteX21" fmla="*/ 3943347 w 4515296"/>
                <a:gd name="connsiteY21" fmla="*/ 1309930 h 3749068"/>
                <a:gd name="connsiteX22" fmla="*/ 3948236 w 4515296"/>
                <a:gd name="connsiteY22" fmla="*/ 1303300 h 3749068"/>
                <a:gd name="connsiteX23" fmla="*/ 4001034 w 4515296"/>
                <a:gd name="connsiteY23" fmla="*/ 1308036 h 3749068"/>
                <a:gd name="connsiteX24" fmla="*/ 4006900 w 4515296"/>
                <a:gd name="connsiteY24" fmla="*/ 1261626 h 3749068"/>
                <a:gd name="connsiteX25" fmla="*/ 3949214 w 4515296"/>
                <a:gd name="connsiteY25" fmla="*/ 1205746 h 3749068"/>
                <a:gd name="connsiteX26" fmla="*/ 3812329 w 4515296"/>
                <a:gd name="connsiteY26" fmla="*/ 1134711 h 3749068"/>
                <a:gd name="connsiteX27" fmla="*/ 3816240 w 4515296"/>
                <a:gd name="connsiteY27" fmla="*/ 1127134 h 3749068"/>
                <a:gd name="connsiteX28" fmla="*/ 3876860 w 4515296"/>
                <a:gd name="connsiteY28" fmla="*/ 1132817 h 3749068"/>
                <a:gd name="connsiteX29" fmla="*/ 3908149 w 4515296"/>
                <a:gd name="connsiteY29" fmla="*/ 1084513 h 3749068"/>
                <a:gd name="connsiteX30" fmla="*/ 3805485 w 4515296"/>
                <a:gd name="connsiteY30" fmla="*/ 1043787 h 3749068"/>
                <a:gd name="connsiteX31" fmla="*/ 3804507 w 4515296"/>
                <a:gd name="connsiteY31" fmla="*/ 1036209 h 3749068"/>
                <a:gd name="connsiteX32" fmla="*/ 3904238 w 4515296"/>
                <a:gd name="connsiteY32" fmla="*/ 907400 h 3749068"/>
                <a:gd name="connsiteX33" fmla="*/ 3894460 w 4515296"/>
                <a:gd name="connsiteY33" fmla="*/ 865726 h 3749068"/>
                <a:gd name="connsiteX34" fmla="*/ 3849483 w 4515296"/>
                <a:gd name="connsiteY34" fmla="*/ 874250 h 3749068"/>
                <a:gd name="connsiteX35" fmla="*/ 3786908 w 4515296"/>
                <a:gd name="connsiteY35" fmla="*/ 928237 h 3749068"/>
                <a:gd name="connsiteX36" fmla="*/ 3780064 w 4515296"/>
                <a:gd name="connsiteY36" fmla="*/ 923501 h 3749068"/>
                <a:gd name="connsiteX37" fmla="*/ 3806463 w 4515296"/>
                <a:gd name="connsiteY37" fmla="*/ 825947 h 3749068"/>
                <a:gd name="connsiteX38" fmla="*/ 3781042 w 4515296"/>
                <a:gd name="connsiteY38" fmla="*/ 772908 h 3749068"/>
                <a:gd name="connsiteX39" fmla="*/ 3731176 w 4515296"/>
                <a:gd name="connsiteY39" fmla="*/ 813634 h 3749068"/>
                <a:gd name="connsiteX40" fmla="*/ 3724332 w 4515296"/>
                <a:gd name="connsiteY40" fmla="*/ 809846 h 3749068"/>
                <a:gd name="connsiteX41" fmla="*/ 3705755 w 4515296"/>
                <a:gd name="connsiteY41" fmla="*/ 714186 h 3749068"/>
                <a:gd name="connsiteX42" fmla="*/ 3703800 w 4515296"/>
                <a:gd name="connsiteY42" fmla="*/ 717027 h 3749068"/>
                <a:gd name="connsiteX43" fmla="*/ 3668601 w 4515296"/>
                <a:gd name="connsiteY43" fmla="*/ 825000 h 3749068"/>
                <a:gd name="connsiteX44" fmla="*/ 3646113 w 4515296"/>
                <a:gd name="connsiteY44" fmla="*/ 779538 h 3749068"/>
                <a:gd name="connsiteX45" fmla="*/ 3636335 w 4515296"/>
                <a:gd name="connsiteY45" fmla="*/ 768172 h 3749068"/>
                <a:gd name="connsiteX46" fmla="*/ 3635358 w 4515296"/>
                <a:gd name="connsiteY46" fmla="*/ 772908 h 3749068"/>
                <a:gd name="connsiteX47" fmla="*/ 3630469 w 4515296"/>
                <a:gd name="connsiteY47" fmla="*/ 843942 h 3749068"/>
                <a:gd name="connsiteX48" fmla="*/ 3621669 w 4515296"/>
                <a:gd name="connsiteY48" fmla="*/ 842995 h 3749068"/>
                <a:gd name="connsiteX49" fmla="*/ 3583537 w 4515296"/>
                <a:gd name="connsiteY49" fmla="*/ 765330 h 3749068"/>
                <a:gd name="connsiteX50" fmla="*/ 3563004 w 4515296"/>
                <a:gd name="connsiteY50" fmla="*/ 845837 h 3749068"/>
                <a:gd name="connsiteX51" fmla="*/ 3555183 w 4515296"/>
                <a:gd name="connsiteY51" fmla="*/ 845837 h 3749068"/>
                <a:gd name="connsiteX52" fmla="*/ 3546383 w 4515296"/>
                <a:gd name="connsiteY52" fmla="*/ 818370 h 3749068"/>
                <a:gd name="connsiteX53" fmla="*/ 3491629 w 4515296"/>
                <a:gd name="connsiteY53" fmla="*/ 776696 h 3749068"/>
                <a:gd name="connsiteX54" fmla="*/ 3494562 w 4515296"/>
                <a:gd name="connsiteY54" fmla="*/ 714186 h 3749068"/>
                <a:gd name="connsiteX55" fmla="*/ 3481852 w 4515296"/>
                <a:gd name="connsiteY55" fmla="*/ 711344 h 3749068"/>
                <a:gd name="connsiteX56" fmla="*/ 3408521 w 4515296"/>
                <a:gd name="connsiteY56" fmla="*/ 789009 h 3749068"/>
                <a:gd name="connsiteX57" fmla="*/ 3417320 w 4515296"/>
                <a:gd name="connsiteY57" fmla="*/ 656411 h 3749068"/>
                <a:gd name="connsiteX58" fmla="*/ 3356700 w 4515296"/>
                <a:gd name="connsiteY58" fmla="*/ 683878 h 3749068"/>
                <a:gd name="connsiteX59" fmla="*/ 3346923 w 4515296"/>
                <a:gd name="connsiteY59" fmla="*/ 670618 h 3749068"/>
                <a:gd name="connsiteX60" fmla="*/ 3242304 w 4515296"/>
                <a:gd name="connsiteY60" fmla="*/ 593900 h 3749068"/>
                <a:gd name="connsiteX61" fmla="*/ 3229593 w 4515296"/>
                <a:gd name="connsiteY61" fmla="*/ 663988 h 3749068"/>
                <a:gd name="connsiteX62" fmla="*/ 3173862 w 4515296"/>
                <a:gd name="connsiteY62" fmla="*/ 607160 h 3749068"/>
                <a:gd name="connsiteX63" fmla="*/ 3105419 w 4515296"/>
                <a:gd name="connsiteY63" fmla="*/ 574011 h 3749068"/>
                <a:gd name="connsiteX64" fmla="*/ 3102486 w 4515296"/>
                <a:gd name="connsiteY64" fmla="*/ 658305 h 3749068"/>
                <a:gd name="connsiteX65" fmla="*/ 3115197 w 4515296"/>
                <a:gd name="connsiteY65" fmla="*/ 699032 h 3749068"/>
                <a:gd name="connsiteX66" fmla="*/ 3052622 w 4515296"/>
                <a:gd name="connsiteY66" fmla="*/ 658305 h 3749068"/>
                <a:gd name="connsiteX67" fmla="*/ 2985157 w 4515296"/>
                <a:gd name="connsiteY67" fmla="*/ 629891 h 3749068"/>
                <a:gd name="connsiteX68" fmla="*/ 3036978 w 4515296"/>
                <a:gd name="connsiteY68" fmla="*/ 531390 h 3749068"/>
                <a:gd name="connsiteX69" fmla="*/ 3021333 w 4515296"/>
                <a:gd name="connsiteY69" fmla="*/ 466038 h 3749068"/>
                <a:gd name="connsiteX70" fmla="*/ 2950936 w 4515296"/>
                <a:gd name="connsiteY70" fmla="*/ 479298 h 3749068"/>
                <a:gd name="connsiteX71" fmla="*/ 2851206 w 4515296"/>
                <a:gd name="connsiteY71" fmla="*/ 564539 h 3749068"/>
                <a:gd name="connsiteX72" fmla="*/ 2840451 w 4515296"/>
                <a:gd name="connsiteY72" fmla="*/ 556962 h 3749068"/>
                <a:gd name="connsiteX73" fmla="*/ 2882494 w 4515296"/>
                <a:gd name="connsiteY73" fmla="*/ 402580 h 3749068"/>
                <a:gd name="connsiteX74" fmla="*/ 2842407 w 4515296"/>
                <a:gd name="connsiteY74" fmla="*/ 319233 h 3749068"/>
                <a:gd name="connsiteX75" fmla="*/ 2763209 w 4515296"/>
                <a:gd name="connsiteY75" fmla="*/ 382691 h 3749068"/>
                <a:gd name="connsiteX76" fmla="*/ 2752453 w 4515296"/>
                <a:gd name="connsiteY76" fmla="*/ 377008 h 3749068"/>
                <a:gd name="connsiteX77" fmla="*/ 2724100 w 4515296"/>
                <a:gd name="connsiteY77" fmla="*/ 226414 h 3749068"/>
                <a:gd name="connsiteX78" fmla="*/ 2720188 w 4515296"/>
                <a:gd name="connsiteY78" fmla="*/ 232097 h 3749068"/>
                <a:gd name="connsiteX79" fmla="*/ 2664457 w 4515296"/>
                <a:gd name="connsiteY79" fmla="*/ 402580 h 3749068"/>
                <a:gd name="connsiteX80" fmla="*/ 2629258 w 4515296"/>
                <a:gd name="connsiteY80" fmla="*/ 331546 h 3749068"/>
                <a:gd name="connsiteX81" fmla="*/ 2614592 w 4515296"/>
                <a:gd name="connsiteY81" fmla="*/ 313550 h 3749068"/>
                <a:gd name="connsiteX82" fmla="*/ 2613614 w 4515296"/>
                <a:gd name="connsiteY82" fmla="*/ 320180 h 3749068"/>
                <a:gd name="connsiteX83" fmla="*/ 2604815 w 4515296"/>
                <a:gd name="connsiteY83" fmla="*/ 432888 h 3749068"/>
                <a:gd name="connsiteX84" fmla="*/ 2592103 w 4515296"/>
                <a:gd name="connsiteY84" fmla="*/ 431941 h 3749068"/>
                <a:gd name="connsiteX85" fmla="*/ 2532461 w 4515296"/>
                <a:gd name="connsiteY85" fmla="*/ 309762 h 3749068"/>
                <a:gd name="connsiteX86" fmla="*/ 2499218 w 4515296"/>
                <a:gd name="connsiteY86" fmla="*/ 436677 h 3749068"/>
                <a:gd name="connsiteX87" fmla="*/ 2486507 w 4515296"/>
                <a:gd name="connsiteY87" fmla="*/ 436677 h 3749068"/>
                <a:gd name="connsiteX88" fmla="*/ 2472819 w 4515296"/>
                <a:gd name="connsiteY88" fmla="*/ 393109 h 3749068"/>
                <a:gd name="connsiteX89" fmla="*/ 2386777 w 4515296"/>
                <a:gd name="connsiteY89" fmla="*/ 326810 h 3749068"/>
                <a:gd name="connsiteX90" fmla="*/ 2390688 w 4515296"/>
                <a:gd name="connsiteY90" fmla="*/ 228309 h 3749068"/>
                <a:gd name="connsiteX91" fmla="*/ 2371134 w 4515296"/>
                <a:gd name="connsiteY91" fmla="*/ 222626 h 3749068"/>
                <a:gd name="connsiteX92" fmla="*/ 2254782 w 4515296"/>
                <a:gd name="connsiteY92" fmla="*/ 345753 h 3749068"/>
                <a:gd name="connsiteX93" fmla="*/ 2268470 w 4515296"/>
                <a:gd name="connsiteY93" fmla="*/ 135490 h 3749068"/>
                <a:gd name="connsiteX94" fmla="*/ 2173629 w 4515296"/>
                <a:gd name="connsiteY94" fmla="*/ 179058 h 3749068"/>
                <a:gd name="connsiteX95" fmla="*/ 2158962 w 4515296"/>
                <a:gd name="connsiteY95" fmla="*/ 157274 h 3749068"/>
                <a:gd name="connsiteX96" fmla="*/ 1992746 w 4515296"/>
                <a:gd name="connsiteY96" fmla="*/ 36041 h 3749068"/>
                <a:gd name="connsiteX97" fmla="*/ 1973191 w 4515296"/>
                <a:gd name="connsiteY97" fmla="*/ 146855 h 3749068"/>
                <a:gd name="connsiteX98" fmla="*/ 1885194 w 4515296"/>
                <a:gd name="connsiteY98" fmla="*/ 57825 h 3749068"/>
                <a:gd name="connsiteX99" fmla="*/ 1777642 w 4515296"/>
                <a:gd name="connsiteY99" fmla="*/ 4786 h 3749068"/>
                <a:gd name="connsiteX100" fmla="*/ 1773731 w 4515296"/>
                <a:gd name="connsiteY100" fmla="*/ 137384 h 3749068"/>
                <a:gd name="connsiteX101" fmla="*/ 1793286 w 4515296"/>
                <a:gd name="connsiteY101" fmla="*/ 200842 h 3749068"/>
                <a:gd name="connsiteX102" fmla="*/ 1694533 w 4515296"/>
                <a:gd name="connsiteY102" fmla="*/ 136437 h 3749068"/>
                <a:gd name="connsiteX103" fmla="*/ 1492140 w 4515296"/>
                <a:gd name="connsiteY103" fmla="*/ 101393 h 3749068"/>
                <a:gd name="connsiteX104" fmla="*/ 1496051 w 4515296"/>
                <a:gd name="connsiteY104" fmla="*/ 280401 h 3749068"/>
                <a:gd name="connsiteX105" fmla="*/ 1502896 w 4515296"/>
                <a:gd name="connsiteY105" fmla="*/ 302185 h 3749068"/>
                <a:gd name="connsiteX106" fmla="*/ 1463786 w 4515296"/>
                <a:gd name="connsiteY106" fmla="*/ 282295 h 3749068"/>
                <a:gd name="connsiteX107" fmla="*/ 1436409 w 4515296"/>
                <a:gd name="connsiteY107" fmla="*/ 291766 h 3749068"/>
                <a:gd name="connsiteX108" fmla="*/ 1439343 w 4515296"/>
                <a:gd name="connsiteY108" fmla="*/ 360907 h 3749068"/>
                <a:gd name="connsiteX109" fmla="*/ 1502896 w 4515296"/>
                <a:gd name="connsiteY109" fmla="*/ 450884 h 3749068"/>
                <a:gd name="connsiteX110" fmla="*/ 1342545 w 4515296"/>
                <a:gd name="connsiteY110" fmla="*/ 407316 h 3749068"/>
                <a:gd name="connsiteX111" fmla="*/ 1205661 w 4515296"/>
                <a:gd name="connsiteY111" fmla="*/ 448990 h 3749068"/>
                <a:gd name="connsiteX112" fmla="*/ 1339612 w 4515296"/>
                <a:gd name="connsiteY112" fmla="*/ 570222 h 3749068"/>
                <a:gd name="connsiteX113" fmla="*/ 982735 w 4515296"/>
                <a:gd name="connsiteY113" fmla="*/ 667776 h 3749068"/>
                <a:gd name="connsiteX114" fmla="*/ 1259437 w 4515296"/>
                <a:gd name="connsiteY114" fmla="*/ 802269 h 3749068"/>
                <a:gd name="connsiteX115" fmla="*/ 1061933 w 4515296"/>
                <a:gd name="connsiteY115" fmla="*/ 830683 h 3749068"/>
                <a:gd name="connsiteX116" fmla="*/ 935804 w 4515296"/>
                <a:gd name="connsiteY116" fmla="*/ 896034 h 3749068"/>
                <a:gd name="connsiteX117" fmla="*/ 1075622 w 4515296"/>
                <a:gd name="connsiteY117" fmla="*/ 976541 h 3749068"/>
                <a:gd name="connsiteX118" fmla="*/ 972958 w 4515296"/>
                <a:gd name="connsiteY118" fmla="*/ 1032421 h 3749068"/>
                <a:gd name="connsiteX119" fmla="*/ 1063888 w 4515296"/>
                <a:gd name="connsiteY119" fmla="*/ 1095879 h 3749068"/>
                <a:gd name="connsiteX120" fmla="*/ 817497 w 4515296"/>
                <a:gd name="connsiteY120" fmla="*/ 1352550 h 3749068"/>
                <a:gd name="connsiteX121" fmla="*/ 825318 w 4515296"/>
                <a:gd name="connsiteY121" fmla="*/ 1408431 h 3749068"/>
                <a:gd name="connsiteX122" fmla="*/ 674745 w 4515296"/>
                <a:gd name="connsiteY122" fmla="*/ 1397066 h 3749068"/>
                <a:gd name="connsiteX123" fmla="*/ 678657 w 4515296"/>
                <a:gd name="connsiteY123" fmla="*/ 1576073 h 3749068"/>
                <a:gd name="connsiteX124" fmla="*/ 685501 w 4515296"/>
                <a:gd name="connsiteY124" fmla="*/ 1597857 h 3749068"/>
                <a:gd name="connsiteX125" fmla="*/ 646392 w 4515296"/>
                <a:gd name="connsiteY125" fmla="*/ 1577967 h 3749068"/>
                <a:gd name="connsiteX126" fmla="*/ 619014 w 4515296"/>
                <a:gd name="connsiteY126" fmla="*/ 1587438 h 3749068"/>
                <a:gd name="connsiteX127" fmla="*/ 621948 w 4515296"/>
                <a:gd name="connsiteY127" fmla="*/ 1656579 h 3749068"/>
                <a:gd name="connsiteX128" fmla="*/ 684524 w 4515296"/>
                <a:gd name="connsiteY128" fmla="*/ 1746556 h 3749068"/>
                <a:gd name="connsiteX129" fmla="*/ 525151 w 4515296"/>
                <a:gd name="connsiteY129" fmla="*/ 1702988 h 3749068"/>
                <a:gd name="connsiteX130" fmla="*/ 388267 w 4515296"/>
                <a:gd name="connsiteY130" fmla="*/ 1744662 h 3749068"/>
                <a:gd name="connsiteX131" fmla="*/ 522218 w 4515296"/>
                <a:gd name="connsiteY131" fmla="*/ 1865894 h 3749068"/>
                <a:gd name="connsiteX132" fmla="*/ 165340 w 4515296"/>
                <a:gd name="connsiteY132" fmla="*/ 1963449 h 3749068"/>
                <a:gd name="connsiteX133" fmla="*/ 442042 w 4515296"/>
                <a:gd name="connsiteY133" fmla="*/ 2097941 h 3749068"/>
                <a:gd name="connsiteX134" fmla="*/ 244538 w 4515296"/>
                <a:gd name="connsiteY134" fmla="*/ 2126355 h 3749068"/>
                <a:gd name="connsiteX135" fmla="*/ 118409 w 4515296"/>
                <a:gd name="connsiteY135" fmla="*/ 2191707 h 3749068"/>
                <a:gd name="connsiteX136" fmla="*/ 258227 w 4515296"/>
                <a:gd name="connsiteY136" fmla="*/ 2272212 h 3749068"/>
                <a:gd name="connsiteX137" fmla="*/ 155563 w 4515296"/>
                <a:gd name="connsiteY137" fmla="*/ 2328093 h 3749068"/>
                <a:gd name="connsiteX138" fmla="*/ 246493 w 4515296"/>
                <a:gd name="connsiteY138" fmla="*/ 2391551 h 3749068"/>
                <a:gd name="connsiteX139" fmla="*/ 102 w 4515296"/>
                <a:gd name="connsiteY139" fmla="*/ 2648223 h 3749068"/>
                <a:gd name="connsiteX140" fmla="*/ 136986 w 4515296"/>
                <a:gd name="connsiteY140" fmla="*/ 2768508 h 3749068"/>
                <a:gd name="connsiteX141" fmla="*/ 89076 w 4515296"/>
                <a:gd name="connsiteY141" fmla="*/ 2839543 h 3749068"/>
                <a:gd name="connsiteX142" fmla="*/ 149697 w 4515296"/>
                <a:gd name="connsiteY142" fmla="*/ 2876481 h 3749068"/>
                <a:gd name="connsiteX143" fmla="*/ 187829 w 4515296"/>
                <a:gd name="connsiteY143" fmla="*/ 2928573 h 3749068"/>
                <a:gd name="connsiteX144" fmla="*/ 133075 w 4515296"/>
                <a:gd name="connsiteY144" fmla="*/ 2973088 h 3749068"/>
                <a:gd name="connsiteX145" fmla="*/ 74410 w 4515296"/>
                <a:gd name="connsiteY145" fmla="*/ 3059277 h 3749068"/>
                <a:gd name="connsiteX146" fmla="*/ 184896 w 4515296"/>
                <a:gd name="connsiteY146" fmla="*/ 3091479 h 3749068"/>
                <a:gd name="connsiteX147" fmla="*/ 178052 w 4515296"/>
                <a:gd name="connsiteY147" fmla="*/ 3174826 h 3749068"/>
                <a:gd name="connsiteX148" fmla="*/ 330580 w 4515296"/>
                <a:gd name="connsiteY148" fmla="*/ 3144518 h 3749068"/>
                <a:gd name="connsiteX149" fmla="*/ 351112 w 4515296"/>
                <a:gd name="connsiteY149" fmla="*/ 3134100 h 3749068"/>
                <a:gd name="connsiteX150" fmla="*/ 312002 w 4515296"/>
                <a:gd name="connsiteY150" fmla="*/ 3185245 h 3749068"/>
                <a:gd name="connsiteX151" fmla="*/ 349157 w 4515296"/>
                <a:gd name="connsiteY151" fmla="*/ 3298900 h 3749068"/>
                <a:gd name="connsiteX152" fmla="*/ 368712 w 4515296"/>
                <a:gd name="connsiteY152" fmla="*/ 3287535 h 3749068"/>
                <a:gd name="connsiteX153" fmla="*/ 432265 w 4515296"/>
                <a:gd name="connsiteY153" fmla="*/ 3422974 h 3749068"/>
                <a:gd name="connsiteX154" fmla="*/ 507551 w 4515296"/>
                <a:gd name="connsiteY154" fmla="*/ 3381301 h 3749068"/>
                <a:gd name="connsiteX155" fmla="*/ 539817 w 4515296"/>
                <a:gd name="connsiteY155" fmla="*/ 3403084 h 3749068"/>
                <a:gd name="connsiteX156" fmla="*/ 617059 w 4515296"/>
                <a:gd name="connsiteY156" fmla="*/ 3370882 h 3749068"/>
                <a:gd name="connsiteX157" fmla="*/ 630747 w 4515296"/>
                <a:gd name="connsiteY157" fmla="*/ 3355728 h 3749068"/>
                <a:gd name="connsiteX158" fmla="*/ 622925 w 4515296"/>
                <a:gd name="connsiteY158" fmla="*/ 3368041 h 3749068"/>
                <a:gd name="connsiteX159" fmla="*/ 600437 w 4515296"/>
                <a:gd name="connsiteY159" fmla="*/ 3403084 h 3749068"/>
                <a:gd name="connsiteX160" fmla="*/ 739277 w 4515296"/>
                <a:gd name="connsiteY160" fmla="*/ 3414450 h 3749068"/>
                <a:gd name="connsiteX161" fmla="*/ 678657 w 4515296"/>
                <a:gd name="connsiteY161" fmla="*/ 3576409 h 3749068"/>
                <a:gd name="connsiteX162" fmla="*/ 830207 w 4515296"/>
                <a:gd name="connsiteY162" fmla="*/ 3528105 h 3749068"/>
                <a:gd name="connsiteX163" fmla="*/ 848785 w 4515296"/>
                <a:gd name="connsiteY163" fmla="*/ 3490220 h 3749068"/>
                <a:gd name="connsiteX164" fmla="*/ 839985 w 4515296"/>
                <a:gd name="connsiteY164" fmla="*/ 3544206 h 3749068"/>
                <a:gd name="connsiteX165" fmla="*/ 866384 w 4515296"/>
                <a:gd name="connsiteY165" fmla="*/ 3627554 h 3749068"/>
                <a:gd name="connsiteX166" fmla="*/ 1021845 w 4515296"/>
                <a:gd name="connsiteY166" fmla="*/ 3504427 h 3749068"/>
                <a:gd name="connsiteX167" fmla="*/ 1046289 w 4515296"/>
                <a:gd name="connsiteY167" fmla="*/ 3611453 h 3749068"/>
                <a:gd name="connsiteX168" fmla="*/ 1171440 w 4515296"/>
                <a:gd name="connsiteY168" fmla="*/ 3663545 h 3749068"/>
                <a:gd name="connsiteX169" fmla="*/ 1160685 w 4515296"/>
                <a:gd name="connsiteY169" fmla="*/ 3677752 h 3749068"/>
                <a:gd name="connsiteX170" fmla="*/ 1211528 w 4515296"/>
                <a:gd name="connsiteY170" fmla="*/ 3619030 h 3749068"/>
                <a:gd name="connsiteX171" fmla="*/ 1224238 w 4515296"/>
                <a:gd name="connsiteY171" fmla="*/ 3621871 h 3749068"/>
                <a:gd name="connsiteX172" fmla="*/ 1318102 w 4515296"/>
                <a:gd name="connsiteY172" fmla="*/ 3739315 h 3749068"/>
                <a:gd name="connsiteX173" fmla="*/ 1370900 w 4515296"/>
                <a:gd name="connsiteY173" fmla="*/ 3744998 h 3749068"/>
                <a:gd name="connsiteX174" fmla="*/ 1372856 w 4515296"/>
                <a:gd name="connsiteY174" fmla="*/ 3671122 h 3749068"/>
                <a:gd name="connsiteX175" fmla="*/ 1384589 w 4515296"/>
                <a:gd name="connsiteY175" fmla="*/ 3664492 h 3749068"/>
                <a:gd name="connsiteX176" fmla="*/ 1560583 w 4515296"/>
                <a:gd name="connsiteY176" fmla="*/ 3687223 h 3749068"/>
                <a:gd name="connsiteX177" fmla="*/ 1523428 w 4515296"/>
                <a:gd name="connsiteY177" fmla="*/ 3492114 h 3749068"/>
                <a:gd name="connsiteX178" fmla="*/ 1534183 w 4515296"/>
                <a:gd name="connsiteY178" fmla="*/ 3485485 h 3749068"/>
                <a:gd name="connsiteX179" fmla="*/ 1728755 w 4515296"/>
                <a:gd name="connsiteY179" fmla="*/ 3513898 h 3749068"/>
                <a:gd name="connsiteX180" fmla="*/ 1784487 w 4515296"/>
                <a:gd name="connsiteY180" fmla="*/ 3461806 h 3749068"/>
                <a:gd name="connsiteX181" fmla="*/ 1734621 w 4515296"/>
                <a:gd name="connsiteY181" fmla="*/ 3368041 h 3749068"/>
                <a:gd name="connsiteX182" fmla="*/ 1742444 w 4515296"/>
                <a:gd name="connsiteY182" fmla="*/ 3357622 h 3749068"/>
                <a:gd name="connsiteX183" fmla="*/ 1825552 w 4515296"/>
                <a:gd name="connsiteY183" fmla="*/ 3360464 h 3749068"/>
                <a:gd name="connsiteX184" fmla="*/ 1784487 w 4515296"/>
                <a:gd name="connsiteY184" fmla="*/ 3288482 h 3749068"/>
                <a:gd name="connsiteX185" fmla="*/ 1789375 w 4515296"/>
                <a:gd name="connsiteY185" fmla="*/ 3276169 h 3749068"/>
                <a:gd name="connsiteX186" fmla="*/ 1955592 w 4515296"/>
                <a:gd name="connsiteY186" fmla="*/ 3220289 h 3749068"/>
                <a:gd name="connsiteX187" fmla="*/ 1992746 w 4515296"/>
                <a:gd name="connsiteY187" fmla="*/ 3158725 h 3749068"/>
                <a:gd name="connsiteX188" fmla="*/ 1915504 w 4515296"/>
                <a:gd name="connsiteY188" fmla="*/ 3096215 h 3749068"/>
                <a:gd name="connsiteX189" fmla="*/ 1916482 w 4515296"/>
                <a:gd name="connsiteY189" fmla="*/ 3083902 h 3749068"/>
                <a:gd name="connsiteX190" fmla="*/ 2086609 w 4515296"/>
                <a:gd name="connsiteY190" fmla="*/ 3000555 h 3749068"/>
                <a:gd name="connsiteX191" fmla="*/ 2149185 w 4515296"/>
                <a:gd name="connsiteY191" fmla="*/ 2938044 h 3749068"/>
                <a:gd name="connsiteX192" fmla="*/ 2092476 w 4515296"/>
                <a:gd name="connsiteY192" fmla="*/ 2895423 h 3749068"/>
                <a:gd name="connsiteX193" fmla="*/ 2093454 w 4515296"/>
                <a:gd name="connsiteY193" fmla="*/ 2882164 h 3749068"/>
                <a:gd name="connsiteX194" fmla="*/ 2163851 w 4515296"/>
                <a:gd name="connsiteY194" fmla="*/ 2771349 h 3749068"/>
                <a:gd name="connsiteX195" fmla="*/ 2174607 w 4515296"/>
                <a:gd name="connsiteY195" fmla="*/ 2762825 h 3749068"/>
                <a:gd name="connsiteX196" fmla="*/ 2234249 w 4515296"/>
                <a:gd name="connsiteY196" fmla="*/ 2805446 h 3749068"/>
                <a:gd name="connsiteX197" fmla="*/ 2242071 w 4515296"/>
                <a:gd name="connsiteY197" fmla="*/ 2738200 h 3749068"/>
                <a:gd name="connsiteX198" fmla="*/ 2234249 w 4515296"/>
                <a:gd name="connsiteY198" fmla="*/ 2595184 h 3749068"/>
                <a:gd name="connsiteX199" fmla="*/ 2245004 w 4515296"/>
                <a:gd name="connsiteY199" fmla="*/ 2590448 h 3749068"/>
                <a:gd name="connsiteX200" fmla="*/ 2257715 w 4515296"/>
                <a:gd name="connsiteY200" fmla="*/ 2599919 h 3749068"/>
                <a:gd name="connsiteX201" fmla="*/ 2253804 w 4515296"/>
                <a:gd name="connsiteY201" fmla="*/ 2612232 h 3749068"/>
                <a:gd name="connsiteX202" fmla="*/ 2269448 w 4515296"/>
                <a:gd name="connsiteY202" fmla="*/ 2750513 h 3749068"/>
                <a:gd name="connsiteX203" fmla="*/ 2419043 w 4515296"/>
                <a:gd name="connsiteY203" fmla="*/ 2648223 h 3749068"/>
                <a:gd name="connsiteX204" fmla="*/ 2445442 w 4515296"/>
                <a:gd name="connsiteY204" fmla="*/ 3007185 h 3749068"/>
                <a:gd name="connsiteX205" fmla="*/ 2637080 w 4515296"/>
                <a:gd name="connsiteY205" fmla="*/ 2772297 h 3749068"/>
                <a:gd name="connsiteX206" fmla="*/ 2626325 w 4515296"/>
                <a:gd name="connsiteY206" fmla="*/ 2965511 h 3749068"/>
                <a:gd name="connsiteX207" fmla="*/ 2667390 w 4515296"/>
                <a:gd name="connsiteY207" fmla="*/ 3098109 h 3749068"/>
                <a:gd name="connsiteX208" fmla="*/ 2776897 w 4515296"/>
                <a:gd name="connsiteY208" fmla="*/ 2981612 h 3749068"/>
                <a:gd name="connsiteX209" fmla="*/ 2813074 w 4515296"/>
                <a:gd name="connsiteY209" fmla="*/ 3089585 h 3749068"/>
                <a:gd name="connsiteX210" fmla="*/ 2885427 w 4515296"/>
                <a:gd name="connsiteY210" fmla="*/ 3038440 h 3749068"/>
                <a:gd name="connsiteX211" fmla="*/ 2884450 w 4515296"/>
                <a:gd name="connsiteY211" fmla="*/ 3051700 h 3749068"/>
                <a:gd name="connsiteX212" fmla="*/ 2932359 w 4515296"/>
                <a:gd name="connsiteY212" fmla="*/ 3124628 h 3749068"/>
                <a:gd name="connsiteX213" fmla="*/ 2945069 w 4515296"/>
                <a:gd name="connsiteY213" fmla="*/ 3152095 h 3749068"/>
                <a:gd name="connsiteX214" fmla="*/ 2941158 w 4515296"/>
                <a:gd name="connsiteY214" fmla="*/ 3172932 h 3749068"/>
                <a:gd name="connsiteX215" fmla="*/ 2970491 w 4515296"/>
                <a:gd name="connsiteY215" fmla="*/ 3195663 h 3749068"/>
                <a:gd name="connsiteX216" fmla="*/ 2975380 w 4515296"/>
                <a:gd name="connsiteY216" fmla="*/ 3203240 h 3749068"/>
                <a:gd name="connsiteX217" fmla="*/ 2995912 w 4515296"/>
                <a:gd name="connsiteY217" fmla="*/ 3229760 h 3749068"/>
                <a:gd name="connsiteX218" fmla="*/ 2997868 w 4515296"/>
                <a:gd name="connsiteY218" fmla="*/ 3232601 h 3749068"/>
                <a:gd name="connsiteX219" fmla="*/ 2968536 w 4515296"/>
                <a:gd name="connsiteY219" fmla="*/ 3257227 h 3749068"/>
                <a:gd name="connsiteX220" fmla="*/ 2931381 w 4515296"/>
                <a:gd name="connsiteY220" fmla="*/ 3312160 h 3749068"/>
                <a:gd name="connsiteX221" fmla="*/ 3000801 w 4515296"/>
                <a:gd name="connsiteY221" fmla="*/ 3332050 h 3749068"/>
                <a:gd name="connsiteX222" fmla="*/ 2996890 w 4515296"/>
                <a:gd name="connsiteY222" fmla="*/ 3384142 h 3749068"/>
                <a:gd name="connsiteX223" fmla="*/ 3093687 w 4515296"/>
                <a:gd name="connsiteY223" fmla="*/ 3365199 h 3749068"/>
                <a:gd name="connsiteX224" fmla="*/ 3106397 w 4515296"/>
                <a:gd name="connsiteY224" fmla="*/ 3358569 h 3749068"/>
                <a:gd name="connsiteX225" fmla="*/ 3081954 w 4515296"/>
                <a:gd name="connsiteY225" fmla="*/ 3390772 h 3749068"/>
                <a:gd name="connsiteX226" fmla="*/ 3105419 w 4515296"/>
                <a:gd name="connsiteY226" fmla="*/ 3462754 h 3749068"/>
                <a:gd name="connsiteX227" fmla="*/ 3118131 w 4515296"/>
                <a:gd name="connsiteY227" fmla="*/ 3456123 h 3749068"/>
                <a:gd name="connsiteX228" fmla="*/ 3158218 w 4515296"/>
                <a:gd name="connsiteY228" fmla="*/ 3542313 h 3749068"/>
                <a:gd name="connsiteX229" fmla="*/ 3206128 w 4515296"/>
                <a:gd name="connsiteY229" fmla="*/ 3515793 h 3749068"/>
                <a:gd name="connsiteX230" fmla="*/ 3226660 w 4515296"/>
                <a:gd name="connsiteY230" fmla="*/ 3530000 h 3749068"/>
                <a:gd name="connsiteX231" fmla="*/ 3275548 w 4515296"/>
                <a:gd name="connsiteY231" fmla="*/ 3509163 h 3749068"/>
                <a:gd name="connsiteX232" fmla="*/ 3284347 w 4515296"/>
                <a:gd name="connsiteY232" fmla="*/ 3499692 h 3749068"/>
                <a:gd name="connsiteX233" fmla="*/ 3279459 w 4515296"/>
                <a:gd name="connsiteY233" fmla="*/ 3507268 h 3749068"/>
                <a:gd name="connsiteX234" fmla="*/ 3265770 w 4515296"/>
                <a:gd name="connsiteY234" fmla="*/ 3530000 h 3749068"/>
                <a:gd name="connsiteX235" fmla="*/ 3353767 w 4515296"/>
                <a:gd name="connsiteY235" fmla="*/ 3537577 h 3749068"/>
                <a:gd name="connsiteX236" fmla="*/ 3315635 w 4515296"/>
                <a:gd name="connsiteY236" fmla="*/ 3639867 h 3749068"/>
                <a:gd name="connsiteX237" fmla="*/ 3411454 w 4515296"/>
                <a:gd name="connsiteY237" fmla="*/ 3609559 h 3749068"/>
                <a:gd name="connsiteX238" fmla="*/ 3423187 w 4515296"/>
                <a:gd name="connsiteY238" fmla="*/ 3585880 h 3749068"/>
                <a:gd name="connsiteX239" fmla="*/ 3417320 w 4515296"/>
                <a:gd name="connsiteY239" fmla="*/ 3619977 h 3749068"/>
                <a:gd name="connsiteX240" fmla="*/ 3433942 w 4515296"/>
                <a:gd name="connsiteY240" fmla="*/ 3672069 h 3749068"/>
                <a:gd name="connsiteX241" fmla="*/ 3532694 w 4515296"/>
                <a:gd name="connsiteY241" fmla="*/ 3593457 h 3749068"/>
                <a:gd name="connsiteX242" fmla="*/ 3548338 w 4515296"/>
                <a:gd name="connsiteY242" fmla="*/ 3661650 h 3749068"/>
                <a:gd name="connsiteX243" fmla="*/ 3627536 w 4515296"/>
                <a:gd name="connsiteY243" fmla="*/ 3694800 h 3749068"/>
                <a:gd name="connsiteX244" fmla="*/ 3620691 w 4515296"/>
                <a:gd name="connsiteY244" fmla="*/ 3703324 h 3749068"/>
                <a:gd name="connsiteX245" fmla="*/ 3652957 w 4515296"/>
                <a:gd name="connsiteY245" fmla="*/ 3666386 h 3749068"/>
                <a:gd name="connsiteX246" fmla="*/ 3660779 w 4515296"/>
                <a:gd name="connsiteY246" fmla="*/ 3668281 h 3749068"/>
                <a:gd name="connsiteX247" fmla="*/ 3720421 w 4515296"/>
                <a:gd name="connsiteY247" fmla="*/ 3743103 h 3749068"/>
                <a:gd name="connsiteX248" fmla="*/ 3753665 w 4515296"/>
                <a:gd name="connsiteY248" fmla="*/ 3746892 h 3749068"/>
                <a:gd name="connsiteX249" fmla="*/ 3754642 w 4515296"/>
                <a:gd name="connsiteY249" fmla="*/ 3700483 h 3749068"/>
                <a:gd name="connsiteX250" fmla="*/ 3761487 w 4515296"/>
                <a:gd name="connsiteY250" fmla="*/ 3695747 h 3749068"/>
                <a:gd name="connsiteX251" fmla="*/ 3872950 w 4515296"/>
                <a:gd name="connsiteY251" fmla="*/ 3709954 h 3749068"/>
                <a:gd name="connsiteX252" fmla="*/ 3849483 w 4515296"/>
                <a:gd name="connsiteY252" fmla="*/ 3586827 h 3749068"/>
                <a:gd name="connsiteX253" fmla="*/ 3856328 w 4515296"/>
                <a:gd name="connsiteY253" fmla="*/ 3583039 h 3749068"/>
                <a:gd name="connsiteX254" fmla="*/ 3979524 w 4515296"/>
                <a:gd name="connsiteY254" fmla="*/ 3601034 h 3749068"/>
                <a:gd name="connsiteX255" fmla="*/ 4014722 w 4515296"/>
                <a:gd name="connsiteY255" fmla="*/ 3567885 h 3749068"/>
                <a:gd name="connsiteX256" fmla="*/ 3983435 w 4515296"/>
                <a:gd name="connsiteY256" fmla="*/ 3508216 h 3749068"/>
                <a:gd name="connsiteX257" fmla="*/ 3988324 w 4515296"/>
                <a:gd name="connsiteY257" fmla="*/ 3501586 h 3749068"/>
                <a:gd name="connsiteX258" fmla="*/ 4041122 w 4515296"/>
                <a:gd name="connsiteY258" fmla="*/ 3503480 h 3749068"/>
                <a:gd name="connsiteX259" fmla="*/ 4015700 w 4515296"/>
                <a:gd name="connsiteY259" fmla="*/ 3458018 h 3749068"/>
                <a:gd name="connsiteX260" fmla="*/ 4018633 w 4515296"/>
                <a:gd name="connsiteY260" fmla="*/ 3450441 h 3749068"/>
                <a:gd name="connsiteX261" fmla="*/ 4123252 w 4515296"/>
                <a:gd name="connsiteY261" fmla="*/ 3414450 h 3749068"/>
                <a:gd name="connsiteX262" fmla="*/ 4146719 w 4515296"/>
                <a:gd name="connsiteY262" fmla="*/ 3375618 h 3749068"/>
                <a:gd name="connsiteX263" fmla="*/ 4097831 w 4515296"/>
                <a:gd name="connsiteY263" fmla="*/ 3336785 h 3749068"/>
                <a:gd name="connsiteX264" fmla="*/ 4098809 w 4515296"/>
                <a:gd name="connsiteY264" fmla="*/ 3328261 h 3749068"/>
                <a:gd name="connsiteX265" fmla="*/ 4206361 w 4515296"/>
                <a:gd name="connsiteY265" fmla="*/ 3275222 h 3749068"/>
                <a:gd name="connsiteX266" fmla="*/ 4246448 w 4515296"/>
                <a:gd name="connsiteY266" fmla="*/ 3235443 h 3749068"/>
                <a:gd name="connsiteX267" fmla="*/ 4210272 w 4515296"/>
                <a:gd name="connsiteY267" fmla="*/ 3208923 h 3749068"/>
                <a:gd name="connsiteX268" fmla="*/ 4211249 w 4515296"/>
                <a:gd name="connsiteY268" fmla="*/ 3200399 h 3749068"/>
                <a:gd name="connsiteX269" fmla="*/ 4256226 w 4515296"/>
                <a:gd name="connsiteY269" fmla="*/ 3130311 h 3749068"/>
                <a:gd name="connsiteX270" fmla="*/ 4263069 w 4515296"/>
                <a:gd name="connsiteY270" fmla="*/ 3124628 h 3749068"/>
                <a:gd name="connsiteX271" fmla="*/ 4300224 w 4515296"/>
                <a:gd name="connsiteY271" fmla="*/ 3151148 h 3749068"/>
                <a:gd name="connsiteX272" fmla="*/ 4305113 w 4515296"/>
                <a:gd name="connsiteY272" fmla="*/ 3108527 h 3749068"/>
                <a:gd name="connsiteX273" fmla="*/ 4300224 w 4515296"/>
                <a:gd name="connsiteY273" fmla="*/ 3017603 h 3749068"/>
                <a:gd name="connsiteX274" fmla="*/ 4307069 w 4515296"/>
                <a:gd name="connsiteY274" fmla="*/ 3014761 h 3749068"/>
                <a:gd name="connsiteX275" fmla="*/ 4353023 w 4515296"/>
                <a:gd name="connsiteY275" fmla="*/ 3046964 h 3749068"/>
                <a:gd name="connsiteX276" fmla="*/ 4388222 w 4515296"/>
                <a:gd name="connsiteY276" fmla="*/ 3011920 h 3749068"/>
                <a:gd name="connsiteX277" fmla="*/ 4331512 w 4515296"/>
                <a:gd name="connsiteY277" fmla="*/ 2931414 h 3749068"/>
                <a:gd name="connsiteX278" fmla="*/ 4336400 w 4515296"/>
                <a:gd name="connsiteY278" fmla="*/ 2924784 h 3749068"/>
                <a:gd name="connsiteX279" fmla="*/ 4389199 w 4515296"/>
                <a:gd name="connsiteY279" fmla="*/ 2929520 h 3749068"/>
                <a:gd name="connsiteX280" fmla="*/ 4395065 w 4515296"/>
                <a:gd name="connsiteY280" fmla="*/ 2883111 h 3749068"/>
                <a:gd name="connsiteX281" fmla="*/ 4337379 w 4515296"/>
                <a:gd name="connsiteY281" fmla="*/ 2827230 h 3749068"/>
                <a:gd name="connsiteX282" fmla="*/ 4207338 w 4515296"/>
                <a:gd name="connsiteY282" fmla="*/ 2759984 h 3749068"/>
                <a:gd name="connsiteX283" fmla="*/ 4202449 w 4515296"/>
                <a:gd name="connsiteY283" fmla="*/ 2748618 h 3749068"/>
                <a:gd name="connsiteX284" fmla="*/ 4204405 w 4515296"/>
                <a:gd name="connsiteY284" fmla="*/ 2748618 h 3749068"/>
                <a:gd name="connsiteX285" fmla="*/ 4265025 w 4515296"/>
                <a:gd name="connsiteY285" fmla="*/ 2754301 h 3749068"/>
                <a:gd name="connsiteX286" fmla="*/ 4296314 w 4515296"/>
                <a:gd name="connsiteY286" fmla="*/ 2705998 h 3749068"/>
                <a:gd name="connsiteX287" fmla="*/ 4260136 w 4515296"/>
                <a:gd name="connsiteY287" fmla="*/ 2684214 h 3749068"/>
                <a:gd name="connsiteX288" fmla="*/ 4273824 w 4515296"/>
                <a:gd name="connsiteY288" fmla="*/ 2673795 h 3749068"/>
                <a:gd name="connsiteX289" fmla="*/ 4262092 w 4515296"/>
                <a:gd name="connsiteY289" fmla="*/ 2587607 h 3749068"/>
                <a:gd name="connsiteX290" fmla="*/ 4292402 w 4515296"/>
                <a:gd name="connsiteY290" fmla="*/ 2529832 h 3749068"/>
                <a:gd name="connsiteX291" fmla="*/ 4291425 w 4515296"/>
                <a:gd name="connsiteY291" fmla="*/ 2500471 h 3749068"/>
                <a:gd name="connsiteX292" fmla="*/ 4293380 w 4515296"/>
                <a:gd name="connsiteY292" fmla="*/ 2499524 h 3749068"/>
                <a:gd name="connsiteX293" fmla="*/ 4371599 w 4515296"/>
                <a:gd name="connsiteY293" fmla="*/ 2391551 h 3749068"/>
                <a:gd name="connsiteX294" fmla="*/ 4383333 w 4515296"/>
                <a:gd name="connsiteY294" fmla="*/ 2403864 h 3749068"/>
                <a:gd name="connsiteX295" fmla="*/ 4334446 w 4515296"/>
                <a:gd name="connsiteY295" fmla="*/ 2343247 h 3749068"/>
                <a:gd name="connsiteX296" fmla="*/ 4339335 w 4515296"/>
                <a:gd name="connsiteY296" fmla="*/ 2331882 h 3749068"/>
                <a:gd name="connsiteX297" fmla="*/ 4477196 w 4515296"/>
                <a:gd name="connsiteY297" fmla="*/ 2266530 h 3749068"/>
                <a:gd name="connsiteX298" fmla="*/ 4493817 w 4515296"/>
                <a:gd name="connsiteY298" fmla="*/ 2218226 h 3749068"/>
                <a:gd name="connsiteX299" fmla="*/ 4415599 w 4515296"/>
                <a:gd name="connsiteY299" fmla="*/ 2206861 h 3749068"/>
                <a:gd name="connsiteX300" fmla="*/ 2602859 w 4515296"/>
                <a:gd name="connsiteY300" fmla="*/ 1732349 h 3749068"/>
                <a:gd name="connsiteX301" fmla="*/ 2465975 w 4515296"/>
                <a:gd name="connsiteY301" fmla="*/ 1867789 h 3749068"/>
                <a:gd name="connsiteX302" fmla="*/ 2394599 w 4515296"/>
                <a:gd name="connsiteY302" fmla="*/ 1892414 h 3749068"/>
                <a:gd name="connsiteX303" fmla="*/ 2515839 w 4515296"/>
                <a:gd name="connsiteY303" fmla="*/ 1941665 h 3749068"/>
                <a:gd name="connsiteX304" fmla="*/ 2486507 w 4515296"/>
                <a:gd name="connsiteY304" fmla="*/ 2143403 h 3749068"/>
                <a:gd name="connsiteX305" fmla="*/ 2122786 w 4515296"/>
                <a:gd name="connsiteY305" fmla="*/ 2128249 h 3749068"/>
                <a:gd name="connsiteX306" fmla="*/ 2034789 w 4515296"/>
                <a:gd name="connsiteY306" fmla="*/ 2168976 h 3749068"/>
                <a:gd name="connsiteX307" fmla="*/ 1937015 w 4515296"/>
                <a:gd name="connsiteY307" fmla="*/ 2061950 h 3749068"/>
                <a:gd name="connsiteX308" fmla="*/ 1883238 w 4515296"/>
                <a:gd name="connsiteY308" fmla="*/ 2160452 h 3749068"/>
                <a:gd name="connsiteX309" fmla="*/ 1778620 w 4515296"/>
                <a:gd name="connsiteY309" fmla="*/ 2161399 h 3749068"/>
                <a:gd name="connsiteX310" fmla="*/ 1716044 w 4515296"/>
                <a:gd name="connsiteY310" fmla="*/ 2055320 h 3749068"/>
                <a:gd name="connsiteX311" fmla="*/ 1600670 w 4515296"/>
                <a:gd name="connsiteY311" fmla="*/ 2049637 h 3749068"/>
                <a:gd name="connsiteX312" fmla="*/ 1626092 w 4515296"/>
                <a:gd name="connsiteY312" fmla="*/ 2102677 h 3749068"/>
                <a:gd name="connsiteX313" fmla="*/ 1665202 w 4515296"/>
                <a:gd name="connsiteY313" fmla="*/ 2248534 h 3749068"/>
                <a:gd name="connsiteX314" fmla="*/ 1614358 w 4515296"/>
                <a:gd name="connsiteY314" fmla="*/ 2340406 h 3749068"/>
                <a:gd name="connsiteX315" fmla="*/ 1589915 w 4515296"/>
                <a:gd name="connsiteY315" fmla="*/ 2343247 h 3749068"/>
                <a:gd name="connsiteX316" fmla="*/ 1594804 w 4515296"/>
                <a:gd name="connsiteY316" fmla="*/ 2506153 h 3749068"/>
                <a:gd name="connsiteX317" fmla="*/ 1490185 w 4515296"/>
                <a:gd name="connsiteY317" fmla="*/ 2499524 h 3749068"/>
                <a:gd name="connsiteX318" fmla="*/ 1511696 w 4515296"/>
                <a:gd name="connsiteY318" fmla="*/ 2535515 h 3749068"/>
                <a:gd name="connsiteX319" fmla="*/ 1553739 w 4515296"/>
                <a:gd name="connsiteY319" fmla="*/ 2714522 h 3749068"/>
                <a:gd name="connsiteX320" fmla="*/ 1289747 w 4515296"/>
                <a:gd name="connsiteY320" fmla="*/ 2691791 h 3749068"/>
                <a:gd name="connsiteX321" fmla="*/ 1272148 w 4515296"/>
                <a:gd name="connsiteY321" fmla="*/ 2763773 h 3749068"/>
                <a:gd name="connsiteX322" fmla="*/ 1201751 w 4515296"/>
                <a:gd name="connsiteY322" fmla="*/ 2773244 h 3749068"/>
                <a:gd name="connsiteX323" fmla="*/ 1254548 w 4515296"/>
                <a:gd name="connsiteY323" fmla="*/ 2872692 h 3749068"/>
                <a:gd name="connsiteX324" fmla="*/ 1170463 w 4515296"/>
                <a:gd name="connsiteY324" fmla="*/ 2891635 h 3749068"/>
                <a:gd name="connsiteX325" fmla="*/ 1234016 w 4515296"/>
                <a:gd name="connsiteY325" fmla="*/ 3008132 h 3749068"/>
                <a:gd name="connsiteX326" fmla="*/ 1209572 w 4515296"/>
                <a:gd name="connsiteY326" fmla="*/ 3163461 h 3749068"/>
                <a:gd name="connsiteX327" fmla="*/ 1084421 w 4515296"/>
                <a:gd name="connsiteY327" fmla="*/ 3102844 h 3749068"/>
                <a:gd name="connsiteX328" fmla="*/ 1063888 w 4515296"/>
                <a:gd name="connsiteY328" fmla="*/ 3073484 h 3749068"/>
                <a:gd name="connsiteX329" fmla="*/ 1062910 w 4515296"/>
                <a:gd name="connsiteY329" fmla="*/ 3089585 h 3749068"/>
                <a:gd name="connsiteX330" fmla="*/ 1004246 w 4515296"/>
                <a:gd name="connsiteY330" fmla="*/ 3265751 h 3749068"/>
                <a:gd name="connsiteX331" fmla="*/ 859540 w 4515296"/>
                <a:gd name="connsiteY331" fmla="*/ 3253438 h 3749068"/>
                <a:gd name="connsiteX332" fmla="*/ 802831 w 4515296"/>
                <a:gd name="connsiteY332" fmla="*/ 3130311 h 3749068"/>
                <a:gd name="connsiteX333" fmla="*/ 748076 w 4515296"/>
                <a:gd name="connsiteY333" fmla="*/ 3243019 h 3749068"/>
                <a:gd name="connsiteX334" fmla="*/ 676701 w 4515296"/>
                <a:gd name="connsiteY334" fmla="*/ 3260068 h 3749068"/>
                <a:gd name="connsiteX335" fmla="*/ 663991 w 4515296"/>
                <a:gd name="connsiteY335" fmla="*/ 3219341 h 3749068"/>
                <a:gd name="connsiteX336" fmla="*/ 664968 w 4515296"/>
                <a:gd name="connsiteY336" fmla="*/ 3204187 h 3749068"/>
                <a:gd name="connsiteX337" fmla="*/ 611193 w 4515296"/>
                <a:gd name="connsiteY337" fmla="*/ 3228813 h 3749068"/>
                <a:gd name="connsiteX338" fmla="*/ 561327 w 4515296"/>
                <a:gd name="connsiteY338" fmla="*/ 3167249 h 3749068"/>
                <a:gd name="connsiteX339" fmla="*/ 575994 w 4515296"/>
                <a:gd name="connsiteY339" fmla="*/ 3075378 h 3749068"/>
                <a:gd name="connsiteX340" fmla="*/ 567194 w 4515296"/>
                <a:gd name="connsiteY340" fmla="*/ 3083902 h 3749068"/>
                <a:gd name="connsiteX341" fmla="*/ 456709 w 4515296"/>
                <a:gd name="connsiteY341" fmla="*/ 3130311 h 3749068"/>
                <a:gd name="connsiteX342" fmla="*/ 429332 w 4515296"/>
                <a:gd name="connsiteY342" fmla="*/ 3002449 h 3749068"/>
                <a:gd name="connsiteX343" fmla="*/ 447909 w 4515296"/>
                <a:gd name="connsiteY343" fmla="*/ 2969299 h 3749068"/>
                <a:gd name="connsiteX344" fmla="*/ 445954 w 4515296"/>
                <a:gd name="connsiteY344" fmla="*/ 2970247 h 3749068"/>
                <a:gd name="connsiteX345" fmla="*/ 328624 w 4515296"/>
                <a:gd name="connsiteY345" fmla="*/ 2962669 h 3749068"/>
                <a:gd name="connsiteX346" fmla="*/ 443020 w 4515296"/>
                <a:gd name="connsiteY346" fmla="*/ 2813023 h 3749068"/>
                <a:gd name="connsiteX347" fmla="*/ 388267 w 4515296"/>
                <a:gd name="connsiteY347" fmla="*/ 2792186 h 3749068"/>
                <a:gd name="connsiteX348" fmla="*/ 386311 w 4515296"/>
                <a:gd name="connsiteY348" fmla="*/ 2748618 h 3749068"/>
                <a:gd name="connsiteX349" fmla="*/ 284625 w 4515296"/>
                <a:gd name="connsiteY349" fmla="*/ 2743883 h 3749068"/>
                <a:gd name="connsiteX350" fmla="*/ 176096 w 4515296"/>
                <a:gd name="connsiteY350" fmla="*/ 2670954 h 3749068"/>
                <a:gd name="connsiteX351" fmla="*/ 324713 w 4515296"/>
                <a:gd name="connsiteY351" fmla="*/ 2558245 h 3749068"/>
                <a:gd name="connsiteX352" fmla="*/ 482130 w 4515296"/>
                <a:gd name="connsiteY352" fmla="*/ 2569611 h 3749068"/>
                <a:gd name="connsiteX353" fmla="*/ 400977 w 4515296"/>
                <a:gd name="connsiteY353" fmla="*/ 2463533 h 3749068"/>
                <a:gd name="connsiteX354" fmla="*/ 463553 w 4515296"/>
                <a:gd name="connsiteY354" fmla="*/ 2428489 h 3749068"/>
                <a:gd name="connsiteX355" fmla="*/ 356978 w 4515296"/>
                <a:gd name="connsiteY355" fmla="*/ 2325252 h 3749068"/>
                <a:gd name="connsiteX356" fmla="*/ 436176 w 4515296"/>
                <a:gd name="connsiteY356" fmla="*/ 2255164 h 3749068"/>
                <a:gd name="connsiteX357" fmla="*/ 551550 w 4515296"/>
                <a:gd name="connsiteY357" fmla="*/ 2293049 h 3749068"/>
                <a:gd name="connsiteX358" fmla="*/ 544706 w 4515296"/>
                <a:gd name="connsiteY358" fmla="*/ 2284525 h 3749068"/>
                <a:gd name="connsiteX359" fmla="*/ 546661 w 4515296"/>
                <a:gd name="connsiteY359" fmla="*/ 2273160 h 3749068"/>
                <a:gd name="connsiteX360" fmla="*/ 619014 w 4515296"/>
                <a:gd name="connsiteY360" fmla="*/ 2255164 h 3749068"/>
                <a:gd name="connsiteX361" fmla="*/ 554483 w 4515296"/>
                <a:gd name="connsiteY361" fmla="*/ 2204966 h 3749068"/>
                <a:gd name="connsiteX362" fmla="*/ 441065 w 4515296"/>
                <a:gd name="connsiteY362" fmla="*/ 2043007 h 3749068"/>
                <a:gd name="connsiteX363" fmla="*/ 589682 w 4515296"/>
                <a:gd name="connsiteY363" fmla="*/ 2032589 h 3749068"/>
                <a:gd name="connsiteX364" fmla="*/ 582838 w 4515296"/>
                <a:gd name="connsiteY364" fmla="*/ 1990915 h 3749068"/>
                <a:gd name="connsiteX365" fmla="*/ 587726 w 4515296"/>
                <a:gd name="connsiteY365" fmla="*/ 1984286 h 3749068"/>
                <a:gd name="connsiteX366" fmla="*/ 732433 w 4515296"/>
                <a:gd name="connsiteY366" fmla="*/ 2032589 h 3749068"/>
                <a:gd name="connsiteX367" fmla="*/ 721678 w 4515296"/>
                <a:gd name="connsiteY367" fmla="*/ 1954924 h 3749068"/>
                <a:gd name="connsiteX368" fmla="*/ 728522 w 4515296"/>
                <a:gd name="connsiteY368" fmla="*/ 1950189 h 3749068"/>
                <a:gd name="connsiteX369" fmla="*/ 820430 w 4515296"/>
                <a:gd name="connsiteY369" fmla="*/ 1980497 h 3749068"/>
                <a:gd name="connsiteX370" fmla="*/ 782298 w 4515296"/>
                <a:gd name="connsiteY370" fmla="*/ 1924616 h 3749068"/>
                <a:gd name="connsiteX371" fmla="*/ 746121 w 4515296"/>
                <a:gd name="connsiteY371" fmla="*/ 1762657 h 3749068"/>
                <a:gd name="connsiteX372" fmla="*/ 890828 w 4515296"/>
                <a:gd name="connsiteY372" fmla="*/ 1821379 h 3749068"/>
                <a:gd name="connsiteX373" fmla="*/ 859540 w 4515296"/>
                <a:gd name="connsiteY373" fmla="*/ 1710565 h 3749068"/>
                <a:gd name="connsiteX374" fmla="*/ 920160 w 4515296"/>
                <a:gd name="connsiteY374" fmla="*/ 1644266 h 3749068"/>
                <a:gd name="connsiteX375" fmla="*/ 1000335 w 4515296"/>
                <a:gd name="connsiteY375" fmla="*/ 1702041 h 3749068"/>
                <a:gd name="connsiteX376" fmla="*/ 974914 w 4515296"/>
                <a:gd name="connsiteY376" fmla="*/ 1545765 h 3749068"/>
                <a:gd name="connsiteX377" fmla="*/ 1021845 w 4515296"/>
                <a:gd name="connsiteY377" fmla="*/ 1507879 h 3749068"/>
                <a:gd name="connsiteX378" fmla="*/ 1011090 w 4515296"/>
                <a:gd name="connsiteY378" fmla="*/ 1380964 h 3749068"/>
                <a:gd name="connsiteX379" fmla="*/ 1078555 w 4515296"/>
                <a:gd name="connsiteY379" fmla="*/ 1361075 h 3749068"/>
                <a:gd name="connsiteX380" fmla="*/ 1041400 w 4515296"/>
                <a:gd name="connsiteY380" fmla="*/ 1255943 h 3749068"/>
                <a:gd name="connsiteX381" fmla="*/ 1178284 w 4515296"/>
                <a:gd name="connsiteY381" fmla="*/ 1209534 h 3749068"/>
                <a:gd name="connsiteX382" fmla="*/ 1244771 w 4515296"/>
                <a:gd name="connsiteY382" fmla="*/ 1216164 h 3749068"/>
                <a:gd name="connsiteX383" fmla="*/ 1174373 w 4515296"/>
                <a:gd name="connsiteY383" fmla="*/ 1156495 h 3749068"/>
                <a:gd name="connsiteX384" fmla="*/ 1176329 w 4515296"/>
                <a:gd name="connsiteY384" fmla="*/ 1145129 h 3749068"/>
                <a:gd name="connsiteX385" fmla="*/ 1347434 w 4515296"/>
                <a:gd name="connsiteY385" fmla="*/ 1146076 h 3749068"/>
                <a:gd name="connsiteX386" fmla="*/ 1272148 w 4515296"/>
                <a:gd name="connsiteY386" fmla="*/ 1097773 h 3749068"/>
                <a:gd name="connsiteX387" fmla="*/ 1178284 w 4515296"/>
                <a:gd name="connsiteY387" fmla="*/ 978434 h 3749068"/>
                <a:gd name="connsiteX388" fmla="*/ 1278992 w 4515296"/>
                <a:gd name="connsiteY388" fmla="*/ 904559 h 3749068"/>
                <a:gd name="connsiteX389" fmla="*/ 1377744 w 4515296"/>
                <a:gd name="connsiteY389" fmla="*/ 945285 h 3749068"/>
                <a:gd name="connsiteX390" fmla="*/ 1350368 w 4515296"/>
                <a:gd name="connsiteY390" fmla="*/ 867621 h 3749068"/>
                <a:gd name="connsiteX391" fmla="*/ 1360145 w 4515296"/>
                <a:gd name="connsiteY391" fmla="*/ 860991 h 3749068"/>
                <a:gd name="connsiteX392" fmla="*/ 1410010 w 4515296"/>
                <a:gd name="connsiteY392" fmla="*/ 886563 h 3749068"/>
                <a:gd name="connsiteX393" fmla="*/ 1368945 w 4515296"/>
                <a:gd name="connsiteY393" fmla="*/ 814581 h 3749068"/>
                <a:gd name="connsiteX394" fmla="*/ 1360145 w 4515296"/>
                <a:gd name="connsiteY394" fmla="*/ 681983 h 3749068"/>
                <a:gd name="connsiteX395" fmla="*/ 1463786 w 4515296"/>
                <a:gd name="connsiteY395" fmla="*/ 704714 h 3749068"/>
                <a:gd name="connsiteX396" fmla="*/ 1508763 w 4515296"/>
                <a:gd name="connsiteY396" fmla="*/ 555068 h 3749068"/>
                <a:gd name="connsiteX397" fmla="*/ 1607514 w 4515296"/>
                <a:gd name="connsiteY397" fmla="*/ 613790 h 3749068"/>
                <a:gd name="connsiteX398" fmla="*/ 1665202 w 4515296"/>
                <a:gd name="connsiteY398" fmla="*/ 507712 h 3749068"/>
                <a:gd name="connsiteX399" fmla="*/ 1748310 w 4515296"/>
                <a:gd name="connsiteY399" fmla="*/ 567381 h 3749068"/>
                <a:gd name="connsiteX400" fmla="*/ 1748310 w 4515296"/>
                <a:gd name="connsiteY400" fmla="*/ 561698 h 3749068"/>
                <a:gd name="connsiteX401" fmla="*/ 1769820 w 4515296"/>
                <a:gd name="connsiteY401" fmla="*/ 406369 h 3749068"/>
                <a:gd name="connsiteX402" fmla="*/ 1893994 w 4515296"/>
                <a:gd name="connsiteY402" fmla="*/ 415840 h 3749068"/>
                <a:gd name="connsiteX403" fmla="*/ 1937015 w 4515296"/>
                <a:gd name="connsiteY403" fmla="*/ 701873 h 3749068"/>
                <a:gd name="connsiteX404" fmla="*/ 1936037 w 4515296"/>
                <a:gd name="connsiteY404" fmla="*/ 747335 h 3749068"/>
                <a:gd name="connsiteX405" fmla="*/ 2033811 w 4515296"/>
                <a:gd name="connsiteY405" fmla="*/ 714186 h 3749068"/>
                <a:gd name="connsiteX406" fmla="*/ 2016212 w 4515296"/>
                <a:gd name="connsiteY406" fmla="*/ 896034 h 3749068"/>
                <a:gd name="connsiteX407" fmla="*/ 2026967 w 4515296"/>
                <a:gd name="connsiteY407" fmla="*/ 889404 h 3749068"/>
                <a:gd name="connsiteX408" fmla="*/ 2106165 w 4515296"/>
                <a:gd name="connsiteY408" fmla="*/ 936761 h 3749068"/>
                <a:gd name="connsiteX409" fmla="*/ 2024034 w 4515296"/>
                <a:gd name="connsiteY409" fmla="*/ 1102508 h 3749068"/>
                <a:gd name="connsiteX410" fmla="*/ 2018168 w 4515296"/>
                <a:gd name="connsiteY410" fmla="*/ 1110086 h 3749068"/>
                <a:gd name="connsiteX411" fmla="*/ 2063144 w 4515296"/>
                <a:gd name="connsiteY411" fmla="*/ 1090196 h 3749068"/>
                <a:gd name="connsiteX412" fmla="*/ 2134519 w 4515296"/>
                <a:gd name="connsiteY412" fmla="*/ 1150812 h 3749068"/>
                <a:gd name="connsiteX413" fmla="*/ 2059233 w 4515296"/>
                <a:gd name="connsiteY413" fmla="*/ 1262573 h 3749068"/>
                <a:gd name="connsiteX414" fmla="*/ 2170696 w 4515296"/>
                <a:gd name="connsiteY414" fmla="*/ 1241737 h 3749068"/>
                <a:gd name="connsiteX415" fmla="*/ 2207850 w 4515296"/>
                <a:gd name="connsiteY415" fmla="*/ 1272992 h 3749068"/>
                <a:gd name="connsiteX416" fmla="*/ 2317357 w 4515296"/>
                <a:gd name="connsiteY416" fmla="*/ 1196274 h 3749068"/>
                <a:gd name="connsiteX417" fmla="*/ 2378955 w 4515296"/>
                <a:gd name="connsiteY417" fmla="*/ 1298564 h 3749068"/>
                <a:gd name="connsiteX418" fmla="*/ 2478685 w 4515296"/>
                <a:gd name="connsiteY418" fmla="*/ 1287199 h 3749068"/>
                <a:gd name="connsiteX419" fmla="*/ 2445442 w 4515296"/>
                <a:gd name="connsiteY419" fmla="*/ 1444422 h 3749068"/>
                <a:gd name="connsiteX420" fmla="*/ 2441531 w 4515296"/>
                <a:gd name="connsiteY420" fmla="*/ 1450105 h 3749068"/>
                <a:gd name="connsiteX421" fmla="*/ 2540283 w 4515296"/>
                <a:gd name="connsiteY421" fmla="*/ 1445369 h 3749068"/>
                <a:gd name="connsiteX422" fmla="*/ 2546150 w 4515296"/>
                <a:gd name="connsiteY422" fmla="*/ 1451999 h 3749068"/>
                <a:gd name="connsiteX423" fmla="*/ 2426865 w 4515296"/>
                <a:gd name="connsiteY423" fmla="*/ 1613958 h 3749068"/>
                <a:gd name="connsiteX424" fmla="*/ 2602859 w 4515296"/>
                <a:gd name="connsiteY424" fmla="*/ 1732349 h 374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</a:cxnLst>
              <a:rect l="l" t="t" r="r" b="b"/>
              <a:pathLst>
                <a:path w="4515296" h="3749068">
                  <a:moveTo>
                    <a:pt x="4415599" y="2206861"/>
                  </a:moveTo>
                  <a:cubicBezTo>
                    <a:pt x="4407776" y="2207808"/>
                    <a:pt x="4402887" y="2198337"/>
                    <a:pt x="4410710" y="2194548"/>
                  </a:cubicBezTo>
                  <a:cubicBezTo>
                    <a:pt x="4467419" y="2168976"/>
                    <a:pt x="4577903" y="2065739"/>
                    <a:pt x="4469373" y="2032589"/>
                  </a:cubicBezTo>
                  <a:cubicBezTo>
                    <a:pt x="4404843" y="2012699"/>
                    <a:pt x="4331512" y="2026906"/>
                    <a:pt x="4265025" y="2028800"/>
                  </a:cubicBezTo>
                  <a:cubicBezTo>
                    <a:pt x="4259159" y="2028800"/>
                    <a:pt x="4256226" y="2021223"/>
                    <a:pt x="4260136" y="2017435"/>
                  </a:cubicBezTo>
                  <a:cubicBezTo>
                    <a:pt x="4310979" y="1973867"/>
                    <a:pt x="4337379" y="1903779"/>
                    <a:pt x="4328579" y="1838428"/>
                  </a:cubicBezTo>
                  <a:cubicBezTo>
                    <a:pt x="4324668" y="1812855"/>
                    <a:pt x="4311956" y="1786336"/>
                    <a:pt x="4286536" y="1774970"/>
                  </a:cubicBezTo>
                  <a:cubicBezTo>
                    <a:pt x="4251337" y="1759816"/>
                    <a:pt x="4209294" y="1784441"/>
                    <a:pt x="4181918" y="1803384"/>
                  </a:cubicBezTo>
                  <a:cubicBezTo>
                    <a:pt x="4176050" y="1807172"/>
                    <a:pt x="4169206" y="1799595"/>
                    <a:pt x="4173117" y="1793912"/>
                  </a:cubicBezTo>
                  <a:cubicBezTo>
                    <a:pt x="4187784" y="1772129"/>
                    <a:pt x="4205383" y="1741820"/>
                    <a:pt x="4192673" y="1715301"/>
                  </a:cubicBezTo>
                  <a:cubicBezTo>
                    <a:pt x="4177028" y="1679310"/>
                    <a:pt x="4125208" y="1725719"/>
                    <a:pt x="4112497" y="1739926"/>
                  </a:cubicBezTo>
                  <a:cubicBezTo>
                    <a:pt x="4107608" y="1745609"/>
                    <a:pt x="4099786" y="1738979"/>
                    <a:pt x="4100765" y="1733296"/>
                  </a:cubicBezTo>
                  <a:cubicBezTo>
                    <a:pt x="4110541" y="1677416"/>
                    <a:pt x="4102719" y="1615852"/>
                    <a:pt x="4077298" y="1564707"/>
                  </a:cubicBezTo>
                  <a:cubicBezTo>
                    <a:pt x="4066543" y="1542924"/>
                    <a:pt x="4048944" y="1519245"/>
                    <a:pt x="4022545" y="1516404"/>
                  </a:cubicBezTo>
                  <a:cubicBezTo>
                    <a:pt x="3988324" y="1512615"/>
                    <a:pt x="3959969" y="1554289"/>
                    <a:pt x="3944325" y="1577967"/>
                  </a:cubicBezTo>
                  <a:cubicBezTo>
                    <a:pt x="3940414" y="1583650"/>
                    <a:pt x="3931614" y="1580808"/>
                    <a:pt x="3931614" y="1574179"/>
                  </a:cubicBezTo>
                  <a:cubicBezTo>
                    <a:pt x="3932592" y="1544818"/>
                    <a:pt x="3926725" y="1514509"/>
                    <a:pt x="3917926" y="1484201"/>
                  </a:cubicBezTo>
                  <a:cubicBezTo>
                    <a:pt x="3916948" y="1454841"/>
                    <a:pt x="3911082" y="1425479"/>
                    <a:pt x="3913037" y="1396118"/>
                  </a:cubicBezTo>
                  <a:cubicBezTo>
                    <a:pt x="3913037" y="1393277"/>
                    <a:pt x="3916948" y="1391383"/>
                    <a:pt x="3919881" y="1393277"/>
                  </a:cubicBezTo>
                  <a:cubicBezTo>
                    <a:pt x="3935525" y="1403695"/>
                    <a:pt x="3949214" y="1416955"/>
                    <a:pt x="3965835" y="1425479"/>
                  </a:cubicBezTo>
                  <a:cubicBezTo>
                    <a:pt x="3993212" y="1438739"/>
                    <a:pt x="4005923" y="1412220"/>
                    <a:pt x="4000057" y="1390436"/>
                  </a:cubicBezTo>
                  <a:cubicBezTo>
                    <a:pt x="3992235" y="1361075"/>
                    <a:pt x="3967790" y="1328872"/>
                    <a:pt x="3943347" y="1309930"/>
                  </a:cubicBezTo>
                  <a:cubicBezTo>
                    <a:pt x="3938458" y="1307088"/>
                    <a:pt x="3943347" y="1300458"/>
                    <a:pt x="3948236" y="1303300"/>
                  </a:cubicBezTo>
                  <a:cubicBezTo>
                    <a:pt x="3963880" y="1313718"/>
                    <a:pt x="3984413" y="1319401"/>
                    <a:pt x="4001034" y="1308036"/>
                  </a:cubicBezTo>
                  <a:cubicBezTo>
                    <a:pt x="4015700" y="1297617"/>
                    <a:pt x="4012767" y="1275833"/>
                    <a:pt x="4006900" y="1261626"/>
                  </a:cubicBezTo>
                  <a:cubicBezTo>
                    <a:pt x="3997124" y="1237001"/>
                    <a:pt x="3970724" y="1219953"/>
                    <a:pt x="3949214" y="1205746"/>
                  </a:cubicBezTo>
                  <a:cubicBezTo>
                    <a:pt x="3906193" y="1178279"/>
                    <a:pt x="3856328" y="1161230"/>
                    <a:pt x="3812329" y="1134711"/>
                  </a:cubicBezTo>
                  <a:cubicBezTo>
                    <a:pt x="3808418" y="1131870"/>
                    <a:pt x="3812329" y="1125240"/>
                    <a:pt x="3816240" y="1127134"/>
                  </a:cubicBezTo>
                  <a:cubicBezTo>
                    <a:pt x="3834818" y="1134711"/>
                    <a:pt x="3856328" y="1135658"/>
                    <a:pt x="3876860" y="1132817"/>
                  </a:cubicBezTo>
                  <a:cubicBezTo>
                    <a:pt x="3901304" y="1129028"/>
                    <a:pt x="3927703" y="1108191"/>
                    <a:pt x="3908149" y="1084513"/>
                  </a:cubicBezTo>
                  <a:cubicBezTo>
                    <a:pt x="3885660" y="1057046"/>
                    <a:pt x="3836773" y="1056099"/>
                    <a:pt x="3805485" y="1043787"/>
                  </a:cubicBezTo>
                  <a:cubicBezTo>
                    <a:pt x="3802552" y="1042839"/>
                    <a:pt x="3801574" y="1039051"/>
                    <a:pt x="3804507" y="1036209"/>
                  </a:cubicBezTo>
                  <a:cubicBezTo>
                    <a:pt x="3844595" y="1003060"/>
                    <a:pt x="3889571" y="956651"/>
                    <a:pt x="3904238" y="907400"/>
                  </a:cubicBezTo>
                  <a:cubicBezTo>
                    <a:pt x="3908149" y="892246"/>
                    <a:pt x="3907171" y="876145"/>
                    <a:pt x="3894460" y="865726"/>
                  </a:cubicBezTo>
                  <a:cubicBezTo>
                    <a:pt x="3880771" y="854361"/>
                    <a:pt x="3861217" y="865726"/>
                    <a:pt x="3849483" y="874250"/>
                  </a:cubicBezTo>
                  <a:cubicBezTo>
                    <a:pt x="3826996" y="890352"/>
                    <a:pt x="3809396" y="913083"/>
                    <a:pt x="3786908" y="928237"/>
                  </a:cubicBezTo>
                  <a:cubicBezTo>
                    <a:pt x="3782997" y="931078"/>
                    <a:pt x="3779086" y="927290"/>
                    <a:pt x="3780064" y="923501"/>
                  </a:cubicBezTo>
                  <a:cubicBezTo>
                    <a:pt x="3789841" y="891299"/>
                    <a:pt x="3802552" y="859096"/>
                    <a:pt x="3806463" y="825947"/>
                  </a:cubicBezTo>
                  <a:cubicBezTo>
                    <a:pt x="3807440" y="813634"/>
                    <a:pt x="3806463" y="763437"/>
                    <a:pt x="3781042" y="772908"/>
                  </a:cubicBezTo>
                  <a:cubicBezTo>
                    <a:pt x="3761487" y="780485"/>
                    <a:pt x="3746821" y="800374"/>
                    <a:pt x="3731176" y="813634"/>
                  </a:cubicBezTo>
                  <a:cubicBezTo>
                    <a:pt x="3728243" y="816476"/>
                    <a:pt x="3724332" y="813634"/>
                    <a:pt x="3724332" y="809846"/>
                  </a:cubicBezTo>
                  <a:cubicBezTo>
                    <a:pt x="3725310" y="779538"/>
                    <a:pt x="3740954" y="729340"/>
                    <a:pt x="3705755" y="714186"/>
                  </a:cubicBezTo>
                  <a:cubicBezTo>
                    <a:pt x="3704778" y="716080"/>
                    <a:pt x="3703800" y="717027"/>
                    <a:pt x="3703800" y="717027"/>
                  </a:cubicBezTo>
                  <a:cubicBezTo>
                    <a:pt x="3682289" y="749229"/>
                    <a:pt x="3671534" y="787115"/>
                    <a:pt x="3668601" y="825000"/>
                  </a:cubicBezTo>
                  <a:cubicBezTo>
                    <a:pt x="3662734" y="809846"/>
                    <a:pt x="3655890" y="794692"/>
                    <a:pt x="3646113" y="779538"/>
                  </a:cubicBezTo>
                  <a:cubicBezTo>
                    <a:pt x="3644157" y="776696"/>
                    <a:pt x="3641224" y="772908"/>
                    <a:pt x="3636335" y="768172"/>
                  </a:cubicBezTo>
                  <a:cubicBezTo>
                    <a:pt x="3636335" y="770066"/>
                    <a:pt x="3635358" y="771013"/>
                    <a:pt x="3635358" y="772908"/>
                  </a:cubicBezTo>
                  <a:cubicBezTo>
                    <a:pt x="3632424" y="796586"/>
                    <a:pt x="3635358" y="820264"/>
                    <a:pt x="3630469" y="843942"/>
                  </a:cubicBezTo>
                  <a:cubicBezTo>
                    <a:pt x="3629491" y="848678"/>
                    <a:pt x="3622647" y="846784"/>
                    <a:pt x="3621669" y="842995"/>
                  </a:cubicBezTo>
                  <a:cubicBezTo>
                    <a:pt x="3613847" y="816476"/>
                    <a:pt x="3607980" y="783326"/>
                    <a:pt x="3583537" y="765330"/>
                  </a:cubicBezTo>
                  <a:cubicBezTo>
                    <a:pt x="3572782" y="790903"/>
                    <a:pt x="3570826" y="818370"/>
                    <a:pt x="3563004" y="845837"/>
                  </a:cubicBezTo>
                  <a:cubicBezTo>
                    <a:pt x="3562027" y="849625"/>
                    <a:pt x="3556160" y="849625"/>
                    <a:pt x="3555183" y="845837"/>
                  </a:cubicBezTo>
                  <a:cubicBezTo>
                    <a:pt x="3551272" y="837312"/>
                    <a:pt x="3549316" y="827841"/>
                    <a:pt x="3546383" y="818370"/>
                  </a:cubicBezTo>
                  <a:cubicBezTo>
                    <a:pt x="3531716" y="792797"/>
                    <a:pt x="3513140" y="770066"/>
                    <a:pt x="3491629" y="776696"/>
                  </a:cubicBezTo>
                  <a:cubicBezTo>
                    <a:pt x="3496517" y="754912"/>
                    <a:pt x="3499451" y="731234"/>
                    <a:pt x="3494562" y="714186"/>
                  </a:cubicBezTo>
                  <a:cubicBezTo>
                    <a:pt x="3492607" y="709450"/>
                    <a:pt x="3487718" y="707556"/>
                    <a:pt x="3481852" y="711344"/>
                  </a:cubicBezTo>
                  <a:cubicBezTo>
                    <a:pt x="3451541" y="733128"/>
                    <a:pt x="3431009" y="761542"/>
                    <a:pt x="3408521" y="789009"/>
                  </a:cubicBezTo>
                  <a:cubicBezTo>
                    <a:pt x="3431987" y="736917"/>
                    <a:pt x="3456430" y="668724"/>
                    <a:pt x="3417320" y="656411"/>
                  </a:cubicBezTo>
                  <a:cubicBezTo>
                    <a:pt x="3393855" y="648834"/>
                    <a:pt x="3370389" y="663988"/>
                    <a:pt x="3356700" y="683878"/>
                  </a:cubicBezTo>
                  <a:cubicBezTo>
                    <a:pt x="3353767" y="679142"/>
                    <a:pt x="3350834" y="674406"/>
                    <a:pt x="3346923" y="670618"/>
                  </a:cubicBezTo>
                  <a:cubicBezTo>
                    <a:pt x="3332256" y="651675"/>
                    <a:pt x="3274570" y="587270"/>
                    <a:pt x="3242304" y="593900"/>
                  </a:cubicBezTo>
                  <a:cubicBezTo>
                    <a:pt x="3212972" y="599583"/>
                    <a:pt x="3217860" y="631785"/>
                    <a:pt x="3229593" y="663988"/>
                  </a:cubicBezTo>
                  <a:cubicBezTo>
                    <a:pt x="3212972" y="645045"/>
                    <a:pt x="3194395" y="627050"/>
                    <a:pt x="3173862" y="607160"/>
                  </a:cubicBezTo>
                  <a:cubicBezTo>
                    <a:pt x="3163107" y="596742"/>
                    <a:pt x="3127908" y="559804"/>
                    <a:pt x="3105419" y="574011"/>
                  </a:cubicBezTo>
                  <a:cubicBezTo>
                    <a:pt x="3078043" y="591059"/>
                    <a:pt x="3099553" y="638415"/>
                    <a:pt x="3102486" y="658305"/>
                  </a:cubicBezTo>
                  <a:cubicBezTo>
                    <a:pt x="3105419" y="672512"/>
                    <a:pt x="3109331" y="685772"/>
                    <a:pt x="3115197" y="699032"/>
                  </a:cubicBezTo>
                  <a:cubicBezTo>
                    <a:pt x="3096620" y="682930"/>
                    <a:pt x="3077065" y="668724"/>
                    <a:pt x="3052622" y="658305"/>
                  </a:cubicBezTo>
                  <a:cubicBezTo>
                    <a:pt x="3038933" y="652622"/>
                    <a:pt x="3012534" y="638415"/>
                    <a:pt x="2985157" y="629891"/>
                  </a:cubicBezTo>
                  <a:cubicBezTo>
                    <a:pt x="3008623" y="599583"/>
                    <a:pt x="3027200" y="566434"/>
                    <a:pt x="3036978" y="531390"/>
                  </a:cubicBezTo>
                  <a:cubicBezTo>
                    <a:pt x="3043822" y="507712"/>
                    <a:pt x="3040889" y="482139"/>
                    <a:pt x="3021333" y="466038"/>
                  </a:cubicBezTo>
                  <a:cubicBezTo>
                    <a:pt x="2999824" y="448042"/>
                    <a:pt x="2969513" y="466985"/>
                    <a:pt x="2950936" y="479298"/>
                  </a:cubicBezTo>
                  <a:cubicBezTo>
                    <a:pt x="2914759" y="503923"/>
                    <a:pt x="2888361" y="539914"/>
                    <a:pt x="2851206" y="564539"/>
                  </a:cubicBezTo>
                  <a:cubicBezTo>
                    <a:pt x="2845340" y="568328"/>
                    <a:pt x="2838496" y="563592"/>
                    <a:pt x="2840451" y="556962"/>
                  </a:cubicBezTo>
                  <a:cubicBezTo>
                    <a:pt x="2856095" y="505817"/>
                    <a:pt x="2876627" y="455619"/>
                    <a:pt x="2882494" y="402580"/>
                  </a:cubicBezTo>
                  <a:cubicBezTo>
                    <a:pt x="2884450" y="383638"/>
                    <a:pt x="2882494" y="304079"/>
                    <a:pt x="2842407" y="319233"/>
                  </a:cubicBezTo>
                  <a:cubicBezTo>
                    <a:pt x="2811119" y="331546"/>
                    <a:pt x="2788630" y="361854"/>
                    <a:pt x="2763209" y="382691"/>
                  </a:cubicBezTo>
                  <a:cubicBezTo>
                    <a:pt x="2758320" y="386479"/>
                    <a:pt x="2751476" y="382691"/>
                    <a:pt x="2752453" y="377008"/>
                  </a:cubicBezTo>
                  <a:cubicBezTo>
                    <a:pt x="2753431" y="329651"/>
                    <a:pt x="2778853" y="250093"/>
                    <a:pt x="2724100" y="226414"/>
                  </a:cubicBezTo>
                  <a:cubicBezTo>
                    <a:pt x="2722144" y="229256"/>
                    <a:pt x="2721166" y="231150"/>
                    <a:pt x="2720188" y="232097"/>
                  </a:cubicBezTo>
                  <a:cubicBezTo>
                    <a:pt x="2685968" y="282295"/>
                    <a:pt x="2669345" y="342911"/>
                    <a:pt x="2664457" y="402580"/>
                  </a:cubicBezTo>
                  <a:cubicBezTo>
                    <a:pt x="2655657" y="377955"/>
                    <a:pt x="2644902" y="354277"/>
                    <a:pt x="2629258" y="331546"/>
                  </a:cubicBezTo>
                  <a:cubicBezTo>
                    <a:pt x="2626325" y="326810"/>
                    <a:pt x="2621436" y="321127"/>
                    <a:pt x="2614592" y="313550"/>
                  </a:cubicBezTo>
                  <a:cubicBezTo>
                    <a:pt x="2613614" y="315444"/>
                    <a:pt x="2613614" y="318286"/>
                    <a:pt x="2613614" y="320180"/>
                  </a:cubicBezTo>
                  <a:cubicBezTo>
                    <a:pt x="2607748" y="358065"/>
                    <a:pt x="2613614" y="395950"/>
                    <a:pt x="2604815" y="432888"/>
                  </a:cubicBezTo>
                  <a:cubicBezTo>
                    <a:pt x="2602859" y="439518"/>
                    <a:pt x="2593081" y="436677"/>
                    <a:pt x="2592103" y="431941"/>
                  </a:cubicBezTo>
                  <a:cubicBezTo>
                    <a:pt x="2579393" y="389321"/>
                    <a:pt x="2570594" y="337228"/>
                    <a:pt x="2532461" y="309762"/>
                  </a:cubicBezTo>
                  <a:cubicBezTo>
                    <a:pt x="2514862" y="350488"/>
                    <a:pt x="2511928" y="394056"/>
                    <a:pt x="2499218" y="436677"/>
                  </a:cubicBezTo>
                  <a:cubicBezTo>
                    <a:pt x="2497263" y="442360"/>
                    <a:pt x="2488463" y="442360"/>
                    <a:pt x="2486507" y="436677"/>
                  </a:cubicBezTo>
                  <a:cubicBezTo>
                    <a:pt x="2480641" y="422470"/>
                    <a:pt x="2476729" y="408263"/>
                    <a:pt x="2472819" y="393109"/>
                  </a:cubicBezTo>
                  <a:cubicBezTo>
                    <a:pt x="2449353" y="351435"/>
                    <a:pt x="2420021" y="317339"/>
                    <a:pt x="2386777" y="326810"/>
                  </a:cubicBezTo>
                  <a:cubicBezTo>
                    <a:pt x="2393621" y="292713"/>
                    <a:pt x="2399488" y="254828"/>
                    <a:pt x="2390688" y="228309"/>
                  </a:cubicBezTo>
                  <a:cubicBezTo>
                    <a:pt x="2388733" y="220732"/>
                    <a:pt x="2378955" y="217890"/>
                    <a:pt x="2371134" y="222626"/>
                  </a:cubicBezTo>
                  <a:cubicBezTo>
                    <a:pt x="2323224" y="256722"/>
                    <a:pt x="2290959" y="302185"/>
                    <a:pt x="2254782" y="345753"/>
                  </a:cubicBezTo>
                  <a:cubicBezTo>
                    <a:pt x="2291936" y="263352"/>
                    <a:pt x="2331046" y="155380"/>
                    <a:pt x="2268470" y="135490"/>
                  </a:cubicBezTo>
                  <a:cubicBezTo>
                    <a:pt x="2231316" y="124124"/>
                    <a:pt x="2195139" y="147803"/>
                    <a:pt x="2173629" y="179058"/>
                  </a:cubicBezTo>
                  <a:cubicBezTo>
                    <a:pt x="2168740" y="171481"/>
                    <a:pt x="2163851" y="164851"/>
                    <a:pt x="2158962" y="157274"/>
                  </a:cubicBezTo>
                  <a:cubicBezTo>
                    <a:pt x="2136475" y="126966"/>
                    <a:pt x="2043588" y="25623"/>
                    <a:pt x="1992746" y="36041"/>
                  </a:cubicBezTo>
                  <a:cubicBezTo>
                    <a:pt x="1946792" y="45513"/>
                    <a:pt x="1953636" y="95711"/>
                    <a:pt x="1973191" y="146855"/>
                  </a:cubicBezTo>
                  <a:cubicBezTo>
                    <a:pt x="1945814" y="116547"/>
                    <a:pt x="1917460" y="88134"/>
                    <a:pt x="1885194" y="57825"/>
                  </a:cubicBezTo>
                  <a:cubicBezTo>
                    <a:pt x="1867595" y="41724"/>
                    <a:pt x="1811863" y="-16998"/>
                    <a:pt x="1777642" y="4786"/>
                  </a:cubicBezTo>
                  <a:cubicBezTo>
                    <a:pt x="1734621" y="32253"/>
                    <a:pt x="1767864" y="107076"/>
                    <a:pt x="1773731" y="137384"/>
                  </a:cubicBezTo>
                  <a:cubicBezTo>
                    <a:pt x="1778620" y="160115"/>
                    <a:pt x="1785464" y="180952"/>
                    <a:pt x="1793286" y="200842"/>
                  </a:cubicBezTo>
                  <a:cubicBezTo>
                    <a:pt x="1763954" y="175269"/>
                    <a:pt x="1732666" y="152538"/>
                    <a:pt x="1694533" y="136437"/>
                  </a:cubicBezTo>
                  <a:cubicBezTo>
                    <a:pt x="1654446" y="120336"/>
                    <a:pt x="1541028" y="54037"/>
                    <a:pt x="1492140" y="101393"/>
                  </a:cubicBezTo>
                  <a:cubicBezTo>
                    <a:pt x="1446187" y="144961"/>
                    <a:pt x="1485296" y="236833"/>
                    <a:pt x="1496051" y="280401"/>
                  </a:cubicBezTo>
                  <a:cubicBezTo>
                    <a:pt x="1498007" y="287978"/>
                    <a:pt x="1500940" y="295555"/>
                    <a:pt x="1502896" y="302185"/>
                  </a:cubicBezTo>
                  <a:cubicBezTo>
                    <a:pt x="1490185" y="295555"/>
                    <a:pt x="1476497" y="288925"/>
                    <a:pt x="1463786" y="282295"/>
                  </a:cubicBezTo>
                  <a:cubicBezTo>
                    <a:pt x="1453031" y="276612"/>
                    <a:pt x="1444231" y="283242"/>
                    <a:pt x="1436409" y="291766"/>
                  </a:cubicBezTo>
                  <a:cubicBezTo>
                    <a:pt x="1413921" y="319233"/>
                    <a:pt x="1424676" y="334387"/>
                    <a:pt x="1439343" y="360907"/>
                  </a:cubicBezTo>
                  <a:cubicBezTo>
                    <a:pt x="1456941" y="392162"/>
                    <a:pt x="1478452" y="422470"/>
                    <a:pt x="1502896" y="450884"/>
                  </a:cubicBezTo>
                  <a:cubicBezTo>
                    <a:pt x="1453031" y="430047"/>
                    <a:pt x="1403166" y="412052"/>
                    <a:pt x="1342545" y="407316"/>
                  </a:cubicBezTo>
                  <a:cubicBezTo>
                    <a:pt x="1302458" y="404475"/>
                    <a:pt x="1232061" y="412999"/>
                    <a:pt x="1205661" y="448990"/>
                  </a:cubicBezTo>
                  <a:cubicBezTo>
                    <a:pt x="1174373" y="493505"/>
                    <a:pt x="1256504" y="538020"/>
                    <a:pt x="1339612" y="570222"/>
                  </a:cubicBezTo>
                  <a:cubicBezTo>
                    <a:pt x="1207617" y="557909"/>
                    <a:pt x="1057044" y="562645"/>
                    <a:pt x="982735" y="667776"/>
                  </a:cubicBezTo>
                  <a:cubicBezTo>
                    <a:pt x="931893" y="738811"/>
                    <a:pt x="1130375" y="779538"/>
                    <a:pt x="1259437" y="802269"/>
                  </a:cubicBezTo>
                  <a:cubicBezTo>
                    <a:pt x="1193929" y="809846"/>
                    <a:pt x="1127442" y="815529"/>
                    <a:pt x="1061933" y="830683"/>
                  </a:cubicBezTo>
                  <a:cubicBezTo>
                    <a:pt x="1016956" y="841101"/>
                    <a:pt x="954381" y="851519"/>
                    <a:pt x="935804" y="896034"/>
                  </a:cubicBezTo>
                  <a:cubicBezTo>
                    <a:pt x="913315" y="948126"/>
                    <a:pt x="1004246" y="966122"/>
                    <a:pt x="1075622" y="976541"/>
                  </a:cubicBezTo>
                  <a:cubicBezTo>
                    <a:pt x="1025756" y="984117"/>
                    <a:pt x="972958" y="998324"/>
                    <a:pt x="972958" y="1032421"/>
                  </a:cubicBezTo>
                  <a:cubicBezTo>
                    <a:pt x="972958" y="1068412"/>
                    <a:pt x="1012068" y="1086407"/>
                    <a:pt x="1063888" y="1095879"/>
                  </a:cubicBezTo>
                  <a:cubicBezTo>
                    <a:pt x="935804" y="1153654"/>
                    <a:pt x="821407" y="1242683"/>
                    <a:pt x="817497" y="1352550"/>
                  </a:cubicBezTo>
                  <a:cubicBezTo>
                    <a:pt x="816519" y="1374334"/>
                    <a:pt x="819452" y="1392330"/>
                    <a:pt x="825318" y="1408431"/>
                  </a:cubicBezTo>
                  <a:cubicBezTo>
                    <a:pt x="775454" y="1386647"/>
                    <a:pt x="708967" y="1363916"/>
                    <a:pt x="674745" y="1397066"/>
                  </a:cubicBezTo>
                  <a:cubicBezTo>
                    <a:pt x="628792" y="1440633"/>
                    <a:pt x="667901" y="1532505"/>
                    <a:pt x="678657" y="1576073"/>
                  </a:cubicBezTo>
                  <a:cubicBezTo>
                    <a:pt x="680612" y="1583650"/>
                    <a:pt x="683546" y="1590280"/>
                    <a:pt x="685501" y="1597857"/>
                  </a:cubicBezTo>
                  <a:cubicBezTo>
                    <a:pt x="672790" y="1591227"/>
                    <a:pt x="659102" y="1584597"/>
                    <a:pt x="646392" y="1577967"/>
                  </a:cubicBezTo>
                  <a:cubicBezTo>
                    <a:pt x="635636" y="1573232"/>
                    <a:pt x="626836" y="1578914"/>
                    <a:pt x="619014" y="1587438"/>
                  </a:cubicBezTo>
                  <a:cubicBezTo>
                    <a:pt x="596526" y="1614905"/>
                    <a:pt x="607282" y="1631007"/>
                    <a:pt x="621948" y="1656579"/>
                  </a:cubicBezTo>
                  <a:cubicBezTo>
                    <a:pt x="639547" y="1687834"/>
                    <a:pt x="661057" y="1718142"/>
                    <a:pt x="684524" y="1746556"/>
                  </a:cubicBezTo>
                  <a:cubicBezTo>
                    <a:pt x="634658" y="1725719"/>
                    <a:pt x="584793" y="1707724"/>
                    <a:pt x="525151" y="1702988"/>
                  </a:cubicBezTo>
                  <a:cubicBezTo>
                    <a:pt x="485063" y="1700147"/>
                    <a:pt x="413688" y="1708671"/>
                    <a:pt x="388267" y="1744662"/>
                  </a:cubicBezTo>
                  <a:cubicBezTo>
                    <a:pt x="356978" y="1789177"/>
                    <a:pt x="439109" y="1833692"/>
                    <a:pt x="522218" y="1865894"/>
                  </a:cubicBezTo>
                  <a:cubicBezTo>
                    <a:pt x="390222" y="1853582"/>
                    <a:pt x="239649" y="1858317"/>
                    <a:pt x="165340" y="1963449"/>
                  </a:cubicBezTo>
                  <a:cubicBezTo>
                    <a:pt x="114498" y="2034483"/>
                    <a:pt x="312980" y="2075210"/>
                    <a:pt x="442042" y="2097941"/>
                  </a:cubicBezTo>
                  <a:cubicBezTo>
                    <a:pt x="376534" y="2105518"/>
                    <a:pt x="310047" y="2111201"/>
                    <a:pt x="244538" y="2126355"/>
                  </a:cubicBezTo>
                  <a:cubicBezTo>
                    <a:pt x="199562" y="2136773"/>
                    <a:pt x="136986" y="2147191"/>
                    <a:pt x="118409" y="2191707"/>
                  </a:cubicBezTo>
                  <a:cubicBezTo>
                    <a:pt x="95921" y="2243799"/>
                    <a:pt x="186851" y="2261794"/>
                    <a:pt x="258227" y="2272212"/>
                  </a:cubicBezTo>
                  <a:cubicBezTo>
                    <a:pt x="208361" y="2279790"/>
                    <a:pt x="155563" y="2294944"/>
                    <a:pt x="155563" y="2328093"/>
                  </a:cubicBezTo>
                  <a:cubicBezTo>
                    <a:pt x="156541" y="2364084"/>
                    <a:pt x="194673" y="2383027"/>
                    <a:pt x="246493" y="2391551"/>
                  </a:cubicBezTo>
                  <a:cubicBezTo>
                    <a:pt x="118409" y="2449326"/>
                    <a:pt x="4013" y="2538356"/>
                    <a:pt x="102" y="2648223"/>
                  </a:cubicBezTo>
                  <a:cubicBezTo>
                    <a:pt x="-2831" y="2741989"/>
                    <a:pt x="57789" y="2772297"/>
                    <a:pt x="136986" y="2768508"/>
                  </a:cubicBezTo>
                  <a:cubicBezTo>
                    <a:pt x="109609" y="2787451"/>
                    <a:pt x="81254" y="2812076"/>
                    <a:pt x="89076" y="2839543"/>
                  </a:cubicBezTo>
                  <a:cubicBezTo>
                    <a:pt x="95921" y="2865115"/>
                    <a:pt x="118409" y="2875534"/>
                    <a:pt x="149697" y="2876481"/>
                  </a:cubicBezTo>
                  <a:cubicBezTo>
                    <a:pt x="128186" y="2913419"/>
                    <a:pt x="137964" y="2938991"/>
                    <a:pt x="187829" y="2928573"/>
                  </a:cubicBezTo>
                  <a:cubicBezTo>
                    <a:pt x="169252" y="2942780"/>
                    <a:pt x="150675" y="2959828"/>
                    <a:pt x="133075" y="2973088"/>
                  </a:cubicBezTo>
                  <a:cubicBezTo>
                    <a:pt x="102765" y="2997713"/>
                    <a:pt x="84188" y="3026127"/>
                    <a:pt x="74410" y="3059277"/>
                  </a:cubicBezTo>
                  <a:cubicBezTo>
                    <a:pt x="56811" y="3120840"/>
                    <a:pt x="123297" y="3110422"/>
                    <a:pt x="184896" y="3091479"/>
                  </a:cubicBezTo>
                  <a:cubicBezTo>
                    <a:pt x="150675" y="3119893"/>
                    <a:pt x="131120" y="3153043"/>
                    <a:pt x="178052" y="3174826"/>
                  </a:cubicBezTo>
                  <a:cubicBezTo>
                    <a:pt x="216184" y="3191875"/>
                    <a:pt x="295381" y="3161567"/>
                    <a:pt x="330580" y="3144518"/>
                  </a:cubicBezTo>
                  <a:cubicBezTo>
                    <a:pt x="337424" y="3141677"/>
                    <a:pt x="344268" y="3137888"/>
                    <a:pt x="351112" y="3134100"/>
                  </a:cubicBezTo>
                  <a:cubicBezTo>
                    <a:pt x="338402" y="3151148"/>
                    <a:pt x="325691" y="3168197"/>
                    <a:pt x="312002" y="3185245"/>
                  </a:cubicBezTo>
                  <a:cubicBezTo>
                    <a:pt x="279737" y="3224077"/>
                    <a:pt x="263115" y="3332050"/>
                    <a:pt x="349157" y="3298900"/>
                  </a:cubicBezTo>
                  <a:cubicBezTo>
                    <a:pt x="356001" y="3296059"/>
                    <a:pt x="362845" y="3292270"/>
                    <a:pt x="368712" y="3287535"/>
                  </a:cubicBezTo>
                  <a:cubicBezTo>
                    <a:pt x="371645" y="3343415"/>
                    <a:pt x="391200" y="3402137"/>
                    <a:pt x="432265" y="3422974"/>
                  </a:cubicBezTo>
                  <a:cubicBezTo>
                    <a:pt x="473330" y="3443811"/>
                    <a:pt x="495819" y="3419185"/>
                    <a:pt x="507551" y="3381301"/>
                  </a:cubicBezTo>
                  <a:cubicBezTo>
                    <a:pt x="514395" y="3394560"/>
                    <a:pt x="524173" y="3404031"/>
                    <a:pt x="539817" y="3403084"/>
                  </a:cubicBezTo>
                  <a:cubicBezTo>
                    <a:pt x="571105" y="3402137"/>
                    <a:pt x="592615" y="3388877"/>
                    <a:pt x="617059" y="3370882"/>
                  </a:cubicBezTo>
                  <a:cubicBezTo>
                    <a:pt x="621948" y="3368041"/>
                    <a:pt x="626836" y="3360464"/>
                    <a:pt x="630747" y="3355728"/>
                  </a:cubicBezTo>
                  <a:cubicBezTo>
                    <a:pt x="628792" y="3358569"/>
                    <a:pt x="626836" y="3361411"/>
                    <a:pt x="622925" y="3368041"/>
                  </a:cubicBezTo>
                  <a:cubicBezTo>
                    <a:pt x="615104" y="3379406"/>
                    <a:pt x="607282" y="3391719"/>
                    <a:pt x="600437" y="3403084"/>
                  </a:cubicBezTo>
                  <a:cubicBezTo>
                    <a:pt x="544706" y="3509163"/>
                    <a:pt x="655191" y="3464648"/>
                    <a:pt x="739277" y="3414450"/>
                  </a:cubicBezTo>
                  <a:cubicBezTo>
                    <a:pt x="694301" y="3462754"/>
                    <a:pt x="660080" y="3516740"/>
                    <a:pt x="678657" y="3576409"/>
                  </a:cubicBezTo>
                  <a:cubicBezTo>
                    <a:pt x="701145" y="3649338"/>
                    <a:pt x="806742" y="3556519"/>
                    <a:pt x="830207" y="3528105"/>
                  </a:cubicBezTo>
                  <a:cubicBezTo>
                    <a:pt x="841941" y="3513898"/>
                    <a:pt x="857584" y="3458965"/>
                    <a:pt x="848785" y="3490220"/>
                  </a:cubicBezTo>
                  <a:cubicBezTo>
                    <a:pt x="843896" y="3508216"/>
                    <a:pt x="840963" y="3526211"/>
                    <a:pt x="839985" y="3544206"/>
                  </a:cubicBezTo>
                  <a:cubicBezTo>
                    <a:pt x="839007" y="3574515"/>
                    <a:pt x="836074" y="3610506"/>
                    <a:pt x="866384" y="3627554"/>
                  </a:cubicBezTo>
                  <a:cubicBezTo>
                    <a:pt x="918205" y="3655968"/>
                    <a:pt x="982735" y="3570726"/>
                    <a:pt x="1021845" y="3504427"/>
                  </a:cubicBezTo>
                  <a:cubicBezTo>
                    <a:pt x="1020867" y="3544206"/>
                    <a:pt x="1024778" y="3589669"/>
                    <a:pt x="1046289" y="3611453"/>
                  </a:cubicBezTo>
                  <a:cubicBezTo>
                    <a:pt x="1004246" y="3720372"/>
                    <a:pt x="1095176" y="3708060"/>
                    <a:pt x="1171440" y="3663545"/>
                  </a:cubicBezTo>
                  <a:cubicBezTo>
                    <a:pt x="1167529" y="3668281"/>
                    <a:pt x="1164596" y="3673016"/>
                    <a:pt x="1160685" y="3677752"/>
                  </a:cubicBezTo>
                  <a:cubicBezTo>
                    <a:pt x="1179262" y="3658809"/>
                    <a:pt x="1194907" y="3637025"/>
                    <a:pt x="1211528" y="3619030"/>
                  </a:cubicBezTo>
                  <a:cubicBezTo>
                    <a:pt x="1215439" y="3615241"/>
                    <a:pt x="1223260" y="3615241"/>
                    <a:pt x="1224238" y="3621871"/>
                  </a:cubicBezTo>
                  <a:cubicBezTo>
                    <a:pt x="1232061" y="3673016"/>
                    <a:pt x="1270193" y="3716584"/>
                    <a:pt x="1318102" y="3739315"/>
                  </a:cubicBezTo>
                  <a:cubicBezTo>
                    <a:pt x="1333746" y="3746892"/>
                    <a:pt x="1354279" y="3752575"/>
                    <a:pt x="1370900" y="3744998"/>
                  </a:cubicBezTo>
                  <a:cubicBezTo>
                    <a:pt x="1396322" y="3733632"/>
                    <a:pt x="1378722" y="3688170"/>
                    <a:pt x="1372856" y="3671122"/>
                  </a:cubicBezTo>
                  <a:cubicBezTo>
                    <a:pt x="1369922" y="3664492"/>
                    <a:pt x="1379700" y="3657862"/>
                    <a:pt x="1384589" y="3664492"/>
                  </a:cubicBezTo>
                  <a:cubicBezTo>
                    <a:pt x="1421743" y="3712795"/>
                    <a:pt x="1548850" y="3797090"/>
                    <a:pt x="1560583" y="3687223"/>
                  </a:cubicBezTo>
                  <a:cubicBezTo>
                    <a:pt x="1567427" y="3621871"/>
                    <a:pt x="1538094" y="3554625"/>
                    <a:pt x="1523428" y="3492114"/>
                  </a:cubicBezTo>
                  <a:cubicBezTo>
                    <a:pt x="1522451" y="3486432"/>
                    <a:pt x="1529295" y="3482643"/>
                    <a:pt x="1534183" y="3485485"/>
                  </a:cubicBezTo>
                  <a:cubicBezTo>
                    <a:pt x="1587960" y="3525264"/>
                    <a:pt x="1664224" y="3535682"/>
                    <a:pt x="1728755" y="3513898"/>
                  </a:cubicBezTo>
                  <a:cubicBezTo>
                    <a:pt x="1754176" y="3505374"/>
                    <a:pt x="1778620" y="3488326"/>
                    <a:pt x="1784487" y="3461806"/>
                  </a:cubicBezTo>
                  <a:cubicBezTo>
                    <a:pt x="1792308" y="3425815"/>
                    <a:pt x="1759065" y="3390772"/>
                    <a:pt x="1734621" y="3368041"/>
                  </a:cubicBezTo>
                  <a:cubicBezTo>
                    <a:pt x="1729732" y="3363305"/>
                    <a:pt x="1736577" y="3354781"/>
                    <a:pt x="1742444" y="3357622"/>
                  </a:cubicBezTo>
                  <a:cubicBezTo>
                    <a:pt x="1767864" y="3367093"/>
                    <a:pt x="1801108" y="3377512"/>
                    <a:pt x="1825552" y="3360464"/>
                  </a:cubicBezTo>
                  <a:cubicBezTo>
                    <a:pt x="1858795" y="3337732"/>
                    <a:pt x="1801108" y="3298900"/>
                    <a:pt x="1784487" y="3288482"/>
                  </a:cubicBezTo>
                  <a:cubicBezTo>
                    <a:pt x="1777642" y="3284693"/>
                    <a:pt x="1783509" y="3276169"/>
                    <a:pt x="1789375" y="3276169"/>
                  </a:cubicBezTo>
                  <a:cubicBezTo>
                    <a:pt x="1848039" y="3274275"/>
                    <a:pt x="1908660" y="3254385"/>
                    <a:pt x="1955592" y="3220289"/>
                  </a:cubicBezTo>
                  <a:cubicBezTo>
                    <a:pt x="1975147" y="3206081"/>
                    <a:pt x="1995679" y="3184298"/>
                    <a:pt x="1992746" y="3158725"/>
                  </a:cubicBezTo>
                  <a:cubicBezTo>
                    <a:pt x="1989813" y="3125576"/>
                    <a:pt x="1941904" y="3106633"/>
                    <a:pt x="1915504" y="3096215"/>
                  </a:cubicBezTo>
                  <a:cubicBezTo>
                    <a:pt x="1909638" y="3093373"/>
                    <a:pt x="1909638" y="3084849"/>
                    <a:pt x="1916482" y="3083902"/>
                  </a:cubicBezTo>
                  <a:cubicBezTo>
                    <a:pt x="1977102" y="3074431"/>
                    <a:pt x="2038700" y="3034651"/>
                    <a:pt x="2086609" y="3000555"/>
                  </a:cubicBezTo>
                  <a:cubicBezTo>
                    <a:pt x="2110075" y="2983506"/>
                    <a:pt x="2136475" y="2963617"/>
                    <a:pt x="2149185" y="2938044"/>
                  </a:cubicBezTo>
                  <a:cubicBezTo>
                    <a:pt x="2165807" y="2904895"/>
                    <a:pt x="2114964" y="2898265"/>
                    <a:pt x="2092476" y="2895423"/>
                  </a:cubicBezTo>
                  <a:cubicBezTo>
                    <a:pt x="2083676" y="2893529"/>
                    <a:pt x="2084654" y="2881216"/>
                    <a:pt x="2093454" y="2882164"/>
                  </a:cubicBezTo>
                  <a:cubicBezTo>
                    <a:pt x="2162873" y="2893529"/>
                    <a:pt x="2206872" y="2826283"/>
                    <a:pt x="2163851" y="2771349"/>
                  </a:cubicBezTo>
                  <a:cubicBezTo>
                    <a:pt x="2158962" y="2764719"/>
                    <a:pt x="2168740" y="2756195"/>
                    <a:pt x="2174607" y="2762825"/>
                  </a:cubicBezTo>
                  <a:cubicBezTo>
                    <a:pt x="2181451" y="2772297"/>
                    <a:pt x="2219583" y="2826283"/>
                    <a:pt x="2234249" y="2805446"/>
                  </a:cubicBezTo>
                  <a:cubicBezTo>
                    <a:pt x="2245982" y="2788398"/>
                    <a:pt x="2243048" y="2758090"/>
                    <a:pt x="2242071" y="2738200"/>
                  </a:cubicBezTo>
                  <a:cubicBezTo>
                    <a:pt x="2241093" y="2690844"/>
                    <a:pt x="2230338" y="2642540"/>
                    <a:pt x="2234249" y="2595184"/>
                  </a:cubicBezTo>
                  <a:cubicBezTo>
                    <a:pt x="2234249" y="2590448"/>
                    <a:pt x="2241093" y="2587607"/>
                    <a:pt x="2245004" y="2590448"/>
                  </a:cubicBezTo>
                  <a:cubicBezTo>
                    <a:pt x="2248915" y="2593289"/>
                    <a:pt x="2253804" y="2596131"/>
                    <a:pt x="2257715" y="2599919"/>
                  </a:cubicBezTo>
                  <a:cubicBezTo>
                    <a:pt x="2255760" y="2603708"/>
                    <a:pt x="2254782" y="2608443"/>
                    <a:pt x="2253804" y="2612232"/>
                  </a:cubicBezTo>
                  <a:cubicBezTo>
                    <a:pt x="2243048" y="2649170"/>
                    <a:pt x="2237182" y="2718310"/>
                    <a:pt x="2269448" y="2750513"/>
                  </a:cubicBezTo>
                  <a:cubicBezTo>
                    <a:pt x="2307580" y="2789345"/>
                    <a:pt x="2370156" y="2720205"/>
                    <a:pt x="2419043" y="2648223"/>
                  </a:cubicBezTo>
                  <a:cubicBezTo>
                    <a:pt x="2379933" y="2771349"/>
                    <a:pt x="2355489" y="2914366"/>
                    <a:pt x="2445442" y="3007185"/>
                  </a:cubicBezTo>
                  <a:cubicBezTo>
                    <a:pt x="2507040" y="3069695"/>
                    <a:pt x="2588193" y="2889740"/>
                    <a:pt x="2637080" y="2772297"/>
                  </a:cubicBezTo>
                  <a:cubicBezTo>
                    <a:pt x="2631213" y="2836701"/>
                    <a:pt x="2624369" y="2900159"/>
                    <a:pt x="2626325" y="2965511"/>
                  </a:cubicBezTo>
                  <a:cubicBezTo>
                    <a:pt x="2628280" y="3010026"/>
                    <a:pt x="2626325" y="3071589"/>
                    <a:pt x="2667390" y="3098109"/>
                  </a:cubicBezTo>
                  <a:cubicBezTo>
                    <a:pt x="2715299" y="3130311"/>
                    <a:pt x="2752453" y="3046964"/>
                    <a:pt x="2776897" y="2981612"/>
                  </a:cubicBezTo>
                  <a:cubicBezTo>
                    <a:pt x="2773964" y="3029915"/>
                    <a:pt x="2778853" y="3083902"/>
                    <a:pt x="2813074" y="3089585"/>
                  </a:cubicBezTo>
                  <a:cubicBezTo>
                    <a:pt x="2843384" y="3095268"/>
                    <a:pt x="2866850" y="3073484"/>
                    <a:pt x="2885427" y="3038440"/>
                  </a:cubicBezTo>
                  <a:cubicBezTo>
                    <a:pt x="2884450" y="3042228"/>
                    <a:pt x="2884450" y="3046964"/>
                    <a:pt x="2884450" y="3051700"/>
                  </a:cubicBezTo>
                  <a:cubicBezTo>
                    <a:pt x="2882494" y="3094320"/>
                    <a:pt x="2903026" y="3116105"/>
                    <a:pt x="2932359" y="3124628"/>
                  </a:cubicBezTo>
                  <a:cubicBezTo>
                    <a:pt x="2936270" y="3134100"/>
                    <a:pt x="2941158" y="3143571"/>
                    <a:pt x="2945069" y="3152095"/>
                  </a:cubicBezTo>
                  <a:cubicBezTo>
                    <a:pt x="2941158" y="3158725"/>
                    <a:pt x="2938225" y="3165355"/>
                    <a:pt x="2941158" y="3172932"/>
                  </a:cubicBezTo>
                  <a:cubicBezTo>
                    <a:pt x="2945069" y="3187139"/>
                    <a:pt x="2955825" y="3193769"/>
                    <a:pt x="2970491" y="3195663"/>
                  </a:cubicBezTo>
                  <a:cubicBezTo>
                    <a:pt x="2972446" y="3198505"/>
                    <a:pt x="2973424" y="3200399"/>
                    <a:pt x="2975380" y="3203240"/>
                  </a:cubicBezTo>
                  <a:cubicBezTo>
                    <a:pt x="2967558" y="3221236"/>
                    <a:pt x="2973424" y="3232601"/>
                    <a:pt x="2995912" y="3229760"/>
                  </a:cubicBezTo>
                  <a:cubicBezTo>
                    <a:pt x="2996890" y="3230707"/>
                    <a:pt x="2997868" y="3231654"/>
                    <a:pt x="2997868" y="3232601"/>
                  </a:cubicBezTo>
                  <a:cubicBezTo>
                    <a:pt x="2988090" y="3241126"/>
                    <a:pt x="2977335" y="3249650"/>
                    <a:pt x="2968536" y="3257227"/>
                  </a:cubicBezTo>
                  <a:cubicBezTo>
                    <a:pt x="2948980" y="3272381"/>
                    <a:pt x="2937248" y="3290376"/>
                    <a:pt x="2931381" y="3312160"/>
                  </a:cubicBezTo>
                  <a:cubicBezTo>
                    <a:pt x="2919649" y="3350992"/>
                    <a:pt x="2962669" y="3344363"/>
                    <a:pt x="3000801" y="3332050"/>
                  </a:cubicBezTo>
                  <a:cubicBezTo>
                    <a:pt x="2979291" y="3350045"/>
                    <a:pt x="2966580" y="3370882"/>
                    <a:pt x="2996890" y="3384142"/>
                  </a:cubicBezTo>
                  <a:cubicBezTo>
                    <a:pt x="3021333" y="3395507"/>
                    <a:pt x="3071199" y="3375618"/>
                    <a:pt x="3093687" y="3365199"/>
                  </a:cubicBezTo>
                  <a:cubicBezTo>
                    <a:pt x="3098575" y="3363305"/>
                    <a:pt x="3102486" y="3361411"/>
                    <a:pt x="3106397" y="3358569"/>
                  </a:cubicBezTo>
                  <a:cubicBezTo>
                    <a:pt x="3098575" y="3368988"/>
                    <a:pt x="3090754" y="3380353"/>
                    <a:pt x="3081954" y="3390772"/>
                  </a:cubicBezTo>
                  <a:cubicBezTo>
                    <a:pt x="3061421" y="3415397"/>
                    <a:pt x="3050666" y="3483590"/>
                    <a:pt x="3105419" y="3462754"/>
                  </a:cubicBezTo>
                  <a:cubicBezTo>
                    <a:pt x="3109331" y="3460859"/>
                    <a:pt x="3114220" y="3458965"/>
                    <a:pt x="3118131" y="3456123"/>
                  </a:cubicBezTo>
                  <a:cubicBezTo>
                    <a:pt x="3120086" y="3491167"/>
                    <a:pt x="3132797" y="3529052"/>
                    <a:pt x="3158218" y="3542313"/>
                  </a:cubicBezTo>
                  <a:cubicBezTo>
                    <a:pt x="3184617" y="3555572"/>
                    <a:pt x="3198306" y="3539471"/>
                    <a:pt x="3206128" y="3515793"/>
                  </a:cubicBezTo>
                  <a:cubicBezTo>
                    <a:pt x="3210038" y="3524317"/>
                    <a:pt x="3216882" y="3530000"/>
                    <a:pt x="3226660" y="3530000"/>
                  </a:cubicBezTo>
                  <a:cubicBezTo>
                    <a:pt x="3246215" y="3530000"/>
                    <a:pt x="3259903" y="3520528"/>
                    <a:pt x="3275548" y="3509163"/>
                  </a:cubicBezTo>
                  <a:cubicBezTo>
                    <a:pt x="3278481" y="3507268"/>
                    <a:pt x="3282392" y="3502533"/>
                    <a:pt x="3284347" y="3499692"/>
                  </a:cubicBezTo>
                  <a:cubicBezTo>
                    <a:pt x="3283369" y="3501586"/>
                    <a:pt x="3281414" y="3503480"/>
                    <a:pt x="3279459" y="3507268"/>
                  </a:cubicBezTo>
                  <a:cubicBezTo>
                    <a:pt x="3274570" y="3514846"/>
                    <a:pt x="3269681" y="3522423"/>
                    <a:pt x="3265770" y="3530000"/>
                  </a:cubicBezTo>
                  <a:cubicBezTo>
                    <a:pt x="3230571" y="3597246"/>
                    <a:pt x="3299991" y="3568832"/>
                    <a:pt x="3353767" y="3537577"/>
                  </a:cubicBezTo>
                  <a:cubicBezTo>
                    <a:pt x="3325412" y="3567885"/>
                    <a:pt x="3303902" y="3601981"/>
                    <a:pt x="3315635" y="3639867"/>
                  </a:cubicBezTo>
                  <a:cubicBezTo>
                    <a:pt x="3330301" y="3686276"/>
                    <a:pt x="3396788" y="3627554"/>
                    <a:pt x="3411454" y="3609559"/>
                  </a:cubicBezTo>
                  <a:cubicBezTo>
                    <a:pt x="3419276" y="3601034"/>
                    <a:pt x="3428076" y="3565043"/>
                    <a:pt x="3423187" y="3585880"/>
                  </a:cubicBezTo>
                  <a:cubicBezTo>
                    <a:pt x="3420253" y="3597246"/>
                    <a:pt x="3418298" y="3608611"/>
                    <a:pt x="3417320" y="3619977"/>
                  </a:cubicBezTo>
                  <a:cubicBezTo>
                    <a:pt x="3416342" y="3638919"/>
                    <a:pt x="3415365" y="3661650"/>
                    <a:pt x="3433942" y="3672069"/>
                  </a:cubicBezTo>
                  <a:cubicBezTo>
                    <a:pt x="3466208" y="3690064"/>
                    <a:pt x="3507273" y="3636078"/>
                    <a:pt x="3532694" y="3593457"/>
                  </a:cubicBezTo>
                  <a:cubicBezTo>
                    <a:pt x="3531716" y="3619030"/>
                    <a:pt x="3534649" y="3647444"/>
                    <a:pt x="3548338" y="3661650"/>
                  </a:cubicBezTo>
                  <a:cubicBezTo>
                    <a:pt x="3521939" y="3730791"/>
                    <a:pt x="3579626" y="3722267"/>
                    <a:pt x="3627536" y="3694800"/>
                  </a:cubicBezTo>
                  <a:cubicBezTo>
                    <a:pt x="3625580" y="3697642"/>
                    <a:pt x="3623625" y="3700483"/>
                    <a:pt x="3620691" y="3703324"/>
                  </a:cubicBezTo>
                  <a:cubicBezTo>
                    <a:pt x="3632424" y="3691012"/>
                    <a:pt x="3642202" y="3677752"/>
                    <a:pt x="3652957" y="3666386"/>
                  </a:cubicBezTo>
                  <a:cubicBezTo>
                    <a:pt x="3654912" y="3663545"/>
                    <a:pt x="3659801" y="3664492"/>
                    <a:pt x="3660779" y="3668281"/>
                  </a:cubicBezTo>
                  <a:cubicBezTo>
                    <a:pt x="3665668" y="3700483"/>
                    <a:pt x="3690111" y="3727950"/>
                    <a:pt x="3720421" y="3743103"/>
                  </a:cubicBezTo>
                  <a:cubicBezTo>
                    <a:pt x="3730198" y="3747839"/>
                    <a:pt x="3742910" y="3751628"/>
                    <a:pt x="3753665" y="3746892"/>
                  </a:cubicBezTo>
                  <a:cubicBezTo>
                    <a:pt x="3770286" y="3739315"/>
                    <a:pt x="3758553" y="3710901"/>
                    <a:pt x="3754642" y="3700483"/>
                  </a:cubicBezTo>
                  <a:cubicBezTo>
                    <a:pt x="3752687" y="3695747"/>
                    <a:pt x="3758553" y="3691959"/>
                    <a:pt x="3761487" y="3695747"/>
                  </a:cubicBezTo>
                  <a:cubicBezTo>
                    <a:pt x="3784953" y="3726055"/>
                    <a:pt x="3865128" y="3780041"/>
                    <a:pt x="3872950" y="3709954"/>
                  </a:cubicBezTo>
                  <a:cubicBezTo>
                    <a:pt x="3877838" y="3668281"/>
                    <a:pt x="3859261" y="3625660"/>
                    <a:pt x="3849483" y="3586827"/>
                  </a:cubicBezTo>
                  <a:cubicBezTo>
                    <a:pt x="3848506" y="3583039"/>
                    <a:pt x="3853394" y="3581145"/>
                    <a:pt x="3856328" y="3583039"/>
                  </a:cubicBezTo>
                  <a:cubicBezTo>
                    <a:pt x="3890549" y="3607664"/>
                    <a:pt x="3938458" y="3615241"/>
                    <a:pt x="3979524" y="3601034"/>
                  </a:cubicBezTo>
                  <a:cubicBezTo>
                    <a:pt x="3995168" y="3595351"/>
                    <a:pt x="4010812" y="3584933"/>
                    <a:pt x="4014722" y="3567885"/>
                  </a:cubicBezTo>
                  <a:cubicBezTo>
                    <a:pt x="4019612" y="3545154"/>
                    <a:pt x="3998101" y="3522423"/>
                    <a:pt x="3983435" y="3508216"/>
                  </a:cubicBezTo>
                  <a:cubicBezTo>
                    <a:pt x="3980502" y="3505374"/>
                    <a:pt x="3984413" y="3500639"/>
                    <a:pt x="3988324" y="3501586"/>
                  </a:cubicBezTo>
                  <a:cubicBezTo>
                    <a:pt x="4003967" y="3507268"/>
                    <a:pt x="4025478" y="3513898"/>
                    <a:pt x="4041122" y="3503480"/>
                  </a:cubicBezTo>
                  <a:cubicBezTo>
                    <a:pt x="4061654" y="3489273"/>
                    <a:pt x="4025478" y="3464648"/>
                    <a:pt x="4015700" y="3458018"/>
                  </a:cubicBezTo>
                  <a:cubicBezTo>
                    <a:pt x="4011789" y="3455176"/>
                    <a:pt x="4014722" y="3450441"/>
                    <a:pt x="4018633" y="3450441"/>
                  </a:cubicBezTo>
                  <a:cubicBezTo>
                    <a:pt x="4055788" y="3449494"/>
                    <a:pt x="4093920" y="3437181"/>
                    <a:pt x="4123252" y="3414450"/>
                  </a:cubicBezTo>
                  <a:cubicBezTo>
                    <a:pt x="4135963" y="3404979"/>
                    <a:pt x="4148673" y="3391719"/>
                    <a:pt x="4146719" y="3375618"/>
                  </a:cubicBezTo>
                  <a:cubicBezTo>
                    <a:pt x="4144763" y="3354781"/>
                    <a:pt x="4114453" y="3342468"/>
                    <a:pt x="4097831" y="3336785"/>
                  </a:cubicBezTo>
                  <a:cubicBezTo>
                    <a:pt x="4093920" y="3334891"/>
                    <a:pt x="4093920" y="3329209"/>
                    <a:pt x="4098809" y="3328261"/>
                  </a:cubicBezTo>
                  <a:cubicBezTo>
                    <a:pt x="4136941" y="3322578"/>
                    <a:pt x="4176050" y="3297006"/>
                    <a:pt x="4206361" y="3275222"/>
                  </a:cubicBezTo>
                  <a:cubicBezTo>
                    <a:pt x="4221027" y="3264804"/>
                    <a:pt x="4237648" y="3251544"/>
                    <a:pt x="4246448" y="3235443"/>
                  </a:cubicBezTo>
                  <a:cubicBezTo>
                    <a:pt x="4256226" y="3214606"/>
                    <a:pt x="4224937" y="3209870"/>
                    <a:pt x="4210272" y="3208923"/>
                  </a:cubicBezTo>
                  <a:cubicBezTo>
                    <a:pt x="4204405" y="3207976"/>
                    <a:pt x="4205383" y="3199452"/>
                    <a:pt x="4211249" y="3200399"/>
                  </a:cubicBezTo>
                  <a:cubicBezTo>
                    <a:pt x="4255249" y="3207976"/>
                    <a:pt x="4282625" y="3164408"/>
                    <a:pt x="4256226" y="3130311"/>
                  </a:cubicBezTo>
                  <a:cubicBezTo>
                    <a:pt x="4253293" y="3126523"/>
                    <a:pt x="4259159" y="3120840"/>
                    <a:pt x="4263069" y="3124628"/>
                  </a:cubicBezTo>
                  <a:cubicBezTo>
                    <a:pt x="4267958" y="3130311"/>
                    <a:pt x="4291425" y="3164408"/>
                    <a:pt x="4300224" y="3151148"/>
                  </a:cubicBezTo>
                  <a:cubicBezTo>
                    <a:pt x="4308046" y="3140730"/>
                    <a:pt x="4306090" y="3120840"/>
                    <a:pt x="4305113" y="3108527"/>
                  </a:cubicBezTo>
                  <a:cubicBezTo>
                    <a:pt x="4304136" y="3078219"/>
                    <a:pt x="4297291" y="3047911"/>
                    <a:pt x="4300224" y="3017603"/>
                  </a:cubicBezTo>
                  <a:cubicBezTo>
                    <a:pt x="4300224" y="3014761"/>
                    <a:pt x="4304136" y="3012867"/>
                    <a:pt x="4307069" y="3014761"/>
                  </a:cubicBezTo>
                  <a:cubicBezTo>
                    <a:pt x="4322712" y="3025180"/>
                    <a:pt x="4336400" y="3038440"/>
                    <a:pt x="4353023" y="3046964"/>
                  </a:cubicBezTo>
                  <a:cubicBezTo>
                    <a:pt x="4380400" y="3060224"/>
                    <a:pt x="4393109" y="3033704"/>
                    <a:pt x="4388222" y="3011920"/>
                  </a:cubicBezTo>
                  <a:cubicBezTo>
                    <a:pt x="4380400" y="2982559"/>
                    <a:pt x="4354977" y="2950357"/>
                    <a:pt x="4331512" y="2931414"/>
                  </a:cubicBezTo>
                  <a:cubicBezTo>
                    <a:pt x="4326623" y="2928573"/>
                    <a:pt x="4331512" y="2921943"/>
                    <a:pt x="4336400" y="2924784"/>
                  </a:cubicBezTo>
                  <a:cubicBezTo>
                    <a:pt x="4352044" y="2935203"/>
                    <a:pt x="4372578" y="2940886"/>
                    <a:pt x="4389199" y="2929520"/>
                  </a:cubicBezTo>
                  <a:cubicBezTo>
                    <a:pt x="4403865" y="2919102"/>
                    <a:pt x="4400932" y="2897318"/>
                    <a:pt x="4395065" y="2883111"/>
                  </a:cubicBezTo>
                  <a:cubicBezTo>
                    <a:pt x="4385287" y="2858485"/>
                    <a:pt x="4358889" y="2841437"/>
                    <a:pt x="4337379" y="2827230"/>
                  </a:cubicBezTo>
                  <a:cubicBezTo>
                    <a:pt x="4296314" y="2800710"/>
                    <a:pt x="4250359" y="2784609"/>
                    <a:pt x="4207338" y="2759984"/>
                  </a:cubicBezTo>
                  <a:cubicBezTo>
                    <a:pt x="4205383" y="2756195"/>
                    <a:pt x="4204405" y="2752407"/>
                    <a:pt x="4202449" y="2748618"/>
                  </a:cubicBezTo>
                  <a:cubicBezTo>
                    <a:pt x="4203427" y="2748618"/>
                    <a:pt x="4203427" y="2748618"/>
                    <a:pt x="4204405" y="2748618"/>
                  </a:cubicBezTo>
                  <a:cubicBezTo>
                    <a:pt x="4222983" y="2756195"/>
                    <a:pt x="4244493" y="2757143"/>
                    <a:pt x="4265025" y="2754301"/>
                  </a:cubicBezTo>
                  <a:cubicBezTo>
                    <a:pt x="4289469" y="2750513"/>
                    <a:pt x="4315868" y="2730623"/>
                    <a:pt x="4296314" y="2705998"/>
                  </a:cubicBezTo>
                  <a:cubicBezTo>
                    <a:pt x="4287513" y="2695579"/>
                    <a:pt x="4274803" y="2688949"/>
                    <a:pt x="4260136" y="2684214"/>
                  </a:cubicBezTo>
                  <a:cubicBezTo>
                    <a:pt x="4265025" y="2681372"/>
                    <a:pt x="4268937" y="2678531"/>
                    <a:pt x="4273824" y="2673795"/>
                  </a:cubicBezTo>
                  <a:cubicBezTo>
                    <a:pt x="4294358" y="2652011"/>
                    <a:pt x="4283602" y="2619809"/>
                    <a:pt x="4262092" y="2587607"/>
                  </a:cubicBezTo>
                  <a:cubicBezTo>
                    <a:pt x="4275780" y="2569611"/>
                    <a:pt x="4286536" y="2549721"/>
                    <a:pt x="4292402" y="2529832"/>
                  </a:cubicBezTo>
                  <a:cubicBezTo>
                    <a:pt x="4295335" y="2520360"/>
                    <a:pt x="4295335" y="2509942"/>
                    <a:pt x="4291425" y="2500471"/>
                  </a:cubicBezTo>
                  <a:cubicBezTo>
                    <a:pt x="4292402" y="2500471"/>
                    <a:pt x="4293380" y="2499524"/>
                    <a:pt x="4293380" y="2499524"/>
                  </a:cubicBezTo>
                  <a:cubicBezTo>
                    <a:pt x="4395065" y="2561087"/>
                    <a:pt x="4400932" y="2472057"/>
                    <a:pt x="4371599" y="2391551"/>
                  </a:cubicBezTo>
                  <a:cubicBezTo>
                    <a:pt x="4375511" y="2395339"/>
                    <a:pt x="4379421" y="2400075"/>
                    <a:pt x="4383333" y="2403864"/>
                  </a:cubicBezTo>
                  <a:cubicBezTo>
                    <a:pt x="4367689" y="2383027"/>
                    <a:pt x="4349111" y="2363137"/>
                    <a:pt x="4334446" y="2343247"/>
                  </a:cubicBezTo>
                  <a:cubicBezTo>
                    <a:pt x="4331512" y="2339459"/>
                    <a:pt x="4333467" y="2331882"/>
                    <a:pt x="4339335" y="2331882"/>
                  </a:cubicBezTo>
                  <a:cubicBezTo>
                    <a:pt x="4393109" y="2334723"/>
                    <a:pt x="4444930" y="2307256"/>
                    <a:pt x="4477196" y="2266530"/>
                  </a:cubicBezTo>
                  <a:cubicBezTo>
                    <a:pt x="4487951" y="2253270"/>
                    <a:pt x="4497729" y="2235274"/>
                    <a:pt x="4493817" y="2218226"/>
                  </a:cubicBezTo>
                  <a:cubicBezTo>
                    <a:pt x="4483062" y="2196442"/>
                    <a:pt x="4433197" y="2204019"/>
                    <a:pt x="4415599" y="2206861"/>
                  </a:cubicBezTo>
                  <a:close/>
                  <a:moveTo>
                    <a:pt x="2602859" y="1732349"/>
                  </a:moveTo>
                  <a:cubicBezTo>
                    <a:pt x="2596992" y="1800542"/>
                    <a:pt x="2523662" y="1843163"/>
                    <a:pt x="2465975" y="1867789"/>
                  </a:cubicBezTo>
                  <a:cubicBezTo>
                    <a:pt x="2443486" y="1877260"/>
                    <a:pt x="2419043" y="1885784"/>
                    <a:pt x="2394599" y="1892414"/>
                  </a:cubicBezTo>
                  <a:cubicBezTo>
                    <a:pt x="2439575" y="1900938"/>
                    <a:pt x="2481618" y="1917039"/>
                    <a:pt x="2515839" y="1941665"/>
                  </a:cubicBezTo>
                  <a:cubicBezTo>
                    <a:pt x="2597970" y="2000387"/>
                    <a:pt x="2551038" y="2090364"/>
                    <a:pt x="2486507" y="2143403"/>
                  </a:cubicBezTo>
                  <a:cubicBezTo>
                    <a:pt x="2373089" y="2237169"/>
                    <a:pt x="2229360" y="2208755"/>
                    <a:pt x="2122786" y="2128249"/>
                  </a:cubicBezTo>
                  <a:cubicBezTo>
                    <a:pt x="2099321" y="2154769"/>
                    <a:pt x="2069988" y="2170870"/>
                    <a:pt x="2034789" y="2168976"/>
                  </a:cubicBezTo>
                  <a:cubicBezTo>
                    <a:pt x="1979058" y="2166134"/>
                    <a:pt x="1949725" y="2108359"/>
                    <a:pt x="1937015" y="2061950"/>
                  </a:cubicBezTo>
                  <a:cubicBezTo>
                    <a:pt x="1927237" y="2097941"/>
                    <a:pt x="1912571" y="2135826"/>
                    <a:pt x="1883238" y="2160452"/>
                  </a:cubicBezTo>
                  <a:cubicBezTo>
                    <a:pt x="1854884" y="2184130"/>
                    <a:pt x="1806974" y="2186024"/>
                    <a:pt x="1778620" y="2161399"/>
                  </a:cubicBezTo>
                  <a:cubicBezTo>
                    <a:pt x="1747332" y="2132985"/>
                    <a:pt x="1732666" y="2093205"/>
                    <a:pt x="1716044" y="2055320"/>
                  </a:cubicBezTo>
                  <a:cubicBezTo>
                    <a:pt x="1694533" y="2109307"/>
                    <a:pt x="1643691" y="2086575"/>
                    <a:pt x="1600670" y="2049637"/>
                  </a:cubicBezTo>
                  <a:cubicBezTo>
                    <a:pt x="1609470" y="2067633"/>
                    <a:pt x="1618269" y="2084681"/>
                    <a:pt x="1626092" y="2102677"/>
                  </a:cubicBezTo>
                  <a:cubicBezTo>
                    <a:pt x="1645646" y="2147191"/>
                    <a:pt x="1666180" y="2199284"/>
                    <a:pt x="1665202" y="2248534"/>
                  </a:cubicBezTo>
                  <a:cubicBezTo>
                    <a:pt x="1664224" y="2280737"/>
                    <a:pt x="1648580" y="2327146"/>
                    <a:pt x="1614358" y="2340406"/>
                  </a:cubicBezTo>
                  <a:cubicBezTo>
                    <a:pt x="1605559" y="2344194"/>
                    <a:pt x="1597737" y="2344194"/>
                    <a:pt x="1589915" y="2343247"/>
                  </a:cubicBezTo>
                  <a:cubicBezTo>
                    <a:pt x="1622181" y="2401969"/>
                    <a:pt x="1642713" y="2476793"/>
                    <a:pt x="1594804" y="2506153"/>
                  </a:cubicBezTo>
                  <a:cubicBezTo>
                    <a:pt x="1565471" y="2525096"/>
                    <a:pt x="1526362" y="2518466"/>
                    <a:pt x="1490185" y="2499524"/>
                  </a:cubicBezTo>
                  <a:cubicBezTo>
                    <a:pt x="1498007" y="2511836"/>
                    <a:pt x="1504851" y="2524149"/>
                    <a:pt x="1511696" y="2535515"/>
                  </a:cubicBezTo>
                  <a:cubicBezTo>
                    <a:pt x="1539072" y="2585712"/>
                    <a:pt x="1574271" y="2656747"/>
                    <a:pt x="1553739" y="2714522"/>
                  </a:cubicBezTo>
                  <a:cubicBezTo>
                    <a:pt x="1510718" y="2831966"/>
                    <a:pt x="1372856" y="2756195"/>
                    <a:pt x="1289747" y="2691791"/>
                  </a:cubicBezTo>
                  <a:cubicBezTo>
                    <a:pt x="1302458" y="2718310"/>
                    <a:pt x="1303436" y="2746724"/>
                    <a:pt x="1272148" y="2763773"/>
                  </a:cubicBezTo>
                  <a:cubicBezTo>
                    <a:pt x="1249660" y="2775138"/>
                    <a:pt x="1225216" y="2777032"/>
                    <a:pt x="1201751" y="2773244"/>
                  </a:cubicBezTo>
                  <a:cubicBezTo>
                    <a:pt x="1234016" y="2802605"/>
                    <a:pt x="1258459" y="2838596"/>
                    <a:pt x="1254548" y="2872692"/>
                  </a:cubicBezTo>
                  <a:cubicBezTo>
                    <a:pt x="1249660" y="2914366"/>
                    <a:pt x="1208595" y="2908683"/>
                    <a:pt x="1170463" y="2891635"/>
                  </a:cubicBezTo>
                  <a:cubicBezTo>
                    <a:pt x="1198817" y="2927626"/>
                    <a:pt x="1219350" y="2969299"/>
                    <a:pt x="1234016" y="3008132"/>
                  </a:cubicBezTo>
                  <a:cubicBezTo>
                    <a:pt x="1251615" y="3054541"/>
                    <a:pt x="1270193" y="3135994"/>
                    <a:pt x="1209572" y="3163461"/>
                  </a:cubicBezTo>
                  <a:cubicBezTo>
                    <a:pt x="1158730" y="3187139"/>
                    <a:pt x="1111798" y="3139783"/>
                    <a:pt x="1084421" y="3102844"/>
                  </a:cubicBezTo>
                  <a:cubicBezTo>
                    <a:pt x="1077577" y="3093373"/>
                    <a:pt x="1070733" y="3082955"/>
                    <a:pt x="1063888" y="3073484"/>
                  </a:cubicBezTo>
                  <a:cubicBezTo>
                    <a:pt x="1063888" y="3079166"/>
                    <a:pt x="1063888" y="3084849"/>
                    <a:pt x="1062910" y="3089585"/>
                  </a:cubicBezTo>
                  <a:cubicBezTo>
                    <a:pt x="1059977" y="3148307"/>
                    <a:pt x="1049222" y="3222183"/>
                    <a:pt x="1004246" y="3265751"/>
                  </a:cubicBezTo>
                  <a:cubicBezTo>
                    <a:pt x="961225" y="3307424"/>
                    <a:pt x="896694" y="3297953"/>
                    <a:pt x="859540" y="3253438"/>
                  </a:cubicBezTo>
                  <a:cubicBezTo>
                    <a:pt x="831185" y="3218394"/>
                    <a:pt x="812608" y="3174826"/>
                    <a:pt x="802831" y="3130311"/>
                  </a:cubicBezTo>
                  <a:cubicBezTo>
                    <a:pt x="795008" y="3172932"/>
                    <a:pt x="778387" y="3216500"/>
                    <a:pt x="748076" y="3243019"/>
                  </a:cubicBezTo>
                  <a:cubicBezTo>
                    <a:pt x="727544" y="3261015"/>
                    <a:pt x="704078" y="3267645"/>
                    <a:pt x="676701" y="3260068"/>
                  </a:cubicBezTo>
                  <a:cubicBezTo>
                    <a:pt x="664968" y="3257227"/>
                    <a:pt x="663991" y="3228813"/>
                    <a:pt x="663991" y="3219341"/>
                  </a:cubicBezTo>
                  <a:cubicBezTo>
                    <a:pt x="663991" y="3213659"/>
                    <a:pt x="663991" y="3208923"/>
                    <a:pt x="664968" y="3204187"/>
                  </a:cubicBezTo>
                  <a:cubicBezTo>
                    <a:pt x="650302" y="3219341"/>
                    <a:pt x="633680" y="3229760"/>
                    <a:pt x="611193" y="3228813"/>
                  </a:cubicBezTo>
                  <a:cubicBezTo>
                    <a:pt x="582838" y="3226918"/>
                    <a:pt x="563283" y="3191875"/>
                    <a:pt x="561327" y="3167249"/>
                  </a:cubicBezTo>
                  <a:cubicBezTo>
                    <a:pt x="559372" y="3137888"/>
                    <a:pt x="565239" y="3106633"/>
                    <a:pt x="575994" y="3075378"/>
                  </a:cubicBezTo>
                  <a:cubicBezTo>
                    <a:pt x="573061" y="3078219"/>
                    <a:pt x="570127" y="3081061"/>
                    <a:pt x="567194" y="3083902"/>
                  </a:cubicBezTo>
                  <a:cubicBezTo>
                    <a:pt x="540795" y="3108527"/>
                    <a:pt x="496796" y="3146413"/>
                    <a:pt x="456709" y="3130311"/>
                  </a:cubicBezTo>
                  <a:cubicBezTo>
                    <a:pt x="404888" y="3109474"/>
                    <a:pt x="409777" y="3043176"/>
                    <a:pt x="429332" y="3002449"/>
                  </a:cubicBezTo>
                  <a:cubicBezTo>
                    <a:pt x="434220" y="2991083"/>
                    <a:pt x="441065" y="2979718"/>
                    <a:pt x="447909" y="2969299"/>
                  </a:cubicBezTo>
                  <a:cubicBezTo>
                    <a:pt x="446931" y="2969299"/>
                    <a:pt x="445954" y="2970247"/>
                    <a:pt x="445954" y="2970247"/>
                  </a:cubicBezTo>
                  <a:cubicBezTo>
                    <a:pt x="411733" y="2984453"/>
                    <a:pt x="353068" y="3002449"/>
                    <a:pt x="328624" y="2962669"/>
                  </a:cubicBezTo>
                  <a:cubicBezTo>
                    <a:pt x="291470" y="2899212"/>
                    <a:pt x="367734" y="2844278"/>
                    <a:pt x="443020" y="2813023"/>
                  </a:cubicBezTo>
                  <a:cubicBezTo>
                    <a:pt x="421510" y="2812076"/>
                    <a:pt x="400977" y="2806393"/>
                    <a:pt x="388267" y="2792186"/>
                  </a:cubicBezTo>
                  <a:cubicBezTo>
                    <a:pt x="372623" y="2775138"/>
                    <a:pt x="374578" y="2759984"/>
                    <a:pt x="386311" y="2748618"/>
                  </a:cubicBezTo>
                  <a:cubicBezTo>
                    <a:pt x="352090" y="2750513"/>
                    <a:pt x="316891" y="2747671"/>
                    <a:pt x="284625" y="2743883"/>
                  </a:cubicBezTo>
                  <a:cubicBezTo>
                    <a:pt x="245516" y="2739147"/>
                    <a:pt x="172185" y="2722099"/>
                    <a:pt x="176096" y="2670954"/>
                  </a:cubicBezTo>
                  <a:cubicBezTo>
                    <a:pt x="181963" y="2599919"/>
                    <a:pt x="260182" y="2563928"/>
                    <a:pt x="324713" y="2558245"/>
                  </a:cubicBezTo>
                  <a:cubicBezTo>
                    <a:pt x="377512" y="2553510"/>
                    <a:pt x="430309" y="2559193"/>
                    <a:pt x="482130" y="2569611"/>
                  </a:cubicBezTo>
                  <a:cubicBezTo>
                    <a:pt x="430309" y="2544039"/>
                    <a:pt x="381422" y="2507101"/>
                    <a:pt x="400977" y="2463533"/>
                  </a:cubicBezTo>
                  <a:cubicBezTo>
                    <a:pt x="412711" y="2438907"/>
                    <a:pt x="436176" y="2429436"/>
                    <a:pt x="463553" y="2428489"/>
                  </a:cubicBezTo>
                  <a:cubicBezTo>
                    <a:pt x="423465" y="2405758"/>
                    <a:pt x="365778" y="2371661"/>
                    <a:pt x="356978" y="2325252"/>
                  </a:cubicBezTo>
                  <a:cubicBezTo>
                    <a:pt x="347201" y="2276948"/>
                    <a:pt x="389244" y="2249482"/>
                    <a:pt x="436176" y="2255164"/>
                  </a:cubicBezTo>
                  <a:cubicBezTo>
                    <a:pt x="476263" y="2260847"/>
                    <a:pt x="514395" y="2275054"/>
                    <a:pt x="551550" y="2293049"/>
                  </a:cubicBezTo>
                  <a:cubicBezTo>
                    <a:pt x="549594" y="2290208"/>
                    <a:pt x="547639" y="2287367"/>
                    <a:pt x="544706" y="2284525"/>
                  </a:cubicBezTo>
                  <a:cubicBezTo>
                    <a:pt x="541773" y="2280737"/>
                    <a:pt x="541773" y="2276001"/>
                    <a:pt x="546661" y="2273160"/>
                  </a:cubicBezTo>
                  <a:cubicBezTo>
                    <a:pt x="568172" y="2259900"/>
                    <a:pt x="593593" y="2255164"/>
                    <a:pt x="619014" y="2255164"/>
                  </a:cubicBezTo>
                  <a:cubicBezTo>
                    <a:pt x="595548" y="2239063"/>
                    <a:pt x="574038" y="2221068"/>
                    <a:pt x="554483" y="2204966"/>
                  </a:cubicBezTo>
                  <a:cubicBezTo>
                    <a:pt x="512440" y="2169923"/>
                    <a:pt x="432265" y="2105518"/>
                    <a:pt x="441065" y="2043007"/>
                  </a:cubicBezTo>
                  <a:cubicBezTo>
                    <a:pt x="451820" y="1963449"/>
                    <a:pt x="521240" y="1987127"/>
                    <a:pt x="589682" y="2032589"/>
                  </a:cubicBezTo>
                  <a:cubicBezTo>
                    <a:pt x="584793" y="2019329"/>
                    <a:pt x="582838" y="2006069"/>
                    <a:pt x="582838" y="1990915"/>
                  </a:cubicBezTo>
                  <a:cubicBezTo>
                    <a:pt x="582838" y="1988074"/>
                    <a:pt x="584793" y="1984286"/>
                    <a:pt x="587726" y="1984286"/>
                  </a:cubicBezTo>
                  <a:cubicBezTo>
                    <a:pt x="641503" y="1975761"/>
                    <a:pt x="690390" y="2000387"/>
                    <a:pt x="732433" y="2032589"/>
                  </a:cubicBezTo>
                  <a:cubicBezTo>
                    <a:pt x="718744" y="2008911"/>
                    <a:pt x="711900" y="1982391"/>
                    <a:pt x="721678" y="1954924"/>
                  </a:cubicBezTo>
                  <a:cubicBezTo>
                    <a:pt x="722656" y="1952083"/>
                    <a:pt x="725589" y="1949241"/>
                    <a:pt x="728522" y="1950189"/>
                  </a:cubicBezTo>
                  <a:cubicBezTo>
                    <a:pt x="761765" y="1952083"/>
                    <a:pt x="792075" y="1963449"/>
                    <a:pt x="820430" y="1980497"/>
                  </a:cubicBezTo>
                  <a:cubicBezTo>
                    <a:pt x="806742" y="1962502"/>
                    <a:pt x="794030" y="1943559"/>
                    <a:pt x="782298" y="1924616"/>
                  </a:cubicBezTo>
                  <a:cubicBezTo>
                    <a:pt x="758832" y="1885784"/>
                    <a:pt x="707989" y="1806225"/>
                    <a:pt x="746121" y="1762657"/>
                  </a:cubicBezTo>
                  <a:cubicBezTo>
                    <a:pt x="786209" y="1717195"/>
                    <a:pt x="842918" y="1761710"/>
                    <a:pt x="890828" y="1821379"/>
                  </a:cubicBezTo>
                  <a:cubicBezTo>
                    <a:pt x="875183" y="1786336"/>
                    <a:pt x="860517" y="1748450"/>
                    <a:pt x="859540" y="1710565"/>
                  </a:cubicBezTo>
                  <a:cubicBezTo>
                    <a:pt x="858562" y="1674574"/>
                    <a:pt x="879095" y="1643319"/>
                    <a:pt x="920160" y="1644266"/>
                  </a:cubicBezTo>
                  <a:cubicBezTo>
                    <a:pt x="951447" y="1646161"/>
                    <a:pt x="978824" y="1673627"/>
                    <a:pt x="1000335" y="1702041"/>
                  </a:cubicBezTo>
                  <a:cubicBezTo>
                    <a:pt x="982735" y="1650896"/>
                    <a:pt x="969047" y="1595962"/>
                    <a:pt x="974914" y="1545765"/>
                  </a:cubicBezTo>
                  <a:cubicBezTo>
                    <a:pt x="978824" y="1510721"/>
                    <a:pt x="998380" y="1503144"/>
                    <a:pt x="1021845" y="1507879"/>
                  </a:cubicBezTo>
                  <a:cubicBezTo>
                    <a:pt x="984691" y="1467153"/>
                    <a:pt x="963181" y="1416008"/>
                    <a:pt x="1011090" y="1380964"/>
                  </a:cubicBezTo>
                  <a:cubicBezTo>
                    <a:pt x="1029667" y="1367704"/>
                    <a:pt x="1053133" y="1362022"/>
                    <a:pt x="1078555" y="1361075"/>
                  </a:cubicBezTo>
                  <a:cubicBezTo>
                    <a:pt x="1036512" y="1335502"/>
                    <a:pt x="1011090" y="1300458"/>
                    <a:pt x="1041400" y="1255943"/>
                  </a:cubicBezTo>
                  <a:cubicBezTo>
                    <a:pt x="1070733" y="1213323"/>
                    <a:pt x="1130375" y="1207640"/>
                    <a:pt x="1178284" y="1209534"/>
                  </a:cubicBezTo>
                  <a:cubicBezTo>
                    <a:pt x="1199795" y="1210481"/>
                    <a:pt x="1222283" y="1212375"/>
                    <a:pt x="1244771" y="1216164"/>
                  </a:cubicBezTo>
                  <a:cubicBezTo>
                    <a:pt x="1218372" y="1200063"/>
                    <a:pt x="1193929" y="1180173"/>
                    <a:pt x="1174373" y="1156495"/>
                  </a:cubicBezTo>
                  <a:cubicBezTo>
                    <a:pt x="1171440" y="1152706"/>
                    <a:pt x="1171440" y="1147971"/>
                    <a:pt x="1176329" y="1145129"/>
                  </a:cubicBezTo>
                  <a:cubicBezTo>
                    <a:pt x="1231083" y="1114821"/>
                    <a:pt x="1290725" y="1125240"/>
                    <a:pt x="1347434" y="1146076"/>
                  </a:cubicBezTo>
                  <a:cubicBezTo>
                    <a:pt x="1322013" y="1130922"/>
                    <a:pt x="1295614" y="1115768"/>
                    <a:pt x="1272148" y="1097773"/>
                  </a:cubicBezTo>
                  <a:cubicBezTo>
                    <a:pt x="1235972" y="1071253"/>
                    <a:pt x="1176329" y="1028633"/>
                    <a:pt x="1178284" y="978434"/>
                  </a:cubicBezTo>
                  <a:cubicBezTo>
                    <a:pt x="1180240" y="928237"/>
                    <a:pt x="1230105" y="896034"/>
                    <a:pt x="1278992" y="904559"/>
                  </a:cubicBezTo>
                  <a:cubicBezTo>
                    <a:pt x="1314191" y="911188"/>
                    <a:pt x="1347434" y="926342"/>
                    <a:pt x="1377744" y="945285"/>
                  </a:cubicBezTo>
                  <a:cubicBezTo>
                    <a:pt x="1359167" y="921607"/>
                    <a:pt x="1347434" y="896034"/>
                    <a:pt x="1350368" y="867621"/>
                  </a:cubicBezTo>
                  <a:cubicBezTo>
                    <a:pt x="1351346" y="863832"/>
                    <a:pt x="1355257" y="859096"/>
                    <a:pt x="1360145" y="860991"/>
                  </a:cubicBezTo>
                  <a:cubicBezTo>
                    <a:pt x="1377744" y="867621"/>
                    <a:pt x="1394366" y="876145"/>
                    <a:pt x="1410010" y="886563"/>
                  </a:cubicBezTo>
                  <a:cubicBezTo>
                    <a:pt x="1395344" y="862885"/>
                    <a:pt x="1381655" y="838259"/>
                    <a:pt x="1368945" y="814581"/>
                  </a:cubicBezTo>
                  <a:cubicBezTo>
                    <a:pt x="1354279" y="784273"/>
                    <a:pt x="1315169" y="707556"/>
                    <a:pt x="1360145" y="681983"/>
                  </a:cubicBezTo>
                  <a:cubicBezTo>
                    <a:pt x="1397300" y="660199"/>
                    <a:pt x="1435432" y="678195"/>
                    <a:pt x="1463786" y="704714"/>
                  </a:cubicBezTo>
                  <a:cubicBezTo>
                    <a:pt x="1459875" y="653570"/>
                    <a:pt x="1459875" y="583482"/>
                    <a:pt x="1508763" y="555068"/>
                  </a:cubicBezTo>
                  <a:cubicBezTo>
                    <a:pt x="1560583" y="524760"/>
                    <a:pt x="1590893" y="561698"/>
                    <a:pt x="1607514" y="613790"/>
                  </a:cubicBezTo>
                  <a:cubicBezTo>
                    <a:pt x="1612403" y="576852"/>
                    <a:pt x="1622181" y="520971"/>
                    <a:pt x="1665202" y="507712"/>
                  </a:cubicBezTo>
                  <a:cubicBezTo>
                    <a:pt x="1708223" y="494452"/>
                    <a:pt x="1733643" y="525707"/>
                    <a:pt x="1748310" y="567381"/>
                  </a:cubicBezTo>
                  <a:cubicBezTo>
                    <a:pt x="1748310" y="565486"/>
                    <a:pt x="1748310" y="563592"/>
                    <a:pt x="1748310" y="561698"/>
                  </a:cubicBezTo>
                  <a:cubicBezTo>
                    <a:pt x="1749288" y="511500"/>
                    <a:pt x="1750265" y="453725"/>
                    <a:pt x="1769820" y="406369"/>
                  </a:cubicBezTo>
                  <a:cubicBezTo>
                    <a:pt x="1798175" y="338176"/>
                    <a:pt x="1865639" y="359012"/>
                    <a:pt x="1893994" y="415840"/>
                  </a:cubicBezTo>
                  <a:cubicBezTo>
                    <a:pt x="1937015" y="501082"/>
                    <a:pt x="1938970" y="608107"/>
                    <a:pt x="1937015" y="701873"/>
                  </a:cubicBezTo>
                  <a:cubicBezTo>
                    <a:pt x="1937015" y="716080"/>
                    <a:pt x="1937015" y="732181"/>
                    <a:pt x="1936037" y="747335"/>
                  </a:cubicBezTo>
                  <a:cubicBezTo>
                    <a:pt x="1956569" y="717974"/>
                    <a:pt x="2005456" y="666829"/>
                    <a:pt x="2033811" y="714186"/>
                  </a:cubicBezTo>
                  <a:cubicBezTo>
                    <a:pt x="2064122" y="764383"/>
                    <a:pt x="2032834" y="846784"/>
                    <a:pt x="2016212" y="896034"/>
                  </a:cubicBezTo>
                  <a:cubicBezTo>
                    <a:pt x="2020123" y="893193"/>
                    <a:pt x="2024034" y="891299"/>
                    <a:pt x="2026967" y="889404"/>
                  </a:cubicBezTo>
                  <a:cubicBezTo>
                    <a:pt x="2065099" y="869515"/>
                    <a:pt x="2108120" y="894140"/>
                    <a:pt x="2106165" y="936761"/>
                  </a:cubicBezTo>
                  <a:cubicBezTo>
                    <a:pt x="2103231" y="997377"/>
                    <a:pt x="2060211" y="1056099"/>
                    <a:pt x="2024034" y="1102508"/>
                  </a:cubicBezTo>
                  <a:cubicBezTo>
                    <a:pt x="2022079" y="1105350"/>
                    <a:pt x="2020123" y="1108191"/>
                    <a:pt x="2018168" y="1110086"/>
                  </a:cubicBezTo>
                  <a:cubicBezTo>
                    <a:pt x="2032834" y="1101562"/>
                    <a:pt x="2048477" y="1094932"/>
                    <a:pt x="2063144" y="1090196"/>
                  </a:cubicBezTo>
                  <a:cubicBezTo>
                    <a:pt x="2106165" y="1077883"/>
                    <a:pt x="2148208" y="1104403"/>
                    <a:pt x="2134519" y="1150812"/>
                  </a:cubicBezTo>
                  <a:cubicBezTo>
                    <a:pt x="2121808" y="1192486"/>
                    <a:pt x="2091498" y="1229424"/>
                    <a:pt x="2059233" y="1262573"/>
                  </a:cubicBezTo>
                  <a:cubicBezTo>
                    <a:pt x="2094432" y="1242683"/>
                    <a:pt x="2134519" y="1227529"/>
                    <a:pt x="2170696" y="1241737"/>
                  </a:cubicBezTo>
                  <a:cubicBezTo>
                    <a:pt x="2189273" y="1249313"/>
                    <a:pt x="2201005" y="1259732"/>
                    <a:pt x="2207850" y="1272992"/>
                  </a:cubicBezTo>
                  <a:cubicBezTo>
                    <a:pt x="2236204" y="1236054"/>
                    <a:pt x="2273359" y="1199116"/>
                    <a:pt x="2317357" y="1196274"/>
                  </a:cubicBezTo>
                  <a:cubicBezTo>
                    <a:pt x="2377000" y="1192486"/>
                    <a:pt x="2386777" y="1252155"/>
                    <a:pt x="2378955" y="1298564"/>
                  </a:cubicBezTo>
                  <a:cubicBezTo>
                    <a:pt x="2409266" y="1273939"/>
                    <a:pt x="2453264" y="1249313"/>
                    <a:pt x="2478685" y="1287199"/>
                  </a:cubicBezTo>
                  <a:cubicBezTo>
                    <a:pt x="2509973" y="1332661"/>
                    <a:pt x="2468908" y="1404642"/>
                    <a:pt x="2445442" y="1444422"/>
                  </a:cubicBezTo>
                  <a:cubicBezTo>
                    <a:pt x="2444464" y="1446316"/>
                    <a:pt x="2442509" y="1448211"/>
                    <a:pt x="2441531" y="1450105"/>
                  </a:cubicBezTo>
                  <a:cubicBezTo>
                    <a:pt x="2473796" y="1437792"/>
                    <a:pt x="2508017" y="1434951"/>
                    <a:pt x="2540283" y="1445369"/>
                  </a:cubicBezTo>
                  <a:cubicBezTo>
                    <a:pt x="2543216" y="1446316"/>
                    <a:pt x="2546150" y="1449158"/>
                    <a:pt x="2546150" y="1451999"/>
                  </a:cubicBezTo>
                  <a:cubicBezTo>
                    <a:pt x="2547127" y="1523034"/>
                    <a:pt x="2490419" y="1575126"/>
                    <a:pt x="2426865" y="1613958"/>
                  </a:cubicBezTo>
                  <a:cubicBezTo>
                    <a:pt x="2515839" y="1601645"/>
                    <a:pt x="2612637" y="1625324"/>
                    <a:pt x="2602859" y="1732349"/>
                  </a:cubicBezTo>
                  <a:close/>
                </a:path>
              </a:pathLst>
            </a:custGeom>
            <a:solidFill>
              <a:srgbClr val="3E7C3B">
                <a:alpha val="50000"/>
              </a:srgbClr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8BCDF82B-CB78-166D-0FE1-16468E1E8477}"/>
                </a:ext>
              </a:extLst>
            </p:cNvPr>
            <p:cNvSpPr/>
            <p:nvPr/>
          </p:nvSpPr>
          <p:spPr>
            <a:xfrm>
              <a:off x="8917019" y="-1696517"/>
              <a:ext cx="3920726" cy="3750015"/>
            </a:xfrm>
            <a:custGeom>
              <a:avLst/>
              <a:gdLst>
                <a:gd name="connsiteX0" fmla="*/ 3821028 w 3920726"/>
                <a:gd name="connsiteY0" fmla="*/ 2206861 h 3750015"/>
                <a:gd name="connsiteX1" fmla="*/ 3816139 w 3920726"/>
                <a:gd name="connsiteY1" fmla="*/ 2194548 h 3750015"/>
                <a:gd name="connsiteX2" fmla="*/ 3874803 w 3920726"/>
                <a:gd name="connsiteY2" fmla="*/ 2032589 h 3750015"/>
                <a:gd name="connsiteX3" fmla="*/ 3670455 w 3920726"/>
                <a:gd name="connsiteY3" fmla="*/ 2028800 h 3750015"/>
                <a:gd name="connsiteX4" fmla="*/ 3665565 w 3920726"/>
                <a:gd name="connsiteY4" fmla="*/ 2017435 h 3750015"/>
                <a:gd name="connsiteX5" fmla="*/ 3734009 w 3920726"/>
                <a:gd name="connsiteY5" fmla="*/ 1838428 h 3750015"/>
                <a:gd name="connsiteX6" fmla="*/ 3691965 w 3920726"/>
                <a:gd name="connsiteY6" fmla="*/ 1774970 h 3750015"/>
                <a:gd name="connsiteX7" fmla="*/ 3587347 w 3920726"/>
                <a:gd name="connsiteY7" fmla="*/ 1803384 h 3750015"/>
                <a:gd name="connsiteX8" fmla="*/ 3578546 w 3920726"/>
                <a:gd name="connsiteY8" fmla="*/ 1793912 h 3750015"/>
                <a:gd name="connsiteX9" fmla="*/ 3598102 w 3920726"/>
                <a:gd name="connsiteY9" fmla="*/ 1715301 h 3750015"/>
                <a:gd name="connsiteX10" fmla="*/ 3517927 w 3920726"/>
                <a:gd name="connsiteY10" fmla="*/ 1739926 h 3750015"/>
                <a:gd name="connsiteX11" fmla="*/ 3506194 w 3920726"/>
                <a:gd name="connsiteY11" fmla="*/ 1733296 h 3750015"/>
                <a:gd name="connsiteX12" fmla="*/ 3482728 w 3920726"/>
                <a:gd name="connsiteY12" fmla="*/ 1564707 h 3750015"/>
                <a:gd name="connsiteX13" fmla="*/ 3427974 w 3920726"/>
                <a:gd name="connsiteY13" fmla="*/ 1516404 h 3750015"/>
                <a:gd name="connsiteX14" fmla="*/ 3349754 w 3920726"/>
                <a:gd name="connsiteY14" fmla="*/ 1577967 h 3750015"/>
                <a:gd name="connsiteX15" fmla="*/ 3337044 w 3920726"/>
                <a:gd name="connsiteY15" fmla="*/ 1574179 h 3750015"/>
                <a:gd name="connsiteX16" fmla="*/ 3323356 w 3920726"/>
                <a:gd name="connsiteY16" fmla="*/ 1484201 h 3750015"/>
                <a:gd name="connsiteX17" fmla="*/ 3318467 w 3920726"/>
                <a:gd name="connsiteY17" fmla="*/ 1396118 h 3750015"/>
                <a:gd name="connsiteX18" fmla="*/ 3325311 w 3920726"/>
                <a:gd name="connsiteY18" fmla="*/ 1393277 h 3750015"/>
                <a:gd name="connsiteX19" fmla="*/ 3371265 w 3920726"/>
                <a:gd name="connsiteY19" fmla="*/ 1425479 h 3750015"/>
                <a:gd name="connsiteX20" fmla="*/ 3405486 w 3920726"/>
                <a:gd name="connsiteY20" fmla="*/ 1390436 h 3750015"/>
                <a:gd name="connsiteX21" fmla="*/ 3348776 w 3920726"/>
                <a:gd name="connsiteY21" fmla="*/ 1309930 h 3750015"/>
                <a:gd name="connsiteX22" fmla="*/ 3353665 w 3920726"/>
                <a:gd name="connsiteY22" fmla="*/ 1303300 h 3750015"/>
                <a:gd name="connsiteX23" fmla="*/ 3406464 w 3920726"/>
                <a:gd name="connsiteY23" fmla="*/ 1308036 h 3750015"/>
                <a:gd name="connsiteX24" fmla="*/ 3412330 w 3920726"/>
                <a:gd name="connsiteY24" fmla="*/ 1261626 h 3750015"/>
                <a:gd name="connsiteX25" fmla="*/ 3354643 w 3920726"/>
                <a:gd name="connsiteY25" fmla="*/ 1205746 h 3750015"/>
                <a:gd name="connsiteX26" fmla="*/ 3217759 w 3920726"/>
                <a:gd name="connsiteY26" fmla="*/ 1134711 h 3750015"/>
                <a:gd name="connsiteX27" fmla="*/ 3221670 w 3920726"/>
                <a:gd name="connsiteY27" fmla="*/ 1127134 h 3750015"/>
                <a:gd name="connsiteX28" fmla="*/ 3282290 w 3920726"/>
                <a:gd name="connsiteY28" fmla="*/ 1132817 h 3750015"/>
                <a:gd name="connsiteX29" fmla="*/ 3313578 w 3920726"/>
                <a:gd name="connsiteY29" fmla="*/ 1084513 h 3750015"/>
                <a:gd name="connsiteX30" fmla="*/ 3210915 w 3920726"/>
                <a:gd name="connsiteY30" fmla="*/ 1043787 h 3750015"/>
                <a:gd name="connsiteX31" fmla="*/ 3209937 w 3920726"/>
                <a:gd name="connsiteY31" fmla="*/ 1036209 h 3750015"/>
                <a:gd name="connsiteX32" fmla="*/ 3309667 w 3920726"/>
                <a:gd name="connsiteY32" fmla="*/ 907400 h 3750015"/>
                <a:gd name="connsiteX33" fmla="*/ 3299889 w 3920726"/>
                <a:gd name="connsiteY33" fmla="*/ 865726 h 3750015"/>
                <a:gd name="connsiteX34" fmla="*/ 3254913 w 3920726"/>
                <a:gd name="connsiteY34" fmla="*/ 874250 h 3750015"/>
                <a:gd name="connsiteX35" fmla="*/ 3192337 w 3920726"/>
                <a:gd name="connsiteY35" fmla="*/ 928237 h 3750015"/>
                <a:gd name="connsiteX36" fmla="*/ 3185493 w 3920726"/>
                <a:gd name="connsiteY36" fmla="*/ 923501 h 3750015"/>
                <a:gd name="connsiteX37" fmla="*/ 3211893 w 3920726"/>
                <a:gd name="connsiteY37" fmla="*/ 825947 h 3750015"/>
                <a:gd name="connsiteX38" fmla="*/ 3186471 w 3920726"/>
                <a:gd name="connsiteY38" fmla="*/ 772908 h 3750015"/>
                <a:gd name="connsiteX39" fmla="*/ 3136606 w 3920726"/>
                <a:gd name="connsiteY39" fmla="*/ 813634 h 3750015"/>
                <a:gd name="connsiteX40" fmla="*/ 3129762 w 3920726"/>
                <a:gd name="connsiteY40" fmla="*/ 809846 h 3750015"/>
                <a:gd name="connsiteX41" fmla="*/ 3111184 w 3920726"/>
                <a:gd name="connsiteY41" fmla="*/ 714186 h 3750015"/>
                <a:gd name="connsiteX42" fmla="*/ 3109229 w 3920726"/>
                <a:gd name="connsiteY42" fmla="*/ 717027 h 3750015"/>
                <a:gd name="connsiteX43" fmla="*/ 3074030 w 3920726"/>
                <a:gd name="connsiteY43" fmla="*/ 825000 h 3750015"/>
                <a:gd name="connsiteX44" fmla="*/ 3051543 w 3920726"/>
                <a:gd name="connsiteY44" fmla="*/ 779538 h 3750015"/>
                <a:gd name="connsiteX45" fmla="*/ 3041765 w 3920726"/>
                <a:gd name="connsiteY45" fmla="*/ 768172 h 3750015"/>
                <a:gd name="connsiteX46" fmla="*/ 3040787 w 3920726"/>
                <a:gd name="connsiteY46" fmla="*/ 772908 h 3750015"/>
                <a:gd name="connsiteX47" fmla="*/ 3035898 w 3920726"/>
                <a:gd name="connsiteY47" fmla="*/ 843942 h 3750015"/>
                <a:gd name="connsiteX48" fmla="*/ 3027099 w 3920726"/>
                <a:gd name="connsiteY48" fmla="*/ 842995 h 3750015"/>
                <a:gd name="connsiteX49" fmla="*/ 2988966 w 3920726"/>
                <a:gd name="connsiteY49" fmla="*/ 765330 h 3750015"/>
                <a:gd name="connsiteX50" fmla="*/ 2968434 w 3920726"/>
                <a:gd name="connsiteY50" fmla="*/ 845837 h 3750015"/>
                <a:gd name="connsiteX51" fmla="*/ 2960612 w 3920726"/>
                <a:gd name="connsiteY51" fmla="*/ 845837 h 3750015"/>
                <a:gd name="connsiteX52" fmla="*/ 2951812 w 3920726"/>
                <a:gd name="connsiteY52" fmla="*/ 818370 h 3750015"/>
                <a:gd name="connsiteX53" fmla="*/ 2897059 w 3920726"/>
                <a:gd name="connsiteY53" fmla="*/ 776696 h 3750015"/>
                <a:gd name="connsiteX54" fmla="*/ 2899992 w 3920726"/>
                <a:gd name="connsiteY54" fmla="*/ 714186 h 3750015"/>
                <a:gd name="connsiteX55" fmla="*/ 2887281 w 3920726"/>
                <a:gd name="connsiteY55" fmla="*/ 711344 h 3750015"/>
                <a:gd name="connsiteX56" fmla="*/ 2813951 w 3920726"/>
                <a:gd name="connsiteY56" fmla="*/ 789009 h 3750015"/>
                <a:gd name="connsiteX57" fmla="*/ 2822750 w 3920726"/>
                <a:gd name="connsiteY57" fmla="*/ 656411 h 3750015"/>
                <a:gd name="connsiteX58" fmla="*/ 2762129 w 3920726"/>
                <a:gd name="connsiteY58" fmla="*/ 683878 h 3750015"/>
                <a:gd name="connsiteX59" fmla="*/ 2752352 w 3920726"/>
                <a:gd name="connsiteY59" fmla="*/ 670618 h 3750015"/>
                <a:gd name="connsiteX60" fmla="*/ 2647733 w 3920726"/>
                <a:gd name="connsiteY60" fmla="*/ 593900 h 3750015"/>
                <a:gd name="connsiteX61" fmla="*/ 2635023 w 3920726"/>
                <a:gd name="connsiteY61" fmla="*/ 663988 h 3750015"/>
                <a:gd name="connsiteX62" fmla="*/ 2579292 w 3920726"/>
                <a:gd name="connsiteY62" fmla="*/ 607160 h 3750015"/>
                <a:gd name="connsiteX63" fmla="*/ 2510849 w 3920726"/>
                <a:gd name="connsiteY63" fmla="*/ 574011 h 3750015"/>
                <a:gd name="connsiteX64" fmla="*/ 2507916 w 3920726"/>
                <a:gd name="connsiteY64" fmla="*/ 658305 h 3750015"/>
                <a:gd name="connsiteX65" fmla="*/ 2520627 w 3920726"/>
                <a:gd name="connsiteY65" fmla="*/ 699032 h 3750015"/>
                <a:gd name="connsiteX66" fmla="*/ 2458051 w 3920726"/>
                <a:gd name="connsiteY66" fmla="*/ 658305 h 3750015"/>
                <a:gd name="connsiteX67" fmla="*/ 2390587 w 3920726"/>
                <a:gd name="connsiteY67" fmla="*/ 629891 h 3750015"/>
                <a:gd name="connsiteX68" fmla="*/ 2442407 w 3920726"/>
                <a:gd name="connsiteY68" fmla="*/ 531390 h 3750015"/>
                <a:gd name="connsiteX69" fmla="*/ 2426763 w 3920726"/>
                <a:gd name="connsiteY69" fmla="*/ 466038 h 3750015"/>
                <a:gd name="connsiteX70" fmla="*/ 2356366 w 3920726"/>
                <a:gd name="connsiteY70" fmla="*/ 479298 h 3750015"/>
                <a:gd name="connsiteX71" fmla="*/ 2256636 w 3920726"/>
                <a:gd name="connsiteY71" fmla="*/ 564539 h 3750015"/>
                <a:gd name="connsiteX72" fmla="*/ 2245880 w 3920726"/>
                <a:gd name="connsiteY72" fmla="*/ 556962 h 3750015"/>
                <a:gd name="connsiteX73" fmla="*/ 2287923 w 3920726"/>
                <a:gd name="connsiteY73" fmla="*/ 402580 h 3750015"/>
                <a:gd name="connsiteX74" fmla="*/ 2247836 w 3920726"/>
                <a:gd name="connsiteY74" fmla="*/ 319233 h 3750015"/>
                <a:gd name="connsiteX75" fmla="*/ 2168638 w 3920726"/>
                <a:gd name="connsiteY75" fmla="*/ 382691 h 3750015"/>
                <a:gd name="connsiteX76" fmla="*/ 2157883 w 3920726"/>
                <a:gd name="connsiteY76" fmla="*/ 377008 h 3750015"/>
                <a:gd name="connsiteX77" fmla="*/ 2129529 w 3920726"/>
                <a:gd name="connsiteY77" fmla="*/ 226414 h 3750015"/>
                <a:gd name="connsiteX78" fmla="*/ 2125618 w 3920726"/>
                <a:gd name="connsiteY78" fmla="*/ 232097 h 3750015"/>
                <a:gd name="connsiteX79" fmla="*/ 2069887 w 3920726"/>
                <a:gd name="connsiteY79" fmla="*/ 402580 h 3750015"/>
                <a:gd name="connsiteX80" fmla="*/ 2034688 w 3920726"/>
                <a:gd name="connsiteY80" fmla="*/ 331546 h 3750015"/>
                <a:gd name="connsiteX81" fmla="*/ 2020021 w 3920726"/>
                <a:gd name="connsiteY81" fmla="*/ 313550 h 3750015"/>
                <a:gd name="connsiteX82" fmla="*/ 2019043 w 3920726"/>
                <a:gd name="connsiteY82" fmla="*/ 320180 h 3750015"/>
                <a:gd name="connsiteX83" fmla="*/ 2010244 w 3920726"/>
                <a:gd name="connsiteY83" fmla="*/ 432888 h 3750015"/>
                <a:gd name="connsiteX84" fmla="*/ 1997533 w 3920726"/>
                <a:gd name="connsiteY84" fmla="*/ 431941 h 3750015"/>
                <a:gd name="connsiteX85" fmla="*/ 1937890 w 3920726"/>
                <a:gd name="connsiteY85" fmla="*/ 309762 h 3750015"/>
                <a:gd name="connsiteX86" fmla="*/ 1904647 w 3920726"/>
                <a:gd name="connsiteY86" fmla="*/ 436677 h 3750015"/>
                <a:gd name="connsiteX87" fmla="*/ 1891937 w 3920726"/>
                <a:gd name="connsiteY87" fmla="*/ 436677 h 3750015"/>
                <a:gd name="connsiteX88" fmla="*/ 1878249 w 3920726"/>
                <a:gd name="connsiteY88" fmla="*/ 393109 h 3750015"/>
                <a:gd name="connsiteX89" fmla="*/ 1792207 w 3920726"/>
                <a:gd name="connsiteY89" fmla="*/ 326810 h 3750015"/>
                <a:gd name="connsiteX90" fmla="*/ 1796118 w 3920726"/>
                <a:gd name="connsiteY90" fmla="*/ 228309 h 3750015"/>
                <a:gd name="connsiteX91" fmla="*/ 1776563 w 3920726"/>
                <a:gd name="connsiteY91" fmla="*/ 222626 h 3750015"/>
                <a:gd name="connsiteX92" fmla="*/ 1660211 w 3920726"/>
                <a:gd name="connsiteY92" fmla="*/ 345753 h 3750015"/>
                <a:gd name="connsiteX93" fmla="*/ 1673900 w 3920726"/>
                <a:gd name="connsiteY93" fmla="*/ 135490 h 3750015"/>
                <a:gd name="connsiteX94" fmla="*/ 1579058 w 3920726"/>
                <a:gd name="connsiteY94" fmla="*/ 179058 h 3750015"/>
                <a:gd name="connsiteX95" fmla="*/ 1564392 w 3920726"/>
                <a:gd name="connsiteY95" fmla="*/ 157274 h 3750015"/>
                <a:gd name="connsiteX96" fmla="*/ 1398176 w 3920726"/>
                <a:gd name="connsiteY96" fmla="*/ 36041 h 3750015"/>
                <a:gd name="connsiteX97" fmla="*/ 1378621 w 3920726"/>
                <a:gd name="connsiteY97" fmla="*/ 146855 h 3750015"/>
                <a:gd name="connsiteX98" fmla="*/ 1290624 w 3920726"/>
                <a:gd name="connsiteY98" fmla="*/ 57825 h 3750015"/>
                <a:gd name="connsiteX99" fmla="*/ 1183072 w 3920726"/>
                <a:gd name="connsiteY99" fmla="*/ 4786 h 3750015"/>
                <a:gd name="connsiteX100" fmla="*/ 1179161 w 3920726"/>
                <a:gd name="connsiteY100" fmla="*/ 137384 h 3750015"/>
                <a:gd name="connsiteX101" fmla="*/ 1198716 w 3920726"/>
                <a:gd name="connsiteY101" fmla="*/ 200842 h 3750015"/>
                <a:gd name="connsiteX102" fmla="*/ 1099963 w 3920726"/>
                <a:gd name="connsiteY102" fmla="*/ 136437 h 3750015"/>
                <a:gd name="connsiteX103" fmla="*/ 897570 w 3920726"/>
                <a:gd name="connsiteY103" fmla="*/ 101393 h 3750015"/>
                <a:gd name="connsiteX104" fmla="*/ 880948 w 3920726"/>
                <a:gd name="connsiteY104" fmla="*/ 127913 h 3750015"/>
                <a:gd name="connsiteX105" fmla="*/ 884859 w 3920726"/>
                <a:gd name="connsiteY105" fmla="*/ 126966 h 3750015"/>
                <a:gd name="connsiteX106" fmla="*/ 1063787 w 3920726"/>
                <a:gd name="connsiteY106" fmla="*/ 238727 h 3750015"/>
                <a:gd name="connsiteX107" fmla="*/ 1093119 w 3920726"/>
                <a:gd name="connsiteY107" fmla="*/ 165798 h 3750015"/>
                <a:gd name="connsiteX108" fmla="*/ 1151784 w 3920726"/>
                <a:gd name="connsiteY108" fmla="*/ 235886 h 3750015"/>
                <a:gd name="connsiteX109" fmla="*/ 1185027 w 3920726"/>
                <a:gd name="connsiteY109" fmla="*/ 216943 h 3750015"/>
                <a:gd name="connsiteX110" fmla="*/ 1272046 w 3920726"/>
                <a:gd name="connsiteY110" fmla="*/ 279453 h 3750015"/>
                <a:gd name="connsiteX111" fmla="*/ 1369821 w 3920726"/>
                <a:gd name="connsiteY111" fmla="*/ 575905 h 3750015"/>
                <a:gd name="connsiteX112" fmla="*/ 1427508 w 3920726"/>
                <a:gd name="connsiteY112" fmla="*/ 379849 h 3750015"/>
                <a:gd name="connsiteX113" fmla="*/ 1438263 w 3920726"/>
                <a:gd name="connsiteY113" fmla="*/ 379849 h 3750015"/>
                <a:gd name="connsiteX114" fmla="*/ 1484217 w 3920726"/>
                <a:gd name="connsiteY114" fmla="*/ 503923 h 3750015"/>
                <a:gd name="connsiteX115" fmla="*/ 1532127 w 3920726"/>
                <a:gd name="connsiteY115" fmla="*/ 413946 h 3750015"/>
                <a:gd name="connsiteX116" fmla="*/ 1540926 w 3920726"/>
                <a:gd name="connsiteY116" fmla="*/ 412999 h 3750015"/>
                <a:gd name="connsiteX117" fmla="*/ 1614257 w 3920726"/>
                <a:gd name="connsiteY117" fmla="*/ 598636 h 3750015"/>
                <a:gd name="connsiteX118" fmla="*/ 1608391 w 3920726"/>
                <a:gd name="connsiteY118" fmla="*/ 723657 h 3750015"/>
                <a:gd name="connsiteX119" fmla="*/ 1735497 w 3920726"/>
                <a:gd name="connsiteY119" fmla="*/ 585376 h 3750015"/>
                <a:gd name="connsiteX120" fmla="*/ 1742341 w 3920726"/>
                <a:gd name="connsiteY120" fmla="*/ 589165 h 3750015"/>
                <a:gd name="connsiteX121" fmla="*/ 1759941 w 3920726"/>
                <a:gd name="connsiteY121" fmla="*/ 704714 h 3750015"/>
                <a:gd name="connsiteX122" fmla="*/ 1860649 w 3920726"/>
                <a:gd name="connsiteY122" fmla="*/ 665882 h 3750015"/>
                <a:gd name="connsiteX123" fmla="*/ 1878249 w 3920726"/>
                <a:gd name="connsiteY123" fmla="*/ 794692 h 3750015"/>
                <a:gd name="connsiteX124" fmla="*/ 1976023 w 3920726"/>
                <a:gd name="connsiteY124" fmla="*/ 744494 h 3750015"/>
                <a:gd name="connsiteX125" fmla="*/ 2062064 w 3920726"/>
                <a:gd name="connsiteY125" fmla="*/ 810793 h 3750015"/>
                <a:gd name="connsiteX126" fmla="*/ 2028821 w 3920726"/>
                <a:gd name="connsiteY126" fmla="*/ 927290 h 3750015"/>
                <a:gd name="connsiteX127" fmla="*/ 2129529 w 3920726"/>
                <a:gd name="connsiteY127" fmla="*/ 955704 h 3750015"/>
                <a:gd name="connsiteX128" fmla="*/ 2104108 w 3920726"/>
                <a:gd name="connsiteY128" fmla="*/ 1086407 h 3750015"/>
                <a:gd name="connsiteX129" fmla="*/ 2180372 w 3920726"/>
                <a:gd name="connsiteY129" fmla="*/ 1085460 h 3750015"/>
                <a:gd name="connsiteX130" fmla="*/ 2224370 w 3920726"/>
                <a:gd name="connsiteY130" fmla="*/ 1129028 h 3750015"/>
                <a:gd name="connsiteX131" fmla="*/ 2304545 w 3920726"/>
                <a:gd name="connsiteY131" fmla="*/ 1054205 h 3750015"/>
                <a:gd name="connsiteX132" fmla="*/ 2355388 w 3920726"/>
                <a:gd name="connsiteY132" fmla="*/ 1063676 h 3750015"/>
                <a:gd name="connsiteX133" fmla="*/ 2438496 w 3920726"/>
                <a:gd name="connsiteY133" fmla="*/ 968963 h 3750015"/>
                <a:gd name="connsiteX134" fmla="*/ 2445340 w 3920726"/>
                <a:gd name="connsiteY134" fmla="*/ 970858 h 3750015"/>
                <a:gd name="connsiteX135" fmla="*/ 2496183 w 3920726"/>
                <a:gd name="connsiteY135" fmla="*/ 1144182 h 3750015"/>
                <a:gd name="connsiteX136" fmla="*/ 2490316 w 3920726"/>
                <a:gd name="connsiteY136" fmla="*/ 1205746 h 3750015"/>
                <a:gd name="connsiteX137" fmla="*/ 2599824 w 3920726"/>
                <a:gd name="connsiteY137" fmla="*/ 1105350 h 3750015"/>
                <a:gd name="connsiteX138" fmla="*/ 2603735 w 3920726"/>
                <a:gd name="connsiteY138" fmla="*/ 1257838 h 3750015"/>
                <a:gd name="connsiteX139" fmla="*/ 2590047 w 3920726"/>
                <a:gd name="connsiteY139" fmla="*/ 1302353 h 3750015"/>
                <a:gd name="connsiteX140" fmla="*/ 2625246 w 3920726"/>
                <a:gd name="connsiteY140" fmla="*/ 1262573 h 3750015"/>
                <a:gd name="connsiteX141" fmla="*/ 2736709 w 3920726"/>
                <a:gd name="connsiteY141" fmla="*/ 1264467 h 3750015"/>
                <a:gd name="connsiteX142" fmla="*/ 2681954 w 3920726"/>
                <a:gd name="connsiteY142" fmla="*/ 1430215 h 3750015"/>
                <a:gd name="connsiteX143" fmla="*/ 2606668 w 3920726"/>
                <a:gd name="connsiteY143" fmla="*/ 1541029 h 3750015"/>
                <a:gd name="connsiteX144" fmla="*/ 2766041 w 3920726"/>
                <a:gd name="connsiteY144" fmla="*/ 1474730 h 3750015"/>
                <a:gd name="connsiteX145" fmla="*/ 2791462 w 3920726"/>
                <a:gd name="connsiteY145" fmla="*/ 1571337 h 3750015"/>
                <a:gd name="connsiteX146" fmla="*/ 2622312 w 3920726"/>
                <a:gd name="connsiteY146" fmla="*/ 1677416 h 3750015"/>
                <a:gd name="connsiteX147" fmla="*/ 2676088 w 3920726"/>
                <a:gd name="connsiteY147" fmla="*/ 1771182 h 3750015"/>
                <a:gd name="connsiteX148" fmla="*/ 2528448 w 3920726"/>
                <a:gd name="connsiteY148" fmla="*/ 1819485 h 3750015"/>
                <a:gd name="connsiteX149" fmla="*/ 2455118 w 3920726"/>
                <a:gd name="connsiteY149" fmla="*/ 1811908 h 3750015"/>
                <a:gd name="connsiteX150" fmla="*/ 2535293 w 3920726"/>
                <a:gd name="connsiteY150" fmla="*/ 1894308 h 3750015"/>
                <a:gd name="connsiteX151" fmla="*/ 2547026 w 3920726"/>
                <a:gd name="connsiteY151" fmla="*/ 1950189 h 3750015"/>
                <a:gd name="connsiteX152" fmla="*/ 2752352 w 3920726"/>
                <a:gd name="connsiteY152" fmla="*/ 1927458 h 3750015"/>
                <a:gd name="connsiteX153" fmla="*/ 2779729 w 3920726"/>
                <a:gd name="connsiteY153" fmla="*/ 1977656 h 3750015"/>
                <a:gd name="connsiteX154" fmla="*/ 2803195 w 3920726"/>
                <a:gd name="connsiteY154" fmla="*/ 1970078 h 3750015"/>
                <a:gd name="connsiteX155" fmla="*/ 2850127 w 3920726"/>
                <a:gd name="connsiteY155" fmla="*/ 2010805 h 3750015"/>
                <a:gd name="connsiteX156" fmla="*/ 2899992 w 3920726"/>
                <a:gd name="connsiteY156" fmla="*/ 1941665 h 3750015"/>
                <a:gd name="connsiteX157" fmla="*/ 2984078 w 3920726"/>
                <a:gd name="connsiteY157" fmla="*/ 1971973 h 3750015"/>
                <a:gd name="connsiteX158" fmla="*/ 2974301 w 3920726"/>
                <a:gd name="connsiteY158" fmla="*/ 2097941 h 3750015"/>
                <a:gd name="connsiteX159" fmla="*/ 3061320 w 3920726"/>
                <a:gd name="connsiteY159" fmla="*/ 2082787 h 3750015"/>
                <a:gd name="connsiteX160" fmla="*/ 3074030 w 3920726"/>
                <a:gd name="connsiteY160" fmla="*/ 2224856 h 3750015"/>
                <a:gd name="connsiteX161" fmla="*/ 3025143 w 3920726"/>
                <a:gd name="connsiteY161" fmla="*/ 2349877 h 3750015"/>
                <a:gd name="connsiteX162" fmla="*/ 3248069 w 3920726"/>
                <a:gd name="connsiteY162" fmla="*/ 2410494 h 3750015"/>
                <a:gd name="connsiteX163" fmla="*/ 3068164 w 3920726"/>
                <a:gd name="connsiteY163" fmla="*/ 2528885 h 3750015"/>
                <a:gd name="connsiteX164" fmla="*/ 3212870 w 3920726"/>
                <a:gd name="connsiteY164" fmla="*/ 2753354 h 3750015"/>
                <a:gd name="connsiteX165" fmla="*/ 3119984 w 3920726"/>
                <a:gd name="connsiteY165" fmla="*/ 2801657 h 3750015"/>
                <a:gd name="connsiteX166" fmla="*/ 3116073 w 3920726"/>
                <a:gd name="connsiteY166" fmla="*/ 2860380 h 3750015"/>
                <a:gd name="connsiteX167" fmla="*/ 3002655 w 3920726"/>
                <a:gd name="connsiteY167" fmla="*/ 2905842 h 3750015"/>
                <a:gd name="connsiteX168" fmla="*/ 2956701 w 3920726"/>
                <a:gd name="connsiteY168" fmla="*/ 2879322 h 3750015"/>
                <a:gd name="connsiteX169" fmla="*/ 2972345 w 3920726"/>
                <a:gd name="connsiteY169" fmla="*/ 2994872 h 3750015"/>
                <a:gd name="connsiteX170" fmla="*/ 2964523 w 3920726"/>
                <a:gd name="connsiteY170" fmla="*/ 3002449 h 3750015"/>
                <a:gd name="connsiteX171" fmla="*/ 2910747 w 3920726"/>
                <a:gd name="connsiteY171" fmla="*/ 2985401 h 3750015"/>
                <a:gd name="connsiteX172" fmla="*/ 2916613 w 3920726"/>
                <a:gd name="connsiteY172" fmla="*/ 3092426 h 3750015"/>
                <a:gd name="connsiteX173" fmla="*/ 2909769 w 3920726"/>
                <a:gd name="connsiteY173" fmla="*/ 3098109 h 3750015"/>
                <a:gd name="connsiteX174" fmla="*/ 2817861 w 3920726"/>
                <a:gd name="connsiteY174" fmla="*/ 3046017 h 3750015"/>
                <a:gd name="connsiteX175" fmla="*/ 2779729 w 3920726"/>
                <a:gd name="connsiteY175" fmla="*/ 3233548 h 3750015"/>
                <a:gd name="connsiteX176" fmla="*/ 2640889 w 3920726"/>
                <a:gd name="connsiteY176" fmla="*/ 2983506 h 3750015"/>
                <a:gd name="connsiteX177" fmla="*/ 2569514 w 3920726"/>
                <a:gd name="connsiteY177" fmla="*/ 3004343 h 3750015"/>
                <a:gd name="connsiteX178" fmla="*/ 2516716 w 3920726"/>
                <a:gd name="connsiteY178" fmla="*/ 2778927 h 3750015"/>
                <a:gd name="connsiteX179" fmla="*/ 2488361 w 3920726"/>
                <a:gd name="connsiteY179" fmla="*/ 2883111 h 3750015"/>
                <a:gd name="connsiteX180" fmla="*/ 2412097 w 3920726"/>
                <a:gd name="connsiteY180" fmla="*/ 2957934 h 3750015"/>
                <a:gd name="connsiteX181" fmla="*/ 2334855 w 3920726"/>
                <a:gd name="connsiteY181" fmla="*/ 2845226 h 3750015"/>
                <a:gd name="connsiteX182" fmla="*/ 2355388 w 3920726"/>
                <a:gd name="connsiteY182" fmla="*/ 2741041 h 3750015"/>
                <a:gd name="connsiteX183" fmla="*/ 2321167 w 3920726"/>
                <a:gd name="connsiteY183" fmla="*/ 2785556 h 3750015"/>
                <a:gd name="connsiteX184" fmla="*/ 2248813 w 3920726"/>
                <a:gd name="connsiteY184" fmla="*/ 2822494 h 3750015"/>
                <a:gd name="connsiteX185" fmla="*/ 2235125 w 3920726"/>
                <a:gd name="connsiteY185" fmla="*/ 2677584 h 3750015"/>
                <a:gd name="connsiteX186" fmla="*/ 2307479 w 3920726"/>
                <a:gd name="connsiteY186" fmla="*/ 2508995 h 3750015"/>
                <a:gd name="connsiteX187" fmla="*/ 2265436 w 3920726"/>
                <a:gd name="connsiteY187" fmla="*/ 2555404 h 3750015"/>
                <a:gd name="connsiteX188" fmla="*/ 2149084 w 3920726"/>
                <a:gd name="connsiteY188" fmla="*/ 2629280 h 3750015"/>
                <a:gd name="connsiteX189" fmla="*/ 2082597 w 3920726"/>
                <a:gd name="connsiteY189" fmla="*/ 2516572 h 3750015"/>
                <a:gd name="connsiteX190" fmla="*/ 2064998 w 3920726"/>
                <a:gd name="connsiteY190" fmla="*/ 2527937 h 3750015"/>
                <a:gd name="connsiteX191" fmla="*/ 2002422 w 3920726"/>
                <a:gd name="connsiteY191" fmla="*/ 2477740 h 3750015"/>
                <a:gd name="connsiteX192" fmla="*/ 2029799 w 3920726"/>
                <a:gd name="connsiteY192" fmla="*/ 2359348 h 3750015"/>
                <a:gd name="connsiteX193" fmla="*/ 1945713 w 3920726"/>
                <a:gd name="connsiteY193" fmla="*/ 2414282 h 3750015"/>
                <a:gd name="connsiteX194" fmla="*/ 1840116 w 3920726"/>
                <a:gd name="connsiteY194" fmla="*/ 2346089 h 3750015"/>
                <a:gd name="connsiteX195" fmla="*/ 1824472 w 3920726"/>
                <a:gd name="connsiteY195" fmla="*/ 2236222 h 3750015"/>
                <a:gd name="connsiteX196" fmla="*/ 1785362 w 3920726"/>
                <a:gd name="connsiteY196" fmla="*/ 2341353 h 3750015"/>
                <a:gd name="connsiteX197" fmla="*/ 1694432 w 3920726"/>
                <a:gd name="connsiteY197" fmla="*/ 2445537 h 3750015"/>
                <a:gd name="connsiteX198" fmla="*/ 1633812 w 3920726"/>
                <a:gd name="connsiteY198" fmla="*/ 2380185 h 3750015"/>
                <a:gd name="connsiteX199" fmla="*/ 1558526 w 3920726"/>
                <a:gd name="connsiteY199" fmla="*/ 2436066 h 3750015"/>
                <a:gd name="connsiteX200" fmla="*/ 1508660 w 3920726"/>
                <a:gd name="connsiteY200" fmla="*/ 2378291 h 3750015"/>
                <a:gd name="connsiteX201" fmla="*/ 1457818 w 3920726"/>
                <a:gd name="connsiteY201" fmla="*/ 2556351 h 3750015"/>
                <a:gd name="connsiteX202" fmla="*/ 1320934 w 3920726"/>
                <a:gd name="connsiteY202" fmla="*/ 2561087 h 3750015"/>
                <a:gd name="connsiteX203" fmla="*/ 1289646 w 3920726"/>
                <a:gd name="connsiteY203" fmla="*/ 2511836 h 3750015"/>
                <a:gd name="connsiteX204" fmla="*/ 1291602 w 3920726"/>
                <a:gd name="connsiteY204" fmla="*/ 2536461 h 3750015"/>
                <a:gd name="connsiteX205" fmla="*/ 1255425 w 3920726"/>
                <a:gd name="connsiteY205" fmla="*/ 2699368 h 3750015"/>
                <a:gd name="connsiteX206" fmla="*/ 1168406 w 3920726"/>
                <a:gd name="connsiteY206" fmla="*/ 2662430 h 3750015"/>
                <a:gd name="connsiteX207" fmla="*/ 1153739 w 3920726"/>
                <a:gd name="connsiteY207" fmla="*/ 2746724 h 3750015"/>
                <a:gd name="connsiteX208" fmla="*/ 1073564 w 3920726"/>
                <a:gd name="connsiteY208" fmla="*/ 2769455 h 3750015"/>
                <a:gd name="connsiteX209" fmla="*/ 1058898 w 3920726"/>
                <a:gd name="connsiteY209" fmla="*/ 2847120 h 3750015"/>
                <a:gd name="connsiteX210" fmla="*/ 1005122 w 3920726"/>
                <a:gd name="connsiteY210" fmla="*/ 2856591 h 3750015"/>
                <a:gd name="connsiteX211" fmla="*/ 1052054 w 3920726"/>
                <a:gd name="connsiteY211" fmla="*/ 2983506 h 3750015"/>
                <a:gd name="connsiteX212" fmla="*/ 1041298 w 3920726"/>
                <a:gd name="connsiteY212" fmla="*/ 2988242 h 3750015"/>
                <a:gd name="connsiteX213" fmla="*/ 953301 w 3920726"/>
                <a:gd name="connsiteY213" fmla="*/ 2925731 h 3750015"/>
                <a:gd name="connsiteX214" fmla="*/ 1012944 w 3920726"/>
                <a:gd name="connsiteY214" fmla="*/ 3197557 h 3750015"/>
                <a:gd name="connsiteX215" fmla="*/ 895615 w 3920726"/>
                <a:gd name="connsiteY215" fmla="*/ 3257227 h 3750015"/>
                <a:gd name="connsiteX216" fmla="*/ 834994 w 3920726"/>
                <a:gd name="connsiteY216" fmla="*/ 3212711 h 3750015"/>
                <a:gd name="connsiteX217" fmla="*/ 847705 w 3920726"/>
                <a:gd name="connsiteY217" fmla="*/ 3271434 h 3750015"/>
                <a:gd name="connsiteX218" fmla="*/ 831083 w 3920726"/>
                <a:gd name="connsiteY218" fmla="*/ 3380353 h 3750015"/>
                <a:gd name="connsiteX219" fmla="*/ 739176 w 3920726"/>
                <a:gd name="connsiteY219" fmla="*/ 3295112 h 3750015"/>
                <a:gd name="connsiteX220" fmla="*/ 655090 w 3920726"/>
                <a:gd name="connsiteY220" fmla="*/ 3458965 h 3750015"/>
                <a:gd name="connsiteX221" fmla="*/ 536783 w 3920726"/>
                <a:gd name="connsiteY221" fmla="*/ 3297006 h 3750015"/>
                <a:gd name="connsiteX222" fmla="*/ 491806 w 3920726"/>
                <a:gd name="connsiteY222" fmla="*/ 3369935 h 3750015"/>
                <a:gd name="connsiteX223" fmla="*/ 403809 w 3920726"/>
                <a:gd name="connsiteY223" fmla="*/ 3451388 h 3750015"/>
                <a:gd name="connsiteX224" fmla="*/ 338300 w 3920726"/>
                <a:gd name="connsiteY224" fmla="*/ 3411609 h 3750015"/>
                <a:gd name="connsiteX225" fmla="*/ 343189 w 3920726"/>
                <a:gd name="connsiteY225" fmla="*/ 3357622 h 3750015"/>
                <a:gd name="connsiteX226" fmla="*/ 323634 w 3920726"/>
                <a:gd name="connsiteY226" fmla="*/ 3383195 h 3750015"/>
                <a:gd name="connsiteX227" fmla="*/ 245414 w 3920726"/>
                <a:gd name="connsiteY227" fmla="*/ 3442864 h 3750015"/>
                <a:gd name="connsiteX228" fmla="*/ 224882 w 3920726"/>
                <a:gd name="connsiteY228" fmla="*/ 3320684 h 3750015"/>
                <a:gd name="connsiteX229" fmla="*/ 0 w 3920726"/>
                <a:gd name="connsiteY229" fmla="*/ 3465595 h 3750015"/>
                <a:gd name="connsiteX230" fmla="*/ 145685 w 3920726"/>
                <a:gd name="connsiteY230" fmla="*/ 3415397 h 3750015"/>
                <a:gd name="connsiteX231" fmla="*/ 85064 w 3920726"/>
                <a:gd name="connsiteY231" fmla="*/ 3577356 h 3750015"/>
                <a:gd name="connsiteX232" fmla="*/ 236615 w 3920726"/>
                <a:gd name="connsiteY232" fmla="*/ 3529052 h 3750015"/>
                <a:gd name="connsiteX233" fmla="*/ 255191 w 3920726"/>
                <a:gd name="connsiteY233" fmla="*/ 3491167 h 3750015"/>
                <a:gd name="connsiteX234" fmla="*/ 246392 w 3920726"/>
                <a:gd name="connsiteY234" fmla="*/ 3545154 h 3750015"/>
                <a:gd name="connsiteX235" fmla="*/ 272791 w 3920726"/>
                <a:gd name="connsiteY235" fmla="*/ 3628501 h 3750015"/>
                <a:gd name="connsiteX236" fmla="*/ 428253 w 3920726"/>
                <a:gd name="connsiteY236" fmla="*/ 3505374 h 3750015"/>
                <a:gd name="connsiteX237" fmla="*/ 452696 w 3920726"/>
                <a:gd name="connsiteY237" fmla="*/ 3612400 h 3750015"/>
                <a:gd name="connsiteX238" fmla="*/ 577848 w 3920726"/>
                <a:gd name="connsiteY238" fmla="*/ 3664492 h 3750015"/>
                <a:gd name="connsiteX239" fmla="*/ 567092 w 3920726"/>
                <a:gd name="connsiteY239" fmla="*/ 3678699 h 3750015"/>
                <a:gd name="connsiteX240" fmla="*/ 617935 w 3920726"/>
                <a:gd name="connsiteY240" fmla="*/ 3619977 h 3750015"/>
                <a:gd name="connsiteX241" fmla="*/ 630646 w 3920726"/>
                <a:gd name="connsiteY241" fmla="*/ 3622818 h 3750015"/>
                <a:gd name="connsiteX242" fmla="*/ 724509 w 3920726"/>
                <a:gd name="connsiteY242" fmla="*/ 3740262 h 3750015"/>
                <a:gd name="connsiteX243" fmla="*/ 777308 w 3920726"/>
                <a:gd name="connsiteY243" fmla="*/ 3745945 h 3750015"/>
                <a:gd name="connsiteX244" fmla="*/ 779263 w 3920726"/>
                <a:gd name="connsiteY244" fmla="*/ 3672069 h 3750015"/>
                <a:gd name="connsiteX245" fmla="*/ 790996 w 3920726"/>
                <a:gd name="connsiteY245" fmla="*/ 3665439 h 3750015"/>
                <a:gd name="connsiteX246" fmla="*/ 966990 w 3920726"/>
                <a:gd name="connsiteY246" fmla="*/ 3688170 h 3750015"/>
                <a:gd name="connsiteX247" fmla="*/ 929836 w 3920726"/>
                <a:gd name="connsiteY247" fmla="*/ 3493062 h 3750015"/>
                <a:gd name="connsiteX248" fmla="*/ 940591 w 3920726"/>
                <a:gd name="connsiteY248" fmla="*/ 3486432 h 3750015"/>
                <a:gd name="connsiteX249" fmla="*/ 1135162 w 3920726"/>
                <a:gd name="connsiteY249" fmla="*/ 3514846 h 3750015"/>
                <a:gd name="connsiteX250" fmla="*/ 1190893 w 3920726"/>
                <a:gd name="connsiteY250" fmla="*/ 3462754 h 3750015"/>
                <a:gd name="connsiteX251" fmla="*/ 1141029 w 3920726"/>
                <a:gd name="connsiteY251" fmla="*/ 3368988 h 3750015"/>
                <a:gd name="connsiteX252" fmla="*/ 1148850 w 3920726"/>
                <a:gd name="connsiteY252" fmla="*/ 3358569 h 3750015"/>
                <a:gd name="connsiteX253" fmla="*/ 1231959 w 3920726"/>
                <a:gd name="connsiteY253" fmla="*/ 3361411 h 3750015"/>
                <a:gd name="connsiteX254" fmla="*/ 1190893 w 3920726"/>
                <a:gd name="connsiteY254" fmla="*/ 3289429 h 3750015"/>
                <a:gd name="connsiteX255" fmla="*/ 1195782 w 3920726"/>
                <a:gd name="connsiteY255" fmla="*/ 3277116 h 3750015"/>
                <a:gd name="connsiteX256" fmla="*/ 1361999 w 3920726"/>
                <a:gd name="connsiteY256" fmla="*/ 3221236 h 3750015"/>
                <a:gd name="connsiteX257" fmla="*/ 1399154 w 3920726"/>
                <a:gd name="connsiteY257" fmla="*/ 3159672 h 3750015"/>
                <a:gd name="connsiteX258" fmla="*/ 1321912 w 3920726"/>
                <a:gd name="connsiteY258" fmla="*/ 3097162 h 3750015"/>
                <a:gd name="connsiteX259" fmla="*/ 1322890 w 3920726"/>
                <a:gd name="connsiteY259" fmla="*/ 3084849 h 3750015"/>
                <a:gd name="connsiteX260" fmla="*/ 1493017 w 3920726"/>
                <a:gd name="connsiteY260" fmla="*/ 3001502 h 3750015"/>
                <a:gd name="connsiteX261" fmla="*/ 1555593 w 3920726"/>
                <a:gd name="connsiteY261" fmla="*/ 2938991 h 3750015"/>
                <a:gd name="connsiteX262" fmla="*/ 1498883 w 3920726"/>
                <a:gd name="connsiteY262" fmla="*/ 2896370 h 3750015"/>
                <a:gd name="connsiteX263" fmla="*/ 1499861 w 3920726"/>
                <a:gd name="connsiteY263" fmla="*/ 2883111 h 3750015"/>
                <a:gd name="connsiteX264" fmla="*/ 1570259 w 3920726"/>
                <a:gd name="connsiteY264" fmla="*/ 2772297 h 3750015"/>
                <a:gd name="connsiteX265" fmla="*/ 1581014 w 3920726"/>
                <a:gd name="connsiteY265" fmla="*/ 2763773 h 3750015"/>
                <a:gd name="connsiteX266" fmla="*/ 1640657 w 3920726"/>
                <a:gd name="connsiteY266" fmla="*/ 2806393 h 3750015"/>
                <a:gd name="connsiteX267" fmla="*/ 1648478 w 3920726"/>
                <a:gd name="connsiteY267" fmla="*/ 2739147 h 3750015"/>
                <a:gd name="connsiteX268" fmla="*/ 1640657 w 3920726"/>
                <a:gd name="connsiteY268" fmla="*/ 2596131 h 3750015"/>
                <a:gd name="connsiteX269" fmla="*/ 1651412 w 3920726"/>
                <a:gd name="connsiteY269" fmla="*/ 2591395 h 3750015"/>
                <a:gd name="connsiteX270" fmla="*/ 1664122 w 3920726"/>
                <a:gd name="connsiteY270" fmla="*/ 2600866 h 3750015"/>
                <a:gd name="connsiteX271" fmla="*/ 1660211 w 3920726"/>
                <a:gd name="connsiteY271" fmla="*/ 2613179 h 3750015"/>
                <a:gd name="connsiteX272" fmla="*/ 1675855 w 3920726"/>
                <a:gd name="connsiteY272" fmla="*/ 2751460 h 3750015"/>
                <a:gd name="connsiteX273" fmla="*/ 1825450 w 3920726"/>
                <a:gd name="connsiteY273" fmla="*/ 2649170 h 3750015"/>
                <a:gd name="connsiteX274" fmla="*/ 1851849 w 3920726"/>
                <a:gd name="connsiteY274" fmla="*/ 3008132 h 3750015"/>
                <a:gd name="connsiteX275" fmla="*/ 2043487 w 3920726"/>
                <a:gd name="connsiteY275" fmla="*/ 2773244 h 3750015"/>
                <a:gd name="connsiteX276" fmla="*/ 2032732 w 3920726"/>
                <a:gd name="connsiteY276" fmla="*/ 2966458 h 3750015"/>
                <a:gd name="connsiteX277" fmla="*/ 2073798 w 3920726"/>
                <a:gd name="connsiteY277" fmla="*/ 3099056 h 3750015"/>
                <a:gd name="connsiteX278" fmla="*/ 2183305 w 3920726"/>
                <a:gd name="connsiteY278" fmla="*/ 2982559 h 3750015"/>
                <a:gd name="connsiteX279" fmla="*/ 2219481 w 3920726"/>
                <a:gd name="connsiteY279" fmla="*/ 3090532 h 3750015"/>
                <a:gd name="connsiteX280" fmla="*/ 2291834 w 3920726"/>
                <a:gd name="connsiteY280" fmla="*/ 3039387 h 3750015"/>
                <a:gd name="connsiteX281" fmla="*/ 2290856 w 3920726"/>
                <a:gd name="connsiteY281" fmla="*/ 3052647 h 3750015"/>
                <a:gd name="connsiteX282" fmla="*/ 2338766 w 3920726"/>
                <a:gd name="connsiteY282" fmla="*/ 3125576 h 3750015"/>
                <a:gd name="connsiteX283" fmla="*/ 2351477 w 3920726"/>
                <a:gd name="connsiteY283" fmla="*/ 3153043 h 3750015"/>
                <a:gd name="connsiteX284" fmla="*/ 2347566 w 3920726"/>
                <a:gd name="connsiteY284" fmla="*/ 3173879 h 3750015"/>
                <a:gd name="connsiteX285" fmla="*/ 2376898 w 3920726"/>
                <a:gd name="connsiteY285" fmla="*/ 3196610 h 3750015"/>
                <a:gd name="connsiteX286" fmla="*/ 2381787 w 3920726"/>
                <a:gd name="connsiteY286" fmla="*/ 3204187 h 3750015"/>
                <a:gd name="connsiteX287" fmla="*/ 2402319 w 3920726"/>
                <a:gd name="connsiteY287" fmla="*/ 3230707 h 3750015"/>
                <a:gd name="connsiteX288" fmla="*/ 2404275 w 3920726"/>
                <a:gd name="connsiteY288" fmla="*/ 3233548 h 3750015"/>
                <a:gd name="connsiteX289" fmla="*/ 2374943 w 3920726"/>
                <a:gd name="connsiteY289" fmla="*/ 3258174 h 3750015"/>
                <a:gd name="connsiteX290" fmla="*/ 2337789 w 3920726"/>
                <a:gd name="connsiteY290" fmla="*/ 3313107 h 3750015"/>
                <a:gd name="connsiteX291" fmla="*/ 2407208 w 3920726"/>
                <a:gd name="connsiteY291" fmla="*/ 3332997 h 3750015"/>
                <a:gd name="connsiteX292" fmla="*/ 2403297 w 3920726"/>
                <a:gd name="connsiteY292" fmla="*/ 3385089 h 3750015"/>
                <a:gd name="connsiteX293" fmla="*/ 2500094 w 3920726"/>
                <a:gd name="connsiteY293" fmla="*/ 3366146 h 3750015"/>
                <a:gd name="connsiteX294" fmla="*/ 2512805 w 3920726"/>
                <a:gd name="connsiteY294" fmla="*/ 3359517 h 3750015"/>
                <a:gd name="connsiteX295" fmla="*/ 2488361 w 3920726"/>
                <a:gd name="connsiteY295" fmla="*/ 3391719 h 3750015"/>
                <a:gd name="connsiteX296" fmla="*/ 2511827 w 3920726"/>
                <a:gd name="connsiteY296" fmla="*/ 3463701 h 3750015"/>
                <a:gd name="connsiteX297" fmla="*/ 2524537 w 3920726"/>
                <a:gd name="connsiteY297" fmla="*/ 3457071 h 3750015"/>
                <a:gd name="connsiteX298" fmla="*/ 2564625 w 3920726"/>
                <a:gd name="connsiteY298" fmla="*/ 3543259 h 3750015"/>
                <a:gd name="connsiteX299" fmla="*/ 2612535 w 3920726"/>
                <a:gd name="connsiteY299" fmla="*/ 3516740 h 3750015"/>
                <a:gd name="connsiteX300" fmla="*/ 2633067 w 3920726"/>
                <a:gd name="connsiteY300" fmla="*/ 3530947 h 3750015"/>
                <a:gd name="connsiteX301" fmla="*/ 2681954 w 3920726"/>
                <a:gd name="connsiteY301" fmla="*/ 3510110 h 3750015"/>
                <a:gd name="connsiteX302" fmla="*/ 2690754 w 3920726"/>
                <a:gd name="connsiteY302" fmla="*/ 3500639 h 3750015"/>
                <a:gd name="connsiteX303" fmla="*/ 2685865 w 3920726"/>
                <a:gd name="connsiteY303" fmla="*/ 3508216 h 3750015"/>
                <a:gd name="connsiteX304" fmla="*/ 2672177 w 3920726"/>
                <a:gd name="connsiteY304" fmla="*/ 3530947 h 3750015"/>
                <a:gd name="connsiteX305" fmla="*/ 2760174 w 3920726"/>
                <a:gd name="connsiteY305" fmla="*/ 3538524 h 3750015"/>
                <a:gd name="connsiteX306" fmla="*/ 2722042 w 3920726"/>
                <a:gd name="connsiteY306" fmla="*/ 3640814 h 3750015"/>
                <a:gd name="connsiteX307" fmla="*/ 2817861 w 3920726"/>
                <a:gd name="connsiteY307" fmla="*/ 3610506 h 3750015"/>
                <a:gd name="connsiteX308" fmla="*/ 2829594 w 3920726"/>
                <a:gd name="connsiteY308" fmla="*/ 3586827 h 3750015"/>
                <a:gd name="connsiteX309" fmla="*/ 2823728 w 3920726"/>
                <a:gd name="connsiteY309" fmla="*/ 3620924 h 3750015"/>
                <a:gd name="connsiteX310" fmla="*/ 2840349 w 3920726"/>
                <a:gd name="connsiteY310" fmla="*/ 3673016 h 3750015"/>
                <a:gd name="connsiteX311" fmla="*/ 2939102 w 3920726"/>
                <a:gd name="connsiteY311" fmla="*/ 3594405 h 3750015"/>
                <a:gd name="connsiteX312" fmla="*/ 2954745 w 3920726"/>
                <a:gd name="connsiteY312" fmla="*/ 3662598 h 3750015"/>
                <a:gd name="connsiteX313" fmla="*/ 3033943 w 3920726"/>
                <a:gd name="connsiteY313" fmla="*/ 3695747 h 3750015"/>
                <a:gd name="connsiteX314" fmla="*/ 3027099 w 3920726"/>
                <a:gd name="connsiteY314" fmla="*/ 3704271 h 3750015"/>
                <a:gd name="connsiteX315" fmla="*/ 3059364 w 3920726"/>
                <a:gd name="connsiteY315" fmla="*/ 3667333 h 3750015"/>
                <a:gd name="connsiteX316" fmla="*/ 3067186 w 3920726"/>
                <a:gd name="connsiteY316" fmla="*/ 3669227 h 3750015"/>
                <a:gd name="connsiteX317" fmla="*/ 3126829 w 3920726"/>
                <a:gd name="connsiteY317" fmla="*/ 3744051 h 3750015"/>
                <a:gd name="connsiteX318" fmla="*/ 3160072 w 3920726"/>
                <a:gd name="connsiteY318" fmla="*/ 3747839 h 3750015"/>
                <a:gd name="connsiteX319" fmla="*/ 3161050 w 3920726"/>
                <a:gd name="connsiteY319" fmla="*/ 3701430 h 3750015"/>
                <a:gd name="connsiteX320" fmla="*/ 3167894 w 3920726"/>
                <a:gd name="connsiteY320" fmla="*/ 3696694 h 3750015"/>
                <a:gd name="connsiteX321" fmla="*/ 3279357 w 3920726"/>
                <a:gd name="connsiteY321" fmla="*/ 3710901 h 3750015"/>
                <a:gd name="connsiteX322" fmla="*/ 3255891 w 3920726"/>
                <a:gd name="connsiteY322" fmla="*/ 3587775 h 3750015"/>
                <a:gd name="connsiteX323" fmla="*/ 3262735 w 3920726"/>
                <a:gd name="connsiteY323" fmla="*/ 3583986 h 3750015"/>
                <a:gd name="connsiteX324" fmla="*/ 3385931 w 3920726"/>
                <a:gd name="connsiteY324" fmla="*/ 3601981 h 3750015"/>
                <a:gd name="connsiteX325" fmla="*/ 3421129 w 3920726"/>
                <a:gd name="connsiteY325" fmla="*/ 3568832 h 3750015"/>
                <a:gd name="connsiteX326" fmla="*/ 3389842 w 3920726"/>
                <a:gd name="connsiteY326" fmla="*/ 3509163 h 3750015"/>
                <a:gd name="connsiteX327" fmla="*/ 3394730 w 3920726"/>
                <a:gd name="connsiteY327" fmla="*/ 3502533 h 3750015"/>
                <a:gd name="connsiteX328" fmla="*/ 3447529 w 3920726"/>
                <a:gd name="connsiteY328" fmla="*/ 3504427 h 3750015"/>
                <a:gd name="connsiteX329" fmla="*/ 3422108 w 3920726"/>
                <a:gd name="connsiteY329" fmla="*/ 3458965 h 3750015"/>
                <a:gd name="connsiteX330" fmla="*/ 3425041 w 3920726"/>
                <a:gd name="connsiteY330" fmla="*/ 3451388 h 3750015"/>
                <a:gd name="connsiteX331" fmla="*/ 3529659 w 3920726"/>
                <a:gd name="connsiteY331" fmla="*/ 3415397 h 3750015"/>
                <a:gd name="connsiteX332" fmla="*/ 3553125 w 3920726"/>
                <a:gd name="connsiteY332" fmla="*/ 3376565 h 3750015"/>
                <a:gd name="connsiteX333" fmla="*/ 3504238 w 3920726"/>
                <a:gd name="connsiteY333" fmla="*/ 3337732 h 3750015"/>
                <a:gd name="connsiteX334" fmla="*/ 3505215 w 3920726"/>
                <a:gd name="connsiteY334" fmla="*/ 3329209 h 3750015"/>
                <a:gd name="connsiteX335" fmla="*/ 3612768 w 3920726"/>
                <a:gd name="connsiteY335" fmla="*/ 3276169 h 3750015"/>
                <a:gd name="connsiteX336" fmla="*/ 3652856 w 3920726"/>
                <a:gd name="connsiteY336" fmla="*/ 3236390 h 3750015"/>
                <a:gd name="connsiteX337" fmla="*/ 3616678 w 3920726"/>
                <a:gd name="connsiteY337" fmla="*/ 3209870 h 3750015"/>
                <a:gd name="connsiteX338" fmla="*/ 3617657 w 3920726"/>
                <a:gd name="connsiteY338" fmla="*/ 3201346 h 3750015"/>
                <a:gd name="connsiteX339" fmla="*/ 3662632 w 3920726"/>
                <a:gd name="connsiteY339" fmla="*/ 3131259 h 3750015"/>
                <a:gd name="connsiteX340" fmla="*/ 3669477 w 3920726"/>
                <a:gd name="connsiteY340" fmla="*/ 3125576 h 3750015"/>
                <a:gd name="connsiteX341" fmla="*/ 3706631 w 3920726"/>
                <a:gd name="connsiteY341" fmla="*/ 3152095 h 3750015"/>
                <a:gd name="connsiteX342" fmla="*/ 3711520 w 3920726"/>
                <a:gd name="connsiteY342" fmla="*/ 3109474 h 3750015"/>
                <a:gd name="connsiteX343" fmla="*/ 3706631 w 3920726"/>
                <a:gd name="connsiteY343" fmla="*/ 3018550 h 3750015"/>
                <a:gd name="connsiteX344" fmla="*/ 3713476 w 3920726"/>
                <a:gd name="connsiteY344" fmla="*/ 3015709 h 3750015"/>
                <a:gd name="connsiteX345" fmla="*/ 3759430 w 3920726"/>
                <a:gd name="connsiteY345" fmla="*/ 3047911 h 3750015"/>
                <a:gd name="connsiteX346" fmla="*/ 3794629 w 3920726"/>
                <a:gd name="connsiteY346" fmla="*/ 3012867 h 3750015"/>
                <a:gd name="connsiteX347" fmla="*/ 3737919 w 3920726"/>
                <a:gd name="connsiteY347" fmla="*/ 2932361 h 3750015"/>
                <a:gd name="connsiteX348" fmla="*/ 3742808 w 3920726"/>
                <a:gd name="connsiteY348" fmla="*/ 2925731 h 3750015"/>
                <a:gd name="connsiteX349" fmla="*/ 3795606 w 3920726"/>
                <a:gd name="connsiteY349" fmla="*/ 2930467 h 3750015"/>
                <a:gd name="connsiteX350" fmla="*/ 3801472 w 3920726"/>
                <a:gd name="connsiteY350" fmla="*/ 2884058 h 3750015"/>
                <a:gd name="connsiteX351" fmla="*/ 3743785 w 3920726"/>
                <a:gd name="connsiteY351" fmla="*/ 2828177 h 3750015"/>
                <a:gd name="connsiteX352" fmla="*/ 3613745 w 3920726"/>
                <a:gd name="connsiteY352" fmla="*/ 2760931 h 3750015"/>
                <a:gd name="connsiteX353" fmla="*/ 3608856 w 3920726"/>
                <a:gd name="connsiteY353" fmla="*/ 2749565 h 3750015"/>
                <a:gd name="connsiteX354" fmla="*/ 3610812 w 3920726"/>
                <a:gd name="connsiteY354" fmla="*/ 2749565 h 3750015"/>
                <a:gd name="connsiteX355" fmla="*/ 3671433 w 3920726"/>
                <a:gd name="connsiteY355" fmla="*/ 2755248 h 3750015"/>
                <a:gd name="connsiteX356" fmla="*/ 3702720 w 3920726"/>
                <a:gd name="connsiteY356" fmla="*/ 2706945 h 3750015"/>
                <a:gd name="connsiteX357" fmla="*/ 3666544 w 3920726"/>
                <a:gd name="connsiteY357" fmla="*/ 2685161 h 3750015"/>
                <a:gd name="connsiteX358" fmla="*/ 3680233 w 3920726"/>
                <a:gd name="connsiteY358" fmla="*/ 2674742 h 3750015"/>
                <a:gd name="connsiteX359" fmla="*/ 3668499 w 3920726"/>
                <a:gd name="connsiteY359" fmla="*/ 2588553 h 3750015"/>
                <a:gd name="connsiteX360" fmla="*/ 3698810 w 3920726"/>
                <a:gd name="connsiteY360" fmla="*/ 2530779 h 3750015"/>
                <a:gd name="connsiteX361" fmla="*/ 3697831 w 3920726"/>
                <a:gd name="connsiteY361" fmla="*/ 2501418 h 3750015"/>
                <a:gd name="connsiteX362" fmla="*/ 3699787 w 3920726"/>
                <a:gd name="connsiteY362" fmla="*/ 2500471 h 3750015"/>
                <a:gd name="connsiteX363" fmla="*/ 3778007 w 3920726"/>
                <a:gd name="connsiteY363" fmla="*/ 2392498 h 3750015"/>
                <a:gd name="connsiteX364" fmla="*/ 3789740 w 3920726"/>
                <a:gd name="connsiteY364" fmla="*/ 2404811 h 3750015"/>
                <a:gd name="connsiteX365" fmla="*/ 3740852 w 3920726"/>
                <a:gd name="connsiteY365" fmla="*/ 2344194 h 3750015"/>
                <a:gd name="connsiteX366" fmla="*/ 3745741 w 3920726"/>
                <a:gd name="connsiteY366" fmla="*/ 2332829 h 3750015"/>
                <a:gd name="connsiteX367" fmla="*/ 3883604 w 3920726"/>
                <a:gd name="connsiteY367" fmla="*/ 2267477 h 3750015"/>
                <a:gd name="connsiteX368" fmla="*/ 3900225 w 3920726"/>
                <a:gd name="connsiteY368" fmla="*/ 2219173 h 3750015"/>
                <a:gd name="connsiteX369" fmla="*/ 3821028 w 3920726"/>
                <a:gd name="connsiteY369" fmla="*/ 2206861 h 375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</a:cxnLst>
              <a:rect l="l" t="t" r="r" b="b"/>
              <a:pathLst>
                <a:path w="3920726" h="3750015">
                  <a:moveTo>
                    <a:pt x="3821028" y="2206861"/>
                  </a:moveTo>
                  <a:cubicBezTo>
                    <a:pt x="3813206" y="2207808"/>
                    <a:pt x="3808317" y="2198337"/>
                    <a:pt x="3816139" y="2194548"/>
                  </a:cubicBezTo>
                  <a:cubicBezTo>
                    <a:pt x="3872848" y="2168976"/>
                    <a:pt x="3983333" y="2065739"/>
                    <a:pt x="3874803" y="2032589"/>
                  </a:cubicBezTo>
                  <a:cubicBezTo>
                    <a:pt x="3810273" y="2012699"/>
                    <a:pt x="3736942" y="2026906"/>
                    <a:pt x="3670455" y="2028800"/>
                  </a:cubicBezTo>
                  <a:cubicBezTo>
                    <a:pt x="3664588" y="2028800"/>
                    <a:pt x="3661655" y="2021223"/>
                    <a:pt x="3665565" y="2017435"/>
                  </a:cubicBezTo>
                  <a:cubicBezTo>
                    <a:pt x="3716409" y="1973867"/>
                    <a:pt x="3742808" y="1903779"/>
                    <a:pt x="3734009" y="1838428"/>
                  </a:cubicBezTo>
                  <a:cubicBezTo>
                    <a:pt x="3730097" y="1812855"/>
                    <a:pt x="3717386" y="1786336"/>
                    <a:pt x="3691965" y="1774970"/>
                  </a:cubicBezTo>
                  <a:cubicBezTo>
                    <a:pt x="3656766" y="1759816"/>
                    <a:pt x="3614724" y="1784441"/>
                    <a:pt x="3587347" y="1803384"/>
                  </a:cubicBezTo>
                  <a:cubicBezTo>
                    <a:pt x="3581479" y="1807172"/>
                    <a:pt x="3574636" y="1799595"/>
                    <a:pt x="3578546" y="1793912"/>
                  </a:cubicBezTo>
                  <a:cubicBezTo>
                    <a:pt x="3593213" y="1772129"/>
                    <a:pt x="3610812" y="1741820"/>
                    <a:pt x="3598102" y="1715301"/>
                  </a:cubicBezTo>
                  <a:cubicBezTo>
                    <a:pt x="3582458" y="1679310"/>
                    <a:pt x="3530638" y="1725719"/>
                    <a:pt x="3517927" y="1739926"/>
                  </a:cubicBezTo>
                  <a:cubicBezTo>
                    <a:pt x="3513038" y="1745609"/>
                    <a:pt x="3505215" y="1738979"/>
                    <a:pt x="3506194" y="1733296"/>
                  </a:cubicBezTo>
                  <a:cubicBezTo>
                    <a:pt x="3515971" y="1677416"/>
                    <a:pt x="3508149" y="1615852"/>
                    <a:pt x="3482728" y="1564707"/>
                  </a:cubicBezTo>
                  <a:cubicBezTo>
                    <a:pt x="3471972" y="1542924"/>
                    <a:pt x="3454374" y="1519245"/>
                    <a:pt x="3427974" y="1516404"/>
                  </a:cubicBezTo>
                  <a:cubicBezTo>
                    <a:pt x="3393753" y="1512615"/>
                    <a:pt x="3365399" y="1554289"/>
                    <a:pt x="3349754" y="1577967"/>
                  </a:cubicBezTo>
                  <a:cubicBezTo>
                    <a:pt x="3345843" y="1583650"/>
                    <a:pt x="3337044" y="1580808"/>
                    <a:pt x="3337044" y="1574179"/>
                  </a:cubicBezTo>
                  <a:cubicBezTo>
                    <a:pt x="3338022" y="1544818"/>
                    <a:pt x="3332155" y="1514509"/>
                    <a:pt x="3323356" y="1484201"/>
                  </a:cubicBezTo>
                  <a:cubicBezTo>
                    <a:pt x="3322378" y="1454841"/>
                    <a:pt x="3316511" y="1425479"/>
                    <a:pt x="3318467" y="1396118"/>
                  </a:cubicBezTo>
                  <a:cubicBezTo>
                    <a:pt x="3318467" y="1393277"/>
                    <a:pt x="3322378" y="1391383"/>
                    <a:pt x="3325311" y="1393277"/>
                  </a:cubicBezTo>
                  <a:cubicBezTo>
                    <a:pt x="3340955" y="1403695"/>
                    <a:pt x="3354643" y="1416955"/>
                    <a:pt x="3371265" y="1425479"/>
                  </a:cubicBezTo>
                  <a:cubicBezTo>
                    <a:pt x="3398642" y="1438739"/>
                    <a:pt x="3411353" y="1412220"/>
                    <a:pt x="3405486" y="1390436"/>
                  </a:cubicBezTo>
                  <a:cubicBezTo>
                    <a:pt x="3397664" y="1361075"/>
                    <a:pt x="3373220" y="1328872"/>
                    <a:pt x="3348776" y="1309930"/>
                  </a:cubicBezTo>
                  <a:cubicBezTo>
                    <a:pt x="3343888" y="1307088"/>
                    <a:pt x="3348776" y="1300458"/>
                    <a:pt x="3353665" y="1303300"/>
                  </a:cubicBezTo>
                  <a:cubicBezTo>
                    <a:pt x="3369310" y="1313718"/>
                    <a:pt x="3389842" y="1319401"/>
                    <a:pt x="3406464" y="1308036"/>
                  </a:cubicBezTo>
                  <a:cubicBezTo>
                    <a:pt x="3421129" y="1297617"/>
                    <a:pt x="3418196" y="1275833"/>
                    <a:pt x="3412330" y="1261626"/>
                  </a:cubicBezTo>
                  <a:cubicBezTo>
                    <a:pt x="3402553" y="1237001"/>
                    <a:pt x="3376154" y="1219953"/>
                    <a:pt x="3354643" y="1205746"/>
                  </a:cubicBezTo>
                  <a:cubicBezTo>
                    <a:pt x="3311622" y="1178279"/>
                    <a:pt x="3261757" y="1161230"/>
                    <a:pt x="3217759" y="1134711"/>
                  </a:cubicBezTo>
                  <a:cubicBezTo>
                    <a:pt x="3213848" y="1131870"/>
                    <a:pt x="3217759" y="1125240"/>
                    <a:pt x="3221670" y="1127134"/>
                  </a:cubicBezTo>
                  <a:cubicBezTo>
                    <a:pt x="3240247" y="1134711"/>
                    <a:pt x="3261757" y="1135658"/>
                    <a:pt x="3282290" y="1132817"/>
                  </a:cubicBezTo>
                  <a:cubicBezTo>
                    <a:pt x="3306733" y="1129028"/>
                    <a:pt x="3333133" y="1108191"/>
                    <a:pt x="3313578" y="1084513"/>
                  </a:cubicBezTo>
                  <a:cubicBezTo>
                    <a:pt x="3291090" y="1057046"/>
                    <a:pt x="3242203" y="1056099"/>
                    <a:pt x="3210915" y="1043787"/>
                  </a:cubicBezTo>
                  <a:cubicBezTo>
                    <a:pt x="3207982" y="1042839"/>
                    <a:pt x="3207004" y="1039051"/>
                    <a:pt x="3209937" y="1036209"/>
                  </a:cubicBezTo>
                  <a:cubicBezTo>
                    <a:pt x="3250025" y="1003060"/>
                    <a:pt x="3295001" y="956651"/>
                    <a:pt x="3309667" y="907400"/>
                  </a:cubicBezTo>
                  <a:cubicBezTo>
                    <a:pt x="3313578" y="892246"/>
                    <a:pt x="3312600" y="876145"/>
                    <a:pt x="3299889" y="865726"/>
                  </a:cubicBezTo>
                  <a:cubicBezTo>
                    <a:pt x="3286201" y="854361"/>
                    <a:pt x="3266646" y="865726"/>
                    <a:pt x="3254913" y="874250"/>
                  </a:cubicBezTo>
                  <a:cubicBezTo>
                    <a:pt x="3232425" y="890352"/>
                    <a:pt x="3214826" y="913083"/>
                    <a:pt x="3192337" y="928237"/>
                  </a:cubicBezTo>
                  <a:cubicBezTo>
                    <a:pt x="3188426" y="931078"/>
                    <a:pt x="3184515" y="927290"/>
                    <a:pt x="3185493" y="923501"/>
                  </a:cubicBezTo>
                  <a:cubicBezTo>
                    <a:pt x="3195270" y="891299"/>
                    <a:pt x="3207982" y="859096"/>
                    <a:pt x="3211893" y="825947"/>
                  </a:cubicBezTo>
                  <a:cubicBezTo>
                    <a:pt x="3212870" y="813634"/>
                    <a:pt x="3211893" y="763437"/>
                    <a:pt x="3186471" y="772908"/>
                  </a:cubicBezTo>
                  <a:cubicBezTo>
                    <a:pt x="3166917" y="780485"/>
                    <a:pt x="3152250" y="800374"/>
                    <a:pt x="3136606" y="813634"/>
                  </a:cubicBezTo>
                  <a:cubicBezTo>
                    <a:pt x="3133673" y="816476"/>
                    <a:pt x="3129762" y="813634"/>
                    <a:pt x="3129762" y="809846"/>
                  </a:cubicBezTo>
                  <a:cubicBezTo>
                    <a:pt x="3130740" y="779538"/>
                    <a:pt x="3146383" y="729340"/>
                    <a:pt x="3111184" y="714186"/>
                  </a:cubicBezTo>
                  <a:cubicBezTo>
                    <a:pt x="3110207" y="716080"/>
                    <a:pt x="3109229" y="717027"/>
                    <a:pt x="3109229" y="717027"/>
                  </a:cubicBezTo>
                  <a:cubicBezTo>
                    <a:pt x="3087719" y="749229"/>
                    <a:pt x="3076963" y="787115"/>
                    <a:pt x="3074030" y="825000"/>
                  </a:cubicBezTo>
                  <a:cubicBezTo>
                    <a:pt x="3068164" y="809846"/>
                    <a:pt x="3061320" y="794692"/>
                    <a:pt x="3051543" y="779538"/>
                  </a:cubicBezTo>
                  <a:cubicBezTo>
                    <a:pt x="3049587" y="776696"/>
                    <a:pt x="3046654" y="772908"/>
                    <a:pt x="3041765" y="768172"/>
                  </a:cubicBezTo>
                  <a:cubicBezTo>
                    <a:pt x="3041765" y="770066"/>
                    <a:pt x="3040787" y="771013"/>
                    <a:pt x="3040787" y="772908"/>
                  </a:cubicBezTo>
                  <a:cubicBezTo>
                    <a:pt x="3037853" y="796586"/>
                    <a:pt x="3040787" y="820264"/>
                    <a:pt x="3035898" y="843942"/>
                  </a:cubicBezTo>
                  <a:cubicBezTo>
                    <a:pt x="3034920" y="848678"/>
                    <a:pt x="3028076" y="846784"/>
                    <a:pt x="3027099" y="842995"/>
                  </a:cubicBezTo>
                  <a:cubicBezTo>
                    <a:pt x="3019277" y="816476"/>
                    <a:pt x="3013410" y="783326"/>
                    <a:pt x="2988966" y="765330"/>
                  </a:cubicBezTo>
                  <a:cubicBezTo>
                    <a:pt x="2978212" y="790903"/>
                    <a:pt x="2976256" y="818370"/>
                    <a:pt x="2968434" y="845837"/>
                  </a:cubicBezTo>
                  <a:cubicBezTo>
                    <a:pt x="2967456" y="849625"/>
                    <a:pt x="2961589" y="849625"/>
                    <a:pt x="2960612" y="845837"/>
                  </a:cubicBezTo>
                  <a:cubicBezTo>
                    <a:pt x="2956701" y="837312"/>
                    <a:pt x="2954745" y="827841"/>
                    <a:pt x="2951812" y="818370"/>
                  </a:cubicBezTo>
                  <a:cubicBezTo>
                    <a:pt x="2937146" y="792797"/>
                    <a:pt x="2918569" y="770066"/>
                    <a:pt x="2897059" y="776696"/>
                  </a:cubicBezTo>
                  <a:cubicBezTo>
                    <a:pt x="2901947" y="754912"/>
                    <a:pt x="2904881" y="731234"/>
                    <a:pt x="2899992" y="714186"/>
                  </a:cubicBezTo>
                  <a:cubicBezTo>
                    <a:pt x="2898037" y="709450"/>
                    <a:pt x="2893148" y="707556"/>
                    <a:pt x="2887281" y="711344"/>
                  </a:cubicBezTo>
                  <a:cubicBezTo>
                    <a:pt x="2856971" y="733128"/>
                    <a:pt x="2836438" y="761542"/>
                    <a:pt x="2813951" y="789009"/>
                  </a:cubicBezTo>
                  <a:cubicBezTo>
                    <a:pt x="2837416" y="736917"/>
                    <a:pt x="2861860" y="668724"/>
                    <a:pt x="2822750" y="656411"/>
                  </a:cubicBezTo>
                  <a:cubicBezTo>
                    <a:pt x="2799284" y="648834"/>
                    <a:pt x="2775819" y="663988"/>
                    <a:pt x="2762129" y="683878"/>
                  </a:cubicBezTo>
                  <a:cubicBezTo>
                    <a:pt x="2759196" y="679142"/>
                    <a:pt x="2756263" y="674406"/>
                    <a:pt x="2752352" y="670618"/>
                  </a:cubicBezTo>
                  <a:cubicBezTo>
                    <a:pt x="2737686" y="651675"/>
                    <a:pt x="2679999" y="587270"/>
                    <a:pt x="2647733" y="593900"/>
                  </a:cubicBezTo>
                  <a:cubicBezTo>
                    <a:pt x="2618402" y="599583"/>
                    <a:pt x="2623290" y="631785"/>
                    <a:pt x="2635023" y="663988"/>
                  </a:cubicBezTo>
                  <a:cubicBezTo>
                    <a:pt x="2618402" y="645045"/>
                    <a:pt x="2599824" y="627050"/>
                    <a:pt x="2579292" y="607160"/>
                  </a:cubicBezTo>
                  <a:cubicBezTo>
                    <a:pt x="2568536" y="596742"/>
                    <a:pt x="2533337" y="559804"/>
                    <a:pt x="2510849" y="574011"/>
                  </a:cubicBezTo>
                  <a:cubicBezTo>
                    <a:pt x="2483472" y="591059"/>
                    <a:pt x="2504983" y="638415"/>
                    <a:pt x="2507916" y="658305"/>
                  </a:cubicBezTo>
                  <a:cubicBezTo>
                    <a:pt x="2510849" y="672512"/>
                    <a:pt x="2514760" y="685772"/>
                    <a:pt x="2520627" y="699032"/>
                  </a:cubicBezTo>
                  <a:cubicBezTo>
                    <a:pt x="2502050" y="682930"/>
                    <a:pt x="2482495" y="668724"/>
                    <a:pt x="2458051" y="658305"/>
                  </a:cubicBezTo>
                  <a:cubicBezTo>
                    <a:pt x="2444362" y="652622"/>
                    <a:pt x="2417964" y="638415"/>
                    <a:pt x="2390587" y="629891"/>
                  </a:cubicBezTo>
                  <a:cubicBezTo>
                    <a:pt x="2414052" y="599583"/>
                    <a:pt x="2432630" y="566434"/>
                    <a:pt x="2442407" y="531390"/>
                  </a:cubicBezTo>
                  <a:cubicBezTo>
                    <a:pt x="2449251" y="507712"/>
                    <a:pt x="2446318" y="482139"/>
                    <a:pt x="2426763" y="466038"/>
                  </a:cubicBezTo>
                  <a:cubicBezTo>
                    <a:pt x="2405253" y="448042"/>
                    <a:pt x="2374943" y="466985"/>
                    <a:pt x="2356366" y="479298"/>
                  </a:cubicBezTo>
                  <a:cubicBezTo>
                    <a:pt x="2320189" y="503923"/>
                    <a:pt x="2293790" y="539914"/>
                    <a:pt x="2256636" y="564539"/>
                  </a:cubicBezTo>
                  <a:cubicBezTo>
                    <a:pt x="2250769" y="568328"/>
                    <a:pt x="2243925" y="563592"/>
                    <a:pt x="2245880" y="556962"/>
                  </a:cubicBezTo>
                  <a:cubicBezTo>
                    <a:pt x="2261525" y="505817"/>
                    <a:pt x="2282057" y="455619"/>
                    <a:pt x="2287923" y="402580"/>
                  </a:cubicBezTo>
                  <a:cubicBezTo>
                    <a:pt x="2289879" y="383638"/>
                    <a:pt x="2287923" y="304079"/>
                    <a:pt x="2247836" y="319233"/>
                  </a:cubicBezTo>
                  <a:cubicBezTo>
                    <a:pt x="2216548" y="331546"/>
                    <a:pt x="2194060" y="361854"/>
                    <a:pt x="2168638" y="382691"/>
                  </a:cubicBezTo>
                  <a:cubicBezTo>
                    <a:pt x="2163750" y="386479"/>
                    <a:pt x="2156906" y="382691"/>
                    <a:pt x="2157883" y="377008"/>
                  </a:cubicBezTo>
                  <a:cubicBezTo>
                    <a:pt x="2158861" y="329651"/>
                    <a:pt x="2184283" y="250093"/>
                    <a:pt x="2129529" y="226414"/>
                  </a:cubicBezTo>
                  <a:cubicBezTo>
                    <a:pt x="2127573" y="229256"/>
                    <a:pt x="2126595" y="231150"/>
                    <a:pt x="2125618" y="232097"/>
                  </a:cubicBezTo>
                  <a:cubicBezTo>
                    <a:pt x="2091397" y="282295"/>
                    <a:pt x="2074775" y="342911"/>
                    <a:pt x="2069887" y="402580"/>
                  </a:cubicBezTo>
                  <a:cubicBezTo>
                    <a:pt x="2061086" y="377955"/>
                    <a:pt x="2050331" y="354277"/>
                    <a:pt x="2034688" y="331546"/>
                  </a:cubicBezTo>
                  <a:cubicBezTo>
                    <a:pt x="2031755" y="326810"/>
                    <a:pt x="2026866" y="321127"/>
                    <a:pt x="2020021" y="313550"/>
                  </a:cubicBezTo>
                  <a:cubicBezTo>
                    <a:pt x="2019043" y="315444"/>
                    <a:pt x="2019043" y="318286"/>
                    <a:pt x="2019043" y="320180"/>
                  </a:cubicBezTo>
                  <a:cubicBezTo>
                    <a:pt x="2013177" y="358065"/>
                    <a:pt x="2019043" y="395950"/>
                    <a:pt x="2010244" y="432888"/>
                  </a:cubicBezTo>
                  <a:cubicBezTo>
                    <a:pt x="2008288" y="439518"/>
                    <a:pt x="1998511" y="436677"/>
                    <a:pt x="1997533" y="431941"/>
                  </a:cubicBezTo>
                  <a:cubicBezTo>
                    <a:pt x="1984822" y="389321"/>
                    <a:pt x="1976023" y="337228"/>
                    <a:pt x="1937890" y="309762"/>
                  </a:cubicBezTo>
                  <a:cubicBezTo>
                    <a:pt x="1920292" y="350488"/>
                    <a:pt x="1917358" y="394056"/>
                    <a:pt x="1904647" y="436677"/>
                  </a:cubicBezTo>
                  <a:cubicBezTo>
                    <a:pt x="1902692" y="442360"/>
                    <a:pt x="1893892" y="442360"/>
                    <a:pt x="1891937" y="436677"/>
                  </a:cubicBezTo>
                  <a:cubicBezTo>
                    <a:pt x="1886070" y="422470"/>
                    <a:pt x="1882159" y="408263"/>
                    <a:pt x="1878249" y="393109"/>
                  </a:cubicBezTo>
                  <a:cubicBezTo>
                    <a:pt x="1854782" y="351435"/>
                    <a:pt x="1825450" y="317339"/>
                    <a:pt x="1792207" y="326810"/>
                  </a:cubicBezTo>
                  <a:cubicBezTo>
                    <a:pt x="1799051" y="292713"/>
                    <a:pt x="1804918" y="254828"/>
                    <a:pt x="1796118" y="228309"/>
                  </a:cubicBezTo>
                  <a:cubicBezTo>
                    <a:pt x="1794163" y="220732"/>
                    <a:pt x="1784384" y="217890"/>
                    <a:pt x="1776563" y="222626"/>
                  </a:cubicBezTo>
                  <a:cubicBezTo>
                    <a:pt x="1728653" y="256722"/>
                    <a:pt x="1696388" y="302185"/>
                    <a:pt x="1660211" y="345753"/>
                  </a:cubicBezTo>
                  <a:cubicBezTo>
                    <a:pt x="1697365" y="263352"/>
                    <a:pt x="1736475" y="155380"/>
                    <a:pt x="1673900" y="135490"/>
                  </a:cubicBezTo>
                  <a:cubicBezTo>
                    <a:pt x="1636746" y="124124"/>
                    <a:pt x="1600569" y="147803"/>
                    <a:pt x="1579058" y="179058"/>
                  </a:cubicBezTo>
                  <a:cubicBezTo>
                    <a:pt x="1574170" y="171481"/>
                    <a:pt x="1569281" y="164851"/>
                    <a:pt x="1564392" y="157274"/>
                  </a:cubicBezTo>
                  <a:cubicBezTo>
                    <a:pt x="1541904" y="126966"/>
                    <a:pt x="1449018" y="25623"/>
                    <a:pt x="1398176" y="36041"/>
                  </a:cubicBezTo>
                  <a:cubicBezTo>
                    <a:pt x="1352221" y="45513"/>
                    <a:pt x="1359066" y="95711"/>
                    <a:pt x="1378621" y="146855"/>
                  </a:cubicBezTo>
                  <a:cubicBezTo>
                    <a:pt x="1351243" y="116547"/>
                    <a:pt x="1322890" y="88134"/>
                    <a:pt x="1290624" y="57825"/>
                  </a:cubicBezTo>
                  <a:cubicBezTo>
                    <a:pt x="1273024" y="41724"/>
                    <a:pt x="1217293" y="-16998"/>
                    <a:pt x="1183072" y="4786"/>
                  </a:cubicBezTo>
                  <a:cubicBezTo>
                    <a:pt x="1140051" y="32253"/>
                    <a:pt x="1173294" y="107076"/>
                    <a:pt x="1179161" y="137384"/>
                  </a:cubicBezTo>
                  <a:cubicBezTo>
                    <a:pt x="1184049" y="160115"/>
                    <a:pt x="1190893" y="180952"/>
                    <a:pt x="1198716" y="200842"/>
                  </a:cubicBezTo>
                  <a:cubicBezTo>
                    <a:pt x="1169384" y="175269"/>
                    <a:pt x="1138096" y="152538"/>
                    <a:pt x="1099963" y="136437"/>
                  </a:cubicBezTo>
                  <a:cubicBezTo>
                    <a:pt x="1059876" y="120336"/>
                    <a:pt x="946457" y="54037"/>
                    <a:pt x="897570" y="101393"/>
                  </a:cubicBezTo>
                  <a:cubicBezTo>
                    <a:pt x="889748" y="108970"/>
                    <a:pt x="884859" y="117495"/>
                    <a:pt x="880948" y="127913"/>
                  </a:cubicBezTo>
                  <a:cubicBezTo>
                    <a:pt x="881926" y="127913"/>
                    <a:pt x="882904" y="126966"/>
                    <a:pt x="884859" y="126966"/>
                  </a:cubicBezTo>
                  <a:cubicBezTo>
                    <a:pt x="960145" y="109917"/>
                    <a:pt x="1018811" y="183794"/>
                    <a:pt x="1063787" y="238727"/>
                  </a:cubicBezTo>
                  <a:cubicBezTo>
                    <a:pt x="1056943" y="206525"/>
                    <a:pt x="1056943" y="165798"/>
                    <a:pt x="1093119" y="165798"/>
                  </a:cubicBezTo>
                  <a:cubicBezTo>
                    <a:pt x="1128318" y="166745"/>
                    <a:pt x="1142006" y="202736"/>
                    <a:pt x="1151784" y="235886"/>
                  </a:cubicBezTo>
                  <a:cubicBezTo>
                    <a:pt x="1156672" y="222626"/>
                    <a:pt x="1166450" y="213155"/>
                    <a:pt x="1185027" y="216943"/>
                  </a:cubicBezTo>
                  <a:cubicBezTo>
                    <a:pt x="1219248" y="222626"/>
                    <a:pt x="1254447" y="251987"/>
                    <a:pt x="1272046" y="279453"/>
                  </a:cubicBezTo>
                  <a:cubicBezTo>
                    <a:pt x="1330711" y="368484"/>
                    <a:pt x="1346355" y="474562"/>
                    <a:pt x="1369821" y="575905"/>
                  </a:cubicBezTo>
                  <a:cubicBezTo>
                    <a:pt x="1368843" y="504870"/>
                    <a:pt x="1373732" y="427206"/>
                    <a:pt x="1427508" y="379849"/>
                  </a:cubicBezTo>
                  <a:cubicBezTo>
                    <a:pt x="1430441" y="377008"/>
                    <a:pt x="1435330" y="377008"/>
                    <a:pt x="1438263" y="379849"/>
                  </a:cubicBezTo>
                  <a:cubicBezTo>
                    <a:pt x="1467595" y="414893"/>
                    <a:pt x="1478351" y="459408"/>
                    <a:pt x="1484217" y="503923"/>
                  </a:cubicBezTo>
                  <a:cubicBezTo>
                    <a:pt x="1492039" y="469826"/>
                    <a:pt x="1504750" y="438571"/>
                    <a:pt x="1532127" y="413946"/>
                  </a:cubicBezTo>
                  <a:cubicBezTo>
                    <a:pt x="1534082" y="412052"/>
                    <a:pt x="1537993" y="411104"/>
                    <a:pt x="1540926" y="412999"/>
                  </a:cubicBezTo>
                  <a:cubicBezTo>
                    <a:pt x="1604480" y="448042"/>
                    <a:pt x="1612302" y="535178"/>
                    <a:pt x="1614257" y="598636"/>
                  </a:cubicBezTo>
                  <a:cubicBezTo>
                    <a:pt x="1615235" y="640309"/>
                    <a:pt x="1612302" y="681983"/>
                    <a:pt x="1608391" y="723657"/>
                  </a:cubicBezTo>
                  <a:cubicBezTo>
                    <a:pt x="1631857" y="657358"/>
                    <a:pt x="1668033" y="592006"/>
                    <a:pt x="1735497" y="585376"/>
                  </a:cubicBezTo>
                  <a:cubicBezTo>
                    <a:pt x="1738431" y="585376"/>
                    <a:pt x="1740386" y="587270"/>
                    <a:pt x="1742341" y="589165"/>
                  </a:cubicBezTo>
                  <a:cubicBezTo>
                    <a:pt x="1765808" y="621367"/>
                    <a:pt x="1767763" y="663041"/>
                    <a:pt x="1759941" y="704714"/>
                  </a:cubicBezTo>
                  <a:cubicBezTo>
                    <a:pt x="1787318" y="669671"/>
                    <a:pt x="1822517" y="644098"/>
                    <a:pt x="1860649" y="665882"/>
                  </a:cubicBezTo>
                  <a:cubicBezTo>
                    <a:pt x="1905625" y="691455"/>
                    <a:pt x="1897803" y="747335"/>
                    <a:pt x="1878249" y="794692"/>
                  </a:cubicBezTo>
                  <a:cubicBezTo>
                    <a:pt x="1906603" y="769119"/>
                    <a:pt x="1940824" y="749229"/>
                    <a:pt x="1976023" y="744494"/>
                  </a:cubicBezTo>
                  <a:cubicBezTo>
                    <a:pt x="2019043" y="739758"/>
                    <a:pt x="2058153" y="768172"/>
                    <a:pt x="2062064" y="810793"/>
                  </a:cubicBezTo>
                  <a:cubicBezTo>
                    <a:pt x="2064998" y="850572"/>
                    <a:pt x="2049354" y="891299"/>
                    <a:pt x="2028821" y="927290"/>
                  </a:cubicBezTo>
                  <a:cubicBezTo>
                    <a:pt x="2065975" y="903612"/>
                    <a:pt x="2104108" y="900770"/>
                    <a:pt x="2129529" y="955704"/>
                  </a:cubicBezTo>
                  <a:cubicBezTo>
                    <a:pt x="2149084" y="996430"/>
                    <a:pt x="2125618" y="1049469"/>
                    <a:pt x="2104108" y="1086407"/>
                  </a:cubicBezTo>
                  <a:cubicBezTo>
                    <a:pt x="2129529" y="1078830"/>
                    <a:pt x="2156906" y="1075989"/>
                    <a:pt x="2180372" y="1085460"/>
                  </a:cubicBezTo>
                  <a:cubicBezTo>
                    <a:pt x="2204815" y="1094932"/>
                    <a:pt x="2218504" y="1111033"/>
                    <a:pt x="2224370" y="1129028"/>
                  </a:cubicBezTo>
                  <a:cubicBezTo>
                    <a:pt x="2246858" y="1096826"/>
                    <a:pt x="2274235" y="1069359"/>
                    <a:pt x="2304545" y="1054205"/>
                  </a:cubicBezTo>
                  <a:cubicBezTo>
                    <a:pt x="2322144" y="1045681"/>
                    <a:pt x="2343655" y="1050416"/>
                    <a:pt x="2355388" y="1063676"/>
                  </a:cubicBezTo>
                  <a:cubicBezTo>
                    <a:pt x="2370054" y="1020108"/>
                    <a:pt x="2394498" y="983170"/>
                    <a:pt x="2438496" y="968963"/>
                  </a:cubicBezTo>
                  <a:cubicBezTo>
                    <a:pt x="2441429" y="968016"/>
                    <a:pt x="2443385" y="968963"/>
                    <a:pt x="2445340" y="970858"/>
                  </a:cubicBezTo>
                  <a:cubicBezTo>
                    <a:pt x="2493250" y="1014425"/>
                    <a:pt x="2499117" y="1084513"/>
                    <a:pt x="2496183" y="1144182"/>
                  </a:cubicBezTo>
                  <a:cubicBezTo>
                    <a:pt x="2495205" y="1165019"/>
                    <a:pt x="2493250" y="1184909"/>
                    <a:pt x="2490316" y="1205746"/>
                  </a:cubicBezTo>
                  <a:cubicBezTo>
                    <a:pt x="2518671" y="1135658"/>
                    <a:pt x="2558759" y="1071253"/>
                    <a:pt x="2599824" y="1105350"/>
                  </a:cubicBezTo>
                  <a:cubicBezTo>
                    <a:pt x="2639911" y="1138499"/>
                    <a:pt x="2615468" y="1218058"/>
                    <a:pt x="2603735" y="1257838"/>
                  </a:cubicBezTo>
                  <a:cubicBezTo>
                    <a:pt x="2599824" y="1272992"/>
                    <a:pt x="2594935" y="1287199"/>
                    <a:pt x="2590047" y="1302353"/>
                  </a:cubicBezTo>
                  <a:cubicBezTo>
                    <a:pt x="2600802" y="1288146"/>
                    <a:pt x="2612535" y="1274886"/>
                    <a:pt x="2625246" y="1262573"/>
                  </a:cubicBezTo>
                  <a:cubicBezTo>
                    <a:pt x="2652622" y="1237001"/>
                    <a:pt x="2723997" y="1207640"/>
                    <a:pt x="2736709" y="1264467"/>
                  </a:cubicBezTo>
                  <a:cubicBezTo>
                    <a:pt x="2749419" y="1319401"/>
                    <a:pt x="2709332" y="1384753"/>
                    <a:pt x="2681954" y="1430215"/>
                  </a:cubicBezTo>
                  <a:cubicBezTo>
                    <a:pt x="2659467" y="1468100"/>
                    <a:pt x="2636001" y="1506933"/>
                    <a:pt x="2606668" y="1541029"/>
                  </a:cubicBezTo>
                  <a:cubicBezTo>
                    <a:pt x="2657511" y="1514509"/>
                    <a:pt x="2709332" y="1469995"/>
                    <a:pt x="2766041" y="1474730"/>
                  </a:cubicBezTo>
                  <a:cubicBezTo>
                    <a:pt x="2820795" y="1479466"/>
                    <a:pt x="2815906" y="1538188"/>
                    <a:pt x="2791462" y="1571337"/>
                  </a:cubicBezTo>
                  <a:cubicBezTo>
                    <a:pt x="2753330" y="1622482"/>
                    <a:pt x="2682932" y="1655632"/>
                    <a:pt x="2622312" y="1677416"/>
                  </a:cubicBezTo>
                  <a:cubicBezTo>
                    <a:pt x="2664355" y="1690675"/>
                    <a:pt x="2699554" y="1725719"/>
                    <a:pt x="2676088" y="1771182"/>
                  </a:cubicBezTo>
                  <a:cubicBezTo>
                    <a:pt x="2650667" y="1820432"/>
                    <a:pt x="2577336" y="1822326"/>
                    <a:pt x="2528448" y="1819485"/>
                  </a:cubicBezTo>
                  <a:cubicBezTo>
                    <a:pt x="2504983" y="1817591"/>
                    <a:pt x="2479561" y="1815696"/>
                    <a:pt x="2455118" y="1811908"/>
                  </a:cubicBezTo>
                  <a:cubicBezTo>
                    <a:pt x="2488361" y="1834639"/>
                    <a:pt x="2518671" y="1864000"/>
                    <a:pt x="2535293" y="1894308"/>
                  </a:cubicBezTo>
                  <a:cubicBezTo>
                    <a:pt x="2545071" y="1911357"/>
                    <a:pt x="2548981" y="1931246"/>
                    <a:pt x="2547026" y="1950189"/>
                  </a:cubicBezTo>
                  <a:cubicBezTo>
                    <a:pt x="2613513" y="1907568"/>
                    <a:pt x="2698577" y="1875366"/>
                    <a:pt x="2752352" y="1927458"/>
                  </a:cubicBezTo>
                  <a:cubicBezTo>
                    <a:pt x="2767996" y="1942612"/>
                    <a:pt x="2776796" y="1960607"/>
                    <a:pt x="2779729" y="1977656"/>
                  </a:cubicBezTo>
                  <a:cubicBezTo>
                    <a:pt x="2787551" y="1973867"/>
                    <a:pt x="2795373" y="1971026"/>
                    <a:pt x="2803195" y="1970078"/>
                  </a:cubicBezTo>
                  <a:cubicBezTo>
                    <a:pt x="2836438" y="1963449"/>
                    <a:pt x="2848171" y="1984286"/>
                    <a:pt x="2850127" y="2010805"/>
                  </a:cubicBezTo>
                  <a:cubicBezTo>
                    <a:pt x="2862838" y="1984286"/>
                    <a:pt x="2878481" y="1959660"/>
                    <a:pt x="2899992" y="1941665"/>
                  </a:cubicBezTo>
                  <a:cubicBezTo>
                    <a:pt x="2932258" y="1914198"/>
                    <a:pt x="2975278" y="1933140"/>
                    <a:pt x="2984078" y="1971973"/>
                  </a:cubicBezTo>
                  <a:cubicBezTo>
                    <a:pt x="2992877" y="2012699"/>
                    <a:pt x="2985056" y="2056267"/>
                    <a:pt x="2974301" y="2097941"/>
                  </a:cubicBezTo>
                  <a:cubicBezTo>
                    <a:pt x="3000699" y="2072369"/>
                    <a:pt x="3031009" y="2061003"/>
                    <a:pt x="3061320" y="2082787"/>
                  </a:cubicBezTo>
                  <a:cubicBezTo>
                    <a:pt x="3103363" y="2112148"/>
                    <a:pt x="3084786" y="2186024"/>
                    <a:pt x="3074030" y="2224856"/>
                  </a:cubicBezTo>
                  <a:cubicBezTo>
                    <a:pt x="3062297" y="2266530"/>
                    <a:pt x="3046654" y="2310098"/>
                    <a:pt x="3025143" y="2349877"/>
                  </a:cubicBezTo>
                  <a:cubicBezTo>
                    <a:pt x="3101407" y="2302521"/>
                    <a:pt x="3225581" y="2311045"/>
                    <a:pt x="3248069" y="2410494"/>
                  </a:cubicBezTo>
                  <a:cubicBezTo>
                    <a:pt x="3267624" y="2499524"/>
                    <a:pt x="3138562" y="2517519"/>
                    <a:pt x="3068164" y="2528885"/>
                  </a:cubicBezTo>
                  <a:cubicBezTo>
                    <a:pt x="3140517" y="2579082"/>
                    <a:pt x="3263713" y="2654853"/>
                    <a:pt x="3212870" y="2753354"/>
                  </a:cubicBezTo>
                  <a:cubicBezTo>
                    <a:pt x="3195270" y="2788398"/>
                    <a:pt x="3156161" y="2804499"/>
                    <a:pt x="3119984" y="2801657"/>
                  </a:cubicBezTo>
                  <a:cubicBezTo>
                    <a:pt x="3124873" y="2820600"/>
                    <a:pt x="3123895" y="2841437"/>
                    <a:pt x="3116073" y="2860380"/>
                  </a:cubicBezTo>
                  <a:cubicBezTo>
                    <a:pt x="3099452" y="2901106"/>
                    <a:pt x="3043720" y="2921943"/>
                    <a:pt x="3002655" y="2905842"/>
                  </a:cubicBezTo>
                  <a:cubicBezTo>
                    <a:pt x="2986033" y="2899212"/>
                    <a:pt x="2971368" y="2889740"/>
                    <a:pt x="2956701" y="2879322"/>
                  </a:cubicBezTo>
                  <a:cubicBezTo>
                    <a:pt x="2970390" y="2917207"/>
                    <a:pt x="2976256" y="2956040"/>
                    <a:pt x="2972345" y="2994872"/>
                  </a:cubicBezTo>
                  <a:cubicBezTo>
                    <a:pt x="2972345" y="2998660"/>
                    <a:pt x="2969412" y="3002449"/>
                    <a:pt x="2964523" y="3002449"/>
                  </a:cubicBezTo>
                  <a:cubicBezTo>
                    <a:pt x="2945946" y="3001502"/>
                    <a:pt x="2928347" y="2994872"/>
                    <a:pt x="2910747" y="2985401"/>
                  </a:cubicBezTo>
                  <a:cubicBezTo>
                    <a:pt x="2923457" y="3020444"/>
                    <a:pt x="2927369" y="3057382"/>
                    <a:pt x="2916613" y="3092426"/>
                  </a:cubicBezTo>
                  <a:cubicBezTo>
                    <a:pt x="2915635" y="3095268"/>
                    <a:pt x="2912702" y="3097162"/>
                    <a:pt x="2909769" y="3098109"/>
                  </a:cubicBezTo>
                  <a:cubicBezTo>
                    <a:pt x="2870659" y="3099056"/>
                    <a:pt x="2840349" y="3075378"/>
                    <a:pt x="2817861" y="3046017"/>
                  </a:cubicBezTo>
                  <a:cubicBezTo>
                    <a:pt x="2836438" y="3121787"/>
                    <a:pt x="2855016" y="3241126"/>
                    <a:pt x="2779729" y="3233548"/>
                  </a:cubicBezTo>
                  <a:cubicBezTo>
                    <a:pt x="2674133" y="3222183"/>
                    <a:pt x="2646756" y="3082955"/>
                    <a:pt x="2640889" y="2983506"/>
                  </a:cubicBezTo>
                  <a:cubicBezTo>
                    <a:pt x="2627201" y="3017603"/>
                    <a:pt x="2604713" y="3044123"/>
                    <a:pt x="2569514" y="3004343"/>
                  </a:cubicBezTo>
                  <a:cubicBezTo>
                    <a:pt x="2513783" y="2940886"/>
                    <a:pt x="2516716" y="2857538"/>
                    <a:pt x="2516716" y="2778927"/>
                  </a:cubicBezTo>
                  <a:cubicBezTo>
                    <a:pt x="2506939" y="2813970"/>
                    <a:pt x="2501072" y="2849961"/>
                    <a:pt x="2488361" y="2883111"/>
                  </a:cubicBezTo>
                  <a:cubicBezTo>
                    <a:pt x="2475650" y="2915313"/>
                    <a:pt x="2456096" y="2961722"/>
                    <a:pt x="2412097" y="2957934"/>
                  </a:cubicBezTo>
                  <a:cubicBezTo>
                    <a:pt x="2357343" y="2953198"/>
                    <a:pt x="2332899" y="2889740"/>
                    <a:pt x="2334855" y="2845226"/>
                  </a:cubicBezTo>
                  <a:cubicBezTo>
                    <a:pt x="2335833" y="2809235"/>
                    <a:pt x="2344633" y="2774191"/>
                    <a:pt x="2355388" y="2741041"/>
                  </a:cubicBezTo>
                  <a:cubicBezTo>
                    <a:pt x="2344633" y="2756195"/>
                    <a:pt x="2332899" y="2771349"/>
                    <a:pt x="2321167" y="2785556"/>
                  </a:cubicBezTo>
                  <a:cubicBezTo>
                    <a:pt x="2305523" y="2803552"/>
                    <a:pt x="2277168" y="2836701"/>
                    <a:pt x="2248813" y="2822494"/>
                  </a:cubicBezTo>
                  <a:cubicBezTo>
                    <a:pt x="2209704" y="2802605"/>
                    <a:pt x="2228281" y="2707892"/>
                    <a:pt x="2235125" y="2677584"/>
                  </a:cubicBezTo>
                  <a:cubicBezTo>
                    <a:pt x="2249791" y="2617915"/>
                    <a:pt x="2277168" y="2562981"/>
                    <a:pt x="2307479" y="2508995"/>
                  </a:cubicBezTo>
                  <a:cubicBezTo>
                    <a:pt x="2293790" y="2525096"/>
                    <a:pt x="2280101" y="2541197"/>
                    <a:pt x="2265436" y="2555404"/>
                  </a:cubicBezTo>
                  <a:cubicBezTo>
                    <a:pt x="2236103" y="2584765"/>
                    <a:pt x="2195038" y="2626439"/>
                    <a:pt x="2149084" y="2629280"/>
                  </a:cubicBezTo>
                  <a:cubicBezTo>
                    <a:pt x="2076731" y="2633069"/>
                    <a:pt x="2068909" y="2576241"/>
                    <a:pt x="2082597" y="2516572"/>
                  </a:cubicBezTo>
                  <a:cubicBezTo>
                    <a:pt x="2076731" y="2521307"/>
                    <a:pt x="2070864" y="2525096"/>
                    <a:pt x="2064998" y="2527937"/>
                  </a:cubicBezTo>
                  <a:cubicBezTo>
                    <a:pt x="2030777" y="2544986"/>
                    <a:pt x="2004377" y="2506153"/>
                    <a:pt x="2002422" y="2477740"/>
                  </a:cubicBezTo>
                  <a:cubicBezTo>
                    <a:pt x="2000467" y="2437960"/>
                    <a:pt x="2014155" y="2397234"/>
                    <a:pt x="2029799" y="2359348"/>
                  </a:cubicBezTo>
                  <a:cubicBezTo>
                    <a:pt x="2007311" y="2386815"/>
                    <a:pt x="1980911" y="2408599"/>
                    <a:pt x="1945713" y="2414282"/>
                  </a:cubicBezTo>
                  <a:cubicBezTo>
                    <a:pt x="1898781" y="2422806"/>
                    <a:pt x="1855760" y="2385868"/>
                    <a:pt x="1840116" y="2346089"/>
                  </a:cubicBezTo>
                  <a:cubicBezTo>
                    <a:pt x="1826428" y="2311045"/>
                    <a:pt x="1823494" y="2273160"/>
                    <a:pt x="1824472" y="2236222"/>
                  </a:cubicBezTo>
                  <a:cubicBezTo>
                    <a:pt x="1811762" y="2271265"/>
                    <a:pt x="1801007" y="2307256"/>
                    <a:pt x="1785362" y="2341353"/>
                  </a:cubicBezTo>
                  <a:cubicBezTo>
                    <a:pt x="1770696" y="2374503"/>
                    <a:pt x="1741364" y="2444590"/>
                    <a:pt x="1694432" y="2445537"/>
                  </a:cubicBezTo>
                  <a:cubicBezTo>
                    <a:pt x="1657278" y="2446484"/>
                    <a:pt x="1640657" y="2419018"/>
                    <a:pt x="1633812" y="2380185"/>
                  </a:cubicBezTo>
                  <a:cubicBezTo>
                    <a:pt x="1617190" y="2422806"/>
                    <a:pt x="1593725" y="2449326"/>
                    <a:pt x="1558526" y="2436066"/>
                  </a:cubicBezTo>
                  <a:cubicBezTo>
                    <a:pt x="1534082" y="2426595"/>
                    <a:pt x="1518438" y="2404811"/>
                    <a:pt x="1508660" y="2378291"/>
                  </a:cubicBezTo>
                  <a:cubicBezTo>
                    <a:pt x="1502794" y="2439854"/>
                    <a:pt x="1492039" y="2506153"/>
                    <a:pt x="1457818" y="2556351"/>
                  </a:cubicBezTo>
                  <a:cubicBezTo>
                    <a:pt x="1421641" y="2609390"/>
                    <a:pt x="1362977" y="2610338"/>
                    <a:pt x="1320934" y="2561087"/>
                  </a:cubicBezTo>
                  <a:cubicBezTo>
                    <a:pt x="1308223" y="2545933"/>
                    <a:pt x="1297468" y="2529832"/>
                    <a:pt x="1289646" y="2511836"/>
                  </a:cubicBezTo>
                  <a:cubicBezTo>
                    <a:pt x="1290624" y="2520360"/>
                    <a:pt x="1291602" y="2527937"/>
                    <a:pt x="1291602" y="2536461"/>
                  </a:cubicBezTo>
                  <a:cubicBezTo>
                    <a:pt x="1294535" y="2577188"/>
                    <a:pt x="1305290" y="2676636"/>
                    <a:pt x="1255425" y="2699368"/>
                  </a:cubicBezTo>
                  <a:cubicBezTo>
                    <a:pt x="1219248" y="2715469"/>
                    <a:pt x="1189916" y="2696526"/>
                    <a:pt x="1168406" y="2662430"/>
                  </a:cubicBezTo>
                  <a:cubicBezTo>
                    <a:pt x="1171339" y="2692738"/>
                    <a:pt x="1169384" y="2723993"/>
                    <a:pt x="1153739" y="2746724"/>
                  </a:cubicBezTo>
                  <a:cubicBezTo>
                    <a:pt x="1131251" y="2778927"/>
                    <a:pt x="1102897" y="2781768"/>
                    <a:pt x="1073564" y="2769455"/>
                  </a:cubicBezTo>
                  <a:cubicBezTo>
                    <a:pt x="1082364" y="2796922"/>
                    <a:pt x="1079431" y="2824389"/>
                    <a:pt x="1058898" y="2847120"/>
                  </a:cubicBezTo>
                  <a:cubicBezTo>
                    <a:pt x="1045210" y="2862274"/>
                    <a:pt x="1024677" y="2862274"/>
                    <a:pt x="1005122" y="2856591"/>
                  </a:cubicBezTo>
                  <a:cubicBezTo>
                    <a:pt x="1037387" y="2891635"/>
                    <a:pt x="1059876" y="2934256"/>
                    <a:pt x="1052054" y="2983506"/>
                  </a:cubicBezTo>
                  <a:cubicBezTo>
                    <a:pt x="1051076" y="2988242"/>
                    <a:pt x="1045210" y="2989189"/>
                    <a:pt x="1041298" y="2988242"/>
                  </a:cubicBezTo>
                  <a:cubicBezTo>
                    <a:pt x="1007078" y="2973088"/>
                    <a:pt x="979701" y="2950357"/>
                    <a:pt x="953301" y="2925731"/>
                  </a:cubicBezTo>
                  <a:cubicBezTo>
                    <a:pt x="1003166" y="3008132"/>
                    <a:pt x="1061831" y="3110422"/>
                    <a:pt x="1012944" y="3197557"/>
                  </a:cubicBezTo>
                  <a:cubicBezTo>
                    <a:pt x="988500" y="3241126"/>
                    <a:pt x="948413" y="3274275"/>
                    <a:pt x="895615" y="3257227"/>
                  </a:cubicBezTo>
                  <a:cubicBezTo>
                    <a:pt x="872149" y="3249650"/>
                    <a:pt x="851616" y="3232601"/>
                    <a:pt x="834994" y="3212711"/>
                  </a:cubicBezTo>
                  <a:cubicBezTo>
                    <a:pt x="839883" y="3232601"/>
                    <a:pt x="844772" y="3252491"/>
                    <a:pt x="847705" y="3271434"/>
                  </a:cubicBezTo>
                  <a:cubicBezTo>
                    <a:pt x="852594" y="3304583"/>
                    <a:pt x="861394" y="3355728"/>
                    <a:pt x="831083" y="3380353"/>
                  </a:cubicBezTo>
                  <a:cubicBezTo>
                    <a:pt x="790018" y="3415397"/>
                    <a:pt x="757752" y="3351939"/>
                    <a:pt x="739176" y="3295112"/>
                  </a:cubicBezTo>
                  <a:cubicBezTo>
                    <a:pt x="737220" y="3364252"/>
                    <a:pt x="718643" y="3448547"/>
                    <a:pt x="655090" y="3458965"/>
                  </a:cubicBezTo>
                  <a:cubicBezTo>
                    <a:pt x="558293" y="3475066"/>
                    <a:pt x="532871" y="3375618"/>
                    <a:pt x="536783" y="3297006"/>
                  </a:cubicBezTo>
                  <a:cubicBezTo>
                    <a:pt x="523094" y="3322578"/>
                    <a:pt x="508428" y="3347204"/>
                    <a:pt x="491806" y="3369935"/>
                  </a:cubicBezTo>
                  <a:cubicBezTo>
                    <a:pt x="470296" y="3399296"/>
                    <a:pt x="441941" y="3440969"/>
                    <a:pt x="403809" y="3451388"/>
                  </a:cubicBezTo>
                  <a:cubicBezTo>
                    <a:pt x="372521" y="3459912"/>
                    <a:pt x="343189" y="3442864"/>
                    <a:pt x="338300" y="3411609"/>
                  </a:cubicBezTo>
                  <a:cubicBezTo>
                    <a:pt x="335367" y="3393613"/>
                    <a:pt x="338300" y="3375618"/>
                    <a:pt x="343189" y="3357622"/>
                  </a:cubicBezTo>
                  <a:cubicBezTo>
                    <a:pt x="337322" y="3366146"/>
                    <a:pt x="330478" y="3374671"/>
                    <a:pt x="323634" y="3383195"/>
                  </a:cubicBezTo>
                  <a:cubicBezTo>
                    <a:pt x="305057" y="3405926"/>
                    <a:pt x="277680" y="3440022"/>
                    <a:pt x="245414" y="3442864"/>
                  </a:cubicBezTo>
                  <a:cubicBezTo>
                    <a:pt x="182839" y="3447600"/>
                    <a:pt x="208260" y="3369935"/>
                    <a:pt x="224882" y="3320684"/>
                  </a:cubicBezTo>
                  <a:cubicBezTo>
                    <a:pt x="166217" y="3382248"/>
                    <a:pt x="81153" y="3464648"/>
                    <a:pt x="0" y="3465595"/>
                  </a:cubicBezTo>
                  <a:cubicBezTo>
                    <a:pt x="24444" y="3477908"/>
                    <a:pt x="89953" y="3447600"/>
                    <a:pt x="145685" y="3415397"/>
                  </a:cubicBezTo>
                  <a:cubicBezTo>
                    <a:pt x="100708" y="3463701"/>
                    <a:pt x="66487" y="3517687"/>
                    <a:pt x="85064" y="3577356"/>
                  </a:cubicBezTo>
                  <a:cubicBezTo>
                    <a:pt x="107553" y="3650285"/>
                    <a:pt x="213148" y="3557467"/>
                    <a:pt x="236615" y="3529052"/>
                  </a:cubicBezTo>
                  <a:cubicBezTo>
                    <a:pt x="248347" y="3514846"/>
                    <a:pt x="263992" y="3459912"/>
                    <a:pt x="255191" y="3491167"/>
                  </a:cubicBezTo>
                  <a:cubicBezTo>
                    <a:pt x="250303" y="3509163"/>
                    <a:pt x="247370" y="3527158"/>
                    <a:pt x="246392" y="3545154"/>
                  </a:cubicBezTo>
                  <a:cubicBezTo>
                    <a:pt x="245414" y="3575462"/>
                    <a:pt x="242481" y="3611453"/>
                    <a:pt x="272791" y="3628501"/>
                  </a:cubicBezTo>
                  <a:cubicBezTo>
                    <a:pt x="324611" y="3656915"/>
                    <a:pt x="389143" y="3571673"/>
                    <a:pt x="428253" y="3505374"/>
                  </a:cubicBezTo>
                  <a:cubicBezTo>
                    <a:pt x="427275" y="3545154"/>
                    <a:pt x="431186" y="3590616"/>
                    <a:pt x="452696" y="3612400"/>
                  </a:cubicBezTo>
                  <a:cubicBezTo>
                    <a:pt x="410653" y="3721320"/>
                    <a:pt x="501584" y="3709007"/>
                    <a:pt x="577848" y="3664492"/>
                  </a:cubicBezTo>
                  <a:cubicBezTo>
                    <a:pt x="573937" y="3669227"/>
                    <a:pt x="571003" y="3673963"/>
                    <a:pt x="567092" y="3678699"/>
                  </a:cubicBezTo>
                  <a:cubicBezTo>
                    <a:pt x="585670" y="3659756"/>
                    <a:pt x="601313" y="3637972"/>
                    <a:pt x="617935" y="3619977"/>
                  </a:cubicBezTo>
                  <a:cubicBezTo>
                    <a:pt x="621846" y="3616188"/>
                    <a:pt x="629668" y="3616188"/>
                    <a:pt x="630646" y="3622818"/>
                  </a:cubicBezTo>
                  <a:cubicBezTo>
                    <a:pt x="638468" y="3673963"/>
                    <a:pt x="676600" y="3717531"/>
                    <a:pt x="724509" y="3740262"/>
                  </a:cubicBezTo>
                  <a:cubicBezTo>
                    <a:pt x="740153" y="3747839"/>
                    <a:pt x="760686" y="3753522"/>
                    <a:pt x="777308" y="3745945"/>
                  </a:cubicBezTo>
                  <a:cubicBezTo>
                    <a:pt x="802729" y="3734580"/>
                    <a:pt x="785130" y="3689117"/>
                    <a:pt x="779263" y="3672069"/>
                  </a:cubicBezTo>
                  <a:cubicBezTo>
                    <a:pt x="776330" y="3665439"/>
                    <a:pt x="786107" y="3658809"/>
                    <a:pt x="790996" y="3665439"/>
                  </a:cubicBezTo>
                  <a:cubicBezTo>
                    <a:pt x="828150" y="3713743"/>
                    <a:pt x="955257" y="3798037"/>
                    <a:pt x="966990" y="3688170"/>
                  </a:cubicBezTo>
                  <a:cubicBezTo>
                    <a:pt x="973835" y="3622818"/>
                    <a:pt x="944502" y="3555572"/>
                    <a:pt x="929836" y="3493062"/>
                  </a:cubicBezTo>
                  <a:cubicBezTo>
                    <a:pt x="928858" y="3487379"/>
                    <a:pt x="935702" y="3483590"/>
                    <a:pt x="940591" y="3486432"/>
                  </a:cubicBezTo>
                  <a:cubicBezTo>
                    <a:pt x="994367" y="3526211"/>
                    <a:pt x="1070631" y="3536630"/>
                    <a:pt x="1135162" y="3514846"/>
                  </a:cubicBezTo>
                  <a:cubicBezTo>
                    <a:pt x="1160584" y="3506322"/>
                    <a:pt x="1185027" y="3489273"/>
                    <a:pt x="1190893" y="3462754"/>
                  </a:cubicBezTo>
                  <a:cubicBezTo>
                    <a:pt x="1198716" y="3426763"/>
                    <a:pt x="1165473" y="3391719"/>
                    <a:pt x="1141029" y="3368988"/>
                  </a:cubicBezTo>
                  <a:cubicBezTo>
                    <a:pt x="1136140" y="3364252"/>
                    <a:pt x="1142984" y="3355728"/>
                    <a:pt x="1148850" y="3358569"/>
                  </a:cubicBezTo>
                  <a:cubicBezTo>
                    <a:pt x="1174272" y="3368041"/>
                    <a:pt x="1207516" y="3378459"/>
                    <a:pt x="1231959" y="3361411"/>
                  </a:cubicBezTo>
                  <a:cubicBezTo>
                    <a:pt x="1265202" y="3338680"/>
                    <a:pt x="1207516" y="3299847"/>
                    <a:pt x="1190893" y="3289429"/>
                  </a:cubicBezTo>
                  <a:cubicBezTo>
                    <a:pt x="1184049" y="3285640"/>
                    <a:pt x="1189916" y="3277116"/>
                    <a:pt x="1195782" y="3277116"/>
                  </a:cubicBezTo>
                  <a:cubicBezTo>
                    <a:pt x="1254447" y="3275222"/>
                    <a:pt x="1315067" y="3255332"/>
                    <a:pt x="1361999" y="3221236"/>
                  </a:cubicBezTo>
                  <a:cubicBezTo>
                    <a:pt x="1381554" y="3207029"/>
                    <a:pt x="1402087" y="3185245"/>
                    <a:pt x="1399154" y="3159672"/>
                  </a:cubicBezTo>
                  <a:cubicBezTo>
                    <a:pt x="1396220" y="3126523"/>
                    <a:pt x="1348310" y="3107580"/>
                    <a:pt x="1321912" y="3097162"/>
                  </a:cubicBezTo>
                  <a:cubicBezTo>
                    <a:pt x="1316045" y="3094320"/>
                    <a:pt x="1316045" y="3085796"/>
                    <a:pt x="1322890" y="3084849"/>
                  </a:cubicBezTo>
                  <a:cubicBezTo>
                    <a:pt x="1383509" y="3075378"/>
                    <a:pt x="1445108" y="3035598"/>
                    <a:pt x="1493017" y="3001502"/>
                  </a:cubicBezTo>
                  <a:cubicBezTo>
                    <a:pt x="1516483" y="2984453"/>
                    <a:pt x="1542882" y="2964564"/>
                    <a:pt x="1555593" y="2938991"/>
                  </a:cubicBezTo>
                  <a:cubicBezTo>
                    <a:pt x="1572214" y="2905842"/>
                    <a:pt x="1521372" y="2899212"/>
                    <a:pt x="1498883" y="2896370"/>
                  </a:cubicBezTo>
                  <a:cubicBezTo>
                    <a:pt x="1490084" y="2894476"/>
                    <a:pt x="1491061" y="2882164"/>
                    <a:pt x="1499861" y="2883111"/>
                  </a:cubicBezTo>
                  <a:cubicBezTo>
                    <a:pt x="1569281" y="2894476"/>
                    <a:pt x="1613279" y="2827230"/>
                    <a:pt x="1570259" y="2772297"/>
                  </a:cubicBezTo>
                  <a:cubicBezTo>
                    <a:pt x="1565370" y="2765667"/>
                    <a:pt x="1575147" y="2757143"/>
                    <a:pt x="1581014" y="2763773"/>
                  </a:cubicBezTo>
                  <a:cubicBezTo>
                    <a:pt x="1587858" y="2773244"/>
                    <a:pt x="1625990" y="2827230"/>
                    <a:pt x="1640657" y="2806393"/>
                  </a:cubicBezTo>
                  <a:cubicBezTo>
                    <a:pt x="1652389" y="2789345"/>
                    <a:pt x="1649456" y="2759037"/>
                    <a:pt x="1648478" y="2739147"/>
                  </a:cubicBezTo>
                  <a:cubicBezTo>
                    <a:pt x="1647501" y="2691791"/>
                    <a:pt x="1636746" y="2643487"/>
                    <a:pt x="1640657" y="2596131"/>
                  </a:cubicBezTo>
                  <a:cubicBezTo>
                    <a:pt x="1640657" y="2591395"/>
                    <a:pt x="1647501" y="2588553"/>
                    <a:pt x="1651412" y="2591395"/>
                  </a:cubicBezTo>
                  <a:cubicBezTo>
                    <a:pt x="1655322" y="2594236"/>
                    <a:pt x="1660211" y="2597078"/>
                    <a:pt x="1664122" y="2600866"/>
                  </a:cubicBezTo>
                  <a:cubicBezTo>
                    <a:pt x="1662166" y="2604655"/>
                    <a:pt x="1661189" y="2609390"/>
                    <a:pt x="1660211" y="2613179"/>
                  </a:cubicBezTo>
                  <a:cubicBezTo>
                    <a:pt x="1649456" y="2650117"/>
                    <a:pt x="1643590" y="2719257"/>
                    <a:pt x="1675855" y="2751460"/>
                  </a:cubicBezTo>
                  <a:cubicBezTo>
                    <a:pt x="1713987" y="2790292"/>
                    <a:pt x="1776563" y="2721152"/>
                    <a:pt x="1825450" y="2649170"/>
                  </a:cubicBezTo>
                  <a:cubicBezTo>
                    <a:pt x="1786340" y="2772297"/>
                    <a:pt x="1761897" y="2915313"/>
                    <a:pt x="1851849" y="3008132"/>
                  </a:cubicBezTo>
                  <a:cubicBezTo>
                    <a:pt x="1913447" y="3070642"/>
                    <a:pt x="1994600" y="2890688"/>
                    <a:pt x="2043487" y="2773244"/>
                  </a:cubicBezTo>
                  <a:cubicBezTo>
                    <a:pt x="2037621" y="2837648"/>
                    <a:pt x="2030777" y="2901106"/>
                    <a:pt x="2032732" y="2966458"/>
                  </a:cubicBezTo>
                  <a:cubicBezTo>
                    <a:pt x="2034688" y="3010973"/>
                    <a:pt x="2032732" y="3072536"/>
                    <a:pt x="2073798" y="3099056"/>
                  </a:cubicBezTo>
                  <a:cubicBezTo>
                    <a:pt x="2121707" y="3131259"/>
                    <a:pt x="2158861" y="3047911"/>
                    <a:pt x="2183305" y="2982559"/>
                  </a:cubicBezTo>
                  <a:cubicBezTo>
                    <a:pt x="2180372" y="3030863"/>
                    <a:pt x="2185261" y="3084849"/>
                    <a:pt x="2219481" y="3090532"/>
                  </a:cubicBezTo>
                  <a:cubicBezTo>
                    <a:pt x="2249791" y="3096215"/>
                    <a:pt x="2273257" y="3074431"/>
                    <a:pt x="2291834" y="3039387"/>
                  </a:cubicBezTo>
                  <a:cubicBezTo>
                    <a:pt x="2290856" y="3043176"/>
                    <a:pt x="2290856" y="3047911"/>
                    <a:pt x="2290856" y="3052647"/>
                  </a:cubicBezTo>
                  <a:cubicBezTo>
                    <a:pt x="2288901" y="3095268"/>
                    <a:pt x="2309434" y="3117052"/>
                    <a:pt x="2338766" y="3125576"/>
                  </a:cubicBezTo>
                  <a:cubicBezTo>
                    <a:pt x="2342678" y="3135047"/>
                    <a:pt x="2347566" y="3144518"/>
                    <a:pt x="2351477" y="3153043"/>
                  </a:cubicBezTo>
                  <a:cubicBezTo>
                    <a:pt x="2347566" y="3159672"/>
                    <a:pt x="2344633" y="3166302"/>
                    <a:pt x="2347566" y="3173879"/>
                  </a:cubicBezTo>
                  <a:cubicBezTo>
                    <a:pt x="2351477" y="3188086"/>
                    <a:pt x="2362232" y="3194716"/>
                    <a:pt x="2376898" y="3196610"/>
                  </a:cubicBezTo>
                  <a:cubicBezTo>
                    <a:pt x="2378854" y="3199452"/>
                    <a:pt x="2379832" y="3201346"/>
                    <a:pt x="2381787" y="3204187"/>
                  </a:cubicBezTo>
                  <a:cubicBezTo>
                    <a:pt x="2373965" y="3222183"/>
                    <a:pt x="2379832" y="3233548"/>
                    <a:pt x="2402319" y="3230707"/>
                  </a:cubicBezTo>
                  <a:cubicBezTo>
                    <a:pt x="2403297" y="3231654"/>
                    <a:pt x="2404275" y="3232601"/>
                    <a:pt x="2404275" y="3233548"/>
                  </a:cubicBezTo>
                  <a:cubicBezTo>
                    <a:pt x="2394498" y="3242072"/>
                    <a:pt x="2383743" y="3250597"/>
                    <a:pt x="2374943" y="3258174"/>
                  </a:cubicBezTo>
                  <a:cubicBezTo>
                    <a:pt x="2355388" y="3273328"/>
                    <a:pt x="2343655" y="3291323"/>
                    <a:pt x="2337789" y="3313107"/>
                  </a:cubicBezTo>
                  <a:cubicBezTo>
                    <a:pt x="2326055" y="3351939"/>
                    <a:pt x="2369076" y="3345310"/>
                    <a:pt x="2407208" y="3332997"/>
                  </a:cubicBezTo>
                  <a:cubicBezTo>
                    <a:pt x="2385698" y="3350992"/>
                    <a:pt x="2372987" y="3371829"/>
                    <a:pt x="2403297" y="3385089"/>
                  </a:cubicBezTo>
                  <a:cubicBezTo>
                    <a:pt x="2427741" y="3396455"/>
                    <a:pt x="2477606" y="3376565"/>
                    <a:pt x="2500094" y="3366146"/>
                  </a:cubicBezTo>
                  <a:cubicBezTo>
                    <a:pt x="2504983" y="3364252"/>
                    <a:pt x="2508894" y="3362358"/>
                    <a:pt x="2512805" y="3359517"/>
                  </a:cubicBezTo>
                  <a:cubicBezTo>
                    <a:pt x="2504983" y="3369935"/>
                    <a:pt x="2497161" y="3381301"/>
                    <a:pt x="2488361" y="3391719"/>
                  </a:cubicBezTo>
                  <a:cubicBezTo>
                    <a:pt x="2467829" y="3416344"/>
                    <a:pt x="2457074" y="3484538"/>
                    <a:pt x="2511827" y="3463701"/>
                  </a:cubicBezTo>
                  <a:cubicBezTo>
                    <a:pt x="2515738" y="3461806"/>
                    <a:pt x="2520627" y="3459912"/>
                    <a:pt x="2524537" y="3457071"/>
                  </a:cubicBezTo>
                  <a:cubicBezTo>
                    <a:pt x="2526493" y="3492114"/>
                    <a:pt x="2539204" y="3530000"/>
                    <a:pt x="2564625" y="3543259"/>
                  </a:cubicBezTo>
                  <a:cubicBezTo>
                    <a:pt x="2591024" y="3556519"/>
                    <a:pt x="2604713" y="3540418"/>
                    <a:pt x="2612535" y="3516740"/>
                  </a:cubicBezTo>
                  <a:cubicBezTo>
                    <a:pt x="2616446" y="3525264"/>
                    <a:pt x="2623290" y="3530947"/>
                    <a:pt x="2633067" y="3530947"/>
                  </a:cubicBezTo>
                  <a:cubicBezTo>
                    <a:pt x="2652622" y="3530947"/>
                    <a:pt x="2666311" y="3521476"/>
                    <a:pt x="2681954" y="3510110"/>
                  </a:cubicBezTo>
                  <a:cubicBezTo>
                    <a:pt x="2684888" y="3508216"/>
                    <a:pt x="2688799" y="3503480"/>
                    <a:pt x="2690754" y="3500639"/>
                  </a:cubicBezTo>
                  <a:cubicBezTo>
                    <a:pt x="2689777" y="3502533"/>
                    <a:pt x="2687821" y="3504427"/>
                    <a:pt x="2685865" y="3508216"/>
                  </a:cubicBezTo>
                  <a:cubicBezTo>
                    <a:pt x="2680977" y="3515793"/>
                    <a:pt x="2676088" y="3523370"/>
                    <a:pt x="2672177" y="3530947"/>
                  </a:cubicBezTo>
                  <a:cubicBezTo>
                    <a:pt x="2636978" y="3598193"/>
                    <a:pt x="2706398" y="3569779"/>
                    <a:pt x="2760174" y="3538524"/>
                  </a:cubicBezTo>
                  <a:cubicBezTo>
                    <a:pt x="2731820" y="3568832"/>
                    <a:pt x="2710309" y="3602929"/>
                    <a:pt x="2722042" y="3640814"/>
                  </a:cubicBezTo>
                  <a:cubicBezTo>
                    <a:pt x="2736709" y="3687223"/>
                    <a:pt x="2803195" y="3628501"/>
                    <a:pt x="2817861" y="3610506"/>
                  </a:cubicBezTo>
                  <a:cubicBezTo>
                    <a:pt x="2825683" y="3601981"/>
                    <a:pt x="2834483" y="3565991"/>
                    <a:pt x="2829594" y="3586827"/>
                  </a:cubicBezTo>
                  <a:cubicBezTo>
                    <a:pt x="2826661" y="3598193"/>
                    <a:pt x="2824706" y="3609559"/>
                    <a:pt x="2823728" y="3620924"/>
                  </a:cubicBezTo>
                  <a:cubicBezTo>
                    <a:pt x="2822750" y="3639867"/>
                    <a:pt x="2821772" y="3662598"/>
                    <a:pt x="2840349" y="3673016"/>
                  </a:cubicBezTo>
                  <a:cubicBezTo>
                    <a:pt x="2872615" y="3691012"/>
                    <a:pt x="2913680" y="3637025"/>
                    <a:pt x="2939102" y="3594405"/>
                  </a:cubicBezTo>
                  <a:cubicBezTo>
                    <a:pt x="2938124" y="3619977"/>
                    <a:pt x="2941057" y="3648390"/>
                    <a:pt x="2954745" y="3662598"/>
                  </a:cubicBezTo>
                  <a:cubicBezTo>
                    <a:pt x="2928347" y="3731738"/>
                    <a:pt x="2986033" y="3723214"/>
                    <a:pt x="3033943" y="3695747"/>
                  </a:cubicBezTo>
                  <a:cubicBezTo>
                    <a:pt x="3031987" y="3698589"/>
                    <a:pt x="3030032" y="3701430"/>
                    <a:pt x="3027099" y="3704271"/>
                  </a:cubicBezTo>
                  <a:cubicBezTo>
                    <a:pt x="3038831" y="3691959"/>
                    <a:pt x="3048609" y="3678699"/>
                    <a:pt x="3059364" y="3667333"/>
                  </a:cubicBezTo>
                  <a:cubicBezTo>
                    <a:pt x="3061320" y="3664492"/>
                    <a:pt x="3066208" y="3665439"/>
                    <a:pt x="3067186" y="3669227"/>
                  </a:cubicBezTo>
                  <a:cubicBezTo>
                    <a:pt x="3072075" y="3701430"/>
                    <a:pt x="3096519" y="3728897"/>
                    <a:pt x="3126829" y="3744051"/>
                  </a:cubicBezTo>
                  <a:cubicBezTo>
                    <a:pt x="3136606" y="3748787"/>
                    <a:pt x="3149317" y="3752575"/>
                    <a:pt x="3160072" y="3747839"/>
                  </a:cubicBezTo>
                  <a:cubicBezTo>
                    <a:pt x="3176694" y="3740262"/>
                    <a:pt x="3164961" y="3711849"/>
                    <a:pt x="3161050" y="3701430"/>
                  </a:cubicBezTo>
                  <a:cubicBezTo>
                    <a:pt x="3159094" y="3696694"/>
                    <a:pt x="3164961" y="3692906"/>
                    <a:pt x="3167894" y="3696694"/>
                  </a:cubicBezTo>
                  <a:cubicBezTo>
                    <a:pt x="3191360" y="3727002"/>
                    <a:pt x="3271535" y="3780989"/>
                    <a:pt x="3279357" y="3710901"/>
                  </a:cubicBezTo>
                  <a:cubicBezTo>
                    <a:pt x="3284246" y="3669227"/>
                    <a:pt x="3265668" y="3626607"/>
                    <a:pt x="3255891" y="3587775"/>
                  </a:cubicBezTo>
                  <a:cubicBezTo>
                    <a:pt x="3254913" y="3583986"/>
                    <a:pt x="3259802" y="3582092"/>
                    <a:pt x="3262735" y="3583986"/>
                  </a:cubicBezTo>
                  <a:cubicBezTo>
                    <a:pt x="3296956" y="3608611"/>
                    <a:pt x="3344866" y="3616188"/>
                    <a:pt x="3385931" y="3601981"/>
                  </a:cubicBezTo>
                  <a:cubicBezTo>
                    <a:pt x="3401575" y="3596299"/>
                    <a:pt x="3417219" y="3585880"/>
                    <a:pt x="3421129" y="3568832"/>
                  </a:cubicBezTo>
                  <a:cubicBezTo>
                    <a:pt x="3426018" y="3546101"/>
                    <a:pt x="3404508" y="3523370"/>
                    <a:pt x="3389842" y="3509163"/>
                  </a:cubicBezTo>
                  <a:cubicBezTo>
                    <a:pt x="3386909" y="3506322"/>
                    <a:pt x="3390819" y="3501586"/>
                    <a:pt x="3394730" y="3502533"/>
                  </a:cubicBezTo>
                  <a:cubicBezTo>
                    <a:pt x="3410374" y="3508216"/>
                    <a:pt x="3431885" y="3514846"/>
                    <a:pt x="3447529" y="3504427"/>
                  </a:cubicBezTo>
                  <a:cubicBezTo>
                    <a:pt x="3468062" y="3490220"/>
                    <a:pt x="3431885" y="3465595"/>
                    <a:pt x="3422108" y="3458965"/>
                  </a:cubicBezTo>
                  <a:cubicBezTo>
                    <a:pt x="3418196" y="3456123"/>
                    <a:pt x="3421129" y="3451388"/>
                    <a:pt x="3425041" y="3451388"/>
                  </a:cubicBezTo>
                  <a:cubicBezTo>
                    <a:pt x="3462194" y="3450441"/>
                    <a:pt x="3500328" y="3438128"/>
                    <a:pt x="3529659" y="3415397"/>
                  </a:cubicBezTo>
                  <a:cubicBezTo>
                    <a:pt x="3542370" y="3405926"/>
                    <a:pt x="3555081" y="3392666"/>
                    <a:pt x="3553125" y="3376565"/>
                  </a:cubicBezTo>
                  <a:cubicBezTo>
                    <a:pt x="3551170" y="3355728"/>
                    <a:pt x="3520860" y="3343415"/>
                    <a:pt x="3504238" y="3337732"/>
                  </a:cubicBezTo>
                  <a:cubicBezTo>
                    <a:pt x="3500328" y="3335838"/>
                    <a:pt x="3500328" y="3330156"/>
                    <a:pt x="3505215" y="3329209"/>
                  </a:cubicBezTo>
                  <a:cubicBezTo>
                    <a:pt x="3543347" y="3323526"/>
                    <a:pt x="3582458" y="3297953"/>
                    <a:pt x="3612768" y="3276169"/>
                  </a:cubicBezTo>
                  <a:cubicBezTo>
                    <a:pt x="3627434" y="3265751"/>
                    <a:pt x="3644055" y="3252491"/>
                    <a:pt x="3652856" y="3236390"/>
                  </a:cubicBezTo>
                  <a:cubicBezTo>
                    <a:pt x="3662632" y="3215553"/>
                    <a:pt x="3631345" y="3210817"/>
                    <a:pt x="3616678" y="3209870"/>
                  </a:cubicBezTo>
                  <a:cubicBezTo>
                    <a:pt x="3610812" y="3208923"/>
                    <a:pt x="3611791" y="3200399"/>
                    <a:pt x="3617657" y="3201346"/>
                  </a:cubicBezTo>
                  <a:cubicBezTo>
                    <a:pt x="3661655" y="3208923"/>
                    <a:pt x="3689032" y="3165355"/>
                    <a:pt x="3662632" y="3131259"/>
                  </a:cubicBezTo>
                  <a:cubicBezTo>
                    <a:pt x="3659699" y="3127470"/>
                    <a:pt x="3665565" y="3121787"/>
                    <a:pt x="3669477" y="3125576"/>
                  </a:cubicBezTo>
                  <a:cubicBezTo>
                    <a:pt x="3674366" y="3131259"/>
                    <a:pt x="3697831" y="3165355"/>
                    <a:pt x="3706631" y="3152095"/>
                  </a:cubicBezTo>
                  <a:cubicBezTo>
                    <a:pt x="3714453" y="3141677"/>
                    <a:pt x="3712498" y="3121787"/>
                    <a:pt x="3711520" y="3109474"/>
                  </a:cubicBezTo>
                  <a:cubicBezTo>
                    <a:pt x="3710542" y="3079166"/>
                    <a:pt x="3703697" y="3048858"/>
                    <a:pt x="3706631" y="3018550"/>
                  </a:cubicBezTo>
                  <a:cubicBezTo>
                    <a:pt x="3706631" y="3015709"/>
                    <a:pt x="3710542" y="3013814"/>
                    <a:pt x="3713476" y="3015709"/>
                  </a:cubicBezTo>
                  <a:cubicBezTo>
                    <a:pt x="3729120" y="3026127"/>
                    <a:pt x="3742808" y="3039387"/>
                    <a:pt x="3759430" y="3047911"/>
                  </a:cubicBezTo>
                  <a:cubicBezTo>
                    <a:pt x="3786806" y="3061171"/>
                    <a:pt x="3799518" y="3034651"/>
                    <a:pt x="3794629" y="3012867"/>
                  </a:cubicBezTo>
                  <a:cubicBezTo>
                    <a:pt x="3786806" y="2983506"/>
                    <a:pt x="3761386" y="2951304"/>
                    <a:pt x="3737919" y="2932361"/>
                  </a:cubicBezTo>
                  <a:cubicBezTo>
                    <a:pt x="3733030" y="2929520"/>
                    <a:pt x="3737919" y="2922890"/>
                    <a:pt x="3742808" y="2925731"/>
                  </a:cubicBezTo>
                  <a:cubicBezTo>
                    <a:pt x="3758452" y="2936150"/>
                    <a:pt x="3778984" y="2941833"/>
                    <a:pt x="3795606" y="2930467"/>
                  </a:cubicBezTo>
                  <a:cubicBezTo>
                    <a:pt x="3810273" y="2920049"/>
                    <a:pt x="3807340" y="2898265"/>
                    <a:pt x="3801472" y="2884058"/>
                  </a:cubicBezTo>
                  <a:cubicBezTo>
                    <a:pt x="3791695" y="2859432"/>
                    <a:pt x="3765296" y="2842384"/>
                    <a:pt x="3743785" y="2828177"/>
                  </a:cubicBezTo>
                  <a:cubicBezTo>
                    <a:pt x="3702720" y="2801657"/>
                    <a:pt x="3656766" y="2785556"/>
                    <a:pt x="3613745" y="2760931"/>
                  </a:cubicBezTo>
                  <a:cubicBezTo>
                    <a:pt x="3611791" y="2757143"/>
                    <a:pt x="3610812" y="2753354"/>
                    <a:pt x="3608856" y="2749565"/>
                  </a:cubicBezTo>
                  <a:cubicBezTo>
                    <a:pt x="3609835" y="2749565"/>
                    <a:pt x="3609835" y="2749565"/>
                    <a:pt x="3610812" y="2749565"/>
                  </a:cubicBezTo>
                  <a:cubicBezTo>
                    <a:pt x="3629389" y="2757143"/>
                    <a:pt x="3650900" y="2758090"/>
                    <a:pt x="3671433" y="2755248"/>
                  </a:cubicBezTo>
                  <a:cubicBezTo>
                    <a:pt x="3695877" y="2751460"/>
                    <a:pt x="3722275" y="2731570"/>
                    <a:pt x="3702720" y="2706945"/>
                  </a:cubicBezTo>
                  <a:cubicBezTo>
                    <a:pt x="3693921" y="2696526"/>
                    <a:pt x="3681210" y="2689897"/>
                    <a:pt x="3666544" y="2685161"/>
                  </a:cubicBezTo>
                  <a:cubicBezTo>
                    <a:pt x="3671433" y="2682319"/>
                    <a:pt x="3675344" y="2679478"/>
                    <a:pt x="3680233" y="2674742"/>
                  </a:cubicBezTo>
                  <a:cubicBezTo>
                    <a:pt x="3700764" y="2652958"/>
                    <a:pt x="3690009" y="2620756"/>
                    <a:pt x="3668499" y="2588553"/>
                  </a:cubicBezTo>
                  <a:cubicBezTo>
                    <a:pt x="3682187" y="2570558"/>
                    <a:pt x="3692942" y="2550669"/>
                    <a:pt x="3698810" y="2530779"/>
                  </a:cubicBezTo>
                  <a:cubicBezTo>
                    <a:pt x="3701743" y="2521307"/>
                    <a:pt x="3701743" y="2510889"/>
                    <a:pt x="3697831" y="2501418"/>
                  </a:cubicBezTo>
                  <a:cubicBezTo>
                    <a:pt x="3698810" y="2501418"/>
                    <a:pt x="3699787" y="2500471"/>
                    <a:pt x="3699787" y="2500471"/>
                  </a:cubicBezTo>
                  <a:cubicBezTo>
                    <a:pt x="3801472" y="2562034"/>
                    <a:pt x="3807340" y="2473004"/>
                    <a:pt x="3778007" y="2392498"/>
                  </a:cubicBezTo>
                  <a:cubicBezTo>
                    <a:pt x="3781917" y="2396286"/>
                    <a:pt x="3785829" y="2401022"/>
                    <a:pt x="3789740" y="2404811"/>
                  </a:cubicBezTo>
                  <a:cubicBezTo>
                    <a:pt x="3774095" y="2383974"/>
                    <a:pt x="3755518" y="2364084"/>
                    <a:pt x="3740852" y="2344194"/>
                  </a:cubicBezTo>
                  <a:cubicBezTo>
                    <a:pt x="3737919" y="2340406"/>
                    <a:pt x="3739875" y="2332829"/>
                    <a:pt x="3745741" y="2332829"/>
                  </a:cubicBezTo>
                  <a:cubicBezTo>
                    <a:pt x="3799518" y="2335670"/>
                    <a:pt x="3851338" y="2308203"/>
                    <a:pt x="3883604" y="2267477"/>
                  </a:cubicBezTo>
                  <a:cubicBezTo>
                    <a:pt x="3894359" y="2254217"/>
                    <a:pt x="3904135" y="2236222"/>
                    <a:pt x="3900225" y="2219173"/>
                  </a:cubicBezTo>
                  <a:cubicBezTo>
                    <a:pt x="3888491" y="2196442"/>
                    <a:pt x="3838627" y="2204019"/>
                    <a:pt x="3821028" y="2206861"/>
                  </a:cubicBezTo>
                  <a:close/>
                </a:path>
              </a:pathLst>
            </a:custGeom>
            <a:solidFill>
              <a:srgbClr val="3E7C3B">
                <a:alpha val="50000"/>
              </a:srgbClr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49" name="Graphic 25">
              <a:extLst>
                <a:ext uri="{FF2B5EF4-FFF2-40B4-BE49-F238E27FC236}">
                  <a16:creationId xmlns:a16="http://schemas.microsoft.com/office/drawing/2014/main" id="{5286C89D-26E6-4095-0B4B-7FA59307B85C}"/>
                </a:ext>
              </a:extLst>
            </p:cNvPr>
            <p:cNvGrpSpPr/>
            <p:nvPr/>
          </p:nvGrpSpPr>
          <p:grpSpPr>
            <a:xfrm>
              <a:off x="8695331" y="-1009263"/>
              <a:ext cx="1540123" cy="2121506"/>
              <a:chOff x="8695331" y="-1009263"/>
              <a:chExt cx="1540123" cy="2121506"/>
            </a:xfrm>
            <a:solidFill>
              <a:srgbClr val="9DB33B">
                <a:alpha val="80000"/>
              </a:srgbClr>
            </a:solidFill>
          </p:grpSpPr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30BF7121-72F9-7BFB-5CDA-C638D4AD659E}"/>
                  </a:ext>
                </a:extLst>
              </p:cNvPr>
              <p:cNvSpPr/>
              <p:nvPr/>
            </p:nvSpPr>
            <p:spPr>
              <a:xfrm>
                <a:off x="8695331" y="627247"/>
                <a:ext cx="430926" cy="484995"/>
              </a:xfrm>
              <a:custGeom>
                <a:avLst/>
                <a:gdLst>
                  <a:gd name="connsiteX0" fmla="*/ 428970 w 430926"/>
                  <a:gd name="connsiteY0" fmla="*/ 128402 h 484995"/>
                  <a:gd name="connsiteX1" fmla="*/ 427015 w 430926"/>
                  <a:gd name="connsiteY1" fmla="*/ 121772 h 484995"/>
                  <a:gd name="connsiteX2" fmla="*/ 388883 w 430926"/>
                  <a:gd name="connsiteY2" fmla="*/ 77257 h 484995"/>
                  <a:gd name="connsiteX3" fmla="*/ 298930 w 430926"/>
                  <a:gd name="connsiteY3" fmla="*/ 14746 h 484995"/>
                  <a:gd name="connsiteX4" fmla="*/ 202134 w 430926"/>
                  <a:gd name="connsiteY4" fmla="*/ 19482 h 484995"/>
                  <a:gd name="connsiteX5" fmla="*/ 199200 w 430926"/>
                  <a:gd name="connsiteY5" fmla="*/ 148291 h 484995"/>
                  <a:gd name="connsiteX6" fmla="*/ 176712 w 430926"/>
                  <a:gd name="connsiteY6" fmla="*/ 156815 h 484995"/>
                  <a:gd name="connsiteX7" fmla="*/ 158135 w 430926"/>
                  <a:gd name="connsiteY7" fmla="*/ 186177 h 484995"/>
                  <a:gd name="connsiteX8" fmla="*/ 180623 w 430926"/>
                  <a:gd name="connsiteY8" fmla="*/ 230692 h 484995"/>
                  <a:gd name="connsiteX9" fmla="*/ 27117 w 430926"/>
                  <a:gd name="connsiteY9" fmla="*/ 289414 h 484995"/>
                  <a:gd name="connsiteX10" fmla="*/ 50583 w 430926"/>
                  <a:gd name="connsiteY10" fmla="*/ 394545 h 484995"/>
                  <a:gd name="connsiteX11" fmla="*/ 218755 w 430926"/>
                  <a:gd name="connsiteY11" fmla="*/ 422959 h 484995"/>
                  <a:gd name="connsiteX12" fmla="*/ 206045 w 430926"/>
                  <a:gd name="connsiteY12" fmla="*/ 448531 h 484995"/>
                  <a:gd name="connsiteX13" fmla="*/ 315552 w 430926"/>
                  <a:gd name="connsiteY13" fmla="*/ 467474 h 484995"/>
                  <a:gd name="connsiteX14" fmla="*/ 258843 w 430926"/>
                  <a:gd name="connsiteY14" fmla="*/ 466527 h 484995"/>
                  <a:gd name="connsiteX15" fmla="*/ 240265 w 430926"/>
                  <a:gd name="connsiteY15" fmla="*/ 428642 h 484995"/>
                  <a:gd name="connsiteX16" fmla="*/ 272531 w 430926"/>
                  <a:gd name="connsiteY16" fmla="*/ 394545 h 484995"/>
                  <a:gd name="connsiteX17" fmla="*/ 152268 w 430926"/>
                  <a:gd name="connsiteY17" fmla="*/ 398333 h 484995"/>
                  <a:gd name="connsiteX18" fmla="*/ 22229 w 430926"/>
                  <a:gd name="connsiteY18" fmla="*/ 330140 h 484995"/>
                  <a:gd name="connsiteX19" fmla="*/ 140536 w 430926"/>
                  <a:gd name="connsiteY19" fmla="*/ 249634 h 484995"/>
                  <a:gd name="connsiteX20" fmla="*/ 234399 w 430926"/>
                  <a:gd name="connsiteY20" fmla="*/ 248687 h 484995"/>
                  <a:gd name="connsiteX21" fmla="*/ 199200 w 430926"/>
                  <a:gd name="connsiteY21" fmla="*/ 197542 h 484995"/>
                  <a:gd name="connsiteX22" fmla="*/ 215822 w 430926"/>
                  <a:gd name="connsiteY22" fmla="*/ 161551 h 484995"/>
                  <a:gd name="connsiteX23" fmla="*/ 251999 w 430926"/>
                  <a:gd name="connsiteY23" fmla="*/ 166287 h 484995"/>
                  <a:gd name="connsiteX24" fmla="*/ 233421 w 430926"/>
                  <a:gd name="connsiteY24" fmla="*/ 131243 h 484995"/>
                  <a:gd name="connsiteX25" fmla="*/ 232443 w 430926"/>
                  <a:gd name="connsiteY25" fmla="*/ 32742 h 484995"/>
                  <a:gd name="connsiteX26" fmla="*/ 329241 w 430926"/>
                  <a:gd name="connsiteY26" fmla="*/ 52631 h 484995"/>
                  <a:gd name="connsiteX27" fmla="*/ 430926 w 430926"/>
                  <a:gd name="connsiteY27" fmla="*/ 130296 h 484995"/>
                  <a:gd name="connsiteX28" fmla="*/ 428970 w 430926"/>
                  <a:gd name="connsiteY28" fmla="*/ 128402 h 484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0926" h="484995">
                    <a:moveTo>
                      <a:pt x="428970" y="128402"/>
                    </a:moveTo>
                    <a:cubicBezTo>
                      <a:pt x="427992" y="126507"/>
                      <a:pt x="427015" y="124613"/>
                      <a:pt x="427015" y="121772"/>
                    </a:cubicBezTo>
                    <a:cubicBezTo>
                      <a:pt x="412349" y="104723"/>
                      <a:pt x="396705" y="83886"/>
                      <a:pt x="388883" y="77257"/>
                    </a:cubicBezTo>
                    <a:cubicBezTo>
                      <a:pt x="362484" y="51684"/>
                      <a:pt x="332174" y="30847"/>
                      <a:pt x="298930" y="14746"/>
                    </a:cubicBezTo>
                    <a:cubicBezTo>
                      <a:pt x="267642" y="-408"/>
                      <a:pt x="226577" y="-10826"/>
                      <a:pt x="202134" y="19482"/>
                    </a:cubicBezTo>
                    <a:cubicBezTo>
                      <a:pt x="171824" y="55473"/>
                      <a:pt x="180623" y="103776"/>
                      <a:pt x="199200" y="148291"/>
                    </a:cubicBezTo>
                    <a:cubicBezTo>
                      <a:pt x="192356" y="149239"/>
                      <a:pt x="184534" y="152080"/>
                      <a:pt x="176712" y="156815"/>
                    </a:cubicBezTo>
                    <a:cubicBezTo>
                      <a:pt x="167913" y="162498"/>
                      <a:pt x="157157" y="175758"/>
                      <a:pt x="158135" y="186177"/>
                    </a:cubicBezTo>
                    <a:cubicBezTo>
                      <a:pt x="159112" y="201331"/>
                      <a:pt x="167913" y="216485"/>
                      <a:pt x="180623" y="230692"/>
                    </a:cubicBezTo>
                    <a:cubicBezTo>
                      <a:pt x="124892" y="229744"/>
                      <a:pt x="71116" y="248687"/>
                      <a:pt x="27117" y="289414"/>
                    </a:cubicBezTo>
                    <a:cubicBezTo>
                      <a:pt x="-16881" y="331087"/>
                      <a:pt x="-6126" y="368972"/>
                      <a:pt x="50583" y="394545"/>
                    </a:cubicBezTo>
                    <a:cubicBezTo>
                      <a:pt x="81871" y="407805"/>
                      <a:pt x="156179" y="424853"/>
                      <a:pt x="218755" y="422959"/>
                    </a:cubicBezTo>
                    <a:cubicBezTo>
                      <a:pt x="212889" y="431483"/>
                      <a:pt x="208978" y="440007"/>
                      <a:pt x="206045" y="448531"/>
                    </a:cubicBezTo>
                    <a:cubicBezTo>
                      <a:pt x="192356" y="503465"/>
                      <a:pt x="277420" y="484522"/>
                      <a:pt x="315552" y="467474"/>
                    </a:cubicBezTo>
                    <a:cubicBezTo>
                      <a:pt x="295997" y="471262"/>
                      <a:pt x="275464" y="473156"/>
                      <a:pt x="258843" y="466527"/>
                    </a:cubicBezTo>
                    <a:cubicBezTo>
                      <a:pt x="241243" y="459897"/>
                      <a:pt x="234399" y="446637"/>
                      <a:pt x="240265" y="428642"/>
                    </a:cubicBezTo>
                    <a:cubicBezTo>
                      <a:pt x="245155" y="413488"/>
                      <a:pt x="257865" y="402122"/>
                      <a:pt x="272531" y="394545"/>
                    </a:cubicBezTo>
                    <a:cubicBezTo>
                      <a:pt x="232443" y="399280"/>
                      <a:pt x="192356" y="401175"/>
                      <a:pt x="152268" y="398333"/>
                    </a:cubicBezTo>
                    <a:cubicBezTo>
                      <a:pt x="104359" y="394545"/>
                      <a:pt x="25162" y="391703"/>
                      <a:pt x="22229" y="330140"/>
                    </a:cubicBezTo>
                    <a:cubicBezTo>
                      <a:pt x="20273" y="282784"/>
                      <a:pt x="104359" y="256264"/>
                      <a:pt x="140536" y="249634"/>
                    </a:cubicBezTo>
                    <a:cubicBezTo>
                      <a:pt x="168891" y="244898"/>
                      <a:pt x="204089" y="241110"/>
                      <a:pt x="234399" y="248687"/>
                    </a:cubicBezTo>
                    <a:cubicBezTo>
                      <a:pt x="219733" y="232586"/>
                      <a:pt x="206045" y="215538"/>
                      <a:pt x="199200" y="197542"/>
                    </a:cubicBezTo>
                    <a:cubicBezTo>
                      <a:pt x="192356" y="182388"/>
                      <a:pt x="196267" y="164393"/>
                      <a:pt x="215822" y="161551"/>
                    </a:cubicBezTo>
                    <a:cubicBezTo>
                      <a:pt x="228532" y="159657"/>
                      <a:pt x="241243" y="161551"/>
                      <a:pt x="251999" y="166287"/>
                    </a:cubicBezTo>
                    <a:cubicBezTo>
                      <a:pt x="245155" y="154921"/>
                      <a:pt x="239288" y="143556"/>
                      <a:pt x="233421" y="131243"/>
                    </a:cubicBezTo>
                    <a:cubicBezTo>
                      <a:pt x="221688" y="104723"/>
                      <a:pt x="202134" y="54526"/>
                      <a:pt x="232443" y="32742"/>
                    </a:cubicBezTo>
                    <a:cubicBezTo>
                      <a:pt x="262754" y="10010"/>
                      <a:pt x="301863" y="35583"/>
                      <a:pt x="329241" y="52631"/>
                    </a:cubicBezTo>
                    <a:cubicBezTo>
                      <a:pt x="365417" y="75362"/>
                      <a:pt x="399638" y="100935"/>
                      <a:pt x="430926" y="130296"/>
                    </a:cubicBezTo>
                    <a:cubicBezTo>
                      <a:pt x="429948" y="131243"/>
                      <a:pt x="429948" y="130296"/>
                      <a:pt x="428970" y="128402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987E6CD9-0A81-03B1-D9D7-36610B7F1885}"/>
                  </a:ext>
                </a:extLst>
              </p:cNvPr>
              <p:cNvSpPr/>
              <p:nvPr/>
            </p:nvSpPr>
            <p:spPr>
              <a:xfrm>
                <a:off x="9421635" y="-560541"/>
                <a:ext cx="497328" cy="544280"/>
              </a:xfrm>
              <a:custGeom>
                <a:avLst/>
                <a:gdLst>
                  <a:gd name="connsiteX0" fmla="*/ 356778 w 497328"/>
                  <a:gd name="connsiteY0" fmla="*/ 91553 h 544280"/>
                  <a:gd name="connsiteX1" fmla="*/ 370466 w 497328"/>
                  <a:gd name="connsiteY1" fmla="*/ 65980 h 544280"/>
                  <a:gd name="connsiteX2" fmla="*/ 397843 w 497328"/>
                  <a:gd name="connsiteY2" fmla="*/ 34725 h 544280"/>
                  <a:gd name="connsiteX3" fmla="*/ 474107 w 497328"/>
                  <a:gd name="connsiteY3" fmla="*/ 46091 h 544280"/>
                  <a:gd name="connsiteX4" fmla="*/ 496595 w 497328"/>
                  <a:gd name="connsiteY4" fmla="*/ 97236 h 544280"/>
                  <a:gd name="connsiteX5" fmla="*/ 496595 w 497328"/>
                  <a:gd name="connsiteY5" fmla="*/ 90606 h 544280"/>
                  <a:gd name="connsiteX6" fmla="*/ 382198 w 497328"/>
                  <a:gd name="connsiteY6" fmla="*/ 27148 h 544280"/>
                  <a:gd name="connsiteX7" fmla="*/ 334289 w 497328"/>
                  <a:gd name="connsiteY7" fmla="*/ 175847 h 544280"/>
                  <a:gd name="connsiteX8" fmla="*/ 214027 w 497328"/>
                  <a:gd name="connsiteY8" fmla="*/ 114284 h 544280"/>
                  <a:gd name="connsiteX9" fmla="*/ 196427 w 497328"/>
                  <a:gd name="connsiteY9" fmla="*/ 182477 h 544280"/>
                  <a:gd name="connsiteX10" fmla="*/ 127985 w 497328"/>
                  <a:gd name="connsiteY10" fmla="*/ 182477 h 544280"/>
                  <a:gd name="connsiteX11" fmla="*/ 122119 w 497328"/>
                  <a:gd name="connsiteY11" fmla="*/ 315075 h 544280"/>
                  <a:gd name="connsiteX12" fmla="*/ 1856 w 497328"/>
                  <a:gd name="connsiteY12" fmla="*/ 362432 h 544280"/>
                  <a:gd name="connsiteX13" fmla="*/ 73231 w 497328"/>
                  <a:gd name="connsiteY13" fmla="*/ 493136 h 544280"/>
                  <a:gd name="connsiteX14" fmla="*/ 158295 w 497328"/>
                  <a:gd name="connsiteY14" fmla="*/ 544280 h 544280"/>
                  <a:gd name="connsiteX15" fmla="*/ 76165 w 497328"/>
                  <a:gd name="connsiteY15" fmla="*/ 469457 h 544280"/>
                  <a:gd name="connsiteX16" fmla="*/ 45855 w 497328"/>
                  <a:gd name="connsiteY16" fmla="*/ 330229 h 544280"/>
                  <a:gd name="connsiteX17" fmla="*/ 152429 w 497328"/>
                  <a:gd name="connsiteY17" fmla="*/ 343489 h 544280"/>
                  <a:gd name="connsiteX18" fmla="*/ 143629 w 497328"/>
                  <a:gd name="connsiteY18" fmla="*/ 316022 h 544280"/>
                  <a:gd name="connsiteX19" fmla="*/ 134829 w 497328"/>
                  <a:gd name="connsiteY19" fmla="*/ 220362 h 544280"/>
                  <a:gd name="connsiteX20" fmla="*/ 212071 w 497328"/>
                  <a:gd name="connsiteY20" fmla="*/ 244041 h 544280"/>
                  <a:gd name="connsiteX21" fmla="*/ 218915 w 497328"/>
                  <a:gd name="connsiteY21" fmla="*/ 138909 h 544280"/>
                  <a:gd name="connsiteX22" fmla="*/ 253136 w 497328"/>
                  <a:gd name="connsiteY22" fmla="*/ 115231 h 544280"/>
                  <a:gd name="connsiteX23" fmla="*/ 305934 w 497328"/>
                  <a:gd name="connsiteY23" fmla="*/ 156905 h 544280"/>
                  <a:gd name="connsiteX24" fmla="*/ 335267 w 497328"/>
                  <a:gd name="connsiteY24" fmla="*/ 198578 h 544280"/>
                  <a:gd name="connsiteX25" fmla="*/ 356778 w 497328"/>
                  <a:gd name="connsiteY25" fmla="*/ 91553 h 544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97328" h="544280">
                    <a:moveTo>
                      <a:pt x="356778" y="91553"/>
                    </a:moveTo>
                    <a:cubicBezTo>
                      <a:pt x="359711" y="81134"/>
                      <a:pt x="364600" y="72610"/>
                      <a:pt x="370466" y="65980"/>
                    </a:cubicBezTo>
                    <a:cubicBezTo>
                      <a:pt x="378288" y="54615"/>
                      <a:pt x="387087" y="44196"/>
                      <a:pt x="397843" y="34725"/>
                    </a:cubicBezTo>
                    <a:cubicBezTo>
                      <a:pt x="421308" y="13888"/>
                      <a:pt x="455529" y="26201"/>
                      <a:pt x="474107" y="46091"/>
                    </a:cubicBezTo>
                    <a:cubicBezTo>
                      <a:pt x="486818" y="60298"/>
                      <a:pt x="492684" y="78293"/>
                      <a:pt x="496595" y="97236"/>
                    </a:cubicBezTo>
                    <a:cubicBezTo>
                      <a:pt x="497572" y="95341"/>
                      <a:pt x="497572" y="92500"/>
                      <a:pt x="496595" y="90606"/>
                    </a:cubicBezTo>
                    <a:cubicBezTo>
                      <a:pt x="477040" y="41355"/>
                      <a:pt x="444775" y="-43887"/>
                      <a:pt x="382198" y="27148"/>
                    </a:cubicBezTo>
                    <a:cubicBezTo>
                      <a:pt x="342111" y="72610"/>
                      <a:pt x="335267" y="121861"/>
                      <a:pt x="334289" y="175847"/>
                    </a:cubicBezTo>
                    <a:cubicBezTo>
                      <a:pt x="306912" y="129438"/>
                      <a:pt x="273669" y="67875"/>
                      <a:pt x="214027" y="114284"/>
                    </a:cubicBezTo>
                    <a:cubicBezTo>
                      <a:pt x="194472" y="129438"/>
                      <a:pt x="192516" y="155958"/>
                      <a:pt x="196427" y="182477"/>
                    </a:cubicBezTo>
                    <a:cubicBezTo>
                      <a:pt x="176872" y="161640"/>
                      <a:pt x="155362" y="149328"/>
                      <a:pt x="127985" y="182477"/>
                    </a:cubicBezTo>
                    <a:cubicBezTo>
                      <a:pt x="92786" y="225098"/>
                      <a:pt x="101586" y="270560"/>
                      <a:pt x="122119" y="315075"/>
                    </a:cubicBezTo>
                    <a:cubicBezTo>
                      <a:pt x="72253" y="292344"/>
                      <a:pt x="24344" y="287608"/>
                      <a:pt x="1856" y="362432"/>
                    </a:cubicBezTo>
                    <a:cubicBezTo>
                      <a:pt x="-10855" y="404105"/>
                      <a:pt x="44877" y="466616"/>
                      <a:pt x="73231" y="493136"/>
                    </a:cubicBezTo>
                    <a:cubicBezTo>
                      <a:pt x="96697" y="514919"/>
                      <a:pt x="126030" y="532915"/>
                      <a:pt x="158295" y="544280"/>
                    </a:cubicBezTo>
                    <a:cubicBezTo>
                      <a:pt x="126030" y="524391"/>
                      <a:pt x="98653" y="496924"/>
                      <a:pt x="76165" y="469457"/>
                    </a:cubicBezTo>
                    <a:cubicBezTo>
                      <a:pt x="50743" y="437255"/>
                      <a:pt x="-2055" y="365273"/>
                      <a:pt x="45855" y="330229"/>
                    </a:cubicBezTo>
                    <a:cubicBezTo>
                      <a:pt x="79098" y="305604"/>
                      <a:pt x="117230" y="317917"/>
                      <a:pt x="152429" y="343489"/>
                    </a:cubicBezTo>
                    <a:cubicBezTo>
                      <a:pt x="149495" y="334018"/>
                      <a:pt x="146562" y="325494"/>
                      <a:pt x="143629" y="316022"/>
                    </a:cubicBezTo>
                    <a:cubicBezTo>
                      <a:pt x="136785" y="290450"/>
                      <a:pt x="119186" y="246882"/>
                      <a:pt x="134829" y="220362"/>
                    </a:cubicBezTo>
                    <a:cubicBezTo>
                      <a:pt x="153406" y="190054"/>
                      <a:pt x="183716" y="210891"/>
                      <a:pt x="212071" y="244041"/>
                    </a:cubicBezTo>
                    <a:cubicBezTo>
                      <a:pt x="200339" y="208997"/>
                      <a:pt x="200339" y="164482"/>
                      <a:pt x="218915" y="138909"/>
                    </a:cubicBezTo>
                    <a:cubicBezTo>
                      <a:pt x="222826" y="125649"/>
                      <a:pt x="232604" y="116178"/>
                      <a:pt x="253136" y="115231"/>
                    </a:cubicBezTo>
                    <a:cubicBezTo>
                      <a:pt x="275625" y="114284"/>
                      <a:pt x="293224" y="134174"/>
                      <a:pt x="305934" y="156905"/>
                    </a:cubicBezTo>
                    <a:cubicBezTo>
                      <a:pt x="316690" y="169217"/>
                      <a:pt x="325490" y="183424"/>
                      <a:pt x="335267" y="198578"/>
                    </a:cubicBezTo>
                    <a:cubicBezTo>
                      <a:pt x="337222" y="160693"/>
                      <a:pt x="342111" y="123755"/>
                      <a:pt x="356778" y="91553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6AA65910-279A-EB5B-6FE6-10BBF44611FF}"/>
                  </a:ext>
                </a:extLst>
              </p:cNvPr>
              <p:cNvSpPr/>
              <p:nvPr/>
            </p:nvSpPr>
            <p:spPr>
              <a:xfrm>
                <a:off x="9982970" y="-1009263"/>
                <a:ext cx="252483" cy="226775"/>
              </a:xfrm>
              <a:custGeom>
                <a:avLst/>
                <a:gdLst>
                  <a:gd name="connsiteX0" fmla="*/ 174807 w 252483"/>
                  <a:gd name="connsiteY0" fmla="*/ 144375 h 226775"/>
                  <a:gd name="connsiteX1" fmla="*/ 238360 w 252483"/>
                  <a:gd name="connsiteY1" fmla="*/ 167106 h 226775"/>
                  <a:gd name="connsiteX2" fmla="*/ 246182 w 252483"/>
                  <a:gd name="connsiteY2" fmla="*/ 226776 h 226775"/>
                  <a:gd name="connsiteX3" fmla="*/ 216850 w 252483"/>
                  <a:gd name="connsiteY3" fmla="*/ 105543 h 226775"/>
                  <a:gd name="connsiteX4" fmla="*/ 166985 w 252483"/>
                  <a:gd name="connsiteY4" fmla="*/ 124486 h 226775"/>
                  <a:gd name="connsiteX5" fmla="*/ 140586 w 252483"/>
                  <a:gd name="connsiteY5" fmla="*/ 30720 h 226775"/>
                  <a:gd name="connsiteX6" fmla="*/ 48678 w 252483"/>
                  <a:gd name="connsiteY6" fmla="*/ 13672 h 226775"/>
                  <a:gd name="connsiteX7" fmla="*/ 3701 w 252483"/>
                  <a:gd name="connsiteY7" fmla="*/ 159529 h 226775"/>
                  <a:gd name="connsiteX8" fmla="*/ 16412 w 252483"/>
                  <a:gd name="connsiteY8" fmla="*/ 56292 h 226775"/>
                  <a:gd name="connsiteX9" fmla="*/ 108320 w 252483"/>
                  <a:gd name="connsiteY9" fmla="*/ 54398 h 226775"/>
                  <a:gd name="connsiteX10" fmla="*/ 146452 w 252483"/>
                  <a:gd name="connsiteY10" fmla="*/ 177525 h 226775"/>
                  <a:gd name="connsiteX11" fmla="*/ 174807 w 252483"/>
                  <a:gd name="connsiteY11" fmla="*/ 144375 h 226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2483" h="226775">
                    <a:moveTo>
                      <a:pt x="174807" y="144375"/>
                    </a:moveTo>
                    <a:cubicBezTo>
                      <a:pt x="201206" y="128274"/>
                      <a:pt x="228583" y="138693"/>
                      <a:pt x="238360" y="167106"/>
                    </a:cubicBezTo>
                    <a:cubicBezTo>
                      <a:pt x="245205" y="186049"/>
                      <a:pt x="247160" y="206886"/>
                      <a:pt x="246182" y="226776"/>
                    </a:cubicBezTo>
                    <a:cubicBezTo>
                      <a:pt x="257915" y="180366"/>
                      <a:pt x="255960" y="119750"/>
                      <a:pt x="216850" y="105543"/>
                    </a:cubicBezTo>
                    <a:cubicBezTo>
                      <a:pt x="194362" y="97019"/>
                      <a:pt x="178718" y="107437"/>
                      <a:pt x="166985" y="124486"/>
                    </a:cubicBezTo>
                    <a:cubicBezTo>
                      <a:pt x="165029" y="91336"/>
                      <a:pt x="158185" y="59134"/>
                      <a:pt x="140586" y="30720"/>
                    </a:cubicBezTo>
                    <a:cubicBezTo>
                      <a:pt x="121031" y="-535"/>
                      <a:pt x="78988" y="-10954"/>
                      <a:pt x="48678" y="13672"/>
                    </a:cubicBezTo>
                    <a:cubicBezTo>
                      <a:pt x="1746" y="49662"/>
                      <a:pt x="-6076" y="105543"/>
                      <a:pt x="3701" y="159529"/>
                    </a:cubicBezTo>
                    <a:cubicBezTo>
                      <a:pt x="2723" y="128274"/>
                      <a:pt x="-4121" y="83759"/>
                      <a:pt x="16412" y="56292"/>
                    </a:cubicBezTo>
                    <a:cubicBezTo>
                      <a:pt x="41833" y="23143"/>
                      <a:pt x="83876" y="19354"/>
                      <a:pt x="108320" y="54398"/>
                    </a:cubicBezTo>
                    <a:cubicBezTo>
                      <a:pt x="132764" y="89442"/>
                      <a:pt x="143519" y="133957"/>
                      <a:pt x="146452" y="177525"/>
                    </a:cubicBezTo>
                    <a:cubicBezTo>
                      <a:pt x="153296" y="163318"/>
                      <a:pt x="163074" y="151952"/>
                      <a:pt x="174807" y="144375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53" name="Graphic 25">
            <a:extLst>
              <a:ext uri="{FF2B5EF4-FFF2-40B4-BE49-F238E27FC236}">
                <a16:creationId xmlns:a16="http://schemas.microsoft.com/office/drawing/2014/main" id="{FC073513-83E9-475D-356A-C1F34F60DCC4}"/>
              </a:ext>
            </a:extLst>
          </p:cNvPr>
          <p:cNvGrpSpPr/>
          <p:nvPr/>
        </p:nvGrpSpPr>
        <p:grpSpPr>
          <a:xfrm>
            <a:off x="6761594" y="-140207"/>
            <a:ext cx="3390054" cy="5247129"/>
            <a:chOff x="6304394" y="-787907"/>
            <a:chExt cx="3390054" cy="5247129"/>
          </a:xfrm>
        </p:grpSpPr>
        <p:grpSp>
          <p:nvGrpSpPr>
            <p:cNvPr id="154" name="Graphic 25">
              <a:extLst>
                <a:ext uri="{FF2B5EF4-FFF2-40B4-BE49-F238E27FC236}">
                  <a16:creationId xmlns:a16="http://schemas.microsoft.com/office/drawing/2014/main" id="{5F85CF0C-5FBA-79B7-9B37-0343B90E7CF4}"/>
                </a:ext>
              </a:extLst>
            </p:cNvPr>
            <p:cNvGrpSpPr/>
            <p:nvPr/>
          </p:nvGrpSpPr>
          <p:grpSpPr>
            <a:xfrm>
              <a:off x="7319384" y="1181857"/>
              <a:ext cx="1438262" cy="3277365"/>
              <a:chOff x="7319384" y="1181857"/>
              <a:chExt cx="1438262" cy="3277365"/>
            </a:xfrm>
          </p:grpSpPr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67FF7CC9-9748-B457-9125-43E93993318C}"/>
                  </a:ext>
                </a:extLst>
              </p:cNvPr>
              <p:cNvSpPr/>
              <p:nvPr/>
            </p:nvSpPr>
            <p:spPr>
              <a:xfrm>
                <a:off x="7319384" y="1182804"/>
                <a:ext cx="1437284" cy="3275471"/>
              </a:xfrm>
              <a:custGeom>
                <a:avLst/>
                <a:gdLst>
                  <a:gd name="connsiteX0" fmla="*/ 388165 w 1437284"/>
                  <a:gd name="connsiteY0" fmla="*/ 3193719 h 3275471"/>
                  <a:gd name="connsiteX1" fmla="*/ 355899 w 1437284"/>
                  <a:gd name="connsiteY1" fmla="*/ 3246758 h 3275471"/>
                  <a:gd name="connsiteX2" fmla="*/ 680510 w 1437284"/>
                  <a:gd name="connsiteY2" fmla="*/ 3170987 h 3275471"/>
                  <a:gd name="connsiteX3" fmla="*/ 747975 w 1437284"/>
                  <a:gd name="connsiteY3" fmla="*/ 3183300 h 3275471"/>
                  <a:gd name="connsiteX4" fmla="*/ 834994 w 1437284"/>
                  <a:gd name="connsiteY4" fmla="*/ 3206978 h 3275471"/>
                  <a:gd name="connsiteX5" fmla="*/ 909303 w 1437284"/>
                  <a:gd name="connsiteY5" fmla="*/ 3233498 h 3275471"/>
                  <a:gd name="connsiteX6" fmla="*/ 980678 w 1437284"/>
                  <a:gd name="connsiteY6" fmla="*/ 3259070 h 3275471"/>
                  <a:gd name="connsiteX7" fmla="*/ 1019788 w 1437284"/>
                  <a:gd name="connsiteY7" fmla="*/ 3262859 h 3275471"/>
                  <a:gd name="connsiteX8" fmla="*/ 1056942 w 1437284"/>
                  <a:gd name="connsiteY8" fmla="*/ 3268541 h 3275471"/>
                  <a:gd name="connsiteX9" fmla="*/ 1096052 w 1437284"/>
                  <a:gd name="connsiteY9" fmla="*/ 3272330 h 3275471"/>
                  <a:gd name="connsiteX10" fmla="*/ 1142006 w 1437284"/>
                  <a:gd name="connsiteY10" fmla="*/ 3268541 h 3275471"/>
                  <a:gd name="connsiteX11" fmla="*/ 1190893 w 1437284"/>
                  <a:gd name="connsiteY11" fmla="*/ 3273277 h 3275471"/>
                  <a:gd name="connsiteX12" fmla="*/ 1191871 w 1437284"/>
                  <a:gd name="connsiteY12" fmla="*/ 3268541 h 3275471"/>
                  <a:gd name="connsiteX13" fmla="*/ 1150805 w 1437284"/>
                  <a:gd name="connsiteY13" fmla="*/ 3222132 h 3275471"/>
                  <a:gd name="connsiteX14" fmla="*/ 1068675 w 1437284"/>
                  <a:gd name="connsiteY14" fmla="*/ 3169093 h 3275471"/>
                  <a:gd name="connsiteX15" fmla="*/ 1002189 w 1437284"/>
                  <a:gd name="connsiteY15" fmla="*/ 3134996 h 3275471"/>
                  <a:gd name="connsiteX16" fmla="*/ 1078453 w 1437284"/>
                  <a:gd name="connsiteY16" fmla="*/ 3152992 h 3275471"/>
                  <a:gd name="connsiteX17" fmla="*/ 1213381 w 1437284"/>
                  <a:gd name="connsiteY17" fmla="*/ 3176670 h 3275471"/>
                  <a:gd name="connsiteX18" fmla="*/ 1326800 w 1437284"/>
                  <a:gd name="connsiteY18" fmla="*/ 3194665 h 3275471"/>
                  <a:gd name="connsiteX19" fmla="*/ 1437285 w 1437284"/>
                  <a:gd name="connsiteY19" fmla="*/ 3192771 h 3275471"/>
                  <a:gd name="connsiteX20" fmla="*/ 1425552 w 1437284"/>
                  <a:gd name="connsiteY20" fmla="*/ 3171934 h 3275471"/>
                  <a:gd name="connsiteX21" fmla="*/ 1293557 w 1437284"/>
                  <a:gd name="connsiteY21" fmla="*/ 3117948 h 3275471"/>
                  <a:gd name="connsiteX22" fmla="*/ 959168 w 1437284"/>
                  <a:gd name="connsiteY22" fmla="*/ 2803501 h 3275471"/>
                  <a:gd name="connsiteX23" fmla="*/ 921036 w 1437284"/>
                  <a:gd name="connsiteY23" fmla="*/ 2321412 h 3275471"/>
                  <a:gd name="connsiteX24" fmla="*/ 944501 w 1437284"/>
                  <a:gd name="connsiteY24" fmla="*/ 1641374 h 3275471"/>
                  <a:gd name="connsiteX25" fmla="*/ 931791 w 1437284"/>
                  <a:gd name="connsiteY25" fmla="*/ 1283359 h 3275471"/>
                  <a:gd name="connsiteX26" fmla="*/ 928858 w 1437284"/>
                  <a:gd name="connsiteY26" fmla="*/ 816425 h 3275471"/>
                  <a:gd name="connsiteX27" fmla="*/ 1088230 w 1437284"/>
                  <a:gd name="connsiteY27" fmla="*/ 261407 h 3275471"/>
                  <a:gd name="connsiteX28" fmla="*/ 1311156 w 1437284"/>
                  <a:gd name="connsiteY28" fmla="*/ 102290 h 3275471"/>
                  <a:gd name="connsiteX29" fmla="*/ 1421641 w 1437284"/>
                  <a:gd name="connsiteY29" fmla="*/ 46409 h 3275471"/>
                  <a:gd name="connsiteX30" fmla="*/ 1274979 w 1437284"/>
                  <a:gd name="connsiteY30" fmla="*/ 0 h 3275471"/>
                  <a:gd name="connsiteX31" fmla="*/ 1165472 w 1437284"/>
                  <a:gd name="connsiteY31" fmla="*/ 69140 h 3275471"/>
                  <a:gd name="connsiteX32" fmla="*/ 847705 w 1437284"/>
                  <a:gd name="connsiteY32" fmla="*/ 361803 h 3275471"/>
                  <a:gd name="connsiteX33" fmla="*/ 739175 w 1437284"/>
                  <a:gd name="connsiteY33" fmla="*/ 766227 h 3275471"/>
                  <a:gd name="connsiteX34" fmla="*/ 733309 w 1437284"/>
                  <a:gd name="connsiteY34" fmla="*/ 810742 h 3275471"/>
                  <a:gd name="connsiteX35" fmla="*/ 730376 w 1437284"/>
                  <a:gd name="connsiteY35" fmla="*/ 851469 h 3275471"/>
                  <a:gd name="connsiteX36" fmla="*/ 725487 w 1437284"/>
                  <a:gd name="connsiteY36" fmla="*/ 864728 h 3275471"/>
                  <a:gd name="connsiteX37" fmla="*/ 709843 w 1437284"/>
                  <a:gd name="connsiteY37" fmla="*/ 813583 h 3275471"/>
                  <a:gd name="connsiteX38" fmla="*/ 667800 w 1437284"/>
                  <a:gd name="connsiteY38" fmla="*/ 676250 h 3275471"/>
                  <a:gd name="connsiteX39" fmla="*/ 598380 w 1437284"/>
                  <a:gd name="connsiteY39" fmla="*/ 310658 h 3275471"/>
                  <a:gd name="connsiteX40" fmla="*/ 574914 w 1437284"/>
                  <a:gd name="connsiteY40" fmla="*/ 31255 h 3275471"/>
                  <a:gd name="connsiteX41" fmla="*/ 553403 w 1437284"/>
                  <a:gd name="connsiteY41" fmla="*/ 11365 h 3275471"/>
                  <a:gd name="connsiteX42" fmla="*/ 547537 w 1437284"/>
                  <a:gd name="connsiteY42" fmla="*/ 11365 h 3275471"/>
                  <a:gd name="connsiteX43" fmla="*/ 453674 w 1437284"/>
                  <a:gd name="connsiteY43" fmla="*/ 50198 h 3275471"/>
                  <a:gd name="connsiteX44" fmla="*/ 468340 w 1437284"/>
                  <a:gd name="connsiteY44" fmla="*/ 107973 h 3275471"/>
                  <a:gd name="connsiteX45" fmla="*/ 485939 w 1437284"/>
                  <a:gd name="connsiteY45" fmla="*/ 191320 h 3275471"/>
                  <a:gd name="connsiteX46" fmla="*/ 517227 w 1437284"/>
                  <a:gd name="connsiteY46" fmla="*/ 507661 h 3275471"/>
                  <a:gd name="connsiteX47" fmla="*/ 492784 w 1437284"/>
                  <a:gd name="connsiteY47" fmla="*/ 1595912 h 3275471"/>
                  <a:gd name="connsiteX48" fmla="*/ 482028 w 1437284"/>
                  <a:gd name="connsiteY48" fmla="*/ 2198286 h 3275471"/>
                  <a:gd name="connsiteX49" fmla="*/ 492784 w 1437284"/>
                  <a:gd name="connsiteY49" fmla="*/ 2294893 h 3275471"/>
                  <a:gd name="connsiteX50" fmla="*/ 492784 w 1437284"/>
                  <a:gd name="connsiteY50" fmla="*/ 2389606 h 3275471"/>
                  <a:gd name="connsiteX51" fmla="*/ 254214 w 1437284"/>
                  <a:gd name="connsiteY51" fmla="*/ 3018499 h 3275471"/>
                  <a:gd name="connsiteX52" fmla="*/ 0 w 1437284"/>
                  <a:gd name="connsiteY52" fmla="*/ 3188035 h 3275471"/>
                  <a:gd name="connsiteX53" fmla="*/ 388165 w 1437284"/>
                  <a:gd name="connsiteY53" fmla="*/ 3193719 h 327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437284" h="3275471">
                    <a:moveTo>
                      <a:pt x="388165" y="3193719"/>
                    </a:moveTo>
                    <a:cubicBezTo>
                      <a:pt x="378388" y="3211713"/>
                      <a:pt x="366654" y="3229709"/>
                      <a:pt x="355899" y="3246758"/>
                    </a:cubicBezTo>
                    <a:cubicBezTo>
                      <a:pt x="458563" y="3222132"/>
                      <a:pt x="597402" y="3181405"/>
                      <a:pt x="680510" y="3170987"/>
                    </a:cubicBezTo>
                    <a:cubicBezTo>
                      <a:pt x="703976" y="3172882"/>
                      <a:pt x="725487" y="3177617"/>
                      <a:pt x="747975" y="3183300"/>
                    </a:cubicBezTo>
                    <a:cubicBezTo>
                      <a:pt x="777307" y="3190877"/>
                      <a:pt x="806640" y="3198454"/>
                      <a:pt x="834994" y="3206978"/>
                    </a:cubicBezTo>
                    <a:cubicBezTo>
                      <a:pt x="860416" y="3213608"/>
                      <a:pt x="883881" y="3225921"/>
                      <a:pt x="909303" y="3233498"/>
                    </a:cubicBezTo>
                    <a:cubicBezTo>
                      <a:pt x="932769" y="3241075"/>
                      <a:pt x="957212" y="3254335"/>
                      <a:pt x="980678" y="3259070"/>
                    </a:cubicBezTo>
                    <a:cubicBezTo>
                      <a:pt x="993388" y="3261911"/>
                      <a:pt x="1007078" y="3260017"/>
                      <a:pt x="1019788" y="3262859"/>
                    </a:cubicBezTo>
                    <a:cubicBezTo>
                      <a:pt x="1032498" y="3264753"/>
                      <a:pt x="1044232" y="3266647"/>
                      <a:pt x="1056942" y="3268541"/>
                    </a:cubicBezTo>
                    <a:cubicBezTo>
                      <a:pt x="1069653" y="3270436"/>
                      <a:pt x="1083342" y="3273277"/>
                      <a:pt x="1096052" y="3272330"/>
                    </a:cubicBezTo>
                    <a:cubicBezTo>
                      <a:pt x="1111696" y="3271383"/>
                      <a:pt x="1126362" y="3266647"/>
                      <a:pt x="1142006" y="3268541"/>
                    </a:cubicBezTo>
                    <a:cubicBezTo>
                      <a:pt x="1152761" y="3269488"/>
                      <a:pt x="1181116" y="3279907"/>
                      <a:pt x="1190893" y="3273277"/>
                    </a:cubicBezTo>
                    <a:cubicBezTo>
                      <a:pt x="1192849" y="3272330"/>
                      <a:pt x="1191871" y="3270436"/>
                      <a:pt x="1191871" y="3268541"/>
                    </a:cubicBezTo>
                    <a:cubicBezTo>
                      <a:pt x="1187960" y="3247705"/>
                      <a:pt x="1166450" y="3234445"/>
                      <a:pt x="1150805" y="3222132"/>
                    </a:cubicBezTo>
                    <a:cubicBezTo>
                      <a:pt x="1124407" y="3201295"/>
                      <a:pt x="1097030" y="3186141"/>
                      <a:pt x="1068675" y="3169093"/>
                    </a:cubicBezTo>
                    <a:cubicBezTo>
                      <a:pt x="1047165" y="3155833"/>
                      <a:pt x="1024677" y="3145415"/>
                      <a:pt x="1002189" y="3134996"/>
                    </a:cubicBezTo>
                    <a:cubicBezTo>
                      <a:pt x="1027610" y="3141626"/>
                      <a:pt x="1053031" y="3147309"/>
                      <a:pt x="1078453" y="3152992"/>
                    </a:cubicBezTo>
                    <a:cubicBezTo>
                      <a:pt x="1123429" y="3162463"/>
                      <a:pt x="1168405" y="3168146"/>
                      <a:pt x="1213381" y="3176670"/>
                    </a:cubicBezTo>
                    <a:cubicBezTo>
                      <a:pt x="1250536" y="3183300"/>
                      <a:pt x="1288668" y="3189930"/>
                      <a:pt x="1326800" y="3194665"/>
                    </a:cubicBezTo>
                    <a:cubicBezTo>
                      <a:pt x="1362977" y="3198454"/>
                      <a:pt x="1401109" y="3201295"/>
                      <a:pt x="1437285" y="3192771"/>
                    </a:cubicBezTo>
                    <a:cubicBezTo>
                      <a:pt x="1435330" y="3185194"/>
                      <a:pt x="1430441" y="3178564"/>
                      <a:pt x="1425552" y="3171934"/>
                    </a:cubicBezTo>
                    <a:cubicBezTo>
                      <a:pt x="1382531" y="3152992"/>
                      <a:pt x="1338533" y="3134996"/>
                      <a:pt x="1293557" y="3117948"/>
                    </a:cubicBezTo>
                    <a:cubicBezTo>
                      <a:pt x="1118540" y="3048807"/>
                      <a:pt x="988500" y="3013764"/>
                      <a:pt x="959168" y="2803501"/>
                    </a:cubicBezTo>
                    <a:cubicBezTo>
                      <a:pt x="937657" y="2649119"/>
                      <a:pt x="913213" y="2474847"/>
                      <a:pt x="921036" y="2321412"/>
                    </a:cubicBezTo>
                    <a:cubicBezTo>
                      <a:pt x="931791" y="2094102"/>
                      <a:pt x="927880" y="1868685"/>
                      <a:pt x="944501" y="1641374"/>
                    </a:cubicBezTo>
                    <a:cubicBezTo>
                      <a:pt x="953301" y="1520141"/>
                      <a:pt x="942546" y="1403645"/>
                      <a:pt x="931791" y="1283359"/>
                    </a:cubicBezTo>
                    <a:cubicBezTo>
                      <a:pt x="917124" y="1128030"/>
                      <a:pt x="933747" y="971754"/>
                      <a:pt x="928858" y="816425"/>
                    </a:cubicBezTo>
                    <a:cubicBezTo>
                      <a:pt x="922013" y="615634"/>
                      <a:pt x="925925" y="408212"/>
                      <a:pt x="1088230" y="261407"/>
                    </a:cubicBezTo>
                    <a:cubicBezTo>
                      <a:pt x="1150805" y="204580"/>
                      <a:pt x="1234892" y="150593"/>
                      <a:pt x="1311156" y="102290"/>
                    </a:cubicBezTo>
                    <a:cubicBezTo>
                      <a:pt x="1345377" y="80506"/>
                      <a:pt x="1383509" y="64404"/>
                      <a:pt x="1421641" y="46409"/>
                    </a:cubicBezTo>
                    <a:cubicBezTo>
                      <a:pt x="1371776" y="35044"/>
                      <a:pt x="1322889" y="18942"/>
                      <a:pt x="1274979" y="0"/>
                    </a:cubicBezTo>
                    <a:cubicBezTo>
                      <a:pt x="1239781" y="23678"/>
                      <a:pt x="1202627" y="46409"/>
                      <a:pt x="1165472" y="69140"/>
                    </a:cubicBezTo>
                    <a:cubicBezTo>
                      <a:pt x="1042276" y="146805"/>
                      <a:pt x="921036" y="235835"/>
                      <a:pt x="847705" y="361803"/>
                    </a:cubicBezTo>
                    <a:cubicBezTo>
                      <a:pt x="776330" y="485877"/>
                      <a:pt x="754819" y="626999"/>
                      <a:pt x="739175" y="766227"/>
                    </a:cubicBezTo>
                    <a:cubicBezTo>
                      <a:pt x="737220" y="781381"/>
                      <a:pt x="735264" y="796535"/>
                      <a:pt x="733309" y="810742"/>
                    </a:cubicBezTo>
                    <a:cubicBezTo>
                      <a:pt x="732331" y="824002"/>
                      <a:pt x="731354" y="838209"/>
                      <a:pt x="730376" y="851469"/>
                    </a:cubicBezTo>
                    <a:cubicBezTo>
                      <a:pt x="730376" y="856205"/>
                      <a:pt x="728420" y="860940"/>
                      <a:pt x="725487" y="864728"/>
                    </a:cubicBezTo>
                    <a:cubicBezTo>
                      <a:pt x="721575" y="847680"/>
                      <a:pt x="714731" y="830632"/>
                      <a:pt x="709843" y="813583"/>
                    </a:cubicBezTo>
                    <a:cubicBezTo>
                      <a:pt x="697132" y="767174"/>
                      <a:pt x="683443" y="720765"/>
                      <a:pt x="667800" y="676250"/>
                    </a:cubicBezTo>
                    <a:cubicBezTo>
                      <a:pt x="627712" y="556912"/>
                      <a:pt x="608157" y="432838"/>
                      <a:pt x="598380" y="310658"/>
                    </a:cubicBezTo>
                    <a:cubicBezTo>
                      <a:pt x="590558" y="216892"/>
                      <a:pt x="589580" y="125021"/>
                      <a:pt x="574914" y="31255"/>
                    </a:cubicBezTo>
                    <a:cubicBezTo>
                      <a:pt x="573937" y="22731"/>
                      <a:pt x="563181" y="11365"/>
                      <a:pt x="553403" y="11365"/>
                    </a:cubicBezTo>
                    <a:cubicBezTo>
                      <a:pt x="551448" y="11365"/>
                      <a:pt x="549493" y="11365"/>
                      <a:pt x="547537" y="11365"/>
                    </a:cubicBezTo>
                    <a:cubicBezTo>
                      <a:pt x="513316" y="11365"/>
                      <a:pt x="450740" y="-947"/>
                      <a:pt x="453674" y="50198"/>
                    </a:cubicBezTo>
                    <a:cubicBezTo>
                      <a:pt x="454652" y="70087"/>
                      <a:pt x="461496" y="89977"/>
                      <a:pt x="468340" y="107973"/>
                    </a:cubicBezTo>
                    <a:cubicBezTo>
                      <a:pt x="479095" y="134492"/>
                      <a:pt x="482028" y="163853"/>
                      <a:pt x="485939" y="191320"/>
                    </a:cubicBezTo>
                    <a:cubicBezTo>
                      <a:pt x="502561" y="296451"/>
                      <a:pt x="512338" y="401582"/>
                      <a:pt x="517227" y="507661"/>
                    </a:cubicBezTo>
                    <a:cubicBezTo>
                      <a:pt x="535805" y="870411"/>
                      <a:pt x="513316" y="1233161"/>
                      <a:pt x="492784" y="1595912"/>
                    </a:cubicBezTo>
                    <a:cubicBezTo>
                      <a:pt x="482028" y="1792915"/>
                      <a:pt x="459540" y="2001283"/>
                      <a:pt x="482028" y="2198286"/>
                    </a:cubicBezTo>
                    <a:cubicBezTo>
                      <a:pt x="485939" y="2230488"/>
                      <a:pt x="492784" y="2262691"/>
                      <a:pt x="492784" y="2294893"/>
                    </a:cubicBezTo>
                    <a:lnTo>
                      <a:pt x="492784" y="2389606"/>
                    </a:lnTo>
                    <a:cubicBezTo>
                      <a:pt x="492784" y="2587556"/>
                      <a:pt x="498650" y="2902003"/>
                      <a:pt x="254214" y="3018499"/>
                    </a:cubicBezTo>
                    <a:cubicBezTo>
                      <a:pt x="195549" y="3045966"/>
                      <a:pt x="34221" y="3144467"/>
                      <a:pt x="0" y="3188035"/>
                    </a:cubicBezTo>
                    <a:cubicBezTo>
                      <a:pt x="159372" y="3187089"/>
                      <a:pt x="399897" y="3172882"/>
                      <a:pt x="388165" y="3193719"/>
                    </a:cubicBezTo>
                    <a:close/>
                  </a:path>
                </a:pathLst>
              </a:custGeom>
              <a:solidFill>
                <a:srgbClr val="805335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E95D1667-1F31-DFD3-DBBF-8E6716F32DC8}"/>
                  </a:ext>
                </a:extLst>
              </p:cNvPr>
              <p:cNvSpPr/>
              <p:nvPr/>
            </p:nvSpPr>
            <p:spPr>
              <a:xfrm>
                <a:off x="8145105" y="1181857"/>
                <a:ext cx="596898" cy="490628"/>
              </a:xfrm>
              <a:custGeom>
                <a:avLst/>
                <a:gdLst>
                  <a:gd name="connsiteX0" fmla="*/ 263487 w 596898"/>
                  <a:gd name="connsiteY0" fmla="*/ 260460 h 490628"/>
                  <a:gd name="connsiteX1" fmla="*/ 243933 w 596898"/>
                  <a:gd name="connsiteY1" fmla="*/ 279403 h 490628"/>
                  <a:gd name="connsiteX2" fmla="*/ 175490 w 596898"/>
                  <a:gd name="connsiteY2" fmla="*/ 243412 h 490628"/>
                  <a:gd name="connsiteX3" fmla="*/ 169624 w 596898"/>
                  <a:gd name="connsiteY3" fmla="*/ 249095 h 490628"/>
                  <a:gd name="connsiteX4" fmla="*/ 187223 w 596898"/>
                  <a:gd name="connsiteY4" fmla="*/ 297398 h 490628"/>
                  <a:gd name="connsiteX5" fmla="*/ 178423 w 596898"/>
                  <a:gd name="connsiteY5" fmla="*/ 319182 h 490628"/>
                  <a:gd name="connsiteX6" fmla="*/ 151046 w 596898"/>
                  <a:gd name="connsiteY6" fmla="*/ 304028 h 490628"/>
                  <a:gd name="connsiteX7" fmla="*/ 144202 w 596898"/>
                  <a:gd name="connsiteY7" fmla="*/ 306870 h 490628"/>
                  <a:gd name="connsiteX8" fmla="*/ 149091 w 596898"/>
                  <a:gd name="connsiteY8" fmla="*/ 372222 h 490628"/>
                  <a:gd name="connsiteX9" fmla="*/ 141269 w 596898"/>
                  <a:gd name="connsiteY9" fmla="*/ 411054 h 490628"/>
                  <a:gd name="connsiteX10" fmla="*/ 116825 w 596898"/>
                  <a:gd name="connsiteY10" fmla="*/ 428102 h 490628"/>
                  <a:gd name="connsiteX11" fmla="*/ 97271 w 596898"/>
                  <a:gd name="connsiteY11" fmla="*/ 386429 h 490628"/>
                  <a:gd name="connsiteX12" fmla="*/ 89449 w 596898"/>
                  <a:gd name="connsiteY12" fmla="*/ 344755 h 490628"/>
                  <a:gd name="connsiteX13" fmla="*/ 81627 w 596898"/>
                  <a:gd name="connsiteY13" fmla="*/ 345702 h 490628"/>
                  <a:gd name="connsiteX14" fmla="*/ 73804 w 596898"/>
                  <a:gd name="connsiteY14" fmla="*/ 428102 h 490628"/>
                  <a:gd name="connsiteX15" fmla="*/ 24917 w 596898"/>
                  <a:gd name="connsiteY15" fmla="*/ 490613 h 490628"/>
                  <a:gd name="connsiteX16" fmla="*/ 2429 w 596898"/>
                  <a:gd name="connsiteY16" fmla="*/ 401583 h 490628"/>
                  <a:gd name="connsiteX17" fmla="*/ 22962 w 596898"/>
                  <a:gd name="connsiteY17" fmla="*/ 361803 h 490628"/>
                  <a:gd name="connsiteX18" fmla="*/ 340729 w 596898"/>
                  <a:gd name="connsiteY18" fmla="*/ 69140 h 490628"/>
                  <a:gd name="connsiteX19" fmla="*/ 450237 w 596898"/>
                  <a:gd name="connsiteY19" fmla="*/ 0 h 490628"/>
                  <a:gd name="connsiteX20" fmla="*/ 596899 w 596898"/>
                  <a:gd name="connsiteY20" fmla="*/ 46409 h 490628"/>
                  <a:gd name="connsiteX21" fmla="*/ 486413 w 596898"/>
                  <a:gd name="connsiteY21" fmla="*/ 102290 h 490628"/>
                  <a:gd name="connsiteX22" fmla="*/ 263487 w 596898"/>
                  <a:gd name="connsiteY22" fmla="*/ 260460 h 49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96898" h="490628">
                    <a:moveTo>
                      <a:pt x="263487" y="260460"/>
                    </a:moveTo>
                    <a:cubicBezTo>
                      <a:pt x="256643" y="267090"/>
                      <a:pt x="249799" y="272773"/>
                      <a:pt x="243933" y="279403"/>
                    </a:cubicBezTo>
                    <a:cubicBezTo>
                      <a:pt x="219489" y="275614"/>
                      <a:pt x="195045" y="252884"/>
                      <a:pt x="175490" y="243412"/>
                    </a:cubicBezTo>
                    <a:cubicBezTo>
                      <a:pt x="172557" y="241518"/>
                      <a:pt x="167668" y="245306"/>
                      <a:pt x="169624" y="249095"/>
                    </a:cubicBezTo>
                    <a:cubicBezTo>
                      <a:pt x="180379" y="262355"/>
                      <a:pt x="187223" y="280350"/>
                      <a:pt x="187223" y="297398"/>
                    </a:cubicBezTo>
                    <a:cubicBezTo>
                      <a:pt x="187223" y="303081"/>
                      <a:pt x="187223" y="318235"/>
                      <a:pt x="178423" y="319182"/>
                    </a:cubicBezTo>
                    <a:cubicBezTo>
                      <a:pt x="167668" y="321077"/>
                      <a:pt x="157891" y="310658"/>
                      <a:pt x="151046" y="304028"/>
                    </a:cubicBezTo>
                    <a:cubicBezTo>
                      <a:pt x="149091" y="302134"/>
                      <a:pt x="144202" y="303081"/>
                      <a:pt x="144202" y="306870"/>
                    </a:cubicBezTo>
                    <a:cubicBezTo>
                      <a:pt x="146158" y="328654"/>
                      <a:pt x="150069" y="350438"/>
                      <a:pt x="149091" y="372222"/>
                    </a:cubicBezTo>
                    <a:cubicBezTo>
                      <a:pt x="149091" y="384534"/>
                      <a:pt x="148113" y="399688"/>
                      <a:pt x="141269" y="411054"/>
                    </a:cubicBezTo>
                    <a:cubicBezTo>
                      <a:pt x="137358" y="417684"/>
                      <a:pt x="126603" y="431891"/>
                      <a:pt x="116825" y="428102"/>
                    </a:cubicBezTo>
                    <a:cubicBezTo>
                      <a:pt x="103137" y="423367"/>
                      <a:pt x="99226" y="398741"/>
                      <a:pt x="97271" y="386429"/>
                    </a:cubicBezTo>
                    <a:cubicBezTo>
                      <a:pt x="94337" y="372222"/>
                      <a:pt x="92382" y="358015"/>
                      <a:pt x="89449" y="344755"/>
                    </a:cubicBezTo>
                    <a:cubicBezTo>
                      <a:pt x="88471" y="340019"/>
                      <a:pt x="81627" y="341914"/>
                      <a:pt x="81627" y="345702"/>
                    </a:cubicBezTo>
                    <a:cubicBezTo>
                      <a:pt x="78693" y="373169"/>
                      <a:pt x="79671" y="400635"/>
                      <a:pt x="73804" y="428102"/>
                    </a:cubicBezTo>
                    <a:cubicBezTo>
                      <a:pt x="68916" y="450834"/>
                      <a:pt x="56205" y="491560"/>
                      <a:pt x="24917" y="490613"/>
                    </a:cubicBezTo>
                    <a:cubicBezTo>
                      <a:pt x="-4415" y="489666"/>
                      <a:pt x="-1482" y="432838"/>
                      <a:pt x="2429" y="401583"/>
                    </a:cubicBezTo>
                    <a:cubicBezTo>
                      <a:pt x="9274" y="388323"/>
                      <a:pt x="16118" y="375063"/>
                      <a:pt x="22962" y="361803"/>
                    </a:cubicBezTo>
                    <a:cubicBezTo>
                      <a:pt x="96293" y="235835"/>
                      <a:pt x="218511" y="145858"/>
                      <a:pt x="340729" y="69140"/>
                    </a:cubicBezTo>
                    <a:cubicBezTo>
                      <a:pt x="376906" y="46409"/>
                      <a:pt x="414060" y="23678"/>
                      <a:pt x="450237" y="0"/>
                    </a:cubicBezTo>
                    <a:cubicBezTo>
                      <a:pt x="498146" y="18943"/>
                      <a:pt x="547033" y="35044"/>
                      <a:pt x="596899" y="46409"/>
                    </a:cubicBezTo>
                    <a:cubicBezTo>
                      <a:pt x="558766" y="63458"/>
                      <a:pt x="519657" y="80506"/>
                      <a:pt x="486413" y="102290"/>
                    </a:cubicBezTo>
                    <a:cubicBezTo>
                      <a:pt x="409171" y="150594"/>
                      <a:pt x="326063" y="203633"/>
                      <a:pt x="263487" y="260460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CB8526D5-AACC-704D-A8FC-D986D49B3E37}"/>
                  </a:ext>
                </a:extLst>
              </p:cNvPr>
              <p:cNvSpPr/>
              <p:nvPr/>
            </p:nvSpPr>
            <p:spPr>
              <a:xfrm>
                <a:off x="7774840" y="1191922"/>
                <a:ext cx="164433" cy="576633"/>
              </a:xfrm>
              <a:custGeom>
                <a:avLst/>
                <a:gdLst>
                  <a:gd name="connsiteX0" fmla="*/ 160523 w 164433"/>
                  <a:gd name="connsiteY0" fmla="*/ 511803 h 576633"/>
                  <a:gd name="connsiteX1" fmla="*/ 104792 w 164433"/>
                  <a:gd name="connsiteY1" fmla="*/ 570525 h 576633"/>
                  <a:gd name="connsiteX2" fmla="*/ 64704 w 164433"/>
                  <a:gd name="connsiteY2" fmla="*/ 514644 h 576633"/>
                  <a:gd name="connsiteX3" fmla="*/ 63726 w 164433"/>
                  <a:gd name="connsiteY3" fmla="*/ 497596 h 576633"/>
                  <a:gd name="connsiteX4" fmla="*/ 32438 w 164433"/>
                  <a:gd name="connsiteY4" fmla="*/ 181255 h 576633"/>
                  <a:gd name="connsiteX5" fmla="*/ 14839 w 164433"/>
                  <a:gd name="connsiteY5" fmla="*/ 97908 h 576633"/>
                  <a:gd name="connsiteX6" fmla="*/ 172 w 164433"/>
                  <a:gd name="connsiteY6" fmla="*/ 40133 h 576633"/>
                  <a:gd name="connsiteX7" fmla="*/ 94037 w 164433"/>
                  <a:gd name="connsiteY7" fmla="*/ 1300 h 576633"/>
                  <a:gd name="connsiteX8" fmla="*/ 99903 w 164433"/>
                  <a:gd name="connsiteY8" fmla="*/ 1300 h 576633"/>
                  <a:gd name="connsiteX9" fmla="*/ 121413 w 164433"/>
                  <a:gd name="connsiteY9" fmla="*/ 21190 h 576633"/>
                  <a:gd name="connsiteX10" fmla="*/ 144879 w 164433"/>
                  <a:gd name="connsiteY10" fmla="*/ 300593 h 576633"/>
                  <a:gd name="connsiteX11" fmla="*/ 164434 w 164433"/>
                  <a:gd name="connsiteY11" fmla="*/ 463499 h 576633"/>
                  <a:gd name="connsiteX12" fmla="*/ 160523 w 164433"/>
                  <a:gd name="connsiteY12" fmla="*/ 511803 h 57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4433" h="576633">
                    <a:moveTo>
                      <a:pt x="160523" y="511803"/>
                    </a:moveTo>
                    <a:cubicBezTo>
                      <a:pt x="156612" y="534534"/>
                      <a:pt x="141946" y="596098"/>
                      <a:pt x="104792" y="570525"/>
                    </a:cubicBezTo>
                    <a:cubicBezTo>
                      <a:pt x="86214" y="558212"/>
                      <a:pt x="74481" y="536428"/>
                      <a:pt x="64704" y="514644"/>
                    </a:cubicBezTo>
                    <a:cubicBezTo>
                      <a:pt x="64704" y="508962"/>
                      <a:pt x="63726" y="503279"/>
                      <a:pt x="63726" y="497596"/>
                    </a:cubicBezTo>
                    <a:cubicBezTo>
                      <a:pt x="57860" y="391518"/>
                      <a:pt x="49060" y="285439"/>
                      <a:pt x="32438" y="181255"/>
                    </a:cubicBezTo>
                    <a:cubicBezTo>
                      <a:pt x="28527" y="153788"/>
                      <a:pt x="25594" y="124428"/>
                      <a:pt x="14839" y="97908"/>
                    </a:cubicBezTo>
                    <a:cubicBezTo>
                      <a:pt x="7017" y="78965"/>
                      <a:pt x="1150" y="60023"/>
                      <a:pt x="172" y="40133"/>
                    </a:cubicBezTo>
                    <a:cubicBezTo>
                      <a:pt x="-3738" y="-11012"/>
                      <a:pt x="59815" y="1300"/>
                      <a:pt x="94037" y="1300"/>
                    </a:cubicBezTo>
                    <a:cubicBezTo>
                      <a:pt x="95992" y="1300"/>
                      <a:pt x="97947" y="1300"/>
                      <a:pt x="99903" y="1300"/>
                    </a:cubicBezTo>
                    <a:cubicBezTo>
                      <a:pt x="109680" y="1300"/>
                      <a:pt x="119457" y="12666"/>
                      <a:pt x="121413" y="21190"/>
                    </a:cubicBezTo>
                    <a:cubicBezTo>
                      <a:pt x="136080" y="114956"/>
                      <a:pt x="137057" y="206828"/>
                      <a:pt x="144879" y="300593"/>
                    </a:cubicBezTo>
                    <a:cubicBezTo>
                      <a:pt x="149768" y="354579"/>
                      <a:pt x="155634" y="409513"/>
                      <a:pt x="164434" y="463499"/>
                    </a:cubicBezTo>
                    <a:cubicBezTo>
                      <a:pt x="163456" y="479601"/>
                      <a:pt x="162478" y="495702"/>
                      <a:pt x="160523" y="511803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58" name="Graphic 25">
                <a:extLst>
                  <a:ext uri="{FF2B5EF4-FFF2-40B4-BE49-F238E27FC236}">
                    <a16:creationId xmlns:a16="http://schemas.microsoft.com/office/drawing/2014/main" id="{69D5C1FA-5C2C-7941-DD71-BCF1604EBA1A}"/>
                  </a:ext>
                </a:extLst>
              </p:cNvPr>
              <p:cNvGrpSpPr/>
              <p:nvPr/>
            </p:nvGrpSpPr>
            <p:grpSpPr>
              <a:xfrm>
                <a:off x="7834546" y="1641722"/>
                <a:ext cx="519743" cy="2703231"/>
                <a:chOff x="7834546" y="1641722"/>
                <a:chExt cx="519743" cy="2703231"/>
              </a:xfrm>
              <a:solidFill>
                <a:srgbClr val="805335">
                  <a:alpha val="60000"/>
                </a:srgbClr>
              </a:solidFill>
            </p:grpSpPr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BCCE12B7-C2AD-9E80-92EC-49AC5D4C5867}"/>
                    </a:ext>
                  </a:extLst>
                </p:cNvPr>
                <p:cNvSpPr/>
                <p:nvPr/>
              </p:nvSpPr>
              <p:spPr>
                <a:xfrm>
                  <a:off x="8229188" y="1641722"/>
                  <a:ext cx="47536" cy="1010652"/>
                </a:xfrm>
                <a:custGeom>
                  <a:avLst/>
                  <a:gdLst>
                    <a:gd name="connsiteX0" fmla="*/ 5365 w 47536"/>
                    <a:gd name="connsiteY0" fmla="*/ 491052 h 1010652"/>
                    <a:gd name="connsiteX1" fmla="*/ 1454 w 47536"/>
                    <a:gd name="connsiteY1" fmla="*/ 230591 h 1010652"/>
                    <a:gd name="connsiteX2" fmla="*/ 9276 w 47536"/>
                    <a:gd name="connsiteY2" fmla="*/ 114094 h 1010652"/>
                    <a:gd name="connsiteX3" fmla="*/ 42519 w 47536"/>
                    <a:gd name="connsiteY3" fmla="*/ 439 h 1010652"/>
                    <a:gd name="connsiteX4" fmla="*/ 47408 w 47536"/>
                    <a:gd name="connsiteY4" fmla="*/ 5174 h 1010652"/>
                    <a:gd name="connsiteX5" fmla="*/ 28830 w 47536"/>
                    <a:gd name="connsiteY5" fmla="*/ 122619 h 1010652"/>
                    <a:gd name="connsiteX6" fmla="*/ 21986 w 47536"/>
                    <a:gd name="connsiteY6" fmla="*/ 245745 h 1010652"/>
                    <a:gd name="connsiteX7" fmla="*/ 25897 w 47536"/>
                    <a:gd name="connsiteY7" fmla="*/ 505259 h 1010652"/>
                    <a:gd name="connsiteX8" fmla="*/ 22964 w 47536"/>
                    <a:gd name="connsiteY8" fmla="*/ 763825 h 1010652"/>
                    <a:gd name="connsiteX9" fmla="*/ 35675 w 47536"/>
                    <a:gd name="connsiteY9" fmla="*/ 887899 h 1010652"/>
                    <a:gd name="connsiteX10" fmla="*/ 30786 w 47536"/>
                    <a:gd name="connsiteY10" fmla="*/ 1009131 h 1010652"/>
                    <a:gd name="connsiteX11" fmla="*/ 22964 w 47536"/>
                    <a:gd name="connsiteY11" fmla="*/ 1003448 h 1010652"/>
                    <a:gd name="connsiteX12" fmla="*/ 2432 w 47536"/>
                    <a:gd name="connsiteY12" fmla="*/ 749617 h 1010652"/>
                    <a:gd name="connsiteX13" fmla="*/ 5365 w 47536"/>
                    <a:gd name="connsiteY13" fmla="*/ 491052 h 1010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7536" h="1010652">
                      <a:moveTo>
                        <a:pt x="5365" y="491052"/>
                      </a:moveTo>
                      <a:cubicBezTo>
                        <a:pt x="5365" y="403916"/>
                        <a:pt x="3409" y="317727"/>
                        <a:pt x="1454" y="230591"/>
                      </a:cubicBezTo>
                      <a:cubicBezTo>
                        <a:pt x="476" y="190812"/>
                        <a:pt x="476" y="152927"/>
                        <a:pt x="9276" y="114094"/>
                      </a:cubicBezTo>
                      <a:cubicBezTo>
                        <a:pt x="18075" y="75262"/>
                        <a:pt x="22964" y="35483"/>
                        <a:pt x="42519" y="439"/>
                      </a:cubicBezTo>
                      <a:cubicBezTo>
                        <a:pt x="43497" y="-1455"/>
                        <a:pt x="48386" y="3280"/>
                        <a:pt x="47408" y="5174"/>
                      </a:cubicBezTo>
                      <a:cubicBezTo>
                        <a:pt x="33719" y="43060"/>
                        <a:pt x="33719" y="82839"/>
                        <a:pt x="28830" y="122619"/>
                      </a:cubicBezTo>
                      <a:cubicBezTo>
                        <a:pt x="23942" y="164292"/>
                        <a:pt x="21008" y="203124"/>
                        <a:pt x="21986" y="245745"/>
                      </a:cubicBezTo>
                      <a:cubicBezTo>
                        <a:pt x="23942" y="332881"/>
                        <a:pt x="25897" y="419070"/>
                        <a:pt x="25897" y="505259"/>
                      </a:cubicBezTo>
                      <a:cubicBezTo>
                        <a:pt x="25897" y="591447"/>
                        <a:pt x="15142" y="678583"/>
                        <a:pt x="22964" y="763825"/>
                      </a:cubicBezTo>
                      <a:cubicBezTo>
                        <a:pt x="26875" y="804551"/>
                        <a:pt x="32741" y="846225"/>
                        <a:pt x="35675" y="887899"/>
                      </a:cubicBezTo>
                      <a:cubicBezTo>
                        <a:pt x="38608" y="929572"/>
                        <a:pt x="35675" y="968405"/>
                        <a:pt x="30786" y="1009131"/>
                      </a:cubicBezTo>
                      <a:cubicBezTo>
                        <a:pt x="29808" y="1013866"/>
                        <a:pt x="23942" y="1006290"/>
                        <a:pt x="22964" y="1003448"/>
                      </a:cubicBezTo>
                      <a:cubicBezTo>
                        <a:pt x="16120" y="919154"/>
                        <a:pt x="10253" y="833913"/>
                        <a:pt x="2432" y="749617"/>
                      </a:cubicBezTo>
                      <a:cubicBezTo>
                        <a:pt x="-4413" y="663429"/>
                        <a:pt x="5365" y="577240"/>
                        <a:pt x="5365" y="491052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66BC008B-3C36-4B2D-FEAC-07771F541720}"/>
                    </a:ext>
                  </a:extLst>
                </p:cNvPr>
                <p:cNvSpPr/>
                <p:nvPr/>
              </p:nvSpPr>
              <p:spPr>
                <a:xfrm>
                  <a:off x="8127001" y="2403714"/>
                  <a:ext cx="68052" cy="1125825"/>
                </a:xfrm>
                <a:custGeom>
                  <a:avLst/>
                  <a:gdLst>
                    <a:gd name="connsiteX0" fmla="*/ 13688 w 68052"/>
                    <a:gd name="connsiteY0" fmla="*/ 834359 h 1125825"/>
                    <a:gd name="connsiteX1" fmla="*/ 30310 w 68052"/>
                    <a:gd name="connsiteY1" fmla="*/ 551168 h 1125825"/>
                    <a:gd name="connsiteX2" fmla="*/ 37154 w 68052"/>
                    <a:gd name="connsiteY2" fmla="*/ 263241 h 1125825"/>
                    <a:gd name="connsiteX3" fmla="*/ 4888 w 68052"/>
                    <a:gd name="connsiteY3" fmla="*/ 886 h 1125825"/>
                    <a:gd name="connsiteX4" fmla="*/ 9777 w 68052"/>
                    <a:gd name="connsiteY4" fmla="*/ 4674 h 1125825"/>
                    <a:gd name="connsiteX5" fmla="*/ 60620 w 68052"/>
                    <a:gd name="connsiteY5" fmla="*/ 280289 h 1125825"/>
                    <a:gd name="connsiteX6" fmla="*/ 55731 w 68052"/>
                    <a:gd name="connsiteY6" fmla="*/ 570110 h 1125825"/>
                    <a:gd name="connsiteX7" fmla="*/ 30310 w 68052"/>
                    <a:gd name="connsiteY7" fmla="*/ 846672 h 1125825"/>
                    <a:gd name="connsiteX8" fmla="*/ 6844 w 68052"/>
                    <a:gd name="connsiteY8" fmla="*/ 1125128 h 1125825"/>
                    <a:gd name="connsiteX9" fmla="*/ 0 w 68052"/>
                    <a:gd name="connsiteY9" fmla="*/ 1119445 h 1125825"/>
                    <a:gd name="connsiteX10" fmla="*/ 13688 w 68052"/>
                    <a:gd name="connsiteY10" fmla="*/ 834359 h 1125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8052" h="1125825">
                      <a:moveTo>
                        <a:pt x="13688" y="834359"/>
                      </a:moveTo>
                      <a:cubicBezTo>
                        <a:pt x="16621" y="739646"/>
                        <a:pt x="21511" y="645881"/>
                        <a:pt x="30310" y="551168"/>
                      </a:cubicBezTo>
                      <a:cubicBezTo>
                        <a:pt x="39109" y="455508"/>
                        <a:pt x="46931" y="359848"/>
                        <a:pt x="37154" y="263241"/>
                      </a:cubicBezTo>
                      <a:cubicBezTo>
                        <a:pt x="28355" y="176105"/>
                        <a:pt x="3911" y="88022"/>
                        <a:pt x="4888" y="886"/>
                      </a:cubicBezTo>
                      <a:cubicBezTo>
                        <a:pt x="4888" y="-1956"/>
                        <a:pt x="9777" y="2780"/>
                        <a:pt x="9777" y="4674"/>
                      </a:cubicBezTo>
                      <a:cubicBezTo>
                        <a:pt x="14666" y="98441"/>
                        <a:pt x="47909" y="188417"/>
                        <a:pt x="60620" y="280289"/>
                      </a:cubicBezTo>
                      <a:cubicBezTo>
                        <a:pt x="73331" y="376896"/>
                        <a:pt x="68442" y="473503"/>
                        <a:pt x="55731" y="570110"/>
                      </a:cubicBezTo>
                      <a:cubicBezTo>
                        <a:pt x="43998" y="661982"/>
                        <a:pt x="35199" y="753854"/>
                        <a:pt x="30310" y="846672"/>
                      </a:cubicBezTo>
                      <a:cubicBezTo>
                        <a:pt x="24444" y="939491"/>
                        <a:pt x="24444" y="1034204"/>
                        <a:pt x="6844" y="1125128"/>
                      </a:cubicBezTo>
                      <a:cubicBezTo>
                        <a:pt x="5866" y="1127969"/>
                        <a:pt x="0" y="1121339"/>
                        <a:pt x="0" y="1119445"/>
                      </a:cubicBezTo>
                      <a:cubicBezTo>
                        <a:pt x="1955" y="1024732"/>
                        <a:pt x="10755" y="929072"/>
                        <a:pt x="13688" y="834359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4EF629FC-F610-EF1F-7411-FF460A892ADF}"/>
                    </a:ext>
                  </a:extLst>
                </p:cNvPr>
                <p:cNvSpPr/>
                <p:nvPr/>
              </p:nvSpPr>
              <p:spPr>
                <a:xfrm>
                  <a:off x="8185666" y="3665283"/>
                  <a:ext cx="109239" cy="542926"/>
                </a:xfrm>
                <a:custGeom>
                  <a:avLst/>
                  <a:gdLst>
                    <a:gd name="connsiteX0" fmla="*/ 5866 w 109239"/>
                    <a:gd name="connsiteY0" fmla="*/ 4680 h 542926"/>
                    <a:gd name="connsiteX1" fmla="*/ 21511 w 109239"/>
                    <a:gd name="connsiteY1" fmla="*/ 144856 h 542926"/>
                    <a:gd name="connsiteX2" fmla="*/ 31288 w 109239"/>
                    <a:gd name="connsiteY2" fmla="*/ 285031 h 542926"/>
                    <a:gd name="connsiteX3" fmla="*/ 106574 w 109239"/>
                    <a:gd name="connsiteY3" fmla="*/ 534126 h 542926"/>
                    <a:gd name="connsiteX4" fmla="*/ 101686 w 109239"/>
                    <a:gd name="connsiteY4" fmla="*/ 540756 h 542926"/>
                    <a:gd name="connsiteX5" fmla="*/ 14666 w 109239"/>
                    <a:gd name="connsiteY5" fmla="*/ 312497 h 542926"/>
                    <a:gd name="connsiteX6" fmla="*/ 9777 w 109239"/>
                    <a:gd name="connsiteY6" fmla="*/ 161904 h 542926"/>
                    <a:gd name="connsiteX7" fmla="*/ 0 w 109239"/>
                    <a:gd name="connsiteY7" fmla="*/ 1839 h 542926"/>
                    <a:gd name="connsiteX8" fmla="*/ 5866 w 109239"/>
                    <a:gd name="connsiteY8" fmla="*/ 4680 h 542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239" h="542926">
                      <a:moveTo>
                        <a:pt x="5866" y="4680"/>
                      </a:moveTo>
                      <a:cubicBezTo>
                        <a:pt x="9777" y="51090"/>
                        <a:pt x="17599" y="97499"/>
                        <a:pt x="21511" y="144856"/>
                      </a:cubicBezTo>
                      <a:cubicBezTo>
                        <a:pt x="25422" y="191265"/>
                        <a:pt x="27377" y="238621"/>
                        <a:pt x="31288" y="285031"/>
                      </a:cubicBezTo>
                      <a:cubicBezTo>
                        <a:pt x="37154" y="369326"/>
                        <a:pt x="49865" y="464985"/>
                        <a:pt x="106574" y="534126"/>
                      </a:cubicBezTo>
                      <a:cubicBezTo>
                        <a:pt x="111463" y="539808"/>
                        <a:pt x="109508" y="546438"/>
                        <a:pt x="101686" y="540756"/>
                      </a:cubicBezTo>
                      <a:cubicBezTo>
                        <a:pt x="34221" y="484875"/>
                        <a:pt x="23466" y="393004"/>
                        <a:pt x="14666" y="312497"/>
                      </a:cubicBezTo>
                      <a:cubicBezTo>
                        <a:pt x="9777" y="263247"/>
                        <a:pt x="10755" y="212102"/>
                        <a:pt x="9777" y="161904"/>
                      </a:cubicBezTo>
                      <a:cubicBezTo>
                        <a:pt x="8799" y="107918"/>
                        <a:pt x="2933" y="54879"/>
                        <a:pt x="0" y="1839"/>
                      </a:cubicBezTo>
                      <a:cubicBezTo>
                        <a:pt x="0" y="-2896"/>
                        <a:pt x="5866" y="2787"/>
                        <a:pt x="5866" y="4680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C1BE30E3-A72E-99D5-6FB1-1E582D384FF2}"/>
                    </a:ext>
                  </a:extLst>
                </p:cNvPr>
                <p:cNvSpPr/>
                <p:nvPr/>
              </p:nvSpPr>
              <p:spPr>
                <a:xfrm>
                  <a:off x="8175348" y="4222241"/>
                  <a:ext cx="178940" cy="122712"/>
                </a:xfrm>
                <a:custGeom>
                  <a:avLst/>
                  <a:gdLst>
                    <a:gd name="connsiteX0" fmla="*/ 3473 w 178940"/>
                    <a:gd name="connsiteY0" fmla="*/ 1793 h 122712"/>
                    <a:gd name="connsiteX1" fmla="*/ 95382 w 178940"/>
                    <a:gd name="connsiteY1" fmla="*/ 61462 h 122712"/>
                    <a:gd name="connsiteX2" fmla="*/ 176534 w 178940"/>
                    <a:gd name="connsiteY2" fmla="*/ 116396 h 122712"/>
                    <a:gd name="connsiteX3" fmla="*/ 176534 w 178940"/>
                    <a:gd name="connsiteY3" fmla="*/ 122078 h 122712"/>
                    <a:gd name="connsiteX4" fmla="*/ 133514 w 178940"/>
                    <a:gd name="connsiteY4" fmla="*/ 101241 h 122712"/>
                    <a:gd name="connsiteX5" fmla="*/ 73871 w 178940"/>
                    <a:gd name="connsiteY5" fmla="*/ 66198 h 122712"/>
                    <a:gd name="connsiteX6" fmla="*/ 540 w 178940"/>
                    <a:gd name="connsiteY6" fmla="*/ 1793 h 122712"/>
                    <a:gd name="connsiteX7" fmla="*/ 3473 w 178940"/>
                    <a:gd name="connsiteY7" fmla="*/ 1793 h 122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940" h="122712">
                      <a:moveTo>
                        <a:pt x="3473" y="1793"/>
                      </a:moveTo>
                      <a:cubicBezTo>
                        <a:pt x="24006" y="30207"/>
                        <a:pt x="65071" y="44414"/>
                        <a:pt x="95382" y="61462"/>
                      </a:cubicBezTo>
                      <a:cubicBezTo>
                        <a:pt x="123736" y="78511"/>
                        <a:pt x="153068" y="93665"/>
                        <a:pt x="176534" y="116396"/>
                      </a:cubicBezTo>
                      <a:cubicBezTo>
                        <a:pt x="177512" y="117343"/>
                        <a:pt x="181423" y="124920"/>
                        <a:pt x="176534" y="122078"/>
                      </a:cubicBezTo>
                      <a:cubicBezTo>
                        <a:pt x="162845" y="114501"/>
                        <a:pt x="146224" y="110713"/>
                        <a:pt x="133514" y="101241"/>
                      </a:cubicBezTo>
                      <a:cubicBezTo>
                        <a:pt x="114936" y="88929"/>
                        <a:pt x="94404" y="76617"/>
                        <a:pt x="73871" y="66198"/>
                      </a:cubicBezTo>
                      <a:cubicBezTo>
                        <a:pt x="47472" y="51991"/>
                        <a:pt x="15206" y="28313"/>
                        <a:pt x="540" y="1793"/>
                      </a:cubicBezTo>
                      <a:cubicBezTo>
                        <a:pt x="-1416" y="-1048"/>
                        <a:pt x="2495" y="-101"/>
                        <a:pt x="3473" y="1793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AB34C117-2904-08C8-EA14-A161BF63F0FD}"/>
                    </a:ext>
                  </a:extLst>
                </p:cNvPr>
                <p:cNvSpPr/>
                <p:nvPr/>
              </p:nvSpPr>
              <p:spPr>
                <a:xfrm>
                  <a:off x="7834546" y="3194191"/>
                  <a:ext cx="120962" cy="1104020"/>
                </a:xfrm>
                <a:custGeom>
                  <a:avLst/>
                  <a:gdLst>
                    <a:gd name="connsiteX0" fmla="*/ 109 w 120962"/>
                    <a:gd name="connsiteY0" fmla="*/ 1096142 h 1104020"/>
                    <a:gd name="connsiteX1" fmla="*/ 52907 w 120962"/>
                    <a:gd name="connsiteY1" fmla="*/ 979646 h 1104020"/>
                    <a:gd name="connsiteX2" fmla="*/ 80284 w 120962"/>
                    <a:gd name="connsiteY2" fmla="*/ 833788 h 1104020"/>
                    <a:gd name="connsiteX3" fmla="*/ 88106 w 120962"/>
                    <a:gd name="connsiteY3" fmla="*/ 548702 h 1104020"/>
                    <a:gd name="connsiteX4" fmla="*/ 95928 w 120962"/>
                    <a:gd name="connsiteY4" fmla="*/ 420840 h 1104020"/>
                    <a:gd name="connsiteX5" fmla="*/ 105706 w 120962"/>
                    <a:gd name="connsiteY5" fmla="*/ 281612 h 1104020"/>
                    <a:gd name="connsiteX6" fmla="*/ 106684 w 120962"/>
                    <a:gd name="connsiteY6" fmla="*/ 145225 h 1104020"/>
                    <a:gd name="connsiteX7" fmla="*/ 107661 w 120962"/>
                    <a:gd name="connsiteY7" fmla="*/ 1262 h 1104020"/>
                    <a:gd name="connsiteX8" fmla="*/ 114506 w 120962"/>
                    <a:gd name="connsiteY8" fmla="*/ 5997 h 1104020"/>
                    <a:gd name="connsiteX9" fmla="*/ 117439 w 120962"/>
                    <a:gd name="connsiteY9" fmla="*/ 144278 h 1104020"/>
                    <a:gd name="connsiteX10" fmla="*/ 120372 w 120962"/>
                    <a:gd name="connsiteY10" fmla="*/ 292030 h 1104020"/>
                    <a:gd name="connsiteX11" fmla="*/ 111572 w 120962"/>
                    <a:gd name="connsiteY11" fmla="*/ 572380 h 1104020"/>
                    <a:gd name="connsiteX12" fmla="*/ 102772 w 120962"/>
                    <a:gd name="connsiteY12" fmla="*/ 858413 h 1104020"/>
                    <a:gd name="connsiteX13" fmla="*/ 67574 w 120962"/>
                    <a:gd name="connsiteY13" fmla="*/ 992906 h 1104020"/>
                    <a:gd name="connsiteX14" fmla="*/ 6953 w 120962"/>
                    <a:gd name="connsiteY14" fmla="*/ 1103720 h 1104020"/>
                    <a:gd name="connsiteX15" fmla="*/ 109 w 120962"/>
                    <a:gd name="connsiteY15" fmla="*/ 1096142 h 110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0962" h="1104020">
                      <a:moveTo>
                        <a:pt x="109" y="1096142"/>
                      </a:moveTo>
                      <a:cubicBezTo>
                        <a:pt x="21619" y="1058257"/>
                        <a:pt x="39219" y="1021319"/>
                        <a:pt x="52907" y="979646"/>
                      </a:cubicBezTo>
                      <a:cubicBezTo>
                        <a:pt x="67574" y="932289"/>
                        <a:pt x="73440" y="883038"/>
                        <a:pt x="80284" y="833788"/>
                      </a:cubicBezTo>
                      <a:cubicBezTo>
                        <a:pt x="92995" y="740022"/>
                        <a:pt x="83218" y="643415"/>
                        <a:pt x="88106" y="548702"/>
                      </a:cubicBezTo>
                      <a:cubicBezTo>
                        <a:pt x="90062" y="506081"/>
                        <a:pt x="91039" y="463460"/>
                        <a:pt x="95928" y="420840"/>
                      </a:cubicBezTo>
                      <a:cubicBezTo>
                        <a:pt x="100817" y="374430"/>
                        <a:pt x="104728" y="328021"/>
                        <a:pt x="105706" y="281612"/>
                      </a:cubicBezTo>
                      <a:cubicBezTo>
                        <a:pt x="106684" y="236149"/>
                        <a:pt x="104728" y="190687"/>
                        <a:pt x="106684" y="145225"/>
                      </a:cubicBezTo>
                      <a:cubicBezTo>
                        <a:pt x="108639" y="96921"/>
                        <a:pt x="109617" y="49565"/>
                        <a:pt x="107661" y="1262"/>
                      </a:cubicBezTo>
                      <a:cubicBezTo>
                        <a:pt x="107661" y="-2527"/>
                        <a:pt x="114506" y="3156"/>
                        <a:pt x="114506" y="5997"/>
                      </a:cubicBezTo>
                      <a:cubicBezTo>
                        <a:pt x="118417" y="52407"/>
                        <a:pt x="119394" y="97868"/>
                        <a:pt x="117439" y="144278"/>
                      </a:cubicBezTo>
                      <a:cubicBezTo>
                        <a:pt x="114506" y="193529"/>
                        <a:pt x="119394" y="242779"/>
                        <a:pt x="120372" y="292030"/>
                      </a:cubicBezTo>
                      <a:cubicBezTo>
                        <a:pt x="123305" y="385796"/>
                        <a:pt x="114506" y="479561"/>
                        <a:pt x="111572" y="572380"/>
                      </a:cubicBezTo>
                      <a:cubicBezTo>
                        <a:pt x="108639" y="667093"/>
                        <a:pt x="116461" y="763700"/>
                        <a:pt x="102772" y="858413"/>
                      </a:cubicBezTo>
                      <a:cubicBezTo>
                        <a:pt x="96906" y="903875"/>
                        <a:pt x="84195" y="949337"/>
                        <a:pt x="67574" y="992906"/>
                      </a:cubicBezTo>
                      <a:cubicBezTo>
                        <a:pt x="51930" y="1030790"/>
                        <a:pt x="38241" y="1074359"/>
                        <a:pt x="6953" y="1103720"/>
                      </a:cubicBezTo>
                      <a:cubicBezTo>
                        <a:pt x="4998" y="1105614"/>
                        <a:pt x="-868" y="1098037"/>
                        <a:pt x="109" y="1096142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735190AD-2ED3-C3BC-5E89-3CEB6CDAB04A}"/>
                  </a:ext>
                </a:extLst>
              </p:cNvPr>
              <p:cNvSpPr/>
              <p:nvPr/>
            </p:nvSpPr>
            <p:spPr>
              <a:xfrm>
                <a:off x="8135003" y="3642498"/>
                <a:ext cx="622643" cy="738286"/>
              </a:xfrm>
              <a:custGeom>
                <a:avLst/>
                <a:gdLst>
                  <a:gd name="connsiteX0" fmla="*/ 212968 w 622643"/>
                  <a:gd name="connsiteY0" fmla="*/ 681932 h 738286"/>
                  <a:gd name="connsiteX1" fmla="*/ 1775 w 622643"/>
                  <a:gd name="connsiteY1" fmla="*/ 464093 h 738286"/>
                  <a:gd name="connsiteX2" fmla="*/ 43819 w 622643"/>
                  <a:gd name="connsiteY2" fmla="*/ 531339 h 738286"/>
                  <a:gd name="connsiteX3" fmla="*/ 98572 w 622643"/>
                  <a:gd name="connsiteY3" fmla="*/ 573960 h 738286"/>
                  <a:gd name="connsiteX4" fmla="*/ 101505 w 622643"/>
                  <a:gd name="connsiteY4" fmla="*/ 571119 h 738286"/>
                  <a:gd name="connsiteX5" fmla="*/ 51641 w 622643"/>
                  <a:gd name="connsiteY5" fmla="*/ 262354 h 738286"/>
                  <a:gd name="connsiteX6" fmla="*/ 65329 w 622643"/>
                  <a:gd name="connsiteY6" fmla="*/ 0 h 738286"/>
                  <a:gd name="connsiteX7" fmla="*/ 68262 w 622643"/>
                  <a:gd name="connsiteY7" fmla="*/ 22731 h 738286"/>
                  <a:gd name="connsiteX8" fmla="*/ 75106 w 622643"/>
                  <a:gd name="connsiteY8" fmla="*/ 227310 h 738286"/>
                  <a:gd name="connsiteX9" fmla="*/ 113238 w 622643"/>
                  <a:gd name="connsiteY9" fmla="*/ 413895 h 738286"/>
                  <a:gd name="connsiteX10" fmla="*/ 180703 w 622643"/>
                  <a:gd name="connsiteY10" fmla="*/ 535127 h 738286"/>
                  <a:gd name="connsiteX11" fmla="*/ 305854 w 622643"/>
                  <a:gd name="connsiteY11" fmla="*/ 626052 h 738286"/>
                  <a:gd name="connsiteX12" fmla="*/ 469137 w 622643"/>
                  <a:gd name="connsiteY12" fmla="*/ 700875 h 738286"/>
                  <a:gd name="connsiteX13" fmla="*/ 622643 w 622643"/>
                  <a:gd name="connsiteY13" fmla="*/ 733078 h 738286"/>
                  <a:gd name="connsiteX14" fmla="*/ 515092 w 622643"/>
                  <a:gd name="connsiteY14" fmla="*/ 734971 h 738286"/>
                  <a:gd name="connsiteX15" fmla="*/ 401673 w 622643"/>
                  <a:gd name="connsiteY15" fmla="*/ 716976 h 738286"/>
                  <a:gd name="connsiteX16" fmla="*/ 266744 w 622643"/>
                  <a:gd name="connsiteY16" fmla="*/ 693298 h 738286"/>
                  <a:gd name="connsiteX17" fmla="*/ 212968 w 622643"/>
                  <a:gd name="connsiteY17" fmla="*/ 681932 h 73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22643" h="738286">
                    <a:moveTo>
                      <a:pt x="212968" y="681932"/>
                    </a:moveTo>
                    <a:cubicBezTo>
                      <a:pt x="100528" y="643100"/>
                      <a:pt x="-15824" y="591956"/>
                      <a:pt x="1775" y="464093"/>
                    </a:cubicBezTo>
                    <a:cubicBezTo>
                      <a:pt x="14486" y="486824"/>
                      <a:pt x="27197" y="510502"/>
                      <a:pt x="43819" y="531339"/>
                    </a:cubicBezTo>
                    <a:cubicBezTo>
                      <a:pt x="57507" y="548387"/>
                      <a:pt x="75106" y="570171"/>
                      <a:pt x="98572" y="573960"/>
                    </a:cubicBezTo>
                    <a:cubicBezTo>
                      <a:pt x="100528" y="573960"/>
                      <a:pt x="102483" y="572065"/>
                      <a:pt x="101505" y="571119"/>
                    </a:cubicBezTo>
                    <a:cubicBezTo>
                      <a:pt x="42841" y="479247"/>
                      <a:pt x="43819" y="366538"/>
                      <a:pt x="51641" y="262354"/>
                    </a:cubicBezTo>
                    <a:cubicBezTo>
                      <a:pt x="58485" y="175219"/>
                      <a:pt x="72173" y="87136"/>
                      <a:pt x="65329" y="0"/>
                    </a:cubicBezTo>
                    <a:cubicBezTo>
                      <a:pt x="66306" y="7576"/>
                      <a:pt x="67284" y="15154"/>
                      <a:pt x="68262" y="22731"/>
                    </a:cubicBezTo>
                    <a:cubicBezTo>
                      <a:pt x="75106" y="90924"/>
                      <a:pt x="69240" y="159118"/>
                      <a:pt x="75106" y="227310"/>
                    </a:cubicBezTo>
                    <a:cubicBezTo>
                      <a:pt x="79995" y="290769"/>
                      <a:pt x="91728" y="353279"/>
                      <a:pt x="113238" y="413895"/>
                    </a:cubicBezTo>
                    <a:cubicBezTo>
                      <a:pt x="128882" y="457463"/>
                      <a:pt x="149415" y="500084"/>
                      <a:pt x="180703" y="535127"/>
                    </a:cubicBezTo>
                    <a:cubicBezTo>
                      <a:pt x="215902" y="573960"/>
                      <a:pt x="259900" y="600479"/>
                      <a:pt x="305854" y="626052"/>
                    </a:cubicBezTo>
                    <a:cubicBezTo>
                      <a:pt x="357675" y="654466"/>
                      <a:pt x="412428" y="680985"/>
                      <a:pt x="469137" y="700875"/>
                    </a:cubicBezTo>
                    <a:cubicBezTo>
                      <a:pt x="518025" y="717923"/>
                      <a:pt x="569845" y="731183"/>
                      <a:pt x="622643" y="733078"/>
                    </a:cubicBezTo>
                    <a:cubicBezTo>
                      <a:pt x="587444" y="740655"/>
                      <a:pt x="550290" y="738760"/>
                      <a:pt x="515092" y="734971"/>
                    </a:cubicBezTo>
                    <a:cubicBezTo>
                      <a:pt x="476960" y="731183"/>
                      <a:pt x="439805" y="723606"/>
                      <a:pt x="401673" y="716976"/>
                    </a:cubicBezTo>
                    <a:cubicBezTo>
                      <a:pt x="356697" y="708452"/>
                      <a:pt x="311720" y="702769"/>
                      <a:pt x="266744" y="693298"/>
                    </a:cubicBezTo>
                    <a:cubicBezTo>
                      <a:pt x="247190" y="689510"/>
                      <a:pt x="230567" y="685721"/>
                      <a:pt x="212968" y="681932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799AF82C-7350-E566-2D21-75C3476F8583}"/>
                  </a:ext>
                </a:extLst>
              </p:cNvPr>
              <p:cNvSpPr/>
              <p:nvPr/>
            </p:nvSpPr>
            <p:spPr>
              <a:xfrm>
                <a:off x="8133788" y="4127427"/>
                <a:ext cx="616036" cy="254430"/>
              </a:xfrm>
              <a:custGeom>
                <a:avLst/>
                <a:gdLst>
                  <a:gd name="connsiteX0" fmla="*/ 3969 w 616036"/>
                  <a:gd name="connsiteY0" fmla="*/ 4736 h 254430"/>
                  <a:gd name="connsiteX1" fmla="*/ 88055 w 616036"/>
                  <a:gd name="connsiteY1" fmla="*/ 95660 h 254430"/>
                  <a:gd name="connsiteX2" fmla="*/ 237650 w 616036"/>
                  <a:gd name="connsiteY2" fmla="*/ 145858 h 254430"/>
                  <a:gd name="connsiteX3" fmla="*/ 335424 w 616036"/>
                  <a:gd name="connsiteY3" fmla="*/ 179955 h 254430"/>
                  <a:gd name="connsiteX4" fmla="*/ 432221 w 616036"/>
                  <a:gd name="connsiteY4" fmla="*/ 211210 h 254430"/>
                  <a:gd name="connsiteX5" fmla="*/ 476219 w 616036"/>
                  <a:gd name="connsiteY5" fmla="*/ 220681 h 254430"/>
                  <a:gd name="connsiteX6" fmla="*/ 612125 w 616036"/>
                  <a:gd name="connsiteY6" fmla="*/ 249095 h 254430"/>
                  <a:gd name="connsiteX7" fmla="*/ 616037 w 616036"/>
                  <a:gd name="connsiteY7" fmla="*/ 250042 h 254430"/>
                  <a:gd name="connsiteX8" fmla="*/ 512396 w 616036"/>
                  <a:gd name="connsiteY8" fmla="*/ 250989 h 254430"/>
                  <a:gd name="connsiteX9" fmla="*/ 398977 w 616036"/>
                  <a:gd name="connsiteY9" fmla="*/ 232994 h 254430"/>
                  <a:gd name="connsiteX10" fmla="*/ 264048 w 616036"/>
                  <a:gd name="connsiteY10" fmla="*/ 209315 h 254430"/>
                  <a:gd name="connsiteX11" fmla="*/ 213206 w 616036"/>
                  <a:gd name="connsiteY11" fmla="*/ 197950 h 254430"/>
                  <a:gd name="connsiteX12" fmla="*/ 58 w 616036"/>
                  <a:gd name="connsiteY12" fmla="*/ 0 h 254430"/>
                  <a:gd name="connsiteX13" fmla="*/ 3969 w 616036"/>
                  <a:gd name="connsiteY13" fmla="*/ 4736 h 254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6036" h="254430">
                    <a:moveTo>
                      <a:pt x="3969" y="4736"/>
                    </a:moveTo>
                    <a:cubicBezTo>
                      <a:pt x="19612" y="44515"/>
                      <a:pt x="49922" y="75771"/>
                      <a:pt x="88055" y="95660"/>
                    </a:cubicBezTo>
                    <a:cubicBezTo>
                      <a:pt x="134986" y="119338"/>
                      <a:pt x="187784" y="129757"/>
                      <a:pt x="237650" y="145858"/>
                    </a:cubicBezTo>
                    <a:cubicBezTo>
                      <a:pt x="270893" y="156276"/>
                      <a:pt x="303158" y="167642"/>
                      <a:pt x="335424" y="179955"/>
                    </a:cubicBezTo>
                    <a:cubicBezTo>
                      <a:pt x="367689" y="191320"/>
                      <a:pt x="398977" y="203633"/>
                      <a:pt x="432221" y="211210"/>
                    </a:cubicBezTo>
                    <a:cubicBezTo>
                      <a:pt x="446887" y="214999"/>
                      <a:pt x="461553" y="217840"/>
                      <a:pt x="476219" y="220681"/>
                    </a:cubicBezTo>
                    <a:cubicBezTo>
                      <a:pt x="520218" y="235836"/>
                      <a:pt x="566172" y="246253"/>
                      <a:pt x="612125" y="249095"/>
                    </a:cubicBezTo>
                    <a:cubicBezTo>
                      <a:pt x="613103" y="249095"/>
                      <a:pt x="615059" y="250042"/>
                      <a:pt x="616037" y="250042"/>
                    </a:cubicBezTo>
                    <a:cubicBezTo>
                      <a:pt x="581816" y="256672"/>
                      <a:pt x="546617" y="254778"/>
                      <a:pt x="512396" y="250989"/>
                    </a:cubicBezTo>
                    <a:cubicBezTo>
                      <a:pt x="474264" y="247201"/>
                      <a:pt x="437110" y="239623"/>
                      <a:pt x="398977" y="232994"/>
                    </a:cubicBezTo>
                    <a:cubicBezTo>
                      <a:pt x="354001" y="224470"/>
                      <a:pt x="309025" y="218787"/>
                      <a:pt x="264048" y="209315"/>
                    </a:cubicBezTo>
                    <a:cubicBezTo>
                      <a:pt x="246449" y="205527"/>
                      <a:pt x="229828" y="201739"/>
                      <a:pt x="213206" y="197950"/>
                    </a:cubicBezTo>
                    <a:cubicBezTo>
                      <a:pt x="106631" y="161012"/>
                      <a:pt x="-2875" y="113656"/>
                      <a:pt x="58" y="0"/>
                    </a:cubicBezTo>
                    <a:cubicBezTo>
                      <a:pt x="2013" y="947"/>
                      <a:pt x="2991" y="2841"/>
                      <a:pt x="3969" y="4736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DDF5C66F-0712-7D95-1F18-166F3C052484}"/>
                  </a:ext>
                </a:extLst>
              </p:cNvPr>
              <p:cNvSpPr/>
              <p:nvPr/>
            </p:nvSpPr>
            <p:spPr>
              <a:xfrm>
                <a:off x="7322317" y="1181857"/>
                <a:ext cx="1323866" cy="3277365"/>
              </a:xfrm>
              <a:custGeom>
                <a:avLst/>
                <a:gdLst>
                  <a:gd name="connsiteX0" fmla="*/ 0 w 1323866"/>
                  <a:gd name="connsiteY0" fmla="*/ 3188036 h 3277365"/>
                  <a:gd name="connsiteX1" fmla="*/ 254214 w 1323866"/>
                  <a:gd name="connsiteY1" fmla="*/ 3018500 h 3277365"/>
                  <a:gd name="connsiteX2" fmla="*/ 492784 w 1323866"/>
                  <a:gd name="connsiteY2" fmla="*/ 2389606 h 3277365"/>
                  <a:gd name="connsiteX3" fmla="*/ 492784 w 1323866"/>
                  <a:gd name="connsiteY3" fmla="*/ 2294894 h 3277365"/>
                  <a:gd name="connsiteX4" fmla="*/ 482028 w 1323866"/>
                  <a:gd name="connsiteY4" fmla="*/ 2198286 h 3277365"/>
                  <a:gd name="connsiteX5" fmla="*/ 492784 w 1323866"/>
                  <a:gd name="connsiteY5" fmla="*/ 1595912 h 3277365"/>
                  <a:gd name="connsiteX6" fmla="*/ 517227 w 1323866"/>
                  <a:gd name="connsiteY6" fmla="*/ 507661 h 3277365"/>
                  <a:gd name="connsiteX7" fmla="*/ 485939 w 1323866"/>
                  <a:gd name="connsiteY7" fmla="*/ 191320 h 3277365"/>
                  <a:gd name="connsiteX8" fmla="*/ 468340 w 1323866"/>
                  <a:gd name="connsiteY8" fmla="*/ 107973 h 3277365"/>
                  <a:gd name="connsiteX9" fmla="*/ 453674 w 1323866"/>
                  <a:gd name="connsiteY9" fmla="*/ 50198 h 3277365"/>
                  <a:gd name="connsiteX10" fmla="*/ 547537 w 1323866"/>
                  <a:gd name="connsiteY10" fmla="*/ 11365 h 3277365"/>
                  <a:gd name="connsiteX11" fmla="*/ 553404 w 1323866"/>
                  <a:gd name="connsiteY11" fmla="*/ 11365 h 3277365"/>
                  <a:gd name="connsiteX12" fmla="*/ 574914 w 1323866"/>
                  <a:gd name="connsiteY12" fmla="*/ 31255 h 3277365"/>
                  <a:gd name="connsiteX13" fmla="*/ 598380 w 1323866"/>
                  <a:gd name="connsiteY13" fmla="*/ 310658 h 3277365"/>
                  <a:gd name="connsiteX14" fmla="*/ 667800 w 1323866"/>
                  <a:gd name="connsiteY14" fmla="*/ 676250 h 3277365"/>
                  <a:gd name="connsiteX15" fmla="*/ 709843 w 1323866"/>
                  <a:gd name="connsiteY15" fmla="*/ 813584 h 3277365"/>
                  <a:gd name="connsiteX16" fmla="*/ 725487 w 1323866"/>
                  <a:gd name="connsiteY16" fmla="*/ 864728 h 3277365"/>
                  <a:gd name="connsiteX17" fmla="*/ 730376 w 1323866"/>
                  <a:gd name="connsiteY17" fmla="*/ 851469 h 3277365"/>
                  <a:gd name="connsiteX18" fmla="*/ 733309 w 1323866"/>
                  <a:gd name="connsiteY18" fmla="*/ 810742 h 3277365"/>
                  <a:gd name="connsiteX19" fmla="*/ 739175 w 1323866"/>
                  <a:gd name="connsiteY19" fmla="*/ 766228 h 3277365"/>
                  <a:gd name="connsiteX20" fmla="*/ 847705 w 1323866"/>
                  <a:gd name="connsiteY20" fmla="*/ 361803 h 3277365"/>
                  <a:gd name="connsiteX21" fmla="*/ 1165472 w 1323866"/>
                  <a:gd name="connsiteY21" fmla="*/ 69140 h 3277365"/>
                  <a:gd name="connsiteX22" fmla="*/ 1274979 w 1323866"/>
                  <a:gd name="connsiteY22" fmla="*/ 0 h 3277365"/>
                  <a:gd name="connsiteX23" fmla="*/ 1323867 w 1323866"/>
                  <a:gd name="connsiteY23" fmla="*/ 17995 h 3277365"/>
                  <a:gd name="connsiteX24" fmla="*/ 1036409 w 1323866"/>
                  <a:gd name="connsiteY24" fmla="*/ 229205 h 3277365"/>
                  <a:gd name="connsiteX25" fmla="*/ 849661 w 1323866"/>
                  <a:gd name="connsiteY25" fmla="*/ 504820 h 3277365"/>
                  <a:gd name="connsiteX26" fmla="*/ 840860 w 1323866"/>
                  <a:gd name="connsiteY26" fmla="*/ 591956 h 3277365"/>
                  <a:gd name="connsiteX27" fmla="*/ 834994 w 1323866"/>
                  <a:gd name="connsiteY27" fmla="*/ 688563 h 3277365"/>
                  <a:gd name="connsiteX28" fmla="*/ 833039 w 1323866"/>
                  <a:gd name="connsiteY28" fmla="*/ 788011 h 3277365"/>
                  <a:gd name="connsiteX29" fmla="*/ 778285 w 1323866"/>
                  <a:gd name="connsiteY29" fmla="*/ 1113824 h 3277365"/>
                  <a:gd name="connsiteX30" fmla="*/ 723531 w 1323866"/>
                  <a:gd name="connsiteY30" fmla="*/ 1307985 h 3277365"/>
                  <a:gd name="connsiteX31" fmla="*/ 674644 w 1323866"/>
                  <a:gd name="connsiteY31" fmla="*/ 1506882 h 3277365"/>
                  <a:gd name="connsiteX32" fmla="*/ 631623 w 1323866"/>
                  <a:gd name="connsiteY32" fmla="*/ 1911306 h 3277365"/>
                  <a:gd name="connsiteX33" fmla="*/ 635534 w 1323866"/>
                  <a:gd name="connsiteY33" fmla="*/ 1912253 h 3277365"/>
                  <a:gd name="connsiteX34" fmla="*/ 688333 w 1323866"/>
                  <a:gd name="connsiteY34" fmla="*/ 1754082 h 3277365"/>
                  <a:gd name="connsiteX35" fmla="*/ 669755 w 1323866"/>
                  <a:gd name="connsiteY35" fmla="*/ 1856372 h 3277365"/>
                  <a:gd name="connsiteX36" fmla="*/ 636512 w 1323866"/>
                  <a:gd name="connsiteY36" fmla="*/ 1960556 h 3277365"/>
                  <a:gd name="connsiteX37" fmla="*/ 642378 w 1323866"/>
                  <a:gd name="connsiteY37" fmla="*/ 2056217 h 3277365"/>
                  <a:gd name="connsiteX38" fmla="*/ 678555 w 1323866"/>
                  <a:gd name="connsiteY38" fmla="*/ 2146194 h 3277365"/>
                  <a:gd name="connsiteX39" fmla="*/ 682466 w 1323866"/>
                  <a:gd name="connsiteY39" fmla="*/ 2145247 h 3277365"/>
                  <a:gd name="connsiteX40" fmla="*/ 731354 w 1323866"/>
                  <a:gd name="connsiteY40" fmla="*/ 1985182 h 3277365"/>
                  <a:gd name="connsiteX41" fmla="*/ 729398 w 1323866"/>
                  <a:gd name="connsiteY41" fmla="*/ 2150930 h 3277365"/>
                  <a:gd name="connsiteX42" fmla="*/ 719620 w 1323866"/>
                  <a:gd name="connsiteY42" fmla="*/ 2361192 h 3277365"/>
                  <a:gd name="connsiteX43" fmla="*/ 696155 w 1323866"/>
                  <a:gd name="connsiteY43" fmla="*/ 2552512 h 3277365"/>
                  <a:gd name="connsiteX44" fmla="*/ 686377 w 1323866"/>
                  <a:gd name="connsiteY44" fmla="*/ 2939888 h 3277365"/>
                  <a:gd name="connsiteX45" fmla="*/ 690288 w 1323866"/>
                  <a:gd name="connsiteY45" fmla="*/ 2938941 h 3277365"/>
                  <a:gd name="connsiteX46" fmla="*/ 751886 w 1323866"/>
                  <a:gd name="connsiteY46" fmla="*/ 2605552 h 3277365"/>
                  <a:gd name="connsiteX47" fmla="*/ 732331 w 1323866"/>
                  <a:gd name="connsiteY47" fmla="*/ 2964514 h 3277365"/>
                  <a:gd name="connsiteX48" fmla="*/ 801751 w 1323866"/>
                  <a:gd name="connsiteY48" fmla="*/ 3101847 h 3277365"/>
                  <a:gd name="connsiteX49" fmla="*/ 924947 w 1323866"/>
                  <a:gd name="connsiteY49" fmla="*/ 3188036 h 3277365"/>
                  <a:gd name="connsiteX50" fmla="*/ 1186004 w 1323866"/>
                  <a:gd name="connsiteY50" fmla="*/ 3260965 h 3277365"/>
                  <a:gd name="connsiteX51" fmla="*/ 1188938 w 1323866"/>
                  <a:gd name="connsiteY51" fmla="*/ 3270436 h 3277365"/>
                  <a:gd name="connsiteX52" fmla="*/ 1187960 w 1323866"/>
                  <a:gd name="connsiteY52" fmla="*/ 3275172 h 3277365"/>
                  <a:gd name="connsiteX53" fmla="*/ 1139073 w 1323866"/>
                  <a:gd name="connsiteY53" fmla="*/ 3270436 h 3277365"/>
                  <a:gd name="connsiteX54" fmla="*/ 1093119 w 1323866"/>
                  <a:gd name="connsiteY54" fmla="*/ 3274224 h 3277365"/>
                  <a:gd name="connsiteX55" fmla="*/ 1054009 w 1323866"/>
                  <a:gd name="connsiteY55" fmla="*/ 3270436 h 3277365"/>
                  <a:gd name="connsiteX56" fmla="*/ 1016855 w 1323866"/>
                  <a:gd name="connsiteY56" fmla="*/ 3264753 h 3277365"/>
                  <a:gd name="connsiteX57" fmla="*/ 977745 w 1323866"/>
                  <a:gd name="connsiteY57" fmla="*/ 3260965 h 3277365"/>
                  <a:gd name="connsiteX58" fmla="*/ 906370 w 1323866"/>
                  <a:gd name="connsiteY58" fmla="*/ 3235392 h 3277365"/>
                  <a:gd name="connsiteX59" fmla="*/ 832061 w 1323866"/>
                  <a:gd name="connsiteY59" fmla="*/ 3208872 h 3277365"/>
                  <a:gd name="connsiteX60" fmla="*/ 745042 w 1323866"/>
                  <a:gd name="connsiteY60" fmla="*/ 3185194 h 3277365"/>
                  <a:gd name="connsiteX61" fmla="*/ 677577 w 1323866"/>
                  <a:gd name="connsiteY61" fmla="*/ 3172882 h 3277365"/>
                  <a:gd name="connsiteX62" fmla="*/ 352966 w 1323866"/>
                  <a:gd name="connsiteY62" fmla="*/ 3248652 h 3277365"/>
                  <a:gd name="connsiteX63" fmla="*/ 385232 w 1323866"/>
                  <a:gd name="connsiteY63" fmla="*/ 3195612 h 3277365"/>
                  <a:gd name="connsiteX64" fmla="*/ 0 w 1323866"/>
                  <a:gd name="connsiteY64" fmla="*/ 3188036 h 3277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323866" h="3277365">
                    <a:moveTo>
                      <a:pt x="0" y="3188036"/>
                    </a:moveTo>
                    <a:cubicBezTo>
                      <a:pt x="33244" y="3144467"/>
                      <a:pt x="195549" y="3045967"/>
                      <a:pt x="254214" y="3018500"/>
                    </a:cubicBezTo>
                    <a:cubicBezTo>
                      <a:pt x="498650" y="2902950"/>
                      <a:pt x="492784" y="2587556"/>
                      <a:pt x="492784" y="2389606"/>
                    </a:cubicBezTo>
                    <a:lnTo>
                      <a:pt x="492784" y="2294894"/>
                    </a:lnTo>
                    <a:cubicBezTo>
                      <a:pt x="492784" y="2262691"/>
                      <a:pt x="484961" y="2230489"/>
                      <a:pt x="482028" y="2198286"/>
                    </a:cubicBezTo>
                    <a:cubicBezTo>
                      <a:pt x="459541" y="2001283"/>
                      <a:pt x="482028" y="1792915"/>
                      <a:pt x="492784" y="1595912"/>
                    </a:cubicBezTo>
                    <a:cubicBezTo>
                      <a:pt x="513316" y="1233161"/>
                      <a:pt x="535805" y="870412"/>
                      <a:pt x="517227" y="507661"/>
                    </a:cubicBezTo>
                    <a:cubicBezTo>
                      <a:pt x="511361" y="401583"/>
                      <a:pt x="502561" y="295504"/>
                      <a:pt x="485939" y="191320"/>
                    </a:cubicBezTo>
                    <a:cubicBezTo>
                      <a:pt x="482028" y="163853"/>
                      <a:pt x="479095" y="134492"/>
                      <a:pt x="468340" y="107973"/>
                    </a:cubicBezTo>
                    <a:cubicBezTo>
                      <a:pt x="460518" y="89030"/>
                      <a:pt x="454652" y="70088"/>
                      <a:pt x="453674" y="50198"/>
                    </a:cubicBezTo>
                    <a:cubicBezTo>
                      <a:pt x="449763" y="-947"/>
                      <a:pt x="513316" y="11365"/>
                      <a:pt x="547537" y="11365"/>
                    </a:cubicBezTo>
                    <a:cubicBezTo>
                      <a:pt x="549493" y="11365"/>
                      <a:pt x="551448" y="11365"/>
                      <a:pt x="553404" y="11365"/>
                    </a:cubicBezTo>
                    <a:cubicBezTo>
                      <a:pt x="563181" y="11365"/>
                      <a:pt x="572959" y="22731"/>
                      <a:pt x="574914" y="31255"/>
                    </a:cubicBezTo>
                    <a:cubicBezTo>
                      <a:pt x="589580" y="125021"/>
                      <a:pt x="590558" y="216893"/>
                      <a:pt x="598380" y="310658"/>
                    </a:cubicBezTo>
                    <a:cubicBezTo>
                      <a:pt x="608157" y="432838"/>
                      <a:pt x="627712" y="557859"/>
                      <a:pt x="667800" y="676250"/>
                    </a:cubicBezTo>
                    <a:cubicBezTo>
                      <a:pt x="683443" y="721712"/>
                      <a:pt x="697132" y="768122"/>
                      <a:pt x="709843" y="813584"/>
                    </a:cubicBezTo>
                    <a:cubicBezTo>
                      <a:pt x="714731" y="830632"/>
                      <a:pt x="721575" y="847680"/>
                      <a:pt x="725487" y="864728"/>
                    </a:cubicBezTo>
                    <a:cubicBezTo>
                      <a:pt x="728420" y="860940"/>
                      <a:pt x="730376" y="856205"/>
                      <a:pt x="730376" y="851469"/>
                    </a:cubicBezTo>
                    <a:cubicBezTo>
                      <a:pt x="731354" y="838209"/>
                      <a:pt x="732331" y="824949"/>
                      <a:pt x="733309" y="810742"/>
                    </a:cubicBezTo>
                    <a:cubicBezTo>
                      <a:pt x="735265" y="795588"/>
                      <a:pt x="737220" y="780434"/>
                      <a:pt x="739175" y="766228"/>
                    </a:cubicBezTo>
                    <a:cubicBezTo>
                      <a:pt x="754819" y="626999"/>
                      <a:pt x="775352" y="485877"/>
                      <a:pt x="847705" y="361803"/>
                    </a:cubicBezTo>
                    <a:cubicBezTo>
                      <a:pt x="921036" y="235835"/>
                      <a:pt x="1043254" y="145858"/>
                      <a:pt x="1165472" y="69140"/>
                    </a:cubicBezTo>
                    <a:cubicBezTo>
                      <a:pt x="1201649" y="46409"/>
                      <a:pt x="1238803" y="23678"/>
                      <a:pt x="1274979" y="0"/>
                    </a:cubicBezTo>
                    <a:cubicBezTo>
                      <a:pt x="1290624" y="6630"/>
                      <a:pt x="1307245" y="12313"/>
                      <a:pt x="1323867" y="17995"/>
                    </a:cubicBezTo>
                    <a:cubicBezTo>
                      <a:pt x="1238803" y="100396"/>
                      <a:pt x="1129296" y="155329"/>
                      <a:pt x="1036409" y="229205"/>
                    </a:cubicBezTo>
                    <a:cubicBezTo>
                      <a:pt x="950368" y="299293"/>
                      <a:pt x="872148" y="395900"/>
                      <a:pt x="849661" y="504820"/>
                    </a:cubicBezTo>
                    <a:cubicBezTo>
                      <a:pt x="843794" y="534181"/>
                      <a:pt x="842816" y="562594"/>
                      <a:pt x="840860" y="591956"/>
                    </a:cubicBezTo>
                    <a:cubicBezTo>
                      <a:pt x="838905" y="624158"/>
                      <a:pt x="836949" y="656360"/>
                      <a:pt x="834994" y="688563"/>
                    </a:cubicBezTo>
                    <a:cubicBezTo>
                      <a:pt x="833039" y="721712"/>
                      <a:pt x="832061" y="754862"/>
                      <a:pt x="833039" y="788011"/>
                    </a:cubicBezTo>
                    <a:cubicBezTo>
                      <a:pt x="815440" y="896931"/>
                      <a:pt x="801751" y="1005851"/>
                      <a:pt x="778285" y="1113824"/>
                    </a:cubicBezTo>
                    <a:cubicBezTo>
                      <a:pt x="763619" y="1180122"/>
                      <a:pt x="743086" y="1243580"/>
                      <a:pt x="723531" y="1307985"/>
                    </a:cubicBezTo>
                    <a:cubicBezTo>
                      <a:pt x="703977" y="1373337"/>
                      <a:pt x="687355" y="1439636"/>
                      <a:pt x="674644" y="1506882"/>
                    </a:cubicBezTo>
                    <a:cubicBezTo>
                      <a:pt x="648245" y="1640427"/>
                      <a:pt x="634556" y="1775867"/>
                      <a:pt x="631623" y="1911306"/>
                    </a:cubicBezTo>
                    <a:cubicBezTo>
                      <a:pt x="631623" y="1914147"/>
                      <a:pt x="635534" y="1914147"/>
                      <a:pt x="635534" y="1912253"/>
                    </a:cubicBezTo>
                    <a:cubicBezTo>
                      <a:pt x="650201" y="1859214"/>
                      <a:pt x="659000" y="1801439"/>
                      <a:pt x="688333" y="1754082"/>
                    </a:cubicBezTo>
                    <a:cubicBezTo>
                      <a:pt x="693222" y="1789126"/>
                      <a:pt x="681488" y="1823223"/>
                      <a:pt x="669755" y="1856372"/>
                    </a:cubicBezTo>
                    <a:cubicBezTo>
                      <a:pt x="657045" y="1890469"/>
                      <a:pt x="642378" y="1924566"/>
                      <a:pt x="636512" y="1960556"/>
                    </a:cubicBezTo>
                    <a:cubicBezTo>
                      <a:pt x="631623" y="1992759"/>
                      <a:pt x="634556" y="2024961"/>
                      <a:pt x="642378" y="2056217"/>
                    </a:cubicBezTo>
                    <a:cubicBezTo>
                      <a:pt x="649223" y="2087472"/>
                      <a:pt x="659978" y="2119674"/>
                      <a:pt x="678555" y="2146194"/>
                    </a:cubicBezTo>
                    <a:cubicBezTo>
                      <a:pt x="679533" y="2148088"/>
                      <a:pt x="682466" y="2147141"/>
                      <a:pt x="682466" y="2145247"/>
                    </a:cubicBezTo>
                    <a:cubicBezTo>
                      <a:pt x="699088" y="2092208"/>
                      <a:pt x="715709" y="2039168"/>
                      <a:pt x="731354" y="1985182"/>
                    </a:cubicBezTo>
                    <a:cubicBezTo>
                      <a:pt x="731354" y="2040116"/>
                      <a:pt x="731354" y="2095049"/>
                      <a:pt x="729398" y="2150930"/>
                    </a:cubicBezTo>
                    <a:cubicBezTo>
                      <a:pt x="727442" y="2221017"/>
                      <a:pt x="725487" y="2291105"/>
                      <a:pt x="719620" y="2361192"/>
                    </a:cubicBezTo>
                    <a:cubicBezTo>
                      <a:pt x="714731" y="2425597"/>
                      <a:pt x="704954" y="2489054"/>
                      <a:pt x="696155" y="2552512"/>
                    </a:cubicBezTo>
                    <a:cubicBezTo>
                      <a:pt x="678555" y="2680375"/>
                      <a:pt x="662911" y="2812026"/>
                      <a:pt x="686377" y="2939888"/>
                    </a:cubicBezTo>
                    <a:cubicBezTo>
                      <a:pt x="686377" y="2942729"/>
                      <a:pt x="690288" y="2941782"/>
                      <a:pt x="690288" y="2938941"/>
                    </a:cubicBezTo>
                    <a:cubicBezTo>
                      <a:pt x="702021" y="2826233"/>
                      <a:pt x="726465" y="2716366"/>
                      <a:pt x="751886" y="2605552"/>
                    </a:cubicBezTo>
                    <a:cubicBezTo>
                      <a:pt x="758730" y="2725837"/>
                      <a:pt x="711798" y="2845175"/>
                      <a:pt x="732331" y="2964514"/>
                    </a:cubicBezTo>
                    <a:cubicBezTo>
                      <a:pt x="741131" y="3016605"/>
                      <a:pt x="764597" y="3063015"/>
                      <a:pt x="801751" y="3101847"/>
                    </a:cubicBezTo>
                    <a:cubicBezTo>
                      <a:pt x="835972" y="3138785"/>
                      <a:pt x="878015" y="3167199"/>
                      <a:pt x="924947" y="3188036"/>
                    </a:cubicBezTo>
                    <a:cubicBezTo>
                      <a:pt x="1008055" y="3224974"/>
                      <a:pt x="1098008" y="3239180"/>
                      <a:pt x="1186004" y="3260965"/>
                    </a:cubicBezTo>
                    <a:cubicBezTo>
                      <a:pt x="1186982" y="3263806"/>
                      <a:pt x="1187960" y="3266647"/>
                      <a:pt x="1188938" y="3270436"/>
                    </a:cubicBezTo>
                    <a:cubicBezTo>
                      <a:pt x="1188938" y="3271383"/>
                      <a:pt x="1189915" y="3274224"/>
                      <a:pt x="1187960" y="3275172"/>
                    </a:cubicBezTo>
                    <a:cubicBezTo>
                      <a:pt x="1177205" y="3281802"/>
                      <a:pt x="1149828" y="3271383"/>
                      <a:pt x="1139073" y="3270436"/>
                    </a:cubicBezTo>
                    <a:cubicBezTo>
                      <a:pt x="1123429" y="3268542"/>
                      <a:pt x="1107785" y="3272330"/>
                      <a:pt x="1093119" y="3274224"/>
                    </a:cubicBezTo>
                    <a:cubicBezTo>
                      <a:pt x="1080408" y="3275172"/>
                      <a:pt x="1066720" y="3272330"/>
                      <a:pt x="1054009" y="3270436"/>
                    </a:cubicBezTo>
                    <a:cubicBezTo>
                      <a:pt x="1041298" y="3268542"/>
                      <a:pt x="1029565" y="3266647"/>
                      <a:pt x="1016855" y="3264753"/>
                    </a:cubicBezTo>
                    <a:cubicBezTo>
                      <a:pt x="1004144" y="3261912"/>
                      <a:pt x="990455" y="3263806"/>
                      <a:pt x="977745" y="3260965"/>
                    </a:cubicBezTo>
                    <a:cubicBezTo>
                      <a:pt x="953301" y="3256229"/>
                      <a:pt x="929836" y="3242969"/>
                      <a:pt x="906370" y="3235392"/>
                    </a:cubicBezTo>
                    <a:cubicBezTo>
                      <a:pt x="880948" y="3226868"/>
                      <a:pt x="858460" y="3215502"/>
                      <a:pt x="832061" y="3208872"/>
                    </a:cubicBezTo>
                    <a:cubicBezTo>
                      <a:pt x="802728" y="3200348"/>
                      <a:pt x="773397" y="3192771"/>
                      <a:pt x="745042" y="3185194"/>
                    </a:cubicBezTo>
                    <a:cubicBezTo>
                      <a:pt x="722553" y="3179511"/>
                      <a:pt x="700066" y="3174776"/>
                      <a:pt x="677577" y="3172882"/>
                    </a:cubicBezTo>
                    <a:cubicBezTo>
                      <a:pt x="594469" y="3183300"/>
                      <a:pt x="454652" y="3224027"/>
                      <a:pt x="352966" y="3248652"/>
                    </a:cubicBezTo>
                    <a:cubicBezTo>
                      <a:pt x="363721" y="3230656"/>
                      <a:pt x="374476" y="3213608"/>
                      <a:pt x="385232" y="3195612"/>
                    </a:cubicBezTo>
                    <a:cubicBezTo>
                      <a:pt x="396964" y="3173829"/>
                      <a:pt x="156439" y="3188036"/>
                      <a:pt x="0" y="3188036"/>
                    </a:cubicBezTo>
                    <a:close/>
                  </a:path>
                </a:pathLst>
              </a:custGeom>
              <a:solidFill>
                <a:srgbClr val="6D472C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B07D8715-4E0A-3E5E-C9C1-411BB4B23F62}"/>
                  </a:ext>
                </a:extLst>
              </p:cNvPr>
              <p:cNvSpPr/>
              <p:nvPr/>
            </p:nvSpPr>
            <p:spPr>
              <a:xfrm>
                <a:off x="7322317" y="1191922"/>
                <a:ext cx="1193093" cy="3267300"/>
              </a:xfrm>
              <a:custGeom>
                <a:avLst/>
                <a:gdLst>
                  <a:gd name="connsiteX0" fmla="*/ 0 w 1193093"/>
                  <a:gd name="connsiteY0" fmla="*/ 3177971 h 3267300"/>
                  <a:gd name="connsiteX1" fmla="*/ 254214 w 1193093"/>
                  <a:gd name="connsiteY1" fmla="*/ 3008435 h 3267300"/>
                  <a:gd name="connsiteX2" fmla="*/ 492784 w 1193093"/>
                  <a:gd name="connsiteY2" fmla="*/ 2379541 h 3267300"/>
                  <a:gd name="connsiteX3" fmla="*/ 492784 w 1193093"/>
                  <a:gd name="connsiteY3" fmla="*/ 2284829 h 3267300"/>
                  <a:gd name="connsiteX4" fmla="*/ 482028 w 1193093"/>
                  <a:gd name="connsiteY4" fmla="*/ 2188221 h 3267300"/>
                  <a:gd name="connsiteX5" fmla="*/ 492784 w 1193093"/>
                  <a:gd name="connsiteY5" fmla="*/ 1585847 h 3267300"/>
                  <a:gd name="connsiteX6" fmla="*/ 517227 w 1193093"/>
                  <a:gd name="connsiteY6" fmla="*/ 497596 h 3267300"/>
                  <a:gd name="connsiteX7" fmla="*/ 485939 w 1193093"/>
                  <a:gd name="connsiteY7" fmla="*/ 181255 h 3267300"/>
                  <a:gd name="connsiteX8" fmla="*/ 468340 w 1193093"/>
                  <a:gd name="connsiteY8" fmla="*/ 97908 h 3267300"/>
                  <a:gd name="connsiteX9" fmla="*/ 453674 w 1193093"/>
                  <a:gd name="connsiteY9" fmla="*/ 40133 h 3267300"/>
                  <a:gd name="connsiteX10" fmla="*/ 547537 w 1193093"/>
                  <a:gd name="connsiteY10" fmla="*/ 1300 h 3267300"/>
                  <a:gd name="connsiteX11" fmla="*/ 553404 w 1193093"/>
                  <a:gd name="connsiteY11" fmla="*/ 1300 h 3267300"/>
                  <a:gd name="connsiteX12" fmla="*/ 574914 w 1193093"/>
                  <a:gd name="connsiteY12" fmla="*/ 21190 h 3267300"/>
                  <a:gd name="connsiteX13" fmla="*/ 598380 w 1193093"/>
                  <a:gd name="connsiteY13" fmla="*/ 300593 h 3267300"/>
                  <a:gd name="connsiteX14" fmla="*/ 601313 w 1193093"/>
                  <a:gd name="connsiteY14" fmla="*/ 331849 h 3267300"/>
                  <a:gd name="connsiteX15" fmla="*/ 598380 w 1193093"/>
                  <a:gd name="connsiteY15" fmla="*/ 415196 h 3267300"/>
                  <a:gd name="connsiteX16" fmla="*/ 591536 w 1193093"/>
                  <a:gd name="connsiteY16" fmla="*/ 574314 h 3267300"/>
                  <a:gd name="connsiteX17" fmla="*/ 604246 w 1193093"/>
                  <a:gd name="connsiteY17" fmla="*/ 944641 h 3267300"/>
                  <a:gd name="connsiteX18" fmla="*/ 615002 w 1193093"/>
                  <a:gd name="connsiteY18" fmla="*/ 1129331 h 3267300"/>
                  <a:gd name="connsiteX19" fmla="*/ 611091 w 1193093"/>
                  <a:gd name="connsiteY19" fmla="*/ 1313074 h 3267300"/>
                  <a:gd name="connsiteX20" fmla="*/ 608157 w 1193093"/>
                  <a:gd name="connsiteY20" fmla="*/ 1496817 h 3267300"/>
                  <a:gd name="connsiteX21" fmla="*/ 586647 w 1193093"/>
                  <a:gd name="connsiteY21" fmla="*/ 1685296 h 3267300"/>
                  <a:gd name="connsiteX22" fmla="*/ 573937 w 1193093"/>
                  <a:gd name="connsiteY22" fmla="*/ 2052781 h 3267300"/>
                  <a:gd name="connsiteX23" fmla="*/ 581759 w 1193093"/>
                  <a:gd name="connsiteY23" fmla="*/ 2054676 h 3267300"/>
                  <a:gd name="connsiteX24" fmla="*/ 592513 w 1193093"/>
                  <a:gd name="connsiteY24" fmla="*/ 2024368 h 3267300"/>
                  <a:gd name="connsiteX25" fmla="*/ 598380 w 1193093"/>
                  <a:gd name="connsiteY25" fmla="*/ 2211899 h 3267300"/>
                  <a:gd name="connsiteX26" fmla="*/ 597402 w 1193093"/>
                  <a:gd name="connsiteY26" fmla="*/ 2521611 h 3267300"/>
                  <a:gd name="connsiteX27" fmla="*/ 485939 w 1193093"/>
                  <a:gd name="connsiteY27" fmla="*/ 3119249 h 3267300"/>
                  <a:gd name="connsiteX28" fmla="*/ 492784 w 1193093"/>
                  <a:gd name="connsiteY28" fmla="*/ 3123037 h 3267300"/>
                  <a:gd name="connsiteX29" fmla="*/ 616957 w 1193093"/>
                  <a:gd name="connsiteY29" fmla="*/ 2895726 h 3267300"/>
                  <a:gd name="connsiteX30" fmla="*/ 560248 w 1193093"/>
                  <a:gd name="connsiteY30" fmla="*/ 3120196 h 3267300"/>
                  <a:gd name="connsiteX31" fmla="*/ 566114 w 1193093"/>
                  <a:gd name="connsiteY31" fmla="*/ 3123037 h 3267300"/>
                  <a:gd name="connsiteX32" fmla="*/ 671711 w 1193093"/>
                  <a:gd name="connsiteY32" fmla="*/ 3036848 h 3267300"/>
                  <a:gd name="connsiteX33" fmla="*/ 634556 w 1193093"/>
                  <a:gd name="connsiteY33" fmla="*/ 3100306 h 3267300"/>
                  <a:gd name="connsiteX34" fmla="*/ 639445 w 1193093"/>
                  <a:gd name="connsiteY34" fmla="*/ 3105989 h 3267300"/>
                  <a:gd name="connsiteX35" fmla="*/ 721575 w 1193093"/>
                  <a:gd name="connsiteY35" fmla="*/ 3107883 h 3267300"/>
                  <a:gd name="connsiteX36" fmla="*/ 795884 w 1193093"/>
                  <a:gd name="connsiteY36" fmla="*/ 3153345 h 3267300"/>
                  <a:gd name="connsiteX37" fmla="*/ 948413 w 1193093"/>
                  <a:gd name="connsiteY37" fmla="*/ 3228169 h 3267300"/>
                  <a:gd name="connsiteX38" fmla="*/ 1186982 w 1193093"/>
                  <a:gd name="connsiteY38" fmla="*/ 3249952 h 3267300"/>
                  <a:gd name="connsiteX39" fmla="*/ 1189915 w 1193093"/>
                  <a:gd name="connsiteY39" fmla="*/ 3250900 h 3267300"/>
                  <a:gd name="connsiteX40" fmla="*/ 1192849 w 1193093"/>
                  <a:gd name="connsiteY40" fmla="*/ 3260371 h 3267300"/>
                  <a:gd name="connsiteX41" fmla="*/ 1191871 w 1193093"/>
                  <a:gd name="connsiteY41" fmla="*/ 3265107 h 3267300"/>
                  <a:gd name="connsiteX42" fmla="*/ 1142984 w 1193093"/>
                  <a:gd name="connsiteY42" fmla="*/ 3260371 h 3267300"/>
                  <a:gd name="connsiteX43" fmla="*/ 1097030 w 1193093"/>
                  <a:gd name="connsiteY43" fmla="*/ 3264159 h 3267300"/>
                  <a:gd name="connsiteX44" fmla="*/ 1057920 w 1193093"/>
                  <a:gd name="connsiteY44" fmla="*/ 3260371 h 3267300"/>
                  <a:gd name="connsiteX45" fmla="*/ 1020766 w 1193093"/>
                  <a:gd name="connsiteY45" fmla="*/ 3254688 h 3267300"/>
                  <a:gd name="connsiteX46" fmla="*/ 981656 w 1193093"/>
                  <a:gd name="connsiteY46" fmla="*/ 3250900 h 3267300"/>
                  <a:gd name="connsiteX47" fmla="*/ 910280 w 1193093"/>
                  <a:gd name="connsiteY47" fmla="*/ 3225327 h 3267300"/>
                  <a:gd name="connsiteX48" fmla="*/ 835972 w 1193093"/>
                  <a:gd name="connsiteY48" fmla="*/ 3198807 h 3267300"/>
                  <a:gd name="connsiteX49" fmla="*/ 748953 w 1193093"/>
                  <a:gd name="connsiteY49" fmla="*/ 3175129 h 3267300"/>
                  <a:gd name="connsiteX50" fmla="*/ 681488 w 1193093"/>
                  <a:gd name="connsiteY50" fmla="*/ 3162817 h 3267300"/>
                  <a:gd name="connsiteX51" fmla="*/ 356877 w 1193093"/>
                  <a:gd name="connsiteY51" fmla="*/ 3238587 h 3267300"/>
                  <a:gd name="connsiteX52" fmla="*/ 389143 w 1193093"/>
                  <a:gd name="connsiteY52" fmla="*/ 3185547 h 3267300"/>
                  <a:gd name="connsiteX53" fmla="*/ 0 w 1193093"/>
                  <a:gd name="connsiteY53" fmla="*/ 3177971 h 326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193093" h="3267300">
                    <a:moveTo>
                      <a:pt x="0" y="3177971"/>
                    </a:moveTo>
                    <a:cubicBezTo>
                      <a:pt x="33244" y="3134402"/>
                      <a:pt x="195549" y="3035902"/>
                      <a:pt x="254214" y="3008435"/>
                    </a:cubicBezTo>
                    <a:cubicBezTo>
                      <a:pt x="498650" y="2892885"/>
                      <a:pt x="492784" y="2577491"/>
                      <a:pt x="492784" y="2379541"/>
                    </a:cubicBezTo>
                    <a:lnTo>
                      <a:pt x="492784" y="2284829"/>
                    </a:lnTo>
                    <a:cubicBezTo>
                      <a:pt x="492784" y="2252626"/>
                      <a:pt x="484961" y="2220424"/>
                      <a:pt x="482028" y="2188221"/>
                    </a:cubicBezTo>
                    <a:cubicBezTo>
                      <a:pt x="459541" y="1991218"/>
                      <a:pt x="482028" y="1782850"/>
                      <a:pt x="492784" y="1585847"/>
                    </a:cubicBezTo>
                    <a:cubicBezTo>
                      <a:pt x="513316" y="1223096"/>
                      <a:pt x="535805" y="860347"/>
                      <a:pt x="517227" y="497596"/>
                    </a:cubicBezTo>
                    <a:cubicBezTo>
                      <a:pt x="511361" y="391518"/>
                      <a:pt x="502561" y="285439"/>
                      <a:pt x="485939" y="181255"/>
                    </a:cubicBezTo>
                    <a:cubicBezTo>
                      <a:pt x="482028" y="153788"/>
                      <a:pt x="479095" y="124428"/>
                      <a:pt x="468340" y="97908"/>
                    </a:cubicBezTo>
                    <a:cubicBezTo>
                      <a:pt x="460518" y="78965"/>
                      <a:pt x="454652" y="60023"/>
                      <a:pt x="453674" y="40133"/>
                    </a:cubicBezTo>
                    <a:cubicBezTo>
                      <a:pt x="449763" y="-11012"/>
                      <a:pt x="513316" y="1300"/>
                      <a:pt x="547537" y="1300"/>
                    </a:cubicBezTo>
                    <a:cubicBezTo>
                      <a:pt x="549493" y="1300"/>
                      <a:pt x="551448" y="1300"/>
                      <a:pt x="553404" y="1300"/>
                    </a:cubicBezTo>
                    <a:cubicBezTo>
                      <a:pt x="563181" y="1300"/>
                      <a:pt x="572959" y="12666"/>
                      <a:pt x="574914" y="21190"/>
                    </a:cubicBezTo>
                    <a:cubicBezTo>
                      <a:pt x="589580" y="114956"/>
                      <a:pt x="590558" y="206828"/>
                      <a:pt x="598380" y="300593"/>
                    </a:cubicBezTo>
                    <a:cubicBezTo>
                      <a:pt x="599357" y="311012"/>
                      <a:pt x="600335" y="321430"/>
                      <a:pt x="601313" y="331849"/>
                    </a:cubicBezTo>
                    <a:cubicBezTo>
                      <a:pt x="599357" y="359315"/>
                      <a:pt x="598380" y="387729"/>
                      <a:pt x="598380" y="415196"/>
                    </a:cubicBezTo>
                    <a:cubicBezTo>
                      <a:pt x="597402" y="468235"/>
                      <a:pt x="593491" y="521274"/>
                      <a:pt x="591536" y="574314"/>
                    </a:cubicBezTo>
                    <a:cubicBezTo>
                      <a:pt x="587625" y="697440"/>
                      <a:pt x="595447" y="821514"/>
                      <a:pt x="604246" y="944641"/>
                    </a:cubicBezTo>
                    <a:cubicBezTo>
                      <a:pt x="609135" y="1006205"/>
                      <a:pt x="613046" y="1067767"/>
                      <a:pt x="615002" y="1129331"/>
                    </a:cubicBezTo>
                    <a:cubicBezTo>
                      <a:pt x="616957" y="1190894"/>
                      <a:pt x="613046" y="1251511"/>
                      <a:pt x="611091" y="1313074"/>
                    </a:cubicBezTo>
                    <a:cubicBezTo>
                      <a:pt x="609135" y="1374638"/>
                      <a:pt x="610113" y="1435254"/>
                      <a:pt x="608157" y="1496817"/>
                    </a:cubicBezTo>
                    <a:cubicBezTo>
                      <a:pt x="605224" y="1560275"/>
                      <a:pt x="596424" y="1621838"/>
                      <a:pt x="586647" y="1685296"/>
                    </a:cubicBezTo>
                    <a:cubicBezTo>
                      <a:pt x="568070" y="1807475"/>
                      <a:pt x="568070" y="1930602"/>
                      <a:pt x="573937" y="2052781"/>
                    </a:cubicBezTo>
                    <a:cubicBezTo>
                      <a:pt x="573937" y="2056570"/>
                      <a:pt x="579803" y="2058465"/>
                      <a:pt x="581759" y="2054676"/>
                    </a:cubicBezTo>
                    <a:cubicBezTo>
                      <a:pt x="586647" y="2045204"/>
                      <a:pt x="589580" y="2034787"/>
                      <a:pt x="592513" y="2024368"/>
                    </a:cubicBezTo>
                    <a:cubicBezTo>
                      <a:pt x="590558" y="2086878"/>
                      <a:pt x="596424" y="2150336"/>
                      <a:pt x="598380" y="2211899"/>
                    </a:cubicBezTo>
                    <a:cubicBezTo>
                      <a:pt x="600335" y="2315137"/>
                      <a:pt x="600335" y="2418373"/>
                      <a:pt x="597402" y="2521611"/>
                    </a:cubicBezTo>
                    <a:cubicBezTo>
                      <a:pt x="590558" y="2725243"/>
                      <a:pt x="560248" y="2927928"/>
                      <a:pt x="485939" y="3119249"/>
                    </a:cubicBezTo>
                    <a:cubicBezTo>
                      <a:pt x="483984" y="3123037"/>
                      <a:pt x="489850" y="3124931"/>
                      <a:pt x="492784" y="3123037"/>
                    </a:cubicBezTo>
                    <a:cubicBezTo>
                      <a:pt x="566114" y="3066210"/>
                      <a:pt x="581759" y="2975285"/>
                      <a:pt x="616957" y="2895726"/>
                    </a:cubicBezTo>
                    <a:cubicBezTo>
                      <a:pt x="615002" y="2973391"/>
                      <a:pt x="552426" y="3040637"/>
                      <a:pt x="560248" y="3120196"/>
                    </a:cubicBezTo>
                    <a:cubicBezTo>
                      <a:pt x="560248" y="3123037"/>
                      <a:pt x="563181" y="3124931"/>
                      <a:pt x="566114" y="3123037"/>
                    </a:cubicBezTo>
                    <a:cubicBezTo>
                      <a:pt x="603268" y="3096518"/>
                      <a:pt x="635534" y="3064315"/>
                      <a:pt x="671711" y="3036848"/>
                    </a:cubicBezTo>
                    <a:cubicBezTo>
                      <a:pt x="658023" y="3057685"/>
                      <a:pt x="644334" y="3077575"/>
                      <a:pt x="634556" y="3100306"/>
                    </a:cubicBezTo>
                    <a:cubicBezTo>
                      <a:pt x="633579" y="3103148"/>
                      <a:pt x="635534" y="3106936"/>
                      <a:pt x="639445" y="3105989"/>
                    </a:cubicBezTo>
                    <a:cubicBezTo>
                      <a:pt x="666822" y="3101253"/>
                      <a:pt x="695177" y="3095571"/>
                      <a:pt x="721575" y="3107883"/>
                    </a:cubicBezTo>
                    <a:cubicBezTo>
                      <a:pt x="747975" y="3120196"/>
                      <a:pt x="771441" y="3137244"/>
                      <a:pt x="795884" y="3153345"/>
                    </a:cubicBezTo>
                    <a:cubicBezTo>
                      <a:pt x="843794" y="3182706"/>
                      <a:pt x="894637" y="3210173"/>
                      <a:pt x="948413" y="3228169"/>
                    </a:cubicBezTo>
                    <a:cubicBezTo>
                      <a:pt x="1026632" y="3254688"/>
                      <a:pt x="1107785" y="3260371"/>
                      <a:pt x="1186982" y="3249952"/>
                    </a:cubicBezTo>
                    <a:cubicBezTo>
                      <a:pt x="1187960" y="3249952"/>
                      <a:pt x="1188938" y="3250900"/>
                      <a:pt x="1189915" y="3250900"/>
                    </a:cubicBezTo>
                    <a:cubicBezTo>
                      <a:pt x="1190893" y="3253741"/>
                      <a:pt x="1191871" y="3256582"/>
                      <a:pt x="1192849" y="3260371"/>
                    </a:cubicBezTo>
                    <a:cubicBezTo>
                      <a:pt x="1192849" y="3261318"/>
                      <a:pt x="1193826" y="3264159"/>
                      <a:pt x="1191871" y="3265107"/>
                    </a:cubicBezTo>
                    <a:cubicBezTo>
                      <a:pt x="1181116" y="3271737"/>
                      <a:pt x="1153739" y="3261318"/>
                      <a:pt x="1142984" y="3260371"/>
                    </a:cubicBezTo>
                    <a:cubicBezTo>
                      <a:pt x="1127340" y="3258477"/>
                      <a:pt x="1111696" y="3262265"/>
                      <a:pt x="1097030" y="3264159"/>
                    </a:cubicBezTo>
                    <a:cubicBezTo>
                      <a:pt x="1084320" y="3265107"/>
                      <a:pt x="1070631" y="3262265"/>
                      <a:pt x="1057920" y="3260371"/>
                    </a:cubicBezTo>
                    <a:cubicBezTo>
                      <a:pt x="1045210" y="3258477"/>
                      <a:pt x="1033476" y="3256582"/>
                      <a:pt x="1020766" y="3254688"/>
                    </a:cubicBezTo>
                    <a:cubicBezTo>
                      <a:pt x="1008055" y="3251847"/>
                      <a:pt x="994366" y="3253741"/>
                      <a:pt x="981656" y="3250900"/>
                    </a:cubicBezTo>
                    <a:cubicBezTo>
                      <a:pt x="957212" y="3246164"/>
                      <a:pt x="933747" y="3232904"/>
                      <a:pt x="910280" y="3225327"/>
                    </a:cubicBezTo>
                    <a:cubicBezTo>
                      <a:pt x="884859" y="3216803"/>
                      <a:pt x="862371" y="3205437"/>
                      <a:pt x="835972" y="3198807"/>
                    </a:cubicBezTo>
                    <a:cubicBezTo>
                      <a:pt x="806640" y="3190283"/>
                      <a:pt x="777308" y="3182706"/>
                      <a:pt x="748953" y="3175129"/>
                    </a:cubicBezTo>
                    <a:cubicBezTo>
                      <a:pt x="726465" y="3169446"/>
                      <a:pt x="703977" y="3164711"/>
                      <a:pt x="681488" y="3162817"/>
                    </a:cubicBezTo>
                    <a:cubicBezTo>
                      <a:pt x="598380" y="3173235"/>
                      <a:pt x="458563" y="3213962"/>
                      <a:pt x="356877" y="3238587"/>
                    </a:cubicBezTo>
                    <a:cubicBezTo>
                      <a:pt x="367632" y="3220592"/>
                      <a:pt x="378388" y="3203543"/>
                      <a:pt x="389143" y="3185547"/>
                    </a:cubicBezTo>
                    <a:cubicBezTo>
                      <a:pt x="396964" y="3163764"/>
                      <a:pt x="156439" y="3177971"/>
                      <a:pt x="0" y="3177971"/>
                    </a:cubicBezTo>
                    <a:close/>
                  </a:path>
                </a:pathLst>
              </a:custGeom>
              <a:solidFill>
                <a:srgbClr val="6D472C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51790647-9329-A4C2-1F74-1974C6EF68B3}"/>
                  </a:ext>
                </a:extLst>
              </p:cNvPr>
              <p:cNvSpPr/>
              <p:nvPr/>
            </p:nvSpPr>
            <p:spPr>
              <a:xfrm>
                <a:off x="7384893" y="4142581"/>
                <a:ext cx="445852" cy="286979"/>
              </a:xfrm>
              <a:custGeom>
                <a:avLst/>
                <a:gdLst>
                  <a:gd name="connsiteX0" fmla="*/ 0 w 445852"/>
                  <a:gd name="connsiteY0" fmla="*/ 227311 h 286979"/>
                  <a:gd name="connsiteX1" fmla="*/ 189683 w 445852"/>
                  <a:gd name="connsiteY1" fmla="*/ 190372 h 286979"/>
                  <a:gd name="connsiteX2" fmla="*/ 284524 w 445852"/>
                  <a:gd name="connsiteY2" fmla="*/ 160064 h 286979"/>
                  <a:gd name="connsiteX3" fmla="*/ 350033 w 445852"/>
                  <a:gd name="connsiteY3" fmla="*/ 109867 h 286979"/>
                  <a:gd name="connsiteX4" fmla="*/ 327544 w 445852"/>
                  <a:gd name="connsiteY4" fmla="*/ 180901 h 286979"/>
                  <a:gd name="connsiteX5" fmla="*/ 334389 w 445852"/>
                  <a:gd name="connsiteY5" fmla="*/ 183743 h 286979"/>
                  <a:gd name="connsiteX6" fmla="*/ 445852 w 445852"/>
                  <a:gd name="connsiteY6" fmla="*/ 0 h 286979"/>
                  <a:gd name="connsiteX7" fmla="*/ 431186 w 445852"/>
                  <a:gd name="connsiteY7" fmla="*/ 69140 h 286979"/>
                  <a:gd name="connsiteX8" fmla="*/ 399898 w 445852"/>
                  <a:gd name="connsiteY8" fmla="*/ 160064 h 286979"/>
                  <a:gd name="connsiteX9" fmla="*/ 299190 w 445852"/>
                  <a:gd name="connsiteY9" fmla="*/ 285085 h 286979"/>
                  <a:gd name="connsiteX10" fmla="*/ 290390 w 445852"/>
                  <a:gd name="connsiteY10" fmla="*/ 286980 h 286979"/>
                  <a:gd name="connsiteX11" fmla="*/ 322656 w 445852"/>
                  <a:gd name="connsiteY11" fmla="*/ 233941 h 286979"/>
                  <a:gd name="connsiteX12" fmla="*/ 0 w 445852"/>
                  <a:gd name="connsiteY12" fmla="*/ 227311 h 286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5852" h="286979">
                    <a:moveTo>
                      <a:pt x="0" y="227311"/>
                    </a:moveTo>
                    <a:cubicBezTo>
                      <a:pt x="62576" y="211209"/>
                      <a:pt x="126129" y="201738"/>
                      <a:pt x="189683" y="190372"/>
                    </a:cubicBezTo>
                    <a:cubicBezTo>
                      <a:pt x="222926" y="184690"/>
                      <a:pt x="255191" y="176166"/>
                      <a:pt x="284524" y="160064"/>
                    </a:cubicBezTo>
                    <a:cubicBezTo>
                      <a:pt x="308968" y="146805"/>
                      <a:pt x="330478" y="128810"/>
                      <a:pt x="350033" y="109867"/>
                    </a:cubicBezTo>
                    <a:cubicBezTo>
                      <a:pt x="340256" y="133545"/>
                      <a:pt x="329500" y="155329"/>
                      <a:pt x="327544" y="180901"/>
                    </a:cubicBezTo>
                    <a:cubicBezTo>
                      <a:pt x="327544" y="184690"/>
                      <a:pt x="331455" y="185637"/>
                      <a:pt x="334389" y="183743"/>
                    </a:cubicBezTo>
                    <a:cubicBezTo>
                      <a:pt x="392076" y="136386"/>
                      <a:pt x="418475" y="66299"/>
                      <a:pt x="445852" y="0"/>
                    </a:cubicBezTo>
                    <a:cubicBezTo>
                      <a:pt x="442918" y="23678"/>
                      <a:pt x="438030" y="46409"/>
                      <a:pt x="431186" y="69140"/>
                    </a:cubicBezTo>
                    <a:cubicBezTo>
                      <a:pt x="422386" y="99448"/>
                      <a:pt x="413586" y="131651"/>
                      <a:pt x="399898" y="160064"/>
                    </a:cubicBezTo>
                    <a:cubicBezTo>
                      <a:pt x="375454" y="208368"/>
                      <a:pt x="329500" y="240571"/>
                      <a:pt x="299190" y="285085"/>
                    </a:cubicBezTo>
                    <a:cubicBezTo>
                      <a:pt x="296257" y="286033"/>
                      <a:pt x="293323" y="286033"/>
                      <a:pt x="290390" y="286980"/>
                    </a:cubicBezTo>
                    <a:cubicBezTo>
                      <a:pt x="301146" y="268984"/>
                      <a:pt x="311901" y="251936"/>
                      <a:pt x="322656" y="233941"/>
                    </a:cubicBezTo>
                    <a:cubicBezTo>
                      <a:pt x="332433" y="214998"/>
                      <a:pt x="150573" y="224469"/>
                      <a:pt x="0" y="227311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4F81A3BA-BED1-8CC4-C4A8-7BC1602B7A87}"/>
                  </a:ext>
                </a:extLst>
              </p:cNvPr>
              <p:cNvSpPr/>
              <p:nvPr/>
            </p:nvSpPr>
            <p:spPr>
              <a:xfrm>
                <a:off x="7339917" y="3830976"/>
                <a:ext cx="466216" cy="521868"/>
              </a:xfrm>
              <a:custGeom>
                <a:avLst/>
                <a:gdLst>
                  <a:gd name="connsiteX0" fmla="*/ 465407 w 466216"/>
                  <a:gd name="connsiteY0" fmla="*/ 120285 h 521868"/>
                  <a:gd name="connsiteX1" fmla="*/ 377410 w 466216"/>
                  <a:gd name="connsiteY1" fmla="*/ 315394 h 521868"/>
                  <a:gd name="connsiteX2" fmla="*/ 179905 w 466216"/>
                  <a:gd name="connsiteY2" fmla="*/ 427155 h 521868"/>
                  <a:gd name="connsiteX3" fmla="*/ 0 w 466216"/>
                  <a:gd name="connsiteY3" fmla="*/ 521868 h 521868"/>
                  <a:gd name="connsiteX4" fmla="*/ 236614 w 466216"/>
                  <a:gd name="connsiteY4" fmla="*/ 370327 h 521868"/>
                  <a:gd name="connsiteX5" fmla="*/ 463451 w 466216"/>
                  <a:gd name="connsiteY5" fmla="*/ 0 h 521868"/>
                  <a:gd name="connsiteX6" fmla="*/ 465407 w 466216"/>
                  <a:gd name="connsiteY6" fmla="*/ 120285 h 521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6216" h="521868">
                    <a:moveTo>
                      <a:pt x="465407" y="120285"/>
                    </a:moveTo>
                    <a:cubicBezTo>
                      <a:pt x="461496" y="196056"/>
                      <a:pt x="438030" y="264249"/>
                      <a:pt x="377410" y="315394"/>
                    </a:cubicBezTo>
                    <a:cubicBezTo>
                      <a:pt x="319723" y="364644"/>
                      <a:pt x="249325" y="395900"/>
                      <a:pt x="179905" y="427155"/>
                    </a:cubicBezTo>
                    <a:cubicBezTo>
                      <a:pt x="118307" y="455569"/>
                      <a:pt x="56709" y="484930"/>
                      <a:pt x="0" y="521868"/>
                    </a:cubicBezTo>
                    <a:cubicBezTo>
                      <a:pt x="53776" y="473564"/>
                      <a:pt x="185772" y="394953"/>
                      <a:pt x="236614" y="370327"/>
                    </a:cubicBezTo>
                    <a:cubicBezTo>
                      <a:pt x="388165" y="298346"/>
                      <a:pt x="442918" y="149647"/>
                      <a:pt x="463451" y="0"/>
                    </a:cubicBezTo>
                    <a:cubicBezTo>
                      <a:pt x="465407" y="39779"/>
                      <a:pt x="467362" y="79558"/>
                      <a:pt x="465407" y="120285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D0E84FE3-B6E1-6576-7184-34A23F5BC98D}"/>
                  </a:ext>
                </a:extLst>
              </p:cNvPr>
              <p:cNvSpPr/>
              <p:nvPr/>
            </p:nvSpPr>
            <p:spPr>
              <a:xfrm>
                <a:off x="7731992" y="4357212"/>
                <a:ext cx="243458" cy="58141"/>
              </a:xfrm>
              <a:custGeom>
                <a:avLst/>
                <a:gdLst>
                  <a:gd name="connsiteX0" fmla="*/ 243458 w 243458"/>
                  <a:gd name="connsiteY0" fmla="*/ 367 h 58141"/>
                  <a:gd name="connsiteX1" fmla="*/ 0 w 243458"/>
                  <a:gd name="connsiteY1" fmla="*/ 58142 h 58141"/>
                  <a:gd name="connsiteX2" fmla="*/ 133951 w 243458"/>
                  <a:gd name="connsiteY2" fmla="*/ 11733 h 58141"/>
                  <a:gd name="connsiteX3" fmla="*/ 243458 w 243458"/>
                  <a:gd name="connsiteY3" fmla="*/ 367 h 58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3458" h="58141">
                    <a:moveTo>
                      <a:pt x="243458" y="367"/>
                    </a:moveTo>
                    <a:cubicBezTo>
                      <a:pt x="175994" y="11733"/>
                      <a:pt x="82130" y="37305"/>
                      <a:pt x="0" y="58142"/>
                    </a:cubicBezTo>
                    <a:cubicBezTo>
                      <a:pt x="43020" y="38252"/>
                      <a:pt x="87997" y="22151"/>
                      <a:pt x="133951" y="11733"/>
                    </a:cubicBezTo>
                    <a:cubicBezTo>
                      <a:pt x="168172" y="4156"/>
                      <a:pt x="206304" y="-1527"/>
                      <a:pt x="243458" y="367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B36DB5F6-48B0-A38B-4034-AEB4C749FD4C}"/>
                  </a:ext>
                </a:extLst>
              </p:cNvPr>
              <p:cNvSpPr/>
              <p:nvPr/>
            </p:nvSpPr>
            <p:spPr>
              <a:xfrm>
                <a:off x="7975451" y="1578703"/>
                <a:ext cx="174038" cy="898825"/>
              </a:xfrm>
              <a:custGeom>
                <a:avLst/>
                <a:gdLst>
                  <a:gd name="connsiteX0" fmla="*/ 144707 w 174038"/>
                  <a:gd name="connsiteY0" fmla="*/ 151541 h 898825"/>
                  <a:gd name="connsiteX1" fmla="*/ 120263 w 174038"/>
                  <a:gd name="connsiteY1" fmla="*/ 421472 h 898825"/>
                  <a:gd name="connsiteX2" fmla="*/ 99730 w 174038"/>
                  <a:gd name="connsiteY2" fmla="*/ 567330 h 898825"/>
                  <a:gd name="connsiteX3" fmla="*/ 67465 w 174038"/>
                  <a:gd name="connsiteY3" fmla="*/ 685721 h 898825"/>
                  <a:gd name="connsiteX4" fmla="*/ 0 w 174038"/>
                  <a:gd name="connsiteY4" fmla="*/ 898825 h 898825"/>
                  <a:gd name="connsiteX5" fmla="*/ 78220 w 174038"/>
                  <a:gd name="connsiteY5" fmla="*/ 427155 h 898825"/>
                  <a:gd name="connsiteX6" fmla="*/ 79197 w 174038"/>
                  <a:gd name="connsiteY6" fmla="*/ 413895 h 898825"/>
                  <a:gd name="connsiteX7" fmla="*/ 85064 w 174038"/>
                  <a:gd name="connsiteY7" fmla="*/ 369381 h 898825"/>
                  <a:gd name="connsiteX8" fmla="*/ 174038 w 174038"/>
                  <a:gd name="connsiteY8" fmla="*/ 0 h 898825"/>
                  <a:gd name="connsiteX9" fmla="*/ 144707 w 174038"/>
                  <a:gd name="connsiteY9" fmla="*/ 151541 h 898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4038" h="898825">
                    <a:moveTo>
                      <a:pt x="144707" y="151541"/>
                    </a:moveTo>
                    <a:cubicBezTo>
                      <a:pt x="130040" y="241518"/>
                      <a:pt x="126129" y="330548"/>
                      <a:pt x="120263" y="421472"/>
                    </a:cubicBezTo>
                    <a:cubicBezTo>
                      <a:pt x="117329" y="470724"/>
                      <a:pt x="113419" y="519974"/>
                      <a:pt x="99730" y="567330"/>
                    </a:cubicBezTo>
                    <a:cubicBezTo>
                      <a:pt x="88975" y="607110"/>
                      <a:pt x="78220" y="646889"/>
                      <a:pt x="67465" y="685721"/>
                    </a:cubicBezTo>
                    <a:cubicBezTo>
                      <a:pt x="47909" y="757703"/>
                      <a:pt x="28355" y="829685"/>
                      <a:pt x="0" y="898825"/>
                    </a:cubicBezTo>
                    <a:cubicBezTo>
                      <a:pt x="28355" y="742549"/>
                      <a:pt x="76264" y="586273"/>
                      <a:pt x="78220" y="427155"/>
                    </a:cubicBezTo>
                    <a:cubicBezTo>
                      <a:pt x="78220" y="422420"/>
                      <a:pt x="79197" y="418631"/>
                      <a:pt x="79197" y="413895"/>
                    </a:cubicBezTo>
                    <a:cubicBezTo>
                      <a:pt x="81153" y="398742"/>
                      <a:pt x="83108" y="383587"/>
                      <a:pt x="85064" y="369381"/>
                    </a:cubicBezTo>
                    <a:cubicBezTo>
                      <a:pt x="99730" y="243412"/>
                      <a:pt x="117329" y="115550"/>
                      <a:pt x="174038" y="0"/>
                    </a:cubicBezTo>
                    <a:cubicBezTo>
                      <a:pt x="163283" y="50198"/>
                      <a:pt x="152528" y="100396"/>
                      <a:pt x="144707" y="151541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72" name="Graphic 25">
                <a:extLst>
                  <a:ext uri="{FF2B5EF4-FFF2-40B4-BE49-F238E27FC236}">
                    <a16:creationId xmlns:a16="http://schemas.microsoft.com/office/drawing/2014/main" id="{7FC97E81-C14F-DD57-4893-2F98F7BAD0AC}"/>
                  </a:ext>
                </a:extLst>
              </p:cNvPr>
              <p:cNvGrpSpPr/>
              <p:nvPr/>
            </p:nvGrpSpPr>
            <p:grpSpPr>
              <a:xfrm>
                <a:off x="8028428" y="1884626"/>
                <a:ext cx="581206" cy="2510930"/>
                <a:chOff x="8028428" y="1884626"/>
                <a:chExt cx="581206" cy="2510930"/>
              </a:xfrm>
              <a:solidFill>
                <a:srgbClr val="743625"/>
              </a:solidFill>
            </p:grpSpPr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64459070-A804-3901-6DA8-0E9F70BF2167}"/>
                    </a:ext>
                  </a:extLst>
                </p:cNvPr>
                <p:cNvSpPr/>
                <p:nvPr/>
              </p:nvSpPr>
              <p:spPr>
                <a:xfrm>
                  <a:off x="8184688" y="1884626"/>
                  <a:ext cx="59501" cy="1065524"/>
                </a:xfrm>
                <a:custGeom>
                  <a:avLst/>
                  <a:gdLst>
                    <a:gd name="connsiteX0" fmla="*/ 6844 w 59501"/>
                    <a:gd name="connsiteY0" fmla="*/ 255725 h 1065524"/>
                    <a:gd name="connsiteX1" fmla="*/ 9777 w 59501"/>
                    <a:gd name="connsiteY1" fmla="*/ 154382 h 1065524"/>
                    <a:gd name="connsiteX2" fmla="*/ 15644 w 59501"/>
                    <a:gd name="connsiteY2" fmla="*/ 53986 h 1065524"/>
                    <a:gd name="connsiteX3" fmla="*/ 30310 w 59501"/>
                    <a:gd name="connsiteY3" fmla="*/ 0 h 1065524"/>
                    <a:gd name="connsiteX4" fmla="*/ 34221 w 59501"/>
                    <a:gd name="connsiteY4" fmla="*/ 62510 h 1065524"/>
                    <a:gd name="connsiteX5" fmla="*/ 37155 w 59501"/>
                    <a:gd name="connsiteY5" fmla="*/ 214998 h 1065524"/>
                    <a:gd name="connsiteX6" fmla="*/ 31288 w 59501"/>
                    <a:gd name="connsiteY6" fmla="*/ 344754 h 1065524"/>
                    <a:gd name="connsiteX7" fmla="*/ 33244 w 59501"/>
                    <a:gd name="connsiteY7" fmla="*/ 499137 h 1065524"/>
                    <a:gd name="connsiteX8" fmla="*/ 37155 w 59501"/>
                    <a:gd name="connsiteY8" fmla="*/ 642153 h 1065524"/>
                    <a:gd name="connsiteX9" fmla="*/ 52798 w 59501"/>
                    <a:gd name="connsiteY9" fmla="*/ 781381 h 1065524"/>
                    <a:gd name="connsiteX10" fmla="*/ 58665 w 59501"/>
                    <a:gd name="connsiteY10" fmla="*/ 846733 h 1065524"/>
                    <a:gd name="connsiteX11" fmla="*/ 57687 w 59501"/>
                    <a:gd name="connsiteY11" fmla="*/ 921556 h 1065524"/>
                    <a:gd name="connsiteX12" fmla="*/ 47909 w 59501"/>
                    <a:gd name="connsiteY12" fmla="*/ 1063626 h 1065524"/>
                    <a:gd name="connsiteX13" fmla="*/ 38132 w 59501"/>
                    <a:gd name="connsiteY13" fmla="*/ 1056996 h 1065524"/>
                    <a:gd name="connsiteX14" fmla="*/ 40088 w 59501"/>
                    <a:gd name="connsiteY14" fmla="*/ 908297 h 1065524"/>
                    <a:gd name="connsiteX15" fmla="*/ 38132 w 59501"/>
                    <a:gd name="connsiteY15" fmla="*/ 839156 h 1065524"/>
                    <a:gd name="connsiteX16" fmla="*/ 28355 w 59501"/>
                    <a:gd name="connsiteY16" fmla="*/ 763386 h 1065524"/>
                    <a:gd name="connsiteX17" fmla="*/ 3911 w 59501"/>
                    <a:gd name="connsiteY17" fmla="*/ 618475 h 1065524"/>
                    <a:gd name="connsiteX18" fmla="*/ 0 w 59501"/>
                    <a:gd name="connsiteY18" fmla="*/ 553123 h 1065524"/>
                    <a:gd name="connsiteX19" fmla="*/ 6844 w 59501"/>
                    <a:gd name="connsiteY19" fmla="*/ 255725 h 1065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9501" h="1065524">
                      <a:moveTo>
                        <a:pt x="6844" y="255725"/>
                      </a:moveTo>
                      <a:cubicBezTo>
                        <a:pt x="7822" y="221628"/>
                        <a:pt x="8800" y="188479"/>
                        <a:pt x="9777" y="154382"/>
                      </a:cubicBezTo>
                      <a:cubicBezTo>
                        <a:pt x="10755" y="121232"/>
                        <a:pt x="9777" y="86189"/>
                        <a:pt x="15644" y="53986"/>
                      </a:cubicBezTo>
                      <a:cubicBezTo>
                        <a:pt x="19555" y="35991"/>
                        <a:pt x="25422" y="17995"/>
                        <a:pt x="30310" y="0"/>
                      </a:cubicBezTo>
                      <a:cubicBezTo>
                        <a:pt x="31288" y="20837"/>
                        <a:pt x="32266" y="41674"/>
                        <a:pt x="34221" y="62510"/>
                      </a:cubicBezTo>
                      <a:cubicBezTo>
                        <a:pt x="37155" y="112708"/>
                        <a:pt x="37155" y="163853"/>
                        <a:pt x="37155" y="214998"/>
                      </a:cubicBezTo>
                      <a:cubicBezTo>
                        <a:pt x="37155" y="257619"/>
                        <a:pt x="32266" y="301187"/>
                        <a:pt x="31288" y="344754"/>
                      </a:cubicBezTo>
                      <a:cubicBezTo>
                        <a:pt x="30310" y="395900"/>
                        <a:pt x="32266" y="447992"/>
                        <a:pt x="33244" y="499137"/>
                      </a:cubicBezTo>
                      <a:cubicBezTo>
                        <a:pt x="34221" y="546493"/>
                        <a:pt x="33244" y="594796"/>
                        <a:pt x="37155" y="642153"/>
                      </a:cubicBezTo>
                      <a:cubicBezTo>
                        <a:pt x="41065" y="688563"/>
                        <a:pt x="50843" y="734024"/>
                        <a:pt x="52798" y="781381"/>
                      </a:cubicBezTo>
                      <a:cubicBezTo>
                        <a:pt x="53776" y="803165"/>
                        <a:pt x="57687" y="824949"/>
                        <a:pt x="58665" y="846733"/>
                      </a:cubicBezTo>
                      <a:cubicBezTo>
                        <a:pt x="60620" y="871359"/>
                        <a:pt x="58665" y="895983"/>
                        <a:pt x="57687" y="921556"/>
                      </a:cubicBezTo>
                      <a:cubicBezTo>
                        <a:pt x="56709" y="968913"/>
                        <a:pt x="50843" y="1016269"/>
                        <a:pt x="47909" y="1063626"/>
                      </a:cubicBezTo>
                      <a:cubicBezTo>
                        <a:pt x="47909" y="1069308"/>
                        <a:pt x="38132" y="1060784"/>
                        <a:pt x="38132" y="1056996"/>
                      </a:cubicBezTo>
                      <a:cubicBezTo>
                        <a:pt x="36177" y="1007745"/>
                        <a:pt x="41065" y="958494"/>
                        <a:pt x="40088" y="908297"/>
                      </a:cubicBezTo>
                      <a:cubicBezTo>
                        <a:pt x="40088" y="885565"/>
                        <a:pt x="40088" y="861887"/>
                        <a:pt x="38132" y="839156"/>
                      </a:cubicBezTo>
                      <a:cubicBezTo>
                        <a:pt x="36177" y="813584"/>
                        <a:pt x="30310" y="788958"/>
                        <a:pt x="28355" y="763386"/>
                      </a:cubicBezTo>
                      <a:cubicBezTo>
                        <a:pt x="23466" y="715082"/>
                        <a:pt x="10755" y="666778"/>
                        <a:pt x="3911" y="618475"/>
                      </a:cubicBezTo>
                      <a:cubicBezTo>
                        <a:pt x="978" y="596691"/>
                        <a:pt x="0" y="574907"/>
                        <a:pt x="0" y="553123"/>
                      </a:cubicBezTo>
                      <a:cubicBezTo>
                        <a:pt x="4889" y="453674"/>
                        <a:pt x="4889" y="355173"/>
                        <a:pt x="6844" y="255725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02F0A1F1-C91E-41F4-2618-0E2762CF4F1B}"/>
                    </a:ext>
                  </a:extLst>
                </p:cNvPr>
                <p:cNvSpPr/>
                <p:nvPr/>
              </p:nvSpPr>
              <p:spPr>
                <a:xfrm>
                  <a:off x="8067359" y="2581774"/>
                  <a:ext cx="90742" cy="1198061"/>
                </a:xfrm>
                <a:custGeom>
                  <a:avLst/>
                  <a:gdLst>
                    <a:gd name="connsiteX0" fmla="*/ 14666 w 90742"/>
                    <a:gd name="connsiteY0" fmla="*/ 1023785 h 1198061"/>
                    <a:gd name="connsiteX1" fmla="*/ 29332 w 90742"/>
                    <a:gd name="connsiteY1" fmla="*/ 868456 h 1198061"/>
                    <a:gd name="connsiteX2" fmla="*/ 40087 w 90742"/>
                    <a:gd name="connsiteY2" fmla="*/ 726386 h 1198061"/>
                    <a:gd name="connsiteX3" fmla="*/ 50842 w 90742"/>
                    <a:gd name="connsiteY3" fmla="*/ 576741 h 1198061"/>
                    <a:gd name="connsiteX4" fmla="*/ 48887 w 90742"/>
                    <a:gd name="connsiteY4" fmla="*/ 435618 h 1198061"/>
                    <a:gd name="connsiteX5" fmla="*/ 59642 w 90742"/>
                    <a:gd name="connsiteY5" fmla="*/ 282183 h 1198061"/>
                    <a:gd name="connsiteX6" fmla="*/ 61598 w 90742"/>
                    <a:gd name="connsiteY6" fmla="*/ 207360 h 1198061"/>
                    <a:gd name="connsiteX7" fmla="*/ 61598 w 90742"/>
                    <a:gd name="connsiteY7" fmla="*/ 140114 h 1198061"/>
                    <a:gd name="connsiteX8" fmla="*/ 59642 w 90742"/>
                    <a:gd name="connsiteY8" fmla="*/ 73815 h 1198061"/>
                    <a:gd name="connsiteX9" fmla="*/ 53776 w 90742"/>
                    <a:gd name="connsiteY9" fmla="*/ 886 h 1198061"/>
                    <a:gd name="connsiteX10" fmla="*/ 59642 w 90742"/>
                    <a:gd name="connsiteY10" fmla="*/ 4675 h 1198061"/>
                    <a:gd name="connsiteX11" fmla="*/ 79197 w 90742"/>
                    <a:gd name="connsiteY11" fmla="*/ 90863 h 1198061"/>
                    <a:gd name="connsiteX12" fmla="*/ 87997 w 90742"/>
                    <a:gd name="connsiteY12" fmla="*/ 157162 h 1198061"/>
                    <a:gd name="connsiteX13" fmla="*/ 88974 w 90742"/>
                    <a:gd name="connsiteY13" fmla="*/ 301126 h 1198061"/>
                    <a:gd name="connsiteX14" fmla="*/ 65509 w 90742"/>
                    <a:gd name="connsiteY14" fmla="*/ 446036 h 1198061"/>
                    <a:gd name="connsiteX15" fmla="*/ 65509 w 90742"/>
                    <a:gd name="connsiteY15" fmla="*/ 586212 h 1198061"/>
                    <a:gd name="connsiteX16" fmla="*/ 63554 w 90742"/>
                    <a:gd name="connsiteY16" fmla="*/ 661982 h 1198061"/>
                    <a:gd name="connsiteX17" fmla="*/ 65509 w 90742"/>
                    <a:gd name="connsiteY17" fmla="*/ 743435 h 1198061"/>
                    <a:gd name="connsiteX18" fmla="*/ 56709 w 90742"/>
                    <a:gd name="connsiteY18" fmla="*/ 886451 h 1198061"/>
                    <a:gd name="connsiteX19" fmla="*/ 34221 w 90742"/>
                    <a:gd name="connsiteY19" fmla="*/ 1029468 h 1198061"/>
                    <a:gd name="connsiteX20" fmla="*/ 8799 w 90742"/>
                    <a:gd name="connsiteY20" fmla="*/ 1196163 h 1198061"/>
                    <a:gd name="connsiteX21" fmla="*/ 0 w 90742"/>
                    <a:gd name="connsiteY21" fmla="*/ 1189533 h 1198061"/>
                    <a:gd name="connsiteX22" fmla="*/ 14666 w 90742"/>
                    <a:gd name="connsiteY22" fmla="*/ 1023785 h 1198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0742" h="1198061">
                      <a:moveTo>
                        <a:pt x="14666" y="1023785"/>
                      </a:moveTo>
                      <a:cubicBezTo>
                        <a:pt x="18577" y="971693"/>
                        <a:pt x="22488" y="920548"/>
                        <a:pt x="29332" y="868456"/>
                      </a:cubicBezTo>
                      <a:cubicBezTo>
                        <a:pt x="35199" y="821099"/>
                        <a:pt x="34221" y="773743"/>
                        <a:pt x="40087" y="726386"/>
                      </a:cubicBezTo>
                      <a:cubicBezTo>
                        <a:pt x="46931" y="677136"/>
                        <a:pt x="51820" y="625991"/>
                        <a:pt x="50842" y="576741"/>
                      </a:cubicBezTo>
                      <a:cubicBezTo>
                        <a:pt x="49864" y="529384"/>
                        <a:pt x="48887" y="482028"/>
                        <a:pt x="48887" y="435618"/>
                      </a:cubicBezTo>
                      <a:cubicBezTo>
                        <a:pt x="49864" y="384474"/>
                        <a:pt x="58665" y="333328"/>
                        <a:pt x="59642" y="282183"/>
                      </a:cubicBezTo>
                      <a:cubicBezTo>
                        <a:pt x="60620" y="257558"/>
                        <a:pt x="58665" y="232932"/>
                        <a:pt x="61598" y="207360"/>
                      </a:cubicBezTo>
                      <a:cubicBezTo>
                        <a:pt x="64531" y="184629"/>
                        <a:pt x="60620" y="161898"/>
                        <a:pt x="61598" y="140114"/>
                      </a:cubicBezTo>
                      <a:cubicBezTo>
                        <a:pt x="61598" y="118330"/>
                        <a:pt x="62576" y="95599"/>
                        <a:pt x="59642" y="73815"/>
                      </a:cubicBezTo>
                      <a:cubicBezTo>
                        <a:pt x="56709" y="49190"/>
                        <a:pt x="52798" y="25512"/>
                        <a:pt x="53776" y="886"/>
                      </a:cubicBezTo>
                      <a:cubicBezTo>
                        <a:pt x="53776" y="-1955"/>
                        <a:pt x="58665" y="2780"/>
                        <a:pt x="59642" y="4675"/>
                      </a:cubicBezTo>
                      <a:cubicBezTo>
                        <a:pt x="61598" y="34035"/>
                        <a:pt x="72353" y="62450"/>
                        <a:pt x="79197" y="90863"/>
                      </a:cubicBezTo>
                      <a:cubicBezTo>
                        <a:pt x="84086" y="112647"/>
                        <a:pt x="85063" y="135378"/>
                        <a:pt x="87997" y="157162"/>
                      </a:cubicBezTo>
                      <a:cubicBezTo>
                        <a:pt x="92885" y="205466"/>
                        <a:pt x="89952" y="252822"/>
                        <a:pt x="88974" y="301126"/>
                      </a:cubicBezTo>
                      <a:cubicBezTo>
                        <a:pt x="87997" y="350377"/>
                        <a:pt x="68442" y="396786"/>
                        <a:pt x="65509" y="446036"/>
                      </a:cubicBezTo>
                      <a:cubicBezTo>
                        <a:pt x="62576" y="492446"/>
                        <a:pt x="63554" y="539803"/>
                        <a:pt x="65509" y="586212"/>
                      </a:cubicBezTo>
                      <a:cubicBezTo>
                        <a:pt x="66487" y="611784"/>
                        <a:pt x="62576" y="636409"/>
                        <a:pt x="63554" y="661982"/>
                      </a:cubicBezTo>
                      <a:cubicBezTo>
                        <a:pt x="64531" y="689448"/>
                        <a:pt x="68442" y="715969"/>
                        <a:pt x="65509" y="743435"/>
                      </a:cubicBezTo>
                      <a:cubicBezTo>
                        <a:pt x="60620" y="790791"/>
                        <a:pt x="60620" y="839095"/>
                        <a:pt x="56709" y="886451"/>
                      </a:cubicBezTo>
                      <a:cubicBezTo>
                        <a:pt x="51820" y="933808"/>
                        <a:pt x="43998" y="982112"/>
                        <a:pt x="34221" y="1029468"/>
                      </a:cubicBezTo>
                      <a:cubicBezTo>
                        <a:pt x="22488" y="1084402"/>
                        <a:pt x="17599" y="1140282"/>
                        <a:pt x="8799" y="1196163"/>
                      </a:cubicBezTo>
                      <a:cubicBezTo>
                        <a:pt x="7822" y="1201845"/>
                        <a:pt x="0" y="1193321"/>
                        <a:pt x="0" y="1189533"/>
                      </a:cubicBezTo>
                      <a:cubicBezTo>
                        <a:pt x="0" y="1134599"/>
                        <a:pt x="10755" y="1078718"/>
                        <a:pt x="14666" y="1023785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881B730C-85EC-997C-6CE6-9E47428795D7}"/>
                    </a:ext>
                  </a:extLst>
                </p:cNvPr>
                <p:cNvSpPr/>
                <p:nvPr/>
              </p:nvSpPr>
              <p:spPr>
                <a:xfrm>
                  <a:off x="8138693" y="3521514"/>
                  <a:ext cx="59778" cy="537547"/>
                </a:xfrm>
                <a:custGeom>
                  <a:avLst/>
                  <a:gdLst>
                    <a:gd name="connsiteX0" fmla="*/ 2974 w 59778"/>
                    <a:gd name="connsiteY0" fmla="*/ 252634 h 537547"/>
                    <a:gd name="connsiteX1" fmla="*/ 18618 w 59778"/>
                    <a:gd name="connsiteY1" fmla="*/ 129507 h 537547"/>
                    <a:gd name="connsiteX2" fmla="*/ 52839 w 59778"/>
                    <a:gd name="connsiteY2" fmla="*/ 698 h 537547"/>
                    <a:gd name="connsiteX3" fmla="*/ 59683 w 59778"/>
                    <a:gd name="connsiteY3" fmla="*/ 6380 h 537547"/>
                    <a:gd name="connsiteX4" fmla="*/ 42084 w 59778"/>
                    <a:gd name="connsiteY4" fmla="*/ 138032 h 537547"/>
                    <a:gd name="connsiteX5" fmla="*/ 40129 w 59778"/>
                    <a:gd name="connsiteY5" fmla="*/ 203383 h 537547"/>
                    <a:gd name="connsiteX6" fmla="*/ 35240 w 59778"/>
                    <a:gd name="connsiteY6" fmla="*/ 264000 h 537547"/>
                    <a:gd name="connsiteX7" fmla="*/ 34263 w 59778"/>
                    <a:gd name="connsiteY7" fmla="*/ 327458 h 537547"/>
                    <a:gd name="connsiteX8" fmla="*/ 37196 w 59778"/>
                    <a:gd name="connsiteY8" fmla="*/ 389020 h 537547"/>
                    <a:gd name="connsiteX9" fmla="*/ 34263 w 59778"/>
                    <a:gd name="connsiteY9" fmla="*/ 534878 h 537547"/>
                    <a:gd name="connsiteX10" fmla="*/ 25463 w 59778"/>
                    <a:gd name="connsiteY10" fmla="*/ 532037 h 537547"/>
                    <a:gd name="connsiteX11" fmla="*/ 4930 w 59778"/>
                    <a:gd name="connsiteY11" fmla="*/ 391862 h 537547"/>
                    <a:gd name="connsiteX12" fmla="*/ 2974 w 59778"/>
                    <a:gd name="connsiteY12" fmla="*/ 252634 h 537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9778" h="537547">
                      <a:moveTo>
                        <a:pt x="2974" y="252634"/>
                      </a:moveTo>
                      <a:cubicBezTo>
                        <a:pt x="9819" y="211908"/>
                        <a:pt x="14707" y="170234"/>
                        <a:pt x="18618" y="129507"/>
                      </a:cubicBezTo>
                      <a:cubicBezTo>
                        <a:pt x="23507" y="85940"/>
                        <a:pt x="41107" y="42372"/>
                        <a:pt x="52839" y="698"/>
                      </a:cubicBezTo>
                      <a:cubicBezTo>
                        <a:pt x="53817" y="-2143"/>
                        <a:pt x="60661" y="4486"/>
                        <a:pt x="59683" y="6380"/>
                      </a:cubicBezTo>
                      <a:cubicBezTo>
                        <a:pt x="52839" y="49949"/>
                        <a:pt x="45995" y="94463"/>
                        <a:pt x="42084" y="138032"/>
                      </a:cubicBezTo>
                      <a:cubicBezTo>
                        <a:pt x="40129" y="159815"/>
                        <a:pt x="42084" y="181600"/>
                        <a:pt x="40129" y="203383"/>
                      </a:cubicBezTo>
                      <a:cubicBezTo>
                        <a:pt x="39151" y="224220"/>
                        <a:pt x="36218" y="244110"/>
                        <a:pt x="35240" y="264000"/>
                      </a:cubicBezTo>
                      <a:cubicBezTo>
                        <a:pt x="34263" y="284836"/>
                        <a:pt x="34263" y="305673"/>
                        <a:pt x="34263" y="327458"/>
                      </a:cubicBezTo>
                      <a:cubicBezTo>
                        <a:pt x="34263" y="348294"/>
                        <a:pt x="37196" y="369131"/>
                        <a:pt x="37196" y="389020"/>
                      </a:cubicBezTo>
                      <a:cubicBezTo>
                        <a:pt x="35240" y="437324"/>
                        <a:pt x="25463" y="486575"/>
                        <a:pt x="34263" y="534878"/>
                      </a:cubicBezTo>
                      <a:cubicBezTo>
                        <a:pt x="35240" y="541508"/>
                        <a:pt x="26441" y="533932"/>
                        <a:pt x="25463" y="532037"/>
                      </a:cubicBezTo>
                      <a:cubicBezTo>
                        <a:pt x="6885" y="488469"/>
                        <a:pt x="7863" y="438272"/>
                        <a:pt x="4930" y="391862"/>
                      </a:cubicBezTo>
                      <a:cubicBezTo>
                        <a:pt x="2974" y="345453"/>
                        <a:pt x="-3870" y="298096"/>
                        <a:pt x="2974" y="252634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19CB015C-FEC4-F11F-EC5F-BBE42F53AF49}"/>
                    </a:ext>
                  </a:extLst>
                </p:cNvPr>
                <p:cNvSpPr/>
                <p:nvPr/>
              </p:nvSpPr>
              <p:spPr>
                <a:xfrm>
                  <a:off x="8028428" y="2713049"/>
                  <a:ext cx="67193" cy="462181"/>
                </a:xfrm>
                <a:custGeom>
                  <a:avLst/>
                  <a:gdLst>
                    <a:gd name="connsiteX0" fmla="*/ 8621 w 67193"/>
                    <a:gd name="connsiteY0" fmla="*/ 327074 h 462181"/>
                    <a:gd name="connsiteX1" fmla="*/ 25243 w 67193"/>
                    <a:gd name="connsiteY1" fmla="*/ 269299 h 462181"/>
                    <a:gd name="connsiteX2" fmla="*/ 31109 w 67193"/>
                    <a:gd name="connsiteY2" fmla="*/ 220048 h 462181"/>
                    <a:gd name="connsiteX3" fmla="*/ 40886 w 67193"/>
                    <a:gd name="connsiteY3" fmla="*/ 106393 h 462181"/>
                    <a:gd name="connsiteX4" fmla="*/ 44797 w 67193"/>
                    <a:gd name="connsiteY4" fmla="*/ 58089 h 462181"/>
                    <a:gd name="connsiteX5" fmla="*/ 44797 w 67193"/>
                    <a:gd name="connsiteY5" fmla="*/ 1262 h 462181"/>
                    <a:gd name="connsiteX6" fmla="*/ 51642 w 67193"/>
                    <a:gd name="connsiteY6" fmla="*/ 5998 h 462181"/>
                    <a:gd name="connsiteX7" fmla="*/ 62397 w 67193"/>
                    <a:gd name="connsiteY7" fmla="*/ 232361 h 462181"/>
                    <a:gd name="connsiteX8" fmla="*/ 41864 w 67193"/>
                    <a:gd name="connsiteY8" fmla="*/ 339387 h 462181"/>
                    <a:gd name="connsiteX9" fmla="*/ 12532 w 67193"/>
                    <a:gd name="connsiteY9" fmla="*/ 460619 h 462181"/>
                    <a:gd name="connsiteX10" fmla="*/ 799 w 67193"/>
                    <a:gd name="connsiteY10" fmla="*/ 451148 h 462181"/>
                    <a:gd name="connsiteX11" fmla="*/ 8621 w 67193"/>
                    <a:gd name="connsiteY11" fmla="*/ 327074 h 462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7193" h="462181">
                      <a:moveTo>
                        <a:pt x="8621" y="327074"/>
                      </a:moveTo>
                      <a:cubicBezTo>
                        <a:pt x="14488" y="307185"/>
                        <a:pt x="23287" y="291083"/>
                        <a:pt x="25243" y="269299"/>
                      </a:cubicBezTo>
                      <a:cubicBezTo>
                        <a:pt x="26220" y="252251"/>
                        <a:pt x="27198" y="237097"/>
                        <a:pt x="31109" y="220048"/>
                      </a:cubicBezTo>
                      <a:cubicBezTo>
                        <a:pt x="39908" y="184058"/>
                        <a:pt x="42842" y="144278"/>
                        <a:pt x="40886" y="106393"/>
                      </a:cubicBezTo>
                      <a:cubicBezTo>
                        <a:pt x="39908" y="90292"/>
                        <a:pt x="43819" y="74190"/>
                        <a:pt x="44797" y="58089"/>
                      </a:cubicBezTo>
                      <a:cubicBezTo>
                        <a:pt x="45775" y="39147"/>
                        <a:pt x="44797" y="20204"/>
                        <a:pt x="44797" y="1262"/>
                      </a:cubicBezTo>
                      <a:cubicBezTo>
                        <a:pt x="44797" y="-2527"/>
                        <a:pt x="51642" y="3156"/>
                        <a:pt x="51642" y="5998"/>
                      </a:cubicBezTo>
                      <a:cubicBezTo>
                        <a:pt x="53598" y="81767"/>
                        <a:pt x="77063" y="156591"/>
                        <a:pt x="62397" y="232361"/>
                      </a:cubicBezTo>
                      <a:cubicBezTo>
                        <a:pt x="55553" y="267405"/>
                        <a:pt x="58486" y="306237"/>
                        <a:pt x="41864" y="339387"/>
                      </a:cubicBezTo>
                      <a:cubicBezTo>
                        <a:pt x="22310" y="377272"/>
                        <a:pt x="22310" y="419892"/>
                        <a:pt x="12532" y="460619"/>
                      </a:cubicBezTo>
                      <a:cubicBezTo>
                        <a:pt x="11554" y="466302"/>
                        <a:pt x="799" y="454936"/>
                        <a:pt x="799" y="451148"/>
                      </a:cubicBezTo>
                      <a:cubicBezTo>
                        <a:pt x="-179" y="410421"/>
                        <a:pt x="-2134" y="365906"/>
                        <a:pt x="8621" y="327074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B567049D-ABF7-5CCE-A999-DB93DC933019}"/>
                    </a:ext>
                  </a:extLst>
                </p:cNvPr>
                <p:cNvSpPr/>
                <p:nvPr/>
              </p:nvSpPr>
              <p:spPr>
                <a:xfrm>
                  <a:off x="8135494" y="4213788"/>
                  <a:ext cx="277874" cy="181768"/>
                </a:xfrm>
                <a:custGeom>
                  <a:avLst/>
                  <a:gdLst>
                    <a:gd name="connsiteX0" fmla="*/ 3240 w 277874"/>
                    <a:gd name="connsiteY0" fmla="*/ 774 h 181768"/>
                    <a:gd name="connsiteX1" fmla="*/ 71683 w 277874"/>
                    <a:gd name="connsiteY1" fmla="*/ 45289 h 181768"/>
                    <a:gd name="connsiteX2" fmla="*/ 102970 w 277874"/>
                    <a:gd name="connsiteY2" fmla="*/ 71809 h 181768"/>
                    <a:gd name="connsiteX3" fmla="*/ 137191 w 277874"/>
                    <a:gd name="connsiteY3" fmla="*/ 87911 h 181768"/>
                    <a:gd name="connsiteX4" fmla="*/ 207589 w 277874"/>
                    <a:gd name="connsiteY4" fmla="*/ 130531 h 181768"/>
                    <a:gd name="connsiteX5" fmla="*/ 275053 w 277874"/>
                    <a:gd name="connsiteY5" fmla="*/ 174099 h 181768"/>
                    <a:gd name="connsiteX6" fmla="*/ 274076 w 277874"/>
                    <a:gd name="connsiteY6" fmla="*/ 180729 h 181768"/>
                    <a:gd name="connsiteX7" fmla="*/ 191945 w 277874"/>
                    <a:gd name="connsiteY7" fmla="*/ 147580 h 181768"/>
                    <a:gd name="connsiteX8" fmla="*/ 123503 w 277874"/>
                    <a:gd name="connsiteY8" fmla="*/ 114430 h 181768"/>
                    <a:gd name="connsiteX9" fmla="*/ 64838 w 277874"/>
                    <a:gd name="connsiteY9" fmla="*/ 61391 h 181768"/>
                    <a:gd name="connsiteX10" fmla="*/ 1285 w 277874"/>
                    <a:gd name="connsiteY10" fmla="*/ 6458 h 181768"/>
                    <a:gd name="connsiteX11" fmla="*/ 3240 w 277874"/>
                    <a:gd name="connsiteY11" fmla="*/ 774 h 181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874" h="181768">
                      <a:moveTo>
                        <a:pt x="3240" y="774"/>
                      </a:moveTo>
                      <a:cubicBezTo>
                        <a:pt x="24750" y="17823"/>
                        <a:pt x="48216" y="31083"/>
                        <a:pt x="71683" y="45289"/>
                      </a:cubicBezTo>
                      <a:cubicBezTo>
                        <a:pt x="82438" y="51919"/>
                        <a:pt x="92215" y="63285"/>
                        <a:pt x="102970" y="71809"/>
                      </a:cubicBezTo>
                      <a:cubicBezTo>
                        <a:pt x="112748" y="79386"/>
                        <a:pt x="126436" y="82227"/>
                        <a:pt x="137191" y="87911"/>
                      </a:cubicBezTo>
                      <a:cubicBezTo>
                        <a:pt x="161635" y="101170"/>
                        <a:pt x="183145" y="117271"/>
                        <a:pt x="207589" y="130531"/>
                      </a:cubicBezTo>
                      <a:cubicBezTo>
                        <a:pt x="231055" y="142844"/>
                        <a:pt x="255498" y="155157"/>
                        <a:pt x="275053" y="174099"/>
                      </a:cubicBezTo>
                      <a:cubicBezTo>
                        <a:pt x="277987" y="176940"/>
                        <a:pt x="279942" y="184518"/>
                        <a:pt x="274076" y="180729"/>
                      </a:cubicBezTo>
                      <a:cubicBezTo>
                        <a:pt x="248654" y="164628"/>
                        <a:pt x="221277" y="157051"/>
                        <a:pt x="191945" y="147580"/>
                      </a:cubicBezTo>
                      <a:cubicBezTo>
                        <a:pt x="167501" y="139056"/>
                        <a:pt x="145991" y="125796"/>
                        <a:pt x="123503" y="114430"/>
                      </a:cubicBezTo>
                      <a:cubicBezTo>
                        <a:pt x="99059" y="102118"/>
                        <a:pt x="85371" y="77492"/>
                        <a:pt x="64838" y="61391"/>
                      </a:cubicBezTo>
                      <a:cubicBezTo>
                        <a:pt x="42350" y="43396"/>
                        <a:pt x="20839" y="27295"/>
                        <a:pt x="1285" y="6458"/>
                      </a:cubicBezTo>
                      <a:cubicBezTo>
                        <a:pt x="-671" y="3616"/>
                        <a:pt x="-671" y="-2067"/>
                        <a:pt x="3240" y="774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FD5485B9-1247-8CB9-A8A9-4CE656C0B3DE}"/>
                    </a:ext>
                  </a:extLst>
                </p:cNvPr>
                <p:cNvSpPr/>
                <p:nvPr/>
              </p:nvSpPr>
              <p:spPr>
                <a:xfrm>
                  <a:off x="8379870" y="4204053"/>
                  <a:ext cx="229763" cy="113082"/>
                </a:xfrm>
                <a:custGeom>
                  <a:avLst/>
                  <a:gdLst>
                    <a:gd name="connsiteX0" fmla="*/ 3300 w 229763"/>
                    <a:gd name="connsiteY0" fmla="*/ 1038 h 113082"/>
                    <a:gd name="connsiteX1" fmla="*/ 51210 w 229763"/>
                    <a:gd name="connsiteY1" fmla="*/ 26611 h 113082"/>
                    <a:gd name="connsiteX2" fmla="*/ 103030 w 229763"/>
                    <a:gd name="connsiteY2" fmla="*/ 52183 h 113082"/>
                    <a:gd name="connsiteX3" fmla="*/ 158762 w 229763"/>
                    <a:gd name="connsiteY3" fmla="*/ 74914 h 113082"/>
                    <a:gd name="connsiteX4" fmla="*/ 223292 w 229763"/>
                    <a:gd name="connsiteY4" fmla="*/ 102381 h 113082"/>
                    <a:gd name="connsiteX5" fmla="*/ 228181 w 229763"/>
                    <a:gd name="connsiteY5" fmla="*/ 112800 h 113082"/>
                    <a:gd name="connsiteX6" fmla="*/ 106941 w 229763"/>
                    <a:gd name="connsiteY6" fmla="*/ 74914 h 113082"/>
                    <a:gd name="connsiteX7" fmla="*/ 43388 w 229763"/>
                    <a:gd name="connsiteY7" fmla="*/ 34188 h 113082"/>
                    <a:gd name="connsiteX8" fmla="*/ 367 w 229763"/>
                    <a:gd name="connsiteY8" fmla="*/ 2933 h 113082"/>
                    <a:gd name="connsiteX9" fmla="*/ 3300 w 229763"/>
                    <a:gd name="connsiteY9" fmla="*/ 1038 h 11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9763" h="113082">
                      <a:moveTo>
                        <a:pt x="3300" y="1038"/>
                      </a:moveTo>
                      <a:cubicBezTo>
                        <a:pt x="16988" y="13351"/>
                        <a:pt x="35566" y="18087"/>
                        <a:pt x="51210" y="26611"/>
                      </a:cubicBezTo>
                      <a:cubicBezTo>
                        <a:pt x="67831" y="36082"/>
                        <a:pt x="86409" y="42712"/>
                        <a:pt x="103030" y="52183"/>
                      </a:cubicBezTo>
                      <a:cubicBezTo>
                        <a:pt x="119652" y="61655"/>
                        <a:pt x="140184" y="68284"/>
                        <a:pt x="158762" y="74914"/>
                      </a:cubicBezTo>
                      <a:cubicBezTo>
                        <a:pt x="180272" y="83439"/>
                        <a:pt x="201782" y="93857"/>
                        <a:pt x="223292" y="102381"/>
                      </a:cubicBezTo>
                      <a:cubicBezTo>
                        <a:pt x="225248" y="103328"/>
                        <a:pt x="233071" y="112800"/>
                        <a:pt x="228181" y="112800"/>
                      </a:cubicBezTo>
                      <a:cubicBezTo>
                        <a:pt x="188094" y="115641"/>
                        <a:pt x="139206" y="96699"/>
                        <a:pt x="106941" y="74914"/>
                      </a:cubicBezTo>
                      <a:cubicBezTo>
                        <a:pt x="85431" y="60708"/>
                        <a:pt x="64898" y="47448"/>
                        <a:pt x="43388" y="34188"/>
                      </a:cubicBezTo>
                      <a:cubicBezTo>
                        <a:pt x="28721" y="23770"/>
                        <a:pt x="13078" y="16193"/>
                        <a:pt x="367" y="2933"/>
                      </a:cubicBezTo>
                      <a:cubicBezTo>
                        <a:pt x="-611" y="1986"/>
                        <a:pt x="367" y="-1803"/>
                        <a:pt x="3300" y="1038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179" name="Graphic 25">
              <a:extLst>
                <a:ext uri="{FF2B5EF4-FFF2-40B4-BE49-F238E27FC236}">
                  <a16:creationId xmlns:a16="http://schemas.microsoft.com/office/drawing/2014/main" id="{BEE59DDD-DF18-D181-3665-FB6203E1E9B9}"/>
                </a:ext>
              </a:extLst>
            </p:cNvPr>
            <p:cNvGrpSpPr/>
            <p:nvPr/>
          </p:nvGrpSpPr>
          <p:grpSpPr>
            <a:xfrm>
              <a:off x="6304394" y="-787907"/>
              <a:ext cx="3390054" cy="2819339"/>
              <a:chOff x="6304394" y="-787907"/>
              <a:chExt cx="3390054" cy="2819339"/>
            </a:xfrm>
          </p:grpSpPr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69EE7213-B0DF-E5FF-DAED-FF73D68CE5E2}"/>
                  </a:ext>
                </a:extLst>
              </p:cNvPr>
              <p:cNvSpPr/>
              <p:nvPr/>
            </p:nvSpPr>
            <p:spPr>
              <a:xfrm>
                <a:off x="6310218" y="-787907"/>
                <a:ext cx="3381192" cy="2808645"/>
              </a:xfrm>
              <a:custGeom>
                <a:avLst/>
                <a:gdLst>
                  <a:gd name="connsiteX0" fmla="*/ 3306866 w 3381192"/>
                  <a:gd name="connsiteY0" fmla="*/ 1656265 h 2808645"/>
                  <a:gd name="connsiteX1" fmla="*/ 3302955 w 3381192"/>
                  <a:gd name="connsiteY1" fmla="*/ 1646794 h 2808645"/>
                  <a:gd name="connsiteX2" fmla="*/ 3346953 w 3381192"/>
                  <a:gd name="connsiteY2" fmla="*/ 1525562 h 2808645"/>
                  <a:gd name="connsiteX3" fmla="*/ 3193447 w 3381192"/>
                  <a:gd name="connsiteY3" fmla="*/ 1522720 h 2808645"/>
                  <a:gd name="connsiteX4" fmla="*/ 3189537 w 3381192"/>
                  <a:gd name="connsiteY4" fmla="*/ 1514196 h 2808645"/>
                  <a:gd name="connsiteX5" fmla="*/ 3240380 w 3381192"/>
                  <a:gd name="connsiteY5" fmla="*/ 1380651 h 2808645"/>
                  <a:gd name="connsiteX6" fmla="*/ 3209092 w 3381192"/>
                  <a:gd name="connsiteY6" fmla="*/ 1333294 h 2808645"/>
                  <a:gd name="connsiteX7" fmla="*/ 3130872 w 3381192"/>
                  <a:gd name="connsiteY7" fmla="*/ 1354131 h 2808645"/>
                  <a:gd name="connsiteX8" fmla="*/ 3124028 w 3381192"/>
                  <a:gd name="connsiteY8" fmla="*/ 1347501 h 2808645"/>
                  <a:gd name="connsiteX9" fmla="*/ 3138694 w 3381192"/>
                  <a:gd name="connsiteY9" fmla="*/ 1288780 h 2808645"/>
                  <a:gd name="connsiteX10" fmla="*/ 3078074 w 3381192"/>
                  <a:gd name="connsiteY10" fmla="*/ 1306775 h 2808645"/>
                  <a:gd name="connsiteX11" fmla="*/ 3069274 w 3381192"/>
                  <a:gd name="connsiteY11" fmla="*/ 1302039 h 2808645"/>
                  <a:gd name="connsiteX12" fmla="*/ 3051675 w 3381192"/>
                  <a:gd name="connsiteY12" fmla="*/ 1176071 h 2808645"/>
                  <a:gd name="connsiteX13" fmla="*/ 3010610 w 3381192"/>
                  <a:gd name="connsiteY13" fmla="*/ 1140080 h 2808645"/>
                  <a:gd name="connsiteX14" fmla="*/ 2951945 w 3381192"/>
                  <a:gd name="connsiteY14" fmla="*/ 1185543 h 2808645"/>
                  <a:gd name="connsiteX15" fmla="*/ 2942167 w 3381192"/>
                  <a:gd name="connsiteY15" fmla="*/ 1182701 h 2808645"/>
                  <a:gd name="connsiteX16" fmla="*/ 2931412 w 3381192"/>
                  <a:gd name="connsiteY16" fmla="*/ 1115455 h 2808645"/>
                  <a:gd name="connsiteX17" fmla="*/ 2927502 w 3381192"/>
                  <a:gd name="connsiteY17" fmla="*/ 1049156 h 2808645"/>
                  <a:gd name="connsiteX18" fmla="*/ 2932390 w 3381192"/>
                  <a:gd name="connsiteY18" fmla="*/ 1047262 h 2808645"/>
                  <a:gd name="connsiteX19" fmla="*/ 2967589 w 3381192"/>
                  <a:gd name="connsiteY19" fmla="*/ 1070940 h 2808645"/>
                  <a:gd name="connsiteX20" fmla="*/ 2993010 w 3381192"/>
                  <a:gd name="connsiteY20" fmla="*/ 1044420 h 2808645"/>
                  <a:gd name="connsiteX21" fmla="*/ 2949989 w 3381192"/>
                  <a:gd name="connsiteY21" fmla="*/ 984751 h 2808645"/>
                  <a:gd name="connsiteX22" fmla="*/ 2953900 w 3381192"/>
                  <a:gd name="connsiteY22" fmla="*/ 980015 h 2808645"/>
                  <a:gd name="connsiteX23" fmla="*/ 2993010 w 3381192"/>
                  <a:gd name="connsiteY23" fmla="*/ 983804 h 2808645"/>
                  <a:gd name="connsiteX24" fmla="*/ 2997899 w 3381192"/>
                  <a:gd name="connsiteY24" fmla="*/ 948760 h 2808645"/>
                  <a:gd name="connsiteX25" fmla="*/ 2954878 w 3381192"/>
                  <a:gd name="connsiteY25" fmla="*/ 907086 h 2808645"/>
                  <a:gd name="connsiteX26" fmla="*/ 2852215 w 3381192"/>
                  <a:gd name="connsiteY26" fmla="*/ 854047 h 2808645"/>
                  <a:gd name="connsiteX27" fmla="*/ 2855148 w 3381192"/>
                  <a:gd name="connsiteY27" fmla="*/ 848365 h 2808645"/>
                  <a:gd name="connsiteX28" fmla="*/ 2900124 w 3381192"/>
                  <a:gd name="connsiteY28" fmla="*/ 852153 h 2808645"/>
                  <a:gd name="connsiteX29" fmla="*/ 2923590 w 3381192"/>
                  <a:gd name="connsiteY29" fmla="*/ 816162 h 2808645"/>
                  <a:gd name="connsiteX30" fmla="*/ 2846349 w 3381192"/>
                  <a:gd name="connsiteY30" fmla="*/ 785854 h 2808645"/>
                  <a:gd name="connsiteX31" fmla="*/ 2845371 w 3381192"/>
                  <a:gd name="connsiteY31" fmla="*/ 780171 h 2808645"/>
                  <a:gd name="connsiteX32" fmla="*/ 2919679 w 3381192"/>
                  <a:gd name="connsiteY32" fmla="*/ 683564 h 2808645"/>
                  <a:gd name="connsiteX33" fmla="*/ 2911857 w 3381192"/>
                  <a:gd name="connsiteY33" fmla="*/ 652309 h 2808645"/>
                  <a:gd name="connsiteX34" fmla="*/ 2878614 w 3381192"/>
                  <a:gd name="connsiteY34" fmla="*/ 658939 h 2808645"/>
                  <a:gd name="connsiteX35" fmla="*/ 2831682 w 3381192"/>
                  <a:gd name="connsiteY35" fmla="*/ 699665 h 2808645"/>
                  <a:gd name="connsiteX36" fmla="*/ 2826793 w 3381192"/>
                  <a:gd name="connsiteY36" fmla="*/ 695877 h 2808645"/>
                  <a:gd name="connsiteX37" fmla="*/ 2846349 w 3381192"/>
                  <a:gd name="connsiteY37" fmla="*/ 622948 h 2808645"/>
                  <a:gd name="connsiteX38" fmla="*/ 2827771 w 3381192"/>
                  <a:gd name="connsiteY38" fmla="*/ 583169 h 2808645"/>
                  <a:gd name="connsiteX39" fmla="*/ 2790617 w 3381192"/>
                  <a:gd name="connsiteY39" fmla="*/ 613477 h 2808645"/>
                  <a:gd name="connsiteX40" fmla="*/ 2785728 w 3381192"/>
                  <a:gd name="connsiteY40" fmla="*/ 610635 h 2808645"/>
                  <a:gd name="connsiteX41" fmla="*/ 2772040 w 3381192"/>
                  <a:gd name="connsiteY41" fmla="*/ 539601 h 2808645"/>
                  <a:gd name="connsiteX42" fmla="*/ 2770085 w 3381192"/>
                  <a:gd name="connsiteY42" fmla="*/ 542442 h 2808645"/>
                  <a:gd name="connsiteX43" fmla="*/ 2743685 w 3381192"/>
                  <a:gd name="connsiteY43" fmla="*/ 622948 h 2808645"/>
                  <a:gd name="connsiteX44" fmla="*/ 2727064 w 3381192"/>
                  <a:gd name="connsiteY44" fmla="*/ 588851 h 2808645"/>
                  <a:gd name="connsiteX45" fmla="*/ 2720219 w 3381192"/>
                  <a:gd name="connsiteY45" fmla="*/ 580327 h 2808645"/>
                  <a:gd name="connsiteX46" fmla="*/ 2719241 w 3381192"/>
                  <a:gd name="connsiteY46" fmla="*/ 583169 h 2808645"/>
                  <a:gd name="connsiteX47" fmla="*/ 2715330 w 3381192"/>
                  <a:gd name="connsiteY47" fmla="*/ 636208 h 2808645"/>
                  <a:gd name="connsiteX48" fmla="*/ 2709464 w 3381192"/>
                  <a:gd name="connsiteY48" fmla="*/ 635261 h 2808645"/>
                  <a:gd name="connsiteX49" fmla="*/ 2681109 w 3381192"/>
                  <a:gd name="connsiteY49" fmla="*/ 577486 h 2808645"/>
                  <a:gd name="connsiteX50" fmla="*/ 2665466 w 3381192"/>
                  <a:gd name="connsiteY50" fmla="*/ 637155 h 2808645"/>
                  <a:gd name="connsiteX51" fmla="*/ 2659599 w 3381192"/>
                  <a:gd name="connsiteY51" fmla="*/ 637155 h 2808645"/>
                  <a:gd name="connsiteX52" fmla="*/ 2652755 w 3381192"/>
                  <a:gd name="connsiteY52" fmla="*/ 616318 h 2808645"/>
                  <a:gd name="connsiteX53" fmla="*/ 2611690 w 3381192"/>
                  <a:gd name="connsiteY53" fmla="*/ 585063 h 2808645"/>
                  <a:gd name="connsiteX54" fmla="*/ 2613645 w 3381192"/>
                  <a:gd name="connsiteY54" fmla="*/ 538653 h 2808645"/>
                  <a:gd name="connsiteX55" fmla="*/ 2604845 w 3381192"/>
                  <a:gd name="connsiteY55" fmla="*/ 535812 h 2808645"/>
                  <a:gd name="connsiteX56" fmla="*/ 2550092 w 3381192"/>
                  <a:gd name="connsiteY56" fmla="*/ 594534 h 2808645"/>
                  <a:gd name="connsiteX57" fmla="*/ 2556936 w 3381192"/>
                  <a:gd name="connsiteY57" fmla="*/ 495086 h 2808645"/>
                  <a:gd name="connsiteX58" fmla="*/ 2511960 w 3381192"/>
                  <a:gd name="connsiteY58" fmla="*/ 515922 h 2808645"/>
                  <a:gd name="connsiteX59" fmla="*/ 2505116 w 3381192"/>
                  <a:gd name="connsiteY59" fmla="*/ 505504 h 2808645"/>
                  <a:gd name="connsiteX60" fmla="*/ 2426896 w 3381192"/>
                  <a:gd name="connsiteY60" fmla="*/ 447729 h 2808645"/>
                  <a:gd name="connsiteX61" fmla="*/ 2418096 w 3381192"/>
                  <a:gd name="connsiteY61" fmla="*/ 499821 h 2808645"/>
                  <a:gd name="connsiteX62" fmla="*/ 2377031 w 3381192"/>
                  <a:gd name="connsiteY62" fmla="*/ 457200 h 2808645"/>
                  <a:gd name="connsiteX63" fmla="*/ 2326188 w 3381192"/>
                  <a:gd name="connsiteY63" fmla="*/ 432575 h 2808645"/>
                  <a:gd name="connsiteX64" fmla="*/ 2324232 w 3381192"/>
                  <a:gd name="connsiteY64" fmla="*/ 495086 h 2808645"/>
                  <a:gd name="connsiteX65" fmla="*/ 2334010 w 3381192"/>
                  <a:gd name="connsiteY65" fmla="*/ 525394 h 2808645"/>
                  <a:gd name="connsiteX66" fmla="*/ 2287078 w 3381192"/>
                  <a:gd name="connsiteY66" fmla="*/ 495086 h 2808645"/>
                  <a:gd name="connsiteX67" fmla="*/ 2236236 w 3381192"/>
                  <a:gd name="connsiteY67" fmla="*/ 474249 h 2808645"/>
                  <a:gd name="connsiteX68" fmla="*/ 2275345 w 3381192"/>
                  <a:gd name="connsiteY68" fmla="*/ 401320 h 2808645"/>
                  <a:gd name="connsiteX69" fmla="*/ 2263613 w 3381192"/>
                  <a:gd name="connsiteY69" fmla="*/ 352069 h 2808645"/>
                  <a:gd name="connsiteX70" fmla="*/ 2210814 w 3381192"/>
                  <a:gd name="connsiteY70" fmla="*/ 361540 h 2808645"/>
                  <a:gd name="connsiteX71" fmla="*/ 2136506 w 3381192"/>
                  <a:gd name="connsiteY71" fmla="*/ 424998 h 2808645"/>
                  <a:gd name="connsiteX72" fmla="*/ 2128683 w 3381192"/>
                  <a:gd name="connsiteY72" fmla="*/ 419315 h 2808645"/>
                  <a:gd name="connsiteX73" fmla="*/ 2159971 w 3381192"/>
                  <a:gd name="connsiteY73" fmla="*/ 303765 h 2808645"/>
                  <a:gd name="connsiteX74" fmla="*/ 2129661 w 3381192"/>
                  <a:gd name="connsiteY74" fmla="*/ 241255 h 2808645"/>
                  <a:gd name="connsiteX75" fmla="*/ 2070997 w 3381192"/>
                  <a:gd name="connsiteY75" fmla="*/ 288611 h 2808645"/>
                  <a:gd name="connsiteX76" fmla="*/ 2062197 w 3381192"/>
                  <a:gd name="connsiteY76" fmla="*/ 283876 h 2808645"/>
                  <a:gd name="connsiteX77" fmla="*/ 2040687 w 3381192"/>
                  <a:gd name="connsiteY77" fmla="*/ 171168 h 2808645"/>
                  <a:gd name="connsiteX78" fmla="*/ 2037753 w 3381192"/>
                  <a:gd name="connsiteY78" fmla="*/ 174956 h 2808645"/>
                  <a:gd name="connsiteX79" fmla="*/ 1995710 w 3381192"/>
                  <a:gd name="connsiteY79" fmla="*/ 301871 h 2808645"/>
                  <a:gd name="connsiteX80" fmla="*/ 1969311 w 3381192"/>
                  <a:gd name="connsiteY80" fmla="*/ 248832 h 2808645"/>
                  <a:gd name="connsiteX81" fmla="*/ 1957578 w 3381192"/>
                  <a:gd name="connsiteY81" fmla="*/ 234625 h 2808645"/>
                  <a:gd name="connsiteX82" fmla="*/ 1956601 w 3381192"/>
                  <a:gd name="connsiteY82" fmla="*/ 239361 h 2808645"/>
                  <a:gd name="connsiteX83" fmla="*/ 1949757 w 3381192"/>
                  <a:gd name="connsiteY83" fmla="*/ 323655 h 2808645"/>
                  <a:gd name="connsiteX84" fmla="*/ 1939979 w 3381192"/>
                  <a:gd name="connsiteY84" fmla="*/ 322708 h 2808645"/>
                  <a:gd name="connsiteX85" fmla="*/ 1895002 w 3381192"/>
                  <a:gd name="connsiteY85" fmla="*/ 231784 h 2808645"/>
                  <a:gd name="connsiteX86" fmla="*/ 1870559 w 3381192"/>
                  <a:gd name="connsiteY86" fmla="*/ 326497 h 2808645"/>
                  <a:gd name="connsiteX87" fmla="*/ 1860781 w 3381192"/>
                  <a:gd name="connsiteY87" fmla="*/ 326497 h 2808645"/>
                  <a:gd name="connsiteX88" fmla="*/ 1850026 w 3381192"/>
                  <a:gd name="connsiteY88" fmla="*/ 294294 h 2808645"/>
                  <a:gd name="connsiteX89" fmla="*/ 1785495 w 3381192"/>
                  <a:gd name="connsiteY89" fmla="*/ 244096 h 2808645"/>
                  <a:gd name="connsiteX90" fmla="*/ 1788429 w 3381192"/>
                  <a:gd name="connsiteY90" fmla="*/ 170220 h 2808645"/>
                  <a:gd name="connsiteX91" fmla="*/ 1773762 w 3381192"/>
                  <a:gd name="connsiteY91" fmla="*/ 166432 h 2808645"/>
                  <a:gd name="connsiteX92" fmla="*/ 1686743 w 3381192"/>
                  <a:gd name="connsiteY92" fmla="*/ 258303 h 2808645"/>
                  <a:gd name="connsiteX93" fmla="*/ 1697498 w 3381192"/>
                  <a:gd name="connsiteY93" fmla="*/ 101080 h 2808645"/>
                  <a:gd name="connsiteX94" fmla="*/ 1626122 w 3381192"/>
                  <a:gd name="connsiteY94" fmla="*/ 134229 h 2808645"/>
                  <a:gd name="connsiteX95" fmla="*/ 1615367 w 3381192"/>
                  <a:gd name="connsiteY95" fmla="*/ 118128 h 2808645"/>
                  <a:gd name="connsiteX96" fmla="*/ 1491194 w 3381192"/>
                  <a:gd name="connsiteY96" fmla="*/ 27204 h 2808645"/>
                  <a:gd name="connsiteX97" fmla="*/ 1476528 w 3381192"/>
                  <a:gd name="connsiteY97" fmla="*/ 109604 h 2808645"/>
                  <a:gd name="connsiteX98" fmla="*/ 1411019 w 3381192"/>
                  <a:gd name="connsiteY98" fmla="*/ 43305 h 2808645"/>
                  <a:gd name="connsiteX99" fmla="*/ 1329866 w 3381192"/>
                  <a:gd name="connsiteY99" fmla="*/ 3526 h 2808645"/>
                  <a:gd name="connsiteX100" fmla="*/ 1326933 w 3381192"/>
                  <a:gd name="connsiteY100" fmla="*/ 102974 h 2808645"/>
                  <a:gd name="connsiteX101" fmla="*/ 1341599 w 3381192"/>
                  <a:gd name="connsiteY101" fmla="*/ 151278 h 2808645"/>
                  <a:gd name="connsiteX102" fmla="*/ 1267290 w 3381192"/>
                  <a:gd name="connsiteY102" fmla="*/ 102974 h 2808645"/>
                  <a:gd name="connsiteX103" fmla="*/ 1115740 w 3381192"/>
                  <a:gd name="connsiteY103" fmla="*/ 76455 h 2808645"/>
                  <a:gd name="connsiteX104" fmla="*/ 1118673 w 3381192"/>
                  <a:gd name="connsiteY104" fmla="*/ 210000 h 2808645"/>
                  <a:gd name="connsiteX105" fmla="*/ 1124540 w 3381192"/>
                  <a:gd name="connsiteY105" fmla="*/ 226101 h 2808645"/>
                  <a:gd name="connsiteX106" fmla="*/ 1095207 w 3381192"/>
                  <a:gd name="connsiteY106" fmla="*/ 210947 h 2808645"/>
                  <a:gd name="connsiteX107" fmla="*/ 1074674 w 3381192"/>
                  <a:gd name="connsiteY107" fmla="*/ 217577 h 2808645"/>
                  <a:gd name="connsiteX108" fmla="*/ 1076630 w 3381192"/>
                  <a:gd name="connsiteY108" fmla="*/ 269669 h 2808645"/>
                  <a:gd name="connsiteX109" fmla="*/ 1123562 w 3381192"/>
                  <a:gd name="connsiteY109" fmla="*/ 336915 h 2808645"/>
                  <a:gd name="connsiteX110" fmla="*/ 1004277 w 3381192"/>
                  <a:gd name="connsiteY110" fmla="*/ 304713 h 2808645"/>
                  <a:gd name="connsiteX111" fmla="*/ 902591 w 3381192"/>
                  <a:gd name="connsiteY111" fmla="*/ 335968 h 2808645"/>
                  <a:gd name="connsiteX112" fmla="*/ 1002321 w 3381192"/>
                  <a:gd name="connsiteY112" fmla="*/ 426892 h 2808645"/>
                  <a:gd name="connsiteX113" fmla="*/ 735397 w 3381192"/>
                  <a:gd name="connsiteY113" fmla="*/ 499821 h 2808645"/>
                  <a:gd name="connsiteX114" fmla="*/ 941701 w 3381192"/>
                  <a:gd name="connsiteY114" fmla="*/ 600217 h 2808645"/>
                  <a:gd name="connsiteX115" fmla="*/ 794062 w 3381192"/>
                  <a:gd name="connsiteY115" fmla="*/ 622001 h 2808645"/>
                  <a:gd name="connsiteX116" fmla="*/ 699221 w 3381192"/>
                  <a:gd name="connsiteY116" fmla="*/ 671252 h 2808645"/>
                  <a:gd name="connsiteX117" fmla="*/ 803839 w 3381192"/>
                  <a:gd name="connsiteY117" fmla="*/ 731868 h 2808645"/>
                  <a:gd name="connsiteX118" fmla="*/ 727575 w 3381192"/>
                  <a:gd name="connsiteY118" fmla="*/ 773541 h 2808645"/>
                  <a:gd name="connsiteX119" fmla="*/ 796017 w 3381192"/>
                  <a:gd name="connsiteY119" fmla="*/ 820898 h 2808645"/>
                  <a:gd name="connsiteX120" fmla="*/ 611224 w 3381192"/>
                  <a:gd name="connsiteY120" fmla="*/ 1013165 h 2808645"/>
                  <a:gd name="connsiteX121" fmla="*/ 617090 w 3381192"/>
                  <a:gd name="connsiteY121" fmla="*/ 1054839 h 2808645"/>
                  <a:gd name="connsiteX122" fmla="*/ 504649 w 3381192"/>
                  <a:gd name="connsiteY122" fmla="*/ 1046314 h 2808645"/>
                  <a:gd name="connsiteX123" fmla="*/ 507583 w 3381192"/>
                  <a:gd name="connsiteY123" fmla="*/ 1179860 h 2808645"/>
                  <a:gd name="connsiteX124" fmla="*/ 513449 w 3381192"/>
                  <a:gd name="connsiteY124" fmla="*/ 1196908 h 2808645"/>
                  <a:gd name="connsiteX125" fmla="*/ 484116 w 3381192"/>
                  <a:gd name="connsiteY125" fmla="*/ 1181754 h 2808645"/>
                  <a:gd name="connsiteX126" fmla="*/ 463584 w 3381192"/>
                  <a:gd name="connsiteY126" fmla="*/ 1188384 h 2808645"/>
                  <a:gd name="connsiteX127" fmla="*/ 465540 w 3381192"/>
                  <a:gd name="connsiteY127" fmla="*/ 1240476 h 2808645"/>
                  <a:gd name="connsiteX128" fmla="*/ 512471 w 3381192"/>
                  <a:gd name="connsiteY128" fmla="*/ 1307722 h 2808645"/>
                  <a:gd name="connsiteX129" fmla="*/ 393186 w 3381192"/>
                  <a:gd name="connsiteY129" fmla="*/ 1275520 h 2808645"/>
                  <a:gd name="connsiteX130" fmla="*/ 291501 w 3381192"/>
                  <a:gd name="connsiteY130" fmla="*/ 1306775 h 2808645"/>
                  <a:gd name="connsiteX131" fmla="*/ 391231 w 3381192"/>
                  <a:gd name="connsiteY131" fmla="*/ 1397699 h 2808645"/>
                  <a:gd name="connsiteX132" fmla="*/ 123329 w 3381192"/>
                  <a:gd name="connsiteY132" fmla="*/ 1470628 h 2808645"/>
                  <a:gd name="connsiteX133" fmla="*/ 330610 w 3381192"/>
                  <a:gd name="connsiteY133" fmla="*/ 1571024 h 2808645"/>
                  <a:gd name="connsiteX134" fmla="*/ 182972 w 3381192"/>
                  <a:gd name="connsiteY134" fmla="*/ 1592808 h 2808645"/>
                  <a:gd name="connsiteX135" fmla="*/ 88130 w 3381192"/>
                  <a:gd name="connsiteY135" fmla="*/ 1642059 h 2808645"/>
                  <a:gd name="connsiteX136" fmla="*/ 192749 w 3381192"/>
                  <a:gd name="connsiteY136" fmla="*/ 1702675 h 2808645"/>
                  <a:gd name="connsiteX137" fmla="*/ 116485 w 3381192"/>
                  <a:gd name="connsiteY137" fmla="*/ 1744348 h 2808645"/>
                  <a:gd name="connsiteX138" fmla="*/ 184927 w 3381192"/>
                  <a:gd name="connsiteY138" fmla="*/ 1791705 h 2808645"/>
                  <a:gd name="connsiteX139" fmla="*/ 133 w 3381192"/>
                  <a:gd name="connsiteY139" fmla="*/ 1983972 h 2808645"/>
                  <a:gd name="connsiteX140" fmla="*/ 102796 w 3381192"/>
                  <a:gd name="connsiteY140" fmla="*/ 2073949 h 2808645"/>
                  <a:gd name="connsiteX141" fmla="*/ 66620 w 3381192"/>
                  <a:gd name="connsiteY141" fmla="*/ 2126989 h 2808645"/>
                  <a:gd name="connsiteX142" fmla="*/ 111596 w 3381192"/>
                  <a:gd name="connsiteY142" fmla="*/ 2154455 h 2808645"/>
                  <a:gd name="connsiteX143" fmla="*/ 139951 w 3381192"/>
                  <a:gd name="connsiteY143" fmla="*/ 2193288 h 2808645"/>
                  <a:gd name="connsiteX144" fmla="*/ 98885 w 3381192"/>
                  <a:gd name="connsiteY144" fmla="*/ 2227384 h 2808645"/>
                  <a:gd name="connsiteX145" fmla="*/ 54886 w 3381192"/>
                  <a:gd name="connsiteY145" fmla="*/ 2291789 h 2808645"/>
                  <a:gd name="connsiteX146" fmla="*/ 137017 w 3381192"/>
                  <a:gd name="connsiteY146" fmla="*/ 2315467 h 2808645"/>
                  <a:gd name="connsiteX147" fmla="*/ 132128 w 3381192"/>
                  <a:gd name="connsiteY147" fmla="*/ 2377978 h 2808645"/>
                  <a:gd name="connsiteX148" fmla="*/ 246524 w 3381192"/>
                  <a:gd name="connsiteY148" fmla="*/ 2355247 h 2808645"/>
                  <a:gd name="connsiteX149" fmla="*/ 262169 w 3381192"/>
                  <a:gd name="connsiteY149" fmla="*/ 2347670 h 2808645"/>
                  <a:gd name="connsiteX150" fmla="*/ 232836 w 3381192"/>
                  <a:gd name="connsiteY150" fmla="*/ 2386502 h 2808645"/>
                  <a:gd name="connsiteX151" fmla="*/ 260213 w 3381192"/>
                  <a:gd name="connsiteY151" fmla="*/ 2471743 h 2808645"/>
                  <a:gd name="connsiteX152" fmla="*/ 274879 w 3381192"/>
                  <a:gd name="connsiteY152" fmla="*/ 2463219 h 2808645"/>
                  <a:gd name="connsiteX153" fmla="*/ 322789 w 3381192"/>
                  <a:gd name="connsiteY153" fmla="*/ 2564562 h 2808645"/>
                  <a:gd name="connsiteX154" fmla="*/ 379498 w 3381192"/>
                  <a:gd name="connsiteY154" fmla="*/ 2533307 h 2808645"/>
                  <a:gd name="connsiteX155" fmla="*/ 403941 w 3381192"/>
                  <a:gd name="connsiteY155" fmla="*/ 2550355 h 2808645"/>
                  <a:gd name="connsiteX156" fmla="*/ 461629 w 3381192"/>
                  <a:gd name="connsiteY156" fmla="*/ 2526677 h 2808645"/>
                  <a:gd name="connsiteX157" fmla="*/ 472384 w 3381192"/>
                  <a:gd name="connsiteY157" fmla="*/ 2515312 h 2808645"/>
                  <a:gd name="connsiteX158" fmla="*/ 466517 w 3381192"/>
                  <a:gd name="connsiteY158" fmla="*/ 2523835 h 2808645"/>
                  <a:gd name="connsiteX159" fmla="*/ 449895 w 3381192"/>
                  <a:gd name="connsiteY159" fmla="*/ 2550355 h 2808645"/>
                  <a:gd name="connsiteX160" fmla="*/ 554514 w 3381192"/>
                  <a:gd name="connsiteY160" fmla="*/ 2558879 h 2808645"/>
                  <a:gd name="connsiteX161" fmla="*/ 508560 w 3381192"/>
                  <a:gd name="connsiteY161" fmla="*/ 2680112 h 2808645"/>
                  <a:gd name="connsiteX162" fmla="*/ 621979 w 3381192"/>
                  <a:gd name="connsiteY162" fmla="*/ 2644121 h 2808645"/>
                  <a:gd name="connsiteX163" fmla="*/ 635667 w 3381192"/>
                  <a:gd name="connsiteY163" fmla="*/ 2615707 h 2808645"/>
                  <a:gd name="connsiteX164" fmla="*/ 628823 w 3381192"/>
                  <a:gd name="connsiteY164" fmla="*/ 2656434 h 2808645"/>
                  <a:gd name="connsiteX165" fmla="*/ 649356 w 3381192"/>
                  <a:gd name="connsiteY165" fmla="*/ 2718944 h 2808645"/>
                  <a:gd name="connsiteX166" fmla="*/ 765707 w 3381192"/>
                  <a:gd name="connsiteY166" fmla="*/ 2626125 h 2808645"/>
                  <a:gd name="connsiteX167" fmla="*/ 784284 w 3381192"/>
                  <a:gd name="connsiteY167" fmla="*/ 2705684 h 2808645"/>
                  <a:gd name="connsiteX168" fmla="*/ 878147 w 3381192"/>
                  <a:gd name="connsiteY168" fmla="*/ 2744517 h 2808645"/>
                  <a:gd name="connsiteX169" fmla="*/ 870326 w 3381192"/>
                  <a:gd name="connsiteY169" fmla="*/ 2754935 h 2808645"/>
                  <a:gd name="connsiteX170" fmla="*/ 908458 w 3381192"/>
                  <a:gd name="connsiteY170" fmla="*/ 2711367 h 2808645"/>
                  <a:gd name="connsiteX171" fmla="*/ 917257 w 3381192"/>
                  <a:gd name="connsiteY171" fmla="*/ 2713261 h 2808645"/>
                  <a:gd name="connsiteX172" fmla="*/ 987655 w 3381192"/>
                  <a:gd name="connsiteY172" fmla="*/ 2801344 h 2808645"/>
                  <a:gd name="connsiteX173" fmla="*/ 1026765 w 3381192"/>
                  <a:gd name="connsiteY173" fmla="*/ 2806080 h 2808645"/>
                  <a:gd name="connsiteX174" fmla="*/ 1027743 w 3381192"/>
                  <a:gd name="connsiteY174" fmla="*/ 2751146 h 2808645"/>
                  <a:gd name="connsiteX175" fmla="*/ 1036542 w 3381192"/>
                  <a:gd name="connsiteY175" fmla="*/ 2745464 h 2808645"/>
                  <a:gd name="connsiteX176" fmla="*/ 1168538 w 3381192"/>
                  <a:gd name="connsiteY176" fmla="*/ 2762512 h 2808645"/>
                  <a:gd name="connsiteX177" fmla="*/ 1140183 w 3381192"/>
                  <a:gd name="connsiteY177" fmla="*/ 2616654 h 2808645"/>
                  <a:gd name="connsiteX178" fmla="*/ 1148005 w 3381192"/>
                  <a:gd name="connsiteY178" fmla="*/ 2611918 h 2808645"/>
                  <a:gd name="connsiteX179" fmla="*/ 1293689 w 3381192"/>
                  <a:gd name="connsiteY179" fmla="*/ 2633703 h 2808645"/>
                  <a:gd name="connsiteX180" fmla="*/ 1335732 w 3381192"/>
                  <a:gd name="connsiteY180" fmla="*/ 2594870 h 2808645"/>
                  <a:gd name="connsiteX181" fmla="*/ 1298578 w 3381192"/>
                  <a:gd name="connsiteY181" fmla="*/ 2524783 h 2808645"/>
                  <a:gd name="connsiteX182" fmla="*/ 1304444 w 3381192"/>
                  <a:gd name="connsiteY182" fmla="*/ 2517205 h 2808645"/>
                  <a:gd name="connsiteX183" fmla="*/ 1367020 w 3381192"/>
                  <a:gd name="connsiteY183" fmla="*/ 2519100 h 2808645"/>
                  <a:gd name="connsiteX184" fmla="*/ 1336710 w 3381192"/>
                  <a:gd name="connsiteY184" fmla="*/ 2465113 h 2808645"/>
                  <a:gd name="connsiteX185" fmla="*/ 1340621 w 3381192"/>
                  <a:gd name="connsiteY185" fmla="*/ 2455642 h 2808645"/>
                  <a:gd name="connsiteX186" fmla="*/ 1464794 w 3381192"/>
                  <a:gd name="connsiteY186" fmla="*/ 2413968 h 2808645"/>
                  <a:gd name="connsiteX187" fmla="*/ 1493149 w 3381192"/>
                  <a:gd name="connsiteY187" fmla="*/ 2367559 h 2808645"/>
                  <a:gd name="connsiteX188" fmla="*/ 1435463 w 3381192"/>
                  <a:gd name="connsiteY188" fmla="*/ 2321150 h 2808645"/>
                  <a:gd name="connsiteX189" fmla="*/ 1436440 w 3381192"/>
                  <a:gd name="connsiteY189" fmla="*/ 2311679 h 2808645"/>
                  <a:gd name="connsiteX190" fmla="*/ 1564525 w 3381192"/>
                  <a:gd name="connsiteY190" fmla="*/ 2249168 h 2808645"/>
                  <a:gd name="connsiteX191" fmla="*/ 1611456 w 3381192"/>
                  <a:gd name="connsiteY191" fmla="*/ 2201812 h 2808645"/>
                  <a:gd name="connsiteX192" fmla="*/ 1569414 w 3381192"/>
                  <a:gd name="connsiteY192" fmla="*/ 2170556 h 2808645"/>
                  <a:gd name="connsiteX193" fmla="*/ 1570391 w 3381192"/>
                  <a:gd name="connsiteY193" fmla="*/ 2160138 h 2808645"/>
                  <a:gd name="connsiteX194" fmla="*/ 1623189 w 3381192"/>
                  <a:gd name="connsiteY194" fmla="*/ 2076791 h 2808645"/>
                  <a:gd name="connsiteX195" fmla="*/ 1631012 w 3381192"/>
                  <a:gd name="connsiteY195" fmla="*/ 2070161 h 2808645"/>
                  <a:gd name="connsiteX196" fmla="*/ 1675010 w 3381192"/>
                  <a:gd name="connsiteY196" fmla="*/ 2101416 h 2808645"/>
                  <a:gd name="connsiteX197" fmla="*/ 1680877 w 3381192"/>
                  <a:gd name="connsiteY197" fmla="*/ 2051218 h 2808645"/>
                  <a:gd name="connsiteX198" fmla="*/ 1675010 w 3381192"/>
                  <a:gd name="connsiteY198" fmla="*/ 1944193 h 2808645"/>
                  <a:gd name="connsiteX199" fmla="*/ 1682832 w 3381192"/>
                  <a:gd name="connsiteY199" fmla="*/ 1940404 h 2808645"/>
                  <a:gd name="connsiteX200" fmla="*/ 1692609 w 3381192"/>
                  <a:gd name="connsiteY200" fmla="*/ 1947034 h 2808645"/>
                  <a:gd name="connsiteX201" fmla="*/ 1689676 w 3381192"/>
                  <a:gd name="connsiteY201" fmla="*/ 1956505 h 2808645"/>
                  <a:gd name="connsiteX202" fmla="*/ 1701409 w 3381192"/>
                  <a:gd name="connsiteY202" fmla="*/ 2059742 h 2808645"/>
                  <a:gd name="connsiteX203" fmla="*/ 1813850 w 3381192"/>
                  <a:gd name="connsiteY203" fmla="*/ 1983025 h 2808645"/>
                  <a:gd name="connsiteX204" fmla="*/ 1834383 w 3381192"/>
                  <a:gd name="connsiteY204" fmla="*/ 2251063 h 2808645"/>
                  <a:gd name="connsiteX205" fmla="*/ 1977133 w 3381192"/>
                  <a:gd name="connsiteY205" fmla="*/ 2074896 h 2808645"/>
                  <a:gd name="connsiteX206" fmla="*/ 1969311 w 3381192"/>
                  <a:gd name="connsiteY206" fmla="*/ 2219807 h 2808645"/>
                  <a:gd name="connsiteX207" fmla="*/ 1999621 w 3381192"/>
                  <a:gd name="connsiteY207" fmla="*/ 2319256 h 2808645"/>
                  <a:gd name="connsiteX208" fmla="*/ 2081752 w 3381192"/>
                  <a:gd name="connsiteY208" fmla="*/ 2232120 h 2808645"/>
                  <a:gd name="connsiteX209" fmla="*/ 2108151 w 3381192"/>
                  <a:gd name="connsiteY209" fmla="*/ 2313573 h 2808645"/>
                  <a:gd name="connsiteX210" fmla="*/ 2161927 w 3381192"/>
                  <a:gd name="connsiteY210" fmla="*/ 2275688 h 2808645"/>
                  <a:gd name="connsiteX211" fmla="*/ 2160949 w 3381192"/>
                  <a:gd name="connsiteY211" fmla="*/ 2285159 h 2808645"/>
                  <a:gd name="connsiteX212" fmla="*/ 2197126 w 3381192"/>
                  <a:gd name="connsiteY212" fmla="*/ 2339146 h 2808645"/>
                  <a:gd name="connsiteX213" fmla="*/ 2206903 w 3381192"/>
                  <a:gd name="connsiteY213" fmla="*/ 2359982 h 2808645"/>
                  <a:gd name="connsiteX214" fmla="*/ 2203970 w 3381192"/>
                  <a:gd name="connsiteY214" fmla="*/ 2376083 h 2808645"/>
                  <a:gd name="connsiteX215" fmla="*/ 2226458 w 3381192"/>
                  <a:gd name="connsiteY215" fmla="*/ 2393132 h 2808645"/>
                  <a:gd name="connsiteX216" fmla="*/ 2230369 w 3381192"/>
                  <a:gd name="connsiteY216" fmla="*/ 2398814 h 2808645"/>
                  <a:gd name="connsiteX217" fmla="*/ 2246013 w 3381192"/>
                  <a:gd name="connsiteY217" fmla="*/ 2418704 h 2808645"/>
                  <a:gd name="connsiteX218" fmla="*/ 2247968 w 3381192"/>
                  <a:gd name="connsiteY218" fmla="*/ 2420599 h 2808645"/>
                  <a:gd name="connsiteX219" fmla="*/ 2225481 w 3381192"/>
                  <a:gd name="connsiteY219" fmla="*/ 2438594 h 2808645"/>
                  <a:gd name="connsiteX220" fmla="*/ 2197126 w 3381192"/>
                  <a:gd name="connsiteY220" fmla="*/ 2479321 h 2808645"/>
                  <a:gd name="connsiteX221" fmla="*/ 2248946 w 3381192"/>
                  <a:gd name="connsiteY221" fmla="*/ 2494475 h 2808645"/>
                  <a:gd name="connsiteX222" fmla="*/ 2246013 w 3381192"/>
                  <a:gd name="connsiteY222" fmla="*/ 2533307 h 2808645"/>
                  <a:gd name="connsiteX223" fmla="*/ 2318366 w 3381192"/>
                  <a:gd name="connsiteY223" fmla="*/ 2519100 h 2808645"/>
                  <a:gd name="connsiteX224" fmla="*/ 2328143 w 3381192"/>
                  <a:gd name="connsiteY224" fmla="*/ 2514364 h 2808645"/>
                  <a:gd name="connsiteX225" fmla="*/ 2309567 w 3381192"/>
                  <a:gd name="connsiteY225" fmla="*/ 2538990 h 2808645"/>
                  <a:gd name="connsiteX226" fmla="*/ 2327166 w 3381192"/>
                  <a:gd name="connsiteY226" fmla="*/ 2592976 h 2808645"/>
                  <a:gd name="connsiteX227" fmla="*/ 2335966 w 3381192"/>
                  <a:gd name="connsiteY227" fmla="*/ 2588240 h 2808645"/>
                  <a:gd name="connsiteX228" fmla="*/ 2366275 w 3381192"/>
                  <a:gd name="connsiteY228" fmla="*/ 2652645 h 2808645"/>
                  <a:gd name="connsiteX229" fmla="*/ 2402452 w 3381192"/>
                  <a:gd name="connsiteY229" fmla="*/ 2632755 h 2808645"/>
                  <a:gd name="connsiteX230" fmla="*/ 2418096 w 3381192"/>
                  <a:gd name="connsiteY230" fmla="*/ 2643174 h 2808645"/>
                  <a:gd name="connsiteX231" fmla="*/ 2455251 w 3381192"/>
                  <a:gd name="connsiteY231" fmla="*/ 2628020 h 2808645"/>
                  <a:gd name="connsiteX232" fmla="*/ 2462095 w 3381192"/>
                  <a:gd name="connsiteY232" fmla="*/ 2620443 h 2808645"/>
                  <a:gd name="connsiteX233" fmla="*/ 2458184 w 3381192"/>
                  <a:gd name="connsiteY233" fmla="*/ 2626125 h 2808645"/>
                  <a:gd name="connsiteX234" fmla="*/ 2447428 w 3381192"/>
                  <a:gd name="connsiteY234" fmla="*/ 2643174 h 2808645"/>
                  <a:gd name="connsiteX235" fmla="*/ 2512937 w 3381192"/>
                  <a:gd name="connsiteY235" fmla="*/ 2648857 h 2808645"/>
                  <a:gd name="connsiteX236" fmla="*/ 2484582 w 3381192"/>
                  <a:gd name="connsiteY236" fmla="*/ 2725574 h 2808645"/>
                  <a:gd name="connsiteX237" fmla="*/ 2555958 w 3381192"/>
                  <a:gd name="connsiteY237" fmla="*/ 2702843 h 2808645"/>
                  <a:gd name="connsiteX238" fmla="*/ 2564757 w 3381192"/>
                  <a:gd name="connsiteY238" fmla="*/ 2684847 h 2808645"/>
                  <a:gd name="connsiteX239" fmla="*/ 2560847 w 3381192"/>
                  <a:gd name="connsiteY239" fmla="*/ 2710420 h 2808645"/>
                  <a:gd name="connsiteX240" fmla="*/ 2573558 w 3381192"/>
                  <a:gd name="connsiteY240" fmla="*/ 2750199 h 2808645"/>
                  <a:gd name="connsiteX241" fmla="*/ 2646888 w 3381192"/>
                  <a:gd name="connsiteY241" fmla="*/ 2691477 h 2808645"/>
                  <a:gd name="connsiteX242" fmla="*/ 2658622 w 3381192"/>
                  <a:gd name="connsiteY242" fmla="*/ 2742623 h 2808645"/>
                  <a:gd name="connsiteX243" fmla="*/ 2718264 w 3381192"/>
                  <a:gd name="connsiteY243" fmla="*/ 2767247 h 2808645"/>
                  <a:gd name="connsiteX244" fmla="*/ 2713375 w 3381192"/>
                  <a:gd name="connsiteY244" fmla="*/ 2773877 h 2808645"/>
                  <a:gd name="connsiteX245" fmla="*/ 2737819 w 3381192"/>
                  <a:gd name="connsiteY245" fmla="*/ 2746410 h 2808645"/>
                  <a:gd name="connsiteX246" fmla="*/ 2743685 w 3381192"/>
                  <a:gd name="connsiteY246" fmla="*/ 2747358 h 2808645"/>
                  <a:gd name="connsiteX247" fmla="*/ 2787684 w 3381192"/>
                  <a:gd name="connsiteY247" fmla="*/ 2803239 h 2808645"/>
                  <a:gd name="connsiteX248" fmla="*/ 2813105 w 3381192"/>
                  <a:gd name="connsiteY248" fmla="*/ 2806080 h 2808645"/>
                  <a:gd name="connsiteX249" fmla="*/ 2814083 w 3381192"/>
                  <a:gd name="connsiteY249" fmla="*/ 2771036 h 2808645"/>
                  <a:gd name="connsiteX250" fmla="*/ 2819949 w 3381192"/>
                  <a:gd name="connsiteY250" fmla="*/ 2767247 h 2808645"/>
                  <a:gd name="connsiteX251" fmla="*/ 2903058 w 3381192"/>
                  <a:gd name="connsiteY251" fmla="*/ 2778613 h 2808645"/>
                  <a:gd name="connsiteX252" fmla="*/ 2885458 w 3381192"/>
                  <a:gd name="connsiteY252" fmla="*/ 2685795 h 2808645"/>
                  <a:gd name="connsiteX253" fmla="*/ 2890347 w 3381192"/>
                  <a:gd name="connsiteY253" fmla="*/ 2682953 h 2808645"/>
                  <a:gd name="connsiteX254" fmla="*/ 2982255 w 3381192"/>
                  <a:gd name="connsiteY254" fmla="*/ 2696213 h 2808645"/>
                  <a:gd name="connsiteX255" fmla="*/ 3008654 w 3381192"/>
                  <a:gd name="connsiteY255" fmla="*/ 2671588 h 2808645"/>
                  <a:gd name="connsiteX256" fmla="*/ 2985188 w 3381192"/>
                  <a:gd name="connsiteY256" fmla="*/ 2627072 h 2808645"/>
                  <a:gd name="connsiteX257" fmla="*/ 2989099 w 3381192"/>
                  <a:gd name="connsiteY257" fmla="*/ 2622337 h 2808645"/>
                  <a:gd name="connsiteX258" fmla="*/ 3028209 w 3381192"/>
                  <a:gd name="connsiteY258" fmla="*/ 2623284 h 2808645"/>
                  <a:gd name="connsiteX259" fmla="*/ 3008654 w 3381192"/>
                  <a:gd name="connsiteY259" fmla="*/ 2589187 h 2808645"/>
                  <a:gd name="connsiteX260" fmla="*/ 3010610 w 3381192"/>
                  <a:gd name="connsiteY260" fmla="*/ 2583505 h 2808645"/>
                  <a:gd name="connsiteX261" fmla="*/ 3088829 w 3381192"/>
                  <a:gd name="connsiteY261" fmla="*/ 2556985 h 2808645"/>
                  <a:gd name="connsiteX262" fmla="*/ 3106428 w 3381192"/>
                  <a:gd name="connsiteY262" fmla="*/ 2527624 h 2808645"/>
                  <a:gd name="connsiteX263" fmla="*/ 3069274 w 3381192"/>
                  <a:gd name="connsiteY263" fmla="*/ 2498263 h 2808645"/>
                  <a:gd name="connsiteX264" fmla="*/ 3070252 w 3381192"/>
                  <a:gd name="connsiteY264" fmla="*/ 2492580 h 2808645"/>
                  <a:gd name="connsiteX265" fmla="*/ 3151404 w 3381192"/>
                  <a:gd name="connsiteY265" fmla="*/ 2452801 h 2808645"/>
                  <a:gd name="connsiteX266" fmla="*/ 3180737 w 3381192"/>
                  <a:gd name="connsiteY266" fmla="*/ 2423440 h 2808645"/>
                  <a:gd name="connsiteX267" fmla="*/ 3153360 w 3381192"/>
                  <a:gd name="connsiteY267" fmla="*/ 2403550 h 2808645"/>
                  <a:gd name="connsiteX268" fmla="*/ 3154338 w 3381192"/>
                  <a:gd name="connsiteY268" fmla="*/ 2396920 h 2808645"/>
                  <a:gd name="connsiteX269" fmla="*/ 3187581 w 3381192"/>
                  <a:gd name="connsiteY269" fmla="*/ 2343881 h 2808645"/>
                  <a:gd name="connsiteX270" fmla="*/ 3192470 w 3381192"/>
                  <a:gd name="connsiteY270" fmla="*/ 2340092 h 2808645"/>
                  <a:gd name="connsiteX271" fmla="*/ 3220825 w 3381192"/>
                  <a:gd name="connsiteY271" fmla="*/ 2359982 h 2808645"/>
                  <a:gd name="connsiteX272" fmla="*/ 3224735 w 3381192"/>
                  <a:gd name="connsiteY272" fmla="*/ 2328727 h 2808645"/>
                  <a:gd name="connsiteX273" fmla="*/ 3220825 w 3381192"/>
                  <a:gd name="connsiteY273" fmla="*/ 2260534 h 2808645"/>
                  <a:gd name="connsiteX274" fmla="*/ 3225713 w 3381192"/>
                  <a:gd name="connsiteY274" fmla="*/ 2258639 h 2808645"/>
                  <a:gd name="connsiteX275" fmla="*/ 3259934 w 3381192"/>
                  <a:gd name="connsiteY275" fmla="*/ 2282318 h 2808645"/>
                  <a:gd name="connsiteX276" fmla="*/ 3286334 w 3381192"/>
                  <a:gd name="connsiteY276" fmla="*/ 2255798 h 2808645"/>
                  <a:gd name="connsiteX277" fmla="*/ 3243313 w 3381192"/>
                  <a:gd name="connsiteY277" fmla="*/ 2196129 h 2808645"/>
                  <a:gd name="connsiteX278" fmla="*/ 3247224 w 3381192"/>
                  <a:gd name="connsiteY278" fmla="*/ 2191393 h 2808645"/>
                  <a:gd name="connsiteX279" fmla="*/ 3286334 w 3381192"/>
                  <a:gd name="connsiteY279" fmla="*/ 2195182 h 2808645"/>
                  <a:gd name="connsiteX280" fmla="*/ 3291222 w 3381192"/>
                  <a:gd name="connsiteY280" fmla="*/ 2160138 h 2808645"/>
                  <a:gd name="connsiteX281" fmla="*/ 3248202 w 3381192"/>
                  <a:gd name="connsiteY281" fmla="*/ 2118464 h 2808645"/>
                  <a:gd name="connsiteX282" fmla="*/ 3151404 w 3381192"/>
                  <a:gd name="connsiteY282" fmla="*/ 2068267 h 2808645"/>
                  <a:gd name="connsiteX283" fmla="*/ 3147494 w 3381192"/>
                  <a:gd name="connsiteY283" fmla="*/ 2059742 h 2808645"/>
                  <a:gd name="connsiteX284" fmla="*/ 3148471 w 3381192"/>
                  <a:gd name="connsiteY284" fmla="*/ 2059742 h 2808645"/>
                  <a:gd name="connsiteX285" fmla="*/ 3193447 w 3381192"/>
                  <a:gd name="connsiteY285" fmla="*/ 2063531 h 2808645"/>
                  <a:gd name="connsiteX286" fmla="*/ 3216914 w 3381192"/>
                  <a:gd name="connsiteY286" fmla="*/ 2027540 h 2808645"/>
                  <a:gd name="connsiteX287" fmla="*/ 3189537 w 3381192"/>
                  <a:gd name="connsiteY287" fmla="*/ 2011439 h 2808645"/>
                  <a:gd name="connsiteX288" fmla="*/ 3199314 w 3381192"/>
                  <a:gd name="connsiteY288" fmla="*/ 2003862 h 2808645"/>
                  <a:gd name="connsiteX289" fmla="*/ 3190514 w 3381192"/>
                  <a:gd name="connsiteY289" fmla="*/ 1939457 h 2808645"/>
                  <a:gd name="connsiteX290" fmla="*/ 3213003 w 3381192"/>
                  <a:gd name="connsiteY290" fmla="*/ 1895889 h 2808645"/>
                  <a:gd name="connsiteX291" fmla="*/ 3212025 w 3381192"/>
                  <a:gd name="connsiteY291" fmla="*/ 1874105 h 2808645"/>
                  <a:gd name="connsiteX292" fmla="*/ 3213981 w 3381192"/>
                  <a:gd name="connsiteY292" fmla="*/ 1873158 h 2808645"/>
                  <a:gd name="connsiteX293" fmla="*/ 3272645 w 3381192"/>
                  <a:gd name="connsiteY293" fmla="*/ 1791705 h 2808645"/>
                  <a:gd name="connsiteX294" fmla="*/ 3281445 w 3381192"/>
                  <a:gd name="connsiteY294" fmla="*/ 1801176 h 2808645"/>
                  <a:gd name="connsiteX295" fmla="*/ 3244291 w 3381192"/>
                  <a:gd name="connsiteY295" fmla="*/ 1755714 h 2808645"/>
                  <a:gd name="connsiteX296" fmla="*/ 3248202 w 3381192"/>
                  <a:gd name="connsiteY296" fmla="*/ 1747190 h 2808645"/>
                  <a:gd name="connsiteX297" fmla="*/ 3350864 w 3381192"/>
                  <a:gd name="connsiteY297" fmla="*/ 1697939 h 2808645"/>
                  <a:gd name="connsiteX298" fmla="*/ 3363576 w 3381192"/>
                  <a:gd name="connsiteY298" fmla="*/ 1661948 h 2808645"/>
                  <a:gd name="connsiteX299" fmla="*/ 3306866 w 3381192"/>
                  <a:gd name="connsiteY299" fmla="*/ 1656265 h 2808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</a:cxnLst>
                <a:rect l="l" t="t" r="r" b="b"/>
                <a:pathLst>
                  <a:path w="3381192" h="2808645">
                    <a:moveTo>
                      <a:pt x="3306866" y="1656265"/>
                    </a:moveTo>
                    <a:cubicBezTo>
                      <a:pt x="3301000" y="1657213"/>
                      <a:pt x="3298066" y="1649635"/>
                      <a:pt x="3302955" y="1646794"/>
                    </a:cubicBezTo>
                    <a:cubicBezTo>
                      <a:pt x="3344998" y="1626905"/>
                      <a:pt x="3428106" y="1550187"/>
                      <a:pt x="3346953" y="1525562"/>
                    </a:cubicBezTo>
                    <a:cubicBezTo>
                      <a:pt x="3299044" y="1510408"/>
                      <a:pt x="3243313" y="1521773"/>
                      <a:pt x="3193447" y="1522720"/>
                    </a:cubicBezTo>
                    <a:cubicBezTo>
                      <a:pt x="3188559" y="1522720"/>
                      <a:pt x="3186603" y="1517038"/>
                      <a:pt x="3189537" y="1514196"/>
                    </a:cubicBezTo>
                    <a:cubicBezTo>
                      <a:pt x="3227669" y="1481994"/>
                      <a:pt x="3247224" y="1428955"/>
                      <a:pt x="3240380" y="1380651"/>
                    </a:cubicBezTo>
                    <a:cubicBezTo>
                      <a:pt x="3237446" y="1361709"/>
                      <a:pt x="3228646" y="1341819"/>
                      <a:pt x="3209092" y="1333294"/>
                    </a:cubicBezTo>
                    <a:cubicBezTo>
                      <a:pt x="3182693" y="1321929"/>
                      <a:pt x="3151404" y="1340872"/>
                      <a:pt x="3130872" y="1354131"/>
                    </a:cubicBezTo>
                    <a:cubicBezTo>
                      <a:pt x="3126961" y="1356973"/>
                      <a:pt x="3121095" y="1351290"/>
                      <a:pt x="3124028" y="1347501"/>
                    </a:cubicBezTo>
                    <a:cubicBezTo>
                      <a:pt x="3134783" y="1331400"/>
                      <a:pt x="3147494" y="1308669"/>
                      <a:pt x="3138694" y="1288780"/>
                    </a:cubicBezTo>
                    <a:cubicBezTo>
                      <a:pt x="3126961" y="1262260"/>
                      <a:pt x="3088829" y="1296356"/>
                      <a:pt x="3078074" y="1306775"/>
                    </a:cubicBezTo>
                    <a:cubicBezTo>
                      <a:pt x="3074163" y="1310564"/>
                      <a:pt x="3069274" y="1305828"/>
                      <a:pt x="3069274" y="1302039"/>
                    </a:cubicBezTo>
                    <a:cubicBezTo>
                      <a:pt x="3077096" y="1260366"/>
                      <a:pt x="3070252" y="1213956"/>
                      <a:pt x="3051675" y="1176071"/>
                    </a:cubicBezTo>
                    <a:cubicBezTo>
                      <a:pt x="3043853" y="1159970"/>
                      <a:pt x="3030164" y="1141975"/>
                      <a:pt x="3010610" y="1140080"/>
                    </a:cubicBezTo>
                    <a:cubicBezTo>
                      <a:pt x="2984210" y="1137239"/>
                      <a:pt x="2963678" y="1168494"/>
                      <a:pt x="2951945" y="1185543"/>
                    </a:cubicBezTo>
                    <a:cubicBezTo>
                      <a:pt x="2949011" y="1189331"/>
                      <a:pt x="2942167" y="1187437"/>
                      <a:pt x="2942167" y="1182701"/>
                    </a:cubicBezTo>
                    <a:cubicBezTo>
                      <a:pt x="2943145" y="1160917"/>
                      <a:pt x="2938257" y="1138186"/>
                      <a:pt x="2931412" y="1115455"/>
                    </a:cubicBezTo>
                    <a:cubicBezTo>
                      <a:pt x="2930435" y="1093671"/>
                      <a:pt x="2925546" y="1070940"/>
                      <a:pt x="2927502" y="1049156"/>
                    </a:cubicBezTo>
                    <a:cubicBezTo>
                      <a:pt x="2927502" y="1047262"/>
                      <a:pt x="2930435" y="1045368"/>
                      <a:pt x="2932390" y="1047262"/>
                    </a:cubicBezTo>
                    <a:cubicBezTo>
                      <a:pt x="2944123" y="1054839"/>
                      <a:pt x="2953900" y="1065257"/>
                      <a:pt x="2967589" y="1070940"/>
                    </a:cubicBezTo>
                    <a:cubicBezTo>
                      <a:pt x="2988121" y="1081358"/>
                      <a:pt x="2997899" y="1060522"/>
                      <a:pt x="2993010" y="1044420"/>
                    </a:cubicBezTo>
                    <a:cubicBezTo>
                      <a:pt x="2987144" y="1022636"/>
                      <a:pt x="2968567" y="998958"/>
                      <a:pt x="2949989" y="984751"/>
                    </a:cubicBezTo>
                    <a:cubicBezTo>
                      <a:pt x="2947056" y="981910"/>
                      <a:pt x="2949989" y="977174"/>
                      <a:pt x="2953900" y="980015"/>
                    </a:cubicBezTo>
                    <a:cubicBezTo>
                      <a:pt x="2965633" y="987593"/>
                      <a:pt x="2980299" y="992328"/>
                      <a:pt x="2993010" y="983804"/>
                    </a:cubicBezTo>
                    <a:cubicBezTo>
                      <a:pt x="3003765" y="976227"/>
                      <a:pt x="3001810" y="959179"/>
                      <a:pt x="2997899" y="948760"/>
                    </a:cubicBezTo>
                    <a:cubicBezTo>
                      <a:pt x="2990077" y="930765"/>
                      <a:pt x="2970522" y="917505"/>
                      <a:pt x="2954878" y="907086"/>
                    </a:cubicBezTo>
                    <a:cubicBezTo>
                      <a:pt x="2922612" y="886250"/>
                      <a:pt x="2885458" y="873937"/>
                      <a:pt x="2852215" y="854047"/>
                    </a:cubicBezTo>
                    <a:cubicBezTo>
                      <a:pt x="2849282" y="852153"/>
                      <a:pt x="2852215" y="847418"/>
                      <a:pt x="2855148" y="848365"/>
                    </a:cubicBezTo>
                    <a:cubicBezTo>
                      <a:pt x="2868836" y="854047"/>
                      <a:pt x="2885458" y="854047"/>
                      <a:pt x="2900124" y="852153"/>
                    </a:cubicBezTo>
                    <a:cubicBezTo>
                      <a:pt x="2918701" y="849312"/>
                      <a:pt x="2938257" y="834158"/>
                      <a:pt x="2923590" y="816162"/>
                    </a:cubicBezTo>
                    <a:cubicBezTo>
                      <a:pt x="2906968" y="796273"/>
                      <a:pt x="2869814" y="794378"/>
                      <a:pt x="2846349" y="785854"/>
                    </a:cubicBezTo>
                    <a:cubicBezTo>
                      <a:pt x="2844393" y="784907"/>
                      <a:pt x="2843415" y="782065"/>
                      <a:pt x="2845371" y="780171"/>
                    </a:cubicBezTo>
                    <a:cubicBezTo>
                      <a:pt x="2875680" y="755546"/>
                      <a:pt x="2908924" y="721449"/>
                      <a:pt x="2919679" y="683564"/>
                    </a:cubicBezTo>
                    <a:cubicBezTo>
                      <a:pt x="2922612" y="672199"/>
                      <a:pt x="2921635" y="660833"/>
                      <a:pt x="2911857" y="652309"/>
                    </a:cubicBezTo>
                    <a:cubicBezTo>
                      <a:pt x="2902080" y="643785"/>
                      <a:pt x="2887414" y="652309"/>
                      <a:pt x="2878614" y="658939"/>
                    </a:cubicBezTo>
                    <a:cubicBezTo>
                      <a:pt x="2861015" y="670304"/>
                      <a:pt x="2849282" y="688300"/>
                      <a:pt x="2831682" y="699665"/>
                    </a:cubicBezTo>
                    <a:cubicBezTo>
                      <a:pt x="2828749" y="701560"/>
                      <a:pt x="2825816" y="699665"/>
                      <a:pt x="2826793" y="695877"/>
                    </a:cubicBezTo>
                    <a:cubicBezTo>
                      <a:pt x="2834615" y="671252"/>
                      <a:pt x="2843415" y="647573"/>
                      <a:pt x="2846349" y="622948"/>
                    </a:cubicBezTo>
                    <a:cubicBezTo>
                      <a:pt x="2847326" y="614424"/>
                      <a:pt x="2846349" y="576539"/>
                      <a:pt x="2827771" y="583169"/>
                    </a:cubicBezTo>
                    <a:cubicBezTo>
                      <a:pt x="2813105" y="588851"/>
                      <a:pt x="2802350" y="604006"/>
                      <a:pt x="2790617" y="613477"/>
                    </a:cubicBezTo>
                    <a:cubicBezTo>
                      <a:pt x="2788661" y="615371"/>
                      <a:pt x="2784750" y="613477"/>
                      <a:pt x="2785728" y="610635"/>
                    </a:cubicBezTo>
                    <a:cubicBezTo>
                      <a:pt x="2786706" y="587904"/>
                      <a:pt x="2798439" y="550019"/>
                      <a:pt x="2772040" y="539601"/>
                    </a:cubicBezTo>
                    <a:cubicBezTo>
                      <a:pt x="2771062" y="540548"/>
                      <a:pt x="2770085" y="541495"/>
                      <a:pt x="2770085" y="542442"/>
                    </a:cubicBezTo>
                    <a:cubicBezTo>
                      <a:pt x="2754440" y="566120"/>
                      <a:pt x="2745641" y="594534"/>
                      <a:pt x="2743685" y="622948"/>
                    </a:cubicBezTo>
                    <a:cubicBezTo>
                      <a:pt x="2739774" y="611582"/>
                      <a:pt x="2733908" y="600217"/>
                      <a:pt x="2727064" y="588851"/>
                    </a:cubicBezTo>
                    <a:cubicBezTo>
                      <a:pt x="2726086" y="586957"/>
                      <a:pt x="2723152" y="584116"/>
                      <a:pt x="2720219" y="580327"/>
                    </a:cubicBezTo>
                    <a:cubicBezTo>
                      <a:pt x="2720219" y="581274"/>
                      <a:pt x="2720219" y="582221"/>
                      <a:pt x="2719241" y="583169"/>
                    </a:cubicBezTo>
                    <a:cubicBezTo>
                      <a:pt x="2716308" y="601164"/>
                      <a:pt x="2719241" y="619160"/>
                      <a:pt x="2715330" y="636208"/>
                    </a:cubicBezTo>
                    <a:cubicBezTo>
                      <a:pt x="2714353" y="639996"/>
                      <a:pt x="2709464" y="638102"/>
                      <a:pt x="2709464" y="635261"/>
                    </a:cubicBezTo>
                    <a:cubicBezTo>
                      <a:pt x="2703598" y="615371"/>
                      <a:pt x="2699687" y="589798"/>
                      <a:pt x="2681109" y="577486"/>
                    </a:cubicBezTo>
                    <a:cubicBezTo>
                      <a:pt x="2672310" y="596428"/>
                      <a:pt x="2671332" y="617265"/>
                      <a:pt x="2665466" y="637155"/>
                    </a:cubicBezTo>
                    <a:cubicBezTo>
                      <a:pt x="2664488" y="639996"/>
                      <a:pt x="2660577" y="639996"/>
                      <a:pt x="2659599" y="637155"/>
                    </a:cubicBezTo>
                    <a:cubicBezTo>
                      <a:pt x="2656666" y="630525"/>
                      <a:pt x="2654711" y="623895"/>
                      <a:pt x="2652755" y="616318"/>
                    </a:cubicBezTo>
                    <a:cubicBezTo>
                      <a:pt x="2641999" y="596428"/>
                      <a:pt x="2627334" y="580327"/>
                      <a:pt x="2611690" y="585063"/>
                    </a:cubicBezTo>
                    <a:cubicBezTo>
                      <a:pt x="2614623" y="568961"/>
                      <a:pt x="2617556" y="550966"/>
                      <a:pt x="2613645" y="538653"/>
                    </a:cubicBezTo>
                    <a:cubicBezTo>
                      <a:pt x="2612668" y="534865"/>
                      <a:pt x="2607779" y="533918"/>
                      <a:pt x="2604845" y="535812"/>
                    </a:cubicBezTo>
                    <a:cubicBezTo>
                      <a:pt x="2582357" y="551913"/>
                      <a:pt x="2566713" y="573697"/>
                      <a:pt x="2550092" y="594534"/>
                    </a:cubicBezTo>
                    <a:cubicBezTo>
                      <a:pt x="2567691" y="555702"/>
                      <a:pt x="2586268" y="504557"/>
                      <a:pt x="2556936" y="495086"/>
                    </a:cubicBezTo>
                    <a:cubicBezTo>
                      <a:pt x="2539337" y="489403"/>
                      <a:pt x="2521737" y="500768"/>
                      <a:pt x="2511960" y="515922"/>
                    </a:cubicBezTo>
                    <a:cubicBezTo>
                      <a:pt x="2510004" y="512134"/>
                      <a:pt x="2507071" y="509293"/>
                      <a:pt x="2505116" y="505504"/>
                    </a:cubicBezTo>
                    <a:cubicBezTo>
                      <a:pt x="2494360" y="491297"/>
                      <a:pt x="2450362" y="442994"/>
                      <a:pt x="2426896" y="447729"/>
                    </a:cubicBezTo>
                    <a:cubicBezTo>
                      <a:pt x="2405385" y="452465"/>
                      <a:pt x="2408318" y="476143"/>
                      <a:pt x="2418096" y="499821"/>
                    </a:cubicBezTo>
                    <a:cubicBezTo>
                      <a:pt x="2405385" y="485614"/>
                      <a:pt x="2391697" y="472354"/>
                      <a:pt x="2377031" y="457200"/>
                    </a:cubicBezTo>
                    <a:cubicBezTo>
                      <a:pt x="2369209" y="449623"/>
                      <a:pt x="2342810" y="422157"/>
                      <a:pt x="2326188" y="432575"/>
                    </a:cubicBezTo>
                    <a:cubicBezTo>
                      <a:pt x="2305656" y="445835"/>
                      <a:pt x="2321299" y="480878"/>
                      <a:pt x="2324232" y="495086"/>
                    </a:cubicBezTo>
                    <a:cubicBezTo>
                      <a:pt x="2326188" y="505504"/>
                      <a:pt x="2329121" y="515922"/>
                      <a:pt x="2334010" y="525394"/>
                    </a:cubicBezTo>
                    <a:cubicBezTo>
                      <a:pt x="2320321" y="513081"/>
                      <a:pt x="2305656" y="502663"/>
                      <a:pt x="2287078" y="495086"/>
                    </a:cubicBezTo>
                    <a:cubicBezTo>
                      <a:pt x="2277301" y="491297"/>
                      <a:pt x="2256768" y="479931"/>
                      <a:pt x="2236236" y="474249"/>
                    </a:cubicBezTo>
                    <a:cubicBezTo>
                      <a:pt x="2253835" y="451518"/>
                      <a:pt x="2267524" y="426892"/>
                      <a:pt x="2275345" y="401320"/>
                    </a:cubicBezTo>
                    <a:cubicBezTo>
                      <a:pt x="2280234" y="383324"/>
                      <a:pt x="2278279" y="364382"/>
                      <a:pt x="2263613" y="352069"/>
                    </a:cubicBezTo>
                    <a:cubicBezTo>
                      <a:pt x="2247968" y="338809"/>
                      <a:pt x="2224503" y="352069"/>
                      <a:pt x="2210814" y="361540"/>
                    </a:cubicBezTo>
                    <a:cubicBezTo>
                      <a:pt x="2183438" y="380483"/>
                      <a:pt x="2163882" y="407003"/>
                      <a:pt x="2136506" y="424998"/>
                    </a:cubicBezTo>
                    <a:cubicBezTo>
                      <a:pt x="2132594" y="427839"/>
                      <a:pt x="2126728" y="424051"/>
                      <a:pt x="2128683" y="419315"/>
                    </a:cubicBezTo>
                    <a:cubicBezTo>
                      <a:pt x="2140417" y="380483"/>
                      <a:pt x="2156061" y="343545"/>
                      <a:pt x="2159971" y="303765"/>
                    </a:cubicBezTo>
                    <a:cubicBezTo>
                      <a:pt x="2161927" y="289559"/>
                      <a:pt x="2159971" y="229890"/>
                      <a:pt x="2129661" y="241255"/>
                    </a:cubicBezTo>
                    <a:cubicBezTo>
                      <a:pt x="2106196" y="250726"/>
                      <a:pt x="2089574" y="273457"/>
                      <a:pt x="2070997" y="288611"/>
                    </a:cubicBezTo>
                    <a:cubicBezTo>
                      <a:pt x="2067086" y="291453"/>
                      <a:pt x="2062197" y="288611"/>
                      <a:pt x="2062197" y="283876"/>
                    </a:cubicBezTo>
                    <a:cubicBezTo>
                      <a:pt x="2063175" y="247885"/>
                      <a:pt x="2081752" y="189163"/>
                      <a:pt x="2040687" y="171168"/>
                    </a:cubicBezTo>
                    <a:cubicBezTo>
                      <a:pt x="2038731" y="173062"/>
                      <a:pt x="2037753" y="174956"/>
                      <a:pt x="2037753" y="174956"/>
                    </a:cubicBezTo>
                    <a:cubicBezTo>
                      <a:pt x="2012332" y="212841"/>
                      <a:pt x="1999621" y="257356"/>
                      <a:pt x="1995710" y="301871"/>
                    </a:cubicBezTo>
                    <a:cubicBezTo>
                      <a:pt x="1988866" y="283876"/>
                      <a:pt x="1981044" y="265881"/>
                      <a:pt x="1969311" y="248832"/>
                    </a:cubicBezTo>
                    <a:cubicBezTo>
                      <a:pt x="1967356" y="245991"/>
                      <a:pt x="1963445" y="240308"/>
                      <a:pt x="1957578" y="234625"/>
                    </a:cubicBezTo>
                    <a:cubicBezTo>
                      <a:pt x="1957578" y="236519"/>
                      <a:pt x="1956601" y="238414"/>
                      <a:pt x="1956601" y="239361"/>
                    </a:cubicBezTo>
                    <a:cubicBezTo>
                      <a:pt x="1952690" y="267774"/>
                      <a:pt x="1956601" y="296189"/>
                      <a:pt x="1949757" y="323655"/>
                    </a:cubicBezTo>
                    <a:cubicBezTo>
                      <a:pt x="1948779" y="329338"/>
                      <a:pt x="1940956" y="326497"/>
                      <a:pt x="1939979" y="322708"/>
                    </a:cubicBezTo>
                    <a:cubicBezTo>
                      <a:pt x="1930201" y="291453"/>
                      <a:pt x="1924335" y="251673"/>
                      <a:pt x="1895002" y="231784"/>
                    </a:cubicBezTo>
                    <a:cubicBezTo>
                      <a:pt x="1882292" y="262092"/>
                      <a:pt x="1879359" y="295241"/>
                      <a:pt x="1870559" y="326497"/>
                    </a:cubicBezTo>
                    <a:cubicBezTo>
                      <a:pt x="1869582" y="330285"/>
                      <a:pt x="1862737" y="330285"/>
                      <a:pt x="1860781" y="326497"/>
                    </a:cubicBezTo>
                    <a:cubicBezTo>
                      <a:pt x="1856870" y="316078"/>
                      <a:pt x="1852959" y="304713"/>
                      <a:pt x="1850026" y="294294"/>
                    </a:cubicBezTo>
                    <a:cubicBezTo>
                      <a:pt x="1832427" y="263039"/>
                      <a:pt x="1809939" y="237466"/>
                      <a:pt x="1785495" y="244096"/>
                    </a:cubicBezTo>
                    <a:cubicBezTo>
                      <a:pt x="1790384" y="218524"/>
                      <a:pt x="1794295" y="190110"/>
                      <a:pt x="1788429" y="170220"/>
                    </a:cubicBezTo>
                    <a:cubicBezTo>
                      <a:pt x="1786473" y="164537"/>
                      <a:pt x="1779628" y="161696"/>
                      <a:pt x="1773762" y="166432"/>
                    </a:cubicBezTo>
                    <a:cubicBezTo>
                      <a:pt x="1737585" y="192004"/>
                      <a:pt x="1713142" y="226101"/>
                      <a:pt x="1686743" y="258303"/>
                    </a:cubicBezTo>
                    <a:cubicBezTo>
                      <a:pt x="1715098" y="196740"/>
                      <a:pt x="1743452" y="115287"/>
                      <a:pt x="1697498" y="101080"/>
                    </a:cubicBezTo>
                    <a:cubicBezTo>
                      <a:pt x="1670121" y="92556"/>
                      <a:pt x="1642745" y="110551"/>
                      <a:pt x="1626122" y="134229"/>
                    </a:cubicBezTo>
                    <a:cubicBezTo>
                      <a:pt x="1623189" y="128547"/>
                      <a:pt x="1619278" y="123811"/>
                      <a:pt x="1615367" y="118128"/>
                    </a:cubicBezTo>
                    <a:cubicBezTo>
                      <a:pt x="1598746" y="95397"/>
                      <a:pt x="1529326" y="19627"/>
                      <a:pt x="1491194" y="27204"/>
                    </a:cubicBezTo>
                    <a:cubicBezTo>
                      <a:pt x="1456973" y="33834"/>
                      <a:pt x="1461861" y="71719"/>
                      <a:pt x="1476528" y="109604"/>
                    </a:cubicBezTo>
                    <a:cubicBezTo>
                      <a:pt x="1455995" y="86873"/>
                      <a:pt x="1435463" y="65089"/>
                      <a:pt x="1411019" y="43305"/>
                    </a:cubicBezTo>
                    <a:cubicBezTo>
                      <a:pt x="1398309" y="30992"/>
                      <a:pt x="1356265" y="-12576"/>
                      <a:pt x="1329866" y="3526"/>
                    </a:cubicBezTo>
                    <a:cubicBezTo>
                      <a:pt x="1297600" y="24362"/>
                      <a:pt x="1322044" y="80243"/>
                      <a:pt x="1326933" y="102974"/>
                    </a:cubicBezTo>
                    <a:cubicBezTo>
                      <a:pt x="1329866" y="120023"/>
                      <a:pt x="1335732" y="135177"/>
                      <a:pt x="1341599" y="151278"/>
                    </a:cubicBezTo>
                    <a:cubicBezTo>
                      <a:pt x="1320089" y="132335"/>
                      <a:pt x="1295645" y="115287"/>
                      <a:pt x="1267290" y="102974"/>
                    </a:cubicBezTo>
                    <a:cubicBezTo>
                      <a:pt x="1237958" y="90661"/>
                      <a:pt x="1151916" y="41411"/>
                      <a:pt x="1115740" y="76455"/>
                    </a:cubicBezTo>
                    <a:cubicBezTo>
                      <a:pt x="1081519" y="109604"/>
                      <a:pt x="1110851" y="177798"/>
                      <a:pt x="1118673" y="210000"/>
                    </a:cubicBezTo>
                    <a:cubicBezTo>
                      <a:pt x="1120629" y="215682"/>
                      <a:pt x="1122584" y="221365"/>
                      <a:pt x="1124540" y="226101"/>
                    </a:cubicBezTo>
                    <a:cubicBezTo>
                      <a:pt x="1114762" y="221365"/>
                      <a:pt x="1104985" y="215682"/>
                      <a:pt x="1095207" y="210947"/>
                    </a:cubicBezTo>
                    <a:cubicBezTo>
                      <a:pt x="1087386" y="207158"/>
                      <a:pt x="1080541" y="210947"/>
                      <a:pt x="1074674" y="217577"/>
                    </a:cubicBezTo>
                    <a:cubicBezTo>
                      <a:pt x="1058053" y="237466"/>
                      <a:pt x="1065875" y="249779"/>
                      <a:pt x="1076630" y="269669"/>
                    </a:cubicBezTo>
                    <a:cubicBezTo>
                      <a:pt x="1090319" y="293347"/>
                      <a:pt x="1105962" y="316078"/>
                      <a:pt x="1123562" y="336915"/>
                    </a:cubicBezTo>
                    <a:cubicBezTo>
                      <a:pt x="1086408" y="320814"/>
                      <a:pt x="1048276" y="307554"/>
                      <a:pt x="1004277" y="304713"/>
                    </a:cubicBezTo>
                    <a:cubicBezTo>
                      <a:pt x="974945" y="302819"/>
                      <a:pt x="921168" y="309448"/>
                      <a:pt x="902591" y="335968"/>
                    </a:cubicBezTo>
                    <a:cubicBezTo>
                      <a:pt x="879125" y="369117"/>
                      <a:pt x="940724" y="403214"/>
                      <a:pt x="1002321" y="426892"/>
                    </a:cubicBezTo>
                    <a:cubicBezTo>
                      <a:pt x="903569" y="417421"/>
                      <a:pt x="791128" y="421210"/>
                      <a:pt x="735397" y="499821"/>
                    </a:cubicBezTo>
                    <a:cubicBezTo>
                      <a:pt x="697265" y="552860"/>
                      <a:pt x="845882" y="583169"/>
                      <a:pt x="941701" y="600217"/>
                    </a:cubicBezTo>
                    <a:cubicBezTo>
                      <a:pt x="892814" y="605899"/>
                      <a:pt x="842949" y="609688"/>
                      <a:pt x="794062" y="622001"/>
                    </a:cubicBezTo>
                    <a:cubicBezTo>
                      <a:pt x="760818" y="629578"/>
                      <a:pt x="713887" y="638102"/>
                      <a:pt x="699221" y="671252"/>
                    </a:cubicBezTo>
                    <a:cubicBezTo>
                      <a:pt x="682598" y="710084"/>
                      <a:pt x="751041" y="724291"/>
                      <a:pt x="803839" y="731868"/>
                    </a:cubicBezTo>
                    <a:cubicBezTo>
                      <a:pt x="766685" y="737551"/>
                      <a:pt x="726597" y="748916"/>
                      <a:pt x="727575" y="773541"/>
                    </a:cubicBezTo>
                    <a:cubicBezTo>
                      <a:pt x="727575" y="800061"/>
                      <a:pt x="756907" y="814268"/>
                      <a:pt x="796017" y="820898"/>
                    </a:cubicBezTo>
                    <a:cubicBezTo>
                      <a:pt x="700198" y="863519"/>
                      <a:pt x="614157" y="930765"/>
                      <a:pt x="611224" y="1013165"/>
                    </a:cubicBezTo>
                    <a:cubicBezTo>
                      <a:pt x="610246" y="1029266"/>
                      <a:pt x="613179" y="1043473"/>
                      <a:pt x="617090" y="1054839"/>
                    </a:cubicBezTo>
                    <a:cubicBezTo>
                      <a:pt x="579936" y="1038738"/>
                      <a:pt x="530071" y="1021689"/>
                      <a:pt x="504649" y="1046314"/>
                    </a:cubicBezTo>
                    <a:cubicBezTo>
                      <a:pt x="470428" y="1079464"/>
                      <a:pt x="499761" y="1147657"/>
                      <a:pt x="507583" y="1179860"/>
                    </a:cubicBezTo>
                    <a:cubicBezTo>
                      <a:pt x="509538" y="1185543"/>
                      <a:pt x="511493" y="1191225"/>
                      <a:pt x="513449" y="1196908"/>
                    </a:cubicBezTo>
                    <a:cubicBezTo>
                      <a:pt x="503672" y="1192172"/>
                      <a:pt x="493894" y="1186490"/>
                      <a:pt x="484116" y="1181754"/>
                    </a:cubicBezTo>
                    <a:cubicBezTo>
                      <a:pt x="476295" y="1177965"/>
                      <a:pt x="469451" y="1182701"/>
                      <a:pt x="463584" y="1188384"/>
                    </a:cubicBezTo>
                    <a:cubicBezTo>
                      <a:pt x="446962" y="1208273"/>
                      <a:pt x="454784" y="1220586"/>
                      <a:pt x="465540" y="1240476"/>
                    </a:cubicBezTo>
                    <a:cubicBezTo>
                      <a:pt x="479228" y="1264154"/>
                      <a:pt x="494872" y="1286885"/>
                      <a:pt x="512471" y="1307722"/>
                    </a:cubicBezTo>
                    <a:cubicBezTo>
                      <a:pt x="475317" y="1291621"/>
                      <a:pt x="437185" y="1278361"/>
                      <a:pt x="393186" y="1275520"/>
                    </a:cubicBezTo>
                    <a:cubicBezTo>
                      <a:pt x="363854" y="1273626"/>
                      <a:pt x="310078" y="1280255"/>
                      <a:pt x="291501" y="1306775"/>
                    </a:cubicBezTo>
                    <a:cubicBezTo>
                      <a:pt x="268035" y="1339924"/>
                      <a:pt x="329633" y="1374021"/>
                      <a:pt x="391231" y="1397699"/>
                    </a:cubicBezTo>
                    <a:cubicBezTo>
                      <a:pt x="292478" y="1388228"/>
                      <a:pt x="180038" y="1392017"/>
                      <a:pt x="123329" y="1470628"/>
                    </a:cubicBezTo>
                    <a:cubicBezTo>
                      <a:pt x="85197" y="1523668"/>
                      <a:pt x="233814" y="1553976"/>
                      <a:pt x="330610" y="1571024"/>
                    </a:cubicBezTo>
                    <a:cubicBezTo>
                      <a:pt x="281723" y="1576706"/>
                      <a:pt x="231859" y="1580495"/>
                      <a:pt x="182972" y="1592808"/>
                    </a:cubicBezTo>
                    <a:cubicBezTo>
                      <a:pt x="149728" y="1600385"/>
                      <a:pt x="102796" y="1608909"/>
                      <a:pt x="88130" y="1642059"/>
                    </a:cubicBezTo>
                    <a:cubicBezTo>
                      <a:pt x="71508" y="1680891"/>
                      <a:pt x="139951" y="1695098"/>
                      <a:pt x="192749" y="1702675"/>
                    </a:cubicBezTo>
                    <a:cubicBezTo>
                      <a:pt x="155594" y="1708358"/>
                      <a:pt x="115507" y="1719723"/>
                      <a:pt x="116485" y="1744348"/>
                    </a:cubicBezTo>
                    <a:cubicBezTo>
                      <a:pt x="116485" y="1770868"/>
                      <a:pt x="145817" y="1785075"/>
                      <a:pt x="184927" y="1791705"/>
                    </a:cubicBezTo>
                    <a:cubicBezTo>
                      <a:pt x="89107" y="1834326"/>
                      <a:pt x="4044" y="1901572"/>
                      <a:pt x="133" y="1983972"/>
                    </a:cubicBezTo>
                    <a:cubicBezTo>
                      <a:pt x="-2800" y="2054059"/>
                      <a:pt x="43154" y="2076791"/>
                      <a:pt x="102796" y="2073949"/>
                    </a:cubicBezTo>
                    <a:cubicBezTo>
                      <a:pt x="82263" y="2088156"/>
                      <a:pt x="60753" y="2106152"/>
                      <a:pt x="66620" y="2126989"/>
                    </a:cubicBezTo>
                    <a:cubicBezTo>
                      <a:pt x="72486" y="2146878"/>
                      <a:pt x="89107" y="2154455"/>
                      <a:pt x="111596" y="2154455"/>
                    </a:cubicBezTo>
                    <a:cubicBezTo>
                      <a:pt x="95952" y="2181922"/>
                      <a:pt x="102796" y="2200864"/>
                      <a:pt x="139951" y="2193288"/>
                    </a:cubicBezTo>
                    <a:cubicBezTo>
                      <a:pt x="126262" y="2204653"/>
                      <a:pt x="112574" y="2216966"/>
                      <a:pt x="98885" y="2227384"/>
                    </a:cubicBezTo>
                    <a:cubicBezTo>
                      <a:pt x="75419" y="2245380"/>
                      <a:pt x="61731" y="2267164"/>
                      <a:pt x="54886" y="2291789"/>
                    </a:cubicBezTo>
                    <a:cubicBezTo>
                      <a:pt x="41198" y="2337251"/>
                      <a:pt x="91063" y="2330621"/>
                      <a:pt x="137017" y="2315467"/>
                    </a:cubicBezTo>
                    <a:cubicBezTo>
                      <a:pt x="111596" y="2337251"/>
                      <a:pt x="96929" y="2360929"/>
                      <a:pt x="132128" y="2377978"/>
                    </a:cubicBezTo>
                    <a:cubicBezTo>
                      <a:pt x="160483" y="2391238"/>
                      <a:pt x="220126" y="2368506"/>
                      <a:pt x="246524" y="2355247"/>
                    </a:cubicBezTo>
                    <a:cubicBezTo>
                      <a:pt x="252391" y="2353352"/>
                      <a:pt x="257280" y="2350511"/>
                      <a:pt x="262169" y="2347670"/>
                    </a:cubicBezTo>
                    <a:cubicBezTo>
                      <a:pt x="252391" y="2360929"/>
                      <a:pt x="243591" y="2373242"/>
                      <a:pt x="232836" y="2386502"/>
                    </a:cubicBezTo>
                    <a:cubicBezTo>
                      <a:pt x="208392" y="2415863"/>
                      <a:pt x="195682" y="2496369"/>
                      <a:pt x="260213" y="2471743"/>
                    </a:cubicBezTo>
                    <a:cubicBezTo>
                      <a:pt x="265102" y="2469849"/>
                      <a:pt x="269991" y="2467008"/>
                      <a:pt x="274879" y="2463219"/>
                    </a:cubicBezTo>
                    <a:cubicBezTo>
                      <a:pt x="276835" y="2504893"/>
                      <a:pt x="292478" y="2549408"/>
                      <a:pt x="322789" y="2564562"/>
                    </a:cubicBezTo>
                    <a:cubicBezTo>
                      <a:pt x="354077" y="2580663"/>
                      <a:pt x="370698" y="2561721"/>
                      <a:pt x="379498" y="2533307"/>
                    </a:cubicBezTo>
                    <a:cubicBezTo>
                      <a:pt x="384387" y="2543725"/>
                      <a:pt x="392209" y="2550355"/>
                      <a:pt x="403941" y="2550355"/>
                    </a:cubicBezTo>
                    <a:cubicBezTo>
                      <a:pt x="427408" y="2549408"/>
                      <a:pt x="443051" y="2538990"/>
                      <a:pt x="461629" y="2526677"/>
                    </a:cubicBezTo>
                    <a:cubicBezTo>
                      <a:pt x="464562" y="2524783"/>
                      <a:pt x="469451" y="2519100"/>
                      <a:pt x="472384" y="2515312"/>
                    </a:cubicBezTo>
                    <a:cubicBezTo>
                      <a:pt x="471406" y="2517205"/>
                      <a:pt x="469451" y="2520047"/>
                      <a:pt x="466517" y="2523835"/>
                    </a:cubicBezTo>
                    <a:cubicBezTo>
                      <a:pt x="460651" y="2532360"/>
                      <a:pt x="454784" y="2540884"/>
                      <a:pt x="449895" y="2550355"/>
                    </a:cubicBezTo>
                    <a:cubicBezTo>
                      <a:pt x="407852" y="2629914"/>
                      <a:pt x="490961" y="2595817"/>
                      <a:pt x="554514" y="2558879"/>
                    </a:cubicBezTo>
                    <a:cubicBezTo>
                      <a:pt x="520293" y="2594870"/>
                      <a:pt x="494872" y="2635597"/>
                      <a:pt x="508560" y="2680112"/>
                    </a:cubicBezTo>
                    <a:cubicBezTo>
                      <a:pt x="525182" y="2735045"/>
                      <a:pt x="604379" y="2664958"/>
                      <a:pt x="621979" y="2644121"/>
                    </a:cubicBezTo>
                    <a:cubicBezTo>
                      <a:pt x="630778" y="2633703"/>
                      <a:pt x="642511" y="2592029"/>
                      <a:pt x="635667" y="2615707"/>
                    </a:cubicBezTo>
                    <a:cubicBezTo>
                      <a:pt x="631756" y="2628967"/>
                      <a:pt x="629801" y="2643174"/>
                      <a:pt x="628823" y="2656434"/>
                    </a:cubicBezTo>
                    <a:cubicBezTo>
                      <a:pt x="627845" y="2679165"/>
                      <a:pt x="625890" y="2705684"/>
                      <a:pt x="649356" y="2718944"/>
                    </a:cubicBezTo>
                    <a:cubicBezTo>
                      <a:pt x="687488" y="2740728"/>
                      <a:pt x="736375" y="2676323"/>
                      <a:pt x="765707" y="2626125"/>
                    </a:cubicBezTo>
                    <a:cubicBezTo>
                      <a:pt x="764729" y="2656434"/>
                      <a:pt x="768641" y="2690530"/>
                      <a:pt x="784284" y="2705684"/>
                    </a:cubicBezTo>
                    <a:cubicBezTo>
                      <a:pt x="752996" y="2787137"/>
                      <a:pt x="820461" y="2777666"/>
                      <a:pt x="878147" y="2744517"/>
                    </a:cubicBezTo>
                    <a:cubicBezTo>
                      <a:pt x="875214" y="2747358"/>
                      <a:pt x="873259" y="2751146"/>
                      <a:pt x="870326" y="2754935"/>
                    </a:cubicBezTo>
                    <a:cubicBezTo>
                      <a:pt x="884014" y="2740728"/>
                      <a:pt x="896725" y="2724627"/>
                      <a:pt x="908458" y="2711367"/>
                    </a:cubicBezTo>
                    <a:cubicBezTo>
                      <a:pt x="911391" y="2708526"/>
                      <a:pt x="917257" y="2708526"/>
                      <a:pt x="917257" y="2713261"/>
                    </a:cubicBezTo>
                    <a:cubicBezTo>
                      <a:pt x="923124" y="2752094"/>
                      <a:pt x="951478" y="2784296"/>
                      <a:pt x="987655" y="2801344"/>
                    </a:cubicBezTo>
                    <a:cubicBezTo>
                      <a:pt x="999388" y="2807027"/>
                      <a:pt x="1014055" y="2811763"/>
                      <a:pt x="1026765" y="2806080"/>
                    </a:cubicBezTo>
                    <a:cubicBezTo>
                      <a:pt x="1046320" y="2797556"/>
                      <a:pt x="1032631" y="2763459"/>
                      <a:pt x="1027743" y="2751146"/>
                    </a:cubicBezTo>
                    <a:cubicBezTo>
                      <a:pt x="1025787" y="2746410"/>
                      <a:pt x="1032631" y="2740728"/>
                      <a:pt x="1036542" y="2745464"/>
                    </a:cubicBezTo>
                    <a:cubicBezTo>
                      <a:pt x="1064897" y="2781454"/>
                      <a:pt x="1159739" y="2844912"/>
                      <a:pt x="1168538" y="2762512"/>
                    </a:cubicBezTo>
                    <a:cubicBezTo>
                      <a:pt x="1173427" y="2713261"/>
                      <a:pt x="1151916" y="2663063"/>
                      <a:pt x="1140183" y="2616654"/>
                    </a:cubicBezTo>
                    <a:cubicBezTo>
                      <a:pt x="1139206" y="2611918"/>
                      <a:pt x="1145072" y="2609077"/>
                      <a:pt x="1148005" y="2611918"/>
                    </a:cubicBezTo>
                    <a:cubicBezTo>
                      <a:pt x="1189070" y="2641279"/>
                      <a:pt x="1245780" y="2649804"/>
                      <a:pt x="1293689" y="2633703"/>
                    </a:cubicBezTo>
                    <a:cubicBezTo>
                      <a:pt x="1312266" y="2627072"/>
                      <a:pt x="1330844" y="2614760"/>
                      <a:pt x="1335732" y="2594870"/>
                    </a:cubicBezTo>
                    <a:cubicBezTo>
                      <a:pt x="1341599" y="2567404"/>
                      <a:pt x="1317155" y="2541831"/>
                      <a:pt x="1298578" y="2524783"/>
                    </a:cubicBezTo>
                    <a:cubicBezTo>
                      <a:pt x="1294667" y="2520994"/>
                      <a:pt x="1299556" y="2515312"/>
                      <a:pt x="1304444" y="2517205"/>
                    </a:cubicBezTo>
                    <a:cubicBezTo>
                      <a:pt x="1323022" y="2524783"/>
                      <a:pt x="1348443" y="2532360"/>
                      <a:pt x="1367020" y="2519100"/>
                    </a:cubicBezTo>
                    <a:cubicBezTo>
                      <a:pt x="1391464" y="2502051"/>
                      <a:pt x="1349421" y="2472691"/>
                      <a:pt x="1336710" y="2465113"/>
                    </a:cubicBezTo>
                    <a:cubicBezTo>
                      <a:pt x="1331822" y="2462272"/>
                      <a:pt x="1335732" y="2456589"/>
                      <a:pt x="1340621" y="2455642"/>
                    </a:cubicBezTo>
                    <a:cubicBezTo>
                      <a:pt x="1384619" y="2454695"/>
                      <a:pt x="1429596" y="2439541"/>
                      <a:pt x="1464794" y="2413968"/>
                    </a:cubicBezTo>
                    <a:cubicBezTo>
                      <a:pt x="1479461" y="2403550"/>
                      <a:pt x="1495105" y="2387449"/>
                      <a:pt x="1493149" y="2367559"/>
                    </a:cubicBezTo>
                    <a:cubicBezTo>
                      <a:pt x="1491194" y="2342934"/>
                      <a:pt x="1455017" y="2328727"/>
                      <a:pt x="1435463" y="2321150"/>
                    </a:cubicBezTo>
                    <a:cubicBezTo>
                      <a:pt x="1430574" y="2319256"/>
                      <a:pt x="1431551" y="2312626"/>
                      <a:pt x="1436440" y="2311679"/>
                    </a:cubicBezTo>
                    <a:cubicBezTo>
                      <a:pt x="1481417" y="2305049"/>
                      <a:pt x="1528348" y="2274741"/>
                      <a:pt x="1564525" y="2249168"/>
                    </a:cubicBezTo>
                    <a:cubicBezTo>
                      <a:pt x="1582124" y="2236855"/>
                      <a:pt x="1601679" y="2221701"/>
                      <a:pt x="1611456" y="2201812"/>
                    </a:cubicBezTo>
                    <a:cubicBezTo>
                      <a:pt x="1624167" y="2177186"/>
                      <a:pt x="1586035" y="2171504"/>
                      <a:pt x="1569414" y="2170556"/>
                    </a:cubicBezTo>
                    <a:cubicBezTo>
                      <a:pt x="1562569" y="2169609"/>
                      <a:pt x="1563547" y="2160138"/>
                      <a:pt x="1570391" y="2160138"/>
                    </a:cubicBezTo>
                    <a:cubicBezTo>
                      <a:pt x="1622211" y="2168662"/>
                      <a:pt x="1655455" y="2118464"/>
                      <a:pt x="1623189" y="2076791"/>
                    </a:cubicBezTo>
                    <a:cubicBezTo>
                      <a:pt x="1619278" y="2072055"/>
                      <a:pt x="1627100" y="2065425"/>
                      <a:pt x="1631012" y="2070161"/>
                    </a:cubicBezTo>
                    <a:cubicBezTo>
                      <a:pt x="1636878" y="2077738"/>
                      <a:pt x="1664254" y="2117517"/>
                      <a:pt x="1675010" y="2101416"/>
                    </a:cubicBezTo>
                    <a:cubicBezTo>
                      <a:pt x="1683810" y="2089104"/>
                      <a:pt x="1681854" y="2065425"/>
                      <a:pt x="1680877" y="2051218"/>
                    </a:cubicBezTo>
                    <a:cubicBezTo>
                      <a:pt x="1680877" y="2016175"/>
                      <a:pt x="1672077" y="1979236"/>
                      <a:pt x="1675010" y="1944193"/>
                    </a:cubicBezTo>
                    <a:cubicBezTo>
                      <a:pt x="1675010" y="1940404"/>
                      <a:pt x="1679899" y="1938510"/>
                      <a:pt x="1682832" y="1940404"/>
                    </a:cubicBezTo>
                    <a:cubicBezTo>
                      <a:pt x="1685765" y="1942298"/>
                      <a:pt x="1689676" y="1945140"/>
                      <a:pt x="1692609" y="1947034"/>
                    </a:cubicBezTo>
                    <a:cubicBezTo>
                      <a:pt x="1691632" y="1949875"/>
                      <a:pt x="1690654" y="1953664"/>
                      <a:pt x="1689676" y="1956505"/>
                    </a:cubicBezTo>
                    <a:cubicBezTo>
                      <a:pt x="1681854" y="1983972"/>
                      <a:pt x="1677943" y="2036064"/>
                      <a:pt x="1701409" y="2059742"/>
                    </a:cubicBezTo>
                    <a:cubicBezTo>
                      <a:pt x="1730741" y="2088156"/>
                      <a:pt x="1776695" y="2037011"/>
                      <a:pt x="1813850" y="1983025"/>
                    </a:cubicBezTo>
                    <a:cubicBezTo>
                      <a:pt x="1784517" y="2074896"/>
                      <a:pt x="1765940" y="2181922"/>
                      <a:pt x="1834383" y="2251063"/>
                    </a:cubicBezTo>
                    <a:cubicBezTo>
                      <a:pt x="1880336" y="2297472"/>
                      <a:pt x="1940956" y="2162980"/>
                      <a:pt x="1977133" y="2074896"/>
                    </a:cubicBezTo>
                    <a:cubicBezTo>
                      <a:pt x="1973222" y="2123200"/>
                      <a:pt x="1967356" y="2170556"/>
                      <a:pt x="1969311" y="2219807"/>
                    </a:cubicBezTo>
                    <a:cubicBezTo>
                      <a:pt x="1970289" y="2252957"/>
                      <a:pt x="1969311" y="2299366"/>
                      <a:pt x="1999621" y="2319256"/>
                    </a:cubicBezTo>
                    <a:cubicBezTo>
                      <a:pt x="2035798" y="2342934"/>
                      <a:pt x="2063175" y="2281371"/>
                      <a:pt x="2081752" y="2232120"/>
                    </a:cubicBezTo>
                    <a:cubicBezTo>
                      <a:pt x="2079796" y="2268111"/>
                      <a:pt x="2082730" y="2308837"/>
                      <a:pt x="2108151" y="2313573"/>
                    </a:cubicBezTo>
                    <a:cubicBezTo>
                      <a:pt x="2130639" y="2317362"/>
                      <a:pt x="2148239" y="2301260"/>
                      <a:pt x="2161927" y="2275688"/>
                    </a:cubicBezTo>
                    <a:cubicBezTo>
                      <a:pt x="2160949" y="2278529"/>
                      <a:pt x="2160949" y="2282318"/>
                      <a:pt x="2160949" y="2285159"/>
                    </a:cubicBezTo>
                    <a:cubicBezTo>
                      <a:pt x="2159971" y="2317362"/>
                      <a:pt x="2174637" y="2333463"/>
                      <a:pt x="2197126" y="2339146"/>
                    </a:cubicBezTo>
                    <a:cubicBezTo>
                      <a:pt x="2200059" y="2345775"/>
                      <a:pt x="2202992" y="2353352"/>
                      <a:pt x="2206903" y="2359982"/>
                    </a:cubicBezTo>
                    <a:cubicBezTo>
                      <a:pt x="2203970" y="2364718"/>
                      <a:pt x="2202014" y="2370401"/>
                      <a:pt x="2203970" y="2376083"/>
                    </a:cubicBezTo>
                    <a:cubicBezTo>
                      <a:pt x="2206903" y="2386502"/>
                      <a:pt x="2214725" y="2391238"/>
                      <a:pt x="2226458" y="2393132"/>
                    </a:cubicBezTo>
                    <a:cubicBezTo>
                      <a:pt x="2227436" y="2395026"/>
                      <a:pt x="2229392" y="2396920"/>
                      <a:pt x="2230369" y="2398814"/>
                    </a:cubicBezTo>
                    <a:cubicBezTo>
                      <a:pt x="2224503" y="2412074"/>
                      <a:pt x="2229392" y="2420599"/>
                      <a:pt x="2246013" y="2418704"/>
                    </a:cubicBezTo>
                    <a:cubicBezTo>
                      <a:pt x="2246990" y="2419651"/>
                      <a:pt x="2246990" y="2419651"/>
                      <a:pt x="2247968" y="2420599"/>
                    </a:cubicBezTo>
                    <a:cubicBezTo>
                      <a:pt x="2240146" y="2427229"/>
                      <a:pt x="2233302" y="2432911"/>
                      <a:pt x="2225481" y="2438594"/>
                    </a:cubicBezTo>
                    <a:cubicBezTo>
                      <a:pt x="2210814" y="2449959"/>
                      <a:pt x="2202014" y="2463219"/>
                      <a:pt x="2197126" y="2479321"/>
                    </a:cubicBezTo>
                    <a:cubicBezTo>
                      <a:pt x="2188326" y="2508681"/>
                      <a:pt x="2220592" y="2503946"/>
                      <a:pt x="2248946" y="2494475"/>
                    </a:cubicBezTo>
                    <a:cubicBezTo>
                      <a:pt x="2232325" y="2507734"/>
                      <a:pt x="2223525" y="2523835"/>
                      <a:pt x="2246013" y="2533307"/>
                    </a:cubicBezTo>
                    <a:cubicBezTo>
                      <a:pt x="2264590" y="2541831"/>
                      <a:pt x="2301745" y="2526677"/>
                      <a:pt x="2318366" y="2519100"/>
                    </a:cubicBezTo>
                    <a:cubicBezTo>
                      <a:pt x="2321299" y="2517205"/>
                      <a:pt x="2325210" y="2516259"/>
                      <a:pt x="2328143" y="2514364"/>
                    </a:cubicBezTo>
                    <a:cubicBezTo>
                      <a:pt x="2322277" y="2522888"/>
                      <a:pt x="2316411" y="2530466"/>
                      <a:pt x="2309567" y="2538990"/>
                    </a:cubicBezTo>
                    <a:cubicBezTo>
                      <a:pt x="2293922" y="2557932"/>
                      <a:pt x="2286100" y="2609077"/>
                      <a:pt x="2327166" y="2592976"/>
                    </a:cubicBezTo>
                    <a:cubicBezTo>
                      <a:pt x="2330099" y="2592029"/>
                      <a:pt x="2333032" y="2590134"/>
                      <a:pt x="2335966" y="2588240"/>
                    </a:cubicBezTo>
                    <a:cubicBezTo>
                      <a:pt x="2336944" y="2614760"/>
                      <a:pt x="2346721" y="2642226"/>
                      <a:pt x="2366275" y="2652645"/>
                    </a:cubicBezTo>
                    <a:cubicBezTo>
                      <a:pt x="2385831" y="2663063"/>
                      <a:pt x="2396586" y="2650751"/>
                      <a:pt x="2402452" y="2632755"/>
                    </a:cubicBezTo>
                    <a:cubicBezTo>
                      <a:pt x="2405385" y="2639385"/>
                      <a:pt x="2410274" y="2643174"/>
                      <a:pt x="2418096" y="2643174"/>
                    </a:cubicBezTo>
                    <a:cubicBezTo>
                      <a:pt x="2432762" y="2643174"/>
                      <a:pt x="2442539" y="2636544"/>
                      <a:pt x="2455251" y="2628020"/>
                    </a:cubicBezTo>
                    <a:cubicBezTo>
                      <a:pt x="2457206" y="2626125"/>
                      <a:pt x="2460139" y="2623284"/>
                      <a:pt x="2462095" y="2620443"/>
                    </a:cubicBezTo>
                    <a:cubicBezTo>
                      <a:pt x="2461117" y="2621390"/>
                      <a:pt x="2460139" y="2623284"/>
                      <a:pt x="2458184" y="2626125"/>
                    </a:cubicBezTo>
                    <a:cubicBezTo>
                      <a:pt x="2454273" y="2631808"/>
                      <a:pt x="2450362" y="2637491"/>
                      <a:pt x="2447428" y="2643174"/>
                    </a:cubicBezTo>
                    <a:cubicBezTo>
                      <a:pt x="2421030" y="2693371"/>
                      <a:pt x="2472850" y="2672535"/>
                      <a:pt x="2512937" y="2648857"/>
                    </a:cubicBezTo>
                    <a:cubicBezTo>
                      <a:pt x="2491427" y="2671588"/>
                      <a:pt x="2475783" y="2697160"/>
                      <a:pt x="2484582" y="2725574"/>
                    </a:cubicBezTo>
                    <a:cubicBezTo>
                      <a:pt x="2495338" y="2760618"/>
                      <a:pt x="2545203" y="2716103"/>
                      <a:pt x="2555958" y="2702843"/>
                    </a:cubicBezTo>
                    <a:cubicBezTo>
                      <a:pt x="2561824" y="2696213"/>
                      <a:pt x="2568669" y="2669693"/>
                      <a:pt x="2564757" y="2684847"/>
                    </a:cubicBezTo>
                    <a:cubicBezTo>
                      <a:pt x="2562802" y="2693371"/>
                      <a:pt x="2560847" y="2701896"/>
                      <a:pt x="2560847" y="2710420"/>
                    </a:cubicBezTo>
                    <a:cubicBezTo>
                      <a:pt x="2559869" y="2724627"/>
                      <a:pt x="2558891" y="2741675"/>
                      <a:pt x="2573558" y="2750199"/>
                    </a:cubicBezTo>
                    <a:cubicBezTo>
                      <a:pt x="2598001" y="2763459"/>
                      <a:pt x="2628311" y="2722732"/>
                      <a:pt x="2646888" y="2691477"/>
                    </a:cubicBezTo>
                    <a:cubicBezTo>
                      <a:pt x="2646888" y="2710420"/>
                      <a:pt x="2648844" y="2732204"/>
                      <a:pt x="2658622" y="2742623"/>
                    </a:cubicBezTo>
                    <a:cubicBezTo>
                      <a:pt x="2639066" y="2793767"/>
                      <a:pt x="2682087" y="2788084"/>
                      <a:pt x="2718264" y="2767247"/>
                    </a:cubicBezTo>
                    <a:cubicBezTo>
                      <a:pt x="2716308" y="2769142"/>
                      <a:pt x="2715330" y="2771036"/>
                      <a:pt x="2713375" y="2773877"/>
                    </a:cubicBezTo>
                    <a:cubicBezTo>
                      <a:pt x="2722174" y="2764406"/>
                      <a:pt x="2729997" y="2754935"/>
                      <a:pt x="2737819" y="2746410"/>
                    </a:cubicBezTo>
                    <a:cubicBezTo>
                      <a:pt x="2739774" y="2744517"/>
                      <a:pt x="2742708" y="2744517"/>
                      <a:pt x="2743685" y="2747358"/>
                    </a:cubicBezTo>
                    <a:cubicBezTo>
                      <a:pt x="2747596" y="2771983"/>
                      <a:pt x="2765195" y="2791873"/>
                      <a:pt x="2787684" y="2803239"/>
                    </a:cubicBezTo>
                    <a:cubicBezTo>
                      <a:pt x="2795505" y="2807027"/>
                      <a:pt x="2804305" y="2809869"/>
                      <a:pt x="2813105" y="2806080"/>
                    </a:cubicBezTo>
                    <a:cubicBezTo>
                      <a:pt x="2824838" y="2800397"/>
                      <a:pt x="2817016" y="2778613"/>
                      <a:pt x="2814083" y="2771036"/>
                    </a:cubicBezTo>
                    <a:cubicBezTo>
                      <a:pt x="2813105" y="2768195"/>
                      <a:pt x="2817016" y="2764406"/>
                      <a:pt x="2819949" y="2767247"/>
                    </a:cubicBezTo>
                    <a:cubicBezTo>
                      <a:pt x="2837548" y="2789979"/>
                      <a:pt x="2898169" y="2829758"/>
                      <a:pt x="2903058" y="2778613"/>
                    </a:cubicBezTo>
                    <a:cubicBezTo>
                      <a:pt x="2906968" y="2747358"/>
                      <a:pt x="2892303" y="2716103"/>
                      <a:pt x="2885458" y="2685795"/>
                    </a:cubicBezTo>
                    <a:cubicBezTo>
                      <a:pt x="2884480" y="2682953"/>
                      <a:pt x="2888392" y="2681059"/>
                      <a:pt x="2890347" y="2682953"/>
                    </a:cubicBezTo>
                    <a:cubicBezTo>
                      <a:pt x="2915768" y="2701896"/>
                      <a:pt x="2951945" y="2706631"/>
                      <a:pt x="2982255" y="2696213"/>
                    </a:cubicBezTo>
                    <a:cubicBezTo>
                      <a:pt x="2993988" y="2692425"/>
                      <a:pt x="3005721" y="2683900"/>
                      <a:pt x="3008654" y="2671588"/>
                    </a:cubicBezTo>
                    <a:cubicBezTo>
                      <a:pt x="3012565" y="2654539"/>
                      <a:pt x="2996921" y="2637491"/>
                      <a:pt x="2985188" y="2627072"/>
                    </a:cubicBezTo>
                    <a:cubicBezTo>
                      <a:pt x="2983233" y="2625178"/>
                      <a:pt x="2986166" y="2621390"/>
                      <a:pt x="2989099" y="2622337"/>
                    </a:cubicBezTo>
                    <a:cubicBezTo>
                      <a:pt x="3000832" y="2627072"/>
                      <a:pt x="3016476" y="2631808"/>
                      <a:pt x="3028209" y="2623284"/>
                    </a:cubicBezTo>
                    <a:cubicBezTo>
                      <a:pt x="3043853" y="2612866"/>
                      <a:pt x="3016476" y="2593923"/>
                      <a:pt x="3008654" y="2589187"/>
                    </a:cubicBezTo>
                    <a:cubicBezTo>
                      <a:pt x="3005721" y="2587293"/>
                      <a:pt x="3007677" y="2583505"/>
                      <a:pt x="3010610" y="2583505"/>
                    </a:cubicBezTo>
                    <a:cubicBezTo>
                      <a:pt x="3038964" y="2582558"/>
                      <a:pt x="3067319" y="2573086"/>
                      <a:pt x="3088829" y="2556985"/>
                    </a:cubicBezTo>
                    <a:cubicBezTo>
                      <a:pt x="3098607" y="2550355"/>
                      <a:pt x="3107406" y="2539937"/>
                      <a:pt x="3106428" y="2527624"/>
                    </a:cubicBezTo>
                    <a:cubicBezTo>
                      <a:pt x="3104473" y="2511523"/>
                      <a:pt x="3081985" y="2502999"/>
                      <a:pt x="3069274" y="2498263"/>
                    </a:cubicBezTo>
                    <a:cubicBezTo>
                      <a:pt x="3066341" y="2497316"/>
                      <a:pt x="3066341" y="2492580"/>
                      <a:pt x="3070252" y="2492580"/>
                    </a:cubicBezTo>
                    <a:cubicBezTo>
                      <a:pt x="3098607" y="2487845"/>
                      <a:pt x="3127939" y="2468902"/>
                      <a:pt x="3151404" y="2452801"/>
                    </a:cubicBezTo>
                    <a:cubicBezTo>
                      <a:pt x="3162160" y="2445224"/>
                      <a:pt x="3174871" y="2435753"/>
                      <a:pt x="3180737" y="2423440"/>
                    </a:cubicBezTo>
                    <a:cubicBezTo>
                      <a:pt x="3188559" y="2407339"/>
                      <a:pt x="3164116" y="2404497"/>
                      <a:pt x="3153360" y="2403550"/>
                    </a:cubicBezTo>
                    <a:cubicBezTo>
                      <a:pt x="3149449" y="2402603"/>
                      <a:pt x="3149449" y="2396920"/>
                      <a:pt x="3154338" y="2396920"/>
                    </a:cubicBezTo>
                    <a:cubicBezTo>
                      <a:pt x="3187581" y="2402603"/>
                      <a:pt x="3208114" y="2370401"/>
                      <a:pt x="3187581" y="2343881"/>
                    </a:cubicBezTo>
                    <a:cubicBezTo>
                      <a:pt x="3184648" y="2341040"/>
                      <a:pt x="3190514" y="2336304"/>
                      <a:pt x="3192470" y="2340092"/>
                    </a:cubicBezTo>
                    <a:cubicBezTo>
                      <a:pt x="3196381" y="2344828"/>
                      <a:pt x="3213981" y="2370401"/>
                      <a:pt x="3220825" y="2359982"/>
                    </a:cubicBezTo>
                    <a:cubicBezTo>
                      <a:pt x="3226691" y="2352405"/>
                      <a:pt x="3224735" y="2337251"/>
                      <a:pt x="3224735" y="2328727"/>
                    </a:cubicBezTo>
                    <a:cubicBezTo>
                      <a:pt x="3224735" y="2305996"/>
                      <a:pt x="3218869" y="2283265"/>
                      <a:pt x="3220825" y="2260534"/>
                    </a:cubicBezTo>
                    <a:cubicBezTo>
                      <a:pt x="3220825" y="2258639"/>
                      <a:pt x="3223758" y="2256745"/>
                      <a:pt x="3225713" y="2258639"/>
                    </a:cubicBezTo>
                    <a:cubicBezTo>
                      <a:pt x="3237446" y="2266217"/>
                      <a:pt x="3247224" y="2276635"/>
                      <a:pt x="3259934" y="2282318"/>
                    </a:cubicBezTo>
                    <a:cubicBezTo>
                      <a:pt x="3280467" y="2292736"/>
                      <a:pt x="3290245" y="2271899"/>
                      <a:pt x="3286334" y="2255798"/>
                    </a:cubicBezTo>
                    <a:cubicBezTo>
                      <a:pt x="3280467" y="2234014"/>
                      <a:pt x="3261890" y="2209389"/>
                      <a:pt x="3243313" y="2196129"/>
                    </a:cubicBezTo>
                    <a:cubicBezTo>
                      <a:pt x="3240380" y="2193288"/>
                      <a:pt x="3243313" y="2188552"/>
                      <a:pt x="3247224" y="2191393"/>
                    </a:cubicBezTo>
                    <a:cubicBezTo>
                      <a:pt x="3258957" y="2198971"/>
                      <a:pt x="3273623" y="2203706"/>
                      <a:pt x="3286334" y="2195182"/>
                    </a:cubicBezTo>
                    <a:cubicBezTo>
                      <a:pt x="3297089" y="2187605"/>
                      <a:pt x="3295133" y="2170556"/>
                      <a:pt x="3291222" y="2160138"/>
                    </a:cubicBezTo>
                    <a:cubicBezTo>
                      <a:pt x="3283401" y="2142143"/>
                      <a:pt x="3263845" y="2128883"/>
                      <a:pt x="3248202" y="2118464"/>
                    </a:cubicBezTo>
                    <a:cubicBezTo>
                      <a:pt x="3217891" y="2098575"/>
                      <a:pt x="3182693" y="2086262"/>
                      <a:pt x="3151404" y="2068267"/>
                    </a:cubicBezTo>
                    <a:cubicBezTo>
                      <a:pt x="3150427" y="2065425"/>
                      <a:pt x="3149449" y="2062584"/>
                      <a:pt x="3147494" y="2059742"/>
                    </a:cubicBezTo>
                    <a:cubicBezTo>
                      <a:pt x="3147494" y="2059742"/>
                      <a:pt x="3148471" y="2059742"/>
                      <a:pt x="3148471" y="2059742"/>
                    </a:cubicBezTo>
                    <a:cubicBezTo>
                      <a:pt x="3162160" y="2065425"/>
                      <a:pt x="3178782" y="2066372"/>
                      <a:pt x="3193447" y="2063531"/>
                    </a:cubicBezTo>
                    <a:cubicBezTo>
                      <a:pt x="3212025" y="2060689"/>
                      <a:pt x="3231580" y="2045535"/>
                      <a:pt x="3216914" y="2027540"/>
                    </a:cubicBezTo>
                    <a:cubicBezTo>
                      <a:pt x="3210070" y="2019963"/>
                      <a:pt x="3200292" y="2014280"/>
                      <a:pt x="3189537" y="2011439"/>
                    </a:cubicBezTo>
                    <a:cubicBezTo>
                      <a:pt x="3193447" y="2009545"/>
                      <a:pt x="3196381" y="2006703"/>
                      <a:pt x="3199314" y="2003862"/>
                    </a:cubicBezTo>
                    <a:cubicBezTo>
                      <a:pt x="3213981" y="1986813"/>
                      <a:pt x="3207137" y="1963135"/>
                      <a:pt x="3190514" y="1939457"/>
                    </a:cubicBezTo>
                    <a:cubicBezTo>
                      <a:pt x="3200292" y="1926197"/>
                      <a:pt x="3208114" y="1911043"/>
                      <a:pt x="3213003" y="1895889"/>
                    </a:cubicBezTo>
                    <a:cubicBezTo>
                      <a:pt x="3214958" y="1888312"/>
                      <a:pt x="3214958" y="1880735"/>
                      <a:pt x="3212025" y="1874105"/>
                    </a:cubicBezTo>
                    <a:cubicBezTo>
                      <a:pt x="3213003" y="1874105"/>
                      <a:pt x="3213003" y="1873158"/>
                      <a:pt x="3213981" y="1873158"/>
                    </a:cubicBezTo>
                    <a:cubicBezTo>
                      <a:pt x="3290245" y="1918620"/>
                      <a:pt x="3294156" y="1853268"/>
                      <a:pt x="3272645" y="1791705"/>
                    </a:cubicBezTo>
                    <a:cubicBezTo>
                      <a:pt x="3275578" y="1794546"/>
                      <a:pt x="3278512" y="1798335"/>
                      <a:pt x="3281445" y="1801176"/>
                    </a:cubicBezTo>
                    <a:cubicBezTo>
                      <a:pt x="3269712" y="1785075"/>
                      <a:pt x="3256024" y="1770868"/>
                      <a:pt x="3244291" y="1755714"/>
                    </a:cubicBezTo>
                    <a:cubicBezTo>
                      <a:pt x="3242335" y="1752873"/>
                      <a:pt x="3243313" y="1747190"/>
                      <a:pt x="3248202" y="1747190"/>
                    </a:cubicBezTo>
                    <a:cubicBezTo>
                      <a:pt x="3288289" y="1749084"/>
                      <a:pt x="3327399" y="1728247"/>
                      <a:pt x="3350864" y="1697939"/>
                    </a:cubicBezTo>
                    <a:cubicBezTo>
                      <a:pt x="3358687" y="1687521"/>
                      <a:pt x="3366509" y="1674261"/>
                      <a:pt x="3363576" y="1661948"/>
                    </a:cubicBezTo>
                    <a:cubicBezTo>
                      <a:pt x="3357709" y="1648688"/>
                      <a:pt x="3320555" y="1654371"/>
                      <a:pt x="3306866" y="1656265"/>
                    </a:cubicBezTo>
                    <a:close/>
                  </a:path>
                </a:pathLst>
              </a:custGeom>
              <a:solidFill>
                <a:srgbClr val="2B5B2D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AE9BC721-9EB3-615F-3A65-C0A6A2DA5DB5}"/>
                  </a:ext>
                </a:extLst>
              </p:cNvPr>
              <p:cNvSpPr/>
              <p:nvPr/>
            </p:nvSpPr>
            <p:spPr>
              <a:xfrm>
                <a:off x="6304394" y="-787223"/>
                <a:ext cx="3390054" cy="2818655"/>
              </a:xfrm>
              <a:custGeom>
                <a:avLst/>
                <a:gdLst>
                  <a:gd name="connsiteX0" fmla="*/ 1021834 w 3390054"/>
                  <a:gd name="connsiteY0" fmla="*/ 2818656 h 2818655"/>
                  <a:gd name="connsiteX1" fmla="*/ 992502 w 3390054"/>
                  <a:gd name="connsiteY1" fmla="*/ 2811078 h 2818655"/>
                  <a:gd name="connsiteX2" fmla="*/ 919171 w 3390054"/>
                  <a:gd name="connsiteY2" fmla="*/ 2719207 h 2818655"/>
                  <a:gd name="connsiteX3" fmla="*/ 902549 w 3390054"/>
                  <a:gd name="connsiteY3" fmla="*/ 2740044 h 2818655"/>
                  <a:gd name="connsiteX4" fmla="*/ 881039 w 3390054"/>
                  <a:gd name="connsiteY4" fmla="*/ 2764669 h 2818655"/>
                  <a:gd name="connsiteX5" fmla="*/ 877128 w 3390054"/>
                  <a:gd name="connsiteY5" fmla="*/ 2760881 h 2818655"/>
                  <a:gd name="connsiteX6" fmla="*/ 813575 w 3390054"/>
                  <a:gd name="connsiteY6" fmla="*/ 2779823 h 2818655"/>
                  <a:gd name="connsiteX7" fmla="*/ 783264 w 3390054"/>
                  <a:gd name="connsiteY7" fmla="*/ 2766563 h 2818655"/>
                  <a:gd name="connsiteX8" fmla="*/ 784242 w 3390054"/>
                  <a:gd name="connsiteY8" fmla="*/ 2711630 h 2818655"/>
                  <a:gd name="connsiteX9" fmla="*/ 766643 w 3390054"/>
                  <a:gd name="connsiteY9" fmla="*/ 2650066 h 2818655"/>
                  <a:gd name="connsiteX10" fmla="*/ 671802 w 3390054"/>
                  <a:gd name="connsiteY10" fmla="*/ 2732467 h 2818655"/>
                  <a:gd name="connsiteX11" fmla="*/ 653225 w 3390054"/>
                  <a:gd name="connsiteY11" fmla="*/ 2727731 h 2818655"/>
                  <a:gd name="connsiteX12" fmla="*/ 630736 w 3390054"/>
                  <a:gd name="connsiteY12" fmla="*/ 2662379 h 2818655"/>
                  <a:gd name="connsiteX13" fmla="*/ 630736 w 3390054"/>
                  <a:gd name="connsiteY13" fmla="*/ 2660485 h 2818655"/>
                  <a:gd name="connsiteX14" fmla="*/ 630736 w 3390054"/>
                  <a:gd name="connsiteY14" fmla="*/ 2654802 h 2818655"/>
                  <a:gd name="connsiteX15" fmla="*/ 539806 w 3390054"/>
                  <a:gd name="connsiteY15" fmla="*/ 2710683 h 2818655"/>
                  <a:gd name="connsiteX16" fmla="*/ 509496 w 3390054"/>
                  <a:gd name="connsiteY16" fmla="*/ 2686057 h 2818655"/>
                  <a:gd name="connsiteX17" fmla="*/ 535895 w 3390054"/>
                  <a:gd name="connsiteY17" fmla="*/ 2582820 h 2818655"/>
                  <a:gd name="connsiteX18" fmla="*/ 461586 w 3390054"/>
                  <a:gd name="connsiteY18" fmla="*/ 2608393 h 2818655"/>
                  <a:gd name="connsiteX19" fmla="*/ 442032 w 3390054"/>
                  <a:gd name="connsiteY19" fmla="*/ 2599869 h 2818655"/>
                  <a:gd name="connsiteX20" fmla="*/ 450832 w 3390054"/>
                  <a:gd name="connsiteY20" fmla="*/ 2552512 h 2818655"/>
                  <a:gd name="connsiteX21" fmla="*/ 453765 w 3390054"/>
                  <a:gd name="connsiteY21" fmla="*/ 2546829 h 2818655"/>
                  <a:gd name="connsiteX22" fmla="*/ 409766 w 3390054"/>
                  <a:gd name="connsiteY22" fmla="*/ 2561036 h 2818655"/>
                  <a:gd name="connsiteX23" fmla="*/ 409766 w 3390054"/>
                  <a:gd name="connsiteY23" fmla="*/ 2561036 h 2818655"/>
                  <a:gd name="connsiteX24" fmla="*/ 386300 w 3390054"/>
                  <a:gd name="connsiteY24" fmla="*/ 2550618 h 2818655"/>
                  <a:gd name="connsiteX25" fmla="*/ 325680 w 3390054"/>
                  <a:gd name="connsiteY25" fmla="*/ 2574296 h 2818655"/>
                  <a:gd name="connsiteX26" fmla="*/ 275815 w 3390054"/>
                  <a:gd name="connsiteY26" fmla="*/ 2477689 h 2818655"/>
                  <a:gd name="connsiteX27" fmla="*/ 267993 w 3390054"/>
                  <a:gd name="connsiteY27" fmla="*/ 2481478 h 2818655"/>
                  <a:gd name="connsiteX28" fmla="*/ 218128 w 3390054"/>
                  <a:gd name="connsiteY28" fmla="*/ 2471059 h 2818655"/>
                  <a:gd name="connsiteX29" fmla="*/ 234749 w 3390054"/>
                  <a:gd name="connsiteY29" fmla="*/ 2388659 h 2818655"/>
                  <a:gd name="connsiteX30" fmla="*/ 250394 w 3390054"/>
                  <a:gd name="connsiteY30" fmla="*/ 2368769 h 2818655"/>
                  <a:gd name="connsiteX31" fmla="*/ 160441 w 3390054"/>
                  <a:gd name="connsiteY31" fmla="*/ 2393395 h 2818655"/>
                  <a:gd name="connsiteX32" fmla="*/ 136975 w 3390054"/>
                  <a:gd name="connsiteY32" fmla="*/ 2388659 h 2818655"/>
                  <a:gd name="connsiteX33" fmla="*/ 112531 w 3390054"/>
                  <a:gd name="connsiteY33" fmla="*/ 2363087 h 2818655"/>
                  <a:gd name="connsiteX34" fmla="*/ 124265 w 3390054"/>
                  <a:gd name="connsiteY34" fmla="*/ 2332778 h 2818655"/>
                  <a:gd name="connsiteX35" fmla="*/ 58756 w 3390054"/>
                  <a:gd name="connsiteY35" fmla="*/ 2327096 h 2818655"/>
                  <a:gd name="connsiteX36" fmla="*/ 55823 w 3390054"/>
                  <a:gd name="connsiteY36" fmla="*/ 2295840 h 2818655"/>
                  <a:gd name="connsiteX37" fmla="*/ 101776 w 3390054"/>
                  <a:gd name="connsiteY37" fmla="*/ 2228594 h 2818655"/>
                  <a:gd name="connsiteX38" fmla="*/ 120353 w 3390054"/>
                  <a:gd name="connsiteY38" fmla="*/ 2212493 h 2818655"/>
                  <a:gd name="connsiteX39" fmla="*/ 128176 w 3390054"/>
                  <a:gd name="connsiteY39" fmla="*/ 2205863 h 2818655"/>
                  <a:gd name="connsiteX40" fmla="*/ 106665 w 3390054"/>
                  <a:gd name="connsiteY40" fmla="*/ 2195445 h 2818655"/>
                  <a:gd name="connsiteX41" fmla="*/ 108621 w 3390054"/>
                  <a:gd name="connsiteY41" fmla="*/ 2165137 h 2818655"/>
                  <a:gd name="connsiteX42" fmla="*/ 66578 w 3390054"/>
                  <a:gd name="connsiteY42" fmla="*/ 2133882 h 2818655"/>
                  <a:gd name="connsiteX43" fmla="*/ 91022 w 3390054"/>
                  <a:gd name="connsiteY43" fmla="*/ 2084631 h 2818655"/>
                  <a:gd name="connsiteX44" fmla="*/ 22579 w 3390054"/>
                  <a:gd name="connsiteY44" fmla="*/ 2059058 h 2818655"/>
                  <a:gd name="connsiteX45" fmla="*/ 91 w 3390054"/>
                  <a:gd name="connsiteY45" fmla="*/ 1988971 h 2818655"/>
                  <a:gd name="connsiteX46" fmla="*/ 173152 w 3390054"/>
                  <a:gd name="connsiteY46" fmla="*/ 1798598 h 2818655"/>
                  <a:gd name="connsiteX47" fmla="*/ 116442 w 3390054"/>
                  <a:gd name="connsiteY47" fmla="*/ 1749347 h 2818655"/>
                  <a:gd name="connsiteX48" fmla="*/ 168263 w 3390054"/>
                  <a:gd name="connsiteY48" fmla="*/ 1707674 h 2818655"/>
                  <a:gd name="connsiteX49" fmla="*/ 90044 w 3390054"/>
                  <a:gd name="connsiteY49" fmla="*/ 1672629 h 2818655"/>
                  <a:gd name="connsiteX50" fmla="*/ 89066 w 3390054"/>
                  <a:gd name="connsiteY50" fmla="*/ 1645163 h 2818655"/>
                  <a:gd name="connsiteX51" fmla="*/ 179018 w 3390054"/>
                  <a:gd name="connsiteY51" fmla="*/ 1594965 h 2818655"/>
                  <a:gd name="connsiteX52" fmla="*/ 186840 w 3390054"/>
                  <a:gd name="connsiteY52" fmla="*/ 1593071 h 2818655"/>
                  <a:gd name="connsiteX53" fmla="*/ 299281 w 3390054"/>
                  <a:gd name="connsiteY53" fmla="*/ 1576022 h 2818655"/>
                  <a:gd name="connsiteX54" fmla="*/ 120353 w 3390054"/>
                  <a:gd name="connsiteY54" fmla="*/ 1504041 h 2818655"/>
                  <a:gd name="connsiteX55" fmla="*/ 125242 w 3390054"/>
                  <a:gd name="connsiteY55" fmla="*/ 1473733 h 2818655"/>
                  <a:gd name="connsiteX56" fmla="*/ 327636 w 3390054"/>
                  <a:gd name="connsiteY56" fmla="*/ 1395121 h 2818655"/>
                  <a:gd name="connsiteX57" fmla="*/ 364790 w 3390054"/>
                  <a:gd name="connsiteY57" fmla="*/ 1396068 h 2818655"/>
                  <a:gd name="connsiteX58" fmla="*/ 288526 w 3390054"/>
                  <a:gd name="connsiteY58" fmla="*/ 1336399 h 2818655"/>
                  <a:gd name="connsiteX59" fmla="*/ 293415 w 3390054"/>
                  <a:gd name="connsiteY59" fmla="*/ 1309879 h 2818655"/>
                  <a:gd name="connsiteX60" fmla="*/ 389233 w 3390054"/>
                  <a:gd name="connsiteY60" fmla="*/ 1275783 h 2818655"/>
                  <a:gd name="connsiteX61" fmla="*/ 400966 w 3390054"/>
                  <a:gd name="connsiteY61" fmla="*/ 1275783 h 2818655"/>
                  <a:gd name="connsiteX62" fmla="*/ 502652 w 3390054"/>
                  <a:gd name="connsiteY62" fmla="*/ 1300408 h 2818655"/>
                  <a:gd name="connsiteX63" fmla="*/ 468430 w 3390054"/>
                  <a:gd name="connsiteY63" fmla="*/ 1248316 h 2818655"/>
                  <a:gd name="connsiteX64" fmla="*/ 467453 w 3390054"/>
                  <a:gd name="connsiteY64" fmla="*/ 1246422 h 2818655"/>
                  <a:gd name="connsiteX65" fmla="*/ 467453 w 3390054"/>
                  <a:gd name="connsiteY65" fmla="*/ 1190541 h 2818655"/>
                  <a:gd name="connsiteX66" fmla="*/ 494830 w 3390054"/>
                  <a:gd name="connsiteY66" fmla="*/ 1182017 h 2818655"/>
                  <a:gd name="connsiteX67" fmla="*/ 511451 w 3390054"/>
                  <a:gd name="connsiteY67" fmla="*/ 1190541 h 2818655"/>
                  <a:gd name="connsiteX68" fmla="*/ 512429 w 3390054"/>
                  <a:gd name="connsiteY68" fmla="*/ 1190541 h 2818655"/>
                  <a:gd name="connsiteX69" fmla="*/ 511451 w 3390054"/>
                  <a:gd name="connsiteY69" fmla="*/ 1186753 h 2818655"/>
                  <a:gd name="connsiteX70" fmla="*/ 506563 w 3390054"/>
                  <a:gd name="connsiteY70" fmla="*/ 1170651 h 2818655"/>
                  <a:gd name="connsiteX71" fmla="*/ 509496 w 3390054"/>
                  <a:gd name="connsiteY71" fmla="*/ 1048472 h 2818655"/>
                  <a:gd name="connsiteX72" fmla="*/ 549583 w 3390054"/>
                  <a:gd name="connsiteY72" fmla="*/ 1034265 h 2818655"/>
                  <a:gd name="connsiteX73" fmla="*/ 618026 w 3390054"/>
                  <a:gd name="connsiteY73" fmla="*/ 1051313 h 2818655"/>
                  <a:gd name="connsiteX74" fmla="*/ 615092 w 3390054"/>
                  <a:gd name="connsiteY74" fmla="*/ 1019111 h 2818655"/>
                  <a:gd name="connsiteX75" fmla="*/ 788153 w 3390054"/>
                  <a:gd name="connsiteY75" fmla="*/ 828738 h 2818655"/>
                  <a:gd name="connsiteX76" fmla="*/ 731444 w 3390054"/>
                  <a:gd name="connsiteY76" fmla="*/ 779487 h 2818655"/>
                  <a:gd name="connsiteX77" fmla="*/ 783264 w 3390054"/>
                  <a:gd name="connsiteY77" fmla="*/ 737813 h 2818655"/>
                  <a:gd name="connsiteX78" fmla="*/ 705045 w 3390054"/>
                  <a:gd name="connsiteY78" fmla="*/ 702770 h 2818655"/>
                  <a:gd name="connsiteX79" fmla="*/ 704067 w 3390054"/>
                  <a:gd name="connsiteY79" fmla="*/ 675303 h 2818655"/>
                  <a:gd name="connsiteX80" fmla="*/ 794998 w 3390054"/>
                  <a:gd name="connsiteY80" fmla="*/ 625105 h 2818655"/>
                  <a:gd name="connsiteX81" fmla="*/ 802820 w 3390054"/>
                  <a:gd name="connsiteY81" fmla="*/ 623211 h 2818655"/>
                  <a:gd name="connsiteX82" fmla="*/ 915261 w 3390054"/>
                  <a:gd name="connsiteY82" fmla="*/ 605215 h 2818655"/>
                  <a:gd name="connsiteX83" fmla="*/ 736333 w 3390054"/>
                  <a:gd name="connsiteY83" fmla="*/ 533234 h 2818655"/>
                  <a:gd name="connsiteX84" fmla="*/ 741221 w 3390054"/>
                  <a:gd name="connsiteY84" fmla="*/ 502926 h 2818655"/>
                  <a:gd name="connsiteX85" fmla="*/ 943614 w 3390054"/>
                  <a:gd name="connsiteY85" fmla="*/ 424314 h 2818655"/>
                  <a:gd name="connsiteX86" fmla="*/ 980769 w 3390054"/>
                  <a:gd name="connsiteY86" fmla="*/ 425261 h 2818655"/>
                  <a:gd name="connsiteX87" fmla="*/ 904505 w 3390054"/>
                  <a:gd name="connsiteY87" fmla="*/ 365592 h 2818655"/>
                  <a:gd name="connsiteX88" fmla="*/ 909394 w 3390054"/>
                  <a:gd name="connsiteY88" fmla="*/ 339072 h 2818655"/>
                  <a:gd name="connsiteX89" fmla="*/ 1005213 w 3390054"/>
                  <a:gd name="connsiteY89" fmla="*/ 304976 h 2818655"/>
                  <a:gd name="connsiteX90" fmla="*/ 1016945 w 3390054"/>
                  <a:gd name="connsiteY90" fmla="*/ 304976 h 2818655"/>
                  <a:gd name="connsiteX91" fmla="*/ 1118631 w 3390054"/>
                  <a:gd name="connsiteY91" fmla="*/ 329601 h 2818655"/>
                  <a:gd name="connsiteX92" fmla="*/ 1084410 w 3390054"/>
                  <a:gd name="connsiteY92" fmla="*/ 278456 h 2818655"/>
                  <a:gd name="connsiteX93" fmla="*/ 1083432 w 3390054"/>
                  <a:gd name="connsiteY93" fmla="*/ 276562 h 2818655"/>
                  <a:gd name="connsiteX94" fmla="*/ 1083432 w 3390054"/>
                  <a:gd name="connsiteY94" fmla="*/ 220681 h 2818655"/>
                  <a:gd name="connsiteX95" fmla="*/ 1110810 w 3390054"/>
                  <a:gd name="connsiteY95" fmla="*/ 212157 h 2818655"/>
                  <a:gd name="connsiteX96" fmla="*/ 1127431 w 3390054"/>
                  <a:gd name="connsiteY96" fmla="*/ 220681 h 2818655"/>
                  <a:gd name="connsiteX97" fmla="*/ 1128408 w 3390054"/>
                  <a:gd name="connsiteY97" fmla="*/ 220681 h 2818655"/>
                  <a:gd name="connsiteX98" fmla="*/ 1127431 w 3390054"/>
                  <a:gd name="connsiteY98" fmla="*/ 215946 h 2818655"/>
                  <a:gd name="connsiteX99" fmla="*/ 1122542 w 3390054"/>
                  <a:gd name="connsiteY99" fmla="*/ 199844 h 2818655"/>
                  <a:gd name="connsiteX100" fmla="*/ 1125475 w 3390054"/>
                  <a:gd name="connsiteY100" fmla="*/ 76718 h 2818655"/>
                  <a:gd name="connsiteX101" fmla="*/ 1165563 w 3390054"/>
                  <a:gd name="connsiteY101" fmla="*/ 62510 h 2818655"/>
                  <a:gd name="connsiteX102" fmla="*/ 1267249 w 3390054"/>
                  <a:gd name="connsiteY102" fmla="*/ 94713 h 2818655"/>
                  <a:gd name="connsiteX103" fmla="*/ 1283870 w 3390054"/>
                  <a:gd name="connsiteY103" fmla="*/ 102290 h 2818655"/>
                  <a:gd name="connsiteX104" fmla="*/ 1343513 w 3390054"/>
                  <a:gd name="connsiteY104" fmla="*/ 138281 h 2818655"/>
                  <a:gd name="connsiteX105" fmla="*/ 1335690 w 3390054"/>
                  <a:gd name="connsiteY105" fmla="*/ 108920 h 2818655"/>
                  <a:gd name="connsiteX106" fmla="*/ 1331779 w 3390054"/>
                  <a:gd name="connsiteY106" fmla="*/ 93766 h 2818655"/>
                  <a:gd name="connsiteX107" fmla="*/ 1341557 w 3390054"/>
                  <a:gd name="connsiteY107" fmla="*/ 4736 h 2818655"/>
                  <a:gd name="connsiteX108" fmla="*/ 1358179 w 3390054"/>
                  <a:gd name="connsiteY108" fmla="*/ 0 h 2818655"/>
                  <a:gd name="connsiteX109" fmla="*/ 1425643 w 3390054"/>
                  <a:gd name="connsiteY109" fmla="*/ 40727 h 2818655"/>
                  <a:gd name="connsiteX110" fmla="*/ 1429554 w 3390054"/>
                  <a:gd name="connsiteY110" fmla="*/ 44515 h 2818655"/>
                  <a:gd name="connsiteX111" fmla="*/ 1478441 w 3390054"/>
                  <a:gd name="connsiteY111" fmla="*/ 92819 h 2818655"/>
                  <a:gd name="connsiteX112" fmla="*/ 1480397 w 3390054"/>
                  <a:gd name="connsiteY112" fmla="*/ 43568 h 2818655"/>
                  <a:gd name="connsiteX113" fmla="*/ 1505818 w 3390054"/>
                  <a:gd name="connsiteY113" fmla="*/ 26520 h 2818655"/>
                  <a:gd name="connsiteX114" fmla="*/ 1512662 w 3390054"/>
                  <a:gd name="connsiteY114" fmla="*/ 25573 h 2818655"/>
                  <a:gd name="connsiteX115" fmla="*/ 1635858 w 3390054"/>
                  <a:gd name="connsiteY115" fmla="*/ 119338 h 2818655"/>
                  <a:gd name="connsiteX116" fmla="*/ 1642702 w 3390054"/>
                  <a:gd name="connsiteY116" fmla="*/ 128810 h 2818655"/>
                  <a:gd name="connsiteX117" fmla="*/ 1715055 w 3390054"/>
                  <a:gd name="connsiteY117" fmla="*/ 100396 h 2818655"/>
                  <a:gd name="connsiteX118" fmla="*/ 1738522 w 3390054"/>
                  <a:gd name="connsiteY118" fmla="*/ 120285 h 2818655"/>
                  <a:gd name="connsiteX119" fmla="*/ 1723855 w 3390054"/>
                  <a:gd name="connsiteY119" fmla="*/ 228258 h 2818655"/>
                  <a:gd name="connsiteX120" fmla="*/ 1786431 w 3390054"/>
                  <a:gd name="connsiteY120" fmla="*/ 165748 h 2818655"/>
                  <a:gd name="connsiteX121" fmla="*/ 1809897 w 3390054"/>
                  <a:gd name="connsiteY121" fmla="*/ 172377 h 2818655"/>
                  <a:gd name="connsiteX122" fmla="*/ 1807941 w 3390054"/>
                  <a:gd name="connsiteY122" fmla="*/ 240571 h 2818655"/>
                  <a:gd name="connsiteX123" fmla="*/ 1870517 w 3390054"/>
                  <a:gd name="connsiteY123" fmla="*/ 294557 h 2818655"/>
                  <a:gd name="connsiteX124" fmla="*/ 1871495 w 3390054"/>
                  <a:gd name="connsiteY124" fmla="*/ 295504 h 2818655"/>
                  <a:gd name="connsiteX125" fmla="*/ 1881272 w 3390054"/>
                  <a:gd name="connsiteY125" fmla="*/ 325813 h 2818655"/>
                  <a:gd name="connsiteX126" fmla="*/ 1889094 w 3390054"/>
                  <a:gd name="connsiteY126" fmla="*/ 291716 h 2818655"/>
                  <a:gd name="connsiteX127" fmla="*/ 1905716 w 3390054"/>
                  <a:gd name="connsiteY127" fmla="*/ 232047 h 2818655"/>
                  <a:gd name="connsiteX128" fmla="*/ 1908649 w 3390054"/>
                  <a:gd name="connsiteY128" fmla="*/ 225417 h 2818655"/>
                  <a:gd name="connsiteX129" fmla="*/ 1914515 w 3390054"/>
                  <a:gd name="connsiteY129" fmla="*/ 229205 h 2818655"/>
                  <a:gd name="connsiteX130" fmla="*/ 1957536 w 3390054"/>
                  <a:gd name="connsiteY130" fmla="*/ 308764 h 2818655"/>
                  <a:gd name="connsiteX131" fmla="*/ 1961447 w 3390054"/>
                  <a:gd name="connsiteY131" fmla="*/ 322024 h 2818655"/>
                  <a:gd name="connsiteX132" fmla="*/ 1965358 w 3390054"/>
                  <a:gd name="connsiteY132" fmla="*/ 277509 h 2818655"/>
                  <a:gd name="connsiteX133" fmla="*/ 1967314 w 3390054"/>
                  <a:gd name="connsiteY133" fmla="*/ 240571 h 2818655"/>
                  <a:gd name="connsiteX134" fmla="*/ 1968291 w 3390054"/>
                  <a:gd name="connsiteY134" fmla="*/ 234888 h 2818655"/>
                  <a:gd name="connsiteX135" fmla="*/ 1970247 w 3390054"/>
                  <a:gd name="connsiteY135" fmla="*/ 224470 h 2818655"/>
                  <a:gd name="connsiteX136" fmla="*/ 1977091 w 3390054"/>
                  <a:gd name="connsiteY136" fmla="*/ 232047 h 2818655"/>
                  <a:gd name="connsiteX137" fmla="*/ 1988824 w 3390054"/>
                  <a:gd name="connsiteY137" fmla="*/ 246254 h 2818655"/>
                  <a:gd name="connsiteX138" fmla="*/ 2007401 w 3390054"/>
                  <a:gd name="connsiteY138" fmla="*/ 280350 h 2818655"/>
                  <a:gd name="connsiteX139" fmla="*/ 2047489 w 3390054"/>
                  <a:gd name="connsiteY139" fmla="*/ 172377 h 2818655"/>
                  <a:gd name="connsiteX140" fmla="*/ 2052378 w 3390054"/>
                  <a:gd name="connsiteY140" fmla="*/ 164801 h 2818655"/>
                  <a:gd name="connsiteX141" fmla="*/ 2056289 w 3390054"/>
                  <a:gd name="connsiteY141" fmla="*/ 166695 h 2818655"/>
                  <a:gd name="connsiteX142" fmla="*/ 2083665 w 3390054"/>
                  <a:gd name="connsiteY142" fmla="*/ 259513 h 2818655"/>
                  <a:gd name="connsiteX143" fmla="*/ 2081709 w 3390054"/>
                  <a:gd name="connsiteY143" fmla="*/ 285086 h 2818655"/>
                  <a:gd name="connsiteX144" fmla="*/ 2097354 w 3390054"/>
                  <a:gd name="connsiteY144" fmla="*/ 269932 h 2818655"/>
                  <a:gd name="connsiteX145" fmla="*/ 2141352 w 3390054"/>
                  <a:gd name="connsiteY145" fmla="*/ 236782 h 2818655"/>
                  <a:gd name="connsiteX146" fmla="*/ 2165796 w 3390054"/>
                  <a:gd name="connsiteY146" fmla="*/ 241518 h 2818655"/>
                  <a:gd name="connsiteX147" fmla="*/ 2179484 w 3390054"/>
                  <a:gd name="connsiteY147" fmla="*/ 304029 h 2818655"/>
                  <a:gd name="connsiteX148" fmla="*/ 2156996 w 3390054"/>
                  <a:gd name="connsiteY148" fmla="*/ 393059 h 2818655"/>
                  <a:gd name="connsiteX149" fmla="*/ 2148196 w 3390054"/>
                  <a:gd name="connsiteY149" fmla="*/ 421472 h 2818655"/>
                  <a:gd name="connsiteX150" fmla="*/ 2185351 w 3390054"/>
                  <a:gd name="connsiteY150" fmla="*/ 389270 h 2818655"/>
                  <a:gd name="connsiteX151" fmla="*/ 2222505 w 3390054"/>
                  <a:gd name="connsiteY151" fmla="*/ 357068 h 2818655"/>
                  <a:gd name="connsiteX152" fmla="*/ 2262593 w 3390054"/>
                  <a:gd name="connsiteY152" fmla="*/ 340967 h 2818655"/>
                  <a:gd name="connsiteX153" fmla="*/ 2282148 w 3390054"/>
                  <a:gd name="connsiteY153" fmla="*/ 347596 h 2818655"/>
                  <a:gd name="connsiteX154" fmla="*/ 2295836 w 3390054"/>
                  <a:gd name="connsiteY154" fmla="*/ 401583 h 2818655"/>
                  <a:gd name="connsiteX155" fmla="*/ 2260637 w 3390054"/>
                  <a:gd name="connsiteY155" fmla="*/ 470723 h 2818655"/>
                  <a:gd name="connsiteX156" fmla="*/ 2293881 w 3390054"/>
                  <a:gd name="connsiteY156" fmla="*/ 484930 h 2818655"/>
                  <a:gd name="connsiteX157" fmla="*/ 2304636 w 3390054"/>
                  <a:gd name="connsiteY157" fmla="*/ 489666 h 2818655"/>
                  <a:gd name="connsiteX158" fmla="*/ 2337879 w 3390054"/>
                  <a:gd name="connsiteY158" fmla="*/ 508608 h 2818655"/>
                  <a:gd name="connsiteX159" fmla="*/ 2334946 w 3390054"/>
                  <a:gd name="connsiteY159" fmla="*/ 495348 h 2818655"/>
                  <a:gd name="connsiteX160" fmla="*/ 2332013 w 3390054"/>
                  <a:gd name="connsiteY160" fmla="*/ 485877 h 2818655"/>
                  <a:gd name="connsiteX161" fmla="*/ 2338857 w 3390054"/>
                  <a:gd name="connsiteY161" fmla="*/ 427155 h 2818655"/>
                  <a:gd name="connsiteX162" fmla="*/ 2350589 w 3390054"/>
                  <a:gd name="connsiteY162" fmla="*/ 424314 h 2818655"/>
                  <a:gd name="connsiteX163" fmla="*/ 2394588 w 3390054"/>
                  <a:gd name="connsiteY163" fmla="*/ 450834 h 2818655"/>
                  <a:gd name="connsiteX164" fmla="*/ 2397521 w 3390054"/>
                  <a:gd name="connsiteY164" fmla="*/ 452728 h 2818655"/>
                  <a:gd name="connsiteX165" fmla="*/ 2422943 w 3390054"/>
                  <a:gd name="connsiteY165" fmla="*/ 478300 h 2818655"/>
                  <a:gd name="connsiteX166" fmla="*/ 2425876 w 3390054"/>
                  <a:gd name="connsiteY166" fmla="*/ 452728 h 2818655"/>
                  <a:gd name="connsiteX167" fmla="*/ 2443476 w 3390054"/>
                  <a:gd name="connsiteY167" fmla="*/ 441362 h 2818655"/>
                  <a:gd name="connsiteX168" fmla="*/ 2448364 w 3390054"/>
                  <a:gd name="connsiteY168" fmla="*/ 441362 h 2818655"/>
                  <a:gd name="connsiteX169" fmla="*/ 2527562 w 3390054"/>
                  <a:gd name="connsiteY169" fmla="*/ 501031 h 2818655"/>
                  <a:gd name="connsiteX170" fmla="*/ 2530495 w 3390054"/>
                  <a:gd name="connsiteY170" fmla="*/ 504820 h 2818655"/>
                  <a:gd name="connsiteX171" fmla="*/ 2577427 w 3390054"/>
                  <a:gd name="connsiteY171" fmla="*/ 488718 h 2818655"/>
                  <a:gd name="connsiteX172" fmla="*/ 2593070 w 3390054"/>
                  <a:gd name="connsiteY172" fmla="*/ 502926 h 2818655"/>
                  <a:gd name="connsiteX173" fmla="*/ 2588181 w 3390054"/>
                  <a:gd name="connsiteY173" fmla="*/ 561647 h 2818655"/>
                  <a:gd name="connsiteX174" fmla="*/ 2620447 w 3390054"/>
                  <a:gd name="connsiteY174" fmla="*/ 531339 h 2818655"/>
                  <a:gd name="connsiteX175" fmla="*/ 2638047 w 3390054"/>
                  <a:gd name="connsiteY175" fmla="*/ 537022 h 2818655"/>
                  <a:gd name="connsiteX176" fmla="*/ 2637069 w 3390054"/>
                  <a:gd name="connsiteY176" fmla="*/ 578696 h 2818655"/>
                  <a:gd name="connsiteX177" fmla="*/ 2676179 w 3390054"/>
                  <a:gd name="connsiteY177" fmla="*/ 613739 h 2818655"/>
                  <a:gd name="connsiteX178" fmla="*/ 2676179 w 3390054"/>
                  <a:gd name="connsiteY178" fmla="*/ 614687 h 2818655"/>
                  <a:gd name="connsiteX179" fmla="*/ 2680090 w 3390054"/>
                  <a:gd name="connsiteY179" fmla="*/ 627000 h 2818655"/>
                  <a:gd name="connsiteX180" fmla="*/ 2683023 w 3390054"/>
                  <a:gd name="connsiteY180" fmla="*/ 611846 h 2818655"/>
                  <a:gd name="connsiteX181" fmla="*/ 2693778 w 3390054"/>
                  <a:gd name="connsiteY181" fmla="*/ 573960 h 2818655"/>
                  <a:gd name="connsiteX182" fmla="*/ 2696711 w 3390054"/>
                  <a:gd name="connsiteY182" fmla="*/ 567330 h 2818655"/>
                  <a:gd name="connsiteX183" fmla="*/ 2702578 w 3390054"/>
                  <a:gd name="connsiteY183" fmla="*/ 571119 h 2818655"/>
                  <a:gd name="connsiteX184" fmla="*/ 2729955 w 3390054"/>
                  <a:gd name="connsiteY184" fmla="*/ 622264 h 2818655"/>
                  <a:gd name="connsiteX185" fmla="*/ 2730933 w 3390054"/>
                  <a:gd name="connsiteY185" fmla="*/ 603321 h 2818655"/>
                  <a:gd name="connsiteX186" fmla="*/ 2731910 w 3390054"/>
                  <a:gd name="connsiteY186" fmla="*/ 579643 h 2818655"/>
                  <a:gd name="connsiteX187" fmla="*/ 2732888 w 3390054"/>
                  <a:gd name="connsiteY187" fmla="*/ 575855 h 2818655"/>
                  <a:gd name="connsiteX188" fmla="*/ 2734843 w 3390054"/>
                  <a:gd name="connsiteY188" fmla="*/ 565436 h 2818655"/>
                  <a:gd name="connsiteX189" fmla="*/ 2741687 w 3390054"/>
                  <a:gd name="connsiteY189" fmla="*/ 573013 h 2818655"/>
                  <a:gd name="connsiteX190" fmla="*/ 2749509 w 3390054"/>
                  <a:gd name="connsiteY190" fmla="*/ 582484 h 2818655"/>
                  <a:gd name="connsiteX191" fmla="*/ 2758310 w 3390054"/>
                  <a:gd name="connsiteY191" fmla="*/ 598585 h 2818655"/>
                  <a:gd name="connsiteX192" fmla="*/ 2782753 w 3390054"/>
                  <a:gd name="connsiteY192" fmla="*/ 536075 h 2818655"/>
                  <a:gd name="connsiteX193" fmla="*/ 2787641 w 3390054"/>
                  <a:gd name="connsiteY193" fmla="*/ 529445 h 2818655"/>
                  <a:gd name="connsiteX194" fmla="*/ 2781775 w 3390054"/>
                  <a:gd name="connsiteY194" fmla="*/ 533234 h 2818655"/>
                  <a:gd name="connsiteX195" fmla="*/ 2800353 w 3390054"/>
                  <a:gd name="connsiteY195" fmla="*/ 593850 h 2818655"/>
                  <a:gd name="connsiteX196" fmla="*/ 2799375 w 3390054"/>
                  <a:gd name="connsiteY196" fmla="*/ 604268 h 2818655"/>
                  <a:gd name="connsiteX197" fmla="*/ 2805241 w 3390054"/>
                  <a:gd name="connsiteY197" fmla="*/ 598585 h 2818655"/>
                  <a:gd name="connsiteX198" fmla="*/ 2833596 w 3390054"/>
                  <a:gd name="connsiteY198" fmla="*/ 576801 h 2818655"/>
                  <a:gd name="connsiteX199" fmla="*/ 2851195 w 3390054"/>
                  <a:gd name="connsiteY199" fmla="*/ 580590 h 2818655"/>
                  <a:gd name="connsiteX200" fmla="*/ 2859995 w 3390054"/>
                  <a:gd name="connsiteY200" fmla="*/ 622264 h 2818655"/>
                  <a:gd name="connsiteX201" fmla="*/ 2845329 w 3390054"/>
                  <a:gd name="connsiteY201" fmla="*/ 679092 h 2818655"/>
                  <a:gd name="connsiteX202" fmla="*/ 2841418 w 3390054"/>
                  <a:gd name="connsiteY202" fmla="*/ 690457 h 2818655"/>
                  <a:gd name="connsiteX203" fmla="*/ 2859017 w 3390054"/>
                  <a:gd name="connsiteY203" fmla="*/ 674356 h 2818655"/>
                  <a:gd name="connsiteX204" fmla="*/ 2882483 w 3390054"/>
                  <a:gd name="connsiteY204" fmla="*/ 653519 h 2818655"/>
                  <a:gd name="connsiteX205" fmla="*/ 2908882 w 3390054"/>
                  <a:gd name="connsiteY205" fmla="*/ 643101 h 2818655"/>
                  <a:gd name="connsiteX206" fmla="*/ 2922571 w 3390054"/>
                  <a:gd name="connsiteY206" fmla="*/ 647836 h 2818655"/>
                  <a:gd name="connsiteX207" fmla="*/ 2931370 w 3390054"/>
                  <a:gd name="connsiteY207" fmla="*/ 683827 h 2818655"/>
                  <a:gd name="connsiteX208" fmla="*/ 2858039 w 3390054"/>
                  <a:gd name="connsiteY208" fmla="*/ 780434 h 2818655"/>
                  <a:gd name="connsiteX209" fmla="*/ 2878572 w 3390054"/>
                  <a:gd name="connsiteY209" fmla="*/ 785170 h 2818655"/>
                  <a:gd name="connsiteX210" fmla="*/ 2934303 w 3390054"/>
                  <a:gd name="connsiteY210" fmla="*/ 810742 h 2818655"/>
                  <a:gd name="connsiteX211" fmla="*/ 2939192 w 3390054"/>
                  <a:gd name="connsiteY211" fmla="*/ 834421 h 2818655"/>
                  <a:gd name="connsiteX212" fmla="*/ 2907904 w 3390054"/>
                  <a:gd name="connsiteY212" fmla="*/ 855258 h 2818655"/>
                  <a:gd name="connsiteX213" fmla="*/ 2877595 w 3390054"/>
                  <a:gd name="connsiteY213" fmla="*/ 855258 h 2818655"/>
                  <a:gd name="connsiteX214" fmla="*/ 2908882 w 3390054"/>
                  <a:gd name="connsiteY214" fmla="*/ 870412 h 2818655"/>
                  <a:gd name="connsiteX215" fmla="*/ 2964614 w 3390054"/>
                  <a:gd name="connsiteY215" fmla="*/ 899772 h 2818655"/>
                  <a:gd name="connsiteX216" fmla="*/ 3010567 w 3390054"/>
                  <a:gd name="connsiteY216" fmla="*/ 943341 h 2818655"/>
                  <a:gd name="connsiteX217" fmla="*/ 3003723 w 3390054"/>
                  <a:gd name="connsiteY217" fmla="*/ 985014 h 2818655"/>
                  <a:gd name="connsiteX218" fmla="*/ 2972435 w 3390054"/>
                  <a:gd name="connsiteY218" fmla="*/ 988803 h 2818655"/>
                  <a:gd name="connsiteX219" fmla="*/ 3004701 w 3390054"/>
                  <a:gd name="connsiteY219" fmla="*/ 1040895 h 2818655"/>
                  <a:gd name="connsiteX220" fmla="*/ 2999813 w 3390054"/>
                  <a:gd name="connsiteY220" fmla="*/ 1069309 h 2818655"/>
                  <a:gd name="connsiteX221" fmla="*/ 2970480 w 3390054"/>
                  <a:gd name="connsiteY221" fmla="*/ 1074044 h 2818655"/>
                  <a:gd name="connsiteX222" fmla="*/ 2946036 w 3390054"/>
                  <a:gd name="connsiteY222" fmla="*/ 1057943 h 2818655"/>
                  <a:gd name="connsiteX223" fmla="*/ 2938214 w 3390054"/>
                  <a:gd name="connsiteY223" fmla="*/ 1052260 h 2818655"/>
                  <a:gd name="connsiteX224" fmla="*/ 2940170 w 3390054"/>
                  <a:gd name="connsiteY224" fmla="*/ 1087304 h 2818655"/>
                  <a:gd name="connsiteX225" fmla="*/ 2942125 w 3390054"/>
                  <a:gd name="connsiteY225" fmla="*/ 1112876 h 2818655"/>
                  <a:gd name="connsiteX226" fmla="*/ 2952881 w 3390054"/>
                  <a:gd name="connsiteY226" fmla="*/ 1181070 h 2818655"/>
                  <a:gd name="connsiteX227" fmla="*/ 3015456 w 3390054"/>
                  <a:gd name="connsiteY227" fmla="*/ 1132766 h 2818655"/>
                  <a:gd name="connsiteX228" fmla="*/ 3061410 w 3390054"/>
                  <a:gd name="connsiteY228" fmla="*/ 1171599 h 2818655"/>
                  <a:gd name="connsiteX229" fmla="*/ 3079988 w 3390054"/>
                  <a:gd name="connsiteY229" fmla="*/ 1300408 h 2818655"/>
                  <a:gd name="connsiteX230" fmla="*/ 3128875 w 3390054"/>
                  <a:gd name="connsiteY230" fmla="*/ 1271994 h 2818655"/>
                  <a:gd name="connsiteX231" fmla="*/ 3148430 w 3390054"/>
                  <a:gd name="connsiteY231" fmla="*/ 1285254 h 2818655"/>
                  <a:gd name="connsiteX232" fmla="*/ 3132785 w 3390054"/>
                  <a:gd name="connsiteY232" fmla="*/ 1348712 h 2818655"/>
                  <a:gd name="connsiteX233" fmla="*/ 3196339 w 3390054"/>
                  <a:gd name="connsiteY233" fmla="*/ 1323139 h 2818655"/>
                  <a:gd name="connsiteX234" fmla="*/ 3215894 w 3390054"/>
                  <a:gd name="connsiteY234" fmla="*/ 1326928 h 2818655"/>
                  <a:gd name="connsiteX235" fmla="*/ 3250115 w 3390054"/>
                  <a:gd name="connsiteY235" fmla="*/ 1379020 h 2818655"/>
                  <a:gd name="connsiteX236" fmla="*/ 3197317 w 3390054"/>
                  <a:gd name="connsiteY236" fmla="*/ 1517300 h 2818655"/>
                  <a:gd name="connsiteX237" fmla="*/ 3235449 w 3390054"/>
                  <a:gd name="connsiteY237" fmla="*/ 1514459 h 2818655"/>
                  <a:gd name="connsiteX238" fmla="*/ 3289225 w 3390054"/>
                  <a:gd name="connsiteY238" fmla="*/ 1511618 h 2818655"/>
                  <a:gd name="connsiteX239" fmla="*/ 3351801 w 3390054"/>
                  <a:gd name="connsiteY239" fmla="*/ 1519195 h 2818655"/>
                  <a:gd name="connsiteX240" fmla="*/ 3389933 w 3390054"/>
                  <a:gd name="connsiteY240" fmla="*/ 1556133 h 2818655"/>
                  <a:gd name="connsiteX241" fmla="*/ 3311713 w 3390054"/>
                  <a:gd name="connsiteY241" fmla="*/ 1648951 h 2818655"/>
                  <a:gd name="connsiteX242" fmla="*/ 3335179 w 3390054"/>
                  <a:gd name="connsiteY242" fmla="*/ 1647057 h 2818655"/>
                  <a:gd name="connsiteX243" fmla="*/ 3371355 w 3390054"/>
                  <a:gd name="connsiteY243" fmla="*/ 1666000 h 2818655"/>
                  <a:gd name="connsiteX244" fmla="*/ 3357667 w 3390054"/>
                  <a:gd name="connsiteY244" fmla="*/ 1706726 h 2818655"/>
                  <a:gd name="connsiteX245" fmla="*/ 3255981 w 3390054"/>
                  <a:gd name="connsiteY245" fmla="*/ 1757871 h 2818655"/>
                  <a:gd name="connsiteX246" fmla="*/ 3255981 w 3390054"/>
                  <a:gd name="connsiteY246" fmla="*/ 1757871 h 2818655"/>
                  <a:gd name="connsiteX247" fmla="*/ 3250115 w 3390054"/>
                  <a:gd name="connsiteY247" fmla="*/ 1757871 h 2818655"/>
                  <a:gd name="connsiteX248" fmla="*/ 3267715 w 3390054"/>
                  <a:gd name="connsiteY248" fmla="*/ 1777761 h 2818655"/>
                  <a:gd name="connsiteX249" fmla="*/ 3288247 w 3390054"/>
                  <a:gd name="connsiteY249" fmla="*/ 1803333 h 2818655"/>
                  <a:gd name="connsiteX250" fmla="*/ 3284336 w 3390054"/>
                  <a:gd name="connsiteY250" fmla="*/ 1807122 h 2818655"/>
                  <a:gd name="connsiteX251" fmla="*/ 3284336 w 3390054"/>
                  <a:gd name="connsiteY251" fmla="*/ 1887628 h 2818655"/>
                  <a:gd name="connsiteX252" fmla="*/ 3223716 w 3390054"/>
                  <a:gd name="connsiteY252" fmla="*/ 1888575 h 2818655"/>
                  <a:gd name="connsiteX253" fmla="*/ 3221760 w 3390054"/>
                  <a:gd name="connsiteY253" fmla="*/ 1902782 h 2818655"/>
                  <a:gd name="connsiteX254" fmla="*/ 3200250 w 3390054"/>
                  <a:gd name="connsiteY254" fmla="*/ 1944456 h 2818655"/>
                  <a:gd name="connsiteX255" fmla="*/ 3207094 w 3390054"/>
                  <a:gd name="connsiteY255" fmla="*/ 2012649 h 2818655"/>
                  <a:gd name="connsiteX256" fmla="*/ 3204161 w 3390054"/>
                  <a:gd name="connsiteY256" fmla="*/ 2015490 h 2818655"/>
                  <a:gd name="connsiteX257" fmla="*/ 3223716 w 3390054"/>
                  <a:gd name="connsiteY257" fmla="*/ 2029697 h 2818655"/>
                  <a:gd name="connsiteX258" fmla="*/ 3228605 w 3390054"/>
                  <a:gd name="connsiteY258" fmla="*/ 2053375 h 2818655"/>
                  <a:gd name="connsiteX259" fmla="*/ 3196339 w 3390054"/>
                  <a:gd name="connsiteY259" fmla="*/ 2074212 h 2818655"/>
                  <a:gd name="connsiteX260" fmla="*/ 3166029 w 3390054"/>
                  <a:gd name="connsiteY260" fmla="*/ 2074212 h 2818655"/>
                  <a:gd name="connsiteX261" fmla="*/ 3197317 w 3390054"/>
                  <a:gd name="connsiteY261" fmla="*/ 2089366 h 2818655"/>
                  <a:gd name="connsiteX262" fmla="*/ 3253048 w 3390054"/>
                  <a:gd name="connsiteY262" fmla="*/ 2118727 h 2818655"/>
                  <a:gd name="connsiteX263" fmla="*/ 3299002 w 3390054"/>
                  <a:gd name="connsiteY263" fmla="*/ 2163242 h 2818655"/>
                  <a:gd name="connsiteX264" fmla="*/ 3292158 w 3390054"/>
                  <a:gd name="connsiteY264" fmla="*/ 2203969 h 2818655"/>
                  <a:gd name="connsiteX265" fmla="*/ 3260870 w 3390054"/>
                  <a:gd name="connsiteY265" fmla="*/ 2207757 h 2818655"/>
                  <a:gd name="connsiteX266" fmla="*/ 3293136 w 3390054"/>
                  <a:gd name="connsiteY266" fmla="*/ 2259849 h 2818655"/>
                  <a:gd name="connsiteX267" fmla="*/ 3288247 w 3390054"/>
                  <a:gd name="connsiteY267" fmla="*/ 2288263 h 2818655"/>
                  <a:gd name="connsiteX268" fmla="*/ 3259892 w 3390054"/>
                  <a:gd name="connsiteY268" fmla="*/ 2292052 h 2818655"/>
                  <a:gd name="connsiteX269" fmla="*/ 3235449 w 3390054"/>
                  <a:gd name="connsiteY269" fmla="*/ 2275951 h 2818655"/>
                  <a:gd name="connsiteX270" fmla="*/ 3227627 w 3390054"/>
                  <a:gd name="connsiteY270" fmla="*/ 2270268 h 2818655"/>
                  <a:gd name="connsiteX271" fmla="*/ 3229583 w 3390054"/>
                  <a:gd name="connsiteY271" fmla="*/ 2305312 h 2818655"/>
                  <a:gd name="connsiteX272" fmla="*/ 3231538 w 3390054"/>
                  <a:gd name="connsiteY272" fmla="*/ 2333725 h 2818655"/>
                  <a:gd name="connsiteX273" fmla="*/ 3231538 w 3390054"/>
                  <a:gd name="connsiteY273" fmla="*/ 2338461 h 2818655"/>
                  <a:gd name="connsiteX274" fmla="*/ 3226649 w 3390054"/>
                  <a:gd name="connsiteY274" fmla="*/ 2368769 h 2818655"/>
                  <a:gd name="connsiteX275" fmla="*/ 3217849 w 3390054"/>
                  <a:gd name="connsiteY275" fmla="*/ 2373505 h 2818655"/>
                  <a:gd name="connsiteX276" fmla="*/ 3201228 w 3390054"/>
                  <a:gd name="connsiteY276" fmla="*/ 2364034 h 2818655"/>
                  <a:gd name="connsiteX277" fmla="*/ 3198295 w 3390054"/>
                  <a:gd name="connsiteY277" fmla="*/ 2387712 h 2818655"/>
                  <a:gd name="connsiteX278" fmla="*/ 3173851 w 3390054"/>
                  <a:gd name="connsiteY278" fmla="*/ 2406654 h 2818655"/>
                  <a:gd name="connsiteX279" fmla="*/ 3186562 w 3390054"/>
                  <a:gd name="connsiteY279" fmla="*/ 2416126 h 2818655"/>
                  <a:gd name="connsiteX280" fmla="*/ 3186562 w 3390054"/>
                  <a:gd name="connsiteY280" fmla="*/ 2431280 h 2818655"/>
                  <a:gd name="connsiteX281" fmla="*/ 3155274 w 3390054"/>
                  <a:gd name="connsiteY281" fmla="*/ 2463482 h 2818655"/>
                  <a:gd name="connsiteX282" fmla="*/ 3079988 w 3390054"/>
                  <a:gd name="connsiteY282" fmla="*/ 2502315 h 2818655"/>
                  <a:gd name="connsiteX283" fmla="*/ 3113231 w 3390054"/>
                  <a:gd name="connsiteY283" fmla="*/ 2533570 h 2818655"/>
                  <a:gd name="connsiteX284" fmla="*/ 3093676 w 3390054"/>
                  <a:gd name="connsiteY284" fmla="*/ 2567666 h 2818655"/>
                  <a:gd name="connsiteX285" fmla="*/ 3018389 w 3390054"/>
                  <a:gd name="connsiteY285" fmla="*/ 2595133 h 2818655"/>
                  <a:gd name="connsiteX286" fmla="*/ 3038922 w 3390054"/>
                  <a:gd name="connsiteY286" fmla="*/ 2621653 h 2818655"/>
                  <a:gd name="connsiteX287" fmla="*/ 3032078 w 3390054"/>
                  <a:gd name="connsiteY287" fmla="*/ 2633965 h 2818655"/>
                  <a:gd name="connsiteX288" fmla="*/ 2996879 w 3390054"/>
                  <a:gd name="connsiteY288" fmla="*/ 2635860 h 2818655"/>
                  <a:gd name="connsiteX289" fmla="*/ 3014478 w 3390054"/>
                  <a:gd name="connsiteY289" fmla="*/ 2678481 h 2818655"/>
                  <a:gd name="connsiteX290" fmla="*/ 2984168 w 3390054"/>
                  <a:gd name="connsiteY290" fmla="*/ 2706894 h 2818655"/>
                  <a:gd name="connsiteX291" fmla="*/ 2892260 w 3390054"/>
                  <a:gd name="connsiteY291" fmla="*/ 2696476 h 2818655"/>
                  <a:gd name="connsiteX292" fmla="*/ 2897149 w 3390054"/>
                  <a:gd name="connsiteY292" fmla="*/ 2713524 h 2818655"/>
                  <a:gd name="connsiteX293" fmla="*/ 2908882 w 3390054"/>
                  <a:gd name="connsiteY293" fmla="*/ 2784559 h 2818655"/>
                  <a:gd name="connsiteX294" fmla="*/ 2882483 w 3390054"/>
                  <a:gd name="connsiteY294" fmla="*/ 2814867 h 2818655"/>
                  <a:gd name="connsiteX295" fmla="*/ 2824796 w 3390054"/>
                  <a:gd name="connsiteY295" fmla="*/ 2784559 h 2818655"/>
                  <a:gd name="connsiteX296" fmla="*/ 2817952 w 3390054"/>
                  <a:gd name="connsiteY296" fmla="*/ 2815814 h 2818655"/>
                  <a:gd name="connsiteX297" fmla="*/ 2788619 w 3390054"/>
                  <a:gd name="connsiteY297" fmla="*/ 2812973 h 2818655"/>
                  <a:gd name="connsiteX298" fmla="*/ 2741687 w 3390054"/>
                  <a:gd name="connsiteY298" fmla="*/ 2758039 h 2818655"/>
                  <a:gd name="connsiteX299" fmla="*/ 2733866 w 3390054"/>
                  <a:gd name="connsiteY299" fmla="*/ 2767511 h 2818655"/>
                  <a:gd name="connsiteX300" fmla="*/ 2720178 w 3390054"/>
                  <a:gd name="connsiteY300" fmla="*/ 2782665 h 2818655"/>
                  <a:gd name="connsiteX301" fmla="*/ 2717244 w 3390054"/>
                  <a:gd name="connsiteY301" fmla="*/ 2780770 h 2818655"/>
                  <a:gd name="connsiteX302" fmla="*/ 2676179 w 3390054"/>
                  <a:gd name="connsiteY302" fmla="*/ 2793083 h 2818655"/>
                  <a:gd name="connsiteX303" fmla="*/ 2655646 w 3390054"/>
                  <a:gd name="connsiteY303" fmla="*/ 2784559 h 2818655"/>
                  <a:gd name="connsiteX304" fmla="*/ 2655646 w 3390054"/>
                  <a:gd name="connsiteY304" fmla="*/ 2749515 h 2818655"/>
                  <a:gd name="connsiteX305" fmla="*/ 2644891 w 3390054"/>
                  <a:gd name="connsiteY305" fmla="*/ 2716366 h 2818655"/>
                  <a:gd name="connsiteX306" fmla="*/ 2586226 w 3390054"/>
                  <a:gd name="connsiteY306" fmla="*/ 2764669 h 2818655"/>
                  <a:gd name="connsiteX307" fmla="*/ 2573516 w 3390054"/>
                  <a:gd name="connsiteY307" fmla="*/ 2760881 h 2818655"/>
                  <a:gd name="connsiteX308" fmla="*/ 2557872 w 3390054"/>
                  <a:gd name="connsiteY308" fmla="*/ 2718260 h 2818655"/>
                  <a:gd name="connsiteX309" fmla="*/ 2503118 w 3390054"/>
                  <a:gd name="connsiteY309" fmla="*/ 2750462 h 2818655"/>
                  <a:gd name="connsiteX310" fmla="*/ 2482586 w 3390054"/>
                  <a:gd name="connsiteY310" fmla="*/ 2733414 h 2818655"/>
                  <a:gd name="connsiteX311" fmla="*/ 2495296 w 3390054"/>
                  <a:gd name="connsiteY311" fmla="*/ 2672798 h 2818655"/>
                  <a:gd name="connsiteX312" fmla="*/ 2455209 w 3390054"/>
                  <a:gd name="connsiteY312" fmla="*/ 2686057 h 2818655"/>
                  <a:gd name="connsiteX313" fmla="*/ 2440543 w 3390054"/>
                  <a:gd name="connsiteY313" fmla="*/ 2679428 h 2818655"/>
                  <a:gd name="connsiteX314" fmla="*/ 2445431 w 3390054"/>
                  <a:gd name="connsiteY314" fmla="*/ 2649119 h 2818655"/>
                  <a:gd name="connsiteX315" fmla="*/ 2422943 w 3390054"/>
                  <a:gd name="connsiteY315" fmla="*/ 2654802 h 2818655"/>
                  <a:gd name="connsiteX316" fmla="*/ 2422943 w 3390054"/>
                  <a:gd name="connsiteY316" fmla="*/ 2654802 h 2818655"/>
                  <a:gd name="connsiteX317" fmla="*/ 2409255 w 3390054"/>
                  <a:gd name="connsiteY317" fmla="*/ 2650066 h 2818655"/>
                  <a:gd name="connsiteX318" fmla="*/ 2384811 w 3390054"/>
                  <a:gd name="connsiteY318" fmla="*/ 2668062 h 2818655"/>
                  <a:gd name="connsiteX319" fmla="*/ 2369167 w 3390054"/>
                  <a:gd name="connsiteY319" fmla="*/ 2664274 h 2818655"/>
                  <a:gd name="connsiteX320" fmla="*/ 2336901 w 3390054"/>
                  <a:gd name="connsiteY320" fmla="*/ 2604604 h 2818655"/>
                  <a:gd name="connsiteX321" fmla="*/ 2334946 w 3390054"/>
                  <a:gd name="connsiteY321" fmla="*/ 2605552 h 2818655"/>
                  <a:gd name="connsiteX322" fmla="*/ 2300725 w 3390054"/>
                  <a:gd name="connsiteY322" fmla="*/ 2597974 h 2818655"/>
                  <a:gd name="connsiteX323" fmla="*/ 2311480 w 3390054"/>
                  <a:gd name="connsiteY323" fmla="*/ 2543041 h 2818655"/>
                  <a:gd name="connsiteX324" fmla="*/ 2316368 w 3390054"/>
                  <a:gd name="connsiteY324" fmla="*/ 2536411 h 2818655"/>
                  <a:gd name="connsiteX325" fmla="*/ 2265526 w 3390054"/>
                  <a:gd name="connsiteY325" fmla="*/ 2548724 h 2818655"/>
                  <a:gd name="connsiteX326" fmla="*/ 2249882 w 3390054"/>
                  <a:gd name="connsiteY326" fmla="*/ 2545882 h 2818655"/>
                  <a:gd name="connsiteX327" fmla="*/ 2233260 w 3390054"/>
                  <a:gd name="connsiteY327" fmla="*/ 2527887 h 2818655"/>
                  <a:gd name="connsiteX328" fmla="*/ 2238149 w 3390054"/>
                  <a:gd name="connsiteY328" fmla="*/ 2511786 h 2818655"/>
                  <a:gd name="connsiteX329" fmla="*/ 2200017 w 3390054"/>
                  <a:gd name="connsiteY329" fmla="*/ 2506103 h 2818655"/>
                  <a:gd name="connsiteX330" fmla="*/ 2198061 w 3390054"/>
                  <a:gd name="connsiteY330" fmla="*/ 2484319 h 2818655"/>
                  <a:gd name="connsiteX331" fmla="*/ 2227394 w 3390054"/>
                  <a:gd name="connsiteY331" fmla="*/ 2440751 h 2818655"/>
                  <a:gd name="connsiteX332" fmla="*/ 2239127 w 3390054"/>
                  <a:gd name="connsiteY332" fmla="*/ 2431280 h 2818655"/>
                  <a:gd name="connsiteX333" fmla="*/ 2241082 w 3390054"/>
                  <a:gd name="connsiteY333" fmla="*/ 2430333 h 2818655"/>
                  <a:gd name="connsiteX334" fmla="*/ 2230327 w 3390054"/>
                  <a:gd name="connsiteY334" fmla="*/ 2423703 h 2818655"/>
                  <a:gd name="connsiteX335" fmla="*/ 2229349 w 3390054"/>
                  <a:gd name="connsiteY335" fmla="*/ 2405707 h 2818655"/>
                  <a:gd name="connsiteX336" fmla="*/ 2228371 w 3390054"/>
                  <a:gd name="connsiteY336" fmla="*/ 2403813 h 2818655"/>
                  <a:gd name="connsiteX337" fmla="*/ 2203928 w 3390054"/>
                  <a:gd name="connsiteY337" fmla="*/ 2382976 h 2818655"/>
                  <a:gd name="connsiteX338" fmla="*/ 2206862 w 3390054"/>
                  <a:gd name="connsiteY338" fmla="*/ 2365928 h 2818655"/>
                  <a:gd name="connsiteX339" fmla="*/ 2199039 w 3390054"/>
                  <a:gd name="connsiteY339" fmla="*/ 2349827 h 2818655"/>
                  <a:gd name="connsiteX340" fmla="*/ 2161885 w 3390054"/>
                  <a:gd name="connsiteY340" fmla="*/ 2301523 h 2818655"/>
                  <a:gd name="connsiteX341" fmla="*/ 2112998 w 3390054"/>
                  <a:gd name="connsiteY341" fmla="*/ 2324254 h 2818655"/>
                  <a:gd name="connsiteX342" fmla="*/ 2081709 w 3390054"/>
                  <a:gd name="connsiteY342" fmla="*/ 2267427 h 2818655"/>
                  <a:gd name="connsiteX343" fmla="*/ 2021090 w 3390054"/>
                  <a:gd name="connsiteY343" fmla="*/ 2335620 h 2818655"/>
                  <a:gd name="connsiteX344" fmla="*/ 2001534 w 3390054"/>
                  <a:gd name="connsiteY344" fmla="*/ 2328990 h 2818655"/>
                  <a:gd name="connsiteX345" fmla="*/ 1968291 w 3390054"/>
                  <a:gd name="connsiteY345" fmla="*/ 2233330 h 2818655"/>
                  <a:gd name="connsiteX346" fmla="*/ 1968291 w 3390054"/>
                  <a:gd name="connsiteY346" fmla="*/ 2225753 h 2818655"/>
                  <a:gd name="connsiteX347" fmla="*/ 1973181 w 3390054"/>
                  <a:gd name="connsiteY347" fmla="*/ 2115886 h 2818655"/>
                  <a:gd name="connsiteX348" fmla="*/ 1858784 w 3390054"/>
                  <a:gd name="connsiteY348" fmla="*/ 2272162 h 2818655"/>
                  <a:gd name="connsiteX349" fmla="*/ 1834340 w 3390054"/>
                  <a:gd name="connsiteY349" fmla="*/ 2260797 h 2818655"/>
                  <a:gd name="connsiteX350" fmla="*/ 1804030 w 3390054"/>
                  <a:gd name="connsiteY350" fmla="*/ 2018332 h 2818655"/>
                  <a:gd name="connsiteX351" fmla="*/ 1725810 w 3390054"/>
                  <a:gd name="connsiteY351" fmla="*/ 2078948 h 2818655"/>
                  <a:gd name="connsiteX352" fmla="*/ 1702345 w 3390054"/>
                  <a:gd name="connsiteY352" fmla="*/ 2069477 h 2818655"/>
                  <a:gd name="connsiteX353" fmla="*/ 1691589 w 3390054"/>
                  <a:gd name="connsiteY353" fmla="*/ 2054323 h 2818655"/>
                  <a:gd name="connsiteX354" fmla="*/ 1691589 w 3390054"/>
                  <a:gd name="connsiteY354" fmla="*/ 2056217 h 2818655"/>
                  <a:gd name="connsiteX355" fmla="*/ 1691589 w 3390054"/>
                  <a:gd name="connsiteY355" fmla="*/ 2062847 h 2818655"/>
                  <a:gd name="connsiteX356" fmla="*/ 1683767 w 3390054"/>
                  <a:gd name="connsiteY356" fmla="*/ 2109256 h 2818655"/>
                  <a:gd name="connsiteX357" fmla="*/ 1673013 w 3390054"/>
                  <a:gd name="connsiteY357" fmla="*/ 2114939 h 2818655"/>
                  <a:gd name="connsiteX358" fmla="*/ 1637814 w 3390054"/>
                  <a:gd name="connsiteY358" fmla="*/ 2087472 h 2818655"/>
                  <a:gd name="connsiteX359" fmla="*/ 1638791 w 3390054"/>
                  <a:gd name="connsiteY359" fmla="*/ 2139564 h 2818655"/>
                  <a:gd name="connsiteX360" fmla="*/ 1585993 w 3390054"/>
                  <a:gd name="connsiteY360" fmla="*/ 2169872 h 2818655"/>
                  <a:gd name="connsiteX361" fmla="*/ 1620215 w 3390054"/>
                  <a:gd name="connsiteY361" fmla="*/ 2186921 h 2818655"/>
                  <a:gd name="connsiteX362" fmla="*/ 1620215 w 3390054"/>
                  <a:gd name="connsiteY362" fmla="*/ 2207757 h 2818655"/>
                  <a:gd name="connsiteX363" fmla="*/ 1571327 w 3390054"/>
                  <a:gd name="connsiteY363" fmla="*/ 2257008 h 2818655"/>
                  <a:gd name="connsiteX364" fmla="*/ 1441287 w 3390054"/>
                  <a:gd name="connsiteY364" fmla="*/ 2320466 h 2818655"/>
                  <a:gd name="connsiteX365" fmla="*/ 1502885 w 3390054"/>
                  <a:gd name="connsiteY365" fmla="*/ 2370664 h 2818655"/>
                  <a:gd name="connsiteX366" fmla="*/ 1472575 w 3390054"/>
                  <a:gd name="connsiteY366" fmla="*/ 2421808 h 2818655"/>
                  <a:gd name="connsiteX367" fmla="*/ 1346446 w 3390054"/>
                  <a:gd name="connsiteY367" fmla="*/ 2464429 h 2818655"/>
                  <a:gd name="connsiteX368" fmla="*/ 1385556 w 3390054"/>
                  <a:gd name="connsiteY368" fmla="*/ 2508944 h 2818655"/>
                  <a:gd name="connsiteX369" fmla="*/ 1375778 w 3390054"/>
                  <a:gd name="connsiteY369" fmla="*/ 2525993 h 2818655"/>
                  <a:gd name="connsiteX370" fmla="*/ 1349379 w 3390054"/>
                  <a:gd name="connsiteY370" fmla="*/ 2533570 h 2818655"/>
                  <a:gd name="connsiteX371" fmla="*/ 1310269 w 3390054"/>
                  <a:gd name="connsiteY371" fmla="*/ 2525045 h 2818655"/>
                  <a:gd name="connsiteX372" fmla="*/ 1347424 w 3390054"/>
                  <a:gd name="connsiteY372" fmla="*/ 2598922 h 2818655"/>
                  <a:gd name="connsiteX373" fmla="*/ 1302447 w 3390054"/>
                  <a:gd name="connsiteY373" fmla="*/ 2642490 h 2818655"/>
                  <a:gd name="connsiteX374" fmla="*/ 1249649 w 3390054"/>
                  <a:gd name="connsiteY374" fmla="*/ 2651014 h 2818655"/>
                  <a:gd name="connsiteX375" fmla="*/ 1151875 w 3390054"/>
                  <a:gd name="connsiteY375" fmla="*/ 2620706 h 2818655"/>
                  <a:gd name="connsiteX376" fmla="*/ 1162630 w 3390054"/>
                  <a:gd name="connsiteY376" fmla="*/ 2655749 h 2818655"/>
                  <a:gd name="connsiteX377" fmla="*/ 1180229 w 3390054"/>
                  <a:gd name="connsiteY377" fmla="*/ 2767511 h 2818655"/>
                  <a:gd name="connsiteX378" fmla="*/ 1139163 w 3390054"/>
                  <a:gd name="connsiteY378" fmla="*/ 2812973 h 2818655"/>
                  <a:gd name="connsiteX379" fmla="*/ 1040412 w 3390054"/>
                  <a:gd name="connsiteY379" fmla="*/ 2756145 h 2818655"/>
                  <a:gd name="connsiteX380" fmla="*/ 1035523 w 3390054"/>
                  <a:gd name="connsiteY380" fmla="*/ 2815814 h 2818655"/>
                  <a:gd name="connsiteX381" fmla="*/ 1021834 w 3390054"/>
                  <a:gd name="connsiteY381" fmla="*/ 2818656 h 2818655"/>
                  <a:gd name="connsiteX382" fmla="*/ 920149 w 3390054"/>
                  <a:gd name="connsiteY382" fmla="*/ 2708789 h 2818655"/>
                  <a:gd name="connsiteX383" fmla="*/ 929926 w 3390054"/>
                  <a:gd name="connsiteY383" fmla="*/ 2717313 h 2818655"/>
                  <a:gd name="connsiteX384" fmla="*/ 997391 w 3390054"/>
                  <a:gd name="connsiteY384" fmla="*/ 2801607 h 2818655"/>
                  <a:gd name="connsiteX385" fmla="*/ 1031612 w 3390054"/>
                  <a:gd name="connsiteY385" fmla="*/ 2806343 h 2818655"/>
                  <a:gd name="connsiteX386" fmla="*/ 1029657 w 3390054"/>
                  <a:gd name="connsiteY386" fmla="*/ 2758039 h 2818655"/>
                  <a:gd name="connsiteX387" fmla="*/ 1030634 w 3390054"/>
                  <a:gd name="connsiteY387" fmla="*/ 2747621 h 2818655"/>
                  <a:gd name="connsiteX388" fmla="*/ 1047256 w 3390054"/>
                  <a:gd name="connsiteY388" fmla="*/ 2746674 h 2818655"/>
                  <a:gd name="connsiteX389" fmla="*/ 1139163 w 3390054"/>
                  <a:gd name="connsiteY389" fmla="*/ 2801607 h 2818655"/>
                  <a:gd name="connsiteX390" fmla="*/ 1169474 w 3390054"/>
                  <a:gd name="connsiteY390" fmla="*/ 2766563 h 2818655"/>
                  <a:gd name="connsiteX391" fmla="*/ 1151875 w 3390054"/>
                  <a:gd name="connsiteY391" fmla="*/ 2659538 h 2818655"/>
                  <a:gd name="connsiteX392" fmla="*/ 1141119 w 3390054"/>
                  <a:gd name="connsiteY392" fmla="*/ 2622600 h 2818655"/>
                  <a:gd name="connsiteX393" fmla="*/ 1143075 w 3390054"/>
                  <a:gd name="connsiteY393" fmla="*/ 2614076 h 2818655"/>
                  <a:gd name="connsiteX394" fmla="*/ 1157741 w 3390054"/>
                  <a:gd name="connsiteY394" fmla="*/ 2612182 h 2818655"/>
                  <a:gd name="connsiteX395" fmla="*/ 1248671 w 3390054"/>
                  <a:gd name="connsiteY395" fmla="*/ 2640595 h 2818655"/>
                  <a:gd name="connsiteX396" fmla="*/ 1297558 w 3390054"/>
                  <a:gd name="connsiteY396" fmla="*/ 2633018 h 2818655"/>
                  <a:gd name="connsiteX397" fmla="*/ 1335690 w 3390054"/>
                  <a:gd name="connsiteY397" fmla="*/ 2597974 h 2818655"/>
                  <a:gd name="connsiteX398" fmla="*/ 1300492 w 3390054"/>
                  <a:gd name="connsiteY398" fmla="*/ 2532623 h 2818655"/>
                  <a:gd name="connsiteX399" fmla="*/ 1298536 w 3390054"/>
                  <a:gd name="connsiteY399" fmla="*/ 2522204 h 2818655"/>
                  <a:gd name="connsiteX400" fmla="*/ 1312225 w 3390054"/>
                  <a:gd name="connsiteY400" fmla="*/ 2516521 h 2818655"/>
                  <a:gd name="connsiteX401" fmla="*/ 1348401 w 3390054"/>
                  <a:gd name="connsiteY401" fmla="*/ 2525045 h 2818655"/>
                  <a:gd name="connsiteX402" fmla="*/ 1368934 w 3390054"/>
                  <a:gd name="connsiteY402" fmla="*/ 2519363 h 2818655"/>
                  <a:gd name="connsiteX403" fmla="*/ 1373822 w 3390054"/>
                  <a:gd name="connsiteY403" fmla="*/ 2510839 h 2818655"/>
                  <a:gd name="connsiteX404" fmla="*/ 1338624 w 3390054"/>
                  <a:gd name="connsiteY404" fmla="*/ 2474848 h 2818655"/>
                  <a:gd name="connsiteX405" fmla="*/ 1333735 w 3390054"/>
                  <a:gd name="connsiteY405" fmla="*/ 2464429 h 2818655"/>
                  <a:gd name="connsiteX406" fmla="*/ 1344491 w 3390054"/>
                  <a:gd name="connsiteY406" fmla="*/ 2455905 h 2818655"/>
                  <a:gd name="connsiteX407" fmla="*/ 1465731 w 3390054"/>
                  <a:gd name="connsiteY407" fmla="*/ 2415179 h 2818655"/>
                  <a:gd name="connsiteX408" fmla="*/ 1492129 w 3390054"/>
                  <a:gd name="connsiteY408" fmla="*/ 2373505 h 2818655"/>
                  <a:gd name="connsiteX409" fmla="*/ 1437376 w 3390054"/>
                  <a:gd name="connsiteY409" fmla="*/ 2331831 h 2818655"/>
                  <a:gd name="connsiteX410" fmla="*/ 1430532 w 3390054"/>
                  <a:gd name="connsiteY410" fmla="*/ 2320466 h 2818655"/>
                  <a:gd name="connsiteX411" fmla="*/ 1439331 w 3390054"/>
                  <a:gd name="connsiteY411" fmla="*/ 2311941 h 2818655"/>
                  <a:gd name="connsiteX412" fmla="*/ 1564483 w 3390054"/>
                  <a:gd name="connsiteY412" fmla="*/ 2250378 h 2818655"/>
                  <a:gd name="connsiteX413" fmla="*/ 1609459 w 3390054"/>
                  <a:gd name="connsiteY413" fmla="*/ 2204916 h 2818655"/>
                  <a:gd name="connsiteX414" fmla="*/ 1610436 w 3390054"/>
                  <a:gd name="connsiteY414" fmla="*/ 2194498 h 2818655"/>
                  <a:gd name="connsiteX415" fmla="*/ 1571327 w 3390054"/>
                  <a:gd name="connsiteY415" fmla="*/ 2181238 h 2818655"/>
                  <a:gd name="connsiteX416" fmla="*/ 1561549 w 3390054"/>
                  <a:gd name="connsiteY416" fmla="*/ 2169872 h 2818655"/>
                  <a:gd name="connsiteX417" fmla="*/ 1571327 w 3390054"/>
                  <a:gd name="connsiteY417" fmla="*/ 2160401 h 2818655"/>
                  <a:gd name="connsiteX418" fmla="*/ 1572305 w 3390054"/>
                  <a:gd name="connsiteY418" fmla="*/ 2160401 h 2818655"/>
                  <a:gd name="connsiteX419" fmla="*/ 1583060 w 3390054"/>
                  <a:gd name="connsiteY419" fmla="*/ 2161348 h 2818655"/>
                  <a:gd name="connsiteX420" fmla="*/ 1627059 w 3390054"/>
                  <a:gd name="connsiteY420" fmla="*/ 2136723 h 2818655"/>
                  <a:gd name="connsiteX421" fmla="*/ 1620215 w 3390054"/>
                  <a:gd name="connsiteY421" fmla="*/ 2085578 h 2818655"/>
                  <a:gd name="connsiteX422" fmla="*/ 1619237 w 3390054"/>
                  <a:gd name="connsiteY422" fmla="*/ 2075159 h 2818655"/>
                  <a:gd name="connsiteX423" fmla="*/ 1636836 w 3390054"/>
                  <a:gd name="connsiteY423" fmla="*/ 2073265 h 2818655"/>
                  <a:gd name="connsiteX424" fmla="*/ 1638791 w 3390054"/>
                  <a:gd name="connsiteY424" fmla="*/ 2076107 h 2818655"/>
                  <a:gd name="connsiteX425" fmla="*/ 1670079 w 3390054"/>
                  <a:gd name="connsiteY425" fmla="*/ 2106415 h 2818655"/>
                  <a:gd name="connsiteX426" fmla="*/ 1672035 w 3390054"/>
                  <a:gd name="connsiteY426" fmla="*/ 2105467 h 2818655"/>
                  <a:gd name="connsiteX427" fmla="*/ 1677901 w 3390054"/>
                  <a:gd name="connsiteY427" fmla="*/ 2065688 h 2818655"/>
                  <a:gd name="connsiteX428" fmla="*/ 1677901 w 3390054"/>
                  <a:gd name="connsiteY428" fmla="*/ 2058111 h 2818655"/>
                  <a:gd name="connsiteX429" fmla="*/ 1674968 w 3390054"/>
                  <a:gd name="connsiteY429" fmla="*/ 2014543 h 2818655"/>
                  <a:gd name="connsiteX430" fmla="*/ 1672035 w 3390054"/>
                  <a:gd name="connsiteY430" fmla="*/ 1951086 h 2818655"/>
                  <a:gd name="connsiteX431" fmla="*/ 1682790 w 3390054"/>
                  <a:gd name="connsiteY431" fmla="*/ 1941614 h 2818655"/>
                  <a:gd name="connsiteX432" fmla="*/ 1688656 w 3390054"/>
                  <a:gd name="connsiteY432" fmla="*/ 1943508 h 2818655"/>
                  <a:gd name="connsiteX433" fmla="*/ 1697456 w 3390054"/>
                  <a:gd name="connsiteY433" fmla="*/ 1949191 h 2818655"/>
                  <a:gd name="connsiteX434" fmla="*/ 1701367 w 3390054"/>
                  <a:gd name="connsiteY434" fmla="*/ 1952980 h 2818655"/>
                  <a:gd name="connsiteX435" fmla="*/ 1699412 w 3390054"/>
                  <a:gd name="connsiteY435" fmla="*/ 1958662 h 2818655"/>
                  <a:gd name="connsiteX436" fmla="*/ 1697456 w 3390054"/>
                  <a:gd name="connsiteY436" fmla="*/ 1966240 h 2818655"/>
                  <a:gd name="connsiteX437" fmla="*/ 1707234 w 3390054"/>
                  <a:gd name="connsiteY437" fmla="*/ 2063794 h 2818655"/>
                  <a:gd name="connsiteX438" fmla="*/ 1721900 w 3390054"/>
                  <a:gd name="connsiteY438" fmla="*/ 2070424 h 2818655"/>
                  <a:gd name="connsiteX439" fmla="*/ 1809897 w 3390054"/>
                  <a:gd name="connsiteY439" fmla="*/ 1988024 h 2818655"/>
                  <a:gd name="connsiteX440" fmla="*/ 1831407 w 3390054"/>
                  <a:gd name="connsiteY440" fmla="*/ 1956768 h 2818655"/>
                  <a:gd name="connsiteX441" fmla="*/ 1823585 w 3390054"/>
                  <a:gd name="connsiteY441" fmla="*/ 1990865 h 2818655"/>
                  <a:gd name="connsiteX442" fmla="*/ 1842162 w 3390054"/>
                  <a:gd name="connsiteY442" fmla="*/ 2254167 h 2818655"/>
                  <a:gd name="connsiteX443" fmla="*/ 1858784 w 3390054"/>
                  <a:gd name="connsiteY443" fmla="*/ 2261744 h 2818655"/>
                  <a:gd name="connsiteX444" fmla="*/ 1976114 w 3390054"/>
                  <a:gd name="connsiteY444" fmla="*/ 2078948 h 2818655"/>
                  <a:gd name="connsiteX445" fmla="*/ 1989802 w 3390054"/>
                  <a:gd name="connsiteY445" fmla="*/ 2045798 h 2818655"/>
                  <a:gd name="connsiteX446" fmla="*/ 1986869 w 3390054"/>
                  <a:gd name="connsiteY446" fmla="*/ 2081789 h 2818655"/>
                  <a:gd name="connsiteX447" fmla="*/ 1984913 w 3390054"/>
                  <a:gd name="connsiteY447" fmla="*/ 2105467 h 2818655"/>
                  <a:gd name="connsiteX448" fmla="*/ 1979047 w 3390054"/>
                  <a:gd name="connsiteY448" fmla="*/ 2225753 h 2818655"/>
                  <a:gd name="connsiteX449" fmla="*/ 1979047 w 3390054"/>
                  <a:gd name="connsiteY449" fmla="*/ 2234277 h 2818655"/>
                  <a:gd name="connsiteX450" fmla="*/ 2007401 w 3390054"/>
                  <a:gd name="connsiteY450" fmla="*/ 2321413 h 2818655"/>
                  <a:gd name="connsiteX451" fmla="*/ 2020112 w 3390054"/>
                  <a:gd name="connsiteY451" fmla="*/ 2326149 h 2818655"/>
                  <a:gd name="connsiteX452" fmla="*/ 2080732 w 3390054"/>
                  <a:gd name="connsiteY452" fmla="*/ 2237119 h 2818655"/>
                  <a:gd name="connsiteX453" fmla="*/ 2093443 w 3390054"/>
                  <a:gd name="connsiteY453" fmla="*/ 2203022 h 2818655"/>
                  <a:gd name="connsiteX454" fmla="*/ 2091488 w 3390054"/>
                  <a:gd name="connsiteY454" fmla="*/ 2239013 h 2818655"/>
                  <a:gd name="connsiteX455" fmla="*/ 2113975 w 3390054"/>
                  <a:gd name="connsiteY455" fmla="*/ 2314783 h 2818655"/>
                  <a:gd name="connsiteX456" fmla="*/ 2161885 w 3390054"/>
                  <a:gd name="connsiteY456" fmla="*/ 2279739 h 2818655"/>
                  <a:gd name="connsiteX457" fmla="*/ 2177529 w 3390054"/>
                  <a:gd name="connsiteY457" fmla="*/ 2250378 h 2818655"/>
                  <a:gd name="connsiteX458" fmla="*/ 2172640 w 3390054"/>
                  <a:gd name="connsiteY458" fmla="*/ 2282581 h 2818655"/>
                  <a:gd name="connsiteX459" fmla="*/ 2171663 w 3390054"/>
                  <a:gd name="connsiteY459" fmla="*/ 2291105 h 2818655"/>
                  <a:gd name="connsiteX460" fmla="*/ 2202950 w 3390054"/>
                  <a:gd name="connsiteY460" fmla="*/ 2340356 h 2818655"/>
                  <a:gd name="connsiteX461" fmla="*/ 2204906 w 3390054"/>
                  <a:gd name="connsiteY461" fmla="*/ 2341303 h 2818655"/>
                  <a:gd name="connsiteX462" fmla="*/ 2205884 w 3390054"/>
                  <a:gd name="connsiteY462" fmla="*/ 2344144 h 2818655"/>
                  <a:gd name="connsiteX463" fmla="*/ 2215661 w 3390054"/>
                  <a:gd name="connsiteY463" fmla="*/ 2364034 h 2818655"/>
                  <a:gd name="connsiteX464" fmla="*/ 2216639 w 3390054"/>
                  <a:gd name="connsiteY464" fmla="*/ 2366875 h 2818655"/>
                  <a:gd name="connsiteX465" fmla="*/ 2214683 w 3390054"/>
                  <a:gd name="connsiteY465" fmla="*/ 2369716 h 2818655"/>
                  <a:gd name="connsiteX466" fmla="*/ 2211750 w 3390054"/>
                  <a:gd name="connsiteY466" fmla="*/ 2381082 h 2818655"/>
                  <a:gd name="connsiteX467" fmla="*/ 2229349 w 3390054"/>
                  <a:gd name="connsiteY467" fmla="*/ 2394342 h 2818655"/>
                  <a:gd name="connsiteX468" fmla="*/ 2232282 w 3390054"/>
                  <a:gd name="connsiteY468" fmla="*/ 2394342 h 2818655"/>
                  <a:gd name="connsiteX469" fmla="*/ 2233260 w 3390054"/>
                  <a:gd name="connsiteY469" fmla="*/ 2396236 h 2818655"/>
                  <a:gd name="connsiteX470" fmla="*/ 2237171 w 3390054"/>
                  <a:gd name="connsiteY470" fmla="*/ 2401919 h 2818655"/>
                  <a:gd name="connsiteX471" fmla="*/ 2239127 w 3390054"/>
                  <a:gd name="connsiteY471" fmla="*/ 2404760 h 2818655"/>
                  <a:gd name="connsiteX472" fmla="*/ 2238149 w 3390054"/>
                  <a:gd name="connsiteY472" fmla="*/ 2407602 h 2818655"/>
                  <a:gd name="connsiteX473" fmla="*/ 2237171 w 3390054"/>
                  <a:gd name="connsiteY473" fmla="*/ 2418020 h 2818655"/>
                  <a:gd name="connsiteX474" fmla="*/ 2244016 w 3390054"/>
                  <a:gd name="connsiteY474" fmla="*/ 2419914 h 2818655"/>
                  <a:gd name="connsiteX475" fmla="*/ 2247927 w 3390054"/>
                  <a:gd name="connsiteY475" fmla="*/ 2419914 h 2818655"/>
                  <a:gd name="connsiteX476" fmla="*/ 2250860 w 3390054"/>
                  <a:gd name="connsiteY476" fmla="*/ 2419914 h 2818655"/>
                  <a:gd name="connsiteX477" fmla="*/ 2258682 w 3390054"/>
                  <a:gd name="connsiteY477" fmla="*/ 2428438 h 2818655"/>
                  <a:gd name="connsiteX478" fmla="*/ 2254771 w 3390054"/>
                  <a:gd name="connsiteY478" fmla="*/ 2432227 h 2818655"/>
                  <a:gd name="connsiteX479" fmla="*/ 2244994 w 3390054"/>
                  <a:gd name="connsiteY479" fmla="*/ 2440751 h 2818655"/>
                  <a:gd name="connsiteX480" fmla="*/ 2232282 w 3390054"/>
                  <a:gd name="connsiteY480" fmla="*/ 2451170 h 2818655"/>
                  <a:gd name="connsiteX481" fmla="*/ 2205884 w 3390054"/>
                  <a:gd name="connsiteY481" fmla="*/ 2489055 h 2818655"/>
                  <a:gd name="connsiteX482" fmla="*/ 2205884 w 3390054"/>
                  <a:gd name="connsiteY482" fmla="*/ 2501367 h 2818655"/>
                  <a:gd name="connsiteX483" fmla="*/ 2217617 w 3390054"/>
                  <a:gd name="connsiteY483" fmla="*/ 2504209 h 2818655"/>
                  <a:gd name="connsiteX484" fmla="*/ 2250860 w 3390054"/>
                  <a:gd name="connsiteY484" fmla="*/ 2497579 h 2818655"/>
                  <a:gd name="connsiteX485" fmla="*/ 2277259 w 3390054"/>
                  <a:gd name="connsiteY485" fmla="*/ 2489055 h 2818655"/>
                  <a:gd name="connsiteX486" fmla="*/ 2255749 w 3390054"/>
                  <a:gd name="connsiteY486" fmla="*/ 2507050 h 2818655"/>
                  <a:gd name="connsiteX487" fmla="*/ 2241082 w 3390054"/>
                  <a:gd name="connsiteY487" fmla="*/ 2527887 h 2818655"/>
                  <a:gd name="connsiteX488" fmla="*/ 2250860 w 3390054"/>
                  <a:gd name="connsiteY488" fmla="*/ 2537358 h 2818655"/>
                  <a:gd name="connsiteX489" fmla="*/ 2262593 w 3390054"/>
                  <a:gd name="connsiteY489" fmla="*/ 2539253 h 2818655"/>
                  <a:gd name="connsiteX490" fmla="*/ 2318324 w 3390054"/>
                  <a:gd name="connsiteY490" fmla="*/ 2523151 h 2818655"/>
                  <a:gd name="connsiteX491" fmla="*/ 2328102 w 3390054"/>
                  <a:gd name="connsiteY491" fmla="*/ 2518416 h 2818655"/>
                  <a:gd name="connsiteX492" fmla="*/ 2349612 w 3390054"/>
                  <a:gd name="connsiteY492" fmla="*/ 2506103 h 2818655"/>
                  <a:gd name="connsiteX493" fmla="*/ 2332991 w 3390054"/>
                  <a:gd name="connsiteY493" fmla="*/ 2528834 h 2818655"/>
                  <a:gd name="connsiteX494" fmla="*/ 2316368 w 3390054"/>
                  <a:gd name="connsiteY494" fmla="*/ 2550618 h 2818655"/>
                  <a:gd name="connsiteX495" fmla="*/ 2307569 w 3390054"/>
                  <a:gd name="connsiteY495" fmla="*/ 2594186 h 2818655"/>
                  <a:gd name="connsiteX496" fmla="*/ 2328102 w 3390054"/>
                  <a:gd name="connsiteY496" fmla="*/ 2597027 h 2818655"/>
                  <a:gd name="connsiteX497" fmla="*/ 2335924 w 3390054"/>
                  <a:gd name="connsiteY497" fmla="*/ 2592292 h 2818655"/>
                  <a:gd name="connsiteX498" fmla="*/ 2344723 w 3390054"/>
                  <a:gd name="connsiteY498" fmla="*/ 2585662 h 2818655"/>
                  <a:gd name="connsiteX499" fmla="*/ 2344723 w 3390054"/>
                  <a:gd name="connsiteY499" fmla="*/ 2596080 h 2818655"/>
                  <a:gd name="connsiteX500" fmla="*/ 2372100 w 3390054"/>
                  <a:gd name="connsiteY500" fmla="*/ 2655749 h 2818655"/>
                  <a:gd name="connsiteX501" fmla="*/ 2400455 w 3390054"/>
                  <a:gd name="connsiteY501" fmla="*/ 2639648 h 2818655"/>
                  <a:gd name="connsiteX502" fmla="*/ 2404366 w 3390054"/>
                  <a:gd name="connsiteY502" fmla="*/ 2626388 h 2818655"/>
                  <a:gd name="connsiteX503" fmla="*/ 2410232 w 3390054"/>
                  <a:gd name="connsiteY503" fmla="*/ 2638701 h 2818655"/>
                  <a:gd name="connsiteX504" fmla="*/ 2420010 w 3390054"/>
                  <a:gd name="connsiteY504" fmla="*/ 2646278 h 2818655"/>
                  <a:gd name="connsiteX505" fmla="*/ 2454231 w 3390054"/>
                  <a:gd name="connsiteY505" fmla="*/ 2632071 h 2818655"/>
                  <a:gd name="connsiteX506" fmla="*/ 2459119 w 3390054"/>
                  <a:gd name="connsiteY506" fmla="*/ 2626388 h 2818655"/>
                  <a:gd name="connsiteX507" fmla="*/ 2467919 w 3390054"/>
                  <a:gd name="connsiteY507" fmla="*/ 2632071 h 2818655"/>
                  <a:gd name="connsiteX508" fmla="*/ 2464008 w 3390054"/>
                  <a:gd name="connsiteY508" fmla="*/ 2637754 h 2818655"/>
                  <a:gd name="connsiteX509" fmla="*/ 2463030 w 3390054"/>
                  <a:gd name="connsiteY509" fmla="*/ 2639648 h 2818655"/>
                  <a:gd name="connsiteX510" fmla="*/ 2454231 w 3390054"/>
                  <a:gd name="connsiteY510" fmla="*/ 2653855 h 2818655"/>
                  <a:gd name="connsiteX511" fmla="*/ 2448364 w 3390054"/>
                  <a:gd name="connsiteY511" fmla="*/ 2675639 h 2818655"/>
                  <a:gd name="connsiteX512" fmla="*/ 2453253 w 3390054"/>
                  <a:gd name="connsiteY512" fmla="*/ 2676586 h 2818655"/>
                  <a:gd name="connsiteX513" fmla="*/ 2512895 w 3390054"/>
                  <a:gd name="connsiteY513" fmla="*/ 2651961 h 2818655"/>
                  <a:gd name="connsiteX514" fmla="*/ 2546138 w 3390054"/>
                  <a:gd name="connsiteY514" fmla="*/ 2632071 h 2818655"/>
                  <a:gd name="connsiteX515" fmla="*/ 2519740 w 3390054"/>
                  <a:gd name="connsiteY515" fmla="*/ 2659538 h 2818655"/>
                  <a:gd name="connsiteX516" fmla="*/ 2492363 w 3390054"/>
                  <a:gd name="connsiteY516" fmla="*/ 2731520 h 2818655"/>
                  <a:gd name="connsiteX517" fmla="*/ 2503118 w 3390054"/>
                  <a:gd name="connsiteY517" fmla="*/ 2740991 h 2818655"/>
                  <a:gd name="connsiteX518" fmla="*/ 2554938 w 3390054"/>
                  <a:gd name="connsiteY518" fmla="*/ 2706894 h 2818655"/>
                  <a:gd name="connsiteX519" fmla="*/ 2562761 w 3390054"/>
                  <a:gd name="connsiteY519" fmla="*/ 2687952 h 2818655"/>
                  <a:gd name="connsiteX520" fmla="*/ 2568627 w 3390054"/>
                  <a:gd name="connsiteY520" fmla="*/ 2682269 h 2818655"/>
                  <a:gd name="connsiteX521" fmla="*/ 2571560 w 3390054"/>
                  <a:gd name="connsiteY521" fmla="*/ 2682269 h 2818655"/>
                  <a:gd name="connsiteX522" fmla="*/ 2573516 w 3390054"/>
                  <a:gd name="connsiteY522" fmla="*/ 2684163 h 2818655"/>
                  <a:gd name="connsiteX523" fmla="*/ 2573516 w 3390054"/>
                  <a:gd name="connsiteY523" fmla="*/ 2693635 h 2818655"/>
                  <a:gd name="connsiteX524" fmla="*/ 2569605 w 3390054"/>
                  <a:gd name="connsiteY524" fmla="*/ 2718260 h 2818655"/>
                  <a:gd name="connsiteX525" fmla="*/ 2569605 w 3390054"/>
                  <a:gd name="connsiteY525" fmla="*/ 2719207 h 2818655"/>
                  <a:gd name="connsiteX526" fmla="*/ 2579382 w 3390054"/>
                  <a:gd name="connsiteY526" fmla="*/ 2752356 h 2818655"/>
                  <a:gd name="connsiteX527" fmla="*/ 2587204 w 3390054"/>
                  <a:gd name="connsiteY527" fmla="*/ 2754251 h 2818655"/>
                  <a:gd name="connsiteX528" fmla="*/ 2645869 w 3390054"/>
                  <a:gd name="connsiteY528" fmla="*/ 2695529 h 2818655"/>
                  <a:gd name="connsiteX529" fmla="*/ 2656624 w 3390054"/>
                  <a:gd name="connsiteY529" fmla="*/ 2677533 h 2818655"/>
                  <a:gd name="connsiteX530" fmla="*/ 2656624 w 3390054"/>
                  <a:gd name="connsiteY530" fmla="*/ 2698370 h 2818655"/>
                  <a:gd name="connsiteX531" fmla="*/ 2666401 w 3390054"/>
                  <a:gd name="connsiteY531" fmla="*/ 2744780 h 2818655"/>
                  <a:gd name="connsiteX532" fmla="*/ 2668356 w 3390054"/>
                  <a:gd name="connsiteY532" fmla="*/ 2747621 h 2818655"/>
                  <a:gd name="connsiteX533" fmla="*/ 2667379 w 3390054"/>
                  <a:gd name="connsiteY533" fmla="*/ 2750462 h 2818655"/>
                  <a:gd name="connsiteX534" fmla="*/ 2664446 w 3390054"/>
                  <a:gd name="connsiteY534" fmla="*/ 2778876 h 2818655"/>
                  <a:gd name="connsiteX535" fmla="*/ 2718222 w 3390054"/>
                  <a:gd name="connsiteY535" fmla="*/ 2768458 h 2818655"/>
                  <a:gd name="connsiteX536" fmla="*/ 2719200 w 3390054"/>
                  <a:gd name="connsiteY536" fmla="*/ 2767511 h 2818655"/>
                  <a:gd name="connsiteX537" fmla="*/ 2725066 w 3390054"/>
                  <a:gd name="connsiteY537" fmla="*/ 2760881 h 2818655"/>
                  <a:gd name="connsiteX538" fmla="*/ 2735821 w 3390054"/>
                  <a:gd name="connsiteY538" fmla="*/ 2748568 h 2818655"/>
                  <a:gd name="connsiteX539" fmla="*/ 2742665 w 3390054"/>
                  <a:gd name="connsiteY539" fmla="*/ 2745726 h 2818655"/>
                  <a:gd name="connsiteX540" fmla="*/ 2751465 w 3390054"/>
                  <a:gd name="connsiteY540" fmla="*/ 2752356 h 2818655"/>
                  <a:gd name="connsiteX541" fmla="*/ 2792531 w 3390054"/>
                  <a:gd name="connsiteY541" fmla="*/ 2804449 h 2818655"/>
                  <a:gd name="connsiteX542" fmla="*/ 2813063 w 3390054"/>
                  <a:gd name="connsiteY542" fmla="*/ 2807290 h 2818655"/>
                  <a:gd name="connsiteX543" fmla="*/ 2811108 w 3390054"/>
                  <a:gd name="connsiteY543" fmla="*/ 2778876 h 2818655"/>
                  <a:gd name="connsiteX544" fmla="*/ 2812085 w 3390054"/>
                  <a:gd name="connsiteY544" fmla="*/ 2770352 h 2818655"/>
                  <a:gd name="connsiteX545" fmla="*/ 2825773 w 3390054"/>
                  <a:gd name="connsiteY545" fmla="*/ 2770352 h 2818655"/>
                  <a:gd name="connsiteX546" fmla="*/ 2882483 w 3390054"/>
                  <a:gd name="connsiteY546" fmla="*/ 2804449 h 2818655"/>
                  <a:gd name="connsiteX547" fmla="*/ 2899104 w 3390054"/>
                  <a:gd name="connsiteY547" fmla="*/ 2783612 h 2818655"/>
                  <a:gd name="connsiteX548" fmla="*/ 2888349 w 3390054"/>
                  <a:gd name="connsiteY548" fmla="*/ 2716366 h 2818655"/>
                  <a:gd name="connsiteX549" fmla="*/ 2881505 w 3390054"/>
                  <a:gd name="connsiteY549" fmla="*/ 2693635 h 2818655"/>
                  <a:gd name="connsiteX550" fmla="*/ 2883461 w 3390054"/>
                  <a:gd name="connsiteY550" fmla="*/ 2687005 h 2818655"/>
                  <a:gd name="connsiteX551" fmla="*/ 2896171 w 3390054"/>
                  <a:gd name="connsiteY551" fmla="*/ 2685110 h 2818655"/>
                  <a:gd name="connsiteX552" fmla="*/ 2983190 w 3390054"/>
                  <a:gd name="connsiteY552" fmla="*/ 2698370 h 2818655"/>
                  <a:gd name="connsiteX553" fmla="*/ 3005679 w 3390054"/>
                  <a:gd name="connsiteY553" fmla="*/ 2677533 h 2818655"/>
                  <a:gd name="connsiteX554" fmla="*/ 2984168 w 3390054"/>
                  <a:gd name="connsiteY554" fmla="*/ 2637754 h 2818655"/>
                  <a:gd name="connsiteX555" fmla="*/ 2982213 w 3390054"/>
                  <a:gd name="connsiteY555" fmla="*/ 2629230 h 2818655"/>
                  <a:gd name="connsiteX556" fmla="*/ 2991013 w 3390054"/>
                  <a:gd name="connsiteY556" fmla="*/ 2623547 h 2818655"/>
                  <a:gd name="connsiteX557" fmla="*/ 2991991 w 3390054"/>
                  <a:gd name="connsiteY557" fmla="*/ 2623547 h 2818655"/>
                  <a:gd name="connsiteX558" fmla="*/ 2993946 w 3390054"/>
                  <a:gd name="connsiteY558" fmla="*/ 2624494 h 2818655"/>
                  <a:gd name="connsiteX559" fmla="*/ 3028167 w 3390054"/>
                  <a:gd name="connsiteY559" fmla="*/ 2626388 h 2818655"/>
                  <a:gd name="connsiteX560" fmla="*/ 3031101 w 3390054"/>
                  <a:gd name="connsiteY560" fmla="*/ 2622600 h 2818655"/>
                  <a:gd name="connsiteX561" fmla="*/ 3009590 w 3390054"/>
                  <a:gd name="connsiteY561" fmla="*/ 2601763 h 2818655"/>
                  <a:gd name="connsiteX562" fmla="*/ 3005679 w 3390054"/>
                  <a:gd name="connsiteY562" fmla="*/ 2593239 h 2818655"/>
                  <a:gd name="connsiteX563" fmla="*/ 3014478 w 3390054"/>
                  <a:gd name="connsiteY563" fmla="*/ 2586609 h 2818655"/>
                  <a:gd name="connsiteX564" fmla="*/ 3089765 w 3390054"/>
                  <a:gd name="connsiteY564" fmla="*/ 2561036 h 2818655"/>
                  <a:gd name="connsiteX565" fmla="*/ 3105409 w 3390054"/>
                  <a:gd name="connsiteY565" fmla="*/ 2536411 h 2818655"/>
                  <a:gd name="connsiteX566" fmla="*/ 3072166 w 3390054"/>
                  <a:gd name="connsiteY566" fmla="*/ 2511786 h 2818655"/>
                  <a:gd name="connsiteX567" fmla="*/ 3066299 w 3390054"/>
                  <a:gd name="connsiteY567" fmla="*/ 2502315 h 2818655"/>
                  <a:gd name="connsiteX568" fmla="*/ 3073144 w 3390054"/>
                  <a:gd name="connsiteY568" fmla="*/ 2494737 h 2818655"/>
                  <a:gd name="connsiteX569" fmla="*/ 3151363 w 3390054"/>
                  <a:gd name="connsiteY569" fmla="*/ 2455905 h 2818655"/>
                  <a:gd name="connsiteX570" fmla="*/ 3179717 w 3390054"/>
                  <a:gd name="connsiteY570" fmla="*/ 2428438 h 2818655"/>
                  <a:gd name="connsiteX571" fmla="*/ 3180695 w 3390054"/>
                  <a:gd name="connsiteY571" fmla="*/ 2423703 h 2818655"/>
                  <a:gd name="connsiteX572" fmla="*/ 3157229 w 3390054"/>
                  <a:gd name="connsiteY572" fmla="*/ 2416126 h 2818655"/>
                  <a:gd name="connsiteX573" fmla="*/ 3149408 w 3390054"/>
                  <a:gd name="connsiteY573" fmla="*/ 2406654 h 2818655"/>
                  <a:gd name="connsiteX574" fmla="*/ 3158207 w 3390054"/>
                  <a:gd name="connsiteY574" fmla="*/ 2399078 h 2818655"/>
                  <a:gd name="connsiteX575" fmla="*/ 3159185 w 3390054"/>
                  <a:gd name="connsiteY575" fmla="*/ 2399078 h 2818655"/>
                  <a:gd name="connsiteX576" fmla="*/ 3191451 w 3390054"/>
                  <a:gd name="connsiteY576" fmla="*/ 2384870 h 2818655"/>
                  <a:gd name="connsiteX577" fmla="*/ 3187540 w 3390054"/>
                  <a:gd name="connsiteY577" fmla="*/ 2354562 h 2818655"/>
                  <a:gd name="connsiteX578" fmla="*/ 3186562 w 3390054"/>
                  <a:gd name="connsiteY578" fmla="*/ 2346038 h 2818655"/>
                  <a:gd name="connsiteX579" fmla="*/ 3201228 w 3390054"/>
                  <a:gd name="connsiteY579" fmla="*/ 2344144 h 2818655"/>
                  <a:gd name="connsiteX580" fmla="*/ 3202206 w 3390054"/>
                  <a:gd name="connsiteY580" fmla="*/ 2346038 h 2818655"/>
                  <a:gd name="connsiteX581" fmla="*/ 3220783 w 3390054"/>
                  <a:gd name="connsiteY581" fmla="*/ 2364034 h 2818655"/>
                  <a:gd name="connsiteX582" fmla="*/ 3223716 w 3390054"/>
                  <a:gd name="connsiteY582" fmla="*/ 2340356 h 2818655"/>
                  <a:gd name="connsiteX583" fmla="*/ 3223716 w 3390054"/>
                  <a:gd name="connsiteY583" fmla="*/ 2335620 h 2818655"/>
                  <a:gd name="connsiteX584" fmla="*/ 3221760 w 3390054"/>
                  <a:gd name="connsiteY584" fmla="*/ 2308153 h 2818655"/>
                  <a:gd name="connsiteX585" fmla="*/ 3219805 w 3390054"/>
                  <a:gd name="connsiteY585" fmla="*/ 2267427 h 2818655"/>
                  <a:gd name="connsiteX586" fmla="*/ 3233494 w 3390054"/>
                  <a:gd name="connsiteY586" fmla="*/ 2260797 h 2818655"/>
                  <a:gd name="connsiteX587" fmla="*/ 3245226 w 3390054"/>
                  <a:gd name="connsiteY587" fmla="*/ 2269321 h 2818655"/>
                  <a:gd name="connsiteX588" fmla="*/ 3267715 w 3390054"/>
                  <a:gd name="connsiteY588" fmla="*/ 2284475 h 2818655"/>
                  <a:gd name="connsiteX589" fmla="*/ 3282381 w 3390054"/>
                  <a:gd name="connsiteY589" fmla="*/ 2283528 h 2818655"/>
                  <a:gd name="connsiteX590" fmla="*/ 3285314 w 3390054"/>
                  <a:gd name="connsiteY590" fmla="*/ 2264585 h 2818655"/>
                  <a:gd name="connsiteX591" fmla="*/ 3244249 w 3390054"/>
                  <a:gd name="connsiteY591" fmla="*/ 2207757 h 2818655"/>
                  <a:gd name="connsiteX592" fmla="*/ 3241315 w 3390054"/>
                  <a:gd name="connsiteY592" fmla="*/ 2198286 h 2818655"/>
                  <a:gd name="connsiteX593" fmla="*/ 3254026 w 3390054"/>
                  <a:gd name="connsiteY593" fmla="*/ 2193550 h 2818655"/>
                  <a:gd name="connsiteX594" fmla="*/ 3274559 w 3390054"/>
                  <a:gd name="connsiteY594" fmla="*/ 2201128 h 2818655"/>
                  <a:gd name="connsiteX595" fmla="*/ 3286292 w 3390054"/>
                  <a:gd name="connsiteY595" fmla="*/ 2197339 h 2818655"/>
                  <a:gd name="connsiteX596" fmla="*/ 3289225 w 3390054"/>
                  <a:gd name="connsiteY596" fmla="*/ 2168925 h 2818655"/>
                  <a:gd name="connsiteX597" fmla="*/ 3248159 w 3390054"/>
                  <a:gd name="connsiteY597" fmla="*/ 2130093 h 2818655"/>
                  <a:gd name="connsiteX598" fmla="*/ 3193406 w 3390054"/>
                  <a:gd name="connsiteY598" fmla="*/ 2101679 h 2818655"/>
                  <a:gd name="connsiteX599" fmla="*/ 3151363 w 3390054"/>
                  <a:gd name="connsiteY599" fmla="*/ 2080842 h 2818655"/>
                  <a:gd name="connsiteX600" fmla="*/ 3149408 w 3390054"/>
                  <a:gd name="connsiteY600" fmla="*/ 2079895 h 2818655"/>
                  <a:gd name="connsiteX601" fmla="*/ 3148430 w 3390054"/>
                  <a:gd name="connsiteY601" fmla="*/ 2078001 h 2818655"/>
                  <a:gd name="connsiteX602" fmla="*/ 3144519 w 3390054"/>
                  <a:gd name="connsiteY602" fmla="*/ 2069477 h 2818655"/>
                  <a:gd name="connsiteX603" fmla="*/ 3141585 w 3390054"/>
                  <a:gd name="connsiteY603" fmla="*/ 2062847 h 2818655"/>
                  <a:gd name="connsiteX604" fmla="*/ 3150385 w 3390054"/>
                  <a:gd name="connsiteY604" fmla="*/ 2061899 h 2818655"/>
                  <a:gd name="connsiteX605" fmla="*/ 3153319 w 3390054"/>
                  <a:gd name="connsiteY605" fmla="*/ 2062847 h 2818655"/>
                  <a:gd name="connsiteX606" fmla="*/ 3195362 w 3390054"/>
                  <a:gd name="connsiteY606" fmla="*/ 2066635 h 2818655"/>
                  <a:gd name="connsiteX607" fmla="*/ 3217849 w 3390054"/>
                  <a:gd name="connsiteY607" fmla="*/ 2052428 h 2818655"/>
                  <a:gd name="connsiteX608" fmla="*/ 3214916 w 3390054"/>
                  <a:gd name="connsiteY608" fmla="*/ 2039169 h 2818655"/>
                  <a:gd name="connsiteX609" fmla="*/ 3190473 w 3390054"/>
                  <a:gd name="connsiteY609" fmla="*/ 2024015 h 2818655"/>
                  <a:gd name="connsiteX610" fmla="*/ 3178739 w 3390054"/>
                  <a:gd name="connsiteY610" fmla="*/ 2020226 h 2818655"/>
                  <a:gd name="connsiteX611" fmla="*/ 3189495 w 3390054"/>
                  <a:gd name="connsiteY611" fmla="*/ 2014543 h 2818655"/>
                  <a:gd name="connsiteX612" fmla="*/ 3198295 w 3390054"/>
                  <a:gd name="connsiteY612" fmla="*/ 2007913 h 2818655"/>
                  <a:gd name="connsiteX613" fmla="*/ 3188517 w 3390054"/>
                  <a:gd name="connsiteY613" fmla="*/ 1950138 h 2818655"/>
                  <a:gd name="connsiteX614" fmla="*/ 3186562 w 3390054"/>
                  <a:gd name="connsiteY614" fmla="*/ 1947297 h 2818655"/>
                  <a:gd name="connsiteX615" fmla="*/ 3188517 w 3390054"/>
                  <a:gd name="connsiteY615" fmla="*/ 1944456 h 2818655"/>
                  <a:gd name="connsiteX616" fmla="*/ 3210027 w 3390054"/>
                  <a:gd name="connsiteY616" fmla="*/ 1902782 h 2818655"/>
                  <a:gd name="connsiteX617" fmla="*/ 3210027 w 3390054"/>
                  <a:gd name="connsiteY617" fmla="*/ 1884787 h 2818655"/>
                  <a:gd name="connsiteX618" fmla="*/ 3208072 w 3390054"/>
                  <a:gd name="connsiteY618" fmla="*/ 1880051 h 2818655"/>
                  <a:gd name="connsiteX619" fmla="*/ 3216871 w 3390054"/>
                  <a:gd name="connsiteY619" fmla="*/ 1875315 h 2818655"/>
                  <a:gd name="connsiteX620" fmla="*/ 3219805 w 3390054"/>
                  <a:gd name="connsiteY620" fmla="*/ 1877209 h 2818655"/>
                  <a:gd name="connsiteX621" fmla="*/ 3274559 w 3390054"/>
                  <a:gd name="connsiteY621" fmla="*/ 1883839 h 2818655"/>
                  <a:gd name="connsiteX622" fmla="*/ 3269670 w 3390054"/>
                  <a:gd name="connsiteY622" fmla="*/ 1802386 h 2818655"/>
                  <a:gd name="connsiteX623" fmla="*/ 3270648 w 3390054"/>
                  <a:gd name="connsiteY623" fmla="*/ 1795757 h 2818655"/>
                  <a:gd name="connsiteX624" fmla="*/ 3260870 w 3390054"/>
                  <a:gd name="connsiteY624" fmla="*/ 1784391 h 2818655"/>
                  <a:gd name="connsiteX625" fmla="*/ 3244249 w 3390054"/>
                  <a:gd name="connsiteY625" fmla="*/ 1763554 h 2818655"/>
                  <a:gd name="connsiteX626" fmla="*/ 3243271 w 3390054"/>
                  <a:gd name="connsiteY626" fmla="*/ 1752188 h 2818655"/>
                  <a:gd name="connsiteX627" fmla="*/ 3252070 w 3390054"/>
                  <a:gd name="connsiteY627" fmla="*/ 1746506 h 2818655"/>
                  <a:gd name="connsiteX628" fmla="*/ 3257937 w 3390054"/>
                  <a:gd name="connsiteY628" fmla="*/ 1746506 h 2818655"/>
                  <a:gd name="connsiteX629" fmla="*/ 3351801 w 3390054"/>
                  <a:gd name="connsiteY629" fmla="*/ 1700096 h 2818655"/>
                  <a:gd name="connsiteX630" fmla="*/ 3363533 w 3390054"/>
                  <a:gd name="connsiteY630" fmla="*/ 1667894 h 2818655"/>
                  <a:gd name="connsiteX631" fmla="*/ 3339090 w 3390054"/>
                  <a:gd name="connsiteY631" fmla="*/ 1657475 h 2818655"/>
                  <a:gd name="connsiteX632" fmla="*/ 3314646 w 3390054"/>
                  <a:gd name="connsiteY632" fmla="*/ 1659370 h 2818655"/>
                  <a:gd name="connsiteX633" fmla="*/ 3312691 w 3390054"/>
                  <a:gd name="connsiteY633" fmla="*/ 1659370 h 2818655"/>
                  <a:gd name="connsiteX634" fmla="*/ 3301936 w 3390054"/>
                  <a:gd name="connsiteY634" fmla="*/ 1650846 h 2818655"/>
                  <a:gd name="connsiteX635" fmla="*/ 3307802 w 3390054"/>
                  <a:gd name="connsiteY635" fmla="*/ 1639480 h 2818655"/>
                  <a:gd name="connsiteX636" fmla="*/ 3383089 w 3390054"/>
                  <a:gd name="connsiteY636" fmla="*/ 1555186 h 2818655"/>
                  <a:gd name="connsiteX637" fmla="*/ 3352778 w 3390054"/>
                  <a:gd name="connsiteY637" fmla="*/ 1527719 h 2818655"/>
                  <a:gd name="connsiteX638" fmla="*/ 3294113 w 3390054"/>
                  <a:gd name="connsiteY638" fmla="*/ 1520142 h 2818655"/>
                  <a:gd name="connsiteX639" fmla="*/ 3240338 w 3390054"/>
                  <a:gd name="connsiteY639" fmla="*/ 1522983 h 2818655"/>
                  <a:gd name="connsiteX640" fmla="*/ 3201228 w 3390054"/>
                  <a:gd name="connsiteY640" fmla="*/ 1525825 h 2818655"/>
                  <a:gd name="connsiteX641" fmla="*/ 3201228 w 3390054"/>
                  <a:gd name="connsiteY641" fmla="*/ 1525825 h 2818655"/>
                  <a:gd name="connsiteX642" fmla="*/ 3191451 w 3390054"/>
                  <a:gd name="connsiteY642" fmla="*/ 1519195 h 2818655"/>
                  <a:gd name="connsiteX643" fmla="*/ 3194384 w 3390054"/>
                  <a:gd name="connsiteY643" fmla="*/ 1507829 h 2818655"/>
                  <a:gd name="connsiteX644" fmla="*/ 3243271 w 3390054"/>
                  <a:gd name="connsiteY644" fmla="*/ 1379020 h 2818655"/>
                  <a:gd name="connsiteX645" fmla="*/ 3214916 w 3390054"/>
                  <a:gd name="connsiteY645" fmla="*/ 1335452 h 2818655"/>
                  <a:gd name="connsiteX646" fmla="*/ 3199272 w 3390054"/>
                  <a:gd name="connsiteY646" fmla="*/ 1332610 h 2818655"/>
                  <a:gd name="connsiteX647" fmla="*/ 3141585 w 3390054"/>
                  <a:gd name="connsiteY647" fmla="*/ 1356288 h 2818655"/>
                  <a:gd name="connsiteX648" fmla="*/ 3126919 w 3390054"/>
                  <a:gd name="connsiteY648" fmla="*/ 1352500 h 2818655"/>
                  <a:gd name="connsiteX649" fmla="*/ 3126919 w 3390054"/>
                  <a:gd name="connsiteY649" fmla="*/ 1342082 h 2818655"/>
                  <a:gd name="connsiteX650" fmla="*/ 3141585 w 3390054"/>
                  <a:gd name="connsiteY650" fmla="*/ 1288095 h 2818655"/>
                  <a:gd name="connsiteX651" fmla="*/ 3132785 w 3390054"/>
                  <a:gd name="connsiteY651" fmla="*/ 1281466 h 2818655"/>
                  <a:gd name="connsiteX652" fmla="*/ 3090743 w 3390054"/>
                  <a:gd name="connsiteY652" fmla="*/ 1307985 h 2818655"/>
                  <a:gd name="connsiteX653" fmla="*/ 3075099 w 3390054"/>
                  <a:gd name="connsiteY653" fmla="*/ 1307038 h 2818655"/>
                  <a:gd name="connsiteX654" fmla="*/ 3072166 w 3390054"/>
                  <a:gd name="connsiteY654" fmla="*/ 1297567 h 2818655"/>
                  <a:gd name="connsiteX655" fmla="*/ 3055544 w 3390054"/>
                  <a:gd name="connsiteY655" fmla="*/ 1174440 h 2818655"/>
                  <a:gd name="connsiteX656" fmla="*/ 3018389 w 3390054"/>
                  <a:gd name="connsiteY656" fmla="*/ 1141291 h 2818655"/>
                  <a:gd name="connsiteX657" fmla="*/ 2965591 w 3390054"/>
                  <a:gd name="connsiteY657" fmla="*/ 1184858 h 2818655"/>
                  <a:gd name="connsiteX658" fmla="*/ 2948970 w 3390054"/>
                  <a:gd name="connsiteY658" fmla="*/ 1185805 h 2818655"/>
                  <a:gd name="connsiteX659" fmla="*/ 2946036 w 3390054"/>
                  <a:gd name="connsiteY659" fmla="*/ 1178229 h 2818655"/>
                  <a:gd name="connsiteX660" fmla="*/ 2935281 w 3390054"/>
                  <a:gd name="connsiteY660" fmla="*/ 1112876 h 2818655"/>
                  <a:gd name="connsiteX661" fmla="*/ 2935281 w 3390054"/>
                  <a:gd name="connsiteY661" fmla="*/ 1111929 h 2818655"/>
                  <a:gd name="connsiteX662" fmla="*/ 2933326 w 3390054"/>
                  <a:gd name="connsiteY662" fmla="*/ 1086357 h 2818655"/>
                  <a:gd name="connsiteX663" fmla="*/ 2931370 w 3390054"/>
                  <a:gd name="connsiteY663" fmla="*/ 1045630 h 2818655"/>
                  <a:gd name="connsiteX664" fmla="*/ 2945058 w 3390054"/>
                  <a:gd name="connsiteY664" fmla="*/ 1039000 h 2818655"/>
                  <a:gd name="connsiteX665" fmla="*/ 2956792 w 3390054"/>
                  <a:gd name="connsiteY665" fmla="*/ 1047525 h 2818655"/>
                  <a:gd name="connsiteX666" fmla="*/ 2979279 w 3390054"/>
                  <a:gd name="connsiteY666" fmla="*/ 1062679 h 2818655"/>
                  <a:gd name="connsiteX667" fmla="*/ 2993946 w 3390054"/>
                  <a:gd name="connsiteY667" fmla="*/ 1061732 h 2818655"/>
                  <a:gd name="connsiteX668" fmla="*/ 2996879 w 3390054"/>
                  <a:gd name="connsiteY668" fmla="*/ 1042789 h 2818655"/>
                  <a:gd name="connsiteX669" fmla="*/ 2955814 w 3390054"/>
                  <a:gd name="connsiteY669" fmla="*/ 985961 h 2818655"/>
                  <a:gd name="connsiteX670" fmla="*/ 2952881 w 3390054"/>
                  <a:gd name="connsiteY670" fmla="*/ 976490 h 2818655"/>
                  <a:gd name="connsiteX671" fmla="*/ 2965591 w 3390054"/>
                  <a:gd name="connsiteY671" fmla="*/ 971754 h 2818655"/>
                  <a:gd name="connsiteX672" fmla="*/ 2987102 w 3390054"/>
                  <a:gd name="connsiteY672" fmla="*/ 979331 h 2818655"/>
                  <a:gd name="connsiteX673" fmla="*/ 2998835 w 3390054"/>
                  <a:gd name="connsiteY673" fmla="*/ 975543 h 2818655"/>
                  <a:gd name="connsiteX674" fmla="*/ 3001768 w 3390054"/>
                  <a:gd name="connsiteY674" fmla="*/ 947129 h 2818655"/>
                  <a:gd name="connsiteX675" fmla="*/ 2960703 w 3390054"/>
                  <a:gd name="connsiteY675" fmla="*/ 908297 h 2818655"/>
                  <a:gd name="connsiteX676" fmla="*/ 2905949 w 3390054"/>
                  <a:gd name="connsiteY676" fmla="*/ 879883 h 2818655"/>
                  <a:gd name="connsiteX677" fmla="*/ 2858039 w 3390054"/>
                  <a:gd name="connsiteY677" fmla="*/ 855258 h 2818655"/>
                  <a:gd name="connsiteX678" fmla="*/ 2854128 w 3390054"/>
                  <a:gd name="connsiteY678" fmla="*/ 845786 h 2818655"/>
                  <a:gd name="connsiteX679" fmla="*/ 2865861 w 3390054"/>
                  <a:gd name="connsiteY679" fmla="*/ 840104 h 2818655"/>
                  <a:gd name="connsiteX680" fmla="*/ 2907904 w 3390054"/>
                  <a:gd name="connsiteY680" fmla="*/ 843892 h 2818655"/>
                  <a:gd name="connsiteX681" fmla="*/ 2931370 w 3390054"/>
                  <a:gd name="connsiteY681" fmla="*/ 829685 h 2818655"/>
                  <a:gd name="connsiteX682" fmla="*/ 2928437 w 3390054"/>
                  <a:gd name="connsiteY682" fmla="*/ 816425 h 2818655"/>
                  <a:gd name="connsiteX683" fmla="*/ 2879550 w 3390054"/>
                  <a:gd name="connsiteY683" fmla="*/ 794641 h 2818655"/>
                  <a:gd name="connsiteX684" fmla="*/ 2854128 w 3390054"/>
                  <a:gd name="connsiteY684" fmla="*/ 788011 h 2818655"/>
                  <a:gd name="connsiteX685" fmla="*/ 2848262 w 3390054"/>
                  <a:gd name="connsiteY685" fmla="*/ 781381 h 2818655"/>
                  <a:gd name="connsiteX686" fmla="*/ 2851195 w 3390054"/>
                  <a:gd name="connsiteY686" fmla="*/ 773804 h 2818655"/>
                  <a:gd name="connsiteX687" fmla="*/ 2923548 w 3390054"/>
                  <a:gd name="connsiteY687" fmla="*/ 680039 h 2818655"/>
                  <a:gd name="connsiteX688" fmla="*/ 2917682 w 3390054"/>
                  <a:gd name="connsiteY688" fmla="*/ 654466 h 2818655"/>
                  <a:gd name="connsiteX689" fmla="*/ 2891283 w 3390054"/>
                  <a:gd name="connsiteY689" fmla="*/ 661096 h 2818655"/>
                  <a:gd name="connsiteX690" fmla="*/ 2868794 w 3390054"/>
                  <a:gd name="connsiteY690" fmla="*/ 680039 h 2818655"/>
                  <a:gd name="connsiteX691" fmla="*/ 2844351 w 3390054"/>
                  <a:gd name="connsiteY691" fmla="*/ 700875 h 2818655"/>
                  <a:gd name="connsiteX692" fmla="*/ 2831640 w 3390054"/>
                  <a:gd name="connsiteY692" fmla="*/ 698981 h 2818655"/>
                  <a:gd name="connsiteX693" fmla="*/ 2830663 w 3390054"/>
                  <a:gd name="connsiteY693" fmla="*/ 691404 h 2818655"/>
                  <a:gd name="connsiteX694" fmla="*/ 2836529 w 3390054"/>
                  <a:gd name="connsiteY694" fmla="*/ 673409 h 2818655"/>
                  <a:gd name="connsiteX695" fmla="*/ 2850217 w 3390054"/>
                  <a:gd name="connsiteY695" fmla="*/ 619422 h 2818655"/>
                  <a:gd name="connsiteX696" fmla="*/ 2844351 w 3390054"/>
                  <a:gd name="connsiteY696" fmla="*/ 586273 h 2818655"/>
                  <a:gd name="connsiteX697" fmla="*/ 2839462 w 3390054"/>
                  <a:gd name="connsiteY697" fmla="*/ 585326 h 2818655"/>
                  <a:gd name="connsiteX698" fmla="*/ 2815018 w 3390054"/>
                  <a:gd name="connsiteY698" fmla="*/ 604268 h 2818655"/>
                  <a:gd name="connsiteX699" fmla="*/ 2804264 w 3390054"/>
                  <a:gd name="connsiteY699" fmla="*/ 614687 h 2818655"/>
                  <a:gd name="connsiteX700" fmla="*/ 2792531 w 3390054"/>
                  <a:gd name="connsiteY700" fmla="*/ 613739 h 2818655"/>
                  <a:gd name="connsiteX701" fmla="*/ 2789597 w 3390054"/>
                  <a:gd name="connsiteY701" fmla="*/ 607110 h 2818655"/>
                  <a:gd name="connsiteX702" fmla="*/ 2791553 w 3390054"/>
                  <a:gd name="connsiteY702" fmla="*/ 590061 h 2818655"/>
                  <a:gd name="connsiteX703" fmla="*/ 2783730 w 3390054"/>
                  <a:gd name="connsiteY703" fmla="*/ 542705 h 2818655"/>
                  <a:gd name="connsiteX704" fmla="*/ 2759287 w 3390054"/>
                  <a:gd name="connsiteY704" fmla="*/ 619422 h 2818655"/>
                  <a:gd name="connsiteX705" fmla="*/ 2757332 w 3390054"/>
                  <a:gd name="connsiteY705" fmla="*/ 644048 h 2818655"/>
                  <a:gd name="connsiteX706" fmla="*/ 2748532 w 3390054"/>
                  <a:gd name="connsiteY706" fmla="*/ 621317 h 2818655"/>
                  <a:gd name="connsiteX707" fmla="*/ 2733866 w 3390054"/>
                  <a:gd name="connsiteY707" fmla="*/ 591009 h 2818655"/>
                  <a:gd name="connsiteX708" fmla="*/ 2733866 w 3390054"/>
                  <a:gd name="connsiteY708" fmla="*/ 603321 h 2818655"/>
                  <a:gd name="connsiteX709" fmla="*/ 2730933 w 3390054"/>
                  <a:gd name="connsiteY709" fmla="*/ 634576 h 2818655"/>
                  <a:gd name="connsiteX710" fmla="*/ 2723111 w 3390054"/>
                  <a:gd name="connsiteY710" fmla="*/ 640259 h 2818655"/>
                  <a:gd name="connsiteX711" fmla="*/ 2714311 w 3390054"/>
                  <a:gd name="connsiteY711" fmla="*/ 633629 h 2818655"/>
                  <a:gd name="connsiteX712" fmla="*/ 2711378 w 3390054"/>
                  <a:gd name="connsiteY712" fmla="*/ 624158 h 2818655"/>
                  <a:gd name="connsiteX713" fmla="*/ 2693778 w 3390054"/>
                  <a:gd name="connsiteY713" fmla="*/ 583431 h 2818655"/>
                  <a:gd name="connsiteX714" fmla="*/ 2686934 w 3390054"/>
                  <a:gd name="connsiteY714" fmla="*/ 612792 h 2818655"/>
                  <a:gd name="connsiteX715" fmla="*/ 2682046 w 3390054"/>
                  <a:gd name="connsiteY715" fmla="*/ 636471 h 2818655"/>
                  <a:gd name="connsiteX716" fmla="*/ 2673246 w 3390054"/>
                  <a:gd name="connsiteY716" fmla="*/ 642154 h 2818655"/>
                  <a:gd name="connsiteX717" fmla="*/ 2665423 w 3390054"/>
                  <a:gd name="connsiteY717" fmla="*/ 637418 h 2818655"/>
                  <a:gd name="connsiteX718" fmla="*/ 2658579 w 3390054"/>
                  <a:gd name="connsiteY718" fmla="*/ 616581 h 2818655"/>
                  <a:gd name="connsiteX719" fmla="*/ 2624358 w 3390054"/>
                  <a:gd name="connsiteY719" fmla="*/ 588167 h 2818655"/>
                  <a:gd name="connsiteX720" fmla="*/ 2615559 w 3390054"/>
                  <a:gd name="connsiteY720" fmla="*/ 591009 h 2818655"/>
                  <a:gd name="connsiteX721" fmla="*/ 2617514 w 3390054"/>
                  <a:gd name="connsiteY721" fmla="*/ 582484 h 2818655"/>
                  <a:gd name="connsiteX722" fmla="*/ 2619469 w 3390054"/>
                  <a:gd name="connsiteY722" fmla="*/ 538917 h 2818655"/>
                  <a:gd name="connsiteX723" fmla="*/ 2573516 w 3390054"/>
                  <a:gd name="connsiteY723" fmla="*/ 586273 h 2818655"/>
                  <a:gd name="connsiteX724" fmla="*/ 2565694 w 3390054"/>
                  <a:gd name="connsiteY724" fmla="*/ 595744 h 2818655"/>
                  <a:gd name="connsiteX725" fmla="*/ 2538317 w 3390054"/>
                  <a:gd name="connsiteY725" fmla="*/ 628893 h 2818655"/>
                  <a:gd name="connsiteX726" fmla="*/ 2555916 w 3390054"/>
                  <a:gd name="connsiteY726" fmla="*/ 590061 h 2818655"/>
                  <a:gd name="connsiteX727" fmla="*/ 2575471 w 3390054"/>
                  <a:gd name="connsiteY727" fmla="*/ 505767 h 2818655"/>
                  <a:gd name="connsiteX728" fmla="*/ 2565694 w 3390054"/>
                  <a:gd name="connsiteY728" fmla="*/ 498190 h 2818655"/>
                  <a:gd name="connsiteX729" fmla="*/ 2526584 w 3390054"/>
                  <a:gd name="connsiteY729" fmla="*/ 517133 h 2818655"/>
                  <a:gd name="connsiteX730" fmla="*/ 2521695 w 3390054"/>
                  <a:gd name="connsiteY730" fmla="*/ 524709 h 2818655"/>
                  <a:gd name="connsiteX731" fmla="*/ 2516806 w 3390054"/>
                  <a:gd name="connsiteY731" fmla="*/ 517133 h 2818655"/>
                  <a:gd name="connsiteX732" fmla="*/ 2509962 w 3390054"/>
                  <a:gd name="connsiteY732" fmla="*/ 507661 h 2818655"/>
                  <a:gd name="connsiteX733" fmla="*/ 2439565 w 3390054"/>
                  <a:gd name="connsiteY733" fmla="*/ 451780 h 2818655"/>
                  <a:gd name="connsiteX734" fmla="*/ 2436631 w 3390054"/>
                  <a:gd name="connsiteY734" fmla="*/ 451780 h 2818655"/>
                  <a:gd name="connsiteX735" fmla="*/ 2426854 w 3390054"/>
                  <a:gd name="connsiteY735" fmla="*/ 458410 h 2818655"/>
                  <a:gd name="connsiteX736" fmla="*/ 2431742 w 3390054"/>
                  <a:gd name="connsiteY736" fmla="*/ 497243 h 2818655"/>
                  <a:gd name="connsiteX737" fmla="*/ 2442498 w 3390054"/>
                  <a:gd name="connsiteY737" fmla="*/ 524709 h 2818655"/>
                  <a:gd name="connsiteX738" fmla="*/ 2421965 w 3390054"/>
                  <a:gd name="connsiteY738" fmla="*/ 501979 h 2818655"/>
                  <a:gd name="connsiteX739" fmla="*/ 2380900 w 3390054"/>
                  <a:gd name="connsiteY739" fmla="*/ 460305 h 2818655"/>
                  <a:gd name="connsiteX740" fmla="*/ 2377967 w 3390054"/>
                  <a:gd name="connsiteY740" fmla="*/ 457463 h 2818655"/>
                  <a:gd name="connsiteX741" fmla="*/ 2335924 w 3390054"/>
                  <a:gd name="connsiteY741" fmla="*/ 435679 h 2818655"/>
                  <a:gd name="connsiteX742" fmla="*/ 2333968 w 3390054"/>
                  <a:gd name="connsiteY742" fmla="*/ 482089 h 2818655"/>
                  <a:gd name="connsiteX743" fmla="*/ 2336901 w 3390054"/>
                  <a:gd name="connsiteY743" fmla="*/ 492507 h 2818655"/>
                  <a:gd name="connsiteX744" fmla="*/ 2345701 w 3390054"/>
                  <a:gd name="connsiteY744" fmla="*/ 521868 h 2818655"/>
                  <a:gd name="connsiteX745" fmla="*/ 2354500 w 3390054"/>
                  <a:gd name="connsiteY745" fmla="*/ 543652 h 2818655"/>
                  <a:gd name="connsiteX746" fmla="*/ 2336901 w 3390054"/>
                  <a:gd name="connsiteY746" fmla="*/ 528498 h 2818655"/>
                  <a:gd name="connsiteX747" fmla="*/ 2290948 w 3390054"/>
                  <a:gd name="connsiteY747" fmla="*/ 499137 h 2818655"/>
                  <a:gd name="connsiteX748" fmla="*/ 2280192 w 3390054"/>
                  <a:gd name="connsiteY748" fmla="*/ 494401 h 2818655"/>
                  <a:gd name="connsiteX749" fmla="*/ 2241082 w 3390054"/>
                  <a:gd name="connsiteY749" fmla="*/ 478300 h 2818655"/>
                  <a:gd name="connsiteX750" fmla="*/ 2233260 w 3390054"/>
                  <a:gd name="connsiteY750" fmla="*/ 476406 h 2818655"/>
                  <a:gd name="connsiteX751" fmla="*/ 2238149 w 3390054"/>
                  <a:gd name="connsiteY751" fmla="*/ 469776 h 2818655"/>
                  <a:gd name="connsiteX752" fmla="*/ 2276281 w 3390054"/>
                  <a:gd name="connsiteY752" fmla="*/ 397794 h 2818655"/>
                  <a:gd name="connsiteX753" fmla="*/ 2266504 w 3390054"/>
                  <a:gd name="connsiteY753" fmla="*/ 354226 h 2818655"/>
                  <a:gd name="connsiteX754" fmla="*/ 2254771 w 3390054"/>
                  <a:gd name="connsiteY754" fmla="*/ 349491 h 2818655"/>
                  <a:gd name="connsiteX755" fmla="*/ 2220550 w 3390054"/>
                  <a:gd name="connsiteY755" fmla="*/ 363697 h 2818655"/>
                  <a:gd name="connsiteX756" fmla="*/ 2185351 w 3390054"/>
                  <a:gd name="connsiteY756" fmla="*/ 394006 h 2818655"/>
                  <a:gd name="connsiteX757" fmla="*/ 2146241 w 3390054"/>
                  <a:gd name="connsiteY757" fmla="*/ 427155 h 2818655"/>
                  <a:gd name="connsiteX758" fmla="*/ 2131575 w 3390054"/>
                  <a:gd name="connsiteY758" fmla="*/ 425261 h 2818655"/>
                  <a:gd name="connsiteX759" fmla="*/ 2129620 w 3390054"/>
                  <a:gd name="connsiteY759" fmla="*/ 415789 h 2818655"/>
                  <a:gd name="connsiteX760" fmla="*/ 2138419 w 3390054"/>
                  <a:gd name="connsiteY760" fmla="*/ 387376 h 2818655"/>
                  <a:gd name="connsiteX761" fmla="*/ 2159929 w 3390054"/>
                  <a:gd name="connsiteY761" fmla="*/ 301187 h 2818655"/>
                  <a:gd name="connsiteX762" fmla="*/ 2149174 w 3390054"/>
                  <a:gd name="connsiteY762" fmla="*/ 246254 h 2818655"/>
                  <a:gd name="connsiteX763" fmla="*/ 2137442 w 3390054"/>
                  <a:gd name="connsiteY763" fmla="*/ 244359 h 2818655"/>
                  <a:gd name="connsiteX764" fmla="*/ 2097354 w 3390054"/>
                  <a:gd name="connsiteY764" fmla="*/ 274668 h 2818655"/>
                  <a:gd name="connsiteX765" fmla="*/ 2079754 w 3390054"/>
                  <a:gd name="connsiteY765" fmla="*/ 290769 h 2818655"/>
                  <a:gd name="connsiteX766" fmla="*/ 2065088 w 3390054"/>
                  <a:gd name="connsiteY766" fmla="*/ 289822 h 2818655"/>
                  <a:gd name="connsiteX767" fmla="*/ 2062155 w 3390054"/>
                  <a:gd name="connsiteY767" fmla="*/ 282244 h 2818655"/>
                  <a:gd name="connsiteX768" fmla="*/ 2064111 w 3390054"/>
                  <a:gd name="connsiteY768" fmla="*/ 256672 h 2818655"/>
                  <a:gd name="connsiteX769" fmla="*/ 2047489 w 3390054"/>
                  <a:gd name="connsiteY769" fmla="*/ 177113 h 2818655"/>
                  <a:gd name="connsiteX770" fmla="*/ 2006423 w 3390054"/>
                  <a:gd name="connsiteY770" fmla="*/ 302134 h 2818655"/>
                  <a:gd name="connsiteX771" fmla="*/ 2004468 w 3390054"/>
                  <a:gd name="connsiteY771" fmla="*/ 326760 h 2818655"/>
                  <a:gd name="connsiteX772" fmla="*/ 1995668 w 3390054"/>
                  <a:gd name="connsiteY772" fmla="*/ 304029 h 2818655"/>
                  <a:gd name="connsiteX773" fmla="*/ 1970247 w 3390054"/>
                  <a:gd name="connsiteY773" fmla="*/ 251936 h 2818655"/>
                  <a:gd name="connsiteX774" fmla="*/ 1967314 w 3390054"/>
                  <a:gd name="connsiteY774" fmla="*/ 248148 h 2818655"/>
                  <a:gd name="connsiteX775" fmla="*/ 1966336 w 3390054"/>
                  <a:gd name="connsiteY775" fmla="*/ 276562 h 2818655"/>
                  <a:gd name="connsiteX776" fmla="*/ 1961447 w 3390054"/>
                  <a:gd name="connsiteY776" fmla="*/ 325813 h 2818655"/>
                  <a:gd name="connsiteX777" fmla="*/ 1951670 w 3390054"/>
                  <a:gd name="connsiteY777" fmla="*/ 333389 h 2818655"/>
                  <a:gd name="connsiteX778" fmla="*/ 1939937 w 3390054"/>
                  <a:gd name="connsiteY778" fmla="*/ 325813 h 2818655"/>
                  <a:gd name="connsiteX779" fmla="*/ 1936026 w 3390054"/>
                  <a:gd name="connsiteY779" fmla="*/ 310659 h 2818655"/>
                  <a:gd name="connsiteX780" fmla="*/ 1902783 w 3390054"/>
                  <a:gd name="connsiteY780" fmla="*/ 241518 h 2818655"/>
                  <a:gd name="connsiteX781" fmla="*/ 1889094 w 3390054"/>
                  <a:gd name="connsiteY781" fmla="*/ 292663 h 2818655"/>
                  <a:gd name="connsiteX782" fmla="*/ 1880294 w 3390054"/>
                  <a:gd name="connsiteY782" fmla="*/ 329601 h 2818655"/>
                  <a:gd name="connsiteX783" fmla="*/ 1870517 w 3390054"/>
                  <a:gd name="connsiteY783" fmla="*/ 337178 h 2818655"/>
                  <a:gd name="connsiteX784" fmla="*/ 1860740 w 3390054"/>
                  <a:gd name="connsiteY784" fmla="*/ 330548 h 2818655"/>
                  <a:gd name="connsiteX785" fmla="*/ 1849984 w 3390054"/>
                  <a:gd name="connsiteY785" fmla="*/ 298346 h 2818655"/>
                  <a:gd name="connsiteX786" fmla="*/ 1792297 w 3390054"/>
                  <a:gd name="connsiteY786" fmla="*/ 251936 h 2818655"/>
                  <a:gd name="connsiteX787" fmla="*/ 1783498 w 3390054"/>
                  <a:gd name="connsiteY787" fmla="*/ 254778 h 2818655"/>
                  <a:gd name="connsiteX788" fmla="*/ 1785453 w 3390054"/>
                  <a:gd name="connsiteY788" fmla="*/ 246254 h 2818655"/>
                  <a:gd name="connsiteX789" fmla="*/ 1788386 w 3390054"/>
                  <a:gd name="connsiteY789" fmla="*/ 175219 h 2818655"/>
                  <a:gd name="connsiteX790" fmla="*/ 1782520 w 3390054"/>
                  <a:gd name="connsiteY790" fmla="*/ 174272 h 2818655"/>
                  <a:gd name="connsiteX791" fmla="*/ 1709189 w 3390054"/>
                  <a:gd name="connsiteY791" fmla="*/ 250042 h 2818655"/>
                  <a:gd name="connsiteX792" fmla="*/ 1696479 w 3390054"/>
                  <a:gd name="connsiteY792" fmla="*/ 265196 h 2818655"/>
                  <a:gd name="connsiteX793" fmla="*/ 1669102 w 3390054"/>
                  <a:gd name="connsiteY793" fmla="*/ 298346 h 2818655"/>
                  <a:gd name="connsiteX794" fmla="*/ 1686701 w 3390054"/>
                  <a:gd name="connsiteY794" fmla="*/ 259513 h 2818655"/>
                  <a:gd name="connsiteX795" fmla="*/ 1717011 w 3390054"/>
                  <a:gd name="connsiteY795" fmla="*/ 124074 h 2818655"/>
                  <a:gd name="connsiteX796" fmla="*/ 1700390 w 3390054"/>
                  <a:gd name="connsiteY796" fmla="*/ 109867 h 2818655"/>
                  <a:gd name="connsiteX797" fmla="*/ 1634880 w 3390054"/>
                  <a:gd name="connsiteY797" fmla="*/ 140175 h 2818655"/>
                  <a:gd name="connsiteX798" fmla="*/ 1629992 w 3390054"/>
                  <a:gd name="connsiteY798" fmla="*/ 147752 h 2818655"/>
                  <a:gd name="connsiteX799" fmla="*/ 1625103 w 3390054"/>
                  <a:gd name="connsiteY799" fmla="*/ 140175 h 2818655"/>
                  <a:gd name="connsiteX800" fmla="*/ 1614348 w 3390054"/>
                  <a:gd name="connsiteY800" fmla="*/ 124074 h 2818655"/>
                  <a:gd name="connsiteX801" fmla="*/ 1500930 w 3390054"/>
                  <a:gd name="connsiteY801" fmla="*/ 35044 h 2818655"/>
                  <a:gd name="connsiteX802" fmla="*/ 1496041 w 3390054"/>
                  <a:gd name="connsiteY802" fmla="*/ 35044 h 2818655"/>
                  <a:gd name="connsiteX803" fmla="*/ 1478441 w 3390054"/>
                  <a:gd name="connsiteY803" fmla="*/ 46409 h 2818655"/>
                  <a:gd name="connsiteX804" fmla="*/ 1485285 w 3390054"/>
                  <a:gd name="connsiteY804" fmla="*/ 110814 h 2818655"/>
                  <a:gd name="connsiteX805" fmla="*/ 1496041 w 3390054"/>
                  <a:gd name="connsiteY805" fmla="*/ 138281 h 2818655"/>
                  <a:gd name="connsiteX806" fmla="*/ 1475508 w 3390054"/>
                  <a:gd name="connsiteY806" fmla="*/ 115550 h 2818655"/>
                  <a:gd name="connsiteX807" fmla="*/ 1409999 w 3390054"/>
                  <a:gd name="connsiteY807" fmla="*/ 49251 h 2818655"/>
                  <a:gd name="connsiteX808" fmla="*/ 1406088 w 3390054"/>
                  <a:gd name="connsiteY808" fmla="*/ 45462 h 2818655"/>
                  <a:gd name="connsiteX809" fmla="*/ 1346446 w 3390054"/>
                  <a:gd name="connsiteY809" fmla="*/ 7577 h 2818655"/>
                  <a:gd name="connsiteX810" fmla="*/ 1336668 w 3390054"/>
                  <a:gd name="connsiteY810" fmla="*/ 10418 h 2818655"/>
                  <a:gd name="connsiteX811" fmla="*/ 1331779 w 3390054"/>
                  <a:gd name="connsiteY811" fmla="*/ 88083 h 2818655"/>
                  <a:gd name="connsiteX812" fmla="*/ 1335690 w 3390054"/>
                  <a:gd name="connsiteY812" fmla="*/ 104184 h 2818655"/>
                  <a:gd name="connsiteX813" fmla="*/ 1350357 w 3390054"/>
                  <a:gd name="connsiteY813" fmla="*/ 150594 h 2818655"/>
                  <a:gd name="connsiteX814" fmla="*/ 1359156 w 3390054"/>
                  <a:gd name="connsiteY814" fmla="*/ 172377 h 2818655"/>
                  <a:gd name="connsiteX815" fmla="*/ 1341557 w 3390054"/>
                  <a:gd name="connsiteY815" fmla="*/ 157223 h 2818655"/>
                  <a:gd name="connsiteX816" fmla="*/ 1269204 w 3390054"/>
                  <a:gd name="connsiteY816" fmla="*/ 109867 h 2818655"/>
                  <a:gd name="connsiteX817" fmla="*/ 1251604 w 3390054"/>
                  <a:gd name="connsiteY817" fmla="*/ 102290 h 2818655"/>
                  <a:gd name="connsiteX818" fmla="*/ 1154808 w 3390054"/>
                  <a:gd name="connsiteY818" fmla="*/ 71982 h 2818655"/>
                  <a:gd name="connsiteX819" fmla="*/ 1122542 w 3390054"/>
                  <a:gd name="connsiteY819" fmla="*/ 82400 h 2818655"/>
                  <a:gd name="connsiteX820" fmla="*/ 1122542 w 3390054"/>
                  <a:gd name="connsiteY820" fmla="*/ 194162 h 2818655"/>
                  <a:gd name="connsiteX821" fmla="*/ 1127431 w 3390054"/>
                  <a:gd name="connsiteY821" fmla="*/ 211210 h 2818655"/>
                  <a:gd name="connsiteX822" fmla="*/ 1131342 w 3390054"/>
                  <a:gd name="connsiteY822" fmla="*/ 222575 h 2818655"/>
                  <a:gd name="connsiteX823" fmla="*/ 1133297 w 3390054"/>
                  <a:gd name="connsiteY823" fmla="*/ 228258 h 2818655"/>
                  <a:gd name="connsiteX824" fmla="*/ 1137208 w 3390054"/>
                  <a:gd name="connsiteY824" fmla="*/ 240571 h 2818655"/>
                  <a:gd name="connsiteX825" fmla="*/ 1112765 w 3390054"/>
                  <a:gd name="connsiteY825" fmla="*/ 228258 h 2818655"/>
                  <a:gd name="connsiteX826" fmla="*/ 1096143 w 3390054"/>
                  <a:gd name="connsiteY826" fmla="*/ 219734 h 2818655"/>
                  <a:gd name="connsiteX827" fmla="*/ 1082455 w 3390054"/>
                  <a:gd name="connsiteY827" fmla="*/ 225417 h 2818655"/>
                  <a:gd name="connsiteX828" fmla="*/ 1084410 w 3390054"/>
                  <a:gd name="connsiteY828" fmla="*/ 269932 h 2818655"/>
                  <a:gd name="connsiteX829" fmla="*/ 1085388 w 3390054"/>
                  <a:gd name="connsiteY829" fmla="*/ 271826 h 2818655"/>
                  <a:gd name="connsiteX830" fmla="*/ 1132319 w 3390054"/>
                  <a:gd name="connsiteY830" fmla="*/ 338125 h 2818655"/>
                  <a:gd name="connsiteX831" fmla="*/ 1146986 w 3390054"/>
                  <a:gd name="connsiteY831" fmla="*/ 355173 h 2818655"/>
                  <a:gd name="connsiteX832" fmla="*/ 1126453 w 3390054"/>
                  <a:gd name="connsiteY832" fmla="*/ 346649 h 2818655"/>
                  <a:gd name="connsiteX833" fmla="*/ 1008146 w 3390054"/>
                  <a:gd name="connsiteY833" fmla="*/ 314447 h 2818655"/>
                  <a:gd name="connsiteX834" fmla="*/ 997391 w 3390054"/>
                  <a:gd name="connsiteY834" fmla="*/ 314447 h 2818655"/>
                  <a:gd name="connsiteX835" fmla="*/ 910372 w 3390054"/>
                  <a:gd name="connsiteY835" fmla="*/ 343808 h 2818655"/>
                  <a:gd name="connsiteX836" fmla="*/ 907438 w 3390054"/>
                  <a:gd name="connsiteY836" fmla="*/ 361803 h 2818655"/>
                  <a:gd name="connsiteX837" fmla="*/ 1008146 w 3390054"/>
                  <a:gd name="connsiteY837" fmla="*/ 427155 h 2818655"/>
                  <a:gd name="connsiteX838" fmla="*/ 1044323 w 3390054"/>
                  <a:gd name="connsiteY838" fmla="*/ 441362 h 2818655"/>
                  <a:gd name="connsiteX839" fmla="*/ 1005213 w 3390054"/>
                  <a:gd name="connsiteY839" fmla="*/ 437574 h 2818655"/>
                  <a:gd name="connsiteX840" fmla="*/ 935793 w 3390054"/>
                  <a:gd name="connsiteY840" fmla="*/ 433785 h 2818655"/>
                  <a:gd name="connsiteX841" fmla="*/ 742199 w 3390054"/>
                  <a:gd name="connsiteY841" fmla="*/ 507661 h 2818655"/>
                  <a:gd name="connsiteX842" fmla="*/ 738288 w 3390054"/>
                  <a:gd name="connsiteY842" fmla="*/ 528498 h 2818655"/>
                  <a:gd name="connsiteX843" fmla="*/ 945570 w 3390054"/>
                  <a:gd name="connsiteY843" fmla="*/ 600480 h 2818655"/>
                  <a:gd name="connsiteX844" fmla="*/ 982724 w 3390054"/>
                  <a:gd name="connsiteY844" fmla="*/ 607110 h 2818655"/>
                  <a:gd name="connsiteX845" fmla="*/ 945570 w 3390054"/>
                  <a:gd name="connsiteY845" fmla="*/ 611846 h 2818655"/>
                  <a:gd name="connsiteX846" fmla="*/ 921127 w 3390054"/>
                  <a:gd name="connsiteY846" fmla="*/ 614687 h 2818655"/>
                  <a:gd name="connsiteX847" fmla="*/ 798909 w 3390054"/>
                  <a:gd name="connsiteY847" fmla="*/ 633629 h 2818655"/>
                  <a:gd name="connsiteX848" fmla="*/ 791087 w 3390054"/>
                  <a:gd name="connsiteY848" fmla="*/ 635524 h 2818655"/>
                  <a:gd name="connsiteX849" fmla="*/ 707978 w 3390054"/>
                  <a:gd name="connsiteY849" fmla="*/ 679092 h 2818655"/>
                  <a:gd name="connsiteX850" fmla="*/ 707978 w 3390054"/>
                  <a:gd name="connsiteY850" fmla="*/ 697087 h 2818655"/>
                  <a:gd name="connsiteX851" fmla="*/ 807708 w 3390054"/>
                  <a:gd name="connsiteY851" fmla="*/ 732131 h 2818655"/>
                  <a:gd name="connsiteX852" fmla="*/ 844863 w 3390054"/>
                  <a:gd name="connsiteY852" fmla="*/ 736866 h 2818655"/>
                  <a:gd name="connsiteX853" fmla="*/ 807708 w 3390054"/>
                  <a:gd name="connsiteY853" fmla="*/ 742549 h 2818655"/>
                  <a:gd name="connsiteX854" fmla="*/ 736333 w 3390054"/>
                  <a:gd name="connsiteY854" fmla="*/ 778540 h 2818655"/>
                  <a:gd name="connsiteX855" fmla="*/ 799887 w 3390054"/>
                  <a:gd name="connsiteY855" fmla="*/ 821161 h 2818655"/>
                  <a:gd name="connsiteX856" fmla="*/ 817486 w 3390054"/>
                  <a:gd name="connsiteY856" fmla="*/ 824002 h 2818655"/>
                  <a:gd name="connsiteX857" fmla="*/ 801842 w 3390054"/>
                  <a:gd name="connsiteY857" fmla="*/ 830632 h 2818655"/>
                  <a:gd name="connsiteX858" fmla="*/ 620959 w 3390054"/>
                  <a:gd name="connsiteY858" fmla="*/ 1018163 h 2818655"/>
                  <a:gd name="connsiteX859" fmla="*/ 626825 w 3390054"/>
                  <a:gd name="connsiteY859" fmla="*/ 1057943 h 2818655"/>
                  <a:gd name="connsiteX860" fmla="*/ 630736 w 3390054"/>
                  <a:gd name="connsiteY860" fmla="*/ 1070256 h 2818655"/>
                  <a:gd name="connsiteX861" fmla="*/ 619003 w 3390054"/>
                  <a:gd name="connsiteY861" fmla="*/ 1064573 h 2818655"/>
                  <a:gd name="connsiteX862" fmla="*/ 544695 w 3390054"/>
                  <a:gd name="connsiteY862" fmla="*/ 1043736 h 2818655"/>
                  <a:gd name="connsiteX863" fmla="*/ 513407 w 3390054"/>
                  <a:gd name="connsiteY863" fmla="*/ 1054155 h 2818655"/>
                  <a:gd name="connsiteX864" fmla="*/ 513407 w 3390054"/>
                  <a:gd name="connsiteY864" fmla="*/ 1165916 h 2818655"/>
                  <a:gd name="connsiteX865" fmla="*/ 518296 w 3390054"/>
                  <a:gd name="connsiteY865" fmla="*/ 1182964 h 2818655"/>
                  <a:gd name="connsiteX866" fmla="*/ 522207 w 3390054"/>
                  <a:gd name="connsiteY866" fmla="*/ 1194330 h 2818655"/>
                  <a:gd name="connsiteX867" fmla="*/ 524163 w 3390054"/>
                  <a:gd name="connsiteY867" fmla="*/ 1200012 h 2818655"/>
                  <a:gd name="connsiteX868" fmla="*/ 528073 w 3390054"/>
                  <a:gd name="connsiteY868" fmla="*/ 1212325 h 2818655"/>
                  <a:gd name="connsiteX869" fmla="*/ 503629 w 3390054"/>
                  <a:gd name="connsiteY869" fmla="*/ 1200012 h 2818655"/>
                  <a:gd name="connsiteX870" fmla="*/ 487008 w 3390054"/>
                  <a:gd name="connsiteY870" fmla="*/ 1191488 h 2818655"/>
                  <a:gd name="connsiteX871" fmla="*/ 473319 w 3390054"/>
                  <a:gd name="connsiteY871" fmla="*/ 1197171 h 2818655"/>
                  <a:gd name="connsiteX872" fmla="*/ 475275 w 3390054"/>
                  <a:gd name="connsiteY872" fmla="*/ 1240739 h 2818655"/>
                  <a:gd name="connsiteX873" fmla="*/ 476253 w 3390054"/>
                  <a:gd name="connsiteY873" fmla="*/ 1242633 h 2818655"/>
                  <a:gd name="connsiteX874" fmla="*/ 523185 w 3390054"/>
                  <a:gd name="connsiteY874" fmla="*/ 1308932 h 2818655"/>
                  <a:gd name="connsiteX875" fmla="*/ 537851 w 3390054"/>
                  <a:gd name="connsiteY875" fmla="*/ 1325980 h 2818655"/>
                  <a:gd name="connsiteX876" fmla="*/ 516340 w 3390054"/>
                  <a:gd name="connsiteY876" fmla="*/ 1317456 h 2818655"/>
                  <a:gd name="connsiteX877" fmla="*/ 398033 w 3390054"/>
                  <a:gd name="connsiteY877" fmla="*/ 1285254 h 2818655"/>
                  <a:gd name="connsiteX878" fmla="*/ 387278 w 3390054"/>
                  <a:gd name="connsiteY878" fmla="*/ 1285254 h 2818655"/>
                  <a:gd name="connsiteX879" fmla="*/ 300259 w 3390054"/>
                  <a:gd name="connsiteY879" fmla="*/ 1314615 h 2818655"/>
                  <a:gd name="connsiteX880" fmla="*/ 297325 w 3390054"/>
                  <a:gd name="connsiteY880" fmla="*/ 1332610 h 2818655"/>
                  <a:gd name="connsiteX881" fmla="*/ 398033 w 3390054"/>
                  <a:gd name="connsiteY881" fmla="*/ 1397962 h 2818655"/>
                  <a:gd name="connsiteX882" fmla="*/ 434209 w 3390054"/>
                  <a:gd name="connsiteY882" fmla="*/ 1412169 h 2818655"/>
                  <a:gd name="connsiteX883" fmla="*/ 395100 w 3390054"/>
                  <a:gd name="connsiteY883" fmla="*/ 1408381 h 2818655"/>
                  <a:gd name="connsiteX884" fmla="*/ 325680 w 3390054"/>
                  <a:gd name="connsiteY884" fmla="*/ 1404592 h 2818655"/>
                  <a:gd name="connsiteX885" fmla="*/ 132087 w 3390054"/>
                  <a:gd name="connsiteY885" fmla="*/ 1478468 h 2818655"/>
                  <a:gd name="connsiteX886" fmla="*/ 128176 w 3390054"/>
                  <a:gd name="connsiteY886" fmla="*/ 1499305 h 2818655"/>
                  <a:gd name="connsiteX887" fmla="*/ 335458 w 3390054"/>
                  <a:gd name="connsiteY887" fmla="*/ 1571287 h 2818655"/>
                  <a:gd name="connsiteX888" fmla="*/ 372612 w 3390054"/>
                  <a:gd name="connsiteY888" fmla="*/ 1577917 h 2818655"/>
                  <a:gd name="connsiteX889" fmla="*/ 335458 w 3390054"/>
                  <a:gd name="connsiteY889" fmla="*/ 1581705 h 2818655"/>
                  <a:gd name="connsiteX890" fmla="*/ 311014 w 3390054"/>
                  <a:gd name="connsiteY890" fmla="*/ 1584546 h 2818655"/>
                  <a:gd name="connsiteX891" fmla="*/ 188796 w 3390054"/>
                  <a:gd name="connsiteY891" fmla="*/ 1603489 h 2818655"/>
                  <a:gd name="connsiteX892" fmla="*/ 180974 w 3390054"/>
                  <a:gd name="connsiteY892" fmla="*/ 1605383 h 2818655"/>
                  <a:gd name="connsiteX893" fmla="*/ 97866 w 3390054"/>
                  <a:gd name="connsiteY893" fmla="*/ 1649899 h 2818655"/>
                  <a:gd name="connsiteX894" fmla="*/ 97866 w 3390054"/>
                  <a:gd name="connsiteY894" fmla="*/ 1667894 h 2818655"/>
                  <a:gd name="connsiteX895" fmla="*/ 197595 w 3390054"/>
                  <a:gd name="connsiteY895" fmla="*/ 1702938 h 2818655"/>
                  <a:gd name="connsiteX896" fmla="*/ 234749 w 3390054"/>
                  <a:gd name="connsiteY896" fmla="*/ 1708620 h 2818655"/>
                  <a:gd name="connsiteX897" fmla="*/ 197595 w 3390054"/>
                  <a:gd name="connsiteY897" fmla="*/ 1714303 h 2818655"/>
                  <a:gd name="connsiteX898" fmla="*/ 126220 w 3390054"/>
                  <a:gd name="connsiteY898" fmla="*/ 1750294 h 2818655"/>
                  <a:gd name="connsiteX899" fmla="*/ 189773 w 3390054"/>
                  <a:gd name="connsiteY899" fmla="*/ 1792915 h 2818655"/>
                  <a:gd name="connsiteX900" fmla="*/ 207373 w 3390054"/>
                  <a:gd name="connsiteY900" fmla="*/ 1795757 h 2818655"/>
                  <a:gd name="connsiteX901" fmla="*/ 191729 w 3390054"/>
                  <a:gd name="connsiteY901" fmla="*/ 1803333 h 2818655"/>
                  <a:gd name="connsiteX902" fmla="*/ 10846 w 3390054"/>
                  <a:gd name="connsiteY902" fmla="*/ 1990865 h 2818655"/>
                  <a:gd name="connsiteX903" fmla="*/ 30401 w 3390054"/>
                  <a:gd name="connsiteY903" fmla="*/ 2053375 h 2818655"/>
                  <a:gd name="connsiteX904" fmla="*/ 97866 w 3390054"/>
                  <a:gd name="connsiteY904" fmla="*/ 2075159 h 2818655"/>
                  <a:gd name="connsiteX905" fmla="*/ 107643 w 3390054"/>
                  <a:gd name="connsiteY905" fmla="*/ 2075159 h 2818655"/>
                  <a:gd name="connsiteX906" fmla="*/ 127198 w 3390054"/>
                  <a:gd name="connsiteY906" fmla="*/ 2074212 h 2818655"/>
                  <a:gd name="connsiteX907" fmla="*/ 111554 w 3390054"/>
                  <a:gd name="connsiteY907" fmla="*/ 2084631 h 2818655"/>
                  <a:gd name="connsiteX908" fmla="*/ 77332 w 3390054"/>
                  <a:gd name="connsiteY908" fmla="*/ 2131987 h 2818655"/>
                  <a:gd name="connsiteX909" fmla="*/ 117420 w 3390054"/>
                  <a:gd name="connsiteY909" fmla="*/ 2155665 h 2818655"/>
                  <a:gd name="connsiteX910" fmla="*/ 127198 w 3390054"/>
                  <a:gd name="connsiteY910" fmla="*/ 2155665 h 2818655"/>
                  <a:gd name="connsiteX911" fmla="*/ 122309 w 3390054"/>
                  <a:gd name="connsiteY911" fmla="*/ 2163242 h 2818655"/>
                  <a:gd name="connsiteX912" fmla="*/ 116442 w 3390054"/>
                  <a:gd name="connsiteY912" fmla="*/ 2190709 h 2818655"/>
                  <a:gd name="connsiteX913" fmla="*/ 144797 w 3390054"/>
                  <a:gd name="connsiteY913" fmla="*/ 2194498 h 2818655"/>
                  <a:gd name="connsiteX914" fmla="*/ 168263 w 3390054"/>
                  <a:gd name="connsiteY914" fmla="*/ 2189762 h 2818655"/>
                  <a:gd name="connsiteX915" fmla="*/ 149686 w 3390054"/>
                  <a:gd name="connsiteY915" fmla="*/ 2203969 h 2818655"/>
                  <a:gd name="connsiteX916" fmla="*/ 128176 w 3390054"/>
                  <a:gd name="connsiteY916" fmla="*/ 2221965 h 2818655"/>
                  <a:gd name="connsiteX917" fmla="*/ 108621 w 3390054"/>
                  <a:gd name="connsiteY917" fmla="*/ 2238066 h 2818655"/>
                  <a:gd name="connsiteX918" fmla="*/ 66578 w 3390054"/>
                  <a:gd name="connsiteY918" fmla="*/ 2299629 h 2818655"/>
                  <a:gd name="connsiteX919" fmla="*/ 67555 w 3390054"/>
                  <a:gd name="connsiteY919" fmla="*/ 2321413 h 2818655"/>
                  <a:gd name="connsiteX920" fmla="*/ 141864 w 3390054"/>
                  <a:gd name="connsiteY920" fmla="*/ 2316677 h 2818655"/>
                  <a:gd name="connsiteX921" fmla="*/ 168263 w 3390054"/>
                  <a:gd name="connsiteY921" fmla="*/ 2308153 h 2818655"/>
                  <a:gd name="connsiteX922" fmla="*/ 146753 w 3390054"/>
                  <a:gd name="connsiteY922" fmla="*/ 2326149 h 2818655"/>
                  <a:gd name="connsiteX923" fmla="*/ 123287 w 3390054"/>
                  <a:gd name="connsiteY923" fmla="*/ 2362140 h 2818655"/>
                  <a:gd name="connsiteX924" fmla="*/ 140886 w 3390054"/>
                  <a:gd name="connsiteY924" fmla="*/ 2379188 h 2818655"/>
                  <a:gd name="connsiteX925" fmla="*/ 160441 w 3390054"/>
                  <a:gd name="connsiteY925" fmla="*/ 2382976 h 2818655"/>
                  <a:gd name="connsiteX926" fmla="*/ 250394 w 3390054"/>
                  <a:gd name="connsiteY926" fmla="*/ 2357404 h 2818655"/>
                  <a:gd name="connsiteX927" fmla="*/ 266037 w 3390054"/>
                  <a:gd name="connsiteY927" fmla="*/ 2349827 h 2818655"/>
                  <a:gd name="connsiteX928" fmla="*/ 287548 w 3390054"/>
                  <a:gd name="connsiteY928" fmla="*/ 2337514 h 2818655"/>
                  <a:gd name="connsiteX929" fmla="*/ 268971 w 3390054"/>
                  <a:gd name="connsiteY929" fmla="*/ 2362140 h 2818655"/>
                  <a:gd name="connsiteX930" fmla="*/ 243550 w 3390054"/>
                  <a:gd name="connsiteY930" fmla="*/ 2395289 h 2818655"/>
                  <a:gd name="connsiteX931" fmla="*/ 228883 w 3390054"/>
                  <a:gd name="connsiteY931" fmla="*/ 2466324 h 2818655"/>
                  <a:gd name="connsiteX932" fmla="*/ 265060 w 3390054"/>
                  <a:gd name="connsiteY932" fmla="*/ 2472006 h 2818655"/>
                  <a:gd name="connsiteX933" fmla="*/ 278748 w 3390054"/>
                  <a:gd name="connsiteY933" fmla="*/ 2464429 h 2818655"/>
                  <a:gd name="connsiteX934" fmla="*/ 287548 w 3390054"/>
                  <a:gd name="connsiteY934" fmla="*/ 2458747 h 2818655"/>
                  <a:gd name="connsiteX935" fmla="*/ 287548 w 3390054"/>
                  <a:gd name="connsiteY935" fmla="*/ 2469165 h 2818655"/>
                  <a:gd name="connsiteX936" fmla="*/ 332524 w 3390054"/>
                  <a:gd name="connsiteY936" fmla="*/ 2565772 h 2818655"/>
                  <a:gd name="connsiteX937" fmla="*/ 381411 w 3390054"/>
                  <a:gd name="connsiteY937" fmla="*/ 2537358 h 2818655"/>
                  <a:gd name="connsiteX938" fmla="*/ 385322 w 3390054"/>
                  <a:gd name="connsiteY938" fmla="*/ 2524099 h 2818655"/>
                  <a:gd name="connsiteX939" fmla="*/ 391189 w 3390054"/>
                  <a:gd name="connsiteY939" fmla="*/ 2536411 h 2818655"/>
                  <a:gd name="connsiteX940" fmla="*/ 409766 w 3390054"/>
                  <a:gd name="connsiteY940" fmla="*/ 2549671 h 2818655"/>
                  <a:gd name="connsiteX941" fmla="*/ 465497 w 3390054"/>
                  <a:gd name="connsiteY941" fmla="*/ 2526940 h 2818655"/>
                  <a:gd name="connsiteX942" fmla="*/ 474297 w 3390054"/>
                  <a:gd name="connsiteY942" fmla="*/ 2516521 h 2818655"/>
                  <a:gd name="connsiteX943" fmla="*/ 483097 w 3390054"/>
                  <a:gd name="connsiteY943" fmla="*/ 2522204 h 2818655"/>
                  <a:gd name="connsiteX944" fmla="*/ 477230 w 3390054"/>
                  <a:gd name="connsiteY944" fmla="*/ 2530728 h 2818655"/>
                  <a:gd name="connsiteX945" fmla="*/ 475275 w 3390054"/>
                  <a:gd name="connsiteY945" fmla="*/ 2534517 h 2818655"/>
                  <a:gd name="connsiteX946" fmla="*/ 461586 w 3390054"/>
                  <a:gd name="connsiteY946" fmla="*/ 2557248 h 2818655"/>
                  <a:gd name="connsiteX947" fmla="*/ 451809 w 3390054"/>
                  <a:gd name="connsiteY947" fmla="*/ 2594186 h 2818655"/>
                  <a:gd name="connsiteX948" fmla="*/ 462564 w 3390054"/>
                  <a:gd name="connsiteY948" fmla="*/ 2597974 h 2818655"/>
                  <a:gd name="connsiteX949" fmla="*/ 558384 w 3390054"/>
                  <a:gd name="connsiteY949" fmla="*/ 2559142 h 2818655"/>
                  <a:gd name="connsiteX950" fmla="*/ 591626 w 3390054"/>
                  <a:gd name="connsiteY950" fmla="*/ 2539253 h 2818655"/>
                  <a:gd name="connsiteX951" fmla="*/ 565228 w 3390054"/>
                  <a:gd name="connsiteY951" fmla="*/ 2566719 h 2818655"/>
                  <a:gd name="connsiteX952" fmla="*/ 521229 w 3390054"/>
                  <a:gd name="connsiteY952" fmla="*/ 2683216 h 2818655"/>
                  <a:gd name="connsiteX953" fmla="*/ 540784 w 3390054"/>
                  <a:gd name="connsiteY953" fmla="*/ 2700265 h 2818655"/>
                  <a:gd name="connsiteX954" fmla="*/ 624870 w 3390054"/>
                  <a:gd name="connsiteY954" fmla="*/ 2645331 h 2818655"/>
                  <a:gd name="connsiteX955" fmla="*/ 638559 w 3390054"/>
                  <a:gd name="connsiteY955" fmla="*/ 2615023 h 2818655"/>
                  <a:gd name="connsiteX956" fmla="*/ 645403 w 3390054"/>
                  <a:gd name="connsiteY956" fmla="*/ 2608393 h 2818655"/>
                  <a:gd name="connsiteX957" fmla="*/ 648336 w 3390054"/>
                  <a:gd name="connsiteY957" fmla="*/ 2608393 h 2818655"/>
                  <a:gd name="connsiteX958" fmla="*/ 650291 w 3390054"/>
                  <a:gd name="connsiteY958" fmla="*/ 2610287 h 2818655"/>
                  <a:gd name="connsiteX959" fmla="*/ 649314 w 3390054"/>
                  <a:gd name="connsiteY959" fmla="*/ 2621653 h 2818655"/>
                  <a:gd name="connsiteX960" fmla="*/ 643447 w 3390054"/>
                  <a:gd name="connsiteY960" fmla="*/ 2660485 h 2818655"/>
                  <a:gd name="connsiteX961" fmla="*/ 643447 w 3390054"/>
                  <a:gd name="connsiteY961" fmla="*/ 2662379 h 2818655"/>
                  <a:gd name="connsiteX962" fmla="*/ 661046 w 3390054"/>
                  <a:gd name="connsiteY962" fmla="*/ 2717313 h 2818655"/>
                  <a:gd name="connsiteX963" fmla="*/ 674735 w 3390054"/>
                  <a:gd name="connsiteY963" fmla="*/ 2721101 h 2818655"/>
                  <a:gd name="connsiteX964" fmla="*/ 769576 w 3390054"/>
                  <a:gd name="connsiteY964" fmla="*/ 2627336 h 2818655"/>
                  <a:gd name="connsiteX965" fmla="*/ 780331 w 3390054"/>
                  <a:gd name="connsiteY965" fmla="*/ 2609340 h 2818655"/>
                  <a:gd name="connsiteX966" fmla="*/ 780331 w 3390054"/>
                  <a:gd name="connsiteY966" fmla="*/ 2630177 h 2818655"/>
                  <a:gd name="connsiteX967" fmla="*/ 796953 w 3390054"/>
                  <a:gd name="connsiteY967" fmla="*/ 2706894 h 2818655"/>
                  <a:gd name="connsiteX968" fmla="*/ 798909 w 3390054"/>
                  <a:gd name="connsiteY968" fmla="*/ 2708789 h 2818655"/>
                  <a:gd name="connsiteX969" fmla="*/ 797931 w 3390054"/>
                  <a:gd name="connsiteY969" fmla="*/ 2711630 h 2818655"/>
                  <a:gd name="connsiteX970" fmla="*/ 794020 w 3390054"/>
                  <a:gd name="connsiteY970" fmla="*/ 2759933 h 2818655"/>
                  <a:gd name="connsiteX971" fmla="*/ 814552 w 3390054"/>
                  <a:gd name="connsiteY971" fmla="*/ 2768458 h 2818655"/>
                  <a:gd name="connsiteX972" fmla="*/ 882995 w 3390054"/>
                  <a:gd name="connsiteY972" fmla="*/ 2744780 h 2818655"/>
                  <a:gd name="connsiteX973" fmla="*/ 884950 w 3390054"/>
                  <a:gd name="connsiteY973" fmla="*/ 2742885 h 2818655"/>
                  <a:gd name="connsiteX974" fmla="*/ 894727 w 3390054"/>
                  <a:gd name="connsiteY974" fmla="*/ 2731520 h 2818655"/>
                  <a:gd name="connsiteX975" fmla="*/ 912327 w 3390054"/>
                  <a:gd name="connsiteY975" fmla="*/ 2711630 h 2818655"/>
                  <a:gd name="connsiteX976" fmla="*/ 920149 w 3390054"/>
                  <a:gd name="connsiteY976" fmla="*/ 2708789 h 2818655"/>
                  <a:gd name="connsiteX977" fmla="*/ 1684745 w 3390054"/>
                  <a:gd name="connsiteY977" fmla="*/ 1951086 h 2818655"/>
                  <a:gd name="connsiteX978" fmla="*/ 1684745 w 3390054"/>
                  <a:gd name="connsiteY978" fmla="*/ 1979499 h 2818655"/>
                  <a:gd name="connsiteX979" fmla="*/ 1688656 w 3390054"/>
                  <a:gd name="connsiteY979" fmla="*/ 1962451 h 2818655"/>
                  <a:gd name="connsiteX980" fmla="*/ 1690612 w 3390054"/>
                  <a:gd name="connsiteY980" fmla="*/ 1956768 h 2818655"/>
                  <a:gd name="connsiteX981" fmla="*/ 1684745 w 3390054"/>
                  <a:gd name="connsiteY981" fmla="*/ 1951086 h 2818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</a:cxnLst>
                <a:rect l="l" t="t" r="r" b="b"/>
                <a:pathLst>
                  <a:path w="3390054" h="2818655">
                    <a:moveTo>
                      <a:pt x="1021834" y="2818656"/>
                    </a:moveTo>
                    <a:cubicBezTo>
                      <a:pt x="1013035" y="2818656"/>
                      <a:pt x="1003257" y="2815814"/>
                      <a:pt x="992502" y="2811078"/>
                    </a:cubicBezTo>
                    <a:cubicBezTo>
                      <a:pt x="953393" y="2792136"/>
                      <a:pt x="925038" y="2757092"/>
                      <a:pt x="919171" y="2719207"/>
                    </a:cubicBezTo>
                    <a:cubicBezTo>
                      <a:pt x="914283" y="2725837"/>
                      <a:pt x="908416" y="2732467"/>
                      <a:pt x="902549" y="2740044"/>
                    </a:cubicBezTo>
                    <a:cubicBezTo>
                      <a:pt x="895705" y="2748568"/>
                      <a:pt x="888861" y="2756145"/>
                      <a:pt x="881039" y="2764669"/>
                    </a:cubicBezTo>
                    <a:lnTo>
                      <a:pt x="877128" y="2760881"/>
                    </a:lnTo>
                    <a:cubicBezTo>
                      <a:pt x="853662" y="2773193"/>
                      <a:pt x="831174" y="2779823"/>
                      <a:pt x="813575" y="2779823"/>
                    </a:cubicBezTo>
                    <a:cubicBezTo>
                      <a:pt x="799887" y="2779823"/>
                      <a:pt x="790109" y="2775088"/>
                      <a:pt x="783264" y="2766563"/>
                    </a:cubicBezTo>
                    <a:cubicBezTo>
                      <a:pt x="774465" y="2755198"/>
                      <a:pt x="775443" y="2736255"/>
                      <a:pt x="784242" y="2711630"/>
                    </a:cubicBezTo>
                    <a:cubicBezTo>
                      <a:pt x="773487" y="2699317"/>
                      <a:pt x="767621" y="2678481"/>
                      <a:pt x="766643" y="2650066"/>
                    </a:cubicBezTo>
                    <a:cubicBezTo>
                      <a:pt x="740244" y="2690793"/>
                      <a:pt x="705045" y="2732467"/>
                      <a:pt x="671802" y="2732467"/>
                    </a:cubicBezTo>
                    <a:cubicBezTo>
                      <a:pt x="664957" y="2732467"/>
                      <a:pt x="659091" y="2730573"/>
                      <a:pt x="653225" y="2727731"/>
                    </a:cubicBezTo>
                    <a:cubicBezTo>
                      <a:pt x="627803" y="2713524"/>
                      <a:pt x="629758" y="2685110"/>
                      <a:pt x="630736" y="2662379"/>
                    </a:cubicBezTo>
                    <a:lnTo>
                      <a:pt x="630736" y="2660485"/>
                    </a:lnTo>
                    <a:cubicBezTo>
                      <a:pt x="630736" y="2658591"/>
                      <a:pt x="630736" y="2656697"/>
                      <a:pt x="630736" y="2654802"/>
                    </a:cubicBezTo>
                    <a:cubicBezTo>
                      <a:pt x="615092" y="2671851"/>
                      <a:pt x="571094" y="2710683"/>
                      <a:pt x="539806" y="2710683"/>
                    </a:cubicBezTo>
                    <a:cubicBezTo>
                      <a:pt x="529051" y="2710683"/>
                      <a:pt x="515362" y="2705947"/>
                      <a:pt x="509496" y="2686057"/>
                    </a:cubicBezTo>
                    <a:cubicBezTo>
                      <a:pt x="497763" y="2646278"/>
                      <a:pt x="515362" y="2610287"/>
                      <a:pt x="535895" y="2582820"/>
                    </a:cubicBezTo>
                    <a:cubicBezTo>
                      <a:pt x="512429" y="2595133"/>
                      <a:pt x="481142" y="2608393"/>
                      <a:pt x="461586" y="2608393"/>
                    </a:cubicBezTo>
                    <a:cubicBezTo>
                      <a:pt x="451809" y="2608393"/>
                      <a:pt x="444965" y="2605552"/>
                      <a:pt x="442032" y="2599869"/>
                    </a:cubicBezTo>
                    <a:cubicBezTo>
                      <a:pt x="436165" y="2590398"/>
                      <a:pt x="439098" y="2575244"/>
                      <a:pt x="450832" y="2552512"/>
                    </a:cubicBezTo>
                    <a:cubicBezTo>
                      <a:pt x="451809" y="2550618"/>
                      <a:pt x="452787" y="2548724"/>
                      <a:pt x="453765" y="2546829"/>
                    </a:cubicBezTo>
                    <a:cubicBezTo>
                      <a:pt x="441054" y="2554407"/>
                      <a:pt x="427365" y="2560089"/>
                      <a:pt x="409766" y="2561036"/>
                    </a:cubicBezTo>
                    <a:cubicBezTo>
                      <a:pt x="409766" y="2561036"/>
                      <a:pt x="409766" y="2561036"/>
                      <a:pt x="409766" y="2561036"/>
                    </a:cubicBezTo>
                    <a:cubicBezTo>
                      <a:pt x="399989" y="2561036"/>
                      <a:pt x="393144" y="2557248"/>
                      <a:pt x="386300" y="2550618"/>
                    </a:cubicBezTo>
                    <a:cubicBezTo>
                      <a:pt x="373590" y="2579979"/>
                      <a:pt x="352079" y="2588503"/>
                      <a:pt x="325680" y="2574296"/>
                    </a:cubicBezTo>
                    <a:cubicBezTo>
                      <a:pt x="293415" y="2558195"/>
                      <a:pt x="278748" y="2515574"/>
                      <a:pt x="275815" y="2477689"/>
                    </a:cubicBezTo>
                    <a:cubicBezTo>
                      <a:pt x="272881" y="2479583"/>
                      <a:pt x="270926" y="2480531"/>
                      <a:pt x="267993" y="2481478"/>
                    </a:cubicBezTo>
                    <a:cubicBezTo>
                      <a:pt x="243550" y="2490949"/>
                      <a:pt x="225950" y="2486213"/>
                      <a:pt x="218128" y="2471059"/>
                    </a:cubicBezTo>
                    <a:cubicBezTo>
                      <a:pt x="207373" y="2449275"/>
                      <a:pt x="218128" y="2408549"/>
                      <a:pt x="234749" y="2388659"/>
                    </a:cubicBezTo>
                    <a:cubicBezTo>
                      <a:pt x="239638" y="2382029"/>
                      <a:pt x="245505" y="2375399"/>
                      <a:pt x="250394" y="2368769"/>
                    </a:cubicBezTo>
                    <a:cubicBezTo>
                      <a:pt x="235727" y="2375399"/>
                      <a:pt x="193684" y="2393395"/>
                      <a:pt x="160441" y="2393395"/>
                    </a:cubicBezTo>
                    <a:cubicBezTo>
                      <a:pt x="150663" y="2393395"/>
                      <a:pt x="142842" y="2391500"/>
                      <a:pt x="136975" y="2388659"/>
                    </a:cubicBezTo>
                    <a:cubicBezTo>
                      <a:pt x="122309" y="2382029"/>
                      <a:pt x="114487" y="2373505"/>
                      <a:pt x="112531" y="2363087"/>
                    </a:cubicBezTo>
                    <a:cubicBezTo>
                      <a:pt x="111554" y="2353615"/>
                      <a:pt x="115465" y="2344144"/>
                      <a:pt x="124265" y="2332778"/>
                    </a:cubicBezTo>
                    <a:cubicBezTo>
                      <a:pt x="90044" y="2341303"/>
                      <a:pt x="68533" y="2339408"/>
                      <a:pt x="58756" y="2327096"/>
                    </a:cubicBezTo>
                    <a:cubicBezTo>
                      <a:pt x="52889" y="2319519"/>
                      <a:pt x="51912" y="2309100"/>
                      <a:pt x="55823" y="2295840"/>
                    </a:cubicBezTo>
                    <a:cubicBezTo>
                      <a:pt x="63644" y="2268374"/>
                      <a:pt x="78310" y="2246590"/>
                      <a:pt x="101776" y="2228594"/>
                    </a:cubicBezTo>
                    <a:cubicBezTo>
                      <a:pt x="107643" y="2223858"/>
                      <a:pt x="114487" y="2218176"/>
                      <a:pt x="120353" y="2212493"/>
                    </a:cubicBezTo>
                    <a:cubicBezTo>
                      <a:pt x="123287" y="2210599"/>
                      <a:pt x="125242" y="2207757"/>
                      <a:pt x="128176" y="2205863"/>
                    </a:cubicBezTo>
                    <a:cubicBezTo>
                      <a:pt x="115465" y="2204916"/>
                      <a:pt x="109598" y="2200180"/>
                      <a:pt x="106665" y="2195445"/>
                    </a:cubicBezTo>
                    <a:cubicBezTo>
                      <a:pt x="101776" y="2187868"/>
                      <a:pt x="102754" y="2177449"/>
                      <a:pt x="108621" y="2165137"/>
                    </a:cubicBezTo>
                    <a:cubicBezTo>
                      <a:pt x="80266" y="2162295"/>
                      <a:pt x="70488" y="2147141"/>
                      <a:pt x="66578" y="2133882"/>
                    </a:cubicBezTo>
                    <a:cubicBezTo>
                      <a:pt x="60711" y="2113992"/>
                      <a:pt x="77332" y="2095996"/>
                      <a:pt x="91022" y="2084631"/>
                    </a:cubicBezTo>
                    <a:cubicBezTo>
                      <a:pt x="60711" y="2083683"/>
                      <a:pt x="38223" y="2075159"/>
                      <a:pt x="22579" y="2059058"/>
                    </a:cubicBezTo>
                    <a:cubicBezTo>
                      <a:pt x="5957" y="2042957"/>
                      <a:pt x="-887" y="2019279"/>
                      <a:pt x="91" y="1988971"/>
                    </a:cubicBezTo>
                    <a:cubicBezTo>
                      <a:pt x="3024" y="1896152"/>
                      <a:pt x="103732" y="1831747"/>
                      <a:pt x="173152" y="1798598"/>
                    </a:cubicBezTo>
                    <a:cubicBezTo>
                      <a:pt x="135998" y="1789126"/>
                      <a:pt x="116442" y="1773025"/>
                      <a:pt x="116442" y="1749347"/>
                    </a:cubicBezTo>
                    <a:cubicBezTo>
                      <a:pt x="116442" y="1730404"/>
                      <a:pt x="133065" y="1717145"/>
                      <a:pt x="168263" y="1707674"/>
                    </a:cubicBezTo>
                    <a:cubicBezTo>
                      <a:pt x="133065" y="1701044"/>
                      <a:pt x="100799" y="1690625"/>
                      <a:pt x="90044" y="1672629"/>
                    </a:cubicBezTo>
                    <a:cubicBezTo>
                      <a:pt x="85155" y="1664105"/>
                      <a:pt x="85155" y="1654634"/>
                      <a:pt x="89066" y="1645163"/>
                    </a:cubicBezTo>
                    <a:cubicBezTo>
                      <a:pt x="103732" y="1612013"/>
                      <a:pt x="145775" y="1602542"/>
                      <a:pt x="179018" y="1594965"/>
                    </a:cubicBezTo>
                    <a:lnTo>
                      <a:pt x="186840" y="1593071"/>
                    </a:lnTo>
                    <a:cubicBezTo>
                      <a:pt x="223994" y="1584546"/>
                      <a:pt x="262127" y="1579811"/>
                      <a:pt x="299281" y="1576022"/>
                    </a:cubicBezTo>
                    <a:cubicBezTo>
                      <a:pt x="218128" y="1559921"/>
                      <a:pt x="135020" y="1538137"/>
                      <a:pt x="120353" y="1504041"/>
                    </a:cubicBezTo>
                    <a:cubicBezTo>
                      <a:pt x="116442" y="1493622"/>
                      <a:pt x="117420" y="1484151"/>
                      <a:pt x="125242" y="1473733"/>
                    </a:cubicBezTo>
                    <a:cubicBezTo>
                      <a:pt x="163374" y="1420693"/>
                      <a:pt x="229861" y="1395121"/>
                      <a:pt x="327636" y="1395121"/>
                    </a:cubicBezTo>
                    <a:cubicBezTo>
                      <a:pt x="339368" y="1395121"/>
                      <a:pt x="352079" y="1395121"/>
                      <a:pt x="364790" y="1396068"/>
                    </a:cubicBezTo>
                    <a:cubicBezTo>
                      <a:pt x="319813" y="1376178"/>
                      <a:pt x="294392" y="1356288"/>
                      <a:pt x="288526" y="1336399"/>
                    </a:cubicBezTo>
                    <a:cubicBezTo>
                      <a:pt x="285593" y="1326928"/>
                      <a:pt x="287548" y="1318404"/>
                      <a:pt x="293415" y="1309879"/>
                    </a:cubicBezTo>
                    <a:cubicBezTo>
                      <a:pt x="311014" y="1284307"/>
                      <a:pt x="355012" y="1275783"/>
                      <a:pt x="389233" y="1275783"/>
                    </a:cubicBezTo>
                    <a:cubicBezTo>
                      <a:pt x="393144" y="1275783"/>
                      <a:pt x="397055" y="1275783"/>
                      <a:pt x="400966" y="1275783"/>
                    </a:cubicBezTo>
                    <a:cubicBezTo>
                      <a:pt x="439098" y="1278624"/>
                      <a:pt x="472341" y="1289042"/>
                      <a:pt x="502652" y="1300408"/>
                    </a:cubicBezTo>
                    <a:cubicBezTo>
                      <a:pt x="488964" y="1283360"/>
                      <a:pt x="478208" y="1266312"/>
                      <a:pt x="468430" y="1248316"/>
                    </a:cubicBezTo>
                    <a:lnTo>
                      <a:pt x="467453" y="1246422"/>
                    </a:lnTo>
                    <a:cubicBezTo>
                      <a:pt x="456698" y="1227479"/>
                      <a:pt x="448876" y="1213272"/>
                      <a:pt x="467453" y="1190541"/>
                    </a:cubicBezTo>
                    <a:cubicBezTo>
                      <a:pt x="476253" y="1180123"/>
                      <a:pt x="485053" y="1177281"/>
                      <a:pt x="494830" y="1182017"/>
                    </a:cubicBezTo>
                    <a:cubicBezTo>
                      <a:pt x="500696" y="1184858"/>
                      <a:pt x="505585" y="1187700"/>
                      <a:pt x="511451" y="1190541"/>
                    </a:cubicBezTo>
                    <a:lnTo>
                      <a:pt x="512429" y="1190541"/>
                    </a:lnTo>
                    <a:cubicBezTo>
                      <a:pt x="512429" y="1189594"/>
                      <a:pt x="511451" y="1187700"/>
                      <a:pt x="511451" y="1186753"/>
                    </a:cubicBezTo>
                    <a:cubicBezTo>
                      <a:pt x="510473" y="1182017"/>
                      <a:pt x="508518" y="1176334"/>
                      <a:pt x="506563" y="1170651"/>
                    </a:cubicBezTo>
                    <a:cubicBezTo>
                      <a:pt x="494830" y="1133713"/>
                      <a:pt x="478208" y="1077833"/>
                      <a:pt x="509496" y="1048472"/>
                    </a:cubicBezTo>
                    <a:cubicBezTo>
                      <a:pt x="519274" y="1039000"/>
                      <a:pt x="532962" y="1034265"/>
                      <a:pt x="549583" y="1034265"/>
                    </a:cubicBezTo>
                    <a:cubicBezTo>
                      <a:pt x="572072" y="1034265"/>
                      <a:pt x="597493" y="1042789"/>
                      <a:pt x="618026" y="1051313"/>
                    </a:cubicBezTo>
                    <a:cubicBezTo>
                      <a:pt x="616070" y="1041842"/>
                      <a:pt x="615092" y="1030476"/>
                      <a:pt x="615092" y="1019111"/>
                    </a:cubicBezTo>
                    <a:cubicBezTo>
                      <a:pt x="618026" y="926292"/>
                      <a:pt x="718734" y="861887"/>
                      <a:pt x="788153" y="828738"/>
                    </a:cubicBezTo>
                    <a:cubicBezTo>
                      <a:pt x="750999" y="819267"/>
                      <a:pt x="731444" y="803165"/>
                      <a:pt x="731444" y="779487"/>
                    </a:cubicBezTo>
                    <a:cubicBezTo>
                      <a:pt x="731444" y="760545"/>
                      <a:pt x="748066" y="747285"/>
                      <a:pt x="783264" y="737813"/>
                    </a:cubicBezTo>
                    <a:cubicBezTo>
                      <a:pt x="748066" y="731184"/>
                      <a:pt x="715800" y="720765"/>
                      <a:pt x="705045" y="702770"/>
                    </a:cubicBezTo>
                    <a:cubicBezTo>
                      <a:pt x="700156" y="694246"/>
                      <a:pt x="700156" y="684774"/>
                      <a:pt x="704067" y="675303"/>
                    </a:cubicBezTo>
                    <a:cubicBezTo>
                      <a:pt x="718734" y="642154"/>
                      <a:pt x="760777" y="632682"/>
                      <a:pt x="794998" y="625105"/>
                    </a:cubicBezTo>
                    <a:lnTo>
                      <a:pt x="802820" y="623211"/>
                    </a:lnTo>
                    <a:cubicBezTo>
                      <a:pt x="839974" y="614687"/>
                      <a:pt x="878106" y="609951"/>
                      <a:pt x="915261" y="605215"/>
                    </a:cubicBezTo>
                    <a:cubicBezTo>
                      <a:pt x="834108" y="589114"/>
                      <a:pt x="750999" y="567330"/>
                      <a:pt x="736333" y="533234"/>
                    </a:cubicBezTo>
                    <a:cubicBezTo>
                      <a:pt x="732422" y="522815"/>
                      <a:pt x="733400" y="512397"/>
                      <a:pt x="741221" y="502926"/>
                    </a:cubicBezTo>
                    <a:cubicBezTo>
                      <a:pt x="779353" y="449886"/>
                      <a:pt x="844863" y="424314"/>
                      <a:pt x="943614" y="424314"/>
                    </a:cubicBezTo>
                    <a:cubicBezTo>
                      <a:pt x="955348" y="424314"/>
                      <a:pt x="967081" y="424314"/>
                      <a:pt x="980769" y="425261"/>
                    </a:cubicBezTo>
                    <a:cubicBezTo>
                      <a:pt x="935793" y="405371"/>
                      <a:pt x="910372" y="385481"/>
                      <a:pt x="904505" y="365592"/>
                    </a:cubicBezTo>
                    <a:cubicBezTo>
                      <a:pt x="901571" y="356121"/>
                      <a:pt x="903527" y="347596"/>
                      <a:pt x="909394" y="339072"/>
                    </a:cubicBezTo>
                    <a:cubicBezTo>
                      <a:pt x="926993" y="313500"/>
                      <a:pt x="970014" y="304976"/>
                      <a:pt x="1005213" y="304976"/>
                    </a:cubicBezTo>
                    <a:cubicBezTo>
                      <a:pt x="1009124" y="304976"/>
                      <a:pt x="1013035" y="304976"/>
                      <a:pt x="1016945" y="304976"/>
                    </a:cubicBezTo>
                    <a:cubicBezTo>
                      <a:pt x="1055077" y="307817"/>
                      <a:pt x="1088321" y="318235"/>
                      <a:pt x="1118631" y="329601"/>
                    </a:cubicBezTo>
                    <a:cubicBezTo>
                      <a:pt x="1104943" y="312553"/>
                      <a:pt x="1094187" y="295504"/>
                      <a:pt x="1084410" y="278456"/>
                    </a:cubicBezTo>
                    <a:lnTo>
                      <a:pt x="1083432" y="276562"/>
                    </a:lnTo>
                    <a:cubicBezTo>
                      <a:pt x="1072677" y="257619"/>
                      <a:pt x="1064855" y="243412"/>
                      <a:pt x="1083432" y="220681"/>
                    </a:cubicBezTo>
                    <a:cubicBezTo>
                      <a:pt x="1092232" y="210263"/>
                      <a:pt x="1101031" y="207421"/>
                      <a:pt x="1110810" y="212157"/>
                    </a:cubicBezTo>
                    <a:cubicBezTo>
                      <a:pt x="1116676" y="214998"/>
                      <a:pt x="1121564" y="217840"/>
                      <a:pt x="1127431" y="220681"/>
                    </a:cubicBezTo>
                    <a:lnTo>
                      <a:pt x="1128408" y="220681"/>
                    </a:lnTo>
                    <a:cubicBezTo>
                      <a:pt x="1128408" y="219734"/>
                      <a:pt x="1127431" y="217840"/>
                      <a:pt x="1127431" y="215946"/>
                    </a:cubicBezTo>
                    <a:cubicBezTo>
                      <a:pt x="1126453" y="211210"/>
                      <a:pt x="1124498" y="205527"/>
                      <a:pt x="1122542" y="199844"/>
                    </a:cubicBezTo>
                    <a:cubicBezTo>
                      <a:pt x="1110810" y="162906"/>
                      <a:pt x="1094187" y="107026"/>
                      <a:pt x="1125475" y="76718"/>
                    </a:cubicBezTo>
                    <a:cubicBezTo>
                      <a:pt x="1135253" y="67246"/>
                      <a:pt x="1148942" y="62510"/>
                      <a:pt x="1165563" y="62510"/>
                    </a:cubicBezTo>
                    <a:cubicBezTo>
                      <a:pt x="1198806" y="62510"/>
                      <a:pt x="1239872" y="81453"/>
                      <a:pt x="1267249" y="94713"/>
                    </a:cubicBezTo>
                    <a:cubicBezTo>
                      <a:pt x="1274093" y="97555"/>
                      <a:pt x="1279959" y="100396"/>
                      <a:pt x="1283870" y="102290"/>
                    </a:cubicBezTo>
                    <a:cubicBezTo>
                      <a:pt x="1304403" y="110814"/>
                      <a:pt x="1322980" y="122180"/>
                      <a:pt x="1343513" y="138281"/>
                    </a:cubicBezTo>
                    <a:cubicBezTo>
                      <a:pt x="1340579" y="128810"/>
                      <a:pt x="1337646" y="118391"/>
                      <a:pt x="1335690" y="108920"/>
                    </a:cubicBezTo>
                    <a:cubicBezTo>
                      <a:pt x="1334712" y="105131"/>
                      <a:pt x="1333735" y="99449"/>
                      <a:pt x="1331779" y="93766"/>
                    </a:cubicBezTo>
                    <a:cubicBezTo>
                      <a:pt x="1323957" y="65352"/>
                      <a:pt x="1311247" y="23678"/>
                      <a:pt x="1341557" y="4736"/>
                    </a:cubicBezTo>
                    <a:cubicBezTo>
                      <a:pt x="1346446" y="1894"/>
                      <a:pt x="1352312" y="0"/>
                      <a:pt x="1358179" y="0"/>
                    </a:cubicBezTo>
                    <a:cubicBezTo>
                      <a:pt x="1382623" y="0"/>
                      <a:pt x="1411954" y="27467"/>
                      <a:pt x="1425643" y="40727"/>
                    </a:cubicBezTo>
                    <a:lnTo>
                      <a:pt x="1429554" y="44515"/>
                    </a:lnTo>
                    <a:cubicBezTo>
                      <a:pt x="1447153" y="60616"/>
                      <a:pt x="1462798" y="76718"/>
                      <a:pt x="1478441" y="92819"/>
                    </a:cubicBezTo>
                    <a:cubicBezTo>
                      <a:pt x="1472575" y="71035"/>
                      <a:pt x="1473553" y="54934"/>
                      <a:pt x="1480397" y="43568"/>
                    </a:cubicBezTo>
                    <a:cubicBezTo>
                      <a:pt x="1485285" y="35044"/>
                      <a:pt x="1494085" y="29361"/>
                      <a:pt x="1505818" y="26520"/>
                    </a:cubicBezTo>
                    <a:cubicBezTo>
                      <a:pt x="1507774" y="25573"/>
                      <a:pt x="1510707" y="25573"/>
                      <a:pt x="1512662" y="25573"/>
                    </a:cubicBezTo>
                    <a:cubicBezTo>
                      <a:pt x="1556661" y="25573"/>
                      <a:pt x="1624126" y="103237"/>
                      <a:pt x="1635858" y="119338"/>
                    </a:cubicBezTo>
                    <a:cubicBezTo>
                      <a:pt x="1637814" y="122180"/>
                      <a:pt x="1640747" y="125968"/>
                      <a:pt x="1642702" y="128810"/>
                    </a:cubicBezTo>
                    <a:cubicBezTo>
                      <a:pt x="1663235" y="104184"/>
                      <a:pt x="1690612" y="92819"/>
                      <a:pt x="1715055" y="100396"/>
                    </a:cubicBezTo>
                    <a:cubicBezTo>
                      <a:pt x="1725810" y="104184"/>
                      <a:pt x="1733633" y="110814"/>
                      <a:pt x="1738522" y="120285"/>
                    </a:cubicBezTo>
                    <a:cubicBezTo>
                      <a:pt x="1748299" y="141122"/>
                      <a:pt x="1743410" y="177113"/>
                      <a:pt x="1723855" y="228258"/>
                    </a:cubicBezTo>
                    <a:cubicBezTo>
                      <a:pt x="1742433" y="205527"/>
                      <a:pt x="1761987" y="183743"/>
                      <a:pt x="1786431" y="165748"/>
                    </a:cubicBezTo>
                    <a:cubicBezTo>
                      <a:pt x="1795231" y="160065"/>
                      <a:pt x="1806963" y="163853"/>
                      <a:pt x="1809897" y="172377"/>
                    </a:cubicBezTo>
                    <a:cubicBezTo>
                      <a:pt x="1814786" y="188479"/>
                      <a:pt x="1814786" y="210263"/>
                      <a:pt x="1807941" y="240571"/>
                    </a:cubicBezTo>
                    <a:cubicBezTo>
                      <a:pt x="1829452" y="239624"/>
                      <a:pt x="1849984" y="257619"/>
                      <a:pt x="1870517" y="294557"/>
                    </a:cubicBezTo>
                    <a:lnTo>
                      <a:pt x="1871495" y="295504"/>
                    </a:lnTo>
                    <a:cubicBezTo>
                      <a:pt x="1874428" y="306870"/>
                      <a:pt x="1877361" y="316341"/>
                      <a:pt x="1881272" y="325813"/>
                    </a:cubicBezTo>
                    <a:cubicBezTo>
                      <a:pt x="1884205" y="314447"/>
                      <a:pt x="1887138" y="303081"/>
                      <a:pt x="1889094" y="291716"/>
                    </a:cubicBezTo>
                    <a:cubicBezTo>
                      <a:pt x="1893005" y="271826"/>
                      <a:pt x="1896916" y="250989"/>
                      <a:pt x="1905716" y="232047"/>
                    </a:cubicBezTo>
                    <a:lnTo>
                      <a:pt x="1908649" y="225417"/>
                    </a:lnTo>
                    <a:lnTo>
                      <a:pt x="1914515" y="229205"/>
                    </a:lnTo>
                    <a:cubicBezTo>
                      <a:pt x="1940915" y="247201"/>
                      <a:pt x="1949714" y="280350"/>
                      <a:pt x="1957536" y="308764"/>
                    </a:cubicBezTo>
                    <a:cubicBezTo>
                      <a:pt x="1958514" y="313500"/>
                      <a:pt x="1960469" y="318235"/>
                      <a:pt x="1961447" y="322024"/>
                    </a:cubicBezTo>
                    <a:cubicBezTo>
                      <a:pt x="1964380" y="307817"/>
                      <a:pt x="1964380" y="292663"/>
                      <a:pt x="1965358" y="277509"/>
                    </a:cubicBezTo>
                    <a:cubicBezTo>
                      <a:pt x="1965358" y="265196"/>
                      <a:pt x="1965358" y="252884"/>
                      <a:pt x="1967314" y="240571"/>
                    </a:cubicBezTo>
                    <a:cubicBezTo>
                      <a:pt x="1967314" y="238677"/>
                      <a:pt x="1968291" y="236782"/>
                      <a:pt x="1968291" y="234888"/>
                    </a:cubicBezTo>
                    <a:lnTo>
                      <a:pt x="1970247" y="224470"/>
                    </a:lnTo>
                    <a:lnTo>
                      <a:pt x="1977091" y="232047"/>
                    </a:lnTo>
                    <a:cubicBezTo>
                      <a:pt x="1981980" y="237730"/>
                      <a:pt x="1985891" y="242465"/>
                      <a:pt x="1988824" y="246254"/>
                    </a:cubicBezTo>
                    <a:cubicBezTo>
                      <a:pt x="1996646" y="257619"/>
                      <a:pt x="2002512" y="269932"/>
                      <a:pt x="2007401" y="280350"/>
                    </a:cubicBezTo>
                    <a:cubicBezTo>
                      <a:pt x="2013268" y="239624"/>
                      <a:pt x="2026956" y="201739"/>
                      <a:pt x="2047489" y="172377"/>
                    </a:cubicBezTo>
                    <a:lnTo>
                      <a:pt x="2052378" y="164801"/>
                    </a:lnTo>
                    <a:lnTo>
                      <a:pt x="2056289" y="166695"/>
                    </a:lnTo>
                    <a:cubicBezTo>
                      <a:pt x="2092465" y="181849"/>
                      <a:pt x="2087576" y="224470"/>
                      <a:pt x="2083665" y="259513"/>
                    </a:cubicBezTo>
                    <a:cubicBezTo>
                      <a:pt x="2082687" y="268985"/>
                      <a:pt x="2081709" y="277509"/>
                      <a:pt x="2081709" y="285086"/>
                    </a:cubicBezTo>
                    <a:cubicBezTo>
                      <a:pt x="2086599" y="280350"/>
                      <a:pt x="2091488" y="275614"/>
                      <a:pt x="2097354" y="269932"/>
                    </a:cubicBezTo>
                    <a:cubicBezTo>
                      <a:pt x="2110064" y="256672"/>
                      <a:pt x="2123753" y="243412"/>
                      <a:pt x="2141352" y="236782"/>
                    </a:cubicBezTo>
                    <a:cubicBezTo>
                      <a:pt x="2150152" y="232994"/>
                      <a:pt x="2158951" y="234888"/>
                      <a:pt x="2165796" y="241518"/>
                    </a:cubicBezTo>
                    <a:cubicBezTo>
                      <a:pt x="2180462" y="257619"/>
                      <a:pt x="2179484" y="295504"/>
                      <a:pt x="2179484" y="304029"/>
                    </a:cubicBezTo>
                    <a:cubicBezTo>
                      <a:pt x="2176551" y="335284"/>
                      <a:pt x="2166774" y="364645"/>
                      <a:pt x="2156996" y="393059"/>
                    </a:cubicBezTo>
                    <a:cubicBezTo>
                      <a:pt x="2154063" y="402530"/>
                      <a:pt x="2151130" y="412001"/>
                      <a:pt x="2148196" y="421472"/>
                    </a:cubicBezTo>
                    <a:cubicBezTo>
                      <a:pt x="2160907" y="412001"/>
                      <a:pt x="2173618" y="400635"/>
                      <a:pt x="2185351" y="389270"/>
                    </a:cubicBezTo>
                    <a:cubicBezTo>
                      <a:pt x="2197083" y="377905"/>
                      <a:pt x="2208817" y="366539"/>
                      <a:pt x="2222505" y="357068"/>
                    </a:cubicBezTo>
                    <a:cubicBezTo>
                      <a:pt x="2233260" y="349491"/>
                      <a:pt x="2248905" y="340967"/>
                      <a:pt x="2262593" y="340967"/>
                    </a:cubicBezTo>
                    <a:cubicBezTo>
                      <a:pt x="2270414" y="340967"/>
                      <a:pt x="2276281" y="342861"/>
                      <a:pt x="2282148" y="347596"/>
                    </a:cubicBezTo>
                    <a:cubicBezTo>
                      <a:pt x="2296814" y="359909"/>
                      <a:pt x="2301702" y="379799"/>
                      <a:pt x="2295836" y="401583"/>
                    </a:cubicBezTo>
                    <a:cubicBezTo>
                      <a:pt x="2288992" y="424314"/>
                      <a:pt x="2277259" y="447045"/>
                      <a:pt x="2260637" y="470723"/>
                    </a:cubicBezTo>
                    <a:cubicBezTo>
                      <a:pt x="2273348" y="474512"/>
                      <a:pt x="2285081" y="480194"/>
                      <a:pt x="2293881" y="484930"/>
                    </a:cubicBezTo>
                    <a:cubicBezTo>
                      <a:pt x="2297792" y="486824"/>
                      <a:pt x="2301702" y="488718"/>
                      <a:pt x="2304636" y="489666"/>
                    </a:cubicBezTo>
                    <a:cubicBezTo>
                      <a:pt x="2316368" y="494401"/>
                      <a:pt x="2327124" y="500084"/>
                      <a:pt x="2337879" y="508608"/>
                    </a:cubicBezTo>
                    <a:cubicBezTo>
                      <a:pt x="2336901" y="503873"/>
                      <a:pt x="2335924" y="500084"/>
                      <a:pt x="2334946" y="495348"/>
                    </a:cubicBezTo>
                    <a:cubicBezTo>
                      <a:pt x="2333968" y="492507"/>
                      <a:pt x="2332991" y="489666"/>
                      <a:pt x="2332013" y="485877"/>
                    </a:cubicBezTo>
                    <a:cubicBezTo>
                      <a:pt x="2327124" y="467882"/>
                      <a:pt x="2319302" y="439468"/>
                      <a:pt x="2338857" y="427155"/>
                    </a:cubicBezTo>
                    <a:cubicBezTo>
                      <a:pt x="2341790" y="425261"/>
                      <a:pt x="2345701" y="424314"/>
                      <a:pt x="2350589" y="424314"/>
                    </a:cubicBezTo>
                    <a:cubicBezTo>
                      <a:pt x="2367212" y="424314"/>
                      <a:pt x="2384811" y="441362"/>
                      <a:pt x="2394588" y="450834"/>
                    </a:cubicBezTo>
                    <a:lnTo>
                      <a:pt x="2397521" y="452728"/>
                    </a:lnTo>
                    <a:cubicBezTo>
                      <a:pt x="2406322" y="461252"/>
                      <a:pt x="2415121" y="469776"/>
                      <a:pt x="2422943" y="478300"/>
                    </a:cubicBezTo>
                    <a:cubicBezTo>
                      <a:pt x="2420987" y="467882"/>
                      <a:pt x="2421965" y="459358"/>
                      <a:pt x="2425876" y="452728"/>
                    </a:cubicBezTo>
                    <a:cubicBezTo>
                      <a:pt x="2429787" y="447045"/>
                      <a:pt x="2434676" y="442309"/>
                      <a:pt x="2443476" y="441362"/>
                    </a:cubicBezTo>
                    <a:cubicBezTo>
                      <a:pt x="2445431" y="441362"/>
                      <a:pt x="2446409" y="441362"/>
                      <a:pt x="2448364" y="441362"/>
                    </a:cubicBezTo>
                    <a:cubicBezTo>
                      <a:pt x="2476719" y="441362"/>
                      <a:pt x="2518762" y="489666"/>
                      <a:pt x="2527562" y="501031"/>
                    </a:cubicBezTo>
                    <a:cubicBezTo>
                      <a:pt x="2528540" y="501979"/>
                      <a:pt x="2529517" y="503873"/>
                      <a:pt x="2530495" y="504820"/>
                    </a:cubicBezTo>
                    <a:cubicBezTo>
                      <a:pt x="2543205" y="489666"/>
                      <a:pt x="2560805" y="483036"/>
                      <a:pt x="2577427" y="488718"/>
                    </a:cubicBezTo>
                    <a:cubicBezTo>
                      <a:pt x="2585248" y="490613"/>
                      <a:pt x="2590137" y="495348"/>
                      <a:pt x="2593070" y="502926"/>
                    </a:cubicBezTo>
                    <a:cubicBezTo>
                      <a:pt x="2598937" y="515238"/>
                      <a:pt x="2596982" y="534181"/>
                      <a:pt x="2588181" y="561647"/>
                    </a:cubicBezTo>
                    <a:cubicBezTo>
                      <a:pt x="2597959" y="550282"/>
                      <a:pt x="2607737" y="539864"/>
                      <a:pt x="2620447" y="531339"/>
                    </a:cubicBezTo>
                    <a:cubicBezTo>
                      <a:pt x="2627291" y="526604"/>
                      <a:pt x="2636091" y="529445"/>
                      <a:pt x="2638047" y="537022"/>
                    </a:cubicBezTo>
                    <a:cubicBezTo>
                      <a:pt x="2640980" y="546493"/>
                      <a:pt x="2640980" y="560700"/>
                      <a:pt x="2637069" y="578696"/>
                    </a:cubicBezTo>
                    <a:cubicBezTo>
                      <a:pt x="2650758" y="579643"/>
                      <a:pt x="2663468" y="591009"/>
                      <a:pt x="2676179" y="613739"/>
                    </a:cubicBezTo>
                    <a:lnTo>
                      <a:pt x="2676179" y="614687"/>
                    </a:lnTo>
                    <a:cubicBezTo>
                      <a:pt x="2677157" y="619422"/>
                      <a:pt x="2678135" y="623211"/>
                      <a:pt x="2680090" y="627000"/>
                    </a:cubicBezTo>
                    <a:cubicBezTo>
                      <a:pt x="2681068" y="622264"/>
                      <a:pt x="2682046" y="616581"/>
                      <a:pt x="2683023" y="611846"/>
                    </a:cubicBezTo>
                    <a:cubicBezTo>
                      <a:pt x="2685956" y="599533"/>
                      <a:pt x="2687912" y="586273"/>
                      <a:pt x="2693778" y="573960"/>
                    </a:cubicBezTo>
                    <a:lnTo>
                      <a:pt x="2696711" y="567330"/>
                    </a:lnTo>
                    <a:lnTo>
                      <a:pt x="2702578" y="571119"/>
                    </a:lnTo>
                    <a:cubicBezTo>
                      <a:pt x="2719200" y="583431"/>
                      <a:pt x="2725066" y="603321"/>
                      <a:pt x="2729955" y="622264"/>
                    </a:cubicBezTo>
                    <a:cubicBezTo>
                      <a:pt x="2730933" y="616581"/>
                      <a:pt x="2730933" y="609951"/>
                      <a:pt x="2730933" y="603321"/>
                    </a:cubicBezTo>
                    <a:cubicBezTo>
                      <a:pt x="2730933" y="595744"/>
                      <a:pt x="2730933" y="587220"/>
                      <a:pt x="2731910" y="579643"/>
                    </a:cubicBezTo>
                    <a:cubicBezTo>
                      <a:pt x="2731910" y="578696"/>
                      <a:pt x="2731910" y="576801"/>
                      <a:pt x="2732888" y="575855"/>
                    </a:cubicBezTo>
                    <a:lnTo>
                      <a:pt x="2734843" y="565436"/>
                    </a:lnTo>
                    <a:lnTo>
                      <a:pt x="2741687" y="573013"/>
                    </a:lnTo>
                    <a:cubicBezTo>
                      <a:pt x="2744621" y="576801"/>
                      <a:pt x="2747554" y="579643"/>
                      <a:pt x="2749509" y="582484"/>
                    </a:cubicBezTo>
                    <a:cubicBezTo>
                      <a:pt x="2753421" y="588167"/>
                      <a:pt x="2756354" y="592903"/>
                      <a:pt x="2758310" y="598585"/>
                    </a:cubicBezTo>
                    <a:cubicBezTo>
                      <a:pt x="2762221" y="574907"/>
                      <a:pt x="2771020" y="553123"/>
                      <a:pt x="2782753" y="536075"/>
                    </a:cubicBezTo>
                    <a:lnTo>
                      <a:pt x="2787641" y="529445"/>
                    </a:lnTo>
                    <a:lnTo>
                      <a:pt x="2781775" y="533234"/>
                    </a:lnTo>
                    <a:cubicBezTo>
                      <a:pt x="2806219" y="543652"/>
                      <a:pt x="2802308" y="571119"/>
                      <a:pt x="2800353" y="593850"/>
                    </a:cubicBezTo>
                    <a:cubicBezTo>
                      <a:pt x="2800353" y="597638"/>
                      <a:pt x="2799375" y="601427"/>
                      <a:pt x="2799375" y="604268"/>
                    </a:cubicBezTo>
                    <a:cubicBezTo>
                      <a:pt x="2801330" y="602374"/>
                      <a:pt x="2803286" y="600480"/>
                      <a:pt x="2805241" y="598585"/>
                    </a:cubicBezTo>
                    <a:cubicBezTo>
                      <a:pt x="2814041" y="590061"/>
                      <a:pt x="2822840" y="581537"/>
                      <a:pt x="2833596" y="576801"/>
                    </a:cubicBezTo>
                    <a:cubicBezTo>
                      <a:pt x="2840440" y="573960"/>
                      <a:pt x="2846307" y="575855"/>
                      <a:pt x="2851195" y="580590"/>
                    </a:cubicBezTo>
                    <a:cubicBezTo>
                      <a:pt x="2860972" y="591009"/>
                      <a:pt x="2860972" y="616581"/>
                      <a:pt x="2859995" y="622264"/>
                    </a:cubicBezTo>
                    <a:cubicBezTo>
                      <a:pt x="2858039" y="642154"/>
                      <a:pt x="2851195" y="661096"/>
                      <a:pt x="2845329" y="679092"/>
                    </a:cubicBezTo>
                    <a:cubicBezTo>
                      <a:pt x="2844351" y="682880"/>
                      <a:pt x="2842396" y="686668"/>
                      <a:pt x="2841418" y="690457"/>
                    </a:cubicBezTo>
                    <a:cubicBezTo>
                      <a:pt x="2847284" y="685721"/>
                      <a:pt x="2853151" y="680039"/>
                      <a:pt x="2859017" y="674356"/>
                    </a:cubicBezTo>
                    <a:cubicBezTo>
                      <a:pt x="2865861" y="667726"/>
                      <a:pt x="2873684" y="660149"/>
                      <a:pt x="2882483" y="653519"/>
                    </a:cubicBezTo>
                    <a:cubicBezTo>
                      <a:pt x="2890305" y="648783"/>
                      <a:pt x="2899104" y="643101"/>
                      <a:pt x="2908882" y="643101"/>
                    </a:cubicBezTo>
                    <a:cubicBezTo>
                      <a:pt x="2913771" y="643101"/>
                      <a:pt x="2918660" y="644995"/>
                      <a:pt x="2922571" y="647836"/>
                    </a:cubicBezTo>
                    <a:cubicBezTo>
                      <a:pt x="2932348" y="656360"/>
                      <a:pt x="2936259" y="669620"/>
                      <a:pt x="2931370" y="683827"/>
                    </a:cubicBezTo>
                    <a:cubicBezTo>
                      <a:pt x="2919638" y="722659"/>
                      <a:pt x="2886394" y="757703"/>
                      <a:pt x="2858039" y="780434"/>
                    </a:cubicBezTo>
                    <a:cubicBezTo>
                      <a:pt x="2863905" y="782329"/>
                      <a:pt x="2870750" y="784223"/>
                      <a:pt x="2878572" y="785170"/>
                    </a:cubicBezTo>
                    <a:cubicBezTo>
                      <a:pt x="2898127" y="789905"/>
                      <a:pt x="2920615" y="794641"/>
                      <a:pt x="2934303" y="810742"/>
                    </a:cubicBezTo>
                    <a:cubicBezTo>
                      <a:pt x="2942125" y="820214"/>
                      <a:pt x="2941147" y="828738"/>
                      <a:pt x="2939192" y="834421"/>
                    </a:cubicBezTo>
                    <a:cubicBezTo>
                      <a:pt x="2934303" y="846733"/>
                      <a:pt x="2919638" y="853363"/>
                      <a:pt x="2907904" y="855258"/>
                    </a:cubicBezTo>
                    <a:cubicBezTo>
                      <a:pt x="2897149" y="857152"/>
                      <a:pt x="2887372" y="857152"/>
                      <a:pt x="2877595" y="855258"/>
                    </a:cubicBezTo>
                    <a:cubicBezTo>
                      <a:pt x="2888349" y="860940"/>
                      <a:pt x="2898127" y="865676"/>
                      <a:pt x="2908882" y="870412"/>
                    </a:cubicBezTo>
                    <a:cubicBezTo>
                      <a:pt x="2927459" y="878936"/>
                      <a:pt x="2947014" y="888407"/>
                      <a:pt x="2964614" y="899772"/>
                    </a:cubicBezTo>
                    <a:cubicBezTo>
                      <a:pt x="2980257" y="910191"/>
                      <a:pt x="3001768" y="923451"/>
                      <a:pt x="3010567" y="943341"/>
                    </a:cubicBezTo>
                    <a:cubicBezTo>
                      <a:pt x="3016434" y="957547"/>
                      <a:pt x="3016434" y="975543"/>
                      <a:pt x="3003723" y="985014"/>
                    </a:cubicBezTo>
                    <a:cubicBezTo>
                      <a:pt x="2994924" y="990697"/>
                      <a:pt x="2983190" y="991644"/>
                      <a:pt x="2972435" y="988803"/>
                    </a:cubicBezTo>
                    <a:cubicBezTo>
                      <a:pt x="2986124" y="1003009"/>
                      <a:pt x="2999813" y="1021952"/>
                      <a:pt x="3004701" y="1040895"/>
                    </a:cubicBezTo>
                    <a:cubicBezTo>
                      <a:pt x="3007634" y="1051313"/>
                      <a:pt x="3005679" y="1061732"/>
                      <a:pt x="2999813" y="1069309"/>
                    </a:cubicBezTo>
                    <a:cubicBezTo>
                      <a:pt x="2992969" y="1077833"/>
                      <a:pt x="2982213" y="1078780"/>
                      <a:pt x="2970480" y="1074044"/>
                    </a:cubicBezTo>
                    <a:cubicBezTo>
                      <a:pt x="2961680" y="1069309"/>
                      <a:pt x="2953859" y="1063626"/>
                      <a:pt x="2946036" y="1057943"/>
                    </a:cubicBezTo>
                    <a:cubicBezTo>
                      <a:pt x="2943103" y="1056049"/>
                      <a:pt x="2941147" y="1054155"/>
                      <a:pt x="2938214" y="1052260"/>
                    </a:cubicBezTo>
                    <a:cubicBezTo>
                      <a:pt x="2937236" y="1063626"/>
                      <a:pt x="2939192" y="1075938"/>
                      <a:pt x="2940170" y="1087304"/>
                    </a:cubicBezTo>
                    <a:cubicBezTo>
                      <a:pt x="2941147" y="1095828"/>
                      <a:pt x="2942125" y="1104352"/>
                      <a:pt x="2942125" y="1112876"/>
                    </a:cubicBezTo>
                    <a:cubicBezTo>
                      <a:pt x="2949947" y="1138449"/>
                      <a:pt x="2953859" y="1161180"/>
                      <a:pt x="2952881" y="1181070"/>
                    </a:cubicBezTo>
                    <a:cubicBezTo>
                      <a:pt x="2963636" y="1163074"/>
                      <a:pt x="2986124" y="1129925"/>
                      <a:pt x="3015456" y="1132766"/>
                    </a:cubicBezTo>
                    <a:cubicBezTo>
                      <a:pt x="3038922" y="1135608"/>
                      <a:pt x="3052610" y="1155497"/>
                      <a:pt x="3061410" y="1171599"/>
                    </a:cubicBezTo>
                    <a:cubicBezTo>
                      <a:pt x="3080965" y="1210431"/>
                      <a:pt x="3086832" y="1257787"/>
                      <a:pt x="3079988" y="1300408"/>
                    </a:cubicBezTo>
                    <a:cubicBezTo>
                      <a:pt x="3085854" y="1293778"/>
                      <a:pt x="3110298" y="1271994"/>
                      <a:pt x="3128875" y="1271994"/>
                    </a:cubicBezTo>
                    <a:cubicBezTo>
                      <a:pt x="3134741" y="1271994"/>
                      <a:pt x="3143541" y="1273888"/>
                      <a:pt x="3148430" y="1285254"/>
                    </a:cubicBezTo>
                    <a:cubicBezTo>
                      <a:pt x="3158207" y="1307038"/>
                      <a:pt x="3146474" y="1329769"/>
                      <a:pt x="3132785" y="1348712"/>
                    </a:cubicBezTo>
                    <a:cubicBezTo>
                      <a:pt x="3152341" y="1335452"/>
                      <a:pt x="3173851" y="1323139"/>
                      <a:pt x="3196339" y="1323139"/>
                    </a:cubicBezTo>
                    <a:cubicBezTo>
                      <a:pt x="3203183" y="1323139"/>
                      <a:pt x="3210027" y="1324086"/>
                      <a:pt x="3215894" y="1326928"/>
                    </a:cubicBezTo>
                    <a:cubicBezTo>
                      <a:pt x="3234471" y="1334505"/>
                      <a:pt x="3247182" y="1353447"/>
                      <a:pt x="3250115" y="1379020"/>
                    </a:cubicBezTo>
                    <a:cubicBezTo>
                      <a:pt x="3256959" y="1429217"/>
                      <a:pt x="3236427" y="1484151"/>
                      <a:pt x="3197317" y="1517300"/>
                    </a:cubicBezTo>
                    <a:cubicBezTo>
                      <a:pt x="3209050" y="1516353"/>
                      <a:pt x="3221760" y="1515406"/>
                      <a:pt x="3235449" y="1514459"/>
                    </a:cubicBezTo>
                    <a:cubicBezTo>
                      <a:pt x="3253048" y="1513512"/>
                      <a:pt x="3271626" y="1511618"/>
                      <a:pt x="3289225" y="1511618"/>
                    </a:cubicBezTo>
                    <a:cubicBezTo>
                      <a:pt x="3313669" y="1511618"/>
                      <a:pt x="3333223" y="1514459"/>
                      <a:pt x="3351801" y="1519195"/>
                    </a:cubicBezTo>
                    <a:cubicBezTo>
                      <a:pt x="3382111" y="1528666"/>
                      <a:pt x="3388955" y="1544767"/>
                      <a:pt x="3389933" y="1556133"/>
                    </a:cubicBezTo>
                    <a:cubicBezTo>
                      <a:pt x="3392866" y="1591177"/>
                      <a:pt x="3342023" y="1633797"/>
                      <a:pt x="3311713" y="1648951"/>
                    </a:cubicBezTo>
                    <a:cubicBezTo>
                      <a:pt x="3317580" y="1648004"/>
                      <a:pt x="3326379" y="1647057"/>
                      <a:pt x="3335179" y="1647057"/>
                    </a:cubicBezTo>
                    <a:cubicBezTo>
                      <a:pt x="3360600" y="1647057"/>
                      <a:pt x="3369400" y="1657475"/>
                      <a:pt x="3371355" y="1666000"/>
                    </a:cubicBezTo>
                    <a:cubicBezTo>
                      <a:pt x="3374288" y="1678312"/>
                      <a:pt x="3369400" y="1692519"/>
                      <a:pt x="3357667" y="1706726"/>
                    </a:cubicBezTo>
                    <a:cubicBezTo>
                      <a:pt x="3332245" y="1738929"/>
                      <a:pt x="3294113" y="1757871"/>
                      <a:pt x="3255981" y="1757871"/>
                    </a:cubicBezTo>
                    <a:lnTo>
                      <a:pt x="3255981" y="1757871"/>
                    </a:lnTo>
                    <a:cubicBezTo>
                      <a:pt x="3254026" y="1757871"/>
                      <a:pt x="3252070" y="1757871"/>
                      <a:pt x="3250115" y="1757871"/>
                    </a:cubicBezTo>
                    <a:cubicBezTo>
                      <a:pt x="3255981" y="1764501"/>
                      <a:pt x="3261848" y="1771131"/>
                      <a:pt x="3267715" y="1777761"/>
                    </a:cubicBezTo>
                    <a:cubicBezTo>
                      <a:pt x="3274559" y="1786285"/>
                      <a:pt x="3281403" y="1793862"/>
                      <a:pt x="3288247" y="1803333"/>
                    </a:cubicBezTo>
                    <a:lnTo>
                      <a:pt x="3284336" y="1807122"/>
                    </a:lnTo>
                    <a:cubicBezTo>
                      <a:pt x="3293136" y="1836483"/>
                      <a:pt x="3297046" y="1869632"/>
                      <a:pt x="3284336" y="1887628"/>
                    </a:cubicBezTo>
                    <a:cubicBezTo>
                      <a:pt x="3273581" y="1902782"/>
                      <a:pt x="3252070" y="1903729"/>
                      <a:pt x="3223716" y="1888575"/>
                    </a:cubicBezTo>
                    <a:cubicBezTo>
                      <a:pt x="3223716" y="1893311"/>
                      <a:pt x="3223716" y="1898046"/>
                      <a:pt x="3221760" y="1902782"/>
                    </a:cubicBezTo>
                    <a:cubicBezTo>
                      <a:pt x="3217849" y="1916042"/>
                      <a:pt x="3211005" y="1930249"/>
                      <a:pt x="3200250" y="1944456"/>
                    </a:cubicBezTo>
                    <a:cubicBezTo>
                      <a:pt x="3218827" y="1972870"/>
                      <a:pt x="3221760" y="1996548"/>
                      <a:pt x="3207094" y="2012649"/>
                    </a:cubicBezTo>
                    <a:cubicBezTo>
                      <a:pt x="3206116" y="2013596"/>
                      <a:pt x="3205139" y="2014543"/>
                      <a:pt x="3204161" y="2015490"/>
                    </a:cubicBezTo>
                    <a:cubicBezTo>
                      <a:pt x="3212961" y="2019279"/>
                      <a:pt x="3218827" y="2024015"/>
                      <a:pt x="3223716" y="2029697"/>
                    </a:cubicBezTo>
                    <a:cubicBezTo>
                      <a:pt x="3231538" y="2039169"/>
                      <a:pt x="3230560" y="2047693"/>
                      <a:pt x="3228605" y="2053375"/>
                    </a:cubicBezTo>
                    <a:cubicBezTo>
                      <a:pt x="3223716" y="2065688"/>
                      <a:pt x="3209050" y="2072318"/>
                      <a:pt x="3196339" y="2074212"/>
                    </a:cubicBezTo>
                    <a:cubicBezTo>
                      <a:pt x="3185584" y="2076107"/>
                      <a:pt x="3175806" y="2076107"/>
                      <a:pt x="3166029" y="2074212"/>
                    </a:cubicBezTo>
                    <a:cubicBezTo>
                      <a:pt x="3176784" y="2079895"/>
                      <a:pt x="3186562" y="2084631"/>
                      <a:pt x="3197317" y="2089366"/>
                    </a:cubicBezTo>
                    <a:cubicBezTo>
                      <a:pt x="3215894" y="2097891"/>
                      <a:pt x="3235449" y="2107362"/>
                      <a:pt x="3253048" y="2118727"/>
                    </a:cubicBezTo>
                    <a:cubicBezTo>
                      <a:pt x="3268693" y="2129146"/>
                      <a:pt x="3290202" y="2142406"/>
                      <a:pt x="3299002" y="2163242"/>
                    </a:cubicBezTo>
                    <a:cubicBezTo>
                      <a:pt x="3304869" y="2177449"/>
                      <a:pt x="3304869" y="2195445"/>
                      <a:pt x="3292158" y="2203969"/>
                    </a:cubicBezTo>
                    <a:cubicBezTo>
                      <a:pt x="3283358" y="2210599"/>
                      <a:pt x="3271626" y="2210599"/>
                      <a:pt x="3260870" y="2207757"/>
                    </a:cubicBezTo>
                    <a:cubicBezTo>
                      <a:pt x="3275537" y="2221965"/>
                      <a:pt x="3288247" y="2240907"/>
                      <a:pt x="3293136" y="2259849"/>
                    </a:cubicBezTo>
                    <a:cubicBezTo>
                      <a:pt x="3296069" y="2270268"/>
                      <a:pt x="3294113" y="2280686"/>
                      <a:pt x="3288247" y="2288263"/>
                    </a:cubicBezTo>
                    <a:cubicBezTo>
                      <a:pt x="3281403" y="2295840"/>
                      <a:pt x="3270648" y="2297735"/>
                      <a:pt x="3259892" y="2292052"/>
                    </a:cubicBezTo>
                    <a:cubicBezTo>
                      <a:pt x="3251093" y="2287316"/>
                      <a:pt x="3243271" y="2281633"/>
                      <a:pt x="3235449" y="2275951"/>
                    </a:cubicBezTo>
                    <a:cubicBezTo>
                      <a:pt x="3232516" y="2274057"/>
                      <a:pt x="3230560" y="2272162"/>
                      <a:pt x="3227627" y="2270268"/>
                    </a:cubicBezTo>
                    <a:cubicBezTo>
                      <a:pt x="3227627" y="2281633"/>
                      <a:pt x="3228605" y="2293946"/>
                      <a:pt x="3229583" y="2305312"/>
                    </a:cubicBezTo>
                    <a:cubicBezTo>
                      <a:pt x="3230560" y="2314783"/>
                      <a:pt x="3231538" y="2324254"/>
                      <a:pt x="3231538" y="2333725"/>
                    </a:cubicBezTo>
                    <a:lnTo>
                      <a:pt x="3231538" y="2338461"/>
                    </a:lnTo>
                    <a:cubicBezTo>
                      <a:pt x="3231538" y="2347932"/>
                      <a:pt x="3232516" y="2360245"/>
                      <a:pt x="3226649" y="2368769"/>
                    </a:cubicBezTo>
                    <a:cubicBezTo>
                      <a:pt x="3224694" y="2371611"/>
                      <a:pt x="3221760" y="2373505"/>
                      <a:pt x="3217849" y="2373505"/>
                    </a:cubicBezTo>
                    <a:cubicBezTo>
                      <a:pt x="3212961" y="2373505"/>
                      <a:pt x="3207094" y="2369716"/>
                      <a:pt x="3201228" y="2364034"/>
                    </a:cubicBezTo>
                    <a:cubicBezTo>
                      <a:pt x="3203183" y="2372558"/>
                      <a:pt x="3202206" y="2380135"/>
                      <a:pt x="3198295" y="2387712"/>
                    </a:cubicBezTo>
                    <a:cubicBezTo>
                      <a:pt x="3193406" y="2397183"/>
                      <a:pt x="3184606" y="2403813"/>
                      <a:pt x="3173851" y="2406654"/>
                    </a:cubicBezTo>
                    <a:cubicBezTo>
                      <a:pt x="3179717" y="2408549"/>
                      <a:pt x="3184606" y="2411390"/>
                      <a:pt x="3186562" y="2416126"/>
                    </a:cubicBezTo>
                    <a:cubicBezTo>
                      <a:pt x="3188517" y="2418967"/>
                      <a:pt x="3189495" y="2423703"/>
                      <a:pt x="3186562" y="2431280"/>
                    </a:cubicBezTo>
                    <a:cubicBezTo>
                      <a:pt x="3179717" y="2444540"/>
                      <a:pt x="3167007" y="2454958"/>
                      <a:pt x="3155274" y="2463482"/>
                    </a:cubicBezTo>
                    <a:cubicBezTo>
                      <a:pt x="3132785" y="2479583"/>
                      <a:pt x="3106387" y="2496632"/>
                      <a:pt x="3079988" y="2502315"/>
                    </a:cubicBezTo>
                    <a:cubicBezTo>
                      <a:pt x="3093676" y="2507997"/>
                      <a:pt x="3111276" y="2517469"/>
                      <a:pt x="3113231" y="2533570"/>
                    </a:cubicBezTo>
                    <a:cubicBezTo>
                      <a:pt x="3114209" y="2545882"/>
                      <a:pt x="3107364" y="2557248"/>
                      <a:pt x="3093676" y="2567666"/>
                    </a:cubicBezTo>
                    <a:cubicBezTo>
                      <a:pt x="3072166" y="2582820"/>
                      <a:pt x="3045766" y="2593239"/>
                      <a:pt x="3018389" y="2595133"/>
                    </a:cubicBezTo>
                    <a:cubicBezTo>
                      <a:pt x="3026211" y="2600816"/>
                      <a:pt x="3038922" y="2611234"/>
                      <a:pt x="3038922" y="2621653"/>
                    </a:cubicBezTo>
                    <a:cubicBezTo>
                      <a:pt x="3038922" y="2625441"/>
                      <a:pt x="3037945" y="2630177"/>
                      <a:pt x="3032078" y="2633965"/>
                    </a:cubicBezTo>
                    <a:cubicBezTo>
                      <a:pt x="3022300" y="2640595"/>
                      <a:pt x="3008612" y="2639648"/>
                      <a:pt x="2996879" y="2635860"/>
                    </a:cubicBezTo>
                    <a:cubicBezTo>
                      <a:pt x="3006657" y="2646278"/>
                      <a:pt x="3018389" y="2661432"/>
                      <a:pt x="3014478" y="2678481"/>
                    </a:cubicBezTo>
                    <a:cubicBezTo>
                      <a:pt x="3011545" y="2691740"/>
                      <a:pt x="3000790" y="2702159"/>
                      <a:pt x="2984168" y="2706894"/>
                    </a:cubicBezTo>
                    <a:cubicBezTo>
                      <a:pt x="2954836" y="2717313"/>
                      <a:pt x="2918660" y="2712577"/>
                      <a:pt x="2892260" y="2696476"/>
                    </a:cubicBezTo>
                    <a:cubicBezTo>
                      <a:pt x="2894216" y="2702159"/>
                      <a:pt x="2895194" y="2707841"/>
                      <a:pt x="2897149" y="2713524"/>
                    </a:cubicBezTo>
                    <a:cubicBezTo>
                      <a:pt x="2903993" y="2736255"/>
                      <a:pt x="2910838" y="2760881"/>
                      <a:pt x="2908882" y="2784559"/>
                    </a:cubicBezTo>
                    <a:cubicBezTo>
                      <a:pt x="2907904" y="2810131"/>
                      <a:pt x="2891283" y="2814867"/>
                      <a:pt x="2882483" y="2814867"/>
                    </a:cubicBezTo>
                    <a:cubicBezTo>
                      <a:pt x="2863905" y="2814867"/>
                      <a:pt x="2839462" y="2799713"/>
                      <a:pt x="2824796" y="2784559"/>
                    </a:cubicBezTo>
                    <a:cubicBezTo>
                      <a:pt x="2827729" y="2795925"/>
                      <a:pt x="2829685" y="2810131"/>
                      <a:pt x="2817952" y="2815814"/>
                    </a:cubicBezTo>
                    <a:cubicBezTo>
                      <a:pt x="2810130" y="2819603"/>
                      <a:pt x="2799375" y="2818656"/>
                      <a:pt x="2788619" y="2812973"/>
                    </a:cubicBezTo>
                    <a:cubicBezTo>
                      <a:pt x="2765154" y="2801607"/>
                      <a:pt x="2747554" y="2780770"/>
                      <a:pt x="2741687" y="2758039"/>
                    </a:cubicBezTo>
                    <a:cubicBezTo>
                      <a:pt x="2738754" y="2760881"/>
                      <a:pt x="2736799" y="2763722"/>
                      <a:pt x="2733866" y="2767511"/>
                    </a:cubicBezTo>
                    <a:cubicBezTo>
                      <a:pt x="2729955" y="2772247"/>
                      <a:pt x="2725066" y="2777929"/>
                      <a:pt x="2720178" y="2782665"/>
                    </a:cubicBezTo>
                    <a:lnTo>
                      <a:pt x="2717244" y="2780770"/>
                    </a:lnTo>
                    <a:cubicBezTo>
                      <a:pt x="2701600" y="2788348"/>
                      <a:pt x="2686934" y="2793083"/>
                      <a:pt x="2676179" y="2793083"/>
                    </a:cubicBezTo>
                    <a:cubicBezTo>
                      <a:pt x="2664446" y="2793083"/>
                      <a:pt x="2658579" y="2788348"/>
                      <a:pt x="2655646" y="2784559"/>
                    </a:cubicBezTo>
                    <a:cubicBezTo>
                      <a:pt x="2649780" y="2776982"/>
                      <a:pt x="2649780" y="2764669"/>
                      <a:pt x="2655646" y="2749515"/>
                    </a:cubicBezTo>
                    <a:cubicBezTo>
                      <a:pt x="2649780" y="2741938"/>
                      <a:pt x="2646847" y="2731520"/>
                      <a:pt x="2644891" y="2716366"/>
                    </a:cubicBezTo>
                    <a:cubicBezTo>
                      <a:pt x="2628269" y="2740991"/>
                      <a:pt x="2606759" y="2764669"/>
                      <a:pt x="2586226" y="2764669"/>
                    </a:cubicBezTo>
                    <a:cubicBezTo>
                      <a:pt x="2581337" y="2764669"/>
                      <a:pt x="2577427" y="2763722"/>
                      <a:pt x="2573516" y="2760881"/>
                    </a:cubicBezTo>
                    <a:cubicBezTo>
                      <a:pt x="2556894" y="2751410"/>
                      <a:pt x="2556894" y="2732467"/>
                      <a:pt x="2557872" y="2718260"/>
                    </a:cubicBezTo>
                    <a:cubicBezTo>
                      <a:pt x="2546138" y="2729625"/>
                      <a:pt x="2521695" y="2750462"/>
                      <a:pt x="2503118" y="2750462"/>
                    </a:cubicBezTo>
                    <a:cubicBezTo>
                      <a:pt x="2497251" y="2750462"/>
                      <a:pt x="2486497" y="2748568"/>
                      <a:pt x="2482586" y="2733414"/>
                    </a:cubicBezTo>
                    <a:cubicBezTo>
                      <a:pt x="2475741" y="2710683"/>
                      <a:pt x="2483563" y="2689846"/>
                      <a:pt x="2495296" y="2672798"/>
                    </a:cubicBezTo>
                    <a:cubicBezTo>
                      <a:pt x="2481608" y="2679428"/>
                      <a:pt x="2465963" y="2686057"/>
                      <a:pt x="2455209" y="2686057"/>
                    </a:cubicBezTo>
                    <a:cubicBezTo>
                      <a:pt x="2446409" y="2686057"/>
                      <a:pt x="2442498" y="2682269"/>
                      <a:pt x="2440543" y="2679428"/>
                    </a:cubicBezTo>
                    <a:cubicBezTo>
                      <a:pt x="2436631" y="2672798"/>
                      <a:pt x="2437609" y="2663327"/>
                      <a:pt x="2445431" y="2649119"/>
                    </a:cubicBezTo>
                    <a:cubicBezTo>
                      <a:pt x="2438587" y="2651961"/>
                      <a:pt x="2430765" y="2654802"/>
                      <a:pt x="2422943" y="2654802"/>
                    </a:cubicBezTo>
                    <a:lnTo>
                      <a:pt x="2422943" y="2654802"/>
                    </a:lnTo>
                    <a:cubicBezTo>
                      <a:pt x="2419032" y="2654802"/>
                      <a:pt x="2413166" y="2653855"/>
                      <a:pt x="2409255" y="2650066"/>
                    </a:cubicBezTo>
                    <a:cubicBezTo>
                      <a:pt x="2402411" y="2664274"/>
                      <a:pt x="2392632" y="2668062"/>
                      <a:pt x="2384811" y="2668062"/>
                    </a:cubicBezTo>
                    <a:cubicBezTo>
                      <a:pt x="2379922" y="2668062"/>
                      <a:pt x="2375033" y="2667115"/>
                      <a:pt x="2369167" y="2664274"/>
                    </a:cubicBezTo>
                    <a:cubicBezTo>
                      <a:pt x="2348634" y="2653855"/>
                      <a:pt x="2339835" y="2628283"/>
                      <a:pt x="2336901" y="2604604"/>
                    </a:cubicBezTo>
                    <a:cubicBezTo>
                      <a:pt x="2335924" y="2605552"/>
                      <a:pt x="2334946" y="2605552"/>
                      <a:pt x="2334946" y="2605552"/>
                    </a:cubicBezTo>
                    <a:cubicBezTo>
                      <a:pt x="2318324" y="2612182"/>
                      <a:pt x="2305613" y="2608393"/>
                      <a:pt x="2300725" y="2597974"/>
                    </a:cubicBezTo>
                    <a:cubicBezTo>
                      <a:pt x="2293881" y="2583768"/>
                      <a:pt x="2300725" y="2556301"/>
                      <a:pt x="2311480" y="2543041"/>
                    </a:cubicBezTo>
                    <a:cubicBezTo>
                      <a:pt x="2313435" y="2541147"/>
                      <a:pt x="2314413" y="2538306"/>
                      <a:pt x="2316368" y="2536411"/>
                    </a:cubicBezTo>
                    <a:cubicBezTo>
                      <a:pt x="2304636" y="2542094"/>
                      <a:pt x="2283126" y="2548724"/>
                      <a:pt x="2265526" y="2548724"/>
                    </a:cubicBezTo>
                    <a:cubicBezTo>
                      <a:pt x="2259660" y="2548724"/>
                      <a:pt x="2253793" y="2547777"/>
                      <a:pt x="2249882" y="2545882"/>
                    </a:cubicBezTo>
                    <a:cubicBezTo>
                      <a:pt x="2240105" y="2541147"/>
                      <a:pt x="2234238" y="2535464"/>
                      <a:pt x="2233260" y="2527887"/>
                    </a:cubicBezTo>
                    <a:cubicBezTo>
                      <a:pt x="2232282" y="2523151"/>
                      <a:pt x="2234238" y="2517469"/>
                      <a:pt x="2238149" y="2511786"/>
                    </a:cubicBezTo>
                    <a:cubicBezTo>
                      <a:pt x="2218594" y="2515574"/>
                      <a:pt x="2205884" y="2514627"/>
                      <a:pt x="2200017" y="2506103"/>
                    </a:cubicBezTo>
                    <a:cubicBezTo>
                      <a:pt x="2196106" y="2501367"/>
                      <a:pt x="2195128" y="2493790"/>
                      <a:pt x="2198061" y="2484319"/>
                    </a:cubicBezTo>
                    <a:cubicBezTo>
                      <a:pt x="2202950" y="2466324"/>
                      <a:pt x="2212728" y="2452117"/>
                      <a:pt x="2227394" y="2440751"/>
                    </a:cubicBezTo>
                    <a:cubicBezTo>
                      <a:pt x="2231305" y="2437910"/>
                      <a:pt x="2235216" y="2434121"/>
                      <a:pt x="2239127" y="2431280"/>
                    </a:cubicBezTo>
                    <a:cubicBezTo>
                      <a:pt x="2240105" y="2430333"/>
                      <a:pt x="2240105" y="2430333"/>
                      <a:pt x="2241082" y="2430333"/>
                    </a:cubicBezTo>
                    <a:cubicBezTo>
                      <a:pt x="2235216" y="2429386"/>
                      <a:pt x="2232282" y="2426544"/>
                      <a:pt x="2230327" y="2423703"/>
                    </a:cubicBezTo>
                    <a:cubicBezTo>
                      <a:pt x="2228371" y="2420861"/>
                      <a:pt x="2226416" y="2415179"/>
                      <a:pt x="2229349" y="2405707"/>
                    </a:cubicBezTo>
                    <a:cubicBezTo>
                      <a:pt x="2229349" y="2404760"/>
                      <a:pt x="2228371" y="2404760"/>
                      <a:pt x="2228371" y="2403813"/>
                    </a:cubicBezTo>
                    <a:cubicBezTo>
                      <a:pt x="2212728" y="2400972"/>
                      <a:pt x="2206862" y="2391500"/>
                      <a:pt x="2203928" y="2382976"/>
                    </a:cubicBezTo>
                    <a:cubicBezTo>
                      <a:pt x="2201973" y="2377294"/>
                      <a:pt x="2202950" y="2371611"/>
                      <a:pt x="2206862" y="2365928"/>
                    </a:cubicBezTo>
                    <a:cubicBezTo>
                      <a:pt x="2203928" y="2360245"/>
                      <a:pt x="2201973" y="2355510"/>
                      <a:pt x="2199039" y="2349827"/>
                    </a:cubicBezTo>
                    <a:cubicBezTo>
                      <a:pt x="2182418" y="2345091"/>
                      <a:pt x="2164818" y="2331831"/>
                      <a:pt x="2161885" y="2301523"/>
                    </a:cubicBezTo>
                    <a:cubicBezTo>
                      <a:pt x="2148196" y="2319519"/>
                      <a:pt x="2131575" y="2328043"/>
                      <a:pt x="2112998" y="2324254"/>
                    </a:cubicBezTo>
                    <a:cubicBezTo>
                      <a:pt x="2093443" y="2320466"/>
                      <a:pt x="2083665" y="2302470"/>
                      <a:pt x="2081709" y="2267427"/>
                    </a:cubicBezTo>
                    <a:cubicBezTo>
                      <a:pt x="2066066" y="2304365"/>
                      <a:pt x="2046511" y="2335620"/>
                      <a:pt x="2021090" y="2335620"/>
                    </a:cubicBezTo>
                    <a:cubicBezTo>
                      <a:pt x="2014246" y="2335620"/>
                      <a:pt x="2008379" y="2333725"/>
                      <a:pt x="2001534" y="2328990"/>
                    </a:cubicBezTo>
                    <a:cubicBezTo>
                      <a:pt x="1971225" y="2309100"/>
                      <a:pt x="1969269" y="2266479"/>
                      <a:pt x="1968291" y="2233330"/>
                    </a:cubicBezTo>
                    <a:lnTo>
                      <a:pt x="1968291" y="2225753"/>
                    </a:lnTo>
                    <a:cubicBezTo>
                      <a:pt x="1967314" y="2188815"/>
                      <a:pt x="1970247" y="2151877"/>
                      <a:pt x="1973181" y="2115886"/>
                    </a:cubicBezTo>
                    <a:cubicBezTo>
                      <a:pt x="1938959" y="2194498"/>
                      <a:pt x="1897894" y="2272162"/>
                      <a:pt x="1858784" y="2272162"/>
                    </a:cubicBezTo>
                    <a:cubicBezTo>
                      <a:pt x="1849984" y="2272162"/>
                      <a:pt x="1842162" y="2268374"/>
                      <a:pt x="1834340" y="2260797"/>
                    </a:cubicBezTo>
                    <a:cubicBezTo>
                      <a:pt x="1769809" y="2195445"/>
                      <a:pt x="1782520" y="2096943"/>
                      <a:pt x="1804030" y="2018332"/>
                    </a:cubicBezTo>
                    <a:cubicBezTo>
                      <a:pt x="1772743" y="2059058"/>
                      <a:pt x="1746344" y="2078948"/>
                      <a:pt x="1725810" y="2078948"/>
                    </a:cubicBezTo>
                    <a:cubicBezTo>
                      <a:pt x="1717011" y="2078948"/>
                      <a:pt x="1709189" y="2076107"/>
                      <a:pt x="1702345" y="2069477"/>
                    </a:cubicBezTo>
                    <a:cubicBezTo>
                      <a:pt x="1698434" y="2064741"/>
                      <a:pt x="1694523" y="2060005"/>
                      <a:pt x="1691589" y="2054323"/>
                    </a:cubicBezTo>
                    <a:cubicBezTo>
                      <a:pt x="1691589" y="2055270"/>
                      <a:pt x="1691589" y="2055270"/>
                      <a:pt x="1691589" y="2056217"/>
                    </a:cubicBezTo>
                    <a:cubicBezTo>
                      <a:pt x="1691589" y="2058111"/>
                      <a:pt x="1691589" y="2060953"/>
                      <a:pt x="1691589" y="2062847"/>
                    </a:cubicBezTo>
                    <a:cubicBezTo>
                      <a:pt x="1692567" y="2078001"/>
                      <a:pt x="1692567" y="2096943"/>
                      <a:pt x="1683767" y="2109256"/>
                    </a:cubicBezTo>
                    <a:cubicBezTo>
                      <a:pt x="1679857" y="2113992"/>
                      <a:pt x="1675946" y="2114939"/>
                      <a:pt x="1673013" y="2114939"/>
                    </a:cubicBezTo>
                    <a:cubicBezTo>
                      <a:pt x="1662258" y="2114939"/>
                      <a:pt x="1649546" y="2101679"/>
                      <a:pt x="1637814" y="2087472"/>
                    </a:cubicBezTo>
                    <a:cubicBezTo>
                      <a:pt x="1646613" y="2104520"/>
                      <a:pt x="1647591" y="2123463"/>
                      <a:pt x="1638791" y="2139564"/>
                    </a:cubicBezTo>
                    <a:cubicBezTo>
                      <a:pt x="1629014" y="2158507"/>
                      <a:pt x="1609459" y="2169872"/>
                      <a:pt x="1585993" y="2169872"/>
                    </a:cubicBezTo>
                    <a:cubicBezTo>
                      <a:pt x="1600659" y="2171766"/>
                      <a:pt x="1614348" y="2176502"/>
                      <a:pt x="1620215" y="2186921"/>
                    </a:cubicBezTo>
                    <a:cubicBezTo>
                      <a:pt x="1624126" y="2192603"/>
                      <a:pt x="1623148" y="2200180"/>
                      <a:pt x="1620215" y="2207757"/>
                    </a:cubicBezTo>
                    <a:cubicBezTo>
                      <a:pt x="1610436" y="2228594"/>
                      <a:pt x="1589904" y="2243748"/>
                      <a:pt x="1571327" y="2257008"/>
                    </a:cubicBezTo>
                    <a:cubicBezTo>
                      <a:pt x="1535150" y="2282581"/>
                      <a:pt x="1487241" y="2313836"/>
                      <a:pt x="1441287" y="2320466"/>
                    </a:cubicBezTo>
                    <a:cubicBezTo>
                      <a:pt x="1461820" y="2327096"/>
                      <a:pt x="1499952" y="2342250"/>
                      <a:pt x="1502885" y="2370664"/>
                    </a:cubicBezTo>
                    <a:cubicBezTo>
                      <a:pt x="1504841" y="2393395"/>
                      <a:pt x="1487241" y="2410443"/>
                      <a:pt x="1472575" y="2421808"/>
                    </a:cubicBezTo>
                    <a:cubicBezTo>
                      <a:pt x="1437376" y="2447381"/>
                      <a:pt x="1391422" y="2463482"/>
                      <a:pt x="1346446" y="2464429"/>
                    </a:cubicBezTo>
                    <a:cubicBezTo>
                      <a:pt x="1354268" y="2469165"/>
                      <a:pt x="1384578" y="2489055"/>
                      <a:pt x="1385556" y="2508944"/>
                    </a:cubicBezTo>
                    <a:cubicBezTo>
                      <a:pt x="1385556" y="2513680"/>
                      <a:pt x="1384578" y="2520310"/>
                      <a:pt x="1375778" y="2525993"/>
                    </a:cubicBezTo>
                    <a:cubicBezTo>
                      <a:pt x="1367956" y="2530728"/>
                      <a:pt x="1359156" y="2533570"/>
                      <a:pt x="1349379" y="2533570"/>
                    </a:cubicBezTo>
                    <a:cubicBezTo>
                      <a:pt x="1335690" y="2533570"/>
                      <a:pt x="1322002" y="2529781"/>
                      <a:pt x="1310269" y="2525045"/>
                    </a:cubicBezTo>
                    <a:cubicBezTo>
                      <a:pt x="1325913" y="2540200"/>
                      <a:pt x="1353290" y="2568614"/>
                      <a:pt x="1347424" y="2598922"/>
                    </a:cubicBezTo>
                    <a:cubicBezTo>
                      <a:pt x="1343513" y="2617864"/>
                      <a:pt x="1326891" y="2633965"/>
                      <a:pt x="1302447" y="2642490"/>
                    </a:cubicBezTo>
                    <a:cubicBezTo>
                      <a:pt x="1285825" y="2648173"/>
                      <a:pt x="1268226" y="2651014"/>
                      <a:pt x="1249649" y="2651014"/>
                    </a:cubicBezTo>
                    <a:cubicBezTo>
                      <a:pt x="1213472" y="2651014"/>
                      <a:pt x="1179251" y="2639648"/>
                      <a:pt x="1151875" y="2620706"/>
                    </a:cubicBezTo>
                    <a:cubicBezTo>
                      <a:pt x="1155786" y="2632071"/>
                      <a:pt x="1158719" y="2643437"/>
                      <a:pt x="1162630" y="2655749"/>
                    </a:cubicBezTo>
                    <a:cubicBezTo>
                      <a:pt x="1173385" y="2691740"/>
                      <a:pt x="1185118" y="2729625"/>
                      <a:pt x="1180229" y="2767511"/>
                    </a:cubicBezTo>
                    <a:cubicBezTo>
                      <a:pt x="1176318" y="2804449"/>
                      <a:pt x="1155786" y="2812973"/>
                      <a:pt x="1139163" y="2812973"/>
                    </a:cubicBezTo>
                    <a:cubicBezTo>
                      <a:pt x="1105921" y="2812973"/>
                      <a:pt x="1060944" y="2779823"/>
                      <a:pt x="1040412" y="2756145"/>
                    </a:cubicBezTo>
                    <a:cubicBezTo>
                      <a:pt x="1046278" y="2772247"/>
                      <a:pt x="1058011" y="2805396"/>
                      <a:pt x="1035523" y="2815814"/>
                    </a:cubicBezTo>
                    <a:cubicBezTo>
                      <a:pt x="1031612" y="2817708"/>
                      <a:pt x="1026723" y="2818656"/>
                      <a:pt x="1021834" y="2818656"/>
                    </a:cubicBezTo>
                    <a:close/>
                    <a:moveTo>
                      <a:pt x="920149" y="2708789"/>
                    </a:moveTo>
                    <a:cubicBezTo>
                      <a:pt x="925038" y="2708789"/>
                      <a:pt x="929926" y="2712577"/>
                      <a:pt x="929926" y="2717313"/>
                    </a:cubicBezTo>
                    <a:cubicBezTo>
                      <a:pt x="935793" y="2752356"/>
                      <a:pt x="961214" y="2784559"/>
                      <a:pt x="997391" y="2801607"/>
                    </a:cubicBezTo>
                    <a:cubicBezTo>
                      <a:pt x="1011079" y="2808237"/>
                      <a:pt x="1023790" y="2810131"/>
                      <a:pt x="1031612" y="2806343"/>
                    </a:cubicBezTo>
                    <a:cubicBezTo>
                      <a:pt x="1046278" y="2799713"/>
                      <a:pt x="1033568" y="2768458"/>
                      <a:pt x="1029657" y="2758039"/>
                    </a:cubicBezTo>
                    <a:cubicBezTo>
                      <a:pt x="1028679" y="2754251"/>
                      <a:pt x="1028679" y="2750462"/>
                      <a:pt x="1030634" y="2747621"/>
                    </a:cubicBezTo>
                    <a:cubicBezTo>
                      <a:pt x="1034545" y="2741938"/>
                      <a:pt x="1043345" y="2741938"/>
                      <a:pt x="1047256" y="2746674"/>
                    </a:cubicBezTo>
                    <a:cubicBezTo>
                      <a:pt x="1064855" y="2769405"/>
                      <a:pt x="1108854" y="2801607"/>
                      <a:pt x="1139163" y="2801607"/>
                    </a:cubicBezTo>
                    <a:cubicBezTo>
                      <a:pt x="1156763" y="2801607"/>
                      <a:pt x="1166541" y="2790241"/>
                      <a:pt x="1169474" y="2766563"/>
                    </a:cubicBezTo>
                    <a:cubicBezTo>
                      <a:pt x="1173385" y="2731520"/>
                      <a:pt x="1162630" y="2694582"/>
                      <a:pt x="1151875" y="2659538"/>
                    </a:cubicBezTo>
                    <a:cubicBezTo>
                      <a:pt x="1147964" y="2647225"/>
                      <a:pt x="1144053" y="2634912"/>
                      <a:pt x="1141119" y="2622600"/>
                    </a:cubicBezTo>
                    <a:cubicBezTo>
                      <a:pt x="1140141" y="2619758"/>
                      <a:pt x="1141119" y="2616917"/>
                      <a:pt x="1143075" y="2614076"/>
                    </a:cubicBezTo>
                    <a:cubicBezTo>
                      <a:pt x="1146008" y="2610287"/>
                      <a:pt x="1153830" y="2608393"/>
                      <a:pt x="1157741" y="2612182"/>
                    </a:cubicBezTo>
                    <a:cubicBezTo>
                      <a:pt x="1183162" y="2630177"/>
                      <a:pt x="1215428" y="2640595"/>
                      <a:pt x="1248671" y="2640595"/>
                    </a:cubicBezTo>
                    <a:cubicBezTo>
                      <a:pt x="1265293" y="2640595"/>
                      <a:pt x="1281915" y="2637754"/>
                      <a:pt x="1297558" y="2633018"/>
                    </a:cubicBezTo>
                    <a:cubicBezTo>
                      <a:pt x="1307336" y="2630177"/>
                      <a:pt x="1330802" y="2619758"/>
                      <a:pt x="1335690" y="2597974"/>
                    </a:cubicBezTo>
                    <a:cubicBezTo>
                      <a:pt x="1340579" y="2575244"/>
                      <a:pt x="1321024" y="2552512"/>
                      <a:pt x="1300492" y="2532623"/>
                    </a:cubicBezTo>
                    <a:cubicBezTo>
                      <a:pt x="1297558" y="2529781"/>
                      <a:pt x="1296580" y="2525993"/>
                      <a:pt x="1298536" y="2522204"/>
                    </a:cubicBezTo>
                    <a:cubicBezTo>
                      <a:pt x="1300492" y="2516521"/>
                      <a:pt x="1307336" y="2513680"/>
                      <a:pt x="1312225" y="2516521"/>
                    </a:cubicBezTo>
                    <a:cubicBezTo>
                      <a:pt x="1322980" y="2520310"/>
                      <a:pt x="1336668" y="2525045"/>
                      <a:pt x="1348401" y="2525045"/>
                    </a:cubicBezTo>
                    <a:cubicBezTo>
                      <a:pt x="1356223" y="2525045"/>
                      <a:pt x="1363067" y="2523151"/>
                      <a:pt x="1368934" y="2519363"/>
                    </a:cubicBezTo>
                    <a:cubicBezTo>
                      <a:pt x="1373822" y="2516521"/>
                      <a:pt x="1373822" y="2512733"/>
                      <a:pt x="1373822" y="2510839"/>
                    </a:cubicBezTo>
                    <a:cubicBezTo>
                      <a:pt x="1373822" y="2499473"/>
                      <a:pt x="1352312" y="2482425"/>
                      <a:pt x="1338624" y="2474848"/>
                    </a:cubicBezTo>
                    <a:cubicBezTo>
                      <a:pt x="1334712" y="2472953"/>
                      <a:pt x="1332757" y="2468218"/>
                      <a:pt x="1333735" y="2464429"/>
                    </a:cubicBezTo>
                    <a:cubicBezTo>
                      <a:pt x="1334712" y="2459694"/>
                      <a:pt x="1339601" y="2455905"/>
                      <a:pt x="1344491" y="2455905"/>
                    </a:cubicBezTo>
                    <a:cubicBezTo>
                      <a:pt x="1387511" y="2454958"/>
                      <a:pt x="1431510" y="2439804"/>
                      <a:pt x="1465731" y="2415179"/>
                    </a:cubicBezTo>
                    <a:cubicBezTo>
                      <a:pt x="1478441" y="2405707"/>
                      <a:pt x="1493107" y="2391500"/>
                      <a:pt x="1492129" y="2373505"/>
                    </a:cubicBezTo>
                    <a:cubicBezTo>
                      <a:pt x="1490174" y="2351721"/>
                      <a:pt x="1455953" y="2338461"/>
                      <a:pt x="1437376" y="2331831"/>
                    </a:cubicBezTo>
                    <a:cubicBezTo>
                      <a:pt x="1432487" y="2329937"/>
                      <a:pt x="1430532" y="2325202"/>
                      <a:pt x="1430532" y="2320466"/>
                    </a:cubicBezTo>
                    <a:cubicBezTo>
                      <a:pt x="1431510" y="2315730"/>
                      <a:pt x="1434443" y="2311941"/>
                      <a:pt x="1439331" y="2311941"/>
                    </a:cubicBezTo>
                    <a:cubicBezTo>
                      <a:pt x="1483330" y="2305312"/>
                      <a:pt x="1529284" y="2275004"/>
                      <a:pt x="1564483" y="2250378"/>
                    </a:cubicBezTo>
                    <a:cubicBezTo>
                      <a:pt x="1582083" y="2237119"/>
                      <a:pt x="1600659" y="2223858"/>
                      <a:pt x="1609459" y="2204916"/>
                    </a:cubicBezTo>
                    <a:cubicBezTo>
                      <a:pt x="1612392" y="2198286"/>
                      <a:pt x="1610436" y="2195445"/>
                      <a:pt x="1610436" y="2194498"/>
                    </a:cubicBezTo>
                    <a:cubicBezTo>
                      <a:pt x="1606526" y="2187868"/>
                      <a:pt x="1593815" y="2183132"/>
                      <a:pt x="1571327" y="2181238"/>
                    </a:cubicBezTo>
                    <a:cubicBezTo>
                      <a:pt x="1565460" y="2180291"/>
                      <a:pt x="1561549" y="2175555"/>
                      <a:pt x="1561549" y="2169872"/>
                    </a:cubicBezTo>
                    <a:cubicBezTo>
                      <a:pt x="1561549" y="2164190"/>
                      <a:pt x="1566438" y="2160401"/>
                      <a:pt x="1571327" y="2160401"/>
                    </a:cubicBezTo>
                    <a:lnTo>
                      <a:pt x="1572305" y="2160401"/>
                    </a:lnTo>
                    <a:cubicBezTo>
                      <a:pt x="1576216" y="2161348"/>
                      <a:pt x="1580127" y="2161348"/>
                      <a:pt x="1583060" y="2161348"/>
                    </a:cubicBezTo>
                    <a:cubicBezTo>
                      <a:pt x="1602615" y="2161348"/>
                      <a:pt x="1618259" y="2151877"/>
                      <a:pt x="1627059" y="2136723"/>
                    </a:cubicBezTo>
                    <a:cubicBezTo>
                      <a:pt x="1634880" y="2120621"/>
                      <a:pt x="1632925" y="2101679"/>
                      <a:pt x="1620215" y="2085578"/>
                    </a:cubicBezTo>
                    <a:cubicBezTo>
                      <a:pt x="1617281" y="2082736"/>
                      <a:pt x="1617281" y="2078001"/>
                      <a:pt x="1619237" y="2075159"/>
                    </a:cubicBezTo>
                    <a:cubicBezTo>
                      <a:pt x="1622170" y="2068529"/>
                      <a:pt x="1632925" y="2067582"/>
                      <a:pt x="1636836" y="2073265"/>
                    </a:cubicBezTo>
                    <a:lnTo>
                      <a:pt x="1638791" y="2076107"/>
                    </a:lnTo>
                    <a:cubicBezTo>
                      <a:pt x="1658347" y="2102626"/>
                      <a:pt x="1667146" y="2106415"/>
                      <a:pt x="1670079" y="2106415"/>
                    </a:cubicBezTo>
                    <a:cubicBezTo>
                      <a:pt x="1670079" y="2106415"/>
                      <a:pt x="1671057" y="2106415"/>
                      <a:pt x="1672035" y="2105467"/>
                    </a:cubicBezTo>
                    <a:cubicBezTo>
                      <a:pt x="1678879" y="2095996"/>
                      <a:pt x="1677901" y="2078948"/>
                      <a:pt x="1677901" y="2065688"/>
                    </a:cubicBezTo>
                    <a:cubicBezTo>
                      <a:pt x="1677901" y="2062847"/>
                      <a:pt x="1677901" y="2060953"/>
                      <a:pt x="1677901" y="2058111"/>
                    </a:cubicBezTo>
                    <a:cubicBezTo>
                      <a:pt x="1677901" y="2043904"/>
                      <a:pt x="1675946" y="2028750"/>
                      <a:pt x="1674968" y="2014543"/>
                    </a:cubicBezTo>
                    <a:cubicBezTo>
                      <a:pt x="1673013" y="1993706"/>
                      <a:pt x="1671057" y="1971922"/>
                      <a:pt x="1672035" y="1951086"/>
                    </a:cubicBezTo>
                    <a:cubicBezTo>
                      <a:pt x="1672035" y="1945403"/>
                      <a:pt x="1676923" y="1941614"/>
                      <a:pt x="1682790" y="1941614"/>
                    </a:cubicBezTo>
                    <a:cubicBezTo>
                      <a:pt x="1684745" y="1941614"/>
                      <a:pt x="1686701" y="1942561"/>
                      <a:pt x="1688656" y="1943508"/>
                    </a:cubicBezTo>
                    <a:cubicBezTo>
                      <a:pt x="1691589" y="1945403"/>
                      <a:pt x="1694523" y="1947297"/>
                      <a:pt x="1697456" y="1949191"/>
                    </a:cubicBezTo>
                    <a:lnTo>
                      <a:pt x="1701367" y="1952980"/>
                    </a:lnTo>
                    <a:lnTo>
                      <a:pt x="1699412" y="1958662"/>
                    </a:lnTo>
                    <a:cubicBezTo>
                      <a:pt x="1698434" y="1960557"/>
                      <a:pt x="1697456" y="1963398"/>
                      <a:pt x="1697456" y="1966240"/>
                    </a:cubicBezTo>
                    <a:cubicBezTo>
                      <a:pt x="1689634" y="1992759"/>
                      <a:pt x="1685723" y="2042957"/>
                      <a:pt x="1707234" y="2063794"/>
                    </a:cubicBezTo>
                    <a:cubicBezTo>
                      <a:pt x="1712122" y="2068529"/>
                      <a:pt x="1717011" y="2070424"/>
                      <a:pt x="1721900" y="2070424"/>
                    </a:cubicBezTo>
                    <a:cubicBezTo>
                      <a:pt x="1742433" y="2070424"/>
                      <a:pt x="1773720" y="2041063"/>
                      <a:pt x="1809897" y="1988024"/>
                    </a:cubicBezTo>
                    <a:lnTo>
                      <a:pt x="1831407" y="1956768"/>
                    </a:lnTo>
                    <a:lnTo>
                      <a:pt x="1823585" y="1990865"/>
                    </a:lnTo>
                    <a:cubicBezTo>
                      <a:pt x="1798164" y="2070424"/>
                      <a:pt x="1772743" y="2183132"/>
                      <a:pt x="1842162" y="2254167"/>
                    </a:cubicBezTo>
                    <a:cubicBezTo>
                      <a:pt x="1847051" y="2259849"/>
                      <a:pt x="1852918" y="2261744"/>
                      <a:pt x="1858784" y="2261744"/>
                    </a:cubicBezTo>
                    <a:cubicBezTo>
                      <a:pt x="1901805" y="2261744"/>
                      <a:pt x="1957536" y="2124410"/>
                      <a:pt x="1976114" y="2078948"/>
                    </a:cubicBezTo>
                    <a:lnTo>
                      <a:pt x="1989802" y="2045798"/>
                    </a:lnTo>
                    <a:lnTo>
                      <a:pt x="1986869" y="2081789"/>
                    </a:lnTo>
                    <a:cubicBezTo>
                      <a:pt x="1985891" y="2089366"/>
                      <a:pt x="1985891" y="2097891"/>
                      <a:pt x="1984913" y="2105467"/>
                    </a:cubicBezTo>
                    <a:cubicBezTo>
                      <a:pt x="1981002" y="2144300"/>
                      <a:pt x="1978069" y="2185026"/>
                      <a:pt x="1979047" y="2225753"/>
                    </a:cubicBezTo>
                    <a:lnTo>
                      <a:pt x="1979047" y="2234277"/>
                    </a:lnTo>
                    <a:cubicBezTo>
                      <a:pt x="1980025" y="2265532"/>
                      <a:pt x="1981002" y="2304365"/>
                      <a:pt x="2007401" y="2321413"/>
                    </a:cubicBezTo>
                    <a:cubicBezTo>
                      <a:pt x="2011312" y="2324254"/>
                      <a:pt x="2016201" y="2326149"/>
                      <a:pt x="2020112" y="2326149"/>
                    </a:cubicBezTo>
                    <a:cubicBezTo>
                      <a:pt x="2047489" y="2326149"/>
                      <a:pt x="2071932" y="2261744"/>
                      <a:pt x="2080732" y="2237119"/>
                    </a:cubicBezTo>
                    <a:lnTo>
                      <a:pt x="2093443" y="2203022"/>
                    </a:lnTo>
                    <a:lnTo>
                      <a:pt x="2091488" y="2239013"/>
                    </a:lnTo>
                    <a:cubicBezTo>
                      <a:pt x="2088554" y="2285422"/>
                      <a:pt x="2096376" y="2310995"/>
                      <a:pt x="2113975" y="2314783"/>
                    </a:cubicBezTo>
                    <a:cubicBezTo>
                      <a:pt x="2131575" y="2317624"/>
                      <a:pt x="2147219" y="2306259"/>
                      <a:pt x="2161885" y="2279739"/>
                    </a:cubicBezTo>
                    <a:lnTo>
                      <a:pt x="2177529" y="2250378"/>
                    </a:lnTo>
                    <a:lnTo>
                      <a:pt x="2172640" y="2282581"/>
                    </a:lnTo>
                    <a:cubicBezTo>
                      <a:pt x="2172640" y="2285422"/>
                      <a:pt x="2171663" y="2288263"/>
                      <a:pt x="2171663" y="2291105"/>
                    </a:cubicBezTo>
                    <a:cubicBezTo>
                      <a:pt x="2170685" y="2317624"/>
                      <a:pt x="2181440" y="2333725"/>
                      <a:pt x="2202950" y="2340356"/>
                    </a:cubicBezTo>
                    <a:lnTo>
                      <a:pt x="2204906" y="2341303"/>
                    </a:lnTo>
                    <a:lnTo>
                      <a:pt x="2205884" y="2344144"/>
                    </a:lnTo>
                    <a:cubicBezTo>
                      <a:pt x="2208817" y="2350774"/>
                      <a:pt x="2211750" y="2357404"/>
                      <a:pt x="2215661" y="2364034"/>
                    </a:cubicBezTo>
                    <a:lnTo>
                      <a:pt x="2216639" y="2366875"/>
                    </a:lnTo>
                    <a:lnTo>
                      <a:pt x="2214683" y="2369716"/>
                    </a:lnTo>
                    <a:cubicBezTo>
                      <a:pt x="2211750" y="2373505"/>
                      <a:pt x="2210773" y="2377294"/>
                      <a:pt x="2211750" y="2381082"/>
                    </a:cubicBezTo>
                    <a:cubicBezTo>
                      <a:pt x="2213706" y="2388659"/>
                      <a:pt x="2219572" y="2392448"/>
                      <a:pt x="2229349" y="2394342"/>
                    </a:cubicBezTo>
                    <a:lnTo>
                      <a:pt x="2232282" y="2394342"/>
                    </a:lnTo>
                    <a:lnTo>
                      <a:pt x="2233260" y="2396236"/>
                    </a:lnTo>
                    <a:cubicBezTo>
                      <a:pt x="2234238" y="2398130"/>
                      <a:pt x="2236193" y="2400025"/>
                      <a:pt x="2237171" y="2401919"/>
                    </a:cubicBezTo>
                    <a:lnTo>
                      <a:pt x="2239127" y="2404760"/>
                    </a:lnTo>
                    <a:lnTo>
                      <a:pt x="2238149" y="2407602"/>
                    </a:lnTo>
                    <a:cubicBezTo>
                      <a:pt x="2236193" y="2412337"/>
                      <a:pt x="2235216" y="2416126"/>
                      <a:pt x="2237171" y="2418020"/>
                    </a:cubicBezTo>
                    <a:cubicBezTo>
                      <a:pt x="2238149" y="2419914"/>
                      <a:pt x="2242060" y="2419914"/>
                      <a:pt x="2244016" y="2419914"/>
                    </a:cubicBezTo>
                    <a:cubicBezTo>
                      <a:pt x="2244994" y="2419914"/>
                      <a:pt x="2245971" y="2419914"/>
                      <a:pt x="2247927" y="2419914"/>
                    </a:cubicBezTo>
                    <a:lnTo>
                      <a:pt x="2250860" y="2419914"/>
                    </a:lnTo>
                    <a:lnTo>
                      <a:pt x="2258682" y="2428438"/>
                    </a:lnTo>
                    <a:lnTo>
                      <a:pt x="2254771" y="2432227"/>
                    </a:lnTo>
                    <a:cubicBezTo>
                      <a:pt x="2251838" y="2435069"/>
                      <a:pt x="2247927" y="2437910"/>
                      <a:pt x="2244994" y="2440751"/>
                    </a:cubicBezTo>
                    <a:cubicBezTo>
                      <a:pt x="2241082" y="2444540"/>
                      <a:pt x="2237171" y="2447381"/>
                      <a:pt x="2232282" y="2451170"/>
                    </a:cubicBezTo>
                    <a:cubicBezTo>
                      <a:pt x="2219572" y="2461588"/>
                      <a:pt x="2210773" y="2473901"/>
                      <a:pt x="2205884" y="2489055"/>
                    </a:cubicBezTo>
                    <a:cubicBezTo>
                      <a:pt x="2204906" y="2492843"/>
                      <a:pt x="2203928" y="2498526"/>
                      <a:pt x="2205884" y="2501367"/>
                    </a:cubicBezTo>
                    <a:cubicBezTo>
                      <a:pt x="2207839" y="2504209"/>
                      <a:pt x="2212728" y="2504209"/>
                      <a:pt x="2217617" y="2504209"/>
                    </a:cubicBezTo>
                    <a:cubicBezTo>
                      <a:pt x="2225438" y="2504209"/>
                      <a:pt x="2237171" y="2502315"/>
                      <a:pt x="2250860" y="2497579"/>
                    </a:cubicBezTo>
                    <a:lnTo>
                      <a:pt x="2277259" y="2489055"/>
                    </a:lnTo>
                    <a:lnTo>
                      <a:pt x="2255749" y="2507050"/>
                    </a:lnTo>
                    <a:cubicBezTo>
                      <a:pt x="2245971" y="2515574"/>
                      <a:pt x="2240105" y="2523151"/>
                      <a:pt x="2241082" y="2527887"/>
                    </a:cubicBezTo>
                    <a:cubicBezTo>
                      <a:pt x="2242060" y="2531675"/>
                      <a:pt x="2244994" y="2534517"/>
                      <a:pt x="2250860" y="2537358"/>
                    </a:cubicBezTo>
                    <a:cubicBezTo>
                      <a:pt x="2253793" y="2538306"/>
                      <a:pt x="2257704" y="2539253"/>
                      <a:pt x="2262593" y="2539253"/>
                    </a:cubicBezTo>
                    <a:cubicBezTo>
                      <a:pt x="2281170" y="2539253"/>
                      <a:pt x="2306591" y="2528834"/>
                      <a:pt x="2318324" y="2523151"/>
                    </a:cubicBezTo>
                    <a:cubicBezTo>
                      <a:pt x="2322235" y="2521257"/>
                      <a:pt x="2325169" y="2520310"/>
                      <a:pt x="2328102" y="2518416"/>
                    </a:cubicBezTo>
                    <a:lnTo>
                      <a:pt x="2349612" y="2506103"/>
                    </a:lnTo>
                    <a:lnTo>
                      <a:pt x="2332991" y="2528834"/>
                    </a:lnTo>
                    <a:cubicBezTo>
                      <a:pt x="2328102" y="2536411"/>
                      <a:pt x="2322235" y="2543041"/>
                      <a:pt x="2316368" y="2550618"/>
                    </a:cubicBezTo>
                    <a:cubicBezTo>
                      <a:pt x="2307569" y="2561036"/>
                      <a:pt x="2301702" y="2582820"/>
                      <a:pt x="2307569" y="2594186"/>
                    </a:cubicBezTo>
                    <a:cubicBezTo>
                      <a:pt x="2310502" y="2599869"/>
                      <a:pt x="2317346" y="2600816"/>
                      <a:pt x="2328102" y="2597027"/>
                    </a:cubicBezTo>
                    <a:cubicBezTo>
                      <a:pt x="2330057" y="2596080"/>
                      <a:pt x="2332991" y="2595133"/>
                      <a:pt x="2335924" y="2592292"/>
                    </a:cubicBezTo>
                    <a:lnTo>
                      <a:pt x="2344723" y="2585662"/>
                    </a:lnTo>
                    <a:lnTo>
                      <a:pt x="2344723" y="2596080"/>
                    </a:lnTo>
                    <a:cubicBezTo>
                      <a:pt x="2345701" y="2624494"/>
                      <a:pt x="2356456" y="2648173"/>
                      <a:pt x="2372100" y="2655749"/>
                    </a:cubicBezTo>
                    <a:cubicBezTo>
                      <a:pt x="2385788" y="2662379"/>
                      <a:pt x="2394588" y="2657644"/>
                      <a:pt x="2400455" y="2639648"/>
                    </a:cubicBezTo>
                    <a:lnTo>
                      <a:pt x="2404366" y="2626388"/>
                    </a:lnTo>
                    <a:lnTo>
                      <a:pt x="2410232" y="2638701"/>
                    </a:lnTo>
                    <a:cubicBezTo>
                      <a:pt x="2413166" y="2645331"/>
                      <a:pt x="2417076" y="2646278"/>
                      <a:pt x="2420010" y="2646278"/>
                    </a:cubicBezTo>
                    <a:cubicBezTo>
                      <a:pt x="2433698" y="2646278"/>
                      <a:pt x="2442498" y="2639648"/>
                      <a:pt x="2454231" y="2632071"/>
                    </a:cubicBezTo>
                    <a:cubicBezTo>
                      <a:pt x="2455209" y="2631124"/>
                      <a:pt x="2457164" y="2629230"/>
                      <a:pt x="2459119" y="2626388"/>
                    </a:cubicBezTo>
                    <a:lnTo>
                      <a:pt x="2467919" y="2632071"/>
                    </a:lnTo>
                    <a:cubicBezTo>
                      <a:pt x="2466941" y="2633018"/>
                      <a:pt x="2465963" y="2634912"/>
                      <a:pt x="2464008" y="2637754"/>
                    </a:cubicBezTo>
                    <a:lnTo>
                      <a:pt x="2463030" y="2639648"/>
                    </a:lnTo>
                    <a:cubicBezTo>
                      <a:pt x="2460097" y="2644384"/>
                      <a:pt x="2456186" y="2649119"/>
                      <a:pt x="2454231" y="2653855"/>
                    </a:cubicBezTo>
                    <a:cubicBezTo>
                      <a:pt x="2445431" y="2669956"/>
                      <a:pt x="2447387" y="2674692"/>
                      <a:pt x="2448364" y="2675639"/>
                    </a:cubicBezTo>
                    <a:cubicBezTo>
                      <a:pt x="2449342" y="2676586"/>
                      <a:pt x="2451298" y="2676586"/>
                      <a:pt x="2453253" y="2676586"/>
                    </a:cubicBezTo>
                    <a:cubicBezTo>
                      <a:pt x="2464008" y="2676586"/>
                      <a:pt x="2486497" y="2667115"/>
                      <a:pt x="2512895" y="2651961"/>
                    </a:cubicBezTo>
                    <a:lnTo>
                      <a:pt x="2546138" y="2632071"/>
                    </a:lnTo>
                    <a:lnTo>
                      <a:pt x="2519740" y="2659538"/>
                    </a:lnTo>
                    <a:cubicBezTo>
                      <a:pt x="2494318" y="2686057"/>
                      <a:pt x="2485519" y="2708789"/>
                      <a:pt x="2492363" y="2731520"/>
                    </a:cubicBezTo>
                    <a:cubicBezTo>
                      <a:pt x="2494318" y="2740044"/>
                      <a:pt x="2499207" y="2740991"/>
                      <a:pt x="2503118" y="2740991"/>
                    </a:cubicBezTo>
                    <a:cubicBezTo>
                      <a:pt x="2518762" y="2740991"/>
                      <a:pt x="2547116" y="2717313"/>
                      <a:pt x="2554938" y="2706894"/>
                    </a:cubicBezTo>
                    <a:cubicBezTo>
                      <a:pt x="2556894" y="2705000"/>
                      <a:pt x="2559827" y="2698370"/>
                      <a:pt x="2562761" y="2687952"/>
                    </a:cubicBezTo>
                    <a:cubicBezTo>
                      <a:pt x="2563738" y="2685110"/>
                      <a:pt x="2564716" y="2682269"/>
                      <a:pt x="2568627" y="2682269"/>
                    </a:cubicBezTo>
                    <a:lnTo>
                      <a:pt x="2571560" y="2682269"/>
                    </a:lnTo>
                    <a:lnTo>
                      <a:pt x="2573516" y="2684163"/>
                    </a:lnTo>
                    <a:cubicBezTo>
                      <a:pt x="2575471" y="2686057"/>
                      <a:pt x="2574493" y="2687005"/>
                      <a:pt x="2573516" y="2693635"/>
                    </a:cubicBezTo>
                    <a:cubicBezTo>
                      <a:pt x="2571560" y="2702159"/>
                      <a:pt x="2569605" y="2710683"/>
                      <a:pt x="2569605" y="2718260"/>
                    </a:cubicBezTo>
                    <a:lnTo>
                      <a:pt x="2569605" y="2719207"/>
                    </a:lnTo>
                    <a:cubicBezTo>
                      <a:pt x="2568627" y="2732467"/>
                      <a:pt x="2568627" y="2746674"/>
                      <a:pt x="2579382" y="2752356"/>
                    </a:cubicBezTo>
                    <a:cubicBezTo>
                      <a:pt x="2581337" y="2753303"/>
                      <a:pt x="2584271" y="2754251"/>
                      <a:pt x="2587204" y="2754251"/>
                    </a:cubicBezTo>
                    <a:cubicBezTo>
                      <a:pt x="2602848" y="2754251"/>
                      <a:pt x="2623380" y="2733414"/>
                      <a:pt x="2645869" y="2695529"/>
                    </a:cubicBezTo>
                    <a:lnTo>
                      <a:pt x="2656624" y="2677533"/>
                    </a:lnTo>
                    <a:lnTo>
                      <a:pt x="2656624" y="2698370"/>
                    </a:lnTo>
                    <a:cubicBezTo>
                      <a:pt x="2655646" y="2727731"/>
                      <a:pt x="2661512" y="2740044"/>
                      <a:pt x="2666401" y="2744780"/>
                    </a:cubicBezTo>
                    <a:lnTo>
                      <a:pt x="2668356" y="2747621"/>
                    </a:lnTo>
                    <a:lnTo>
                      <a:pt x="2667379" y="2750462"/>
                    </a:lnTo>
                    <a:cubicBezTo>
                      <a:pt x="2662490" y="2763722"/>
                      <a:pt x="2661512" y="2774140"/>
                      <a:pt x="2664446" y="2778876"/>
                    </a:cubicBezTo>
                    <a:cubicBezTo>
                      <a:pt x="2670312" y="2787400"/>
                      <a:pt x="2694756" y="2782665"/>
                      <a:pt x="2718222" y="2768458"/>
                    </a:cubicBezTo>
                    <a:lnTo>
                      <a:pt x="2719200" y="2767511"/>
                    </a:lnTo>
                    <a:cubicBezTo>
                      <a:pt x="2721155" y="2764669"/>
                      <a:pt x="2723111" y="2762775"/>
                      <a:pt x="2725066" y="2760881"/>
                    </a:cubicBezTo>
                    <a:cubicBezTo>
                      <a:pt x="2728977" y="2756145"/>
                      <a:pt x="2731910" y="2752356"/>
                      <a:pt x="2735821" y="2748568"/>
                    </a:cubicBezTo>
                    <a:cubicBezTo>
                      <a:pt x="2737777" y="2746674"/>
                      <a:pt x="2739732" y="2745726"/>
                      <a:pt x="2742665" y="2745726"/>
                    </a:cubicBezTo>
                    <a:cubicBezTo>
                      <a:pt x="2746576" y="2745726"/>
                      <a:pt x="2750487" y="2748568"/>
                      <a:pt x="2751465" y="2752356"/>
                    </a:cubicBezTo>
                    <a:cubicBezTo>
                      <a:pt x="2754399" y="2774140"/>
                      <a:pt x="2771020" y="2794030"/>
                      <a:pt x="2792531" y="2804449"/>
                    </a:cubicBezTo>
                    <a:cubicBezTo>
                      <a:pt x="2801330" y="2808237"/>
                      <a:pt x="2808174" y="2809184"/>
                      <a:pt x="2813063" y="2807290"/>
                    </a:cubicBezTo>
                    <a:cubicBezTo>
                      <a:pt x="2815996" y="2805396"/>
                      <a:pt x="2818929" y="2799713"/>
                      <a:pt x="2811108" y="2778876"/>
                    </a:cubicBezTo>
                    <a:cubicBezTo>
                      <a:pt x="2810130" y="2776034"/>
                      <a:pt x="2810130" y="2773193"/>
                      <a:pt x="2812085" y="2770352"/>
                    </a:cubicBezTo>
                    <a:cubicBezTo>
                      <a:pt x="2815018" y="2765617"/>
                      <a:pt x="2822840" y="2765617"/>
                      <a:pt x="2825773" y="2770352"/>
                    </a:cubicBezTo>
                    <a:cubicBezTo>
                      <a:pt x="2836529" y="2784559"/>
                      <a:pt x="2863905" y="2804449"/>
                      <a:pt x="2882483" y="2804449"/>
                    </a:cubicBezTo>
                    <a:cubicBezTo>
                      <a:pt x="2889327" y="2804449"/>
                      <a:pt x="2897149" y="2802555"/>
                      <a:pt x="2899104" y="2783612"/>
                    </a:cubicBezTo>
                    <a:cubicBezTo>
                      <a:pt x="2901060" y="2761828"/>
                      <a:pt x="2894216" y="2738150"/>
                      <a:pt x="2888349" y="2716366"/>
                    </a:cubicBezTo>
                    <a:cubicBezTo>
                      <a:pt x="2886394" y="2708789"/>
                      <a:pt x="2883461" y="2701211"/>
                      <a:pt x="2881505" y="2693635"/>
                    </a:cubicBezTo>
                    <a:cubicBezTo>
                      <a:pt x="2880528" y="2690793"/>
                      <a:pt x="2881505" y="2688899"/>
                      <a:pt x="2883461" y="2687005"/>
                    </a:cubicBezTo>
                    <a:cubicBezTo>
                      <a:pt x="2886394" y="2683216"/>
                      <a:pt x="2892260" y="2682269"/>
                      <a:pt x="2896171" y="2685110"/>
                    </a:cubicBezTo>
                    <a:cubicBezTo>
                      <a:pt x="2919638" y="2702159"/>
                      <a:pt x="2954836" y="2707841"/>
                      <a:pt x="2983190" y="2698370"/>
                    </a:cubicBezTo>
                    <a:cubicBezTo>
                      <a:pt x="2989057" y="2696476"/>
                      <a:pt x="3002746" y="2690793"/>
                      <a:pt x="3005679" y="2677533"/>
                    </a:cubicBezTo>
                    <a:cubicBezTo>
                      <a:pt x="3008612" y="2664274"/>
                      <a:pt x="2995902" y="2650066"/>
                      <a:pt x="2984168" y="2637754"/>
                    </a:cubicBezTo>
                    <a:cubicBezTo>
                      <a:pt x="2981235" y="2635860"/>
                      <a:pt x="2981235" y="2632071"/>
                      <a:pt x="2982213" y="2629230"/>
                    </a:cubicBezTo>
                    <a:cubicBezTo>
                      <a:pt x="2983190" y="2626388"/>
                      <a:pt x="2987102" y="2623547"/>
                      <a:pt x="2991013" y="2623547"/>
                    </a:cubicBezTo>
                    <a:lnTo>
                      <a:pt x="2991991" y="2623547"/>
                    </a:lnTo>
                    <a:lnTo>
                      <a:pt x="2993946" y="2624494"/>
                    </a:lnTo>
                    <a:cubicBezTo>
                      <a:pt x="3004701" y="2628283"/>
                      <a:pt x="3019367" y="2632071"/>
                      <a:pt x="3028167" y="2626388"/>
                    </a:cubicBezTo>
                    <a:cubicBezTo>
                      <a:pt x="3031101" y="2624494"/>
                      <a:pt x="3031101" y="2623547"/>
                      <a:pt x="3031101" y="2622600"/>
                    </a:cubicBezTo>
                    <a:cubicBezTo>
                      <a:pt x="3031101" y="2616917"/>
                      <a:pt x="3020345" y="2607446"/>
                      <a:pt x="3009590" y="2601763"/>
                    </a:cubicBezTo>
                    <a:cubicBezTo>
                      <a:pt x="3006657" y="2599869"/>
                      <a:pt x="3004701" y="2596080"/>
                      <a:pt x="3005679" y="2593239"/>
                    </a:cubicBezTo>
                    <a:cubicBezTo>
                      <a:pt x="3006657" y="2589450"/>
                      <a:pt x="3010567" y="2586609"/>
                      <a:pt x="3014478" y="2586609"/>
                    </a:cubicBezTo>
                    <a:cubicBezTo>
                      <a:pt x="3040878" y="2585662"/>
                      <a:pt x="3068255" y="2576191"/>
                      <a:pt x="3089765" y="2561036"/>
                    </a:cubicBezTo>
                    <a:cubicBezTo>
                      <a:pt x="3097587" y="2555354"/>
                      <a:pt x="3106387" y="2546829"/>
                      <a:pt x="3105409" y="2536411"/>
                    </a:cubicBezTo>
                    <a:cubicBezTo>
                      <a:pt x="3104431" y="2524099"/>
                      <a:pt x="3082921" y="2515574"/>
                      <a:pt x="3072166" y="2511786"/>
                    </a:cubicBezTo>
                    <a:cubicBezTo>
                      <a:pt x="3068255" y="2509891"/>
                      <a:pt x="3066299" y="2507050"/>
                      <a:pt x="3066299" y="2502315"/>
                    </a:cubicBezTo>
                    <a:cubicBezTo>
                      <a:pt x="3066299" y="2498526"/>
                      <a:pt x="3069232" y="2495685"/>
                      <a:pt x="3073144" y="2494737"/>
                    </a:cubicBezTo>
                    <a:cubicBezTo>
                      <a:pt x="3100520" y="2490002"/>
                      <a:pt x="3129852" y="2472006"/>
                      <a:pt x="3151363" y="2455905"/>
                    </a:cubicBezTo>
                    <a:cubicBezTo>
                      <a:pt x="3162118" y="2448328"/>
                      <a:pt x="3173851" y="2438857"/>
                      <a:pt x="3179717" y="2428438"/>
                    </a:cubicBezTo>
                    <a:cubicBezTo>
                      <a:pt x="3181673" y="2425597"/>
                      <a:pt x="3180695" y="2423703"/>
                      <a:pt x="3180695" y="2423703"/>
                    </a:cubicBezTo>
                    <a:cubicBezTo>
                      <a:pt x="3179717" y="2421808"/>
                      <a:pt x="3174828" y="2418020"/>
                      <a:pt x="3157229" y="2416126"/>
                    </a:cubicBezTo>
                    <a:cubicBezTo>
                      <a:pt x="3152341" y="2415179"/>
                      <a:pt x="3149408" y="2411390"/>
                      <a:pt x="3149408" y="2406654"/>
                    </a:cubicBezTo>
                    <a:cubicBezTo>
                      <a:pt x="3149408" y="2401919"/>
                      <a:pt x="3153319" y="2399078"/>
                      <a:pt x="3158207" y="2399078"/>
                    </a:cubicBezTo>
                    <a:lnTo>
                      <a:pt x="3159185" y="2399078"/>
                    </a:lnTo>
                    <a:cubicBezTo>
                      <a:pt x="3173851" y="2401919"/>
                      <a:pt x="3185584" y="2396236"/>
                      <a:pt x="3191451" y="2384870"/>
                    </a:cubicBezTo>
                    <a:cubicBezTo>
                      <a:pt x="3196339" y="2375399"/>
                      <a:pt x="3194384" y="2364034"/>
                      <a:pt x="3187540" y="2354562"/>
                    </a:cubicBezTo>
                    <a:cubicBezTo>
                      <a:pt x="3185584" y="2351721"/>
                      <a:pt x="3185584" y="2348880"/>
                      <a:pt x="3186562" y="2346038"/>
                    </a:cubicBezTo>
                    <a:cubicBezTo>
                      <a:pt x="3189495" y="2340356"/>
                      <a:pt x="3197317" y="2339408"/>
                      <a:pt x="3201228" y="2344144"/>
                    </a:cubicBezTo>
                    <a:lnTo>
                      <a:pt x="3202206" y="2346038"/>
                    </a:lnTo>
                    <a:cubicBezTo>
                      <a:pt x="3214916" y="2363087"/>
                      <a:pt x="3219805" y="2364034"/>
                      <a:pt x="3220783" y="2364034"/>
                    </a:cubicBezTo>
                    <a:cubicBezTo>
                      <a:pt x="3223716" y="2358351"/>
                      <a:pt x="3223716" y="2347932"/>
                      <a:pt x="3223716" y="2340356"/>
                    </a:cubicBezTo>
                    <a:lnTo>
                      <a:pt x="3223716" y="2335620"/>
                    </a:lnTo>
                    <a:cubicBezTo>
                      <a:pt x="3223716" y="2326149"/>
                      <a:pt x="3222738" y="2316677"/>
                      <a:pt x="3221760" y="2308153"/>
                    </a:cubicBezTo>
                    <a:cubicBezTo>
                      <a:pt x="3220783" y="2294893"/>
                      <a:pt x="3218827" y="2280686"/>
                      <a:pt x="3219805" y="2267427"/>
                    </a:cubicBezTo>
                    <a:cubicBezTo>
                      <a:pt x="3219805" y="2261744"/>
                      <a:pt x="3228605" y="2257955"/>
                      <a:pt x="3233494" y="2260797"/>
                    </a:cubicBezTo>
                    <a:cubicBezTo>
                      <a:pt x="3237405" y="2263638"/>
                      <a:pt x="3241315" y="2266479"/>
                      <a:pt x="3245226" y="2269321"/>
                    </a:cubicBezTo>
                    <a:cubicBezTo>
                      <a:pt x="3253048" y="2275004"/>
                      <a:pt x="3259892" y="2280686"/>
                      <a:pt x="3267715" y="2284475"/>
                    </a:cubicBezTo>
                    <a:cubicBezTo>
                      <a:pt x="3274559" y="2287316"/>
                      <a:pt x="3279447" y="2287316"/>
                      <a:pt x="3282381" y="2283528"/>
                    </a:cubicBezTo>
                    <a:cubicBezTo>
                      <a:pt x="3286292" y="2278792"/>
                      <a:pt x="3287269" y="2271215"/>
                      <a:pt x="3285314" y="2264585"/>
                    </a:cubicBezTo>
                    <a:cubicBezTo>
                      <a:pt x="3279447" y="2242801"/>
                      <a:pt x="3259892" y="2219123"/>
                      <a:pt x="3244249" y="2207757"/>
                    </a:cubicBezTo>
                    <a:cubicBezTo>
                      <a:pt x="3241315" y="2205863"/>
                      <a:pt x="3240338" y="2202075"/>
                      <a:pt x="3241315" y="2198286"/>
                    </a:cubicBezTo>
                    <a:cubicBezTo>
                      <a:pt x="3243271" y="2193550"/>
                      <a:pt x="3249137" y="2190709"/>
                      <a:pt x="3254026" y="2193550"/>
                    </a:cubicBezTo>
                    <a:cubicBezTo>
                      <a:pt x="3258914" y="2196392"/>
                      <a:pt x="3266737" y="2201128"/>
                      <a:pt x="3274559" y="2201128"/>
                    </a:cubicBezTo>
                    <a:cubicBezTo>
                      <a:pt x="3279447" y="2201128"/>
                      <a:pt x="3283358" y="2200180"/>
                      <a:pt x="3286292" y="2197339"/>
                    </a:cubicBezTo>
                    <a:cubicBezTo>
                      <a:pt x="3294113" y="2191656"/>
                      <a:pt x="3292158" y="2177449"/>
                      <a:pt x="3289225" y="2168925"/>
                    </a:cubicBezTo>
                    <a:cubicBezTo>
                      <a:pt x="3282381" y="2151877"/>
                      <a:pt x="3261848" y="2139564"/>
                      <a:pt x="3248159" y="2130093"/>
                    </a:cubicBezTo>
                    <a:cubicBezTo>
                      <a:pt x="3230560" y="2118727"/>
                      <a:pt x="3211983" y="2110203"/>
                      <a:pt x="3193406" y="2101679"/>
                    </a:cubicBezTo>
                    <a:cubicBezTo>
                      <a:pt x="3179717" y="2095049"/>
                      <a:pt x="3165051" y="2088419"/>
                      <a:pt x="3151363" y="2080842"/>
                    </a:cubicBezTo>
                    <a:lnTo>
                      <a:pt x="3149408" y="2079895"/>
                    </a:lnTo>
                    <a:lnTo>
                      <a:pt x="3148430" y="2078001"/>
                    </a:lnTo>
                    <a:cubicBezTo>
                      <a:pt x="3147452" y="2075159"/>
                      <a:pt x="3146474" y="2072318"/>
                      <a:pt x="3144519" y="2069477"/>
                    </a:cubicBezTo>
                    <a:lnTo>
                      <a:pt x="3141585" y="2062847"/>
                    </a:lnTo>
                    <a:lnTo>
                      <a:pt x="3150385" y="2061899"/>
                    </a:lnTo>
                    <a:cubicBezTo>
                      <a:pt x="3151363" y="2061899"/>
                      <a:pt x="3152341" y="2061899"/>
                      <a:pt x="3153319" y="2062847"/>
                    </a:cubicBezTo>
                    <a:cubicBezTo>
                      <a:pt x="3165051" y="2067582"/>
                      <a:pt x="3179717" y="2068529"/>
                      <a:pt x="3195362" y="2066635"/>
                    </a:cubicBezTo>
                    <a:cubicBezTo>
                      <a:pt x="3206116" y="2064741"/>
                      <a:pt x="3215894" y="2059058"/>
                      <a:pt x="3217849" y="2052428"/>
                    </a:cubicBezTo>
                    <a:cubicBezTo>
                      <a:pt x="3219805" y="2048640"/>
                      <a:pt x="3218827" y="2043904"/>
                      <a:pt x="3214916" y="2039169"/>
                    </a:cubicBezTo>
                    <a:cubicBezTo>
                      <a:pt x="3210027" y="2033486"/>
                      <a:pt x="3202206" y="2028750"/>
                      <a:pt x="3190473" y="2024015"/>
                    </a:cubicBezTo>
                    <a:lnTo>
                      <a:pt x="3178739" y="2020226"/>
                    </a:lnTo>
                    <a:lnTo>
                      <a:pt x="3189495" y="2014543"/>
                    </a:lnTo>
                    <a:cubicBezTo>
                      <a:pt x="3192428" y="2012649"/>
                      <a:pt x="3195362" y="2010754"/>
                      <a:pt x="3198295" y="2007913"/>
                    </a:cubicBezTo>
                    <a:cubicBezTo>
                      <a:pt x="3210027" y="1994653"/>
                      <a:pt x="3207094" y="1975711"/>
                      <a:pt x="3188517" y="1950138"/>
                    </a:cubicBezTo>
                    <a:lnTo>
                      <a:pt x="3186562" y="1947297"/>
                    </a:lnTo>
                    <a:lnTo>
                      <a:pt x="3188517" y="1944456"/>
                    </a:lnTo>
                    <a:cubicBezTo>
                      <a:pt x="3199272" y="1930249"/>
                      <a:pt x="3206116" y="1916042"/>
                      <a:pt x="3210027" y="1902782"/>
                    </a:cubicBezTo>
                    <a:cubicBezTo>
                      <a:pt x="3211983" y="1896152"/>
                      <a:pt x="3211983" y="1889522"/>
                      <a:pt x="3210027" y="1884787"/>
                    </a:cubicBezTo>
                    <a:lnTo>
                      <a:pt x="3208072" y="1880051"/>
                    </a:lnTo>
                    <a:lnTo>
                      <a:pt x="3216871" y="1875315"/>
                    </a:lnTo>
                    <a:lnTo>
                      <a:pt x="3219805" y="1877209"/>
                    </a:lnTo>
                    <a:cubicBezTo>
                      <a:pt x="3247182" y="1893311"/>
                      <a:pt x="3265759" y="1896152"/>
                      <a:pt x="3274559" y="1883839"/>
                    </a:cubicBezTo>
                    <a:cubicBezTo>
                      <a:pt x="3284336" y="1869632"/>
                      <a:pt x="3282381" y="1838377"/>
                      <a:pt x="3269670" y="1802386"/>
                    </a:cubicBezTo>
                    <a:lnTo>
                      <a:pt x="3270648" y="1795757"/>
                    </a:lnTo>
                    <a:cubicBezTo>
                      <a:pt x="3267715" y="1791968"/>
                      <a:pt x="3264781" y="1788179"/>
                      <a:pt x="3260870" y="1784391"/>
                    </a:cubicBezTo>
                    <a:cubicBezTo>
                      <a:pt x="3255003" y="1777761"/>
                      <a:pt x="3249137" y="1770184"/>
                      <a:pt x="3244249" y="1763554"/>
                    </a:cubicBezTo>
                    <a:cubicBezTo>
                      <a:pt x="3241315" y="1760713"/>
                      <a:pt x="3241315" y="1755977"/>
                      <a:pt x="3243271" y="1752188"/>
                    </a:cubicBezTo>
                    <a:cubicBezTo>
                      <a:pt x="3245226" y="1748400"/>
                      <a:pt x="3248159" y="1746506"/>
                      <a:pt x="3252070" y="1746506"/>
                    </a:cubicBezTo>
                    <a:cubicBezTo>
                      <a:pt x="3254026" y="1746506"/>
                      <a:pt x="3255981" y="1746506"/>
                      <a:pt x="3257937" y="1746506"/>
                    </a:cubicBezTo>
                    <a:cubicBezTo>
                      <a:pt x="3293136" y="1746506"/>
                      <a:pt x="3327357" y="1729457"/>
                      <a:pt x="3351801" y="1700096"/>
                    </a:cubicBezTo>
                    <a:cubicBezTo>
                      <a:pt x="3358645" y="1691572"/>
                      <a:pt x="3365489" y="1679259"/>
                      <a:pt x="3363533" y="1667894"/>
                    </a:cubicBezTo>
                    <a:cubicBezTo>
                      <a:pt x="3361578" y="1661264"/>
                      <a:pt x="3353756" y="1657475"/>
                      <a:pt x="3339090" y="1657475"/>
                    </a:cubicBezTo>
                    <a:cubicBezTo>
                      <a:pt x="3329312" y="1657475"/>
                      <a:pt x="3320513" y="1658423"/>
                      <a:pt x="3314646" y="1659370"/>
                    </a:cubicBezTo>
                    <a:lnTo>
                      <a:pt x="3312691" y="1659370"/>
                    </a:lnTo>
                    <a:cubicBezTo>
                      <a:pt x="3307802" y="1659370"/>
                      <a:pt x="3302913" y="1655581"/>
                      <a:pt x="3301936" y="1650846"/>
                    </a:cubicBezTo>
                    <a:cubicBezTo>
                      <a:pt x="3300958" y="1646110"/>
                      <a:pt x="3302913" y="1642321"/>
                      <a:pt x="3307802" y="1639480"/>
                    </a:cubicBezTo>
                    <a:cubicBezTo>
                      <a:pt x="3335179" y="1626220"/>
                      <a:pt x="3385044" y="1585494"/>
                      <a:pt x="3383089" y="1555186"/>
                    </a:cubicBezTo>
                    <a:cubicBezTo>
                      <a:pt x="3382111" y="1542873"/>
                      <a:pt x="3372333" y="1533402"/>
                      <a:pt x="3352778" y="1527719"/>
                    </a:cubicBezTo>
                    <a:cubicBezTo>
                      <a:pt x="3336156" y="1522983"/>
                      <a:pt x="3317580" y="1520142"/>
                      <a:pt x="3294113" y="1520142"/>
                    </a:cubicBezTo>
                    <a:cubicBezTo>
                      <a:pt x="3276514" y="1520142"/>
                      <a:pt x="3257937" y="1521089"/>
                      <a:pt x="3240338" y="1522983"/>
                    </a:cubicBezTo>
                    <a:cubicBezTo>
                      <a:pt x="3227627" y="1523930"/>
                      <a:pt x="3213938" y="1524878"/>
                      <a:pt x="3201228" y="1525825"/>
                    </a:cubicBezTo>
                    <a:lnTo>
                      <a:pt x="3201228" y="1525825"/>
                    </a:lnTo>
                    <a:cubicBezTo>
                      <a:pt x="3196339" y="1525825"/>
                      <a:pt x="3192428" y="1522983"/>
                      <a:pt x="3191451" y="1519195"/>
                    </a:cubicBezTo>
                    <a:cubicBezTo>
                      <a:pt x="3189495" y="1515406"/>
                      <a:pt x="3190473" y="1510671"/>
                      <a:pt x="3194384" y="1507829"/>
                    </a:cubicBezTo>
                    <a:cubicBezTo>
                      <a:pt x="3230560" y="1476574"/>
                      <a:pt x="3250115" y="1426376"/>
                      <a:pt x="3243271" y="1379020"/>
                    </a:cubicBezTo>
                    <a:cubicBezTo>
                      <a:pt x="3242293" y="1368601"/>
                      <a:pt x="3236427" y="1344923"/>
                      <a:pt x="3214916" y="1335452"/>
                    </a:cubicBezTo>
                    <a:cubicBezTo>
                      <a:pt x="3210027" y="1333558"/>
                      <a:pt x="3205139" y="1332610"/>
                      <a:pt x="3199272" y="1332610"/>
                    </a:cubicBezTo>
                    <a:cubicBezTo>
                      <a:pt x="3177762" y="1332610"/>
                      <a:pt x="3153319" y="1348712"/>
                      <a:pt x="3141585" y="1356288"/>
                    </a:cubicBezTo>
                    <a:cubicBezTo>
                      <a:pt x="3136696" y="1359130"/>
                      <a:pt x="3129852" y="1357236"/>
                      <a:pt x="3126919" y="1352500"/>
                    </a:cubicBezTo>
                    <a:cubicBezTo>
                      <a:pt x="3124964" y="1348712"/>
                      <a:pt x="3124964" y="1344923"/>
                      <a:pt x="3126919" y="1342082"/>
                    </a:cubicBezTo>
                    <a:cubicBezTo>
                      <a:pt x="3138652" y="1325033"/>
                      <a:pt x="3149408" y="1305144"/>
                      <a:pt x="3141585" y="1288095"/>
                    </a:cubicBezTo>
                    <a:cubicBezTo>
                      <a:pt x="3138652" y="1282413"/>
                      <a:pt x="3135719" y="1281466"/>
                      <a:pt x="3132785" y="1281466"/>
                    </a:cubicBezTo>
                    <a:cubicBezTo>
                      <a:pt x="3121053" y="1281466"/>
                      <a:pt x="3101498" y="1297567"/>
                      <a:pt x="3090743" y="1307985"/>
                    </a:cubicBezTo>
                    <a:cubicBezTo>
                      <a:pt x="3086832" y="1312721"/>
                      <a:pt x="3079010" y="1311774"/>
                      <a:pt x="3075099" y="1307038"/>
                    </a:cubicBezTo>
                    <a:cubicBezTo>
                      <a:pt x="3073144" y="1304196"/>
                      <a:pt x="3072166" y="1301355"/>
                      <a:pt x="3072166" y="1297567"/>
                    </a:cubicBezTo>
                    <a:cubicBezTo>
                      <a:pt x="3079988" y="1256840"/>
                      <a:pt x="3073144" y="1211378"/>
                      <a:pt x="3055544" y="1174440"/>
                    </a:cubicBezTo>
                    <a:cubicBezTo>
                      <a:pt x="3048700" y="1160233"/>
                      <a:pt x="3036967" y="1143184"/>
                      <a:pt x="3018389" y="1141291"/>
                    </a:cubicBezTo>
                    <a:cubicBezTo>
                      <a:pt x="2995902" y="1139396"/>
                      <a:pt x="2975369" y="1168757"/>
                      <a:pt x="2965591" y="1184858"/>
                    </a:cubicBezTo>
                    <a:cubicBezTo>
                      <a:pt x="2961680" y="1190541"/>
                      <a:pt x="2952881" y="1190541"/>
                      <a:pt x="2948970" y="1185805"/>
                    </a:cubicBezTo>
                    <a:cubicBezTo>
                      <a:pt x="2947014" y="1183911"/>
                      <a:pt x="2946036" y="1181070"/>
                      <a:pt x="2946036" y="1178229"/>
                    </a:cubicBezTo>
                    <a:cubicBezTo>
                      <a:pt x="2947014" y="1159286"/>
                      <a:pt x="2943103" y="1137502"/>
                      <a:pt x="2935281" y="1112876"/>
                    </a:cubicBezTo>
                    <a:lnTo>
                      <a:pt x="2935281" y="1111929"/>
                    </a:lnTo>
                    <a:cubicBezTo>
                      <a:pt x="2935281" y="1103405"/>
                      <a:pt x="2934303" y="1094881"/>
                      <a:pt x="2933326" y="1086357"/>
                    </a:cubicBezTo>
                    <a:cubicBezTo>
                      <a:pt x="2932348" y="1073097"/>
                      <a:pt x="2930392" y="1058890"/>
                      <a:pt x="2931370" y="1045630"/>
                    </a:cubicBezTo>
                    <a:cubicBezTo>
                      <a:pt x="2931370" y="1039947"/>
                      <a:pt x="2940170" y="1036159"/>
                      <a:pt x="2945058" y="1039000"/>
                    </a:cubicBezTo>
                    <a:cubicBezTo>
                      <a:pt x="2948970" y="1041842"/>
                      <a:pt x="2952881" y="1044683"/>
                      <a:pt x="2956792" y="1047525"/>
                    </a:cubicBezTo>
                    <a:cubicBezTo>
                      <a:pt x="2964614" y="1053208"/>
                      <a:pt x="2971458" y="1058890"/>
                      <a:pt x="2979279" y="1062679"/>
                    </a:cubicBezTo>
                    <a:cubicBezTo>
                      <a:pt x="2986124" y="1065520"/>
                      <a:pt x="2991013" y="1065520"/>
                      <a:pt x="2993946" y="1061732"/>
                    </a:cubicBezTo>
                    <a:cubicBezTo>
                      <a:pt x="2997857" y="1056996"/>
                      <a:pt x="2998835" y="1049419"/>
                      <a:pt x="2996879" y="1042789"/>
                    </a:cubicBezTo>
                    <a:cubicBezTo>
                      <a:pt x="2991013" y="1021005"/>
                      <a:pt x="2971458" y="998274"/>
                      <a:pt x="2955814" y="985961"/>
                    </a:cubicBezTo>
                    <a:cubicBezTo>
                      <a:pt x="2952881" y="984067"/>
                      <a:pt x="2951903" y="980279"/>
                      <a:pt x="2952881" y="976490"/>
                    </a:cubicBezTo>
                    <a:cubicBezTo>
                      <a:pt x="2954836" y="971754"/>
                      <a:pt x="2961680" y="968913"/>
                      <a:pt x="2965591" y="971754"/>
                    </a:cubicBezTo>
                    <a:cubicBezTo>
                      <a:pt x="2970480" y="974596"/>
                      <a:pt x="2978302" y="979331"/>
                      <a:pt x="2987102" y="979331"/>
                    </a:cubicBezTo>
                    <a:cubicBezTo>
                      <a:pt x="2991991" y="979331"/>
                      <a:pt x="2995902" y="978384"/>
                      <a:pt x="2998835" y="975543"/>
                    </a:cubicBezTo>
                    <a:cubicBezTo>
                      <a:pt x="3006657" y="969860"/>
                      <a:pt x="3004701" y="955653"/>
                      <a:pt x="3001768" y="947129"/>
                    </a:cubicBezTo>
                    <a:cubicBezTo>
                      <a:pt x="2994924" y="930080"/>
                      <a:pt x="2975369" y="916821"/>
                      <a:pt x="2960703" y="908297"/>
                    </a:cubicBezTo>
                    <a:cubicBezTo>
                      <a:pt x="2943103" y="896931"/>
                      <a:pt x="2924526" y="888407"/>
                      <a:pt x="2905949" y="879883"/>
                    </a:cubicBezTo>
                    <a:cubicBezTo>
                      <a:pt x="2890305" y="872306"/>
                      <a:pt x="2873684" y="864729"/>
                      <a:pt x="2858039" y="855258"/>
                    </a:cubicBezTo>
                    <a:cubicBezTo>
                      <a:pt x="2855106" y="853363"/>
                      <a:pt x="2853151" y="849575"/>
                      <a:pt x="2854128" y="845786"/>
                    </a:cubicBezTo>
                    <a:cubicBezTo>
                      <a:pt x="2855106" y="841051"/>
                      <a:pt x="2860972" y="838209"/>
                      <a:pt x="2865861" y="840104"/>
                    </a:cubicBezTo>
                    <a:cubicBezTo>
                      <a:pt x="2877595" y="844839"/>
                      <a:pt x="2892260" y="845786"/>
                      <a:pt x="2907904" y="843892"/>
                    </a:cubicBezTo>
                    <a:cubicBezTo>
                      <a:pt x="2918660" y="842945"/>
                      <a:pt x="2928437" y="836315"/>
                      <a:pt x="2931370" y="829685"/>
                    </a:cubicBezTo>
                    <a:cubicBezTo>
                      <a:pt x="2933326" y="825896"/>
                      <a:pt x="2932348" y="821161"/>
                      <a:pt x="2928437" y="816425"/>
                    </a:cubicBezTo>
                    <a:cubicBezTo>
                      <a:pt x="2917682" y="804113"/>
                      <a:pt x="2898127" y="799377"/>
                      <a:pt x="2879550" y="794641"/>
                    </a:cubicBezTo>
                    <a:cubicBezTo>
                      <a:pt x="2870750" y="792747"/>
                      <a:pt x="2861950" y="790853"/>
                      <a:pt x="2854128" y="788011"/>
                    </a:cubicBezTo>
                    <a:cubicBezTo>
                      <a:pt x="2851195" y="787064"/>
                      <a:pt x="2849240" y="784223"/>
                      <a:pt x="2848262" y="781381"/>
                    </a:cubicBezTo>
                    <a:cubicBezTo>
                      <a:pt x="2847284" y="778540"/>
                      <a:pt x="2849240" y="775699"/>
                      <a:pt x="2851195" y="773804"/>
                    </a:cubicBezTo>
                    <a:cubicBezTo>
                      <a:pt x="2878572" y="752021"/>
                      <a:pt x="2912793" y="717924"/>
                      <a:pt x="2923548" y="680039"/>
                    </a:cubicBezTo>
                    <a:cubicBezTo>
                      <a:pt x="2924526" y="675303"/>
                      <a:pt x="2927459" y="662990"/>
                      <a:pt x="2917682" y="654466"/>
                    </a:cubicBezTo>
                    <a:cubicBezTo>
                      <a:pt x="2910838" y="648783"/>
                      <a:pt x="2899104" y="655413"/>
                      <a:pt x="2891283" y="661096"/>
                    </a:cubicBezTo>
                    <a:cubicBezTo>
                      <a:pt x="2883461" y="666779"/>
                      <a:pt x="2876617" y="673409"/>
                      <a:pt x="2868794" y="680039"/>
                    </a:cubicBezTo>
                    <a:cubicBezTo>
                      <a:pt x="2860972" y="687616"/>
                      <a:pt x="2853151" y="695193"/>
                      <a:pt x="2844351" y="700875"/>
                    </a:cubicBezTo>
                    <a:cubicBezTo>
                      <a:pt x="2840440" y="703717"/>
                      <a:pt x="2834574" y="702770"/>
                      <a:pt x="2831640" y="698981"/>
                    </a:cubicBezTo>
                    <a:cubicBezTo>
                      <a:pt x="2829685" y="697087"/>
                      <a:pt x="2829685" y="694246"/>
                      <a:pt x="2830663" y="691404"/>
                    </a:cubicBezTo>
                    <a:cubicBezTo>
                      <a:pt x="2832618" y="685721"/>
                      <a:pt x="2834574" y="679092"/>
                      <a:pt x="2836529" y="673409"/>
                    </a:cubicBezTo>
                    <a:cubicBezTo>
                      <a:pt x="2842396" y="655413"/>
                      <a:pt x="2848262" y="637418"/>
                      <a:pt x="2850217" y="619422"/>
                    </a:cubicBezTo>
                    <a:cubicBezTo>
                      <a:pt x="2851195" y="610898"/>
                      <a:pt x="2849240" y="591956"/>
                      <a:pt x="2844351" y="586273"/>
                    </a:cubicBezTo>
                    <a:cubicBezTo>
                      <a:pt x="2842396" y="583431"/>
                      <a:pt x="2841418" y="584379"/>
                      <a:pt x="2839462" y="585326"/>
                    </a:cubicBezTo>
                    <a:cubicBezTo>
                      <a:pt x="2830663" y="589114"/>
                      <a:pt x="2821863" y="596691"/>
                      <a:pt x="2815018" y="604268"/>
                    </a:cubicBezTo>
                    <a:cubicBezTo>
                      <a:pt x="2811108" y="608057"/>
                      <a:pt x="2808174" y="611846"/>
                      <a:pt x="2804264" y="614687"/>
                    </a:cubicBezTo>
                    <a:cubicBezTo>
                      <a:pt x="2800353" y="617528"/>
                      <a:pt x="2795464" y="617528"/>
                      <a:pt x="2792531" y="613739"/>
                    </a:cubicBezTo>
                    <a:cubicBezTo>
                      <a:pt x="2790575" y="611846"/>
                      <a:pt x="2789597" y="609951"/>
                      <a:pt x="2789597" y="607110"/>
                    </a:cubicBezTo>
                    <a:cubicBezTo>
                      <a:pt x="2789597" y="602374"/>
                      <a:pt x="2790575" y="596691"/>
                      <a:pt x="2791553" y="590061"/>
                    </a:cubicBezTo>
                    <a:cubicBezTo>
                      <a:pt x="2793508" y="572066"/>
                      <a:pt x="2796442" y="551229"/>
                      <a:pt x="2783730" y="542705"/>
                    </a:cubicBezTo>
                    <a:cubicBezTo>
                      <a:pt x="2770042" y="563542"/>
                      <a:pt x="2762221" y="590061"/>
                      <a:pt x="2759287" y="619422"/>
                    </a:cubicBezTo>
                    <a:lnTo>
                      <a:pt x="2757332" y="644048"/>
                    </a:lnTo>
                    <a:lnTo>
                      <a:pt x="2748532" y="621317"/>
                    </a:lnTo>
                    <a:cubicBezTo>
                      <a:pt x="2744621" y="611846"/>
                      <a:pt x="2740710" y="601427"/>
                      <a:pt x="2733866" y="591009"/>
                    </a:cubicBezTo>
                    <a:cubicBezTo>
                      <a:pt x="2733866" y="594797"/>
                      <a:pt x="2733866" y="599533"/>
                      <a:pt x="2733866" y="603321"/>
                    </a:cubicBezTo>
                    <a:cubicBezTo>
                      <a:pt x="2733866" y="613739"/>
                      <a:pt x="2733866" y="624158"/>
                      <a:pt x="2730933" y="634576"/>
                    </a:cubicBezTo>
                    <a:cubicBezTo>
                      <a:pt x="2729955" y="638365"/>
                      <a:pt x="2727022" y="640259"/>
                      <a:pt x="2723111" y="640259"/>
                    </a:cubicBezTo>
                    <a:cubicBezTo>
                      <a:pt x="2719200" y="640259"/>
                      <a:pt x="2715289" y="637418"/>
                      <a:pt x="2714311" y="633629"/>
                    </a:cubicBezTo>
                    <a:cubicBezTo>
                      <a:pt x="2713333" y="630788"/>
                      <a:pt x="2712355" y="627000"/>
                      <a:pt x="2711378" y="624158"/>
                    </a:cubicBezTo>
                    <a:cubicBezTo>
                      <a:pt x="2707466" y="609004"/>
                      <a:pt x="2703555" y="593850"/>
                      <a:pt x="2693778" y="583431"/>
                    </a:cubicBezTo>
                    <a:cubicBezTo>
                      <a:pt x="2690845" y="592903"/>
                      <a:pt x="2688890" y="602374"/>
                      <a:pt x="2686934" y="612792"/>
                    </a:cubicBezTo>
                    <a:cubicBezTo>
                      <a:pt x="2684979" y="620370"/>
                      <a:pt x="2684001" y="627947"/>
                      <a:pt x="2682046" y="636471"/>
                    </a:cubicBezTo>
                    <a:cubicBezTo>
                      <a:pt x="2681068" y="640259"/>
                      <a:pt x="2678135" y="642154"/>
                      <a:pt x="2673246" y="642154"/>
                    </a:cubicBezTo>
                    <a:cubicBezTo>
                      <a:pt x="2669334" y="642154"/>
                      <a:pt x="2666401" y="640259"/>
                      <a:pt x="2665423" y="637418"/>
                    </a:cubicBezTo>
                    <a:cubicBezTo>
                      <a:pt x="2662490" y="630788"/>
                      <a:pt x="2660535" y="624158"/>
                      <a:pt x="2658579" y="616581"/>
                    </a:cubicBezTo>
                    <a:cubicBezTo>
                      <a:pt x="2646847" y="594797"/>
                      <a:pt x="2635114" y="585326"/>
                      <a:pt x="2624358" y="588167"/>
                    </a:cubicBezTo>
                    <a:lnTo>
                      <a:pt x="2615559" y="591009"/>
                    </a:lnTo>
                    <a:lnTo>
                      <a:pt x="2617514" y="582484"/>
                    </a:lnTo>
                    <a:cubicBezTo>
                      <a:pt x="2621425" y="562595"/>
                      <a:pt x="2622403" y="547441"/>
                      <a:pt x="2619469" y="538917"/>
                    </a:cubicBezTo>
                    <a:cubicBezTo>
                      <a:pt x="2600893" y="552176"/>
                      <a:pt x="2587204" y="569225"/>
                      <a:pt x="2573516" y="586273"/>
                    </a:cubicBezTo>
                    <a:cubicBezTo>
                      <a:pt x="2570582" y="589114"/>
                      <a:pt x="2568627" y="592903"/>
                      <a:pt x="2565694" y="595744"/>
                    </a:cubicBezTo>
                    <a:lnTo>
                      <a:pt x="2538317" y="628893"/>
                    </a:lnTo>
                    <a:lnTo>
                      <a:pt x="2555916" y="590061"/>
                    </a:lnTo>
                    <a:cubicBezTo>
                      <a:pt x="2575471" y="547441"/>
                      <a:pt x="2581337" y="519974"/>
                      <a:pt x="2575471" y="505767"/>
                    </a:cubicBezTo>
                    <a:cubicBezTo>
                      <a:pt x="2573516" y="501979"/>
                      <a:pt x="2570582" y="499137"/>
                      <a:pt x="2565694" y="498190"/>
                    </a:cubicBezTo>
                    <a:cubicBezTo>
                      <a:pt x="2552983" y="494401"/>
                      <a:pt x="2537339" y="501979"/>
                      <a:pt x="2526584" y="517133"/>
                    </a:cubicBezTo>
                    <a:lnTo>
                      <a:pt x="2521695" y="524709"/>
                    </a:lnTo>
                    <a:lnTo>
                      <a:pt x="2516806" y="517133"/>
                    </a:lnTo>
                    <a:cubicBezTo>
                      <a:pt x="2514851" y="513344"/>
                      <a:pt x="2512895" y="510502"/>
                      <a:pt x="2509962" y="507661"/>
                    </a:cubicBezTo>
                    <a:cubicBezTo>
                      <a:pt x="2497251" y="491560"/>
                      <a:pt x="2460097" y="451780"/>
                      <a:pt x="2439565" y="451780"/>
                    </a:cubicBezTo>
                    <a:cubicBezTo>
                      <a:pt x="2438587" y="451780"/>
                      <a:pt x="2437609" y="451780"/>
                      <a:pt x="2436631" y="451780"/>
                    </a:cubicBezTo>
                    <a:cubicBezTo>
                      <a:pt x="2431742" y="452728"/>
                      <a:pt x="2428809" y="454622"/>
                      <a:pt x="2426854" y="458410"/>
                    </a:cubicBezTo>
                    <a:cubicBezTo>
                      <a:pt x="2423920" y="463146"/>
                      <a:pt x="2422943" y="474512"/>
                      <a:pt x="2431742" y="497243"/>
                    </a:cubicBezTo>
                    <a:lnTo>
                      <a:pt x="2442498" y="524709"/>
                    </a:lnTo>
                    <a:lnTo>
                      <a:pt x="2421965" y="501979"/>
                    </a:lnTo>
                    <a:cubicBezTo>
                      <a:pt x="2409255" y="487771"/>
                      <a:pt x="2395566" y="474512"/>
                      <a:pt x="2380900" y="460305"/>
                    </a:cubicBezTo>
                    <a:lnTo>
                      <a:pt x="2377967" y="457463"/>
                    </a:lnTo>
                    <a:cubicBezTo>
                      <a:pt x="2369167" y="448939"/>
                      <a:pt x="2346679" y="429050"/>
                      <a:pt x="2335924" y="435679"/>
                    </a:cubicBezTo>
                    <a:cubicBezTo>
                      <a:pt x="2322235" y="444204"/>
                      <a:pt x="2329080" y="466935"/>
                      <a:pt x="2333968" y="482089"/>
                    </a:cubicBezTo>
                    <a:cubicBezTo>
                      <a:pt x="2334946" y="485877"/>
                      <a:pt x="2335924" y="489666"/>
                      <a:pt x="2336901" y="492507"/>
                    </a:cubicBezTo>
                    <a:cubicBezTo>
                      <a:pt x="2338857" y="501979"/>
                      <a:pt x="2341790" y="512397"/>
                      <a:pt x="2345701" y="521868"/>
                    </a:cubicBezTo>
                    <a:lnTo>
                      <a:pt x="2354500" y="543652"/>
                    </a:lnTo>
                    <a:lnTo>
                      <a:pt x="2336901" y="528498"/>
                    </a:lnTo>
                    <a:cubicBezTo>
                      <a:pt x="2320280" y="514291"/>
                      <a:pt x="2306591" y="505767"/>
                      <a:pt x="2290948" y="499137"/>
                    </a:cubicBezTo>
                    <a:cubicBezTo>
                      <a:pt x="2288014" y="498190"/>
                      <a:pt x="2284103" y="496296"/>
                      <a:pt x="2280192" y="494401"/>
                    </a:cubicBezTo>
                    <a:cubicBezTo>
                      <a:pt x="2269437" y="489666"/>
                      <a:pt x="2255749" y="483036"/>
                      <a:pt x="2241082" y="478300"/>
                    </a:cubicBezTo>
                    <a:lnTo>
                      <a:pt x="2233260" y="476406"/>
                    </a:lnTo>
                    <a:lnTo>
                      <a:pt x="2238149" y="469776"/>
                    </a:lnTo>
                    <a:cubicBezTo>
                      <a:pt x="2256726" y="445151"/>
                      <a:pt x="2269437" y="421472"/>
                      <a:pt x="2276281" y="397794"/>
                    </a:cubicBezTo>
                    <a:cubicBezTo>
                      <a:pt x="2279214" y="389270"/>
                      <a:pt x="2283126" y="368433"/>
                      <a:pt x="2266504" y="354226"/>
                    </a:cubicBezTo>
                    <a:cubicBezTo>
                      <a:pt x="2262593" y="351385"/>
                      <a:pt x="2258682" y="349491"/>
                      <a:pt x="2254771" y="349491"/>
                    </a:cubicBezTo>
                    <a:cubicBezTo>
                      <a:pt x="2244016" y="349491"/>
                      <a:pt x="2230327" y="357068"/>
                      <a:pt x="2220550" y="363697"/>
                    </a:cubicBezTo>
                    <a:cubicBezTo>
                      <a:pt x="2207839" y="372222"/>
                      <a:pt x="2196106" y="383587"/>
                      <a:pt x="2185351" y="394006"/>
                    </a:cubicBezTo>
                    <a:cubicBezTo>
                      <a:pt x="2173618" y="405371"/>
                      <a:pt x="2160907" y="417684"/>
                      <a:pt x="2146241" y="427155"/>
                    </a:cubicBezTo>
                    <a:cubicBezTo>
                      <a:pt x="2141352" y="429997"/>
                      <a:pt x="2134508" y="429050"/>
                      <a:pt x="2131575" y="425261"/>
                    </a:cubicBezTo>
                    <a:cubicBezTo>
                      <a:pt x="2129620" y="422420"/>
                      <a:pt x="2128642" y="419578"/>
                      <a:pt x="2129620" y="415789"/>
                    </a:cubicBezTo>
                    <a:cubicBezTo>
                      <a:pt x="2132553" y="406318"/>
                      <a:pt x="2135486" y="396847"/>
                      <a:pt x="2138419" y="387376"/>
                    </a:cubicBezTo>
                    <a:cubicBezTo>
                      <a:pt x="2147219" y="358962"/>
                      <a:pt x="2156996" y="330548"/>
                      <a:pt x="2159929" y="301187"/>
                    </a:cubicBezTo>
                    <a:cubicBezTo>
                      <a:pt x="2160907" y="289822"/>
                      <a:pt x="2159929" y="257619"/>
                      <a:pt x="2149174" y="246254"/>
                    </a:cubicBezTo>
                    <a:cubicBezTo>
                      <a:pt x="2146241" y="242465"/>
                      <a:pt x="2142330" y="242465"/>
                      <a:pt x="2137442" y="244359"/>
                    </a:cubicBezTo>
                    <a:cubicBezTo>
                      <a:pt x="2122775" y="250042"/>
                      <a:pt x="2110064" y="263302"/>
                      <a:pt x="2097354" y="274668"/>
                    </a:cubicBezTo>
                    <a:cubicBezTo>
                      <a:pt x="2091488" y="280350"/>
                      <a:pt x="2085621" y="286033"/>
                      <a:pt x="2079754" y="290769"/>
                    </a:cubicBezTo>
                    <a:cubicBezTo>
                      <a:pt x="2075843" y="294557"/>
                      <a:pt x="2068999" y="293610"/>
                      <a:pt x="2065088" y="289822"/>
                    </a:cubicBezTo>
                    <a:cubicBezTo>
                      <a:pt x="2063133" y="287927"/>
                      <a:pt x="2062155" y="285086"/>
                      <a:pt x="2062155" y="282244"/>
                    </a:cubicBezTo>
                    <a:cubicBezTo>
                      <a:pt x="2062155" y="274668"/>
                      <a:pt x="2063133" y="265196"/>
                      <a:pt x="2064111" y="256672"/>
                    </a:cubicBezTo>
                    <a:cubicBezTo>
                      <a:pt x="2068021" y="225417"/>
                      <a:pt x="2071932" y="191320"/>
                      <a:pt x="2047489" y="177113"/>
                    </a:cubicBezTo>
                    <a:cubicBezTo>
                      <a:pt x="2025001" y="211210"/>
                      <a:pt x="2010335" y="253831"/>
                      <a:pt x="2006423" y="302134"/>
                    </a:cubicBezTo>
                    <a:lnTo>
                      <a:pt x="2004468" y="326760"/>
                    </a:lnTo>
                    <a:lnTo>
                      <a:pt x="1995668" y="304029"/>
                    </a:lnTo>
                    <a:cubicBezTo>
                      <a:pt x="1989802" y="289822"/>
                      <a:pt x="1981980" y="269932"/>
                      <a:pt x="1970247" y="251936"/>
                    </a:cubicBezTo>
                    <a:cubicBezTo>
                      <a:pt x="1969269" y="250989"/>
                      <a:pt x="1968291" y="249095"/>
                      <a:pt x="1967314" y="248148"/>
                    </a:cubicBezTo>
                    <a:cubicBezTo>
                      <a:pt x="1966336" y="257619"/>
                      <a:pt x="1966336" y="267090"/>
                      <a:pt x="1966336" y="276562"/>
                    </a:cubicBezTo>
                    <a:cubicBezTo>
                      <a:pt x="1966336" y="292663"/>
                      <a:pt x="1966336" y="309711"/>
                      <a:pt x="1961447" y="325813"/>
                    </a:cubicBezTo>
                    <a:cubicBezTo>
                      <a:pt x="1960469" y="330548"/>
                      <a:pt x="1956558" y="333389"/>
                      <a:pt x="1951670" y="333389"/>
                    </a:cubicBezTo>
                    <a:cubicBezTo>
                      <a:pt x="1946781" y="333389"/>
                      <a:pt x="1941893" y="329601"/>
                      <a:pt x="1939937" y="325813"/>
                    </a:cubicBezTo>
                    <a:cubicBezTo>
                      <a:pt x="1938959" y="321077"/>
                      <a:pt x="1937004" y="316341"/>
                      <a:pt x="1936026" y="310659"/>
                    </a:cubicBezTo>
                    <a:cubicBezTo>
                      <a:pt x="1929182" y="285086"/>
                      <a:pt x="1921359" y="258566"/>
                      <a:pt x="1902783" y="241518"/>
                    </a:cubicBezTo>
                    <a:cubicBezTo>
                      <a:pt x="1896916" y="257619"/>
                      <a:pt x="1893005" y="274668"/>
                      <a:pt x="1889094" y="292663"/>
                    </a:cubicBezTo>
                    <a:cubicBezTo>
                      <a:pt x="1886161" y="304976"/>
                      <a:pt x="1884205" y="317288"/>
                      <a:pt x="1880294" y="329601"/>
                    </a:cubicBezTo>
                    <a:cubicBezTo>
                      <a:pt x="1879316" y="333389"/>
                      <a:pt x="1875406" y="337178"/>
                      <a:pt x="1870517" y="337178"/>
                    </a:cubicBezTo>
                    <a:cubicBezTo>
                      <a:pt x="1865628" y="337178"/>
                      <a:pt x="1861717" y="334337"/>
                      <a:pt x="1860740" y="330548"/>
                    </a:cubicBezTo>
                    <a:cubicBezTo>
                      <a:pt x="1856829" y="320130"/>
                      <a:pt x="1853896" y="309711"/>
                      <a:pt x="1849984" y="298346"/>
                    </a:cubicBezTo>
                    <a:cubicBezTo>
                      <a:pt x="1830429" y="263302"/>
                      <a:pt x="1809897" y="247201"/>
                      <a:pt x="1792297" y="251936"/>
                    </a:cubicBezTo>
                    <a:lnTo>
                      <a:pt x="1783498" y="254778"/>
                    </a:lnTo>
                    <a:lnTo>
                      <a:pt x="1785453" y="246254"/>
                    </a:lnTo>
                    <a:cubicBezTo>
                      <a:pt x="1789364" y="225417"/>
                      <a:pt x="1795231" y="195109"/>
                      <a:pt x="1788386" y="175219"/>
                    </a:cubicBezTo>
                    <a:cubicBezTo>
                      <a:pt x="1787409" y="173325"/>
                      <a:pt x="1784476" y="172377"/>
                      <a:pt x="1782520" y="174272"/>
                    </a:cubicBezTo>
                    <a:cubicBezTo>
                      <a:pt x="1753188" y="195109"/>
                      <a:pt x="1730699" y="222575"/>
                      <a:pt x="1709189" y="250042"/>
                    </a:cubicBezTo>
                    <a:cubicBezTo>
                      <a:pt x="1705278" y="254778"/>
                      <a:pt x="1700390" y="260460"/>
                      <a:pt x="1696479" y="265196"/>
                    </a:cubicBezTo>
                    <a:lnTo>
                      <a:pt x="1669102" y="298346"/>
                    </a:lnTo>
                    <a:lnTo>
                      <a:pt x="1686701" y="259513"/>
                    </a:lnTo>
                    <a:cubicBezTo>
                      <a:pt x="1717011" y="192267"/>
                      <a:pt x="1727766" y="146805"/>
                      <a:pt x="1717011" y="124074"/>
                    </a:cubicBezTo>
                    <a:cubicBezTo>
                      <a:pt x="1714078" y="116497"/>
                      <a:pt x="1708211" y="111761"/>
                      <a:pt x="1700390" y="109867"/>
                    </a:cubicBezTo>
                    <a:cubicBezTo>
                      <a:pt x="1677901" y="103237"/>
                      <a:pt x="1652480" y="115550"/>
                      <a:pt x="1634880" y="140175"/>
                    </a:cubicBezTo>
                    <a:lnTo>
                      <a:pt x="1629992" y="147752"/>
                    </a:lnTo>
                    <a:lnTo>
                      <a:pt x="1625103" y="140175"/>
                    </a:lnTo>
                    <a:cubicBezTo>
                      <a:pt x="1622170" y="134492"/>
                      <a:pt x="1618259" y="129757"/>
                      <a:pt x="1614348" y="124074"/>
                    </a:cubicBezTo>
                    <a:cubicBezTo>
                      <a:pt x="1594793" y="97555"/>
                      <a:pt x="1534173" y="35044"/>
                      <a:pt x="1500930" y="35044"/>
                    </a:cubicBezTo>
                    <a:cubicBezTo>
                      <a:pt x="1498974" y="35044"/>
                      <a:pt x="1497996" y="35044"/>
                      <a:pt x="1496041" y="35044"/>
                    </a:cubicBezTo>
                    <a:cubicBezTo>
                      <a:pt x="1487241" y="36938"/>
                      <a:pt x="1482352" y="40727"/>
                      <a:pt x="1478441" y="46409"/>
                    </a:cubicBezTo>
                    <a:cubicBezTo>
                      <a:pt x="1471597" y="58722"/>
                      <a:pt x="1473553" y="80506"/>
                      <a:pt x="1485285" y="110814"/>
                    </a:cubicBezTo>
                    <a:lnTo>
                      <a:pt x="1496041" y="138281"/>
                    </a:lnTo>
                    <a:lnTo>
                      <a:pt x="1475508" y="115550"/>
                    </a:lnTo>
                    <a:cubicBezTo>
                      <a:pt x="1455953" y="93766"/>
                      <a:pt x="1434443" y="71982"/>
                      <a:pt x="1409999" y="49251"/>
                    </a:cubicBezTo>
                    <a:lnTo>
                      <a:pt x="1406088" y="45462"/>
                    </a:lnTo>
                    <a:cubicBezTo>
                      <a:pt x="1393378" y="33150"/>
                      <a:pt x="1366978" y="7577"/>
                      <a:pt x="1346446" y="7577"/>
                    </a:cubicBezTo>
                    <a:cubicBezTo>
                      <a:pt x="1342535" y="7577"/>
                      <a:pt x="1339601" y="8524"/>
                      <a:pt x="1336668" y="10418"/>
                    </a:cubicBezTo>
                    <a:cubicBezTo>
                      <a:pt x="1314180" y="24626"/>
                      <a:pt x="1324935" y="62510"/>
                      <a:pt x="1331779" y="88083"/>
                    </a:cubicBezTo>
                    <a:cubicBezTo>
                      <a:pt x="1333735" y="94713"/>
                      <a:pt x="1335690" y="100396"/>
                      <a:pt x="1335690" y="104184"/>
                    </a:cubicBezTo>
                    <a:cubicBezTo>
                      <a:pt x="1338624" y="120285"/>
                      <a:pt x="1343513" y="135439"/>
                      <a:pt x="1350357" y="150594"/>
                    </a:cubicBezTo>
                    <a:lnTo>
                      <a:pt x="1359156" y="172377"/>
                    </a:lnTo>
                    <a:lnTo>
                      <a:pt x="1341557" y="157223"/>
                    </a:lnTo>
                    <a:cubicBezTo>
                      <a:pt x="1316136" y="134492"/>
                      <a:pt x="1292669" y="120285"/>
                      <a:pt x="1269204" y="109867"/>
                    </a:cubicBezTo>
                    <a:cubicBezTo>
                      <a:pt x="1264315" y="107973"/>
                      <a:pt x="1258448" y="105131"/>
                      <a:pt x="1251604" y="102290"/>
                    </a:cubicBezTo>
                    <a:cubicBezTo>
                      <a:pt x="1225206" y="89977"/>
                      <a:pt x="1186096" y="71982"/>
                      <a:pt x="1154808" y="71982"/>
                    </a:cubicBezTo>
                    <a:cubicBezTo>
                      <a:pt x="1141119" y="71982"/>
                      <a:pt x="1130364" y="75771"/>
                      <a:pt x="1122542" y="82400"/>
                    </a:cubicBezTo>
                    <a:cubicBezTo>
                      <a:pt x="1096143" y="107973"/>
                      <a:pt x="1111787" y="160065"/>
                      <a:pt x="1122542" y="194162"/>
                    </a:cubicBezTo>
                    <a:cubicBezTo>
                      <a:pt x="1124498" y="199844"/>
                      <a:pt x="1126453" y="206474"/>
                      <a:pt x="1127431" y="211210"/>
                    </a:cubicBezTo>
                    <a:cubicBezTo>
                      <a:pt x="1128408" y="214998"/>
                      <a:pt x="1129386" y="218787"/>
                      <a:pt x="1131342" y="222575"/>
                    </a:cubicBezTo>
                    <a:cubicBezTo>
                      <a:pt x="1132319" y="224470"/>
                      <a:pt x="1132319" y="226364"/>
                      <a:pt x="1133297" y="228258"/>
                    </a:cubicBezTo>
                    <a:lnTo>
                      <a:pt x="1137208" y="240571"/>
                    </a:lnTo>
                    <a:lnTo>
                      <a:pt x="1112765" y="228258"/>
                    </a:lnTo>
                    <a:cubicBezTo>
                      <a:pt x="1106898" y="225417"/>
                      <a:pt x="1102009" y="222575"/>
                      <a:pt x="1096143" y="219734"/>
                    </a:cubicBezTo>
                    <a:cubicBezTo>
                      <a:pt x="1091254" y="217840"/>
                      <a:pt x="1087343" y="219734"/>
                      <a:pt x="1082455" y="225417"/>
                    </a:cubicBezTo>
                    <a:cubicBezTo>
                      <a:pt x="1068766" y="242465"/>
                      <a:pt x="1073655" y="250989"/>
                      <a:pt x="1084410" y="269932"/>
                    </a:cubicBezTo>
                    <a:lnTo>
                      <a:pt x="1085388" y="271826"/>
                    </a:lnTo>
                    <a:cubicBezTo>
                      <a:pt x="1098098" y="293610"/>
                      <a:pt x="1113743" y="316341"/>
                      <a:pt x="1132319" y="338125"/>
                    </a:cubicBezTo>
                    <a:lnTo>
                      <a:pt x="1146986" y="355173"/>
                    </a:lnTo>
                    <a:lnTo>
                      <a:pt x="1126453" y="346649"/>
                    </a:lnTo>
                    <a:cubicBezTo>
                      <a:pt x="1091254" y="331495"/>
                      <a:pt x="1053122" y="318235"/>
                      <a:pt x="1008146" y="314447"/>
                    </a:cubicBezTo>
                    <a:cubicBezTo>
                      <a:pt x="1005213" y="314447"/>
                      <a:pt x="1001302" y="314447"/>
                      <a:pt x="997391" y="314447"/>
                    </a:cubicBezTo>
                    <a:cubicBezTo>
                      <a:pt x="967081" y="314447"/>
                      <a:pt x="926015" y="322024"/>
                      <a:pt x="910372" y="343808"/>
                    </a:cubicBezTo>
                    <a:cubicBezTo>
                      <a:pt x="906460" y="349491"/>
                      <a:pt x="905482" y="355173"/>
                      <a:pt x="907438" y="361803"/>
                    </a:cubicBezTo>
                    <a:cubicBezTo>
                      <a:pt x="911349" y="375063"/>
                      <a:pt x="932859" y="397794"/>
                      <a:pt x="1008146" y="427155"/>
                    </a:cubicBezTo>
                    <a:lnTo>
                      <a:pt x="1044323" y="441362"/>
                    </a:lnTo>
                    <a:lnTo>
                      <a:pt x="1005213" y="437574"/>
                    </a:lnTo>
                    <a:cubicBezTo>
                      <a:pt x="979791" y="434732"/>
                      <a:pt x="957303" y="433785"/>
                      <a:pt x="935793" y="433785"/>
                    </a:cubicBezTo>
                    <a:cubicBezTo>
                      <a:pt x="841930" y="433785"/>
                      <a:pt x="778376" y="458410"/>
                      <a:pt x="742199" y="507661"/>
                    </a:cubicBezTo>
                    <a:cubicBezTo>
                      <a:pt x="737310" y="515238"/>
                      <a:pt x="735355" y="521868"/>
                      <a:pt x="738288" y="528498"/>
                    </a:cubicBezTo>
                    <a:cubicBezTo>
                      <a:pt x="754910" y="567330"/>
                      <a:pt x="897661" y="591956"/>
                      <a:pt x="945570" y="600480"/>
                    </a:cubicBezTo>
                    <a:lnTo>
                      <a:pt x="982724" y="607110"/>
                    </a:lnTo>
                    <a:lnTo>
                      <a:pt x="945570" y="611846"/>
                    </a:lnTo>
                    <a:cubicBezTo>
                      <a:pt x="937748" y="612792"/>
                      <a:pt x="928949" y="613739"/>
                      <a:pt x="921127" y="614687"/>
                    </a:cubicBezTo>
                    <a:cubicBezTo>
                      <a:pt x="881039" y="619422"/>
                      <a:pt x="838996" y="623211"/>
                      <a:pt x="798909" y="633629"/>
                    </a:cubicBezTo>
                    <a:lnTo>
                      <a:pt x="791087" y="635524"/>
                    </a:lnTo>
                    <a:cubicBezTo>
                      <a:pt x="759799" y="643101"/>
                      <a:pt x="720689" y="651625"/>
                      <a:pt x="707978" y="679092"/>
                    </a:cubicBezTo>
                    <a:cubicBezTo>
                      <a:pt x="705045" y="685721"/>
                      <a:pt x="705045" y="692351"/>
                      <a:pt x="707978" y="697087"/>
                    </a:cubicBezTo>
                    <a:cubicBezTo>
                      <a:pt x="720689" y="719818"/>
                      <a:pt x="784242" y="728342"/>
                      <a:pt x="807708" y="732131"/>
                    </a:cubicBezTo>
                    <a:lnTo>
                      <a:pt x="844863" y="736866"/>
                    </a:lnTo>
                    <a:lnTo>
                      <a:pt x="807708" y="742549"/>
                    </a:lnTo>
                    <a:cubicBezTo>
                      <a:pt x="774465" y="747285"/>
                      <a:pt x="735355" y="757703"/>
                      <a:pt x="736333" y="778540"/>
                    </a:cubicBezTo>
                    <a:cubicBezTo>
                      <a:pt x="736333" y="799377"/>
                      <a:pt x="757844" y="813584"/>
                      <a:pt x="799887" y="821161"/>
                    </a:cubicBezTo>
                    <a:lnTo>
                      <a:pt x="817486" y="824002"/>
                    </a:lnTo>
                    <a:lnTo>
                      <a:pt x="801842" y="830632"/>
                    </a:lnTo>
                    <a:cubicBezTo>
                      <a:pt x="689401" y="880830"/>
                      <a:pt x="622914" y="949970"/>
                      <a:pt x="620959" y="1018163"/>
                    </a:cubicBezTo>
                    <a:cubicBezTo>
                      <a:pt x="619981" y="1033318"/>
                      <a:pt x="621937" y="1046578"/>
                      <a:pt x="626825" y="1057943"/>
                    </a:cubicBezTo>
                    <a:lnTo>
                      <a:pt x="630736" y="1070256"/>
                    </a:lnTo>
                    <a:lnTo>
                      <a:pt x="619003" y="1064573"/>
                    </a:lnTo>
                    <a:cubicBezTo>
                      <a:pt x="598471" y="1056049"/>
                      <a:pt x="569139" y="1043736"/>
                      <a:pt x="544695" y="1043736"/>
                    </a:cubicBezTo>
                    <a:cubicBezTo>
                      <a:pt x="531007" y="1043736"/>
                      <a:pt x="520251" y="1047525"/>
                      <a:pt x="513407" y="1054155"/>
                    </a:cubicBezTo>
                    <a:cubicBezTo>
                      <a:pt x="487008" y="1079727"/>
                      <a:pt x="502652" y="1131819"/>
                      <a:pt x="513407" y="1165916"/>
                    </a:cubicBezTo>
                    <a:cubicBezTo>
                      <a:pt x="515362" y="1171599"/>
                      <a:pt x="517318" y="1177281"/>
                      <a:pt x="518296" y="1182964"/>
                    </a:cubicBezTo>
                    <a:cubicBezTo>
                      <a:pt x="519274" y="1186753"/>
                      <a:pt x="520251" y="1190541"/>
                      <a:pt x="522207" y="1194330"/>
                    </a:cubicBezTo>
                    <a:cubicBezTo>
                      <a:pt x="523185" y="1196224"/>
                      <a:pt x="523185" y="1198118"/>
                      <a:pt x="524163" y="1200012"/>
                    </a:cubicBezTo>
                    <a:lnTo>
                      <a:pt x="528073" y="1212325"/>
                    </a:lnTo>
                    <a:lnTo>
                      <a:pt x="503629" y="1200012"/>
                    </a:lnTo>
                    <a:cubicBezTo>
                      <a:pt x="497763" y="1197171"/>
                      <a:pt x="492874" y="1194330"/>
                      <a:pt x="487008" y="1191488"/>
                    </a:cubicBezTo>
                    <a:cubicBezTo>
                      <a:pt x="482120" y="1189594"/>
                      <a:pt x="478208" y="1191488"/>
                      <a:pt x="473319" y="1197171"/>
                    </a:cubicBezTo>
                    <a:cubicBezTo>
                      <a:pt x="459631" y="1214219"/>
                      <a:pt x="464520" y="1222743"/>
                      <a:pt x="475275" y="1240739"/>
                    </a:cubicBezTo>
                    <a:lnTo>
                      <a:pt x="476253" y="1242633"/>
                    </a:lnTo>
                    <a:cubicBezTo>
                      <a:pt x="488964" y="1264417"/>
                      <a:pt x="504607" y="1287148"/>
                      <a:pt x="523185" y="1308932"/>
                    </a:cubicBezTo>
                    <a:lnTo>
                      <a:pt x="537851" y="1325980"/>
                    </a:lnTo>
                    <a:lnTo>
                      <a:pt x="516340" y="1317456"/>
                    </a:lnTo>
                    <a:cubicBezTo>
                      <a:pt x="481142" y="1303249"/>
                      <a:pt x="443010" y="1289042"/>
                      <a:pt x="398033" y="1285254"/>
                    </a:cubicBezTo>
                    <a:cubicBezTo>
                      <a:pt x="395100" y="1285254"/>
                      <a:pt x="391189" y="1285254"/>
                      <a:pt x="387278" y="1285254"/>
                    </a:cubicBezTo>
                    <a:cubicBezTo>
                      <a:pt x="356968" y="1285254"/>
                      <a:pt x="315902" y="1292831"/>
                      <a:pt x="300259" y="1314615"/>
                    </a:cubicBezTo>
                    <a:cubicBezTo>
                      <a:pt x="296348" y="1320298"/>
                      <a:pt x="295370" y="1325980"/>
                      <a:pt x="297325" y="1332610"/>
                    </a:cubicBezTo>
                    <a:cubicBezTo>
                      <a:pt x="301236" y="1345870"/>
                      <a:pt x="322747" y="1368601"/>
                      <a:pt x="398033" y="1397962"/>
                    </a:cubicBezTo>
                    <a:lnTo>
                      <a:pt x="434209" y="1412169"/>
                    </a:lnTo>
                    <a:lnTo>
                      <a:pt x="395100" y="1408381"/>
                    </a:lnTo>
                    <a:cubicBezTo>
                      <a:pt x="369679" y="1405539"/>
                      <a:pt x="347190" y="1404592"/>
                      <a:pt x="325680" y="1404592"/>
                    </a:cubicBezTo>
                    <a:cubicBezTo>
                      <a:pt x="231816" y="1404592"/>
                      <a:pt x="168263" y="1429217"/>
                      <a:pt x="132087" y="1478468"/>
                    </a:cubicBezTo>
                    <a:cubicBezTo>
                      <a:pt x="127198" y="1486045"/>
                      <a:pt x="125242" y="1492675"/>
                      <a:pt x="128176" y="1499305"/>
                    </a:cubicBezTo>
                    <a:cubicBezTo>
                      <a:pt x="144797" y="1538137"/>
                      <a:pt x="287548" y="1562763"/>
                      <a:pt x="335458" y="1571287"/>
                    </a:cubicBezTo>
                    <a:lnTo>
                      <a:pt x="372612" y="1577917"/>
                    </a:lnTo>
                    <a:lnTo>
                      <a:pt x="335458" y="1581705"/>
                    </a:lnTo>
                    <a:cubicBezTo>
                      <a:pt x="326658" y="1582653"/>
                      <a:pt x="318836" y="1583600"/>
                      <a:pt x="311014" y="1584546"/>
                    </a:cubicBezTo>
                    <a:cubicBezTo>
                      <a:pt x="270926" y="1589282"/>
                      <a:pt x="228883" y="1593071"/>
                      <a:pt x="188796" y="1603489"/>
                    </a:cubicBezTo>
                    <a:lnTo>
                      <a:pt x="180974" y="1605383"/>
                    </a:lnTo>
                    <a:cubicBezTo>
                      <a:pt x="149686" y="1612961"/>
                      <a:pt x="110576" y="1621485"/>
                      <a:pt x="97866" y="1649899"/>
                    </a:cubicBezTo>
                    <a:cubicBezTo>
                      <a:pt x="94932" y="1656528"/>
                      <a:pt x="94932" y="1662211"/>
                      <a:pt x="97866" y="1667894"/>
                    </a:cubicBezTo>
                    <a:cubicBezTo>
                      <a:pt x="110576" y="1690625"/>
                      <a:pt x="174130" y="1699149"/>
                      <a:pt x="197595" y="1702938"/>
                    </a:cubicBezTo>
                    <a:lnTo>
                      <a:pt x="234749" y="1708620"/>
                    </a:lnTo>
                    <a:lnTo>
                      <a:pt x="197595" y="1714303"/>
                    </a:lnTo>
                    <a:cubicBezTo>
                      <a:pt x="164352" y="1719039"/>
                      <a:pt x="125242" y="1729457"/>
                      <a:pt x="126220" y="1750294"/>
                    </a:cubicBezTo>
                    <a:cubicBezTo>
                      <a:pt x="126220" y="1771131"/>
                      <a:pt x="147730" y="1785338"/>
                      <a:pt x="189773" y="1792915"/>
                    </a:cubicBezTo>
                    <a:lnTo>
                      <a:pt x="207373" y="1795757"/>
                    </a:lnTo>
                    <a:lnTo>
                      <a:pt x="191729" y="1803333"/>
                    </a:lnTo>
                    <a:cubicBezTo>
                      <a:pt x="79288" y="1853531"/>
                      <a:pt x="12802" y="1922672"/>
                      <a:pt x="10846" y="1990865"/>
                    </a:cubicBezTo>
                    <a:cubicBezTo>
                      <a:pt x="9869" y="2018332"/>
                      <a:pt x="16713" y="2039169"/>
                      <a:pt x="30401" y="2053375"/>
                    </a:cubicBezTo>
                    <a:cubicBezTo>
                      <a:pt x="45067" y="2067582"/>
                      <a:pt x="67555" y="2075159"/>
                      <a:pt x="97866" y="2075159"/>
                    </a:cubicBezTo>
                    <a:cubicBezTo>
                      <a:pt x="100799" y="2075159"/>
                      <a:pt x="104710" y="2075159"/>
                      <a:pt x="107643" y="2075159"/>
                    </a:cubicBezTo>
                    <a:lnTo>
                      <a:pt x="127198" y="2074212"/>
                    </a:lnTo>
                    <a:lnTo>
                      <a:pt x="111554" y="2084631"/>
                    </a:lnTo>
                    <a:cubicBezTo>
                      <a:pt x="85155" y="2102626"/>
                      <a:pt x="73422" y="2117780"/>
                      <a:pt x="77332" y="2131987"/>
                    </a:cubicBezTo>
                    <a:cubicBezTo>
                      <a:pt x="82221" y="2147141"/>
                      <a:pt x="94932" y="2154718"/>
                      <a:pt x="117420" y="2155665"/>
                    </a:cubicBezTo>
                    <a:lnTo>
                      <a:pt x="127198" y="2155665"/>
                    </a:lnTo>
                    <a:lnTo>
                      <a:pt x="122309" y="2163242"/>
                    </a:lnTo>
                    <a:cubicBezTo>
                      <a:pt x="115465" y="2175555"/>
                      <a:pt x="113509" y="2185026"/>
                      <a:pt x="116442" y="2190709"/>
                    </a:cubicBezTo>
                    <a:cubicBezTo>
                      <a:pt x="119375" y="2196392"/>
                      <a:pt x="130131" y="2197339"/>
                      <a:pt x="144797" y="2194498"/>
                    </a:cubicBezTo>
                    <a:lnTo>
                      <a:pt x="168263" y="2189762"/>
                    </a:lnTo>
                    <a:lnTo>
                      <a:pt x="149686" y="2203969"/>
                    </a:lnTo>
                    <a:cubicBezTo>
                      <a:pt x="142842" y="2209652"/>
                      <a:pt x="135020" y="2216282"/>
                      <a:pt x="128176" y="2221965"/>
                    </a:cubicBezTo>
                    <a:cubicBezTo>
                      <a:pt x="121331" y="2227647"/>
                      <a:pt x="115465" y="2232383"/>
                      <a:pt x="108621" y="2238066"/>
                    </a:cubicBezTo>
                    <a:cubicBezTo>
                      <a:pt x="87110" y="2255114"/>
                      <a:pt x="73422" y="2275004"/>
                      <a:pt x="66578" y="2299629"/>
                    </a:cubicBezTo>
                    <a:cubicBezTo>
                      <a:pt x="63644" y="2310047"/>
                      <a:pt x="63644" y="2316677"/>
                      <a:pt x="67555" y="2321413"/>
                    </a:cubicBezTo>
                    <a:cubicBezTo>
                      <a:pt x="75377" y="2330884"/>
                      <a:pt x="101776" y="2329937"/>
                      <a:pt x="141864" y="2316677"/>
                    </a:cubicBezTo>
                    <a:lnTo>
                      <a:pt x="168263" y="2308153"/>
                    </a:lnTo>
                    <a:lnTo>
                      <a:pt x="146753" y="2326149"/>
                    </a:lnTo>
                    <a:cubicBezTo>
                      <a:pt x="130131" y="2340356"/>
                      <a:pt x="121331" y="2352668"/>
                      <a:pt x="123287" y="2362140"/>
                    </a:cubicBezTo>
                    <a:cubicBezTo>
                      <a:pt x="124265" y="2368769"/>
                      <a:pt x="130131" y="2374452"/>
                      <a:pt x="140886" y="2379188"/>
                    </a:cubicBezTo>
                    <a:cubicBezTo>
                      <a:pt x="145775" y="2381082"/>
                      <a:pt x="152619" y="2382976"/>
                      <a:pt x="160441" y="2382976"/>
                    </a:cubicBezTo>
                    <a:cubicBezTo>
                      <a:pt x="189773" y="2382976"/>
                      <a:pt x="230839" y="2366875"/>
                      <a:pt x="250394" y="2357404"/>
                    </a:cubicBezTo>
                    <a:cubicBezTo>
                      <a:pt x="256260" y="2354562"/>
                      <a:pt x="261149" y="2352668"/>
                      <a:pt x="266037" y="2349827"/>
                    </a:cubicBezTo>
                    <a:lnTo>
                      <a:pt x="287548" y="2337514"/>
                    </a:lnTo>
                    <a:lnTo>
                      <a:pt x="268971" y="2362140"/>
                    </a:lnTo>
                    <a:cubicBezTo>
                      <a:pt x="261149" y="2373505"/>
                      <a:pt x="252349" y="2384870"/>
                      <a:pt x="243550" y="2395289"/>
                    </a:cubicBezTo>
                    <a:cubicBezTo>
                      <a:pt x="228883" y="2412337"/>
                      <a:pt x="220084" y="2449275"/>
                      <a:pt x="228883" y="2466324"/>
                    </a:cubicBezTo>
                    <a:cubicBezTo>
                      <a:pt x="234749" y="2477689"/>
                      <a:pt x="246483" y="2478636"/>
                      <a:pt x="265060" y="2472006"/>
                    </a:cubicBezTo>
                    <a:cubicBezTo>
                      <a:pt x="268971" y="2470112"/>
                      <a:pt x="272881" y="2468218"/>
                      <a:pt x="278748" y="2464429"/>
                    </a:cubicBezTo>
                    <a:lnTo>
                      <a:pt x="287548" y="2458747"/>
                    </a:lnTo>
                    <a:lnTo>
                      <a:pt x="287548" y="2469165"/>
                    </a:lnTo>
                    <a:cubicBezTo>
                      <a:pt x="289504" y="2504209"/>
                      <a:pt x="302214" y="2550618"/>
                      <a:pt x="332524" y="2565772"/>
                    </a:cubicBezTo>
                    <a:cubicBezTo>
                      <a:pt x="355990" y="2578085"/>
                      <a:pt x="370656" y="2568614"/>
                      <a:pt x="381411" y="2537358"/>
                    </a:cubicBezTo>
                    <a:lnTo>
                      <a:pt x="385322" y="2524099"/>
                    </a:lnTo>
                    <a:lnTo>
                      <a:pt x="391189" y="2536411"/>
                    </a:lnTo>
                    <a:cubicBezTo>
                      <a:pt x="397055" y="2548724"/>
                      <a:pt x="404878" y="2549671"/>
                      <a:pt x="409766" y="2549671"/>
                    </a:cubicBezTo>
                    <a:cubicBezTo>
                      <a:pt x="432254" y="2548724"/>
                      <a:pt x="446921" y="2539253"/>
                      <a:pt x="465497" y="2526940"/>
                    </a:cubicBezTo>
                    <a:cubicBezTo>
                      <a:pt x="467453" y="2525045"/>
                      <a:pt x="471364" y="2521257"/>
                      <a:pt x="474297" y="2516521"/>
                    </a:cubicBezTo>
                    <a:lnTo>
                      <a:pt x="483097" y="2522204"/>
                    </a:lnTo>
                    <a:cubicBezTo>
                      <a:pt x="482120" y="2524099"/>
                      <a:pt x="480164" y="2526940"/>
                      <a:pt x="477230" y="2530728"/>
                    </a:cubicBezTo>
                    <a:lnTo>
                      <a:pt x="475275" y="2534517"/>
                    </a:lnTo>
                    <a:cubicBezTo>
                      <a:pt x="470386" y="2542094"/>
                      <a:pt x="465497" y="2549671"/>
                      <a:pt x="461586" y="2557248"/>
                    </a:cubicBezTo>
                    <a:cubicBezTo>
                      <a:pt x="448876" y="2581873"/>
                      <a:pt x="449854" y="2591345"/>
                      <a:pt x="451809" y="2594186"/>
                    </a:cubicBezTo>
                    <a:cubicBezTo>
                      <a:pt x="453765" y="2597027"/>
                      <a:pt x="456698" y="2597974"/>
                      <a:pt x="462564" y="2597974"/>
                    </a:cubicBezTo>
                    <a:cubicBezTo>
                      <a:pt x="480164" y="2597974"/>
                      <a:pt x="516340" y="2583768"/>
                      <a:pt x="558384" y="2559142"/>
                    </a:cubicBezTo>
                    <a:lnTo>
                      <a:pt x="591626" y="2539253"/>
                    </a:lnTo>
                    <a:lnTo>
                      <a:pt x="565228" y="2566719"/>
                    </a:lnTo>
                    <a:cubicBezTo>
                      <a:pt x="524163" y="2610287"/>
                      <a:pt x="510473" y="2647225"/>
                      <a:pt x="521229" y="2683216"/>
                    </a:cubicBezTo>
                    <a:cubicBezTo>
                      <a:pt x="526118" y="2698370"/>
                      <a:pt x="534917" y="2700265"/>
                      <a:pt x="540784" y="2700265"/>
                    </a:cubicBezTo>
                    <a:cubicBezTo>
                      <a:pt x="567183" y="2700265"/>
                      <a:pt x="611182" y="2661432"/>
                      <a:pt x="624870" y="2645331"/>
                    </a:cubicBezTo>
                    <a:cubicBezTo>
                      <a:pt x="629758" y="2639648"/>
                      <a:pt x="635625" y="2620706"/>
                      <a:pt x="638559" y="2615023"/>
                    </a:cubicBezTo>
                    <a:cubicBezTo>
                      <a:pt x="639536" y="2611234"/>
                      <a:pt x="640514" y="2608393"/>
                      <a:pt x="645403" y="2608393"/>
                    </a:cubicBezTo>
                    <a:lnTo>
                      <a:pt x="648336" y="2608393"/>
                    </a:lnTo>
                    <a:lnTo>
                      <a:pt x="650291" y="2610287"/>
                    </a:lnTo>
                    <a:cubicBezTo>
                      <a:pt x="652247" y="2612182"/>
                      <a:pt x="652247" y="2612182"/>
                      <a:pt x="649314" y="2621653"/>
                    </a:cubicBezTo>
                    <a:cubicBezTo>
                      <a:pt x="645403" y="2634912"/>
                      <a:pt x="643447" y="2648173"/>
                      <a:pt x="643447" y="2660485"/>
                    </a:cubicBezTo>
                    <a:lnTo>
                      <a:pt x="643447" y="2662379"/>
                    </a:lnTo>
                    <a:cubicBezTo>
                      <a:pt x="642470" y="2684163"/>
                      <a:pt x="641492" y="2706894"/>
                      <a:pt x="661046" y="2717313"/>
                    </a:cubicBezTo>
                    <a:cubicBezTo>
                      <a:pt x="664957" y="2720154"/>
                      <a:pt x="669846" y="2721101"/>
                      <a:pt x="674735" y="2721101"/>
                    </a:cubicBezTo>
                    <a:cubicBezTo>
                      <a:pt x="700156" y="2721101"/>
                      <a:pt x="734377" y="2687005"/>
                      <a:pt x="769576" y="2627336"/>
                    </a:cubicBezTo>
                    <a:lnTo>
                      <a:pt x="780331" y="2609340"/>
                    </a:lnTo>
                    <a:lnTo>
                      <a:pt x="780331" y="2630177"/>
                    </a:lnTo>
                    <a:cubicBezTo>
                      <a:pt x="779353" y="2668062"/>
                      <a:pt x="785220" y="2694582"/>
                      <a:pt x="796953" y="2706894"/>
                    </a:cubicBezTo>
                    <a:lnTo>
                      <a:pt x="798909" y="2708789"/>
                    </a:lnTo>
                    <a:lnTo>
                      <a:pt x="797931" y="2711630"/>
                    </a:lnTo>
                    <a:cubicBezTo>
                      <a:pt x="789131" y="2734361"/>
                      <a:pt x="788153" y="2750462"/>
                      <a:pt x="794020" y="2759933"/>
                    </a:cubicBezTo>
                    <a:cubicBezTo>
                      <a:pt x="797931" y="2765617"/>
                      <a:pt x="804775" y="2768458"/>
                      <a:pt x="814552" y="2768458"/>
                    </a:cubicBezTo>
                    <a:cubicBezTo>
                      <a:pt x="832152" y="2768458"/>
                      <a:pt x="857573" y="2759933"/>
                      <a:pt x="882995" y="2744780"/>
                    </a:cubicBezTo>
                    <a:lnTo>
                      <a:pt x="884950" y="2742885"/>
                    </a:lnTo>
                    <a:cubicBezTo>
                      <a:pt x="887883" y="2739096"/>
                      <a:pt x="891794" y="2735309"/>
                      <a:pt x="894727" y="2731520"/>
                    </a:cubicBezTo>
                    <a:cubicBezTo>
                      <a:pt x="900594" y="2724890"/>
                      <a:pt x="906460" y="2717313"/>
                      <a:pt x="912327" y="2711630"/>
                    </a:cubicBezTo>
                    <a:cubicBezTo>
                      <a:pt x="913305" y="2709736"/>
                      <a:pt x="916238" y="2708789"/>
                      <a:pt x="920149" y="2708789"/>
                    </a:cubicBezTo>
                    <a:close/>
                    <a:moveTo>
                      <a:pt x="1684745" y="1951086"/>
                    </a:moveTo>
                    <a:cubicBezTo>
                      <a:pt x="1684745" y="1960557"/>
                      <a:pt x="1684745" y="1970028"/>
                      <a:pt x="1684745" y="1979499"/>
                    </a:cubicBezTo>
                    <a:cubicBezTo>
                      <a:pt x="1685723" y="1972870"/>
                      <a:pt x="1686701" y="1967187"/>
                      <a:pt x="1688656" y="1962451"/>
                    </a:cubicBezTo>
                    <a:cubicBezTo>
                      <a:pt x="1689634" y="1960557"/>
                      <a:pt x="1689634" y="1958662"/>
                      <a:pt x="1690612" y="1956768"/>
                    </a:cubicBezTo>
                    <a:cubicBezTo>
                      <a:pt x="1688656" y="1953927"/>
                      <a:pt x="1686701" y="1952033"/>
                      <a:pt x="1684745" y="1951086"/>
                    </a:cubicBezTo>
                    <a:close/>
                  </a:path>
                </a:pathLst>
              </a:custGeom>
              <a:solidFill>
                <a:srgbClr val="2E6431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7B506CC-9D7F-471C-6162-B700BC0E6310}"/>
                </a:ext>
              </a:extLst>
            </p:cNvPr>
            <p:cNvSpPr/>
            <p:nvPr/>
          </p:nvSpPr>
          <p:spPr>
            <a:xfrm>
              <a:off x="6310218" y="-787907"/>
              <a:ext cx="3381192" cy="2808645"/>
            </a:xfrm>
            <a:custGeom>
              <a:avLst/>
              <a:gdLst>
                <a:gd name="connsiteX0" fmla="*/ 3306866 w 3381192"/>
                <a:gd name="connsiteY0" fmla="*/ 1656265 h 2808645"/>
                <a:gd name="connsiteX1" fmla="*/ 3302955 w 3381192"/>
                <a:gd name="connsiteY1" fmla="*/ 1646794 h 2808645"/>
                <a:gd name="connsiteX2" fmla="*/ 3346953 w 3381192"/>
                <a:gd name="connsiteY2" fmla="*/ 1525562 h 2808645"/>
                <a:gd name="connsiteX3" fmla="*/ 3193447 w 3381192"/>
                <a:gd name="connsiteY3" fmla="*/ 1522720 h 2808645"/>
                <a:gd name="connsiteX4" fmla="*/ 3189537 w 3381192"/>
                <a:gd name="connsiteY4" fmla="*/ 1514196 h 2808645"/>
                <a:gd name="connsiteX5" fmla="*/ 3240380 w 3381192"/>
                <a:gd name="connsiteY5" fmla="*/ 1380651 h 2808645"/>
                <a:gd name="connsiteX6" fmla="*/ 3209092 w 3381192"/>
                <a:gd name="connsiteY6" fmla="*/ 1333294 h 2808645"/>
                <a:gd name="connsiteX7" fmla="*/ 3130872 w 3381192"/>
                <a:gd name="connsiteY7" fmla="*/ 1354131 h 2808645"/>
                <a:gd name="connsiteX8" fmla="*/ 3124028 w 3381192"/>
                <a:gd name="connsiteY8" fmla="*/ 1347501 h 2808645"/>
                <a:gd name="connsiteX9" fmla="*/ 3138694 w 3381192"/>
                <a:gd name="connsiteY9" fmla="*/ 1288780 h 2808645"/>
                <a:gd name="connsiteX10" fmla="*/ 3078074 w 3381192"/>
                <a:gd name="connsiteY10" fmla="*/ 1306775 h 2808645"/>
                <a:gd name="connsiteX11" fmla="*/ 3069274 w 3381192"/>
                <a:gd name="connsiteY11" fmla="*/ 1302039 h 2808645"/>
                <a:gd name="connsiteX12" fmla="*/ 3051675 w 3381192"/>
                <a:gd name="connsiteY12" fmla="*/ 1176071 h 2808645"/>
                <a:gd name="connsiteX13" fmla="*/ 3010610 w 3381192"/>
                <a:gd name="connsiteY13" fmla="*/ 1140080 h 2808645"/>
                <a:gd name="connsiteX14" fmla="*/ 2951945 w 3381192"/>
                <a:gd name="connsiteY14" fmla="*/ 1185543 h 2808645"/>
                <a:gd name="connsiteX15" fmla="*/ 2942167 w 3381192"/>
                <a:gd name="connsiteY15" fmla="*/ 1182701 h 2808645"/>
                <a:gd name="connsiteX16" fmla="*/ 2931412 w 3381192"/>
                <a:gd name="connsiteY16" fmla="*/ 1115455 h 2808645"/>
                <a:gd name="connsiteX17" fmla="*/ 2927502 w 3381192"/>
                <a:gd name="connsiteY17" fmla="*/ 1049156 h 2808645"/>
                <a:gd name="connsiteX18" fmla="*/ 2932390 w 3381192"/>
                <a:gd name="connsiteY18" fmla="*/ 1047262 h 2808645"/>
                <a:gd name="connsiteX19" fmla="*/ 2967589 w 3381192"/>
                <a:gd name="connsiteY19" fmla="*/ 1070940 h 2808645"/>
                <a:gd name="connsiteX20" fmla="*/ 2993010 w 3381192"/>
                <a:gd name="connsiteY20" fmla="*/ 1044420 h 2808645"/>
                <a:gd name="connsiteX21" fmla="*/ 2949989 w 3381192"/>
                <a:gd name="connsiteY21" fmla="*/ 984751 h 2808645"/>
                <a:gd name="connsiteX22" fmla="*/ 2953900 w 3381192"/>
                <a:gd name="connsiteY22" fmla="*/ 980015 h 2808645"/>
                <a:gd name="connsiteX23" fmla="*/ 2993010 w 3381192"/>
                <a:gd name="connsiteY23" fmla="*/ 983804 h 2808645"/>
                <a:gd name="connsiteX24" fmla="*/ 2997899 w 3381192"/>
                <a:gd name="connsiteY24" fmla="*/ 948760 h 2808645"/>
                <a:gd name="connsiteX25" fmla="*/ 2954878 w 3381192"/>
                <a:gd name="connsiteY25" fmla="*/ 907086 h 2808645"/>
                <a:gd name="connsiteX26" fmla="*/ 2852215 w 3381192"/>
                <a:gd name="connsiteY26" fmla="*/ 854047 h 2808645"/>
                <a:gd name="connsiteX27" fmla="*/ 2855148 w 3381192"/>
                <a:gd name="connsiteY27" fmla="*/ 848365 h 2808645"/>
                <a:gd name="connsiteX28" fmla="*/ 2900124 w 3381192"/>
                <a:gd name="connsiteY28" fmla="*/ 852153 h 2808645"/>
                <a:gd name="connsiteX29" fmla="*/ 2923590 w 3381192"/>
                <a:gd name="connsiteY29" fmla="*/ 816162 h 2808645"/>
                <a:gd name="connsiteX30" fmla="*/ 2846349 w 3381192"/>
                <a:gd name="connsiteY30" fmla="*/ 785854 h 2808645"/>
                <a:gd name="connsiteX31" fmla="*/ 2845371 w 3381192"/>
                <a:gd name="connsiteY31" fmla="*/ 780171 h 2808645"/>
                <a:gd name="connsiteX32" fmla="*/ 2919679 w 3381192"/>
                <a:gd name="connsiteY32" fmla="*/ 683564 h 2808645"/>
                <a:gd name="connsiteX33" fmla="*/ 2911857 w 3381192"/>
                <a:gd name="connsiteY33" fmla="*/ 652309 h 2808645"/>
                <a:gd name="connsiteX34" fmla="*/ 2878614 w 3381192"/>
                <a:gd name="connsiteY34" fmla="*/ 658939 h 2808645"/>
                <a:gd name="connsiteX35" fmla="*/ 2831682 w 3381192"/>
                <a:gd name="connsiteY35" fmla="*/ 699665 h 2808645"/>
                <a:gd name="connsiteX36" fmla="*/ 2826793 w 3381192"/>
                <a:gd name="connsiteY36" fmla="*/ 695877 h 2808645"/>
                <a:gd name="connsiteX37" fmla="*/ 2846349 w 3381192"/>
                <a:gd name="connsiteY37" fmla="*/ 622948 h 2808645"/>
                <a:gd name="connsiteX38" fmla="*/ 2827771 w 3381192"/>
                <a:gd name="connsiteY38" fmla="*/ 583169 h 2808645"/>
                <a:gd name="connsiteX39" fmla="*/ 2790617 w 3381192"/>
                <a:gd name="connsiteY39" fmla="*/ 613477 h 2808645"/>
                <a:gd name="connsiteX40" fmla="*/ 2785728 w 3381192"/>
                <a:gd name="connsiteY40" fmla="*/ 610635 h 2808645"/>
                <a:gd name="connsiteX41" fmla="*/ 2772040 w 3381192"/>
                <a:gd name="connsiteY41" fmla="*/ 539601 h 2808645"/>
                <a:gd name="connsiteX42" fmla="*/ 2770085 w 3381192"/>
                <a:gd name="connsiteY42" fmla="*/ 542442 h 2808645"/>
                <a:gd name="connsiteX43" fmla="*/ 2743685 w 3381192"/>
                <a:gd name="connsiteY43" fmla="*/ 622948 h 2808645"/>
                <a:gd name="connsiteX44" fmla="*/ 2727064 w 3381192"/>
                <a:gd name="connsiteY44" fmla="*/ 588851 h 2808645"/>
                <a:gd name="connsiteX45" fmla="*/ 2720219 w 3381192"/>
                <a:gd name="connsiteY45" fmla="*/ 580327 h 2808645"/>
                <a:gd name="connsiteX46" fmla="*/ 2719241 w 3381192"/>
                <a:gd name="connsiteY46" fmla="*/ 583169 h 2808645"/>
                <a:gd name="connsiteX47" fmla="*/ 2715330 w 3381192"/>
                <a:gd name="connsiteY47" fmla="*/ 636208 h 2808645"/>
                <a:gd name="connsiteX48" fmla="*/ 2709464 w 3381192"/>
                <a:gd name="connsiteY48" fmla="*/ 635261 h 2808645"/>
                <a:gd name="connsiteX49" fmla="*/ 2681109 w 3381192"/>
                <a:gd name="connsiteY49" fmla="*/ 577486 h 2808645"/>
                <a:gd name="connsiteX50" fmla="*/ 2665466 w 3381192"/>
                <a:gd name="connsiteY50" fmla="*/ 637155 h 2808645"/>
                <a:gd name="connsiteX51" fmla="*/ 2659599 w 3381192"/>
                <a:gd name="connsiteY51" fmla="*/ 637155 h 2808645"/>
                <a:gd name="connsiteX52" fmla="*/ 2652755 w 3381192"/>
                <a:gd name="connsiteY52" fmla="*/ 616318 h 2808645"/>
                <a:gd name="connsiteX53" fmla="*/ 2611690 w 3381192"/>
                <a:gd name="connsiteY53" fmla="*/ 585063 h 2808645"/>
                <a:gd name="connsiteX54" fmla="*/ 2613645 w 3381192"/>
                <a:gd name="connsiteY54" fmla="*/ 538653 h 2808645"/>
                <a:gd name="connsiteX55" fmla="*/ 2604845 w 3381192"/>
                <a:gd name="connsiteY55" fmla="*/ 535812 h 2808645"/>
                <a:gd name="connsiteX56" fmla="*/ 2550092 w 3381192"/>
                <a:gd name="connsiteY56" fmla="*/ 594534 h 2808645"/>
                <a:gd name="connsiteX57" fmla="*/ 2556936 w 3381192"/>
                <a:gd name="connsiteY57" fmla="*/ 495086 h 2808645"/>
                <a:gd name="connsiteX58" fmla="*/ 2511960 w 3381192"/>
                <a:gd name="connsiteY58" fmla="*/ 515922 h 2808645"/>
                <a:gd name="connsiteX59" fmla="*/ 2505116 w 3381192"/>
                <a:gd name="connsiteY59" fmla="*/ 505504 h 2808645"/>
                <a:gd name="connsiteX60" fmla="*/ 2426896 w 3381192"/>
                <a:gd name="connsiteY60" fmla="*/ 447729 h 2808645"/>
                <a:gd name="connsiteX61" fmla="*/ 2418096 w 3381192"/>
                <a:gd name="connsiteY61" fmla="*/ 499821 h 2808645"/>
                <a:gd name="connsiteX62" fmla="*/ 2377031 w 3381192"/>
                <a:gd name="connsiteY62" fmla="*/ 457200 h 2808645"/>
                <a:gd name="connsiteX63" fmla="*/ 2326188 w 3381192"/>
                <a:gd name="connsiteY63" fmla="*/ 432575 h 2808645"/>
                <a:gd name="connsiteX64" fmla="*/ 2324232 w 3381192"/>
                <a:gd name="connsiteY64" fmla="*/ 495086 h 2808645"/>
                <a:gd name="connsiteX65" fmla="*/ 2334010 w 3381192"/>
                <a:gd name="connsiteY65" fmla="*/ 525394 h 2808645"/>
                <a:gd name="connsiteX66" fmla="*/ 2287078 w 3381192"/>
                <a:gd name="connsiteY66" fmla="*/ 495086 h 2808645"/>
                <a:gd name="connsiteX67" fmla="*/ 2236236 w 3381192"/>
                <a:gd name="connsiteY67" fmla="*/ 474249 h 2808645"/>
                <a:gd name="connsiteX68" fmla="*/ 2275345 w 3381192"/>
                <a:gd name="connsiteY68" fmla="*/ 401320 h 2808645"/>
                <a:gd name="connsiteX69" fmla="*/ 2263613 w 3381192"/>
                <a:gd name="connsiteY69" fmla="*/ 352069 h 2808645"/>
                <a:gd name="connsiteX70" fmla="*/ 2210814 w 3381192"/>
                <a:gd name="connsiteY70" fmla="*/ 361540 h 2808645"/>
                <a:gd name="connsiteX71" fmla="*/ 2136506 w 3381192"/>
                <a:gd name="connsiteY71" fmla="*/ 424998 h 2808645"/>
                <a:gd name="connsiteX72" fmla="*/ 2128683 w 3381192"/>
                <a:gd name="connsiteY72" fmla="*/ 419315 h 2808645"/>
                <a:gd name="connsiteX73" fmla="*/ 2159971 w 3381192"/>
                <a:gd name="connsiteY73" fmla="*/ 303765 h 2808645"/>
                <a:gd name="connsiteX74" fmla="*/ 2129661 w 3381192"/>
                <a:gd name="connsiteY74" fmla="*/ 241255 h 2808645"/>
                <a:gd name="connsiteX75" fmla="*/ 2070997 w 3381192"/>
                <a:gd name="connsiteY75" fmla="*/ 288611 h 2808645"/>
                <a:gd name="connsiteX76" fmla="*/ 2062197 w 3381192"/>
                <a:gd name="connsiteY76" fmla="*/ 283876 h 2808645"/>
                <a:gd name="connsiteX77" fmla="*/ 2040687 w 3381192"/>
                <a:gd name="connsiteY77" fmla="*/ 171168 h 2808645"/>
                <a:gd name="connsiteX78" fmla="*/ 2037753 w 3381192"/>
                <a:gd name="connsiteY78" fmla="*/ 174956 h 2808645"/>
                <a:gd name="connsiteX79" fmla="*/ 1995710 w 3381192"/>
                <a:gd name="connsiteY79" fmla="*/ 301871 h 2808645"/>
                <a:gd name="connsiteX80" fmla="*/ 1969311 w 3381192"/>
                <a:gd name="connsiteY80" fmla="*/ 248832 h 2808645"/>
                <a:gd name="connsiteX81" fmla="*/ 1957578 w 3381192"/>
                <a:gd name="connsiteY81" fmla="*/ 234625 h 2808645"/>
                <a:gd name="connsiteX82" fmla="*/ 1956601 w 3381192"/>
                <a:gd name="connsiteY82" fmla="*/ 239361 h 2808645"/>
                <a:gd name="connsiteX83" fmla="*/ 1949757 w 3381192"/>
                <a:gd name="connsiteY83" fmla="*/ 323655 h 2808645"/>
                <a:gd name="connsiteX84" fmla="*/ 1939979 w 3381192"/>
                <a:gd name="connsiteY84" fmla="*/ 322708 h 2808645"/>
                <a:gd name="connsiteX85" fmla="*/ 1895002 w 3381192"/>
                <a:gd name="connsiteY85" fmla="*/ 231784 h 2808645"/>
                <a:gd name="connsiteX86" fmla="*/ 1870559 w 3381192"/>
                <a:gd name="connsiteY86" fmla="*/ 326497 h 2808645"/>
                <a:gd name="connsiteX87" fmla="*/ 1860781 w 3381192"/>
                <a:gd name="connsiteY87" fmla="*/ 326497 h 2808645"/>
                <a:gd name="connsiteX88" fmla="*/ 1850026 w 3381192"/>
                <a:gd name="connsiteY88" fmla="*/ 294294 h 2808645"/>
                <a:gd name="connsiteX89" fmla="*/ 1785495 w 3381192"/>
                <a:gd name="connsiteY89" fmla="*/ 244096 h 2808645"/>
                <a:gd name="connsiteX90" fmla="*/ 1788429 w 3381192"/>
                <a:gd name="connsiteY90" fmla="*/ 170220 h 2808645"/>
                <a:gd name="connsiteX91" fmla="*/ 1773762 w 3381192"/>
                <a:gd name="connsiteY91" fmla="*/ 166432 h 2808645"/>
                <a:gd name="connsiteX92" fmla="*/ 1686743 w 3381192"/>
                <a:gd name="connsiteY92" fmla="*/ 258303 h 2808645"/>
                <a:gd name="connsiteX93" fmla="*/ 1697498 w 3381192"/>
                <a:gd name="connsiteY93" fmla="*/ 101080 h 2808645"/>
                <a:gd name="connsiteX94" fmla="*/ 1626122 w 3381192"/>
                <a:gd name="connsiteY94" fmla="*/ 134229 h 2808645"/>
                <a:gd name="connsiteX95" fmla="*/ 1615367 w 3381192"/>
                <a:gd name="connsiteY95" fmla="*/ 118128 h 2808645"/>
                <a:gd name="connsiteX96" fmla="*/ 1491194 w 3381192"/>
                <a:gd name="connsiteY96" fmla="*/ 27204 h 2808645"/>
                <a:gd name="connsiteX97" fmla="*/ 1476528 w 3381192"/>
                <a:gd name="connsiteY97" fmla="*/ 109604 h 2808645"/>
                <a:gd name="connsiteX98" fmla="*/ 1411019 w 3381192"/>
                <a:gd name="connsiteY98" fmla="*/ 43305 h 2808645"/>
                <a:gd name="connsiteX99" fmla="*/ 1329866 w 3381192"/>
                <a:gd name="connsiteY99" fmla="*/ 3526 h 2808645"/>
                <a:gd name="connsiteX100" fmla="*/ 1326933 w 3381192"/>
                <a:gd name="connsiteY100" fmla="*/ 102974 h 2808645"/>
                <a:gd name="connsiteX101" fmla="*/ 1341599 w 3381192"/>
                <a:gd name="connsiteY101" fmla="*/ 151278 h 2808645"/>
                <a:gd name="connsiteX102" fmla="*/ 1267290 w 3381192"/>
                <a:gd name="connsiteY102" fmla="*/ 102974 h 2808645"/>
                <a:gd name="connsiteX103" fmla="*/ 1115740 w 3381192"/>
                <a:gd name="connsiteY103" fmla="*/ 76455 h 2808645"/>
                <a:gd name="connsiteX104" fmla="*/ 1118673 w 3381192"/>
                <a:gd name="connsiteY104" fmla="*/ 210000 h 2808645"/>
                <a:gd name="connsiteX105" fmla="*/ 1124540 w 3381192"/>
                <a:gd name="connsiteY105" fmla="*/ 226101 h 2808645"/>
                <a:gd name="connsiteX106" fmla="*/ 1095207 w 3381192"/>
                <a:gd name="connsiteY106" fmla="*/ 210947 h 2808645"/>
                <a:gd name="connsiteX107" fmla="*/ 1074674 w 3381192"/>
                <a:gd name="connsiteY107" fmla="*/ 217577 h 2808645"/>
                <a:gd name="connsiteX108" fmla="*/ 1076630 w 3381192"/>
                <a:gd name="connsiteY108" fmla="*/ 269669 h 2808645"/>
                <a:gd name="connsiteX109" fmla="*/ 1123562 w 3381192"/>
                <a:gd name="connsiteY109" fmla="*/ 336915 h 2808645"/>
                <a:gd name="connsiteX110" fmla="*/ 1004277 w 3381192"/>
                <a:gd name="connsiteY110" fmla="*/ 304713 h 2808645"/>
                <a:gd name="connsiteX111" fmla="*/ 902591 w 3381192"/>
                <a:gd name="connsiteY111" fmla="*/ 335968 h 2808645"/>
                <a:gd name="connsiteX112" fmla="*/ 1002321 w 3381192"/>
                <a:gd name="connsiteY112" fmla="*/ 426892 h 2808645"/>
                <a:gd name="connsiteX113" fmla="*/ 735397 w 3381192"/>
                <a:gd name="connsiteY113" fmla="*/ 499821 h 2808645"/>
                <a:gd name="connsiteX114" fmla="*/ 941701 w 3381192"/>
                <a:gd name="connsiteY114" fmla="*/ 600217 h 2808645"/>
                <a:gd name="connsiteX115" fmla="*/ 794062 w 3381192"/>
                <a:gd name="connsiteY115" fmla="*/ 622001 h 2808645"/>
                <a:gd name="connsiteX116" fmla="*/ 699221 w 3381192"/>
                <a:gd name="connsiteY116" fmla="*/ 671252 h 2808645"/>
                <a:gd name="connsiteX117" fmla="*/ 803839 w 3381192"/>
                <a:gd name="connsiteY117" fmla="*/ 731868 h 2808645"/>
                <a:gd name="connsiteX118" fmla="*/ 727575 w 3381192"/>
                <a:gd name="connsiteY118" fmla="*/ 773541 h 2808645"/>
                <a:gd name="connsiteX119" fmla="*/ 796017 w 3381192"/>
                <a:gd name="connsiteY119" fmla="*/ 820898 h 2808645"/>
                <a:gd name="connsiteX120" fmla="*/ 611224 w 3381192"/>
                <a:gd name="connsiteY120" fmla="*/ 1013165 h 2808645"/>
                <a:gd name="connsiteX121" fmla="*/ 617090 w 3381192"/>
                <a:gd name="connsiteY121" fmla="*/ 1054839 h 2808645"/>
                <a:gd name="connsiteX122" fmla="*/ 504649 w 3381192"/>
                <a:gd name="connsiteY122" fmla="*/ 1046314 h 2808645"/>
                <a:gd name="connsiteX123" fmla="*/ 507583 w 3381192"/>
                <a:gd name="connsiteY123" fmla="*/ 1179860 h 2808645"/>
                <a:gd name="connsiteX124" fmla="*/ 513449 w 3381192"/>
                <a:gd name="connsiteY124" fmla="*/ 1196908 h 2808645"/>
                <a:gd name="connsiteX125" fmla="*/ 484116 w 3381192"/>
                <a:gd name="connsiteY125" fmla="*/ 1181754 h 2808645"/>
                <a:gd name="connsiteX126" fmla="*/ 463584 w 3381192"/>
                <a:gd name="connsiteY126" fmla="*/ 1188384 h 2808645"/>
                <a:gd name="connsiteX127" fmla="*/ 465540 w 3381192"/>
                <a:gd name="connsiteY127" fmla="*/ 1240476 h 2808645"/>
                <a:gd name="connsiteX128" fmla="*/ 512471 w 3381192"/>
                <a:gd name="connsiteY128" fmla="*/ 1307722 h 2808645"/>
                <a:gd name="connsiteX129" fmla="*/ 393186 w 3381192"/>
                <a:gd name="connsiteY129" fmla="*/ 1275520 h 2808645"/>
                <a:gd name="connsiteX130" fmla="*/ 291501 w 3381192"/>
                <a:gd name="connsiteY130" fmla="*/ 1306775 h 2808645"/>
                <a:gd name="connsiteX131" fmla="*/ 391231 w 3381192"/>
                <a:gd name="connsiteY131" fmla="*/ 1397699 h 2808645"/>
                <a:gd name="connsiteX132" fmla="*/ 123329 w 3381192"/>
                <a:gd name="connsiteY132" fmla="*/ 1470628 h 2808645"/>
                <a:gd name="connsiteX133" fmla="*/ 330610 w 3381192"/>
                <a:gd name="connsiteY133" fmla="*/ 1571024 h 2808645"/>
                <a:gd name="connsiteX134" fmla="*/ 182972 w 3381192"/>
                <a:gd name="connsiteY134" fmla="*/ 1592808 h 2808645"/>
                <a:gd name="connsiteX135" fmla="*/ 88130 w 3381192"/>
                <a:gd name="connsiteY135" fmla="*/ 1642059 h 2808645"/>
                <a:gd name="connsiteX136" fmla="*/ 192749 w 3381192"/>
                <a:gd name="connsiteY136" fmla="*/ 1702675 h 2808645"/>
                <a:gd name="connsiteX137" fmla="*/ 116485 w 3381192"/>
                <a:gd name="connsiteY137" fmla="*/ 1744348 h 2808645"/>
                <a:gd name="connsiteX138" fmla="*/ 184927 w 3381192"/>
                <a:gd name="connsiteY138" fmla="*/ 1791705 h 2808645"/>
                <a:gd name="connsiteX139" fmla="*/ 133 w 3381192"/>
                <a:gd name="connsiteY139" fmla="*/ 1983972 h 2808645"/>
                <a:gd name="connsiteX140" fmla="*/ 102796 w 3381192"/>
                <a:gd name="connsiteY140" fmla="*/ 2073949 h 2808645"/>
                <a:gd name="connsiteX141" fmla="*/ 66620 w 3381192"/>
                <a:gd name="connsiteY141" fmla="*/ 2126989 h 2808645"/>
                <a:gd name="connsiteX142" fmla="*/ 111596 w 3381192"/>
                <a:gd name="connsiteY142" fmla="*/ 2154455 h 2808645"/>
                <a:gd name="connsiteX143" fmla="*/ 139951 w 3381192"/>
                <a:gd name="connsiteY143" fmla="*/ 2193288 h 2808645"/>
                <a:gd name="connsiteX144" fmla="*/ 98885 w 3381192"/>
                <a:gd name="connsiteY144" fmla="*/ 2227384 h 2808645"/>
                <a:gd name="connsiteX145" fmla="*/ 54886 w 3381192"/>
                <a:gd name="connsiteY145" fmla="*/ 2291789 h 2808645"/>
                <a:gd name="connsiteX146" fmla="*/ 137017 w 3381192"/>
                <a:gd name="connsiteY146" fmla="*/ 2315467 h 2808645"/>
                <a:gd name="connsiteX147" fmla="*/ 132128 w 3381192"/>
                <a:gd name="connsiteY147" fmla="*/ 2377978 h 2808645"/>
                <a:gd name="connsiteX148" fmla="*/ 246524 w 3381192"/>
                <a:gd name="connsiteY148" fmla="*/ 2355247 h 2808645"/>
                <a:gd name="connsiteX149" fmla="*/ 262169 w 3381192"/>
                <a:gd name="connsiteY149" fmla="*/ 2347670 h 2808645"/>
                <a:gd name="connsiteX150" fmla="*/ 232836 w 3381192"/>
                <a:gd name="connsiteY150" fmla="*/ 2386502 h 2808645"/>
                <a:gd name="connsiteX151" fmla="*/ 260213 w 3381192"/>
                <a:gd name="connsiteY151" fmla="*/ 2471743 h 2808645"/>
                <a:gd name="connsiteX152" fmla="*/ 274879 w 3381192"/>
                <a:gd name="connsiteY152" fmla="*/ 2463219 h 2808645"/>
                <a:gd name="connsiteX153" fmla="*/ 322789 w 3381192"/>
                <a:gd name="connsiteY153" fmla="*/ 2564562 h 2808645"/>
                <a:gd name="connsiteX154" fmla="*/ 379498 w 3381192"/>
                <a:gd name="connsiteY154" fmla="*/ 2533307 h 2808645"/>
                <a:gd name="connsiteX155" fmla="*/ 403941 w 3381192"/>
                <a:gd name="connsiteY155" fmla="*/ 2550355 h 2808645"/>
                <a:gd name="connsiteX156" fmla="*/ 461629 w 3381192"/>
                <a:gd name="connsiteY156" fmla="*/ 2526677 h 2808645"/>
                <a:gd name="connsiteX157" fmla="*/ 472384 w 3381192"/>
                <a:gd name="connsiteY157" fmla="*/ 2515312 h 2808645"/>
                <a:gd name="connsiteX158" fmla="*/ 466517 w 3381192"/>
                <a:gd name="connsiteY158" fmla="*/ 2523835 h 2808645"/>
                <a:gd name="connsiteX159" fmla="*/ 449895 w 3381192"/>
                <a:gd name="connsiteY159" fmla="*/ 2550355 h 2808645"/>
                <a:gd name="connsiteX160" fmla="*/ 554514 w 3381192"/>
                <a:gd name="connsiteY160" fmla="*/ 2558879 h 2808645"/>
                <a:gd name="connsiteX161" fmla="*/ 508560 w 3381192"/>
                <a:gd name="connsiteY161" fmla="*/ 2680112 h 2808645"/>
                <a:gd name="connsiteX162" fmla="*/ 621979 w 3381192"/>
                <a:gd name="connsiteY162" fmla="*/ 2644121 h 2808645"/>
                <a:gd name="connsiteX163" fmla="*/ 635667 w 3381192"/>
                <a:gd name="connsiteY163" fmla="*/ 2615707 h 2808645"/>
                <a:gd name="connsiteX164" fmla="*/ 628823 w 3381192"/>
                <a:gd name="connsiteY164" fmla="*/ 2656434 h 2808645"/>
                <a:gd name="connsiteX165" fmla="*/ 649356 w 3381192"/>
                <a:gd name="connsiteY165" fmla="*/ 2718944 h 2808645"/>
                <a:gd name="connsiteX166" fmla="*/ 765707 w 3381192"/>
                <a:gd name="connsiteY166" fmla="*/ 2626125 h 2808645"/>
                <a:gd name="connsiteX167" fmla="*/ 784284 w 3381192"/>
                <a:gd name="connsiteY167" fmla="*/ 2705684 h 2808645"/>
                <a:gd name="connsiteX168" fmla="*/ 878147 w 3381192"/>
                <a:gd name="connsiteY168" fmla="*/ 2744517 h 2808645"/>
                <a:gd name="connsiteX169" fmla="*/ 870326 w 3381192"/>
                <a:gd name="connsiteY169" fmla="*/ 2754935 h 2808645"/>
                <a:gd name="connsiteX170" fmla="*/ 908458 w 3381192"/>
                <a:gd name="connsiteY170" fmla="*/ 2711367 h 2808645"/>
                <a:gd name="connsiteX171" fmla="*/ 917257 w 3381192"/>
                <a:gd name="connsiteY171" fmla="*/ 2713261 h 2808645"/>
                <a:gd name="connsiteX172" fmla="*/ 987655 w 3381192"/>
                <a:gd name="connsiteY172" fmla="*/ 2801344 h 2808645"/>
                <a:gd name="connsiteX173" fmla="*/ 1026765 w 3381192"/>
                <a:gd name="connsiteY173" fmla="*/ 2806080 h 2808645"/>
                <a:gd name="connsiteX174" fmla="*/ 1027743 w 3381192"/>
                <a:gd name="connsiteY174" fmla="*/ 2751146 h 2808645"/>
                <a:gd name="connsiteX175" fmla="*/ 1036542 w 3381192"/>
                <a:gd name="connsiteY175" fmla="*/ 2745464 h 2808645"/>
                <a:gd name="connsiteX176" fmla="*/ 1168538 w 3381192"/>
                <a:gd name="connsiteY176" fmla="*/ 2762512 h 2808645"/>
                <a:gd name="connsiteX177" fmla="*/ 1140183 w 3381192"/>
                <a:gd name="connsiteY177" fmla="*/ 2616654 h 2808645"/>
                <a:gd name="connsiteX178" fmla="*/ 1148005 w 3381192"/>
                <a:gd name="connsiteY178" fmla="*/ 2611918 h 2808645"/>
                <a:gd name="connsiteX179" fmla="*/ 1293689 w 3381192"/>
                <a:gd name="connsiteY179" fmla="*/ 2633703 h 2808645"/>
                <a:gd name="connsiteX180" fmla="*/ 1335732 w 3381192"/>
                <a:gd name="connsiteY180" fmla="*/ 2594870 h 2808645"/>
                <a:gd name="connsiteX181" fmla="*/ 1298578 w 3381192"/>
                <a:gd name="connsiteY181" fmla="*/ 2524783 h 2808645"/>
                <a:gd name="connsiteX182" fmla="*/ 1304444 w 3381192"/>
                <a:gd name="connsiteY182" fmla="*/ 2517205 h 2808645"/>
                <a:gd name="connsiteX183" fmla="*/ 1367020 w 3381192"/>
                <a:gd name="connsiteY183" fmla="*/ 2519100 h 2808645"/>
                <a:gd name="connsiteX184" fmla="*/ 1336710 w 3381192"/>
                <a:gd name="connsiteY184" fmla="*/ 2465113 h 2808645"/>
                <a:gd name="connsiteX185" fmla="*/ 1340621 w 3381192"/>
                <a:gd name="connsiteY185" fmla="*/ 2455642 h 2808645"/>
                <a:gd name="connsiteX186" fmla="*/ 1464794 w 3381192"/>
                <a:gd name="connsiteY186" fmla="*/ 2413968 h 2808645"/>
                <a:gd name="connsiteX187" fmla="*/ 1493149 w 3381192"/>
                <a:gd name="connsiteY187" fmla="*/ 2367559 h 2808645"/>
                <a:gd name="connsiteX188" fmla="*/ 1435463 w 3381192"/>
                <a:gd name="connsiteY188" fmla="*/ 2321150 h 2808645"/>
                <a:gd name="connsiteX189" fmla="*/ 1436440 w 3381192"/>
                <a:gd name="connsiteY189" fmla="*/ 2311679 h 2808645"/>
                <a:gd name="connsiteX190" fmla="*/ 1564525 w 3381192"/>
                <a:gd name="connsiteY190" fmla="*/ 2249168 h 2808645"/>
                <a:gd name="connsiteX191" fmla="*/ 1611456 w 3381192"/>
                <a:gd name="connsiteY191" fmla="*/ 2201812 h 2808645"/>
                <a:gd name="connsiteX192" fmla="*/ 1569414 w 3381192"/>
                <a:gd name="connsiteY192" fmla="*/ 2170556 h 2808645"/>
                <a:gd name="connsiteX193" fmla="*/ 1570391 w 3381192"/>
                <a:gd name="connsiteY193" fmla="*/ 2160138 h 2808645"/>
                <a:gd name="connsiteX194" fmla="*/ 1623189 w 3381192"/>
                <a:gd name="connsiteY194" fmla="*/ 2076791 h 2808645"/>
                <a:gd name="connsiteX195" fmla="*/ 1631012 w 3381192"/>
                <a:gd name="connsiteY195" fmla="*/ 2070161 h 2808645"/>
                <a:gd name="connsiteX196" fmla="*/ 1675010 w 3381192"/>
                <a:gd name="connsiteY196" fmla="*/ 2101416 h 2808645"/>
                <a:gd name="connsiteX197" fmla="*/ 1680877 w 3381192"/>
                <a:gd name="connsiteY197" fmla="*/ 2051218 h 2808645"/>
                <a:gd name="connsiteX198" fmla="*/ 1675010 w 3381192"/>
                <a:gd name="connsiteY198" fmla="*/ 1944193 h 2808645"/>
                <a:gd name="connsiteX199" fmla="*/ 1682832 w 3381192"/>
                <a:gd name="connsiteY199" fmla="*/ 1940404 h 2808645"/>
                <a:gd name="connsiteX200" fmla="*/ 1692609 w 3381192"/>
                <a:gd name="connsiteY200" fmla="*/ 1947034 h 2808645"/>
                <a:gd name="connsiteX201" fmla="*/ 1689676 w 3381192"/>
                <a:gd name="connsiteY201" fmla="*/ 1956505 h 2808645"/>
                <a:gd name="connsiteX202" fmla="*/ 1701409 w 3381192"/>
                <a:gd name="connsiteY202" fmla="*/ 2059742 h 2808645"/>
                <a:gd name="connsiteX203" fmla="*/ 1813850 w 3381192"/>
                <a:gd name="connsiteY203" fmla="*/ 1983025 h 2808645"/>
                <a:gd name="connsiteX204" fmla="*/ 1834383 w 3381192"/>
                <a:gd name="connsiteY204" fmla="*/ 2251063 h 2808645"/>
                <a:gd name="connsiteX205" fmla="*/ 1977133 w 3381192"/>
                <a:gd name="connsiteY205" fmla="*/ 2074896 h 2808645"/>
                <a:gd name="connsiteX206" fmla="*/ 1969311 w 3381192"/>
                <a:gd name="connsiteY206" fmla="*/ 2219807 h 2808645"/>
                <a:gd name="connsiteX207" fmla="*/ 1999621 w 3381192"/>
                <a:gd name="connsiteY207" fmla="*/ 2319256 h 2808645"/>
                <a:gd name="connsiteX208" fmla="*/ 2081752 w 3381192"/>
                <a:gd name="connsiteY208" fmla="*/ 2232120 h 2808645"/>
                <a:gd name="connsiteX209" fmla="*/ 2108151 w 3381192"/>
                <a:gd name="connsiteY209" fmla="*/ 2313573 h 2808645"/>
                <a:gd name="connsiteX210" fmla="*/ 2161927 w 3381192"/>
                <a:gd name="connsiteY210" fmla="*/ 2275688 h 2808645"/>
                <a:gd name="connsiteX211" fmla="*/ 2160949 w 3381192"/>
                <a:gd name="connsiteY211" fmla="*/ 2285159 h 2808645"/>
                <a:gd name="connsiteX212" fmla="*/ 2197126 w 3381192"/>
                <a:gd name="connsiteY212" fmla="*/ 2339146 h 2808645"/>
                <a:gd name="connsiteX213" fmla="*/ 2206903 w 3381192"/>
                <a:gd name="connsiteY213" fmla="*/ 2359982 h 2808645"/>
                <a:gd name="connsiteX214" fmla="*/ 2203970 w 3381192"/>
                <a:gd name="connsiteY214" fmla="*/ 2376083 h 2808645"/>
                <a:gd name="connsiteX215" fmla="*/ 2226458 w 3381192"/>
                <a:gd name="connsiteY215" fmla="*/ 2393132 h 2808645"/>
                <a:gd name="connsiteX216" fmla="*/ 2230369 w 3381192"/>
                <a:gd name="connsiteY216" fmla="*/ 2398814 h 2808645"/>
                <a:gd name="connsiteX217" fmla="*/ 2246013 w 3381192"/>
                <a:gd name="connsiteY217" fmla="*/ 2418704 h 2808645"/>
                <a:gd name="connsiteX218" fmla="*/ 2247968 w 3381192"/>
                <a:gd name="connsiteY218" fmla="*/ 2420599 h 2808645"/>
                <a:gd name="connsiteX219" fmla="*/ 2225481 w 3381192"/>
                <a:gd name="connsiteY219" fmla="*/ 2438594 h 2808645"/>
                <a:gd name="connsiteX220" fmla="*/ 2197126 w 3381192"/>
                <a:gd name="connsiteY220" fmla="*/ 2479321 h 2808645"/>
                <a:gd name="connsiteX221" fmla="*/ 2248946 w 3381192"/>
                <a:gd name="connsiteY221" fmla="*/ 2494475 h 2808645"/>
                <a:gd name="connsiteX222" fmla="*/ 2246013 w 3381192"/>
                <a:gd name="connsiteY222" fmla="*/ 2533307 h 2808645"/>
                <a:gd name="connsiteX223" fmla="*/ 2318366 w 3381192"/>
                <a:gd name="connsiteY223" fmla="*/ 2519100 h 2808645"/>
                <a:gd name="connsiteX224" fmla="*/ 2328143 w 3381192"/>
                <a:gd name="connsiteY224" fmla="*/ 2514364 h 2808645"/>
                <a:gd name="connsiteX225" fmla="*/ 2309567 w 3381192"/>
                <a:gd name="connsiteY225" fmla="*/ 2538990 h 2808645"/>
                <a:gd name="connsiteX226" fmla="*/ 2327166 w 3381192"/>
                <a:gd name="connsiteY226" fmla="*/ 2592976 h 2808645"/>
                <a:gd name="connsiteX227" fmla="*/ 2335966 w 3381192"/>
                <a:gd name="connsiteY227" fmla="*/ 2588240 h 2808645"/>
                <a:gd name="connsiteX228" fmla="*/ 2366275 w 3381192"/>
                <a:gd name="connsiteY228" fmla="*/ 2652645 h 2808645"/>
                <a:gd name="connsiteX229" fmla="*/ 2402452 w 3381192"/>
                <a:gd name="connsiteY229" fmla="*/ 2632755 h 2808645"/>
                <a:gd name="connsiteX230" fmla="*/ 2418096 w 3381192"/>
                <a:gd name="connsiteY230" fmla="*/ 2643174 h 2808645"/>
                <a:gd name="connsiteX231" fmla="*/ 2455251 w 3381192"/>
                <a:gd name="connsiteY231" fmla="*/ 2628020 h 2808645"/>
                <a:gd name="connsiteX232" fmla="*/ 2462095 w 3381192"/>
                <a:gd name="connsiteY232" fmla="*/ 2620443 h 2808645"/>
                <a:gd name="connsiteX233" fmla="*/ 2458184 w 3381192"/>
                <a:gd name="connsiteY233" fmla="*/ 2626125 h 2808645"/>
                <a:gd name="connsiteX234" fmla="*/ 2447428 w 3381192"/>
                <a:gd name="connsiteY234" fmla="*/ 2643174 h 2808645"/>
                <a:gd name="connsiteX235" fmla="*/ 2512937 w 3381192"/>
                <a:gd name="connsiteY235" fmla="*/ 2648857 h 2808645"/>
                <a:gd name="connsiteX236" fmla="*/ 2484582 w 3381192"/>
                <a:gd name="connsiteY236" fmla="*/ 2725574 h 2808645"/>
                <a:gd name="connsiteX237" fmla="*/ 2555958 w 3381192"/>
                <a:gd name="connsiteY237" fmla="*/ 2702843 h 2808645"/>
                <a:gd name="connsiteX238" fmla="*/ 2564757 w 3381192"/>
                <a:gd name="connsiteY238" fmla="*/ 2684847 h 2808645"/>
                <a:gd name="connsiteX239" fmla="*/ 2560847 w 3381192"/>
                <a:gd name="connsiteY239" fmla="*/ 2710420 h 2808645"/>
                <a:gd name="connsiteX240" fmla="*/ 2573558 w 3381192"/>
                <a:gd name="connsiteY240" fmla="*/ 2750199 h 2808645"/>
                <a:gd name="connsiteX241" fmla="*/ 2646888 w 3381192"/>
                <a:gd name="connsiteY241" fmla="*/ 2691477 h 2808645"/>
                <a:gd name="connsiteX242" fmla="*/ 2658622 w 3381192"/>
                <a:gd name="connsiteY242" fmla="*/ 2742623 h 2808645"/>
                <a:gd name="connsiteX243" fmla="*/ 2718264 w 3381192"/>
                <a:gd name="connsiteY243" fmla="*/ 2767247 h 2808645"/>
                <a:gd name="connsiteX244" fmla="*/ 2713375 w 3381192"/>
                <a:gd name="connsiteY244" fmla="*/ 2773877 h 2808645"/>
                <a:gd name="connsiteX245" fmla="*/ 2737819 w 3381192"/>
                <a:gd name="connsiteY245" fmla="*/ 2746410 h 2808645"/>
                <a:gd name="connsiteX246" fmla="*/ 2743685 w 3381192"/>
                <a:gd name="connsiteY246" fmla="*/ 2747358 h 2808645"/>
                <a:gd name="connsiteX247" fmla="*/ 2787684 w 3381192"/>
                <a:gd name="connsiteY247" fmla="*/ 2803239 h 2808645"/>
                <a:gd name="connsiteX248" fmla="*/ 2813105 w 3381192"/>
                <a:gd name="connsiteY248" fmla="*/ 2806080 h 2808645"/>
                <a:gd name="connsiteX249" fmla="*/ 2814083 w 3381192"/>
                <a:gd name="connsiteY249" fmla="*/ 2771036 h 2808645"/>
                <a:gd name="connsiteX250" fmla="*/ 2819949 w 3381192"/>
                <a:gd name="connsiteY250" fmla="*/ 2767247 h 2808645"/>
                <a:gd name="connsiteX251" fmla="*/ 2903058 w 3381192"/>
                <a:gd name="connsiteY251" fmla="*/ 2778613 h 2808645"/>
                <a:gd name="connsiteX252" fmla="*/ 2885458 w 3381192"/>
                <a:gd name="connsiteY252" fmla="*/ 2685795 h 2808645"/>
                <a:gd name="connsiteX253" fmla="*/ 2890347 w 3381192"/>
                <a:gd name="connsiteY253" fmla="*/ 2682953 h 2808645"/>
                <a:gd name="connsiteX254" fmla="*/ 2982255 w 3381192"/>
                <a:gd name="connsiteY254" fmla="*/ 2696213 h 2808645"/>
                <a:gd name="connsiteX255" fmla="*/ 3008654 w 3381192"/>
                <a:gd name="connsiteY255" fmla="*/ 2671588 h 2808645"/>
                <a:gd name="connsiteX256" fmla="*/ 2985188 w 3381192"/>
                <a:gd name="connsiteY256" fmla="*/ 2627072 h 2808645"/>
                <a:gd name="connsiteX257" fmla="*/ 2989099 w 3381192"/>
                <a:gd name="connsiteY257" fmla="*/ 2622337 h 2808645"/>
                <a:gd name="connsiteX258" fmla="*/ 3028209 w 3381192"/>
                <a:gd name="connsiteY258" fmla="*/ 2623284 h 2808645"/>
                <a:gd name="connsiteX259" fmla="*/ 3008654 w 3381192"/>
                <a:gd name="connsiteY259" fmla="*/ 2589187 h 2808645"/>
                <a:gd name="connsiteX260" fmla="*/ 3010610 w 3381192"/>
                <a:gd name="connsiteY260" fmla="*/ 2583505 h 2808645"/>
                <a:gd name="connsiteX261" fmla="*/ 3088829 w 3381192"/>
                <a:gd name="connsiteY261" fmla="*/ 2556985 h 2808645"/>
                <a:gd name="connsiteX262" fmla="*/ 3106428 w 3381192"/>
                <a:gd name="connsiteY262" fmla="*/ 2527624 h 2808645"/>
                <a:gd name="connsiteX263" fmla="*/ 3069274 w 3381192"/>
                <a:gd name="connsiteY263" fmla="*/ 2498263 h 2808645"/>
                <a:gd name="connsiteX264" fmla="*/ 3070252 w 3381192"/>
                <a:gd name="connsiteY264" fmla="*/ 2492580 h 2808645"/>
                <a:gd name="connsiteX265" fmla="*/ 3151404 w 3381192"/>
                <a:gd name="connsiteY265" fmla="*/ 2452801 h 2808645"/>
                <a:gd name="connsiteX266" fmla="*/ 3180737 w 3381192"/>
                <a:gd name="connsiteY266" fmla="*/ 2423440 h 2808645"/>
                <a:gd name="connsiteX267" fmla="*/ 3153360 w 3381192"/>
                <a:gd name="connsiteY267" fmla="*/ 2403550 h 2808645"/>
                <a:gd name="connsiteX268" fmla="*/ 3154338 w 3381192"/>
                <a:gd name="connsiteY268" fmla="*/ 2396920 h 2808645"/>
                <a:gd name="connsiteX269" fmla="*/ 3187581 w 3381192"/>
                <a:gd name="connsiteY269" fmla="*/ 2343881 h 2808645"/>
                <a:gd name="connsiteX270" fmla="*/ 3192470 w 3381192"/>
                <a:gd name="connsiteY270" fmla="*/ 2340092 h 2808645"/>
                <a:gd name="connsiteX271" fmla="*/ 3220825 w 3381192"/>
                <a:gd name="connsiteY271" fmla="*/ 2359982 h 2808645"/>
                <a:gd name="connsiteX272" fmla="*/ 3224735 w 3381192"/>
                <a:gd name="connsiteY272" fmla="*/ 2328727 h 2808645"/>
                <a:gd name="connsiteX273" fmla="*/ 3220825 w 3381192"/>
                <a:gd name="connsiteY273" fmla="*/ 2260534 h 2808645"/>
                <a:gd name="connsiteX274" fmla="*/ 3225713 w 3381192"/>
                <a:gd name="connsiteY274" fmla="*/ 2258639 h 2808645"/>
                <a:gd name="connsiteX275" fmla="*/ 3259934 w 3381192"/>
                <a:gd name="connsiteY275" fmla="*/ 2282318 h 2808645"/>
                <a:gd name="connsiteX276" fmla="*/ 3286334 w 3381192"/>
                <a:gd name="connsiteY276" fmla="*/ 2255798 h 2808645"/>
                <a:gd name="connsiteX277" fmla="*/ 3243313 w 3381192"/>
                <a:gd name="connsiteY277" fmla="*/ 2196129 h 2808645"/>
                <a:gd name="connsiteX278" fmla="*/ 3247224 w 3381192"/>
                <a:gd name="connsiteY278" fmla="*/ 2191393 h 2808645"/>
                <a:gd name="connsiteX279" fmla="*/ 3286334 w 3381192"/>
                <a:gd name="connsiteY279" fmla="*/ 2195182 h 2808645"/>
                <a:gd name="connsiteX280" fmla="*/ 3291222 w 3381192"/>
                <a:gd name="connsiteY280" fmla="*/ 2160138 h 2808645"/>
                <a:gd name="connsiteX281" fmla="*/ 3248202 w 3381192"/>
                <a:gd name="connsiteY281" fmla="*/ 2118464 h 2808645"/>
                <a:gd name="connsiteX282" fmla="*/ 3151404 w 3381192"/>
                <a:gd name="connsiteY282" fmla="*/ 2068267 h 2808645"/>
                <a:gd name="connsiteX283" fmla="*/ 3147494 w 3381192"/>
                <a:gd name="connsiteY283" fmla="*/ 2059742 h 2808645"/>
                <a:gd name="connsiteX284" fmla="*/ 3148471 w 3381192"/>
                <a:gd name="connsiteY284" fmla="*/ 2059742 h 2808645"/>
                <a:gd name="connsiteX285" fmla="*/ 3193447 w 3381192"/>
                <a:gd name="connsiteY285" fmla="*/ 2063531 h 2808645"/>
                <a:gd name="connsiteX286" fmla="*/ 3216914 w 3381192"/>
                <a:gd name="connsiteY286" fmla="*/ 2027540 h 2808645"/>
                <a:gd name="connsiteX287" fmla="*/ 3189537 w 3381192"/>
                <a:gd name="connsiteY287" fmla="*/ 2011439 h 2808645"/>
                <a:gd name="connsiteX288" fmla="*/ 3199314 w 3381192"/>
                <a:gd name="connsiteY288" fmla="*/ 2003862 h 2808645"/>
                <a:gd name="connsiteX289" fmla="*/ 3190514 w 3381192"/>
                <a:gd name="connsiteY289" fmla="*/ 1939457 h 2808645"/>
                <a:gd name="connsiteX290" fmla="*/ 3213003 w 3381192"/>
                <a:gd name="connsiteY290" fmla="*/ 1895889 h 2808645"/>
                <a:gd name="connsiteX291" fmla="*/ 3212025 w 3381192"/>
                <a:gd name="connsiteY291" fmla="*/ 1874105 h 2808645"/>
                <a:gd name="connsiteX292" fmla="*/ 3213981 w 3381192"/>
                <a:gd name="connsiteY292" fmla="*/ 1873158 h 2808645"/>
                <a:gd name="connsiteX293" fmla="*/ 3272645 w 3381192"/>
                <a:gd name="connsiteY293" fmla="*/ 1791705 h 2808645"/>
                <a:gd name="connsiteX294" fmla="*/ 3281445 w 3381192"/>
                <a:gd name="connsiteY294" fmla="*/ 1801176 h 2808645"/>
                <a:gd name="connsiteX295" fmla="*/ 3244291 w 3381192"/>
                <a:gd name="connsiteY295" fmla="*/ 1755714 h 2808645"/>
                <a:gd name="connsiteX296" fmla="*/ 3248202 w 3381192"/>
                <a:gd name="connsiteY296" fmla="*/ 1747190 h 2808645"/>
                <a:gd name="connsiteX297" fmla="*/ 3350864 w 3381192"/>
                <a:gd name="connsiteY297" fmla="*/ 1697939 h 2808645"/>
                <a:gd name="connsiteX298" fmla="*/ 3363576 w 3381192"/>
                <a:gd name="connsiteY298" fmla="*/ 1661948 h 2808645"/>
                <a:gd name="connsiteX299" fmla="*/ 3306866 w 3381192"/>
                <a:gd name="connsiteY299" fmla="*/ 1656265 h 2808645"/>
                <a:gd name="connsiteX300" fmla="*/ 1949757 w 3381192"/>
                <a:gd name="connsiteY300" fmla="*/ 1301092 h 2808645"/>
                <a:gd name="connsiteX301" fmla="*/ 1847093 w 3381192"/>
                <a:gd name="connsiteY301" fmla="*/ 1402435 h 2808645"/>
                <a:gd name="connsiteX302" fmla="*/ 1793317 w 3381192"/>
                <a:gd name="connsiteY302" fmla="*/ 1420430 h 2808645"/>
                <a:gd name="connsiteX303" fmla="*/ 1884247 w 3381192"/>
                <a:gd name="connsiteY303" fmla="*/ 1457368 h 2808645"/>
                <a:gd name="connsiteX304" fmla="*/ 1862737 w 3381192"/>
                <a:gd name="connsiteY304" fmla="*/ 1607962 h 2808645"/>
                <a:gd name="connsiteX305" fmla="*/ 1589946 w 3381192"/>
                <a:gd name="connsiteY305" fmla="*/ 1596596 h 2808645"/>
                <a:gd name="connsiteX306" fmla="*/ 1523460 w 3381192"/>
                <a:gd name="connsiteY306" fmla="*/ 1626905 h 2808645"/>
                <a:gd name="connsiteX307" fmla="*/ 1450129 w 3381192"/>
                <a:gd name="connsiteY307" fmla="*/ 1547346 h 2808645"/>
                <a:gd name="connsiteX308" fmla="*/ 1410041 w 3381192"/>
                <a:gd name="connsiteY308" fmla="*/ 1621222 h 2808645"/>
                <a:gd name="connsiteX309" fmla="*/ 1331822 w 3381192"/>
                <a:gd name="connsiteY309" fmla="*/ 1622169 h 2808645"/>
                <a:gd name="connsiteX310" fmla="*/ 1284890 w 3381192"/>
                <a:gd name="connsiteY310" fmla="*/ 1542610 h 2808645"/>
                <a:gd name="connsiteX311" fmla="*/ 1198848 w 3381192"/>
                <a:gd name="connsiteY311" fmla="*/ 1537874 h 2808645"/>
                <a:gd name="connsiteX312" fmla="*/ 1217425 w 3381192"/>
                <a:gd name="connsiteY312" fmla="*/ 1577654 h 2808645"/>
                <a:gd name="connsiteX313" fmla="*/ 1246758 w 3381192"/>
                <a:gd name="connsiteY313" fmla="*/ 1686574 h 2808645"/>
                <a:gd name="connsiteX314" fmla="*/ 1208626 w 3381192"/>
                <a:gd name="connsiteY314" fmla="*/ 1754767 h 2808645"/>
                <a:gd name="connsiteX315" fmla="*/ 1190048 w 3381192"/>
                <a:gd name="connsiteY315" fmla="*/ 1757608 h 2808645"/>
                <a:gd name="connsiteX316" fmla="*/ 1193959 w 3381192"/>
                <a:gd name="connsiteY316" fmla="*/ 1879788 h 2808645"/>
                <a:gd name="connsiteX317" fmla="*/ 1115740 w 3381192"/>
                <a:gd name="connsiteY317" fmla="*/ 1875052 h 2808645"/>
                <a:gd name="connsiteX318" fmla="*/ 1131384 w 3381192"/>
                <a:gd name="connsiteY318" fmla="*/ 1902519 h 2808645"/>
                <a:gd name="connsiteX319" fmla="*/ 1162672 w 3381192"/>
                <a:gd name="connsiteY319" fmla="*/ 2036064 h 2808645"/>
                <a:gd name="connsiteX320" fmla="*/ 965167 w 3381192"/>
                <a:gd name="connsiteY320" fmla="*/ 2019016 h 2808645"/>
                <a:gd name="connsiteX321" fmla="*/ 951478 w 3381192"/>
                <a:gd name="connsiteY321" fmla="*/ 2073002 h 2808645"/>
                <a:gd name="connsiteX322" fmla="*/ 898681 w 3381192"/>
                <a:gd name="connsiteY322" fmla="*/ 2080579 h 2808645"/>
                <a:gd name="connsiteX323" fmla="*/ 937790 w 3381192"/>
                <a:gd name="connsiteY323" fmla="*/ 2155402 h 2808645"/>
                <a:gd name="connsiteX324" fmla="*/ 875214 w 3381192"/>
                <a:gd name="connsiteY324" fmla="*/ 2169609 h 2808645"/>
                <a:gd name="connsiteX325" fmla="*/ 923124 w 3381192"/>
                <a:gd name="connsiteY325" fmla="*/ 2256745 h 2808645"/>
                <a:gd name="connsiteX326" fmla="*/ 905525 w 3381192"/>
                <a:gd name="connsiteY326" fmla="*/ 2373242 h 2808645"/>
                <a:gd name="connsiteX327" fmla="*/ 812639 w 3381192"/>
                <a:gd name="connsiteY327" fmla="*/ 2327780 h 2808645"/>
                <a:gd name="connsiteX328" fmla="*/ 796995 w 3381192"/>
                <a:gd name="connsiteY328" fmla="*/ 2305996 h 2808645"/>
                <a:gd name="connsiteX329" fmla="*/ 796995 w 3381192"/>
                <a:gd name="connsiteY329" fmla="*/ 2318309 h 2808645"/>
                <a:gd name="connsiteX330" fmla="*/ 752996 w 3381192"/>
                <a:gd name="connsiteY330" fmla="*/ 2449959 h 2808645"/>
                <a:gd name="connsiteX331" fmla="*/ 644467 w 3381192"/>
                <a:gd name="connsiteY331" fmla="*/ 2440488 h 2808645"/>
                <a:gd name="connsiteX332" fmla="*/ 602423 w 3381192"/>
                <a:gd name="connsiteY332" fmla="*/ 2348617 h 2808645"/>
                <a:gd name="connsiteX333" fmla="*/ 561358 w 3381192"/>
                <a:gd name="connsiteY333" fmla="*/ 2432911 h 2808645"/>
                <a:gd name="connsiteX334" fmla="*/ 507583 w 3381192"/>
                <a:gd name="connsiteY334" fmla="*/ 2445224 h 2808645"/>
                <a:gd name="connsiteX335" fmla="*/ 498783 w 3381192"/>
                <a:gd name="connsiteY335" fmla="*/ 2414916 h 2808645"/>
                <a:gd name="connsiteX336" fmla="*/ 499761 w 3381192"/>
                <a:gd name="connsiteY336" fmla="*/ 2403550 h 2808645"/>
                <a:gd name="connsiteX337" fmla="*/ 459673 w 3381192"/>
                <a:gd name="connsiteY337" fmla="*/ 2421546 h 2808645"/>
                <a:gd name="connsiteX338" fmla="*/ 422519 w 3381192"/>
                <a:gd name="connsiteY338" fmla="*/ 2376083 h 2808645"/>
                <a:gd name="connsiteX339" fmla="*/ 433274 w 3381192"/>
                <a:gd name="connsiteY339" fmla="*/ 2307890 h 2808645"/>
                <a:gd name="connsiteX340" fmla="*/ 426430 w 3381192"/>
                <a:gd name="connsiteY340" fmla="*/ 2314520 h 2808645"/>
                <a:gd name="connsiteX341" fmla="*/ 343322 w 3381192"/>
                <a:gd name="connsiteY341" fmla="*/ 2349564 h 2808645"/>
                <a:gd name="connsiteX342" fmla="*/ 322789 w 3381192"/>
                <a:gd name="connsiteY342" fmla="*/ 2253904 h 2808645"/>
                <a:gd name="connsiteX343" fmla="*/ 336477 w 3381192"/>
                <a:gd name="connsiteY343" fmla="*/ 2229279 h 2808645"/>
                <a:gd name="connsiteX344" fmla="*/ 334522 w 3381192"/>
                <a:gd name="connsiteY344" fmla="*/ 2230226 h 2808645"/>
                <a:gd name="connsiteX345" fmla="*/ 247502 w 3381192"/>
                <a:gd name="connsiteY345" fmla="*/ 2224543 h 2808645"/>
                <a:gd name="connsiteX346" fmla="*/ 333544 w 3381192"/>
                <a:gd name="connsiteY346" fmla="*/ 2112782 h 2808645"/>
                <a:gd name="connsiteX347" fmla="*/ 292478 w 3381192"/>
                <a:gd name="connsiteY347" fmla="*/ 2096680 h 2808645"/>
                <a:gd name="connsiteX348" fmla="*/ 290523 w 3381192"/>
                <a:gd name="connsiteY348" fmla="*/ 2064478 h 2808645"/>
                <a:gd name="connsiteX349" fmla="*/ 214259 w 3381192"/>
                <a:gd name="connsiteY349" fmla="*/ 2060689 h 2808645"/>
                <a:gd name="connsiteX350" fmla="*/ 133106 w 3381192"/>
                <a:gd name="connsiteY350" fmla="*/ 2005756 h 2808645"/>
                <a:gd name="connsiteX351" fmla="*/ 244569 w 3381192"/>
                <a:gd name="connsiteY351" fmla="*/ 1921462 h 2808645"/>
                <a:gd name="connsiteX352" fmla="*/ 362876 w 3381192"/>
                <a:gd name="connsiteY352" fmla="*/ 1929986 h 2808645"/>
                <a:gd name="connsiteX353" fmla="*/ 302256 w 3381192"/>
                <a:gd name="connsiteY353" fmla="*/ 1850427 h 2808645"/>
                <a:gd name="connsiteX354" fmla="*/ 349188 w 3381192"/>
                <a:gd name="connsiteY354" fmla="*/ 1823907 h 2808645"/>
                <a:gd name="connsiteX355" fmla="*/ 269013 w 3381192"/>
                <a:gd name="connsiteY355" fmla="*/ 1746243 h 2808645"/>
                <a:gd name="connsiteX356" fmla="*/ 327677 w 3381192"/>
                <a:gd name="connsiteY356" fmla="*/ 1694151 h 2808645"/>
                <a:gd name="connsiteX357" fmla="*/ 413719 w 3381192"/>
                <a:gd name="connsiteY357" fmla="*/ 1722564 h 2808645"/>
                <a:gd name="connsiteX358" fmla="*/ 408830 w 3381192"/>
                <a:gd name="connsiteY358" fmla="*/ 1716882 h 2808645"/>
                <a:gd name="connsiteX359" fmla="*/ 409808 w 3381192"/>
                <a:gd name="connsiteY359" fmla="*/ 1708358 h 2808645"/>
                <a:gd name="connsiteX360" fmla="*/ 464562 w 3381192"/>
                <a:gd name="connsiteY360" fmla="*/ 1695098 h 2808645"/>
                <a:gd name="connsiteX361" fmla="*/ 415675 w 3381192"/>
                <a:gd name="connsiteY361" fmla="*/ 1657213 h 2808645"/>
                <a:gd name="connsiteX362" fmla="*/ 330610 w 3381192"/>
                <a:gd name="connsiteY362" fmla="*/ 1535980 h 2808645"/>
                <a:gd name="connsiteX363" fmla="*/ 442073 w 3381192"/>
                <a:gd name="connsiteY363" fmla="*/ 1528403 h 2808645"/>
                <a:gd name="connsiteX364" fmla="*/ 437185 w 3381192"/>
                <a:gd name="connsiteY364" fmla="*/ 1497148 h 2808645"/>
                <a:gd name="connsiteX365" fmla="*/ 441096 w 3381192"/>
                <a:gd name="connsiteY365" fmla="*/ 1491465 h 2808645"/>
                <a:gd name="connsiteX366" fmla="*/ 549626 w 3381192"/>
                <a:gd name="connsiteY366" fmla="*/ 1527456 h 2808645"/>
                <a:gd name="connsiteX367" fmla="*/ 541804 w 3381192"/>
                <a:gd name="connsiteY367" fmla="*/ 1469681 h 2808645"/>
                <a:gd name="connsiteX368" fmla="*/ 546692 w 3381192"/>
                <a:gd name="connsiteY368" fmla="*/ 1465893 h 2808645"/>
                <a:gd name="connsiteX369" fmla="*/ 615135 w 3381192"/>
                <a:gd name="connsiteY369" fmla="*/ 1488624 h 2808645"/>
                <a:gd name="connsiteX370" fmla="*/ 586780 w 3381192"/>
                <a:gd name="connsiteY370" fmla="*/ 1446950 h 2808645"/>
                <a:gd name="connsiteX371" fmla="*/ 559403 w 3381192"/>
                <a:gd name="connsiteY371" fmla="*/ 1325718 h 2808645"/>
                <a:gd name="connsiteX372" fmla="*/ 667933 w 3381192"/>
                <a:gd name="connsiteY372" fmla="*/ 1369285 h 2808645"/>
                <a:gd name="connsiteX373" fmla="*/ 644467 w 3381192"/>
                <a:gd name="connsiteY373" fmla="*/ 1285938 h 2808645"/>
                <a:gd name="connsiteX374" fmla="*/ 689443 w 3381192"/>
                <a:gd name="connsiteY374" fmla="*/ 1236688 h 2808645"/>
                <a:gd name="connsiteX375" fmla="*/ 749085 w 3381192"/>
                <a:gd name="connsiteY375" fmla="*/ 1280255 h 2808645"/>
                <a:gd name="connsiteX376" fmla="*/ 729531 w 3381192"/>
                <a:gd name="connsiteY376" fmla="*/ 1162811 h 2808645"/>
                <a:gd name="connsiteX377" fmla="*/ 764729 w 3381192"/>
                <a:gd name="connsiteY377" fmla="*/ 1134398 h 2808645"/>
                <a:gd name="connsiteX378" fmla="*/ 756907 w 3381192"/>
                <a:gd name="connsiteY378" fmla="*/ 1039685 h 2808645"/>
                <a:gd name="connsiteX379" fmla="*/ 806773 w 3381192"/>
                <a:gd name="connsiteY379" fmla="*/ 1024531 h 2808645"/>
                <a:gd name="connsiteX380" fmla="*/ 779396 w 3381192"/>
                <a:gd name="connsiteY380" fmla="*/ 945919 h 2808645"/>
                <a:gd name="connsiteX381" fmla="*/ 882059 w 3381192"/>
                <a:gd name="connsiteY381" fmla="*/ 910875 h 2808645"/>
                <a:gd name="connsiteX382" fmla="*/ 931924 w 3381192"/>
                <a:gd name="connsiteY382" fmla="*/ 915611 h 2808645"/>
                <a:gd name="connsiteX383" fmla="*/ 879125 w 3381192"/>
                <a:gd name="connsiteY383" fmla="*/ 871096 h 2808645"/>
                <a:gd name="connsiteX384" fmla="*/ 880103 w 3381192"/>
                <a:gd name="connsiteY384" fmla="*/ 862572 h 2808645"/>
                <a:gd name="connsiteX385" fmla="*/ 1008188 w 3381192"/>
                <a:gd name="connsiteY385" fmla="*/ 863519 h 2808645"/>
                <a:gd name="connsiteX386" fmla="*/ 951478 w 3381192"/>
                <a:gd name="connsiteY386" fmla="*/ 827528 h 2808645"/>
                <a:gd name="connsiteX387" fmla="*/ 881081 w 3381192"/>
                <a:gd name="connsiteY387" fmla="*/ 738498 h 2808645"/>
                <a:gd name="connsiteX388" fmla="*/ 956367 w 3381192"/>
                <a:gd name="connsiteY388" fmla="*/ 683564 h 2808645"/>
                <a:gd name="connsiteX389" fmla="*/ 1030676 w 3381192"/>
                <a:gd name="connsiteY389" fmla="*/ 713872 h 2808645"/>
                <a:gd name="connsiteX390" fmla="*/ 1010144 w 3381192"/>
                <a:gd name="connsiteY390" fmla="*/ 656098 h 2808645"/>
                <a:gd name="connsiteX391" fmla="*/ 1016988 w 3381192"/>
                <a:gd name="connsiteY391" fmla="*/ 651362 h 2808645"/>
                <a:gd name="connsiteX392" fmla="*/ 1054142 w 3381192"/>
                <a:gd name="connsiteY392" fmla="*/ 670304 h 2808645"/>
                <a:gd name="connsiteX393" fmla="*/ 1023832 w 3381192"/>
                <a:gd name="connsiteY393" fmla="*/ 616318 h 2808645"/>
                <a:gd name="connsiteX394" fmla="*/ 1016988 w 3381192"/>
                <a:gd name="connsiteY394" fmla="*/ 516869 h 2808645"/>
                <a:gd name="connsiteX395" fmla="*/ 1094230 w 3381192"/>
                <a:gd name="connsiteY395" fmla="*/ 533918 h 2808645"/>
                <a:gd name="connsiteX396" fmla="*/ 1128451 w 3381192"/>
                <a:gd name="connsiteY396" fmla="*/ 422157 h 2808645"/>
                <a:gd name="connsiteX397" fmla="*/ 1201782 w 3381192"/>
                <a:gd name="connsiteY397" fmla="*/ 465724 h 2808645"/>
                <a:gd name="connsiteX398" fmla="*/ 1244802 w 3381192"/>
                <a:gd name="connsiteY398" fmla="*/ 386166 h 2808645"/>
                <a:gd name="connsiteX399" fmla="*/ 1307378 w 3381192"/>
                <a:gd name="connsiteY399" fmla="*/ 430681 h 2808645"/>
                <a:gd name="connsiteX400" fmla="*/ 1307378 w 3381192"/>
                <a:gd name="connsiteY400" fmla="*/ 425945 h 2808645"/>
                <a:gd name="connsiteX401" fmla="*/ 1323022 w 3381192"/>
                <a:gd name="connsiteY401" fmla="*/ 309448 h 2808645"/>
                <a:gd name="connsiteX402" fmla="*/ 1415907 w 3381192"/>
                <a:gd name="connsiteY402" fmla="*/ 316078 h 2808645"/>
                <a:gd name="connsiteX403" fmla="*/ 1448173 w 3381192"/>
                <a:gd name="connsiteY403" fmla="*/ 530129 h 2808645"/>
                <a:gd name="connsiteX404" fmla="*/ 1447196 w 3381192"/>
                <a:gd name="connsiteY404" fmla="*/ 564226 h 2808645"/>
                <a:gd name="connsiteX405" fmla="*/ 1520527 w 3381192"/>
                <a:gd name="connsiteY405" fmla="*/ 539601 h 2808645"/>
                <a:gd name="connsiteX406" fmla="*/ 1506837 w 3381192"/>
                <a:gd name="connsiteY406" fmla="*/ 675987 h 2808645"/>
                <a:gd name="connsiteX407" fmla="*/ 1514660 w 3381192"/>
                <a:gd name="connsiteY407" fmla="*/ 671252 h 2808645"/>
                <a:gd name="connsiteX408" fmla="*/ 1574302 w 3381192"/>
                <a:gd name="connsiteY408" fmla="*/ 707243 h 2808645"/>
                <a:gd name="connsiteX409" fmla="*/ 1512704 w 3381192"/>
                <a:gd name="connsiteY409" fmla="*/ 831316 h 2808645"/>
                <a:gd name="connsiteX410" fmla="*/ 1507815 w 3381192"/>
                <a:gd name="connsiteY410" fmla="*/ 836999 h 2808645"/>
                <a:gd name="connsiteX411" fmla="*/ 1542036 w 3381192"/>
                <a:gd name="connsiteY411" fmla="*/ 821845 h 2808645"/>
                <a:gd name="connsiteX412" fmla="*/ 1594835 w 3381192"/>
                <a:gd name="connsiteY412" fmla="*/ 867307 h 2808645"/>
                <a:gd name="connsiteX413" fmla="*/ 1538125 w 3381192"/>
                <a:gd name="connsiteY413" fmla="*/ 950655 h 2808645"/>
                <a:gd name="connsiteX414" fmla="*/ 1621234 w 3381192"/>
                <a:gd name="connsiteY414" fmla="*/ 935501 h 2808645"/>
                <a:gd name="connsiteX415" fmla="*/ 1649589 w 3381192"/>
                <a:gd name="connsiteY415" fmla="*/ 959179 h 2808645"/>
                <a:gd name="connsiteX416" fmla="*/ 1731719 w 3381192"/>
                <a:gd name="connsiteY416" fmla="*/ 901404 h 2808645"/>
                <a:gd name="connsiteX417" fmla="*/ 1777673 w 3381192"/>
                <a:gd name="connsiteY417" fmla="*/ 978121 h 2808645"/>
                <a:gd name="connsiteX418" fmla="*/ 1852959 w 3381192"/>
                <a:gd name="connsiteY418" fmla="*/ 969597 h 2808645"/>
                <a:gd name="connsiteX419" fmla="*/ 1827538 w 3381192"/>
                <a:gd name="connsiteY419" fmla="*/ 1087041 h 2808645"/>
                <a:gd name="connsiteX420" fmla="*/ 1824605 w 3381192"/>
                <a:gd name="connsiteY420" fmla="*/ 1091777 h 2808645"/>
                <a:gd name="connsiteX421" fmla="*/ 1897935 w 3381192"/>
                <a:gd name="connsiteY421" fmla="*/ 1087988 h 2808645"/>
                <a:gd name="connsiteX422" fmla="*/ 1901847 w 3381192"/>
                <a:gd name="connsiteY422" fmla="*/ 1092724 h 2808645"/>
                <a:gd name="connsiteX423" fmla="*/ 1811894 w 3381192"/>
                <a:gd name="connsiteY423" fmla="*/ 1213956 h 2808645"/>
                <a:gd name="connsiteX424" fmla="*/ 1949757 w 3381192"/>
                <a:gd name="connsiteY424" fmla="*/ 1301092 h 280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</a:cxnLst>
              <a:rect l="l" t="t" r="r" b="b"/>
              <a:pathLst>
                <a:path w="3381192" h="2808645">
                  <a:moveTo>
                    <a:pt x="3306866" y="1656265"/>
                  </a:moveTo>
                  <a:cubicBezTo>
                    <a:pt x="3301000" y="1657213"/>
                    <a:pt x="3298066" y="1649635"/>
                    <a:pt x="3302955" y="1646794"/>
                  </a:cubicBezTo>
                  <a:cubicBezTo>
                    <a:pt x="3344998" y="1626905"/>
                    <a:pt x="3428106" y="1550187"/>
                    <a:pt x="3346953" y="1525562"/>
                  </a:cubicBezTo>
                  <a:cubicBezTo>
                    <a:pt x="3299044" y="1510408"/>
                    <a:pt x="3243313" y="1521773"/>
                    <a:pt x="3193447" y="1522720"/>
                  </a:cubicBezTo>
                  <a:cubicBezTo>
                    <a:pt x="3188559" y="1522720"/>
                    <a:pt x="3186603" y="1517038"/>
                    <a:pt x="3189537" y="1514196"/>
                  </a:cubicBezTo>
                  <a:cubicBezTo>
                    <a:pt x="3227669" y="1481994"/>
                    <a:pt x="3247224" y="1428955"/>
                    <a:pt x="3240380" y="1380651"/>
                  </a:cubicBezTo>
                  <a:cubicBezTo>
                    <a:pt x="3237446" y="1361709"/>
                    <a:pt x="3228646" y="1341819"/>
                    <a:pt x="3209092" y="1333294"/>
                  </a:cubicBezTo>
                  <a:cubicBezTo>
                    <a:pt x="3182693" y="1321929"/>
                    <a:pt x="3151404" y="1340872"/>
                    <a:pt x="3130872" y="1354131"/>
                  </a:cubicBezTo>
                  <a:cubicBezTo>
                    <a:pt x="3126961" y="1356973"/>
                    <a:pt x="3121095" y="1351290"/>
                    <a:pt x="3124028" y="1347501"/>
                  </a:cubicBezTo>
                  <a:cubicBezTo>
                    <a:pt x="3134783" y="1331400"/>
                    <a:pt x="3147494" y="1308669"/>
                    <a:pt x="3138694" y="1288780"/>
                  </a:cubicBezTo>
                  <a:cubicBezTo>
                    <a:pt x="3126961" y="1262260"/>
                    <a:pt x="3088829" y="1296356"/>
                    <a:pt x="3078074" y="1306775"/>
                  </a:cubicBezTo>
                  <a:cubicBezTo>
                    <a:pt x="3074163" y="1310564"/>
                    <a:pt x="3069274" y="1305828"/>
                    <a:pt x="3069274" y="1302039"/>
                  </a:cubicBezTo>
                  <a:cubicBezTo>
                    <a:pt x="3077096" y="1260366"/>
                    <a:pt x="3070252" y="1213956"/>
                    <a:pt x="3051675" y="1176071"/>
                  </a:cubicBezTo>
                  <a:cubicBezTo>
                    <a:pt x="3043853" y="1159970"/>
                    <a:pt x="3030164" y="1141975"/>
                    <a:pt x="3010610" y="1140080"/>
                  </a:cubicBezTo>
                  <a:cubicBezTo>
                    <a:pt x="2984210" y="1137239"/>
                    <a:pt x="2963678" y="1168494"/>
                    <a:pt x="2951945" y="1185543"/>
                  </a:cubicBezTo>
                  <a:cubicBezTo>
                    <a:pt x="2949011" y="1189331"/>
                    <a:pt x="2942167" y="1187437"/>
                    <a:pt x="2942167" y="1182701"/>
                  </a:cubicBezTo>
                  <a:cubicBezTo>
                    <a:pt x="2943145" y="1160917"/>
                    <a:pt x="2938257" y="1138186"/>
                    <a:pt x="2931412" y="1115455"/>
                  </a:cubicBezTo>
                  <a:cubicBezTo>
                    <a:pt x="2930435" y="1093671"/>
                    <a:pt x="2925546" y="1070940"/>
                    <a:pt x="2927502" y="1049156"/>
                  </a:cubicBezTo>
                  <a:cubicBezTo>
                    <a:pt x="2927502" y="1047262"/>
                    <a:pt x="2930435" y="1045368"/>
                    <a:pt x="2932390" y="1047262"/>
                  </a:cubicBezTo>
                  <a:cubicBezTo>
                    <a:pt x="2944123" y="1054839"/>
                    <a:pt x="2953900" y="1065257"/>
                    <a:pt x="2967589" y="1070940"/>
                  </a:cubicBezTo>
                  <a:cubicBezTo>
                    <a:pt x="2988121" y="1081358"/>
                    <a:pt x="2997899" y="1060522"/>
                    <a:pt x="2993010" y="1044420"/>
                  </a:cubicBezTo>
                  <a:cubicBezTo>
                    <a:pt x="2987144" y="1022636"/>
                    <a:pt x="2968567" y="998958"/>
                    <a:pt x="2949989" y="984751"/>
                  </a:cubicBezTo>
                  <a:cubicBezTo>
                    <a:pt x="2947056" y="981910"/>
                    <a:pt x="2949989" y="977174"/>
                    <a:pt x="2953900" y="980015"/>
                  </a:cubicBezTo>
                  <a:cubicBezTo>
                    <a:pt x="2965633" y="987593"/>
                    <a:pt x="2980299" y="992328"/>
                    <a:pt x="2993010" y="983804"/>
                  </a:cubicBezTo>
                  <a:cubicBezTo>
                    <a:pt x="3003765" y="976227"/>
                    <a:pt x="3001810" y="959179"/>
                    <a:pt x="2997899" y="948760"/>
                  </a:cubicBezTo>
                  <a:cubicBezTo>
                    <a:pt x="2990077" y="930765"/>
                    <a:pt x="2970522" y="917505"/>
                    <a:pt x="2954878" y="907086"/>
                  </a:cubicBezTo>
                  <a:cubicBezTo>
                    <a:pt x="2922612" y="886250"/>
                    <a:pt x="2885458" y="873937"/>
                    <a:pt x="2852215" y="854047"/>
                  </a:cubicBezTo>
                  <a:cubicBezTo>
                    <a:pt x="2849282" y="852153"/>
                    <a:pt x="2852215" y="847418"/>
                    <a:pt x="2855148" y="848365"/>
                  </a:cubicBezTo>
                  <a:cubicBezTo>
                    <a:pt x="2868836" y="854047"/>
                    <a:pt x="2885458" y="854047"/>
                    <a:pt x="2900124" y="852153"/>
                  </a:cubicBezTo>
                  <a:cubicBezTo>
                    <a:pt x="2918701" y="849312"/>
                    <a:pt x="2938257" y="834158"/>
                    <a:pt x="2923590" y="816162"/>
                  </a:cubicBezTo>
                  <a:cubicBezTo>
                    <a:pt x="2906968" y="796273"/>
                    <a:pt x="2869814" y="794378"/>
                    <a:pt x="2846349" y="785854"/>
                  </a:cubicBezTo>
                  <a:cubicBezTo>
                    <a:pt x="2844393" y="784907"/>
                    <a:pt x="2843415" y="782065"/>
                    <a:pt x="2845371" y="780171"/>
                  </a:cubicBezTo>
                  <a:cubicBezTo>
                    <a:pt x="2875680" y="755546"/>
                    <a:pt x="2908924" y="721449"/>
                    <a:pt x="2919679" y="683564"/>
                  </a:cubicBezTo>
                  <a:cubicBezTo>
                    <a:pt x="2922612" y="672199"/>
                    <a:pt x="2921635" y="660833"/>
                    <a:pt x="2911857" y="652309"/>
                  </a:cubicBezTo>
                  <a:cubicBezTo>
                    <a:pt x="2902080" y="643785"/>
                    <a:pt x="2887414" y="652309"/>
                    <a:pt x="2878614" y="658939"/>
                  </a:cubicBezTo>
                  <a:cubicBezTo>
                    <a:pt x="2861015" y="670304"/>
                    <a:pt x="2849282" y="688300"/>
                    <a:pt x="2831682" y="699665"/>
                  </a:cubicBezTo>
                  <a:cubicBezTo>
                    <a:pt x="2828749" y="701560"/>
                    <a:pt x="2825816" y="699665"/>
                    <a:pt x="2826793" y="695877"/>
                  </a:cubicBezTo>
                  <a:cubicBezTo>
                    <a:pt x="2834615" y="671252"/>
                    <a:pt x="2843415" y="647573"/>
                    <a:pt x="2846349" y="622948"/>
                  </a:cubicBezTo>
                  <a:cubicBezTo>
                    <a:pt x="2847326" y="614424"/>
                    <a:pt x="2846349" y="576539"/>
                    <a:pt x="2827771" y="583169"/>
                  </a:cubicBezTo>
                  <a:cubicBezTo>
                    <a:pt x="2813105" y="588851"/>
                    <a:pt x="2802350" y="604006"/>
                    <a:pt x="2790617" y="613477"/>
                  </a:cubicBezTo>
                  <a:cubicBezTo>
                    <a:pt x="2788661" y="615371"/>
                    <a:pt x="2784750" y="613477"/>
                    <a:pt x="2785728" y="610635"/>
                  </a:cubicBezTo>
                  <a:cubicBezTo>
                    <a:pt x="2786706" y="587904"/>
                    <a:pt x="2798439" y="550019"/>
                    <a:pt x="2772040" y="539601"/>
                  </a:cubicBezTo>
                  <a:cubicBezTo>
                    <a:pt x="2771062" y="540548"/>
                    <a:pt x="2770085" y="541495"/>
                    <a:pt x="2770085" y="542442"/>
                  </a:cubicBezTo>
                  <a:cubicBezTo>
                    <a:pt x="2754440" y="566120"/>
                    <a:pt x="2745641" y="594534"/>
                    <a:pt x="2743685" y="622948"/>
                  </a:cubicBezTo>
                  <a:cubicBezTo>
                    <a:pt x="2739774" y="611582"/>
                    <a:pt x="2733908" y="600217"/>
                    <a:pt x="2727064" y="588851"/>
                  </a:cubicBezTo>
                  <a:cubicBezTo>
                    <a:pt x="2726086" y="586957"/>
                    <a:pt x="2723152" y="584116"/>
                    <a:pt x="2720219" y="580327"/>
                  </a:cubicBezTo>
                  <a:cubicBezTo>
                    <a:pt x="2720219" y="581274"/>
                    <a:pt x="2720219" y="582221"/>
                    <a:pt x="2719241" y="583169"/>
                  </a:cubicBezTo>
                  <a:cubicBezTo>
                    <a:pt x="2716308" y="601164"/>
                    <a:pt x="2719241" y="619160"/>
                    <a:pt x="2715330" y="636208"/>
                  </a:cubicBezTo>
                  <a:cubicBezTo>
                    <a:pt x="2714353" y="639996"/>
                    <a:pt x="2709464" y="638102"/>
                    <a:pt x="2709464" y="635261"/>
                  </a:cubicBezTo>
                  <a:cubicBezTo>
                    <a:pt x="2703598" y="615371"/>
                    <a:pt x="2699687" y="589798"/>
                    <a:pt x="2681109" y="577486"/>
                  </a:cubicBezTo>
                  <a:cubicBezTo>
                    <a:pt x="2672310" y="596428"/>
                    <a:pt x="2671332" y="617265"/>
                    <a:pt x="2665466" y="637155"/>
                  </a:cubicBezTo>
                  <a:cubicBezTo>
                    <a:pt x="2664488" y="639996"/>
                    <a:pt x="2660577" y="639996"/>
                    <a:pt x="2659599" y="637155"/>
                  </a:cubicBezTo>
                  <a:cubicBezTo>
                    <a:pt x="2656666" y="630525"/>
                    <a:pt x="2654711" y="623895"/>
                    <a:pt x="2652755" y="616318"/>
                  </a:cubicBezTo>
                  <a:cubicBezTo>
                    <a:pt x="2641999" y="596428"/>
                    <a:pt x="2627334" y="580327"/>
                    <a:pt x="2611690" y="585063"/>
                  </a:cubicBezTo>
                  <a:cubicBezTo>
                    <a:pt x="2614623" y="568961"/>
                    <a:pt x="2617556" y="550966"/>
                    <a:pt x="2613645" y="538653"/>
                  </a:cubicBezTo>
                  <a:cubicBezTo>
                    <a:pt x="2612668" y="534865"/>
                    <a:pt x="2607779" y="533918"/>
                    <a:pt x="2604845" y="535812"/>
                  </a:cubicBezTo>
                  <a:cubicBezTo>
                    <a:pt x="2582357" y="551913"/>
                    <a:pt x="2566713" y="573697"/>
                    <a:pt x="2550092" y="594534"/>
                  </a:cubicBezTo>
                  <a:cubicBezTo>
                    <a:pt x="2567691" y="555702"/>
                    <a:pt x="2586268" y="504557"/>
                    <a:pt x="2556936" y="495086"/>
                  </a:cubicBezTo>
                  <a:cubicBezTo>
                    <a:pt x="2539337" y="489403"/>
                    <a:pt x="2521737" y="500768"/>
                    <a:pt x="2511960" y="515922"/>
                  </a:cubicBezTo>
                  <a:cubicBezTo>
                    <a:pt x="2510004" y="512134"/>
                    <a:pt x="2507071" y="509293"/>
                    <a:pt x="2505116" y="505504"/>
                  </a:cubicBezTo>
                  <a:cubicBezTo>
                    <a:pt x="2494360" y="491297"/>
                    <a:pt x="2450362" y="442994"/>
                    <a:pt x="2426896" y="447729"/>
                  </a:cubicBezTo>
                  <a:cubicBezTo>
                    <a:pt x="2405385" y="452465"/>
                    <a:pt x="2408318" y="476143"/>
                    <a:pt x="2418096" y="499821"/>
                  </a:cubicBezTo>
                  <a:cubicBezTo>
                    <a:pt x="2405385" y="485614"/>
                    <a:pt x="2391697" y="472354"/>
                    <a:pt x="2377031" y="457200"/>
                  </a:cubicBezTo>
                  <a:cubicBezTo>
                    <a:pt x="2369209" y="449623"/>
                    <a:pt x="2342810" y="422157"/>
                    <a:pt x="2326188" y="432575"/>
                  </a:cubicBezTo>
                  <a:cubicBezTo>
                    <a:pt x="2305656" y="445835"/>
                    <a:pt x="2321299" y="480878"/>
                    <a:pt x="2324232" y="495086"/>
                  </a:cubicBezTo>
                  <a:cubicBezTo>
                    <a:pt x="2326188" y="505504"/>
                    <a:pt x="2329121" y="515922"/>
                    <a:pt x="2334010" y="525394"/>
                  </a:cubicBezTo>
                  <a:cubicBezTo>
                    <a:pt x="2320321" y="513081"/>
                    <a:pt x="2305656" y="502663"/>
                    <a:pt x="2287078" y="495086"/>
                  </a:cubicBezTo>
                  <a:cubicBezTo>
                    <a:pt x="2277301" y="491297"/>
                    <a:pt x="2256768" y="479931"/>
                    <a:pt x="2236236" y="474249"/>
                  </a:cubicBezTo>
                  <a:cubicBezTo>
                    <a:pt x="2253835" y="451518"/>
                    <a:pt x="2267524" y="426892"/>
                    <a:pt x="2275345" y="401320"/>
                  </a:cubicBezTo>
                  <a:cubicBezTo>
                    <a:pt x="2280234" y="383324"/>
                    <a:pt x="2278279" y="364382"/>
                    <a:pt x="2263613" y="352069"/>
                  </a:cubicBezTo>
                  <a:cubicBezTo>
                    <a:pt x="2247968" y="338809"/>
                    <a:pt x="2224503" y="352069"/>
                    <a:pt x="2210814" y="361540"/>
                  </a:cubicBezTo>
                  <a:cubicBezTo>
                    <a:pt x="2183438" y="380483"/>
                    <a:pt x="2163882" y="407003"/>
                    <a:pt x="2136506" y="424998"/>
                  </a:cubicBezTo>
                  <a:cubicBezTo>
                    <a:pt x="2132594" y="427839"/>
                    <a:pt x="2126728" y="424051"/>
                    <a:pt x="2128683" y="419315"/>
                  </a:cubicBezTo>
                  <a:cubicBezTo>
                    <a:pt x="2140417" y="380483"/>
                    <a:pt x="2156061" y="343545"/>
                    <a:pt x="2159971" y="303765"/>
                  </a:cubicBezTo>
                  <a:cubicBezTo>
                    <a:pt x="2161927" y="289559"/>
                    <a:pt x="2159971" y="229890"/>
                    <a:pt x="2129661" y="241255"/>
                  </a:cubicBezTo>
                  <a:cubicBezTo>
                    <a:pt x="2106196" y="250726"/>
                    <a:pt x="2089574" y="273457"/>
                    <a:pt x="2070997" y="288611"/>
                  </a:cubicBezTo>
                  <a:cubicBezTo>
                    <a:pt x="2067086" y="291453"/>
                    <a:pt x="2062197" y="288611"/>
                    <a:pt x="2062197" y="283876"/>
                  </a:cubicBezTo>
                  <a:cubicBezTo>
                    <a:pt x="2063175" y="247885"/>
                    <a:pt x="2081752" y="189163"/>
                    <a:pt x="2040687" y="171168"/>
                  </a:cubicBezTo>
                  <a:cubicBezTo>
                    <a:pt x="2038731" y="173062"/>
                    <a:pt x="2037753" y="174956"/>
                    <a:pt x="2037753" y="174956"/>
                  </a:cubicBezTo>
                  <a:cubicBezTo>
                    <a:pt x="2012332" y="212841"/>
                    <a:pt x="1999621" y="257356"/>
                    <a:pt x="1995710" y="301871"/>
                  </a:cubicBezTo>
                  <a:cubicBezTo>
                    <a:pt x="1988866" y="283876"/>
                    <a:pt x="1981044" y="265881"/>
                    <a:pt x="1969311" y="248832"/>
                  </a:cubicBezTo>
                  <a:cubicBezTo>
                    <a:pt x="1967356" y="245991"/>
                    <a:pt x="1963445" y="240308"/>
                    <a:pt x="1957578" y="234625"/>
                  </a:cubicBezTo>
                  <a:cubicBezTo>
                    <a:pt x="1957578" y="236519"/>
                    <a:pt x="1956601" y="238414"/>
                    <a:pt x="1956601" y="239361"/>
                  </a:cubicBezTo>
                  <a:cubicBezTo>
                    <a:pt x="1952690" y="267774"/>
                    <a:pt x="1956601" y="296189"/>
                    <a:pt x="1949757" y="323655"/>
                  </a:cubicBezTo>
                  <a:cubicBezTo>
                    <a:pt x="1948779" y="329338"/>
                    <a:pt x="1940956" y="326497"/>
                    <a:pt x="1939979" y="322708"/>
                  </a:cubicBezTo>
                  <a:cubicBezTo>
                    <a:pt x="1930201" y="291453"/>
                    <a:pt x="1924335" y="251673"/>
                    <a:pt x="1895002" y="231784"/>
                  </a:cubicBezTo>
                  <a:cubicBezTo>
                    <a:pt x="1882292" y="262092"/>
                    <a:pt x="1879359" y="295241"/>
                    <a:pt x="1870559" y="326497"/>
                  </a:cubicBezTo>
                  <a:cubicBezTo>
                    <a:pt x="1869582" y="330285"/>
                    <a:pt x="1862737" y="330285"/>
                    <a:pt x="1860781" y="326497"/>
                  </a:cubicBezTo>
                  <a:cubicBezTo>
                    <a:pt x="1856870" y="316078"/>
                    <a:pt x="1852959" y="304713"/>
                    <a:pt x="1850026" y="294294"/>
                  </a:cubicBezTo>
                  <a:cubicBezTo>
                    <a:pt x="1832427" y="263039"/>
                    <a:pt x="1809939" y="237466"/>
                    <a:pt x="1785495" y="244096"/>
                  </a:cubicBezTo>
                  <a:cubicBezTo>
                    <a:pt x="1790384" y="218524"/>
                    <a:pt x="1794295" y="190110"/>
                    <a:pt x="1788429" y="170220"/>
                  </a:cubicBezTo>
                  <a:cubicBezTo>
                    <a:pt x="1786473" y="164537"/>
                    <a:pt x="1779628" y="161696"/>
                    <a:pt x="1773762" y="166432"/>
                  </a:cubicBezTo>
                  <a:cubicBezTo>
                    <a:pt x="1737585" y="192004"/>
                    <a:pt x="1713142" y="226101"/>
                    <a:pt x="1686743" y="258303"/>
                  </a:cubicBezTo>
                  <a:cubicBezTo>
                    <a:pt x="1715098" y="196740"/>
                    <a:pt x="1743452" y="115287"/>
                    <a:pt x="1697498" y="101080"/>
                  </a:cubicBezTo>
                  <a:cubicBezTo>
                    <a:pt x="1670121" y="92556"/>
                    <a:pt x="1642745" y="110551"/>
                    <a:pt x="1626122" y="134229"/>
                  </a:cubicBezTo>
                  <a:cubicBezTo>
                    <a:pt x="1623189" y="128547"/>
                    <a:pt x="1619278" y="123811"/>
                    <a:pt x="1615367" y="118128"/>
                  </a:cubicBezTo>
                  <a:cubicBezTo>
                    <a:pt x="1598746" y="95397"/>
                    <a:pt x="1529326" y="19627"/>
                    <a:pt x="1491194" y="27204"/>
                  </a:cubicBezTo>
                  <a:cubicBezTo>
                    <a:pt x="1456973" y="33834"/>
                    <a:pt x="1461861" y="71719"/>
                    <a:pt x="1476528" y="109604"/>
                  </a:cubicBezTo>
                  <a:cubicBezTo>
                    <a:pt x="1455995" y="86873"/>
                    <a:pt x="1435463" y="65089"/>
                    <a:pt x="1411019" y="43305"/>
                  </a:cubicBezTo>
                  <a:cubicBezTo>
                    <a:pt x="1398309" y="30992"/>
                    <a:pt x="1356265" y="-12576"/>
                    <a:pt x="1329866" y="3526"/>
                  </a:cubicBezTo>
                  <a:cubicBezTo>
                    <a:pt x="1297600" y="24362"/>
                    <a:pt x="1322044" y="80243"/>
                    <a:pt x="1326933" y="102974"/>
                  </a:cubicBezTo>
                  <a:cubicBezTo>
                    <a:pt x="1329866" y="120023"/>
                    <a:pt x="1335732" y="135177"/>
                    <a:pt x="1341599" y="151278"/>
                  </a:cubicBezTo>
                  <a:cubicBezTo>
                    <a:pt x="1320089" y="132335"/>
                    <a:pt x="1295645" y="115287"/>
                    <a:pt x="1267290" y="102974"/>
                  </a:cubicBezTo>
                  <a:cubicBezTo>
                    <a:pt x="1237958" y="90661"/>
                    <a:pt x="1151916" y="41411"/>
                    <a:pt x="1115740" y="76455"/>
                  </a:cubicBezTo>
                  <a:cubicBezTo>
                    <a:pt x="1081519" y="109604"/>
                    <a:pt x="1110851" y="177798"/>
                    <a:pt x="1118673" y="210000"/>
                  </a:cubicBezTo>
                  <a:cubicBezTo>
                    <a:pt x="1120629" y="215682"/>
                    <a:pt x="1122584" y="221365"/>
                    <a:pt x="1124540" y="226101"/>
                  </a:cubicBezTo>
                  <a:cubicBezTo>
                    <a:pt x="1114762" y="221365"/>
                    <a:pt x="1104985" y="215682"/>
                    <a:pt x="1095207" y="210947"/>
                  </a:cubicBezTo>
                  <a:cubicBezTo>
                    <a:pt x="1087386" y="207158"/>
                    <a:pt x="1080541" y="210947"/>
                    <a:pt x="1074674" y="217577"/>
                  </a:cubicBezTo>
                  <a:cubicBezTo>
                    <a:pt x="1058053" y="237466"/>
                    <a:pt x="1065875" y="249779"/>
                    <a:pt x="1076630" y="269669"/>
                  </a:cubicBezTo>
                  <a:cubicBezTo>
                    <a:pt x="1090319" y="293347"/>
                    <a:pt x="1105962" y="316078"/>
                    <a:pt x="1123562" y="336915"/>
                  </a:cubicBezTo>
                  <a:cubicBezTo>
                    <a:pt x="1086408" y="320814"/>
                    <a:pt x="1048276" y="307554"/>
                    <a:pt x="1004277" y="304713"/>
                  </a:cubicBezTo>
                  <a:cubicBezTo>
                    <a:pt x="974945" y="302819"/>
                    <a:pt x="921168" y="309448"/>
                    <a:pt x="902591" y="335968"/>
                  </a:cubicBezTo>
                  <a:cubicBezTo>
                    <a:pt x="879125" y="369117"/>
                    <a:pt x="940724" y="403214"/>
                    <a:pt x="1002321" y="426892"/>
                  </a:cubicBezTo>
                  <a:cubicBezTo>
                    <a:pt x="903569" y="417421"/>
                    <a:pt x="791128" y="421210"/>
                    <a:pt x="735397" y="499821"/>
                  </a:cubicBezTo>
                  <a:cubicBezTo>
                    <a:pt x="697265" y="552860"/>
                    <a:pt x="845882" y="583169"/>
                    <a:pt x="941701" y="600217"/>
                  </a:cubicBezTo>
                  <a:cubicBezTo>
                    <a:pt x="892814" y="605899"/>
                    <a:pt x="842949" y="609688"/>
                    <a:pt x="794062" y="622001"/>
                  </a:cubicBezTo>
                  <a:cubicBezTo>
                    <a:pt x="760818" y="629578"/>
                    <a:pt x="713887" y="638102"/>
                    <a:pt x="699221" y="671252"/>
                  </a:cubicBezTo>
                  <a:cubicBezTo>
                    <a:pt x="682598" y="710084"/>
                    <a:pt x="751041" y="724291"/>
                    <a:pt x="803839" y="731868"/>
                  </a:cubicBezTo>
                  <a:cubicBezTo>
                    <a:pt x="766685" y="737551"/>
                    <a:pt x="726597" y="748916"/>
                    <a:pt x="727575" y="773541"/>
                  </a:cubicBezTo>
                  <a:cubicBezTo>
                    <a:pt x="727575" y="800061"/>
                    <a:pt x="756907" y="814268"/>
                    <a:pt x="796017" y="820898"/>
                  </a:cubicBezTo>
                  <a:cubicBezTo>
                    <a:pt x="700198" y="863519"/>
                    <a:pt x="614157" y="930765"/>
                    <a:pt x="611224" y="1013165"/>
                  </a:cubicBezTo>
                  <a:cubicBezTo>
                    <a:pt x="610246" y="1029266"/>
                    <a:pt x="613179" y="1043473"/>
                    <a:pt x="617090" y="1054839"/>
                  </a:cubicBezTo>
                  <a:cubicBezTo>
                    <a:pt x="579936" y="1038738"/>
                    <a:pt x="530071" y="1021689"/>
                    <a:pt x="504649" y="1046314"/>
                  </a:cubicBezTo>
                  <a:cubicBezTo>
                    <a:pt x="470428" y="1079464"/>
                    <a:pt x="499761" y="1147657"/>
                    <a:pt x="507583" y="1179860"/>
                  </a:cubicBezTo>
                  <a:cubicBezTo>
                    <a:pt x="509538" y="1185543"/>
                    <a:pt x="511493" y="1191225"/>
                    <a:pt x="513449" y="1196908"/>
                  </a:cubicBezTo>
                  <a:cubicBezTo>
                    <a:pt x="503672" y="1192172"/>
                    <a:pt x="493894" y="1186490"/>
                    <a:pt x="484116" y="1181754"/>
                  </a:cubicBezTo>
                  <a:cubicBezTo>
                    <a:pt x="476295" y="1177965"/>
                    <a:pt x="469451" y="1182701"/>
                    <a:pt x="463584" y="1188384"/>
                  </a:cubicBezTo>
                  <a:cubicBezTo>
                    <a:pt x="446962" y="1208273"/>
                    <a:pt x="454784" y="1220586"/>
                    <a:pt x="465540" y="1240476"/>
                  </a:cubicBezTo>
                  <a:cubicBezTo>
                    <a:pt x="479228" y="1264154"/>
                    <a:pt x="494872" y="1286885"/>
                    <a:pt x="512471" y="1307722"/>
                  </a:cubicBezTo>
                  <a:cubicBezTo>
                    <a:pt x="475317" y="1291621"/>
                    <a:pt x="437185" y="1278361"/>
                    <a:pt x="393186" y="1275520"/>
                  </a:cubicBezTo>
                  <a:cubicBezTo>
                    <a:pt x="363854" y="1273626"/>
                    <a:pt x="310078" y="1280255"/>
                    <a:pt x="291501" y="1306775"/>
                  </a:cubicBezTo>
                  <a:cubicBezTo>
                    <a:pt x="268035" y="1339924"/>
                    <a:pt x="329633" y="1374021"/>
                    <a:pt x="391231" y="1397699"/>
                  </a:cubicBezTo>
                  <a:cubicBezTo>
                    <a:pt x="292478" y="1388228"/>
                    <a:pt x="180038" y="1392017"/>
                    <a:pt x="123329" y="1470628"/>
                  </a:cubicBezTo>
                  <a:cubicBezTo>
                    <a:pt x="85197" y="1523668"/>
                    <a:pt x="233814" y="1553976"/>
                    <a:pt x="330610" y="1571024"/>
                  </a:cubicBezTo>
                  <a:cubicBezTo>
                    <a:pt x="281723" y="1576706"/>
                    <a:pt x="231859" y="1580495"/>
                    <a:pt x="182972" y="1592808"/>
                  </a:cubicBezTo>
                  <a:cubicBezTo>
                    <a:pt x="149728" y="1600385"/>
                    <a:pt x="102796" y="1608909"/>
                    <a:pt x="88130" y="1642059"/>
                  </a:cubicBezTo>
                  <a:cubicBezTo>
                    <a:pt x="71508" y="1680891"/>
                    <a:pt x="139951" y="1695098"/>
                    <a:pt x="192749" y="1702675"/>
                  </a:cubicBezTo>
                  <a:cubicBezTo>
                    <a:pt x="155594" y="1708358"/>
                    <a:pt x="115507" y="1719723"/>
                    <a:pt x="116485" y="1744348"/>
                  </a:cubicBezTo>
                  <a:cubicBezTo>
                    <a:pt x="116485" y="1770868"/>
                    <a:pt x="145817" y="1785075"/>
                    <a:pt x="184927" y="1791705"/>
                  </a:cubicBezTo>
                  <a:cubicBezTo>
                    <a:pt x="89107" y="1834326"/>
                    <a:pt x="4044" y="1901572"/>
                    <a:pt x="133" y="1983972"/>
                  </a:cubicBezTo>
                  <a:cubicBezTo>
                    <a:pt x="-2800" y="2054059"/>
                    <a:pt x="43154" y="2076791"/>
                    <a:pt x="102796" y="2073949"/>
                  </a:cubicBezTo>
                  <a:cubicBezTo>
                    <a:pt x="82263" y="2088156"/>
                    <a:pt x="60753" y="2106152"/>
                    <a:pt x="66620" y="2126989"/>
                  </a:cubicBezTo>
                  <a:cubicBezTo>
                    <a:pt x="72486" y="2146878"/>
                    <a:pt x="89107" y="2154455"/>
                    <a:pt x="111596" y="2154455"/>
                  </a:cubicBezTo>
                  <a:cubicBezTo>
                    <a:pt x="95952" y="2181922"/>
                    <a:pt x="102796" y="2200864"/>
                    <a:pt x="139951" y="2193288"/>
                  </a:cubicBezTo>
                  <a:cubicBezTo>
                    <a:pt x="126262" y="2204653"/>
                    <a:pt x="112574" y="2216966"/>
                    <a:pt x="98885" y="2227384"/>
                  </a:cubicBezTo>
                  <a:cubicBezTo>
                    <a:pt x="75419" y="2245380"/>
                    <a:pt x="61731" y="2267164"/>
                    <a:pt x="54886" y="2291789"/>
                  </a:cubicBezTo>
                  <a:cubicBezTo>
                    <a:pt x="41198" y="2337251"/>
                    <a:pt x="91063" y="2330621"/>
                    <a:pt x="137017" y="2315467"/>
                  </a:cubicBezTo>
                  <a:cubicBezTo>
                    <a:pt x="111596" y="2337251"/>
                    <a:pt x="96929" y="2360929"/>
                    <a:pt x="132128" y="2377978"/>
                  </a:cubicBezTo>
                  <a:cubicBezTo>
                    <a:pt x="160483" y="2391238"/>
                    <a:pt x="220126" y="2368506"/>
                    <a:pt x="246524" y="2355247"/>
                  </a:cubicBezTo>
                  <a:cubicBezTo>
                    <a:pt x="252391" y="2353352"/>
                    <a:pt x="257280" y="2350511"/>
                    <a:pt x="262169" y="2347670"/>
                  </a:cubicBezTo>
                  <a:cubicBezTo>
                    <a:pt x="252391" y="2360929"/>
                    <a:pt x="243591" y="2373242"/>
                    <a:pt x="232836" y="2386502"/>
                  </a:cubicBezTo>
                  <a:cubicBezTo>
                    <a:pt x="208392" y="2415863"/>
                    <a:pt x="195682" y="2496369"/>
                    <a:pt x="260213" y="2471743"/>
                  </a:cubicBezTo>
                  <a:cubicBezTo>
                    <a:pt x="265102" y="2469849"/>
                    <a:pt x="269991" y="2467008"/>
                    <a:pt x="274879" y="2463219"/>
                  </a:cubicBezTo>
                  <a:cubicBezTo>
                    <a:pt x="276835" y="2504893"/>
                    <a:pt x="292478" y="2549408"/>
                    <a:pt x="322789" y="2564562"/>
                  </a:cubicBezTo>
                  <a:cubicBezTo>
                    <a:pt x="354077" y="2580663"/>
                    <a:pt x="370698" y="2561721"/>
                    <a:pt x="379498" y="2533307"/>
                  </a:cubicBezTo>
                  <a:cubicBezTo>
                    <a:pt x="384387" y="2543725"/>
                    <a:pt x="392209" y="2550355"/>
                    <a:pt x="403941" y="2550355"/>
                  </a:cubicBezTo>
                  <a:cubicBezTo>
                    <a:pt x="427408" y="2549408"/>
                    <a:pt x="443051" y="2538990"/>
                    <a:pt x="461629" y="2526677"/>
                  </a:cubicBezTo>
                  <a:cubicBezTo>
                    <a:pt x="464562" y="2524783"/>
                    <a:pt x="469451" y="2519100"/>
                    <a:pt x="472384" y="2515312"/>
                  </a:cubicBezTo>
                  <a:cubicBezTo>
                    <a:pt x="471406" y="2517205"/>
                    <a:pt x="469451" y="2520047"/>
                    <a:pt x="466517" y="2523835"/>
                  </a:cubicBezTo>
                  <a:cubicBezTo>
                    <a:pt x="460651" y="2532360"/>
                    <a:pt x="454784" y="2540884"/>
                    <a:pt x="449895" y="2550355"/>
                  </a:cubicBezTo>
                  <a:cubicBezTo>
                    <a:pt x="407852" y="2629914"/>
                    <a:pt x="490961" y="2595817"/>
                    <a:pt x="554514" y="2558879"/>
                  </a:cubicBezTo>
                  <a:cubicBezTo>
                    <a:pt x="520293" y="2594870"/>
                    <a:pt x="494872" y="2635597"/>
                    <a:pt x="508560" y="2680112"/>
                  </a:cubicBezTo>
                  <a:cubicBezTo>
                    <a:pt x="525182" y="2735045"/>
                    <a:pt x="604379" y="2664958"/>
                    <a:pt x="621979" y="2644121"/>
                  </a:cubicBezTo>
                  <a:cubicBezTo>
                    <a:pt x="630778" y="2633703"/>
                    <a:pt x="642511" y="2592029"/>
                    <a:pt x="635667" y="2615707"/>
                  </a:cubicBezTo>
                  <a:cubicBezTo>
                    <a:pt x="631756" y="2628967"/>
                    <a:pt x="629801" y="2643174"/>
                    <a:pt x="628823" y="2656434"/>
                  </a:cubicBezTo>
                  <a:cubicBezTo>
                    <a:pt x="627845" y="2679165"/>
                    <a:pt x="625890" y="2705684"/>
                    <a:pt x="649356" y="2718944"/>
                  </a:cubicBezTo>
                  <a:cubicBezTo>
                    <a:pt x="687488" y="2740728"/>
                    <a:pt x="736375" y="2676323"/>
                    <a:pt x="765707" y="2626125"/>
                  </a:cubicBezTo>
                  <a:cubicBezTo>
                    <a:pt x="764729" y="2656434"/>
                    <a:pt x="768641" y="2690530"/>
                    <a:pt x="784284" y="2705684"/>
                  </a:cubicBezTo>
                  <a:cubicBezTo>
                    <a:pt x="752996" y="2787137"/>
                    <a:pt x="820461" y="2777666"/>
                    <a:pt x="878147" y="2744517"/>
                  </a:cubicBezTo>
                  <a:cubicBezTo>
                    <a:pt x="875214" y="2747358"/>
                    <a:pt x="873259" y="2751146"/>
                    <a:pt x="870326" y="2754935"/>
                  </a:cubicBezTo>
                  <a:cubicBezTo>
                    <a:pt x="884014" y="2740728"/>
                    <a:pt x="896725" y="2724627"/>
                    <a:pt x="908458" y="2711367"/>
                  </a:cubicBezTo>
                  <a:cubicBezTo>
                    <a:pt x="911391" y="2708526"/>
                    <a:pt x="917257" y="2708526"/>
                    <a:pt x="917257" y="2713261"/>
                  </a:cubicBezTo>
                  <a:cubicBezTo>
                    <a:pt x="923124" y="2752094"/>
                    <a:pt x="951478" y="2784296"/>
                    <a:pt x="987655" y="2801344"/>
                  </a:cubicBezTo>
                  <a:cubicBezTo>
                    <a:pt x="999388" y="2807027"/>
                    <a:pt x="1014055" y="2811763"/>
                    <a:pt x="1026765" y="2806080"/>
                  </a:cubicBezTo>
                  <a:cubicBezTo>
                    <a:pt x="1046320" y="2797556"/>
                    <a:pt x="1032631" y="2763459"/>
                    <a:pt x="1027743" y="2751146"/>
                  </a:cubicBezTo>
                  <a:cubicBezTo>
                    <a:pt x="1025787" y="2746410"/>
                    <a:pt x="1032631" y="2740728"/>
                    <a:pt x="1036542" y="2745464"/>
                  </a:cubicBezTo>
                  <a:cubicBezTo>
                    <a:pt x="1064897" y="2781454"/>
                    <a:pt x="1159739" y="2844912"/>
                    <a:pt x="1168538" y="2762512"/>
                  </a:cubicBezTo>
                  <a:cubicBezTo>
                    <a:pt x="1173427" y="2713261"/>
                    <a:pt x="1151916" y="2663063"/>
                    <a:pt x="1140183" y="2616654"/>
                  </a:cubicBezTo>
                  <a:cubicBezTo>
                    <a:pt x="1139206" y="2611918"/>
                    <a:pt x="1145072" y="2609077"/>
                    <a:pt x="1148005" y="2611918"/>
                  </a:cubicBezTo>
                  <a:cubicBezTo>
                    <a:pt x="1189070" y="2641279"/>
                    <a:pt x="1245780" y="2649804"/>
                    <a:pt x="1293689" y="2633703"/>
                  </a:cubicBezTo>
                  <a:cubicBezTo>
                    <a:pt x="1312266" y="2627072"/>
                    <a:pt x="1330844" y="2614760"/>
                    <a:pt x="1335732" y="2594870"/>
                  </a:cubicBezTo>
                  <a:cubicBezTo>
                    <a:pt x="1341599" y="2567404"/>
                    <a:pt x="1317155" y="2541831"/>
                    <a:pt x="1298578" y="2524783"/>
                  </a:cubicBezTo>
                  <a:cubicBezTo>
                    <a:pt x="1294667" y="2520994"/>
                    <a:pt x="1299556" y="2515312"/>
                    <a:pt x="1304444" y="2517205"/>
                  </a:cubicBezTo>
                  <a:cubicBezTo>
                    <a:pt x="1323022" y="2524783"/>
                    <a:pt x="1348443" y="2532360"/>
                    <a:pt x="1367020" y="2519100"/>
                  </a:cubicBezTo>
                  <a:cubicBezTo>
                    <a:pt x="1391464" y="2502051"/>
                    <a:pt x="1349421" y="2472691"/>
                    <a:pt x="1336710" y="2465113"/>
                  </a:cubicBezTo>
                  <a:cubicBezTo>
                    <a:pt x="1331822" y="2462272"/>
                    <a:pt x="1335732" y="2456589"/>
                    <a:pt x="1340621" y="2455642"/>
                  </a:cubicBezTo>
                  <a:cubicBezTo>
                    <a:pt x="1384619" y="2454695"/>
                    <a:pt x="1429596" y="2439541"/>
                    <a:pt x="1464794" y="2413968"/>
                  </a:cubicBezTo>
                  <a:cubicBezTo>
                    <a:pt x="1479461" y="2403550"/>
                    <a:pt x="1495105" y="2387449"/>
                    <a:pt x="1493149" y="2367559"/>
                  </a:cubicBezTo>
                  <a:cubicBezTo>
                    <a:pt x="1491194" y="2342934"/>
                    <a:pt x="1455017" y="2328727"/>
                    <a:pt x="1435463" y="2321150"/>
                  </a:cubicBezTo>
                  <a:cubicBezTo>
                    <a:pt x="1430574" y="2319256"/>
                    <a:pt x="1431551" y="2312626"/>
                    <a:pt x="1436440" y="2311679"/>
                  </a:cubicBezTo>
                  <a:cubicBezTo>
                    <a:pt x="1481417" y="2305049"/>
                    <a:pt x="1528348" y="2274741"/>
                    <a:pt x="1564525" y="2249168"/>
                  </a:cubicBezTo>
                  <a:cubicBezTo>
                    <a:pt x="1582124" y="2236855"/>
                    <a:pt x="1601679" y="2221701"/>
                    <a:pt x="1611456" y="2201812"/>
                  </a:cubicBezTo>
                  <a:cubicBezTo>
                    <a:pt x="1624167" y="2177186"/>
                    <a:pt x="1586035" y="2171504"/>
                    <a:pt x="1569414" y="2170556"/>
                  </a:cubicBezTo>
                  <a:cubicBezTo>
                    <a:pt x="1562569" y="2169609"/>
                    <a:pt x="1563547" y="2160138"/>
                    <a:pt x="1570391" y="2160138"/>
                  </a:cubicBezTo>
                  <a:cubicBezTo>
                    <a:pt x="1622211" y="2168662"/>
                    <a:pt x="1655455" y="2118464"/>
                    <a:pt x="1623189" y="2076791"/>
                  </a:cubicBezTo>
                  <a:cubicBezTo>
                    <a:pt x="1619278" y="2072055"/>
                    <a:pt x="1627100" y="2065425"/>
                    <a:pt x="1631012" y="2070161"/>
                  </a:cubicBezTo>
                  <a:cubicBezTo>
                    <a:pt x="1636878" y="2077738"/>
                    <a:pt x="1664254" y="2117517"/>
                    <a:pt x="1675010" y="2101416"/>
                  </a:cubicBezTo>
                  <a:cubicBezTo>
                    <a:pt x="1683810" y="2089104"/>
                    <a:pt x="1681854" y="2065425"/>
                    <a:pt x="1680877" y="2051218"/>
                  </a:cubicBezTo>
                  <a:cubicBezTo>
                    <a:pt x="1680877" y="2016175"/>
                    <a:pt x="1672077" y="1979236"/>
                    <a:pt x="1675010" y="1944193"/>
                  </a:cubicBezTo>
                  <a:cubicBezTo>
                    <a:pt x="1675010" y="1940404"/>
                    <a:pt x="1679899" y="1938510"/>
                    <a:pt x="1682832" y="1940404"/>
                  </a:cubicBezTo>
                  <a:cubicBezTo>
                    <a:pt x="1685765" y="1942298"/>
                    <a:pt x="1689676" y="1945140"/>
                    <a:pt x="1692609" y="1947034"/>
                  </a:cubicBezTo>
                  <a:cubicBezTo>
                    <a:pt x="1691632" y="1949875"/>
                    <a:pt x="1690654" y="1953664"/>
                    <a:pt x="1689676" y="1956505"/>
                  </a:cubicBezTo>
                  <a:cubicBezTo>
                    <a:pt x="1681854" y="1983972"/>
                    <a:pt x="1677943" y="2036064"/>
                    <a:pt x="1701409" y="2059742"/>
                  </a:cubicBezTo>
                  <a:cubicBezTo>
                    <a:pt x="1730741" y="2088156"/>
                    <a:pt x="1776695" y="2037011"/>
                    <a:pt x="1813850" y="1983025"/>
                  </a:cubicBezTo>
                  <a:cubicBezTo>
                    <a:pt x="1784517" y="2074896"/>
                    <a:pt x="1765940" y="2181922"/>
                    <a:pt x="1834383" y="2251063"/>
                  </a:cubicBezTo>
                  <a:cubicBezTo>
                    <a:pt x="1880336" y="2297472"/>
                    <a:pt x="1940956" y="2162980"/>
                    <a:pt x="1977133" y="2074896"/>
                  </a:cubicBezTo>
                  <a:cubicBezTo>
                    <a:pt x="1973222" y="2123200"/>
                    <a:pt x="1967356" y="2170556"/>
                    <a:pt x="1969311" y="2219807"/>
                  </a:cubicBezTo>
                  <a:cubicBezTo>
                    <a:pt x="1970289" y="2252957"/>
                    <a:pt x="1969311" y="2299366"/>
                    <a:pt x="1999621" y="2319256"/>
                  </a:cubicBezTo>
                  <a:cubicBezTo>
                    <a:pt x="2035798" y="2342934"/>
                    <a:pt x="2063175" y="2281371"/>
                    <a:pt x="2081752" y="2232120"/>
                  </a:cubicBezTo>
                  <a:cubicBezTo>
                    <a:pt x="2079796" y="2268111"/>
                    <a:pt x="2082730" y="2308837"/>
                    <a:pt x="2108151" y="2313573"/>
                  </a:cubicBezTo>
                  <a:cubicBezTo>
                    <a:pt x="2130639" y="2317362"/>
                    <a:pt x="2148239" y="2301260"/>
                    <a:pt x="2161927" y="2275688"/>
                  </a:cubicBezTo>
                  <a:cubicBezTo>
                    <a:pt x="2160949" y="2278529"/>
                    <a:pt x="2160949" y="2282318"/>
                    <a:pt x="2160949" y="2285159"/>
                  </a:cubicBezTo>
                  <a:cubicBezTo>
                    <a:pt x="2159971" y="2317362"/>
                    <a:pt x="2174637" y="2333463"/>
                    <a:pt x="2197126" y="2339146"/>
                  </a:cubicBezTo>
                  <a:cubicBezTo>
                    <a:pt x="2200059" y="2345775"/>
                    <a:pt x="2202992" y="2353352"/>
                    <a:pt x="2206903" y="2359982"/>
                  </a:cubicBezTo>
                  <a:cubicBezTo>
                    <a:pt x="2203970" y="2364718"/>
                    <a:pt x="2202014" y="2370401"/>
                    <a:pt x="2203970" y="2376083"/>
                  </a:cubicBezTo>
                  <a:cubicBezTo>
                    <a:pt x="2206903" y="2386502"/>
                    <a:pt x="2214725" y="2391238"/>
                    <a:pt x="2226458" y="2393132"/>
                  </a:cubicBezTo>
                  <a:cubicBezTo>
                    <a:pt x="2227436" y="2395026"/>
                    <a:pt x="2229392" y="2396920"/>
                    <a:pt x="2230369" y="2398814"/>
                  </a:cubicBezTo>
                  <a:cubicBezTo>
                    <a:pt x="2224503" y="2412074"/>
                    <a:pt x="2229392" y="2420599"/>
                    <a:pt x="2246013" y="2418704"/>
                  </a:cubicBezTo>
                  <a:cubicBezTo>
                    <a:pt x="2246990" y="2419651"/>
                    <a:pt x="2246990" y="2419651"/>
                    <a:pt x="2247968" y="2420599"/>
                  </a:cubicBezTo>
                  <a:cubicBezTo>
                    <a:pt x="2240146" y="2427229"/>
                    <a:pt x="2233302" y="2432911"/>
                    <a:pt x="2225481" y="2438594"/>
                  </a:cubicBezTo>
                  <a:cubicBezTo>
                    <a:pt x="2210814" y="2449959"/>
                    <a:pt x="2202014" y="2463219"/>
                    <a:pt x="2197126" y="2479321"/>
                  </a:cubicBezTo>
                  <a:cubicBezTo>
                    <a:pt x="2188326" y="2508681"/>
                    <a:pt x="2220592" y="2503946"/>
                    <a:pt x="2248946" y="2494475"/>
                  </a:cubicBezTo>
                  <a:cubicBezTo>
                    <a:pt x="2232325" y="2507734"/>
                    <a:pt x="2223525" y="2523835"/>
                    <a:pt x="2246013" y="2533307"/>
                  </a:cubicBezTo>
                  <a:cubicBezTo>
                    <a:pt x="2264590" y="2541831"/>
                    <a:pt x="2301745" y="2526677"/>
                    <a:pt x="2318366" y="2519100"/>
                  </a:cubicBezTo>
                  <a:cubicBezTo>
                    <a:pt x="2321299" y="2517205"/>
                    <a:pt x="2325210" y="2516259"/>
                    <a:pt x="2328143" y="2514364"/>
                  </a:cubicBezTo>
                  <a:cubicBezTo>
                    <a:pt x="2322277" y="2522888"/>
                    <a:pt x="2316411" y="2530466"/>
                    <a:pt x="2309567" y="2538990"/>
                  </a:cubicBezTo>
                  <a:cubicBezTo>
                    <a:pt x="2293922" y="2557932"/>
                    <a:pt x="2286100" y="2609077"/>
                    <a:pt x="2327166" y="2592976"/>
                  </a:cubicBezTo>
                  <a:cubicBezTo>
                    <a:pt x="2330099" y="2592029"/>
                    <a:pt x="2333032" y="2590134"/>
                    <a:pt x="2335966" y="2588240"/>
                  </a:cubicBezTo>
                  <a:cubicBezTo>
                    <a:pt x="2336944" y="2614760"/>
                    <a:pt x="2346721" y="2642226"/>
                    <a:pt x="2366275" y="2652645"/>
                  </a:cubicBezTo>
                  <a:cubicBezTo>
                    <a:pt x="2385831" y="2663063"/>
                    <a:pt x="2396586" y="2650751"/>
                    <a:pt x="2402452" y="2632755"/>
                  </a:cubicBezTo>
                  <a:cubicBezTo>
                    <a:pt x="2405385" y="2639385"/>
                    <a:pt x="2410274" y="2643174"/>
                    <a:pt x="2418096" y="2643174"/>
                  </a:cubicBezTo>
                  <a:cubicBezTo>
                    <a:pt x="2432762" y="2643174"/>
                    <a:pt x="2442539" y="2636544"/>
                    <a:pt x="2455251" y="2628020"/>
                  </a:cubicBezTo>
                  <a:cubicBezTo>
                    <a:pt x="2457206" y="2626125"/>
                    <a:pt x="2460139" y="2623284"/>
                    <a:pt x="2462095" y="2620443"/>
                  </a:cubicBezTo>
                  <a:cubicBezTo>
                    <a:pt x="2461117" y="2621390"/>
                    <a:pt x="2460139" y="2623284"/>
                    <a:pt x="2458184" y="2626125"/>
                  </a:cubicBezTo>
                  <a:cubicBezTo>
                    <a:pt x="2454273" y="2631808"/>
                    <a:pt x="2450362" y="2637491"/>
                    <a:pt x="2447428" y="2643174"/>
                  </a:cubicBezTo>
                  <a:cubicBezTo>
                    <a:pt x="2421030" y="2693371"/>
                    <a:pt x="2472850" y="2672535"/>
                    <a:pt x="2512937" y="2648857"/>
                  </a:cubicBezTo>
                  <a:cubicBezTo>
                    <a:pt x="2491427" y="2671588"/>
                    <a:pt x="2475783" y="2697160"/>
                    <a:pt x="2484582" y="2725574"/>
                  </a:cubicBezTo>
                  <a:cubicBezTo>
                    <a:pt x="2495338" y="2760618"/>
                    <a:pt x="2545203" y="2716103"/>
                    <a:pt x="2555958" y="2702843"/>
                  </a:cubicBezTo>
                  <a:cubicBezTo>
                    <a:pt x="2561824" y="2696213"/>
                    <a:pt x="2568669" y="2669693"/>
                    <a:pt x="2564757" y="2684847"/>
                  </a:cubicBezTo>
                  <a:cubicBezTo>
                    <a:pt x="2562802" y="2693371"/>
                    <a:pt x="2560847" y="2701896"/>
                    <a:pt x="2560847" y="2710420"/>
                  </a:cubicBezTo>
                  <a:cubicBezTo>
                    <a:pt x="2559869" y="2724627"/>
                    <a:pt x="2558891" y="2741675"/>
                    <a:pt x="2573558" y="2750199"/>
                  </a:cubicBezTo>
                  <a:cubicBezTo>
                    <a:pt x="2598001" y="2763459"/>
                    <a:pt x="2628311" y="2722732"/>
                    <a:pt x="2646888" y="2691477"/>
                  </a:cubicBezTo>
                  <a:cubicBezTo>
                    <a:pt x="2646888" y="2710420"/>
                    <a:pt x="2648844" y="2732204"/>
                    <a:pt x="2658622" y="2742623"/>
                  </a:cubicBezTo>
                  <a:cubicBezTo>
                    <a:pt x="2639066" y="2793767"/>
                    <a:pt x="2682087" y="2788084"/>
                    <a:pt x="2718264" y="2767247"/>
                  </a:cubicBezTo>
                  <a:cubicBezTo>
                    <a:pt x="2716308" y="2769142"/>
                    <a:pt x="2715330" y="2771036"/>
                    <a:pt x="2713375" y="2773877"/>
                  </a:cubicBezTo>
                  <a:cubicBezTo>
                    <a:pt x="2722174" y="2764406"/>
                    <a:pt x="2729997" y="2754935"/>
                    <a:pt x="2737819" y="2746410"/>
                  </a:cubicBezTo>
                  <a:cubicBezTo>
                    <a:pt x="2739774" y="2744517"/>
                    <a:pt x="2742708" y="2744517"/>
                    <a:pt x="2743685" y="2747358"/>
                  </a:cubicBezTo>
                  <a:cubicBezTo>
                    <a:pt x="2747596" y="2771983"/>
                    <a:pt x="2765195" y="2791873"/>
                    <a:pt x="2787684" y="2803239"/>
                  </a:cubicBezTo>
                  <a:cubicBezTo>
                    <a:pt x="2795505" y="2807027"/>
                    <a:pt x="2804305" y="2809869"/>
                    <a:pt x="2813105" y="2806080"/>
                  </a:cubicBezTo>
                  <a:cubicBezTo>
                    <a:pt x="2824838" y="2800397"/>
                    <a:pt x="2817016" y="2778613"/>
                    <a:pt x="2814083" y="2771036"/>
                  </a:cubicBezTo>
                  <a:cubicBezTo>
                    <a:pt x="2813105" y="2768195"/>
                    <a:pt x="2817016" y="2764406"/>
                    <a:pt x="2819949" y="2767247"/>
                  </a:cubicBezTo>
                  <a:cubicBezTo>
                    <a:pt x="2837548" y="2789979"/>
                    <a:pt x="2898169" y="2829758"/>
                    <a:pt x="2903058" y="2778613"/>
                  </a:cubicBezTo>
                  <a:cubicBezTo>
                    <a:pt x="2906968" y="2747358"/>
                    <a:pt x="2892303" y="2716103"/>
                    <a:pt x="2885458" y="2685795"/>
                  </a:cubicBezTo>
                  <a:cubicBezTo>
                    <a:pt x="2884480" y="2682953"/>
                    <a:pt x="2888392" y="2681059"/>
                    <a:pt x="2890347" y="2682953"/>
                  </a:cubicBezTo>
                  <a:cubicBezTo>
                    <a:pt x="2915768" y="2701896"/>
                    <a:pt x="2951945" y="2706631"/>
                    <a:pt x="2982255" y="2696213"/>
                  </a:cubicBezTo>
                  <a:cubicBezTo>
                    <a:pt x="2993988" y="2692425"/>
                    <a:pt x="3005721" y="2683900"/>
                    <a:pt x="3008654" y="2671588"/>
                  </a:cubicBezTo>
                  <a:cubicBezTo>
                    <a:pt x="3012565" y="2654539"/>
                    <a:pt x="2996921" y="2637491"/>
                    <a:pt x="2985188" y="2627072"/>
                  </a:cubicBezTo>
                  <a:cubicBezTo>
                    <a:pt x="2983233" y="2625178"/>
                    <a:pt x="2986166" y="2621390"/>
                    <a:pt x="2989099" y="2622337"/>
                  </a:cubicBezTo>
                  <a:cubicBezTo>
                    <a:pt x="3000832" y="2627072"/>
                    <a:pt x="3016476" y="2631808"/>
                    <a:pt x="3028209" y="2623284"/>
                  </a:cubicBezTo>
                  <a:cubicBezTo>
                    <a:pt x="3043853" y="2612866"/>
                    <a:pt x="3016476" y="2593923"/>
                    <a:pt x="3008654" y="2589187"/>
                  </a:cubicBezTo>
                  <a:cubicBezTo>
                    <a:pt x="3005721" y="2587293"/>
                    <a:pt x="3007677" y="2583505"/>
                    <a:pt x="3010610" y="2583505"/>
                  </a:cubicBezTo>
                  <a:cubicBezTo>
                    <a:pt x="3038964" y="2582558"/>
                    <a:pt x="3067319" y="2573086"/>
                    <a:pt x="3088829" y="2556985"/>
                  </a:cubicBezTo>
                  <a:cubicBezTo>
                    <a:pt x="3098607" y="2550355"/>
                    <a:pt x="3107406" y="2539937"/>
                    <a:pt x="3106428" y="2527624"/>
                  </a:cubicBezTo>
                  <a:cubicBezTo>
                    <a:pt x="3104473" y="2511523"/>
                    <a:pt x="3081985" y="2502999"/>
                    <a:pt x="3069274" y="2498263"/>
                  </a:cubicBezTo>
                  <a:cubicBezTo>
                    <a:pt x="3066341" y="2497316"/>
                    <a:pt x="3066341" y="2492580"/>
                    <a:pt x="3070252" y="2492580"/>
                  </a:cubicBezTo>
                  <a:cubicBezTo>
                    <a:pt x="3098607" y="2487845"/>
                    <a:pt x="3127939" y="2468902"/>
                    <a:pt x="3151404" y="2452801"/>
                  </a:cubicBezTo>
                  <a:cubicBezTo>
                    <a:pt x="3162160" y="2445224"/>
                    <a:pt x="3174871" y="2435753"/>
                    <a:pt x="3180737" y="2423440"/>
                  </a:cubicBezTo>
                  <a:cubicBezTo>
                    <a:pt x="3188559" y="2407339"/>
                    <a:pt x="3164116" y="2404497"/>
                    <a:pt x="3153360" y="2403550"/>
                  </a:cubicBezTo>
                  <a:cubicBezTo>
                    <a:pt x="3149449" y="2402603"/>
                    <a:pt x="3149449" y="2396920"/>
                    <a:pt x="3154338" y="2396920"/>
                  </a:cubicBezTo>
                  <a:cubicBezTo>
                    <a:pt x="3187581" y="2402603"/>
                    <a:pt x="3208114" y="2370401"/>
                    <a:pt x="3187581" y="2343881"/>
                  </a:cubicBezTo>
                  <a:cubicBezTo>
                    <a:pt x="3184648" y="2341040"/>
                    <a:pt x="3190514" y="2336304"/>
                    <a:pt x="3192470" y="2340092"/>
                  </a:cubicBezTo>
                  <a:cubicBezTo>
                    <a:pt x="3196381" y="2344828"/>
                    <a:pt x="3213981" y="2370401"/>
                    <a:pt x="3220825" y="2359982"/>
                  </a:cubicBezTo>
                  <a:cubicBezTo>
                    <a:pt x="3226691" y="2352405"/>
                    <a:pt x="3224735" y="2337251"/>
                    <a:pt x="3224735" y="2328727"/>
                  </a:cubicBezTo>
                  <a:cubicBezTo>
                    <a:pt x="3224735" y="2305996"/>
                    <a:pt x="3218869" y="2283265"/>
                    <a:pt x="3220825" y="2260534"/>
                  </a:cubicBezTo>
                  <a:cubicBezTo>
                    <a:pt x="3220825" y="2258639"/>
                    <a:pt x="3223758" y="2256745"/>
                    <a:pt x="3225713" y="2258639"/>
                  </a:cubicBezTo>
                  <a:cubicBezTo>
                    <a:pt x="3237446" y="2266217"/>
                    <a:pt x="3247224" y="2276635"/>
                    <a:pt x="3259934" y="2282318"/>
                  </a:cubicBezTo>
                  <a:cubicBezTo>
                    <a:pt x="3280467" y="2292736"/>
                    <a:pt x="3290245" y="2271899"/>
                    <a:pt x="3286334" y="2255798"/>
                  </a:cubicBezTo>
                  <a:cubicBezTo>
                    <a:pt x="3280467" y="2234014"/>
                    <a:pt x="3261890" y="2209389"/>
                    <a:pt x="3243313" y="2196129"/>
                  </a:cubicBezTo>
                  <a:cubicBezTo>
                    <a:pt x="3240380" y="2193288"/>
                    <a:pt x="3243313" y="2188552"/>
                    <a:pt x="3247224" y="2191393"/>
                  </a:cubicBezTo>
                  <a:cubicBezTo>
                    <a:pt x="3258957" y="2198971"/>
                    <a:pt x="3273623" y="2203706"/>
                    <a:pt x="3286334" y="2195182"/>
                  </a:cubicBezTo>
                  <a:cubicBezTo>
                    <a:pt x="3297089" y="2187605"/>
                    <a:pt x="3295133" y="2170556"/>
                    <a:pt x="3291222" y="2160138"/>
                  </a:cubicBezTo>
                  <a:cubicBezTo>
                    <a:pt x="3283401" y="2142143"/>
                    <a:pt x="3263845" y="2128883"/>
                    <a:pt x="3248202" y="2118464"/>
                  </a:cubicBezTo>
                  <a:cubicBezTo>
                    <a:pt x="3217891" y="2098575"/>
                    <a:pt x="3182693" y="2086262"/>
                    <a:pt x="3151404" y="2068267"/>
                  </a:cubicBezTo>
                  <a:cubicBezTo>
                    <a:pt x="3150427" y="2065425"/>
                    <a:pt x="3149449" y="2062584"/>
                    <a:pt x="3147494" y="2059742"/>
                  </a:cubicBezTo>
                  <a:cubicBezTo>
                    <a:pt x="3147494" y="2059742"/>
                    <a:pt x="3148471" y="2059742"/>
                    <a:pt x="3148471" y="2059742"/>
                  </a:cubicBezTo>
                  <a:cubicBezTo>
                    <a:pt x="3162160" y="2065425"/>
                    <a:pt x="3178782" y="2066372"/>
                    <a:pt x="3193447" y="2063531"/>
                  </a:cubicBezTo>
                  <a:cubicBezTo>
                    <a:pt x="3212025" y="2060689"/>
                    <a:pt x="3231580" y="2045535"/>
                    <a:pt x="3216914" y="2027540"/>
                  </a:cubicBezTo>
                  <a:cubicBezTo>
                    <a:pt x="3210070" y="2019963"/>
                    <a:pt x="3200292" y="2014280"/>
                    <a:pt x="3189537" y="2011439"/>
                  </a:cubicBezTo>
                  <a:cubicBezTo>
                    <a:pt x="3193447" y="2009545"/>
                    <a:pt x="3196381" y="2006703"/>
                    <a:pt x="3199314" y="2003862"/>
                  </a:cubicBezTo>
                  <a:cubicBezTo>
                    <a:pt x="3213981" y="1986813"/>
                    <a:pt x="3207137" y="1963135"/>
                    <a:pt x="3190514" y="1939457"/>
                  </a:cubicBezTo>
                  <a:cubicBezTo>
                    <a:pt x="3200292" y="1926197"/>
                    <a:pt x="3208114" y="1911043"/>
                    <a:pt x="3213003" y="1895889"/>
                  </a:cubicBezTo>
                  <a:cubicBezTo>
                    <a:pt x="3214958" y="1888312"/>
                    <a:pt x="3214958" y="1880735"/>
                    <a:pt x="3212025" y="1874105"/>
                  </a:cubicBezTo>
                  <a:cubicBezTo>
                    <a:pt x="3213003" y="1874105"/>
                    <a:pt x="3213003" y="1873158"/>
                    <a:pt x="3213981" y="1873158"/>
                  </a:cubicBezTo>
                  <a:cubicBezTo>
                    <a:pt x="3290245" y="1918620"/>
                    <a:pt x="3294156" y="1853268"/>
                    <a:pt x="3272645" y="1791705"/>
                  </a:cubicBezTo>
                  <a:cubicBezTo>
                    <a:pt x="3275578" y="1794546"/>
                    <a:pt x="3278512" y="1798335"/>
                    <a:pt x="3281445" y="1801176"/>
                  </a:cubicBezTo>
                  <a:cubicBezTo>
                    <a:pt x="3269712" y="1785075"/>
                    <a:pt x="3256024" y="1770868"/>
                    <a:pt x="3244291" y="1755714"/>
                  </a:cubicBezTo>
                  <a:cubicBezTo>
                    <a:pt x="3242335" y="1752873"/>
                    <a:pt x="3243313" y="1747190"/>
                    <a:pt x="3248202" y="1747190"/>
                  </a:cubicBezTo>
                  <a:cubicBezTo>
                    <a:pt x="3288289" y="1749084"/>
                    <a:pt x="3327399" y="1728247"/>
                    <a:pt x="3350864" y="1697939"/>
                  </a:cubicBezTo>
                  <a:cubicBezTo>
                    <a:pt x="3358687" y="1687521"/>
                    <a:pt x="3366509" y="1674261"/>
                    <a:pt x="3363576" y="1661948"/>
                  </a:cubicBezTo>
                  <a:cubicBezTo>
                    <a:pt x="3357709" y="1648688"/>
                    <a:pt x="3320555" y="1654371"/>
                    <a:pt x="3306866" y="1656265"/>
                  </a:cubicBezTo>
                  <a:close/>
                  <a:moveTo>
                    <a:pt x="1949757" y="1301092"/>
                  </a:moveTo>
                  <a:cubicBezTo>
                    <a:pt x="1944868" y="1352237"/>
                    <a:pt x="1891091" y="1384439"/>
                    <a:pt x="1847093" y="1402435"/>
                  </a:cubicBezTo>
                  <a:cubicBezTo>
                    <a:pt x="1830472" y="1409065"/>
                    <a:pt x="1811894" y="1415695"/>
                    <a:pt x="1793317" y="1420430"/>
                  </a:cubicBezTo>
                  <a:cubicBezTo>
                    <a:pt x="1826560" y="1427060"/>
                    <a:pt x="1858826" y="1439373"/>
                    <a:pt x="1884247" y="1457368"/>
                  </a:cubicBezTo>
                  <a:cubicBezTo>
                    <a:pt x="1945845" y="1500936"/>
                    <a:pt x="1910647" y="1569130"/>
                    <a:pt x="1862737" y="1607962"/>
                  </a:cubicBezTo>
                  <a:cubicBezTo>
                    <a:pt x="1777673" y="1678050"/>
                    <a:pt x="1670121" y="1657213"/>
                    <a:pt x="1589946" y="1596596"/>
                  </a:cubicBezTo>
                  <a:cubicBezTo>
                    <a:pt x="1572347" y="1616486"/>
                    <a:pt x="1550836" y="1628799"/>
                    <a:pt x="1523460" y="1626905"/>
                  </a:cubicBezTo>
                  <a:cubicBezTo>
                    <a:pt x="1482394" y="1625010"/>
                    <a:pt x="1459906" y="1581442"/>
                    <a:pt x="1450129" y="1547346"/>
                  </a:cubicBezTo>
                  <a:cubicBezTo>
                    <a:pt x="1442307" y="1574813"/>
                    <a:pt x="1431551" y="1602279"/>
                    <a:pt x="1410041" y="1621222"/>
                  </a:cubicBezTo>
                  <a:cubicBezTo>
                    <a:pt x="1388530" y="1639217"/>
                    <a:pt x="1352354" y="1640164"/>
                    <a:pt x="1331822" y="1622169"/>
                  </a:cubicBezTo>
                  <a:cubicBezTo>
                    <a:pt x="1308355" y="1601332"/>
                    <a:pt x="1297600" y="1571024"/>
                    <a:pt x="1284890" y="1542610"/>
                  </a:cubicBezTo>
                  <a:cubicBezTo>
                    <a:pt x="1269245" y="1582389"/>
                    <a:pt x="1231113" y="1566288"/>
                    <a:pt x="1198848" y="1537874"/>
                  </a:cubicBezTo>
                  <a:cubicBezTo>
                    <a:pt x="1205693" y="1551134"/>
                    <a:pt x="1211559" y="1564394"/>
                    <a:pt x="1217425" y="1577654"/>
                  </a:cubicBezTo>
                  <a:cubicBezTo>
                    <a:pt x="1232091" y="1611751"/>
                    <a:pt x="1247736" y="1649635"/>
                    <a:pt x="1246758" y="1686574"/>
                  </a:cubicBezTo>
                  <a:cubicBezTo>
                    <a:pt x="1245780" y="1711199"/>
                    <a:pt x="1234047" y="1745296"/>
                    <a:pt x="1208626" y="1754767"/>
                  </a:cubicBezTo>
                  <a:cubicBezTo>
                    <a:pt x="1201782" y="1757608"/>
                    <a:pt x="1195915" y="1757608"/>
                    <a:pt x="1190048" y="1757608"/>
                  </a:cubicBezTo>
                  <a:cubicBezTo>
                    <a:pt x="1214492" y="1801176"/>
                    <a:pt x="1229158" y="1857057"/>
                    <a:pt x="1193959" y="1879788"/>
                  </a:cubicBezTo>
                  <a:cubicBezTo>
                    <a:pt x="1171471" y="1893995"/>
                    <a:pt x="1143117" y="1888312"/>
                    <a:pt x="1115740" y="1875052"/>
                  </a:cubicBezTo>
                  <a:cubicBezTo>
                    <a:pt x="1121607" y="1884523"/>
                    <a:pt x="1126495" y="1893048"/>
                    <a:pt x="1131384" y="1902519"/>
                  </a:cubicBezTo>
                  <a:cubicBezTo>
                    <a:pt x="1151916" y="1939457"/>
                    <a:pt x="1178316" y="1993443"/>
                    <a:pt x="1162672" y="2036064"/>
                  </a:cubicBezTo>
                  <a:cubicBezTo>
                    <a:pt x="1130406" y="2124147"/>
                    <a:pt x="1026765" y="2067319"/>
                    <a:pt x="965167" y="2019016"/>
                  </a:cubicBezTo>
                  <a:cubicBezTo>
                    <a:pt x="974945" y="2038905"/>
                    <a:pt x="975922" y="2060689"/>
                    <a:pt x="951478" y="2073002"/>
                  </a:cubicBezTo>
                  <a:cubicBezTo>
                    <a:pt x="934857" y="2081526"/>
                    <a:pt x="916280" y="2083421"/>
                    <a:pt x="898681" y="2080579"/>
                  </a:cubicBezTo>
                  <a:cubicBezTo>
                    <a:pt x="922146" y="2102363"/>
                    <a:pt x="940724" y="2128883"/>
                    <a:pt x="937790" y="2155402"/>
                  </a:cubicBezTo>
                  <a:cubicBezTo>
                    <a:pt x="933880" y="2186658"/>
                    <a:pt x="903569" y="2182869"/>
                    <a:pt x="875214" y="2169609"/>
                  </a:cubicBezTo>
                  <a:cubicBezTo>
                    <a:pt x="895747" y="2196129"/>
                    <a:pt x="912369" y="2228331"/>
                    <a:pt x="923124" y="2256745"/>
                  </a:cubicBezTo>
                  <a:cubicBezTo>
                    <a:pt x="935835" y="2291789"/>
                    <a:pt x="950501" y="2352405"/>
                    <a:pt x="905525" y="2373242"/>
                  </a:cubicBezTo>
                  <a:cubicBezTo>
                    <a:pt x="867393" y="2391238"/>
                    <a:pt x="832194" y="2355247"/>
                    <a:pt x="812639" y="2327780"/>
                  </a:cubicBezTo>
                  <a:cubicBezTo>
                    <a:pt x="807750" y="2321150"/>
                    <a:pt x="801883" y="2313573"/>
                    <a:pt x="796995" y="2305996"/>
                  </a:cubicBezTo>
                  <a:cubicBezTo>
                    <a:pt x="796995" y="2309784"/>
                    <a:pt x="796995" y="2314520"/>
                    <a:pt x="796995" y="2318309"/>
                  </a:cubicBezTo>
                  <a:cubicBezTo>
                    <a:pt x="795039" y="2361876"/>
                    <a:pt x="787218" y="2417757"/>
                    <a:pt x="752996" y="2449959"/>
                  </a:cubicBezTo>
                  <a:cubicBezTo>
                    <a:pt x="720731" y="2481215"/>
                    <a:pt x="672821" y="2474585"/>
                    <a:pt x="644467" y="2440488"/>
                  </a:cubicBezTo>
                  <a:cubicBezTo>
                    <a:pt x="622957" y="2413968"/>
                    <a:pt x="609268" y="2381766"/>
                    <a:pt x="602423" y="2348617"/>
                  </a:cubicBezTo>
                  <a:cubicBezTo>
                    <a:pt x="596557" y="2380819"/>
                    <a:pt x="583847" y="2413021"/>
                    <a:pt x="561358" y="2432911"/>
                  </a:cubicBezTo>
                  <a:cubicBezTo>
                    <a:pt x="545715" y="2446171"/>
                    <a:pt x="528115" y="2450907"/>
                    <a:pt x="507583" y="2445224"/>
                  </a:cubicBezTo>
                  <a:cubicBezTo>
                    <a:pt x="498783" y="2443330"/>
                    <a:pt x="498783" y="2421546"/>
                    <a:pt x="498783" y="2414916"/>
                  </a:cubicBezTo>
                  <a:cubicBezTo>
                    <a:pt x="498783" y="2411127"/>
                    <a:pt x="498783" y="2407339"/>
                    <a:pt x="499761" y="2403550"/>
                  </a:cubicBezTo>
                  <a:cubicBezTo>
                    <a:pt x="489005" y="2414916"/>
                    <a:pt x="476295" y="2422493"/>
                    <a:pt x="459673" y="2421546"/>
                  </a:cubicBezTo>
                  <a:cubicBezTo>
                    <a:pt x="438162" y="2419651"/>
                    <a:pt x="424474" y="2394079"/>
                    <a:pt x="422519" y="2376083"/>
                  </a:cubicBezTo>
                  <a:cubicBezTo>
                    <a:pt x="420564" y="2354300"/>
                    <a:pt x="425452" y="2330621"/>
                    <a:pt x="433274" y="2307890"/>
                  </a:cubicBezTo>
                  <a:cubicBezTo>
                    <a:pt x="431318" y="2309784"/>
                    <a:pt x="428385" y="2312626"/>
                    <a:pt x="426430" y="2314520"/>
                  </a:cubicBezTo>
                  <a:cubicBezTo>
                    <a:pt x="406874" y="2332516"/>
                    <a:pt x="373631" y="2360929"/>
                    <a:pt x="343322" y="2349564"/>
                  </a:cubicBezTo>
                  <a:cubicBezTo>
                    <a:pt x="305190" y="2333463"/>
                    <a:pt x="308123" y="2284212"/>
                    <a:pt x="322789" y="2253904"/>
                  </a:cubicBezTo>
                  <a:cubicBezTo>
                    <a:pt x="326699" y="2245380"/>
                    <a:pt x="331588" y="2236855"/>
                    <a:pt x="336477" y="2229279"/>
                  </a:cubicBezTo>
                  <a:cubicBezTo>
                    <a:pt x="335499" y="2229279"/>
                    <a:pt x="335499" y="2230226"/>
                    <a:pt x="334522" y="2230226"/>
                  </a:cubicBezTo>
                  <a:cubicBezTo>
                    <a:pt x="309100" y="2240644"/>
                    <a:pt x="265102" y="2254851"/>
                    <a:pt x="247502" y="2224543"/>
                  </a:cubicBezTo>
                  <a:cubicBezTo>
                    <a:pt x="219148" y="2177186"/>
                    <a:pt x="276835" y="2136460"/>
                    <a:pt x="333544" y="2112782"/>
                  </a:cubicBezTo>
                  <a:cubicBezTo>
                    <a:pt x="316922" y="2111834"/>
                    <a:pt x="302256" y="2108046"/>
                    <a:pt x="292478" y="2096680"/>
                  </a:cubicBezTo>
                  <a:cubicBezTo>
                    <a:pt x="280746" y="2083421"/>
                    <a:pt x="282701" y="2073002"/>
                    <a:pt x="290523" y="2064478"/>
                  </a:cubicBezTo>
                  <a:cubicBezTo>
                    <a:pt x="265102" y="2065425"/>
                    <a:pt x="238703" y="2064478"/>
                    <a:pt x="214259" y="2060689"/>
                  </a:cubicBezTo>
                  <a:cubicBezTo>
                    <a:pt x="184927" y="2056901"/>
                    <a:pt x="130173" y="2044588"/>
                    <a:pt x="133106" y="2005756"/>
                  </a:cubicBezTo>
                  <a:cubicBezTo>
                    <a:pt x="137995" y="1952717"/>
                    <a:pt x="196660" y="1926197"/>
                    <a:pt x="244569" y="1921462"/>
                  </a:cubicBezTo>
                  <a:cubicBezTo>
                    <a:pt x="284656" y="1917673"/>
                    <a:pt x="323766" y="1922409"/>
                    <a:pt x="362876" y="1929986"/>
                  </a:cubicBezTo>
                  <a:cubicBezTo>
                    <a:pt x="323766" y="1911043"/>
                    <a:pt x="287590" y="1883576"/>
                    <a:pt x="302256" y="1850427"/>
                  </a:cubicBezTo>
                  <a:cubicBezTo>
                    <a:pt x="311056" y="1831484"/>
                    <a:pt x="328655" y="1824854"/>
                    <a:pt x="349188" y="1823907"/>
                  </a:cubicBezTo>
                  <a:cubicBezTo>
                    <a:pt x="319855" y="1806859"/>
                    <a:pt x="275857" y="1781287"/>
                    <a:pt x="269013" y="1746243"/>
                  </a:cubicBezTo>
                  <a:cubicBezTo>
                    <a:pt x="262169" y="1710252"/>
                    <a:pt x="293456" y="1689415"/>
                    <a:pt x="327677" y="1694151"/>
                  </a:cubicBezTo>
                  <a:cubicBezTo>
                    <a:pt x="357987" y="1697939"/>
                    <a:pt x="386342" y="1709305"/>
                    <a:pt x="413719" y="1722564"/>
                  </a:cubicBezTo>
                  <a:cubicBezTo>
                    <a:pt x="411763" y="1720670"/>
                    <a:pt x="410786" y="1718776"/>
                    <a:pt x="408830" y="1716882"/>
                  </a:cubicBezTo>
                  <a:cubicBezTo>
                    <a:pt x="406874" y="1714040"/>
                    <a:pt x="406874" y="1710252"/>
                    <a:pt x="409808" y="1708358"/>
                  </a:cubicBezTo>
                  <a:cubicBezTo>
                    <a:pt x="426430" y="1698886"/>
                    <a:pt x="445007" y="1695098"/>
                    <a:pt x="464562" y="1695098"/>
                  </a:cubicBezTo>
                  <a:cubicBezTo>
                    <a:pt x="446962" y="1682785"/>
                    <a:pt x="431318" y="1669525"/>
                    <a:pt x="415675" y="1657213"/>
                  </a:cubicBezTo>
                  <a:cubicBezTo>
                    <a:pt x="383409" y="1630693"/>
                    <a:pt x="324744" y="1582389"/>
                    <a:pt x="330610" y="1535980"/>
                  </a:cubicBezTo>
                  <a:cubicBezTo>
                    <a:pt x="338433" y="1476311"/>
                    <a:pt x="390253" y="1494306"/>
                    <a:pt x="442073" y="1528403"/>
                  </a:cubicBezTo>
                  <a:cubicBezTo>
                    <a:pt x="439140" y="1518932"/>
                    <a:pt x="437185" y="1508513"/>
                    <a:pt x="437185" y="1497148"/>
                  </a:cubicBezTo>
                  <a:cubicBezTo>
                    <a:pt x="437185" y="1495254"/>
                    <a:pt x="439140" y="1492412"/>
                    <a:pt x="441096" y="1491465"/>
                  </a:cubicBezTo>
                  <a:cubicBezTo>
                    <a:pt x="482161" y="1484835"/>
                    <a:pt x="518338" y="1503778"/>
                    <a:pt x="549626" y="1527456"/>
                  </a:cubicBezTo>
                  <a:cubicBezTo>
                    <a:pt x="539848" y="1509460"/>
                    <a:pt x="533982" y="1490518"/>
                    <a:pt x="541804" y="1469681"/>
                  </a:cubicBezTo>
                  <a:cubicBezTo>
                    <a:pt x="542782" y="1467787"/>
                    <a:pt x="544737" y="1465893"/>
                    <a:pt x="546692" y="1465893"/>
                  </a:cubicBezTo>
                  <a:cubicBezTo>
                    <a:pt x="571136" y="1466840"/>
                    <a:pt x="594602" y="1475364"/>
                    <a:pt x="615135" y="1488624"/>
                  </a:cubicBezTo>
                  <a:cubicBezTo>
                    <a:pt x="605357" y="1475364"/>
                    <a:pt x="595579" y="1461157"/>
                    <a:pt x="586780" y="1446950"/>
                  </a:cubicBezTo>
                  <a:cubicBezTo>
                    <a:pt x="569180" y="1418536"/>
                    <a:pt x="531048" y="1358867"/>
                    <a:pt x="559403" y="1325718"/>
                  </a:cubicBezTo>
                  <a:cubicBezTo>
                    <a:pt x="589713" y="1291621"/>
                    <a:pt x="631756" y="1324770"/>
                    <a:pt x="667933" y="1369285"/>
                  </a:cubicBezTo>
                  <a:cubicBezTo>
                    <a:pt x="656200" y="1342766"/>
                    <a:pt x="645444" y="1314352"/>
                    <a:pt x="644467" y="1285938"/>
                  </a:cubicBezTo>
                  <a:cubicBezTo>
                    <a:pt x="643489" y="1259418"/>
                    <a:pt x="659133" y="1235740"/>
                    <a:pt x="689443" y="1236688"/>
                  </a:cubicBezTo>
                  <a:cubicBezTo>
                    <a:pt x="712909" y="1237635"/>
                    <a:pt x="733442" y="1258472"/>
                    <a:pt x="749085" y="1280255"/>
                  </a:cubicBezTo>
                  <a:cubicBezTo>
                    <a:pt x="736375" y="1242370"/>
                    <a:pt x="725620" y="1201644"/>
                    <a:pt x="729531" y="1162811"/>
                  </a:cubicBezTo>
                  <a:cubicBezTo>
                    <a:pt x="732464" y="1136292"/>
                    <a:pt x="747130" y="1130609"/>
                    <a:pt x="764729" y="1134398"/>
                  </a:cubicBezTo>
                  <a:cubicBezTo>
                    <a:pt x="737353" y="1104089"/>
                    <a:pt x="720731" y="1065257"/>
                    <a:pt x="756907" y="1039685"/>
                  </a:cubicBezTo>
                  <a:cubicBezTo>
                    <a:pt x="770596" y="1030213"/>
                    <a:pt x="788195" y="1025478"/>
                    <a:pt x="806773" y="1024531"/>
                  </a:cubicBezTo>
                  <a:cubicBezTo>
                    <a:pt x="774507" y="1005588"/>
                    <a:pt x="755929" y="979068"/>
                    <a:pt x="779396" y="945919"/>
                  </a:cubicBezTo>
                  <a:cubicBezTo>
                    <a:pt x="800906" y="914664"/>
                    <a:pt x="845882" y="909928"/>
                    <a:pt x="882059" y="910875"/>
                  </a:cubicBezTo>
                  <a:cubicBezTo>
                    <a:pt x="898681" y="911822"/>
                    <a:pt x="915302" y="912769"/>
                    <a:pt x="931924" y="915611"/>
                  </a:cubicBezTo>
                  <a:cubicBezTo>
                    <a:pt x="912369" y="903298"/>
                    <a:pt x="893792" y="888144"/>
                    <a:pt x="879125" y="871096"/>
                  </a:cubicBezTo>
                  <a:cubicBezTo>
                    <a:pt x="877170" y="868254"/>
                    <a:pt x="877170" y="864466"/>
                    <a:pt x="880103" y="862572"/>
                  </a:cubicBezTo>
                  <a:cubicBezTo>
                    <a:pt x="921168" y="839840"/>
                    <a:pt x="966145" y="847418"/>
                    <a:pt x="1008188" y="863519"/>
                  </a:cubicBezTo>
                  <a:cubicBezTo>
                    <a:pt x="988633" y="852153"/>
                    <a:pt x="970056" y="840788"/>
                    <a:pt x="951478" y="827528"/>
                  </a:cubicBezTo>
                  <a:cubicBezTo>
                    <a:pt x="924102" y="807638"/>
                    <a:pt x="880103" y="776383"/>
                    <a:pt x="881081" y="738498"/>
                  </a:cubicBezTo>
                  <a:cubicBezTo>
                    <a:pt x="882059" y="701560"/>
                    <a:pt x="920191" y="676934"/>
                    <a:pt x="956367" y="683564"/>
                  </a:cubicBezTo>
                  <a:cubicBezTo>
                    <a:pt x="982767" y="688300"/>
                    <a:pt x="1007211" y="699665"/>
                    <a:pt x="1030676" y="713872"/>
                  </a:cubicBezTo>
                  <a:cubicBezTo>
                    <a:pt x="1016988" y="696824"/>
                    <a:pt x="1008188" y="676934"/>
                    <a:pt x="1010144" y="656098"/>
                  </a:cubicBezTo>
                  <a:cubicBezTo>
                    <a:pt x="1010144" y="653256"/>
                    <a:pt x="1013077" y="649468"/>
                    <a:pt x="1016988" y="651362"/>
                  </a:cubicBezTo>
                  <a:cubicBezTo>
                    <a:pt x="1030676" y="656098"/>
                    <a:pt x="1042409" y="662727"/>
                    <a:pt x="1054142" y="670304"/>
                  </a:cubicBezTo>
                  <a:cubicBezTo>
                    <a:pt x="1043387" y="652309"/>
                    <a:pt x="1032631" y="634314"/>
                    <a:pt x="1023832" y="616318"/>
                  </a:cubicBezTo>
                  <a:cubicBezTo>
                    <a:pt x="1013077" y="593587"/>
                    <a:pt x="983744" y="535812"/>
                    <a:pt x="1016988" y="516869"/>
                  </a:cubicBezTo>
                  <a:cubicBezTo>
                    <a:pt x="1045343" y="500768"/>
                    <a:pt x="1073696" y="514028"/>
                    <a:pt x="1094230" y="533918"/>
                  </a:cubicBezTo>
                  <a:cubicBezTo>
                    <a:pt x="1091296" y="495086"/>
                    <a:pt x="1091296" y="442994"/>
                    <a:pt x="1128451" y="422157"/>
                  </a:cubicBezTo>
                  <a:cubicBezTo>
                    <a:pt x="1167561" y="399426"/>
                    <a:pt x="1190048" y="426892"/>
                    <a:pt x="1201782" y="465724"/>
                  </a:cubicBezTo>
                  <a:cubicBezTo>
                    <a:pt x="1205693" y="438258"/>
                    <a:pt x="1212537" y="396584"/>
                    <a:pt x="1244802" y="386166"/>
                  </a:cubicBezTo>
                  <a:cubicBezTo>
                    <a:pt x="1277068" y="375747"/>
                    <a:pt x="1295645" y="399426"/>
                    <a:pt x="1307378" y="430681"/>
                  </a:cubicBezTo>
                  <a:cubicBezTo>
                    <a:pt x="1307378" y="428786"/>
                    <a:pt x="1307378" y="427839"/>
                    <a:pt x="1307378" y="425945"/>
                  </a:cubicBezTo>
                  <a:cubicBezTo>
                    <a:pt x="1308355" y="388060"/>
                    <a:pt x="1308355" y="345439"/>
                    <a:pt x="1323022" y="309448"/>
                  </a:cubicBezTo>
                  <a:cubicBezTo>
                    <a:pt x="1344532" y="258303"/>
                    <a:pt x="1394397" y="274404"/>
                    <a:pt x="1415907" y="316078"/>
                  </a:cubicBezTo>
                  <a:cubicBezTo>
                    <a:pt x="1448173" y="380483"/>
                    <a:pt x="1450129" y="460042"/>
                    <a:pt x="1448173" y="530129"/>
                  </a:cubicBezTo>
                  <a:cubicBezTo>
                    <a:pt x="1448173" y="540548"/>
                    <a:pt x="1448173" y="552860"/>
                    <a:pt x="1447196" y="564226"/>
                  </a:cubicBezTo>
                  <a:cubicBezTo>
                    <a:pt x="1462839" y="542442"/>
                    <a:pt x="1499016" y="503610"/>
                    <a:pt x="1520527" y="539601"/>
                  </a:cubicBezTo>
                  <a:cubicBezTo>
                    <a:pt x="1543014" y="577486"/>
                    <a:pt x="1519549" y="638102"/>
                    <a:pt x="1506837" y="675987"/>
                  </a:cubicBezTo>
                  <a:cubicBezTo>
                    <a:pt x="1509771" y="674093"/>
                    <a:pt x="1512704" y="672199"/>
                    <a:pt x="1514660" y="671252"/>
                  </a:cubicBezTo>
                  <a:cubicBezTo>
                    <a:pt x="1543014" y="657044"/>
                    <a:pt x="1575280" y="675040"/>
                    <a:pt x="1574302" y="707243"/>
                  </a:cubicBezTo>
                  <a:cubicBezTo>
                    <a:pt x="1572347" y="752705"/>
                    <a:pt x="1540081" y="796273"/>
                    <a:pt x="1512704" y="831316"/>
                  </a:cubicBezTo>
                  <a:cubicBezTo>
                    <a:pt x="1510749" y="833211"/>
                    <a:pt x="1509771" y="835105"/>
                    <a:pt x="1507815" y="836999"/>
                  </a:cubicBezTo>
                  <a:cubicBezTo>
                    <a:pt x="1518571" y="830369"/>
                    <a:pt x="1530304" y="825634"/>
                    <a:pt x="1542036" y="821845"/>
                  </a:cubicBezTo>
                  <a:cubicBezTo>
                    <a:pt x="1574302" y="812374"/>
                    <a:pt x="1605590" y="832264"/>
                    <a:pt x="1594835" y="867307"/>
                  </a:cubicBezTo>
                  <a:cubicBezTo>
                    <a:pt x="1585057" y="898562"/>
                    <a:pt x="1562569" y="926029"/>
                    <a:pt x="1538125" y="950655"/>
                  </a:cubicBezTo>
                  <a:cubicBezTo>
                    <a:pt x="1564525" y="935501"/>
                    <a:pt x="1593857" y="924135"/>
                    <a:pt x="1621234" y="935501"/>
                  </a:cubicBezTo>
                  <a:cubicBezTo>
                    <a:pt x="1634923" y="941183"/>
                    <a:pt x="1643722" y="948760"/>
                    <a:pt x="1649589" y="959179"/>
                  </a:cubicBezTo>
                  <a:cubicBezTo>
                    <a:pt x="1671099" y="931712"/>
                    <a:pt x="1698476" y="903298"/>
                    <a:pt x="1731719" y="901404"/>
                  </a:cubicBezTo>
                  <a:cubicBezTo>
                    <a:pt x="1776695" y="898562"/>
                    <a:pt x="1783539" y="944025"/>
                    <a:pt x="1777673" y="978121"/>
                  </a:cubicBezTo>
                  <a:cubicBezTo>
                    <a:pt x="1800161" y="959179"/>
                    <a:pt x="1833405" y="941183"/>
                    <a:pt x="1852959" y="969597"/>
                  </a:cubicBezTo>
                  <a:cubicBezTo>
                    <a:pt x="1876426" y="1003694"/>
                    <a:pt x="1846115" y="1057680"/>
                    <a:pt x="1827538" y="1087041"/>
                  </a:cubicBezTo>
                  <a:cubicBezTo>
                    <a:pt x="1826560" y="1088935"/>
                    <a:pt x="1825583" y="1089882"/>
                    <a:pt x="1824605" y="1091777"/>
                  </a:cubicBezTo>
                  <a:cubicBezTo>
                    <a:pt x="1849048" y="1083252"/>
                    <a:pt x="1874470" y="1080411"/>
                    <a:pt x="1897935" y="1087988"/>
                  </a:cubicBezTo>
                  <a:cubicBezTo>
                    <a:pt x="1899891" y="1088935"/>
                    <a:pt x="1901847" y="1090830"/>
                    <a:pt x="1901847" y="1092724"/>
                  </a:cubicBezTo>
                  <a:cubicBezTo>
                    <a:pt x="1901847" y="1145763"/>
                    <a:pt x="1859803" y="1184595"/>
                    <a:pt x="1811894" y="1213956"/>
                  </a:cubicBezTo>
                  <a:cubicBezTo>
                    <a:pt x="1885225" y="1203538"/>
                    <a:pt x="1957578" y="1221533"/>
                    <a:pt x="1949757" y="1301092"/>
                  </a:cubicBezTo>
                  <a:close/>
                </a:path>
              </a:pathLst>
            </a:custGeom>
            <a:solidFill>
              <a:srgbClr val="3E7C3B">
                <a:alpha val="50000"/>
              </a:srgbClr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95C76AF-4F05-257B-C85B-8472D0BC3964}"/>
                </a:ext>
              </a:extLst>
            </p:cNvPr>
            <p:cNvSpPr/>
            <p:nvPr/>
          </p:nvSpPr>
          <p:spPr>
            <a:xfrm>
              <a:off x="6757181" y="-787907"/>
              <a:ext cx="2934230" cy="2809592"/>
            </a:xfrm>
            <a:custGeom>
              <a:avLst/>
              <a:gdLst>
                <a:gd name="connsiteX0" fmla="*/ 2859904 w 2934230"/>
                <a:gd name="connsiteY0" fmla="*/ 1656265 h 2809592"/>
                <a:gd name="connsiteX1" fmla="*/ 2855993 w 2934230"/>
                <a:gd name="connsiteY1" fmla="*/ 1646794 h 2809592"/>
                <a:gd name="connsiteX2" fmla="*/ 2899991 w 2934230"/>
                <a:gd name="connsiteY2" fmla="*/ 1525562 h 2809592"/>
                <a:gd name="connsiteX3" fmla="*/ 2746485 w 2934230"/>
                <a:gd name="connsiteY3" fmla="*/ 1522720 h 2809592"/>
                <a:gd name="connsiteX4" fmla="*/ 2742575 w 2934230"/>
                <a:gd name="connsiteY4" fmla="*/ 1514196 h 2809592"/>
                <a:gd name="connsiteX5" fmla="*/ 2793417 w 2934230"/>
                <a:gd name="connsiteY5" fmla="*/ 1380651 h 2809592"/>
                <a:gd name="connsiteX6" fmla="*/ 2762129 w 2934230"/>
                <a:gd name="connsiteY6" fmla="*/ 1333294 h 2809592"/>
                <a:gd name="connsiteX7" fmla="*/ 2683910 w 2934230"/>
                <a:gd name="connsiteY7" fmla="*/ 1354131 h 2809592"/>
                <a:gd name="connsiteX8" fmla="*/ 2677065 w 2934230"/>
                <a:gd name="connsiteY8" fmla="*/ 1347501 h 2809592"/>
                <a:gd name="connsiteX9" fmla="*/ 2691732 w 2934230"/>
                <a:gd name="connsiteY9" fmla="*/ 1288780 h 2809592"/>
                <a:gd name="connsiteX10" fmla="*/ 2631111 w 2934230"/>
                <a:gd name="connsiteY10" fmla="*/ 1306775 h 2809592"/>
                <a:gd name="connsiteX11" fmla="*/ 2622312 w 2934230"/>
                <a:gd name="connsiteY11" fmla="*/ 1302039 h 2809592"/>
                <a:gd name="connsiteX12" fmla="*/ 2604712 w 2934230"/>
                <a:gd name="connsiteY12" fmla="*/ 1176071 h 2809592"/>
                <a:gd name="connsiteX13" fmla="*/ 2563647 w 2934230"/>
                <a:gd name="connsiteY13" fmla="*/ 1140080 h 2809592"/>
                <a:gd name="connsiteX14" fmla="*/ 2504983 w 2934230"/>
                <a:gd name="connsiteY14" fmla="*/ 1185543 h 2809592"/>
                <a:gd name="connsiteX15" fmla="*/ 2495205 w 2934230"/>
                <a:gd name="connsiteY15" fmla="*/ 1182701 h 2809592"/>
                <a:gd name="connsiteX16" fmla="*/ 2484449 w 2934230"/>
                <a:gd name="connsiteY16" fmla="*/ 1115455 h 2809592"/>
                <a:gd name="connsiteX17" fmla="*/ 2480539 w 2934230"/>
                <a:gd name="connsiteY17" fmla="*/ 1049156 h 2809592"/>
                <a:gd name="connsiteX18" fmla="*/ 2485427 w 2934230"/>
                <a:gd name="connsiteY18" fmla="*/ 1047262 h 2809592"/>
                <a:gd name="connsiteX19" fmla="*/ 2520626 w 2934230"/>
                <a:gd name="connsiteY19" fmla="*/ 1070940 h 2809592"/>
                <a:gd name="connsiteX20" fmla="*/ 2546048 w 2934230"/>
                <a:gd name="connsiteY20" fmla="*/ 1044420 h 2809592"/>
                <a:gd name="connsiteX21" fmla="*/ 2503027 w 2934230"/>
                <a:gd name="connsiteY21" fmla="*/ 984751 h 2809592"/>
                <a:gd name="connsiteX22" fmla="*/ 2506938 w 2934230"/>
                <a:gd name="connsiteY22" fmla="*/ 980015 h 2809592"/>
                <a:gd name="connsiteX23" fmla="*/ 2546048 w 2934230"/>
                <a:gd name="connsiteY23" fmla="*/ 983804 h 2809592"/>
                <a:gd name="connsiteX24" fmla="*/ 2550936 w 2934230"/>
                <a:gd name="connsiteY24" fmla="*/ 948760 h 2809592"/>
                <a:gd name="connsiteX25" fmla="*/ 2507916 w 2934230"/>
                <a:gd name="connsiteY25" fmla="*/ 907086 h 2809592"/>
                <a:gd name="connsiteX26" fmla="*/ 2405252 w 2934230"/>
                <a:gd name="connsiteY26" fmla="*/ 854047 h 2809592"/>
                <a:gd name="connsiteX27" fmla="*/ 2408186 w 2934230"/>
                <a:gd name="connsiteY27" fmla="*/ 848365 h 2809592"/>
                <a:gd name="connsiteX28" fmla="*/ 2453162 w 2934230"/>
                <a:gd name="connsiteY28" fmla="*/ 852153 h 2809592"/>
                <a:gd name="connsiteX29" fmla="*/ 2476628 w 2934230"/>
                <a:gd name="connsiteY29" fmla="*/ 816162 h 2809592"/>
                <a:gd name="connsiteX30" fmla="*/ 2399386 w 2934230"/>
                <a:gd name="connsiteY30" fmla="*/ 785854 h 2809592"/>
                <a:gd name="connsiteX31" fmla="*/ 2398408 w 2934230"/>
                <a:gd name="connsiteY31" fmla="*/ 780171 h 2809592"/>
                <a:gd name="connsiteX32" fmla="*/ 2472717 w 2934230"/>
                <a:gd name="connsiteY32" fmla="*/ 683564 h 2809592"/>
                <a:gd name="connsiteX33" fmla="*/ 2464895 w 2934230"/>
                <a:gd name="connsiteY33" fmla="*/ 652309 h 2809592"/>
                <a:gd name="connsiteX34" fmla="*/ 2431652 w 2934230"/>
                <a:gd name="connsiteY34" fmla="*/ 658939 h 2809592"/>
                <a:gd name="connsiteX35" fmla="*/ 2384720 w 2934230"/>
                <a:gd name="connsiteY35" fmla="*/ 699665 h 2809592"/>
                <a:gd name="connsiteX36" fmla="*/ 2379831 w 2934230"/>
                <a:gd name="connsiteY36" fmla="*/ 695877 h 2809592"/>
                <a:gd name="connsiteX37" fmla="*/ 2399386 w 2934230"/>
                <a:gd name="connsiteY37" fmla="*/ 622948 h 2809592"/>
                <a:gd name="connsiteX38" fmla="*/ 2380809 w 2934230"/>
                <a:gd name="connsiteY38" fmla="*/ 583169 h 2809592"/>
                <a:gd name="connsiteX39" fmla="*/ 2343655 w 2934230"/>
                <a:gd name="connsiteY39" fmla="*/ 613477 h 2809592"/>
                <a:gd name="connsiteX40" fmla="*/ 2338766 w 2934230"/>
                <a:gd name="connsiteY40" fmla="*/ 610635 h 2809592"/>
                <a:gd name="connsiteX41" fmla="*/ 2325077 w 2934230"/>
                <a:gd name="connsiteY41" fmla="*/ 539601 h 2809592"/>
                <a:gd name="connsiteX42" fmla="*/ 2323122 w 2934230"/>
                <a:gd name="connsiteY42" fmla="*/ 542442 h 2809592"/>
                <a:gd name="connsiteX43" fmla="*/ 2296723 w 2934230"/>
                <a:gd name="connsiteY43" fmla="*/ 622948 h 2809592"/>
                <a:gd name="connsiteX44" fmla="*/ 2280101 w 2934230"/>
                <a:gd name="connsiteY44" fmla="*/ 588851 h 2809592"/>
                <a:gd name="connsiteX45" fmla="*/ 2273257 w 2934230"/>
                <a:gd name="connsiteY45" fmla="*/ 580327 h 2809592"/>
                <a:gd name="connsiteX46" fmla="*/ 2272279 w 2934230"/>
                <a:gd name="connsiteY46" fmla="*/ 583169 h 2809592"/>
                <a:gd name="connsiteX47" fmla="*/ 2268368 w 2934230"/>
                <a:gd name="connsiteY47" fmla="*/ 636208 h 2809592"/>
                <a:gd name="connsiteX48" fmla="*/ 2262502 w 2934230"/>
                <a:gd name="connsiteY48" fmla="*/ 635261 h 2809592"/>
                <a:gd name="connsiteX49" fmla="*/ 2234147 w 2934230"/>
                <a:gd name="connsiteY49" fmla="*/ 577486 h 2809592"/>
                <a:gd name="connsiteX50" fmla="*/ 2218504 w 2934230"/>
                <a:gd name="connsiteY50" fmla="*/ 637155 h 2809592"/>
                <a:gd name="connsiteX51" fmla="*/ 2212637 w 2934230"/>
                <a:gd name="connsiteY51" fmla="*/ 637155 h 2809592"/>
                <a:gd name="connsiteX52" fmla="*/ 2205792 w 2934230"/>
                <a:gd name="connsiteY52" fmla="*/ 616318 h 2809592"/>
                <a:gd name="connsiteX53" fmla="*/ 2164727 w 2934230"/>
                <a:gd name="connsiteY53" fmla="*/ 585063 h 2809592"/>
                <a:gd name="connsiteX54" fmla="*/ 2166682 w 2934230"/>
                <a:gd name="connsiteY54" fmla="*/ 538653 h 2809592"/>
                <a:gd name="connsiteX55" fmla="*/ 2157883 w 2934230"/>
                <a:gd name="connsiteY55" fmla="*/ 535812 h 2809592"/>
                <a:gd name="connsiteX56" fmla="*/ 2103130 w 2934230"/>
                <a:gd name="connsiteY56" fmla="*/ 594534 h 2809592"/>
                <a:gd name="connsiteX57" fmla="*/ 2109974 w 2934230"/>
                <a:gd name="connsiteY57" fmla="*/ 495086 h 2809592"/>
                <a:gd name="connsiteX58" fmla="*/ 2064998 w 2934230"/>
                <a:gd name="connsiteY58" fmla="*/ 515922 h 2809592"/>
                <a:gd name="connsiteX59" fmla="*/ 2058153 w 2934230"/>
                <a:gd name="connsiteY59" fmla="*/ 505504 h 2809592"/>
                <a:gd name="connsiteX60" fmla="*/ 1979933 w 2934230"/>
                <a:gd name="connsiteY60" fmla="*/ 447729 h 2809592"/>
                <a:gd name="connsiteX61" fmla="*/ 1971133 w 2934230"/>
                <a:gd name="connsiteY61" fmla="*/ 499821 h 2809592"/>
                <a:gd name="connsiteX62" fmla="*/ 1930068 w 2934230"/>
                <a:gd name="connsiteY62" fmla="*/ 457200 h 2809592"/>
                <a:gd name="connsiteX63" fmla="*/ 1879226 w 2934230"/>
                <a:gd name="connsiteY63" fmla="*/ 432575 h 2809592"/>
                <a:gd name="connsiteX64" fmla="*/ 1877270 w 2934230"/>
                <a:gd name="connsiteY64" fmla="*/ 495086 h 2809592"/>
                <a:gd name="connsiteX65" fmla="*/ 1887048 w 2934230"/>
                <a:gd name="connsiteY65" fmla="*/ 525394 h 2809592"/>
                <a:gd name="connsiteX66" fmla="*/ 1840116 w 2934230"/>
                <a:gd name="connsiteY66" fmla="*/ 495086 h 2809592"/>
                <a:gd name="connsiteX67" fmla="*/ 1789274 w 2934230"/>
                <a:gd name="connsiteY67" fmla="*/ 474249 h 2809592"/>
                <a:gd name="connsiteX68" fmla="*/ 1828383 w 2934230"/>
                <a:gd name="connsiteY68" fmla="*/ 401320 h 2809592"/>
                <a:gd name="connsiteX69" fmla="*/ 1816650 w 2934230"/>
                <a:gd name="connsiteY69" fmla="*/ 352069 h 2809592"/>
                <a:gd name="connsiteX70" fmla="*/ 1763852 w 2934230"/>
                <a:gd name="connsiteY70" fmla="*/ 361540 h 2809592"/>
                <a:gd name="connsiteX71" fmla="*/ 1689543 w 2934230"/>
                <a:gd name="connsiteY71" fmla="*/ 424998 h 2809592"/>
                <a:gd name="connsiteX72" fmla="*/ 1681721 w 2934230"/>
                <a:gd name="connsiteY72" fmla="*/ 419315 h 2809592"/>
                <a:gd name="connsiteX73" fmla="*/ 1713009 w 2934230"/>
                <a:gd name="connsiteY73" fmla="*/ 303765 h 2809592"/>
                <a:gd name="connsiteX74" fmla="*/ 1682699 w 2934230"/>
                <a:gd name="connsiteY74" fmla="*/ 241255 h 2809592"/>
                <a:gd name="connsiteX75" fmla="*/ 1624034 w 2934230"/>
                <a:gd name="connsiteY75" fmla="*/ 288611 h 2809592"/>
                <a:gd name="connsiteX76" fmla="*/ 1615234 w 2934230"/>
                <a:gd name="connsiteY76" fmla="*/ 283876 h 2809592"/>
                <a:gd name="connsiteX77" fmla="*/ 1593725 w 2934230"/>
                <a:gd name="connsiteY77" fmla="*/ 171168 h 2809592"/>
                <a:gd name="connsiteX78" fmla="*/ 1590791 w 2934230"/>
                <a:gd name="connsiteY78" fmla="*/ 174956 h 2809592"/>
                <a:gd name="connsiteX79" fmla="*/ 1548748 w 2934230"/>
                <a:gd name="connsiteY79" fmla="*/ 301871 h 2809592"/>
                <a:gd name="connsiteX80" fmla="*/ 1522349 w 2934230"/>
                <a:gd name="connsiteY80" fmla="*/ 248832 h 2809592"/>
                <a:gd name="connsiteX81" fmla="*/ 1510616 w 2934230"/>
                <a:gd name="connsiteY81" fmla="*/ 234625 h 2809592"/>
                <a:gd name="connsiteX82" fmla="*/ 1509638 w 2934230"/>
                <a:gd name="connsiteY82" fmla="*/ 239361 h 2809592"/>
                <a:gd name="connsiteX83" fmla="*/ 1502794 w 2934230"/>
                <a:gd name="connsiteY83" fmla="*/ 323655 h 2809592"/>
                <a:gd name="connsiteX84" fmla="*/ 1493016 w 2934230"/>
                <a:gd name="connsiteY84" fmla="*/ 322708 h 2809592"/>
                <a:gd name="connsiteX85" fmla="*/ 1448040 w 2934230"/>
                <a:gd name="connsiteY85" fmla="*/ 231784 h 2809592"/>
                <a:gd name="connsiteX86" fmla="*/ 1423596 w 2934230"/>
                <a:gd name="connsiteY86" fmla="*/ 326497 h 2809592"/>
                <a:gd name="connsiteX87" fmla="*/ 1413819 w 2934230"/>
                <a:gd name="connsiteY87" fmla="*/ 326497 h 2809592"/>
                <a:gd name="connsiteX88" fmla="*/ 1403064 w 2934230"/>
                <a:gd name="connsiteY88" fmla="*/ 294294 h 2809592"/>
                <a:gd name="connsiteX89" fmla="*/ 1338533 w 2934230"/>
                <a:gd name="connsiteY89" fmla="*/ 244096 h 2809592"/>
                <a:gd name="connsiteX90" fmla="*/ 1341466 w 2934230"/>
                <a:gd name="connsiteY90" fmla="*/ 170220 h 2809592"/>
                <a:gd name="connsiteX91" fmla="*/ 1326800 w 2934230"/>
                <a:gd name="connsiteY91" fmla="*/ 166432 h 2809592"/>
                <a:gd name="connsiteX92" fmla="*/ 1239781 w 2934230"/>
                <a:gd name="connsiteY92" fmla="*/ 258303 h 2809592"/>
                <a:gd name="connsiteX93" fmla="*/ 1250536 w 2934230"/>
                <a:gd name="connsiteY93" fmla="*/ 101080 h 2809592"/>
                <a:gd name="connsiteX94" fmla="*/ 1179160 w 2934230"/>
                <a:gd name="connsiteY94" fmla="*/ 134229 h 2809592"/>
                <a:gd name="connsiteX95" fmla="*/ 1168405 w 2934230"/>
                <a:gd name="connsiteY95" fmla="*/ 118128 h 2809592"/>
                <a:gd name="connsiteX96" fmla="*/ 1044232 w 2934230"/>
                <a:gd name="connsiteY96" fmla="*/ 27204 h 2809592"/>
                <a:gd name="connsiteX97" fmla="*/ 1029565 w 2934230"/>
                <a:gd name="connsiteY97" fmla="*/ 109604 h 2809592"/>
                <a:gd name="connsiteX98" fmla="*/ 964057 w 2934230"/>
                <a:gd name="connsiteY98" fmla="*/ 43305 h 2809592"/>
                <a:gd name="connsiteX99" fmla="*/ 882904 w 2934230"/>
                <a:gd name="connsiteY99" fmla="*/ 3526 h 2809592"/>
                <a:gd name="connsiteX100" fmla="*/ 879970 w 2934230"/>
                <a:gd name="connsiteY100" fmla="*/ 102974 h 2809592"/>
                <a:gd name="connsiteX101" fmla="*/ 894637 w 2934230"/>
                <a:gd name="connsiteY101" fmla="*/ 151278 h 2809592"/>
                <a:gd name="connsiteX102" fmla="*/ 820328 w 2934230"/>
                <a:gd name="connsiteY102" fmla="*/ 102974 h 2809592"/>
                <a:gd name="connsiteX103" fmla="*/ 668777 w 2934230"/>
                <a:gd name="connsiteY103" fmla="*/ 76455 h 2809592"/>
                <a:gd name="connsiteX104" fmla="*/ 656067 w 2934230"/>
                <a:gd name="connsiteY104" fmla="*/ 96344 h 2809592"/>
                <a:gd name="connsiteX105" fmla="*/ 659000 w 2934230"/>
                <a:gd name="connsiteY105" fmla="*/ 95397 h 2809592"/>
                <a:gd name="connsiteX106" fmla="*/ 792951 w 2934230"/>
                <a:gd name="connsiteY106" fmla="*/ 179691 h 2809592"/>
                <a:gd name="connsiteX107" fmla="*/ 814462 w 2934230"/>
                <a:gd name="connsiteY107" fmla="*/ 125705 h 2809592"/>
                <a:gd name="connsiteX108" fmla="*/ 858460 w 2934230"/>
                <a:gd name="connsiteY108" fmla="*/ 177798 h 2809592"/>
                <a:gd name="connsiteX109" fmla="*/ 882904 w 2934230"/>
                <a:gd name="connsiteY109" fmla="*/ 163590 h 2809592"/>
                <a:gd name="connsiteX110" fmla="*/ 948412 w 2934230"/>
                <a:gd name="connsiteY110" fmla="*/ 210000 h 2809592"/>
                <a:gd name="connsiteX111" fmla="*/ 1021743 w 2934230"/>
                <a:gd name="connsiteY111" fmla="*/ 432575 h 2809592"/>
                <a:gd name="connsiteX112" fmla="*/ 1064764 w 2934230"/>
                <a:gd name="connsiteY112" fmla="*/ 285770 h 2809592"/>
                <a:gd name="connsiteX113" fmla="*/ 1072586 w 2934230"/>
                <a:gd name="connsiteY113" fmla="*/ 285770 h 2809592"/>
                <a:gd name="connsiteX114" fmla="*/ 1106807 w 2934230"/>
                <a:gd name="connsiteY114" fmla="*/ 378589 h 2809592"/>
                <a:gd name="connsiteX115" fmla="*/ 1142006 w 2934230"/>
                <a:gd name="connsiteY115" fmla="*/ 311343 h 2809592"/>
                <a:gd name="connsiteX116" fmla="*/ 1148850 w 2934230"/>
                <a:gd name="connsiteY116" fmla="*/ 310395 h 2809592"/>
                <a:gd name="connsiteX117" fmla="*/ 1203604 w 2934230"/>
                <a:gd name="connsiteY117" fmla="*/ 449623 h 2809592"/>
                <a:gd name="connsiteX118" fmla="*/ 1198716 w 2934230"/>
                <a:gd name="connsiteY118" fmla="*/ 543389 h 2809592"/>
                <a:gd name="connsiteX119" fmla="*/ 1294534 w 2934230"/>
                <a:gd name="connsiteY119" fmla="*/ 439205 h 2809592"/>
                <a:gd name="connsiteX120" fmla="*/ 1299423 w 2934230"/>
                <a:gd name="connsiteY120" fmla="*/ 442046 h 2809592"/>
                <a:gd name="connsiteX121" fmla="*/ 1313111 w 2934230"/>
                <a:gd name="connsiteY121" fmla="*/ 528235 h 2809592"/>
                <a:gd name="connsiteX122" fmla="*/ 1388398 w 2934230"/>
                <a:gd name="connsiteY122" fmla="*/ 499821 h 2809592"/>
                <a:gd name="connsiteX123" fmla="*/ 1401109 w 2934230"/>
                <a:gd name="connsiteY123" fmla="*/ 596428 h 2809592"/>
                <a:gd name="connsiteX124" fmla="*/ 1474440 w 2934230"/>
                <a:gd name="connsiteY124" fmla="*/ 559490 h 2809592"/>
                <a:gd name="connsiteX125" fmla="*/ 1538970 w 2934230"/>
                <a:gd name="connsiteY125" fmla="*/ 609688 h 2809592"/>
                <a:gd name="connsiteX126" fmla="*/ 1513549 w 2934230"/>
                <a:gd name="connsiteY126" fmla="*/ 696824 h 2809592"/>
                <a:gd name="connsiteX127" fmla="*/ 1588836 w 2934230"/>
                <a:gd name="connsiteY127" fmla="*/ 717661 h 2809592"/>
                <a:gd name="connsiteX128" fmla="*/ 1569281 w 2934230"/>
                <a:gd name="connsiteY128" fmla="*/ 815215 h 2809592"/>
                <a:gd name="connsiteX129" fmla="*/ 1625990 w 2934230"/>
                <a:gd name="connsiteY129" fmla="*/ 814268 h 2809592"/>
                <a:gd name="connsiteX130" fmla="*/ 1659233 w 2934230"/>
                <a:gd name="connsiteY130" fmla="*/ 846470 h 2809592"/>
                <a:gd name="connsiteX131" fmla="*/ 1719853 w 2934230"/>
                <a:gd name="connsiteY131" fmla="*/ 790590 h 2809592"/>
                <a:gd name="connsiteX132" fmla="*/ 1757986 w 2934230"/>
                <a:gd name="connsiteY132" fmla="*/ 797220 h 2809592"/>
                <a:gd name="connsiteX133" fmla="*/ 1820561 w 2934230"/>
                <a:gd name="connsiteY133" fmla="*/ 727132 h 2809592"/>
                <a:gd name="connsiteX134" fmla="*/ 1826428 w 2934230"/>
                <a:gd name="connsiteY134" fmla="*/ 728079 h 2809592"/>
                <a:gd name="connsiteX135" fmla="*/ 1864560 w 2934230"/>
                <a:gd name="connsiteY135" fmla="*/ 857836 h 2809592"/>
                <a:gd name="connsiteX136" fmla="*/ 1859671 w 2934230"/>
                <a:gd name="connsiteY136" fmla="*/ 903298 h 2809592"/>
                <a:gd name="connsiteX137" fmla="*/ 1940824 w 2934230"/>
                <a:gd name="connsiteY137" fmla="*/ 828475 h 2809592"/>
                <a:gd name="connsiteX138" fmla="*/ 1943757 w 2934230"/>
                <a:gd name="connsiteY138" fmla="*/ 943077 h 2809592"/>
                <a:gd name="connsiteX139" fmla="*/ 1933979 w 2934230"/>
                <a:gd name="connsiteY139" fmla="*/ 976227 h 2809592"/>
                <a:gd name="connsiteX140" fmla="*/ 1960379 w 2934230"/>
                <a:gd name="connsiteY140" fmla="*/ 946866 h 2809592"/>
                <a:gd name="connsiteX141" fmla="*/ 2043487 w 2934230"/>
                <a:gd name="connsiteY141" fmla="*/ 947813 h 2809592"/>
                <a:gd name="connsiteX142" fmla="*/ 2002422 w 2934230"/>
                <a:gd name="connsiteY142" fmla="*/ 1071887 h 2809592"/>
                <a:gd name="connsiteX143" fmla="*/ 1946690 w 2934230"/>
                <a:gd name="connsiteY143" fmla="*/ 1155234 h 2809592"/>
                <a:gd name="connsiteX144" fmla="*/ 2065975 w 2934230"/>
                <a:gd name="connsiteY144" fmla="*/ 1105984 h 2809592"/>
                <a:gd name="connsiteX145" fmla="*/ 2084552 w 2934230"/>
                <a:gd name="connsiteY145" fmla="*/ 1177965 h 2809592"/>
                <a:gd name="connsiteX146" fmla="*/ 1958423 w 2934230"/>
                <a:gd name="connsiteY146" fmla="*/ 1257524 h 2809592"/>
                <a:gd name="connsiteX147" fmla="*/ 1999488 w 2934230"/>
                <a:gd name="connsiteY147" fmla="*/ 1327612 h 2809592"/>
                <a:gd name="connsiteX148" fmla="*/ 1889003 w 2934230"/>
                <a:gd name="connsiteY148" fmla="*/ 1363603 h 2809592"/>
                <a:gd name="connsiteX149" fmla="*/ 1834250 w 2934230"/>
                <a:gd name="connsiteY149" fmla="*/ 1357920 h 2809592"/>
                <a:gd name="connsiteX150" fmla="*/ 1894869 w 2934230"/>
                <a:gd name="connsiteY150" fmla="*/ 1419483 h 2809592"/>
                <a:gd name="connsiteX151" fmla="*/ 1903669 w 2934230"/>
                <a:gd name="connsiteY151" fmla="*/ 1461157 h 2809592"/>
                <a:gd name="connsiteX152" fmla="*/ 2058153 w 2934230"/>
                <a:gd name="connsiteY152" fmla="*/ 1444109 h 2809592"/>
                <a:gd name="connsiteX153" fmla="*/ 2078686 w 2934230"/>
                <a:gd name="connsiteY153" fmla="*/ 1481994 h 2809592"/>
                <a:gd name="connsiteX154" fmla="*/ 2096285 w 2934230"/>
                <a:gd name="connsiteY154" fmla="*/ 1476311 h 2809592"/>
                <a:gd name="connsiteX155" fmla="*/ 2131484 w 2934230"/>
                <a:gd name="connsiteY155" fmla="*/ 1506619 h 2809592"/>
                <a:gd name="connsiteX156" fmla="*/ 2168638 w 2934230"/>
                <a:gd name="connsiteY156" fmla="*/ 1454527 h 2809592"/>
                <a:gd name="connsiteX157" fmla="*/ 2231214 w 2934230"/>
                <a:gd name="connsiteY157" fmla="*/ 1477258 h 2809592"/>
                <a:gd name="connsiteX158" fmla="*/ 2223392 w 2934230"/>
                <a:gd name="connsiteY158" fmla="*/ 1571971 h 2809592"/>
                <a:gd name="connsiteX159" fmla="*/ 2288901 w 2934230"/>
                <a:gd name="connsiteY159" fmla="*/ 1560605 h 2809592"/>
                <a:gd name="connsiteX160" fmla="*/ 2298679 w 2934230"/>
                <a:gd name="connsiteY160" fmla="*/ 1667631 h 2809592"/>
                <a:gd name="connsiteX161" fmla="*/ 2261524 w 2934230"/>
                <a:gd name="connsiteY161" fmla="*/ 1761397 h 2809592"/>
                <a:gd name="connsiteX162" fmla="*/ 2427741 w 2934230"/>
                <a:gd name="connsiteY162" fmla="*/ 1806859 h 2809592"/>
                <a:gd name="connsiteX163" fmla="*/ 2292812 w 2934230"/>
                <a:gd name="connsiteY163" fmla="*/ 1895889 h 2809592"/>
                <a:gd name="connsiteX164" fmla="*/ 2401341 w 2934230"/>
                <a:gd name="connsiteY164" fmla="*/ 2064478 h 2809592"/>
                <a:gd name="connsiteX165" fmla="*/ 2331922 w 2934230"/>
                <a:gd name="connsiteY165" fmla="*/ 2100469 h 2809592"/>
                <a:gd name="connsiteX166" fmla="*/ 2328988 w 2934230"/>
                <a:gd name="connsiteY166" fmla="*/ 2144984 h 2809592"/>
                <a:gd name="connsiteX167" fmla="*/ 2243924 w 2934230"/>
                <a:gd name="connsiteY167" fmla="*/ 2179081 h 2809592"/>
                <a:gd name="connsiteX168" fmla="*/ 2209703 w 2934230"/>
                <a:gd name="connsiteY168" fmla="*/ 2159191 h 2809592"/>
                <a:gd name="connsiteX169" fmla="*/ 2221437 w 2934230"/>
                <a:gd name="connsiteY169" fmla="*/ 2245380 h 2809592"/>
                <a:gd name="connsiteX170" fmla="*/ 2215570 w 2934230"/>
                <a:gd name="connsiteY170" fmla="*/ 2251063 h 2809592"/>
                <a:gd name="connsiteX171" fmla="*/ 2175482 w 2934230"/>
                <a:gd name="connsiteY171" fmla="*/ 2238750 h 2809592"/>
                <a:gd name="connsiteX172" fmla="*/ 2180372 w 2934230"/>
                <a:gd name="connsiteY172" fmla="*/ 2319256 h 2809592"/>
                <a:gd name="connsiteX173" fmla="*/ 2175482 w 2934230"/>
                <a:gd name="connsiteY173" fmla="*/ 2323044 h 2809592"/>
                <a:gd name="connsiteX174" fmla="*/ 2107041 w 2934230"/>
                <a:gd name="connsiteY174" fmla="*/ 2284212 h 2809592"/>
                <a:gd name="connsiteX175" fmla="*/ 2078686 w 2934230"/>
                <a:gd name="connsiteY175" fmla="*/ 2424387 h 2809592"/>
                <a:gd name="connsiteX176" fmla="*/ 1975044 w 2934230"/>
                <a:gd name="connsiteY176" fmla="*/ 2237803 h 2809592"/>
                <a:gd name="connsiteX177" fmla="*/ 1921269 w 2934230"/>
                <a:gd name="connsiteY177" fmla="*/ 2252957 h 2809592"/>
                <a:gd name="connsiteX178" fmla="*/ 1882159 w 2934230"/>
                <a:gd name="connsiteY178" fmla="*/ 2084368 h 2809592"/>
                <a:gd name="connsiteX179" fmla="*/ 1860648 w 2934230"/>
                <a:gd name="connsiteY179" fmla="*/ 2162980 h 2809592"/>
                <a:gd name="connsiteX180" fmla="*/ 1803939 w 2934230"/>
                <a:gd name="connsiteY180" fmla="*/ 2218860 h 2809592"/>
                <a:gd name="connsiteX181" fmla="*/ 1746252 w 2934230"/>
                <a:gd name="connsiteY181" fmla="*/ 2134566 h 2809592"/>
                <a:gd name="connsiteX182" fmla="*/ 1761896 w 2934230"/>
                <a:gd name="connsiteY182" fmla="*/ 2055954 h 2809592"/>
                <a:gd name="connsiteX183" fmla="*/ 1735497 w 2934230"/>
                <a:gd name="connsiteY183" fmla="*/ 2089104 h 2809592"/>
                <a:gd name="connsiteX184" fmla="*/ 1681721 w 2934230"/>
                <a:gd name="connsiteY184" fmla="*/ 2116570 h 2809592"/>
                <a:gd name="connsiteX185" fmla="*/ 1671944 w 2934230"/>
                <a:gd name="connsiteY185" fmla="*/ 2008597 h 2809592"/>
                <a:gd name="connsiteX186" fmla="*/ 1726697 w 2934230"/>
                <a:gd name="connsiteY186" fmla="*/ 1882629 h 2809592"/>
                <a:gd name="connsiteX187" fmla="*/ 1695409 w 2934230"/>
                <a:gd name="connsiteY187" fmla="*/ 1917673 h 2809592"/>
                <a:gd name="connsiteX188" fmla="*/ 1608390 w 2934230"/>
                <a:gd name="connsiteY188" fmla="*/ 1972606 h 2809592"/>
                <a:gd name="connsiteX189" fmla="*/ 1558526 w 2934230"/>
                <a:gd name="connsiteY189" fmla="*/ 1888312 h 2809592"/>
                <a:gd name="connsiteX190" fmla="*/ 1545814 w 2934230"/>
                <a:gd name="connsiteY190" fmla="*/ 1896836 h 2809592"/>
                <a:gd name="connsiteX191" fmla="*/ 1498883 w 2934230"/>
                <a:gd name="connsiteY191" fmla="*/ 1858951 h 2809592"/>
                <a:gd name="connsiteX192" fmla="*/ 1519416 w 2934230"/>
                <a:gd name="connsiteY192" fmla="*/ 1769921 h 2809592"/>
                <a:gd name="connsiteX193" fmla="*/ 1456840 w 2934230"/>
                <a:gd name="connsiteY193" fmla="*/ 1810647 h 2809592"/>
                <a:gd name="connsiteX194" fmla="*/ 1377642 w 2934230"/>
                <a:gd name="connsiteY194" fmla="*/ 1759502 h 2809592"/>
                <a:gd name="connsiteX195" fmla="*/ 1365910 w 2934230"/>
                <a:gd name="connsiteY195" fmla="*/ 1677102 h 2809592"/>
                <a:gd name="connsiteX196" fmla="*/ 1336577 w 2934230"/>
                <a:gd name="connsiteY196" fmla="*/ 1755714 h 2809592"/>
                <a:gd name="connsiteX197" fmla="*/ 1269113 w 2934230"/>
                <a:gd name="connsiteY197" fmla="*/ 1833379 h 2809592"/>
                <a:gd name="connsiteX198" fmla="*/ 1224136 w 2934230"/>
                <a:gd name="connsiteY198" fmla="*/ 1785075 h 2809592"/>
                <a:gd name="connsiteX199" fmla="*/ 1167428 w 2934230"/>
                <a:gd name="connsiteY199" fmla="*/ 1826749 h 2809592"/>
                <a:gd name="connsiteX200" fmla="*/ 1130273 w 2934230"/>
                <a:gd name="connsiteY200" fmla="*/ 1784128 h 2809592"/>
                <a:gd name="connsiteX201" fmla="*/ 1092141 w 2934230"/>
                <a:gd name="connsiteY201" fmla="*/ 1917673 h 2809592"/>
                <a:gd name="connsiteX202" fmla="*/ 989478 w 2934230"/>
                <a:gd name="connsiteY202" fmla="*/ 1921462 h 2809592"/>
                <a:gd name="connsiteX203" fmla="*/ 966012 w 2934230"/>
                <a:gd name="connsiteY203" fmla="*/ 1884523 h 2809592"/>
                <a:gd name="connsiteX204" fmla="*/ 967968 w 2934230"/>
                <a:gd name="connsiteY204" fmla="*/ 1902519 h 2809592"/>
                <a:gd name="connsiteX205" fmla="*/ 940591 w 2934230"/>
                <a:gd name="connsiteY205" fmla="*/ 2024699 h 2809592"/>
                <a:gd name="connsiteX206" fmla="*/ 875081 w 2934230"/>
                <a:gd name="connsiteY206" fmla="*/ 1997232 h 2809592"/>
                <a:gd name="connsiteX207" fmla="*/ 864326 w 2934230"/>
                <a:gd name="connsiteY207" fmla="*/ 2060689 h 2809592"/>
                <a:gd name="connsiteX208" fmla="*/ 803706 w 2934230"/>
                <a:gd name="connsiteY208" fmla="*/ 2077738 h 2809592"/>
                <a:gd name="connsiteX209" fmla="*/ 791973 w 2934230"/>
                <a:gd name="connsiteY209" fmla="*/ 2135513 h 2809592"/>
                <a:gd name="connsiteX210" fmla="*/ 751886 w 2934230"/>
                <a:gd name="connsiteY210" fmla="*/ 2142143 h 2809592"/>
                <a:gd name="connsiteX211" fmla="*/ 787085 w 2934230"/>
                <a:gd name="connsiteY211" fmla="*/ 2236855 h 2809592"/>
                <a:gd name="connsiteX212" fmla="*/ 779263 w 2934230"/>
                <a:gd name="connsiteY212" fmla="*/ 2239697 h 2809592"/>
                <a:gd name="connsiteX213" fmla="*/ 713754 w 2934230"/>
                <a:gd name="connsiteY213" fmla="*/ 2192340 h 2809592"/>
                <a:gd name="connsiteX214" fmla="*/ 758730 w 2934230"/>
                <a:gd name="connsiteY214" fmla="*/ 2395973 h 2809592"/>
                <a:gd name="connsiteX215" fmla="*/ 670733 w 2934230"/>
                <a:gd name="connsiteY215" fmla="*/ 2440488 h 2809592"/>
                <a:gd name="connsiteX216" fmla="*/ 624779 w 2934230"/>
                <a:gd name="connsiteY216" fmla="*/ 2407339 h 2809592"/>
                <a:gd name="connsiteX217" fmla="*/ 633579 w 2934230"/>
                <a:gd name="connsiteY217" fmla="*/ 2450907 h 2809592"/>
                <a:gd name="connsiteX218" fmla="*/ 620868 w 2934230"/>
                <a:gd name="connsiteY218" fmla="*/ 2532360 h 2809592"/>
                <a:gd name="connsiteX219" fmla="*/ 552426 w 2934230"/>
                <a:gd name="connsiteY219" fmla="*/ 2468902 h 2809592"/>
                <a:gd name="connsiteX220" fmla="*/ 488872 w 2934230"/>
                <a:gd name="connsiteY220" fmla="*/ 2591082 h 2809592"/>
                <a:gd name="connsiteX221" fmla="*/ 400875 w 2934230"/>
                <a:gd name="connsiteY221" fmla="*/ 2469849 h 2809592"/>
                <a:gd name="connsiteX222" fmla="*/ 366654 w 2934230"/>
                <a:gd name="connsiteY222" fmla="*/ 2524783 h 2809592"/>
                <a:gd name="connsiteX223" fmla="*/ 301146 w 2934230"/>
                <a:gd name="connsiteY223" fmla="*/ 2586346 h 2809592"/>
                <a:gd name="connsiteX224" fmla="*/ 252258 w 2934230"/>
                <a:gd name="connsiteY224" fmla="*/ 2556985 h 2809592"/>
                <a:gd name="connsiteX225" fmla="*/ 256169 w 2934230"/>
                <a:gd name="connsiteY225" fmla="*/ 2516259 h 2809592"/>
                <a:gd name="connsiteX226" fmla="*/ 241503 w 2934230"/>
                <a:gd name="connsiteY226" fmla="*/ 2535201 h 2809592"/>
                <a:gd name="connsiteX227" fmla="*/ 182839 w 2934230"/>
                <a:gd name="connsiteY227" fmla="*/ 2579716 h 2809592"/>
                <a:gd name="connsiteX228" fmla="*/ 168172 w 2934230"/>
                <a:gd name="connsiteY228" fmla="*/ 2488792 h 2809592"/>
                <a:gd name="connsiteX229" fmla="*/ 0 w 2934230"/>
                <a:gd name="connsiteY229" fmla="*/ 2597712 h 2809592"/>
                <a:gd name="connsiteX230" fmla="*/ 108530 w 2934230"/>
                <a:gd name="connsiteY230" fmla="*/ 2559826 h 2809592"/>
                <a:gd name="connsiteX231" fmla="*/ 62576 w 2934230"/>
                <a:gd name="connsiteY231" fmla="*/ 2681059 h 2809592"/>
                <a:gd name="connsiteX232" fmla="*/ 175994 w 2934230"/>
                <a:gd name="connsiteY232" fmla="*/ 2645068 h 2809592"/>
                <a:gd name="connsiteX233" fmla="*/ 189683 w 2934230"/>
                <a:gd name="connsiteY233" fmla="*/ 2616654 h 2809592"/>
                <a:gd name="connsiteX234" fmla="*/ 182839 w 2934230"/>
                <a:gd name="connsiteY234" fmla="*/ 2657381 h 2809592"/>
                <a:gd name="connsiteX235" fmla="*/ 203371 w 2934230"/>
                <a:gd name="connsiteY235" fmla="*/ 2719891 h 2809592"/>
                <a:gd name="connsiteX236" fmla="*/ 319722 w 2934230"/>
                <a:gd name="connsiteY236" fmla="*/ 2627072 h 2809592"/>
                <a:gd name="connsiteX237" fmla="*/ 338300 w 2934230"/>
                <a:gd name="connsiteY237" fmla="*/ 2706631 h 2809592"/>
                <a:gd name="connsiteX238" fmla="*/ 432163 w 2934230"/>
                <a:gd name="connsiteY238" fmla="*/ 2745464 h 2809592"/>
                <a:gd name="connsiteX239" fmla="*/ 424341 w 2934230"/>
                <a:gd name="connsiteY239" fmla="*/ 2755882 h 2809592"/>
                <a:gd name="connsiteX240" fmla="*/ 462474 w 2934230"/>
                <a:gd name="connsiteY240" fmla="*/ 2712314 h 2809592"/>
                <a:gd name="connsiteX241" fmla="*/ 471273 w 2934230"/>
                <a:gd name="connsiteY241" fmla="*/ 2714208 h 2809592"/>
                <a:gd name="connsiteX242" fmla="*/ 541671 w 2934230"/>
                <a:gd name="connsiteY242" fmla="*/ 2802291 h 2809592"/>
                <a:gd name="connsiteX243" fmla="*/ 580781 w 2934230"/>
                <a:gd name="connsiteY243" fmla="*/ 2807027 h 2809592"/>
                <a:gd name="connsiteX244" fmla="*/ 581758 w 2934230"/>
                <a:gd name="connsiteY244" fmla="*/ 2752094 h 2809592"/>
                <a:gd name="connsiteX245" fmla="*/ 590558 w 2934230"/>
                <a:gd name="connsiteY245" fmla="*/ 2746410 h 2809592"/>
                <a:gd name="connsiteX246" fmla="*/ 722553 w 2934230"/>
                <a:gd name="connsiteY246" fmla="*/ 2763459 h 2809592"/>
                <a:gd name="connsiteX247" fmla="*/ 694199 w 2934230"/>
                <a:gd name="connsiteY247" fmla="*/ 2617601 h 2809592"/>
                <a:gd name="connsiteX248" fmla="*/ 702021 w 2934230"/>
                <a:gd name="connsiteY248" fmla="*/ 2612866 h 2809592"/>
                <a:gd name="connsiteX249" fmla="*/ 847705 w 2934230"/>
                <a:gd name="connsiteY249" fmla="*/ 2634650 h 2809592"/>
                <a:gd name="connsiteX250" fmla="*/ 889748 w 2934230"/>
                <a:gd name="connsiteY250" fmla="*/ 2595817 h 2809592"/>
                <a:gd name="connsiteX251" fmla="*/ 852594 w 2934230"/>
                <a:gd name="connsiteY251" fmla="*/ 2525730 h 2809592"/>
                <a:gd name="connsiteX252" fmla="*/ 858460 w 2934230"/>
                <a:gd name="connsiteY252" fmla="*/ 2518153 h 2809592"/>
                <a:gd name="connsiteX253" fmla="*/ 921036 w 2934230"/>
                <a:gd name="connsiteY253" fmla="*/ 2520047 h 2809592"/>
                <a:gd name="connsiteX254" fmla="*/ 890726 w 2934230"/>
                <a:gd name="connsiteY254" fmla="*/ 2466061 h 2809592"/>
                <a:gd name="connsiteX255" fmla="*/ 894637 w 2934230"/>
                <a:gd name="connsiteY255" fmla="*/ 2456589 h 2809592"/>
                <a:gd name="connsiteX256" fmla="*/ 1018810 w 2934230"/>
                <a:gd name="connsiteY256" fmla="*/ 2414916 h 2809592"/>
                <a:gd name="connsiteX257" fmla="*/ 1047165 w 2934230"/>
                <a:gd name="connsiteY257" fmla="*/ 2368506 h 2809592"/>
                <a:gd name="connsiteX258" fmla="*/ 989478 w 2934230"/>
                <a:gd name="connsiteY258" fmla="*/ 2322097 h 2809592"/>
                <a:gd name="connsiteX259" fmla="*/ 990455 w 2934230"/>
                <a:gd name="connsiteY259" fmla="*/ 2312626 h 2809592"/>
                <a:gd name="connsiteX260" fmla="*/ 1118540 w 2934230"/>
                <a:gd name="connsiteY260" fmla="*/ 2250115 h 2809592"/>
                <a:gd name="connsiteX261" fmla="*/ 1165472 w 2934230"/>
                <a:gd name="connsiteY261" fmla="*/ 2202759 h 2809592"/>
                <a:gd name="connsiteX262" fmla="*/ 1123429 w 2934230"/>
                <a:gd name="connsiteY262" fmla="*/ 2171504 h 2809592"/>
                <a:gd name="connsiteX263" fmla="*/ 1124407 w 2934230"/>
                <a:gd name="connsiteY263" fmla="*/ 2161085 h 2809592"/>
                <a:gd name="connsiteX264" fmla="*/ 1177205 w 2934230"/>
                <a:gd name="connsiteY264" fmla="*/ 2077738 h 2809592"/>
                <a:gd name="connsiteX265" fmla="*/ 1185027 w 2934230"/>
                <a:gd name="connsiteY265" fmla="*/ 2071108 h 2809592"/>
                <a:gd name="connsiteX266" fmla="*/ 1229025 w 2934230"/>
                <a:gd name="connsiteY266" fmla="*/ 2102363 h 2809592"/>
                <a:gd name="connsiteX267" fmla="*/ 1234892 w 2934230"/>
                <a:gd name="connsiteY267" fmla="*/ 2052165 h 2809592"/>
                <a:gd name="connsiteX268" fmla="*/ 1229025 w 2934230"/>
                <a:gd name="connsiteY268" fmla="*/ 1945140 h 2809592"/>
                <a:gd name="connsiteX269" fmla="*/ 1236847 w 2934230"/>
                <a:gd name="connsiteY269" fmla="*/ 1941351 h 2809592"/>
                <a:gd name="connsiteX270" fmla="*/ 1246625 w 2934230"/>
                <a:gd name="connsiteY270" fmla="*/ 1947981 h 2809592"/>
                <a:gd name="connsiteX271" fmla="*/ 1243692 w 2934230"/>
                <a:gd name="connsiteY271" fmla="*/ 1957452 h 2809592"/>
                <a:gd name="connsiteX272" fmla="*/ 1255424 w 2934230"/>
                <a:gd name="connsiteY272" fmla="*/ 2060689 h 2809592"/>
                <a:gd name="connsiteX273" fmla="*/ 1367865 w 2934230"/>
                <a:gd name="connsiteY273" fmla="*/ 1983972 h 2809592"/>
                <a:gd name="connsiteX274" fmla="*/ 1388398 w 2934230"/>
                <a:gd name="connsiteY274" fmla="*/ 2252009 h 2809592"/>
                <a:gd name="connsiteX275" fmla="*/ 1531148 w 2934230"/>
                <a:gd name="connsiteY275" fmla="*/ 2075843 h 2809592"/>
                <a:gd name="connsiteX276" fmla="*/ 1523327 w 2934230"/>
                <a:gd name="connsiteY276" fmla="*/ 2220754 h 2809592"/>
                <a:gd name="connsiteX277" fmla="*/ 1553637 w 2934230"/>
                <a:gd name="connsiteY277" fmla="*/ 2320203 h 2809592"/>
                <a:gd name="connsiteX278" fmla="*/ 1635768 w 2934230"/>
                <a:gd name="connsiteY278" fmla="*/ 2233067 h 2809592"/>
                <a:gd name="connsiteX279" fmla="*/ 1662166 w 2934230"/>
                <a:gd name="connsiteY279" fmla="*/ 2314520 h 2809592"/>
                <a:gd name="connsiteX280" fmla="*/ 1715943 w 2934230"/>
                <a:gd name="connsiteY280" fmla="*/ 2276635 h 2809592"/>
                <a:gd name="connsiteX281" fmla="*/ 1714965 w 2934230"/>
                <a:gd name="connsiteY281" fmla="*/ 2286106 h 2809592"/>
                <a:gd name="connsiteX282" fmla="*/ 1751141 w 2934230"/>
                <a:gd name="connsiteY282" fmla="*/ 2340092 h 2809592"/>
                <a:gd name="connsiteX283" fmla="*/ 1760919 w 2934230"/>
                <a:gd name="connsiteY283" fmla="*/ 2360929 h 2809592"/>
                <a:gd name="connsiteX284" fmla="*/ 1757986 w 2934230"/>
                <a:gd name="connsiteY284" fmla="*/ 2377030 h 2809592"/>
                <a:gd name="connsiteX285" fmla="*/ 1780473 w 2934230"/>
                <a:gd name="connsiteY285" fmla="*/ 2394079 h 2809592"/>
                <a:gd name="connsiteX286" fmla="*/ 1784384 w 2934230"/>
                <a:gd name="connsiteY286" fmla="*/ 2399762 h 2809592"/>
                <a:gd name="connsiteX287" fmla="*/ 1800028 w 2934230"/>
                <a:gd name="connsiteY287" fmla="*/ 2419651 h 2809592"/>
                <a:gd name="connsiteX288" fmla="*/ 1801984 w 2934230"/>
                <a:gd name="connsiteY288" fmla="*/ 2421546 h 2809592"/>
                <a:gd name="connsiteX289" fmla="*/ 1779495 w 2934230"/>
                <a:gd name="connsiteY289" fmla="*/ 2439541 h 2809592"/>
                <a:gd name="connsiteX290" fmla="*/ 1751141 w 2934230"/>
                <a:gd name="connsiteY290" fmla="*/ 2480268 h 2809592"/>
                <a:gd name="connsiteX291" fmla="*/ 1802962 w 2934230"/>
                <a:gd name="connsiteY291" fmla="*/ 2495422 h 2809592"/>
                <a:gd name="connsiteX292" fmla="*/ 1800028 w 2934230"/>
                <a:gd name="connsiteY292" fmla="*/ 2534254 h 2809592"/>
                <a:gd name="connsiteX293" fmla="*/ 1872382 w 2934230"/>
                <a:gd name="connsiteY293" fmla="*/ 2520047 h 2809592"/>
                <a:gd name="connsiteX294" fmla="*/ 1882159 w 2934230"/>
                <a:gd name="connsiteY294" fmla="*/ 2515312 h 2809592"/>
                <a:gd name="connsiteX295" fmla="*/ 1863582 w 2934230"/>
                <a:gd name="connsiteY295" fmla="*/ 2539937 h 2809592"/>
                <a:gd name="connsiteX296" fmla="*/ 1881181 w 2934230"/>
                <a:gd name="connsiteY296" fmla="*/ 2593923 h 2809592"/>
                <a:gd name="connsiteX297" fmla="*/ 1889981 w 2934230"/>
                <a:gd name="connsiteY297" fmla="*/ 2589187 h 2809592"/>
                <a:gd name="connsiteX298" fmla="*/ 1920291 w 2934230"/>
                <a:gd name="connsiteY298" fmla="*/ 2653592 h 2809592"/>
                <a:gd name="connsiteX299" fmla="*/ 1956468 w 2934230"/>
                <a:gd name="connsiteY299" fmla="*/ 2633703 h 2809592"/>
                <a:gd name="connsiteX300" fmla="*/ 1972111 w 2934230"/>
                <a:gd name="connsiteY300" fmla="*/ 2644121 h 2809592"/>
                <a:gd name="connsiteX301" fmla="*/ 2009266 w 2934230"/>
                <a:gd name="connsiteY301" fmla="*/ 2628967 h 2809592"/>
                <a:gd name="connsiteX302" fmla="*/ 2016110 w 2934230"/>
                <a:gd name="connsiteY302" fmla="*/ 2621390 h 2809592"/>
                <a:gd name="connsiteX303" fmla="*/ 2012199 w 2934230"/>
                <a:gd name="connsiteY303" fmla="*/ 2627072 h 2809592"/>
                <a:gd name="connsiteX304" fmla="*/ 2001444 w 2934230"/>
                <a:gd name="connsiteY304" fmla="*/ 2644121 h 2809592"/>
                <a:gd name="connsiteX305" fmla="*/ 2066953 w 2934230"/>
                <a:gd name="connsiteY305" fmla="*/ 2649804 h 2809592"/>
                <a:gd name="connsiteX306" fmla="*/ 2038598 w 2934230"/>
                <a:gd name="connsiteY306" fmla="*/ 2726521 h 2809592"/>
                <a:gd name="connsiteX307" fmla="*/ 2109974 w 2934230"/>
                <a:gd name="connsiteY307" fmla="*/ 2703790 h 2809592"/>
                <a:gd name="connsiteX308" fmla="*/ 2118773 w 2934230"/>
                <a:gd name="connsiteY308" fmla="*/ 2685795 h 2809592"/>
                <a:gd name="connsiteX309" fmla="*/ 2114862 w 2934230"/>
                <a:gd name="connsiteY309" fmla="*/ 2711367 h 2809592"/>
                <a:gd name="connsiteX310" fmla="*/ 2127573 w 2934230"/>
                <a:gd name="connsiteY310" fmla="*/ 2751146 h 2809592"/>
                <a:gd name="connsiteX311" fmla="*/ 2200904 w 2934230"/>
                <a:gd name="connsiteY311" fmla="*/ 2692425 h 2809592"/>
                <a:gd name="connsiteX312" fmla="*/ 2212637 w 2934230"/>
                <a:gd name="connsiteY312" fmla="*/ 2743569 h 2809592"/>
                <a:gd name="connsiteX313" fmla="*/ 2272279 w 2934230"/>
                <a:gd name="connsiteY313" fmla="*/ 2768195 h 2809592"/>
                <a:gd name="connsiteX314" fmla="*/ 2267391 w 2934230"/>
                <a:gd name="connsiteY314" fmla="*/ 2774825 h 2809592"/>
                <a:gd name="connsiteX315" fmla="*/ 2291834 w 2934230"/>
                <a:gd name="connsiteY315" fmla="*/ 2747358 h 2809592"/>
                <a:gd name="connsiteX316" fmla="*/ 2297701 w 2934230"/>
                <a:gd name="connsiteY316" fmla="*/ 2748305 h 2809592"/>
                <a:gd name="connsiteX317" fmla="*/ 2341699 w 2934230"/>
                <a:gd name="connsiteY317" fmla="*/ 2804185 h 2809592"/>
                <a:gd name="connsiteX318" fmla="*/ 2367120 w 2934230"/>
                <a:gd name="connsiteY318" fmla="*/ 2807027 h 2809592"/>
                <a:gd name="connsiteX319" fmla="*/ 2368098 w 2934230"/>
                <a:gd name="connsiteY319" fmla="*/ 2771983 h 2809592"/>
                <a:gd name="connsiteX320" fmla="*/ 2373965 w 2934230"/>
                <a:gd name="connsiteY320" fmla="*/ 2768195 h 2809592"/>
                <a:gd name="connsiteX321" fmla="*/ 2457073 w 2934230"/>
                <a:gd name="connsiteY321" fmla="*/ 2779561 h 2809592"/>
                <a:gd name="connsiteX322" fmla="*/ 2439473 w 2934230"/>
                <a:gd name="connsiteY322" fmla="*/ 2686742 h 2809592"/>
                <a:gd name="connsiteX323" fmla="*/ 2444362 w 2934230"/>
                <a:gd name="connsiteY323" fmla="*/ 2683900 h 2809592"/>
                <a:gd name="connsiteX324" fmla="*/ 2536271 w 2934230"/>
                <a:gd name="connsiteY324" fmla="*/ 2697160 h 2809592"/>
                <a:gd name="connsiteX325" fmla="*/ 2562669 w 2934230"/>
                <a:gd name="connsiteY325" fmla="*/ 2672535 h 2809592"/>
                <a:gd name="connsiteX326" fmla="*/ 2539204 w 2934230"/>
                <a:gd name="connsiteY326" fmla="*/ 2628020 h 2809592"/>
                <a:gd name="connsiteX327" fmla="*/ 2543115 w 2934230"/>
                <a:gd name="connsiteY327" fmla="*/ 2623284 h 2809592"/>
                <a:gd name="connsiteX328" fmla="*/ 2582224 w 2934230"/>
                <a:gd name="connsiteY328" fmla="*/ 2624231 h 2809592"/>
                <a:gd name="connsiteX329" fmla="*/ 2562669 w 2934230"/>
                <a:gd name="connsiteY329" fmla="*/ 2590134 h 2809592"/>
                <a:gd name="connsiteX330" fmla="*/ 2564625 w 2934230"/>
                <a:gd name="connsiteY330" fmla="*/ 2584452 h 2809592"/>
                <a:gd name="connsiteX331" fmla="*/ 2642844 w 2934230"/>
                <a:gd name="connsiteY331" fmla="*/ 2557932 h 2809592"/>
                <a:gd name="connsiteX332" fmla="*/ 2660444 w 2934230"/>
                <a:gd name="connsiteY332" fmla="*/ 2528571 h 2809592"/>
                <a:gd name="connsiteX333" fmla="*/ 2623290 w 2934230"/>
                <a:gd name="connsiteY333" fmla="*/ 2499210 h 2809592"/>
                <a:gd name="connsiteX334" fmla="*/ 2624267 w 2934230"/>
                <a:gd name="connsiteY334" fmla="*/ 2493527 h 2809592"/>
                <a:gd name="connsiteX335" fmla="*/ 2705420 w 2934230"/>
                <a:gd name="connsiteY335" fmla="*/ 2453748 h 2809592"/>
                <a:gd name="connsiteX336" fmla="*/ 2734753 w 2934230"/>
                <a:gd name="connsiteY336" fmla="*/ 2424387 h 2809592"/>
                <a:gd name="connsiteX337" fmla="*/ 2707376 w 2934230"/>
                <a:gd name="connsiteY337" fmla="*/ 2404497 h 2809592"/>
                <a:gd name="connsiteX338" fmla="*/ 2708353 w 2934230"/>
                <a:gd name="connsiteY338" fmla="*/ 2397867 h 2809592"/>
                <a:gd name="connsiteX339" fmla="*/ 2741597 w 2934230"/>
                <a:gd name="connsiteY339" fmla="*/ 2344828 h 2809592"/>
                <a:gd name="connsiteX340" fmla="*/ 2746485 w 2934230"/>
                <a:gd name="connsiteY340" fmla="*/ 2341040 h 2809592"/>
                <a:gd name="connsiteX341" fmla="*/ 2774840 w 2934230"/>
                <a:gd name="connsiteY341" fmla="*/ 2360929 h 2809592"/>
                <a:gd name="connsiteX342" fmla="*/ 2778751 w 2934230"/>
                <a:gd name="connsiteY342" fmla="*/ 2329674 h 2809592"/>
                <a:gd name="connsiteX343" fmla="*/ 2774840 w 2934230"/>
                <a:gd name="connsiteY343" fmla="*/ 2261481 h 2809592"/>
                <a:gd name="connsiteX344" fmla="*/ 2779729 w 2934230"/>
                <a:gd name="connsiteY344" fmla="*/ 2259587 h 2809592"/>
                <a:gd name="connsiteX345" fmla="*/ 2813950 w 2934230"/>
                <a:gd name="connsiteY345" fmla="*/ 2283265 h 2809592"/>
                <a:gd name="connsiteX346" fmla="*/ 2840349 w 2934230"/>
                <a:gd name="connsiteY346" fmla="*/ 2256745 h 2809592"/>
                <a:gd name="connsiteX347" fmla="*/ 2797328 w 2934230"/>
                <a:gd name="connsiteY347" fmla="*/ 2197076 h 2809592"/>
                <a:gd name="connsiteX348" fmla="*/ 2801239 w 2934230"/>
                <a:gd name="connsiteY348" fmla="*/ 2192340 h 2809592"/>
                <a:gd name="connsiteX349" fmla="*/ 2840349 w 2934230"/>
                <a:gd name="connsiteY349" fmla="*/ 2196129 h 2809592"/>
                <a:gd name="connsiteX350" fmla="*/ 2845238 w 2934230"/>
                <a:gd name="connsiteY350" fmla="*/ 2161085 h 2809592"/>
                <a:gd name="connsiteX351" fmla="*/ 2802217 w 2934230"/>
                <a:gd name="connsiteY351" fmla="*/ 2119412 h 2809592"/>
                <a:gd name="connsiteX352" fmla="*/ 2705420 w 2934230"/>
                <a:gd name="connsiteY352" fmla="*/ 2069214 h 2809592"/>
                <a:gd name="connsiteX353" fmla="*/ 2701509 w 2934230"/>
                <a:gd name="connsiteY353" fmla="*/ 2060689 h 2809592"/>
                <a:gd name="connsiteX354" fmla="*/ 2702487 w 2934230"/>
                <a:gd name="connsiteY354" fmla="*/ 2060689 h 2809592"/>
                <a:gd name="connsiteX355" fmla="*/ 2747463 w 2934230"/>
                <a:gd name="connsiteY355" fmla="*/ 2064478 h 2809592"/>
                <a:gd name="connsiteX356" fmla="*/ 2770929 w 2934230"/>
                <a:gd name="connsiteY356" fmla="*/ 2028487 h 2809592"/>
                <a:gd name="connsiteX357" fmla="*/ 2743552 w 2934230"/>
                <a:gd name="connsiteY357" fmla="*/ 2012386 h 2809592"/>
                <a:gd name="connsiteX358" fmla="*/ 2753329 w 2934230"/>
                <a:gd name="connsiteY358" fmla="*/ 2004809 h 2809592"/>
                <a:gd name="connsiteX359" fmla="*/ 2744530 w 2934230"/>
                <a:gd name="connsiteY359" fmla="*/ 1940404 h 2809592"/>
                <a:gd name="connsiteX360" fmla="*/ 2767018 w 2934230"/>
                <a:gd name="connsiteY360" fmla="*/ 1896836 h 2809592"/>
                <a:gd name="connsiteX361" fmla="*/ 2766041 w 2934230"/>
                <a:gd name="connsiteY361" fmla="*/ 1875052 h 2809592"/>
                <a:gd name="connsiteX362" fmla="*/ 2767996 w 2934230"/>
                <a:gd name="connsiteY362" fmla="*/ 1874105 h 2809592"/>
                <a:gd name="connsiteX363" fmla="*/ 2826660 w 2934230"/>
                <a:gd name="connsiteY363" fmla="*/ 1792652 h 2809592"/>
                <a:gd name="connsiteX364" fmla="*/ 2835460 w 2934230"/>
                <a:gd name="connsiteY364" fmla="*/ 1802123 h 2809592"/>
                <a:gd name="connsiteX365" fmla="*/ 2798306 w 2934230"/>
                <a:gd name="connsiteY365" fmla="*/ 1756661 h 2809592"/>
                <a:gd name="connsiteX366" fmla="*/ 2802217 w 2934230"/>
                <a:gd name="connsiteY366" fmla="*/ 1748137 h 2809592"/>
                <a:gd name="connsiteX367" fmla="*/ 2904880 w 2934230"/>
                <a:gd name="connsiteY367" fmla="*/ 1698886 h 2809592"/>
                <a:gd name="connsiteX368" fmla="*/ 2917591 w 2934230"/>
                <a:gd name="connsiteY368" fmla="*/ 1662896 h 2809592"/>
                <a:gd name="connsiteX369" fmla="*/ 2859904 w 2934230"/>
                <a:gd name="connsiteY369" fmla="*/ 1656265 h 280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</a:cxnLst>
              <a:rect l="l" t="t" r="r" b="b"/>
              <a:pathLst>
                <a:path w="2934230" h="2809592">
                  <a:moveTo>
                    <a:pt x="2859904" y="1656265"/>
                  </a:moveTo>
                  <a:cubicBezTo>
                    <a:pt x="2854038" y="1657213"/>
                    <a:pt x="2851104" y="1649635"/>
                    <a:pt x="2855993" y="1646794"/>
                  </a:cubicBezTo>
                  <a:cubicBezTo>
                    <a:pt x="2898036" y="1626905"/>
                    <a:pt x="2981144" y="1550187"/>
                    <a:pt x="2899991" y="1525562"/>
                  </a:cubicBezTo>
                  <a:cubicBezTo>
                    <a:pt x="2852082" y="1510408"/>
                    <a:pt x="2796350" y="1521773"/>
                    <a:pt x="2746485" y="1522720"/>
                  </a:cubicBezTo>
                  <a:cubicBezTo>
                    <a:pt x="2741597" y="1522720"/>
                    <a:pt x="2739641" y="1517038"/>
                    <a:pt x="2742575" y="1514196"/>
                  </a:cubicBezTo>
                  <a:cubicBezTo>
                    <a:pt x="2780707" y="1481994"/>
                    <a:pt x="2800261" y="1428955"/>
                    <a:pt x="2793417" y="1380651"/>
                  </a:cubicBezTo>
                  <a:cubicBezTo>
                    <a:pt x="2790484" y="1361709"/>
                    <a:pt x="2781684" y="1341819"/>
                    <a:pt x="2762129" y="1333294"/>
                  </a:cubicBezTo>
                  <a:cubicBezTo>
                    <a:pt x="2735731" y="1321929"/>
                    <a:pt x="2704442" y="1340872"/>
                    <a:pt x="2683910" y="1354131"/>
                  </a:cubicBezTo>
                  <a:cubicBezTo>
                    <a:pt x="2679998" y="1356973"/>
                    <a:pt x="2674132" y="1351290"/>
                    <a:pt x="2677065" y="1347501"/>
                  </a:cubicBezTo>
                  <a:cubicBezTo>
                    <a:pt x="2687821" y="1331400"/>
                    <a:pt x="2700532" y="1308669"/>
                    <a:pt x="2691732" y="1288780"/>
                  </a:cubicBezTo>
                  <a:cubicBezTo>
                    <a:pt x="2679998" y="1262260"/>
                    <a:pt x="2641866" y="1296356"/>
                    <a:pt x="2631111" y="1306775"/>
                  </a:cubicBezTo>
                  <a:cubicBezTo>
                    <a:pt x="2627201" y="1310564"/>
                    <a:pt x="2622312" y="1305828"/>
                    <a:pt x="2622312" y="1302039"/>
                  </a:cubicBezTo>
                  <a:cubicBezTo>
                    <a:pt x="2630134" y="1260366"/>
                    <a:pt x="2623290" y="1213956"/>
                    <a:pt x="2604712" y="1176071"/>
                  </a:cubicBezTo>
                  <a:cubicBezTo>
                    <a:pt x="2596890" y="1159970"/>
                    <a:pt x="2583202" y="1141975"/>
                    <a:pt x="2563647" y="1140080"/>
                  </a:cubicBezTo>
                  <a:cubicBezTo>
                    <a:pt x="2537248" y="1137239"/>
                    <a:pt x="2516715" y="1168494"/>
                    <a:pt x="2504983" y="1185543"/>
                  </a:cubicBezTo>
                  <a:cubicBezTo>
                    <a:pt x="2502049" y="1189331"/>
                    <a:pt x="2495205" y="1187437"/>
                    <a:pt x="2495205" y="1182701"/>
                  </a:cubicBezTo>
                  <a:cubicBezTo>
                    <a:pt x="2496183" y="1160917"/>
                    <a:pt x="2491294" y="1138186"/>
                    <a:pt x="2484449" y="1115455"/>
                  </a:cubicBezTo>
                  <a:cubicBezTo>
                    <a:pt x="2483472" y="1093671"/>
                    <a:pt x="2478583" y="1070940"/>
                    <a:pt x="2480539" y="1049156"/>
                  </a:cubicBezTo>
                  <a:cubicBezTo>
                    <a:pt x="2480539" y="1047262"/>
                    <a:pt x="2483472" y="1045368"/>
                    <a:pt x="2485427" y="1047262"/>
                  </a:cubicBezTo>
                  <a:cubicBezTo>
                    <a:pt x="2497161" y="1054839"/>
                    <a:pt x="2506938" y="1065257"/>
                    <a:pt x="2520626" y="1070940"/>
                  </a:cubicBezTo>
                  <a:cubicBezTo>
                    <a:pt x="2541159" y="1081358"/>
                    <a:pt x="2550936" y="1060522"/>
                    <a:pt x="2546048" y="1044420"/>
                  </a:cubicBezTo>
                  <a:cubicBezTo>
                    <a:pt x="2540182" y="1022636"/>
                    <a:pt x="2521604" y="998958"/>
                    <a:pt x="2503027" y="984751"/>
                  </a:cubicBezTo>
                  <a:cubicBezTo>
                    <a:pt x="2500094" y="981910"/>
                    <a:pt x="2503027" y="977174"/>
                    <a:pt x="2506938" y="980015"/>
                  </a:cubicBezTo>
                  <a:cubicBezTo>
                    <a:pt x="2518671" y="987593"/>
                    <a:pt x="2533337" y="992328"/>
                    <a:pt x="2546048" y="983804"/>
                  </a:cubicBezTo>
                  <a:cubicBezTo>
                    <a:pt x="2556803" y="976227"/>
                    <a:pt x="2554847" y="959179"/>
                    <a:pt x="2550936" y="948760"/>
                  </a:cubicBezTo>
                  <a:cubicBezTo>
                    <a:pt x="2543115" y="930765"/>
                    <a:pt x="2523559" y="917505"/>
                    <a:pt x="2507916" y="907086"/>
                  </a:cubicBezTo>
                  <a:cubicBezTo>
                    <a:pt x="2475650" y="886250"/>
                    <a:pt x="2438496" y="873937"/>
                    <a:pt x="2405252" y="854047"/>
                  </a:cubicBezTo>
                  <a:cubicBezTo>
                    <a:pt x="2402319" y="852153"/>
                    <a:pt x="2405252" y="847418"/>
                    <a:pt x="2408186" y="848365"/>
                  </a:cubicBezTo>
                  <a:cubicBezTo>
                    <a:pt x="2421874" y="854047"/>
                    <a:pt x="2438496" y="854047"/>
                    <a:pt x="2453162" y="852153"/>
                  </a:cubicBezTo>
                  <a:cubicBezTo>
                    <a:pt x="2471739" y="849312"/>
                    <a:pt x="2491294" y="834158"/>
                    <a:pt x="2476628" y="816162"/>
                  </a:cubicBezTo>
                  <a:cubicBezTo>
                    <a:pt x="2460006" y="796273"/>
                    <a:pt x="2422852" y="794378"/>
                    <a:pt x="2399386" y="785854"/>
                  </a:cubicBezTo>
                  <a:cubicBezTo>
                    <a:pt x="2397430" y="784907"/>
                    <a:pt x="2396453" y="782065"/>
                    <a:pt x="2398408" y="780171"/>
                  </a:cubicBezTo>
                  <a:cubicBezTo>
                    <a:pt x="2428718" y="755546"/>
                    <a:pt x="2461962" y="721449"/>
                    <a:pt x="2472717" y="683564"/>
                  </a:cubicBezTo>
                  <a:cubicBezTo>
                    <a:pt x="2475650" y="672199"/>
                    <a:pt x="2474672" y="660833"/>
                    <a:pt x="2464895" y="652309"/>
                  </a:cubicBezTo>
                  <a:cubicBezTo>
                    <a:pt x="2455118" y="643785"/>
                    <a:pt x="2440451" y="652309"/>
                    <a:pt x="2431652" y="658939"/>
                  </a:cubicBezTo>
                  <a:cubicBezTo>
                    <a:pt x="2414052" y="670304"/>
                    <a:pt x="2402319" y="688300"/>
                    <a:pt x="2384720" y="699665"/>
                  </a:cubicBezTo>
                  <a:cubicBezTo>
                    <a:pt x="2381787" y="701560"/>
                    <a:pt x="2378854" y="699665"/>
                    <a:pt x="2379831" y="695877"/>
                  </a:cubicBezTo>
                  <a:cubicBezTo>
                    <a:pt x="2387653" y="671252"/>
                    <a:pt x="2396453" y="647573"/>
                    <a:pt x="2399386" y="622948"/>
                  </a:cubicBezTo>
                  <a:cubicBezTo>
                    <a:pt x="2400364" y="614424"/>
                    <a:pt x="2399386" y="576539"/>
                    <a:pt x="2380809" y="583169"/>
                  </a:cubicBezTo>
                  <a:cubicBezTo>
                    <a:pt x="2366142" y="588851"/>
                    <a:pt x="2355387" y="604006"/>
                    <a:pt x="2343655" y="613477"/>
                  </a:cubicBezTo>
                  <a:cubicBezTo>
                    <a:pt x="2341699" y="615371"/>
                    <a:pt x="2337788" y="613477"/>
                    <a:pt x="2338766" y="610635"/>
                  </a:cubicBezTo>
                  <a:cubicBezTo>
                    <a:pt x="2339744" y="587904"/>
                    <a:pt x="2351477" y="550019"/>
                    <a:pt x="2325077" y="539601"/>
                  </a:cubicBezTo>
                  <a:cubicBezTo>
                    <a:pt x="2324099" y="540548"/>
                    <a:pt x="2323122" y="541495"/>
                    <a:pt x="2323122" y="542442"/>
                  </a:cubicBezTo>
                  <a:cubicBezTo>
                    <a:pt x="2307478" y="566120"/>
                    <a:pt x="2298679" y="594534"/>
                    <a:pt x="2296723" y="622948"/>
                  </a:cubicBezTo>
                  <a:cubicBezTo>
                    <a:pt x="2292812" y="611582"/>
                    <a:pt x="2286945" y="600217"/>
                    <a:pt x="2280101" y="588851"/>
                  </a:cubicBezTo>
                  <a:cubicBezTo>
                    <a:pt x="2279123" y="586957"/>
                    <a:pt x="2276190" y="584116"/>
                    <a:pt x="2273257" y="580327"/>
                  </a:cubicBezTo>
                  <a:cubicBezTo>
                    <a:pt x="2273257" y="581274"/>
                    <a:pt x="2273257" y="582221"/>
                    <a:pt x="2272279" y="583169"/>
                  </a:cubicBezTo>
                  <a:cubicBezTo>
                    <a:pt x="2269346" y="601164"/>
                    <a:pt x="2272279" y="619160"/>
                    <a:pt x="2268368" y="636208"/>
                  </a:cubicBezTo>
                  <a:cubicBezTo>
                    <a:pt x="2267391" y="639996"/>
                    <a:pt x="2262502" y="638102"/>
                    <a:pt x="2262502" y="635261"/>
                  </a:cubicBezTo>
                  <a:cubicBezTo>
                    <a:pt x="2256636" y="615371"/>
                    <a:pt x="2252724" y="589798"/>
                    <a:pt x="2234147" y="577486"/>
                  </a:cubicBezTo>
                  <a:cubicBezTo>
                    <a:pt x="2225348" y="596428"/>
                    <a:pt x="2224370" y="617265"/>
                    <a:pt x="2218504" y="637155"/>
                  </a:cubicBezTo>
                  <a:cubicBezTo>
                    <a:pt x="2217526" y="639996"/>
                    <a:pt x="2213614" y="639996"/>
                    <a:pt x="2212637" y="637155"/>
                  </a:cubicBezTo>
                  <a:cubicBezTo>
                    <a:pt x="2209703" y="630525"/>
                    <a:pt x="2207748" y="623895"/>
                    <a:pt x="2205792" y="616318"/>
                  </a:cubicBezTo>
                  <a:cubicBezTo>
                    <a:pt x="2195037" y="596428"/>
                    <a:pt x="2180372" y="580327"/>
                    <a:pt x="2164727" y="585063"/>
                  </a:cubicBezTo>
                  <a:cubicBezTo>
                    <a:pt x="2167660" y="568961"/>
                    <a:pt x="2170593" y="550966"/>
                    <a:pt x="2166682" y="538653"/>
                  </a:cubicBezTo>
                  <a:cubicBezTo>
                    <a:pt x="2165705" y="534865"/>
                    <a:pt x="2160816" y="533918"/>
                    <a:pt x="2157883" y="535812"/>
                  </a:cubicBezTo>
                  <a:cubicBezTo>
                    <a:pt x="2135395" y="551913"/>
                    <a:pt x="2119751" y="573697"/>
                    <a:pt x="2103130" y="594534"/>
                  </a:cubicBezTo>
                  <a:cubicBezTo>
                    <a:pt x="2120729" y="555702"/>
                    <a:pt x="2139306" y="504557"/>
                    <a:pt x="2109974" y="495086"/>
                  </a:cubicBezTo>
                  <a:cubicBezTo>
                    <a:pt x="2092374" y="489403"/>
                    <a:pt x="2074775" y="500768"/>
                    <a:pt x="2064998" y="515922"/>
                  </a:cubicBezTo>
                  <a:cubicBezTo>
                    <a:pt x="2063042" y="512134"/>
                    <a:pt x="2060109" y="509293"/>
                    <a:pt x="2058153" y="505504"/>
                  </a:cubicBezTo>
                  <a:cubicBezTo>
                    <a:pt x="2047398" y="491297"/>
                    <a:pt x="2003399" y="442994"/>
                    <a:pt x="1979933" y="447729"/>
                  </a:cubicBezTo>
                  <a:cubicBezTo>
                    <a:pt x="1958423" y="452465"/>
                    <a:pt x="1961356" y="476143"/>
                    <a:pt x="1971133" y="499821"/>
                  </a:cubicBezTo>
                  <a:cubicBezTo>
                    <a:pt x="1958423" y="485614"/>
                    <a:pt x="1944735" y="472354"/>
                    <a:pt x="1930068" y="457200"/>
                  </a:cubicBezTo>
                  <a:cubicBezTo>
                    <a:pt x="1922246" y="449623"/>
                    <a:pt x="1895847" y="422157"/>
                    <a:pt x="1879226" y="432575"/>
                  </a:cubicBezTo>
                  <a:cubicBezTo>
                    <a:pt x="1858693" y="445835"/>
                    <a:pt x="1874337" y="480878"/>
                    <a:pt x="1877270" y="495086"/>
                  </a:cubicBezTo>
                  <a:cubicBezTo>
                    <a:pt x="1879226" y="505504"/>
                    <a:pt x="1882159" y="515922"/>
                    <a:pt x="1887048" y="525394"/>
                  </a:cubicBezTo>
                  <a:cubicBezTo>
                    <a:pt x="1873359" y="513081"/>
                    <a:pt x="1858693" y="502663"/>
                    <a:pt x="1840116" y="495086"/>
                  </a:cubicBezTo>
                  <a:cubicBezTo>
                    <a:pt x="1830339" y="491297"/>
                    <a:pt x="1809806" y="479931"/>
                    <a:pt x="1789274" y="474249"/>
                  </a:cubicBezTo>
                  <a:cubicBezTo>
                    <a:pt x="1806873" y="451518"/>
                    <a:pt x="1820561" y="426892"/>
                    <a:pt x="1828383" y="401320"/>
                  </a:cubicBezTo>
                  <a:cubicBezTo>
                    <a:pt x="1833272" y="383324"/>
                    <a:pt x="1831317" y="364382"/>
                    <a:pt x="1816650" y="352069"/>
                  </a:cubicBezTo>
                  <a:cubicBezTo>
                    <a:pt x="1801006" y="338809"/>
                    <a:pt x="1777540" y="352069"/>
                    <a:pt x="1763852" y="361540"/>
                  </a:cubicBezTo>
                  <a:cubicBezTo>
                    <a:pt x="1736475" y="380483"/>
                    <a:pt x="1716920" y="407003"/>
                    <a:pt x="1689543" y="424998"/>
                  </a:cubicBezTo>
                  <a:cubicBezTo>
                    <a:pt x="1685632" y="427839"/>
                    <a:pt x="1679766" y="424051"/>
                    <a:pt x="1681721" y="419315"/>
                  </a:cubicBezTo>
                  <a:cubicBezTo>
                    <a:pt x="1693454" y="380483"/>
                    <a:pt x="1709098" y="343545"/>
                    <a:pt x="1713009" y="303765"/>
                  </a:cubicBezTo>
                  <a:cubicBezTo>
                    <a:pt x="1714965" y="289559"/>
                    <a:pt x="1713009" y="229890"/>
                    <a:pt x="1682699" y="241255"/>
                  </a:cubicBezTo>
                  <a:cubicBezTo>
                    <a:pt x="1659233" y="250726"/>
                    <a:pt x="1642612" y="273457"/>
                    <a:pt x="1624034" y="288611"/>
                  </a:cubicBezTo>
                  <a:cubicBezTo>
                    <a:pt x="1620123" y="291453"/>
                    <a:pt x="1615234" y="288611"/>
                    <a:pt x="1615234" y="283876"/>
                  </a:cubicBezTo>
                  <a:cubicBezTo>
                    <a:pt x="1616212" y="247885"/>
                    <a:pt x="1634790" y="189163"/>
                    <a:pt x="1593725" y="171168"/>
                  </a:cubicBezTo>
                  <a:cubicBezTo>
                    <a:pt x="1591769" y="173062"/>
                    <a:pt x="1590791" y="174956"/>
                    <a:pt x="1590791" y="174956"/>
                  </a:cubicBezTo>
                  <a:cubicBezTo>
                    <a:pt x="1565370" y="212841"/>
                    <a:pt x="1552659" y="257356"/>
                    <a:pt x="1548748" y="301871"/>
                  </a:cubicBezTo>
                  <a:cubicBezTo>
                    <a:pt x="1541903" y="283876"/>
                    <a:pt x="1534082" y="265881"/>
                    <a:pt x="1522349" y="248832"/>
                  </a:cubicBezTo>
                  <a:cubicBezTo>
                    <a:pt x="1520394" y="245991"/>
                    <a:pt x="1516483" y="240308"/>
                    <a:pt x="1510616" y="234625"/>
                  </a:cubicBezTo>
                  <a:cubicBezTo>
                    <a:pt x="1510616" y="236519"/>
                    <a:pt x="1509638" y="238414"/>
                    <a:pt x="1509638" y="239361"/>
                  </a:cubicBezTo>
                  <a:cubicBezTo>
                    <a:pt x="1505727" y="267774"/>
                    <a:pt x="1509638" y="296189"/>
                    <a:pt x="1502794" y="323655"/>
                  </a:cubicBezTo>
                  <a:cubicBezTo>
                    <a:pt x="1501816" y="329338"/>
                    <a:pt x="1493994" y="326497"/>
                    <a:pt x="1493016" y="322708"/>
                  </a:cubicBezTo>
                  <a:cubicBezTo>
                    <a:pt x="1483239" y="291453"/>
                    <a:pt x="1477373" y="251673"/>
                    <a:pt x="1448040" y="231784"/>
                  </a:cubicBezTo>
                  <a:cubicBezTo>
                    <a:pt x="1435330" y="262092"/>
                    <a:pt x="1432396" y="295241"/>
                    <a:pt x="1423596" y="326497"/>
                  </a:cubicBezTo>
                  <a:cubicBezTo>
                    <a:pt x="1422619" y="330285"/>
                    <a:pt x="1415775" y="330285"/>
                    <a:pt x="1413819" y="326497"/>
                  </a:cubicBezTo>
                  <a:cubicBezTo>
                    <a:pt x="1409908" y="316078"/>
                    <a:pt x="1405997" y="304713"/>
                    <a:pt x="1403064" y="294294"/>
                  </a:cubicBezTo>
                  <a:cubicBezTo>
                    <a:pt x="1385464" y="263039"/>
                    <a:pt x="1362977" y="237466"/>
                    <a:pt x="1338533" y="244096"/>
                  </a:cubicBezTo>
                  <a:cubicBezTo>
                    <a:pt x="1343421" y="218524"/>
                    <a:pt x="1347332" y="190110"/>
                    <a:pt x="1341466" y="170220"/>
                  </a:cubicBezTo>
                  <a:cubicBezTo>
                    <a:pt x="1339510" y="164537"/>
                    <a:pt x="1332666" y="161696"/>
                    <a:pt x="1326800" y="166432"/>
                  </a:cubicBezTo>
                  <a:cubicBezTo>
                    <a:pt x="1290623" y="192004"/>
                    <a:pt x="1266179" y="226101"/>
                    <a:pt x="1239781" y="258303"/>
                  </a:cubicBezTo>
                  <a:cubicBezTo>
                    <a:pt x="1268135" y="196740"/>
                    <a:pt x="1296490" y="115287"/>
                    <a:pt x="1250536" y="101080"/>
                  </a:cubicBezTo>
                  <a:cubicBezTo>
                    <a:pt x="1223159" y="92556"/>
                    <a:pt x="1195782" y="110551"/>
                    <a:pt x="1179160" y="134229"/>
                  </a:cubicBezTo>
                  <a:cubicBezTo>
                    <a:pt x="1176227" y="128547"/>
                    <a:pt x="1172316" y="123811"/>
                    <a:pt x="1168405" y="118128"/>
                  </a:cubicBezTo>
                  <a:cubicBezTo>
                    <a:pt x="1151783" y="95397"/>
                    <a:pt x="1082364" y="19627"/>
                    <a:pt x="1044232" y="27204"/>
                  </a:cubicBezTo>
                  <a:cubicBezTo>
                    <a:pt x="1010011" y="33834"/>
                    <a:pt x="1014899" y="71719"/>
                    <a:pt x="1029565" y="109604"/>
                  </a:cubicBezTo>
                  <a:cubicBezTo>
                    <a:pt x="1009033" y="86873"/>
                    <a:pt x="988500" y="65089"/>
                    <a:pt x="964057" y="43305"/>
                  </a:cubicBezTo>
                  <a:cubicBezTo>
                    <a:pt x="951346" y="30992"/>
                    <a:pt x="909303" y="-12576"/>
                    <a:pt x="882904" y="3526"/>
                  </a:cubicBezTo>
                  <a:cubicBezTo>
                    <a:pt x="850638" y="24362"/>
                    <a:pt x="875081" y="80243"/>
                    <a:pt x="879970" y="102974"/>
                  </a:cubicBezTo>
                  <a:cubicBezTo>
                    <a:pt x="882904" y="120023"/>
                    <a:pt x="888770" y="135177"/>
                    <a:pt x="894637" y="151278"/>
                  </a:cubicBezTo>
                  <a:cubicBezTo>
                    <a:pt x="873126" y="132335"/>
                    <a:pt x="848683" y="115287"/>
                    <a:pt x="820328" y="102974"/>
                  </a:cubicBezTo>
                  <a:cubicBezTo>
                    <a:pt x="790995" y="90661"/>
                    <a:pt x="704954" y="41411"/>
                    <a:pt x="668777" y="76455"/>
                  </a:cubicBezTo>
                  <a:cubicBezTo>
                    <a:pt x="662911" y="82137"/>
                    <a:pt x="659000" y="88767"/>
                    <a:pt x="656067" y="96344"/>
                  </a:cubicBezTo>
                  <a:cubicBezTo>
                    <a:pt x="657045" y="96344"/>
                    <a:pt x="658023" y="95397"/>
                    <a:pt x="659000" y="95397"/>
                  </a:cubicBezTo>
                  <a:cubicBezTo>
                    <a:pt x="714731" y="82137"/>
                    <a:pt x="758730" y="138018"/>
                    <a:pt x="792951" y="179691"/>
                  </a:cubicBezTo>
                  <a:cubicBezTo>
                    <a:pt x="788062" y="155066"/>
                    <a:pt x="788062" y="124758"/>
                    <a:pt x="814462" y="125705"/>
                  </a:cubicBezTo>
                  <a:cubicBezTo>
                    <a:pt x="840860" y="125705"/>
                    <a:pt x="850638" y="153172"/>
                    <a:pt x="858460" y="177798"/>
                  </a:cubicBezTo>
                  <a:cubicBezTo>
                    <a:pt x="862371" y="168326"/>
                    <a:pt x="869215" y="160749"/>
                    <a:pt x="882904" y="163590"/>
                  </a:cubicBezTo>
                  <a:cubicBezTo>
                    <a:pt x="908325" y="168326"/>
                    <a:pt x="934724" y="189163"/>
                    <a:pt x="948412" y="210000"/>
                  </a:cubicBezTo>
                  <a:cubicBezTo>
                    <a:pt x="992411" y="277246"/>
                    <a:pt x="1004144" y="355857"/>
                    <a:pt x="1021743" y="432575"/>
                  </a:cubicBezTo>
                  <a:cubicBezTo>
                    <a:pt x="1020766" y="379536"/>
                    <a:pt x="1024677" y="321761"/>
                    <a:pt x="1064764" y="285770"/>
                  </a:cubicBezTo>
                  <a:cubicBezTo>
                    <a:pt x="1066719" y="283876"/>
                    <a:pt x="1070630" y="283876"/>
                    <a:pt x="1072586" y="285770"/>
                  </a:cubicBezTo>
                  <a:cubicBezTo>
                    <a:pt x="1095074" y="312290"/>
                    <a:pt x="1102896" y="345439"/>
                    <a:pt x="1106807" y="378589"/>
                  </a:cubicBezTo>
                  <a:cubicBezTo>
                    <a:pt x="1112673" y="353016"/>
                    <a:pt x="1122452" y="329338"/>
                    <a:pt x="1142006" y="311343"/>
                  </a:cubicBezTo>
                  <a:cubicBezTo>
                    <a:pt x="1143961" y="309448"/>
                    <a:pt x="1146895" y="309448"/>
                    <a:pt x="1148850" y="310395"/>
                  </a:cubicBezTo>
                  <a:cubicBezTo>
                    <a:pt x="1196760" y="336915"/>
                    <a:pt x="1202627" y="402267"/>
                    <a:pt x="1203604" y="449623"/>
                  </a:cubicBezTo>
                  <a:cubicBezTo>
                    <a:pt x="1204582" y="480878"/>
                    <a:pt x="1202627" y="512134"/>
                    <a:pt x="1198716" y="543389"/>
                  </a:cubicBezTo>
                  <a:cubicBezTo>
                    <a:pt x="1216315" y="493191"/>
                    <a:pt x="1243692" y="444888"/>
                    <a:pt x="1294534" y="439205"/>
                  </a:cubicBezTo>
                  <a:cubicBezTo>
                    <a:pt x="1296490" y="439205"/>
                    <a:pt x="1298445" y="440152"/>
                    <a:pt x="1299423" y="442046"/>
                  </a:cubicBezTo>
                  <a:cubicBezTo>
                    <a:pt x="1317023" y="465724"/>
                    <a:pt x="1318000" y="496980"/>
                    <a:pt x="1313111" y="528235"/>
                  </a:cubicBezTo>
                  <a:cubicBezTo>
                    <a:pt x="1333644" y="501715"/>
                    <a:pt x="1360043" y="482773"/>
                    <a:pt x="1388398" y="499821"/>
                  </a:cubicBezTo>
                  <a:cubicBezTo>
                    <a:pt x="1421641" y="519711"/>
                    <a:pt x="1415775" y="561385"/>
                    <a:pt x="1401109" y="596428"/>
                  </a:cubicBezTo>
                  <a:cubicBezTo>
                    <a:pt x="1422619" y="577486"/>
                    <a:pt x="1448040" y="562332"/>
                    <a:pt x="1474440" y="559490"/>
                  </a:cubicBezTo>
                  <a:cubicBezTo>
                    <a:pt x="1506705" y="555702"/>
                    <a:pt x="1536037" y="577486"/>
                    <a:pt x="1538970" y="609688"/>
                  </a:cubicBezTo>
                  <a:cubicBezTo>
                    <a:pt x="1541903" y="639996"/>
                    <a:pt x="1529193" y="670304"/>
                    <a:pt x="1513549" y="696824"/>
                  </a:cubicBezTo>
                  <a:cubicBezTo>
                    <a:pt x="1540926" y="678828"/>
                    <a:pt x="1569281" y="676934"/>
                    <a:pt x="1588836" y="717661"/>
                  </a:cubicBezTo>
                  <a:cubicBezTo>
                    <a:pt x="1603502" y="748916"/>
                    <a:pt x="1585902" y="787748"/>
                    <a:pt x="1569281" y="815215"/>
                  </a:cubicBezTo>
                  <a:cubicBezTo>
                    <a:pt x="1588836" y="809532"/>
                    <a:pt x="1608390" y="807638"/>
                    <a:pt x="1625990" y="814268"/>
                  </a:cubicBezTo>
                  <a:cubicBezTo>
                    <a:pt x="1644567" y="820898"/>
                    <a:pt x="1654344" y="833211"/>
                    <a:pt x="1659233" y="846470"/>
                  </a:cubicBezTo>
                  <a:cubicBezTo>
                    <a:pt x="1675855" y="822792"/>
                    <a:pt x="1696387" y="801955"/>
                    <a:pt x="1719853" y="790590"/>
                  </a:cubicBezTo>
                  <a:cubicBezTo>
                    <a:pt x="1732564" y="784907"/>
                    <a:pt x="1749186" y="787748"/>
                    <a:pt x="1757986" y="797220"/>
                  </a:cubicBezTo>
                  <a:cubicBezTo>
                    <a:pt x="1768740" y="765017"/>
                    <a:pt x="1787318" y="736603"/>
                    <a:pt x="1820561" y="727132"/>
                  </a:cubicBezTo>
                  <a:cubicBezTo>
                    <a:pt x="1822516" y="726185"/>
                    <a:pt x="1824472" y="727132"/>
                    <a:pt x="1826428" y="728079"/>
                  </a:cubicBezTo>
                  <a:cubicBezTo>
                    <a:pt x="1861626" y="760282"/>
                    <a:pt x="1866515" y="813321"/>
                    <a:pt x="1864560" y="857836"/>
                  </a:cubicBezTo>
                  <a:cubicBezTo>
                    <a:pt x="1863582" y="872990"/>
                    <a:pt x="1861626" y="888144"/>
                    <a:pt x="1859671" y="903298"/>
                  </a:cubicBezTo>
                  <a:cubicBezTo>
                    <a:pt x="1881181" y="851206"/>
                    <a:pt x="1910514" y="802902"/>
                    <a:pt x="1940824" y="828475"/>
                  </a:cubicBezTo>
                  <a:cubicBezTo>
                    <a:pt x="1971133" y="853100"/>
                    <a:pt x="1952557" y="912769"/>
                    <a:pt x="1943757" y="943077"/>
                  </a:cubicBezTo>
                  <a:cubicBezTo>
                    <a:pt x="1940824" y="954443"/>
                    <a:pt x="1936912" y="964861"/>
                    <a:pt x="1933979" y="976227"/>
                  </a:cubicBezTo>
                  <a:cubicBezTo>
                    <a:pt x="1941801" y="965809"/>
                    <a:pt x="1950601" y="955390"/>
                    <a:pt x="1960379" y="946866"/>
                  </a:cubicBezTo>
                  <a:cubicBezTo>
                    <a:pt x="1980911" y="927923"/>
                    <a:pt x="2033710" y="905192"/>
                    <a:pt x="2043487" y="947813"/>
                  </a:cubicBezTo>
                  <a:cubicBezTo>
                    <a:pt x="2053264" y="989487"/>
                    <a:pt x="2022954" y="1037790"/>
                    <a:pt x="2002422" y="1071887"/>
                  </a:cubicBezTo>
                  <a:cubicBezTo>
                    <a:pt x="1985800" y="1100301"/>
                    <a:pt x="1968200" y="1129662"/>
                    <a:pt x="1946690" y="1155234"/>
                  </a:cubicBezTo>
                  <a:cubicBezTo>
                    <a:pt x="1984822" y="1135344"/>
                    <a:pt x="2022954" y="1102195"/>
                    <a:pt x="2065975" y="1105984"/>
                  </a:cubicBezTo>
                  <a:cubicBezTo>
                    <a:pt x="2107041" y="1109772"/>
                    <a:pt x="2103130" y="1153340"/>
                    <a:pt x="2084552" y="1177965"/>
                  </a:cubicBezTo>
                  <a:cubicBezTo>
                    <a:pt x="2056197" y="1216798"/>
                    <a:pt x="2003399" y="1241423"/>
                    <a:pt x="1958423" y="1257524"/>
                  </a:cubicBezTo>
                  <a:cubicBezTo>
                    <a:pt x="1989711" y="1266996"/>
                    <a:pt x="2016110" y="1293515"/>
                    <a:pt x="1999488" y="1327612"/>
                  </a:cubicBezTo>
                  <a:cubicBezTo>
                    <a:pt x="1980911" y="1364550"/>
                    <a:pt x="1925180" y="1365497"/>
                    <a:pt x="1889003" y="1363603"/>
                  </a:cubicBezTo>
                  <a:cubicBezTo>
                    <a:pt x="1871404" y="1362656"/>
                    <a:pt x="1852826" y="1360761"/>
                    <a:pt x="1834250" y="1357920"/>
                  </a:cubicBezTo>
                  <a:cubicBezTo>
                    <a:pt x="1859671" y="1374968"/>
                    <a:pt x="1881181" y="1396752"/>
                    <a:pt x="1894869" y="1419483"/>
                  </a:cubicBezTo>
                  <a:cubicBezTo>
                    <a:pt x="1901714" y="1431796"/>
                    <a:pt x="1904647" y="1446950"/>
                    <a:pt x="1903669" y="1461157"/>
                  </a:cubicBezTo>
                  <a:cubicBezTo>
                    <a:pt x="1953535" y="1428955"/>
                    <a:pt x="2017087" y="1405276"/>
                    <a:pt x="2058153" y="1444109"/>
                  </a:cubicBezTo>
                  <a:cubicBezTo>
                    <a:pt x="2069886" y="1455474"/>
                    <a:pt x="2076730" y="1468734"/>
                    <a:pt x="2078686" y="1481994"/>
                  </a:cubicBezTo>
                  <a:cubicBezTo>
                    <a:pt x="2084552" y="1479152"/>
                    <a:pt x="2090418" y="1477258"/>
                    <a:pt x="2096285" y="1476311"/>
                  </a:cubicBezTo>
                  <a:cubicBezTo>
                    <a:pt x="2120729" y="1471576"/>
                    <a:pt x="2129528" y="1486730"/>
                    <a:pt x="2131484" y="1506619"/>
                  </a:cubicBezTo>
                  <a:cubicBezTo>
                    <a:pt x="2140284" y="1486730"/>
                    <a:pt x="2152994" y="1467787"/>
                    <a:pt x="2168638" y="1454527"/>
                  </a:cubicBezTo>
                  <a:cubicBezTo>
                    <a:pt x="2193082" y="1433690"/>
                    <a:pt x="2225348" y="1447897"/>
                    <a:pt x="2231214" y="1477258"/>
                  </a:cubicBezTo>
                  <a:cubicBezTo>
                    <a:pt x="2238058" y="1507566"/>
                    <a:pt x="2232192" y="1540716"/>
                    <a:pt x="2223392" y="1571971"/>
                  </a:cubicBezTo>
                  <a:cubicBezTo>
                    <a:pt x="2242947" y="1553028"/>
                    <a:pt x="2265435" y="1544504"/>
                    <a:pt x="2288901" y="1560605"/>
                  </a:cubicBezTo>
                  <a:cubicBezTo>
                    <a:pt x="2320189" y="1582389"/>
                    <a:pt x="2306500" y="1638270"/>
                    <a:pt x="2298679" y="1667631"/>
                  </a:cubicBezTo>
                  <a:cubicBezTo>
                    <a:pt x="2289878" y="1698886"/>
                    <a:pt x="2278146" y="1731089"/>
                    <a:pt x="2261524" y="1761397"/>
                  </a:cubicBezTo>
                  <a:cubicBezTo>
                    <a:pt x="2318233" y="1726353"/>
                    <a:pt x="2412097" y="1732036"/>
                    <a:pt x="2427741" y="1806859"/>
                  </a:cubicBezTo>
                  <a:cubicBezTo>
                    <a:pt x="2442407" y="1873158"/>
                    <a:pt x="2346588" y="1887365"/>
                    <a:pt x="2292812" y="1895889"/>
                  </a:cubicBezTo>
                  <a:cubicBezTo>
                    <a:pt x="2346588" y="1933774"/>
                    <a:pt x="2439473" y="1990602"/>
                    <a:pt x="2401341" y="2064478"/>
                  </a:cubicBezTo>
                  <a:cubicBezTo>
                    <a:pt x="2387653" y="2090050"/>
                    <a:pt x="2358321" y="2103310"/>
                    <a:pt x="2331922" y="2100469"/>
                  </a:cubicBezTo>
                  <a:cubicBezTo>
                    <a:pt x="2335833" y="2114676"/>
                    <a:pt x="2334855" y="2129830"/>
                    <a:pt x="2328988" y="2144984"/>
                  </a:cubicBezTo>
                  <a:cubicBezTo>
                    <a:pt x="2316278" y="2175292"/>
                    <a:pt x="2275212" y="2191393"/>
                    <a:pt x="2243924" y="2179081"/>
                  </a:cubicBezTo>
                  <a:cubicBezTo>
                    <a:pt x="2231214" y="2174345"/>
                    <a:pt x="2220459" y="2166768"/>
                    <a:pt x="2209703" y="2159191"/>
                  </a:cubicBezTo>
                  <a:cubicBezTo>
                    <a:pt x="2219481" y="2187605"/>
                    <a:pt x="2224370" y="2216966"/>
                    <a:pt x="2221437" y="2245380"/>
                  </a:cubicBezTo>
                  <a:cubicBezTo>
                    <a:pt x="2221437" y="2248221"/>
                    <a:pt x="2219481" y="2251063"/>
                    <a:pt x="2215570" y="2251063"/>
                  </a:cubicBezTo>
                  <a:cubicBezTo>
                    <a:pt x="2201881" y="2250115"/>
                    <a:pt x="2188193" y="2245380"/>
                    <a:pt x="2175482" y="2238750"/>
                  </a:cubicBezTo>
                  <a:cubicBezTo>
                    <a:pt x="2185260" y="2265269"/>
                    <a:pt x="2188193" y="2292736"/>
                    <a:pt x="2180372" y="2319256"/>
                  </a:cubicBezTo>
                  <a:cubicBezTo>
                    <a:pt x="2179394" y="2321150"/>
                    <a:pt x="2177438" y="2323044"/>
                    <a:pt x="2175482" y="2323044"/>
                  </a:cubicBezTo>
                  <a:cubicBezTo>
                    <a:pt x="2146150" y="2323991"/>
                    <a:pt x="2123662" y="2305996"/>
                    <a:pt x="2107041" y="2284212"/>
                  </a:cubicBezTo>
                  <a:cubicBezTo>
                    <a:pt x="2121706" y="2341040"/>
                    <a:pt x="2134417" y="2430070"/>
                    <a:pt x="2078686" y="2424387"/>
                  </a:cubicBezTo>
                  <a:cubicBezTo>
                    <a:pt x="1999488" y="2415863"/>
                    <a:pt x="1979933" y="2311679"/>
                    <a:pt x="1975044" y="2237803"/>
                  </a:cubicBezTo>
                  <a:cubicBezTo>
                    <a:pt x="1965267" y="2263375"/>
                    <a:pt x="1947668" y="2283265"/>
                    <a:pt x="1921269" y="2252957"/>
                  </a:cubicBezTo>
                  <a:cubicBezTo>
                    <a:pt x="1879226" y="2205600"/>
                    <a:pt x="1882159" y="2143090"/>
                    <a:pt x="1882159" y="2084368"/>
                  </a:cubicBezTo>
                  <a:cubicBezTo>
                    <a:pt x="1875315" y="2109940"/>
                    <a:pt x="1870426" y="2137407"/>
                    <a:pt x="1860648" y="2162980"/>
                  </a:cubicBezTo>
                  <a:cubicBezTo>
                    <a:pt x="1850871" y="2187605"/>
                    <a:pt x="1836205" y="2221701"/>
                    <a:pt x="1803939" y="2218860"/>
                  </a:cubicBezTo>
                  <a:cubicBezTo>
                    <a:pt x="1762874" y="2216018"/>
                    <a:pt x="1745275" y="2167715"/>
                    <a:pt x="1746252" y="2134566"/>
                  </a:cubicBezTo>
                  <a:cubicBezTo>
                    <a:pt x="1747230" y="2108046"/>
                    <a:pt x="1753097" y="2081526"/>
                    <a:pt x="1761896" y="2055954"/>
                  </a:cubicBezTo>
                  <a:cubicBezTo>
                    <a:pt x="1754075" y="2067319"/>
                    <a:pt x="1745275" y="2078685"/>
                    <a:pt x="1735497" y="2089104"/>
                  </a:cubicBezTo>
                  <a:cubicBezTo>
                    <a:pt x="1723764" y="2102363"/>
                    <a:pt x="1702254" y="2126989"/>
                    <a:pt x="1681721" y="2116570"/>
                  </a:cubicBezTo>
                  <a:cubicBezTo>
                    <a:pt x="1652389" y="2101416"/>
                    <a:pt x="1666077" y="2030381"/>
                    <a:pt x="1671944" y="2008597"/>
                  </a:cubicBezTo>
                  <a:cubicBezTo>
                    <a:pt x="1682699" y="1964082"/>
                    <a:pt x="1703231" y="1922409"/>
                    <a:pt x="1726697" y="1882629"/>
                  </a:cubicBezTo>
                  <a:cubicBezTo>
                    <a:pt x="1716920" y="1894942"/>
                    <a:pt x="1706165" y="1906308"/>
                    <a:pt x="1695409" y="1917673"/>
                  </a:cubicBezTo>
                  <a:cubicBezTo>
                    <a:pt x="1672922" y="1939457"/>
                    <a:pt x="1642612" y="1970712"/>
                    <a:pt x="1608390" y="1972606"/>
                  </a:cubicBezTo>
                  <a:cubicBezTo>
                    <a:pt x="1553637" y="1975448"/>
                    <a:pt x="1548748" y="1932827"/>
                    <a:pt x="1558526" y="1888312"/>
                  </a:cubicBezTo>
                  <a:cubicBezTo>
                    <a:pt x="1554615" y="1891154"/>
                    <a:pt x="1549726" y="1893995"/>
                    <a:pt x="1545814" y="1896836"/>
                  </a:cubicBezTo>
                  <a:cubicBezTo>
                    <a:pt x="1520394" y="1909149"/>
                    <a:pt x="1499860" y="1880735"/>
                    <a:pt x="1498883" y="1858951"/>
                  </a:cubicBezTo>
                  <a:cubicBezTo>
                    <a:pt x="1497905" y="1828643"/>
                    <a:pt x="1507682" y="1798335"/>
                    <a:pt x="1519416" y="1769921"/>
                  </a:cubicBezTo>
                  <a:cubicBezTo>
                    <a:pt x="1502794" y="1790758"/>
                    <a:pt x="1483239" y="1806859"/>
                    <a:pt x="1456840" y="1810647"/>
                  </a:cubicBezTo>
                  <a:cubicBezTo>
                    <a:pt x="1421641" y="1817277"/>
                    <a:pt x="1389375" y="1788864"/>
                    <a:pt x="1377642" y="1759502"/>
                  </a:cubicBezTo>
                  <a:cubicBezTo>
                    <a:pt x="1366888" y="1732983"/>
                    <a:pt x="1364932" y="1705516"/>
                    <a:pt x="1365910" y="1677102"/>
                  </a:cubicBezTo>
                  <a:cubicBezTo>
                    <a:pt x="1357110" y="1703622"/>
                    <a:pt x="1348310" y="1730142"/>
                    <a:pt x="1336577" y="1755714"/>
                  </a:cubicBezTo>
                  <a:cubicBezTo>
                    <a:pt x="1324845" y="1780339"/>
                    <a:pt x="1303334" y="1833379"/>
                    <a:pt x="1269113" y="1833379"/>
                  </a:cubicBezTo>
                  <a:cubicBezTo>
                    <a:pt x="1241736" y="1834326"/>
                    <a:pt x="1229025" y="1813489"/>
                    <a:pt x="1224136" y="1785075"/>
                  </a:cubicBezTo>
                  <a:cubicBezTo>
                    <a:pt x="1212404" y="1816330"/>
                    <a:pt x="1193826" y="1837167"/>
                    <a:pt x="1167428" y="1826749"/>
                  </a:cubicBezTo>
                  <a:cubicBezTo>
                    <a:pt x="1149828" y="1820119"/>
                    <a:pt x="1138095" y="1803071"/>
                    <a:pt x="1130273" y="1784128"/>
                  </a:cubicBezTo>
                  <a:cubicBezTo>
                    <a:pt x="1126362" y="1830537"/>
                    <a:pt x="1117562" y="1879788"/>
                    <a:pt x="1092141" y="1917673"/>
                  </a:cubicBezTo>
                  <a:cubicBezTo>
                    <a:pt x="1064764" y="1957452"/>
                    <a:pt x="1021743" y="1958400"/>
                    <a:pt x="989478" y="1921462"/>
                  </a:cubicBezTo>
                  <a:cubicBezTo>
                    <a:pt x="979700" y="1910096"/>
                    <a:pt x="971879" y="1897783"/>
                    <a:pt x="966012" y="1884523"/>
                  </a:cubicBezTo>
                  <a:cubicBezTo>
                    <a:pt x="966990" y="1890206"/>
                    <a:pt x="966990" y="1896836"/>
                    <a:pt x="967968" y="1902519"/>
                  </a:cubicBezTo>
                  <a:cubicBezTo>
                    <a:pt x="969923" y="1932827"/>
                    <a:pt x="978723" y="2007650"/>
                    <a:pt x="940591" y="2024699"/>
                  </a:cubicBezTo>
                  <a:cubicBezTo>
                    <a:pt x="913213" y="2037011"/>
                    <a:pt x="891704" y="2022804"/>
                    <a:pt x="875081" y="1997232"/>
                  </a:cubicBezTo>
                  <a:cubicBezTo>
                    <a:pt x="877037" y="2019963"/>
                    <a:pt x="876059" y="2043641"/>
                    <a:pt x="864326" y="2060689"/>
                  </a:cubicBezTo>
                  <a:cubicBezTo>
                    <a:pt x="847705" y="2084368"/>
                    <a:pt x="826194" y="2086262"/>
                    <a:pt x="803706" y="2077738"/>
                  </a:cubicBezTo>
                  <a:cubicBezTo>
                    <a:pt x="809573" y="2098575"/>
                    <a:pt x="808595" y="2118464"/>
                    <a:pt x="791973" y="2135513"/>
                  </a:cubicBezTo>
                  <a:cubicBezTo>
                    <a:pt x="781218" y="2146878"/>
                    <a:pt x="766552" y="2146878"/>
                    <a:pt x="751886" y="2142143"/>
                  </a:cubicBezTo>
                  <a:cubicBezTo>
                    <a:pt x="776330" y="2168662"/>
                    <a:pt x="792951" y="2200864"/>
                    <a:pt x="787085" y="2236855"/>
                  </a:cubicBezTo>
                  <a:cubicBezTo>
                    <a:pt x="786107" y="2240644"/>
                    <a:pt x="782196" y="2241591"/>
                    <a:pt x="779263" y="2239697"/>
                  </a:cubicBezTo>
                  <a:cubicBezTo>
                    <a:pt x="753841" y="2228331"/>
                    <a:pt x="733309" y="2211283"/>
                    <a:pt x="713754" y="2192340"/>
                  </a:cubicBezTo>
                  <a:cubicBezTo>
                    <a:pt x="750908" y="2253904"/>
                    <a:pt x="794906" y="2330621"/>
                    <a:pt x="758730" y="2395973"/>
                  </a:cubicBezTo>
                  <a:cubicBezTo>
                    <a:pt x="741131" y="2428175"/>
                    <a:pt x="710820" y="2453748"/>
                    <a:pt x="670733" y="2440488"/>
                  </a:cubicBezTo>
                  <a:cubicBezTo>
                    <a:pt x="653134" y="2434805"/>
                    <a:pt x="637489" y="2422493"/>
                    <a:pt x="624779" y="2407339"/>
                  </a:cubicBezTo>
                  <a:cubicBezTo>
                    <a:pt x="628690" y="2421546"/>
                    <a:pt x="631623" y="2436700"/>
                    <a:pt x="633579" y="2450907"/>
                  </a:cubicBezTo>
                  <a:cubicBezTo>
                    <a:pt x="637489" y="2475532"/>
                    <a:pt x="643356" y="2513417"/>
                    <a:pt x="620868" y="2532360"/>
                  </a:cubicBezTo>
                  <a:cubicBezTo>
                    <a:pt x="590558" y="2557932"/>
                    <a:pt x="566114" y="2510576"/>
                    <a:pt x="552426" y="2468902"/>
                  </a:cubicBezTo>
                  <a:cubicBezTo>
                    <a:pt x="550470" y="2520994"/>
                    <a:pt x="537760" y="2583505"/>
                    <a:pt x="488872" y="2591082"/>
                  </a:cubicBezTo>
                  <a:cubicBezTo>
                    <a:pt x="416520" y="2603394"/>
                    <a:pt x="396964" y="2528571"/>
                    <a:pt x="400875" y="2469849"/>
                  </a:cubicBezTo>
                  <a:cubicBezTo>
                    <a:pt x="391098" y="2488792"/>
                    <a:pt x="379365" y="2507734"/>
                    <a:pt x="366654" y="2524783"/>
                  </a:cubicBezTo>
                  <a:cubicBezTo>
                    <a:pt x="351010" y="2546567"/>
                    <a:pt x="329500" y="2577822"/>
                    <a:pt x="301146" y="2586346"/>
                  </a:cubicBezTo>
                  <a:cubicBezTo>
                    <a:pt x="277679" y="2592976"/>
                    <a:pt x="256169" y="2580663"/>
                    <a:pt x="252258" y="2556985"/>
                  </a:cubicBezTo>
                  <a:cubicBezTo>
                    <a:pt x="250302" y="2543725"/>
                    <a:pt x="252258" y="2530466"/>
                    <a:pt x="256169" y="2516259"/>
                  </a:cubicBezTo>
                  <a:cubicBezTo>
                    <a:pt x="251280" y="2522888"/>
                    <a:pt x="246391" y="2528571"/>
                    <a:pt x="241503" y="2535201"/>
                  </a:cubicBezTo>
                  <a:cubicBezTo>
                    <a:pt x="227815" y="2552250"/>
                    <a:pt x="207282" y="2577822"/>
                    <a:pt x="182839" y="2579716"/>
                  </a:cubicBezTo>
                  <a:cubicBezTo>
                    <a:pt x="135906" y="2583505"/>
                    <a:pt x="154484" y="2524783"/>
                    <a:pt x="168172" y="2488792"/>
                  </a:cubicBezTo>
                  <a:cubicBezTo>
                    <a:pt x="124173" y="2534254"/>
                    <a:pt x="60620" y="2596764"/>
                    <a:pt x="0" y="2597712"/>
                  </a:cubicBezTo>
                  <a:cubicBezTo>
                    <a:pt x="17599" y="2607183"/>
                    <a:pt x="67465" y="2584452"/>
                    <a:pt x="108530" y="2559826"/>
                  </a:cubicBezTo>
                  <a:cubicBezTo>
                    <a:pt x="74309" y="2595817"/>
                    <a:pt x="48887" y="2636544"/>
                    <a:pt x="62576" y="2681059"/>
                  </a:cubicBezTo>
                  <a:cubicBezTo>
                    <a:pt x="79197" y="2735993"/>
                    <a:pt x="158395" y="2665905"/>
                    <a:pt x="175994" y="2645068"/>
                  </a:cubicBezTo>
                  <a:cubicBezTo>
                    <a:pt x="184794" y="2634650"/>
                    <a:pt x="196527" y="2592976"/>
                    <a:pt x="189683" y="2616654"/>
                  </a:cubicBezTo>
                  <a:cubicBezTo>
                    <a:pt x="185772" y="2629914"/>
                    <a:pt x="183816" y="2644121"/>
                    <a:pt x="182839" y="2657381"/>
                  </a:cubicBezTo>
                  <a:cubicBezTo>
                    <a:pt x="181861" y="2680112"/>
                    <a:pt x="179905" y="2706631"/>
                    <a:pt x="203371" y="2719891"/>
                  </a:cubicBezTo>
                  <a:cubicBezTo>
                    <a:pt x="241503" y="2741675"/>
                    <a:pt x="290390" y="2677270"/>
                    <a:pt x="319722" y="2627072"/>
                  </a:cubicBezTo>
                  <a:cubicBezTo>
                    <a:pt x="318745" y="2657381"/>
                    <a:pt x="322656" y="2691477"/>
                    <a:pt x="338300" y="2706631"/>
                  </a:cubicBezTo>
                  <a:cubicBezTo>
                    <a:pt x="307012" y="2788084"/>
                    <a:pt x="374476" y="2778613"/>
                    <a:pt x="432163" y="2745464"/>
                  </a:cubicBezTo>
                  <a:cubicBezTo>
                    <a:pt x="429230" y="2748305"/>
                    <a:pt x="427275" y="2752094"/>
                    <a:pt x="424341" y="2755882"/>
                  </a:cubicBezTo>
                  <a:cubicBezTo>
                    <a:pt x="438030" y="2741675"/>
                    <a:pt x="450740" y="2725574"/>
                    <a:pt x="462474" y="2712314"/>
                  </a:cubicBezTo>
                  <a:cubicBezTo>
                    <a:pt x="465407" y="2709473"/>
                    <a:pt x="471273" y="2709473"/>
                    <a:pt x="471273" y="2714208"/>
                  </a:cubicBezTo>
                  <a:cubicBezTo>
                    <a:pt x="477139" y="2753040"/>
                    <a:pt x="505494" y="2785243"/>
                    <a:pt x="541671" y="2802291"/>
                  </a:cubicBezTo>
                  <a:cubicBezTo>
                    <a:pt x="553403" y="2807974"/>
                    <a:pt x="568070" y="2812710"/>
                    <a:pt x="580781" y="2807027"/>
                  </a:cubicBezTo>
                  <a:cubicBezTo>
                    <a:pt x="600335" y="2798503"/>
                    <a:pt x="586647" y="2764406"/>
                    <a:pt x="581758" y="2752094"/>
                  </a:cubicBezTo>
                  <a:cubicBezTo>
                    <a:pt x="579803" y="2747358"/>
                    <a:pt x="586647" y="2741675"/>
                    <a:pt x="590558" y="2746410"/>
                  </a:cubicBezTo>
                  <a:cubicBezTo>
                    <a:pt x="618913" y="2782402"/>
                    <a:pt x="713754" y="2845859"/>
                    <a:pt x="722553" y="2763459"/>
                  </a:cubicBezTo>
                  <a:cubicBezTo>
                    <a:pt x="727442" y="2714208"/>
                    <a:pt x="705932" y="2664011"/>
                    <a:pt x="694199" y="2617601"/>
                  </a:cubicBezTo>
                  <a:cubicBezTo>
                    <a:pt x="693221" y="2612866"/>
                    <a:pt x="699088" y="2610024"/>
                    <a:pt x="702021" y="2612866"/>
                  </a:cubicBezTo>
                  <a:cubicBezTo>
                    <a:pt x="743086" y="2642226"/>
                    <a:pt x="799795" y="2650751"/>
                    <a:pt x="847705" y="2634650"/>
                  </a:cubicBezTo>
                  <a:cubicBezTo>
                    <a:pt x="866282" y="2628020"/>
                    <a:pt x="884859" y="2615707"/>
                    <a:pt x="889748" y="2595817"/>
                  </a:cubicBezTo>
                  <a:cubicBezTo>
                    <a:pt x="895614" y="2568351"/>
                    <a:pt x="871170" y="2542778"/>
                    <a:pt x="852594" y="2525730"/>
                  </a:cubicBezTo>
                  <a:cubicBezTo>
                    <a:pt x="848683" y="2521941"/>
                    <a:pt x="853572" y="2516259"/>
                    <a:pt x="858460" y="2518153"/>
                  </a:cubicBezTo>
                  <a:cubicBezTo>
                    <a:pt x="877037" y="2525730"/>
                    <a:pt x="902459" y="2533307"/>
                    <a:pt x="921036" y="2520047"/>
                  </a:cubicBezTo>
                  <a:cubicBezTo>
                    <a:pt x="945479" y="2502999"/>
                    <a:pt x="903436" y="2473638"/>
                    <a:pt x="890726" y="2466061"/>
                  </a:cubicBezTo>
                  <a:cubicBezTo>
                    <a:pt x="885837" y="2463219"/>
                    <a:pt x="889748" y="2457537"/>
                    <a:pt x="894637" y="2456589"/>
                  </a:cubicBezTo>
                  <a:cubicBezTo>
                    <a:pt x="938635" y="2455642"/>
                    <a:pt x="983611" y="2440488"/>
                    <a:pt x="1018810" y="2414916"/>
                  </a:cubicBezTo>
                  <a:cubicBezTo>
                    <a:pt x="1033476" y="2404497"/>
                    <a:pt x="1049121" y="2388396"/>
                    <a:pt x="1047165" y="2368506"/>
                  </a:cubicBezTo>
                  <a:cubicBezTo>
                    <a:pt x="1045210" y="2343881"/>
                    <a:pt x="1009033" y="2329674"/>
                    <a:pt x="989478" y="2322097"/>
                  </a:cubicBezTo>
                  <a:cubicBezTo>
                    <a:pt x="984589" y="2320203"/>
                    <a:pt x="985567" y="2313573"/>
                    <a:pt x="990455" y="2312626"/>
                  </a:cubicBezTo>
                  <a:cubicBezTo>
                    <a:pt x="1035432" y="2305996"/>
                    <a:pt x="1082364" y="2275688"/>
                    <a:pt x="1118540" y="2250115"/>
                  </a:cubicBezTo>
                  <a:cubicBezTo>
                    <a:pt x="1136140" y="2237803"/>
                    <a:pt x="1155694" y="2222649"/>
                    <a:pt x="1165472" y="2202759"/>
                  </a:cubicBezTo>
                  <a:cubicBezTo>
                    <a:pt x="1178183" y="2178134"/>
                    <a:pt x="1140050" y="2172451"/>
                    <a:pt x="1123429" y="2171504"/>
                  </a:cubicBezTo>
                  <a:cubicBezTo>
                    <a:pt x="1116585" y="2170556"/>
                    <a:pt x="1117562" y="2161085"/>
                    <a:pt x="1124407" y="2161085"/>
                  </a:cubicBezTo>
                  <a:cubicBezTo>
                    <a:pt x="1176227" y="2169609"/>
                    <a:pt x="1209471" y="2119412"/>
                    <a:pt x="1177205" y="2077738"/>
                  </a:cubicBezTo>
                  <a:cubicBezTo>
                    <a:pt x="1173294" y="2073002"/>
                    <a:pt x="1181116" y="2066372"/>
                    <a:pt x="1185027" y="2071108"/>
                  </a:cubicBezTo>
                  <a:cubicBezTo>
                    <a:pt x="1190893" y="2078685"/>
                    <a:pt x="1218270" y="2118464"/>
                    <a:pt x="1229025" y="2102363"/>
                  </a:cubicBezTo>
                  <a:cubicBezTo>
                    <a:pt x="1237825" y="2090050"/>
                    <a:pt x="1235870" y="2066372"/>
                    <a:pt x="1234892" y="2052165"/>
                  </a:cubicBezTo>
                  <a:cubicBezTo>
                    <a:pt x="1234892" y="2017122"/>
                    <a:pt x="1226092" y="1980184"/>
                    <a:pt x="1229025" y="1945140"/>
                  </a:cubicBezTo>
                  <a:cubicBezTo>
                    <a:pt x="1229025" y="1941351"/>
                    <a:pt x="1233914" y="1939457"/>
                    <a:pt x="1236847" y="1941351"/>
                  </a:cubicBezTo>
                  <a:cubicBezTo>
                    <a:pt x="1239781" y="1943246"/>
                    <a:pt x="1243692" y="1946087"/>
                    <a:pt x="1246625" y="1947981"/>
                  </a:cubicBezTo>
                  <a:cubicBezTo>
                    <a:pt x="1245647" y="1950822"/>
                    <a:pt x="1244670" y="1954611"/>
                    <a:pt x="1243692" y="1957452"/>
                  </a:cubicBezTo>
                  <a:cubicBezTo>
                    <a:pt x="1235870" y="1984919"/>
                    <a:pt x="1231958" y="2037011"/>
                    <a:pt x="1255424" y="2060689"/>
                  </a:cubicBezTo>
                  <a:cubicBezTo>
                    <a:pt x="1284757" y="2089104"/>
                    <a:pt x="1330711" y="2037958"/>
                    <a:pt x="1367865" y="1983972"/>
                  </a:cubicBezTo>
                  <a:cubicBezTo>
                    <a:pt x="1338533" y="2075843"/>
                    <a:pt x="1319956" y="2182869"/>
                    <a:pt x="1388398" y="2252009"/>
                  </a:cubicBezTo>
                  <a:cubicBezTo>
                    <a:pt x="1434352" y="2298419"/>
                    <a:pt x="1494972" y="2163926"/>
                    <a:pt x="1531148" y="2075843"/>
                  </a:cubicBezTo>
                  <a:cubicBezTo>
                    <a:pt x="1527238" y="2124147"/>
                    <a:pt x="1521371" y="2171504"/>
                    <a:pt x="1523327" y="2220754"/>
                  </a:cubicBezTo>
                  <a:cubicBezTo>
                    <a:pt x="1524304" y="2253904"/>
                    <a:pt x="1523327" y="2300313"/>
                    <a:pt x="1553637" y="2320203"/>
                  </a:cubicBezTo>
                  <a:cubicBezTo>
                    <a:pt x="1589813" y="2343881"/>
                    <a:pt x="1617190" y="2282318"/>
                    <a:pt x="1635768" y="2233067"/>
                  </a:cubicBezTo>
                  <a:cubicBezTo>
                    <a:pt x="1633812" y="2269058"/>
                    <a:pt x="1636745" y="2309784"/>
                    <a:pt x="1662166" y="2314520"/>
                  </a:cubicBezTo>
                  <a:cubicBezTo>
                    <a:pt x="1684655" y="2318309"/>
                    <a:pt x="1702254" y="2302208"/>
                    <a:pt x="1715943" y="2276635"/>
                  </a:cubicBezTo>
                  <a:cubicBezTo>
                    <a:pt x="1714965" y="2279476"/>
                    <a:pt x="1714965" y="2283265"/>
                    <a:pt x="1714965" y="2286106"/>
                  </a:cubicBezTo>
                  <a:cubicBezTo>
                    <a:pt x="1713987" y="2318309"/>
                    <a:pt x="1728653" y="2334410"/>
                    <a:pt x="1751141" y="2340092"/>
                  </a:cubicBezTo>
                  <a:cubicBezTo>
                    <a:pt x="1754075" y="2346722"/>
                    <a:pt x="1757008" y="2354300"/>
                    <a:pt x="1760919" y="2360929"/>
                  </a:cubicBezTo>
                  <a:cubicBezTo>
                    <a:pt x="1757986" y="2365665"/>
                    <a:pt x="1756030" y="2371348"/>
                    <a:pt x="1757986" y="2377030"/>
                  </a:cubicBezTo>
                  <a:cubicBezTo>
                    <a:pt x="1760919" y="2387449"/>
                    <a:pt x="1768740" y="2392185"/>
                    <a:pt x="1780473" y="2394079"/>
                  </a:cubicBezTo>
                  <a:cubicBezTo>
                    <a:pt x="1781451" y="2395973"/>
                    <a:pt x="1783407" y="2397867"/>
                    <a:pt x="1784384" y="2399762"/>
                  </a:cubicBezTo>
                  <a:cubicBezTo>
                    <a:pt x="1778518" y="2413021"/>
                    <a:pt x="1783407" y="2421546"/>
                    <a:pt x="1800028" y="2419651"/>
                  </a:cubicBezTo>
                  <a:cubicBezTo>
                    <a:pt x="1801006" y="2420599"/>
                    <a:pt x="1801006" y="2420599"/>
                    <a:pt x="1801984" y="2421546"/>
                  </a:cubicBezTo>
                  <a:cubicBezTo>
                    <a:pt x="1794162" y="2428175"/>
                    <a:pt x="1787318" y="2433858"/>
                    <a:pt x="1779495" y="2439541"/>
                  </a:cubicBezTo>
                  <a:cubicBezTo>
                    <a:pt x="1764830" y="2450907"/>
                    <a:pt x="1756030" y="2464166"/>
                    <a:pt x="1751141" y="2480268"/>
                  </a:cubicBezTo>
                  <a:cubicBezTo>
                    <a:pt x="1742341" y="2509629"/>
                    <a:pt x="1774607" y="2504893"/>
                    <a:pt x="1802962" y="2495422"/>
                  </a:cubicBezTo>
                  <a:cubicBezTo>
                    <a:pt x="1786340" y="2508681"/>
                    <a:pt x="1777540" y="2524783"/>
                    <a:pt x="1800028" y="2534254"/>
                  </a:cubicBezTo>
                  <a:cubicBezTo>
                    <a:pt x="1818605" y="2542778"/>
                    <a:pt x="1855760" y="2527624"/>
                    <a:pt x="1872382" y="2520047"/>
                  </a:cubicBezTo>
                  <a:cubicBezTo>
                    <a:pt x="1875315" y="2518153"/>
                    <a:pt x="1879226" y="2517205"/>
                    <a:pt x="1882159" y="2515312"/>
                  </a:cubicBezTo>
                  <a:cubicBezTo>
                    <a:pt x="1876293" y="2523835"/>
                    <a:pt x="1870426" y="2531413"/>
                    <a:pt x="1863582" y="2539937"/>
                  </a:cubicBezTo>
                  <a:cubicBezTo>
                    <a:pt x="1847938" y="2558879"/>
                    <a:pt x="1840116" y="2610024"/>
                    <a:pt x="1881181" y="2593923"/>
                  </a:cubicBezTo>
                  <a:cubicBezTo>
                    <a:pt x="1884114" y="2592976"/>
                    <a:pt x="1887048" y="2591082"/>
                    <a:pt x="1889981" y="2589187"/>
                  </a:cubicBezTo>
                  <a:cubicBezTo>
                    <a:pt x="1890958" y="2615707"/>
                    <a:pt x="1900736" y="2643174"/>
                    <a:pt x="1920291" y="2653592"/>
                  </a:cubicBezTo>
                  <a:cubicBezTo>
                    <a:pt x="1939846" y="2664011"/>
                    <a:pt x="1950601" y="2651698"/>
                    <a:pt x="1956468" y="2633703"/>
                  </a:cubicBezTo>
                  <a:cubicBezTo>
                    <a:pt x="1959401" y="2640333"/>
                    <a:pt x="1964289" y="2644121"/>
                    <a:pt x="1972111" y="2644121"/>
                  </a:cubicBezTo>
                  <a:cubicBezTo>
                    <a:pt x="1986778" y="2644121"/>
                    <a:pt x="1996555" y="2637491"/>
                    <a:pt x="2009266" y="2628967"/>
                  </a:cubicBezTo>
                  <a:cubicBezTo>
                    <a:pt x="2011221" y="2627072"/>
                    <a:pt x="2014154" y="2624231"/>
                    <a:pt x="2016110" y="2621390"/>
                  </a:cubicBezTo>
                  <a:cubicBezTo>
                    <a:pt x="2015132" y="2622337"/>
                    <a:pt x="2014154" y="2624231"/>
                    <a:pt x="2012199" y="2627072"/>
                  </a:cubicBezTo>
                  <a:cubicBezTo>
                    <a:pt x="2008288" y="2632755"/>
                    <a:pt x="2004377" y="2638438"/>
                    <a:pt x="2001444" y="2644121"/>
                  </a:cubicBezTo>
                  <a:cubicBezTo>
                    <a:pt x="1975044" y="2694319"/>
                    <a:pt x="2026866" y="2673482"/>
                    <a:pt x="2066953" y="2649804"/>
                  </a:cubicBezTo>
                  <a:cubicBezTo>
                    <a:pt x="2045442" y="2672535"/>
                    <a:pt x="2029799" y="2698107"/>
                    <a:pt x="2038598" y="2726521"/>
                  </a:cubicBezTo>
                  <a:cubicBezTo>
                    <a:pt x="2049353" y="2761565"/>
                    <a:pt x="2099219" y="2717050"/>
                    <a:pt x="2109974" y="2703790"/>
                  </a:cubicBezTo>
                  <a:cubicBezTo>
                    <a:pt x="2115840" y="2697160"/>
                    <a:pt x="2122684" y="2670641"/>
                    <a:pt x="2118773" y="2685795"/>
                  </a:cubicBezTo>
                  <a:cubicBezTo>
                    <a:pt x="2116818" y="2694319"/>
                    <a:pt x="2114862" y="2702843"/>
                    <a:pt x="2114862" y="2711367"/>
                  </a:cubicBezTo>
                  <a:cubicBezTo>
                    <a:pt x="2113885" y="2725574"/>
                    <a:pt x="2112907" y="2742623"/>
                    <a:pt x="2127573" y="2751146"/>
                  </a:cubicBezTo>
                  <a:cubicBezTo>
                    <a:pt x="2152017" y="2764406"/>
                    <a:pt x="2182327" y="2723680"/>
                    <a:pt x="2200904" y="2692425"/>
                  </a:cubicBezTo>
                  <a:cubicBezTo>
                    <a:pt x="2200904" y="2711367"/>
                    <a:pt x="2202859" y="2733151"/>
                    <a:pt x="2212637" y="2743569"/>
                  </a:cubicBezTo>
                  <a:cubicBezTo>
                    <a:pt x="2193082" y="2794714"/>
                    <a:pt x="2236103" y="2789032"/>
                    <a:pt x="2272279" y="2768195"/>
                  </a:cubicBezTo>
                  <a:cubicBezTo>
                    <a:pt x="2270324" y="2770089"/>
                    <a:pt x="2269346" y="2771983"/>
                    <a:pt x="2267391" y="2774825"/>
                  </a:cubicBezTo>
                  <a:cubicBezTo>
                    <a:pt x="2276190" y="2765353"/>
                    <a:pt x="2284012" y="2755882"/>
                    <a:pt x="2291834" y="2747358"/>
                  </a:cubicBezTo>
                  <a:cubicBezTo>
                    <a:pt x="2293790" y="2745464"/>
                    <a:pt x="2296723" y="2745464"/>
                    <a:pt x="2297701" y="2748305"/>
                  </a:cubicBezTo>
                  <a:cubicBezTo>
                    <a:pt x="2301612" y="2772931"/>
                    <a:pt x="2319211" y="2792820"/>
                    <a:pt x="2341699" y="2804185"/>
                  </a:cubicBezTo>
                  <a:cubicBezTo>
                    <a:pt x="2349521" y="2807974"/>
                    <a:pt x="2358321" y="2810815"/>
                    <a:pt x="2367120" y="2807027"/>
                  </a:cubicBezTo>
                  <a:cubicBezTo>
                    <a:pt x="2378854" y="2801344"/>
                    <a:pt x="2371031" y="2779561"/>
                    <a:pt x="2368098" y="2771983"/>
                  </a:cubicBezTo>
                  <a:cubicBezTo>
                    <a:pt x="2367120" y="2769142"/>
                    <a:pt x="2371031" y="2765353"/>
                    <a:pt x="2373965" y="2768195"/>
                  </a:cubicBezTo>
                  <a:cubicBezTo>
                    <a:pt x="2391564" y="2790926"/>
                    <a:pt x="2452184" y="2830706"/>
                    <a:pt x="2457073" y="2779561"/>
                  </a:cubicBezTo>
                  <a:cubicBezTo>
                    <a:pt x="2460984" y="2748305"/>
                    <a:pt x="2446318" y="2717050"/>
                    <a:pt x="2439473" y="2686742"/>
                  </a:cubicBezTo>
                  <a:cubicBezTo>
                    <a:pt x="2438496" y="2683900"/>
                    <a:pt x="2442407" y="2682006"/>
                    <a:pt x="2444362" y="2683900"/>
                  </a:cubicBezTo>
                  <a:cubicBezTo>
                    <a:pt x="2469784" y="2702843"/>
                    <a:pt x="2505960" y="2707579"/>
                    <a:pt x="2536271" y="2697160"/>
                  </a:cubicBezTo>
                  <a:cubicBezTo>
                    <a:pt x="2548003" y="2693371"/>
                    <a:pt x="2559736" y="2684847"/>
                    <a:pt x="2562669" y="2672535"/>
                  </a:cubicBezTo>
                  <a:cubicBezTo>
                    <a:pt x="2566580" y="2655487"/>
                    <a:pt x="2550936" y="2638438"/>
                    <a:pt x="2539204" y="2628020"/>
                  </a:cubicBezTo>
                  <a:cubicBezTo>
                    <a:pt x="2537248" y="2626125"/>
                    <a:pt x="2540182" y="2622337"/>
                    <a:pt x="2543115" y="2623284"/>
                  </a:cubicBezTo>
                  <a:cubicBezTo>
                    <a:pt x="2554847" y="2628020"/>
                    <a:pt x="2570492" y="2632755"/>
                    <a:pt x="2582224" y="2624231"/>
                  </a:cubicBezTo>
                  <a:cubicBezTo>
                    <a:pt x="2597868" y="2613813"/>
                    <a:pt x="2570492" y="2594870"/>
                    <a:pt x="2562669" y="2590134"/>
                  </a:cubicBezTo>
                  <a:cubicBezTo>
                    <a:pt x="2559736" y="2588240"/>
                    <a:pt x="2561691" y="2584452"/>
                    <a:pt x="2564625" y="2584452"/>
                  </a:cubicBezTo>
                  <a:cubicBezTo>
                    <a:pt x="2592979" y="2583505"/>
                    <a:pt x="2621334" y="2574033"/>
                    <a:pt x="2642844" y="2557932"/>
                  </a:cubicBezTo>
                  <a:cubicBezTo>
                    <a:pt x="2652622" y="2551302"/>
                    <a:pt x="2661422" y="2540884"/>
                    <a:pt x="2660444" y="2528571"/>
                  </a:cubicBezTo>
                  <a:cubicBezTo>
                    <a:pt x="2658489" y="2512470"/>
                    <a:pt x="2636000" y="2503946"/>
                    <a:pt x="2623290" y="2499210"/>
                  </a:cubicBezTo>
                  <a:cubicBezTo>
                    <a:pt x="2620357" y="2498263"/>
                    <a:pt x="2620357" y="2493527"/>
                    <a:pt x="2624267" y="2493527"/>
                  </a:cubicBezTo>
                  <a:cubicBezTo>
                    <a:pt x="2652622" y="2488792"/>
                    <a:pt x="2681954" y="2469849"/>
                    <a:pt x="2705420" y="2453748"/>
                  </a:cubicBezTo>
                  <a:cubicBezTo>
                    <a:pt x="2716175" y="2446171"/>
                    <a:pt x="2728886" y="2436700"/>
                    <a:pt x="2734753" y="2424387"/>
                  </a:cubicBezTo>
                  <a:cubicBezTo>
                    <a:pt x="2742575" y="2408286"/>
                    <a:pt x="2718131" y="2405444"/>
                    <a:pt x="2707376" y="2404497"/>
                  </a:cubicBezTo>
                  <a:cubicBezTo>
                    <a:pt x="2703465" y="2403550"/>
                    <a:pt x="2703465" y="2397867"/>
                    <a:pt x="2708353" y="2397867"/>
                  </a:cubicBezTo>
                  <a:cubicBezTo>
                    <a:pt x="2741597" y="2403550"/>
                    <a:pt x="2762129" y="2371348"/>
                    <a:pt x="2741597" y="2344828"/>
                  </a:cubicBezTo>
                  <a:cubicBezTo>
                    <a:pt x="2738664" y="2341987"/>
                    <a:pt x="2744530" y="2337251"/>
                    <a:pt x="2746485" y="2341040"/>
                  </a:cubicBezTo>
                  <a:cubicBezTo>
                    <a:pt x="2750396" y="2345775"/>
                    <a:pt x="2767996" y="2371348"/>
                    <a:pt x="2774840" y="2360929"/>
                  </a:cubicBezTo>
                  <a:cubicBezTo>
                    <a:pt x="2780707" y="2353352"/>
                    <a:pt x="2778751" y="2338198"/>
                    <a:pt x="2778751" y="2329674"/>
                  </a:cubicBezTo>
                  <a:cubicBezTo>
                    <a:pt x="2778751" y="2306943"/>
                    <a:pt x="2772885" y="2284212"/>
                    <a:pt x="2774840" y="2261481"/>
                  </a:cubicBezTo>
                  <a:cubicBezTo>
                    <a:pt x="2774840" y="2259587"/>
                    <a:pt x="2777773" y="2257692"/>
                    <a:pt x="2779729" y="2259587"/>
                  </a:cubicBezTo>
                  <a:cubicBezTo>
                    <a:pt x="2791462" y="2267164"/>
                    <a:pt x="2801239" y="2277582"/>
                    <a:pt x="2813950" y="2283265"/>
                  </a:cubicBezTo>
                  <a:cubicBezTo>
                    <a:pt x="2834482" y="2293683"/>
                    <a:pt x="2844260" y="2272846"/>
                    <a:pt x="2840349" y="2256745"/>
                  </a:cubicBezTo>
                  <a:cubicBezTo>
                    <a:pt x="2834482" y="2234961"/>
                    <a:pt x="2815906" y="2210336"/>
                    <a:pt x="2797328" y="2197076"/>
                  </a:cubicBezTo>
                  <a:cubicBezTo>
                    <a:pt x="2794395" y="2194235"/>
                    <a:pt x="2797328" y="2189499"/>
                    <a:pt x="2801239" y="2192340"/>
                  </a:cubicBezTo>
                  <a:cubicBezTo>
                    <a:pt x="2812972" y="2199917"/>
                    <a:pt x="2827638" y="2204653"/>
                    <a:pt x="2840349" y="2196129"/>
                  </a:cubicBezTo>
                  <a:cubicBezTo>
                    <a:pt x="2851104" y="2188552"/>
                    <a:pt x="2849149" y="2171504"/>
                    <a:pt x="2845238" y="2161085"/>
                  </a:cubicBezTo>
                  <a:cubicBezTo>
                    <a:pt x="2837415" y="2143090"/>
                    <a:pt x="2817861" y="2129830"/>
                    <a:pt x="2802217" y="2119412"/>
                  </a:cubicBezTo>
                  <a:cubicBezTo>
                    <a:pt x="2771907" y="2099522"/>
                    <a:pt x="2736708" y="2087209"/>
                    <a:pt x="2705420" y="2069214"/>
                  </a:cubicBezTo>
                  <a:cubicBezTo>
                    <a:pt x="2704442" y="2066372"/>
                    <a:pt x="2703465" y="2063531"/>
                    <a:pt x="2701509" y="2060689"/>
                  </a:cubicBezTo>
                  <a:cubicBezTo>
                    <a:pt x="2701509" y="2060689"/>
                    <a:pt x="2702487" y="2060689"/>
                    <a:pt x="2702487" y="2060689"/>
                  </a:cubicBezTo>
                  <a:cubicBezTo>
                    <a:pt x="2716175" y="2066372"/>
                    <a:pt x="2732797" y="2067319"/>
                    <a:pt x="2747463" y="2064478"/>
                  </a:cubicBezTo>
                  <a:cubicBezTo>
                    <a:pt x="2766041" y="2061637"/>
                    <a:pt x="2785595" y="2046483"/>
                    <a:pt x="2770929" y="2028487"/>
                  </a:cubicBezTo>
                  <a:cubicBezTo>
                    <a:pt x="2764085" y="2020910"/>
                    <a:pt x="2754307" y="2015227"/>
                    <a:pt x="2743552" y="2012386"/>
                  </a:cubicBezTo>
                  <a:cubicBezTo>
                    <a:pt x="2747463" y="2010492"/>
                    <a:pt x="2750396" y="2007650"/>
                    <a:pt x="2753329" y="2004809"/>
                  </a:cubicBezTo>
                  <a:cubicBezTo>
                    <a:pt x="2767996" y="1987760"/>
                    <a:pt x="2761151" y="1964082"/>
                    <a:pt x="2744530" y="1940404"/>
                  </a:cubicBezTo>
                  <a:cubicBezTo>
                    <a:pt x="2754307" y="1927144"/>
                    <a:pt x="2762129" y="1911990"/>
                    <a:pt x="2767018" y="1896836"/>
                  </a:cubicBezTo>
                  <a:cubicBezTo>
                    <a:pt x="2768974" y="1889259"/>
                    <a:pt x="2768974" y="1881682"/>
                    <a:pt x="2766041" y="1875052"/>
                  </a:cubicBezTo>
                  <a:cubicBezTo>
                    <a:pt x="2767018" y="1875052"/>
                    <a:pt x="2767018" y="1874105"/>
                    <a:pt x="2767996" y="1874105"/>
                  </a:cubicBezTo>
                  <a:cubicBezTo>
                    <a:pt x="2844260" y="1919567"/>
                    <a:pt x="2848171" y="1854215"/>
                    <a:pt x="2826660" y="1792652"/>
                  </a:cubicBezTo>
                  <a:cubicBezTo>
                    <a:pt x="2829594" y="1795493"/>
                    <a:pt x="2832527" y="1799282"/>
                    <a:pt x="2835460" y="1802123"/>
                  </a:cubicBezTo>
                  <a:cubicBezTo>
                    <a:pt x="2823727" y="1786022"/>
                    <a:pt x="2810039" y="1771815"/>
                    <a:pt x="2798306" y="1756661"/>
                  </a:cubicBezTo>
                  <a:cubicBezTo>
                    <a:pt x="2796350" y="1753820"/>
                    <a:pt x="2797328" y="1748137"/>
                    <a:pt x="2802217" y="1748137"/>
                  </a:cubicBezTo>
                  <a:cubicBezTo>
                    <a:pt x="2842304" y="1750031"/>
                    <a:pt x="2881414" y="1729194"/>
                    <a:pt x="2904880" y="1698886"/>
                  </a:cubicBezTo>
                  <a:cubicBezTo>
                    <a:pt x="2912702" y="1688468"/>
                    <a:pt x="2920524" y="1675208"/>
                    <a:pt x="2917591" y="1662896"/>
                  </a:cubicBezTo>
                  <a:cubicBezTo>
                    <a:pt x="2910746" y="1648688"/>
                    <a:pt x="2873592" y="1654371"/>
                    <a:pt x="2859904" y="1656265"/>
                  </a:cubicBezTo>
                  <a:close/>
                </a:path>
              </a:pathLst>
            </a:custGeom>
            <a:solidFill>
              <a:srgbClr val="3E7C3B">
                <a:alpha val="50000"/>
              </a:srgbClr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84" name="Graphic 25">
              <a:extLst>
                <a:ext uri="{FF2B5EF4-FFF2-40B4-BE49-F238E27FC236}">
                  <a16:creationId xmlns:a16="http://schemas.microsoft.com/office/drawing/2014/main" id="{032D660D-2968-7340-A6BD-DF88A25D30B2}"/>
                </a:ext>
              </a:extLst>
            </p:cNvPr>
            <p:cNvGrpSpPr/>
            <p:nvPr/>
          </p:nvGrpSpPr>
          <p:grpSpPr>
            <a:xfrm>
              <a:off x="6589246" y="-269629"/>
              <a:ext cx="1155203" cy="1589293"/>
              <a:chOff x="6589246" y="-269629"/>
              <a:chExt cx="1155203" cy="1589293"/>
            </a:xfrm>
            <a:solidFill>
              <a:srgbClr val="9DB33B">
                <a:alpha val="80000"/>
              </a:srgbClr>
            </a:solidFill>
          </p:grpSpPr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ADEFA0BD-7B02-2B21-F77C-FE70B37FAABD}"/>
                  </a:ext>
                </a:extLst>
              </p:cNvPr>
              <p:cNvSpPr/>
              <p:nvPr/>
            </p:nvSpPr>
            <p:spPr>
              <a:xfrm>
                <a:off x="6589246" y="956875"/>
                <a:ext cx="323395" cy="362789"/>
              </a:xfrm>
              <a:custGeom>
                <a:avLst/>
                <a:gdLst>
                  <a:gd name="connsiteX0" fmla="*/ 323395 w 323395"/>
                  <a:gd name="connsiteY0" fmla="*/ 95225 h 362789"/>
                  <a:gd name="connsiteX1" fmla="*/ 321440 w 323395"/>
                  <a:gd name="connsiteY1" fmla="*/ 90490 h 362789"/>
                  <a:gd name="connsiteX2" fmla="*/ 293085 w 323395"/>
                  <a:gd name="connsiteY2" fmla="*/ 57340 h 362789"/>
                  <a:gd name="connsiteX3" fmla="*/ 225621 w 323395"/>
                  <a:gd name="connsiteY3" fmla="*/ 10931 h 362789"/>
                  <a:gd name="connsiteX4" fmla="*/ 153268 w 323395"/>
                  <a:gd name="connsiteY4" fmla="*/ 14719 h 362789"/>
                  <a:gd name="connsiteX5" fmla="*/ 150335 w 323395"/>
                  <a:gd name="connsiteY5" fmla="*/ 111326 h 362789"/>
                  <a:gd name="connsiteX6" fmla="*/ 133713 w 323395"/>
                  <a:gd name="connsiteY6" fmla="*/ 117956 h 362789"/>
                  <a:gd name="connsiteX7" fmla="*/ 119047 w 323395"/>
                  <a:gd name="connsiteY7" fmla="*/ 139740 h 362789"/>
                  <a:gd name="connsiteX8" fmla="*/ 135668 w 323395"/>
                  <a:gd name="connsiteY8" fmla="*/ 172890 h 362789"/>
                  <a:gd name="connsiteX9" fmla="*/ 20295 w 323395"/>
                  <a:gd name="connsiteY9" fmla="*/ 217405 h 362789"/>
                  <a:gd name="connsiteX10" fmla="*/ 37894 w 323395"/>
                  <a:gd name="connsiteY10" fmla="*/ 296017 h 362789"/>
                  <a:gd name="connsiteX11" fmla="*/ 164023 w 323395"/>
                  <a:gd name="connsiteY11" fmla="*/ 316854 h 362789"/>
                  <a:gd name="connsiteX12" fmla="*/ 155224 w 323395"/>
                  <a:gd name="connsiteY12" fmla="*/ 335796 h 362789"/>
                  <a:gd name="connsiteX13" fmla="*/ 236376 w 323395"/>
                  <a:gd name="connsiteY13" fmla="*/ 350003 h 362789"/>
                  <a:gd name="connsiteX14" fmla="*/ 193356 w 323395"/>
                  <a:gd name="connsiteY14" fmla="*/ 349056 h 362789"/>
                  <a:gd name="connsiteX15" fmla="*/ 179667 w 323395"/>
                  <a:gd name="connsiteY15" fmla="*/ 320642 h 362789"/>
                  <a:gd name="connsiteX16" fmla="*/ 203133 w 323395"/>
                  <a:gd name="connsiteY16" fmla="*/ 295070 h 362789"/>
                  <a:gd name="connsiteX17" fmla="*/ 113181 w 323395"/>
                  <a:gd name="connsiteY17" fmla="*/ 297911 h 362789"/>
                  <a:gd name="connsiteX18" fmla="*/ 16383 w 323395"/>
                  <a:gd name="connsiteY18" fmla="*/ 246766 h 362789"/>
                  <a:gd name="connsiteX19" fmla="*/ 105359 w 323395"/>
                  <a:gd name="connsiteY19" fmla="*/ 186150 h 362789"/>
                  <a:gd name="connsiteX20" fmla="*/ 175756 w 323395"/>
                  <a:gd name="connsiteY20" fmla="*/ 186150 h 362789"/>
                  <a:gd name="connsiteX21" fmla="*/ 149357 w 323395"/>
                  <a:gd name="connsiteY21" fmla="*/ 147317 h 362789"/>
                  <a:gd name="connsiteX22" fmla="*/ 162068 w 323395"/>
                  <a:gd name="connsiteY22" fmla="*/ 119851 h 362789"/>
                  <a:gd name="connsiteX23" fmla="*/ 189445 w 323395"/>
                  <a:gd name="connsiteY23" fmla="*/ 123639 h 362789"/>
                  <a:gd name="connsiteX24" fmla="*/ 175756 w 323395"/>
                  <a:gd name="connsiteY24" fmla="*/ 97120 h 362789"/>
                  <a:gd name="connsiteX25" fmla="*/ 174778 w 323395"/>
                  <a:gd name="connsiteY25" fmla="*/ 23243 h 362789"/>
                  <a:gd name="connsiteX26" fmla="*/ 247131 w 323395"/>
                  <a:gd name="connsiteY26" fmla="*/ 38398 h 362789"/>
                  <a:gd name="connsiteX27" fmla="*/ 323395 w 323395"/>
                  <a:gd name="connsiteY27" fmla="*/ 96172 h 362789"/>
                  <a:gd name="connsiteX28" fmla="*/ 323395 w 323395"/>
                  <a:gd name="connsiteY28" fmla="*/ 95225 h 36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23395" h="362789">
                    <a:moveTo>
                      <a:pt x="323395" y="95225"/>
                    </a:moveTo>
                    <a:cubicBezTo>
                      <a:pt x="322418" y="94278"/>
                      <a:pt x="322418" y="92384"/>
                      <a:pt x="321440" y="90490"/>
                    </a:cubicBezTo>
                    <a:cubicBezTo>
                      <a:pt x="310685" y="77230"/>
                      <a:pt x="297974" y="62076"/>
                      <a:pt x="293085" y="57340"/>
                    </a:cubicBezTo>
                    <a:cubicBezTo>
                      <a:pt x="273531" y="38398"/>
                      <a:pt x="251042" y="23243"/>
                      <a:pt x="225621" y="10931"/>
                    </a:cubicBezTo>
                    <a:cubicBezTo>
                      <a:pt x="202155" y="-435"/>
                      <a:pt x="171845" y="-8012"/>
                      <a:pt x="153268" y="14719"/>
                    </a:cubicBezTo>
                    <a:cubicBezTo>
                      <a:pt x="130780" y="41239"/>
                      <a:pt x="136646" y="77230"/>
                      <a:pt x="150335" y="111326"/>
                    </a:cubicBezTo>
                    <a:cubicBezTo>
                      <a:pt x="145446" y="112274"/>
                      <a:pt x="139580" y="114168"/>
                      <a:pt x="133713" y="117956"/>
                    </a:cubicBezTo>
                    <a:cubicBezTo>
                      <a:pt x="127846" y="121745"/>
                      <a:pt x="119047" y="132163"/>
                      <a:pt x="119047" y="139740"/>
                    </a:cubicBezTo>
                    <a:cubicBezTo>
                      <a:pt x="120025" y="151106"/>
                      <a:pt x="126869" y="162472"/>
                      <a:pt x="135668" y="172890"/>
                    </a:cubicBezTo>
                    <a:cubicBezTo>
                      <a:pt x="94603" y="171943"/>
                      <a:pt x="53538" y="186150"/>
                      <a:pt x="20295" y="217405"/>
                    </a:cubicBezTo>
                    <a:cubicBezTo>
                      <a:pt x="-12948" y="248660"/>
                      <a:pt x="-4149" y="277074"/>
                      <a:pt x="37894" y="296017"/>
                    </a:cubicBezTo>
                    <a:cubicBezTo>
                      <a:pt x="61360" y="306435"/>
                      <a:pt x="117092" y="318748"/>
                      <a:pt x="164023" y="316854"/>
                    </a:cubicBezTo>
                    <a:cubicBezTo>
                      <a:pt x="160112" y="323483"/>
                      <a:pt x="156201" y="329166"/>
                      <a:pt x="155224" y="335796"/>
                    </a:cubicBezTo>
                    <a:cubicBezTo>
                      <a:pt x="144469" y="376522"/>
                      <a:pt x="208021" y="362316"/>
                      <a:pt x="236376" y="350003"/>
                    </a:cubicBezTo>
                    <a:cubicBezTo>
                      <a:pt x="221710" y="352844"/>
                      <a:pt x="206066" y="353792"/>
                      <a:pt x="193356" y="349056"/>
                    </a:cubicBezTo>
                    <a:cubicBezTo>
                      <a:pt x="179667" y="344320"/>
                      <a:pt x="174778" y="333902"/>
                      <a:pt x="179667" y="320642"/>
                    </a:cubicBezTo>
                    <a:cubicBezTo>
                      <a:pt x="183578" y="309276"/>
                      <a:pt x="192378" y="300752"/>
                      <a:pt x="203133" y="295070"/>
                    </a:cubicBezTo>
                    <a:cubicBezTo>
                      <a:pt x="172823" y="298858"/>
                      <a:pt x="143491" y="299805"/>
                      <a:pt x="113181" y="297911"/>
                    </a:cubicBezTo>
                    <a:cubicBezTo>
                      <a:pt x="77982" y="295070"/>
                      <a:pt x="17361" y="293175"/>
                      <a:pt x="16383" y="246766"/>
                    </a:cubicBezTo>
                    <a:cubicBezTo>
                      <a:pt x="15406" y="211722"/>
                      <a:pt x="77982" y="190885"/>
                      <a:pt x="105359" y="186150"/>
                    </a:cubicBezTo>
                    <a:cubicBezTo>
                      <a:pt x="126869" y="182361"/>
                      <a:pt x="153268" y="179520"/>
                      <a:pt x="175756" y="186150"/>
                    </a:cubicBezTo>
                    <a:cubicBezTo>
                      <a:pt x="164023" y="173837"/>
                      <a:pt x="155224" y="161525"/>
                      <a:pt x="149357" y="147317"/>
                    </a:cubicBezTo>
                    <a:cubicBezTo>
                      <a:pt x="144469" y="135952"/>
                      <a:pt x="147402" y="122692"/>
                      <a:pt x="162068" y="119851"/>
                    </a:cubicBezTo>
                    <a:cubicBezTo>
                      <a:pt x="171845" y="117956"/>
                      <a:pt x="180645" y="119851"/>
                      <a:pt x="189445" y="123639"/>
                    </a:cubicBezTo>
                    <a:cubicBezTo>
                      <a:pt x="184556" y="115115"/>
                      <a:pt x="179667" y="106591"/>
                      <a:pt x="175756" y="97120"/>
                    </a:cubicBezTo>
                    <a:cubicBezTo>
                      <a:pt x="166956" y="77230"/>
                      <a:pt x="152290" y="40292"/>
                      <a:pt x="174778" y="23243"/>
                    </a:cubicBezTo>
                    <a:cubicBezTo>
                      <a:pt x="198244" y="6195"/>
                      <a:pt x="226599" y="25138"/>
                      <a:pt x="247131" y="38398"/>
                    </a:cubicBezTo>
                    <a:cubicBezTo>
                      <a:pt x="274508" y="55446"/>
                      <a:pt x="299930" y="74389"/>
                      <a:pt x="323395" y="96172"/>
                    </a:cubicBezTo>
                    <a:cubicBezTo>
                      <a:pt x="323395" y="97120"/>
                      <a:pt x="323395" y="96172"/>
                      <a:pt x="323395" y="95225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7A368329-AA26-7576-14D5-91242B7C0878}"/>
                  </a:ext>
                </a:extLst>
              </p:cNvPr>
              <p:cNvSpPr/>
              <p:nvPr/>
            </p:nvSpPr>
            <p:spPr>
              <a:xfrm>
                <a:off x="7135093" y="66674"/>
                <a:ext cx="371773" cy="406730"/>
              </a:xfrm>
              <a:custGeom>
                <a:avLst/>
                <a:gdLst>
                  <a:gd name="connsiteX0" fmla="*/ 266421 w 371773"/>
                  <a:gd name="connsiteY0" fmla="*/ 68606 h 406730"/>
                  <a:gd name="connsiteX1" fmla="*/ 277176 w 371773"/>
                  <a:gd name="connsiteY1" fmla="*/ 49663 h 406730"/>
                  <a:gd name="connsiteX2" fmla="*/ 297709 w 371773"/>
                  <a:gd name="connsiteY2" fmla="*/ 25985 h 406730"/>
                  <a:gd name="connsiteX3" fmla="*/ 354418 w 371773"/>
                  <a:gd name="connsiteY3" fmla="*/ 34509 h 406730"/>
                  <a:gd name="connsiteX4" fmla="*/ 371040 w 371773"/>
                  <a:gd name="connsiteY4" fmla="*/ 72394 h 406730"/>
                  <a:gd name="connsiteX5" fmla="*/ 371040 w 371773"/>
                  <a:gd name="connsiteY5" fmla="*/ 67658 h 406730"/>
                  <a:gd name="connsiteX6" fmla="*/ 284998 w 371773"/>
                  <a:gd name="connsiteY6" fmla="*/ 20302 h 406730"/>
                  <a:gd name="connsiteX7" fmla="*/ 249800 w 371773"/>
                  <a:gd name="connsiteY7" fmla="*/ 132063 h 406730"/>
                  <a:gd name="connsiteX8" fmla="*/ 159847 w 371773"/>
                  <a:gd name="connsiteY8" fmla="*/ 85654 h 406730"/>
                  <a:gd name="connsiteX9" fmla="*/ 147137 w 371773"/>
                  <a:gd name="connsiteY9" fmla="*/ 136799 h 406730"/>
                  <a:gd name="connsiteX10" fmla="*/ 96294 w 371773"/>
                  <a:gd name="connsiteY10" fmla="*/ 136799 h 406730"/>
                  <a:gd name="connsiteX11" fmla="*/ 91405 w 371773"/>
                  <a:gd name="connsiteY11" fmla="*/ 236247 h 406730"/>
                  <a:gd name="connsiteX12" fmla="*/ 1452 w 371773"/>
                  <a:gd name="connsiteY12" fmla="*/ 271291 h 406730"/>
                  <a:gd name="connsiteX13" fmla="*/ 54251 w 371773"/>
                  <a:gd name="connsiteY13" fmla="*/ 368845 h 406730"/>
                  <a:gd name="connsiteX14" fmla="*/ 117804 w 371773"/>
                  <a:gd name="connsiteY14" fmla="*/ 406731 h 406730"/>
                  <a:gd name="connsiteX15" fmla="*/ 57184 w 371773"/>
                  <a:gd name="connsiteY15" fmla="*/ 350850 h 406730"/>
                  <a:gd name="connsiteX16" fmla="*/ 34696 w 371773"/>
                  <a:gd name="connsiteY16" fmla="*/ 246666 h 406730"/>
                  <a:gd name="connsiteX17" fmla="*/ 114871 w 371773"/>
                  <a:gd name="connsiteY17" fmla="*/ 256137 h 406730"/>
                  <a:gd name="connsiteX18" fmla="*/ 109005 w 371773"/>
                  <a:gd name="connsiteY18" fmla="*/ 235300 h 406730"/>
                  <a:gd name="connsiteX19" fmla="*/ 103138 w 371773"/>
                  <a:gd name="connsiteY19" fmla="*/ 164265 h 406730"/>
                  <a:gd name="connsiteX20" fmla="*/ 160825 w 371773"/>
                  <a:gd name="connsiteY20" fmla="*/ 182261 h 406730"/>
                  <a:gd name="connsiteX21" fmla="*/ 165713 w 371773"/>
                  <a:gd name="connsiteY21" fmla="*/ 103649 h 406730"/>
                  <a:gd name="connsiteX22" fmla="*/ 191135 w 371773"/>
                  <a:gd name="connsiteY22" fmla="*/ 86601 h 406730"/>
                  <a:gd name="connsiteX23" fmla="*/ 230245 w 371773"/>
                  <a:gd name="connsiteY23" fmla="*/ 117856 h 406730"/>
                  <a:gd name="connsiteX24" fmla="*/ 251755 w 371773"/>
                  <a:gd name="connsiteY24" fmla="*/ 149111 h 406730"/>
                  <a:gd name="connsiteX25" fmla="*/ 266421 w 371773"/>
                  <a:gd name="connsiteY25" fmla="*/ 68606 h 40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71773" h="406730">
                    <a:moveTo>
                      <a:pt x="266421" y="68606"/>
                    </a:moveTo>
                    <a:cubicBezTo>
                      <a:pt x="268377" y="61028"/>
                      <a:pt x="272288" y="54398"/>
                      <a:pt x="277176" y="49663"/>
                    </a:cubicBezTo>
                    <a:cubicBezTo>
                      <a:pt x="283043" y="41139"/>
                      <a:pt x="289887" y="33562"/>
                      <a:pt x="297709" y="25985"/>
                    </a:cubicBezTo>
                    <a:cubicBezTo>
                      <a:pt x="315308" y="10831"/>
                      <a:pt x="340730" y="19355"/>
                      <a:pt x="354418" y="34509"/>
                    </a:cubicBezTo>
                    <a:cubicBezTo>
                      <a:pt x="364196" y="44927"/>
                      <a:pt x="368107" y="58187"/>
                      <a:pt x="371040" y="72394"/>
                    </a:cubicBezTo>
                    <a:cubicBezTo>
                      <a:pt x="372018" y="70500"/>
                      <a:pt x="372018" y="68606"/>
                      <a:pt x="371040" y="67658"/>
                    </a:cubicBezTo>
                    <a:cubicBezTo>
                      <a:pt x="356374" y="30720"/>
                      <a:pt x="331931" y="-32737"/>
                      <a:pt x="284998" y="20302"/>
                    </a:cubicBezTo>
                    <a:cubicBezTo>
                      <a:pt x="254689" y="54398"/>
                      <a:pt x="249800" y="91336"/>
                      <a:pt x="249800" y="132063"/>
                    </a:cubicBezTo>
                    <a:cubicBezTo>
                      <a:pt x="229267" y="97019"/>
                      <a:pt x="204823" y="51557"/>
                      <a:pt x="159847" y="85654"/>
                    </a:cubicBezTo>
                    <a:cubicBezTo>
                      <a:pt x="145181" y="97019"/>
                      <a:pt x="143226" y="116909"/>
                      <a:pt x="147137" y="136799"/>
                    </a:cubicBezTo>
                    <a:cubicBezTo>
                      <a:pt x="132470" y="120698"/>
                      <a:pt x="116826" y="112173"/>
                      <a:pt x="96294" y="136799"/>
                    </a:cubicBezTo>
                    <a:cubicBezTo>
                      <a:pt x="69895" y="169001"/>
                      <a:pt x="76739" y="203098"/>
                      <a:pt x="91405" y="236247"/>
                    </a:cubicBezTo>
                    <a:cubicBezTo>
                      <a:pt x="54251" y="219199"/>
                      <a:pt x="18075" y="215410"/>
                      <a:pt x="1452" y="271291"/>
                    </a:cubicBezTo>
                    <a:cubicBezTo>
                      <a:pt x="-8325" y="302546"/>
                      <a:pt x="33718" y="348956"/>
                      <a:pt x="54251" y="368845"/>
                    </a:cubicBezTo>
                    <a:cubicBezTo>
                      <a:pt x="71850" y="384947"/>
                      <a:pt x="93361" y="398206"/>
                      <a:pt x="117804" y="406731"/>
                    </a:cubicBezTo>
                    <a:cubicBezTo>
                      <a:pt x="94338" y="391576"/>
                      <a:pt x="72828" y="371687"/>
                      <a:pt x="57184" y="350850"/>
                    </a:cubicBezTo>
                    <a:cubicBezTo>
                      <a:pt x="37629" y="326225"/>
                      <a:pt x="-1481" y="273185"/>
                      <a:pt x="34696" y="246666"/>
                    </a:cubicBezTo>
                    <a:cubicBezTo>
                      <a:pt x="59140" y="228670"/>
                      <a:pt x="88472" y="237194"/>
                      <a:pt x="114871" y="256137"/>
                    </a:cubicBezTo>
                    <a:cubicBezTo>
                      <a:pt x="112915" y="249507"/>
                      <a:pt x="109982" y="241930"/>
                      <a:pt x="109005" y="235300"/>
                    </a:cubicBezTo>
                    <a:cubicBezTo>
                      <a:pt x="103138" y="216358"/>
                      <a:pt x="90427" y="183208"/>
                      <a:pt x="103138" y="164265"/>
                    </a:cubicBezTo>
                    <a:cubicBezTo>
                      <a:pt x="116826" y="141535"/>
                      <a:pt x="140293" y="157636"/>
                      <a:pt x="160825" y="182261"/>
                    </a:cubicBezTo>
                    <a:cubicBezTo>
                      <a:pt x="152025" y="155741"/>
                      <a:pt x="152025" y="122592"/>
                      <a:pt x="165713" y="103649"/>
                    </a:cubicBezTo>
                    <a:cubicBezTo>
                      <a:pt x="168647" y="93231"/>
                      <a:pt x="175491" y="86601"/>
                      <a:pt x="191135" y="86601"/>
                    </a:cubicBezTo>
                    <a:cubicBezTo>
                      <a:pt x="208734" y="85654"/>
                      <a:pt x="220468" y="100808"/>
                      <a:pt x="230245" y="117856"/>
                    </a:cubicBezTo>
                    <a:cubicBezTo>
                      <a:pt x="238067" y="127327"/>
                      <a:pt x="244911" y="137746"/>
                      <a:pt x="251755" y="149111"/>
                    </a:cubicBezTo>
                    <a:cubicBezTo>
                      <a:pt x="251755" y="120698"/>
                      <a:pt x="255667" y="93231"/>
                      <a:pt x="266421" y="68606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C1C22CD8-8EFD-408A-1123-55BE892E2C20}"/>
                  </a:ext>
                </a:extLst>
              </p:cNvPr>
              <p:cNvSpPr/>
              <p:nvPr/>
            </p:nvSpPr>
            <p:spPr>
              <a:xfrm>
                <a:off x="7555876" y="-269629"/>
                <a:ext cx="188574" cy="170021"/>
              </a:xfrm>
              <a:custGeom>
                <a:avLst/>
                <a:gdLst>
                  <a:gd name="connsiteX0" fmla="*/ 130162 w 188574"/>
                  <a:gd name="connsiteY0" fmla="*/ 108458 h 170021"/>
                  <a:gd name="connsiteX1" fmla="*/ 178072 w 188574"/>
                  <a:gd name="connsiteY1" fmla="*/ 125506 h 170021"/>
                  <a:gd name="connsiteX2" fmla="*/ 183939 w 188574"/>
                  <a:gd name="connsiteY2" fmla="*/ 170022 h 170021"/>
                  <a:gd name="connsiteX3" fmla="*/ 162428 w 188574"/>
                  <a:gd name="connsiteY3" fmla="*/ 79097 h 170021"/>
                  <a:gd name="connsiteX4" fmla="*/ 125273 w 188574"/>
                  <a:gd name="connsiteY4" fmla="*/ 93304 h 170021"/>
                  <a:gd name="connsiteX5" fmla="*/ 105719 w 188574"/>
                  <a:gd name="connsiteY5" fmla="*/ 23217 h 170021"/>
                  <a:gd name="connsiteX6" fmla="*/ 36299 w 188574"/>
                  <a:gd name="connsiteY6" fmla="*/ 9957 h 170021"/>
                  <a:gd name="connsiteX7" fmla="*/ 3055 w 188574"/>
                  <a:gd name="connsiteY7" fmla="*/ 118877 h 170021"/>
                  <a:gd name="connsiteX8" fmla="*/ 12833 w 188574"/>
                  <a:gd name="connsiteY8" fmla="*/ 41212 h 170021"/>
                  <a:gd name="connsiteX9" fmla="*/ 81275 w 188574"/>
                  <a:gd name="connsiteY9" fmla="*/ 40265 h 170021"/>
                  <a:gd name="connsiteX10" fmla="*/ 109630 w 188574"/>
                  <a:gd name="connsiteY10" fmla="*/ 132136 h 170021"/>
                  <a:gd name="connsiteX11" fmla="*/ 130162 w 188574"/>
                  <a:gd name="connsiteY11" fmla="*/ 108458 h 170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574" h="170021">
                    <a:moveTo>
                      <a:pt x="130162" y="108458"/>
                    </a:moveTo>
                    <a:cubicBezTo>
                      <a:pt x="149717" y="97093"/>
                      <a:pt x="170249" y="104669"/>
                      <a:pt x="178072" y="125506"/>
                    </a:cubicBezTo>
                    <a:cubicBezTo>
                      <a:pt x="182961" y="139713"/>
                      <a:pt x="184916" y="154868"/>
                      <a:pt x="183939" y="170022"/>
                    </a:cubicBezTo>
                    <a:cubicBezTo>
                      <a:pt x="192738" y="135925"/>
                      <a:pt x="190783" y="90463"/>
                      <a:pt x="162428" y="79097"/>
                    </a:cubicBezTo>
                    <a:cubicBezTo>
                      <a:pt x="145806" y="72467"/>
                      <a:pt x="134073" y="80044"/>
                      <a:pt x="125273" y="93304"/>
                    </a:cubicBezTo>
                    <a:cubicBezTo>
                      <a:pt x="123318" y="68679"/>
                      <a:pt x="118429" y="45001"/>
                      <a:pt x="105719" y="23217"/>
                    </a:cubicBezTo>
                    <a:cubicBezTo>
                      <a:pt x="91052" y="-462"/>
                      <a:pt x="59765" y="-8039"/>
                      <a:pt x="36299" y="9957"/>
                    </a:cubicBezTo>
                    <a:cubicBezTo>
                      <a:pt x="1100" y="37423"/>
                      <a:pt x="-4766" y="78150"/>
                      <a:pt x="3055" y="118877"/>
                    </a:cubicBezTo>
                    <a:cubicBezTo>
                      <a:pt x="2078" y="95198"/>
                      <a:pt x="-2811" y="62049"/>
                      <a:pt x="12833" y="41212"/>
                    </a:cubicBezTo>
                    <a:cubicBezTo>
                      <a:pt x="31410" y="16586"/>
                      <a:pt x="62698" y="13745"/>
                      <a:pt x="81275" y="40265"/>
                    </a:cubicBezTo>
                    <a:cubicBezTo>
                      <a:pt x="99852" y="65837"/>
                      <a:pt x="107674" y="99934"/>
                      <a:pt x="109630" y="132136"/>
                    </a:cubicBezTo>
                    <a:cubicBezTo>
                      <a:pt x="113541" y="123612"/>
                      <a:pt x="120385" y="114141"/>
                      <a:pt x="130162" y="108458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88" name="Graphic 25">
            <a:extLst>
              <a:ext uri="{FF2B5EF4-FFF2-40B4-BE49-F238E27FC236}">
                <a16:creationId xmlns:a16="http://schemas.microsoft.com/office/drawing/2014/main" id="{4AA41E39-D5B7-68DF-E9BA-4BB9087687EB}"/>
              </a:ext>
            </a:extLst>
          </p:cNvPr>
          <p:cNvGrpSpPr/>
          <p:nvPr/>
        </p:nvGrpSpPr>
        <p:grpSpPr>
          <a:xfrm>
            <a:off x="2012429" y="563382"/>
            <a:ext cx="3333621" cy="2308863"/>
            <a:chOff x="2012429" y="563382"/>
            <a:chExt cx="3333621" cy="2308863"/>
          </a:xfrm>
        </p:grpSpPr>
        <p:grpSp>
          <p:nvGrpSpPr>
            <p:cNvPr id="189" name="Graphic 25">
              <a:extLst>
                <a:ext uri="{FF2B5EF4-FFF2-40B4-BE49-F238E27FC236}">
                  <a16:creationId xmlns:a16="http://schemas.microsoft.com/office/drawing/2014/main" id="{399AD6DD-484F-54E9-5DC0-BE778A296F31}"/>
                </a:ext>
              </a:extLst>
            </p:cNvPr>
            <p:cNvGrpSpPr/>
            <p:nvPr/>
          </p:nvGrpSpPr>
          <p:grpSpPr>
            <a:xfrm>
              <a:off x="2374195" y="563382"/>
              <a:ext cx="672443" cy="1675638"/>
              <a:chOff x="2374195" y="563382"/>
              <a:chExt cx="672443" cy="1675638"/>
            </a:xfrm>
          </p:grpSpPr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A98DB386-969C-432A-702D-CCEDCF68654D}"/>
                  </a:ext>
                </a:extLst>
              </p:cNvPr>
              <p:cNvSpPr/>
              <p:nvPr/>
            </p:nvSpPr>
            <p:spPr>
              <a:xfrm>
                <a:off x="2413060" y="563382"/>
                <a:ext cx="591951" cy="1640668"/>
              </a:xfrm>
              <a:custGeom>
                <a:avLst/>
                <a:gdLst>
                  <a:gd name="connsiteX0" fmla="*/ 548515 w 591951"/>
                  <a:gd name="connsiteY0" fmla="*/ 0 h 1640668"/>
                  <a:gd name="connsiteX1" fmla="*/ 552426 w 591951"/>
                  <a:gd name="connsiteY1" fmla="*/ 32202 h 1640668"/>
                  <a:gd name="connsiteX2" fmla="*/ 563181 w 591951"/>
                  <a:gd name="connsiteY2" fmla="*/ 123127 h 1640668"/>
                  <a:gd name="connsiteX3" fmla="*/ 587625 w 591951"/>
                  <a:gd name="connsiteY3" fmla="*/ 447045 h 1640668"/>
                  <a:gd name="connsiteX4" fmla="*/ 583714 w 591951"/>
                  <a:gd name="connsiteY4" fmla="*/ 907349 h 1640668"/>
                  <a:gd name="connsiteX5" fmla="*/ 556337 w 591951"/>
                  <a:gd name="connsiteY5" fmla="*/ 1165915 h 1640668"/>
                  <a:gd name="connsiteX6" fmla="*/ 531893 w 591951"/>
                  <a:gd name="connsiteY6" fmla="*/ 1298514 h 1640668"/>
                  <a:gd name="connsiteX7" fmla="*/ 494739 w 591951"/>
                  <a:gd name="connsiteY7" fmla="*/ 1430164 h 1640668"/>
                  <a:gd name="connsiteX8" fmla="*/ 434119 w 591951"/>
                  <a:gd name="connsiteY8" fmla="*/ 1557080 h 1640668"/>
                  <a:gd name="connsiteX9" fmla="*/ 383276 w 591951"/>
                  <a:gd name="connsiteY9" fmla="*/ 1612013 h 1640668"/>
                  <a:gd name="connsiteX10" fmla="*/ 348077 w 591951"/>
                  <a:gd name="connsiteY10" fmla="*/ 1631903 h 1640668"/>
                  <a:gd name="connsiteX11" fmla="*/ 327545 w 591951"/>
                  <a:gd name="connsiteY11" fmla="*/ 1637586 h 1640668"/>
                  <a:gd name="connsiteX12" fmla="*/ 316789 w 591951"/>
                  <a:gd name="connsiteY12" fmla="*/ 1639480 h 1640668"/>
                  <a:gd name="connsiteX13" fmla="*/ 311901 w 591951"/>
                  <a:gd name="connsiteY13" fmla="*/ 1640427 h 1640668"/>
                  <a:gd name="connsiteX14" fmla="*/ 307012 w 591951"/>
                  <a:gd name="connsiteY14" fmla="*/ 1640427 h 1640668"/>
                  <a:gd name="connsiteX15" fmla="*/ 265947 w 591951"/>
                  <a:gd name="connsiteY15" fmla="*/ 1635691 h 1640668"/>
                  <a:gd name="connsiteX16" fmla="*/ 246392 w 591951"/>
                  <a:gd name="connsiteY16" fmla="*/ 1628115 h 1640668"/>
                  <a:gd name="connsiteX17" fmla="*/ 228792 w 591951"/>
                  <a:gd name="connsiteY17" fmla="*/ 1618643 h 1640668"/>
                  <a:gd name="connsiteX18" fmla="*/ 175016 w 591951"/>
                  <a:gd name="connsiteY18" fmla="*/ 1567498 h 1640668"/>
                  <a:gd name="connsiteX19" fmla="*/ 138840 w 591951"/>
                  <a:gd name="connsiteY19" fmla="*/ 1508776 h 1640668"/>
                  <a:gd name="connsiteX20" fmla="*/ 112441 w 591951"/>
                  <a:gd name="connsiteY20" fmla="*/ 1448160 h 1640668"/>
                  <a:gd name="connsiteX21" fmla="*/ 76264 w 591951"/>
                  <a:gd name="connsiteY21" fmla="*/ 1326927 h 1640668"/>
                  <a:gd name="connsiteX22" fmla="*/ 51821 w 591951"/>
                  <a:gd name="connsiteY22" fmla="*/ 1209484 h 1640668"/>
                  <a:gd name="connsiteX23" fmla="*/ 22488 w 591951"/>
                  <a:gd name="connsiteY23" fmla="*/ 993538 h 1640668"/>
                  <a:gd name="connsiteX24" fmla="*/ 1956 w 591951"/>
                  <a:gd name="connsiteY24" fmla="*/ 668673 h 1640668"/>
                  <a:gd name="connsiteX25" fmla="*/ 0 w 591951"/>
                  <a:gd name="connsiteY25" fmla="*/ 577748 h 1640668"/>
                  <a:gd name="connsiteX26" fmla="*/ 0 w 591951"/>
                  <a:gd name="connsiteY26" fmla="*/ 545546 h 1640668"/>
                  <a:gd name="connsiteX27" fmla="*/ 33243 w 591951"/>
                  <a:gd name="connsiteY27" fmla="*/ 545546 h 1640668"/>
                  <a:gd name="connsiteX28" fmla="*/ 33243 w 591951"/>
                  <a:gd name="connsiteY28" fmla="*/ 577748 h 1640668"/>
                  <a:gd name="connsiteX29" fmla="*/ 35199 w 591951"/>
                  <a:gd name="connsiteY29" fmla="*/ 668673 h 1640668"/>
                  <a:gd name="connsiteX30" fmla="*/ 55731 w 591951"/>
                  <a:gd name="connsiteY30" fmla="*/ 991644 h 1640668"/>
                  <a:gd name="connsiteX31" fmla="*/ 84086 w 591951"/>
                  <a:gd name="connsiteY31" fmla="*/ 1205695 h 1640668"/>
                  <a:gd name="connsiteX32" fmla="*/ 107552 w 591951"/>
                  <a:gd name="connsiteY32" fmla="*/ 1321245 h 1640668"/>
                  <a:gd name="connsiteX33" fmla="*/ 142751 w 591951"/>
                  <a:gd name="connsiteY33" fmla="*/ 1438689 h 1640668"/>
                  <a:gd name="connsiteX34" fmla="*/ 167194 w 591951"/>
                  <a:gd name="connsiteY34" fmla="*/ 1496463 h 1640668"/>
                  <a:gd name="connsiteX35" fmla="*/ 199460 w 591951"/>
                  <a:gd name="connsiteY35" fmla="*/ 1550450 h 1640668"/>
                  <a:gd name="connsiteX36" fmla="*/ 244436 w 591951"/>
                  <a:gd name="connsiteY36" fmla="*/ 1594018 h 1640668"/>
                  <a:gd name="connsiteX37" fmla="*/ 258125 w 591951"/>
                  <a:gd name="connsiteY37" fmla="*/ 1601594 h 1640668"/>
                  <a:gd name="connsiteX38" fmla="*/ 272791 w 591951"/>
                  <a:gd name="connsiteY38" fmla="*/ 1607278 h 1640668"/>
                  <a:gd name="connsiteX39" fmla="*/ 303101 w 591951"/>
                  <a:gd name="connsiteY39" fmla="*/ 1611066 h 1640668"/>
                  <a:gd name="connsiteX40" fmla="*/ 307012 w 591951"/>
                  <a:gd name="connsiteY40" fmla="*/ 1611066 h 1640668"/>
                  <a:gd name="connsiteX41" fmla="*/ 310923 w 591951"/>
                  <a:gd name="connsiteY41" fmla="*/ 1610119 h 1640668"/>
                  <a:gd name="connsiteX42" fmla="*/ 318745 w 591951"/>
                  <a:gd name="connsiteY42" fmla="*/ 1609172 h 1640668"/>
                  <a:gd name="connsiteX43" fmla="*/ 333411 w 591951"/>
                  <a:gd name="connsiteY43" fmla="*/ 1604436 h 1640668"/>
                  <a:gd name="connsiteX44" fmla="*/ 360788 w 591951"/>
                  <a:gd name="connsiteY44" fmla="*/ 1589282 h 1640668"/>
                  <a:gd name="connsiteX45" fmla="*/ 404786 w 591951"/>
                  <a:gd name="connsiteY45" fmla="*/ 1541926 h 1640668"/>
                  <a:gd name="connsiteX46" fmla="*/ 462473 w 591951"/>
                  <a:gd name="connsiteY46" fmla="*/ 1422587 h 1640668"/>
                  <a:gd name="connsiteX47" fmla="*/ 498650 w 591951"/>
                  <a:gd name="connsiteY47" fmla="*/ 1294725 h 1640668"/>
                  <a:gd name="connsiteX48" fmla="*/ 523093 w 591951"/>
                  <a:gd name="connsiteY48" fmla="*/ 1164968 h 1640668"/>
                  <a:gd name="connsiteX49" fmla="*/ 549493 w 591951"/>
                  <a:gd name="connsiteY49" fmla="*/ 909244 h 1640668"/>
                  <a:gd name="connsiteX50" fmla="*/ 553404 w 591951"/>
                  <a:gd name="connsiteY50" fmla="*/ 452727 h 1640668"/>
                  <a:gd name="connsiteX51" fmla="*/ 528960 w 591951"/>
                  <a:gd name="connsiteY51" fmla="*/ 130704 h 1640668"/>
                  <a:gd name="connsiteX52" fmla="*/ 518205 w 591951"/>
                  <a:gd name="connsiteY52" fmla="*/ 40727 h 1640668"/>
                  <a:gd name="connsiteX53" fmla="*/ 514294 w 591951"/>
                  <a:gd name="connsiteY53" fmla="*/ 8524 h 1640668"/>
                  <a:gd name="connsiteX54" fmla="*/ 548515 w 591951"/>
                  <a:gd name="connsiteY54" fmla="*/ 0 h 164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91951" h="1640668">
                    <a:moveTo>
                      <a:pt x="548515" y="0"/>
                    </a:moveTo>
                    <a:cubicBezTo>
                      <a:pt x="548515" y="0"/>
                      <a:pt x="550471" y="11365"/>
                      <a:pt x="552426" y="32202"/>
                    </a:cubicBezTo>
                    <a:cubicBezTo>
                      <a:pt x="555359" y="53039"/>
                      <a:pt x="559270" y="83347"/>
                      <a:pt x="563181" y="123127"/>
                    </a:cubicBezTo>
                    <a:cubicBezTo>
                      <a:pt x="571981" y="200791"/>
                      <a:pt x="582736" y="313499"/>
                      <a:pt x="587625" y="447045"/>
                    </a:cubicBezTo>
                    <a:cubicBezTo>
                      <a:pt x="593491" y="581537"/>
                      <a:pt x="594469" y="738760"/>
                      <a:pt x="583714" y="907349"/>
                    </a:cubicBezTo>
                    <a:cubicBezTo>
                      <a:pt x="578825" y="991644"/>
                      <a:pt x="570025" y="1077832"/>
                      <a:pt x="556337" y="1165915"/>
                    </a:cubicBezTo>
                    <a:cubicBezTo>
                      <a:pt x="549493" y="1209484"/>
                      <a:pt x="541671" y="1253998"/>
                      <a:pt x="531893" y="1298514"/>
                    </a:cubicBezTo>
                    <a:cubicBezTo>
                      <a:pt x="522116" y="1343029"/>
                      <a:pt x="510383" y="1386597"/>
                      <a:pt x="494739" y="1430164"/>
                    </a:cubicBezTo>
                    <a:cubicBezTo>
                      <a:pt x="479095" y="1473732"/>
                      <a:pt x="461496" y="1516353"/>
                      <a:pt x="434119" y="1557080"/>
                    </a:cubicBezTo>
                    <a:cubicBezTo>
                      <a:pt x="420430" y="1576970"/>
                      <a:pt x="403809" y="1595912"/>
                      <a:pt x="383276" y="1612013"/>
                    </a:cubicBezTo>
                    <a:cubicBezTo>
                      <a:pt x="372521" y="1619590"/>
                      <a:pt x="360788" y="1627167"/>
                      <a:pt x="348077" y="1631903"/>
                    </a:cubicBezTo>
                    <a:cubicBezTo>
                      <a:pt x="342211" y="1634745"/>
                      <a:pt x="334389" y="1636639"/>
                      <a:pt x="327545" y="1637586"/>
                    </a:cubicBezTo>
                    <a:cubicBezTo>
                      <a:pt x="323634" y="1638532"/>
                      <a:pt x="320700" y="1638532"/>
                      <a:pt x="316789" y="1639480"/>
                    </a:cubicBezTo>
                    <a:lnTo>
                      <a:pt x="311901" y="1640427"/>
                    </a:lnTo>
                    <a:lnTo>
                      <a:pt x="307012" y="1640427"/>
                    </a:lnTo>
                    <a:cubicBezTo>
                      <a:pt x="293323" y="1641374"/>
                      <a:pt x="278657" y="1639480"/>
                      <a:pt x="265947" y="1635691"/>
                    </a:cubicBezTo>
                    <a:cubicBezTo>
                      <a:pt x="259102" y="1633797"/>
                      <a:pt x="252258" y="1631903"/>
                      <a:pt x="246392" y="1628115"/>
                    </a:cubicBezTo>
                    <a:cubicBezTo>
                      <a:pt x="240525" y="1625273"/>
                      <a:pt x="234659" y="1622431"/>
                      <a:pt x="228792" y="1618643"/>
                    </a:cubicBezTo>
                    <a:cubicBezTo>
                      <a:pt x="206304" y="1604436"/>
                      <a:pt x="189683" y="1586441"/>
                      <a:pt x="175016" y="1567498"/>
                    </a:cubicBezTo>
                    <a:cubicBezTo>
                      <a:pt x="160350" y="1548555"/>
                      <a:pt x="149595" y="1528666"/>
                      <a:pt x="138840" y="1508776"/>
                    </a:cubicBezTo>
                    <a:cubicBezTo>
                      <a:pt x="129062" y="1488887"/>
                      <a:pt x="120263" y="1468050"/>
                      <a:pt x="112441" y="1448160"/>
                    </a:cubicBezTo>
                    <a:cubicBezTo>
                      <a:pt x="97774" y="1407434"/>
                      <a:pt x="86041" y="1366707"/>
                      <a:pt x="76264" y="1326927"/>
                    </a:cubicBezTo>
                    <a:cubicBezTo>
                      <a:pt x="66487" y="1287148"/>
                      <a:pt x="58665" y="1248316"/>
                      <a:pt x="51821" y="1209484"/>
                    </a:cubicBezTo>
                    <a:cubicBezTo>
                      <a:pt x="38132" y="1132766"/>
                      <a:pt x="29332" y="1060784"/>
                      <a:pt x="22488" y="993538"/>
                    </a:cubicBezTo>
                    <a:cubicBezTo>
                      <a:pt x="8800" y="859046"/>
                      <a:pt x="3911" y="747285"/>
                      <a:pt x="1956" y="668673"/>
                    </a:cubicBezTo>
                    <a:cubicBezTo>
                      <a:pt x="978" y="629840"/>
                      <a:pt x="0" y="598585"/>
                      <a:pt x="0" y="577748"/>
                    </a:cubicBezTo>
                    <a:cubicBezTo>
                      <a:pt x="0" y="556912"/>
                      <a:pt x="0" y="545546"/>
                      <a:pt x="0" y="545546"/>
                    </a:cubicBezTo>
                    <a:lnTo>
                      <a:pt x="33243" y="545546"/>
                    </a:lnTo>
                    <a:cubicBezTo>
                      <a:pt x="33243" y="545546"/>
                      <a:pt x="33243" y="556912"/>
                      <a:pt x="33243" y="577748"/>
                    </a:cubicBezTo>
                    <a:cubicBezTo>
                      <a:pt x="33243" y="598585"/>
                      <a:pt x="34221" y="628893"/>
                      <a:pt x="35199" y="668673"/>
                    </a:cubicBezTo>
                    <a:cubicBezTo>
                      <a:pt x="38132" y="746337"/>
                      <a:pt x="42043" y="858098"/>
                      <a:pt x="55731" y="991644"/>
                    </a:cubicBezTo>
                    <a:cubicBezTo>
                      <a:pt x="62576" y="1057943"/>
                      <a:pt x="71375" y="1129925"/>
                      <a:pt x="84086" y="1205695"/>
                    </a:cubicBezTo>
                    <a:cubicBezTo>
                      <a:pt x="90930" y="1243580"/>
                      <a:pt x="98752" y="1281465"/>
                      <a:pt x="107552" y="1321245"/>
                    </a:cubicBezTo>
                    <a:cubicBezTo>
                      <a:pt x="117329" y="1360077"/>
                      <a:pt x="128085" y="1399856"/>
                      <a:pt x="142751" y="1438689"/>
                    </a:cubicBezTo>
                    <a:cubicBezTo>
                      <a:pt x="149595" y="1458579"/>
                      <a:pt x="158395" y="1477521"/>
                      <a:pt x="167194" y="1496463"/>
                    </a:cubicBezTo>
                    <a:cubicBezTo>
                      <a:pt x="176972" y="1515406"/>
                      <a:pt x="186749" y="1533402"/>
                      <a:pt x="199460" y="1550450"/>
                    </a:cubicBezTo>
                    <a:cubicBezTo>
                      <a:pt x="212171" y="1567498"/>
                      <a:pt x="226837" y="1582652"/>
                      <a:pt x="244436" y="1594018"/>
                    </a:cubicBezTo>
                    <a:cubicBezTo>
                      <a:pt x="249325" y="1596859"/>
                      <a:pt x="253236" y="1599701"/>
                      <a:pt x="258125" y="1601594"/>
                    </a:cubicBezTo>
                    <a:cubicBezTo>
                      <a:pt x="263013" y="1604436"/>
                      <a:pt x="267902" y="1605383"/>
                      <a:pt x="272791" y="1607278"/>
                    </a:cubicBezTo>
                    <a:cubicBezTo>
                      <a:pt x="282568" y="1610119"/>
                      <a:pt x="293323" y="1612013"/>
                      <a:pt x="303101" y="1611066"/>
                    </a:cubicBezTo>
                    <a:lnTo>
                      <a:pt x="307012" y="1611066"/>
                    </a:lnTo>
                    <a:lnTo>
                      <a:pt x="310923" y="1610119"/>
                    </a:lnTo>
                    <a:cubicBezTo>
                      <a:pt x="313856" y="1610119"/>
                      <a:pt x="315812" y="1609172"/>
                      <a:pt x="318745" y="1609172"/>
                    </a:cubicBezTo>
                    <a:cubicBezTo>
                      <a:pt x="323634" y="1607278"/>
                      <a:pt x="328522" y="1606330"/>
                      <a:pt x="333411" y="1604436"/>
                    </a:cubicBezTo>
                    <a:cubicBezTo>
                      <a:pt x="343188" y="1600648"/>
                      <a:pt x="351988" y="1594965"/>
                      <a:pt x="360788" y="1589282"/>
                    </a:cubicBezTo>
                    <a:cubicBezTo>
                      <a:pt x="377410" y="1576022"/>
                      <a:pt x="392076" y="1559921"/>
                      <a:pt x="404786" y="1541926"/>
                    </a:cubicBezTo>
                    <a:cubicBezTo>
                      <a:pt x="429230" y="1505935"/>
                      <a:pt x="446829" y="1464261"/>
                      <a:pt x="462473" y="1422587"/>
                    </a:cubicBezTo>
                    <a:cubicBezTo>
                      <a:pt x="477139" y="1380914"/>
                      <a:pt x="488872" y="1337346"/>
                      <a:pt x="498650" y="1294725"/>
                    </a:cubicBezTo>
                    <a:cubicBezTo>
                      <a:pt x="508427" y="1251157"/>
                      <a:pt x="516249" y="1207589"/>
                      <a:pt x="523093" y="1164968"/>
                    </a:cubicBezTo>
                    <a:cubicBezTo>
                      <a:pt x="535804" y="1077832"/>
                      <a:pt x="544604" y="992591"/>
                      <a:pt x="549493" y="909244"/>
                    </a:cubicBezTo>
                    <a:cubicBezTo>
                      <a:pt x="560248" y="742549"/>
                      <a:pt x="559270" y="586273"/>
                      <a:pt x="553404" y="452727"/>
                    </a:cubicBezTo>
                    <a:cubicBezTo>
                      <a:pt x="547537" y="319182"/>
                      <a:pt x="537760" y="208368"/>
                      <a:pt x="528960" y="130704"/>
                    </a:cubicBezTo>
                    <a:cubicBezTo>
                      <a:pt x="525049" y="91871"/>
                      <a:pt x="521138" y="61563"/>
                      <a:pt x="518205" y="40727"/>
                    </a:cubicBezTo>
                    <a:cubicBezTo>
                      <a:pt x="515272" y="19890"/>
                      <a:pt x="514294" y="8524"/>
                      <a:pt x="514294" y="8524"/>
                    </a:cubicBezTo>
                    <a:lnTo>
                      <a:pt x="548515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421A5DD9-65BF-8032-5365-A06C3CDCEE2B}"/>
                  </a:ext>
                </a:extLst>
              </p:cNvPr>
              <p:cNvSpPr/>
              <p:nvPr/>
            </p:nvSpPr>
            <p:spPr>
              <a:xfrm>
                <a:off x="2413060" y="563382"/>
                <a:ext cx="591951" cy="1640668"/>
              </a:xfrm>
              <a:custGeom>
                <a:avLst/>
                <a:gdLst>
                  <a:gd name="connsiteX0" fmla="*/ 548515 w 591951"/>
                  <a:gd name="connsiteY0" fmla="*/ 0 h 1640668"/>
                  <a:gd name="connsiteX1" fmla="*/ 552426 w 591951"/>
                  <a:gd name="connsiteY1" fmla="*/ 32202 h 1640668"/>
                  <a:gd name="connsiteX2" fmla="*/ 563181 w 591951"/>
                  <a:gd name="connsiteY2" fmla="*/ 123127 h 1640668"/>
                  <a:gd name="connsiteX3" fmla="*/ 587625 w 591951"/>
                  <a:gd name="connsiteY3" fmla="*/ 447045 h 1640668"/>
                  <a:gd name="connsiteX4" fmla="*/ 583714 w 591951"/>
                  <a:gd name="connsiteY4" fmla="*/ 907349 h 1640668"/>
                  <a:gd name="connsiteX5" fmla="*/ 556337 w 591951"/>
                  <a:gd name="connsiteY5" fmla="*/ 1165915 h 1640668"/>
                  <a:gd name="connsiteX6" fmla="*/ 531893 w 591951"/>
                  <a:gd name="connsiteY6" fmla="*/ 1298514 h 1640668"/>
                  <a:gd name="connsiteX7" fmla="*/ 494739 w 591951"/>
                  <a:gd name="connsiteY7" fmla="*/ 1430164 h 1640668"/>
                  <a:gd name="connsiteX8" fmla="*/ 434119 w 591951"/>
                  <a:gd name="connsiteY8" fmla="*/ 1557080 h 1640668"/>
                  <a:gd name="connsiteX9" fmla="*/ 383276 w 591951"/>
                  <a:gd name="connsiteY9" fmla="*/ 1612013 h 1640668"/>
                  <a:gd name="connsiteX10" fmla="*/ 348077 w 591951"/>
                  <a:gd name="connsiteY10" fmla="*/ 1631903 h 1640668"/>
                  <a:gd name="connsiteX11" fmla="*/ 327545 w 591951"/>
                  <a:gd name="connsiteY11" fmla="*/ 1637586 h 1640668"/>
                  <a:gd name="connsiteX12" fmla="*/ 316789 w 591951"/>
                  <a:gd name="connsiteY12" fmla="*/ 1639480 h 1640668"/>
                  <a:gd name="connsiteX13" fmla="*/ 311901 w 591951"/>
                  <a:gd name="connsiteY13" fmla="*/ 1640427 h 1640668"/>
                  <a:gd name="connsiteX14" fmla="*/ 307012 w 591951"/>
                  <a:gd name="connsiteY14" fmla="*/ 1640427 h 1640668"/>
                  <a:gd name="connsiteX15" fmla="*/ 265947 w 591951"/>
                  <a:gd name="connsiteY15" fmla="*/ 1635691 h 1640668"/>
                  <a:gd name="connsiteX16" fmla="*/ 246392 w 591951"/>
                  <a:gd name="connsiteY16" fmla="*/ 1628115 h 1640668"/>
                  <a:gd name="connsiteX17" fmla="*/ 228792 w 591951"/>
                  <a:gd name="connsiteY17" fmla="*/ 1618643 h 1640668"/>
                  <a:gd name="connsiteX18" fmla="*/ 175016 w 591951"/>
                  <a:gd name="connsiteY18" fmla="*/ 1567498 h 1640668"/>
                  <a:gd name="connsiteX19" fmla="*/ 138840 w 591951"/>
                  <a:gd name="connsiteY19" fmla="*/ 1508776 h 1640668"/>
                  <a:gd name="connsiteX20" fmla="*/ 112441 w 591951"/>
                  <a:gd name="connsiteY20" fmla="*/ 1448160 h 1640668"/>
                  <a:gd name="connsiteX21" fmla="*/ 76264 w 591951"/>
                  <a:gd name="connsiteY21" fmla="*/ 1326927 h 1640668"/>
                  <a:gd name="connsiteX22" fmla="*/ 51821 w 591951"/>
                  <a:gd name="connsiteY22" fmla="*/ 1209484 h 1640668"/>
                  <a:gd name="connsiteX23" fmla="*/ 22488 w 591951"/>
                  <a:gd name="connsiteY23" fmla="*/ 993538 h 1640668"/>
                  <a:gd name="connsiteX24" fmla="*/ 1956 w 591951"/>
                  <a:gd name="connsiteY24" fmla="*/ 668673 h 1640668"/>
                  <a:gd name="connsiteX25" fmla="*/ 0 w 591951"/>
                  <a:gd name="connsiteY25" fmla="*/ 577748 h 1640668"/>
                  <a:gd name="connsiteX26" fmla="*/ 0 w 591951"/>
                  <a:gd name="connsiteY26" fmla="*/ 545546 h 1640668"/>
                  <a:gd name="connsiteX27" fmla="*/ 16622 w 591951"/>
                  <a:gd name="connsiteY27" fmla="*/ 545546 h 1640668"/>
                  <a:gd name="connsiteX28" fmla="*/ 18577 w 591951"/>
                  <a:gd name="connsiteY28" fmla="*/ 668673 h 1640668"/>
                  <a:gd name="connsiteX29" fmla="*/ 39110 w 591951"/>
                  <a:gd name="connsiteY29" fmla="*/ 992591 h 1640668"/>
                  <a:gd name="connsiteX30" fmla="*/ 68442 w 591951"/>
                  <a:gd name="connsiteY30" fmla="*/ 1207589 h 1640668"/>
                  <a:gd name="connsiteX31" fmla="*/ 92886 w 591951"/>
                  <a:gd name="connsiteY31" fmla="*/ 1324086 h 1640668"/>
                  <a:gd name="connsiteX32" fmla="*/ 129062 w 591951"/>
                  <a:gd name="connsiteY32" fmla="*/ 1443424 h 1640668"/>
                  <a:gd name="connsiteX33" fmla="*/ 154484 w 591951"/>
                  <a:gd name="connsiteY33" fmla="*/ 1502146 h 1640668"/>
                  <a:gd name="connsiteX34" fmla="*/ 188705 w 591951"/>
                  <a:gd name="connsiteY34" fmla="*/ 1558974 h 1640668"/>
                  <a:gd name="connsiteX35" fmla="*/ 238570 w 591951"/>
                  <a:gd name="connsiteY35" fmla="*/ 1606330 h 1640668"/>
                  <a:gd name="connsiteX36" fmla="*/ 254214 w 591951"/>
                  <a:gd name="connsiteY36" fmla="*/ 1614854 h 1640668"/>
                  <a:gd name="connsiteX37" fmla="*/ 270835 w 591951"/>
                  <a:gd name="connsiteY37" fmla="*/ 1621485 h 1640668"/>
                  <a:gd name="connsiteX38" fmla="*/ 307012 w 591951"/>
                  <a:gd name="connsiteY38" fmla="*/ 1625273 h 1640668"/>
                  <a:gd name="connsiteX39" fmla="*/ 311901 w 591951"/>
                  <a:gd name="connsiteY39" fmla="*/ 1625273 h 1640668"/>
                  <a:gd name="connsiteX40" fmla="*/ 316789 w 591951"/>
                  <a:gd name="connsiteY40" fmla="*/ 1624326 h 1640668"/>
                  <a:gd name="connsiteX41" fmla="*/ 325589 w 591951"/>
                  <a:gd name="connsiteY41" fmla="*/ 1622431 h 1640668"/>
                  <a:gd name="connsiteX42" fmla="*/ 343188 w 591951"/>
                  <a:gd name="connsiteY42" fmla="*/ 1616749 h 1640668"/>
                  <a:gd name="connsiteX43" fmla="*/ 374476 w 591951"/>
                  <a:gd name="connsiteY43" fmla="*/ 1598753 h 1640668"/>
                  <a:gd name="connsiteX44" fmla="*/ 422386 w 591951"/>
                  <a:gd name="connsiteY44" fmla="*/ 1547608 h 1640668"/>
                  <a:gd name="connsiteX45" fmla="*/ 482028 w 591951"/>
                  <a:gd name="connsiteY45" fmla="*/ 1425428 h 1640668"/>
                  <a:gd name="connsiteX46" fmla="*/ 518205 w 591951"/>
                  <a:gd name="connsiteY46" fmla="*/ 1295672 h 1640668"/>
                  <a:gd name="connsiteX47" fmla="*/ 542648 w 591951"/>
                  <a:gd name="connsiteY47" fmla="*/ 1164968 h 1640668"/>
                  <a:gd name="connsiteX48" fmla="*/ 569048 w 591951"/>
                  <a:gd name="connsiteY48" fmla="*/ 907349 h 1640668"/>
                  <a:gd name="connsiteX49" fmla="*/ 572959 w 591951"/>
                  <a:gd name="connsiteY49" fmla="*/ 448939 h 1640668"/>
                  <a:gd name="connsiteX50" fmla="*/ 548515 w 591951"/>
                  <a:gd name="connsiteY50" fmla="*/ 125968 h 1640668"/>
                  <a:gd name="connsiteX51" fmla="*/ 537760 w 591951"/>
                  <a:gd name="connsiteY51" fmla="*/ 35991 h 1640668"/>
                  <a:gd name="connsiteX52" fmla="*/ 533849 w 591951"/>
                  <a:gd name="connsiteY52" fmla="*/ 3789 h 1640668"/>
                  <a:gd name="connsiteX53" fmla="*/ 548515 w 591951"/>
                  <a:gd name="connsiteY53" fmla="*/ 0 h 164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91951" h="1640668">
                    <a:moveTo>
                      <a:pt x="548515" y="0"/>
                    </a:moveTo>
                    <a:cubicBezTo>
                      <a:pt x="548515" y="0"/>
                      <a:pt x="550471" y="11365"/>
                      <a:pt x="552426" y="32202"/>
                    </a:cubicBezTo>
                    <a:cubicBezTo>
                      <a:pt x="555359" y="53039"/>
                      <a:pt x="559270" y="83347"/>
                      <a:pt x="563181" y="123127"/>
                    </a:cubicBezTo>
                    <a:cubicBezTo>
                      <a:pt x="571981" y="200791"/>
                      <a:pt x="582736" y="313499"/>
                      <a:pt x="587625" y="447045"/>
                    </a:cubicBezTo>
                    <a:cubicBezTo>
                      <a:pt x="593491" y="581537"/>
                      <a:pt x="594469" y="738760"/>
                      <a:pt x="583714" y="907349"/>
                    </a:cubicBezTo>
                    <a:cubicBezTo>
                      <a:pt x="578825" y="991644"/>
                      <a:pt x="570025" y="1077832"/>
                      <a:pt x="556337" y="1165915"/>
                    </a:cubicBezTo>
                    <a:cubicBezTo>
                      <a:pt x="549493" y="1209484"/>
                      <a:pt x="541671" y="1253998"/>
                      <a:pt x="531893" y="1298514"/>
                    </a:cubicBezTo>
                    <a:cubicBezTo>
                      <a:pt x="522116" y="1343029"/>
                      <a:pt x="510383" y="1386597"/>
                      <a:pt x="494739" y="1430164"/>
                    </a:cubicBezTo>
                    <a:cubicBezTo>
                      <a:pt x="479095" y="1473732"/>
                      <a:pt x="461496" y="1516353"/>
                      <a:pt x="434119" y="1557080"/>
                    </a:cubicBezTo>
                    <a:cubicBezTo>
                      <a:pt x="420430" y="1576970"/>
                      <a:pt x="403809" y="1595912"/>
                      <a:pt x="383276" y="1612013"/>
                    </a:cubicBezTo>
                    <a:cubicBezTo>
                      <a:pt x="372521" y="1619590"/>
                      <a:pt x="360788" y="1627167"/>
                      <a:pt x="348077" y="1631903"/>
                    </a:cubicBezTo>
                    <a:cubicBezTo>
                      <a:pt x="342211" y="1634745"/>
                      <a:pt x="334389" y="1636639"/>
                      <a:pt x="327545" y="1637586"/>
                    </a:cubicBezTo>
                    <a:cubicBezTo>
                      <a:pt x="323634" y="1638532"/>
                      <a:pt x="320700" y="1638532"/>
                      <a:pt x="316789" y="1639480"/>
                    </a:cubicBezTo>
                    <a:lnTo>
                      <a:pt x="311901" y="1640427"/>
                    </a:lnTo>
                    <a:lnTo>
                      <a:pt x="307012" y="1640427"/>
                    </a:lnTo>
                    <a:cubicBezTo>
                      <a:pt x="293323" y="1641374"/>
                      <a:pt x="278657" y="1639480"/>
                      <a:pt x="265947" y="1635691"/>
                    </a:cubicBezTo>
                    <a:cubicBezTo>
                      <a:pt x="259102" y="1633797"/>
                      <a:pt x="252258" y="1631903"/>
                      <a:pt x="246392" y="1628115"/>
                    </a:cubicBezTo>
                    <a:cubicBezTo>
                      <a:pt x="240525" y="1625273"/>
                      <a:pt x="234659" y="1622431"/>
                      <a:pt x="228792" y="1618643"/>
                    </a:cubicBezTo>
                    <a:cubicBezTo>
                      <a:pt x="206304" y="1604436"/>
                      <a:pt x="189683" y="1586441"/>
                      <a:pt x="175016" y="1567498"/>
                    </a:cubicBezTo>
                    <a:cubicBezTo>
                      <a:pt x="160350" y="1548555"/>
                      <a:pt x="149595" y="1528666"/>
                      <a:pt x="138840" y="1508776"/>
                    </a:cubicBezTo>
                    <a:cubicBezTo>
                      <a:pt x="129062" y="1488887"/>
                      <a:pt x="120263" y="1468050"/>
                      <a:pt x="112441" y="1448160"/>
                    </a:cubicBezTo>
                    <a:cubicBezTo>
                      <a:pt x="97774" y="1407434"/>
                      <a:pt x="86041" y="1366707"/>
                      <a:pt x="76264" y="1326927"/>
                    </a:cubicBezTo>
                    <a:cubicBezTo>
                      <a:pt x="66487" y="1287148"/>
                      <a:pt x="58665" y="1248316"/>
                      <a:pt x="51821" y="1209484"/>
                    </a:cubicBezTo>
                    <a:cubicBezTo>
                      <a:pt x="38132" y="1132766"/>
                      <a:pt x="29332" y="1060784"/>
                      <a:pt x="22488" y="993538"/>
                    </a:cubicBezTo>
                    <a:cubicBezTo>
                      <a:pt x="8800" y="859046"/>
                      <a:pt x="3911" y="747285"/>
                      <a:pt x="1956" y="668673"/>
                    </a:cubicBezTo>
                    <a:cubicBezTo>
                      <a:pt x="978" y="629840"/>
                      <a:pt x="0" y="598585"/>
                      <a:pt x="0" y="577748"/>
                    </a:cubicBezTo>
                    <a:cubicBezTo>
                      <a:pt x="0" y="556912"/>
                      <a:pt x="0" y="545546"/>
                      <a:pt x="0" y="545546"/>
                    </a:cubicBezTo>
                    <a:lnTo>
                      <a:pt x="16622" y="545546"/>
                    </a:lnTo>
                    <a:cubicBezTo>
                      <a:pt x="16622" y="545546"/>
                      <a:pt x="16622" y="590061"/>
                      <a:pt x="18577" y="668673"/>
                    </a:cubicBezTo>
                    <a:cubicBezTo>
                      <a:pt x="21510" y="747285"/>
                      <a:pt x="25421" y="859046"/>
                      <a:pt x="39110" y="992591"/>
                    </a:cubicBezTo>
                    <a:cubicBezTo>
                      <a:pt x="45954" y="1059837"/>
                      <a:pt x="54754" y="1131819"/>
                      <a:pt x="68442" y="1207589"/>
                    </a:cubicBezTo>
                    <a:cubicBezTo>
                      <a:pt x="75286" y="1245474"/>
                      <a:pt x="83108" y="1284306"/>
                      <a:pt x="92886" y="1324086"/>
                    </a:cubicBezTo>
                    <a:cubicBezTo>
                      <a:pt x="102663" y="1363865"/>
                      <a:pt x="113418" y="1403645"/>
                      <a:pt x="129062" y="1443424"/>
                    </a:cubicBezTo>
                    <a:cubicBezTo>
                      <a:pt x="136884" y="1463314"/>
                      <a:pt x="144706" y="1483203"/>
                      <a:pt x="154484" y="1502146"/>
                    </a:cubicBezTo>
                    <a:cubicBezTo>
                      <a:pt x="164261" y="1521089"/>
                      <a:pt x="175016" y="1540978"/>
                      <a:pt x="188705" y="1558974"/>
                    </a:cubicBezTo>
                    <a:cubicBezTo>
                      <a:pt x="202393" y="1576970"/>
                      <a:pt x="218037" y="1594018"/>
                      <a:pt x="238570" y="1606330"/>
                    </a:cubicBezTo>
                    <a:cubicBezTo>
                      <a:pt x="243458" y="1609172"/>
                      <a:pt x="248347" y="1612013"/>
                      <a:pt x="254214" y="1614854"/>
                    </a:cubicBezTo>
                    <a:cubicBezTo>
                      <a:pt x="259102" y="1617696"/>
                      <a:pt x="264969" y="1619590"/>
                      <a:pt x="270835" y="1621485"/>
                    </a:cubicBezTo>
                    <a:cubicBezTo>
                      <a:pt x="282568" y="1624326"/>
                      <a:pt x="294301" y="1626220"/>
                      <a:pt x="307012" y="1625273"/>
                    </a:cubicBezTo>
                    <a:lnTo>
                      <a:pt x="311901" y="1625273"/>
                    </a:lnTo>
                    <a:lnTo>
                      <a:pt x="316789" y="1624326"/>
                    </a:lnTo>
                    <a:cubicBezTo>
                      <a:pt x="319723" y="1624326"/>
                      <a:pt x="322656" y="1623379"/>
                      <a:pt x="325589" y="1622431"/>
                    </a:cubicBezTo>
                    <a:cubicBezTo>
                      <a:pt x="331455" y="1620537"/>
                      <a:pt x="337322" y="1619590"/>
                      <a:pt x="343188" y="1616749"/>
                    </a:cubicBezTo>
                    <a:cubicBezTo>
                      <a:pt x="354921" y="1612960"/>
                      <a:pt x="364699" y="1606330"/>
                      <a:pt x="374476" y="1598753"/>
                    </a:cubicBezTo>
                    <a:cubicBezTo>
                      <a:pt x="393054" y="1584546"/>
                      <a:pt x="408697" y="1566551"/>
                      <a:pt x="422386" y="1547608"/>
                    </a:cubicBezTo>
                    <a:cubicBezTo>
                      <a:pt x="448785" y="1509724"/>
                      <a:pt x="466384" y="1467102"/>
                      <a:pt x="482028" y="1425428"/>
                    </a:cubicBezTo>
                    <a:cubicBezTo>
                      <a:pt x="496694" y="1382808"/>
                      <a:pt x="508427" y="1339240"/>
                      <a:pt x="518205" y="1295672"/>
                    </a:cubicBezTo>
                    <a:cubicBezTo>
                      <a:pt x="527982" y="1252104"/>
                      <a:pt x="535804" y="1208536"/>
                      <a:pt x="542648" y="1164968"/>
                    </a:cubicBezTo>
                    <a:cubicBezTo>
                      <a:pt x="556337" y="1077832"/>
                      <a:pt x="564159" y="991644"/>
                      <a:pt x="569048" y="907349"/>
                    </a:cubicBezTo>
                    <a:cubicBezTo>
                      <a:pt x="579803" y="739707"/>
                      <a:pt x="578825" y="583431"/>
                      <a:pt x="572959" y="448939"/>
                    </a:cubicBezTo>
                    <a:cubicBezTo>
                      <a:pt x="567092" y="314447"/>
                      <a:pt x="557315" y="203632"/>
                      <a:pt x="548515" y="125968"/>
                    </a:cubicBezTo>
                    <a:cubicBezTo>
                      <a:pt x="544604" y="87136"/>
                      <a:pt x="539715" y="56828"/>
                      <a:pt x="537760" y="35991"/>
                    </a:cubicBezTo>
                    <a:cubicBezTo>
                      <a:pt x="534827" y="15154"/>
                      <a:pt x="533849" y="3789"/>
                      <a:pt x="533849" y="3789"/>
                    </a:cubicBezTo>
                    <a:lnTo>
                      <a:pt x="548515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92" name="Graphic 25">
                <a:extLst>
                  <a:ext uri="{FF2B5EF4-FFF2-40B4-BE49-F238E27FC236}">
                    <a16:creationId xmlns:a16="http://schemas.microsoft.com/office/drawing/2014/main" id="{CD7F6CB1-B83A-B18F-E6E3-50CAD9BD28D1}"/>
                  </a:ext>
                </a:extLst>
              </p:cNvPr>
              <p:cNvGrpSpPr/>
              <p:nvPr/>
            </p:nvGrpSpPr>
            <p:grpSpPr>
              <a:xfrm>
                <a:off x="2374195" y="1147764"/>
                <a:ext cx="143578" cy="515234"/>
                <a:chOff x="2374195" y="1147764"/>
                <a:chExt cx="143578" cy="515234"/>
              </a:xfrm>
            </p:grpSpPr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32E3EE87-8D50-94A2-CA7E-66A352A543FF}"/>
                    </a:ext>
                  </a:extLst>
                </p:cNvPr>
                <p:cNvSpPr/>
                <p:nvPr/>
              </p:nvSpPr>
              <p:spPr>
                <a:xfrm>
                  <a:off x="2433593" y="1147764"/>
                  <a:ext cx="72447" cy="28349"/>
                </a:xfrm>
                <a:custGeom>
                  <a:avLst/>
                  <a:gdLst>
                    <a:gd name="connsiteX0" fmla="*/ 33243 w 72447"/>
                    <a:gd name="connsiteY0" fmla="*/ 27463 h 28349"/>
                    <a:gd name="connsiteX1" fmla="*/ 71376 w 72447"/>
                    <a:gd name="connsiteY1" fmla="*/ 16098 h 28349"/>
                    <a:gd name="connsiteX2" fmla="*/ 69420 w 72447"/>
                    <a:gd name="connsiteY2" fmla="*/ 10415 h 28349"/>
                    <a:gd name="connsiteX3" fmla="*/ 0 w 72447"/>
                    <a:gd name="connsiteY3" fmla="*/ 17045 h 28349"/>
                    <a:gd name="connsiteX4" fmla="*/ 0 w 72447"/>
                    <a:gd name="connsiteY4" fmla="*/ 18939 h 28349"/>
                    <a:gd name="connsiteX5" fmla="*/ 2933 w 72447"/>
                    <a:gd name="connsiteY5" fmla="*/ 22727 h 28349"/>
                    <a:gd name="connsiteX6" fmla="*/ 33243 w 72447"/>
                    <a:gd name="connsiteY6" fmla="*/ 27463 h 28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28349">
                      <a:moveTo>
                        <a:pt x="33243" y="27463"/>
                      </a:moveTo>
                      <a:cubicBezTo>
                        <a:pt x="45954" y="25569"/>
                        <a:pt x="60620" y="21780"/>
                        <a:pt x="71376" y="16098"/>
                      </a:cubicBezTo>
                      <a:cubicBezTo>
                        <a:pt x="74309" y="14203"/>
                        <a:pt x="70398" y="11362"/>
                        <a:pt x="69420" y="10415"/>
                      </a:cubicBezTo>
                      <a:cubicBezTo>
                        <a:pt x="50843" y="-5686"/>
                        <a:pt x="10755" y="-2845"/>
                        <a:pt x="0" y="17045"/>
                      </a:cubicBezTo>
                      <a:cubicBezTo>
                        <a:pt x="0" y="17992"/>
                        <a:pt x="0" y="17992"/>
                        <a:pt x="0" y="18939"/>
                      </a:cubicBezTo>
                      <a:cubicBezTo>
                        <a:pt x="0" y="20833"/>
                        <a:pt x="978" y="21780"/>
                        <a:pt x="2933" y="22727"/>
                      </a:cubicBezTo>
                      <a:cubicBezTo>
                        <a:pt x="11733" y="28410"/>
                        <a:pt x="21511" y="29357"/>
                        <a:pt x="33243" y="2746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1A3B00BF-A93D-3BC3-86F7-9E157604F9F0}"/>
                    </a:ext>
                  </a:extLst>
                </p:cNvPr>
                <p:cNvSpPr/>
                <p:nvPr/>
              </p:nvSpPr>
              <p:spPr>
                <a:xfrm>
                  <a:off x="2448105" y="1248156"/>
                  <a:ext cx="50019" cy="50197"/>
                </a:xfrm>
                <a:custGeom>
                  <a:avLst/>
                  <a:gdLst>
                    <a:gd name="connsiteX0" fmla="*/ 29487 w 50019"/>
                    <a:gd name="connsiteY0" fmla="*/ 37885 h 50197"/>
                    <a:gd name="connsiteX1" fmla="*/ 50019 w 50019"/>
                    <a:gd name="connsiteY1" fmla="*/ 0 h 50197"/>
                    <a:gd name="connsiteX2" fmla="*/ 154 w 50019"/>
                    <a:gd name="connsiteY2" fmla="*/ 49251 h 50197"/>
                    <a:gd name="connsiteX3" fmla="*/ 1132 w 50019"/>
                    <a:gd name="connsiteY3" fmla="*/ 50198 h 50197"/>
                    <a:gd name="connsiteX4" fmla="*/ 29487 w 50019"/>
                    <a:gd name="connsiteY4" fmla="*/ 37885 h 5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50197">
                      <a:moveTo>
                        <a:pt x="29487" y="37885"/>
                      </a:moveTo>
                      <a:cubicBezTo>
                        <a:pt x="42197" y="26519"/>
                        <a:pt x="49042" y="13260"/>
                        <a:pt x="50019" y="0"/>
                      </a:cubicBezTo>
                      <a:cubicBezTo>
                        <a:pt x="14821" y="0"/>
                        <a:pt x="-1801" y="25573"/>
                        <a:pt x="154" y="49251"/>
                      </a:cubicBezTo>
                      <a:cubicBezTo>
                        <a:pt x="154" y="49251"/>
                        <a:pt x="1132" y="50198"/>
                        <a:pt x="1132" y="50198"/>
                      </a:cubicBezTo>
                      <a:cubicBezTo>
                        <a:pt x="12865" y="47356"/>
                        <a:pt x="22642" y="43568"/>
                        <a:pt x="29487" y="378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1012C260-2D4A-74FA-40C5-C92FE2E2252B}"/>
                    </a:ext>
                  </a:extLst>
                </p:cNvPr>
                <p:cNvSpPr/>
                <p:nvPr/>
              </p:nvSpPr>
              <p:spPr>
                <a:xfrm>
                  <a:off x="2374195" y="1188649"/>
                  <a:ext cx="60323" cy="50516"/>
                </a:xfrm>
                <a:custGeom>
                  <a:avLst/>
                  <a:gdLst>
                    <a:gd name="connsiteX0" fmla="*/ 57443 w 60323"/>
                    <a:gd name="connsiteY0" fmla="*/ 36775 h 50516"/>
                    <a:gd name="connsiteX1" fmla="*/ 49621 w 60323"/>
                    <a:gd name="connsiteY1" fmla="*/ 27304 h 50516"/>
                    <a:gd name="connsiteX2" fmla="*/ 33977 w 60323"/>
                    <a:gd name="connsiteY2" fmla="*/ 10256 h 50516"/>
                    <a:gd name="connsiteX3" fmla="*/ 733 w 60323"/>
                    <a:gd name="connsiteY3" fmla="*/ 2679 h 50516"/>
                    <a:gd name="connsiteX4" fmla="*/ 733 w 60323"/>
                    <a:gd name="connsiteY4" fmla="*/ 6467 h 50516"/>
                    <a:gd name="connsiteX5" fmla="*/ 49621 w 60323"/>
                    <a:gd name="connsiteY5" fmla="*/ 50035 h 50516"/>
                    <a:gd name="connsiteX6" fmla="*/ 57443 w 60323"/>
                    <a:gd name="connsiteY6" fmla="*/ 36775 h 50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323" h="50516">
                      <a:moveTo>
                        <a:pt x="57443" y="36775"/>
                      </a:moveTo>
                      <a:cubicBezTo>
                        <a:pt x="55487" y="33934"/>
                        <a:pt x="52554" y="30146"/>
                        <a:pt x="49621" y="27304"/>
                      </a:cubicBezTo>
                      <a:cubicBezTo>
                        <a:pt x="45710" y="20674"/>
                        <a:pt x="39843" y="14991"/>
                        <a:pt x="33977" y="10256"/>
                      </a:cubicBezTo>
                      <a:cubicBezTo>
                        <a:pt x="28110" y="5520"/>
                        <a:pt x="8555" y="-4898"/>
                        <a:pt x="733" y="2679"/>
                      </a:cubicBezTo>
                      <a:cubicBezTo>
                        <a:pt x="-244" y="3626"/>
                        <a:pt x="-244" y="5520"/>
                        <a:pt x="733" y="6467"/>
                      </a:cubicBezTo>
                      <a:cubicBezTo>
                        <a:pt x="9533" y="21621"/>
                        <a:pt x="20288" y="45300"/>
                        <a:pt x="49621" y="50035"/>
                      </a:cubicBezTo>
                      <a:cubicBezTo>
                        <a:pt x="63309" y="52877"/>
                        <a:pt x="61353" y="42458"/>
                        <a:pt x="57443" y="3677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BB4C9717-C485-C0B3-5CAE-E745EA26867B}"/>
                    </a:ext>
                  </a:extLst>
                </p:cNvPr>
                <p:cNvSpPr/>
                <p:nvPr/>
              </p:nvSpPr>
              <p:spPr>
                <a:xfrm>
                  <a:off x="2382840" y="1342869"/>
                  <a:ext cx="52708" cy="47356"/>
                </a:xfrm>
                <a:custGeom>
                  <a:avLst/>
                  <a:gdLst>
                    <a:gd name="connsiteX0" fmla="*/ 24354 w 52708"/>
                    <a:gd name="connsiteY0" fmla="*/ 40727 h 47356"/>
                    <a:gd name="connsiteX1" fmla="*/ 52708 w 52708"/>
                    <a:gd name="connsiteY1" fmla="*/ 47356 h 47356"/>
                    <a:gd name="connsiteX2" fmla="*/ 1865 w 52708"/>
                    <a:gd name="connsiteY2" fmla="*/ 0 h 47356"/>
                    <a:gd name="connsiteX3" fmla="*/ 1865 w 52708"/>
                    <a:gd name="connsiteY3" fmla="*/ 0 h 47356"/>
                    <a:gd name="connsiteX4" fmla="*/ 15554 w 52708"/>
                    <a:gd name="connsiteY4" fmla="*/ 32202 h 47356"/>
                    <a:gd name="connsiteX5" fmla="*/ 24354 w 52708"/>
                    <a:gd name="connsiteY5" fmla="*/ 40727 h 47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708" h="47356">
                      <a:moveTo>
                        <a:pt x="24354" y="40727"/>
                      </a:moveTo>
                      <a:cubicBezTo>
                        <a:pt x="33153" y="43568"/>
                        <a:pt x="42931" y="45462"/>
                        <a:pt x="52708" y="47356"/>
                      </a:cubicBezTo>
                      <a:cubicBezTo>
                        <a:pt x="47819" y="26519"/>
                        <a:pt x="30220" y="9471"/>
                        <a:pt x="1865" y="0"/>
                      </a:cubicBezTo>
                      <a:cubicBezTo>
                        <a:pt x="1865" y="0"/>
                        <a:pt x="1865" y="0"/>
                        <a:pt x="1865" y="0"/>
                      </a:cubicBezTo>
                      <a:cubicBezTo>
                        <a:pt x="-4979" y="9471"/>
                        <a:pt x="8710" y="23678"/>
                        <a:pt x="15554" y="32202"/>
                      </a:cubicBezTo>
                      <a:cubicBezTo>
                        <a:pt x="16532" y="35044"/>
                        <a:pt x="20443" y="37885"/>
                        <a:pt x="24354" y="4072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85C69479-13B5-0556-7D1A-E823625E94EB}"/>
                    </a:ext>
                  </a:extLst>
                </p:cNvPr>
                <p:cNvSpPr/>
                <p:nvPr/>
              </p:nvSpPr>
              <p:spPr>
                <a:xfrm>
                  <a:off x="2446303" y="1419229"/>
                  <a:ext cx="71469" cy="29007"/>
                </a:xfrm>
                <a:custGeom>
                  <a:avLst/>
                  <a:gdLst>
                    <a:gd name="connsiteX0" fmla="*/ 33243 w 71469"/>
                    <a:gd name="connsiteY0" fmla="*/ 27824 h 29007"/>
                    <a:gd name="connsiteX1" fmla="*/ 70398 w 71469"/>
                    <a:gd name="connsiteY1" fmla="*/ 14564 h 29007"/>
                    <a:gd name="connsiteX2" fmla="*/ 68442 w 71469"/>
                    <a:gd name="connsiteY2" fmla="*/ 8881 h 29007"/>
                    <a:gd name="connsiteX3" fmla="*/ 0 w 71469"/>
                    <a:gd name="connsiteY3" fmla="*/ 19300 h 29007"/>
                    <a:gd name="connsiteX4" fmla="*/ 0 w 71469"/>
                    <a:gd name="connsiteY4" fmla="*/ 21194 h 29007"/>
                    <a:gd name="connsiteX5" fmla="*/ 2933 w 71469"/>
                    <a:gd name="connsiteY5" fmla="*/ 24982 h 29007"/>
                    <a:gd name="connsiteX6" fmla="*/ 33243 w 71469"/>
                    <a:gd name="connsiteY6" fmla="*/ 27824 h 29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469" h="29007">
                      <a:moveTo>
                        <a:pt x="33243" y="27824"/>
                      </a:moveTo>
                      <a:cubicBezTo>
                        <a:pt x="45954" y="24982"/>
                        <a:pt x="60620" y="21194"/>
                        <a:pt x="70398" y="14564"/>
                      </a:cubicBezTo>
                      <a:cubicBezTo>
                        <a:pt x="73331" y="12670"/>
                        <a:pt x="69420" y="9828"/>
                        <a:pt x="68442" y="8881"/>
                      </a:cubicBezTo>
                      <a:cubicBezTo>
                        <a:pt x="48887" y="-6273"/>
                        <a:pt x="8800" y="-1537"/>
                        <a:pt x="0" y="19300"/>
                      </a:cubicBezTo>
                      <a:cubicBezTo>
                        <a:pt x="0" y="20247"/>
                        <a:pt x="0" y="20247"/>
                        <a:pt x="0" y="21194"/>
                      </a:cubicBezTo>
                      <a:cubicBezTo>
                        <a:pt x="0" y="23088"/>
                        <a:pt x="978" y="24036"/>
                        <a:pt x="2933" y="24982"/>
                      </a:cubicBezTo>
                      <a:cubicBezTo>
                        <a:pt x="11733" y="29718"/>
                        <a:pt x="21510" y="29718"/>
                        <a:pt x="33243" y="2782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403FAF4D-C785-5832-C369-E6A3B6667F85}"/>
                    </a:ext>
                  </a:extLst>
                </p:cNvPr>
                <p:cNvSpPr/>
                <p:nvPr/>
              </p:nvSpPr>
              <p:spPr>
                <a:xfrm>
                  <a:off x="2468205" y="1517140"/>
                  <a:ext cx="47518" cy="53038"/>
                </a:xfrm>
                <a:custGeom>
                  <a:avLst/>
                  <a:gdLst>
                    <a:gd name="connsiteX0" fmla="*/ 28941 w 47518"/>
                    <a:gd name="connsiteY0" fmla="*/ 38832 h 53038"/>
                    <a:gd name="connsiteX1" fmla="*/ 47518 w 47518"/>
                    <a:gd name="connsiteY1" fmla="*/ 0 h 53038"/>
                    <a:gd name="connsiteX2" fmla="*/ 587 w 47518"/>
                    <a:gd name="connsiteY2" fmla="*/ 52092 h 53038"/>
                    <a:gd name="connsiteX3" fmla="*/ 1564 w 47518"/>
                    <a:gd name="connsiteY3" fmla="*/ 53039 h 53038"/>
                    <a:gd name="connsiteX4" fmla="*/ 28941 w 47518"/>
                    <a:gd name="connsiteY4" fmla="*/ 38832 h 53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518" h="53038">
                      <a:moveTo>
                        <a:pt x="28941" y="38832"/>
                      </a:moveTo>
                      <a:cubicBezTo>
                        <a:pt x="40674" y="27467"/>
                        <a:pt x="46541" y="13260"/>
                        <a:pt x="47518" y="0"/>
                      </a:cubicBezTo>
                      <a:cubicBezTo>
                        <a:pt x="12320" y="1894"/>
                        <a:pt x="-3324" y="28414"/>
                        <a:pt x="587" y="52092"/>
                      </a:cubicBezTo>
                      <a:cubicBezTo>
                        <a:pt x="587" y="52092"/>
                        <a:pt x="1564" y="53039"/>
                        <a:pt x="1564" y="53039"/>
                      </a:cubicBezTo>
                      <a:cubicBezTo>
                        <a:pt x="12320" y="50198"/>
                        <a:pt x="22097" y="45462"/>
                        <a:pt x="28941" y="3883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E05EA9C8-E44D-1BCF-4D7E-504A3B449284}"/>
                    </a:ext>
                  </a:extLst>
                </p:cNvPr>
                <p:cNvSpPr/>
                <p:nvPr/>
              </p:nvSpPr>
              <p:spPr>
                <a:xfrm>
                  <a:off x="2386905" y="1463512"/>
                  <a:ext cx="63299" cy="49138"/>
                </a:xfrm>
                <a:custGeom>
                  <a:avLst/>
                  <a:gdLst>
                    <a:gd name="connsiteX0" fmla="*/ 59398 w 63299"/>
                    <a:gd name="connsiteY0" fmla="*/ 34685 h 49138"/>
                    <a:gd name="connsiteX1" fmla="*/ 51576 w 63299"/>
                    <a:gd name="connsiteY1" fmla="*/ 25214 h 49138"/>
                    <a:gd name="connsiteX2" fmla="*/ 34954 w 63299"/>
                    <a:gd name="connsiteY2" fmla="*/ 9113 h 49138"/>
                    <a:gd name="connsiteX3" fmla="*/ 733 w 63299"/>
                    <a:gd name="connsiteY3" fmla="*/ 3430 h 49138"/>
                    <a:gd name="connsiteX4" fmla="*/ 733 w 63299"/>
                    <a:gd name="connsiteY4" fmla="*/ 8166 h 49138"/>
                    <a:gd name="connsiteX5" fmla="*/ 51576 w 63299"/>
                    <a:gd name="connsiteY5" fmla="*/ 48892 h 49138"/>
                    <a:gd name="connsiteX6" fmla="*/ 59398 w 63299"/>
                    <a:gd name="connsiteY6" fmla="*/ 34685 h 49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299" h="49138">
                      <a:moveTo>
                        <a:pt x="59398" y="34685"/>
                      </a:moveTo>
                      <a:cubicBezTo>
                        <a:pt x="57443" y="31844"/>
                        <a:pt x="54509" y="29002"/>
                        <a:pt x="51576" y="25214"/>
                      </a:cubicBezTo>
                      <a:cubicBezTo>
                        <a:pt x="47665" y="18584"/>
                        <a:pt x="40821" y="12901"/>
                        <a:pt x="34954" y="9113"/>
                      </a:cubicBezTo>
                      <a:cubicBezTo>
                        <a:pt x="28110" y="4377"/>
                        <a:pt x="8555" y="-5094"/>
                        <a:pt x="733" y="3430"/>
                      </a:cubicBezTo>
                      <a:cubicBezTo>
                        <a:pt x="-244" y="4377"/>
                        <a:pt x="-244" y="6271"/>
                        <a:pt x="733" y="8166"/>
                      </a:cubicBezTo>
                      <a:cubicBezTo>
                        <a:pt x="10511" y="22372"/>
                        <a:pt x="22244" y="46051"/>
                        <a:pt x="51576" y="48892"/>
                      </a:cubicBezTo>
                      <a:cubicBezTo>
                        <a:pt x="67220" y="50787"/>
                        <a:pt x="64287" y="41315"/>
                        <a:pt x="59398" y="346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D98D0DE8-19FB-FB3A-1ED1-7BBC6F2FE756}"/>
                    </a:ext>
                  </a:extLst>
                </p:cNvPr>
                <p:cNvSpPr/>
                <p:nvPr/>
              </p:nvSpPr>
              <p:spPr>
                <a:xfrm>
                  <a:off x="2404861" y="1618483"/>
                  <a:ext cx="56108" cy="44515"/>
                </a:xfrm>
                <a:custGeom>
                  <a:avLst/>
                  <a:gdLst>
                    <a:gd name="connsiteX0" fmla="*/ 27754 w 56108"/>
                    <a:gd name="connsiteY0" fmla="*/ 39779 h 44515"/>
                    <a:gd name="connsiteX1" fmla="*/ 56109 w 56108"/>
                    <a:gd name="connsiteY1" fmla="*/ 44515 h 44515"/>
                    <a:gd name="connsiteX2" fmla="*/ 1355 w 56108"/>
                    <a:gd name="connsiteY2" fmla="*/ 0 h 44515"/>
                    <a:gd name="connsiteX3" fmla="*/ 1355 w 56108"/>
                    <a:gd name="connsiteY3" fmla="*/ 0 h 44515"/>
                    <a:gd name="connsiteX4" fmla="*/ 16999 w 56108"/>
                    <a:gd name="connsiteY4" fmla="*/ 31255 h 44515"/>
                    <a:gd name="connsiteX5" fmla="*/ 27754 w 56108"/>
                    <a:gd name="connsiteY5" fmla="*/ 39779 h 44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08" h="44515">
                      <a:moveTo>
                        <a:pt x="27754" y="39779"/>
                      </a:moveTo>
                      <a:cubicBezTo>
                        <a:pt x="37532" y="41674"/>
                        <a:pt x="46331" y="43568"/>
                        <a:pt x="56109" y="44515"/>
                      </a:cubicBezTo>
                      <a:cubicBezTo>
                        <a:pt x="50242" y="23678"/>
                        <a:pt x="30687" y="7577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0418"/>
                        <a:pt x="10155" y="23678"/>
                        <a:pt x="16999" y="31255"/>
                      </a:cubicBezTo>
                      <a:cubicBezTo>
                        <a:pt x="19932" y="34097"/>
                        <a:pt x="22865" y="36938"/>
                        <a:pt x="27754" y="3977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01" name="Graphic 25">
                <a:extLst>
                  <a:ext uri="{FF2B5EF4-FFF2-40B4-BE49-F238E27FC236}">
                    <a16:creationId xmlns:a16="http://schemas.microsoft.com/office/drawing/2014/main" id="{A00570D6-6060-AB54-5CEB-262574D3D208}"/>
                  </a:ext>
                </a:extLst>
              </p:cNvPr>
              <p:cNvGrpSpPr/>
              <p:nvPr/>
            </p:nvGrpSpPr>
            <p:grpSpPr>
              <a:xfrm>
                <a:off x="2441659" y="1802453"/>
                <a:ext cx="343921" cy="436567"/>
                <a:chOff x="2441659" y="1802453"/>
                <a:chExt cx="343921" cy="436567"/>
              </a:xfrm>
            </p:grpSpPr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CA29D709-4837-51B2-98D6-CCF81E76C133}"/>
                    </a:ext>
                  </a:extLst>
                </p:cNvPr>
                <p:cNvSpPr/>
                <p:nvPr/>
              </p:nvSpPr>
              <p:spPr>
                <a:xfrm>
                  <a:off x="2495191" y="1802453"/>
                  <a:ext cx="70064" cy="30786"/>
                </a:xfrm>
                <a:custGeom>
                  <a:avLst/>
                  <a:gdLst>
                    <a:gd name="connsiteX0" fmla="*/ 34221 w 70064"/>
                    <a:gd name="connsiteY0" fmla="*/ 27240 h 30786"/>
                    <a:gd name="connsiteX1" fmla="*/ 69420 w 70064"/>
                    <a:gd name="connsiteY1" fmla="*/ 10191 h 30786"/>
                    <a:gd name="connsiteX2" fmla="*/ 66487 w 70064"/>
                    <a:gd name="connsiteY2" fmla="*/ 5456 h 30786"/>
                    <a:gd name="connsiteX3" fmla="*/ 0 w 70064"/>
                    <a:gd name="connsiteY3" fmla="*/ 24398 h 30786"/>
                    <a:gd name="connsiteX4" fmla="*/ 978 w 70064"/>
                    <a:gd name="connsiteY4" fmla="*/ 26293 h 30786"/>
                    <a:gd name="connsiteX5" fmla="*/ 3911 w 70064"/>
                    <a:gd name="connsiteY5" fmla="*/ 29134 h 30786"/>
                    <a:gd name="connsiteX6" fmla="*/ 34221 w 70064"/>
                    <a:gd name="connsiteY6" fmla="*/ 27240 h 30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064" h="30786">
                      <a:moveTo>
                        <a:pt x="34221" y="27240"/>
                      </a:moveTo>
                      <a:cubicBezTo>
                        <a:pt x="45954" y="23451"/>
                        <a:pt x="60620" y="16821"/>
                        <a:pt x="69420" y="10191"/>
                      </a:cubicBezTo>
                      <a:cubicBezTo>
                        <a:pt x="71375" y="8297"/>
                        <a:pt x="68442" y="6403"/>
                        <a:pt x="66487" y="5456"/>
                      </a:cubicBezTo>
                      <a:cubicBezTo>
                        <a:pt x="45954" y="-6857"/>
                        <a:pt x="5866" y="2615"/>
                        <a:pt x="0" y="24398"/>
                      </a:cubicBezTo>
                      <a:cubicBezTo>
                        <a:pt x="0" y="25345"/>
                        <a:pt x="0" y="25345"/>
                        <a:pt x="978" y="26293"/>
                      </a:cubicBezTo>
                      <a:cubicBezTo>
                        <a:pt x="978" y="27240"/>
                        <a:pt x="2933" y="29134"/>
                        <a:pt x="3911" y="29134"/>
                      </a:cubicBezTo>
                      <a:cubicBezTo>
                        <a:pt x="13688" y="31975"/>
                        <a:pt x="23466" y="31028"/>
                        <a:pt x="34221" y="2724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9BB8F87E-DDF5-07B1-4F8D-3284AD3A00E5}"/>
                    </a:ext>
                  </a:extLst>
                </p:cNvPr>
                <p:cNvSpPr/>
                <p:nvPr/>
              </p:nvSpPr>
              <p:spPr>
                <a:xfrm>
                  <a:off x="2535785" y="1894098"/>
                  <a:ext cx="39758" cy="58721"/>
                </a:xfrm>
                <a:custGeom>
                  <a:avLst/>
                  <a:gdLst>
                    <a:gd name="connsiteX0" fmla="*/ 27848 w 39758"/>
                    <a:gd name="connsiteY0" fmla="*/ 39780 h 58721"/>
                    <a:gd name="connsiteX1" fmla="*/ 39581 w 39758"/>
                    <a:gd name="connsiteY1" fmla="*/ 0 h 58721"/>
                    <a:gd name="connsiteX2" fmla="*/ 2426 w 39758"/>
                    <a:gd name="connsiteY2" fmla="*/ 57775 h 58721"/>
                    <a:gd name="connsiteX3" fmla="*/ 4382 w 39758"/>
                    <a:gd name="connsiteY3" fmla="*/ 58722 h 58721"/>
                    <a:gd name="connsiteX4" fmla="*/ 27848 w 39758"/>
                    <a:gd name="connsiteY4" fmla="*/ 39780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758" h="58721">
                      <a:moveTo>
                        <a:pt x="27848" y="39780"/>
                      </a:moveTo>
                      <a:cubicBezTo>
                        <a:pt x="37625" y="26519"/>
                        <a:pt x="40558" y="12313"/>
                        <a:pt x="39581" y="0"/>
                      </a:cubicBezTo>
                      <a:cubicBezTo>
                        <a:pt x="5359" y="7577"/>
                        <a:pt x="-5396" y="35991"/>
                        <a:pt x="2426" y="57775"/>
                      </a:cubicBezTo>
                      <a:cubicBezTo>
                        <a:pt x="2426" y="57775"/>
                        <a:pt x="3404" y="57775"/>
                        <a:pt x="4382" y="58722"/>
                      </a:cubicBezTo>
                      <a:cubicBezTo>
                        <a:pt x="13181" y="53039"/>
                        <a:pt x="22959" y="47356"/>
                        <a:pt x="27848" y="3978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7973950A-B87D-A1A4-16D4-22ECEE773F37}"/>
                    </a:ext>
                  </a:extLst>
                </p:cNvPr>
                <p:cNvSpPr/>
                <p:nvPr/>
              </p:nvSpPr>
              <p:spPr>
                <a:xfrm>
                  <a:off x="2441659" y="1857322"/>
                  <a:ext cx="68079" cy="43435"/>
                </a:xfrm>
                <a:custGeom>
                  <a:avLst/>
                  <a:gdLst>
                    <a:gd name="connsiteX0" fmla="*/ 63309 w 68079"/>
                    <a:gd name="connsiteY0" fmla="*/ 28252 h 43435"/>
                    <a:gd name="connsiteX1" fmla="*/ 53532 w 68079"/>
                    <a:gd name="connsiteY1" fmla="*/ 20675 h 43435"/>
                    <a:gd name="connsiteX2" fmla="*/ 34954 w 68079"/>
                    <a:gd name="connsiteY2" fmla="*/ 6468 h 43435"/>
                    <a:gd name="connsiteX3" fmla="*/ 733 w 68079"/>
                    <a:gd name="connsiteY3" fmla="*/ 4574 h 43435"/>
                    <a:gd name="connsiteX4" fmla="*/ 733 w 68079"/>
                    <a:gd name="connsiteY4" fmla="*/ 9309 h 43435"/>
                    <a:gd name="connsiteX5" fmla="*/ 57442 w 68079"/>
                    <a:gd name="connsiteY5" fmla="*/ 43406 h 43435"/>
                    <a:gd name="connsiteX6" fmla="*/ 63309 w 68079"/>
                    <a:gd name="connsiteY6" fmla="*/ 28252 h 4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079" h="43435">
                      <a:moveTo>
                        <a:pt x="63309" y="28252"/>
                      </a:moveTo>
                      <a:cubicBezTo>
                        <a:pt x="60376" y="25410"/>
                        <a:pt x="57442" y="22569"/>
                        <a:pt x="53532" y="20675"/>
                      </a:cubicBezTo>
                      <a:cubicBezTo>
                        <a:pt x="48643" y="14992"/>
                        <a:pt x="40821" y="10256"/>
                        <a:pt x="34954" y="6468"/>
                      </a:cubicBezTo>
                      <a:cubicBezTo>
                        <a:pt x="28110" y="2679"/>
                        <a:pt x="7578" y="-4898"/>
                        <a:pt x="733" y="4574"/>
                      </a:cubicBezTo>
                      <a:cubicBezTo>
                        <a:pt x="-244" y="6468"/>
                        <a:pt x="-244" y="7415"/>
                        <a:pt x="733" y="9309"/>
                      </a:cubicBezTo>
                      <a:cubicBezTo>
                        <a:pt x="12466" y="22569"/>
                        <a:pt x="28110" y="44353"/>
                        <a:pt x="57442" y="43406"/>
                      </a:cubicBezTo>
                      <a:cubicBezTo>
                        <a:pt x="73086" y="42459"/>
                        <a:pt x="68198" y="32987"/>
                        <a:pt x="63309" y="2825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B40CD985-E961-F3F4-10E6-D0A80A98F197}"/>
                    </a:ext>
                  </a:extLst>
                </p:cNvPr>
                <p:cNvSpPr/>
                <p:nvPr/>
              </p:nvSpPr>
              <p:spPr>
                <a:xfrm>
                  <a:off x="2488021" y="2012488"/>
                  <a:ext cx="64857" cy="35044"/>
                </a:xfrm>
                <a:custGeom>
                  <a:avLst/>
                  <a:gdLst>
                    <a:gd name="connsiteX0" fmla="*/ 35525 w 64857"/>
                    <a:gd name="connsiteY0" fmla="*/ 35044 h 35044"/>
                    <a:gd name="connsiteX1" fmla="*/ 64857 w 64857"/>
                    <a:gd name="connsiteY1" fmla="*/ 32203 h 35044"/>
                    <a:gd name="connsiteX2" fmla="*/ 326 w 64857"/>
                    <a:gd name="connsiteY2" fmla="*/ 0 h 35044"/>
                    <a:gd name="connsiteX3" fmla="*/ 326 w 64857"/>
                    <a:gd name="connsiteY3" fmla="*/ 0 h 35044"/>
                    <a:gd name="connsiteX4" fmla="*/ 23792 w 64857"/>
                    <a:gd name="connsiteY4" fmla="*/ 28414 h 35044"/>
                    <a:gd name="connsiteX5" fmla="*/ 35525 w 64857"/>
                    <a:gd name="connsiteY5" fmla="*/ 35044 h 35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857" h="35044">
                      <a:moveTo>
                        <a:pt x="35525" y="35044"/>
                      </a:moveTo>
                      <a:cubicBezTo>
                        <a:pt x="45302" y="35044"/>
                        <a:pt x="55080" y="34097"/>
                        <a:pt x="64857" y="32203"/>
                      </a:cubicBezTo>
                      <a:cubicBezTo>
                        <a:pt x="53124" y="13260"/>
                        <a:pt x="30636" y="2842"/>
                        <a:pt x="326" y="0"/>
                      </a:cubicBezTo>
                      <a:cubicBezTo>
                        <a:pt x="326" y="0"/>
                        <a:pt x="326" y="0"/>
                        <a:pt x="326" y="0"/>
                      </a:cubicBezTo>
                      <a:cubicBezTo>
                        <a:pt x="-2607" y="11366"/>
                        <a:pt x="14992" y="22732"/>
                        <a:pt x="23792" y="28414"/>
                      </a:cubicBezTo>
                      <a:cubicBezTo>
                        <a:pt x="26725" y="31255"/>
                        <a:pt x="30636" y="33150"/>
                        <a:pt x="35525" y="3504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56DA6E8F-A1F8-8AF4-ECC8-D862F937D9B9}"/>
                    </a:ext>
                  </a:extLst>
                </p:cNvPr>
                <p:cNvSpPr/>
                <p:nvPr/>
              </p:nvSpPr>
              <p:spPr>
                <a:xfrm>
                  <a:off x="2582210" y="2048921"/>
                  <a:ext cx="63033" cy="40706"/>
                </a:xfrm>
                <a:custGeom>
                  <a:avLst/>
                  <a:gdLst>
                    <a:gd name="connsiteX0" fmla="*/ 34221 w 63033"/>
                    <a:gd name="connsiteY0" fmla="*/ 30814 h 40706"/>
                    <a:gd name="connsiteX1" fmla="*/ 62576 w 63033"/>
                    <a:gd name="connsiteY1" fmla="*/ 4294 h 40706"/>
                    <a:gd name="connsiteX2" fmla="*/ 58665 w 63033"/>
                    <a:gd name="connsiteY2" fmla="*/ 506 h 40706"/>
                    <a:gd name="connsiteX3" fmla="*/ 0 w 63033"/>
                    <a:gd name="connsiteY3" fmla="*/ 37444 h 40706"/>
                    <a:gd name="connsiteX4" fmla="*/ 978 w 63033"/>
                    <a:gd name="connsiteY4" fmla="*/ 38391 h 40706"/>
                    <a:gd name="connsiteX5" fmla="*/ 4889 w 63033"/>
                    <a:gd name="connsiteY5" fmla="*/ 40285 h 40706"/>
                    <a:gd name="connsiteX6" fmla="*/ 34221 w 63033"/>
                    <a:gd name="connsiteY6" fmla="*/ 30814 h 40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033" h="40706">
                      <a:moveTo>
                        <a:pt x="34221" y="30814"/>
                      </a:moveTo>
                      <a:cubicBezTo>
                        <a:pt x="43999" y="23237"/>
                        <a:pt x="55731" y="12818"/>
                        <a:pt x="62576" y="4294"/>
                      </a:cubicBezTo>
                      <a:cubicBezTo>
                        <a:pt x="64531" y="2400"/>
                        <a:pt x="59642" y="1453"/>
                        <a:pt x="58665" y="506"/>
                      </a:cubicBezTo>
                      <a:cubicBezTo>
                        <a:pt x="36177" y="-3283"/>
                        <a:pt x="0" y="14712"/>
                        <a:pt x="0" y="37444"/>
                      </a:cubicBezTo>
                      <a:cubicBezTo>
                        <a:pt x="0" y="38391"/>
                        <a:pt x="978" y="38391"/>
                        <a:pt x="978" y="38391"/>
                      </a:cubicBezTo>
                      <a:cubicBezTo>
                        <a:pt x="1956" y="39338"/>
                        <a:pt x="2933" y="40285"/>
                        <a:pt x="4889" y="40285"/>
                      </a:cubicBezTo>
                      <a:cubicBezTo>
                        <a:pt x="15644" y="42179"/>
                        <a:pt x="24444" y="37444"/>
                        <a:pt x="34221" y="3081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4E11D4FE-2675-10A1-ADB7-2DA1E4B4CE39}"/>
                    </a:ext>
                  </a:extLst>
                </p:cNvPr>
                <p:cNvSpPr/>
                <p:nvPr/>
              </p:nvSpPr>
              <p:spPr>
                <a:xfrm>
                  <a:off x="2661407" y="2109096"/>
                  <a:ext cx="25421" cy="60616"/>
                </a:xfrm>
                <a:custGeom>
                  <a:avLst/>
                  <a:gdLst>
                    <a:gd name="connsiteX0" fmla="*/ 25421 w 25421"/>
                    <a:gd name="connsiteY0" fmla="*/ 30308 h 60616"/>
                    <a:gd name="connsiteX1" fmla="*/ 24444 w 25421"/>
                    <a:gd name="connsiteY1" fmla="*/ 20837 h 60616"/>
                    <a:gd name="connsiteX2" fmla="*/ 22488 w 25421"/>
                    <a:gd name="connsiteY2" fmla="*/ 12312 h 60616"/>
                    <a:gd name="connsiteX3" fmla="*/ 19555 w 25421"/>
                    <a:gd name="connsiteY3" fmla="*/ 5683 h 60616"/>
                    <a:gd name="connsiteX4" fmla="*/ 15644 w 25421"/>
                    <a:gd name="connsiteY4" fmla="*/ 0 h 60616"/>
                    <a:gd name="connsiteX5" fmla="*/ 2933 w 25421"/>
                    <a:gd name="connsiteY5" fmla="*/ 18942 h 60616"/>
                    <a:gd name="connsiteX6" fmla="*/ 0 w 25421"/>
                    <a:gd name="connsiteY6" fmla="*/ 36938 h 60616"/>
                    <a:gd name="connsiteX7" fmla="*/ 6844 w 25421"/>
                    <a:gd name="connsiteY7" fmla="*/ 52092 h 60616"/>
                    <a:gd name="connsiteX8" fmla="*/ 21510 w 25421"/>
                    <a:gd name="connsiteY8" fmla="*/ 60616 h 60616"/>
                    <a:gd name="connsiteX9" fmla="*/ 22488 w 25421"/>
                    <a:gd name="connsiteY9" fmla="*/ 59669 h 60616"/>
                    <a:gd name="connsiteX10" fmla="*/ 24444 w 25421"/>
                    <a:gd name="connsiteY10" fmla="*/ 44515 h 60616"/>
                    <a:gd name="connsiteX11" fmla="*/ 25421 w 25421"/>
                    <a:gd name="connsiteY11" fmla="*/ 30308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421" h="60616">
                      <a:moveTo>
                        <a:pt x="25421" y="30308"/>
                      </a:moveTo>
                      <a:cubicBezTo>
                        <a:pt x="25421" y="26519"/>
                        <a:pt x="24444" y="23678"/>
                        <a:pt x="24444" y="20837"/>
                      </a:cubicBezTo>
                      <a:cubicBezTo>
                        <a:pt x="23466" y="17996"/>
                        <a:pt x="23466" y="15154"/>
                        <a:pt x="22488" y="12312"/>
                      </a:cubicBezTo>
                      <a:cubicBezTo>
                        <a:pt x="21510" y="10418"/>
                        <a:pt x="20533" y="7577"/>
                        <a:pt x="19555" y="5683"/>
                      </a:cubicBezTo>
                      <a:cubicBezTo>
                        <a:pt x="18577" y="3789"/>
                        <a:pt x="17599" y="1894"/>
                        <a:pt x="15644" y="0"/>
                      </a:cubicBezTo>
                      <a:cubicBezTo>
                        <a:pt x="9777" y="6630"/>
                        <a:pt x="5866" y="12312"/>
                        <a:pt x="2933" y="18942"/>
                      </a:cubicBezTo>
                      <a:cubicBezTo>
                        <a:pt x="0" y="24626"/>
                        <a:pt x="0" y="31255"/>
                        <a:pt x="0" y="36938"/>
                      </a:cubicBezTo>
                      <a:cubicBezTo>
                        <a:pt x="978" y="42621"/>
                        <a:pt x="2933" y="47356"/>
                        <a:pt x="6844" y="52092"/>
                      </a:cubicBezTo>
                      <a:cubicBezTo>
                        <a:pt x="10755" y="55880"/>
                        <a:pt x="15644" y="59669"/>
                        <a:pt x="21510" y="60616"/>
                      </a:cubicBezTo>
                      <a:cubicBezTo>
                        <a:pt x="21510" y="60616"/>
                        <a:pt x="22488" y="59669"/>
                        <a:pt x="22488" y="59669"/>
                      </a:cubicBezTo>
                      <a:cubicBezTo>
                        <a:pt x="23466" y="53986"/>
                        <a:pt x="23466" y="49250"/>
                        <a:pt x="24444" y="44515"/>
                      </a:cubicBezTo>
                      <a:cubicBezTo>
                        <a:pt x="25421" y="38832"/>
                        <a:pt x="25421" y="34097"/>
                        <a:pt x="25421" y="30308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9B463452-BEBA-BA43-7EE3-55A755D4D0E7}"/>
                    </a:ext>
                  </a:extLst>
                </p:cNvPr>
                <p:cNvSpPr/>
                <p:nvPr/>
              </p:nvSpPr>
              <p:spPr>
                <a:xfrm>
                  <a:off x="2546033" y="2128275"/>
                  <a:ext cx="78767" cy="34231"/>
                </a:xfrm>
                <a:custGeom>
                  <a:avLst/>
                  <a:gdLst>
                    <a:gd name="connsiteX0" fmla="*/ 68442 w 78767"/>
                    <a:gd name="connsiteY0" fmla="*/ 11129 h 34231"/>
                    <a:gd name="connsiteX1" fmla="*/ 56709 w 78767"/>
                    <a:gd name="connsiteY1" fmla="*/ 7340 h 34231"/>
                    <a:gd name="connsiteX2" fmla="*/ 33243 w 78767"/>
                    <a:gd name="connsiteY2" fmla="*/ 710 h 34231"/>
                    <a:gd name="connsiteX3" fmla="*/ 14666 w 78767"/>
                    <a:gd name="connsiteY3" fmla="*/ 710 h 34231"/>
                    <a:gd name="connsiteX4" fmla="*/ 0 w 78767"/>
                    <a:gd name="connsiteY4" fmla="*/ 11129 h 34231"/>
                    <a:gd name="connsiteX5" fmla="*/ 1955 w 78767"/>
                    <a:gd name="connsiteY5" fmla="*/ 15865 h 34231"/>
                    <a:gd name="connsiteX6" fmla="*/ 34221 w 78767"/>
                    <a:gd name="connsiteY6" fmla="*/ 31966 h 34231"/>
                    <a:gd name="connsiteX7" fmla="*/ 53776 w 78767"/>
                    <a:gd name="connsiteY7" fmla="*/ 33860 h 34231"/>
                    <a:gd name="connsiteX8" fmla="*/ 72353 w 78767"/>
                    <a:gd name="connsiteY8" fmla="*/ 27230 h 34231"/>
                    <a:gd name="connsiteX9" fmla="*/ 68442 w 78767"/>
                    <a:gd name="connsiteY9" fmla="*/ 11129 h 3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8767" h="34231">
                      <a:moveTo>
                        <a:pt x="68442" y="11129"/>
                      </a:moveTo>
                      <a:cubicBezTo>
                        <a:pt x="64531" y="10182"/>
                        <a:pt x="60620" y="8288"/>
                        <a:pt x="56709" y="7340"/>
                      </a:cubicBezTo>
                      <a:cubicBezTo>
                        <a:pt x="48887" y="4499"/>
                        <a:pt x="41065" y="2604"/>
                        <a:pt x="33243" y="710"/>
                      </a:cubicBezTo>
                      <a:cubicBezTo>
                        <a:pt x="29332" y="-237"/>
                        <a:pt x="21510" y="-237"/>
                        <a:pt x="14666" y="710"/>
                      </a:cubicBezTo>
                      <a:cubicBezTo>
                        <a:pt x="7822" y="1658"/>
                        <a:pt x="978" y="4499"/>
                        <a:pt x="0" y="11129"/>
                      </a:cubicBezTo>
                      <a:cubicBezTo>
                        <a:pt x="0" y="13023"/>
                        <a:pt x="978" y="14918"/>
                        <a:pt x="1955" y="15865"/>
                      </a:cubicBezTo>
                      <a:cubicBezTo>
                        <a:pt x="10755" y="21547"/>
                        <a:pt x="21510" y="28177"/>
                        <a:pt x="34221" y="31966"/>
                      </a:cubicBezTo>
                      <a:cubicBezTo>
                        <a:pt x="40088" y="33860"/>
                        <a:pt x="46932" y="34807"/>
                        <a:pt x="53776" y="33860"/>
                      </a:cubicBezTo>
                      <a:cubicBezTo>
                        <a:pt x="60620" y="32913"/>
                        <a:pt x="66487" y="31019"/>
                        <a:pt x="72353" y="27230"/>
                      </a:cubicBezTo>
                      <a:cubicBezTo>
                        <a:pt x="85064" y="18706"/>
                        <a:pt x="76264" y="13023"/>
                        <a:pt x="68442" y="1112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B2540E4B-6E88-61F9-F9A2-51C78C99F069}"/>
                    </a:ext>
                  </a:extLst>
                </p:cNvPr>
                <p:cNvSpPr/>
                <p:nvPr/>
              </p:nvSpPr>
              <p:spPr>
                <a:xfrm>
                  <a:off x="2731805" y="2172553"/>
                  <a:ext cx="53775" cy="66466"/>
                </a:xfrm>
                <a:custGeom>
                  <a:avLst/>
                  <a:gdLst>
                    <a:gd name="connsiteX0" fmla="*/ 53776 w 53775"/>
                    <a:gd name="connsiteY0" fmla="*/ 28414 h 66466"/>
                    <a:gd name="connsiteX1" fmla="*/ 47909 w 53775"/>
                    <a:gd name="connsiteY1" fmla="*/ 0 h 66466"/>
                    <a:gd name="connsiteX2" fmla="*/ 35199 w 53775"/>
                    <a:gd name="connsiteY2" fmla="*/ 12313 h 66466"/>
                    <a:gd name="connsiteX3" fmla="*/ 23466 w 53775"/>
                    <a:gd name="connsiteY3" fmla="*/ 27467 h 66466"/>
                    <a:gd name="connsiteX4" fmla="*/ 11733 w 53775"/>
                    <a:gd name="connsiteY4" fmla="*/ 45463 h 66466"/>
                    <a:gd name="connsiteX5" fmla="*/ 0 w 53775"/>
                    <a:gd name="connsiteY5" fmla="*/ 65352 h 66466"/>
                    <a:gd name="connsiteX6" fmla="*/ 0 w 53775"/>
                    <a:gd name="connsiteY6" fmla="*/ 65352 h 66466"/>
                    <a:gd name="connsiteX7" fmla="*/ 26399 w 53775"/>
                    <a:gd name="connsiteY7" fmla="*/ 59670 h 66466"/>
                    <a:gd name="connsiteX8" fmla="*/ 45954 w 53775"/>
                    <a:gd name="connsiteY8" fmla="*/ 41674 h 66466"/>
                    <a:gd name="connsiteX9" fmla="*/ 53776 w 53775"/>
                    <a:gd name="connsiteY9" fmla="*/ 28414 h 66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775" h="66466">
                      <a:moveTo>
                        <a:pt x="53776" y="28414"/>
                      </a:moveTo>
                      <a:cubicBezTo>
                        <a:pt x="53776" y="18943"/>
                        <a:pt x="50843" y="9471"/>
                        <a:pt x="47909" y="0"/>
                      </a:cubicBezTo>
                      <a:cubicBezTo>
                        <a:pt x="43021" y="3789"/>
                        <a:pt x="39110" y="7577"/>
                        <a:pt x="35199" y="12313"/>
                      </a:cubicBezTo>
                      <a:cubicBezTo>
                        <a:pt x="31288" y="17048"/>
                        <a:pt x="27377" y="21784"/>
                        <a:pt x="23466" y="27467"/>
                      </a:cubicBezTo>
                      <a:cubicBezTo>
                        <a:pt x="19555" y="33149"/>
                        <a:pt x="15644" y="38833"/>
                        <a:pt x="11733" y="45463"/>
                      </a:cubicBezTo>
                      <a:cubicBezTo>
                        <a:pt x="7822" y="51145"/>
                        <a:pt x="3911" y="58722"/>
                        <a:pt x="0" y="65352"/>
                      </a:cubicBezTo>
                      <a:cubicBezTo>
                        <a:pt x="0" y="65352"/>
                        <a:pt x="0" y="65352"/>
                        <a:pt x="0" y="65352"/>
                      </a:cubicBezTo>
                      <a:cubicBezTo>
                        <a:pt x="7822" y="68193"/>
                        <a:pt x="18577" y="65352"/>
                        <a:pt x="26399" y="59670"/>
                      </a:cubicBezTo>
                      <a:cubicBezTo>
                        <a:pt x="35199" y="54934"/>
                        <a:pt x="41065" y="46409"/>
                        <a:pt x="45954" y="41674"/>
                      </a:cubicBezTo>
                      <a:cubicBezTo>
                        <a:pt x="48887" y="38833"/>
                        <a:pt x="51821" y="33149"/>
                        <a:pt x="53776" y="2841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10" name="Graphic 25">
                <a:extLst>
                  <a:ext uri="{FF2B5EF4-FFF2-40B4-BE49-F238E27FC236}">
                    <a16:creationId xmlns:a16="http://schemas.microsoft.com/office/drawing/2014/main" id="{6B5BC1CF-2F65-FB15-5F71-2DBFD5C892B6}"/>
                  </a:ext>
                </a:extLst>
              </p:cNvPr>
              <p:cNvGrpSpPr/>
              <p:nvPr/>
            </p:nvGrpSpPr>
            <p:grpSpPr>
              <a:xfrm>
                <a:off x="2798631" y="1568285"/>
                <a:ext cx="225336" cy="490974"/>
                <a:chOff x="2798631" y="1568285"/>
                <a:chExt cx="225336" cy="490974"/>
              </a:xfrm>
            </p:grpSpPr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2B487BFE-0F23-3D31-B7D8-44F403965F69}"/>
                    </a:ext>
                  </a:extLst>
                </p:cNvPr>
                <p:cNvSpPr/>
                <p:nvPr/>
              </p:nvSpPr>
              <p:spPr>
                <a:xfrm>
                  <a:off x="2798631" y="2024801"/>
                  <a:ext cx="67530" cy="34458"/>
                </a:xfrm>
                <a:custGeom>
                  <a:avLst/>
                  <a:gdLst>
                    <a:gd name="connsiteX0" fmla="*/ 40726 w 67530"/>
                    <a:gd name="connsiteY0" fmla="*/ 6630 h 34458"/>
                    <a:gd name="connsiteX1" fmla="*/ 1616 w 67530"/>
                    <a:gd name="connsiteY1" fmla="*/ 0 h 34458"/>
                    <a:gd name="connsiteX2" fmla="*/ 639 w 67530"/>
                    <a:gd name="connsiteY2" fmla="*/ 5683 h 34458"/>
                    <a:gd name="connsiteX3" fmla="*/ 29971 w 67530"/>
                    <a:gd name="connsiteY3" fmla="*/ 30308 h 34458"/>
                    <a:gd name="connsiteX4" fmla="*/ 66147 w 67530"/>
                    <a:gd name="connsiteY4" fmla="*/ 29361 h 34458"/>
                    <a:gd name="connsiteX5" fmla="*/ 67125 w 67530"/>
                    <a:gd name="connsiteY5" fmla="*/ 27467 h 34458"/>
                    <a:gd name="connsiteX6" fmla="*/ 66147 w 67530"/>
                    <a:gd name="connsiteY6" fmla="*/ 22731 h 34458"/>
                    <a:gd name="connsiteX7" fmla="*/ 40726 w 67530"/>
                    <a:gd name="connsiteY7" fmla="*/ 6630 h 34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530" h="34458">
                      <a:moveTo>
                        <a:pt x="40726" y="6630"/>
                      </a:moveTo>
                      <a:cubicBezTo>
                        <a:pt x="28015" y="2841"/>
                        <a:pt x="13349" y="0"/>
                        <a:pt x="1616" y="0"/>
                      </a:cubicBezTo>
                      <a:cubicBezTo>
                        <a:pt x="-1317" y="0"/>
                        <a:pt x="639" y="3789"/>
                        <a:pt x="639" y="5683"/>
                      </a:cubicBezTo>
                      <a:cubicBezTo>
                        <a:pt x="5527" y="16101"/>
                        <a:pt x="17260" y="25572"/>
                        <a:pt x="29971" y="30308"/>
                      </a:cubicBezTo>
                      <a:cubicBezTo>
                        <a:pt x="42681" y="35991"/>
                        <a:pt x="56370" y="35991"/>
                        <a:pt x="66147" y="29361"/>
                      </a:cubicBezTo>
                      <a:cubicBezTo>
                        <a:pt x="66147" y="29361"/>
                        <a:pt x="67125" y="28413"/>
                        <a:pt x="67125" y="27467"/>
                      </a:cubicBezTo>
                      <a:cubicBezTo>
                        <a:pt x="68103" y="26519"/>
                        <a:pt x="67125" y="24626"/>
                        <a:pt x="66147" y="22731"/>
                      </a:cubicBezTo>
                      <a:cubicBezTo>
                        <a:pt x="60281" y="14207"/>
                        <a:pt x="51481" y="9471"/>
                        <a:pt x="40726" y="663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9FBC8EEF-3F20-6456-32E3-B980A91D7FCF}"/>
                    </a:ext>
                  </a:extLst>
                </p:cNvPr>
                <p:cNvSpPr/>
                <p:nvPr/>
              </p:nvSpPr>
              <p:spPr>
                <a:xfrm>
                  <a:off x="2835446" y="1924050"/>
                  <a:ext cx="63553" cy="34167"/>
                </a:xfrm>
                <a:custGeom>
                  <a:avLst/>
                  <a:gdLst>
                    <a:gd name="connsiteX0" fmla="*/ 32266 w 63553"/>
                    <a:gd name="connsiteY0" fmla="*/ 3196 h 34167"/>
                    <a:gd name="connsiteX1" fmla="*/ 0 w 63553"/>
                    <a:gd name="connsiteY1" fmla="*/ 30664 h 34167"/>
                    <a:gd name="connsiteX2" fmla="*/ 63553 w 63553"/>
                    <a:gd name="connsiteY2" fmla="*/ 1302 h 34167"/>
                    <a:gd name="connsiteX3" fmla="*/ 62576 w 63553"/>
                    <a:gd name="connsiteY3" fmla="*/ 355 h 34167"/>
                    <a:gd name="connsiteX4" fmla="*/ 32266 w 63553"/>
                    <a:gd name="connsiteY4" fmla="*/ 3196 h 34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53" h="34167">
                      <a:moveTo>
                        <a:pt x="32266" y="3196"/>
                      </a:moveTo>
                      <a:cubicBezTo>
                        <a:pt x="16622" y="9827"/>
                        <a:pt x="6844" y="19298"/>
                        <a:pt x="0" y="30664"/>
                      </a:cubicBezTo>
                      <a:cubicBezTo>
                        <a:pt x="33243" y="42029"/>
                        <a:pt x="57687" y="24034"/>
                        <a:pt x="63553" y="1302"/>
                      </a:cubicBezTo>
                      <a:cubicBezTo>
                        <a:pt x="63553" y="355"/>
                        <a:pt x="62576" y="355"/>
                        <a:pt x="62576" y="355"/>
                      </a:cubicBezTo>
                      <a:cubicBezTo>
                        <a:pt x="51821" y="-592"/>
                        <a:pt x="42043" y="355"/>
                        <a:pt x="32266" y="319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003B1A11-A1A5-FCEA-E893-AD91491CFEEB}"/>
                    </a:ext>
                  </a:extLst>
                </p:cNvPr>
                <p:cNvSpPr/>
                <p:nvPr/>
              </p:nvSpPr>
              <p:spPr>
                <a:xfrm>
                  <a:off x="2890896" y="1986566"/>
                  <a:ext cx="40752" cy="67190"/>
                </a:xfrm>
                <a:custGeom>
                  <a:avLst/>
                  <a:gdLst>
                    <a:gd name="connsiteX0" fmla="*/ 281 w 40752"/>
                    <a:gd name="connsiteY0" fmla="*/ 12662 h 67190"/>
                    <a:gd name="connsiteX1" fmla="*/ 3215 w 40752"/>
                    <a:gd name="connsiteY1" fmla="*/ 24028 h 67190"/>
                    <a:gd name="connsiteX2" fmla="*/ 11037 w 40752"/>
                    <a:gd name="connsiteY2" fmla="*/ 45812 h 67190"/>
                    <a:gd name="connsiteX3" fmla="*/ 38413 w 40752"/>
                    <a:gd name="connsiteY3" fmla="*/ 66649 h 67190"/>
                    <a:gd name="connsiteX4" fmla="*/ 40369 w 40752"/>
                    <a:gd name="connsiteY4" fmla="*/ 62861 h 67190"/>
                    <a:gd name="connsiteX5" fmla="*/ 12992 w 40752"/>
                    <a:gd name="connsiteY5" fmla="*/ 3191 h 67190"/>
                    <a:gd name="connsiteX6" fmla="*/ 281 w 40752"/>
                    <a:gd name="connsiteY6" fmla="*/ 12662 h 67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752" h="67190">
                      <a:moveTo>
                        <a:pt x="281" y="12662"/>
                      </a:moveTo>
                      <a:cubicBezTo>
                        <a:pt x="1259" y="16451"/>
                        <a:pt x="2237" y="20240"/>
                        <a:pt x="3215" y="24028"/>
                      </a:cubicBezTo>
                      <a:cubicBezTo>
                        <a:pt x="4192" y="31605"/>
                        <a:pt x="7125" y="39183"/>
                        <a:pt x="11037" y="45812"/>
                      </a:cubicBezTo>
                      <a:cubicBezTo>
                        <a:pt x="14948" y="53389"/>
                        <a:pt x="26680" y="70437"/>
                        <a:pt x="38413" y="66649"/>
                      </a:cubicBezTo>
                      <a:cubicBezTo>
                        <a:pt x="40369" y="65702"/>
                        <a:pt x="41347" y="63807"/>
                        <a:pt x="40369" y="62861"/>
                      </a:cubicBezTo>
                      <a:cubicBezTo>
                        <a:pt x="38413" y="43918"/>
                        <a:pt x="38413" y="17398"/>
                        <a:pt x="12992" y="3191"/>
                      </a:cubicBezTo>
                      <a:cubicBezTo>
                        <a:pt x="281" y="-5333"/>
                        <a:pt x="-696" y="5086"/>
                        <a:pt x="281" y="1266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CCB7F4C5-47F9-85F2-7B30-DFC9E327C91E}"/>
                    </a:ext>
                  </a:extLst>
                </p:cNvPr>
                <p:cNvSpPr/>
                <p:nvPr/>
              </p:nvSpPr>
              <p:spPr>
                <a:xfrm>
                  <a:off x="2940012" y="1840111"/>
                  <a:ext cx="40008" cy="60616"/>
                </a:xfrm>
                <a:custGeom>
                  <a:avLst/>
                  <a:gdLst>
                    <a:gd name="connsiteX0" fmla="*/ 25474 w 40008"/>
                    <a:gd name="connsiteY0" fmla="*/ 13260 h 60616"/>
                    <a:gd name="connsiteX1" fmla="*/ 52 w 40008"/>
                    <a:gd name="connsiteY1" fmla="*/ 0 h 60616"/>
                    <a:gd name="connsiteX2" fmla="*/ 36229 w 40008"/>
                    <a:gd name="connsiteY2" fmla="*/ 60616 h 60616"/>
                    <a:gd name="connsiteX3" fmla="*/ 36229 w 40008"/>
                    <a:gd name="connsiteY3" fmla="*/ 60616 h 60616"/>
                    <a:gd name="connsiteX4" fmla="*/ 32318 w 40008"/>
                    <a:gd name="connsiteY4" fmla="*/ 25573 h 60616"/>
                    <a:gd name="connsiteX5" fmla="*/ 25474 w 40008"/>
                    <a:gd name="connsiteY5" fmla="*/ 13260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008" h="60616">
                      <a:moveTo>
                        <a:pt x="25474" y="13260"/>
                      </a:moveTo>
                      <a:cubicBezTo>
                        <a:pt x="17652" y="8524"/>
                        <a:pt x="8852" y="3789"/>
                        <a:pt x="52" y="0"/>
                      </a:cubicBezTo>
                      <a:cubicBezTo>
                        <a:pt x="-925" y="21784"/>
                        <a:pt x="11785" y="42621"/>
                        <a:pt x="36229" y="60616"/>
                      </a:cubicBezTo>
                      <a:cubicBezTo>
                        <a:pt x="36229" y="60616"/>
                        <a:pt x="36229" y="60616"/>
                        <a:pt x="36229" y="60616"/>
                      </a:cubicBezTo>
                      <a:cubicBezTo>
                        <a:pt x="45029" y="53039"/>
                        <a:pt x="36229" y="35044"/>
                        <a:pt x="32318" y="25573"/>
                      </a:cubicBezTo>
                      <a:cubicBezTo>
                        <a:pt x="30363" y="20837"/>
                        <a:pt x="28407" y="17048"/>
                        <a:pt x="25474" y="1326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8D1B78FC-DBB7-BF68-B04C-DABDA1D689B5}"/>
                    </a:ext>
                  </a:extLst>
                </p:cNvPr>
                <p:cNvSpPr/>
                <p:nvPr/>
              </p:nvSpPr>
              <p:spPr>
                <a:xfrm>
                  <a:off x="2870352" y="1774759"/>
                  <a:ext cx="71667" cy="27016"/>
                </a:xfrm>
                <a:custGeom>
                  <a:avLst/>
                  <a:gdLst>
                    <a:gd name="connsiteX0" fmla="*/ 40380 w 71667"/>
                    <a:gd name="connsiteY0" fmla="*/ 0 h 27016"/>
                    <a:gd name="connsiteX1" fmla="*/ 1270 w 71667"/>
                    <a:gd name="connsiteY1" fmla="*/ 3788 h 27016"/>
                    <a:gd name="connsiteX2" fmla="*/ 2248 w 71667"/>
                    <a:gd name="connsiteY2" fmla="*/ 9471 h 27016"/>
                    <a:gd name="connsiteX3" fmla="*/ 71668 w 71667"/>
                    <a:gd name="connsiteY3" fmla="*/ 16101 h 27016"/>
                    <a:gd name="connsiteX4" fmla="*/ 71668 w 71667"/>
                    <a:gd name="connsiteY4" fmla="*/ 14207 h 27016"/>
                    <a:gd name="connsiteX5" fmla="*/ 69712 w 71667"/>
                    <a:gd name="connsiteY5" fmla="*/ 10418 h 27016"/>
                    <a:gd name="connsiteX6" fmla="*/ 40380 w 71667"/>
                    <a:gd name="connsiteY6" fmla="*/ 0 h 27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667" h="27016">
                      <a:moveTo>
                        <a:pt x="40380" y="0"/>
                      </a:moveTo>
                      <a:cubicBezTo>
                        <a:pt x="27669" y="0"/>
                        <a:pt x="12025" y="0"/>
                        <a:pt x="1270" y="3788"/>
                      </a:cubicBezTo>
                      <a:cubicBezTo>
                        <a:pt x="-1663" y="4736"/>
                        <a:pt x="1270" y="8524"/>
                        <a:pt x="2248" y="9471"/>
                      </a:cubicBezTo>
                      <a:cubicBezTo>
                        <a:pt x="16914" y="28414"/>
                        <a:pt x="57001" y="34096"/>
                        <a:pt x="71668" y="16101"/>
                      </a:cubicBezTo>
                      <a:cubicBezTo>
                        <a:pt x="71668" y="15154"/>
                        <a:pt x="71668" y="15154"/>
                        <a:pt x="71668" y="14207"/>
                      </a:cubicBezTo>
                      <a:cubicBezTo>
                        <a:pt x="71668" y="13260"/>
                        <a:pt x="70690" y="11365"/>
                        <a:pt x="69712" y="10418"/>
                      </a:cubicBezTo>
                      <a:cubicBezTo>
                        <a:pt x="61890" y="2841"/>
                        <a:pt x="53091" y="0"/>
                        <a:pt x="40380" y="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09467431-4229-04AC-BE95-AE3B8D6F3641}"/>
                    </a:ext>
                  </a:extLst>
                </p:cNvPr>
                <p:cNvSpPr/>
                <p:nvPr/>
              </p:nvSpPr>
              <p:spPr>
                <a:xfrm>
                  <a:off x="2892155" y="1657315"/>
                  <a:ext cx="57687" cy="41609"/>
                </a:xfrm>
                <a:custGeom>
                  <a:avLst/>
                  <a:gdLst>
                    <a:gd name="connsiteX0" fmla="*/ 27377 w 57687"/>
                    <a:gd name="connsiteY0" fmla="*/ 7577 h 41609"/>
                    <a:gd name="connsiteX1" fmla="*/ 0 w 57687"/>
                    <a:gd name="connsiteY1" fmla="*/ 40727 h 41609"/>
                    <a:gd name="connsiteX2" fmla="*/ 57687 w 57687"/>
                    <a:gd name="connsiteY2" fmla="*/ 947 h 41609"/>
                    <a:gd name="connsiteX3" fmla="*/ 56709 w 57687"/>
                    <a:gd name="connsiteY3" fmla="*/ 0 h 41609"/>
                    <a:gd name="connsiteX4" fmla="*/ 27377 w 57687"/>
                    <a:gd name="connsiteY4" fmla="*/ 7577 h 41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87" h="41609">
                      <a:moveTo>
                        <a:pt x="27377" y="7577"/>
                      </a:moveTo>
                      <a:cubicBezTo>
                        <a:pt x="12711" y="16101"/>
                        <a:pt x="4889" y="28414"/>
                        <a:pt x="0" y="40727"/>
                      </a:cubicBezTo>
                      <a:cubicBezTo>
                        <a:pt x="34221" y="46409"/>
                        <a:pt x="55732" y="23678"/>
                        <a:pt x="57687" y="947"/>
                      </a:cubicBezTo>
                      <a:cubicBezTo>
                        <a:pt x="57687" y="947"/>
                        <a:pt x="56709" y="0"/>
                        <a:pt x="56709" y="0"/>
                      </a:cubicBezTo>
                      <a:cubicBezTo>
                        <a:pt x="46932" y="947"/>
                        <a:pt x="36177" y="2841"/>
                        <a:pt x="27377" y="757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2165633A-E182-0D0B-9293-0990EBA29B33}"/>
                    </a:ext>
                  </a:extLst>
                </p:cNvPr>
                <p:cNvSpPr/>
                <p:nvPr/>
              </p:nvSpPr>
              <p:spPr>
                <a:xfrm>
                  <a:off x="2953892" y="1718283"/>
                  <a:ext cx="52323" cy="59149"/>
                </a:xfrm>
                <a:custGeom>
                  <a:avLst/>
                  <a:gdLst>
                    <a:gd name="connsiteX0" fmla="*/ 1816 w 52323"/>
                    <a:gd name="connsiteY0" fmla="*/ 13855 h 59149"/>
                    <a:gd name="connsiteX1" fmla="*/ 7683 w 52323"/>
                    <a:gd name="connsiteY1" fmla="*/ 24274 h 59149"/>
                    <a:gd name="connsiteX2" fmla="*/ 19416 w 52323"/>
                    <a:gd name="connsiteY2" fmla="*/ 44163 h 59149"/>
                    <a:gd name="connsiteX3" fmla="*/ 50703 w 52323"/>
                    <a:gd name="connsiteY3" fmla="*/ 57423 h 59149"/>
                    <a:gd name="connsiteX4" fmla="*/ 51681 w 52323"/>
                    <a:gd name="connsiteY4" fmla="*/ 53634 h 59149"/>
                    <a:gd name="connsiteX5" fmla="*/ 11594 w 52323"/>
                    <a:gd name="connsiteY5" fmla="*/ 1542 h 59149"/>
                    <a:gd name="connsiteX6" fmla="*/ 1816 w 52323"/>
                    <a:gd name="connsiteY6" fmla="*/ 13855 h 59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323" h="59149">
                      <a:moveTo>
                        <a:pt x="1816" y="13855"/>
                      </a:moveTo>
                      <a:cubicBezTo>
                        <a:pt x="2794" y="17643"/>
                        <a:pt x="4750" y="20485"/>
                        <a:pt x="7683" y="24274"/>
                      </a:cubicBezTo>
                      <a:cubicBezTo>
                        <a:pt x="9638" y="30903"/>
                        <a:pt x="15505" y="38480"/>
                        <a:pt x="19416" y="44163"/>
                      </a:cubicBezTo>
                      <a:cubicBezTo>
                        <a:pt x="24304" y="49846"/>
                        <a:pt x="40926" y="64053"/>
                        <a:pt x="50703" y="57423"/>
                      </a:cubicBezTo>
                      <a:cubicBezTo>
                        <a:pt x="52659" y="56476"/>
                        <a:pt x="52659" y="54582"/>
                        <a:pt x="51681" y="53634"/>
                      </a:cubicBezTo>
                      <a:cubicBezTo>
                        <a:pt x="45815" y="36586"/>
                        <a:pt x="39948" y="11961"/>
                        <a:pt x="11594" y="1542"/>
                      </a:cubicBezTo>
                      <a:cubicBezTo>
                        <a:pt x="-2095" y="-4141"/>
                        <a:pt x="-1117" y="7225"/>
                        <a:pt x="1816" y="1385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0BE4BB20-C115-DBF2-D4FF-11EEB4847394}"/>
                    </a:ext>
                  </a:extLst>
                </p:cNvPr>
                <p:cNvSpPr/>
                <p:nvPr/>
              </p:nvSpPr>
              <p:spPr>
                <a:xfrm>
                  <a:off x="2978196" y="1568285"/>
                  <a:ext cx="45770" cy="54933"/>
                </a:xfrm>
                <a:custGeom>
                  <a:avLst/>
                  <a:gdLst>
                    <a:gd name="connsiteX0" fmla="*/ 27377 w 45770"/>
                    <a:gd name="connsiteY0" fmla="*/ 10418 h 54933"/>
                    <a:gd name="connsiteX1" fmla="*/ 0 w 45770"/>
                    <a:gd name="connsiteY1" fmla="*/ 0 h 54933"/>
                    <a:gd name="connsiteX2" fmla="*/ 43021 w 45770"/>
                    <a:gd name="connsiteY2" fmla="*/ 54933 h 54933"/>
                    <a:gd name="connsiteX3" fmla="*/ 43021 w 45770"/>
                    <a:gd name="connsiteY3" fmla="*/ 54933 h 54933"/>
                    <a:gd name="connsiteX4" fmla="*/ 34221 w 45770"/>
                    <a:gd name="connsiteY4" fmla="*/ 20837 h 54933"/>
                    <a:gd name="connsiteX5" fmla="*/ 27377 w 45770"/>
                    <a:gd name="connsiteY5" fmla="*/ 10418 h 5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770" h="54933">
                      <a:moveTo>
                        <a:pt x="27377" y="10418"/>
                      </a:moveTo>
                      <a:cubicBezTo>
                        <a:pt x="18577" y="6630"/>
                        <a:pt x="9778" y="2841"/>
                        <a:pt x="0" y="0"/>
                      </a:cubicBezTo>
                      <a:cubicBezTo>
                        <a:pt x="978" y="21784"/>
                        <a:pt x="16622" y="40727"/>
                        <a:pt x="43021" y="54933"/>
                      </a:cubicBezTo>
                      <a:cubicBezTo>
                        <a:pt x="43021" y="54933"/>
                        <a:pt x="43021" y="54933"/>
                        <a:pt x="43021" y="54933"/>
                      </a:cubicBezTo>
                      <a:cubicBezTo>
                        <a:pt x="50843" y="46409"/>
                        <a:pt x="40088" y="30308"/>
                        <a:pt x="34221" y="20837"/>
                      </a:cubicBezTo>
                      <a:cubicBezTo>
                        <a:pt x="34221" y="17995"/>
                        <a:pt x="31288" y="14207"/>
                        <a:pt x="27377" y="1041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19" name="Graphic 25">
                <a:extLst>
                  <a:ext uri="{FF2B5EF4-FFF2-40B4-BE49-F238E27FC236}">
                    <a16:creationId xmlns:a16="http://schemas.microsoft.com/office/drawing/2014/main" id="{12437549-380D-26D3-FAC1-B54144F24809}"/>
                  </a:ext>
                </a:extLst>
              </p:cNvPr>
              <p:cNvGrpSpPr/>
              <p:nvPr/>
            </p:nvGrpSpPr>
            <p:grpSpPr>
              <a:xfrm>
                <a:off x="2911616" y="806794"/>
                <a:ext cx="135022" cy="513285"/>
                <a:chOff x="2911616" y="806794"/>
                <a:chExt cx="135022" cy="513285"/>
              </a:xfrm>
            </p:grpSpPr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6FB860D3-C541-9E9F-6B5A-C826CD3CC1BB}"/>
                    </a:ext>
                  </a:extLst>
                </p:cNvPr>
                <p:cNvSpPr/>
                <p:nvPr/>
              </p:nvSpPr>
              <p:spPr>
                <a:xfrm>
                  <a:off x="2913402" y="1293298"/>
                  <a:ext cx="72616" cy="26781"/>
                </a:xfrm>
                <a:custGeom>
                  <a:avLst/>
                  <a:gdLst>
                    <a:gd name="connsiteX0" fmla="*/ 39373 w 72616"/>
                    <a:gd name="connsiteY0" fmla="*/ 320 h 26781"/>
                    <a:gd name="connsiteX1" fmla="*/ 1241 w 72616"/>
                    <a:gd name="connsiteY1" fmla="*/ 9791 h 26781"/>
                    <a:gd name="connsiteX2" fmla="*/ 3196 w 72616"/>
                    <a:gd name="connsiteY2" fmla="*/ 15474 h 26781"/>
                    <a:gd name="connsiteX3" fmla="*/ 72616 w 72616"/>
                    <a:gd name="connsiteY3" fmla="*/ 11685 h 26781"/>
                    <a:gd name="connsiteX4" fmla="*/ 72616 w 72616"/>
                    <a:gd name="connsiteY4" fmla="*/ 9791 h 26781"/>
                    <a:gd name="connsiteX5" fmla="*/ 70661 w 72616"/>
                    <a:gd name="connsiteY5" fmla="*/ 6003 h 26781"/>
                    <a:gd name="connsiteX6" fmla="*/ 39373 w 72616"/>
                    <a:gd name="connsiteY6" fmla="*/ 320 h 2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616" h="26781">
                      <a:moveTo>
                        <a:pt x="39373" y="320"/>
                      </a:moveTo>
                      <a:cubicBezTo>
                        <a:pt x="26662" y="2214"/>
                        <a:pt x="11018" y="4109"/>
                        <a:pt x="1241" y="9791"/>
                      </a:cubicBezTo>
                      <a:cubicBezTo>
                        <a:pt x="-1692" y="10738"/>
                        <a:pt x="1241" y="14527"/>
                        <a:pt x="3196" y="15474"/>
                      </a:cubicBezTo>
                      <a:cubicBezTo>
                        <a:pt x="20796" y="31575"/>
                        <a:pt x="61861" y="30628"/>
                        <a:pt x="72616" y="11685"/>
                      </a:cubicBezTo>
                      <a:cubicBezTo>
                        <a:pt x="72616" y="10738"/>
                        <a:pt x="72616" y="10738"/>
                        <a:pt x="72616" y="9791"/>
                      </a:cubicBezTo>
                      <a:cubicBezTo>
                        <a:pt x="72616" y="7897"/>
                        <a:pt x="71638" y="6950"/>
                        <a:pt x="70661" y="6003"/>
                      </a:cubicBezTo>
                      <a:cubicBezTo>
                        <a:pt x="61861" y="320"/>
                        <a:pt x="52084" y="-627"/>
                        <a:pt x="39373" y="32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58D03159-9364-FADF-0FF4-E042B2CE687C}"/>
                    </a:ext>
                  </a:extLst>
                </p:cNvPr>
                <p:cNvSpPr/>
                <p:nvPr/>
              </p:nvSpPr>
              <p:spPr>
                <a:xfrm>
                  <a:off x="2923443" y="1171438"/>
                  <a:ext cx="51859" cy="48330"/>
                </a:xfrm>
                <a:custGeom>
                  <a:avLst/>
                  <a:gdLst>
                    <a:gd name="connsiteX0" fmla="*/ 22488 w 51859"/>
                    <a:gd name="connsiteY0" fmla="*/ 11366 h 48330"/>
                    <a:gd name="connsiteX1" fmla="*/ 0 w 51859"/>
                    <a:gd name="connsiteY1" fmla="*/ 48304 h 48330"/>
                    <a:gd name="connsiteX2" fmla="*/ 51821 w 51859"/>
                    <a:gd name="connsiteY2" fmla="*/ 947 h 48330"/>
                    <a:gd name="connsiteX3" fmla="*/ 50843 w 51859"/>
                    <a:gd name="connsiteY3" fmla="*/ 0 h 48330"/>
                    <a:gd name="connsiteX4" fmla="*/ 22488 w 51859"/>
                    <a:gd name="connsiteY4" fmla="*/ 11366 h 48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859" h="48330">
                      <a:moveTo>
                        <a:pt x="22488" y="11366"/>
                      </a:moveTo>
                      <a:cubicBezTo>
                        <a:pt x="9777" y="21784"/>
                        <a:pt x="2933" y="35044"/>
                        <a:pt x="0" y="48304"/>
                      </a:cubicBezTo>
                      <a:cubicBezTo>
                        <a:pt x="35199" y="49251"/>
                        <a:pt x="52798" y="24626"/>
                        <a:pt x="51821" y="947"/>
                      </a:cubicBezTo>
                      <a:cubicBezTo>
                        <a:pt x="51821" y="947"/>
                        <a:pt x="50843" y="0"/>
                        <a:pt x="50843" y="0"/>
                      </a:cubicBezTo>
                      <a:cubicBezTo>
                        <a:pt x="40088" y="2842"/>
                        <a:pt x="30310" y="5683"/>
                        <a:pt x="22488" y="1136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50101B8F-80C9-9887-EC6F-9A78250A94C0}"/>
                    </a:ext>
                  </a:extLst>
                </p:cNvPr>
                <p:cNvSpPr/>
                <p:nvPr/>
              </p:nvSpPr>
              <p:spPr>
                <a:xfrm>
                  <a:off x="2988091" y="1230627"/>
                  <a:ext cx="58547" cy="52394"/>
                </a:xfrm>
                <a:custGeom>
                  <a:avLst/>
                  <a:gdLst>
                    <a:gd name="connsiteX0" fmla="*/ 2816 w 58547"/>
                    <a:gd name="connsiteY0" fmla="*/ 14687 h 52394"/>
                    <a:gd name="connsiteX1" fmla="*/ 9660 w 58547"/>
                    <a:gd name="connsiteY1" fmla="*/ 24158 h 52394"/>
                    <a:gd name="connsiteX2" fmla="*/ 24326 w 58547"/>
                    <a:gd name="connsiteY2" fmla="*/ 41207 h 52394"/>
                    <a:gd name="connsiteX3" fmla="*/ 57570 w 58547"/>
                    <a:gd name="connsiteY3" fmla="*/ 49731 h 52394"/>
                    <a:gd name="connsiteX4" fmla="*/ 58547 w 58547"/>
                    <a:gd name="connsiteY4" fmla="*/ 45942 h 52394"/>
                    <a:gd name="connsiteX5" fmla="*/ 11616 w 58547"/>
                    <a:gd name="connsiteY5" fmla="*/ 480 h 52394"/>
                    <a:gd name="connsiteX6" fmla="*/ 2816 w 58547"/>
                    <a:gd name="connsiteY6" fmla="*/ 14687 h 5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547" h="52394">
                      <a:moveTo>
                        <a:pt x="2816" y="14687"/>
                      </a:moveTo>
                      <a:cubicBezTo>
                        <a:pt x="4772" y="17528"/>
                        <a:pt x="6727" y="21317"/>
                        <a:pt x="9660" y="24158"/>
                      </a:cubicBezTo>
                      <a:cubicBezTo>
                        <a:pt x="12593" y="30788"/>
                        <a:pt x="19438" y="37418"/>
                        <a:pt x="24326" y="41207"/>
                      </a:cubicBezTo>
                      <a:cubicBezTo>
                        <a:pt x="30193" y="46890"/>
                        <a:pt x="48770" y="57308"/>
                        <a:pt x="57570" y="49731"/>
                      </a:cubicBezTo>
                      <a:cubicBezTo>
                        <a:pt x="58547" y="48784"/>
                        <a:pt x="58547" y="46890"/>
                        <a:pt x="58547" y="45942"/>
                      </a:cubicBezTo>
                      <a:cubicBezTo>
                        <a:pt x="49748" y="30788"/>
                        <a:pt x="39970" y="6163"/>
                        <a:pt x="11616" y="480"/>
                      </a:cubicBezTo>
                      <a:cubicBezTo>
                        <a:pt x="-3051" y="-2361"/>
                        <a:pt x="-1095" y="8057"/>
                        <a:pt x="2816" y="1468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C0ADE846-9FB4-49BD-9AD0-25D69C4F85E6}"/>
                    </a:ext>
                  </a:extLst>
                </p:cNvPr>
                <p:cNvSpPr/>
                <p:nvPr/>
              </p:nvSpPr>
              <p:spPr>
                <a:xfrm>
                  <a:off x="2992863" y="1079567"/>
                  <a:ext cx="51737" cy="49250"/>
                </a:xfrm>
                <a:custGeom>
                  <a:avLst/>
                  <a:gdLst>
                    <a:gd name="connsiteX0" fmla="*/ 28355 w 51737"/>
                    <a:gd name="connsiteY0" fmla="*/ 7577 h 49250"/>
                    <a:gd name="connsiteX1" fmla="*/ 0 w 51737"/>
                    <a:gd name="connsiteY1" fmla="*/ 0 h 49250"/>
                    <a:gd name="connsiteX2" fmla="*/ 49865 w 51737"/>
                    <a:gd name="connsiteY2" fmla="*/ 49250 h 49250"/>
                    <a:gd name="connsiteX3" fmla="*/ 49865 w 51737"/>
                    <a:gd name="connsiteY3" fmla="*/ 49250 h 49250"/>
                    <a:gd name="connsiteX4" fmla="*/ 37154 w 51737"/>
                    <a:gd name="connsiteY4" fmla="*/ 17048 h 49250"/>
                    <a:gd name="connsiteX5" fmla="*/ 28355 w 51737"/>
                    <a:gd name="connsiteY5" fmla="*/ 7577 h 49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737" h="49250">
                      <a:moveTo>
                        <a:pt x="28355" y="7577"/>
                      </a:moveTo>
                      <a:cubicBezTo>
                        <a:pt x="19555" y="4736"/>
                        <a:pt x="9777" y="1894"/>
                        <a:pt x="0" y="0"/>
                      </a:cubicBezTo>
                      <a:cubicBezTo>
                        <a:pt x="3911" y="20837"/>
                        <a:pt x="21511" y="38832"/>
                        <a:pt x="49865" y="49250"/>
                      </a:cubicBezTo>
                      <a:cubicBezTo>
                        <a:pt x="49865" y="49250"/>
                        <a:pt x="49865" y="49250"/>
                        <a:pt x="49865" y="49250"/>
                      </a:cubicBezTo>
                      <a:cubicBezTo>
                        <a:pt x="56709" y="39779"/>
                        <a:pt x="43021" y="24625"/>
                        <a:pt x="37154" y="17048"/>
                      </a:cubicBezTo>
                      <a:cubicBezTo>
                        <a:pt x="35199" y="14207"/>
                        <a:pt x="32265" y="11365"/>
                        <a:pt x="28355" y="75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7C358004-E889-B135-A9D1-DFC4B1E6C087}"/>
                    </a:ext>
                  </a:extLst>
                </p:cNvPr>
                <p:cNvSpPr/>
                <p:nvPr/>
              </p:nvSpPr>
              <p:spPr>
                <a:xfrm>
                  <a:off x="2911616" y="1020877"/>
                  <a:ext cx="72447" cy="28481"/>
                </a:xfrm>
                <a:custGeom>
                  <a:avLst/>
                  <a:gdLst>
                    <a:gd name="connsiteX0" fmla="*/ 39204 w 72447"/>
                    <a:gd name="connsiteY0" fmla="*/ 915 h 28481"/>
                    <a:gd name="connsiteX1" fmla="*/ 1072 w 72447"/>
                    <a:gd name="connsiteY1" fmla="*/ 13227 h 28481"/>
                    <a:gd name="connsiteX2" fmla="*/ 3027 w 72447"/>
                    <a:gd name="connsiteY2" fmla="*/ 18910 h 28481"/>
                    <a:gd name="connsiteX3" fmla="*/ 72447 w 72447"/>
                    <a:gd name="connsiteY3" fmla="*/ 10386 h 28481"/>
                    <a:gd name="connsiteX4" fmla="*/ 72447 w 72447"/>
                    <a:gd name="connsiteY4" fmla="*/ 8492 h 28481"/>
                    <a:gd name="connsiteX5" fmla="*/ 69514 w 72447"/>
                    <a:gd name="connsiteY5" fmla="*/ 4703 h 28481"/>
                    <a:gd name="connsiteX6" fmla="*/ 39204 w 72447"/>
                    <a:gd name="connsiteY6" fmla="*/ 915 h 28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28481">
                      <a:moveTo>
                        <a:pt x="39204" y="915"/>
                      </a:moveTo>
                      <a:cubicBezTo>
                        <a:pt x="26493" y="2809"/>
                        <a:pt x="11827" y="6597"/>
                        <a:pt x="1072" y="13227"/>
                      </a:cubicBezTo>
                      <a:cubicBezTo>
                        <a:pt x="-1861" y="15121"/>
                        <a:pt x="2050" y="17963"/>
                        <a:pt x="3027" y="18910"/>
                      </a:cubicBezTo>
                      <a:cubicBezTo>
                        <a:pt x="21605" y="34064"/>
                        <a:pt x="62670" y="31223"/>
                        <a:pt x="72447" y="10386"/>
                      </a:cubicBezTo>
                      <a:cubicBezTo>
                        <a:pt x="72447" y="10386"/>
                        <a:pt x="72447" y="9439"/>
                        <a:pt x="72447" y="8492"/>
                      </a:cubicBezTo>
                      <a:cubicBezTo>
                        <a:pt x="72447" y="6597"/>
                        <a:pt x="71470" y="5650"/>
                        <a:pt x="69514" y="4703"/>
                      </a:cubicBezTo>
                      <a:cubicBezTo>
                        <a:pt x="60715" y="-33"/>
                        <a:pt x="50937" y="-980"/>
                        <a:pt x="39204" y="915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40E97705-4A4D-C3BA-0A3B-E884D4E6351A}"/>
                    </a:ext>
                  </a:extLst>
                </p:cNvPr>
                <p:cNvSpPr/>
                <p:nvPr/>
              </p:nvSpPr>
              <p:spPr>
                <a:xfrm>
                  <a:off x="2916599" y="898665"/>
                  <a:ext cx="49217" cy="51144"/>
                </a:xfrm>
                <a:custGeom>
                  <a:avLst/>
                  <a:gdLst>
                    <a:gd name="connsiteX0" fmla="*/ 20533 w 49217"/>
                    <a:gd name="connsiteY0" fmla="*/ 13260 h 51144"/>
                    <a:gd name="connsiteX1" fmla="*/ 0 w 49217"/>
                    <a:gd name="connsiteY1" fmla="*/ 51145 h 51144"/>
                    <a:gd name="connsiteX2" fmla="*/ 48887 w 49217"/>
                    <a:gd name="connsiteY2" fmla="*/ 947 h 51144"/>
                    <a:gd name="connsiteX3" fmla="*/ 47909 w 49217"/>
                    <a:gd name="connsiteY3" fmla="*/ 0 h 51144"/>
                    <a:gd name="connsiteX4" fmla="*/ 20533 w 49217"/>
                    <a:gd name="connsiteY4" fmla="*/ 13260 h 51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17" h="51144">
                      <a:moveTo>
                        <a:pt x="20533" y="13260"/>
                      </a:moveTo>
                      <a:cubicBezTo>
                        <a:pt x="7822" y="24625"/>
                        <a:pt x="1956" y="37885"/>
                        <a:pt x="0" y="51145"/>
                      </a:cubicBezTo>
                      <a:cubicBezTo>
                        <a:pt x="35199" y="50198"/>
                        <a:pt x="51821" y="24625"/>
                        <a:pt x="48887" y="947"/>
                      </a:cubicBezTo>
                      <a:cubicBezTo>
                        <a:pt x="48887" y="947"/>
                        <a:pt x="47909" y="0"/>
                        <a:pt x="47909" y="0"/>
                      </a:cubicBezTo>
                      <a:cubicBezTo>
                        <a:pt x="37154" y="2841"/>
                        <a:pt x="27377" y="6630"/>
                        <a:pt x="20533" y="1326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8E1D032C-3D30-EEA3-F822-165DE963F9F2}"/>
                    </a:ext>
                  </a:extLst>
                </p:cNvPr>
                <p:cNvSpPr/>
                <p:nvPr/>
              </p:nvSpPr>
              <p:spPr>
                <a:xfrm>
                  <a:off x="2981860" y="957853"/>
                  <a:ext cx="61601" cy="50516"/>
                </a:xfrm>
                <a:custGeom>
                  <a:avLst/>
                  <a:gdLst>
                    <a:gd name="connsiteX0" fmla="*/ 3181 w 61601"/>
                    <a:gd name="connsiteY0" fmla="*/ 13741 h 50516"/>
                    <a:gd name="connsiteX1" fmla="*/ 11003 w 61601"/>
                    <a:gd name="connsiteY1" fmla="*/ 23213 h 50516"/>
                    <a:gd name="connsiteX2" fmla="*/ 26647 w 61601"/>
                    <a:gd name="connsiteY2" fmla="*/ 40261 h 50516"/>
                    <a:gd name="connsiteX3" fmla="*/ 60868 w 61601"/>
                    <a:gd name="connsiteY3" fmla="*/ 47838 h 50516"/>
                    <a:gd name="connsiteX4" fmla="*/ 60868 w 61601"/>
                    <a:gd name="connsiteY4" fmla="*/ 43102 h 50516"/>
                    <a:gd name="connsiteX5" fmla="*/ 11003 w 61601"/>
                    <a:gd name="connsiteY5" fmla="*/ 482 h 50516"/>
                    <a:gd name="connsiteX6" fmla="*/ 3181 w 61601"/>
                    <a:gd name="connsiteY6" fmla="*/ 13741 h 50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01" h="50516">
                      <a:moveTo>
                        <a:pt x="3181" y="13741"/>
                      </a:moveTo>
                      <a:cubicBezTo>
                        <a:pt x="5137" y="16583"/>
                        <a:pt x="8070" y="20371"/>
                        <a:pt x="11003" y="23213"/>
                      </a:cubicBezTo>
                      <a:cubicBezTo>
                        <a:pt x="14914" y="29843"/>
                        <a:pt x="20781" y="35526"/>
                        <a:pt x="26647" y="40261"/>
                      </a:cubicBezTo>
                      <a:cubicBezTo>
                        <a:pt x="33491" y="44997"/>
                        <a:pt x="52068" y="55415"/>
                        <a:pt x="60868" y="47838"/>
                      </a:cubicBezTo>
                      <a:cubicBezTo>
                        <a:pt x="61846" y="46891"/>
                        <a:pt x="61846" y="44997"/>
                        <a:pt x="60868" y="43102"/>
                      </a:cubicBezTo>
                      <a:cubicBezTo>
                        <a:pt x="51091" y="27948"/>
                        <a:pt x="40336" y="4270"/>
                        <a:pt x="11003" y="482"/>
                      </a:cubicBezTo>
                      <a:cubicBezTo>
                        <a:pt x="-3663" y="-2360"/>
                        <a:pt x="-730" y="8059"/>
                        <a:pt x="3181" y="13741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A25D5A2D-0A71-A14F-7915-CA0DF0BE9C17}"/>
                    </a:ext>
                  </a:extLst>
                </p:cNvPr>
                <p:cNvSpPr/>
                <p:nvPr/>
              </p:nvSpPr>
              <p:spPr>
                <a:xfrm>
                  <a:off x="2977219" y="806794"/>
                  <a:ext cx="54574" cy="46409"/>
                </a:xfrm>
                <a:custGeom>
                  <a:avLst/>
                  <a:gdLst>
                    <a:gd name="connsiteX0" fmla="*/ 28355 w 54574"/>
                    <a:gd name="connsiteY0" fmla="*/ 5683 h 46409"/>
                    <a:gd name="connsiteX1" fmla="*/ 0 w 54574"/>
                    <a:gd name="connsiteY1" fmla="*/ 0 h 46409"/>
                    <a:gd name="connsiteX2" fmla="*/ 52798 w 54574"/>
                    <a:gd name="connsiteY2" fmla="*/ 46409 h 46409"/>
                    <a:gd name="connsiteX3" fmla="*/ 52798 w 54574"/>
                    <a:gd name="connsiteY3" fmla="*/ 46409 h 46409"/>
                    <a:gd name="connsiteX4" fmla="*/ 38132 w 54574"/>
                    <a:gd name="connsiteY4" fmla="*/ 15154 h 46409"/>
                    <a:gd name="connsiteX5" fmla="*/ 28355 w 54574"/>
                    <a:gd name="connsiteY5" fmla="*/ 5683 h 46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574" h="46409">
                      <a:moveTo>
                        <a:pt x="28355" y="5683"/>
                      </a:moveTo>
                      <a:cubicBezTo>
                        <a:pt x="19555" y="2841"/>
                        <a:pt x="9777" y="947"/>
                        <a:pt x="0" y="0"/>
                      </a:cubicBezTo>
                      <a:cubicBezTo>
                        <a:pt x="4889" y="20837"/>
                        <a:pt x="23466" y="37885"/>
                        <a:pt x="52798" y="46409"/>
                      </a:cubicBezTo>
                      <a:cubicBezTo>
                        <a:pt x="52798" y="46409"/>
                        <a:pt x="52798" y="46409"/>
                        <a:pt x="52798" y="46409"/>
                      </a:cubicBezTo>
                      <a:cubicBezTo>
                        <a:pt x="59642" y="36938"/>
                        <a:pt x="44976" y="22731"/>
                        <a:pt x="38132" y="15154"/>
                      </a:cubicBezTo>
                      <a:cubicBezTo>
                        <a:pt x="36176" y="11365"/>
                        <a:pt x="33243" y="8524"/>
                        <a:pt x="28355" y="568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228" name="Graphic 25">
              <a:extLst>
                <a:ext uri="{FF2B5EF4-FFF2-40B4-BE49-F238E27FC236}">
                  <a16:creationId xmlns:a16="http://schemas.microsoft.com/office/drawing/2014/main" id="{11E43022-B596-617A-A1FC-A2F4FB429CF2}"/>
                </a:ext>
              </a:extLst>
            </p:cNvPr>
            <p:cNvGrpSpPr/>
            <p:nvPr/>
          </p:nvGrpSpPr>
          <p:grpSpPr>
            <a:xfrm>
              <a:off x="2012429" y="1197958"/>
              <a:ext cx="672444" cy="1674286"/>
              <a:chOff x="2012429" y="1197958"/>
              <a:chExt cx="672444" cy="167428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50254AB2-5B84-650B-7EF3-FD8D53AA6963}"/>
                  </a:ext>
                </a:extLst>
              </p:cNvPr>
              <p:cNvSpPr/>
              <p:nvPr/>
            </p:nvSpPr>
            <p:spPr>
              <a:xfrm>
                <a:off x="2052272" y="1197958"/>
                <a:ext cx="592929" cy="1641615"/>
              </a:xfrm>
              <a:custGeom>
                <a:avLst/>
                <a:gdLst>
                  <a:gd name="connsiteX0" fmla="*/ 548515 w 592929"/>
                  <a:gd name="connsiteY0" fmla="*/ 0 h 1641615"/>
                  <a:gd name="connsiteX1" fmla="*/ 553404 w 592929"/>
                  <a:gd name="connsiteY1" fmla="*/ 32202 h 1641615"/>
                  <a:gd name="connsiteX2" fmla="*/ 564159 w 592929"/>
                  <a:gd name="connsiteY2" fmla="*/ 123127 h 1641615"/>
                  <a:gd name="connsiteX3" fmla="*/ 588602 w 592929"/>
                  <a:gd name="connsiteY3" fmla="*/ 447992 h 1641615"/>
                  <a:gd name="connsiteX4" fmla="*/ 584692 w 592929"/>
                  <a:gd name="connsiteY4" fmla="*/ 908297 h 1641615"/>
                  <a:gd name="connsiteX5" fmla="*/ 557315 w 592929"/>
                  <a:gd name="connsiteY5" fmla="*/ 1166862 h 1641615"/>
                  <a:gd name="connsiteX6" fmla="*/ 532871 w 592929"/>
                  <a:gd name="connsiteY6" fmla="*/ 1299461 h 1641615"/>
                  <a:gd name="connsiteX7" fmla="*/ 495717 w 592929"/>
                  <a:gd name="connsiteY7" fmla="*/ 1431111 h 1641615"/>
                  <a:gd name="connsiteX8" fmla="*/ 434119 w 592929"/>
                  <a:gd name="connsiteY8" fmla="*/ 1558027 h 1641615"/>
                  <a:gd name="connsiteX9" fmla="*/ 383276 w 592929"/>
                  <a:gd name="connsiteY9" fmla="*/ 1612960 h 1641615"/>
                  <a:gd name="connsiteX10" fmla="*/ 348077 w 592929"/>
                  <a:gd name="connsiteY10" fmla="*/ 1632850 h 1641615"/>
                  <a:gd name="connsiteX11" fmla="*/ 327545 w 592929"/>
                  <a:gd name="connsiteY11" fmla="*/ 1638533 h 1641615"/>
                  <a:gd name="connsiteX12" fmla="*/ 316789 w 592929"/>
                  <a:gd name="connsiteY12" fmla="*/ 1640427 h 1641615"/>
                  <a:gd name="connsiteX13" fmla="*/ 311901 w 592929"/>
                  <a:gd name="connsiteY13" fmla="*/ 1641374 h 1641615"/>
                  <a:gd name="connsiteX14" fmla="*/ 307012 w 592929"/>
                  <a:gd name="connsiteY14" fmla="*/ 1641374 h 1641615"/>
                  <a:gd name="connsiteX15" fmla="*/ 265947 w 592929"/>
                  <a:gd name="connsiteY15" fmla="*/ 1636638 h 1641615"/>
                  <a:gd name="connsiteX16" fmla="*/ 246392 w 592929"/>
                  <a:gd name="connsiteY16" fmla="*/ 1629062 h 1641615"/>
                  <a:gd name="connsiteX17" fmla="*/ 228792 w 592929"/>
                  <a:gd name="connsiteY17" fmla="*/ 1619590 h 1641615"/>
                  <a:gd name="connsiteX18" fmla="*/ 175016 w 592929"/>
                  <a:gd name="connsiteY18" fmla="*/ 1568445 h 1641615"/>
                  <a:gd name="connsiteX19" fmla="*/ 138840 w 592929"/>
                  <a:gd name="connsiteY19" fmla="*/ 1509723 h 1641615"/>
                  <a:gd name="connsiteX20" fmla="*/ 112441 w 592929"/>
                  <a:gd name="connsiteY20" fmla="*/ 1449107 h 1641615"/>
                  <a:gd name="connsiteX21" fmla="*/ 76264 w 592929"/>
                  <a:gd name="connsiteY21" fmla="*/ 1327875 h 1641615"/>
                  <a:gd name="connsiteX22" fmla="*/ 51821 w 592929"/>
                  <a:gd name="connsiteY22" fmla="*/ 1210430 h 1641615"/>
                  <a:gd name="connsiteX23" fmla="*/ 22488 w 592929"/>
                  <a:gd name="connsiteY23" fmla="*/ 994485 h 1641615"/>
                  <a:gd name="connsiteX24" fmla="*/ 1956 w 592929"/>
                  <a:gd name="connsiteY24" fmla="*/ 669620 h 1641615"/>
                  <a:gd name="connsiteX25" fmla="*/ 0 w 592929"/>
                  <a:gd name="connsiteY25" fmla="*/ 578695 h 1641615"/>
                  <a:gd name="connsiteX26" fmla="*/ 0 w 592929"/>
                  <a:gd name="connsiteY26" fmla="*/ 546493 h 1641615"/>
                  <a:gd name="connsiteX27" fmla="*/ 33243 w 592929"/>
                  <a:gd name="connsiteY27" fmla="*/ 546493 h 1641615"/>
                  <a:gd name="connsiteX28" fmla="*/ 33243 w 592929"/>
                  <a:gd name="connsiteY28" fmla="*/ 578695 h 1641615"/>
                  <a:gd name="connsiteX29" fmla="*/ 35199 w 592929"/>
                  <a:gd name="connsiteY29" fmla="*/ 669620 h 1641615"/>
                  <a:gd name="connsiteX30" fmla="*/ 55731 w 592929"/>
                  <a:gd name="connsiteY30" fmla="*/ 992591 h 1641615"/>
                  <a:gd name="connsiteX31" fmla="*/ 84086 w 592929"/>
                  <a:gd name="connsiteY31" fmla="*/ 1206642 h 1641615"/>
                  <a:gd name="connsiteX32" fmla="*/ 107552 w 592929"/>
                  <a:gd name="connsiteY32" fmla="*/ 1322191 h 1641615"/>
                  <a:gd name="connsiteX33" fmla="*/ 142751 w 592929"/>
                  <a:gd name="connsiteY33" fmla="*/ 1439636 h 1641615"/>
                  <a:gd name="connsiteX34" fmla="*/ 167194 w 592929"/>
                  <a:gd name="connsiteY34" fmla="*/ 1497411 h 1641615"/>
                  <a:gd name="connsiteX35" fmla="*/ 199460 w 592929"/>
                  <a:gd name="connsiteY35" fmla="*/ 1551397 h 1641615"/>
                  <a:gd name="connsiteX36" fmla="*/ 244436 w 592929"/>
                  <a:gd name="connsiteY36" fmla="*/ 1594965 h 1641615"/>
                  <a:gd name="connsiteX37" fmla="*/ 258125 w 592929"/>
                  <a:gd name="connsiteY37" fmla="*/ 1602542 h 1641615"/>
                  <a:gd name="connsiteX38" fmla="*/ 272791 w 592929"/>
                  <a:gd name="connsiteY38" fmla="*/ 1608225 h 1641615"/>
                  <a:gd name="connsiteX39" fmla="*/ 303101 w 592929"/>
                  <a:gd name="connsiteY39" fmla="*/ 1612013 h 1641615"/>
                  <a:gd name="connsiteX40" fmla="*/ 307012 w 592929"/>
                  <a:gd name="connsiteY40" fmla="*/ 1612013 h 1641615"/>
                  <a:gd name="connsiteX41" fmla="*/ 310923 w 592929"/>
                  <a:gd name="connsiteY41" fmla="*/ 1611066 h 1641615"/>
                  <a:gd name="connsiteX42" fmla="*/ 318745 w 592929"/>
                  <a:gd name="connsiteY42" fmla="*/ 1610119 h 1641615"/>
                  <a:gd name="connsiteX43" fmla="*/ 333411 w 592929"/>
                  <a:gd name="connsiteY43" fmla="*/ 1605383 h 1641615"/>
                  <a:gd name="connsiteX44" fmla="*/ 360788 w 592929"/>
                  <a:gd name="connsiteY44" fmla="*/ 1590229 h 1641615"/>
                  <a:gd name="connsiteX45" fmla="*/ 404787 w 592929"/>
                  <a:gd name="connsiteY45" fmla="*/ 1542873 h 1641615"/>
                  <a:gd name="connsiteX46" fmla="*/ 462473 w 592929"/>
                  <a:gd name="connsiteY46" fmla="*/ 1423534 h 1641615"/>
                  <a:gd name="connsiteX47" fmla="*/ 498650 w 592929"/>
                  <a:gd name="connsiteY47" fmla="*/ 1295672 h 1641615"/>
                  <a:gd name="connsiteX48" fmla="*/ 523094 w 592929"/>
                  <a:gd name="connsiteY48" fmla="*/ 1165916 h 1641615"/>
                  <a:gd name="connsiteX49" fmla="*/ 549493 w 592929"/>
                  <a:gd name="connsiteY49" fmla="*/ 910190 h 1641615"/>
                  <a:gd name="connsiteX50" fmla="*/ 553404 w 592929"/>
                  <a:gd name="connsiteY50" fmla="*/ 453674 h 1641615"/>
                  <a:gd name="connsiteX51" fmla="*/ 528960 w 592929"/>
                  <a:gd name="connsiteY51" fmla="*/ 131651 h 1641615"/>
                  <a:gd name="connsiteX52" fmla="*/ 518205 w 592929"/>
                  <a:gd name="connsiteY52" fmla="*/ 41674 h 1641615"/>
                  <a:gd name="connsiteX53" fmla="*/ 513316 w 592929"/>
                  <a:gd name="connsiteY53" fmla="*/ 9471 h 1641615"/>
                  <a:gd name="connsiteX54" fmla="*/ 548515 w 592929"/>
                  <a:gd name="connsiteY54" fmla="*/ 0 h 164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92929" h="1641615">
                    <a:moveTo>
                      <a:pt x="548515" y="0"/>
                    </a:moveTo>
                    <a:cubicBezTo>
                      <a:pt x="548515" y="0"/>
                      <a:pt x="550471" y="11365"/>
                      <a:pt x="553404" y="32202"/>
                    </a:cubicBezTo>
                    <a:cubicBezTo>
                      <a:pt x="556337" y="53039"/>
                      <a:pt x="560248" y="83347"/>
                      <a:pt x="564159" y="123127"/>
                    </a:cubicBezTo>
                    <a:cubicBezTo>
                      <a:pt x="572959" y="201738"/>
                      <a:pt x="582736" y="313499"/>
                      <a:pt x="588602" y="447992"/>
                    </a:cubicBezTo>
                    <a:cubicBezTo>
                      <a:pt x="594469" y="582484"/>
                      <a:pt x="595447" y="739708"/>
                      <a:pt x="584692" y="908297"/>
                    </a:cubicBezTo>
                    <a:cubicBezTo>
                      <a:pt x="579803" y="992591"/>
                      <a:pt x="571003" y="1079727"/>
                      <a:pt x="557315" y="1166862"/>
                    </a:cubicBezTo>
                    <a:cubicBezTo>
                      <a:pt x="550471" y="1210430"/>
                      <a:pt x="542649" y="1254945"/>
                      <a:pt x="532871" y="1299461"/>
                    </a:cubicBezTo>
                    <a:cubicBezTo>
                      <a:pt x="523094" y="1343976"/>
                      <a:pt x="511361" y="1387544"/>
                      <a:pt x="495717" y="1431111"/>
                    </a:cubicBezTo>
                    <a:cubicBezTo>
                      <a:pt x="480073" y="1474679"/>
                      <a:pt x="461496" y="1517300"/>
                      <a:pt x="434119" y="1558027"/>
                    </a:cubicBezTo>
                    <a:cubicBezTo>
                      <a:pt x="420430" y="1577917"/>
                      <a:pt x="403809" y="1596859"/>
                      <a:pt x="383276" y="1612960"/>
                    </a:cubicBezTo>
                    <a:cubicBezTo>
                      <a:pt x="372521" y="1620537"/>
                      <a:pt x="360788" y="1628114"/>
                      <a:pt x="348077" y="1632850"/>
                    </a:cubicBezTo>
                    <a:cubicBezTo>
                      <a:pt x="341233" y="1635692"/>
                      <a:pt x="334389" y="1637585"/>
                      <a:pt x="327545" y="1638533"/>
                    </a:cubicBezTo>
                    <a:cubicBezTo>
                      <a:pt x="324611" y="1639480"/>
                      <a:pt x="320700" y="1639480"/>
                      <a:pt x="316789" y="1640427"/>
                    </a:cubicBezTo>
                    <a:lnTo>
                      <a:pt x="311901" y="1641374"/>
                    </a:lnTo>
                    <a:lnTo>
                      <a:pt x="307012" y="1641374"/>
                    </a:lnTo>
                    <a:cubicBezTo>
                      <a:pt x="292346" y="1642321"/>
                      <a:pt x="278657" y="1640427"/>
                      <a:pt x="265947" y="1636638"/>
                    </a:cubicBezTo>
                    <a:cubicBezTo>
                      <a:pt x="259102" y="1634744"/>
                      <a:pt x="252258" y="1632850"/>
                      <a:pt x="246392" y="1629062"/>
                    </a:cubicBezTo>
                    <a:cubicBezTo>
                      <a:pt x="240525" y="1626220"/>
                      <a:pt x="234659" y="1623378"/>
                      <a:pt x="228792" y="1619590"/>
                    </a:cubicBezTo>
                    <a:cubicBezTo>
                      <a:pt x="206304" y="1605383"/>
                      <a:pt x="189683" y="1587388"/>
                      <a:pt x="175016" y="1568445"/>
                    </a:cubicBezTo>
                    <a:cubicBezTo>
                      <a:pt x="160350" y="1549502"/>
                      <a:pt x="149595" y="1529613"/>
                      <a:pt x="138840" y="1509723"/>
                    </a:cubicBezTo>
                    <a:cubicBezTo>
                      <a:pt x="129062" y="1489834"/>
                      <a:pt x="120263" y="1468997"/>
                      <a:pt x="112441" y="1449107"/>
                    </a:cubicBezTo>
                    <a:cubicBezTo>
                      <a:pt x="97774" y="1408380"/>
                      <a:pt x="86042" y="1367654"/>
                      <a:pt x="76264" y="1327875"/>
                    </a:cubicBezTo>
                    <a:cubicBezTo>
                      <a:pt x="66487" y="1288095"/>
                      <a:pt x="58665" y="1249263"/>
                      <a:pt x="51821" y="1210430"/>
                    </a:cubicBezTo>
                    <a:cubicBezTo>
                      <a:pt x="38132" y="1133713"/>
                      <a:pt x="29332" y="1061731"/>
                      <a:pt x="22488" y="994485"/>
                    </a:cubicBezTo>
                    <a:cubicBezTo>
                      <a:pt x="8800" y="859993"/>
                      <a:pt x="4889" y="748232"/>
                      <a:pt x="1956" y="669620"/>
                    </a:cubicBezTo>
                    <a:cubicBezTo>
                      <a:pt x="978" y="630788"/>
                      <a:pt x="0" y="599532"/>
                      <a:pt x="0" y="578695"/>
                    </a:cubicBezTo>
                    <a:cubicBezTo>
                      <a:pt x="0" y="557859"/>
                      <a:pt x="0" y="546493"/>
                      <a:pt x="0" y="546493"/>
                    </a:cubicBezTo>
                    <a:lnTo>
                      <a:pt x="33243" y="546493"/>
                    </a:lnTo>
                    <a:cubicBezTo>
                      <a:pt x="33243" y="546493"/>
                      <a:pt x="33243" y="557859"/>
                      <a:pt x="33243" y="578695"/>
                    </a:cubicBezTo>
                    <a:cubicBezTo>
                      <a:pt x="33243" y="599532"/>
                      <a:pt x="34221" y="629840"/>
                      <a:pt x="35199" y="669620"/>
                    </a:cubicBezTo>
                    <a:cubicBezTo>
                      <a:pt x="38132" y="747284"/>
                      <a:pt x="42043" y="859045"/>
                      <a:pt x="55731" y="992591"/>
                    </a:cubicBezTo>
                    <a:cubicBezTo>
                      <a:pt x="62576" y="1058890"/>
                      <a:pt x="71376" y="1130872"/>
                      <a:pt x="84086" y="1206642"/>
                    </a:cubicBezTo>
                    <a:cubicBezTo>
                      <a:pt x="90930" y="1244527"/>
                      <a:pt x="98752" y="1283360"/>
                      <a:pt x="107552" y="1322191"/>
                    </a:cubicBezTo>
                    <a:cubicBezTo>
                      <a:pt x="117329" y="1361024"/>
                      <a:pt x="128085" y="1400803"/>
                      <a:pt x="142751" y="1439636"/>
                    </a:cubicBezTo>
                    <a:cubicBezTo>
                      <a:pt x="149595" y="1459526"/>
                      <a:pt x="158395" y="1478468"/>
                      <a:pt x="167194" y="1497411"/>
                    </a:cubicBezTo>
                    <a:cubicBezTo>
                      <a:pt x="176972" y="1516353"/>
                      <a:pt x="186749" y="1534349"/>
                      <a:pt x="199460" y="1551397"/>
                    </a:cubicBezTo>
                    <a:cubicBezTo>
                      <a:pt x="212171" y="1568445"/>
                      <a:pt x="226837" y="1583599"/>
                      <a:pt x="244436" y="1594965"/>
                    </a:cubicBezTo>
                    <a:cubicBezTo>
                      <a:pt x="249325" y="1597806"/>
                      <a:pt x="253236" y="1600648"/>
                      <a:pt x="258125" y="1602542"/>
                    </a:cubicBezTo>
                    <a:cubicBezTo>
                      <a:pt x="263013" y="1605383"/>
                      <a:pt x="267902" y="1606330"/>
                      <a:pt x="272791" y="1608225"/>
                    </a:cubicBezTo>
                    <a:cubicBezTo>
                      <a:pt x="282568" y="1611066"/>
                      <a:pt x="293323" y="1612960"/>
                      <a:pt x="303101" y="1612013"/>
                    </a:cubicBezTo>
                    <a:lnTo>
                      <a:pt x="307012" y="1612013"/>
                    </a:lnTo>
                    <a:lnTo>
                      <a:pt x="310923" y="1611066"/>
                    </a:lnTo>
                    <a:cubicBezTo>
                      <a:pt x="313856" y="1611066"/>
                      <a:pt x="315812" y="1610119"/>
                      <a:pt x="318745" y="1610119"/>
                    </a:cubicBezTo>
                    <a:cubicBezTo>
                      <a:pt x="323634" y="1608225"/>
                      <a:pt x="328522" y="1607277"/>
                      <a:pt x="333411" y="1605383"/>
                    </a:cubicBezTo>
                    <a:cubicBezTo>
                      <a:pt x="343188" y="1601595"/>
                      <a:pt x="351988" y="1595912"/>
                      <a:pt x="360788" y="1590229"/>
                    </a:cubicBezTo>
                    <a:cubicBezTo>
                      <a:pt x="377410" y="1576969"/>
                      <a:pt x="392076" y="1560868"/>
                      <a:pt x="404787" y="1542873"/>
                    </a:cubicBezTo>
                    <a:cubicBezTo>
                      <a:pt x="429230" y="1506882"/>
                      <a:pt x="446829" y="1465208"/>
                      <a:pt x="462473" y="1423534"/>
                    </a:cubicBezTo>
                    <a:cubicBezTo>
                      <a:pt x="477140" y="1381861"/>
                      <a:pt x="488872" y="1338293"/>
                      <a:pt x="498650" y="1295672"/>
                    </a:cubicBezTo>
                    <a:cubicBezTo>
                      <a:pt x="508427" y="1252104"/>
                      <a:pt x="516249" y="1208536"/>
                      <a:pt x="523094" y="1165916"/>
                    </a:cubicBezTo>
                    <a:cubicBezTo>
                      <a:pt x="535804" y="1078779"/>
                      <a:pt x="544604" y="993538"/>
                      <a:pt x="549493" y="910190"/>
                    </a:cubicBezTo>
                    <a:cubicBezTo>
                      <a:pt x="560248" y="743496"/>
                      <a:pt x="559270" y="587220"/>
                      <a:pt x="553404" y="453674"/>
                    </a:cubicBezTo>
                    <a:cubicBezTo>
                      <a:pt x="547537" y="320129"/>
                      <a:pt x="537760" y="209315"/>
                      <a:pt x="528960" y="131651"/>
                    </a:cubicBezTo>
                    <a:cubicBezTo>
                      <a:pt x="525049" y="92819"/>
                      <a:pt x="521138" y="62510"/>
                      <a:pt x="518205" y="41674"/>
                    </a:cubicBezTo>
                    <a:cubicBezTo>
                      <a:pt x="515272" y="20837"/>
                      <a:pt x="513316" y="9471"/>
                      <a:pt x="513316" y="9471"/>
                    </a:cubicBezTo>
                    <a:lnTo>
                      <a:pt x="548515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168E5ADD-7302-F5A0-68F7-7373F1AC6987}"/>
                  </a:ext>
                </a:extLst>
              </p:cNvPr>
              <p:cNvSpPr/>
              <p:nvPr/>
            </p:nvSpPr>
            <p:spPr>
              <a:xfrm>
                <a:off x="2052272" y="1197958"/>
                <a:ext cx="592929" cy="1641615"/>
              </a:xfrm>
              <a:custGeom>
                <a:avLst/>
                <a:gdLst>
                  <a:gd name="connsiteX0" fmla="*/ 548515 w 592929"/>
                  <a:gd name="connsiteY0" fmla="*/ 0 h 1641615"/>
                  <a:gd name="connsiteX1" fmla="*/ 553404 w 592929"/>
                  <a:gd name="connsiteY1" fmla="*/ 32202 h 1641615"/>
                  <a:gd name="connsiteX2" fmla="*/ 564159 w 592929"/>
                  <a:gd name="connsiteY2" fmla="*/ 123127 h 1641615"/>
                  <a:gd name="connsiteX3" fmla="*/ 588602 w 592929"/>
                  <a:gd name="connsiteY3" fmla="*/ 447992 h 1641615"/>
                  <a:gd name="connsiteX4" fmla="*/ 584692 w 592929"/>
                  <a:gd name="connsiteY4" fmla="*/ 908297 h 1641615"/>
                  <a:gd name="connsiteX5" fmla="*/ 557315 w 592929"/>
                  <a:gd name="connsiteY5" fmla="*/ 1166862 h 1641615"/>
                  <a:gd name="connsiteX6" fmla="*/ 532871 w 592929"/>
                  <a:gd name="connsiteY6" fmla="*/ 1299461 h 1641615"/>
                  <a:gd name="connsiteX7" fmla="*/ 495717 w 592929"/>
                  <a:gd name="connsiteY7" fmla="*/ 1431111 h 1641615"/>
                  <a:gd name="connsiteX8" fmla="*/ 434119 w 592929"/>
                  <a:gd name="connsiteY8" fmla="*/ 1558027 h 1641615"/>
                  <a:gd name="connsiteX9" fmla="*/ 383276 w 592929"/>
                  <a:gd name="connsiteY9" fmla="*/ 1612960 h 1641615"/>
                  <a:gd name="connsiteX10" fmla="*/ 348077 w 592929"/>
                  <a:gd name="connsiteY10" fmla="*/ 1632850 h 1641615"/>
                  <a:gd name="connsiteX11" fmla="*/ 327545 w 592929"/>
                  <a:gd name="connsiteY11" fmla="*/ 1638533 h 1641615"/>
                  <a:gd name="connsiteX12" fmla="*/ 316789 w 592929"/>
                  <a:gd name="connsiteY12" fmla="*/ 1640427 h 1641615"/>
                  <a:gd name="connsiteX13" fmla="*/ 311901 w 592929"/>
                  <a:gd name="connsiteY13" fmla="*/ 1641374 h 1641615"/>
                  <a:gd name="connsiteX14" fmla="*/ 307012 w 592929"/>
                  <a:gd name="connsiteY14" fmla="*/ 1641374 h 1641615"/>
                  <a:gd name="connsiteX15" fmla="*/ 265947 w 592929"/>
                  <a:gd name="connsiteY15" fmla="*/ 1636638 h 1641615"/>
                  <a:gd name="connsiteX16" fmla="*/ 246392 w 592929"/>
                  <a:gd name="connsiteY16" fmla="*/ 1629062 h 1641615"/>
                  <a:gd name="connsiteX17" fmla="*/ 228792 w 592929"/>
                  <a:gd name="connsiteY17" fmla="*/ 1619590 h 1641615"/>
                  <a:gd name="connsiteX18" fmla="*/ 175016 w 592929"/>
                  <a:gd name="connsiteY18" fmla="*/ 1568445 h 1641615"/>
                  <a:gd name="connsiteX19" fmla="*/ 138840 w 592929"/>
                  <a:gd name="connsiteY19" fmla="*/ 1509723 h 1641615"/>
                  <a:gd name="connsiteX20" fmla="*/ 112441 w 592929"/>
                  <a:gd name="connsiteY20" fmla="*/ 1449107 h 1641615"/>
                  <a:gd name="connsiteX21" fmla="*/ 76264 w 592929"/>
                  <a:gd name="connsiteY21" fmla="*/ 1327875 h 1641615"/>
                  <a:gd name="connsiteX22" fmla="*/ 51821 w 592929"/>
                  <a:gd name="connsiteY22" fmla="*/ 1210430 h 1641615"/>
                  <a:gd name="connsiteX23" fmla="*/ 22488 w 592929"/>
                  <a:gd name="connsiteY23" fmla="*/ 994485 h 1641615"/>
                  <a:gd name="connsiteX24" fmla="*/ 1956 w 592929"/>
                  <a:gd name="connsiteY24" fmla="*/ 669620 h 1641615"/>
                  <a:gd name="connsiteX25" fmla="*/ 0 w 592929"/>
                  <a:gd name="connsiteY25" fmla="*/ 578695 h 1641615"/>
                  <a:gd name="connsiteX26" fmla="*/ 0 w 592929"/>
                  <a:gd name="connsiteY26" fmla="*/ 546493 h 1641615"/>
                  <a:gd name="connsiteX27" fmla="*/ 16622 w 592929"/>
                  <a:gd name="connsiteY27" fmla="*/ 546493 h 1641615"/>
                  <a:gd name="connsiteX28" fmla="*/ 18577 w 592929"/>
                  <a:gd name="connsiteY28" fmla="*/ 669620 h 1641615"/>
                  <a:gd name="connsiteX29" fmla="*/ 39110 w 592929"/>
                  <a:gd name="connsiteY29" fmla="*/ 993538 h 1641615"/>
                  <a:gd name="connsiteX30" fmla="*/ 68442 w 592929"/>
                  <a:gd name="connsiteY30" fmla="*/ 1208536 h 1641615"/>
                  <a:gd name="connsiteX31" fmla="*/ 92886 w 592929"/>
                  <a:gd name="connsiteY31" fmla="*/ 1325033 h 1641615"/>
                  <a:gd name="connsiteX32" fmla="*/ 129062 w 592929"/>
                  <a:gd name="connsiteY32" fmla="*/ 1444371 h 1641615"/>
                  <a:gd name="connsiteX33" fmla="*/ 154484 w 592929"/>
                  <a:gd name="connsiteY33" fmla="*/ 1503093 h 1641615"/>
                  <a:gd name="connsiteX34" fmla="*/ 188705 w 592929"/>
                  <a:gd name="connsiteY34" fmla="*/ 1559921 h 1641615"/>
                  <a:gd name="connsiteX35" fmla="*/ 238570 w 592929"/>
                  <a:gd name="connsiteY35" fmla="*/ 1607277 h 1641615"/>
                  <a:gd name="connsiteX36" fmla="*/ 254214 w 592929"/>
                  <a:gd name="connsiteY36" fmla="*/ 1615802 h 1641615"/>
                  <a:gd name="connsiteX37" fmla="*/ 270835 w 592929"/>
                  <a:gd name="connsiteY37" fmla="*/ 1622432 h 1641615"/>
                  <a:gd name="connsiteX38" fmla="*/ 307012 w 592929"/>
                  <a:gd name="connsiteY38" fmla="*/ 1626220 h 1641615"/>
                  <a:gd name="connsiteX39" fmla="*/ 311901 w 592929"/>
                  <a:gd name="connsiteY39" fmla="*/ 1626220 h 1641615"/>
                  <a:gd name="connsiteX40" fmla="*/ 316789 w 592929"/>
                  <a:gd name="connsiteY40" fmla="*/ 1625273 h 1641615"/>
                  <a:gd name="connsiteX41" fmla="*/ 325589 w 592929"/>
                  <a:gd name="connsiteY41" fmla="*/ 1624326 h 1641615"/>
                  <a:gd name="connsiteX42" fmla="*/ 343188 w 592929"/>
                  <a:gd name="connsiteY42" fmla="*/ 1618643 h 1641615"/>
                  <a:gd name="connsiteX43" fmla="*/ 374476 w 592929"/>
                  <a:gd name="connsiteY43" fmla="*/ 1600648 h 1641615"/>
                  <a:gd name="connsiteX44" fmla="*/ 422386 w 592929"/>
                  <a:gd name="connsiteY44" fmla="*/ 1549502 h 1641615"/>
                  <a:gd name="connsiteX45" fmla="*/ 482028 w 592929"/>
                  <a:gd name="connsiteY45" fmla="*/ 1427323 h 1641615"/>
                  <a:gd name="connsiteX46" fmla="*/ 518205 w 592929"/>
                  <a:gd name="connsiteY46" fmla="*/ 1297567 h 1641615"/>
                  <a:gd name="connsiteX47" fmla="*/ 542649 w 592929"/>
                  <a:gd name="connsiteY47" fmla="*/ 1166862 h 1641615"/>
                  <a:gd name="connsiteX48" fmla="*/ 569048 w 592929"/>
                  <a:gd name="connsiteY48" fmla="*/ 909243 h 1641615"/>
                  <a:gd name="connsiteX49" fmla="*/ 572959 w 592929"/>
                  <a:gd name="connsiteY49" fmla="*/ 450833 h 1641615"/>
                  <a:gd name="connsiteX50" fmla="*/ 548515 w 592929"/>
                  <a:gd name="connsiteY50" fmla="*/ 127862 h 1641615"/>
                  <a:gd name="connsiteX51" fmla="*/ 537760 w 592929"/>
                  <a:gd name="connsiteY51" fmla="*/ 37885 h 1641615"/>
                  <a:gd name="connsiteX52" fmla="*/ 533849 w 592929"/>
                  <a:gd name="connsiteY52" fmla="*/ 5683 h 1641615"/>
                  <a:gd name="connsiteX53" fmla="*/ 548515 w 592929"/>
                  <a:gd name="connsiteY53" fmla="*/ 0 h 164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92929" h="1641615">
                    <a:moveTo>
                      <a:pt x="548515" y="0"/>
                    </a:moveTo>
                    <a:cubicBezTo>
                      <a:pt x="548515" y="0"/>
                      <a:pt x="550471" y="11365"/>
                      <a:pt x="553404" y="32202"/>
                    </a:cubicBezTo>
                    <a:cubicBezTo>
                      <a:pt x="556337" y="53039"/>
                      <a:pt x="560248" y="83347"/>
                      <a:pt x="564159" y="123127"/>
                    </a:cubicBezTo>
                    <a:cubicBezTo>
                      <a:pt x="572959" y="201738"/>
                      <a:pt x="582736" y="313499"/>
                      <a:pt x="588602" y="447992"/>
                    </a:cubicBezTo>
                    <a:cubicBezTo>
                      <a:pt x="594469" y="582484"/>
                      <a:pt x="595447" y="739708"/>
                      <a:pt x="584692" y="908297"/>
                    </a:cubicBezTo>
                    <a:cubicBezTo>
                      <a:pt x="579803" y="992591"/>
                      <a:pt x="571003" y="1079727"/>
                      <a:pt x="557315" y="1166862"/>
                    </a:cubicBezTo>
                    <a:cubicBezTo>
                      <a:pt x="550471" y="1210430"/>
                      <a:pt x="542649" y="1254945"/>
                      <a:pt x="532871" y="1299461"/>
                    </a:cubicBezTo>
                    <a:cubicBezTo>
                      <a:pt x="523094" y="1343976"/>
                      <a:pt x="511361" y="1387544"/>
                      <a:pt x="495717" y="1431111"/>
                    </a:cubicBezTo>
                    <a:cubicBezTo>
                      <a:pt x="480073" y="1474679"/>
                      <a:pt x="461496" y="1517300"/>
                      <a:pt x="434119" y="1558027"/>
                    </a:cubicBezTo>
                    <a:cubicBezTo>
                      <a:pt x="420430" y="1577917"/>
                      <a:pt x="403809" y="1596859"/>
                      <a:pt x="383276" y="1612960"/>
                    </a:cubicBezTo>
                    <a:cubicBezTo>
                      <a:pt x="372521" y="1620537"/>
                      <a:pt x="360788" y="1628114"/>
                      <a:pt x="348077" y="1632850"/>
                    </a:cubicBezTo>
                    <a:cubicBezTo>
                      <a:pt x="341233" y="1635692"/>
                      <a:pt x="334389" y="1637585"/>
                      <a:pt x="327545" y="1638533"/>
                    </a:cubicBezTo>
                    <a:cubicBezTo>
                      <a:pt x="324611" y="1639480"/>
                      <a:pt x="320700" y="1639480"/>
                      <a:pt x="316789" y="1640427"/>
                    </a:cubicBezTo>
                    <a:lnTo>
                      <a:pt x="311901" y="1641374"/>
                    </a:lnTo>
                    <a:lnTo>
                      <a:pt x="307012" y="1641374"/>
                    </a:lnTo>
                    <a:cubicBezTo>
                      <a:pt x="292346" y="1642321"/>
                      <a:pt x="278657" y="1640427"/>
                      <a:pt x="265947" y="1636638"/>
                    </a:cubicBezTo>
                    <a:cubicBezTo>
                      <a:pt x="259102" y="1634744"/>
                      <a:pt x="252258" y="1632850"/>
                      <a:pt x="246392" y="1629062"/>
                    </a:cubicBezTo>
                    <a:cubicBezTo>
                      <a:pt x="240525" y="1626220"/>
                      <a:pt x="234659" y="1623378"/>
                      <a:pt x="228792" y="1619590"/>
                    </a:cubicBezTo>
                    <a:cubicBezTo>
                      <a:pt x="206304" y="1605383"/>
                      <a:pt x="189683" y="1587388"/>
                      <a:pt x="175016" y="1568445"/>
                    </a:cubicBezTo>
                    <a:cubicBezTo>
                      <a:pt x="160350" y="1549502"/>
                      <a:pt x="149595" y="1529613"/>
                      <a:pt x="138840" y="1509723"/>
                    </a:cubicBezTo>
                    <a:cubicBezTo>
                      <a:pt x="129062" y="1489834"/>
                      <a:pt x="120263" y="1468997"/>
                      <a:pt x="112441" y="1449107"/>
                    </a:cubicBezTo>
                    <a:cubicBezTo>
                      <a:pt x="97774" y="1408380"/>
                      <a:pt x="86042" y="1367654"/>
                      <a:pt x="76264" y="1327875"/>
                    </a:cubicBezTo>
                    <a:cubicBezTo>
                      <a:pt x="66487" y="1288095"/>
                      <a:pt x="58665" y="1249263"/>
                      <a:pt x="51821" y="1210430"/>
                    </a:cubicBezTo>
                    <a:cubicBezTo>
                      <a:pt x="38132" y="1133713"/>
                      <a:pt x="29332" y="1061731"/>
                      <a:pt x="22488" y="994485"/>
                    </a:cubicBezTo>
                    <a:cubicBezTo>
                      <a:pt x="8800" y="859993"/>
                      <a:pt x="4889" y="748232"/>
                      <a:pt x="1956" y="669620"/>
                    </a:cubicBezTo>
                    <a:cubicBezTo>
                      <a:pt x="978" y="630788"/>
                      <a:pt x="0" y="599532"/>
                      <a:pt x="0" y="578695"/>
                    </a:cubicBezTo>
                    <a:cubicBezTo>
                      <a:pt x="0" y="557859"/>
                      <a:pt x="0" y="546493"/>
                      <a:pt x="0" y="546493"/>
                    </a:cubicBezTo>
                    <a:lnTo>
                      <a:pt x="16622" y="546493"/>
                    </a:lnTo>
                    <a:cubicBezTo>
                      <a:pt x="16622" y="546493"/>
                      <a:pt x="16622" y="591008"/>
                      <a:pt x="18577" y="669620"/>
                    </a:cubicBezTo>
                    <a:cubicBezTo>
                      <a:pt x="21511" y="748232"/>
                      <a:pt x="25421" y="859993"/>
                      <a:pt x="39110" y="993538"/>
                    </a:cubicBezTo>
                    <a:cubicBezTo>
                      <a:pt x="45954" y="1060784"/>
                      <a:pt x="54754" y="1132766"/>
                      <a:pt x="68442" y="1208536"/>
                    </a:cubicBezTo>
                    <a:cubicBezTo>
                      <a:pt x="75286" y="1246422"/>
                      <a:pt x="83108" y="1285253"/>
                      <a:pt x="92886" y="1325033"/>
                    </a:cubicBezTo>
                    <a:cubicBezTo>
                      <a:pt x="102663" y="1364813"/>
                      <a:pt x="114396" y="1404592"/>
                      <a:pt x="129062" y="1444371"/>
                    </a:cubicBezTo>
                    <a:cubicBezTo>
                      <a:pt x="136884" y="1464261"/>
                      <a:pt x="144706" y="1484151"/>
                      <a:pt x="154484" y="1503093"/>
                    </a:cubicBezTo>
                    <a:cubicBezTo>
                      <a:pt x="164261" y="1522983"/>
                      <a:pt x="175016" y="1541925"/>
                      <a:pt x="188705" y="1559921"/>
                    </a:cubicBezTo>
                    <a:cubicBezTo>
                      <a:pt x="202393" y="1577917"/>
                      <a:pt x="218037" y="1594965"/>
                      <a:pt x="238570" y="1607277"/>
                    </a:cubicBezTo>
                    <a:cubicBezTo>
                      <a:pt x="243458" y="1610119"/>
                      <a:pt x="248347" y="1612960"/>
                      <a:pt x="254214" y="1615802"/>
                    </a:cubicBezTo>
                    <a:cubicBezTo>
                      <a:pt x="259102" y="1618643"/>
                      <a:pt x="264969" y="1620537"/>
                      <a:pt x="270835" y="1622432"/>
                    </a:cubicBezTo>
                    <a:cubicBezTo>
                      <a:pt x="282568" y="1625273"/>
                      <a:pt x="294301" y="1627167"/>
                      <a:pt x="307012" y="1626220"/>
                    </a:cubicBezTo>
                    <a:lnTo>
                      <a:pt x="311901" y="1626220"/>
                    </a:lnTo>
                    <a:lnTo>
                      <a:pt x="316789" y="1625273"/>
                    </a:lnTo>
                    <a:cubicBezTo>
                      <a:pt x="319723" y="1625273"/>
                      <a:pt x="322656" y="1624326"/>
                      <a:pt x="325589" y="1624326"/>
                    </a:cubicBezTo>
                    <a:cubicBezTo>
                      <a:pt x="331456" y="1622432"/>
                      <a:pt x="337322" y="1621484"/>
                      <a:pt x="343188" y="1618643"/>
                    </a:cubicBezTo>
                    <a:cubicBezTo>
                      <a:pt x="354922" y="1614855"/>
                      <a:pt x="364699" y="1608225"/>
                      <a:pt x="374476" y="1600648"/>
                    </a:cubicBezTo>
                    <a:cubicBezTo>
                      <a:pt x="393054" y="1586440"/>
                      <a:pt x="408697" y="1568445"/>
                      <a:pt x="422386" y="1549502"/>
                    </a:cubicBezTo>
                    <a:cubicBezTo>
                      <a:pt x="448785" y="1511617"/>
                      <a:pt x="466384" y="1468997"/>
                      <a:pt x="482028" y="1427323"/>
                    </a:cubicBezTo>
                    <a:cubicBezTo>
                      <a:pt x="496694" y="1384702"/>
                      <a:pt x="508427" y="1341134"/>
                      <a:pt x="518205" y="1297567"/>
                    </a:cubicBezTo>
                    <a:cubicBezTo>
                      <a:pt x="527982" y="1253999"/>
                      <a:pt x="535804" y="1210430"/>
                      <a:pt x="542649" y="1166862"/>
                    </a:cubicBezTo>
                    <a:cubicBezTo>
                      <a:pt x="555359" y="1079727"/>
                      <a:pt x="564159" y="993538"/>
                      <a:pt x="569048" y="909243"/>
                    </a:cubicBezTo>
                    <a:cubicBezTo>
                      <a:pt x="579803" y="741602"/>
                      <a:pt x="578825" y="585325"/>
                      <a:pt x="572959" y="450833"/>
                    </a:cubicBezTo>
                    <a:cubicBezTo>
                      <a:pt x="567092" y="316341"/>
                      <a:pt x="557315" y="205527"/>
                      <a:pt x="548515" y="127862"/>
                    </a:cubicBezTo>
                    <a:cubicBezTo>
                      <a:pt x="544604" y="89030"/>
                      <a:pt x="539715" y="58722"/>
                      <a:pt x="537760" y="37885"/>
                    </a:cubicBezTo>
                    <a:cubicBezTo>
                      <a:pt x="534827" y="17048"/>
                      <a:pt x="533849" y="5683"/>
                      <a:pt x="533849" y="5683"/>
                    </a:cubicBezTo>
                    <a:lnTo>
                      <a:pt x="548515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231" name="Graphic 25">
                <a:extLst>
                  <a:ext uri="{FF2B5EF4-FFF2-40B4-BE49-F238E27FC236}">
                    <a16:creationId xmlns:a16="http://schemas.microsoft.com/office/drawing/2014/main" id="{8C0FE6DD-4AC5-FCAA-5E1E-DCF8950F6290}"/>
                  </a:ext>
                </a:extLst>
              </p:cNvPr>
              <p:cNvGrpSpPr/>
              <p:nvPr/>
            </p:nvGrpSpPr>
            <p:grpSpPr>
              <a:xfrm>
                <a:off x="2012429" y="1781393"/>
                <a:ext cx="144556" cy="515234"/>
                <a:chOff x="2012429" y="1781393"/>
                <a:chExt cx="144556" cy="515234"/>
              </a:xfrm>
            </p:grpSpPr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5FA7C40B-6AF0-5EE9-D136-B735E133535C}"/>
                    </a:ext>
                  </a:extLst>
                </p:cNvPr>
                <p:cNvSpPr/>
                <p:nvPr/>
              </p:nvSpPr>
              <p:spPr>
                <a:xfrm>
                  <a:off x="2072805" y="1781393"/>
                  <a:ext cx="72447" cy="28552"/>
                </a:xfrm>
                <a:custGeom>
                  <a:avLst/>
                  <a:gdLst>
                    <a:gd name="connsiteX0" fmla="*/ 33243 w 72447"/>
                    <a:gd name="connsiteY0" fmla="*/ 27463 h 28552"/>
                    <a:gd name="connsiteX1" fmla="*/ 71375 w 72447"/>
                    <a:gd name="connsiteY1" fmla="*/ 16098 h 28552"/>
                    <a:gd name="connsiteX2" fmla="*/ 69420 w 72447"/>
                    <a:gd name="connsiteY2" fmla="*/ 10415 h 28552"/>
                    <a:gd name="connsiteX3" fmla="*/ 0 w 72447"/>
                    <a:gd name="connsiteY3" fmla="*/ 17045 h 28552"/>
                    <a:gd name="connsiteX4" fmla="*/ 0 w 72447"/>
                    <a:gd name="connsiteY4" fmla="*/ 18939 h 28552"/>
                    <a:gd name="connsiteX5" fmla="*/ 2933 w 72447"/>
                    <a:gd name="connsiteY5" fmla="*/ 22727 h 28552"/>
                    <a:gd name="connsiteX6" fmla="*/ 33243 w 72447"/>
                    <a:gd name="connsiteY6" fmla="*/ 27463 h 2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28552">
                      <a:moveTo>
                        <a:pt x="33243" y="27463"/>
                      </a:moveTo>
                      <a:cubicBezTo>
                        <a:pt x="45954" y="25569"/>
                        <a:pt x="60620" y="21780"/>
                        <a:pt x="71375" y="16098"/>
                      </a:cubicBezTo>
                      <a:cubicBezTo>
                        <a:pt x="74309" y="14203"/>
                        <a:pt x="70398" y="11362"/>
                        <a:pt x="69420" y="10415"/>
                      </a:cubicBezTo>
                      <a:cubicBezTo>
                        <a:pt x="50843" y="-5686"/>
                        <a:pt x="10755" y="-2845"/>
                        <a:pt x="0" y="17045"/>
                      </a:cubicBezTo>
                      <a:cubicBezTo>
                        <a:pt x="0" y="17992"/>
                        <a:pt x="0" y="17992"/>
                        <a:pt x="0" y="18939"/>
                      </a:cubicBezTo>
                      <a:cubicBezTo>
                        <a:pt x="0" y="19886"/>
                        <a:pt x="978" y="21780"/>
                        <a:pt x="2933" y="22727"/>
                      </a:cubicBezTo>
                      <a:cubicBezTo>
                        <a:pt x="10755" y="29357"/>
                        <a:pt x="21510" y="29357"/>
                        <a:pt x="33243" y="2746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596B827C-8935-011A-6D63-F847E2EDBF8F}"/>
                    </a:ext>
                  </a:extLst>
                </p:cNvPr>
                <p:cNvSpPr/>
                <p:nvPr/>
              </p:nvSpPr>
              <p:spPr>
                <a:xfrm>
                  <a:off x="2087317" y="1881785"/>
                  <a:ext cx="50019" cy="50198"/>
                </a:xfrm>
                <a:custGeom>
                  <a:avLst/>
                  <a:gdLst>
                    <a:gd name="connsiteX0" fmla="*/ 29487 w 50019"/>
                    <a:gd name="connsiteY0" fmla="*/ 37885 h 50198"/>
                    <a:gd name="connsiteX1" fmla="*/ 50019 w 50019"/>
                    <a:gd name="connsiteY1" fmla="*/ 0 h 50198"/>
                    <a:gd name="connsiteX2" fmla="*/ 154 w 50019"/>
                    <a:gd name="connsiteY2" fmla="*/ 49251 h 50198"/>
                    <a:gd name="connsiteX3" fmla="*/ 1132 w 50019"/>
                    <a:gd name="connsiteY3" fmla="*/ 50198 h 50198"/>
                    <a:gd name="connsiteX4" fmla="*/ 29487 w 50019"/>
                    <a:gd name="connsiteY4" fmla="*/ 37885 h 50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50198">
                      <a:moveTo>
                        <a:pt x="29487" y="37885"/>
                      </a:moveTo>
                      <a:cubicBezTo>
                        <a:pt x="42197" y="27467"/>
                        <a:pt x="48064" y="14207"/>
                        <a:pt x="50019" y="0"/>
                      </a:cubicBezTo>
                      <a:cubicBezTo>
                        <a:pt x="14821" y="0"/>
                        <a:pt x="-1801" y="25573"/>
                        <a:pt x="154" y="49251"/>
                      </a:cubicBezTo>
                      <a:cubicBezTo>
                        <a:pt x="154" y="49251"/>
                        <a:pt x="1132" y="50198"/>
                        <a:pt x="1132" y="50198"/>
                      </a:cubicBezTo>
                      <a:cubicBezTo>
                        <a:pt x="11887" y="47356"/>
                        <a:pt x="22642" y="44515"/>
                        <a:pt x="29487" y="378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7DF04EF9-863F-E507-4556-35F556164BF4}"/>
                    </a:ext>
                  </a:extLst>
                </p:cNvPr>
                <p:cNvSpPr/>
                <p:nvPr/>
              </p:nvSpPr>
              <p:spPr>
                <a:xfrm>
                  <a:off x="2012429" y="1822278"/>
                  <a:ext cx="60623" cy="50553"/>
                </a:xfrm>
                <a:custGeom>
                  <a:avLst/>
                  <a:gdLst>
                    <a:gd name="connsiteX0" fmla="*/ 57443 w 60623"/>
                    <a:gd name="connsiteY0" fmla="*/ 36776 h 50553"/>
                    <a:gd name="connsiteX1" fmla="*/ 49621 w 60623"/>
                    <a:gd name="connsiteY1" fmla="*/ 27304 h 50553"/>
                    <a:gd name="connsiteX2" fmla="*/ 33977 w 60623"/>
                    <a:gd name="connsiteY2" fmla="*/ 10256 h 50553"/>
                    <a:gd name="connsiteX3" fmla="*/ 733 w 60623"/>
                    <a:gd name="connsiteY3" fmla="*/ 2679 h 50553"/>
                    <a:gd name="connsiteX4" fmla="*/ 733 w 60623"/>
                    <a:gd name="connsiteY4" fmla="*/ 6468 h 50553"/>
                    <a:gd name="connsiteX5" fmla="*/ 49621 w 60623"/>
                    <a:gd name="connsiteY5" fmla="*/ 50035 h 50553"/>
                    <a:gd name="connsiteX6" fmla="*/ 57443 w 60623"/>
                    <a:gd name="connsiteY6" fmla="*/ 36776 h 50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623" h="50553">
                      <a:moveTo>
                        <a:pt x="57443" y="36776"/>
                      </a:moveTo>
                      <a:cubicBezTo>
                        <a:pt x="55487" y="33934"/>
                        <a:pt x="52554" y="30146"/>
                        <a:pt x="49621" y="27304"/>
                      </a:cubicBezTo>
                      <a:cubicBezTo>
                        <a:pt x="45710" y="20674"/>
                        <a:pt x="39843" y="14992"/>
                        <a:pt x="33977" y="10256"/>
                      </a:cubicBezTo>
                      <a:cubicBezTo>
                        <a:pt x="28110" y="5520"/>
                        <a:pt x="8555" y="-4898"/>
                        <a:pt x="733" y="2679"/>
                      </a:cubicBezTo>
                      <a:cubicBezTo>
                        <a:pt x="-244" y="3626"/>
                        <a:pt x="-244" y="5520"/>
                        <a:pt x="733" y="6468"/>
                      </a:cubicBezTo>
                      <a:cubicBezTo>
                        <a:pt x="9533" y="21622"/>
                        <a:pt x="20288" y="45300"/>
                        <a:pt x="49621" y="50035"/>
                      </a:cubicBezTo>
                      <a:cubicBezTo>
                        <a:pt x="64287" y="52877"/>
                        <a:pt x="61354" y="43405"/>
                        <a:pt x="57443" y="3677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FD944146-39C1-DC8C-D4E2-D0405C9ECCBB}"/>
                    </a:ext>
                  </a:extLst>
                </p:cNvPr>
                <p:cNvSpPr/>
                <p:nvPr/>
              </p:nvSpPr>
              <p:spPr>
                <a:xfrm>
                  <a:off x="2021075" y="1976498"/>
                  <a:ext cx="52708" cy="47356"/>
                </a:xfrm>
                <a:custGeom>
                  <a:avLst/>
                  <a:gdLst>
                    <a:gd name="connsiteX0" fmla="*/ 24353 w 52708"/>
                    <a:gd name="connsiteY0" fmla="*/ 40727 h 47356"/>
                    <a:gd name="connsiteX1" fmla="*/ 52708 w 52708"/>
                    <a:gd name="connsiteY1" fmla="*/ 47356 h 47356"/>
                    <a:gd name="connsiteX2" fmla="*/ 1865 w 52708"/>
                    <a:gd name="connsiteY2" fmla="*/ 0 h 47356"/>
                    <a:gd name="connsiteX3" fmla="*/ 1865 w 52708"/>
                    <a:gd name="connsiteY3" fmla="*/ 0 h 47356"/>
                    <a:gd name="connsiteX4" fmla="*/ 15554 w 52708"/>
                    <a:gd name="connsiteY4" fmla="*/ 32203 h 47356"/>
                    <a:gd name="connsiteX5" fmla="*/ 24353 w 52708"/>
                    <a:gd name="connsiteY5" fmla="*/ 40727 h 47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708" h="47356">
                      <a:moveTo>
                        <a:pt x="24353" y="40727"/>
                      </a:moveTo>
                      <a:cubicBezTo>
                        <a:pt x="33153" y="43568"/>
                        <a:pt x="42931" y="45463"/>
                        <a:pt x="52708" y="47356"/>
                      </a:cubicBezTo>
                      <a:cubicBezTo>
                        <a:pt x="48797" y="26519"/>
                        <a:pt x="30220" y="9471"/>
                        <a:pt x="1865" y="0"/>
                      </a:cubicBezTo>
                      <a:cubicBezTo>
                        <a:pt x="1865" y="0"/>
                        <a:pt x="1865" y="0"/>
                        <a:pt x="1865" y="0"/>
                      </a:cubicBezTo>
                      <a:cubicBezTo>
                        <a:pt x="-4979" y="9471"/>
                        <a:pt x="8710" y="23678"/>
                        <a:pt x="15554" y="32203"/>
                      </a:cubicBezTo>
                      <a:cubicBezTo>
                        <a:pt x="17509" y="35044"/>
                        <a:pt x="20443" y="37885"/>
                        <a:pt x="24353" y="4072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B40A04D2-D66F-B68F-AE23-AF3D610B26B7}"/>
                    </a:ext>
                  </a:extLst>
                </p:cNvPr>
                <p:cNvSpPr/>
                <p:nvPr/>
              </p:nvSpPr>
              <p:spPr>
                <a:xfrm>
                  <a:off x="2085515" y="2052858"/>
                  <a:ext cx="71469" cy="29422"/>
                </a:xfrm>
                <a:custGeom>
                  <a:avLst/>
                  <a:gdLst>
                    <a:gd name="connsiteX0" fmla="*/ 33243 w 71469"/>
                    <a:gd name="connsiteY0" fmla="*/ 27824 h 29422"/>
                    <a:gd name="connsiteX1" fmla="*/ 70398 w 71469"/>
                    <a:gd name="connsiteY1" fmla="*/ 14564 h 29422"/>
                    <a:gd name="connsiteX2" fmla="*/ 68442 w 71469"/>
                    <a:gd name="connsiteY2" fmla="*/ 8881 h 29422"/>
                    <a:gd name="connsiteX3" fmla="*/ 0 w 71469"/>
                    <a:gd name="connsiteY3" fmla="*/ 19300 h 29422"/>
                    <a:gd name="connsiteX4" fmla="*/ 0 w 71469"/>
                    <a:gd name="connsiteY4" fmla="*/ 21194 h 29422"/>
                    <a:gd name="connsiteX5" fmla="*/ 2933 w 71469"/>
                    <a:gd name="connsiteY5" fmla="*/ 24982 h 29422"/>
                    <a:gd name="connsiteX6" fmla="*/ 33243 w 71469"/>
                    <a:gd name="connsiteY6" fmla="*/ 27824 h 2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469" h="29422">
                      <a:moveTo>
                        <a:pt x="33243" y="27824"/>
                      </a:moveTo>
                      <a:cubicBezTo>
                        <a:pt x="45954" y="24982"/>
                        <a:pt x="60620" y="21194"/>
                        <a:pt x="70398" y="14564"/>
                      </a:cubicBezTo>
                      <a:cubicBezTo>
                        <a:pt x="73331" y="12670"/>
                        <a:pt x="69420" y="9829"/>
                        <a:pt x="68442" y="8881"/>
                      </a:cubicBezTo>
                      <a:cubicBezTo>
                        <a:pt x="49865" y="-6273"/>
                        <a:pt x="8800" y="-1537"/>
                        <a:pt x="0" y="19300"/>
                      </a:cubicBezTo>
                      <a:cubicBezTo>
                        <a:pt x="0" y="20247"/>
                        <a:pt x="0" y="20247"/>
                        <a:pt x="0" y="21194"/>
                      </a:cubicBezTo>
                      <a:cubicBezTo>
                        <a:pt x="0" y="22141"/>
                        <a:pt x="978" y="24035"/>
                        <a:pt x="2933" y="24982"/>
                      </a:cubicBezTo>
                      <a:cubicBezTo>
                        <a:pt x="10755" y="29718"/>
                        <a:pt x="21511" y="30665"/>
                        <a:pt x="33243" y="2782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D82F193A-2F0D-46A2-20AC-6A5EBB4D2543}"/>
                    </a:ext>
                  </a:extLst>
                </p:cNvPr>
                <p:cNvSpPr/>
                <p:nvPr/>
              </p:nvSpPr>
              <p:spPr>
                <a:xfrm>
                  <a:off x="2106439" y="2150770"/>
                  <a:ext cx="47518" cy="53038"/>
                </a:xfrm>
                <a:custGeom>
                  <a:avLst/>
                  <a:gdLst>
                    <a:gd name="connsiteX0" fmla="*/ 28941 w 47518"/>
                    <a:gd name="connsiteY0" fmla="*/ 38832 h 53038"/>
                    <a:gd name="connsiteX1" fmla="*/ 47518 w 47518"/>
                    <a:gd name="connsiteY1" fmla="*/ 0 h 53038"/>
                    <a:gd name="connsiteX2" fmla="*/ 587 w 47518"/>
                    <a:gd name="connsiteY2" fmla="*/ 52092 h 53038"/>
                    <a:gd name="connsiteX3" fmla="*/ 1564 w 47518"/>
                    <a:gd name="connsiteY3" fmla="*/ 53039 h 53038"/>
                    <a:gd name="connsiteX4" fmla="*/ 28941 w 47518"/>
                    <a:gd name="connsiteY4" fmla="*/ 38832 h 53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518" h="53038">
                      <a:moveTo>
                        <a:pt x="28941" y="38832"/>
                      </a:moveTo>
                      <a:cubicBezTo>
                        <a:pt x="40674" y="27466"/>
                        <a:pt x="46541" y="13260"/>
                        <a:pt x="47518" y="0"/>
                      </a:cubicBezTo>
                      <a:cubicBezTo>
                        <a:pt x="12320" y="1894"/>
                        <a:pt x="-3324" y="28413"/>
                        <a:pt x="587" y="52092"/>
                      </a:cubicBezTo>
                      <a:cubicBezTo>
                        <a:pt x="587" y="52092"/>
                        <a:pt x="1564" y="53039"/>
                        <a:pt x="1564" y="53039"/>
                      </a:cubicBezTo>
                      <a:cubicBezTo>
                        <a:pt x="12320" y="50198"/>
                        <a:pt x="22097" y="46409"/>
                        <a:pt x="28941" y="3883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A759DA97-FEDA-0189-06FA-D5ABA08920AB}"/>
                    </a:ext>
                  </a:extLst>
                </p:cNvPr>
                <p:cNvSpPr/>
                <p:nvPr/>
              </p:nvSpPr>
              <p:spPr>
                <a:xfrm>
                  <a:off x="2026118" y="2098089"/>
                  <a:ext cx="62896" cy="48958"/>
                </a:xfrm>
                <a:custGeom>
                  <a:avLst/>
                  <a:gdLst>
                    <a:gd name="connsiteX0" fmla="*/ 59398 w 62896"/>
                    <a:gd name="connsiteY0" fmla="*/ 34685 h 48958"/>
                    <a:gd name="connsiteX1" fmla="*/ 51576 w 62896"/>
                    <a:gd name="connsiteY1" fmla="*/ 25214 h 48958"/>
                    <a:gd name="connsiteX2" fmla="*/ 34954 w 62896"/>
                    <a:gd name="connsiteY2" fmla="*/ 9113 h 48958"/>
                    <a:gd name="connsiteX3" fmla="*/ 733 w 62896"/>
                    <a:gd name="connsiteY3" fmla="*/ 3430 h 48958"/>
                    <a:gd name="connsiteX4" fmla="*/ 733 w 62896"/>
                    <a:gd name="connsiteY4" fmla="*/ 8166 h 48958"/>
                    <a:gd name="connsiteX5" fmla="*/ 51576 w 62896"/>
                    <a:gd name="connsiteY5" fmla="*/ 48892 h 48958"/>
                    <a:gd name="connsiteX6" fmla="*/ 59398 w 62896"/>
                    <a:gd name="connsiteY6" fmla="*/ 34685 h 48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896" h="48958">
                      <a:moveTo>
                        <a:pt x="59398" y="34685"/>
                      </a:moveTo>
                      <a:cubicBezTo>
                        <a:pt x="57442" y="31844"/>
                        <a:pt x="54509" y="29003"/>
                        <a:pt x="51576" y="25214"/>
                      </a:cubicBezTo>
                      <a:cubicBezTo>
                        <a:pt x="47665" y="18584"/>
                        <a:pt x="40821" y="12901"/>
                        <a:pt x="34954" y="9113"/>
                      </a:cubicBezTo>
                      <a:cubicBezTo>
                        <a:pt x="28110" y="4377"/>
                        <a:pt x="8555" y="-5094"/>
                        <a:pt x="733" y="3430"/>
                      </a:cubicBezTo>
                      <a:cubicBezTo>
                        <a:pt x="-244" y="4377"/>
                        <a:pt x="-244" y="6271"/>
                        <a:pt x="733" y="8166"/>
                      </a:cubicBezTo>
                      <a:cubicBezTo>
                        <a:pt x="10511" y="22373"/>
                        <a:pt x="22244" y="46051"/>
                        <a:pt x="51576" y="48892"/>
                      </a:cubicBezTo>
                      <a:cubicBezTo>
                        <a:pt x="67220" y="49839"/>
                        <a:pt x="63309" y="40368"/>
                        <a:pt x="59398" y="346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ED1BA763-0D2B-6EAA-3DBA-39544EA97C44}"/>
                    </a:ext>
                  </a:extLst>
                </p:cNvPr>
                <p:cNvSpPr/>
                <p:nvPr/>
              </p:nvSpPr>
              <p:spPr>
                <a:xfrm>
                  <a:off x="2043095" y="2252112"/>
                  <a:ext cx="56108" cy="44514"/>
                </a:xfrm>
                <a:custGeom>
                  <a:avLst/>
                  <a:gdLst>
                    <a:gd name="connsiteX0" fmla="*/ 27754 w 56108"/>
                    <a:gd name="connsiteY0" fmla="*/ 39779 h 44514"/>
                    <a:gd name="connsiteX1" fmla="*/ 56109 w 56108"/>
                    <a:gd name="connsiteY1" fmla="*/ 44514 h 44514"/>
                    <a:gd name="connsiteX2" fmla="*/ 1355 w 56108"/>
                    <a:gd name="connsiteY2" fmla="*/ 0 h 44514"/>
                    <a:gd name="connsiteX3" fmla="*/ 1355 w 56108"/>
                    <a:gd name="connsiteY3" fmla="*/ 0 h 44514"/>
                    <a:gd name="connsiteX4" fmla="*/ 16999 w 56108"/>
                    <a:gd name="connsiteY4" fmla="*/ 31255 h 44514"/>
                    <a:gd name="connsiteX5" fmla="*/ 27754 w 56108"/>
                    <a:gd name="connsiteY5" fmla="*/ 39779 h 44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08" h="44514">
                      <a:moveTo>
                        <a:pt x="27754" y="39779"/>
                      </a:moveTo>
                      <a:cubicBezTo>
                        <a:pt x="37532" y="41673"/>
                        <a:pt x="46332" y="43568"/>
                        <a:pt x="56109" y="44514"/>
                      </a:cubicBezTo>
                      <a:cubicBezTo>
                        <a:pt x="50242" y="23678"/>
                        <a:pt x="30688" y="7576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0418"/>
                        <a:pt x="10155" y="23678"/>
                        <a:pt x="16999" y="31255"/>
                      </a:cubicBezTo>
                      <a:cubicBezTo>
                        <a:pt x="19932" y="34097"/>
                        <a:pt x="23843" y="37885"/>
                        <a:pt x="27754" y="3977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40" name="Graphic 25">
                <a:extLst>
                  <a:ext uri="{FF2B5EF4-FFF2-40B4-BE49-F238E27FC236}">
                    <a16:creationId xmlns:a16="http://schemas.microsoft.com/office/drawing/2014/main" id="{867217AD-85E6-5BFB-8B5B-9051E0D2D054}"/>
                  </a:ext>
                </a:extLst>
              </p:cNvPr>
              <p:cNvGrpSpPr/>
              <p:nvPr/>
            </p:nvGrpSpPr>
            <p:grpSpPr>
              <a:xfrm>
                <a:off x="2079894" y="2436056"/>
                <a:ext cx="344899" cy="436189"/>
                <a:chOff x="2079894" y="2436056"/>
                <a:chExt cx="344899" cy="436189"/>
              </a:xfrm>
            </p:grpSpPr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id="{C6B61FCD-09F6-E699-AB5D-B3C924BFBD44}"/>
                    </a:ext>
                  </a:extLst>
                </p:cNvPr>
                <p:cNvSpPr/>
                <p:nvPr/>
              </p:nvSpPr>
              <p:spPr>
                <a:xfrm>
                  <a:off x="2133425" y="2436056"/>
                  <a:ext cx="71042" cy="30625"/>
                </a:xfrm>
                <a:custGeom>
                  <a:avLst/>
                  <a:gdLst>
                    <a:gd name="connsiteX0" fmla="*/ 35199 w 71042"/>
                    <a:gd name="connsiteY0" fmla="*/ 27266 h 30625"/>
                    <a:gd name="connsiteX1" fmla="*/ 70398 w 71042"/>
                    <a:gd name="connsiteY1" fmla="*/ 10218 h 30625"/>
                    <a:gd name="connsiteX2" fmla="*/ 67464 w 71042"/>
                    <a:gd name="connsiteY2" fmla="*/ 5483 h 30625"/>
                    <a:gd name="connsiteX3" fmla="*/ 0 w 71042"/>
                    <a:gd name="connsiteY3" fmla="*/ 23478 h 30625"/>
                    <a:gd name="connsiteX4" fmla="*/ 978 w 71042"/>
                    <a:gd name="connsiteY4" fmla="*/ 25372 h 30625"/>
                    <a:gd name="connsiteX5" fmla="*/ 3911 w 71042"/>
                    <a:gd name="connsiteY5" fmla="*/ 28214 h 30625"/>
                    <a:gd name="connsiteX6" fmla="*/ 35199 w 71042"/>
                    <a:gd name="connsiteY6" fmla="*/ 27266 h 3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42" h="30625">
                      <a:moveTo>
                        <a:pt x="35199" y="27266"/>
                      </a:moveTo>
                      <a:cubicBezTo>
                        <a:pt x="46932" y="23478"/>
                        <a:pt x="61598" y="16848"/>
                        <a:pt x="70398" y="10218"/>
                      </a:cubicBezTo>
                      <a:cubicBezTo>
                        <a:pt x="72353" y="8324"/>
                        <a:pt x="69420" y="5483"/>
                        <a:pt x="67464" y="5483"/>
                      </a:cubicBezTo>
                      <a:cubicBezTo>
                        <a:pt x="46932" y="-6830"/>
                        <a:pt x="6844" y="2641"/>
                        <a:pt x="0" y="23478"/>
                      </a:cubicBezTo>
                      <a:cubicBezTo>
                        <a:pt x="0" y="24425"/>
                        <a:pt x="0" y="24425"/>
                        <a:pt x="978" y="25372"/>
                      </a:cubicBezTo>
                      <a:cubicBezTo>
                        <a:pt x="978" y="26319"/>
                        <a:pt x="2933" y="28214"/>
                        <a:pt x="3911" y="28214"/>
                      </a:cubicBezTo>
                      <a:cubicBezTo>
                        <a:pt x="13689" y="32002"/>
                        <a:pt x="24444" y="31055"/>
                        <a:pt x="35199" y="2726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42232323-DC42-D1E1-25A6-8842DC6373DE}"/>
                    </a:ext>
                  </a:extLst>
                </p:cNvPr>
                <p:cNvSpPr/>
                <p:nvPr/>
              </p:nvSpPr>
              <p:spPr>
                <a:xfrm>
                  <a:off x="2174997" y="2527727"/>
                  <a:ext cx="39758" cy="58722"/>
                </a:xfrm>
                <a:custGeom>
                  <a:avLst/>
                  <a:gdLst>
                    <a:gd name="connsiteX0" fmla="*/ 27848 w 39758"/>
                    <a:gd name="connsiteY0" fmla="*/ 39779 h 58722"/>
                    <a:gd name="connsiteX1" fmla="*/ 39580 w 39758"/>
                    <a:gd name="connsiteY1" fmla="*/ 0 h 58722"/>
                    <a:gd name="connsiteX2" fmla="*/ 2426 w 39758"/>
                    <a:gd name="connsiteY2" fmla="*/ 57775 h 58722"/>
                    <a:gd name="connsiteX3" fmla="*/ 4382 w 39758"/>
                    <a:gd name="connsiteY3" fmla="*/ 58722 h 58722"/>
                    <a:gd name="connsiteX4" fmla="*/ 27848 w 39758"/>
                    <a:gd name="connsiteY4" fmla="*/ 39779 h 58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758" h="58722">
                      <a:moveTo>
                        <a:pt x="27848" y="39779"/>
                      </a:moveTo>
                      <a:cubicBezTo>
                        <a:pt x="37625" y="26519"/>
                        <a:pt x="40558" y="12313"/>
                        <a:pt x="39580" y="0"/>
                      </a:cubicBezTo>
                      <a:cubicBezTo>
                        <a:pt x="5360" y="7577"/>
                        <a:pt x="-5396" y="35991"/>
                        <a:pt x="2426" y="57775"/>
                      </a:cubicBezTo>
                      <a:cubicBezTo>
                        <a:pt x="2426" y="57775"/>
                        <a:pt x="3404" y="57775"/>
                        <a:pt x="4382" y="58722"/>
                      </a:cubicBezTo>
                      <a:cubicBezTo>
                        <a:pt x="13182" y="53039"/>
                        <a:pt x="21981" y="47356"/>
                        <a:pt x="27848" y="3977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C1CBE111-A802-B360-8A12-E4E2BA690135}"/>
                    </a:ext>
                  </a:extLst>
                </p:cNvPr>
                <p:cNvSpPr/>
                <p:nvPr/>
              </p:nvSpPr>
              <p:spPr>
                <a:xfrm>
                  <a:off x="2079894" y="2490951"/>
                  <a:ext cx="68079" cy="43435"/>
                </a:xfrm>
                <a:custGeom>
                  <a:avLst/>
                  <a:gdLst>
                    <a:gd name="connsiteX0" fmla="*/ 63309 w 68079"/>
                    <a:gd name="connsiteY0" fmla="*/ 28252 h 43435"/>
                    <a:gd name="connsiteX1" fmla="*/ 53531 w 68079"/>
                    <a:gd name="connsiteY1" fmla="*/ 20675 h 43435"/>
                    <a:gd name="connsiteX2" fmla="*/ 34954 w 68079"/>
                    <a:gd name="connsiteY2" fmla="*/ 6468 h 43435"/>
                    <a:gd name="connsiteX3" fmla="*/ 733 w 68079"/>
                    <a:gd name="connsiteY3" fmla="*/ 4574 h 43435"/>
                    <a:gd name="connsiteX4" fmla="*/ 733 w 68079"/>
                    <a:gd name="connsiteY4" fmla="*/ 9309 h 43435"/>
                    <a:gd name="connsiteX5" fmla="*/ 57443 w 68079"/>
                    <a:gd name="connsiteY5" fmla="*/ 43406 h 43435"/>
                    <a:gd name="connsiteX6" fmla="*/ 63309 w 68079"/>
                    <a:gd name="connsiteY6" fmla="*/ 28252 h 4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079" h="43435">
                      <a:moveTo>
                        <a:pt x="63309" y="28252"/>
                      </a:moveTo>
                      <a:cubicBezTo>
                        <a:pt x="60376" y="25411"/>
                        <a:pt x="57443" y="22569"/>
                        <a:pt x="53531" y="20675"/>
                      </a:cubicBezTo>
                      <a:cubicBezTo>
                        <a:pt x="48643" y="14992"/>
                        <a:pt x="40821" y="10257"/>
                        <a:pt x="34954" y="6468"/>
                      </a:cubicBezTo>
                      <a:cubicBezTo>
                        <a:pt x="28110" y="2679"/>
                        <a:pt x="7578" y="-4898"/>
                        <a:pt x="733" y="4574"/>
                      </a:cubicBezTo>
                      <a:cubicBezTo>
                        <a:pt x="-244" y="6468"/>
                        <a:pt x="-244" y="7415"/>
                        <a:pt x="733" y="9309"/>
                      </a:cubicBezTo>
                      <a:cubicBezTo>
                        <a:pt x="12466" y="22569"/>
                        <a:pt x="28110" y="44353"/>
                        <a:pt x="57443" y="43406"/>
                      </a:cubicBezTo>
                      <a:cubicBezTo>
                        <a:pt x="73086" y="43406"/>
                        <a:pt x="68198" y="32987"/>
                        <a:pt x="63309" y="2825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id="{18A0AAAC-B1C8-34C6-75F6-FBB22816BE00}"/>
                    </a:ext>
                  </a:extLst>
                </p:cNvPr>
                <p:cNvSpPr/>
                <p:nvPr/>
              </p:nvSpPr>
              <p:spPr>
                <a:xfrm>
                  <a:off x="2127233" y="2646118"/>
                  <a:ext cx="64857" cy="35044"/>
                </a:xfrm>
                <a:custGeom>
                  <a:avLst/>
                  <a:gdLst>
                    <a:gd name="connsiteX0" fmla="*/ 35525 w 64857"/>
                    <a:gd name="connsiteY0" fmla="*/ 35044 h 35044"/>
                    <a:gd name="connsiteX1" fmla="*/ 64857 w 64857"/>
                    <a:gd name="connsiteY1" fmla="*/ 32203 h 35044"/>
                    <a:gd name="connsiteX2" fmla="*/ 326 w 64857"/>
                    <a:gd name="connsiteY2" fmla="*/ 0 h 35044"/>
                    <a:gd name="connsiteX3" fmla="*/ 326 w 64857"/>
                    <a:gd name="connsiteY3" fmla="*/ 0 h 35044"/>
                    <a:gd name="connsiteX4" fmla="*/ 23792 w 64857"/>
                    <a:gd name="connsiteY4" fmla="*/ 28414 h 35044"/>
                    <a:gd name="connsiteX5" fmla="*/ 35525 w 64857"/>
                    <a:gd name="connsiteY5" fmla="*/ 35044 h 35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857" h="35044">
                      <a:moveTo>
                        <a:pt x="35525" y="35044"/>
                      </a:moveTo>
                      <a:cubicBezTo>
                        <a:pt x="45302" y="35044"/>
                        <a:pt x="55080" y="34097"/>
                        <a:pt x="64857" y="32203"/>
                      </a:cubicBezTo>
                      <a:cubicBezTo>
                        <a:pt x="53124" y="13260"/>
                        <a:pt x="30636" y="2841"/>
                        <a:pt x="326" y="0"/>
                      </a:cubicBezTo>
                      <a:cubicBezTo>
                        <a:pt x="326" y="0"/>
                        <a:pt x="326" y="0"/>
                        <a:pt x="326" y="0"/>
                      </a:cubicBezTo>
                      <a:cubicBezTo>
                        <a:pt x="-2607" y="11366"/>
                        <a:pt x="14992" y="22731"/>
                        <a:pt x="23792" y="28414"/>
                      </a:cubicBezTo>
                      <a:cubicBezTo>
                        <a:pt x="26725" y="31255"/>
                        <a:pt x="30636" y="34097"/>
                        <a:pt x="35525" y="3504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5" name="Freeform: Shape 244">
                  <a:extLst>
                    <a:ext uri="{FF2B5EF4-FFF2-40B4-BE49-F238E27FC236}">
                      <a16:creationId xmlns:a16="http://schemas.microsoft.com/office/drawing/2014/main" id="{C6D55A51-3CC0-BD8F-E3BC-6F551E37B07C}"/>
                    </a:ext>
                  </a:extLst>
                </p:cNvPr>
                <p:cNvSpPr/>
                <p:nvPr/>
              </p:nvSpPr>
              <p:spPr>
                <a:xfrm>
                  <a:off x="2220444" y="2682550"/>
                  <a:ext cx="63108" cy="41353"/>
                </a:xfrm>
                <a:custGeom>
                  <a:avLst/>
                  <a:gdLst>
                    <a:gd name="connsiteX0" fmla="*/ 34221 w 63108"/>
                    <a:gd name="connsiteY0" fmla="*/ 30814 h 41353"/>
                    <a:gd name="connsiteX1" fmla="*/ 62576 w 63108"/>
                    <a:gd name="connsiteY1" fmla="*/ 4295 h 41353"/>
                    <a:gd name="connsiteX2" fmla="*/ 58665 w 63108"/>
                    <a:gd name="connsiteY2" fmla="*/ 506 h 41353"/>
                    <a:gd name="connsiteX3" fmla="*/ 0 w 63108"/>
                    <a:gd name="connsiteY3" fmla="*/ 37444 h 41353"/>
                    <a:gd name="connsiteX4" fmla="*/ 978 w 63108"/>
                    <a:gd name="connsiteY4" fmla="*/ 39339 h 41353"/>
                    <a:gd name="connsiteX5" fmla="*/ 4889 w 63108"/>
                    <a:gd name="connsiteY5" fmla="*/ 41233 h 41353"/>
                    <a:gd name="connsiteX6" fmla="*/ 34221 w 63108"/>
                    <a:gd name="connsiteY6" fmla="*/ 30814 h 41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108" h="41353">
                      <a:moveTo>
                        <a:pt x="34221" y="30814"/>
                      </a:moveTo>
                      <a:cubicBezTo>
                        <a:pt x="43998" y="23238"/>
                        <a:pt x="55731" y="12819"/>
                        <a:pt x="62576" y="4295"/>
                      </a:cubicBezTo>
                      <a:cubicBezTo>
                        <a:pt x="64531" y="2401"/>
                        <a:pt x="60620" y="1453"/>
                        <a:pt x="58665" y="506"/>
                      </a:cubicBezTo>
                      <a:cubicBezTo>
                        <a:pt x="36176" y="-3283"/>
                        <a:pt x="0" y="14713"/>
                        <a:pt x="0" y="37444"/>
                      </a:cubicBezTo>
                      <a:cubicBezTo>
                        <a:pt x="0" y="38391"/>
                        <a:pt x="0" y="38391"/>
                        <a:pt x="978" y="39339"/>
                      </a:cubicBezTo>
                      <a:cubicBezTo>
                        <a:pt x="1955" y="40285"/>
                        <a:pt x="3911" y="41233"/>
                        <a:pt x="4889" y="41233"/>
                      </a:cubicBezTo>
                      <a:cubicBezTo>
                        <a:pt x="15644" y="42180"/>
                        <a:pt x="25421" y="37444"/>
                        <a:pt x="34221" y="3081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52C9C8F4-1B72-6FB3-FCA4-DB16F5E9600E}"/>
                    </a:ext>
                  </a:extLst>
                </p:cNvPr>
                <p:cNvSpPr/>
                <p:nvPr/>
              </p:nvSpPr>
              <p:spPr>
                <a:xfrm>
                  <a:off x="2299642" y="2742725"/>
                  <a:ext cx="26063" cy="60616"/>
                </a:xfrm>
                <a:custGeom>
                  <a:avLst/>
                  <a:gdLst>
                    <a:gd name="connsiteX0" fmla="*/ 25421 w 26063"/>
                    <a:gd name="connsiteY0" fmla="*/ 30308 h 60616"/>
                    <a:gd name="connsiteX1" fmla="*/ 24444 w 26063"/>
                    <a:gd name="connsiteY1" fmla="*/ 20836 h 60616"/>
                    <a:gd name="connsiteX2" fmla="*/ 22488 w 26063"/>
                    <a:gd name="connsiteY2" fmla="*/ 12312 h 60616"/>
                    <a:gd name="connsiteX3" fmla="*/ 19555 w 26063"/>
                    <a:gd name="connsiteY3" fmla="*/ 5683 h 60616"/>
                    <a:gd name="connsiteX4" fmla="*/ 15644 w 26063"/>
                    <a:gd name="connsiteY4" fmla="*/ 0 h 60616"/>
                    <a:gd name="connsiteX5" fmla="*/ 2933 w 26063"/>
                    <a:gd name="connsiteY5" fmla="*/ 18942 h 60616"/>
                    <a:gd name="connsiteX6" fmla="*/ 0 w 26063"/>
                    <a:gd name="connsiteY6" fmla="*/ 36938 h 60616"/>
                    <a:gd name="connsiteX7" fmla="*/ 6844 w 26063"/>
                    <a:gd name="connsiteY7" fmla="*/ 52092 h 60616"/>
                    <a:gd name="connsiteX8" fmla="*/ 21510 w 26063"/>
                    <a:gd name="connsiteY8" fmla="*/ 60616 h 60616"/>
                    <a:gd name="connsiteX9" fmla="*/ 22488 w 26063"/>
                    <a:gd name="connsiteY9" fmla="*/ 59669 h 60616"/>
                    <a:gd name="connsiteX10" fmla="*/ 24444 w 26063"/>
                    <a:gd name="connsiteY10" fmla="*/ 44514 h 60616"/>
                    <a:gd name="connsiteX11" fmla="*/ 25421 w 26063"/>
                    <a:gd name="connsiteY11" fmla="*/ 30308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063" h="60616">
                      <a:moveTo>
                        <a:pt x="25421" y="30308"/>
                      </a:moveTo>
                      <a:cubicBezTo>
                        <a:pt x="25421" y="26519"/>
                        <a:pt x="24444" y="23678"/>
                        <a:pt x="24444" y="20836"/>
                      </a:cubicBezTo>
                      <a:cubicBezTo>
                        <a:pt x="24444" y="17995"/>
                        <a:pt x="23466" y="15154"/>
                        <a:pt x="22488" y="12312"/>
                      </a:cubicBezTo>
                      <a:cubicBezTo>
                        <a:pt x="21510" y="10418"/>
                        <a:pt x="20533" y="7576"/>
                        <a:pt x="19555" y="5683"/>
                      </a:cubicBezTo>
                      <a:cubicBezTo>
                        <a:pt x="18577" y="3788"/>
                        <a:pt x="17599" y="1894"/>
                        <a:pt x="15644" y="0"/>
                      </a:cubicBezTo>
                      <a:cubicBezTo>
                        <a:pt x="9777" y="6630"/>
                        <a:pt x="5866" y="12312"/>
                        <a:pt x="2933" y="18942"/>
                      </a:cubicBezTo>
                      <a:cubicBezTo>
                        <a:pt x="0" y="25572"/>
                        <a:pt x="0" y="31255"/>
                        <a:pt x="0" y="36938"/>
                      </a:cubicBezTo>
                      <a:cubicBezTo>
                        <a:pt x="978" y="42621"/>
                        <a:pt x="2933" y="48303"/>
                        <a:pt x="6844" y="52092"/>
                      </a:cubicBezTo>
                      <a:cubicBezTo>
                        <a:pt x="10755" y="55880"/>
                        <a:pt x="15644" y="59669"/>
                        <a:pt x="21510" y="60616"/>
                      </a:cubicBezTo>
                      <a:cubicBezTo>
                        <a:pt x="21510" y="60616"/>
                        <a:pt x="22488" y="59669"/>
                        <a:pt x="22488" y="59669"/>
                      </a:cubicBezTo>
                      <a:cubicBezTo>
                        <a:pt x="23466" y="53986"/>
                        <a:pt x="23466" y="49250"/>
                        <a:pt x="24444" y="44514"/>
                      </a:cubicBezTo>
                      <a:cubicBezTo>
                        <a:pt x="26399" y="38832"/>
                        <a:pt x="26399" y="35043"/>
                        <a:pt x="25421" y="30308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7" name="Freeform: Shape 246">
                  <a:extLst>
                    <a:ext uri="{FF2B5EF4-FFF2-40B4-BE49-F238E27FC236}">
                      <a16:creationId xmlns:a16="http://schemas.microsoft.com/office/drawing/2014/main" id="{C6A94DFD-4398-90F0-C9FB-71C87C582DFB}"/>
                    </a:ext>
                  </a:extLst>
                </p:cNvPr>
                <p:cNvSpPr/>
                <p:nvPr/>
              </p:nvSpPr>
              <p:spPr>
                <a:xfrm>
                  <a:off x="2185246" y="2762851"/>
                  <a:ext cx="78525" cy="34231"/>
                </a:xfrm>
                <a:custGeom>
                  <a:avLst/>
                  <a:gdLst>
                    <a:gd name="connsiteX0" fmla="*/ 68442 w 78525"/>
                    <a:gd name="connsiteY0" fmla="*/ 10182 h 34231"/>
                    <a:gd name="connsiteX1" fmla="*/ 56709 w 78525"/>
                    <a:gd name="connsiteY1" fmla="*/ 7340 h 34231"/>
                    <a:gd name="connsiteX2" fmla="*/ 33243 w 78525"/>
                    <a:gd name="connsiteY2" fmla="*/ 710 h 34231"/>
                    <a:gd name="connsiteX3" fmla="*/ 14666 w 78525"/>
                    <a:gd name="connsiteY3" fmla="*/ 710 h 34231"/>
                    <a:gd name="connsiteX4" fmla="*/ 0 w 78525"/>
                    <a:gd name="connsiteY4" fmla="*/ 11128 h 34231"/>
                    <a:gd name="connsiteX5" fmla="*/ 1956 w 78525"/>
                    <a:gd name="connsiteY5" fmla="*/ 15864 h 34231"/>
                    <a:gd name="connsiteX6" fmla="*/ 34221 w 78525"/>
                    <a:gd name="connsiteY6" fmla="*/ 31965 h 34231"/>
                    <a:gd name="connsiteX7" fmla="*/ 53776 w 78525"/>
                    <a:gd name="connsiteY7" fmla="*/ 33860 h 34231"/>
                    <a:gd name="connsiteX8" fmla="*/ 72353 w 78525"/>
                    <a:gd name="connsiteY8" fmla="*/ 27230 h 34231"/>
                    <a:gd name="connsiteX9" fmla="*/ 68442 w 78525"/>
                    <a:gd name="connsiteY9" fmla="*/ 10182 h 3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8525" h="34231">
                      <a:moveTo>
                        <a:pt x="68442" y="10182"/>
                      </a:moveTo>
                      <a:cubicBezTo>
                        <a:pt x="64531" y="9234"/>
                        <a:pt x="60620" y="8287"/>
                        <a:pt x="56709" y="7340"/>
                      </a:cubicBezTo>
                      <a:cubicBezTo>
                        <a:pt x="48887" y="4499"/>
                        <a:pt x="41065" y="2605"/>
                        <a:pt x="33243" y="710"/>
                      </a:cubicBezTo>
                      <a:cubicBezTo>
                        <a:pt x="29332" y="-237"/>
                        <a:pt x="21510" y="-237"/>
                        <a:pt x="14666" y="710"/>
                      </a:cubicBezTo>
                      <a:cubicBezTo>
                        <a:pt x="7822" y="1657"/>
                        <a:pt x="978" y="4499"/>
                        <a:pt x="0" y="11128"/>
                      </a:cubicBezTo>
                      <a:cubicBezTo>
                        <a:pt x="0" y="13023"/>
                        <a:pt x="978" y="14917"/>
                        <a:pt x="1956" y="15864"/>
                      </a:cubicBezTo>
                      <a:cubicBezTo>
                        <a:pt x="10755" y="20600"/>
                        <a:pt x="21510" y="28177"/>
                        <a:pt x="34221" y="31965"/>
                      </a:cubicBezTo>
                      <a:cubicBezTo>
                        <a:pt x="40088" y="33860"/>
                        <a:pt x="46932" y="34807"/>
                        <a:pt x="53776" y="33860"/>
                      </a:cubicBezTo>
                      <a:cubicBezTo>
                        <a:pt x="60620" y="32913"/>
                        <a:pt x="66487" y="31018"/>
                        <a:pt x="72353" y="27230"/>
                      </a:cubicBezTo>
                      <a:cubicBezTo>
                        <a:pt x="85064" y="18706"/>
                        <a:pt x="75286" y="12076"/>
                        <a:pt x="68442" y="1018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AD63639C-D44B-A0B4-B3A7-4680E05AAF58}"/>
                    </a:ext>
                  </a:extLst>
                </p:cNvPr>
                <p:cNvSpPr/>
                <p:nvPr/>
              </p:nvSpPr>
              <p:spPr>
                <a:xfrm>
                  <a:off x="2371017" y="2806183"/>
                  <a:ext cx="53776" cy="66062"/>
                </a:xfrm>
                <a:custGeom>
                  <a:avLst/>
                  <a:gdLst>
                    <a:gd name="connsiteX0" fmla="*/ 53776 w 53776"/>
                    <a:gd name="connsiteY0" fmla="*/ 28413 h 66062"/>
                    <a:gd name="connsiteX1" fmla="*/ 47909 w 53776"/>
                    <a:gd name="connsiteY1" fmla="*/ 0 h 66062"/>
                    <a:gd name="connsiteX2" fmla="*/ 35199 w 53776"/>
                    <a:gd name="connsiteY2" fmla="*/ 12312 h 66062"/>
                    <a:gd name="connsiteX3" fmla="*/ 23466 w 53776"/>
                    <a:gd name="connsiteY3" fmla="*/ 27467 h 66062"/>
                    <a:gd name="connsiteX4" fmla="*/ 11733 w 53776"/>
                    <a:gd name="connsiteY4" fmla="*/ 45462 h 66062"/>
                    <a:gd name="connsiteX5" fmla="*/ 0 w 53776"/>
                    <a:gd name="connsiteY5" fmla="*/ 65352 h 66062"/>
                    <a:gd name="connsiteX6" fmla="*/ 0 w 53776"/>
                    <a:gd name="connsiteY6" fmla="*/ 65352 h 66062"/>
                    <a:gd name="connsiteX7" fmla="*/ 27377 w 53776"/>
                    <a:gd name="connsiteY7" fmla="*/ 59669 h 66062"/>
                    <a:gd name="connsiteX8" fmla="*/ 46932 w 53776"/>
                    <a:gd name="connsiteY8" fmla="*/ 41674 h 66062"/>
                    <a:gd name="connsiteX9" fmla="*/ 53776 w 53776"/>
                    <a:gd name="connsiteY9" fmla="*/ 28413 h 66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776" h="66062">
                      <a:moveTo>
                        <a:pt x="53776" y="28413"/>
                      </a:moveTo>
                      <a:cubicBezTo>
                        <a:pt x="53776" y="18942"/>
                        <a:pt x="50843" y="9471"/>
                        <a:pt x="47909" y="0"/>
                      </a:cubicBezTo>
                      <a:cubicBezTo>
                        <a:pt x="43999" y="3789"/>
                        <a:pt x="39110" y="7577"/>
                        <a:pt x="35199" y="12312"/>
                      </a:cubicBezTo>
                      <a:cubicBezTo>
                        <a:pt x="31288" y="17048"/>
                        <a:pt x="27377" y="21784"/>
                        <a:pt x="23466" y="27467"/>
                      </a:cubicBezTo>
                      <a:cubicBezTo>
                        <a:pt x="19555" y="33149"/>
                        <a:pt x="15644" y="38832"/>
                        <a:pt x="11733" y="45462"/>
                      </a:cubicBezTo>
                      <a:cubicBezTo>
                        <a:pt x="7822" y="51145"/>
                        <a:pt x="3911" y="58722"/>
                        <a:pt x="0" y="65352"/>
                      </a:cubicBezTo>
                      <a:cubicBezTo>
                        <a:pt x="0" y="65352"/>
                        <a:pt x="0" y="65352"/>
                        <a:pt x="0" y="65352"/>
                      </a:cubicBezTo>
                      <a:cubicBezTo>
                        <a:pt x="7822" y="67246"/>
                        <a:pt x="18577" y="65352"/>
                        <a:pt x="27377" y="59669"/>
                      </a:cubicBezTo>
                      <a:cubicBezTo>
                        <a:pt x="36177" y="53986"/>
                        <a:pt x="42043" y="46409"/>
                        <a:pt x="46932" y="41674"/>
                      </a:cubicBezTo>
                      <a:cubicBezTo>
                        <a:pt x="48887" y="38832"/>
                        <a:pt x="51821" y="33149"/>
                        <a:pt x="53776" y="2841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49" name="Graphic 25">
                <a:extLst>
                  <a:ext uri="{FF2B5EF4-FFF2-40B4-BE49-F238E27FC236}">
                    <a16:creationId xmlns:a16="http://schemas.microsoft.com/office/drawing/2014/main" id="{D3291037-F0CE-6718-CC9E-83FFD7A5607B}"/>
                  </a:ext>
                </a:extLst>
              </p:cNvPr>
              <p:cNvGrpSpPr/>
              <p:nvPr/>
            </p:nvGrpSpPr>
            <p:grpSpPr>
              <a:xfrm>
                <a:off x="2436865" y="2201914"/>
                <a:ext cx="226314" cy="490975"/>
                <a:chOff x="2436865" y="2201914"/>
                <a:chExt cx="226314" cy="490975"/>
              </a:xfrm>
            </p:grpSpPr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E59C1DD6-96A6-6C4E-971D-A96F8BE2F177}"/>
                    </a:ext>
                  </a:extLst>
                </p:cNvPr>
                <p:cNvSpPr/>
                <p:nvPr/>
              </p:nvSpPr>
              <p:spPr>
                <a:xfrm>
                  <a:off x="2436865" y="2658431"/>
                  <a:ext cx="67530" cy="34458"/>
                </a:xfrm>
                <a:custGeom>
                  <a:avLst/>
                  <a:gdLst>
                    <a:gd name="connsiteX0" fmla="*/ 40726 w 67530"/>
                    <a:gd name="connsiteY0" fmla="*/ 6630 h 34458"/>
                    <a:gd name="connsiteX1" fmla="*/ 1616 w 67530"/>
                    <a:gd name="connsiteY1" fmla="*/ 0 h 34458"/>
                    <a:gd name="connsiteX2" fmla="*/ 639 w 67530"/>
                    <a:gd name="connsiteY2" fmla="*/ 5683 h 34458"/>
                    <a:gd name="connsiteX3" fmla="*/ 29971 w 67530"/>
                    <a:gd name="connsiteY3" fmla="*/ 30308 h 34458"/>
                    <a:gd name="connsiteX4" fmla="*/ 66147 w 67530"/>
                    <a:gd name="connsiteY4" fmla="*/ 29361 h 34458"/>
                    <a:gd name="connsiteX5" fmla="*/ 67125 w 67530"/>
                    <a:gd name="connsiteY5" fmla="*/ 27466 h 34458"/>
                    <a:gd name="connsiteX6" fmla="*/ 66147 w 67530"/>
                    <a:gd name="connsiteY6" fmla="*/ 22731 h 34458"/>
                    <a:gd name="connsiteX7" fmla="*/ 40726 w 67530"/>
                    <a:gd name="connsiteY7" fmla="*/ 6630 h 34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530" h="34458">
                      <a:moveTo>
                        <a:pt x="40726" y="6630"/>
                      </a:moveTo>
                      <a:cubicBezTo>
                        <a:pt x="28015" y="2841"/>
                        <a:pt x="13349" y="0"/>
                        <a:pt x="1616" y="0"/>
                      </a:cubicBezTo>
                      <a:cubicBezTo>
                        <a:pt x="-1317" y="0"/>
                        <a:pt x="639" y="3788"/>
                        <a:pt x="639" y="5683"/>
                      </a:cubicBezTo>
                      <a:cubicBezTo>
                        <a:pt x="5527" y="16101"/>
                        <a:pt x="17260" y="25572"/>
                        <a:pt x="29971" y="30308"/>
                      </a:cubicBezTo>
                      <a:cubicBezTo>
                        <a:pt x="42682" y="35991"/>
                        <a:pt x="56370" y="35991"/>
                        <a:pt x="66147" y="29361"/>
                      </a:cubicBezTo>
                      <a:cubicBezTo>
                        <a:pt x="66147" y="29361"/>
                        <a:pt x="67125" y="28413"/>
                        <a:pt x="67125" y="27466"/>
                      </a:cubicBezTo>
                      <a:cubicBezTo>
                        <a:pt x="68103" y="26519"/>
                        <a:pt x="67125" y="24625"/>
                        <a:pt x="66147" y="22731"/>
                      </a:cubicBezTo>
                      <a:cubicBezTo>
                        <a:pt x="61259" y="14206"/>
                        <a:pt x="52459" y="9471"/>
                        <a:pt x="40726" y="663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C628512D-C54D-A923-B51C-64B97411F555}"/>
                    </a:ext>
                  </a:extLst>
                </p:cNvPr>
                <p:cNvSpPr/>
                <p:nvPr/>
              </p:nvSpPr>
              <p:spPr>
                <a:xfrm>
                  <a:off x="2474658" y="2558456"/>
                  <a:ext cx="63553" cy="34338"/>
                </a:xfrm>
                <a:custGeom>
                  <a:avLst/>
                  <a:gdLst>
                    <a:gd name="connsiteX0" fmla="*/ 32266 w 63553"/>
                    <a:gd name="connsiteY0" fmla="*/ 3368 h 34338"/>
                    <a:gd name="connsiteX1" fmla="*/ 0 w 63553"/>
                    <a:gd name="connsiteY1" fmla="*/ 30834 h 34338"/>
                    <a:gd name="connsiteX2" fmla="*/ 63554 w 63553"/>
                    <a:gd name="connsiteY2" fmla="*/ 1474 h 34338"/>
                    <a:gd name="connsiteX3" fmla="*/ 62576 w 63553"/>
                    <a:gd name="connsiteY3" fmla="*/ 526 h 34338"/>
                    <a:gd name="connsiteX4" fmla="*/ 32266 w 63553"/>
                    <a:gd name="connsiteY4" fmla="*/ 3368 h 34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53" h="34338">
                      <a:moveTo>
                        <a:pt x="32266" y="3368"/>
                      </a:moveTo>
                      <a:cubicBezTo>
                        <a:pt x="16622" y="9997"/>
                        <a:pt x="6844" y="19469"/>
                        <a:pt x="0" y="30834"/>
                      </a:cubicBezTo>
                      <a:cubicBezTo>
                        <a:pt x="33243" y="42200"/>
                        <a:pt x="57687" y="24205"/>
                        <a:pt x="63554" y="1474"/>
                      </a:cubicBezTo>
                      <a:cubicBezTo>
                        <a:pt x="63554" y="1474"/>
                        <a:pt x="62576" y="526"/>
                        <a:pt x="62576" y="526"/>
                      </a:cubicBezTo>
                      <a:cubicBezTo>
                        <a:pt x="51821" y="-421"/>
                        <a:pt x="41065" y="-421"/>
                        <a:pt x="32266" y="3368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D9C11592-3AC5-56D5-9AF0-E3C1946F6B99}"/>
                    </a:ext>
                  </a:extLst>
                </p:cNvPr>
                <p:cNvSpPr/>
                <p:nvPr/>
              </p:nvSpPr>
              <p:spPr>
                <a:xfrm>
                  <a:off x="2530113" y="2620337"/>
                  <a:ext cx="41725" cy="67048"/>
                </a:xfrm>
                <a:custGeom>
                  <a:avLst/>
                  <a:gdLst>
                    <a:gd name="connsiteX0" fmla="*/ 276 w 41725"/>
                    <a:gd name="connsiteY0" fmla="*/ 12521 h 67048"/>
                    <a:gd name="connsiteX1" fmla="*/ 4187 w 41725"/>
                    <a:gd name="connsiteY1" fmla="*/ 23886 h 67048"/>
                    <a:gd name="connsiteX2" fmla="*/ 12009 w 41725"/>
                    <a:gd name="connsiteY2" fmla="*/ 45670 h 67048"/>
                    <a:gd name="connsiteX3" fmla="*/ 39386 w 41725"/>
                    <a:gd name="connsiteY3" fmla="*/ 66507 h 67048"/>
                    <a:gd name="connsiteX4" fmla="*/ 41342 w 41725"/>
                    <a:gd name="connsiteY4" fmla="*/ 62718 h 67048"/>
                    <a:gd name="connsiteX5" fmla="*/ 13965 w 41725"/>
                    <a:gd name="connsiteY5" fmla="*/ 3050 h 67048"/>
                    <a:gd name="connsiteX6" fmla="*/ 276 w 41725"/>
                    <a:gd name="connsiteY6" fmla="*/ 12521 h 67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725" h="67048">
                      <a:moveTo>
                        <a:pt x="276" y="12521"/>
                      </a:moveTo>
                      <a:cubicBezTo>
                        <a:pt x="1254" y="16309"/>
                        <a:pt x="2232" y="20098"/>
                        <a:pt x="4187" y="23886"/>
                      </a:cubicBezTo>
                      <a:cubicBezTo>
                        <a:pt x="5165" y="31463"/>
                        <a:pt x="8098" y="39040"/>
                        <a:pt x="12009" y="45670"/>
                      </a:cubicBezTo>
                      <a:cubicBezTo>
                        <a:pt x="15920" y="53247"/>
                        <a:pt x="27653" y="70296"/>
                        <a:pt x="39386" y="66507"/>
                      </a:cubicBezTo>
                      <a:cubicBezTo>
                        <a:pt x="41342" y="65560"/>
                        <a:pt x="42319" y="63666"/>
                        <a:pt x="41342" y="62718"/>
                      </a:cubicBezTo>
                      <a:cubicBezTo>
                        <a:pt x="39386" y="43776"/>
                        <a:pt x="39386" y="17257"/>
                        <a:pt x="13965" y="3050"/>
                      </a:cubicBezTo>
                      <a:cubicBezTo>
                        <a:pt x="276" y="-5475"/>
                        <a:pt x="-701" y="5891"/>
                        <a:pt x="276" y="12521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3D3C0A91-A598-7969-938B-3EE06AF6C50F}"/>
                    </a:ext>
                  </a:extLst>
                </p:cNvPr>
                <p:cNvSpPr/>
                <p:nvPr/>
              </p:nvSpPr>
              <p:spPr>
                <a:xfrm>
                  <a:off x="2578247" y="2473740"/>
                  <a:ext cx="40008" cy="60616"/>
                </a:xfrm>
                <a:custGeom>
                  <a:avLst/>
                  <a:gdLst>
                    <a:gd name="connsiteX0" fmla="*/ 25474 w 40008"/>
                    <a:gd name="connsiteY0" fmla="*/ 13260 h 60616"/>
                    <a:gd name="connsiteX1" fmla="*/ 52 w 40008"/>
                    <a:gd name="connsiteY1" fmla="*/ 0 h 60616"/>
                    <a:gd name="connsiteX2" fmla="*/ 36229 w 40008"/>
                    <a:gd name="connsiteY2" fmla="*/ 60616 h 60616"/>
                    <a:gd name="connsiteX3" fmla="*/ 36229 w 40008"/>
                    <a:gd name="connsiteY3" fmla="*/ 60616 h 60616"/>
                    <a:gd name="connsiteX4" fmla="*/ 32318 w 40008"/>
                    <a:gd name="connsiteY4" fmla="*/ 25573 h 60616"/>
                    <a:gd name="connsiteX5" fmla="*/ 25474 w 40008"/>
                    <a:gd name="connsiteY5" fmla="*/ 13260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008" h="60616">
                      <a:moveTo>
                        <a:pt x="25474" y="13260"/>
                      </a:moveTo>
                      <a:cubicBezTo>
                        <a:pt x="17652" y="8525"/>
                        <a:pt x="8852" y="3789"/>
                        <a:pt x="52" y="0"/>
                      </a:cubicBezTo>
                      <a:cubicBezTo>
                        <a:pt x="-925" y="21784"/>
                        <a:pt x="11785" y="42621"/>
                        <a:pt x="36229" y="60616"/>
                      </a:cubicBezTo>
                      <a:cubicBezTo>
                        <a:pt x="36229" y="60616"/>
                        <a:pt x="36229" y="60616"/>
                        <a:pt x="36229" y="60616"/>
                      </a:cubicBezTo>
                      <a:cubicBezTo>
                        <a:pt x="45029" y="53039"/>
                        <a:pt x="36229" y="35044"/>
                        <a:pt x="32318" y="25573"/>
                      </a:cubicBezTo>
                      <a:cubicBezTo>
                        <a:pt x="31340" y="21784"/>
                        <a:pt x="28407" y="17048"/>
                        <a:pt x="25474" y="1326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91C313FB-9791-BA6F-21AF-65FB532F1464}"/>
                    </a:ext>
                  </a:extLst>
                </p:cNvPr>
                <p:cNvSpPr/>
                <p:nvPr/>
              </p:nvSpPr>
              <p:spPr>
                <a:xfrm>
                  <a:off x="2509564" y="2408388"/>
                  <a:ext cx="71667" cy="27017"/>
                </a:xfrm>
                <a:custGeom>
                  <a:avLst/>
                  <a:gdLst>
                    <a:gd name="connsiteX0" fmla="*/ 40380 w 71667"/>
                    <a:gd name="connsiteY0" fmla="*/ 0 h 27017"/>
                    <a:gd name="connsiteX1" fmla="*/ 1270 w 71667"/>
                    <a:gd name="connsiteY1" fmla="*/ 3789 h 27017"/>
                    <a:gd name="connsiteX2" fmla="*/ 2248 w 71667"/>
                    <a:gd name="connsiteY2" fmla="*/ 9472 h 27017"/>
                    <a:gd name="connsiteX3" fmla="*/ 71668 w 71667"/>
                    <a:gd name="connsiteY3" fmla="*/ 16102 h 27017"/>
                    <a:gd name="connsiteX4" fmla="*/ 71668 w 71667"/>
                    <a:gd name="connsiteY4" fmla="*/ 14207 h 27017"/>
                    <a:gd name="connsiteX5" fmla="*/ 69712 w 71667"/>
                    <a:gd name="connsiteY5" fmla="*/ 10418 h 27017"/>
                    <a:gd name="connsiteX6" fmla="*/ 40380 w 71667"/>
                    <a:gd name="connsiteY6" fmla="*/ 0 h 27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667" h="27017">
                      <a:moveTo>
                        <a:pt x="40380" y="0"/>
                      </a:moveTo>
                      <a:cubicBezTo>
                        <a:pt x="27669" y="0"/>
                        <a:pt x="12025" y="0"/>
                        <a:pt x="1270" y="3789"/>
                      </a:cubicBezTo>
                      <a:cubicBezTo>
                        <a:pt x="-1663" y="4736"/>
                        <a:pt x="1270" y="8525"/>
                        <a:pt x="2248" y="9472"/>
                      </a:cubicBezTo>
                      <a:cubicBezTo>
                        <a:pt x="16914" y="28414"/>
                        <a:pt x="57002" y="34097"/>
                        <a:pt x="71668" y="16102"/>
                      </a:cubicBezTo>
                      <a:cubicBezTo>
                        <a:pt x="71668" y="16102"/>
                        <a:pt x="71668" y="15154"/>
                        <a:pt x="71668" y="14207"/>
                      </a:cubicBezTo>
                      <a:cubicBezTo>
                        <a:pt x="71668" y="12313"/>
                        <a:pt x="70690" y="11366"/>
                        <a:pt x="69712" y="10418"/>
                      </a:cubicBezTo>
                      <a:cubicBezTo>
                        <a:pt x="61890" y="2842"/>
                        <a:pt x="52113" y="0"/>
                        <a:pt x="40380" y="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09B65FD4-A8D3-F007-8C4B-0997CB67C88D}"/>
                    </a:ext>
                  </a:extLst>
                </p:cNvPr>
                <p:cNvSpPr/>
                <p:nvPr/>
              </p:nvSpPr>
              <p:spPr>
                <a:xfrm>
                  <a:off x="2531367" y="2290944"/>
                  <a:ext cx="57686" cy="41609"/>
                </a:xfrm>
                <a:custGeom>
                  <a:avLst/>
                  <a:gdLst>
                    <a:gd name="connsiteX0" fmla="*/ 27377 w 57686"/>
                    <a:gd name="connsiteY0" fmla="*/ 7577 h 41609"/>
                    <a:gd name="connsiteX1" fmla="*/ 0 w 57686"/>
                    <a:gd name="connsiteY1" fmla="*/ 40727 h 41609"/>
                    <a:gd name="connsiteX2" fmla="*/ 57687 w 57686"/>
                    <a:gd name="connsiteY2" fmla="*/ 947 h 41609"/>
                    <a:gd name="connsiteX3" fmla="*/ 56709 w 57686"/>
                    <a:gd name="connsiteY3" fmla="*/ 0 h 41609"/>
                    <a:gd name="connsiteX4" fmla="*/ 27377 w 57686"/>
                    <a:gd name="connsiteY4" fmla="*/ 7577 h 41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86" h="41609">
                      <a:moveTo>
                        <a:pt x="27377" y="7577"/>
                      </a:moveTo>
                      <a:cubicBezTo>
                        <a:pt x="12711" y="16101"/>
                        <a:pt x="4889" y="28414"/>
                        <a:pt x="0" y="40727"/>
                      </a:cubicBezTo>
                      <a:cubicBezTo>
                        <a:pt x="34221" y="46409"/>
                        <a:pt x="55732" y="23678"/>
                        <a:pt x="57687" y="947"/>
                      </a:cubicBezTo>
                      <a:cubicBezTo>
                        <a:pt x="57687" y="947"/>
                        <a:pt x="56709" y="0"/>
                        <a:pt x="56709" y="0"/>
                      </a:cubicBezTo>
                      <a:cubicBezTo>
                        <a:pt x="45954" y="947"/>
                        <a:pt x="35199" y="2841"/>
                        <a:pt x="27377" y="757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0DE42A50-15BF-2A4D-86DA-00AEDBF54200}"/>
                    </a:ext>
                  </a:extLst>
                </p:cNvPr>
                <p:cNvSpPr/>
                <p:nvPr/>
              </p:nvSpPr>
              <p:spPr>
                <a:xfrm>
                  <a:off x="2592782" y="2351701"/>
                  <a:ext cx="51667" cy="58494"/>
                </a:xfrm>
                <a:custGeom>
                  <a:avLst/>
                  <a:gdLst>
                    <a:gd name="connsiteX0" fmla="*/ 1161 w 51667"/>
                    <a:gd name="connsiteY0" fmla="*/ 14067 h 58494"/>
                    <a:gd name="connsiteX1" fmla="*/ 7027 w 51667"/>
                    <a:gd name="connsiteY1" fmla="*/ 24485 h 58494"/>
                    <a:gd name="connsiteX2" fmla="*/ 18760 w 51667"/>
                    <a:gd name="connsiteY2" fmla="*/ 43427 h 58494"/>
                    <a:gd name="connsiteX3" fmla="*/ 50048 w 51667"/>
                    <a:gd name="connsiteY3" fmla="*/ 56687 h 58494"/>
                    <a:gd name="connsiteX4" fmla="*/ 51026 w 51667"/>
                    <a:gd name="connsiteY4" fmla="*/ 52899 h 58494"/>
                    <a:gd name="connsiteX5" fmla="*/ 10938 w 51667"/>
                    <a:gd name="connsiteY5" fmla="*/ 807 h 58494"/>
                    <a:gd name="connsiteX6" fmla="*/ 1161 w 51667"/>
                    <a:gd name="connsiteY6" fmla="*/ 14067 h 58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667" h="58494">
                      <a:moveTo>
                        <a:pt x="1161" y="14067"/>
                      </a:moveTo>
                      <a:cubicBezTo>
                        <a:pt x="2138" y="17855"/>
                        <a:pt x="4094" y="20697"/>
                        <a:pt x="7027" y="24485"/>
                      </a:cubicBezTo>
                      <a:cubicBezTo>
                        <a:pt x="8983" y="31115"/>
                        <a:pt x="14849" y="38692"/>
                        <a:pt x="18760" y="43427"/>
                      </a:cubicBezTo>
                      <a:cubicBezTo>
                        <a:pt x="23649" y="50057"/>
                        <a:pt x="40270" y="63317"/>
                        <a:pt x="50048" y="56687"/>
                      </a:cubicBezTo>
                      <a:cubicBezTo>
                        <a:pt x="52003" y="55741"/>
                        <a:pt x="52003" y="53846"/>
                        <a:pt x="51026" y="52899"/>
                      </a:cubicBezTo>
                      <a:cubicBezTo>
                        <a:pt x="45159" y="35851"/>
                        <a:pt x="39293" y="11225"/>
                        <a:pt x="10938" y="807"/>
                      </a:cubicBezTo>
                      <a:cubicBezTo>
                        <a:pt x="-1773" y="-2982"/>
                        <a:pt x="-795" y="7437"/>
                        <a:pt x="1161" y="1406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FA691214-B4EF-F929-E27A-D7783D2ABD5E}"/>
                    </a:ext>
                  </a:extLst>
                </p:cNvPr>
                <p:cNvSpPr/>
                <p:nvPr/>
              </p:nvSpPr>
              <p:spPr>
                <a:xfrm>
                  <a:off x="2617409" y="2201914"/>
                  <a:ext cx="45770" cy="54933"/>
                </a:xfrm>
                <a:custGeom>
                  <a:avLst/>
                  <a:gdLst>
                    <a:gd name="connsiteX0" fmla="*/ 27377 w 45770"/>
                    <a:gd name="connsiteY0" fmla="*/ 10418 h 54933"/>
                    <a:gd name="connsiteX1" fmla="*/ 0 w 45770"/>
                    <a:gd name="connsiteY1" fmla="*/ 0 h 54933"/>
                    <a:gd name="connsiteX2" fmla="*/ 43021 w 45770"/>
                    <a:gd name="connsiteY2" fmla="*/ 54934 h 54933"/>
                    <a:gd name="connsiteX3" fmla="*/ 43021 w 45770"/>
                    <a:gd name="connsiteY3" fmla="*/ 54934 h 54933"/>
                    <a:gd name="connsiteX4" fmla="*/ 34221 w 45770"/>
                    <a:gd name="connsiteY4" fmla="*/ 20837 h 54933"/>
                    <a:gd name="connsiteX5" fmla="*/ 27377 w 45770"/>
                    <a:gd name="connsiteY5" fmla="*/ 10418 h 5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770" h="54933">
                      <a:moveTo>
                        <a:pt x="27377" y="10418"/>
                      </a:moveTo>
                      <a:cubicBezTo>
                        <a:pt x="18577" y="6631"/>
                        <a:pt x="9777" y="2842"/>
                        <a:pt x="0" y="0"/>
                      </a:cubicBezTo>
                      <a:cubicBezTo>
                        <a:pt x="978" y="21784"/>
                        <a:pt x="16622" y="40727"/>
                        <a:pt x="43021" y="54934"/>
                      </a:cubicBezTo>
                      <a:cubicBezTo>
                        <a:pt x="43021" y="54934"/>
                        <a:pt x="43021" y="54934"/>
                        <a:pt x="43021" y="54934"/>
                      </a:cubicBezTo>
                      <a:cubicBezTo>
                        <a:pt x="50843" y="46410"/>
                        <a:pt x="40088" y="30309"/>
                        <a:pt x="34221" y="20837"/>
                      </a:cubicBezTo>
                      <a:cubicBezTo>
                        <a:pt x="33243" y="17996"/>
                        <a:pt x="30310" y="14207"/>
                        <a:pt x="27377" y="1041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58" name="Graphic 25">
                <a:extLst>
                  <a:ext uri="{FF2B5EF4-FFF2-40B4-BE49-F238E27FC236}">
                    <a16:creationId xmlns:a16="http://schemas.microsoft.com/office/drawing/2014/main" id="{8F2062AD-9744-6586-BF34-F9AFFD3BE194}"/>
                  </a:ext>
                </a:extLst>
              </p:cNvPr>
              <p:cNvGrpSpPr/>
              <p:nvPr/>
            </p:nvGrpSpPr>
            <p:grpSpPr>
              <a:xfrm>
                <a:off x="2550828" y="1440423"/>
                <a:ext cx="134045" cy="513285"/>
                <a:chOff x="2550828" y="1440423"/>
                <a:chExt cx="134045" cy="513285"/>
              </a:xfrm>
            </p:grpSpPr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3965CF5C-DCBC-4550-FEE4-3AD423E57F15}"/>
                    </a:ext>
                  </a:extLst>
                </p:cNvPr>
                <p:cNvSpPr/>
                <p:nvPr/>
              </p:nvSpPr>
              <p:spPr>
                <a:xfrm>
                  <a:off x="2552614" y="1926927"/>
                  <a:ext cx="72616" cy="26781"/>
                </a:xfrm>
                <a:custGeom>
                  <a:avLst/>
                  <a:gdLst>
                    <a:gd name="connsiteX0" fmla="*/ 39373 w 72616"/>
                    <a:gd name="connsiteY0" fmla="*/ 320 h 26781"/>
                    <a:gd name="connsiteX1" fmla="*/ 1241 w 72616"/>
                    <a:gd name="connsiteY1" fmla="*/ 9791 h 26781"/>
                    <a:gd name="connsiteX2" fmla="*/ 3196 w 72616"/>
                    <a:gd name="connsiteY2" fmla="*/ 15474 h 26781"/>
                    <a:gd name="connsiteX3" fmla="*/ 72616 w 72616"/>
                    <a:gd name="connsiteY3" fmla="*/ 11685 h 26781"/>
                    <a:gd name="connsiteX4" fmla="*/ 72616 w 72616"/>
                    <a:gd name="connsiteY4" fmla="*/ 9791 h 26781"/>
                    <a:gd name="connsiteX5" fmla="*/ 69683 w 72616"/>
                    <a:gd name="connsiteY5" fmla="*/ 6003 h 26781"/>
                    <a:gd name="connsiteX6" fmla="*/ 39373 w 72616"/>
                    <a:gd name="connsiteY6" fmla="*/ 320 h 2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616" h="26781">
                      <a:moveTo>
                        <a:pt x="39373" y="320"/>
                      </a:moveTo>
                      <a:cubicBezTo>
                        <a:pt x="26662" y="2214"/>
                        <a:pt x="11018" y="4109"/>
                        <a:pt x="1241" y="9791"/>
                      </a:cubicBezTo>
                      <a:cubicBezTo>
                        <a:pt x="-1692" y="10739"/>
                        <a:pt x="1241" y="14527"/>
                        <a:pt x="3196" y="15474"/>
                      </a:cubicBezTo>
                      <a:cubicBezTo>
                        <a:pt x="20796" y="31575"/>
                        <a:pt x="61861" y="30628"/>
                        <a:pt x="72616" y="11685"/>
                      </a:cubicBezTo>
                      <a:cubicBezTo>
                        <a:pt x="72616" y="10739"/>
                        <a:pt x="72616" y="10739"/>
                        <a:pt x="72616" y="9791"/>
                      </a:cubicBezTo>
                      <a:cubicBezTo>
                        <a:pt x="72616" y="7897"/>
                        <a:pt x="71639" y="6950"/>
                        <a:pt x="69683" y="6003"/>
                      </a:cubicBezTo>
                      <a:cubicBezTo>
                        <a:pt x="60883" y="320"/>
                        <a:pt x="51106" y="-627"/>
                        <a:pt x="39373" y="32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66A6D817-5D03-D6AD-2DB7-E3A2D21944E2}"/>
                    </a:ext>
                  </a:extLst>
                </p:cNvPr>
                <p:cNvSpPr/>
                <p:nvPr/>
              </p:nvSpPr>
              <p:spPr>
                <a:xfrm>
                  <a:off x="2562655" y="1806015"/>
                  <a:ext cx="51858" cy="48329"/>
                </a:xfrm>
                <a:custGeom>
                  <a:avLst/>
                  <a:gdLst>
                    <a:gd name="connsiteX0" fmla="*/ 22488 w 51858"/>
                    <a:gd name="connsiteY0" fmla="*/ 11365 h 48329"/>
                    <a:gd name="connsiteX1" fmla="*/ 0 w 51858"/>
                    <a:gd name="connsiteY1" fmla="*/ 48303 h 48329"/>
                    <a:gd name="connsiteX2" fmla="*/ 51820 w 51858"/>
                    <a:gd name="connsiteY2" fmla="*/ 947 h 48329"/>
                    <a:gd name="connsiteX3" fmla="*/ 50843 w 51858"/>
                    <a:gd name="connsiteY3" fmla="*/ 0 h 48329"/>
                    <a:gd name="connsiteX4" fmla="*/ 22488 w 51858"/>
                    <a:gd name="connsiteY4" fmla="*/ 11365 h 4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858" h="48329">
                      <a:moveTo>
                        <a:pt x="22488" y="11365"/>
                      </a:moveTo>
                      <a:cubicBezTo>
                        <a:pt x="9777" y="21784"/>
                        <a:pt x="2933" y="35044"/>
                        <a:pt x="0" y="48303"/>
                      </a:cubicBezTo>
                      <a:cubicBezTo>
                        <a:pt x="35199" y="49251"/>
                        <a:pt x="52798" y="24625"/>
                        <a:pt x="51820" y="947"/>
                      </a:cubicBezTo>
                      <a:cubicBezTo>
                        <a:pt x="51820" y="947"/>
                        <a:pt x="50843" y="0"/>
                        <a:pt x="50843" y="0"/>
                      </a:cubicBezTo>
                      <a:cubicBezTo>
                        <a:pt x="40088" y="1894"/>
                        <a:pt x="30310" y="4736"/>
                        <a:pt x="22488" y="1136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1F5F037D-1D5E-BE45-E90A-AAC7BA2136FE}"/>
                    </a:ext>
                  </a:extLst>
                </p:cNvPr>
                <p:cNvSpPr/>
                <p:nvPr/>
              </p:nvSpPr>
              <p:spPr>
                <a:xfrm>
                  <a:off x="2626747" y="1864256"/>
                  <a:ext cx="58126" cy="52394"/>
                </a:xfrm>
                <a:custGeom>
                  <a:avLst/>
                  <a:gdLst>
                    <a:gd name="connsiteX0" fmla="*/ 2395 w 58126"/>
                    <a:gd name="connsiteY0" fmla="*/ 14687 h 52394"/>
                    <a:gd name="connsiteX1" fmla="*/ 9239 w 58126"/>
                    <a:gd name="connsiteY1" fmla="*/ 24158 h 52394"/>
                    <a:gd name="connsiteX2" fmla="*/ 23905 w 58126"/>
                    <a:gd name="connsiteY2" fmla="*/ 41207 h 52394"/>
                    <a:gd name="connsiteX3" fmla="*/ 57149 w 58126"/>
                    <a:gd name="connsiteY3" fmla="*/ 49731 h 52394"/>
                    <a:gd name="connsiteX4" fmla="*/ 58127 w 58126"/>
                    <a:gd name="connsiteY4" fmla="*/ 45942 h 52394"/>
                    <a:gd name="connsiteX5" fmla="*/ 11195 w 58126"/>
                    <a:gd name="connsiteY5" fmla="*/ 480 h 52394"/>
                    <a:gd name="connsiteX6" fmla="*/ 2395 w 58126"/>
                    <a:gd name="connsiteY6" fmla="*/ 14687 h 5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126" h="52394">
                      <a:moveTo>
                        <a:pt x="2395" y="14687"/>
                      </a:moveTo>
                      <a:cubicBezTo>
                        <a:pt x="4350" y="17528"/>
                        <a:pt x="6306" y="21317"/>
                        <a:pt x="9239" y="24158"/>
                      </a:cubicBezTo>
                      <a:cubicBezTo>
                        <a:pt x="12172" y="30788"/>
                        <a:pt x="19017" y="36471"/>
                        <a:pt x="23905" y="41207"/>
                      </a:cubicBezTo>
                      <a:cubicBezTo>
                        <a:pt x="29772" y="46890"/>
                        <a:pt x="48349" y="57308"/>
                        <a:pt x="57149" y="49731"/>
                      </a:cubicBezTo>
                      <a:cubicBezTo>
                        <a:pt x="58127" y="48784"/>
                        <a:pt x="58127" y="46890"/>
                        <a:pt x="58127" y="45942"/>
                      </a:cubicBezTo>
                      <a:cubicBezTo>
                        <a:pt x="49327" y="30788"/>
                        <a:pt x="39549" y="6163"/>
                        <a:pt x="11195" y="480"/>
                      </a:cubicBezTo>
                      <a:cubicBezTo>
                        <a:pt x="-3472" y="-2361"/>
                        <a:pt x="-538" y="8057"/>
                        <a:pt x="2395" y="1468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CBF0AC50-D8BC-F160-0D04-A0E9C3F5EA0F}"/>
                    </a:ext>
                  </a:extLst>
                </p:cNvPr>
                <p:cNvSpPr/>
                <p:nvPr/>
              </p:nvSpPr>
              <p:spPr>
                <a:xfrm>
                  <a:off x="2631097" y="1713196"/>
                  <a:ext cx="51737" cy="49250"/>
                </a:xfrm>
                <a:custGeom>
                  <a:avLst/>
                  <a:gdLst>
                    <a:gd name="connsiteX0" fmla="*/ 28355 w 51737"/>
                    <a:gd name="connsiteY0" fmla="*/ 7577 h 49250"/>
                    <a:gd name="connsiteX1" fmla="*/ 0 w 51737"/>
                    <a:gd name="connsiteY1" fmla="*/ 0 h 49250"/>
                    <a:gd name="connsiteX2" fmla="*/ 49865 w 51737"/>
                    <a:gd name="connsiteY2" fmla="*/ 49251 h 49250"/>
                    <a:gd name="connsiteX3" fmla="*/ 49865 w 51737"/>
                    <a:gd name="connsiteY3" fmla="*/ 49251 h 49250"/>
                    <a:gd name="connsiteX4" fmla="*/ 37154 w 51737"/>
                    <a:gd name="connsiteY4" fmla="*/ 17048 h 49250"/>
                    <a:gd name="connsiteX5" fmla="*/ 28355 w 51737"/>
                    <a:gd name="connsiteY5" fmla="*/ 7577 h 49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737" h="49250">
                      <a:moveTo>
                        <a:pt x="28355" y="7577"/>
                      </a:moveTo>
                      <a:cubicBezTo>
                        <a:pt x="19555" y="4736"/>
                        <a:pt x="9777" y="1894"/>
                        <a:pt x="0" y="0"/>
                      </a:cubicBezTo>
                      <a:cubicBezTo>
                        <a:pt x="3911" y="20837"/>
                        <a:pt x="21511" y="38832"/>
                        <a:pt x="49865" y="49251"/>
                      </a:cubicBezTo>
                      <a:cubicBezTo>
                        <a:pt x="49865" y="49251"/>
                        <a:pt x="49865" y="49251"/>
                        <a:pt x="49865" y="49251"/>
                      </a:cubicBezTo>
                      <a:cubicBezTo>
                        <a:pt x="56709" y="39779"/>
                        <a:pt x="43021" y="24625"/>
                        <a:pt x="37154" y="17048"/>
                      </a:cubicBezTo>
                      <a:cubicBezTo>
                        <a:pt x="35199" y="14207"/>
                        <a:pt x="32266" y="11365"/>
                        <a:pt x="28355" y="75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3" name="Freeform: Shape 262">
                  <a:extLst>
                    <a:ext uri="{FF2B5EF4-FFF2-40B4-BE49-F238E27FC236}">
                      <a16:creationId xmlns:a16="http://schemas.microsoft.com/office/drawing/2014/main" id="{A7085FF3-DC08-53B1-2E05-FEC82B7E2189}"/>
                    </a:ext>
                  </a:extLst>
                </p:cNvPr>
                <p:cNvSpPr/>
                <p:nvPr/>
              </p:nvSpPr>
              <p:spPr>
                <a:xfrm>
                  <a:off x="2550828" y="1654858"/>
                  <a:ext cx="72447" cy="29148"/>
                </a:xfrm>
                <a:custGeom>
                  <a:avLst/>
                  <a:gdLst>
                    <a:gd name="connsiteX0" fmla="*/ 38226 w 72447"/>
                    <a:gd name="connsiteY0" fmla="*/ 1510 h 29148"/>
                    <a:gd name="connsiteX1" fmla="*/ 1072 w 72447"/>
                    <a:gd name="connsiteY1" fmla="*/ 13823 h 29148"/>
                    <a:gd name="connsiteX2" fmla="*/ 3028 w 72447"/>
                    <a:gd name="connsiteY2" fmla="*/ 19506 h 29148"/>
                    <a:gd name="connsiteX3" fmla="*/ 72447 w 72447"/>
                    <a:gd name="connsiteY3" fmla="*/ 11929 h 29148"/>
                    <a:gd name="connsiteX4" fmla="*/ 72447 w 72447"/>
                    <a:gd name="connsiteY4" fmla="*/ 10034 h 29148"/>
                    <a:gd name="connsiteX5" fmla="*/ 69514 w 72447"/>
                    <a:gd name="connsiteY5" fmla="*/ 6246 h 29148"/>
                    <a:gd name="connsiteX6" fmla="*/ 38226 w 72447"/>
                    <a:gd name="connsiteY6" fmla="*/ 1510 h 29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29148">
                      <a:moveTo>
                        <a:pt x="38226" y="1510"/>
                      </a:moveTo>
                      <a:cubicBezTo>
                        <a:pt x="25516" y="3404"/>
                        <a:pt x="10849" y="7193"/>
                        <a:pt x="1072" y="13823"/>
                      </a:cubicBezTo>
                      <a:cubicBezTo>
                        <a:pt x="-1861" y="15717"/>
                        <a:pt x="2050" y="18558"/>
                        <a:pt x="3028" y="19506"/>
                      </a:cubicBezTo>
                      <a:cubicBezTo>
                        <a:pt x="21605" y="34660"/>
                        <a:pt x="62670" y="31818"/>
                        <a:pt x="72447" y="11929"/>
                      </a:cubicBezTo>
                      <a:cubicBezTo>
                        <a:pt x="72447" y="10982"/>
                        <a:pt x="72447" y="10982"/>
                        <a:pt x="72447" y="10034"/>
                      </a:cubicBezTo>
                      <a:cubicBezTo>
                        <a:pt x="72447" y="8140"/>
                        <a:pt x="71470" y="7193"/>
                        <a:pt x="69514" y="6246"/>
                      </a:cubicBezTo>
                      <a:cubicBezTo>
                        <a:pt x="59737" y="-384"/>
                        <a:pt x="49959" y="-1331"/>
                        <a:pt x="38226" y="151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EE56EB8F-4548-6DA9-6F02-332DCE67A015}"/>
                    </a:ext>
                  </a:extLst>
                </p:cNvPr>
                <p:cNvSpPr/>
                <p:nvPr/>
              </p:nvSpPr>
              <p:spPr>
                <a:xfrm>
                  <a:off x="2556789" y="1532294"/>
                  <a:ext cx="49217" cy="51145"/>
                </a:xfrm>
                <a:custGeom>
                  <a:avLst/>
                  <a:gdLst>
                    <a:gd name="connsiteX0" fmla="*/ 19555 w 49217"/>
                    <a:gd name="connsiteY0" fmla="*/ 13260 h 51145"/>
                    <a:gd name="connsiteX1" fmla="*/ 0 w 49217"/>
                    <a:gd name="connsiteY1" fmla="*/ 51145 h 51145"/>
                    <a:gd name="connsiteX2" fmla="*/ 48887 w 49217"/>
                    <a:gd name="connsiteY2" fmla="*/ 947 h 51145"/>
                    <a:gd name="connsiteX3" fmla="*/ 47909 w 49217"/>
                    <a:gd name="connsiteY3" fmla="*/ 0 h 51145"/>
                    <a:gd name="connsiteX4" fmla="*/ 19555 w 49217"/>
                    <a:gd name="connsiteY4" fmla="*/ 13260 h 51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17" h="51145">
                      <a:moveTo>
                        <a:pt x="19555" y="13260"/>
                      </a:moveTo>
                      <a:cubicBezTo>
                        <a:pt x="6844" y="24625"/>
                        <a:pt x="978" y="37885"/>
                        <a:pt x="0" y="51145"/>
                      </a:cubicBezTo>
                      <a:cubicBezTo>
                        <a:pt x="35199" y="50198"/>
                        <a:pt x="51821" y="24625"/>
                        <a:pt x="48887" y="947"/>
                      </a:cubicBezTo>
                      <a:cubicBezTo>
                        <a:pt x="48887" y="947"/>
                        <a:pt x="47909" y="0"/>
                        <a:pt x="47909" y="0"/>
                      </a:cubicBezTo>
                      <a:cubicBezTo>
                        <a:pt x="36177" y="3789"/>
                        <a:pt x="26399" y="7577"/>
                        <a:pt x="19555" y="1326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5" name="Freeform: Shape 264">
                  <a:extLst>
                    <a:ext uri="{FF2B5EF4-FFF2-40B4-BE49-F238E27FC236}">
                      <a16:creationId xmlns:a16="http://schemas.microsoft.com/office/drawing/2014/main" id="{9B6B3363-4553-6AB7-A41C-81646F0E53FB}"/>
                    </a:ext>
                  </a:extLst>
                </p:cNvPr>
                <p:cNvSpPr/>
                <p:nvPr/>
              </p:nvSpPr>
              <p:spPr>
                <a:xfrm>
                  <a:off x="2620660" y="1591482"/>
                  <a:ext cx="62013" cy="50137"/>
                </a:xfrm>
                <a:custGeom>
                  <a:avLst/>
                  <a:gdLst>
                    <a:gd name="connsiteX0" fmla="*/ 3593 w 62013"/>
                    <a:gd name="connsiteY0" fmla="*/ 13741 h 50137"/>
                    <a:gd name="connsiteX1" fmla="*/ 11415 w 62013"/>
                    <a:gd name="connsiteY1" fmla="*/ 23213 h 50137"/>
                    <a:gd name="connsiteX2" fmla="*/ 27059 w 62013"/>
                    <a:gd name="connsiteY2" fmla="*/ 40261 h 50137"/>
                    <a:gd name="connsiteX3" fmla="*/ 61280 w 62013"/>
                    <a:gd name="connsiteY3" fmla="*/ 46891 h 50137"/>
                    <a:gd name="connsiteX4" fmla="*/ 61280 w 62013"/>
                    <a:gd name="connsiteY4" fmla="*/ 43102 h 50137"/>
                    <a:gd name="connsiteX5" fmla="*/ 11415 w 62013"/>
                    <a:gd name="connsiteY5" fmla="*/ 482 h 50137"/>
                    <a:gd name="connsiteX6" fmla="*/ 3593 w 62013"/>
                    <a:gd name="connsiteY6" fmla="*/ 13741 h 5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013" h="50137">
                      <a:moveTo>
                        <a:pt x="3593" y="13741"/>
                      </a:moveTo>
                      <a:cubicBezTo>
                        <a:pt x="5549" y="16583"/>
                        <a:pt x="8482" y="20371"/>
                        <a:pt x="11415" y="23213"/>
                      </a:cubicBezTo>
                      <a:cubicBezTo>
                        <a:pt x="15326" y="29842"/>
                        <a:pt x="21193" y="35525"/>
                        <a:pt x="27059" y="40261"/>
                      </a:cubicBezTo>
                      <a:cubicBezTo>
                        <a:pt x="33903" y="44997"/>
                        <a:pt x="52481" y="55415"/>
                        <a:pt x="61280" y="46891"/>
                      </a:cubicBezTo>
                      <a:cubicBezTo>
                        <a:pt x="62258" y="45944"/>
                        <a:pt x="62258" y="44050"/>
                        <a:pt x="61280" y="43102"/>
                      </a:cubicBezTo>
                      <a:cubicBezTo>
                        <a:pt x="51503" y="27948"/>
                        <a:pt x="40748" y="4270"/>
                        <a:pt x="11415" y="482"/>
                      </a:cubicBezTo>
                      <a:cubicBezTo>
                        <a:pt x="-3251" y="-2360"/>
                        <a:pt x="-1295" y="8059"/>
                        <a:pt x="3593" y="13741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E105E6A6-473A-4643-920E-2462BFD62B21}"/>
                    </a:ext>
                  </a:extLst>
                </p:cNvPr>
                <p:cNvSpPr/>
                <p:nvPr/>
              </p:nvSpPr>
              <p:spPr>
                <a:xfrm>
                  <a:off x="2616431" y="1440423"/>
                  <a:ext cx="54224" cy="46409"/>
                </a:xfrm>
                <a:custGeom>
                  <a:avLst/>
                  <a:gdLst>
                    <a:gd name="connsiteX0" fmla="*/ 28355 w 54224"/>
                    <a:gd name="connsiteY0" fmla="*/ 5683 h 46409"/>
                    <a:gd name="connsiteX1" fmla="*/ 0 w 54224"/>
                    <a:gd name="connsiteY1" fmla="*/ 0 h 46409"/>
                    <a:gd name="connsiteX2" fmla="*/ 52798 w 54224"/>
                    <a:gd name="connsiteY2" fmla="*/ 46409 h 46409"/>
                    <a:gd name="connsiteX3" fmla="*/ 52798 w 54224"/>
                    <a:gd name="connsiteY3" fmla="*/ 46409 h 46409"/>
                    <a:gd name="connsiteX4" fmla="*/ 38132 w 54224"/>
                    <a:gd name="connsiteY4" fmla="*/ 15154 h 46409"/>
                    <a:gd name="connsiteX5" fmla="*/ 28355 w 54224"/>
                    <a:gd name="connsiteY5" fmla="*/ 5683 h 46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46409">
                      <a:moveTo>
                        <a:pt x="28355" y="5683"/>
                      </a:moveTo>
                      <a:cubicBezTo>
                        <a:pt x="19555" y="2842"/>
                        <a:pt x="9777" y="947"/>
                        <a:pt x="0" y="0"/>
                      </a:cubicBezTo>
                      <a:cubicBezTo>
                        <a:pt x="4889" y="20837"/>
                        <a:pt x="23466" y="37885"/>
                        <a:pt x="52798" y="46409"/>
                      </a:cubicBezTo>
                      <a:cubicBezTo>
                        <a:pt x="52798" y="46409"/>
                        <a:pt x="52798" y="46409"/>
                        <a:pt x="52798" y="46409"/>
                      </a:cubicBezTo>
                      <a:cubicBezTo>
                        <a:pt x="58665" y="36938"/>
                        <a:pt x="44976" y="22731"/>
                        <a:pt x="38132" y="15154"/>
                      </a:cubicBezTo>
                      <a:cubicBezTo>
                        <a:pt x="36177" y="12313"/>
                        <a:pt x="32266" y="8524"/>
                        <a:pt x="28355" y="568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267" name="Graphic 25">
              <a:extLst>
                <a:ext uri="{FF2B5EF4-FFF2-40B4-BE49-F238E27FC236}">
                  <a16:creationId xmlns:a16="http://schemas.microsoft.com/office/drawing/2014/main" id="{7AEC0FDF-91E8-7821-BC50-9C69EC5EB9CA}"/>
                </a:ext>
              </a:extLst>
            </p:cNvPr>
            <p:cNvGrpSpPr/>
            <p:nvPr/>
          </p:nvGrpSpPr>
          <p:grpSpPr>
            <a:xfrm>
              <a:off x="4085248" y="587060"/>
              <a:ext cx="726953" cy="1676417"/>
              <a:chOff x="4085248" y="587060"/>
              <a:chExt cx="726953" cy="1676417"/>
            </a:xfrm>
          </p:grpSpPr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73608B7B-ED9F-6E65-F595-472EA76044EA}"/>
                  </a:ext>
                </a:extLst>
              </p:cNvPr>
              <p:cNvSpPr/>
              <p:nvPr/>
            </p:nvSpPr>
            <p:spPr>
              <a:xfrm>
                <a:off x="4124114" y="587060"/>
                <a:ext cx="646932" cy="1640205"/>
              </a:xfrm>
              <a:custGeom>
                <a:avLst/>
                <a:gdLst>
                  <a:gd name="connsiteX0" fmla="*/ 603268 w 646932"/>
                  <a:gd name="connsiteY0" fmla="*/ 0 h 1640205"/>
                  <a:gd name="connsiteX1" fmla="*/ 608157 w 646932"/>
                  <a:gd name="connsiteY1" fmla="*/ 37885 h 1640205"/>
                  <a:gd name="connsiteX2" fmla="*/ 620868 w 646932"/>
                  <a:gd name="connsiteY2" fmla="*/ 143964 h 1640205"/>
                  <a:gd name="connsiteX3" fmla="*/ 645312 w 646932"/>
                  <a:gd name="connsiteY3" fmla="*/ 523762 h 1640205"/>
                  <a:gd name="connsiteX4" fmla="*/ 625757 w 646932"/>
                  <a:gd name="connsiteY4" fmla="*/ 1060784 h 1640205"/>
                  <a:gd name="connsiteX5" fmla="*/ 571981 w 646932"/>
                  <a:gd name="connsiteY5" fmla="*/ 1361024 h 1640205"/>
                  <a:gd name="connsiteX6" fmla="*/ 516249 w 646932"/>
                  <a:gd name="connsiteY6" fmla="*/ 1511618 h 1640205"/>
                  <a:gd name="connsiteX7" fmla="*/ 470295 w 646932"/>
                  <a:gd name="connsiteY7" fmla="*/ 1582652 h 1640205"/>
                  <a:gd name="connsiteX8" fmla="*/ 437052 w 646932"/>
                  <a:gd name="connsiteY8" fmla="*/ 1612960 h 1640205"/>
                  <a:gd name="connsiteX9" fmla="*/ 394031 w 646932"/>
                  <a:gd name="connsiteY9" fmla="*/ 1634745 h 1640205"/>
                  <a:gd name="connsiteX10" fmla="*/ 344166 w 646932"/>
                  <a:gd name="connsiteY10" fmla="*/ 1639480 h 1640205"/>
                  <a:gd name="connsiteX11" fmla="*/ 331455 w 646932"/>
                  <a:gd name="connsiteY11" fmla="*/ 1637586 h 1640205"/>
                  <a:gd name="connsiteX12" fmla="*/ 318745 w 646932"/>
                  <a:gd name="connsiteY12" fmla="*/ 1633797 h 1640205"/>
                  <a:gd name="connsiteX13" fmla="*/ 307012 w 646932"/>
                  <a:gd name="connsiteY13" fmla="*/ 1629061 h 1640205"/>
                  <a:gd name="connsiteX14" fmla="*/ 296257 w 646932"/>
                  <a:gd name="connsiteY14" fmla="*/ 1622431 h 1640205"/>
                  <a:gd name="connsiteX15" fmla="*/ 291368 w 646932"/>
                  <a:gd name="connsiteY15" fmla="*/ 1619590 h 1640205"/>
                  <a:gd name="connsiteX16" fmla="*/ 286479 w 646932"/>
                  <a:gd name="connsiteY16" fmla="*/ 1615802 h 1640205"/>
                  <a:gd name="connsiteX17" fmla="*/ 276702 w 646932"/>
                  <a:gd name="connsiteY17" fmla="*/ 1608224 h 1640205"/>
                  <a:gd name="connsiteX18" fmla="*/ 268880 w 646932"/>
                  <a:gd name="connsiteY18" fmla="*/ 1599701 h 1640205"/>
                  <a:gd name="connsiteX19" fmla="*/ 264969 w 646932"/>
                  <a:gd name="connsiteY19" fmla="*/ 1595912 h 1640205"/>
                  <a:gd name="connsiteX20" fmla="*/ 261058 w 646932"/>
                  <a:gd name="connsiteY20" fmla="*/ 1592123 h 1640205"/>
                  <a:gd name="connsiteX21" fmla="*/ 247369 w 646932"/>
                  <a:gd name="connsiteY21" fmla="*/ 1575075 h 1640205"/>
                  <a:gd name="connsiteX22" fmla="*/ 241503 w 646932"/>
                  <a:gd name="connsiteY22" fmla="*/ 1566551 h 1640205"/>
                  <a:gd name="connsiteX23" fmla="*/ 235637 w 646932"/>
                  <a:gd name="connsiteY23" fmla="*/ 1558027 h 1640205"/>
                  <a:gd name="connsiteX24" fmla="*/ 171105 w 646932"/>
                  <a:gd name="connsiteY24" fmla="*/ 1410275 h 1640205"/>
                  <a:gd name="connsiteX25" fmla="*/ 131018 w 646932"/>
                  <a:gd name="connsiteY25" fmla="*/ 1260628 h 1640205"/>
                  <a:gd name="connsiteX26" fmla="*/ 101686 w 646932"/>
                  <a:gd name="connsiteY26" fmla="*/ 1112876 h 1640205"/>
                  <a:gd name="connsiteX27" fmla="*/ 60620 w 646932"/>
                  <a:gd name="connsiteY27" fmla="*/ 832526 h 1640205"/>
                  <a:gd name="connsiteX28" fmla="*/ 34221 w 646932"/>
                  <a:gd name="connsiteY28" fmla="*/ 580590 h 1640205"/>
                  <a:gd name="connsiteX29" fmla="*/ 6844 w 646932"/>
                  <a:gd name="connsiteY29" fmla="*/ 202686 h 1640205"/>
                  <a:gd name="connsiteX30" fmla="*/ 1956 w 646932"/>
                  <a:gd name="connsiteY30" fmla="*/ 96607 h 1640205"/>
                  <a:gd name="connsiteX31" fmla="*/ 0 w 646932"/>
                  <a:gd name="connsiteY31" fmla="*/ 58722 h 1640205"/>
                  <a:gd name="connsiteX32" fmla="*/ 33243 w 646932"/>
                  <a:gd name="connsiteY32" fmla="*/ 57775 h 1640205"/>
                  <a:gd name="connsiteX33" fmla="*/ 40088 w 646932"/>
                  <a:gd name="connsiteY33" fmla="*/ 200791 h 1640205"/>
                  <a:gd name="connsiteX34" fmla="*/ 67464 w 646932"/>
                  <a:gd name="connsiteY34" fmla="*/ 577748 h 1640205"/>
                  <a:gd name="connsiteX35" fmla="*/ 93863 w 646932"/>
                  <a:gd name="connsiteY35" fmla="*/ 828738 h 1640205"/>
                  <a:gd name="connsiteX36" fmla="*/ 134929 w 646932"/>
                  <a:gd name="connsiteY36" fmla="*/ 1107193 h 1640205"/>
                  <a:gd name="connsiteX37" fmla="*/ 164261 w 646932"/>
                  <a:gd name="connsiteY37" fmla="*/ 1253051 h 1640205"/>
                  <a:gd name="connsiteX38" fmla="*/ 204349 w 646932"/>
                  <a:gd name="connsiteY38" fmla="*/ 1399856 h 1640205"/>
                  <a:gd name="connsiteX39" fmla="*/ 265947 w 646932"/>
                  <a:gd name="connsiteY39" fmla="*/ 1540032 h 1640205"/>
                  <a:gd name="connsiteX40" fmla="*/ 268880 w 646932"/>
                  <a:gd name="connsiteY40" fmla="*/ 1547608 h 1640205"/>
                  <a:gd name="connsiteX41" fmla="*/ 274746 w 646932"/>
                  <a:gd name="connsiteY41" fmla="*/ 1555185 h 1640205"/>
                  <a:gd name="connsiteX42" fmla="*/ 286479 w 646932"/>
                  <a:gd name="connsiteY42" fmla="*/ 1570340 h 1640205"/>
                  <a:gd name="connsiteX43" fmla="*/ 289412 w 646932"/>
                  <a:gd name="connsiteY43" fmla="*/ 1574128 h 1640205"/>
                  <a:gd name="connsiteX44" fmla="*/ 292346 w 646932"/>
                  <a:gd name="connsiteY44" fmla="*/ 1576970 h 1640205"/>
                  <a:gd name="connsiteX45" fmla="*/ 299190 w 646932"/>
                  <a:gd name="connsiteY45" fmla="*/ 1583600 h 1640205"/>
                  <a:gd name="connsiteX46" fmla="*/ 306034 w 646932"/>
                  <a:gd name="connsiteY46" fmla="*/ 1589282 h 1640205"/>
                  <a:gd name="connsiteX47" fmla="*/ 309945 w 646932"/>
                  <a:gd name="connsiteY47" fmla="*/ 1592123 h 1640205"/>
                  <a:gd name="connsiteX48" fmla="*/ 313856 w 646932"/>
                  <a:gd name="connsiteY48" fmla="*/ 1594018 h 1640205"/>
                  <a:gd name="connsiteX49" fmla="*/ 321678 w 646932"/>
                  <a:gd name="connsiteY49" fmla="*/ 1598753 h 1640205"/>
                  <a:gd name="connsiteX50" fmla="*/ 329500 w 646932"/>
                  <a:gd name="connsiteY50" fmla="*/ 1602542 h 1640205"/>
                  <a:gd name="connsiteX51" fmla="*/ 338300 w 646932"/>
                  <a:gd name="connsiteY51" fmla="*/ 1604436 h 1640205"/>
                  <a:gd name="connsiteX52" fmla="*/ 347099 w 646932"/>
                  <a:gd name="connsiteY52" fmla="*/ 1605383 h 1640205"/>
                  <a:gd name="connsiteX53" fmla="*/ 383276 w 646932"/>
                  <a:gd name="connsiteY53" fmla="*/ 1601594 h 1640205"/>
                  <a:gd name="connsiteX54" fmla="*/ 416519 w 646932"/>
                  <a:gd name="connsiteY54" fmla="*/ 1584546 h 1640205"/>
                  <a:gd name="connsiteX55" fmla="*/ 443896 w 646932"/>
                  <a:gd name="connsiteY55" fmla="*/ 1558974 h 1640205"/>
                  <a:gd name="connsiteX56" fmla="*/ 485939 w 646932"/>
                  <a:gd name="connsiteY56" fmla="*/ 1494569 h 1640205"/>
                  <a:gd name="connsiteX57" fmla="*/ 539715 w 646932"/>
                  <a:gd name="connsiteY57" fmla="*/ 1350606 h 1640205"/>
                  <a:gd name="connsiteX58" fmla="*/ 592514 w 646932"/>
                  <a:gd name="connsiteY58" fmla="*/ 1055101 h 1640205"/>
                  <a:gd name="connsiteX59" fmla="*/ 612068 w 646932"/>
                  <a:gd name="connsiteY59" fmla="*/ 521868 h 1640205"/>
                  <a:gd name="connsiteX60" fmla="*/ 587625 w 646932"/>
                  <a:gd name="connsiteY60" fmla="*/ 144911 h 1640205"/>
                  <a:gd name="connsiteX61" fmla="*/ 574914 w 646932"/>
                  <a:gd name="connsiteY61" fmla="*/ 39779 h 1640205"/>
                  <a:gd name="connsiteX62" fmla="*/ 570025 w 646932"/>
                  <a:gd name="connsiteY62" fmla="*/ 2841 h 1640205"/>
                  <a:gd name="connsiteX63" fmla="*/ 603268 w 646932"/>
                  <a:gd name="connsiteY63" fmla="*/ 0 h 1640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46932" h="1640205">
                    <a:moveTo>
                      <a:pt x="603268" y="0"/>
                    </a:moveTo>
                    <a:cubicBezTo>
                      <a:pt x="603268" y="0"/>
                      <a:pt x="605224" y="13260"/>
                      <a:pt x="608157" y="37885"/>
                    </a:cubicBezTo>
                    <a:cubicBezTo>
                      <a:pt x="611091" y="62510"/>
                      <a:pt x="615979" y="98501"/>
                      <a:pt x="620868" y="143964"/>
                    </a:cubicBezTo>
                    <a:cubicBezTo>
                      <a:pt x="630646" y="234888"/>
                      <a:pt x="641401" y="366539"/>
                      <a:pt x="645312" y="523762"/>
                    </a:cubicBezTo>
                    <a:cubicBezTo>
                      <a:pt x="649223" y="680986"/>
                      <a:pt x="647267" y="864728"/>
                      <a:pt x="625757" y="1060784"/>
                    </a:cubicBezTo>
                    <a:cubicBezTo>
                      <a:pt x="615002" y="1159286"/>
                      <a:pt x="599358" y="1259681"/>
                      <a:pt x="571981" y="1361024"/>
                    </a:cubicBezTo>
                    <a:cubicBezTo>
                      <a:pt x="558292" y="1411222"/>
                      <a:pt x="540693" y="1462367"/>
                      <a:pt x="516249" y="1511618"/>
                    </a:cubicBezTo>
                    <a:cubicBezTo>
                      <a:pt x="503539" y="1536243"/>
                      <a:pt x="488872" y="1559921"/>
                      <a:pt x="470295" y="1582652"/>
                    </a:cubicBezTo>
                    <a:cubicBezTo>
                      <a:pt x="460518" y="1593071"/>
                      <a:pt x="449763" y="1604436"/>
                      <a:pt x="437052" y="1612960"/>
                    </a:cubicBezTo>
                    <a:cubicBezTo>
                      <a:pt x="424341" y="1622431"/>
                      <a:pt x="409675" y="1630009"/>
                      <a:pt x="394031" y="1634745"/>
                    </a:cubicBezTo>
                    <a:cubicBezTo>
                      <a:pt x="378387" y="1639480"/>
                      <a:pt x="360788" y="1641374"/>
                      <a:pt x="344166" y="1639480"/>
                    </a:cubicBezTo>
                    <a:cubicBezTo>
                      <a:pt x="340255" y="1639480"/>
                      <a:pt x="336344" y="1638532"/>
                      <a:pt x="331455" y="1637586"/>
                    </a:cubicBezTo>
                    <a:cubicBezTo>
                      <a:pt x="327544" y="1636639"/>
                      <a:pt x="322656" y="1635691"/>
                      <a:pt x="318745" y="1633797"/>
                    </a:cubicBezTo>
                    <a:cubicBezTo>
                      <a:pt x="314834" y="1631903"/>
                      <a:pt x="310923" y="1630956"/>
                      <a:pt x="307012" y="1629061"/>
                    </a:cubicBezTo>
                    <a:cubicBezTo>
                      <a:pt x="303101" y="1627167"/>
                      <a:pt x="300168" y="1625273"/>
                      <a:pt x="296257" y="1622431"/>
                    </a:cubicBezTo>
                    <a:lnTo>
                      <a:pt x="291368" y="1619590"/>
                    </a:lnTo>
                    <a:lnTo>
                      <a:pt x="286479" y="1615802"/>
                    </a:lnTo>
                    <a:cubicBezTo>
                      <a:pt x="283546" y="1612960"/>
                      <a:pt x="280613" y="1611066"/>
                      <a:pt x="276702" y="1608224"/>
                    </a:cubicBezTo>
                    <a:lnTo>
                      <a:pt x="268880" y="1599701"/>
                    </a:lnTo>
                    <a:lnTo>
                      <a:pt x="264969" y="1595912"/>
                    </a:lnTo>
                    <a:lnTo>
                      <a:pt x="261058" y="1592123"/>
                    </a:lnTo>
                    <a:cubicBezTo>
                      <a:pt x="256169" y="1586441"/>
                      <a:pt x="251280" y="1580758"/>
                      <a:pt x="247369" y="1575075"/>
                    </a:cubicBezTo>
                    <a:lnTo>
                      <a:pt x="241503" y="1566551"/>
                    </a:lnTo>
                    <a:lnTo>
                      <a:pt x="235637" y="1558027"/>
                    </a:lnTo>
                    <a:cubicBezTo>
                      <a:pt x="206304" y="1510670"/>
                      <a:pt x="186749" y="1460472"/>
                      <a:pt x="171105" y="1410275"/>
                    </a:cubicBezTo>
                    <a:cubicBezTo>
                      <a:pt x="154484" y="1360077"/>
                      <a:pt x="141773" y="1309879"/>
                      <a:pt x="131018" y="1260628"/>
                    </a:cubicBezTo>
                    <a:cubicBezTo>
                      <a:pt x="119285" y="1211378"/>
                      <a:pt x="109507" y="1162127"/>
                      <a:pt x="101686" y="1112876"/>
                    </a:cubicBezTo>
                    <a:cubicBezTo>
                      <a:pt x="84086" y="1016269"/>
                      <a:pt x="71375" y="921556"/>
                      <a:pt x="60620" y="832526"/>
                    </a:cubicBezTo>
                    <a:cubicBezTo>
                      <a:pt x="49865" y="743496"/>
                      <a:pt x="41065" y="658255"/>
                      <a:pt x="34221" y="580590"/>
                    </a:cubicBezTo>
                    <a:cubicBezTo>
                      <a:pt x="20533" y="424314"/>
                      <a:pt x="11733" y="293610"/>
                      <a:pt x="6844" y="202686"/>
                    </a:cubicBezTo>
                    <a:cubicBezTo>
                      <a:pt x="3911" y="157223"/>
                      <a:pt x="2933" y="121232"/>
                      <a:pt x="1956" y="96607"/>
                    </a:cubicBezTo>
                    <a:cubicBezTo>
                      <a:pt x="978" y="71982"/>
                      <a:pt x="0" y="58722"/>
                      <a:pt x="0" y="58722"/>
                    </a:cubicBezTo>
                    <a:lnTo>
                      <a:pt x="33243" y="57775"/>
                    </a:lnTo>
                    <a:cubicBezTo>
                      <a:pt x="33243" y="57775"/>
                      <a:pt x="35199" y="109867"/>
                      <a:pt x="40088" y="200791"/>
                    </a:cubicBezTo>
                    <a:cubicBezTo>
                      <a:pt x="44976" y="291715"/>
                      <a:pt x="53776" y="422419"/>
                      <a:pt x="67464" y="577748"/>
                    </a:cubicBezTo>
                    <a:cubicBezTo>
                      <a:pt x="74308" y="655413"/>
                      <a:pt x="83108" y="739707"/>
                      <a:pt x="93863" y="828738"/>
                    </a:cubicBezTo>
                    <a:cubicBezTo>
                      <a:pt x="104619" y="917768"/>
                      <a:pt x="117329" y="1011534"/>
                      <a:pt x="134929" y="1107193"/>
                    </a:cubicBezTo>
                    <a:cubicBezTo>
                      <a:pt x="143729" y="1155497"/>
                      <a:pt x="153506" y="1203801"/>
                      <a:pt x="164261" y="1253051"/>
                    </a:cubicBezTo>
                    <a:cubicBezTo>
                      <a:pt x="175016" y="1302302"/>
                      <a:pt x="188705" y="1351553"/>
                      <a:pt x="204349" y="1399856"/>
                    </a:cubicBezTo>
                    <a:cubicBezTo>
                      <a:pt x="219993" y="1448160"/>
                      <a:pt x="238570" y="1496463"/>
                      <a:pt x="265947" y="1540032"/>
                    </a:cubicBezTo>
                    <a:lnTo>
                      <a:pt x="268880" y="1547608"/>
                    </a:lnTo>
                    <a:lnTo>
                      <a:pt x="274746" y="1555185"/>
                    </a:lnTo>
                    <a:cubicBezTo>
                      <a:pt x="278657" y="1560868"/>
                      <a:pt x="282568" y="1565604"/>
                      <a:pt x="286479" y="1570340"/>
                    </a:cubicBezTo>
                    <a:lnTo>
                      <a:pt x="289412" y="1574128"/>
                    </a:lnTo>
                    <a:lnTo>
                      <a:pt x="292346" y="1576970"/>
                    </a:lnTo>
                    <a:lnTo>
                      <a:pt x="299190" y="1583600"/>
                    </a:lnTo>
                    <a:lnTo>
                      <a:pt x="306034" y="1589282"/>
                    </a:lnTo>
                    <a:lnTo>
                      <a:pt x="309945" y="1592123"/>
                    </a:lnTo>
                    <a:lnTo>
                      <a:pt x="313856" y="1594018"/>
                    </a:lnTo>
                    <a:cubicBezTo>
                      <a:pt x="316790" y="1595912"/>
                      <a:pt x="318745" y="1597807"/>
                      <a:pt x="321678" y="1598753"/>
                    </a:cubicBezTo>
                    <a:lnTo>
                      <a:pt x="329500" y="1602542"/>
                    </a:lnTo>
                    <a:cubicBezTo>
                      <a:pt x="332433" y="1603489"/>
                      <a:pt x="335367" y="1603489"/>
                      <a:pt x="338300" y="1604436"/>
                    </a:cubicBezTo>
                    <a:cubicBezTo>
                      <a:pt x="341233" y="1605383"/>
                      <a:pt x="344166" y="1605383"/>
                      <a:pt x="347099" y="1605383"/>
                    </a:cubicBezTo>
                    <a:cubicBezTo>
                      <a:pt x="359810" y="1606330"/>
                      <a:pt x="371543" y="1605383"/>
                      <a:pt x="383276" y="1601594"/>
                    </a:cubicBezTo>
                    <a:cubicBezTo>
                      <a:pt x="395009" y="1597807"/>
                      <a:pt x="405764" y="1592123"/>
                      <a:pt x="416519" y="1584546"/>
                    </a:cubicBezTo>
                    <a:cubicBezTo>
                      <a:pt x="426297" y="1576970"/>
                      <a:pt x="436074" y="1568445"/>
                      <a:pt x="443896" y="1558974"/>
                    </a:cubicBezTo>
                    <a:cubicBezTo>
                      <a:pt x="460518" y="1540032"/>
                      <a:pt x="474206" y="1517300"/>
                      <a:pt x="485939" y="1494569"/>
                    </a:cubicBezTo>
                    <a:cubicBezTo>
                      <a:pt x="509405" y="1449107"/>
                      <a:pt x="526027" y="1399856"/>
                      <a:pt x="539715" y="1350606"/>
                    </a:cubicBezTo>
                    <a:cubicBezTo>
                      <a:pt x="566114" y="1252104"/>
                      <a:pt x="581758" y="1151709"/>
                      <a:pt x="592514" y="1055101"/>
                    </a:cubicBezTo>
                    <a:cubicBezTo>
                      <a:pt x="613046" y="860940"/>
                      <a:pt x="615979" y="678144"/>
                      <a:pt x="612068" y="521868"/>
                    </a:cubicBezTo>
                    <a:cubicBezTo>
                      <a:pt x="608157" y="365592"/>
                      <a:pt x="597402" y="235835"/>
                      <a:pt x="587625" y="144911"/>
                    </a:cubicBezTo>
                    <a:cubicBezTo>
                      <a:pt x="582736" y="99448"/>
                      <a:pt x="577847" y="64405"/>
                      <a:pt x="574914" y="39779"/>
                    </a:cubicBezTo>
                    <a:cubicBezTo>
                      <a:pt x="571981" y="15154"/>
                      <a:pt x="570025" y="2841"/>
                      <a:pt x="570025" y="2841"/>
                    </a:cubicBezTo>
                    <a:lnTo>
                      <a:pt x="603268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4BB60343-A5ED-E7CC-660F-3A9E84F4ABF3}"/>
                  </a:ext>
                </a:extLst>
              </p:cNvPr>
              <p:cNvSpPr/>
              <p:nvPr/>
            </p:nvSpPr>
            <p:spPr>
              <a:xfrm>
                <a:off x="4124114" y="587060"/>
                <a:ext cx="646932" cy="1640205"/>
              </a:xfrm>
              <a:custGeom>
                <a:avLst/>
                <a:gdLst>
                  <a:gd name="connsiteX0" fmla="*/ 603268 w 646932"/>
                  <a:gd name="connsiteY0" fmla="*/ 0 h 1640205"/>
                  <a:gd name="connsiteX1" fmla="*/ 608157 w 646932"/>
                  <a:gd name="connsiteY1" fmla="*/ 37885 h 1640205"/>
                  <a:gd name="connsiteX2" fmla="*/ 620868 w 646932"/>
                  <a:gd name="connsiteY2" fmla="*/ 143964 h 1640205"/>
                  <a:gd name="connsiteX3" fmla="*/ 645312 w 646932"/>
                  <a:gd name="connsiteY3" fmla="*/ 523762 h 1640205"/>
                  <a:gd name="connsiteX4" fmla="*/ 625757 w 646932"/>
                  <a:gd name="connsiteY4" fmla="*/ 1060784 h 1640205"/>
                  <a:gd name="connsiteX5" fmla="*/ 571981 w 646932"/>
                  <a:gd name="connsiteY5" fmla="*/ 1361024 h 1640205"/>
                  <a:gd name="connsiteX6" fmla="*/ 516249 w 646932"/>
                  <a:gd name="connsiteY6" fmla="*/ 1511618 h 1640205"/>
                  <a:gd name="connsiteX7" fmla="*/ 470295 w 646932"/>
                  <a:gd name="connsiteY7" fmla="*/ 1582652 h 1640205"/>
                  <a:gd name="connsiteX8" fmla="*/ 437052 w 646932"/>
                  <a:gd name="connsiteY8" fmla="*/ 1612960 h 1640205"/>
                  <a:gd name="connsiteX9" fmla="*/ 394031 w 646932"/>
                  <a:gd name="connsiteY9" fmla="*/ 1634745 h 1640205"/>
                  <a:gd name="connsiteX10" fmla="*/ 344166 w 646932"/>
                  <a:gd name="connsiteY10" fmla="*/ 1639480 h 1640205"/>
                  <a:gd name="connsiteX11" fmla="*/ 331455 w 646932"/>
                  <a:gd name="connsiteY11" fmla="*/ 1637586 h 1640205"/>
                  <a:gd name="connsiteX12" fmla="*/ 318745 w 646932"/>
                  <a:gd name="connsiteY12" fmla="*/ 1633797 h 1640205"/>
                  <a:gd name="connsiteX13" fmla="*/ 307012 w 646932"/>
                  <a:gd name="connsiteY13" fmla="*/ 1629061 h 1640205"/>
                  <a:gd name="connsiteX14" fmla="*/ 296257 w 646932"/>
                  <a:gd name="connsiteY14" fmla="*/ 1622431 h 1640205"/>
                  <a:gd name="connsiteX15" fmla="*/ 291368 w 646932"/>
                  <a:gd name="connsiteY15" fmla="*/ 1619590 h 1640205"/>
                  <a:gd name="connsiteX16" fmla="*/ 286479 w 646932"/>
                  <a:gd name="connsiteY16" fmla="*/ 1615802 h 1640205"/>
                  <a:gd name="connsiteX17" fmla="*/ 276702 w 646932"/>
                  <a:gd name="connsiteY17" fmla="*/ 1608224 h 1640205"/>
                  <a:gd name="connsiteX18" fmla="*/ 268880 w 646932"/>
                  <a:gd name="connsiteY18" fmla="*/ 1599701 h 1640205"/>
                  <a:gd name="connsiteX19" fmla="*/ 264969 w 646932"/>
                  <a:gd name="connsiteY19" fmla="*/ 1595912 h 1640205"/>
                  <a:gd name="connsiteX20" fmla="*/ 261058 w 646932"/>
                  <a:gd name="connsiteY20" fmla="*/ 1592123 h 1640205"/>
                  <a:gd name="connsiteX21" fmla="*/ 247369 w 646932"/>
                  <a:gd name="connsiteY21" fmla="*/ 1575075 h 1640205"/>
                  <a:gd name="connsiteX22" fmla="*/ 241503 w 646932"/>
                  <a:gd name="connsiteY22" fmla="*/ 1566551 h 1640205"/>
                  <a:gd name="connsiteX23" fmla="*/ 235637 w 646932"/>
                  <a:gd name="connsiteY23" fmla="*/ 1558027 h 1640205"/>
                  <a:gd name="connsiteX24" fmla="*/ 171105 w 646932"/>
                  <a:gd name="connsiteY24" fmla="*/ 1410275 h 1640205"/>
                  <a:gd name="connsiteX25" fmla="*/ 131018 w 646932"/>
                  <a:gd name="connsiteY25" fmla="*/ 1260628 h 1640205"/>
                  <a:gd name="connsiteX26" fmla="*/ 101686 w 646932"/>
                  <a:gd name="connsiteY26" fmla="*/ 1112876 h 1640205"/>
                  <a:gd name="connsiteX27" fmla="*/ 60620 w 646932"/>
                  <a:gd name="connsiteY27" fmla="*/ 832526 h 1640205"/>
                  <a:gd name="connsiteX28" fmla="*/ 34221 w 646932"/>
                  <a:gd name="connsiteY28" fmla="*/ 580590 h 1640205"/>
                  <a:gd name="connsiteX29" fmla="*/ 6844 w 646932"/>
                  <a:gd name="connsiteY29" fmla="*/ 202686 h 1640205"/>
                  <a:gd name="connsiteX30" fmla="*/ 1956 w 646932"/>
                  <a:gd name="connsiteY30" fmla="*/ 96607 h 1640205"/>
                  <a:gd name="connsiteX31" fmla="*/ 0 w 646932"/>
                  <a:gd name="connsiteY31" fmla="*/ 58722 h 1640205"/>
                  <a:gd name="connsiteX32" fmla="*/ 16621 w 646932"/>
                  <a:gd name="connsiteY32" fmla="*/ 58722 h 1640205"/>
                  <a:gd name="connsiteX33" fmla="*/ 23466 w 646932"/>
                  <a:gd name="connsiteY33" fmla="*/ 201738 h 1640205"/>
                  <a:gd name="connsiteX34" fmla="*/ 50843 w 646932"/>
                  <a:gd name="connsiteY34" fmla="*/ 579643 h 1640205"/>
                  <a:gd name="connsiteX35" fmla="*/ 77242 w 646932"/>
                  <a:gd name="connsiteY35" fmla="*/ 831579 h 1640205"/>
                  <a:gd name="connsiteX36" fmla="*/ 118307 w 646932"/>
                  <a:gd name="connsiteY36" fmla="*/ 1110982 h 1640205"/>
                  <a:gd name="connsiteX37" fmla="*/ 147639 w 646932"/>
                  <a:gd name="connsiteY37" fmla="*/ 1257787 h 1640205"/>
                  <a:gd name="connsiteX38" fmla="*/ 187727 w 646932"/>
                  <a:gd name="connsiteY38" fmla="*/ 1405539 h 1640205"/>
                  <a:gd name="connsiteX39" fmla="*/ 251280 w 646932"/>
                  <a:gd name="connsiteY39" fmla="*/ 1549503 h 1640205"/>
                  <a:gd name="connsiteX40" fmla="*/ 257147 w 646932"/>
                  <a:gd name="connsiteY40" fmla="*/ 1558027 h 1640205"/>
                  <a:gd name="connsiteX41" fmla="*/ 263013 w 646932"/>
                  <a:gd name="connsiteY41" fmla="*/ 1566551 h 1640205"/>
                  <a:gd name="connsiteX42" fmla="*/ 275724 w 646932"/>
                  <a:gd name="connsiteY42" fmla="*/ 1582652 h 1640205"/>
                  <a:gd name="connsiteX43" fmla="*/ 278657 w 646932"/>
                  <a:gd name="connsiteY43" fmla="*/ 1586441 h 1640205"/>
                  <a:gd name="connsiteX44" fmla="*/ 282568 w 646932"/>
                  <a:gd name="connsiteY44" fmla="*/ 1590229 h 1640205"/>
                  <a:gd name="connsiteX45" fmla="*/ 290390 w 646932"/>
                  <a:gd name="connsiteY45" fmla="*/ 1597807 h 1640205"/>
                  <a:gd name="connsiteX46" fmla="*/ 298212 w 646932"/>
                  <a:gd name="connsiteY46" fmla="*/ 1604436 h 1640205"/>
                  <a:gd name="connsiteX47" fmla="*/ 302123 w 646932"/>
                  <a:gd name="connsiteY47" fmla="*/ 1607278 h 1640205"/>
                  <a:gd name="connsiteX48" fmla="*/ 307012 w 646932"/>
                  <a:gd name="connsiteY48" fmla="*/ 1610119 h 1640205"/>
                  <a:gd name="connsiteX49" fmla="*/ 316790 w 646932"/>
                  <a:gd name="connsiteY49" fmla="*/ 1615802 h 1640205"/>
                  <a:gd name="connsiteX50" fmla="*/ 326567 w 646932"/>
                  <a:gd name="connsiteY50" fmla="*/ 1619590 h 1640205"/>
                  <a:gd name="connsiteX51" fmla="*/ 337322 w 646932"/>
                  <a:gd name="connsiteY51" fmla="*/ 1622431 h 1640205"/>
                  <a:gd name="connsiteX52" fmla="*/ 348077 w 646932"/>
                  <a:gd name="connsiteY52" fmla="*/ 1624326 h 1640205"/>
                  <a:gd name="connsiteX53" fmla="*/ 391098 w 646932"/>
                  <a:gd name="connsiteY53" fmla="*/ 1619590 h 1640205"/>
                  <a:gd name="connsiteX54" fmla="*/ 429230 w 646932"/>
                  <a:gd name="connsiteY54" fmla="*/ 1600648 h 1640205"/>
                  <a:gd name="connsiteX55" fmla="*/ 459540 w 646932"/>
                  <a:gd name="connsiteY55" fmla="*/ 1572234 h 1640205"/>
                  <a:gd name="connsiteX56" fmla="*/ 503539 w 646932"/>
                  <a:gd name="connsiteY56" fmla="*/ 1504988 h 1640205"/>
                  <a:gd name="connsiteX57" fmla="*/ 558292 w 646932"/>
                  <a:gd name="connsiteY57" fmla="*/ 1358182 h 1640205"/>
                  <a:gd name="connsiteX58" fmla="*/ 612068 w 646932"/>
                  <a:gd name="connsiteY58" fmla="*/ 1059837 h 1640205"/>
                  <a:gd name="connsiteX59" fmla="*/ 631623 w 646932"/>
                  <a:gd name="connsiteY59" fmla="*/ 524709 h 1640205"/>
                  <a:gd name="connsiteX60" fmla="*/ 607180 w 646932"/>
                  <a:gd name="connsiteY60" fmla="*/ 146805 h 1640205"/>
                  <a:gd name="connsiteX61" fmla="*/ 594469 w 646932"/>
                  <a:gd name="connsiteY61" fmla="*/ 41674 h 1640205"/>
                  <a:gd name="connsiteX62" fmla="*/ 589580 w 646932"/>
                  <a:gd name="connsiteY62" fmla="*/ 4736 h 1640205"/>
                  <a:gd name="connsiteX63" fmla="*/ 603268 w 646932"/>
                  <a:gd name="connsiteY63" fmla="*/ 0 h 1640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46932" h="1640205">
                    <a:moveTo>
                      <a:pt x="603268" y="0"/>
                    </a:moveTo>
                    <a:cubicBezTo>
                      <a:pt x="603268" y="0"/>
                      <a:pt x="605224" y="13260"/>
                      <a:pt x="608157" y="37885"/>
                    </a:cubicBezTo>
                    <a:cubicBezTo>
                      <a:pt x="611091" y="62510"/>
                      <a:pt x="615979" y="98501"/>
                      <a:pt x="620868" y="143964"/>
                    </a:cubicBezTo>
                    <a:cubicBezTo>
                      <a:pt x="630646" y="234888"/>
                      <a:pt x="641401" y="366539"/>
                      <a:pt x="645312" y="523762"/>
                    </a:cubicBezTo>
                    <a:cubicBezTo>
                      <a:pt x="649223" y="680986"/>
                      <a:pt x="647267" y="864728"/>
                      <a:pt x="625757" y="1060784"/>
                    </a:cubicBezTo>
                    <a:cubicBezTo>
                      <a:pt x="615002" y="1159286"/>
                      <a:pt x="599358" y="1259681"/>
                      <a:pt x="571981" y="1361024"/>
                    </a:cubicBezTo>
                    <a:cubicBezTo>
                      <a:pt x="558292" y="1411222"/>
                      <a:pt x="540693" y="1462367"/>
                      <a:pt x="516249" y="1511618"/>
                    </a:cubicBezTo>
                    <a:cubicBezTo>
                      <a:pt x="503539" y="1536243"/>
                      <a:pt x="488872" y="1559921"/>
                      <a:pt x="470295" y="1582652"/>
                    </a:cubicBezTo>
                    <a:cubicBezTo>
                      <a:pt x="460518" y="1593071"/>
                      <a:pt x="449763" y="1604436"/>
                      <a:pt x="437052" y="1612960"/>
                    </a:cubicBezTo>
                    <a:cubicBezTo>
                      <a:pt x="424341" y="1622431"/>
                      <a:pt x="409675" y="1630009"/>
                      <a:pt x="394031" y="1634745"/>
                    </a:cubicBezTo>
                    <a:cubicBezTo>
                      <a:pt x="378387" y="1639480"/>
                      <a:pt x="360788" y="1641374"/>
                      <a:pt x="344166" y="1639480"/>
                    </a:cubicBezTo>
                    <a:cubicBezTo>
                      <a:pt x="340255" y="1639480"/>
                      <a:pt x="336344" y="1638532"/>
                      <a:pt x="331455" y="1637586"/>
                    </a:cubicBezTo>
                    <a:cubicBezTo>
                      <a:pt x="327544" y="1636639"/>
                      <a:pt x="322656" y="1635691"/>
                      <a:pt x="318745" y="1633797"/>
                    </a:cubicBezTo>
                    <a:cubicBezTo>
                      <a:pt x="314834" y="1631903"/>
                      <a:pt x="310923" y="1630956"/>
                      <a:pt x="307012" y="1629061"/>
                    </a:cubicBezTo>
                    <a:cubicBezTo>
                      <a:pt x="303101" y="1627167"/>
                      <a:pt x="300168" y="1625273"/>
                      <a:pt x="296257" y="1622431"/>
                    </a:cubicBezTo>
                    <a:lnTo>
                      <a:pt x="291368" y="1619590"/>
                    </a:lnTo>
                    <a:lnTo>
                      <a:pt x="286479" y="1615802"/>
                    </a:lnTo>
                    <a:cubicBezTo>
                      <a:pt x="283546" y="1612960"/>
                      <a:pt x="280613" y="1611066"/>
                      <a:pt x="276702" y="1608224"/>
                    </a:cubicBezTo>
                    <a:lnTo>
                      <a:pt x="268880" y="1599701"/>
                    </a:lnTo>
                    <a:lnTo>
                      <a:pt x="264969" y="1595912"/>
                    </a:lnTo>
                    <a:lnTo>
                      <a:pt x="261058" y="1592123"/>
                    </a:lnTo>
                    <a:cubicBezTo>
                      <a:pt x="256169" y="1586441"/>
                      <a:pt x="251280" y="1580758"/>
                      <a:pt x="247369" y="1575075"/>
                    </a:cubicBezTo>
                    <a:lnTo>
                      <a:pt x="241503" y="1566551"/>
                    </a:lnTo>
                    <a:lnTo>
                      <a:pt x="235637" y="1558027"/>
                    </a:lnTo>
                    <a:cubicBezTo>
                      <a:pt x="206304" y="1510670"/>
                      <a:pt x="186749" y="1460472"/>
                      <a:pt x="171105" y="1410275"/>
                    </a:cubicBezTo>
                    <a:cubicBezTo>
                      <a:pt x="154484" y="1360077"/>
                      <a:pt x="141773" y="1309879"/>
                      <a:pt x="131018" y="1260628"/>
                    </a:cubicBezTo>
                    <a:cubicBezTo>
                      <a:pt x="119285" y="1211378"/>
                      <a:pt x="109507" y="1162127"/>
                      <a:pt x="101686" y="1112876"/>
                    </a:cubicBezTo>
                    <a:cubicBezTo>
                      <a:pt x="84086" y="1016269"/>
                      <a:pt x="71375" y="921556"/>
                      <a:pt x="60620" y="832526"/>
                    </a:cubicBezTo>
                    <a:cubicBezTo>
                      <a:pt x="49865" y="743496"/>
                      <a:pt x="41065" y="658255"/>
                      <a:pt x="34221" y="580590"/>
                    </a:cubicBezTo>
                    <a:cubicBezTo>
                      <a:pt x="20533" y="424314"/>
                      <a:pt x="11733" y="293610"/>
                      <a:pt x="6844" y="202686"/>
                    </a:cubicBezTo>
                    <a:cubicBezTo>
                      <a:pt x="3911" y="157223"/>
                      <a:pt x="2933" y="121232"/>
                      <a:pt x="1956" y="96607"/>
                    </a:cubicBezTo>
                    <a:cubicBezTo>
                      <a:pt x="978" y="71982"/>
                      <a:pt x="0" y="58722"/>
                      <a:pt x="0" y="58722"/>
                    </a:cubicBezTo>
                    <a:lnTo>
                      <a:pt x="16621" y="58722"/>
                    </a:lnTo>
                    <a:cubicBezTo>
                      <a:pt x="16621" y="58722"/>
                      <a:pt x="18577" y="110814"/>
                      <a:pt x="23466" y="201738"/>
                    </a:cubicBezTo>
                    <a:cubicBezTo>
                      <a:pt x="28355" y="292663"/>
                      <a:pt x="37154" y="423366"/>
                      <a:pt x="50843" y="579643"/>
                    </a:cubicBezTo>
                    <a:cubicBezTo>
                      <a:pt x="57687" y="657307"/>
                      <a:pt x="66487" y="742549"/>
                      <a:pt x="77242" y="831579"/>
                    </a:cubicBezTo>
                    <a:cubicBezTo>
                      <a:pt x="87997" y="920609"/>
                      <a:pt x="101686" y="1014375"/>
                      <a:pt x="118307" y="1110982"/>
                    </a:cubicBezTo>
                    <a:cubicBezTo>
                      <a:pt x="127107" y="1159286"/>
                      <a:pt x="136884" y="1208536"/>
                      <a:pt x="147639" y="1257787"/>
                    </a:cubicBezTo>
                    <a:cubicBezTo>
                      <a:pt x="159373" y="1307038"/>
                      <a:pt x="172083" y="1356288"/>
                      <a:pt x="187727" y="1405539"/>
                    </a:cubicBezTo>
                    <a:cubicBezTo>
                      <a:pt x="204349" y="1454790"/>
                      <a:pt x="222926" y="1504040"/>
                      <a:pt x="251280" y="1549503"/>
                    </a:cubicBezTo>
                    <a:lnTo>
                      <a:pt x="257147" y="1558027"/>
                    </a:lnTo>
                    <a:lnTo>
                      <a:pt x="263013" y="1566551"/>
                    </a:lnTo>
                    <a:cubicBezTo>
                      <a:pt x="266924" y="1572234"/>
                      <a:pt x="270835" y="1576970"/>
                      <a:pt x="275724" y="1582652"/>
                    </a:cubicBezTo>
                    <a:lnTo>
                      <a:pt x="278657" y="1586441"/>
                    </a:lnTo>
                    <a:lnTo>
                      <a:pt x="282568" y="1590229"/>
                    </a:lnTo>
                    <a:lnTo>
                      <a:pt x="290390" y="1597807"/>
                    </a:lnTo>
                    <a:cubicBezTo>
                      <a:pt x="293323" y="1599701"/>
                      <a:pt x="296257" y="1602542"/>
                      <a:pt x="298212" y="1604436"/>
                    </a:cubicBezTo>
                    <a:lnTo>
                      <a:pt x="302123" y="1607278"/>
                    </a:lnTo>
                    <a:lnTo>
                      <a:pt x="307012" y="1610119"/>
                    </a:lnTo>
                    <a:cubicBezTo>
                      <a:pt x="309945" y="1612013"/>
                      <a:pt x="312878" y="1613908"/>
                      <a:pt x="316790" y="1615802"/>
                    </a:cubicBezTo>
                    <a:lnTo>
                      <a:pt x="326567" y="1619590"/>
                    </a:lnTo>
                    <a:cubicBezTo>
                      <a:pt x="330478" y="1620537"/>
                      <a:pt x="333411" y="1621485"/>
                      <a:pt x="337322" y="1622431"/>
                    </a:cubicBezTo>
                    <a:cubicBezTo>
                      <a:pt x="341233" y="1623379"/>
                      <a:pt x="344166" y="1623379"/>
                      <a:pt x="348077" y="1624326"/>
                    </a:cubicBezTo>
                    <a:cubicBezTo>
                      <a:pt x="362743" y="1625273"/>
                      <a:pt x="377410" y="1624326"/>
                      <a:pt x="391098" y="1619590"/>
                    </a:cubicBezTo>
                    <a:cubicBezTo>
                      <a:pt x="404786" y="1614854"/>
                      <a:pt x="417497" y="1608224"/>
                      <a:pt x="429230" y="1600648"/>
                    </a:cubicBezTo>
                    <a:cubicBezTo>
                      <a:pt x="440963" y="1592123"/>
                      <a:pt x="450740" y="1582652"/>
                      <a:pt x="459540" y="1572234"/>
                    </a:cubicBezTo>
                    <a:cubicBezTo>
                      <a:pt x="477140" y="1551397"/>
                      <a:pt x="491806" y="1528666"/>
                      <a:pt x="503539" y="1504988"/>
                    </a:cubicBezTo>
                    <a:cubicBezTo>
                      <a:pt x="527982" y="1457631"/>
                      <a:pt x="544604" y="1407434"/>
                      <a:pt x="558292" y="1358182"/>
                    </a:cubicBezTo>
                    <a:cubicBezTo>
                      <a:pt x="585669" y="1257787"/>
                      <a:pt x="600335" y="1157391"/>
                      <a:pt x="612068" y="1059837"/>
                    </a:cubicBezTo>
                    <a:cubicBezTo>
                      <a:pt x="633579" y="864728"/>
                      <a:pt x="635534" y="680986"/>
                      <a:pt x="631623" y="524709"/>
                    </a:cubicBezTo>
                    <a:cubicBezTo>
                      <a:pt x="627712" y="367486"/>
                      <a:pt x="616957" y="237729"/>
                      <a:pt x="607180" y="146805"/>
                    </a:cubicBezTo>
                    <a:cubicBezTo>
                      <a:pt x="602291" y="101343"/>
                      <a:pt x="597402" y="65352"/>
                      <a:pt x="594469" y="41674"/>
                    </a:cubicBezTo>
                    <a:cubicBezTo>
                      <a:pt x="591536" y="17048"/>
                      <a:pt x="589580" y="4736"/>
                      <a:pt x="589580" y="4736"/>
                    </a:cubicBezTo>
                    <a:lnTo>
                      <a:pt x="603268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270" name="Graphic 25">
                <a:extLst>
                  <a:ext uri="{FF2B5EF4-FFF2-40B4-BE49-F238E27FC236}">
                    <a16:creationId xmlns:a16="http://schemas.microsoft.com/office/drawing/2014/main" id="{84F949C6-168E-3C0F-8D83-18E70B7721FE}"/>
                  </a:ext>
                </a:extLst>
              </p:cNvPr>
              <p:cNvGrpSpPr/>
              <p:nvPr/>
            </p:nvGrpSpPr>
            <p:grpSpPr>
              <a:xfrm>
                <a:off x="4085248" y="689429"/>
                <a:ext cx="150986" cy="602294"/>
                <a:chOff x="4085248" y="689429"/>
                <a:chExt cx="150986" cy="602294"/>
              </a:xfrm>
            </p:grpSpPr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8C4ACAD7-BBFB-2A09-79C7-9E1326A0409A}"/>
                    </a:ext>
                  </a:extLst>
                </p:cNvPr>
                <p:cNvSpPr/>
                <p:nvPr/>
              </p:nvSpPr>
              <p:spPr>
                <a:xfrm>
                  <a:off x="4143669" y="689429"/>
                  <a:ext cx="72447" cy="33633"/>
                </a:xfrm>
                <a:custGeom>
                  <a:avLst/>
                  <a:gdLst>
                    <a:gd name="connsiteX0" fmla="*/ 34221 w 72447"/>
                    <a:gd name="connsiteY0" fmla="*/ 32123 h 33633"/>
                    <a:gd name="connsiteX1" fmla="*/ 71375 w 72447"/>
                    <a:gd name="connsiteY1" fmla="*/ 17917 h 33633"/>
                    <a:gd name="connsiteX2" fmla="*/ 69420 w 72447"/>
                    <a:gd name="connsiteY2" fmla="*/ 11287 h 33633"/>
                    <a:gd name="connsiteX3" fmla="*/ 0 w 72447"/>
                    <a:gd name="connsiteY3" fmla="*/ 20758 h 33633"/>
                    <a:gd name="connsiteX4" fmla="*/ 0 w 72447"/>
                    <a:gd name="connsiteY4" fmla="*/ 22652 h 33633"/>
                    <a:gd name="connsiteX5" fmla="*/ 2933 w 72447"/>
                    <a:gd name="connsiteY5" fmla="*/ 27388 h 33633"/>
                    <a:gd name="connsiteX6" fmla="*/ 34221 w 72447"/>
                    <a:gd name="connsiteY6" fmla="*/ 32123 h 33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3633">
                      <a:moveTo>
                        <a:pt x="34221" y="32123"/>
                      </a:moveTo>
                      <a:cubicBezTo>
                        <a:pt x="46932" y="29282"/>
                        <a:pt x="61598" y="25493"/>
                        <a:pt x="71375" y="17917"/>
                      </a:cubicBezTo>
                      <a:cubicBezTo>
                        <a:pt x="74308" y="16022"/>
                        <a:pt x="70397" y="12234"/>
                        <a:pt x="69420" y="11287"/>
                      </a:cubicBezTo>
                      <a:cubicBezTo>
                        <a:pt x="50843" y="-6709"/>
                        <a:pt x="9777" y="-2920"/>
                        <a:pt x="0" y="20758"/>
                      </a:cubicBezTo>
                      <a:cubicBezTo>
                        <a:pt x="0" y="21705"/>
                        <a:pt x="0" y="21705"/>
                        <a:pt x="0" y="22652"/>
                      </a:cubicBezTo>
                      <a:cubicBezTo>
                        <a:pt x="0" y="24546"/>
                        <a:pt x="978" y="26441"/>
                        <a:pt x="2933" y="27388"/>
                      </a:cubicBezTo>
                      <a:cubicBezTo>
                        <a:pt x="12711" y="34018"/>
                        <a:pt x="22488" y="34965"/>
                        <a:pt x="34221" y="3212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432EB0C5-FEAD-F159-C506-C4073D44CDA4}"/>
                    </a:ext>
                  </a:extLst>
                </p:cNvPr>
                <p:cNvSpPr/>
                <p:nvPr/>
              </p:nvSpPr>
              <p:spPr>
                <a:xfrm>
                  <a:off x="4163061" y="806794"/>
                  <a:ext cx="49049" cy="58721"/>
                </a:xfrm>
                <a:custGeom>
                  <a:avLst/>
                  <a:gdLst>
                    <a:gd name="connsiteX0" fmla="*/ 29495 w 49049"/>
                    <a:gd name="connsiteY0" fmla="*/ 44515 h 58721"/>
                    <a:gd name="connsiteX1" fmla="*/ 49050 w 49049"/>
                    <a:gd name="connsiteY1" fmla="*/ 0 h 58721"/>
                    <a:gd name="connsiteX2" fmla="*/ 163 w 49049"/>
                    <a:gd name="connsiteY2" fmla="*/ 57775 h 58721"/>
                    <a:gd name="connsiteX3" fmla="*/ 1140 w 49049"/>
                    <a:gd name="connsiteY3" fmla="*/ 58722 h 58721"/>
                    <a:gd name="connsiteX4" fmla="*/ 29495 w 49049"/>
                    <a:gd name="connsiteY4" fmla="*/ 44515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049" h="58721">
                      <a:moveTo>
                        <a:pt x="29495" y="44515"/>
                      </a:moveTo>
                      <a:cubicBezTo>
                        <a:pt x="41228" y="31255"/>
                        <a:pt x="48072" y="16101"/>
                        <a:pt x="49050" y="0"/>
                      </a:cubicBezTo>
                      <a:cubicBezTo>
                        <a:pt x="13851" y="947"/>
                        <a:pt x="-1793" y="31255"/>
                        <a:pt x="163" y="57775"/>
                      </a:cubicBezTo>
                      <a:cubicBezTo>
                        <a:pt x="163" y="57775"/>
                        <a:pt x="1140" y="58722"/>
                        <a:pt x="1140" y="58722"/>
                      </a:cubicBezTo>
                      <a:cubicBezTo>
                        <a:pt x="12873" y="55881"/>
                        <a:pt x="22651" y="52092"/>
                        <a:pt x="29495" y="4451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A1CA21F5-28BB-A201-9958-B2E20684E716}"/>
                    </a:ext>
                  </a:extLst>
                </p:cNvPr>
                <p:cNvSpPr/>
                <p:nvPr/>
              </p:nvSpPr>
              <p:spPr>
                <a:xfrm>
                  <a:off x="4085248" y="740271"/>
                  <a:ext cx="62321" cy="58194"/>
                </a:xfrm>
                <a:custGeom>
                  <a:avLst/>
                  <a:gdLst>
                    <a:gd name="connsiteX0" fmla="*/ 58420 w 62321"/>
                    <a:gd name="connsiteY0" fmla="*/ 40950 h 58194"/>
                    <a:gd name="connsiteX1" fmla="*/ 50598 w 62321"/>
                    <a:gd name="connsiteY1" fmla="*/ 30532 h 58194"/>
                    <a:gd name="connsiteX2" fmla="*/ 34954 w 62321"/>
                    <a:gd name="connsiteY2" fmla="*/ 11589 h 58194"/>
                    <a:gd name="connsiteX3" fmla="*/ 733 w 62321"/>
                    <a:gd name="connsiteY3" fmla="*/ 3065 h 58194"/>
                    <a:gd name="connsiteX4" fmla="*/ 733 w 62321"/>
                    <a:gd name="connsiteY4" fmla="*/ 7801 h 58194"/>
                    <a:gd name="connsiteX5" fmla="*/ 50598 w 62321"/>
                    <a:gd name="connsiteY5" fmla="*/ 57999 h 58194"/>
                    <a:gd name="connsiteX6" fmla="*/ 58420 w 62321"/>
                    <a:gd name="connsiteY6" fmla="*/ 40950 h 58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321" h="58194">
                      <a:moveTo>
                        <a:pt x="58420" y="40950"/>
                      </a:moveTo>
                      <a:cubicBezTo>
                        <a:pt x="56465" y="37162"/>
                        <a:pt x="53532" y="33373"/>
                        <a:pt x="50598" y="30532"/>
                      </a:cubicBezTo>
                      <a:cubicBezTo>
                        <a:pt x="46688" y="22955"/>
                        <a:pt x="39843" y="16325"/>
                        <a:pt x="34954" y="11589"/>
                      </a:cubicBezTo>
                      <a:cubicBezTo>
                        <a:pt x="28110" y="5907"/>
                        <a:pt x="9533" y="-5459"/>
                        <a:pt x="733" y="3065"/>
                      </a:cubicBezTo>
                      <a:cubicBezTo>
                        <a:pt x="-244" y="4012"/>
                        <a:pt x="-244" y="6854"/>
                        <a:pt x="733" y="7801"/>
                      </a:cubicBezTo>
                      <a:cubicBezTo>
                        <a:pt x="10511" y="24849"/>
                        <a:pt x="21266" y="52316"/>
                        <a:pt x="50598" y="57999"/>
                      </a:cubicBezTo>
                      <a:cubicBezTo>
                        <a:pt x="66242" y="59893"/>
                        <a:pt x="63309" y="47580"/>
                        <a:pt x="58420" y="4095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5DFB500B-078D-150B-94CF-4F3DD16B879E}"/>
                    </a:ext>
                  </a:extLst>
                </p:cNvPr>
                <p:cNvSpPr/>
                <p:nvPr/>
              </p:nvSpPr>
              <p:spPr>
                <a:xfrm>
                  <a:off x="4098244" y="917608"/>
                  <a:ext cx="54224" cy="55880"/>
                </a:xfrm>
                <a:custGeom>
                  <a:avLst/>
                  <a:gdLst>
                    <a:gd name="connsiteX0" fmla="*/ 25870 w 54224"/>
                    <a:gd name="connsiteY0" fmla="*/ 48304 h 55880"/>
                    <a:gd name="connsiteX1" fmla="*/ 54225 w 54224"/>
                    <a:gd name="connsiteY1" fmla="*/ 55881 h 55880"/>
                    <a:gd name="connsiteX2" fmla="*/ 1426 w 54224"/>
                    <a:gd name="connsiteY2" fmla="*/ 0 h 55880"/>
                    <a:gd name="connsiteX3" fmla="*/ 1426 w 54224"/>
                    <a:gd name="connsiteY3" fmla="*/ 0 h 55880"/>
                    <a:gd name="connsiteX4" fmla="*/ 16093 w 54224"/>
                    <a:gd name="connsiteY4" fmla="*/ 36938 h 55880"/>
                    <a:gd name="connsiteX5" fmla="*/ 25870 w 54224"/>
                    <a:gd name="connsiteY5" fmla="*/ 48304 h 5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5880">
                      <a:moveTo>
                        <a:pt x="25870" y="48304"/>
                      </a:moveTo>
                      <a:cubicBezTo>
                        <a:pt x="34670" y="51145"/>
                        <a:pt x="44447" y="53986"/>
                        <a:pt x="54225" y="55881"/>
                      </a:cubicBezTo>
                      <a:cubicBezTo>
                        <a:pt x="49336" y="31255"/>
                        <a:pt x="30759" y="11366"/>
                        <a:pt x="1426" y="0"/>
                      </a:cubicBezTo>
                      <a:cubicBezTo>
                        <a:pt x="1426" y="0"/>
                        <a:pt x="1426" y="0"/>
                        <a:pt x="1426" y="0"/>
                      </a:cubicBezTo>
                      <a:cubicBezTo>
                        <a:pt x="-4440" y="11366"/>
                        <a:pt x="9248" y="28414"/>
                        <a:pt x="16093" y="36938"/>
                      </a:cubicBezTo>
                      <a:cubicBezTo>
                        <a:pt x="19026" y="40727"/>
                        <a:pt x="21959" y="44515"/>
                        <a:pt x="25870" y="4830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A20DF691-2024-06EC-F4A4-6D9108317E3D}"/>
                    </a:ext>
                  </a:extLst>
                </p:cNvPr>
                <p:cNvSpPr/>
                <p:nvPr/>
              </p:nvSpPr>
              <p:spPr>
                <a:xfrm>
                  <a:off x="4165179" y="1007411"/>
                  <a:ext cx="71055" cy="33928"/>
                </a:xfrm>
                <a:custGeom>
                  <a:avLst/>
                  <a:gdLst>
                    <a:gd name="connsiteX0" fmla="*/ 33243 w 71055"/>
                    <a:gd name="connsiteY0" fmla="*/ 32377 h 33928"/>
                    <a:gd name="connsiteX1" fmla="*/ 70398 w 71055"/>
                    <a:gd name="connsiteY1" fmla="*/ 17223 h 33928"/>
                    <a:gd name="connsiteX2" fmla="*/ 68442 w 71055"/>
                    <a:gd name="connsiteY2" fmla="*/ 10593 h 33928"/>
                    <a:gd name="connsiteX3" fmla="*/ 0 w 71055"/>
                    <a:gd name="connsiteY3" fmla="*/ 21958 h 33928"/>
                    <a:gd name="connsiteX4" fmla="*/ 0 w 71055"/>
                    <a:gd name="connsiteY4" fmla="*/ 23852 h 33928"/>
                    <a:gd name="connsiteX5" fmla="*/ 2933 w 71055"/>
                    <a:gd name="connsiteY5" fmla="*/ 28588 h 33928"/>
                    <a:gd name="connsiteX6" fmla="*/ 33243 w 71055"/>
                    <a:gd name="connsiteY6" fmla="*/ 32377 h 33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55" h="33928">
                      <a:moveTo>
                        <a:pt x="33243" y="32377"/>
                      </a:moveTo>
                      <a:cubicBezTo>
                        <a:pt x="45954" y="29535"/>
                        <a:pt x="60620" y="24800"/>
                        <a:pt x="70398" y="17223"/>
                      </a:cubicBezTo>
                      <a:cubicBezTo>
                        <a:pt x="72353" y="15328"/>
                        <a:pt x="69420" y="11540"/>
                        <a:pt x="68442" y="10593"/>
                      </a:cubicBezTo>
                      <a:cubicBezTo>
                        <a:pt x="48887" y="-7403"/>
                        <a:pt x="8800" y="-1720"/>
                        <a:pt x="0" y="21958"/>
                      </a:cubicBezTo>
                      <a:cubicBezTo>
                        <a:pt x="0" y="22905"/>
                        <a:pt x="0" y="22905"/>
                        <a:pt x="0" y="23852"/>
                      </a:cubicBezTo>
                      <a:cubicBezTo>
                        <a:pt x="0" y="25747"/>
                        <a:pt x="978" y="27641"/>
                        <a:pt x="2933" y="28588"/>
                      </a:cubicBezTo>
                      <a:cubicBezTo>
                        <a:pt x="11733" y="34271"/>
                        <a:pt x="21511" y="35218"/>
                        <a:pt x="33243" y="323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E8282495-A1D7-2A6B-AF4B-4DAC0FFAC3AD}"/>
                    </a:ext>
                  </a:extLst>
                </p:cNvPr>
                <p:cNvSpPr/>
                <p:nvPr/>
              </p:nvSpPr>
              <p:spPr>
                <a:xfrm>
                  <a:off x="4188280" y="1124082"/>
                  <a:ext cx="47296" cy="60616"/>
                </a:xfrm>
                <a:custGeom>
                  <a:avLst/>
                  <a:gdLst>
                    <a:gd name="connsiteX0" fmla="*/ 28720 w 47296"/>
                    <a:gd name="connsiteY0" fmla="*/ 44515 h 60616"/>
                    <a:gd name="connsiteX1" fmla="*/ 47297 w 47296"/>
                    <a:gd name="connsiteY1" fmla="*/ 0 h 60616"/>
                    <a:gd name="connsiteX2" fmla="*/ 365 w 47296"/>
                    <a:gd name="connsiteY2" fmla="*/ 59669 h 60616"/>
                    <a:gd name="connsiteX3" fmla="*/ 1343 w 47296"/>
                    <a:gd name="connsiteY3" fmla="*/ 60616 h 60616"/>
                    <a:gd name="connsiteX4" fmla="*/ 28720 w 47296"/>
                    <a:gd name="connsiteY4" fmla="*/ 44515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296" h="60616">
                      <a:moveTo>
                        <a:pt x="28720" y="44515"/>
                      </a:moveTo>
                      <a:cubicBezTo>
                        <a:pt x="40452" y="31255"/>
                        <a:pt x="46319" y="15154"/>
                        <a:pt x="47297" y="0"/>
                      </a:cubicBezTo>
                      <a:cubicBezTo>
                        <a:pt x="12098" y="1894"/>
                        <a:pt x="-2568" y="32202"/>
                        <a:pt x="365" y="59669"/>
                      </a:cubicBezTo>
                      <a:cubicBezTo>
                        <a:pt x="365" y="59669"/>
                        <a:pt x="1343" y="60616"/>
                        <a:pt x="1343" y="60616"/>
                      </a:cubicBezTo>
                      <a:cubicBezTo>
                        <a:pt x="12098" y="55881"/>
                        <a:pt x="21875" y="52092"/>
                        <a:pt x="28720" y="4451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1F9EFA57-695B-6A2B-B2C3-7457AF713F32}"/>
                    </a:ext>
                  </a:extLst>
                </p:cNvPr>
                <p:cNvSpPr/>
                <p:nvPr/>
              </p:nvSpPr>
              <p:spPr>
                <a:xfrm>
                  <a:off x="4106759" y="1058880"/>
                  <a:ext cx="62986" cy="57123"/>
                </a:xfrm>
                <a:custGeom>
                  <a:avLst/>
                  <a:gdLst>
                    <a:gd name="connsiteX0" fmla="*/ 59398 w 62986"/>
                    <a:gd name="connsiteY0" fmla="*/ 40576 h 57123"/>
                    <a:gd name="connsiteX1" fmla="*/ 51576 w 62986"/>
                    <a:gd name="connsiteY1" fmla="*/ 30158 h 57123"/>
                    <a:gd name="connsiteX2" fmla="*/ 34954 w 62986"/>
                    <a:gd name="connsiteY2" fmla="*/ 11215 h 57123"/>
                    <a:gd name="connsiteX3" fmla="*/ 733 w 62986"/>
                    <a:gd name="connsiteY3" fmla="*/ 3638 h 57123"/>
                    <a:gd name="connsiteX4" fmla="*/ 733 w 62986"/>
                    <a:gd name="connsiteY4" fmla="*/ 8374 h 57123"/>
                    <a:gd name="connsiteX5" fmla="*/ 52554 w 62986"/>
                    <a:gd name="connsiteY5" fmla="*/ 56677 h 57123"/>
                    <a:gd name="connsiteX6" fmla="*/ 59398 w 62986"/>
                    <a:gd name="connsiteY6" fmla="*/ 40576 h 5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986" h="57123">
                      <a:moveTo>
                        <a:pt x="59398" y="40576"/>
                      </a:moveTo>
                      <a:cubicBezTo>
                        <a:pt x="57442" y="36787"/>
                        <a:pt x="54509" y="32999"/>
                        <a:pt x="51576" y="30158"/>
                      </a:cubicBezTo>
                      <a:cubicBezTo>
                        <a:pt x="47665" y="22580"/>
                        <a:pt x="40821" y="15951"/>
                        <a:pt x="34954" y="11215"/>
                      </a:cubicBezTo>
                      <a:cubicBezTo>
                        <a:pt x="28110" y="5532"/>
                        <a:pt x="8555" y="-5833"/>
                        <a:pt x="733" y="3638"/>
                      </a:cubicBezTo>
                      <a:cubicBezTo>
                        <a:pt x="-244" y="5532"/>
                        <a:pt x="-244" y="7426"/>
                        <a:pt x="733" y="8374"/>
                      </a:cubicBezTo>
                      <a:cubicBezTo>
                        <a:pt x="10511" y="25422"/>
                        <a:pt x="23222" y="51941"/>
                        <a:pt x="52554" y="56677"/>
                      </a:cubicBezTo>
                      <a:cubicBezTo>
                        <a:pt x="67220" y="59519"/>
                        <a:pt x="63309" y="48153"/>
                        <a:pt x="59398" y="4057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8" name="Freeform: Shape 277">
                  <a:extLst>
                    <a:ext uri="{FF2B5EF4-FFF2-40B4-BE49-F238E27FC236}">
                      <a16:creationId xmlns:a16="http://schemas.microsoft.com/office/drawing/2014/main" id="{2FD42AFC-9032-3952-554E-066B50DD32B1}"/>
                    </a:ext>
                  </a:extLst>
                </p:cNvPr>
                <p:cNvSpPr/>
                <p:nvPr/>
              </p:nvSpPr>
              <p:spPr>
                <a:xfrm>
                  <a:off x="4123736" y="1237737"/>
                  <a:ext cx="56108" cy="53986"/>
                </a:xfrm>
                <a:custGeom>
                  <a:avLst/>
                  <a:gdLst>
                    <a:gd name="connsiteX0" fmla="*/ 27754 w 56108"/>
                    <a:gd name="connsiteY0" fmla="*/ 47356 h 53986"/>
                    <a:gd name="connsiteX1" fmla="*/ 56109 w 56108"/>
                    <a:gd name="connsiteY1" fmla="*/ 53986 h 53986"/>
                    <a:gd name="connsiteX2" fmla="*/ 1355 w 56108"/>
                    <a:gd name="connsiteY2" fmla="*/ 0 h 53986"/>
                    <a:gd name="connsiteX3" fmla="*/ 1355 w 56108"/>
                    <a:gd name="connsiteY3" fmla="*/ 0 h 53986"/>
                    <a:gd name="connsiteX4" fmla="*/ 16999 w 56108"/>
                    <a:gd name="connsiteY4" fmla="*/ 36938 h 53986"/>
                    <a:gd name="connsiteX5" fmla="*/ 27754 w 56108"/>
                    <a:gd name="connsiteY5" fmla="*/ 47356 h 53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08" h="53986">
                      <a:moveTo>
                        <a:pt x="27754" y="47356"/>
                      </a:moveTo>
                      <a:cubicBezTo>
                        <a:pt x="37532" y="50198"/>
                        <a:pt x="46332" y="52092"/>
                        <a:pt x="56109" y="53986"/>
                      </a:cubicBezTo>
                      <a:cubicBezTo>
                        <a:pt x="50242" y="29361"/>
                        <a:pt x="30688" y="10418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1365"/>
                        <a:pt x="10155" y="27467"/>
                        <a:pt x="16999" y="36938"/>
                      </a:cubicBezTo>
                      <a:cubicBezTo>
                        <a:pt x="20910" y="40727"/>
                        <a:pt x="23844" y="44515"/>
                        <a:pt x="27754" y="4735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79" name="Graphic 25">
                <a:extLst>
                  <a:ext uri="{FF2B5EF4-FFF2-40B4-BE49-F238E27FC236}">
                    <a16:creationId xmlns:a16="http://schemas.microsoft.com/office/drawing/2014/main" id="{795278EE-2A16-C178-5E49-A8B25F780890}"/>
                  </a:ext>
                </a:extLst>
              </p:cNvPr>
              <p:cNvGrpSpPr/>
              <p:nvPr/>
            </p:nvGrpSpPr>
            <p:grpSpPr>
              <a:xfrm>
                <a:off x="4154668" y="1458695"/>
                <a:ext cx="192550" cy="596835"/>
                <a:chOff x="4154668" y="1458695"/>
                <a:chExt cx="192550" cy="596835"/>
              </a:xfrm>
            </p:grpSpPr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9574B346-34BF-BB85-D6CB-1F55E2110635}"/>
                    </a:ext>
                  </a:extLst>
                </p:cNvPr>
                <p:cNvSpPr/>
                <p:nvPr/>
              </p:nvSpPr>
              <p:spPr>
                <a:xfrm>
                  <a:off x="4210155" y="1458695"/>
                  <a:ext cx="72020" cy="35039"/>
                </a:xfrm>
                <a:custGeom>
                  <a:avLst/>
                  <a:gdLst>
                    <a:gd name="connsiteX0" fmla="*/ 35199 w 72020"/>
                    <a:gd name="connsiteY0" fmla="*/ 32873 h 35039"/>
                    <a:gd name="connsiteX1" fmla="*/ 71375 w 72020"/>
                    <a:gd name="connsiteY1" fmla="*/ 15824 h 35039"/>
                    <a:gd name="connsiteX2" fmla="*/ 68442 w 72020"/>
                    <a:gd name="connsiteY2" fmla="*/ 9194 h 35039"/>
                    <a:gd name="connsiteX3" fmla="*/ 0 w 72020"/>
                    <a:gd name="connsiteY3" fmla="*/ 24348 h 35039"/>
                    <a:gd name="connsiteX4" fmla="*/ 0 w 72020"/>
                    <a:gd name="connsiteY4" fmla="*/ 26243 h 35039"/>
                    <a:gd name="connsiteX5" fmla="*/ 2933 w 72020"/>
                    <a:gd name="connsiteY5" fmla="*/ 30031 h 35039"/>
                    <a:gd name="connsiteX6" fmla="*/ 35199 w 72020"/>
                    <a:gd name="connsiteY6" fmla="*/ 32873 h 35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20" h="35039">
                      <a:moveTo>
                        <a:pt x="35199" y="32873"/>
                      </a:moveTo>
                      <a:cubicBezTo>
                        <a:pt x="47909" y="29084"/>
                        <a:pt x="62576" y="23402"/>
                        <a:pt x="71375" y="15824"/>
                      </a:cubicBezTo>
                      <a:cubicBezTo>
                        <a:pt x="73331" y="13930"/>
                        <a:pt x="70397" y="11089"/>
                        <a:pt x="68442" y="9194"/>
                      </a:cubicBezTo>
                      <a:cubicBezTo>
                        <a:pt x="47909" y="-7854"/>
                        <a:pt x="7822" y="-277"/>
                        <a:pt x="0" y="24348"/>
                      </a:cubicBezTo>
                      <a:cubicBezTo>
                        <a:pt x="0" y="25295"/>
                        <a:pt x="0" y="25295"/>
                        <a:pt x="0" y="26243"/>
                      </a:cubicBezTo>
                      <a:cubicBezTo>
                        <a:pt x="0" y="28137"/>
                        <a:pt x="1956" y="29084"/>
                        <a:pt x="2933" y="30031"/>
                      </a:cubicBezTo>
                      <a:cubicBezTo>
                        <a:pt x="13688" y="36661"/>
                        <a:pt x="23466" y="35714"/>
                        <a:pt x="35199" y="3287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D14743C8-23AD-475E-494B-53B5819D2394}"/>
                    </a:ext>
                  </a:extLst>
                </p:cNvPr>
                <p:cNvSpPr/>
                <p:nvPr/>
              </p:nvSpPr>
              <p:spPr>
                <a:xfrm>
                  <a:off x="4243370" y="1573021"/>
                  <a:ext cx="44026" cy="63457"/>
                </a:xfrm>
                <a:custGeom>
                  <a:avLst/>
                  <a:gdLst>
                    <a:gd name="connsiteX0" fmla="*/ 28382 w 44026"/>
                    <a:gd name="connsiteY0" fmla="*/ 45462 h 63457"/>
                    <a:gd name="connsiteX1" fmla="*/ 44026 w 44026"/>
                    <a:gd name="connsiteY1" fmla="*/ 0 h 63457"/>
                    <a:gd name="connsiteX2" fmla="*/ 1006 w 44026"/>
                    <a:gd name="connsiteY2" fmla="*/ 62510 h 63457"/>
                    <a:gd name="connsiteX3" fmla="*/ 1984 w 44026"/>
                    <a:gd name="connsiteY3" fmla="*/ 63457 h 63457"/>
                    <a:gd name="connsiteX4" fmla="*/ 28382 w 44026"/>
                    <a:gd name="connsiteY4" fmla="*/ 45462 h 63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26" h="63457">
                      <a:moveTo>
                        <a:pt x="28382" y="45462"/>
                      </a:moveTo>
                      <a:cubicBezTo>
                        <a:pt x="39138" y="31255"/>
                        <a:pt x="44026" y="15154"/>
                        <a:pt x="44026" y="0"/>
                      </a:cubicBezTo>
                      <a:cubicBezTo>
                        <a:pt x="8828" y="3789"/>
                        <a:pt x="-3883" y="35044"/>
                        <a:pt x="1006" y="62510"/>
                      </a:cubicBezTo>
                      <a:cubicBezTo>
                        <a:pt x="1006" y="62510"/>
                        <a:pt x="1984" y="63457"/>
                        <a:pt x="1984" y="63457"/>
                      </a:cubicBezTo>
                      <a:cubicBezTo>
                        <a:pt x="11761" y="58722"/>
                        <a:pt x="21538" y="53039"/>
                        <a:pt x="28382" y="4546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98B1442F-5AA4-A94B-41D1-EEB044D1340A}"/>
                    </a:ext>
                  </a:extLst>
                </p:cNvPr>
                <p:cNvSpPr/>
                <p:nvPr/>
              </p:nvSpPr>
              <p:spPr>
                <a:xfrm>
                  <a:off x="4154668" y="1515010"/>
                  <a:ext cx="65771" cy="54432"/>
                </a:xfrm>
                <a:custGeom>
                  <a:avLst/>
                  <a:gdLst>
                    <a:gd name="connsiteX0" fmla="*/ 61353 w 65771"/>
                    <a:gd name="connsiteY0" fmla="*/ 38122 h 54432"/>
                    <a:gd name="connsiteX1" fmla="*/ 52554 w 65771"/>
                    <a:gd name="connsiteY1" fmla="*/ 27703 h 54432"/>
                    <a:gd name="connsiteX2" fmla="*/ 34954 w 65771"/>
                    <a:gd name="connsiteY2" fmla="*/ 9707 h 54432"/>
                    <a:gd name="connsiteX3" fmla="*/ 733 w 65771"/>
                    <a:gd name="connsiteY3" fmla="*/ 4025 h 54432"/>
                    <a:gd name="connsiteX4" fmla="*/ 733 w 65771"/>
                    <a:gd name="connsiteY4" fmla="*/ 8761 h 54432"/>
                    <a:gd name="connsiteX5" fmla="*/ 55487 w 65771"/>
                    <a:gd name="connsiteY5" fmla="*/ 54223 h 54432"/>
                    <a:gd name="connsiteX6" fmla="*/ 61353 w 65771"/>
                    <a:gd name="connsiteY6" fmla="*/ 38122 h 54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771" h="54432">
                      <a:moveTo>
                        <a:pt x="61353" y="38122"/>
                      </a:moveTo>
                      <a:cubicBezTo>
                        <a:pt x="59398" y="34333"/>
                        <a:pt x="55487" y="31491"/>
                        <a:pt x="52554" y="27703"/>
                      </a:cubicBezTo>
                      <a:cubicBezTo>
                        <a:pt x="47665" y="21073"/>
                        <a:pt x="40821" y="14443"/>
                        <a:pt x="34954" y="9707"/>
                      </a:cubicBezTo>
                      <a:cubicBezTo>
                        <a:pt x="28110" y="4025"/>
                        <a:pt x="7577" y="-5447"/>
                        <a:pt x="733" y="4025"/>
                      </a:cubicBezTo>
                      <a:cubicBezTo>
                        <a:pt x="-244" y="5919"/>
                        <a:pt x="-244" y="7813"/>
                        <a:pt x="733" y="8761"/>
                      </a:cubicBezTo>
                      <a:cubicBezTo>
                        <a:pt x="11488" y="25809"/>
                        <a:pt x="25177" y="51381"/>
                        <a:pt x="55487" y="54223"/>
                      </a:cubicBezTo>
                      <a:cubicBezTo>
                        <a:pt x="70153" y="56117"/>
                        <a:pt x="66242" y="44752"/>
                        <a:pt x="61353" y="3812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9F2D4EB3-641D-1FAE-7BE8-81DDC9482DDC}"/>
                    </a:ext>
                  </a:extLst>
                </p:cNvPr>
                <p:cNvSpPr/>
                <p:nvPr/>
              </p:nvSpPr>
              <p:spPr>
                <a:xfrm>
                  <a:off x="4184784" y="1694253"/>
                  <a:ext cx="59592" cy="50197"/>
                </a:xfrm>
                <a:custGeom>
                  <a:avLst/>
                  <a:gdLst>
                    <a:gd name="connsiteX0" fmla="*/ 30260 w 59592"/>
                    <a:gd name="connsiteY0" fmla="*/ 45462 h 50197"/>
                    <a:gd name="connsiteX1" fmla="*/ 59592 w 59592"/>
                    <a:gd name="connsiteY1" fmla="*/ 50198 h 50197"/>
                    <a:gd name="connsiteX2" fmla="*/ 928 w 59592"/>
                    <a:gd name="connsiteY2" fmla="*/ 0 h 50197"/>
                    <a:gd name="connsiteX3" fmla="*/ 928 w 59592"/>
                    <a:gd name="connsiteY3" fmla="*/ 0 h 50197"/>
                    <a:gd name="connsiteX4" fmla="*/ 19505 w 59592"/>
                    <a:gd name="connsiteY4" fmla="*/ 35991 h 50197"/>
                    <a:gd name="connsiteX5" fmla="*/ 30260 w 59592"/>
                    <a:gd name="connsiteY5" fmla="*/ 45462 h 5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592" h="50197">
                      <a:moveTo>
                        <a:pt x="30260" y="45462"/>
                      </a:moveTo>
                      <a:cubicBezTo>
                        <a:pt x="40037" y="47356"/>
                        <a:pt x="49815" y="49251"/>
                        <a:pt x="59592" y="50198"/>
                      </a:cubicBezTo>
                      <a:cubicBezTo>
                        <a:pt x="51771" y="26519"/>
                        <a:pt x="31238" y="8524"/>
                        <a:pt x="928" y="0"/>
                      </a:cubicBezTo>
                      <a:cubicBezTo>
                        <a:pt x="928" y="0"/>
                        <a:pt x="928" y="0"/>
                        <a:pt x="928" y="0"/>
                      </a:cubicBezTo>
                      <a:cubicBezTo>
                        <a:pt x="-3961" y="12313"/>
                        <a:pt x="11683" y="27467"/>
                        <a:pt x="19505" y="35991"/>
                      </a:cubicBezTo>
                      <a:cubicBezTo>
                        <a:pt x="22438" y="38832"/>
                        <a:pt x="26349" y="42621"/>
                        <a:pt x="30260" y="4546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4D384D97-B309-0227-64CD-19773FB2AB3C}"/>
                    </a:ext>
                  </a:extLst>
                </p:cNvPr>
                <p:cNvSpPr/>
                <p:nvPr/>
              </p:nvSpPr>
              <p:spPr>
                <a:xfrm>
                  <a:off x="4262953" y="1771483"/>
                  <a:ext cx="69960" cy="36552"/>
                </a:xfrm>
                <a:custGeom>
                  <a:avLst/>
                  <a:gdLst>
                    <a:gd name="connsiteX0" fmla="*/ 35199 w 69960"/>
                    <a:gd name="connsiteY0" fmla="*/ 32637 h 36552"/>
                    <a:gd name="connsiteX1" fmla="*/ 69420 w 69960"/>
                    <a:gd name="connsiteY1" fmla="*/ 12747 h 36552"/>
                    <a:gd name="connsiteX2" fmla="*/ 66487 w 69960"/>
                    <a:gd name="connsiteY2" fmla="*/ 7065 h 36552"/>
                    <a:gd name="connsiteX3" fmla="*/ 0 w 69960"/>
                    <a:gd name="connsiteY3" fmla="*/ 26954 h 36552"/>
                    <a:gd name="connsiteX4" fmla="*/ 978 w 69960"/>
                    <a:gd name="connsiteY4" fmla="*/ 28848 h 36552"/>
                    <a:gd name="connsiteX5" fmla="*/ 3911 w 69960"/>
                    <a:gd name="connsiteY5" fmla="*/ 32637 h 36552"/>
                    <a:gd name="connsiteX6" fmla="*/ 35199 w 69960"/>
                    <a:gd name="connsiteY6" fmla="*/ 32637 h 36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960" h="36552">
                      <a:moveTo>
                        <a:pt x="35199" y="32637"/>
                      </a:moveTo>
                      <a:cubicBezTo>
                        <a:pt x="46932" y="27901"/>
                        <a:pt x="61598" y="21272"/>
                        <a:pt x="69420" y="12747"/>
                      </a:cubicBezTo>
                      <a:cubicBezTo>
                        <a:pt x="71376" y="10853"/>
                        <a:pt x="67465" y="8012"/>
                        <a:pt x="66487" y="7065"/>
                      </a:cubicBezTo>
                      <a:cubicBezTo>
                        <a:pt x="44977" y="-8090"/>
                        <a:pt x="5867" y="2329"/>
                        <a:pt x="0" y="26954"/>
                      </a:cubicBezTo>
                      <a:cubicBezTo>
                        <a:pt x="0" y="27901"/>
                        <a:pt x="0" y="27901"/>
                        <a:pt x="978" y="28848"/>
                      </a:cubicBezTo>
                      <a:cubicBezTo>
                        <a:pt x="978" y="30743"/>
                        <a:pt x="2933" y="31690"/>
                        <a:pt x="3911" y="32637"/>
                      </a:cubicBezTo>
                      <a:cubicBezTo>
                        <a:pt x="13689" y="38320"/>
                        <a:pt x="23466" y="37373"/>
                        <a:pt x="35199" y="3263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E7000F63-B79E-3165-D815-8E798E33CAB7}"/>
                    </a:ext>
                  </a:extLst>
                </p:cNvPr>
                <p:cNvSpPr/>
                <p:nvPr/>
              </p:nvSpPr>
              <p:spPr>
                <a:xfrm>
                  <a:off x="4307936" y="1880838"/>
                  <a:ext cx="39282" cy="66299"/>
                </a:xfrm>
                <a:custGeom>
                  <a:avLst/>
                  <a:gdLst>
                    <a:gd name="connsiteX0" fmla="*/ 28348 w 39282"/>
                    <a:gd name="connsiteY0" fmla="*/ 46409 h 66299"/>
                    <a:gd name="connsiteX1" fmla="*/ 39103 w 39282"/>
                    <a:gd name="connsiteY1" fmla="*/ 0 h 66299"/>
                    <a:gd name="connsiteX2" fmla="*/ 2927 w 39282"/>
                    <a:gd name="connsiteY2" fmla="*/ 65352 h 66299"/>
                    <a:gd name="connsiteX3" fmla="*/ 4882 w 39282"/>
                    <a:gd name="connsiteY3" fmla="*/ 66299 h 66299"/>
                    <a:gd name="connsiteX4" fmla="*/ 28348 w 39282"/>
                    <a:gd name="connsiteY4" fmla="*/ 46409 h 6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82" h="66299">
                      <a:moveTo>
                        <a:pt x="28348" y="46409"/>
                      </a:moveTo>
                      <a:cubicBezTo>
                        <a:pt x="37148" y="31255"/>
                        <a:pt x="40081" y="15154"/>
                        <a:pt x="39103" y="0"/>
                      </a:cubicBezTo>
                      <a:cubicBezTo>
                        <a:pt x="4882" y="6630"/>
                        <a:pt x="-5873" y="39779"/>
                        <a:pt x="2927" y="65352"/>
                      </a:cubicBezTo>
                      <a:cubicBezTo>
                        <a:pt x="2927" y="65352"/>
                        <a:pt x="3904" y="66299"/>
                        <a:pt x="4882" y="66299"/>
                      </a:cubicBezTo>
                      <a:cubicBezTo>
                        <a:pt x="13682" y="60616"/>
                        <a:pt x="22482" y="54933"/>
                        <a:pt x="28348" y="4640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81555243-417A-3F04-0E6E-2C86AF7F864B}"/>
                    </a:ext>
                  </a:extLst>
                </p:cNvPr>
                <p:cNvSpPr/>
                <p:nvPr/>
              </p:nvSpPr>
              <p:spPr>
                <a:xfrm>
                  <a:off x="4209750" y="1834211"/>
                  <a:ext cx="70195" cy="51362"/>
                </a:xfrm>
                <a:custGeom>
                  <a:avLst/>
                  <a:gdLst>
                    <a:gd name="connsiteX0" fmla="*/ 64936 w 70195"/>
                    <a:gd name="connsiteY0" fmla="*/ 34314 h 51362"/>
                    <a:gd name="connsiteX1" fmla="*/ 55159 w 70195"/>
                    <a:gd name="connsiteY1" fmla="*/ 24843 h 51362"/>
                    <a:gd name="connsiteX2" fmla="*/ 35604 w 70195"/>
                    <a:gd name="connsiteY2" fmla="*/ 7794 h 51362"/>
                    <a:gd name="connsiteX3" fmla="*/ 405 w 70195"/>
                    <a:gd name="connsiteY3" fmla="*/ 4953 h 51362"/>
                    <a:gd name="connsiteX4" fmla="*/ 1383 w 70195"/>
                    <a:gd name="connsiteY4" fmla="*/ 9688 h 51362"/>
                    <a:gd name="connsiteX5" fmla="*/ 60048 w 70195"/>
                    <a:gd name="connsiteY5" fmla="*/ 51362 h 51362"/>
                    <a:gd name="connsiteX6" fmla="*/ 64936 w 70195"/>
                    <a:gd name="connsiteY6" fmla="*/ 34314 h 51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195" h="51362">
                      <a:moveTo>
                        <a:pt x="64936" y="34314"/>
                      </a:moveTo>
                      <a:cubicBezTo>
                        <a:pt x="62003" y="31472"/>
                        <a:pt x="59070" y="27684"/>
                        <a:pt x="55159" y="24843"/>
                      </a:cubicBezTo>
                      <a:cubicBezTo>
                        <a:pt x="50270" y="18213"/>
                        <a:pt x="42448" y="12530"/>
                        <a:pt x="35604" y="7794"/>
                      </a:cubicBezTo>
                      <a:cubicBezTo>
                        <a:pt x="27782" y="3059"/>
                        <a:pt x="7249" y="-5466"/>
                        <a:pt x="405" y="4953"/>
                      </a:cubicBezTo>
                      <a:cubicBezTo>
                        <a:pt x="-573" y="6847"/>
                        <a:pt x="405" y="8741"/>
                        <a:pt x="1383" y="9688"/>
                      </a:cubicBezTo>
                      <a:cubicBezTo>
                        <a:pt x="14093" y="25789"/>
                        <a:pt x="29737" y="51362"/>
                        <a:pt x="60048" y="51362"/>
                      </a:cubicBezTo>
                      <a:cubicBezTo>
                        <a:pt x="75691" y="51362"/>
                        <a:pt x="69825" y="39997"/>
                        <a:pt x="64936" y="3431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AAE5504E-DB98-A59E-837A-37E3D0FB5517}"/>
                    </a:ext>
                  </a:extLst>
                </p:cNvPr>
                <p:cNvSpPr/>
                <p:nvPr/>
              </p:nvSpPr>
              <p:spPr>
                <a:xfrm>
                  <a:off x="4260687" y="2013436"/>
                  <a:ext cx="66797" cy="42094"/>
                </a:xfrm>
                <a:custGeom>
                  <a:avLst/>
                  <a:gdLst>
                    <a:gd name="connsiteX0" fmla="*/ 37465 w 66797"/>
                    <a:gd name="connsiteY0" fmla="*/ 41674 h 42094"/>
                    <a:gd name="connsiteX1" fmla="*/ 66797 w 66797"/>
                    <a:gd name="connsiteY1" fmla="*/ 41674 h 42094"/>
                    <a:gd name="connsiteX2" fmla="*/ 40398 w 66797"/>
                    <a:gd name="connsiteY2" fmla="*/ 14207 h 42094"/>
                    <a:gd name="connsiteX3" fmla="*/ 311 w 66797"/>
                    <a:gd name="connsiteY3" fmla="*/ 0 h 42094"/>
                    <a:gd name="connsiteX4" fmla="*/ 311 w 66797"/>
                    <a:gd name="connsiteY4" fmla="*/ 0 h 42094"/>
                    <a:gd name="connsiteX5" fmla="*/ 24754 w 66797"/>
                    <a:gd name="connsiteY5" fmla="*/ 34097 h 42094"/>
                    <a:gd name="connsiteX6" fmla="*/ 37465 w 66797"/>
                    <a:gd name="connsiteY6" fmla="*/ 41674 h 42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797" h="42094">
                      <a:moveTo>
                        <a:pt x="37465" y="41674"/>
                      </a:moveTo>
                      <a:cubicBezTo>
                        <a:pt x="47242" y="42621"/>
                        <a:pt x="57020" y="41674"/>
                        <a:pt x="66797" y="41674"/>
                      </a:cubicBezTo>
                      <a:cubicBezTo>
                        <a:pt x="60931" y="30308"/>
                        <a:pt x="52131" y="20837"/>
                        <a:pt x="40398" y="14207"/>
                      </a:cubicBezTo>
                      <a:cubicBezTo>
                        <a:pt x="29643" y="7577"/>
                        <a:pt x="15955" y="1895"/>
                        <a:pt x="311" y="0"/>
                      </a:cubicBezTo>
                      <a:cubicBezTo>
                        <a:pt x="311" y="0"/>
                        <a:pt x="311" y="0"/>
                        <a:pt x="311" y="0"/>
                      </a:cubicBezTo>
                      <a:cubicBezTo>
                        <a:pt x="-2623" y="13260"/>
                        <a:pt x="15955" y="26519"/>
                        <a:pt x="24754" y="34097"/>
                      </a:cubicBezTo>
                      <a:cubicBezTo>
                        <a:pt x="28665" y="36938"/>
                        <a:pt x="32576" y="39779"/>
                        <a:pt x="37465" y="4167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88" name="Graphic 25">
                <a:extLst>
                  <a:ext uri="{FF2B5EF4-FFF2-40B4-BE49-F238E27FC236}">
                    <a16:creationId xmlns:a16="http://schemas.microsoft.com/office/drawing/2014/main" id="{E49BB275-40EA-26F4-16C7-9D329D0EA85D}"/>
                  </a:ext>
                </a:extLst>
              </p:cNvPr>
              <p:cNvGrpSpPr/>
              <p:nvPr/>
            </p:nvGrpSpPr>
            <p:grpSpPr>
              <a:xfrm>
                <a:off x="4421783" y="1759605"/>
                <a:ext cx="343385" cy="503872"/>
                <a:chOff x="4421783" y="1759605"/>
                <a:chExt cx="343385" cy="503872"/>
              </a:xfrm>
            </p:grpSpPr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48D8AAC8-F358-58A2-A549-FBEDEBAA0404}"/>
                    </a:ext>
                  </a:extLst>
                </p:cNvPr>
                <p:cNvSpPr/>
                <p:nvPr/>
              </p:nvSpPr>
              <p:spPr>
                <a:xfrm>
                  <a:off x="4421783" y="2133103"/>
                  <a:ext cx="45713" cy="59103"/>
                </a:xfrm>
                <a:custGeom>
                  <a:avLst/>
                  <a:gdLst>
                    <a:gd name="connsiteX0" fmla="*/ 31831 w 45713"/>
                    <a:gd name="connsiteY0" fmla="*/ 36609 h 59103"/>
                    <a:gd name="connsiteX1" fmla="*/ 45519 w 45713"/>
                    <a:gd name="connsiteY1" fmla="*/ 1565 h 59103"/>
                    <a:gd name="connsiteX2" fmla="*/ 41609 w 45713"/>
                    <a:gd name="connsiteY2" fmla="*/ 619 h 59103"/>
                    <a:gd name="connsiteX3" fmla="*/ 10321 w 45713"/>
                    <a:gd name="connsiteY3" fmla="*/ 22402 h 59103"/>
                    <a:gd name="connsiteX4" fmla="*/ 543 w 45713"/>
                    <a:gd name="connsiteY4" fmla="*/ 39451 h 59103"/>
                    <a:gd name="connsiteX5" fmla="*/ 3477 w 45713"/>
                    <a:gd name="connsiteY5" fmla="*/ 57446 h 59103"/>
                    <a:gd name="connsiteX6" fmla="*/ 5432 w 45713"/>
                    <a:gd name="connsiteY6" fmla="*/ 58394 h 59103"/>
                    <a:gd name="connsiteX7" fmla="*/ 11298 w 45713"/>
                    <a:gd name="connsiteY7" fmla="*/ 58394 h 59103"/>
                    <a:gd name="connsiteX8" fmla="*/ 31831 w 45713"/>
                    <a:gd name="connsiteY8" fmla="*/ 36609 h 59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713" h="59103">
                      <a:moveTo>
                        <a:pt x="31831" y="36609"/>
                      </a:moveTo>
                      <a:cubicBezTo>
                        <a:pt x="36720" y="25244"/>
                        <a:pt x="42586" y="11037"/>
                        <a:pt x="45519" y="1565"/>
                      </a:cubicBezTo>
                      <a:cubicBezTo>
                        <a:pt x="46497" y="-1276"/>
                        <a:pt x="43564" y="619"/>
                        <a:pt x="41609" y="619"/>
                      </a:cubicBezTo>
                      <a:cubicBezTo>
                        <a:pt x="31831" y="4407"/>
                        <a:pt x="19120" y="11984"/>
                        <a:pt x="10321" y="22402"/>
                      </a:cubicBezTo>
                      <a:cubicBezTo>
                        <a:pt x="5432" y="27138"/>
                        <a:pt x="2499" y="33768"/>
                        <a:pt x="543" y="39451"/>
                      </a:cubicBezTo>
                      <a:cubicBezTo>
                        <a:pt x="-435" y="45133"/>
                        <a:pt x="-435" y="51764"/>
                        <a:pt x="3477" y="57446"/>
                      </a:cubicBezTo>
                      <a:cubicBezTo>
                        <a:pt x="3477" y="58394"/>
                        <a:pt x="4454" y="58394"/>
                        <a:pt x="5432" y="58394"/>
                      </a:cubicBezTo>
                      <a:cubicBezTo>
                        <a:pt x="7387" y="59340"/>
                        <a:pt x="9343" y="59340"/>
                        <a:pt x="11298" y="58394"/>
                      </a:cubicBezTo>
                      <a:cubicBezTo>
                        <a:pt x="23031" y="56499"/>
                        <a:pt x="27920" y="47975"/>
                        <a:pt x="31831" y="3660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2F499896-3D00-458D-5613-E586017D7832}"/>
                    </a:ext>
                  </a:extLst>
                </p:cNvPr>
                <p:cNvSpPr/>
                <p:nvPr/>
              </p:nvSpPr>
              <p:spPr>
                <a:xfrm>
                  <a:off x="4501523" y="2140825"/>
                  <a:ext cx="65508" cy="29242"/>
                </a:xfrm>
                <a:custGeom>
                  <a:avLst/>
                  <a:gdLst>
                    <a:gd name="connsiteX0" fmla="*/ 37154 w 65508"/>
                    <a:gd name="connsiteY0" fmla="*/ 1420 h 29242"/>
                    <a:gd name="connsiteX1" fmla="*/ 0 w 65508"/>
                    <a:gd name="connsiteY1" fmla="*/ 1420 h 29242"/>
                    <a:gd name="connsiteX2" fmla="*/ 12711 w 65508"/>
                    <a:gd name="connsiteY2" fmla="*/ 20363 h 29242"/>
                    <a:gd name="connsiteX3" fmla="*/ 20533 w 65508"/>
                    <a:gd name="connsiteY3" fmla="*/ 26046 h 29242"/>
                    <a:gd name="connsiteX4" fmla="*/ 29332 w 65508"/>
                    <a:gd name="connsiteY4" fmla="*/ 28887 h 29242"/>
                    <a:gd name="connsiteX5" fmla="*/ 48887 w 65508"/>
                    <a:gd name="connsiteY5" fmla="*/ 26046 h 29242"/>
                    <a:gd name="connsiteX6" fmla="*/ 65509 w 65508"/>
                    <a:gd name="connsiteY6" fmla="*/ 13733 h 29242"/>
                    <a:gd name="connsiteX7" fmla="*/ 65509 w 65508"/>
                    <a:gd name="connsiteY7" fmla="*/ 11839 h 29242"/>
                    <a:gd name="connsiteX8" fmla="*/ 37154 w 65508"/>
                    <a:gd name="connsiteY8" fmla="*/ 1420 h 29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508" h="29242">
                      <a:moveTo>
                        <a:pt x="37154" y="1420"/>
                      </a:moveTo>
                      <a:cubicBezTo>
                        <a:pt x="20533" y="-473"/>
                        <a:pt x="8800" y="-473"/>
                        <a:pt x="0" y="1420"/>
                      </a:cubicBezTo>
                      <a:cubicBezTo>
                        <a:pt x="3911" y="8998"/>
                        <a:pt x="7822" y="15628"/>
                        <a:pt x="12711" y="20363"/>
                      </a:cubicBezTo>
                      <a:cubicBezTo>
                        <a:pt x="15644" y="22257"/>
                        <a:pt x="17599" y="24151"/>
                        <a:pt x="20533" y="26046"/>
                      </a:cubicBezTo>
                      <a:cubicBezTo>
                        <a:pt x="23466" y="26993"/>
                        <a:pt x="26399" y="27940"/>
                        <a:pt x="29332" y="28887"/>
                      </a:cubicBezTo>
                      <a:cubicBezTo>
                        <a:pt x="36176" y="29835"/>
                        <a:pt x="42043" y="28887"/>
                        <a:pt x="48887" y="26046"/>
                      </a:cubicBezTo>
                      <a:cubicBezTo>
                        <a:pt x="54753" y="23205"/>
                        <a:pt x="60620" y="19416"/>
                        <a:pt x="65509" y="13733"/>
                      </a:cubicBezTo>
                      <a:cubicBezTo>
                        <a:pt x="65509" y="12786"/>
                        <a:pt x="65509" y="12786"/>
                        <a:pt x="65509" y="11839"/>
                      </a:cubicBezTo>
                      <a:cubicBezTo>
                        <a:pt x="55731" y="6156"/>
                        <a:pt x="46932" y="2368"/>
                        <a:pt x="37154" y="142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2216F1AB-BDEA-5163-53B2-6A42E024D77A}"/>
                    </a:ext>
                  </a:extLst>
                </p:cNvPr>
                <p:cNvSpPr/>
                <p:nvPr/>
              </p:nvSpPr>
              <p:spPr>
                <a:xfrm>
                  <a:off x="4435371" y="2204837"/>
                  <a:ext cx="85956" cy="58640"/>
                </a:xfrm>
                <a:custGeom>
                  <a:avLst/>
                  <a:gdLst>
                    <a:gd name="connsiteX0" fmla="*/ 65174 w 85956"/>
                    <a:gd name="connsiteY0" fmla="*/ 5602 h 58640"/>
                    <a:gd name="connsiteX1" fmla="*/ 53441 w 85956"/>
                    <a:gd name="connsiteY1" fmla="*/ 14125 h 58640"/>
                    <a:gd name="connsiteX2" fmla="*/ 39753 w 85956"/>
                    <a:gd name="connsiteY2" fmla="*/ 20755 h 58640"/>
                    <a:gd name="connsiteX3" fmla="*/ 27042 w 85956"/>
                    <a:gd name="connsiteY3" fmla="*/ 27386 h 58640"/>
                    <a:gd name="connsiteX4" fmla="*/ 7487 w 85956"/>
                    <a:gd name="connsiteY4" fmla="*/ 38751 h 58640"/>
                    <a:gd name="connsiteX5" fmla="*/ 3576 w 85956"/>
                    <a:gd name="connsiteY5" fmla="*/ 55799 h 58640"/>
                    <a:gd name="connsiteX6" fmla="*/ 13354 w 85956"/>
                    <a:gd name="connsiteY6" fmla="*/ 58641 h 58640"/>
                    <a:gd name="connsiteX7" fmla="*/ 20198 w 85956"/>
                    <a:gd name="connsiteY7" fmla="*/ 58641 h 58640"/>
                    <a:gd name="connsiteX8" fmla="*/ 26064 w 85956"/>
                    <a:gd name="connsiteY8" fmla="*/ 57694 h 58640"/>
                    <a:gd name="connsiteX9" fmla="*/ 38775 w 85956"/>
                    <a:gd name="connsiteY9" fmla="*/ 54852 h 58640"/>
                    <a:gd name="connsiteX10" fmla="*/ 51486 w 85956"/>
                    <a:gd name="connsiteY10" fmla="*/ 51064 h 58640"/>
                    <a:gd name="connsiteX11" fmla="*/ 63219 w 85956"/>
                    <a:gd name="connsiteY11" fmla="*/ 45381 h 58640"/>
                    <a:gd name="connsiteX12" fmla="*/ 80818 w 85956"/>
                    <a:gd name="connsiteY12" fmla="*/ 29280 h 58640"/>
                    <a:gd name="connsiteX13" fmla="*/ 85707 w 85956"/>
                    <a:gd name="connsiteY13" fmla="*/ 9390 h 58640"/>
                    <a:gd name="connsiteX14" fmla="*/ 65174 w 85956"/>
                    <a:gd name="connsiteY14" fmla="*/ 5602 h 58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956" h="58640">
                      <a:moveTo>
                        <a:pt x="65174" y="5602"/>
                      </a:moveTo>
                      <a:cubicBezTo>
                        <a:pt x="61263" y="7496"/>
                        <a:pt x="57352" y="11284"/>
                        <a:pt x="53441" y="14125"/>
                      </a:cubicBezTo>
                      <a:cubicBezTo>
                        <a:pt x="49530" y="16020"/>
                        <a:pt x="44641" y="18861"/>
                        <a:pt x="39753" y="20755"/>
                      </a:cubicBezTo>
                      <a:cubicBezTo>
                        <a:pt x="34864" y="22650"/>
                        <a:pt x="30953" y="25491"/>
                        <a:pt x="27042" y="27386"/>
                      </a:cubicBezTo>
                      <a:cubicBezTo>
                        <a:pt x="22153" y="30227"/>
                        <a:pt x="14332" y="34016"/>
                        <a:pt x="7487" y="38751"/>
                      </a:cubicBezTo>
                      <a:cubicBezTo>
                        <a:pt x="643" y="43487"/>
                        <a:pt x="-3268" y="49169"/>
                        <a:pt x="3576" y="55799"/>
                      </a:cubicBezTo>
                      <a:cubicBezTo>
                        <a:pt x="5532" y="57694"/>
                        <a:pt x="9443" y="58641"/>
                        <a:pt x="13354" y="58641"/>
                      </a:cubicBezTo>
                      <a:cubicBezTo>
                        <a:pt x="15309" y="58641"/>
                        <a:pt x="18242" y="58641"/>
                        <a:pt x="20198" y="58641"/>
                      </a:cubicBezTo>
                      <a:cubicBezTo>
                        <a:pt x="22153" y="58641"/>
                        <a:pt x="24109" y="57694"/>
                        <a:pt x="26064" y="57694"/>
                      </a:cubicBezTo>
                      <a:cubicBezTo>
                        <a:pt x="29976" y="56747"/>
                        <a:pt x="34864" y="55799"/>
                        <a:pt x="38775" y="54852"/>
                      </a:cubicBezTo>
                      <a:cubicBezTo>
                        <a:pt x="42686" y="53905"/>
                        <a:pt x="47575" y="52011"/>
                        <a:pt x="51486" y="51064"/>
                      </a:cubicBezTo>
                      <a:cubicBezTo>
                        <a:pt x="55397" y="49169"/>
                        <a:pt x="59308" y="48222"/>
                        <a:pt x="63219" y="45381"/>
                      </a:cubicBezTo>
                      <a:cubicBezTo>
                        <a:pt x="70063" y="40646"/>
                        <a:pt x="76907" y="35910"/>
                        <a:pt x="80818" y="29280"/>
                      </a:cubicBezTo>
                      <a:cubicBezTo>
                        <a:pt x="84729" y="22650"/>
                        <a:pt x="86685" y="16967"/>
                        <a:pt x="85707" y="9390"/>
                      </a:cubicBezTo>
                      <a:cubicBezTo>
                        <a:pt x="83751" y="-5764"/>
                        <a:pt x="72018" y="866"/>
                        <a:pt x="65174" y="560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22B0A163-B228-961F-473E-7788049CF1CD}"/>
                    </a:ext>
                  </a:extLst>
                </p:cNvPr>
                <p:cNvSpPr/>
                <p:nvPr/>
              </p:nvSpPr>
              <p:spPr>
                <a:xfrm>
                  <a:off x="4636694" y="2071210"/>
                  <a:ext cx="28547" cy="77664"/>
                </a:xfrm>
                <a:custGeom>
                  <a:avLst/>
                  <a:gdLst>
                    <a:gd name="connsiteX0" fmla="*/ 25180 w 28547"/>
                    <a:gd name="connsiteY0" fmla="*/ 19890 h 77664"/>
                    <a:gd name="connsiteX1" fmla="*/ 3669 w 28547"/>
                    <a:gd name="connsiteY1" fmla="*/ 0 h 77664"/>
                    <a:gd name="connsiteX2" fmla="*/ 16380 w 28547"/>
                    <a:gd name="connsiteY2" fmla="*/ 77665 h 77664"/>
                    <a:gd name="connsiteX3" fmla="*/ 17357 w 28547"/>
                    <a:gd name="connsiteY3" fmla="*/ 77665 h 77664"/>
                    <a:gd name="connsiteX4" fmla="*/ 28113 w 28547"/>
                    <a:gd name="connsiteY4" fmla="*/ 57775 h 77664"/>
                    <a:gd name="connsiteX5" fmla="*/ 28113 w 28547"/>
                    <a:gd name="connsiteY5" fmla="*/ 35044 h 77664"/>
                    <a:gd name="connsiteX6" fmla="*/ 25180 w 28547"/>
                    <a:gd name="connsiteY6" fmla="*/ 19890 h 77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547" h="77664">
                      <a:moveTo>
                        <a:pt x="25180" y="19890"/>
                      </a:moveTo>
                      <a:cubicBezTo>
                        <a:pt x="18335" y="12312"/>
                        <a:pt x="11491" y="5683"/>
                        <a:pt x="3669" y="0"/>
                      </a:cubicBezTo>
                      <a:cubicBezTo>
                        <a:pt x="-4153" y="24626"/>
                        <a:pt x="736" y="51145"/>
                        <a:pt x="16380" y="77665"/>
                      </a:cubicBezTo>
                      <a:cubicBezTo>
                        <a:pt x="16380" y="77665"/>
                        <a:pt x="16380" y="77665"/>
                        <a:pt x="17357" y="77665"/>
                      </a:cubicBezTo>
                      <a:cubicBezTo>
                        <a:pt x="24202" y="73876"/>
                        <a:pt x="26157" y="66299"/>
                        <a:pt x="28113" y="57775"/>
                      </a:cubicBezTo>
                      <a:cubicBezTo>
                        <a:pt x="29091" y="49251"/>
                        <a:pt x="28113" y="40727"/>
                        <a:pt x="28113" y="35044"/>
                      </a:cubicBezTo>
                      <a:cubicBezTo>
                        <a:pt x="28113" y="30308"/>
                        <a:pt x="27135" y="25573"/>
                        <a:pt x="25180" y="1989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B369012F-BE3B-B535-5955-03BA30D88FED}"/>
                    </a:ext>
                  </a:extLst>
                </p:cNvPr>
                <p:cNvSpPr/>
                <p:nvPr/>
              </p:nvSpPr>
              <p:spPr>
                <a:xfrm>
                  <a:off x="4586993" y="1990203"/>
                  <a:ext cx="69448" cy="33481"/>
                </a:xfrm>
                <a:custGeom>
                  <a:avLst/>
                  <a:gdLst>
                    <a:gd name="connsiteX0" fmla="*/ 41637 w 69448"/>
                    <a:gd name="connsiteY0" fmla="*/ 2396 h 33481"/>
                    <a:gd name="connsiteX1" fmla="*/ 1549 w 69448"/>
                    <a:gd name="connsiteY1" fmla="*/ 1449 h 33481"/>
                    <a:gd name="connsiteX2" fmla="*/ 1549 w 69448"/>
                    <a:gd name="connsiteY2" fmla="*/ 8079 h 33481"/>
                    <a:gd name="connsiteX3" fmla="*/ 69013 w 69448"/>
                    <a:gd name="connsiteY3" fmla="*/ 24180 h 33481"/>
                    <a:gd name="connsiteX4" fmla="*/ 69013 w 69448"/>
                    <a:gd name="connsiteY4" fmla="*/ 22286 h 33481"/>
                    <a:gd name="connsiteX5" fmla="*/ 68036 w 69448"/>
                    <a:gd name="connsiteY5" fmla="*/ 17550 h 33481"/>
                    <a:gd name="connsiteX6" fmla="*/ 41637 w 69448"/>
                    <a:gd name="connsiteY6" fmla="*/ 2396 h 33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448" h="33481">
                      <a:moveTo>
                        <a:pt x="41637" y="2396"/>
                      </a:moveTo>
                      <a:cubicBezTo>
                        <a:pt x="28926" y="502"/>
                        <a:pt x="13282" y="-1393"/>
                        <a:pt x="1549" y="1449"/>
                      </a:cubicBezTo>
                      <a:cubicBezTo>
                        <a:pt x="-1384" y="2396"/>
                        <a:pt x="572" y="6184"/>
                        <a:pt x="1549" y="8079"/>
                      </a:cubicBezTo>
                      <a:cubicBezTo>
                        <a:pt x="12304" y="30810"/>
                        <a:pt x="51414" y="43122"/>
                        <a:pt x="69013" y="24180"/>
                      </a:cubicBezTo>
                      <a:cubicBezTo>
                        <a:pt x="69013" y="23233"/>
                        <a:pt x="69991" y="23233"/>
                        <a:pt x="69013" y="22286"/>
                      </a:cubicBezTo>
                      <a:cubicBezTo>
                        <a:pt x="69991" y="20392"/>
                        <a:pt x="69013" y="18498"/>
                        <a:pt x="68036" y="17550"/>
                      </a:cubicBezTo>
                      <a:cubicBezTo>
                        <a:pt x="62169" y="9026"/>
                        <a:pt x="53369" y="4291"/>
                        <a:pt x="41637" y="239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B6774D98-28BE-6A03-5128-49F150A1F388}"/>
                    </a:ext>
                  </a:extLst>
                </p:cNvPr>
                <p:cNvSpPr/>
                <p:nvPr/>
              </p:nvSpPr>
              <p:spPr>
                <a:xfrm>
                  <a:off x="4623741" y="1861895"/>
                  <a:ext cx="63553" cy="44690"/>
                </a:xfrm>
                <a:custGeom>
                  <a:avLst/>
                  <a:gdLst>
                    <a:gd name="connsiteX0" fmla="*/ 31288 w 63553"/>
                    <a:gd name="connsiteY0" fmla="*/ 6630 h 44690"/>
                    <a:gd name="connsiteX1" fmla="*/ 0 w 63553"/>
                    <a:gd name="connsiteY1" fmla="*/ 42621 h 44690"/>
                    <a:gd name="connsiteX2" fmla="*/ 63553 w 63553"/>
                    <a:gd name="connsiteY2" fmla="*/ 947 h 44690"/>
                    <a:gd name="connsiteX3" fmla="*/ 62576 w 63553"/>
                    <a:gd name="connsiteY3" fmla="*/ 0 h 44690"/>
                    <a:gd name="connsiteX4" fmla="*/ 31288 w 63553"/>
                    <a:gd name="connsiteY4" fmla="*/ 6630 h 44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53" h="44690">
                      <a:moveTo>
                        <a:pt x="31288" y="6630"/>
                      </a:moveTo>
                      <a:cubicBezTo>
                        <a:pt x="15644" y="16101"/>
                        <a:pt x="5866" y="28414"/>
                        <a:pt x="0" y="42621"/>
                      </a:cubicBezTo>
                      <a:cubicBezTo>
                        <a:pt x="33243" y="52092"/>
                        <a:pt x="58665" y="27467"/>
                        <a:pt x="63553" y="947"/>
                      </a:cubicBezTo>
                      <a:cubicBezTo>
                        <a:pt x="63553" y="947"/>
                        <a:pt x="62576" y="0"/>
                        <a:pt x="62576" y="0"/>
                      </a:cubicBezTo>
                      <a:cubicBezTo>
                        <a:pt x="50843" y="0"/>
                        <a:pt x="40088" y="1894"/>
                        <a:pt x="31288" y="663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484D455B-D866-C449-D974-66AD5D1DF7CE}"/>
                    </a:ext>
                  </a:extLst>
                </p:cNvPr>
                <p:cNvSpPr/>
                <p:nvPr/>
              </p:nvSpPr>
              <p:spPr>
                <a:xfrm>
                  <a:off x="4680675" y="1932425"/>
                  <a:ext cx="44751" cy="72031"/>
                </a:xfrm>
                <a:custGeom>
                  <a:avLst/>
                  <a:gdLst>
                    <a:gd name="connsiteX0" fmla="*/ 753 w 44751"/>
                    <a:gd name="connsiteY0" fmla="*/ 15659 h 72031"/>
                    <a:gd name="connsiteX1" fmla="*/ 4664 w 44751"/>
                    <a:gd name="connsiteY1" fmla="*/ 27972 h 72031"/>
                    <a:gd name="connsiteX2" fmla="*/ 13464 w 44751"/>
                    <a:gd name="connsiteY2" fmla="*/ 51650 h 72031"/>
                    <a:gd name="connsiteX3" fmla="*/ 42796 w 44751"/>
                    <a:gd name="connsiteY3" fmla="*/ 70592 h 72031"/>
                    <a:gd name="connsiteX4" fmla="*/ 44752 w 44751"/>
                    <a:gd name="connsiteY4" fmla="*/ 65857 h 72031"/>
                    <a:gd name="connsiteX5" fmla="*/ 14442 w 44751"/>
                    <a:gd name="connsiteY5" fmla="*/ 1452 h 72031"/>
                    <a:gd name="connsiteX6" fmla="*/ 753 w 44751"/>
                    <a:gd name="connsiteY6" fmla="*/ 15659 h 7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751" h="72031">
                      <a:moveTo>
                        <a:pt x="753" y="15659"/>
                      </a:moveTo>
                      <a:cubicBezTo>
                        <a:pt x="1731" y="19447"/>
                        <a:pt x="2709" y="24183"/>
                        <a:pt x="4664" y="27972"/>
                      </a:cubicBezTo>
                      <a:cubicBezTo>
                        <a:pt x="5642" y="36496"/>
                        <a:pt x="9553" y="45020"/>
                        <a:pt x="13464" y="51650"/>
                      </a:cubicBezTo>
                      <a:cubicBezTo>
                        <a:pt x="17375" y="59227"/>
                        <a:pt x="31063" y="77222"/>
                        <a:pt x="42796" y="70592"/>
                      </a:cubicBezTo>
                      <a:cubicBezTo>
                        <a:pt x="44752" y="69646"/>
                        <a:pt x="44752" y="67751"/>
                        <a:pt x="44752" y="65857"/>
                      </a:cubicBezTo>
                      <a:cubicBezTo>
                        <a:pt x="41818" y="45020"/>
                        <a:pt x="40841" y="14712"/>
                        <a:pt x="14442" y="1452"/>
                      </a:cubicBezTo>
                      <a:cubicBezTo>
                        <a:pt x="-225" y="-4231"/>
                        <a:pt x="-1202" y="8082"/>
                        <a:pt x="753" y="1565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943C178B-2564-D69A-B629-425B46233764}"/>
                    </a:ext>
                  </a:extLst>
                </p:cNvPr>
                <p:cNvSpPr/>
                <p:nvPr/>
              </p:nvSpPr>
              <p:spPr>
                <a:xfrm>
                  <a:off x="4723422" y="1759605"/>
                  <a:ext cx="41746" cy="66299"/>
                </a:xfrm>
                <a:custGeom>
                  <a:avLst/>
                  <a:gdLst>
                    <a:gd name="connsiteX0" fmla="*/ 26448 w 41746"/>
                    <a:gd name="connsiteY0" fmla="*/ 13260 h 66299"/>
                    <a:gd name="connsiteX1" fmla="*/ 49 w 41746"/>
                    <a:gd name="connsiteY1" fmla="*/ 0 h 66299"/>
                    <a:gd name="connsiteX2" fmla="*/ 38181 w 41746"/>
                    <a:gd name="connsiteY2" fmla="*/ 66299 h 66299"/>
                    <a:gd name="connsiteX3" fmla="*/ 38181 w 41746"/>
                    <a:gd name="connsiteY3" fmla="*/ 66299 h 66299"/>
                    <a:gd name="connsiteX4" fmla="*/ 33292 w 41746"/>
                    <a:gd name="connsiteY4" fmla="*/ 26520 h 66299"/>
                    <a:gd name="connsiteX5" fmla="*/ 26448 w 41746"/>
                    <a:gd name="connsiteY5" fmla="*/ 13260 h 6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746" h="66299">
                      <a:moveTo>
                        <a:pt x="26448" y="13260"/>
                      </a:moveTo>
                      <a:cubicBezTo>
                        <a:pt x="18626" y="8524"/>
                        <a:pt x="9826" y="3789"/>
                        <a:pt x="49" y="0"/>
                      </a:cubicBezTo>
                      <a:cubicBezTo>
                        <a:pt x="-929" y="24626"/>
                        <a:pt x="12759" y="48304"/>
                        <a:pt x="38181" y="66299"/>
                      </a:cubicBezTo>
                      <a:cubicBezTo>
                        <a:pt x="38181" y="66299"/>
                        <a:pt x="38181" y="66299"/>
                        <a:pt x="38181" y="66299"/>
                      </a:cubicBezTo>
                      <a:cubicBezTo>
                        <a:pt x="46981" y="56828"/>
                        <a:pt x="37203" y="36938"/>
                        <a:pt x="33292" y="26520"/>
                      </a:cubicBezTo>
                      <a:cubicBezTo>
                        <a:pt x="32314" y="22731"/>
                        <a:pt x="30359" y="17996"/>
                        <a:pt x="26448" y="1326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97" name="Graphic 25">
                <a:extLst>
                  <a:ext uri="{FF2B5EF4-FFF2-40B4-BE49-F238E27FC236}">
                    <a16:creationId xmlns:a16="http://schemas.microsoft.com/office/drawing/2014/main" id="{FE106C43-438B-82E3-C3C3-4C3DC3C1B0CD}"/>
                  </a:ext>
                </a:extLst>
              </p:cNvPr>
              <p:cNvGrpSpPr/>
              <p:nvPr/>
            </p:nvGrpSpPr>
            <p:grpSpPr>
              <a:xfrm>
                <a:off x="4675299" y="870251"/>
                <a:ext cx="136903" cy="599905"/>
                <a:chOff x="4675299" y="870251"/>
                <a:chExt cx="136903" cy="599905"/>
              </a:xfrm>
            </p:grpSpPr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9E58542A-1769-9849-E35E-DD6FCF8B1A35}"/>
                    </a:ext>
                  </a:extLst>
                </p:cNvPr>
                <p:cNvSpPr/>
                <p:nvPr/>
              </p:nvSpPr>
              <p:spPr>
                <a:xfrm>
                  <a:off x="4675299" y="1438300"/>
                  <a:ext cx="72616" cy="31856"/>
                </a:xfrm>
                <a:custGeom>
                  <a:avLst/>
                  <a:gdLst>
                    <a:gd name="connsiteX0" fmla="*/ 39373 w 72616"/>
                    <a:gd name="connsiteY0" fmla="*/ 229 h 31856"/>
                    <a:gd name="connsiteX1" fmla="*/ 1241 w 72616"/>
                    <a:gd name="connsiteY1" fmla="*/ 10647 h 31856"/>
                    <a:gd name="connsiteX2" fmla="*/ 3196 w 72616"/>
                    <a:gd name="connsiteY2" fmla="*/ 17277 h 31856"/>
                    <a:gd name="connsiteX3" fmla="*/ 72616 w 72616"/>
                    <a:gd name="connsiteY3" fmla="*/ 14436 h 31856"/>
                    <a:gd name="connsiteX4" fmla="*/ 72616 w 72616"/>
                    <a:gd name="connsiteY4" fmla="*/ 12541 h 31856"/>
                    <a:gd name="connsiteX5" fmla="*/ 70661 w 72616"/>
                    <a:gd name="connsiteY5" fmla="*/ 7806 h 31856"/>
                    <a:gd name="connsiteX6" fmla="*/ 39373 w 72616"/>
                    <a:gd name="connsiteY6" fmla="*/ 229 h 31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616" h="31856">
                      <a:moveTo>
                        <a:pt x="39373" y="229"/>
                      </a:moveTo>
                      <a:cubicBezTo>
                        <a:pt x="26662" y="2123"/>
                        <a:pt x="11018" y="4017"/>
                        <a:pt x="1241" y="10647"/>
                      </a:cubicBezTo>
                      <a:cubicBezTo>
                        <a:pt x="-1692" y="12541"/>
                        <a:pt x="1241" y="16330"/>
                        <a:pt x="3196" y="17277"/>
                      </a:cubicBezTo>
                      <a:cubicBezTo>
                        <a:pt x="19818" y="37167"/>
                        <a:pt x="60883" y="37167"/>
                        <a:pt x="72616" y="14436"/>
                      </a:cubicBezTo>
                      <a:cubicBezTo>
                        <a:pt x="72616" y="13488"/>
                        <a:pt x="72616" y="13488"/>
                        <a:pt x="72616" y="12541"/>
                      </a:cubicBezTo>
                      <a:cubicBezTo>
                        <a:pt x="72616" y="10647"/>
                        <a:pt x="71638" y="8753"/>
                        <a:pt x="70661" y="7806"/>
                      </a:cubicBezTo>
                      <a:cubicBezTo>
                        <a:pt x="60883" y="1176"/>
                        <a:pt x="51106" y="-718"/>
                        <a:pt x="39373" y="22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8D5DBA44-5F1E-F12A-F281-C6B9A18B96D5}"/>
                    </a:ext>
                  </a:extLst>
                </p:cNvPr>
                <p:cNvSpPr/>
                <p:nvPr/>
              </p:nvSpPr>
              <p:spPr>
                <a:xfrm>
                  <a:off x="4688272" y="1297406"/>
                  <a:ext cx="52835" cy="55023"/>
                </a:xfrm>
                <a:custGeom>
                  <a:avLst/>
                  <a:gdLst>
                    <a:gd name="connsiteX0" fmla="*/ 23466 w 52835"/>
                    <a:gd name="connsiteY0" fmla="*/ 12312 h 55023"/>
                    <a:gd name="connsiteX1" fmla="*/ 0 w 52835"/>
                    <a:gd name="connsiteY1" fmla="*/ 54933 h 55023"/>
                    <a:gd name="connsiteX2" fmla="*/ 52798 w 52835"/>
                    <a:gd name="connsiteY2" fmla="*/ 947 h 55023"/>
                    <a:gd name="connsiteX3" fmla="*/ 51820 w 52835"/>
                    <a:gd name="connsiteY3" fmla="*/ 0 h 55023"/>
                    <a:gd name="connsiteX4" fmla="*/ 23466 w 52835"/>
                    <a:gd name="connsiteY4" fmla="*/ 12312 h 55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35" h="55023">
                      <a:moveTo>
                        <a:pt x="23466" y="12312"/>
                      </a:moveTo>
                      <a:cubicBezTo>
                        <a:pt x="10755" y="24625"/>
                        <a:pt x="2933" y="38832"/>
                        <a:pt x="0" y="54933"/>
                      </a:cubicBezTo>
                      <a:cubicBezTo>
                        <a:pt x="35199" y="56828"/>
                        <a:pt x="53776" y="28414"/>
                        <a:pt x="52798" y="947"/>
                      </a:cubicBezTo>
                      <a:cubicBezTo>
                        <a:pt x="52798" y="947"/>
                        <a:pt x="51820" y="0"/>
                        <a:pt x="51820" y="0"/>
                      </a:cubicBezTo>
                      <a:cubicBezTo>
                        <a:pt x="41065" y="1894"/>
                        <a:pt x="31288" y="5683"/>
                        <a:pt x="23466" y="1231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584C1A3E-2E09-6109-642C-5195E0184376}"/>
                    </a:ext>
                  </a:extLst>
                </p:cNvPr>
                <p:cNvSpPr/>
                <p:nvPr/>
              </p:nvSpPr>
              <p:spPr>
                <a:xfrm>
                  <a:off x="4751665" y="1366785"/>
                  <a:ext cx="56869" cy="62201"/>
                </a:xfrm>
                <a:custGeom>
                  <a:avLst/>
                  <a:gdLst>
                    <a:gd name="connsiteX0" fmla="*/ 2116 w 56869"/>
                    <a:gd name="connsiteY0" fmla="*/ 15863 h 62201"/>
                    <a:gd name="connsiteX1" fmla="*/ 8960 w 56869"/>
                    <a:gd name="connsiteY1" fmla="*/ 27229 h 62201"/>
                    <a:gd name="connsiteX2" fmla="*/ 22649 w 56869"/>
                    <a:gd name="connsiteY2" fmla="*/ 48065 h 62201"/>
                    <a:gd name="connsiteX3" fmla="*/ 55892 w 56869"/>
                    <a:gd name="connsiteY3" fmla="*/ 59431 h 62201"/>
                    <a:gd name="connsiteX4" fmla="*/ 56870 w 56869"/>
                    <a:gd name="connsiteY4" fmla="*/ 54695 h 62201"/>
                    <a:gd name="connsiteX5" fmla="*/ 10916 w 56869"/>
                    <a:gd name="connsiteY5" fmla="*/ 709 h 62201"/>
                    <a:gd name="connsiteX6" fmla="*/ 2116 w 56869"/>
                    <a:gd name="connsiteY6" fmla="*/ 15863 h 62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869" h="62201">
                      <a:moveTo>
                        <a:pt x="2116" y="15863"/>
                      </a:moveTo>
                      <a:cubicBezTo>
                        <a:pt x="4072" y="19652"/>
                        <a:pt x="6027" y="23440"/>
                        <a:pt x="8960" y="27229"/>
                      </a:cubicBezTo>
                      <a:cubicBezTo>
                        <a:pt x="11894" y="34806"/>
                        <a:pt x="17760" y="42383"/>
                        <a:pt x="22649" y="48065"/>
                      </a:cubicBezTo>
                      <a:cubicBezTo>
                        <a:pt x="28515" y="54695"/>
                        <a:pt x="46115" y="67955"/>
                        <a:pt x="55892" y="59431"/>
                      </a:cubicBezTo>
                      <a:cubicBezTo>
                        <a:pt x="56870" y="58484"/>
                        <a:pt x="56870" y="55643"/>
                        <a:pt x="56870" y="54695"/>
                      </a:cubicBezTo>
                      <a:cubicBezTo>
                        <a:pt x="49048" y="36700"/>
                        <a:pt x="40248" y="8286"/>
                        <a:pt x="10916" y="709"/>
                      </a:cubicBezTo>
                      <a:cubicBezTo>
                        <a:pt x="-2773" y="-3079"/>
                        <a:pt x="-817" y="9233"/>
                        <a:pt x="2116" y="1586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F8E37B89-6153-14EF-4BD1-3D587BDA4918}"/>
                    </a:ext>
                  </a:extLst>
                </p:cNvPr>
                <p:cNvSpPr/>
                <p:nvPr/>
              </p:nvSpPr>
              <p:spPr>
                <a:xfrm>
                  <a:off x="4760625" y="1190381"/>
                  <a:ext cx="50858" cy="58721"/>
                </a:xfrm>
                <a:custGeom>
                  <a:avLst/>
                  <a:gdLst>
                    <a:gd name="connsiteX0" fmla="*/ 27377 w 50858"/>
                    <a:gd name="connsiteY0" fmla="*/ 9471 h 58721"/>
                    <a:gd name="connsiteX1" fmla="*/ 0 w 50858"/>
                    <a:gd name="connsiteY1" fmla="*/ 0 h 58721"/>
                    <a:gd name="connsiteX2" fmla="*/ 48887 w 50858"/>
                    <a:gd name="connsiteY2" fmla="*/ 58722 h 58721"/>
                    <a:gd name="connsiteX3" fmla="*/ 48887 w 50858"/>
                    <a:gd name="connsiteY3" fmla="*/ 58722 h 58721"/>
                    <a:gd name="connsiteX4" fmla="*/ 37154 w 50858"/>
                    <a:gd name="connsiteY4" fmla="*/ 20837 h 58721"/>
                    <a:gd name="connsiteX5" fmla="*/ 27377 w 50858"/>
                    <a:gd name="connsiteY5" fmla="*/ 9471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858" h="58721">
                      <a:moveTo>
                        <a:pt x="27377" y="9471"/>
                      </a:moveTo>
                      <a:cubicBezTo>
                        <a:pt x="18577" y="5683"/>
                        <a:pt x="8800" y="2841"/>
                        <a:pt x="0" y="0"/>
                      </a:cubicBezTo>
                      <a:cubicBezTo>
                        <a:pt x="2933" y="24625"/>
                        <a:pt x="20533" y="45462"/>
                        <a:pt x="48887" y="58722"/>
                      </a:cubicBezTo>
                      <a:cubicBezTo>
                        <a:pt x="48887" y="58722"/>
                        <a:pt x="48887" y="58722"/>
                        <a:pt x="48887" y="58722"/>
                      </a:cubicBezTo>
                      <a:cubicBezTo>
                        <a:pt x="55732" y="47356"/>
                        <a:pt x="43021" y="30308"/>
                        <a:pt x="37154" y="20837"/>
                      </a:cubicBezTo>
                      <a:cubicBezTo>
                        <a:pt x="34221" y="17048"/>
                        <a:pt x="31288" y="13260"/>
                        <a:pt x="27377" y="9471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CA0CDE2D-20AA-E5F3-5DEA-7662D945037E}"/>
                    </a:ext>
                  </a:extLst>
                </p:cNvPr>
                <p:cNvSpPr/>
                <p:nvPr/>
              </p:nvSpPr>
              <p:spPr>
                <a:xfrm>
                  <a:off x="4679378" y="1120379"/>
                  <a:ext cx="72447" cy="32880"/>
                </a:xfrm>
                <a:custGeom>
                  <a:avLst/>
                  <a:gdLst>
                    <a:gd name="connsiteX0" fmla="*/ 39204 w 72447"/>
                    <a:gd name="connsiteY0" fmla="*/ 862 h 32880"/>
                    <a:gd name="connsiteX1" fmla="*/ 1072 w 72447"/>
                    <a:gd name="connsiteY1" fmla="*/ 14122 h 32880"/>
                    <a:gd name="connsiteX2" fmla="*/ 3027 w 72447"/>
                    <a:gd name="connsiteY2" fmla="*/ 20752 h 32880"/>
                    <a:gd name="connsiteX3" fmla="*/ 72447 w 72447"/>
                    <a:gd name="connsiteY3" fmla="*/ 13175 h 32880"/>
                    <a:gd name="connsiteX4" fmla="*/ 72447 w 72447"/>
                    <a:gd name="connsiteY4" fmla="*/ 11280 h 32880"/>
                    <a:gd name="connsiteX5" fmla="*/ 69514 w 72447"/>
                    <a:gd name="connsiteY5" fmla="*/ 6545 h 32880"/>
                    <a:gd name="connsiteX6" fmla="*/ 39204 w 72447"/>
                    <a:gd name="connsiteY6" fmla="*/ 862 h 32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2880">
                      <a:moveTo>
                        <a:pt x="39204" y="862"/>
                      </a:moveTo>
                      <a:cubicBezTo>
                        <a:pt x="26493" y="2756"/>
                        <a:pt x="11827" y="6545"/>
                        <a:pt x="1072" y="14122"/>
                      </a:cubicBezTo>
                      <a:cubicBezTo>
                        <a:pt x="-1861" y="16016"/>
                        <a:pt x="2050" y="19805"/>
                        <a:pt x="3027" y="20752"/>
                      </a:cubicBezTo>
                      <a:cubicBezTo>
                        <a:pt x="21605" y="39694"/>
                        <a:pt x="61692" y="35906"/>
                        <a:pt x="72447" y="13175"/>
                      </a:cubicBezTo>
                      <a:cubicBezTo>
                        <a:pt x="72447" y="12227"/>
                        <a:pt x="72447" y="12227"/>
                        <a:pt x="72447" y="11280"/>
                      </a:cubicBezTo>
                      <a:cubicBezTo>
                        <a:pt x="72447" y="9386"/>
                        <a:pt x="71470" y="7492"/>
                        <a:pt x="69514" y="6545"/>
                      </a:cubicBezTo>
                      <a:cubicBezTo>
                        <a:pt x="60714" y="-85"/>
                        <a:pt x="50937" y="-1032"/>
                        <a:pt x="39204" y="86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AED784D8-2BD7-9C5A-2EAB-64605825F6FF}"/>
                    </a:ext>
                  </a:extLst>
                </p:cNvPr>
                <p:cNvSpPr/>
                <p:nvPr/>
              </p:nvSpPr>
              <p:spPr>
                <a:xfrm>
                  <a:off x="4685339" y="977277"/>
                  <a:ext cx="50019" cy="58721"/>
                </a:xfrm>
                <a:custGeom>
                  <a:avLst/>
                  <a:gdLst>
                    <a:gd name="connsiteX0" fmla="*/ 20533 w 50019"/>
                    <a:gd name="connsiteY0" fmla="*/ 15154 h 58721"/>
                    <a:gd name="connsiteX1" fmla="*/ 0 w 50019"/>
                    <a:gd name="connsiteY1" fmla="*/ 58722 h 58721"/>
                    <a:gd name="connsiteX2" fmla="*/ 49865 w 50019"/>
                    <a:gd name="connsiteY2" fmla="*/ 947 h 58721"/>
                    <a:gd name="connsiteX3" fmla="*/ 48887 w 50019"/>
                    <a:gd name="connsiteY3" fmla="*/ 0 h 58721"/>
                    <a:gd name="connsiteX4" fmla="*/ 20533 w 50019"/>
                    <a:gd name="connsiteY4" fmla="*/ 15154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58721">
                      <a:moveTo>
                        <a:pt x="20533" y="15154"/>
                      </a:moveTo>
                      <a:cubicBezTo>
                        <a:pt x="7822" y="27467"/>
                        <a:pt x="1955" y="43568"/>
                        <a:pt x="0" y="58722"/>
                      </a:cubicBezTo>
                      <a:cubicBezTo>
                        <a:pt x="35199" y="58722"/>
                        <a:pt x="51820" y="28414"/>
                        <a:pt x="49865" y="947"/>
                      </a:cubicBezTo>
                      <a:cubicBezTo>
                        <a:pt x="49865" y="947"/>
                        <a:pt x="48887" y="0"/>
                        <a:pt x="48887" y="0"/>
                      </a:cubicBezTo>
                      <a:cubicBezTo>
                        <a:pt x="38132" y="3789"/>
                        <a:pt x="28354" y="8524"/>
                        <a:pt x="20533" y="1515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70ECF497-0606-79A9-B670-48C6AB3DAFB1}"/>
                    </a:ext>
                  </a:extLst>
                </p:cNvPr>
                <p:cNvSpPr/>
                <p:nvPr/>
              </p:nvSpPr>
              <p:spPr>
                <a:xfrm>
                  <a:off x="4750675" y="1047559"/>
                  <a:ext cx="61526" cy="59550"/>
                </a:xfrm>
                <a:custGeom>
                  <a:avLst/>
                  <a:gdLst>
                    <a:gd name="connsiteX0" fmla="*/ 3106 w 61526"/>
                    <a:gd name="connsiteY0" fmla="*/ 15907 h 59550"/>
                    <a:gd name="connsiteX1" fmla="*/ 10929 w 61526"/>
                    <a:gd name="connsiteY1" fmla="*/ 27272 h 59550"/>
                    <a:gd name="connsiteX2" fmla="*/ 26572 w 61526"/>
                    <a:gd name="connsiteY2" fmla="*/ 47162 h 59550"/>
                    <a:gd name="connsiteX3" fmla="*/ 60793 w 61526"/>
                    <a:gd name="connsiteY3" fmla="*/ 56633 h 59550"/>
                    <a:gd name="connsiteX4" fmla="*/ 60793 w 61526"/>
                    <a:gd name="connsiteY4" fmla="*/ 51898 h 59550"/>
                    <a:gd name="connsiteX5" fmla="*/ 11906 w 61526"/>
                    <a:gd name="connsiteY5" fmla="*/ 753 h 59550"/>
                    <a:gd name="connsiteX6" fmla="*/ 3106 w 61526"/>
                    <a:gd name="connsiteY6" fmla="*/ 15907 h 5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526" h="59550">
                      <a:moveTo>
                        <a:pt x="3106" y="15907"/>
                      </a:moveTo>
                      <a:cubicBezTo>
                        <a:pt x="5062" y="19695"/>
                        <a:pt x="7995" y="23484"/>
                        <a:pt x="10929" y="27272"/>
                      </a:cubicBezTo>
                      <a:cubicBezTo>
                        <a:pt x="14840" y="34849"/>
                        <a:pt x="20706" y="41479"/>
                        <a:pt x="26572" y="47162"/>
                      </a:cubicBezTo>
                      <a:cubicBezTo>
                        <a:pt x="32439" y="52845"/>
                        <a:pt x="51994" y="65157"/>
                        <a:pt x="60793" y="56633"/>
                      </a:cubicBezTo>
                      <a:cubicBezTo>
                        <a:pt x="61771" y="54739"/>
                        <a:pt x="61771" y="52845"/>
                        <a:pt x="60793" y="51898"/>
                      </a:cubicBezTo>
                      <a:cubicBezTo>
                        <a:pt x="51994" y="33902"/>
                        <a:pt x="41239" y="6435"/>
                        <a:pt x="11906" y="753"/>
                      </a:cubicBezTo>
                      <a:cubicBezTo>
                        <a:pt x="-3738" y="-3036"/>
                        <a:pt x="-804" y="8330"/>
                        <a:pt x="3106" y="1590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3FD13A74-53FC-1484-B863-3A7A48F78DB6}"/>
                    </a:ext>
                  </a:extLst>
                </p:cNvPr>
                <p:cNvSpPr/>
                <p:nvPr/>
              </p:nvSpPr>
              <p:spPr>
                <a:xfrm>
                  <a:off x="4746937" y="870251"/>
                  <a:ext cx="54224" cy="55880"/>
                </a:xfrm>
                <a:custGeom>
                  <a:avLst/>
                  <a:gdLst>
                    <a:gd name="connsiteX0" fmla="*/ 28355 w 54224"/>
                    <a:gd name="connsiteY0" fmla="*/ 7577 h 55880"/>
                    <a:gd name="connsiteX1" fmla="*/ 0 w 54224"/>
                    <a:gd name="connsiteY1" fmla="*/ 0 h 55880"/>
                    <a:gd name="connsiteX2" fmla="*/ 52798 w 54224"/>
                    <a:gd name="connsiteY2" fmla="*/ 55881 h 55880"/>
                    <a:gd name="connsiteX3" fmla="*/ 52798 w 54224"/>
                    <a:gd name="connsiteY3" fmla="*/ 55881 h 55880"/>
                    <a:gd name="connsiteX4" fmla="*/ 38132 w 54224"/>
                    <a:gd name="connsiteY4" fmla="*/ 18943 h 55880"/>
                    <a:gd name="connsiteX5" fmla="*/ 28355 w 54224"/>
                    <a:gd name="connsiteY5" fmla="*/ 7577 h 5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5880">
                      <a:moveTo>
                        <a:pt x="28355" y="7577"/>
                      </a:moveTo>
                      <a:cubicBezTo>
                        <a:pt x="19555" y="4736"/>
                        <a:pt x="9778" y="1894"/>
                        <a:pt x="0" y="0"/>
                      </a:cubicBezTo>
                      <a:cubicBezTo>
                        <a:pt x="4889" y="24626"/>
                        <a:pt x="23466" y="44515"/>
                        <a:pt x="52798" y="55881"/>
                      </a:cubicBezTo>
                      <a:cubicBezTo>
                        <a:pt x="52798" y="55881"/>
                        <a:pt x="52798" y="55881"/>
                        <a:pt x="52798" y="55881"/>
                      </a:cubicBezTo>
                      <a:cubicBezTo>
                        <a:pt x="58665" y="44515"/>
                        <a:pt x="44977" y="27467"/>
                        <a:pt x="38132" y="18943"/>
                      </a:cubicBezTo>
                      <a:cubicBezTo>
                        <a:pt x="36177" y="15154"/>
                        <a:pt x="32266" y="11366"/>
                        <a:pt x="28355" y="75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306" name="Graphic 25">
              <a:extLst>
                <a:ext uri="{FF2B5EF4-FFF2-40B4-BE49-F238E27FC236}">
                  <a16:creationId xmlns:a16="http://schemas.microsoft.com/office/drawing/2014/main" id="{96E5761C-ADBD-8AAD-A579-0C183993F7BE}"/>
                </a:ext>
              </a:extLst>
            </p:cNvPr>
            <p:cNvGrpSpPr/>
            <p:nvPr/>
          </p:nvGrpSpPr>
          <p:grpSpPr>
            <a:xfrm>
              <a:off x="4619097" y="623998"/>
              <a:ext cx="726953" cy="1676417"/>
              <a:chOff x="4619097" y="623998"/>
              <a:chExt cx="726953" cy="1676417"/>
            </a:xfrm>
          </p:grpSpPr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596AA7FD-54A4-3142-3183-E017587AC733}"/>
                  </a:ext>
                </a:extLst>
              </p:cNvPr>
              <p:cNvSpPr/>
              <p:nvPr/>
            </p:nvSpPr>
            <p:spPr>
              <a:xfrm>
                <a:off x="4657962" y="623998"/>
                <a:ext cx="646932" cy="1638311"/>
              </a:xfrm>
              <a:custGeom>
                <a:avLst/>
                <a:gdLst>
                  <a:gd name="connsiteX0" fmla="*/ 603269 w 646932"/>
                  <a:gd name="connsiteY0" fmla="*/ 0 h 1638311"/>
                  <a:gd name="connsiteX1" fmla="*/ 608157 w 646932"/>
                  <a:gd name="connsiteY1" fmla="*/ 36938 h 1638311"/>
                  <a:gd name="connsiteX2" fmla="*/ 620868 w 646932"/>
                  <a:gd name="connsiteY2" fmla="*/ 143016 h 1638311"/>
                  <a:gd name="connsiteX3" fmla="*/ 645312 w 646932"/>
                  <a:gd name="connsiteY3" fmla="*/ 521868 h 1638311"/>
                  <a:gd name="connsiteX4" fmla="*/ 625757 w 646932"/>
                  <a:gd name="connsiteY4" fmla="*/ 1058890 h 1638311"/>
                  <a:gd name="connsiteX5" fmla="*/ 571981 w 646932"/>
                  <a:gd name="connsiteY5" fmla="*/ 1359130 h 1638311"/>
                  <a:gd name="connsiteX6" fmla="*/ 516250 w 646932"/>
                  <a:gd name="connsiteY6" fmla="*/ 1509724 h 1638311"/>
                  <a:gd name="connsiteX7" fmla="*/ 470295 w 646932"/>
                  <a:gd name="connsiteY7" fmla="*/ 1580758 h 1638311"/>
                  <a:gd name="connsiteX8" fmla="*/ 437052 w 646932"/>
                  <a:gd name="connsiteY8" fmla="*/ 1611066 h 1638311"/>
                  <a:gd name="connsiteX9" fmla="*/ 394031 w 646932"/>
                  <a:gd name="connsiteY9" fmla="*/ 1632850 h 1638311"/>
                  <a:gd name="connsiteX10" fmla="*/ 344166 w 646932"/>
                  <a:gd name="connsiteY10" fmla="*/ 1637586 h 1638311"/>
                  <a:gd name="connsiteX11" fmla="*/ 331455 w 646932"/>
                  <a:gd name="connsiteY11" fmla="*/ 1635691 h 1638311"/>
                  <a:gd name="connsiteX12" fmla="*/ 318745 w 646932"/>
                  <a:gd name="connsiteY12" fmla="*/ 1631903 h 1638311"/>
                  <a:gd name="connsiteX13" fmla="*/ 307012 w 646932"/>
                  <a:gd name="connsiteY13" fmla="*/ 1627167 h 1638311"/>
                  <a:gd name="connsiteX14" fmla="*/ 296257 w 646932"/>
                  <a:gd name="connsiteY14" fmla="*/ 1620537 h 1638311"/>
                  <a:gd name="connsiteX15" fmla="*/ 291368 w 646932"/>
                  <a:gd name="connsiteY15" fmla="*/ 1617696 h 1638311"/>
                  <a:gd name="connsiteX16" fmla="*/ 286479 w 646932"/>
                  <a:gd name="connsiteY16" fmla="*/ 1613908 h 1638311"/>
                  <a:gd name="connsiteX17" fmla="*/ 276702 w 646932"/>
                  <a:gd name="connsiteY17" fmla="*/ 1606330 h 1638311"/>
                  <a:gd name="connsiteX18" fmla="*/ 268880 w 646932"/>
                  <a:gd name="connsiteY18" fmla="*/ 1598753 h 1638311"/>
                  <a:gd name="connsiteX19" fmla="*/ 264969 w 646932"/>
                  <a:gd name="connsiteY19" fmla="*/ 1594965 h 1638311"/>
                  <a:gd name="connsiteX20" fmla="*/ 261058 w 646932"/>
                  <a:gd name="connsiteY20" fmla="*/ 1591177 h 1638311"/>
                  <a:gd name="connsiteX21" fmla="*/ 247370 w 646932"/>
                  <a:gd name="connsiteY21" fmla="*/ 1574128 h 1638311"/>
                  <a:gd name="connsiteX22" fmla="*/ 241503 w 646932"/>
                  <a:gd name="connsiteY22" fmla="*/ 1565604 h 1638311"/>
                  <a:gd name="connsiteX23" fmla="*/ 235637 w 646932"/>
                  <a:gd name="connsiteY23" fmla="*/ 1557080 h 1638311"/>
                  <a:gd name="connsiteX24" fmla="*/ 171105 w 646932"/>
                  <a:gd name="connsiteY24" fmla="*/ 1409327 h 1638311"/>
                  <a:gd name="connsiteX25" fmla="*/ 131018 w 646932"/>
                  <a:gd name="connsiteY25" fmla="*/ 1259681 h 1638311"/>
                  <a:gd name="connsiteX26" fmla="*/ 101686 w 646932"/>
                  <a:gd name="connsiteY26" fmla="*/ 1111929 h 1638311"/>
                  <a:gd name="connsiteX27" fmla="*/ 60620 w 646932"/>
                  <a:gd name="connsiteY27" fmla="*/ 831579 h 1638311"/>
                  <a:gd name="connsiteX28" fmla="*/ 34221 w 646932"/>
                  <a:gd name="connsiteY28" fmla="*/ 579643 h 1638311"/>
                  <a:gd name="connsiteX29" fmla="*/ 6844 w 646932"/>
                  <a:gd name="connsiteY29" fmla="*/ 201739 h 1638311"/>
                  <a:gd name="connsiteX30" fmla="*/ 1956 w 646932"/>
                  <a:gd name="connsiteY30" fmla="*/ 95660 h 1638311"/>
                  <a:gd name="connsiteX31" fmla="*/ 0 w 646932"/>
                  <a:gd name="connsiteY31" fmla="*/ 57775 h 1638311"/>
                  <a:gd name="connsiteX32" fmla="*/ 33243 w 646932"/>
                  <a:gd name="connsiteY32" fmla="*/ 56828 h 1638311"/>
                  <a:gd name="connsiteX33" fmla="*/ 40088 w 646932"/>
                  <a:gd name="connsiteY33" fmla="*/ 199844 h 1638311"/>
                  <a:gd name="connsiteX34" fmla="*/ 67465 w 646932"/>
                  <a:gd name="connsiteY34" fmla="*/ 576801 h 1638311"/>
                  <a:gd name="connsiteX35" fmla="*/ 93863 w 646932"/>
                  <a:gd name="connsiteY35" fmla="*/ 827790 h 1638311"/>
                  <a:gd name="connsiteX36" fmla="*/ 134929 w 646932"/>
                  <a:gd name="connsiteY36" fmla="*/ 1106247 h 1638311"/>
                  <a:gd name="connsiteX37" fmla="*/ 164261 w 646932"/>
                  <a:gd name="connsiteY37" fmla="*/ 1252104 h 1638311"/>
                  <a:gd name="connsiteX38" fmla="*/ 204349 w 646932"/>
                  <a:gd name="connsiteY38" fmla="*/ 1398909 h 1638311"/>
                  <a:gd name="connsiteX39" fmla="*/ 265947 w 646932"/>
                  <a:gd name="connsiteY39" fmla="*/ 1539084 h 1638311"/>
                  <a:gd name="connsiteX40" fmla="*/ 270835 w 646932"/>
                  <a:gd name="connsiteY40" fmla="*/ 1547608 h 1638311"/>
                  <a:gd name="connsiteX41" fmla="*/ 276702 w 646932"/>
                  <a:gd name="connsiteY41" fmla="*/ 1555185 h 1638311"/>
                  <a:gd name="connsiteX42" fmla="*/ 288435 w 646932"/>
                  <a:gd name="connsiteY42" fmla="*/ 1570340 h 1638311"/>
                  <a:gd name="connsiteX43" fmla="*/ 291368 w 646932"/>
                  <a:gd name="connsiteY43" fmla="*/ 1574128 h 1638311"/>
                  <a:gd name="connsiteX44" fmla="*/ 294301 w 646932"/>
                  <a:gd name="connsiteY44" fmla="*/ 1576970 h 1638311"/>
                  <a:gd name="connsiteX45" fmla="*/ 301146 w 646932"/>
                  <a:gd name="connsiteY45" fmla="*/ 1583600 h 1638311"/>
                  <a:gd name="connsiteX46" fmla="*/ 307990 w 646932"/>
                  <a:gd name="connsiteY46" fmla="*/ 1589282 h 1638311"/>
                  <a:gd name="connsiteX47" fmla="*/ 309945 w 646932"/>
                  <a:gd name="connsiteY47" fmla="*/ 1593071 h 1638311"/>
                  <a:gd name="connsiteX48" fmla="*/ 313856 w 646932"/>
                  <a:gd name="connsiteY48" fmla="*/ 1594965 h 1638311"/>
                  <a:gd name="connsiteX49" fmla="*/ 321678 w 646932"/>
                  <a:gd name="connsiteY49" fmla="*/ 1599701 h 1638311"/>
                  <a:gd name="connsiteX50" fmla="*/ 329500 w 646932"/>
                  <a:gd name="connsiteY50" fmla="*/ 1603489 h 1638311"/>
                  <a:gd name="connsiteX51" fmla="*/ 338300 w 646932"/>
                  <a:gd name="connsiteY51" fmla="*/ 1605383 h 1638311"/>
                  <a:gd name="connsiteX52" fmla="*/ 347099 w 646932"/>
                  <a:gd name="connsiteY52" fmla="*/ 1606330 h 1638311"/>
                  <a:gd name="connsiteX53" fmla="*/ 383276 w 646932"/>
                  <a:gd name="connsiteY53" fmla="*/ 1602542 h 1638311"/>
                  <a:gd name="connsiteX54" fmla="*/ 416520 w 646932"/>
                  <a:gd name="connsiteY54" fmla="*/ 1585493 h 1638311"/>
                  <a:gd name="connsiteX55" fmla="*/ 443896 w 646932"/>
                  <a:gd name="connsiteY55" fmla="*/ 1559921 h 1638311"/>
                  <a:gd name="connsiteX56" fmla="*/ 485939 w 646932"/>
                  <a:gd name="connsiteY56" fmla="*/ 1495517 h 1638311"/>
                  <a:gd name="connsiteX57" fmla="*/ 539715 w 646932"/>
                  <a:gd name="connsiteY57" fmla="*/ 1351553 h 1638311"/>
                  <a:gd name="connsiteX58" fmla="*/ 592514 w 646932"/>
                  <a:gd name="connsiteY58" fmla="*/ 1056049 h 1638311"/>
                  <a:gd name="connsiteX59" fmla="*/ 612069 w 646932"/>
                  <a:gd name="connsiteY59" fmla="*/ 522815 h 1638311"/>
                  <a:gd name="connsiteX60" fmla="*/ 587625 w 646932"/>
                  <a:gd name="connsiteY60" fmla="*/ 145858 h 1638311"/>
                  <a:gd name="connsiteX61" fmla="*/ 574914 w 646932"/>
                  <a:gd name="connsiteY61" fmla="*/ 40727 h 1638311"/>
                  <a:gd name="connsiteX62" fmla="*/ 570025 w 646932"/>
                  <a:gd name="connsiteY62" fmla="*/ 3789 h 1638311"/>
                  <a:gd name="connsiteX63" fmla="*/ 603269 w 646932"/>
                  <a:gd name="connsiteY63" fmla="*/ 0 h 163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46932" h="1638311">
                    <a:moveTo>
                      <a:pt x="603269" y="0"/>
                    </a:moveTo>
                    <a:cubicBezTo>
                      <a:pt x="603269" y="0"/>
                      <a:pt x="605224" y="13260"/>
                      <a:pt x="608157" y="36938"/>
                    </a:cubicBezTo>
                    <a:cubicBezTo>
                      <a:pt x="611091" y="61564"/>
                      <a:pt x="615979" y="97554"/>
                      <a:pt x="620868" y="143016"/>
                    </a:cubicBezTo>
                    <a:cubicBezTo>
                      <a:pt x="630646" y="233941"/>
                      <a:pt x="641401" y="364644"/>
                      <a:pt x="645312" y="521868"/>
                    </a:cubicBezTo>
                    <a:cubicBezTo>
                      <a:pt x="649223" y="679091"/>
                      <a:pt x="647267" y="862834"/>
                      <a:pt x="625757" y="1058890"/>
                    </a:cubicBezTo>
                    <a:cubicBezTo>
                      <a:pt x="615002" y="1156444"/>
                      <a:pt x="599358" y="1257787"/>
                      <a:pt x="571981" y="1359130"/>
                    </a:cubicBezTo>
                    <a:cubicBezTo>
                      <a:pt x="558292" y="1409327"/>
                      <a:pt x="540693" y="1460472"/>
                      <a:pt x="516250" y="1509724"/>
                    </a:cubicBezTo>
                    <a:cubicBezTo>
                      <a:pt x="503539" y="1534348"/>
                      <a:pt x="488872" y="1558027"/>
                      <a:pt x="470295" y="1580758"/>
                    </a:cubicBezTo>
                    <a:cubicBezTo>
                      <a:pt x="460518" y="1591177"/>
                      <a:pt x="449763" y="1602542"/>
                      <a:pt x="437052" y="1611066"/>
                    </a:cubicBezTo>
                    <a:cubicBezTo>
                      <a:pt x="424341" y="1620537"/>
                      <a:pt x="409675" y="1628115"/>
                      <a:pt x="394031" y="1632850"/>
                    </a:cubicBezTo>
                    <a:cubicBezTo>
                      <a:pt x="378388" y="1637586"/>
                      <a:pt x="360788" y="1639480"/>
                      <a:pt x="344166" y="1637586"/>
                    </a:cubicBezTo>
                    <a:cubicBezTo>
                      <a:pt x="340255" y="1637586"/>
                      <a:pt x="336344" y="1636639"/>
                      <a:pt x="331455" y="1635691"/>
                    </a:cubicBezTo>
                    <a:cubicBezTo>
                      <a:pt x="327545" y="1634745"/>
                      <a:pt x="322656" y="1633797"/>
                      <a:pt x="318745" y="1631903"/>
                    </a:cubicBezTo>
                    <a:cubicBezTo>
                      <a:pt x="314834" y="1630009"/>
                      <a:pt x="310923" y="1629061"/>
                      <a:pt x="307012" y="1627167"/>
                    </a:cubicBezTo>
                    <a:cubicBezTo>
                      <a:pt x="303101" y="1625273"/>
                      <a:pt x="300168" y="1623379"/>
                      <a:pt x="296257" y="1620537"/>
                    </a:cubicBezTo>
                    <a:lnTo>
                      <a:pt x="291368" y="1617696"/>
                    </a:lnTo>
                    <a:lnTo>
                      <a:pt x="286479" y="1613908"/>
                    </a:lnTo>
                    <a:cubicBezTo>
                      <a:pt x="283546" y="1611066"/>
                      <a:pt x="280613" y="1609172"/>
                      <a:pt x="276702" y="1606330"/>
                    </a:cubicBezTo>
                    <a:lnTo>
                      <a:pt x="268880" y="1598753"/>
                    </a:lnTo>
                    <a:lnTo>
                      <a:pt x="264969" y="1594965"/>
                    </a:lnTo>
                    <a:lnTo>
                      <a:pt x="261058" y="1591177"/>
                    </a:lnTo>
                    <a:cubicBezTo>
                      <a:pt x="256169" y="1585493"/>
                      <a:pt x="251280" y="1579811"/>
                      <a:pt x="247370" y="1574128"/>
                    </a:cubicBezTo>
                    <a:lnTo>
                      <a:pt x="241503" y="1565604"/>
                    </a:lnTo>
                    <a:lnTo>
                      <a:pt x="235637" y="1557080"/>
                    </a:lnTo>
                    <a:cubicBezTo>
                      <a:pt x="206304" y="1509724"/>
                      <a:pt x="187727" y="1459525"/>
                      <a:pt x="171105" y="1409327"/>
                    </a:cubicBezTo>
                    <a:cubicBezTo>
                      <a:pt x="154484" y="1359130"/>
                      <a:pt x="141773" y="1308932"/>
                      <a:pt x="131018" y="1259681"/>
                    </a:cubicBezTo>
                    <a:cubicBezTo>
                      <a:pt x="119285" y="1210431"/>
                      <a:pt x="109508" y="1161180"/>
                      <a:pt x="101686" y="1111929"/>
                    </a:cubicBezTo>
                    <a:cubicBezTo>
                      <a:pt x="84086" y="1015322"/>
                      <a:pt x="71375" y="920609"/>
                      <a:pt x="60620" y="831579"/>
                    </a:cubicBezTo>
                    <a:cubicBezTo>
                      <a:pt x="49865" y="742549"/>
                      <a:pt x="41065" y="657307"/>
                      <a:pt x="34221" y="579643"/>
                    </a:cubicBezTo>
                    <a:cubicBezTo>
                      <a:pt x="20533" y="423367"/>
                      <a:pt x="11733" y="292663"/>
                      <a:pt x="6844" y="201739"/>
                    </a:cubicBezTo>
                    <a:cubicBezTo>
                      <a:pt x="3911" y="156276"/>
                      <a:pt x="2933" y="120285"/>
                      <a:pt x="1956" y="95660"/>
                    </a:cubicBezTo>
                    <a:cubicBezTo>
                      <a:pt x="978" y="71035"/>
                      <a:pt x="0" y="57775"/>
                      <a:pt x="0" y="57775"/>
                    </a:cubicBezTo>
                    <a:lnTo>
                      <a:pt x="33243" y="56828"/>
                    </a:lnTo>
                    <a:cubicBezTo>
                      <a:pt x="33243" y="56828"/>
                      <a:pt x="35199" y="108920"/>
                      <a:pt x="40088" y="199844"/>
                    </a:cubicBezTo>
                    <a:cubicBezTo>
                      <a:pt x="44976" y="290769"/>
                      <a:pt x="53776" y="421472"/>
                      <a:pt x="67465" y="576801"/>
                    </a:cubicBezTo>
                    <a:cubicBezTo>
                      <a:pt x="74309" y="654466"/>
                      <a:pt x="83109" y="738760"/>
                      <a:pt x="93863" y="827790"/>
                    </a:cubicBezTo>
                    <a:cubicBezTo>
                      <a:pt x="104619" y="916821"/>
                      <a:pt x="117329" y="1010586"/>
                      <a:pt x="134929" y="1106247"/>
                    </a:cubicBezTo>
                    <a:cubicBezTo>
                      <a:pt x="143729" y="1154550"/>
                      <a:pt x="153506" y="1202854"/>
                      <a:pt x="164261" y="1252104"/>
                    </a:cubicBezTo>
                    <a:cubicBezTo>
                      <a:pt x="175016" y="1301355"/>
                      <a:pt x="188705" y="1350606"/>
                      <a:pt x="204349" y="1398909"/>
                    </a:cubicBezTo>
                    <a:cubicBezTo>
                      <a:pt x="219993" y="1447213"/>
                      <a:pt x="238570" y="1496464"/>
                      <a:pt x="265947" y="1539084"/>
                    </a:cubicBezTo>
                    <a:lnTo>
                      <a:pt x="270835" y="1547608"/>
                    </a:lnTo>
                    <a:lnTo>
                      <a:pt x="276702" y="1555185"/>
                    </a:lnTo>
                    <a:cubicBezTo>
                      <a:pt x="280613" y="1560869"/>
                      <a:pt x="284524" y="1565604"/>
                      <a:pt x="288435" y="1570340"/>
                    </a:cubicBezTo>
                    <a:lnTo>
                      <a:pt x="291368" y="1574128"/>
                    </a:lnTo>
                    <a:lnTo>
                      <a:pt x="294301" y="1576970"/>
                    </a:lnTo>
                    <a:lnTo>
                      <a:pt x="301146" y="1583600"/>
                    </a:lnTo>
                    <a:lnTo>
                      <a:pt x="307990" y="1589282"/>
                    </a:lnTo>
                    <a:lnTo>
                      <a:pt x="309945" y="1593071"/>
                    </a:lnTo>
                    <a:lnTo>
                      <a:pt x="313856" y="1594965"/>
                    </a:lnTo>
                    <a:cubicBezTo>
                      <a:pt x="316790" y="1596859"/>
                      <a:pt x="318745" y="1598753"/>
                      <a:pt x="321678" y="1599701"/>
                    </a:cubicBezTo>
                    <a:lnTo>
                      <a:pt x="329500" y="1603489"/>
                    </a:lnTo>
                    <a:cubicBezTo>
                      <a:pt x="332433" y="1604436"/>
                      <a:pt x="335367" y="1604436"/>
                      <a:pt x="338300" y="1605383"/>
                    </a:cubicBezTo>
                    <a:cubicBezTo>
                      <a:pt x="341233" y="1606330"/>
                      <a:pt x="344166" y="1606330"/>
                      <a:pt x="347099" y="1606330"/>
                    </a:cubicBezTo>
                    <a:cubicBezTo>
                      <a:pt x="359810" y="1607278"/>
                      <a:pt x="371543" y="1606330"/>
                      <a:pt x="383276" y="1602542"/>
                    </a:cubicBezTo>
                    <a:cubicBezTo>
                      <a:pt x="395009" y="1598753"/>
                      <a:pt x="405764" y="1593071"/>
                      <a:pt x="416520" y="1585493"/>
                    </a:cubicBezTo>
                    <a:cubicBezTo>
                      <a:pt x="426297" y="1577916"/>
                      <a:pt x="436074" y="1569392"/>
                      <a:pt x="443896" y="1559921"/>
                    </a:cubicBezTo>
                    <a:cubicBezTo>
                      <a:pt x="460518" y="1540978"/>
                      <a:pt x="474207" y="1518247"/>
                      <a:pt x="485939" y="1495517"/>
                    </a:cubicBezTo>
                    <a:cubicBezTo>
                      <a:pt x="509405" y="1450054"/>
                      <a:pt x="526027" y="1400804"/>
                      <a:pt x="539715" y="1351553"/>
                    </a:cubicBezTo>
                    <a:cubicBezTo>
                      <a:pt x="566114" y="1253051"/>
                      <a:pt x="581758" y="1152656"/>
                      <a:pt x="592514" y="1056049"/>
                    </a:cubicBezTo>
                    <a:cubicBezTo>
                      <a:pt x="614024" y="861887"/>
                      <a:pt x="615979" y="679091"/>
                      <a:pt x="612069" y="522815"/>
                    </a:cubicBezTo>
                    <a:cubicBezTo>
                      <a:pt x="608157" y="366539"/>
                      <a:pt x="597402" y="236782"/>
                      <a:pt x="587625" y="145858"/>
                    </a:cubicBezTo>
                    <a:cubicBezTo>
                      <a:pt x="582736" y="100396"/>
                      <a:pt x="577847" y="65352"/>
                      <a:pt x="574914" y="40727"/>
                    </a:cubicBezTo>
                    <a:cubicBezTo>
                      <a:pt x="571981" y="17048"/>
                      <a:pt x="570025" y="3789"/>
                      <a:pt x="570025" y="3789"/>
                    </a:cubicBezTo>
                    <a:lnTo>
                      <a:pt x="603269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3C90FAE2-4660-9843-9743-E0935ACCFCB3}"/>
                  </a:ext>
                </a:extLst>
              </p:cNvPr>
              <p:cNvSpPr/>
              <p:nvPr/>
            </p:nvSpPr>
            <p:spPr>
              <a:xfrm>
                <a:off x="4657962" y="623998"/>
                <a:ext cx="646932" cy="1638311"/>
              </a:xfrm>
              <a:custGeom>
                <a:avLst/>
                <a:gdLst>
                  <a:gd name="connsiteX0" fmla="*/ 603269 w 646932"/>
                  <a:gd name="connsiteY0" fmla="*/ 0 h 1638311"/>
                  <a:gd name="connsiteX1" fmla="*/ 608157 w 646932"/>
                  <a:gd name="connsiteY1" fmla="*/ 36938 h 1638311"/>
                  <a:gd name="connsiteX2" fmla="*/ 620868 w 646932"/>
                  <a:gd name="connsiteY2" fmla="*/ 143016 h 1638311"/>
                  <a:gd name="connsiteX3" fmla="*/ 645312 w 646932"/>
                  <a:gd name="connsiteY3" fmla="*/ 521868 h 1638311"/>
                  <a:gd name="connsiteX4" fmla="*/ 625757 w 646932"/>
                  <a:gd name="connsiteY4" fmla="*/ 1058890 h 1638311"/>
                  <a:gd name="connsiteX5" fmla="*/ 571981 w 646932"/>
                  <a:gd name="connsiteY5" fmla="*/ 1359130 h 1638311"/>
                  <a:gd name="connsiteX6" fmla="*/ 516250 w 646932"/>
                  <a:gd name="connsiteY6" fmla="*/ 1509724 h 1638311"/>
                  <a:gd name="connsiteX7" fmla="*/ 470295 w 646932"/>
                  <a:gd name="connsiteY7" fmla="*/ 1580758 h 1638311"/>
                  <a:gd name="connsiteX8" fmla="*/ 437052 w 646932"/>
                  <a:gd name="connsiteY8" fmla="*/ 1611066 h 1638311"/>
                  <a:gd name="connsiteX9" fmla="*/ 394031 w 646932"/>
                  <a:gd name="connsiteY9" fmla="*/ 1632850 h 1638311"/>
                  <a:gd name="connsiteX10" fmla="*/ 344166 w 646932"/>
                  <a:gd name="connsiteY10" fmla="*/ 1637586 h 1638311"/>
                  <a:gd name="connsiteX11" fmla="*/ 331455 w 646932"/>
                  <a:gd name="connsiteY11" fmla="*/ 1635691 h 1638311"/>
                  <a:gd name="connsiteX12" fmla="*/ 318745 w 646932"/>
                  <a:gd name="connsiteY12" fmla="*/ 1631903 h 1638311"/>
                  <a:gd name="connsiteX13" fmla="*/ 307012 w 646932"/>
                  <a:gd name="connsiteY13" fmla="*/ 1627167 h 1638311"/>
                  <a:gd name="connsiteX14" fmla="*/ 296257 w 646932"/>
                  <a:gd name="connsiteY14" fmla="*/ 1620537 h 1638311"/>
                  <a:gd name="connsiteX15" fmla="*/ 291368 w 646932"/>
                  <a:gd name="connsiteY15" fmla="*/ 1617696 h 1638311"/>
                  <a:gd name="connsiteX16" fmla="*/ 286479 w 646932"/>
                  <a:gd name="connsiteY16" fmla="*/ 1613908 h 1638311"/>
                  <a:gd name="connsiteX17" fmla="*/ 276702 w 646932"/>
                  <a:gd name="connsiteY17" fmla="*/ 1606330 h 1638311"/>
                  <a:gd name="connsiteX18" fmla="*/ 268880 w 646932"/>
                  <a:gd name="connsiteY18" fmla="*/ 1598753 h 1638311"/>
                  <a:gd name="connsiteX19" fmla="*/ 264969 w 646932"/>
                  <a:gd name="connsiteY19" fmla="*/ 1594965 h 1638311"/>
                  <a:gd name="connsiteX20" fmla="*/ 261058 w 646932"/>
                  <a:gd name="connsiteY20" fmla="*/ 1591177 h 1638311"/>
                  <a:gd name="connsiteX21" fmla="*/ 247370 w 646932"/>
                  <a:gd name="connsiteY21" fmla="*/ 1574128 h 1638311"/>
                  <a:gd name="connsiteX22" fmla="*/ 241503 w 646932"/>
                  <a:gd name="connsiteY22" fmla="*/ 1565604 h 1638311"/>
                  <a:gd name="connsiteX23" fmla="*/ 235637 w 646932"/>
                  <a:gd name="connsiteY23" fmla="*/ 1557080 h 1638311"/>
                  <a:gd name="connsiteX24" fmla="*/ 171105 w 646932"/>
                  <a:gd name="connsiteY24" fmla="*/ 1409327 h 1638311"/>
                  <a:gd name="connsiteX25" fmla="*/ 131018 w 646932"/>
                  <a:gd name="connsiteY25" fmla="*/ 1259681 h 1638311"/>
                  <a:gd name="connsiteX26" fmla="*/ 101686 w 646932"/>
                  <a:gd name="connsiteY26" fmla="*/ 1111929 h 1638311"/>
                  <a:gd name="connsiteX27" fmla="*/ 60620 w 646932"/>
                  <a:gd name="connsiteY27" fmla="*/ 831579 h 1638311"/>
                  <a:gd name="connsiteX28" fmla="*/ 34221 w 646932"/>
                  <a:gd name="connsiteY28" fmla="*/ 579643 h 1638311"/>
                  <a:gd name="connsiteX29" fmla="*/ 6844 w 646932"/>
                  <a:gd name="connsiteY29" fmla="*/ 201739 h 1638311"/>
                  <a:gd name="connsiteX30" fmla="*/ 1956 w 646932"/>
                  <a:gd name="connsiteY30" fmla="*/ 95660 h 1638311"/>
                  <a:gd name="connsiteX31" fmla="*/ 0 w 646932"/>
                  <a:gd name="connsiteY31" fmla="*/ 57775 h 1638311"/>
                  <a:gd name="connsiteX32" fmla="*/ 16622 w 646932"/>
                  <a:gd name="connsiteY32" fmla="*/ 56828 h 1638311"/>
                  <a:gd name="connsiteX33" fmla="*/ 23466 w 646932"/>
                  <a:gd name="connsiteY33" fmla="*/ 200791 h 1638311"/>
                  <a:gd name="connsiteX34" fmla="*/ 50843 w 646932"/>
                  <a:gd name="connsiteY34" fmla="*/ 578696 h 1638311"/>
                  <a:gd name="connsiteX35" fmla="*/ 77242 w 646932"/>
                  <a:gd name="connsiteY35" fmla="*/ 830632 h 1638311"/>
                  <a:gd name="connsiteX36" fmla="*/ 118307 w 646932"/>
                  <a:gd name="connsiteY36" fmla="*/ 1110035 h 1638311"/>
                  <a:gd name="connsiteX37" fmla="*/ 147640 w 646932"/>
                  <a:gd name="connsiteY37" fmla="*/ 1256840 h 1638311"/>
                  <a:gd name="connsiteX38" fmla="*/ 187727 w 646932"/>
                  <a:gd name="connsiteY38" fmla="*/ 1405539 h 1638311"/>
                  <a:gd name="connsiteX39" fmla="*/ 251280 w 646932"/>
                  <a:gd name="connsiteY39" fmla="*/ 1549503 h 1638311"/>
                  <a:gd name="connsiteX40" fmla="*/ 257147 w 646932"/>
                  <a:gd name="connsiteY40" fmla="*/ 1558027 h 1638311"/>
                  <a:gd name="connsiteX41" fmla="*/ 263014 w 646932"/>
                  <a:gd name="connsiteY41" fmla="*/ 1566551 h 1638311"/>
                  <a:gd name="connsiteX42" fmla="*/ 275724 w 646932"/>
                  <a:gd name="connsiteY42" fmla="*/ 1582652 h 1638311"/>
                  <a:gd name="connsiteX43" fmla="*/ 278658 w 646932"/>
                  <a:gd name="connsiteY43" fmla="*/ 1586441 h 1638311"/>
                  <a:gd name="connsiteX44" fmla="*/ 282568 w 646932"/>
                  <a:gd name="connsiteY44" fmla="*/ 1590229 h 1638311"/>
                  <a:gd name="connsiteX45" fmla="*/ 290390 w 646932"/>
                  <a:gd name="connsiteY45" fmla="*/ 1597807 h 1638311"/>
                  <a:gd name="connsiteX46" fmla="*/ 298212 w 646932"/>
                  <a:gd name="connsiteY46" fmla="*/ 1604436 h 1638311"/>
                  <a:gd name="connsiteX47" fmla="*/ 302123 w 646932"/>
                  <a:gd name="connsiteY47" fmla="*/ 1607278 h 1638311"/>
                  <a:gd name="connsiteX48" fmla="*/ 307012 w 646932"/>
                  <a:gd name="connsiteY48" fmla="*/ 1610119 h 1638311"/>
                  <a:gd name="connsiteX49" fmla="*/ 316790 w 646932"/>
                  <a:gd name="connsiteY49" fmla="*/ 1615802 h 1638311"/>
                  <a:gd name="connsiteX50" fmla="*/ 326567 w 646932"/>
                  <a:gd name="connsiteY50" fmla="*/ 1619590 h 1638311"/>
                  <a:gd name="connsiteX51" fmla="*/ 337322 w 646932"/>
                  <a:gd name="connsiteY51" fmla="*/ 1622431 h 1638311"/>
                  <a:gd name="connsiteX52" fmla="*/ 348077 w 646932"/>
                  <a:gd name="connsiteY52" fmla="*/ 1624326 h 1638311"/>
                  <a:gd name="connsiteX53" fmla="*/ 391098 w 646932"/>
                  <a:gd name="connsiteY53" fmla="*/ 1619590 h 1638311"/>
                  <a:gd name="connsiteX54" fmla="*/ 429230 w 646932"/>
                  <a:gd name="connsiteY54" fmla="*/ 1600648 h 1638311"/>
                  <a:gd name="connsiteX55" fmla="*/ 459540 w 646932"/>
                  <a:gd name="connsiteY55" fmla="*/ 1572234 h 1638311"/>
                  <a:gd name="connsiteX56" fmla="*/ 503539 w 646932"/>
                  <a:gd name="connsiteY56" fmla="*/ 1504988 h 1638311"/>
                  <a:gd name="connsiteX57" fmla="*/ 558292 w 646932"/>
                  <a:gd name="connsiteY57" fmla="*/ 1358182 h 1638311"/>
                  <a:gd name="connsiteX58" fmla="*/ 612069 w 646932"/>
                  <a:gd name="connsiteY58" fmla="*/ 1059837 h 1638311"/>
                  <a:gd name="connsiteX59" fmla="*/ 631623 w 646932"/>
                  <a:gd name="connsiteY59" fmla="*/ 524709 h 1638311"/>
                  <a:gd name="connsiteX60" fmla="*/ 607180 w 646932"/>
                  <a:gd name="connsiteY60" fmla="*/ 146805 h 1638311"/>
                  <a:gd name="connsiteX61" fmla="*/ 594469 w 646932"/>
                  <a:gd name="connsiteY61" fmla="*/ 41674 h 1638311"/>
                  <a:gd name="connsiteX62" fmla="*/ 589580 w 646932"/>
                  <a:gd name="connsiteY62" fmla="*/ 4736 h 1638311"/>
                  <a:gd name="connsiteX63" fmla="*/ 603269 w 646932"/>
                  <a:gd name="connsiteY63" fmla="*/ 0 h 163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46932" h="1638311">
                    <a:moveTo>
                      <a:pt x="603269" y="0"/>
                    </a:moveTo>
                    <a:cubicBezTo>
                      <a:pt x="603269" y="0"/>
                      <a:pt x="605224" y="13260"/>
                      <a:pt x="608157" y="36938"/>
                    </a:cubicBezTo>
                    <a:cubicBezTo>
                      <a:pt x="611091" y="61564"/>
                      <a:pt x="615979" y="97554"/>
                      <a:pt x="620868" y="143016"/>
                    </a:cubicBezTo>
                    <a:cubicBezTo>
                      <a:pt x="630646" y="233941"/>
                      <a:pt x="641401" y="364644"/>
                      <a:pt x="645312" y="521868"/>
                    </a:cubicBezTo>
                    <a:cubicBezTo>
                      <a:pt x="649223" y="679091"/>
                      <a:pt x="647267" y="862834"/>
                      <a:pt x="625757" y="1058890"/>
                    </a:cubicBezTo>
                    <a:cubicBezTo>
                      <a:pt x="615002" y="1156444"/>
                      <a:pt x="599358" y="1257787"/>
                      <a:pt x="571981" y="1359130"/>
                    </a:cubicBezTo>
                    <a:cubicBezTo>
                      <a:pt x="558292" y="1409327"/>
                      <a:pt x="540693" y="1460472"/>
                      <a:pt x="516250" y="1509724"/>
                    </a:cubicBezTo>
                    <a:cubicBezTo>
                      <a:pt x="503539" y="1534348"/>
                      <a:pt x="488872" y="1558027"/>
                      <a:pt x="470295" y="1580758"/>
                    </a:cubicBezTo>
                    <a:cubicBezTo>
                      <a:pt x="460518" y="1591177"/>
                      <a:pt x="449763" y="1602542"/>
                      <a:pt x="437052" y="1611066"/>
                    </a:cubicBezTo>
                    <a:cubicBezTo>
                      <a:pt x="424341" y="1620537"/>
                      <a:pt x="409675" y="1628115"/>
                      <a:pt x="394031" y="1632850"/>
                    </a:cubicBezTo>
                    <a:cubicBezTo>
                      <a:pt x="378388" y="1637586"/>
                      <a:pt x="360788" y="1639480"/>
                      <a:pt x="344166" y="1637586"/>
                    </a:cubicBezTo>
                    <a:cubicBezTo>
                      <a:pt x="340255" y="1637586"/>
                      <a:pt x="336344" y="1636639"/>
                      <a:pt x="331455" y="1635691"/>
                    </a:cubicBezTo>
                    <a:cubicBezTo>
                      <a:pt x="327545" y="1634745"/>
                      <a:pt x="322656" y="1633797"/>
                      <a:pt x="318745" y="1631903"/>
                    </a:cubicBezTo>
                    <a:cubicBezTo>
                      <a:pt x="314834" y="1630009"/>
                      <a:pt x="310923" y="1629061"/>
                      <a:pt x="307012" y="1627167"/>
                    </a:cubicBezTo>
                    <a:cubicBezTo>
                      <a:pt x="303101" y="1625273"/>
                      <a:pt x="300168" y="1623379"/>
                      <a:pt x="296257" y="1620537"/>
                    </a:cubicBezTo>
                    <a:lnTo>
                      <a:pt x="291368" y="1617696"/>
                    </a:lnTo>
                    <a:lnTo>
                      <a:pt x="286479" y="1613908"/>
                    </a:lnTo>
                    <a:cubicBezTo>
                      <a:pt x="283546" y="1611066"/>
                      <a:pt x="280613" y="1609172"/>
                      <a:pt x="276702" y="1606330"/>
                    </a:cubicBezTo>
                    <a:lnTo>
                      <a:pt x="268880" y="1598753"/>
                    </a:lnTo>
                    <a:lnTo>
                      <a:pt x="264969" y="1594965"/>
                    </a:lnTo>
                    <a:lnTo>
                      <a:pt x="261058" y="1591177"/>
                    </a:lnTo>
                    <a:cubicBezTo>
                      <a:pt x="256169" y="1585493"/>
                      <a:pt x="251280" y="1579811"/>
                      <a:pt x="247370" y="1574128"/>
                    </a:cubicBezTo>
                    <a:lnTo>
                      <a:pt x="241503" y="1565604"/>
                    </a:lnTo>
                    <a:lnTo>
                      <a:pt x="235637" y="1557080"/>
                    </a:lnTo>
                    <a:cubicBezTo>
                      <a:pt x="206304" y="1509724"/>
                      <a:pt x="187727" y="1459525"/>
                      <a:pt x="171105" y="1409327"/>
                    </a:cubicBezTo>
                    <a:cubicBezTo>
                      <a:pt x="154484" y="1359130"/>
                      <a:pt x="141773" y="1308932"/>
                      <a:pt x="131018" y="1259681"/>
                    </a:cubicBezTo>
                    <a:cubicBezTo>
                      <a:pt x="119285" y="1210431"/>
                      <a:pt x="109508" y="1161180"/>
                      <a:pt x="101686" y="1111929"/>
                    </a:cubicBezTo>
                    <a:cubicBezTo>
                      <a:pt x="84086" y="1015322"/>
                      <a:pt x="71375" y="920609"/>
                      <a:pt x="60620" y="831579"/>
                    </a:cubicBezTo>
                    <a:cubicBezTo>
                      <a:pt x="49865" y="742549"/>
                      <a:pt x="41065" y="657307"/>
                      <a:pt x="34221" y="579643"/>
                    </a:cubicBezTo>
                    <a:cubicBezTo>
                      <a:pt x="20533" y="423367"/>
                      <a:pt x="11733" y="292663"/>
                      <a:pt x="6844" y="201739"/>
                    </a:cubicBezTo>
                    <a:cubicBezTo>
                      <a:pt x="3911" y="156276"/>
                      <a:pt x="2933" y="120285"/>
                      <a:pt x="1956" y="95660"/>
                    </a:cubicBezTo>
                    <a:cubicBezTo>
                      <a:pt x="978" y="71035"/>
                      <a:pt x="0" y="57775"/>
                      <a:pt x="0" y="57775"/>
                    </a:cubicBezTo>
                    <a:lnTo>
                      <a:pt x="16622" y="56828"/>
                    </a:lnTo>
                    <a:cubicBezTo>
                      <a:pt x="16622" y="56828"/>
                      <a:pt x="18577" y="108920"/>
                      <a:pt x="23466" y="200791"/>
                    </a:cubicBezTo>
                    <a:cubicBezTo>
                      <a:pt x="28355" y="291715"/>
                      <a:pt x="37154" y="422419"/>
                      <a:pt x="50843" y="578696"/>
                    </a:cubicBezTo>
                    <a:cubicBezTo>
                      <a:pt x="57687" y="656360"/>
                      <a:pt x="66487" y="741602"/>
                      <a:pt x="77242" y="830632"/>
                    </a:cubicBezTo>
                    <a:cubicBezTo>
                      <a:pt x="87997" y="919662"/>
                      <a:pt x="101686" y="1013428"/>
                      <a:pt x="118307" y="1110035"/>
                    </a:cubicBezTo>
                    <a:cubicBezTo>
                      <a:pt x="127107" y="1158339"/>
                      <a:pt x="136884" y="1207589"/>
                      <a:pt x="147640" y="1256840"/>
                    </a:cubicBezTo>
                    <a:cubicBezTo>
                      <a:pt x="158395" y="1306091"/>
                      <a:pt x="172083" y="1356288"/>
                      <a:pt x="187727" y="1405539"/>
                    </a:cubicBezTo>
                    <a:cubicBezTo>
                      <a:pt x="204349" y="1454790"/>
                      <a:pt x="222926" y="1504040"/>
                      <a:pt x="251280" y="1549503"/>
                    </a:cubicBezTo>
                    <a:lnTo>
                      <a:pt x="257147" y="1558027"/>
                    </a:lnTo>
                    <a:lnTo>
                      <a:pt x="263014" y="1566551"/>
                    </a:lnTo>
                    <a:cubicBezTo>
                      <a:pt x="266924" y="1572234"/>
                      <a:pt x="270835" y="1576970"/>
                      <a:pt x="275724" y="1582652"/>
                    </a:cubicBezTo>
                    <a:lnTo>
                      <a:pt x="278658" y="1586441"/>
                    </a:lnTo>
                    <a:lnTo>
                      <a:pt x="282568" y="1590229"/>
                    </a:lnTo>
                    <a:lnTo>
                      <a:pt x="290390" y="1597807"/>
                    </a:lnTo>
                    <a:cubicBezTo>
                      <a:pt x="293323" y="1599701"/>
                      <a:pt x="296257" y="1602542"/>
                      <a:pt x="298212" y="1604436"/>
                    </a:cubicBezTo>
                    <a:lnTo>
                      <a:pt x="302123" y="1607278"/>
                    </a:lnTo>
                    <a:lnTo>
                      <a:pt x="307012" y="1610119"/>
                    </a:lnTo>
                    <a:cubicBezTo>
                      <a:pt x="309945" y="1612013"/>
                      <a:pt x="312878" y="1613908"/>
                      <a:pt x="316790" y="1615802"/>
                    </a:cubicBezTo>
                    <a:lnTo>
                      <a:pt x="326567" y="1619590"/>
                    </a:lnTo>
                    <a:cubicBezTo>
                      <a:pt x="329500" y="1620537"/>
                      <a:pt x="333411" y="1621485"/>
                      <a:pt x="337322" y="1622431"/>
                    </a:cubicBezTo>
                    <a:cubicBezTo>
                      <a:pt x="341233" y="1623379"/>
                      <a:pt x="344166" y="1623379"/>
                      <a:pt x="348077" y="1624326"/>
                    </a:cubicBezTo>
                    <a:cubicBezTo>
                      <a:pt x="362743" y="1625273"/>
                      <a:pt x="377410" y="1624326"/>
                      <a:pt x="391098" y="1619590"/>
                    </a:cubicBezTo>
                    <a:cubicBezTo>
                      <a:pt x="404786" y="1614855"/>
                      <a:pt x="417497" y="1608225"/>
                      <a:pt x="429230" y="1600648"/>
                    </a:cubicBezTo>
                    <a:cubicBezTo>
                      <a:pt x="440963" y="1592123"/>
                      <a:pt x="450740" y="1582652"/>
                      <a:pt x="459540" y="1572234"/>
                    </a:cubicBezTo>
                    <a:cubicBezTo>
                      <a:pt x="477140" y="1551397"/>
                      <a:pt x="491806" y="1528666"/>
                      <a:pt x="503539" y="1504988"/>
                    </a:cubicBezTo>
                    <a:cubicBezTo>
                      <a:pt x="527982" y="1457631"/>
                      <a:pt x="544604" y="1407434"/>
                      <a:pt x="558292" y="1358182"/>
                    </a:cubicBezTo>
                    <a:cubicBezTo>
                      <a:pt x="585669" y="1257787"/>
                      <a:pt x="600335" y="1157392"/>
                      <a:pt x="612069" y="1059837"/>
                    </a:cubicBezTo>
                    <a:cubicBezTo>
                      <a:pt x="633579" y="864729"/>
                      <a:pt x="635534" y="680986"/>
                      <a:pt x="631623" y="524709"/>
                    </a:cubicBezTo>
                    <a:cubicBezTo>
                      <a:pt x="627712" y="367486"/>
                      <a:pt x="616957" y="237729"/>
                      <a:pt x="607180" y="146805"/>
                    </a:cubicBezTo>
                    <a:cubicBezTo>
                      <a:pt x="602291" y="101343"/>
                      <a:pt x="597402" y="65352"/>
                      <a:pt x="594469" y="41674"/>
                    </a:cubicBezTo>
                    <a:cubicBezTo>
                      <a:pt x="591536" y="17048"/>
                      <a:pt x="589580" y="4736"/>
                      <a:pt x="589580" y="4736"/>
                    </a:cubicBezTo>
                    <a:lnTo>
                      <a:pt x="603269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309" name="Graphic 25">
                <a:extLst>
                  <a:ext uri="{FF2B5EF4-FFF2-40B4-BE49-F238E27FC236}">
                    <a16:creationId xmlns:a16="http://schemas.microsoft.com/office/drawing/2014/main" id="{74F5A982-0382-0DAD-94A5-8EC575245E74}"/>
                  </a:ext>
                </a:extLst>
              </p:cNvPr>
              <p:cNvGrpSpPr/>
              <p:nvPr/>
            </p:nvGrpSpPr>
            <p:grpSpPr>
              <a:xfrm>
                <a:off x="4619097" y="726367"/>
                <a:ext cx="150008" cy="602294"/>
                <a:chOff x="4619097" y="726367"/>
                <a:chExt cx="150008" cy="602294"/>
              </a:xfrm>
            </p:grpSpPr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C6B381E3-07D3-DE55-E543-93D868D5694F}"/>
                    </a:ext>
                  </a:extLst>
                </p:cNvPr>
                <p:cNvSpPr/>
                <p:nvPr/>
              </p:nvSpPr>
              <p:spPr>
                <a:xfrm>
                  <a:off x="4677517" y="726367"/>
                  <a:ext cx="72447" cy="33633"/>
                </a:xfrm>
                <a:custGeom>
                  <a:avLst/>
                  <a:gdLst>
                    <a:gd name="connsiteX0" fmla="*/ 34221 w 72447"/>
                    <a:gd name="connsiteY0" fmla="*/ 32123 h 33633"/>
                    <a:gd name="connsiteX1" fmla="*/ 71375 w 72447"/>
                    <a:gd name="connsiteY1" fmla="*/ 17917 h 33633"/>
                    <a:gd name="connsiteX2" fmla="*/ 69420 w 72447"/>
                    <a:gd name="connsiteY2" fmla="*/ 11287 h 33633"/>
                    <a:gd name="connsiteX3" fmla="*/ 0 w 72447"/>
                    <a:gd name="connsiteY3" fmla="*/ 20758 h 33633"/>
                    <a:gd name="connsiteX4" fmla="*/ 0 w 72447"/>
                    <a:gd name="connsiteY4" fmla="*/ 22652 h 33633"/>
                    <a:gd name="connsiteX5" fmla="*/ 2933 w 72447"/>
                    <a:gd name="connsiteY5" fmla="*/ 27388 h 33633"/>
                    <a:gd name="connsiteX6" fmla="*/ 34221 w 72447"/>
                    <a:gd name="connsiteY6" fmla="*/ 32123 h 33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3633">
                      <a:moveTo>
                        <a:pt x="34221" y="32123"/>
                      </a:moveTo>
                      <a:cubicBezTo>
                        <a:pt x="46932" y="29282"/>
                        <a:pt x="61598" y="25493"/>
                        <a:pt x="71375" y="17917"/>
                      </a:cubicBezTo>
                      <a:cubicBezTo>
                        <a:pt x="74308" y="16022"/>
                        <a:pt x="70398" y="12234"/>
                        <a:pt x="69420" y="11287"/>
                      </a:cubicBezTo>
                      <a:cubicBezTo>
                        <a:pt x="50843" y="-6709"/>
                        <a:pt x="9777" y="-2920"/>
                        <a:pt x="0" y="20758"/>
                      </a:cubicBezTo>
                      <a:cubicBezTo>
                        <a:pt x="0" y="21705"/>
                        <a:pt x="0" y="21705"/>
                        <a:pt x="0" y="22652"/>
                      </a:cubicBezTo>
                      <a:cubicBezTo>
                        <a:pt x="0" y="24546"/>
                        <a:pt x="978" y="25493"/>
                        <a:pt x="2933" y="27388"/>
                      </a:cubicBezTo>
                      <a:cubicBezTo>
                        <a:pt x="12711" y="34018"/>
                        <a:pt x="22488" y="34965"/>
                        <a:pt x="34221" y="3212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1" name="Freeform: Shape 310">
                  <a:extLst>
                    <a:ext uri="{FF2B5EF4-FFF2-40B4-BE49-F238E27FC236}">
                      <a16:creationId xmlns:a16="http://schemas.microsoft.com/office/drawing/2014/main" id="{4265AE7E-A403-AB78-02A0-D5D35D4FC8A7}"/>
                    </a:ext>
                  </a:extLst>
                </p:cNvPr>
                <p:cNvSpPr/>
                <p:nvPr/>
              </p:nvSpPr>
              <p:spPr>
                <a:xfrm>
                  <a:off x="4696910" y="843732"/>
                  <a:ext cx="49049" cy="58721"/>
                </a:xfrm>
                <a:custGeom>
                  <a:avLst/>
                  <a:gdLst>
                    <a:gd name="connsiteX0" fmla="*/ 29495 w 49049"/>
                    <a:gd name="connsiteY0" fmla="*/ 44515 h 58721"/>
                    <a:gd name="connsiteX1" fmla="*/ 49050 w 49049"/>
                    <a:gd name="connsiteY1" fmla="*/ 0 h 58721"/>
                    <a:gd name="connsiteX2" fmla="*/ 163 w 49049"/>
                    <a:gd name="connsiteY2" fmla="*/ 57775 h 58721"/>
                    <a:gd name="connsiteX3" fmla="*/ 1140 w 49049"/>
                    <a:gd name="connsiteY3" fmla="*/ 58722 h 58721"/>
                    <a:gd name="connsiteX4" fmla="*/ 29495 w 49049"/>
                    <a:gd name="connsiteY4" fmla="*/ 44515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049" h="58721">
                      <a:moveTo>
                        <a:pt x="29495" y="44515"/>
                      </a:moveTo>
                      <a:cubicBezTo>
                        <a:pt x="41228" y="31255"/>
                        <a:pt x="48072" y="16101"/>
                        <a:pt x="49050" y="0"/>
                      </a:cubicBezTo>
                      <a:cubicBezTo>
                        <a:pt x="13851" y="947"/>
                        <a:pt x="-1793" y="31255"/>
                        <a:pt x="163" y="57775"/>
                      </a:cubicBezTo>
                      <a:cubicBezTo>
                        <a:pt x="163" y="57775"/>
                        <a:pt x="1140" y="58722"/>
                        <a:pt x="1140" y="58722"/>
                      </a:cubicBezTo>
                      <a:cubicBezTo>
                        <a:pt x="11895" y="55881"/>
                        <a:pt x="22651" y="52092"/>
                        <a:pt x="29495" y="4451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ADD2523D-3D3A-E222-3615-50DA80910D94}"/>
                    </a:ext>
                  </a:extLst>
                </p:cNvPr>
                <p:cNvSpPr/>
                <p:nvPr/>
              </p:nvSpPr>
              <p:spPr>
                <a:xfrm>
                  <a:off x="4619097" y="776262"/>
                  <a:ext cx="61601" cy="58417"/>
                </a:xfrm>
                <a:custGeom>
                  <a:avLst/>
                  <a:gdLst>
                    <a:gd name="connsiteX0" fmla="*/ 58420 w 61601"/>
                    <a:gd name="connsiteY0" fmla="*/ 41897 h 58417"/>
                    <a:gd name="connsiteX1" fmla="*/ 50598 w 61601"/>
                    <a:gd name="connsiteY1" fmla="*/ 30532 h 58417"/>
                    <a:gd name="connsiteX2" fmla="*/ 34954 w 61601"/>
                    <a:gd name="connsiteY2" fmla="*/ 11589 h 58417"/>
                    <a:gd name="connsiteX3" fmla="*/ 733 w 61601"/>
                    <a:gd name="connsiteY3" fmla="*/ 3065 h 58417"/>
                    <a:gd name="connsiteX4" fmla="*/ 733 w 61601"/>
                    <a:gd name="connsiteY4" fmla="*/ 7801 h 58417"/>
                    <a:gd name="connsiteX5" fmla="*/ 50598 w 61601"/>
                    <a:gd name="connsiteY5" fmla="*/ 57999 h 58417"/>
                    <a:gd name="connsiteX6" fmla="*/ 58420 w 61601"/>
                    <a:gd name="connsiteY6" fmla="*/ 41897 h 58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01" h="58417">
                      <a:moveTo>
                        <a:pt x="58420" y="41897"/>
                      </a:moveTo>
                      <a:cubicBezTo>
                        <a:pt x="56465" y="38109"/>
                        <a:pt x="53532" y="34321"/>
                        <a:pt x="50598" y="30532"/>
                      </a:cubicBezTo>
                      <a:cubicBezTo>
                        <a:pt x="46687" y="22955"/>
                        <a:pt x="39843" y="16325"/>
                        <a:pt x="34954" y="11589"/>
                      </a:cubicBezTo>
                      <a:cubicBezTo>
                        <a:pt x="28110" y="5906"/>
                        <a:pt x="9533" y="-5459"/>
                        <a:pt x="733" y="3065"/>
                      </a:cubicBezTo>
                      <a:cubicBezTo>
                        <a:pt x="-244" y="4959"/>
                        <a:pt x="-244" y="6854"/>
                        <a:pt x="733" y="7801"/>
                      </a:cubicBezTo>
                      <a:cubicBezTo>
                        <a:pt x="10510" y="24849"/>
                        <a:pt x="21266" y="52316"/>
                        <a:pt x="50598" y="57999"/>
                      </a:cubicBezTo>
                      <a:cubicBezTo>
                        <a:pt x="65264" y="60840"/>
                        <a:pt x="62331" y="48527"/>
                        <a:pt x="58420" y="4189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4AA36995-C467-443D-7382-80867793B2E0}"/>
                    </a:ext>
                  </a:extLst>
                </p:cNvPr>
                <p:cNvSpPr/>
                <p:nvPr/>
              </p:nvSpPr>
              <p:spPr>
                <a:xfrm>
                  <a:off x="4632093" y="954546"/>
                  <a:ext cx="54224" cy="55880"/>
                </a:xfrm>
                <a:custGeom>
                  <a:avLst/>
                  <a:gdLst>
                    <a:gd name="connsiteX0" fmla="*/ 25870 w 54224"/>
                    <a:gd name="connsiteY0" fmla="*/ 48304 h 55880"/>
                    <a:gd name="connsiteX1" fmla="*/ 54224 w 54224"/>
                    <a:gd name="connsiteY1" fmla="*/ 55881 h 55880"/>
                    <a:gd name="connsiteX2" fmla="*/ 1426 w 54224"/>
                    <a:gd name="connsiteY2" fmla="*/ 0 h 55880"/>
                    <a:gd name="connsiteX3" fmla="*/ 1426 w 54224"/>
                    <a:gd name="connsiteY3" fmla="*/ 0 h 55880"/>
                    <a:gd name="connsiteX4" fmla="*/ 16092 w 54224"/>
                    <a:gd name="connsiteY4" fmla="*/ 36938 h 55880"/>
                    <a:gd name="connsiteX5" fmla="*/ 25870 w 54224"/>
                    <a:gd name="connsiteY5" fmla="*/ 48304 h 5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5880">
                      <a:moveTo>
                        <a:pt x="25870" y="48304"/>
                      </a:moveTo>
                      <a:cubicBezTo>
                        <a:pt x="34669" y="51145"/>
                        <a:pt x="44447" y="53987"/>
                        <a:pt x="54224" y="55881"/>
                      </a:cubicBezTo>
                      <a:cubicBezTo>
                        <a:pt x="49336" y="31255"/>
                        <a:pt x="30758" y="11366"/>
                        <a:pt x="1426" y="0"/>
                      </a:cubicBezTo>
                      <a:cubicBezTo>
                        <a:pt x="1426" y="0"/>
                        <a:pt x="1426" y="0"/>
                        <a:pt x="1426" y="0"/>
                      </a:cubicBezTo>
                      <a:cubicBezTo>
                        <a:pt x="-4440" y="11366"/>
                        <a:pt x="9248" y="27467"/>
                        <a:pt x="16092" y="36938"/>
                      </a:cubicBezTo>
                      <a:cubicBezTo>
                        <a:pt x="18048" y="40727"/>
                        <a:pt x="21959" y="44515"/>
                        <a:pt x="25870" y="4830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9C618753-3289-A79A-87D9-3901B60CB9B7}"/>
                    </a:ext>
                  </a:extLst>
                </p:cNvPr>
                <p:cNvSpPr/>
                <p:nvPr/>
              </p:nvSpPr>
              <p:spPr>
                <a:xfrm>
                  <a:off x="4698050" y="1044349"/>
                  <a:ext cx="71055" cy="33928"/>
                </a:xfrm>
                <a:custGeom>
                  <a:avLst/>
                  <a:gdLst>
                    <a:gd name="connsiteX0" fmla="*/ 33243 w 71055"/>
                    <a:gd name="connsiteY0" fmla="*/ 32377 h 33928"/>
                    <a:gd name="connsiteX1" fmla="*/ 70398 w 71055"/>
                    <a:gd name="connsiteY1" fmla="*/ 17223 h 33928"/>
                    <a:gd name="connsiteX2" fmla="*/ 68442 w 71055"/>
                    <a:gd name="connsiteY2" fmla="*/ 10593 h 33928"/>
                    <a:gd name="connsiteX3" fmla="*/ 0 w 71055"/>
                    <a:gd name="connsiteY3" fmla="*/ 21958 h 33928"/>
                    <a:gd name="connsiteX4" fmla="*/ 0 w 71055"/>
                    <a:gd name="connsiteY4" fmla="*/ 23852 h 33928"/>
                    <a:gd name="connsiteX5" fmla="*/ 2933 w 71055"/>
                    <a:gd name="connsiteY5" fmla="*/ 28588 h 33928"/>
                    <a:gd name="connsiteX6" fmla="*/ 33243 w 71055"/>
                    <a:gd name="connsiteY6" fmla="*/ 32377 h 33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55" h="33928">
                      <a:moveTo>
                        <a:pt x="33243" y="32377"/>
                      </a:moveTo>
                      <a:cubicBezTo>
                        <a:pt x="45954" y="29535"/>
                        <a:pt x="60620" y="24800"/>
                        <a:pt x="70398" y="17223"/>
                      </a:cubicBezTo>
                      <a:cubicBezTo>
                        <a:pt x="72353" y="15328"/>
                        <a:pt x="69420" y="11540"/>
                        <a:pt x="68442" y="10593"/>
                      </a:cubicBezTo>
                      <a:cubicBezTo>
                        <a:pt x="48887" y="-7403"/>
                        <a:pt x="8800" y="-1720"/>
                        <a:pt x="0" y="21958"/>
                      </a:cubicBezTo>
                      <a:cubicBezTo>
                        <a:pt x="0" y="22905"/>
                        <a:pt x="0" y="22905"/>
                        <a:pt x="0" y="23852"/>
                      </a:cubicBezTo>
                      <a:cubicBezTo>
                        <a:pt x="0" y="25747"/>
                        <a:pt x="978" y="27641"/>
                        <a:pt x="2933" y="28588"/>
                      </a:cubicBezTo>
                      <a:cubicBezTo>
                        <a:pt x="11733" y="34271"/>
                        <a:pt x="21511" y="35218"/>
                        <a:pt x="33243" y="323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CF038DBF-2E74-0F25-D959-205C87F9A98B}"/>
                    </a:ext>
                  </a:extLst>
                </p:cNvPr>
                <p:cNvSpPr/>
                <p:nvPr/>
              </p:nvSpPr>
              <p:spPr>
                <a:xfrm>
                  <a:off x="4721151" y="1161020"/>
                  <a:ext cx="47296" cy="60616"/>
                </a:xfrm>
                <a:custGeom>
                  <a:avLst/>
                  <a:gdLst>
                    <a:gd name="connsiteX0" fmla="*/ 28720 w 47296"/>
                    <a:gd name="connsiteY0" fmla="*/ 44515 h 60616"/>
                    <a:gd name="connsiteX1" fmla="*/ 47297 w 47296"/>
                    <a:gd name="connsiteY1" fmla="*/ 0 h 60616"/>
                    <a:gd name="connsiteX2" fmla="*/ 365 w 47296"/>
                    <a:gd name="connsiteY2" fmla="*/ 59669 h 60616"/>
                    <a:gd name="connsiteX3" fmla="*/ 1343 w 47296"/>
                    <a:gd name="connsiteY3" fmla="*/ 60617 h 60616"/>
                    <a:gd name="connsiteX4" fmla="*/ 28720 w 47296"/>
                    <a:gd name="connsiteY4" fmla="*/ 44515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296" h="60616">
                      <a:moveTo>
                        <a:pt x="28720" y="44515"/>
                      </a:moveTo>
                      <a:cubicBezTo>
                        <a:pt x="40452" y="31255"/>
                        <a:pt x="46319" y="15154"/>
                        <a:pt x="47297" y="0"/>
                      </a:cubicBezTo>
                      <a:cubicBezTo>
                        <a:pt x="12098" y="1894"/>
                        <a:pt x="-2568" y="32202"/>
                        <a:pt x="365" y="59669"/>
                      </a:cubicBezTo>
                      <a:cubicBezTo>
                        <a:pt x="365" y="59669"/>
                        <a:pt x="1343" y="60617"/>
                        <a:pt x="1343" y="60617"/>
                      </a:cubicBezTo>
                      <a:cubicBezTo>
                        <a:pt x="12098" y="56828"/>
                        <a:pt x="21875" y="52092"/>
                        <a:pt x="28720" y="4451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36B66655-F795-EE3D-BE44-E987564944F4}"/>
                    </a:ext>
                  </a:extLst>
                </p:cNvPr>
                <p:cNvSpPr/>
                <p:nvPr/>
              </p:nvSpPr>
              <p:spPr>
                <a:xfrm>
                  <a:off x="4639630" y="1096766"/>
                  <a:ext cx="63384" cy="56887"/>
                </a:xfrm>
                <a:custGeom>
                  <a:avLst/>
                  <a:gdLst>
                    <a:gd name="connsiteX0" fmla="*/ 59398 w 63384"/>
                    <a:gd name="connsiteY0" fmla="*/ 40576 h 56887"/>
                    <a:gd name="connsiteX1" fmla="*/ 51576 w 63384"/>
                    <a:gd name="connsiteY1" fmla="*/ 30158 h 56887"/>
                    <a:gd name="connsiteX2" fmla="*/ 34954 w 63384"/>
                    <a:gd name="connsiteY2" fmla="*/ 11215 h 56887"/>
                    <a:gd name="connsiteX3" fmla="*/ 733 w 63384"/>
                    <a:gd name="connsiteY3" fmla="*/ 3638 h 56887"/>
                    <a:gd name="connsiteX4" fmla="*/ 733 w 63384"/>
                    <a:gd name="connsiteY4" fmla="*/ 8373 h 56887"/>
                    <a:gd name="connsiteX5" fmla="*/ 52554 w 63384"/>
                    <a:gd name="connsiteY5" fmla="*/ 56677 h 56887"/>
                    <a:gd name="connsiteX6" fmla="*/ 59398 w 63384"/>
                    <a:gd name="connsiteY6" fmla="*/ 40576 h 56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384" h="56887">
                      <a:moveTo>
                        <a:pt x="59398" y="40576"/>
                      </a:moveTo>
                      <a:cubicBezTo>
                        <a:pt x="57443" y="36788"/>
                        <a:pt x="54509" y="32999"/>
                        <a:pt x="51576" y="30158"/>
                      </a:cubicBezTo>
                      <a:cubicBezTo>
                        <a:pt x="47665" y="22581"/>
                        <a:pt x="40821" y="15951"/>
                        <a:pt x="34954" y="11215"/>
                      </a:cubicBezTo>
                      <a:cubicBezTo>
                        <a:pt x="28110" y="5532"/>
                        <a:pt x="8555" y="-5833"/>
                        <a:pt x="733" y="3638"/>
                      </a:cubicBezTo>
                      <a:cubicBezTo>
                        <a:pt x="-244" y="5532"/>
                        <a:pt x="-244" y="7427"/>
                        <a:pt x="733" y="8373"/>
                      </a:cubicBezTo>
                      <a:cubicBezTo>
                        <a:pt x="10511" y="25422"/>
                        <a:pt x="23221" y="51942"/>
                        <a:pt x="52554" y="56677"/>
                      </a:cubicBezTo>
                      <a:cubicBezTo>
                        <a:pt x="67220" y="58572"/>
                        <a:pt x="64287" y="47206"/>
                        <a:pt x="59398" y="4057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DF9CDEBC-3A4B-B38D-BE1A-888DDBC2815A}"/>
                    </a:ext>
                  </a:extLst>
                </p:cNvPr>
                <p:cNvSpPr/>
                <p:nvPr/>
              </p:nvSpPr>
              <p:spPr>
                <a:xfrm>
                  <a:off x="4658563" y="1274675"/>
                  <a:ext cx="55131" cy="53986"/>
                </a:xfrm>
                <a:custGeom>
                  <a:avLst/>
                  <a:gdLst>
                    <a:gd name="connsiteX0" fmla="*/ 26777 w 55131"/>
                    <a:gd name="connsiteY0" fmla="*/ 47356 h 53986"/>
                    <a:gd name="connsiteX1" fmla="*/ 55131 w 55131"/>
                    <a:gd name="connsiteY1" fmla="*/ 53986 h 53986"/>
                    <a:gd name="connsiteX2" fmla="*/ 1355 w 55131"/>
                    <a:gd name="connsiteY2" fmla="*/ 0 h 53986"/>
                    <a:gd name="connsiteX3" fmla="*/ 1355 w 55131"/>
                    <a:gd name="connsiteY3" fmla="*/ 0 h 53986"/>
                    <a:gd name="connsiteX4" fmla="*/ 16999 w 55131"/>
                    <a:gd name="connsiteY4" fmla="*/ 36938 h 53986"/>
                    <a:gd name="connsiteX5" fmla="*/ 26777 w 55131"/>
                    <a:gd name="connsiteY5" fmla="*/ 47356 h 53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131" h="53986">
                      <a:moveTo>
                        <a:pt x="26777" y="47356"/>
                      </a:moveTo>
                      <a:cubicBezTo>
                        <a:pt x="36554" y="50198"/>
                        <a:pt x="45354" y="52092"/>
                        <a:pt x="55131" y="53986"/>
                      </a:cubicBezTo>
                      <a:cubicBezTo>
                        <a:pt x="49265" y="29361"/>
                        <a:pt x="29710" y="10418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1365"/>
                        <a:pt x="10155" y="27467"/>
                        <a:pt x="16999" y="36938"/>
                      </a:cubicBezTo>
                      <a:cubicBezTo>
                        <a:pt x="18955" y="40727"/>
                        <a:pt x="22866" y="44515"/>
                        <a:pt x="26777" y="4735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18" name="Graphic 25">
                <a:extLst>
                  <a:ext uri="{FF2B5EF4-FFF2-40B4-BE49-F238E27FC236}">
                    <a16:creationId xmlns:a16="http://schemas.microsoft.com/office/drawing/2014/main" id="{D6CE7F50-1F6B-B04B-608C-1FCFCFFC16F2}"/>
                  </a:ext>
                </a:extLst>
              </p:cNvPr>
              <p:cNvGrpSpPr/>
              <p:nvPr/>
            </p:nvGrpSpPr>
            <p:grpSpPr>
              <a:xfrm>
                <a:off x="4688517" y="1495633"/>
                <a:ext cx="191573" cy="596835"/>
                <a:chOff x="4688517" y="1495633"/>
                <a:chExt cx="191573" cy="596835"/>
              </a:xfrm>
            </p:grpSpPr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57B36794-8EBB-B33B-5AEC-4EB8E12A867C}"/>
                    </a:ext>
                  </a:extLst>
                </p:cNvPr>
                <p:cNvSpPr/>
                <p:nvPr/>
              </p:nvSpPr>
              <p:spPr>
                <a:xfrm>
                  <a:off x="4743026" y="1495633"/>
                  <a:ext cx="72020" cy="35039"/>
                </a:xfrm>
                <a:custGeom>
                  <a:avLst/>
                  <a:gdLst>
                    <a:gd name="connsiteX0" fmla="*/ 35199 w 72020"/>
                    <a:gd name="connsiteY0" fmla="*/ 32873 h 35039"/>
                    <a:gd name="connsiteX1" fmla="*/ 71375 w 72020"/>
                    <a:gd name="connsiteY1" fmla="*/ 15824 h 35039"/>
                    <a:gd name="connsiteX2" fmla="*/ 68442 w 72020"/>
                    <a:gd name="connsiteY2" fmla="*/ 9194 h 35039"/>
                    <a:gd name="connsiteX3" fmla="*/ 0 w 72020"/>
                    <a:gd name="connsiteY3" fmla="*/ 24348 h 35039"/>
                    <a:gd name="connsiteX4" fmla="*/ 978 w 72020"/>
                    <a:gd name="connsiteY4" fmla="*/ 26243 h 35039"/>
                    <a:gd name="connsiteX5" fmla="*/ 3911 w 72020"/>
                    <a:gd name="connsiteY5" fmla="*/ 30031 h 35039"/>
                    <a:gd name="connsiteX6" fmla="*/ 35199 w 72020"/>
                    <a:gd name="connsiteY6" fmla="*/ 32873 h 35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20" h="35039">
                      <a:moveTo>
                        <a:pt x="35199" y="32873"/>
                      </a:moveTo>
                      <a:cubicBezTo>
                        <a:pt x="47909" y="29084"/>
                        <a:pt x="62576" y="23402"/>
                        <a:pt x="71375" y="15824"/>
                      </a:cubicBezTo>
                      <a:cubicBezTo>
                        <a:pt x="73331" y="13930"/>
                        <a:pt x="70397" y="10142"/>
                        <a:pt x="68442" y="9194"/>
                      </a:cubicBezTo>
                      <a:cubicBezTo>
                        <a:pt x="47909" y="-7854"/>
                        <a:pt x="7822" y="-277"/>
                        <a:pt x="0" y="24348"/>
                      </a:cubicBezTo>
                      <a:cubicBezTo>
                        <a:pt x="0" y="25296"/>
                        <a:pt x="0" y="25296"/>
                        <a:pt x="978" y="26243"/>
                      </a:cubicBezTo>
                      <a:cubicBezTo>
                        <a:pt x="978" y="28137"/>
                        <a:pt x="2933" y="29084"/>
                        <a:pt x="3911" y="30031"/>
                      </a:cubicBezTo>
                      <a:cubicBezTo>
                        <a:pt x="13688" y="36661"/>
                        <a:pt x="23466" y="35714"/>
                        <a:pt x="35199" y="3287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CE18D05E-96B1-B56B-5BDA-0839C15D3D7E}"/>
                    </a:ext>
                  </a:extLst>
                </p:cNvPr>
                <p:cNvSpPr/>
                <p:nvPr/>
              </p:nvSpPr>
              <p:spPr>
                <a:xfrm>
                  <a:off x="4776242" y="1609959"/>
                  <a:ext cx="44026" cy="63457"/>
                </a:xfrm>
                <a:custGeom>
                  <a:avLst/>
                  <a:gdLst>
                    <a:gd name="connsiteX0" fmla="*/ 28382 w 44026"/>
                    <a:gd name="connsiteY0" fmla="*/ 45462 h 63457"/>
                    <a:gd name="connsiteX1" fmla="*/ 44026 w 44026"/>
                    <a:gd name="connsiteY1" fmla="*/ 0 h 63457"/>
                    <a:gd name="connsiteX2" fmla="*/ 1006 w 44026"/>
                    <a:gd name="connsiteY2" fmla="*/ 62510 h 63457"/>
                    <a:gd name="connsiteX3" fmla="*/ 1983 w 44026"/>
                    <a:gd name="connsiteY3" fmla="*/ 63457 h 63457"/>
                    <a:gd name="connsiteX4" fmla="*/ 28382 w 44026"/>
                    <a:gd name="connsiteY4" fmla="*/ 45462 h 63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26" h="63457">
                      <a:moveTo>
                        <a:pt x="28382" y="45462"/>
                      </a:moveTo>
                      <a:cubicBezTo>
                        <a:pt x="39138" y="31255"/>
                        <a:pt x="44026" y="15154"/>
                        <a:pt x="44026" y="0"/>
                      </a:cubicBezTo>
                      <a:cubicBezTo>
                        <a:pt x="8828" y="3789"/>
                        <a:pt x="-3883" y="35044"/>
                        <a:pt x="1006" y="62510"/>
                      </a:cubicBezTo>
                      <a:cubicBezTo>
                        <a:pt x="1006" y="62510"/>
                        <a:pt x="1983" y="63457"/>
                        <a:pt x="1983" y="63457"/>
                      </a:cubicBezTo>
                      <a:cubicBezTo>
                        <a:pt x="12739" y="58722"/>
                        <a:pt x="22516" y="53039"/>
                        <a:pt x="28382" y="4546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1BE7854E-0397-D7E6-CD67-3C15DB2255F3}"/>
                    </a:ext>
                  </a:extLst>
                </p:cNvPr>
                <p:cNvSpPr/>
                <p:nvPr/>
              </p:nvSpPr>
              <p:spPr>
                <a:xfrm>
                  <a:off x="4688517" y="1551948"/>
                  <a:ext cx="65772" cy="54432"/>
                </a:xfrm>
                <a:custGeom>
                  <a:avLst/>
                  <a:gdLst>
                    <a:gd name="connsiteX0" fmla="*/ 61354 w 65772"/>
                    <a:gd name="connsiteY0" fmla="*/ 38122 h 54432"/>
                    <a:gd name="connsiteX1" fmla="*/ 52554 w 65772"/>
                    <a:gd name="connsiteY1" fmla="*/ 27703 h 54432"/>
                    <a:gd name="connsiteX2" fmla="*/ 34954 w 65772"/>
                    <a:gd name="connsiteY2" fmla="*/ 9708 h 54432"/>
                    <a:gd name="connsiteX3" fmla="*/ 733 w 65772"/>
                    <a:gd name="connsiteY3" fmla="*/ 4025 h 54432"/>
                    <a:gd name="connsiteX4" fmla="*/ 733 w 65772"/>
                    <a:gd name="connsiteY4" fmla="*/ 8760 h 54432"/>
                    <a:gd name="connsiteX5" fmla="*/ 55487 w 65772"/>
                    <a:gd name="connsiteY5" fmla="*/ 54223 h 54432"/>
                    <a:gd name="connsiteX6" fmla="*/ 61354 w 65772"/>
                    <a:gd name="connsiteY6" fmla="*/ 38122 h 54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772" h="54432">
                      <a:moveTo>
                        <a:pt x="61354" y="38122"/>
                      </a:moveTo>
                      <a:cubicBezTo>
                        <a:pt x="58420" y="34333"/>
                        <a:pt x="55487" y="31492"/>
                        <a:pt x="52554" y="27703"/>
                      </a:cubicBezTo>
                      <a:cubicBezTo>
                        <a:pt x="47665" y="21073"/>
                        <a:pt x="40821" y="14443"/>
                        <a:pt x="34954" y="9708"/>
                      </a:cubicBezTo>
                      <a:cubicBezTo>
                        <a:pt x="28110" y="4025"/>
                        <a:pt x="7577" y="-5447"/>
                        <a:pt x="733" y="4025"/>
                      </a:cubicBezTo>
                      <a:cubicBezTo>
                        <a:pt x="-244" y="5919"/>
                        <a:pt x="-244" y="7814"/>
                        <a:pt x="733" y="8760"/>
                      </a:cubicBezTo>
                      <a:cubicBezTo>
                        <a:pt x="11488" y="25809"/>
                        <a:pt x="25177" y="51381"/>
                        <a:pt x="55487" y="54223"/>
                      </a:cubicBezTo>
                      <a:cubicBezTo>
                        <a:pt x="70153" y="56117"/>
                        <a:pt x="66242" y="44751"/>
                        <a:pt x="61354" y="3812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386EFFD3-5B78-99BB-D1DB-3E69D8777BD1}"/>
                    </a:ext>
                  </a:extLst>
                </p:cNvPr>
                <p:cNvSpPr/>
                <p:nvPr/>
              </p:nvSpPr>
              <p:spPr>
                <a:xfrm>
                  <a:off x="4718632" y="1731191"/>
                  <a:ext cx="59592" cy="50198"/>
                </a:xfrm>
                <a:custGeom>
                  <a:avLst/>
                  <a:gdLst>
                    <a:gd name="connsiteX0" fmla="*/ 30260 w 59592"/>
                    <a:gd name="connsiteY0" fmla="*/ 45462 h 50198"/>
                    <a:gd name="connsiteX1" fmla="*/ 59592 w 59592"/>
                    <a:gd name="connsiteY1" fmla="*/ 50198 h 50198"/>
                    <a:gd name="connsiteX2" fmla="*/ 928 w 59592"/>
                    <a:gd name="connsiteY2" fmla="*/ 0 h 50198"/>
                    <a:gd name="connsiteX3" fmla="*/ 928 w 59592"/>
                    <a:gd name="connsiteY3" fmla="*/ 0 h 50198"/>
                    <a:gd name="connsiteX4" fmla="*/ 19505 w 59592"/>
                    <a:gd name="connsiteY4" fmla="*/ 35991 h 50198"/>
                    <a:gd name="connsiteX5" fmla="*/ 30260 w 59592"/>
                    <a:gd name="connsiteY5" fmla="*/ 45462 h 50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592" h="50198">
                      <a:moveTo>
                        <a:pt x="30260" y="45462"/>
                      </a:moveTo>
                      <a:cubicBezTo>
                        <a:pt x="40038" y="47356"/>
                        <a:pt x="49815" y="49251"/>
                        <a:pt x="59592" y="50198"/>
                      </a:cubicBezTo>
                      <a:cubicBezTo>
                        <a:pt x="51771" y="26520"/>
                        <a:pt x="31238" y="8524"/>
                        <a:pt x="928" y="0"/>
                      </a:cubicBezTo>
                      <a:cubicBezTo>
                        <a:pt x="928" y="0"/>
                        <a:pt x="928" y="0"/>
                        <a:pt x="928" y="0"/>
                      </a:cubicBezTo>
                      <a:cubicBezTo>
                        <a:pt x="-3961" y="12313"/>
                        <a:pt x="11683" y="27467"/>
                        <a:pt x="19505" y="35991"/>
                      </a:cubicBezTo>
                      <a:cubicBezTo>
                        <a:pt x="21460" y="38832"/>
                        <a:pt x="25372" y="42621"/>
                        <a:pt x="30260" y="4546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B0E64930-D499-B5C0-3261-FE555EAFE7CD}"/>
                    </a:ext>
                  </a:extLst>
                </p:cNvPr>
                <p:cNvSpPr/>
                <p:nvPr/>
              </p:nvSpPr>
              <p:spPr>
                <a:xfrm>
                  <a:off x="4796802" y="1807474"/>
                  <a:ext cx="69959" cy="37372"/>
                </a:xfrm>
                <a:custGeom>
                  <a:avLst/>
                  <a:gdLst>
                    <a:gd name="connsiteX0" fmla="*/ 34221 w 69959"/>
                    <a:gd name="connsiteY0" fmla="*/ 33584 h 37372"/>
                    <a:gd name="connsiteX1" fmla="*/ 69420 w 69959"/>
                    <a:gd name="connsiteY1" fmla="*/ 13694 h 37372"/>
                    <a:gd name="connsiteX2" fmla="*/ 66487 w 69959"/>
                    <a:gd name="connsiteY2" fmla="*/ 7065 h 37372"/>
                    <a:gd name="connsiteX3" fmla="*/ 0 w 69959"/>
                    <a:gd name="connsiteY3" fmla="*/ 26954 h 37372"/>
                    <a:gd name="connsiteX4" fmla="*/ 978 w 69959"/>
                    <a:gd name="connsiteY4" fmla="*/ 28848 h 37372"/>
                    <a:gd name="connsiteX5" fmla="*/ 4889 w 69959"/>
                    <a:gd name="connsiteY5" fmla="*/ 32637 h 37372"/>
                    <a:gd name="connsiteX6" fmla="*/ 34221 w 69959"/>
                    <a:gd name="connsiteY6" fmla="*/ 33584 h 37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959" h="37372">
                      <a:moveTo>
                        <a:pt x="34221" y="33584"/>
                      </a:moveTo>
                      <a:cubicBezTo>
                        <a:pt x="45954" y="28848"/>
                        <a:pt x="60620" y="22219"/>
                        <a:pt x="69420" y="13694"/>
                      </a:cubicBezTo>
                      <a:cubicBezTo>
                        <a:pt x="71375" y="11800"/>
                        <a:pt x="67464" y="8959"/>
                        <a:pt x="66487" y="7065"/>
                      </a:cubicBezTo>
                      <a:cubicBezTo>
                        <a:pt x="44976" y="-8090"/>
                        <a:pt x="5866" y="2329"/>
                        <a:pt x="0" y="26954"/>
                      </a:cubicBezTo>
                      <a:cubicBezTo>
                        <a:pt x="0" y="27901"/>
                        <a:pt x="0" y="27901"/>
                        <a:pt x="978" y="28848"/>
                      </a:cubicBezTo>
                      <a:cubicBezTo>
                        <a:pt x="978" y="30743"/>
                        <a:pt x="2933" y="31690"/>
                        <a:pt x="4889" y="32637"/>
                      </a:cubicBezTo>
                      <a:cubicBezTo>
                        <a:pt x="13688" y="39267"/>
                        <a:pt x="23466" y="38320"/>
                        <a:pt x="34221" y="3358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AB80A89E-C82E-9093-F0E8-7FFF78E03F40}"/>
                    </a:ext>
                  </a:extLst>
                </p:cNvPr>
                <p:cNvSpPr/>
                <p:nvPr/>
              </p:nvSpPr>
              <p:spPr>
                <a:xfrm>
                  <a:off x="4840807" y="1917776"/>
                  <a:ext cx="39282" cy="66299"/>
                </a:xfrm>
                <a:custGeom>
                  <a:avLst/>
                  <a:gdLst>
                    <a:gd name="connsiteX0" fmla="*/ 28348 w 39282"/>
                    <a:gd name="connsiteY0" fmla="*/ 46409 h 66299"/>
                    <a:gd name="connsiteX1" fmla="*/ 39103 w 39282"/>
                    <a:gd name="connsiteY1" fmla="*/ 0 h 66299"/>
                    <a:gd name="connsiteX2" fmla="*/ 2927 w 39282"/>
                    <a:gd name="connsiteY2" fmla="*/ 65352 h 66299"/>
                    <a:gd name="connsiteX3" fmla="*/ 4882 w 39282"/>
                    <a:gd name="connsiteY3" fmla="*/ 66299 h 66299"/>
                    <a:gd name="connsiteX4" fmla="*/ 28348 w 39282"/>
                    <a:gd name="connsiteY4" fmla="*/ 46409 h 6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82" h="66299">
                      <a:moveTo>
                        <a:pt x="28348" y="46409"/>
                      </a:moveTo>
                      <a:cubicBezTo>
                        <a:pt x="37148" y="31255"/>
                        <a:pt x="40081" y="15154"/>
                        <a:pt x="39103" y="0"/>
                      </a:cubicBezTo>
                      <a:cubicBezTo>
                        <a:pt x="4882" y="6630"/>
                        <a:pt x="-5873" y="39780"/>
                        <a:pt x="2927" y="65352"/>
                      </a:cubicBezTo>
                      <a:cubicBezTo>
                        <a:pt x="2927" y="65352"/>
                        <a:pt x="3904" y="66299"/>
                        <a:pt x="4882" y="66299"/>
                      </a:cubicBezTo>
                      <a:cubicBezTo>
                        <a:pt x="14660" y="60617"/>
                        <a:pt x="23459" y="54933"/>
                        <a:pt x="28348" y="4640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48C8678F-2CBF-D340-4039-2D0F6DB3B1EC}"/>
                    </a:ext>
                  </a:extLst>
                </p:cNvPr>
                <p:cNvSpPr/>
                <p:nvPr/>
              </p:nvSpPr>
              <p:spPr>
                <a:xfrm>
                  <a:off x="4742621" y="1872096"/>
                  <a:ext cx="70558" cy="51362"/>
                </a:xfrm>
                <a:custGeom>
                  <a:avLst/>
                  <a:gdLst>
                    <a:gd name="connsiteX0" fmla="*/ 64936 w 70558"/>
                    <a:gd name="connsiteY0" fmla="*/ 33367 h 51362"/>
                    <a:gd name="connsiteX1" fmla="*/ 55159 w 70558"/>
                    <a:gd name="connsiteY1" fmla="*/ 23895 h 51362"/>
                    <a:gd name="connsiteX2" fmla="*/ 35604 w 70558"/>
                    <a:gd name="connsiteY2" fmla="*/ 7794 h 51362"/>
                    <a:gd name="connsiteX3" fmla="*/ 405 w 70558"/>
                    <a:gd name="connsiteY3" fmla="*/ 4953 h 51362"/>
                    <a:gd name="connsiteX4" fmla="*/ 1383 w 70558"/>
                    <a:gd name="connsiteY4" fmla="*/ 9688 h 51362"/>
                    <a:gd name="connsiteX5" fmla="*/ 60047 w 70558"/>
                    <a:gd name="connsiteY5" fmla="*/ 51362 h 51362"/>
                    <a:gd name="connsiteX6" fmla="*/ 64936 w 70558"/>
                    <a:gd name="connsiteY6" fmla="*/ 33367 h 51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558" h="51362">
                      <a:moveTo>
                        <a:pt x="64936" y="33367"/>
                      </a:moveTo>
                      <a:cubicBezTo>
                        <a:pt x="62003" y="30525"/>
                        <a:pt x="59070" y="26737"/>
                        <a:pt x="55159" y="23895"/>
                      </a:cubicBezTo>
                      <a:cubicBezTo>
                        <a:pt x="50270" y="17266"/>
                        <a:pt x="42448" y="11583"/>
                        <a:pt x="35604" y="7794"/>
                      </a:cubicBezTo>
                      <a:cubicBezTo>
                        <a:pt x="27782" y="3058"/>
                        <a:pt x="7249" y="-5466"/>
                        <a:pt x="405" y="4953"/>
                      </a:cubicBezTo>
                      <a:cubicBezTo>
                        <a:pt x="-573" y="6847"/>
                        <a:pt x="405" y="8741"/>
                        <a:pt x="1383" y="9688"/>
                      </a:cubicBezTo>
                      <a:cubicBezTo>
                        <a:pt x="14093" y="25790"/>
                        <a:pt x="29737" y="51362"/>
                        <a:pt x="60047" y="51362"/>
                      </a:cubicBezTo>
                      <a:cubicBezTo>
                        <a:pt x="75691" y="50415"/>
                        <a:pt x="70802" y="39049"/>
                        <a:pt x="64936" y="3336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7DBDAE9F-EB8C-2043-521D-C2CB42BA6E19}"/>
                    </a:ext>
                  </a:extLst>
                </p:cNvPr>
                <p:cNvSpPr/>
                <p:nvPr/>
              </p:nvSpPr>
              <p:spPr>
                <a:xfrm>
                  <a:off x="4794536" y="2050374"/>
                  <a:ext cx="66797" cy="42094"/>
                </a:xfrm>
                <a:custGeom>
                  <a:avLst/>
                  <a:gdLst>
                    <a:gd name="connsiteX0" fmla="*/ 37465 w 66797"/>
                    <a:gd name="connsiteY0" fmla="*/ 41674 h 42094"/>
                    <a:gd name="connsiteX1" fmla="*/ 66797 w 66797"/>
                    <a:gd name="connsiteY1" fmla="*/ 41674 h 42094"/>
                    <a:gd name="connsiteX2" fmla="*/ 40398 w 66797"/>
                    <a:gd name="connsiteY2" fmla="*/ 14207 h 42094"/>
                    <a:gd name="connsiteX3" fmla="*/ 311 w 66797"/>
                    <a:gd name="connsiteY3" fmla="*/ 0 h 42094"/>
                    <a:gd name="connsiteX4" fmla="*/ 311 w 66797"/>
                    <a:gd name="connsiteY4" fmla="*/ 0 h 42094"/>
                    <a:gd name="connsiteX5" fmla="*/ 24754 w 66797"/>
                    <a:gd name="connsiteY5" fmla="*/ 34097 h 42094"/>
                    <a:gd name="connsiteX6" fmla="*/ 37465 w 66797"/>
                    <a:gd name="connsiteY6" fmla="*/ 41674 h 42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797" h="42094">
                      <a:moveTo>
                        <a:pt x="37465" y="41674"/>
                      </a:moveTo>
                      <a:cubicBezTo>
                        <a:pt x="47242" y="42621"/>
                        <a:pt x="57020" y="41674"/>
                        <a:pt x="66797" y="41674"/>
                      </a:cubicBezTo>
                      <a:cubicBezTo>
                        <a:pt x="60931" y="30308"/>
                        <a:pt x="52131" y="21784"/>
                        <a:pt x="40398" y="14207"/>
                      </a:cubicBezTo>
                      <a:cubicBezTo>
                        <a:pt x="29643" y="7577"/>
                        <a:pt x="15955" y="1895"/>
                        <a:pt x="311" y="0"/>
                      </a:cubicBezTo>
                      <a:cubicBezTo>
                        <a:pt x="311" y="0"/>
                        <a:pt x="311" y="0"/>
                        <a:pt x="311" y="0"/>
                      </a:cubicBezTo>
                      <a:cubicBezTo>
                        <a:pt x="-2622" y="13260"/>
                        <a:pt x="15955" y="26519"/>
                        <a:pt x="24754" y="34097"/>
                      </a:cubicBezTo>
                      <a:cubicBezTo>
                        <a:pt x="27687" y="36938"/>
                        <a:pt x="32576" y="39780"/>
                        <a:pt x="37465" y="4167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27" name="Graphic 25">
                <a:extLst>
                  <a:ext uri="{FF2B5EF4-FFF2-40B4-BE49-F238E27FC236}">
                    <a16:creationId xmlns:a16="http://schemas.microsoft.com/office/drawing/2014/main" id="{F29169A3-D167-498D-D8AB-4803630059DD}"/>
                  </a:ext>
                </a:extLst>
              </p:cNvPr>
              <p:cNvGrpSpPr/>
              <p:nvPr/>
            </p:nvGrpSpPr>
            <p:grpSpPr>
              <a:xfrm>
                <a:off x="4955631" y="1796543"/>
                <a:ext cx="343386" cy="503872"/>
                <a:chOff x="4955631" y="1796543"/>
                <a:chExt cx="343386" cy="503872"/>
              </a:xfrm>
            </p:grpSpPr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2CDE40E8-FBF0-30E0-2D53-1A0260CC7609}"/>
                    </a:ext>
                  </a:extLst>
                </p:cNvPr>
                <p:cNvSpPr/>
                <p:nvPr/>
              </p:nvSpPr>
              <p:spPr>
                <a:xfrm>
                  <a:off x="4955631" y="2170041"/>
                  <a:ext cx="45713" cy="59103"/>
                </a:xfrm>
                <a:custGeom>
                  <a:avLst/>
                  <a:gdLst>
                    <a:gd name="connsiteX0" fmla="*/ 31831 w 45713"/>
                    <a:gd name="connsiteY0" fmla="*/ 36609 h 59103"/>
                    <a:gd name="connsiteX1" fmla="*/ 45520 w 45713"/>
                    <a:gd name="connsiteY1" fmla="*/ 1565 h 59103"/>
                    <a:gd name="connsiteX2" fmla="*/ 41609 w 45713"/>
                    <a:gd name="connsiteY2" fmla="*/ 619 h 59103"/>
                    <a:gd name="connsiteX3" fmla="*/ 10321 w 45713"/>
                    <a:gd name="connsiteY3" fmla="*/ 22402 h 59103"/>
                    <a:gd name="connsiteX4" fmla="*/ 543 w 45713"/>
                    <a:gd name="connsiteY4" fmla="*/ 39451 h 59103"/>
                    <a:gd name="connsiteX5" fmla="*/ 3477 w 45713"/>
                    <a:gd name="connsiteY5" fmla="*/ 57446 h 59103"/>
                    <a:gd name="connsiteX6" fmla="*/ 5432 w 45713"/>
                    <a:gd name="connsiteY6" fmla="*/ 58394 h 59103"/>
                    <a:gd name="connsiteX7" fmla="*/ 11298 w 45713"/>
                    <a:gd name="connsiteY7" fmla="*/ 58394 h 59103"/>
                    <a:gd name="connsiteX8" fmla="*/ 31831 w 45713"/>
                    <a:gd name="connsiteY8" fmla="*/ 36609 h 59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713" h="59103">
                      <a:moveTo>
                        <a:pt x="31831" y="36609"/>
                      </a:moveTo>
                      <a:cubicBezTo>
                        <a:pt x="36720" y="25244"/>
                        <a:pt x="42586" y="11037"/>
                        <a:pt x="45520" y="1565"/>
                      </a:cubicBezTo>
                      <a:cubicBezTo>
                        <a:pt x="46497" y="-1276"/>
                        <a:pt x="43564" y="619"/>
                        <a:pt x="41609" y="619"/>
                      </a:cubicBezTo>
                      <a:cubicBezTo>
                        <a:pt x="31831" y="5354"/>
                        <a:pt x="19120" y="11984"/>
                        <a:pt x="10321" y="22402"/>
                      </a:cubicBezTo>
                      <a:cubicBezTo>
                        <a:pt x="5432" y="27138"/>
                        <a:pt x="2499" y="33768"/>
                        <a:pt x="543" y="39451"/>
                      </a:cubicBezTo>
                      <a:cubicBezTo>
                        <a:pt x="-435" y="45134"/>
                        <a:pt x="-435" y="51764"/>
                        <a:pt x="3477" y="57446"/>
                      </a:cubicBezTo>
                      <a:cubicBezTo>
                        <a:pt x="3477" y="58394"/>
                        <a:pt x="4454" y="58394"/>
                        <a:pt x="5432" y="58394"/>
                      </a:cubicBezTo>
                      <a:cubicBezTo>
                        <a:pt x="7388" y="59340"/>
                        <a:pt x="9343" y="59340"/>
                        <a:pt x="11298" y="58394"/>
                      </a:cubicBezTo>
                      <a:cubicBezTo>
                        <a:pt x="22054" y="56499"/>
                        <a:pt x="26942" y="47975"/>
                        <a:pt x="31831" y="3660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649FA657-A8A9-8F3F-6B78-3153B7F2BEFE}"/>
                    </a:ext>
                  </a:extLst>
                </p:cNvPr>
                <p:cNvSpPr/>
                <p:nvPr/>
              </p:nvSpPr>
              <p:spPr>
                <a:xfrm>
                  <a:off x="5034394" y="2177763"/>
                  <a:ext cx="65508" cy="29242"/>
                </a:xfrm>
                <a:custGeom>
                  <a:avLst/>
                  <a:gdLst>
                    <a:gd name="connsiteX0" fmla="*/ 37154 w 65508"/>
                    <a:gd name="connsiteY0" fmla="*/ 1420 h 29242"/>
                    <a:gd name="connsiteX1" fmla="*/ 0 w 65508"/>
                    <a:gd name="connsiteY1" fmla="*/ 1420 h 29242"/>
                    <a:gd name="connsiteX2" fmla="*/ 12710 w 65508"/>
                    <a:gd name="connsiteY2" fmla="*/ 20363 h 29242"/>
                    <a:gd name="connsiteX3" fmla="*/ 20533 w 65508"/>
                    <a:gd name="connsiteY3" fmla="*/ 26046 h 29242"/>
                    <a:gd name="connsiteX4" fmla="*/ 29332 w 65508"/>
                    <a:gd name="connsiteY4" fmla="*/ 28887 h 29242"/>
                    <a:gd name="connsiteX5" fmla="*/ 48887 w 65508"/>
                    <a:gd name="connsiteY5" fmla="*/ 26046 h 29242"/>
                    <a:gd name="connsiteX6" fmla="*/ 65509 w 65508"/>
                    <a:gd name="connsiteY6" fmla="*/ 13734 h 29242"/>
                    <a:gd name="connsiteX7" fmla="*/ 65509 w 65508"/>
                    <a:gd name="connsiteY7" fmla="*/ 11839 h 29242"/>
                    <a:gd name="connsiteX8" fmla="*/ 37154 w 65508"/>
                    <a:gd name="connsiteY8" fmla="*/ 1420 h 29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508" h="29242">
                      <a:moveTo>
                        <a:pt x="37154" y="1420"/>
                      </a:moveTo>
                      <a:cubicBezTo>
                        <a:pt x="20533" y="-473"/>
                        <a:pt x="8800" y="-473"/>
                        <a:pt x="0" y="1420"/>
                      </a:cubicBezTo>
                      <a:cubicBezTo>
                        <a:pt x="3911" y="8998"/>
                        <a:pt x="7822" y="15628"/>
                        <a:pt x="12710" y="20363"/>
                      </a:cubicBezTo>
                      <a:cubicBezTo>
                        <a:pt x="15644" y="22257"/>
                        <a:pt x="17599" y="24151"/>
                        <a:pt x="20533" y="26046"/>
                      </a:cubicBezTo>
                      <a:cubicBezTo>
                        <a:pt x="23466" y="26993"/>
                        <a:pt x="26399" y="27940"/>
                        <a:pt x="29332" y="28887"/>
                      </a:cubicBezTo>
                      <a:cubicBezTo>
                        <a:pt x="36176" y="29835"/>
                        <a:pt x="42043" y="28887"/>
                        <a:pt x="48887" y="26046"/>
                      </a:cubicBezTo>
                      <a:cubicBezTo>
                        <a:pt x="54753" y="23205"/>
                        <a:pt x="60620" y="19416"/>
                        <a:pt x="65509" y="13734"/>
                      </a:cubicBezTo>
                      <a:cubicBezTo>
                        <a:pt x="65509" y="12786"/>
                        <a:pt x="65509" y="12786"/>
                        <a:pt x="65509" y="11839"/>
                      </a:cubicBezTo>
                      <a:cubicBezTo>
                        <a:pt x="56709" y="6156"/>
                        <a:pt x="46932" y="2368"/>
                        <a:pt x="37154" y="142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F9CA1F43-94C7-1FC1-C364-26E068C4070C}"/>
                    </a:ext>
                  </a:extLst>
                </p:cNvPr>
                <p:cNvSpPr/>
                <p:nvPr/>
              </p:nvSpPr>
              <p:spPr>
                <a:xfrm>
                  <a:off x="4968242" y="2241775"/>
                  <a:ext cx="85956" cy="58640"/>
                </a:xfrm>
                <a:custGeom>
                  <a:avLst/>
                  <a:gdLst>
                    <a:gd name="connsiteX0" fmla="*/ 65174 w 85956"/>
                    <a:gd name="connsiteY0" fmla="*/ 5602 h 58640"/>
                    <a:gd name="connsiteX1" fmla="*/ 53441 w 85956"/>
                    <a:gd name="connsiteY1" fmla="*/ 14126 h 58640"/>
                    <a:gd name="connsiteX2" fmla="*/ 39753 w 85956"/>
                    <a:gd name="connsiteY2" fmla="*/ 20756 h 58640"/>
                    <a:gd name="connsiteX3" fmla="*/ 27042 w 85956"/>
                    <a:gd name="connsiteY3" fmla="*/ 27386 h 58640"/>
                    <a:gd name="connsiteX4" fmla="*/ 7487 w 85956"/>
                    <a:gd name="connsiteY4" fmla="*/ 38751 h 58640"/>
                    <a:gd name="connsiteX5" fmla="*/ 3576 w 85956"/>
                    <a:gd name="connsiteY5" fmla="*/ 55799 h 58640"/>
                    <a:gd name="connsiteX6" fmla="*/ 13354 w 85956"/>
                    <a:gd name="connsiteY6" fmla="*/ 58641 h 58640"/>
                    <a:gd name="connsiteX7" fmla="*/ 20198 w 85956"/>
                    <a:gd name="connsiteY7" fmla="*/ 58641 h 58640"/>
                    <a:gd name="connsiteX8" fmla="*/ 26065 w 85956"/>
                    <a:gd name="connsiteY8" fmla="*/ 57694 h 58640"/>
                    <a:gd name="connsiteX9" fmla="*/ 38775 w 85956"/>
                    <a:gd name="connsiteY9" fmla="*/ 54852 h 58640"/>
                    <a:gd name="connsiteX10" fmla="*/ 51486 w 85956"/>
                    <a:gd name="connsiteY10" fmla="*/ 51064 h 58640"/>
                    <a:gd name="connsiteX11" fmla="*/ 63219 w 85956"/>
                    <a:gd name="connsiteY11" fmla="*/ 45381 h 58640"/>
                    <a:gd name="connsiteX12" fmla="*/ 80818 w 85956"/>
                    <a:gd name="connsiteY12" fmla="*/ 29280 h 58640"/>
                    <a:gd name="connsiteX13" fmla="*/ 85707 w 85956"/>
                    <a:gd name="connsiteY13" fmla="*/ 9390 h 58640"/>
                    <a:gd name="connsiteX14" fmla="*/ 65174 w 85956"/>
                    <a:gd name="connsiteY14" fmla="*/ 5602 h 58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956" h="58640">
                      <a:moveTo>
                        <a:pt x="65174" y="5602"/>
                      </a:moveTo>
                      <a:cubicBezTo>
                        <a:pt x="61263" y="8443"/>
                        <a:pt x="57353" y="11284"/>
                        <a:pt x="53441" y="14126"/>
                      </a:cubicBezTo>
                      <a:cubicBezTo>
                        <a:pt x="48553" y="16020"/>
                        <a:pt x="44642" y="18861"/>
                        <a:pt x="39753" y="20756"/>
                      </a:cubicBezTo>
                      <a:cubicBezTo>
                        <a:pt x="35842" y="22650"/>
                        <a:pt x="30953" y="25491"/>
                        <a:pt x="27042" y="27386"/>
                      </a:cubicBezTo>
                      <a:cubicBezTo>
                        <a:pt x="22154" y="30227"/>
                        <a:pt x="14332" y="34016"/>
                        <a:pt x="7487" y="38751"/>
                      </a:cubicBezTo>
                      <a:cubicBezTo>
                        <a:pt x="643" y="43487"/>
                        <a:pt x="-3268" y="49169"/>
                        <a:pt x="3576" y="55799"/>
                      </a:cubicBezTo>
                      <a:cubicBezTo>
                        <a:pt x="5532" y="57694"/>
                        <a:pt x="9443" y="58641"/>
                        <a:pt x="13354" y="58641"/>
                      </a:cubicBezTo>
                      <a:cubicBezTo>
                        <a:pt x="15309" y="58641"/>
                        <a:pt x="18243" y="58641"/>
                        <a:pt x="20198" y="58641"/>
                      </a:cubicBezTo>
                      <a:cubicBezTo>
                        <a:pt x="22154" y="58641"/>
                        <a:pt x="24109" y="57694"/>
                        <a:pt x="26065" y="57694"/>
                      </a:cubicBezTo>
                      <a:cubicBezTo>
                        <a:pt x="29975" y="56747"/>
                        <a:pt x="34864" y="55799"/>
                        <a:pt x="38775" y="54852"/>
                      </a:cubicBezTo>
                      <a:cubicBezTo>
                        <a:pt x="42686" y="53905"/>
                        <a:pt x="47575" y="52011"/>
                        <a:pt x="51486" y="51064"/>
                      </a:cubicBezTo>
                      <a:cubicBezTo>
                        <a:pt x="55397" y="49169"/>
                        <a:pt x="59308" y="48222"/>
                        <a:pt x="63219" y="45381"/>
                      </a:cubicBezTo>
                      <a:cubicBezTo>
                        <a:pt x="70063" y="40646"/>
                        <a:pt x="76907" y="35910"/>
                        <a:pt x="80818" y="29280"/>
                      </a:cubicBezTo>
                      <a:cubicBezTo>
                        <a:pt x="84729" y="22650"/>
                        <a:pt x="86685" y="16967"/>
                        <a:pt x="85707" y="9390"/>
                      </a:cubicBezTo>
                      <a:cubicBezTo>
                        <a:pt x="83752" y="-5764"/>
                        <a:pt x="72996" y="866"/>
                        <a:pt x="65174" y="560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1" name="Freeform: Shape 330">
                  <a:extLst>
                    <a:ext uri="{FF2B5EF4-FFF2-40B4-BE49-F238E27FC236}">
                      <a16:creationId xmlns:a16="http://schemas.microsoft.com/office/drawing/2014/main" id="{03C46DD9-ACE5-E965-981F-2011751DD0CF}"/>
                    </a:ext>
                  </a:extLst>
                </p:cNvPr>
                <p:cNvSpPr/>
                <p:nvPr/>
              </p:nvSpPr>
              <p:spPr>
                <a:xfrm>
                  <a:off x="5170542" y="2108148"/>
                  <a:ext cx="28547" cy="77664"/>
                </a:xfrm>
                <a:custGeom>
                  <a:avLst/>
                  <a:gdLst>
                    <a:gd name="connsiteX0" fmla="*/ 25179 w 28547"/>
                    <a:gd name="connsiteY0" fmla="*/ 19890 h 77664"/>
                    <a:gd name="connsiteX1" fmla="*/ 3669 w 28547"/>
                    <a:gd name="connsiteY1" fmla="*/ 0 h 77664"/>
                    <a:gd name="connsiteX2" fmla="*/ 16380 w 28547"/>
                    <a:gd name="connsiteY2" fmla="*/ 77665 h 77664"/>
                    <a:gd name="connsiteX3" fmla="*/ 17358 w 28547"/>
                    <a:gd name="connsiteY3" fmla="*/ 77665 h 77664"/>
                    <a:gd name="connsiteX4" fmla="*/ 28113 w 28547"/>
                    <a:gd name="connsiteY4" fmla="*/ 57775 h 77664"/>
                    <a:gd name="connsiteX5" fmla="*/ 28113 w 28547"/>
                    <a:gd name="connsiteY5" fmla="*/ 35044 h 77664"/>
                    <a:gd name="connsiteX6" fmla="*/ 25179 w 28547"/>
                    <a:gd name="connsiteY6" fmla="*/ 19890 h 77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547" h="77664">
                      <a:moveTo>
                        <a:pt x="25179" y="19890"/>
                      </a:moveTo>
                      <a:cubicBezTo>
                        <a:pt x="18335" y="12313"/>
                        <a:pt x="11491" y="5683"/>
                        <a:pt x="3669" y="0"/>
                      </a:cubicBezTo>
                      <a:cubicBezTo>
                        <a:pt x="-4153" y="24626"/>
                        <a:pt x="736" y="51145"/>
                        <a:pt x="16380" y="77665"/>
                      </a:cubicBezTo>
                      <a:cubicBezTo>
                        <a:pt x="16380" y="77665"/>
                        <a:pt x="16380" y="77665"/>
                        <a:pt x="17358" y="77665"/>
                      </a:cubicBezTo>
                      <a:cubicBezTo>
                        <a:pt x="24202" y="73876"/>
                        <a:pt x="26157" y="66299"/>
                        <a:pt x="28113" y="57775"/>
                      </a:cubicBezTo>
                      <a:cubicBezTo>
                        <a:pt x="29091" y="49251"/>
                        <a:pt x="28113" y="40727"/>
                        <a:pt x="28113" y="35044"/>
                      </a:cubicBezTo>
                      <a:cubicBezTo>
                        <a:pt x="28113" y="30308"/>
                        <a:pt x="27135" y="25573"/>
                        <a:pt x="25179" y="1989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2" name="Freeform: Shape 331">
                  <a:extLst>
                    <a:ext uri="{FF2B5EF4-FFF2-40B4-BE49-F238E27FC236}">
                      <a16:creationId xmlns:a16="http://schemas.microsoft.com/office/drawing/2014/main" id="{247A6CA5-90AD-89C8-799E-62466C94EEF3}"/>
                    </a:ext>
                  </a:extLst>
                </p:cNvPr>
                <p:cNvSpPr/>
                <p:nvPr/>
              </p:nvSpPr>
              <p:spPr>
                <a:xfrm>
                  <a:off x="5120842" y="2027141"/>
                  <a:ext cx="70396" cy="33481"/>
                </a:xfrm>
                <a:custGeom>
                  <a:avLst/>
                  <a:gdLst>
                    <a:gd name="connsiteX0" fmla="*/ 41637 w 70396"/>
                    <a:gd name="connsiteY0" fmla="*/ 2396 h 33481"/>
                    <a:gd name="connsiteX1" fmla="*/ 1549 w 70396"/>
                    <a:gd name="connsiteY1" fmla="*/ 1449 h 33481"/>
                    <a:gd name="connsiteX2" fmla="*/ 1549 w 70396"/>
                    <a:gd name="connsiteY2" fmla="*/ 8079 h 33481"/>
                    <a:gd name="connsiteX3" fmla="*/ 69014 w 70396"/>
                    <a:gd name="connsiteY3" fmla="*/ 24180 h 33481"/>
                    <a:gd name="connsiteX4" fmla="*/ 69991 w 70396"/>
                    <a:gd name="connsiteY4" fmla="*/ 22286 h 33481"/>
                    <a:gd name="connsiteX5" fmla="*/ 69014 w 70396"/>
                    <a:gd name="connsiteY5" fmla="*/ 17550 h 33481"/>
                    <a:gd name="connsiteX6" fmla="*/ 41637 w 70396"/>
                    <a:gd name="connsiteY6" fmla="*/ 2396 h 33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396" h="33481">
                      <a:moveTo>
                        <a:pt x="41637" y="2396"/>
                      </a:moveTo>
                      <a:cubicBezTo>
                        <a:pt x="28926" y="502"/>
                        <a:pt x="13282" y="-1392"/>
                        <a:pt x="1549" y="1449"/>
                      </a:cubicBezTo>
                      <a:cubicBezTo>
                        <a:pt x="-1384" y="2396"/>
                        <a:pt x="572" y="6184"/>
                        <a:pt x="1549" y="8079"/>
                      </a:cubicBezTo>
                      <a:cubicBezTo>
                        <a:pt x="12304" y="30810"/>
                        <a:pt x="51414" y="43122"/>
                        <a:pt x="69014" y="24180"/>
                      </a:cubicBezTo>
                      <a:cubicBezTo>
                        <a:pt x="69014" y="24180"/>
                        <a:pt x="69991" y="23233"/>
                        <a:pt x="69991" y="22286"/>
                      </a:cubicBezTo>
                      <a:cubicBezTo>
                        <a:pt x="70969" y="20391"/>
                        <a:pt x="69991" y="18497"/>
                        <a:pt x="69014" y="17550"/>
                      </a:cubicBezTo>
                      <a:cubicBezTo>
                        <a:pt x="62170" y="9025"/>
                        <a:pt x="53370" y="4290"/>
                        <a:pt x="41637" y="239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64668E1F-9993-CA62-61E0-408DD30BA490}"/>
                    </a:ext>
                  </a:extLst>
                </p:cNvPr>
                <p:cNvSpPr/>
                <p:nvPr/>
              </p:nvSpPr>
              <p:spPr>
                <a:xfrm>
                  <a:off x="5156612" y="1898833"/>
                  <a:ext cx="63553" cy="44689"/>
                </a:xfrm>
                <a:custGeom>
                  <a:avLst/>
                  <a:gdLst>
                    <a:gd name="connsiteX0" fmla="*/ 31288 w 63553"/>
                    <a:gd name="connsiteY0" fmla="*/ 6630 h 44689"/>
                    <a:gd name="connsiteX1" fmla="*/ 0 w 63553"/>
                    <a:gd name="connsiteY1" fmla="*/ 42621 h 44689"/>
                    <a:gd name="connsiteX2" fmla="*/ 63553 w 63553"/>
                    <a:gd name="connsiteY2" fmla="*/ 947 h 44689"/>
                    <a:gd name="connsiteX3" fmla="*/ 62576 w 63553"/>
                    <a:gd name="connsiteY3" fmla="*/ 0 h 44689"/>
                    <a:gd name="connsiteX4" fmla="*/ 31288 w 63553"/>
                    <a:gd name="connsiteY4" fmla="*/ 6630 h 44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53" h="44689">
                      <a:moveTo>
                        <a:pt x="31288" y="6630"/>
                      </a:moveTo>
                      <a:cubicBezTo>
                        <a:pt x="15644" y="16101"/>
                        <a:pt x="5866" y="28414"/>
                        <a:pt x="0" y="42621"/>
                      </a:cubicBezTo>
                      <a:cubicBezTo>
                        <a:pt x="33243" y="52092"/>
                        <a:pt x="58665" y="27467"/>
                        <a:pt x="63553" y="947"/>
                      </a:cubicBezTo>
                      <a:cubicBezTo>
                        <a:pt x="63553" y="0"/>
                        <a:pt x="62576" y="0"/>
                        <a:pt x="62576" y="0"/>
                      </a:cubicBezTo>
                      <a:cubicBezTo>
                        <a:pt x="50843" y="0"/>
                        <a:pt x="41065" y="1894"/>
                        <a:pt x="31288" y="663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4" name="Freeform: Shape 333">
                  <a:extLst>
                    <a:ext uri="{FF2B5EF4-FFF2-40B4-BE49-F238E27FC236}">
                      <a16:creationId xmlns:a16="http://schemas.microsoft.com/office/drawing/2014/main" id="{3A586498-8D73-8E44-0A49-3A0785219EA7}"/>
                    </a:ext>
                  </a:extLst>
                </p:cNvPr>
                <p:cNvSpPr/>
                <p:nvPr/>
              </p:nvSpPr>
              <p:spPr>
                <a:xfrm>
                  <a:off x="5213546" y="1969868"/>
                  <a:ext cx="44751" cy="72474"/>
                </a:xfrm>
                <a:custGeom>
                  <a:avLst/>
                  <a:gdLst>
                    <a:gd name="connsiteX0" fmla="*/ 753 w 44751"/>
                    <a:gd name="connsiteY0" fmla="*/ 15154 h 72474"/>
                    <a:gd name="connsiteX1" fmla="*/ 4664 w 44751"/>
                    <a:gd name="connsiteY1" fmla="*/ 28414 h 72474"/>
                    <a:gd name="connsiteX2" fmla="*/ 13464 w 44751"/>
                    <a:gd name="connsiteY2" fmla="*/ 52092 h 72474"/>
                    <a:gd name="connsiteX3" fmla="*/ 42796 w 44751"/>
                    <a:gd name="connsiteY3" fmla="*/ 71035 h 72474"/>
                    <a:gd name="connsiteX4" fmla="*/ 44751 w 44751"/>
                    <a:gd name="connsiteY4" fmla="*/ 66299 h 72474"/>
                    <a:gd name="connsiteX5" fmla="*/ 14442 w 44751"/>
                    <a:gd name="connsiteY5" fmla="*/ 1895 h 72474"/>
                    <a:gd name="connsiteX6" fmla="*/ 753 w 44751"/>
                    <a:gd name="connsiteY6" fmla="*/ 15154 h 72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751" h="72474">
                      <a:moveTo>
                        <a:pt x="753" y="15154"/>
                      </a:moveTo>
                      <a:cubicBezTo>
                        <a:pt x="1731" y="18942"/>
                        <a:pt x="2708" y="23678"/>
                        <a:pt x="4664" y="28414"/>
                      </a:cubicBezTo>
                      <a:cubicBezTo>
                        <a:pt x="5642" y="36938"/>
                        <a:pt x="9553" y="45462"/>
                        <a:pt x="13464" y="52092"/>
                      </a:cubicBezTo>
                      <a:cubicBezTo>
                        <a:pt x="17375" y="59669"/>
                        <a:pt x="31063" y="77664"/>
                        <a:pt x="42796" y="71035"/>
                      </a:cubicBezTo>
                      <a:cubicBezTo>
                        <a:pt x="44751" y="70087"/>
                        <a:pt x="44751" y="68193"/>
                        <a:pt x="44751" y="66299"/>
                      </a:cubicBezTo>
                      <a:cubicBezTo>
                        <a:pt x="41818" y="45462"/>
                        <a:pt x="40841" y="15154"/>
                        <a:pt x="14442" y="1895"/>
                      </a:cubicBezTo>
                      <a:cubicBezTo>
                        <a:pt x="-225" y="-4736"/>
                        <a:pt x="-1202" y="7577"/>
                        <a:pt x="753" y="1515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BDE2358D-CB2C-92CE-8306-60C2D831C45F}"/>
                    </a:ext>
                  </a:extLst>
                </p:cNvPr>
                <p:cNvSpPr/>
                <p:nvPr/>
              </p:nvSpPr>
              <p:spPr>
                <a:xfrm>
                  <a:off x="5257271" y="1796543"/>
                  <a:ext cx="41746" cy="66298"/>
                </a:xfrm>
                <a:custGeom>
                  <a:avLst/>
                  <a:gdLst>
                    <a:gd name="connsiteX0" fmla="*/ 26448 w 41746"/>
                    <a:gd name="connsiteY0" fmla="*/ 13260 h 66298"/>
                    <a:gd name="connsiteX1" fmla="*/ 49 w 41746"/>
                    <a:gd name="connsiteY1" fmla="*/ 0 h 66298"/>
                    <a:gd name="connsiteX2" fmla="*/ 38181 w 41746"/>
                    <a:gd name="connsiteY2" fmla="*/ 66299 h 66298"/>
                    <a:gd name="connsiteX3" fmla="*/ 38181 w 41746"/>
                    <a:gd name="connsiteY3" fmla="*/ 66299 h 66298"/>
                    <a:gd name="connsiteX4" fmla="*/ 33292 w 41746"/>
                    <a:gd name="connsiteY4" fmla="*/ 26519 h 66298"/>
                    <a:gd name="connsiteX5" fmla="*/ 26448 w 41746"/>
                    <a:gd name="connsiteY5" fmla="*/ 13260 h 66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746" h="66298">
                      <a:moveTo>
                        <a:pt x="26448" y="13260"/>
                      </a:moveTo>
                      <a:cubicBezTo>
                        <a:pt x="18626" y="8524"/>
                        <a:pt x="9826" y="3788"/>
                        <a:pt x="49" y="0"/>
                      </a:cubicBezTo>
                      <a:cubicBezTo>
                        <a:pt x="-929" y="24625"/>
                        <a:pt x="12760" y="48303"/>
                        <a:pt x="38181" y="66299"/>
                      </a:cubicBezTo>
                      <a:cubicBezTo>
                        <a:pt x="38181" y="66299"/>
                        <a:pt x="38181" y="66299"/>
                        <a:pt x="38181" y="66299"/>
                      </a:cubicBezTo>
                      <a:cubicBezTo>
                        <a:pt x="46981" y="56828"/>
                        <a:pt x="37203" y="36938"/>
                        <a:pt x="33292" y="26519"/>
                      </a:cubicBezTo>
                      <a:cubicBezTo>
                        <a:pt x="32314" y="22731"/>
                        <a:pt x="29381" y="17995"/>
                        <a:pt x="26448" y="1326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36" name="Graphic 25">
                <a:extLst>
                  <a:ext uri="{FF2B5EF4-FFF2-40B4-BE49-F238E27FC236}">
                    <a16:creationId xmlns:a16="http://schemas.microsoft.com/office/drawing/2014/main" id="{3A720B8A-E8CA-F7A7-DCBD-18E12F972FF5}"/>
                  </a:ext>
                </a:extLst>
              </p:cNvPr>
              <p:cNvGrpSpPr/>
              <p:nvPr/>
            </p:nvGrpSpPr>
            <p:grpSpPr>
              <a:xfrm>
                <a:off x="5209147" y="907189"/>
                <a:ext cx="136902" cy="599905"/>
                <a:chOff x="5209147" y="907189"/>
                <a:chExt cx="136902" cy="599905"/>
              </a:xfrm>
            </p:grpSpPr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CDD97022-E7D8-62EE-6B89-FA193F90A28C}"/>
                    </a:ext>
                  </a:extLst>
                </p:cNvPr>
                <p:cNvSpPr/>
                <p:nvPr/>
              </p:nvSpPr>
              <p:spPr>
                <a:xfrm>
                  <a:off x="5209147" y="1475238"/>
                  <a:ext cx="72616" cy="31857"/>
                </a:xfrm>
                <a:custGeom>
                  <a:avLst/>
                  <a:gdLst>
                    <a:gd name="connsiteX0" fmla="*/ 39373 w 72616"/>
                    <a:gd name="connsiteY0" fmla="*/ 229 h 31857"/>
                    <a:gd name="connsiteX1" fmla="*/ 1241 w 72616"/>
                    <a:gd name="connsiteY1" fmla="*/ 10647 h 31857"/>
                    <a:gd name="connsiteX2" fmla="*/ 3196 w 72616"/>
                    <a:gd name="connsiteY2" fmla="*/ 17277 h 31857"/>
                    <a:gd name="connsiteX3" fmla="*/ 72616 w 72616"/>
                    <a:gd name="connsiteY3" fmla="*/ 14436 h 31857"/>
                    <a:gd name="connsiteX4" fmla="*/ 72616 w 72616"/>
                    <a:gd name="connsiteY4" fmla="*/ 12541 h 31857"/>
                    <a:gd name="connsiteX5" fmla="*/ 70661 w 72616"/>
                    <a:gd name="connsiteY5" fmla="*/ 7806 h 31857"/>
                    <a:gd name="connsiteX6" fmla="*/ 39373 w 72616"/>
                    <a:gd name="connsiteY6" fmla="*/ 229 h 31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616" h="31857">
                      <a:moveTo>
                        <a:pt x="39373" y="229"/>
                      </a:moveTo>
                      <a:cubicBezTo>
                        <a:pt x="26662" y="2123"/>
                        <a:pt x="11018" y="4017"/>
                        <a:pt x="1241" y="10647"/>
                      </a:cubicBezTo>
                      <a:cubicBezTo>
                        <a:pt x="-1692" y="12541"/>
                        <a:pt x="1241" y="16330"/>
                        <a:pt x="3196" y="17277"/>
                      </a:cubicBezTo>
                      <a:cubicBezTo>
                        <a:pt x="19818" y="37167"/>
                        <a:pt x="60883" y="37167"/>
                        <a:pt x="72616" y="14436"/>
                      </a:cubicBezTo>
                      <a:cubicBezTo>
                        <a:pt x="72616" y="13489"/>
                        <a:pt x="72616" y="13489"/>
                        <a:pt x="72616" y="12541"/>
                      </a:cubicBezTo>
                      <a:cubicBezTo>
                        <a:pt x="72616" y="10647"/>
                        <a:pt x="71639" y="8753"/>
                        <a:pt x="70661" y="7806"/>
                      </a:cubicBezTo>
                      <a:cubicBezTo>
                        <a:pt x="60883" y="1176"/>
                        <a:pt x="51106" y="-718"/>
                        <a:pt x="39373" y="22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8D3FB8CC-4DF1-21D9-2E53-AA1220506F5B}"/>
                    </a:ext>
                  </a:extLst>
                </p:cNvPr>
                <p:cNvSpPr/>
                <p:nvPr/>
              </p:nvSpPr>
              <p:spPr>
                <a:xfrm>
                  <a:off x="5221144" y="1334344"/>
                  <a:ext cx="53775" cy="55023"/>
                </a:xfrm>
                <a:custGeom>
                  <a:avLst/>
                  <a:gdLst>
                    <a:gd name="connsiteX0" fmla="*/ 23466 w 53775"/>
                    <a:gd name="connsiteY0" fmla="*/ 12313 h 55023"/>
                    <a:gd name="connsiteX1" fmla="*/ 0 w 53775"/>
                    <a:gd name="connsiteY1" fmla="*/ 54933 h 55023"/>
                    <a:gd name="connsiteX2" fmla="*/ 53776 w 53775"/>
                    <a:gd name="connsiteY2" fmla="*/ 947 h 55023"/>
                    <a:gd name="connsiteX3" fmla="*/ 52798 w 53775"/>
                    <a:gd name="connsiteY3" fmla="*/ 0 h 55023"/>
                    <a:gd name="connsiteX4" fmla="*/ 23466 w 53775"/>
                    <a:gd name="connsiteY4" fmla="*/ 12313 h 55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775" h="55023">
                      <a:moveTo>
                        <a:pt x="23466" y="12313"/>
                      </a:moveTo>
                      <a:cubicBezTo>
                        <a:pt x="10755" y="24625"/>
                        <a:pt x="2933" y="38832"/>
                        <a:pt x="0" y="54933"/>
                      </a:cubicBezTo>
                      <a:cubicBezTo>
                        <a:pt x="35199" y="56828"/>
                        <a:pt x="53776" y="28414"/>
                        <a:pt x="53776" y="947"/>
                      </a:cubicBezTo>
                      <a:cubicBezTo>
                        <a:pt x="53776" y="947"/>
                        <a:pt x="52798" y="0"/>
                        <a:pt x="52798" y="0"/>
                      </a:cubicBezTo>
                      <a:cubicBezTo>
                        <a:pt x="42043" y="1894"/>
                        <a:pt x="31288" y="5683"/>
                        <a:pt x="23466" y="1231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42770291-7B53-E784-1D30-8E05E5DF8F3B}"/>
                    </a:ext>
                  </a:extLst>
                </p:cNvPr>
                <p:cNvSpPr/>
                <p:nvPr/>
              </p:nvSpPr>
              <p:spPr>
                <a:xfrm>
                  <a:off x="5284875" y="1403723"/>
                  <a:ext cx="58487" cy="62201"/>
                </a:xfrm>
                <a:custGeom>
                  <a:avLst/>
                  <a:gdLst>
                    <a:gd name="connsiteX0" fmla="*/ 2756 w 58487"/>
                    <a:gd name="connsiteY0" fmla="*/ 15863 h 62201"/>
                    <a:gd name="connsiteX1" fmla="*/ 9600 w 58487"/>
                    <a:gd name="connsiteY1" fmla="*/ 27229 h 62201"/>
                    <a:gd name="connsiteX2" fmla="*/ 24266 w 58487"/>
                    <a:gd name="connsiteY2" fmla="*/ 48065 h 62201"/>
                    <a:gd name="connsiteX3" fmla="*/ 57509 w 58487"/>
                    <a:gd name="connsiteY3" fmla="*/ 59431 h 62201"/>
                    <a:gd name="connsiteX4" fmla="*/ 58487 w 58487"/>
                    <a:gd name="connsiteY4" fmla="*/ 54696 h 62201"/>
                    <a:gd name="connsiteX5" fmla="*/ 12533 w 58487"/>
                    <a:gd name="connsiteY5" fmla="*/ 709 h 62201"/>
                    <a:gd name="connsiteX6" fmla="*/ 2756 w 58487"/>
                    <a:gd name="connsiteY6" fmla="*/ 15863 h 62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487" h="62201">
                      <a:moveTo>
                        <a:pt x="2756" y="15863"/>
                      </a:moveTo>
                      <a:cubicBezTo>
                        <a:pt x="4711" y="19652"/>
                        <a:pt x="6666" y="23440"/>
                        <a:pt x="9600" y="27229"/>
                      </a:cubicBezTo>
                      <a:cubicBezTo>
                        <a:pt x="12533" y="34806"/>
                        <a:pt x="18400" y="42383"/>
                        <a:pt x="24266" y="48065"/>
                      </a:cubicBezTo>
                      <a:cubicBezTo>
                        <a:pt x="30132" y="54696"/>
                        <a:pt x="47732" y="67955"/>
                        <a:pt x="57509" y="59431"/>
                      </a:cubicBezTo>
                      <a:cubicBezTo>
                        <a:pt x="58487" y="58484"/>
                        <a:pt x="58487" y="55643"/>
                        <a:pt x="58487" y="54696"/>
                      </a:cubicBezTo>
                      <a:cubicBezTo>
                        <a:pt x="50665" y="36700"/>
                        <a:pt x="41865" y="8286"/>
                        <a:pt x="12533" y="709"/>
                      </a:cubicBezTo>
                      <a:cubicBezTo>
                        <a:pt x="-3111" y="-3079"/>
                        <a:pt x="-1155" y="9233"/>
                        <a:pt x="2756" y="1586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0" name="Freeform: Shape 339">
                  <a:extLst>
                    <a:ext uri="{FF2B5EF4-FFF2-40B4-BE49-F238E27FC236}">
                      <a16:creationId xmlns:a16="http://schemas.microsoft.com/office/drawing/2014/main" id="{CA577CA2-DECC-C7F0-C576-DEFDA6A72345}"/>
                    </a:ext>
                  </a:extLst>
                </p:cNvPr>
                <p:cNvSpPr/>
                <p:nvPr/>
              </p:nvSpPr>
              <p:spPr>
                <a:xfrm>
                  <a:off x="5294474" y="1227319"/>
                  <a:ext cx="50858" cy="58721"/>
                </a:xfrm>
                <a:custGeom>
                  <a:avLst/>
                  <a:gdLst>
                    <a:gd name="connsiteX0" fmla="*/ 27377 w 50858"/>
                    <a:gd name="connsiteY0" fmla="*/ 9472 h 58721"/>
                    <a:gd name="connsiteX1" fmla="*/ 0 w 50858"/>
                    <a:gd name="connsiteY1" fmla="*/ 0 h 58721"/>
                    <a:gd name="connsiteX2" fmla="*/ 48887 w 50858"/>
                    <a:gd name="connsiteY2" fmla="*/ 58722 h 58721"/>
                    <a:gd name="connsiteX3" fmla="*/ 48887 w 50858"/>
                    <a:gd name="connsiteY3" fmla="*/ 58722 h 58721"/>
                    <a:gd name="connsiteX4" fmla="*/ 37154 w 50858"/>
                    <a:gd name="connsiteY4" fmla="*/ 20837 h 58721"/>
                    <a:gd name="connsiteX5" fmla="*/ 27377 w 50858"/>
                    <a:gd name="connsiteY5" fmla="*/ 9472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858" h="58721">
                      <a:moveTo>
                        <a:pt x="27377" y="9472"/>
                      </a:moveTo>
                      <a:cubicBezTo>
                        <a:pt x="18577" y="5683"/>
                        <a:pt x="8800" y="2842"/>
                        <a:pt x="0" y="0"/>
                      </a:cubicBezTo>
                      <a:cubicBezTo>
                        <a:pt x="2933" y="24626"/>
                        <a:pt x="20533" y="45462"/>
                        <a:pt x="48887" y="58722"/>
                      </a:cubicBezTo>
                      <a:cubicBezTo>
                        <a:pt x="48887" y="58722"/>
                        <a:pt x="48887" y="58722"/>
                        <a:pt x="48887" y="58722"/>
                      </a:cubicBezTo>
                      <a:cubicBezTo>
                        <a:pt x="55731" y="47356"/>
                        <a:pt x="43021" y="30308"/>
                        <a:pt x="37154" y="20837"/>
                      </a:cubicBezTo>
                      <a:cubicBezTo>
                        <a:pt x="34221" y="17048"/>
                        <a:pt x="30310" y="13260"/>
                        <a:pt x="27377" y="947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D443D49B-1315-756C-1348-34FE5F54A2BF}"/>
                    </a:ext>
                  </a:extLst>
                </p:cNvPr>
                <p:cNvSpPr/>
                <p:nvPr/>
              </p:nvSpPr>
              <p:spPr>
                <a:xfrm>
                  <a:off x="5213227" y="1157317"/>
                  <a:ext cx="72447" cy="32879"/>
                </a:xfrm>
                <a:custGeom>
                  <a:avLst/>
                  <a:gdLst>
                    <a:gd name="connsiteX0" fmla="*/ 39204 w 72447"/>
                    <a:gd name="connsiteY0" fmla="*/ 862 h 32879"/>
                    <a:gd name="connsiteX1" fmla="*/ 1072 w 72447"/>
                    <a:gd name="connsiteY1" fmla="*/ 14122 h 32879"/>
                    <a:gd name="connsiteX2" fmla="*/ 3027 w 72447"/>
                    <a:gd name="connsiteY2" fmla="*/ 20751 h 32879"/>
                    <a:gd name="connsiteX3" fmla="*/ 72447 w 72447"/>
                    <a:gd name="connsiteY3" fmla="*/ 13175 h 32879"/>
                    <a:gd name="connsiteX4" fmla="*/ 72447 w 72447"/>
                    <a:gd name="connsiteY4" fmla="*/ 11280 h 32879"/>
                    <a:gd name="connsiteX5" fmla="*/ 69514 w 72447"/>
                    <a:gd name="connsiteY5" fmla="*/ 6545 h 32879"/>
                    <a:gd name="connsiteX6" fmla="*/ 39204 w 72447"/>
                    <a:gd name="connsiteY6" fmla="*/ 862 h 32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2879">
                      <a:moveTo>
                        <a:pt x="39204" y="862"/>
                      </a:moveTo>
                      <a:cubicBezTo>
                        <a:pt x="26493" y="3703"/>
                        <a:pt x="11827" y="7492"/>
                        <a:pt x="1072" y="14122"/>
                      </a:cubicBezTo>
                      <a:cubicBezTo>
                        <a:pt x="-1861" y="16016"/>
                        <a:pt x="2050" y="19804"/>
                        <a:pt x="3027" y="20751"/>
                      </a:cubicBezTo>
                      <a:cubicBezTo>
                        <a:pt x="21605" y="39694"/>
                        <a:pt x="61692" y="35905"/>
                        <a:pt x="72447" y="13175"/>
                      </a:cubicBezTo>
                      <a:cubicBezTo>
                        <a:pt x="72447" y="12227"/>
                        <a:pt x="72447" y="12227"/>
                        <a:pt x="72447" y="11280"/>
                      </a:cubicBezTo>
                      <a:cubicBezTo>
                        <a:pt x="72447" y="9386"/>
                        <a:pt x="71470" y="7492"/>
                        <a:pt x="69514" y="6545"/>
                      </a:cubicBezTo>
                      <a:cubicBezTo>
                        <a:pt x="60714" y="-85"/>
                        <a:pt x="50937" y="-1032"/>
                        <a:pt x="39204" y="86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9547040E-5854-3AE9-0655-0563CF6BAC6C}"/>
                    </a:ext>
                  </a:extLst>
                </p:cNvPr>
                <p:cNvSpPr/>
                <p:nvPr/>
              </p:nvSpPr>
              <p:spPr>
                <a:xfrm>
                  <a:off x="5219188" y="1014215"/>
                  <a:ext cx="50019" cy="58721"/>
                </a:xfrm>
                <a:custGeom>
                  <a:avLst/>
                  <a:gdLst>
                    <a:gd name="connsiteX0" fmla="*/ 20533 w 50019"/>
                    <a:gd name="connsiteY0" fmla="*/ 15154 h 58721"/>
                    <a:gd name="connsiteX1" fmla="*/ 0 w 50019"/>
                    <a:gd name="connsiteY1" fmla="*/ 58722 h 58721"/>
                    <a:gd name="connsiteX2" fmla="*/ 49865 w 50019"/>
                    <a:gd name="connsiteY2" fmla="*/ 947 h 58721"/>
                    <a:gd name="connsiteX3" fmla="*/ 48887 w 50019"/>
                    <a:gd name="connsiteY3" fmla="*/ 0 h 58721"/>
                    <a:gd name="connsiteX4" fmla="*/ 20533 w 50019"/>
                    <a:gd name="connsiteY4" fmla="*/ 15154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58721">
                      <a:moveTo>
                        <a:pt x="20533" y="15154"/>
                      </a:moveTo>
                      <a:cubicBezTo>
                        <a:pt x="7822" y="28414"/>
                        <a:pt x="1956" y="43568"/>
                        <a:pt x="0" y="58722"/>
                      </a:cubicBezTo>
                      <a:cubicBezTo>
                        <a:pt x="35199" y="58722"/>
                        <a:pt x="51820" y="28414"/>
                        <a:pt x="49865" y="947"/>
                      </a:cubicBezTo>
                      <a:cubicBezTo>
                        <a:pt x="49865" y="947"/>
                        <a:pt x="48887" y="0"/>
                        <a:pt x="48887" y="0"/>
                      </a:cubicBezTo>
                      <a:cubicBezTo>
                        <a:pt x="37154" y="3789"/>
                        <a:pt x="27377" y="8524"/>
                        <a:pt x="20533" y="1515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6E40A17D-E370-FA63-B0A7-74DA62D94823}"/>
                    </a:ext>
                  </a:extLst>
                </p:cNvPr>
                <p:cNvSpPr/>
                <p:nvPr/>
              </p:nvSpPr>
              <p:spPr>
                <a:xfrm>
                  <a:off x="5284524" y="1084497"/>
                  <a:ext cx="61526" cy="59550"/>
                </a:xfrm>
                <a:custGeom>
                  <a:avLst/>
                  <a:gdLst>
                    <a:gd name="connsiteX0" fmla="*/ 3107 w 61526"/>
                    <a:gd name="connsiteY0" fmla="*/ 15907 h 59550"/>
                    <a:gd name="connsiteX1" fmla="*/ 10928 w 61526"/>
                    <a:gd name="connsiteY1" fmla="*/ 27272 h 59550"/>
                    <a:gd name="connsiteX2" fmla="*/ 26572 w 61526"/>
                    <a:gd name="connsiteY2" fmla="*/ 47162 h 59550"/>
                    <a:gd name="connsiteX3" fmla="*/ 60794 w 61526"/>
                    <a:gd name="connsiteY3" fmla="*/ 56633 h 59550"/>
                    <a:gd name="connsiteX4" fmla="*/ 60794 w 61526"/>
                    <a:gd name="connsiteY4" fmla="*/ 51898 h 59550"/>
                    <a:gd name="connsiteX5" fmla="*/ 11906 w 61526"/>
                    <a:gd name="connsiteY5" fmla="*/ 753 h 59550"/>
                    <a:gd name="connsiteX6" fmla="*/ 3107 w 61526"/>
                    <a:gd name="connsiteY6" fmla="*/ 15907 h 5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526" h="59550">
                      <a:moveTo>
                        <a:pt x="3107" y="15907"/>
                      </a:moveTo>
                      <a:cubicBezTo>
                        <a:pt x="5062" y="19695"/>
                        <a:pt x="7995" y="23484"/>
                        <a:pt x="10928" y="27272"/>
                      </a:cubicBezTo>
                      <a:cubicBezTo>
                        <a:pt x="14839" y="34849"/>
                        <a:pt x="20706" y="41479"/>
                        <a:pt x="26572" y="47162"/>
                      </a:cubicBezTo>
                      <a:cubicBezTo>
                        <a:pt x="32439" y="52845"/>
                        <a:pt x="51994" y="65157"/>
                        <a:pt x="60794" y="56633"/>
                      </a:cubicBezTo>
                      <a:cubicBezTo>
                        <a:pt x="61771" y="54739"/>
                        <a:pt x="61771" y="52845"/>
                        <a:pt x="60794" y="51898"/>
                      </a:cubicBezTo>
                      <a:cubicBezTo>
                        <a:pt x="51994" y="33902"/>
                        <a:pt x="41239" y="6435"/>
                        <a:pt x="11906" y="753"/>
                      </a:cubicBezTo>
                      <a:cubicBezTo>
                        <a:pt x="-3738" y="-3036"/>
                        <a:pt x="-805" y="8330"/>
                        <a:pt x="3107" y="1590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34E16821-9F74-4C57-8643-A1D052CA85AA}"/>
                    </a:ext>
                  </a:extLst>
                </p:cNvPr>
                <p:cNvSpPr/>
                <p:nvPr/>
              </p:nvSpPr>
              <p:spPr>
                <a:xfrm>
                  <a:off x="5279808" y="907189"/>
                  <a:ext cx="54224" cy="55880"/>
                </a:xfrm>
                <a:custGeom>
                  <a:avLst/>
                  <a:gdLst>
                    <a:gd name="connsiteX0" fmla="*/ 28355 w 54224"/>
                    <a:gd name="connsiteY0" fmla="*/ 7577 h 55880"/>
                    <a:gd name="connsiteX1" fmla="*/ 0 w 54224"/>
                    <a:gd name="connsiteY1" fmla="*/ 0 h 55880"/>
                    <a:gd name="connsiteX2" fmla="*/ 52798 w 54224"/>
                    <a:gd name="connsiteY2" fmla="*/ 55881 h 55880"/>
                    <a:gd name="connsiteX3" fmla="*/ 52798 w 54224"/>
                    <a:gd name="connsiteY3" fmla="*/ 55881 h 55880"/>
                    <a:gd name="connsiteX4" fmla="*/ 38132 w 54224"/>
                    <a:gd name="connsiteY4" fmla="*/ 18943 h 55880"/>
                    <a:gd name="connsiteX5" fmla="*/ 28355 w 54224"/>
                    <a:gd name="connsiteY5" fmla="*/ 7577 h 5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5880">
                      <a:moveTo>
                        <a:pt x="28355" y="7577"/>
                      </a:moveTo>
                      <a:cubicBezTo>
                        <a:pt x="19555" y="4736"/>
                        <a:pt x="9777" y="1894"/>
                        <a:pt x="0" y="0"/>
                      </a:cubicBezTo>
                      <a:cubicBezTo>
                        <a:pt x="4889" y="24626"/>
                        <a:pt x="23466" y="44515"/>
                        <a:pt x="52798" y="55881"/>
                      </a:cubicBezTo>
                      <a:cubicBezTo>
                        <a:pt x="52798" y="55881"/>
                        <a:pt x="52798" y="55881"/>
                        <a:pt x="52798" y="55881"/>
                      </a:cubicBezTo>
                      <a:cubicBezTo>
                        <a:pt x="58665" y="44515"/>
                        <a:pt x="44976" y="27467"/>
                        <a:pt x="38132" y="18943"/>
                      </a:cubicBezTo>
                      <a:cubicBezTo>
                        <a:pt x="36176" y="15154"/>
                        <a:pt x="33243" y="11366"/>
                        <a:pt x="28355" y="75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345" name="Graphic 25">
              <a:extLst>
                <a:ext uri="{FF2B5EF4-FFF2-40B4-BE49-F238E27FC236}">
                  <a16:creationId xmlns:a16="http://schemas.microsoft.com/office/drawing/2014/main" id="{1ACF8A26-1301-D8D9-714D-BB7927B8E96A}"/>
                </a:ext>
              </a:extLst>
            </p:cNvPr>
            <p:cNvGrpSpPr/>
            <p:nvPr/>
          </p:nvGrpSpPr>
          <p:grpSpPr>
            <a:xfrm>
              <a:off x="3546511" y="806794"/>
              <a:ext cx="721086" cy="1780602"/>
              <a:chOff x="3546511" y="806794"/>
              <a:chExt cx="721086" cy="1780602"/>
            </a:xfrm>
          </p:grpSpPr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B9B3C809-12B3-7043-35E7-9F0EBE66341A}"/>
                  </a:ext>
                </a:extLst>
              </p:cNvPr>
              <p:cNvSpPr/>
              <p:nvPr/>
            </p:nvSpPr>
            <p:spPr>
              <a:xfrm>
                <a:off x="3587332" y="806794"/>
                <a:ext cx="641400" cy="1774919"/>
              </a:xfrm>
              <a:custGeom>
                <a:avLst/>
                <a:gdLst>
                  <a:gd name="connsiteX0" fmla="*/ 596425 w 641400"/>
                  <a:gd name="connsiteY0" fmla="*/ 135439 h 1774919"/>
                  <a:gd name="connsiteX1" fmla="*/ 602291 w 641400"/>
                  <a:gd name="connsiteY1" fmla="*/ 175219 h 1774919"/>
                  <a:gd name="connsiteX2" fmla="*/ 615980 w 641400"/>
                  <a:gd name="connsiteY2" fmla="*/ 286980 h 1774919"/>
                  <a:gd name="connsiteX3" fmla="*/ 640423 w 641400"/>
                  <a:gd name="connsiteY3" fmla="*/ 687615 h 1774919"/>
                  <a:gd name="connsiteX4" fmla="*/ 637490 w 641400"/>
                  <a:gd name="connsiteY4" fmla="*/ 955653 h 1774919"/>
                  <a:gd name="connsiteX5" fmla="*/ 613046 w 641400"/>
                  <a:gd name="connsiteY5" fmla="*/ 1254946 h 1774919"/>
                  <a:gd name="connsiteX6" fmla="*/ 586647 w 641400"/>
                  <a:gd name="connsiteY6" fmla="*/ 1412169 h 1774919"/>
                  <a:gd name="connsiteX7" fmla="*/ 542649 w 641400"/>
                  <a:gd name="connsiteY7" fmla="*/ 1571286 h 1774919"/>
                  <a:gd name="connsiteX8" fmla="*/ 509405 w 641400"/>
                  <a:gd name="connsiteY8" fmla="*/ 1649898 h 1774919"/>
                  <a:gd name="connsiteX9" fmla="*/ 459540 w 641400"/>
                  <a:gd name="connsiteY9" fmla="*/ 1723774 h 1774919"/>
                  <a:gd name="connsiteX10" fmla="*/ 442919 w 641400"/>
                  <a:gd name="connsiteY10" fmla="*/ 1739876 h 1774919"/>
                  <a:gd name="connsiteX11" fmla="*/ 423364 w 641400"/>
                  <a:gd name="connsiteY11" fmla="*/ 1754082 h 1774919"/>
                  <a:gd name="connsiteX12" fmla="*/ 375454 w 641400"/>
                  <a:gd name="connsiteY12" fmla="*/ 1773025 h 1774919"/>
                  <a:gd name="connsiteX13" fmla="*/ 362744 w 641400"/>
                  <a:gd name="connsiteY13" fmla="*/ 1774919 h 1774919"/>
                  <a:gd name="connsiteX14" fmla="*/ 349055 w 641400"/>
                  <a:gd name="connsiteY14" fmla="*/ 1774919 h 1774919"/>
                  <a:gd name="connsiteX15" fmla="*/ 336344 w 641400"/>
                  <a:gd name="connsiteY15" fmla="*/ 1773972 h 1774919"/>
                  <a:gd name="connsiteX16" fmla="*/ 322656 w 641400"/>
                  <a:gd name="connsiteY16" fmla="*/ 1771131 h 1774919"/>
                  <a:gd name="connsiteX17" fmla="*/ 275724 w 641400"/>
                  <a:gd name="connsiteY17" fmla="*/ 1744611 h 1774919"/>
                  <a:gd name="connsiteX18" fmla="*/ 245414 w 641400"/>
                  <a:gd name="connsiteY18" fmla="*/ 1708620 h 1774919"/>
                  <a:gd name="connsiteX19" fmla="*/ 222926 w 641400"/>
                  <a:gd name="connsiteY19" fmla="*/ 1670735 h 1774919"/>
                  <a:gd name="connsiteX20" fmla="*/ 189683 w 641400"/>
                  <a:gd name="connsiteY20" fmla="*/ 1592123 h 1774919"/>
                  <a:gd name="connsiteX21" fmla="*/ 143729 w 641400"/>
                  <a:gd name="connsiteY21" fmla="*/ 1432059 h 1774919"/>
                  <a:gd name="connsiteX22" fmla="*/ 87020 w 641400"/>
                  <a:gd name="connsiteY22" fmla="*/ 1115718 h 1774919"/>
                  <a:gd name="connsiteX23" fmla="*/ 29333 w 641400"/>
                  <a:gd name="connsiteY23" fmla="*/ 552176 h 1774919"/>
                  <a:gd name="connsiteX24" fmla="*/ 5867 w 641400"/>
                  <a:gd name="connsiteY24" fmla="*/ 152488 h 1774919"/>
                  <a:gd name="connsiteX25" fmla="*/ 978 w 641400"/>
                  <a:gd name="connsiteY25" fmla="*/ 40727 h 1774919"/>
                  <a:gd name="connsiteX26" fmla="*/ 0 w 641400"/>
                  <a:gd name="connsiteY26" fmla="*/ 947 h 1774919"/>
                  <a:gd name="connsiteX27" fmla="*/ 33243 w 641400"/>
                  <a:gd name="connsiteY27" fmla="*/ 0 h 1774919"/>
                  <a:gd name="connsiteX28" fmla="*/ 39110 w 641400"/>
                  <a:gd name="connsiteY28" fmla="*/ 151540 h 1774919"/>
                  <a:gd name="connsiteX29" fmla="*/ 62576 w 641400"/>
                  <a:gd name="connsiteY29" fmla="*/ 550282 h 1774919"/>
                  <a:gd name="connsiteX30" fmla="*/ 120263 w 641400"/>
                  <a:gd name="connsiteY30" fmla="*/ 1111929 h 1774919"/>
                  <a:gd name="connsiteX31" fmla="*/ 175994 w 641400"/>
                  <a:gd name="connsiteY31" fmla="*/ 1425429 h 1774919"/>
                  <a:gd name="connsiteX32" fmla="*/ 220971 w 641400"/>
                  <a:gd name="connsiteY32" fmla="*/ 1582652 h 1774919"/>
                  <a:gd name="connsiteX33" fmla="*/ 253236 w 641400"/>
                  <a:gd name="connsiteY33" fmla="*/ 1657475 h 1774919"/>
                  <a:gd name="connsiteX34" fmla="*/ 299190 w 641400"/>
                  <a:gd name="connsiteY34" fmla="*/ 1722828 h 1774919"/>
                  <a:gd name="connsiteX35" fmla="*/ 331456 w 641400"/>
                  <a:gd name="connsiteY35" fmla="*/ 1741770 h 1774919"/>
                  <a:gd name="connsiteX36" fmla="*/ 350033 w 641400"/>
                  <a:gd name="connsiteY36" fmla="*/ 1743664 h 1774919"/>
                  <a:gd name="connsiteX37" fmla="*/ 359810 w 641400"/>
                  <a:gd name="connsiteY37" fmla="*/ 1743664 h 1774919"/>
                  <a:gd name="connsiteX38" fmla="*/ 369588 w 641400"/>
                  <a:gd name="connsiteY38" fmla="*/ 1742717 h 1774919"/>
                  <a:gd name="connsiteX39" fmla="*/ 436075 w 641400"/>
                  <a:gd name="connsiteY39" fmla="*/ 1701991 h 1774919"/>
                  <a:gd name="connsiteX40" fmla="*/ 481051 w 641400"/>
                  <a:gd name="connsiteY40" fmla="*/ 1635691 h 1774919"/>
                  <a:gd name="connsiteX41" fmla="*/ 513316 w 641400"/>
                  <a:gd name="connsiteY41" fmla="*/ 1561815 h 1774919"/>
                  <a:gd name="connsiteX42" fmla="*/ 555359 w 641400"/>
                  <a:gd name="connsiteY42" fmla="*/ 1407434 h 1774919"/>
                  <a:gd name="connsiteX43" fmla="*/ 581758 w 641400"/>
                  <a:gd name="connsiteY43" fmla="*/ 1253051 h 1774919"/>
                  <a:gd name="connsiteX44" fmla="*/ 606202 w 641400"/>
                  <a:gd name="connsiteY44" fmla="*/ 956600 h 1774919"/>
                  <a:gd name="connsiteX45" fmla="*/ 609135 w 641400"/>
                  <a:gd name="connsiteY45" fmla="*/ 690457 h 1774919"/>
                  <a:gd name="connsiteX46" fmla="*/ 584692 w 641400"/>
                  <a:gd name="connsiteY46" fmla="*/ 292663 h 1774919"/>
                  <a:gd name="connsiteX47" fmla="*/ 571981 w 641400"/>
                  <a:gd name="connsiteY47" fmla="*/ 181849 h 1774919"/>
                  <a:gd name="connsiteX48" fmla="*/ 566114 w 641400"/>
                  <a:gd name="connsiteY48" fmla="*/ 143016 h 1774919"/>
                  <a:gd name="connsiteX49" fmla="*/ 596425 w 641400"/>
                  <a:gd name="connsiteY49" fmla="*/ 135439 h 1774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641400" h="1774919">
                    <a:moveTo>
                      <a:pt x="596425" y="135439"/>
                    </a:moveTo>
                    <a:cubicBezTo>
                      <a:pt x="596425" y="135439"/>
                      <a:pt x="598380" y="149646"/>
                      <a:pt x="602291" y="175219"/>
                    </a:cubicBezTo>
                    <a:cubicBezTo>
                      <a:pt x="605224" y="200791"/>
                      <a:pt x="610113" y="238677"/>
                      <a:pt x="615980" y="286980"/>
                    </a:cubicBezTo>
                    <a:cubicBezTo>
                      <a:pt x="625757" y="383587"/>
                      <a:pt x="637490" y="521868"/>
                      <a:pt x="640423" y="687615"/>
                    </a:cubicBezTo>
                    <a:cubicBezTo>
                      <a:pt x="642379" y="770963"/>
                      <a:pt x="641401" y="860940"/>
                      <a:pt x="637490" y="955653"/>
                    </a:cubicBezTo>
                    <a:cubicBezTo>
                      <a:pt x="633579" y="1051313"/>
                      <a:pt x="626734" y="1150762"/>
                      <a:pt x="613046" y="1254946"/>
                    </a:cubicBezTo>
                    <a:cubicBezTo>
                      <a:pt x="606202" y="1307038"/>
                      <a:pt x="597402" y="1359130"/>
                      <a:pt x="586647" y="1412169"/>
                    </a:cubicBezTo>
                    <a:cubicBezTo>
                      <a:pt x="575892" y="1465208"/>
                      <a:pt x="562203" y="1518247"/>
                      <a:pt x="542649" y="1571286"/>
                    </a:cubicBezTo>
                    <a:cubicBezTo>
                      <a:pt x="532871" y="1597807"/>
                      <a:pt x="522116" y="1623379"/>
                      <a:pt x="509405" y="1649898"/>
                    </a:cubicBezTo>
                    <a:cubicBezTo>
                      <a:pt x="495717" y="1675471"/>
                      <a:pt x="480073" y="1701043"/>
                      <a:pt x="459540" y="1723774"/>
                    </a:cubicBezTo>
                    <a:cubicBezTo>
                      <a:pt x="454652" y="1729457"/>
                      <a:pt x="448785" y="1735140"/>
                      <a:pt x="442919" y="1739876"/>
                    </a:cubicBezTo>
                    <a:cubicBezTo>
                      <a:pt x="436075" y="1744611"/>
                      <a:pt x="430208" y="1750294"/>
                      <a:pt x="423364" y="1754082"/>
                    </a:cubicBezTo>
                    <a:cubicBezTo>
                      <a:pt x="409675" y="1762607"/>
                      <a:pt x="393054" y="1770184"/>
                      <a:pt x="375454" y="1773025"/>
                    </a:cubicBezTo>
                    <a:lnTo>
                      <a:pt x="362744" y="1774919"/>
                    </a:lnTo>
                    <a:lnTo>
                      <a:pt x="349055" y="1774919"/>
                    </a:lnTo>
                    <a:cubicBezTo>
                      <a:pt x="345144" y="1774919"/>
                      <a:pt x="340256" y="1773972"/>
                      <a:pt x="336344" y="1773972"/>
                    </a:cubicBezTo>
                    <a:cubicBezTo>
                      <a:pt x="332433" y="1773972"/>
                      <a:pt x="326567" y="1773025"/>
                      <a:pt x="322656" y="1771131"/>
                    </a:cubicBezTo>
                    <a:cubicBezTo>
                      <a:pt x="304079" y="1766395"/>
                      <a:pt x="288435" y="1755977"/>
                      <a:pt x="275724" y="1744611"/>
                    </a:cubicBezTo>
                    <a:cubicBezTo>
                      <a:pt x="263014" y="1733246"/>
                      <a:pt x="253236" y="1720933"/>
                      <a:pt x="245414" y="1708620"/>
                    </a:cubicBezTo>
                    <a:cubicBezTo>
                      <a:pt x="236614" y="1696307"/>
                      <a:pt x="229770" y="1683048"/>
                      <a:pt x="222926" y="1670735"/>
                    </a:cubicBezTo>
                    <a:cubicBezTo>
                      <a:pt x="209238" y="1645163"/>
                      <a:pt x="198482" y="1618643"/>
                      <a:pt x="189683" y="1592123"/>
                    </a:cubicBezTo>
                    <a:cubicBezTo>
                      <a:pt x="171105" y="1539084"/>
                      <a:pt x="156439" y="1485098"/>
                      <a:pt x="143729" y="1432059"/>
                    </a:cubicBezTo>
                    <a:cubicBezTo>
                      <a:pt x="119285" y="1325033"/>
                      <a:pt x="101686" y="1218955"/>
                      <a:pt x="87020" y="1115718"/>
                    </a:cubicBezTo>
                    <a:cubicBezTo>
                      <a:pt x="58665" y="910191"/>
                      <a:pt x="42043" y="716976"/>
                      <a:pt x="29333" y="552176"/>
                    </a:cubicBezTo>
                    <a:cubicBezTo>
                      <a:pt x="17599" y="387376"/>
                      <a:pt x="9778" y="249095"/>
                      <a:pt x="5867" y="152488"/>
                    </a:cubicBezTo>
                    <a:cubicBezTo>
                      <a:pt x="3911" y="104184"/>
                      <a:pt x="2933" y="66299"/>
                      <a:pt x="978" y="40727"/>
                    </a:cubicBezTo>
                    <a:cubicBezTo>
                      <a:pt x="0" y="15154"/>
                      <a:pt x="0" y="947"/>
                      <a:pt x="0" y="947"/>
                    </a:cubicBezTo>
                    <a:lnTo>
                      <a:pt x="33243" y="0"/>
                    </a:lnTo>
                    <a:cubicBezTo>
                      <a:pt x="33243" y="0"/>
                      <a:pt x="34221" y="54933"/>
                      <a:pt x="39110" y="151540"/>
                    </a:cubicBezTo>
                    <a:cubicBezTo>
                      <a:pt x="43021" y="248148"/>
                      <a:pt x="50843" y="385481"/>
                      <a:pt x="62576" y="550282"/>
                    </a:cubicBezTo>
                    <a:cubicBezTo>
                      <a:pt x="75286" y="715082"/>
                      <a:pt x="91908" y="907349"/>
                      <a:pt x="120263" y="1111929"/>
                    </a:cubicBezTo>
                    <a:cubicBezTo>
                      <a:pt x="134929" y="1214219"/>
                      <a:pt x="151551" y="1319351"/>
                      <a:pt x="175994" y="1425429"/>
                    </a:cubicBezTo>
                    <a:cubicBezTo>
                      <a:pt x="188705" y="1478468"/>
                      <a:pt x="202394" y="1530560"/>
                      <a:pt x="220971" y="1582652"/>
                    </a:cubicBezTo>
                    <a:cubicBezTo>
                      <a:pt x="229770" y="1608224"/>
                      <a:pt x="240526" y="1633797"/>
                      <a:pt x="253236" y="1657475"/>
                    </a:cubicBezTo>
                    <a:cubicBezTo>
                      <a:pt x="265947" y="1681154"/>
                      <a:pt x="280613" y="1704832"/>
                      <a:pt x="299190" y="1722828"/>
                    </a:cubicBezTo>
                    <a:cubicBezTo>
                      <a:pt x="308967" y="1731351"/>
                      <a:pt x="319723" y="1738929"/>
                      <a:pt x="331456" y="1741770"/>
                    </a:cubicBezTo>
                    <a:cubicBezTo>
                      <a:pt x="337322" y="1743664"/>
                      <a:pt x="344166" y="1743664"/>
                      <a:pt x="350033" y="1743664"/>
                    </a:cubicBezTo>
                    <a:lnTo>
                      <a:pt x="359810" y="1743664"/>
                    </a:lnTo>
                    <a:lnTo>
                      <a:pt x="369588" y="1742717"/>
                    </a:lnTo>
                    <a:cubicBezTo>
                      <a:pt x="395009" y="1737981"/>
                      <a:pt x="417497" y="1721880"/>
                      <a:pt x="436075" y="1701991"/>
                    </a:cubicBezTo>
                    <a:cubicBezTo>
                      <a:pt x="454652" y="1682101"/>
                      <a:pt x="468340" y="1659369"/>
                      <a:pt x="481051" y="1635691"/>
                    </a:cubicBezTo>
                    <a:cubicBezTo>
                      <a:pt x="493761" y="1612013"/>
                      <a:pt x="503539" y="1586441"/>
                      <a:pt x="513316" y="1561815"/>
                    </a:cubicBezTo>
                    <a:cubicBezTo>
                      <a:pt x="530916" y="1510670"/>
                      <a:pt x="544604" y="1458579"/>
                      <a:pt x="555359" y="1407434"/>
                    </a:cubicBezTo>
                    <a:cubicBezTo>
                      <a:pt x="566114" y="1355341"/>
                      <a:pt x="574914" y="1304196"/>
                      <a:pt x="581758" y="1253051"/>
                    </a:cubicBezTo>
                    <a:cubicBezTo>
                      <a:pt x="595447" y="1150762"/>
                      <a:pt x="602291" y="1051313"/>
                      <a:pt x="606202" y="956600"/>
                    </a:cubicBezTo>
                    <a:cubicBezTo>
                      <a:pt x="610113" y="861887"/>
                      <a:pt x="610113" y="772857"/>
                      <a:pt x="609135" y="690457"/>
                    </a:cubicBezTo>
                    <a:cubicBezTo>
                      <a:pt x="606202" y="525656"/>
                      <a:pt x="594469" y="388323"/>
                      <a:pt x="584692" y="292663"/>
                    </a:cubicBezTo>
                    <a:cubicBezTo>
                      <a:pt x="579803" y="244359"/>
                      <a:pt x="574914" y="207421"/>
                      <a:pt x="571981" y="181849"/>
                    </a:cubicBezTo>
                    <a:cubicBezTo>
                      <a:pt x="568070" y="156276"/>
                      <a:pt x="566114" y="143016"/>
                      <a:pt x="566114" y="143016"/>
                    </a:cubicBezTo>
                    <a:lnTo>
                      <a:pt x="596425" y="135439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E499A07A-0AF9-75C4-5E0A-B09BA2F33ACE}"/>
                  </a:ext>
                </a:extLst>
              </p:cNvPr>
              <p:cNvSpPr/>
              <p:nvPr/>
            </p:nvSpPr>
            <p:spPr>
              <a:xfrm>
                <a:off x="3587332" y="807741"/>
                <a:ext cx="641400" cy="1773972"/>
              </a:xfrm>
              <a:custGeom>
                <a:avLst/>
                <a:gdLst>
                  <a:gd name="connsiteX0" fmla="*/ 596425 w 641400"/>
                  <a:gd name="connsiteY0" fmla="*/ 134492 h 1773972"/>
                  <a:gd name="connsiteX1" fmla="*/ 602291 w 641400"/>
                  <a:gd name="connsiteY1" fmla="*/ 174272 h 1773972"/>
                  <a:gd name="connsiteX2" fmla="*/ 615980 w 641400"/>
                  <a:gd name="connsiteY2" fmla="*/ 286033 h 1773972"/>
                  <a:gd name="connsiteX3" fmla="*/ 640423 w 641400"/>
                  <a:gd name="connsiteY3" fmla="*/ 686668 h 1773972"/>
                  <a:gd name="connsiteX4" fmla="*/ 637490 w 641400"/>
                  <a:gd name="connsiteY4" fmla="*/ 954706 h 1773972"/>
                  <a:gd name="connsiteX5" fmla="*/ 613046 w 641400"/>
                  <a:gd name="connsiteY5" fmla="*/ 1253999 h 1773972"/>
                  <a:gd name="connsiteX6" fmla="*/ 586647 w 641400"/>
                  <a:gd name="connsiteY6" fmla="*/ 1411222 h 1773972"/>
                  <a:gd name="connsiteX7" fmla="*/ 542649 w 641400"/>
                  <a:gd name="connsiteY7" fmla="*/ 1570339 h 1773972"/>
                  <a:gd name="connsiteX8" fmla="*/ 509405 w 641400"/>
                  <a:gd name="connsiteY8" fmla="*/ 1648951 h 1773972"/>
                  <a:gd name="connsiteX9" fmla="*/ 459540 w 641400"/>
                  <a:gd name="connsiteY9" fmla="*/ 1722827 h 1773972"/>
                  <a:gd name="connsiteX10" fmla="*/ 442919 w 641400"/>
                  <a:gd name="connsiteY10" fmla="*/ 1738929 h 1773972"/>
                  <a:gd name="connsiteX11" fmla="*/ 423364 w 641400"/>
                  <a:gd name="connsiteY11" fmla="*/ 1753135 h 1773972"/>
                  <a:gd name="connsiteX12" fmla="*/ 375454 w 641400"/>
                  <a:gd name="connsiteY12" fmla="*/ 1772078 h 1773972"/>
                  <a:gd name="connsiteX13" fmla="*/ 362744 w 641400"/>
                  <a:gd name="connsiteY13" fmla="*/ 1773972 h 1773972"/>
                  <a:gd name="connsiteX14" fmla="*/ 349055 w 641400"/>
                  <a:gd name="connsiteY14" fmla="*/ 1773972 h 1773972"/>
                  <a:gd name="connsiteX15" fmla="*/ 336344 w 641400"/>
                  <a:gd name="connsiteY15" fmla="*/ 1773025 h 1773972"/>
                  <a:gd name="connsiteX16" fmla="*/ 322656 w 641400"/>
                  <a:gd name="connsiteY16" fmla="*/ 1770184 h 1773972"/>
                  <a:gd name="connsiteX17" fmla="*/ 275724 w 641400"/>
                  <a:gd name="connsiteY17" fmla="*/ 1743664 h 1773972"/>
                  <a:gd name="connsiteX18" fmla="*/ 245414 w 641400"/>
                  <a:gd name="connsiteY18" fmla="*/ 1707674 h 1773972"/>
                  <a:gd name="connsiteX19" fmla="*/ 222926 w 641400"/>
                  <a:gd name="connsiteY19" fmla="*/ 1669788 h 1773972"/>
                  <a:gd name="connsiteX20" fmla="*/ 189683 w 641400"/>
                  <a:gd name="connsiteY20" fmla="*/ 1591176 h 1773972"/>
                  <a:gd name="connsiteX21" fmla="*/ 143729 w 641400"/>
                  <a:gd name="connsiteY21" fmla="*/ 1431112 h 1773972"/>
                  <a:gd name="connsiteX22" fmla="*/ 87020 w 641400"/>
                  <a:gd name="connsiteY22" fmla="*/ 1114771 h 1773972"/>
                  <a:gd name="connsiteX23" fmla="*/ 29333 w 641400"/>
                  <a:gd name="connsiteY23" fmla="*/ 551229 h 1773972"/>
                  <a:gd name="connsiteX24" fmla="*/ 5867 w 641400"/>
                  <a:gd name="connsiteY24" fmla="*/ 151541 h 1773972"/>
                  <a:gd name="connsiteX25" fmla="*/ 978 w 641400"/>
                  <a:gd name="connsiteY25" fmla="*/ 39780 h 1773972"/>
                  <a:gd name="connsiteX26" fmla="*/ 0 w 641400"/>
                  <a:gd name="connsiteY26" fmla="*/ 0 h 1773972"/>
                  <a:gd name="connsiteX27" fmla="*/ 16622 w 641400"/>
                  <a:gd name="connsiteY27" fmla="*/ 0 h 1773972"/>
                  <a:gd name="connsiteX28" fmla="*/ 22488 w 641400"/>
                  <a:gd name="connsiteY28" fmla="*/ 151541 h 1773972"/>
                  <a:gd name="connsiteX29" fmla="*/ 45954 w 641400"/>
                  <a:gd name="connsiteY29" fmla="*/ 550282 h 1773972"/>
                  <a:gd name="connsiteX30" fmla="*/ 103641 w 641400"/>
                  <a:gd name="connsiteY30" fmla="*/ 1112876 h 1773972"/>
                  <a:gd name="connsiteX31" fmla="*/ 160350 w 641400"/>
                  <a:gd name="connsiteY31" fmla="*/ 1427323 h 1773972"/>
                  <a:gd name="connsiteX32" fmla="*/ 205327 w 641400"/>
                  <a:gd name="connsiteY32" fmla="*/ 1585494 h 1773972"/>
                  <a:gd name="connsiteX33" fmla="*/ 238570 w 641400"/>
                  <a:gd name="connsiteY33" fmla="*/ 1662211 h 1773972"/>
                  <a:gd name="connsiteX34" fmla="*/ 260080 w 641400"/>
                  <a:gd name="connsiteY34" fmla="*/ 1699149 h 1773972"/>
                  <a:gd name="connsiteX35" fmla="*/ 288435 w 641400"/>
                  <a:gd name="connsiteY35" fmla="*/ 1732299 h 1773972"/>
                  <a:gd name="connsiteX36" fmla="*/ 327545 w 641400"/>
                  <a:gd name="connsiteY36" fmla="*/ 1755030 h 1773972"/>
                  <a:gd name="connsiteX37" fmla="*/ 351010 w 641400"/>
                  <a:gd name="connsiteY37" fmla="*/ 1757871 h 1773972"/>
                  <a:gd name="connsiteX38" fmla="*/ 362744 w 641400"/>
                  <a:gd name="connsiteY38" fmla="*/ 1757871 h 1773972"/>
                  <a:gd name="connsiteX39" fmla="*/ 374476 w 641400"/>
                  <a:gd name="connsiteY39" fmla="*/ 1755977 h 1773972"/>
                  <a:gd name="connsiteX40" fmla="*/ 416520 w 641400"/>
                  <a:gd name="connsiteY40" fmla="*/ 1738929 h 1773972"/>
                  <a:gd name="connsiteX41" fmla="*/ 434119 w 641400"/>
                  <a:gd name="connsiteY41" fmla="*/ 1725668 h 1773972"/>
                  <a:gd name="connsiteX42" fmla="*/ 449763 w 641400"/>
                  <a:gd name="connsiteY42" fmla="*/ 1710515 h 1773972"/>
                  <a:gd name="connsiteX43" fmla="*/ 497672 w 641400"/>
                  <a:gd name="connsiteY43" fmla="*/ 1640427 h 1773972"/>
                  <a:gd name="connsiteX44" fmla="*/ 530916 w 641400"/>
                  <a:gd name="connsiteY44" fmla="*/ 1563710 h 1773972"/>
                  <a:gd name="connsiteX45" fmla="*/ 573937 w 641400"/>
                  <a:gd name="connsiteY45" fmla="*/ 1407434 h 1773972"/>
                  <a:gd name="connsiteX46" fmla="*/ 600336 w 641400"/>
                  <a:gd name="connsiteY46" fmla="*/ 1251157 h 1773972"/>
                  <a:gd name="connsiteX47" fmla="*/ 624779 w 641400"/>
                  <a:gd name="connsiteY47" fmla="*/ 953759 h 1773972"/>
                  <a:gd name="connsiteX48" fmla="*/ 627712 w 641400"/>
                  <a:gd name="connsiteY48" fmla="*/ 686668 h 1773972"/>
                  <a:gd name="connsiteX49" fmla="*/ 603269 w 641400"/>
                  <a:gd name="connsiteY49" fmla="*/ 286980 h 1773972"/>
                  <a:gd name="connsiteX50" fmla="*/ 590558 w 641400"/>
                  <a:gd name="connsiteY50" fmla="*/ 175219 h 1773972"/>
                  <a:gd name="connsiteX51" fmla="*/ 584692 w 641400"/>
                  <a:gd name="connsiteY51" fmla="*/ 135439 h 1773972"/>
                  <a:gd name="connsiteX52" fmla="*/ 596425 w 641400"/>
                  <a:gd name="connsiteY52" fmla="*/ 134492 h 1773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641400" h="1773972">
                    <a:moveTo>
                      <a:pt x="596425" y="134492"/>
                    </a:moveTo>
                    <a:cubicBezTo>
                      <a:pt x="596425" y="134492"/>
                      <a:pt x="598380" y="148699"/>
                      <a:pt x="602291" y="174272"/>
                    </a:cubicBezTo>
                    <a:cubicBezTo>
                      <a:pt x="605224" y="199844"/>
                      <a:pt x="610113" y="237730"/>
                      <a:pt x="615980" y="286033"/>
                    </a:cubicBezTo>
                    <a:cubicBezTo>
                      <a:pt x="625757" y="382640"/>
                      <a:pt x="637490" y="520921"/>
                      <a:pt x="640423" y="686668"/>
                    </a:cubicBezTo>
                    <a:cubicBezTo>
                      <a:pt x="642379" y="770016"/>
                      <a:pt x="641401" y="859993"/>
                      <a:pt x="637490" y="954706"/>
                    </a:cubicBezTo>
                    <a:cubicBezTo>
                      <a:pt x="633579" y="1050366"/>
                      <a:pt x="626734" y="1149815"/>
                      <a:pt x="613046" y="1253999"/>
                    </a:cubicBezTo>
                    <a:cubicBezTo>
                      <a:pt x="606202" y="1306091"/>
                      <a:pt x="597402" y="1358183"/>
                      <a:pt x="586647" y="1411222"/>
                    </a:cubicBezTo>
                    <a:cubicBezTo>
                      <a:pt x="575892" y="1464261"/>
                      <a:pt x="562203" y="1517300"/>
                      <a:pt x="542649" y="1570339"/>
                    </a:cubicBezTo>
                    <a:cubicBezTo>
                      <a:pt x="532871" y="1596860"/>
                      <a:pt x="522116" y="1622432"/>
                      <a:pt x="509405" y="1648951"/>
                    </a:cubicBezTo>
                    <a:cubicBezTo>
                      <a:pt x="495717" y="1674524"/>
                      <a:pt x="480073" y="1700096"/>
                      <a:pt x="459540" y="1722827"/>
                    </a:cubicBezTo>
                    <a:cubicBezTo>
                      <a:pt x="454652" y="1728510"/>
                      <a:pt x="448785" y="1734193"/>
                      <a:pt x="442919" y="1738929"/>
                    </a:cubicBezTo>
                    <a:cubicBezTo>
                      <a:pt x="436075" y="1743664"/>
                      <a:pt x="430208" y="1749347"/>
                      <a:pt x="423364" y="1753135"/>
                    </a:cubicBezTo>
                    <a:cubicBezTo>
                      <a:pt x="409675" y="1761660"/>
                      <a:pt x="393054" y="1769237"/>
                      <a:pt x="375454" y="1772078"/>
                    </a:cubicBezTo>
                    <a:lnTo>
                      <a:pt x="362744" y="1773972"/>
                    </a:lnTo>
                    <a:lnTo>
                      <a:pt x="349055" y="1773972"/>
                    </a:lnTo>
                    <a:cubicBezTo>
                      <a:pt x="345144" y="1773972"/>
                      <a:pt x="340256" y="1773025"/>
                      <a:pt x="336344" y="1773025"/>
                    </a:cubicBezTo>
                    <a:cubicBezTo>
                      <a:pt x="332433" y="1773025"/>
                      <a:pt x="326567" y="1772078"/>
                      <a:pt x="322656" y="1770184"/>
                    </a:cubicBezTo>
                    <a:cubicBezTo>
                      <a:pt x="304079" y="1765448"/>
                      <a:pt x="288435" y="1755030"/>
                      <a:pt x="275724" y="1743664"/>
                    </a:cubicBezTo>
                    <a:cubicBezTo>
                      <a:pt x="263014" y="1732299"/>
                      <a:pt x="253236" y="1719986"/>
                      <a:pt x="245414" y="1707674"/>
                    </a:cubicBezTo>
                    <a:cubicBezTo>
                      <a:pt x="236614" y="1695360"/>
                      <a:pt x="229770" y="1682101"/>
                      <a:pt x="222926" y="1669788"/>
                    </a:cubicBezTo>
                    <a:cubicBezTo>
                      <a:pt x="209238" y="1644216"/>
                      <a:pt x="198482" y="1617696"/>
                      <a:pt x="189683" y="1591176"/>
                    </a:cubicBezTo>
                    <a:cubicBezTo>
                      <a:pt x="171105" y="1538137"/>
                      <a:pt x="156439" y="1484151"/>
                      <a:pt x="143729" y="1431112"/>
                    </a:cubicBezTo>
                    <a:cubicBezTo>
                      <a:pt x="119285" y="1324086"/>
                      <a:pt x="101686" y="1218008"/>
                      <a:pt x="87020" y="1114771"/>
                    </a:cubicBezTo>
                    <a:cubicBezTo>
                      <a:pt x="58665" y="909244"/>
                      <a:pt x="42043" y="716030"/>
                      <a:pt x="29333" y="551229"/>
                    </a:cubicBezTo>
                    <a:cubicBezTo>
                      <a:pt x="17599" y="386429"/>
                      <a:pt x="9778" y="248148"/>
                      <a:pt x="5867" y="151541"/>
                    </a:cubicBezTo>
                    <a:cubicBezTo>
                      <a:pt x="3911" y="103237"/>
                      <a:pt x="2933" y="65352"/>
                      <a:pt x="978" y="39780"/>
                    </a:cubicBezTo>
                    <a:cubicBezTo>
                      <a:pt x="0" y="14207"/>
                      <a:pt x="0" y="0"/>
                      <a:pt x="0" y="0"/>
                    </a:cubicBezTo>
                    <a:lnTo>
                      <a:pt x="16622" y="0"/>
                    </a:lnTo>
                    <a:cubicBezTo>
                      <a:pt x="16622" y="0"/>
                      <a:pt x="17599" y="54934"/>
                      <a:pt x="22488" y="151541"/>
                    </a:cubicBezTo>
                    <a:cubicBezTo>
                      <a:pt x="26399" y="248148"/>
                      <a:pt x="34221" y="385481"/>
                      <a:pt x="45954" y="550282"/>
                    </a:cubicBezTo>
                    <a:cubicBezTo>
                      <a:pt x="58665" y="715082"/>
                      <a:pt x="75286" y="907350"/>
                      <a:pt x="103641" y="1112876"/>
                    </a:cubicBezTo>
                    <a:cubicBezTo>
                      <a:pt x="118307" y="1215166"/>
                      <a:pt x="134929" y="1321245"/>
                      <a:pt x="160350" y="1427323"/>
                    </a:cubicBezTo>
                    <a:cubicBezTo>
                      <a:pt x="173061" y="1480362"/>
                      <a:pt x="186749" y="1533401"/>
                      <a:pt x="205327" y="1585494"/>
                    </a:cubicBezTo>
                    <a:cubicBezTo>
                      <a:pt x="215104" y="1612013"/>
                      <a:pt x="224882" y="1637586"/>
                      <a:pt x="238570" y="1662211"/>
                    </a:cubicBezTo>
                    <a:cubicBezTo>
                      <a:pt x="245414" y="1674524"/>
                      <a:pt x="252258" y="1686837"/>
                      <a:pt x="260080" y="1699149"/>
                    </a:cubicBezTo>
                    <a:cubicBezTo>
                      <a:pt x="267902" y="1711462"/>
                      <a:pt x="277680" y="1722827"/>
                      <a:pt x="288435" y="1732299"/>
                    </a:cubicBezTo>
                    <a:cubicBezTo>
                      <a:pt x="299190" y="1742717"/>
                      <a:pt x="312878" y="1751241"/>
                      <a:pt x="327545" y="1755030"/>
                    </a:cubicBezTo>
                    <a:cubicBezTo>
                      <a:pt x="335367" y="1756924"/>
                      <a:pt x="343189" y="1757871"/>
                      <a:pt x="351010" y="1757871"/>
                    </a:cubicBezTo>
                    <a:lnTo>
                      <a:pt x="362744" y="1757871"/>
                    </a:lnTo>
                    <a:lnTo>
                      <a:pt x="374476" y="1755977"/>
                    </a:lnTo>
                    <a:cubicBezTo>
                      <a:pt x="389143" y="1753135"/>
                      <a:pt x="403809" y="1747453"/>
                      <a:pt x="416520" y="1738929"/>
                    </a:cubicBezTo>
                    <a:cubicBezTo>
                      <a:pt x="423364" y="1735140"/>
                      <a:pt x="428252" y="1730404"/>
                      <a:pt x="434119" y="1725668"/>
                    </a:cubicBezTo>
                    <a:cubicBezTo>
                      <a:pt x="439008" y="1720933"/>
                      <a:pt x="444874" y="1716197"/>
                      <a:pt x="449763" y="1710515"/>
                    </a:cubicBezTo>
                    <a:cubicBezTo>
                      <a:pt x="469318" y="1689678"/>
                      <a:pt x="483984" y="1665052"/>
                      <a:pt x="497672" y="1640427"/>
                    </a:cubicBezTo>
                    <a:cubicBezTo>
                      <a:pt x="510383" y="1615802"/>
                      <a:pt x="521138" y="1590230"/>
                      <a:pt x="530916" y="1563710"/>
                    </a:cubicBezTo>
                    <a:cubicBezTo>
                      <a:pt x="549493" y="1511618"/>
                      <a:pt x="563181" y="1459526"/>
                      <a:pt x="573937" y="1407434"/>
                    </a:cubicBezTo>
                    <a:cubicBezTo>
                      <a:pt x="584692" y="1355341"/>
                      <a:pt x="593492" y="1303249"/>
                      <a:pt x="600336" y="1251157"/>
                    </a:cubicBezTo>
                    <a:cubicBezTo>
                      <a:pt x="614024" y="1147920"/>
                      <a:pt x="620868" y="1048472"/>
                      <a:pt x="624779" y="953759"/>
                    </a:cubicBezTo>
                    <a:cubicBezTo>
                      <a:pt x="628690" y="859046"/>
                      <a:pt x="628690" y="769069"/>
                      <a:pt x="627712" y="686668"/>
                    </a:cubicBezTo>
                    <a:cubicBezTo>
                      <a:pt x="624779" y="520921"/>
                      <a:pt x="613046" y="383587"/>
                      <a:pt x="603269" y="286980"/>
                    </a:cubicBezTo>
                    <a:cubicBezTo>
                      <a:pt x="598380" y="238677"/>
                      <a:pt x="593492" y="200792"/>
                      <a:pt x="590558" y="175219"/>
                    </a:cubicBezTo>
                    <a:cubicBezTo>
                      <a:pt x="586647" y="149647"/>
                      <a:pt x="584692" y="135439"/>
                      <a:pt x="584692" y="135439"/>
                    </a:cubicBezTo>
                    <a:lnTo>
                      <a:pt x="596425" y="134492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348" name="Graphic 25">
                <a:extLst>
                  <a:ext uri="{FF2B5EF4-FFF2-40B4-BE49-F238E27FC236}">
                    <a16:creationId xmlns:a16="http://schemas.microsoft.com/office/drawing/2014/main" id="{5B29BB90-9865-1B69-8711-AECA3D7C4AD2}"/>
                  </a:ext>
                </a:extLst>
              </p:cNvPr>
              <p:cNvGrpSpPr/>
              <p:nvPr/>
            </p:nvGrpSpPr>
            <p:grpSpPr>
              <a:xfrm>
                <a:off x="3546511" y="855977"/>
                <a:ext cx="148467" cy="634644"/>
                <a:chOff x="3546511" y="855977"/>
                <a:chExt cx="148467" cy="634644"/>
              </a:xfrm>
            </p:grpSpPr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CCBE7174-025C-C8A1-B30D-AB0173F05DFA}"/>
                    </a:ext>
                  </a:extLst>
                </p:cNvPr>
                <p:cNvSpPr/>
                <p:nvPr/>
              </p:nvSpPr>
              <p:spPr>
                <a:xfrm>
                  <a:off x="3604931" y="855977"/>
                  <a:ext cx="72447" cy="34103"/>
                </a:xfrm>
                <a:custGeom>
                  <a:avLst/>
                  <a:gdLst>
                    <a:gd name="connsiteX0" fmla="*/ 34221 w 72447"/>
                    <a:gd name="connsiteY0" fmla="*/ 33217 h 34103"/>
                    <a:gd name="connsiteX1" fmla="*/ 71375 w 72447"/>
                    <a:gd name="connsiteY1" fmla="*/ 19010 h 34103"/>
                    <a:gd name="connsiteX2" fmla="*/ 69420 w 72447"/>
                    <a:gd name="connsiteY2" fmla="*/ 12380 h 34103"/>
                    <a:gd name="connsiteX3" fmla="*/ 0 w 72447"/>
                    <a:gd name="connsiteY3" fmla="*/ 21852 h 34103"/>
                    <a:gd name="connsiteX4" fmla="*/ 0 w 72447"/>
                    <a:gd name="connsiteY4" fmla="*/ 23746 h 34103"/>
                    <a:gd name="connsiteX5" fmla="*/ 2933 w 72447"/>
                    <a:gd name="connsiteY5" fmla="*/ 28482 h 34103"/>
                    <a:gd name="connsiteX6" fmla="*/ 34221 w 72447"/>
                    <a:gd name="connsiteY6" fmla="*/ 33217 h 3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4103">
                      <a:moveTo>
                        <a:pt x="34221" y="33217"/>
                      </a:moveTo>
                      <a:cubicBezTo>
                        <a:pt x="46932" y="30376"/>
                        <a:pt x="61598" y="26587"/>
                        <a:pt x="71375" y="19010"/>
                      </a:cubicBezTo>
                      <a:cubicBezTo>
                        <a:pt x="74309" y="17116"/>
                        <a:pt x="70398" y="13327"/>
                        <a:pt x="69420" y="12380"/>
                      </a:cubicBezTo>
                      <a:cubicBezTo>
                        <a:pt x="50843" y="-7509"/>
                        <a:pt x="9778" y="-2774"/>
                        <a:pt x="0" y="21852"/>
                      </a:cubicBezTo>
                      <a:cubicBezTo>
                        <a:pt x="0" y="22799"/>
                        <a:pt x="0" y="22799"/>
                        <a:pt x="0" y="23746"/>
                      </a:cubicBezTo>
                      <a:cubicBezTo>
                        <a:pt x="0" y="25640"/>
                        <a:pt x="978" y="27534"/>
                        <a:pt x="2933" y="28482"/>
                      </a:cubicBezTo>
                      <a:cubicBezTo>
                        <a:pt x="12711" y="34164"/>
                        <a:pt x="22488" y="35111"/>
                        <a:pt x="34221" y="3321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AD70F377-AE48-9C83-461F-9C668A86C630}"/>
                    </a:ext>
                  </a:extLst>
                </p:cNvPr>
                <p:cNvSpPr/>
                <p:nvPr/>
              </p:nvSpPr>
              <p:spPr>
                <a:xfrm>
                  <a:off x="3625133" y="979171"/>
                  <a:ext cx="49217" cy="61563"/>
                </a:xfrm>
                <a:custGeom>
                  <a:avLst/>
                  <a:gdLst>
                    <a:gd name="connsiteX0" fmla="*/ 28685 w 49217"/>
                    <a:gd name="connsiteY0" fmla="*/ 46409 h 61563"/>
                    <a:gd name="connsiteX1" fmla="*/ 49218 w 49217"/>
                    <a:gd name="connsiteY1" fmla="*/ 0 h 61563"/>
                    <a:gd name="connsiteX2" fmla="*/ 330 w 49217"/>
                    <a:gd name="connsiteY2" fmla="*/ 60616 h 61563"/>
                    <a:gd name="connsiteX3" fmla="*/ 1308 w 49217"/>
                    <a:gd name="connsiteY3" fmla="*/ 61564 h 61563"/>
                    <a:gd name="connsiteX4" fmla="*/ 28685 w 49217"/>
                    <a:gd name="connsiteY4" fmla="*/ 46409 h 61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17" h="61563">
                      <a:moveTo>
                        <a:pt x="28685" y="46409"/>
                      </a:moveTo>
                      <a:cubicBezTo>
                        <a:pt x="41396" y="33149"/>
                        <a:pt x="47262" y="16101"/>
                        <a:pt x="49218" y="0"/>
                      </a:cubicBezTo>
                      <a:cubicBezTo>
                        <a:pt x="14019" y="0"/>
                        <a:pt x="-2603" y="32202"/>
                        <a:pt x="330" y="60616"/>
                      </a:cubicBezTo>
                      <a:cubicBezTo>
                        <a:pt x="330" y="60616"/>
                        <a:pt x="1308" y="61564"/>
                        <a:pt x="1308" y="61564"/>
                      </a:cubicBezTo>
                      <a:cubicBezTo>
                        <a:pt x="11085" y="58722"/>
                        <a:pt x="20863" y="53986"/>
                        <a:pt x="28685" y="4640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6603DB22-430A-26F4-159B-EEDD1D04859E}"/>
                    </a:ext>
                  </a:extLst>
                </p:cNvPr>
                <p:cNvSpPr/>
                <p:nvPr/>
              </p:nvSpPr>
              <p:spPr>
                <a:xfrm>
                  <a:off x="3546511" y="905631"/>
                  <a:ext cx="62322" cy="62841"/>
                </a:xfrm>
                <a:custGeom>
                  <a:avLst/>
                  <a:gdLst>
                    <a:gd name="connsiteX0" fmla="*/ 58420 w 62322"/>
                    <a:gd name="connsiteY0" fmla="*/ 45126 h 62841"/>
                    <a:gd name="connsiteX1" fmla="*/ 50598 w 62322"/>
                    <a:gd name="connsiteY1" fmla="*/ 33761 h 62841"/>
                    <a:gd name="connsiteX2" fmla="*/ 34954 w 62322"/>
                    <a:gd name="connsiteY2" fmla="*/ 12924 h 62841"/>
                    <a:gd name="connsiteX3" fmla="*/ 733 w 62322"/>
                    <a:gd name="connsiteY3" fmla="*/ 3452 h 62841"/>
                    <a:gd name="connsiteX4" fmla="*/ 733 w 62322"/>
                    <a:gd name="connsiteY4" fmla="*/ 9135 h 62841"/>
                    <a:gd name="connsiteX5" fmla="*/ 50598 w 62322"/>
                    <a:gd name="connsiteY5" fmla="*/ 62175 h 62841"/>
                    <a:gd name="connsiteX6" fmla="*/ 58420 w 62322"/>
                    <a:gd name="connsiteY6" fmla="*/ 45126 h 6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322" h="62841">
                      <a:moveTo>
                        <a:pt x="58420" y="45126"/>
                      </a:moveTo>
                      <a:cubicBezTo>
                        <a:pt x="56465" y="41338"/>
                        <a:pt x="53532" y="37549"/>
                        <a:pt x="50598" y="33761"/>
                      </a:cubicBezTo>
                      <a:cubicBezTo>
                        <a:pt x="46687" y="26184"/>
                        <a:pt x="39843" y="18607"/>
                        <a:pt x="34954" y="12924"/>
                      </a:cubicBezTo>
                      <a:cubicBezTo>
                        <a:pt x="28110" y="6294"/>
                        <a:pt x="9533" y="-6019"/>
                        <a:pt x="733" y="3452"/>
                      </a:cubicBezTo>
                      <a:cubicBezTo>
                        <a:pt x="-244" y="5347"/>
                        <a:pt x="-244" y="7241"/>
                        <a:pt x="733" y="9135"/>
                      </a:cubicBezTo>
                      <a:cubicBezTo>
                        <a:pt x="10511" y="27131"/>
                        <a:pt x="21266" y="56492"/>
                        <a:pt x="50598" y="62175"/>
                      </a:cubicBezTo>
                      <a:cubicBezTo>
                        <a:pt x="66242" y="65963"/>
                        <a:pt x="63309" y="52703"/>
                        <a:pt x="58420" y="4512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7417E3B5-F66F-D9E5-CB4A-74BD06B4E269}"/>
                    </a:ext>
                  </a:extLst>
                </p:cNvPr>
                <p:cNvSpPr/>
                <p:nvPr/>
              </p:nvSpPr>
              <p:spPr>
                <a:xfrm>
                  <a:off x="3558179" y="1094721"/>
                  <a:ext cx="53596" cy="59668"/>
                </a:xfrm>
                <a:custGeom>
                  <a:avLst/>
                  <a:gdLst>
                    <a:gd name="connsiteX0" fmla="*/ 25242 w 53596"/>
                    <a:gd name="connsiteY0" fmla="*/ 51145 h 59668"/>
                    <a:gd name="connsiteX1" fmla="*/ 53597 w 53596"/>
                    <a:gd name="connsiteY1" fmla="*/ 59669 h 59668"/>
                    <a:gd name="connsiteX2" fmla="*/ 1776 w 53596"/>
                    <a:gd name="connsiteY2" fmla="*/ 0 h 59668"/>
                    <a:gd name="connsiteX3" fmla="*/ 1776 w 53596"/>
                    <a:gd name="connsiteY3" fmla="*/ 0 h 59668"/>
                    <a:gd name="connsiteX4" fmla="*/ 16443 w 53596"/>
                    <a:gd name="connsiteY4" fmla="*/ 39779 h 59668"/>
                    <a:gd name="connsiteX5" fmla="*/ 25242 w 53596"/>
                    <a:gd name="connsiteY5" fmla="*/ 51145 h 59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596" h="59668">
                      <a:moveTo>
                        <a:pt x="25242" y="51145"/>
                      </a:moveTo>
                      <a:cubicBezTo>
                        <a:pt x="34042" y="54933"/>
                        <a:pt x="43819" y="56828"/>
                        <a:pt x="53597" y="59669"/>
                      </a:cubicBezTo>
                      <a:cubicBezTo>
                        <a:pt x="48708" y="34096"/>
                        <a:pt x="30131" y="12312"/>
                        <a:pt x="1776" y="0"/>
                      </a:cubicBezTo>
                      <a:cubicBezTo>
                        <a:pt x="1776" y="0"/>
                        <a:pt x="1776" y="0"/>
                        <a:pt x="1776" y="0"/>
                      </a:cubicBezTo>
                      <a:cubicBezTo>
                        <a:pt x="-5068" y="11365"/>
                        <a:pt x="9598" y="29361"/>
                        <a:pt x="16443" y="39779"/>
                      </a:cubicBezTo>
                      <a:cubicBezTo>
                        <a:pt x="18398" y="43568"/>
                        <a:pt x="21331" y="47356"/>
                        <a:pt x="25242" y="51145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0926B714-DF56-49F1-264A-827C0412BBF1}"/>
                    </a:ext>
                  </a:extLst>
                </p:cNvPr>
                <p:cNvSpPr/>
                <p:nvPr/>
              </p:nvSpPr>
              <p:spPr>
                <a:xfrm>
                  <a:off x="3623508" y="1191139"/>
                  <a:ext cx="71469" cy="35141"/>
                </a:xfrm>
                <a:custGeom>
                  <a:avLst/>
                  <a:gdLst>
                    <a:gd name="connsiteX0" fmla="*/ 33243 w 71469"/>
                    <a:gd name="connsiteY0" fmla="*/ 33338 h 35141"/>
                    <a:gd name="connsiteX1" fmla="*/ 70397 w 71469"/>
                    <a:gd name="connsiteY1" fmla="*/ 18184 h 35141"/>
                    <a:gd name="connsiteX2" fmla="*/ 68442 w 71469"/>
                    <a:gd name="connsiteY2" fmla="*/ 11554 h 35141"/>
                    <a:gd name="connsiteX3" fmla="*/ 0 w 71469"/>
                    <a:gd name="connsiteY3" fmla="*/ 22920 h 35141"/>
                    <a:gd name="connsiteX4" fmla="*/ 0 w 71469"/>
                    <a:gd name="connsiteY4" fmla="*/ 24814 h 35141"/>
                    <a:gd name="connsiteX5" fmla="*/ 2933 w 71469"/>
                    <a:gd name="connsiteY5" fmla="*/ 29550 h 35141"/>
                    <a:gd name="connsiteX6" fmla="*/ 33243 w 71469"/>
                    <a:gd name="connsiteY6" fmla="*/ 33338 h 3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469" h="35141">
                      <a:moveTo>
                        <a:pt x="33243" y="33338"/>
                      </a:moveTo>
                      <a:cubicBezTo>
                        <a:pt x="45954" y="30497"/>
                        <a:pt x="60620" y="25761"/>
                        <a:pt x="70397" y="18184"/>
                      </a:cubicBezTo>
                      <a:cubicBezTo>
                        <a:pt x="73331" y="16290"/>
                        <a:pt x="69420" y="12501"/>
                        <a:pt x="68442" y="11554"/>
                      </a:cubicBezTo>
                      <a:cubicBezTo>
                        <a:pt x="48887" y="-7388"/>
                        <a:pt x="8800" y="-2653"/>
                        <a:pt x="0" y="22920"/>
                      </a:cubicBezTo>
                      <a:cubicBezTo>
                        <a:pt x="0" y="23867"/>
                        <a:pt x="0" y="23867"/>
                        <a:pt x="0" y="24814"/>
                      </a:cubicBezTo>
                      <a:cubicBezTo>
                        <a:pt x="0" y="26708"/>
                        <a:pt x="978" y="28603"/>
                        <a:pt x="2933" y="29550"/>
                      </a:cubicBezTo>
                      <a:cubicBezTo>
                        <a:pt x="11733" y="36180"/>
                        <a:pt x="21510" y="36180"/>
                        <a:pt x="33243" y="3333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E83AD6E2-D788-57F5-8BFC-AD5074B717C7}"/>
                    </a:ext>
                  </a:extLst>
                </p:cNvPr>
                <p:cNvSpPr/>
                <p:nvPr/>
              </p:nvSpPr>
              <p:spPr>
                <a:xfrm>
                  <a:off x="3644672" y="1313507"/>
                  <a:ext cx="48256" cy="62510"/>
                </a:xfrm>
                <a:custGeom>
                  <a:avLst/>
                  <a:gdLst>
                    <a:gd name="connsiteX0" fmla="*/ 29679 w 48256"/>
                    <a:gd name="connsiteY0" fmla="*/ 47356 h 62510"/>
                    <a:gd name="connsiteX1" fmla="*/ 48257 w 48256"/>
                    <a:gd name="connsiteY1" fmla="*/ 0 h 62510"/>
                    <a:gd name="connsiteX2" fmla="*/ 347 w 48256"/>
                    <a:gd name="connsiteY2" fmla="*/ 61564 h 62510"/>
                    <a:gd name="connsiteX3" fmla="*/ 1325 w 48256"/>
                    <a:gd name="connsiteY3" fmla="*/ 62510 h 62510"/>
                    <a:gd name="connsiteX4" fmla="*/ 29679 w 48256"/>
                    <a:gd name="connsiteY4" fmla="*/ 47356 h 62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256" h="62510">
                      <a:moveTo>
                        <a:pt x="29679" y="47356"/>
                      </a:moveTo>
                      <a:cubicBezTo>
                        <a:pt x="41412" y="33150"/>
                        <a:pt x="47279" y="17048"/>
                        <a:pt x="48257" y="0"/>
                      </a:cubicBezTo>
                      <a:cubicBezTo>
                        <a:pt x="13058" y="947"/>
                        <a:pt x="-2586" y="33150"/>
                        <a:pt x="347" y="61564"/>
                      </a:cubicBezTo>
                      <a:cubicBezTo>
                        <a:pt x="347" y="61564"/>
                        <a:pt x="1325" y="62510"/>
                        <a:pt x="1325" y="62510"/>
                      </a:cubicBezTo>
                      <a:cubicBezTo>
                        <a:pt x="12080" y="59669"/>
                        <a:pt x="22835" y="55881"/>
                        <a:pt x="29679" y="4735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F6F90FD5-654A-DCD6-737A-418F3547F3AB}"/>
                    </a:ext>
                  </a:extLst>
                </p:cNvPr>
                <p:cNvSpPr/>
                <p:nvPr/>
              </p:nvSpPr>
              <p:spPr>
                <a:xfrm>
                  <a:off x="3565088" y="1244686"/>
                  <a:ext cx="62579" cy="61439"/>
                </a:xfrm>
                <a:custGeom>
                  <a:avLst/>
                  <a:gdLst>
                    <a:gd name="connsiteX0" fmla="*/ 59398 w 62579"/>
                    <a:gd name="connsiteY0" fmla="*/ 43249 h 61439"/>
                    <a:gd name="connsiteX1" fmla="*/ 51576 w 62579"/>
                    <a:gd name="connsiteY1" fmla="*/ 31883 h 61439"/>
                    <a:gd name="connsiteX2" fmla="*/ 34954 w 62579"/>
                    <a:gd name="connsiteY2" fmla="*/ 11994 h 61439"/>
                    <a:gd name="connsiteX3" fmla="*/ 733 w 62579"/>
                    <a:gd name="connsiteY3" fmla="*/ 3470 h 61439"/>
                    <a:gd name="connsiteX4" fmla="*/ 733 w 62579"/>
                    <a:gd name="connsiteY4" fmla="*/ 9152 h 61439"/>
                    <a:gd name="connsiteX5" fmla="*/ 51576 w 62579"/>
                    <a:gd name="connsiteY5" fmla="*/ 61244 h 61439"/>
                    <a:gd name="connsiteX6" fmla="*/ 59398 w 62579"/>
                    <a:gd name="connsiteY6" fmla="*/ 43249 h 6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579" h="61439">
                      <a:moveTo>
                        <a:pt x="59398" y="43249"/>
                      </a:moveTo>
                      <a:cubicBezTo>
                        <a:pt x="57442" y="39461"/>
                        <a:pt x="54509" y="35672"/>
                        <a:pt x="51576" y="31883"/>
                      </a:cubicBezTo>
                      <a:cubicBezTo>
                        <a:pt x="47665" y="24306"/>
                        <a:pt x="40821" y="16729"/>
                        <a:pt x="34954" y="11994"/>
                      </a:cubicBezTo>
                      <a:cubicBezTo>
                        <a:pt x="28110" y="6311"/>
                        <a:pt x="8555" y="-6002"/>
                        <a:pt x="733" y="3470"/>
                      </a:cubicBezTo>
                      <a:cubicBezTo>
                        <a:pt x="-244" y="5364"/>
                        <a:pt x="-244" y="7258"/>
                        <a:pt x="733" y="9152"/>
                      </a:cubicBezTo>
                      <a:cubicBezTo>
                        <a:pt x="10511" y="27148"/>
                        <a:pt x="22244" y="55562"/>
                        <a:pt x="51576" y="61244"/>
                      </a:cubicBezTo>
                      <a:cubicBezTo>
                        <a:pt x="66242" y="63139"/>
                        <a:pt x="63309" y="50826"/>
                        <a:pt x="59398" y="4324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A7462A5B-64A5-4FEA-F743-FC0C76031FD4}"/>
                    </a:ext>
                  </a:extLst>
                </p:cNvPr>
                <p:cNvSpPr/>
                <p:nvPr/>
              </p:nvSpPr>
              <p:spPr>
                <a:xfrm>
                  <a:off x="3581088" y="1432846"/>
                  <a:ext cx="55130" cy="57774"/>
                </a:xfrm>
                <a:custGeom>
                  <a:avLst/>
                  <a:gdLst>
                    <a:gd name="connsiteX0" fmla="*/ 26777 w 55130"/>
                    <a:gd name="connsiteY0" fmla="*/ 50198 h 57774"/>
                    <a:gd name="connsiteX1" fmla="*/ 55131 w 55130"/>
                    <a:gd name="connsiteY1" fmla="*/ 57775 h 57774"/>
                    <a:gd name="connsiteX2" fmla="*/ 1355 w 55130"/>
                    <a:gd name="connsiteY2" fmla="*/ 0 h 57774"/>
                    <a:gd name="connsiteX3" fmla="*/ 1355 w 55130"/>
                    <a:gd name="connsiteY3" fmla="*/ 0 h 57774"/>
                    <a:gd name="connsiteX4" fmla="*/ 16999 w 55130"/>
                    <a:gd name="connsiteY4" fmla="*/ 38832 h 57774"/>
                    <a:gd name="connsiteX5" fmla="*/ 26777 w 55130"/>
                    <a:gd name="connsiteY5" fmla="*/ 50198 h 57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130" h="57774">
                      <a:moveTo>
                        <a:pt x="26777" y="50198"/>
                      </a:moveTo>
                      <a:cubicBezTo>
                        <a:pt x="35576" y="53039"/>
                        <a:pt x="45354" y="55881"/>
                        <a:pt x="55131" y="57775"/>
                      </a:cubicBezTo>
                      <a:cubicBezTo>
                        <a:pt x="50242" y="32202"/>
                        <a:pt x="30687" y="11365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2312"/>
                        <a:pt x="10155" y="29361"/>
                        <a:pt x="16999" y="38832"/>
                      </a:cubicBezTo>
                      <a:cubicBezTo>
                        <a:pt x="18955" y="42621"/>
                        <a:pt x="21888" y="46409"/>
                        <a:pt x="26777" y="5019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57" name="Graphic 25">
                <a:extLst>
                  <a:ext uri="{FF2B5EF4-FFF2-40B4-BE49-F238E27FC236}">
                    <a16:creationId xmlns:a16="http://schemas.microsoft.com/office/drawing/2014/main" id="{E91BEE42-9534-8DAC-E0D9-01573DFD51EA}"/>
                  </a:ext>
                </a:extLst>
              </p:cNvPr>
              <p:cNvGrpSpPr/>
              <p:nvPr/>
            </p:nvGrpSpPr>
            <p:grpSpPr>
              <a:xfrm>
                <a:off x="3606153" y="1668940"/>
                <a:ext cx="180784" cy="632422"/>
                <a:chOff x="3606153" y="1668940"/>
                <a:chExt cx="180784" cy="632422"/>
              </a:xfrm>
            </p:grpSpPr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043F41ED-65A1-62F5-8E32-0A5C3264B2EE}"/>
                    </a:ext>
                  </a:extLst>
                </p:cNvPr>
                <p:cNvSpPr/>
                <p:nvPr/>
              </p:nvSpPr>
              <p:spPr>
                <a:xfrm>
                  <a:off x="3661640" y="1668940"/>
                  <a:ext cx="72020" cy="36397"/>
                </a:xfrm>
                <a:custGeom>
                  <a:avLst/>
                  <a:gdLst>
                    <a:gd name="connsiteX0" fmla="*/ 35199 w 72020"/>
                    <a:gd name="connsiteY0" fmla="*/ 33837 h 36397"/>
                    <a:gd name="connsiteX1" fmla="*/ 71375 w 72020"/>
                    <a:gd name="connsiteY1" fmla="*/ 16789 h 36397"/>
                    <a:gd name="connsiteX2" fmla="*/ 68442 w 72020"/>
                    <a:gd name="connsiteY2" fmla="*/ 10159 h 36397"/>
                    <a:gd name="connsiteX3" fmla="*/ 0 w 72020"/>
                    <a:gd name="connsiteY3" fmla="*/ 24366 h 36397"/>
                    <a:gd name="connsiteX4" fmla="*/ 0 w 72020"/>
                    <a:gd name="connsiteY4" fmla="*/ 26261 h 36397"/>
                    <a:gd name="connsiteX5" fmla="*/ 2933 w 72020"/>
                    <a:gd name="connsiteY5" fmla="*/ 30996 h 36397"/>
                    <a:gd name="connsiteX6" fmla="*/ 35199 w 72020"/>
                    <a:gd name="connsiteY6" fmla="*/ 33837 h 36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20" h="36397">
                      <a:moveTo>
                        <a:pt x="35199" y="33837"/>
                      </a:moveTo>
                      <a:cubicBezTo>
                        <a:pt x="47909" y="30049"/>
                        <a:pt x="62576" y="25313"/>
                        <a:pt x="71375" y="16789"/>
                      </a:cubicBezTo>
                      <a:cubicBezTo>
                        <a:pt x="73331" y="14895"/>
                        <a:pt x="70398" y="11107"/>
                        <a:pt x="68442" y="10159"/>
                      </a:cubicBezTo>
                      <a:cubicBezTo>
                        <a:pt x="48887" y="-7836"/>
                        <a:pt x="7822" y="-1206"/>
                        <a:pt x="0" y="24366"/>
                      </a:cubicBezTo>
                      <a:cubicBezTo>
                        <a:pt x="0" y="25313"/>
                        <a:pt x="0" y="25313"/>
                        <a:pt x="0" y="26261"/>
                      </a:cubicBezTo>
                      <a:cubicBezTo>
                        <a:pt x="0" y="28154"/>
                        <a:pt x="978" y="30049"/>
                        <a:pt x="2933" y="30996"/>
                      </a:cubicBezTo>
                      <a:cubicBezTo>
                        <a:pt x="13688" y="37626"/>
                        <a:pt x="23466" y="37626"/>
                        <a:pt x="35199" y="3383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00B47297-30D9-0D40-5588-EA6BB48068D0}"/>
                    </a:ext>
                  </a:extLst>
                </p:cNvPr>
                <p:cNvSpPr/>
                <p:nvPr/>
              </p:nvSpPr>
              <p:spPr>
                <a:xfrm>
                  <a:off x="3692282" y="1789913"/>
                  <a:ext cx="45622" cy="65351"/>
                </a:xfrm>
                <a:custGeom>
                  <a:avLst/>
                  <a:gdLst>
                    <a:gd name="connsiteX0" fmla="*/ 29001 w 45622"/>
                    <a:gd name="connsiteY0" fmla="*/ 48303 h 65351"/>
                    <a:gd name="connsiteX1" fmla="*/ 45623 w 45622"/>
                    <a:gd name="connsiteY1" fmla="*/ 0 h 65351"/>
                    <a:gd name="connsiteX2" fmla="*/ 647 w 45622"/>
                    <a:gd name="connsiteY2" fmla="*/ 64404 h 65351"/>
                    <a:gd name="connsiteX3" fmla="*/ 1624 w 45622"/>
                    <a:gd name="connsiteY3" fmla="*/ 65352 h 65351"/>
                    <a:gd name="connsiteX4" fmla="*/ 29001 w 45622"/>
                    <a:gd name="connsiteY4" fmla="*/ 48303 h 65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622" h="65351">
                      <a:moveTo>
                        <a:pt x="29001" y="48303"/>
                      </a:moveTo>
                      <a:cubicBezTo>
                        <a:pt x="40734" y="34096"/>
                        <a:pt x="45623" y="17048"/>
                        <a:pt x="45623" y="0"/>
                      </a:cubicBezTo>
                      <a:cubicBezTo>
                        <a:pt x="10424" y="2841"/>
                        <a:pt x="-3264" y="35044"/>
                        <a:pt x="647" y="64404"/>
                      </a:cubicBezTo>
                      <a:cubicBezTo>
                        <a:pt x="647" y="64404"/>
                        <a:pt x="1624" y="65352"/>
                        <a:pt x="1624" y="65352"/>
                      </a:cubicBezTo>
                      <a:cubicBezTo>
                        <a:pt x="12379" y="61563"/>
                        <a:pt x="22157" y="56828"/>
                        <a:pt x="29001" y="4830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0" name="Freeform: Shape 359">
                  <a:extLst>
                    <a:ext uri="{FF2B5EF4-FFF2-40B4-BE49-F238E27FC236}">
                      <a16:creationId xmlns:a16="http://schemas.microsoft.com/office/drawing/2014/main" id="{23FB4097-97FE-E43F-1F18-D3A29147497F}"/>
                    </a:ext>
                  </a:extLst>
                </p:cNvPr>
                <p:cNvSpPr/>
                <p:nvPr/>
              </p:nvSpPr>
              <p:spPr>
                <a:xfrm>
                  <a:off x="3606153" y="1725059"/>
                  <a:ext cx="64942" cy="60314"/>
                </a:xfrm>
                <a:custGeom>
                  <a:avLst/>
                  <a:gdLst>
                    <a:gd name="connsiteX0" fmla="*/ 61354 w 64942"/>
                    <a:gd name="connsiteY0" fmla="*/ 42123 h 60314"/>
                    <a:gd name="connsiteX1" fmla="*/ 52554 w 64942"/>
                    <a:gd name="connsiteY1" fmla="*/ 30758 h 60314"/>
                    <a:gd name="connsiteX2" fmla="*/ 34954 w 64942"/>
                    <a:gd name="connsiteY2" fmla="*/ 10868 h 60314"/>
                    <a:gd name="connsiteX3" fmla="*/ 733 w 64942"/>
                    <a:gd name="connsiteY3" fmla="*/ 4238 h 60314"/>
                    <a:gd name="connsiteX4" fmla="*/ 733 w 64942"/>
                    <a:gd name="connsiteY4" fmla="*/ 9921 h 60314"/>
                    <a:gd name="connsiteX5" fmla="*/ 54509 w 64942"/>
                    <a:gd name="connsiteY5" fmla="*/ 60119 h 60314"/>
                    <a:gd name="connsiteX6" fmla="*/ 61354 w 64942"/>
                    <a:gd name="connsiteY6" fmla="*/ 42123 h 60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942" h="60314">
                      <a:moveTo>
                        <a:pt x="61354" y="42123"/>
                      </a:moveTo>
                      <a:cubicBezTo>
                        <a:pt x="59398" y="38335"/>
                        <a:pt x="56465" y="34546"/>
                        <a:pt x="52554" y="30758"/>
                      </a:cubicBezTo>
                      <a:cubicBezTo>
                        <a:pt x="48643" y="23181"/>
                        <a:pt x="40821" y="16551"/>
                        <a:pt x="34954" y="10868"/>
                      </a:cubicBezTo>
                      <a:cubicBezTo>
                        <a:pt x="28110" y="5185"/>
                        <a:pt x="8555" y="-6180"/>
                        <a:pt x="733" y="4238"/>
                      </a:cubicBezTo>
                      <a:cubicBezTo>
                        <a:pt x="-244" y="6132"/>
                        <a:pt x="-244" y="8027"/>
                        <a:pt x="733" y="9921"/>
                      </a:cubicBezTo>
                      <a:cubicBezTo>
                        <a:pt x="11488" y="27916"/>
                        <a:pt x="24199" y="56330"/>
                        <a:pt x="54509" y="60119"/>
                      </a:cubicBezTo>
                      <a:cubicBezTo>
                        <a:pt x="69175" y="62013"/>
                        <a:pt x="65264" y="49701"/>
                        <a:pt x="61354" y="4212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5B1B77BD-DC14-7CB4-58F6-0035AA82B8A1}"/>
                    </a:ext>
                  </a:extLst>
                </p:cNvPr>
                <p:cNvSpPr/>
                <p:nvPr/>
              </p:nvSpPr>
              <p:spPr>
                <a:xfrm>
                  <a:off x="3633287" y="1914934"/>
                  <a:ext cx="57685" cy="54933"/>
                </a:xfrm>
                <a:custGeom>
                  <a:avLst/>
                  <a:gdLst>
                    <a:gd name="connsiteX0" fmla="*/ 28353 w 57685"/>
                    <a:gd name="connsiteY0" fmla="*/ 48303 h 54933"/>
                    <a:gd name="connsiteX1" fmla="*/ 57685 w 57685"/>
                    <a:gd name="connsiteY1" fmla="*/ 54933 h 54933"/>
                    <a:gd name="connsiteX2" fmla="*/ 976 w 57685"/>
                    <a:gd name="connsiteY2" fmla="*/ 0 h 54933"/>
                    <a:gd name="connsiteX3" fmla="*/ 976 w 57685"/>
                    <a:gd name="connsiteY3" fmla="*/ 0 h 54933"/>
                    <a:gd name="connsiteX4" fmla="*/ 18575 w 57685"/>
                    <a:gd name="connsiteY4" fmla="*/ 37885 h 54933"/>
                    <a:gd name="connsiteX5" fmla="*/ 28353 w 57685"/>
                    <a:gd name="connsiteY5" fmla="*/ 48303 h 5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685" h="54933">
                      <a:moveTo>
                        <a:pt x="28353" y="48303"/>
                      </a:moveTo>
                      <a:cubicBezTo>
                        <a:pt x="38130" y="51145"/>
                        <a:pt x="47908" y="53039"/>
                        <a:pt x="57685" y="54933"/>
                      </a:cubicBezTo>
                      <a:cubicBezTo>
                        <a:pt x="50841" y="29361"/>
                        <a:pt x="30308" y="9471"/>
                        <a:pt x="976" y="0"/>
                      </a:cubicBezTo>
                      <a:cubicBezTo>
                        <a:pt x="976" y="0"/>
                        <a:pt x="976" y="0"/>
                        <a:pt x="976" y="0"/>
                      </a:cubicBezTo>
                      <a:cubicBezTo>
                        <a:pt x="-3913" y="12312"/>
                        <a:pt x="10754" y="29361"/>
                        <a:pt x="18575" y="37885"/>
                      </a:cubicBezTo>
                      <a:cubicBezTo>
                        <a:pt x="19553" y="41674"/>
                        <a:pt x="23464" y="45462"/>
                        <a:pt x="28353" y="4830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CA519950-71DB-1FE3-C931-90870A448D5B}"/>
                    </a:ext>
                  </a:extLst>
                </p:cNvPr>
                <p:cNvSpPr/>
                <p:nvPr/>
              </p:nvSpPr>
              <p:spPr>
                <a:xfrm>
                  <a:off x="3706617" y="2001725"/>
                  <a:ext cx="71042" cy="37082"/>
                </a:xfrm>
                <a:custGeom>
                  <a:avLst/>
                  <a:gdLst>
                    <a:gd name="connsiteX0" fmla="*/ 35199 w 71042"/>
                    <a:gd name="connsiteY0" fmla="*/ 34442 h 37082"/>
                    <a:gd name="connsiteX1" fmla="*/ 70398 w 71042"/>
                    <a:gd name="connsiteY1" fmla="*/ 15499 h 37082"/>
                    <a:gd name="connsiteX2" fmla="*/ 67464 w 71042"/>
                    <a:gd name="connsiteY2" fmla="*/ 8869 h 37082"/>
                    <a:gd name="connsiteX3" fmla="*/ 0 w 71042"/>
                    <a:gd name="connsiteY3" fmla="*/ 25918 h 37082"/>
                    <a:gd name="connsiteX4" fmla="*/ 978 w 71042"/>
                    <a:gd name="connsiteY4" fmla="*/ 27812 h 37082"/>
                    <a:gd name="connsiteX5" fmla="*/ 3911 w 71042"/>
                    <a:gd name="connsiteY5" fmla="*/ 32548 h 37082"/>
                    <a:gd name="connsiteX6" fmla="*/ 35199 w 71042"/>
                    <a:gd name="connsiteY6" fmla="*/ 34442 h 37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42" h="37082">
                      <a:moveTo>
                        <a:pt x="35199" y="34442"/>
                      </a:moveTo>
                      <a:cubicBezTo>
                        <a:pt x="47910" y="30654"/>
                        <a:pt x="61598" y="24024"/>
                        <a:pt x="70398" y="15499"/>
                      </a:cubicBezTo>
                      <a:cubicBezTo>
                        <a:pt x="72353" y="13605"/>
                        <a:pt x="69420" y="9817"/>
                        <a:pt x="67464" y="8869"/>
                      </a:cubicBezTo>
                      <a:cubicBezTo>
                        <a:pt x="46932" y="-8179"/>
                        <a:pt x="6844" y="346"/>
                        <a:pt x="0" y="25918"/>
                      </a:cubicBezTo>
                      <a:cubicBezTo>
                        <a:pt x="0" y="26865"/>
                        <a:pt x="0" y="26865"/>
                        <a:pt x="978" y="27812"/>
                      </a:cubicBezTo>
                      <a:cubicBezTo>
                        <a:pt x="978" y="29706"/>
                        <a:pt x="2933" y="31600"/>
                        <a:pt x="3911" y="32548"/>
                      </a:cubicBezTo>
                      <a:cubicBezTo>
                        <a:pt x="13688" y="38230"/>
                        <a:pt x="23466" y="38230"/>
                        <a:pt x="35199" y="3444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3" name="Freeform: Shape 362">
                  <a:extLst>
                    <a:ext uri="{FF2B5EF4-FFF2-40B4-BE49-F238E27FC236}">
                      <a16:creationId xmlns:a16="http://schemas.microsoft.com/office/drawing/2014/main" id="{68C8097D-783C-B9B2-0CF0-61BCC9D0F1F1}"/>
                    </a:ext>
                  </a:extLst>
                </p:cNvPr>
                <p:cNvSpPr/>
                <p:nvPr/>
              </p:nvSpPr>
              <p:spPr>
                <a:xfrm>
                  <a:off x="3744842" y="2120462"/>
                  <a:ext cx="42094" cy="67246"/>
                </a:xfrm>
                <a:custGeom>
                  <a:avLst/>
                  <a:gdLst>
                    <a:gd name="connsiteX0" fmla="*/ 29238 w 42094"/>
                    <a:gd name="connsiteY0" fmla="*/ 48303 h 67246"/>
                    <a:gd name="connsiteX1" fmla="*/ 41949 w 42094"/>
                    <a:gd name="connsiteY1" fmla="*/ 0 h 67246"/>
                    <a:gd name="connsiteX2" fmla="*/ 1862 w 42094"/>
                    <a:gd name="connsiteY2" fmla="*/ 66299 h 67246"/>
                    <a:gd name="connsiteX3" fmla="*/ 3817 w 42094"/>
                    <a:gd name="connsiteY3" fmla="*/ 67246 h 67246"/>
                    <a:gd name="connsiteX4" fmla="*/ 29238 w 42094"/>
                    <a:gd name="connsiteY4" fmla="*/ 48303 h 67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094" h="67246">
                      <a:moveTo>
                        <a:pt x="29238" y="48303"/>
                      </a:moveTo>
                      <a:cubicBezTo>
                        <a:pt x="39016" y="33149"/>
                        <a:pt x="42927" y="16101"/>
                        <a:pt x="41949" y="0"/>
                      </a:cubicBezTo>
                      <a:cubicBezTo>
                        <a:pt x="6750" y="4735"/>
                        <a:pt x="-4983" y="38832"/>
                        <a:pt x="1862" y="66299"/>
                      </a:cubicBezTo>
                      <a:cubicBezTo>
                        <a:pt x="1862" y="66299"/>
                        <a:pt x="2840" y="67246"/>
                        <a:pt x="3817" y="67246"/>
                      </a:cubicBezTo>
                      <a:cubicBezTo>
                        <a:pt x="14572" y="62510"/>
                        <a:pt x="23372" y="56828"/>
                        <a:pt x="29238" y="4830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4" name="Freeform: Shape 363">
                  <a:extLst>
                    <a:ext uri="{FF2B5EF4-FFF2-40B4-BE49-F238E27FC236}">
                      <a16:creationId xmlns:a16="http://schemas.microsoft.com/office/drawing/2014/main" id="{F1EA7448-C67C-9341-7FAD-D35B36A56D02}"/>
                    </a:ext>
                  </a:extLst>
                </p:cNvPr>
                <p:cNvSpPr/>
                <p:nvPr/>
              </p:nvSpPr>
              <p:spPr>
                <a:xfrm>
                  <a:off x="3652107" y="2062333"/>
                  <a:ext cx="68079" cy="57232"/>
                </a:xfrm>
                <a:custGeom>
                  <a:avLst/>
                  <a:gdLst>
                    <a:gd name="connsiteX0" fmla="*/ 63309 w 68079"/>
                    <a:gd name="connsiteY0" fmla="*/ 39185 h 57232"/>
                    <a:gd name="connsiteX1" fmla="*/ 54509 w 68079"/>
                    <a:gd name="connsiteY1" fmla="*/ 28767 h 57232"/>
                    <a:gd name="connsiteX2" fmla="*/ 35932 w 68079"/>
                    <a:gd name="connsiteY2" fmla="*/ 9825 h 57232"/>
                    <a:gd name="connsiteX3" fmla="*/ 733 w 68079"/>
                    <a:gd name="connsiteY3" fmla="*/ 5089 h 57232"/>
                    <a:gd name="connsiteX4" fmla="*/ 733 w 68079"/>
                    <a:gd name="connsiteY4" fmla="*/ 10772 h 57232"/>
                    <a:gd name="connsiteX5" fmla="*/ 57442 w 68079"/>
                    <a:gd name="connsiteY5" fmla="*/ 57181 h 57232"/>
                    <a:gd name="connsiteX6" fmla="*/ 63309 w 68079"/>
                    <a:gd name="connsiteY6" fmla="*/ 39185 h 5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079" h="57232">
                      <a:moveTo>
                        <a:pt x="63309" y="39185"/>
                      </a:moveTo>
                      <a:cubicBezTo>
                        <a:pt x="60376" y="35397"/>
                        <a:pt x="57442" y="32555"/>
                        <a:pt x="54509" y="28767"/>
                      </a:cubicBezTo>
                      <a:cubicBezTo>
                        <a:pt x="49621" y="21190"/>
                        <a:pt x="41799" y="14560"/>
                        <a:pt x="35932" y="9825"/>
                      </a:cubicBezTo>
                      <a:cubicBezTo>
                        <a:pt x="29088" y="4142"/>
                        <a:pt x="8555" y="-6276"/>
                        <a:pt x="733" y="5089"/>
                      </a:cubicBezTo>
                      <a:cubicBezTo>
                        <a:pt x="-244" y="6983"/>
                        <a:pt x="-244" y="8877"/>
                        <a:pt x="733" y="10772"/>
                      </a:cubicBezTo>
                      <a:cubicBezTo>
                        <a:pt x="12466" y="27820"/>
                        <a:pt x="27133" y="55286"/>
                        <a:pt x="57442" y="57181"/>
                      </a:cubicBezTo>
                      <a:cubicBezTo>
                        <a:pt x="73086" y="58128"/>
                        <a:pt x="68198" y="45815"/>
                        <a:pt x="63309" y="391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5" name="Freeform: Shape 364">
                  <a:extLst>
                    <a:ext uri="{FF2B5EF4-FFF2-40B4-BE49-F238E27FC236}">
                      <a16:creationId xmlns:a16="http://schemas.microsoft.com/office/drawing/2014/main" id="{7BFE275C-2D6E-0EED-FFA7-7FA26BAF6E32}"/>
                    </a:ext>
                  </a:extLst>
                </p:cNvPr>
                <p:cNvSpPr/>
                <p:nvPr/>
              </p:nvSpPr>
              <p:spPr>
                <a:xfrm>
                  <a:off x="3693320" y="2251165"/>
                  <a:ext cx="63161" cy="50197"/>
                </a:xfrm>
                <a:custGeom>
                  <a:avLst/>
                  <a:gdLst>
                    <a:gd name="connsiteX0" fmla="*/ 33829 w 63161"/>
                    <a:gd name="connsiteY0" fmla="*/ 47356 h 50197"/>
                    <a:gd name="connsiteX1" fmla="*/ 63162 w 63161"/>
                    <a:gd name="connsiteY1" fmla="*/ 50198 h 50197"/>
                    <a:gd name="connsiteX2" fmla="*/ 586 w 63161"/>
                    <a:gd name="connsiteY2" fmla="*/ 0 h 50197"/>
                    <a:gd name="connsiteX3" fmla="*/ 586 w 63161"/>
                    <a:gd name="connsiteY3" fmla="*/ 0 h 50197"/>
                    <a:gd name="connsiteX4" fmla="*/ 22096 w 63161"/>
                    <a:gd name="connsiteY4" fmla="*/ 36938 h 50197"/>
                    <a:gd name="connsiteX5" fmla="*/ 33829 w 63161"/>
                    <a:gd name="connsiteY5" fmla="*/ 47356 h 5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161" h="50197">
                      <a:moveTo>
                        <a:pt x="33829" y="47356"/>
                      </a:moveTo>
                      <a:cubicBezTo>
                        <a:pt x="43607" y="49250"/>
                        <a:pt x="53384" y="50198"/>
                        <a:pt x="63162" y="50198"/>
                      </a:cubicBezTo>
                      <a:cubicBezTo>
                        <a:pt x="53384" y="25572"/>
                        <a:pt x="30896" y="7577"/>
                        <a:pt x="586" y="0"/>
                      </a:cubicBezTo>
                      <a:cubicBezTo>
                        <a:pt x="586" y="0"/>
                        <a:pt x="586" y="0"/>
                        <a:pt x="586" y="0"/>
                      </a:cubicBezTo>
                      <a:cubicBezTo>
                        <a:pt x="-3325" y="13260"/>
                        <a:pt x="13297" y="28414"/>
                        <a:pt x="22096" y="36938"/>
                      </a:cubicBezTo>
                      <a:cubicBezTo>
                        <a:pt x="24052" y="41674"/>
                        <a:pt x="28941" y="44515"/>
                        <a:pt x="33829" y="4735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66" name="Graphic 25">
                <a:extLst>
                  <a:ext uri="{FF2B5EF4-FFF2-40B4-BE49-F238E27FC236}">
                    <a16:creationId xmlns:a16="http://schemas.microsoft.com/office/drawing/2014/main" id="{35EF4DCE-4B41-45AF-E586-FB4396AE3ED6}"/>
                  </a:ext>
                </a:extLst>
              </p:cNvPr>
              <p:cNvGrpSpPr/>
              <p:nvPr/>
            </p:nvGrpSpPr>
            <p:grpSpPr>
              <a:xfrm>
                <a:off x="3785814" y="2180130"/>
                <a:ext cx="422928" cy="407265"/>
                <a:chOff x="3785814" y="2180130"/>
                <a:chExt cx="422928" cy="407265"/>
              </a:xfrm>
            </p:grpSpPr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0D1DB639-1482-128C-6EA7-F279AFD95021}"/>
                    </a:ext>
                  </a:extLst>
                </p:cNvPr>
                <p:cNvSpPr/>
                <p:nvPr/>
              </p:nvSpPr>
              <p:spPr>
                <a:xfrm>
                  <a:off x="3821923" y="2426595"/>
                  <a:ext cx="65051" cy="43364"/>
                </a:xfrm>
                <a:custGeom>
                  <a:avLst/>
                  <a:gdLst>
                    <a:gd name="connsiteX0" fmla="*/ 36244 w 65051"/>
                    <a:gd name="connsiteY0" fmla="*/ 34833 h 43364"/>
                    <a:gd name="connsiteX1" fmla="*/ 64599 w 65051"/>
                    <a:gd name="connsiteY1" fmla="*/ 7366 h 43364"/>
                    <a:gd name="connsiteX2" fmla="*/ 59710 w 65051"/>
                    <a:gd name="connsiteY2" fmla="*/ 2630 h 43364"/>
                    <a:gd name="connsiteX3" fmla="*/ 20600 w 65051"/>
                    <a:gd name="connsiteY3" fmla="*/ 6419 h 43364"/>
                    <a:gd name="connsiteX4" fmla="*/ 67 w 65051"/>
                    <a:gd name="connsiteY4" fmla="*/ 37674 h 43364"/>
                    <a:gd name="connsiteX5" fmla="*/ 1045 w 65051"/>
                    <a:gd name="connsiteY5" fmla="*/ 39568 h 43364"/>
                    <a:gd name="connsiteX6" fmla="*/ 5934 w 65051"/>
                    <a:gd name="connsiteY6" fmla="*/ 42410 h 43364"/>
                    <a:gd name="connsiteX7" fmla="*/ 36244 w 65051"/>
                    <a:gd name="connsiteY7" fmla="*/ 34833 h 43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051" h="43364">
                      <a:moveTo>
                        <a:pt x="36244" y="34833"/>
                      </a:moveTo>
                      <a:cubicBezTo>
                        <a:pt x="46999" y="27256"/>
                        <a:pt x="58732" y="17785"/>
                        <a:pt x="64599" y="7366"/>
                      </a:cubicBezTo>
                      <a:cubicBezTo>
                        <a:pt x="66554" y="4525"/>
                        <a:pt x="61666" y="2630"/>
                        <a:pt x="59710" y="2630"/>
                      </a:cubicBezTo>
                      <a:cubicBezTo>
                        <a:pt x="47977" y="-2105"/>
                        <a:pt x="32333" y="-211"/>
                        <a:pt x="20600" y="6419"/>
                      </a:cubicBezTo>
                      <a:cubicBezTo>
                        <a:pt x="8867" y="13049"/>
                        <a:pt x="-910" y="24415"/>
                        <a:pt x="67" y="37674"/>
                      </a:cubicBezTo>
                      <a:cubicBezTo>
                        <a:pt x="67" y="38622"/>
                        <a:pt x="1045" y="38622"/>
                        <a:pt x="1045" y="39568"/>
                      </a:cubicBezTo>
                      <a:cubicBezTo>
                        <a:pt x="2023" y="41463"/>
                        <a:pt x="3979" y="42410"/>
                        <a:pt x="5934" y="42410"/>
                      </a:cubicBezTo>
                      <a:cubicBezTo>
                        <a:pt x="16689" y="45252"/>
                        <a:pt x="26467" y="41463"/>
                        <a:pt x="36244" y="3483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8" name="Freeform: Shape 367">
                  <a:extLst>
                    <a:ext uri="{FF2B5EF4-FFF2-40B4-BE49-F238E27FC236}">
                      <a16:creationId xmlns:a16="http://schemas.microsoft.com/office/drawing/2014/main" id="{B9A99117-9FD9-40B7-E523-A566EFC8F617}"/>
                    </a:ext>
                  </a:extLst>
                </p:cNvPr>
                <p:cNvSpPr/>
                <p:nvPr/>
              </p:nvSpPr>
              <p:spPr>
                <a:xfrm>
                  <a:off x="3911980" y="2499313"/>
                  <a:ext cx="37116" cy="53397"/>
                </a:xfrm>
                <a:custGeom>
                  <a:avLst/>
                  <a:gdLst>
                    <a:gd name="connsiteX0" fmla="*/ 24406 w 37116"/>
                    <a:gd name="connsiteY0" fmla="*/ 24625 h 53397"/>
                    <a:gd name="connsiteX1" fmla="*/ 15607 w 37116"/>
                    <a:gd name="connsiteY1" fmla="*/ 9471 h 53397"/>
                    <a:gd name="connsiteX2" fmla="*/ 11696 w 37116"/>
                    <a:gd name="connsiteY2" fmla="*/ 0 h 53397"/>
                    <a:gd name="connsiteX3" fmla="*/ 1918 w 37116"/>
                    <a:gd name="connsiteY3" fmla="*/ 37885 h 53397"/>
                    <a:gd name="connsiteX4" fmla="*/ 36139 w 37116"/>
                    <a:gd name="connsiteY4" fmla="*/ 53039 h 53397"/>
                    <a:gd name="connsiteX5" fmla="*/ 37117 w 37116"/>
                    <a:gd name="connsiteY5" fmla="*/ 52092 h 53397"/>
                    <a:gd name="connsiteX6" fmla="*/ 31250 w 37116"/>
                    <a:gd name="connsiteY6" fmla="*/ 37885 h 53397"/>
                    <a:gd name="connsiteX7" fmla="*/ 24406 w 37116"/>
                    <a:gd name="connsiteY7" fmla="*/ 24625 h 53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116" h="53397">
                      <a:moveTo>
                        <a:pt x="24406" y="24625"/>
                      </a:moveTo>
                      <a:cubicBezTo>
                        <a:pt x="20495" y="17995"/>
                        <a:pt x="15607" y="13260"/>
                        <a:pt x="15607" y="9471"/>
                      </a:cubicBezTo>
                      <a:cubicBezTo>
                        <a:pt x="14629" y="5683"/>
                        <a:pt x="14629" y="2841"/>
                        <a:pt x="11696" y="0"/>
                      </a:cubicBezTo>
                      <a:cubicBezTo>
                        <a:pt x="1918" y="13260"/>
                        <a:pt x="-2971" y="27466"/>
                        <a:pt x="1918" y="37885"/>
                      </a:cubicBezTo>
                      <a:cubicBezTo>
                        <a:pt x="5829" y="49250"/>
                        <a:pt x="22451" y="54933"/>
                        <a:pt x="36139" y="53039"/>
                      </a:cubicBezTo>
                      <a:cubicBezTo>
                        <a:pt x="36139" y="53039"/>
                        <a:pt x="37117" y="52092"/>
                        <a:pt x="37117" y="52092"/>
                      </a:cubicBezTo>
                      <a:cubicBezTo>
                        <a:pt x="35161" y="47356"/>
                        <a:pt x="33206" y="42621"/>
                        <a:pt x="31250" y="37885"/>
                      </a:cubicBezTo>
                      <a:cubicBezTo>
                        <a:pt x="29295" y="32202"/>
                        <a:pt x="27339" y="27466"/>
                        <a:pt x="24406" y="2462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9" name="Freeform: Shape 368">
                  <a:extLst>
                    <a:ext uri="{FF2B5EF4-FFF2-40B4-BE49-F238E27FC236}">
                      <a16:creationId xmlns:a16="http://schemas.microsoft.com/office/drawing/2014/main" id="{6778D315-272E-DD2D-B1FD-B4EBDE40C49F}"/>
                    </a:ext>
                  </a:extLst>
                </p:cNvPr>
                <p:cNvSpPr/>
                <p:nvPr/>
              </p:nvSpPr>
              <p:spPr>
                <a:xfrm>
                  <a:off x="3785814" y="2511695"/>
                  <a:ext cx="87752" cy="43760"/>
                </a:xfrm>
                <a:custGeom>
                  <a:avLst/>
                  <a:gdLst>
                    <a:gd name="connsiteX0" fmla="*/ 75286 w 87752"/>
                    <a:gd name="connsiteY0" fmla="*/ 18873 h 43760"/>
                    <a:gd name="connsiteX1" fmla="*/ 61598 w 87752"/>
                    <a:gd name="connsiteY1" fmla="*/ 13190 h 43760"/>
                    <a:gd name="connsiteX2" fmla="*/ 35199 w 87752"/>
                    <a:gd name="connsiteY2" fmla="*/ 2772 h 43760"/>
                    <a:gd name="connsiteX3" fmla="*/ 0 w 87752"/>
                    <a:gd name="connsiteY3" fmla="*/ 9401 h 43760"/>
                    <a:gd name="connsiteX4" fmla="*/ 2933 w 87752"/>
                    <a:gd name="connsiteY4" fmla="*/ 15084 h 43760"/>
                    <a:gd name="connsiteX5" fmla="*/ 39110 w 87752"/>
                    <a:gd name="connsiteY5" fmla="*/ 38762 h 43760"/>
                    <a:gd name="connsiteX6" fmla="*/ 82131 w 87752"/>
                    <a:gd name="connsiteY6" fmla="*/ 38762 h 43760"/>
                    <a:gd name="connsiteX7" fmla="*/ 75286 w 87752"/>
                    <a:gd name="connsiteY7" fmla="*/ 18873 h 4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752" h="43760">
                      <a:moveTo>
                        <a:pt x="75286" y="18873"/>
                      </a:moveTo>
                      <a:cubicBezTo>
                        <a:pt x="71375" y="16979"/>
                        <a:pt x="66487" y="15084"/>
                        <a:pt x="61598" y="13190"/>
                      </a:cubicBezTo>
                      <a:cubicBezTo>
                        <a:pt x="53776" y="8454"/>
                        <a:pt x="43999" y="4666"/>
                        <a:pt x="35199" y="2772"/>
                      </a:cubicBezTo>
                      <a:cubicBezTo>
                        <a:pt x="26399" y="-70"/>
                        <a:pt x="1956" y="-3858"/>
                        <a:pt x="0" y="9401"/>
                      </a:cubicBezTo>
                      <a:cubicBezTo>
                        <a:pt x="0" y="11296"/>
                        <a:pt x="978" y="14137"/>
                        <a:pt x="2933" y="15084"/>
                      </a:cubicBezTo>
                      <a:cubicBezTo>
                        <a:pt x="12710" y="22661"/>
                        <a:pt x="25421" y="32132"/>
                        <a:pt x="39110" y="38762"/>
                      </a:cubicBezTo>
                      <a:cubicBezTo>
                        <a:pt x="52798" y="44446"/>
                        <a:pt x="69420" y="46339"/>
                        <a:pt x="82131" y="38762"/>
                      </a:cubicBezTo>
                      <a:cubicBezTo>
                        <a:pt x="94841" y="29291"/>
                        <a:pt x="83108" y="22661"/>
                        <a:pt x="75286" y="1887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4F0B244D-AD21-DA81-3215-7BEFF2CFAA53}"/>
                    </a:ext>
                  </a:extLst>
                </p:cNvPr>
                <p:cNvSpPr/>
                <p:nvPr/>
              </p:nvSpPr>
              <p:spPr>
                <a:xfrm>
                  <a:off x="4034161" y="2501207"/>
                  <a:ext cx="35198" cy="86189"/>
                </a:xfrm>
                <a:custGeom>
                  <a:avLst/>
                  <a:gdLst>
                    <a:gd name="connsiteX0" fmla="*/ 35199 w 35198"/>
                    <a:gd name="connsiteY0" fmla="*/ 25572 h 86189"/>
                    <a:gd name="connsiteX1" fmla="*/ 20533 w 35198"/>
                    <a:gd name="connsiteY1" fmla="*/ 0 h 86189"/>
                    <a:gd name="connsiteX2" fmla="*/ 11733 w 35198"/>
                    <a:gd name="connsiteY2" fmla="*/ 18942 h 86189"/>
                    <a:gd name="connsiteX3" fmla="*/ 5866 w 35198"/>
                    <a:gd name="connsiteY3" fmla="*/ 38833 h 86189"/>
                    <a:gd name="connsiteX4" fmla="*/ 1955 w 35198"/>
                    <a:gd name="connsiteY4" fmla="*/ 61564 h 86189"/>
                    <a:gd name="connsiteX5" fmla="*/ 0 w 35198"/>
                    <a:gd name="connsiteY5" fmla="*/ 86189 h 86189"/>
                    <a:gd name="connsiteX6" fmla="*/ 978 w 35198"/>
                    <a:gd name="connsiteY6" fmla="*/ 86189 h 86189"/>
                    <a:gd name="connsiteX7" fmla="*/ 13688 w 35198"/>
                    <a:gd name="connsiteY7" fmla="*/ 79558 h 86189"/>
                    <a:gd name="connsiteX8" fmla="*/ 23466 w 35198"/>
                    <a:gd name="connsiteY8" fmla="*/ 67246 h 86189"/>
                    <a:gd name="connsiteX9" fmla="*/ 30310 w 35198"/>
                    <a:gd name="connsiteY9" fmla="*/ 53986 h 86189"/>
                    <a:gd name="connsiteX10" fmla="*/ 34221 w 35198"/>
                    <a:gd name="connsiteY10" fmla="*/ 42621 h 86189"/>
                    <a:gd name="connsiteX11" fmla="*/ 35199 w 35198"/>
                    <a:gd name="connsiteY11" fmla="*/ 25572 h 86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5198" h="86189">
                      <a:moveTo>
                        <a:pt x="35199" y="25572"/>
                      </a:moveTo>
                      <a:cubicBezTo>
                        <a:pt x="31288" y="17048"/>
                        <a:pt x="26399" y="8524"/>
                        <a:pt x="20533" y="0"/>
                      </a:cubicBezTo>
                      <a:cubicBezTo>
                        <a:pt x="16621" y="5683"/>
                        <a:pt x="13688" y="12312"/>
                        <a:pt x="11733" y="18942"/>
                      </a:cubicBezTo>
                      <a:cubicBezTo>
                        <a:pt x="8799" y="25572"/>
                        <a:pt x="7822" y="32202"/>
                        <a:pt x="5866" y="38833"/>
                      </a:cubicBezTo>
                      <a:cubicBezTo>
                        <a:pt x="3911" y="45463"/>
                        <a:pt x="2933" y="53039"/>
                        <a:pt x="1955" y="61564"/>
                      </a:cubicBezTo>
                      <a:cubicBezTo>
                        <a:pt x="978" y="69141"/>
                        <a:pt x="978" y="77665"/>
                        <a:pt x="0" y="86189"/>
                      </a:cubicBezTo>
                      <a:cubicBezTo>
                        <a:pt x="0" y="86189"/>
                        <a:pt x="0" y="86189"/>
                        <a:pt x="978" y="86189"/>
                      </a:cubicBezTo>
                      <a:cubicBezTo>
                        <a:pt x="5866" y="85242"/>
                        <a:pt x="9777" y="82400"/>
                        <a:pt x="13688" y="79558"/>
                      </a:cubicBezTo>
                      <a:cubicBezTo>
                        <a:pt x="17599" y="75771"/>
                        <a:pt x="20533" y="71982"/>
                        <a:pt x="23466" y="67246"/>
                      </a:cubicBezTo>
                      <a:cubicBezTo>
                        <a:pt x="26399" y="62511"/>
                        <a:pt x="28354" y="57775"/>
                        <a:pt x="30310" y="53986"/>
                      </a:cubicBezTo>
                      <a:cubicBezTo>
                        <a:pt x="32265" y="49250"/>
                        <a:pt x="33243" y="45463"/>
                        <a:pt x="34221" y="42621"/>
                      </a:cubicBezTo>
                      <a:cubicBezTo>
                        <a:pt x="34221" y="36938"/>
                        <a:pt x="35199" y="31255"/>
                        <a:pt x="35199" y="2557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8FFA246F-1796-0A11-33A5-89AB05F30421}"/>
                    </a:ext>
                  </a:extLst>
                </p:cNvPr>
                <p:cNvSpPr/>
                <p:nvPr/>
              </p:nvSpPr>
              <p:spPr>
                <a:xfrm>
                  <a:off x="4013628" y="2413888"/>
                  <a:ext cx="68197" cy="38240"/>
                </a:xfrm>
                <a:custGeom>
                  <a:avLst/>
                  <a:gdLst>
                    <a:gd name="connsiteX0" fmla="*/ 42043 w 68197"/>
                    <a:gd name="connsiteY0" fmla="*/ 5866 h 38240"/>
                    <a:gd name="connsiteX1" fmla="*/ 1955 w 68197"/>
                    <a:gd name="connsiteY1" fmla="*/ 184 h 38240"/>
                    <a:gd name="connsiteX2" fmla="*/ 978 w 68197"/>
                    <a:gd name="connsiteY2" fmla="*/ 6814 h 38240"/>
                    <a:gd name="connsiteX3" fmla="*/ 28355 w 68197"/>
                    <a:gd name="connsiteY3" fmla="*/ 34280 h 38240"/>
                    <a:gd name="connsiteX4" fmla="*/ 66487 w 68197"/>
                    <a:gd name="connsiteY4" fmla="*/ 31439 h 38240"/>
                    <a:gd name="connsiteX5" fmla="*/ 67465 w 68197"/>
                    <a:gd name="connsiteY5" fmla="*/ 29544 h 38240"/>
                    <a:gd name="connsiteX6" fmla="*/ 67465 w 68197"/>
                    <a:gd name="connsiteY6" fmla="*/ 23862 h 38240"/>
                    <a:gd name="connsiteX7" fmla="*/ 42043 w 68197"/>
                    <a:gd name="connsiteY7" fmla="*/ 5866 h 38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197" h="38240">
                      <a:moveTo>
                        <a:pt x="42043" y="5866"/>
                      </a:moveTo>
                      <a:cubicBezTo>
                        <a:pt x="29332" y="2078"/>
                        <a:pt x="14666" y="-764"/>
                        <a:pt x="1955" y="184"/>
                      </a:cubicBezTo>
                      <a:cubicBezTo>
                        <a:pt x="-978" y="184"/>
                        <a:pt x="0" y="4919"/>
                        <a:pt x="978" y="6814"/>
                      </a:cubicBezTo>
                      <a:cubicBezTo>
                        <a:pt x="4889" y="19126"/>
                        <a:pt x="15644" y="28597"/>
                        <a:pt x="28355" y="34280"/>
                      </a:cubicBezTo>
                      <a:cubicBezTo>
                        <a:pt x="41065" y="39963"/>
                        <a:pt x="55731" y="39963"/>
                        <a:pt x="66487" y="31439"/>
                      </a:cubicBezTo>
                      <a:cubicBezTo>
                        <a:pt x="67465" y="31439"/>
                        <a:pt x="67465" y="30492"/>
                        <a:pt x="67465" y="29544"/>
                      </a:cubicBezTo>
                      <a:cubicBezTo>
                        <a:pt x="68442" y="27650"/>
                        <a:pt x="68442" y="25756"/>
                        <a:pt x="67465" y="23862"/>
                      </a:cubicBezTo>
                      <a:cubicBezTo>
                        <a:pt x="62576" y="13443"/>
                        <a:pt x="53776" y="8707"/>
                        <a:pt x="42043" y="586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2" name="Freeform: Shape 371">
                  <a:extLst>
                    <a:ext uri="{FF2B5EF4-FFF2-40B4-BE49-F238E27FC236}">
                      <a16:creationId xmlns:a16="http://schemas.microsoft.com/office/drawing/2014/main" id="{A1B6B75C-A615-FA70-D988-6FD519B8B760}"/>
                    </a:ext>
                  </a:extLst>
                </p:cNvPr>
                <p:cNvSpPr/>
                <p:nvPr/>
              </p:nvSpPr>
              <p:spPr>
                <a:xfrm>
                  <a:off x="4059582" y="2286209"/>
                  <a:ext cx="66486" cy="45576"/>
                </a:xfrm>
                <a:custGeom>
                  <a:avLst/>
                  <a:gdLst>
                    <a:gd name="connsiteX0" fmla="*/ 34221 w 66486"/>
                    <a:gd name="connsiteY0" fmla="*/ 6630 h 45576"/>
                    <a:gd name="connsiteX1" fmla="*/ 13688 w 66486"/>
                    <a:gd name="connsiteY1" fmla="*/ 22731 h 45576"/>
                    <a:gd name="connsiteX2" fmla="*/ 0 w 66486"/>
                    <a:gd name="connsiteY2" fmla="*/ 42621 h 45576"/>
                    <a:gd name="connsiteX3" fmla="*/ 43021 w 66486"/>
                    <a:gd name="connsiteY3" fmla="*/ 36938 h 45576"/>
                    <a:gd name="connsiteX4" fmla="*/ 66487 w 66486"/>
                    <a:gd name="connsiteY4" fmla="*/ 1894 h 45576"/>
                    <a:gd name="connsiteX5" fmla="*/ 65509 w 66486"/>
                    <a:gd name="connsiteY5" fmla="*/ 0 h 45576"/>
                    <a:gd name="connsiteX6" fmla="*/ 34221 w 66486"/>
                    <a:gd name="connsiteY6" fmla="*/ 6630 h 45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486" h="45576">
                      <a:moveTo>
                        <a:pt x="34221" y="6630"/>
                      </a:moveTo>
                      <a:cubicBezTo>
                        <a:pt x="26399" y="11365"/>
                        <a:pt x="19555" y="16101"/>
                        <a:pt x="13688" y="22731"/>
                      </a:cubicBezTo>
                      <a:cubicBezTo>
                        <a:pt x="7822" y="28413"/>
                        <a:pt x="3911" y="35991"/>
                        <a:pt x="0" y="42621"/>
                      </a:cubicBezTo>
                      <a:cubicBezTo>
                        <a:pt x="16621" y="48303"/>
                        <a:pt x="31288" y="45462"/>
                        <a:pt x="43021" y="36938"/>
                      </a:cubicBezTo>
                      <a:cubicBezTo>
                        <a:pt x="54754" y="28413"/>
                        <a:pt x="62576" y="15154"/>
                        <a:pt x="66487" y="1894"/>
                      </a:cubicBezTo>
                      <a:cubicBezTo>
                        <a:pt x="66487" y="947"/>
                        <a:pt x="65509" y="947"/>
                        <a:pt x="65509" y="0"/>
                      </a:cubicBezTo>
                      <a:cubicBezTo>
                        <a:pt x="53776" y="0"/>
                        <a:pt x="43021" y="947"/>
                        <a:pt x="34221" y="663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F7C9E2A0-B63B-F051-1832-80C5EF0DB994}"/>
                    </a:ext>
                  </a:extLst>
                </p:cNvPr>
                <p:cNvSpPr/>
                <p:nvPr/>
              </p:nvSpPr>
              <p:spPr>
                <a:xfrm>
                  <a:off x="4113144" y="2361943"/>
                  <a:ext cx="38380" cy="78705"/>
                </a:xfrm>
                <a:custGeom>
                  <a:avLst/>
                  <a:gdLst>
                    <a:gd name="connsiteX0" fmla="*/ 214 w 38380"/>
                    <a:gd name="connsiteY0" fmla="*/ 15190 h 78705"/>
                    <a:gd name="connsiteX1" fmla="*/ 3147 w 38380"/>
                    <a:gd name="connsiteY1" fmla="*/ 29397 h 78705"/>
                    <a:gd name="connsiteX2" fmla="*/ 9014 w 38380"/>
                    <a:gd name="connsiteY2" fmla="*/ 54970 h 78705"/>
                    <a:gd name="connsiteX3" fmla="*/ 35413 w 38380"/>
                    <a:gd name="connsiteY3" fmla="*/ 77700 h 78705"/>
                    <a:gd name="connsiteX4" fmla="*/ 38346 w 38380"/>
                    <a:gd name="connsiteY4" fmla="*/ 72965 h 78705"/>
                    <a:gd name="connsiteX5" fmla="*/ 14880 w 38380"/>
                    <a:gd name="connsiteY5" fmla="*/ 2877 h 78705"/>
                    <a:gd name="connsiteX6" fmla="*/ 214 w 38380"/>
                    <a:gd name="connsiteY6" fmla="*/ 15190 h 78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380" h="78705">
                      <a:moveTo>
                        <a:pt x="214" y="15190"/>
                      </a:moveTo>
                      <a:cubicBezTo>
                        <a:pt x="214" y="19926"/>
                        <a:pt x="1192" y="24662"/>
                        <a:pt x="3147" y="29397"/>
                      </a:cubicBezTo>
                      <a:cubicBezTo>
                        <a:pt x="3147" y="37921"/>
                        <a:pt x="6081" y="47392"/>
                        <a:pt x="9014" y="54970"/>
                      </a:cubicBezTo>
                      <a:cubicBezTo>
                        <a:pt x="11947" y="63493"/>
                        <a:pt x="23680" y="83384"/>
                        <a:pt x="35413" y="77700"/>
                      </a:cubicBezTo>
                      <a:cubicBezTo>
                        <a:pt x="37368" y="76753"/>
                        <a:pt x="38346" y="74859"/>
                        <a:pt x="38346" y="72965"/>
                      </a:cubicBezTo>
                      <a:cubicBezTo>
                        <a:pt x="38346" y="50234"/>
                        <a:pt x="40302" y="18032"/>
                        <a:pt x="14880" y="2877"/>
                      </a:cubicBezTo>
                      <a:cubicBezTo>
                        <a:pt x="1192" y="-5647"/>
                        <a:pt x="-764" y="6666"/>
                        <a:pt x="214" y="1519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CEC2BB5B-C95D-BDBD-2797-2C348DDA2BD9}"/>
                    </a:ext>
                  </a:extLst>
                </p:cNvPr>
                <p:cNvSpPr/>
                <p:nvPr/>
              </p:nvSpPr>
              <p:spPr>
                <a:xfrm>
                  <a:off x="4168893" y="2180130"/>
                  <a:ext cx="39849" cy="71034"/>
                </a:xfrm>
                <a:custGeom>
                  <a:avLst/>
                  <a:gdLst>
                    <a:gd name="connsiteX0" fmla="*/ 25618 w 39849"/>
                    <a:gd name="connsiteY0" fmla="*/ 15154 h 71034"/>
                    <a:gd name="connsiteX1" fmla="*/ 196 w 39849"/>
                    <a:gd name="connsiteY1" fmla="*/ 0 h 71034"/>
                    <a:gd name="connsiteX2" fmla="*/ 35395 w 39849"/>
                    <a:gd name="connsiteY2" fmla="*/ 71035 h 71034"/>
                    <a:gd name="connsiteX3" fmla="*/ 35395 w 39849"/>
                    <a:gd name="connsiteY3" fmla="*/ 71035 h 71034"/>
                    <a:gd name="connsiteX4" fmla="*/ 32462 w 39849"/>
                    <a:gd name="connsiteY4" fmla="*/ 28414 h 71034"/>
                    <a:gd name="connsiteX5" fmla="*/ 25618 w 39849"/>
                    <a:gd name="connsiteY5" fmla="*/ 15154 h 71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849" h="71034">
                      <a:moveTo>
                        <a:pt x="25618" y="15154"/>
                      </a:moveTo>
                      <a:cubicBezTo>
                        <a:pt x="17796" y="9471"/>
                        <a:pt x="8996" y="4736"/>
                        <a:pt x="196" y="0"/>
                      </a:cubicBezTo>
                      <a:cubicBezTo>
                        <a:pt x="-1759" y="26519"/>
                        <a:pt x="10952" y="51145"/>
                        <a:pt x="35395" y="71035"/>
                      </a:cubicBezTo>
                      <a:cubicBezTo>
                        <a:pt x="35395" y="71035"/>
                        <a:pt x="35395" y="71035"/>
                        <a:pt x="35395" y="71035"/>
                      </a:cubicBezTo>
                      <a:cubicBezTo>
                        <a:pt x="45173" y="60616"/>
                        <a:pt x="36373" y="39779"/>
                        <a:pt x="32462" y="28414"/>
                      </a:cubicBezTo>
                      <a:cubicBezTo>
                        <a:pt x="30507" y="23678"/>
                        <a:pt x="28551" y="18942"/>
                        <a:pt x="25618" y="1515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75" name="Graphic 25">
                <a:extLst>
                  <a:ext uri="{FF2B5EF4-FFF2-40B4-BE49-F238E27FC236}">
                    <a16:creationId xmlns:a16="http://schemas.microsoft.com/office/drawing/2014/main" id="{6D4A2870-20AC-6715-F9CC-6A898E59D647}"/>
                  </a:ext>
                </a:extLst>
              </p:cNvPr>
              <p:cNvGrpSpPr/>
              <p:nvPr/>
            </p:nvGrpSpPr>
            <p:grpSpPr>
              <a:xfrm>
                <a:off x="4127732" y="1241526"/>
                <a:ext cx="139865" cy="632817"/>
                <a:chOff x="4127732" y="1241526"/>
                <a:chExt cx="139865" cy="632817"/>
              </a:xfrm>
            </p:grpSpPr>
            <p:sp>
              <p:nvSpPr>
                <p:cNvPr id="376" name="Freeform: Shape 375">
                  <a:extLst>
                    <a:ext uri="{FF2B5EF4-FFF2-40B4-BE49-F238E27FC236}">
                      <a16:creationId xmlns:a16="http://schemas.microsoft.com/office/drawing/2014/main" id="{5068FBE6-10C5-06B3-8500-534A8C1FC9EE}"/>
                    </a:ext>
                  </a:extLst>
                </p:cNvPr>
                <p:cNvSpPr/>
                <p:nvPr/>
              </p:nvSpPr>
              <p:spPr>
                <a:xfrm>
                  <a:off x="4127732" y="1840833"/>
                  <a:ext cx="71667" cy="33509"/>
                </a:xfrm>
                <a:custGeom>
                  <a:avLst/>
                  <a:gdLst>
                    <a:gd name="connsiteX0" fmla="*/ 40380 w 71667"/>
                    <a:gd name="connsiteY0" fmla="*/ 225 h 33509"/>
                    <a:gd name="connsiteX1" fmla="*/ 1270 w 71667"/>
                    <a:gd name="connsiteY1" fmla="*/ 10643 h 33509"/>
                    <a:gd name="connsiteX2" fmla="*/ 2248 w 71667"/>
                    <a:gd name="connsiteY2" fmla="*/ 18221 h 33509"/>
                    <a:gd name="connsiteX3" fmla="*/ 71668 w 71667"/>
                    <a:gd name="connsiteY3" fmla="*/ 15379 h 33509"/>
                    <a:gd name="connsiteX4" fmla="*/ 71668 w 71667"/>
                    <a:gd name="connsiteY4" fmla="*/ 13485 h 33509"/>
                    <a:gd name="connsiteX5" fmla="*/ 69712 w 71667"/>
                    <a:gd name="connsiteY5" fmla="*/ 8749 h 33509"/>
                    <a:gd name="connsiteX6" fmla="*/ 40380 w 71667"/>
                    <a:gd name="connsiteY6" fmla="*/ 225 h 33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667" h="33509">
                      <a:moveTo>
                        <a:pt x="40380" y="225"/>
                      </a:moveTo>
                      <a:cubicBezTo>
                        <a:pt x="27669" y="2119"/>
                        <a:pt x="12025" y="4014"/>
                        <a:pt x="1270" y="10643"/>
                      </a:cubicBezTo>
                      <a:cubicBezTo>
                        <a:pt x="-1663" y="12538"/>
                        <a:pt x="1270" y="16326"/>
                        <a:pt x="2248" y="18221"/>
                      </a:cubicBezTo>
                      <a:cubicBezTo>
                        <a:pt x="18870" y="39057"/>
                        <a:pt x="59935" y="39057"/>
                        <a:pt x="71668" y="15379"/>
                      </a:cubicBezTo>
                      <a:cubicBezTo>
                        <a:pt x="71668" y="14432"/>
                        <a:pt x="71668" y="14432"/>
                        <a:pt x="71668" y="13485"/>
                      </a:cubicBezTo>
                      <a:cubicBezTo>
                        <a:pt x="71668" y="11591"/>
                        <a:pt x="70690" y="9696"/>
                        <a:pt x="69712" y="8749"/>
                      </a:cubicBezTo>
                      <a:cubicBezTo>
                        <a:pt x="61890" y="1172"/>
                        <a:pt x="52113" y="-722"/>
                        <a:pt x="40380" y="225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7" name="Freeform: Shape 376">
                  <a:extLst>
                    <a:ext uri="{FF2B5EF4-FFF2-40B4-BE49-F238E27FC236}">
                      <a16:creationId xmlns:a16="http://schemas.microsoft.com/office/drawing/2014/main" id="{263FCB87-9C83-5002-6488-3DD47CEFE1E0}"/>
                    </a:ext>
                  </a:extLst>
                </p:cNvPr>
                <p:cNvSpPr/>
                <p:nvPr/>
              </p:nvSpPr>
              <p:spPr>
                <a:xfrm>
                  <a:off x="4142691" y="1691412"/>
                  <a:ext cx="53776" cy="57960"/>
                </a:xfrm>
                <a:custGeom>
                  <a:avLst/>
                  <a:gdLst>
                    <a:gd name="connsiteX0" fmla="*/ 23466 w 53776"/>
                    <a:gd name="connsiteY0" fmla="*/ 13260 h 57960"/>
                    <a:gd name="connsiteX1" fmla="*/ 0 w 53776"/>
                    <a:gd name="connsiteY1" fmla="*/ 57775 h 57960"/>
                    <a:gd name="connsiteX2" fmla="*/ 53776 w 53776"/>
                    <a:gd name="connsiteY2" fmla="*/ 947 h 57960"/>
                    <a:gd name="connsiteX3" fmla="*/ 52798 w 53776"/>
                    <a:gd name="connsiteY3" fmla="*/ 0 h 57960"/>
                    <a:gd name="connsiteX4" fmla="*/ 23466 w 53776"/>
                    <a:gd name="connsiteY4" fmla="*/ 13260 h 57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776" h="57960">
                      <a:moveTo>
                        <a:pt x="23466" y="13260"/>
                      </a:moveTo>
                      <a:cubicBezTo>
                        <a:pt x="9778" y="25573"/>
                        <a:pt x="2933" y="41674"/>
                        <a:pt x="0" y="57775"/>
                      </a:cubicBezTo>
                      <a:cubicBezTo>
                        <a:pt x="35199" y="60616"/>
                        <a:pt x="53776" y="30308"/>
                        <a:pt x="53776" y="947"/>
                      </a:cubicBezTo>
                      <a:cubicBezTo>
                        <a:pt x="53776" y="947"/>
                        <a:pt x="52798" y="0"/>
                        <a:pt x="52798" y="0"/>
                      </a:cubicBezTo>
                      <a:cubicBezTo>
                        <a:pt x="42043" y="2841"/>
                        <a:pt x="31288" y="6630"/>
                        <a:pt x="23466" y="1326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8" name="Freeform: Shape 377">
                  <a:extLst>
                    <a:ext uri="{FF2B5EF4-FFF2-40B4-BE49-F238E27FC236}">
                      <a16:creationId xmlns:a16="http://schemas.microsoft.com/office/drawing/2014/main" id="{ECAF6FA6-1298-3C25-101D-2B0F5DA3E962}"/>
                    </a:ext>
                  </a:extLst>
                </p:cNvPr>
                <p:cNvSpPr/>
                <p:nvPr/>
              </p:nvSpPr>
              <p:spPr>
                <a:xfrm>
                  <a:off x="4206137" y="1764870"/>
                  <a:ext cx="56815" cy="66523"/>
                </a:xfrm>
                <a:custGeom>
                  <a:avLst/>
                  <a:gdLst>
                    <a:gd name="connsiteX0" fmla="*/ 2062 w 56815"/>
                    <a:gd name="connsiteY0" fmla="*/ 17466 h 66523"/>
                    <a:gd name="connsiteX1" fmla="*/ 8907 w 56815"/>
                    <a:gd name="connsiteY1" fmla="*/ 29779 h 66523"/>
                    <a:gd name="connsiteX2" fmla="*/ 22595 w 56815"/>
                    <a:gd name="connsiteY2" fmla="*/ 51563 h 66523"/>
                    <a:gd name="connsiteX3" fmla="*/ 55838 w 56815"/>
                    <a:gd name="connsiteY3" fmla="*/ 63875 h 66523"/>
                    <a:gd name="connsiteX4" fmla="*/ 56816 w 56815"/>
                    <a:gd name="connsiteY4" fmla="*/ 58193 h 66523"/>
                    <a:gd name="connsiteX5" fmla="*/ 11840 w 56815"/>
                    <a:gd name="connsiteY5" fmla="*/ 418 h 66523"/>
                    <a:gd name="connsiteX6" fmla="*/ 2062 w 56815"/>
                    <a:gd name="connsiteY6" fmla="*/ 17466 h 66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815" h="66523">
                      <a:moveTo>
                        <a:pt x="2062" y="17466"/>
                      </a:moveTo>
                      <a:cubicBezTo>
                        <a:pt x="4018" y="21255"/>
                        <a:pt x="5973" y="25990"/>
                        <a:pt x="8907" y="29779"/>
                      </a:cubicBezTo>
                      <a:cubicBezTo>
                        <a:pt x="11840" y="38303"/>
                        <a:pt x="17706" y="45880"/>
                        <a:pt x="22595" y="51563"/>
                      </a:cubicBezTo>
                      <a:cubicBezTo>
                        <a:pt x="28462" y="58193"/>
                        <a:pt x="46061" y="72400"/>
                        <a:pt x="55838" y="63875"/>
                      </a:cubicBezTo>
                      <a:cubicBezTo>
                        <a:pt x="56816" y="62928"/>
                        <a:pt x="56816" y="60087"/>
                        <a:pt x="56816" y="58193"/>
                      </a:cubicBezTo>
                      <a:cubicBezTo>
                        <a:pt x="48994" y="38303"/>
                        <a:pt x="41172" y="8942"/>
                        <a:pt x="11840" y="418"/>
                      </a:cubicBezTo>
                      <a:cubicBezTo>
                        <a:pt x="-2826" y="-2424"/>
                        <a:pt x="-871" y="9889"/>
                        <a:pt x="2062" y="1746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9" name="Freeform: Shape 378">
                  <a:extLst>
                    <a:ext uri="{FF2B5EF4-FFF2-40B4-BE49-F238E27FC236}">
                      <a16:creationId xmlns:a16="http://schemas.microsoft.com/office/drawing/2014/main" id="{3C765E35-57BB-F7E7-26C1-515B0A90CFE2}"/>
                    </a:ext>
                  </a:extLst>
                </p:cNvPr>
                <p:cNvSpPr/>
                <p:nvPr/>
              </p:nvSpPr>
              <p:spPr>
                <a:xfrm>
                  <a:off x="4216999" y="1578703"/>
                  <a:ext cx="49880" cy="62510"/>
                </a:xfrm>
                <a:custGeom>
                  <a:avLst/>
                  <a:gdLst>
                    <a:gd name="connsiteX0" fmla="*/ 27377 w 49880"/>
                    <a:gd name="connsiteY0" fmla="*/ 10418 h 62510"/>
                    <a:gd name="connsiteX1" fmla="*/ 0 w 49880"/>
                    <a:gd name="connsiteY1" fmla="*/ 0 h 62510"/>
                    <a:gd name="connsiteX2" fmla="*/ 47909 w 49880"/>
                    <a:gd name="connsiteY2" fmla="*/ 62510 h 62510"/>
                    <a:gd name="connsiteX3" fmla="*/ 47909 w 49880"/>
                    <a:gd name="connsiteY3" fmla="*/ 62510 h 62510"/>
                    <a:gd name="connsiteX4" fmla="*/ 36176 w 49880"/>
                    <a:gd name="connsiteY4" fmla="*/ 21784 h 62510"/>
                    <a:gd name="connsiteX5" fmla="*/ 27377 w 49880"/>
                    <a:gd name="connsiteY5" fmla="*/ 10418 h 62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880" h="62510">
                      <a:moveTo>
                        <a:pt x="27377" y="10418"/>
                      </a:moveTo>
                      <a:cubicBezTo>
                        <a:pt x="18577" y="6630"/>
                        <a:pt x="8800" y="2842"/>
                        <a:pt x="0" y="0"/>
                      </a:cubicBezTo>
                      <a:cubicBezTo>
                        <a:pt x="2933" y="26520"/>
                        <a:pt x="20533" y="48304"/>
                        <a:pt x="47909" y="62510"/>
                      </a:cubicBezTo>
                      <a:cubicBezTo>
                        <a:pt x="47909" y="62510"/>
                        <a:pt x="47909" y="62510"/>
                        <a:pt x="47909" y="62510"/>
                      </a:cubicBezTo>
                      <a:cubicBezTo>
                        <a:pt x="54753" y="51145"/>
                        <a:pt x="42043" y="32202"/>
                        <a:pt x="36176" y="21784"/>
                      </a:cubicBezTo>
                      <a:cubicBezTo>
                        <a:pt x="34221" y="18943"/>
                        <a:pt x="30310" y="14207"/>
                        <a:pt x="27377" y="1041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0" name="Freeform: Shape 379">
                  <a:extLst>
                    <a:ext uri="{FF2B5EF4-FFF2-40B4-BE49-F238E27FC236}">
                      <a16:creationId xmlns:a16="http://schemas.microsoft.com/office/drawing/2014/main" id="{D98DAC88-91E2-8025-D865-9837A6654F30}"/>
                    </a:ext>
                  </a:extLst>
                </p:cNvPr>
                <p:cNvSpPr/>
                <p:nvPr/>
              </p:nvSpPr>
              <p:spPr>
                <a:xfrm>
                  <a:off x="4135752" y="1505443"/>
                  <a:ext cx="72447" cy="34301"/>
                </a:xfrm>
                <a:custGeom>
                  <a:avLst/>
                  <a:gdLst>
                    <a:gd name="connsiteX0" fmla="*/ 39204 w 72447"/>
                    <a:gd name="connsiteY0" fmla="*/ 1279 h 34301"/>
                    <a:gd name="connsiteX1" fmla="*/ 1072 w 72447"/>
                    <a:gd name="connsiteY1" fmla="*/ 14538 h 34301"/>
                    <a:gd name="connsiteX2" fmla="*/ 3028 w 72447"/>
                    <a:gd name="connsiteY2" fmla="*/ 21168 h 34301"/>
                    <a:gd name="connsiteX3" fmla="*/ 72447 w 72447"/>
                    <a:gd name="connsiteY3" fmla="*/ 13591 h 34301"/>
                    <a:gd name="connsiteX4" fmla="*/ 72447 w 72447"/>
                    <a:gd name="connsiteY4" fmla="*/ 11697 h 34301"/>
                    <a:gd name="connsiteX5" fmla="*/ 69514 w 72447"/>
                    <a:gd name="connsiteY5" fmla="*/ 6961 h 34301"/>
                    <a:gd name="connsiteX6" fmla="*/ 39204 w 72447"/>
                    <a:gd name="connsiteY6" fmla="*/ 1279 h 34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4301">
                      <a:moveTo>
                        <a:pt x="39204" y="1279"/>
                      </a:moveTo>
                      <a:cubicBezTo>
                        <a:pt x="26493" y="4120"/>
                        <a:pt x="11827" y="7908"/>
                        <a:pt x="1072" y="14538"/>
                      </a:cubicBezTo>
                      <a:cubicBezTo>
                        <a:pt x="-1861" y="16433"/>
                        <a:pt x="2050" y="20221"/>
                        <a:pt x="3028" y="21168"/>
                      </a:cubicBezTo>
                      <a:cubicBezTo>
                        <a:pt x="21605" y="41058"/>
                        <a:pt x="61692" y="38217"/>
                        <a:pt x="72447" y="13591"/>
                      </a:cubicBezTo>
                      <a:cubicBezTo>
                        <a:pt x="72447" y="12644"/>
                        <a:pt x="72447" y="12644"/>
                        <a:pt x="72447" y="11697"/>
                      </a:cubicBezTo>
                      <a:cubicBezTo>
                        <a:pt x="72447" y="9803"/>
                        <a:pt x="71469" y="7908"/>
                        <a:pt x="69514" y="6961"/>
                      </a:cubicBezTo>
                      <a:cubicBezTo>
                        <a:pt x="60715" y="332"/>
                        <a:pt x="50937" y="-1563"/>
                        <a:pt x="39204" y="127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1" name="Freeform: Shape 380">
                  <a:extLst>
                    <a:ext uri="{FF2B5EF4-FFF2-40B4-BE49-F238E27FC236}">
                      <a16:creationId xmlns:a16="http://schemas.microsoft.com/office/drawing/2014/main" id="{28FE31C8-0531-EED7-1F39-B580D189A134}"/>
                    </a:ext>
                  </a:extLst>
                </p:cNvPr>
                <p:cNvSpPr/>
                <p:nvPr/>
              </p:nvSpPr>
              <p:spPr>
                <a:xfrm>
                  <a:off x="4142691" y="1355181"/>
                  <a:ext cx="50019" cy="61563"/>
                </a:xfrm>
                <a:custGeom>
                  <a:avLst/>
                  <a:gdLst>
                    <a:gd name="connsiteX0" fmla="*/ 20533 w 50019"/>
                    <a:gd name="connsiteY0" fmla="*/ 15154 h 61563"/>
                    <a:gd name="connsiteX1" fmla="*/ 0 w 50019"/>
                    <a:gd name="connsiteY1" fmla="*/ 61563 h 61563"/>
                    <a:gd name="connsiteX2" fmla="*/ 49865 w 50019"/>
                    <a:gd name="connsiteY2" fmla="*/ 947 h 61563"/>
                    <a:gd name="connsiteX3" fmla="*/ 48887 w 50019"/>
                    <a:gd name="connsiteY3" fmla="*/ 0 h 61563"/>
                    <a:gd name="connsiteX4" fmla="*/ 20533 w 50019"/>
                    <a:gd name="connsiteY4" fmla="*/ 15154 h 61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61563">
                      <a:moveTo>
                        <a:pt x="20533" y="15154"/>
                      </a:moveTo>
                      <a:cubicBezTo>
                        <a:pt x="7822" y="28414"/>
                        <a:pt x="1956" y="44515"/>
                        <a:pt x="0" y="61563"/>
                      </a:cubicBezTo>
                      <a:cubicBezTo>
                        <a:pt x="35199" y="61563"/>
                        <a:pt x="51821" y="30308"/>
                        <a:pt x="49865" y="947"/>
                      </a:cubicBezTo>
                      <a:cubicBezTo>
                        <a:pt x="49865" y="947"/>
                        <a:pt x="48887" y="0"/>
                        <a:pt x="48887" y="0"/>
                      </a:cubicBezTo>
                      <a:cubicBezTo>
                        <a:pt x="37154" y="2841"/>
                        <a:pt x="27377" y="7577"/>
                        <a:pt x="20533" y="1515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2" name="Freeform: Shape 381">
                  <a:extLst>
                    <a:ext uri="{FF2B5EF4-FFF2-40B4-BE49-F238E27FC236}">
                      <a16:creationId xmlns:a16="http://schemas.microsoft.com/office/drawing/2014/main" id="{8C927FD5-D0B6-EE7C-4CD0-D9EF9C7AA9CC}"/>
                    </a:ext>
                  </a:extLst>
                </p:cNvPr>
                <p:cNvSpPr/>
                <p:nvPr/>
              </p:nvSpPr>
              <p:spPr>
                <a:xfrm>
                  <a:off x="4207274" y="1426968"/>
                  <a:ext cx="60323" cy="63317"/>
                </a:xfrm>
                <a:custGeom>
                  <a:avLst/>
                  <a:gdLst>
                    <a:gd name="connsiteX0" fmla="*/ 2881 w 60323"/>
                    <a:gd name="connsiteY0" fmla="*/ 18191 h 63317"/>
                    <a:gd name="connsiteX1" fmla="*/ 10703 w 60323"/>
                    <a:gd name="connsiteY1" fmla="*/ 29557 h 63317"/>
                    <a:gd name="connsiteX2" fmla="*/ 26347 w 60323"/>
                    <a:gd name="connsiteY2" fmla="*/ 50393 h 63317"/>
                    <a:gd name="connsiteX3" fmla="*/ 59590 w 60323"/>
                    <a:gd name="connsiteY3" fmla="*/ 59865 h 63317"/>
                    <a:gd name="connsiteX4" fmla="*/ 59590 w 60323"/>
                    <a:gd name="connsiteY4" fmla="*/ 54182 h 63317"/>
                    <a:gd name="connsiteX5" fmla="*/ 10703 w 60323"/>
                    <a:gd name="connsiteY5" fmla="*/ 195 h 63317"/>
                    <a:gd name="connsiteX6" fmla="*/ 2881 w 60323"/>
                    <a:gd name="connsiteY6" fmla="*/ 18191 h 6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323" h="63317">
                      <a:moveTo>
                        <a:pt x="2881" y="18191"/>
                      </a:moveTo>
                      <a:cubicBezTo>
                        <a:pt x="4837" y="21979"/>
                        <a:pt x="7770" y="25768"/>
                        <a:pt x="10703" y="29557"/>
                      </a:cubicBezTo>
                      <a:cubicBezTo>
                        <a:pt x="14614" y="37133"/>
                        <a:pt x="20480" y="44711"/>
                        <a:pt x="26347" y="50393"/>
                      </a:cubicBezTo>
                      <a:cubicBezTo>
                        <a:pt x="32213" y="57023"/>
                        <a:pt x="51768" y="69336"/>
                        <a:pt x="59590" y="59865"/>
                      </a:cubicBezTo>
                      <a:cubicBezTo>
                        <a:pt x="60568" y="57970"/>
                        <a:pt x="60568" y="56076"/>
                        <a:pt x="59590" y="54182"/>
                      </a:cubicBezTo>
                      <a:cubicBezTo>
                        <a:pt x="50790" y="35239"/>
                        <a:pt x="40035" y="5878"/>
                        <a:pt x="10703" y="195"/>
                      </a:cubicBezTo>
                      <a:cubicBezTo>
                        <a:pt x="-2986" y="-1699"/>
                        <a:pt x="-1030" y="10614"/>
                        <a:pt x="2881" y="18191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3" name="Freeform: Shape 382">
                  <a:extLst>
                    <a:ext uri="{FF2B5EF4-FFF2-40B4-BE49-F238E27FC236}">
                      <a16:creationId xmlns:a16="http://schemas.microsoft.com/office/drawing/2014/main" id="{3A37EA3F-3662-35B3-67C1-BE16F3D6E449}"/>
                    </a:ext>
                  </a:extLst>
                </p:cNvPr>
                <p:cNvSpPr/>
                <p:nvPr/>
              </p:nvSpPr>
              <p:spPr>
                <a:xfrm>
                  <a:off x="4204289" y="1241526"/>
                  <a:ext cx="54224" cy="58721"/>
                </a:xfrm>
                <a:custGeom>
                  <a:avLst/>
                  <a:gdLst>
                    <a:gd name="connsiteX0" fmla="*/ 28355 w 54224"/>
                    <a:gd name="connsiteY0" fmla="*/ 8524 h 58721"/>
                    <a:gd name="connsiteX1" fmla="*/ 0 w 54224"/>
                    <a:gd name="connsiteY1" fmla="*/ 0 h 58721"/>
                    <a:gd name="connsiteX2" fmla="*/ 52798 w 54224"/>
                    <a:gd name="connsiteY2" fmla="*/ 58722 h 58721"/>
                    <a:gd name="connsiteX3" fmla="*/ 52798 w 54224"/>
                    <a:gd name="connsiteY3" fmla="*/ 58722 h 58721"/>
                    <a:gd name="connsiteX4" fmla="*/ 38132 w 54224"/>
                    <a:gd name="connsiteY4" fmla="*/ 18943 h 58721"/>
                    <a:gd name="connsiteX5" fmla="*/ 28355 w 54224"/>
                    <a:gd name="connsiteY5" fmla="*/ 8524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8721">
                      <a:moveTo>
                        <a:pt x="28355" y="8524"/>
                      </a:moveTo>
                      <a:cubicBezTo>
                        <a:pt x="19555" y="5683"/>
                        <a:pt x="9777" y="2841"/>
                        <a:pt x="0" y="0"/>
                      </a:cubicBezTo>
                      <a:cubicBezTo>
                        <a:pt x="4889" y="25573"/>
                        <a:pt x="23466" y="47356"/>
                        <a:pt x="52798" y="58722"/>
                      </a:cubicBezTo>
                      <a:cubicBezTo>
                        <a:pt x="52798" y="58722"/>
                        <a:pt x="52798" y="58722"/>
                        <a:pt x="52798" y="58722"/>
                      </a:cubicBezTo>
                      <a:cubicBezTo>
                        <a:pt x="58665" y="46409"/>
                        <a:pt x="44976" y="29361"/>
                        <a:pt x="38132" y="18943"/>
                      </a:cubicBezTo>
                      <a:cubicBezTo>
                        <a:pt x="35199" y="16101"/>
                        <a:pt x="32266" y="12313"/>
                        <a:pt x="28355" y="852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</p:grpSp>
      <p:grpSp>
        <p:nvGrpSpPr>
          <p:cNvPr id="384" name="Graphic 25">
            <a:extLst>
              <a:ext uri="{FF2B5EF4-FFF2-40B4-BE49-F238E27FC236}">
                <a16:creationId xmlns:a16="http://schemas.microsoft.com/office/drawing/2014/main" id="{5BEC4998-E007-BD6E-84A0-A1C93634212F}"/>
              </a:ext>
            </a:extLst>
          </p:cNvPr>
          <p:cNvGrpSpPr/>
          <p:nvPr/>
        </p:nvGrpSpPr>
        <p:grpSpPr>
          <a:xfrm>
            <a:off x="-205340" y="-4128694"/>
            <a:ext cx="5831709" cy="11017002"/>
            <a:chOff x="-205340" y="-4128694"/>
            <a:chExt cx="5831709" cy="11017002"/>
          </a:xfrm>
        </p:grpSpPr>
        <p:grpSp>
          <p:nvGrpSpPr>
            <p:cNvPr id="385" name="Graphic 25">
              <a:extLst>
                <a:ext uri="{FF2B5EF4-FFF2-40B4-BE49-F238E27FC236}">
                  <a16:creationId xmlns:a16="http://schemas.microsoft.com/office/drawing/2014/main" id="{5061605B-BF43-E6D4-616B-FA2A4B2679F2}"/>
                </a:ext>
              </a:extLst>
            </p:cNvPr>
            <p:cNvGrpSpPr/>
            <p:nvPr/>
          </p:nvGrpSpPr>
          <p:grpSpPr>
            <a:xfrm>
              <a:off x="-205340" y="-2564288"/>
              <a:ext cx="4575112" cy="9452596"/>
              <a:chOff x="-205340" y="-2564288"/>
              <a:chExt cx="4575112" cy="9452596"/>
            </a:xfrm>
          </p:grpSpPr>
          <p:grpSp>
            <p:nvGrpSpPr>
              <p:cNvPr id="386" name="Graphic 25">
                <a:extLst>
                  <a:ext uri="{FF2B5EF4-FFF2-40B4-BE49-F238E27FC236}">
                    <a16:creationId xmlns:a16="http://schemas.microsoft.com/office/drawing/2014/main" id="{F0A1C9C2-4894-E779-8D74-ED86ED4951E4}"/>
                  </a:ext>
                </a:extLst>
              </p:cNvPr>
              <p:cNvGrpSpPr/>
              <p:nvPr/>
            </p:nvGrpSpPr>
            <p:grpSpPr>
              <a:xfrm>
                <a:off x="-205340" y="-2564288"/>
                <a:ext cx="2643442" cy="9452596"/>
                <a:chOff x="-205340" y="-2564288"/>
                <a:chExt cx="2643442" cy="9452596"/>
              </a:xfrm>
            </p:grpSpPr>
            <p:sp>
              <p:nvSpPr>
                <p:cNvPr id="387" name="Freeform: Shape 386">
                  <a:extLst>
                    <a:ext uri="{FF2B5EF4-FFF2-40B4-BE49-F238E27FC236}">
                      <a16:creationId xmlns:a16="http://schemas.microsoft.com/office/drawing/2014/main" id="{5510D63F-B86B-10A9-F895-332F1436E89A}"/>
                    </a:ext>
                  </a:extLst>
                </p:cNvPr>
                <p:cNvSpPr/>
                <p:nvPr/>
              </p:nvSpPr>
              <p:spPr>
                <a:xfrm>
                  <a:off x="-202407" y="-2564288"/>
                  <a:ext cx="2640509" cy="9452596"/>
                </a:xfrm>
                <a:custGeom>
                  <a:avLst/>
                  <a:gdLst>
                    <a:gd name="connsiteX0" fmla="*/ 2627201 w 2640509"/>
                    <a:gd name="connsiteY0" fmla="*/ 9033019 h 9452596"/>
                    <a:gd name="connsiteX1" fmla="*/ 2460006 w 2640509"/>
                    <a:gd name="connsiteY1" fmla="*/ 8899474 h 9452596"/>
                    <a:gd name="connsiteX2" fmla="*/ 2228281 w 2640509"/>
                    <a:gd name="connsiteY2" fmla="*/ 8776347 h 9452596"/>
                    <a:gd name="connsiteX3" fmla="*/ 1497905 w 2640509"/>
                    <a:gd name="connsiteY3" fmla="*/ 8436327 h 9452596"/>
                    <a:gd name="connsiteX4" fmla="*/ 1256402 w 2640509"/>
                    <a:gd name="connsiteY4" fmla="*/ 7520454 h 9452596"/>
                    <a:gd name="connsiteX5" fmla="*/ 1200671 w 2640509"/>
                    <a:gd name="connsiteY5" fmla="*/ 6781694 h 9452596"/>
                    <a:gd name="connsiteX6" fmla="*/ 1154717 w 2640509"/>
                    <a:gd name="connsiteY6" fmla="*/ 6035356 h 9452596"/>
                    <a:gd name="connsiteX7" fmla="*/ 1134184 w 2640509"/>
                    <a:gd name="connsiteY7" fmla="*/ 4665808 h 9452596"/>
                    <a:gd name="connsiteX8" fmla="*/ 1145917 w 2640509"/>
                    <a:gd name="connsiteY8" fmla="*/ 3987664 h 9452596"/>
                    <a:gd name="connsiteX9" fmla="*/ 1155694 w 2640509"/>
                    <a:gd name="connsiteY9" fmla="*/ 3638173 h 9452596"/>
                    <a:gd name="connsiteX10" fmla="*/ 1211426 w 2640509"/>
                    <a:gd name="connsiteY10" fmla="*/ 3267846 h 9452596"/>
                    <a:gd name="connsiteX11" fmla="*/ 1376665 w 2640509"/>
                    <a:gd name="connsiteY11" fmla="*/ 2743136 h 9452596"/>
                    <a:gd name="connsiteX12" fmla="*/ 1506705 w 2640509"/>
                    <a:gd name="connsiteY12" fmla="*/ 2506354 h 9452596"/>
                    <a:gd name="connsiteX13" fmla="*/ 1593724 w 2640509"/>
                    <a:gd name="connsiteY13" fmla="*/ 2372809 h 9452596"/>
                    <a:gd name="connsiteX14" fmla="*/ 1729631 w 2640509"/>
                    <a:gd name="connsiteY14" fmla="*/ 2223163 h 9452596"/>
                    <a:gd name="connsiteX15" fmla="*/ 1954512 w 2640509"/>
                    <a:gd name="connsiteY15" fmla="*/ 1984486 h 9452596"/>
                    <a:gd name="connsiteX16" fmla="*/ 2166683 w 2640509"/>
                    <a:gd name="connsiteY16" fmla="*/ 1700348 h 9452596"/>
                    <a:gd name="connsiteX17" fmla="*/ 2514760 w 2640509"/>
                    <a:gd name="connsiteY17" fmla="*/ 1222995 h 9452596"/>
                    <a:gd name="connsiteX18" fmla="*/ 2497161 w 2640509"/>
                    <a:gd name="connsiteY18" fmla="*/ 1075243 h 9452596"/>
                    <a:gd name="connsiteX19" fmla="*/ 2301612 w 2640509"/>
                    <a:gd name="connsiteY19" fmla="*/ 1214471 h 9452596"/>
                    <a:gd name="connsiteX20" fmla="*/ 2240014 w 2640509"/>
                    <a:gd name="connsiteY20" fmla="*/ 1329073 h 9452596"/>
                    <a:gd name="connsiteX21" fmla="*/ 2155928 w 2640509"/>
                    <a:gd name="connsiteY21" fmla="*/ 1444623 h 9452596"/>
                    <a:gd name="connsiteX22" fmla="*/ 1907580 w 2640509"/>
                    <a:gd name="connsiteY22" fmla="*/ 1702242 h 9452596"/>
                    <a:gd name="connsiteX23" fmla="*/ 1669011 w 2640509"/>
                    <a:gd name="connsiteY23" fmla="*/ 1931447 h 9452596"/>
                    <a:gd name="connsiteX24" fmla="*/ 1422619 w 2640509"/>
                    <a:gd name="connsiteY24" fmla="*/ 2205167 h 9452596"/>
                    <a:gd name="connsiteX25" fmla="*/ 1161561 w 2640509"/>
                    <a:gd name="connsiteY25" fmla="*/ 2502566 h 9452596"/>
                    <a:gd name="connsiteX26" fmla="*/ 834016 w 2640509"/>
                    <a:gd name="connsiteY26" fmla="*/ 2846373 h 9452596"/>
                    <a:gd name="connsiteX27" fmla="*/ 737220 w 2640509"/>
                    <a:gd name="connsiteY27" fmla="*/ 2749766 h 9452596"/>
                    <a:gd name="connsiteX28" fmla="*/ 748953 w 2640509"/>
                    <a:gd name="connsiteY28" fmla="*/ 2550869 h 9452596"/>
                    <a:gd name="connsiteX29" fmla="*/ 752864 w 2640509"/>
                    <a:gd name="connsiteY29" fmla="*/ 2286620 h 9452596"/>
                    <a:gd name="connsiteX30" fmla="*/ 768508 w 2640509"/>
                    <a:gd name="connsiteY30" fmla="*/ 1805479 h 9452596"/>
                    <a:gd name="connsiteX31" fmla="*/ 791973 w 2640509"/>
                    <a:gd name="connsiteY31" fmla="*/ 1767594 h 9452596"/>
                    <a:gd name="connsiteX32" fmla="*/ 808595 w 2640509"/>
                    <a:gd name="connsiteY32" fmla="*/ 1496715 h 9452596"/>
                    <a:gd name="connsiteX33" fmla="*/ 857482 w 2640509"/>
                    <a:gd name="connsiteY33" fmla="*/ 1218259 h 9452596"/>
                    <a:gd name="connsiteX34" fmla="*/ 860416 w 2640509"/>
                    <a:gd name="connsiteY34" fmla="*/ 1198369 h 9452596"/>
                    <a:gd name="connsiteX35" fmla="*/ 904414 w 2640509"/>
                    <a:gd name="connsiteY35" fmla="*/ 1049670 h 9452596"/>
                    <a:gd name="connsiteX36" fmla="*/ 1102896 w 2640509"/>
                    <a:gd name="connsiteY36" fmla="*/ 326064 h 9452596"/>
                    <a:gd name="connsiteX37" fmla="*/ 1011966 w 2640509"/>
                    <a:gd name="connsiteY37" fmla="*/ 251 h 9452596"/>
                    <a:gd name="connsiteX38" fmla="*/ 943524 w 2640509"/>
                    <a:gd name="connsiteY38" fmla="*/ 9723 h 9452596"/>
                    <a:gd name="connsiteX39" fmla="*/ 794907 w 2640509"/>
                    <a:gd name="connsiteY39" fmla="*/ 425512 h 9452596"/>
                    <a:gd name="connsiteX40" fmla="*/ 695177 w 2640509"/>
                    <a:gd name="connsiteY40" fmla="*/ 728593 h 9452596"/>
                    <a:gd name="connsiteX41" fmla="*/ 663889 w 2640509"/>
                    <a:gd name="connsiteY41" fmla="*/ 1023150 h 9452596"/>
                    <a:gd name="connsiteX42" fmla="*/ 634556 w 2640509"/>
                    <a:gd name="connsiteY42" fmla="*/ 1289294 h 9452596"/>
                    <a:gd name="connsiteX43" fmla="*/ 634556 w 2640509"/>
                    <a:gd name="connsiteY43" fmla="*/ 1326232 h 9452596"/>
                    <a:gd name="connsiteX44" fmla="*/ 524071 w 2640509"/>
                    <a:gd name="connsiteY44" fmla="*/ 2121820 h 9452596"/>
                    <a:gd name="connsiteX45" fmla="*/ 440963 w 2640509"/>
                    <a:gd name="connsiteY45" fmla="*/ 2572653 h 9452596"/>
                    <a:gd name="connsiteX46" fmla="*/ 447807 w 2640509"/>
                    <a:gd name="connsiteY46" fmla="*/ 3036747 h 9452596"/>
                    <a:gd name="connsiteX47" fmla="*/ 471273 w 2640509"/>
                    <a:gd name="connsiteY47" fmla="*/ 3442118 h 9452596"/>
                    <a:gd name="connsiteX48" fmla="*/ 443896 w 2640509"/>
                    <a:gd name="connsiteY48" fmla="*/ 3539672 h 9452596"/>
                    <a:gd name="connsiteX49" fmla="*/ 313856 w 2640509"/>
                    <a:gd name="connsiteY49" fmla="*/ 3698789 h 9452596"/>
                    <a:gd name="connsiteX50" fmla="*/ 228792 w 2640509"/>
                    <a:gd name="connsiteY50" fmla="*/ 3615442 h 9452596"/>
                    <a:gd name="connsiteX51" fmla="*/ 94841 w 2640509"/>
                    <a:gd name="connsiteY51" fmla="*/ 3485685 h 9452596"/>
                    <a:gd name="connsiteX52" fmla="*/ 78220 w 2640509"/>
                    <a:gd name="connsiteY52" fmla="*/ 3462955 h 9452596"/>
                    <a:gd name="connsiteX53" fmla="*/ 54754 w 2640509"/>
                    <a:gd name="connsiteY53" fmla="*/ 3418439 h 9452596"/>
                    <a:gd name="connsiteX54" fmla="*/ 4889 w 2640509"/>
                    <a:gd name="connsiteY54" fmla="*/ 3258374 h 9452596"/>
                    <a:gd name="connsiteX55" fmla="*/ 0 w 2640509"/>
                    <a:gd name="connsiteY55" fmla="*/ 3239432 h 9452596"/>
                    <a:gd name="connsiteX56" fmla="*/ 0 w 2640509"/>
                    <a:gd name="connsiteY56" fmla="*/ 9452597 h 9452596"/>
                    <a:gd name="connsiteX57" fmla="*/ 277680 w 2640509"/>
                    <a:gd name="connsiteY57" fmla="*/ 9332312 h 9452596"/>
                    <a:gd name="connsiteX58" fmla="*/ 423364 w 2640509"/>
                    <a:gd name="connsiteY58" fmla="*/ 9207291 h 9452596"/>
                    <a:gd name="connsiteX59" fmla="*/ 483984 w 2640509"/>
                    <a:gd name="connsiteY59" fmla="*/ 9251805 h 9452596"/>
                    <a:gd name="connsiteX60" fmla="*/ 683444 w 2640509"/>
                    <a:gd name="connsiteY60" fmla="*/ 9363566 h 9452596"/>
                    <a:gd name="connsiteX61" fmla="*/ 938635 w 2640509"/>
                    <a:gd name="connsiteY61" fmla="*/ 9374932 h 9452596"/>
                    <a:gd name="connsiteX62" fmla="*/ 1234892 w 2640509"/>
                    <a:gd name="connsiteY62" fmla="*/ 9306739 h 9452596"/>
                    <a:gd name="connsiteX63" fmla="*/ 1800028 w 2640509"/>
                    <a:gd name="connsiteY63" fmla="*/ 9137203 h 9452596"/>
                    <a:gd name="connsiteX64" fmla="*/ 2410141 w 2640509"/>
                    <a:gd name="connsiteY64" fmla="*/ 9165617 h 9452596"/>
                    <a:gd name="connsiteX65" fmla="*/ 2581247 w 2640509"/>
                    <a:gd name="connsiteY65" fmla="*/ 9157092 h 9452596"/>
                    <a:gd name="connsiteX66" fmla="*/ 2627201 w 2640509"/>
                    <a:gd name="connsiteY66" fmla="*/ 9033019 h 94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2640509" h="9452596">
                      <a:moveTo>
                        <a:pt x="2627201" y="9033019"/>
                      </a:moveTo>
                      <a:cubicBezTo>
                        <a:pt x="2583202" y="8981874"/>
                        <a:pt x="2511827" y="8945883"/>
                        <a:pt x="2460006" y="8899474"/>
                      </a:cubicBezTo>
                      <a:cubicBezTo>
                        <a:pt x="2392542" y="8838857"/>
                        <a:pt x="2314322" y="8804761"/>
                        <a:pt x="2228281" y="8776347"/>
                      </a:cubicBezTo>
                      <a:cubicBezTo>
                        <a:pt x="1978956" y="8695841"/>
                        <a:pt x="1683677" y="8630489"/>
                        <a:pt x="1497905" y="8436327"/>
                      </a:cubicBezTo>
                      <a:cubicBezTo>
                        <a:pt x="1263246" y="8189127"/>
                        <a:pt x="1296490" y="7830166"/>
                        <a:pt x="1256402" y="7520454"/>
                      </a:cubicBezTo>
                      <a:cubicBezTo>
                        <a:pt x="1225114" y="7275148"/>
                        <a:pt x="1209470" y="7028895"/>
                        <a:pt x="1200671" y="6781694"/>
                      </a:cubicBezTo>
                      <a:cubicBezTo>
                        <a:pt x="1191871" y="6532599"/>
                        <a:pt x="1165472" y="6284451"/>
                        <a:pt x="1154717" y="6035356"/>
                      </a:cubicBezTo>
                      <a:cubicBezTo>
                        <a:pt x="1134184" y="5579787"/>
                        <a:pt x="1154717" y="5122324"/>
                        <a:pt x="1134184" y="4665808"/>
                      </a:cubicBezTo>
                      <a:cubicBezTo>
                        <a:pt x="1124407" y="4440392"/>
                        <a:pt x="1144939" y="4214027"/>
                        <a:pt x="1145917" y="3987664"/>
                      </a:cubicBezTo>
                      <a:cubicBezTo>
                        <a:pt x="1145917" y="3871167"/>
                        <a:pt x="1145917" y="3754670"/>
                        <a:pt x="1155694" y="3638173"/>
                      </a:cubicBezTo>
                      <a:cubicBezTo>
                        <a:pt x="1166450" y="3514099"/>
                        <a:pt x="1191871" y="3390973"/>
                        <a:pt x="1211426" y="3267846"/>
                      </a:cubicBezTo>
                      <a:cubicBezTo>
                        <a:pt x="1239781" y="3085050"/>
                        <a:pt x="1303334" y="2912673"/>
                        <a:pt x="1376665" y="2743136"/>
                      </a:cubicBezTo>
                      <a:cubicBezTo>
                        <a:pt x="1411864" y="2660736"/>
                        <a:pt x="1462706" y="2584966"/>
                        <a:pt x="1506705" y="2506354"/>
                      </a:cubicBezTo>
                      <a:cubicBezTo>
                        <a:pt x="1534082" y="2457103"/>
                        <a:pt x="1561459" y="2414483"/>
                        <a:pt x="1593724" y="2372809"/>
                      </a:cubicBezTo>
                      <a:cubicBezTo>
                        <a:pt x="1639678" y="2322611"/>
                        <a:pt x="1685632" y="2272413"/>
                        <a:pt x="1729631" y="2223163"/>
                      </a:cubicBezTo>
                      <a:cubicBezTo>
                        <a:pt x="1802962" y="2141710"/>
                        <a:pt x="1889003" y="2073516"/>
                        <a:pt x="1954512" y="1984486"/>
                      </a:cubicBezTo>
                      <a:cubicBezTo>
                        <a:pt x="2024910" y="1888826"/>
                        <a:pt x="2100196" y="1798849"/>
                        <a:pt x="2166683" y="1700348"/>
                      </a:cubicBezTo>
                      <a:cubicBezTo>
                        <a:pt x="2274235" y="1538388"/>
                        <a:pt x="2438496" y="1401055"/>
                        <a:pt x="2514760" y="1222995"/>
                      </a:cubicBezTo>
                      <a:cubicBezTo>
                        <a:pt x="2530404" y="1185110"/>
                        <a:pt x="2562669" y="1088502"/>
                        <a:pt x="2497161" y="1075243"/>
                      </a:cubicBezTo>
                      <a:cubicBezTo>
                        <a:pt x="2407208" y="1057247"/>
                        <a:pt x="2343655" y="1153854"/>
                        <a:pt x="2301612" y="1214471"/>
                      </a:cubicBezTo>
                      <a:cubicBezTo>
                        <a:pt x="2284012" y="1240043"/>
                        <a:pt x="2258591" y="1290241"/>
                        <a:pt x="2240014" y="1329073"/>
                      </a:cubicBezTo>
                      <a:cubicBezTo>
                        <a:pt x="2218503" y="1374535"/>
                        <a:pt x="2188193" y="1405791"/>
                        <a:pt x="2155928" y="1444623"/>
                      </a:cubicBezTo>
                      <a:cubicBezTo>
                        <a:pt x="2079663" y="1535547"/>
                        <a:pt x="1993622" y="1619842"/>
                        <a:pt x="1907580" y="1702242"/>
                      </a:cubicBezTo>
                      <a:cubicBezTo>
                        <a:pt x="1828383" y="1778959"/>
                        <a:pt x="1743319" y="1849994"/>
                        <a:pt x="1669011" y="1931447"/>
                      </a:cubicBezTo>
                      <a:cubicBezTo>
                        <a:pt x="1585902" y="2022371"/>
                        <a:pt x="1508660" y="2117084"/>
                        <a:pt x="1422619" y="2205167"/>
                      </a:cubicBezTo>
                      <a:cubicBezTo>
                        <a:pt x="1328755" y="2301774"/>
                        <a:pt x="1242714" y="2397435"/>
                        <a:pt x="1161561" y="2502566"/>
                      </a:cubicBezTo>
                      <a:cubicBezTo>
                        <a:pt x="1070631" y="2619062"/>
                        <a:pt x="957212" y="2781022"/>
                        <a:pt x="834016" y="2846373"/>
                      </a:cubicBezTo>
                      <a:cubicBezTo>
                        <a:pt x="770463" y="2880470"/>
                        <a:pt x="743086" y="2819854"/>
                        <a:pt x="737220" y="2749766"/>
                      </a:cubicBezTo>
                      <a:cubicBezTo>
                        <a:pt x="732331" y="2683467"/>
                        <a:pt x="744064" y="2616221"/>
                        <a:pt x="748953" y="2550869"/>
                      </a:cubicBezTo>
                      <a:cubicBezTo>
                        <a:pt x="754819" y="2462786"/>
                        <a:pt x="751886" y="2373756"/>
                        <a:pt x="752864" y="2286620"/>
                      </a:cubicBezTo>
                      <a:cubicBezTo>
                        <a:pt x="754819" y="2125608"/>
                        <a:pt x="755797" y="1965544"/>
                        <a:pt x="768508" y="1805479"/>
                      </a:cubicBezTo>
                      <a:cubicBezTo>
                        <a:pt x="782196" y="1791272"/>
                        <a:pt x="790996" y="1777065"/>
                        <a:pt x="791973" y="1767594"/>
                      </a:cubicBezTo>
                      <a:cubicBezTo>
                        <a:pt x="796862" y="1677616"/>
                        <a:pt x="802729" y="1586692"/>
                        <a:pt x="808595" y="1496715"/>
                      </a:cubicBezTo>
                      <a:cubicBezTo>
                        <a:pt x="824239" y="1403896"/>
                        <a:pt x="840861" y="1311078"/>
                        <a:pt x="857482" y="1218259"/>
                      </a:cubicBezTo>
                      <a:cubicBezTo>
                        <a:pt x="858460" y="1211629"/>
                        <a:pt x="859438" y="1204999"/>
                        <a:pt x="860416" y="1198369"/>
                      </a:cubicBezTo>
                      <a:cubicBezTo>
                        <a:pt x="875082" y="1148171"/>
                        <a:pt x="890726" y="1098921"/>
                        <a:pt x="904414" y="1049670"/>
                      </a:cubicBezTo>
                      <a:cubicBezTo>
                        <a:pt x="972856" y="809099"/>
                        <a:pt x="1023699" y="564740"/>
                        <a:pt x="1102896" y="326064"/>
                      </a:cubicBezTo>
                      <a:cubicBezTo>
                        <a:pt x="1143962" y="201990"/>
                        <a:pt x="1235870" y="-8273"/>
                        <a:pt x="1011966" y="251"/>
                      </a:cubicBezTo>
                      <a:cubicBezTo>
                        <a:pt x="987522" y="1199"/>
                        <a:pt x="965034" y="4987"/>
                        <a:pt x="943524" y="9723"/>
                      </a:cubicBezTo>
                      <a:cubicBezTo>
                        <a:pt x="895614" y="148951"/>
                        <a:pt x="844772" y="287231"/>
                        <a:pt x="794907" y="425512"/>
                      </a:cubicBezTo>
                      <a:cubicBezTo>
                        <a:pt x="759708" y="525908"/>
                        <a:pt x="724509" y="626303"/>
                        <a:pt x="695177" y="728593"/>
                      </a:cubicBezTo>
                      <a:cubicBezTo>
                        <a:pt x="666822" y="827095"/>
                        <a:pt x="663889" y="921808"/>
                        <a:pt x="663889" y="1023150"/>
                      </a:cubicBezTo>
                      <a:cubicBezTo>
                        <a:pt x="663889" y="1115022"/>
                        <a:pt x="653134" y="1202158"/>
                        <a:pt x="634556" y="1289294"/>
                      </a:cubicBezTo>
                      <a:cubicBezTo>
                        <a:pt x="634556" y="1301606"/>
                        <a:pt x="634556" y="1313919"/>
                        <a:pt x="634556" y="1326232"/>
                      </a:cubicBezTo>
                      <a:cubicBezTo>
                        <a:pt x="619890" y="1592375"/>
                        <a:pt x="570025" y="1858518"/>
                        <a:pt x="524071" y="2121820"/>
                      </a:cubicBezTo>
                      <a:cubicBezTo>
                        <a:pt x="497672" y="2272413"/>
                        <a:pt x="462473" y="2421113"/>
                        <a:pt x="440963" y="2572653"/>
                      </a:cubicBezTo>
                      <a:cubicBezTo>
                        <a:pt x="419453" y="2724194"/>
                        <a:pt x="430208" y="2885206"/>
                        <a:pt x="447807" y="3036747"/>
                      </a:cubicBezTo>
                      <a:cubicBezTo>
                        <a:pt x="464429" y="3173133"/>
                        <a:pt x="473229" y="3306678"/>
                        <a:pt x="471273" y="3442118"/>
                      </a:cubicBezTo>
                      <a:cubicBezTo>
                        <a:pt x="465407" y="3475267"/>
                        <a:pt x="456607" y="3508417"/>
                        <a:pt x="443896" y="3539672"/>
                      </a:cubicBezTo>
                      <a:cubicBezTo>
                        <a:pt x="422386" y="3589869"/>
                        <a:pt x="371543" y="3670376"/>
                        <a:pt x="313856" y="3698789"/>
                      </a:cubicBezTo>
                      <a:cubicBezTo>
                        <a:pt x="286479" y="3670376"/>
                        <a:pt x="255191" y="3643856"/>
                        <a:pt x="228792" y="3615442"/>
                      </a:cubicBezTo>
                      <a:cubicBezTo>
                        <a:pt x="186749" y="3569033"/>
                        <a:pt x="134929" y="3533042"/>
                        <a:pt x="94841" y="3485685"/>
                      </a:cubicBezTo>
                      <a:cubicBezTo>
                        <a:pt x="88975" y="3479056"/>
                        <a:pt x="83108" y="3471478"/>
                        <a:pt x="78220" y="3462955"/>
                      </a:cubicBezTo>
                      <a:cubicBezTo>
                        <a:pt x="70398" y="3447800"/>
                        <a:pt x="62576" y="3432646"/>
                        <a:pt x="54754" y="3418439"/>
                      </a:cubicBezTo>
                      <a:cubicBezTo>
                        <a:pt x="32266" y="3367294"/>
                        <a:pt x="19555" y="3308572"/>
                        <a:pt x="4889" y="3258374"/>
                      </a:cubicBezTo>
                      <a:cubicBezTo>
                        <a:pt x="4889" y="3251744"/>
                        <a:pt x="1955" y="3245115"/>
                        <a:pt x="0" y="3239432"/>
                      </a:cubicBezTo>
                      <a:lnTo>
                        <a:pt x="0" y="9452597"/>
                      </a:lnTo>
                      <a:cubicBezTo>
                        <a:pt x="101685" y="9431760"/>
                        <a:pt x="200438" y="9395769"/>
                        <a:pt x="277680" y="9332312"/>
                      </a:cubicBezTo>
                      <a:cubicBezTo>
                        <a:pt x="317767" y="9300109"/>
                        <a:pt x="373499" y="9256541"/>
                        <a:pt x="423364" y="9207291"/>
                      </a:cubicBezTo>
                      <a:cubicBezTo>
                        <a:pt x="444874" y="9220550"/>
                        <a:pt x="464429" y="9236651"/>
                        <a:pt x="483984" y="9251805"/>
                      </a:cubicBezTo>
                      <a:cubicBezTo>
                        <a:pt x="544604" y="9298215"/>
                        <a:pt x="612068" y="9334206"/>
                        <a:pt x="683444" y="9363566"/>
                      </a:cubicBezTo>
                      <a:cubicBezTo>
                        <a:pt x="762641" y="9395769"/>
                        <a:pt x="855527" y="9383456"/>
                        <a:pt x="938635" y="9374932"/>
                      </a:cubicBezTo>
                      <a:cubicBezTo>
                        <a:pt x="1040321" y="9364514"/>
                        <a:pt x="1137117" y="9336100"/>
                        <a:pt x="1234892" y="9306739"/>
                      </a:cubicBezTo>
                      <a:cubicBezTo>
                        <a:pt x="1423597" y="9249911"/>
                        <a:pt x="1598613" y="9140991"/>
                        <a:pt x="1800028" y="9137203"/>
                      </a:cubicBezTo>
                      <a:cubicBezTo>
                        <a:pt x="2004377" y="9134361"/>
                        <a:pt x="2205793" y="9167511"/>
                        <a:pt x="2410141" y="9165617"/>
                      </a:cubicBezTo>
                      <a:cubicBezTo>
                        <a:pt x="2460984" y="9165617"/>
                        <a:pt x="2536270" y="9187400"/>
                        <a:pt x="2581247" y="9157092"/>
                      </a:cubicBezTo>
                      <a:cubicBezTo>
                        <a:pt x="2615468" y="9133414"/>
                        <a:pt x="2664355" y="9074692"/>
                        <a:pt x="2627201" y="9033019"/>
                      </a:cubicBezTo>
                      <a:close/>
                    </a:path>
                  </a:pathLst>
                </a:custGeom>
                <a:solidFill>
                  <a:srgbClr val="884E3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8" name="Freeform: Shape 387">
                  <a:extLst>
                    <a:ext uri="{FF2B5EF4-FFF2-40B4-BE49-F238E27FC236}">
                      <a16:creationId xmlns:a16="http://schemas.microsoft.com/office/drawing/2014/main" id="{D50C868C-B3F2-5257-61C6-274A215B9C98}"/>
                    </a:ext>
                  </a:extLst>
                </p:cNvPr>
                <p:cNvSpPr/>
                <p:nvPr/>
              </p:nvSpPr>
              <p:spPr>
                <a:xfrm>
                  <a:off x="-202407" y="-2564288"/>
                  <a:ext cx="2640509" cy="9452596"/>
                </a:xfrm>
                <a:custGeom>
                  <a:avLst/>
                  <a:gdLst>
                    <a:gd name="connsiteX0" fmla="*/ 2627201 w 2640509"/>
                    <a:gd name="connsiteY0" fmla="*/ 9033019 h 9452596"/>
                    <a:gd name="connsiteX1" fmla="*/ 2460006 w 2640509"/>
                    <a:gd name="connsiteY1" fmla="*/ 8899474 h 9452596"/>
                    <a:gd name="connsiteX2" fmla="*/ 2228281 w 2640509"/>
                    <a:gd name="connsiteY2" fmla="*/ 8776347 h 9452596"/>
                    <a:gd name="connsiteX3" fmla="*/ 1497905 w 2640509"/>
                    <a:gd name="connsiteY3" fmla="*/ 8436327 h 9452596"/>
                    <a:gd name="connsiteX4" fmla="*/ 1256402 w 2640509"/>
                    <a:gd name="connsiteY4" fmla="*/ 7520454 h 9452596"/>
                    <a:gd name="connsiteX5" fmla="*/ 1200671 w 2640509"/>
                    <a:gd name="connsiteY5" fmla="*/ 6781694 h 9452596"/>
                    <a:gd name="connsiteX6" fmla="*/ 1154717 w 2640509"/>
                    <a:gd name="connsiteY6" fmla="*/ 6035356 h 9452596"/>
                    <a:gd name="connsiteX7" fmla="*/ 1134184 w 2640509"/>
                    <a:gd name="connsiteY7" fmla="*/ 4665808 h 9452596"/>
                    <a:gd name="connsiteX8" fmla="*/ 1145917 w 2640509"/>
                    <a:gd name="connsiteY8" fmla="*/ 3987664 h 9452596"/>
                    <a:gd name="connsiteX9" fmla="*/ 1155694 w 2640509"/>
                    <a:gd name="connsiteY9" fmla="*/ 3638173 h 9452596"/>
                    <a:gd name="connsiteX10" fmla="*/ 1211426 w 2640509"/>
                    <a:gd name="connsiteY10" fmla="*/ 3267846 h 9452596"/>
                    <a:gd name="connsiteX11" fmla="*/ 1376665 w 2640509"/>
                    <a:gd name="connsiteY11" fmla="*/ 2743136 h 9452596"/>
                    <a:gd name="connsiteX12" fmla="*/ 1506705 w 2640509"/>
                    <a:gd name="connsiteY12" fmla="*/ 2506354 h 9452596"/>
                    <a:gd name="connsiteX13" fmla="*/ 1593724 w 2640509"/>
                    <a:gd name="connsiteY13" fmla="*/ 2372809 h 9452596"/>
                    <a:gd name="connsiteX14" fmla="*/ 1729631 w 2640509"/>
                    <a:gd name="connsiteY14" fmla="*/ 2223163 h 9452596"/>
                    <a:gd name="connsiteX15" fmla="*/ 1954512 w 2640509"/>
                    <a:gd name="connsiteY15" fmla="*/ 1984486 h 9452596"/>
                    <a:gd name="connsiteX16" fmla="*/ 2166683 w 2640509"/>
                    <a:gd name="connsiteY16" fmla="*/ 1700348 h 9452596"/>
                    <a:gd name="connsiteX17" fmla="*/ 2514760 w 2640509"/>
                    <a:gd name="connsiteY17" fmla="*/ 1222995 h 9452596"/>
                    <a:gd name="connsiteX18" fmla="*/ 2497161 w 2640509"/>
                    <a:gd name="connsiteY18" fmla="*/ 1075243 h 9452596"/>
                    <a:gd name="connsiteX19" fmla="*/ 2301612 w 2640509"/>
                    <a:gd name="connsiteY19" fmla="*/ 1214471 h 9452596"/>
                    <a:gd name="connsiteX20" fmla="*/ 2240014 w 2640509"/>
                    <a:gd name="connsiteY20" fmla="*/ 1329073 h 9452596"/>
                    <a:gd name="connsiteX21" fmla="*/ 2155928 w 2640509"/>
                    <a:gd name="connsiteY21" fmla="*/ 1444623 h 9452596"/>
                    <a:gd name="connsiteX22" fmla="*/ 1907580 w 2640509"/>
                    <a:gd name="connsiteY22" fmla="*/ 1702242 h 9452596"/>
                    <a:gd name="connsiteX23" fmla="*/ 1681721 w 2640509"/>
                    <a:gd name="connsiteY23" fmla="*/ 1919134 h 9452596"/>
                    <a:gd name="connsiteX24" fmla="*/ 988500 w 2640509"/>
                    <a:gd name="connsiteY24" fmla="*/ 3074631 h 9452596"/>
                    <a:gd name="connsiteX25" fmla="*/ 897570 w 2640509"/>
                    <a:gd name="connsiteY25" fmla="*/ 3480950 h 9452596"/>
                    <a:gd name="connsiteX26" fmla="*/ 881926 w 2640509"/>
                    <a:gd name="connsiteY26" fmla="*/ 3932730 h 9452596"/>
                    <a:gd name="connsiteX27" fmla="*/ 797840 w 2640509"/>
                    <a:gd name="connsiteY27" fmla="*/ 4325789 h 9452596"/>
                    <a:gd name="connsiteX28" fmla="*/ 687355 w 2640509"/>
                    <a:gd name="connsiteY28" fmla="*/ 4717900 h 9452596"/>
                    <a:gd name="connsiteX29" fmla="*/ 668778 w 2640509"/>
                    <a:gd name="connsiteY29" fmla="*/ 4717900 h 9452596"/>
                    <a:gd name="connsiteX30" fmla="*/ 763619 w 2640509"/>
                    <a:gd name="connsiteY30" fmla="*/ 4168565 h 9452596"/>
                    <a:gd name="connsiteX31" fmla="*/ 776329 w 2640509"/>
                    <a:gd name="connsiteY31" fmla="*/ 3840859 h 9452596"/>
                    <a:gd name="connsiteX32" fmla="*/ 777307 w 2640509"/>
                    <a:gd name="connsiteY32" fmla="*/ 3518835 h 9452596"/>
                    <a:gd name="connsiteX33" fmla="*/ 858460 w 2640509"/>
                    <a:gd name="connsiteY33" fmla="*/ 2915514 h 9452596"/>
                    <a:gd name="connsiteX34" fmla="*/ 904414 w 2640509"/>
                    <a:gd name="connsiteY34" fmla="*/ 2799964 h 9452596"/>
                    <a:gd name="connsiteX35" fmla="*/ 834994 w 2640509"/>
                    <a:gd name="connsiteY35" fmla="*/ 2847321 h 9452596"/>
                    <a:gd name="connsiteX36" fmla="*/ 738197 w 2640509"/>
                    <a:gd name="connsiteY36" fmla="*/ 2750714 h 9452596"/>
                    <a:gd name="connsiteX37" fmla="*/ 749930 w 2640509"/>
                    <a:gd name="connsiteY37" fmla="*/ 2551816 h 9452596"/>
                    <a:gd name="connsiteX38" fmla="*/ 753841 w 2640509"/>
                    <a:gd name="connsiteY38" fmla="*/ 2287567 h 9452596"/>
                    <a:gd name="connsiteX39" fmla="*/ 769485 w 2640509"/>
                    <a:gd name="connsiteY39" fmla="*/ 1806426 h 9452596"/>
                    <a:gd name="connsiteX40" fmla="*/ 791973 w 2640509"/>
                    <a:gd name="connsiteY40" fmla="*/ 1767594 h 9452596"/>
                    <a:gd name="connsiteX41" fmla="*/ 808595 w 2640509"/>
                    <a:gd name="connsiteY41" fmla="*/ 1496715 h 9452596"/>
                    <a:gd name="connsiteX42" fmla="*/ 857482 w 2640509"/>
                    <a:gd name="connsiteY42" fmla="*/ 1218259 h 9452596"/>
                    <a:gd name="connsiteX43" fmla="*/ 860416 w 2640509"/>
                    <a:gd name="connsiteY43" fmla="*/ 1198369 h 9452596"/>
                    <a:gd name="connsiteX44" fmla="*/ 904414 w 2640509"/>
                    <a:gd name="connsiteY44" fmla="*/ 1049670 h 9452596"/>
                    <a:gd name="connsiteX45" fmla="*/ 1102896 w 2640509"/>
                    <a:gd name="connsiteY45" fmla="*/ 326064 h 9452596"/>
                    <a:gd name="connsiteX46" fmla="*/ 1011966 w 2640509"/>
                    <a:gd name="connsiteY46" fmla="*/ 251 h 9452596"/>
                    <a:gd name="connsiteX47" fmla="*/ 943524 w 2640509"/>
                    <a:gd name="connsiteY47" fmla="*/ 9723 h 9452596"/>
                    <a:gd name="connsiteX48" fmla="*/ 794907 w 2640509"/>
                    <a:gd name="connsiteY48" fmla="*/ 425512 h 9452596"/>
                    <a:gd name="connsiteX49" fmla="*/ 695177 w 2640509"/>
                    <a:gd name="connsiteY49" fmla="*/ 728593 h 9452596"/>
                    <a:gd name="connsiteX50" fmla="*/ 663889 w 2640509"/>
                    <a:gd name="connsiteY50" fmla="*/ 1023150 h 9452596"/>
                    <a:gd name="connsiteX51" fmla="*/ 634556 w 2640509"/>
                    <a:gd name="connsiteY51" fmla="*/ 1289294 h 9452596"/>
                    <a:gd name="connsiteX52" fmla="*/ 634556 w 2640509"/>
                    <a:gd name="connsiteY52" fmla="*/ 1326232 h 9452596"/>
                    <a:gd name="connsiteX53" fmla="*/ 617935 w 2640509"/>
                    <a:gd name="connsiteY53" fmla="*/ 1519446 h 9452596"/>
                    <a:gd name="connsiteX54" fmla="*/ 617935 w 2640509"/>
                    <a:gd name="connsiteY54" fmla="*/ 1520393 h 9452596"/>
                    <a:gd name="connsiteX55" fmla="*/ 606202 w 2640509"/>
                    <a:gd name="connsiteY55" fmla="*/ 1885038 h 9452596"/>
                    <a:gd name="connsiteX56" fmla="*/ 561226 w 2640509"/>
                    <a:gd name="connsiteY56" fmla="*/ 2323558 h 9452596"/>
                    <a:gd name="connsiteX57" fmla="*/ 552426 w 2640509"/>
                    <a:gd name="connsiteY57" fmla="*/ 2758290 h 9452596"/>
                    <a:gd name="connsiteX58" fmla="*/ 599358 w 2640509"/>
                    <a:gd name="connsiteY58" fmla="*/ 3184498 h 9452596"/>
                    <a:gd name="connsiteX59" fmla="*/ 323634 w 2640509"/>
                    <a:gd name="connsiteY59" fmla="*/ 4585302 h 9452596"/>
                    <a:gd name="connsiteX60" fmla="*/ 323634 w 2640509"/>
                    <a:gd name="connsiteY60" fmla="*/ 4639288 h 9452596"/>
                    <a:gd name="connsiteX61" fmla="*/ 304079 w 2640509"/>
                    <a:gd name="connsiteY61" fmla="*/ 4639288 h 9452596"/>
                    <a:gd name="connsiteX62" fmla="*/ 304079 w 2640509"/>
                    <a:gd name="connsiteY62" fmla="*/ 4624134 h 9452596"/>
                    <a:gd name="connsiteX63" fmla="*/ 304079 w 2640509"/>
                    <a:gd name="connsiteY63" fmla="*/ 4576778 h 9452596"/>
                    <a:gd name="connsiteX64" fmla="*/ 328522 w 2640509"/>
                    <a:gd name="connsiteY64" fmla="*/ 3963038 h 9452596"/>
                    <a:gd name="connsiteX65" fmla="*/ 329500 w 2640509"/>
                    <a:gd name="connsiteY65" fmla="*/ 3689318 h 9452596"/>
                    <a:gd name="connsiteX66" fmla="*/ 314834 w 2640509"/>
                    <a:gd name="connsiteY66" fmla="*/ 3697842 h 9452596"/>
                    <a:gd name="connsiteX67" fmla="*/ 229770 w 2640509"/>
                    <a:gd name="connsiteY67" fmla="*/ 3614495 h 9452596"/>
                    <a:gd name="connsiteX68" fmla="*/ 95819 w 2640509"/>
                    <a:gd name="connsiteY68" fmla="*/ 3484738 h 9452596"/>
                    <a:gd name="connsiteX69" fmla="*/ 79197 w 2640509"/>
                    <a:gd name="connsiteY69" fmla="*/ 3462007 h 9452596"/>
                    <a:gd name="connsiteX70" fmla="*/ 55731 w 2640509"/>
                    <a:gd name="connsiteY70" fmla="*/ 3417492 h 9452596"/>
                    <a:gd name="connsiteX71" fmla="*/ 5866 w 2640509"/>
                    <a:gd name="connsiteY71" fmla="*/ 3257427 h 9452596"/>
                    <a:gd name="connsiteX72" fmla="*/ 0 w 2640509"/>
                    <a:gd name="connsiteY72" fmla="*/ 3239432 h 9452596"/>
                    <a:gd name="connsiteX73" fmla="*/ 0 w 2640509"/>
                    <a:gd name="connsiteY73" fmla="*/ 5472762 h 9452596"/>
                    <a:gd name="connsiteX74" fmla="*/ 122218 w 2640509"/>
                    <a:gd name="connsiteY74" fmla="*/ 5345846 h 9452596"/>
                    <a:gd name="connsiteX75" fmla="*/ 533849 w 2640509"/>
                    <a:gd name="connsiteY75" fmla="*/ 5016246 h 9452596"/>
                    <a:gd name="connsiteX76" fmla="*/ 546559 w 2640509"/>
                    <a:gd name="connsiteY76" fmla="*/ 5028558 h 9452596"/>
                    <a:gd name="connsiteX77" fmla="*/ 141773 w 2640509"/>
                    <a:gd name="connsiteY77" fmla="*/ 5612937 h 9452596"/>
                    <a:gd name="connsiteX78" fmla="*/ 40088 w 2640509"/>
                    <a:gd name="connsiteY78" fmla="*/ 5977581 h 9452596"/>
                    <a:gd name="connsiteX79" fmla="*/ 51820 w 2640509"/>
                    <a:gd name="connsiteY79" fmla="*/ 6289187 h 9452596"/>
                    <a:gd name="connsiteX80" fmla="*/ 166217 w 2640509"/>
                    <a:gd name="connsiteY80" fmla="*/ 5912230 h 9452596"/>
                    <a:gd name="connsiteX81" fmla="*/ 184794 w 2640509"/>
                    <a:gd name="connsiteY81" fmla="*/ 5915071 h 9452596"/>
                    <a:gd name="connsiteX82" fmla="*/ 172083 w 2640509"/>
                    <a:gd name="connsiteY82" fmla="*/ 6518392 h 9452596"/>
                    <a:gd name="connsiteX83" fmla="*/ 181861 w 2640509"/>
                    <a:gd name="connsiteY83" fmla="*/ 6829997 h 9452596"/>
                    <a:gd name="connsiteX84" fmla="*/ 259102 w 2640509"/>
                    <a:gd name="connsiteY84" fmla="*/ 7130237 h 9452596"/>
                    <a:gd name="connsiteX85" fmla="*/ 388165 w 2640509"/>
                    <a:gd name="connsiteY85" fmla="*/ 8357716 h 9452596"/>
                    <a:gd name="connsiteX86" fmla="*/ 369588 w 2640509"/>
                    <a:gd name="connsiteY86" fmla="*/ 8360558 h 9452596"/>
                    <a:gd name="connsiteX87" fmla="*/ 236614 w 2640509"/>
                    <a:gd name="connsiteY87" fmla="*/ 7726928 h 9452596"/>
                    <a:gd name="connsiteX88" fmla="*/ 228792 w 2640509"/>
                    <a:gd name="connsiteY88" fmla="*/ 8490314 h 9452596"/>
                    <a:gd name="connsiteX89" fmla="*/ 215104 w 2640509"/>
                    <a:gd name="connsiteY89" fmla="*/ 8495997 h 9452596"/>
                    <a:gd name="connsiteX90" fmla="*/ 0 w 2640509"/>
                    <a:gd name="connsiteY90" fmla="*/ 8453376 h 9452596"/>
                    <a:gd name="connsiteX91" fmla="*/ 0 w 2640509"/>
                    <a:gd name="connsiteY91" fmla="*/ 8513045 h 9452596"/>
                    <a:gd name="connsiteX92" fmla="*/ 141773 w 2640509"/>
                    <a:gd name="connsiteY92" fmla="*/ 8595445 h 9452596"/>
                    <a:gd name="connsiteX93" fmla="*/ 299190 w 2640509"/>
                    <a:gd name="connsiteY93" fmla="*/ 9053856 h 9452596"/>
                    <a:gd name="connsiteX94" fmla="*/ 281591 w 2640509"/>
                    <a:gd name="connsiteY94" fmla="*/ 9055749 h 9452596"/>
                    <a:gd name="connsiteX95" fmla="*/ 0 w 2640509"/>
                    <a:gd name="connsiteY95" fmla="*/ 8872954 h 9452596"/>
                    <a:gd name="connsiteX96" fmla="*/ 0 w 2640509"/>
                    <a:gd name="connsiteY96" fmla="*/ 8905156 h 9452596"/>
                    <a:gd name="connsiteX97" fmla="*/ 197504 w 2640509"/>
                    <a:gd name="connsiteY97" fmla="*/ 9125838 h 9452596"/>
                    <a:gd name="connsiteX98" fmla="*/ 180883 w 2640509"/>
                    <a:gd name="connsiteY98" fmla="*/ 9132467 h 9452596"/>
                    <a:gd name="connsiteX99" fmla="*/ 0 w 2640509"/>
                    <a:gd name="connsiteY99" fmla="*/ 8970508 h 9452596"/>
                    <a:gd name="connsiteX100" fmla="*/ 0 w 2640509"/>
                    <a:gd name="connsiteY100" fmla="*/ 9452597 h 9452596"/>
                    <a:gd name="connsiteX101" fmla="*/ 277680 w 2640509"/>
                    <a:gd name="connsiteY101" fmla="*/ 9332312 h 9452596"/>
                    <a:gd name="connsiteX102" fmla="*/ 423364 w 2640509"/>
                    <a:gd name="connsiteY102" fmla="*/ 9207291 h 9452596"/>
                    <a:gd name="connsiteX103" fmla="*/ 483984 w 2640509"/>
                    <a:gd name="connsiteY103" fmla="*/ 9251805 h 9452596"/>
                    <a:gd name="connsiteX104" fmla="*/ 683444 w 2640509"/>
                    <a:gd name="connsiteY104" fmla="*/ 9363566 h 9452596"/>
                    <a:gd name="connsiteX105" fmla="*/ 938635 w 2640509"/>
                    <a:gd name="connsiteY105" fmla="*/ 9374932 h 9452596"/>
                    <a:gd name="connsiteX106" fmla="*/ 1234892 w 2640509"/>
                    <a:gd name="connsiteY106" fmla="*/ 9306739 h 9452596"/>
                    <a:gd name="connsiteX107" fmla="*/ 1800028 w 2640509"/>
                    <a:gd name="connsiteY107" fmla="*/ 9137203 h 9452596"/>
                    <a:gd name="connsiteX108" fmla="*/ 2410141 w 2640509"/>
                    <a:gd name="connsiteY108" fmla="*/ 9165617 h 9452596"/>
                    <a:gd name="connsiteX109" fmla="*/ 2581247 w 2640509"/>
                    <a:gd name="connsiteY109" fmla="*/ 9157092 h 9452596"/>
                    <a:gd name="connsiteX110" fmla="*/ 2627201 w 2640509"/>
                    <a:gd name="connsiteY110" fmla="*/ 9033019 h 9452596"/>
                    <a:gd name="connsiteX111" fmla="*/ 1472484 w 2640509"/>
                    <a:gd name="connsiteY111" fmla="*/ 9057644 h 9452596"/>
                    <a:gd name="connsiteX112" fmla="*/ 1177205 w 2640509"/>
                    <a:gd name="connsiteY112" fmla="*/ 9104053 h 9452596"/>
                    <a:gd name="connsiteX113" fmla="*/ 833039 w 2640509"/>
                    <a:gd name="connsiteY113" fmla="*/ 9257488 h 9452596"/>
                    <a:gd name="connsiteX114" fmla="*/ 817395 w 2640509"/>
                    <a:gd name="connsiteY114" fmla="*/ 9253700 h 9452596"/>
                    <a:gd name="connsiteX115" fmla="*/ 946457 w 2640509"/>
                    <a:gd name="connsiteY115" fmla="*/ 8858747 h 9452596"/>
                    <a:gd name="connsiteX116" fmla="*/ 681488 w 2640509"/>
                    <a:gd name="connsiteY116" fmla="*/ 9153304 h 9452596"/>
                    <a:gd name="connsiteX117" fmla="*/ 663889 w 2640509"/>
                    <a:gd name="connsiteY117" fmla="*/ 9146674 h 9452596"/>
                    <a:gd name="connsiteX118" fmla="*/ 716687 w 2640509"/>
                    <a:gd name="connsiteY118" fmla="*/ 8920310 h 9452596"/>
                    <a:gd name="connsiteX119" fmla="*/ 665844 w 2640509"/>
                    <a:gd name="connsiteY119" fmla="*/ 8693000 h 9452596"/>
                    <a:gd name="connsiteX120" fmla="*/ 598380 w 2640509"/>
                    <a:gd name="connsiteY120" fmla="*/ 8531040 h 9452596"/>
                    <a:gd name="connsiteX121" fmla="*/ 571981 w 2640509"/>
                    <a:gd name="connsiteY121" fmla="*/ 8353928 h 9452596"/>
                    <a:gd name="connsiteX122" fmla="*/ 561226 w 2640509"/>
                    <a:gd name="connsiteY122" fmla="*/ 8105780 h 9452596"/>
                    <a:gd name="connsiteX123" fmla="*/ 558292 w 2640509"/>
                    <a:gd name="connsiteY123" fmla="*/ 8100097 h 9452596"/>
                    <a:gd name="connsiteX124" fmla="*/ 501583 w 2640509"/>
                    <a:gd name="connsiteY124" fmla="*/ 7387856 h 9452596"/>
                    <a:gd name="connsiteX125" fmla="*/ 443896 w 2640509"/>
                    <a:gd name="connsiteY125" fmla="*/ 6779799 h 9452596"/>
                    <a:gd name="connsiteX126" fmla="*/ 461496 w 2640509"/>
                    <a:gd name="connsiteY126" fmla="*/ 6777905 h 9452596"/>
                    <a:gd name="connsiteX127" fmla="*/ 734286 w 2640509"/>
                    <a:gd name="connsiteY127" fmla="*/ 7412481 h 9452596"/>
                    <a:gd name="connsiteX128" fmla="*/ 841838 w 2640509"/>
                    <a:gd name="connsiteY128" fmla="*/ 7673889 h 9452596"/>
                    <a:gd name="connsiteX129" fmla="*/ 855527 w 2640509"/>
                    <a:gd name="connsiteY129" fmla="*/ 7940032 h 9452596"/>
                    <a:gd name="connsiteX130" fmla="*/ 948413 w 2640509"/>
                    <a:gd name="connsiteY130" fmla="*/ 8508309 h 9452596"/>
                    <a:gd name="connsiteX131" fmla="*/ 1389376 w 2640509"/>
                    <a:gd name="connsiteY131" fmla="*/ 8773505 h 9452596"/>
                    <a:gd name="connsiteX132" fmla="*/ 1533104 w 2640509"/>
                    <a:gd name="connsiteY132" fmla="*/ 8911786 h 9452596"/>
                    <a:gd name="connsiteX133" fmla="*/ 1472484 w 2640509"/>
                    <a:gd name="connsiteY133" fmla="*/ 9057644 h 94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2640509" h="9452596">
                      <a:moveTo>
                        <a:pt x="2627201" y="9033019"/>
                      </a:moveTo>
                      <a:cubicBezTo>
                        <a:pt x="2583202" y="8981874"/>
                        <a:pt x="2511827" y="8945883"/>
                        <a:pt x="2460006" y="8899474"/>
                      </a:cubicBezTo>
                      <a:cubicBezTo>
                        <a:pt x="2392542" y="8838857"/>
                        <a:pt x="2314322" y="8804761"/>
                        <a:pt x="2228281" y="8776347"/>
                      </a:cubicBezTo>
                      <a:cubicBezTo>
                        <a:pt x="1978956" y="8695841"/>
                        <a:pt x="1683677" y="8630489"/>
                        <a:pt x="1497905" y="8436327"/>
                      </a:cubicBezTo>
                      <a:cubicBezTo>
                        <a:pt x="1263246" y="8189127"/>
                        <a:pt x="1296490" y="7830166"/>
                        <a:pt x="1256402" y="7520454"/>
                      </a:cubicBezTo>
                      <a:cubicBezTo>
                        <a:pt x="1225114" y="7275148"/>
                        <a:pt x="1209470" y="7028895"/>
                        <a:pt x="1200671" y="6781694"/>
                      </a:cubicBezTo>
                      <a:cubicBezTo>
                        <a:pt x="1191871" y="6532599"/>
                        <a:pt x="1165472" y="6284451"/>
                        <a:pt x="1154717" y="6035356"/>
                      </a:cubicBezTo>
                      <a:cubicBezTo>
                        <a:pt x="1134184" y="5579787"/>
                        <a:pt x="1154717" y="5122324"/>
                        <a:pt x="1134184" y="4665808"/>
                      </a:cubicBezTo>
                      <a:cubicBezTo>
                        <a:pt x="1124407" y="4440392"/>
                        <a:pt x="1144939" y="4214027"/>
                        <a:pt x="1145917" y="3987664"/>
                      </a:cubicBezTo>
                      <a:cubicBezTo>
                        <a:pt x="1145917" y="3871167"/>
                        <a:pt x="1145917" y="3754670"/>
                        <a:pt x="1155694" y="3638173"/>
                      </a:cubicBezTo>
                      <a:cubicBezTo>
                        <a:pt x="1166450" y="3514099"/>
                        <a:pt x="1191871" y="3390973"/>
                        <a:pt x="1211426" y="3267846"/>
                      </a:cubicBezTo>
                      <a:cubicBezTo>
                        <a:pt x="1239781" y="3085050"/>
                        <a:pt x="1303334" y="2912673"/>
                        <a:pt x="1376665" y="2743136"/>
                      </a:cubicBezTo>
                      <a:cubicBezTo>
                        <a:pt x="1411864" y="2660736"/>
                        <a:pt x="1462706" y="2584966"/>
                        <a:pt x="1506705" y="2506354"/>
                      </a:cubicBezTo>
                      <a:cubicBezTo>
                        <a:pt x="1534082" y="2457103"/>
                        <a:pt x="1561459" y="2414483"/>
                        <a:pt x="1593724" y="2372809"/>
                      </a:cubicBezTo>
                      <a:cubicBezTo>
                        <a:pt x="1639678" y="2322611"/>
                        <a:pt x="1685632" y="2272413"/>
                        <a:pt x="1729631" y="2223163"/>
                      </a:cubicBezTo>
                      <a:cubicBezTo>
                        <a:pt x="1802962" y="2141710"/>
                        <a:pt x="1889003" y="2073516"/>
                        <a:pt x="1954512" y="1984486"/>
                      </a:cubicBezTo>
                      <a:cubicBezTo>
                        <a:pt x="2024910" y="1888826"/>
                        <a:pt x="2100196" y="1798849"/>
                        <a:pt x="2166683" y="1700348"/>
                      </a:cubicBezTo>
                      <a:cubicBezTo>
                        <a:pt x="2274235" y="1538388"/>
                        <a:pt x="2438496" y="1401055"/>
                        <a:pt x="2514760" y="1222995"/>
                      </a:cubicBezTo>
                      <a:cubicBezTo>
                        <a:pt x="2530404" y="1185110"/>
                        <a:pt x="2562669" y="1088502"/>
                        <a:pt x="2497161" y="1075243"/>
                      </a:cubicBezTo>
                      <a:cubicBezTo>
                        <a:pt x="2407208" y="1057247"/>
                        <a:pt x="2343655" y="1153854"/>
                        <a:pt x="2301612" y="1214471"/>
                      </a:cubicBezTo>
                      <a:cubicBezTo>
                        <a:pt x="2284012" y="1240043"/>
                        <a:pt x="2258591" y="1290241"/>
                        <a:pt x="2240014" y="1329073"/>
                      </a:cubicBezTo>
                      <a:cubicBezTo>
                        <a:pt x="2218503" y="1374535"/>
                        <a:pt x="2188193" y="1405791"/>
                        <a:pt x="2155928" y="1444623"/>
                      </a:cubicBezTo>
                      <a:cubicBezTo>
                        <a:pt x="2079663" y="1535547"/>
                        <a:pt x="1993622" y="1619842"/>
                        <a:pt x="1907580" y="1702242"/>
                      </a:cubicBezTo>
                      <a:cubicBezTo>
                        <a:pt x="1832294" y="1775171"/>
                        <a:pt x="1753097" y="1842417"/>
                        <a:pt x="1681721" y="1919134"/>
                      </a:cubicBezTo>
                      <a:cubicBezTo>
                        <a:pt x="1413819" y="2282832"/>
                        <a:pt x="1134184" y="2647477"/>
                        <a:pt x="988500" y="3074631"/>
                      </a:cubicBezTo>
                      <a:cubicBezTo>
                        <a:pt x="943524" y="3206282"/>
                        <a:pt x="908325" y="3342669"/>
                        <a:pt x="897570" y="3480950"/>
                      </a:cubicBezTo>
                      <a:cubicBezTo>
                        <a:pt x="885837" y="3631543"/>
                        <a:pt x="894637" y="3782137"/>
                        <a:pt x="881926" y="3932730"/>
                      </a:cubicBezTo>
                      <a:cubicBezTo>
                        <a:pt x="871171" y="4068170"/>
                        <a:pt x="841838" y="4196979"/>
                        <a:pt x="797840" y="4325789"/>
                      </a:cubicBezTo>
                      <a:cubicBezTo>
                        <a:pt x="753841" y="4454598"/>
                        <a:pt x="705932" y="4583408"/>
                        <a:pt x="687355" y="4717900"/>
                      </a:cubicBezTo>
                      <a:cubicBezTo>
                        <a:pt x="686377" y="4726424"/>
                        <a:pt x="669755" y="4726424"/>
                        <a:pt x="668778" y="4717900"/>
                      </a:cubicBezTo>
                      <a:cubicBezTo>
                        <a:pt x="641401" y="4527527"/>
                        <a:pt x="736242" y="4353255"/>
                        <a:pt x="763619" y="4168565"/>
                      </a:cubicBezTo>
                      <a:cubicBezTo>
                        <a:pt x="779263" y="4061540"/>
                        <a:pt x="775352" y="3949779"/>
                        <a:pt x="776329" y="3840859"/>
                      </a:cubicBezTo>
                      <a:cubicBezTo>
                        <a:pt x="777307" y="3733833"/>
                        <a:pt x="776329" y="3625860"/>
                        <a:pt x="777307" y="3518835"/>
                      </a:cubicBezTo>
                      <a:cubicBezTo>
                        <a:pt x="779263" y="3316149"/>
                        <a:pt x="790018" y="3109675"/>
                        <a:pt x="858460" y="2915514"/>
                      </a:cubicBezTo>
                      <a:cubicBezTo>
                        <a:pt x="872148" y="2876682"/>
                        <a:pt x="887792" y="2837849"/>
                        <a:pt x="904414" y="2799964"/>
                      </a:cubicBezTo>
                      <a:cubicBezTo>
                        <a:pt x="881926" y="2817960"/>
                        <a:pt x="858460" y="2834061"/>
                        <a:pt x="834994" y="2847321"/>
                      </a:cubicBezTo>
                      <a:cubicBezTo>
                        <a:pt x="771441" y="2881417"/>
                        <a:pt x="744064" y="2820801"/>
                        <a:pt x="738197" y="2750714"/>
                      </a:cubicBezTo>
                      <a:cubicBezTo>
                        <a:pt x="733309" y="2684415"/>
                        <a:pt x="745042" y="2617168"/>
                        <a:pt x="749930" y="2551816"/>
                      </a:cubicBezTo>
                      <a:cubicBezTo>
                        <a:pt x="755797" y="2463733"/>
                        <a:pt x="752864" y="2374703"/>
                        <a:pt x="753841" y="2287567"/>
                      </a:cubicBezTo>
                      <a:cubicBezTo>
                        <a:pt x="755797" y="2126556"/>
                        <a:pt x="756775" y="1966491"/>
                        <a:pt x="769485" y="1806426"/>
                      </a:cubicBezTo>
                      <a:cubicBezTo>
                        <a:pt x="782196" y="1791272"/>
                        <a:pt x="790996" y="1777065"/>
                        <a:pt x="791973" y="1767594"/>
                      </a:cubicBezTo>
                      <a:cubicBezTo>
                        <a:pt x="796862" y="1677616"/>
                        <a:pt x="802729" y="1586692"/>
                        <a:pt x="808595" y="1496715"/>
                      </a:cubicBezTo>
                      <a:cubicBezTo>
                        <a:pt x="824239" y="1403896"/>
                        <a:pt x="840861" y="1311078"/>
                        <a:pt x="857482" y="1218259"/>
                      </a:cubicBezTo>
                      <a:cubicBezTo>
                        <a:pt x="858460" y="1211629"/>
                        <a:pt x="859438" y="1204999"/>
                        <a:pt x="860416" y="1198369"/>
                      </a:cubicBezTo>
                      <a:cubicBezTo>
                        <a:pt x="875082" y="1148171"/>
                        <a:pt x="890726" y="1098921"/>
                        <a:pt x="904414" y="1049670"/>
                      </a:cubicBezTo>
                      <a:cubicBezTo>
                        <a:pt x="972856" y="809099"/>
                        <a:pt x="1023699" y="564740"/>
                        <a:pt x="1102896" y="326064"/>
                      </a:cubicBezTo>
                      <a:cubicBezTo>
                        <a:pt x="1143962" y="201990"/>
                        <a:pt x="1235870" y="-8273"/>
                        <a:pt x="1011966" y="251"/>
                      </a:cubicBezTo>
                      <a:cubicBezTo>
                        <a:pt x="987522" y="1199"/>
                        <a:pt x="965034" y="4987"/>
                        <a:pt x="943524" y="9723"/>
                      </a:cubicBezTo>
                      <a:cubicBezTo>
                        <a:pt x="895614" y="148951"/>
                        <a:pt x="844772" y="287231"/>
                        <a:pt x="794907" y="425512"/>
                      </a:cubicBezTo>
                      <a:cubicBezTo>
                        <a:pt x="759708" y="525908"/>
                        <a:pt x="724509" y="626303"/>
                        <a:pt x="695177" y="728593"/>
                      </a:cubicBezTo>
                      <a:cubicBezTo>
                        <a:pt x="666822" y="827095"/>
                        <a:pt x="663889" y="921808"/>
                        <a:pt x="663889" y="1023150"/>
                      </a:cubicBezTo>
                      <a:cubicBezTo>
                        <a:pt x="663889" y="1115022"/>
                        <a:pt x="653134" y="1202158"/>
                        <a:pt x="634556" y="1289294"/>
                      </a:cubicBezTo>
                      <a:cubicBezTo>
                        <a:pt x="634556" y="1301606"/>
                        <a:pt x="634556" y="1313919"/>
                        <a:pt x="634556" y="1326232"/>
                      </a:cubicBezTo>
                      <a:cubicBezTo>
                        <a:pt x="630645" y="1390637"/>
                        <a:pt x="625757" y="1455041"/>
                        <a:pt x="617935" y="1519446"/>
                      </a:cubicBezTo>
                      <a:cubicBezTo>
                        <a:pt x="617935" y="1519446"/>
                        <a:pt x="617935" y="1520393"/>
                        <a:pt x="617935" y="1520393"/>
                      </a:cubicBezTo>
                      <a:cubicBezTo>
                        <a:pt x="646289" y="1641625"/>
                        <a:pt x="624779" y="1763805"/>
                        <a:pt x="606202" y="1885038"/>
                      </a:cubicBezTo>
                      <a:cubicBezTo>
                        <a:pt x="583714" y="2029948"/>
                        <a:pt x="569048" y="2176753"/>
                        <a:pt x="561226" y="2323558"/>
                      </a:cubicBezTo>
                      <a:cubicBezTo>
                        <a:pt x="553404" y="2468469"/>
                        <a:pt x="545582" y="2613380"/>
                        <a:pt x="552426" y="2758290"/>
                      </a:cubicBezTo>
                      <a:cubicBezTo>
                        <a:pt x="559270" y="2902254"/>
                        <a:pt x="586647" y="3042429"/>
                        <a:pt x="599358" y="3184498"/>
                      </a:cubicBezTo>
                      <a:cubicBezTo>
                        <a:pt x="641401" y="3671323"/>
                        <a:pt x="332433" y="4104160"/>
                        <a:pt x="323634" y="4585302"/>
                      </a:cubicBezTo>
                      <a:cubicBezTo>
                        <a:pt x="323634" y="4603298"/>
                        <a:pt x="323634" y="4621293"/>
                        <a:pt x="323634" y="4639288"/>
                      </a:cubicBezTo>
                      <a:cubicBezTo>
                        <a:pt x="323634" y="4651601"/>
                        <a:pt x="305056" y="4651601"/>
                        <a:pt x="304079" y="4639288"/>
                      </a:cubicBezTo>
                      <a:lnTo>
                        <a:pt x="304079" y="4624134"/>
                      </a:lnTo>
                      <a:cubicBezTo>
                        <a:pt x="304079" y="4608033"/>
                        <a:pt x="304079" y="4592879"/>
                        <a:pt x="304079" y="4576778"/>
                      </a:cubicBezTo>
                      <a:cubicBezTo>
                        <a:pt x="303101" y="4372198"/>
                        <a:pt x="301145" y="4165724"/>
                        <a:pt x="328522" y="3963038"/>
                      </a:cubicBezTo>
                      <a:cubicBezTo>
                        <a:pt x="341233" y="3871167"/>
                        <a:pt x="351010" y="3780243"/>
                        <a:pt x="329500" y="3689318"/>
                      </a:cubicBezTo>
                      <a:cubicBezTo>
                        <a:pt x="324611" y="3692160"/>
                        <a:pt x="319723" y="3695948"/>
                        <a:pt x="314834" y="3697842"/>
                      </a:cubicBezTo>
                      <a:cubicBezTo>
                        <a:pt x="287457" y="3669428"/>
                        <a:pt x="256169" y="3642909"/>
                        <a:pt x="229770" y="3614495"/>
                      </a:cubicBezTo>
                      <a:cubicBezTo>
                        <a:pt x="187727" y="3568086"/>
                        <a:pt x="135907" y="3532095"/>
                        <a:pt x="95819" y="3484738"/>
                      </a:cubicBezTo>
                      <a:cubicBezTo>
                        <a:pt x="89953" y="3478109"/>
                        <a:pt x="84086" y="3470531"/>
                        <a:pt x="79197" y="3462007"/>
                      </a:cubicBezTo>
                      <a:cubicBezTo>
                        <a:pt x="71375" y="3446853"/>
                        <a:pt x="63553" y="3431699"/>
                        <a:pt x="55731" y="3417492"/>
                      </a:cubicBezTo>
                      <a:cubicBezTo>
                        <a:pt x="33243" y="3366347"/>
                        <a:pt x="20533" y="3307625"/>
                        <a:pt x="5866" y="3257427"/>
                      </a:cubicBezTo>
                      <a:cubicBezTo>
                        <a:pt x="4889" y="3251744"/>
                        <a:pt x="1955" y="3245115"/>
                        <a:pt x="0" y="3239432"/>
                      </a:cubicBezTo>
                      <a:lnTo>
                        <a:pt x="0" y="5472762"/>
                      </a:lnTo>
                      <a:cubicBezTo>
                        <a:pt x="38132" y="5430141"/>
                        <a:pt x="79197" y="5388468"/>
                        <a:pt x="122218" y="5345846"/>
                      </a:cubicBezTo>
                      <a:cubicBezTo>
                        <a:pt x="244436" y="5223667"/>
                        <a:pt x="370565" y="5086333"/>
                        <a:pt x="533849" y="5016246"/>
                      </a:cubicBezTo>
                      <a:cubicBezTo>
                        <a:pt x="541671" y="5012457"/>
                        <a:pt x="553404" y="5020034"/>
                        <a:pt x="546559" y="5028558"/>
                      </a:cubicBezTo>
                      <a:cubicBezTo>
                        <a:pt x="408697" y="5220825"/>
                        <a:pt x="245414" y="5399833"/>
                        <a:pt x="141773" y="5612937"/>
                      </a:cubicBezTo>
                      <a:cubicBezTo>
                        <a:pt x="86042" y="5727539"/>
                        <a:pt x="46932" y="5849719"/>
                        <a:pt x="40088" y="5977581"/>
                      </a:cubicBezTo>
                      <a:cubicBezTo>
                        <a:pt x="34221" y="6081766"/>
                        <a:pt x="41065" y="6185003"/>
                        <a:pt x="51820" y="6289187"/>
                      </a:cubicBezTo>
                      <a:cubicBezTo>
                        <a:pt x="86042" y="6162272"/>
                        <a:pt x="120263" y="6035356"/>
                        <a:pt x="166217" y="5912230"/>
                      </a:cubicBezTo>
                      <a:cubicBezTo>
                        <a:pt x="170128" y="5902758"/>
                        <a:pt x="184794" y="5903705"/>
                        <a:pt x="184794" y="5915071"/>
                      </a:cubicBezTo>
                      <a:cubicBezTo>
                        <a:pt x="200438" y="6115862"/>
                        <a:pt x="177950" y="6317601"/>
                        <a:pt x="172083" y="6518392"/>
                      </a:cubicBezTo>
                      <a:cubicBezTo>
                        <a:pt x="169150" y="6622576"/>
                        <a:pt x="169150" y="6726760"/>
                        <a:pt x="181861" y="6829997"/>
                      </a:cubicBezTo>
                      <a:cubicBezTo>
                        <a:pt x="195549" y="6935128"/>
                        <a:pt x="225859" y="7030789"/>
                        <a:pt x="259102" y="7130237"/>
                      </a:cubicBezTo>
                      <a:cubicBezTo>
                        <a:pt x="393053" y="7526137"/>
                        <a:pt x="389142" y="7945715"/>
                        <a:pt x="388165" y="8357716"/>
                      </a:cubicBezTo>
                      <a:cubicBezTo>
                        <a:pt x="388165" y="8368135"/>
                        <a:pt x="372521" y="8370029"/>
                        <a:pt x="369588" y="8360558"/>
                      </a:cubicBezTo>
                      <a:cubicBezTo>
                        <a:pt x="302123" y="8154083"/>
                        <a:pt x="299190" y="7934350"/>
                        <a:pt x="236614" y="7726928"/>
                      </a:cubicBezTo>
                      <a:cubicBezTo>
                        <a:pt x="262036" y="7981706"/>
                        <a:pt x="290390" y="8238378"/>
                        <a:pt x="228792" y="8490314"/>
                      </a:cubicBezTo>
                      <a:cubicBezTo>
                        <a:pt x="226837" y="8496944"/>
                        <a:pt x="219993" y="8497891"/>
                        <a:pt x="215104" y="8495997"/>
                      </a:cubicBezTo>
                      <a:cubicBezTo>
                        <a:pt x="142751" y="8466636"/>
                        <a:pt x="71375" y="8454323"/>
                        <a:pt x="0" y="8453376"/>
                      </a:cubicBezTo>
                      <a:lnTo>
                        <a:pt x="0" y="8513045"/>
                      </a:lnTo>
                      <a:cubicBezTo>
                        <a:pt x="50843" y="8532935"/>
                        <a:pt x="98752" y="8560402"/>
                        <a:pt x="141773" y="8595445"/>
                      </a:cubicBezTo>
                      <a:cubicBezTo>
                        <a:pt x="277680" y="8707206"/>
                        <a:pt x="347099" y="8884319"/>
                        <a:pt x="299190" y="9053856"/>
                      </a:cubicBezTo>
                      <a:cubicBezTo>
                        <a:pt x="297234" y="9061433"/>
                        <a:pt x="285502" y="9063327"/>
                        <a:pt x="281591" y="9055749"/>
                      </a:cubicBezTo>
                      <a:cubicBezTo>
                        <a:pt x="225859" y="8952513"/>
                        <a:pt x="116352" y="8880531"/>
                        <a:pt x="0" y="8872954"/>
                      </a:cubicBezTo>
                      <a:lnTo>
                        <a:pt x="0" y="8905156"/>
                      </a:lnTo>
                      <a:cubicBezTo>
                        <a:pt x="98752" y="8946830"/>
                        <a:pt x="183816" y="9016918"/>
                        <a:pt x="197504" y="9125838"/>
                      </a:cubicBezTo>
                      <a:cubicBezTo>
                        <a:pt x="198482" y="9133414"/>
                        <a:pt x="185772" y="9138150"/>
                        <a:pt x="180883" y="9132467"/>
                      </a:cubicBezTo>
                      <a:cubicBezTo>
                        <a:pt x="129062" y="9069009"/>
                        <a:pt x="68442" y="9013129"/>
                        <a:pt x="0" y="8970508"/>
                      </a:cubicBezTo>
                      <a:lnTo>
                        <a:pt x="0" y="9452597"/>
                      </a:lnTo>
                      <a:cubicBezTo>
                        <a:pt x="101685" y="9431760"/>
                        <a:pt x="200438" y="9395769"/>
                        <a:pt x="277680" y="9332312"/>
                      </a:cubicBezTo>
                      <a:cubicBezTo>
                        <a:pt x="317767" y="9300109"/>
                        <a:pt x="373499" y="9256541"/>
                        <a:pt x="423364" y="9207291"/>
                      </a:cubicBezTo>
                      <a:cubicBezTo>
                        <a:pt x="444874" y="9220550"/>
                        <a:pt x="464429" y="9236651"/>
                        <a:pt x="483984" y="9251805"/>
                      </a:cubicBezTo>
                      <a:cubicBezTo>
                        <a:pt x="544604" y="9298215"/>
                        <a:pt x="612068" y="9334206"/>
                        <a:pt x="683444" y="9363566"/>
                      </a:cubicBezTo>
                      <a:cubicBezTo>
                        <a:pt x="762641" y="9395769"/>
                        <a:pt x="855527" y="9383456"/>
                        <a:pt x="938635" y="9374932"/>
                      </a:cubicBezTo>
                      <a:cubicBezTo>
                        <a:pt x="1040321" y="9364514"/>
                        <a:pt x="1137117" y="9336100"/>
                        <a:pt x="1234892" y="9306739"/>
                      </a:cubicBezTo>
                      <a:cubicBezTo>
                        <a:pt x="1423597" y="9249911"/>
                        <a:pt x="1598613" y="9140991"/>
                        <a:pt x="1800028" y="9137203"/>
                      </a:cubicBezTo>
                      <a:cubicBezTo>
                        <a:pt x="2004377" y="9134361"/>
                        <a:pt x="2205793" y="9167511"/>
                        <a:pt x="2410141" y="9165617"/>
                      </a:cubicBezTo>
                      <a:cubicBezTo>
                        <a:pt x="2460984" y="9165617"/>
                        <a:pt x="2536270" y="9187400"/>
                        <a:pt x="2581247" y="9157092"/>
                      </a:cubicBezTo>
                      <a:cubicBezTo>
                        <a:pt x="2615468" y="9133414"/>
                        <a:pt x="2664355" y="9074692"/>
                        <a:pt x="2627201" y="9033019"/>
                      </a:cubicBezTo>
                      <a:close/>
                      <a:moveTo>
                        <a:pt x="1472484" y="9057644"/>
                      </a:moveTo>
                      <a:cubicBezTo>
                        <a:pt x="1390353" y="9114472"/>
                        <a:pt x="1271068" y="9090793"/>
                        <a:pt x="1177205" y="9104053"/>
                      </a:cubicBezTo>
                      <a:cubicBezTo>
                        <a:pt x="1046187" y="9122996"/>
                        <a:pt x="929835" y="9166564"/>
                        <a:pt x="833039" y="9257488"/>
                      </a:cubicBezTo>
                      <a:cubicBezTo>
                        <a:pt x="828150" y="9262224"/>
                        <a:pt x="818372" y="9260330"/>
                        <a:pt x="817395" y="9253700"/>
                      </a:cubicBezTo>
                      <a:cubicBezTo>
                        <a:pt x="785129" y="9109736"/>
                        <a:pt x="869215" y="8978085"/>
                        <a:pt x="946457" y="8858747"/>
                      </a:cubicBezTo>
                      <a:cubicBezTo>
                        <a:pt x="837927" y="8938306"/>
                        <a:pt x="755797" y="9042490"/>
                        <a:pt x="681488" y="9153304"/>
                      </a:cubicBezTo>
                      <a:cubicBezTo>
                        <a:pt x="675622" y="9161828"/>
                        <a:pt x="660956" y="9156146"/>
                        <a:pt x="663889" y="9146674"/>
                      </a:cubicBezTo>
                      <a:cubicBezTo>
                        <a:pt x="685399" y="9073745"/>
                        <a:pt x="713754" y="8997975"/>
                        <a:pt x="716687" y="8920310"/>
                      </a:cubicBezTo>
                      <a:cubicBezTo>
                        <a:pt x="719620" y="8839804"/>
                        <a:pt x="698110" y="8765928"/>
                        <a:pt x="665844" y="8693000"/>
                      </a:cubicBezTo>
                      <a:cubicBezTo>
                        <a:pt x="642378" y="8639960"/>
                        <a:pt x="615002" y="8586921"/>
                        <a:pt x="598380" y="8531040"/>
                      </a:cubicBezTo>
                      <a:cubicBezTo>
                        <a:pt x="580780" y="8473266"/>
                        <a:pt x="575892" y="8414544"/>
                        <a:pt x="571981" y="8353928"/>
                      </a:cubicBezTo>
                      <a:cubicBezTo>
                        <a:pt x="566114" y="8271527"/>
                        <a:pt x="563181" y="8188180"/>
                        <a:pt x="561226" y="8105780"/>
                      </a:cubicBezTo>
                      <a:cubicBezTo>
                        <a:pt x="560248" y="8103886"/>
                        <a:pt x="559270" y="8102938"/>
                        <a:pt x="558292" y="8100097"/>
                      </a:cubicBezTo>
                      <a:cubicBezTo>
                        <a:pt x="540693" y="7863315"/>
                        <a:pt x="549493" y="7621797"/>
                        <a:pt x="501583" y="7387856"/>
                      </a:cubicBezTo>
                      <a:cubicBezTo>
                        <a:pt x="460518" y="7189906"/>
                        <a:pt x="404786" y="6982485"/>
                        <a:pt x="443896" y="6779799"/>
                      </a:cubicBezTo>
                      <a:cubicBezTo>
                        <a:pt x="445852" y="6771276"/>
                        <a:pt x="457585" y="6771276"/>
                        <a:pt x="461496" y="6777905"/>
                      </a:cubicBezTo>
                      <a:cubicBezTo>
                        <a:pt x="578825" y="6978696"/>
                        <a:pt x="617935" y="7210743"/>
                        <a:pt x="734286" y="7412481"/>
                      </a:cubicBezTo>
                      <a:cubicBezTo>
                        <a:pt x="782196" y="7493935"/>
                        <a:pt x="825217" y="7580124"/>
                        <a:pt x="841838" y="7673889"/>
                      </a:cubicBezTo>
                      <a:cubicBezTo>
                        <a:pt x="857482" y="7761972"/>
                        <a:pt x="856505" y="7851949"/>
                        <a:pt x="855527" y="7940032"/>
                      </a:cubicBezTo>
                      <a:cubicBezTo>
                        <a:pt x="854549" y="8124723"/>
                        <a:pt x="836950" y="8346350"/>
                        <a:pt x="948413" y="8508309"/>
                      </a:cubicBezTo>
                      <a:cubicBezTo>
                        <a:pt x="1051076" y="8656062"/>
                        <a:pt x="1242714" y="8682581"/>
                        <a:pt x="1389376" y="8773505"/>
                      </a:cubicBezTo>
                      <a:cubicBezTo>
                        <a:pt x="1443152" y="8806655"/>
                        <a:pt x="1509638" y="8850223"/>
                        <a:pt x="1533104" y="8911786"/>
                      </a:cubicBezTo>
                      <a:cubicBezTo>
                        <a:pt x="1555592" y="8972402"/>
                        <a:pt x="1522349" y="9023547"/>
                        <a:pt x="1472484" y="9057644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9" name="Freeform: Shape 388">
                  <a:extLst>
                    <a:ext uri="{FF2B5EF4-FFF2-40B4-BE49-F238E27FC236}">
                      <a16:creationId xmlns:a16="http://schemas.microsoft.com/office/drawing/2014/main" id="{C4BFEFB3-F49C-F736-94FD-FF109F7E565E}"/>
                    </a:ext>
                  </a:extLst>
                </p:cNvPr>
                <p:cNvSpPr/>
                <p:nvPr/>
              </p:nvSpPr>
              <p:spPr>
                <a:xfrm>
                  <a:off x="-202407" y="6580491"/>
                  <a:ext cx="13209" cy="106078"/>
                </a:xfrm>
                <a:custGeom>
                  <a:avLst/>
                  <a:gdLst>
                    <a:gd name="connsiteX0" fmla="*/ 0 w 13209"/>
                    <a:gd name="connsiteY0" fmla="*/ 0 h 106078"/>
                    <a:gd name="connsiteX1" fmla="*/ 0 w 13209"/>
                    <a:gd name="connsiteY1" fmla="*/ 106079 h 106078"/>
                    <a:gd name="connsiteX2" fmla="*/ 0 w 13209"/>
                    <a:gd name="connsiteY2" fmla="*/ 0 h 106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209" h="106078">
                      <a:moveTo>
                        <a:pt x="0" y="0"/>
                      </a:moveTo>
                      <a:lnTo>
                        <a:pt x="0" y="106079"/>
                      </a:lnTo>
                      <a:cubicBezTo>
                        <a:pt x="16622" y="75771"/>
                        <a:pt x="18577" y="40727"/>
                        <a:pt x="0" y="0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0" name="Freeform: Shape 389">
                  <a:extLst>
                    <a:ext uri="{FF2B5EF4-FFF2-40B4-BE49-F238E27FC236}">
                      <a16:creationId xmlns:a16="http://schemas.microsoft.com/office/drawing/2014/main" id="{FA450441-158A-5F4D-D5AD-40ABED73A25F}"/>
                    </a:ext>
                  </a:extLst>
                </p:cNvPr>
                <p:cNvSpPr/>
                <p:nvPr/>
              </p:nvSpPr>
              <p:spPr>
                <a:xfrm>
                  <a:off x="-205340" y="-937817"/>
                  <a:ext cx="2643395" cy="7826125"/>
                </a:xfrm>
                <a:custGeom>
                  <a:avLst/>
                  <a:gdLst>
                    <a:gd name="connsiteX0" fmla="*/ 2630134 w 2643395"/>
                    <a:gd name="connsiteY0" fmla="*/ 7406547 h 7826125"/>
                    <a:gd name="connsiteX1" fmla="*/ 2462939 w 2643395"/>
                    <a:gd name="connsiteY1" fmla="*/ 7273003 h 7826125"/>
                    <a:gd name="connsiteX2" fmla="*/ 2231214 w 2643395"/>
                    <a:gd name="connsiteY2" fmla="*/ 7149876 h 7826125"/>
                    <a:gd name="connsiteX3" fmla="*/ 1500838 w 2643395"/>
                    <a:gd name="connsiteY3" fmla="*/ 6809856 h 7826125"/>
                    <a:gd name="connsiteX4" fmla="*/ 1259336 w 2643395"/>
                    <a:gd name="connsiteY4" fmla="*/ 5893983 h 7826125"/>
                    <a:gd name="connsiteX5" fmla="*/ 1203604 w 2643395"/>
                    <a:gd name="connsiteY5" fmla="*/ 5155223 h 7826125"/>
                    <a:gd name="connsiteX6" fmla="*/ 1157650 w 2643395"/>
                    <a:gd name="connsiteY6" fmla="*/ 4408885 h 7826125"/>
                    <a:gd name="connsiteX7" fmla="*/ 1137117 w 2643395"/>
                    <a:gd name="connsiteY7" fmla="*/ 3039336 h 7826125"/>
                    <a:gd name="connsiteX8" fmla="*/ 1148850 w 2643395"/>
                    <a:gd name="connsiteY8" fmla="*/ 2361192 h 7826125"/>
                    <a:gd name="connsiteX9" fmla="*/ 1158628 w 2643395"/>
                    <a:gd name="connsiteY9" fmla="*/ 2011702 h 7826125"/>
                    <a:gd name="connsiteX10" fmla="*/ 1214359 w 2643395"/>
                    <a:gd name="connsiteY10" fmla="*/ 1641374 h 7826125"/>
                    <a:gd name="connsiteX11" fmla="*/ 1379598 w 2643395"/>
                    <a:gd name="connsiteY11" fmla="*/ 1116665 h 7826125"/>
                    <a:gd name="connsiteX12" fmla="*/ 1509638 w 2643395"/>
                    <a:gd name="connsiteY12" fmla="*/ 879883 h 7826125"/>
                    <a:gd name="connsiteX13" fmla="*/ 1596657 w 2643395"/>
                    <a:gd name="connsiteY13" fmla="*/ 746338 h 7826125"/>
                    <a:gd name="connsiteX14" fmla="*/ 1732564 w 2643395"/>
                    <a:gd name="connsiteY14" fmla="*/ 596691 h 7826125"/>
                    <a:gd name="connsiteX15" fmla="*/ 1957445 w 2643395"/>
                    <a:gd name="connsiteY15" fmla="*/ 358015 h 7826125"/>
                    <a:gd name="connsiteX16" fmla="*/ 2169616 w 2643395"/>
                    <a:gd name="connsiteY16" fmla="*/ 73876 h 7826125"/>
                    <a:gd name="connsiteX17" fmla="*/ 2223392 w 2643395"/>
                    <a:gd name="connsiteY17" fmla="*/ 0 h 7826125"/>
                    <a:gd name="connsiteX18" fmla="*/ 1647500 w 2643395"/>
                    <a:gd name="connsiteY18" fmla="*/ 556912 h 7826125"/>
                    <a:gd name="connsiteX19" fmla="*/ 1228048 w 2643395"/>
                    <a:gd name="connsiteY19" fmla="*/ 1224638 h 7826125"/>
                    <a:gd name="connsiteX20" fmla="*/ 1075519 w 2643395"/>
                    <a:gd name="connsiteY20" fmla="*/ 2053375 h 7826125"/>
                    <a:gd name="connsiteX21" fmla="*/ 1018810 w 2643395"/>
                    <a:gd name="connsiteY21" fmla="*/ 2886849 h 7826125"/>
                    <a:gd name="connsiteX22" fmla="*/ 908325 w 2643395"/>
                    <a:gd name="connsiteY22" fmla="*/ 3307374 h 7826125"/>
                    <a:gd name="connsiteX23" fmla="*/ 861393 w 2643395"/>
                    <a:gd name="connsiteY23" fmla="*/ 3418188 h 7826125"/>
                    <a:gd name="connsiteX24" fmla="*/ 529938 w 2643395"/>
                    <a:gd name="connsiteY24" fmla="*/ 4273445 h 7826125"/>
                    <a:gd name="connsiteX25" fmla="*/ 511361 w 2643395"/>
                    <a:gd name="connsiteY25" fmla="*/ 4273445 h 7826125"/>
                    <a:gd name="connsiteX26" fmla="*/ 654111 w 2643395"/>
                    <a:gd name="connsiteY26" fmla="*/ 3551733 h 7826125"/>
                    <a:gd name="connsiteX27" fmla="*/ 352966 w 2643395"/>
                    <a:gd name="connsiteY27" fmla="*/ 4461924 h 7826125"/>
                    <a:gd name="connsiteX28" fmla="*/ 448785 w 2643395"/>
                    <a:gd name="connsiteY28" fmla="*/ 5008417 h 7826125"/>
                    <a:gd name="connsiteX29" fmla="*/ 742108 w 2643395"/>
                    <a:gd name="connsiteY29" fmla="*/ 5549228 h 7826125"/>
                    <a:gd name="connsiteX30" fmla="*/ 683444 w 2643395"/>
                    <a:gd name="connsiteY30" fmla="*/ 5205420 h 7826125"/>
                    <a:gd name="connsiteX31" fmla="*/ 701043 w 2643395"/>
                    <a:gd name="connsiteY31" fmla="*/ 5200684 h 7826125"/>
                    <a:gd name="connsiteX32" fmla="*/ 721576 w 2643395"/>
                    <a:gd name="connsiteY32" fmla="*/ 5291609 h 7826125"/>
                    <a:gd name="connsiteX33" fmla="*/ 720598 w 2643395"/>
                    <a:gd name="connsiteY33" fmla="*/ 5296345 h 7826125"/>
                    <a:gd name="connsiteX34" fmla="*/ 809573 w 2643395"/>
                    <a:gd name="connsiteY34" fmla="*/ 5586166 h 7826125"/>
                    <a:gd name="connsiteX35" fmla="*/ 981656 w 2643395"/>
                    <a:gd name="connsiteY35" fmla="*/ 5893036 h 7826125"/>
                    <a:gd name="connsiteX36" fmla="*/ 1094097 w 2643395"/>
                    <a:gd name="connsiteY36" fmla="*/ 6339134 h 7826125"/>
                    <a:gd name="connsiteX37" fmla="*/ 1142984 w 2643395"/>
                    <a:gd name="connsiteY37" fmla="*/ 5987749 h 7826125"/>
                    <a:gd name="connsiteX38" fmla="*/ 1161561 w 2643395"/>
                    <a:gd name="connsiteY38" fmla="*/ 5987749 h 7826125"/>
                    <a:gd name="connsiteX39" fmla="*/ 1240758 w 2643395"/>
                    <a:gd name="connsiteY39" fmla="*/ 6486886 h 7826125"/>
                    <a:gd name="connsiteX40" fmla="*/ 1478350 w 2643395"/>
                    <a:gd name="connsiteY40" fmla="*/ 6924459 h 7826125"/>
                    <a:gd name="connsiteX41" fmla="*/ 1796117 w 2643395"/>
                    <a:gd name="connsiteY41" fmla="*/ 7075052 h 7826125"/>
                    <a:gd name="connsiteX42" fmla="*/ 1847938 w 2643395"/>
                    <a:gd name="connsiteY42" fmla="*/ 7166924 h 7826125"/>
                    <a:gd name="connsiteX43" fmla="*/ 1738430 w 2643395"/>
                    <a:gd name="connsiteY43" fmla="*/ 7278685 h 7826125"/>
                    <a:gd name="connsiteX44" fmla="*/ 1724742 w 2643395"/>
                    <a:gd name="connsiteY44" fmla="*/ 7273003 h 7826125"/>
                    <a:gd name="connsiteX45" fmla="*/ 1493994 w 2643395"/>
                    <a:gd name="connsiteY45" fmla="*/ 7071264 h 7826125"/>
                    <a:gd name="connsiteX46" fmla="*/ 1629901 w 2643395"/>
                    <a:gd name="connsiteY46" fmla="*/ 7254060 h 7826125"/>
                    <a:gd name="connsiteX47" fmla="*/ 1503772 w 2643395"/>
                    <a:gd name="connsiteY47" fmla="*/ 7470005 h 7826125"/>
                    <a:gd name="connsiteX48" fmla="*/ 1349288 w 2643395"/>
                    <a:gd name="connsiteY48" fmla="*/ 7538198 h 7826125"/>
                    <a:gd name="connsiteX49" fmla="*/ 1192849 w 2643395"/>
                    <a:gd name="connsiteY49" fmla="*/ 7607339 h 7826125"/>
                    <a:gd name="connsiteX50" fmla="*/ 814462 w 2643395"/>
                    <a:gd name="connsiteY50" fmla="*/ 7687845 h 7826125"/>
                    <a:gd name="connsiteX51" fmla="*/ 596424 w 2643395"/>
                    <a:gd name="connsiteY51" fmla="*/ 7597868 h 7826125"/>
                    <a:gd name="connsiteX52" fmla="*/ 594469 w 2643395"/>
                    <a:gd name="connsiteY52" fmla="*/ 7404654 h 7826125"/>
                    <a:gd name="connsiteX53" fmla="*/ 614024 w 2643395"/>
                    <a:gd name="connsiteY53" fmla="*/ 7273003 h 7826125"/>
                    <a:gd name="connsiteX54" fmla="*/ 573936 w 2643395"/>
                    <a:gd name="connsiteY54" fmla="*/ 7129039 h 7826125"/>
                    <a:gd name="connsiteX55" fmla="*/ 494739 w 2643395"/>
                    <a:gd name="connsiteY55" fmla="*/ 6958556 h 7826125"/>
                    <a:gd name="connsiteX56" fmla="*/ 451718 w 2643395"/>
                    <a:gd name="connsiteY56" fmla="*/ 6765342 h 7826125"/>
                    <a:gd name="connsiteX57" fmla="*/ 432163 w 2643395"/>
                    <a:gd name="connsiteY57" fmla="*/ 6576862 h 7826125"/>
                    <a:gd name="connsiteX58" fmla="*/ 426297 w 2643395"/>
                    <a:gd name="connsiteY58" fmla="*/ 6832588 h 7826125"/>
                    <a:gd name="connsiteX59" fmla="*/ 482028 w 2643395"/>
                    <a:gd name="connsiteY59" fmla="*/ 7261637 h 7826125"/>
                    <a:gd name="connsiteX60" fmla="*/ 62576 w 2643395"/>
                    <a:gd name="connsiteY60" fmla="*/ 7730465 h 7826125"/>
                    <a:gd name="connsiteX61" fmla="*/ 50843 w 2643395"/>
                    <a:gd name="connsiteY61" fmla="*/ 7719100 h 7826125"/>
                    <a:gd name="connsiteX62" fmla="*/ 10755 w 2643395"/>
                    <a:gd name="connsiteY62" fmla="*/ 7498419 h 7826125"/>
                    <a:gd name="connsiteX63" fmla="*/ 0 w 2643395"/>
                    <a:gd name="connsiteY63" fmla="*/ 7664167 h 7826125"/>
                    <a:gd name="connsiteX64" fmla="*/ 0 w 2643395"/>
                    <a:gd name="connsiteY64" fmla="*/ 7826126 h 7826125"/>
                    <a:gd name="connsiteX65" fmla="*/ 277680 w 2643395"/>
                    <a:gd name="connsiteY65" fmla="*/ 7705841 h 7826125"/>
                    <a:gd name="connsiteX66" fmla="*/ 423364 w 2643395"/>
                    <a:gd name="connsiteY66" fmla="*/ 7580820 h 7826125"/>
                    <a:gd name="connsiteX67" fmla="*/ 483984 w 2643395"/>
                    <a:gd name="connsiteY67" fmla="*/ 7625334 h 7826125"/>
                    <a:gd name="connsiteX68" fmla="*/ 683444 w 2643395"/>
                    <a:gd name="connsiteY68" fmla="*/ 7737095 h 7826125"/>
                    <a:gd name="connsiteX69" fmla="*/ 938635 w 2643395"/>
                    <a:gd name="connsiteY69" fmla="*/ 7748461 h 7826125"/>
                    <a:gd name="connsiteX70" fmla="*/ 1234892 w 2643395"/>
                    <a:gd name="connsiteY70" fmla="*/ 7680268 h 7826125"/>
                    <a:gd name="connsiteX71" fmla="*/ 1800028 w 2643395"/>
                    <a:gd name="connsiteY71" fmla="*/ 7510732 h 7826125"/>
                    <a:gd name="connsiteX72" fmla="*/ 2410141 w 2643395"/>
                    <a:gd name="connsiteY72" fmla="*/ 7539146 h 7826125"/>
                    <a:gd name="connsiteX73" fmla="*/ 2581247 w 2643395"/>
                    <a:gd name="connsiteY73" fmla="*/ 7530621 h 7826125"/>
                    <a:gd name="connsiteX74" fmla="*/ 2630134 w 2643395"/>
                    <a:gd name="connsiteY74" fmla="*/ 7406547 h 7826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643395" h="7826125">
                      <a:moveTo>
                        <a:pt x="2630134" y="7406547"/>
                      </a:moveTo>
                      <a:cubicBezTo>
                        <a:pt x="2586135" y="7355402"/>
                        <a:pt x="2514760" y="7319412"/>
                        <a:pt x="2462939" y="7273003"/>
                      </a:cubicBezTo>
                      <a:cubicBezTo>
                        <a:pt x="2395475" y="7212386"/>
                        <a:pt x="2317256" y="7178290"/>
                        <a:pt x="2231214" y="7149876"/>
                      </a:cubicBezTo>
                      <a:cubicBezTo>
                        <a:pt x="1981889" y="7069370"/>
                        <a:pt x="1686610" y="7004018"/>
                        <a:pt x="1500838" y="6809856"/>
                      </a:cubicBezTo>
                      <a:cubicBezTo>
                        <a:pt x="1266180" y="6562656"/>
                        <a:pt x="1299423" y="6203694"/>
                        <a:pt x="1259336" y="5893983"/>
                      </a:cubicBezTo>
                      <a:cubicBezTo>
                        <a:pt x="1228048" y="5648677"/>
                        <a:pt x="1212404" y="5402423"/>
                        <a:pt x="1203604" y="5155223"/>
                      </a:cubicBezTo>
                      <a:cubicBezTo>
                        <a:pt x="1194804" y="4906127"/>
                        <a:pt x="1168405" y="4657980"/>
                        <a:pt x="1157650" y="4408885"/>
                      </a:cubicBezTo>
                      <a:cubicBezTo>
                        <a:pt x="1137117" y="3953316"/>
                        <a:pt x="1157650" y="3495852"/>
                        <a:pt x="1137117" y="3039336"/>
                      </a:cubicBezTo>
                      <a:cubicBezTo>
                        <a:pt x="1127340" y="2813920"/>
                        <a:pt x="1147873" y="2587556"/>
                        <a:pt x="1148850" y="2361192"/>
                      </a:cubicBezTo>
                      <a:cubicBezTo>
                        <a:pt x="1148850" y="2244695"/>
                        <a:pt x="1148850" y="2128199"/>
                        <a:pt x="1158628" y="2011702"/>
                      </a:cubicBezTo>
                      <a:cubicBezTo>
                        <a:pt x="1169383" y="1887628"/>
                        <a:pt x="1194804" y="1764501"/>
                        <a:pt x="1214359" y="1641374"/>
                      </a:cubicBezTo>
                      <a:cubicBezTo>
                        <a:pt x="1242714" y="1458579"/>
                        <a:pt x="1306267" y="1286201"/>
                        <a:pt x="1379598" y="1116665"/>
                      </a:cubicBezTo>
                      <a:cubicBezTo>
                        <a:pt x="1414797" y="1034265"/>
                        <a:pt x="1465640" y="958495"/>
                        <a:pt x="1509638" y="879883"/>
                      </a:cubicBezTo>
                      <a:cubicBezTo>
                        <a:pt x="1537015" y="830632"/>
                        <a:pt x="1564392" y="788011"/>
                        <a:pt x="1596657" y="746338"/>
                      </a:cubicBezTo>
                      <a:cubicBezTo>
                        <a:pt x="1642612" y="696140"/>
                        <a:pt x="1688565" y="645942"/>
                        <a:pt x="1732564" y="596691"/>
                      </a:cubicBezTo>
                      <a:cubicBezTo>
                        <a:pt x="1805895" y="515238"/>
                        <a:pt x="1891936" y="447045"/>
                        <a:pt x="1957445" y="358015"/>
                      </a:cubicBezTo>
                      <a:cubicBezTo>
                        <a:pt x="2027843" y="262355"/>
                        <a:pt x="2103129" y="172377"/>
                        <a:pt x="2169616" y="73876"/>
                      </a:cubicBezTo>
                      <a:cubicBezTo>
                        <a:pt x="2186238" y="48304"/>
                        <a:pt x="2204815" y="23678"/>
                        <a:pt x="2223392" y="0"/>
                      </a:cubicBezTo>
                      <a:cubicBezTo>
                        <a:pt x="2020999" y="174272"/>
                        <a:pt x="1823494" y="358962"/>
                        <a:pt x="1647500" y="556912"/>
                      </a:cubicBezTo>
                      <a:cubicBezTo>
                        <a:pt x="1471506" y="754862"/>
                        <a:pt x="1317022" y="975543"/>
                        <a:pt x="1228048" y="1224638"/>
                      </a:cubicBezTo>
                      <a:cubicBezTo>
                        <a:pt x="1132229" y="1490781"/>
                        <a:pt x="1096052" y="1773025"/>
                        <a:pt x="1075519" y="2053375"/>
                      </a:cubicBezTo>
                      <a:cubicBezTo>
                        <a:pt x="1055965" y="2330884"/>
                        <a:pt x="1058898" y="2611234"/>
                        <a:pt x="1018810" y="2886849"/>
                      </a:cubicBezTo>
                      <a:cubicBezTo>
                        <a:pt x="998278" y="3030813"/>
                        <a:pt x="963079" y="3171935"/>
                        <a:pt x="908325" y="3307374"/>
                      </a:cubicBezTo>
                      <a:cubicBezTo>
                        <a:pt x="893659" y="3344312"/>
                        <a:pt x="878015" y="3381250"/>
                        <a:pt x="861393" y="3418188"/>
                      </a:cubicBezTo>
                      <a:cubicBezTo>
                        <a:pt x="771441" y="3708956"/>
                        <a:pt x="582736" y="3969417"/>
                        <a:pt x="529938" y="4273445"/>
                      </a:cubicBezTo>
                      <a:cubicBezTo>
                        <a:pt x="527982" y="4282917"/>
                        <a:pt x="513316" y="4281970"/>
                        <a:pt x="511361" y="4273445"/>
                      </a:cubicBezTo>
                      <a:cubicBezTo>
                        <a:pt x="448785" y="4017721"/>
                        <a:pt x="550470" y="3781886"/>
                        <a:pt x="654111" y="3551733"/>
                      </a:cubicBezTo>
                      <a:cubicBezTo>
                        <a:pt x="406742" y="3777150"/>
                        <a:pt x="347099" y="4147478"/>
                        <a:pt x="352966" y="4461924"/>
                      </a:cubicBezTo>
                      <a:cubicBezTo>
                        <a:pt x="356877" y="4647562"/>
                        <a:pt x="380343" y="4834146"/>
                        <a:pt x="448785" y="5008417"/>
                      </a:cubicBezTo>
                      <a:cubicBezTo>
                        <a:pt x="524071" y="5199737"/>
                        <a:pt x="633579" y="5374009"/>
                        <a:pt x="742108" y="5549228"/>
                      </a:cubicBezTo>
                      <a:cubicBezTo>
                        <a:pt x="716687" y="5435573"/>
                        <a:pt x="685399" y="5322864"/>
                        <a:pt x="683444" y="5205420"/>
                      </a:cubicBezTo>
                      <a:cubicBezTo>
                        <a:pt x="683444" y="5196896"/>
                        <a:pt x="697132" y="5192161"/>
                        <a:pt x="701043" y="5200684"/>
                      </a:cubicBezTo>
                      <a:cubicBezTo>
                        <a:pt x="714732" y="5230046"/>
                        <a:pt x="720598" y="5259407"/>
                        <a:pt x="721576" y="5291609"/>
                      </a:cubicBezTo>
                      <a:cubicBezTo>
                        <a:pt x="721576" y="5293503"/>
                        <a:pt x="721576" y="5295397"/>
                        <a:pt x="720598" y="5296345"/>
                      </a:cubicBezTo>
                      <a:cubicBezTo>
                        <a:pt x="746997" y="5393899"/>
                        <a:pt x="773396" y="5491453"/>
                        <a:pt x="809573" y="5586166"/>
                      </a:cubicBezTo>
                      <a:cubicBezTo>
                        <a:pt x="852594" y="5697927"/>
                        <a:pt x="912236" y="5794535"/>
                        <a:pt x="981656" y="5893036"/>
                      </a:cubicBezTo>
                      <a:cubicBezTo>
                        <a:pt x="1076497" y="6026581"/>
                        <a:pt x="1087252" y="6182857"/>
                        <a:pt x="1094097" y="6339134"/>
                      </a:cubicBezTo>
                      <a:cubicBezTo>
                        <a:pt x="1098985" y="6220743"/>
                        <a:pt x="1110718" y="6102351"/>
                        <a:pt x="1142984" y="5987749"/>
                      </a:cubicBezTo>
                      <a:cubicBezTo>
                        <a:pt x="1145917" y="5978277"/>
                        <a:pt x="1158628" y="5979224"/>
                        <a:pt x="1161561" y="5987749"/>
                      </a:cubicBezTo>
                      <a:cubicBezTo>
                        <a:pt x="1211426" y="6149708"/>
                        <a:pt x="1211426" y="6321138"/>
                        <a:pt x="1240758" y="6486886"/>
                      </a:cubicBezTo>
                      <a:cubicBezTo>
                        <a:pt x="1268135" y="6643162"/>
                        <a:pt x="1321911" y="6841111"/>
                        <a:pt x="1478350" y="6924459"/>
                      </a:cubicBezTo>
                      <a:cubicBezTo>
                        <a:pt x="1581013" y="6979392"/>
                        <a:pt x="1703232" y="7003070"/>
                        <a:pt x="1796117" y="7075052"/>
                      </a:cubicBezTo>
                      <a:cubicBezTo>
                        <a:pt x="1824472" y="7096837"/>
                        <a:pt x="1854782" y="7128091"/>
                        <a:pt x="1847938" y="7166924"/>
                      </a:cubicBezTo>
                      <a:cubicBezTo>
                        <a:pt x="1839138" y="7219963"/>
                        <a:pt x="1782429" y="7254060"/>
                        <a:pt x="1738430" y="7278685"/>
                      </a:cubicBezTo>
                      <a:cubicBezTo>
                        <a:pt x="1733542" y="7281527"/>
                        <a:pt x="1725720" y="7278685"/>
                        <a:pt x="1724742" y="7273003"/>
                      </a:cubicBezTo>
                      <a:cubicBezTo>
                        <a:pt x="1698343" y="7164083"/>
                        <a:pt x="1606435" y="7083577"/>
                        <a:pt x="1493994" y="7071264"/>
                      </a:cubicBezTo>
                      <a:cubicBezTo>
                        <a:pt x="1557548" y="7114832"/>
                        <a:pt x="1619146" y="7178290"/>
                        <a:pt x="1629901" y="7254060"/>
                      </a:cubicBezTo>
                      <a:cubicBezTo>
                        <a:pt x="1643589" y="7350667"/>
                        <a:pt x="1590791" y="7427384"/>
                        <a:pt x="1503772" y="7470005"/>
                      </a:cubicBezTo>
                      <a:cubicBezTo>
                        <a:pt x="1452929" y="7494630"/>
                        <a:pt x="1400131" y="7513573"/>
                        <a:pt x="1349288" y="7538198"/>
                      </a:cubicBezTo>
                      <a:cubicBezTo>
                        <a:pt x="1298445" y="7562824"/>
                        <a:pt x="1246625" y="7586502"/>
                        <a:pt x="1192849" y="7607339"/>
                      </a:cubicBezTo>
                      <a:cubicBezTo>
                        <a:pt x="1073564" y="7652801"/>
                        <a:pt x="943524" y="7690686"/>
                        <a:pt x="814462" y="7687845"/>
                      </a:cubicBezTo>
                      <a:cubicBezTo>
                        <a:pt x="740153" y="7685950"/>
                        <a:pt x="633579" y="7673638"/>
                        <a:pt x="596424" y="7597868"/>
                      </a:cubicBezTo>
                      <a:cubicBezTo>
                        <a:pt x="567092" y="7537251"/>
                        <a:pt x="581758" y="7467164"/>
                        <a:pt x="594469" y="7404654"/>
                      </a:cubicBezTo>
                      <a:cubicBezTo>
                        <a:pt x="603269" y="7361086"/>
                        <a:pt x="614024" y="7317517"/>
                        <a:pt x="614024" y="7273003"/>
                      </a:cubicBezTo>
                      <a:cubicBezTo>
                        <a:pt x="615002" y="7219963"/>
                        <a:pt x="597402" y="7177342"/>
                        <a:pt x="573936" y="7129039"/>
                      </a:cubicBezTo>
                      <a:cubicBezTo>
                        <a:pt x="546559" y="7073158"/>
                        <a:pt x="516249" y="7017277"/>
                        <a:pt x="494739" y="6958556"/>
                      </a:cubicBezTo>
                      <a:cubicBezTo>
                        <a:pt x="472251" y="6896045"/>
                        <a:pt x="461496" y="6831640"/>
                        <a:pt x="451718" y="6765342"/>
                      </a:cubicBezTo>
                      <a:cubicBezTo>
                        <a:pt x="442918" y="6702831"/>
                        <a:pt x="437052" y="6639373"/>
                        <a:pt x="432163" y="6576862"/>
                      </a:cubicBezTo>
                      <a:cubicBezTo>
                        <a:pt x="428252" y="6662104"/>
                        <a:pt x="424341" y="6747346"/>
                        <a:pt x="426297" y="6832588"/>
                      </a:cubicBezTo>
                      <a:cubicBezTo>
                        <a:pt x="429230" y="6978446"/>
                        <a:pt x="499628" y="7115779"/>
                        <a:pt x="482028" y="7261637"/>
                      </a:cubicBezTo>
                      <a:cubicBezTo>
                        <a:pt x="457585" y="7472846"/>
                        <a:pt x="281591" y="7686898"/>
                        <a:pt x="62576" y="7730465"/>
                      </a:cubicBezTo>
                      <a:cubicBezTo>
                        <a:pt x="55731" y="7731413"/>
                        <a:pt x="47910" y="7725730"/>
                        <a:pt x="50843" y="7719100"/>
                      </a:cubicBezTo>
                      <a:cubicBezTo>
                        <a:pt x="77242" y="7641436"/>
                        <a:pt x="73331" y="7544828"/>
                        <a:pt x="10755" y="7498419"/>
                      </a:cubicBezTo>
                      <a:cubicBezTo>
                        <a:pt x="40088" y="7554299"/>
                        <a:pt x="43021" y="7613969"/>
                        <a:pt x="0" y="7664167"/>
                      </a:cubicBezTo>
                      <a:lnTo>
                        <a:pt x="0" y="7826126"/>
                      </a:lnTo>
                      <a:cubicBezTo>
                        <a:pt x="101685" y="7805289"/>
                        <a:pt x="200438" y="7769298"/>
                        <a:pt x="277680" y="7705841"/>
                      </a:cubicBezTo>
                      <a:cubicBezTo>
                        <a:pt x="317767" y="7673638"/>
                        <a:pt x="373499" y="7630070"/>
                        <a:pt x="423364" y="7580820"/>
                      </a:cubicBezTo>
                      <a:cubicBezTo>
                        <a:pt x="444874" y="7594079"/>
                        <a:pt x="464429" y="7610180"/>
                        <a:pt x="483984" y="7625334"/>
                      </a:cubicBezTo>
                      <a:cubicBezTo>
                        <a:pt x="544604" y="7671744"/>
                        <a:pt x="612068" y="7707734"/>
                        <a:pt x="683444" y="7737095"/>
                      </a:cubicBezTo>
                      <a:cubicBezTo>
                        <a:pt x="762641" y="7769298"/>
                        <a:pt x="855527" y="7756985"/>
                        <a:pt x="938635" y="7748461"/>
                      </a:cubicBezTo>
                      <a:cubicBezTo>
                        <a:pt x="1040321" y="7738043"/>
                        <a:pt x="1137117" y="7709628"/>
                        <a:pt x="1234892" y="7680268"/>
                      </a:cubicBezTo>
                      <a:cubicBezTo>
                        <a:pt x="1423597" y="7623440"/>
                        <a:pt x="1598613" y="7514520"/>
                        <a:pt x="1800028" y="7510732"/>
                      </a:cubicBezTo>
                      <a:cubicBezTo>
                        <a:pt x="2004377" y="7507890"/>
                        <a:pt x="2205793" y="7541040"/>
                        <a:pt x="2410141" y="7539146"/>
                      </a:cubicBezTo>
                      <a:cubicBezTo>
                        <a:pt x="2460984" y="7539146"/>
                        <a:pt x="2536270" y="7560929"/>
                        <a:pt x="2581247" y="7530621"/>
                      </a:cubicBezTo>
                      <a:cubicBezTo>
                        <a:pt x="2618401" y="7506943"/>
                        <a:pt x="2667288" y="7448221"/>
                        <a:pt x="2630134" y="7406547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1" name="Freeform: Shape 390">
                  <a:extLst>
                    <a:ext uri="{FF2B5EF4-FFF2-40B4-BE49-F238E27FC236}">
                      <a16:creationId xmlns:a16="http://schemas.microsoft.com/office/drawing/2014/main" id="{BD39177D-0749-A73F-BE1A-939B611113FA}"/>
                    </a:ext>
                  </a:extLst>
                </p:cNvPr>
                <p:cNvSpPr/>
                <p:nvPr/>
              </p:nvSpPr>
              <p:spPr>
                <a:xfrm>
                  <a:off x="-163068" y="807741"/>
                  <a:ext cx="14437" cy="101342"/>
                </a:xfrm>
                <a:custGeom>
                  <a:avLst/>
                  <a:gdLst>
                    <a:gd name="connsiteX0" fmla="*/ 5638 w 14437"/>
                    <a:gd name="connsiteY0" fmla="*/ 71982 h 101342"/>
                    <a:gd name="connsiteX1" fmla="*/ 11505 w 14437"/>
                    <a:gd name="connsiteY1" fmla="*/ 101343 h 101342"/>
                    <a:gd name="connsiteX2" fmla="*/ 14438 w 14437"/>
                    <a:gd name="connsiteY2" fmla="*/ 37885 h 101342"/>
                    <a:gd name="connsiteX3" fmla="*/ 749 w 14437"/>
                    <a:gd name="connsiteY3" fmla="*/ 0 h 101342"/>
                    <a:gd name="connsiteX4" fmla="*/ 5638 w 14437"/>
                    <a:gd name="connsiteY4" fmla="*/ 71982 h 101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37" h="101342">
                      <a:moveTo>
                        <a:pt x="5638" y="71982"/>
                      </a:moveTo>
                      <a:cubicBezTo>
                        <a:pt x="7594" y="81453"/>
                        <a:pt x="9549" y="91872"/>
                        <a:pt x="11505" y="101343"/>
                      </a:cubicBezTo>
                      <a:cubicBezTo>
                        <a:pt x="12482" y="80506"/>
                        <a:pt x="12482" y="58722"/>
                        <a:pt x="14438" y="37885"/>
                      </a:cubicBezTo>
                      <a:cubicBezTo>
                        <a:pt x="9549" y="25573"/>
                        <a:pt x="4660" y="13260"/>
                        <a:pt x="749" y="0"/>
                      </a:cubicBezTo>
                      <a:cubicBezTo>
                        <a:pt x="-1206" y="23678"/>
                        <a:pt x="749" y="48304"/>
                        <a:pt x="5638" y="71982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2" name="Freeform: Shape 391">
                  <a:extLst>
                    <a:ext uri="{FF2B5EF4-FFF2-40B4-BE49-F238E27FC236}">
                      <a16:creationId xmlns:a16="http://schemas.microsoft.com/office/drawing/2014/main" id="{2D04F04A-9875-085C-00CE-E28A050E5004}"/>
                    </a:ext>
                  </a:extLst>
                </p:cNvPr>
                <p:cNvSpPr/>
                <p:nvPr/>
              </p:nvSpPr>
              <p:spPr>
                <a:xfrm>
                  <a:off x="-202407" y="1103245"/>
                  <a:ext cx="200697" cy="1618643"/>
                </a:xfrm>
                <a:custGeom>
                  <a:avLst/>
                  <a:gdLst>
                    <a:gd name="connsiteX0" fmla="*/ 165239 w 200697"/>
                    <a:gd name="connsiteY0" fmla="*/ 371274 h 1618643"/>
                    <a:gd name="connsiteX1" fmla="*/ 79197 w 200697"/>
                    <a:gd name="connsiteY1" fmla="*/ 0 h 1618643"/>
                    <a:gd name="connsiteX2" fmla="*/ 142751 w 200697"/>
                    <a:gd name="connsiteY2" fmla="*/ 364644 h 1618643"/>
                    <a:gd name="connsiteX3" fmla="*/ 136884 w 200697"/>
                    <a:gd name="connsiteY3" fmla="*/ 750126 h 1618643"/>
                    <a:gd name="connsiteX4" fmla="*/ 62576 w 200697"/>
                    <a:gd name="connsiteY4" fmla="*/ 1126136 h 1618643"/>
                    <a:gd name="connsiteX5" fmla="*/ 0 w 200697"/>
                    <a:gd name="connsiteY5" fmla="*/ 1287148 h 1618643"/>
                    <a:gd name="connsiteX6" fmla="*/ 0 w 200697"/>
                    <a:gd name="connsiteY6" fmla="*/ 1618643 h 1618643"/>
                    <a:gd name="connsiteX7" fmla="*/ 133951 w 200697"/>
                    <a:gd name="connsiteY7" fmla="*/ 1253051 h 1618643"/>
                    <a:gd name="connsiteX8" fmla="*/ 165239 w 200697"/>
                    <a:gd name="connsiteY8" fmla="*/ 371274 h 161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697" h="1618643">
                      <a:moveTo>
                        <a:pt x="165239" y="371274"/>
                      </a:moveTo>
                      <a:cubicBezTo>
                        <a:pt x="137862" y="247200"/>
                        <a:pt x="109507" y="123127"/>
                        <a:pt x="79197" y="0"/>
                      </a:cubicBezTo>
                      <a:cubicBezTo>
                        <a:pt x="92886" y="123127"/>
                        <a:pt x="122218" y="242465"/>
                        <a:pt x="142751" y="364644"/>
                      </a:cubicBezTo>
                      <a:cubicBezTo>
                        <a:pt x="165239" y="493454"/>
                        <a:pt x="154484" y="621316"/>
                        <a:pt x="136884" y="750126"/>
                      </a:cubicBezTo>
                      <a:cubicBezTo>
                        <a:pt x="119285" y="877988"/>
                        <a:pt x="103641" y="1003009"/>
                        <a:pt x="62576" y="1126136"/>
                      </a:cubicBezTo>
                      <a:cubicBezTo>
                        <a:pt x="43999" y="1181069"/>
                        <a:pt x="23466" y="1234108"/>
                        <a:pt x="0" y="1287148"/>
                      </a:cubicBezTo>
                      <a:lnTo>
                        <a:pt x="0" y="1618643"/>
                      </a:lnTo>
                      <a:cubicBezTo>
                        <a:pt x="56709" y="1501199"/>
                        <a:pt x="104619" y="1379966"/>
                        <a:pt x="133951" y="1253051"/>
                      </a:cubicBezTo>
                      <a:cubicBezTo>
                        <a:pt x="201415" y="968913"/>
                        <a:pt x="227815" y="660149"/>
                        <a:pt x="165239" y="371274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3" name="Freeform: Shape 392">
                  <a:extLst>
                    <a:ext uri="{FF2B5EF4-FFF2-40B4-BE49-F238E27FC236}">
                      <a16:creationId xmlns:a16="http://schemas.microsoft.com/office/drawing/2014/main" id="{70F6AC2E-3519-ED58-879F-5C27A761139C}"/>
                    </a:ext>
                  </a:extLst>
                </p:cNvPr>
                <p:cNvSpPr/>
                <p:nvPr/>
              </p:nvSpPr>
              <p:spPr>
                <a:xfrm>
                  <a:off x="138825" y="319970"/>
                  <a:ext cx="458562" cy="2095995"/>
                </a:xfrm>
                <a:custGeom>
                  <a:avLst/>
                  <a:gdLst>
                    <a:gd name="connsiteX0" fmla="*/ 218037 w 458562"/>
                    <a:gd name="connsiteY0" fmla="*/ 895984 h 2095995"/>
                    <a:gd name="connsiteX1" fmla="*/ 50843 w 458562"/>
                    <a:gd name="connsiteY1" fmla="*/ 1531507 h 2095995"/>
                    <a:gd name="connsiteX2" fmla="*/ 26399 w 458562"/>
                    <a:gd name="connsiteY2" fmla="*/ 1865843 h 2095995"/>
                    <a:gd name="connsiteX3" fmla="*/ 0 w 458562"/>
                    <a:gd name="connsiteY3" fmla="*/ 2095996 h 2095995"/>
                    <a:gd name="connsiteX4" fmla="*/ 226837 w 458562"/>
                    <a:gd name="connsiteY4" fmla="*/ 1507829 h 2095995"/>
                    <a:gd name="connsiteX5" fmla="*/ 436074 w 458562"/>
                    <a:gd name="connsiteY5" fmla="*/ 841997 h 2095995"/>
                    <a:gd name="connsiteX6" fmla="*/ 438030 w 458562"/>
                    <a:gd name="connsiteY6" fmla="*/ 831579 h 2095995"/>
                    <a:gd name="connsiteX7" fmla="*/ 438030 w 458562"/>
                    <a:gd name="connsiteY7" fmla="*/ 634576 h 2095995"/>
                    <a:gd name="connsiteX8" fmla="*/ 458562 w 458562"/>
                    <a:gd name="connsiteY8" fmla="*/ 288874 h 2095995"/>
                    <a:gd name="connsiteX9" fmla="*/ 450740 w 458562"/>
                    <a:gd name="connsiteY9" fmla="*/ 213104 h 2095995"/>
                    <a:gd name="connsiteX10" fmla="*/ 430208 w 458562"/>
                    <a:gd name="connsiteY10" fmla="*/ 0 h 2095995"/>
                    <a:gd name="connsiteX11" fmla="*/ 375454 w 458562"/>
                    <a:gd name="connsiteY11" fmla="*/ 290769 h 2095995"/>
                    <a:gd name="connsiteX12" fmla="*/ 218037 w 458562"/>
                    <a:gd name="connsiteY12" fmla="*/ 895984 h 2095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58562" h="2095995">
                      <a:moveTo>
                        <a:pt x="218037" y="895984"/>
                      </a:moveTo>
                      <a:cubicBezTo>
                        <a:pt x="155461" y="1107193"/>
                        <a:pt x="66487" y="1308932"/>
                        <a:pt x="50843" y="1531507"/>
                      </a:cubicBezTo>
                      <a:cubicBezTo>
                        <a:pt x="43021" y="1643268"/>
                        <a:pt x="38132" y="1755030"/>
                        <a:pt x="26399" y="1865843"/>
                      </a:cubicBezTo>
                      <a:cubicBezTo>
                        <a:pt x="17599" y="1942561"/>
                        <a:pt x="7822" y="2019279"/>
                        <a:pt x="0" y="2095996"/>
                      </a:cubicBezTo>
                      <a:cubicBezTo>
                        <a:pt x="67464" y="1897099"/>
                        <a:pt x="149595" y="1702937"/>
                        <a:pt x="226837" y="1507829"/>
                      </a:cubicBezTo>
                      <a:cubicBezTo>
                        <a:pt x="311901" y="1292831"/>
                        <a:pt x="397942" y="1070256"/>
                        <a:pt x="436074" y="841997"/>
                      </a:cubicBezTo>
                      <a:cubicBezTo>
                        <a:pt x="437052" y="838209"/>
                        <a:pt x="437052" y="834420"/>
                        <a:pt x="438030" y="831579"/>
                      </a:cubicBezTo>
                      <a:cubicBezTo>
                        <a:pt x="438030" y="766227"/>
                        <a:pt x="438030" y="699928"/>
                        <a:pt x="438030" y="634576"/>
                      </a:cubicBezTo>
                      <a:cubicBezTo>
                        <a:pt x="439007" y="519027"/>
                        <a:pt x="442918" y="403477"/>
                        <a:pt x="458562" y="288874"/>
                      </a:cubicBezTo>
                      <a:cubicBezTo>
                        <a:pt x="456607" y="263302"/>
                        <a:pt x="453674" y="237729"/>
                        <a:pt x="450740" y="213104"/>
                      </a:cubicBezTo>
                      <a:cubicBezTo>
                        <a:pt x="440963" y="142069"/>
                        <a:pt x="431186" y="71035"/>
                        <a:pt x="430208" y="0"/>
                      </a:cubicBezTo>
                      <a:cubicBezTo>
                        <a:pt x="423364" y="99448"/>
                        <a:pt x="403809" y="195108"/>
                        <a:pt x="375454" y="290769"/>
                      </a:cubicBezTo>
                      <a:cubicBezTo>
                        <a:pt x="315812" y="490613"/>
                        <a:pt x="277680" y="696140"/>
                        <a:pt x="218037" y="895984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4" name="Freeform: Shape 393">
                  <a:extLst>
                    <a:ext uri="{FF2B5EF4-FFF2-40B4-BE49-F238E27FC236}">
                      <a16:creationId xmlns:a16="http://schemas.microsoft.com/office/drawing/2014/main" id="{A74D2A87-A7C9-5CCF-49C3-EBB2F1E159F9}"/>
                    </a:ext>
                  </a:extLst>
                </p:cNvPr>
                <p:cNvSpPr/>
                <p:nvPr/>
              </p:nvSpPr>
              <p:spPr>
                <a:xfrm>
                  <a:off x="585655" y="234728"/>
                  <a:ext cx="117329" cy="301186"/>
                </a:xfrm>
                <a:custGeom>
                  <a:avLst/>
                  <a:gdLst>
                    <a:gd name="connsiteX0" fmla="*/ 117329 w 117329"/>
                    <a:gd name="connsiteY0" fmla="*/ 0 h 301186"/>
                    <a:gd name="connsiteX1" fmla="*/ 47909 w 117329"/>
                    <a:gd name="connsiteY1" fmla="*/ 47356 h 301186"/>
                    <a:gd name="connsiteX2" fmla="*/ 0 w 117329"/>
                    <a:gd name="connsiteY2" fmla="*/ 53986 h 301186"/>
                    <a:gd name="connsiteX3" fmla="*/ 4889 w 117329"/>
                    <a:gd name="connsiteY3" fmla="*/ 138281 h 301186"/>
                    <a:gd name="connsiteX4" fmla="*/ 22488 w 117329"/>
                    <a:gd name="connsiteY4" fmla="*/ 301187 h 301186"/>
                    <a:gd name="connsiteX5" fmla="*/ 71375 w 117329"/>
                    <a:gd name="connsiteY5" fmla="*/ 115550 h 301186"/>
                    <a:gd name="connsiteX6" fmla="*/ 117329 w 117329"/>
                    <a:gd name="connsiteY6" fmla="*/ 0 h 301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7329" h="301186">
                      <a:moveTo>
                        <a:pt x="117329" y="0"/>
                      </a:moveTo>
                      <a:cubicBezTo>
                        <a:pt x="94841" y="17995"/>
                        <a:pt x="71375" y="34097"/>
                        <a:pt x="47909" y="47356"/>
                      </a:cubicBezTo>
                      <a:cubicBezTo>
                        <a:pt x="28355" y="57775"/>
                        <a:pt x="12711" y="58722"/>
                        <a:pt x="0" y="53986"/>
                      </a:cubicBezTo>
                      <a:cubicBezTo>
                        <a:pt x="0" y="84294"/>
                        <a:pt x="2933" y="114603"/>
                        <a:pt x="4889" y="138281"/>
                      </a:cubicBezTo>
                      <a:cubicBezTo>
                        <a:pt x="8800" y="193214"/>
                        <a:pt x="15644" y="247201"/>
                        <a:pt x="22488" y="301187"/>
                      </a:cubicBezTo>
                      <a:cubicBezTo>
                        <a:pt x="34221" y="238677"/>
                        <a:pt x="49865" y="176166"/>
                        <a:pt x="71375" y="115550"/>
                      </a:cubicBezTo>
                      <a:cubicBezTo>
                        <a:pt x="85064" y="77665"/>
                        <a:pt x="100708" y="38832"/>
                        <a:pt x="117329" y="0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5" name="Freeform: Shape 394">
                  <a:extLst>
                    <a:ext uri="{FF2B5EF4-FFF2-40B4-BE49-F238E27FC236}">
                      <a16:creationId xmlns:a16="http://schemas.microsoft.com/office/drawing/2014/main" id="{06B3E7AE-1D8F-62E8-EA3E-A5F968AB0077}"/>
                    </a:ext>
                  </a:extLst>
                </p:cNvPr>
                <p:cNvSpPr/>
                <p:nvPr/>
              </p:nvSpPr>
              <p:spPr>
                <a:xfrm>
                  <a:off x="197210" y="6222141"/>
                  <a:ext cx="185049" cy="437418"/>
                </a:xfrm>
                <a:custGeom>
                  <a:avLst/>
                  <a:gdLst>
                    <a:gd name="connsiteX0" fmla="*/ 132276 w 185049"/>
                    <a:gd name="connsiteY0" fmla="*/ 335 h 437418"/>
                    <a:gd name="connsiteX1" fmla="*/ 125431 w 185049"/>
                    <a:gd name="connsiteY1" fmla="*/ 7912 h 437418"/>
                    <a:gd name="connsiteX2" fmla="*/ 107832 w 185049"/>
                    <a:gd name="connsiteY2" fmla="*/ 322359 h 437418"/>
                    <a:gd name="connsiteX3" fmla="*/ 103921 w 185049"/>
                    <a:gd name="connsiteY3" fmla="*/ 327094 h 437418"/>
                    <a:gd name="connsiteX4" fmla="*/ 3213 w 185049"/>
                    <a:gd name="connsiteY4" fmla="*/ 429384 h 437418"/>
                    <a:gd name="connsiteX5" fmla="*/ 4191 w 185049"/>
                    <a:gd name="connsiteY5" fmla="*/ 436014 h 437418"/>
                    <a:gd name="connsiteX6" fmla="*/ 89255 w 185049"/>
                    <a:gd name="connsiteY6" fmla="*/ 364980 h 437418"/>
                    <a:gd name="connsiteX7" fmla="*/ 132276 w 185049"/>
                    <a:gd name="connsiteY7" fmla="*/ 335 h 437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5049" h="437418">
                      <a:moveTo>
                        <a:pt x="132276" y="335"/>
                      </a:moveTo>
                      <a:cubicBezTo>
                        <a:pt x="130320" y="-1559"/>
                        <a:pt x="124454" y="5070"/>
                        <a:pt x="125431" y="7912"/>
                      </a:cubicBezTo>
                      <a:cubicBezTo>
                        <a:pt x="173341" y="99783"/>
                        <a:pt x="156719" y="227646"/>
                        <a:pt x="107832" y="322359"/>
                      </a:cubicBezTo>
                      <a:cubicBezTo>
                        <a:pt x="106854" y="324253"/>
                        <a:pt x="104899" y="325200"/>
                        <a:pt x="103921" y="327094"/>
                      </a:cubicBezTo>
                      <a:cubicBezTo>
                        <a:pt x="72633" y="363086"/>
                        <a:pt x="36457" y="395288"/>
                        <a:pt x="3213" y="429384"/>
                      </a:cubicBezTo>
                      <a:cubicBezTo>
                        <a:pt x="280" y="432226"/>
                        <a:pt x="-2653" y="440750"/>
                        <a:pt x="4191" y="436014"/>
                      </a:cubicBezTo>
                      <a:cubicBezTo>
                        <a:pt x="33523" y="418019"/>
                        <a:pt x="63833" y="392446"/>
                        <a:pt x="89255" y="364980"/>
                      </a:cubicBezTo>
                      <a:cubicBezTo>
                        <a:pt x="181163" y="275003"/>
                        <a:pt x="228095" y="101678"/>
                        <a:pt x="132276" y="335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6" name="Freeform: Shape 395">
                  <a:extLst>
                    <a:ext uri="{FF2B5EF4-FFF2-40B4-BE49-F238E27FC236}">
                      <a16:creationId xmlns:a16="http://schemas.microsoft.com/office/drawing/2014/main" id="{CAF4E658-2DAE-343A-815F-1A4AE4FDDD37}"/>
                    </a:ext>
                  </a:extLst>
                </p:cNvPr>
                <p:cNvSpPr/>
                <p:nvPr/>
              </p:nvSpPr>
              <p:spPr>
                <a:xfrm>
                  <a:off x="1063688" y="5637144"/>
                  <a:ext cx="456900" cy="470055"/>
                </a:xfrm>
                <a:custGeom>
                  <a:avLst/>
                  <a:gdLst>
                    <a:gd name="connsiteX0" fmla="*/ 455714 w 456900"/>
                    <a:gd name="connsiteY0" fmla="*/ 461259 h 470055"/>
                    <a:gd name="connsiteX1" fmla="*/ 7906 w 456900"/>
                    <a:gd name="connsiteY1" fmla="*/ 954 h 470055"/>
                    <a:gd name="connsiteX2" fmla="*/ 84 w 456900"/>
                    <a:gd name="connsiteY2" fmla="*/ 8531 h 470055"/>
                    <a:gd name="connsiteX3" fmla="*/ 156524 w 456900"/>
                    <a:gd name="connsiteY3" fmla="*/ 327713 h 470055"/>
                    <a:gd name="connsiteX4" fmla="*/ 450825 w 456900"/>
                    <a:gd name="connsiteY4" fmla="*/ 469783 h 470055"/>
                    <a:gd name="connsiteX5" fmla="*/ 455714 w 456900"/>
                    <a:gd name="connsiteY5" fmla="*/ 461259 h 470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6900" h="470055">
                      <a:moveTo>
                        <a:pt x="455714" y="461259"/>
                      </a:moveTo>
                      <a:cubicBezTo>
                        <a:pt x="240610" y="377911"/>
                        <a:pt x="84171" y="215005"/>
                        <a:pt x="7906" y="954"/>
                      </a:cubicBezTo>
                      <a:cubicBezTo>
                        <a:pt x="6929" y="-2834"/>
                        <a:pt x="-893" y="5690"/>
                        <a:pt x="84" y="8531"/>
                      </a:cubicBezTo>
                      <a:cubicBezTo>
                        <a:pt x="30395" y="123134"/>
                        <a:pt x="76348" y="237737"/>
                        <a:pt x="156524" y="327713"/>
                      </a:cubicBezTo>
                      <a:cubicBezTo>
                        <a:pt x="224966" y="405378"/>
                        <a:pt x="352073" y="445157"/>
                        <a:pt x="450825" y="469783"/>
                      </a:cubicBezTo>
                      <a:cubicBezTo>
                        <a:pt x="452780" y="471677"/>
                        <a:pt x="459624" y="463153"/>
                        <a:pt x="455714" y="461259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7" name="Freeform: Shape 396">
                  <a:extLst>
                    <a:ext uri="{FF2B5EF4-FFF2-40B4-BE49-F238E27FC236}">
                      <a16:creationId xmlns:a16="http://schemas.microsoft.com/office/drawing/2014/main" id="{8932E502-3B76-5217-0A61-1150E37966A2}"/>
                    </a:ext>
                  </a:extLst>
                </p:cNvPr>
                <p:cNvSpPr/>
                <p:nvPr/>
              </p:nvSpPr>
              <p:spPr>
                <a:xfrm>
                  <a:off x="189593" y="4787574"/>
                  <a:ext cx="108689" cy="1250562"/>
                </a:xfrm>
                <a:custGeom>
                  <a:avLst/>
                  <a:gdLst>
                    <a:gd name="connsiteX0" fmla="*/ 80251 w 108689"/>
                    <a:gd name="connsiteY0" fmla="*/ 899774 h 1250562"/>
                    <a:gd name="connsiteX1" fmla="*/ 71451 w 108689"/>
                    <a:gd name="connsiteY1" fmla="*/ 755811 h 1250562"/>
                    <a:gd name="connsiteX2" fmla="*/ 73407 w 108689"/>
                    <a:gd name="connsiteY2" fmla="*/ 631737 h 1250562"/>
                    <a:gd name="connsiteX3" fmla="*/ 48963 w 108689"/>
                    <a:gd name="connsiteY3" fmla="*/ 312555 h 1250562"/>
                    <a:gd name="connsiteX4" fmla="*/ 8875 w 108689"/>
                    <a:gd name="connsiteY4" fmla="*/ 949 h 1250562"/>
                    <a:gd name="connsiteX5" fmla="*/ 76 w 108689"/>
                    <a:gd name="connsiteY5" fmla="*/ 9473 h 1250562"/>
                    <a:gd name="connsiteX6" fmla="*/ 12786 w 108689"/>
                    <a:gd name="connsiteY6" fmla="*/ 368435 h 1250562"/>
                    <a:gd name="connsiteX7" fmla="*/ 20608 w 108689"/>
                    <a:gd name="connsiteY7" fmla="*/ 693300 h 1250562"/>
                    <a:gd name="connsiteX8" fmla="*/ 99806 w 108689"/>
                    <a:gd name="connsiteY8" fmla="*/ 1249265 h 1250562"/>
                    <a:gd name="connsiteX9" fmla="*/ 108605 w 108689"/>
                    <a:gd name="connsiteY9" fmla="*/ 1240740 h 1250562"/>
                    <a:gd name="connsiteX10" fmla="*/ 80251 w 108689"/>
                    <a:gd name="connsiteY10" fmla="*/ 899774 h 1250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689" h="1250562">
                      <a:moveTo>
                        <a:pt x="80251" y="899774"/>
                      </a:moveTo>
                      <a:cubicBezTo>
                        <a:pt x="81229" y="851470"/>
                        <a:pt x="68518" y="804114"/>
                        <a:pt x="71451" y="755811"/>
                      </a:cubicBezTo>
                      <a:cubicBezTo>
                        <a:pt x="73407" y="713190"/>
                        <a:pt x="73407" y="674358"/>
                        <a:pt x="73407" y="631737"/>
                      </a:cubicBezTo>
                      <a:cubicBezTo>
                        <a:pt x="73407" y="526605"/>
                        <a:pt x="62651" y="416739"/>
                        <a:pt x="48963" y="312555"/>
                      </a:cubicBezTo>
                      <a:cubicBezTo>
                        <a:pt x="36252" y="211212"/>
                        <a:pt x="37230" y="99451"/>
                        <a:pt x="8875" y="949"/>
                      </a:cubicBezTo>
                      <a:cubicBezTo>
                        <a:pt x="7898" y="-2839"/>
                        <a:pt x="-902" y="5684"/>
                        <a:pt x="76" y="9473"/>
                      </a:cubicBezTo>
                      <a:cubicBezTo>
                        <a:pt x="20608" y="124075"/>
                        <a:pt x="8875" y="251938"/>
                        <a:pt x="12786" y="368435"/>
                      </a:cubicBezTo>
                      <a:cubicBezTo>
                        <a:pt x="16697" y="476408"/>
                        <a:pt x="20608" y="585328"/>
                        <a:pt x="20608" y="693300"/>
                      </a:cubicBezTo>
                      <a:cubicBezTo>
                        <a:pt x="20608" y="876096"/>
                        <a:pt x="19631" y="1078782"/>
                        <a:pt x="99806" y="1249265"/>
                      </a:cubicBezTo>
                      <a:cubicBezTo>
                        <a:pt x="101761" y="1254000"/>
                        <a:pt x="109583" y="1244529"/>
                        <a:pt x="108605" y="1240740"/>
                      </a:cubicBezTo>
                      <a:cubicBezTo>
                        <a:pt x="78295" y="1127085"/>
                        <a:pt x="77318" y="1015324"/>
                        <a:pt x="80251" y="899774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8" name="Freeform: Shape 397">
                  <a:extLst>
                    <a:ext uri="{FF2B5EF4-FFF2-40B4-BE49-F238E27FC236}">
                      <a16:creationId xmlns:a16="http://schemas.microsoft.com/office/drawing/2014/main" id="{DD372E6B-119E-1147-EBDB-B656CCBFC303}"/>
                    </a:ext>
                  </a:extLst>
                </p:cNvPr>
                <p:cNvSpPr/>
                <p:nvPr/>
              </p:nvSpPr>
              <p:spPr>
                <a:xfrm>
                  <a:off x="-202407" y="2390940"/>
                  <a:ext cx="635804" cy="663389"/>
                </a:xfrm>
                <a:custGeom>
                  <a:avLst/>
                  <a:gdLst>
                    <a:gd name="connsiteX0" fmla="*/ 629668 w 635804"/>
                    <a:gd name="connsiteY0" fmla="*/ 2294 h 663389"/>
                    <a:gd name="connsiteX1" fmla="*/ 0 w 635804"/>
                    <a:gd name="connsiteY1" fmla="*/ 601827 h 663389"/>
                    <a:gd name="connsiteX2" fmla="*/ 0 w 635804"/>
                    <a:gd name="connsiteY2" fmla="*/ 663390 h 663389"/>
                    <a:gd name="connsiteX3" fmla="*/ 978 w 635804"/>
                    <a:gd name="connsiteY3" fmla="*/ 661496 h 663389"/>
                    <a:gd name="connsiteX4" fmla="*/ 330478 w 635804"/>
                    <a:gd name="connsiteY4" fmla="*/ 307270 h 663389"/>
                    <a:gd name="connsiteX5" fmla="*/ 631623 w 635804"/>
                    <a:gd name="connsiteY5" fmla="*/ 8924 h 663389"/>
                    <a:gd name="connsiteX6" fmla="*/ 629668 w 635804"/>
                    <a:gd name="connsiteY6" fmla="*/ 2294 h 663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5804" h="663389">
                      <a:moveTo>
                        <a:pt x="629668" y="2294"/>
                      </a:moveTo>
                      <a:cubicBezTo>
                        <a:pt x="410653" y="188879"/>
                        <a:pt x="171105" y="369780"/>
                        <a:pt x="0" y="601827"/>
                      </a:cubicBezTo>
                      <a:lnTo>
                        <a:pt x="0" y="663390"/>
                      </a:lnTo>
                      <a:cubicBezTo>
                        <a:pt x="0" y="662443"/>
                        <a:pt x="978" y="662443"/>
                        <a:pt x="978" y="661496"/>
                      </a:cubicBezTo>
                      <a:cubicBezTo>
                        <a:pt x="93864" y="532686"/>
                        <a:pt x="215104" y="417136"/>
                        <a:pt x="330478" y="307270"/>
                      </a:cubicBezTo>
                      <a:cubicBezTo>
                        <a:pt x="434119" y="209716"/>
                        <a:pt x="530915" y="109319"/>
                        <a:pt x="631623" y="8924"/>
                      </a:cubicBezTo>
                      <a:cubicBezTo>
                        <a:pt x="637490" y="5135"/>
                        <a:pt x="637490" y="-4336"/>
                        <a:pt x="629668" y="2294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399" name="Graphic 25">
                  <a:extLst>
                    <a:ext uri="{FF2B5EF4-FFF2-40B4-BE49-F238E27FC236}">
                      <a16:creationId xmlns:a16="http://schemas.microsoft.com/office/drawing/2014/main" id="{9063E7BB-3938-F6BA-618F-3B4645C96DFD}"/>
                    </a:ext>
                  </a:extLst>
                </p:cNvPr>
                <p:cNvGrpSpPr/>
                <p:nvPr/>
              </p:nvGrpSpPr>
              <p:grpSpPr>
                <a:xfrm>
                  <a:off x="-202407" y="5123281"/>
                  <a:ext cx="1174733" cy="1456268"/>
                  <a:chOff x="-202407" y="5123281"/>
                  <a:chExt cx="1174733" cy="1456268"/>
                </a:xfrm>
                <a:solidFill>
                  <a:srgbClr val="7E472B"/>
                </a:solidFill>
              </p:grpSpPr>
              <p:sp>
                <p:nvSpPr>
                  <p:cNvPr id="400" name="Freeform: Shape 399">
                    <a:extLst>
                      <a:ext uri="{FF2B5EF4-FFF2-40B4-BE49-F238E27FC236}">
                        <a16:creationId xmlns:a16="http://schemas.microsoft.com/office/drawing/2014/main" id="{14ED7877-D768-2500-B785-BD500FCDF217}"/>
                      </a:ext>
                    </a:extLst>
                  </p:cNvPr>
                  <p:cNvSpPr/>
                  <p:nvPr/>
                </p:nvSpPr>
                <p:spPr>
                  <a:xfrm>
                    <a:off x="-50191" y="5123281"/>
                    <a:ext cx="64120" cy="519439"/>
                  </a:xfrm>
                  <a:custGeom>
                    <a:avLst/>
                    <a:gdLst>
                      <a:gd name="connsiteX0" fmla="*/ 55067 w 64120"/>
                      <a:gd name="connsiteY0" fmla="*/ 279929 h 519439"/>
                      <a:gd name="connsiteX1" fmla="*/ 28668 w 64120"/>
                      <a:gd name="connsiteY1" fmla="*/ 4315 h 519439"/>
                      <a:gd name="connsiteX2" fmla="*/ 7157 w 64120"/>
                      <a:gd name="connsiteY2" fmla="*/ 19469 h 519439"/>
                      <a:gd name="connsiteX3" fmla="*/ 1291 w 64120"/>
                      <a:gd name="connsiteY3" fmla="*/ 316867 h 519439"/>
                      <a:gd name="connsiteX4" fmla="*/ 20846 w 64120"/>
                      <a:gd name="connsiteY4" fmla="*/ 514817 h 519439"/>
                      <a:gd name="connsiteX5" fmla="*/ 57022 w 64120"/>
                      <a:gd name="connsiteY5" fmla="*/ 489244 h 519439"/>
                      <a:gd name="connsiteX6" fmla="*/ 55067 w 64120"/>
                      <a:gd name="connsiteY6" fmla="*/ 279929 h 519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120" h="519439">
                        <a:moveTo>
                          <a:pt x="55067" y="279929"/>
                        </a:moveTo>
                        <a:cubicBezTo>
                          <a:pt x="51156" y="188057"/>
                          <a:pt x="37467" y="96186"/>
                          <a:pt x="28668" y="4315"/>
                        </a:cubicBezTo>
                        <a:cubicBezTo>
                          <a:pt x="27690" y="-8946"/>
                          <a:pt x="7157" y="11891"/>
                          <a:pt x="7157" y="19469"/>
                        </a:cubicBezTo>
                        <a:cubicBezTo>
                          <a:pt x="2268" y="117970"/>
                          <a:pt x="2268" y="217419"/>
                          <a:pt x="1291" y="316867"/>
                        </a:cubicBezTo>
                        <a:cubicBezTo>
                          <a:pt x="1291" y="382219"/>
                          <a:pt x="-7509" y="454201"/>
                          <a:pt x="20846" y="514817"/>
                        </a:cubicBezTo>
                        <a:cubicBezTo>
                          <a:pt x="28668" y="531866"/>
                          <a:pt x="55067" y="496822"/>
                          <a:pt x="57022" y="489244"/>
                        </a:cubicBezTo>
                        <a:cubicBezTo>
                          <a:pt x="72666" y="420104"/>
                          <a:pt x="58000" y="350016"/>
                          <a:pt x="55067" y="27992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01" name="Freeform: Shape 400">
                    <a:extLst>
                      <a:ext uri="{FF2B5EF4-FFF2-40B4-BE49-F238E27FC236}">
                        <a16:creationId xmlns:a16="http://schemas.microsoft.com/office/drawing/2014/main" id="{85E8288C-7CF1-E1F8-7FF1-81B3D92F792A}"/>
                      </a:ext>
                    </a:extLst>
                  </p:cNvPr>
                  <p:cNvSpPr/>
                  <p:nvPr/>
                </p:nvSpPr>
                <p:spPr>
                  <a:xfrm>
                    <a:off x="391084" y="5195779"/>
                    <a:ext cx="171515" cy="1026534"/>
                  </a:xfrm>
                  <a:custGeom>
                    <a:avLst/>
                    <a:gdLst>
                      <a:gd name="connsiteX0" fmla="*/ 146662 w 171515"/>
                      <a:gd name="connsiteY0" fmla="*/ 795597 h 1026534"/>
                      <a:gd name="connsiteX1" fmla="*/ 93864 w 171515"/>
                      <a:gd name="connsiteY1" fmla="*/ 520930 h 1026534"/>
                      <a:gd name="connsiteX2" fmla="*/ 62576 w 171515"/>
                      <a:gd name="connsiteY2" fmla="*/ 262364 h 1026534"/>
                      <a:gd name="connsiteX3" fmla="*/ 19555 w 171515"/>
                      <a:gd name="connsiteY3" fmla="*/ 1903 h 1026534"/>
                      <a:gd name="connsiteX4" fmla="*/ 0 w 171515"/>
                      <a:gd name="connsiteY4" fmla="*/ 18004 h 1026534"/>
                      <a:gd name="connsiteX5" fmla="*/ 9777 w 171515"/>
                      <a:gd name="connsiteY5" fmla="*/ 557868 h 1026534"/>
                      <a:gd name="connsiteX6" fmla="*/ 31288 w 171515"/>
                      <a:gd name="connsiteY6" fmla="*/ 676259 h 1026534"/>
                      <a:gd name="connsiteX7" fmla="*/ 68442 w 171515"/>
                      <a:gd name="connsiteY7" fmla="*/ 779496 h 1026534"/>
                      <a:gd name="connsiteX8" fmla="*/ 155461 w 171515"/>
                      <a:gd name="connsiteY8" fmla="*/ 1023855 h 1026534"/>
                      <a:gd name="connsiteX9" fmla="*/ 169150 w 171515"/>
                      <a:gd name="connsiteY9" fmla="*/ 1014384 h 1026534"/>
                      <a:gd name="connsiteX10" fmla="*/ 146662 w 171515"/>
                      <a:gd name="connsiteY10" fmla="*/ 795597 h 1026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1515" h="1026534">
                        <a:moveTo>
                          <a:pt x="146662" y="795597"/>
                        </a:moveTo>
                        <a:cubicBezTo>
                          <a:pt x="131018" y="703726"/>
                          <a:pt x="112441" y="612801"/>
                          <a:pt x="93864" y="520930"/>
                        </a:cubicBezTo>
                        <a:cubicBezTo>
                          <a:pt x="76264" y="435689"/>
                          <a:pt x="77242" y="348552"/>
                          <a:pt x="62576" y="262364"/>
                        </a:cubicBezTo>
                        <a:cubicBezTo>
                          <a:pt x="46932" y="176175"/>
                          <a:pt x="38132" y="87145"/>
                          <a:pt x="19555" y="1903"/>
                        </a:cubicBezTo>
                        <a:cubicBezTo>
                          <a:pt x="17599" y="-5674"/>
                          <a:pt x="0" y="11375"/>
                          <a:pt x="0" y="18004"/>
                        </a:cubicBezTo>
                        <a:cubicBezTo>
                          <a:pt x="14666" y="197012"/>
                          <a:pt x="-9777" y="378860"/>
                          <a:pt x="9777" y="557868"/>
                        </a:cubicBezTo>
                        <a:cubicBezTo>
                          <a:pt x="13688" y="597648"/>
                          <a:pt x="22488" y="637427"/>
                          <a:pt x="31288" y="676259"/>
                        </a:cubicBezTo>
                        <a:cubicBezTo>
                          <a:pt x="39110" y="709409"/>
                          <a:pt x="41065" y="754871"/>
                          <a:pt x="68442" y="779496"/>
                        </a:cubicBezTo>
                        <a:cubicBezTo>
                          <a:pt x="136884" y="841060"/>
                          <a:pt x="145684" y="941455"/>
                          <a:pt x="155461" y="1023855"/>
                        </a:cubicBezTo>
                        <a:cubicBezTo>
                          <a:pt x="156439" y="1032379"/>
                          <a:pt x="169150" y="1018172"/>
                          <a:pt x="169150" y="1014384"/>
                        </a:cubicBezTo>
                        <a:cubicBezTo>
                          <a:pt x="177950" y="937666"/>
                          <a:pt x="160350" y="871368"/>
                          <a:pt x="146662" y="79559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02" name="Freeform: Shape 401">
                    <a:extLst>
                      <a:ext uri="{FF2B5EF4-FFF2-40B4-BE49-F238E27FC236}">
                        <a16:creationId xmlns:a16="http://schemas.microsoft.com/office/drawing/2014/main" id="{BD59AEAE-8C9D-9EF7-916C-F1CC29A03B35}"/>
                      </a:ext>
                    </a:extLst>
                  </p:cNvPr>
                  <p:cNvSpPr/>
                  <p:nvPr/>
                </p:nvSpPr>
                <p:spPr>
                  <a:xfrm>
                    <a:off x="665800" y="6224521"/>
                    <a:ext cx="306525" cy="355028"/>
                  </a:xfrm>
                  <a:custGeom>
                    <a:avLst/>
                    <a:gdLst>
                      <a:gd name="connsiteX0" fmla="*/ 301175 w 306525"/>
                      <a:gd name="connsiteY0" fmla="*/ 12163 h 355028"/>
                      <a:gd name="connsiteX1" fmla="*/ 301175 w 306525"/>
                      <a:gd name="connsiteY1" fmla="*/ 1744 h 355028"/>
                      <a:gd name="connsiteX2" fmla="*/ 177979 w 306525"/>
                      <a:gd name="connsiteY2" fmla="*/ 58572 h 355028"/>
                      <a:gd name="connsiteX3" fmla="*/ 76294 w 306525"/>
                      <a:gd name="connsiteY3" fmla="*/ 139077 h 355028"/>
                      <a:gd name="connsiteX4" fmla="*/ 10785 w 306525"/>
                      <a:gd name="connsiteY4" fmla="*/ 350288 h 355028"/>
                      <a:gd name="connsiteX5" fmla="*/ 40117 w 306525"/>
                      <a:gd name="connsiteY5" fmla="*/ 341763 h 355028"/>
                      <a:gd name="connsiteX6" fmla="*/ 41095 w 306525"/>
                      <a:gd name="connsiteY6" fmla="*/ 343658 h 355028"/>
                      <a:gd name="connsiteX7" fmla="*/ 44028 w 306525"/>
                      <a:gd name="connsiteY7" fmla="*/ 346499 h 355028"/>
                      <a:gd name="connsiteX8" fmla="*/ 65539 w 306525"/>
                      <a:gd name="connsiteY8" fmla="*/ 336080 h 355028"/>
                      <a:gd name="connsiteX9" fmla="*/ 102693 w 306525"/>
                      <a:gd name="connsiteY9" fmla="*/ 265046 h 355028"/>
                      <a:gd name="connsiteX10" fmla="*/ 152558 w 306525"/>
                      <a:gd name="connsiteY10" fmla="*/ 194011 h 355028"/>
                      <a:gd name="connsiteX11" fmla="*/ 154513 w 306525"/>
                      <a:gd name="connsiteY11" fmla="*/ 176015 h 355028"/>
                      <a:gd name="connsiteX12" fmla="*/ 95849 w 306525"/>
                      <a:gd name="connsiteY12" fmla="*/ 233790 h 355028"/>
                      <a:gd name="connsiteX13" fmla="*/ 67494 w 306525"/>
                      <a:gd name="connsiteY13" fmla="*/ 271676 h 355028"/>
                      <a:gd name="connsiteX14" fmla="*/ 141803 w 306525"/>
                      <a:gd name="connsiteY14" fmla="*/ 127712 h 355028"/>
                      <a:gd name="connsiteX15" fmla="*/ 301175 w 306525"/>
                      <a:gd name="connsiteY15" fmla="*/ 12163 h 3550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06525" h="355028">
                        <a:moveTo>
                          <a:pt x="301175" y="12163"/>
                        </a:moveTo>
                        <a:cubicBezTo>
                          <a:pt x="305086" y="9321"/>
                          <a:pt x="310953" y="-4886"/>
                          <a:pt x="301175" y="1744"/>
                        </a:cubicBezTo>
                        <a:cubicBezTo>
                          <a:pt x="263043" y="25422"/>
                          <a:pt x="217089" y="34893"/>
                          <a:pt x="177979" y="58572"/>
                        </a:cubicBezTo>
                        <a:cubicBezTo>
                          <a:pt x="139847" y="80356"/>
                          <a:pt x="107582" y="108769"/>
                          <a:pt x="76294" y="139077"/>
                        </a:cubicBezTo>
                        <a:cubicBezTo>
                          <a:pt x="34251" y="179804"/>
                          <a:pt x="-24414" y="295354"/>
                          <a:pt x="10785" y="350288"/>
                        </a:cubicBezTo>
                        <a:cubicBezTo>
                          <a:pt x="17629" y="360706"/>
                          <a:pt x="30340" y="352181"/>
                          <a:pt x="40117" y="341763"/>
                        </a:cubicBezTo>
                        <a:cubicBezTo>
                          <a:pt x="40117" y="342710"/>
                          <a:pt x="41095" y="343658"/>
                          <a:pt x="41095" y="343658"/>
                        </a:cubicBezTo>
                        <a:cubicBezTo>
                          <a:pt x="42073" y="344604"/>
                          <a:pt x="43050" y="345552"/>
                          <a:pt x="44028" y="346499"/>
                        </a:cubicBezTo>
                        <a:cubicBezTo>
                          <a:pt x="49895" y="352181"/>
                          <a:pt x="62605" y="339869"/>
                          <a:pt x="65539" y="336080"/>
                        </a:cubicBezTo>
                        <a:cubicBezTo>
                          <a:pt x="82160" y="314296"/>
                          <a:pt x="89004" y="288724"/>
                          <a:pt x="102693" y="265046"/>
                        </a:cubicBezTo>
                        <a:cubicBezTo>
                          <a:pt x="116381" y="242315"/>
                          <a:pt x="130070" y="210112"/>
                          <a:pt x="152558" y="194011"/>
                        </a:cubicBezTo>
                        <a:cubicBezTo>
                          <a:pt x="157447" y="191170"/>
                          <a:pt x="168202" y="170333"/>
                          <a:pt x="154513" y="176015"/>
                        </a:cubicBezTo>
                        <a:cubicBezTo>
                          <a:pt x="128114" y="188329"/>
                          <a:pt x="112470" y="212007"/>
                          <a:pt x="95849" y="233790"/>
                        </a:cubicBezTo>
                        <a:cubicBezTo>
                          <a:pt x="86071" y="246103"/>
                          <a:pt x="76294" y="259363"/>
                          <a:pt x="67494" y="271676"/>
                        </a:cubicBezTo>
                        <a:cubicBezTo>
                          <a:pt x="84116" y="219583"/>
                          <a:pt x="97804" y="171280"/>
                          <a:pt x="141803" y="127712"/>
                        </a:cubicBezTo>
                        <a:cubicBezTo>
                          <a:pt x="190690" y="81303"/>
                          <a:pt x="249355" y="53836"/>
                          <a:pt x="301175" y="12163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03" name="Freeform: Shape 402">
                    <a:extLst>
                      <a:ext uri="{FF2B5EF4-FFF2-40B4-BE49-F238E27FC236}">
                        <a16:creationId xmlns:a16="http://schemas.microsoft.com/office/drawing/2014/main" id="{DC0ECB53-C6D3-6B69-E31A-5F7E17D0F6AC}"/>
                      </a:ext>
                    </a:extLst>
                  </p:cNvPr>
                  <p:cNvSpPr/>
                  <p:nvPr/>
                </p:nvSpPr>
                <p:spPr>
                  <a:xfrm>
                    <a:off x="-202407" y="6001795"/>
                    <a:ext cx="207538" cy="385369"/>
                  </a:xfrm>
                  <a:custGeom>
                    <a:avLst/>
                    <a:gdLst>
                      <a:gd name="connsiteX0" fmla="*/ 124174 w 207538"/>
                      <a:gd name="connsiteY0" fmla="*/ 91872 h 385369"/>
                      <a:gd name="connsiteX1" fmla="*/ 0 w 207538"/>
                      <a:gd name="connsiteY1" fmla="*/ 0 h 385369"/>
                      <a:gd name="connsiteX2" fmla="*/ 0 w 207538"/>
                      <a:gd name="connsiteY2" fmla="*/ 116497 h 385369"/>
                      <a:gd name="connsiteX3" fmla="*/ 189683 w 207538"/>
                      <a:gd name="connsiteY3" fmla="*/ 283191 h 385369"/>
                      <a:gd name="connsiteX4" fmla="*/ 139818 w 207538"/>
                      <a:gd name="connsiteY4" fmla="*/ 208369 h 385369"/>
                      <a:gd name="connsiteX5" fmla="*/ 2933 w 207538"/>
                      <a:gd name="connsiteY5" fmla="*/ 153435 h 385369"/>
                      <a:gd name="connsiteX6" fmla="*/ 978 w 207538"/>
                      <a:gd name="connsiteY6" fmla="*/ 153435 h 385369"/>
                      <a:gd name="connsiteX7" fmla="*/ 978 w 207538"/>
                      <a:gd name="connsiteY7" fmla="*/ 211210 h 385369"/>
                      <a:gd name="connsiteX8" fmla="*/ 57687 w 207538"/>
                      <a:gd name="connsiteY8" fmla="*/ 238677 h 385369"/>
                      <a:gd name="connsiteX9" fmla="*/ 161328 w 207538"/>
                      <a:gd name="connsiteY9" fmla="*/ 382640 h 385369"/>
                      <a:gd name="connsiteX10" fmla="*/ 180883 w 207538"/>
                      <a:gd name="connsiteY10" fmla="*/ 371274 h 385369"/>
                      <a:gd name="connsiteX11" fmla="*/ 195549 w 207538"/>
                      <a:gd name="connsiteY11" fmla="*/ 314447 h 385369"/>
                      <a:gd name="connsiteX12" fmla="*/ 199460 w 207538"/>
                      <a:gd name="connsiteY12" fmla="*/ 310658 h 385369"/>
                      <a:gd name="connsiteX13" fmla="*/ 124174 w 207538"/>
                      <a:gd name="connsiteY13" fmla="*/ 91872 h 38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07538" h="385369">
                        <a:moveTo>
                          <a:pt x="124174" y="91872"/>
                        </a:moveTo>
                        <a:cubicBezTo>
                          <a:pt x="89953" y="50198"/>
                          <a:pt x="46932" y="20837"/>
                          <a:pt x="0" y="0"/>
                        </a:cubicBezTo>
                        <a:lnTo>
                          <a:pt x="0" y="116497"/>
                        </a:lnTo>
                        <a:cubicBezTo>
                          <a:pt x="75286" y="142069"/>
                          <a:pt x="186749" y="202686"/>
                          <a:pt x="189683" y="283191"/>
                        </a:cubicBezTo>
                        <a:cubicBezTo>
                          <a:pt x="181861" y="258566"/>
                          <a:pt x="165239" y="234888"/>
                          <a:pt x="139818" y="208369"/>
                        </a:cubicBezTo>
                        <a:cubicBezTo>
                          <a:pt x="105596" y="172377"/>
                          <a:pt x="50843" y="160065"/>
                          <a:pt x="2933" y="153435"/>
                        </a:cubicBezTo>
                        <a:cubicBezTo>
                          <a:pt x="1955" y="153435"/>
                          <a:pt x="978" y="153435"/>
                          <a:pt x="978" y="153435"/>
                        </a:cubicBezTo>
                        <a:lnTo>
                          <a:pt x="978" y="211210"/>
                        </a:lnTo>
                        <a:cubicBezTo>
                          <a:pt x="20533" y="217840"/>
                          <a:pt x="39110" y="226364"/>
                          <a:pt x="57687" y="238677"/>
                        </a:cubicBezTo>
                        <a:cubicBezTo>
                          <a:pt x="103641" y="267090"/>
                          <a:pt x="148617" y="330548"/>
                          <a:pt x="161328" y="382640"/>
                        </a:cubicBezTo>
                        <a:cubicBezTo>
                          <a:pt x="163283" y="392111"/>
                          <a:pt x="178927" y="374116"/>
                          <a:pt x="180883" y="371274"/>
                        </a:cubicBezTo>
                        <a:cubicBezTo>
                          <a:pt x="190660" y="350438"/>
                          <a:pt x="194571" y="331495"/>
                          <a:pt x="195549" y="314447"/>
                        </a:cubicBezTo>
                        <a:cubicBezTo>
                          <a:pt x="197504" y="313499"/>
                          <a:pt x="198482" y="311605"/>
                          <a:pt x="199460" y="310658"/>
                        </a:cubicBezTo>
                        <a:cubicBezTo>
                          <a:pt x="229770" y="240571"/>
                          <a:pt x="168172" y="143017"/>
                          <a:pt x="124174" y="91872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404" name="Graphic 25">
                <a:extLst>
                  <a:ext uri="{FF2B5EF4-FFF2-40B4-BE49-F238E27FC236}">
                    <a16:creationId xmlns:a16="http://schemas.microsoft.com/office/drawing/2014/main" id="{05BA5BF2-83DF-8ECA-D17A-7CB884182EA7}"/>
                  </a:ext>
                </a:extLst>
              </p:cNvPr>
              <p:cNvGrpSpPr/>
              <p:nvPr/>
            </p:nvGrpSpPr>
            <p:grpSpPr>
              <a:xfrm>
                <a:off x="366561" y="-1546255"/>
                <a:ext cx="4003210" cy="6443738"/>
                <a:chOff x="366561" y="-1546255"/>
                <a:chExt cx="4003210" cy="6443738"/>
              </a:xfrm>
            </p:grpSpPr>
            <p:sp>
              <p:nvSpPr>
                <p:cNvPr id="405" name="Freeform: Shape 404">
                  <a:extLst>
                    <a:ext uri="{FF2B5EF4-FFF2-40B4-BE49-F238E27FC236}">
                      <a16:creationId xmlns:a16="http://schemas.microsoft.com/office/drawing/2014/main" id="{E695BECD-E80C-011D-20ED-39FFCD6B346E}"/>
                    </a:ext>
                  </a:extLst>
                </p:cNvPr>
                <p:cNvSpPr/>
                <p:nvPr/>
              </p:nvSpPr>
              <p:spPr>
                <a:xfrm>
                  <a:off x="366561" y="-1546255"/>
                  <a:ext cx="4003210" cy="6443738"/>
                </a:xfrm>
                <a:custGeom>
                  <a:avLst/>
                  <a:gdLst>
                    <a:gd name="connsiteX0" fmla="*/ 3965812 w 4003210"/>
                    <a:gd name="connsiteY0" fmla="*/ 946563 h 6443738"/>
                    <a:gd name="connsiteX1" fmla="*/ 3846527 w 4003210"/>
                    <a:gd name="connsiteY1" fmla="*/ 1003391 h 6443738"/>
                    <a:gd name="connsiteX2" fmla="*/ 3781018 w 4003210"/>
                    <a:gd name="connsiteY2" fmla="*/ 1123677 h 6443738"/>
                    <a:gd name="connsiteX3" fmla="*/ 3778085 w 4003210"/>
                    <a:gd name="connsiteY3" fmla="*/ 1134095 h 6443738"/>
                    <a:gd name="connsiteX4" fmla="*/ 3767330 w 4003210"/>
                    <a:gd name="connsiteY4" fmla="*/ 1168192 h 6443738"/>
                    <a:gd name="connsiteX5" fmla="*/ 3700843 w 4003210"/>
                    <a:gd name="connsiteY5" fmla="*/ 1301737 h 6443738"/>
                    <a:gd name="connsiteX6" fmla="*/ 3636312 w 4003210"/>
                    <a:gd name="connsiteY6" fmla="*/ 1436229 h 6443738"/>
                    <a:gd name="connsiteX7" fmla="*/ 3621646 w 4003210"/>
                    <a:gd name="connsiteY7" fmla="*/ 1457066 h 6443738"/>
                    <a:gd name="connsiteX8" fmla="*/ 3313656 w 4003210"/>
                    <a:gd name="connsiteY8" fmla="*/ 1950520 h 6443738"/>
                    <a:gd name="connsiteX9" fmla="*/ 3249125 w 4003210"/>
                    <a:gd name="connsiteY9" fmla="*/ 2050916 h 6443738"/>
                    <a:gd name="connsiteX10" fmla="*/ 2866827 w 4003210"/>
                    <a:gd name="connsiteY10" fmla="*/ 2452498 h 6443738"/>
                    <a:gd name="connsiteX11" fmla="*/ 2695721 w 4003210"/>
                    <a:gd name="connsiteY11" fmla="*/ 2600251 h 6443738"/>
                    <a:gd name="connsiteX12" fmla="*/ 2724076 w 4003210"/>
                    <a:gd name="connsiteY12" fmla="*/ 2357786 h 6443738"/>
                    <a:gd name="connsiteX13" fmla="*/ 2923536 w 4003210"/>
                    <a:gd name="connsiteY13" fmla="*/ 1488321 h 6443738"/>
                    <a:gd name="connsiteX14" fmla="*/ 3091708 w 4003210"/>
                    <a:gd name="connsiteY14" fmla="*/ 1088633 h 6443738"/>
                    <a:gd name="connsiteX15" fmla="*/ 3296057 w 4003210"/>
                    <a:gd name="connsiteY15" fmla="*/ 696521 h 6443738"/>
                    <a:gd name="connsiteX16" fmla="*/ 3541471 w 4003210"/>
                    <a:gd name="connsiteY16" fmla="*/ 350819 h 6443738"/>
                    <a:gd name="connsiteX17" fmla="*/ 3659778 w 4003210"/>
                    <a:gd name="connsiteY17" fmla="*/ 24060 h 6443738"/>
                    <a:gd name="connsiteX18" fmla="*/ 3591336 w 4003210"/>
                    <a:gd name="connsiteY18" fmla="*/ 7012 h 6443738"/>
                    <a:gd name="connsiteX19" fmla="*/ 3450541 w 4003210"/>
                    <a:gd name="connsiteY19" fmla="*/ 119720 h 6443738"/>
                    <a:gd name="connsiteX20" fmla="*/ 3404586 w 4003210"/>
                    <a:gd name="connsiteY20" fmla="*/ 196438 h 6443738"/>
                    <a:gd name="connsiteX21" fmla="*/ 3397742 w 4003210"/>
                    <a:gd name="connsiteY21" fmla="*/ 210644 h 6443738"/>
                    <a:gd name="connsiteX22" fmla="*/ 3371343 w 4003210"/>
                    <a:gd name="connsiteY22" fmla="*/ 254212 h 6443738"/>
                    <a:gd name="connsiteX23" fmla="*/ 2560793 w 4003210"/>
                    <a:gd name="connsiteY23" fmla="*/ 1649333 h 6443738"/>
                    <a:gd name="connsiteX24" fmla="*/ 2227382 w 4003210"/>
                    <a:gd name="connsiteY24" fmla="*/ 2782099 h 6443738"/>
                    <a:gd name="connsiteX25" fmla="*/ 1688644 w 4003210"/>
                    <a:gd name="connsiteY25" fmla="*/ 3175158 h 6443738"/>
                    <a:gd name="connsiteX26" fmla="*/ 1140129 w 4003210"/>
                    <a:gd name="connsiteY26" fmla="*/ 3633568 h 6443738"/>
                    <a:gd name="connsiteX27" fmla="*/ 1056 w 4003210"/>
                    <a:gd name="connsiteY27" fmla="*/ 5333665 h 6443738"/>
                    <a:gd name="connsiteX28" fmla="*/ 80254 w 4003210"/>
                    <a:gd name="connsiteY28" fmla="*/ 5836590 h 6443738"/>
                    <a:gd name="connsiteX29" fmla="*/ 193672 w 4003210"/>
                    <a:gd name="connsiteY29" fmla="*/ 6184186 h 6443738"/>
                    <a:gd name="connsiteX30" fmla="*/ 470374 w 4003210"/>
                    <a:gd name="connsiteY30" fmla="*/ 6440858 h 6443738"/>
                    <a:gd name="connsiteX31" fmla="*/ 681567 w 4003210"/>
                    <a:gd name="connsiteY31" fmla="*/ 6077160 h 6443738"/>
                    <a:gd name="connsiteX32" fmla="*/ 843873 w 4003210"/>
                    <a:gd name="connsiteY32" fmla="*/ 5166022 h 6443738"/>
                    <a:gd name="connsiteX33" fmla="*/ 899604 w 4003210"/>
                    <a:gd name="connsiteY33" fmla="*/ 4897985 h 6443738"/>
                    <a:gd name="connsiteX34" fmla="*/ 1029644 w 4003210"/>
                    <a:gd name="connsiteY34" fmla="*/ 4462306 h 6443738"/>
                    <a:gd name="connsiteX35" fmla="*/ 1496029 w 4003210"/>
                    <a:gd name="connsiteY35" fmla="*/ 3620308 h 6443738"/>
                    <a:gd name="connsiteX36" fmla="*/ 1556649 w 4003210"/>
                    <a:gd name="connsiteY36" fmla="*/ 3551168 h 6443738"/>
                    <a:gd name="connsiteX37" fmla="*/ 1673000 w 4003210"/>
                    <a:gd name="connsiteY37" fmla="*/ 3453614 h 6443738"/>
                    <a:gd name="connsiteX38" fmla="*/ 1932103 w 4003210"/>
                    <a:gd name="connsiteY38" fmla="*/ 3285025 h 6443738"/>
                    <a:gd name="connsiteX39" fmla="*/ 2217604 w 4003210"/>
                    <a:gd name="connsiteY39" fmla="*/ 3106964 h 6443738"/>
                    <a:gd name="connsiteX40" fmla="*/ 2815006 w 4003210"/>
                    <a:gd name="connsiteY40" fmla="*/ 2719589 h 6443738"/>
                    <a:gd name="connsiteX41" fmla="*/ 3334189 w 4003210"/>
                    <a:gd name="connsiteY41" fmla="*/ 2203403 h 6443738"/>
                    <a:gd name="connsiteX42" fmla="*/ 3526805 w 4003210"/>
                    <a:gd name="connsiteY42" fmla="*/ 1926842 h 6443738"/>
                    <a:gd name="connsiteX43" fmla="*/ 3726265 w 4003210"/>
                    <a:gd name="connsiteY43" fmla="*/ 1614290 h 6443738"/>
                    <a:gd name="connsiteX44" fmla="*/ 3889548 w 4003210"/>
                    <a:gd name="connsiteY44" fmla="*/ 1325415 h 6443738"/>
                    <a:gd name="connsiteX45" fmla="*/ 3989278 w 4003210"/>
                    <a:gd name="connsiteY45" fmla="*/ 1088633 h 6443738"/>
                    <a:gd name="connsiteX46" fmla="*/ 3965812 w 4003210"/>
                    <a:gd name="connsiteY46" fmla="*/ 946563 h 6443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003210" h="6443738">
                      <a:moveTo>
                        <a:pt x="3965812" y="946563"/>
                      </a:moveTo>
                      <a:cubicBezTo>
                        <a:pt x="3927680" y="933304"/>
                        <a:pt x="3868038" y="979713"/>
                        <a:pt x="3846527" y="1003391"/>
                      </a:cubicBezTo>
                      <a:cubicBezTo>
                        <a:pt x="3812306" y="1040329"/>
                        <a:pt x="3791773" y="1075373"/>
                        <a:pt x="3781018" y="1123677"/>
                      </a:cubicBezTo>
                      <a:cubicBezTo>
                        <a:pt x="3779063" y="1129359"/>
                        <a:pt x="3779063" y="1132201"/>
                        <a:pt x="3778085" y="1134095"/>
                      </a:cubicBezTo>
                      <a:cubicBezTo>
                        <a:pt x="3773196" y="1144513"/>
                        <a:pt x="3769285" y="1155879"/>
                        <a:pt x="3767330" y="1168192"/>
                      </a:cubicBezTo>
                      <a:cubicBezTo>
                        <a:pt x="3755597" y="1213654"/>
                        <a:pt x="3722354" y="1260063"/>
                        <a:pt x="3700843" y="1301737"/>
                      </a:cubicBezTo>
                      <a:cubicBezTo>
                        <a:pt x="3677377" y="1346252"/>
                        <a:pt x="3656845" y="1390767"/>
                        <a:pt x="3636312" y="1436229"/>
                      </a:cubicBezTo>
                      <a:cubicBezTo>
                        <a:pt x="3631423" y="1442859"/>
                        <a:pt x="3626535" y="1450436"/>
                        <a:pt x="3621646" y="1457066"/>
                      </a:cubicBezTo>
                      <a:cubicBezTo>
                        <a:pt x="3504316" y="1614290"/>
                        <a:pt x="3419253" y="1787614"/>
                        <a:pt x="3313656" y="1950520"/>
                      </a:cubicBezTo>
                      <a:cubicBezTo>
                        <a:pt x="3292146" y="1983670"/>
                        <a:pt x="3270636" y="2017766"/>
                        <a:pt x="3249125" y="2050916"/>
                      </a:cubicBezTo>
                      <a:cubicBezTo>
                        <a:pt x="3140595" y="2198668"/>
                        <a:pt x="2992956" y="2322742"/>
                        <a:pt x="2866827" y="2452498"/>
                      </a:cubicBezTo>
                      <a:cubicBezTo>
                        <a:pt x="2814028" y="2506485"/>
                        <a:pt x="2756341" y="2554788"/>
                        <a:pt x="2695721" y="2600251"/>
                      </a:cubicBezTo>
                      <a:cubicBezTo>
                        <a:pt x="2715276" y="2519744"/>
                        <a:pt x="2717232" y="2431661"/>
                        <a:pt x="2724076" y="2357786"/>
                      </a:cubicBezTo>
                      <a:cubicBezTo>
                        <a:pt x="2752431" y="2062281"/>
                        <a:pt x="2819895" y="1767724"/>
                        <a:pt x="2923536" y="1488321"/>
                      </a:cubicBezTo>
                      <a:cubicBezTo>
                        <a:pt x="2973401" y="1352882"/>
                        <a:pt x="3032066" y="1220284"/>
                        <a:pt x="3091708" y="1088633"/>
                      </a:cubicBezTo>
                      <a:cubicBezTo>
                        <a:pt x="3152328" y="954141"/>
                        <a:pt x="3210993" y="819648"/>
                        <a:pt x="3296057" y="696521"/>
                      </a:cubicBezTo>
                      <a:cubicBezTo>
                        <a:pt x="3376232" y="580025"/>
                        <a:pt x="3459340" y="466369"/>
                        <a:pt x="3541471" y="350819"/>
                      </a:cubicBezTo>
                      <a:cubicBezTo>
                        <a:pt x="3593291" y="277891"/>
                        <a:pt x="3709643" y="115932"/>
                        <a:pt x="3659778" y="24060"/>
                      </a:cubicBezTo>
                      <a:cubicBezTo>
                        <a:pt x="3645112" y="-2460"/>
                        <a:pt x="3618713" y="-5301"/>
                        <a:pt x="3591336" y="7012"/>
                      </a:cubicBezTo>
                      <a:cubicBezTo>
                        <a:pt x="3532671" y="33531"/>
                        <a:pt x="3490628" y="70469"/>
                        <a:pt x="3450541" y="119720"/>
                      </a:cubicBezTo>
                      <a:cubicBezTo>
                        <a:pt x="3431963" y="142451"/>
                        <a:pt x="3417297" y="169918"/>
                        <a:pt x="3404586" y="196438"/>
                      </a:cubicBezTo>
                      <a:cubicBezTo>
                        <a:pt x="3401653" y="202120"/>
                        <a:pt x="3399698" y="206856"/>
                        <a:pt x="3397742" y="210644"/>
                      </a:cubicBezTo>
                      <a:cubicBezTo>
                        <a:pt x="3387965" y="224851"/>
                        <a:pt x="3379165" y="239058"/>
                        <a:pt x="3371343" y="254212"/>
                      </a:cubicBezTo>
                      <a:cubicBezTo>
                        <a:pt x="3122018" y="729671"/>
                        <a:pt x="2720165" y="1130307"/>
                        <a:pt x="2560793" y="1649333"/>
                      </a:cubicBezTo>
                      <a:cubicBezTo>
                        <a:pt x="2449330" y="2013031"/>
                        <a:pt x="2453241" y="2461970"/>
                        <a:pt x="2227382" y="2782099"/>
                      </a:cubicBezTo>
                      <a:cubicBezTo>
                        <a:pt x="2096364" y="2968684"/>
                        <a:pt x="1877349" y="3054872"/>
                        <a:pt x="1688644" y="3175158"/>
                      </a:cubicBezTo>
                      <a:cubicBezTo>
                        <a:pt x="1488207" y="3303020"/>
                        <a:pt x="1308301" y="3469715"/>
                        <a:pt x="1140129" y="3633568"/>
                      </a:cubicBezTo>
                      <a:cubicBezTo>
                        <a:pt x="571082" y="4187639"/>
                        <a:pt x="38211" y="4601534"/>
                        <a:pt x="1056" y="5333665"/>
                      </a:cubicBezTo>
                      <a:cubicBezTo>
                        <a:pt x="-7743" y="5502253"/>
                        <a:pt x="40166" y="5674631"/>
                        <a:pt x="80254" y="5836590"/>
                      </a:cubicBezTo>
                      <a:cubicBezTo>
                        <a:pt x="109586" y="5954981"/>
                        <a:pt x="143807" y="6072425"/>
                        <a:pt x="193672" y="6184186"/>
                      </a:cubicBezTo>
                      <a:cubicBezTo>
                        <a:pt x="242559" y="6293106"/>
                        <a:pt x="316868" y="6468324"/>
                        <a:pt x="470374" y="6440858"/>
                      </a:cubicBezTo>
                      <a:cubicBezTo>
                        <a:pt x="632680" y="6410549"/>
                        <a:pt x="657123" y="6204075"/>
                        <a:pt x="681567" y="6077160"/>
                      </a:cubicBezTo>
                      <a:cubicBezTo>
                        <a:pt x="741209" y="5774080"/>
                        <a:pt x="787163" y="5469104"/>
                        <a:pt x="843873" y="5166022"/>
                      </a:cubicBezTo>
                      <a:cubicBezTo>
                        <a:pt x="860494" y="5076045"/>
                        <a:pt x="878094" y="4987015"/>
                        <a:pt x="899604" y="4897985"/>
                      </a:cubicBezTo>
                      <a:cubicBezTo>
                        <a:pt x="933825" y="4750233"/>
                        <a:pt x="975868" y="4604375"/>
                        <a:pt x="1029644" y="4462306"/>
                      </a:cubicBezTo>
                      <a:cubicBezTo>
                        <a:pt x="1141107" y="4166802"/>
                        <a:pt x="1291680" y="3865615"/>
                        <a:pt x="1496029" y="3620308"/>
                      </a:cubicBezTo>
                      <a:cubicBezTo>
                        <a:pt x="1515583" y="3596630"/>
                        <a:pt x="1536116" y="3573899"/>
                        <a:pt x="1556649" y="3551168"/>
                      </a:cubicBezTo>
                      <a:cubicBezTo>
                        <a:pt x="1593803" y="3516124"/>
                        <a:pt x="1630957" y="3482975"/>
                        <a:pt x="1673000" y="3453614"/>
                      </a:cubicBezTo>
                      <a:cubicBezTo>
                        <a:pt x="1758064" y="3393944"/>
                        <a:pt x="1845083" y="3340905"/>
                        <a:pt x="1932103" y="3285025"/>
                      </a:cubicBezTo>
                      <a:cubicBezTo>
                        <a:pt x="2025966" y="3225355"/>
                        <a:pt x="2118852" y="3158109"/>
                        <a:pt x="2217604" y="3106964"/>
                      </a:cubicBezTo>
                      <a:cubicBezTo>
                        <a:pt x="2424886" y="2999939"/>
                        <a:pt x="2639012" y="2871130"/>
                        <a:pt x="2815006" y="2719589"/>
                      </a:cubicBezTo>
                      <a:cubicBezTo>
                        <a:pt x="2997845" y="2561418"/>
                        <a:pt x="3175794" y="2386199"/>
                        <a:pt x="3334189" y="2203403"/>
                      </a:cubicBezTo>
                      <a:cubicBezTo>
                        <a:pt x="3408498" y="2118162"/>
                        <a:pt x="3466184" y="2021555"/>
                        <a:pt x="3526805" y="1926842"/>
                      </a:cubicBezTo>
                      <a:cubicBezTo>
                        <a:pt x="3593291" y="1822658"/>
                        <a:pt x="3666622" y="1723209"/>
                        <a:pt x="3726265" y="1614290"/>
                      </a:cubicBezTo>
                      <a:cubicBezTo>
                        <a:pt x="3780041" y="1517682"/>
                        <a:pt x="3830883" y="1420128"/>
                        <a:pt x="3889548" y="1325415"/>
                      </a:cubicBezTo>
                      <a:cubicBezTo>
                        <a:pt x="3934524" y="1252486"/>
                        <a:pt x="3969723" y="1171033"/>
                        <a:pt x="3989278" y="1088633"/>
                      </a:cubicBezTo>
                      <a:cubicBezTo>
                        <a:pt x="4000033" y="1045065"/>
                        <a:pt x="4023499" y="966453"/>
                        <a:pt x="3965812" y="946563"/>
                      </a:cubicBezTo>
                      <a:close/>
                    </a:path>
                  </a:pathLst>
                </a:custGeom>
                <a:solidFill>
                  <a:srgbClr val="884E3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6" name="Freeform: Shape 405">
                  <a:extLst>
                    <a:ext uri="{FF2B5EF4-FFF2-40B4-BE49-F238E27FC236}">
                      <a16:creationId xmlns:a16="http://schemas.microsoft.com/office/drawing/2014/main" id="{07721662-055A-9923-004A-BEDC07AA6F5E}"/>
                    </a:ext>
                  </a:extLst>
                </p:cNvPr>
                <p:cNvSpPr/>
                <p:nvPr/>
              </p:nvSpPr>
              <p:spPr>
                <a:xfrm>
                  <a:off x="366561" y="-1546255"/>
                  <a:ext cx="4003210" cy="6443738"/>
                </a:xfrm>
                <a:custGeom>
                  <a:avLst/>
                  <a:gdLst>
                    <a:gd name="connsiteX0" fmla="*/ 3965812 w 4003210"/>
                    <a:gd name="connsiteY0" fmla="*/ 946563 h 6443738"/>
                    <a:gd name="connsiteX1" fmla="*/ 3846527 w 4003210"/>
                    <a:gd name="connsiteY1" fmla="*/ 1003391 h 6443738"/>
                    <a:gd name="connsiteX2" fmla="*/ 3781018 w 4003210"/>
                    <a:gd name="connsiteY2" fmla="*/ 1123677 h 6443738"/>
                    <a:gd name="connsiteX3" fmla="*/ 3778085 w 4003210"/>
                    <a:gd name="connsiteY3" fmla="*/ 1134095 h 6443738"/>
                    <a:gd name="connsiteX4" fmla="*/ 3767330 w 4003210"/>
                    <a:gd name="connsiteY4" fmla="*/ 1168192 h 6443738"/>
                    <a:gd name="connsiteX5" fmla="*/ 3700843 w 4003210"/>
                    <a:gd name="connsiteY5" fmla="*/ 1301737 h 6443738"/>
                    <a:gd name="connsiteX6" fmla="*/ 3636312 w 4003210"/>
                    <a:gd name="connsiteY6" fmla="*/ 1436229 h 6443738"/>
                    <a:gd name="connsiteX7" fmla="*/ 3621646 w 4003210"/>
                    <a:gd name="connsiteY7" fmla="*/ 1457066 h 6443738"/>
                    <a:gd name="connsiteX8" fmla="*/ 3313656 w 4003210"/>
                    <a:gd name="connsiteY8" fmla="*/ 1950520 h 6443738"/>
                    <a:gd name="connsiteX9" fmla="*/ 3249125 w 4003210"/>
                    <a:gd name="connsiteY9" fmla="*/ 2050916 h 6443738"/>
                    <a:gd name="connsiteX10" fmla="*/ 2866827 w 4003210"/>
                    <a:gd name="connsiteY10" fmla="*/ 2452498 h 6443738"/>
                    <a:gd name="connsiteX11" fmla="*/ 2695721 w 4003210"/>
                    <a:gd name="connsiteY11" fmla="*/ 2600251 h 6443738"/>
                    <a:gd name="connsiteX12" fmla="*/ 2724076 w 4003210"/>
                    <a:gd name="connsiteY12" fmla="*/ 2357786 h 6443738"/>
                    <a:gd name="connsiteX13" fmla="*/ 2923536 w 4003210"/>
                    <a:gd name="connsiteY13" fmla="*/ 1488321 h 6443738"/>
                    <a:gd name="connsiteX14" fmla="*/ 3091708 w 4003210"/>
                    <a:gd name="connsiteY14" fmla="*/ 1088633 h 6443738"/>
                    <a:gd name="connsiteX15" fmla="*/ 3296057 w 4003210"/>
                    <a:gd name="connsiteY15" fmla="*/ 696521 h 6443738"/>
                    <a:gd name="connsiteX16" fmla="*/ 3541471 w 4003210"/>
                    <a:gd name="connsiteY16" fmla="*/ 350819 h 6443738"/>
                    <a:gd name="connsiteX17" fmla="*/ 3659778 w 4003210"/>
                    <a:gd name="connsiteY17" fmla="*/ 24060 h 6443738"/>
                    <a:gd name="connsiteX18" fmla="*/ 3591336 w 4003210"/>
                    <a:gd name="connsiteY18" fmla="*/ 7012 h 6443738"/>
                    <a:gd name="connsiteX19" fmla="*/ 3450541 w 4003210"/>
                    <a:gd name="connsiteY19" fmla="*/ 119720 h 6443738"/>
                    <a:gd name="connsiteX20" fmla="*/ 3404586 w 4003210"/>
                    <a:gd name="connsiteY20" fmla="*/ 196438 h 6443738"/>
                    <a:gd name="connsiteX21" fmla="*/ 3397742 w 4003210"/>
                    <a:gd name="connsiteY21" fmla="*/ 210644 h 6443738"/>
                    <a:gd name="connsiteX22" fmla="*/ 3371343 w 4003210"/>
                    <a:gd name="connsiteY22" fmla="*/ 254212 h 6443738"/>
                    <a:gd name="connsiteX23" fmla="*/ 2560793 w 4003210"/>
                    <a:gd name="connsiteY23" fmla="*/ 1649333 h 6443738"/>
                    <a:gd name="connsiteX24" fmla="*/ 2227382 w 4003210"/>
                    <a:gd name="connsiteY24" fmla="*/ 2782099 h 6443738"/>
                    <a:gd name="connsiteX25" fmla="*/ 1688644 w 4003210"/>
                    <a:gd name="connsiteY25" fmla="*/ 3175158 h 6443738"/>
                    <a:gd name="connsiteX26" fmla="*/ 1140129 w 4003210"/>
                    <a:gd name="connsiteY26" fmla="*/ 3633568 h 6443738"/>
                    <a:gd name="connsiteX27" fmla="*/ 1056 w 4003210"/>
                    <a:gd name="connsiteY27" fmla="*/ 5333665 h 6443738"/>
                    <a:gd name="connsiteX28" fmla="*/ 80254 w 4003210"/>
                    <a:gd name="connsiteY28" fmla="*/ 5836590 h 6443738"/>
                    <a:gd name="connsiteX29" fmla="*/ 193672 w 4003210"/>
                    <a:gd name="connsiteY29" fmla="*/ 6184186 h 6443738"/>
                    <a:gd name="connsiteX30" fmla="*/ 470374 w 4003210"/>
                    <a:gd name="connsiteY30" fmla="*/ 6440858 h 6443738"/>
                    <a:gd name="connsiteX31" fmla="*/ 681567 w 4003210"/>
                    <a:gd name="connsiteY31" fmla="*/ 6077160 h 6443738"/>
                    <a:gd name="connsiteX32" fmla="*/ 843873 w 4003210"/>
                    <a:gd name="connsiteY32" fmla="*/ 5166022 h 6443738"/>
                    <a:gd name="connsiteX33" fmla="*/ 899604 w 4003210"/>
                    <a:gd name="connsiteY33" fmla="*/ 4897985 h 6443738"/>
                    <a:gd name="connsiteX34" fmla="*/ 1029644 w 4003210"/>
                    <a:gd name="connsiteY34" fmla="*/ 4462306 h 6443738"/>
                    <a:gd name="connsiteX35" fmla="*/ 1496029 w 4003210"/>
                    <a:gd name="connsiteY35" fmla="*/ 3620308 h 6443738"/>
                    <a:gd name="connsiteX36" fmla="*/ 1556649 w 4003210"/>
                    <a:gd name="connsiteY36" fmla="*/ 3551168 h 6443738"/>
                    <a:gd name="connsiteX37" fmla="*/ 1673000 w 4003210"/>
                    <a:gd name="connsiteY37" fmla="*/ 3453614 h 6443738"/>
                    <a:gd name="connsiteX38" fmla="*/ 1932103 w 4003210"/>
                    <a:gd name="connsiteY38" fmla="*/ 3285025 h 6443738"/>
                    <a:gd name="connsiteX39" fmla="*/ 2217604 w 4003210"/>
                    <a:gd name="connsiteY39" fmla="*/ 3106964 h 6443738"/>
                    <a:gd name="connsiteX40" fmla="*/ 2815006 w 4003210"/>
                    <a:gd name="connsiteY40" fmla="*/ 2719589 h 6443738"/>
                    <a:gd name="connsiteX41" fmla="*/ 3334189 w 4003210"/>
                    <a:gd name="connsiteY41" fmla="*/ 2203403 h 6443738"/>
                    <a:gd name="connsiteX42" fmla="*/ 3526805 w 4003210"/>
                    <a:gd name="connsiteY42" fmla="*/ 1926842 h 6443738"/>
                    <a:gd name="connsiteX43" fmla="*/ 3726265 w 4003210"/>
                    <a:gd name="connsiteY43" fmla="*/ 1614290 h 6443738"/>
                    <a:gd name="connsiteX44" fmla="*/ 3889548 w 4003210"/>
                    <a:gd name="connsiteY44" fmla="*/ 1325415 h 6443738"/>
                    <a:gd name="connsiteX45" fmla="*/ 3989278 w 4003210"/>
                    <a:gd name="connsiteY45" fmla="*/ 1088633 h 6443738"/>
                    <a:gd name="connsiteX46" fmla="*/ 3965812 w 4003210"/>
                    <a:gd name="connsiteY46" fmla="*/ 946563 h 6443738"/>
                    <a:gd name="connsiteX47" fmla="*/ 1444208 w 4003210"/>
                    <a:gd name="connsiteY47" fmla="*/ 3461191 h 6443738"/>
                    <a:gd name="connsiteX48" fmla="*/ 781297 w 4003210"/>
                    <a:gd name="connsiteY48" fmla="*/ 4428209 h 6443738"/>
                    <a:gd name="connsiteX49" fmla="*/ 603347 w 4003210"/>
                    <a:gd name="connsiteY49" fmla="*/ 5030583 h 6443738"/>
                    <a:gd name="connsiteX50" fmla="*/ 572059 w 4003210"/>
                    <a:gd name="connsiteY50" fmla="*/ 5640534 h 6443738"/>
                    <a:gd name="connsiteX51" fmla="*/ 548594 w 4003210"/>
                    <a:gd name="connsiteY51" fmla="*/ 5641481 h 6443738"/>
                    <a:gd name="connsiteX52" fmla="*/ 508506 w 4003210"/>
                    <a:gd name="connsiteY52" fmla="*/ 5196330 h 6443738"/>
                    <a:gd name="connsiteX53" fmla="*/ 378466 w 4003210"/>
                    <a:gd name="connsiteY53" fmla="*/ 6217336 h 6443738"/>
                    <a:gd name="connsiteX54" fmla="*/ 360867 w 4003210"/>
                    <a:gd name="connsiteY54" fmla="*/ 6223018 h 6443738"/>
                    <a:gd name="connsiteX55" fmla="*/ 218116 w 4003210"/>
                    <a:gd name="connsiteY55" fmla="*/ 5903836 h 6443738"/>
                    <a:gd name="connsiteX56" fmla="*/ 208338 w 4003210"/>
                    <a:gd name="connsiteY56" fmla="*/ 5429324 h 6443738"/>
                    <a:gd name="connsiteX57" fmla="*/ 160429 w 4003210"/>
                    <a:gd name="connsiteY57" fmla="*/ 5829960 h 6443738"/>
                    <a:gd name="connsiteX58" fmla="*/ 137941 w 4003210"/>
                    <a:gd name="connsiteY58" fmla="*/ 5833748 h 6443738"/>
                    <a:gd name="connsiteX59" fmla="*/ 101764 w 4003210"/>
                    <a:gd name="connsiteY59" fmla="*/ 4980385 h 6443738"/>
                    <a:gd name="connsiteX60" fmla="*/ 766631 w 4003210"/>
                    <a:gd name="connsiteY60" fmla="*/ 4024732 h 6443738"/>
                    <a:gd name="connsiteX61" fmla="*/ 1425631 w 4003210"/>
                    <a:gd name="connsiteY61" fmla="*/ 3445089 h 6443738"/>
                    <a:gd name="connsiteX62" fmla="*/ 1444208 w 4003210"/>
                    <a:gd name="connsiteY62" fmla="*/ 3461191 h 6443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003210" h="6443738">
                      <a:moveTo>
                        <a:pt x="3965812" y="946563"/>
                      </a:moveTo>
                      <a:cubicBezTo>
                        <a:pt x="3927680" y="933304"/>
                        <a:pt x="3868038" y="979713"/>
                        <a:pt x="3846527" y="1003391"/>
                      </a:cubicBezTo>
                      <a:cubicBezTo>
                        <a:pt x="3812306" y="1040329"/>
                        <a:pt x="3791773" y="1075373"/>
                        <a:pt x="3781018" y="1123677"/>
                      </a:cubicBezTo>
                      <a:cubicBezTo>
                        <a:pt x="3779063" y="1129359"/>
                        <a:pt x="3779063" y="1132201"/>
                        <a:pt x="3778085" y="1134095"/>
                      </a:cubicBezTo>
                      <a:cubicBezTo>
                        <a:pt x="3773196" y="1144513"/>
                        <a:pt x="3769285" y="1155879"/>
                        <a:pt x="3767330" y="1168192"/>
                      </a:cubicBezTo>
                      <a:cubicBezTo>
                        <a:pt x="3755597" y="1213654"/>
                        <a:pt x="3722354" y="1260063"/>
                        <a:pt x="3700843" y="1301737"/>
                      </a:cubicBezTo>
                      <a:cubicBezTo>
                        <a:pt x="3677377" y="1346252"/>
                        <a:pt x="3656845" y="1390767"/>
                        <a:pt x="3636312" y="1436229"/>
                      </a:cubicBezTo>
                      <a:cubicBezTo>
                        <a:pt x="3631423" y="1442859"/>
                        <a:pt x="3626535" y="1450436"/>
                        <a:pt x="3621646" y="1457066"/>
                      </a:cubicBezTo>
                      <a:cubicBezTo>
                        <a:pt x="3504316" y="1614290"/>
                        <a:pt x="3419253" y="1787614"/>
                        <a:pt x="3313656" y="1950520"/>
                      </a:cubicBezTo>
                      <a:cubicBezTo>
                        <a:pt x="3292146" y="1983670"/>
                        <a:pt x="3270636" y="2017766"/>
                        <a:pt x="3249125" y="2050916"/>
                      </a:cubicBezTo>
                      <a:cubicBezTo>
                        <a:pt x="3140595" y="2198668"/>
                        <a:pt x="2992956" y="2322742"/>
                        <a:pt x="2866827" y="2452498"/>
                      </a:cubicBezTo>
                      <a:cubicBezTo>
                        <a:pt x="2814028" y="2506485"/>
                        <a:pt x="2756341" y="2554788"/>
                        <a:pt x="2695721" y="2600251"/>
                      </a:cubicBezTo>
                      <a:cubicBezTo>
                        <a:pt x="2715276" y="2519744"/>
                        <a:pt x="2717232" y="2431661"/>
                        <a:pt x="2724076" y="2357786"/>
                      </a:cubicBezTo>
                      <a:cubicBezTo>
                        <a:pt x="2752431" y="2062281"/>
                        <a:pt x="2819895" y="1767724"/>
                        <a:pt x="2923536" y="1488321"/>
                      </a:cubicBezTo>
                      <a:cubicBezTo>
                        <a:pt x="2973401" y="1352882"/>
                        <a:pt x="3032066" y="1220284"/>
                        <a:pt x="3091708" y="1088633"/>
                      </a:cubicBezTo>
                      <a:cubicBezTo>
                        <a:pt x="3152328" y="954141"/>
                        <a:pt x="3210993" y="819648"/>
                        <a:pt x="3296057" y="696521"/>
                      </a:cubicBezTo>
                      <a:cubicBezTo>
                        <a:pt x="3376232" y="580025"/>
                        <a:pt x="3459340" y="466369"/>
                        <a:pt x="3541471" y="350819"/>
                      </a:cubicBezTo>
                      <a:cubicBezTo>
                        <a:pt x="3593291" y="277891"/>
                        <a:pt x="3709643" y="115932"/>
                        <a:pt x="3659778" y="24060"/>
                      </a:cubicBezTo>
                      <a:cubicBezTo>
                        <a:pt x="3645112" y="-2460"/>
                        <a:pt x="3618713" y="-5301"/>
                        <a:pt x="3591336" y="7012"/>
                      </a:cubicBezTo>
                      <a:cubicBezTo>
                        <a:pt x="3532671" y="33531"/>
                        <a:pt x="3490628" y="70469"/>
                        <a:pt x="3450541" y="119720"/>
                      </a:cubicBezTo>
                      <a:cubicBezTo>
                        <a:pt x="3431963" y="142451"/>
                        <a:pt x="3417297" y="169918"/>
                        <a:pt x="3404586" y="196438"/>
                      </a:cubicBezTo>
                      <a:cubicBezTo>
                        <a:pt x="3401653" y="202120"/>
                        <a:pt x="3399698" y="206856"/>
                        <a:pt x="3397742" y="210644"/>
                      </a:cubicBezTo>
                      <a:cubicBezTo>
                        <a:pt x="3387965" y="224851"/>
                        <a:pt x="3379165" y="239058"/>
                        <a:pt x="3371343" y="254212"/>
                      </a:cubicBezTo>
                      <a:cubicBezTo>
                        <a:pt x="3122018" y="729671"/>
                        <a:pt x="2720165" y="1130307"/>
                        <a:pt x="2560793" y="1649333"/>
                      </a:cubicBezTo>
                      <a:cubicBezTo>
                        <a:pt x="2449330" y="2013031"/>
                        <a:pt x="2453241" y="2461970"/>
                        <a:pt x="2227382" y="2782099"/>
                      </a:cubicBezTo>
                      <a:cubicBezTo>
                        <a:pt x="2096364" y="2968684"/>
                        <a:pt x="1877349" y="3054872"/>
                        <a:pt x="1688644" y="3175158"/>
                      </a:cubicBezTo>
                      <a:cubicBezTo>
                        <a:pt x="1488207" y="3303020"/>
                        <a:pt x="1308301" y="3469715"/>
                        <a:pt x="1140129" y="3633568"/>
                      </a:cubicBezTo>
                      <a:cubicBezTo>
                        <a:pt x="571082" y="4187639"/>
                        <a:pt x="38211" y="4601534"/>
                        <a:pt x="1056" y="5333665"/>
                      </a:cubicBezTo>
                      <a:cubicBezTo>
                        <a:pt x="-7743" y="5502253"/>
                        <a:pt x="40166" y="5674631"/>
                        <a:pt x="80254" y="5836590"/>
                      </a:cubicBezTo>
                      <a:cubicBezTo>
                        <a:pt x="109586" y="5954981"/>
                        <a:pt x="143807" y="6072425"/>
                        <a:pt x="193672" y="6184186"/>
                      </a:cubicBezTo>
                      <a:cubicBezTo>
                        <a:pt x="242559" y="6293106"/>
                        <a:pt x="316868" y="6468324"/>
                        <a:pt x="470374" y="6440858"/>
                      </a:cubicBezTo>
                      <a:cubicBezTo>
                        <a:pt x="632680" y="6410549"/>
                        <a:pt x="657123" y="6204075"/>
                        <a:pt x="681567" y="6077160"/>
                      </a:cubicBezTo>
                      <a:cubicBezTo>
                        <a:pt x="741209" y="5774080"/>
                        <a:pt x="787163" y="5469104"/>
                        <a:pt x="843873" y="5166022"/>
                      </a:cubicBezTo>
                      <a:cubicBezTo>
                        <a:pt x="860494" y="5076045"/>
                        <a:pt x="878094" y="4987015"/>
                        <a:pt x="899604" y="4897985"/>
                      </a:cubicBezTo>
                      <a:cubicBezTo>
                        <a:pt x="933825" y="4750233"/>
                        <a:pt x="975868" y="4604375"/>
                        <a:pt x="1029644" y="4462306"/>
                      </a:cubicBezTo>
                      <a:cubicBezTo>
                        <a:pt x="1141107" y="4166802"/>
                        <a:pt x="1291680" y="3865615"/>
                        <a:pt x="1496029" y="3620308"/>
                      </a:cubicBezTo>
                      <a:cubicBezTo>
                        <a:pt x="1515583" y="3596630"/>
                        <a:pt x="1536116" y="3573899"/>
                        <a:pt x="1556649" y="3551168"/>
                      </a:cubicBezTo>
                      <a:cubicBezTo>
                        <a:pt x="1593803" y="3516124"/>
                        <a:pt x="1630957" y="3482975"/>
                        <a:pt x="1673000" y="3453614"/>
                      </a:cubicBezTo>
                      <a:cubicBezTo>
                        <a:pt x="1758064" y="3393944"/>
                        <a:pt x="1845083" y="3340905"/>
                        <a:pt x="1932103" y="3285025"/>
                      </a:cubicBezTo>
                      <a:cubicBezTo>
                        <a:pt x="2025966" y="3225355"/>
                        <a:pt x="2118852" y="3158109"/>
                        <a:pt x="2217604" y="3106964"/>
                      </a:cubicBezTo>
                      <a:cubicBezTo>
                        <a:pt x="2424886" y="2999939"/>
                        <a:pt x="2639012" y="2871130"/>
                        <a:pt x="2815006" y="2719589"/>
                      </a:cubicBezTo>
                      <a:cubicBezTo>
                        <a:pt x="2997845" y="2561418"/>
                        <a:pt x="3175794" y="2386199"/>
                        <a:pt x="3334189" y="2203403"/>
                      </a:cubicBezTo>
                      <a:cubicBezTo>
                        <a:pt x="3408498" y="2118162"/>
                        <a:pt x="3466184" y="2021555"/>
                        <a:pt x="3526805" y="1926842"/>
                      </a:cubicBezTo>
                      <a:cubicBezTo>
                        <a:pt x="3593291" y="1822658"/>
                        <a:pt x="3666622" y="1723209"/>
                        <a:pt x="3726265" y="1614290"/>
                      </a:cubicBezTo>
                      <a:cubicBezTo>
                        <a:pt x="3780041" y="1517682"/>
                        <a:pt x="3830883" y="1420128"/>
                        <a:pt x="3889548" y="1325415"/>
                      </a:cubicBezTo>
                      <a:cubicBezTo>
                        <a:pt x="3934524" y="1252486"/>
                        <a:pt x="3969723" y="1171033"/>
                        <a:pt x="3989278" y="1088633"/>
                      </a:cubicBezTo>
                      <a:cubicBezTo>
                        <a:pt x="4000033" y="1045065"/>
                        <a:pt x="4023499" y="966453"/>
                        <a:pt x="3965812" y="946563"/>
                      </a:cubicBezTo>
                      <a:close/>
                      <a:moveTo>
                        <a:pt x="1444208" y="3461191"/>
                      </a:moveTo>
                      <a:cubicBezTo>
                        <a:pt x="1186083" y="3758589"/>
                        <a:pt x="951425" y="4074930"/>
                        <a:pt x="781297" y="4428209"/>
                      </a:cubicBezTo>
                      <a:cubicBezTo>
                        <a:pt x="690367" y="4618582"/>
                        <a:pt x="626813" y="4822215"/>
                        <a:pt x="603347" y="5030583"/>
                      </a:cubicBezTo>
                      <a:cubicBezTo>
                        <a:pt x="580859" y="5233268"/>
                        <a:pt x="590637" y="5437849"/>
                        <a:pt x="572059" y="5640534"/>
                      </a:cubicBezTo>
                      <a:cubicBezTo>
                        <a:pt x="571082" y="5652846"/>
                        <a:pt x="550549" y="5653794"/>
                        <a:pt x="548594" y="5641481"/>
                      </a:cubicBezTo>
                      <a:cubicBezTo>
                        <a:pt x="530016" y="5493729"/>
                        <a:pt x="525128" y="5345030"/>
                        <a:pt x="508506" y="5196330"/>
                      </a:cubicBezTo>
                      <a:cubicBezTo>
                        <a:pt x="489929" y="5540139"/>
                        <a:pt x="531972" y="5897206"/>
                        <a:pt x="378466" y="6217336"/>
                      </a:cubicBezTo>
                      <a:cubicBezTo>
                        <a:pt x="375533" y="6223966"/>
                        <a:pt x="367711" y="6226807"/>
                        <a:pt x="360867" y="6223018"/>
                      </a:cubicBezTo>
                      <a:cubicBezTo>
                        <a:pt x="263092" y="6152931"/>
                        <a:pt x="233760" y="6013703"/>
                        <a:pt x="218116" y="5903836"/>
                      </a:cubicBezTo>
                      <a:cubicBezTo>
                        <a:pt x="194650" y="5743771"/>
                        <a:pt x="198561" y="5589389"/>
                        <a:pt x="208338" y="5429324"/>
                      </a:cubicBezTo>
                      <a:cubicBezTo>
                        <a:pt x="156518" y="5554346"/>
                        <a:pt x="167273" y="5696415"/>
                        <a:pt x="160429" y="5829960"/>
                      </a:cubicBezTo>
                      <a:cubicBezTo>
                        <a:pt x="159451" y="5841326"/>
                        <a:pt x="142829" y="5844167"/>
                        <a:pt x="137941" y="5833748"/>
                      </a:cubicBezTo>
                      <a:cubicBezTo>
                        <a:pt x="29411" y="5565711"/>
                        <a:pt x="-37076" y="5240846"/>
                        <a:pt x="101764" y="4980385"/>
                      </a:cubicBezTo>
                      <a:cubicBezTo>
                        <a:pt x="505573" y="4225523"/>
                        <a:pt x="698189" y="4097661"/>
                        <a:pt x="766631" y="4024732"/>
                      </a:cubicBezTo>
                      <a:cubicBezTo>
                        <a:pt x="966091" y="3807840"/>
                        <a:pt x="1172395" y="3605154"/>
                        <a:pt x="1425631" y="3445089"/>
                      </a:cubicBezTo>
                      <a:cubicBezTo>
                        <a:pt x="1437364" y="3440354"/>
                        <a:pt x="1453008" y="3450772"/>
                        <a:pt x="1444208" y="3461191"/>
                      </a:cubicBez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7" name="Freeform: Shape 406">
                  <a:extLst>
                    <a:ext uri="{FF2B5EF4-FFF2-40B4-BE49-F238E27FC236}">
                      <a16:creationId xmlns:a16="http://schemas.microsoft.com/office/drawing/2014/main" id="{C7DDB9CE-B706-032A-8642-B221724FFB6F}"/>
                    </a:ext>
                  </a:extLst>
                </p:cNvPr>
                <p:cNvSpPr/>
                <p:nvPr/>
              </p:nvSpPr>
              <p:spPr>
                <a:xfrm>
                  <a:off x="611076" y="-1546255"/>
                  <a:ext cx="3758695" cy="6442934"/>
                </a:xfrm>
                <a:custGeom>
                  <a:avLst/>
                  <a:gdLst>
                    <a:gd name="connsiteX0" fmla="*/ 3721297 w 3758695"/>
                    <a:gd name="connsiteY0" fmla="*/ 946563 h 6442934"/>
                    <a:gd name="connsiteX1" fmla="*/ 3602012 w 3758695"/>
                    <a:gd name="connsiteY1" fmla="*/ 1003391 h 6442934"/>
                    <a:gd name="connsiteX2" fmla="*/ 3536504 w 3758695"/>
                    <a:gd name="connsiteY2" fmla="*/ 1123677 h 6442934"/>
                    <a:gd name="connsiteX3" fmla="*/ 3533570 w 3758695"/>
                    <a:gd name="connsiteY3" fmla="*/ 1134095 h 6442934"/>
                    <a:gd name="connsiteX4" fmla="*/ 3522815 w 3758695"/>
                    <a:gd name="connsiteY4" fmla="*/ 1168192 h 6442934"/>
                    <a:gd name="connsiteX5" fmla="*/ 3456328 w 3758695"/>
                    <a:gd name="connsiteY5" fmla="*/ 1301737 h 6442934"/>
                    <a:gd name="connsiteX6" fmla="*/ 3391797 w 3758695"/>
                    <a:gd name="connsiteY6" fmla="*/ 1436229 h 6442934"/>
                    <a:gd name="connsiteX7" fmla="*/ 3377131 w 3758695"/>
                    <a:gd name="connsiteY7" fmla="*/ 1457066 h 6442934"/>
                    <a:gd name="connsiteX8" fmla="*/ 3069141 w 3758695"/>
                    <a:gd name="connsiteY8" fmla="*/ 1950520 h 6442934"/>
                    <a:gd name="connsiteX9" fmla="*/ 3004610 w 3758695"/>
                    <a:gd name="connsiteY9" fmla="*/ 2050916 h 6442934"/>
                    <a:gd name="connsiteX10" fmla="*/ 2622312 w 3758695"/>
                    <a:gd name="connsiteY10" fmla="*/ 2452498 h 6442934"/>
                    <a:gd name="connsiteX11" fmla="*/ 2451207 w 3758695"/>
                    <a:gd name="connsiteY11" fmla="*/ 2600251 h 6442934"/>
                    <a:gd name="connsiteX12" fmla="*/ 2479561 w 3758695"/>
                    <a:gd name="connsiteY12" fmla="*/ 2357786 h 6442934"/>
                    <a:gd name="connsiteX13" fmla="*/ 2679021 w 3758695"/>
                    <a:gd name="connsiteY13" fmla="*/ 1488321 h 6442934"/>
                    <a:gd name="connsiteX14" fmla="*/ 2847193 w 3758695"/>
                    <a:gd name="connsiteY14" fmla="*/ 1088633 h 6442934"/>
                    <a:gd name="connsiteX15" fmla="*/ 3051542 w 3758695"/>
                    <a:gd name="connsiteY15" fmla="*/ 696521 h 6442934"/>
                    <a:gd name="connsiteX16" fmla="*/ 3296956 w 3758695"/>
                    <a:gd name="connsiteY16" fmla="*/ 350819 h 6442934"/>
                    <a:gd name="connsiteX17" fmla="*/ 3415263 w 3758695"/>
                    <a:gd name="connsiteY17" fmla="*/ 24060 h 6442934"/>
                    <a:gd name="connsiteX18" fmla="*/ 3346821 w 3758695"/>
                    <a:gd name="connsiteY18" fmla="*/ 7012 h 6442934"/>
                    <a:gd name="connsiteX19" fmla="*/ 3206026 w 3758695"/>
                    <a:gd name="connsiteY19" fmla="*/ 119720 h 6442934"/>
                    <a:gd name="connsiteX20" fmla="*/ 3160072 w 3758695"/>
                    <a:gd name="connsiteY20" fmla="*/ 196438 h 6442934"/>
                    <a:gd name="connsiteX21" fmla="*/ 3153227 w 3758695"/>
                    <a:gd name="connsiteY21" fmla="*/ 210644 h 6442934"/>
                    <a:gd name="connsiteX22" fmla="*/ 3126828 w 3758695"/>
                    <a:gd name="connsiteY22" fmla="*/ 254212 h 6442934"/>
                    <a:gd name="connsiteX23" fmla="*/ 2316278 w 3758695"/>
                    <a:gd name="connsiteY23" fmla="*/ 1649333 h 6442934"/>
                    <a:gd name="connsiteX24" fmla="*/ 1982867 w 3758695"/>
                    <a:gd name="connsiteY24" fmla="*/ 2782099 h 6442934"/>
                    <a:gd name="connsiteX25" fmla="*/ 1967223 w 3758695"/>
                    <a:gd name="connsiteY25" fmla="*/ 2802936 h 6442934"/>
                    <a:gd name="connsiteX26" fmla="*/ 2133439 w 3758695"/>
                    <a:gd name="connsiteY26" fmla="*/ 2695910 h 6442934"/>
                    <a:gd name="connsiteX27" fmla="*/ 2150061 w 3758695"/>
                    <a:gd name="connsiteY27" fmla="*/ 2711065 h 6442934"/>
                    <a:gd name="connsiteX28" fmla="*/ 1916380 w 3758695"/>
                    <a:gd name="connsiteY28" fmla="*/ 2933640 h 6442934"/>
                    <a:gd name="connsiteX29" fmla="*/ 1720831 w 3758695"/>
                    <a:gd name="connsiteY29" fmla="*/ 3089916 h 6442934"/>
                    <a:gd name="connsiteX30" fmla="*/ 2116818 w 3758695"/>
                    <a:gd name="connsiteY30" fmla="*/ 2867341 h 6442934"/>
                    <a:gd name="connsiteX31" fmla="*/ 2126595 w 3758695"/>
                    <a:gd name="connsiteY31" fmla="*/ 2887231 h 6442934"/>
                    <a:gd name="connsiteX32" fmla="*/ 1287690 w 3758695"/>
                    <a:gd name="connsiteY32" fmla="*/ 3490552 h 6442934"/>
                    <a:gd name="connsiteX33" fmla="*/ 798818 w 3758695"/>
                    <a:gd name="connsiteY33" fmla="*/ 4254885 h 6442934"/>
                    <a:gd name="connsiteX34" fmla="*/ 694199 w 3758695"/>
                    <a:gd name="connsiteY34" fmla="*/ 4466094 h 6442934"/>
                    <a:gd name="connsiteX35" fmla="*/ 550470 w 3758695"/>
                    <a:gd name="connsiteY35" fmla="*/ 4973755 h 6442934"/>
                    <a:gd name="connsiteX36" fmla="*/ 400875 w 3758695"/>
                    <a:gd name="connsiteY36" fmla="*/ 5982448 h 6442934"/>
                    <a:gd name="connsiteX37" fmla="*/ 290390 w 3758695"/>
                    <a:gd name="connsiteY37" fmla="*/ 6367929 h 6442934"/>
                    <a:gd name="connsiteX38" fmla="*/ 117329 w 3758695"/>
                    <a:gd name="connsiteY38" fmla="*/ 6401078 h 6442934"/>
                    <a:gd name="connsiteX39" fmla="*/ 0 w 3758695"/>
                    <a:gd name="connsiteY39" fmla="*/ 6290264 h 6442934"/>
                    <a:gd name="connsiteX40" fmla="*/ 225859 w 3758695"/>
                    <a:gd name="connsiteY40" fmla="*/ 6439911 h 6442934"/>
                    <a:gd name="connsiteX41" fmla="*/ 437052 w 3758695"/>
                    <a:gd name="connsiteY41" fmla="*/ 6076213 h 6442934"/>
                    <a:gd name="connsiteX42" fmla="*/ 599358 w 3758695"/>
                    <a:gd name="connsiteY42" fmla="*/ 5165076 h 6442934"/>
                    <a:gd name="connsiteX43" fmla="*/ 655089 w 3758695"/>
                    <a:gd name="connsiteY43" fmla="*/ 4897038 h 6442934"/>
                    <a:gd name="connsiteX44" fmla="*/ 785129 w 3758695"/>
                    <a:gd name="connsiteY44" fmla="*/ 4461359 h 6442934"/>
                    <a:gd name="connsiteX45" fmla="*/ 1251514 w 3758695"/>
                    <a:gd name="connsiteY45" fmla="*/ 3619361 h 6442934"/>
                    <a:gd name="connsiteX46" fmla="*/ 1312134 w 3758695"/>
                    <a:gd name="connsiteY46" fmla="*/ 3550221 h 6442934"/>
                    <a:gd name="connsiteX47" fmla="*/ 1428485 w 3758695"/>
                    <a:gd name="connsiteY47" fmla="*/ 3452667 h 6442934"/>
                    <a:gd name="connsiteX48" fmla="*/ 1687588 w 3758695"/>
                    <a:gd name="connsiteY48" fmla="*/ 3284077 h 6442934"/>
                    <a:gd name="connsiteX49" fmla="*/ 1973089 w 3758695"/>
                    <a:gd name="connsiteY49" fmla="*/ 3106017 h 6442934"/>
                    <a:gd name="connsiteX50" fmla="*/ 2570492 w 3758695"/>
                    <a:gd name="connsiteY50" fmla="*/ 2718642 h 6442934"/>
                    <a:gd name="connsiteX51" fmla="*/ 3089674 w 3758695"/>
                    <a:gd name="connsiteY51" fmla="*/ 2202456 h 6442934"/>
                    <a:gd name="connsiteX52" fmla="*/ 3282290 w 3758695"/>
                    <a:gd name="connsiteY52" fmla="*/ 1925895 h 6442934"/>
                    <a:gd name="connsiteX53" fmla="*/ 3481750 w 3758695"/>
                    <a:gd name="connsiteY53" fmla="*/ 1613342 h 6442934"/>
                    <a:gd name="connsiteX54" fmla="*/ 3645033 w 3758695"/>
                    <a:gd name="connsiteY54" fmla="*/ 1324468 h 6442934"/>
                    <a:gd name="connsiteX55" fmla="*/ 3744763 w 3758695"/>
                    <a:gd name="connsiteY55" fmla="*/ 1087686 h 6442934"/>
                    <a:gd name="connsiteX56" fmla="*/ 3721297 w 3758695"/>
                    <a:gd name="connsiteY56" fmla="*/ 946563 h 6442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3758695" h="6442934">
                      <a:moveTo>
                        <a:pt x="3721297" y="946563"/>
                      </a:moveTo>
                      <a:cubicBezTo>
                        <a:pt x="3683165" y="933304"/>
                        <a:pt x="3623523" y="979713"/>
                        <a:pt x="3602012" y="1003391"/>
                      </a:cubicBezTo>
                      <a:cubicBezTo>
                        <a:pt x="3567791" y="1040329"/>
                        <a:pt x="3547258" y="1075373"/>
                        <a:pt x="3536504" y="1123677"/>
                      </a:cubicBezTo>
                      <a:cubicBezTo>
                        <a:pt x="3534548" y="1129359"/>
                        <a:pt x="3534548" y="1132201"/>
                        <a:pt x="3533570" y="1134095"/>
                      </a:cubicBezTo>
                      <a:cubicBezTo>
                        <a:pt x="3528681" y="1144513"/>
                        <a:pt x="3524770" y="1155879"/>
                        <a:pt x="3522815" y="1168192"/>
                      </a:cubicBezTo>
                      <a:cubicBezTo>
                        <a:pt x="3511082" y="1213654"/>
                        <a:pt x="3477839" y="1260063"/>
                        <a:pt x="3456328" y="1301737"/>
                      </a:cubicBezTo>
                      <a:cubicBezTo>
                        <a:pt x="3432862" y="1346252"/>
                        <a:pt x="3412330" y="1390767"/>
                        <a:pt x="3391797" y="1436229"/>
                      </a:cubicBezTo>
                      <a:cubicBezTo>
                        <a:pt x="3386908" y="1442859"/>
                        <a:pt x="3382020" y="1450436"/>
                        <a:pt x="3377131" y="1457066"/>
                      </a:cubicBezTo>
                      <a:cubicBezTo>
                        <a:pt x="3259802" y="1614290"/>
                        <a:pt x="3174738" y="1787614"/>
                        <a:pt x="3069141" y="1950520"/>
                      </a:cubicBezTo>
                      <a:cubicBezTo>
                        <a:pt x="3047631" y="1983670"/>
                        <a:pt x="3026121" y="2017766"/>
                        <a:pt x="3004610" y="2050916"/>
                      </a:cubicBezTo>
                      <a:cubicBezTo>
                        <a:pt x="2896080" y="2198668"/>
                        <a:pt x="2748441" y="2322742"/>
                        <a:pt x="2622312" y="2452498"/>
                      </a:cubicBezTo>
                      <a:cubicBezTo>
                        <a:pt x="2569514" y="2506485"/>
                        <a:pt x="2511827" y="2554788"/>
                        <a:pt x="2451207" y="2600251"/>
                      </a:cubicBezTo>
                      <a:cubicBezTo>
                        <a:pt x="2470761" y="2519744"/>
                        <a:pt x="2472717" y="2431661"/>
                        <a:pt x="2479561" y="2357786"/>
                      </a:cubicBezTo>
                      <a:cubicBezTo>
                        <a:pt x="2507916" y="2062281"/>
                        <a:pt x="2575380" y="1767724"/>
                        <a:pt x="2679021" y="1488321"/>
                      </a:cubicBezTo>
                      <a:cubicBezTo>
                        <a:pt x="2728886" y="1352882"/>
                        <a:pt x="2787551" y="1220284"/>
                        <a:pt x="2847193" y="1088633"/>
                      </a:cubicBezTo>
                      <a:cubicBezTo>
                        <a:pt x="2907814" y="954141"/>
                        <a:pt x="2966478" y="819648"/>
                        <a:pt x="3051542" y="696521"/>
                      </a:cubicBezTo>
                      <a:cubicBezTo>
                        <a:pt x="3131717" y="580025"/>
                        <a:pt x="3214825" y="466369"/>
                        <a:pt x="3296956" y="350819"/>
                      </a:cubicBezTo>
                      <a:cubicBezTo>
                        <a:pt x="3348776" y="277891"/>
                        <a:pt x="3465128" y="115932"/>
                        <a:pt x="3415263" y="24060"/>
                      </a:cubicBezTo>
                      <a:cubicBezTo>
                        <a:pt x="3400597" y="-2460"/>
                        <a:pt x="3374198" y="-5301"/>
                        <a:pt x="3346821" y="7012"/>
                      </a:cubicBezTo>
                      <a:cubicBezTo>
                        <a:pt x="3288156" y="33531"/>
                        <a:pt x="3246113" y="70469"/>
                        <a:pt x="3206026" y="119720"/>
                      </a:cubicBezTo>
                      <a:cubicBezTo>
                        <a:pt x="3187448" y="142451"/>
                        <a:pt x="3172782" y="169918"/>
                        <a:pt x="3160072" y="196438"/>
                      </a:cubicBezTo>
                      <a:cubicBezTo>
                        <a:pt x="3157138" y="202120"/>
                        <a:pt x="3155183" y="206856"/>
                        <a:pt x="3153227" y="210644"/>
                      </a:cubicBezTo>
                      <a:cubicBezTo>
                        <a:pt x="3143450" y="224851"/>
                        <a:pt x="3134650" y="239058"/>
                        <a:pt x="3126828" y="254212"/>
                      </a:cubicBezTo>
                      <a:cubicBezTo>
                        <a:pt x="2877503" y="729671"/>
                        <a:pt x="2475650" y="1130307"/>
                        <a:pt x="2316278" y="1649333"/>
                      </a:cubicBezTo>
                      <a:cubicBezTo>
                        <a:pt x="2204815" y="2013031"/>
                        <a:pt x="2208726" y="2461970"/>
                        <a:pt x="1982867" y="2782099"/>
                      </a:cubicBezTo>
                      <a:cubicBezTo>
                        <a:pt x="1977978" y="2789676"/>
                        <a:pt x="1972112" y="2796306"/>
                        <a:pt x="1967223" y="2802936"/>
                      </a:cubicBezTo>
                      <a:cubicBezTo>
                        <a:pt x="2022954" y="2766945"/>
                        <a:pt x="2077708" y="2730954"/>
                        <a:pt x="2133439" y="2695910"/>
                      </a:cubicBezTo>
                      <a:cubicBezTo>
                        <a:pt x="2144195" y="2689281"/>
                        <a:pt x="2156905" y="2699699"/>
                        <a:pt x="2150061" y="2711065"/>
                      </a:cubicBezTo>
                      <a:cubicBezTo>
                        <a:pt x="2093352" y="2802936"/>
                        <a:pt x="2000466" y="2866394"/>
                        <a:pt x="1916380" y="2933640"/>
                      </a:cubicBezTo>
                      <a:cubicBezTo>
                        <a:pt x="1851849" y="2985732"/>
                        <a:pt x="1785362" y="3036877"/>
                        <a:pt x="1720831" y="3089916"/>
                      </a:cubicBezTo>
                      <a:cubicBezTo>
                        <a:pt x="1848916" y="3007516"/>
                        <a:pt x="1967223" y="2910909"/>
                        <a:pt x="2116818" y="2867341"/>
                      </a:cubicBezTo>
                      <a:cubicBezTo>
                        <a:pt x="2128551" y="2863552"/>
                        <a:pt x="2134417" y="2880601"/>
                        <a:pt x="2126595" y="2887231"/>
                      </a:cubicBezTo>
                      <a:cubicBezTo>
                        <a:pt x="1867493" y="3114542"/>
                        <a:pt x="1528215" y="3241457"/>
                        <a:pt x="1287690" y="3490552"/>
                      </a:cubicBezTo>
                      <a:cubicBezTo>
                        <a:pt x="1073564" y="3712180"/>
                        <a:pt x="955257" y="3995371"/>
                        <a:pt x="798818" y="4254885"/>
                      </a:cubicBezTo>
                      <a:cubicBezTo>
                        <a:pt x="766552" y="4326866"/>
                        <a:pt x="721576" y="4395060"/>
                        <a:pt x="694199" y="4466094"/>
                      </a:cubicBezTo>
                      <a:cubicBezTo>
                        <a:pt x="630646" y="4629948"/>
                        <a:pt x="585669" y="4802325"/>
                        <a:pt x="550470" y="4973755"/>
                      </a:cubicBezTo>
                      <a:cubicBezTo>
                        <a:pt x="482028" y="5307145"/>
                        <a:pt x="452696" y="5646217"/>
                        <a:pt x="400875" y="5982448"/>
                      </a:cubicBezTo>
                      <a:cubicBezTo>
                        <a:pt x="382298" y="6104627"/>
                        <a:pt x="378387" y="6270375"/>
                        <a:pt x="290390" y="6367929"/>
                      </a:cubicBezTo>
                      <a:cubicBezTo>
                        <a:pt x="246392" y="6417179"/>
                        <a:pt x="176972" y="6433281"/>
                        <a:pt x="117329" y="6401078"/>
                      </a:cubicBezTo>
                      <a:cubicBezTo>
                        <a:pt x="69420" y="6375506"/>
                        <a:pt x="31288" y="6334780"/>
                        <a:pt x="0" y="6290264"/>
                      </a:cubicBezTo>
                      <a:cubicBezTo>
                        <a:pt x="47910" y="6378347"/>
                        <a:pt x="117329" y="6459801"/>
                        <a:pt x="225859" y="6439911"/>
                      </a:cubicBezTo>
                      <a:cubicBezTo>
                        <a:pt x="388165" y="6409603"/>
                        <a:pt x="412608" y="6203129"/>
                        <a:pt x="437052" y="6076213"/>
                      </a:cubicBezTo>
                      <a:cubicBezTo>
                        <a:pt x="496694" y="5773132"/>
                        <a:pt x="542648" y="5468157"/>
                        <a:pt x="599358" y="5165076"/>
                      </a:cubicBezTo>
                      <a:cubicBezTo>
                        <a:pt x="615979" y="5075098"/>
                        <a:pt x="633579" y="4986068"/>
                        <a:pt x="655089" y="4897038"/>
                      </a:cubicBezTo>
                      <a:cubicBezTo>
                        <a:pt x="689310" y="4749286"/>
                        <a:pt x="731353" y="4603428"/>
                        <a:pt x="785129" y="4461359"/>
                      </a:cubicBezTo>
                      <a:cubicBezTo>
                        <a:pt x="896592" y="4165854"/>
                        <a:pt x="1047165" y="3864667"/>
                        <a:pt x="1251514" y="3619361"/>
                      </a:cubicBezTo>
                      <a:cubicBezTo>
                        <a:pt x="1271068" y="3595683"/>
                        <a:pt x="1291601" y="3572952"/>
                        <a:pt x="1312134" y="3550221"/>
                      </a:cubicBezTo>
                      <a:cubicBezTo>
                        <a:pt x="1349288" y="3515177"/>
                        <a:pt x="1386442" y="3482027"/>
                        <a:pt x="1428485" y="3452667"/>
                      </a:cubicBezTo>
                      <a:cubicBezTo>
                        <a:pt x="1513549" y="3392997"/>
                        <a:pt x="1600569" y="3339958"/>
                        <a:pt x="1687588" y="3284077"/>
                      </a:cubicBezTo>
                      <a:cubicBezTo>
                        <a:pt x="1781451" y="3224409"/>
                        <a:pt x="1874337" y="3157162"/>
                        <a:pt x="1973089" y="3106017"/>
                      </a:cubicBezTo>
                      <a:cubicBezTo>
                        <a:pt x="2180371" y="2998992"/>
                        <a:pt x="2394498" y="2870182"/>
                        <a:pt x="2570492" y="2718642"/>
                      </a:cubicBezTo>
                      <a:cubicBezTo>
                        <a:pt x="2753330" y="2560471"/>
                        <a:pt x="2931279" y="2385252"/>
                        <a:pt x="3089674" y="2202456"/>
                      </a:cubicBezTo>
                      <a:cubicBezTo>
                        <a:pt x="3163983" y="2117215"/>
                        <a:pt x="3221670" y="2020607"/>
                        <a:pt x="3282290" y="1925895"/>
                      </a:cubicBezTo>
                      <a:cubicBezTo>
                        <a:pt x="3348776" y="1821711"/>
                        <a:pt x="3422107" y="1722262"/>
                        <a:pt x="3481750" y="1613342"/>
                      </a:cubicBezTo>
                      <a:cubicBezTo>
                        <a:pt x="3535526" y="1516735"/>
                        <a:pt x="3586368" y="1419181"/>
                        <a:pt x="3645033" y="1324468"/>
                      </a:cubicBezTo>
                      <a:cubicBezTo>
                        <a:pt x="3690009" y="1251539"/>
                        <a:pt x="3725208" y="1170086"/>
                        <a:pt x="3744763" y="1087686"/>
                      </a:cubicBezTo>
                      <a:cubicBezTo>
                        <a:pt x="3755518" y="1045065"/>
                        <a:pt x="3778984" y="966453"/>
                        <a:pt x="3721297" y="946563"/>
                      </a:cubicBez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8" name="Freeform: Shape 407">
                  <a:extLst>
                    <a:ext uri="{FF2B5EF4-FFF2-40B4-BE49-F238E27FC236}">
                      <a16:creationId xmlns:a16="http://schemas.microsoft.com/office/drawing/2014/main" id="{C0AFCE01-DC72-4FF1-BAB9-6CD2B1539303}"/>
                    </a:ext>
                  </a:extLst>
                </p:cNvPr>
                <p:cNvSpPr/>
                <p:nvPr/>
              </p:nvSpPr>
              <p:spPr>
                <a:xfrm>
                  <a:off x="498389" y="2668470"/>
                  <a:ext cx="485519" cy="1261893"/>
                </a:xfrm>
                <a:custGeom>
                  <a:avLst/>
                  <a:gdLst>
                    <a:gd name="connsiteX0" fmla="*/ 478364 w 485519"/>
                    <a:gd name="connsiteY0" fmla="*/ 2273 h 1261893"/>
                    <a:gd name="connsiteX1" fmla="*/ 13935 w 485519"/>
                    <a:gd name="connsiteY1" fmla="*/ 1261007 h 1261893"/>
                    <a:gd name="connsiteX2" fmla="*/ 19801 w 485519"/>
                    <a:gd name="connsiteY2" fmla="*/ 1257219 h 1261893"/>
                    <a:gd name="connsiteX3" fmla="*/ 484230 w 485519"/>
                    <a:gd name="connsiteY3" fmla="*/ 5114 h 1261893"/>
                    <a:gd name="connsiteX4" fmla="*/ 478364 w 485519"/>
                    <a:gd name="connsiteY4" fmla="*/ 2273 h 1261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519" h="1261893">
                      <a:moveTo>
                        <a:pt x="478364" y="2273"/>
                      </a:moveTo>
                      <a:cubicBezTo>
                        <a:pt x="172330" y="348922"/>
                        <a:pt x="-60374" y="793126"/>
                        <a:pt x="13935" y="1261007"/>
                      </a:cubicBezTo>
                      <a:cubicBezTo>
                        <a:pt x="13935" y="1263849"/>
                        <a:pt x="19801" y="1259113"/>
                        <a:pt x="19801" y="1257219"/>
                      </a:cubicBezTo>
                      <a:cubicBezTo>
                        <a:pt x="-1709" y="788390"/>
                        <a:pt x="200684" y="373547"/>
                        <a:pt x="484230" y="5114"/>
                      </a:cubicBezTo>
                      <a:cubicBezTo>
                        <a:pt x="488141" y="-568"/>
                        <a:pt x="482275" y="-1515"/>
                        <a:pt x="478364" y="2273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9" name="Freeform: Shape 408">
                  <a:extLst>
                    <a:ext uri="{FF2B5EF4-FFF2-40B4-BE49-F238E27FC236}">
                      <a16:creationId xmlns:a16="http://schemas.microsoft.com/office/drawing/2014/main" id="{779366CE-38D2-BC87-2033-544B45644CAB}"/>
                    </a:ext>
                  </a:extLst>
                </p:cNvPr>
                <p:cNvSpPr/>
                <p:nvPr/>
              </p:nvSpPr>
              <p:spPr>
                <a:xfrm>
                  <a:off x="2577321" y="1067254"/>
                  <a:ext cx="474206" cy="335283"/>
                </a:xfrm>
                <a:custGeom>
                  <a:avLst/>
                  <a:gdLst>
                    <a:gd name="connsiteX0" fmla="*/ 444874 w 474206"/>
                    <a:gd name="connsiteY0" fmla="*/ 16101 h 335283"/>
                    <a:gd name="connsiteX1" fmla="*/ 410653 w 474206"/>
                    <a:gd name="connsiteY1" fmla="*/ 39779 h 335283"/>
                    <a:gd name="connsiteX2" fmla="*/ 250303 w 474206"/>
                    <a:gd name="connsiteY2" fmla="*/ 143016 h 335283"/>
                    <a:gd name="connsiteX3" fmla="*/ 103641 w 474206"/>
                    <a:gd name="connsiteY3" fmla="*/ 255725 h 335283"/>
                    <a:gd name="connsiteX4" fmla="*/ 40088 w 474206"/>
                    <a:gd name="connsiteY4" fmla="*/ 297398 h 335283"/>
                    <a:gd name="connsiteX5" fmla="*/ 0 w 474206"/>
                    <a:gd name="connsiteY5" fmla="*/ 335284 h 335283"/>
                    <a:gd name="connsiteX6" fmla="*/ 107552 w 474206"/>
                    <a:gd name="connsiteY6" fmla="*/ 271826 h 335283"/>
                    <a:gd name="connsiteX7" fmla="*/ 271813 w 474206"/>
                    <a:gd name="connsiteY7" fmla="*/ 152488 h 335283"/>
                    <a:gd name="connsiteX8" fmla="*/ 421408 w 474206"/>
                    <a:gd name="connsiteY8" fmla="*/ 54933 h 335283"/>
                    <a:gd name="connsiteX9" fmla="*/ 474206 w 474206"/>
                    <a:gd name="connsiteY9" fmla="*/ 0 h 335283"/>
                    <a:gd name="connsiteX10" fmla="*/ 444874 w 474206"/>
                    <a:gd name="connsiteY10" fmla="*/ 16101 h 335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4206" h="335283">
                      <a:moveTo>
                        <a:pt x="444874" y="16101"/>
                      </a:moveTo>
                      <a:cubicBezTo>
                        <a:pt x="433141" y="24625"/>
                        <a:pt x="422386" y="33149"/>
                        <a:pt x="410653" y="39779"/>
                      </a:cubicBezTo>
                      <a:cubicBezTo>
                        <a:pt x="356877" y="71982"/>
                        <a:pt x="300168" y="105131"/>
                        <a:pt x="250303" y="143016"/>
                      </a:cubicBezTo>
                      <a:cubicBezTo>
                        <a:pt x="201415" y="179954"/>
                        <a:pt x="151550" y="217840"/>
                        <a:pt x="103641" y="255725"/>
                      </a:cubicBezTo>
                      <a:cubicBezTo>
                        <a:pt x="84086" y="271826"/>
                        <a:pt x="61598" y="284139"/>
                        <a:pt x="40088" y="297398"/>
                      </a:cubicBezTo>
                      <a:cubicBezTo>
                        <a:pt x="26399" y="309711"/>
                        <a:pt x="13688" y="322024"/>
                        <a:pt x="0" y="335284"/>
                      </a:cubicBezTo>
                      <a:cubicBezTo>
                        <a:pt x="36176" y="313499"/>
                        <a:pt x="73331" y="295504"/>
                        <a:pt x="107552" y="271826"/>
                      </a:cubicBezTo>
                      <a:cubicBezTo>
                        <a:pt x="162306" y="232994"/>
                        <a:pt x="216082" y="188478"/>
                        <a:pt x="271813" y="152488"/>
                      </a:cubicBezTo>
                      <a:cubicBezTo>
                        <a:pt x="321678" y="120285"/>
                        <a:pt x="370565" y="86189"/>
                        <a:pt x="421408" y="54933"/>
                      </a:cubicBezTo>
                      <a:cubicBezTo>
                        <a:pt x="439985" y="36938"/>
                        <a:pt x="457585" y="18943"/>
                        <a:pt x="474206" y="0"/>
                      </a:cubicBezTo>
                      <a:cubicBezTo>
                        <a:pt x="465406" y="3789"/>
                        <a:pt x="454652" y="10418"/>
                        <a:pt x="444874" y="16101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0" name="Freeform: Shape 409">
                  <a:extLst>
                    <a:ext uri="{FF2B5EF4-FFF2-40B4-BE49-F238E27FC236}">
                      <a16:creationId xmlns:a16="http://schemas.microsoft.com/office/drawing/2014/main" id="{1F3C4654-F8BB-B4F7-C528-4639F9905E0E}"/>
                    </a:ext>
                  </a:extLst>
                </p:cNvPr>
                <p:cNvSpPr/>
                <p:nvPr/>
              </p:nvSpPr>
              <p:spPr>
                <a:xfrm>
                  <a:off x="976745" y="2224007"/>
                  <a:ext cx="661948" cy="2142182"/>
                </a:xfrm>
                <a:custGeom>
                  <a:avLst/>
                  <a:gdLst>
                    <a:gd name="connsiteX0" fmla="*/ 653141 w 661948"/>
                    <a:gd name="connsiteY0" fmla="*/ 3480 h 2142182"/>
                    <a:gd name="connsiteX1" fmla="*/ 340263 w 661948"/>
                    <a:gd name="connsiteY1" fmla="*/ 470414 h 2142182"/>
                    <a:gd name="connsiteX2" fmla="*/ 120270 w 661948"/>
                    <a:gd name="connsiteY2" fmla="*/ 1007436 h 2142182"/>
                    <a:gd name="connsiteX3" fmla="*/ 27385 w 661948"/>
                    <a:gd name="connsiteY3" fmla="*/ 1596551 h 2142182"/>
                    <a:gd name="connsiteX4" fmla="*/ 4897 w 661948"/>
                    <a:gd name="connsiteY4" fmla="*/ 2141150 h 2142182"/>
                    <a:gd name="connsiteX5" fmla="*/ 15652 w 661948"/>
                    <a:gd name="connsiteY5" fmla="*/ 2133572 h 2142182"/>
                    <a:gd name="connsiteX6" fmla="*/ 169158 w 661948"/>
                    <a:gd name="connsiteY6" fmla="*/ 1032062 h 2142182"/>
                    <a:gd name="connsiteX7" fmla="*/ 382306 w 661948"/>
                    <a:gd name="connsiteY7" fmla="*/ 464732 h 2142182"/>
                    <a:gd name="connsiteX8" fmla="*/ 660963 w 661948"/>
                    <a:gd name="connsiteY8" fmla="*/ 2533 h 2142182"/>
                    <a:gd name="connsiteX9" fmla="*/ 653141 w 661948"/>
                    <a:gd name="connsiteY9" fmla="*/ 3480 h 2142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1948" h="2142182">
                      <a:moveTo>
                        <a:pt x="653141" y="3480"/>
                      </a:moveTo>
                      <a:cubicBezTo>
                        <a:pt x="544612" y="158809"/>
                        <a:pt x="434127" y="305614"/>
                        <a:pt x="340263" y="470414"/>
                      </a:cubicBezTo>
                      <a:cubicBezTo>
                        <a:pt x="245422" y="637109"/>
                        <a:pt x="163291" y="820852"/>
                        <a:pt x="120270" y="1007436"/>
                      </a:cubicBezTo>
                      <a:cubicBezTo>
                        <a:pt x="75294" y="1204439"/>
                        <a:pt x="37162" y="1393865"/>
                        <a:pt x="27385" y="1596551"/>
                      </a:cubicBezTo>
                      <a:cubicBezTo>
                        <a:pt x="18585" y="1774611"/>
                        <a:pt x="-11725" y="1963090"/>
                        <a:pt x="4897" y="2141150"/>
                      </a:cubicBezTo>
                      <a:cubicBezTo>
                        <a:pt x="4897" y="2144938"/>
                        <a:pt x="15652" y="2137361"/>
                        <a:pt x="15652" y="2133572"/>
                      </a:cubicBezTo>
                      <a:cubicBezTo>
                        <a:pt x="12718" y="1763245"/>
                        <a:pt x="70405" y="1389129"/>
                        <a:pt x="169158" y="1032062"/>
                      </a:cubicBezTo>
                      <a:cubicBezTo>
                        <a:pt x="223911" y="835059"/>
                        <a:pt x="293331" y="651316"/>
                        <a:pt x="382306" y="464732"/>
                      </a:cubicBezTo>
                      <a:cubicBezTo>
                        <a:pt x="460526" y="299931"/>
                        <a:pt x="560256" y="155020"/>
                        <a:pt x="660963" y="2533"/>
                      </a:cubicBezTo>
                      <a:cubicBezTo>
                        <a:pt x="664874" y="-2203"/>
                        <a:pt x="656075" y="639"/>
                        <a:pt x="653141" y="3480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1" name="Freeform: Shape 410">
                  <a:extLst>
                    <a:ext uri="{FF2B5EF4-FFF2-40B4-BE49-F238E27FC236}">
                      <a16:creationId xmlns:a16="http://schemas.microsoft.com/office/drawing/2014/main" id="{959D383E-BF25-8E3C-16E3-0D78115EBB22}"/>
                    </a:ext>
                  </a:extLst>
                </p:cNvPr>
                <p:cNvSpPr/>
                <p:nvPr/>
              </p:nvSpPr>
              <p:spPr>
                <a:xfrm>
                  <a:off x="884778" y="3938799"/>
                  <a:ext cx="35265" cy="520863"/>
                </a:xfrm>
                <a:custGeom>
                  <a:avLst/>
                  <a:gdLst>
                    <a:gd name="connsiteX0" fmla="*/ 26466 w 35265"/>
                    <a:gd name="connsiteY0" fmla="*/ 247350 h 520863"/>
                    <a:gd name="connsiteX1" fmla="*/ 35265 w 35265"/>
                    <a:gd name="connsiteY1" fmla="*/ 2043 h 520863"/>
                    <a:gd name="connsiteX2" fmla="*/ 25488 w 35265"/>
                    <a:gd name="connsiteY2" fmla="*/ 7727 h 520863"/>
                    <a:gd name="connsiteX3" fmla="*/ 1044 w 35265"/>
                    <a:gd name="connsiteY3" fmla="*/ 517282 h 520863"/>
                    <a:gd name="connsiteX4" fmla="*/ 18644 w 35265"/>
                    <a:gd name="connsiteY4" fmla="*/ 507810 h 520863"/>
                    <a:gd name="connsiteX5" fmla="*/ 26466 w 35265"/>
                    <a:gd name="connsiteY5" fmla="*/ 247350 h 520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265" h="520863">
                      <a:moveTo>
                        <a:pt x="26466" y="247350"/>
                      </a:moveTo>
                      <a:cubicBezTo>
                        <a:pt x="21577" y="167791"/>
                        <a:pt x="31354" y="81602"/>
                        <a:pt x="35265" y="2043"/>
                      </a:cubicBezTo>
                      <a:cubicBezTo>
                        <a:pt x="35265" y="-3639"/>
                        <a:pt x="26466" y="3938"/>
                        <a:pt x="25488" y="7727"/>
                      </a:cubicBezTo>
                      <a:cubicBezTo>
                        <a:pt x="3977" y="178209"/>
                        <a:pt x="-2867" y="344904"/>
                        <a:pt x="1044" y="517282"/>
                      </a:cubicBezTo>
                      <a:cubicBezTo>
                        <a:pt x="1044" y="527700"/>
                        <a:pt x="17666" y="512546"/>
                        <a:pt x="18644" y="507810"/>
                      </a:cubicBezTo>
                      <a:cubicBezTo>
                        <a:pt x="33310" y="420675"/>
                        <a:pt x="31354" y="334486"/>
                        <a:pt x="26466" y="247350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2" name="Freeform: Shape 411">
                  <a:extLst>
                    <a:ext uri="{FF2B5EF4-FFF2-40B4-BE49-F238E27FC236}">
                      <a16:creationId xmlns:a16="http://schemas.microsoft.com/office/drawing/2014/main" id="{F6620B89-D1F8-15EA-0E03-95FF61F2AFAA}"/>
                    </a:ext>
                  </a:extLst>
                </p:cNvPr>
                <p:cNvSpPr/>
                <p:nvPr/>
              </p:nvSpPr>
              <p:spPr>
                <a:xfrm>
                  <a:off x="573798" y="3910530"/>
                  <a:ext cx="127293" cy="807217"/>
                </a:xfrm>
                <a:custGeom>
                  <a:avLst/>
                  <a:gdLst>
                    <a:gd name="connsiteX0" fmla="*/ 127231 w 127293"/>
                    <a:gd name="connsiteY0" fmla="*/ 795593 h 807217"/>
                    <a:gd name="connsiteX1" fmla="*/ 25546 w 127293"/>
                    <a:gd name="connsiteY1" fmla="*/ 1899 h 807217"/>
                    <a:gd name="connsiteX2" fmla="*/ 14791 w 127293"/>
                    <a:gd name="connsiteY2" fmla="*/ 8529 h 807217"/>
                    <a:gd name="connsiteX3" fmla="*/ 16746 w 127293"/>
                    <a:gd name="connsiteY3" fmla="*/ 441367 h 807217"/>
                    <a:gd name="connsiteX4" fmla="*/ 114520 w 127293"/>
                    <a:gd name="connsiteY4" fmla="*/ 806011 h 807217"/>
                    <a:gd name="connsiteX5" fmla="*/ 127231 w 127293"/>
                    <a:gd name="connsiteY5" fmla="*/ 795593 h 807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293" h="807217">
                      <a:moveTo>
                        <a:pt x="127231" y="795593"/>
                      </a:moveTo>
                      <a:cubicBezTo>
                        <a:pt x="60745" y="537973"/>
                        <a:pt x="13813" y="268989"/>
                        <a:pt x="25546" y="1899"/>
                      </a:cubicBezTo>
                      <a:cubicBezTo>
                        <a:pt x="25546" y="-3784"/>
                        <a:pt x="14791" y="4740"/>
                        <a:pt x="14791" y="8529"/>
                      </a:cubicBezTo>
                      <a:cubicBezTo>
                        <a:pt x="-3787" y="153439"/>
                        <a:pt x="-6720" y="297403"/>
                        <a:pt x="16746" y="441367"/>
                      </a:cubicBezTo>
                      <a:cubicBezTo>
                        <a:pt x="36301" y="562599"/>
                        <a:pt x="63678" y="693302"/>
                        <a:pt x="114520" y="806011"/>
                      </a:cubicBezTo>
                      <a:cubicBezTo>
                        <a:pt x="117454" y="810747"/>
                        <a:pt x="128209" y="800329"/>
                        <a:pt x="127231" y="795593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2ED5655A-988D-7993-6C27-D5EFD8EE53B3}"/>
                  </a:ext>
                </a:extLst>
              </p:cNvPr>
              <p:cNvSpPr/>
              <p:nvPr/>
            </p:nvSpPr>
            <p:spPr>
              <a:xfrm>
                <a:off x="158703" y="-25995"/>
                <a:ext cx="398500" cy="2243213"/>
              </a:xfrm>
              <a:custGeom>
                <a:avLst/>
                <a:gdLst>
                  <a:gd name="connsiteX0" fmla="*/ 391753 w 398500"/>
                  <a:gd name="connsiteY0" fmla="*/ 250305 h 2243213"/>
                  <a:gd name="connsiteX1" fmla="*/ 383931 w 398500"/>
                  <a:gd name="connsiteY1" fmla="*/ 2157 h 2243213"/>
                  <a:gd name="connsiteX2" fmla="*/ 373176 w 398500"/>
                  <a:gd name="connsiteY2" fmla="*/ 9734 h 2243213"/>
                  <a:gd name="connsiteX3" fmla="*/ 352643 w 398500"/>
                  <a:gd name="connsiteY3" fmla="*/ 239886 h 2243213"/>
                  <a:gd name="connsiteX4" fmla="*/ 359487 w 398500"/>
                  <a:gd name="connsiteY4" fmla="*/ 363013 h 2243213"/>
                  <a:gd name="connsiteX5" fmla="*/ 349710 w 398500"/>
                  <a:gd name="connsiteY5" fmla="*/ 509818 h 2243213"/>
                  <a:gd name="connsiteX6" fmla="*/ 218692 w 398500"/>
                  <a:gd name="connsiteY6" fmla="*/ 1128293 h 2243213"/>
                  <a:gd name="connsiteX7" fmla="*/ 50520 w 398500"/>
                  <a:gd name="connsiteY7" fmla="*/ 1699412 h 2243213"/>
                  <a:gd name="connsiteX8" fmla="*/ 4566 w 398500"/>
                  <a:gd name="connsiteY8" fmla="*/ 2239275 h 2243213"/>
                  <a:gd name="connsiteX9" fmla="*/ 24121 w 398500"/>
                  <a:gd name="connsiteY9" fmla="*/ 2225068 h 2243213"/>
                  <a:gd name="connsiteX10" fmla="*/ 111140 w 398500"/>
                  <a:gd name="connsiteY10" fmla="*/ 1639743 h 2243213"/>
                  <a:gd name="connsiteX11" fmla="*/ 280290 w 398500"/>
                  <a:gd name="connsiteY11" fmla="*/ 1068624 h 2243213"/>
                  <a:gd name="connsiteX12" fmla="*/ 388820 w 398500"/>
                  <a:gd name="connsiteY12" fmla="*/ 514554 h 2243213"/>
                  <a:gd name="connsiteX13" fmla="*/ 391753 w 398500"/>
                  <a:gd name="connsiteY13" fmla="*/ 250305 h 2243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8500" h="2243213">
                    <a:moveTo>
                      <a:pt x="391753" y="250305"/>
                    </a:moveTo>
                    <a:cubicBezTo>
                      <a:pt x="381975" y="169799"/>
                      <a:pt x="389797" y="84557"/>
                      <a:pt x="383931" y="2157"/>
                    </a:cubicBezTo>
                    <a:cubicBezTo>
                      <a:pt x="383931" y="-4473"/>
                      <a:pt x="373176" y="5946"/>
                      <a:pt x="373176" y="9734"/>
                    </a:cubicBezTo>
                    <a:cubicBezTo>
                      <a:pt x="368287" y="87399"/>
                      <a:pt x="360465" y="163169"/>
                      <a:pt x="352643" y="239886"/>
                    </a:cubicBezTo>
                    <a:cubicBezTo>
                      <a:pt x="348732" y="277772"/>
                      <a:pt x="359487" y="323234"/>
                      <a:pt x="359487" y="363013"/>
                    </a:cubicBezTo>
                    <a:cubicBezTo>
                      <a:pt x="358510" y="412264"/>
                      <a:pt x="354599" y="461515"/>
                      <a:pt x="349710" y="509818"/>
                    </a:cubicBezTo>
                    <a:cubicBezTo>
                      <a:pt x="329177" y="720081"/>
                      <a:pt x="273446" y="924661"/>
                      <a:pt x="218692" y="1128293"/>
                    </a:cubicBezTo>
                    <a:cubicBezTo>
                      <a:pt x="166872" y="1320560"/>
                      <a:pt x="96474" y="1505251"/>
                      <a:pt x="50520" y="1699412"/>
                    </a:cubicBezTo>
                    <a:cubicBezTo>
                      <a:pt x="8477" y="1874631"/>
                      <a:pt x="-9123" y="2059321"/>
                      <a:pt x="4566" y="2239275"/>
                    </a:cubicBezTo>
                    <a:cubicBezTo>
                      <a:pt x="5544" y="2251588"/>
                      <a:pt x="24121" y="2231698"/>
                      <a:pt x="24121" y="2225068"/>
                    </a:cubicBezTo>
                    <a:cubicBezTo>
                      <a:pt x="39765" y="2025224"/>
                      <a:pt x="64208" y="1834851"/>
                      <a:pt x="111140" y="1639743"/>
                    </a:cubicBezTo>
                    <a:cubicBezTo>
                      <a:pt x="157094" y="1446529"/>
                      <a:pt x="230425" y="1260892"/>
                      <a:pt x="280290" y="1068624"/>
                    </a:cubicBezTo>
                    <a:cubicBezTo>
                      <a:pt x="328199" y="884881"/>
                      <a:pt x="368287" y="703033"/>
                      <a:pt x="388820" y="514554"/>
                    </a:cubicBezTo>
                    <a:cubicBezTo>
                      <a:pt x="399575" y="427418"/>
                      <a:pt x="402508" y="338388"/>
                      <a:pt x="391753" y="250305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B2B97083-234B-A7E5-6D4A-AED2BB3A9AC2}"/>
                  </a:ext>
                </a:extLst>
              </p:cNvPr>
              <p:cNvSpPr/>
              <p:nvPr/>
            </p:nvSpPr>
            <p:spPr>
              <a:xfrm>
                <a:off x="-202407" y="720605"/>
                <a:ext cx="201809" cy="1310605"/>
              </a:xfrm>
              <a:custGeom>
                <a:avLst/>
                <a:gdLst>
                  <a:gd name="connsiteX0" fmla="*/ 169150 w 201809"/>
                  <a:gd name="connsiteY0" fmla="*/ 484930 h 1310605"/>
                  <a:gd name="connsiteX1" fmla="*/ 54754 w 201809"/>
                  <a:gd name="connsiteY1" fmla="*/ 118391 h 1310605"/>
                  <a:gd name="connsiteX2" fmla="*/ 0 w 201809"/>
                  <a:gd name="connsiteY2" fmla="*/ 0 h 1310605"/>
                  <a:gd name="connsiteX3" fmla="*/ 0 w 201809"/>
                  <a:gd name="connsiteY3" fmla="*/ 109867 h 1310605"/>
                  <a:gd name="connsiteX4" fmla="*/ 58665 w 201809"/>
                  <a:gd name="connsiteY4" fmla="*/ 265196 h 1310605"/>
                  <a:gd name="connsiteX5" fmla="*/ 105596 w 201809"/>
                  <a:gd name="connsiteY5" fmla="*/ 456516 h 1310605"/>
                  <a:gd name="connsiteX6" fmla="*/ 156439 w 201809"/>
                  <a:gd name="connsiteY6" fmla="*/ 907349 h 1310605"/>
                  <a:gd name="connsiteX7" fmla="*/ 128085 w 201809"/>
                  <a:gd name="connsiteY7" fmla="*/ 1307038 h 1310605"/>
                  <a:gd name="connsiteX8" fmla="*/ 145684 w 201809"/>
                  <a:gd name="connsiteY8" fmla="*/ 1296619 h 1310605"/>
                  <a:gd name="connsiteX9" fmla="*/ 169150 w 201809"/>
                  <a:gd name="connsiteY9" fmla="*/ 484930 h 1310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1809" h="1310605">
                    <a:moveTo>
                      <a:pt x="169150" y="484930"/>
                    </a:moveTo>
                    <a:cubicBezTo>
                      <a:pt x="138840" y="361803"/>
                      <a:pt x="112441" y="232047"/>
                      <a:pt x="54754" y="118391"/>
                    </a:cubicBezTo>
                    <a:cubicBezTo>
                      <a:pt x="35199" y="79559"/>
                      <a:pt x="17599" y="39779"/>
                      <a:pt x="0" y="0"/>
                    </a:cubicBezTo>
                    <a:lnTo>
                      <a:pt x="0" y="109867"/>
                    </a:lnTo>
                    <a:cubicBezTo>
                      <a:pt x="18577" y="161959"/>
                      <a:pt x="43021" y="211210"/>
                      <a:pt x="58665" y="265196"/>
                    </a:cubicBezTo>
                    <a:cubicBezTo>
                      <a:pt x="77242" y="328653"/>
                      <a:pt x="87997" y="393058"/>
                      <a:pt x="105596" y="456516"/>
                    </a:cubicBezTo>
                    <a:cubicBezTo>
                      <a:pt x="146662" y="605215"/>
                      <a:pt x="166217" y="753914"/>
                      <a:pt x="156439" y="907349"/>
                    </a:cubicBezTo>
                    <a:cubicBezTo>
                      <a:pt x="147639" y="1040894"/>
                      <a:pt x="124174" y="1172546"/>
                      <a:pt x="128085" y="1307038"/>
                    </a:cubicBezTo>
                    <a:cubicBezTo>
                      <a:pt x="128085" y="1317456"/>
                      <a:pt x="144706" y="1302302"/>
                      <a:pt x="145684" y="1296619"/>
                    </a:cubicBezTo>
                    <a:cubicBezTo>
                      <a:pt x="184794" y="1021005"/>
                      <a:pt x="236614" y="761492"/>
                      <a:pt x="169150" y="484930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E061F782-B9C0-5F66-9C23-BD41FEA4C4BB}"/>
                  </a:ext>
                </a:extLst>
              </p:cNvPr>
              <p:cNvSpPr/>
              <p:nvPr/>
            </p:nvSpPr>
            <p:spPr>
              <a:xfrm>
                <a:off x="564430" y="193874"/>
                <a:ext cx="422665" cy="2080109"/>
              </a:xfrm>
              <a:custGeom>
                <a:avLst/>
                <a:gdLst>
                  <a:gd name="connsiteX0" fmla="*/ 406457 w 422665"/>
                  <a:gd name="connsiteY0" fmla="*/ 10546 h 2080109"/>
                  <a:gd name="connsiteX1" fmla="*/ 138555 w 422665"/>
                  <a:gd name="connsiteY1" fmla="*/ 1017344 h 2080109"/>
                  <a:gd name="connsiteX2" fmla="*/ 693 w 422665"/>
                  <a:gd name="connsiteY2" fmla="*/ 2073392 h 2080109"/>
                  <a:gd name="connsiteX3" fmla="*/ 21225 w 422665"/>
                  <a:gd name="connsiteY3" fmla="*/ 2065815 h 2080109"/>
                  <a:gd name="connsiteX4" fmla="*/ 182553 w 422665"/>
                  <a:gd name="connsiteY4" fmla="*/ 1083643 h 2080109"/>
                  <a:gd name="connsiteX5" fmla="*/ 268595 w 422665"/>
                  <a:gd name="connsiteY5" fmla="*/ 499264 h 2080109"/>
                  <a:gd name="connsiteX6" fmla="*/ 422101 w 422665"/>
                  <a:gd name="connsiteY6" fmla="*/ 4863 h 2080109"/>
                  <a:gd name="connsiteX7" fmla="*/ 406457 w 422665"/>
                  <a:gd name="connsiteY7" fmla="*/ 10546 h 2080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2665" h="2080109">
                    <a:moveTo>
                      <a:pt x="406457" y="10546"/>
                    </a:moveTo>
                    <a:cubicBezTo>
                      <a:pt x="284239" y="342988"/>
                      <a:pt x="181575" y="665959"/>
                      <a:pt x="138555" y="1017344"/>
                    </a:cubicBezTo>
                    <a:cubicBezTo>
                      <a:pt x="95534" y="1369676"/>
                      <a:pt x="102378" y="1730532"/>
                      <a:pt x="693" y="2073392"/>
                    </a:cubicBezTo>
                    <a:cubicBezTo>
                      <a:pt x="-4196" y="2089493"/>
                      <a:pt x="18292" y="2072445"/>
                      <a:pt x="21225" y="2065815"/>
                    </a:cubicBezTo>
                    <a:cubicBezTo>
                      <a:pt x="152243" y="1747580"/>
                      <a:pt x="145399" y="1417979"/>
                      <a:pt x="182553" y="1083643"/>
                    </a:cubicBezTo>
                    <a:cubicBezTo>
                      <a:pt x="204064" y="887587"/>
                      <a:pt x="225574" y="692479"/>
                      <a:pt x="268595" y="499264"/>
                    </a:cubicBezTo>
                    <a:cubicBezTo>
                      <a:pt x="306727" y="330676"/>
                      <a:pt x="367347" y="168716"/>
                      <a:pt x="422101" y="4863"/>
                    </a:cubicBezTo>
                    <a:cubicBezTo>
                      <a:pt x="426012" y="-6502"/>
                      <a:pt x="408412" y="4863"/>
                      <a:pt x="406457" y="10546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E824D74B-DCE7-4257-A2CA-FEA64D08568E}"/>
                  </a:ext>
                </a:extLst>
              </p:cNvPr>
              <p:cNvSpPr/>
              <p:nvPr/>
            </p:nvSpPr>
            <p:spPr>
              <a:xfrm>
                <a:off x="143618" y="2689433"/>
                <a:ext cx="438194" cy="1981904"/>
              </a:xfrm>
              <a:custGeom>
                <a:avLst/>
                <a:gdLst>
                  <a:gd name="connsiteX0" fmla="*/ 438126 w 438194"/>
                  <a:gd name="connsiteY0" fmla="*/ 1970281 h 1981904"/>
                  <a:gd name="connsiteX1" fmla="*/ 365773 w 438194"/>
                  <a:gd name="connsiteY1" fmla="*/ 1783696 h 1981904"/>
                  <a:gd name="connsiteX2" fmla="*/ 261154 w 438194"/>
                  <a:gd name="connsiteY2" fmla="*/ 1575328 h 1981904"/>
                  <a:gd name="connsiteX3" fmla="*/ 194667 w 438194"/>
                  <a:gd name="connsiteY3" fmla="*/ 1353700 h 1981904"/>
                  <a:gd name="connsiteX4" fmla="*/ 109603 w 438194"/>
                  <a:gd name="connsiteY4" fmla="*/ 1099869 h 1981904"/>
                  <a:gd name="connsiteX5" fmla="*/ 274842 w 438194"/>
                  <a:gd name="connsiteY5" fmla="*/ 8777 h 1981904"/>
                  <a:gd name="connsiteX6" fmla="*/ 263109 w 438194"/>
                  <a:gd name="connsiteY6" fmla="*/ 6882 h 1981904"/>
                  <a:gd name="connsiteX7" fmla="*/ 14762 w 438194"/>
                  <a:gd name="connsiteY7" fmla="*/ 999474 h 1981904"/>
                  <a:gd name="connsiteX8" fmla="*/ 188801 w 438194"/>
                  <a:gd name="connsiteY8" fmla="*/ 1516606 h 1981904"/>
                  <a:gd name="connsiteX9" fmla="*/ 318841 w 438194"/>
                  <a:gd name="connsiteY9" fmla="*/ 1755282 h 1981904"/>
                  <a:gd name="connsiteX10" fmla="*/ 426393 w 438194"/>
                  <a:gd name="connsiteY10" fmla="*/ 1980699 h 1981904"/>
                  <a:gd name="connsiteX11" fmla="*/ 438126 w 438194"/>
                  <a:gd name="connsiteY11" fmla="*/ 1970281 h 198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8194" h="1981904">
                    <a:moveTo>
                      <a:pt x="438126" y="1970281"/>
                    </a:moveTo>
                    <a:cubicBezTo>
                      <a:pt x="412704" y="1906823"/>
                      <a:pt x="394127" y="1846207"/>
                      <a:pt x="365773" y="1783696"/>
                    </a:cubicBezTo>
                    <a:cubicBezTo>
                      <a:pt x="333507" y="1712661"/>
                      <a:pt x="292442" y="1647309"/>
                      <a:pt x="261154" y="1575328"/>
                    </a:cubicBezTo>
                    <a:cubicBezTo>
                      <a:pt x="229866" y="1504293"/>
                      <a:pt x="223022" y="1425682"/>
                      <a:pt x="194667" y="1353700"/>
                    </a:cubicBezTo>
                    <a:cubicBezTo>
                      <a:pt x="162402" y="1271300"/>
                      <a:pt x="133069" y="1185111"/>
                      <a:pt x="109603" y="1099869"/>
                    </a:cubicBezTo>
                    <a:cubicBezTo>
                      <a:pt x="6940" y="721017"/>
                      <a:pt x="79293" y="347849"/>
                      <a:pt x="274842" y="8777"/>
                    </a:cubicBezTo>
                    <a:cubicBezTo>
                      <a:pt x="282664" y="-4483"/>
                      <a:pt x="268976" y="-694"/>
                      <a:pt x="263109" y="6882"/>
                    </a:cubicBezTo>
                    <a:cubicBezTo>
                      <a:pt x="74405" y="306175"/>
                      <a:pt x="-42925" y="648089"/>
                      <a:pt x="14762" y="999474"/>
                    </a:cubicBezTo>
                    <a:cubicBezTo>
                      <a:pt x="45072" y="1184163"/>
                      <a:pt x="125247" y="1342334"/>
                      <a:pt x="188801" y="1516606"/>
                    </a:cubicBezTo>
                    <a:cubicBezTo>
                      <a:pt x="220089" y="1603742"/>
                      <a:pt x="267998" y="1678565"/>
                      <a:pt x="318841" y="1755282"/>
                    </a:cubicBezTo>
                    <a:cubicBezTo>
                      <a:pt x="365773" y="1826317"/>
                      <a:pt x="387283" y="1906823"/>
                      <a:pt x="426393" y="1980699"/>
                    </a:cubicBezTo>
                    <a:cubicBezTo>
                      <a:pt x="429326" y="1985434"/>
                      <a:pt x="439103" y="1975016"/>
                      <a:pt x="438126" y="1970281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82F70009-1BC1-E141-4456-032A766A852A}"/>
                  </a:ext>
                </a:extLst>
              </p:cNvPr>
              <p:cNvSpPr/>
              <p:nvPr/>
            </p:nvSpPr>
            <p:spPr>
              <a:xfrm>
                <a:off x="-65676" y="3350173"/>
                <a:ext cx="99912" cy="1173518"/>
              </a:xfrm>
              <a:custGeom>
                <a:avLst/>
                <a:gdLst>
                  <a:gd name="connsiteX0" fmla="*/ 62730 w 99912"/>
                  <a:gd name="connsiteY0" fmla="*/ 841658 h 1173518"/>
                  <a:gd name="connsiteX1" fmla="*/ 48063 w 99912"/>
                  <a:gd name="connsiteY1" fmla="*/ 521529 h 1173518"/>
                  <a:gd name="connsiteX2" fmla="*/ 35353 w 99912"/>
                  <a:gd name="connsiteY2" fmla="*/ 255386 h 1173518"/>
                  <a:gd name="connsiteX3" fmla="*/ 44153 w 99912"/>
                  <a:gd name="connsiteY3" fmla="*/ 1556 h 1173518"/>
                  <a:gd name="connsiteX4" fmla="*/ 31442 w 99912"/>
                  <a:gd name="connsiteY4" fmla="*/ 11973 h 1173518"/>
                  <a:gd name="connsiteX5" fmla="*/ 2109 w 99912"/>
                  <a:gd name="connsiteY5" fmla="*/ 279064 h 1173518"/>
                  <a:gd name="connsiteX6" fmla="*/ 7976 w 99912"/>
                  <a:gd name="connsiteY6" fmla="*/ 578357 h 1173518"/>
                  <a:gd name="connsiteX7" fmla="*/ 72507 w 99912"/>
                  <a:gd name="connsiteY7" fmla="*/ 1170312 h 1173518"/>
                  <a:gd name="connsiteX8" fmla="*/ 99884 w 99912"/>
                  <a:gd name="connsiteY8" fmla="*/ 1147581 h 1173518"/>
                  <a:gd name="connsiteX9" fmla="*/ 62730 w 99912"/>
                  <a:gd name="connsiteY9" fmla="*/ 841658 h 117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912" h="1173518">
                    <a:moveTo>
                      <a:pt x="62730" y="841658"/>
                    </a:moveTo>
                    <a:cubicBezTo>
                      <a:pt x="50997" y="735581"/>
                      <a:pt x="51974" y="627607"/>
                      <a:pt x="48063" y="521529"/>
                    </a:cubicBezTo>
                    <a:cubicBezTo>
                      <a:pt x="45130" y="432499"/>
                      <a:pt x="37308" y="344416"/>
                      <a:pt x="35353" y="255386"/>
                    </a:cubicBezTo>
                    <a:cubicBezTo>
                      <a:pt x="33397" y="172038"/>
                      <a:pt x="62730" y="83955"/>
                      <a:pt x="44153" y="1556"/>
                    </a:cubicBezTo>
                    <a:cubicBezTo>
                      <a:pt x="43175" y="-4128"/>
                      <a:pt x="30464" y="7238"/>
                      <a:pt x="31442" y="11973"/>
                    </a:cubicBezTo>
                    <a:cubicBezTo>
                      <a:pt x="43175" y="99110"/>
                      <a:pt x="6998" y="190981"/>
                      <a:pt x="2109" y="279064"/>
                    </a:cubicBezTo>
                    <a:cubicBezTo>
                      <a:pt x="-3757" y="379460"/>
                      <a:pt x="4065" y="478908"/>
                      <a:pt x="7976" y="578357"/>
                    </a:cubicBezTo>
                    <a:cubicBezTo>
                      <a:pt x="14820" y="776307"/>
                      <a:pt x="14820" y="978045"/>
                      <a:pt x="72507" y="1170312"/>
                    </a:cubicBezTo>
                    <a:cubicBezTo>
                      <a:pt x="76418" y="1182625"/>
                      <a:pt x="100862" y="1156105"/>
                      <a:pt x="99884" y="1147581"/>
                    </a:cubicBezTo>
                    <a:cubicBezTo>
                      <a:pt x="94017" y="1044344"/>
                      <a:pt x="74463" y="943001"/>
                      <a:pt x="62730" y="841658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2A57C84E-3F1C-8DC8-A679-9E15CECFC19A}"/>
                  </a:ext>
                </a:extLst>
              </p:cNvPr>
              <p:cNvSpPr/>
              <p:nvPr/>
            </p:nvSpPr>
            <p:spPr>
              <a:xfrm>
                <a:off x="808518" y="4972692"/>
                <a:ext cx="246096" cy="1112002"/>
              </a:xfrm>
              <a:custGeom>
                <a:avLst/>
                <a:gdLst>
                  <a:gd name="connsiteX0" fmla="*/ 245477 w 246096"/>
                  <a:gd name="connsiteY0" fmla="*/ 1093508 h 1112002"/>
                  <a:gd name="connsiteX1" fmla="*/ 141836 w 246096"/>
                  <a:gd name="connsiteY1" fmla="*/ 859567 h 1112002"/>
                  <a:gd name="connsiteX2" fmla="*/ 95882 w 246096"/>
                  <a:gd name="connsiteY2" fmla="*/ 536597 h 1112002"/>
                  <a:gd name="connsiteX3" fmla="*/ 55794 w 246096"/>
                  <a:gd name="connsiteY3" fmla="*/ 220255 h 1112002"/>
                  <a:gd name="connsiteX4" fmla="*/ 12773 w 246096"/>
                  <a:gd name="connsiteY4" fmla="*/ 1469 h 1112002"/>
                  <a:gd name="connsiteX5" fmla="*/ 63 w 246096"/>
                  <a:gd name="connsiteY5" fmla="*/ 12834 h 1112002"/>
                  <a:gd name="connsiteX6" fmla="*/ 11796 w 246096"/>
                  <a:gd name="connsiteY6" fmla="*/ 282766 h 1112002"/>
                  <a:gd name="connsiteX7" fmla="*/ 43083 w 246096"/>
                  <a:gd name="connsiteY7" fmla="*/ 617102 h 1112002"/>
                  <a:gd name="connsiteX8" fmla="*/ 227877 w 246096"/>
                  <a:gd name="connsiteY8" fmla="*/ 1110556 h 1112002"/>
                  <a:gd name="connsiteX9" fmla="*/ 245477 w 246096"/>
                  <a:gd name="connsiteY9" fmla="*/ 1093508 h 111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096" h="1112002">
                    <a:moveTo>
                      <a:pt x="245477" y="1093508"/>
                    </a:moveTo>
                    <a:cubicBezTo>
                      <a:pt x="194634" y="1015844"/>
                      <a:pt x="166279" y="948597"/>
                      <a:pt x="141836" y="859567"/>
                    </a:cubicBezTo>
                    <a:cubicBezTo>
                      <a:pt x="114459" y="756330"/>
                      <a:pt x="113481" y="642675"/>
                      <a:pt x="95882" y="536597"/>
                    </a:cubicBezTo>
                    <a:cubicBezTo>
                      <a:pt x="78282" y="430518"/>
                      <a:pt x="63616" y="326334"/>
                      <a:pt x="55794" y="220255"/>
                    </a:cubicBezTo>
                    <a:cubicBezTo>
                      <a:pt x="50905" y="147327"/>
                      <a:pt x="43083" y="69662"/>
                      <a:pt x="12773" y="1469"/>
                    </a:cubicBezTo>
                    <a:cubicBezTo>
                      <a:pt x="9840" y="-4214"/>
                      <a:pt x="-915" y="8099"/>
                      <a:pt x="63" y="12834"/>
                    </a:cubicBezTo>
                    <a:cubicBezTo>
                      <a:pt x="21573" y="99023"/>
                      <a:pt x="13751" y="195630"/>
                      <a:pt x="11796" y="282766"/>
                    </a:cubicBezTo>
                    <a:cubicBezTo>
                      <a:pt x="8862" y="395474"/>
                      <a:pt x="26462" y="506288"/>
                      <a:pt x="43083" y="617102"/>
                    </a:cubicBezTo>
                    <a:cubicBezTo>
                      <a:pt x="70460" y="794216"/>
                      <a:pt x="91971" y="976064"/>
                      <a:pt x="227877" y="1110556"/>
                    </a:cubicBezTo>
                    <a:cubicBezTo>
                      <a:pt x="233744" y="1117186"/>
                      <a:pt x="249388" y="1099191"/>
                      <a:pt x="245477" y="1093508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6EB6F1D4-871F-67BB-1425-4285D6F0B4B1}"/>
                  </a:ext>
                </a:extLst>
              </p:cNvPr>
              <p:cNvSpPr/>
              <p:nvPr/>
            </p:nvSpPr>
            <p:spPr>
              <a:xfrm>
                <a:off x="1228952" y="6144730"/>
                <a:ext cx="366779" cy="520095"/>
              </a:xfrm>
              <a:custGeom>
                <a:avLst/>
                <a:gdLst>
                  <a:gd name="connsiteX0" fmla="*/ 356936 w 366779"/>
                  <a:gd name="connsiteY0" fmla="*/ 207503 h 520095"/>
                  <a:gd name="connsiteX1" fmla="*/ 166276 w 366779"/>
                  <a:gd name="connsiteY1" fmla="*/ 435761 h 520095"/>
                  <a:gd name="connsiteX2" fmla="*/ 280672 w 366779"/>
                  <a:gd name="connsiteY2" fmla="*/ 249176 h 520095"/>
                  <a:gd name="connsiteX3" fmla="*/ 198542 w 366779"/>
                  <a:gd name="connsiteY3" fmla="*/ 76799 h 520095"/>
                  <a:gd name="connsiteX4" fmla="*/ 53835 w 366779"/>
                  <a:gd name="connsiteY4" fmla="*/ 82 h 520095"/>
                  <a:gd name="connsiteX5" fmla="*/ 47969 w 366779"/>
                  <a:gd name="connsiteY5" fmla="*/ 7659 h 520095"/>
                  <a:gd name="connsiteX6" fmla="*/ 180942 w 366779"/>
                  <a:gd name="connsiteY6" fmla="*/ 98583 h 520095"/>
                  <a:gd name="connsiteX7" fmla="*/ 254273 w 366779"/>
                  <a:gd name="connsiteY7" fmla="*/ 210344 h 520095"/>
                  <a:gd name="connsiteX8" fmla="*/ 90990 w 366779"/>
                  <a:gd name="connsiteY8" fmla="*/ 465122 h 520095"/>
                  <a:gd name="connsiteX9" fmla="*/ 84145 w 366779"/>
                  <a:gd name="connsiteY9" fmla="*/ 473646 h 520095"/>
                  <a:gd name="connsiteX10" fmla="*/ 9837 w 366779"/>
                  <a:gd name="connsiteY10" fmla="*/ 503007 h 520095"/>
                  <a:gd name="connsiteX11" fmla="*/ 3970 w 366779"/>
                  <a:gd name="connsiteY11" fmla="*/ 520055 h 520095"/>
                  <a:gd name="connsiteX12" fmla="*/ 141832 w 366779"/>
                  <a:gd name="connsiteY12" fmla="*/ 472699 h 520095"/>
                  <a:gd name="connsiteX13" fmla="*/ 266006 w 366779"/>
                  <a:gd name="connsiteY13" fmla="*/ 400717 h 520095"/>
                  <a:gd name="connsiteX14" fmla="*/ 366714 w 366779"/>
                  <a:gd name="connsiteY14" fmla="*/ 200873 h 520095"/>
                  <a:gd name="connsiteX15" fmla="*/ 356936 w 366779"/>
                  <a:gd name="connsiteY15" fmla="*/ 207503 h 520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66779" h="520095">
                    <a:moveTo>
                      <a:pt x="356936" y="207503"/>
                    </a:moveTo>
                    <a:cubicBezTo>
                      <a:pt x="343248" y="319264"/>
                      <a:pt x="262095" y="386511"/>
                      <a:pt x="166276" y="435761"/>
                    </a:cubicBezTo>
                    <a:cubicBezTo>
                      <a:pt x="226896" y="388404"/>
                      <a:pt x="275783" y="319264"/>
                      <a:pt x="280672" y="249176"/>
                    </a:cubicBezTo>
                    <a:cubicBezTo>
                      <a:pt x="285561" y="176248"/>
                      <a:pt x="247429" y="127944"/>
                      <a:pt x="198542" y="76799"/>
                    </a:cubicBezTo>
                    <a:cubicBezTo>
                      <a:pt x="147699" y="23760"/>
                      <a:pt x="121300" y="16183"/>
                      <a:pt x="53835" y="82"/>
                    </a:cubicBezTo>
                    <a:cubicBezTo>
                      <a:pt x="50902" y="-866"/>
                      <a:pt x="46013" y="6712"/>
                      <a:pt x="47969" y="7659"/>
                    </a:cubicBezTo>
                    <a:cubicBezTo>
                      <a:pt x="107611" y="34178"/>
                      <a:pt x="137921" y="46491"/>
                      <a:pt x="180942" y="98583"/>
                    </a:cubicBezTo>
                    <a:cubicBezTo>
                      <a:pt x="210275" y="133627"/>
                      <a:pt x="237651" y="167723"/>
                      <a:pt x="254273" y="210344"/>
                    </a:cubicBezTo>
                    <a:cubicBezTo>
                      <a:pt x="297294" y="315476"/>
                      <a:pt x="174098" y="421554"/>
                      <a:pt x="90990" y="465122"/>
                    </a:cubicBezTo>
                    <a:cubicBezTo>
                      <a:pt x="89034" y="466069"/>
                      <a:pt x="86101" y="469858"/>
                      <a:pt x="84145" y="473646"/>
                    </a:cubicBezTo>
                    <a:cubicBezTo>
                      <a:pt x="58724" y="484065"/>
                      <a:pt x="34280" y="493536"/>
                      <a:pt x="9837" y="503007"/>
                    </a:cubicBezTo>
                    <a:cubicBezTo>
                      <a:pt x="4948" y="504902"/>
                      <a:pt x="-5807" y="521003"/>
                      <a:pt x="3970" y="520055"/>
                    </a:cubicBezTo>
                    <a:cubicBezTo>
                      <a:pt x="50902" y="513425"/>
                      <a:pt x="97834" y="489747"/>
                      <a:pt x="141832" y="472699"/>
                    </a:cubicBezTo>
                    <a:cubicBezTo>
                      <a:pt x="185831" y="455651"/>
                      <a:pt x="230807" y="431025"/>
                      <a:pt x="266006" y="400717"/>
                    </a:cubicBezTo>
                    <a:cubicBezTo>
                      <a:pt x="326626" y="348625"/>
                      <a:pt x="368669" y="280432"/>
                      <a:pt x="366714" y="200873"/>
                    </a:cubicBezTo>
                    <a:cubicBezTo>
                      <a:pt x="366714" y="194243"/>
                      <a:pt x="356936" y="204661"/>
                      <a:pt x="356936" y="207503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5F8188D9-1019-C071-5AC5-462F6A67BF8A}"/>
                  </a:ext>
                </a:extLst>
              </p:cNvPr>
              <p:cNvSpPr/>
              <p:nvPr/>
            </p:nvSpPr>
            <p:spPr>
              <a:xfrm>
                <a:off x="-202407" y="6641107"/>
                <a:ext cx="7460" cy="101342"/>
              </a:xfrm>
              <a:custGeom>
                <a:avLst/>
                <a:gdLst>
                  <a:gd name="connsiteX0" fmla="*/ 0 w 7460"/>
                  <a:gd name="connsiteY0" fmla="*/ 0 h 101342"/>
                  <a:gd name="connsiteX1" fmla="*/ 0 w 7460"/>
                  <a:gd name="connsiteY1" fmla="*/ 101343 h 101342"/>
                  <a:gd name="connsiteX2" fmla="*/ 978 w 7460"/>
                  <a:gd name="connsiteY2" fmla="*/ 99449 h 101342"/>
                  <a:gd name="connsiteX3" fmla="*/ 0 w 7460"/>
                  <a:gd name="connsiteY3" fmla="*/ 0 h 10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60" h="101342">
                    <a:moveTo>
                      <a:pt x="0" y="0"/>
                    </a:moveTo>
                    <a:lnTo>
                      <a:pt x="0" y="101343"/>
                    </a:lnTo>
                    <a:cubicBezTo>
                      <a:pt x="0" y="100395"/>
                      <a:pt x="978" y="99449"/>
                      <a:pt x="978" y="99449"/>
                    </a:cubicBezTo>
                    <a:cubicBezTo>
                      <a:pt x="9777" y="62511"/>
                      <a:pt x="9777" y="29361"/>
                      <a:pt x="0" y="0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1DBC5FFD-C5B5-2192-5598-3C0613EB9D46}"/>
                  </a:ext>
                </a:extLst>
              </p:cNvPr>
              <p:cNvSpPr/>
              <p:nvPr/>
            </p:nvSpPr>
            <p:spPr>
              <a:xfrm>
                <a:off x="-202407" y="6619662"/>
                <a:ext cx="89143" cy="227919"/>
              </a:xfrm>
              <a:custGeom>
                <a:avLst/>
                <a:gdLst>
                  <a:gd name="connsiteX0" fmla="*/ 85064 w 89143"/>
                  <a:gd name="connsiteY0" fmla="*/ 1555 h 227919"/>
                  <a:gd name="connsiteX1" fmla="*/ 72353 w 89143"/>
                  <a:gd name="connsiteY1" fmla="*/ 11974 h 227919"/>
                  <a:gd name="connsiteX2" fmla="*/ 0 w 89143"/>
                  <a:gd name="connsiteY2" fmla="*/ 199505 h 227919"/>
                  <a:gd name="connsiteX3" fmla="*/ 0 w 89143"/>
                  <a:gd name="connsiteY3" fmla="*/ 227919 h 227919"/>
                  <a:gd name="connsiteX4" fmla="*/ 30310 w 89143"/>
                  <a:gd name="connsiteY4" fmla="*/ 193822 h 227919"/>
                  <a:gd name="connsiteX5" fmla="*/ 85064 w 89143"/>
                  <a:gd name="connsiteY5" fmla="*/ 1555 h 227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143" h="227919">
                    <a:moveTo>
                      <a:pt x="85064" y="1555"/>
                    </a:moveTo>
                    <a:cubicBezTo>
                      <a:pt x="84086" y="-4127"/>
                      <a:pt x="71375" y="7238"/>
                      <a:pt x="72353" y="11974"/>
                    </a:cubicBezTo>
                    <a:cubicBezTo>
                      <a:pt x="80175" y="81114"/>
                      <a:pt x="49865" y="149307"/>
                      <a:pt x="0" y="199505"/>
                    </a:cubicBezTo>
                    <a:lnTo>
                      <a:pt x="0" y="227919"/>
                    </a:lnTo>
                    <a:cubicBezTo>
                      <a:pt x="11733" y="215607"/>
                      <a:pt x="22488" y="204241"/>
                      <a:pt x="30310" y="193822"/>
                    </a:cubicBezTo>
                    <a:cubicBezTo>
                      <a:pt x="73331" y="136995"/>
                      <a:pt x="99730" y="72590"/>
                      <a:pt x="85064" y="1555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4E3AF095-F27C-5B58-9CDF-80F545713D17}"/>
                  </a:ext>
                </a:extLst>
              </p:cNvPr>
              <p:cNvSpPr/>
              <p:nvPr/>
            </p:nvSpPr>
            <p:spPr>
              <a:xfrm>
                <a:off x="618116" y="2261953"/>
                <a:ext cx="828616" cy="2153106"/>
              </a:xfrm>
              <a:custGeom>
                <a:avLst/>
                <a:gdLst>
                  <a:gd name="connsiteX0" fmla="*/ 825999 w 828616"/>
                  <a:gd name="connsiteY0" fmla="*/ 8154 h 2153106"/>
                  <a:gd name="connsiteX1" fmla="*/ 820132 w 828616"/>
                  <a:gd name="connsiteY1" fmla="*/ 3419 h 2153106"/>
                  <a:gd name="connsiteX2" fmla="*/ 426101 w 828616"/>
                  <a:gd name="connsiteY2" fmla="*/ 417314 h 2153106"/>
                  <a:gd name="connsiteX3" fmla="*/ 123000 w 828616"/>
                  <a:gd name="connsiteY3" fmla="*/ 880460 h 2153106"/>
                  <a:gd name="connsiteX4" fmla="*/ 4693 w 828616"/>
                  <a:gd name="connsiteY4" fmla="*/ 1393804 h 2153106"/>
                  <a:gd name="connsiteX5" fmla="*/ 25226 w 828616"/>
                  <a:gd name="connsiteY5" fmla="*/ 1982918 h 2153106"/>
                  <a:gd name="connsiteX6" fmla="*/ 27181 w 828616"/>
                  <a:gd name="connsiteY6" fmla="*/ 1988601 h 2153106"/>
                  <a:gd name="connsiteX7" fmla="*/ 45758 w 828616"/>
                  <a:gd name="connsiteY7" fmla="*/ 2148666 h 2153106"/>
                  <a:gd name="connsiteX8" fmla="*/ 79979 w 828616"/>
                  <a:gd name="connsiteY8" fmla="*/ 2120252 h 2153106"/>
                  <a:gd name="connsiteX9" fmla="*/ 117134 w 828616"/>
                  <a:gd name="connsiteY9" fmla="*/ 1719616 h 2153106"/>
                  <a:gd name="connsiteX10" fmla="*/ 171887 w 828616"/>
                  <a:gd name="connsiteY10" fmla="*/ 1322769 h 2153106"/>
                  <a:gd name="connsiteX11" fmla="*/ 446634 w 828616"/>
                  <a:gd name="connsiteY11" fmla="*/ 560330 h 2153106"/>
                  <a:gd name="connsiteX12" fmla="*/ 431968 w 828616"/>
                  <a:gd name="connsiteY12" fmla="*/ 561278 h 2153106"/>
                  <a:gd name="connsiteX13" fmla="*/ 123000 w 828616"/>
                  <a:gd name="connsiteY13" fmla="*/ 1131449 h 2153106"/>
                  <a:gd name="connsiteX14" fmla="*/ 197309 w 828616"/>
                  <a:gd name="connsiteY14" fmla="*/ 863411 h 2153106"/>
                  <a:gd name="connsiteX15" fmla="*/ 825999 w 828616"/>
                  <a:gd name="connsiteY15" fmla="*/ 8154 h 2153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8616" h="2153106">
                    <a:moveTo>
                      <a:pt x="825999" y="8154"/>
                    </a:moveTo>
                    <a:cubicBezTo>
                      <a:pt x="831865" y="578"/>
                      <a:pt x="826976" y="-3211"/>
                      <a:pt x="820132" y="3419"/>
                    </a:cubicBezTo>
                    <a:cubicBezTo>
                      <a:pt x="691070" y="144541"/>
                      <a:pt x="549297" y="271456"/>
                      <a:pt x="426101" y="417314"/>
                    </a:cubicBezTo>
                    <a:cubicBezTo>
                      <a:pt x="303883" y="562225"/>
                      <a:pt x="207086" y="712818"/>
                      <a:pt x="123000" y="880460"/>
                    </a:cubicBezTo>
                    <a:cubicBezTo>
                      <a:pt x="42825" y="1039577"/>
                      <a:pt x="11537" y="1217638"/>
                      <a:pt x="4693" y="1393804"/>
                    </a:cubicBezTo>
                    <a:cubicBezTo>
                      <a:pt x="-3129" y="1591754"/>
                      <a:pt x="-4107" y="1786862"/>
                      <a:pt x="25226" y="1982918"/>
                    </a:cubicBezTo>
                    <a:cubicBezTo>
                      <a:pt x="25226" y="1984812"/>
                      <a:pt x="26203" y="1986706"/>
                      <a:pt x="27181" y="1988601"/>
                    </a:cubicBezTo>
                    <a:cubicBezTo>
                      <a:pt x="30114" y="2042587"/>
                      <a:pt x="35981" y="2095626"/>
                      <a:pt x="45758" y="2148666"/>
                    </a:cubicBezTo>
                    <a:cubicBezTo>
                      <a:pt x="48691" y="2165714"/>
                      <a:pt x="79002" y="2128776"/>
                      <a:pt x="79979" y="2120252"/>
                    </a:cubicBezTo>
                    <a:cubicBezTo>
                      <a:pt x="97579" y="1987654"/>
                      <a:pt x="103445" y="1852214"/>
                      <a:pt x="117134" y="1719616"/>
                    </a:cubicBezTo>
                    <a:cubicBezTo>
                      <a:pt x="130822" y="1587018"/>
                      <a:pt x="156243" y="1455367"/>
                      <a:pt x="171887" y="1322769"/>
                    </a:cubicBezTo>
                    <a:cubicBezTo>
                      <a:pt x="203175" y="1051891"/>
                      <a:pt x="317571" y="799007"/>
                      <a:pt x="446634" y="560330"/>
                    </a:cubicBezTo>
                    <a:cubicBezTo>
                      <a:pt x="454456" y="547071"/>
                      <a:pt x="435878" y="554648"/>
                      <a:pt x="431968" y="561278"/>
                    </a:cubicBezTo>
                    <a:cubicBezTo>
                      <a:pt x="311705" y="749756"/>
                      <a:pt x="191442" y="926870"/>
                      <a:pt x="123000" y="1131449"/>
                    </a:cubicBezTo>
                    <a:cubicBezTo>
                      <a:pt x="137666" y="1039577"/>
                      <a:pt x="161132" y="949600"/>
                      <a:pt x="197309" y="863411"/>
                    </a:cubicBezTo>
                    <a:cubicBezTo>
                      <a:pt x="338104" y="534758"/>
                      <a:pt x="604051" y="285663"/>
                      <a:pt x="825999" y="8154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7F68B38C-52DF-29B1-D804-8135DCC732CE}"/>
                  </a:ext>
                </a:extLst>
              </p:cNvPr>
              <p:cNvSpPr/>
              <p:nvPr/>
            </p:nvSpPr>
            <p:spPr>
              <a:xfrm>
                <a:off x="197775" y="-80553"/>
                <a:ext cx="161763" cy="1388995"/>
              </a:xfrm>
              <a:custGeom>
                <a:avLst/>
                <a:gdLst>
                  <a:gd name="connsiteX0" fmla="*/ 117044 w 161763"/>
                  <a:gd name="connsiteY0" fmla="*/ 371163 h 1388995"/>
                  <a:gd name="connsiteX1" fmla="*/ 97489 w 161763"/>
                  <a:gd name="connsiteY1" fmla="*/ 188367 h 1388995"/>
                  <a:gd name="connsiteX2" fmla="*/ 98467 w 161763"/>
                  <a:gd name="connsiteY2" fmla="*/ 1782 h 1388995"/>
                  <a:gd name="connsiteX3" fmla="*/ 89668 w 161763"/>
                  <a:gd name="connsiteY3" fmla="*/ 8413 h 1388995"/>
                  <a:gd name="connsiteX4" fmla="*/ 46647 w 161763"/>
                  <a:gd name="connsiteY4" fmla="*/ 352220 h 1388995"/>
                  <a:gd name="connsiteX5" fmla="*/ 92601 w 161763"/>
                  <a:gd name="connsiteY5" fmla="*/ 628782 h 1388995"/>
                  <a:gd name="connsiteX6" fmla="*/ 693 w 161763"/>
                  <a:gd name="connsiteY6" fmla="*/ 1382696 h 1388995"/>
                  <a:gd name="connsiteX7" fmla="*/ 21225 w 161763"/>
                  <a:gd name="connsiteY7" fmla="*/ 1375119 h 1388995"/>
                  <a:gd name="connsiteX8" fmla="*/ 101400 w 161763"/>
                  <a:gd name="connsiteY8" fmla="*/ 1038889 h 1388995"/>
                  <a:gd name="connsiteX9" fmla="*/ 161043 w 161763"/>
                  <a:gd name="connsiteY9" fmla="*/ 672350 h 1388995"/>
                  <a:gd name="connsiteX10" fmla="*/ 117044 w 161763"/>
                  <a:gd name="connsiteY10" fmla="*/ 371163 h 1388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1763" h="1388995">
                    <a:moveTo>
                      <a:pt x="117044" y="371163"/>
                    </a:moveTo>
                    <a:cubicBezTo>
                      <a:pt x="113133" y="309599"/>
                      <a:pt x="97489" y="250877"/>
                      <a:pt x="97489" y="188367"/>
                    </a:cubicBezTo>
                    <a:cubicBezTo>
                      <a:pt x="98467" y="125856"/>
                      <a:pt x="103356" y="65240"/>
                      <a:pt x="98467" y="1782"/>
                    </a:cubicBezTo>
                    <a:cubicBezTo>
                      <a:pt x="98467" y="-3900"/>
                      <a:pt x="89668" y="5571"/>
                      <a:pt x="89668" y="8413"/>
                    </a:cubicBezTo>
                    <a:cubicBezTo>
                      <a:pt x="75979" y="123015"/>
                      <a:pt x="41758" y="236671"/>
                      <a:pt x="46647" y="352220"/>
                    </a:cubicBezTo>
                    <a:cubicBezTo>
                      <a:pt x="50558" y="447880"/>
                      <a:pt x="70113" y="536910"/>
                      <a:pt x="92601" y="628782"/>
                    </a:cubicBezTo>
                    <a:cubicBezTo>
                      <a:pt x="153221" y="878824"/>
                      <a:pt x="77935" y="1142126"/>
                      <a:pt x="693" y="1382696"/>
                    </a:cubicBezTo>
                    <a:cubicBezTo>
                      <a:pt x="-4196" y="1397851"/>
                      <a:pt x="18292" y="1381750"/>
                      <a:pt x="21225" y="1375119"/>
                    </a:cubicBezTo>
                    <a:cubicBezTo>
                      <a:pt x="66202" y="1267147"/>
                      <a:pt x="80868" y="1153491"/>
                      <a:pt x="101400" y="1038889"/>
                    </a:cubicBezTo>
                    <a:cubicBezTo>
                      <a:pt x="122911" y="915762"/>
                      <a:pt x="151265" y="797371"/>
                      <a:pt x="161043" y="672350"/>
                    </a:cubicBezTo>
                    <a:cubicBezTo>
                      <a:pt x="167887" y="571954"/>
                      <a:pt x="123889" y="471559"/>
                      <a:pt x="117044" y="371163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4FF538A3-289D-13EB-6192-72D37AED9FB7}"/>
                  </a:ext>
                </a:extLst>
              </p:cNvPr>
              <p:cNvSpPr/>
              <p:nvPr/>
            </p:nvSpPr>
            <p:spPr>
              <a:xfrm>
                <a:off x="615346" y="316602"/>
                <a:ext cx="144768" cy="687618"/>
              </a:xfrm>
              <a:custGeom>
                <a:avLst/>
                <a:gdLst>
                  <a:gd name="connsiteX0" fmla="*/ 144347 w 144768"/>
                  <a:gd name="connsiteY0" fmla="*/ 3368 h 687618"/>
                  <a:gd name="connsiteX1" fmla="*/ 138481 w 144768"/>
                  <a:gd name="connsiteY1" fmla="*/ 526 h 687618"/>
                  <a:gd name="connsiteX2" fmla="*/ 133592 w 144768"/>
                  <a:gd name="connsiteY2" fmla="*/ 1473 h 687618"/>
                  <a:gd name="connsiteX3" fmla="*/ 125770 w 144768"/>
                  <a:gd name="connsiteY3" fmla="*/ 16627 h 687618"/>
                  <a:gd name="connsiteX4" fmla="*/ 44617 w 144768"/>
                  <a:gd name="connsiteY4" fmla="*/ 179534 h 687618"/>
                  <a:gd name="connsiteX5" fmla="*/ 9418 w 144768"/>
                  <a:gd name="connsiteY5" fmla="*/ 344334 h 687618"/>
                  <a:gd name="connsiteX6" fmla="*/ 26040 w 144768"/>
                  <a:gd name="connsiteY6" fmla="*/ 681512 h 687618"/>
                  <a:gd name="connsiteX7" fmla="*/ 55372 w 144768"/>
                  <a:gd name="connsiteY7" fmla="*/ 660675 h 687618"/>
                  <a:gd name="connsiteX8" fmla="*/ 93504 w 144768"/>
                  <a:gd name="connsiteY8" fmla="*/ 278035 h 687618"/>
                  <a:gd name="connsiteX9" fmla="*/ 116970 w 144768"/>
                  <a:gd name="connsiteY9" fmla="*/ 123653 h 687618"/>
                  <a:gd name="connsiteX10" fmla="*/ 144347 w 144768"/>
                  <a:gd name="connsiteY10" fmla="*/ 3368 h 687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4768" h="687618">
                    <a:moveTo>
                      <a:pt x="144347" y="3368"/>
                    </a:moveTo>
                    <a:cubicBezTo>
                      <a:pt x="144347" y="-421"/>
                      <a:pt x="141414" y="-421"/>
                      <a:pt x="138481" y="526"/>
                    </a:cubicBezTo>
                    <a:cubicBezTo>
                      <a:pt x="136525" y="526"/>
                      <a:pt x="134570" y="1473"/>
                      <a:pt x="133592" y="1473"/>
                    </a:cubicBezTo>
                    <a:cubicBezTo>
                      <a:pt x="129681" y="2420"/>
                      <a:pt x="117948" y="14733"/>
                      <a:pt x="125770" y="16627"/>
                    </a:cubicBezTo>
                    <a:cubicBezTo>
                      <a:pt x="120881" y="15680"/>
                      <a:pt x="52439" y="156802"/>
                      <a:pt x="44617" y="179534"/>
                    </a:cubicBezTo>
                    <a:cubicBezTo>
                      <a:pt x="26040" y="231626"/>
                      <a:pt x="19196" y="290348"/>
                      <a:pt x="9418" y="344334"/>
                    </a:cubicBezTo>
                    <a:cubicBezTo>
                      <a:pt x="-12092" y="463672"/>
                      <a:pt x="7463" y="564068"/>
                      <a:pt x="26040" y="681512"/>
                    </a:cubicBezTo>
                    <a:cubicBezTo>
                      <a:pt x="28973" y="700455"/>
                      <a:pt x="54395" y="670146"/>
                      <a:pt x="55372" y="660675"/>
                    </a:cubicBezTo>
                    <a:cubicBezTo>
                      <a:pt x="71994" y="532813"/>
                      <a:pt x="71016" y="404950"/>
                      <a:pt x="93504" y="278035"/>
                    </a:cubicBezTo>
                    <a:cubicBezTo>
                      <a:pt x="102304" y="226890"/>
                      <a:pt x="109148" y="175745"/>
                      <a:pt x="116970" y="123653"/>
                    </a:cubicBezTo>
                    <a:cubicBezTo>
                      <a:pt x="123814" y="79138"/>
                      <a:pt x="148258" y="49777"/>
                      <a:pt x="144347" y="3368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25" name="Graphic 25">
              <a:extLst>
                <a:ext uri="{FF2B5EF4-FFF2-40B4-BE49-F238E27FC236}">
                  <a16:creationId xmlns:a16="http://schemas.microsoft.com/office/drawing/2014/main" id="{DA5E84C0-1080-5145-8B28-9BC41C1D0E67}"/>
                </a:ext>
              </a:extLst>
            </p:cNvPr>
            <p:cNvGrpSpPr/>
            <p:nvPr/>
          </p:nvGrpSpPr>
          <p:grpSpPr>
            <a:xfrm>
              <a:off x="-202407" y="-4128694"/>
              <a:ext cx="3832155" cy="2404574"/>
              <a:chOff x="-202407" y="-4128694"/>
              <a:chExt cx="3832155" cy="2404574"/>
            </a:xfrm>
          </p:grpSpPr>
          <p:grpSp>
            <p:nvGrpSpPr>
              <p:cNvPr id="426" name="Graphic 25">
                <a:extLst>
                  <a:ext uri="{FF2B5EF4-FFF2-40B4-BE49-F238E27FC236}">
                    <a16:creationId xmlns:a16="http://schemas.microsoft.com/office/drawing/2014/main" id="{7390B7B0-563B-CC05-F462-D5F1D01B56E9}"/>
                  </a:ext>
                </a:extLst>
              </p:cNvPr>
              <p:cNvGrpSpPr/>
              <p:nvPr/>
            </p:nvGrpSpPr>
            <p:grpSpPr>
              <a:xfrm>
                <a:off x="-202407" y="-4127746"/>
                <a:ext cx="3832155" cy="2403627"/>
                <a:chOff x="-202407" y="-4127746"/>
                <a:chExt cx="3832155" cy="2403627"/>
              </a:xfrm>
            </p:grpSpPr>
            <p:sp>
              <p:nvSpPr>
                <p:cNvPr id="427" name="Freeform: Shape 426">
                  <a:extLst>
                    <a:ext uri="{FF2B5EF4-FFF2-40B4-BE49-F238E27FC236}">
                      <a16:creationId xmlns:a16="http://schemas.microsoft.com/office/drawing/2014/main" id="{FC7ED100-2878-71CA-5C1D-06578B5A62E7}"/>
                    </a:ext>
                  </a:extLst>
                </p:cNvPr>
                <p:cNvSpPr/>
                <p:nvPr/>
              </p:nvSpPr>
              <p:spPr>
                <a:xfrm>
                  <a:off x="-202407" y="-4127746"/>
                  <a:ext cx="3832155" cy="2403627"/>
                </a:xfrm>
                <a:custGeom>
                  <a:avLst/>
                  <a:gdLst>
                    <a:gd name="connsiteX0" fmla="*/ 3683165 w 3832155"/>
                    <a:gd name="connsiteY0" fmla="*/ 728342 h 2403627"/>
                    <a:gd name="connsiteX1" fmla="*/ 3746719 w 3832155"/>
                    <a:gd name="connsiteY1" fmla="*/ 637418 h 2403627"/>
                    <a:gd name="connsiteX2" fmla="*/ 3519882 w 3832155"/>
                    <a:gd name="connsiteY2" fmla="*/ 590061 h 2403627"/>
                    <a:gd name="connsiteX3" fmla="*/ 3484683 w 3832155"/>
                    <a:gd name="connsiteY3" fmla="*/ 591008 h 2403627"/>
                    <a:gd name="connsiteX4" fmla="*/ 3571702 w 3832155"/>
                    <a:gd name="connsiteY4" fmla="*/ 553123 h 2403627"/>
                    <a:gd name="connsiteX5" fmla="*/ 3597124 w 3832155"/>
                    <a:gd name="connsiteY5" fmla="*/ 402530 h 2403627"/>
                    <a:gd name="connsiteX6" fmla="*/ 3562902 w 3832155"/>
                    <a:gd name="connsiteY6" fmla="*/ 404424 h 2403627"/>
                    <a:gd name="connsiteX7" fmla="*/ 3565836 w 3832155"/>
                    <a:gd name="connsiteY7" fmla="*/ 214998 h 2403627"/>
                    <a:gd name="connsiteX8" fmla="*/ 3435796 w 3832155"/>
                    <a:gd name="connsiteY8" fmla="*/ 221628 h 2403627"/>
                    <a:gd name="connsiteX9" fmla="*/ 3406463 w 3832155"/>
                    <a:gd name="connsiteY9" fmla="*/ 179007 h 2403627"/>
                    <a:gd name="connsiteX10" fmla="*/ 3279357 w 3832155"/>
                    <a:gd name="connsiteY10" fmla="*/ 175219 h 2403627"/>
                    <a:gd name="connsiteX11" fmla="*/ 3250024 w 3832155"/>
                    <a:gd name="connsiteY11" fmla="*/ 185637 h 2403627"/>
                    <a:gd name="connsiteX12" fmla="*/ 3268601 w 3832155"/>
                    <a:gd name="connsiteY12" fmla="*/ 176166 h 2403627"/>
                    <a:gd name="connsiteX13" fmla="*/ 3322377 w 3832155"/>
                    <a:gd name="connsiteY13" fmla="*/ 147752 h 2403627"/>
                    <a:gd name="connsiteX14" fmla="*/ 3140517 w 3832155"/>
                    <a:gd name="connsiteY14" fmla="*/ 59669 h 2403627"/>
                    <a:gd name="connsiteX15" fmla="*/ 3266646 w 3832155"/>
                    <a:gd name="connsiteY15" fmla="*/ 0 h 2403627"/>
                    <a:gd name="connsiteX16" fmla="*/ 0 w 3832155"/>
                    <a:gd name="connsiteY16" fmla="*/ 0 h 2403627"/>
                    <a:gd name="connsiteX17" fmla="*/ 0 w 3832155"/>
                    <a:gd name="connsiteY17" fmla="*/ 1635692 h 2403627"/>
                    <a:gd name="connsiteX18" fmla="*/ 166217 w 3832155"/>
                    <a:gd name="connsiteY18" fmla="*/ 1516353 h 2403627"/>
                    <a:gd name="connsiteX19" fmla="*/ 124174 w 3832155"/>
                    <a:gd name="connsiteY19" fmla="*/ 1554238 h 2403627"/>
                    <a:gd name="connsiteX20" fmla="*/ 74309 w 3832155"/>
                    <a:gd name="connsiteY20" fmla="*/ 1633797 h 2403627"/>
                    <a:gd name="connsiteX21" fmla="*/ 309945 w 3832155"/>
                    <a:gd name="connsiteY21" fmla="*/ 1591176 h 2403627"/>
                    <a:gd name="connsiteX22" fmla="*/ 498650 w 3832155"/>
                    <a:gd name="connsiteY22" fmla="*/ 1427323 h 2403627"/>
                    <a:gd name="connsiteX23" fmla="*/ 499628 w 3832155"/>
                    <a:gd name="connsiteY23" fmla="*/ 1527719 h 2403627"/>
                    <a:gd name="connsiteX24" fmla="*/ 587625 w 3832155"/>
                    <a:gd name="connsiteY24" fmla="*/ 1651793 h 2403627"/>
                    <a:gd name="connsiteX25" fmla="*/ 667800 w 3832155"/>
                    <a:gd name="connsiteY25" fmla="*/ 1624326 h 2403627"/>
                    <a:gd name="connsiteX26" fmla="*/ 753841 w 3832155"/>
                    <a:gd name="connsiteY26" fmla="*/ 1485098 h 2403627"/>
                    <a:gd name="connsiteX27" fmla="*/ 828150 w 3832155"/>
                    <a:gd name="connsiteY27" fmla="*/ 1663158 h 2403627"/>
                    <a:gd name="connsiteX28" fmla="*/ 757752 w 3832155"/>
                    <a:gd name="connsiteY28" fmla="*/ 1773025 h 2403627"/>
                    <a:gd name="connsiteX29" fmla="*/ 780240 w 3832155"/>
                    <a:gd name="connsiteY29" fmla="*/ 1789126 h 2403627"/>
                    <a:gd name="connsiteX30" fmla="*/ 1019788 w 3832155"/>
                    <a:gd name="connsiteY30" fmla="*/ 1710515 h 2403627"/>
                    <a:gd name="connsiteX31" fmla="*/ 862371 w 3832155"/>
                    <a:gd name="connsiteY31" fmla="*/ 1942561 h 2403627"/>
                    <a:gd name="connsiteX32" fmla="*/ 1020766 w 3832155"/>
                    <a:gd name="connsiteY32" fmla="*/ 1943508 h 2403627"/>
                    <a:gd name="connsiteX33" fmla="*/ 1026632 w 3832155"/>
                    <a:gd name="connsiteY33" fmla="*/ 1976658 h 2403627"/>
                    <a:gd name="connsiteX34" fmla="*/ 1172316 w 3832155"/>
                    <a:gd name="connsiteY34" fmla="*/ 2203969 h 2403627"/>
                    <a:gd name="connsiteX35" fmla="*/ 1272046 w 3832155"/>
                    <a:gd name="connsiteY35" fmla="*/ 2088419 h 2403627"/>
                    <a:gd name="connsiteX36" fmla="*/ 1331689 w 3832155"/>
                    <a:gd name="connsiteY36" fmla="*/ 2238065 h 2403627"/>
                    <a:gd name="connsiteX37" fmla="*/ 1443152 w 3832155"/>
                    <a:gd name="connsiteY37" fmla="*/ 2356457 h 2403627"/>
                    <a:gd name="connsiteX38" fmla="*/ 1536037 w 3832155"/>
                    <a:gd name="connsiteY38" fmla="*/ 2206810 h 2403627"/>
                    <a:gd name="connsiteX39" fmla="*/ 1551681 w 3832155"/>
                    <a:gd name="connsiteY39" fmla="*/ 2123463 h 2403627"/>
                    <a:gd name="connsiteX40" fmla="*/ 1644567 w 3832155"/>
                    <a:gd name="connsiteY40" fmla="*/ 2250378 h 2403627"/>
                    <a:gd name="connsiteX41" fmla="*/ 1895847 w 3832155"/>
                    <a:gd name="connsiteY41" fmla="*/ 2400025 h 2403627"/>
                    <a:gd name="connsiteX42" fmla="*/ 2008288 w 3832155"/>
                    <a:gd name="connsiteY42" fmla="*/ 2193550 h 2403627"/>
                    <a:gd name="connsiteX43" fmla="*/ 2013177 w 3832155"/>
                    <a:gd name="connsiteY43" fmla="*/ 2164189 h 2403627"/>
                    <a:gd name="connsiteX44" fmla="*/ 2053264 w 3832155"/>
                    <a:gd name="connsiteY44" fmla="*/ 2207757 h 2403627"/>
                    <a:gd name="connsiteX45" fmla="*/ 2096285 w 3832155"/>
                    <a:gd name="connsiteY45" fmla="*/ 2211546 h 2403627"/>
                    <a:gd name="connsiteX46" fmla="*/ 2138328 w 3832155"/>
                    <a:gd name="connsiteY46" fmla="*/ 2131040 h 2403627"/>
                    <a:gd name="connsiteX47" fmla="*/ 2111929 w 3832155"/>
                    <a:gd name="connsiteY47" fmla="*/ 1994653 h 2403627"/>
                    <a:gd name="connsiteX48" fmla="*/ 2300634 w 3832155"/>
                    <a:gd name="connsiteY48" fmla="*/ 2130093 h 2403627"/>
                    <a:gd name="connsiteX49" fmla="*/ 2513782 w 3832155"/>
                    <a:gd name="connsiteY49" fmla="*/ 2155665 h 2403627"/>
                    <a:gd name="connsiteX50" fmla="*/ 2412097 w 3832155"/>
                    <a:gd name="connsiteY50" fmla="*/ 1944456 h 2403627"/>
                    <a:gd name="connsiteX51" fmla="*/ 2962567 w 3832155"/>
                    <a:gd name="connsiteY51" fmla="*/ 2025909 h 2403627"/>
                    <a:gd name="connsiteX52" fmla="*/ 2675110 w 3832155"/>
                    <a:gd name="connsiteY52" fmla="*/ 1723774 h 2403627"/>
                    <a:gd name="connsiteX53" fmla="*/ 2962567 w 3832155"/>
                    <a:gd name="connsiteY53" fmla="*/ 1797650 h 2403627"/>
                    <a:gd name="connsiteX54" fmla="*/ 3177671 w 3832155"/>
                    <a:gd name="connsiteY54" fmla="*/ 1791021 h 2403627"/>
                    <a:gd name="connsiteX55" fmla="*/ 3040787 w 3832155"/>
                    <a:gd name="connsiteY55" fmla="*/ 1623379 h 2403627"/>
                    <a:gd name="connsiteX56" fmla="*/ 3216781 w 3832155"/>
                    <a:gd name="connsiteY56" fmla="*/ 1614855 h 2403627"/>
                    <a:gd name="connsiteX57" fmla="*/ 3135628 w 3832155"/>
                    <a:gd name="connsiteY57" fmla="*/ 1492675 h 2403627"/>
                    <a:gd name="connsiteX58" fmla="*/ 3640144 w 3832155"/>
                    <a:gd name="connsiteY58" fmla="*/ 1331663 h 2403627"/>
                    <a:gd name="connsiteX59" fmla="*/ 3533570 w 3832155"/>
                    <a:gd name="connsiteY59" fmla="*/ 1120453 h 2403627"/>
                    <a:gd name="connsiteX60" fmla="*/ 3646011 w 3832155"/>
                    <a:gd name="connsiteY60" fmla="*/ 1065520 h 2403627"/>
                    <a:gd name="connsiteX61" fmla="*/ 3588324 w 3832155"/>
                    <a:gd name="connsiteY61" fmla="*/ 990697 h 2403627"/>
                    <a:gd name="connsiteX62" fmla="*/ 3570724 w 3832155"/>
                    <a:gd name="connsiteY62" fmla="*/ 911138 h 2403627"/>
                    <a:gd name="connsiteX63" fmla="*/ 3674366 w 3832155"/>
                    <a:gd name="connsiteY63" fmla="*/ 889354 h 2403627"/>
                    <a:gd name="connsiteX64" fmla="*/ 3811250 w 3832155"/>
                    <a:gd name="connsiteY64" fmla="*/ 822108 h 2403627"/>
                    <a:gd name="connsiteX65" fmla="*/ 3683165 w 3832155"/>
                    <a:gd name="connsiteY65" fmla="*/ 728342 h 240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3832155" h="2403627">
                      <a:moveTo>
                        <a:pt x="3683165" y="728342"/>
                      </a:moveTo>
                      <a:cubicBezTo>
                        <a:pt x="3748674" y="714135"/>
                        <a:pt x="3797561" y="687616"/>
                        <a:pt x="3746719" y="637418"/>
                      </a:cubicBezTo>
                      <a:cubicBezTo>
                        <a:pt x="3705653" y="596691"/>
                        <a:pt x="3577569" y="589114"/>
                        <a:pt x="3519882" y="590061"/>
                      </a:cubicBezTo>
                      <a:cubicBezTo>
                        <a:pt x="3508149" y="590061"/>
                        <a:pt x="3496416" y="590061"/>
                        <a:pt x="3484683" y="591008"/>
                      </a:cubicBezTo>
                      <a:cubicBezTo>
                        <a:pt x="3514015" y="578696"/>
                        <a:pt x="3542370" y="565436"/>
                        <a:pt x="3571702" y="553123"/>
                      </a:cubicBezTo>
                      <a:cubicBezTo>
                        <a:pt x="3641122" y="525657"/>
                        <a:pt x="3735963" y="412001"/>
                        <a:pt x="3597124" y="402530"/>
                      </a:cubicBezTo>
                      <a:cubicBezTo>
                        <a:pt x="3586368" y="401583"/>
                        <a:pt x="3574636" y="402530"/>
                        <a:pt x="3562902" y="404424"/>
                      </a:cubicBezTo>
                      <a:cubicBezTo>
                        <a:pt x="3596146" y="339072"/>
                        <a:pt x="3607879" y="261408"/>
                        <a:pt x="3565836" y="214998"/>
                      </a:cubicBezTo>
                      <a:cubicBezTo>
                        <a:pt x="3523793" y="168589"/>
                        <a:pt x="3476861" y="185637"/>
                        <a:pt x="3435796" y="221628"/>
                      </a:cubicBezTo>
                      <a:cubicBezTo>
                        <a:pt x="3435796" y="202686"/>
                        <a:pt x="3426996" y="186584"/>
                        <a:pt x="3406463" y="179007"/>
                      </a:cubicBezTo>
                      <a:cubicBezTo>
                        <a:pt x="3363443" y="164800"/>
                        <a:pt x="3324333" y="168589"/>
                        <a:pt x="3279357" y="175219"/>
                      </a:cubicBezTo>
                      <a:cubicBezTo>
                        <a:pt x="3271534" y="176166"/>
                        <a:pt x="3258824" y="181849"/>
                        <a:pt x="3250024" y="185637"/>
                      </a:cubicBezTo>
                      <a:cubicBezTo>
                        <a:pt x="3253935" y="183743"/>
                        <a:pt x="3259802" y="180902"/>
                        <a:pt x="3268601" y="176166"/>
                      </a:cubicBezTo>
                      <a:cubicBezTo>
                        <a:pt x="3287178" y="166695"/>
                        <a:pt x="3305756" y="158171"/>
                        <a:pt x="3322377" y="147752"/>
                      </a:cubicBezTo>
                      <a:cubicBezTo>
                        <a:pt x="3469039" y="56828"/>
                        <a:pt x="3288156" y="48304"/>
                        <a:pt x="3140517" y="59669"/>
                      </a:cubicBezTo>
                      <a:cubicBezTo>
                        <a:pt x="3188426" y="44515"/>
                        <a:pt x="3232425" y="25572"/>
                        <a:pt x="3266646" y="0"/>
                      </a:cubicBezTo>
                      <a:lnTo>
                        <a:pt x="0" y="0"/>
                      </a:lnTo>
                      <a:lnTo>
                        <a:pt x="0" y="1635692"/>
                      </a:lnTo>
                      <a:cubicBezTo>
                        <a:pt x="62576" y="1598753"/>
                        <a:pt x="119285" y="1556133"/>
                        <a:pt x="166217" y="1516353"/>
                      </a:cubicBezTo>
                      <a:cubicBezTo>
                        <a:pt x="151550" y="1528666"/>
                        <a:pt x="137862" y="1541926"/>
                        <a:pt x="124174" y="1554238"/>
                      </a:cubicBezTo>
                      <a:cubicBezTo>
                        <a:pt x="96797" y="1580758"/>
                        <a:pt x="75286" y="1600648"/>
                        <a:pt x="74309" y="1633797"/>
                      </a:cubicBezTo>
                      <a:cubicBezTo>
                        <a:pt x="71375" y="1704832"/>
                        <a:pt x="303101" y="1594965"/>
                        <a:pt x="309945" y="1591176"/>
                      </a:cubicBezTo>
                      <a:cubicBezTo>
                        <a:pt x="389142" y="1552344"/>
                        <a:pt x="452696" y="1492675"/>
                        <a:pt x="498650" y="1427323"/>
                      </a:cubicBezTo>
                      <a:cubicBezTo>
                        <a:pt x="494739" y="1459526"/>
                        <a:pt x="493761" y="1492675"/>
                        <a:pt x="499628" y="1527719"/>
                      </a:cubicBezTo>
                      <a:cubicBezTo>
                        <a:pt x="503539" y="1553291"/>
                        <a:pt x="539715" y="1649898"/>
                        <a:pt x="587625" y="1651793"/>
                      </a:cubicBezTo>
                      <a:cubicBezTo>
                        <a:pt x="619890" y="1652740"/>
                        <a:pt x="656067" y="1652740"/>
                        <a:pt x="667800" y="1624326"/>
                      </a:cubicBezTo>
                      <a:cubicBezTo>
                        <a:pt x="687355" y="1576022"/>
                        <a:pt x="721576" y="1530560"/>
                        <a:pt x="753841" y="1485098"/>
                      </a:cubicBezTo>
                      <a:cubicBezTo>
                        <a:pt x="750908" y="1560868"/>
                        <a:pt x="760686" y="1653687"/>
                        <a:pt x="828150" y="1663158"/>
                      </a:cubicBezTo>
                      <a:cubicBezTo>
                        <a:pt x="795884" y="1699149"/>
                        <a:pt x="763619" y="1738929"/>
                        <a:pt x="757752" y="1773025"/>
                      </a:cubicBezTo>
                      <a:cubicBezTo>
                        <a:pt x="755797" y="1782496"/>
                        <a:pt x="766552" y="1791968"/>
                        <a:pt x="780240" y="1789126"/>
                      </a:cubicBezTo>
                      <a:cubicBezTo>
                        <a:pt x="867260" y="1775867"/>
                        <a:pt x="942546" y="1741770"/>
                        <a:pt x="1019788" y="1710515"/>
                      </a:cubicBezTo>
                      <a:cubicBezTo>
                        <a:pt x="914192" y="1784391"/>
                        <a:pt x="790018" y="1887628"/>
                        <a:pt x="862371" y="1942561"/>
                      </a:cubicBezTo>
                      <a:cubicBezTo>
                        <a:pt x="905392" y="1975711"/>
                        <a:pt x="970901" y="1968134"/>
                        <a:pt x="1020766" y="1943508"/>
                      </a:cubicBezTo>
                      <a:cubicBezTo>
                        <a:pt x="1021743" y="1953927"/>
                        <a:pt x="1024677" y="1965292"/>
                        <a:pt x="1026632" y="1976658"/>
                      </a:cubicBezTo>
                      <a:cubicBezTo>
                        <a:pt x="1037387" y="2024014"/>
                        <a:pt x="1096052" y="2188815"/>
                        <a:pt x="1172316" y="2203969"/>
                      </a:cubicBezTo>
                      <a:cubicBezTo>
                        <a:pt x="1240758" y="2218176"/>
                        <a:pt x="1264224" y="2157560"/>
                        <a:pt x="1272046" y="2088419"/>
                      </a:cubicBezTo>
                      <a:cubicBezTo>
                        <a:pt x="1288668" y="2137670"/>
                        <a:pt x="1308223" y="2185973"/>
                        <a:pt x="1331689" y="2238065"/>
                      </a:cubicBezTo>
                      <a:cubicBezTo>
                        <a:pt x="1344399" y="2266479"/>
                        <a:pt x="1381554" y="2363086"/>
                        <a:pt x="1443152" y="2356457"/>
                      </a:cubicBezTo>
                      <a:cubicBezTo>
                        <a:pt x="1519416" y="2347932"/>
                        <a:pt x="1524304" y="2244695"/>
                        <a:pt x="1536037" y="2206810"/>
                      </a:cubicBezTo>
                      <a:cubicBezTo>
                        <a:pt x="1544837" y="2179344"/>
                        <a:pt x="1549726" y="2150930"/>
                        <a:pt x="1551681" y="2123463"/>
                      </a:cubicBezTo>
                      <a:cubicBezTo>
                        <a:pt x="1574169" y="2167978"/>
                        <a:pt x="1602524" y="2211546"/>
                        <a:pt x="1644567" y="2250378"/>
                      </a:cubicBezTo>
                      <a:cubicBezTo>
                        <a:pt x="1687588" y="2290158"/>
                        <a:pt x="1799051" y="2427491"/>
                        <a:pt x="1895847" y="2400025"/>
                      </a:cubicBezTo>
                      <a:cubicBezTo>
                        <a:pt x="1986778" y="2374452"/>
                        <a:pt x="1995577" y="2248484"/>
                        <a:pt x="2008288" y="2193550"/>
                      </a:cubicBezTo>
                      <a:cubicBezTo>
                        <a:pt x="2010243" y="2184079"/>
                        <a:pt x="2011221" y="2174608"/>
                        <a:pt x="2013177" y="2164189"/>
                      </a:cubicBezTo>
                      <a:cubicBezTo>
                        <a:pt x="2026865" y="2178396"/>
                        <a:pt x="2039576" y="2193550"/>
                        <a:pt x="2053264" y="2207757"/>
                      </a:cubicBezTo>
                      <a:cubicBezTo>
                        <a:pt x="2064997" y="2220070"/>
                        <a:pt x="2080641" y="2218176"/>
                        <a:pt x="2096285" y="2211546"/>
                      </a:cubicBezTo>
                      <a:cubicBezTo>
                        <a:pt x="2144195" y="2192603"/>
                        <a:pt x="2141261" y="2168925"/>
                        <a:pt x="2138328" y="2131040"/>
                      </a:cubicBezTo>
                      <a:cubicBezTo>
                        <a:pt x="2135395" y="2085578"/>
                        <a:pt x="2125617" y="2039168"/>
                        <a:pt x="2111929" y="1994653"/>
                      </a:cubicBezTo>
                      <a:cubicBezTo>
                        <a:pt x="2165705" y="2045798"/>
                        <a:pt x="2222414" y="2093155"/>
                        <a:pt x="2300634" y="2130093"/>
                      </a:cubicBezTo>
                      <a:cubicBezTo>
                        <a:pt x="2352454" y="2154718"/>
                        <a:pt x="2455118" y="2183132"/>
                        <a:pt x="2513782" y="2155665"/>
                      </a:cubicBezTo>
                      <a:cubicBezTo>
                        <a:pt x="2585158" y="2121569"/>
                        <a:pt x="2504005" y="2025909"/>
                        <a:pt x="2412097" y="1944456"/>
                      </a:cubicBezTo>
                      <a:cubicBezTo>
                        <a:pt x="2583202" y="2029697"/>
                        <a:pt x="2790484" y="2104520"/>
                        <a:pt x="2962567" y="2025909"/>
                      </a:cubicBezTo>
                      <a:cubicBezTo>
                        <a:pt x="3077941" y="1972869"/>
                        <a:pt x="2835460" y="1818487"/>
                        <a:pt x="2675110" y="1723774"/>
                      </a:cubicBezTo>
                      <a:cubicBezTo>
                        <a:pt x="2769951" y="1750294"/>
                        <a:pt x="2862837" y="1779655"/>
                        <a:pt x="2962567" y="1797650"/>
                      </a:cubicBezTo>
                      <a:cubicBezTo>
                        <a:pt x="3030032" y="1809963"/>
                        <a:pt x="3121940" y="1830800"/>
                        <a:pt x="3177671" y="1791021"/>
                      </a:cubicBezTo>
                      <a:cubicBezTo>
                        <a:pt x="3243180" y="1743664"/>
                        <a:pt x="3130739" y="1673577"/>
                        <a:pt x="3040787" y="1623379"/>
                      </a:cubicBezTo>
                      <a:cubicBezTo>
                        <a:pt x="3113140" y="1641374"/>
                        <a:pt x="3195270" y="1653687"/>
                        <a:pt x="3216781" y="1614855"/>
                      </a:cubicBezTo>
                      <a:cubicBezTo>
                        <a:pt x="3239269" y="1574128"/>
                        <a:pt x="3199182" y="1531507"/>
                        <a:pt x="3135628" y="1492675"/>
                      </a:cubicBezTo>
                      <a:cubicBezTo>
                        <a:pt x="3346821" y="1496464"/>
                        <a:pt x="3561925" y="1455737"/>
                        <a:pt x="3640144" y="1331663"/>
                      </a:cubicBezTo>
                      <a:cubicBezTo>
                        <a:pt x="3706631" y="1226532"/>
                        <a:pt x="3643077" y="1158339"/>
                        <a:pt x="3533570" y="1120453"/>
                      </a:cubicBezTo>
                      <a:cubicBezTo>
                        <a:pt x="3583435" y="1113824"/>
                        <a:pt x="3638189" y="1100564"/>
                        <a:pt x="3646011" y="1065520"/>
                      </a:cubicBezTo>
                      <a:cubicBezTo>
                        <a:pt x="3652855" y="1031423"/>
                        <a:pt x="3629389" y="1007745"/>
                        <a:pt x="3588324" y="990697"/>
                      </a:cubicBezTo>
                      <a:cubicBezTo>
                        <a:pt x="3642100" y="959442"/>
                        <a:pt x="3646011" y="926292"/>
                        <a:pt x="3570724" y="911138"/>
                      </a:cubicBezTo>
                      <a:cubicBezTo>
                        <a:pt x="3605923" y="904508"/>
                        <a:pt x="3641122" y="895984"/>
                        <a:pt x="3674366" y="889354"/>
                      </a:cubicBezTo>
                      <a:cubicBezTo>
                        <a:pt x="3732052" y="877988"/>
                        <a:pt x="3776051" y="855257"/>
                        <a:pt x="3811250" y="822108"/>
                      </a:cubicBezTo>
                      <a:cubicBezTo>
                        <a:pt x="3875781" y="764333"/>
                        <a:pt x="3778984" y="738760"/>
                        <a:pt x="3683165" y="728342"/>
                      </a:cubicBezTo>
                      <a:close/>
                    </a:path>
                  </a:pathLst>
                </a:custGeom>
                <a:solidFill>
                  <a:srgbClr val="498B4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28" name="Freeform: Shape 427">
                  <a:extLst>
                    <a:ext uri="{FF2B5EF4-FFF2-40B4-BE49-F238E27FC236}">
                      <a16:creationId xmlns:a16="http://schemas.microsoft.com/office/drawing/2014/main" id="{2FB38106-4410-841C-3E6E-2FBD8859FB72}"/>
                    </a:ext>
                  </a:extLst>
                </p:cNvPr>
                <p:cNvSpPr/>
                <p:nvPr/>
              </p:nvSpPr>
              <p:spPr>
                <a:xfrm>
                  <a:off x="-202407" y="-4127746"/>
                  <a:ext cx="3832155" cy="2402679"/>
                </a:xfrm>
                <a:custGeom>
                  <a:avLst/>
                  <a:gdLst>
                    <a:gd name="connsiteX0" fmla="*/ 3683165 w 3832155"/>
                    <a:gd name="connsiteY0" fmla="*/ 728342 h 2402679"/>
                    <a:gd name="connsiteX1" fmla="*/ 3746719 w 3832155"/>
                    <a:gd name="connsiteY1" fmla="*/ 637418 h 2402679"/>
                    <a:gd name="connsiteX2" fmla="*/ 3519882 w 3832155"/>
                    <a:gd name="connsiteY2" fmla="*/ 590061 h 2402679"/>
                    <a:gd name="connsiteX3" fmla="*/ 3484683 w 3832155"/>
                    <a:gd name="connsiteY3" fmla="*/ 591008 h 2402679"/>
                    <a:gd name="connsiteX4" fmla="*/ 3571702 w 3832155"/>
                    <a:gd name="connsiteY4" fmla="*/ 553123 h 2402679"/>
                    <a:gd name="connsiteX5" fmla="*/ 3597124 w 3832155"/>
                    <a:gd name="connsiteY5" fmla="*/ 402530 h 2402679"/>
                    <a:gd name="connsiteX6" fmla="*/ 3562902 w 3832155"/>
                    <a:gd name="connsiteY6" fmla="*/ 404424 h 2402679"/>
                    <a:gd name="connsiteX7" fmla="*/ 3565836 w 3832155"/>
                    <a:gd name="connsiteY7" fmla="*/ 214998 h 2402679"/>
                    <a:gd name="connsiteX8" fmla="*/ 3435796 w 3832155"/>
                    <a:gd name="connsiteY8" fmla="*/ 221628 h 2402679"/>
                    <a:gd name="connsiteX9" fmla="*/ 3406463 w 3832155"/>
                    <a:gd name="connsiteY9" fmla="*/ 179007 h 2402679"/>
                    <a:gd name="connsiteX10" fmla="*/ 3279357 w 3832155"/>
                    <a:gd name="connsiteY10" fmla="*/ 175219 h 2402679"/>
                    <a:gd name="connsiteX11" fmla="*/ 3250024 w 3832155"/>
                    <a:gd name="connsiteY11" fmla="*/ 185637 h 2402679"/>
                    <a:gd name="connsiteX12" fmla="*/ 3268601 w 3832155"/>
                    <a:gd name="connsiteY12" fmla="*/ 176166 h 2402679"/>
                    <a:gd name="connsiteX13" fmla="*/ 3322377 w 3832155"/>
                    <a:gd name="connsiteY13" fmla="*/ 147752 h 2402679"/>
                    <a:gd name="connsiteX14" fmla="*/ 3140517 w 3832155"/>
                    <a:gd name="connsiteY14" fmla="*/ 59669 h 2402679"/>
                    <a:gd name="connsiteX15" fmla="*/ 3266646 w 3832155"/>
                    <a:gd name="connsiteY15" fmla="*/ 0 h 2402679"/>
                    <a:gd name="connsiteX16" fmla="*/ 2586135 w 3832155"/>
                    <a:gd name="connsiteY16" fmla="*/ 0 h 2402679"/>
                    <a:gd name="connsiteX17" fmla="*/ 2587113 w 3832155"/>
                    <a:gd name="connsiteY17" fmla="*/ 17048 h 2402679"/>
                    <a:gd name="connsiteX18" fmla="*/ 2394497 w 3832155"/>
                    <a:gd name="connsiteY18" fmla="*/ 137334 h 2402679"/>
                    <a:gd name="connsiteX19" fmla="*/ 2251747 w 3832155"/>
                    <a:gd name="connsiteY19" fmla="*/ 167642 h 2402679"/>
                    <a:gd name="connsiteX20" fmla="*/ 2308456 w 3832155"/>
                    <a:gd name="connsiteY20" fmla="*/ 250042 h 2402679"/>
                    <a:gd name="connsiteX21" fmla="*/ 2103129 w 3832155"/>
                    <a:gd name="connsiteY21" fmla="*/ 374116 h 2402679"/>
                    <a:gd name="connsiteX22" fmla="*/ 1773629 w 3832155"/>
                    <a:gd name="connsiteY22" fmla="*/ 334336 h 2402679"/>
                    <a:gd name="connsiteX23" fmla="*/ 1739408 w 3832155"/>
                    <a:gd name="connsiteY23" fmla="*/ 322971 h 2402679"/>
                    <a:gd name="connsiteX24" fmla="*/ 1605457 w 3832155"/>
                    <a:gd name="connsiteY24" fmla="*/ 464093 h 2402679"/>
                    <a:gd name="connsiteX25" fmla="*/ 1493994 w 3832155"/>
                    <a:gd name="connsiteY25" fmla="*/ 304028 h 2402679"/>
                    <a:gd name="connsiteX26" fmla="*/ 1445107 w 3832155"/>
                    <a:gd name="connsiteY26" fmla="*/ 433785 h 2402679"/>
                    <a:gd name="connsiteX27" fmla="*/ 1220226 w 3832155"/>
                    <a:gd name="connsiteY27" fmla="*/ 676250 h 2402679"/>
                    <a:gd name="connsiteX28" fmla="*/ 1114629 w 3832155"/>
                    <a:gd name="connsiteY28" fmla="*/ 564489 h 2402679"/>
                    <a:gd name="connsiteX29" fmla="*/ 1114629 w 3832155"/>
                    <a:gd name="connsiteY29" fmla="*/ 278456 h 2402679"/>
                    <a:gd name="connsiteX30" fmla="*/ 963079 w 3832155"/>
                    <a:gd name="connsiteY30" fmla="*/ 331495 h 2402679"/>
                    <a:gd name="connsiteX31" fmla="*/ 549493 w 3832155"/>
                    <a:gd name="connsiteY31" fmla="*/ 105131 h 2402679"/>
                    <a:gd name="connsiteX32" fmla="*/ 441941 w 3832155"/>
                    <a:gd name="connsiteY32" fmla="*/ 396847 h 2402679"/>
                    <a:gd name="connsiteX33" fmla="*/ 430208 w 3832155"/>
                    <a:gd name="connsiteY33" fmla="*/ 396847 h 2402679"/>
                    <a:gd name="connsiteX34" fmla="*/ 373499 w 3832155"/>
                    <a:gd name="connsiteY34" fmla="*/ 331495 h 2402679"/>
                    <a:gd name="connsiteX35" fmla="*/ 342211 w 3832155"/>
                    <a:gd name="connsiteY35" fmla="*/ 407265 h 2402679"/>
                    <a:gd name="connsiteX36" fmla="*/ 326567 w 3832155"/>
                    <a:gd name="connsiteY36" fmla="*/ 411054 h 2402679"/>
                    <a:gd name="connsiteX37" fmla="*/ 230748 w 3832155"/>
                    <a:gd name="connsiteY37" fmla="*/ 193214 h 2402679"/>
                    <a:gd name="connsiteX38" fmla="*/ 93864 w 3832155"/>
                    <a:gd name="connsiteY38" fmla="*/ 435679 h 2402679"/>
                    <a:gd name="connsiteX39" fmla="*/ 0 w 3832155"/>
                    <a:gd name="connsiteY39" fmla="*/ 543652 h 2402679"/>
                    <a:gd name="connsiteX40" fmla="*/ 0 w 3832155"/>
                    <a:gd name="connsiteY40" fmla="*/ 1634744 h 2402679"/>
                    <a:gd name="connsiteX41" fmla="*/ 166217 w 3832155"/>
                    <a:gd name="connsiteY41" fmla="*/ 1515406 h 2402679"/>
                    <a:gd name="connsiteX42" fmla="*/ 124174 w 3832155"/>
                    <a:gd name="connsiteY42" fmla="*/ 1553291 h 2402679"/>
                    <a:gd name="connsiteX43" fmla="*/ 74309 w 3832155"/>
                    <a:gd name="connsiteY43" fmla="*/ 1632850 h 2402679"/>
                    <a:gd name="connsiteX44" fmla="*/ 309945 w 3832155"/>
                    <a:gd name="connsiteY44" fmla="*/ 1590229 h 2402679"/>
                    <a:gd name="connsiteX45" fmla="*/ 498650 w 3832155"/>
                    <a:gd name="connsiteY45" fmla="*/ 1426376 h 2402679"/>
                    <a:gd name="connsiteX46" fmla="*/ 499628 w 3832155"/>
                    <a:gd name="connsiteY46" fmla="*/ 1526772 h 2402679"/>
                    <a:gd name="connsiteX47" fmla="*/ 587625 w 3832155"/>
                    <a:gd name="connsiteY47" fmla="*/ 1650846 h 2402679"/>
                    <a:gd name="connsiteX48" fmla="*/ 667800 w 3832155"/>
                    <a:gd name="connsiteY48" fmla="*/ 1623379 h 2402679"/>
                    <a:gd name="connsiteX49" fmla="*/ 753841 w 3832155"/>
                    <a:gd name="connsiteY49" fmla="*/ 1484151 h 2402679"/>
                    <a:gd name="connsiteX50" fmla="*/ 828150 w 3832155"/>
                    <a:gd name="connsiteY50" fmla="*/ 1662211 h 2402679"/>
                    <a:gd name="connsiteX51" fmla="*/ 757752 w 3832155"/>
                    <a:gd name="connsiteY51" fmla="*/ 1772078 h 2402679"/>
                    <a:gd name="connsiteX52" fmla="*/ 780240 w 3832155"/>
                    <a:gd name="connsiteY52" fmla="*/ 1788179 h 2402679"/>
                    <a:gd name="connsiteX53" fmla="*/ 1019788 w 3832155"/>
                    <a:gd name="connsiteY53" fmla="*/ 1709567 h 2402679"/>
                    <a:gd name="connsiteX54" fmla="*/ 862371 w 3832155"/>
                    <a:gd name="connsiteY54" fmla="*/ 1941614 h 2402679"/>
                    <a:gd name="connsiteX55" fmla="*/ 1020766 w 3832155"/>
                    <a:gd name="connsiteY55" fmla="*/ 1942561 h 2402679"/>
                    <a:gd name="connsiteX56" fmla="*/ 1026632 w 3832155"/>
                    <a:gd name="connsiteY56" fmla="*/ 1975711 h 2402679"/>
                    <a:gd name="connsiteX57" fmla="*/ 1172316 w 3832155"/>
                    <a:gd name="connsiteY57" fmla="*/ 2203022 h 2402679"/>
                    <a:gd name="connsiteX58" fmla="*/ 1272046 w 3832155"/>
                    <a:gd name="connsiteY58" fmla="*/ 2087472 h 2402679"/>
                    <a:gd name="connsiteX59" fmla="*/ 1331689 w 3832155"/>
                    <a:gd name="connsiteY59" fmla="*/ 2237118 h 2402679"/>
                    <a:gd name="connsiteX60" fmla="*/ 1443152 w 3832155"/>
                    <a:gd name="connsiteY60" fmla="*/ 2355509 h 2402679"/>
                    <a:gd name="connsiteX61" fmla="*/ 1536037 w 3832155"/>
                    <a:gd name="connsiteY61" fmla="*/ 2205863 h 2402679"/>
                    <a:gd name="connsiteX62" fmla="*/ 1551681 w 3832155"/>
                    <a:gd name="connsiteY62" fmla="*/ 2122516 h 2402679"/>
                    <a:gd name="connsiteX63" fmla="*/ 1644567 w 3832155"/>
                    <a:gd name="connsiteY63" fmla="*/ 2249431 h 2402679"/>
                    <a:gd name="connsiteX64" fmla="*/ 1895847 w 3832155"/>
                    <a:gd name="connsiteY64" fmla="*/ 2399077 h 2402679"/>
                    <a:gd name="connsiteX65" fmla="*/ 2008288 w 3832155"/>
                    <a:gd name="connsiteY65" fmla="*/ 2192603 h 2402679"/>
                    <a:gd name="connsiteX66" fmla="*/ 2013177 w 3832155"/>
                    <a:gd name="connsiteY66" fmla="*/ 2163242 h 2402679"/>
                    <a:gd name="connsiteX67" fmla="*/ 2053264 w 3832155"/>
                    <a:gd name="connsiteY67" fmla="*/ 2206810 h 2402679"/>
                    <a:gd name="connsiteX68" fmla="*/ 2096285 w 3832155"/>
                    <a:gd name="connsiteY68" fmla="*/ 2210599 h 2402679"/>
                    <a:gd name="connsiteX69" fmla="*/ 2138328 w 3832155"/>
                    <a:gd name="connsiteY69" fmla="*/ 2130093 h 2402679"/>
                    <a:gd name="connsiteX70" fmla="*/ 2111929 w 3832155"/>
                    <a:gd name="connsiteY70" fmla="*/ 1993706 h 2402679"/>
                    <a:gd name="connsiteX71" fmla="*/ 2300634 w 3832155"/>
                    <a:gd name="connsiteY71" fmla="*/ 2129146 h 2402679"/>
                    <a:gd name="connsiteX72" fmla="*/ 2513782 w 3832155"/>
                    <a:gd name="connsiteY72" fmla="*/ 2154718 h 2402679"/>
                    <a:gd name="connsiteX73" fmla="*/ 2412097 w 3832155"/>
                    <a:gd name="connsiteY73" fmla="*/ 1943508 h 2402679"/>
                    <a:gd name="connsiteX74" fmla="*/ 2962567 w 3832155"/>
                    <a:gd name="connsiteY74" fmla="*/ 2024961 h 2402679"/>
                    <a:gd name="connsiteX75" fmla="*/ 2675110 w 3832155"/>
                    <a:gd name="connsiteY75" fmla="*/ 1722827 h 2402679"/>
                    <a:gd name="connsiteX76" fmla="*/ 2962567 w 3832155"/>
                    <a:gd name="connsiteY76" fmla="*/ 1796703 h 2402679"/>
                    <a:gd name="connsiteX77" fmla="*/ 3177671 w 3832155"/>
                    <a:gd name="connsiteY77" fmla="*/ 1790073 h 2402679"/>
                    <a:gd name="connsiteX78" fmla="*/ 3040787 w 3832155"/>
                    <a:gd name="connsiteY78" fmla="*/ 1622432 h 2402679"/>
                    <a:gd name="connsiteX79" fmla="*/ 3216781 w 3832155"/>
                    <a:gd name="connsiteY79" fmla="*/ 1613907 h 2402679"/>
                    <a:gd name="connsiteX80" fmla="*/ 3135628 w 3832155"/>
                    <a:gd name="connsiteY80" fmla="*/ 1491728 h 2402679"/>
                    <a:gd name="connsiteX81" fmla="*/ 3640144 w 3832155"/>
                    <a:gd name="connsiteY81" fmla="*/ 1330716 h 2402679"/>
                    <a:gd name="connsiteX82" fmla="*/ 3533570 w 3832155"/>
                    <a:gd name="connsiteY82" fmla="*/ 1119506 h 2402679"/>
                    <a:gd name="connsiteX83" fmla="*/ 3646011 w 3832155"/>
                    <a:gd name="connsiteY83" fmla="*/ 1064573 h 2402679"/>
                    <a:gd name="connsiteX84" fmla="*/ 3588324 w 3832155"/>
                    <a:gd name="connsiteY84" fmla="*/ 989750 h 2402679"/>
                    <a:gd name="connsiteX85" fmla="*/ 3570724 w 3832155"/>
                    <a:gd name="connsiteY85" fmla="*/ 910191 h 2402679"/>
                    <a:gd name="connsiteX86" fmla="*/ 3674366 w 3832155"/>
                    <a:gd name="connsiteY86" fmla="*/ 888407 h 2402679"/>
                    <a:gd name="connsiteX87" fmla="*/ 3811250 w 3832155"/>
                    <a:gd name="connsiteY87" fmla="*/ 821161 h 2402679"/>
                    <a:gd name="connsiteX88" fmla="*/ 3683165 w 3832155"/>
                    <a:gd name="connsiteY88" fmla="*/ 728342 h 2402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</a:cxnLst>
                  <a:rect l="l" t="t" r="r" b="b"/>
                  <a:pathLst>
                    <a:path w="3832155" h="2402679">
                      <a:moveTo>
                        <a:pt x="3683165" y="728342"/>
                      </a:moveTo>
                      <a:cubicBezTo>
                        <a:pt x="3748674" y="714135"/>
                        <a:pt x="3797561" y="687616"/>
                        <a:pt x="3746719" y="637418"/>
                      </a:cubicBezTo>
                      <a:cubicBezTo>
                        <a:pt x="3705653" y="596691"/>
                        <a:pt x="3577569" y="589114"/>
                        <a:pt x="3519882" y="590061"/>
                      </a:cubicBezTo>
                      <a:cubicBezTo>
                        <a:pt x="3508149" y="590061"/>
                        <a:pt x="3496416" y="590061"/>
                        <a:pt x="3484683" y="591008"/>
                      </a:cubicBezTo>
                      <a:cubicBezTo>
                        <a:pt x="3514015" y="578696"/>
                        <a:pt x="3542370" y="565436"/>
                        <a:pt x="3571702" y="553123"/>
                      </a:cubicBezTo>
                      <a:cubicBezTo>
                        <a:pt x="3641122" y="525657"/>
                        <a:pt x="3735963" y="412001"/>
                        <a:pt x="3597124" y="402530"/>
                      </a:cubicBezTo>
                      <a:cubicBezTo>
                        <a:pt x="3586368" y="401583"/>
                        <a:pt x="3574636" y="402530"/>
                        <a:pt x="3562902" y="404424"/>
                      </a:cubicBezTo>
                      <a:cubicBezTo>
                        <a:pt x="3596146" y="339072"/>
                        <a:pt x="3607879" y="261408"/>
                        <a:pt x="3565836" y="214998"/>
                      </a:cubicBezTo>
                      <a:cubicBezTo>
                        <a:pt x="3523793" y="168589"/>
                        <a:pt x="3476861" y="185637"/>
                        <a:pt x="3435796" y="221628"/>
                      </a:cubicBezTo>
                      <a:cubicBezTo>
                        <a:pt x="3435796" y="202686"/>
                        <a:pt x="3426996" y="186584"/>
                        <a:pt x="3406463" y="179007"/>
                      </a:cubicBezTo>
                      <a:cubicBezTo>
                        <a:pt x="3363443" y="164800"/>
                        <a:pt x="3324333" y="168589"/>
                        <a:pt x="3279357" y="175219"/>
                      </a:cubicBezTo>
                      <a:cubicBezTo>
                        <a:pt x="3271534" y="176166"/>
                        <a:pt x="3258824" y="181849"/>
                        <a:pt x="3250024" y="185637"/>
                      </a:cubicBezTo>
                      <a:cubicBezTo>
                        <a:pt x="3253935" y="183743"/>
                        <a:pt x="3259802" y="180902"/>
                        <a:pt x="3268601" y="176166"/>
                      </a:cubicBezTo>
                      <a:cubicBezTo>
                        <a:pt x="3287178" y="166695"/>
                        <a:pt x="3305756" y="158171"/>
                        <a:pt x="3322377" y="147752"/>
                      </a:cubicBezTo>
                      <a:cubicBezTo>
                        <a:pt x="3469039" y="56828"/>
                        <a:pt x="3288156" y="48304"/>
                        <a:pt x="3140517" y="59669"/>
                      </a:cubicBezTo>
                      <a:cubicBezTo>
                        <a:pt x="3188426" y="44515"/>
                        <a:pt x="3232425" y="25572"/>
                        <a:pt x="3266646" y="0"/>
                      </a:cubicBezTo>
                      <a:lnTo>
                        <a:pt x="2586135" y="0"/>
                      </a:lnTo>
                      <a:cubicBezTo>
                        <a:pt x="2587113" y="5683"/>
                        <a:pt x="2588091" y="11366"/>
                        <a:pt x="2587113" y="17048"/>
                      </a:cubicBezTo>
                      <a:cubicBezTo>
                        <a:pt x="2582224" y="93766"/>
                        <a:pt x="2455118" y="122180"/>
                        <a:pt x="2394497" y="137334"/>
                      </a:cubicBezTo>
                      <a:cubicBezTo>
                        <a:pt x="2349521" y="148699"/>
                        <a:pt x="2300634" y="160065"/>
                        <a:pt x="2251747" y="167642"/>
                      </a:cubicBezTo>
                      <a:cubicBezTo>
                        <a:pt x="2287923" y="181849"/>
                        <a:pt x="2313345" y="207421"/>
                        <a:pt x="2308456" y="250042"/>
                      </a:cubicBezTo>
                      <a:cubicBezTo>
                        <a:pt x="2299656" y="329601"/>
                        <a:pt x="2169616" y="366539"/>
                        <a:pt x="2103129" y="374116"/>
                      </a:cubicBezTo>
                      <a:cubicBezTo>
                        <a:pt x="1992644" y="386429"/>
                        <a:pt x="1878248" y="369380"/>
                        <a:pt x="1773629" y="334336"/>
                      </a:cubicBezTo>
                      <a:cubicBezTo>
                        <a:pt x="1761896" y="330548"/>
                        <a:pt x="1751141" y="326759"/>
                        <a:pt x="1739408" y="322971"/>
                      </a:cubicBezTo>
                      <a:cubicBezTo>
                        <a:pt x="1730609" y="390217"/>
                        <a:pt x="1693454" y="480194"/>
                        <a:pt x="1605457" y="464093"/>
                      </a:cubicBezTo>
                      <a:cubicBezTo>
                        <a:pt x="1533104" y="449886"/>
                        <a:pt x="1506705" y="369380"/>
                        <a:pt x="1493994" y="304028"/>
                      </a:cubicBezTo>
                      <a:cubicBezTo>
                        <a:pt x="1479328" y="347596"/>
                        <a:pt x="1463684" y="391164"/>
                        <a:pt x="1445107" y="433785"/>
                      </a:cubicBezTo>
                      <a:cubicBezTo>
                        <a:pt x="1409908" y="513344"/>
                        <a:pt x="1335600" y="685721"/>
                        <a:pt x="1220226" y="676250"/>
                      </a:cubicBezTo>
                      <a:cubicBezTo>
                        <a:pt x="1163516" y="671514"/>
                        <a:pt x="1127340" y="611845"/>
                        <a:pt x="1114629" y="564489"/>
                      </a:cubicBezTo>
                      <a:cubicBezTo>
                        <a:pt x="1090186" y="471670"/>
                        <a:pt x="1099963" y="372222"/>
                        <a:pt x="1114629" y="278456"/>
                      </a:cubicBezTo>
                      <a:cubicBezTo>
                        <a:pt x="1069653" y="305923"/>
                        <a:pt x="1018810" y="324865"/>
                        <a:pt x="963079" y="331495"/>
                      </a:cubicBezTo>
                      <a:cubicBezTo>
                        <a:pt x="788062" y="354226"/>
                        <a:pt x="636512" y="246253"/>
                        <a:pt x="549493" y="105131"/>
                      </a:cubicBezTo>
                      <a:cubicBezTo>
                        <a:pt x="563181" y="222575"/>
                        <a:pt x="539715" y="348543"/>
                        <a:pt x="441941" y="396847"/>
                      </a:cubicBezTo>
                      <a:cubicBezTo>
                        <a:pt x="438030" y="398741"/>
                        <a:pt x="433141" y="398741"/>
                        <a:pt x="430208" y="396847"/>
                      </a:cubicBezTo>
                      <a:cubicBezTo>
                        <a:pt x="404786" y="378852"/>
                        <a:pt x="386209" y="357068"/>
                        <a:pt x="373499" y="331495"/>
                      </a:cubicBezTo>
                      <a:cubicBezTo>
                        <a:pt x="367632" y="357068"/>
                        <a:pt x="356877" y="382640"/>
                        <a:pt x="342211" y="407265"/>
                      </a:cubicBezTo>
                      <a:cubicBezTo>
                        <a:pt x="340255" y="412948"/>
                        <a:pt x="332433" y="414842"/>
                        <a:pt x="326567" y="411054"/>
                      </a:cubicBezTo>
                      <a:cubicBezTo>
                        <a:pt x="254214" y="366539"/>
                        <a:pt x="235637" y="277509"/>
                        <a:pt x="230748" y="193214"/>
                      </a:cubicBezTo>
                      <a:cubicBezTo>
                        <a:pt x="199460" y="280350"/>
                        <a:pt x="145684" y="366539"/>
                        <a:pt x="93864" y="435679"/>
                      </a:cubicBezTo>
                      <a:cubicBezTo>
                        <a:pt x="70398" y="466935"/>
                        <a:pt x="38132" y="509555"/>
                        <a:pt x="0" y="543652"/>
                      </a:cubicBezTo>
                      <a:lnTo>
                        <a:pt x="0" y="1634744"/>
                      </a:lnTo>
                      <a:cubicBezTo>
                        <a:pt x="62576" y="1597806"/>
                        <a:pt x="119285" y="1555186"/>
                        <a:pt x="166217" y="1515406"/>
                      </a:cubicBezTo>
                      <a:cubicBezTo>
                        <a:pt x="151550" y="1527719"/>
                        <a:pt x="137862" y="1540979"/>
                        <a:pt x="124174" y="1553291"/>
                      </a:cubicBezTo>
                      <a:cubicBezTo>
                        <a:pt x="96797" y="1579811"/>
                        <a:pt x="75286" y="1599701"/>
                        <a:pt x="74309" y="1632850"/>
                      </a:cubicBezTo>
                      <a:cubicBezTo>
                        <a:pt x="71375" y="1703885"/>
                        <a:pt x="303101" y="1594018"/>
                        <a:pt x="309945" y="1590229"/>
                      </a:cubicBezTo>
                      <a:cubicBezTo>
                        <a:pt x="389142" y="1551397"/>
                        <a:pt x="452696" y="1491728"/>
                        <a:pt x="498650" y="1426376"/>
                      </a:cubicBezTo>
                      <a:cubicBezTo>
                        <a:pt x="494739" y="1458578"/>
                        <a:pt x="493761" y="1491728"/>
                        <a:pt x="499628" y="1526772"/>
                      </a:cubicBezTo>
                      <a:cubicBezTo>
                        <a:pt x="503539" y="1552344"/>
                        <a:pt x="539715" y="1648951"/>
                        <a:pt x="587625" y="1650846"/>
                      </a:cubicBezTo>
                      <a:cubicBezTo>
                        <a:pt x="619890" y="1651793"/>
                        <a:pt x="656067" y="1651793"/>
                        <a:pt x="667800" y="1623379"/>
                      </a:cubicBezTo>
                      <a:cubicBezTo>
                        <a:pt x="687355" y="1575075"/>
                        <a:pt x="721576" y="1529613"/>
                        <a:pt x="753841" y="1484151"/>
                      </a:cubicBezTo>
                      <a:cubicBezTo>
                        <a:pt x="750908" y="1559921"/>
                        <a:pt x="760686" y="1652740"/>
                        <a:pt x="828150" y="1662211"/>
                      </a:cubicBezTo>
                      <a:cubicBezTo>
                        <a:pt x="795884" y="1698202"/>
                        <a:pt x="763619" y="1737981"/>
                        <a:pt x="757752" y="1772078"/>
                      </a:cubicBezTo>
                      <a:cubicBezTo>
                        <a:pt x="755797" y="1781549"/>
                        <a:pt x="766552" y="1791021"/>
                        <a:pt x="780240" y="1788179"/>
                      </a:cubicBezTo>
                      <a:cubicBezTo>
                        <a:pt x="867260" y="1774919"/>
                        <a:pt x="942546" y="1740823"/>
                        <a:pt x="1019788" y="1709567"/>
                      </a:cubicBezTo>
                      <a:cubicBezTo>
                        <a:pt x="914192" y="1783444"/>
                        <a:pt x="790018" y="1886681"/>
                        <a:pt x="862371" y="1941614"/>
                      </a:cubicBezTo>
                      <a:cubicBezTo>
                        <a:pt x="905392" y="1974764"/>
                        <a:pt x="970901" y="1967187"/>
                        <a:pt x="1020766" y="1942561"/>
                      </a:cubicBezTo>
                      <a:cubicBezTo>
                        <a:pt x="1021743" y="1952980"/>
                        <a:pt x="1024677" y="1964345"/>
                        <a:pt x="1026632" y="1975711"/>
                      </a:cubicBezTo>
                      <a:cubicBezTo>
                        <a:pt x="1037387" y="2023067"/>
                        <a:pt x="1096052" y="2187868"/>
                        <a:pt x="1172316" y="2203022"/>
                      </a:cubicBezTo>
                      <a:cubicBezTo>
                        <a:pt x="1240758" y="2217229"/>
                        <a:pt x="1264224" y="2156612"/>
                        <a:pt x="1272046" y="2087472"/>
                      </a:cubicBezTo>
                      <a:cubicBezTo>
                        <a:pt x="1288668" y="2136723"/>
                        <a:pt x="1308223" y="2185026"/>
                        <a:pt x="1331689" y="2237118"/>
                      </a:cubicBezTo>
                      <a:cubicBezTo>
                        <a:pt x="1344399" y="2265532"/>
                        <a:pt x="1381554" y="2362139"/>
                        <a:pt x="1443152" y="2355509"/>
                      </a:cubicBezTo>
                      <a:cubicBezTo>
                        <a:pt x="1519416" y="2346985"/>
                        <a:pt x="1524304" y="2243748"/>
                        <a:pt x="1536037" y="2205863"/>
                      </a:cubicBezTo>
                      <a:cubicBezTo>
                        <a:pt x="1544837" y="2178396"/>
                        <a:pt x="1549726" y="2149982"/>
                        <a:pt x="1551681" y="2122516"/>
                      </a:cubicBezTo>
                      <a:cubicBezTo>
                        <a:pt x="1574169" y="2167031"/>
                        <a:pt x="1602524" y="2210599"/>
                        <a:pt x="1644567" y="2249431"/>
                      </a:cubicBezTo>
                      <a:cubicBezTo>
                        <a:pt x="1687588" y="2289210"/>
                        <a:pt x="1799051" y="2426544"/>
                        <a:pt x="1895847" y="2399077"/>
                      </a:cubicBezTo>
                      <a:cubicBezTo>
                        <a:pt x="1986778" y="2373505"/>
                        <a:pt x="1995577" y="2247537"/>
                        <a:pt x="2008288" y="2192603"/>
                      </a:cubicBezTo>
                      <a:cubicBezTo>
                        <a:pt x="2010243" y="2183132"/>
                        <a:pt x="2011221" y="2173661"/>
                        <a:pt x="2013177" y="2163242"/>
                      </a:cubicBezTo>
                      <a:cubicBezTo>
                        <a:pt x="2026865" y="2177449"/>
                        <a:pt x="2039576" y="2192603"/>
                        <a:pt x="2053264" y="2206810"/>
                      </a:cubicBezTo>
                      <a:cubicBezTo>
                        <a:pt x="2064997" y="2219123"/>
                        <a:pt x="2080641" y="2217229"/>
                        <a:pt x="2096285" y="2210599"/>
                      </a:cubicBezTo>
                      <a:cubicBezTo>
                        <a:pt x="2144195" y="2191656"/>
                        <a:pt x="2141261" y="2167978"/>
                        <a:pt x="2138328" y="2130093"/>
                      </a:cubicBezTo>
                      <a:cubicBezTo>
                        <a:pt x="2135395" y="2084631"/>
                        <a:pt x="2125617" y="2038221"/>
                        <a:pt x="2111929" y="1993706"/>
                      </a:cubicBezTo>
                      <a:cubicBezTo>
                        <a:pt x="2165705" y="2044851"/>
                        <a:pt x="2222414" y="2092208"/>
                        <a:pt x="2300634" y="2129146"/>
                      </a:cubicBezTo>
                      <a:cubicBezTo>
                        <a:pt x="2352454" y="2153771"/>
                        <a:pt x="2455118" y="2182185"/>
                        <a:pt x="2513782" y="2154718"/>
                      </a:cubicBezTo>
                      <a:cubicBezTo>
                        <a:pt x="2585158" y="2120621"/>
                        <a:pt x="2504005" y="2024961"/>
                        <a:pt x="2412097" y="1943508"/>
                      </a:cubicBezTo>
                      <a:cubicBezTo>
                        <a:pt x="2583202" y="2028750"/>
                        <a:pt x="2790484" y="2103573"/>
                        <a:pt x="2962567" y="2024961"/>
                      </a:cubicBezTo>
                      <a:cubicBezTo>
                        <a:pt x="3077941" y="1971922"/>
                        <a:pt x="2835460" y="1817540"/>
                        <a:pt x="2675110" y="1722827"/>
                      </a:cubicBezTo>
                      <a:cubicBezTo>
                        <a:pt x="2769951" y="1749347"/>
                        <a:pt x="2862837" y="1778708"/>
                        <a:pt x="2962567" y="1796703"/>
                      </a:cubicBezTo>
                      <a:cubicBezTo>
                        <a:pt x="3030032" y="1809016"/>
                        <a:pt x="3121940" y="1829853"/>
                        <a:pt x="3177671" y="1790073"/>
                      </a:cubicBezTo>
                      <a:cubicBezTo>
                        <a:pt x="3243180" y="1742717"/>
                        <a:pt x="3130739" y="1672630"/>
                        <a:pt x="3040787" y="1622432"/>
                      </a:cubicBezTo>
                      <a:cubicBezTo>
                        <a:pt x="3113140" y="1640427"/>
                        <a:pt x="3195270" y="1652740"/>
                        <a:pt x="3216781" y="1613907"/>
                      </a:cubicBezTo>
                      <a:cubicBezTo>
                        <a:pt x="3239269" y="1573181"/>
                        <a:pt x="3199182" y="1530560"/>
                        <a:pt x="3135628" y="1491728"/>
                      </a:cubicBezTo>
                      <a:cubicBezTo>
                        <a:pt x="3346821" y="1495516"/>
                        <a:pt x="3561925" y="1454790"/>
                        <a:pt x="3640144" y="1330716"/>
                      </a:cubicBezTo>
                      <a:cubicBezTo>
                        <a:pt x="3706631" y="1225585"/>
                        <a:pt x="3643077" y="1157391"/>
                        <a:pt x="3533570" y="1119506"/>
                      </a:cubicBezTo>
                      <a:cubicBezTo>
                        <a:pt x="3583435" y="1112876"/>
                        <a:pt x="3638189" y="1099617"/>
                        <a:pt x="3646011" y="1064573"/>
                      </a:cubicBezTo>
                      <a:cubicBezTo>
                        <a:pt x="3652855" y="1030476"/>
                        <a:pt x="3629389" y="1006798"/>
                        <a:pt x="3588324" y="989750"/>
                      </a:cubicBezTo>
                      <a:cubicBezTo>
                        <a:pt x="3642100" y="958494"/>
                        <a:pt x="3646011" y="925345"/>
                        <a:pt x="3570724" y="910191"/>
                      </a:cubicBezTo>
                      <a:cubicBezTo>
                        <a:pt x="3605923" y="903561"/>
                        <a:pt x="3641122" y="895037"/>
                        <a:pt x="3674366" y="888407"/>
                      </a:cubicBezTo>
                      <a:cubicBezTo>
                        <a:pt x="3732052" y="877041"/>
                        <a:pt x="3776051" y="854310"/>
                        <a:pt x="3811250" y="821161"/>
                      </a:cubicBezTo>
                      <a:cubicBezTo>
                        <a:pt x="3875781" y="764333"/>
                        <a:pt x="3778984" y="738760"/>
                        <a:pt x="3683165" y="728342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33E6FF54-2B0C-AD3A-250C-E9CAE6040B15}"/>
                  </a:ext>
                </a:extLst>
              </p:cNvPr>
              <p:cNvSpPr/>
              <p:nvPr/>
            </p:nvSpPr>
            <p:spPr>
              <a:xfrm>
                <a:off x="506333" y="-4128694"/>
                <a:ext cx="1575518" cy="412028"/>
              </a:xfrm>
              <a:custGeom>
                <a:avLst/>
                <a:gdLst>
                  <a:gd name="connsiteX0" fmla="*/ 10880 w 1575518"/>
                  <a:gd name="connsiteY0" fmla="*/ 0 h 412028"/>
                  <a:gd name="connsiteX1" fmla="*/ 125 w 1575518"/>
                  <a:gd name="connsiteY1" fmla="*/ 32202 h 412028"/>
                  <a:gd name="connsiteX2" fmla="*/ 197629 w 1575518"/>
                  <a:gd name="connsiteY2" fmla="*/ 114603 h 412028"/>
                  <a:gd name="connsiteX3" fmla="*/ 455754 w 1575518"/>
                  <a:gd name="connsiteY3" fmla="*/ 71982 h 412028"/>
                  <a:gd name="connsiteX4" fmla="*/ 403933 w 1575518"/>
                  <a:gd name="connsiteY4" fmla="*/ 205527 h 412028"/>
                  <a:gd name="connsiteX5" fmla="*/ 492908 w 1575518"/>
                  <a:gd name="connsiteY5" fmla="*/ 412001 h 412028"/>
                  <a:gd name="connsiteX6" fmla="*/ 659125 w 1575518"/>
                  <a:gd name="connsiteY6" fmla="*/ 262355 h 412028"/>
                  <a:gd name="connsiteX7" fmla="*/ 699212 w 1575518"/>
                  <a:gd name="connsiteY7" fmla="*/ 177113 h 412028"/>
                  <a:gd name="connsiteX8" fmla="*/ 754944 w 1575518"/>
                  <a:gd name="connsiteY8" fmla="*/ 249095 h 412028"/>
                  <a:gd name="connsiteX9" fmla="*/ 849785 w 1575518"/>
                  <a:gd name="connsiteY9" fmla="*/ 200791 h 412028"/>
                  <a:gd name="connsiteX10" fmla="*/ 853696 w 1575518"/>
                  <a:gd name="connsiteY10" fmla="*/ 194161 h 412028"/>
                  <a:gd name="connsiteX11" fmla="*/ 897694 w 1575518"/>
                  <a:gd name="connsiteY11" fmla="*/ 256672 h 412028"/>
                  <a:gd name="connsiteX12" fmla="*/ 1022846 w 1575518"/>
                  <a:gd name="connsiteY12" fmla="*/ 246253 h 412028"/>
                  <a:gd name="connsiteX13" fmla="*/ 1084444 w 1575518"/>
                  <a:gd name="connsiteY13" fmla="*/ 67246 h 412028"/>
                  <a:gd name="connsiteX14" fmla="*/ 1171463 w 1575518"/>
                  <a:gd name="connsiteY14" fmla="*/ 119338 h 412028"/>
                  <a:gd name="connsiteX15" fmla="*/ 1495097 w 1575518"/>
                  <a:gd name="connsiteY15" fmla="*/ 109867 h 412028"/>
                  <a:gd name="connsiteX16" fmla="*/ 1574294 w 1575518"/>
                  <a:gd name="connsiteY16" fmla="*/ 0 h 412028"/>
                  <a:gd name="connsiteX17" fmla="*/ 10880 w 1575518"/>
                  <a:gd name="connsiteY17" fmla="*/ 0 h 412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75518" h="412028">
                    <a:moveTo>
                      <a:pt x="10880" y="0"/>
                    </a:moveTo>
                    <a:cubicBezTo>
                      <a:pt x="4036" y="9471"/>
                      <a:pt x="-853" y="19890"/>
                      <a:pt x="125" y="32202"/>
                    </a:cubicBezTo>
                    <a:cubicBezTo>
                      <a:pt x="3058" y="113655"/>
                      <a:pt x="137009" y="115550"/>
                      <a:pt x="197629" y="114603"/>
                    </a:cubicBezTo>
                    <a:cubicBezTo>
                      <a:pt x="284648" y="112708"/>
                      <a:pt x="371668" y="94713"/>
                      <a:pt x="455754" y="71982"/>
                    </a:cubicBezTo>
                    <a:cubicBezTo>
                      <a:pt x="429355" y="113655"/>
                      <a:pt x="415666" y="167642"/>
                      <a:pt x="403933" y="205527"/>
                    </a:cubicBezTo>
                    <a:cubicBezTo>
                      <a:pt x="379490" y="286033"/>
                      <a:pt x="376556" y="409160"/>
                      <a:pt x="492908" y="412001"/>
                    </a:cubicBezTo>
                    <a:cubicBezTo>
                      <a:pt x="569172" y="413895"/>
                      <a:pt x="629792" y="317288"/>
                      <a:pt x="659125" y="262355"/>
                    </a:cubicBezTo>
                    <a:cubicBezTo>
                      <a:pt x="673791" y="234888"/>
                      <a:pt x="687479" y="206474"/>
                      <a:pt x="699212" y="177113"/>
                    </a:cubicBezTo>
                    <a:cubicBezTo>
                      <a:pt x="706056" y="213104"/>
                      <a:pt x="722678" y="241518"/>
                      <a:pt x="754944" y="249095"/>
                    </a:cubicBezTo>
                    <a:cubicBezTo>
                      <a:pt x="796987" y="259513"/>
                      <a:pt x="828275" y="234888"/>
                      <a:pt x="849785" y="200791"/>
                    </a:cubicBezTo>
                    <a:cubicBezTo>
                      <a:pt x="850763" y="198897"/>
                      <a:pt x="852718" y="196056"/>
                      <a:pt x="853696" y="194161"/>
                    </a:cubicBezTo>
                    <a:cubicBezTo>
                      <a:pt x="861518" y="219734"/>
                      <a:pt x="875206" y="237729"/>
                      <a:pt x="897694" y="256672"/>
                    </a:cubicBezTo>
                    <a:cubicBezTo>
                      <a:pt x="931916" y="284139"/>
                      <a:pt x="992536" y="276562"/>
                      <a:pt x="1022846" y="246253"/>
                    </a:cubicBezTo>
                    <a:cubicBezTo>
                      <a:pt x="1074666" y="195109"/>
                      <a:pt x="1090310" y="131651"/>
                      <a:pt x="1084444" y="67246"/>
                    </a:cubicBezTo>
                    <a:cubicBezTo>
                      <a:pt x="1116709" y="89030"/>
                      <a:pt x="1148975" y="107026"/>
                      <a:pt x="1171463" y="119338"/>
                    </a:cubicBezTo>
                    <a:cubicBezTo>
                      <a:pt x="1285859" y="184690"/>
                      <a:pt x="1385589" y="169536"/>
                      <a:pt x="1495097" y="109867"/>
                    </a:cubicBezTo>
                    <a:cubicBezTo>
                      <a:pt x="1533229" y="89030"/>
                      <a:pt x="1584071" y="41674"/>
                      <a:pt x="1574294" y="0"/>
                    </a:cubicBezTo>
                    <a:lnTo>
                      <a:pt x="10880" y="0"/>
                    </a:lnTo>
                    <a:close/>
                  </a:path>
                </a:pathLst>
              </a:custGeom>
              <a:solidFill>
                <a:srgbClr val="49A147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30" name="Graphic 25">
              <a:extLst>
                <a:ext uri="{FF2B5EF4-FFF2-40B4-BE49-F238E27FC236}">
                  <a16:creationId xmlns:a16="http://schemas.microsoft.com/office/drawing/2014/main" id="{CBEDAAE4-26A5-1113-41E8-50FD61403A62}"/>
                </a:ext>
              </a:extLst>
            </p:cNvPr>
            <p:cNvGrpSpPr/>
            <p:nvPr/>
          </p:nvGrpSpPr>
          <p:grpSpPr>
            <a:xfrm>
              <a:off x="-204362" y="-3542716"/>
              <a:ext cx="5830731" cy="4967062"/>
              <a:chOff x="-204362" y="-3542716"/>
              <a:chExt cx="5830731" cy="4967062"/>
            </a:xfrm>
          </p:grpSpPr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474485CF-1FA9-0DC2-4010-CE053E313397}"/>
                  </a:ext>
                </a:extLst>
              </p:cNvPr>
              <p:cNvSpPr/>
              <p:nvPr/>
            </p:nvSpPr>
            <p:spPr>
              <a:xfrm>
                <a:off x="-202407" y="-3542716"/>
                <a:ext cx="5828776" cy="4966115"/>
              </a:xfrm>
              <a:custGeom>
                <a:avLst/>
                <a:gdLst>
                  <a:gd name="connsiteX0" fmla="*/ 5728608 w 5828776"/>
                  <a:gd name="connsiteY0" fmla="*/ 2301818 h 4966115"/>
                  <a:gd name="connsiteX1" fmla="*/ 5553591 w 5828776"/>
                  <a:gd name="connsiteY1" fmla="*/ 2257303 h 4966115"/>
                  <a:gd name="connsiteX2" fmla="*/ 5512526 w 5828776"/>
                  <a:gd name="connsiteY2" fmla="*/ 2255409 h 4966115"/>
                  <a:gd name="connsiteX3" fmla="*/ 5552614 w 5828776"/>
                  <a:gd name="connsiteY3" fmla="*/ 2244990 h 4966115"/>
                  <a:gd name="connsiteX4" fmla="*/ 5794116 w 5828776"/>
                  <a:gd name="connsiteY4" fmla="*/ 2068824 h 4966115"/>
                  <a:gd name="connsiteX5" fmla="*/ 5786295 w 5828776"/>
                  <a:gd name="connsiteY5" fmla="*/ 2061247 h 4966115"/>
                  <a:gd name="connsiteX6" fmla="*/ 5670921 w 5828776"/>
                  <a:gd name="connsiteY6" fmla="*/ 2058406 h 4966115"/>
                  <a:gd name="connsiteX7" fmla="*/ 5818560 w 5828776"/>
                  <a:gd name="connsiteY7" fmla="*/ 1829201 h 4966115"/>
                  <a:gd name="connsiteX8" fmla="*/ 5639633 w 5828776"/>
                  <a:gd name="connsiteY8" fmla="*/ 1804575 h 4966115"/>
                  <a:gd name="connsiteX9" fmla="*/ 5606389 w 5828776"/>
                  <a:gd name="connsiteY9" fmla="*/ 1750589 h 4966115"/>
                  <a:gd name="connsiteX10" fmla="*/ 5312088 w 5828776"/>
                  <a:gd name="connsiteY10" fmla="*/ 1593366 h 4966115"/>
                  <a:gd name="connsiteX11" fmla="*/ 5480260 w 5828776"/>
                  <a:gd name="connsiteY11" fmla="*/ 1492023 h 4966115"/>
                  <a:gd name="connsiteX12" fmla="*/ 5241691 w 5828776"/>
                  <a:gd name="connsiteY12" fmla="*/ 1376473 h 4966115"/>
                  <a:gd name="connsiteX13" fmla="*/ 5291555 w 5828776"/>
                  <a:gd name="connsiteY13" fmla="*/ 1151056 h 4966115"/>
                  <a:gd name="connsiteX14" fmla="*/ 5183026 w 5828776"/>
                  <a:gd name="connsiteY14" fmla="*/ 1152004 h 4966115"/>
                  <a:gd name="connsiteX15" fmla="*/ 5053963 w 5828776"/>
                  <a:gd name="connsiteY15" fmla="*/ 982467 h 4966115"/>
                  <a:gd name="connsiteX16" fmla="*/ 4854504 w 5828776"/>
                  <a:gd name="connsiteY16" fmla="*/ 1004252 h 4966115"/>
                  <a:gd name="connsiteX17" fmla="*/ 4778239 w 5828776"/>
                  <a:gd name="connsiteY17" fmla="*/ 1044978 h 4966115"/>
                  <a:gd name="connsiteX18" fmla="*/ 4876992 w 5828776"/>
                  <a:gd name="connsiteY18" fmla="*/ 591303 h 4966115"/>
                  <a:gd name="connsiteX19" fmla="*/ 4721530 w 5828776"/>
                  <a:gd name="connsiteY19" fmla="*/ 657602 h 4966115"/>
                  <a:gd name="connsiteX20" fmla="*/ 4691220 w 5828776"/>
                  <a:gd name="connsiteY20" fmla="*/ 543947 h 4966115"/>
                  <a:gd name="connsiteX21" fmla="*/ 4382253 w 5828776"/>
                  <a:gd name="connsiteY21" fmla="*/ 560048 h 4966115"/>
                  <a:gd name="connsiteX22" fmla="*/ 4392030 w 5828776"/>
                  <a:gd name="connsiteY22" fmla="*/ 519322 h 4966115"/>
                  <a:gd name="connsiteX23" fmla="*/ 4432118 w 5828776"/>
                  <a:gd name="connsiteY23" fmla="*/ 444498 h 4966115"/>
                  <a:gd name="connsiteX24" fmla="*/ 4183771 w 5828776"/>
                  <a:gd name="connsiteY24" fmla="*/ 411349 h 4966115"/>
                  <a:gd name="connsiteX25" fmla="*/ 4221903 w 5828776"/>
                  <a:gd name="connsiteY25" fmla="*/ 226659 h 4966115"/>
                  <a:gd name="connsiteX26" fmla="*/ 4010710 w 5828776"/>
                  <a:gd name="connsiteY26" fmla="*/ 266438 h 4966115"/>
                  <a:gd name="connsiteX27" fmla="*/ 4034175 w 5828776"/>
                  <a:gd name="connsiteY27" fmla="*/ 121527 h 4966115"/>
                  <a:gd name="connsiteX28" fmla="*/ 4016576 w 5828776"/>
                  <a:gd name="connsiteY28" fmla="*/ 105426 h 4966115"/>
                  <a:gd name="connsiteX29" fmla="*/ 3679254 w 5828776"/>
                  <a:gd name="connsiteY29" fmla="*/ 248443 h 4966115"/>
                  <a:gd name="connsiteX30" fmla="*/ 3654811 w 5828776"/>
                  <a:gd name="connsiteY30" fmla="*/ 182144 h 4966115"/>
                  <a:gd name="connsiteX31" fmla="*/ 3619612 w 5828776"/>
                  <a:gd name="connsiteY31" fmla="*/ 179302 h 4966115"/>
                  <a:gd name="connsiteX32" fmla="*/ 3547258 w 5828776"/>
                  <a:gd name="connsiteY32" fmla="*/ 294852 h 4966115"/>
                  <a:gd name="connsiteX33" fmla="*/ 3503260 w 5828776"/>
                  <a:gd name="connsiteY33" fmla="*/ 256967 h 4966115"/>
                  <a:gd name="connsiteX34" fmla="*/ 3408419 w 5828776"/>
                  <a:gd name="connsiteY34" fmla="*/ 371569 h 4966115"/>
                  <a:gd name="connsiteX35" fmla="*/ 3243180 w 5828776"/>
                  <a:gd name="connsiteY35" fmla="*/ 131946 h 4966115"/>
                  <a:gd name="connsiteX36" fmla="*/ 3061319 w 5828776"/>
                  <a:gd name="connsiteY36" fmla="*/ 295 h 4966115"/>
                  <a:gd name="connsiteX37" fmla="*/ 3061319 w 5828776"/>
                  <a:gd name="connsiteY37" fmla="*/ 332737 h 4966115"/>
                  <a:gd name="connsiteX38" fmla="*/ 2964523 w 5828776"/>
                  <a:gd name="connsiteY38" fmla="*/ 266438 h 4966115"/>
                  <a:gd name="connsiteX39" fmla="*/ 2944968 w 5828776"/>
                  <a:gd name="connsiteY39" fmla="*/ 110162 h 4966115"/>
                  <a:gd name="connsiteX40" fmla="*/ 2901947 w 5828776"/>
                  <a:gd name="connsiteY40" fmla="*/ 101638 h 4966115"/>
                  <a:gd name="connsiteX41" fmla="*/ 2799284 w 5828776"/>
                  <a:gd name="connsiteY41" fmla="*/ 238024 h 4966115"/>
                  <a:gd name="connsiteX42" fmla="*/ 2687821 w 5828776"/>
                  <a:gd name="connsiteY42" fmla="*/ 89325 h 4966115"/>
                  <a:gd name="connsiteX43" fmla="*/ 2603735 w 5828776"/>
                  <a:gd name="connsiteY43" fmla="*/ 229500 h 4966115"/>
                  <a:gd name="connsiteX44" fmla="*/ 2523560 w 5828776"/>
                  <a:gd name="connsiteY44" fmla="*/ 104479 h 4966115"/>
                  <a:gd name="connsiteX45" fmla="*/ 2348543 w 5828776"/>
                  <a:gd name="connsiteY45" fmla="*/ 25867 h 4966115"/>
                  <a:gd name="connsiteX46" fmla="*/ 2305523 w 5828776"/>
                  <a:gd name="connsiteY46" fmla="*/ 229500 h 4966115"/>
                  <a:gd name="connsiteX47" fmla="*/ 2335833 w 5828776"/>
                  <a:gd name="connsiteY47" fmla="*/ 321372 h 4966115"/>
                  <a:gd name="connsiteX48" fmla="*/ 2297701 w 5828776"/>
                  <a:gd name="connsiteY48" fmla="*/ 317583 h 4966115"/>
                  <a:gd name="connsiteX49" fmla="*/ 2260546 w 5828776"/>
                  <a:gd name="connsiteY49" fmla="*/ 363992 h 4966115"/>
                  <a:gd name="connsiteX50" fmla="*/ 2233169 w 5828776"/>
                  <a:gd name="connsiteY50" fmla="*/ 328001 h 4966115"/>
                  <a:gd name="connsiteX51" fmla="*/ 2081619 w 5828776"/>
                  <a:gd name="connsiteY51" fmla="*/ 171725 h 4966115"/>
                  <a:gd name="connsiteX52" fmla="*/ 2065975 w 5828776"/>
                  <a:gd name="connsiteY52" fmla="*/ 175514 h 4966115"/>
                  <a:gd name="connsiteX53" fmla="*/ 2043487 w 5828776"/>
                  <a:gd name="connsiteY53" fmla="*/ 327054 h 4966115"/>
                  <a:gd name="connsiteX54" fmla="*/ 1862604 w 5828776"/>
                  <a:gd name="connsiteY54" fmla="*/ 319477 h 4966115"/>
                  <a:gd name="connsiteX55" fmla="*/ 1859671 w 5828776"/>
                  <a:gd name="connsiteY55" fmla="*/ 415137 h 4966115"/>
                  <a:gd name="connsiteX56" fmla="*/ 1798073 w 5828776"/>
                  <a:gd name="connsiteY56" fmla="*/ 435974 h 4966115"/>
                  <a:gd name="connsiteX57" fmla="*/ 1780473 w 5828776"/>
                  <a:gd name="connsiteY57" fmla="*/ 464388 h 4966115"/>
                  <a:gd name="connsiteX58" fmla="*/ 1716920 w 5828776"/>
                  <a:gd name="connsiteY58" fmla="*/ 316636 h 4966115"/>
                  <a:gd name="connsiteX59" fmla="*/ 1547770 w 5828776"/>
                  <a:gd name="connsiteY59" fmla="*/ 224765 h 4966115"/>
                  <a:gd name="connsiteX60" fmla="*/ 1411864 w 5828776"/>
                  <a:gd name="connsiteY60" fmla="*/ 550577 h 4966115"/>
                  <a:gd name="connsiteX61" fmla="*/ 1213381 w 5828776"/>
                  <a:gd name="connsiteY61" fmla="*/ 297693 h 4966115"/>
                  <a:gd name="connsiteX62" fmla="*/ 1145917 w 5828776"/>
                  <a:gd name="connsiteY62" fmla="*/ 526899 h 4966115"/>
                  <a:gd name="connsiteX63" fmla="*/ 960145 w 5828776"/>
                  <a:gd name="connsiteY63" fmla="*/ 404719 h 4966115"/>
                  <a:gd name="connsiteX64" fmla="*/ 939613 w 5828776"/>
                  <a:gd name="connsiteY64" fmla="*/ 650025 h 4966115"/>
                  <a:gd name="connsiteX65" fmla="*/ 938635 w 5828776"/>
                  <a:gd name="connsiteY65" fmla="*/ 650972 h 4966115"/>
                  <a:gd name="connsiteX66" fmla="*/ 527982 w 5828776"/>
                  <a:gd name="connsiteY66" fmla="*/ 413243 h 4966115"/>
                  <a:gd name="connsiteX67" fmla="*/ 533849 w 5828776"/>
                  <a:gd name="connsiteY67" fmla="*/ 495643 h 4966115"/>
                  <a:gd name="connsiteX68" fmla="*/ 567092 w 5828776"/>
                  <a:gd name="connsiteY68" fmla="*/ 601722 h 4966115"/>
                  <a:gd name="connsiteX69" fmla="*/ 536782 w 5828776"/>
                  <a:gd name="connsiteY69" fmla="*/ 596986 h 4966115"/>
                  <a:gd name="connsiteX70" fmla="*/ 446829 w 5828776"/>
                  <a:gd name="connsiteY70" fmla="*/ 692646 h 4966115"/>
                  <a:gd name="connsiteX71" fmla="*/ 439985 w 5828776"/>
                  <a:gd name="connsiteY71" fmla="*/ 702117 h 4966115"/>
                  <a:gd name="connsiteX72" fmla="*/ 440963 w 5828776"/>
                  <a:gd name="connsiteY72" fmla="*/ 711589 h 4966115"/>
                  <a:gd name="connsiteX73" fmla="*/ 436074 w 5828776"/>
                  <a:gd name="connsiteY73" fmla="*/ 732426 h 4966115"/>
                  <a:gd name="connsiteX74" fmla="*/ 428252 w 5828776"/>
                  <a:gd name="connsiteY74" fmla="*/ 860288 h 4966115"/>
                  <a:gd name="connsiteX75" fmla="*/ 426297 w 5828776"/>
                  <a:gd name="connsiteY75" fmla="*/ 858394 h 4966115"/>
                  <a:gd name="connsiteX76" fmla="*/ 416519 w 5828776"/>
                  <a:gd name="connsiteY76" fmla="*/ 693593 h 4966115"/>
                  <a:gd name="connsiteX77" fmla="*/ 357855 w 5828776"/>
                  <a:gd name="connsiteY77" fmla="*/ 531634 h 4966115"/>
                  <a:gd name="connsiteX78" fmla="*/ 282568 w 5828776"/>
                  <a:gd name="connsiteY78" fmla="*/ 631083 h 4966115"/>
                  <a:gd name="connsiteX79" fmla="*/ 284524 w 5828776"/>
                  <a:gd name="connsiteY79" fmla="*/ 757051 h 4966115"/>
                  <a:gd name="connsiteX80" fmla="*/ 79197 w 5828776"/>
                  <a:gd name="connsiteY80" fmla="*/ 757051 h 4966115"/>
                  <a:gd name="connsiteX81" fmla="*/ 171105 w 5828776"/>
                  <a:gd name="connsiteY81" fmla="*/ 937952 h 4966115"/>
                  <a:gd name="connsiteX82" fmla="*/ 302123 w 5828776"/>
                  <a:gd name="connsiteY82" fmla="*/ 1108436 h 4966115"/>
                  <a:gd name="connsiteX83" fmla="*/ 264969 w 5828776"/>
                  <a:gd name="connsiteY83" fmla="*/ 1097070 h 4966115"/>
                  <a:gd name="connsiteX84" fmla="*/ 1955 w 5828776"/>
                  <a:gd name="connsiteY84" fmla="*/ 1049714 h 4966115"/>
                  <a:gd name="connsiteX85" fmla="*/ 1955 w 5828776"/>
                  <a:gd name="connsiteY85" fmla="*/ 1155792 h 4966115"/>
                  <a:gd name="connsiteX86" fmla="*/ 189683 w 5828776"/>
                  <a:gd name="connsiteY86" fmla="*/ 1243875 h 4966115"/>
                  <a:gd name="connsiteX87" fmla="*/ 1955 w 5828776"/>
                  <a:gd name="connsiteY87" fmla="*/ 1262818 h 4966115"/>
                  <a:gd name="connsiteX88" fmla="*/ 1955 w 5828776"/>
                  <a:gd name="connsiteY88" fmla="*/ 1406781 h 4966115"/>
                  <a:gd name="connsiteX89" fmla="*/ 91908 w 5828776"/>
                  <a:gd name="connsiteY89" fmla="*/ 1429512 h 4966115"/>
                  <a:gd name="connsiteX90" fmla="*/ 56709 w 5828776"/>
                  <a:gd name="connsiteY90" fmla="*/ 1432354 h 4966115"/>
                  <a:gd name="connsiteX91" fmla="*/ 0 w 5828776"/>
                  <a:gd name="connsiteY91" fmla="*/ 1443719 h 4966115"/>
                  <a:gd name="connsiteX92" fmla="*/ 0 w 5828776"/>
                  <a:gd name="connsiteY92" fmla="*/ 1702285 h 4966115"/>
                  <a:gd name="connsiteX93" fmla="*/ 47910 w 5828776"/>
                  <a:gd name="connsiteY93" fmla="*/ 1708915 h 4966115"/>
                  <a:gd name="connsiteX94" fmla="*/ 0 w 5828776"/>
                  <a:gd name="connsiteY94" fmla="*/ 1716492 h 4966115"/>
                  <a:gd name="connsiteX95" fmla="*/ 0 w 5828776"/>
                  <a:gd name="connsiteY95" fmla="*/ 2607741 h 4966115"/>
                  <a:gd name="connsiteX96" fmla="*/ 54754 w 5828776"/>
                  <a:gd name="connsiteY96" fmla="*/ 2559437 h 4966115"/>
                  <a:gd name="connsiteX97" fmla="*/ 0 w 5828776"/>
                  <a:gd name="connsiteY97" fmla="*/ 2692035 h 4966115"/>
                  <a:gd name="connsiteX98" fmla="*/ 0 w 5828776"/>
                  <a:gd name="connsiteY98" fmla="*/ 2898509 h 4966115"/>
                  <a:gd name="connsiteX99" fmla="*/ 64531 w 5828776"/>
                  <a:gd name="connsiteY99" fmla="*/ 2904192 h 4966115"/>
                  <a:gd name="connsiteX100" fmla="*/ 218037 w 5828776"/>
                  <a:gd name="connsiteY100" fmla="*/ 2790537 h 4966115"/>
                  <a:gd name="connsiteX101" fmla="*/ 300168 w 5828776"/>
                  <a:gd name="connsiteY101" fmla="*/ 2951548 h 4966115"/>
                  <a:gd name="connsiteX102" fmla="*/ 510383 w 5828776"/>
                  <a:gd name="connsiteY102" fmla="*/ 2834104 h 4966115"/>
                  <a:gd name="connsiteX103" fmla="*/ 525049 w 5828776"/>
                  <a:gd name="connsiteY103" fmla="*/ 2818950 h 4966115"/>
                  <a:gd name="connsiteX104" fmla="*/ 689310 w 5828776"/>
                  <a:gd name="connsiteY104" fmla="*/ 2895668 h 4966115"/>
                  <a:gd name="connsiteX105" fmla="*/ 524071 w 5828776"/>
                  <a:gd name="connsiteY105" fmla="*/ 2906086 h 4966115"/>
                  <a:gd name="connsiteX106" fmla="*/ 507450 w 5828776"/>
                  <a:gd name="connsiteY106" fmla="*/ 2925029 h 4966115"/>
                  <a:gd name="connsiteX107" fmla="*/ 557315 w 5828776"/>
                  <a:gd name="connsiteY107" fmla="*/ 2966702 h 4966115"/>
                  <a:gd name="connsiteX108" fmla="*/ 661933 w 5828776"/>
                  <a:gd name="connsiteY108" fmla="*/ 2987539 h 4966115"/>
                  <a:gd name="connsiteX109" fmla="*/ 599358 w 5828776"/>
                  <a:gd name="connsiteY109" fmla="*/ 3036790 h 4966115"/>
                  <a:gd name="connsiteX110" fmla="*/ 408697 w 5828776"/>
                  <a:gd name="connsiteY110" fmla="*/ 3263154 h 4966115"/>
                  <a:gd name="connsiteX111" fmla="*/ 481051 w 5828776"/>
                  <a:gd name="connsiteY111" fmla="*/ 3350290 h 4966115"/>
                  <a:gd name="connsiteX112" fmla="*/ 873126 w 5828776"/>
                  <a:gd name="connsiteY112" fmla="*/ 3174124 h 4966115"/>
                  <a:gd name="connsiteX113" fmla="*/ 892681 w 5828776"/>
                  <a:gd name="connsiteY113" fmla="*/ 3408064 h 4966115"/>
                  <a:gd name="connsiteX114" fmla="*/ 1089208 w 5828776"/>
                  <a:gd name="connsiteY114" fmla="*/ 3312404 h 4966115"/>
                  <a:gd name="connsiteX115" fmla="*/ 1188938 w 5828776"/>
                  <a:gd name="connsiteY115" fmla="*/ 3175071 h 4966115"/>
                  <a:gd name="connsiteX116" fmla="*/ 1274979 w 5828776"/>
                  <a:gd name="connsiteY116" fmla="*/ 3374915 h 4966115"/>
                  <a:gd name="connsiteX117" fmla="*/ 1393287 w 5828776"/>
                  <a:gd name="connsiteY117" fmla="*/ 3373968 h 4966115"/>
                  <a:gd name="connsiteX118" fmla="*/ 1496928 w 5828776"/>
                  <a:gd name="connsiteY118" fmla="*/ 3101195 h 4966115"/>
                  <a:gd name="connsiteX119" fmla="*/ 1501816 w 5828776"/>
                  <a:gd name="connsiteY119" fmla="*/ 3070887 h 4966115"/>
                  <a:gd name="connsiteX120" fmla="*/ 1579058 w 5828776"/>
                  <a:gd name="connsiteY120" fmla="*/ 2888091 h 4966115"/>
                  <a:gd name="connsiteX121" fmla="*/ 1687588 w 5828776"/>
                  <a:gd name="connsiteY121" fmla="*/ 3167494 h 4966115"/>
                  <a:gd name="connsiteX122" fmla="*/ 1776563 w 5828776"/>
                  <a:gd name="connsiteY122" fmla="*/ 3131503 h 4966115"/>
                  <a:gd name="connsiteX123" fmla="*/ 1824472 w 5828776"/>
                  <a:gd name="connsiteY123" fmla="*/ 3070887 h 4966115"/>
                  <a:gd name="connsiteX124" fmla="*/ 1901714 w 5828776"/>
                  <a:gd name="connsiteY124" fmla="*/ 3161811 h 4966115"/>
                  <a:gd name="connsiteX125" fmla="*/ 2106063 w 5828776"/>
                  <a:gd name="connsiteY125" fmla="*/ 3033949 h 4966115"/>
                  <a:gd name="connsiteX126" fmla="*/ 1981889 w 5828776"/>
                  <a:gd name="connsiteY126" fmla="*/ 3175071 h 4966115"/>
                  <a:gd name="connsiteX127" fmla="*/ 1908558 w 5828776"/>
                  <a:gd name="connsiteY127" fmla="*/ 3279255 h 4966115"/>
                  <a:gd name="connsiteX128" fmla="*/ 1914425 w 5828776"/>
                  <a:gd name="connsiteY128" fmla="*/ 3289673 h 4966115"/>
                  <a:gd name="connsiteX129" fmla="*/ 2318233 w 5828776"/>
                  <a:gd name="connsiteY129" fmla="*/ 3277361 h 4966115"/>
                  <a:gd name="connsiteX130" fmla="*/ 2264457 w 5828776"/>
                  <a:gd name="connsiteY130" fmla="*/ 3293462 h 4966115"/>
                  <a:gd name="connsiteX131" fmla="*/ 2180371 w 5828776"/>
                  <a:gd name="connsiteY131" fmla="*/ 3343660 h 4966115"/>
                  <a:gd name="connsiteX132" fmla="*/ 2385698 w 5828776"/>
                  <a:gd name="connsiteY132" fmla="*/ 3409012 h 4966115"/>
                  <a:gd name="connsiteX133" fmla="*/ 2624267 w 5828776"/>
                  <a:gd name="connsiteY133" fmla="*/ 3342713 h 4966115"/>
                  <a:gd name="connsiteX134" fmla="*/ 2567558 w 5828776"/>
                  <a:gd name="connsiteY134" fmla="*/ 3433637 h 4966115"/>
                  <a:gd name="connsiteX135" fmla="*/ 2564625 w 5828776"/>
                  <a:gd name="connsiteY135" fmla="*/ 3585178 h 4966115"/>
                  <a:gd name="connsiteX136" fmla="*/ 2641867 w 5828776"/>
                  <a:gd name="connsiteY136" fmla="*/ 3595596 h 4966115"/>
                  <a:gd name="connsiteX137" fmla="*/ 2786573 w 5828776"/>
                  <a:gd name="connsiteY137" fmla="*/ 3507513 h 4966115"/>
                  <a:gd name="connsiteX138" fmla="*/ 2742574 w 5828776"/>
                  <a:gd name="connsiteY138" fmla="*/ 3700727 h 4966115"/>
                  <a:gd name="connsiteX139" fmla="*/ 2626223 w 5828776"/>
                  <a:gd name="connsiteY139" fmla="*/ 3768920 h 4966115"/>
                  <a:gd name="connsiteX140" fmla="*/ 2635023 w 5828776"/>
                  <a:gd name="connsiteY140" fmla="*/ 3793546 h 4966115"/>
                  <a:gd name="connsiteX141" fmla="*/ 2863815 w 5828776"/>
                  <a:gd name="connsiteY141" fmla="*/ 3827642 h 4966115"/>
                  <a:gd name="connsiteX142" fmla="*/ 2610579 w 5828776"/>
                  <a:gd name="connsiteY142" fmla="*/ 3968765 h 4966115"/>
                  <a:gd name="connsiteX143" fmla="*/ 2731819 w 5828776"/>
                  <a:gd name="connsiteY143" fmla="*/ 4039799 h 4966115"/>
                  <a:gd name="connsiteX144" fmla="*/ 2718131 w 5828776"/>
                  <a:gd name="connsiteY144" fmla="*/ 4072002 h 4966115"/>
                  <a:gd name="connsiteX145" fmla="*/ 2701509 w 5828776"/>
                  <a:gd name="connsiteY145" fmla="*/ 4341933 h 4966115"/>
                  <a:gd name="connsiteX146" fmla="*/ 2843282 w 5828776"/>
                  <a:gd name="connsiteY146" fmla="*/ 4281317 h 4966115"/>
                  <a:gd name="connsiteX147" fmla="*/ 2805150 w 5828776"/>
                  <a:gd name="connsiteY147" fmla="*/ 4442329 h 4966115"/>
                  <a:gd name="connsiteX148" fmla="*/ 2824705 w 5828776"/>
                  <a:gd name="connsiteY148" fmla="*/ 4598606 h 4966115"/>
                  <a:gd name="connsiteX149" fmla="*/ 2981144 w 5828776"/>
                  <a:gd name="connsiteY149" fmla="*/ 4503893 h 4966115"/>
                  <a:gd name="connsiteX150" fmla="*/ 3040787 w 5828776"/>
                  <a:gd name="connsiteY150" fmla="*/ 4434752 h 4966115"/>
                  <a:gd name="connsiteX151" fmla="*/ 3040787 w 5828776"/>
                  <a:gd name="connsiteY151" fmla="*/ 4590081 h 4966115"/>
                  <a:gd name="connsiteX152" fmla="*/ 3150294 w 5828776"/>
                  <a:gd name="connsiteY152" fmla="*/ 4836335 h 4966115"/>
                  <a:gd name="connsiteX153" fmla="*/ 3353665 w 5828776"/>
                  <a:gd name="connsiteY153" fmla="*/ 4699001 h 4966115"/>
                  <a:gd name="connsiteX154" fmla="*/ 3374198 w 5828776"/>
                  <a:gd name="connsiteY154" fmla="*/ 4674376 h 4966115"/>
                  <a:gd name="connsiteX155" fmla="*/ 3380064 w 5828776"/>
                  <a:gd name="connsiteY155" fmla="*/ 4731203 h 4966115"/>
                  <a:gd name="connsiteX156" fmla="*/ 3411352 w 5828776"/>
                  <a:gd name="connsiteY156" fmla="*/ 4753935 h 4966115"/>
                  <a:gd name="connsiteX157" fmla="*/ 3489571 w 5828776"/>
                  <a:gd name="connsiteY157" fmla="*/ 4699948 h 4966115"/>
                  <a:gd name="connsiteX158" fmla="*/ 3546281 w 5828776"/>
                  <a:gd name="connsiteY158" fmla="*/ 4564509 h 4966115"/>
                  <a:gd name="connsiteX159" fmla="*/ 3614723 w 5828776"/>
                  <a:gd name="connsiteY159" fmla="*/ 4770036 h 4966115"/>
                  <a:gd name="connsiteX160" fmla="*/ 3764318 w 5828776"/>
                  <a:gd name="connsiteY160" fmla="*/ 4886533 h 4966115"/>
                  <a:gd name="connsiteX161" fmla="*/ 3805383 w 5828776"/>
                  <a:gd name="connsiteY161" fmla="*/ 4650698 h 4966115"/>
                  <a:gd name="connsiteX162" fmla="*/ 4183771 w 5828776"/>
                  <a:gd name="connsiteY162" fmla="*/ 4966091 h 4966115"/>
                  <a:gd name="connsiteX163" fmla="*/ 4133905 w 5828776"/>
                  <a:gd name="connsiteY163" fmla="*/ 4566403 h 4966115"/>
                  <a:gd name="connsiteX164" fmla="*/ 4313811 w 5828776"/>
                  <a:gd name="connsiteY164" fmla="*/ 4759617 h 4966115"/>
                  <a:gd name="connsiteX165" fmla="*/ 4482960 w 5828776"/>
                  <a:gd name="connsiteY165" fmla="*/ 4847700 h 4966115"/>
                  <a:gd name="connsiteX166" fmla="*/ 4472206 w 5828776"/>
                  <a:gd name="connsiteY166" fmla="*/ 4636491 h 4966115"/>
                  <a:gd name="connsiteX167" fmla="*/ 4613001 w 5828776"/>
                  <a:gd name="connsiteY167" fmla="*/ 4706578 h 4966115"/>
                  <a:gd name="connsiteX168" fmla="*/ 4618867 w 5828776"/>
                  <a:gd name="connsiteY168" fmla="*/ 4560720 h 4966115"/>
                  <a:gd name="connsiteX169" fmla="*/ 5098940 w 5828776"/>
                  <a:gd name="connsiteY169" fmla="*/ 4637438 h 4966115"/>
                  <a:gd name="connsiteX170" fmla="*/ 5136094 w 5828776"/>
                  <a:gd name="connsiteY170" fmla="*/ 4399708 h 4966115"/>
                  <a:gd name="connsiteX171" fmla="*/ 5254401 w 5828776"/>
                  <a:gd name="connsiteY171" fmla="*/ 4399708 h 4966115"/>
                  <a:gd name="connsiteX172" fmla="*/ 5252446 w 5828776"/>
                  <a:gd name="connsiteY172" fmla="*/ 4306890 h 4966115"/>
                  <a:gd name="connsiteX173" fmla="*/ 5283734 w 5828776"/>
                  <a:gd name="connsiteY173" fmla="*/ 4227331 h 4966115"/>
                  <a:gd name="connsiteX174" fmla="*/ 5375642 w 5828776"/>
                  <a:gd name="connsiteY174" fmla="*/ 4252903 h 4966115"/>
                  <a:gd name="connsiteX175" fmla="*/ 5519370 w 5828776"/>
                  <a:gd name="connsiteY175" fmla="*/ 4251957 h 4966115"/>
                  <a:gd name="connsiteX176" fmla="*/ 5474394 w 5828776"/>
                  <a:gd name="connsiteY176" fmla="*/ 4108940 h 4966115"/>
                  <a:gd name="connsiteX177" fmla="*/ 5575102 w 5828776"/>
                  <a:gd name="connsiteY177" fmla="*/ 4054953 h 4966115"/>
                  <a:gd name="connsiteX178" fmla="*/ 5426484 w 5828776"/>
                  <a:gd name="connsiteY178" fmla="*/ 3911937 h 4966115"/>
                  <a:gd name="connsiteX179" fmla="*/ 5399108 w 5828776"/>
                  <a:gd name="connsiteY179" fmla="*/ 3896783 h 4966115"/>
                  <a:gd name="connsiteX180" fmla="*/ 5488082 w 5828776"/>
                  <a:gd name="connsiteY180" fmla="*/ 3901519 h 4966115"/>
                  <a:gd name="connsiteX181" fmla="*/ 5592701 w 5828776"/>
                  <a:gd name="connsiteY181" fmla="*/ 3776498 h 4966115"/>
                  <a:gd name="connsiteX182" fmla="*/ 5565324 w 5828776"/>
                  <a:gd name="connsiteY182" fmla="*/ 3763238 h 4966115"/>
                  <a:gd name="connsiteX183" fmla="*/ 5674832 w 5828776"/>
                  <a:gd name="connsiteY183" fmla="*/ 3592754 h 4966115"/>
                  <a:gd name="connsiteX184" fmla="*/ 5571191 w 5828776"/>
                  <a:gd name="connsiteY184" fmla="*/ 3541610 h 4966115"/>
                  <a:gd name="connsiteX185" fmla="*/ 5573146 w 5828776"/>
                  <a:gd name="connsiteY185" fmla="*/ 3489517 h 4966115"/>
                  <a:gd name="connsiteX186" fmla="*/ 5478305 w 5828776"/>
                  <a:gd name="connsiteY186" fmla="*/ 3428901 h 4966115"/>
                  <a:gd name="connsiteX187" fmla="*/ 5450928 w 5828776"/>
                  <a:gd name="connsiteY187" fmla="*/ 3425113 h 4966115"/>
                  <a:gd name="connsiteX188" fmla="*/ 5470483 w 5828776"/>
                  <a:gd name="connsiteY188" fmla="*/ 3425113 h 4966115"/>
                  <a:gd name="connsiteX189" fmla="*/ 5528170 w 5828776"/>
                  <a:gd name="connsiteY189" fmla="*/ 3423219 h 4966115"/>
                  <a:gd name="connsiteX190" fmla="*/ 5438217 w 5828776"/>
                  <a:gd name="connsiteY190" fmla="*/ 3263154 h 4966115"/>
                  <a:gd name="connsiteX191" fmla="*/ 5670921 w 5828776"/>
                  <a:gd name="connsiteY191" fmla="*/ 3208220 h 4966115"/>
                  <a:gd name="connsiteX192" fmla="*/ 5502748 w 5828776"/>
                  <a:gd name="connsiteY192" fmla="*/ 3079411 h 4966115"/>
                  <a:gd name="connsiteX193" fmla="*/ 5445061 w 5828776"/>
                  <a:gd name="connsiteY193" fmla="*/ 3086988 h 4966115"/>
                  <a:gd name="connsiteX194" fmla="*/ 5513504 w 5828776"/>
                  <a:gd name="connsiteY194" fmla="*/ 3055733 h 4966115"/>
                  <a:gd name="connsiteX195" fmla="*/ 5589768 w 5828776"/>
                  <a:gd name="connsiteY195" fmla="*/ 2964808 h 4966115"/>
                  <a:gd name="connsiteX196" fmla="*/ 5331643 w 5828776"/>
                  <a:gd name="connsiteY196" fmla="*/ 2888091 h 4966115"/>
                  <a:gd name="connsiteX197" fmla="*/ 5437240 w 5828776"/>
                  <a:gd name="connsiteY197" fmla="*/ 2782012 h 4966115"/>
                  <a:gd name="connsiteX198" fmla="*/ 5404974 w 5828776"/>
                  <a:gd name="connsiteY198" fmla="*/ 2607741 h 4966115"/>
                  <a:gd name="connsiteX199" fmla="*/ 5712964 w 5828776"/>
                  <a:gd name="connsiteY199" fmla="*/ 2543336 h 4966115"/>
                  <a:gd name="connsiteX200" fmla="*/ 5633766 w 5828776"/>
                  <a:gd name="connsiteY200" fmla="*/ 2486508 h 4966115"/>
                  <a:gd name="connsiteX201" fmla="*/ 5759895 w 5828776"/>
                  <a:gd name="connsiteY201" fmla="*/ 2451464 h 4966115"/>
                  <a:gd name="connsiteX202" fmla="*/ 5728608 w 5828776"/>
                  <a:gd name="connsiteY202" fmla="*/ 2301818 h 4966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</a:cxnLst>
                <a:rect l="l" t="t" r="r" b="b"/>
                <a:pathLst>
                  <a:path w="5828776" h="4966115">
                    <a:moveTo>
                      <a:pt x="5728608" y="2301818"/>
                    </a:moveTo>
                    <a:cubicBezTo>
                      <a:pt x="5671898" y="2277193"/>
                      <a:pt x="5614211" y="2261091"/>
                      <a:pt x="5553591" y="2257303"/>
                    </a:cubicBezTo>
                    <a:cubicBezTo>
                      <a:pt x="5539903" y="2256356"/>
                      <a:pt x="5526214" y="2255409"/>
                      <a:pt x="5512526" y="2255409"/>
                    </a:cubicBezTo>
                    <a:cubicBezTo>
                      <a:pt x="5526214" y="2251620"/>
                      <a:pt x="5538925" y="2248779"/>
                      <a:pt x="5552614" y="2244990"/>
                    </a:cubicBezTo>
                    <a:cubicBezTo>
                      <a:pt x="5634744" y="2223206"/>
                      <a:pt x="5811716" y="2175850"/>
                      <a:pt x="5794116" y="2068824"/>
                    </a:cubicBezTo>
                    <a:cubicBezTo>
                      <a:pt x="5793139" y="2065983"/>
                      <a:pt x="5789228" y="2062194"/>
                      <a:pt x="5786295" y="2061247"/>
                    </a:cubicBezTo>
                    <a:cubicBezTo>
                      <a:pt x="5744251" y="2047040"/>
                      <a:pt x="5707097" y="2049882"/>
                      <a:pt x="5670921" y="2058406"/>
                    </a:cubicBezTo>
                    <a:cubicBezTo>
                      <a:pt x="5750118" y="1994001"/>
                      <a:pt x="5863536" y="1886028"/>
                      <a:pt x="5818560" y="1829201"/>
                    </a:cubicBezTo>
                    <a:cubicBezTo>
                      <a:pt x="5791183" y="1795104"/>
                      <a:pt x="5714919" y="1796051"/>
                      <a:pt x="5639633" y="1804575"/>
                    </a:cubicBezTo>
                    <a:cubicBezTo>
                      <a:pt x="5639633" y="1790368"/>
                      <a:pt x="5629855" y="1773320"/>
                      <a:pt x="5606389" y="1750589"/>
                    </a:cubicBezTo>
                    <a:cubicBezTo>
                      <a:pt x="5532081" y="1681449"/>
                      <a:pt x="5421596" y="1621779"/>
                      <a:pt x="5312088" y="1593366"/>
                    </a:cubicBezTo>
                    <a:cubicBezTo>
                      <a:pt x="5384441" y="1581053"/>
                      <a:pt x="5450928" y="1548851"/>
                      <a:pt x="5480260" y="1492023"/>
                    </a:cubicBezTo>
                    <a:cubicBezTo>
                      <a:pt x="5521326" y="1414358"/>
                      <a:pt x="5330665" y="1386892"/>
                      <a:pt x="5241691" y="1376473"/>
                    </a:cubicBezTo>
                    <a:cubicBezTo>
                      <a:pt x="5313066" y="1311121"/>
                      <a:pt x="5480260" y="1188942"/>
                      <a:pt x="5291555" y="1151056"/>
                    </a:cubicBezTo>
                    <a:cubicBezTo>
                      <a:pt x="5259290" y="1144427"/>
                      <a:pt x="5222136" y="1146321"/>
                      <a:pt x="5183026" y="1152004"/>
                    </a:cubicBezTo>
                    <a:cubicBezTo>
                      <a:pt x="5187915" y="1085705"/>
                      <a:pt x="5153693" y="1021300"/>
                      <a:pt x="5053963" y="982467"/>
                    </a:cubicBezTo>
                    <a:cubicBezTo>
                      <a:pt x="4988455" y="956895"/>
                      <a:pt x="4910235" y="983415"/>
                      <a:pt x="4854504" y="1004252"/>
                    </a:cubicBezTo>
                    <a:cubicBezTo>
                      <a:pt x="4827127" y="1014670"/>
                      <a:pt x="4802683" y="1029824"/>
                      <a:pt x="4778239" y="1044978"/>
                    </a:cubicBezTo>
                    <a:cubicBezTo>
                      <a:pt x="4863303" y="913327"/>
                      <a:pt x="4918057" y="757051"/>
                      <a:pt x="4876992" y="591303"/>
                    </a:cubicBezTo>
                    <a:cubicBezTo>
                      <a:pt x="4857437" y="509850"/>
                      <a:pt x="4779217" y="585621"/>
                      <a:pt x="4721530" y="657602"/>
                    </a:cubicBezTo>
                    <a:cubicBezTo>
                      <a:pt x="4731308" y="612140"/>
                      <a:pt x="4730330" y="565731"/>
                      <a:pt x="4691220" y="543947"/>
                    </a:cubicBezTo>
                    <a:cubicBezTo>
                      <a:pt x="4590513" y="488066"/>
                      <a:pt x="4476116" y="533528"/>
                      <a:pt x="4382253" y="560048"/>
                    </a:cubicBezTo>
                    <a:cubicBezTo>
                      <a:pt x="4268834" y="592250"/>
                      <a:pt x="4361720" y="546788"/>
                      <a:pt x="4392030" y="519322"/>
                    </a:cubicBezTo>
                    <a:cubicBezTo>
                      <a:pt x="4402785" y="509850"/>
                      <a:pt x="4451673" y="470071"/>
                      <a:pt x="4432118" y="444498"/>
                    </a:cubicBezTo>
                    <a:cubicBezTo>
                      <a:pt x="4375409" y="372517"/>
                      <a:pt x="4266879" y="405666"/>
                      <a:pt x="4183771" y="411349"/>
                    </a:cubicBezTo>
                    <a:cubicBezTo>
                      <a:pt x="4243413" y="345050"/>
                      <a:pt x="4407674" y="238024"/>
                      <a:pt x="4221903" y="226659"/>
                    </a:cubicBezTo>
                    <a:cubicBezTo>
                      <a:pt x="4149549" y="223817"/>
                      <a:pt x="4077196" y="241813"/>
                      <a:pt x="4010710" y="266438"/>
                    </a:cubicBezTo>
                    <a:cubicBezTo>
                      <a:pt x="4036131" y="217187"/>
                      <a:pt x="4046886" y="166042"/>
                      <a:pt x="4034175" y="121527"/>
                    </a:cubicBezTo>
                    <a:cubicBezTo>
                      <a:pt x="4032220" y="114898"/>
                      <a:pt x="4024398" y="107321"/>
                      <a:pt x="4016576" y="105426"/>
                    </a:cubicBezTo>
                    <a:cubicBezTo>
                      <a:pt x="3907069" y="71330"/>
                      <a:pt x="3767251" y="152783"/>
                      <a:pt x="3679254" y="248443"/>
                    </a:cubicBezTo>
                    <a:cubicBezTo>
                      <a:pt x="3675343" y="227606"/>
                      <a:pt x="3668499" y="206769"/>
                      <a:pt x="3654811" y="182144"/>
                    </a:cubicBezTo>
                    <a:cubicBezTo>
                      <a:pt x="3647966" y="169831"/>
                      <a:pt x="3627434" y="174567"/>
                      <a:pt x="3619612" y="179302"/>
                    </a:cubicBezTo>
                    <a:cubicBezTo>
                      <a:pt x="3578546" y="201086"/>
                      <a:pt x="3559969" y="247496"/>
                      <a:pt x="3547258" y="294852"/>
                    </a:cubicBezTo>
                    <a:cubicBezTo>
                      <a:pt x="3540414" y="271174"/>
                      <a:pt x="3527704" y="252231"/>
                      <a:pt x="3503260" y="256967"/>
                    </a:cubicBezTo>
                    <a:cubicBezTo>
                      <a:pt x="3449484" y="266438"/>
                      <a:pt x="3426996" y="321372"/>
                      <a:pt x="3408419" y="371569"/>
                    </a:cubicBezTo>
                    <a:cubicBezTo>
                      <a:pt x="3380064" y="280645"/>
                      <a:pt x="3320422" y="205822"/>
                      <a:pt x="3243180" y="131946"/>
                    </a:cubicBezTo>
                    <a:cubicBezTo>
                      <a:pt x="3210914" y="100691"/>
                      <a:pt x="3119984" y="-6335"/>
                      <a:pt x="3061319" y="295"/>
                    </a:cubicBezTo>
                    <a:cubicBezTo>
                      <a:pt x="2965500" y="10713"/>
                      <a:pt x="3013410" y="214346"/>
                      <a:pt x="3061319" y="332737"/>
                    </a:cubicBezTo>
                    <a:cubicBezTo>
                      <a:pt x="3031009" y="307165"/>
                      <a:pt x="3001677" y="282539"/>
                      <a:pt x="2964523" y="266438"/>
                    </a:cubicBezTo>
                    <a:cubicBezTo>
                      <a:pt x="2962567" y="206769"/>
                      <a:pt x="2951812" y="146153"/>
                      <a:pt x="2944968" y="110162"/>
                    </a:cubicBezTo>
                    <a:cubicBezTo>
                      <a:pt x="2942035" y="92166"/>
                      <a:pt x="2910747" y="95955"/>
                      <a:pt x="2901947" y="101638"/>
                    </a:cubicBezTo>
                    <a:cubicBezTo>
                      <a:pt x="2854038" y="131946"/>
                      <a:pt x="2822750" y="182144"/>
                      <a:pt x="2799284" y="238024"/>
                    </a:cubicBezTo>
                    <a:cubicBezTo>
                      <a:pt x="2785595" y="164148"/>
                      <a:pt x="2754307" y="99743"/>
                      <a:pt x="2687821" y="89325"/>
                    </a:cubicBezTo>
                    <a:cubicBezTo>
                      <a:pt x="2636000" y="81748"/>
                      <a:pt x="2613512" y="153730"/>
                      <a:pt x="2603735" y="229500"/>
                    </a:cubicBezTo>
                    <a:cubicBezTo>
                      <a:pt x="2588091" y="184985"/>
                      <a:pt x="2566580" y="142364"/>
                      <a:pt x="2523560" y="104479"/>
                    </a:cubicBezTo>
                    <a:cubicBezTo>
                      <a:pt x="2484450" y="70382"/>
                      <a:pt x="2406230" y="4083"/>
                      <a:pt x="2348543" y="25867"/>
                    </a:cubicBezTo>
                    <a:cubicBezTo>
                      <a:pt x="2267391" y="57123"/>
                      <a:pt x="2285968" y="159413"/>
                      <a:pt x="2305523" y="229500"/>
                    </a:cubicBezTo>
                    <a:cubicBezTo>
                      <a:pt x="2313345" y="258861"/>
                      <a:pt x="2324100" y="289169"/>
                      <a:pt x="2335833" y="321372"/>
                    </a:cubicBezTo>
                    <a:cubicBezTo>
                      <a:pt x="2322144" y="317583"/>
                      <a:pt x="2308456" y="315689"/>
                      <a:pt x="2297701" y="317583"/>
                    </a:cubicBezTo>
                    <a:cubicBezTo>
                      <a:pt x="2273257" y="322319"/>
                      <a:pt x="2262502" y="340314"/>
                      <a:pt x="2260546" y="363992"/>
                    </a:cubicBezTo>
                    <a:cubicBezTo>
                      <a:pt x="2251747" y="351680"/>
                      <a:pt x="2242947" y="339367"/>
                      <a:pt x="2233169" y="328001"/>
                    </a:cubicBezTo>
                    <a:cubicBezTo>
                      <a:pt x="2193082" y="277804"/>
                      <a:pt x="2143217" y="202980"/>
                      <a:pt x="2081619" y="171725"/>
                    </a:cubicBezTo>
                    <a:cubicBezTo>
                      <a:pt x="2077708" y="169831"/>
                      <a:pt x="2068908" y="171725"/>
                      <a:pt x="2065975" y="175514"/>
                    </a:cubicBezTo>
                    <a:cubicBezTo>
                      <a:pt x="2035665" y="212452"/>
                      <a:pt x="2040554" y="273068"/>
                      <a:pt x="2043487" y="327054"/>
                    </a:cubicBezTo>
                    <a:cubicBezTo>
                      <a:pt x="1980911" y="301482"/>
                      <a:pt x="1897803" y="281592"/>
                      <a:pt x="1862604" y="319477"/>
                    </a:cubicBezTo>
                    <a:cubicBezTo>
                      <a:pt x="1842071" y="342208"/>
                      <a:pt x="1845005" y="377252"/>
                      <a:pt x="1859671" y="415137"/>
                    </a:cubicBezTo>
                    <a:cubicBezTo>
                      <a:pt x="1837183" y="412296"/>
                      <a:pt x="1816650" y="417032"/>
                      <a:pt x="1798073" y="435974"/>
                    </a:cubicBezTo>
                    <a:cubicBezTo>
                      <a:pt x="1791229" y="443551"/>
                      <a:pt x="1785362" y="453023"/>
                      <a:pt x="1780473" y="464388"/>
                    </a:cubicBezTo>
                    <a:cubicBezTo>
                      <a:pt x="1767763" y="415137"/>
                      <a:pt x="1748208" y="365887"/>
                      <a:pt x="1716920" y="316636"/>
                    </a:cubicBezTo>
                    <a:cubicBezTo>
                      <a:pt x="1687588" y="269280"/>
                      <a:pt x="1608390" y="199192"/>
                      <a:pt x="1547770" y="224765"/>
                    </a:cubicBezTo>
                    <a:cubicBezTo>
                      <a:pt x="1437285" y="270227"/>
                      <a:pt x="1422619" y="424609"/>
                      <a:pt x="1411864" y="550577"/>
                    </a:cubicBezTo>
                    <a:cubicBezTo>
                      <a:pt x="1372754" y="451128"/>
                      <a:pt x="1336577" y="351680"/>
                      <a:pt x="1213381" y="297693"/>
                    </a:cubicBezTo>
                    <a:cubicBezTo>
                      <a:pt x="1123429" y="258861"/>
                      <a:pt x="1139073" y="439763"/>
                      <a:pt x="1145917" y="526899"/>
                    </a:cubicBezTo>
                    <a:cubicBezTo>
                      <a:pt x="1098985" y="462494"/>
                      <a:pt x="1047165" y="370622"/>
                      <a:pt x="960145" y="404719"/>
                    </a:cubicBezTo>
                    <a:cubicBezTo>
                      <a:pt x="881926" y="435027"/>
                      <a:pt x="913214" y="557207"/>
                      <a:pt x="939613" y="650025"/>
                    </a:cubicBezTo>
                    <a:cubicBezTo>
                      <a:pt x="939613" y="650025"/>
                      <a:pt x="938635" y="650025"/>
                      <a:pt x="938635" y="650972"/>
                    </a:cubicBezTo>
                    <a:cubicBezTo>
                      <a:pt x="838905" y="517427"/>
                      <a:pt x="629668" y="301482"/>
                      <a:pt x="527982" y="413243"/>
                    </a:cubicBezTo>
                    <a:cubicBezTo>
                      <a:pt x="509405" y="433133"/>
                      <a:pt x="526027" y="472912"/>
                      <a:pt x="533849" y="495643"/>
                    </a:cubicBezTo>
                    <a:cubicBezTo>
                      <a:pt x="545582" y="530687"/>
                      <a:pt x="556337" y="565731"/>
                      <a:pt x="567092" y="601722"/>
                    </a:cubicBezTo>
                    <a:cubicBezTo>
                      <a:pt x="558292" y="596986"/>
                      <a:pt x="547537" y="595092"/>
                      <a:pt x="536782" y="596986"/>
                    </a:cubicBezTo>
                    <a:cubicBezTo>
                      <a:pt x="488872" y="604563"/>
                      <a:pt x="462473" y="649078"/>
                      <a:pt x="446829" y="692646"/>
                    </a:cubicBezTo>
                    <a:cubicBezTo>
                      <a:pt x="442918" y="694540"/>
                      <a:pt x="439985" y="697382"/>
                      <a:pt x="439985" y="702117"/>
                    </a:cubicBezTo>
                    <a:cubicBezTo>
                      <a:pt x="439985" y="705906"/>
                      <a:pt x="440963" y="708747"/>
                      <a:pt x="440963" y="711589"/>
                    </a:cubicBezTo>
                    <a:cubicBezTo>
                      <a:pt x="439007" y="719166"/>
                      <a:pt x="437052" y="725796"/>
                      <a:pt x="436074" y="732426"/>
                    </a:cubicBezTo>
                    <a:cubicBezTo>
                      <a:pt x="426297" y="775046"/>
                      <a:pt x="425319" y="817667"/>
                      <a:pt x="428252" y="860288"/>
                    </a:cubicBezTo>
                    <a:cubicBezTo>
                      <a:pt x="427275" y="859341"/>
                      <a:pt x="426297" y="859341"/>
                      <a:pt x="426297" y="858394"/>
                    </a:cubicBezTo>
                    <a:cubicBezTo>
                      <a:pt x="420430" y="800619"/>
                      <a:pt x="420430" y="743791"/>
                      <a:pt x="416519" y="693593"/>
                    </a:cubicBezTo>
                    <a:cubicBezTo>
                      <a:pt x="413586" y="659497"/>
                      <a:pt x="412608" y="542053"/>
                      <a:pt x="357855" y="531634"/>
                    </a:cubicBezTo>
                    <a:cubicBezTo>
                      <a:pt x="301145" y="520269"/>
                      <a:pt x="289413" y="596039"/>
                      <a:pt x="282568" y="631083"/>
                    </a:cubicBezTo>
                    <a:cubicBezTo>
                      <a:pt x="275724" y="667074"/>
                      <a:pt x="276702" y="710642"/>
                      <a:pt x="284524" y="757051"/>
                    </a:cubicBezTo>
                    <a:cubicBezTo>
                      <a:pt x="188705" y="699276"/>
                      <a:pt x="71375" y="650025"/>
                      <a:pt x="79197" y="757051"/>
                    </a:cubicBezTo>
                    <a:cubicBezTo>
                      <a:pt x="83108" y="816720"/>
                      <a:pt x="132973" y="887755"/>
                      <a:pt x="171105" y="937952"/>
                    </a:cubicBezTo>
                    <a:cubicBezTo>
                      <a:pt x="209237" y="989097"/>
                      <a:pt x="253236" y="1051608"/>
                      <a:pt x="302123" y="1108436"/>
                    </a:cubicBezTo>
                    <a:cubicBezTo>
                      <a:pt x="289413" y="1104647"/>
                      <a:pt x="276702" y="1100859"/>
                      <a:pt x="264969" y="1097070"/>
                    </a:cubicBezTo>
                    <a:cubicBezTo>
                      <a:pt x="209237" y="1079075"/>
                      <a:pt x="78220" y="1042137"/>
                      <a:pt x="1955" y="1049714"/>
                    </a:cubicBezTo>
                    <a:lnTo>
                      <a:pt x="1955" y="1155792"/>
                    </a:lnTo>
                    <a:cubicBezTo>
                      <a:pt x="51820" y="1186100"/>
                      <a:pt x="123196" y="1218303"/>
                      <a:pt x="189683" y="1243875"/>
                    </a:cubicBezTo>
                    <a:cubicBezTo>
                      <a:pt x="123196" y="1242928"/>
                      <a:pt x="58665" y="1248611"/>
                      <a:pt x="1955" y="1262818"/>
                    </a:cubicBezTo>
                    <a:lnTo>
                      <a:pt x="1955" y="1406781"/>
                    </a:lnTo>
                    <a:cubicBezTo>
                      <a:pt x="30310" y="1415305"/>
                      <a:pt x="61598" y="1422882"/>
                      <a:pt x="91908" y="1429512"/>
                    </a:cubicBezTo>
                    <a:cubicBezTo>
                      <a:pt x="80175" y="1430460"/>
                      <a:pt x="68442" y="1430460"/>
                      <a:pt x="56709" y="1432354"/>
                    </a:cubicBezTo>
                    <a:cubicBezTo>
                      <a:pt x="36177" y="1436142"/>
                      <a:pt x="17599" y="1439931"/>
                      <a:pt x="0" y="1443719"/>
                    </a:cubicBezTo>
                    <a:lnTo>
                      <a:pt x="0" y="1702285"/>
                    </a:lnTo>
                    <a:cubicBezTo>
                      <a:pt x="15644" y="1704180"/>
                      <a:pt x="31288" y="1707021"/>
                      <a:pt x="47910" y="1708915"/>
                    </a:cubicBezTo>
                    <a:cubicBezTo>
                      <a:pt x="31288" y="1710810"/>
                      <a:pt x="15644" y="1713651"/>
                      <a:pt x="0" y="1716492"/>
                    </a:cubicBezTo>
                    <a:lnTo>
                      <a:pt x="0" y="2607741"/>
                    </a:lnTo>
                    <a:cubicBezTo>
                      <a:pt x="18577" y="2591639"/>
                      <a:pt x="37154" y="2575538"/>
                      <a:pt x="54754" y="2559437"/>
                    </a:cubicBezTo>
                    <a:cubicBezTo>
                      <a:pt x="35199" y="2599217"/>
                      <a:pt x="15644" y="2646573"/>
                      <a:pt x="0" y="2692035"/>
                    </a:cubicBezTo>
                    <a:lnTo>
                      <a:pt x="0" y="2898509"/>
                    </a:lnTo>
                    <a:cubicBezTo>
                      <a:pt x="14666" y="2907980"/>
                      <a:pt x="35199" y="2910822"/>
                      <a:pt x="64531" y="2904192"/>
                    </a:cubicBezTo>
                    <a:cubicBezTo>
                      <a:pt x="119285" y="2891879"/>
                      <a:pt x="173061" y="2846417"/>
                      <a:pt x="218037" y="2790537"/>
                    </a:cubicBezTo>
                    <a:cubicBezTo>
                      <a:pt x="205326" y="2874831"/>
                      <a:pt x="218037" y="2949654"/>
                      <a:pt x="300168" y="2951548"/>
                    </a:cubicBezTo>
                    <a:cubicBezTo>
                      <a:pt x="384254" y="2952496"/>
                      <a:pt x="458562" y="2881461"/>
                      <a:pt x="510383" y="2834104"/>
                    </a:cubicBezTo>
                    <a:cubicBezTo>
                      <a:pt x="515272" y="2829369"/>
                      <a:pt x="520160" y="2823686"/>
                      <a:pt x="525049" y="2818950"/>
                    </a:cubicBezTo>
                    <a:cubicBezTo>
                      <a:pt x="567092" y="2853047"/>
                      <a:pt x="629668" y="2876725"/>
                      <a:pt x="689310" y="2895668"/>
                    </a:cubicBezTo>
                    <a:cubicBezTo>
                      <a:pt x="633579" y="2897562"/>
                      <a:pt x="577847" y="2900404"/>
                      <a:pt x="524071" y="2906086"/>
                    </a:cubicBezTo>
                    <a:cubicBezTo>
                      <a:pt x="514294" y="2907033"/>
                      <a:pt x="504516" y="2914610"/>
                      <a:pt x="507450" y="2925029"/>
                    </a:cubicBezTo>
                    <a:cubicBezTo>
                      <a:pt x="513316" y="2947760"/>
                      <a:pt x="531893" y="2959125"/>
                      <a:pt x="557315" y="2966702"/>
                    </a:cubicBezTo>
                    <a:cubicBezTo>
                      <a:pt x="592513" y="2976174"/>
                      <a:pt x="626734" y="2981856"/>
                      <a:pt x="661933" y="2987539"/>
                    </a:cubicBezTo>
                    <a:cubicBezTo>
                      <a:pt x="710821" y="2994169"/>
                      <a:pt x="618913" y="3020689"/>
                      <a:pt x="599358" y="3036790"/>
                    </a:cubicBezTo>
                    <a:cubicBezTo>
                      <a:pt x="522116" y="3096459"/>
                      <a:pt x="452696" y="3178859"/>
                      <a:pt x="408697" y="3263154"/>
                    </a:cubicBezTo>
                    <a:cubicBezTo>
                      <a:pt x="385232" y="3308616"/>
                      <a:pt x="412608" y="3367338"/>
                      <a:pt x="481051" y="3350290"/>
                    </a:cubicBezTo>
                    <a:cubicBezTo>
                      <a:pt x="624779" y="3312404"/>
                      <a:pt x="750908" y="3246105"/>
                      <a:pt x="873126" y="3174124"/>
                    </a:cubicBezTo>
                    <a:cubicBezTo>
                      <a:pt x="808595" y="3259365"/>
                      <a:pt x="744064" y="3377756"/>
                      <a:pt x="892681" y="3408064"/>
                    </a:cubicBezTo>
                    <a:cubicBezTo>
                      <a:pt x="971878" y="3424166"/>
                      <a:pt x="1042276" y="3351237"/>
                      <a:pt x="1089208" y="3312404"/>
                    </a:cubicBezTo>
                    <a:cubicBezTo>
                      <a:pt x="1138095" y="3272625"/>
                      <a:pt x="1165472" y="3226216"/>
                      <a:pt x="1188938" y="3175071"/>
                    </a:cubicBezTo>
                    <a:cubicBezTo>
                      <a:pt x="1201649" y="3243264"/>
                      <a:pt x="1213381" y="3301986"/>
                      <a:pt x="1274979" y="3374915"/>
                    </a:cubicBezTo>
                    <a:cubicBezTo>
                      <a:pt x="1306267" y="3411853"/>
                      <a:pt x="1369821" y="3401434"/>
                      <a:pt x="1393287" y="3373968"/>
                    </a:cubicBezTo>
                    <a:cubicBezTo>
                      <a:pt x="1458795" y="3298197"/>
                      <a:pt x="1480306" y="3197802"/>
                      <a:pt x="1496928" y="3101195"/>
                    </a:cubicBezTo>
                    <a:cubicBezTo>
                      <a:pt x="1498883" y="3091724"/>
                      <a:pt x="1499861" y="3081305"/>
                      <a:pt x="1501816" y="3070887"/>
                    </a:cubicBezTo>
                    <a:cubicBezTo>
                      <a:pt x="1542881" y="3025425"/>
                      <a:pt x="1559503" y="2953443"/>
                      <a:pt x="1579058" y="2888091"/>
                    </a:cubicBezTo>
                    <a:cubicBezTo>
                      <a:pt x="1577102" y="2996063"/>
                      <a:pt x="1582969" y="3146657"/>
                      <a:pt x="1687588" y="3167494"/>
                    </a:cubicBezTo>
                    <a:cubicBezTo>
                      <a:pt x="1727675" y="3175071"/>
                      <a:pt x="1755052" y="3154234"/>
                      <a:pt x="1776563" y="3131503"/>
                    </a:cubicBezTo>
                    <a:cubicBezTo>
                      <a:pt x="1794162" y="3112560"/>
                      <a:pt x="1810784" y="3092671"/>
                      <a:pt x="1824472" y="3070887"/>
                    </a:cubicBezTo>
                    <a:cubicBezTo>
                      <a:pt x="1812739" y="3140027"/>
                      <a:pt x="1824472" y="3192119"/>
                      <a:pt x="1901714" y="3161811"/>
                    </a:cubicBezTo>
                    <a:cubicBezTo>
                      <a:pt x="1978956" y="3131503"/>
                      <a:pt x="2039576" y="3078464"/>
                      <a:pt x="2106063" y="3033949"/>
                    </a:cubicBezTo>
                    <a:cubicBezTo>
                      <a:pt x="2053264" y="3068992"/>
                      <a:pt x="2025887" y="3132450"/>
                      <a:pt x="1981889" y="3175071"/>
                    </a:cubicBezTo>
                    <a:cubicBezTo>
                      <a:pt x="1953534" y="3202538"/>
                      <a:pt x="1923224" y="3243264"/>
                      <a:pt x="1908558" y="3279255"/>
                    </a:cubicBezTo>
                    <a:cubicBezTo>
                      <a:pt x="1906603" y="3283043"/>
                      <a:pt x="1909536" y="3288726"/>
                      <a:pt x="1914425" y="3289673"/>
                    </a:cubicBezTo>
                    <a:cubicBezTo>
                      <a:pt x="2041531" y="3336083"/>
                      <a:pt x="2198948" y="3307669"/>
                      <a:pt x="2318233" y="3277361"/>
                    </a:cubicBezTo>
                    <a:cubicBezTo>
                      <a:pt x="2300634" y="3282096"/>
                      <a:pt x="2282057" y="3287779"/>
                      <a:pt x="2264457" y="3293462"/>
                    </a:cubicBezTo>
                    <a:cubicBezTo>
                      <a:pt x="2228281" y="3305775"/>
                      <a:pt x="2200904" y="3313351"/>
                      <a:pt x="2180371" y="3343660"/>
                    </a:cubicBezTo>
                    <a:cubicBezTo>
                      <a:pt x="2138328" y="3407117"/>
                      <a:pt x="2378853" y="3409012"/>
                      <a:pt x="2385698" y="3409012"/>
                    </a:cubicBezTo>
                    <a:cubicBezTo>
                      <a:pt x="2469784" y="3409012"/>
                      <a:pt x="2551914" y="3382492"/>
                      <a:pt x="2624267" y="3342713"/>
                    </a:cubicBezTo>
                    <a:cubicBezTo>
                      <a:pt x="2602757" y="3371126"/>
                      <a:pt x="2583202" y="3399540"/>
                      <a:pt x="2567558" y="3433637"/>
                    </a:cubicBezTo>
                    <a:cubicBezTo>
                      <a:pt x="2555825" y="3459209"/>
                      <a:pt x="2528448" y="3561499"/>
                      <a:pt x="2564625" y="3585178"/>
                    </a:cubicBezTo>
                    <a:cubicBezTo>
                      <a:pt x="2589069" y="3600332"/>
                      <a:pt x="2616445" y="3616433"/>
                      <a:pt x="2641867" y="3595596"/>
                    </a:cubicBezTo>
                    <a:cubicBezTo>
                      <a:pt x="2684887" y="3560552"/>
                      <a:pt x="2736708" y="3534980"/>
                      <a:pt x="2786573" y="3507513"/>
                    </a:cubicBezTo>
                    <a:cubicBezTo>
                      <a:pt x="2741597" y="3574759"/>
                      <a:pt x="2696621" y="3662842"/>
                      <a:pt x="2742574" y="3700727"/>
                    </a:cubicBezTo>
                    <a:cubicBezTo>
                      <a:pt x="2697598" y="3718723"/>
                      <a:pt x="2649689" y="3740507"/>
                      <a:pt x="2626223" y="3768920"/>
                    </a:cubicBezTo>
                    <a:cubicBezTo>
                      <a:pt x="2619379" y="3777445"/>
                      <a:pt x="2622312" y="3789757"/>
                      <a:pt x="2635023" y="3793546"/>
                    </a:cubicBezTo>
                    <a:cubicBezTo>
                      <a:pt x="2709331" y="3820066"/>
                      <a:pt x="2786573" y="3821960"/>
                      <a:pt x="2863815" y="3827642"/>
                    </a:cubicBezTo>
                    <a:cubicBezTo>
                      <a:pt x="2740619" y="3848479"/>
                      <a:pt x="2587113" y="3887312"/>
                      <a:pt x="2610579" y="3968765"/>
                    </a:cubicBezTo>
                    <a:cubicBezTo>
                      <a:pt x="2625245" y="4018015"/>
                      <a:pt x="2679999" y="4039799"/>
                      <a:pt x="2731819" y="4039799"/>
                    </a:cubicBezTo>
                    <a:cubicBezTo>
                      <a:pt x="2726931" y="4050218"/>
                      <a:pt x="2722042" y="4060636"/>
                      <a:pt x="2718131" y="4072002"/>
                    </a:cubicBezTo>
                    <a:cubicBezTo>
                      <a:pt x="2699554" y="4119358"/>
                      <a:pt x="2651644" y="4294577"/>
                      <a:pt x="2701509" y="4341933"/>
                    </a:cubicBezTo>
                    <a:cubicBezTo>
                      <a:pt x="2746486" y="4384554"/>
                      <a:pt x="2799284" y="4340039"/>
                      <a:pt x="2843282" y="4281317"/>
                    </a:cubicBezTo>
                    <a:cubicBezTo>
                      <a:pt x="2828616" y="4332462"/>
                      <a:pt x="2815905" y="4385502"/>
                      <a:pt x="2805150" y="4442329"/>
                    </a:cubicBezTo>
                    <a:cubicBezTo>
                      <a:pt x="2799284" y="4473584"/>
                      <a:pt x="2772885" y="4576821"/>
                      <a:pt x="2824705" y="4598606"/>
                    </a:cubicBezTo>
                    <a:cubicBezTo>
                      <a:pt x="2888259" y="4625125"/>
                      <a:pt x="2950834" y="4533254"/>
                      <a:pt x="2981144" y="4503893"/>
                    </a:cubicBezTo>
                    <a:cubicBezTo>
                      <a:pt x="3003632" y="4483056"/>
                      <a:pt x="3023187" y="4459378"/>
                      <a:pt x="3040787" y="4434752"/>
                    </a:cubicBezTo>
                    <a:cubicBezTo>
                      <a:pt x="3032965" y="4484950"/>
                      <a:pt x="3030032" y="4536095"/>
                      <a:pt x="3040787" y="4590081"/>
                    </a:cubicBezTo>
                    <a:cubicBezTo>
                      <a:pt x="3051542" y="4645015"/>
                      <a:pt x="3059364" y="4818339"/>
                      <a:pt x="3150294" y="4836335"/>
                    </a:cubicBezTo>
                    <a:cubicBezTo>
                      <a:pt x="3234380" y="4853383"/>
                      <a:pt x="3312600" y="4743516"/>
                      <a:pt x="3353665" y="4699001"/>
                    </a:cubicBezTo>
                    <a:cubicBezTo>
                      <a:pt x="3361487" y="4691424"/>
                      <a:pt x="3367353" y="4682900"/>
                      <a:pt x="3374198" y="4674376"/>
                    </a:cubicBezTo>
                    <a:cubicBezTo>
                      <a:pt x="3376153" y="4693319"/>
                      <a:pt x="3378109" y="4712261"/>
                      <a:pt x="3380064" y="4731203"/>
                    </a:cubicBezTo>
                    <a:cubicBezTo>
                      <a:pt x="3382020" y="4747305"/>
                      <a:pt x="3395708" y="4752040"/>
                      <a:pt x="3411352" y="4753935"/>
                    </a:cubicBezTo>
                    <a:cubicBezTo>
                      <a:pt x="3459262" y="4758670"/>
                      <a:pt x="3470017" y="4734992"/>
                      <a:pt x="3489571" y="4699948"/>
                    </a:cubicBezTo>
                    <a:cubicBezTo>
                      <a:pt x="3513038" y="4657328"/>
                      <a:pt x="3531615" y="4611865"/>
                      <a:pt x="3546281" y="4564509"/>
                    </a:cubicBezTo>
                    <a:cubicBezTo>
                      <a:pt x="3558992" y="4633649"/>
                      <a:pt x="3575613" y="4701843"/>
                      <a:pt x="3614723" y="4770036"/>
                    </a:cubicBezTo>
                    <a:cubicBezTo>
                      <a:pt x="3641122" y="4815498"/>
                      <a:pt x="3703698" y="4886533"/>
                      <a:pt x="3764318" y="4886533"/>
                    </a:cubicBezTo>
                    <a:cubicBezTo>
                      <a:pt x="3838626" y="4887480"/>
                      <a:pt x="3829827" y="4765300"/>
                      <a:pt x="3805383" y="4650698"/>
                    </a:cubicBezTo>
                    <a:cubicBezTo>
                      <a:pt x="3889469" y="4803185"/>
                      <a:pt x="4006799" y="4962303"/>
                      <a:pt x="4183771" y="4966091"/>
                    </a:cubicBezTo>
                    <a:cubicBezTo>
                      <a:pt x="4303055" y="4968933"/>
                      <a:pt x="4203326" y="4722679"/>
                      <a:pt x="4133905" y="4566403"/>
                    </a:cubicBezTo>
                    <a:cubicBezTo>
                      <a:pt x="4191592" y="4631755"/>
                      <a:pt x="4247324" y="4699948"/>
                      <a:pt x="4313811" y="4759617"/>
                    </a:cubicBezTo>
                    <a:cubicBezTo>
                      <a:pt x="4358787" y="4800344"/>
                      <a:pt x="4418429" y="4860013"/>
                      <a:pt x="4482960" y="4847700"/>
                    </a:cubicBezTo>
                    <a:cubicBezTo>
                      <a:pt x="4560202" y="4833494"/>
                      <a:pt x="4513271" y="4720785"/>
                      <a:pt x="4472206" y="4636491"/>
                    </a:cubicBezTo>
                    <a:cubicBezTo>
                      <a:pt x="4517182" y="4684794"/>
                      <a:pt x="4573891" y="4732151"/>
                      <a:pt x="4613001" y="4706578"/>
                    </a:cubicBezTo>
                    <a:cubicBezTo>
                      <a:pt x="4654066" y="4679111"/>
                      <a:pt x="4647222" y="4623231"/>
                      <a:pt x="4618867" y="4560720"/>
                    </a:cubicBezTo>
                    <a:cubicBezTo>
                      <a:pt x="4780195" y="4657328"/>
                      <a:pt x="4968900" y="4715102"/>
                      <a:pt x="5098940" y="4637438"/>
                    </a:cubicBezTo>
                    <a:cubicBezTo>
                      <a:pt x="5210403" y="4571139"/>
                      <a:pt x="5199648" y="4482108"/>
                      <a:pt x="5136094" y="4399708"/>
                    </a:cubicBezTo>
                    <a:cubicBezTo>
                      <a:pt x="5178137" y="4415810"/>
                      <a:pt x="5228002" y="4428122"/>
                      <a:pt x="5254401" y="4399708"/>
                    </a:cubicBezTo>
                    <a:cubicBezTo>
                      <a:pt x="5278845" y="4372242"/>
                      <a:pt x="5273956" y="4340039"/>
                      <a:pt x="5252446" y="4306890"/>
                    </a:cubicBezTo>
                    <a:cubicBezTo>
                      <a:pt x="5311110" y="4302154"/>
                      <a:pt x="5333599" y="4273740"/>
                      <a:pt x="5283734" y="4227331"/>
                    </a:cubicBezTo>
                    <a:cubicBezTo>
                      <a:pt x="5315022" y="4236802"/>
                      <a:pt x="5347287" y="4244379"/>
                      <a:pt x="5375642" y="4252903"/>
                    </a:cubicBezTo>
                    <a:cubicBezTo>
                      <a:pt x="5426484" y="4268058"/>
                      <a:pt x="5473416" y="4267111"/>
                      <a:pt x="5519370" y="4251957"/>
                    </a:cubicBezTo>
                    <a:cubicBezTo>
                      <a:pt x="5603456" y="4225437"/>
                      <a:pt x="5542836" y="4161032"/>
                      <a:pt x="5474394" y="4108940"/>
                    </a:cubicBezTo>
                    <a:cubicBezTo>
                      <a:pt x="5533059" y="4125041"/>
                      <a:pt x="5585857" y="4122199"/>
                      <a:pt x="5575102" y="4054953"/>
                    </a:cubicBezTo>
                    <a:cubicBezTo>
                      <a:pt x="5566302" y="4000020"/>
                      <a:pt x="5472439" y="3936562"/>
                      <a:pt x="5426484" y="3911937"/>
                    </a:cubicBezTo>
                    <a:cubicBezTo>
                      <a:pt x="5417685" y="3906254"/>
                      <a:pt x="5407907" y="3901519"/>
                      <a:pt x="5399108" y="3896783"/>
                    </a:cubicBezTo>
                    <a:cubicBezTo>
                      <a:pt x="5428440" y="3897730"/>
                      <a:pt x="5457772" y="3898677"/>
                      <a:pt x="5488082" y="3901519"/>
                    </a:cubicBezTo>
                    <a:cubicBezTo>
                      <a:pt x="5557502" y="3907201"/>
                      <a:pt x="5694387" y="3845638"/>
                      <a:pt x="5592701" y="3776498"/>
                    </a:cubicBezTo>
                    <a:cubicBezTo>
                      <a:pt x="5584879" y="3770815"/>
                      <a:pt x="5575102" y="3767026"/>
                      <a:pt x="5565324" y="3763238"/>
                    </a:cubicBezTo>
                    <a:cubicBezTo>
                      <a:pt x="5627900" y="3718723"/>
                      <a:pt x="5680698" y="3652424"/>
                      <a:pt x="5674832" y="3592754"/>
                    </a:cubicBezTo>
                    <a:cubicBezTo>
                      <a:pt x="5668965" y="3532138"/>
                      <a:pt x="5623011" y="3527403"/>
                      <a:pt x="5571191" y="3541610"/>
                    </a:cubicBezTo>
                    <a:cubicBezTo>
                      <a:pt x="5581946" y="3524561"/>
                      <a:pt x="5584879" y="3506566"/>
                      <a:pt x="5573146" y="3489517"/>
                    </a:cubicBezTo>
                    <a:cubicBezTo>
                      <a:pt x="5549680" y="3456368"/>
                      <a:pt x="5517415" y="3443108"/>
                      <a:pt x="5478305" y="3428901"/>
                    </a:cubicBezTo>
                    <a:cubicBezTo>
                      <a:pt x="5471461" y="3426060"/>
                      <a:pt x="5458750" y="3426060"/>
                      <a:pt x="5450928" y="3425113"/>
                    </a:cubicBezTo>
                    <a:cubicBezTo>
                      <a:pt x="5454839" y="3425113"/>
                      <a:pt x="5460705" y="3425113"/>
                      <a:pt x="5470483" y="3425113"/>
                    </a:cubicBezTo>
                    <a:cubicBezTo>
                      <a:pt x="5490038" y="3425113"/>
                      <a:pt x="5509593" y="3425113"/>
                      <a:pt x="5528170" y="3423219"/>
                    </a:cubicBezTo>
                    <a:cubicBezTo>
                      <a:pt x="5692431" y="3405223"/>
                      <a:pt x="5558480" y="3318087"/>
                      <a:pt x="5438217" y="3263154"/>
                    </a:cubicBezTo>
                    <a:cubicBezTo>
                      <a:pt x="5527192" y="3276413"/>
                      <a:pt x="5615189" y="3273572"/>
                      <a:pt x="5670921" y="3208220"/>
                    </a:cubicBezTo>
                    <a:cubicBezTo>
                      <a:pt x="5739363" y="3129609"/>
                      <a:pt x="5552614" y="3085093"/>
                      <a:pt x="5502748" y="3079411"/>
                    </a:cubicBezTo>
                    <a:cubicBezTo>
                      <a:pt x="5478305" y="3076569"/>
                      <a:pt x="5402041" y="3102142"/>
                      <a:pt x="5445061" y="3086988"/>
                    </a:cubicBezTo>
                    <a:cubicBezTo>
                      <a:pt x="5468527" y="3078464"/>
                      <a:pt x="5492971" y="3068045"/>
                      <a:pt x="5513504" y="3055733"/>
                    </a:cubicBezTo>
                    <a:cubicBezTo>
                      <a:pt x="5549680" y="3034896"/>
                      <a:pt x="5592701" y="3010270"/>
                      <a:pt x="5589768" y="2964808"/>
                    </a:cubicBezTo>
                    <a:cubicBezTo>
                      <a:pt x="5583901" y="2888091"/>
                      <a:pt x="5437240" y="2881461"/>
                      <a:pt x="5331643" y="2888091"/>
                    </a:cubicBezTo>
                    <a:cubicBezTo>
                      <a:pt x="5378575" y="2858730"/>
                      <a:pt x="5428440" y="2820845"/>
                      <a:pt x="5437240" y="2782012"/>
                    </a:cubicBezTo>
                    <a:cubicBezTo>
                      <a:pt x="5593679" y="2746021"/>
                      <a:pt x="5512526" y="2656991"/>
                      <a:pt x="5404974" y="2607741"/>
                    </a:cubicBezTo>
                    <a:cubicBezTo>
                      <a:pt x="5553591" y="2614371"/>
                      <a:pt x="5766740" y="2611529"/>
                      <a:pt x="5712964" y="2543336"/>
                    </a:cubicBezTo>
                    <a:cubicBezTo>
                      <a:pt x="5695364" y="2520605"/>
                      <a:pt x="5667010" y="2501662"/>
                      <a:pt x="5633766" y="2486508"/>
                    </a:cubicBezTo>
                    <a:cubicBezTo>
                      <a:pt x="5678743" y="2479878"/>
                      <a:pt x="5721763" y="2469460"/>
                      <a:pt x="5759895" y="2451464"/>
                    </a:cubicBezTo>
                    <a:cubicBezTo>
                      <a:pt x="5832249" y="2418315"/>
                      <a:pt x="5801938" y="2334020"/>
                      <a:pt x="5728608" y="2301818"/>
                    </a:cubicBezTo>
                    <a:close/>
                  </a:path>
                </a:pathLst>
              </a:custGeom>
              <a:solidFill>
                <a:srgbClr val="7FAB41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A35C3524-4E8F-C938-8281-2A9859A715E4}"/>
                  </a:ext>
                </a:extLst>
              </p:cNvPr>
              <p:cNvSpPr/>
              <p:nvPr/>
            </p:nvSpPr>
            <p:spPr>
              <a:xfrm>
                <a:off x="-202407" y="-3542716"/>
                <a:ext cx="5828776" cy="4965168"/>
              </a:xfrm>
              <a:custGeom>
                <a:avLst/>
                <a:gdLst>
                  <a:gd name="connsiteX0" fmla="*/ 5728608 w 5828776"/>
                  <a:gd name="connsiteY0" fmla="*/ 2301818 h 4965168"/>
                  <a:gd name="connsiteX1" fmla="*/ 5553591 w 5828776"/>
                  <a:gd name="connsiteY1" fmla="*/ 2257303 h 4965168"/>
                  <a:gd name="connsiteX2" fmla="*/ 5512526 w 5828776"/>
                  <a:gd name="connsiteY2" fmla="*/ 2255409 h 4965168"/>
                  <a:gd name="connsiteX3" fmla="*/ 5552614 w 5828776"/>
                  <a:gd name="connsiteY3" fmla="*/ 2244990 h 4965168"/>
                  <a:gd name="connsiteX4" fmla="*/ 5794116 w 5828776"/>
                  <a:gd name="connsiteY4" fmla="*/ 2068824 h 4965168"/>
                  <a:gd name="connsiteX5" fmla="*/ 5786295 w 5828776"/>
                  <a:gd name="connsiteY5" fmla="*/ 2061247 h 4965168"/>
                  <a:gd name="connsiteX6" fmla="*/ 5670921 w 5828776"/>
                  <a:gd name="connsiteY6" fmla="*/ 2058406 h 4965168"/>
                  <a:gd name="connsiteX7" fmla="*/ 5818560 w 5828776"/>
                  <a:gd name="connsiteY7" fmla="*/ 1829201 h 4965168"/>
                  <a:gd name="connsiteX8" fmla="*/ 5639633 w 5828776"/>
                  <a:gd name="connsiteY8" fmla="*/ 1804575 h 4965168"/>
                  <a:gd name="connsiteX9" fmla="*/ 5606389 w 5828776"/>
                  <a:gd name="connsiteY9" fmla="*/ 1750589 h 4965168"/>
                  <a:gd name="connsiteX10" fmla="*/ 5312088 w 5828776"/>
                  <a:gd name="connsiteY10" fmla="*/ 1593366 h 4965168"/>
                  <a:gd name="connsiteX11" fmla="*/ 5480260 w 5828776"/>
                  <a:gd name="connsiteY11" fmla="*/ 1492023 h 4965168"/>
                  <a:gd name="connsiteX12" fmla="*/ 5241691 w 5828776"/>
                  <a:gd name="connsiteY12" fmla="*/ 1376473 h 4965168"/>
                  <a:gd name="connsiteX13" fmla="*/ 5291555 w 5828776"/>
                  <a:gd name="connsiteY13" fmla="*/ 1151056 h 4965168"/>
                  <a:gd name="connsiteX14" fmla="*/ 5183026 w 5828776"/>
                  <a:gd name="connsiteY14" fmla="*/ 1152004 h 4965168"/>
                  <a:gd name="connsiteX15" fmla="*/ 5053963 w 5828776"/>
                  <a:gd name="connsiteY15" fmla="*/ 982467 h 4965168"/>
                  <a:gd name="connsiteX16" fmla="*/ 4854504 w 5828776"/>
                  <a:gd name="connsiteY16" fmla="*/ 1004252 h 4965168"/>
                  <a:gd name="connsiteX17" fmla="*/ 4778239 w 5828776"/>
                  <a:gd name="connsiteY17" fmla="*/ 1044978 h 4965168"/>
                  <a:gd name="connsiteX18" fmla="*/ 4876992 w 5828776"/>
                  <a:gd name="connsiteY18" fmla="*/ 591303 h 4965168"/>
                  <a:gd name="connsiteX19" fmla="*/ 4721530 w 5828776"/>
                  <a:gd name="connsiteY19" fmla="*/ 657602 h 4965168"/>
                  <a:gd name="connsiteX20" fmla="*/ 4691220 w 5828776"/>
                  <a:gd name="connsiteY20" fmla="*/ 543947 h 4965168"/>
                  <a:gd name="connsiteX21" fmla="*/ 4382253 w 5828776"/>
                  <a:gd name="connsiteY21" fmla="*/ 560048 h 4965168"/>
                  <a:gd name="connsiteX22" fmla="*/ 4392030 w 5828776"/>
                  <a:gd name="connsiteY22" fmla="*/ 519322 h 4965168"/>
                  <a:gd name="connsiteX23" fmla="*/ 4432118 w 5828776"/>
                  <a:gd name="connsiteY23" fmla="*/ 444498 h 4965168"/>
                  <a:gd name="connsiteX24" fmla="*/ 4183771 w 5828776"/>
                  <a:gd name="connsiteY24" fmla="*/ 411349 h 4965168"/>
                  <a:gd name="connsiteX25" fmla="*/ 4221903 w 5828776"/>
                  <a:gd name="connsiteY25" fmla="*/ 226659 h 4965168"/>
                  <a:gd name="connsiteX26" fmla="*/ 4010710 w 5828776"/>
                  <a:gd name="connsiteY26" fmla="*/ 266438 h 4965168"/>
                  <a:gd name="connsiteX27" fmla="*/ 4034175 w 5828776"/>
                  <a:gd name="connsiteY27" fmla="*/ 121527 h 4965168"/>
                  <a:gd name="connsiteX28" fmla="*/ 4016576 w 5828776"/>
                  <a:gd name="connsiteY28" fmla="*/ 105426 h 4965168"/>
                  <a:gd name="connsiteX29" fmla="*/ 3679254 w 5828776"/>
                  <a:gd name="connsiteY29" fmla="*/ 248443 h 4965168"/>
                  <a:gd name="connsiteX30" fmla="*/ 3654811 w 5828776"/>
                  <a:gd name="connsiteY30" fmla="*/ 182144 h 4965168"/>
                  <a:gd name="connsiteX31" fmla="*/ 3619612 w 5828776"/>
                  <a:gd name="connsiteY31" fmla="*/ 179302 h 4965168"/>
                  <a:gd name="connsiteX32" fmla="*/ 3547258 w 5828776"/>
                  <a:gd name="connsiteY32" fmla="*/ 294852 h 4965168"/>
                  <a:gd name="connsiteX33" fmla="*/ 3503260 w 5828776"/>
                  <a:gd name="connsiteY33" fmla="*/ 256967 h 4965168"/>
                  <a:gd name="connsiteX34" fmla="*/ 3408419 w 5828776"/>
                  <a:gd name="connsiteY34" fmla="*/ 371569 h 4965168"/>
                  <a:gd name="connsiteX35" fmla="*/ 3243180 w 5828776"/>
                  <a:gd name="connsiteY35" fmla="*/ 131946 h 4965168"/>
                  <a:gd name="connsiteX36" fmla="*/ 3061319 w 5828776"/>
                  <a:gd name="connsiteY36" fmla="*/ 295 h 4965168"/>
                  <a:gd name="connsiteX37" fmla="*/ 3061319 w 5828776"/>
                  <a:gd name="connsiteY37" fmla="*/ 332737 h 4965168"/>
                  <a:gd name="connsiteX38" fmla="*/ 2964523 w 5828776"/>
                  <a:gd name="connsiteY38" fmla="*/ 266438 h 4965168"/>
                  <a:gd name="connsiteX39" fmla="*/ 2944968 w 5828776"/>
                  <a:gd name="connsiteY39" fmla="*/ 110162 h 4965168"/>
                  <a:gd name="connsiteX40" fmla="*/ 2901947 w 5828776"/>
                  <a:gd name="connsiteY40" fmla="*/ 101638 h 4965168"/>
                  <a:gd name="connsiteX41" fmla="*/ 2799284 w 5828776"/>
                  <a:gd name="connsiteY41" fmla="*/ 238024 h 4965168"/>
                  <a:gd name="connsiteX42" fmla="*/ 2687821 w 5828776"/>
                  <a:gd name="connsiteY42" fmla="*/ 89325 h 4965168"/>
                  <a:gd name="connsiteX43" fmla="*/ 2603735 w 5828776"/>
                  <a:gd name="connsiteY43" fmla="*/ 229500 h 4965168"/>
                  <a:gd name="connsiteX44" fmla="*/ 2523560 w 5828776"/>
                  <a:gd name="connsiteY44" fmla="*/ 104479 h 4965168"/>
                  <a:gd name="connsiteX45" fmla="*/ 2348543 w 5828776"/>
                  <a:gd name="connsiteY45" fmla="*/ 25867 h 4965168"/>
                  <a:gd name="connsiteX46" fmla="*/ 2305523 w 5828776"/>
                  <a:gd name="connsiteY46" fmla="*/ 229500 h 4965168"/>
                  <a:gd name="connsiteX47" fmla="*/ 2335833 w 5828776"/>
                  <a:gd name="connsiteY47" fmla="*/ 321372 h 4965168"/>
                  <a:gd name="connsiteX48" fmla="*/ 2297701 w 5828776"/>
                  <a:gd name="connsiteY48" fmla="*/ 317583 h 4965168"/>
                  <a:gd name="connsiteX49" fmla="*/ 2260546 w 5828776"/>
                  <a:gd name="connsiteY49" fmla="*/ 363992 h 4965168"/>
                  <a:gd name="connsiteX50" fmla="*/ 2233169 w 5828776"/>
                  <a:gd name="connsiteY50" fmla="*/ 328001 h 4965168"/>
                  <a:gd name="connsiteX51" fmla="*/ 2081619 w 5828776"/>
                  <a:gd name="connsiteY51" fmla="*/ 171725 h 4965168"/>
                  <a:gd name="connsiteX52" fmla="*/ 2065975 w 5828776"/>
                  <a:gd name="connsiteY52" fmla="*/ 175514 h 4965168"/>
                  <a:gd name="connsiteX53" fmla="*/ 2043487 w 5828776"/>
                  <a:gd name="connsiteY53" fmla="*/ 327054 h 4965168"/>
                  <a:gd name="connsiteX54" fmla="*/ 1862604 w 5828776"/>
                  <a:gd name="connsiteY54" fmla="*/ 319477 h 4965168"/>
                  <a:gd name="connsiteX55" fmla="*/ 1859671 w 5828776"/>
                  <a:gd name="connsiteY55" fmla="*/ 415137 h 4965168"/>
                  <a:gd name="connsiteX56" fmla="*/ 1798073 w 5828776"/>
                  <a:gd name="connsiteY56" fmla="*/ 435974 h 4965168"/>
                  <a:gd name="connsiteX57" fmla="*/ 1780473 w 5828776"/>
                  <a:gd name="connsiteY57" fmla="*/ 464388 h 4965168"/>
                  <a:gd name="connsiteX58" fmla="*/ 1716920 w 5828776"/>
                  <a:gd name="connsiteY58" fmla="*/ 316636 h 4965168"/>
                  <a:gd name="connsiteX59" fmla="*/ 1547770 w 5828776"/>
                  <a:gd name="connsiteY59" fmla="*/ 224765 h 4965168"/>
                  <a:gd name="connsiteX60" fmla="*/ 1411864 w 5828776"/>
                  <a:gd name="connsiteY60" fmla="*/ 550577 h 4965168"/>
                  <a:gd name="connsiteX61" fmla="*/ 1213381 w 5828776"/>
                  <a:gd name="connsiteY61" fmla="*/ 297693 h 4965168"/>
                  <a:gd name="connsiteX62" fmla="*/ 1145917 w 5828776"/>
                  <a:gd name="connsiteY62" fmla="*/ 526899 h 4965168"/>
                  <a:gd name="connsiteX63" fmla="*/ 960145 w 5828776"/>
                  <a:gd name="connsiteY63" fmla="*/ 404719 h 4965168"/>
                  <a:gd name="connsiteX64" fmla="*/ 939613 w 5828776"/>
                  <a:gd name="connsiteY64" fmla="*/ 650025 h 4965168"/>
                  <a:gd name="connsiteX65" fmla="*/ 938635 w 5828776"/>
                  <a:gd name="connsiteY65" fmla="*/ 650972 h 4965168"/>
                  <a:gd name="connsiteX66" fmla="*/ 527982 w 5828776"/>
                  <a:gd name="connsiteY66" fmla="*/ 413243 h 4965168"/>
                  <a:gd name="connsiteX67" fmla="*/ 533849 w 5828776"/>
                  <a:gd name="connsiteY67" fmla="*/ 495643 h 4965168"/>
                  <a:gd name="connsiteX68" fmla="*/ 567092 w 5828776"/>
                  <a:gd name="connsiteY68" fmla="*/ 601722 h 4965168"/>
                  <a:gd name="connsiteX69" fmla="*/ 536782 w 5828776"/>
                  <a:gd name="connsiteY69" fmla="*/ 596986 h 4965168"/>
                  <a:gd name="connsiteX70" fmla="*/ 446829 w 5828776"/>
                  <a:gd name="connsiteY70" fmla="*/ 692646 h 4965168"/>
                  <a:gd name="connsiteX71" fmla="*/ 439985 w 5828776"/>
                  <a:gd name="connsiteY71" fmla="*/ 702117 h 4965168"/>
                  <a:gd name="connsiteX72" fmla="*/ 440963 w 5828776"/>
                  <a:gd name="connsiteY72" fmla="*/ 711589 h 4965168"/>
                  <a:gd name="connsiteX73" fmla="*/ 436074 w 5828776"/>
                  <a:gd name="connsiteY73" fmla="*/ 732426 h 4965168"/>
                  <a:gd name="connsiteX74" fmla="*/ 428252 w 5828776"/>
                  <a:gd name="connsiteY74" fmla="*/ 860288 h 4965168"/>
                  <a:gd name="connsiteX75" fmla="*/ 426297 w 5828776"/>
                  <a:gd name="connsiteY75" fmla="*/ 858394 h 4965168"/>
                  <a:gd name="connsiteX76" fmla="*/ 416519 w 5828776"/>
                  <a:gd name="connsiteY76" fmla="*/ 693593 h 4965168"/>
                  <a:gd name="connsiteX77" fmla="*/ 357855 w 5828776"/>
                  <a:gd name="connsiteY77" fmla="*/ 531634 h 4965168"/>
                  <a:gd name="connsiteX78" fmla="*/ 282568 w 5828776"/>
                  <a:gd name="connsiteY78" fmla="*/ 631083 h 4965168"/>
                  <a:gd name="connsiteX79" fmla="*/ 284524 w 5828776"/>
                  <a:gd name="connsiteY79" fmla="*/ 757051 h 4965168"/>
                  <a:gd name="connsiteX80" fmla="*/ 79197 w 5828776"/>
                  <a:gd name="connsiteY80" fmla="*/ 757051 h 4965168"/>
                  <a:gd name="connsiteX81" fmla="*/ 171105 w 5828776"/>
                  <a:gd name="connsiteY81" fmla="*/ 937952 h 4965168"/>
                  <a:gd name="connsiteX82" fmla="*/ 302123 w 5828776"/>
                  <a:gd name="connsiteY82" fmla="*/ 1108436 h 4965168"/>
                  <a:gd name="connsiteX83" fmla="*/ 264969 w 5828776"/>
                  <a:gd name="connsiteY83" fmla="*/ 1097070 h 4965168"/>
                  <a:gd name="connsiteX84" fmla="*/ 1955 w 5828776"/>
                  <a:gd name="connsiteY84" fmla="*/ 1049714 h 4965168"/>
                  <a:gd name="connsiteX85" fmla="*/ 1955 w 5828776"/>
                  <a:gd name="connsiteY85" fmla="*/ 1155792 h 4965168"/>
                  <a:gd name="connsiteX86" fmla="*/ 189683 w 5828776"/>
                  <a:gd name="connsiteY86" fmla="*/ 1243875 h 4965168"/>
                  <a:gd name="connsiteX87" fmla="*/ 1955 w 5828776"/>
                  <a:gd name="connsiteY87" fmla="*/ 1262818 h 4965168"/>
                  <a:gd name="connsiteX88" fmla="*/ 1955 w 5828776"/>
                  <a:gd name="connsiteY88" fmla="*/ 1406781 h 4965168"/>
                  <a:gd name="connsiteX89" fmla="*/ 91908 w 5828776"/>
                  <a:gd name="connsiteY89" fmla="*/ 1429512 h 4965168"/>
                  <a:gd name="connsiteX90" fmla="*/ 56709 w 5828776"/>
                  <a:gd name="connsiteY90" fmla="*/ 1432354 h 4965168"/>
                  <a:gd name="connsiteX91" fmla="*/ 0 w 5828776"/>
                  <a:gd name="connsiteY91" fmla="*/ 1443719 h 4965168"/>
                  <a:gd name="connsiteX92" fmla="*/ 0 w 5828776"/>
                  <a:gd name="connsiteY92" fmla="*/ 1702285 h 4965168"/>
                  <a:gd name="connsiteX93" fmla="*/ 47910 w 5828776"/>
                  <a:gd name="connsiteY93" fmla="*/ 1708915 h 4965168"/>
                  <a:gd name="connsiteX94" fmla="*/ 0 w 5828776"/>
                  <a:gd name="connsiteY94" fmla="*/ 1716492 h 4965168"/>
                  <a:gd name="connsiteX95" fmla="*/ 0 w 5828776"/>
                  <a:gd name="connsiteY95" fmla="*/ 1955169 h 4965168"/>
                  <a:gd name="connsiteX96" fmla="*/ 158395 w 5828776"/>
                  <a:gd name="connsiteY96" fmla="*/ 1800787 h 4965168"/>
                  <a:gd name="connsiteX97" fmla="*/ 484961 w 5828776"/>
                  <a:gd name="connsiteY97" fmla="*/ 1698497 h 4965168"/>
                  <a:gd name="connsiteX98" fmla="*/ 189683 w 5828776"/>
                  <a:gd name="connsiteY98" fmla="*/ 1599996 h 4965168"/>
                  <a:gd name="connsiteX99" fmla="*/ 187727 w 5828776"/>
                  <a:gd name="connsiteY99" fmla="*/ 1588630 h 4965168"/>
                  <a:gd name="connsiteX100" fmla="*/ 357855 w 5828776"/>
                  <a:gd name="connsiteY100" fmla="*/ 1548851 h 4965168"/>
                  <a:gd name="connsiteX101" fmla="*/ 248347 w 5828776"/>
                  <a:gd name="connsiteY101" fmla="*/ 1498653 h 4965168"/>
                  <a:gd name="connsiteX102" fmla="*/ 247369 w 5828776"/>
                  <a:gd name="connsiteY102" fmla="*/ 1488234 h 4965168"/>
                  <a:gd name="connsiteX103" fmla="*/ 531893 w 5828776"/>
                  <a:gd name="connsiteY103" fmla="*/ 1431407 h 4965168"/>
                  <a:gd name="connsiteX104" fmla="*/ 508427 w 5828776"/>
                  <a:gd name="connsiteY104" fmla="*/ 1418147 h 4965168"/>
                  <a:gd name="connsiteX105" fmla="*/ 355899 w 5828776"/>
                  <a:gd name="connsiteY105" fmla="*/ 1228721 h 4965168"/>
                  <a:gd name="connsiteX106" fmla="*/ 567092 w 5828776"/>
                  <a:gd name="connsiteY106" fmla="*/ 1236298 h 4965168"/>
                  <a:gd name="connsiteX107" fmla="*/ 794907 w 5828776"/>
                  <a:gd name="connsiteY107" fmla="*/ 1342377 h 4965168"/>
                  <a:gd name="connsiteX108" fmla="*/ 656067 w 5828776"/>
                  <a:gd name="connsiteY108" fmla="*/ 1170946 h 4965168"/>
                  <a:gd name="connsiteX109" fmla="*/ 661933 w 5828776"/>
                  <a:gd name="connsiteY109" fmla="*/ 1161475 h 4965168"/>
                  <a:gd name="connsiteX110" fmla="*/ 825217 w 5828776"/>
                  <a:gd name="connsiteY110" fmla="*/ 1256188 h 4965168"/>
                  <a:gd name="connsiteX111" fmla="*/ 836950 w 5828776"/>
                  <a:gd name="connsiteY111" fmla="*/ 981520 h 4965168"/>
                  <a:gd name="connsiteX112" fmla="*/ 1021743 w 5828776"/>
                  <a:gd name="connsiteY112" fmla="*/ 1123590 h 4965168"/>
                  <a:gd name="connsiteX113" fmla="*/ 1105830 w 5828776"/>
                  <a:gd name="connsiteY113" fmla="*/ 1344271 h 4965168"/>
                  <a:gd name="connsiteX114" fmla="*/ 1129295 w 5828776"/>
                  <a:gd name="connsiteY114" fmla="*/ 1219250 h 4965168"/>
                  <a:gd name="connsiteX115" fmla="*/ 1191871 w 5828776"/>
                  <a:gd name="connsiteY115" fmla="*/ 1122643 h 4965168"/>
                  <a:gd name="connsiteX116" fmla="*/ 1269113 w 5828776"/>
                  <a:gd name="connsiteY116" fmla="*/ 1306386 h 4965168"/>
                  <a:gd name="connsiteX117" fmla="*/ 1474439 w 5828776"/>
                  <a:gd name="connsiteY117" fmla="*/ 1084757 h 4965168"/>
                  <a:gd name="connsiteX118" fmla="*/ 1485195 w 5828776"/>
                  <a:gd name="connsiteY118" fmla="*/ 1090440 h 4965168"/>
                  <a:gd name="connsiteX119" fmla="*/ 1425552 w 5828776"/>
                  <a:gd name="connsiteY119" fmla="*/ 1350901 h 4965168"/>
                  <a:gd name="connsiteX120" fmla="*/ 1433374 w 5828776"/>
                  <a:gd name="connsiteY120" fmla="*/ 1345218 h 4965168"/>
                  <a:gd name="connsiteX121" fmla="*/ 1589813 w 5828776"/>
                  <a:gd name="connsiteY121" fmla="*/ 1320592 h 4965168"/>
                  <a:gd name="connsiteX122" fmla="*/ 1619146 w 5828776"/>
                  <a:gd name="connsiteY122" fmla="*/ 1451296 h 4965168"/>
                  <a:gd name="connsiteX123" fmla="*/ 1574169 w 5828776"/>
                  <a:gd name="connsiteY123" fmla="*/ 1582947 h 4965168"/>
                  <a:gd name="connsiteX124" fmla="*/ 1667055 w 5828776"/>
                  <a:gd name="connsiteY124" fmla="*/ 1519490 h 4965168"/>
                  <a:gd name="connsiteX125" fmla="*/ 1819583 w 5828776"/>
                  <a:gd name="connsiteY125" fmla="*/ 1490129 h 4965168"/>
                  <a:gd name="connsiteX126" fmla="*/ 1790251 w 5828776"/>
                  <a:gd name="connsiteY126" fmla="*/ 1651141 h 4965168"/>
                  <a:gd name="connsiteX127" fmla="*/ 2067930 w 5828776"/>
                  <a:gd name="connsiteY127" fmla="*/ 1557375 h 4965168"/>
                  <a:gd name="connsiteX128" fmla="*/ 2437518 w 5828776"/>
                  <a:gd name="connsiteY128" fmla="*/ 1629356 h 4965168"/>
                  <a:gd name="connsiteX129" fmla="*/ 2438496 w 5828776"/>
                  <a:gd name="connsiteY129" fmla="*/ 1637881 h 4965168"/>
                  <a:gd name="connsiteX130" fmla="*/ 2243925 w 5828776"/>
                  <a:gd name="connsiteY130" fmla="*/ 1737329 h 4965168"/>
                  <a:gd name="connsiteX131" fmla="*/ 2133439 w 5828776"/>
                  <a:gd name="connsiteY131" fmla="*/ 1761955 h 4965168"/>
                  <a:gd name="connsiteX132" fmla="*/ 2382764 w 5828776"/>
                  <a:gd name="connsiteY132" fmla="*/ 1888870 h 4965168"/>
                  <a:gd name="connsiteX133" fmla="*/ 2377876 w 5828776"/>
                  <a:gd name="connsiteY133" fmla="*/ 1898341 h 4965168"/>
                  <a:gd name="connsiteX134" fmla="*/ 2295745 w 5828776"/>
                  <a:gd name="connsiteY134" fmla="*/ 1904024 h 4965168"/>
                  <a:gd name="connsiteX135" fmla="*/ 2568536 w 5828776"/>
                  <a:gd name="connsiteY135" fmla="*/ 2055564 h 4965168"/>
                  <a:gd name="connsiteX136" fmla="*/ 2801239 w 5828776"/>
                  <a:gd name="connsiteY136" fmla="*/ 2366223 h 4965168"/>
                  <a:gd name="connsiteX137" fmla="*/ 2790484 w 5828776"/>
                  <a:gd name="connsiteY137" fmla="*/ 2369064 h 4965168"/>
                  <a:gd name="connsiteX138" fmla="*/ 2719109 w 5828776"/>
                  <a:gd name="connsiteY138" fmla="*/ 2331179 h 4965168"/>
                  <a:gd name="connsiteX139" fmla="*/ 2827638 w 5828776"/>
                  <a:gd name="connsiteY139" fmla="*/ 2542389 h 4965168"/>
                  <a:gd name="connsiteX140" fmla="*/ 2816883 w 5828776"/>
                  <a:gd name="connsiteY140" fmla="*/ 2547125 h 4965168"/>
                  <a:gd name="connsiteX141" fmla="*/ 2511827 w 5828776"/>
                  <a:gd name="connsiteY141" fmla="*/ 2421156 h 4965168"/>
                  <a:gd name="connsiteX142" fmla="*/ 2552892 w 5828776"/>
                  <a:gd name="connsiteY142" fmla="*/ 2668357 h 4965168"/>
                  <a:gd name="connsiteX143" fmla="*/ 2540181 w 5828776"/>
                  <a:gd name="connsiteY143" fmla="*/ 2672146 h 4965168"/>
                  <a:gd name="connsiteX144" fmla="*/ 2327033 w 5828776"/>
                  <a:gd name="connsiteY144" fmla="*/ 2445781 h 4965168"/>
                  <a:gd name="connsiteX145" fmla="*/ 2384720 w 5828776"/>
                  <a:gd name="connsiteY145" fmla="*/ 2718555 h 4965168"/>
                  <a:gd name="connsiteX146" fmla="*/ 2377876 w 5828776"/>
                  <a:gd name="connsiteY146" fmla="*/ 2723290 h 4965168"/>
                  <a:gd name="connsiteX147" fmla="*/ 2166683 w 5828776"/>
                  <a:gd name="connsiteY147" fmla="*/ 2456200 h 4965168"/>
                  <a:gd name="connsiteX148" fmla="*/ 2041531 w 5828776"/>
                  <a:gd name="connsiteY148" fmla="*/ 2618159 h 4965168"/>
                  <a:gd name="connsiteX149" fmla="*/ 2032732 w 5828776"/>
                  <a:gd name="connsiteY149" fmla="*/ 2612476 h 4965168"/>
                  <a:gd name="connsiteX150" fmla="*/ 2092374 w 5828776"/>
                  <a:gd name="connsiteY150" fmla="*/ 2401267 h 4965168"/>
                  <a:gd name="connsiteX151" fmla="*/ 1924202 w 5828776"/>
                  <a:gd name="connsiteY151" fmla="*/ 2511134 h 4965168"/>
                  <a:gd name="connsiteX152" fmla="*/ 1913447 w 5828776"/>
                  <a:gd name="connsiteY152" fmla="*/ 2502609 h 4965168"/>
                  <a:gd name="connsiteX153" fmla="*/ 1948646 w 5828776"/>
                  <a:gd name="connsiteY153" fmla="*/ 2246885 h 4965168"/>
                  <a:gd name="connsiteX154" fmla="*/ 1859671 w 5828776"/>
                  <a:gd name="connsiteY154" fmla="*/ 2405055 h 4965168"/>
                  <a:gd name="connsiteX155" fmla="*/ 1846960 w 5828776"/>
                  <a:gd name="connsiteY155" fmla="*/ 2404108 h 4965168"/>
                  <a:gd name="connsiteX156" fmla="*/ 1801006 w 5828776"/>
                  <a:gd name="connsiteY156" fmla="*/ 2206158 h 4965168"/>
                  <a:gd name="connsiteX157" fmla="*/ 1760919 w 5828776"/>
                  <a:gd name="connsiteY157" fmla="*/ 2240255 h 4965168"/>
                  <a:gd name="connsiteX158" fmla="*/ 1751141 w 5828776"/>
                  <a:gd name="connsiteY158" fmla="*/ 2236466 h 4965168"/>
                  <a:gd name="connsiteX159" fmla="*/ 1668033 w 5828776"/>
                  <a:gd name="connsiteY159" fmla="*/ 2068824 h 4965168"/>
                  <a:gd name="connsiteX160" fmla="*/ 1668033 w 5828776"/>
                  <a:gd name="connsiteY160" fmla="*/ 2071666 h 4965168"/>
                  <a:gd name="connsiteX161" fmla="*/ 1623057 w 5828776"/>
                  <a:gd name="connsiteY161" fmla="*/ 2244043 h 4965168"/>
                  <a:gd name="connsiteX162" fmla="*/ 1612301 w 5828776"/>
                  <a:gd name="connsiteY162" fmla="*/ 2243096 h 4965168"/>
                  <a:gd name="connsiteX163" fmla="*/ 1551681 w 5828776"/>
                  <a:gd name="connsiteY163" fmla="*/ 2155013 h 4965168"/>
                  <a:gd name="connsiteX164" fmla="*/ 1552659 w 5828776"/>
                  <a:gd name="connsiteY164" fmla="*/ 2246885 h 4965168"/>
                  <a:gd name="connsiteX165" fmla="*/ 1531149 w 5828776"/>
                  <a:gd name="connsiteY165" fmla="*/ 2296135 h 4965168"/>
                  <a:gd name="connsiteX166" fmla="*/ 1399153 w 5828776"/>
                  <a:gd name="connsiteY166" fmla="*/ 2227942 h 4965168"/>
                  <a:gd name="connsiteX167" fmla="*/ 1326800 w 5828776"/>
                  <a:gd name="connsiteY167" fmla="*/ 2343492 h 4965168"/>
                  <a:gd name="connsiteX168" fmla="*/ 1220226 w 5828776"/>
                  <a:gd name="connsiteY168" fmla="*/ 2164484 h 4965168"/>
                  <a:gd name="connsiteX169" fmla="*/ 1071608 w 5828776"/>
                  <a:gd name="connsiteY169" fmla="*/ 2289505 h 4965168"/>
                  <a:gd name="connsiteX170" fmla="*/ 1060853 w 5828776"/>
                  <a:gd name="connsiteY170" fmla="*/ 2280981 h 4965168"/>
                  <a:gd name="connsiteX171" fmla="*/ 1143962 w 5828776"/>
                  <a:gd name="connsiteY171" fmla="*/ 2154066 h 4965168"/>
                  <a:gd name="connsiteX172" fmla="*/ 1009033 w 5828776"/>
                  <a:gd name="connsiteY172" fmla="*/ 2174903 h 4965168"/>
                  <a:gd name="connsiteX173" fmla="*/ 790018 w 5828776"/>
                  <a:gd name="connsiteY173" fmla="*/ 2146489 h 4965168"/>
                  <a:gd name="connsiteX174" fmla="*/ 787085 w 5828776"/>
                  <a:gd name="connsiteY174" fmla="*/ 2135123 h 4965168"/>
                  <a:gd name="connsiteX175" fmla="*/ 996322 w 5828776"/>
                  <a:gd name="connsiteY175" fmla="*/ 1999684 h 4965168"/>
                  <a:gd name="connsiteX176" fmla="*/ 806640 w 5828776"/>
                  <a:gd name="connsiteY176" fmla="*/ 2085873 h 4965168"/>
                  <a:gd name="connsiteX177" fmla="*/ 795884 w 5828776"/>
                  <a:gd name="connsiteY177" fmla="*/ 2079243 h 4965168"/>
                  <a:gd name="connsiteX178" fmla="*/ 809573 w 5828776"/>
                  <a:gd name="connsiteY178" fmla="*/ 2015785 h 4965168"/>
                  <a:gd name="connsiteX179" fmla="*/ 774374 w 5828776"/>
                  <a:gd name="connsiteY179" fmla="*/ 2043252 h 4965168"/>
                  <a:gd name="connsiteX180" fmla="*/ 336344 w 5828776"/>
                  <a:gd name="connsiteY180" fmla="*/ 2116181 h 4965168"/>
                  <a:gd name="connsiteX181" fmla="*/ 331456 w 5828776"/>
                  <a:gd name="connsiteY181" fmla="*/ 2105762 h 4965168"/>
                  <a:gd name="connsiteX182" fmla="*/ 457585 w 5828776"/>
                  <a:gd name="connsiteY182" fmla="*/ 1972217 h 4965168"/>
                  <a:gd name="connsiteX183" fmla="*/ 263991 w 5828776"/>
                  <a:gd name="connsiteY183" fmla="*/ 2041358 h 4965168"/>
                  <a:gd name="connsiteX184" fmla="*/ 0 w 5828776"/>
                  <a:gd name="connsiteY184" fmla="*/ 2074507 h 4965168"/>
                  <a:gd name="connsiteX185" fmla="*/ 0 w 5828776"/>
                  <a:gd name="connsiteY185" fmla="*/ 2606793 h 4965168"/>
                  <a:gd name="connsiteX186" fmla="*/ 54754 w 5828776"/>
                  <a:gd name="connsiteY186" fmla="*/ 2558490 h 4965168"/>
                  <a:gd name="connsiteX187" fmla="*/ 0 w 5828776"/>
                  <a:gd name="connsiteY187" fmla="*/ 2691088 h 4965168"/>
                  <a:gd name="connsiteX188" fmla="*/ 0 w 5828776"/>
                  <a:gd name="connsiteY188" fmla="*/ 2897562 h 4965168"/>
                  <a:gd name="connsiteX189" fmla="*/ 64531 w 5828776"/>
                  <a:gd name="connsiteY189" fmla="*/ 2903245 h 4965168"/>
                  <a:gd name="connsiteX190" fmla="*/ 218037 w 5828776"/>
                  <a:gd name="connsiteY190" fmla="*/ 2789589 h 4965168"/>
                  <a:gd name="connsiteX191" fmla="*/ 300168 w 5828776"/>
                  <a:gd name="connsiteY191" fmla="*/ 2950601 h 4965168"/>
                  <a:gd name="connsiteX192" fmla="*/ 510383 w 5828776"/>
                  <a:gd name="connsiteY192" fmla="*/ 2833157 h 4965168"/>
                  <a:gd name="connsiteX193" fmla="*/ 525049 w 5828776"/>
                  <a:gd name="connsiteY193" fmla="*/ 2818003 h 4965168"/>
                  <a:gd name="connsiteX194" fmla="*/ 689310 w 5828776"/>
                  <a:gd name="connsiteY194" fmla="*/ 2894721 h 4965168"/>
                  <a:gd name="connsiteX195" fmla="*/ 524071 w 5828776"/>
                  <a:gd name="connsiteY195" fmla="*/ 2905139 h 4965168"/>
                  <a:gd name="connsiteX196" fmla="*/ 507450 w 5828776"/>
                  <a:gd name="connsiteY196" fmla="*/ 2924082 h 4965168"/>
                  <a:gd name="connsiteX197" fmla="*/ 557315 w 5828776"/>
                  <a:gd name="connsiteY197" fmla="*/ 2965755 h 4965168"/>
                  <a:gd name="connsiteX198" fmla="*/ 661933 w 5828776"/>
                  <a:gd name="connsiteY198" fmla="*/ 2986592 h 4965168"/>
                  <a:gd name="connsiteX199" fmla="*/ 599358 w 5828776"/>
                  <a:gd name="connsiteY199" fmla="*/ 3035843 h 4965168"/>
                  <a:gd name="connsiteX200" fmla="*/ 408697 w 5828776"/>
                  <a:gd name="connsiteY200" fmla="*/ 3262207 h 4965168"/>
                  <a:gd name="connsiteX201" fmla="*/ 481051 w 5828776"/>
                  <a:gd name="connsiteY201" fmla="*/ 3349342 h 4965168"/>
                  <a:gd name="connsiteX202" fmla="*/ 873126 w 5828776"/>
                  <a:gd name="connsiteY202" fmla="*/ 3173176 h 4965168"/>
                  <a:gd name="connsiteX203" fmla="*/ 892681 w 5828776"/>
                  <a:gd name="connsiteY203" fmla="*/ 3407117 h 4965168"/>
                  <a:gd name="connsiteX204" fmla="*/ 1089208 w 5828776"/>
                  <a:gd name="connsiteY204" fmla="*/ 3311457 h 4965168"/>
                  <a:gd name="connsiteX205" fmla="*/ 1188938 w 5828776"/>
                  <a:gd name="connsiteY205" fmla="*/ 3174124 h 4965168"/>
                  <a:gd name="connsiteX206" fmla="*/ 1274979 w 5828776"/>
                  <a:gd name="connsiteY206" fmla="*/ 3373968 h 4965168"/>
                  <a:gd name="connsiteX207" fmla="*/ 1393287 w 5828776"/>
                  <a:gd name="connsiteY207" fmla="*/ 3373021 h 4965168"/>
                  <a:gd name="connsiteX208" fmla="*/ 1496928 w 5828776"/>
                  <a:gd name="connsiteY208" fmla="*/ 3100247 h 4965168"/>
                  <a:gd name="connsiteX209" fmla="*/ 1501816 w 5828776"/>
                  <a:gd name="connsiteY209" fmla="*/ 3069939 h 4965168"/>
                  <a:gd name="connsiteX210" fmla="*/ 1579058 w 5828776"/>
                  <a:gd name="connsiteY210" fmla="*/ 2887143 h 4965168"/>
                  <a:gd name="connsiteX211" fmla="*/ 1687588 w 5828776"/>
                  <a:gd name="connsiteY211" fmla="*/ 3166547 h 4965168"/>
                  <a:gd name="connsiteX212" fmla="*/ 1776563 w 5828776"/>
                  <a:gd name="connsiteY212" fmla="*/ 3130556 h 4965168"/>
                  <a:gd name="connsiteX213" fmla="*/ 1824472 w 5828776"/>
                  <a:gd name="connsiteY213" fmla="*/ 3069939 h 4965168"/>
                  <a:gd name="connsiteX214" fmla="*/ 1901714 w 5828776"/>
                  <a:gd name="connsiteY214" fmla="*/ 3160864 h 4965168"/>
                  <a:gd name="connsiteX215" fmla="*/ 2106063 w 5828776"/>
                  <a:gd name="connsiteY215" fmla="*/ 3033001 h 4965168"/>
                  <a:gd name="connsiteX216" fmla="*/ 1981889 w 5828776"/>
                  <a:gd name="connsiteY216" fmla="*/ 3174124 h 4965168"/>
                  <a:gd name="connsiteX217" fmla="*/ 1908558 w 5828776"/>
                  <a:gd name="connsiteY217" fmla="*/ 3278308 h 4965168"/>
                  <a:gd name="connsiteX218" fmla="*/ 1914425 w 5828776"/>
                  <a:gd name="connsiteY218" fmla="*/ 3288726 h 4965168"/>
                  <a:gd name="connsiteX219" fmla="*/ 2318233 w 5828776"/>
                  <a:gd name="connsiteY219" fmla="*/ 3276413 h 4965168"/>
                  <a:gd name="connsiteX220" fmla="*/ 2264457 w 5828776"/>
                  <a:gd name="connsiteY220" fmla="*/ 3292515 h 4965168"/>
                  <a:gd name="connsiteX221" fmla="*/ 2180371 w 5828776"/>
                  <a:gd name="connsiteY221" fmla="*/ 3342713 h 4965168"/>
                  <a:gd name="connsiteX222" fmla="*/ 2385698 w 5828776"/>
                  <a:gd name="connsiteY222" fmla="*/ 3408064 h 4965168"/>
                  <a:gd name="connsiteX223" fmla="*/ 2624267 w 5828776"/>
                  <a:gd name="connsiteY223" fmla="*/ 3341766 h 4965168"/>
                  <a:gd name="connsiteX224" fmla="*/ 2567558 w 5828776"/>
                  <a:gd name="connsiteY224" fmla="*/ 3432690 h 4965168"/>
                  <a:gd name="connsiteX225" fmla="*/ 2564625 w 5828776"/>
                  <a:gd name="connsiteY225" fmla="*/ 3584230 h 4965168"/>
                  <a:gd name="connsiteX226" fmla="*/ 2641867 w 5828776"/>
                  <a:gd name="connsiteY226" fmla="*/ 3594649 h 4965168"/>
                  <a:gd name="connsiteX227" fmla="*/ 2786573 w 5828776"/>
                  <a:gd name="connsiteY227" fmla="*/ 3506566 h 4965168"/>
                  <a:gd name="connsiteX228" fmla="*/ 2742574 w 5828776"/>
                  <a:gd name="connsiteY228" fmla="*/ 3699780 h 4965168"/>
                  <a:gd name="connsiteX229" fmla="*/ 2626223 w 5828776"/>
                  <a:gd name="connsiteY229" fmla="*/ 3767974 h 4965168"/>
                  <a:gd name="connsiteX230" fmla="*/ 2635023 w 5828776"/>
                  <a:gd name="connsiteY230" fmla="*/ 3792599 h 4965168"/>
                  <a:gd name="connsiteX231" fmla="*/ 2863815 w 5828776"/>
                  <a:gd name="connsiteY231" fmla="*/ 3826695 h 4965168"/>
                  <a:gd name="connsiteX232" fmla="*/ 2610579 w 5828776"/>
                  <a:gd name="connsiteY232" fmla="*/ 3967818 h 4965168"/>
                  <a:gd name="connsiteX233" fmla="*/ 2731819 w 5828776"/>
                  <a:gd name="connsiteY233" fmla="*/ 4038852 h 4965168"/>
                  <a:gd name="connsiteX234" fmla="*/ 2718131 w 5828776"/>
                  <a:gd name="connsiteY234" fmla="*/ 4071054 h 4965168"/>
                  <a:gd name="connsiteX235" fmla="*/ 2701509 w 5828776"/>
                  <a:gd name="connsiteY235" fmla="*/ 4340986 h 4965168"/>
                  <a:gd name="connsiteX236" fmla="*/ 2843282 w 5828776"/>
                  <a:gd name="connsiteY236" fmla="*/ 4280370 h 4965168"/>
                  <a:gd name="connsiteX237" fmla="*/ 2805150 w 5828776"/>
                  <a:gd name="connsiteY237" fmla="*/ 4441382 h 4965168"/>
                  <a:gd name="connsiteX238" fmla="*/ 2824705 w 5828776"/>
                  <a:gd name="connsiteY238" fmla="*/ 4597658 h 4965168"/>
                  <a:gd name="connsiteX239" fmla="*/ 2981144 w 5828776"/>
                  <a:gd name="connsiteY239" fmla="*/ 4502945 h 4965168"/>
                  <a:gd name="connsiteX240" fmla="*/ 3040787 w 5828776"/>
                  <a:gd name="connsiteY240" fmla="*/ 4433805 h 4965168"/>
                  <a:gd name="connsiteX241" fmla="*/ 3040787 w 5828776"/>
                  <a:gd name="connsiteY241" fmla="*/ 4589134 h 4965168"/>
                  <a:gd name="connsiteX242" fmla="*/ 3150294 w 5828776"/>
                  <a:gd name="connsiteY242" fmla="*/ 4835388 h 4965168"/>
                  <a:gd name="connsiteX243" fmla="*/ 3353665 w 5828776"/>
                  <a:gd name="connsiteY243" fmla="*/ 4698054 h 4965168"/>
                  <a:gd name="connsiteX244" fmla="*/ 3374198 w 5828776"/>
                  <a:gd name="connsiteY244" fmla="*/ 4673429 h 4965168"/>
                  <a:gd name="connsiteX245" fmla="*/ 3380064 w 5828776"/>
                  <a:gd name="connsiteY245" fmla="*/ 4730256 h 4965168"/>
                  <a:gd name="connsiteX246" fmla="*/ 3411352 w 5828776"/>
                  <a:gd name="connsiteY246" fmla="*/ 4752987 h 4965168"/>
                  <a:gd name="connsiteX247" fmla="*/ 3489571 w 5828776"/>
                  <a:gd name="connsiteY247" fmla="*/ 4699001 h 4965168"/>
                  <a:gd name="connsiteX248" fmla="*/ 3546281 w 5828776"/>
                  <a:gd name="connsiteY248" fmla="*/ 4563562 h 4965168"/>
                  <a:gd name="connsiteX249" fmla="*/ 3614723 w 5828776"/>
                  <a:gd name="connsiteY249" fmla="*/ 4769089 h 4965168"/>
                  <a:gd name="connsiteX250" fmla="*/ 3764318 w 5828776"/>
                  <a:gd name="connsiteY250" fmla="*/ 4885586 h 4965168"/>
                  <a:gd name="connsiteX251" fmla="*/ 3805383 w 5828776"/>
                  <a:gd name="connsiteY251" fmla="*/ 4649750 h 4965168"/>
                  <a:gd name="connsiteX252" fmla="*/ 4183771 w 5828776"/>
                  <a:gd name="connsiteY252" fmla="*/ 4965144 h 4965168"/>
                  <a:gd name="connsiteX253" fmla="*/ 4133905 w 5828776"/>
                  <a:gd name="connsiteY253" fmla="*/ 4565456 h 4965168"/>
                  <a:gd name="connsiteX254" fmla="*/ 4313811 w 5828776"/>
                  <a:gd name="connsiteY254" fmla="*/ 4758670 h 4965168"/>
                  <a:gd name="connsiteX255" fmla="*/ 4482960 w 5828776"/>
                  <a:gd name="connsiteY255" fmla="*/ 4846753 h 4965168"/>
                  <a:gd name="connsiteX256" fmla="*/ 4472206 w 5828776"/>
                  <a:gd name="connsiteY256" fmla="*/ 4635544 h 4965168"/>
                  <a:gd name="connsiteX257" fmla="*/ 4613001 w 5828776"/>
                  <a:gd name="connsiteY257" fmla="*/ 4705631 h 4965168"/>
                  <a:gd name="connsiteX258" fmla="*/ 4618867 w 5828776"/>
                  <a:gd name="connsiteY258" fmla="*/ 4559773 h 4965168"/>
                  <a:gd name="connsiteX259" fmla="*/ 5098940 w 5828776"/>
                  <a:gd name="connsiteY259" fmla="*/ 4636491 h 4965168"/>
                  <a:gd name="connsiteX260" fmla="*/ 5136094 w 5828776"/>
                  <a:gd name="connsiteY260" fmla="*/ 4398761 h 4965168"/>
                  <a:gd name="connsiteX261" fmla="*/ 5254401 w 5828776"/>
                  <a:gd name="connsiteY261" fmla="*/ 4398761 h 4965168"/>
                  <a:gd name="connsiteX262" fmla="*/ 5252446 w 5828776"/>
                  <a:gd name="connsiteY262" fmla="*/ 4305943 h 4965168"/>
                  <a:gd name="connsiteX263" fmla="*/ 5283734 w 5828776"/>
                  <a:gd name="connsiteY263" fmla="*/ 4226384 h 4965168"/>
                  <a:gd name="connsiteX264" fmla="*/ 5375642 w 5828776"/>
                  <a:gd name="connsiteY264" fmla="*/ 4251957 h 4965168"/>
                  <a:gd name="connsiteX265" fmla="*/ 5519370 w 5828776"/>
                  <a:gd name="connsiteY265" fmla="*/ 4251009 h 4965168"/>
                  <a:gd name="connsiteX266" fmla="*/ 5474394 w 5828776"/>
                  <a:gd name="connsiteY266" fmla="*/ 4107993 h 4965168"/>
                  <a:gd name="connsiteX267" fmla="*/ 5575102 w 5828776"/>
                  <a:gd name="connsiteY267" fmla="*/ 4054006 h 4965168"/>
                  <a:gd name="connsiteX268" fmla="*/ 5426484 w 5828776"/>
                  <a:gd name="connsiteY268" fmla="*/ 3910990 h 4965168"/>
                  <a:gd name="connsiteX269" fmla="*/ 5399108 w 5828776"/>
                  <a:gd name="connsiteY269" fmla="*/ 3895836 h 4965168"/>
                  <a:gd name="connsiteX270" fmla="*/ 5488082 w 5828776"/>
                  <a:gd name="connsiteY270" fmla="*/ 3900571 h 4965168"/>
                  <a:gd name="connsiteX271" fmla="*/ 5592701 w 5828776"/>
                  <a:gd name="connsiteY271" fmla="*/ 3775550 h 4965168"/>
                  <a:gd name="connsiteX272" fmla="*/ 5565324 w 5828776"/>
                  <a:gd name="connsiteY272" fmla="*/ 3762291 h 4965168"/>
                  <a:gd name="connsiteX273" fmla="*/ 5674832 w 5828776"/>
                  <a:gd name="connsiteY273" fmla="*/ 3591808 h 4965168"/>
                  <a:gd name="connsiteX274" fmla="*/ 5571191 w 5828776"/>
                  <a:gd name="connsiteY274" fmla="*/ 3540662 h 4965168"/>
                  <a:gd name="connsiteX275" fmla="*/ 5573146 w 5828776"/>
                  <a:gd name="connsiteY275" fmla="*/ 3488570 h 4965168"/>
                  <a:gd name="connsiteX276" fmla="*/ 5478305 w 5828776"/>
                  <a:gd name="connsiteY276" fmla="*/ 3427954 h 4965168"/>
                  <a:gd name="connsiteX277" fmla="*/ 5450928 w 5828776"/>
                  <a:gd name="connsiteY277" fmla="*/ 3424166 h 4965168"/>
                  <a:gd name="connsiteX278" fmla="*/ 5470483 w 5828776"/>
                  <a:gd name="connsiteY278" fmla="*/ 3424166 h 4965168"/>
                  <a:gd name="connsiteX279" fmla="*/ 5528170 w 5828776"/>
                  <a:gd name="connsiteY279" fmla="*/ 3422271 h 4965168"/>
                  <a:gd name="connsiteX280" fmla="*/ 5438217 w 5828776"/>
                  <a:gd name="connsiteY280" fmla="*/ 3262207 h 4965168"/>
                  <a:gd name="connsiteX281" fmla="*/ 5670921 w 5828776"/>
                  <a:gd name="connsiteY281" fmla="*/ 3207273 h 4965168"/>
                  <a:gd name="connsiteX282" fmla="*/ 5502748 w 5828776"/>
                  <a:gd name="connsiteY282" fmla="*/ 3078464 h 4965168"/>
                  <a:gd name="connsiteX283" fmla="*/ 5445061 w 5828776"/>
                  <a:gd name="connsiteY283" fmla="*/ 3086041 h 4965168"/>
                  <a:gd name="connsiteX284" fmla="*/ 5513504 w 5828776"/>
                  <a:gd name="connsiteY284" fmla="*/ 3054785 h 4965168"/>
                  <a:gd name="connsiteX285" fmla="*/ 5589768 w 5828776"/>
                  <a:gd name="connsiteY285" fmla="*/ 2963861 h 4965168"/>
                  <a:gd name="connsiteX286" fmla="*/ 5331643 w 5828776"/>
                  <a:gd name="connsiteY286" fmla="*/ 2887143 h 4965168"/>
                  <a:gd name="connsiteX287" fmla="*/ 5437240 w 5828776"/>
                  <a:gd name="connsiteY287" fmla="*/ 2781065 h 4965168"/>
                  <a:gd name="connsiteX288" fmla="*/ 5404974 w 5828776"/>
                  <a:gd name="connsiteY288" fmla="*/ 2606793 h 4965168"/>
                  <a:gd name="connsiteX289" fmla="*/ 5712964 w 5828776"/>
                  <a:gd name="connsiteY289" fmla="*/ 2542389 h 4965168"/>
                  <a:gd name="connsiteX290" fmla="*/ 5633766 w 5828776"/>
                  <a:gd name="connsiteY290" fmla="*/ 2485561 h 4965168"/>
                  <a:gd name="connsiteX291" fmla="*/ 5759895 w 5828776"/>
                  <a:gd name="connsiteY291" fmla="*/ 2450517 h 4965168"/>
                  <a:gd name="connsiteX292" fmla="*/ 5728608 w 5828776"/>
                  <a:gd name="connsiteY292" fmla="*/ 2301818 h 4965168"/>
                  <a:gd name="connsiteX293" fmla="*/ 2766041 w 5828776"/>
                  <a:gd name="connsiteY293" fmla="*/ 1104647 h 4965168"/>
                  <a:gd name="connsiteX294" fmla="*/ 2660444 w 5828776"/>
                  <a:gd name="connsiteY294" fmla="*/ 1007093 h 4965168"/>
                  <a:gd name="connsiteX295" fmla="*/ 2513782 w 5828776"/>
                  <a:gd name="connsiteY295" fmla="*/ 1211673 h 4965168"/>
                  <a:gd name="connsiteX296" fmla="*/ 2504983 w 5828776"/>
                  <a:gd name="connsiteY296" fmla="*/ 1209778 h 4965168"/>
                  <a:gd name="connsiteX297" fmla="*/ 2467828 w 5828776"/>
                  <a:gd name="connsiteY297" fmla="*/ 1072445 h 4965168"/>
                  <a:gd name="connsiteX298" fmla="*/ 2392542 w 5828776"/>
                  <a:gd name="connsiteY298" fmla="*/ 1197466 h 4965168"/>
                  <a:gd name="connsiteX299" fmla="*/ 2257613 w 5828776"/>
                  <a:gd name="connsiteY299" fmla="*/ 1304491 h 4965168"/>
                  <a:gd name="connsiteX300" fmla="*/ 2130506 w 5828776"/>
                  <a:gd name="connsiteY300" fmla="*/ 1023194 h 4965168"/>
                  <a:gd name="connsiteX301" fmla="*/ 1968200 w 5828776"/>
                  <a:gd name="connsiteY301" fmla="*/ 1130220 h 4965168"/>
                  <a:gd name="connsiteX302" fmla="*/ 1960378 w 5828776"/>
                  <a:gd name="connsiteY302" fmla="*/ 1126431 h 4965168"/>
                  <a:gd name="connsiteX303" fmla="*/ 1987755 w 5828776"/>
                  <a:gd name="connsiteY303" fmla="*/ 954054 h 4965168"/>
                  <a:gd name="connsiteX304" fmla="*/ 1637723 w 5828776"/>
                  <a:gd name="connsiteY304" fmla="*/ 954054 h 4965168"/>
                  <a:gd name="connsiteX305" fmla="*/ 1632834 w 5828776"/>
                  <a:gd name="connsiteY305" fmla="*/ 943635 h 4965168"/>
                  <a:gd name="connsiteX306" fmla="*/ 1861626 w 5828776"/>
                  <a:gd name="connsiteY306" fmla="*/ 883966 h 4965168"/>
                  <a:gd name="connsiteX307" fmla="*/ 1829361 w 5828776"/>
                  <a:gd name="connsiteY307" fmla="*/ 829033 h 4965168"/>
                  <a:gd name="connsiteX308" fmla="*/ 1822516 w 5828776"/>
                  <a:gd name="connsiteY308" fmla="*/ 780729 h 4965168"/>
                  <a:gd name="connsiteX309" fmla="*/ 1789273 w 5828776"/>
                  <a:gd name="connsiteY309" fmla="*/ 645290 h 4965168"/>
                  <a:gd name="connsiteX310" fmla="*/ 1800028 w 5828776"/>
                  <a:gd name="connsiteY310" fmla="*/ 642448 h 4965168"/>
                  <a:gd name="connsiteX311" fmla="*/ 1912469 w 5828776"/>
                  <a:gd name="connsiteY311" fmla="*/ 759892 h 4965168"/>
                  <a:gd name="connsiteX312" fmla="*/ 1908558 w 5828776"/>
                  <a:gd name="connsiteY312" fmla="*/ 686016 h 4965168"/>
                  <a:gd name="connsiteX313" fmla="*/ 1940824 w 5828776"/>
                  <a:gd name="connsiteY313" fmla="*/ 536370 h 4965168"/>
                  <a:gd name="connsiteX314" fmla="*/ 2055220 w 5828776"/>
                  <a:gd name="connsiteY314" fmla="*/ 534476 h 4965168"/>
                  <a:gd name="connsiteX315" fmla="*/ 2123662 w 5828776"/>
                  <a:gd name="connsiteY315" fmla="*/ 625400 h 4965168"/>
                  <a:gd name="connsiteX316" fmla="*/ 2160816 w 5828776"/>
                  <a:gd name="connsiteY316" fmla="*/ 484278 h 4965168"/>
                  <a:gd name="connsiteX317" fmla="*/ 2169616 w 5828776"/>
                  <a:gd name="connsiteY317" fmla="*/ 484278 h 4965168"/>
                  <a:gd name="connsiteX318" fmla="*/ 2316278 w 5828776"/>
                  <a:gd name="connsiteY318" fmla="*/ 645290 h 4965168"/>
                  <a:gd name="connsiteX319" fmla="*/ 2375920 w 5828776"/>
                  <a:gd name="connsiteY319" fmla="*/ 531634 h 4965168"/>
                  <a:gd name="connsiteX320" fmla="*/ 2577336 w 5828776"/>
                  <a:gd name="connsiteY320" fmla="*/ 624453 h 4965168"/>
                  <a:gd name="connsiteX321" fmla="*/ 2505960 w 5828776"/>
                  <a:gd name="connsiteY321" fmla="*/ 518374 h 4965168"/>
                  <a:gd name="connsiteX322" fmla="*/ 2466850 w 5828776"/>
                  <a:gd name="connsiteY322" fmla="*/ 381988 h 4965168"/>
                  <a:gd name="connsiteX323" fmla="*/ 2541159 w 5828776"/>
                  <a:gd name="connsiteY323" fmla="*/ 358310 h 4965168"/>
                  <a:gd name="connsiteX324" fmla="*/ 2571469 w 5828776"/>
                  <a:gd name="connsiteY324" fmla="*/ 392406 h 4965168"/>
                  <a:gd name="connsiteX325" fmla="*/ 2589069 w 5828776"/>
                  <a:gd name="connsiteY325" fmla="*/ 348838 h 4965168"/>
                  <a:gd name="connsiteX326" fmla="*/ 2600802 w 5828776"/>
                  <a:gd name="connsiteY326" fmla="*/ 348838 h 4965168"/>
                  <a:gd name="connsiteX327" fmla="*/ 2662399 w 5828776"/>
                  <a:gd name="connsiteY327" fmla="*/ 453023 h 4965168"/>
                  <a:gd name="connsiteX328" fmla="*/ 2764085 w 5828776"/>
                  <a:gd name="connsiteY328" fmla="*/ 305270 h 4965168"/>
                  <a:gd name="connsiteX329" fmla="*/ 3003632 w 5828776"/>
                  <a:gd name="connsiteY329" fmla="*/ 469124 h 4965168"/>
                  <a:gd name="connsiteX330" fmla="*/ 3034920 w 5828776"/>
                  <a:gd name="connsiteY330" fmla="*/ 390512 h 4965168"/>
                  <a:gd name="connsiteX331" fmla="*/ 3043720 w 5828776"/>
                  <a:gd name="connsiteY331" fmla="*/ 390512 h 4965168"/>
                  <a:gd name="connsiteX332" fmla="*/ 3126828 w 5828776"/>
                  <a:gd name="connsiteY332" fmla="*/ 489961 h 4965168"/>
                  <a:gd name="connsiteX333" fmla="*/ 3217759 w 5828776"/>
                  <a:gd name="connsiteY333" fmla="*/ 254125 h 4965168"/>
                  <a:gd name="connsiteX334" fmla="*/ 3227536 w 5828776"/>
                  <a:gd name="connsiteY334" fmla="*/ 253178 h 4965168"/>
                  <a:gd name="connsiteX335" fmla="*/ 3300867 w 5828776"/>
                  <a:gd name="connsiteY335" fmla="*/ 522163 h 4965168"/>
                  <a:gd name="connsiteX336" fmla="*/ 3458284 w 5828776"/>
                  <a:gd name="connsiteY336" fmla="*/ 489961 h 4965168"/>
                  <a:gd name="connsiteX337" fmla="*/ 3529659 w 5828776"/>
                  <a:gd name="connsiteY337" fmla="*/ 517427 h 4965168"/>
                  <a:gd name="connsiteX338" fmla="*/ 3530637 w 5828776"/>
                  <a:gd name="connsiteY338" fmla="*/ 519322 h 4965168"/>
                  <a:gd name="connsiteX339" fmla="*/ 3690987 w 5828776"/>
                  <a:gd name="connsiteY339" fmla="*/ 442604 h 4965168"/>
                  <a:gd name="connsiteX340" fmla="*/ 3917824 w 5828776"/>
                  <a:gd name="connsiteY340" fmla="*/ 301482 h 4965168"/>
                  <a:gd name="connsiteX341" fmla="*/ 3894358 w 5828776"/>
                  <a:gd name="connsiteY341" fmla="*/ 445446 h 4965168"/>
                  <a:gd name="connsiteX342" fmla="*/ 3874803 w 5828776"/>
                  <a:gd name="connsiteY342" fmla="*/ 475754 h 4965168"/>
                  <a:gd name="connsiteX343" fmla="*/ 3904135 w 5828776"/>
                  <a:gd name="connsiteY343" fmla="*/ 461547 h 4965168"/>
                  <a:gd name="connsiteX344" fmla="*/ 4041998 w 5828776"/>
                  <a:gd name="connsiteY344" fmla="*/ 460600 h 4965168"/>
                  <a:gd name="connsiteX345" fmla="*/ 3974533 w 5828776"/>
                  <a:gd name="connsiteY345" fmla="*/ 638660 h 4965168"/>
                  <a:gd name="connsiteX346" fmla="*/ 4156393 w 5828776"/>
                  <a:gd name="connsiteY346" fmla="*/ 650972 h 4965168"/>
                  <a:gd name="connsiteX347" fmla="*/ 4149549 w 5828776"/>
                  <a:gd name="connsiteY347" fmla="*/ 830927 h 4965168"/>
                  <a:gd name="connsiteX348" fmla="*/ 4363676 w 5828776"/>
                  <a:gd name="connsiteY348" fmla="*/ 698329 h 4965168"/>
                  <a:gd name="connsiteX349" fmla="*/ 4374431 w 5828776"/>
                  <a:gd name="connsiteY349" fmla="*/ 704012 h 4965168"/>
                  <a:gd name="connsiteX350" fmla="*/ 4349009 w 5828776"/>
                  <a:gd name="connsiteY350" fmla="*/ 831874 h 4965168"/>
                  <a:gd name="connsiteX351" fmla="*/ 4519137 w 5828776"/>
                  <a:gd name="connsiteY351" fmla="*/ 728637 h 4965168"/>
                  <a:gd name="connsiteX352" fmla="*/ 4595401 w 5828776"/>
                  <a:gd name="connsiteY352" fmla="*/ 747580 h 4965168"/>
                  <a:gd name="connsiteX353" fmla="*/ 4607134 w 5828776"/>
                  <a:gd name="connsiteY353" fmla="*/ 824297 h 4965168"/>
                  <a:gd name="connsiteX354" fmla="*/ 4414519 w 5828776"/>
                  <a:gd name="connsiteY354" fmla="*/ 955948 h 4965168"/>
                  <a:gd name="connsiteX355" fmla="*/ 4284478 w 5828776"/>
                  <a:gd name="connsiteY355" fmla="*/ 996674 h 4965168"/>
                  <a:gd name="connsiteX356" fmla="*/ 4456562 w 5828776"/>
                  <a:gd name="connsiteY356" fmla="*/ 1077180 h 4965168"/>
                  <a:gd name="connsiteX357" fmla="*/ 4456562 w 5828776"/>
                  <a:gd name="connsiteY357" fmla="*/ 1086652 h 4965168"/>
                  <a:gd name="connsiteX358" fmla="*/ 4406696 w 5828776"/>
                  <a:gd name="connsiteY358" fmla="*/ 1121696 h 4965168"/>
                  <a:gd name="connsiteX359" fmla="*/ 4741085 w 5828776"/>
                  <a:gd name="connsiteY359" fmla="*/ 1150109 h 4965168"/>
                  <a:gd name="connsiteX360" fmla="*/ 4744996 w 5828776"/>
                  <a:gd name="connsiteY360" fmla="*/ 1157686 h 4965168"/>
                  <a:gd name="connsiteX361" fmla="*/ 4604201 w 5828776"/>
                  <a:gd name="connsiteY361" fmla="*/ 1250505 h 4965168"/>
                  <a:gd name="connsiteX362" fmla="*/ 4702953 w 5828776"/>
                  <a:gd name="connsiteY362" fmla="*/ 1333852 h 4965168"/>
                  <a:gd name="connsiteX363" fmla="*/ 4501538 w 5828776"/>
                  <a:gd name="connsiteY363" fmla="*/ 1405834 h 4965168"/>
                  <a:gd name="connsiteX364" fmla="*/ 4301100 w 5828776"/>
                  <a:gd name="connsiteY364" fmla="*/ 1347112 h 4965168"/>
                  <a:gd name="connsiteX365" fmla="*/ 4494694 w 5828776"/>
                  <a:gd name="connsiteY365" fmla="*/ 1595260 h 4965168"/>
                  <a:gd name="connsiteX366" fmla="*/ 4485894 w 5828776"/>
                  <a:gd name="connsiteY366" fmla="*/ 1602837 h 4965168"/>
                  <a:gd name="connsiteX367" fmla="*/ 4097729 w 5828776"/>
                  <a:gd name="connsiteY367" fmla="*/ 1446561 h 4965168"/>
                  <a:gd name="connsiteX368" fmla="*/ 4216036 w 5828776"/>
                  <a:gd name="connsiteY368" fmla="*/ 1618938 h 4965168"/>
                  <a:gd name="connsiteX369" fmla="*/ 4205281 w 5828776"/>
                  <a:gd name="connsiteY369" fmla="*/ 1625568 h 4965168"/>
                  <a:gd name="connsiteX370" fmla="*/ 4018531 w 5828776"/>
                  <a:gd name="connsiteY370" fmla="*/ 1493917 h 4965168"/>
                  <a:gd name="connsiteX371" fmla="*/ 3909024 w 5828776"/>
                  <a:gd name="connsiteY371" fmla="*/ 1361319 h 4965168"/>
                  <a:gd name="connsiteX372" fmla="*/ 3913913 w 5828776"/>
                  <a:gd name="connsiteY372" fmla="*/ 1615150 h 4965168"/>
                  <a:gd name="connsiteX373" fmla="*/ 3848404 w 5828776"/>
                  <a:gd name="connsiteY373" fmla="*/ 1674819 h 4965168"/>
                  <a:gd name="connsiteX374" fmla="*/ 3793650 w 5828776"/>
                  <a:gd name="connsiteY374" fmla="*/ 1637881 h 4965168"/>
                  <a:gd name="connsiteX375" fmla="*/ 3686098 w 5828776"/>
                  <a:gd name="connsiteY375" fmla="*/ 1493917 h 4965168"/>
                  <a:gd name="connsiteX376" fmla="*/ 3689032 w 5828776"/>
                  <a:gd name="connsiteY376" fmla="*/ 1633145 h 4965168"/>
                  <a:gd name="connsiteX377" fmla="*/ 3676321 w 5828776"/>
                  <a:gd name="connsiteY377" fmla="*/ 1635986 h 4965168"/>
                  <a:gd name="connsiteX378" fmla="*/ 3591257 w 5828776"/>
                  <a:gd name="connsiteY378" fmla="*/ 1533696 h 4965168"/>
                  <a:gd name="connsiteX379" fmla="*/ 3421130 w 5828776"/>
                  <a:gd name="connsiteY379" fmla="*/ 1458873 h 4965168"/>
                  <a:gd name="connsiteX380" fmla="*/ 3262735 w 5828776"/>
                  <a:gd name="connsiteY380" fmla="*/ 1298809 h 4965168"/>
                  <a:gd name="connsiteX381" fmla="*/ 3219714 w 5828776"/>
                  <a:gd name="connsiteY381" fmla="*/ 1235351 h 4965168"/>
                  <a:gd name="connsiteX382" fmla="*/ 3219714 w 5828776"/>
                  <a:gd name="connsiteY382" fmla="*/ 1349006 h 4965168"/>
                  <a:gd name="connsiteX383" fmla="*/ 3158116 w 5828776"/>
                  <a:gd name="connsiteY383" fmla="*/ 1510018 h 4965168"/>
                  <a:gd name="connsiteX384" fmla="*/ 3047631 w 5828776"/>
                  <a:gd name="connsiteY384" fmla="*/ 1248611 h 4965168"/>
                  <a:gd name="connsiteX385" fmla="*/ 2932257 w 5828776"/>
                  <a:gd name="connsiteY385" fmla="*/ 1407728 h 4965168"/>
                  <a:gd name="connsiteX386" fmla="*/ 2920524 w 5828776"/>
                  <a:gd name="connsiteY386" fmla="*/ 1404887 h 4965168"/>
                  <a:gd name="connsiteX387" fmla="*/ 2932257 w 5828776"/>
                  <a:gd name="connsiteY387" fmla="*/ 1102753 h 4965168"/>
                  <a:gd name="connsiteX388" fmla="*/ 2865770 w 5828776"/>
                  <a:gd name="connsiteY388" fmla="*/ 1001410 h 4965168"/>
                  <a:gd name="connsiteX389" fmla="*/ 2766041 w 5828776"/>
                  <a:gd name="connsiteY389" fmla="*/ 1104647 h 4965168"/>
                  <a:gd name="connsiteX390" fmla="*/ 5252446 w 5828776"/>
                  <a:gd name="connsiteY390" fmla="*/ 3767026 h 4965168"/>
                  <a:gd name="connsiteX391" fmla="*/ 5067652 w 5828776"/>
                  <a:gd name="connsiteY391" fmla="*/ 3720617 h 4965168"/>
                  <a:gd name="connsiteX392" fmla="*/ 5195737 w 5828776"/>
                  <a:gd name="connsiteY392" fmla="*/ 3857003 h 4965168"/>
                  <a:gd name="connsiteX393" fmla="*/ 5186937 w 5828776"/>
                  <a:gd name="connsiteY393" fmla="*/ 3864581 h 4965168"/>
                  <a:gd name="connsiteX394" fmla="*/ 4919035 w 5828776"/>
                  <a:gd name="connsiteY394" fmla="*/ 3718723 h 4965168"/>
                  <a:gd name="connsiteX395" fmla="*/ 4785084 w 5828776"/>
                  <a:gd name="connsiteY395" fmla="*/ 3571918 h 4965168"/>
                  <a:gd name="connsiteX396" fmla="*/ 4810505 w 5828776"/>
                  <a:gd name="connsiteY396" fmla="*/ 3714934 h 4965168"/>
                  <a:gd name="connsiteX397" fmla="*/ 4726419 w 5828776"/>
                  <a:gd name="connsiteY397" fmla="*/ 3774603 h 4965168"/>
                  <a:gd name="connsiteX398" fmla="*/ 4627667 w 5828776"/>
                  <a:gd name="connsiteY398" fmla="*/ 3606962 h 4965168"/>
                  <a:gd name="connsiteX399" fmla="*/ 4618867 w 5828776"/>
                  <a:gd name="connsiteY399" fmla="*/ 3650529 h 4965168"/>
                  <a:gd name="connsiteX400" fmla="*/ 4604201 w 5828776"/>
                  <a:gd name="connsiteY400" fmla="*/ 3648635 h 4965168"/>
                  <a:gd name="connsiteX401" fmla="*/ 4573891 w 5828776"/>
                  <a:gd name="connsiteY401" fmla="*/ 3516984 h 4965168"/>
                  <a:gd name="connsiteX402" fmla="*/ 4470250 w 5828776"/>
                  <a:gd name="connsiteY402" fmla="*/ 3640111 h 4965168"/>
                  <a:gd name="connsiteX403" fmla="*/ 4461450 w 5828776"/>
                  <a:gd name="connsiteY403" fmla="*/ 3638217 h 4965168"/>
                  <a:gd name="connsiteX404" fmla="*/ 4411585 w 5828776"/>
                  <a:gd name="connsiteY404" fmla="*/ 3518879 h 4965168"/>
                  <a:gd name="connsiteX405" fmla="*/ 4354876 w 5828776"/>
                  <a:gd name="connsiteY405" fmla="*/ 3624957 h 4965168"/>
                  <a:gd name="connsiteX406" fmla="*/ 4343143 w 5828776"/>
                  <a:gd name="connsiteY406" fmla="*/ 3624957 h 4965168"/>
                  <a:gd name="connsiteX407" fmla="*/ 4278612 w 5828776"/>
                  <a:gd name="connsiteY407" fmla="*/ 3406170 h 4965168"/>
                  <a:gd name="connsiteX408" fmla="*/ 4118261 w 5828776"/>
                  <a:gd name="connsiteY408" fmla="*/ 3488570 h 4965168"/>
                  <a:gd name="connsiteX409" fmla="*/ 3802450 w 5828776"/>
                  <a:gd name="connsiteY409" fmla="*/ 3521720 h 4965168"/>
                  <a:gd name="connsiteX410" fmla="*/ 3795606 w 5828776"/>
                  <a:gd name="connsiteY410" fmla="*/ 3511301 h 4965168"/>
                  <a:gd name="connsiteX411" fmla="*/ 3947156 w 5828776"/>
                  <a:gd name="connsiteY411" fmla="*/ 3424166 h 4965168"/>
                  <a:gd name="connsiteX412" fmla="*/ 3903158 w 5828776"/>
                  <a:gd name="connsiteY412" fmla="*/ 3370179 h 4965168"/>
                  <a:gd name="connsiteX413" fmla="*/ 3864048 w 5828776"/>
                  <a:gd name="connsiteY413" fmla="*/ 3214850 h 4965168"/>
                  <a:gd name="connsiteX414" fmla="*/ 3734008 w 5828776"/>
                  <a:gd name="connsiteY414" fmla="*/ 3339871 h 4965168"/>
                  <a:gd name="connsiteX415" fmla="*/ 3638189 w 5828776"/>
                  <a:gd name="connsiteY415" fmla="*/ 3414695 h 4965168"/>
                  <a:gd name="connsiteX416" fmla="*/ 3553125 w 5828776"/>
                  <a:gd name="connsiteY416" fmla="*/ 3457315 h 4965168"/>
                  <a:gd name="connsiteX417" fmla="*/ 3530637 w 5828776"/>
                  <a:gd name="connsiteY417" fmla="*/ 3324717 h 4965168"/>
                  <a:gd name="connsiteX418" fmla="*/ 3498371 w 5828776"/>
                  <a:gd name="connsiteY418" fmla="*/ 3347448 h 4965168"/>
                  <a:gd name="connsiteX419" fmla="*/ 3315533 w 5828776"/>
                  <a:gd name="connsiteY419" fmla="*/ 3437425 h 4965168"/>
                  <a:gd name="connsiteX420" fmla="*/ 3105318 w 5828776"/>
                  <a:gd name="connsiteY420" fmla="*/ 3453527 h 4965168"/>
                  <a:gd name="connsiteX421" fmla="*/ 3099451 w 5828776"/>
                  <a:gd name="connsiteY421" fmla="*/ 3446897 h 4965168"/>
                  <a:gd name="connsiteX422" fmla="*/ 3130739 w 5828776"/>
                  <a:gd name="connsiteY422" fmla="*/ 3350290 h 4965168"/>
                  <a:gd name="connsiteX423" fmla="*/ 3018299 w 5828776"/>
                  <a:gd name="connsiteY423" fmla="*/ 3369232 h 4965168"/>
                  <a:gd name="connsiteX424" fmla="*/ 2904880 w 5828776"/>
                  <a:gd name="connsiteY424" fmla="*/ 3379650 h 4965168"/>
                  <a:gd name="connsiteX425" fmla="*/ 2810039 w 5828776"/>
                  <a:gd name="connsiteY425" fmla="*/ 3362602 h 4965168"/>
                  <a:gd name="connsiteX426" fmla="*/ 2885325 w 5828776"/>
                  <a:gd name="connsiteY426" fmla="*/ 3232846 h 4965168"/>
                  <a:gd name="connsiteX427" fmla="*/ 2960612 w 5828776"/>
                  <a:gd name="connsiteY427" fmla="*/ 3190225 h 4965168"/>
                  <a:gd name="connsiteX428" fmla="*/ 2755285 w 5828776"/>
                  <a:gd name="connsiteY428" fmla="*/ 2981856 h 4965168"/>
                  <a:gd name="connsiteX429" fmla="*/ 2762129 w 5828776"/>
                  <a:gd name="connsiteY429" fmla="*/ 2974279 h 4965168"/>
                  <a:gd name="connsiteX430" fmla="*/ 2974300 w 5828776"/>
                  <a:gd name="connsiteY430" fmla="*/ 3015953 h 4965168"/>
                  <a:gd name="connsiteX431" fmla="*/ 2938123 w 5828776"/>
                  <a:gd name="connsiteY431" fmla="*/ 2962914 h 4965168"/>
                  <a:gd name="connsiteX432" fmla="*/ 2899991 w 5828776"/>
                  <a:gd name="connsiteY432" fmla="*/ 2807585 h 4965168"/>
                  <a:gd name="connsiteX433" fmla="*/ 3104340 w 5828776"/>
                  <a:gd name="connsiteY433" fmla="*/ 2815162 h 4965168"/>
                  <a:gd name="connsiteX434" fmla="*/ 3250024 w 5828776"/>
                  <a:gd name="connsiteY434" fmla="*/ 2907033 h 4965168"/>
                  <a:gd name="connsiteX435" fmla="*/ 3173760 w 5828776"/>
                  <a:gd name="connsiteY435" fmla="*/ 2792431 h 4965168"/>
                  <a:gd name="connsiteX436" fmla="*/ 3182560 w 5828776"/>
                  <a:gd name="connsiteY436" fmla="*/ 2784854 h 4965168"/>
                  <a:gd name="connsiteX437" fmla="*/ 3342910 w 5828776"/>
                  <a:gd name="connsiteY437" fmla="*/ 2890932 h 4965168"/>
                  <a:gd name="connsiteX438" fmla="*/ 3516949 w 5828776"/>
                  <a:gd name="connsiteY438" fmla="*/ 3009323 h 4965168"/>
                  <a:gd name="connsiteX439" fmla="*/ 3432862 w 5828776"/>
                  <a:gd name="connsiteY439" fmla="*/ 2836946 h 4965168"/>
                  <a:gd name="connsiteX440" fmla="*/ 3574636 w 5828776"/>
                  <a:gd name="connsiteY440" fmla="*/ 2847364 h 4965168"/>
                  <a:gd name="connsiteX441" fmla="*/ 3504238 w 5828776"/>
                  <a:gd name="connsiteY441" fmla="*/ 2780118 h 4965168"/>
                  <a:gd name="connsiteX442" fmla="*/ 3505215 w 5828776"/>
                  <a:gd name="connsiteY442" fmla="*/ 2769700 h 4965168"/>
                  <a:gd name="connsiteX443" fmla="*/ 3768229 w 5828776"/>
                  <a:gd name="connsiteY443" fmla="*/ 2804743 h 4965168"/>
                  <a:gd name="connsiteX444" fmla="*/ 3715431 w 5828776"/>
                  <a:gd name="connsiteY444" fmla="*/ 2756440 h 4965168"/>
                  <a:gd name="connsiteX445" fmla="*/ 3594190 w 5828776"/>
                  <a:gd name="connsiteY445" fmla="*/ 2612476 h 4965168"/>
                  <a:gd name="connsiteX446" fmla="*/ 3599079 w 5828776"/>
                  <a:gd name="connsiteY446" fmla="*/ 2604899 h 4965168"/>
                  <a:gd name="connsiteX447" fmla="*/ 4032220 w 5828776"/>
                  <a:gd name="connsiteY447" fmla="*/ 2841681 h 4965168"/>
                  <a:gd name="connsiteX448" fmla="*/ 4045909 w 5828776"/>
                  <a:gd name="connsiteY448" fmla="*/ 2708136 h 4965168"/>
                  <a:gd name="connsiteX449" fmla="*/ 4055686 w 5828776"/>
                  <a:gd name="connsiteY449" fmla="*/ 2707189 h 4965168"/>
                  <a:gd name="connsiteX450" fmla="*/ 4115328 w 5828776"/>
                  <a:gd name="connsiteY450" fmla="*/ 2782959 h 4965168"/>
                  <a:gd name="connsiteX451" fmla="*/ 4131950 w 5828776"/>
                  <a:gd name="connsiteY451" fmla="*/ 2675934 h 4965168"/>
                  <a:gd name="connsiteX452" fmla="*/ 4217014 w 5828776"/>
                  <a:gd name="connsiteY452" fmla="*/ 2590692 h 4965168"/>
                  <a:gd name="connsiteX453" fmla="*/ 4360742 w 5828776"/>
                  <a:gd name="connsiteY453" fmla="*/ 2753598 h 4965168"/>
                  <a:gd name="connsiteX454" fmla="*/ 4372476 w 5828776"/>
                  <a:gd name="connsiteY454" fmla="*/ 2781065 h 4965168"/>
                  <a:gd name="connsiteX455" fmla="*/ 4432118 w 5828776"/>
                  <a:gd name="connsiteY455" fmla="*/ 2706242 h 4965168"/>
                  <a:gd name="connsiteX456" fmla="*/ 4556291 w 5828776"/>
                  <a:gd name="connsiteY456" fmla="*/ 2673092 h 4965168"/>
                  <a:gd name="connsiteX457" fmla="*/ 4609090 w 5828776"/>
                  <a:gd name="connsiteY457" fmla="*/ 2824633 h 4965168"/>
                  <a:gd name="connsiteX458" fmla="*/ 4676554 w 5828776"/>
                  <a:gd name="connsiteY458" fmla="*/ 2719502 h 4965168"/>
                  <a:gd name="connsiteX459" fmla="*/ 4688287 w 5828776"/>
                  <a:gd name="connsiteY459" fmla="*/ 2722343 h 4965168"/>
                  <a:gd name="connsiteX460" fmla="*/ 4708820 w 5828776"/>
                  <a:gd name="connsiteY460" fmla="*/ 2905139 h 4965168"/>
                  <a:gd name="connsiteX461" fmla="*/ 4852548 w 5828776"/>
                  <a:gd name="connsiteY461" fmla="*/ 2817056 h 4965168"/>
                  <a:gd name="connsiteX462" fmla="*/ 5146849 w 5828776"/>
                  <a:gd name="connsiteY462" fmla="*/ 2757387 h 4965168"/>
                  <a:gd name="connsiteX463" fmla="*/ 5153693 w 5828776"/>
                  <a:gd name="connsiteY463" fmla="*/ 2766858 h 4965168"/>
                  <a:gd name="connsiteX464" fmla="*/ 4973788 w 5828776"/>
                  <a:gd name="connsiteY464" fmla="*/ 3019742 h 4965168"/>
                  <a:gd name="connsiteX465" fmla="*/ 5111650 w 5828776"/>
                  <a:gd name="connsiteY465" fmla="*/ 3013112 h 4965168"/>
                  <a:gd name="connsiteX466" fmla="*/ 5118495 w 5828776"/>
                  <a:gd name="connsiteY466" fmla="*/ 3023530 h 4965168"/>
                  <a:gd name="connsiteX467" fmla="*/ 4879925 w 5828776"/>
                  <a:gd name="connsiteY467" fmla="*/ 3236634 h 4965168"/>
                  <a:gd name="connsiteX468" fmla="*/ 4997254 w 5828776"/>
                  <a:gd name="connsiteY468" fmla="*/ 3247053 h 4965168"/>
                  <a:gd name="connsiteX469" fmla="*/ 5136094 w 5828776"/>
                  <a:gd name="connsiteY469" fmla="*/ 3314299 h 4965168"/>
                  <a:gd name="connsiteX470" fmla="*/ 5020720 w 5828776"/>
                  <a:gd name="connsiteY470" fmla="*/ 3378704 h 4965168"/>
                  <a:gd name="connsiteX471" fmla="*/ 5169337 w 5828776"/>
                  <a:gd name="connsiteY471" fmla="*/ 3509407 h 4965168"/>
                  <a:gd name="connsiteX472" fmla="*/ 5164449 w 5828776"/>
                  <a:gd name="connsiteY472" fmla="*/ 3516984 h 4965168"/>
                  <a:gd name="connsiteX473" fmla="*/ 4912191 w 5828776"/>
                  <a:gd name="connsiteY473" fmla="*/ 3485729 h 4965168"/>
                  <a:gd name="connsiteX474" fmla="*/ 5088185 w 5828776"/>
                  <a:gd name="connsiteY474" fmla="*/ 3570024 h 4965168"/>
                  <a:gd name="connsiteX475" fmla="*/ 5264179 w 5828776"/>
                  <a:gd name="connsiteY475" fmla="*/ 3761344 h 4965168"/>
                  <a:gd name="connsiteX476" fmla="*/ 5252446 w 5828776"/>
                  <a:gd name="connsiteY476" fmla="*/ 3767026 h 496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</a:cxnLst>
                <a:rect l="l" t="t" r="r" b="b"/>
                <a:pathLst>
                  <a:path w="5828776" h="4965168">
                    <a:moveTo>
                      <a:pt x="5728608" y="2301818"/>
                    </a:moveTo>
                    <a:cubicBezTo>
                      <a:pt x="5671898" y="2277193"/>
                      <a:pt x="5614211" y="2261091"/>
                      <a:pt x="5553591" y="2257303"/>
                    </a:cubicBezTo>
                    <a:cubicBezTo>
                      <a:pt x="5539903" y="2256356"/>
                      <a:pt x="5526214" y="2255409"/>
                      <a:pt x="5512526" y="2255409"/>
                    </a:cubicBezTo>
                    <a:cubicBezTo>
                      <a:pt x="5526214" y="2251620"/>
                      <a:pt x="5538925" y="2248779"/>
                      <a:pt x="5552614" y="2244990"/>
                    </a:cubicBezTo>
                    <a:cubicBezTo>
                      <a:pt x="5634744" y="2223206"/>
                      <a:pt x="5811716" y="2175850"/>
                      <a:pt x="5794116" y="2068824"/>
                    </a:cubicBezTo>
                    <a:cubicBezTo>
                      <a:pt x="5793139" y="2065983"/>
                      <a:pt x="5789228" y="2062194"/>
                      <a:pt x="5786295" y="2061247"/>
                    </a:cubicBezTo>
                    <a:cubicBezTo>
                      <a:pt x="5744251" y="2047040"/>
                      <a:pt x="5707097" y="2049882"/>
                      <a:pt x="5670921" y="2058406"/>
                    </a:cubicBezTo>
                    <a:cubicBezTo>
                      <a:pt x="5750118" y="1994001"/>
                      <a:pt x="5863536" y="1886028"/>
                      <a:pt x="5818560" y="1829201"/>
                    </a:cubicBezTo>
                    <a:cubicBezTo>
                      <a:pt x="5791183" y="1795104"/>
                      <a:pt x="5714919" y="1796051"/>
                      <a:pt x="5639633" y="1804575"/>
                    </a:cubicBezTo>
                    <a:cubicBezTo>
                      <a:pt x="5639633" y="1790368"/>
                      <a:pt x="5629855" y="1773320"/>
                      <a:pt x="5606389" y="1750589"/>
                    </a:cubicBezTo>
                    <a:cubicBezTo>
                      <a:pt x="5532081" y="1681449"/>
                      <a:pt x="5421596" y="1621779"/>
                      <a:pt x="5312088" y="1593366"/>
                    </a:cubicBezTo>
                    <a:cubicBezTo>
                      <a:pt x="5384441" y="1581053"/>
                      <a:pt x="5450928" y="1548851"/>
                      <a:pt x="5480260" y="1492023"/>
                    </a:cubicBezTo>
                    <a:cubicBezTo>
                      <a:pt x="5521326" y="1414358"/>
                      <a:pt x="5330665" y="1386892"/>
                      <a:pt x="5241691" y="1376473"/>
                    </a:cubicBezTo>
                    <a:cubicBezTo>
                      <a:pt x="5313066" y="1311121"/>
                      <a:pt x="5480260" y="1188942"/>
                      <a:pt x="5291555" y="1151056"/>
                    </a:cubicBezTo>
                    <a:cubicBezTo>
                      <a:pt x="5259290" y="1144427"/>
                      <a:pt x="5222136" y="1146321"/>
                      <a:pt x="5183026" y="1152004"/>
                    </a:cubicBezTo>
                    <a:cubicBezTo>
                      <a:pt x="5187915" y="1085705"/>
                      <a:pt x="5153693" y="1021300"/>
                      <a:pt x="5053963" y="982467"/>
                    </a:cubicBezTo>
                    <a:cubicBezTo>
                      <a:pt x="4988455" y="956895"/>
                      <a:pt x="4910235" y="983415"/>
                      <a:pt x="4854504" y="1004252"/>
                    </a:cubicBezTo>
                    <a:cubicBezTo>
                      <a:pt x="4827127" y="1014670"/>
                      <a:pt x="4802683" y="1029824"/>
                      <a:pt x="4778239" y="1044978"/>
                    </a:cubicBezTo>
                    <a:cubicBezTo>
                      <a:pt x="4863303" y="913327"/>
                      <a:pt x="4918057" y="757051"/>
                      <a:pt x="4876992" y="591303"/>
                    </a:cubicBezTo>
                    <a:cubicBezTo>
                      <a:pt x="4857437" y="509850"/>
                      <a:pt x="4779217" y="585621"/>
                      <a:pt x="4721530" y="657602"/>
                    </a:cubicBezTo>
                    <a:cubicBezTo>
                      <a:pt x="4731308" y="612140"/>
                      <a:pt x="4730330" y="565731"/>
                      <a:pt x="4691220" y="543947"/>
                    </a:cubicBezTo>
                    <a:cubicBezTo>
                      <a:pt x="4590513" y="488066"/>
                      <a:pt x="4476116" y="533528"/>
                      <a:pt x="4382253" y="560048"/>
                    </a:cubicBezTo>
                    <a:cubicBezTo>
                      <a:pt x="4268834" y="592250"/>
                      <a:pt x="4361720" y="546788"/>
                      <a:pt x="4392030" y="519322"/>
                    </a:cubicBezTo>
                    <a:cubicBezTo>
                      <a:pt x="4402785" y="509850"/>
                      <a:pt x="4451673" y="470071"/>
                      <a:pt x="4432118" y="444498"/>
                    </a:cubicBezTo>
                    <a:cubicBezTo>
                      <a:pt x="4375409" y="372517"/>
                      <a:pt x="4266879" y="405666"/>
                      <a:pt x="4183771" y="411349"/>
                    </a:cubicBezTo>
                    <a:cubicBezTo>
                      <a:pt x="4243413" y="345050"/>
                      <a:pt x="4407674" y="238024"/>
                      <a:pt x="4221903" y="226659"/>
                    </a:cubicBezTo>
                    <a:cubicBezTo>
                      <a:pt x="4149549" y="223817"/>
                      <a:pt x="4077196" y="241813"/>
                      <a:pt x="4010710" y="266438"/>
                    </a:cubicBezTo>
                    <a:cubicBezTo>
                      <a:pt x="4036131" y="217187"/>
                      <a:pt x="4046886" y="166042"/>
                      <a:pt x="4034175" y="121527"/>
                    </a:cubicBezTo>
                    <a:cubicBezTo>
                      <a:pt x="4032220" y="114898"/>
                      <a:pt x="4024398" y="107321"/>
                      <a:pt x="4016576" y="105426"/>
                    </a:cubicBezTo>
                    <a:cubicBezTo>
                      <a:pt x="3907069" y="71330"/>
                      <a:pt x="3767251" y="152783"/>
                      <a:pt x="3679254" y="248443"/>
                    </a:cubicBezTo>
                    <a:cubicBezTo>
                      <a:pt x="3675343" y="227606"/>
                      <a:pt x="3668499" y="206769"/>
                      <a:pt x="3654811" y="182144"/>
                    </a:cubicBezTo>
                    <a:cubicBezTo>
                      <a:pt x="3647966" y="169831"/>
                      <a:pt x="3627434" y="174567"/>
                      <a:pt x="3619612" y="179302"/>
                    </a:cubicBezTo>
                    <a:cubicBezTo>
                      <a:pt x="3578546" y="201086"/>
                      <a:pt x="3559969" y="247496"/>
                      <a:pt x="3547258" y="294852"/>
                    </a:cubicBezTo>
                    <a:cubicBezTo>
                      <a:pt x="3540414" y="271174"/>
                      <a:pt x="3527704" y="252231"/>
                      <a:pt x="3503260" y="256967"/>
                    </a:cubicBezTo>
                    <a:cubicBezTo>
                      <a:pt x="3449484" y="266438"/>
                      <a:pt x="3426996" y="321372"/>
                      <a:pt x="3408419" y="371569"/>
                    </a:cubicBezTo>
                    <a:cubicBezTo>
                      <a:pt x="3380064" y="280645"/>
                      <a:pt x="3320422" y="205822"/>
                      <a:pt x="3243180" y="131946"/>
                    </a:cubicBezTo>
                    <a:cubicBezTo>
                      <a:pt x="3210914" y="100691"/>
                      <a:pt x="3119984" y="-6335"/>
                      <a:pt x="3061319" y="295"/>
                    </a:cubicBezTo>
                    <a:cubicBezTo>
                      <a:pt x="2965500" y="10713"/>
                      <a:pt x="3013410" y="214346"/>
                      <a:pt x="3061319" y="332737"/>
                    </a:cubicBezTo>
                    <a:cubicBezTo>
                      <a:pt x="3031009" y="307165"/>
                      <a:pt x="3001677" y="282539"/>
                      <a:pt x="2964523" y="266438"/>
                    </a:cubicBezTo>
                    <a:cubicBezTo>
                      <a:pt x="2962567" y="206769"/>
                      <a:pt x="2951812" y="146153"/>
                      <a:pt x="2944968" y="110162"/>
                    </a:cubicBezTo>
                    <a:cubicBezTo>
                      <a:pt x="2942035" y="92166"/>
                      <a:pt x="2910747" y="95955"/>
                      <a:pt x="2901947" y="101638"/>
                    </a:cubicBezTo>
                    <a:cubicBezTo>
                      <a:pt x="2854038" y="131946"/>
                      <a:pt x="2822750" y="182144"/>
                      <a:pt x="2799284" y="238024"/>
                    </a:cubicBezTo>
                    <a:cubicBezTo>
                      <a:pt x="2785595" y="164148"/>
                      <a:pt x="2754307" y="99743"/>
                      <a:pt x="2687821" y="89325"/>
                    </a:cubicBezTo>
                    <a:cubicBezTo>
                      <a:pt x="2636000" y="81748"/>
                      <a:pt x="2613512" y="153730"/>
                      <a:pt x="2603735" y="229500"/>
                    </a:cubicBezTo>
                    <a:cubicBezTo>
                      <a:pt x="2588091" y="184985"/>
                      <a:pt x="2566580" y="142364"/>
                      <a:pt x="2523560" y="104479"/>
                    </a:cubicBezTo>
                    <a:cubicBezTo>
                      <a:pt x="2484450" y="70382"/>
                      <a:pt x="2406230" y="4083"/>
                      <a:pt x="2348543" y="25867"/>
                    </a:cubicBezTo>
                    <a:cubicBezTo>
                      <a:pt x="2267391" y="57123"/>
                      <a:pt x="2285968" y="159413"/>
                      <a:pt x="2305523" y="229500"/>
                    </a:cubicBezTo>
                    <a:cubicBezTo>
                      <a:pt x="2313345" y="258861"/>
                      <a:pt x="2324100" y="289169"/>
                      <a:pt x="2335833" y="321372"/>
                    </a:cubicBezTo>
                    <a:cubicBezTo>
                      <a:pt x="2322144" y="317583"/>
                      <a:pt x="2308456" y="315689"/>
                      <a:pt x="2297701" y="317583"/>
                    </a:cubicBezTo>
                    <a:cubicBezTo>
                      <a:pt x="2273257" y="322319"/>
                      <a:pt x="2262502" y="340314"/>
                      <a:pt x="2260546" y="363992"/>
                    </a:cubicBezTo>
                    <a:cubicBezTo>
                      <a:pt x="2251747" y="351680"/>
                      <a:pt x="2242947" y="339367"/>
                      <a:pt x="2233169" y="328001"/>
                    </a:cubicBezTo>
                    <a:cubicBezTo>
                      <a:pt x="2193082" y="277804"/>
                      <a:pt x="2143217" y="202980"/>
                      <a:pt x="2081619" y="171725"/>
                    </a:cubicBezTo>
                    <a:cubicBezTo>
                      <a:pt x="2077708" y="169831"/>
                      <a:pt x="2068908" y="171725"/>
                      <a:pt x="2065975" y="175514"/>
                    </a:cubicBezTo>
                    <a:cubicBezTo>
                      <a:pt x="2035665" y="212452"/>
                      <a:pt x="2040554" y="273068"/>
                      <a:pt x="2043487" y="327054"/>
                    </a:cubicBezTo>
                    <a:cubicBezTo>
                      <a:pt x="1980911" y="301482"/>
                      <a:pt x="1897803" y="281592"/>
                      <a:pt x="1862604" y="319477"/>
                    </a:cubicBezTo>
                    <a:cubicBezTo>
                      <a:pt x="1842071" y="342208"/>
                      <a:pt x="1845005" y="377252"/>
                      <a:pt x="1859671" y="415137"/>
                    </a:cubicBezTo>
                    <a:cubicBezTo>
                      <a:pt x="1837183" y="412296"/>
                      <a:pt x="1816650" y="417032"/>
                      <a:pt x="1798073" y="435974"/>
                    </a:cubicBezTo>
                    <a:cubicBezTo>
                      <a:pt x="1791229" y="443551"/>
                      <a:pt x="1785362" y="453023"/>
                      <a:pt x="1780473" y="464388"/>
                    </a:cubicBezTo>
                    <a:cubicBezTo>
                      <a:pt x="1767763" y="415137"/>
                      <a:pt x="1748208" y="365887"/>
                      <a:pt x="1716920" y="316636"/>
                    </a:cubicBezTo>
                    <a:cubicBezTo>
                      <a:pt x="1687588" y="269280"/>
                      <a:pt x="1608390" y="199192"/>
                      <a:pt x="1547770" y="224765"/>
                    </a:cubicBezTo>
                    <a:cubicBezTo>
                      <a:pt x="1437285" y="270227"/>
                      <a:pt x="1422619" y="424609"/>
                      <a:pt x="1411864" y="550577"/>
                    </a:cubicBezTo>
                    <a:cubicBezTo>
                      <a:pt x="1372754" y="451128"/>
                      <a:pt x="1336577" y="351680"/>
                      <a:pt x="1213381" y="297693"/>
                    </a:cubicBezTo>
                    <a:cubicBezTo>
                      <a:pt x="1123429" y="258861"/>
                      <a:pt x="1139073" y="439763"/>
                      <a:pt x="1145917" y="526899"/>
                    </a:cubicBezTo>
                    <a:cubicBezTo>
                      <a:pt x="1098985" y="462494"/>
                      <a:pt x="1047165" y="370622"/>
                      <a:pt x="960145" y="404719"/>
                    </a:cubicBezTo>
                    <a:cubicBezTo>
                      <a:pt x="881926" y="435027"/>
                      <a:pt x="913214" y="557207"/>
                      <a:pt x="939613" y="650025"/>
                    </a:cubicBezTo>
                    <a:cubicBezTo>
                      <a:pt x="939613" y="650025"/>
                      <a:pt x="938635" y="650025"/>
                      <a:pt x="938635" y="650972"/>
                    </a:cubicBezTo>
                    <a:cubicBezTo>
                      <a:pt x="838905" y="517427"/>
                      <a:pt x="629668" y="301482"/>
                      <a:pt x="527982" y="413243"/>
                    </a:cubicBezTo>
                    <a:cubicBezTo>
                      <a:pt x="509405" y="433133"/>
                      <a:pt x="526027" y="472912"/>
                      <a:pt x="533849" y="495643"/>
                    </a:cubicBezTo>
                    <a:cubicBezTo>
                      <a:pt x="545582" y="530687"/>
                      <a:pt x="556337" y="565731"/>
                      <a:pt x="567092" y="601722"/>
                    </a:cubicBezTo>
                    <a:cubicBezTo>
                      <a:pt x="558292" y="596986"/>
                      <a:pt x="547537" y="595092"/>
                      <a:pt x="536782" y="596986"/>
                    </a:cubicBezTo>
                    <a:cubicBezTo>
                      <a:pt x="488872" y="604563"/>
                      <a:pt x="462473" y="649078"/>
                      <a:pt x="446829" y="692646"/>
                    </a:cubicBezTo>
                    <a:cubicBezTo>
                      <a:pt x="442918" y="694540"/>
                      <a:pt x="439985" y="697382"/>
                      <a:pt x="439985" y="702117"/>
                    </a:cubicBezTo>
                    <a:cubicBezTo>
                      <a:pt x="439985" y="705906"/>
                      <a:pt x="440963" y="708747"/>
                      <a:pt x="440963" y="711589"/>
                    </a:cubicBezTo>
                    <a:cubicBezTo>
                      <a:pt x="439007" y="719166"/>
                      <a:pt x="437052" y="725796"/>
                      <a:pt x="436074" y="732426"/>
                    </a:cubicBezTo>
                    <a:cubicBezTo>
                      <a:pt x="426297" y="775046"/>
                      <a:pt x="425319" y="817667"/>
                      <a:pt x="428252" y="860288"/>
                    </a:cubicBezTo>
                    <a:cubicBezTo>
                      <a:pt x="427275" y="859341"/>
                      <a:pt x="426297" y="859341"/>
                      <a:pt x="426297" y="858394"/>
                    </a:cubicBezTo>
                    <a:cubicBezTo>
                      <a:pt x="420430" y="800619"/>
                      <a:pt x="420430" y="743791"/>
                      <a:pt x="416519" y="693593"/>
                    </a:cubicBezTo>
                    <a:cubicBezTo>
                      <a:pt x="413586" y="659497"/>
                      <a:pt x="412608" y="542053"/>
                      <a:pt x="357855" y="531634"/>
                    </a:cubicBezTo>
                    <a:cubicBezTo>
                      <a:pt x="301145" y="520269"/>
                      <a:pt x="289413" y="596039"/>
                      <a:pt x="282568" y="631083"/>
                    </a:cubicBezTo>
                    <a:cubicBezTo>
                      <a:pt x="275724" y="667074"/>
                      <a:pt x="276702" y="710642"/>
                      <a:pt x="284524" y="757051"/>
                    </a:cubicBezTo>
                    <a:cubicBezTo>
                      <a:pt x="188705" y="699276"/>
                      <a:pt x="71375" y="650025"/>
                      <a:pt x="79197" y="757051"/>
                    </a:cubicBezTo>
                    <a:cubicBezTo>
                      <a:pt x="83108" y="816720"/>
                      <a:pt x="132973" y="887755"/>
                      <a:pt x="171105" y="937952"/>
                    </a:cubicBezTo>
                    <a:cubicBezTo>
                      <a:pt x="209237" y="989097"/>
                      <a:pt x="253236" y="1051608"/>
                      <a:pt x="302123" y="1108436"/>
                    </a:cubicBezTo>
                    <a:cubicBezTo>
                      <a:pt x="289413" y="1104647"/>
                      <a:pt x="276702" y="1100859"/>
                      <a:pt x="264969" y="1097070"/>
                    </a:cubicBezTo>
                    <a:cubicBezTo>
                      <a:pt x="209237" y="1079075"/>
                      <a:pt x="78220" y="1042137"/>
                      <a:pt x="1955" y="1049714"/>
                    </a:cubicBezTo>
                    <a:lnTo>
                      <a:pt x="1955" y="1155792"/>
                    </a:lnTo>
                    <a:cubicBezTo>
                      <a:pt x="51820" y="1186100"/>
                      <a:pt x="123196" y="1218303"/>
                      <a:pt x="189683" y="1243875"/>
                    </a:cubicBezTo>
                    <a:cubicBezTo>
                      <a:pt x="123196" y="1242928"/>
                      <a:pt x="58665" y="1248611"/>
                      <a:pt x="1955" y="1262818"/>
                    </a:cubicBezTo>
                    <a:lnTo>
                      <a:pt x="1955" y="1406781"/>
                    </a:lnTo>
                    <a:cubicBezTo>
                      <a:pt x="30310" y="1415305"/>
                      <a:pt x="61598" y="1422882"/>
                      <a:pt x="91908" y="1429512"/>
                    </a:cubicBezTo>
                    <a:cubicBezTo>
                      <a:pt x="80175" y="1430460"/>
                      <a:pt x="68442" y="1430460"/>
                      <a:pt x="56709" y="1432354"/>
                    </a:cubicBezTo>
                    <a:cubicBezTo>
                      <a:pt x="36177" y="1436142"/>
                      <a:pt x="17599" y="1439931"/>
                      <a:pt x="0" y="1443719"/>
                    </a:cubicBezTo>
                    <a:lnTo>
                      <a:pt x="0" y="1702285"/>
                    </a:lnTo>
                    <a:cubicBezTo>
                      <a:pt x="15644" y="1704180"/>
                      <a:pt x="31288" y="1707021"/>
                      <a:pt x="47910" y="1708915"/>
                    </a:cubicBezTo>
                    <a:cubicBezTo>
                      <a:pt x="31288" y="1710810"/>
                      <a:pt x="15644" y="1713651"/>
                      <a:pt x="0" y="1716492"/>
                    </a:cubicBezTo>
                    <a:lnTo>
                      <a:pt x="0" y="1955169"/>
                    </a:lnTo>
                    <a:cubicBezTo>
                      <a:pt x="29332" y="1888870"/>
                      <a:pt x="90930" y="1837725"/>
                      <a:pt x="158395" y="1800787"/>
                    </a:cubicBezTo>
                    <a:cubicBezTo>
                      <a:pt x="254214" y="1747748"/>
                      <a:pt x="367632" y="1710810"/>
                      <a:pt x="484961" y="1698497"/>
                    </a:cubicBezTo>
                    <a:cubicBezTo>
                      <a:pt x="384254" y="1671977"/>
                      <a:pt x="275724" y="1665347"/>
                      <a:pt x="189683" y="1599996"/>
                    </a:cubicBezTo>
                    <a:cubicBezTo>
                      <a:pt x="184794" y="1596207"/>
                      <a:pt x="183816" y="1592418"/>
                      <a:pt x="187727" y="1588630"/>
                    </a:cubicBezTo>
                    <a:cubicBezTo>
                      <a:pt x="227815" y="1550745"/>
                      <a:pt x="291368" y="1544115"/>
                      <a:pt x="357855" y="1548851"/>
                    </a:cubicBezTo>
                    <a:cubicBezTo>
                      <a:pt x="319723" y="1537485"/>
                      <a:pt x="282568" y="1521384"/>
                      <a:pt x="248347" y="1498653"/>
                    </a:cubicBezTo>
                    <a:cubicBezTo>
                      <a:pt x="244436" y="1495811"/>
                      <a:pt x="243458" y="1491076"/>
                      <a:pt x="247369" y="1488234"/>
                    </a:cubicBezTo>
                    <a:cubicBezTo>
                      <a:pt x="318745" y="1425724"/>
                      <a:pt x="430208" y="1420041"/>
                      <a:pt x="531893" y="1431407"/>
                    </a:cubicBezTo>
                    <a:cubicBezTo>
                      <a:pt x="524071" y="1427618"/>
                      <a:pt x="516249" y="1422882"/>
                      <a:pt x="508427" y="1418147"/>
                    </a:cubicBezTo>
                    <a:cubicBezTo>
                      <a:pt x="445852" y="1382156"/>
                      <a:pt x="323634" y="1306386"/>
                      <a:pt x="355899" y="1228721"/>
                    </a:cubicBezTo>
                    <a:cubicBezTo>
                      <a:pt x="382298" y="1162422"/>
                      <a:pt x="517227" y="1216408"/>
                      <a:pt x="567092" y="1236298"/>
                    </a:cubicBezTo>
                    <a:cubicBezTo>
                      <a:pt x="645312" y="1266606"/>
                      <a:pt x="718643" y="1307333"/>
                      <a:pt x="794907" y="1342377"/>
                    </a:cubicBezTo>
                    <a:cubicBezTo>
                      <a:pt x="743086" y="1289337"/>
                      <a:pt x="686377" y="1235351"/>
                      <a:pt x="656067" y="1170946"/>
                    </a:cubicBezTo>
                    <a:cubicBezTo>
                      <a:pt x="654111" y="1166211"/>
                      <a:pt x="656067" y="1160528"/>
                      <a:pt x="661933" y="1161475"/>
                    </a:cubicBezTo>
                    <a:cubicBezTo>
                      <a:pt x="727442" y="1169052"/>
                      <a:pt x="781218" y="1209778"/>
                      <a:pt x="825217" y="1256188"/>
                    </a:cubicBezTo>
                    <a:cubicBezTo>
                      <a:pt x="783174" y="1161475"/>
                      <a:pt x="708865" y="984362"/>
                      <a:pt x="836950" y="981520"/>
                    </a:cubicBezTo>
                    <a:cubicBezTo>
                      <a:pt x="922013" y="980573"/>
                      <a:pt x="986545" y="1058238"/>
                      <a:pt x="1021743" y="1123590"/>
                    </a:cubicBezTo>
                    <a:cubicBezTo>
                      <a:pt x="1059876" y="1194624"/>
                      <a:pt x="1081386" y="1269448"/>
                      <a:pt x="1105830" y="1344271"/>
                    </a:cubicBezTo>
                    <a:cubicBezTo>
                      <a:pt x="1114629" y="1302597"/>
                      <a:pt x="1118540" y="1259976"/>
                      <a:pt x="1129295" y="1219250"/>
                    </a:cubicBezTo>
                    <a:cubicBezTo>
                      <a:pt x="1137117" y="1191783"/>
                      <a:pt x="1150806" y="1124537"/>
                      <a:pt x="1191871" y="1122643"/>
                    </a:cubicBezTo>
                    <a:cubicBezTo>
                      <a:pt x="1272046" y="1118854"/>
                      <a:pt x="1274979" y="1239140"/>
                      <a:pt x="1269113" y="1306386"/>
                    </a:cubicBezTo>
                    <a:cubicBezTo>
                      <a:pt x="1322889" y="1223038"/>
                      <a:pt x="1379598" y="1130220"/>
                      <a:pt x="1474439" y="1084757"/>
                    </a:cubicBezTo>
                    <a:cubicBezTo>
                      <a:pt x="1478350" y="1082863"/>
                      <a:pt x="1484217" y="1085705"/>
                      <a:pt x="1485195" y="1090440"/>
                    </a:cubicBezTo>
                    <a:cubicBezTo>
                      <a:pt x="1522349" y="1188942"/>
                      <a:pt x="1479328" y="1274183"/>
                      <a:pt x="1425552" y="1350901"/>
                    </a:cubicBezTo>
                    <a:cubicBezTo>
                      <a:pt x="1428485" y="1349006"/>
                      <a:pt x="1430441" y="1347112"/>
                      <a:pt x="1433374" y="1345218"/>
                    </a:cubicBezTo>
                    <a:cubicBezTo>
                      <a:pt x="1470528" y="1321540"/>
                      <a:pt x="1538970" y="1285549"/>
                      <a:pt x="1589813" y="1320592"/>
                    </a:cubicBezTo>
                    <a:cubicBezTo>
                      <a:pt x="1635767" y="1351848"/>
                      <a:pt x="1627945" y="1410570"/>
                      <a:pt x="1619146" y="1451296"/>
                    </a:cubicBezTo>
                    <a:cubicBezTo>
                      <a:pt x="1609368" y="1496758"/>
                      <a:pt x="1591769" y="1540326"/>
                      <a:pt x="1574169" y="1582947"/>
                    </a:cubicBezTo>
                    <a:cubicBezTo>
                      <a:pt x="1601546" y="1558322"/>
                      <a:pt x="1634789" y="1537485"/>
                      <a:pt x="1667055" y="1519490"/>
                    </a:cubicBezTo>
                    <a:cubicBezTo>
                      <a:pt x="1707143" y="1497706"/>
                      <a:pt x="1767763" y="1466450"/>
                      <a:pt x="1819583" y="1490129"/>
                    </a:cubicBezTo>
                    <a:cubicBezTo>
                      <a:pt x="1888025" y="1521384"/>
                      <a:pt x="1842071" y="1595260"/>
                      <a:pt x="1790251" y="1651141"/>
                    </a:cubicBezTo>
                    <a:cubicBezTo>
                      <a:pt x="1873359" y="1603784"/>
                      <a:pt x="1972112" y="1573476"/>
                      <a:pt x="2067930" y="1557375"/>
                    </a:cubicBezTo>
                    <a:cubicBezTo>
                      <a:pt x="2186238" y="1537485"/>
                      <a:pt x="2336810" y="1534644"/>
                      <a:pt x="2437518" y="1629356"/>
                    </a:cubicBezTo>
                    <a:cubicBezTo>
                      <a:pt x="2439474" y="1631251"/>
                      <a:pt x="2440451" y="1635039"/>
                      <a:pt x="2438496" y="1637881"/>
                    </a:cubicBezTo>
                    <a:cubicBezTo>
                      <a:pt x="2390586" y="1689973"/>
                      <a:pt x="2316278" y="1717439"/>
                      <a:pt x="2243925" y="1737329"/>
                    </a:cubicBezTo>
                    <a:cubicBezTo>
                      <a:pt x="2207748" y="1746800"/>
                      <a:pt x="2170594" y="1755325"/>
                      <a:pt x="2133439" y="1761955"/>
                    </a:cubicBezTo>
                    <a:cubicBezTo>
                      <a:pt x="2229258" y="1772373"/>
                      <a:pt x="2330944" y="1815941"/>
                      <a:pt x="2382764" y="1888870"/>
                    </a:cubicBezTo>
                    <a:cubicBezTo>
                      <a:pt x="2385698" y="1892658"/>
                      <a:pt x="2381787" y="1897394"/>
                      <a:pt x="2377876" y="1898341"/>
                    </a:cubicBezTo>
                    <a:cubicBezTo>
                      <a:pt x="2351477" y="1904971"/>
                      <a:pt x="2324100" y="1905918"/>
                      <a:pt x="2295745" y="1904024"/>
                    </a:cubicBezTo>
                    <a:cubicBezTo>
                      <a:pt x="2392542" y="1945697"/>
                      <a:pt x="2485428" y="1999684"/>
                      <a:pt x="2568536" y="2055564"/>
                    </a:cubicBezTo>
                    <a:cubicBezTo>
                      <a:pt x="2672177" y="2125652"/>
                      <a:pt x="2822750" y="2240255"/>
                      <a:pt x="2801239" y="2366223"/>
                    </a:cubicBezTo>
                    <a:cubicBezTo>
                      <a:pt x="2800261" y="2370958"/>
                      <a:pt x="2794395" y="2370958"/>
                      <a:pt x="2790484" y="2369064"/>
                    </a:cubicBezTo>
                    <a:cubicBezTo>
                      <a:pt x="2767018" y="2355804"/>
                      <a:pt x="2742574" y="2343492"/>
                      <a:pt x="2719109" y="2331179"/>
                    </a:cubicBezTo>
                    <a:cubicBezTo>
                      <a:pt x="2776796" y="2393689"/>
                      <a:pt x="2819816" y="2465671"/>
                      <a:pt x="2827638" y="2542389"/>
                    </a:cubicBezTo>
                    <a:cubicBezTo>
                      <a:pt x="2827638" y="2548072"/>
                      <a:pt x="2821772" y="2549966"/>
                      <a:pt x="2816883" y="2547125"/>
                    </a:cubicBezTo>
                    <a:cubicBezTo>
                      <a:pt x="2721064" y="2493138"/>
                      <a:pt x="2611557" y="2466618"/>
                      <a:pt x="2511827" y="2421156"/>
                    </a:cubicBezTo>
                    <a:cubicBezTo>
                      <a:pt x="2537248" y="2502609"/>
                      <a:pt x="2554847" y="2587851"/>
                      <a:pt x="2552892" y="2668357"/>
                    </a:cubicBezTo>
                    <a:cubicBezTo>
                      <a:pt x="2552892" y="2674039"/>
                      <a:pt x="2545070" y="2675934"/>
                      <a:pt x="2540181" y="2672146"/>
                    </a:cubicBezTo>
                    <a:cubicBezTo>
                      <a:pt x="2464895" y="2601111"/>
                      <a:pt x="2416008" y="2504504"/>
                      <a:pt x="2327033" y="2445781"/>
                    </a:cubicBezTo>
                    <a:cubicBezTo>
                      <a:pt x="2356365" y="2536706"/>
                      <a:pt x="2400364" y="2626683"/>
                      <a:pt x="2384720" y="2718555"/>
                    </a:cubicBezTo>
                    <a:cubicBezTo>
                      <a:pt x="2383742" y="2721396"/>
                      <a:pt x="2380809" y="2723290"/>
                      <a:pt x="2377876" y="2723290"/>
                    </a:cubicBezTo>
                    <a:cubicBezTo>
                      <a:pt x="2252724" y="2720449"/>
                      <a:pt x="2186238" y="2556596"/>
                      <a:pt x="2166683" y="2456200"/>
                    </a:cubicBezTo>
                    <a:cubicBezTo>
                      <a:pt x="2139306" y="2518710"/>
                      <a:pt x="2117796" y="2598269"/>
                      <a:pt x="2041531" y="2618159"/>
                    </a:cubicBezTo>
                    <a:cubicBezTo>
                      <a:pt x="2037620" y="2619106"/>
                      <a:pt x="2033709" y="2616265"/>
                      <a:pt x="2032732" y="2612476"/>
                    </a:cubicBezTo>
                    <a:cubicBezTo>
                      <a:pt x="1999488" y="2535759"/>
                      <a:pt x="2049353" y="2464724"/>
                      <a:pt x="2092374" y="2401267"/>
                    </a:cubicBezTo>
                    <a:cubicBezTo>
                      <a:pt x="2042509" y="2444834"/>
                      <a:pt x="1986778" y="2482720"/>
                      <a:pt x="1924202" y="2511134"/>
                    </a:cubicBezTo>
                    <a:cubicBezTo>
                      <a:pt x="1918336" y="2513975"/>
                      <a:pt x="1912469" y="2507345"/>
                      <a:pt x="1913447" y="2502609"/>
                    </a:cubicBezTo>
                    <a:cubicBezTo>
                      <a:pt x="1933002" y="2419262"/>
                      <a:pt x="1934957" y="2332126"/>
                      <a:pt x="1948646" y="2246885"/>
                    </a:cubicBezTo>
                    <a:cubicBezTo>
                      <a:pt x="1923224" y="2301818"/>
                      <a:pt x="1893892" y="2354857"/>
                      <a:pt x="1859671" y="2405055"/>
                    </a:cubicBezTo>
                    <a:cubicBezTo>
                      <a:pt x="1856738" y="2408844"/>
                      <a:pt x="1849893" y="2408844"/>
                      <a:pt x="1846960" y="2404108"/>
                    </a:cubicBezTo>
                    <a:cubicBezTo>
                      <a:pt x="1815672" y="2341597"/>
                      <a:pt x="1801984" y="2272457"/>
                      <a:pt x="1801006" y="2206158"/>
                    </a:cubicBezTo>
                    <a:cubicBezTo>
                      <a:pt x="1790251" y="2219418"/>
                      <a:pt x="1777540" y="2230783"/>
                      <a:pt x="1760919" y="2240255"/>
                    </a:cubicBezTo>
                    <a:cubicBezTo>
                      <a:pt x="1757985" y="2242149"/>
                      <a:pt x="1753097" y="2239308"/>
                      <a:pt x="1751141" y="2236466"/>
                    </a:cubicBezTo>
                    <a:cubicBezTo>
                      <a:pt x="1720831" y="2182480"/>
                      <a:pt x="1691499" y="2125652"/>
                      <a:pt x="1668033" y="2068824"/>
                    </a:cubicBezTo>
                    <a:cubicBezTo>
                      <a:pt x="1668033" y="2069771"/>
                      <a:pt x="1668033" y="2070718"/>
                      <a:pt x="1668033" y="2071666"/>
                    </a:cubicBezTo>
                    <a:cubicBezTo>
                      <a:pt x="1672922" y="2133229"/>
                      <a:pt x="1672922" y="2202370"/>
                      <a:pt x="1623057" y="2244043"/>
                    </a:cubicBezTo>
                    <a:cubicBezTo>
                      <a:pt x="1620123" y="2245937"/>
                      <a:pt x="1615235" y="2245937"/>
                      <a:pt x="1612301" y="2243096"/>
                    </a:cubicBezTo>
                    <a:cubicBezTo>
                      <a:pt x="1588836" y="2215629"/>
                      <a:pt x="1569281" y="2185321"/>
                      <a:pt x="1551681" y="2155013"/>
                    </a:cubicBezTo>
                    <a:cubicBezTo>
                      <a:pt x="1554614" y="2186268"/>
                      <a:pt x="1556570" y="2217524"/>
                      <a:pt x="1552659" y="2246885"/>
                    </a:cubicBezTo>
                    <a:cubicBezTo>
                      <a:pt x="1550703" y="2264880"/>
                      <a:pt x="1547770" y="2286664"/>
                      <a:pt x="1531149" y="2296135"/>
                    </a:cubicBezTo>
                    <a:cubicBezTo>
                      <a:pt x="1494972" y="2317919"/>
                      <a:pt x="1432396" y="2260144"/>
                      <a:pt x="1399153" y="2227942"/>
                    </a:cubicBezTo>
                    <a:cubicBezTo>
                      <a:pt x="1403064" y="2277193"/>
                      <a:pt x="1401108" y="2383271"/>
                      <a:pt x="1326800" y="2343492"/>
                    </a:cubicBezTo>
                    <a:cubicBezTo>
                      <a:pt x="1262269" y="2308448"/>
                      <a:pt x="1230981" y="2227942"/>
                      <a:pt x="1220226" y="2164484"/>
                    </a:cubicBezTo>
                    <a:cubicBezTo>
                      <a:pt x="1183071" y="2216576"/>
                      <a:pt x="1138095" y="2268668"/>
                      <a:pt x="1071608" y="2289505"/>
                    </a:cubicBezTo>
                    <a:cubicBezTo>
                      <a:pt x="1065742" y="2291400"/>
                      <a:pt x="1059876" y="2286664"/>
                      <a:pt x="1060853" y="2280981"/>
                    </a:cubicBezTo>
                    <a:cubicBezTo>
                      <a:pt x="1073564" y="2232678"/>
                      <a:pt x="1104852" y="2189110"/>
                      <a:pt x="1143962" y="2154066"/>
                    </a:cubicBezTo>
                    <a:cubicBezTo>
                      <a:pt x="1100941" y="2167326"/>
                      <a:pt x="1054009" y="2173008"/>
                      <a:pt x="1009033" y="2174903"/>
                    </a:cubicBezTo>
                    <a:cubicBezTo>
                      <a:pt x="937657" y="2177744"/>
                      <a:pt x="860416" y="2173956"/>
                      <a:pt x="790018" y="2146489"/>
                    </a:cubicBezTo>
                    <a:cubicBezTo>
                      <a:pt x="784151" y="2144595"/>
                      <a:pt x="783174" y="2137965"/>
                      <a:pt x="787085" y="2135123"/>
                    </a:cubicBezTo>
                    <a:cubicBezTo>
                      <a:pt x="849660" y="2081137"/>
                      <a:pt x="934724" y="2053670"/>
                      <a:pt x="996322" y="1999684"/>
                    </a:cubicBezTo>
                    <a:cubicBezTo>
                      <a:pt x="934724" y="2025256"/>
                      <a:pt x="877037" y="2065983"/>
                      <a:pt x="806640" y="2085873"/>
                    </a:cubicBezTo>
                    <a:cubicBezTo>
                      <a:pt x="801751" y="2086820"/>
                      <a:pt x="795884" y="2083978"/>
                      <a:pt x="795884" y="2079243"/>
                    </a:cubicBezTo>
                    <a:cubicBezTo>
                      <a:pt x="795884" y="2057459"/>
                      <a:pt x="801751" y="2036622"/>
                      <a:pt x="809573" y="2015785"/>
                    </a:cubicBezTo>
                    <a:cubicBezTo>
                      <a:pt x="797840" y="2025256"/>
                      <a:pt x="786107" y="2033781"/>
                      <a:pt x="774374" y="2043252"/>
                    </a:cubicBezTo>
                    <a:cubicBezTo>
                      <a:pt x="655089" y="2128493"/>
                      <a:pt x="498650" y="2184374"/>
                      <a:pt x="336344" y="2116181"/>
                    </a:cubicBezTo>
                    <a:cubicBezTo>
                      <a:pt x="331456" y="2114287"/>
                      <a:pt x="329500" y="2109551"/>
                      <a:pt x="331456" y="2105762"/>
                    </a:cubicBezTo>
                    <a:cubicBezTo>
                      <a:pt x="358832" y="2048935"/>
                      <a:pt x="406742" y="2010102"/>
                      <a:pt x="457585" y="1972217"/>
                    </a:cubicBezTo>
                    <a:cubicBezTo>
                      <a:pt x="395987" y="2000631"/>
                      <a:pt x="330478" y="2022415"/>
                      <a:pt x="263991" y="2041358"/>
                    </a:cubicBezTo>
                    <a:cubicBezTo>
                      <a:pt x="180883" y="2062194"/>
                      <a:pt x="90930" y="2083031"/>
                      <a:pt x="0" y="2074507"/>
                    </a:cubicBezTo>
                    <a:lnTo>
                      <a:pt x="0" y="2606793"/>
                    </a:lnTo>
                    <a:cubicBezTo>
                      <a:pt x="18577" y="2590692"/>
                      <a:pt x="37154" y="2574591"/>
                      <a:pt x="54754" y="2558490"/>
                    </a:cubicBezTo>
                    <a:cubicBezTo>
                      <a:pt x="35199" y="2598269"/>
                      <a:pt x="15644" y="2645626"/>
                      <a:pt x="0" y="2691088"/>
                    </a:cubicBezTo>
                    <a:lnTo>
                      <a:pt x="0" y="2897562"/>
                    </a:lnTo>
                    <a:cubicBezTo>
                      <a:pt x="14666" y="2907033"/>
                      <a:pt x="35199" y="2909875"/>
                      <a:pt x="64531" y="2903245"/>
                    </a:cubicBezTo>
                    <a:cubicBezTo>
                      <a:pt x="119285" y="2890932"/>
                      <a:pt x="173061" y="2845470"/>
                      <a:pt x="218037" y="2789589"/>
                    </a:cubicBezTo>
                    <a:cubicBezTo>
                      <a:pt x="205326" y="2873884"/>
                      <a:pt x="218037" y="2948707"/>
                      <a:pt x="300168" y="2950601"/>
                    </a:cubicBezTo>
                    <a:cubicBezTo>
                      <a:pt x="384254" y="2951548"/>
                      <a:pt x="458562" y="2880514"/>
                      <a:pt x="510383" y="2833157"/>
                    </a:cubicBezTo>
                    <a:cubicBezTo>
                      <a:pt x="515272" y="2828422"/>
                      <a:pt x="520160" y="2822739"/>
                      <a:pt x="525049" y="2818003"/>
                    </a:cubicBezTo>
                    <a:cubicBezTo>
                      <a:pt x="567092" y="2852100"/>
                      <a:pt x="629668" y="2875778"/>
                      <a:pt x="689310" y="2894721"/>
                    </a:cubicBezTo>
                    <a:cubicBezTo>
                      <a:pt x="633579" y="2896615"/>
                      <a:pt x="577847" y="2899456"/>
                      <a:pt x="524071" y="2905139"/>
                    </a:cubicBezTo>
                    <a:cubicBezTo>
                      <a:pt x="514294" y="2906086"/>
                      <a:pt x="504516" y="2913663"/>
                      <a:pt x="507450" y="2924082"/>
                    </a:cubicBezTo>
                    <a:cubicBezTo>
                      <a:pt x="513316" y="2946813"/>
                      <a:pt x="531893" y="2958178"/>
                      <a:pt x="557315" y="2965755"/>
                    </a:cubicBezTo>
                    <a:cubicBezTo>
                      <a:pt x="592513" y="2975226"/>
                      <a:pt x="626734" y="2980909"/>
                      <a:pt x="661933" y="2986592"/>
                    </a:cubicBezTo>
                    <a:cubicBezTo>
                      <a:pt x="710821" y="2993222"/>
                      <a:pt x="618913" y="3019742"/>
                      <a:pt x="599358" y="3035843"/>
                    </a:cubicBezTo>
                    <a:cubicBezTo>
                      <a:pt x="522116" y="3095512"/>
                      <a:pt x="452696" y="3177912"/>
                      <a:pt x="408697" y="3262207"/>
                    </a:cubicBezTo>
                    <a:cubicBezTo>
                      <a:pt x="385232" y="3307669"/>
                      <a:pt x="412608" y="3366391"/>
                      <a:pt x="481051" y="3349342"/>
                    </a:cubicBezTo>
                    <a:cubicBezTo>
                      <a:pt x="624779" y="3311457"/>
                      <a:pt x="750908" y="3245158"/>
                      <a:pt x="873126" y="3173176"/>
                    </a:cubicBezTo>
                    <a:cubicBezTo>
                      <a:pt x="808595" y="3258418"/>
                      <a:pt x="744064" y="3376809"/>
                      <a:pt x="892681" y="3407117"/>
                    </a:cubicBezTo>
                    <a:cubicBezTo>
                      <a:pt x="971878" y="3423219"/>
                      <a:pt x="1042276" y="3350290"/>
                      <a:pt x="1089208" y="3311457"/>
                    </a:cubicBezTo>
                    <a:cubicBezTo>
                      <a:pt x="1138095" y="3271678"/>
                      <a:pt x="1165472" y="3225269"/>
                      <a:pt x="1188938" y="3174124"/>
                    </a:cubicBezTo>
                    <a:cubicBezTo>
                      <a:pt x="1201649" y="3242317"/>
                      <a:pt x="1213381" y="3301039"/>
                      <a:pt x="1274979" y="3373968"/>
                    </a:cubicBezTo>
                    <a:cubicBezTo>
                      <a:pt x="1306267" y="3410906"/>
                      <a:pt x="1369821" y="3400487"/>
                      <a:pt x="1393287" y="3373021"/>
                    </a:cubicBezTo>
                    <a:cubicBezTo>
                      <a:pt x="1458795" y="3297250"/>
                      <a:pt x="1480306" y="3196855"/>
                      <a:pt x="1496928" y="3100247"/>
                    </a:cubicBezTo>
                    <a:cubicBezTo>
                      <a:pt x="1498883" y="3090776"/>
                      <a:pt x="1499861" y="3080358"/>
                      <a:pt x="1501816" y="3069939"/>
                    </a:cubicBezTo>
                    <a:cubicBezTo>
                      <a:pt x="1542881" y="3024477"/>
                      <a:pt x="1559503" y="2952496"/>
                      <a:pt x="1579058" y="2887143"/>
                    </a:cubicBezTo>
                    <a:cubicBezTo>
                      <a:pt x="1577102" y="2995116"/>
                      <a:pt x="1582969" y="3145710"/>
                      <a:pt x="1687588" y="3166547"/>
                    </a:cubicBezTo>
                    <a:cubicBezTo>
                      <a:pt x="1727675" y="3174124"/>
                      <a:pt x="1755052" y="3153287"/>
                      <a:pt x="1776563" y="3130556"/>
                    </a:cubicBezTo>
                    <a:cubicBezTo>
                      <a:pt x="1794162" y="3111613"/>
                      <a:pt x="1810784" y="3091724"/>
                      <a:pt x="1824472" y="3069939"/>
                    </a:cubicBezTo>
                    <a:cubicBezTo>
                      <a:pt x="1812739" y="3139080"/>
                      <a:pt x="1824472" y="3191172"/>
                      <a:pt x="1901714" y="3160864"/>
                    </a:cubicBezTo>
                    <a:cubicBezTo>
                      <a:pt x="1978956" y="3130556"/>
                      <a:pt x="2039576" y="3077517"/>
                      <a:pt x="2106063" y="3033001"/>
                    </a:cubicBezTo>
                    <a:cubicBezTo>
                      <a:pt x="2053264" y="3068045"/>
                      <a:pt x="2025887" y="3131503"/>
                      <a:pt x="1981889" y="3174124"/>
                    </a:cubicBezTo>
                    <a:cubicBezTo>
                      <a:pt x="1953534" y="3201591"/>
                      <a:pt x="1923224" y="3242317"/>
                      <a:pt x="1908558" y="3278308"/>
                    </a:cubicBezTo>
                    <a:cubicBezTo>
                      <a:pt x="1906603" y="3282096"/>
                      <a:pt x="1909536" y="3287779"/>
                      <a:pt x="1914425" y="3288726"/>
                    </a:cubicBezTo>
                    <a:cubicBezTo>
                      <a:pt x="2041531" y="3335136"/>
                      <a:pt x="2198948" y="3306722"/>
                      <a:pt x="2318233" y="3276413"/>
                    </a:cubicBezTo>
                    <a:cubicBezTo>
                      <a:pt x="2300634" y="3281149"/>
                      <a:pt x="2282057" y="3286832"/>
                      <a:pt x="2264457" y="3292515"/>
                    </a:cubicBezTo>
                    <a:cubicBezTo>
                      <a:pt x="2228281" y="3304828"/>
                      <a:pt x="2200904" y="3312404"/>
                      <a:pt x="2180371" y="3342713"/>
                    </a:cubicBezTo>
                    <a:cubicBezTo>
                      <a:pt x="2138328" y="3406170"/>
                      <a:pt x="2378853" y="3408064"/>
                      <a:pt x="2385698" y="3408064"/>
                    </a:cubicBezTo>
                    <a:cubicBezTo>
                      <a:pt x="2469784" y="3408064"/>
                      <a:pt x="2551914" y="3381545"/>
                      <a:pt x="2624267" y="3341766"/>
                    </a:cubicBezTo>
                    <a:cubicBezTo>
                      <a:pt x="2602757" y="3370179"/>
                      <a:pt x="2583202" y="3398593"/>
                      <a:pt x="2567558" y="3432690"/>
                    </a:cubicBezTo>
                    <a:cubicBezTo>
                      <a:pt x="2555825" y="3458262"/>
                      <a:pt x="2528448" y="3560552"/>
                      <a:pt x="2564625" y="3584230"/>
                    </a:cubicBezTo>
                    <a:cubicBezTo>
                      <a:pt x="2589069" y="3599384"/>
                      <a:pt x="2616445" y="3615486"/>
                      <a:pt x="2641867" y="3594649"/>
                    </a:cubicBezTo>
                    <a:cubicBezTo>
                      <a:pt x="2684887" y="3559605"/>
                      <a:pt x="2736708" y="3534033"/>
                      <a:pt x="2786573" y="3506566"/>
                    </a:cubicBezTo>
                    <a:cubicBezTo>
                      <a:pt x="2741597" y="3573812"/>
                      <a:pt x="2696621" y="3661895"/>
                      <a:pt x="2742574" y="3699780"/>
                    </a:cubicBezTo>
                    <a:cubicBezTo>
                      <a:pt x="2697598" y="3717775"/>
                      <a:pt x="2649689" y="3739559"/>
                      <a:pt x="2626223" y="3767974"/>
                    </a:cubicBezTo>
                    <a:cubicBezTo>
                      <a:pt x="2619379" y="3776498"/>
                      <a:pt x="2622312" y="3788810"/>
                      <a:pt x="2635023" y="3792599"/>
                    </a:cubicBezTo>
                    <a:cubicBezTo>
                      <a:pt x="2709331" y="3819118"/>
                      <a:pt x="2786573" y="3821012"/>
                      <a:pt x="2863815" y="3826695"/>
                    </a:cubicBezTo>
                    <a:cubicBezTo>
                      <a:pt x="2740619" y="3847532"/>
                      <a:pt x="2587113" y="3886365"/>
                      <a:pt x="2610579" y="3967818"/>
                    </a:cubicBezTo>
                    <a:cubicBezTo>
                      <a:pt x="2625245" y="4017068"/>
                      <a:pt x="2679999" y="4038852"/>
                      <a:pt x="2731819" y="4038852"/>
                    </a:cubicBezTo>
                    <a:cubicBezTo>
                      <a:pt x="2726931" y="4049271"/>
                      <a:pt x="2722042" y="4059689"/>
                      <a:pt x="2718131" y="4071054"/>
                    </a:cubicBezTo>
                    <a:cubicBezTo>
                      <a:pt x="2699554" y="4118411"/>
                      <a:pt x="2651644" y="4293630"/>
                      <a:pt x="2701509" y="4340986"/>
                    </a:cubicBezTo>
                    <a:cubicBezTo>
                      <a:pt x="2746486" y="4383607"/>
                      <a:pt x="2799284" y="4339092"/>
                      <a:pt x="2843282" y="4280370"/>
                    </a:cubicBezTo>
                    <a:cubicBezTo>
                      <a:pt x="2828616" y="4331515"/>
                      <a:pt x="2815905" y="4384554"/>
                      <a:pt x="2805150" y="4441382"/>
                    </a:cubicBezTo>
                    <a:cubicBezTo>
                      <a:pt x="2799284" y="4472637"/>
                      <a:pt x="2772885" y="4575874"/>
                      <a:pt x="2824705" y="4597658"/>
                    </a:cubicBezTo>
                    <a:cubicBezTo>
                      <a:pt x="2888259" y="4624178"/>
                      <a:pt x="2950834" y="4532307"/>
                      <a:pt x="2981144" y="4502945"/>
                    </a:cubicBezTo>
                    <a:cubicBezTo>
                      <a:pt x="3003632" y="4482108"/>
                      <a:pt x="3023187" y="4458430"/>
                      <a:pt x="3040787" y="4433805"/>
                    </a:cubicBezTo>
                    <a:cubicBezTo>
                      <a:pt x="3032965" y="4484003"/>
                      <a:pt x="3030032" y="4535148"/>
                      <a:pt x="3040787" y="4589134"/>
                    </a:cubicBezTo>
                    <a:cubicBezTo>
                      <a:pt x="3051542" y="4644068"/>
                      <a:pt x="3059364" y="4817392"/>
                      <a:pt x="3150294" y="4835388"/>
                    </a:cubicBezTo>
                    <a:cubicBezTo>
                      <a:pt x="3234380" y="4852436"/>
                      <a:pt x="3312600" y="4742569"/>
                      <a:pt x="3353665" y="4698054"/>
                    </a:cubicBezTo>
                    <a:cubicBezTo>
                      <a:pt x="3361487" y="4690477"/>
                      <a:pt x="3367353" y="4681953"/>
                      <a:pt x="3374198" y="4673429"/>
                    </a:cubicBezTo>
                    <a:cubicBezTo>
                      <a:pt x="3376153" y="4692371"/>
                      <a:pt x="3378109" y="4711314"/>
                      <a:pt x="3380064" y="4730256"/>
                    </a:cubicBezTo>
                    <a:cubicBezTo>
                      <a:pt x="3382020" y="4746357"/>
                      <a:pt x="3395708" y="4751093"/>
                      <a:pt x="3411352" y="4752987"/>
                    </a:cubicBezTo>
                    <a:cubicBezTo>
                      <a:pt x="3459262" y="4757723"/>
                      <a:pt x="3470017" y="4734045"/>
                      <a:pt x="3489571" y="4699001"/>
                    </a:cubicBezTo>
                    <a:cubicBezTo>
                      <a:pt x="3513038" y="4656380"/>
                      <a:pt x="3531615" y="4610918"/>
                      <a:pt x="3546281" y="4563562"/>
                    </a:cubicBezTo>
                    <a:cubicBezTo>
                      <a:pt x="3558992" y="4632702"/>
                      <a:pt x="3575613" y="4700895"/>
                      <a:pt x="3614723" y="4769089"/>
                    </a:cubicBezTo>
                    <a:cubicBezTo>
                      <a:pt x="3641122" y="4814551"/>
                      <a:pt x="3703698" y="4885586"/>
                      <a:pt x="3764318" y="4885586"/>
                    </a:cubicBezTo>
                    <a:cubicBezTo>
                      <a:pt x="3838626" y="4886533"/>
                      <a:pt x="3829827" y="4764353"/>
                      <a:pt x="3805383" y="4649750"/>
                    </a:cubicBezTo>
                    <a:cubicBezTo>
                      <a:pt x="3889469" y="4802238"/>
                      <a:pt x="4006799" y="4961356"/>
                      <a:pt x="4183771" y="4965144"/>
                    </a:cubicBezTo>
                    <a:cubicBezTo>
                      <a:pt x="4303055" y="4967986"/>
                      <a:pt x="4203326" y="4721732"/>
                      <a:pt x="4133905" y="4565456"/>
                    </a:cubicBezTo>
                    <a:cubicBezTo>
                      <a:pt x="4191592" y="4630808"/>
                      <a:pt x="4247324" y="4699001"/>
                      <a:pt x="4313811" y="4758670"/>
                    </a:cubicBezTo>
                    <a:cubicBezTo>
                      <a:pt x="4358787" y="4799397"/>
                      <a:pt x="4418429" y="4859066"/>
                      <a:pt x="4482960" y="4846753"/>
                    </a:cubicBezTo>
                    <a:cubicBezTo>
                      <a:pt x="4560202" y="4832546"/>
                      <a:pt x="4513271" y="4719838"/>
                      <a:pt x="4472206" y="4635544"/>
                    </a:cubicBezTo>
                    <a:cubicBezTo>
                      <a:pt x="4517182" y="4683847"/>
                      <a:pt x="4573891" y="4731203"/>
                      <a:pt x="4613001" y="4705631"/>
                    </a:cubicBezTo>
                    <a:cubicBezTo>
                      <a:pt x="4654066" y="4678164"/>
                      <a:pt x="4647222" y="4622284"/>
                      <a:pt x="4618867" y="4559773"/>
                    </a:cubicBezTo>
                    <a:cubicBezTo>
                      <a:pt x="4780195" y="4656380"/>
                      <a:pt x="4968900" y="4714155"/>
                      <a:pt x="5098940" y="4636491"/>
                    </a:cubicBezTo>
                    <a:cubicBezTo>
                      <a:pt x="5210403" y="4570191"/>
                      <a:pt x="5199648" y="4481162"/>
                      <a:pt x="5136094" y="4398761"/>
                    </a:cubicBezTo>
                    <a:cubicBezTo>
                      <a:pt x="5178137" y="4414862"/>
                      <a:pt x="5228002" y="4427175"/>
                      <a:pt x="5254401" y="4398761"/>
                    </a:cubicBezTo>
                    <a:cubicBezTo>
                      <a:pt x="5278845" y="4371295"/>
                      <a:pt x="5273956" y="4339092"/>
                      <a:pt x="5252446" y="4305943"/>
                    </a:cubicBezTo>
                    <a:cubicBezTo>
                      <a:pt x="5311110" y="4301207"/>
                      <a:pt x="5333599" y="4272793"/>
                      <a:pt x="5283734" y="4226384"/>
                    </a:cubicBezTo>
                    <a:cubicBezTo>
                      <a:pt x="5315022" y="4235855"/>
                      <a:pt x="5347287" y="4243432"/>
                      <a:pt x="5375642" y="4251957"/>
                    </a:cubicBezTo>
                    <a:cubicBezTo>
                      <a:pt x="5426484" y="4267111"/>
                      <a:pt x="5473416" y="4266163"/>
                      <a:pt x="5519370" y="4251009"/>
                    </a:cubicBezTo>
                    <a:cubicBezTo>
                      <a:pt x="5603456" y="4224490"/>
                      <a:pt x="5542836" y="4160085"/>
                      <a:pt x="5474394" y="4107993"/>
                    </a:cubicBezTo>
                    <a:cubicBezTo>
                      <a:pt x="5533059" y="4124094"/>
                      <a:pt x="5585857" y="4121253"/>
                      <a:pt x="5575102" y="4054006"/>
                    </a:cubicBezTo>
                    <a:cubicBezTo>
                      <a:pt x="5566302" y="3999073"/>
                      <a:pt x="5472439" y="3935615"/>
                      <a:pt x="5426484" y="3910990"/>
                    </a:cubicBezTo>
                    <a:cubicBezTo>
                      <a:pt x="5417685" y="3905307"/>
                      <a:pt x="5407907" y="3900571"/>
                      <a:pt x="5399108" y="3895836"/>
                    </a:cubicBezTo>
                    <a:cubicBezTo>
                      <a:pt x="5428440" y="3896783"/>
                      <a:pt x="5457772" y="3897730"/>
                      <a:pt x="5488082" y="3900571"/>
                    </a:cubicBezTo>
                    <a:cubicBezTo>
                      <a:pt x="5557502" y="3906254"/>
                      <a:pt x="5694387" y="3844691"/>
                      <a:pt x="5592701" y="3775550"/>
                    </a:cubicBezTo>
                    <a:cubicBezTo>
                      <a:pt x="5584879" y="3769868"/>
                      <a:pt x="5575102" y="3766079"/>
                      <a:pt x="5565324" y="3762291"/>
                    </a:cubicBezTo>
                    <a:cubicBezTo>
                      <a:pt x="5627900" y="3717775"/>
                      <a:pt x="5680698" y="3651477"/>
                      <a:pt x="5674832" y="3591808"/>
                    </a:cubicBezTo>
                    <a:cubicBezTo>
                      <a:pt x="5668965" y="3531191"/>
                      <a:pt x="5623011" y="3526455"/>
                      <a:pt x="5571191" y="3540662"/>
                    </a:cubicBezTo>
                    <a:cubicBezTo>
                      <a:pt x="5581946" y="3523614"/>
                      <a:pt x="5584879" y="3505619"/>
                      <a:pt x="5573146" y="3488570"/>
                    </a:cubicBezTo>
                    <a:cubicBezTo>
                      <a:pt x="5549680" y="3455421"/>
                      <a:pt x="5517415" y="3442161"/>
                      <a:pt x="5478305" y="3427954"/>
                    </a:cubicBezTo>
                    <a:cubicBezTo>
                      <a:pt x="5471461" y="3425113"/>
                      <a:pt x="5458750" y="3425113"/>
                      <a:pt x="5450928" y="3424166"/>
                    </a:cubicBezTo>
                    <a:cubicBezTo>
                      <a:pt x="5454839" y="3424166"/>
                      <a:pt x="5460705" y="3424166"/>
                      <a:pt x="5470483" y="3424166"/>
                    </a:cubicBezTo>
                    <a:cubicBezTo>
                      <a:pt x="5490038" y="3424166"/>
                      <a:pt x="5509593" y="3424166"/>
                      <a:pt x="5528170" y="3422271"/>
                    </a:cubicBezTo>
                    <a:cubicBezTo>
                      <a:pt x="5692431" y="3404276"/>
                      <a:pt x="5558480" y="3317140"/>
                      <a:pt x="5438217" y="3262207"/>
                    </a:cubicBezTo>
                    <a:cubicBezTo>
                      <a:pt x="5527192" y="3275466"/>
                      <a:pt x="5615189" y="3272625"/>
                      <a:pt x="5670921" y="3207273"/>
                    </a:cubicBezTo>
                    <a:cubicBezTo>
                      <a:pt x="5739363" y="3128662"/>
                      <a:pt x="5552614" y="3084146"/>
                      <a:pt x="5502748" y="3078464"/>
                    </a:cubicBezTo>
                    <a:cubicBezTo>
                      <a:pt x="5478305" y="3075622"/>
                      <a:pt x="5402041" y="3101195"/>
                      <a:pt x="5445061" y="3086041"/>
                    </a:cubicBezTo>
                    <a:cubicBezTo>
                      <a:pt x="5468527" y="3077517"/>
                      <a:pt x="5492971" y="3067098"/>
                      <a:pt x="5513504" y="3054785"/>
                    </a:cubicBezTo>
                    <a:cubicBezTo>
                      <a:pt x="5549680" y="3033949"/>
                      <a:pt x="5592701" y="3009323"/>
                      <a:pt x="5589768" y="2963861"/>
                    </a:cubicBezTo>
                    <a:cubicBezTo>
                      <a:pt x="5583901" y="2887143"/>
                      <a:pt x="5437240" y="2880514"/>
                      <a:pt x="5331643" y="2887143"/>
                    </a:cubicBezTo>
                    <a:cubicBezTo>
                      <a:pt x="5378575" y="2857783"/>
                      <a:pt x="5428440" y="2819897"/>
                      <a:pt x="5437240" y="2781065"/>
                    </a:cubicBezTo>
                    <a:cubicBezTo>
                      <a:pt x="5593679" y="2745074"/>
                      <a:pt x="5512526" y="2656044"/>
                      <a:pt x="5404974" y="2606793"/>
                    </a:cubicBezTo>
                    <a:cubicBezTo>
                      <a:pt x="5553591" y="2613423"/>
                      <a:pt x="5766740" y="2610582"/>
                      <a:pt x="5712964" y="2542389"/>
                    </a:cubicBezTo>
                    <a:cubicBezTo>
                      <a:pt x="5695364" y="2519658"/>
                      <a:pt x="5667010" y="2500715"/>
                      <a:pt x="5633766" y="2485561"/>
                    </a:cubicBezTo>
                    <a:cubicBezTo>
                      <a:pt x="5678743" y="2478931"/>
                      <a:pt x="5721763" y="2468513"/>
                      <a:pt x="5759895" y="2450517"/>
                    </a:cubicBezTo>
                    <a:cubicBezTo>
                      <a:pt x="5832249" y="2418315"/>
                      <a:pt x="5801938" y="2334020"/>
                      <a:pt x="5728608" y="2301818"/>
                    </a:cubicBezTo>
                    <a:close/>
                    <a:moveTo>
                      <a:pt x="2766041" y="1104647"/>
                    </a:moveTo>
                    <a:cubicBezTo>
                      <a:pt x="2710309" y="1106542"/>
                      <a:pt x="2679021" y="1053502"/>
                      <a:pt x="2660444" y="1007093"/>
                    </a:cubicBezTo>
                    <a:cubicBezTo>
                      <a:pt x="2648711" y="1096123"/>
                      <a:pt x="2602757" y="1173788"/>
                      <a:pt x="2513782" y="1211673"/>
                    </a:cubicBezTo>
                    <a:cubicBezTo>
                      <a:pt x="2510849" y="1212620"/>
                      <a:pt x="2506938" y="1211673"/>
                      <a:pt x="2504983" y="1209778"/>
                    </a:cubicBezTo>
                    <a:cubicBezTo>
                      <a:pt x="2466850" y="1169052"/>
                      <a:pt x="2464895" y="1119801"/>
                      <a:pt x="2467828" y="1072445"/>
                    </a:cubicBezTo>
                    <a:cubicBezTo>
                      <a:pt x="2445340" y="1115065"/>
                      <a:pt x="2420896" y="1157686"/>
                      <a:pt x="2392542" y="1197466"/>
                    </a:cubicBezTo>
                    <a:cubicBezTo>
                      <a:pt x="2362232" y="1239140"/>
                      <a:pt x="2319211" y="1296914"/>
                      <a:pt x="2257613" y="1304491"/>
                    </a:cubicBezTo>
                    <a:cubicBezTo>
                      <a:pt x="2111929" y="1322487"/>
                      <a:pt x="2125617" y="1116013"/>
                      <a:pt x="2130506" y="1023194"/>
                    </a:cubicBezTo>
                    <a:cubicBezTo>
                      <a:pt x="2088463" y="1072445"/>
                      <a:pt x="2041531" y="1121696"/>
                      <a:pt x="1968200" y="1130220"/>
                    </a:cubicBezTo>
                    <a:cubicBezTo>
                      <a:pt x="1965267" y="1130220"/>
                      <a:pt x="1961356" y="1129273"/>
                      <a:pt x="1960378" y="1126431"/>
                    </a:cubicBezTo>
                    <a:cubicBezTo>
                      <a:pt x="1924202" y="1063921"/>
                      <a:pt x="1951579" y="1003304"/>
                      <a:pt x="1987755" y="954054"/>
                    </a:cubicBezTo>
                    <a:cubicBezTo>
                      <a:pt x="1878248" y="982467"/>
                      <a:pt x="1753097" y="1008987"/>
                      <a:pt x="1637723" y="954054"/>
                    </a:cubicBezTo>
                    <a:cubicBezTo>
                      <a:pt x="1632834" y="952159"/>
                      <a:pt x="1630879" y="947424"/>
                      <a:pt x="1632834" y="943635"/>
                    </a:cubicBezTo>
                    <a:cubicBezTo>
                      <a:pt x="1672922" y="877336"/>
                      <a:pt x="1781451" y="883019"/>
                      <a:pt x="1861626" y="883966"/>
                    </a:cubicBezTo>
                    <a:cubicBezTo>
                      <a:pt x="1845982" y="867865"/>
                      <a:pt x="1835227" y="849869"/>
                      <a:pt x="1829361" y="829033"/>
                    </a:cubicBezTo>
                    <a:cubicBezTo>
                      <a:pt x="1823494" y="809143"/>
                      <a:pt x="1833272" y="800619"/>
                      <a:pt x="1822516" y="780729"/>
                    </a:cubicBezTo>
                    <a:cubicBezTo>
                      <a:pt x="1798073" y="737161"/>
                      <a:pt x="1779496" y="690752"/>
                      <a:pt x="1789273" y="645290"/>
                    </a:cubicBezTo>
                    <a:cubicBezTo>
                      <a:pt x="1790251" y="640554"/>
                      <a:pt x="1796118" y="639607"/>
                      <a:pt x="1800028" y="642448"/>
                    </a:cubicBezTo>
                    <a:cubicBezTo>
                      <a:pt x="1848916" y="669915"/>
                      <a:pt x="1888025" y="712536"/>
                      <a:pt x="1912469" y="759892"/>
                    </a:cubicBezTo>
                    <a:cubicBezTo>
                      <a:pt x="1909536" y="735267"/>
                      <a:pt x="1908558" y="710642"/>
                      <a:pt x="1908558" y="686016"/>
                    </a:cubicBezTo>
                    <a:cubicBezTo>
                      <a:pt x="1908558" y="635818"/>
                      <a:pt x="1909536" y="576149"/>
                      <a:pt x="1940824" y="536370"/>
                    </a:cubicBezTo>
                    <a:cubicBezTo>
                      <a:pt x="1968200" y="502273"/>
                      <a:pt x="2017088" y="506062"/>
                      <a:pt x="2055220" y="534476"/>
                    </a:cubicBezTo>
                    <a:cubicBezTo>
                      <a:pt x="2085530" y="558154"/>
                      <a:pt x="2108018" y="590356"/>
                      <a:pt x="2123662" y="625400"/>
                    </a:cubicBezTo>
                    <a:cubicBezTo>
                      <a:pt x="2118773" y="573308"/>
                      <a:pt x="2124640" y="522163"/>
                      <a:pt x="2160816" y="484278"/>
                    </a:cubicBezTo>
                    <a:cubicBezTo>
                      <a:pt x="2162772" y="482383"/>
                      <a:pt x="2167661" y="482383"/>
                      <a:pt x="2169616" y="484278"/>
                    </a:cubicBezTo>
                    <a:cubicBezTo>
                      <a:pt x="2233169" y="526899"/>
                      <a:pt x="2266413" y="591303"/>
                      <a:pt x="2316278" y="645290"/>
                    </a:cubicBezTo>
                    <a:cubicBezTo>
                      <a:pt x="2297701" y="588462"/>
                      <a:pt x="2290856" y="515533"/>
                      <a:pt x="2375920" y="531634"/>
                    </a:cubicBezTo>
                    <a:cubicBezTo>
                      <a:pt x="2446318" y="544894"/>
                      <a:pt x="2515738" y="583726"/>
                      <a:pt x="2577336" y="624453"/>
                    </a:cubicBezTo>
                    <a:cubicBezTo>
                      <a:pt x="2550937" y="590356"/>
                      <a:pt x="2526493" y="555312"/>
                      <a:pt x="2505960" y="518374"/>
                    </a:cubicBezTo>
                    <a:cubicBezTo>
                      <a:pt x="2484450" y="480489"/>
                      <a:pt x="2450229" y="422714"/>
                      <a:pt x="2466850" y="381988"/>
                    </a:cubicBezTo>
                    <a:cubicBezTo>
                      <a:pt x="2477606" y="354521"/>
                      <a:pt x="2508893" y="330843"/>
                      <a:pt x="2541159" y="358310"/>
                    </a:cubicBezTo>
                    <a:cubicBezTo>
                      <a:pt x="2551914" y="367781"/>
                      <a:pt x="2562669" y="379146"/>
                      <a:pt x="2571469" y="392406"/>
                    </a:cubicBezTo>
                    <a:cubicBezTo>
                      <a:pt x="2572447" y="376305"/>
                      <a:pt x="2577336" y="361151"/>
                      <a:pt x="2589069" y="348838"/>
                    </a:cubicBezTo>
                    <a:cubicBezTo>
                      <a:pt x="2592002" y="345050"/>
                      <a:pt x="2596890" y="345050"/>
                      <a:pt x="2600802" y="348838"/>
                    </a:cubicBezTo>
                    <a:cubicBezTo>
                      <a:pt x="2632089" y="379146"/>
                      <a:pt x="2650667" y="415137"/>
                      <a:pt x="2662399" y="453023"/>
                    </a:cubicBezTo>
                    <a:cubicBezTo>
                      <a:pt x="2665333" y="382935"/>
                      <a:pt x="2687821" y="311900"/>
                      <a:pt x="2764085" y="305270"/>
                    </a:cubicBezTo>
                    <a:cubicBezTo>
                      <a:pt x="2864793" y="295799"/>
                      <a:pt x="2950834" y="391459"/>
                      <a:pt x="3003632" y="469124"/>
                    </a:cubicBezTo>
                    <a:cubicBezTo>
                      <a:pt x="3004610" y="439763"/>
                      <a:pt x="3014388" y="413243"/>
                      <a:pt x="3034920" y="390512"/>
                    </a:cubicBezTo>
                    <a:cubicBezTo>
                      <a:pt x="3036876" y="388618"/>
                      <a:pt x="3040787" y="388618"/>
                      <a:pt x="3043720" y="390512"/>
                    </a:cubicBezTo>
                    <a:cubicBezTo>
                      <a:pt x="3084785" y="412296"/>
                      <a:pt x="3111184" y="450181"/>
                      <a:pt x="3126828" y="489961"/>
                    </a:cubicBezTo>
                    <a:cubicBezTo>
                      <a:pt x="3134650" y="403772"/>
                      <a:pt x="3159094" y="318530"/>
                      <a:pt x="3217759" y="254125"/>
                    </a:cubicBezTo>
                    <a:cubicBezTo>
                      <a:pt x="3219714" y="251284"/>
                      <a:pt x="3223625" y="250337"/>
                      <a:pt x="3227536" y="253178"/>
                    </a:cubicBezTo>
                    <a:cubicBezTo>
                      <a:pt x="3331177" y="314742"/>
                      <a:pt x="3342910" y="435974"/>
                      <a:pt x="3300867" y="522163"/>
                    </a:cubicBezTo>
                    <a:cubicBezTo>
                      <a:pt x="3347799" y="497538"/>
                      <a:pt x="3407441" y="487119"/>
                      <a:pt x="3458284" y="489961"/>
                    </a:cubicBezTo>
                    <a:cubicBezTo>
                      <a:pt x="3480772" y="490908"/>
                      <a:pt x="3516949" y="495643"/>
                      <a:pt x="3529659" y="517427"/>
                    </a:cubicBezTo>
                    <a:cubicBezTo>
                      <a:pt x="3530637" y="518374"/>
                      <a:pt x="3530637" y="519322"/>
                      <a:pt x="3530637" y="519322"/>
                    </a:cubicBezTo>
                    <a:cubicBezTo>
                      <a:pt x="3568769" y="450181"/>
                      <a:pt x="3625478" y="367781"/>
                      <a:pt x="3690987" y="442604"/>
                    </a:cubicBezTo>
                    <a:cubicBezTo>
                      <a:pt x="3726186" y="391459"/>
                      <a:pt x="3852315" y="216240"/>
                      <a:pt x="3917824" y="301482"/>
                    </a:cubicBezTo>
                    <a:cubicBezTo>
                      <a:pt x="3952045" y="345997"/>
                      <a:pt x="3915868" y="409455"/>
                      <a:pt x="3894358" y="445446"/>
                    </a:cubicBezTo>
                    <a:cubicBezTo>
                      <a:pt x="3888492" y="455864"/>
                      <a:pt x="3881647" y="465335"/>
                      <a:pt x="3874803" y="475754"/>
                    </a:cubicBezTo>
                    <a:cubicBezTo>
                      <a:pt x="3884581" y="471018"/>
                      <a:pt x="3895336" y="466282"/>
                      <a:pt x="3904135" y="461547"/>
                    </a:cubicBezTo>
                    <a:cubicBezTo>
                      <a:pt x="3943245" y="445446"/>
                      <a:pt x="4000932" y="425556"/>
                      <a:pt x="4041998" y="460600"/>
                    </a:cubicBezTo>
                    <a:cubicBezTo>
                      <a:pt x="4105551" y="514586"/>
                      <a:pt x="4032220" y="588462"/>
                      <a:pt x="3974533" y="638660"/>
                    </a:cubicBezTo>
                    <a:cubicBezTo>
                      <a:pt x="4032220" y="614034"/>
                      <a:pt x="4106529" y="600775"/>
                      <a:pt x="4156393" y="650972"/>
                    </a:cubicBezTo>
                    <a:cubicBezTo>
                      <a:pt x="4212125" y="706853"/>
                      <a:pt x="4185726" y="778835"/>
                      <a:pt x="4149549" y="830927"/>
                    </a:cubicBezTo>
                    <a:cubicBezTo>
                      <a:pt x="4221903" y="787359"/>
                      <a:pt x="4286434" y="735267"/>
                      <a:pt x="4363676" y="698329"/>
                    </a:cubicBezTo>
                    <a:cubicBezTo>
                      <a:pt x="4367586" y="696435"/>
                      <a:pt x="4373453" y="699276"/>
                      <a:pt x="4374431" y="704012"/>
                    </a:cubicBezTo>
                    <a:cubicBezTo>
                      <a:pt x="4385186" y="750421"/>
                      <a:pt x="4363676" y="791148"/>
                      <a:pt x="4349009" y="831874"/>
                    </a:cubicBezTo>
                    <a:cubicBezTo>
                      <a:pt x="4406696" y="799672"/>
                      <a:pt x="4450695" y="746632"/>
                      <a:pt x="4519137" y="728637"/>
                    </a:cubicBezTo>
                    <a:cubicBezTo>
                      <a:pt x="4546514" y="722007"/>
                      <a:pt x="4575846" y="722954"/>
                      <a:pt x="4595401" y="747580"/>
                    </a:cubicBezTo>
                    <a:cubicBezTo>
                      <a:pt x="4613978" y="769364"/>
                      <a:pt x="4616912" y="801566"/>
                      <a:pt x="4607134" y="824297"/>
                    </a:cubicBezTo>
                    <a:cubicBezTo>
                      <a:pt x="4576824" y="893437"/>
                      <a:pt x="4485894" y="930375"/>
                      <a:pt x="4414519" y="955948"/>
                    </a:cubicBezTo>
                    <a:cubicBezTo>
                      <a:pt x="4372476" y="971102"/>
                      <a:pt x="4328477" y="985309"/>
                      <a:pt x="4284478" y="996674"/>
                    </a:cubicBezTo>
                    <a:cubicBezTo>
                      <a:pt x="4349987" y="1002357"/>
                      <a:pt x="4415496" y="1026983"/>
                      <a:pt x="4456562" y="1077180"/>
                    </a:cubicBezTo>
                    <a:cubicBezTo>
                      <a:pt x="4459495" y="1080022"/>
                      <a:pt x="4459495" y="1083810"/>
                      <a:pt x="4456562" y="1086652"/>
                    </a:cubicBezTo>
                    <a:cubicBezTo>
                      <a:pt x="4441895" y="1100859"/>
                      <a:pt x="4425273" y="1112224"/>
                      <a:pt x="4406696" y="1121696"/>
                    </a:cubicBezTo>
                    <a:cubicBezTo>
                      <a:pt x="4517182" y="1105594"/>
                      <a:pt x="4645266" y="1079075"/>
                      <a:pt x="4741085" y="1150109"/>
                    </a:cubicBezTo>
                    <a:cubicBezTo>
                      <a:pt x="4744018" y="1152004"/>
                      <a:pt x="4745974" y="1154845"/>
                      <a:pt x="4744996" y="1157686"/>
                    </a:cubicBezTo>
                    <a:cubicBezTo>
                      <a:pt x="4720552" y="1210726"/>
                      <a:pt x="4664821" y="1236298"/>
                      <a:pt x="4604201" y="1250505"/>
                    </a:cubicBezTo>
                    <a:cubicBezTo>
                      <a:pt x="4656021" y="1259029"/>
                      <a:pt x="4709797" y="1282707"/>
                      <a:pt x="4702953" y="1333852"/>
                    </a:cubicBezTo>
                    <a:cubicBezTo>
                      <a:pt x="4692198" y="1409623"/>
                      <a:pt x="4569980" y="1415305"/>
                      <a:pt x="4501538" y="1405834"/>
                    </a:cubicBezTo>
                    <a:cubicBezTo>
                      <a:pt x="4436029" y="1396363"/>
                      <a:pt x="4366609" y="1376473"/>
                      <a:pt x="4301100" y="1347112"/>
                    </a:cubicBezTo>
                    <a:cubicBezTo>
                      <a:pt x="4389097" y="1413411"/>
                      <a:pt x="4462428" y="1492023"/>
                      <a:pt x="4494694" y="1595260"/>
                    </a:cubicBezTo>
                    <a:cubicBezTo>
                      <a:pt x="4496649" y="1600943"/>
                      <a:pt x="4490783" y="1603784"/>
                      <a:pt x="4485894" y="1602837"/>
                    </a:cubicBezTo>
                    <a:cubicBezTo>
                      <a:pt x="4351943" y="1564952"/>
                      <a:pt x="4215059" y="1523278"/>
                      <a:pt x="4097729" y="1446561"/>
                    </a:cubicBezTo>
                    <a:cubicBezTo>
                      <a:pt x="4148572" y="1498653"/>
                      <a:pt x="4201370" y="1549798"/>
                      <a:pt x="4216036" y="1618938"/>
                    </a:cubicBezTo>
                    <a:cubicBezTo>
                      <a:pt x="4217014" y="1625568"/>
                      <a:pt x="4211147" y="1628409"/>
                      <a:pt x="4205281" y="1625568"/>
                    </a:cubicBezTo>
                    <a:cubicBezTo>
                      <a:pt x="4136839" y="1592418"/>
                      <a:pt x="4073285" y="1544115"/>
                      <a:pt x="4018531" y="1493917"/>
                    </a:cubicBezTo>
                    <a:cubicBezTo>
                      <a:pt x="3977466" y="1456979"/>
                      <a:pt x="3931512" y="1411517"/>
                      <a:pt x="3909024" y="1361319"/>
                    </a:cubicBezTo>
                    <a:cubicBezTo>
                      <a:pt x="3906091" y="1445614"/>
                      <a:pt x="3939334" y="1534644"/>
                      <a:pt x="3913913" y="1615150"/>
                    </a:cubicBezTo>
                    <a:cubicBezTo>
                      <a:pt x="3906091" y="1640722"/>
                      <a:pt x="3884581" y="1678607"/>
                      <a:pt x="3848404" y="1674819"/>
                    </a:cubicBezTo>
                    <a:cubicBezTo>
                      <a:pt x="3826894" y="1672924"/>
                      <a:pt x="3807339" y="1652088"/>
                      <a:pt x="3793650" y="1637881"/>
                    </a:cubicBezTo>
                    <a:cubicBezTo>
                      <a:pt x="3752585" y="1594313"/>
                      <a:pt x="3716408" y="1545062"/>
                      <a:pt x="3686098" y="1493917"/>
                    </a:cubicBezTo>
                    <a:cubicBezTo>
                      <a:pt x="3683165" y="1541273"/>
                      <a:pt x="3690009" y="1592418"/>
                      <a:pt x="3689032" y="1633145"/>
                    </a:cubicBezTo>
                    <a:cubicBezTo>
                      <a:pt x="3689032" y="1638828"/>
                      <a:pt x="3681210" y="1641669"/>
                      <a:pt x="3676321" y="1635986"/>
                    </a:cubicBezTo>
                    <a:cubicBezTo>
                      <a:pt x="3646988" y="1601890"/>
                      <a:pt x="3617656" y="1568740"/>
                      <a:pt x="3591257" y="1533696"/>
                    </a:cubicBezTo>
                    <a:cubicBezTo>
                      <a:pt x="3544325" y="1543168"/>
                      <a:pt x="3462195" y="1491076"/>
                      <a:pt x="3421130" y="1458873"/>
                    </a:cubicBezTo>
                    <a:cubicBezTo>
                      <a:pt x="3361487" y="1411517"/>
                      <a:pt x="3307711" y="1357531"/>
                      <a:pt x="3262735" y="1298809"/>
                    </a:cubicBezTo>
                    <a:cubicBezTo>
                      <a:pt x="3248069" y="1278919"/>
                      <a:pt x="3232425" y="1257135"/>
                      <a:pt x="3219714" y="1235351"/>
                    </a:cubicBezTo>
                    <a:cubicBezTo>
                      <a:pt x="3222647" y="1274183"/>
                      <a:pt x="3221670" y="1313015"/>
                      <a:pt x="3219714" y="1349006"/>
                    </a:cubicBezTo>
                    <a:cubicBezTo>
                      <a:pt x="3216781" y="1397310"/>
                      <a:pt x="3213847" y="1489181"/>
                      <a:pt x="3158116" y="1510018"/>
                    </a:cubicBezTo>
                    <a:cubicBezTo>
                      <a:pt x="3049586" y="1550745"/>
                      <a:pt x="3042742" y="1345218"/>
                      <a:pt x="3047631" y="1248611"/>
                    </a:cubicBezTo>
                    <a:cubicBezTo>
                      <a:pt x="3018299" y="1307333"/>
                      <a:pt x="2979189" y="1361319"/>
                      <a:pt x="2932257" y="1407728"/>
                    </a:cubicBezTo>
                    <a:cubicBezTo>
                      <a:pt x="2929324" y="1410570"/>
                      <a:pt x="2922480" y="1408675"/>
                      <a:pt x="2920524" y="1404887"/>
                    </a:cubicBezTo>
                    <a:cubicBezTo>
                      <a:pt x="2872615" y="1297861"/>
                      <a:pt x="2891192" y="1196519"/>
                      <a:pt x="2932257" y="1102753"/>
                    </a:cubicBezTo>
                    <a:cubicBezTo>
                      <a:pt x="2905858" y="1066762"/>
                      <a:pt x="2883370" y="1029824"/>
                      <a:pt x="2865770" y="1001410"/>
                    </a:cubicBezTo>
                    <a:cubicBezTo>
                      <a:pt x="2850126" y="1042137"/>
                      <a:pt x="2820794" y="1102753"/>
                      <a:pt x="2766041" y="1104647"/>
                    </a:cubicBezTo>
                    <a:close/>
                    <a:moveTo>
                      <a:pt x="5252446" y="3767026"/>
                    </a:moveTo>
                    <a:cubicBezTo>
                      <a:pt x="5191825" y="3747137"/>
                      <a:pt x="5130228" y="3731036"/>
                      <a:pt x="5067652" y="3720617"/>
                    </a:cubicBezTo>
                    <a:cubicBezTo>
                      <a:pt x="5127294" y="3749031"/>
                      <a:pt x="5176182" y="3796387"/>
                      <a:pt x="5195737" y="3857003"/>
                    </a:cubicBezTo>
                    <a:cubicBezTo>
                      <a:pt x="5196714" y="3861739"/>
                      <a:pt x="5191825" y="3866475"/>
                      <a:pt x="5186937" y="3864581"/>
                    </a:cubicBezTo>
                    <a:cubicBezTo>
                      <a:pt x="5095029" y="3821960"/>
                      <a:pt x="4999210" y="3780286"/>
                      <a:pt x="4919035" y="3718723"/>
                    </a:cubicBezTo>
                    <a:cubicBezTo>
                      <a:pt x="4863303" y="3676102"/>
                      <a:pt x="4819305" y="3627798"/>
                      <a:pt x="4785084" y="3571918"/>
                    </a:cubicBezTo>
                    <a:cubicBezTo>
                      <a:pt x="4798772" y="3619274"/>
                      <a:pt x="4810505" y="3667578"/>
                      <a:pt x="4810505" y="3714934"/>
                    </a:cubicBezTo>
                    <a:cubicBezTo>
                      <a:pt x="4810505" y="3757555"/>
                      <a:pt x="4784106" y="3811541"/>
                      <a:pt x="4726419" y="3774603"/>
                    </a:cubicBezTo>
                    <a:cubicBezTo>
                      <a:pt x="4669710" y="3738612"/>
                      <a:pt x="4643311" y="3663789"/>
                      <a:pt x="4627667" y="3606962"/>
                    </a:cubicBezTo>
                    <a:cubicBezTo>
                      <a:pt x="4623756" y="3623063"/>
                      <a:pt x="4620822" y="3638217"/>
                      <a:pt x="4618867" y="3650529"/>
                    </a:cubicBezTo>
                    <a:cubicBezTo>
                      <a:pt x="4617889" y="3657159"/>
                      <a:pt x="4607134" y="3655265"/>
                      <a:pt x="4604201" y="3648635"/>
                    </a:cubicBezTo>
                    <a:cubicBezTo>
                      <a:pt x="4589535" y="3605067"/>
                      <a:pt x="4581713" y="3560552"/>
                      <a:pt x="4573891" y="3516984"/>
                    </a:cubicBezTo>
                    <a:cubicBezTo>
                      <a:pt x="4553358" y="3567182"/>
                      <a:pt x="4523048" y="3616433"/>
                      <a:pt x="4470250" y="3640111"/>
                    </a:cubicBezTo>
                    <a:cubicBezTo>
                      <a:pt x="4467317" y="3641058"/>
                      <a:pt x="4463406" y="3640111"/>
                      <a:pt x="4461450" y="3638217"/>
                    </a:cubicBezTo>
                    <a:cubicBezTo>
                      <a:pt x="4429185" y="3603173"/>
                      <a:pt x="4416474" y="3561499"/>
                      <a:pt x="4411585" y="3518879"/>
                    </a:cubicBezTo>
                    <a:cubicBezTo>
                      <a:pt x="4399852" y="3557711"/>
                      <a:pt x="4380297" y="3592754"/>
                      <a:pt x="4354876" y="3624957"/>
                    </a:cubicBezTo>
                    <a:cubicBezTo>
                      <a:pt x="4352921" y="3627798"/>
                      <a:pt x="4347054" y="3628745"/>
                      <a:pt x="4343143" y="3624957"/>
                    </a:cubicBezTo>
                    <a:cubicBezTo>
                      <a:pt x="4284478" y="3552975"/>
                      <a:pt x="4271768" y="3479099"/>
                      <a:pt x="4278612" y="3406170"/>
                    </a:cubicBezTo>
                    <a:cubicBezTo>
                      <a:pt x="4230702" y="3442161"/>
                      <a:pt x="4173993" y="3468681"/>
                      <a:pt x="4118261" y="3488570"/>
                    </a:cubicBezTo>
                    <a:cubicBezTo>
                      <a:pt x="4021465" y="3521720"/>
                      <a:pt x="3910980" y="3543504"/>
                      <a:pt x="3802450" y="3521720"/>
                    </a:cubicBezTo>
                    <a:cubicBezTo>
                      <a:pt x="3797561" y="3520773"/>
                      <a:pt x="3792673" y="3515090"/>
                      <a:pt x="3795606" y="3511301"/>
                    </a:cubicBezTo>
                    <a:cubicBezTo>
                      <a:pt x="3833738" y="3466787"/>
                      <a:pt x="3893380" y="3448791"/>
                      <a:pt x="3947156" y="3424166"/>
                    </a:cubicBezTo>
                    <a:cubicBezTo>
                      <a:pt x="3925646" y="3413747"/>
                      <a:pt x="3911957" y="3390069"/>
                      <a:pt x="3903158" y="3370179"/>
                    </a:cubicBezTo>
                    <a:cubicBezTo>
                      <a:pt x="3881647" y="3321876"/>
                      <a:pt x="3867959" y="3266942"/>
                      <a:pt x="3864048" y="3214850"/>
                    </a:cubicBezTo>
                    <a:cubicBezTo>
                      <a:pt x="3825916" y="3262207"/>
                      <a:pt x="3778006" y="3304828"/>
                      <a:pt x="3734008" y="3339871"/>
                    </a:cubicBezTo>
                    <a:cubicBezTo>
                      <a:pt x="3701742" y="3364496"/>
                      <a:pt x="3671432" y="3391016"/>
                      <a:pt x="3638189" y="3414695"/>
                    </a:cubicBezTo>
                    <a:cubicBezTo>
                      <a:pt x="3621567" y="3427007"/>
                      <a:pt x="3580502" y="3465839"/>
                      <a:pt x="3553125" y="3457315"/>
                    </a:cubicBezTo>
                    <a:cubicBezTo>
                      <a:pt x="3495438" y="3440267"/>
                      <a:pt x="3501305" y="3384386"/>
                      <a:pt x="3530637" y="3324717"/>
                    </a:cubicBezTo>
                    <a:cubicBezTo>
                      <a:pt x="3519882" y="3332294"/>
                      <a:pt x="3509126" y="3340818"/>
                      <a:pt x="3498371" y="3347448"/>
                    </a:cubicBezTo>
                    <a:cubicBezTo>
                      <a:pt x="3443618" y="3385333"/>
                      <a:pt x="3382020" y="3416588"/>
                      <a:pt x="3315533" y="3437425"/>
                    </a:cubicBezTo>
                    <a:cubicBezTo>
                      <a:pt x="3250024" y="3457315"/>
                      <a:pt x="3177671" y="3473416"/>
                      <a:pt x="3105318" y="3453527"/>
                    </a:cubicBezTo>
                    <a:cubicBezTo>
                      <a:pt x="3102385" y="3452579"/>
                      <a:pt x="3099451" y="3448791"/>
                      <a:pt x="3099451" y="3446897"/>
                    </a:cubicBezTo>
                    <a:cubicBezTo>
                      <a:pt x="3101407" y="3411853"/>
                      <a:pt x="3113140" y="3378704"/>
                      <a:pt x="3130739" y="3350290"/>
                    </a:cubicBezTo>
                    <a:cubicBezTo>
                      <a:pt x="3093585" y="3357867"/>
                      <a:pt x="3055453" y="3363549"/>
                      <a:pt x="3018299" y="3369232"/>
                    </a:cubicBezTo>
                    <a:cubicBezTo>
                      <a:pt x="2981144" y="3374915"/>
                      <a:pt x="2943990" y="3378704"/>
                      <a:pt x="2904880" y="3379650"/>
                    </a:cubicBezTo>
                    <a:cubicBezTo>
                      <a:pt x="2875548" y="3380598"/>
                      <a:pt x="2836438" y="3381545"/>
                      <a:pt x="2810039" y="3362602"/>
                    </a:cubicBezTo>
                    <a:cubicBezTo>
                      <a:pt x="2752352" y="3321876"/>
                      <a:pt x="2860882" y="3248000"/>
                      <a:pt x="2885325" y="3232846"/>
                    </a:cubicBezTo>
                    <a:cubicBezTo>
                      <a:pt x="2908791" y="3217692"/>
                      <a:pt x="2934213" y="3199696"/>
                      <a:pt x="2960612" y="3190225"/>
                    </a:cubicBezTo>
                    <a:cubicBezTo>
                      <a:pt x="2869681" y="3138133"/>
                      <a:pt x="2786573" y="3067098"/>
                      <a:pt x="2755285" y="2981856"/>
                    </a:cubicBezTo>
                    <a:cubicBezTo>
                      <a:pt x="2754307" y="2977121"/>
                      <a:pt x="2758218" y="2973333"/>
                      <a:pt x="2762129" y="2974279"/>
                    </a:cubicBezTo>
                    <a:cubicBezTo>
                      <a:pt x="2833505" y="2981856"/>
                      <a:pt x="2904880" y="2996063"/>
                      <a:pt x="2974300" y="3015953"/>
                    </a:cubicBezTo>
                    <a:cubicBezTo>
                      <a:pt x="2961589" y="2998905"/>
                      <a:pt x="2949856" y="2980909"/>
                      <a:pt x="2938123" y="2962914"/>
                    </a:cubicBezTo>
                    <a:cubicBezTo>
                      <a:pt x="2910747" y="2920293"/>
                      <a:pt x="2864793" y="2850205"/>
                      <a:pt x="2899991" y="2807585"/>
                    </a:cubicBezTo>
                    <a:cubicBezTo>
                      <a:pt x="2938123" y="2761176"/>
                      <a:pt x="3053497" y="2793378"/>
                      <a:pt x="3104340" y="2815162"/>
                    </a:cubicBezTo>
                    <a:cubicBezTo>
                      <a:pt x="3158116" y="2838840"/>
                      <a:pt x="3205048" y="2871989"/>
                      <a:pt x="3250024" y="2907033"/>
                    </a:cubicBezTo>
                    <a:cubicBezTo>
                      <a:pt x="3216781" y="2871989"/>
                      <a:pt x="3187448" y="2834104"/>
                      <a:pt x="3173760" y="2792431"/>
                    </a:cubicBezTo>
                    <a:cubicBezTo>
                      <a:pt x="3171804" y="2787695"/>
                      <a:pt x="3177671" y="2782959"/>
                      <a:pt x="3182560" y="2784854"/>
                    </a:cubicBezTo>
                    <a:cubicBezTo>
                      <a:pt x="3244158" y="2807585"/>
                      <a:pt x="3294023" y="2848311"/>
                      <a:pt x="3342910" y="2890932"/>
                    </a:cubicBezTo>
                    <a:cubicBezTo>
                      <a:pt x="3394730" y="2935447"/>
                      <a:pt x="3448506" y="2990381"/>
                      <a:pt x="3516949" y="3009323"/>
                    </a:cubicBezTo>
                    <a:cubicBezTo>
                      <a:pt x="3491527" y="2960072"/>
                      <a:pt x="3379087" y="2882408"/>
                      <a:pt x="3432862" y="2836946"/>
                    </a:cubicBezTo>
                    <a:cubicBezTo>
                      <a:pt x="3465128" y="2809479"/>
                      <a:pt x="3523793" y="2824633"/>
                      <a:pt x="3574636" y="2847364"/>
                    </a:cubicBezTo>
                    <a:cubicBezTo>
                      <a:pt x="3549214" y="2827475"/>
                      <a:pt x="3524770" y="2805691"/>
                      <a:pt x="3504238" y="2780118"/>
                    </a:cubicBezTo>
                    <a:cubicBezTo>
                      <a:pt x="3501305" y="2776330"/>
                      <a:pt x="3501305" y="2771594"/>
                      <a:pt x="3505215" y="2769700"/>
                    </a:cubicBezTo>
                    <a:cubicBezTo>
                      <a:pt x="3587346" y="2737497"/>
                      <a:pt x="3679254" y="2763070"/>
                      <a:pt x="3768229" y="2804743"/>
                    </a:cubicBezTo>
                    <a:cubicBezTo>
                      <a:pt x="3751607" y="2788642"/>
                      <a:pt x="3733030" y="2772541"/>
                      <a:pt x="3715431" y="2756440"/>
                    </a:cubicBezTo>
                    <a:cubicBezTo>
                      <a:pt x="3667521" y="2713819"/>
                      <a:pt x="3618634" y="2670251"/>
                      <a:pt x="3594190" y="2612476"/>
                    </a:cubicBezTo>
                    <a:cubicBezTo>
                      <a:pt x="3592235" y="2608688"/>
                      <a:pt x="3596146" y="2605846"/>
                      <a:pt x="3599079" y="2604899"/>
                    </a:cubicBezTo>
                    <a:cubicBezTo>
                      <a:pt x="3756496" y="2571750"/>
                      <a:pt x="3944223" y="2713819"/>
                      <a:pt x="4032220" y="2841681"/>
                    </a:cubicBezTo>
                    <a:cubicBezTo>
                      <a:pt x="4030265" y="2795272"/>
                      <a:pt x="4022443" y="2748863"/>
                      <a:pt x="4045909" y="2708136"/>
                    </a:cubicBezTo>
                    <a:cubicBezTo>
                      <a:pt x="4047864" y="2705295"/>
                      <a:pt x="4052753" y="2704348"/>
                      <a:pt x="4055686" y="2707189"/>
                    </a:cubicBezTo>
                    <a:cubicBezTo>
                      <a:pt x="4085018" y="2728026"/>
                      <a:pt x="4103596" y="2753598"/>
                      <a:pt x="4115328" y="2782959"/>
                    </a:cubicBezTo>
                    <a:cubicBezTo>
                      <a:pt x="4116306" y="2746021"/>
                      <a:pt x="4122173" y="2709083"/>
                      <a:pt x="4131950" y="2675934"/>
                    </a:cubicBezTo>
                    <a:cubicBezTo>
                      <a:pt x="4141728" y="2642784"/>
                      <a:pt x="4164216" y="2580274"/>
                      <a:pt x="4217014" y="2590692"/>
                    </a:cubicBezTo>
                    <a:cubicBezTo>
                      <a:pt x="4290345" y="2605846"/>
                      <a:pt x="4335321" y="2696771"/>
                      <a:pt x="4360742" y="2753598"/>
                    </a:cubicBezTo>
                    <a:cubicBezTo>
                      <a:pt x="4364653" y="2763070"/>
                      <a:pt x="4368564" y="2771594"/>
                      <a:pt x="4372476" y="2781065"/>
                    </a:cubicBezTo>
                    <a:cubicBezTo>
                      <a:pt x="4390075" y="2751704"/>
                      <a:pt x="4411585" y="2725185"/>
                      <a:pt x="4432118" y="2706242"/>
                    </a:cubicBezTo>
                    <a:cubicBezTo>
                      <a:pt x="4458517" y="2681617"/>
                      <a:pt x="4512293" y="2642784"/>
                      <a:pt x="4556291" y="2673092"/>
                    </a:cubicBezTo>
                    <a:cubicBezTo>
                      <a:pt x="4602245" y="2705295"/>
                      <a:pt x="4609090" y="2770647"/>
                      <a:pt x="4609090" y="2824633"/>
                    </a:cubicBezTo>
                    <a:cubicBezTo>
                      <a:pt x="4624733" y="2785801"/>
                      <a:pt x="4644288" y="2748863"/>
                      <a:pt x="4676554" y="2719502"/>
                    </a:cubicBezTo>
                    <a:cubicBezTo>
                      <a:pt x="4679487" y="2716660"/>
                      <a:pt x="4685354" y="2718555"/>
                      <a:pt x="4688287" y="2722343"/>
                    </a:cubicBezTo>
                    <a:cubicBezTo>
                      <a:pt x="4728375" y="2781065"/>
                      <a:pt x="4724464" y="2844523"/>
                      <a:pt x="4708820" y="2905139"/>
                    </a:cubicBezTo>
                    <a:cubicBezTo>
                      <a:pt x="4750863" y="2868201"/>
                      <a:pt x="4803661" y="2839787"/>
                      <a:pt x="4852548" y="2817056"/>
                    </a:cubicBezTo>
                    <a:cubicBezTo>
                      <a:pt x="4936634" y="2778224"/>
                      <a:pt x="5043209" y="2736550"/>
                      <a:pt x="5146849" y="2757387"/>
                    </a:cubicBezTo>
                    <a:cubicBezTo>
                      <a:pt x="5150760" y="2758334"/>
                      <a:pt x="5155649" y="2762122"/>
                      <a:pt x="5153693" y="2766858"/>
                    </a:cubicBezTo>
                    <a:cubicBezTo>
                      <a:pt x="5110673" y="2863465"/>
                      <a:pt x="5049075" y="2946813"/>
                      <a:pt x="4973788" y="3019742"/>
                    </a:cubicBezTo>
                    <a:cubicBezTo>
                      <a:pt x="5017787" y="3012165"/>
                      <a:pt x="5062763" y="3008376"/>
                      <a:pt x="5111650" y="3013112"/>
                    </a:cubicBezTo>
                    <a:cubicBezTo>
                      <a:pt x="5117517" y="3014059"/>
                      <a:pt x="5120450" y="3019742"/>
                      <a:pt x="5118495" y="3023530"/>
                    </a:cubicBezTo>
                    <a:cubicBezTo>
                      <a:pt x="5067652" y="3110666"/>
                      <a:pt x="4979655" y="3191172"/>
                      <a:pt x="4879925" y="3236634"/>
                    </a:cubicBezTo>
                    <a:cubicBezTo>
                      <a:pt x="4919035" y="3235687"/>
                      <a:pt x="4961078" y="3241370"/>
                      <a:pt x="4997254" y="3247053"/>
                    </a:cubicBezTo>
                    <a:cubicBezTo>
                      <a:pt x="5040275" y="3254630"/>
                      <a:pt x="5116539" y="3267889"/>
                      <a:pt x="5136094" y="3314299"/>
                    </a:cubicBezTo>
                    <a:cubicBezTo>
                      <a:pt x="5160538" y="3374915"/>
                      <a:pt x="5094051" y="3384386"/>
                      <a:pt x="5020720" y="3378704"/>
                    </a:cubicBezTo>
                    <a:cubicBezTo>
                      <a:pt x="5091118" y="3403329"/>
                      <a:pt x="5153693" y="3443108"/>
                      <a:pt x="5169337" y="3509407"/>
                    </a:cubicBezTo>
                    <a:cubicBezTo>
                      <a:pt x="5170315" y="3513196"/>
                      <a:pt x="5168360" y="3516037"/>
                      <a:pt x="5164449" y="3516984"/>
                    </a:cubicBezTo>
                    <a:cubicBezTo>
                      <a:pt x="5082318" y="3534033"/>
                      <a:pt x="4996276" y="3507513"/>
                      <a:pt x="4912191" y="3485729"/>
                    </a:cubicBezTo>
                    <a:cubicBezTo>
                      <a:pt x="4972811" y="3509407"/>
                      <a:pt x="5032453" y="3535927"/>
                      <a:pt x="5088185" y="3570024"/>
                    </a:cubicBezTo>
                    <a:cubicBezTo>
                      <a:pt x="5165427" y="3616433"/>
                      <a:pt x="5243646" y="3677996"/>
                      <a:pt x="5264179" y="3761344"/>
                    </a:cubicBezTo>
                    <a:cubicBezTo>
                      <a:pt x="5263201" y="3765132"/>
                      <a:pt x="5258312" y="3768920"/>
                      <a:pt x="5252446" y="3767026"/>
                    </a:cubicBezTo>
                    <a:close/>
                  </a:path>
                </a:pathLst>
              </a:custGeom>
              <a:solidFill>
                <a:srgbClr val="2E5E2E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E36F9DAD-BAC8-85DB-0C29-48F5972CACC7}"/>
                  </a:ext>
                </a:extLst>
              </p:cNvPr>
              <p:cNvSpPr/>
              <p:nvPr/>
            </p:nvSpPr>
            <p:spPr>
              <a:xfrm>
                <a:off x="-200451" y="-3323403"/>
                <a:ext cx="1758963" cy="965840"/>
              </a:xfrm>
              <a:custGeom>
                <a:avLst/>
                <a:gdLst>
                  <a:gd name="connsiteX0" fmla="*/ 1576125 w 1758963"/>
                  <a:gd name="connsiteY0" fmla="*/ 129526 h 965840"/>
                  <a:gd name="connsiteX1" fmla="*/ 1727675 w 1758963"/>
                  <a:gd name="connsiteY1" fmla="*/ 296221 h 965840"/>
                  <a:gd name="connsiteX2" fmla="*/ 1758963 w 1758963"/>
                  <a:gd name="connsiteY2" fmla="*/ 182565 h 965840"/>
                  <a:gd name="connsiteX3" fmla="*/ 1715942 w 1758963"/>
                  <a:gd name="connsiteY3" fmla="*/ 97324 h 965840"/>
                  <a:gd name="connsiteX4" fmla="*/ 1546792 w 1758963"/>
                  <a:gd name="connsiteY4" fmla="*/ 5452 h 965840"/>
                  <a:gd name="connsiteX5" fmla="*/ 1410886 w 1758963"/>
                  <a:gd name="connsiteY5" fmla="*/ 331264 h 965840"/>
                  <a:gd name="connsiteX6" fmla="*/ 1212404 w 1758963"/>
                  <a:gd name="connsiteY6" fmla="*/ 78381 h 965840"/>
                  <a:gd name="connsiteX7" fmla="*/ 1144939 w 1758963"/>
                  <a:gd name="connsiteY7" fmla="*/ 307586 h 965840"/>
                  <a:gd name="connsiteX8" fmla="*/ 959168 w 1758963"/>
                  <a:gd name="connsiteY8" fmla="*/ 185407 h 965840"/>
                  <a:gd name="connsiteX9" fmla="*/ 938635 w 1758963"/>
                  <a:gd name="connsiteY9" fmla="*/ 430713 h 965840"/>
                  <a:gd name="connsiteX10" fmla="*/ 937657 w 1758963"/>
                  <a:gd name="connsiteY10" fmla="*/ 431660 h 965840"/>
                  <a:gd name="connsiteX11" fmla="*/ 527005 w 1758963"/>
                  <a:gd name="connsiteY11" fmla="*/ 193931 h 965840"/>
                  <a:gd name="connsiteX12" fmla="*/ 532871 w 1758963"/>
                  <a:gd name="connsiteY12" fmla="*/ 276331 h 965840"/>
                  <a:gd name="connsiteX13" fmla="*/ 566114 w 1758963"/>
                  <a:gd name="connsiteY13" fmla="*/ 382409 h 965840"/>
                  <a:gd name="connsiteX14" fmla="*/ 535804 w 1758963"/>
                  <a:gd name="connsiteY14" fmla="*/ 377674 h 965840"/>
                  <a:gd name="connsiteX15" fmla="*/ 444874 w 1758963"/>
                  <a:gd name="connsiteY15" fmla="*/ 473334 h 965840"/>
                  <a:gd name="connsiteX16" fmla="*/ 438030 w 1758963"/>
                  <a:gd name="connsiteY16" fmla="*/ 482805 h 965840"/>
                  <a:gd name="connsiteX17" fmla="*/ 439007 w 1758963"/>
                  <a:gd name="connsiteY17" fmla="*/ 492276 h 965840"/>
                  <a:gd name="connsiteX18" fmla="*/ 434119 w 1758963"/>
                  <a:gd name="connsiteY18" fmla="*/ 513113 h 965840"/>
                  <a:gd name="connsiteX19" fmla="*/ 426297 w 1758963"/>
                  <a:gd name="connsiteY19" fmla="*/ 640976 h 965840"/>
                  <a:gd name="connsiteX20" fmla="*/ 424341 w 1758963"/>
                  <a:gd name="connsiteY20" fmla="*/ 639081 h 965840"/>
                  <a:gd name="connsiteX21" fmla="*/ 414564 w 1758963"/>
                  <a:gd name="connsiteY21" fmla="*/ 474281 h 965840"/>
                  <a:gd name="connsiteX22" fmla="*/ 355899 w 1758963"/>
                  <a:gd name="connsiteY22" fmla="*/ 312322 h 965840"/>
                  <a:gd name="connsiteX23" fmla="*/ 280613 w 1758963"/>
                  <a:gd name="connsiteY23" fmla="*/ 411770 h 965840"/>
                  <a:gd name="connsiteX24" fmla="*/ 282568 w 1758963"/>
                  <a:gd name="connsiteY24" fmla="*/ 537739 h 965840"/>
                  <a:gd name="connsiteX25" fmla="*/ 77242 w 1758963"/>
                  <a:gd name="connsiteY25" fmla="*/ 537739 h 965840"/>
                  <a:gd name="connsiteX26" fmla="*/ 169150 w 1758963"/>
                  <a:gd name="connsiteY26" fmla="*/ 718640 h 965840"/>
                  <a:gd name="connsiteX27" fmla="*/ 300168 w 1758963"/>
                  <a:gd name="connsiteY27" fmla="*/ 889123 h 965840"/>
                  <a:gd name="connsiteX28" fmla="*/ 263013 w 1758963"/>
                  <a:gd name="connsiteY28" fmla="*/ 877758 h 965840"/>
                  <a:gd name="connsiteX29" fmla="*/ 0 w 1758963"/>
                  <a:gd name="connsiteY29" fmla="*/ 830401 h 965840"/>
                  <a:gd name="connsiteX30" fmla="*/ 0 w 1758963"/>
                  <a:gd name="connsiteY30" fmla="*/ 936480 h 965840"/>
                  <a:gd name="connsiteX31" fmla="*/ 8800 w 1758963"/>
                  <a:gd name="connsiteY31" fmla="*/ 942163 h 965840"/>
                  <a:gd name="connsiteX32" fmla="*/ 91908 w 1758963"/>
                  <a:gd name="connsiteY32" fmla="*/ 915643 h 965840"/>
                  <a:gd name="connsiteX33" fmla="*/ 452696 w 1758963"/>
                  <a:gd name="connsiteY33" fmla="*/ 965841 h 965840"/>
                  <a:gd name="connsiteX34" fmla="*/ 330478 w 1758963"/>
                  <a:gd name="connsiteY34" fmla="*/ 759367 h 965840"/>
                  <a:gd name="connsiteX35" fmla="*/ 337322 w 1758963"/>
                  <a:gd name="connsiteY35" fmla="*/ 753684 h 965840"/>
                  <a:gd name="connsiteX36" fmla="*/ 579803 w 1758963"/>
                  <a:gd name="connsiteY36" fmla="*/ 857868 h 965840"/>
                  <a:gd name="connsiteX37" fmla="*/ 493761 w 1758963"/>
                  <a:gd name="connsiteY37" fmla="*/ 678861 h 965840"/>
                  <a:gd name="connsiteX38" fmla="*/ 499628 w 1758963"/>
                  <a:gd name="connsiteY38" fmla="*/ 673178 h 965840"/>
                  <a:gd name="connsiteX39" fmla="*/ 747975 w 1758963"/>
                  <a:gd name="connsiteY39" fmla="*/ 756525 h 965840"/>
                  <a:gd name="connsiteX40" fmla="*/ 650200 w 1758963"/>
                  <a:gd name="connsiteY40" fmla="*/ 666548 h 965840"/>
                  <a:gd name="connsiteX41" fmla="*/ 611091 w 1758963"/>
                  <a:gd name="connsiteY41" fmla="*/ 605932 h 965840"/>
                  <a:gd name="connsiteX42" fmla="*/ 609135 w 1758963"/>
                  <a:gd name="connsiteY42" fmla="*/ 561417 h 965840"/>
                  <a:gd name="connsiteX43" fmla="*/ 688332 w 1758963"/>
                  <a:gd name="connsiteY43" fmla="*/ 550998 h 965840"/>
                  <a:gd name="connsiteX44" fmla="*/ 759708 w 1758963"/>
                  <a:gd name="connsiteY44" fmla="*/ 574677 h 965840"/>
                  <a:gd name="connsiteX45" fmla="*/ 861393 w 1758963"/>
                  <a:gd name="connsiteY45" fmla="*/ 671284 h 965840"/>
                  <a:gd name="connsiteX46" fmla="*/ 941568 w 1758963"/>
                  <a:gd name="connsiteY46" fmla="*/ 512166 h 965840"/>
                  <a:gd name="connsiteX47" fmla="*/ 1067697 w 1758963"/>
                  <a:gd name="connsiteY47" fmla="*/ 610667 h 965840"/>
                  <a:gd name="connsiteX48" fmla="*/ 1183071 w 1758963"/>
                  <a:gd name="connsiteY48" fmla="*/ 474281 h 965840"/>
                  <a:gd name="connsiteX49" fmla="*/ 1301378 w 1758963"/>
                  <a:gd name="connsiteY49" fmla="*/ 615403 h 965840"/>
                  <a:gd name="connsiteX50" fmla="*/ 1336577 w 1758963"/>
                  <a:gd name="connsiteY50" fmla="*/ 708222 h 965840"/>
                  <a:gd name="connsiteX51" fmla="*/ 1390353 w 1758963"/>
                  <a:gd name="connsiteY51" fmla="*/ 703486 h 965840"/>
                  <a:gd name="connsiteX52" fmla="*/ 1537993 w 1758963"/>
                  <a:gd name="connsiteY52" fmla="*/ 730006 h 965840"/>
                  <a:gd name="connsiteX53" fmla="*/ 1659233 w 1758963"/>
                  <a:gd name="connsiteY53" fmla="*/ 773574 h 965840"/>
                  <a:gd name="connsiteX54" fmla="*/ 1425552 w 1758963"/>
                  <a:gd name="connsiteY54" fmla="*/ 532056 h 965840"/>
                  <a:gd name="connsiteX55" fmla="*/ 1453907 w 1758963"/>
                  <a:gd name="connsiteY55" fmla="*/ 360626 h 965840"/>
                  <a:gd name="connsiteX56" fmla="*/ 1523327 w 1758963"/>
                  <a:gd name="connsiteY56" fmla="*/ 348313 h 965840"/>
                  <a:gd name="connsiteX57" fmla="*/ 1515505 w 1758963"/>
                  <a:gd name="connsiteY57" fmla="*/ 275384 h 965840"/>
                  <a:gd name="connsiteX58" fmla="*/ 1576125 w 1758963"/>
                  <a:gd name="connsiteY58" fmla="*/ 129526 h 965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758963" h="965840">
                    <a:moveTo>
                      <a:pt x="1576125" y="129526"/>
                    </a:moveTo>
                    <a:cubicBezTo>
                      <a:pt x="1661189" y="105848"/>
                      <a:pt x="1710076" y="210032"/>
                      <a:pt x="1727675" y="296221"/>
                    </a:cubicBezTo>
                    <a:cubicBezTo>
                      <a:pt x="1734520" y="257388"/>
                      <a:pt x="1744297" y="218556"/>
                      <a:pt x="1758963" y="182565"/>
                    </a:cubicBezTo>
                    <a:cubicBezTo>
                      <a:pt x="1748208" y="154151"/>
                      <a:pt x="1733542" y="125738"/>
                      <a:pt x="1715942" y="97324"/>
                    </a:cubicBezTo>
                    <a:cubicBezTo>
                      <a:pt x="1686610" y="49967"/>
                      <a:pt x="1607413" y="-20120"/>
                      <a:pt x="1546792" y="5452"/>
                    </a:cubicBezTo>
                    <a:cubicBezTo>
                      <a:pt x="1436307" y="50914"/>
                      <a:pt x="1421641" y="205296"/>
                      <a:pt x="1410886" y="331264"/>
                    </a:cubicBezTo>
                    <a:cubicBezTo>
                      <a:pt x="1371776" y="231816"/>
                      <a:pt x="1335600" y="132367"/>
                      <a:pt x="1212404" y="78381"/>
                    </a:cubicBezTo>
                    <a:cubicBezTo>
                      <a:pt x="1122451" y="39549"/>
                      <a:pt x="1138095" y="220450"/>
                      <a:pt x="1144939" y="307586"/>
                    </a:cubicBezTo>
                    <a:cubicBezTo>
                      <a:pt x="1098008" y="243181"/>
                      <a:pt x="1046187" y="151310"/>
                      <a:pt x="959168" y="185407"/>
                    </a:cubicBezTo>
                    <a:cubicBezTo>
                      <a:pt x="880948" y="215715"/>
                      <a:pt x="912236" y="337894"/>
                      <a:pt x="938635" y="430713"/>
                    </a:cubicBezTo>
                    <a:cubicBezTo>
                      <a:pt x="938635" y="430713"/>
                      <a:pt x="937657" y="430713"/>
                      <a:pt x="937657" y="431660"/>
                    </a:cubicBezTo>
                    <a:cubicBezTo>
                      <a:pt x="837927" y="298115"/>
                      <a:pt x="628690" y="82170"/>
                      <a:pt x="527005" y="193931"/>
                    </a:cubicBezTo>
                    <a:cubicBezTo>
                      <a:pt x="508427" y="213821"/>
                      <a:pt x="525049" y="253600"/>
                      <a:pt x="532871" y="276331"/>
                    </a:cubicBezTo>
                    <a:cubicBezTo>
                      <a:pt x="544604" y="311375"/>
                      <a:pt x="555359" y="346419"/>
                      <a:pt x="566114" y="382409"/>
                    </a:cubicBezTo>
                    <a:cubicBezTo>
                      <a:pt x="557315" y="377674"/>
                      <a:pt x="546559" y="375780"/>
                      <a:pt x="535804" y="377674"/>
                    </a:cubicBezTo>
                    <a:cubicBezTo>
                      <a:pt x="486917" y="385251"/>
                      <a:pt x="460518" y="429766"/>
                      <a:pt x="444874" y="473334"/>
                    </a:cubicBezTo>
                    <a:cubicBezTo>
                      <a:pt x="440963" y="475228"/>
                      <a:pt x="438030" y="478069"/>
                      <a:pt x="438030" y="482805"/>
                    </a:cubicBezTo>
                    <a:cubicBezTo>
                      <a:pt x="438030" y="486594"/>
                      <a:pt x="439007" y="489435"/>
                      <a:pt x="439007" y="492276"/>
                    </a:cubicBezTo>
                    <a:cubicBezTo>
                      <a:pt x="437052" y="499853"/>
                      <a:pt x="435096" y="506483"/>
                      <a:pt x="434119" y="513113"/>
                    </a:cubicBezTo>
                    <a:cubicBezTo>
                      <a:pt x="424341" y="555734"/>
                      <a:pt x="423364" y="598355"/>
                      <a:pt x="426297" y="640976"/>
                    </a:cubicBezTo>
                    <a:cubicBezTo>
                      <a:pt x="425319" y="640029"/>
                      <a:pt x="424341" y="640029"/>
                      <a:pt x="424341" y="639081"/>
                    </a:cubicBezTo>
                    <a:cubicBezTo>
                      <a:pt x="418475" y="581307"/>
                      <a:pt x="418475" y="524479"/>
                      <a:pt x="414564" y="474281"/>
                    </a:cubicBezTo>
                    <a:cubicBezTo>
                      <a:pt x="411631" y="440184"/>
                      <a:pt x="410653" y="322740"/>
                      <a:pt x="355899" y="312322"/>
                    </a:cubicBezTo>
                    <a:cubicBezTo>
                      <a:pt x="299190" y="300956"/>
                      <a:pt x="287457" y="376727"/>
                      <a:pt x="280613" y="411770"/>
                    </a:cubicBezTo>
                    <a:cubicBezTo>
                      <a:pt x="273769" y="447761"/>
                      <a:pt x="274746" y="491329"/>
                      <a:pt x="282568" y="537739"/>
                    </a:cubicBezTo>
                    <a:cubicBezTo>
                      <a:pt x="186749" y="479964"/>
                      <a:pt x="69420" y="430713"/>
                      <a:pt x="77242" y="537739"/>
                    </a:cubicBezTo>
                    <a:cubicBezTo>
                      <a:pt x="81153" y="597408"/>
                      <a:pt x="131018" y="668442"/>
                      <a:pt x="169150" y="718640"/>
                    </a:cubicBezTo>
                    <a:cubicBezTo>
                      <a:pt x="207282" y="769785"/>
                      <a:pt x="251280" y="832296"/>
                      <a:pt x="300168" y="889123"/>
                    </a:cubicBezTo>
                    <a:cubicBezTo>
                      <a:pt x="287457" y="885335"/>
                      <a:pt x="274746" y="881546"/>
                      <a:pt x="263013" y="877758"/>
                    </a:cubicBezTo>
                    <a:cubicBezTo>
                      <a:pt x="207282" y="859762"/>
                      <a:pt x="76264" y="822824"/>
                      <a:pt x="0" y="830401"/>
                    </a:cubicBezTo>
                    <a:lnTo>
                      <a:pt x="0" y="936480"/>
                    </a:lnTo>
                    <a:cubicBezTo>
                      <a:pt x="2933" y="938374"/>
                      <a:pt x="5866" y="940268"/>
                      <a:pt x="8800" y="942163"/>
                    </a:cubicBezTo>
                    <a:cubicBezTo>
                      <a:pt x="26399" y="923220"/>
                      <a:pt x="66487" y="917537"/>
                      <a:pt x="91908" y="915643"/>
                    </a:cubicBezTo>
                    <a:cubicBezTo>
                      <a:pt x="200438" y="906172"/>
                      <a:pt x="340255" y="915643"/>
                      <a:pt x="452696" y="965841"/>
                    </a:cubicBezTo>
                    <a:cubicBezTo>
                      <a:pt x="389142" y="905224"/>
                      <a:pt x="335367" y="833243"/>
                      <a:pt x="330478" y="759367"/>
                    </a:cubicBezTo>
                    <a:cubicBezTo>
                      <a:pt x="330478" y="755578"/>
                      <a:pt x="334389" y="753684"/>
                      <a:pt x="337322" y="753684"/>
                    </a:cubicBezTo>
                    <a:cubicBezTo>
                      <a:pt x="425319" y="756525"/>
                      <a:pt x="510383" y="801040"/>
                      <a:pt x="579803" y="857868"/>
                    </a:cubicBezTo>
                    <a:cubicBezTo>
                      <a:pt x="533849" y="801987"/>
                      <a:pt x="486917" y="743266"/>
                      <a:pt x="493761" y="678861"/>
                    </a:cubicBezTo>
                    <a:cubicBezTo>
                      <a:pt x="493761" y="676019"/>
                      <a:pt x="495717" y="674125"/>
                      <a:pt x="499628" y="673178"/>
                    </a:cubicBezTo>
                    <a:cubicBezTo>
                      <a:pt x="586647" y="652341"/>
                      <a:pt x="668778" y="716746"/>
                      <a:pt x="747975" y="756525"/>
                    </a:cubicBezTo>
                    <a:cubicBezTo>
                      <a:pt x="716687" y="726217"/>
                      <a:pt x="679533" y="699698"/>
                      <a:pt x="650200" y="666548"/>
                    </a:cubicBezTo>
                    <a:cubicBezTo>
                      <a:pt x="634556" y="648553"/>
                      <a:pt x="617935" y="628663"/>
                      <a:pt x="611091" y="605932"/>
                    </a:cubicBezTo>
                    <a:cubicBezTo>
                      <a:pt x="608157" y="595513"/>
                      <a:pt x="599358" y="568994"/>
                      <a:pt x="609135" y="561417"/>
                    </a:cubicBezTo>
                    <a:cubicBezTo>
                      <a:pt x="625757" y="548157"/>
                      <a:pt x="665844" y="547210"/>
                      <a:pt x="688332" y="550998"/>
                    </a:cubicBezTo>
                    <a:cubicBezTo>
                      <a:pt x="712776" y="554787"/>
                      <a:pt x="737220" y="562364"/>
                      <a:pt x="759708" y="574677"/>
                    </a:cubicBezTo>
                    <a:cubicBezTo>
                      <a:pt x="801751" y="599302"/>
                      <a:pt x="834994" y="633399"/>
                      <a:pt x="861393" y="671284"/>
                    </a:cubicBezTo>
                    <a:cubicBezTo>
                      <a:pt x="852594" y="606879"/>
                      <a:pt x="873126" y="523532"/>
                      <a:pt x="941568" y="512166"/>
                    </a:cubicBezTo>
                    <a:cubicBezTo>
                      <a:pt x="1018810" y="499853"/>
                      <a:pt x="1054009" y="551945"/>
                      <a:pt x="1067697" y="610667"/>
                    </a:cubicBezTo>
                    <a:cubicBezTo>
                      <a:pt x="1080408" y="533950"/>
                      <a:pt x="1110718" y="447761"/>
                      <a:pt x="1183071" y="474281"/>
                    </a:cubicBezTo>
                    <a:cubicBezTo>
                      <a:pt x="1245647" y="497012"/>
                      <a:pt x="1276935" y="562364"/>
                      <a:pt x="1301378" y="615403"/>
                    </a:cubicBezTo>
                    <a:cubicBezTo>
                      <a:pt x="1315067" y="645711"/>
                      <a:pt x="1326800" y="676966"/>
                      <a:pt x="1336577" y="708222"/>
                    </a:cubicBezTo>
                    <a:cubicBezTo>
                      <a:pt x="1354177" y="703486"/>
                      <a:pt x="1373732" y="703486"/>
                      <a:pt x="1390353" y="703486"/>
                    </a:cubicBezTo>
                    <a:cubicBezTo>
                      <a:pt x="1441196" y="704433"/>
                      <a:pt x="1488128" y="714852"/>
                      <a:pt x="1537993" y="730006"/>
                    </a:cubicBezTo>
                    <a:cubicBezTo>
                      <a:pt x="1579058" y="742318"/>
                      <a:pt x="1620123" y="756525"/>
                      <a:pt x="1659233" y="773574"/>
                    </a:cubicBezTo>
                    <a:cubicBezTo>
                      <a:pt x="1563414" y="707275"/>
                      <a:pt x="1466617" y="629610"/>
                      <a:pt x="1425552" y="532056"/>
                    </a:cubicBezTo>
                    <a:cubicBezTo>
                      <a:pt x="1400131" y="472387"/>
                      <a:pt x="1401109" y="398511"/>
                      <a:pt x="1453907" y="360626"/>
                    </a:cubicBezTo>
                    <a:cubicBezTo>
                      <a:pt x="1472484" y="347366"/>
                      <a:pt x="1498883" y="342630"/>
                      <a:pt x="1523327" y="348313"/>
                    </a:cubicBezTo>
                    <a:cubicBezTo>
                      <a:pt x="1517460" y="322740"/>
                      <a:pt x="1515505" y="297168"/>
                      <a:pt x="1515505" y="275384"/>
                    </a:cubicBezTo>
                    <a:cubicBezTo>
                      <a:pt x="1512571" y="228027"/>
                      <a:pt x="1518438" y="145627"/>
                      <a:pt x="1576125" y="129526"/>
                    </a:cubicBezTo>
                    <a:close/>
                  </a:path>
                </a:pathLst>
              </a:custGeom>
              <a:solidFill>
                <a:srgbClr val="2E5E2E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F8E7DF9E-9C89-F806-CB20-D988EFF61E64}"/>
                  </a:ext>
                </a:extLst>
              </p:cNvPr>
              <p:cNvSpPr/>
              <p:nvPr/>
            </p:nvSpPr>
            <p:spPr>
              <a:xfrm>
                <a:off x="-204362" y="-2570764"/>
                <a:ext cx="5830731" cy="3995110"/>
              </a:xfrm>
              <a:custGeom>
                <a:avLst/>
                <a:gdLst>
                  <a:gd name="connsiteX0" fmla="*/ 5730563 w 5830731"/>
                  <a:gd name="connsiteY0" fmla="*/ 1329866 h 3995110"/>
                  <a:gd name="connsiteX1" fmla="*/ 5555547 w 5830731"/>
                  <a:gd name="connsiteY1" fmla="*/ 1285351 h 3995110"/>
                  <a:gd name="connsiteX2" fmla="*/ 5514482 w 5830731"/>
                  <a:gd name="connsiteY2" fmla="*/ 1283456 h 3995110"/>
                  <a:gd name="connsiteX3" fmla="*/ 5554569 w 5830731"/>
                  <a:gd name="connsiteY3" fmla="*/ 1273038 h 3995110"/>
                  <a:gd name="connsiteX4" fmla="*/ 5796072 w 5830731"/>
                  <a:gd name="connsiteY4" fmla="*/ 1096872 h 3995110"/>
                  <a:gd name="connsiteX5" fmla="*/ 5788250 w 5830731"/>
                  <a:gd name="connsiteY5" fmla="*/ 1089295 h 3995110"/>
                  <a:gd name="connsiteX6" fmla="*/ 5672876 w 5830731"/>
                  <a:gd name="connsiteY6" fmla="*/ 1086454 h 3995110"/>
                  <a:gd name="connsiteX7" fmla="*/ 5820515 w 5830731"/>
                  <a:gd name="connsiteY7" fmla="*/ 857248 h 3995110"/>
                  <a:gd name="connsiteX8" fmla="*/ 5641588 w 5830731"/>
                  <a:gd name="connsiteY8" fmla="*/ 832623 h 3995110"/>
                  <a:gd name="connsiteX9" fmla="*/ 5608345 w 5830731"/>
                  <a:gd name="connsiteY9" fmla="*/ 778637 h 3995110"/>
                  <a:gd name="connsiteX10" fmla="*/ 5314044 w 5830731"/>
                  <a:gd name="connsiteY10" fmla="*/ 621413 h 3995110"/>
                  <a:gd name="connsiteX11" fmla="*/ 5482216 w 5830731"/>
                  <a:gd name="connsiteY11" fmla="*/ 520071 h 3995110"/>
                  <a:gd name="connsiteX12" fmla="*/ 5243646 w 5830731"/>
                  <a:gd name="connsiteY12" fmla="*/ 404521 h 3995110"/>
                  <a:gd name="connsiteX13" fmla="*/ 5293511 w 5830731"/>
                  <a:gd name="connsiteY13" fmla="*/ 179104 h 3995110"/>
                  <a:gd name="connsiteX14" fmla="*/ 5184981 w 5830731"/>
                  <a:gd name="connsiteY14" fmla="*/ 180051 h 3995110"/>
                  <a:gd name="connsiteX15" fmla="*/ 5055919 w 5830731"/>
                  <a:gd name="connsiteY15" fmla="*/ 10515 h 3995110"/>
                  <a:gd name="connsiteX16" fmla="*/ 4856459 w 5830731"/>
                  <a:gd name="connsiteY16" fmla="*/ 32299 h 3995110"/>
                  <a:gd name="connsiteX17" fmla="*/ 4828105 w 5830731"/>
                  <a:gd name="connsiteY17" fmla="*/ 44612 h 3995110"/>
                  <a:gd name="connsiteX18" fmla="*/ 4796817 w 5830731"/>
                  <a:gd name="connsiteY18" fmla="*/ 151637 h 3995110"/>
                  <a:gd name="connsiteX19" fmla="*/ 4979655 w 5830731"/>
                  <a:gd name="connsiteY19" fmla="*/ 84391 h 3995110"/>
                  <a:gd name="connsiteX20" fmla="*/ 4987477 w 5830731"/>
                  <a:gd name="connsiteY20" fmla="*/ 91968 h 3995110"/>
                  <a:gd name="connsiteX21" fmla="*/ 4920990 w 5830731"/>
                  <a:gd name="connsiteY21" fmla="*/ 249192 h 3995110"/>
                  <a:gd name="connsiteX22" fmla="*/ 5013876 w 5830731"/>
                  <a:gd name="connsiteY22" fmla="*/ 230249 h 3995110"/>
                  <a:gd name="connsiteX23" fmla="*/ 5034409 w 5830731"/>
                  <a:gd name="connsiteY23" fmla="*/ 313597 h 3995110"/>
                  <a:gd name="connsiteX24" fmla="*/ 4783128 w 5830731"/>
                  <a:gd name="connsiteY24" fmla="*/ 567427 h 3995110"/>
                  <a:gd name="connsiteX25" fmla="*/ 4890680 w 5830731"/>
                  <a:gd name="connsiteY25" fmla="*/ 561744 h 3995110"/>
                  <a:gd name="connsiteX26" fmla="*/ 5064719 w 5830731"/>
                  <a:gd name="connsiteY26" fmla="*/ 590158 h 3995110"/>
                  <a:gd name="connsiteX27" fmla="*/ 5115561 w 5830731"/>
                  <a:gd name="connsiteY27" fmla="*/ 646039 h 3995110"/>
                  <a:gd name="connsiteX28" fmla="*/ 5047119 w 5830731"/>
                  <a:gd name="connsiteY28" fmla="*/ 693395 h 3995110"/>
                  <a:gd name="connsiteX29" fmla="*/ 5187915 w 5830731"/>
                  <a:gd name="connsiteY29" fmla="*/ 751170 h 3995110"/>
                  <a:gd name="connsiteX30" fmla="*/ 5133161 w 5830731"/>
                  <a:gd name="connsiteY30" fmla="*/ 916917 h 3995110"/>
                  <a:gd name="connsiteX31" fmla="*/ 4868192 w 5830731"/>
                  <a:gd name="connsiteY31" fmla="*/ 961433 h 3995110"/>
                  <a:gd name="connsiteX32" fmla="*/ 4761618 w 5830731"/>
                  <a:gd name="connsiteY32" fmla="*/ 935860 h 3995110"/>
                  <a:gd name="connsiteX33" fmla="*/ 4802683 w 5830731"/>
                  <a:gd name="connsiteY33" fmla="*/ 1011630 h 3995110"/>
                  <a:gd name="connsiteX34" fmla="*/ 4797794 w 5830731"/>
                  <a:gd name="connsiteY34" fmla="*/ 1019207 h 3995110"/>
                  <a:gd name="connsiteX35" fmla="*/ 4480027 w 5830731"/>
                  <a:gd name="connsiteY35" fmla="*/ 889451 h 3995110"/>
                  <a:gd name="connsiteX36" fmla="*/ 4520115 w 5830731"/>
                  <a:gd name="connsiteY36" fmla="*/ 1043833 h 3995110"/>
                  <a:gd name="connsiteX37" fmla="*/ 4344121 w 5830731"/>
                  <a:gd name="connsiteY37" fmla="*/ 1064670 h 3995110"/>
                  <a:gd name="connsiteX38" fmla="*/ 4041020 w 5830731"/>
                  <a:gd name="connsiteY38" fmla="*/ 713285 h 3995110"/>
                  <a:gd name="connsiteX39" fmla="*/ 3965733 w 5830731"/>
                  <a:gd name="connsiteY39" fmla="*/ 1058987 h 3995110"/>
                  <a:gd name="connsiteX40" fmla="*/ 3809294 w 5830731"/>
                  <a:gd name="connsiteY40" fmla="*/ 961433 h 3995110"/>
                  <a:gd name="connsiteX41" fmla="*/ 3745741 w 5830731"/>
                  <a:gd name="connsiteY41" fmla="*/ 1048569 h 3995110"/>
                  <a:gd name="connsiteX42" fmla="*/ 3615701 w 5830731"/>
                  <a:gd name="connsiteY42" fmla="*/ 983217 h 3995110"/>
                  <a:gd name="connsiteX43" fmla="*/ 3458284 w 5830731"/>
                  <a:gd name="connsiteY43" fmla="*/ 681082 h 3995110"/>
                  <a:gd name="connsiteX44" fmla="*/ 3365398 w 5830731"/>
                  <a:gd name="connsiteY44" fmla="*/ 898922 h 3995110"/>
                  <a:gd name="connsiteX45" fmla="*/ 3207981 w 5830731"/>
                  <a:gd name="connsiteY45" fmla="*/ 781478 h 3995110"/>
                  <a:gd name="connsiteX46" fmla="*/ 3196248 w 5830731"/>
                  <a:gd name="connsiteY46" fmla="*/ 983217 h 3995110"/>
                  <a:gd name="connsiteX47" fmla="*/ 3188426 w 5830731"/>
                  <a:gd name="connsiteY47" fmla="*/ 985111 h 3995110"/>
                  <a:gd name="connsiteX48" fmla="*/ 2943012 w 5830731"/>
                  <a:gd name="connsiteY48" fmla="*/ 854407 h 3995110"/>
                  <a:gd name="connsiteX49" fmla="*/ 2955723 w 5830731"/>
                  <a:gd name="connsiteY49" fmla="*/ 921653 h 3995110"/>
                  <a:gd name="connsiteX50" fmla="*/ 2948879 w 5830731"/>
                  <a:gd name="connsiteY50" fmla="*/ 926389 h 3995110"/>
                  <a:gd name="connsiteX51" fmla="*/ 2683910 w 5830731"/>
                  <a:gd name="connsiteY51" fmla="*/ 851566 h 3995110"/>
                  <a:gd name="connsiteX52" fmla="*/ 2757241 w 5830731"/>
                  <a:gd name="connsiteY52" fmla="*/ 884715 h 3995110"/>
                  <a:gd name="connsiteX53" fmla="*/ 2858926 w 5830731"/>
                  <a:gd name="connsiteY53" fmla="*/ 997423 h 3995110"/>
                  <a:gd name="connsiteX54" fmla="*/ 2854037 w 5830731"/>
                  <a:gd name="connsiteY54" fmla="*/ 1003106 h 3995110"/>
                  <a:gd name="connsiteX55" fmla="*/ 2852082 w 5830731"/>
                  <a:gd name="connsiteY55" fmla="*/ 1003106 h 3995110"/>
                  <a:gd name="connsiteX56" fmla="*/ 3002655 w 5830731"/>
                  <a:gd name="connsiteY56" fmla="*/ 1083612 h 3995110"/>
                  <a:gd name="connsiteX57" fmla="*/ 3005588 w 5830731"/>
                  <a:gd name="connsiteY57" fmla="*/ 1093084 h 3995110"/>
                  <a:gd name="connsiteX58" fmla="*/ 2808084 w 5830731"/>
                  <a:gd name="connsiteY58" fmla="*/ 1160330 h 3995110"/>
                  <a:gd name="connsiteX59" fmla="*/ 2913680 w 5830731"/>
                  <a:gd name="connsiteY59" fmla="*/ 1331760 h 3995110"/>
                  <a:gd name="connsiteX60" fmla="*/ 3142472 w 5830731"/>
                  <a:gd name="connsiteY60" fmla="*/ 1237047 h 3995110"/>
                  <a:gd name="connsiteX61" fmla="*/ 3154205 w 5830731"/>
                  <a:gd name="connsiteY61" fmla="*/ 1499402 h 3995110"/>
                  <a:gd name="connsiteX62" fmla="*/ 3375175 w 5830731"/>
                  <a:gd name="connsiteY62" fmla="*/ 1323236 h 3995110"/>
                  <a:gd name="connsiteX63" fmla="*/ 3496416 w 5830731"/>
                  <a:gd name="connsiteY63" fmla="*/ 1306188 h 3995110"/>
                  <a:gd name="connsiteX64" fmla="*/ 3554103 w 5830731"/>
                  <a:gd name="connsiteY64" fmla="*/ 1417002 h 3995110"/>
                  <a:gd name="connsiteX65" fmla="*/ 3734008 w 5830731"/>
                  <a:gd name="connsiteY65" fmla="*/ 1344073 h 3995110"/>
                  <a:gd name="connsiteX66" fmla="*/ 3774096 w 5830731"/>
                  <a:gd name="connsiteY66" fmla="*/ 1456781 h 3995110"/>
                  <a:gd name="connsiteX67" fmla="*/ 3773118 w 5830731"/>
                  <a:gd name="connsiteY67" fmla="*/ 1484248 h 3995110"/>
                  <a:gd name="connsiteX68" fmla="*/ 3975511 w 5830731"/>
                  <a:gd name="connsiteY68" fmla="*/ 1309976 h 3995110"/>
                  <a:gd name="connsiteX69" fmla="*/ 4192570 w 5830731"/>
                  <a:gd name="connsiteY69" fmla="*/ 1506979 h 3995110"/>
                  <a:gd name="connsiteX70" fmla="*/ 4276657 w 5830731"/>
                  <a:gd name="connsiteY70" fmla="*/ 1404689 h 3995110"/>
                  <a:gd name="connsiteX71" fmla="*/ 4343143 w 5830731"/>
                  <a:gd name="connsiteY71" fmla="*/ 1452045 h 3995110"/>
                  <a:gd name="connsiteX72" fmla="*/ 4390075 w 5830731"/>
                  <a:gd name="connsiteY72" fmla="*/ 1512661 h 3995110"/>
                  <a:gd name="connsiteX73" fmla="*/ 4439940 w 5830731"/>
                  <a:gd name="connsiteY73" fmla="*/ 1313765 h 3995110"/>
                  <a:gd name="connsiteX74" fmla="*/ 4670688 w 5830731"/>
                  <a:gd name="connsiteY74" fmla="*/ 1540128 h 3995110"/>
                  <a:gd name="connsiteX75" fmla="*/ 4719575 w 5830731"/>
                  <a:gd name="connsiteY75" fmla="*/ 1465305 h 3995110"/>
                  <a:gd name="connsiteX76" fmla="*/ 4731308 w 5830731"/>
                  <a:gd name="connsiteY76" fmla="*/ 1468147 h 3995110"/>
                  <a:gd name="connsiteX77" fmla="*/ 4753796 w 5830731"/>
                  <a:gd name="connsiteY77" fmla="*/ 1524027 h 3995110"/>
                  <a:gd name="connsiteX78" fmla="*/ 4832016 w 5830731"/>
                  <a:gd name="connsiteY78" fmla="*/ 1420790 h 3995110"/>
                  <a:gd name="connsiteX79" fmla="*/ 4842771 w 5830731"/>
                  <a:gd name="connsiteY79" fmla="*/ 1421737 h 3995110"/>
                  <a:gd name="connsiteX80" fmla="*/ 4904369 w 5830731"/>
                  <a:gd name="connsiteY80" fmla="*/ 1686933 h 3995110"/>
                  <a:gd name="connsiteX81" fmla="*/ 5004099 w 5830731"/>
                  <a:gd name="connsiteY81" fmla="*/ 1589379 h 3995110"/>
                  <a:gd name="connsiteX82" fmla="*/ 5148805 w 5830731"/>
                  <a:gd name="connsiteY82" fmla="*/ 1504138 h 3995110"/>
                  <a:gd name="connsiteX83" fmla="*/ 5244624 w 5830731"/>
                  <a:gd name="connsiteY83" fmla="*/ 1568542 h 3995110"/>
                  <a:gd name="connsiteX84" fmla="*/ 5189870 w 5830731"/>
                  <a:gd name="connsiteY84" fmla="*/ 1710611 h 3995110"/>
                  <a:gd name="connsiteX85" fmla="*/ 5272978 w 5830731"/>
                  <a:gd name="connsiteY85" fmla="*/ 1746602 h 3995110"/>
                  <a:gd name="connsiteX86" fmla="*/ 5264179 w 5830731"/>
                  <a:gd name="connsiteY86" fmla="*/ 1825214 h 3995110"/>
                  <a:gd name="connsiteX87" fmla="*/ 5105784 w 5830731"/>
                  <a:gd name="connsiteY87" fmla="*/ 1883936 h 3995110"/>
                  <a:gd name="connsiteX88" fmla="*/ 5104806 w 5830731"/>
                  <a:gd name="connsiteY88" fmla="*/ 1885830 h 3995110"/>
                  <a:gd name="connsiteX89" fmla="*/ 5359998 w 5830731"/>
                  <a:gd name="connsiteY89" fmla="*/ 1956865 h 3995110"/>
                  <a:gd name="connsiteX90" fmla="*/ 5364886 w 5830731"/>
                  <a:gd name="connsiteY90" fmla="*/ 1967284 h 3995110"/>
                  <a:gd name="connsiteX91" fmla="*/ 5205514 w 5830731"/>
                  <a:gd name="connsiteY91" fmla="*/ 1998539 h 3995110"/>
                  <a:gd name="connsiteX92" fmla="*/ 5278845 w 5830731"/>
                  <a:gd name="connsiteY92" fmla="*/ 2074309 h 3995110"/>
                  <a:gd name="connsiteX93" fmla="*/ 5198670 w 5830731"/>
                  <a:gd name="connsiteY93" fmla="*/ 2182282 h 3995110"/>
                  <a:gd name="connsiteX94" fmla="*/ 5271023 w 5830731"/>
                  <a:gd name="connsiteY94" fmla="*/ 2163339 h 3995110"/>
                  <a:gd name="connsiteX95" fmla="*/ 5279823 w 5830731"/>
                  <a:gd name="connsiteY95" fmla="*/ 2170916 h 3995110"/>
                  <a:gd name="connsiteX96" fmla="*/ 5217247 w 5830731"/>
                  <a:gd name="connsiteY96" fmla="*/ 2296884 h 3995110"/>
                  <a:gd name="connsiteX97" fmla="*/ 5343376 w 5830731"/>
                  <a:gd name="connsiteY97" fmla="*/ 2271312 h 3995110"/>
                  <a:gd name="connsiteX98" fmla="*/ 5353153 w 5830731"/>
                  <a:gd name="connsiteY98" fmla="*/ 2278889 h 3995110"/>
                  <a:gd name="connsiteX99" fmla="*/ 5239735 w 5830731"/>
                  <a:gd name="connsiteY99" fmla="*/ 2432324 h 3995110"/>
                  <a:gd name="connsiteX100" fmla="*/ 5148805 w 5830731"/>
                  <a:gd name="connsiteY100" fmla="*/ 2482522 h 3995110"/>
                  <a:gd name="connsiteX101" fmla="*/ 5160538 w 5830731"/>
                  <a:gd name="connsiteY101" fmla="*/ 2500517 h 3995110"/>
                  <a:gd name="connsiteX102" fmla="*/ 5235824 w 5830731"/>
                  <a:gd name="connsiteY102" fmla="*/ 2500517 h 3995110"/>
                  <a:gd name="connsiteX103" fmla="*/ 5388352 w 5830731"/>
                  <a:gd name="connsiteY103" fmla="*/ 2543138 h 3995110"/>
                  <a:gd name="connsiteX104" fmla="*/ 5271023 w 5830731"/>
                  <a:gd name="connsiteY104" fmla="*/ 2641639 h 3995110"/>
                  <a:gd name="connsiteX105" fmla="*/ 5467550 w 5830731"/>
                  <a:gd name="connsiteY105" fmla="*/ 2789391 h 3995110"/>
                  <a:gd name="connsiteX106" fmla="*/ 5356087 w 5830731"/>
                  <a:gd name="connsiteY106" fmla="*/ 2832959 h 3995110"/>
                  <a:gd name="connsiteX107" fmla="*/ 5219203 w 5830731"/>
                  <a:gd name="connsiteY107" fmla="*/ 2821594 h 3995110"/>
                  <a:gd name="connsiteX108" fmla="*/ 5295466 w 5830731"/>
                  <a:gd name="connsiteY108" fmla="*/ 2948509 h 3995110"/>
                  <a:gd name="connsiteX109" fmla="*/ 5168360 w 5830731"/>
                  <a:gd name="connsiteY109" fmla="*/ 2932408 h 3995110"/>
                  <a:gd name="connsiteX110" fmla="*/ 5058852 w 5830731"/>
                  <a:gd name="connsiteY110" fmla="*/ 2902100 h 3995110"/>
                  <a:gd name="connsiteX111" fmla="*/ 5243646 w 5830731"/>
                  <a:gd name="connsiteY111" fmla="*/ 3075424 h 3995110"/>
                  <a:gd name="connsiteX112" fmla="*/ 5238757 w 5830731"/>
                  <a:gd name="connsiteY112" fmla="*/ 3083001 h 3995110"/>
                  <a:gd name="connsiteX113" fmla="*/ 4973788 w 5830731"/>
                  <a:gd name="connsiteY113" fmla="*/ 3016702 h 3995110"/>
                  <a:gd name="connsiteX114" fmla="*/ 4736196 w 5830731"/>
                  <a:gd name="connsiteY114" fmla="*/ 2868950 h 3995110"/>
                  <a:gd name="connsiteX115" fmla="*/ 4916101 w 5830731"/>
                  <a:gd name="connsiteY115" fmla="*/ 3131305 h 3995110"/>
                  <a:gd name="connsiteX116" fmla="*/ 4910235 w 5830731"/>
                  <a:gd name="connsiteY116" fmla="*/ 3136988 h 3995110"/>
                  <a:gd name="connsiteX117" fmla="*/ 4684376 w 5830731"/>
                  <a:gd name="connsiteY117" fmla="*/ 3049852 h 3995110"/>
                  <a:gd name="connsiteX118" fmla="*/ 4506426 w 5830731"/>
                  <a:gd name="connsiteY118" fmla="*/ 2891681 h 3995110"/>
                  <a:gd name="connsiteX119" fmla="*/ 4579757 w 5830731"/>
                  <a:gd name="connsiteY119" fmla="*/ 3046063 h 3995110"/>
                  <a:gd name="connsiteX120" fmla="*/ 4562158 w 5830731"/>
                  <a:gd name="connsiteY120" fmla="*/ 3190974 h 3995110"/>
                  <a:gd name="connsiteX121" fmla="*/ 4418429 w 5830731"/>
                  <a:gd name="connsiteY121" fmla="*/ 3080160 h 3995110"/>
                  <a:gd name="connsiteX122" fmla="*/ 4370520 w 5830731"/>
                  <a:gd name="connsiteY122" fmla="*/ 2949456 h 3995110"/>
                  <a:gd name="connsiteX123" fmla="*/ 4343143 w 5830731"/>
                  <a:gd name="connsiteY123" fmla="*/ 2870844 h 3995110"/>
                  <a:gd name="connsiteX124" fmla="*/ 4326521 w 5830731"/>
                  <a:gd name="connsiteY124" fmla="*/ 3094367 h 3995110"/>
                  <a:gd name="connsiteX125" fmla="*/ 4236569 w 5830731"/>
                  <a:gd name="connsiteY125" fmla="*/ 3291370 h 3995110"/>
                  <a:gd name="connsiteX126" fmla="*/ 4225814 w 5830731"/>
                  <a:gd name="connsiteY126" fmla="*/ 3290422 h 3995110"/>
                  <a:gd name="connsiteX127" fmla="*/ 4167149 w 5830731"/>
                  <a:gd name="connsiteY127" fmla="*/ 3168243 h 3995110"/>
                  <a:gd name="connsiteX128" fmla="*/ 4154438 w 5830731"/>
                  <a:gd name="connsiteY128" fmla="*/ 3091525 h 3995110"/>
                  <a:gd name="connsiteX129" fmla="*/ 4017554 w 5830731"/>
                  <a:gd name="connsiteY129" fmla="*/ 3283792 h 3995110"/>
                  <a:gd name="connsiteX130" fmla="*/ 3777029 w 5830731"/>
                  <a:gd name="connsiteY130" fmla="*/ 3257273 h 3995110"/>
                  <a:gd name="connsiteX131" fmla="*/ 3730097 w 5830731"/>
                  <a:gd name="connsiteY131" fmla="*/ 2981658 h 3995110"/>
                  <a:gd name="connsiteX132" fmla="*/ 3746718 w 5830731"/>
                  <a:gd name="connsiteY132" fmla="*/ 2910624 h 3995110"/>
                  <a:gd name="connsiteX133" fmla="*/ 3646011 w 5830731"/>
                  <a:gd name="connsiteY133" fmla="*/ 3074477 h 3995110"/>
                  <a:gd name="connsiteX134" fmla="*/ 3508149 w 5830731"/>
                  <a:gd name="connsiteY134" fmla="*/ 3032804 h 3995110"/>
                  <a:gd name="connsiteX135" fmla="*/ 3518904 w 5830731"/>
                  <a:gd name="connsiteY135" fmla="*/ 2854743 h 3995110"/>
                  <a:gd name="connsiteX136" fmla="*/ 3434818 w 5830731"/>
                  <a:gd name="connsiteY136" fmla="*/ 2986394 h 3995110"/>
                  <a:gd name="connsiteX137" fmla="*/ 3311622 w 5830731"/>
                  <a:gd name="connsiteY137" fmla="*/ 3081107 h 3995110"/>
                  <a:gd name="connsiteX138" fmla="*/ 3302822 w 5830731"/>
                  <a:gd name="connsiteY138" fmla="*/ 3075424 h 3995110"/>
                  <a:gd name="connsiteX139" fmla="*/ 3341932 w 5830731"/>
                  <a:gd name="connsiteY139" fmla="*/ 2909676 h 3995110"/>
                  <a:gd name="connsiteX140" fmla="*/ 3249046 w 5830731"/>
                  <a:gd name="connsiteY140" fmla="*/ 2963663 h 3995110"/>
                  <a:gd name="connsiteX141" fmla="*/ 3019276 w 5830731"/>
                  <a:gd name="connsiteY141" fmla="*/ 3015755 h 3995110"/>
                  <a:gd name="connsiteX142" fmla="*/ 2968434 w 5830731"/>
                  <a:gd name="connsiteY142" fmla="*/ 2795074 h 3995110"/>
                  <a:gd name="connsiteX143" fmla="*/ 3155183 w 5830731"/>
                  <a:gd name="connsiteY143" fmla="*/ 2561133 h 3995110"/>
                  <a:gd name="connsiteX144" fmla="*/ 3086741 w 5830731"/>
                  <a:gd name="connsiteY144" fmla="*/ 2576287 h 3995110"/>
                  <a:gd name="connsiteX145" fmla="*/ 2914658 w 5830731"/>
                  <a:gd name="connsiteY145" fmla="*/ 2576287 h 3995110"/>
                  <a:gd name="connsiteX146" fmla="*/ 2923457 w 5830731"/>
                  <a:gd name="connsiteY146" fmla="*/ 2480627 h 3995110"/>
                  <a:gd name="connsiteX147" fmla="*/ 2961589 w 5830731"/>
                  <a:gd name="connsiteY147" fmla="*/ 2458843 h 3995110"/>
                  <a:gd name="connsiteX148" fmla="*/ 2649689 w 5830731"/>
                  <a:gd name="connsiteY148" fmla="*/ 2451266 h 3995110"/>
                  <a:gd name="connsiteX149" fmla="*/ 2641867 w 5830731"/>
                  <a:gd name="connsiteY149" fmla="*/ 2444636 h 3995110"/>
                  <a:gd name="connsiteX150" fmla="*/ 2754307 w 5830731"/>
                  <a:gd name="connsiteY150" fmla="*/ 2320563 h 3995110"/>
                  <a:gd name="connsiteX151" fmla="*/ 2576358 w 5830731"/>
                  <a:gd name="connsiteY151" fmla="*/ 2302567 h 3995110"/>
                  <a:gd name="connsiteX152" fmla="*/ 2571469 w 5830731"/>
                  <a:gd name="connsiteY152" fmla="*/ 2294043 h 3995110"/>
                  <a:gd name="connsiteX153" fmla="*/ 2737686 w 5830731"/>
                  <a:gd name="connsiteY153" fmla="*/ 2120718 h 3995110"/>
                  <a:gd name="connsiteX154" fmla="*/ 2753330 w 5830731"/>
                  <a:gd name="connsiteY154" fmla="*/ 2110300 h 3995110"/>
                  <a:gd name="connsiteX155" fmla="*/ 2531382 w 5830731"/>
                  <a:gd name="connsiteY155" fmla="*/ 2135872 h 3995110"/>
                  <a:gd name="connsiteX156" fmla="*/ 2494227 w 5830731"/>
                  <a:gd name="connsiteY156" fmla="*/ 2008957 h 3995110"/>
                  <a:gd name="connsiteX157" fmla="*/ 2599824 w 5830731"/>
                  <a:gd name="connsiteY157" fmla="*/ 1910456 h 3995110"/>
                  <a:gd name="connsiteX158" fmla="*/ 2491294 w 5830731"/>
                  <a:gd name="connsiteY158" fmla="*/ 1944552 h 3995110"/>
                  <a:gd name="connsiteX159" fmla="*/ 2362232 w 5830731"/>
                  <a:gd name="connsiteY159" fmla="*/ 1923715 h 3995110"/>
                  <a:gd name="connsiteX160" fmla="*/ 2401342 w 5830731"/>
                  <a:gd name="connsiteY160" fmla="*/ 1846998 h 3995110"/>
                  <a:gd name="connsiteX161" fmla="*/ 2253702 w 5830731"/>
                  <a:gd name="connsiteY161" fmla="*/ 1922768 h 3995110"/>
                  <a:gd name="connsiteX162" fmla="*/ 1890959 w 5830731"/>
                  <a:gd name="connsiteY162" fmla="*/ 1970125 h 3995110"/>
                  <a:gd name="connsiteX163" fmla="*/ 1886070 w 5830731"/>
                  <a:gd name="connsiteY163" fmla="*/ 1961601 h 3995110"/>
                  <a:gd name="connsiteX164" fmla="*/ 1958423 w 5830731"/>
                  <a:gd name="connsiteY164" fmla="*/ 1839421 h 3995110"/>
                  <a:gd name="connsiteX165" fmla="*/ 1774607 w 5830731"/>
                  <a:gd name="connsiteY165" fmla="*/ 1893407 h 3995110"/>
                  <a:gd name="connsiteX166" fmla="*/ 1675855 w 5830731"/>
                  <a:gd name="connsiteY166" fmla="*/ 1734290 h 3995110"/>
                  <a:gd name="connsiteX167" fmla="*/ 1684654 w 5830731"/>
                  <a:gd name="connsiteY167" fmla="*/ 1610216 h 3995110"/>
                  <a:gd name="connsiteX168" fmla="*/ 1609368 w 5830731"/>
                  <a:gd name="connsiteY168" fmla="*/ 1749444 h 3995110"/>
                  <a:gd name="connsiteX169" fmla="*/ 1598613 w 5830731"/>
                  <a:gd name="connsiteY169" fmla="*/ 1748497 h 3995110"/>
                  <a:gd name="connsiteX170" fmla="*/ 1545815 w 5830731"/>
                  <a:gd name="connsiteY170" fmla="*/ 1635788 h 3995110"/>
                  <a:gd name="connsiteX171" fmla="*/ 1511594 w 5830731"/>
                  <a:gd name="connsiteY171" fmla="*/ 1721977 h 3995110"/>
                  <a:gd name="connsiteX172" fmla="*/ 1322889 w 5830731"/>
                  <a:gd name="connsiteY172" fmla="*/ 1961601 h 3995110"/>
                  <a:gd name="connsiteX173" fmla="*/ 1064764 w 5830731"/>
                  <a:gd name="connsiteY173" fmla="*/ 1539181 h 3995110"/>
                  <a:gd name="connsiteX174" fmla="*/ 878993 w 5830731"/>
                  <a:gd name="connsiteY174" fmla="*/ 1765545 h 3995110"/>
                  <a:gd name="connsiteX175" fmla="*/ 866282 w 5830731"/>
                  <a:gd name="connsiteY175" fmla="*/ 1759862 h 3995110"/>
                  <a:gd name="connsiteX176" fmla="*/ 909303 w 5830731"/>
                  <a:gd name="connsiteY176" fmla="*/ 1565701 h 3995110"/>
                  <a:gd name="connsiteX177" fmla="*/ 755797 w 5830731"/>
                  <a:gd name="connsiteY177" fmla="*/ 1652837 h 3995110"/>
                  <a:gd name="connsiteX178" fmla="*/ 470295 w 5830731"/>
                  <a:gd name="connsiteY178" fmla="*/ 1674621 h 3995110"/>
                  <a:gd name="connsiteX179" fmla="*/ 465407 w 5830731"/>
                  <a:gd name="connsiteY179" fmla="*/ 1664202 h 3995110"/>
                  <a:gd name="connsiteX180" fmla="*/ 608157 w 5830731"/>
                  <a:gd name="connsiteY180" fmla="*/ 1534446 h 3995110"/>
                  <a:gd name="connsiteX181" fmla="*/ 249325 w 5830731"/>
                  <a:gd name="connsiteY181" fmla="*/ 1627264 h 3995110"/>
                  <a:gd name="connsiteX182" fmla="*/ 241503 w 5830731"/>
                  <a:gd name="connsiteY182" fmla="*/ 1619687 h 3995110"/>
                  <a:gd name="connsiteX183" fmla="*/ 336344 w 5830731"/>
                  <a:gd name="connsiteY183" fmla="*/ 1412266 h 3995110"/>
                  <a:gd name="connsiteX184" fmla="*/ 10755 w 5830731"/>
                  <a:gd name="connsiteY184" fmla="*/ 1423631 h 3995110"/>
                  <a:gd name="connsiteX185" fmla="*/ 5866 w 5830731"/>
                  <a:gd name="connsiteY185" fmla="*/ 1415107 h 3995110"/>
                  <a:gd name="connsiteX186" fmla="*/ 244436 w 5830731"/>
                  <a:gd name="connsiteY186" fmla="*/ 1249360 h 3995110"/>
                  <a:gd name="connsiteX187" fmla="*/ 148617 w 5830731"/>
                  <a:gd name="connsiteY187" fmla="*/ 1247466 h 3995110"/>
                  <a:gd name="connsiteX188" fmla="*/ 0 w 5830731"/>
                  <a:gd name="connsiteY188" fmla="*/ 1218105 h 3995110"/>
                  <a:gd name="connsiteX189" fmla="*/ 0 w 5830731"/>
                  <a:gd name="connsiteY189" fmla="*/ 1636735 h 3995110"/>
                  <a:gd name="connsiteX190" fmla="*/ 54754 w 5830731"/>
                  <a:gd name="connsiteY190" fmla="*/ 1588432 h 3995110"/>
                  <a:gd name="connsiteX191" fmla="*/ 0 w 5830731"/>
                  <a:gd name="connsiteY191" fmla="*/ 1721030 h 3995110"/>
                  <a:gd name="connsiteX192" fmla="*/ 0 w 5830731"/>
                  <a:gd name="connsiteY192" fmla="*/ 1927504 h 3995110"/>
                  <a:gd name="connsiteX193" fmla="*/ 64531 w 5830731"/>
                  <a:gd name="connsiteY193" fmla="*/ 1933187 h 3995110"/>
                  <a:gd name="connsiteX194" fmla="*/ 218037 w 5830731"/>
                  <a:gd name="connsiteY194" fmla="*/ 1819531 h 3995110"/>
                  <a:gd name="connsiteX195" fmla="*/ 300168 w 5830731"/>
                  <a:gd name="connsiteY195" fmla="*/ 1980543 h 3995110"/>
                  <a:gd name="connsiteX196" fmla="*/ 510383 w 5830731"/>
                  <a:gd name="connsiteY196" fmla="*/ 1863099 h 3995110"/>
                  <a:gd name="connsiteX197" fmla="*/ 525049 w 5830731"/>
                  <a:gd name="connsiteY197" fmla="*/ 1847945 h 3995110"/>
                  <a:gd name="connsiteX198" fmla="*/ 689310 w 5830731"/>
                  <a:gd name="connsiteY198" fmla="*/ 1924663 h 3995110"/>
                  <a:gd name="connsiteX199" fmla="*/ 524071 w 5830731"/>
                  <a:gd name="connsiteY199" fmla="*/ 1935081 h 3995110"/>
                  <a:gd name="connsiteX200" fmla="*/ 507450 w 5830731"/>
                  <a:gd name="connsiteY200" fmla="*/ 1954024 h 3995110"/>
                  <a:gd name="connsiteX201" fmla="*/ 557315 w 5830731"/>
                  <a:gd name="connsiteY201" fmla="*/ 1995697 h 3995110"/>
                  <a:gd name="connsiteX202" fmla="*/ 661933 w 5830731"/>
                  <a:gd name="connsiteY202" fmla="*/ 2016534 h 3995110"/>
                  <a:gd name="connsiteX203" fmla="*/ 599358 w 5830731"/>
                  <a:gd name="connsiteY203" fmla="*/ 2065785 h 3995110"/>
                  <a:gd name="connsiteX204" fmla="*/ 408697 w 5830731"/>
                  <a:gd name="connsiteY204" fmla="*/ 2292149 h 3995110"/>
                  <a:gd name="connsiteX205" fmla="*/ 481051 w 5830731"/>
                  <a:gd name="connsiteY205" fmla="*/ 2379284 h 3995110"/>
                  <a:gd name="connsiteX206" fmla="*/ 873126 w 5830731"/>
                  <a:gd name="connsiteY206" fmla="*/ 2203118 h 3995110"/>
                  <a:gd name="connsiteX207" fmla="*/ 892681 w 5830731"/>
                  <a:gd name="connsiteY207" fmla="*/ 2437059 h 3995110"/>
                  <a:gd name="connsiteX208" fmla="*/ 1089208 w 5830731"/>
                  <a:gd name="connsiteY208" fmla="*/ 2341399 h 3995110"/>
                  <a:gd name="connsiteX209" fmla="*/ 1188938 w 5830731"/>
                  <a:gd name="connsiteY209" fmla="*/ 2204066 h 3995110"/>
                  <a:gd name="connsiteX210" fmla="*/ 1274979 w 5830731"/>
                  <a:gd name="connsiteY210" fmla="*/ 2403910 h 3995110"/>
                  <a:gd name="connsiteX211" fmla="*/ 1393286 w 5830731"/>
                  <a:gd name="connsiteY211" fmla="*/ 2402963 h 3995110"/>
                  <a:gd name="connsiteX212" fmla="*/ 1496927 w 5830731"/>
                  <a:gd name="connsiteY212" fmla="*/ 2130190 h 3995110"/>
                  <a:gd name="connsiteX213" fmla="*/ 1501816 w 5830731"/>
                  <a:gd name="connsiteY213" fmla="*/ 2099881 h 3995110"/>
                  <a:gd name="connsiteX214" fmla="*/ 1579058 w 5830731"/>
                  <a:gd name="connsiteY214" fmla="*/ 1917085 h 3995110"/>
                  <a:gd name="connsiteX215" fmla="*/ 1687588 w 5830731"/>
                  <a:gd name="connsiteY215" fmla="*/ 2196489 h 3995110"/>
                  <a:gd name="connsiteX216" fmla="*/ 1776562 w 5830731"/>
                  <a:gd name="connsiteY216" fmla="*/ 2160498 h 3995110"/>
                  <a:gd name="connsiteX217" fmla="*/ 1824472 w 5830731"/>
                  <a:gd name="connsiteY217" fmla="*/ 2099881 h 3995110"/>
                  <a:gd name="connsiteX218" fmla="*/ 1901714 w 5830731"/>
                  <a:gd name="connsiteY218" fmla="*/ 2190806 h 3995110"/>
                  <a:gd name="connsiteX219" fmla="*/ 2106063 w 5830731"/>
                  <a:gd name="connsiteY219" fmla="*/ 2062943 h 3995110"/>
                  <a:gd name="connsiteX220" fmla="*/ 1981889 w 5830731"/>
                  <a:gd name="connsiteY220" fmla="*/ 2204066 h 3995110"/>
                  <a:gd name="connsiteX221" fmla="*/ 1908558 w 5830731"/>
                  <a:gd name="connsiteY221" fmla="*/ 2308250 h 3995110"/>
                  <a:gd name="connsiteX222" fmla="*/ 1914424 w 5830731"/>
                  <a:gd name="connsiteY222" fmla="*/ 2318668 h 3995110"/>
                  <a:gd name="connsiteX223" fmla="*/ 2318233 w 5830731"/>
                  <a:gd name="connsiteY223" fmla="*/ 2306356 h 3995110"/>
                  <a:gd name="connsiteX224" fmla="*/ 2264457 w 5830731"/>
                  <a:gd name="connsiteY224" fmla="*/ 2322457 h 3995110"/>
                  <a:gd name="connsiteX225" fmla="*/ 2180371 w 5830731"/>
                  <a:gd name="connsiteY225" fmla="*/ 2372655 h 3995110"/>
                  <a:gd name="connsiteX226" fmla="*/ 2385698 w 5830731"/>
                  <a:gd name="connsiteY226" fmla="*/ 2438006 h 3995110"/>
                  <a:gd name="connsiteX227" fmla="*/ 2624267 w 5830731"/>
                  <a:gd name="connsiteY227" fmla="*/ 2371708 h 3995110"/>
                  <a:gd name="connsiteX228" fmla="*/ 2567558 w 5830731"/>
                  <a:gd name="connsiteY228" fmla="*/ 2462632 h 3995110"/>
                  <a:gd name="connsiteX229" fmla="*/ 2564625 w 5830731"/>
                  <a:gd name="connsiteY229" fmla="*/ 2614172 h 3995110"/>
                  <a:gd name="connsiteX230" fmla="*/ 2641867 w 5830731"/>
                  <a:gd name="connsiteY230" fmla="*/ 2624591 h 3995110"/>
                  <a:gd name="connsiteX231" fmla="*/ 2786573 w 5830731"/>
                  <a:gd name="connsiteY231" fmla="*/ 2536508 h 3995110"/>
                  <a:gd name="connsiteX232" fmla="*/ 2742575 w 5830731"/>
                  <a:gd name="connsiteY232" fmla="*/ 2729722 h 3995110"/>
                  <a:gd name="connsiteX233" fmla="*/ 2626223 w 5830731"/>
                  <a:gd name="connsiteY233" fmla="*/ 2797916 h 3995110"/>
                  <a:gd name="connsiteX234" fmla="*/ 2635023 w 5830731"/>
                  <a:gd name="connsiteY234" fmla="*/ 2822541 h 3995110"/>
                  <a:gd name="connsiteX235" fmla="*/ 2863815 w 5830731"/>
                  <a:gd name="connsiteY235" fmla="*/ 2856637 h 3995110"/>
                  <a:gd name="connsiteX236" fmla="*/ 2610579 w 5830731"/>
                  <a:gd name="connsiteY236" fmla="*/ 2997759 h 3995110"/>
                  <a:gd name="connsiteX237" fmla="*/ 2731819 w 5830731"/>
                  <a:gd name="connsiteY237" fmla="*/ 3068794 h 3995110"/>
                  <a:gd name="connsiteX238" fmla="*/ 2718131 w 5830731"/>
                  <a:gd name="connsiteY238" fmla="*/ 3100997 h 3995110"/>
                  <a:gd name="connsiteX239" fmla="*/ 2701509 w 5830731"/>
                  <a:gd name="connsiteY239" fmla="*/ 3370928 h 3995110"/>
                  <a:gd name="connsiteX240" fmla="*/ 2843282 w 5830731"/>
                  <a:gd name="connsiteY240" fmla="*/ 3310312 h 3995110"/>
                  <a:gd name="connsiteX241" fmla="*/ 2805150 w 5830731"/>
                  <a:gd name="connsiteY241" fmla="*/ 3471324 h 3995110"/>
                  <a:gd name="connsiteX242" fmla="*/ 2824705 w 5830731"/>
                  <a:gd name="connsiteY242" fmla="*/ 3627600 h 3995110"/>
                  <a:gd name="connsiteX243" fmla="*/ 2981144 w 5830731"/>
                  <a:gd name="connsiteY243" fmla="*/ 3532887 h 3995110"/>
                  <a:gd name="connsiteX244" fmla="*/ 3040787 w 5830731"/>
                  <a:gd name="connsiteY244" fmla="*/ 3463747 h 3995110"/>
                  <a:gd name="connsiteX245" fmla="*/ 3040787 w 5830731"/>
                  <a:gd name="connsiteY245" fmla="*/ 3619076 h 3995110"/>
                  <a:gd name="connsiteX246" fmla="*/ 3150294 w 5830731"/>
                  <a:gd name="connsiteY246" fmla="*/ 3865329 h 3995110"/>
                  <a:gd name="connsiteX247" fmla="*/ 3353665 w 5830731"/>
                  <a:gd name="connsiteY247" fmla="*/ 3727996 h 3995110"/>
                  <a:gd name="connsiteX248" fmla="*/ 3374198 w 5830731"/>
                  <a:gd name="connsiteY248" fmla="*/ 3703371 h 3995110"/>
                  <a:gd name="connsiteX249" fmla="*/ 3380064 w 5830731"/>
                  <a:gd name="connsiteY249" fmla="*/ 3760198 h 3995110"/>
                  <a:gd name="connsiteX250" fmla="*/ 3411352 w 5830731"/>
                  <a:gd name="connsiteY250" fmla="*/ 3782929 h 3995110"/>
                  <a:gd name="connsiteX251" fmla="*/ 3489571 w 5830731"/>
                  <a:gd name="connsiteY251" fmla="*/ 3728943 h 3995110"/>
                  <a:gd name="connsiteX252" fmla="*/ 3546281 w 5830731"/>
                  <a:gd name="connsiteY252" fmla="*/ 3593504 h 3995110"/>
                  <a:gd name="connsiteX253" fmla="*/ 3614723 w 5830731"/>
                  <a:gd name="connsiteY253" fmla="*/ 3799031 h 3995110"/>
                  <a:gd name="connsiteX254" fmla="*/ 3764318 w 5830731"/>
                  <a:gd name="connsiteY254" fmla="*/ 3915528 h 3995110"/>
                  <a:gd name="connsiteX255" fmla="*/ 3805383 w 5830731"/>
                  <a:gd name="connsiteY255" fmla="*/ 3679692 h 3995110"/>
                  <a:gd name="connsiteX256" fmla="*/ 4183771 w 5830731"/>
                  <a:gd name="connsiteY256" fmla="*/ 3995086 h 3995110"/>
                  <a:gd name="connsiteX257" fmla="*/ 4133905 w 5830731"/>
                  <a:gd name="connsiteY257" fmla="*/ 3595398 h 3995110"/>
                  <a:gd name="connsiteX258" fmla="*/ 4313811 w 5830731"/>
                  <a:gd name="connsiteY258" fmla="*/ 3788612 h 3995110"/>
                  <a:gd name="connsiteX259" fmla="*/ 4482961 w 5830731"/>
                  <a:gd name="connsiteY259" fmla="*/ 3876695 h 3995110"/>
                  <a:gd name="connsiteX260" fmla="*/ 4472205 w 5830731"/>
                  <a:gd name="connsiteY260" fmla="*/ 3665486 h 3995110"/>
                  <a:gd name="connsiteX261" fmla="*/ 4613001 w 5830731"/>
                  <a:gd name="connsiteY261" fmla="*/ 3735573 h 3995110"/>
                  <a:gd name="connsiteX262" fmla="*/ 4618867 w 5830731"/>
                  <a:gd name="connsiteY262" fmla="*/ 3589715 h 3995110"/>
                  <a:gd name="connsiteX263" fmla="*/ 5098940 w 5830731"/>
                  <a:gd name="connsiteY263" fmla="*/ 3666433 h 3995110"/>
                  <a:gd name="connsiteX264" fmla="*/ 5136094 w 5830731"/>
                  <a:gd name="connsiteY264" fmla="*/ 3428703 h 3995110"/>
                  <a:gd name="connsiteX265" fmla="*/ 5254401 w 5830731"/>
                  <a:gd name="connsiteY265" fmla="*/ 3428703 h 3995110"/>
                  <a:gd name="connsiteX266" fmla="*/ 5252446 w 5830731"/>
                  <a:gd name="connsiteY266" fmla="*/ 3335884 h 3995110"/>
                  <a:gd name="connsiteX267" fmla="*/ 5283734 w 5830731"/>
                  <a:gd name="connsiteY267" fmla="*/ 3256326 h 3995110"/>
                  <a:gd name="connsiteX268" fmla="*/ 5375642 w 5830731"/>
                  <a:gd name="connsiteY268" fmla="*/ 3281898 h 3995110"/>
                  <a:gd name="connsiteX269" fmla="*/ 5519370 w 5830731"/>
                  <a:gd name="connsiteY269" fmla="*/ 3280951 h 3995110"/>
                  <a:gd name="connsiteX270" fmla="*/ 5474394 w 5830731"/>
                  <a:gd name="connsiteY270" fmla="*/ 3137935 h 3995110"/>
                  <a:gd name="connsiteX271" fmla="*/ 5575102 w 5830731"/>
                  <a:gd name="connsiteY271" fmla="*/ 3083948 h 3995110"/>
                  <a:gd name="connsiteX272" fmla="*/ 5426484 w 5830731"/>
                  <a:gd name="connsiteY272" fmla="*/ 2940932 h 3995110"/>
                  <a:gd name="connsiteX273" fmla="*/ 5399108 w 5830731"/>
                  <a:gd name="connsiteY273" fmla="*/ 2925778 h 3995110"/>
                  <a:gd name="connsiteX274" fmla="*/ 5488082 w 5830731"/>
                  <a:gd name="connsiteY274" fmla="*/ 2930513 h 3995110"/>
                  <a:gd name="connsiteX275" fmla="*/ 5592701 w 5830731"/>
                  <a:gd name="connsiteY275" fmla="*/ 2805492 h 3995110"/>
                  <a:gd name="connsiteX276" fmla="*/ 5565324 w 5830731"/>
                  <a:gd name="connsiteY276" fmla="*/ 2792233 h 3995110"/>
                  <a:gd name="connsiteX277" fmla="*/ 5674832 w 5830731"/>
                  <a:gd name="connsiteY277" fmla="*/ 2621750 h 3995110"/>
                  <a:gd name="connsiteX278" fmla="*/ 5571191 w 5830731"/>
                  <a:gd name="connsiteY278" fmla="*/ 2570605 h 3995110"/>
                  <a:gd name="connsiteX279" fmla="*/ 5573146 w 5830731"/>
                  <a:gd name="connsiteY279" fmla="*/ 2518513 h 3995110"/>
                  <a:gd name="connsiteX280" fmla="*/ 5478305 w 5830731"/>
                  <a:gd name="connsiteY280" fmla="*/ 2457896 h 3995110"/>
                  <a:gd name="connsiteX281" fmla="*/ 5450928 w 5830731"/>
                  <a:gd name="connsiteY281" fmla="*/ 2454108 h 3995110"/>
                  <a:gd name="connsiteX282" fmla="*/ 5470483 w 5830731"/>
                  <a:gd name="connsiteY282" fmla="*/ 2454108 h 3995110"/>
                  <a:gd name="connsiteX283" fmla="*/ 5528170 w 5830731"/>
                  <a:gd name="connsiteY283" fmla="*/ 2452213 h 3995110"/>
                  <a:gd name="connsiteX284" fmla="*/ 5438217 w 5830731"/>
                  <a:gd name="connsiteY284" fmla="*/ 2292149 h 3995110"/>
                  <a:gd name="connsiteX285" fmla="*/ 5670921 w 5830731"/>
                  <a:gd name="connsiteY285" fmla="*/ 2237215 h 3995110"/>
                  <a:gd name="connsiteX286" fmla="*/ 5502748 w 5830731"/>
                  <a:gd name="connsiteY286" fmla="*/ 2108406 h 3995110"/>
                  <a:gd name="connsiteX287" fmla="*/ 5445061 w 5830731"/>
                  <a:gd name="connsiteY287" fmla="*/ 2115983 h 3995110"/>
                  <a:gd name="connsiteX288" fmla="*/ 5513504 w 5830731"/>
                  <a:gd name="connsiteY288" fmla="*/ 2084727 h 3995110"/>
                  <a:gd name="connsiteX289" fmla="*/ 5589768 w 5830731"/>
                  <a:gd name="connsiteY289" fmla="*/ 1993803 h 3995110"/>
                  <a:gd name="connsiteX290" fmla="*/ 5331643 w 5830731"/>
                  <a:gd name="connsiteY290" fmla="*/ 1917085 h 3995110"/>
                  <a:gd name="connsiteX291" fmla="*/ 5437240 w 5830731"/>
                  <a:gd name="connsiteY291" fmla="*/ 1811007 h 3995110"/>
                  <a:gd name="connsiteX292" fmla="*/ 5404974 w 5830731"/>
                  <a:gd name="connsiteY292" fmla="*/ 1636735 h 3995110"/>
                  <a:gd name="connsiteX293" fmla="*/ 5712964 w 5830731"/>
                  <a:gd name="connsiteY293" fmla="*/ 1572331 h 3995110"/>
                  <a:gd name="connsiteX294" fmla="*/ 5633766 w 5830731"/>
                  <a:gd name="connsiteY294" fmla="*/ 1515503 h 3995110"/>
                  <a:gd name="connsiteX295" fmla="*/ 5759895 w 5830731"/>
                  <a:gd name="connsiteY295" fmla="*/ 1480459 h 3995110"/>
                  <a:gd name="connsiteX296" fmla="*/ 5730563 w 5830731"/>
                  <a:gd name="connsiteY296" fmla="*/ 1329866 h 399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5830731" h="3995110">
                    <a:moveTo>
                      <a:pt x="5730563" y="1329866"/>
                    </a:moveTo>
                    <a:cubicBezTo>
                      <a:pt x="5673854" y="1305240"/>
                      <a:pt x="5616167" y="1289139"/>
                      <a:pt x="5555547" y="1285351"/>
                    </a:cubicBezTo>
                    <a:cubicBezTo>
                      <a:pt x="5541858" y="1284404"/>
                      <a:pt x="5528170" y="1283456"/>
                      <a:pt x="5514482" y="1283456"/>
                    </a:cubicBezTo>
                    <a:cubicBezTo>
                      <a:pt x="5528170" y="1279668"/>
                      <a:pt x="5540881" y="1276827"/>
                      <a:pt x="5554569" y="1273038"/>
                    </a:cubicBezTo>
                    <a:cubicBezTo>
                      <a:pt x="5636700" y="1251254"/>
                      <a:pt x="5813671" y="1203898"/>
                      <a:pt x="5796072" y="1096872"/>
                    </a:cubicBezTo>
                    <a:cubicBezTo>
                      <a:pt x="5795094" y="1094031"/>
                      <a:pt x="5791183" y="1090242"/>
                      <a:pt x="5788250" y="1089295"/>
                    </a:cubicBezTo>
                    <a:cubicBezTo>
                      <a:pt x="5746207" y="1075088"/>
                      <a:pt x="5709053" y="1077929"/>
                      <a:pt x="5672876" y="1086454"/>
                    </a:cubicBezTo>
                    <a:cubicBezTo>
                      <a:pt x="5752074" y="1022049"/>
                      <a:pt x="5865492" y="914076"/>
                      <a:pt x="5820515" y="857248"/>
                    </a:cubicBezTo>
                    <a:cubicBezTo>
                      <a:pt x="5793139" y="823152"/>
                      <a:pt x="5716875" y="824099"/>
                      <a:pt x="5641588" y="832623"/>
                    </a:cubicBezTo>
                    <a:cubicBezTo>
                      <a:pt x="5641588" y="818416"/>
                      <a:pt x="5631811" y="801368"/>
                      <a:pt x="5608345" y="778637"/>
                    </a:cubicBezTo>
                    <a:cubicBezTo>
                      <a:pt x="5534036" y="709496"/>
                      <a:pt x="5423551" y="649827"/>
                      <a:pt x="5314044" y="621413"/>
                    </a:cubicBezTo>
                    <a:cubicBezTo>
                      <a:pt x="5386397" y="609101"/>
                      <a:pt x="5452883" y="576898"/>
                      <a:pt x="5482216" y="520071"/>
                    </a:cubicBezTo>
                    <a:cubicBezTo>
                      <a:pt x="5523281" y="442406"/>
                      <a:pt x="5332621" y="414939"/>
                      <a:pt x="5243646" y="404521"/>
                    </a:cubicBezTo>
                    <a:cubicBezTo>
                      <a:pt x="5315021" y="339169"/>
                      <a:pt x="5482216" y="216989"/>
                      <a:pt x="5293511" y="179104"/>
                    </a:cubicBezTo>
                    <a:cubicBezTo>
                      <a:pt x="5261246" y="172474"/>
                      <a:pt x="5224091" y="174369"/>
                      <a:pt x="5184981" y="180051"/>
                    </a:cubicBezTo>
                    <a:cubicBezTo>
                      <a:pt x="5189870" y="113752"/>
                      <a:pt x="5155649" y="49348"/>
                      <a:pt x="5055919" y="10515"/>
                    </a:cubicBezTo>
                    <a:cubicBezTo>
                      <a:pt x="4990410" y="-15057"/>
                      <a:pt x="4912191" y="11462"/>
                      <a:pt x="4856459" y="32299"/>
                    </a:cubicBezTo>
                    <a:cubicBezTo>
                      <a:pt x="4846682" y="36088"/>
                      <a:pt x="4837882" y="40823"/>
                      <a:pt x="4828105" y="44612"/>
                    </a:cubicBezTo>
                    <a:cubicBezTo>
                      <a:pt x="4817349" y="79656"/>
                      <a:pt x="4806594" y="115647"/>
                      <a:pt x="4796817" y="151637"/>
                    </a:cubicBezTo>
                    <a:cubicBezTo>
                      <a:pt x="4840815" y="106175"/>
                      <a:pt x="4909257" y="83444"/>
                      <a:pt x="4979655" y="84391"/>
                    </a:cubicBezTo>
                    <a:cubicBezTo>
                      <a:pt x="4983566" y="84391"/>
                      <a:pt x="4986499" y="88180"/>
                      <a:pt x="4987477" y="91968"/>
                    </a:cubicBezTo>
                    <a:cubicBezTo>
                      <a:pt x="4993343" y="151637"/>
                      <a:pt x="4960100" y="205624"/>
                      <a:pt x="4920990" y="249192"/>
                    </a:cubicBezTo>
                    <a:cubicBezTo>
                      <a:pt x="4949345" y="234985"/>
                      <a:pt x="4982588" y="223619"/>
                      <a:pt x="5013876" y="230249"/>
                    </a:cubicBezTo>
                    <a:cubicBezTo>
                      <a:pt x="5056897" y="238773"/>
                      <a:pt x="5043209" y="290865"/>
                      <a:pt x="5034409" y="313597"/>
                    </a:cubicBezTo>
                    <a:cubicBezTo>
                      <a:pt x="4990410" y="424411"/>
                      <a:pt x="4892636" y="507758"/>
                      <a:pt x="4783128" y="567427"/>
                    </a:cubicBezTo>
                    <a:cubicBezTo>
                      <a:pt x="4818327" y="561744"/>
                      <a:pt x="4854504" y="560797"/>
                      <a:pt x="4890680" y="561744"/>
                    </a:cubicBezTo>
                    <a:cubicBezTo>
                      <a:pt x="4947390" y="563638"/>
                      <a:pt x="5008987" y="569321"/>
                      <a:pt x="5064719" y="590158"/>
                    </a:cubicBezTo>
                    <a:cubicBezTo>
                      <a:pt x="5089162" y="599629"/>
                      <a:pt x="5127294" y="618572"/>
                      <a:pt x="5115561" y="646039"/>
                    </a:cubicBezTo>
                    <a:cubicBezTo>
                      <a:pt x="5105784" y="668770"/>
                      <a:pt x="5078407" y="682977"/>
                      <a:pt x="5047119" y="693395"/>
                    </a:cubicBezTo>
                    <a:cubicBezTo>
                      <a:pt x="5100895" y="696236"/>
                      <a:pt x="5156627" y="711391"/>
                      <a:pt x="5187915" y="751170"/>
                    </a:cubicBezTo>
                    <a:cubicBezTo>
                      <a:pt x="5236802" y="812733"/>
                      <a:pt x="5186937" y="885662"/>
                      <a:pt x="5133161" y="916917"/>
                    </a:cubicBezTo>
                    <a:cubicBezTo>
                      <a:pt x="5059830" y="960486"/>
                      <a:pt x="4961078" y="973745"/>
                      <a:pt x="4868192" y="961433"/>
                    </a:cubicBezTo>
                    <a:cubicBezTo>
                      <a:pt x="4832993" y="956697"/>
                      <a:pt x="4795839" y="949120"/>
                      <a:pt x="4761618" y="935860"/>
                    </a:cubicBezTo>
                    <a:cubicBezTo>
                      <a:pt x="4779217" y="960486"/>
                      <a:pt x="4792906" y="986058"/>
                      <a:pt x="4802683" y="1011630"/>
                    </a:cubicBezTo>
                    <a:cubicBezTo>
                      <a:pt x="4804639" y="1015419"/>
                      <a:pt x="4800728" y="1018260"/>
                      <a:pt x="4797794" y="1019207"/>
                    </a:cubicBezTo>
                    <a:cubicBezTo>
                      <a:pt x="4692198" y="1040044"/>
                      <a:pt x="4570958" y="960486"/>
                      <a:pt x="4480027" y="889451"/>
                    </a:cubicBezTo>
                    <a:cubicBezTo>
                      <a:pt x="4513271" y="938702"/>
                      <a:pt x="4542603" y="999318"/>
                      <a:pt x="4520115" y="1043833"/>
                    </a:cubicBezTo>
                    <a:cubicBezTo>
                      <a:pt x="4492738" y="1099713"/>
                      <a:pt x="4401808" y="1094031"/>
                      <a:pt x="4344121" y="1064670"/>
                    </a:cubicBezTo>
                    <a:cubicBezTo>
                      <a:pt x="4199415" y="989846"/>
                      <a:pt x="4133905" y="832623"/>
                      <a:pt x="4041020" y="713285"/>
                    </a:cubicBezTo>
                    <a:cubicBezTo>
                      <a:pt x="4058619" y="833570"/>
                      <a:pt x="4082085" y="991741"/>
                      <a:pt x="3965733" y="1058987"/>
                    </a:cubicBezTo>
                    <a:cubicBezTo>
                      <a:pt x="3890447" y="1102555"/>
                      <a:pt x="3837649" y="1029626"/>
                      <a:pt x="3809294" y="961433"/>
                    </a:cubicBezTo>
                    <a:cubicBezTo>
                      <a:pt x="3809294" y="1004053"/>
                      <a:pt x="3796584" y="1045727"/>
                      <a:pt x="3745741" y="1048569"/>
                    </a:cubicBezTo>
                    <a:cubicBezTo>
                      <a:pt x="3690009" y="1051410"/>
                      <a:pt x="3649922" y="1025837"/>
                      <a:pt x="3615701" y="983217"/>
                    </a:cubicBezTo>
                    <a:cubicBezTo>
                      <a:pt x="3541392" y="891345"/>
                      <a:pt x="3505216" y="783372"/>
                      <a:pt x="3458284" y="681082"/>
                    </a:cubicBezTo>
                    <a:cubicBezTo>
                      <a:pt x="3449484" y="757800"/>
                      <a:pt x="3431885" y="856301"/>
                      <a:pt x="3365398" y="898922"/>
                    </a:cubicBezTo>
                    <a:cubicBezTo>
                      <a:pt x="3297934" y="942490"/>
                      <a:pt x="3238291" y="843989"/>
                      <a:pt x="3207981" y="781478"/>
                    </a:cubicBezTo>
                    <a:cubicBezTo>
                      <a:pt x="3212870" y="850619"/>
                      <a:pt x="3232425" y="923548"/>
                      <a:pt x="3196248" y="983217"/>
                    </a:cubicBezTo>
                    <a:cubicBezTo>
                      <a:pt x="3194293" y="986058"/>
                      <a:pt x="3191359" y="987005"/>
                      <a:pt x="3188426" y="985111"/>
                    </a:cubicBezTo>
                    <a:cubicBezTo>
                      <a:pt x="3101407" y="954803"/>
                      <a:pt x="3020254" y="907446"/>
                      <a:pt x="2943012" y="854407"/>
                    </a:cubicBezTo>
                    <a:cubicBezTo>
                      <a:pt x="2955723" y="876191"/>
                      <a:pt x="2962567" y="898922"/>
                      <a:pt x="2955723" y="921653"/>
                    </a:cubicBezTo>
                    <a:cubicBezTo>
                      <a:pt x="2954745" y="924495"/>
                      <a:pt x="2951812" y="926389"/>
                      <a:pt x="2948879" y="926389"/>
                    </a:cubicBezTo>
                    <a:cubicBezTo>
                      <a:pt x="2858926" y="911235"/>
                      <a:pt x="2771907" y="877138"/>
                      <a:pt x="2683910" y="851566"/>
                    </a:cubicBezTo>
                    <a:cubicBezTo>
                      <a:pt x="2709331" y="861037"/>
                      <a:pt x="2733775" y="871455"/>
                      <a:pt x="2757241" y="884715"/>
                    </a:cubicBezTo>
                    <a:cubicBezTo>
                      <a:pt x="2805150" y="910288"/>
                      <a:pt x="2855993" y="945331"/>
                      <a:pt x="2858926" y="997423"/>
                    </a:cubicBezTo>
                    <a:cubicBezTo>
                      <a:pt x="2858926" y="1000265"/>
                      <a:pt x="2856971" y="1003106"/>
                      <a:pt x="2854037" y="1003106"/>
                    </a:cubicBezTo>
                    <a:cubicBezTo>
                      <a:pt x="2853060" y="1003106"/>
                      <a:pt x="2853060" y="1003106"/>
                      <a:pt x="2852082" y="1003106"/>
                    </a:cubicBezTo>
                    <a:cubicBezTo>
                      <a:pt x="2905858" y="1022996"/>
                      <a:pt x="2956701" y="1048569"/>
                      <a:pt x="3002655" y="1083612"/>
                    </a:cubicBezTo>
                    <a:cubicBezTo>
                      <a:pt x="3005588" y="1086454"/>
                      <a:pt x="3007543" y="1090242"/>
                      <a:pt x="3005588" y="1093084"/>
                    </a:cubicBezTo>
                    <a:cubicBezTo>
                      <a:pt x="2968434" y="1151806"/>
                      <a:pt x="2890214" y="1166960"/>
                      <a:pt x="2808084" y="1160330"/>
                    </a:cubicBezTo>
                    <a:cubicBezTo>
                      <a:pt x="2871637" y="1198215"/>
                      <a:pt x="2916613" y="1258831"/>
                      <a:pt x="2913680" y="1331760"/>
                    </a:cubicBezTo>
                    <a:cubicBezTo>
                      <a:pt x="2969411" y="1273038"/>
                      <a:pt x="3045675" y="1160330"/>
                      <a:pt x="3142472" y="1237047"/>
                    </a:cubicBezTo>
                    <a:cubicBezTo>
                      <a:pt x="3226558" y="1303346"/>
                      <a:pt x="3195270" y="1417949"/>
                      <a:pt x="3154205" y="1499402"/>
                    </a:cubicBezTo>
                    <a:cubicBezTo>
                      <a:pt x="3219714" y="1433103"/>
                      <a:pt x="3290112" y="1366804"/>
                      <a:pt x="3375175" y="1323236"/>
                    </a:cubicBezTo>
                    <a:cubicBezTo>
                      <a:pt x="3407441" y="1307135"/>
                      <a:pt x="3455351" y="1285351"/>
                      <a:pt x="3496416" y="1306188"/>
                    </a:cubicBezTo>
                    <a:cubicBezTo>
                      <a:pt x="3539437" y="1327024"/>
                      <a:pt x="3550192" y="1376275"/>
                      <a:pt x="3554103" y="1417002"/>
                    </a:cubicBezTo>
                    <a:cubicBezTo>
                      <a:pt x="3594190" y="1367751"/>
                      <a:pt x="3656766" y="1286298"/>
                      <a:pt x="3734008" y="1344073"/>
                    </a:cubicBezTo>
                    <a:cubicBezTo>
                      <a:pt x="3768229" y="1370592"/>
                      <a:pt x="3774096" y="1420790"/>
                      <a:pt x="3774096" y="1456781"/>
                    </a:cubicBezTo>
                    <a:cubicBezTo>
                      <a:pt x="3774096" y="1466252"/>
                      <a:pt x="3774096" y="1475723"/>
                      <a:pt x="3773118" y="1484248"/>
                    </a:cubicBezTo>
                    <a:cubicBezTo>
                      <a:pt x="3814183" y="1402795"/>
                      <a:pt x="3881647" y="1327024"/>
                      <a:pt x="3975511" y="1309976"/>
                    </a:cubicBezTo>
                    <a:cubicBezTo>
                      <a:pt x="4103595" y="1286298"/>
                      <a:pt x="4165194" y="1407530"/>
                      <a:pt x="4192570" y="1506979"/>
                    </a:cubicBezTo>
                    <a:cubicBezTo>
                      <a:pt x="4201370" y="1458675"/>
                      <a:pt x="4220925" y="1393323"/>
                      <a:pt x="4276657" y="1404689"/>
                    </a:cubicBezTo>
                    <a:cubicBezTo>
                      <a:pt x="4303056" y="1410372"/>
                      <a:pt x="4326521" y="1433103"/>
                      <a:pt x="4343143" y="1452045"/>
                    </a:cubicBezTo>
                    <a:cubicBezTo>
                      <a:pt x="4360743" y="1470988"/>
                      <a:pt x="4375409" y="1491825"/>
                      <a:pt x="4390075" y="1512661"/>
                    </a:cubicBezTo>
                    <a:cubicBezTo>
                      <a:pt x="4357809" y="1426473"/>
                      <a:pt x="4320655" y="1301452"/>
                      <a:pt x="4439940" y="1313765"/>
                    </a:cubicBezTo>
                    <a:cubicBezTo>
                      <a:pt x="4547492" y="1325130"/>
                      <a:pt x="4628645" y="1452045"/>
                      <a:pt x="4670688" y="1540128"/>
                    </a:cubicBezTo>
                    <a:cubicBezTo>
                      <a:pt x="4680465" y="1511714"/>
                      <a:pt x="4697087" y="1487089"/>
                      <a:pt x="4719575" y="1465305"/>
                    </a:cubicBezTo>
                    <a:cubicBezTo>
                      <a:pt x="4722508" y="1462464"/>
                      <a:pt x="4728375" y="1464358"/>
                      <a:pt x="4731308" y="1468147"/>
                    </a:cubicBezTo>
                    <a:cubicBezTo>
                      <a:pt x="4744996" y="1487089"/>
                      <a:pt x="4751841" y="1505085"/>
                      <a:pt x="4753796" y="1524027"/>
                    </a:cubicBezTo>
                    <a:cubicBezTo>
                      <a:pt x="4773351" y="1485195"/>
                      <a:pt x="4794861" y="1448257"/>
                      <a:pt x="4832016" y="1420790"/>
                    </a:cubicBezTo>
                    <a:cubicBezTo>
                      <a:pt x="4834949" y="1418896"/>
                      <a:pt x="4839837" y="1418896"/>
                      <a:pt x="4842771" y="1421737"/>
                    </a:cubicBezTo>
                    <a:cubicBezTo>
                      <a:pt x="4917079" y="1500349"/>
                      <a:pt x="4917079" y="1596956"/>
                      <a:pt x="4904369" y="1686933"/>
                    </a:cubicBezTo>
                    <a:cubicBezTo>
                      <a:pt x="4937612" y="1653784"/>
                      <a:pt x="4968900" y="1619687"/>
                      <a:pt x="5004099" y="1589379"/>
                    </a:cubicBezTo>
                    <a:cubicBezTo>
                      <a:pt x="5043209" y="1555282"/>
                      <a:pt x="5091118" y="1512661"/>
                      <a:pt x="5148805" y="1504138"/>
                    </a:cubicBezTo>
                    <a:cubicBezTo>
                      <a:pt x="5191826" y="1497507"/>
                      <a:pt x="5242668" y="1522133"/>
                      <a:pt x="5244624" y="1568542"/>
                    </a:cubicBezTo>
                    <a:cubicBezTo>
                      <a:pt x="5246579" y="1622529"/>
                      <a:pt x="5213336" y="1666097"/>
                      <a:pt x="5189870" y="1710611"/>
                    </a:cubicBezTo>
                    <a:cubicBezTo>
                      <a:pt x="5221158" y="1709664"/>
                      <a:pt x="5259290" y="1715347"/>
                      <a:pt x="5272978" y="1746602"/>
                    </a:cubicBezTo>
                    <a:cubicBezTo>
                      <a:pt x="5286667" y="1775963"/>
                      <a:pt x="5286667" y="1804377"/>
                      <a:pt x="5264179" y="1825214"/>
                    </a:cubicBezTo>
                    <a:cubicBezTo>
                      <a:pt x="5225069" y="1860258"/>
                      <a:pt x="5164449" y="1876359"/>
                      <a:pt x="5105784" y="1883936"/>
                    </a:cubicBezTo>
                    <a:cubicBezTo>
                      <a:pt x="5104806" y="1884883"/>
                      <a:pt x="5104806" y="1884883"/>
                      <a:pt x="5104806" y="1885830"/>
                    </a:cubicBezTo>
                    <a:cubicBezTo>
                      <a:pt x="5190848" y="1906667"/>
                      <a:pt x="5276889" y="1925610"/>
                      <a:pt x="5359998" y="1956865"/>
                    </a:cubicBezTo>
                    <a:cubicBezTo>
                      <a:pt x="5363909" y="1958759"/>
                      <a:pt x="5366842" y="1963495"/>
                      <a:pt x="5364886" y="1967284"/>
                    </a:cubicBezTo>
                    <a:cubicBezTo>
                      <a:pt x="5333598" y="2007063"/>
                      <a:pt x="5267112" y="2005168"/>
                      <a:pt x="5205514" y="1998539"/>
                    </a:cubicBezTo>
                    <a:cubicBezTo>
                      <a:pt x="5246579" y="2012746"/>
                      <a:pt x="5284711" y="2036424"/>
                      <a:pt x="5278845" y="2074309"/>
                    </a:cubicBezTo>
                    <a:cubicBezTo>
                      <a:pt x="5272978" y="2116930"/>
                      <a:pt x="5234846" y="2151973"/>
                      <a:pt x="5198670" y="2182282"/>
                    </a:cubicBezTo>
                    <a:cubicBezTo>
                      <a:pt x="5221158" y="2173758"/>
                      <a:pt x="5245602" y="2167128"/>
                      <a:pt x="5271023" y="2163339"/>
                    </a:cubicBezTo>
                    <a:cubicBezTo>
                      <a:pt x="5275912" y="2162392"/>
                      <a:pt x="5279823" y="2166181"/>
                      <a:pt x="5279823" y="2170916"/>
                    </a:cubicBezTo>
                    <a:cubicBezTo>
                      <a:pt x="5280801" y="2221114"/>
                      <a:pt x="5249512" y="2260893"/>
                      <a:pt x="5217247" y="2296884"/>
                    </a:cubicBezTo>
                    <a:cubicBezTo>
                      <a:pt x="5259290" y="2288360"/>
                      <a:pt x="5300355" y="2276995"/>
                      <a:pt x="5343376" y="2271312"/>
                    </a:cubicBezTo>
                    <a:cubicBezTo>
                      <a:pt x="5347287" y="2270365"/>
                      <a:pt x="5353153" y="2274153"/>
                      <a:pt x="5353153" y="2278889"/>
                    </a:cubicBezTo>
                    <a:cubicBezTo>
                      <a:pt x="5345332" y="2344241"/>
                      <a:pt x="5293511" y="2395386"/>
                      <a:pt x="5239735" y="2432324"/>
                    </a:cubicBezTo>
                    <a:cubicBezTo>
                      <a:pt x="5211380" y="2451266"/>
                      <a:pt x="5181071" y="2468314"/>
                      <a:pt x="5148805" y="2482522"/>
                    </a:cubicBezTo>
                    <a:cubicBezTo>
                      <a:pt x="5152716" y="2488204"/>
                      <a:pt x="5156627" y="2493887"/>
                      <a:pt x="5160538" y="2500517"/>
                    </a:cubicBezTo>
                    <a:cubicBezTo>
                      <a:pt x="5184981" y="2500517"/>
                      <a:pt x="5210403" y="2499570"/>
                      <a:pt x="5235824" y="2500517"/>
                    </a:cubicBezTo>
                    <a:cubicBezTo>
                      <a:pt x="5283734" y="2503358"/>
                      <a:pt x="5351198" y="2505253"/>
                      <a:pt x="5388352" y="2543138"/>
                    </a:cubicBezTo>
                    <a:cubicBezTo>
                      <a:pt x="5472438" y="2627432"/>
                      <a:pt x="5347287" y="2640692"/>
                      <a:pt x="5271023" y="2641639"/>
                    </a:cubicBezTo>
                    <a:cubicBezTo>
                      <a:pt x="5342398" y="2671947"/>
                      <a:pt x="5495904" y="2719304"/>
                      <a:pt x="5467550" y="2789391"/>
                    </a:cubicBezTo>
                    <a:cubicBezTo>
                      <a:pt x="5451906" y="2828224"/>
                      <a:pt x="5398130" y="2833906"/>
                      <a:pt x="5356087" y="2832959"/>
                    </a:cubicBezTo>
                    <a:cubicBezTo>
                      <a:pt x="5311110" y="2832959"/>
                      <a:pt x="5265157" y="2825382"/>
                      <a:pt x="5219203" y="2821594"/>
                    </a:cubicBezTo>
                    <a:cubicBezTo>
                      <a:pt x="5269067" y="2856637"/>
                      <a:pt x="5381508" y="2941879"/>
                      <a:pt x="5295466" y="2948509"/>
                    </a:cubicBezTo>
                    <a:cubicBezTo>
                      <a:pt x="5254401" y="2951350"/>
                      <a:pt x="5210403" y="2941879"/>
                      <a:pt x="5168360" y="2932408"/>
                    </a:cubicBezTo>
                    <a:cubicBezTo>
                      <a:pt x="5131205" y="2923884"/>
                      <a:pt x="5095029" y="2913465"/>
                      <a:pt x="5058852" y="2902100"/>
                    </a:cubicBezTo>
                    <a:cubicBezTo>
                      <a:pt x="5134139" y="2947562"/>
                      <a:pt x="5213336" y="2997759"/>
                      <a:pt x="5243646" y="3075424"/>
                    </a:cubicBezTo>
                    <a:cubicBezTo>
                      <a:pt x="5244624" y="3079213"/>
                      <a:pt x="5241691" y="3082054"/>
                      <a:pt x="5238757" y="3083001"/>
                    </a:cubicBezTo>
                    <a:cubicBezTo>
                      <a:pt x="5149783" y="3105732"/>
                      <a:pt x="5053963" y="3063112"/>
                      <a:pt x="4973788" y="3016702"/>
                    </a:cubicBezTo>
                    <a:cubicBezTo>
                      <a:pt x="4893613" y="2970293"/>
                      <a:pt x="4818327" y="2912518"/>
                      <a:pt x="4736196" y="2868950"/>
                    </a:cubicBezTo>
                    <a:cubicBezTo>
                      <a:pt x="4821260" y="2941879"/>
                      <a:pt x="4922946" y="3027121"/>
                      <a:pt x="4916101" y="3131305"/>
                    </a:cubicBezTo>
                    <a:cubicBezTo>
                      <a:pt x="4916101" y="3134146"/>
                      <a:pt x="4914146" y="3136041"/>
                      <a:pt x="4910235" y="3136988"/>
                    </a:cubicBezTo>
                    <a:cubicBezTo>
                      <a:pt x="4831038" y="3156877"/>
                      <a:pt x="4744996" y="3098155"/>
                      <a:pt x="4684376" y="3049852"/>
                    </a:cubicBezTo>
                    <a:cubicBezTo>
                      <a:pt x="4621800" y="3000601"/>
                      <a:pt x="4566069" y="2943773"/>
                      <a:pt x="4506426" y="2891681"/>
                    </a:cubicBezTo>
                    <a:cubicBezTo>
                      <a:pt x="4536737" y="2940932"/>
                      <a:pt x="4562158" y="2993971"/>
                      <a:pt x="4579757" y="3046063"/>
                    </a:cubicBezTo>
                    <a:cubicBezTo>
                      <a:pt x="4593446" y="3086790"/>
                      <a:pt x="4621800" y="3175820"/>
                      <a:pt x="4562158" y="3190974"/>
                    </a:cubicBezTo>
                    <a:cubicBezTo>
                      <a:pt x="4489805" y="3209916"/>
                      <a:pt x="4441895" y="3134146"/>
                      <a:pt x="4418429" y="3080160"/>
                    </a:cubicBezTo>
                    <a:cubicBezTo>
                      <a:pt x="4399852" y="3037539"/>
                      <a:pt x="4385186" y="2993971"/>
                      <a:pt x="4370520" y="2949456"/>
                    </a:cubicBezTo>
                    <a:cubicBezTo>
                      <a:pt x="4361720" y="2923884"/>
                      <a:pt x="4354876" y="2896417"/>
                      <a:pt x="4343143" y="2870844"/>
                    </a:cubicBezTo>
                    <a:cubicBezTo>
                      <a:pt x="4339232" y="2945667"/>
                      <a:pt x="4338254" y="3021438"/>
                      <a:pt x="4326521" y="3094367"/>
                    </a:cubicBezTo>
                    <a:cubicBezTo>
                      <a:pt x="4314788" y="3165401"/>
                      <a:pt x="4297189" y="3245907"/>
                      <a:pt x="4236569" y="3291370"/>
                    </a:cubicBezTo>
                    <a:cubicBezTo>
                      <a:pt x="4233635" y="3293264"/>
                      <a:pt x="4229725" y="3293264"/>
                      <a:pt x="4225814" y="3290422"/>
                    </a:cubicBezTo>
                    <a:cubicBezTo>
                      <a:pt x="4190615" y="3258220"/>
                      <a:pt x="4175948" y="3209916"/>
                      <a:pt x="4167149" y="3168243"/>
                    </a:cubicBezTo>
                    <a:cubicBezTo>
                      <a:pt x="4161282" y="3142670"/>
                      <a:pt x="4157371" y="3117098"/>
                      <a:pt x="4154438" y="3091525"/>
                    </a:cubicBezTo>
                    <a:cubicBezTo>
                      <a:pt x="4125106" y="3165401"/>
                      <a:pt x="4085018" y="3240225"/>
                      <a:pt x="4017554" y="3283792"/>
                    </a:cubicBezTo>
                    <a:cubicBezTo>
                      <a:pt x="3949112" y="3329255"/>
                      <a:pt x="3845471" y="3324519"/>
                      <a:pt x="3777029" y="3257273"/>
                    </a:cubicBezTo>
                    <a:cubicBezTo>
                      <a:pt x="3698809" y="3180555"/>
                      <a:pt x="3713475" y="3067847"/>
                      <a:pt x="3730097" y="2981658"/>
                    </a:cubicBezTo>
                    <a:cubicBezTo>
                      <a:pt x="3734986" y="2957980"/>
                      <a:pt x="3740852" y="2934302"/>
                      <a:pt x="3746718" y="2910624"/>
                    </a:cubicBezTo>
                    <a:cubicBezTo>
                      <a:pt x="3725208" y="2970293"/>
                      <a:pt x="3697831" y="3037539"/>
                      <a:pt x="3646011" y="3074477"/>
                    </a:cubicBezTo>
                    <a:cubicBezTo>
                      <a:pt x="3601035" y="3106679"/>
                      <a:pt x="3529659" y="3094367"/>
                      <a:pt x="3508149" y="3032804"/>
                    </a:cubicBezTo>
                    <a:cubicBezTo>
                      <a:pt x="3487616" y="2973134"/>
                      <a:pt x="3504238" y="2911571"/>
                      <a:pt x="3518904" y="2854743"/>
                    </a:cubicBezTo>
                    <a:cubicBezTo>
                      <a:pt x="3490549" y="2898311"/>
                      <a:pt x="3466106" y="2943773"/>
                      <a:pt x="3434818" y="2986394"/>
                    </a:cubicBezTo>
                    <a:cubicBezTo>
                      <a:pt x="3404508" y="3027121"/>
                      <a:pt x="3367353" y="3068794"/>
                      <a:pt x="3311622" y="3081107"/>
                    </a:cubicBezTo>
                    <a:cubicBezTo>
                      <a:pt x="3307711" y="3082054"/>
                      <a:pt x="3302822" y="3079213"/>
                      <a:pt x="3302822" y="3075424"/>
                    </a:cubicBezTo>
                    <a:cubicBezTo>
                      <a:pt x="3293045" y="3012914"/>
                      <a:pt x="3311622" y="2958927"/>
                      <a:pt x="3341932" y="2909676"/>
                    </a:cubicBezTo>
                    <a:cubicBezTo>
                      <a:pt x="3311622" y="2928619"/>
                      <a:pt x="3280334" y="2946615"/>
                      <a:pt x="3249046" y="2963663"/>
                    </a:cubicBezTo>
                    <a:cubicBezTo>
                      <a:pt x="3190382" y="2993971"/>
                      <a:pt x="3096518" y="3044169"/>
                      <a:pt x="3019276" y="3015755"/>
                    </a:cubicBezTo>
                    <a:cubicBezTo>
                      <a:pt x="2924435" y="2979764"/>
                      <a:pt x="2944968" y="2854743"/>
                      <a:pt x="2968434" y="2795074"/>
                    </a:cubicBezTo>
                    <a:cubicBezTo>
                      <a:pt x="3004610" y="2705097"/>
                      <a:pt x="3071097" y="2619855"/>
                      <a:pt x="3155183" y="2561133"/>
                    </a:cubicBezTo>
                    <a:cubicBezTo>
                      <a:pt x="3131717" y="2566816"/>
                      <a:pt x="3108251" y="2571552"/>
                      <a:pt x="3086741" y="2576287"/>
                    </a:cubicBezTo>
                    <a:cubicBezTo>
                      <a:pt x="3038831" y="2585759"/>
                      <a:pt x="2965500" y="2602807"/>
                      <a:pt x="2914658" y="2576287"/>
                    </a:cubicBezTo>
                    <a:cubicBezTo>
                      <a:pt x="2861859" y="2548821"/>
                      <a:pt x="2891192" y="2501464"/>
                      <a:pt x="2923457" y="2480627"/>
                    </a:cubicBezTo>
                    <a:cubicBezTo>
                      <a:pt x="2935190" y="2472103"/>
                      <a:pt x="2948879" y="2465473"/>
                      <a:pt x="2961589" y="2458843"/>
                    </a:cubicBezTo>
                    <a:cubicBezTo>
                      <a:pt x="2859904" y="2477786"/>
                      <a:pt x="2749419" y="2482522"/>
                      <a:pt x="2649689" y="2451266"/>
                    </a:cubicBezTo>
                    <a:cubicBezTo>
                      <a:pt x="2641867" y="2453160"/>
                      <a:pt x="2639911" y="2447478"/>
                      <a:pt x="2641867" y="2444636"/>
                    </a:cubicBezTo>
                    <a:cubicBezTo>
                      <a:pt x="2671199" y="2397280"/>
                      <a:pt x="2710309" y="2357501"/>
                      <a:pt x="2754307" y="2320563"/>
                    </a:cubicBezTo>
                    <a:cubicBezTo>
                      <a:pt x="2694665" y="2324351"/>
                      <a:pt x="2634045" y="2320563"/>
                      <a:pt x="2576358" y="2302567"/>
                    </a:cubicBezTo>
                    <a:cubicBezTo>
                      <a:pt x="2572447" y="2301620"/>
                      <a:pt x="2569514" y="2296884"/>
                      <a:pt x="2571469" y="2294043"/>
                    </a:cubicBezTo>
                    <a:cubicBezTo>
                      <a:pt x="2602757" y="2222061"/>
                      <a:pt x="2673155" y="2166181"/>
                      <a:pt x="2737686" y="2120718"/>
                    </a:cubicBezTo>
                    <a:cubicBezTo>
                      <a:pt x="2742575" y="2116930"/>
                      <a:pt x="2748441" y="2114089"/>
                      <a:pt x="2753330" y="2110300"/>
                    </a:cubicBezTo>
                    <a:cubicBezTo>
                      <a:pt x="2686843" y="2130190"/>
                      <a:pt x="2604713" y="2154815"/>
                      <a:pt x="2531382" y="2135872"/>
                    </a:cubicBezTo>
                    <a:cubicBezTo>
                      <a:pt x="2458051" y="2116930"/>
                      <a:pt x="2461962" y="2052525"/>
                      <a:pt x="2494227" y="2008957"/>
                    </a:cubicBezTo>
                    <a:cubicBezTo>
                      <a:pt x="2522582" y="1971072"/>
                      <a:pt x="2559736" y="1938869"/>
                      <a:pt x="2599824" y="1910456"/>
                    </a:cubicBezTo>
                    <a:cubicBezTo>
                      <a:pt x="2564625" y="1924663"/>
                      <a:pt x="2528448" y="1936975"/>
                      <a:pt x="2491294" y="1944552"/>
                    </a:cubicBezTo>
                    <a:cubicBezTo>
                      <a:pt x="2464895" y="1950235"/>
                      <a:pt x="2373965" y="1970125"/>
                      <a:pt x="2362232" y="1923715"/>
                    </a:cubicBezTo>
                    <a:cubicBezTo>
                      <a:pt x="2355388" y="1896249"/>
                      <a:pt x="2377876" y="1868782"/>
                      <a:pt x="2401342" y="1846998"/>
                    </a:cubicBezTo>
                    <a:cubicBezTo>
                      <a:pt x="2354410" y="1875412"/>
                      <a:pt x="2305523" y="1900984"/>
                      <a:pt x="2253702" y="1922768"/>
                    </a:cubicBezTo>
                    <a:cubicBezTo>
                      <a:pt x="2147128" y="1969178"/>
                      <a:pt x="2018066" y="2009904"/>
                      <a:pt x="1890959" y="1970125"/>
                    </a:cubicBezTo>
                    <a:cubicBezTo>
                      <a:pt x="1887048" y="1969178"/>
                      <a:pt x="1885092" y="1964442"/>
                      <a:pt x="1886070" y="1961601"/>
                    </a:cubicBezTo>
                    <a:cubicBezTo>
                      <a:pt x="1895847" y="1914244"/>
                      <a:pt x="1925180" y="1874465"/>
                      <a:pt x="1958423" y="1839421"/>
                    </a:cubicBezTo>
                    <a:cubicBezTo>
                      <a:pt x="1907580" y="1872571"/>
                      <a:pt x="1841094" y="1909509"/>
                      <a:pt x="1774607" y="1893407"/>
                    </a:cubicBezTo>
                    <a:cubicBezTo>
                      <a:pt x="1696387" y="1874465"/>
                      <a:pt x="1677810" y="1794906"/>
                      <a:pt x="1675855" y="1734290"/>
                    </a:cubicBezTo>
                    <a:cubicBezTo>
                      <a:pt x="1674877" y="1692616"/>
                      <a:pt x="1679766" y="1650943"/>
                      <a:pt x="1684654" y="1610216"/>
                    </a:cubicBezTo>
                    <a:cubicBezTo>
                      <a:pt x="1673899" y="1665149"/>
                      <a:pt x="1658255" y="1717242"/>
                      <a:pt x="1609368" y="1749444"/>
                    </a:cubicBezTo>
                    <a:cubicBezTo>
                      <a:pt x="1606435" y="1751338"/>
                      <a:pt x="1602524" y="1751338"/>
                      <a:pt x="1598613" y="1748497"/>
                    </a:cubicBezTo>
                    <a:cubicBezTo>
                      <a:pt x="1567325" y="1717242"/>
                      <a:pt x="1552659" y="1676515"/>
                      <a:pt x="1545815" y="1635788"/>
                    </a:cubicBezTo>
                    <a:cubicBezTo>
                      <a:pt x="1535060" y="1665149"/>
                      <a:pt x="1524304" y="1693563"/>
                      <a:pt x="1511594" y="1721977"/>
                    </a:cubicBezTo>
                    <a:cubicBezTo>
                      <a:pt x="1472484" y="1809113"/>
                      <a:pt x="1418708" y="1918980"/>
                      <a:pt x="1322889" y="1961601"/>
                    </a:cubicBezTo>
                    <a:cubicBezTo>
                      <a:pt x="1114629" y="2055367"/>
                      <a:pt x="1060853" y="1690722"/>
                      <a:pt x="1064764" y="1539181"/>
                    </a:cubicBezTo>
                    <a:cubicBezTo>
                      <a:pt x="1019788" y="1625370"/>
                      <a:pt x="960146" y="1706823"/>
                      <a:pt x="878993" y="1765545"/>
                    </a:cubicBezTo>
                    <a:cubicBezTo>
                      <a:pt x="874104" y="1769334"/>
                      <a:pt x="867260" y="1765545"/>
                      <a:pt x="866282" y="1759862"/>
                    </a:cubicBezTo>
                    <a:cubicBezTo>
                      <a:pt x="862371" y="1691669"/>
                      <a:pt x="878993" y="1625370"/>
                      <a:pt x="909303" y="1565701"/>
                    </a:cubicBezTo>
                    <a:cubicBezTo>
                      <a:pt x="865304" y="1603586"/>
                      <a:pt x="811528" y="1632947"/>
                      <a:pt x="755797" y="1652837"/>
                    </a:cubicBezTo>
                    <a:cubicBezTo>
                      <a:pt x="668778" y="1684092"/>
                      <a:pt x="569048" y="1701140"/>
                      <a:pt x="470295" y="1674621"/>
                    </a:cubicBezTo>
                    <a:cubicBezTo>
                      <a:pt x="465407" y="1673673"/>
                      <a:pt x="463451" y="1667991"/>
                      <a:pt x="465407" y="1664202"/>
                    </a:cubicBezTo>
                    <a:cubicBezTo>
                      <a:pt x="497672" y="1608322"/>
                      <a:pt x="552426" y="1570436"/>
                      <a:pt x="608157" y="1534446"/>
                    </a:cubicBezTo>
                    <a:cubicBezTo>
                      <a:pt x="497672" y="1585590"/>
                      <a:pt x="376432" y="1634841"/>
                      <a:pt x="249325" y="1627264"/>
                    </a:cubicBezTo>
                    <a:cubicBezTo>
                      <a:pt x="245414" y="1627264"/>
                      <a:pt x="241503" y="1623476"/>
                      <a:pt x="241503" y="1619687"/>
                    </a:cubicBezTo>
                    <a:cubicBezTo>
                      <a:pt x="246392" y="1540128"/>
                      <a:pt x="286479" y="1472882"/>
                      <a:pt x="336344" y="1412266"/>
                    </a:cubicBezTo>
                    <a:cubicBezTo>
                      <a:pt x="237592" y="1445415"/>
                      <a:pt x="119285" y="1464358"/>
                      <a:pt x="10755" y="1423631"/>
                    </a:cubicBezTo>
                    <a:cubicBezTo>
                      <a:pt x="6844" y="1422684"/>
                      <a:pt x="3911" y="1417949"/>
                      <a:pt x="5866" y="1415107"/>
                    </a:cubicBezTo>
                    <a:cubicBezTo>
                      <a:pt x="41065" y="1324183"/>
                      <a:pt x="141773" y="1278721"/>
                      <a:pt x="244436" y="1249360"/>
                    </a:cubicBezTo>
                    <a:cubicBezTo>
                      <a:pt x="212171" y="1250307"/>
                      <a:pt x="179905" y="1250307"/>
                      <a:pt x="148617" y="1247466"/>
                    </a:cubicBezTo>
                    <a:cubicBezTo>
                      <a:pt x="99730" y="1243677"/>
                      <a:pt x="47910" y="1236100"/>
                      <a:pt x="0" y="1218105"/>
                    </a:cubicBezTo>
                    <a:lnTo>
                      <a:pt x="0" y="1636735"/>
                    </a:lnTo>
                    <a:cubicBezTo>
                      <a:pt x="18577" y="1620634"/>
                      <a:pt x="37154" y="1604533"/>
                      <a:pt x="54754" y="1588432"/>
                    </a:cubicBezTo>
                    <a:cubicBezTo>
                      <a:pt x="35199" y="1628211"/>
                      <a:pt x="15644" y="1675568"/>
                      <a:pt x="0" y="1721030"/>
                    </a:cubicBezTo>
                    <a:lnTo>
                      <a:pt x="0" y="1927504"/>
                    </a:lnTo>
                    <a:cubicBezTo>
                      <a:pt x="14666" y="1936975"/>
                      <a:pt x="35199" y="1939817"/>
                      <a:pt x="64531" y="1933187"/>
                    </a:cubicBezTo>
                    <a:cubicBezTo>
                      <a:pt x="119285" y="1920874"/>
                      <a:pt x="173061" y="1875412"/>
                      <a:pt x="218037" y="1819531"/>
                    </a:cubicBezTo>
                    <a:cubicBezTo>
                      <a:pt x="205326" y="1903826"/>
                      <a:pt x="218037" y="1978649"/>
                      <a:pt x="300168" y="1980543"/>
                    </a:cubicBezTo>
                    <a:cubicBezTo>
                      <a:pt x="384254" y="1981490"/>
                      <a:pt x="458562" y="1910456"/>
                      <a:pt x="510383" y="1863099"/>
                    </a:cubicBezTo>
                    <a:cubicBezTo>
                      <a:pt x="515272" y="1858364"/>
                      <a:pt x="520160" y="1852681"/>
                      <a:pt x="525049" y="1847945"/>
                    </a:cubicBezTo>
                    <a:cubicBezTo>
                      <a:pt x="567092" y="1882042"/>
                      <a:pt x="629668" y="1905720"/>
                      <a:pt x="689310" y="1924663"/>
                    </a:cubicBezTo>
                    <a:cubicBezTo>
                      <a:pt x="633579" y="1926557"/>
                      <a:pt x="577847" y="1929398"/>
                      <a:pt x="524071" y="1935081"/>
                    </a:cubicBezTo>
                    <a:cubicBezTo>
                      <a:pt x="514294" y="1936028"/>
                      <a:pt x="504516" y="1943605"/>
                      <a:pt x="507450" y="1954024"/>
                    </a:cubicBezTo>
                    <a:cubicBezTo>
                      <a:pt x="513316" y="1976755"/>
                      <a:pt x="531893" y="1988120"/>
                      <a:pt x="557315" y="1995697"/>
                    </a:cubicBezTo>
                    <a:cubicBezTo>
                      <a:pt x="592513" y="2005168"/>
                      <a:pt x="626734" y="2010851"/>
                      <a:pt x="661933" y="2016534"/>
                    </a:cubicBezTo>
                    <a:cubicBezTo>
                      <a:pt x="710821" y="2023164"/>
                      <a:pt x="618913" y="2049684"/>
                      <a:pt x="599358" y="2065785"/>
                    </a:cubicBezTo>
                    <a:cubicBezTo>
                      <a:pt x="522116" y="2125454"/>
                      <a:pt x="452696" y="2207854"/>
                      <a:pt x="408697" y="2292149"/>
                    </a:cubicBezTo>
                    <a:cubicBezTo>
                      <a:pt x="385232" y="2337611"/>
                      <a:pt x="412608" y="2396333"/>
                      <a:pt x="481051" y="2379284"/>
                    </a:cubicBezTo>
                    <a:cubicBezTo>
                      <a:pt x="624779" y="2341399"/>
                      <a:pt x="750908" y="2275100"/>
                      <a:pt x="873126" y="2203118"/>
                    </a:cubicBezTo>
                    <a:cubicBezTo>
                      <a:pt x="808595" y="2288360"/>
                      <a:pt x="744064" y="2406751"/>
                      <a:pt x="892681" y="2437059"/>
                    </a:cubicBezTo>
                    <a:cubicBezTo>
                      <a:pt x="971878" y="2453160"/>
                      <a:pt x="1042276" y="2380232"/>
                      <a:pt x="1089208" y="2341399"/>
                    </a:cubicBezTo>
                    <a:cubicBezTo>
                      <a:pt x="1138095" y="2301620"/>
                      <a:pt x="1165472" y="2255210"/>
                      <a:pt x="1188938" y="2204066"/>
                    </a:cubicBezTo>
                    <a:cubicBezTo>
                      <a:pt x="1201649" y="2272259"/>
                      <a:pt x="1213382" y="2330981"/>
                      <a:pt x="1274979" y="2403910"/>
                    </a:cubicBezTo>
                    <a:cubicBezTo>
                      <a:pt x="1306267" y="2440848"/>
                      <a:pt x="1369821" y="2430430"/>
                      <a:pt x="1393286" y="2402963"/>
                    </a:cubicBezTo>
                    <a:cubicBezTo>
                      <a:pt x="1458795" y="2327192"/>
                      <a:pt x="1480306" y="2226797"/>
                      <a:pt x="1496927" y="2130190"/>
                    </a:cubicBezTo>
                    <a:cubicBezTo>
                      <a:pt x="1498883" y="2120718"/>
                      <a:pt x="1499861" y="2110300"/>
                      <a:pt x="1501816" y="2099881"/>
                    </a:cubicBezTo>
                    <a:cubicBezTo>
                      <a:pt x="1542882" y="2054419"/>
                      <a:pt x="1559503" y="1982438"/>
                      <a:pt x="1579058" y="1917085"/>
                    </a:cubicBezTo>
                    <a:cubicBezTo>
                      <a:pt x="1577103" y="2025058"/>
                      <a:pt x="1582969" y="2175652"/>
                      <a:pt x="1687588" y="2196489"/>
                    </a:cubicBezTo>
                    <a:cubicBezTo>
                      <a:pt x="1727675" y="2204066"/>
                      <a:pt x="1755052" y="2183229"/>
                      <a:pt x="1776562" y="2160498"/>
                    </a:cubicBezTo>
                    <a:cubicBezTo>
                      <a:pt x="1794162" y="2141555"/>
                      <a:pt x="1810784" y="2121665"/>
                      <a:pt x="1824472" y="2099881"/>
                    </a:cubicBezTo>
                    <a:cubicBezTo>
                      <a:pt x="1812739" y="2169022"/>
                      <a:pt x="1824472" y="2221114"/>
                      <a:pt x="1901714" y="2190806"/>
                    </a:cubicBezTo>
                    <a:cubicBezTo>
                      <a:pt x="1978956" y="2160498"/>
                      <a:pt x="2039576" y="2107459"/>
                      <a:pt x="2106063" y="2062943"/>
                    </a:cubicBezTo>
                    <a:cubicBezTo>
                      <a:pt x="2053264" y="2097987"/>
                      <a:pt x="2025888" y="2161445"/>
                      <a:pt x="1981889" y="2204066"/>
                    </a:cubicBezTo>
                    <a:cubicBezTo>
                      <a:pt x="1953534" y="2231532"/>
                      <a:pt x="1923224" y="2272259"/>
                      <a:pt x="1908558" y="2308250"/>
                    </a:cubicBezTo>
                    <a:cubicBezTo>
                      <a:pt x="1906603" y="2312038"/>
                      <a:pt x="1909536" y="2317721"/>
                      <a:pt x="1914424" y="2318668"/>
                    </a:cubicBezTo>
                    <a:cubicBezTo>
                      <a:pt x="2041531" y="2365077"/>
                      <a:pt x="2198948" y="2336664"/>
                      <a:pt x="2318233" y="2306356"/>
                    </a:cubicBezTo>
                    <a:cubicBezTo>
                      <a:pt x="2300634" y="2311091"/>
                      <a:pt x="2282057" y="2316774"/>
                      <a:pt x="2264457" y="2322457"/>
                    </a:cubicBezTo>
                    <a:cubicBezTo>
                      <a:pt x="2228281" y="2334769"/>
                      <a:pt x="2200904" y="2342347"/>
                      <a:pt x="2180371" y="2372655"/>
                    </a:cubicBezTo>
                    <a:cubicBezTo>
                      <a:pt x="2138328" y="2436112"/>
                      <a:pt x="2378853" y="2438006"/>
                      <a:pt x="2385698" y="2438006"/>
                    </a:cubicBezTo>
                    <a:cubicBezTo>
                      <a:pt x="2469784" y="2438006"/>
                      <a:pt x="2551914" y="2411487"/>
                      <a:pt x="2624267" y="2371708"/>
                    </a:cubicBezTo>
                    <a:cubicBezTo>
                      <a:pt x="2602757" y="2400121"/>
                      <a:pt x="2583202" y="2428535"/>
                      <a:pt x="2567558" y="2462632"/>
                    </a:cubicBezTo>
                    <a:cubicBezTo>
                      <a:pt x="2555825" y="2488204"/>
                      <a:pt x="2528448" y="2590494"/>
                      <a:pt x="2564625" y="2614172"/>
                    </a:cubicBezTo>
                    <a:cubicBezTo>
                      <a:pt x="2589068" y="2629326"/>
                      <a:pt x="2616445" y="2645428"/>
                      <a:pt x="2641867" y="2624591"/>
                    </a:cubicBezTo>
                    <a:cubicBezTo>
                      <a:pt x="2684888" y="2589547"/>
                      <a:pt x="2736708" y="2563975"/>
                      <a:pt x="2786573" y="2536508"/>
                    </a:cubicBezTo>
                    <a:cubicBezTo>
                      <a:pt x="2741597" y="2603754"/>
                      <a:pt x="2696620" y="2691837"/>
                      <a:pt x="2742575" y="2729722"/>
                    </a:cubicBezTo>
                    <a:cubicBezTo>
                      <a:pt x="2697598" y="2747718"/>
                      <a:pt x="2649689" y="2769501"/>
                      <a:pt x="2626223" y="2797916"/>
                    </a:cubicBezTo>
                    <a:cubicBezTo>
                      <a:pt x="2619379" y="2806440"/>
                      <a:pt x="2622312" y="2818752"/>
                      <a:pt x="2635023" y="2822541"/>
                    </a:cubicBezTo>
                    <a:cubicBezTo>
                      <a:pt x="2709331" y="2849060"/>
                      <a:pt x="2786573" y="2850955"/>
                      <a:pt x="2863815" y="2856637"/>
                    </a:cubicBezTo>
                    <a:cubicBezTo>
                      <a:pt x="2740619" y="2877474"/>
                      <a:pt x="2587113" y="2916307"/>
                      <a:pt x="2610579" y="2997759"/>
                    </a:cubicBezTo>
                    <a:cubicBezTo>
                      <a:pt x="2625245" y="3047010"/>
                      <a:pt x="2679999" y="3068794"/>
                      <a:pt x="2731819" y="3068794"/>
                    </a:cubicBezTo>
                    <a:cubicBezTo>
                      <a:pt x="2726931" y="3079213"/>
                      <a:pt x="2722042" y="3089631"/>
                      <a:pt x="2718131" y="3100997"/>
                    </a:cubicBezTo>
                    <a:cubicBezTo>
                      <a:pt x="2699554" y="3148353"/>
                      <a:pt x="2651644" y="3323572"/>
                      <a:pt x="2701509" y="3370928"/>
                    </a:cubicBezTo>
                    <a:cubicBezTo>
                      <a:pt x="2746485" y="3413549"/>
                      <a:pt x="2799284" y="3369034"/>
                      <a:pt x="2843282" y="3310312"/>
                    </a:cubicBezTo>
                    <a:cubicBezTo>
                      <a:pt x="2828616" y="3361457"/>
                      <a:pt x="2815905" y="3414496"/>
                      <a:pt x="2805150" y="3471324"/>
                    </a:cubicBezTo>
                    <a:cubicBezTo>
                      <a:pt x="2799284" y="3502579"/>
                      <a:pt x="2772885" y="3605816"/>
                      <a:pt x="2824705" y="3627600"/>
                    </a:cubicBezTo>
                    <a:cubicBezTo>
                      <a:pt x="2888259" y="3654120"/>
                      <a:pt x="2950834" y="3562249"/>
                      <a:pt x="2981144" y="3532887"/>
                    </a:cubicBezTo>
                    <a:cubicBezTo>
                      <a:pt x="3003632" y="3512050"/>
                      <a:pt x="3023187" y="3488372"/>
                      <a:pt x="3040787" y="3463747"/>
                    </a:cubicBezTo>
                    <a:cubicBezTo>
                      <a:pt x="3032965" y="3513945"/>
                      <a:pt x="3030031" y="3565090"/>
                      <a:pt x="3040787" y="3619076"/>
                    </a:cubicBezTo>
                    <a:cubicBezTo>
                      <a:pt x="3051542" y="3674010"/>
                      <a:pt x="3059364" y="3847334"/>
                      <a:pt x="3150294" y="3865329"/>
                    </a:cubicBezTo>
                    <a:cubicBezTo>
                      <a:pt x="3234380" y="3882378"/>
                      <a:pt x="3312600" y="3772511"/>
                      <a:pt x="3353665" y="3727996"/>
                    </a:cubicBezTo>
                    <a:cubicBezTo>
                      <a:pt x="3361487" y="3720419"/>
                      <a:pt x="3367353" y="3711895"/>
                      <a:pt x="3374198" y="3703371"/>
                    </a:cubicBezTo>
                    <a:cubicBezTo>
                      <a:pt x="3376153" y="3722313"/>
                      <a:pt x="3378109" y="3741256"/>
                      <a:pt x="3380064" y="3760198"/>
                    </a:cubicBezTo>
                    <a:cubicBezTo>
                      <a:pt x="3382020" y="3776299"/>
                      <a:pt x="3395708" y="3781035"/>
                      <a:pt x="3411352" y="3782929"/>
                    </a:cubicBezTo>
                    <a:cubicBezTo>
                      <a:pt x="3459262" y="3787665"/>
                      <a:pt x="3470017" y="3763987"/>
                      <a:pt x="3489571" y="3728943"/>
                    </a:cubicBezTo>
                    <a:cubicBezTo>
                      <a:pt x="3513037" y="3686322"/>
                      <a:pt x="3531615" y="3640860"/>
                      <a:pt x="3546281" y="3593504"/>
                    </a:cubicBezTo>
                    <a:cubicBezTo>
                      <a:pt x="3558992" y="3662644"/>
                      <a:pt x="3575613" y="3730837"/>
                      <a:pt x="3614723" y="3799031"/>
                    </a:cubicBezTo>
                    <a:cubicBezTo>
                      <a:pt x="3641122" y="3844493"/>
                      <a:pt x="3703698" y="3915528"/>
                      <a:pt x="3764318" y="3915528"/>
                    </a:cubicBezTo>
                    <a:cubicBezTo>
                      <a:pt x="3838627" y="3916474"/>
                      <a:pt x="3829827" y="3794295"/>
                      <a:pt x="3805383" y="3679692"/>
                    </a:cubicBezTo>
                    <a:cubicBezTo>
                      <a:pt x="3889469" y="3832180"/>
                      <a:pt x="4006799" y="3991298"/>
                      <a:pt x="4183771" y="3995086"/>
                    </a:cubicBezTo>
                    <a:cubicBezTo>
                      <a:pt x="4303056" y="3997928"/>
                      <a:pt x="4203326" y="3751674"/>
                      <a:pt x="4133905" y="3595398"/>
                    </a:cubicBezTo>
                    <a:cubicBezTo>
                      <a:pt x="4191592" y="3660750"/>
                      <a:pt x="4247324" y="3728943"/>
                      <a:pt x="4313811" y="3788612"/>
                    </a:cubicBezTo>
                    <a:cubicBezTo>
                      <a:pt x="4358787" y="3829339"/>
                      <a:pt x="4418429" y="3889008"/>
                      <a:pt x="4482961" y="3876695"/>
                    </a:cubicBezTo>
                    <a:cubicBezTo>
                      <a:pt x="4560202" y="3862488"/>
                      <a:pt x="4513271" y="3749780"/>
                      <a:pt x="4472205" y="3665486"/>
                    </a:cubicBezTo>
                    <a:cubicBezTo>
                      <a:pt x="4517182" y="3713789"/>
                      <a:pt x="4573891" y="3761145"/>
                      <a:pt x="4613001" y="3735573"/>
                    </a:cubicBezTo>
                    <a:cubicBezTo>
                      <a:pt x="4654066" y="3708106"/>
                      <a:pt x="4647222" y="3652225"/>
                      <a:pt x="4618867" y="3589715"/>
                    </a:cubicBezTo>
                    <a:cubicBezTo>
                      <a:pt x="4780195" y="3686322"/>
                      <a:pt x="4968900" y="3744097"/>
                      <a:pt x="5098940" y="3666433"/>
                    </a:cubicBezTo>
                    <a:cubicBezTo>
                      <a:pt x="5210403" y="3600133"/>
                      <a:pt x="5199648" y="3511103"/>
                      <a:pt x="5136094" y="3428703"/>
                    </a:cubicBezTo>
                    <a:cubicBezTo>
                      <a:pt x="5178137" y="3444804"/>
                      <a:pt x="5228002" y="3457117"/>
                      <a:pt x="5254401" y="3428703"/>
                    </a:cubicBezTo>
                    <a:cubicBezTo>
                      <a:pt x="5278845" y="3401237"/>
                      <a:pt x="5273956" y="3369034"/>
                      <a:pt x="5252446" y="3335884"/>
                    </a:cubicBezTo>
                    <a:cubicBezTo>
                      <a:pt x="5311110" y="3331149"/>
                      <a:pt x="5333598" y="3302735"/>
                      <a:pt x="5283734" y="3256326"/>
                    </a:cubicBezTo>
                    <a:cubicBezTo>
                      <a:pt x="5315021" y="3265797"/>
                      <a:pt x="5347287" y="3273374"/>
                      <a:pt x="5375642" y="3281898"/>
                    </a:cubicBezTo>
                    <a:cubicBezTo>
                      <a:pt x="5426484" y="3297052"/>
                      <a:pt x="5473416" y="3296105"/>
                      <a:pt x="5519370" y="3280951"/>
                    </a:cubicBezTo>
                    <a:cubicBezTo>
                      <a:pt x="5603456" y="3254432"/>
                      <a:pt x="5542836" y="3190027"/>
                      <a:pt x="5474394" y="3137935"/>
                    </a:cubicBezTo>
                    <a:cubicBezTo>
                      <a:pt x="5533059" y="3154036"/>
                      <a:pt x="5585857" y="3151195"/>
                      <a:pt x="5575102" y="3083948"/>
                    </a:cubicBezTo>
                    <a:cubicBezTo>
                      <a:pt x="5566302" y="3029015"/>
                      <a:pt x="5472438" y="2965557"/>
                      <a:pt x="5426484" y="2940932"/>
                    </a:cubicBezTo>
                    <a:cubicBezTo>
                      <a:pt x="5417685" y="2935249"/>
                      <a:pt x="5407907" y="2930513"/>
                      <a:pt x="5399108" y="2925778"/>
                    </a:cubicBezTo>
                    <a:cubicBezTo>
                      <a:pt x="5428440" y="2926725"/>
                      <a:pt x="5457772" y="2927672"/>
                      <a:pt x="5488082" y="2930513"/>
                    </a:cubicBezTo>
                    <a:cubicBezTo>
                      <a:pt x="5557502" y="2936196"/>
                      <a:pt x="5694387" y="2874633"/>
                      <a:pt x="5592701" y="2805492"/>
                    </a:cubicBezTo>
                    <a:cubicBezTo>
                      <a:pt x="5584879" y="2799810"/>
                      <a:pt x="5575102" y="2796021"/>
                      <a:pt x="5565324" y="2792233"/>
                    </a:cubicBezTo>
                    <a:cubicBezTo>
                      <a:pt x="5627900" y="2747718"/>
                      <a:pt x="5680698" y="2681418"/>
                      <a:pt x="5674832" y="2621750"/>
                    </a:cubicBezTo>
                    <a:cubicBezTo>
                      <a:pt x="5668965" y="2561133"/>
                      <a:pt x="5623011" y="2556397"/>
                      <a:pt x="5571191" y="2570605"/>
                    </a:cubicBezTo>
                    <a:cubicBezTo>
                      <a:pt x="5581946" y="2553556"/>
                      <a:pt x="5584879" y="2535561"/>
                      <a:pt x="5573146" y="2518513"/>
                    </a:cubicBezTo>
                    <a:cubicBezTo>
                      <a:pt x="5549680" y="2485363"/>
                      <a:pt x="5517415" y="2472103"/>
                      <a:pt x="5478305" y="2457896"/>
                    </a:cubicBezTo>
                    <a:cubicBezTo>
                      <a:pt x="5471461" y="2455055"/>
                      <a:pt x="5458750" y="2455055"/>
                      <a:pt x="5450928" y="2454108"/>
                    </a:cubicBezTo>
                    <a:cubicBezTo>
                      <a:pt x="5454839" y="2454108"/>
                      <a:pt x="5460706" y="2454108"/>
                      <a:pt x="5470483" y="2454108"/>
                    </a:cubicBezTo>
                    <a:cubicBezTo>
                      <a:pt x="5490038" y="2454108"/>
                      <a:pt x="5509593" y="2454108"/>
                      <a:pt x="5528170" y="2452213"/>
                    </a:cubicBezTo>
                    <a:cubicBezTo>
                      <a:pt x="5692431" y="2434218"/>
                      <a:pt x="5558480" y="2347082"/>
                      <a:pt x="5438217" y="2292149"/>
                    </a:cubicBezTo>
                    <a:cubicBezTo>
                      <a:pt x="5527192" y="2305409"/>
                      <a:pt x="5615189" y="2302567"/>
                      <a:pt x="5670921" y="2237215"/>
                    </a:cubicBezTo>
                    <a:cubicBezTo>
                      <a:pt x="5739363" y="2158604"/>
                      <a:pt x="5552614" y="2114089"/>
                      <a:pt x="5502748" y="2108406"/>
                    </a:cubicBezTo>
                    <a:cubicBezTo>
                      <a:pt x="5478305" y="2105564"/>
                      <a:pt x="5402041" y="2131137"/>
                      <a:pt x="5445061" y="2115983"/>
                    </a:cubicBezTo>
                    <a:cubicBezTo>
                      <a:pt x="5468527" y="2107459"/>
                      <a:pt x="5492971" y="2097040"/>
                      <a:pt x="5513504" y="2084727"/>
                    </a:cubicBezTo>
                    <a:cubicBezTo>
                      <a:pt x="5549680" y="2063891"/>
                      <a:pt x="5592701" y="2039265"/>
                      <a:pt x="5589768" y="1993803"/>
                    </a:cubicBezTo>
                    <a:cubicBezTo>
                      <a:pt x="5583901" y="1917085"/>
                      <a:pt x="5437240" y="1910456"/>
                      <a:pt x="5331643" y="1917085"/>
                    </a:cubicBezTo>
                    <a:cubicBezTo>
                      <a:pt x="5378575" y="1887725"/>
                      <a:pt x="5428440" y="1849839"/>
                      <a:pt x="5437240" y="1811007"/>
                    </a:cubicBezTo>
                    <a:cubicBezTo>
                      <a:pt x="5593679" y="1775016"/>
                      <a:pt x="5512526" y="1685986"/>
                      <a:pt x="5404974" y="1636735"/>
                    </a:cubicBezTo>
                    <a:cubicBezTo>
                      <a:pt x="5553591" y="1643365"/>
                      <a:pt x="5766740" y="1640524"/>
                      <a:pt x="5712964" y="1572331"/>
                    </a:cubicBezTo>
                    <a:cubicBezTo>
                      <a:pt x="5695364" y="1549600"/>
                      <a:pt x="5667009" y="1530657"/>
                      <a:pt x="5633766" y="1515503"/>
                    </a:cubicBezTo>
                    <a:cubicBezTo>
                      <a:pt x="5678743" y="1508873"/>
                      <a:pt x="5721763" y="1498455"/>
                      <a:pt x="5759895" y="1480459"/>
                    </a:cubicBezTo>
                    <a:cubicBezTo>
                      <a:pt x="5834204" y="1446363"/>
                      <a:pt x="5803894" y="1362068"/>
                      <a:pt x="5730563" y="1329866"/>
                    </a:cubicBezTo>
                    <a:close/>
                  </a:path>
                </a:pathLst>
              </a:custGeom>
              <a:solidFill>
                <a:srgbClr val="337E3D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35" name="Graphic 25">
              <a:extLst>
                <a:ext uri="{FF2B5EF4-FFF2-40B4-BE49-F238E27FC236}">
                  <a16:creationId xmlns:a16="http://schemas.microsoft.com/office/drawing/2014/main" id="{9CC1C9DC-8FE7-98F5-99A5-172BBA6C6E7A}"/>
                </a:ext>
              </a:extLst>
            </p:cNvPr>
            <p:cNvGrpSpPr/>
            <p:nvPr/>
          </p:nvGrpSpPr>
          <p:grpSpPr>
            <a:xfrm>
              <a:off x="-203384" y="-2739438"/>
              <a:ext cx="903803" cy="2433356"/>
              <a:chOff x="-203384" y="-2739438"/>
              <a:chExt cx="903803" cy="2433356"/>
            </a:xfrm>
          </p:grpSpPr>
          <p:grpSp>
            <p:nvGrpSpPr>
              <p:cNvPr id="436" name="Graphic 25">
                <a:extLst>
                  <a:ext uri="{FF2B5EF4-FFF2-40B4-BE49-F238E27FC236}">
                    <a16:creationId xmlns:a16="http://schemas.microsoft.com/office/drawing/2014/main" id="{26ADB3C5-30DC-A5CD-B4D0-275CEEE8267B}"/>
                  </a:ext>
                </a:extLst>
              </p:cNvPr>
              <p:cNvGrpSpPr/>
              <p:nvPr/>
            </p:nvGrpSpPr>
            <p:grpSpPr>
              <a:xfrm>
                <a:off x="-202407" y="-2739438"/>
                <a:ext cx="902825" cy="2433356"/>
                <a:chOff x="-202407" y="-2739438"/>
                <a:chExt cx="902825" cy="2433356"/>
              </a:xfrm>
              <a:solidFill>
                <a:srgbClr val="7FAB41"/>
              </a:solidFill>
            </p:grpSpPr>
            <p:sp>
              <p:nvSpPr>
                <p:cNvPr id="437" name="Freeform: Shape 436">
                  <a:extLst>
                    <a:ext uri="{FF2B5EF4-FFF2-40B4-BE49-F238E27FC236}">
                      <a16:creationId xmlns:a16="http://schemas.microsoft.com/office/drawing/2014/main" id="{16926230-7B5C-EF9F-F271-F452D3978EB3}"/>
                    </a:ext>
                  </a:extLst>
                </p:cNvPr>
                <p:cNvSpPr/>
                <p:nvPr/>
              </p:nvSpPr>
              <p:spPr>
                <a:xfrm>
                  <a:off x="-202407" y="-2739438"/>
                  <a:ext cx="902825" cy="2272641"/>
                </a:xfrm>
                <a:custGeom>
                  <a:avLst/>
                  <a:gdLst>
                    <a:gd name="connsiteX0" fmla="*/ 891703 w 902825"/>
                    <a:gd name="connsiteY0" fmla="*/ 797665 h 2272641"/>
                    <a:gd name="connsiteX1" fmla="*/ 741131 w 902825"/>
                    <a:gd name="connsiteY1" fmla="*/ 739890 h 2272641"/>
                    <a:gd name="connsiteX2" fmla="*/ 777307 w 902825"/>
                    <a:gd name="connsiteY2" fmla="*/ 635706 h 2272641"/>
                    <a:gd name="connsiteX3" fmla="*/ 545582 w 902825"/>
                    <a:gd name="connsiteY3" fmla="*/ 649913 h 2272641"/>
                    <a:gd name="connsiteX4" fmla="*/ 511361 w 902825"/>
                    <a:gd name="connsiteY4" fmla="*/ 660331 h 2272641"/>
                    <a:gd name="connsiteX5" fmla="*/ 584691 w 902825"/>
                    <a:gd name="connsiteY5" fmla="*/ 601609 h 2272641"/>
                    <a:gd name="connsiteX6" fmla="*/ 567092 w 902825"/>
                    <a:gd name="connsiteY6" fmla="*/ 450069 h 2272641"/>
                    <a:gd name="connsiteX7" fmla="*/ 534826 w 902825"/>
                    <a:gd name="connsiteY7" fmla="*/ 461434 h 2272641"/>
                    <a:gd name="connsiteX8" fmla="*/ 484961 w 902825"/>
                    <a:gd name="connsiteY8" fmla="*/ 278638 h 2272641"/>
                    <a:gd name="connsiteX9" fmla="*/ 361766 w 902825"/>
                    <a:gd name="connsiteY9" fmla="*/ 318418 h 2272641"/>
                    <a:gd name="connsiteX10" fmla="*/ 321678 w 902825"/>
                    <a:gd name="connsiteY10" fmla="*/ 284321 h 2272641"/>
                    <a:gd name="connsiteX11" fmla="*/ 198482 w 902825"/>
                    <a:gd name="connsiteY11" fmla="*/ 312735 h 2272641"/>
                    <a:gd name="connsiteX12" fmla="*/ 174039 w 902825"/>
                    <a:gd name="connsiteY12" fmla="*/ 329783 h 2272641"/>
                    <a:gd name="connsiteX13" fmla="*/ 189683 w 902825"/>
                    <a:gd name="connsiteY13" fmla="*/ 315576 h 2272641"/>
                    <a:gd name="connsiteX14" fmla="*/ 233681 w 902825"/>
                    <a:gd name="connsiteY14" fmla="*/ 273903 h 2272641"/>
                    <a:gd name="connsiteX15" fmla="*/ 34221 w 902825"/>
                    <a:gd name="connsiteY15" fmla="*/ 236965 h 2272641"/>
                    <a:gd name="connsiteX16" fmla="*/ 174039 w 902825"/>
                    <a:gd name="connsiteY16" fmla="*/ 39962 h 2272641"/>
                    <a:gd name="connsiteX17" fmla="*/ 0 w 902825"/>
                    <a:gd name="connsiteY17" fmla="*/ 39962 h 2272641"/>
                    <a:gd name="connsiteX18" fmla="*/ 0 w 902825"/>
                    <a:gd name="connsiteY18" fmla="*/ 2266662 h 2272641"/>
                    <a:gd name="connsiteX19" fmla="*/ 412608 w 902825"/>
                    <a:gd name="connsiteY19" fmla="*/ 2178579 h 2272641"/>
                    <a:gd name="connsiteX20" fmla="*/ 51820 w 902825"/>
                    <a:gd name="connsiteY20" fmla="*/ 1963581 h 2272641"/>
                    <a:gd name="connsiteX21" fmla="*/ 349055 w 902825"/>
                    <a:gd name="connsiteY21" fmla="*/ 1958845 h 2272641"/>
                    <a:gd name="connsiteX22" fmla="*/ 554381 w 902825"/>
                    <a:gd name="connsiteY22" fmla="*/ 1895387 h 2272641"/>
                    <a:gd name="connsiteX23" fmla="*/ 375454 w 902825"/>
                    <a:gd name="connsiteY23" fmla="*/ 1770366 h 2272641"/>
                    <a:gd name="connsiteX24" fmla="*/ 542648 w 902825"/>
                    <a:gd name="connsiteY24" fmla="*/ 1716380 h 2272641"/>
                    <a:gd name="connsiteX25" fmla="*/ 430208 w 902825"/>
                    <a:gd name="connsiteY25" fmla="*/ 1620720 h 2272641"/>
                    <a:gd name="connsiteX26" fmla="*/ 871171 w 902825"/>
                    <a:gd name="connsiteY26" fmla="*/ 1332793 h 2272641"/>
                    <a:gd name="connsiteX27" fmla="*/ 708865 w 902825"/>
                    <a:gd name="connsiteY27" fmla="*/ 1157574 h 2272641"/>
                    <a:gd name="connsiteX28" fmla="*/ 801751 w 902825"/>
                    <a:gd name="connsiteY28" fmla="*/ 1075174 h 2272641"/>
                    <a:gd name="connsiteX29" fmla="*/ 725487 w 902825"/>
                    <a:gd name="connsiteY29" fmla="*/ 1019293 h 2272641"/>
                    <a:gd name="connsiteX30" fmla="*/ 685399 w 902825"/>
                    <a:gd name="connsiteY30" fmla="*/ 947311 h 2272641"/>
                    <a:gd name="connsiteX31" fmla="*/ 779263 w 902825"/>
                    <a:gd name="connsiteY31" fmla="*/ 899008 h 2272641"/>
                    <a:gd name="connsiteX32" fmla="*/ 891703 w 902825"/>
                    <a:gd name="connsiteY32" fmla="*/ 797665 h 2272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02825" h="2272641">
                      <a:moveTo>
                        <a:pt x="891703" y="797665"/>
                      </a:moveTo>
                      <a:cubicBezTo>
                        <a:pt x="936680" y="722842"/>
                        <a:pt x="836950" y="723789"/>
                        <a:pt x="741131" y="739890"/>
                      </a:cubicBezTo>
                      <a:cubicBezTo>
                        <a:pt x="800773" y="708635"/>
                        <a:pt x="839883" y="670750"/>
                        <a:pt x="777307" y="635706"/>
                      </a:cubicBezTo>
                      <a:cubicBezTo>
                        <a:pt x="726464" y="607292"/>
                        <a:pt x="601313" y="633812"/>
                        <a:pt x="545582" y="649913"/>
                      </a:cubicBezTo>
                      <a:cubicBezTo>
                        <a:pt x="533849" y="652754"/>
                        <a:pt x="523094" y="656543"/>
                        <a:pt x="511361" y="660331"/>
                      </a:cubicBezTo>
                      <a:cubicBezTo>
                        <a:pt x="535804" y="640442"/>
                        <a:pt x="559270" y="620552"/>
                        <a:pt x="584691" y="601609"/>
                      </a:cubicBezTo>
                      <a:cubicBezTo>
                        <a:pt x="643356" y="557094"/>
                        <a:pt x="702999" y="422602"/>
                        <a:pt x="567092" y="450069"/>
                      </a:cubicBezTo>
                      <a:cubicBezTo>
                        <a:pt x="556337" y="451963"/>
                        <a:pt x="545582" y="456698"/>
                        <a:pt x="534826" y="461434"/>
                      </a:cubicBezTo>
                      <a:cubicBezTo>
                        <a:pt x="548515" y="390400"/>
                        <a:pt x="537760" y="311788"/>
                        <a:pt x="484961" y="278638"/>
                      </a:cubicBezTo>
                      <a:cubicBezTo>
                        <a:pt x="431185" y="243595"/>
                        <a:pt x="391098" y="272008"/>
                        <a:pt x="361766" y="318418"/>
                      </a:cubicBezTo>
                      <a:cubicBezTo>
                        <a:pt x="355899" y="299475"/>
                        <a:pt x="344166" y="287163"/>
                        <a:pt x="321678" y="284321"/>
                      </a:cubicBezTo>
                      <a:cubicBezTo>
                        <a:pt x="276702" y="280532"/>
                        <a:pt x="240525" y="294740"/>
                        <a:pt x="198482" y="312735"/>
                      </a:cubicBezTo>
                      <a:cubicBezTo>
                        <a:pt x="190660" y="315576"/>
                        <a:pt x="179905" y="324100"/>
                        <a:pt x="174039" y="329783"/>
                      </a:cubicBezTo>
                      <a:cubicBezTo>
                        <a:pt x="177950" y="326942"/>
                        <a:pt x="181861" y="322206"/>
                        <a:pt x="189683" y="315576"/>
                      </a:cubicBezTo>
                      <a:cubicBezTo>
                        <a:pt x="204349" y="302317"/>
                        <a:pt x="219993" y="288109"/>
                        <a:pt x="233681" y="273903"/>
                      </a:cubicBezTo>
                      <a:cubicBezTo>
                        <a:pt x="349055" y="146987"/>
                        <a:pt x="173061" y="186767"/>
                        <a:pt x="34221" y="236965"/>
                      </a:cubicBezTo>
                      <a:cubicBezTo>
                        <a:pt x="115374" y="182978"/>
                        <a:pt x="181861" y="119521"/>
                        <a:pt x="174039" y="39962"/>
                      </a:cubicBezTo>
                      <a:cubicBezTo>
                        <a:pt x="165239" y="-28231"/>
                        <a:pt x="69420" y="3971"/>
                        <a:pt x="0" y="39962"/>
                      </a:cubicBezTo>
                      <a:lnTo>
                        <a:pt x="0" y="2266662"/>
                      </a:lnTo>
                      <a:cubicBezTo>
                        <a:pt x="150573" y="2282763"/>
                        <a:pt x="304079" y="2270450"/>
                        <a:pt x="412608" y="2178579"/>
                      </a:cubicBezTo>
                      <a:cubicBezTo>
                        <a:pt x="508427" y="2097126"/>
                        <a:pt x="232703" y="2012831"/>
                        <a:pt x="51820" y="1963581"/>
                      </a:cubicBezTo>
                      <a:cubicBezTo>
                        <a:pt x="150573" y="1964528"/>
                        <a:pt x="248347" y="1968316"/>
                        <a:pt x="349055" y="1958845"/>
                      </a:cubicBezTo>
                      <a:cubicBezTo>
                        <a:pt x="417497" y="1952215"/>
                        <a:pt x="512338" y="1948427"/>
                        <a:pt x="554381" y="1895387"/>
                      </a:cubicBezTo>
                      <a:cubicBezTo>
                        <a:pt x="604246" y="1832877"/>
                        <a:pt x="476162" y="1794991"/>
                        <a:pt x="375454" y="1770366"/>
                      </a:cubicBezTo>
                      <a:cubicBezTo>
                        <a:pt x="449763" y="1769419"/>
                        <a:pt x="532871" y="1759001"/>
                        <a:pt x="542648" y="1716380"/>
                      </a:cubicBezTo>
                      <a:cubicBezTo>
                        <a:pt x="553404" y="1670918"/>
                        <a:pt x="502561" y="1640610"/>
                        <a:pt x="430208" y="1620720"/>
                      </a:cubicBezTo>
                      <a:cubicBezTo>
                        <a:pt x="634556" y="1568628"/>
                        <a:pt x="830105" y="1472968"/>
                        <a:pt x="871171" y="1332793"/>
                      </a:cubicBezTo>
                      <a:cubicBezTo>
                        <a:pt x="905392" y="1213454"/>
                        <a:pt x="825217" y="1165151"/>
                        <a:pt x="708865" y="1157574"/>
                      </a:cubicBezTo>
                      <a:cubicBezTo>
                        <a:pt x="754819" y="1138631"/>
                        <a:pt x="804684" y="1111165"/>
                        <a:pt x="801751" y="1075174"/>
                      </a:cubicBezTo>
                      <a:cubicBezTo>
                        <a:pt x="798818" y="1041077"/>
                        <a:pt x="769485" y="1024029"/>
                        <a:pt x="725487" y="1019293"/>
                      </a:cubicBezTo>
                      <a:cubicBezTo>
                        <a:pt x="768508" y="975725"/>
                        <a:pt x="762641" y="941629"/>
                        <a:pt x="685399" y="947311"/>
                      </a:cubicBezTo>
                      <a:cubicBezTo>
                        <a:pt x="717665" y="932157"/>
                        <a:pt x="748953" y="913215"/>
                        <a:pt x="779263" y="899008"/>
                      </a:cubicBezTo>
                      <a:cubicBezTo>
                        <a:pt x="831083" y="872488"/>
                        <a:pt x="867260" y="839339"/>
                        <a:pt x="891703" y="797665"/>
                      </a:cubicBezTo>
                      <a:close/>
                    </a:path>
                  </a:pathLst>
                </a:custGeom>
                <a:solidFill>
                  <a:srgbClr val="7FAB4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38" name="Freeform: Shape 437">
                  <a:extLst>
                    <a:ext uri="{FF2B5EF4-FFF2-40B4-BE49-F238E27FC236}">
                      <a16:creationId xmlns:a16="http://schemas.microsoft.com/office/drawing/2014/main" id="{3B896CB1-115B-66DD-5691-FBAB2B466C0C}"/>
                    </a:ext>
                  </a:extLst>
                </p:cNvPr>
                <p:cNvSpPr/>
                <p:nvPr/>
              </p:nvSpPr>
              <p:spPr>
                <a:xfrm>
                  <a:off x="-202407" y="-406477"/>
                  <a:ext cx="33730" cy="100395"/>
                </a:xfrm>
                <a:custGeom>
                  <a:avLst/>
                  <a:gdLst>
                    <a:gd name="connsiteX0" fmla="*/ 0 w 33730"/>
                    <a:gd name="connsiteY0" fmla="*/ 0 h 100395"/>
                    <a:gd name="connsiteX1" fmla="*/ 0 w 33730"/>
                    <a:gd name="connsiteY1" fmla="*/ 100396 h 100395"/>
                    <a:gd name="connsiteX2" fmla="*/ 16622 w 33730"/>
                    <a:gd name="connsiteY2" fmla="*/ 89030 h 100395"/>
                    <a:gd name="connsiteX3" fmla="*/ 0 w 33730"/>
                    <a:gd name="connsiteY3" fmla="*/ 0 h 100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730" h="100395">
                      <a:moveTo>
                        <a:pt x="0" y="0"/>
                      </a:moveTo>
                      <a:lnTo>
                        <a:pt x="0" y="100396"/>
                      </a:lnTo>
                      <a:cubicBezTo>
                        <a:pt x="5866" y="96607"/>
                        <a:pt x="11733" y="93766"/>
                        <a:pt x="16622" y="89030"/>
                      </a:cubicBezTo>
                      <a:cubicBezTo>
                        <a:pt x="46932" y="62510"/>
                        <a:pt x="34221" y="31255"/>
                        <a:pt x="0" y="0"/>
                      </a:cubicBezTo>
                      <a:close/>
                    </a:path>
                  </a:pathLst>
                </a:custGeom>
                <a:solidFill>
                  <a:srgbClr val="7FAB4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39" name="Graphic 25">
                <a:extLst>
                  <a:ext uri="{FF2B5EF4-FFF2-40B4-BE49-F238E27FC236}">
                    <a16:creationId xmlns:a16="http://schemas.microsoft.com/office/drawing/2014/main" id="{901E8292-2CA9-42A0-CDD7-A948DC9C97EF}"/>
                  </a:ext>
                </a:extLst>
              </p:cNvPr>
              <p:cNvGrpSpPr/>
              <p:nvPr/>
            </p:nvGrpSpPr>
            <p:grpSpPr>
              <a:xfrm>
                <a:off x="-202407" y="-2739438"/>
                <a:ext cx="902825" cy="2433356"/>
                <a:chOff x="-202407" y="-2739438"/>
                <a:chExt cx="902825" cy="2433356"/>
              </a:xfrm>
              <a:solidFill>
                <a:srgbClr val="337E3D"/>
              </a:solidFill>
            </p:grpSpPr>
            <p:sp>
              <p:nvSpPr>
                <p:cNvPr id="440" name="Freeform: Shape 439">
                  <a:extLst>
                    <a:ext uri="{FF2B5EF4-FFF2-40B4-BE49-F238E27FC236}">
                      <a16:creationId xmlns:a16="http://schemas.microsoft.com/office/drawing/2014/main" id="{1F13D4CB-EB45-5DF6-57E9-B1129457EF8F}"/>
                    </a:ext>
                  </a:extLst>
                </p:cNvPr>
                <p:cNvSpPr/>
                <p:nvPr/>
              </p:nvSpPr>
              <p:spPr>
                <a:xfrm>
                  <a:off x="-202407" y="-2739438"/>
                  <a:ext cx="902825" cy="2272641"/>
                </a:xfrm>
                <a:custGeom>
                  <a:avLst/>
                  <a:gdLst>
                    <a:gd name="connsiteX0" fmla="*/ 891703 w 902825"/>
                    <a:gd name="connsiteY0" fmla="*/ 797665 h 2272641"/>
                    <a:gd name="connsiteX1" fmla="*/ 741131 w 902825"/>
                    <a:gd name="connsiteY1" fmla="*/ 739890 h 2272641"/>
                    <a:gd name="connsiteX2" fmla="*/ 777307 w 902825"/>
                    <a:gd name="connsiteY2" fmla="*/ 635706 h 2272641"/>
                    <a:gd name="connsiteX3" fmla="*/ 545582 w 902825"/>
                    <a:gd name="connsiteY3" fmla="*/ 649913 h 2272641"/>
                    <a:gd name="connsiteX4" fmla="*/ 511361 w 902825"/>
                    <a:gd name="connsiteY4" fmla="*/ 660331 h 2272641"/>
                    <a:gd name="connsiteX5" fmla="*/ 584691 w 902825"/>
                    <a:gd name="connsiteY5" fmla="*/ 601609 h 2272641"/>
                    <a:gd name="connsiteX6" fmla="*/ 567092 w 902825"/>
                    <a:gd name="connsiteY6" fmla="*/ 450069 h 2272641"/>
                    <a:gd name="connsiteX7" fmla="*/ 534826 w 902825"/>
                    <a:gd name="connsiteY7" fmla="*/ 461434 h 2272641"/>
                    <a:gd name="connsiteX8" fmla="*/ 484961 w 902825"/>
                    <a:gd name="connsiteY8" fmla="*/ 278638 h 2272641"/>
                    <a:gd name="connsiteX9" fmla="*/ 361766 w 902825"/>
                    <a:gd name="connsiteY9" fmla="*/ 318418 h 2272641"/>
                    <a:gd name="connsiteX10" fmla="*/ 321678 w 902825"/>
                    <a:gd name="connsiteY10" fmla="*/ 284321 h 2272641"/>
                    <a:gd name="connsiteX11" fmla="*/ 198482 w 902825"/>
                    <a:gd name="connsiteY11" fmla="*/ 312735 h 2272641"/>
                    <a:gd name="connsiteX12" fmla="*/ 174039 w 902825"/>
                    <a:gd name="connsiteY12" fmla="*/ 329783 h 2272641"/>
                    <a:gd name="connsiteX13" fmla="*/ 189683 w 902825"/>
                    <a:gd name="connsiteY13" fmla="*/ 315576 h 2272641"/>
                    <a:gd name="connsiteX14" fmla="*/ 233681 w 902825"/>
                    <a:gd name="connsiteY14" fmla="*/ 273903 h 2272641"/>
                    <a:gd name="connsiteX15" fmla="*/ 34221 w 902825"/>
                    <a:gd name="connsiteY15" fmla="*/ 236965 h 2272641"/>
                    <a:gd name="connsiteX16" fmla="*/ 174039 w 902825"/>
                    <a:gd name="connsiteY16" fmla="*/ 39962 h 2272641"/>
                    <a:gd name="connsiteX17" fmla="*/ 0 w 902825"/>
                    <a:gd name="connsiteY17" fmla="*/ 39962 h 2272641"/>
                    <a:gd name="connsiteX18" fmla="*/ 0 w 902825"/>
                    <a:gd name="connsiteY18" fmla="*/ 573195 h 2272641"/>
                    <a:gd name="connsiteX19" fmla="*/ 16622 w 902825"/>
                    <a:gd name="connsiteY19" fmla="*/ 578878 h 2272641"/>
                    <a:gd name="connsiteX20" fmla="*/ 18577 w 902825"/>
                    <a:gd name="connsiteY20" fmla="*/ 587402 h 2272641"/>
                    <a:gd name="connsiteX21" fmla="*/ 0 w 902825"/>
                    <a:gd name="connsiteY21" fmla="*/ 608239 h 2272641"/>
                    <a:gd name="connsiteX22" fmla="*/ 0 w 902825"/>
                    <a:gd name="connsiteY22" fmla="*/ 673591 h 2272641"/>
                    <a:gd name="connsiteX23" fmla="*/ 0 w 902825"/>
                    <a:gd name="connsiteY23" fmla="*/ 673591 h 2272641"/>
                    <a:gd name="connsiteX24" fmla="*/ 293323 w 902825"/>
                    <a:gd name="connsiteY24" fmla="*/ 670750 h 2272641"/>
                    <a:gd name="connsiteX25" fmla="*/ 292346 w 902825"/>
                    <a:gd name="connsiteY25" fmla="*/ 681168 h 2272641"/>
                    <a:gd name="connsiteX26" fmla="*/ 109507 w 902825"/>
                    <a:gd name="connsiteY26" fmla="*/ 781564 h 2272641"/>
                    <a:gd name="connsiteX27" fmla="*/ 320700 w 902825"/>
                    <a:gd name="connsiteY27" fmla="*/ 777775 h 2272641"/>
                    <a:gd name="connsiteX28" fmla="*/ 319723 w 902825"/>
                    <a:gd name="connsiteY28" fmla="*/ 788194 h 2272641"/>
                    <a:gd name="connsiteX29" fmla="*/ 0 w 902825"/>
                    <a:gd name="connsiteY29" fmla="*/ 881959 h 2272641"/>
                    <a:gd name="connsiteX30" fmla="*/ 0 w 902825"/>
                    <a:gd name="connsiteY30" fmla="*/ 2266662 h 2272641"/>
                    <a:gd name="connsiteX31" fmla="*/ 412608 w 902825"/>
                    <a:gd name="connsiteY31" fmla="*/ 2178579 h 2272641"/>
                    <a:gd name="connsiteX32" fmla="*/ 51820 w 902825"/>
                    <a:gd name="connsiteY32" fmla="*/ 1963581 h 2272641"/>
                    <a:gd name="connsiteX33" fmla="*/ 349055 w 902825"/>
                    <a:gd name="connsiteY33" fmla="*/ 1958845 h 2272641"/>
                    <a:gd name="connsiteX34" fmla="*/ 554381 w 902825"/>
                    <a:gd name="connsiteY34" fmla="*/ 1895387 h 2272641"/>
                    <a:gd name="connsiteX35" fmla="*/ 375454 w 902825"/>
                    <a:gd name="connsiteY35" fmla="*/ 1770366 h 2272641"/>
                    <a:gd name="connsiteX36" fmla="*/ 542648 w 902825"/>
                    <a:gd name="connsiteY36" fmla="*/ 1716380 h 2272641"/>
                    <a:gd name="connsiteX37" fmla="*/ 430208 w 902825"/>
                    <a:gd name="connsiteY37" fmla="*/ 1620720 h 2272641"/>
                    <a:gd name="connsiteX38" fmla="*/ 871171 w 902825"/>
                    <a:gd name="connsiteY38" fmla="*/ 1332793 h 2272641"/>
                    <a:gd name="connsiteX39" fmla="*/ 708865 w 902825"/>
                    <a:gd name="connsiteY39" fmla="*/ 1157574 h 2272641"/>
                    <a:gd name="connsiteX40" fmla="*/ 801751 w 902825"/>
                    <a:gd name="connsiteY40" fmla="*/ 1075174 h 2272641"/>
                    <a:gd name="connsiteX41" fmla="*/ 725487 w 902825"/>
                    <a:gd name="connsiteY41" fmla="*/ 1019293 h 2272641"/>
                    <a:gd name="connsiteX42" fmla="*/ 685399 w 902825"/>
                    <a:gd name="connsiteY42" fmla="*/ 947311 h 2272641"/>
                    <a:gd name="connsiteX43" fmla="*/ 779263 w 902825"/>
                    <a:gd name="connsiteY43" fmla="*/ 899008 h 2272641"/>
                    <a:gd name="connsiteX44" fmla="*/ 891703 w 902825"/>
                    <a:gd name="connsiteY44" fmla="*/ 797665 h 2272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902825" h="2272641">
                      <a:moveTo>
                        <a:pt x="891703" y="797665"/>
                      </a:moveTo>
                      <a:cubicBezTo>
                        <a:pt x="936680" y="722842"/>
                        <a:pt x="836950" y="723789"/>
                        <a:pt x="741131" y="739890"/>
                      </a:cubicBezTo>
                      <a:cubicBezTo>
                        <a:pt x="800773" y="708635"/>
                        <a:pt x="839883" y="670750"/>
                        <a:pt x="777307" y="635706"/>
                      </a:cubicBezTo>
                      <a:cubicBezTo>
                        <a:pt x="726464" y="607292"/>
                        <a:pt x="601313" y="633812"/>
                        <a:pt x="545582" y="649913"/>
                      </a:cubicBezTo>
                      <a:cubicBezTo>
                        <a:pt x="533849" y="652754"/>
                        <a:pt x="523094" y="656543"/>
                        <a:pt x="511361" y="660331"/>
                      </a:cubicBezTo>
                      <a:cubicBezTo>
                        <a:pt x="535804" y="640442"/>
                        <a:pt x="559270" y="620552"/>
                        <a:pt x="584691" y="601609"/>
                      </a:cubicBezTo>
                      <a:cubicBezTo>
                        <a:pt x="643356" y="557094"/>
                        <a:pt x="702999" y="422602"/>
                        <a:pt x="567092" y="450069"/>
                      </a:cubicBezTo>
                      <a:cubicBezTo>
                        <a:pt x="556337" y="451963"/>
                        <a:pt x="545582" y="456698"/>
                        <a:pt x="534826" y="461434"/>
                      </a:cubicBezTo>
                      <a:cubicBezTo>
                        <a:pt x="548515" y="390400"/>
                        <a:pt x="537760" y="311788"/>
                        <a:pt x="484961" y="278638"/>
                      </a:cubicBezTo>
                      <a:cubicBezTo>
                        <a:pt x="431185" y="243595"/>
                        <a:pt x="391098" y="272008"/>
                        <a:pt x="361766" y="318418"/>
                      </a:cubicBezTo>
                      <a:cubicBezTo>
                        <a:pt x="355899" y="299475"/>
                        <a:pt x="344166" y="287163"/>
                        <a:pt x="321678" y="284321"/>
                      </a:cubicBezTo>
                      <a:cubicBezTo>
                        <a:pt x="276702" y="280532"/>
                        <a:pt x="240525" y="294740"/>
                        <a:pt x="198482" y="312735"/>
                      </a:cubicBezTo>
                      <a:cubicBezTo>
                        <a:pt x="190660" y="315576"/>
                        <a:pt x="179905" y="324100"/>
                        <a:pt x="174039" y="329783"/>
                      </a:cubicBezTo>
                      <a:cubicBezTo>
                        <a:pt x="177950" y="326942"/>
                        <a:pt x="181861" y="322206"/>
                        <a:pt x="189683" y="315576"/>
                      </a:cubicBezTo>
                      <a:cubicBezTo>
                        <a:pt x="204349" y="302317"/>
                        <a:pt x="219993" y="288109"/>
                        <a:pt x="233681" y="273903"/>
                      </a:cubicBezTo>
                      <a:cubicBezTo>
                        <a:pt x="349055" y="146987"/>
                        <a:pt x="173061" y="186767"/>
                        <a:pt x="34221" y="236965"/>
                      </a:cubicBezTo>
                      <a:cubicBezTo>
                        <a:pt x="115374" y="182978"/>
                        <a:pt x="181861" y="119521"/>
                        <a:pt x="174039" y="39962"/>
                      </a:cubicBezTo>
                      <a:cubicBezTo>
                        <a:pt x="165239" y="-28231"/>
                        <a:pt x="69420" y="3971"/>
                        <a:pt x="0" y="39962"/>
                      </a:cubicBezTo>
                      <a:lnTo>
                        <a:pt x="0" y="573195"/>
                      </a:lnTo>
                      <a:cubicBezTo>
                        <a:pt x="5866" y="575090"/>
                        <a:pt x="10755" y="576984"/>
                        <a:pt x="16622" y="578878"/>
                      </a:cubicBezTo>
                      <a:cubicBezTo>
                        <a:pt x="20533" y="580772"/>
                        <a:pt x="21510" y="583614"/>
                        <a:pt x="18577" y="587402"/>
                      </a:cubicBezTo>
                      <a:cubicBezTo>
                        <a:pt x="12711" y="594032"/>
                        <a:pt x="6844" y="601609"/>
                        <a:pt x="0" y="608239"/>
                      </a:cubicBezTo>
                      <a:lnTo>
                        <a:pt x="0" y="673591"/>
                      </a:lnTo>
                      <a:lnTo>
                        <a:pt x="0" y="673591"/>
                      </a:lnTo>
                      <a:cubicBezTo>
                        <a:pt x="97774" y="648966"/>
                        <a:pt x="209237" y="632865"/>
                        <a:pt x="293323" y="670750"/>
                      </a:cubicBezTo>
                      <a:cubicBezTo>
                        <a:pt x="298212" y="672644"/>
                        <a:pt x="298212" y="678327"/>
                        <a:pt x="292346" y="681168"/>
                      </a:cubicBezTo>
                      <a:cubicBezTo>
                        <a:pt x="228792" y="711476"/>
                        <a:pt x="167194" y="744626"/>
                        <a:pt x="109507" y="781564"/>
                      </a:cubicBezTo>
                      <a:cubicBezTo>
                        <a:pt x="179905" y="757885"/>
                        <a:pt x="256169" y="753150"/>
                        <a:pt x="320700" y="777775"/>
                      </a:cubicBezTo>
                      <a:cubicBezTo>
                        <a:pt x="325589" y="779669"/>
                        <a:pt x="325589" y="786299"/>
                        <a:pt x="319723" y="788194"/>
                      </a:cubicBezTo>
                      <a:cubicBezTo>
                        <a:pt x="215104" y="823237"/>
                        <a:pt x="109507" y="863017"/>
                        <a:pt x="0" y="881959"/>
                      </a:cubicBezTo>
                      <a:lnTo>
                        <a:pt x="0" y="2266662"/>
                      </a:lnTo>
                      <a:cubicBezTo>
                        <a:pt x="150573" y="2282763"/>
                        <a:pt x="304079" y="2270450"/>
                        <a:pt x="412608" y="2178579"/>
                      </a:cubicBezTo>
                      <a:cubicBezTo>
                        <a:pt x="508427" y="2097126"/>
                        <a:pt x="232703" y="2012831"/>
                        <a:pt x="51820" y="1963581"/>
                      </a:cubicBezTo>
                      <a:cubicBezTo>
                        <a:pt x="150573" y="1964528"/>
                        <a:pt x="248347" y="1968316"/>
                        <a:pt x="349055" y="1958845"/>
                      </a:cubicBezTo>
                      <a:cubicBezTo>
                        <a:pt x="417497" y="1952215"/>
                        <a:pt x="512338" y="1948427"/>
                        <a:pt x="554381" y="1895387"/>
                      </a:cubicBezTo>
                      <a:cubicBezTo>
                        <a:pt x="604246" y="1832877"/>
                        <a:pt x="476162" y="1794991"/>
                        <a:pt x="375454" y="1770366"/>
                      </a:cubicBezTo>
                      <a:cubicBezTo>
                        <a:pt x="449763" y="1769419"/>
                        <a:pt x="532871" y="1759001"/>
                        <a:pt x="542648" y="1716380"/>
                      </a:cubicBezTo>
                      <a:cubicBezTo>
                        <a:pt x="553404" y="1670918"/>
                        <a:pt x="502561" y="1640610"/>
                        <a:pt x="430208" y="1620720"/>
                      </a:cubicBezTo>
                      <a:cubicBezTo>
                        <a:pt x="634556" y="1568628"/>
                        <a:pt x="830105" y="1472968"/>
                        <a:pt x="871171" y="1332793"/>
                      </a:cubicBezTo>
                      <a:cubicBezTo>
                        <a:pt x="905392" y="1213454"/>
                        <a:pt x="825217" y="1165151"/>
                        <a:pt x="708865" y="1157574"/>
                      </a:cubicBezTo>
                      <a:cubicBezTo>
                        <a:pt x="754819" y="1138631"/>
                        <a:pt x="804684" y="1111165"/>
                        <a:pt x="801751" y="1075174"/>
                      </a:cubicBezTo>
                      <a:cubicBezTo>
                        <a:pt x="798818" y="1041077"/>
                        <a:pt x="769485" y="1024029"/>
                        <a:pt x="725487" y="1019293"/>
                      </a:cubicBezTo>
                      <a:cubicBezTo>
                        <a:pt x="768508" y="975725"/>
                        <a:pt x="762641" y="941629"/>
                        <a:pt x="685399" y="947311"/>
                      </a:cubicBezTo>
                      <a:cubicBezTo>
                        <a:pt x="717665" y="932157"/>
                        <a:pt x="748953" y="913215"/>
                        <a:pt x="779263" y="899008"/>
                      </a:cubicBezTo>
                      <a:cubicBezTo>
                        <a:pt x="831083" y="872488"/>
                        <a:pt x="867260" y="839339"/>
                        <a:pt x="891703" y="797665"/>
                      </a:cubicBezTo>
                      <a:close/>
                    </a:path>
                  </a:pathLst>
                </a:custGeom>
                <a:solidFill>
                  <a:srgbClr val="337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41" name="Freeform: Shape 440">
                  <a:extLst>
                    <a:ext uri="{FF2B5EF4-FFF2-40B4-BE49-F238E27FC236}">
                      <a16:creationId xmlns:a16="http://schemas.microsoft.com/office/drawing/2014/main" id="{058A6F8A-7DD8-1307-4856-03C37652518C}"/>
                    </a:ext>
                  </a:extLst>
                </p:cNvPr>
                <p:cNvSpPr/>
                <p:nvPr/>
              </p:nvSpPr>
              <p:spPr>
                <a:xfrm>
                  <a:off x="-202407" y="-406477"/>
                  <a:ext cx="33730" cy="100395"/>
                </a:xfrm>
                <a:custGeom>
                  <a:avLst/>
                  <a:gdLst>
                    <a:gd name="connsiteX0" fmla="*/ 0 w 33730"/>
                    <a:gd name="connsiteY0" fmla="*/ 0 h 100395"/>
                    <a:gd name="connsiteX1" fmla="*/ 0 w 33730"/>
                    <a:gd name="connsiteY1" fmla="*/ 100396 h 100395"/>
                    <a:gd name="connsiteX2" fmla="*/ 16622 w 33730"/>
                    <a:gd name="connsiteY2" fmla="*/ 89030 h 100395"/>
                    <a:gd name="connsiteX3" fmla="*/ 0 w 33730"/>
                    <a:gd name="connsiteY3" fmla="*/ 0 h 100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730" h="100395">
                      <a:moveTo>
                        <a:pt x="0" y="0"/>
                      </a:moveTo>
                      <a:lnTo>
                        <a:pt x="0" y="100396"/>
                      </a:lnTo>
                      <a:cubicBezTo>
                        <a:pt x="5866" y="96607"/>
                        <a:pt x="11733" y="93766"/>
                        <a:pt x="16622" y="89030"/>
                      </a:cubicBezTo>
                      <a:cubicBezTo>
                        <a:pt x="46932" y="62510"/>
                        <a:pt x="34221" y="31255"/>
                        <a:pt x="0" y="0"/>
                      </a:cubicBezTo>
                      <a:close/>
                    </a:path>
                  </a:pathLst>
                </a:custGeom>
                <a:solidFill>
                  <a:srgbClr val="337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42" name="Graphic 25">
                <a:extLst>
                  <a:ext uri="{FF2B5EF4-FFF2-40B4-BE49-F238E27FC236}">
                    <a16:creationId xmlns:a16="http://schemas.microsoft.com/office/drawing/2014/main" id="{6636C754-BF5C-E2AE-2934-8637B4D0C2D0}"/>
                  </a:ext>
                </a:extLst>
              </p:cNvPr>
              <p:cNvGrpSpPr/>
              <p:nvPr/>
            </p:nvGrpSpPr>
            <p:grpSpPr>
              <a:xfrm>
                <a:off x="-203384" y="-2739438"/>
                <a:ext cx="903803" cy="2433356"/>
                <a:chOff x="-203384" y="-2739438"/>
                <a:chExt cx="903803" cy="2433356"/>
              </a:xfrm>
              <a:solidFill>
                <a:srgbClr val="337E3D"/>
              </a:solidFill>
            </p:grpSpPr>
            <p:sp>
              <p:nvSpPr>
                <p:cNvPr id="443" name="Freeform: Shape 442">
                  <a:extLst>
                    <a:ext uri="{FF2B5EF4-FFF2-40B4-BE49-F238E27FC236}">
                      <a16:creationId xmlns:a16="http://schemas.microsoft.com/office/drawing/2014/main" id="{D794865C-6EFF-EC60-AA99-29124D82B99C}"/>
                    </a:ext>
                  </a:extLst>
                </p:cNvPr>
                <p:cNvSpPr/>
                <p:nvPr/>
              </p:nvSpPr>
              <p:spPr>
                <a:xfrm>
                  <a:off x="-203384" y="-2739438"/>
                  <a:ext cx="903803" cy="2273588"/>
                </a:xfrm>
                <a:custGeom>
                  <a:avLst/>
                  <a:gdLst>
                    <a:gd name="connsiteX0" fmla="*/ 892681 w 903803"/>
                    <a:gd name="connsiteY0" fmla="*/ 797665 h 2273588"/>
                    <a:gd name="connsiteX1" fmla="*/ 742108 w 903803"/>
                    <a:gd name="connsiteY1" fmla="*/ 739890 h 2273588"/>
                    <a:gd name="connsiteX2" fmla="*/ 778285 w 903803"/>
                    <a:gd name="connsiteY2" fmla="*/ 635706 h 2273588"/>
                    <a:gd name="connsiteX3" fmla="*/ 546559 w 903803"/>
                    <a:gd name="connsiteY3" fmla="*/ 649913 h 2273588"/>
                    <a:gd name="connsiteX4" fmla="*/ 512338 w 903803"/>
                    <a:gd name="connsiteY4" fmla="*/ 660331 h 2273588"/>
                    <a:gd name="connsiteX5" fmla="*/ 585669 w 903803"/>
                    <a:gd name="connsiteY5" fmla="*/ 601609 h 2273588"/>
                    <a:gd name="connsiteX6" fmla="*/ 568070 w 903803"/>
                    <a:gd name="connsiteY6" fmla="*/ 450069 h 2273588"/>
                    <a:gd name="connsiteX7" fmla="*/ 535804 w 903803"/>
                    <a:gd name="connsiteY7" fmla="*/ 461434 h 2273588"/>
                    <a:gd name="connsiteX8" fmla="*/ 485939 w 903803"/>
                    <a:gd name="connsiteY8" fmla="*/ 278638 h 2273588"/>
                    <a:gd name="connsiteX9" fmla="*/ 362743 w 903803"/>
                    <a:gd name="connsiteY9" fmla="*/ 318418 h 2273588"/>
                    <a:gd name="connsiteX10" fmla="*/ 322656 w 903803"/>
                    <a:gd name="connsiteY10" fmla="*/ 284321 h 2273588"/>
                    <a:gd name="connsiteX11" fmla="*/ 199460 w 903803"/>
                    <a:gd name="connsiteY11" fmla="*/ 312735 h 2273588"/>
                    <a:gd name="connsiteX12" fmla="*/ 175016 w 903803"/>
                    <a:gd name="connsiteY12" fmla="*/ 329783 h 2273588"/>
                    <a:gd name="connsiteX13" fmla="*/ 190660 w 903803"/>
                    <a:gd name="connsiteY13" fmla="*/ 315576 h 2273588"/>
                    <a:gd name="connsiteX14" fmla="*/ 234659 w 903803"/>
                    <a:gd name="connsiteY14" fmla="*/ 273903 h 2273588"/>
                    <a:gd name="connsiteX15" fmla="*/ 35199 w 903803"/>
                    <a:gd name="connsiteY15" fmla="*/ 236965 h 2273588"/>
                    <a:gd name="connsiteX16" fmla="*/ 175016 w 903803"/>
                    <a:gd name="connsiteY16" fmla="*/ 39962 h 2273588"/>
                    <a:gd name="connsiteX17" fmla="*/ 978 w 903803"/>
                    <a:gd name="connsiteY17" fmla="*/ 39962 h 2273588"/>
                    <a:gd name="connsiteX18" fmla="*/ 978 w 903803"/>
                    <a:gd name="connsiteY18" fmla="*/ 550464 h 2273588"/>
                    <a:gd name="connsiteX19" fmla="*/ 41065 w 903803"/>
                    <a:gd name="connsiteY19" fmla="*/ 515421 h 2273588"/>
                    <a:gd name="connsiteX20" fmla="*/ 195549 w 903803"/>
                    <a:gd name="connsiteY20" fmla="*/ 434915 h 2273588"/>
                    <a:gd name="connsiteX21" fmla="*/ 182838 w 903803"/>
                    <a:gd name="connsiteY21" fmla="*/ 578878 h 2273588"/>
                    <a:gd name="connsiteX22" fmla="*/ 456607 w 903803"/>
                    <a:gd name="connsiteY22" fmla="*/ 533416 h 2273588"/>
                    <a:gd name="connsiteX23" fmla="*/ 403809 w 903803"/>
                    <a:gd name="connsiteY23" fmla="*/ 639494 h 2273588"/>
                    <a:gd name="connsiteX24" fmla="*/ 286479 w 903803"/>
                    <a:gd name="connsiteY24" fmla="*/ 727577 h 2273588"/>
                    <a:gd name="connsiteX25" fmla="*/ 448785 w 903803"/>
                    <a:gd name="connsiteY25" fmla="*/ 754097 h 2273588"/>
                    <a:gd name="connsiteX26" fmla="*/ 335367 w 903803"/>
                    <a:gd name="connsiteY26" fmla="*/ 832709 h 2273588"/>
                    <a:gd name="connsiteX27" fmla="*/ 223904 w 903803"/>
                    <a:gd name="connsiteY27" fmla="*/ 890483 h 2273588"/>
                    <a:gd name="connsiteX28" fmla="*/ 509405 w 903803"/>
                    <a:gd name="connsiteY28" fmla="*/ 870594 h 2273588"/>
                    <a:gd name="connsiteX29" fmla="*/ 511361 w 903803"/>
                    <a:gd name="connsiteY29" fmla="*/ 879118 h 2273588"/>
                    <a:gd name="connsiteX30" fmla="*/ 249325 w 903803"/>
                    <a:gd name="connsiteY30" fmla="*/ 1023081 h 2273588"/>
                    <a:gd name="connsiteX31" fmla="*/ 0 w 903803"/>
                    <a:gd name="connsiteY31" fmla="*/ 1080856 h 2273588"/>
                    <a:gd name="connsiteX32" fmla="*/ 0 w 903803"/>
                    <a:gd name="connsiteY32" fmla="*/ 1090328 h 2273588"/>
                    <a:gd name="connsiteX33" fmla="*/ 296257 w 903803"/>
                    <a:gd name="connsiteY33" fmla="*/ 1134843 h 2273588"/>
                    <a:gd name="connsiteX34" fmla="*/ 297234 w 903803"/>
                    <a:gd name="connsiteY34" fmla="*/ 1142420 h 2273588"/>
                    <a:gd name="connsiteX35" fmla="*/ 47910 w 903803"/>
                    <a:gd name="connsiteY35" fmla="*/ 1245657 h 2273588"/>
                    <a:gd name="connsiteX36" fmla="*/ 978 w 903803"/>
                    <a:gd name="connsiteY36" fmla="*/ 1251340 h 2273588"/>
                    <a:gd name="connsiteX37" fmla="*/ 978 w 903803"/>
                    <a:gd name="connsiteY37" fmla="*/ 1330898 h 2273588"/>
                    <a:gd name="connsiteX38" fmla="*/ 66487 w 903803"/>
                    <a:gd name="connsiteY38" fmla="*/ 1418981 h 2273588"/>
                    <a:gd name="connsiteX39" fmla="*/ 978 w 903803"/>
                    <a:gd name="connsiteY39" fmla="*/ 1460655 h 2273588"/>
                    <a:gd name="connsiteX40" fmla="*/ 978 w 903803"/>
                    <a:gd name="connsiteY40" fmla="*/ 2267609 h 2273588"/>
                    <a:gd name="connsiteX41" fmla="*/ 413586 w 903803"/>
                    <a:gd name="connsiteY41" fmla="*/ 2179526 h 2273588"/>
                    <a:gd name="connsiteX42" fmla="*/ 52798 w 903803"/>
                    <a:gd name="connsiteY42" fmla="*/ 1964528 h 2273588"/>
                    <a:gd name="connsiteX43" fmla="*/ 350033 w 903803"/>
                    <a:gd name="connsiteY43" fmla="*/ 1959792 h 2273588"/>
                    <a:gd name="connsiteX44" fmla="*/ 555359 w 903803"/>
                    <a:gd name="connsiteY44" fmla="*/ 1896334 h 2273588"/>
                    <a:gd name="connsiteX45" fmla="*/ 376432 w 903803"/>
                    <a:gd name="connsiteY45" fmla="*/ 1771313 h 2273588"/>
                    <a:gd name="connsiteX46" fmla="*/ 543626 w 903803"/>
                    <a:gd name="connsiteY46" fmla="*/ 1717327 h 2273588"/>
                    <a:gd name="connsiteX47" fmla="*/ 431186 w 903803"/>
                    <a:gd name="connsiteY47" fmla="*/ 1621667 h 2273588"/>
                    <a:gd name="connsiteX48" fmla="*/ 872148 w 903803"/>
                    <a:gd name="connsiteY48" fmla="*/ 1333740 h 2273588"/>
                    <a:gd name="connsiteX49" fmla="*/ 709843 w 903803"/>
                    <a:gd name="connsiteY49" fmla="*/ 1158521 h 2273588"/>
                    <a:gd name="connsiteX50" fmla="*/ 802729 w 903803"/>
                    <a:gd name="connsiteY50" fmla="*/ 1076121 h 2273588"/>
                    <a:gd name="connsiteX51" fmla="*/ 726464 w 903803"/>
                    <a:gd name="connsiteY51" fmla="*/ 1020240 h 2273588"/>
                    <a:gd name="connsiteX52" fmla="*/ 686377 w 903803"/>
                    <a:gd name="connsiteY52" fmla="*/ 948258 h 2273588"/>
                    <a:gd name="connsiteX53" fmla="*/ 780240 w 903803"/>
                    <a:gd name="connsiteY53" fmla="*/ 899955 h 2273588"/>
                    <a:gd name="connsiteX54" fmla="*/ 892681 w 903803"/>
                    <a:gd name="connsiteY54" fmla="*/ 797665 h 2273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903803" h="2273588">
                      <a:moveTo>
                        <a:pt x="892681" y="797665"/>
                      </a:moveTo>
                      <a:cubicBezTo>
                        <a:pt x="937657" y="722842"/>
                        <a:pt x="837927" y="723789"/>
                        <a:pt x="742108" y="739890"/>
                      </a:cubicBezTo>
                      <a:cubicBezTo>
                        <a:pt x="801751" y="708635"/>
                        <a:pt x="840861" y="670750"/>
                        <a:pt x="778285" y="635706"/>
                      </a:cubicBezTo>
                      <a:cubicBezTo>
                        <a:pt x="727442" y="607292"/>
                        <a:pt x="602291" y="633812"/>
                        <a:pt x="546559" y="649913"/>
                      </a:cubicBezTo>
                      <a:cubicBezTo>
                        <a:pt x="534826" y="652754"/>
                        <a:pt x="524071" y="656543"/>
                        <a:pt x="512338" y="660331"/>
                      </a:cubicBezTo>
                      <a:cubicBezTo>
                        <a:pt x="536782" y="640442"/>
                        <a:pt x="560248" y="620552"/>
                        <a:pt x="585669" y="601609"/>
                      </a:cubicBezTo>
                      <a:cubicBezTo>
                        <a:pt x="644334" y="557094"/>
                        <a:pt x="703976" y="422602"/>
                        <a:pt x="568070" y="450069"/>
                      </a:cubicBezTo>
                      <a:cubicBezTo>
                        <a:pt x="557315" y="451963"/>
                        <a:pt x="546559" y="456698"/>
                        <a:pt x="535804" y="461434"/>
                      </a:cubicBezTo>
                      <a:cubicBezTo>
                        <a:pt x="549493" y="390400"/>
                        <a:pt x="538737" y="311788"/>
                        <a:pt x="485939" y="278638"/>
                      </a:cubicBezTo>
                      <a:cubicBezTo>
                        <a:pt x="432163" y="243595"/>
                        <a:pt x="392076" y="272008"/>
                        <a:pt x="362743" y="318418"/>
                      </a:cubicBezTo>
                      <a:cubicBezTo>
                        <a:pt x="356877" y="299475"/>
                        <a:pt x="345144" y="287163"/>
                        <a:pt x="322656" y="284321"/>
                      </a:cubicBezTo>
                      <a:cubicBezTo>
                        <a:pt x="277680" y="280532"/>
                        <a:pt x="241503" y="294740"/>
                        <a:pt x="199460" y="312735"/>
                      </a:cubicBezTo>
                      <a:cubicBezTo>
                        <a:pt x="191638" y="315576"/>
                        <a:pt x="180883" y="324100"/>
                        <a:pt x="175016" y="329783"/>
                      </a:cubicBezTo>
                      <a:cubicBezTo>
                        <a:pt x="178927" y="326942"/>
                        <a:pt x="182838" y="322206"/>
                        <a:pt x="190660" y="315576"/>
                      </a:cubicBezTo>
                      <a:cubicBezTo>
                        <a:pt x="205326" y="302317"/>
                        <a:pt x="220970" y="288109"/>
                        <a:pt x="234659" y="273903"/>
                      </a:cubicBezTo>
                      <a:cubicBezTo>
                        <a:pt x="350033" y="146987"/>
                        <a:pt x="174039" y="186767"/>
                        <a:pt x="35199" y="236965"/>
                      </a:cubicBezTo>
                      <a:cubicBezTo>
                        <a:pt x="116352" y="182978"/>
                        <a:pt x="182838" y="119521"/>
                        <a:pt x="175016" y="39962"/>
                      </a:cubicBezTo>
                      <a:cubicBezTo>
                        <a:pt x="166217" y="-28231"/>
                        <a:pt x="70398" y="3971"/>
                        <a:pt x="978" y="39962"/>
                      </a:cubicBezTo>
                      <a:lnTo>
                        <a:pt x="978" y="550464"/>
                      </a:lnTo>
                      <a:cubicBezTo>
                        <a:pt x="14666" y="538152"/>
                        <a:pt x="27377" y="526786"/>
                        <a:pt x="41065" y="515421"/>
                      </a:cubicBezTo>
                      <a:cubicBezTo>
                        <a:pt x="80175" y="483218"/>
                        <a:pt x="135907" y="437756"/>
                        <a:pt x="195549" y="434915"/>
                      </a:cubicBezTo>
                      <a:cubicBezTo>
                        <a:pt x="329500" y="429232"/>
                        <a:pt x="241503" y="524892"/>
                        <a:pt x="182838" y="578878"/>
                      </a:cubicBezTo>
                      <a:cubicBezTo>
                        <a:pt x="263991" y="547623"/>
                        <a:pt x="422386" y="469958"/>
                        <a:pt x="456607" y="533416"/>
                      </a:cubicBezTo>
                      <a:cubicBezTo>
                        <a:pt x="475184" y="569407"/>
                        <a:pt x="437052" y="609186"/>
                        <a:pt x="403809" y="639494"/>
                      </a:cubicBezTo>
                      <a:cubicBezTo>
                        <a:pt x="367632" y="671697"/>
                        <a:pt x="326567" y="698216"/>
                        <a:pt x="286479" y="727577"/>
                      </a:cubicBezTo>
                      <a:cubicBezTo>
                        <a:pt x="354921" y="714317"/>
                        <a:pt x="511361" y="689692"/>
                        <a:pt x="448785" y="754097"/>
                      </a:cubicBezTo>
                      <a:cubicBezTo>
                        <a:pt x="419453" y="785352"/>
                        <a:pt x="376432" y="809978"/>
                        <a:pt x="335367" y="832709"/>
                      </a:cubicBezTo>
                      <a:cubicBezTo>
                        <a:pt x="299190" y="853546"/>
                        <a:pt x="262036" y="872488"/>
                        <a:pt x="223904" y="890483"/>
                      </a:cubicBezTo>
                      <a:cubicBezTo>
                        <a:pt x="319723" y="865858"/>
                        <a:pt x="422386" y="842180"/>
                        <a:pt x="509405" y="870594"/>
                      </a:cubicBezTo>
                      <a:cubicBezTo>
                        <a:pt x="513316" y="872488"/>
                        <a:pt x="513316" y="876277"/>
                        <a:pt x="511361" y="879118"/>
                      </a:cubicBezTo>
                      <a:cubicBezTo>
                        <a:pt x="459540" y="954888"/>
                        <a:pt x="350033" y="995615"/>
                        <a:pt x="249325" y="1023081"/>
                      </a:cubicBezTo>
                      <a:cubicBezTo>
                        <a:pt x="168172" y="1044866"/>
                        <a:pt x="83108" y="1060020"/>
                        <a:pt x="0" y="1080856"/>
                      </a:cubicBezTo>
                      <a:lnTo>
                        <a:pt x="0" y="1090328"/>
                      </a:lnTo>
                      <a:cubicBezTo>
                        <a:pt x="110485" y="1079909"/>
                        <a:pt x="228792" y="1075174"/>
                        <a:pt x="296257" y="1134843"/>
                      </a:cubicBezTo>
                      <a:cubicBezTo>
                        <a:pt x="299190" y="1136737"/>
                        <a:pt x="298212" y="1139578"/>
                        <a:pt x="297234" y="1142420"/>
                      </a:cubicBezTo>
                      <a:cubicBezTo>
                        <a:pt x="250303" y="1209666"/>
                        <a:pt x="135907" y="1233344"/>
                        <a:pt x="47910" y="1245657"/>
                      </a:cubicBezTo>
                      <a:cubicBezTo>
                        <a:pt x="33243" y="1247551"/>
                        <a:pt x="16622" y="1249445"/>
                        <a:pt x="978" y="1251340"/>
                      </a:cubicBezTo>
                      <a:lnTo>
                        <a:pt x="978" y="1330898"/>
                      </a:lnTo>
                      <a:cubicBezTo>
                        <a:pt x="44976" y="1349841"/>
                        <a:pt x="92886" y="1380149"/>
                        <a:pt x="66487" y="1418981"/>
                      </a:cubicBezTo>
                      <a:cubicBezTo>
                        <a:pt x="50843" y="1441712"/>
                        <a:pt x="27377" y="1454972"/>
                        <a:pt x="978" y="1460655"/>
                      </a:cubicBezTo>
                      <a:lnTo>
                        <a:pt x="978" y="2267609"/>
                      </a:lnTo>
                      <a:cubicBezTo>
                        <a:pt x="151550" y="2283710"/>
                        <a:pt x="305056" y="2271398"/>
                        <a:pt x="413586" y="2179526"/>
                      </a:cubicBezTo>
                      <a:cubicBezTo>
                        <a:pt x="509405" y="2098073"/>
                        <a:pt x="233681" y="2013778"/>
                        <a:pt x="52798" y="1964528"/>
                      </a:cubicBezTo>
                      <a:cubicBezTo>
                        <a:pt x="151550" y="1965475"/>
                        <a:pt x="249325" y="1969263"/>
                        <a:pt x="350033" y="1959792"/>
                      </a:cubicBezTo>
                      <a:cubicBezTo>
                        <a:pt x="418475" y="1953162"/>
                        <a:pt x="513316" y="1949374"/>
                        <a:pt x="555359" y="1896334"/>
                      </a:cubicBezTo>
                      <a:cubicBezTo>
                        <a:pt x="605224" y="1833824"/>
                        <a:pt x="477140" y="1795939"/>
                        <a:pt x="376432" y="1771313"/>
                      </a:cubicBezTo>
                      <a:cubicBezTo>
                        <a:pt x="450740" y="1770366"/>
                        <a:pt x="533849" y="1759948"/>
                        <a:pt x="543626" y="1717327"/>
                      </a:cubicBezTo>
                      <a:cubicBezTo>
                        <a:pt x="554381" y="1671865"/>
                        <a:pt x="503539" y="1641557"/>
                        <a:pt x="431186" y="1621667"/>
                      </a:cubicBezTo>
                      <a:cubicBezTo>
                        <a:pt x="635534" y="1569575"/>
                        <a:pt x="831083" y="1473915"/>
                        <a:pt x="872148" y="1333740"/>
                      </a:cubicBezTo>
                      <a:cubicBezTo>
                        <a:pt x="906370" y="1214402"/>
                        <a:pt x="826194" y="1166098"/>
                        <a:pt x="709843" y="1158521"/>
                      </a:cubicBezTo>
                      <a:cubicBezTo>
                        <a:pt x="755797" y="1139578"/>
                        <a:pt x="805662" y="1112112"/>
                        <a:pt x="802729" y="1076121"/>
                      </a:cubicBezTo>
                      <a:cubicBezTo>
                        <a:pt x="799795" y="1042024"/>
                        <a:pt x="770463" y="1024976"/>
                        <a:pt x="726464" y="1020240"/>
                      </a:cubicBezTo>
                      <a:cubicBezTo>
                        <a:pt x="769485" y="976672"/>
                        <a:pt x="763619" y="942576"/>
                        <a:pt x="686377" y="948258"/>
                      </a:cubicBezTo>
                      <a:cubicBezTo>
                        <a:pt x="718643" y="933104"/>
                        <a:pt x="749930" y="914162"/>
                        <a:pt x="780240" y="899955"/>
                      </a:cubicBezTo>
                      <a:cubicBezTo>
                        <a:pt x="832061" y="872488"/>
                        <a:pt x="868237" y="839339"/>
                        <a:pt x="892681" y="797665"/>
                      </a:cubicBezTo>
                      <a:close/>
                    </a:path>
                  </a:pathLst>
                </a:custGeom>
                <a:solidFill>
                  <a:srgbClr val="337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44" name="Freeform: Shape 443">
                  <a:extLst>
                    <a:ext uri="{FF2B5EF4-FFF2-40B4-BE49-F238E27FC236}">
                      <a16:creationId xmlns:a16="http://schemas.microsoft.com/office/drawing/2014/main" id="{84CE2705-A5EB-F833-86DD-17EB5B44B0CC}"/>
                    </a:ext>
                  </a:extLst>
                </p:cNvPr>
                <p:cNvSpPr/>
                <p:nvPr/>
              </p:nvSpPr>
              <p:spPr>
                <a:xfrm>
                  <a:off x="-202407" y="-406477"/>
                  <a:ext cx="33730" cy="100395"/>
                </a:xfrm>
                <a:custGeom>
                  <a:avLst/>
                  <a:gdLst>
                    <a:gd name="connsiteX0" fmla="*/ 0 w 33730"/>
                    <a:gd name="connsiteY0" fmla="*/ 0 h 100395"/>
                    <a:gd name="connsiteX1" fmla="*/ 0 w 33730"/>
                    <a:gd name="connsiteY1" fmla="*/ 100396 h 100395"/>
                    <a:gd name="connsiteX2" fmla="*/ 16622 w 33730"/>
                    <a:gd name="connsiteY2" fmla="*/ 89030 h 100395"/>
                    <a:gd name="connsiteX3" fmla="*/ 0 w 33730"/>
                    <a:gd name="connsiteY3" fmla="*/ 0 h 100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730" h="100395">
                      <a:moveTo>
                        <a:pt x="0" y="0"/>
                      </a:moveTo>
                      <a:lnTo>
                        <a:pt x="0" y="100396"/>
                      </a:lnTo>
                      <a:cubicBezTo>
                        <a:pt x="5866" y="96607"/>
                        <a:pt x="11733" y="93766"/>
                        <a:pt x="16622" y="89030"/>
                      </a:cubicBezTo>
                      <a:cubicBezTo>
                        <a:pt x="46932" y="62510"/>
                        <a:pt x="34221" y="31255"/>
                        <a:pt x="0" y="0"/>
                      </a:cubicBezTo>
                      <a:close/>
                    </a:path>
                  </a:pathLst>
                </a:custGeom>
                <a:solidFill>
                  <a:srgbClr val="337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</p:grpSp>
      <p:grpSp>
        <p:nvGrpSpPr>
          <p:cNvPr id="445" name="Graphic 25">
            <a:extLst>
              <a:ext uri="{FF2B5EF4-FFF2-40B4-BE49-F238E27FC236}">
                <a16:creationId xmlns:a16="http://schemas.microsoft.com/office/drawing/2014/main" id="{569326BC-021C-5184-86BB-6A25BACAD40B}"/>
              </a:ext>
            </a:extLst>
          </p:cNvPr>
          <p:cNvGrpSpPr/>
          <p:nvPr/>
        </p:nvGrpSpPr>
        <p:grpSpPr>
          <a:xfrm>
            <a:off x="6196412" y="-3925964"/>
            <a:ext cx="6307133" cy="10767043"/>
            <a:chOff x="6168876" y="-3974312"/>
            <a:chExt cx="6307133" cy="10767043"/>
          </a:xfrm>
        </p:grpSpPr>
        <p:grpSp>
          <p:nvGrpSpPr>
            <p:cNvPr id="446" name="Graphic 25">
              <a:extLst>
                <a:ext uri="{FF2B5EF4-FFF2-40B4-BE49-F238E27FC236}">
                  <a16:creationId xmlns:a16="http://schemas.microsoft.com/office/drawing/2014/main" id="{9945AACC-9EE7-225B-364A-2999FEBA0869}"/>
                </a:ext>
              </a:extLst>
            </p:cNvPr>
            <p:cNvGrpSpPr/>
            <p:nvPr/>
          </p:nvGrpSpPr>
          <p:grpSpPr>
            <a:xfrm>
              <a:off x="8064557" y="-848919"/>
              <a:ext cx="4411452" cy="7641651"/>
              <a:chOff x="8064557" y="-848919"/>
              <a:chExt cx="4411452" cy="7641651"/>
            </a:xfrm>
          </p:grpSpPr>
          <p:grpSp>
            <p:nvGrpSpPr>
              <p:cNvPr id="447" name="Graphic 25">
                <a:extLst>
                  <a:ext uri="{FF2B5EF4-FFF2-40B4-BE49-F238E27FC236}">
                    <a16:creationId xmlns:a16="http://schemas.microsoft.com/office/drawing/2014/main" id="{952E6232-B420-EF61-DB5A-E3F791E0D736}"/>
                  </a:ext>
                </a:extLst>
              </p:cNvPr>
              <p:cNvGrpSpPr/>
              <p:nvPr/>
            </p:nvGrpSpPr>
            <p:grpSpPr>
              <a:xfrm>
                <a:off x="8569050" y="-744552"/>
                <a:ext cx="1549620" cy="3105224"/>
                <a:chOff x="8569050" y="-744552"/>
                <a:chExt cx="1549620" cy="3105224"/>
              </a:xfrm>
            </p:grpSpPr>
            <p:sp>
              <p:nvSpPr>
                <p:cNvPr id="448" name="Freeform: Shape 447">
                  <a:extLst>
                    <a:ext uri="{FF2B5EF4-FFF2-40B4-BE49-F238E27FC236}">
                      <a16:creationId xmlns:a16="http://schemas.microsoft.com/office/drawing/2014/main" id="{9763301B-7BE8-BCCF-A18E-3202526B4C9D}"/>
                    </a:ext>
                  </a:extLst>
                </p:cNvPr>
                <p:cNvSpPr/>
                <p:nvPr/>
              </p:nvSpPr>
              <p:spPr>
                <a:xfrm>
                  <a:off x="8569050" y="-744473"/>
                  <a:ext cx="1548654" cy="3105145"/>
                </a:xfrm>
                <a:custGeom>
                  <a:avLst/>
                  <a:gdLst>
                    <a:gd name="connsiteX0" fmla="*/ 1548640 w 1548654"/>
                    <a:gd name="connsiteY0" fmla="*/ 3065727 h 3105145"/>
                    <a:gd name="connsiteX1" fmla="*/ 1335492 w 1548654"/>
                    <a:gd name="connsiteY1" fmla="*/ 2516392 h 3105145"/>
                    <a:gd name="connsiteX2" fmla="*/ 1237717 w 1548654"/>
                    <a:gd name="connsiteY2" fmla="*/ 2128069 h 3105145"/>
                    <a:gd name="connsiteX3" fmla="*/ 1185896 w 1548654"/>
                    <a:gd name="connsiteY3" fmla="*/ 1651663 h 3105145"/>
                    <a:gd name="connsiteX4" fmla="*/ 1188830 w 1548654"/>
                    <a:gd name="connsiteY4" fmla="*/ 806824 h 3105145"/>
                    <a:gd name="connsiteX5" fmla="*/ 926794 w 1548654"/>
                    <a:gd name="connsiteY5" fmla="*/ 9342 h 3105145"/>
                    <a:gd name="connsiteX6" fmla="*/ 829020 w 1548654"/>
                    <a:gd name="connsiteY6" fmla="*/ 73747 h 3105145"/>
                    <a:gd name="connsiteX7" fmla="*/ 948305 w 1548654"/>
                    <a:gd name="connsiteY7" fmla="*/ 882595 h 3105145"/>
                    <a:gd name="connsiteX8" fmla="*/ 957104 w 1548654"/>
                    <a:gd name="connsiteY8" fmla="*/ 1059708 h 3105145"/>
                    <a:gd name="connsiteX9" fmla="*/ 943416 w 1548654"/>
                    <a:gd name="connsiteY9" fmla="*/ 1040765 h 3105145"/>
                    <a:gd name="connsiteX10" fmla="*/ 762533 w 1548654"/>
                    <a:gd name="connsiteY10" fmla="*/ 893960 h 3105145"/>
                    <a:gd name="connsiteX11" fmla="*/ 336236 w 1548654"/>
                    <a:gd name="connsiteY11" fmla="*/ 510373 h 3105145"/>
                    <a:gd name="connsiteX12" fmla="*/ 48779 w 1548654"/>
                    <a:gd name="connsiteY12" fmla="*/ 19760 h 3105145"/>
                    <a:gd name="connsiteX13" fmla="*/ 870 w 1548654"/>
                    <a:gd name="connsiteY13" fmla="*/ 70905 h 3105145"/>
                    <a:gd name="connsiteX14" fmla="*/ 208151 w 1548654"/>
                    <a:gd name="connsiteY14" fmla="*/ 629711 h 3105145"/>
                    <a:gd name="connsiteX15" fmla="*/ 538629 w 1548654"/>
                    <a:gd name="connsiteY15" fmla="*/ 979202 h 3105145"/>
                    <a:gd name="connsiteX16" fmla="*/ 869107 w 1548654"/>
                    <a:gd name="connsiteY16" fmla="*/ 1237768 h 3105145"/>
                    <a:gd name="connsiteX17" fmla="*/ 931683 w 1548654"/>
                    <a:gd name="connsiteY17" fmla="*/ 1825935 h 3105145"/>
                    <a:gd name="connsiteX18" fmla="*/ 998169 w 1548654"/>
                    <a:gd name="connsiteY18" fmla="*/ 2541017 h 3105145"/>
                    <a:gd name="connsiteX19" fmla="*/ 1144831 w 1548654"/>
                    <a:gd name="connsiteY19" fmla="*/ 2815685 h 3105145"/>
                    <a:gd name="connsiteX20" fmla="*/ 1548640 w 1548654"/>
                    <a:gd name="connsiteY20" fmla="*/ 3065727 h 3105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548654" h="3105145">
                      <a:moveTo>
                        <a:pt x="1548640" y="3065727"/>
                      </a:moveTo>
                      <a:cubicBezTo>
                        <a:pt x="1550595" y="2995639"/>
                        <a:pt x="1347224" y="2540070"/>
                        <a:pt x="1335492" y="2516392"/>
                      </a:cubicBezTo>
                      <a:cubicBezTo>
                        <a:pt x="1248472" y="2333596"/>
                        <a:pt x="1254339" y="2235095"/>
                        <a:pt x="1237717" y="2128069"/>
                      </a:cubicBezTo>
                      <a:cubicBezTo>
                        <a:pt x="1212296" y="1971793"/>
                        <a:pt x="1188830" y="1810781"/>
                        <a:pt x="1185896" y="1651663"/>
                      </a:cubicBezTo>
                      <a:cubicBezTo>
                        <a:pt x="1181986" y="1370366"/>
                        <a:pt x="1208385" y="1088122"/>
                        <a:pt x="1188830" y="806824"/>
                      </a:cubicBezTo>
                      <a:cubicBezTo>
                        <a:pt x="1169275" y="522686"/>
                        <a:pt x="1072478" y="254648"/>
                        <a:pt x="926794" y="9342"/>
                      </a:cubicBezTo>
                      <a:cubicBezTo>
                        <a:pt x="906262" y="-25702"/>
                        <a:pt x="829020" y="47227"/>
                        <a:pt x="829020" y="73747"/>
                      </a:cubicBezTo>
                      <a:cubicBezTo>
                        <a:pt x="830975" y="347467"/>
                        <a:pt x="923861" y="610769"/>
                        <a:pt x="948305" y="882595"/>
                      </a:cubicBezTo>
                      <a:cubicBezTo>
                        <a:pt x="953193" y="941317"/>
                        <a:pt x="956126" y="1000039"/>
                        <a:pt x="957104" y="1059708"/>
                      </a:cubicBezTo>
                      <a:cubicBezTo>
                        <a:pt x="952215" y="1053078"/>
                        <a:pt x="948305" y="1047395"/>
                        <a:pt x="943416" y="1040765"/>
                      </a:cubicBezTo>
                      <a:cubicBezTo>
                        <a:pt x="896484" y="979202"/>
                        <a:pt x="822176" y="942264"/>
                        <a:pt x="762533" y="893960"/>
                      </a:cubicBezTo>
                      <a:cubicBezTo>
                        <a:pt x="617826" y="774622"/>
                        <a:pt x="457476" y="657178"/>
                        <a:pt x="336236" y="510373"/>
                      </a:cubicBezTo>
                      <a:cubicBezTo>
                        <a:pt x="220862" y="369251"/>
                        <a:pt x="190552" y="130575"/>
                        <a:pt x="48779" y="19760"/>
                      </a:cubicBezTo>
                      <a:cubicBezTo>
                        <a:pt x="29224" y="4606"/>
                        <a:pt x="-5975" y="53857"/>
                        <a:pt x="870" y="70905"/>
                      </a:cubicBezTo>
                      <a:cubicBezTo>
                        <a:pt x="74201" y="268855"/>
                        <a:pt x="83000" y="449757"/>
                        <a:pt x="208151" y="629711"/>
                      </a:cubicBezTo>
                      <a:cubicBezTo>
                        <a:pt x="300059" y="761362"/>
                        <a:pt x="412500" y="878806"/>
                        <a:pt x="538629" y="979202"/>
                      </a:cubicBezTo>
                      <a:cubicBezTo>
                        <a:pt x="644226" y="1063496"/>
                        <a:pt x="789910" y="1126007"/>
                        <a:pt x="869107" y="1237768"/>
                      </a:cubicBezTo>
                      <a:cubicBezTo>
                        <a:pt x="979593" y="1394044"/>
                        <a:pt x="944394" y="1648822"/>
                        <a:pt x="931683" y="1825935"/>
                      </a:cubicBezTo>
                      <a:cubicBezTo>
                        <a:pt x="913106" y="2077871"/>
                        <a:pt x="912128" y="2303288"/>
                        <a:pt x="998169" y="2541017"/>
                      </a:cubicBezTo>
                      <a:cubicBezTo>
                        <a:pt x="1030435" y="2630994"/>
                        <a:pt x="1071500" y="2748439"/>
                        <a:pt x="1144831" y="2815685"/>
                      </a:cubicBezTo>
                      <a:cubicBezTo>
                        <a:pt x="1259227" y="2920816"/>
                        <a:pt x="1543751" y="3209691"/>
                        <a:pt x="1548640" y="3065727"/>
                      </a:cubicBezTo>
                      <a:close/>
                    </a:path>
                  </a:pathLst>
                </a:custGeom>
                <a:solidFill>
                  <a:srgbClr val="6B3C2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49" name="Freeform: Shape 448">
                  <a:extLst>
                    <a:ext uri="{FF2B5EF4-FFF2-40B4-BE49-F238E27FC236}">
                      <a16:creationId xmlns:a16="http://schemas.microsoft.com/office/drawing/2014/main" id="{16E5C074-4768-0DA6-4668-41B2480BD888}"/>
                    </a:ext>
                  </a:extLst>
                </p:cNvPr>
                <p:cNvSpPr/>
                <p:nvPr/>
              </p:nvSpPr>
              <p:spPr>
                <a:xfrm>
                  <a:off x="8605119" y="-744552"/>
                  <a:ext cx="1513552" cy="3104720"/>
                </a:xfrm>
                <a:custGeom>
                  <a:avLst/>
                  <a:gdLst>
                    <a:gd name="connsiteX0" fmla="*/ 1299423 w 1513552"/>
                    <a:gd name="connsiteY0" fmla="*/ 2516471 h 3104720"/>
                    <a:gd name="connsiteX1" fmla="*/ 1201649 w 1513552"/>
                    <a:gd name="connsiteY1" fmla="*/ 2128148 h 3104720"/>
                    <a:gd name="connsiteX2" fmla="*/ 1149828 w 1513552"/>
                    <a:gd name="connsiteY2" fmla="*/ 1651742 h 3104720"/>
                    <a:gd name="connsiteX3" fmla="*/ 1152761 w 1513552"/>
                    <a:gd name="connsiteY3" fmla="*/ 806903 h 3104720"/>
                    <a:gd name="connsiteX4" fmla="*/ 890726 w 1513552"/>
                    <a:gd name="connsiteY4" fmla="*/ 9421 h 3104720"/>
                    <a:gd name="connsiteX5" fmla="*/ 842816 w 1513552"/>
                    <a:gd name="connsiteY5" fmla="*/ 12262 h 3104720"/>
                    <a:gd name="connsiteX6" fmla="*/ 950368 w 1513552"/>
                    <a:gd name="connsiteY6" fmla="*/ 439417 h 3104720"/>
                    <a:gd name="connsiteX7" fmla="*/ 1054987 w 1513552"/>
                    <a:gd name="connsiteY7" fmla="*/ 833423 h 3104720"/>
                    <a:gd name="connsiteX8" fmla="*/ 1050098 w 1513552"/>
                    <a:gd name="connsiteY8" fmla="*/ 1214169 h 3104720"/>
                    <a:gd name="connsiteX9" fmla="*/ 877037 w 1513552"/>
                    <a:gd name="connsiteY9" fmla="*/ 1006747 h 3104720"/>
                    <a:gd name="connsiteX10" fmla="*/ 727442 w 1513552"/>
                    <a:gd name="connsiteY10" fmla="*/ 893092 h 3104720"/>
                    <a:gd name="connsiteX11" fmla="*/ 301146 w 1513552"/>
                    <a:gd name="connsiteY11" fmla="*/ 509505 h 3104720"/>
                    <a:gd name="connsiteX12" fmla="*/ 13688 w 1513552"/>
                    <a:gd name="connsiteY12" fmla="*/ 18892 h 3104720"/>
                    <a:gd name="connsiteX13" fmla="*/ 0 w 1513552"/>
                    <a:gd name="connsiteY13" fmla="*/ 16998 h 3104720"/>
                    <a:gd name="connsiteX14" fmla="*/ 90930 w 1513552"/>
                    <a:gd name="connsiteY14" fmla="*/ 274617 h 3104720"/>
                    <a:gd name="connsiteX15" fmla="*/ 264969 w 1513552"/>
                    <a:gd name="connsiteY15" fmla="*/ 594746 h 3104720"/>
                    <a:gd name="connsiteX16" fmla="*/ 809573 w 1513552"/>
                    <a:gd name="connsiteY16" fmla="*/ 1064522 h 3104720"/>
                    <a:gd name="connsiteX17" fmla="*/ 978722 w 1513552"/>
                    <a:gd name="connsiteY17" fmla="*/ 1323088 h 3104720"/>
                    <a:gd name="connsiteX18" fmla="*/ 1005122 w 1513552"/>
                    <a:gd name="connsiteY18" fmla="*/ 1664055 h 3104720"/>
                    <a:gd name="connsiteX19" fmla="*/ 1141028 w 1513552"/>
                    <a:gd name="connsiteY19" fmla="*/ 2404709 h 3104720"/>
                    <a:gd name="connsiteX20" fmla="*/ 1123429 w 1513552"/>
                    <a:gd name="connsiteY20" fmla="*/ 2415128 h 3104720"/>
                    <a:gd name="connsiteX21" fmla="*/ 958190 w 1513552"/>
                    <a:gd name="connsiteY21" fmla="*/ 2201077 h 3104720"/>
                    <a:gd name="connsiteX22" fmla="*/ 886815 w 1513552"/>
                    <a:gd name="connsiteY22" fmla="*/ 2142355 h 3104720"/>
                    <a:gd name="connsiteX23" fmla="*/ 962101 w 1513552"/>
                    <a:gd name="connsiteY23" fmla="*/ 2540149 h 3104720"/>
                    <a:gd name="connsiteX24" fmla="*/ 1108762 w 1513552"/>
                    <a:gd name="connsiteY24" fmla="*/ 2814816 h 3104720"/>
                    <a:gd name="connsiteX25" fmla="*/ 1513549 w 1513552"/>
                    <a:gd name="connsiteY25" fmla="*/ 3064858 h 3104720"/>
                    <a:gd name="connsiteX26" fmla="*/ 1299423 w 1513552"/>
                    <a:gd name="connsiteY26" fmla="*/ 2516471 h 3104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513552" h="3104720">
                      <a:moveTo>
                        <a:pt x="1299423" y="2516471"/>
                      </a:moveTo>
                      <a:cubicBezTo>
                        <a:pt x="1212404" y="2333675"/>
                        <a:pt x="1218270" y="2235174"/>
                        <a:pt x="1201649" y="2128148"/>
                      </a:cubicBezTo>
                      <a:cubicBezTo>
                        <a:pt x="1176227" y="1971872"/>
                        <a:pt x="1152761" y="1810860"/>
                        <a:pt x="1149828" y="1651742"/>
                      </a:cubicBezTo>
                      <a:cubicBezTo>
                        <a:pt x="1145917" y="1370445"/>
                        <a:pt x="1172316" y="1088201"/>
                        <a:pt x="1152761" y="806903"/>
                      </a:cubicBezTo>
                      <a:cubicBezTo>
                        <a:pt x="1133206" y="522765"/>
                        <a:pt x="1036409" y="254727"/>
                        <a:pt x="890726" y="9421"/>
                      </a:cubicBezTo>
                      <a:cubicBezTo>
                        <a:pt x="881926" y="-5734"/>
                        <a:pt x="861393" y="-998"/>
                        <a:pt x="842816" y="12262"/>
                      </a:cubicBezTo>
                      <a:cubicBezTo>
                        <a:pt x="859438" y="161908"/>
                        <a:pt x="894637" y="300189"/>
                        <a:pt x="950368" y="439417"/>
                      </a:cubicBezTo>
                      <a:cubicBezTo>
                        <a:pt x="1001211" y="567280"/>
                        <a:pt x="1045209" y="696089"/>
                        <a:pt x="1054987" y="833423"/>
                      </a:cubicBezTo>
                      <a:cubicBezTo>
                        <a:pt x="1064764" y="973598"/>
                        <a:pt x="1057920" y="1073993"/>
                        <a:pt x="1050098" y="1214169"/>
                      </a:cubicBezTo>
                      <a:cubicBezTo>
                        <a:pt x="1049120" y="1223640"/>
                        <a:pt x="939613" y="1081571"/>
                        <a:pt x="877037" y="1006747"/>
                      </a:cubicBezTo>
                      <a:cubicBezTo>
                        <a:pt x="832060" y="964127"/>
                        <a:pt x="775352" y="932871"/>
                        <a:pt x="727442" y="893092"/>
                      </a:cubicBezTo>
                      <a:cubicBezTo>
                        <a:pt x="582736" y="773754"/>
                        <a:pt x="422386" y="656310"/>
                        <a:pt x="301146" y="509505"/>
                      </a:cubicBezTo>
                      <a:cubicBezTo>
                        <a:pt x="185772" y="368382"/>
                        <a:pt x="155461" y="129706"/>
                        <a:pt x="13688" y="18892"/>
                      </a:cubicBezTo>
                      <a:cubicBezTo>
                        <a:pt x="9777" y="16051"/>
                        <a:pt x="4888" y="15103"/>
                        <a:pt x="0" y="16998"/>
                      </a:cubicBezTo>
                      <a:cubicBezTo>
                        <a:pt x="43998" y="97504"/>
                        <a:pt x="64531" y="187481"/>
                        <a:pt x="90930" y="274617"/>
                      </a:cubicBezTo>
                      <a:cubicBezTo>
                        <a:pt x="126129" y="389219"/>
                        <a:pt x="185772" y="502875"/>
                        <a:pt x="264969" y="594746"/>
                      </a:cubicBezTo>
                      <a:cubicBezTo>
                        <a:pt x="421408" y="776595"/>
                        <a:pt x="627712" y="909193"/>
                        <a:pt x="809573" y="1064522"/>
                      </a:cubicBezTo>
                      <a:cubicBezTo>
                        <a:pt x="891703" y="1134610"/>
                        <a:pt x="956234" y="1217010"/>
                        <a:pt x="978722" y="1323088"/>
                      </a:cubicBezTo>
                      <a:cubicBezTo>
                        <a:pt x="1003166" y="1434850"/>
                        <a:pt x="1000233" y="1550399"/>
                        <a:pt x="1005122" y="1664055"/>
                      </a:cubicBezTo>
                      <a:cubicBezTo>
                        <a:pt x="1015877" y="1915991"/>
                        <a:pt x="1041298" y="2169822"/>
                        <a:pt x="1141028" y="2404709"/>
                      </a:cubicBezTo>
                      <a:cubicBezTo>
                        <a:pt x="1144939" y="2414181"/>
                        <a:pt x="1130273" y="2422705"/>
                        <a:pt x="1123429" y="2415128"/>
                      </a:cubicBezTo>
                      <a:cubicBezTo>
                        <a:pt x="1062808" y="2345988"/>
                        <a:pt x="1030543" y="2261693"/>
                        <a:pt x="958190" y="2201077"/>
                      </a:cubicBezTo>
                      <a:cubicBezTo>
                        <a:pt x="934724" y="2181187"/>
                        <a:pt x="910280" y="2162245"/>
                        <a:pt x="886815" y="2142355"/>
                      </a:cubicBezTo>
                      <a:cubicBezTo>
                        <a:pt x="892681" y="2275900"/>
                        <a:pt x="913213" y="2405657"/>
                        <a:pt x="962101" y="2540149"/>
                      </a:cubicBezTo>
                      <a:cubicBezTo>
                        <a:pt x="994366" y="2630126"/>
                        <a:pt x="1035432" y="2747570"/>
                        <a:pt x="1108762" y="2814816"/>
                      </a:cubicBezTo>
                      <a:cubicBezTo>
                        <a:pt x="1224136" y="2920895"/>
                        <a:pt x="1508660" y="3209769"/>
                        <a:pt x="1513549" y="3064858"/>
                      </a:cubicBezTo>
                      <a:cubicBezTo>
                        <a:pt x="1514527" y="2994771"/>
                        <a:pt x="1310178" y="2540149"/>
                        <a:pt x="1299423" y="2516471"/>
                      </a:cubicBez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0" name="Freeform: Shape 449">
                  <a:extLst>
                    <a:ext uri="{FF2B5EF4-FFF2-40B4-BE49-F238E27FC236}">
                      <a16:creationId xmlns:a16="http://schemas.microsoft.com/office/drawing/2014/main" id="{6D3F23E5-354B-8816-36F1-04F2199DCC13}"/>
                    </a:ext>
                  </a:extLst>
                </p:cNvPr>
                <p:cNvSpPr/>
                <p:nvPr/>
              </p:nvSpPr>
              <p:spPr>
                <a:xfrm>
                  <a:off x="9436831" y="233446"/>
                  <a:ext cx="239026" cy="336657"/>
                </a:xfrm>
                <a:custGeom>
                  <a:avLst/>
                  <a:gdLst>
                    <a:gd name="connsiteX0" fmla="*/ 211541 w 239026"/>
                    <a:gd name="connsiteY0" fmla="*/ 229540 h 336657"/>
                    <a:gd name="connsiteX1" fmla="*/ 135277 w 239026"/>
                    <a:gd name="connsiteY1" fmla="*/ 130092 h 336657"/>
                    <a:gd name="connsiteX2" fmla="*/ 82479 w 239026"/>
                    <a:gd name="connsiteY2" fmla="*/ 67581 h 336657"/>
                    <a:gd name="connsiteX3" fmla="*/ 7192 w 239026"/>
                    <a:gd name="connsiteY3" fmla="*/ 335 h 336657"/>
                    <a:gd name="connsiteX4" fmla="*/ 348 w 239026"/>
                    <a:gd name="connsiteY4" fmla="*/ 7912 h 336657"/>
                    <a:gd name="connsiteX5" fmla="*/ 57057 w 239026"/>
                    <a:gd name="connsiteY5" fmla="*/ 65687 h 336657"/>
                    <a:gd name="connsiteX6" fmla="*/ 130388 w 239026"/>
                    <a:gd name="connsiteY6" fmla="*/ 161347 h 336657"/>
                    <a:gd name="connsiteX7" fmla="*/ 193941 w 239026"/>
                    <a:gd name="connsiteY7" fmla="*/ 244694 h 336657"/>
                    <a:gd name="connsiteX8" fmla="*/ 232073 w 239026"/>
                    <a:gd name="connsiteY8" fmla="*/ 335618 h 336657"/>
                    <a:gd name="connsiteX9" fmla="*/ 238918 w 239026"/>
                    <a:gd name="connsiteY9" fmla="*/ 328989 h 336657"/>
                    <a:gd name="connsiteX10" fmla="*/ 211541 w 239026"/>
                    <a:gd name="connsiteY10" fmla="*/ 229540 h 336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9026" h="336657">
                      <a:moveTo>
                        <a:pt x="211541" y="229540"/>
                      </a:moveTo>
                      <a:cubicBezTo>
                        <a:pt x="194919" y="189761"/>
                        <a:pt x="158742" y="164188"/>
                        <a:pt x="135277" y="130092"/>
                      </a:cubicBezTo>
                      <a:cubicBezTo>
                        <a:pt x="119633" y="107360"/>
                        <a:pt x="102033" y="86524"/>
                        <a:pt x="82479" y="67581"/>
                      </a:cubicBezTo>
                      <a:cubicBezTo>
                        <a:pt x="58035" y="43903"/>
                        <a:pt x="29680" y="24960"/>
                        <a:pt x="7192" y="335"/>
                      </a:cubicBezTo>
                      <a:cubicBezTo>
                        <a:pt x="5237" y="-1559"/>
                        <a:pt x="-1608" y="5071"/>
                        <a:pt x="348" y="7912"/>
                      </a:cubicBezTo>
                      <a:cubicBezTo>
                        <a:pt x="17947" y="29696"/>
                        <a:pt x="40435" y="42956"/>
                        <a:pt x="57057" y="65687"/>
                      </a:cubicBezTo>
                      <a:cubicBezTo>
                        <a:pt x="81501" y="97889"/>
                        <a:pt x="107900" y="128197"/>
                        <a:pt x="130388" y="161347"/>
                      </a:cubicBezTo>
                      <a:cubicBezTo>
                        <a:pt x="149943" y="190708"/>
                        <a:pt x="176342" y="213439"/>
                        <a:pt x="193941" y="244694"/>
                      </a:cubicBezTo>
                      <a:cubicBezTo>
                        <a:pt x="209586" y="273108"/>
                        <a:pt x="216430" y="306258"/>
                        <a:pt x="232073" y="335618"/>
                      </a:cubicBezTo>
                      <a:cubicBezTo>
                        <a:pt x="234029" y="339407"/>
                        <a:pt x="239896" y="331830"/>
                        <a:pt x="238918" y="328989"/>
                      </a:cubicBezTo>
                      <a:cubicBezTo>
                        <a:pt x="231095" y="294892"/>
                        <a:pt x="224251" y="261742"/>
                        <a:pt x="211541" y="229540"/>
                      </a:cubicBezTo>
                      <a:close/>
                    </a:path>
                  </a:pathLst>
                </a:custGeom>
                <a:solidFill>
                  <a:srgbClr val="4E2913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51" name="Graphic 25">
                <a:extLst>
                  <a:ext uri="{FF2B5EF4-FFF2-40B4-BE49-F238E27FC236}">
                    <a16:creationId xmlns:a16="http://schemas.microsoft.com/office/drawing/2014/main" id="{C4854A85-985D-18EF-3A3E-23C7827A1BB2}"/>
                  </a:ext>
                </a:extLst>
              </p:cNvPr>
              <p:cNvGrpSpPr/>
              <p:nvPr/>
            </p:nvGrpSpPr>
            <p:grpSpPr>
              <a:xfrm>
                <a:off x="8064557" y="-848919"/>
                <a:ext cx="4411452" cy="7641651"/>
                <a:chOff x="8064557" y="-848919"/>
                <a:chExt cx="4411452" cy="7641651"/>
              </a:xfrm>
            </p:grpSpPr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id="{916FDC30-B0EB-DCBD-BBC4-80D454050A32}"/>
                    </a:ext>
                  </a:extLst>
                </p:cNvPr>
                <p:cNvSpPr/>
                <p:nvPr/>
              </p:nvSpPr>
              <p:spPr>
                <a:xfrm>
                  <a:off x="8064557" y="-848919"/>
                  <a:ext cx="4403630" cy="7641651"/>
                </a:xfrm>
                <a:custGeom>
                  <a:avLst/>
                  <a:gdLst>
                    <a:gd name="connsiteX0" fmla="*/ 4402654 w 4403630"/>
                    <a:gd name="connsiteY0" fmla="*/ 44647 h 7641651"/>
                    <a:gd name="connsiteX1" fmla="*/ 4310746 w 4403630"/>
                    <a:gd name="connsiteY1" fmla="*/ 648916 h 7641651"/>
                    <a:gd name="connsiteX2" fmla="*/ 4234482 w 4403630"/>
                    <a:gd name="connsiteY2" fmla="*/ 1061864 h 7641651"/>
                    <a:gd name="connsiteX3" fmla="*/ 4241326 w 4403630"/>
                    <a:gd name="connsiteY3" fmla="*/ 1487125 h 7641651"/>
                    <a:gd name="connsiteX4" fmla="*/ 4262835 w 4403630"/>
                    <a:gd name="connsiteY4" fmla="*/ 1858399 h 7641651"/>
                    <a:gd name="connsiteX5" fmla="*/ 4237415 w 4403630"/>
                    <a:gd name="connsiteY5" fmla="*/ 1948376 h 7641651"/>
                    <a:gd name="connsiteX6" fmla="*/ 4118130 w 4403630"/>
                    <a:gd name="connsiteY6" fmla="*/ 2094234 h 7641651"/>
                    <a:gd name="connsiteX7" fmla="*/ 4040888 w 4403630"/>
                    <a:gd name="connsiteY7" fmla="*/ 2017517 h 7641651"/>
                    <a:gd name="connsiteX8" fmla="*/ 3917692 w 4403630"/>
                    <a:gd name="connsiteY8" fmla="*/ 1898178 h 7641651"/>
                    <a:gd name="connsiteX9" fmla="*/ 3902048 w 4403630"/>
                    <a:gd name="connsiteY9" fmla="*/ 1877342 h 7641651"/>
                    <a:gd name="connsiteX10" fmla="*/ 3880537 w 4403630"/>
                    <a:gd name="connsiteY10" fmla="*/ 1836615 h 7641651"/>
                    <a:gd name="connsiteX11" fmla="*/ 3834583 w 4403630"/>
                    <a:gd name="connsiteY11" fmla="*/ 1689810 h 7641651"/>
                    <a:gd name="connsiteX12" fmla="*/ 3760275 w 4403630"/>
                    <a:gd name="connsiteY12" fmla="*/ 1535428 h 7641651"/>
                    <a:gd name="connsiteX13" fmla="*/ 3673256 w 4403630"/>
                    <a:gd name="connsiteY13" fmla="*/ 1332743 h 7641651"/>
                    <a:gd name="connsiteX14" fmla="*/ 3548104 w 4403630"/>
                    <a:gd name="connsiteY14" fmla="*/ 951049 h 7641651"/>
                    <a:gd name="connsiteX15" fmla="*/ 3396554 w 4403630"/>
                    <a:gd name="connsiteY15" fmla="*/ 611031 h 7641651"/>
                    <a:gd name="connsiteX16" fmla="*/ 3165806 w 4403630"/>
                    <a:gd name="connsiteY16" fmla="*/ 376142 h 7641651"/>
                    <a:gd name="connsiteX17" fmla="*/ 2910615 w 4403630"/>
                    <a:gd name="connsiteY17" fmla="*/ 153567 h 7641651"/>
                    <a:gd name="connsiteX18" fmla="*/ 2796219 w 4403630"/>
                    <a:gd name="connsiteY18" fmla="*/ 59801 h 7641651"/>
                    <a:gd name="connsiteX19" fmla="*/ 2727776 w 4403630"/>
                    <a:gd name="connsiteY19" fmla="*/ 132 h 7641651"/>
                    <a:gd name="connsiteX20" fmla="*/ 2666179 w 4403630"/>
                    <a:gd name="connsiteY20" fmla="*/ 65484 h 7641651"/>
                    <a:gd name="connsiteX21" fmla="*/ 3097364 w 4403630"/>
                    <a:gd name="connsiteY21" fmla="*/ 651757 h 7641651"/>
                    <a:gd name="connsiteX22" fmla="*/ 3297802 w 4403630"/>
                    <a:gd name="connsiteY22" fmla="*/ 1003142 h 7641651"/>
                    <a:gd name="connsiteX23" fmla="*/ 3453263 w 4403630"/>
                    <a:gd name="connsiteY23" fmla="*/ 1385782 h 7641651"/>
                    <a:gd name="connsiteX24" fmla="*/ 3473796 w 4403630"/>
                    <a:gd name="connsiteY24" fmla="*/ 1463447 h 7641651"/>
                    <a:gd name="connsiteX25" fmla="*/ 3420998 w 4403630"/>
                    <a:gd name="connsiteY25" fmla="*/ 1415143 h 7641651"/>
                    <a:gd name="connsiteX26" fmla="*/ 3201983 w 4403630"/>
                    <a:gd name="connsiteY26" fmla="*/ 1314747 h 7641651"/>
                    <a:gd name="connsiteX27" fmla="*/ 2919415 w 4403630"/>
                    <a:gd name="connsiteY27" fmla="*/ 1214352 h 7641651"/>
                    <a:gd name="connsiteX28" fmla="*/ 2392410 w 4403630"/>
                    <a:gd name="connsiteY28" fmla="*/ 859178 h 7641651"/>
                    <a:gd name="connsiteX29" fmla="*/ 2169484 w 4403630"/>
                    <a:gd name="connsiteY29" fmla="*/ 619554 h 7641651"/>
                    <a:gd name="connsiteX30" fmla="*/ 2044333 w 4403630"/>
                    <a:gd name="connsiteY30" fmla="*/ 469908 h 7641651"/>
                    <a:gd name="connsiteX31" fmla="*/ 2001312 w 4403630"/>
                    <a:gd name="connsiteY31" fmla="*/ 515370 h 7641651"/>
                    <a:gd name="connsiteX32" fmla="*/ 2046289 w 4403630"/>
                    <a:gd name="connsiteY32" fmla="*/ 639444 h 7641651"/>
                    <a:gd name="connsiteX33" fmla="*/ 2139174 w 4403630"/>
                    <a:gd name="connsiteY33" fmla="*/ 809928 h 7641651"/>
                    <a:gd name="connsiteX34" fmla="*/ 2392410 w 4403630"/>
                    <a:gd name="connsiteY34" fmla="*/ 1063758 h 7641651"/>
                    <a:gd name="connsiteX35" fmla="*/ 2703333 w 4403630"/>
                    <a:gd name="connsiteY35" fmla="*/ 1293910 h 7641651"/>
                    <a:gd name="connsiteX36" fmla="*/ 3081720 w 4403630"/>
                    <a:gd name="connsiteY36" fmla="*/ 1496596 h 7641651"/>
                    <a:gd name="connsiteX37" fmla="*/ 3362333 w 4403630"/>
                    <a:gd name="connsiteY37" fmla="*/ 1715383 h 7641651"/>
                    <a:gd name="connsiteX38" fmla="*/ 3421976 w 4403630"/>
                    <a:gd name="connsiteY38" fmla="*/ 1773157 h 7641651"/>
                    <a:gd name="connsiteX39" fmla="*/ 3499217 w 4403630"/>
                    <a:gd name="connsiteY39" fmla="*/ 1888707 h 7641651"/>
                    <a:gd name="connsiteX40" fmla="*/ 3615569 w 4403630"/>
                    <a:gd name="connsiteY40" fmla="*/ 2080974 h 7641651"/>
                    <a:gd name="connsiteX41" fmla="*/ 3658590 w 4403630"/>
                    <a:gd name="connsiteY41" fmla="*/ 2173793 h 7641651"/>
                    <a:gd name="connsiteX42" fmla="*/ 3717254 w 4403630"/>
                    <a:gd name="connsiteY42" fmla="*/ 2420047 h 7641651"/>
                    <a:gd name="connsiteX43" fmla="*/ 3613614 w 4403630"/>
                    <a:gd name="connsiteY43" fmla="*/ 2938126 h 7641651"/>
                    <a:gd name="connsiteX44" fmla="*/ 3191228 w 4403630"/>
                    <a:gd name="connsiteY44" fmla="*/ 3479884 h 7641651"/>
                    <a:gd name="connsiteX45" fmla="*/ 2833373 w 4403630"/>
                    <a:gd name="connsiteY45" fmla="*/ 3234577 h 7641651"/>
                    <a:gd name="connsiteX46" fmla="*/ 2461830 w 4403630"/>
                    <a:gd name="connsiteY46" fmla="*/ 3029998 h 7641651"/>
                    <a:gd name="connsiteX47" fmla="*/ 2387521 w 4403630"/>
                    <a:gd name="connsiteY47" fmla="*/ 3007266 h 7641651"/>
                    <a:gd name="connsiteX48" fmla="*/ 2096153 w 4403630"/>
                    <a:gd name="connsiteY48" fmla="*/ 2898347 h 7641651"/>
                    <a:gd name="connsiteX49" fmla="*/ 1818474 w 4403630"/>
                    <a:gd name="connsiteY49" fmla="*/ 2731652 h 7641651"/>
                    <a:gd name="connsiteX50" fmla="*/ 1618036 w 4403630"/>
                    <a:gd name="connsiteY50" fmla="*/ 2544121 h 7641651"/>
                    <a:gd name="connsiteX51" fmla="*/ 1427376 w 4403630"/>
                    <a:gd name="connsiteY51" fmla="*/ 2282713 h 7641651"/>
                    <a:gd name="connsiteX52" fmla="*/ 1080276 w 4403630"/>
                    <a:gd name="connsiteY52" fmla="*/ 1767475 h 7641651"/>
                    <a:gd name="connsiteX53" fmla="*/ 865173 w 4403630"/>
                    <a:gd name="connsiteY53" fmla="*/ 1543005 h 7641651"/>
                    <a:gd name="connsiteX54" fmla="*/ 662779 w 4403630"/>
                    <a:gd name="connsiteY54" fmla="*/ 1302435 h 7641651"/>
                    <a:gd name="connsiteX55" fmla="*/ 495585 w 4403630"/>
                    <a:gd name="connsiteY55" fmla="*/ 1089331 h 7641651"/>
                    <a:gd name="connsiteX56" fmla="*/ 305902 w 4403630"/>
                    <a:gd name="connsiteY56" fmla="*/ 923583 h 7641651"/>
                    <a:gd name="connsiteX57" fmla="*/ 92754 w 4403630"/>
                    <a:gd name="connsiteY57" fmla="*/ 918847 h 7641651"/>
                    <a:gd name="connsiteX58" fmla="*/ 5735 w 4403630"/>
                    <a:gd name="connsiteY58" fmla="*/ 1059969 h 7641651"/>
                    <a:gd name="connsiteX59" fmla="*/ 67332 w 4403630"/>
                    <a:gd name="connsiteY59" fmla="*/ 1108273 h 7641651"/>
                    <a:gd name="connsiteX60" fmla="*/ 185639 w 4403630"/>
                    <a:gd name="connsiteY60" fmla="*/ 1186885 h 7641651"/>
                    <a:gd name="connsiteX61" fmla="*/ 294169 w 4403630"/>
                    <a:gd name="connsiteY61" fmla="*/ 1256025 h 7641651"/>
                    <a:gd name="connsiteX62" fmla="*/ 409543 w 4403630"/>
                    <a:gd name="connsiteY62" fmla="*/ 1413248 h 7641651"/>
                    <a:gd name="connsiteX63" fmla="*/ 772286 w 4403630"/>
                    <a:gd name="connsiteY63" fmla="*/ 1947429 h 7641651"/>
                    <a:gd name="connsiteX64" fmla="*/ 964902 w 4403630"/>
                    <a:gd name="connsiteY64" fmla="*/ 2181370 h 7641651"/>
                    <a:gd name="connsiteX65" fmla="*/ 1170228 w 4403630"/>
                    <a:gd name="connsiteY65" fmla="*/ 2437095 h 7641651"/>
                    <a:gd name="connsiteX66" fmla="*/ 1351112 w 4403630"/>
                    <a:gd name="connsiteY66" fmla="*/ 2700397 h 7641651"/>
                    <a:gd name="connsiteX67" fmla="*/ 1527106 w 4403630"/>
                    <a:gd name="connsiteY67" fmla="*/ 2989271 h 7641651"/>
                    <a:gd name="connsiteX68" fmla="*/ 1642479 w 4403630"/>
                    <a:gd name="connsiteY68" fmla="*/ 3286670 h 7641651"/>
                    <a:gd name="connsiteX69" fmla="*/ 1740254 w 4403630"/>
                    <a:gd name="connsiteY69" fmla="*/ 3621006 h 7641651"/>
                    <a:gd name="connsiteX70" fmla="*/ 1906471 w 4403630"/>
                    <a:gd name="connsiteY70" fmla="*/ 3836004 h 7641651"/>
                    <a:gd name="connsiteX71" fmla="*/ 2143085 w 4403630"/>
                    <a:gd name="connsiteY71" fmla="*/ 4080363 h 7641651"/>
                    <a:gd name="connsiteX72" fmla="*/ 2346456 w 4403630"/>
                    <a:gd name="connsiteY72" fmla="*/ 4304833 h 7641651"/>
                    <a:gd name="connsiteX73" fmla="*/ 2526361 w 4403630"/>
                    <a:gd name="connsiteY73" fmla="*/ 4570976 h 7641651"/>
                    <a:gd name="connsiteX74" fmla="*/ 2662267 w 4403630"/>
                    <a:gd name="connsiteY74" fmla="*/ 4804917 h 7641651"/>
                    <a:gd name="connsiteX75" fmla="*/ 2705288 w 4403630"/>
                    <a:gd name="connsiteY75" fmla="*/ 5117470 h 7641651"/>
                    <a:gd name="connsiteX76" fmla="*/ 2743420 w 4403630"/>
                    <a:gd name="connsiteY76" fmla="*/ 5691430 h 7641651"/>
                    <a:gd name="connsiteX77" fmla="*/ 2742442 w 4403630"/>
                    <a:gd name="connsiteY77" fmla="*/ 5786142 h 7641651"/>
                    <a:gd name="connsiteX78" fmla="*/ 2202728 w 4403630"/>
                    <a:gd name="connsiteY78" fmla="*/ 6774945 h 7641651"/>
                    <a:gd name="connsiteX79" fmla="*/ 1883983 w 4403630"/>
                    <a:gd name="connsiteY79" fmla="*/ 6900913 h 7641651"/>
                    <a:gd name="connsiteX80" fmla="*/ 1717766 w 4403630"/>
                    <a:gd name="connsiteY80" fmla="*/ 6972895 h 7641651"/>
                    <a:gd name="connsiteX81" fmla="*/ 1640524 w 4403630"/>
                    <a:gd name="connsiteY81" fmla="*/ 7007939 h 7641651"/>
                    <a:gd name="connsiteX82" fmla="*/ 1598481 w 4403630"/>
                    <a:gd name="connsiteY82" fmla="*/ 7024987 h 7641651"/>
                    <a:gd name="connsiteX83" fmla="*/ 1533950 w 4403630"/>
                    <a:gd name="connsiteY83" fmla="*/ 7100757 h 7641651"/>
                    <a:gd name="connsiteX84" fmla="*/ 1627813 w 4403630"/>
                    <a:gd name="connsiteY84" fmla="*/ 7167056 h 7641651"/>
                    <a:gd name="connsiteX85" fmla="*/ 1798918 w 4403630"/>
                    <a:gd name="connsiteY85" fmla="*/ 7233355 h 7641651"/>
                    <a:gd name="connsiteX86" fmla="*/ 1998379 w 4403630"/>
                    <a:gd name="connsiteY86" fmla="*/ 7242826 h 7641651"/>
                    <a:gd name="connsiteX87" fmla="*/ 2195883 w 4403630"/>
                    <a:gd name="connsiteY87" fmla="*/ 7239985 h 7641651"/>
                    <a:gd name="connsiteX88" fmla="*/ 2631958 w 4403630"/>
                    <a:gd name="connsiteY88" fmla="*/ 7155691 h 7641651"/>
                    <a:gd name="connsiteX89" fmla="*/ 2690622 w 4403630"/>
                    <a:gd name="connsiteY89" fmla="*/ 7142431 h 7641651"/>
                    <a:gd name="connsiteX90" fmla="*/ 2430542 w 4403630"/>
                    <a:gd name="connsiteY90" fmla="*/ 7349852 h 7641651"/>
                    <a:gd name="connsiteX91" fmla="*/ 2297569 w 4403630"/>
                    <a:gd name="connsiteY91" fmla="*/ 7640621 h 7641651"/>
                    <a:gd name="connsiteX92" fmla="*/ 2447164 w 4403630"/>
                    <a:gd name="connsiteY92" fmla="*/ 7577163 h 7641651"/>
                    <a:gd name="connsiteX93" fmla="*/ 2658356 w 4403630"/>
                    <a:gd name="connsiteY93" fmla="*/ 7467296 h 7641651"/>
                    <a:gd name="connsiteX94" fmla="*/ 2872483 w 4403630"/>
                    <a:gd name="connsiteY94" fmla="*/ 7443618 h 7641651"/>
                    <a:gd name="connsiteX95" fmla="*/ 3133540 w 4403630"/>
                    <a:gd name="connsiteY95" fmla="*/ 7418045 h 7641651"/>
                    <a:gd name="connsiteX96" fmla="*/ 3667389 w 4403630"/>
                    <a:gd name="connsiteY96" fmla="*/ 7386790 h 7641651"/>
                    <a:gd name="connsiteX97" fmla="*/ 4084887 w 4403630"/>
                    <a:gd name="connsiteY97" fmla="*/ 7253245 h 7641651"/>
                    <a:gd name="connsiteX98" fmla="*/ 4217860 w 4403630"/>
                    <a:gd name="connsiteY98" fmla="*/ 7138642 h 7641651"/>
                    <a:gd name="connsiteX99" fmla="*/ 4273591 w 4403630"/>
                    <a:gd name="connsiteY99" fmla="*/ 7179369 h 7641651"/>
                    <a:gd name="connsiteX100" fmla="*/ 4403631 w 4403630"/>
                    <a:gd name="connsiteY100" fmla="*/ 7258927 h 7641651"/>
                    <a:gd name="connsiteX101" fmla="*/ 4403631 w 4403630"/>
                    <a:gd name="connsiteY101" fmla="*/ 44647 h 764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</a:cxnLst>
                  <a:rect l="l" t="t" r="r" b="b"/>
                  <a:pathLst>
                    <a:path w="4403630" h="7641651">
                      <a:moveTo>
                        <a:pt x="4402654" y="44647"/>
                      </a:moveTo>
                      <a:cubicBezTo>
                        <a:pt x="4383099" y="247333"/>
                        <a:pt x="4345944" y="449071"/>
                        <a:pt x="4310746" y="648916"/>
                      </a:cubicBezTo>
                      <a:cubicBezTo>
                        <a:pt x="4287279" y="787196"/>
                        <a:pt x="4254036" y="922636"/>
                        <a:pt x="4234482" y="1061864"/>
                      </a:cubicBezTo>
                      <a:cubicBezTo>
                        <a:pt x="4214927" y="1201092"/>
                        <a:pt x="4224704" y="1347897"/>
                        <a:pt x="4241326" y="1487125"/>
                      </a:cubicBezTo>
                      <a:cubicBezTo>
                        <a:pt x="4255992" y="1612146"/>
                        <a:pt x="4264791" y="1734325"/>
                        <a:pt x="4262835" y="1858399"/>
                      </a:cubicBezTo>
                      <a:cubicBezTo>
                        <a:pt x="4257948" y="1888707"/>
                        <a:pt x="4249147" y="1919015"/>
                        <a:pt x="4237415" y="1948376"/>
                      </a:cubicBezTo>
                      <a:cubicBezTo>
                        <a:pt x="4217860" y="1993839"/>
                        <a:pt x="4171906" y="2067714"/>
                        <a:pt x="4118130" y="2094234"/>
                      </a:cubicBezTo>
                      <a:cubicBezTo>
                        <a:pt x="4092709" y="2068662"/>
                        <a:pt x="4064354" y="2044036"/>
                        <a:pt x="4040888" y="2017517"/>
                      </a:cubicBezTo>
                      <a:cubicBezTo>
                        <a:pt x="4002756" y="1974896"/>
                        <a:pt x="3954846" y="1941747"/>
                        <a:pt x="3917692" y="1898178"/>
                      </a:cubicBezTo>
                      <a:cubicBezTo>
                        <a:pt x="3911825" y="1891548"/>
                        <a:pt x="3906937" y="1884919"/>
                        <a:pt x="3902048" y="1877342"/>
                      </a:cubicBezTo>
                      <a:cubicBezTo>
                        <a:pt x="3895204" y="1863135"/>
                        <a:pt x="3887382" y="1849875"/>
                        <a:pt x="3880537" y="1836615"/>
                      </a:cubicBezTo>
                      <a:cubicBezTo>
                        <a:pt x="3860005" y="1789259"/>
                        <a:pt x="3848272" y="1736219"/>
                        <a:pt x="3834583" y="1689810"/>
                      </a:cubicBezTo>
                      <a:cubicBezTo>
                        <a:pt x="3819918" y="1636771"/>
                        <a:pt x="3783741" y="1584679"/>
                        <a:pt x="3760275" y="1535428"/>
                      </a:cubicBezTo>
                      <a:cubicBezTo>
                        <a:pt x="3728987" y="1469129"/>
                        <a:pt x="3700633" y="1399989"/>
                        <a:pt x="3673256" y="1332743"/>
                      </a:cubicBezTo>
                      <a:cubicBezTo>
                        <a:pt x="3621435" y="1207722"/>
                        <a:pt x="3586237" y="1079859"/>
                        <a:pt x="3548104" y="951049"/>
                      </a:cubicBezTo>
                      <a:cubicBezTo>
                        <a:pt x="3513883" y="832658"/>
                        <a:pt x="3468907" y="712373"/>
                        <a:pt x="3396554" y="611031"/>
                      </a:cubicBezTo>
                      <a:cubicBezTo>
                        <a:pt x="3332023" y="522000"/>
                        <a:pt x="3242070" y="454754"/>
                        <a:pt x="3165806" y="376142"/>
                      </a:cubicBezTo>
                      <a:cubicBezTo>
                        <a:pt x="3086609" y="293742"/>
                        <a:pt x="3005456" y="217972"/>
                        <a:pt x="2910615" y="153567"/>
                      </a:cubicBezTo>
                      <a:cubicBezTo>
                        <a:pt x="2869550" y="126100"/>
                        <a:pt x="2826529" y="97687"/>
                        <a:pt x="2796219" y="59801"/>
                      </a:cubicBezTo>
                      <a:cubicBezTo>
                        <a:pt x="2777641" y="37070"/>
                        <a:pt x="2760042" y="3921"/>
                        <a:pt x="2727776" y="132"/>
                      </a:cubicBezTo>
                      <a:cubicBezTo>
                        <a:pt x="2699422" y="-2709"/>
                        <a:pt x="2665201" y="40859"/>
                        <a:pt x="2666179" y="65484"/>
                      </a:cubicBezTo>
                      <a:cubicBezTo>
                        <a:pt x="2676934" y="315526"/>
                        <a:pt x="2950703" y="472750"/>
                        <a:pt x="3097364" y="651757"/>
                      </a:cubicBezTo>
                      <a:cubicBezTo>
                        <a:pt x="3182428" y="754994"/>
                        <a:pt x="3259670" y="875279"/>
                        <a:pt x="3297802" y="1003142"/>
                      </a:cubicBezTo>
                      <a:cubicBezTo>
                        <a:pt x="3336912" y="1134793"/>
                        <a:pt x="3418065" y="1251290"/>
                        <a:pt x="3453263" y="1385782"/>
                      </a:cubicBezTo>
                      <a:cubicBezTo>
                        <a:pt x="3460108" y="1411354"/>
                        <a:pt x="3466952" y="1437874"/>
                        <a:pt x="3473796" y="1463447"/>
                      </a:cubicBezTo>
                      <a:cubicBezTo>
                        <a:pt x="3457175" y="1446398"/>
                        <a:pt x="3439575" y="1430297"/>
                        <a:pt x="3420998" y="1415143"/>
                      </a:cubicBezTo>
                      <a:cubicBezTo>
                        <a:pt x="3363310" y="1368734"/>
                        <a:pt x="3274336" y="1330848"/>
                        <a:pt x="3201983" y="1314747"/>
                      </a:cubicBezTo>
                      <a:cubicBezTo>
                        <a:pt x="3102253" y="1293910"/>
                        <a:pt x="3013278" y="1250343"/>
                        <a:pt x="2919415" y="1214352"/>
                      </a:cubicBezTo>
                      <a:cubicBezTo>
                        <a:pt x="2710177" y="1134793"/>
                        <a:pt x="2554716" y="1005036"/>
                        <a:pt x="2392410" y="859178"/>
                      </a:cubicBezTo>
                      <a:cubicBezTo>
                        <a:pt x="2307346" y="782461"/>
                        <a:pt x="2233037" y="715215"/>
                        <a:pt x="2169484" y="619554"/>
                      </a:cubicBezTo>
                      <a:cubicBezTo>
                        <a:pt x="2134285" y="567462"/>
                        <a:pt x="2108864" y="493586"/>
                        <a:pt x="2044333" y="469908"/>
                      </a:cubicBezTo>
                      <a:cubicBezTo>
                        <a:pt x="2025755" y="463278"/>
                        <a:pt x="2000334" y="502111"/>
                        <a:pt x="2001312" y="515370"/>
                      </a:cubicBezTo>
                      <a:cubicBezTo>
                        <a:pt x="2003268" y="562727"/>
                        <a:pt x="2020867" y="598718"/>
                        <a:pt x="2046289" y="639444"/>
                      </a:cubicBezTo>
                      <a:cubicBezTo>
                        <a:pt x="2080509" y="694378"/>
                        <a:pt x="2102997" y="754994"/>
                        <a:pt x="2139174" y="809928"/>
                      </a:cubicBezTo>
                      <a:cubicBezTo>
                        <a:pt x="2205661" y="909376"/>
                        <a:pt x="2298546" y="988935"/>
                        <a:pt x="2392410" y="1063758"/>
                      </a:cubicBezTo>
                      <a:cubicBezTo>
                        <a:pt x="2492140" y="1144264"/>
                        <a:pt x="2596759" y="1220981"/>
                        <a:pt x="2703333" y="1293910"/>
                      </a:cubicBezTo>
                      <a:cubicBezTo>
                        <a:pt x="2821640" y="1374416"/>
                        <a:pt x="2956569" y="1427456"/>
                        <a:pt x="3081720" y="1496596"/>
                      </a:cubicBezTo>
                      <a:cubicBezTo>
                        <a:pt x="3193183" y="1558159"/>
                        <a:pt x="3282158" y="1617828"/>
                        <a:pt x="3362333" y="1715383"/>
                      </a:cubicBezTo>
                      <a:cubicBezTo>
                        <a:pt x="3378955" y="1735272"/>
                        <a:pt x="3403398" y="1753268"/>
                        <a:pt x="3421976" y="1773157"/>
                      </a:cubicBezTo>
                      <a:cubicBezTo>
                        <a:pt x="3452285" y="1806307"/>
                        <a:pt x="3473796" y="1851769"/>
                        <a:pt x="3499217" y="1888707"/>
                      </a:cubicBezTo>
                      <a:cubicBezTo>
                        <a:pt x="3542238" y="1950271"/>
                        <a:pt x="3580370" y="2014675"/>
                        <a:pt x="3615569" y="2080974"/>
                      </a:cubicBezTo>
                      <a:cubicBezTo>
                        <a:pt x="3631213" y="2110335"/>
                        <a:pt x="3645879" y="2141591"/>
                        <a:pt x="3658590" y="2173793"/>
                      </a:cubicBezTo>
                      <a:cubicBezTo>
                        <a:pt x="3681077" y="2254299"/>
                        <a:pt x="3697700" y="2337646"/>
                        <a:pt x="3717254" y="2420047"/>
                      </a:cubicBezTo>
                      <a:cubicBezTo>
                        <a:pt x="3690855" y="2594318"/>
                        <a:pt x="3636101" y="2762907"/>
                        <a:pt x="3613614" y="2938126"/>
                      </a:cubicBezTo>
                      <a:cubicBezTo>
                        <a:pt x="3585259" y="3163543"/>
                        <a:pt x="3529527" y="3570808"/>
                        <a:pt x="3191228" y="3479884"/>
                      </a:cubicBezTo>
                      <a:cubicBezTo>
                        <a:pt x="3038699" y="3439157"/>
                        <a:pt x="2944836" y="3334973"/>
                        <a:pt x="2833373" y="3234577"/>
                      </a:cubicBezTo>
                      <a:cubicBezTo>
                        <a:pt x="2724843" y="3137970"/>
                        <a:pt x="2586981" y="3097244"/>
                        <a:pt x="2461830" y="3029998"/>
                      </a:cubicBezTo>
                      <a:cubicBezTo>
                        <a:pt x="2437387" y="3021473"/>
                        <a:pt x="2411965" y="3013896"/>
                        <a:pt x="2387521" y="3007266"/>
                      </a:cubicBezTo>
                      <a:cubicBezTo>
                        <a:pt x="2284858" y="2978853"/>
                        <a:pt x="2190016" y="2947597"/>
                        <a:pt x="2096153" y="2898347"/>
                      </a:cubicBezTo>
                      <a:cubicBezTo>
                        <a:pt x="2000334" y="2848148"/>
                        <a:pt x="1912337" y="2784691"/>
                        <a:pt x="1818474" y="2731652"/>
                      </a:cubicBezTo>
                      <a:cubicBezTo>
                        <a:pt x="1728521" y="2680507"/>
                        <a:pt x="1672790" y="2630309"/>
                        <a:pt x="1618036" y="2544121"/>
                      </a:cubicBezTo>
                      <a:cubicBezTo>
                        <a:pt x="1560349" y="2453196"/>
                        <a:pt x="1489951" y="2370796"/>
                        <a:pt x="1427376" y="2282713"/>
                      </a:cubicBezTo>
                      <a:cubicBezTo>
                        <a:pt x="1307113" y="2114124"/>
                        <a:pt x="1209338" y="1930381"/>
                        <a:pt x="1080276" y="1767475"/>
                      </a:cubicBezTo>
                      <a:cubicBezTo>
                        <a:pt x="1015745" y="1686969"/>
                        <a:pt x="934592" y="1619723"/>
                        <a:pt x="865173" y="1543005"/>
                      </a:cubicBezTo>
                      <a:cubicBezTo>
                        <a:pt x="794775" y="1465340"/>
                        <a:pt x="725355" y="1386729"/>
                        <a:pt x="662779" y="1302435"/>
                      </a:cubicBezTo>
                      <a:cubicBezTo>
                        <a:pt x="609003" y="1230453"/>
                        <a:pt x="549361" y="1163207"/>
                        <a:pt x="495585" y="1089331"/>
                      </a:cubicBezTo>
                      <a:cubicBezTo>
                        <a:pt x="445720" y="1021137"/>
                        <a:pt x="389988" y="952944"/>
                        <a:pt x="305902" y="923583"/>
                      </a:cubicBezTo>
                      <a:cubicBezTo>
                        <a:pt x="230616" y="898011"/>
                        <a:pt x="166085" y="881909"/>
                        <a:pt x="92754" y="918847"/>
                      </a:cubicBezTo>
                      <a:cubicBezTo>
                        <a:pt x="44845" y="943473"/>
                        <a:pt x="-19687" y="1002195"/>
                        <a:pt x="5735" y="1059969"/>
                      </a:cubicBezTo>
                      <a:cubicBezTo>
                        <a:pt x="15512" y="1080806"/>
                        <a:pt x="47778" y="1096907"/>
                        <a:pt x="67332" y="1108273"/>
                      </a:cubicBezTo>
                      <a:cubicBezTo>
                        <a:pt x="108398" y="1131951"/>
                        <a:pt x="144574" y="1162260"/>
                        <a:pt x="185639" y="1186885"/>
                      </a:cubicBezTo>
                      <a:cubicBezTo>
                        <a:pt x="226705" y="1211510"/>
                        <a:pt x="261904" y="1218140"/>
                        <a:pt x="294169" y="1256025"/>
                      </a:cubicBezTo>
                      <a:cubicBezTo>
                        <a:pt x="335235" y="1306223"/>
                        <a:pt x="372389" y="1361156"/>
                        <a:pt x="409543" y="1413248"/>
                      </a:cubicBezTo>
                      <a:cubicBezTo>
                        <a:pt x="534694" y="1587520"/>
                        <a:pt x="659846" y="1766527"/>
                        <a:pt x="772286" y="1947429"/>
                      </a:cubicBezTo>
                      <a:cubicBezTo>
                        <a:pt x="826063" y="2033618"/>
                        <a:pt x="903304" y="2101811"/>
                        <a:pt x="964902" y="2181370"/>
                      </a:cubicBezTo>
                      <a:cubicBezTo>
                        <a:pt x="1032367" y="2267559"/>
                        <a:pt x="1104720" y="2349959"/>
                        <a:pt x="1170228" y="2437095"/>
                      </a:cubicBezTo>
                      <a:cubicBezTo>
                        <a:pt x="1234760" y="2521389"/>
                        <a:pt x="1291469" y="2612314"/>
                        <a:pt x="1351112" y="2700397"/>
                      </a:cubicBezTo>
                      <a:cubicBezTo>
                        <a:pt x="1413687" y="2794162"/>
                        <a:pt x="1479196" y="2887928"/>
                        <a:pt x="1527106" y="2989271"/>
                      </a:cubicBezTo>
                      <a:cubicBezTo>
                        <a:pt x="1573060" y="3085878"/>
                        <a:pt x="1608259" y="3186273"/>
                        <a:pt x="1642479" y="3286670"/>
                      </a:cubicBezTo>
                      <a:cubicBezTo>
                        <a:pt x="1678656" y="3397483"/>
                        <a:pt x="1700167" y="3511139"/>
                        <a:pt x="1740254" y="3621006"/>
                      </a:cubicBezTo>
                      <a:cubicBezTo>
                        <a:pt x="1768609" y="3700564"/>
                        <a:pt x="1850740" y="3774441"/>
                        <a:pt x="1906471" y="3836004"/>
                      </a:cubicBezTo>
                      <a:cubicBezTo>
                        <a:pt x="1982735" y="3920298"/>
                        <a:pt x="2064865" y="3998910"/>
                        <a:pt x="2143085" y="4080363"/>
                      </a:cubicBezTo>
                      <a:cubicBezTo>
                        <a:pt x="2213483" y="4153293"/>
                        <a:pt x="2284858" y="4225274"/>
                        <a:pt x="2346456" y="4304833"/>
                      </a:cubicBezTo>
                      <a:cubicBezTo>
                        <a:pt x="2411965" y="4390075"/>
                        <a:pt x="2467696" y="4481946"/>
                        <a:pt x="2526361" y="4570976"/>
                      </a:cubicBezTo>
                      <a:cubicBezTo>
                        <a:pt x="2575248" y="4646747"/>
                        <a:pt x="2631958" y="4719675"/>
                        <a:pt x="2662267" y="4804917"/>
                      </a:cubicBezTo>
                      <a:cubicBezTo>
                        <a:pt x="2697466" y="4903418"/>
                        <a:pt x="2699422" y="5015180"/>
                        <a:pt x="2705288" y="5117470"/>
                      </a:cubicBezTo>
                      <a:cubicBezTo>
                        <a:pt x="2716044" y="5307842"/>
                        <a:pt x="2726799" y="5501057"/>
                        <a:pt x="2743420" y="5691430"/>
                      </a:cubicBezTo>
                      <a:cubicBezTo>
                        <a:pt x="2743420" y="5722685"/>
                        <a:pt x="2742442" y="5754887"/>
                        <a:pt x="2742442" y="5786142"/>
                      </a:cubicBezTo>
                      <a:cubicBezTo>
                        <a:pt x="2737554" y="6190566"/>
                        <a:pt x="2599692" y="6567524"/>
                        <a:pt x="2202728" y="6774945"/>
                      </a:cubicBezTo>
                      <a:cubicBezTo>
                        <a:pt x="2102020" y="6827037"/>
                        <a:pt x="1990557" y="6860186"/>
                        <a:pt x="1883983" y="6900913"/>
                      </a:cubicBezTo>
                      <a:cubicBezTo>
                        <a:pt x="1826296" y="6922697"/>
                        <a:pt x="1771542" y="6943534"/>
                        <a:pt x="1717766" y="6972895"/>
                      </a:cubicBezTo>
                      <a:cubicBezTo>
                        <a:pt x="1693323" y="6986155"/>
                        <a:pt x="1663012" y="6992784"/>
                        <a:pt x="1640524" y="7007939"/>
                      </a:cubicBezTo>
                      <a:cubicBezTo>
                        <a:pt x="1627813" y="7016463"/>
                        <a:pt x="1614125" y="7024987"/>
                        <a:pt x="1598481" y="7024987"/>
                      </a:cubicBezTo>
                      <a:cubicBezTo>
                        <a:pt x="1570127" y="7024987"/>
                        <a:pt x="1521239" y="7071396"/>
                        <a:pt x="1533950" y="7100757"/>
                      </a:cubicBezTo>
                      <a:cubicBezTo>
                        <a:pt x="1551549" y="7139590"/>
                        <a:pt x="1590659" y="7150008"/>
                        <a:pt x="1627813" y="7167056"/>
                      </a:cubicBezTo>
                      <a:cubicBezTo>
                        <a:pt x="1682567" y="7191681"/>
                        <a:pt x="1740254" y="7217254"/>
                        <a:pt x="1798918" y="7233355"/>
                      </a:cubicBezTo>
                      <a:cubicBezTo>
                        <a:pt x="1857584" y="7249456"/>
                        <a:pt x="1936781" y="7240932"/>
                        <a:pt x="1998379" y="7242826"/>
                      </a:cubicBezTo>
                      <a:cubicBezTo>
                        <a:pt x="2064865" y="7244721"/>
                        <a:pt x="2130374" y="7244721"/>
                        <a:pt x="2195883" y="7239985"/>
                      </a:cubicBezTo>
                      <a:cubicBezTo>
                        <a:pt x="2344500" y="7230514"/>
                        <a:pt x="2488229" y="7186946"/>
                        <a:pt x="2631958" y="7155691"/>
                      </a:cubicBezTo>
                      <a:cubicBezTo>
                        <a:pt x="2651512" y="7151902"/>
                        <a:pt x="2671068" y="7147166"/>
                        <a:pt x="2690622" y="7142431"/>
                      </a:cubicBezTo>
                      <a:cubicBezTo>
                        <a:pt x="2597737" y="7203994"/>
                        <a:pt x="2509739" y="7268399"/>
                        <a:pt x="2430542" y="7349852"/>
                      </a:cubicBezTo>
                      <a:cubicBezTo>
                        <a:pt x="2408054" y="7372583"/>
                        <a:pt x="2184150" y="7622625"/>
                        <a:pt x="2297569" y="7640621"/>
                      </a:cubicBezTo>
                      <a:cubicBezTo>
                        <a:pt x="2349389" y="7649145"/>
                        <a:pt x="2405121" y="7602736"/>
                        <a:pt x="2447164" y="7577163"/>
                      </a:cubicBezTo>
                      <a:cubicBezTo>
                        <a:pt x="2516584" y="7535489"/>
                        <a:pt x="2578181" y="7489080"/>
                        <a:pt x="2658356" y="7467296"/>
                      </a:cubicBezTo>
                      <a:cubicBezTo>
                        <a:pt x="2727776" y="7449300"/>
                        <a:pt x="2801107" y="7448353"/>
                        <a:pt x="2872483" y="7443618"/>
                      </a:cubicBezTo>
                      <a:cubicBezTo>
                        <a:pt x="2959502" y="7437935"/>
                        <a:pt x="3046521" y="7426570"/>
                        <a:pt x="3133540" y="7418045"/>
                      </a:cubicBezTo>
                      <a:cubicBezTo>
                        <a:pt x="3310513" y="7400050"/>
                        <a:pt x="3489440" y="7401944"/>
                        <a:pt x="3667389" y="7386790"/>
                      </a:cubicBezTo>
                      <a:cubicBezTo>
                        <a:pt x="3810140" y="7374477"/>
                        <a:pt x="3972446" y="7345116"/>
                        <a:pt x="4084887" y="7253245"/>
                      </a:cubicBezTo>
                      <a:cubicBezTo>
                        <a:pt x="4121063" y="7223884"/>
                        <a:pt x="4172884" y="7184105"/>
                        <a:pt x="4217860" y="7138642"/>
                      </a:cubicBezTo>
                      <a:cubicBezTo>
                        <a:pt x="4237415" y="7150955"/>
                        <a:pt x="4255015" y="7166109"/>
                        <a:pt x="4273591" y="7179369"/>
                      </a:cubicBezTo>
                      <a:cubicBezTo>
                        <a:pt x="4313679" y="7209677"/>
                        <a:pt x="4357677" y="7236196"/>
                        <a:pt x="4403631" y="7258927"/>
                      </a:cubicBezTo>
                      <a:lnTo>
                        <a:pt x="4403631" y="44647"/>
                      </a:lnTo>
                      <a:close/>
                    </a:path>
                  </a:pathLst>
                </a:custGeom>
                <a:solidFill>
                  <a:srgbClr val="884E3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3" name="Freeform: Shape 452">
                  <a:extLst>
                    <a:ext uri="{FF2B5EF4-FFF2-40B4-BE49-F238E27FC236}">
                      <a16:creationId xmlns:a16="http://schemas.microsoft.com/office/drawing/2014/main" id="{FD169B2F-D031-4807-69E8-5F40DF4E3F87}"/>
                    </a:ext>
                  </a:extLst>
                </p:cNvPr>
                <p:cNvSpPr/>
                <p:nvPr/>
              </p:nvSpPr>
              <p:spPr>
                <a:xfrm>
                  <a:off x="8249220" y="-848919"/>
                  <a:ext cx="4226790" cy="7633043"/>
                </a:xfrm>
                <a:custGeom>
                  <a:avLst/>
                  <a:gdLst>
                    <a:gd name="connsiteX0" fmla="*/ 4217992 w 4226790"/>
                    <a:gd name="connsiteY0" fmla="*/ 6589307 h 7633043"/>
                    <a:gd name="connsiteX1" fmla="*/ 4192571 w 4226790"/>
                    <a:gd name="connsiteY1" fmla="*/ 6523009 h 7633043"/>
                    <a:gd name="connsiteX2" fmla="*/ 4168127 w 4226790"/>
                    <a:gd name="connsiteY2" fmla="*/ 6360102 h 7633043"/>
                    <a:gd name="connsiteX3" fmla="*/ 4158349 w 4226790"/>
                    <a:gd name="connsiteY3" fmla="*/ 6132791 h 7633043"/>
                    <a:gd name="connsiteX4" fmla="*/ 4156393 w 4226790"/>
                    <a:gd name="connsiteY4" fmla="*/ 6127109 h 7633043"/>
                    <a:gd name="connsiteX5" fmla="*/ 4103596 w 4226790"/>
                    <a:gd name="connsiteY5" fmla="*/ 5474537 h 7633043"/>
                    <a:gd name="connsiteX6" fmla="*/ 4050797 w 4226790"/>
                    <a:gd name="connsiteY6" fmla="*/ 4917626 h 7633043"/>
                    <a:gd name="connsiteX7" fmla="*/ 4066441 w 4226790"/>
                    <a:gd name="connsiteY7" fmla="*/ 4915731 h 7633043"/>
                    <a:gd name="connsiteX8" fmla="*/ 4217014 w 4226790"/>
                    <a:gd name="connsiteY8" fmla="*/ 5275640 h 7633043"/>
                    <a:gd name="connsiteX9" fmla="*/ 4217014 w 4226790"/>
                    <a:gd name="connsiteY9" fmla="*/ 322156 h 7633043"/>
                    <a:gd name="connsiteX10" fmla="*/ 4201370 w 4226790"/>
                    <a:gd name="connsiteY10" fmla="*/ 432970 h 7633043"/>
                    <a:gd name="connsiteX11" fmla="*/ 4160305 w 4226790"/>
                    <a:gd name="connsiteY11" fmla="*/ 834553 h 7633043"/>
                    <a:gd name="connsiteX12" fmla="*/ 4152483 w 4226790"/>
                    <a:gd name="connsiteY12" fmla="*/ 1233294 h 7633043"/>
                    <a:gd name="connsiteX13" fmla="*/ 4195504 w 4226790"/>
                    <a:gd name="connsiteY13" fmla="*/ 1624458 h 7633043"/>
                    <a:gd name="connsiteX14" fmla="*/ 3943245 w 4226790"/>
                    <a:gd name="connsiteY14" fmla="*/ 2907818 h 7633043"/>
                    <a:gd name="connsiteX15" fmla="*/ 3943245 w 4226790"/>
                    <a:gd name="connsiteY15" fmla="*/ 2958016 h 7633043"/>
                    <a:gd name="connsiteX16" fmla="*/ 3925645 w 4226790"/>
                    <a:gd name="connsiteY16" fmla="*/ 2958016 h 7633043"/>
                    <a:gd name="connsiteX17" fmla="*/ 3925645 w 4226790"/>
                    <a:gd name="connsiteY17" fmla="*/ 2943809 h 7633043"/>
                    <a:gd name="connsiteX18" fmla="*/ 3925645 w 4226790"/>
                    <a:gd name="connsiteY18" fmla="*/ 2900241 h 7633043"/>
                    <a:gd name="connsiteX19" fmla="*/ 3948134 w 4226790"/>
                    <a:gd name="connsiteY19" fmla="*/ 2337646 h 7633043"/>
                    <a:gd name="connsiteX20" fmla="*/ 3949112 w 4226790"/>
                    <a:gd name="connsiteY20" fmla="*/ 2086657 h 7633043"/>
                    <a:gd name="connsiteX21" fmla="*/ 3935423 w 4226790"/>
                    <a:gd name="connsiteY21" fmla="*/ 2094234 h 7633043"/>
                    <a:gd name="connsiteX22" fmla="*/ 3858181 w 4226790"/>
                    <a:gd name="connsiteY22" fmla="*/ 2017517 h 7633043"/>
                    <a:gd name="connsiteX23" fmla="*/ 3734985 w 4226790"/>
                    <a:gd name="connsiteY23" fmla="*/ 1898178 h 7633043"/>
                    <a:gd name="connsiteX24" fmla="*/ 3719342 w 4226790"/>
                    <a:gd name="connsiteY24" fmla="*/ 1877342 h 7633043"/>
                    <a:gd name="connsiteX25" fmla="*/ 3697831 w 4226790"/>
                    <a:gd name="connsiteY25" fmla="*/ 1836615 h 7633043"/>
                    <a:gd name="connsiteX26" fmla="*/ 3651877 w 4226790"/>
                    <a:gd name="connsiteY26" fmla="*/ 1689810 h 7633043"/>
                    <a:gd name="connsiteX27" fmla="*/ 3577568 w 4226790"/>
                    <a:gd name="connsiteY27" fmla="*/ 1535428 h 7633043"/>
                    <a:gd name="connsiteX28" fmla="*/ 3490549 w 4226790"/>
                    <a:gd name="connsiteY28" fmla="*/ 1332743 h 7633043"/>
                    <a:gd name="connsiteX29" fmla="*/ 3365398 w 4226790"/>
                    <a:gd name="connsiteY29" fmla="*/ 951049 h 7633043"/>
                    <a:gd name="connsiteX30" fmla="*/ 3213847 w 4226790"/>
                    <a:gd name="connsiteY30" fmla="*/ 611031 h 7633043"/>
                    <a:gd name="connsiteX31" fmla="*/ 2983099 w 4226790"/>
                    <a:gd name="connsiteY31" fmla="*/ 376142 h 7633043"/>
                    <a:gd name="connsiteX32" fmla="*/ 2727908 w 4226790"/>
                    <a:gd name="connsiteY32" fmla="*/ 153567 h 7633043"/>
                    <a:gd name="connsiteX33" fmla="*/ 2613512 w 4226790"/>
                    <a:gd name="connsiteY33" fmla="*/ 59801 h 7633043"/>
                    <a:gd name="connsiteX34" fmla="*/ 2545070 w 4226790"/>
                    <a:gd name="connsiteY34" fmla="*/ 132 h 7633043"/>
                    <a:gd name="connsiteX35" fmla="*/ 2483472 w 4226790"/>
                    <a:gd name="connsiteY35" fmla="*/ 65484 h 7633043"/>
                    <a:gd name="connsiteX36" fmla="*/ 2914657 w 4226790"/>
                    <a:gd name="connsiteY36" fmla="*/ 651757 h 7633043"/>
                    <a:gd name="connsiteX37" fmla="*/ 3115095 w 4226790"/>
                    <a:gd name="connsiteY37" fmla="*/ 1003142 h 7633043"/>
                    <a:gd name="connsiteX38" fmla="*/ 3270556 w 4226790"/>
                    <a:gd name="connsiteY38" fmla="*/ 1385782 h 7633043"/>
                    <a:gd name="connsiteX39" fmla="*/ 3291089 w 4226790"/>
                    <a:gd name="connsiteY39" fmla="*/ 1463447 h 7633043"/>
                    <a:gd name="connsiteX40" fmla="*/ 3238291 w 4226790"/>
                    <a:gd name="connsiteY40" fmla="*/ 1415143 h 7633043"/>
                    <a:gd name="connsiteX41" fmla="*/ 3019276 w 4226790"/>
                    <a:gd name="connsiteY41" fmla="*/ 1314747 h 7633043"/>
                    <a:gd name="connsiteX42" fmla="*/ 2736708 w 4226790"/>
                    <a:gd name="connsiteY42" fmla="*/ 1214352 h 7633043"/>
                    <a:gd name="connsiteX43" fmla="*/ 2209703 w 4226790"/>
                    <a:gd name="connsiteY43" fmla="*/ 859178 h 7633043"/>
                    <a:gd name="connsiteX44" fmla="*/ 1986778 w 4226790"/>
                    <a:gd name="connsiteY44" fmla="*/ 619554 h 7633043"/>
                    <a:gd name="connsiteX45" fmla="*/ 1861626 w 4226790"/>
                    <a:gd name="connsiteY45" fmla="*/ 469908 h 7633043"/>
                    <a:gd name="connsiteX46" fmla="*/ 1818605 w 4226790"/>
                    <a:gd name="connsiteY46" fmla="*/ 515370 h 7633043"/>
                    <a:gd name="connsiteX47" fmla="*/ 1863582 w 4226790"/>
                    <a:gd name="connsiteY47" fmla="*/ 639444 h 7633043"/>
                    <a:gd name="connsiteX48" fmla="*/ 1938868 w 4226790"/>
                    <a:gd name="connsiteY48" fmla="*/ 780566 h 7633043"/>
                    <a:gd name="connsiteX49" fmla="*/ 2040553 w 4226790"/>
                    <a:gd name="connsiteY49" fmla="*/ 913165 h 7633043"/>
                    <a:gd name="connsiteX50" fmla="*/ 2209703 w 4226790"/>
                    <a:gd name="connsiteY50" fmla="*/ 1063758 h 7633043"/>
                    <a:gd name="connsiteX51" fmla="*/ 2373965 w 4226790"/>
                    <a:gd name="connsiteY51" fmla="*/ 1189726 h 7633043"/>
                    <a:gd name="connsiteX52" fmla="*/ 3000699 w 4226790"/>
                    <a:gd name="connsiteY52" fmla="*/ 1466288 h 7633043"/>
                    <a:gd name="connsiteX53" fmla="*/ 3330199 w 4226790"/>
                    <a:gd name="connsiteY53" fmla="*/ 1635824 h 7633043"/>
                    <a:gd name="connsiteX54" fmla="*/ 3488594 w 4226790"/>
                    <a:gd name="connsiteY54" fmla="*/ 1776946 h 7633043"/>
                    <a:gd name="connsiteX55" fmla="*/ 3581479 w 4226790"/>
                    <a:gd name="connsiteY55" fmla="*/ 2068662 h 7633043"/>
                    <a:gd name="connsiteX56" fmla="*/ 3644055 w 4226790"/>
                    <a:gd name="connsiteY56" fmla="*/ 2421941 h 7633043"/>
                    <a:gd name="connsiteX57" fmla="*/ 3596146 w 4226790"/>
                    <a:gd name="connsiteY57" fmla="*/ 2782797 h 7633043"/>
                    <a:gd name="connsiteX58" fmla="*/ 3531614 w 4226790"/>
                    <a:gd name="connsiteY58" fmla="*/ 3159754 h 7633043"/>
                    <a:gd name="connsiteX59" fmla="*/ 3433840 w 4226790"/>
                    <a:gd name="connsiteY59" fmla="*/ 3452417 h 7633043"/>
                    <a:gd name="connsiteX60" fmla="*/ 3287178 w 4226790"/>
                    <a:gd name="connsiteY60" fmla="*/ 3675940 h 7633043"/>
                    <a:gd name="connsiteX61" fmla="*/ 3272512 w 4226790"/>
                    <a:gd name="connsiteY61" fmla="*/ 3667415 h 7633043"/>
                    <a:gd name="connsiteX62" fmla="*/ 3338021 w 4226790"/>
                    <a:gd name="connsiteY62" fmla="*/ 3388960 h 7633043"/>
                    <a:gd name="connsiteX63" fmla="*/ 3345843 w 4226790"/>
                    <a:gd name="connsiteY63" fmla="*/ 3300877 h 7633043"/>
                    <a:gd name="connsiteX64" fmla="*/ 3006566 w 4226790"/>
                    <a:gd name="connsiteY64" fmla="*/ 3478937 h 7633043"/>
                    <a:gd name="connsiteX65" fmla="*/ 2648711 w 4226790"/>
                    <a:gd name="connsiteY65" fmla="*/ 3233630 h 7633043"/>
                    <a:gd name="connsiteX66" fmla="*/ 2277168 w 4226790"/>
                    <a:gd name="connsiteY66" fmla="*/ 3029050 h 7633043"/>
                    <a:gd name="connsiteX67" fmla="*/ 2202859 w 4226790"/>
                    <a:gd name="connsiteY67" fmla="*/ 3006320 h 7633043"/>
                    <a:gd name="connsiteX68" fmla="*/ 1911491 w 4226790"/>
                    <a:gd name="connsiteY68" fmla="*/ 2897400 h 7633043"/>
                    <a:gd name="connsiteX69" fmla="*/ 1633812 w 4226790"/>
                    <a:gd name="connsiteY69" fmla="*/ 2730705 h 7633043"/>
                    <a:gd name="connsiteX70" fmla="*/ 1433374 w 4226790"/>
                    <a:gd name="connsiteY70" fmla="*/ 2543173 h 7633043"/>
                    <a:gd name="connsiteX71" fmla="*/ 1242714 w 4226790"/>
                    <a:gd name="connsiteY71" fmla="*/ 2281766 h 7633043"/>
                    <a:gd name="connsiteX72" fmla="*/ 895614 w 4226790"/>
                    <a:gd name="connsiteY72" fmla="*/ 1766527 h 7633043"/>
                    <a:gd name="connsiteX73" fmla="*/ 680510 w 4226790"/>
                    <a:gd name="connsiteY73" fmla="*/ 1542058 h 7633043"/>
                    <a:gd name="connsiteX74" fmla="*/ 478117 w 4226790"/>
                    <a:gd name="connsiteY74" fmla="*/ 1301487 h 7633043"/>
                    <a:gd name="connsiteX75" fmla="*/ 310923 w 4226790"/>
                    <a:gd name="connsiteY75" fmla="*/ 1088383 h 7633043"/>
                    <a:gd name="connsiteX76" fmla="*/ 121240 w 4226790"/>
                    <a:gd name="connsiteY76" fmla="*/ 922636 h 7633043"/>
                    <a:gd name="connsiteX77" fmla="*/ 0 w 4226790"/>
                    <a:gd name="connsiteY77" fmla="*/ 896116 h 7633043"/>
                    <a:gd name="connsiteX78" fmla="*/ 121240 w 4226790"/>
                    <a:gd name="connsiteY78" fmla="*/ 1020190 h 7633043"/>
                    <a:gd name="connsiteX79" fmla="*/ 412608 w 4226790"/>
                    <a:gd name="connsiteY79" fmla="*/ 1357368 h 7633043"/>
                    <a:gd name="connsiteX80" fmla="*/ 983611 w 4226790"/>
                    <a:gd name="connsiteY80" fmla="*/ 2034565 h 7633043"/>
                    <a:gd name="connsiteX81" fmla="*/ 1431419 w 4226790"/>
                    <a:gd name="connsiteY81" fmla="*/ 2660617 h 7633043"/>
                    <a:gd name="connsiteX82" fmla="*/ 1955490 w 4226790"/>
                    <a:gd name="connsiteY82" fmla="*/ 3090614 h 7633043"/>
                    <a:gd name="connsiteX83" fmla="*/ 2414052 w 4226790"/>
                    <a:gd name="connsiteY83" fmla="*/ 3615323 h 7633043"/>
                    <a:gd name="connsiteX84" fmla="*/ 2530404 w 4226790"/>
                    <a:gd name="connsiteY84" fmla="*/ 3892832 h 7633043"/>
                    <a:gd name="connsiteX85" fmla="*/ 2558758 w 4226790"/>
                    <a:gd name="connsiteY85" fmla="*/ 3995121 h 7633043"/>
                    <a:gd name="connsiteX86" fmla="*/ 2501071 w 4226790"/>
                    <a:gd name="connsiteY86" fmla="*/ 3602064 h 7633043"/>
                    <a:gd name="connsiteX87" fmla="*/ 2511826 w 4226790"/>
                    <a:gd name="connsiteY87" fmla="*/ 3591645 h 7633043"/>
                    <a:gd name="connsiteX88" fmla="*/ 2797328 w 4226790"/>
                    <a:gd name="connsiteY88" fmla="*/ 3822744 h 7633043"/>
                    <a:gd name="connsiteX89" fmla="*/ 2926391 w 4226790"/>
                    <a:gd name="connsiteY89" fmla="*/ 3955342 h 7633043"/>
                    <a:gd name="connsiteX90" fmla="*/ 3049586 w 4226790"/>
                    <a:gd name="connsiteY90" fmla="*/ 4100253 h 7633043"/>
                    <a:gd name="connsiteX91" fmla="*/ 3110206 w 4226790"/>
                    <a:gd name="connsiteY91" fmla="*/ 4306727 h 7633043"/>
                    <a:gd name="connsiteX92" fmla="*/ 3136605 w 4226790"/>
                    <a:gd name="connsiteY92" fmla="*/ 4511307 h 7633043"/>
                    <a:gd name="connsiteX93" fmla="*/ 3162027 w 4226790"/>
                    <a:gd name="connsiteY93" fmla="*/ 4314304 h 7633043"/>
                    <a:gd name="connsiteX94" fmla="*/ 3179626 w 4226790"/>
                    <a:gd name="connsiteY94" fmla="*/ 4312410 h 7633043"/>
                    <a:gd name="connsiteX95" fmla="*/ 3257846 w 4226790"/>
                    <a:gd name="connsiteY95" fmla="*/ 4793551 h 7633043"/>
                    <a:gd name="connsiteX96" fmla="*/ 3285223 w 4226790"/>
                    <a:gd name="connsiteY96" fmla="*/ 5058748 h 7633043"/>
                    <a:gd name="connsiteX97" fmla="*/ 3287178 w 4226790"/>
                    <a:gd name="connsiteY97" fmla="*/ 5036017 h 7633043"/>
                    <a:gd name="connsiteX98" fmla="*/ 3332154 w 4226790"/>
                    <a:gd name="connsiteY98" fmla="*/ 4332300 h 7633043"/>
                    <a:gd name="connsiteX99" fmla="*/ 3349754 w 4226790"/>
                    <a:gd name="connsiteY99" fmla="*/ 4332300 h 7633043"/>
                    <a:gd name="connsiteX100" fmla="*/ 3411352 w 4226790"/>
                    <a:gd name="connsiteY100" fmla="*/ 4962140 h 7633043"/>
                    <a:gd name="connsiteX101" fmla="*/ 3431885 w 4226790"/>
                    <a:gd name="connsiteY101" fmla="*/ 4490470 h 7633043"/>
                    <a:gd name="connsiteX102" fmla="*/ 3501304 w 4226790"/>
                    <a:gd name="connsiteY102" fmla="*/ 3951554 h 7633043"/>
                    <a:gd name="connsiteX103" fmla="*/ 3761385 w 4226790"/>
                    <a:gd name="connsiteY103" fmla="*/ 3601116 h 7633043"/>
                    <a:gd name="connsiteX104" fmla="*/ 4138794 w 4226790"/>
                    <a:gd name="connsiteY104" fmla="*/ 3298982 h 7633043"/>
                    <a:gd name="connsiteX105" fmla="*/ 4150527 w 4226790"/>
                    <a:gd name="connsiteY105" fmla="*/ 3310348 h 7633043"/>
                    <a:gd name="connsiteX106" fmla="*/ 3778984 w 4226790"/>
                    <a:gd name="connsiteY106" fmla="*/ 3846422 h 7633043"/>
                    <a:gd name="connsiteX107" fmla="*/ 3686098 w 4226790"/>
                    <a:gd name="connsiteY107" fmla="*/ 4179812 h 7633043"/>
                    <a:gd name="connsiteX108" fmla="*/ 3696853 w 4226790"/>
                    <a:gd name="connsiteY108" fmla="*/ 4464897 h 7633043"/>
                    <a:gd name="connsiteX109" fmla="*/ 3801472 w 4226790"/>
                    <a:gd name="connsiteY109" fmla="*/ 4120142 h 7633043"/>
                    <a:gd name="connsiteX110" fmla="*/ 3819071 w 4226790"/>
                    <a:gd name="connsiteY110" fmla="*/ 4122037 h 7633043"/>
                    <a:gd name="connsiteX111" fmla="*/ 3807338 w 4226790"/>
                    <a:gd name="connsiteY111" fmla="*/ 4675160 h 7633043"/>
                    <a:gd name="connsiteX112" fmla="*/ 3816138 w 4226790"/>
                    <a:gd name="connsiteY112" fmla="*/ 4961193 h 7633043"/>
                    <a:gd name="connsiteX113" fmla="*/ 3887513 w 4226790"/>
                    <a:gd name="connsiteY113" fmla="*/ 5236808 h 7633043"/>
                    <a:gd name="connsiteX114" fmla="*/ 4005821 w 4226790"/>
                    <a:gd name="connsiteY114" fmla="*/ 6361997 h 7633043"/>
                    <a:gd name="connsiteX115" fmla="*/ 3988222 w 4226790"/>
                    <a:gd name="connsiteY115" fmla="*/ 6363891 h 7633043"/>
                    <a:gd name="connsiteX116" fmla="*/ 3866003 w 4226790"/>
                    <a:gd name="connsiteY116" fmla="*/ 5783301 h 7633043"/>
                    <a:gd name="connsiteX117" fmla="*/ 3858181 w 4226790"/>
                    <a:gd name="connsiteY117" fmla="*/ 6482282 h 7633043"/>
                    <a:gd name="connsiteX118" fmla="*/ 3845470 w 4226790"/>
                    <a:gd name="connsiteY118" fmla="*/ 6487018 h 7633043"/>
                    <a:gd name="connsiteX119" fmla="*/ 3470017 w 4226790"/>
                    <a:gd name="connsiteY119" fmla="*/ 6470916 h 7633043"/>
                    <a:gd name="connsiteX120" fmla="*/ 3558014 w 4226790"/>
                    <a:gd name="connsiteY120" fmla="*/ 6477546 h 7633043"/>
                    <a:gd name="connsiteX121" fmla="*/ 3778984 w 4226790"/>
                    <a:gd name="connsiteY121" fmla="*/ 6576995 h 7633043"/>
                    <a:gd name="connsiteX122" fmla="*/ 3923690 w 4226790"/>
                    <a:gd name="connsiteY122" fmla="*/ 6996573 h 7633043"/>
                    <a:gd name="connsiteX123" fmla="*/ 3908047 w 4226790"/>
                    <a:gd name="connsiteY123" fmla="*/ 6998467 h 7633043"/>
                    <a:gd name="connsiteX124" fmla="*/ 3577568 w 4226790"/>
                    <a:gd name="connsiteY124" fmla="*/ 6835561 h 7633043"/>
                    <a:gd name="connsiteX125" fmla="*/ 3830805 w 4226790"/>
                    <a:gd name="connsiteY125" fmla="*/ 7062872 h 7633043"/>
                    <a:gd name="connsiteX126" fmla="*/ 3816138 w 4226790"/>
                    <a:gd name="connsiteY126" fmla="*/ 7068555 h 7633043"/>
                    <a:gd name="connsiteX127" fmla="*/ 3444595 w 4226790"/>
                    <a:gd name="connsiteY127" fmla="*/ 6851662 h 7633043"/>
                    <a:gd name="connsiteX128" fmla="*/ 3626456 w 4226790"/>
                    <a:gd name="connsiteY128" fmla="*/ 7223884 h 7633043"/>
                    <a:gd name="connsiteX129" fmla="*/ 3610812 w 4226790"/>
                    <a:gd name="connsiteY129" fmla="*/ 7225778 h 7633043"/>
                    <a:gd name="connsiteX130" fmla="*/ 3480772 w 4226790"/>
                    <a:gd name="connsiteY130" fmla="*/ 7060978 h 7633043"/>
                    <a:gd name="connsiteX131" fmla="*/ 3204070 w 4226790"/>
                    <a:gd name="connsiteY131" fmla="*/ 7042035 h 7633043"/>
                    <a:gd name="connsiteX132" fmla="*/ 3317489 w 4226790"/>
                    <a:gd name="connsiteY132" fmla="*/ 7153797 h 7633043"/>
                    <a:gd name="connsiteX133" fmla="*/ 3298911 w 4226790"/>
                    <a:gd name="connsiteY133" fmla="*/ 7264611 h 7633043"/>
                    <a:gd name="connsiteX134" fmla="*/ 3151271 w 4226790"/>
                    <a:gd name="connsiteY134" fmla="*/ 7282606 h 7633043"/>
                    <a:gd name="connsiteX135" fmla="*/ 2964523 w 4226790"/>
                    <a:gd name="connsiteY135" fmla="*/ 7263663 h 7633043"/>
                    <a:gd name="connsiteX136" fmla="*/ 2745507 w 4226790"/>
                    <a:gd name="connsiteY136" fmla="*/ 7302496 h 7633043"/>
                    <a:gd name="connsiteX137" fmla="*/ 2500094 w 4226790"/>
                    <a:gd name="connsiteY137" fmla="*/ 7402891 h 7633043"/>
                    <a:gd name="connsiteX138" fmla="*/ 2168638 w 4226790"/>
                    <a:gd name="connsiteY138" fmla="*/ 7633044 h 7633043"/>
                    <a:gd name="connsiteX139" fmla="*/ 2270324 w 4226790"/>
                    <a:gd name="connsiteY139" fmla="*/ 7575269 h 7633043"/>
                    <a:gd name="connsiteX140" fmla="*/ 2481516 w 4226790"/>
                    <a:gd name="connsiteY140" fmla="*/ 7465401 h 7633043"/>
                    <a:gd name="connsiteX141" fmla="*/ 2695643 w 4226790"/>
                    <a:gd name="connsiteY141" fmla="*/ 7441723 h 7633043"/>
                    <a:gd name="connsiteX142" fmla="*/ 2956700 w 4226790"/>
                    <a:gd name="connsiteY142" fmla="*/ 7416151 h 7633043"/>
                    <a:gd name="connsiteX143" fmla="*/ 3490549 w 4226790"/>
                    <a:gd name="connsiteY143" fmla="*/ 7384896 h 7633043"/>
                    <a:gd name="connsiteX144" fmla="*/ 3908047 w 4226790"/>
                    <a:gd name="connsiteY144" fmla="*/ 7251351 h 7633043"/>
                    <a:gd name="connsiteX145" fmla="*/ 4041019 w 4226790"/>
                    <a:gd name="connsiteY145" fmla="*/ 7136748 h 7633043"/>
                    <a:gd name="connsiteX146" fmla="*/ 4096751 w 4226790"/>
                    <a:gd name="connsiteY146" fmla="*/ 7177475 h 7633043"/>
                    <a:gd name="connsiteX147" fmla="*/ 4226791 w 4226790"/>
                    <a:gd name="connsiteY147" fmla="*/ 7257033 h 7633043"/>
                    <a:gd name="connsiteX148" fmla="*/ 4226791 w 4226790"/>
                    <a:gd name="connsiteY148" fmla="*/ 6589307 h 7633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</a:cxnLst>
                  <a:rect l="l" t="t" r="r" b="b"/>
                  <a:pathLst>
                    <a:path w="4226790" h="7633043">
                      <a:moveTo>
                        <a:pt x="4217992" y="6589307"/>
                      </a:moveTo>
                      <a:cubicBezTo>
                        <a:pt x="4208214" y="6567524"/>
                        <a:pt x="4199414" y="6545739"/>
                        <a:pt x="4192571" y="6523009"/>
                      </a:cubicBezTo>
                      <a:cubicBezTo>
                        <a:pt x="4176926" y="6469970"/>
                        <a:pt x="4172037" y="6415983"/>
                        <a:pt x="4168127" y="6360102"/>
                      </a:cubicBezTo>
                      <a:cubicBezTo>
                        <a:pt x="4163238" y="6284332"/>
                        <a:pt x="4160305" y="6208562"/>
                        <a:pt x="4158349" y="6132791"/>
                      </a:cubicBezTo>
                      <a:cubicBezTo>
                        <a:pt x="4157372" y="6131845"/>
                        <a:pt x="4156393" y="6129950"/>
                        <a:pt x="4156393" y="6127109"/>
                      </a:cubicBezTo>
                      <a:cubicBezTo>
                        <a:pt x="4139772" y="5910216"/>
                        <a:pt x="4148571" y="5688588"/>
                        <a:pt x="4103596" y="5474537"/>
                      </a:cubicBezTo>
                      <a:cubicBezTo>
                        <a:pt x="4066441" y="5293635"/>
                        <a:pt x="4015598" y="5103263"/>
                        <a:pt x="4050797" y="4917626"/>
                      </a:cubicBezTo>
                      <a:cubicBezTo>
                        <a:pt x="4052752" y="4910048"/>
                        <a:pt x="4063508" y="4910048"/>
                        <a:pt x="4066441" y="4915731"/>
                      </a:cubicBezTo>
                      <a:cubicBezTo>
                        <a:pt x="4132928" y="5029387"/>
                        <a:pt x="4172037" y="5153460"/>
                        <a:pt x="4217014" y="5275640"/>
                      </a:cubicBezTo>
                      <a:lnTo>
                        <a:pt x="4217014" y="322156"/>
                      </a:lnTo>
                      <a:cubicBezTo>
                        <a:pt x="4212125" y="359094"/>
                        <a:pt x="4206259" y="396032"/>
                        <a:pt x="4201370" y="432970"/>
                      </a:cubicBezTo>
                      <a:cubicBezTo>
                        <a:pt x="4180837" y="566515"/>
                        <a:pt x="4167148" y="700061"/>
                        <a:pt x="4160305" y="834553"/>
                      </a:cubicBezTo>
                      <a:cubicBezTo>
                        <a:pt x="4153460" y="967151"/>
                        <a:pt x="4145638" y="1099749"/>
                        <a:pt x="4152483" y="1233294"/>
                      </a:cubicBezTo>
                      <a:cubicBezTo>
                        <a:pt x="4158349" y="1364945"/>
                        <a:pt x="4183770" y="1493755"/>
                        <a:pt x="4195504" y="1624458"/>
                      </a:cubicBezTo>
                      <a:cubicBezTo>
                        <a:pt x="4234613" y="2070556"/>
                        <a:pt x="3951067" y="2467403"/>
                        <a:pt x="3943245" y="2907818"/>
                      </a:cubicBezTo>
                      <a:cubicBezTo>
                        <a:pt x="3943245" y="2924866"/>
                        <a:pt x="3943245" y="2940967"/>
                        <a:pt x="3943245" y="2958016"/>
                      </a:cubicBezTo>
                      <a:cubicBezTo>
                        <a:pt x="3943245" y="2969382"/>
                        <a:pt x="3925645" y="2968434"/>
                        <a:pt x="3925645" y="2958016"/>
                      </a:cubicBezTo>
                      <a:lnTo>
                        <a:pt x="3925645" y="2943809"/>
                      </a:lnTo>
                      <a:cubicBezTo>
                        <a:pt x="3925645" y="2929602"/>
                        <a:pt x="3925645" y="2914448"/>
                        <a:pt x="3925645" y="2900241"/>
                      </a:cubicBezTo>
                      <a:cubicBezTo>
                        <a:pt x="3924668" y="2712709"/>
                        <a:pt x="3922712" y="2524231"/>
                        <a:pt x="3948134" y="2337646"/>
                      </a:cubicBezTo>
                      <a:cubicBezTo>
                        <a:pt x="3959867" y="2253352"/>
                        <a:pt x="3968666" y="2170005"/>
                        <a:pt x="3949112" y="2086657"/>
                      </a:cubicBezTo>
                      <a:cubicBezTo>
                        <a:pt x="3944223" y="2089498"/>
                        <a:pt x="3940312" y="2092340"/>
                        <a:pt x="3935423" y="2094234"/>
                      </a:cubicBezTo>
                      <a:cubicBezTo>
                        <a:pt x="3910002" y="2068662"/>
                        <a:pt x="3881647" y="2044036"/>
                        <a:pt x="3858181" y="2017517"/>
                      </a:cubicBezTo>
                      <a:cubicBezTo>
                        <a:pt x="3820049" y="1974896"/>
                        <a:pt x="3772139" y="1941747"/>
                        <a:pt x="3734985" y="1898178"/>
                      </a:cubicBezTo>
                      <a:cubicBezTo>
                        <a:pt x="3729119" y="1891548"/>
                        <a:pt x="3724230" y="1884919"/>
                        <a:pt x="3719342" y="1877342"/>
                      </a:cubicBezTo>
                      <a:cubicBezTo>
                        <a:pt x="3712498" y="1863135"/>
                        <a:pt x="3704675" y="1849875"/>
                        <a:pt x="3697831" y="1836615"/>
                      </a:cubicBezTo>
                      <a:cubicBezTo>
                        <a:pt x="3677299" y="1789259"/>
                        <a:pt x="3665565" y="1736219"/>
                        <a:pt x="3651877" y="1689810"/>
                      </a:cubicBezTo>
                      <a:cubicBezTo>
                        <a:pt x="3637211" y="1636771"/>
                        <a:pt x="3601034" y="1584679"/>
                        <a:pt x="3577568" y="1535428"/>
                      </a:cubicBezTo>
                      <a:cubicBezTo>
                        <a:pt x="3546281" y="1469129"/>
                        <a:pt x="3517926" y="1399989"/>
                        <a:pt x="3490549" y="1332743"/>
                      </a:cubicBezTo>
                      <a:cubicBezTo>
                        <a:pt x="3438729" y="1207722"/>
                        <a:pt x="3403530" y="1079859"/>
                        <a:pt x="3365398" y="951049"/>
                      </a:cubicBezTo>
                      <a:cubicBezTo>
                        <a:pt x="3331177" y="832658"/>
                        <a:pt x="3286201" y="712373"/>
                        <a:pt x="3213847" y="611031"/>
                      </a:cubicBezTo>
                      <a:cubicBezTo>
                        <a:pt x="3149316" y="522000"/>
                        <a:pt x="3059364" y="454754"/>
                        <a:pt x="2983099" y="376142"/>
                      </a:cubicBezTo>
                      <a:cubicBezTo>
                        <a:pt x="2903902" y="293742"/>
                        <a:pt x="2822749" y="217972"/>
                        <a:pt x="2727908" y="153567"/>
                      </a:cubicBezTo>
                      <a:cubicBezTo>
                        <a:pt x="2686843" y="126100"/>
                        <a:pt x="2643822" y="97687"/>
                        <a:pt x="2613512" y="59801"/>
                      </a:cubicBezTo>
                      <a:cubicBezTo>
                        <a:pt x="2594935" y="37070"/>
                        <a:pt x="2577336" y="3921"/>
                        <a:pt x="2545070" y="132"/>
                      </a:cubicBezTo>
                      <a:cubicBezTo>
                        <a:pt x="2516715" y="-2709"/>
                        <a:pt x="2482494" y="40859"/>
                        <a:pt x="2483472" y="65484"/>
                      </a:cubicBezTo>
                      <a:cubicBezTo>
                        <a:pt x="2494227" y="315526"/>
                        <a:pt x="2767996" y="472750"/>
                        <a:pt x="2914657" y="651757"/>
                      </a:cubicBezTo>
                      <a:cubicBezTo>
                        <a:pt x="2999721" y="754994"/>
                        <a:pt x="3076963" y="875279"/>
                        <a:pt x="3115095" y="1003142"/>
                      </a:cubicBezTo>
                      <a:cubicBezTo>
                        <a:pt x="3154205" y="1134793"/>
                        <a:pt x="3235358" y="1251290"/>
                        <a:pt x="3270556" y="1385782"/>
                      </a:cubicBezTo>
                      <a:cubicBezTo>
                        <a:pt x="3277401" y="1411354"/>
                        <a:pt x="3284245" y="1437874"/>
                        <a:pt x="3291089" y="1463447"/>
                      </a:cubicBezTo>
                      <a:cubicBezTo>
                        <a:pt x="3274468" y="1446398"/>
                        <a:pt x="3256868" y="1430297"/>
                        <a:pt x="3238291" y="1415143"/>
                      </a:cubicBezTo>
                      <a:cubicBezTo>
                        <a:pt x="3180604" y="1368734"/>
                        <a:pt x="3091629" y="1330848"/>
                        <a:pt x="3019276" y="1314747"/>
                      </a:cubicBezTo>
                      <a:cubicBezTo>
                        <a:pt x="2919546" y="1293910"/>
                        <a:pt x="2830571" y="1250343"/>
                        <a:pt x="2736708" y="1214352"/>
                      </a:cubicBezTo>
                      <a:cubicBezTo>
                        <a:pt x="2527471" y="1134793"/>
                        <a:pt x="2372009" y="1005036"/>
                        <a:pt x="2209703" y="859178"/>
                      </a:cubicBezTo>
                      <a:cubicBezTo>
                        <a:pt x="2124639" y="782461"/>
                        <a:pt x="2050331" y="715215"/>
                        <a:pt x="1986778" y="619554"/>
                      </a:cubicBezTo>
                      <a:cubicBezTo>
                        <a:pt x="1951579" y="567462"/>
                        <a:pt x="1926157" y="493586"/>
                        <a:pt x="1861626" y="469908"/>
                      </a:cubicBezTo>
                      <a:cubicBezTo>
                        <a:pt x="1843049" y="463278"/>
                        <a:pt x="1817627" y="502111"/>
                        <a:pt x="1818605" y="515370"/>
                      </a:cubicBezTo>
                      <a:cubicBezTo>
                        <a:pt x="1820561" y="562727"/>
                        <a:pt x="1838160" y="598718"/>
                        <a:pt x="1863582" y="639444"/>
                      </a:cubicBezTo>
                      <a:cubicBezTo>
                        <a:pt x="1891936" y="684907"/>
                        <a:pt x="1911491" y="734157"/>
                        <a:pt x="1938868" y="780566"/>
                      </a:cubicBezTo>
                      <a:cubicBezTo>
                        <a:pt x="1972111" y="825082"/>
                        <a:pt x="2005354" y="870544"/>
                        <a:pt x="2040553" y="913165"/>
                      </a:cubicBezTo>
                      <a:cubicBezTo>
                        <a:pt x="2092374" y="967151"/>
                        <a:pt x="2151039" y="1016402"/>
                        <a:pt x="2209703" y="1063758"/>
                      </a:cubicBezTo>
                      <a:cubicBezTo>
                        <a:pt x="2263479" y="1106379"/>
                        <a:pt x="2318233" y="1148999"/>
                        <a:pt x="2373965" y="1189726"/>
                      </a:cubicBezTo>
                      <a:cubicBezTo>
                        <a:pt x="2577336" y="1292963"/>
                        <a:pt x="2796350" y="1365892"/>
                        <a:pt x="3000699" y="1466288"/>
                      </a:cubicBezTo>
                      <a:cubicBezTo>
                        <a:pt x="3111184" y="1520274"/>
                        <a:pt x="3223625" y="1574260"/>
                        <a:pt x="3330199" y="1635824"/>
                      </a:cubicBezTo>
                      <a:cubicBezTo>
                        <a:pt x="3392775" y="1671815"/>
                        <a:pt x="3453395" y="1714435"/>
                        <a:pt x="3488594" y="1776946"/>
                      </a:cubicBezTo>
                      <a:cubicBezTo>
                        <a:pt x="3539436" y="1865976"/>
                        <a:pt x="3552147" y="1972055"/>
                        <a:pt x="3581479" y="2068662"/>
                      </a:cubicBezTo>
                      <a:cubicBezTo>
                        <a:pt x="3616678" y="2185159"/>
                        <a:pt x="3646988" y="2299761"/>
                        <a:pt x="3644055" y="2421941"/>
                      </a:cubicBezTo>
                      <a:cubicBezTo>
                        <a:pt x="3641122" y="2544121"/>
                        <a:pt x="3619611" y="2663459"/>
                        <a:pt x="3596146" y="2782797"/>
                      </a:cubicBezTo>
                      <a:cubicBezTo>
                        <a:pt x="3571702" y="2907818"/>
                        <a:pt x="3558014" y="3034733"/>
                        <a:pt x="3531614" y="3159754"/>
                      </a:cubicBezTo>
                      <a:cubicBezTo>
                        <a:pt x="3510104" y="3261097"/>
                        <a:pt x="3474906" y="3357704"/>
                        <a:pt x="3433840" y="3452417"/>
                      </a:cubicBezTo>
                      <a:cubicBezTo>
                        <a:pt x="3398641" y="3531976"/>
                        <a:pt x="3359532" y="3621006"/>
                        <a:pt x="3287178" y="3675940"/>
                      </a:cubicBezTo>
                      <a:cubicBezTo>
                        <a:pt x="3281312" y="3680675"/>
                        <a:pt x="3269579" y="3676886"/>
                        <a:pt x="3272512" y="3667415"/>
                      </a:cubicBezTo>
                      <a:cubicBezTo>
                        <a:pt x="3305755" y="3578385"/>
                        <a:pt x="3327266" y="3482725"/>
                        <a:pt x="3338021" y="3388960"/>
                      </a:cubicBezTo>
                      <a:cubicBezTo>
                        <a:pt x="3340954" y="3361493"/>
                        <a:pt x="3344865" y="3331185"/>
                        <a:pt x="3345843" y="3300877"/>
                      </a:cubicBezTo>
                      <a:cubicBezTo>
                        <a:pt x="3287178" y="3433474"/>
                        <a:pt x="3187448" y="3528187"/>
                        <a:pt x="3006566" y="3478937"/>
                      </a:cubicBezTo>
                      <a:cubicBezTo>
                        <a:pt x="2854037" y="3438210"/>
                        <a:pt x="2760174" y="3334026"/>
                        <a:pt x="2648711" y="3233630"/>
                      </a:cubicBezTo>
                      <a:cubicBezTo>
                        <a:pt x="2540181" y="3137023"/>
                        <a:pt x="2402319" y="3096296"/>
                        <a:pt x="2277168" y="3029050"/>
                      </a:cubicBezTo>
                      <a:cubicBezTo>
                        <a:pt x="2252724" y="3020526"/>
                        <a:pt x="2227303" y="3012949"/>
                        <a:pt x="2202859" y="3006320"/>
                      </a:cubicBezTo>
                      <a:cubicBezTo>
                        <a:pt x="2100196" y="2977905"/>
                        <a:pt x="2005354" y="2946650"/>
                        <a:pt x="1911491" y="2897400"/>
                      </a:cubicBezTo>
                      <a:cubicBezTo>
                        <a:pt x="1815672" y="2847202"/>
                        <a:pt x="1727675" y="2783744"/>
                        <a:pt x="1633812" y="2730705"/>
                      </a:cubicBezTo>
                      <a:cubicBezTo>
                        <a:pt x="1543859" y="2679560"/>
                        <a:pt x="1488128" y="2629362"/>
                        <a:pt x="1433374" y="2543173"/>
                      </a:cubicBezTo>
                      <a:cubicBezTo>
                        <a:pt x="1375687" y="2452249"/>
                        <a:pt x="1305289" y="2369849"/>
                        <a:pt x="1242714" y="2281766"/>
                      </a:cubicBezTo>
                      <a:cubicBezTo>
                        <a:pt x="1122451" y="2113177"/>
                        <a:pt x="1024676" y="1929434"/>
                        <a:pt x="895614" y="1766527"/>
                      </a:cubicBezTo>
                      <a:cubicBezTo>
                        <a:pt x="831083" y="1686022"/>
                        <a:pt x="749930" y="1618776"/>
                        <a:pt x="680510" y="1542058"/>
                      </a:cubicBezTo>
                      <a:cubicBezTo>
                        <a:pt x="610113" y="1464394"/>
                        <a:pt x="540693" y="1385782"/>
                        <a:pt x="478117" y="1301487"/>
                      </a:cubicBezTo>
                      <a:cubicBezTo>
                        <a:pt x="424341" y="1229506"/>
                        <a:pt x="364698" y="1162260"/>
                        <a:pt x="310923" y="1088383"/>
                      </a:cubicBezTo>
                      <a:cubicBezTo>
                        <a:pt x="261058" y="1020190"/>
                        <a:pt x="205326" y="951997"/>
                        <a:pt x="121240" y="922636"/>
                      </a:cubicBezTo>
                      <a:cubicBezTo>
                        <a:pt x="78219" y="907482"/>
                        <a:pt x="39109" y="896116"/>
                        <a:pt x="0" y="896116"/>
                      </a:cubicBezTo>
                      <a:cubicBezTo>
                        <a:pt x="40087" y="938737"/>
                        <a:pt x="83108" y="979464"/>
                        <a:pt x="121240" y="1020190"/>
                      </a:cubicBezTo>
                      <a:cubicBezTo>
                        <a:pt x="223904" y="1128163"/>
                        <a:pt x="313856" y="1246554"/>
                        <a:pt x="412608" y="1357368"/>
                      </a:cubicBezTo>
                      <a:cubicBezTo>
                        <a:pt x="611091" y="1578996"/>
                        <a:pt x="817395" y="1789259"/>
                        <a:pt x="983611" y="2034565"/>
                      </a:cubicBezTo>
                      <a:cubicBezTo>
                        <a:pt x="1127340" y="2246722"/>
                        <a:pt x="1263246" y="2466456"/>
                        <a:pt x="1431419" y="2660617"/>
                      </a:cubicBezTo>
                      <a:cubicBezTo>
                        <a:pt x="1581991" y="2833942"/>
                        <a:pt x="1772651" y="2953280"/>
                        <a:pt x="1955490" y="3090614"/>
                      </a:cubicBezTo>
                      <a:cubicBezTo>
                        <a:pt x="2146150" y="3233630"/>
                        <a:pt x="2295745" y="3411691"/>
                        <a:pt x="2414052" y="3615323"/>
                      </a:cubicBezTo>
                      <a:cubicBezTo>
                        <a:pt x="2465873" y="3704353"/>
                        <a:pt x="2502049" y="3794331"/>
                        <a:pt x="2530404" y="3892832"/>
                      </a:cubicBezTo>
                      <a:cubicBezTo>
                        <a:pt x="2540181" y="3925981"/>
                        <a:pt x="2548981" y="3961025"/>
                        <a:pt x="2558758" y="3995121"/>
                      </a:cubicBezTo>
                      <a:cubicBezTo>
                        <a:pt x="2548003" y="3863471"/>
                        <a:pt x="2523559" y="3731820"/>
                        <a:pt x="2501071" y="3602064"/>
                      </a:cubicBezTo>
                      <a:cubicBezTo>
                        <a:pt x="2500094" y="3596380"/>
                        <a:pt x="2504982" y="3589750"/>
                        <a:pt x="2511826" y="3591645"/>
                      </a:cubicBezTo>
                      <a:cubicBezTo>
                        <a:pt x="2629156" y="3629530"/>
                        <a:pt x="2718130" y="3735608"/>
                        <a:pt x="2797328" y="3822744"/>
                      </a:cubicBezTo>
                      <a:cubicBezTo>
                        <a:pt x="2839371" y="3868207"/>
                        <a:pt x="2880436" y="3913668"/>
                        <a:pt x="2926391" y="3955342"/>
                      </a:cubicBezTo>
                      <a:cubicBezTo>
                        <a:pt x="2973322" y="3997963"/>
                        <a:pt x="3020254" y="4044373"/>
                        <a:pt x="3049586" y="4100253"/>
                      </a:cubicBezTo>
                      <a:cubicBezTo>
                        <a:pt x="3082830" y="4164658"/>
                        <a:pt x="3097496" y="4236640"/>
                        <a:pt x="3110206" y="4306727"/>
                      </a:cubicBezTo>
                      <a:cubicBezTo>
                        <a:pt x="3122917" y="4373973"/>
                        <a:pt x="3130739" y="4443114"/>
                        <a:pt x="3136605" y="4511307"/>
                      </a:cubicBezTo>
                      <a:cubicBezTo>
                        <a:pt x="3148338" y="4445955"/>
                        <a:pt x="3157138" y="4379656"/>
                        <a:pt x="3162027" y="4314304"/>
                      </a:cubicBezTo>
                      <a:cubicBezTo>
                        <a:pt x="3163005" y="4304833"/>
                        <a:pt x="3176693" y="4301992"/>
                        <a:pt x="3179626" y="4312410"/>
                      </a:cubicBezTo>
                      <a:cubicBezTo>
                        <a:pt x="3218736" y="4470581"/>
                        <a:pt x="3242202" y="4631592"/>
                        <a:pt x="3257846" y="4793551"/>
                      </a:cubicBezTo>
                      <a:cubicBezTo>
                        <a:pt x="3266645" y="4881634"/>
                        <a:pt x="3277401" y="4969717"/>
                        <a:pt x="3285223" y="5058748"/>
                      </a:cubicBezTo>
                      <a:cubicBezTo>
                        <a:pt x="3286201" y="5051170"/>
                        <a:pt x="3286201" y="5043593"/>
                        <a:pt x="3287178" y="5036017"/>
                      </a:cubicBezTo>
                      <a:cubicBezTo>
                        <a:pt x="3304777" y="4803022"/>
                        <a:pt x="3338998" y="4566240"/>
                        <a:pt x="3332154" y="4332300"/>
                      </a:cubicBezTo>
                      <a:cubicBezTo>
                        <a:pt x="3332154" y="4320934"/>
                        <a:pt x="3348776" y="4321881"/>
                        <a:pt x="3349754" y="4332300"/>
                      </a:cubicBezTo>
                      <a:cubicBezTo>
                        <a:pt x="3369309" y="4542562"/>
                        <a:pt x="3388864" y="4752825"/>
                        <a:pt x="3411352" y="4962140"/>
                      </a:cubicBezTo>
                      <a:cubicBezTo>
                        <a:pt x="3417218" y="4804917"/>
                        <a:pt x="3430907" y="4648641"/>
                        <a:pt x="3431885" y="4490470"/>
                      </a:cubicBezTo>
                      <a:cubicBezTo>
                        <a:pt x="3432862" y="4313357"/>
                        <a:pt x="3439707" y="4120142"/>
                        <a:pt x="3501304" y="3951554"/>
                      </a:cubicBezTo>
                      <a:cubicBezTo>
                        <a:pt x="3554103" y="3807590"/>
                        <a:pt x="3653832" y="3708142"/>
                        <a:pt x="3761385" y="3601116"/>
                      </a:cubicBezTo>
                      <a:cubicBezTo>
                        <a:pt x="3873825" y="3489355"/>
                        <a:pt x="3989199" y="3363387"/>
                        <a:pt x="4138794" y="3298982"/>
                      </a:cubicBezTo>
                      <a:cubicBezTo>
                        <a:pt x="4145638" y="3296141"/>
                        <a:pt x="4156393" y="3302771"/>
                        <a:pt x="4150527" y="3310348"/>
                      </a:cubicBezTo>
                      <a:cubicBezTo>
                        <a:pt x="4024398" y="3486514"/>
                        <a:pt x="3873825" y="3650367"/>
                        <a:pt x="3778984" y="3846422"/>
                      </a:cubicBezTo>
                      <a:cubicBezTo>
                        <a:pt x="3728141" y="3951554"/>
                        <a:pt x="3691964" y="4063315"/>
                        <a:pt x="3686098" y="4179812"/>
                      </a:cubicBezTo>
                      <a:cubicBezTo>
                        <a:pt x="3681209" y="4275472"/>
                        <a:pt x="3687076" y="4370185"/>
                        <a:pt x="3696853" y="4464897"/>
                      </a:cubicBezTo>
                      <a:cubicBezTo>
                        <a:pt x="3728141" y="4348401"/>
                        <a:pt x="3759429" y="4232851"/>
                        <a:pt x="3801472" y="4120142"/>
                      </a:cubicBezTo>
                      <a:cubicBezTo>
                        <a:pt x="3804405" y="4110671"/>
                        <a:pt x="3818093" y="4112566"/>
                        <a:pt x="3819071" y="4122037"/>
                      </a:cubicBezTo>
                      <a:cubicBezTo>
                        <a:pt x="3833738" y="4306727"/>
                        <a:pt x="3813205" y="4490470"/>
                        <a:pt x="3807338" y="4675160"/>
                      </a:cubicBezTo>
                      <a:cubicBezTo>
                        <a:pt x="3804405" y="4769873"/>
                        <a:pt x="3804405" y="4866481"/>
                        <a:pt x="3816138" y="4961193"/>
                      </a:cubicBezTo>
                      <a:cubicBezTo>
                        <a:pt x="3827871" y="5056853"/>
                        <a:pt x="3856225" y="5144936"/>
                        <a:pt x="3887513" y="5236808"/>
                      </a:cubicBezTo>
                      <a:cubicBezTo>
                        <a:pt x="4010709" y="5599558"/>
                        <a:pt x="4006798" y="5984092"/>
                        <a:pt x="4005821" y="6361997"/>
                      </a:cubicBezTo>
                      <a:cubicBezTo>
                        <a:pt x="4005821" y="6371468"/>
                        <a:pt x="3991155" y="6373362"/>
                        <a:pt x="3988222" y="6363891"/>
                      </a:cubicBezTo>
                      <a:cubicBezTo>
                        <a:pt x="3926623" y="6175412"/>
                        <a:pt x="3923690" y="5972727"/>
                        <a:pt x="3866003" y="5783301"/>
                      </a:cubicBezTo>
                      <a:cubicBezTo>
                        <a:pt x="3889469" y="6016295"/>
                        <a:pt x="3914891" y="6252130"/>
                        <a:pt x="3858181" y="6482282"/>
                      </a:cubicBezTo>
                      <a:cubicBezTo>
                        <a:pt x="3857203" y="6487965"/>
                        <a:pt x="3850359" y="6488912"/>
                        <a:pt x="3845470" y="6487018"/>
                      </a:cubicBezTo>
                      <a:cubicBezTo>
                        <a:pt x="3718364" y="6434926"/>
                        <a:pt x="3593213" y="6439662"/>
                        <a:pt x="3470017" y="6470916"/>
                      </a:cubicBezTo>
                      <a:cubicBezTo>
                        <a:pt x="3499349" y="6471864"/>
                        <a:pt x="3528681" y="6472811"/>
                        <a:pt x="3558014" y="6477546"/>
                      </a:cubicBezTo>
                      <a:cubicBezTo>
                        <a:pt x="3640144" y="6490807"/>
                        <a:pt x="3714453" y="6524903"/>
                        <a:pt x="3778984" y="6576995"/>
                      </a:cubicBezTo>
                      <a:cubicBezTo>
                        <a:pt x="3903158" y="6679285"/>
                        <a:pt x="3967688" y="6842191"/>
                        <a:pt x="3923690" y="6996573"/>
                      </a:cubicBezTo>
                      <a:cubicBezTo>
                        <a:pt x="3921735" y="7003203"/>
                        <a:pt x="3910980" y="7005097"/>
                        <a:pt x="3908047" y="6998467"/>
                      </a:cubicBezTo>
                      <a:cubicBezTo>
                        <a:pt x="3845470" y="6881970"/>
                        <a:pt x="3710542" y="6809988"/>
                        <a:pt x="3577568" y="6835561"/>
                      </a:cubicBezTo>
                      <a:cubicBezTo>
                        <a:pt x="3694898" y="6866816"/>
                        <a:pt x="3816138" y="6936904"/>
                        <a:pt x="3830805" y="7062872"/>
                      </a:cubicBezTo>
                      <a:cubicBezTo>
                        <a:pt x="3831782" y="7070449"/>
                        <a:pt x="3820049" y="7074238"/>
                        <a:pt x="3816138" y="7068555"/>
                      </a:cubicBezTo>
                      <a:cubicBezTo>
                        <a:pt x="3723252" y="6953952"/>
                        <a:pt x="3597124" y="6863027"/>
                        <a:pt x="3444595" y="6851662"/>
                      </a:cubicBezTo>
                      <a:cubicBezTo>
                        <a:pt x="3557036" y="6945428"/>
                        <a:pt x="3656765" y="7072344"/>
                        <a:pt x="3626456" y="7223884"/>
                      </a:cubicBezTo>
                      <a:cubicBezTo>
                        <a:pt x="3624500" y="7231461"/>
                        <a:pt x="3613745" y="7232408"/>
                        <a:pt x="3610812" y="7225778"/>
                      </a:cubicBezTo>
                      <a:cubicBezTo>
                        <a:pt x="3575613" y="7168003"/>
                        <a:pt x="3545303" y="7094127"/>
                        <a:pt x="3480772" y="7060978"/>
                      </a:cubicBezTo>
                      <a:cubicBezTo>
                        <a:pt x="3392775" y="7015515"/>
                        <a:pt x="3297933" y="7037300"/>
                        <a:pt x="3204070" y="7042035"/>
                      </a:cubicBezTo>
                      <a:cubicBezTo>
                        <a:pt x="3246113" y="7073290"/>
                        <a:pt x="3293045" y="7107387"/>
                        <a:pt x="3317489" y="7153797"/>
                      </a:cubicBezTo>
                      <a:cubicBezTo>
                        <a:pt x="3336065" y="7189787"/>
                        <a:pt x="3338998" y="7239985"/>
                        <a:pt x="3298911" y="7264611"/>
                      </a:cubicBezTo>
                      <a:cubicBezTo>
                        <a:pt x="3256868" y="7290183"/>
                        <a:pt x="3198204" y="7286394"/>
                        <a:pt x="3151271" y="7282606"/>
                      </a:cubicBezTo>
                      <a:cubicBezTo>
                        <a:pt x="3088696" y="7277870"/>
                        <a:pt x="3027098" y="7266505"/>
                        <a:pt x="2964523" y="7263663"/>
                      </a:cubicBezTo>
                      <a:cubicBezTo>
                        <a:pt x="2890214" y="7258927"/>
                        <a:pt x="2814928" y="7280712"/>
                        <a:pt x="2745507" y="7302496"/>
                      </a:cubicBezTo>
                      <a:cubicBezTo>
                        <a:pt x="2660444" y="7329015"/>
                        <a:pt x="2578313" y="7362165"/>
                        <a:pt x="2500094" y="7402891"/>
                      </a:cubicBezTo>
                      <a:cubicBezTo>
                        <a:pt x="2379831" y="7465401"/>
                        <a:pt x="2266413" y="7541172"/>
                        <a:pt x="2168638" y="7633044"/>
                      </a:cubicBezTo>
                      <a:cubicBezTo>
                        <a:pt x="2204814" y="7620731"/>
                        <a:pt x="2240991" y="7593264"/>
                        <a:pt x="2270324" y="7575269"/>
                      </a:cubicBezTo>
                      <a:cubicBezTo>
                        <a:pt x="2339744" y="7533595"/>
                        <a:pt x="2401341" y="7487186"/>
                        <a:pt x="2481516" y="7465401"/>
                      </a:cubicBezTo>
                      <a:cubicBezTo>
                        <a:pt x="2550936" y="7447406"/>
                        <a:pt x="2624267" y="7446459"/>
                        <a:pt x="2695643" y="7441723"/>
                      </a:cubicBezTo>
                      <a:cubicBezTo>
                        <a:pt x="2782662" y="7436041"/>
                        <a:pt x="2869681" y="7424675"/>
                        <a:pt x="2956700" y="7416151"/>
                      </a:cubicBezTo>
                      <a:cubicBezTo>
                        <a:pt x="3133672" y="7398155"/>
                        <a:pt x="3312600" y="7400050"/>
                        <a:pt x="3490549" y="7384896"/>
                      </a:cubicBezTo>
                      <a:cubicBezTo>
                        <a:pt x="3633300" y="7372583"/>
                        <a:pt x="3795606" y="7343222"/>
                        <a:pt x="3908047" y="7251351"/>
                      </a:cubicBezTo>
                      <a:cubicBezTo>
                        <a:pt x="3944223" y="7221989"/>
                        <a:pt x="3996043" y="7182210"/>
                        <a:pt x="4041019" y="7136748"/>
                      </a:cubicBezTo>
                      <a:cubicBezTo>
                        <a:pt x="4060575" y="7149061"/>
                        <a:pt x="4078173" y="7164214"/>
                        <a:pt x="4096751" y="7177475"/>
                      </a:cubicBezTo>
                      <a:cubicBezTo>
                        <a:pt x="4136839" y="7207783"/>
                        <a:pt x="4180837" y="7234303"/>
                        <a:pt x="4226791" y="7257033"/>
                      </a:cubicBezTo>
                      <a:lnTo>
                        <a:pt x="4226791" y="6589307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4081FCD8-D07A-5C51-A422-09ED3792B053}"/>
                    </a:ext>
                  </a:extLst>
                </p:cNvPr>
                <p:cNvSpPr/>
                <p:nvPr/>
              </p:nvSpPr>
              <p:spPr>
                <a:xfrm>
                  <a:off x="11844387" y="6193115"/>
                  <a:ext cx="62477" cy="168588"/>
                </a:xfrm>
                <a:custGeom>
                  <a:avLst/>
                  <a:gdLst>
                    <a:gd name="connsiteX0" fmla="*/ 28355 w 62477"/>
                    <a:gd name="connsiteY0" fmla="*/ 168589 h 168588"/>
                    <a:gd name="connsiteX1" fmla="*/ 30310 w 62477"/>
                    <a:gd name="connsiteY1" fmla="*/ 6630 h 168588"/>
                    <a:gd name="connsiteX2" fmla="*/ 0 w 62477"/>
                    <a:gd name="connsiteY2" fmla="*/ 0 h 168588"/>
                    <a:gd name="connsiteX3" fmla="*/ 28355 w 62477"/>
                    <a:gd name="connsiteY3" fmla="*/ 168589 h 168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477" h="168588">
                      <a:moveTo>
                        <a:pt x="28355" y="168589"/>
                      </a:moveTo>
                      <a:cubicBezTo>
                        <a:pt x="68443" y="126915"/>
                        <a:pt x="78220" y="73876"/>
                        <a:pt x="30310" y="6630"/>
                      </a:cubicBezTo>
                      <a:cubicBezTo>
                        <a:pt x="21511" y="2841"/>
                        <a:pt x="11733" y="947"/>
                        <a:pt x="0" y="0"/>
                      </a:cubicBezTo>
                      <a:cubicBezTo>
                        <a:pt x="24444" y="52092"/>
                        <a:pt x="36177" y="107973"/>
                        <a:pt x="28355" y="168589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FFD5F756-7460-1D15-8775-B83BD2363563}"/>
                    </a:ext>
                  </a:extLst>
                </p:cNvPr>
                <p:cNvSpPr/>
                <p:nvPr/>
              </p:nvSpPr>
              <p:spPr>
                <a:xfrm>
                  <a:off x="12217443" y="2624334"/>
                  <a:ext cx="250744" cy="1630955"/>
                </a:xfrm>
                <a:custGeom>
                  <a:avLst/>
                  <a:gdLst>
                    <a:gd name="connsiteX0" fmla="*/ 249768 w 250744"/>
                    <a:gd name="connsiteY0" fmla="*/ 353279 h 1630955"/>
                    <a:gd name="connsiteX1" fmla="*/ 161770 w 250744"/>
                    <a:gd name="connsiteY1" fmla="*/ 636470 h 1630955"/>
                    <a:gd name="connsiteX2" fmla="*/ 145148 w 250744"/>
                    <a:gd name="connsiteY2" fmla="*/ 636470 h 1630955"/>
                    <a:gd name="connsiteX3" fmla="*/ 250745 w 250744"/>
                    <a:gd name="connsiteY3" fmla="*/ 32202 h 1630955"/>
                    <a:gd name="connsiteX4" fmla="*/ 250745 w 250744"/>
                    <a:gd name="connsiteY4" fmla="*/ 0 h 1630955"/>
                    <a:gd name="connsiteX5" fmla="*/ 442 w 250744"/>
                    <a:gd name="connsiteY5" fmla="*/ 808847 h 1630955"/>
                    <a:gd name="connsiteX6" fmla="*/ 87462 w 250744"/>
                    <a:gd name="connsiteY6" fmla="*/ 1309879 h 1630955"/>
                    <a:gd name="connsiteX7" fmla="*/ 249768 w 250744"/>
                    <a:gd name="connsiteY7" fmla="*/ 1630955 h 1630955"/>
                    <a:gd name="connsiteX8" fmla="*/ 249768 w 250744"/>
                    <a:gd name="connsiteY8" fmla="*/ 353279 h 1630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744" h="1630955">
                      <a:moveTo>
                        <a:pt x="249768" y="353279"/>
                      </a:moveTo>
                      <a:cubicBezTo>
                        <a:pt x="210657" y="444203"/>
                        <a:pt x="178393" y="537969"/>
                        <a:pt x="161770" y="636470"/>
                      </a:cubicBezTo>
                      <a:cubicBezTo>
                        <a:pt x="159815" y="644995"/>
                        <a:pt x="147104" y="644047"/>
                        <a:pt x="145148" y="636470"/>
                      </a:cubicBezTo>
                      <a:cubicBezTo>
                        <a:pt x="93329" y="423366"/>
                        <a:pt x="165682" y="225416"/>
                        <a:pt x="250745" y="32202"/>
                      </a:cubicBezTo>
                      <a:lnTo>
                        <a:pt x="250745" y="0"/>
                      </a:lnTo>
                      <a:cubicBezTo>
                        <a:pt x="45419" y="208368"/>
                        <a:pt x="-5424" y="532286"/>
                        <a:pt x="442" y="808847"/>
                      </a:cubicBezTo>
                      <a:cubicBezTo>
                        <a:pt x="4353" y="978384"/>
                        <a:pt x="24886" y="1149814"/>
                        <a:pt x="87462" y="1309879"/>
                      </a:cubicBezTo>
                      <a:cubicBezTo>
                        <a:pt x="131460" y="1421640"/>
                        <a:pt x="189148" y="1527719"/>
                        <a:pt x="249768" y="1630955"/>
                      </a:cubicBezTo>
                      <a:lnTo>
                        <a:pt x="249768" y="353279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4A5765BB-6C4E-EE10-4D48-C99F4FF60AC8}"/>
                    </a:ext>
                  </a:extLst>
                </p:cNvPr>
                <p:cNvSpPr/>
                <p:nvPr/>
              </p:nvSpPr>
              <p:spPr>
                <a:xfrm>
                  <a:off x="10854909" y="5371954"/>
                  <a:ext cx="1613279" cy="1231267"/>
                </a:xfrm>
                <a:custGeom>
                  <a:avLst/>
                  <a:gdLst>
                    <a:gd name="connsiteX0" fmla="*/ 1612302 w 1613279"/>
                    <a:gd name="connsiteY0" fmla="*/ 969860 h 1231267"/>
                    <a:gd name="connsiteX1" fmla="*/ 1584925 w 1613279"/>
                    <a:gd name="connsiteY1" fmla="*/ 935764 h 1231267"/>
                    <a:gd name="connsiteX2" fmla="*/ 1583946 w 1613279"/>
                    <a:gd name="connsiteY2" fmla="*/ 758650 h 1231267"/>
                    <a:gd name="connsiteX3" fmla="*/ 1601547 w 1613279"/>
                    <a:gd name="connsiteY3" fmla="*/ 638365 h 1231267"/>
                    <a:gd name="connsiteX4" fmla="*/ 1564392 w 1613279"/>
                    <a:gd name="connsiteY4" fmla="*/ 506714 h 1231267"/>
                    <a:gd name="connsiteX5" fmla="*/ 1492040 w 1613279"/>
                    <a:gd name="connsiteY5" fmla="*/ 350438 h 1231267"/>
                    <a:gd name="connsiteX6" fmla="*/ 1452929 w 1613279"/>
                    <a:gd name="connsiteY6" fmla="*/ 173325 h 1231267"/>
                    <a:gd name="connsiteX7" fmla="*/ 1435330 w 1613279"/>
                    <a:gd name="connsiteY7" fmla="*/ 0 h 1231267"/>
                    <a:gd name="connsiteX8" fmla="*/ 1430441 w 1613279"/>
                    <a:gd name="connsiteY8" fmla="*/ 234888 h 1231267"/>
                    <a:gd name="connsiteX9" fmla="*/ 1482262 w 1613279"/>
                    <a:gd name="connsiteY9" fmla="*/ 627947 h 1231267"/>
                    <a:gd name="connsiteX10" fmla="*/ 1098008 w 1613279"/>
                    <a:gd name="connsiteY10" fmla="*/ 1057943 h 1231267"/>
                    <a:gd name="connsiteX11" fmla="*/ 1087253 w 1613279"/>
                    <a:gd name="connsiteY11" fmla="*/ 1047525 h 1231267"/>
                    <a:gd name="connsiteX12" fmla="*/ 1050099 w 1613279"/>
                    <a:gd name="connsiteY12" fmla="*/ 844839 h 1231267"/>
                    <a:gd name="connsiteX13" fmla="*/ 1013922 w 1613279"/>
                    <a:gd name="connsiteY13" fmla="*/ 1021005 h 1231267"/>
                    <a:gd name="connsiteX14" fmla="*/ 709843 w 1613279"/>
                    <a:gd name="connsiteY14" fmla="*/ 1128031 h 1231267"/>
                    <a:gd name="connsiteX15" fmla="*/ 314834 w 1613279"/>
                    <a:gd name="connsiteY15" fmla="*/ 1164021 h 1231267"/>
                    <a:gd name="connsiteX16" fmla="*/ 0 w 1613279"/>
                    <a:gd name="connsiteY16" fmla="*/ 1231267 h 1231267"/>
                    <a:gd name="connsiteX17" fmla="*/ 82131 w 1613279"/>
                    <a:gd name="connsiteY17" fmla="*/ 1226532 h 1231267"/>
                    <a:gd name="connsiteX18" fmla="*/ 343189 w 1613279"/>
                    <a:gd name="connsiteY18" fmla="*/ 1200959 h 1231267"/>
                    <a:gd name="connsiteX19" fmla="*/ 877037 w 1613279"/>
                    <a:gd name="connsiteY19" fmla="*/ 1169705 h 1231267"/>
                    <a:gd name="connsiteX20" fmla="*/ 1294535 w 1613279"/>
                    <a:gd name="connsiteY20" fmla="*/ 1036159 h 1231267"/>
                    <a:gd name="connsiteX21" fmla="*/ 1427508 w 1613279"/>
                    <a:gd name="connsiteY21" fmla="*/ 921557 h 1231267"/>
                    <a:gd name="connsiteX22" fmla="*/ 1483239 w 1613279"/>
                    <a:gd name="connsiteY22" fmla="*/ 962283 h 1231267"/>
                    <a:gd name="connsiteX23" fmla="*/ 1613279 w 1613279"/>
                    <a:gd name="connsiteY23" fmla="*/ 1041842 h 1231267"/>
                    <a:gd name="connsiteX24" fmla="*/ 1613279 w 1613279"/>
                    <a:gd name="connsiteY24" fmla="*/ 969860 h 1231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613279" h="1231267">
                      <a:moveTo>
                        <a:pt x="1612302" y="969860"/>
                      </a:moveTo>
                      <a:cubicBezTo>
                        <a:pt x="1601547" y="960389"/>
                        <a:pt x="1591769" y="949023"/>
                        <a:pt x="1584925" y="935764"/>
                      </a:cubicBezTo>
                      <a:cubicBezTo>
                        <a:pt x="1557548" y="879883"/>
                        <a:pt x="1572214" y="816425"/>
                        <a:pt x="1583946" y="758650"/>
                      </a:cubicBezTo>
                      <a:cubicBezTo>
                        <a:pt x="1591769" y="718871"/>
                        <a:pt x="1601547" y="679092"/>
                        <a:pt x="1601547" y="638365"/>
                      </a:cubicBezTo>
                      <a:cubicBezTo>
                        <a:pt x="1602524" y="589114"/>
                        <a:pt x="1585902" y="550282"/>
                        <a:pt x="1564392" y="506714"/>
                      </a:cubicBezTo>
                      <a:cubicBezTo>
                        <a:pt x="1538971" y="454622"/>
                        <a:pt x="1511594" y="404424"/>
                        <a:pt x="1492040" y="350438"/>
                      </a:cubicBezTo>
                      <a:cubicBezTo>
                        <a:pt x="1471506" y="292663"/>
                        <a:pt x="1461728" y="233941"/>
                        <a:pt x="1452929" y="173325"/>
                      </a:cubicBezTo>
                      <a:cubicBezTo>
                        <a:pt x="1444130" y="115550"/>
                        <a:pt x="1439241" y="57775"/>
                        <a:pt x="1435330" y="0"/>
                      </a:cubicBezTo>
                      <a:cubicBezTo>
                        <a:pt x="1431419" y="78612"/>
                        <a:pt x="1428485" y="156276"/>
                        <a:pt x="1430441" y="234888"/>
                      </a:cubicBezTo>
                      <a:cubicBezTo>
                        <a:pt x="1433374" y="368433"/>
                        <a:pt x="1497906" y="494401"/>
                        <a:pt x="1482262" y="627947"/>
                      </a:cubicBezTo>
                      <a:cubicBezTo>
                        <a:pt x="1459774" y="822108"/>
                        <a:pt x="1298446" y="1017217"/>
                        <a:pt x="1098008" y="1057943"/>
                      </a:cubicBezTo>
                      <a:cubicBezTo>
                        <a:pt x="1092142" y="1058890"/>
                        <a:pt x="1085297" y="1054155"/>
                        <a:pt x="1087253" y="1047525"/>
                      </a:cubicBezTo>
                      <a:cubicBezTo>
                        <a:pt x="1111696" y="976490"/>
                        <a:pt x="1107785" y="887460"/>
                        <a:pt x="1050099" y="844839"/>
                      </a:cubicBezTo>
                      <a:cubicBezTo>
                        <a:pt x="1082364" y="905456"/>
                        <a:pt x="1080408" y="971754"/>
                        <a:pt x="1013922" y="1021005"/>
                      </a:cubicBezTo>
                      <a:cubicBezTo>
                        <a:pt x="928858" y="1084463"/>
                        <a:pt x="814462" y="1110035"/>
                        <a:pt x="709843" y="1128031"/>
                      </a:cubicBezTo>
                      <a:cubicBezTo>
                        <a:pt x="578826" y="1149814"/>
                        <a:pt x="446830" y="1148868"/>
                        <a:pt x="314834" y="1164021"/>
                      </a:cubicBezTo>
                      <a:cubicBezTo>
                        <a:pt x="206304" y="1176335"/>
                        <a:pt x="101686" y="1199065"/>
                        <a:pt x="0" y="1231267"/>
                      </a:cubicBezTo>
                      <a:cubicBezTo>
                        <a:pt x="27377" y="1229374"/>
                        <a:pt x="55732" y="1228426"/>
                        <a:pt x="82131" y="1226532"/>
                      </a:cubicBezTo>
                      <a:cubicBezTo>
                        <a:pt x="169150" y="1220849"/>
                        <a:pt x="256169" y="1209484"/>
                        <a:pt x="343189" y="1200959"/>
                      </a:cubicBezTo>
                      <a:cubicBezTo>
                        <a:pt x="520161" y="1182964"/>
                        <a:pt x="699088" y="1184858"/>
                        <a:pt x="877037" y="1169705"/>
                      </a:cubicBezTo>
                      <a:cubicBezTo>
                        <a:pt x="1019788" y="1157392"/>
                        <a:pt x="1182094" y="1128031"/>
                        <a:pt x="1294535" y="1036159"/>
                      </a:cubicBezTo>
                      <a:cubicBezTo>
                        <a:pt x="1330711" y="1006798"/>
                        <a:pt x="1382532" y="967018"/>
                        <a:pt x="1427508" y="921557"/>
                      </a:cubicBezTo>
                      <a:cubicBezTo>
                        <a:pt x="1447063" y="933869"/>
                        <a:pt x="1464663" y="949023"/>
                        <a:pt x="1483239" y="962283"/>
                      </a:cubicBezTo>
                      <a:cubicBezTo>
                        <a:pt x="1523327" y="992591"/>
                        <a:pt x="1567325" y="1019111"/>
                        <a:pt x="1613279" y="1041842"/>
                      </a:cubicBezTo>
                      <a:lnTo>
                        <a:pt x="1613279" y="969860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4C50E74A-96FB-439C-B6C1-1FF303A858C6}"/>
                    </a:ext>
                  </a:extLst>
                </p:cNvPr>
                <p:cNvSpPr/>
                <p:nvPr/>
              </p:nvSpPr>
              <p:spPr>
                <a:xfrm>
                  <a:off x="11929451" y="944127"/>
                  <a:ext cx="12710" cy="92818"/>
                </a:xfrm>
                <a:custGeom>
                  <a:avLst/>
                  <a:gdLst>
                    <a:gd name="connsiteX0" fmla="*/ 5866 w 12710"/>
                    <a:gd name="connsiteY0" fmla="*/ 66299 h 92818"/>
                    <a:gd name="connsiteX1" fmla="*/ 10755 w 12710"/>
                    <a:gd name="connsiteY1" fmla="*/ 92819 h 92818"/>
                    <a:gd name="connsiteX2" fmla="*/ 12710 w 12710"/>
                    <a:gd name="connsiteY2" fmla="*/ 34096 h 92818"/>
                    <a:gd name="connsiteX3" fmla="*/ 0 w 12710"/>
                    <a:gd name="connsiteY3" fmla="*/ 0 h 92818"/>
                    <a:gd name="connsiteX4" fmla="*/ 5866 w 12710"/>
                    <a:gd name="connsiteY4" fmla="*/ 66299 h 92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10" h="92818">
                      <a:moveTo>
                        <a:pt x="5866" y="66299"/>
                      </a:moveTo>
                      <a:cubicBezTo>
                        <a:pt x="7822" y="74823"/>
                        <a:pt x="8799" y="84294"/>
                        <a:pt x="10755" y="92819"/>
                      </a:cubicBezTo>
                      <a:cubicBezTo>
                        <a:pt x="10755" y="72929"/>
                        <a:pt x="11732" y="53986"/>
                        <a:pt x="12710" y="34096"/>
                      </a:cubicBezTo>
                      <a:cubicBezTo>
                        <a:pt x="7822" y="22731"/>
                        <a:pt x="3911" y="11365"/>
                        <a:pt x="0" y="0"/>
                      </a:cubicBezTo>
                      <a:cubicBezTo>
                        <a:pt x="0" y="22731"/>
                        <a:pt x="1955" y="44515"/>
                        <a:pt x="5866" y="66299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8" name="Freeform: Shape 457">
                  <a:extLst>
                    <a:ext uri="{FF2B5EF4-FFF2-40B4-BE49-F238E27FC236}">
                      <a16:creationId xmlns:a16="http://schemas.microsoft.com/office/drawing/2014/main" id="{66AF4607-D84C-7200-7414-A530B5AC71AF}"/>
                    </a:ext>
                  </a:extLst>
                </p:cNvPr>
                <p:cNvSpPr/>
                <p:nvPr/>
              </p:nvSpPr>
              <p:spPr>
                <a:xfrm>
                  <a:off x="10141156" y="2039955"/>
                  <a:ext cx="1412841" cy="993538"/>
                </a:xfrm>
                <a:custGeom>
                  <a:avLst/>
                  <a:gdLst>
                    <a:gd name="connsiteX0" fmla="*/ 608157 w 1412841"/>
                    <a:gd name="connsiteY0" fmla="*/ 730236 h 993538"/>
                    <a:gd name="connsiteX1" fmla="*/ 442918 w 1412841"/>
                    <a:gd name="connsiteY1" fmla="*/ 322024 h 993538"/>
                    <a:gd name="connsiteX2" fmla="*/ 454652 w 1412841"/>
                    <a:gd name="connsiteY2" fmla="*/ 310659 h 993538"/>
                    <a:gd name="connsiteX3" fmla="*/ 1049120 w 1412841"/>
                    <a:gd name="connsiteY3" fmla="*/ 749179 h 993538"/>
                    <a:gd name="connsiteX4" fmla="*/ 1226092 w 1412841"/>
                    <a:gd name="connsiteY4" fmla="*/ 990697 h 993538"/>
                    <a:gd name="connsiteX5" fmla="*/ 1150805 w 1412841"/>
                    <a:gd name="connsiteY5" fmla="*/ 770016 h 993538"/>
                    <a:gd name="connsiteX6" fmla="*/ 1164494 w 1412841"/>
                    <a:gd name="connsiteY6" fmla="*/ 759598 h 993538"/>
                    <a:gd name="connsiteX7" fmla="*/ 1318978 w 1412841"/>
                    <a:gd name="connsiteY7" fmla="*/ 993539 h 993538"/>
                    <a:gd name="connsiteX8" fmla="*/ 1293556 w 1412841"/>
                    <a:gd name="connsiteY8" fmla="*/ 815478 h 993538"/>
                    <a:gd name="connsiteX9" fmla="*/ 1214359 w 1412841"/>
                    <a:gd name="connsiteY9" fmla="*/ 681933 h 993538"/>
                    <a:gd name="connsiteX10" fmla="*/ 1220225 w 1412841"/>
                    <a:gd name="connsiteY10" fmla="*/ 671515 h 993538"/>
                    <a:gd name="connsiteX11" fmla="*/ 1412841 w 1412841"/>
                    <a:gd name="connsiteY11" fmla="*/ 483983 h 993538"/>
                    <a:gd name="connsiteX12" fmla="*/ 1111696 w 1412841"/>
                    <a:gd name="connsiteY12" fmla="*/ 591009 h 993538"/>
                    <a:gd name="connsiteX13" fmla="*/ 753841 w 1412841"/>
                    <a:gd name="connsiteY13" fmla="*/ 345702 h 993538"/>
                    <a:gd name="connsiteX14" fmla="*/ 382298 w 1412841"/>
                    <a:gd name="connsiteY14" fmla="*/ 141123 h 993538"/>
                    <a:gd name="connsiteX15" fmla="*/ 307990 w 1412841"/>
                    <a:gd name="connsiteY15" fmla="*/ 118391 h 993538"/>
                    <a:gd name="connsiteX16" fmla="*/ 16621 w 1412841"/>
                    <a:gd name="connsiteY16" fmla="*/ 9472 h 993538"/>
                    <a:gd name="connsiteX17" fmla="*/ 0 w 1412841"/>
                    <a:gd name="connsiteY17" fmla="*/ 0 h 993538"/>
                    <a:gd name="connsiteX18" fmla="*/ 180883 w 1412841"/>
                    <a:gd name="connsiteY18" fmla="*/ 159118 h 993538"/>
                    <a:gd name="connsiteX19" fmla="*/ 471273 w 1412841"/>
                    <a:gd name="connsiteY19" fmla="*/ 479248 h 993538"/>
                    <a:gd name="connsiteX20" fmla="*/ 618913 w 1412841"/>
                    <a:gd name="connsiteY20" fmla="*/ 803166 h 993538"/>
                    <a:gd name="connsiteX21" fmla="*/ 611091 w 1412841"/>
                    <a:gd name="connsiteY21" fmla="*/ 744443 h 993538"/>
                    <a:gd name="connsiteX22" fmla="*/ 608157 w 1412841"/>
                    <a:gd name="connsiteY22" fmla="*/ 730236 h 993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412841" h="993538">
                      <a:moveTo>
                        <a:pt x="608157" y="730236"/>
                      </a:moveTo>
                      <a:cubicBezTo>
                        <a:pt x="581758" y="585326"/>
                        <a:pt x="523093" y="445151"/>
                        <a:pt x="442918" y="322024"/>
                      </a:cubicBezTo>
                      <a:cubicBezTo>
                        <a:pt x="438029" y="314447"/>
                        <a:pt x="447807" y="305923"/>
                        <a:pt x="454652" y="310659"/>
                      </a:cubicBezTo>
                      <a:cubicBezTo>
                        <a:pt x="667800" y="439468"/>
                        <a:pt x="883881" y="563542"/>
                        <a:pt x="1049120" y="749179"/>
                      </a:cubicBezTo>
                      <a:cubicBezTo>
                        <a:pt x="1115607" y="824003"/>
                        <a:pt x="1178182" y="903561"/>
                        <a:pt x="1226092" y="990697"/>
                      </a:cubicBezTo>
                      <a:cubicBezTo>
                        <a:pt x="1206537" y="914927"/>
                        <a:pt x="1183071" y="841051"/>
                        <a:pt x="1150805" y="770016"/>
                      </a:cubicBezTo>
                      <a:cubicBezTo>
                        <a:pt x="1146894" y="761492"/>
                        <a:pt x="1156672" y="752968"/>
                        <a:pt x="1164494" y="759598"/>
                      </a:cubicBezTo>
                      <a:cubicBezTo>
                        <a:pt x="1238803" y="824003"/>
                        <a:pt x="1287690" y="904508"/>
                        <a:pt x="1318978" y="993539"/>
                      </a:cubicBezTo>
                      <a:cubicBezTo>
                        <a:pt x="1325822" y="933869"/>
                        <a:pt x="1322889" y="866623"/>
                        <a:pt x="1293556" y="815478"/>
                      </a:cubicBezTo>
                      <a:cubicBezTo>
                        <a:pt x="1267157" y="770963"/>
                        <a:pt x="1223159" y="734972"/>
                        <a:pt x="1214359" y="681933"/>
                      </a:cubicBezTo>
                      <a:cubicBezTo>
                        <a:pt x="1213381" y="677197"/>
                        <a:pt x="1215337" y="672462"/>
                        <a:pt x="1220225" y="671515"/>
                      </a:cubicBezTo>
                      <a:cubicBezTo>
                        <a:pt x="1322889" y="646889"/>
                        <a:pt x="1386442" y="573013"/>
                        <a:pt x="1412841" y="483983"/>
                      </a:cubicBezTo>
                      <a:cubicBezTo>
                        <a:pt x="1351243" y="575855"/>
                        <a:pt x="1258358" y="629841"/>
                        <a:pt x="1111696" y="591009"/>
                      </a:cubicBezTo>
                      <a:cubicBezTo>
                        <a:pt x="959168" y="550282"/>
                        <a:pt x="865304" y="446098"/>
                        <a:pt x="753841" y="345702"/>
                      </a:cubicBezTo>
                      <a:cubicBezTo>
                        <a:pt x="645312" y="249095"/>
                        <a:pt x="507450" y="208369"/>
                        <a:pt x="382298" y="141123"/>
                      </a:cubicBezTo>
                      <a:cubicBezTo>
                        <a:pt x="357854" y="132598"/>
                        <a:pt x="332433" y="125021"/>
                        <a:pt x="307990" y="118391"/>
                      </a:cubicBezTo>
                      <a:cubicBezTo>
                        <a:pt x="205326" y="89978"/>
                        <a:pt x="110485" y="58722"/>
                        <a:pt x="16621" y="9472"/>
                      </a:cubicBezTo>
                      <a:cubicBezTo>
                        <a:pt x="10755" y="6630"/>
                        <a:pt x="5866" y="3789"/>
                        <a:pt x="0" y="0"/>
                      </a:cubicBezTo>
                      <a:cubicBezTo>
                        <a:pt x="59642" y="53040"/>
                        <a:pt x="120262" y="105131"/>
                        <a:pt x="180883" y="159118"/>
                      </a:cubicBezTo>
                      <a:cubicBezTo>
                        <a:pt x="289412" y="255725"/>
                        <a:pt x="394031" y="358015"/>
                        <a:pt x="471273" y="479248"/>
                      </a:cubicBezTo>
                      <a:cubicBezTo>
                        <a:pt x="535804" y="580590"/>
                        <a:pt x="584691" y="689510"/>
                        <a:pt x="618913" y="803166"/>
                      </a:cubicBezTo>
                      <a:cubicBezTo>
                        <a:pt x="616957" y="783276"/>
                        <a:pt x="614024" y="764333"/>
                        <a:pt x="611091" y="744443"/>
                      </a:cubicBezTo>
                      <a:cubicBezTo>
                        <a:pt x="610113" y="739708"/>
                        <a:pt x="609135" y="734972"/>
                        <a:pt x="608157" y="730236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F6B2E470-FFA2-A491-B887-9713668D53B1}"/>
                    </a:ext>
                  </a:extLst>
                </p:cNvPr>
                <p:cNvSpPr/>
                <p:nvPr/>
              </p:nvSpPr>
              <p:spPr>
                <a:xfrm>
                  <a:off x="11568540" y="1216900"/>
                  <a:ext cx="509950" cy="2899161"/>
                </a:xfrm>
                <a:custGeom>
                  <a:avLst/>
                  <a:gdLst>
                    <a:gd name="connsiteX0" fmla="*/ 100830 w 509950"/>
                    <a:gd name="connsiteY0" fmla="*/ 2590398 h 2899161"/>
                    <a:gd name="connsiteX1" fmla="*/ 107674 w 509950"/>
                    <a:gd name="connsiteY1" fmla="*/ 2476742 h 2899161"/>
                    <a:gd name="connsiteX2" fmla="*/ 108652 w 509950"/>
                    <a:gd name="connsiteY2" fmla="*/ 2427491 h 2899161"/>
                    <a:gd name="connsiteX3" fmla="*/ 138962 w 509950"/>
                    <a:gd name="connsiteY3" fmla="*/ 2030644 h 2899161"/>
                    <a:gd name="connsiteX4" fmla="*/ 168295 w 509950"/>
                    <a:gd name="connsiteY4" fmla="*/ 1814699 h 2899161"/>
                    <a:gd name="connsiteX5" fmla="*/ 317890 w 509950"/>
                    <a:gd name="connsiteY5" fmla="*/ 1500252 h 2899161"/>
                    <a:gd name="connsiteX6" fmla="*/ 448908 w 509950"/>
                    <a:gd name="connsiteY6" fmla="*/ 1148867 h 2899161"/>
                    <a:gd name="connsiteX7" fmla="*/ 477262 w 509950"/>
                    <a:gd name="connsiteY7" fmla="*/ 340019 h 2899161"/>
                    <a:gd name="connsiteX8" fmla="*/ 398065 w 509950"/>
                    <a:gd name="connsiteY8" fmla="*/ 0 h 2899161"/>
                    <a:gd name="connsiteX9" fmla="*/ 456729 w 509950"/>
                    <a:gd name="connsiteY9" fmla="*/ 334337 h 2899161"/>
                    <a:gd name="connsiteX10" fmla="*/ 450863 w 509950"/>
                    <a:gd name="connsiteY10" fmla="*/ 687616 h 2899161"/>
                    <a:gd name="connsiteX11" fmla="*/ 382421 w 509950"/>
                    <a:gd name="connsiteY11" fmla="*/ 1032370 h 2899161"/>
                    <a:gd name="connsiteX12" fmla="*/ 249448 w 509950"/>
                    <a:gd name="connsiteY12" fmla="*/ 1342082 h 2899161"/>
                    <a:gd name="connsiteX13" fmla="*/ 57810 w 509950"/>
                    <a:gd name="connsiteY13" fmla="*/ 1658422 h 2899161"/>
                    <a:gd name="connsiteX14" fmla="*/ 123 w 509950"/>
                    <a:gd name="connsiteY14" fmla="*/ 1869632 h 2899161"/>
                    <a:gd name="connsiteX15" fmla="*/ 13811 w 509950"/>
                    <a:gd name="connsiteY15" fmla="*/ 2055270 h 2899161"/>
                    <a:gd name="connsiteX16" fmla="*/ 80298 w 509950"/>
                    <a:gd name="connsiteY16" fmla="*/ 2828127 h 2899161"/>
                    <a:gd name="connsiteX17" fmla="*/ 88120 w 509950"/>
                    <a:gd name="connsiteY17" fmla="*/ 2899162 h 2899161"/>
                    <a:gd name="connsiteX18" fmla="*/ 96919 w 509950"/>
                    <a:gd name="connsiteY18" fmla="*/ 2722996 h 2899161"/>
                    <a:gd name="connsiteX19" fmla="*/ 100830 w 509950"/>
                    <a:gd name="connsiteY19" fmla="*/ 2590398 h 2899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09950" h="2899161">
                      <a:moveTo>
                        <a:pt x="100830" y="2590398"/>
                      </a:moveTo>
                      <a:cubicBezTo>
                        <a:pt x="102786" y="2552512"/>
                        <a:pt x="104741" y="2514627"/>
                        <a:pt x="107674" y="2476742"/>
                      </a:cubicBezTo>
                      <a:cubicBezTo>
                        <a:pt x="107674" y="2460641"/>
                        <a:pt x="108652" y="2443592"/>
                        <a:pt x="108652" y="2427491"/>
                      </a:cubicBezTo>
                      <a:cubicBezTo>
                        <a:pt x="108652" y="2298682"/>
                        <a:pt x="112563" y="2161348"/>
                        <a:pt x="138962" y="2030644"/>
                      </a:cubicBezTo>
                      <a:cubicBezTo>
                        <a:pt x="142873" y="1957715"/>
                        <a:pt x="148740" y="1884786"/>
                        <a:pt x="168295" y="1814699"/>
                      </a:cubicBezTo>
                      <a:cubicBezTo>
                        <a:pt x="200561" y="1701991"/>
                        <a:pt x="266069" y="1604436"/>
                        <a:pt x="317890" y="1500252"/>
                      </a:cubicBezTo>
                      <a:cubicBezTo>
                        <a:pt x="373621" y="1387544"/>
                        <a:pt x="420553" y="1271047"/>
                        <a:pt x="448908" y="1148867"/>
                      </a:cubicBezTo>
                      <a:cubicBezTo>
                        <a:pt x="510506" y="887460"/>
                        <a:pt x="534949" y="604268"/>
                        <a:pt x="477262" y="340019"/>
                      </a:cubicBezTo>
                      <a:cubicBezTo>
                        <a:pt x="452818" y="226364"/>
                        <a:pt x="426420" y="112709"/>
                        <a:pt x="398065" y="0"/>
                      </a:cubicBezTo>
                      <a:cubicBezTo>
                        <a:pt x="410775" y="112709"/>
                        <a:pt x="437175" y="221628"/>
                        <a:pt x="456729" y="334337"/>
                      </a:cubicBezTo>
                      <a:cubicBezTo>
                        <a:pt x="477262" y="452728"/>
                        <a:pt x="467485" y="570172"/>
                        <a:pt x="450863" y="687616"/>
                      </a:cubicBezTo>
                      <a:cubicBezTo>
                        <a:pt x="434242" y="805060"/>
                        <a:pt x="420553" y="919662"/>
                        <a:pt x="382421" y="1032370"/>
                      </a:cubicBezTo>
                      <a:cubicBezTo>
                        <a:pt x="346244" y="1139396"/>
                        <a:pt x="299312" y="1240739"/>
                        <a:pt x="249448" y="1342082"/>
                      </a:cubicBezTo>
                      <a:cubicBezTo>
                        <a:pt x="194694" y="1453843"/>
                        <a:pt x="118430" y="1550450"/>
                        <a:pt x="57810" y="1658422"/>
                      </a:cubicBezTo>
                      <a:cubicBezTo>
                        <a:pt x="19677" y="1725669"/>
                        <a:pt x="-1832" y="1791968"/>
                        <a:pt x="123" y="1869632"/>
                      </a:cubicBezTo>
                      <a:cubicBezTo>
                        <a:pt x="1101" y="1931196"/>
                        <a:pt x="9900" y="1992759"/>
                        <a:pt x="13811" y="2055270"/>
                      </a:cubicBezTo>
                      <a:cubicBezTo>
                        <a:pt x="28477" y="2312889"/>
                        <a:pt x="61720" y="2570508"/>
                        <a:pt x="80298" y="2828127"/>
                      </a:cubicBezTo>
                      <a:cubicBezTo>
                        <a:pt x="83231" y="2851805"/>
                        <a:pt x="85187" y="2875484"/>
                        <a:pt x="88120" y="2899162"/>
                      </a:cubicBezTo>
                      <a:cubicBezTo>
                        <a:pt x="90075" y="2840440"/>
                        <a:pt x="93986" y="2781717"/>
                        <a:pt x="96919" y="2722996"/>
                      </a:cubicBezTo>
                      <a:cubicBezTo>
                        <a:pt x="97897" y="2677533"/>
                        <a:pt x="98875" y="2633965"/>
                        <a:pt x="100830" y="2590398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6488F742-5BE6-2B15-7BF1-3197867C8EE0}"/>
                    </a:ext>
                  </a:extLst>
                </p:cNvPr>
                <p:cNvSpPr/>
                <p:nvPr/>
              </p:nvSpPr>
              <p:spPr>
                <a:xfrm>
                  <a:off x="12206153" y="1089038"/>
                  <a:ext cx="261057" cy="1330715"/>
                </a:xfrm>
                <a:custGeom>
                  <a:avLst/>
                  <a:gdLst>
                    <a:gd name="connsiteX0" fmla="*/ 261058 w 261057"/>
                    <a:gd name="connsiteY0" fmla="*/ 0 h 1330715"/>
                    <a:gd name="connsiteX1" fmla="*/ 200438 w 261057"/>
                    <a:gd name="connsiteY1" fmla="*/ 230152 h 1330715"/>
                    <a:gd name="connsiteX2" fmla="*/ 46931 w 261057"/>
                    <a:gd name="connsiteY2" fmla="*/ 812636 h 1330715"/>
                    <a:gd name="connsiteX3" fmla="*/ 24444 w 261057"/>
                    <a:gd name="connsiteY3" fmla="*/ 1119507 h 1330715"/>
                    <a:gd name="connsiteX4" fmla="*/ 0 w 261057"/>
                    <a:gd name="connsiteY4" fmla="*/ 1330716 h 1330715"/>
                    <a:gd name="connsiteX5" fmla="*/ 207281 w 261057"/>
                    <a:gd name="connsiteY5" fmla="*/ 791800 h 1330715"/>
                    <a:gd name="connsiteX6" fmla="*/ 261058 w 261057"/>
                    <a:gd name="connsiteY6" fmla="*/ 653519 h 1330715"/>
                    <a:gd name="connsiteX7" fmla="*/ 261058 w 261057"/>
                    <a:gd name="connsiteY7" fmla="*/ 0 h 1330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1057" h="1330715">
                      <a:moveTo>
                        <a:pt x="261058" y="0"/>
                      </a:moveTo>
                      <a:cubicBezTo>
                        <a:pt x="242480" y="76718"/>
                        <a:pt x="222926" y="154382"/>
                        <a:pt x="200438" y="230152"/>
                      </a:cubicBezTo>
                      <a:cubicBezTo>
                        <a:pt x="142750" y="423367"/>
                        <a:pt x="61598" y="609004"/>
                        <a:pt x="46931" y="812636"/>
                      </a:cubicBezTo>
                      <a:cubicBezTo>
                        <a:pt x="40087" y="914926"/>
                        <a:pt x="35198" y="1017217"/>
                        <a:pt x="24444" y="1119507"/>
                      </a:cubicBezTo>
                      <a:cubicBezTo>
                        <a:pt x="16621" y="1189594"/>
                        <a:pt x="7821" y="1260629"/>
                        <a:pt x="0" y="1330716"/>
                      </a:cubicBezTo>
                      <a:cubicBezTo>
                        <a:pt x="62576" y="1148867"/>
                        <a:pt x="136884" y="970807"/>
                        <a:pt x="207281" y="791800"/>
                      </a:cubicBezTo>
                      <a:cubicBezTo>
                        <a:pt x="224882" y="746338"/>
                        <a:pt x="243458" y="699928"/>
                        <a:pt x="261058" y="653519"/>
                      </a:cubicBezTo>
                      <a:lnTo>
                        <a:pt x="261058" y="0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6439B58D-6145-B56A-AE2E-0931F35A2563}"/>
                    </a:ext>
                  </a:extLst>
                </p:cNvPr>
                <p:cNvSpPr/>
                <p:nvPr/>
              </p:nvSpPr>
              <p:spPr>
                <a:xfrm>
                  <a:off x="10730010" y="5980852"/>
                  <a:ext cx="872430" cy="331038"/>
                </a:xfrm>
                <a:custGeom>
                  <a:avLst/>
                  <a:gdLst>
                    <a:gd name="connsiteX0" fmla="*/ 871897 w 872430"/>
                    <a:gd name="connsiteY0" fmla="*/ 159224 h 331038"/>
                    <a:gd name="connsiteX1" fmla="*/ 404535 w 872430"/>
                    <a:gd name="connsiteY1" fmla="*/ 170589 h 331038"/>
                    <a:gd name="connsiteX2" fmla="*/ 321426 w 872430"/>
                    <a:gd name="connsiteY2" fmla="*/ 190479 h 331038"/>
                    <a:gd name="connsiteX3" fmla="*/ 455378 w 872430"/>
                    <a:gd name="connsiteY3" fmla="*/ 109973 h 331038"/>
                    <a:gd name="connsiteX4" fmla="*/ 691992 w 872430"/>
                    <a:gd name="connsiteY4" fmla="*/ 5789 h 331038"/>
                    <a:gd name="connsiteX5" fmla="*/ 692970 w 872430"/>
                    <a:gd name="connsiteY5" fmla="*/ 106 h 331038"/>
                    <a:gd name="connsiteX6" fmla="*/ 459289 w 872430"/>
                    <a:gd name="connsiteY6" fmla="*/ 92925 h 331038"/>
                    <a:gd name="connsiteX7" fmla="*/ 297961 w 872430"/>
                    <a:gd name="connsiteY7" fmla="*/ 194268 h 331038"/>
                    <a:gd name="connsiteX8" fmla="*/ 296005 w 872430"/>
                    <a:gd name="connsiteY8" fmla="*/ 197109 h 331038"/>
                    <a:gd name="connsiteX9" fmla="*/ 2681 w 872430"/>
                    <a:gd name="connsiteY9" fmla="*/ 325918 h 331038"/>
                    <a:gd name="connsiteX10" fmla="*/ 1704 w 872430"/>
                    <a:gd name="connsiteY10" fmla="*/ 330654 h 331038"/>
                    <a:gd name="connsiteX11" fmla="*/ 867986 w 872430"/>
                    <a:gd name="connsiteY11" fmla="*/ 164907 h 331038"/>
                    <a:gd name="connsiteX12" fmla="*/ 871897 w 872430"/>
                    <a:gd name="connsiteY12" fmla="*/ 159224 h 331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2430" h="331038">
                      <a:moveTo>
                        <a:pt x="871897" y="159224"/>
                      </a:moveTo>
                      <a:cubicBezTo>
                        <a:pt x="723280" y="130810"/>
                        <a:pt x="553152" y="140281"/>
                        <a:pt x="404535" y="170589"/>
                      </a:cubicBezTo>
                      <a:cubicBezTo>
                        <a:pt x="377158" y="176272"/>
                        <a:pt x="349781" y="182902"/>
                        <a:pt x="321426" y="190479"/>
                      </a:cubicBezTo>
                      <a:cubicBezTo>
                        <a:pt x="358581" y="155435"/>
                        <a:pt x="410402" y="134599"/>
                        <a:pt x="455378" y="109973"/>
                      </a:cubicBezTo>
                      <a:cubicBezTo>
                        <a:pt x="532620" y="68299"/>
                        <a:pt x="611817" y="38939"/>
                        <a:pt x="691992" y="5789"/>
                      </a:cubicBezTo>
                      <a:cubicBezTo>
                        <a:pt x="693948" y="4842"/>
                        <a:pt x="696881" y="-841"/>
                        <a:pt x="692970" y="106"/>
                      </a:cubicBezTo>
                      <a:cubicBezTo>
                        <a:pt x="612795" y="29467"/>
                        <a:pt x="534575" y="53146"/>
                        <a:pt x="459289" y="92925"/>
                      </a:cubicBezTo>
                      <a:cubicBezTo>
                        <a:pt x="400624" y="124180"/>
                        <a:pt x="351737" y="157330"/>
                        <a:pt x="297961" y="194268"/>
                      </a:cubicBezTo>
                      <a:cubicBezTo>
                        <a:pt x="296983" y="194268"/>
                        <a:pt x="296983" y="196162"/>
                        <a:pt x="296005" y="197109"/>
                      </a:cubicBezTo>
                      <a:cubicBezTo>
                        <a:pt x="192364" y="227417"/>
                        <a:pt x="87745" y="270985"/>
                        <a:pt x="2681" y="325918"/>
                      </a:cubicBezTo>
                      <a:cubicBezTo>
                        <a:pt x="1704" y="326866"/>
                        <a:pt x="-2207" y="332548"/>
                        <a:pt x="1704" y="330654"/>
                      </a:cubicBezTo>
                      <a:cubicBezTo>
                        <a:pt x="272539" y="216999"/>
                        <a:pt x="566841" y="122286"/>
                        <a:pt x="867986" y="164907"/>
                      </a:cubicBezTo>
                      <a:cubicBezTo>
                        <a:pt x="869941" y="164907"/>
                        <a:pt x="873852" y="159224"/>
                        <a:pt x="871897" y="159224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EC734D07-847E-53F4-336C-F03CAD72FB1D}"/>
                    </a:ext>
                  </a:extLst>
                </p:cNvPr>
                <p:cNvSpPr/>
                <p:nvPr/>
              </p:nvSpPr>
              <p:spPr>
                <a:xfrm>
                  <a:off x="12259063" y="5906745"/>
                  <a:ext cx="170560" cy="401064"/>
                </a:xfrm>
                <a:custGeom>
                  <a:avLst/>
                  <a:gdLst>
                    <a:gd name="connsiteX0" fmla="*/ 122106 w 170560"/>
                    <a:gd name="connsiteY0" fmla="*/ 337 h 401064"/>
                    <a:gd name="connsiteX1" fmla="*/ 115262 w 170560"/>
                    <a:gd name="connsiteY1" fmla="*/ 6967 h 401064"/>
                    <a:gd name="connsiteX2" fmla="*/ 99618 w 170560"/>
                    <a:gd name="connsiteY2" fmla="*/ 294894 h 401064"/>
                    <a:gd name="connsiteX3" fmla="*/ 95706 w 170560"/>
                    <a:gd name="connsiteY3" fmla="*/ 299630 h 401064"/>
                    <a:gd name="connsiteX4" fmla="*/ 2821 w 170560"/>
                    <a:gd name="connsiteY4" fmla="*/ 393395 h 401064"/>
                    <a:gd name="connsiteX5" fmla="*/ 3799 w 170560"/>
                    <a:gd name="connsiteY5" fmla="*/ 400025 h 401064"/>
                    <a:gd name="connsiteX6" fmla="*/ 82018 w 170560"/>
                    <a:gd name="connsiteY6" fmla="*/ 335620 h 401064"/>
                    <a:gd name="connsiteX7" fmla="*/ 122106 w 170560"/>
                    <a:gd name="connsiteY7" fmla="*/ 337 h 401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560" h="401064">
                      <a:moveTo>
                        <a:pt x="122106" y="337"/>
                      </a:moveTo>
                      <a:cubicBezTo>
                        <a:pt x="120150" y="-1557"/>
                        <a:pt x="114284" y="5073"/>
                        <a:pt x="115262" y="6967"/>
                      </a:cubicBezTo>
                      <a:cubicBezTo>
                        <a:pt x="159261" y="91261"/>
                        <a:pt x="144593" y="208705"/>
                        <a:pt x="99618" y="294894"/>
                      </a:cubicBezTo>
                      <a:cubicBezTo>
                        <a:pt x="98641" y="296788"/>
                        <a:pt x="97662" y="297735"/>
                        <a:pt x="95706" y="299630"/>
                      </a:cubicBezTo>
                      <a:cubicBezTo>
                        <a:pt x="67352" y="332779"/>
                        <a:pt x="34109" y="362140"/>
                        <a:pt x="2821" y="393395"/>
                      </a:cubicBezTo>
                      <a:cubicBezTo>
                        <a:pt x="-112" y="396237"/>
                        <a:pt x="-2068" y="403814"/>
                        <a:pt x="3799" y="400025"/>
                      </a:cubicBezTo>
                      <a:cubicBezTo>
                        <a:pt x="31175" y="382977"/>
                        <a:pt x="58553" y="360246"/>
                        <a:pt x="82018" y="335620"/>
                      </a:cubicBezTo>
                      <a:cubicBezTo>
                        <a:pt x="167083" y="252273"/>
                        <a:pt x="210104" y="93156"/>
                        <a:pt x="122106" y="337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3" name="Freeform: Shape 462">
                  <a:extLst>
                    <a:ext uri="{FF2B5EF4-FFF2-40B4-BE49-F238E27FC236}">
                      <a16:creationId xmlns:a16="http://schemas.microsoft.com/office/drawing/2014/main" id="{521FB56A-0F0A-4841-AB2E-5049C2A70D7C}"/>
                    </a:ext>
                  </a:extLst>
                </p:cNvPr>
                <p:cNvSpPr/>
                <p:nvPr/>
              </p:nvSpPr>
              <p:spPr>
                <a:xfrm>
                  <a:off x="10181421" y="2073960"/>
                  <a:ext cx="1293446" cy="1341104"/>
                </a:xfrm>
                <a:custGeom>
                  <a:avLst/>
                  <a:gdLst>
                    <a:gd name="connsiteX0" fmla="*/ 1293378 w 1293446"/>
                    <a:gd name="connsiteY0" fmla="*/ 954798 h 1341104"/>
                    <a:gd name="connsiteX1" fmla="*/ 954101 w 1293446"/>
                    <a:gd name="connsiteY1" fmla="*/ 574999 h 1341104"/>
                    <a:gd name="connsiteX2" fmla="*/ 870015 w 1293446"/>
                    <a:gd name="connsiteY2" fmla="*/ 478392 h 1341104"/>
                    <a:gd name="connsiteX3" fmla="*/ 467184 w 1293446"/>
                    <a:gd name="connsiteY3" fmla="*/ 184783 h 1341104"/>
                    <a:gd name="connsiteX4" fmla="*/ 232525 w 1293446"/>
                    <a:gd name="connsiteY4" fmla="*/ 80598 h 1341104"/>
                    <a:gd name="connsiteX5" fmla="*/ 6666 w 1293446"/>
                    <a:gd name="connsiteY5" fmla="*/ 92 h 1341104"/>
                    <a:gd name="connsiteX6" fmla="*/ 799 w 1293446"/>
                    <a:gd name="connsiteY6" fmla="*/ 7669 h 1341104"/>
                    <a:gd name="connsiteX7" fmla="*/ 149417 w 1293446"/>
                    <a:gd name="connsiteY7" fmla="*/ 63550 h 1341104"/>
                    <a:gd name="connsiteX8" fmla="*/ 290212 w 1293446"/>
                    <a:gd name="connsiteY8" fmla="*/ 130796 h 1341104"/>
                    <a:gd name="connsiteX9" fmla="*/ 404608 w 1293446"/>
                    <a:gd name="connsiteY9" fmla="*/ 182888 h 1341104"/>
                    <a:gd name="connsiteX10" fmla="*/ 798640 w 1293446"/>
                    <a:gd name="connsiteY10" fmla="*/ 446190 h 1341104"/>
                    <a:gd name="connsiteX11" fmla="*/ 931613 w 1293446"/>
                    <a:gd name="connsiteY11" fmla="*/ 581629 h 1341104"/>
                    <a:gd name="connsiteX12" fmla="*/ 931613 w 1293446"/>
                    <a:gd name="connsiteY12" fmla="*/ 587312 h 1341104"/>
                    <a:gd name="connsiteX13" fmla="*/ 939434 w 1293446"/>
                    <a:gd name="connsiteY13" fmla="*/ 591101 h 1341104"/>
                    <a:gd name="connsiteX14" fmla="*/ 1093918 w 1293446"/>
                    <a:gd name="connsiteY14" fmla="*/ 827883 h 1341104"/>
                    <a:gd name="connsiteX15" fmla="*/ 1208314 w 1293446"/>
                    <a:gd name="connsiteY15" fmla="*/ 1339332 h 1341104"/>
                    <a:gd name="connsiteX16" fmla="*/ 1219070 w 1293446"/>
                    <a:gd name="connsiteY16" fmla="*/ 1331756 h 1341104"/>
                    <a:gd name="connsiteX17" fmla="*/ 1132050 w 1293446"/>
                    <a:gd name="connsiteY17" fmla="*/ 858191 h 1341104"/>
                    <a:gd name="connsiteX18" fmla="*/ 985389 w 1293446"/>
                    <a:gd name="connsiteY18" fmla="*/ 616673 h 1341104"/>
                    <a:gd name="connsiteX19" fmla="*/ 1127162 w 1293446"/>
                    <a:gd name="connsiteY19" fmla="*/ 715175 h 1341104"/>
                    <a:gd name="connsiteX20" fmla="*/ 1280668 w 1293446"/>
                    <a:gd name="connsiteY20" fmla="*/ 966164 h 1341104"/>
                    <a:gd name="connsiteX21" fmla="*/ 1293378 w 1293446"/>
                    <a:gd name="connsiteY21" fmla="*/ 954798 h 1341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93446" h="1341104">
                      <a:moveTo>
                        <a:pt x="1293378" y="954798"/>
                      </a:moveTo>
                      <a:cubicBezTo>
                        <a:pt x="1234714" y="785262"/>
                        <a:pt x="1154539" y="608149"/>
                        <a:pt x="954101" y="574999"/>
                      </a:cubicBezTo>
                      <a:cubicBezTo>
                        <a:pt x="927702" y="541850"/>
                        <a:pt x="899347" y="509648"/>
                        <a:pt x="870015" y="478392"/>
                      </a:cubicBezTo>
                      <a:cubicBezTo>
                        <a:pt x="760508" y="360001"/>
                        <a:pt x="611890" y="258658"/>
                        <a:pt x="467184" y="184783"/>
                      </a:cubicBezTo>
                      <a:cubicBezTo>
                        <a:pt x="391897" y="145950"/>
                        <a:pt x="306833" y="121324"/>
                        <a:pt x="232525" y="80598"/>
                      </a:cubicBezTo>
                      <a:cubicBezTo>
                        <a:pt x="162127" y="41766"/>
                        <a:pt x="78041" y="35136"/>
                        <a:pt x="6666" y="92"/>
                      </a:cubicBezTo>
                      <a:cubicBezTo>
                        <a:pt x="3733" y="-855"/>
                        <a:pt x="-2134" y="5775"/>
                        <a:pt x="799" y="7669"/>
                      </a:cubicBezTo>
                      <a:cubicBezTo>
                        <a:pt x="46754" y="32295"/>
                        <a:pt x="100530" y="47448"/>
                        <a:pt x="149417" y="63550"/>
                      </a:cubicBezTo>
                      <a:cubicBezTo>
                        <a:pt x="199281" y="80598"/>
                        <a:pt x="242303" y="109959"/>
                        <a:pt x="290212" y="130796"/>
                      </a:cubicBezTo>
                      <a:cubicBezTo>
                        <a:pt x="328344" y="147845"/>
                        <a:pt x="367454" y="164893"/>
                        <a:pt x="404608" y="182888"/>
                      </a:cubicBezTo>
                      <a:cubicBezTo>
                        <a:pt x="548336" y="251081"/>
                        <a:pt x="678377" y="344847"/>
                        <a:pt x="798640" y="446190"/>
                      </a:cubicBezTo>
                      <a:cubicBezTo>
                        <a:pt x="847527" y="486916"/>
                        <a:pt x="891525" y="533326"/>
                        <a:pt x="931613" y="581629"/>
                      </a:cubicBezTo>
                      <a:cubicBezTo>
                        <a:pt x="930635" y="584471"/>
                        <a:pt x="929657" y="586365"/>
                        <a:pt x="931613" y="587312"/>
                      </a:cubicBezTo>
                      <a:cubicBezTo>
                        <a:pt x="934546" y="588259"/>
                        <a:pt x="936501" y="590154"/>
                        <a:pt x="939434" y="591101"/>
                      </a:cubicBezTo>
                      <a:cubicBezTo>
                        <a:pt x="999077" y="664977"/>
                        <a:pt x="1049920" y="744535"/>
                        <a:pt x="1093918" y="827883"/>
                      </a:cubicBezTo>
                      <a:cubicBezTo>
                        <a:pt x="1179960" y="987947"/>
                        <a:pt x="1204403" y="1160325"/>
                        <a:pt x="1208314" y="1339332"/>
                      </a:cubicBezTo>
                      <a:cubicBezTo>
                        <a:pt x="1208314" y="1345015"/>
                        <a:pt x="1219070" y="1335543"/>
                        <a:pt x="1219070" y="1331756"/>
                      </a:cubicBezTo>
                      <a:cubicBezTo>
                        <a:pt x="1220047" y="1165061"/>
                        <a:pt x="1201470" y="1011626"/>
                        <a:pt x="1132050" y="858191"/>
                      </a:cubicBezTo>
                      <a:cubicBezTo>
                        <a:pt x="1091963" y="771055"/>
                        <a:pt x="1042098" y="691496"/>
                        <a:pt x="985389" y="616673"/>
                      </a:cubicBezTo>
                      <a:cubicBezTo>
                        <a:pt x="1036232" y="645087"/>
                        <a:pt x="1085119" y="675395"/>
                        <a:pt x="1127162" y="715175"/>
                      </a:cubicBezTo>
                      <a:cubicBezTo>
                        <a:pt x="1193649" y="777685"/>
                        <a:pt x="1242536" y="884711"/>
                        <a:pt x="1280668" y="966164"/>
                      </a:cubicBezTo>
                      <a:cubicBezTo>
                        <a:pt x="1284578" y="969952"/>
                        <a:pt x="1294356" y="959534"/>
                        <a:pt x="1293378" y="954798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F5FA7B5F-0883-72E5-00CA-F6E50B1A14CB}"/>
                    </a:ext>
                  </a:extLst>
                </p:cNvPr>
                <p:cNvSpPr/>
                <p:nvPr/>
              </p:nvSpPr>
              <p:spPr>
                <a:xfrm>
                  <a:off x="9789600" y="2399080"/>
                  <a:ext cx="472211" cy="746805"/>
                </a:xfrm>
                <a:custGeom>
                  <a:avLst/>
                  <a:gdLst>
                    <a:gd name="connsiteX0" fmla="*/ 471818 w 472211"/>
                    <a:gd name="connsiteY0" fmla="*/ 739545 h 746805"/>
                    <a:gd name="connsiteX1" fmla="*/ 171650 w 472211"/>
                    <a:gd name="connsiteY1" fmla="*/ 344592 h 746805"/>
                    <a:gd name="connsiteX2" fmla="*/ 93431 w 472211"/>
                    <a:gd name="connsiteY2" fmla="*/ 147590 h 746805"/>
                    <a:gd name="connsiteX3" fmla="*/ 35744 w 472211"/>
                    <a:gd name="connsiteY3" fmla="*/ 784 h 746805"/>
                    <a:gd name="connsiteX4" fmla="*/ 27922 w 472211"/>
                    <a:gd name="connsiteY4" fmla="*/ 2678 h 746805"/>
                    <a:gd name="connsiteX5" fmla="*/ 545 w 472211"/>
                    <a:gd name="connsiteY5" fmla="*/ 86973 h 746805"/>
                    <a:gd name="connsiteX6" fmla="*/ 47477 w 472211"/>
                    <a:gd name="connsiteY6" fmla="*/ 324702 h 746805"/>
                    <a:gd name="connsiteX7" fmla="*/ 57254 w 472211"/>
                    <a:gd name="connsiteY7" fmla="*/ 315231 h 746805"/>
                    <a:gd name="connsiteX8" fmla="*/ 24011 w 472211"/>
                    <a:gd name="connsiteY8" fmla="*/ 146642 h 746805"/>
                    <a:gd name="connsiteX9" fmla="*/ 17167 w 472211"/>
                    <a:gd name="connsiteY9" fmla="*/ 74660 h 746805"/>
                    <a:gd name="connsiteX10" fmla="*/ 37699 w 472211"/>
                    <a:gd name="connsiteY10" fmla="*/ 47194 h 746805"/>
                    <a:gd name="connsiteX11" fmla="*/ 72898 w 472211"/>
                    <a:gd name="connsiteY11" fmla="*/ 166532 h 746805"/>
                    <a:gd name="connsiteX12" fmla="*/ 122763 w 472211"/>
                    <a:gd name="connsiteY12" fmla="*/ 298183 h 746805"/>
                    <a:gd name="connsiteX13" fmla="*/ 465951 w 472211"/>
                    <a:gd name="connsiteY13" fmla="*/ 746175 h 746805"/>
                    <a:gd name="connsiteX14" fmla="*/ 471818 w 472211"/>
                    <a:gd name="connsiteY14" fmla="*/ 739545 h 746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72211" h="746805">
                      <a:moveTo>
                        <a:pt x="471818" y="739545"/>
                      </a:moveTo>
                      <a:cubicBezTo>
                        <a:pt x="361333" y="613577"/>
                        <a:pt x="245959" y="496133"/>
                        <a:pt x="171650" y="344592"/>
                      </a:cubicBezTo>
                      <a:cubicBezTo>
                        <a:pt x="140362" y="281135"/>
                        <a:pt x="119830" y="212941"/>
                        <a:pt x="93431" y="147590"/>
                      </a:cubicBezTo>
                      <a:cubicBezTo>
                        <a:pt x="77787" y="109704"/>
                        <a:pt x="73876" y="24463"/>
                        <a:pt x="35744" y="784"/>
                      </a:cubicBezTo>
                      <a:cubicBezTo>
                        <a:pt x="32810" y="-1109"/>
                        <a:pt x="29877" y="784"/>
                        <a:pt x="27922" y="2678"/>
                      </a:cubicBezTo>
                      <a:cubicBezTo>
                        <a:pt x="-3366" y="23515"/>
                        <a:pt x="-433" y="51930"/>
                        <a:pt x="545" y="86973"/>
                      </a:cubicBezTo>
                      <a:cubicBezTo>
                        <a:pt x="2501" y="168426"/>
                        <a:pt x="31832" y="246091"/>
                        <a:pt x="47477" y="324702"/>
                      </a:cubicBezTo>
                      <a:cubicBezTo>
                        <a:pt x="48455" y="328491"/>
                        <a:pt x="58232" y="319967"/>
                        <a:pt x="57254" y="315231"/>
                      </a:cubicBezTo>
                      <a:cubicBezTo>
                        <a:pt x="47477" y="258404"/>
                        <a:pt x="31832" y="203470"/>
                        <a:pt x="24011" y="146642"/>
                      </a:cubicBezTo>
                      <a:cubicBezTo>
                        <a:pt x="20100" y="122964"/>
                        <a:pt x="18144" y="98339"/>
                        <a:pt x="17167" y="74660"/>
                      </a:cubicBezTo>
                      <a:cubicBezTo>
                        <a:pt x="17167" y="65189"/>
                        <a:pt x="24011" y="14044"/>
                        <a:pt x="37699" y="47194"/>
                      </a:cubicBezTo>
                      <a:cubicBezTo>
                        <a:pt x="53343" y="85079"/>
                        <a:pt x="59210" y="127699"/>
                        <a:pt x="72898" y="166532"/>
                      </a:cubicBezTo>
                      <a:cubicBezTo>
                        <a:pt x="88542" y="211047"/>
                        <a:pt x="106141" y="254615"/>
                        <a:pt x="122763" y="298183"/>
                      </a:cubicBezTo>
                      <a:cubicBezTo>
                        <a:pt x="190227" y="476243"/>
                        <a:pt x="322223" y="621154"/>
                        <a:pt x="465951" y="746175"/>
                      </a:cubicBezTo>
                      <a:cubicBezTo>
                        <a:pt x="467907" y="749016"/>
                        <a:pt x="473774" y="741439"/>
                        <a:pt x="471818" y="739545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E7CDE2F9-BCDF-2089-9D28-4A0576F39E98}"/>
                    </a:ext>
                  </a:extLst>
                </p:cNvPr>
                <p:cNvSpPr/>
                <p:nvPr/>
              </p:nvSpPr>
              <p:spPr>
                <a:xfrm>
                  <a:off x="9713881" y="2145070"/>
                  <a:ext cx="1345421" cy="2336784"/>
                </a:xfrm>
                <a:custGeom>
                  <a:avLst/>
                  <a:gdLst>
                    <a:gd name="connsiteX0" fmla="*/ 1150806 w 1345421"/>
                    <a:gd name="connsiteY0" fmla="*/ 1582669 h 2336784"/>
                    <a:gd name="connsiteX1" fmla="*/ 941569 w 1345421"/>
                    <a:gd name="connsiteY1" fmla="*/ 1270117 h 2336784"/>
                    <a:gd name="connsiteX2" fmla="*/ 670733 w 1345421"/>
                    <a:gd name="connsiteY2" fmla="*/ 985031 h 2336784"/>
                    <a:gd name="connsiteX3" fmla="*/ 398920 w 1345421"/>
                    <a:gd name="connsiteY3" fmla="*/ 655430 h 2336784"/>
                    <a:gd name="connsiteX4" fmla="*/ 215104 w 1345421"/>
                    <a:gd name="connsiteY4" fmla="*/ 285103 h 2336784"/>
                    <a:gd name="connsiteX5" fmla="*/ 50843 w 1345421"/>
                    <a:gd name="connsiteY5" fmla="*/ 1911 h 2336784"/>
                    <a:gd name="connsiteX6" fmla="*/ 0 w 1345421"/>
                    <a:gd name="connsiteY6" fmla="*/ 121249 h 2336784"/>
                    <a:gd name="connsiteX7" fmla="*/ 5867 w 1345421"/>
                    <a:gd name="connsiteY7" fmla="*/ 116514 h 2336784"/>
                    <a:gd name="connsiteX8" fmla="*/ 55731 w 1345421"/>
                    <a:gd name="connsiteY8" fmla="*/ 17065 h 2336784"/>
                    <a:gd name="connsiteX9" fmla="*/ 104619 w 1345421"/>
                    <a:gd name="connsiteY9" fmla="*/ 74840 h 2336784"/>
                    <a:gd name="connsiteX10" fmla="*/ 170128 w 1345421"/>
                    <a:gd name="connsiteY10" fmla="*/ 221645 h 2336784"/>
                    <a:gd name="connsiteX11" fmla="*/ 319723 w 1345421"/>
                    <a:gd name="connsiteY11" fmla="*/ 559770 h 2336784"/>
                    <a:gd name="connsiteX12" fmla="*/ 509405 w 1345421"/>
                    <a:gd name="connsiteY12" fmla="*/ 833490 h 2336784"/>
                    <a:gd name="connsiteX13" fmla="*/ 739176 w 1345421"/>
                    <a:gd name="connsiteY13" fmla="*/ 1074061 h 2336784"/>
                    <a:gd name="connsiteX14" fmla="*/ 958190 w 1345421"/>
                    <a:gd name="connsiteY14" fmla="*/ 1323156 h 2336784"/>
                    <a:gd name="connsiteX15" fmla="*/ 1158628 w 1345421"/>
                    <a:gd name="connsiteY15" fmla="*/ 1641391 h 2336784"/>
                    <a:gd name="connsiteX16" fmla="*/ 1329733 w 1345421"/>
                    <a:gd name="connsiteY16" fmla="*/ 2333742 h 2336784"/>
                    <a:gd name="connsiteX17" fmla="*/ 1345377 w 1345421"/>
                    <a:gd name="connsiteY17" fmla="*/ 2322377 h 2336784"/>
                    <a:gd name="connsiteX18" fmla="*/ 1150806 w 1345421"/>
                    <a:gd name="connsiteY18" fmla="*/ 1582669 h 2336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45421" h="2336784">
                      <a:moveTo>
                        <a:pt x="1150806" y="1582669"/>
                      </a:moveTo>
                      <a:cubicBezTo>
                        <a:pt x="1089208" y="1473749"/>
                        <a:pt x="1020766" y="1367671"/>
                        <a:pt x="941569" y="1270117"/>
                      </a:cubicBezTo>
                      <a:cubicBezTo>
                        <a:pt x="858460" y="1168774"/>
                        <a:pt x="757752" y="1082585"/>
                        <a:pt x="670733" y="985031"/>
                      </a:cubicBezTo>
                      <a:cubicBezTo>
                        <a:pt x="575892" y="878005"/>
                        <a:pt x="481050" y="771927"/>
                        <a:pt x="398920" y="655430"/>
                      </a:cubicBezTo>
                      <a:cubicBezTo>
                        <a:pt x="320700" y="545563"/>
                        <a:pt x="260081" y="411071"/>
                        <a:pt x="215104" y="285103"/>
                      </a:cubicBezTo>
                      <a:cubicBezTo>
                        <a:pt x="184794" y="199861"/>
                        <a:pt x="146662" y="42638"/>
                        <a:pt x="50843" y="1911"/>
                      </a:cubicBezTo>
                      <a:cubicBezTo>
                        <a:pt x="5867" y="-17032"/>
                        <a:pt x="978" y="110831"/>
                        <a:pt x="0" y="121249"/>
                      </a:cubicBezTo>
                      <a:cubicBezTo>
                        <a:pt x="0" y="124091"/>
                        <a:pt x="5867" y="119355"/>
                        <a:pt x="5867" y="116514"/>
                      </a:cubicBezTo>
                      <a:cubicBezTo>
                        <a:pt x="7822" y="103254"/>
                        <a:pt x="12711" y="-6613"/>
                        <a:pt x="55731" y="17065"/>
                      </a:cubicBezTo>
                      <a:cubicBezTo>
                        <a:pt x="74309" y="26536"/>
                        <a:pt x="95819" y="61580"/>
                        <a:pt x="104619" y="74840"/>
                      </a:cubicBezTo>
                      <a:cubicBezTo>
                        <a:pt x="135906" y="118408"/>
                        <a:pt x="150573" y="173341"/>
                        <a:pt x="170128" y="221645"/>
                      </a:cubicBezTo>
                      <a:cubicBezTo>
                        <a:pt x="217059" y="338142"/>
                        <a:pt x="258125" y="449903"/>
                        <a:pt x="319723" y="559770"/>
                      </a:cubicBezTo>
                      <a:cubicBezTo>
                        <a:pt x="375454" y="659218"/>
                        <a:pt x="432163" y="747301"/>
                        <a:pt x="509405" y="833490"/>
                      </a:cubicBezTo>
                      <a:cubicBezTo>
                        <a:pt x="583714" y="915891"/>
                        <a:pt x="666822" y="989767"/>
                        <a:pt x="739176" y="1074061"/>
                      </a:cubicBezTo>
                      <a:cubicBezTo>
                        <a:pt x="810551" y="1158355"/>
                        <a:pt x="889748" y="1236020"/>
                        <a:pt x="958190" y="1323156"/>
                      </a:cubicBezTo>
                      <a:cubicBezTo>
                        <a:pt x="1035432" y="1421657"/>
                        <a:pt x="1100941" y="1531524"/>
                        <a:pt x="1158628" y="1641391"/>
                      </a:cubicBezTo>
                      <a:cubicBezTo>
                        <a:pt x="1272046" y="1856389"/>
                        <a:pt x="1299423" y="2097907"/>
                        <a:pt x="1329733" y="2333742"/>
                      </a:cubicBezTo>
                      <a:cubicBezTo>
                        <a:pt x="1330711" y="2343214"/>
                        <a:pt x="1346355" y="2328059"/>
                        <a:pt x="1345377" y="2322377"/>
                      </a:cubicBezTo>
                      <a:cubicBezTo>
                        <a:pt x="1337555" y="2067599"/>
                        <a:pt x="1275957" y="1808086"/>
                        <a:pt x="1150806" y="1582669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18275B3B-67CD-53CF-FCCC-E7D5B706175C}"/>
                    </a:ext>
                  </a:extLst>
                </p:cNvPr>
                <p:cNvSpPr/>
                <p:nvPr/>
              </p:nvSpPr>
              <p:spPr>
                <a:xfrm>
                  <a:off x="9865752" y="5604842"/>
                  <a:ext cx="924374" cy="558090"/>
                </a:xfrm>
                <a:custGeom>
                  <a:avLst/>
                  <a:gdLst>
                    <a:gd name="connsiteX0" fmla="*/ 918760 w 924374"/>
                    <a:gd name="connsiteY0" fmla="*/ 3894 h 558090"/>
                    <a:gd name="connsiteX1" fmla="*/ 494419 w 924374"/>
                    <a:gd name="connsiteY1" fmla="*/ 388429 h 558090"/>
                    <a:gd name="connsiteX2" fmla="*/ 2613 w 924374"/>
                    <a:gd name="connsiteY2" fmla="*/ 554176 h 558090"/>
                    <a:gd name="connsiteX3" fmla="*/ 658 w 924374"/>
                    <a:gd name="connsiteY3" fmla="*/ 557965 h 558090"/>
                    <a:gd name="connsiteX4" fmla="*/ 298870 w 924374"/>
                    <a:gd name="connsiteY4" fmla="*/ 467040 h 558090"/>
                    <a:gd name="connsiteX5" fmla="*/ 581438 w 924374"/>
                    <a:gd name="connsiteY5" fmla="*/ 383693 h 558090"/>
                    <a:gd name="connsiteX6" fmla="*/ 782854 w 924374"/>
                    <a:gd name="connsiteY6" fmla="*/ 234994 h 558090"/>
                    <a:gd name="connsiteX7" fmla="*/ 923649 w 924374"/>
                    <a:gd name="connsiteY7" fmla="*/ 2947 h 558090"/>
                    <a:gd name="connsiteX8" fmla="*/ 918760 w 924374"/>
                    <a:gd name="connsiteY8" fmla="*/ 3894 h 558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4374" h="558090">
                      <a:moveTo>
                        <a:pt x="918760" y="3894"/>
                      </a:moveTo>
                      <a:cubicBezTo>
                        <a:pt x="833696" y="171536"/>
                        <a:pt x="689968" y="338230"/>
                        <a:pt x="494419" y="388429"/>
                      </a:cubicBezTo>
                      <a:cubicBezTo>
                        <a:pt x="327224" y="431049"/>
                        <a:pt x="166874" y="501137"/>
                        <a:pt x="2613" y="554176"/>
                      </a:cubicBezTo>
                      <a:cubicBezTo>
                        <a:pt x="1635" y="554176"/>
                        <a:pt x="-1298" y="558912"/>
                        <a:pt x="658" y="557965"/>
                      </a:cubicBezTo>
                      <a:cubicBezTo>
                        <a:pt x="100388" y="528604"/>
                        <a:pt x="198162" y="493560"/>
                        <a:pt x="298870" y="467040"/>
                      </a:cubicBezTo>
                      <a:cubicBezTo>
                        <a:pt x="397622" y="440521"/>
                        <a:pt x="491486" y="433891"/>
                        <a:pt x="581438" y="383693"/>
                      </a:cubicBezTo>
                      <a:cubicBezTo>
                        <a:pt x="655747" y="342019"/>
                        <a:pt x="729078" y="301292"/>
                        <a:pt x="782854" y="234994"/>
                      </a:cubicBezTo>
                      <a:cubicBezTo>
                        <a:pt x="840541" y="163012"/>
                        <a:pt x="886495" y="86295"/>
                        <a:pt x="923649" y="2947"/>
                      </a:cubicBezTo>
                      <a:cubicBezTo>
                        <a:pt x="926582" y="-2736"/>
                        <a:pt x="919738" y="1053"/>
                        <a:pt x="918760" y="3894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FC5D87B3-2DB1-FBD1-039C-D019D60FC913}"/>
                    </a:ext>
                  </a:extLst>
                </p:cNvPr>
                <p:cNvSpPr/>
                <p:nvPr/>
              </p:nvSpPr>
              <p:spPr>
                <a:xfrm>
                  <a:off x="12254956" y="4591513"/>
                  <a:ext cx="100876" cy="1145093"/>
                </a:xfrm>
                <a:custGeom>
                  <a:avLst/>
                  <a:gdLst>
                    <a:gd name="connsiteX0" fmla="*/ 72437 w 100876"/>
                    <a:gd name="connsiteY0" fmla="*/ 824956 h 1145093"/>
                    <a:gd name="connsiteX1" fmla="*/ 63637 w 100876"/>
                    <a:gd name="connsiteY1" fmla="*/ 693305 h 1145093"/>
                    <a:gd name="connsiteX2" fmla="*/ 65593 w 100876"/>
                    <a:gd name="connsiteY2" fmla="*/ 578703 h 1145093"/>
                    <a:gd name="connsiteX3" fmla="*/ 44083 w 100876"/>
                    <a:gd name="connsiteY3" fmla="*/ 286040 h 1145093"/>
                    <a:gd name="connsiteX4" fmla="*/ 7906 w 100876"/>
                    <a:gd name="connsiteY4" fmla="*/ 954 h 1145093"/>
                    <a:gd name="connsiteX5" fmla="*/ 84 w 100876"/>
                    <a:gd name="connsiteY5" fmla="*/ 8532 h 1145093"/>
                    <a:gd name="connsiteX6" fmla="*/ 11817 w 100876"/>
                    <a:gd name="connsiteY6" fmla="*/ 337185 h 1145093"/>
                    <a:gd name="connsiteX7" fmla="*/ 18661 w 100876"/>
                    <a:gd name="connsiteY7" fmla="*/ 634583 h 1145093"/>
                    <a:gd name="connsiteX8" fmla="*/ 91993 w 100876"/>
                    <a:gd name="connsiteY8" fmla="*/ 1144139 h 1145093"/>
                    <a:gd name="connsiteX9" fmla="*/ 100792 w 100876"/>
                    <a:gd name="connsiteY9" fmla="*/ 1136562 h 1145093"/>
                    <a:gd name="connsiteX10" fmla="*/ 72437 w 100876"/>
                    <a:gd name="connsiteY10" fmla="*/ 824956 h 1145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0876" h="1145093">
                      <a:moveTo>
                        <a:pt x="72437" y="824956"/>
                      </a:moveTo>
                      <a:cubicBezTo>
                        <a:pt x="73415" y="780441"/>
                        <a:pt x="61681" y="737820"/>
                        <a:pt x="63637" y="693305"/>
                      </a:cubicBezTo>
                      <a:cubicBezTo>
                        <a:pt x="65593" y="654473"/>
                        <a:pt x="65593" y="618482"/>
                        <a:pt x="65593" y="578703"/>
                      </a:cubicBezTo>
                      <a:cubicBezTo>
                        <a:pt x="65593" y="482096"/>
                        <a:pt x="55816" y="381700"/>
                        <a:pt x="44083" y="286040"/>
                      </a:cubicBezTo>
                      <a:cubicBezTo>
                        <a:pt x="32349" y="193221"/>
                        <a:pt x="33327" y="90931"/>
                        <a:pt x="7906" y="954"/>
                      </a:cubicBezTo>
                      <a:cubicBezTo>
                        <a:pt x="6929" y="-2834"/>
                        <a:pt x="-894" y="5690"/>
                        <a:pt x="84" y="8532"/>
                      </a:cubicBezTo>
                      <a:cubicBezTo>
                        <a:pt x="19639" y="113662"/>
                        <a:pt x="7906" y="230159"/>
                        <a:pt x="11817" y="337185"/>
                      </a:cubicBezTo>
                      <a:cubicBezTo>
                        <a:pt x="15728" y="435686"/>
                        <a:pt x="19639" y="536082"/>
                        <a:pt x="18661" y="634583"/>
                      </a:cubicBezTo>
                      <a:cubicBezTo>
                        <a:pt x="18661" y="801278"/>
                        <a:pt x="17683" y="987862"/>
                        <a:pt x="91993" y="1144139"/>
                      </a:cubicBezTo>
                      <a:cubicBezTo>
                        <a:pt x="93947" y="1147927"/>
                        <a:pt x="101769" y="1139403"/>
                        <a:pt x="100792" y="1136562"/>
                      </a:cubicBezTo>
                      <a:cubicBezTo>
                        <a:pt x="69503" y="1033325"/>
                        <a:pt x="69503" y="931035"/>
                        <a:pt x="72437" y="824956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8D32615B-6880-21A4-8E7D-5A83E61CF1E4}"/>
                    </a:ext>
                  </a:extLst>
                </p:cNvPr>
                <p:cNvSpPr/>
                <p:nvPr/>
              </p:nvSpPr>
              <p:spPr>
                <a:xfrm>
                  <a:off x="11709121" y="2401758"/>
                  <a:ext cx="758090" cy="1470585"/>
                </a:xfrm>
                <a:custGeom>
                  <a:avLst/>
                  <a:gdLst>
                    <a:gd name="connsiteX0" fmla="*/ 758090 w 758090"/>
                    <a:gd name="connsiteY0" fmla="*/ 0 h 1470585"/>
                    <a:gd name="connsiteX1" fmla="*/ 137222 w 758090"/>
                    <a:gd name="connsiteY1" fmla="*/ 614687 h 1470585"/>
                    <a:gd name="connsiteX2" fmla="*/ 26737 w 758090"/>
                    <a:gd name="connsiteY2" fmla="*/ 963231 h 1470585"/>
                    <a:gd name="connsiteX3" fmla="*/ 1315 w 758090"/>
                    <a:gd name="connsiteY3" fmla="*/ 1468050 h 1470585"/>
                    <a:gd name="connsiteX4" fmla="*/ 14026 w 758090"/>
                    <a:gd name="connsiteY4" fmla="*/ 1459526 h 1470585"/>
                    <a:gd name="connsiteX5" fmla="*/ 186109 w 758090"/>
                    <a:gd name="connsiteY5" fmla="*/ 600480 h 1470585"/>
                    <a:gd name="connsiteX6" fmla="*/ 488232 w 758090"/>
                    <a:gd name="connsiteY6" fmla="*/ 275615 h 1470585"/>
                    <a:gd name="connsiteX7" fmla="*/ 758090 w 758090"/>
                    <a:gd name="connsiteY7" fmla="*/ 9472 h 1470585"/>
                    <a:gd name="connsiteX8" fmla="*/ 758090 w 758090"/>
                    <a:gd name="connsiteY8" fmla="*/ 0 h 1470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8090" h="1470585">
                      <a:moveTo>
                        <a:pt x="758090" y="0"/>
                      </a:moveTo>
                      <a:cubicBezTo>
                        <a:pt x="537119" y="187532"/>
                        <a:pt x="293661" y="369380"/>
                        <a:pt x="137222" y="614687"/>
                      </a:cubicBezTo>
                      <a:cubicBezTo>
                        <a:pt x="72691" y="715083"/>
                        <a:pt x="42381" y="847681"/>
                        <a:pt x="26737" y="963231"/>
                      </a:cubicBezTo>
                      <a:cubicBezTo>
                        <a:pt x="5226" y="1130872"/>
                        <a:pt x="-3573" y="1299461"/>
                        <a:pt x="1315" y="1468050"/>
                      </a:cubicBezTo>
                      <a:cubicBezTo>
                        <a:pt x="1315" y="1475627"/>
                        <a:pt x="13048" y="1464262"/>
                        <a:pt x="14026" y="1459526"/>
                      </a:cubicBezTo>
                      <a:cubicBezTo>
                        <a:pt x="22825" y="1169705"/>
                        <a:pt x="6204" y="849575"/>
                        <a:pt x="186109" y="600480"/>
                      </a:cubicBezTo>
                      <a:cubicBezTo>
                        <a:pt x="271173" y="483036"/>
                        <a:pt x="382636" y="376010"/>
                        <a:pt x="488232" y="275615"/>
                      </a:cubicBezTo>
                      <a:cubicBezTo>
                        <a:pt x="580141" y="188479"/>
                        <a:pt x="668138" y="98501"/>
                        <a:pt x="758090" y="9472"/>
                      </a:cubicBezTo>
                      <a:lnTo>
                        <a:pt x="758090" y="0"/>
                      </a:ln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4D0AA6E8-0AF9-4F78-3467-27DB0B625E31}"/>
                    </a:ext>
                  </a:extLst>
                </p:cNvPr>
                <p:cNvSpPr/>
                <p:nvPr/>
              </p:nvSpPr>
              <p:spPr>
                <a:xfrm>
                  <a:off x="11177753" y="4483456"/>
                  <a:ext cx="132632" cy="1184666"/>
                </a:xfrm>
                <a:custGeom>
                  <a:avLst/>
                  <a:gdLst>
                    <a:gd name="connsiteX0" fmla="*/ 117141 w 132632"/>
                    <a:gd name="connsiteY0" fmla="*/ 269076 h 1184666"/>
                    <a:gd name="connsiteX1" fmla="*/ 81943 w 132632"/>
                    <a:gd name="connsiteY1" fmla="*/ 1039 h 1184666"/>
                    <a:gd name="connsiteX2" fmla="*/ 74121 w 132632"/>
                    <a:gd name="connsiteY2" fmla="*/ 7669 h 1184666"/>
                    <a:gd name="connsiteX3" fmla="*/ 76076 w 132632"/>
                    <a:gd name="connsiteY3" fmla="*/ 576893 h 1184666"/>
                    <a:gd name="connsiteX4" fmla="*/ 57499 w 132632"/>
                    <a:gd name="connsiteY4" fmla="*/ 862926 h 1184666"/>
                    <a:gd name="connsiteX5" fmla="*/ 790 w 132632"/>
                    <a:gd name="connsiteY5" fmla="*/ 1179267 h 1184666"/>
                    <a:gd name="connsiteX6" fmla="*/ 11545 w 132632"/>
                    <a:gd name="connsiteY6" fmla="*/ 1178320 h 1184666"/>
                    <a:gd name="connsiteX7" fmla="*/ 84876 w 132632"/>
                    <a:gd name="connsiteY7" fmla="*/ 930172 h 1184666"/>
                    <a:gd name="connsiteX8" fmla="*/ 131807 w 132632"/>
                    <a:gd name="connsiteY8" fmla="*/ 618567 h 1184666"/>
                    <a:gd name="connsiteX9" fmla="*/ 117141 w 132632"/>
                    <a:gd name="connsiteY9" fmla="*/ 269076 h 1184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2632" h="1184666">
                      <a:moveTo>
                        <a:pt x="117141" y="269076"/>
                      </a:moveTo>
                      <a:cubicBezTo>
                        <a:pt x="106386" y="178152"/>
                        <a:pt x="105409" y="91016"/>
                        <a:pt x="81943" y="1039"/>
                      </a:cubicBezTo>
                      <a:cubicBezTo>
                        <a:pt x="80965" y="-2749"/>
                        <a:pt x="73143" y="4828"/>
                        <a:pt x="74121" y="7669"/>
                      </a:cubicBezTo>
                      <a:cubicBezTo>
                        <a:pt x="98564" y="195200"/>
                        <a:pt x="78032" y="388415"/>
                        <a:pt x="76076" y="576893"/>
                      </a:cubicBezTo>
                      <a:cubicBezTo>
                        <a:pt x="75099" y="672553"/>
                        <a:pt x="61410" y="766319"/>
                        <a:pt x="57499" y="862926"/>
                      </a:cubicBezTo>
                      <a:cubicBezTo>
                        <a:pt x="52610" y="972793"/>
                        <a:pt x="41855" y="1075083"/>
                        <a:pt x="790" y="1179267"/>
                      </a:cubicBezTo>
                      <a:cubicBezTo>
                        <a:pt x="-3121" y="1188739"/>
                        <a:pt x="8612" y="1184003"/>
                        <a:pt x="11545" y="1178320"/>
                      </a:cubicBezTo>
                      <a:cubicBezTo>
                        <a:pt x="54565" y="1101603"/>
                        <a:pt x="69232" y="1014467"/>
                        <a:pt x="84876" y="930172"/>
                      </a:cubicBezTo>
                      <a:cubicBezTo>
                        <a:pt x="103453" y="827882"/>
                        <a:pt x="126919" y="722751"/>
                        <a:pt x="131807" y="618567"/>
                      </a:cubicBezTo>
                      <a:cubicBezTo>
                        <a:pt x="134740" y="503964"/>
                        <a:pt x="129852" y="383679"/>
                        <a:pt x="117141" y="269076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88191F3D-BDA8-27AD-5464-EEDD4A682660}"/>
                    </a:ext>
                  </a:extLst>
                </p:cNvPr>
                <p:cNvSpPr/>
                <p:nvPr/>
              </p:nvSpPr>
              <p:spPr>
                <a:xfrm>
                  <a:off x="11696663" y="4343280"/>
                  <a:ext cx="62037" cy="708636"/>
                </a:xfrm>
                <a:custGeom>
                  <a:avLst/>
                  <a:gdLst>
                    <a:gd name="connsiteX0" fmla="*/ 52883 w 62037"/>
                    <a:gd name="connsiteY0" fmla="*/ 307909 h 708636"/>
                    <a:gd name="connsiteX1" fmla="*/ 7906 w 62037"/>
                    <a:gd name="connsiteY1" fmla="*/ 1039 h 708636"/>
                    <a:gd name="connsiteX2" fmla="*/ 84 w 62037"/>
                    <a:gd name="connsiteY2" fmla="*/ 7669 h 708636"/>
                    <a:gd name="connsiteX3" fmla="*/ 12795 w 62037"/>
                    <a:gd name="connsiteY3" fmla="*/ 358107 h 708636"/>
                    <a:gd name="connsiteX4" fmla="*/ 43105 w 62037"/>
                    <a:gd name="connsiteY4" fmla="*/ 707597 h 708636"/>
                    <a:gd name="connsiteX5" fmla="*/ 50927 w 62037"/>
                    <a:gd name="connsiteY5" fmla="*/ 700967 h 708636"/>
                    <a:gd name="connsiteX6" fmla="*/ 56794 w 62037"/>
                    <a:gd name="connsiteY6" fmla="*/ 485969 h 708636"/>
                    <a:gd name="connsiteX7" fmla="*/ 52883 w 62037"/>
                    <a:gd name="connsiteY7" fmla="*/ 307909 h 708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037" h="708636">
                      <a:moveTo>
                        <a:pt x="52883" y="307909"/>
                      </a:moveTo>
                      <a:cubicBezTo>
                        <a:pt x="36261" y="206566"/>
                        <a:pt x="41150" y="99541"/>
                        <a:pt x="7906" y="1039"/>
                      </a:cubicBezTo>
                      <a:cubicBezTo>
                        <a:pt x="6928" y="-2749"/>
                        <a:pt x="-893" y="4828"/>
                        <a:pt x="84" y="7669"/>
                      </a:cubicBezTo>
                      <a:cubicBezTo>
                        <a:pt x="18662" y="122272"/>
                        <a:pt x="-4804" y="242557"/>
                        <a:pt x="12795" y="358107"/>
                      </a:cubicBezTo>
                      <a:cubicBezTo>
                        <a:pt x="30395" y="474604"/>
                        <a:pt x="22573" y="591101"/>
                        <a:pt x="43105" y="707597"/>
                      </a:cubicBezTo>
                      <a:cubicBezTo>
                        <a:pt x="44083" y="711386"/>
                        <a:pt x="50927" y="703809"/>
                        <a:pt x="50927" y="700967"/>
                      </a:cubicBezTo>
                      <a:cubicBezTo>
                        <a:pt x="49949" y="628039"/>
                        <a:pt x="47994" y="558898"/>
                        <a:pt x="56794" y="485969"/>
                      </a:cubicBezTo>
                      <a:cubicBezTo>
                        <a:pt x="65594" y="425353"/>
                        <a:pt x="62660" y="368525"/>
                        <a:pt x="52883" y="307909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BA54ECC9-F5CD-9B0D-0CA7-A8B02DA53F8C}"/>
                    </a:ext>
                  </a:extLst>
                </p:cNvPr>
                <p:cNvSpPr/>
                <p:nvPr/>
              </p:nvSpPr>
              <p:spPr>
                <a:xfrm>
                  <a:off x="8689834" y="749631"/>
                  <a:ext cx="908982" cy="1280854"/>
                </a:xfrm>
                <a:custGeom>
                  <a:avLst/>
                  <a:gdLst>
                    <a:gd name="connsiteX0" fmla="*/ 908673 w 908982"/>
                    <a:gd name="connsiteY0" fmla="*/ 1271382 h 1280854"/>
                    <a:gd name="connsiteX1" fmla="*/ 807965 w 908982"/>
                    <a:gd name="connsiteY1" fmla="*/ 1104687 h 1280854"/>
                    <a:gd name="connsiteX2" fmla="*/ 710191 w 908982"/>
                    <a:gd name="connsiteY2" fmla="*/ 947464 h 1280854"/>
                    <a:gd name="connsiteX3" fmla="*/ 522464 w 908982"/>
                    <a:gd name="connsiteY3" fmla="*/ 653854 h 1280854"/>
                    <a:gd name="connsiteX4" fmla="*/ 254562 w 908982"/>
                    <a:gd name="connsiteY4" fmla="*/ 330883 h 1280854"/>
                    <a:gd name="connsiteX5" fmla="*/ 7192 w 908982"/>
                    <a:gd name="connsiteY5" fmla="*/ 335 h 1280854"/>
                    <a:gd name="connsiteX6" fmla="*/ 348 w 908982"/>
                    <a:gd name="connsiteY6" fmla="*/ 7912 h 1280854"/>
                    <a:gd name="connsiteX7" fmla="*/ 468687 w 908982"/>
                    <a:gd name="connsiteY7" fmla="*/ 636806 h 1280854"/>
                    <a:gd name="connsiteX8" fmla="*/ 692591 w 908982"/>
                    <a:gd name="connsiteY8" fmla="*/ 963565 h 1280854"/>
                    <a:gd name="connsiteX9" fmla="*/ 899873 w 908982"/>
                    <a:gd name="connsiteY9" fmla="*/ 1279906 h 1280854"/>
                    <a:gd name="connsiteX10" fmla="*/ 908673 w 908982"/>
                    <a:gd name="connsiteY10" fmla="*/ 1271382 h 1280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08982" h="1280854">
                      <a:moveTo>
                        <a:pt x="908673" y="1271382"/>
                      </a:moveTo>
                      <a:cubicBezTo>
                        <a:pt x="881296" y="1211713"/>
                        <a:pt x="839253" y="1161515"/>
                        <a:pt x="807965" y="1104687"/>
                      </a:cubicBezTo>
                      <a:cubicBezTo>
                        <a:pt x="777655" y="1050701"/>
                        <a:pt x="745389" y="998609"/>
                        <a:pt x="710191" y="947464"/>
                      </a:cubicBezTo>
                      <a:cubicBezTo>
                        <a:pt x="644682" y="851804"/>
                        <a:pt x="596773" y="743831"/>
                        <a:pt x="522464" y="653854"/>
                      </a:cubicBezTo>
                      <a:cubicBezTo>
                        <a:pt x="433489" y="545881"/>
                        <a:pt x="344514" y="437909"/>
                        <a:pt x="254562" y="330883"/>
                      </a:cubicBezTo>
                      <a:cubicBezTo>
                        <a:pt x="165587" y="225752"/>
                        <a:pt x="91278" y="109255"/>
                        <a:pt x="7192" y="335"/>
                      </a:cubicBezTo>
                      <a:cubicBezTo>
                        <a:pt x="5237" y="-1559"/>
                        <a:pt x="-1608" y="5071"/>
                        <a:pt x="348" y="7912"/>
                      </a:cubicBezTo>
                      <a:cubicBezTo>
                        <a:pt x="153853" y="221016"/>
                        <a:pt x="298560" y="436014"/>
                        <a:pt x="468687" y="636806"/>
                      </a:cubicBezTo>
                      <a:cubicBezTo>
                        <a:pt x="554730" y="738148"/>
                        <a:pt x="615349" y="856539"/>
                        <a:pt x="692591" y="963565"/>
                      </a:cubicBezTo>
                      <a:cubicBezTo>
                        <a:pt x="765922" y="1064908"/>
                        <a:pt x="836320" y="1170986"/>
                        <a:pt x="899873" y="1279906"/>
                      </a:cubicBezTo>
                      <a:cubicBezTo>
                        <a:pt x="902806" y="1283694"/>
                        <a:pt x="910629" y="1275171"/>
                        <a:pt x="908673" y="1271382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7E8D4496-0B9D-CACD-7CBC-B46A140324A7}"/>
                    </a:ext>
                  </a:extLst>
                </p:cNvPr>
                <p:cNvSpPr/>
                <p:nvPr/>
              </p:nvSpPr>
              <p:spPr>
                <a:xfrm>
                  <a:off x="9597865" y="4399253"/>
                  <a:ext cx="2068572" cy="1996783"/>
                </a:xfrm>
                <a:custGeom>
                  <a:avLst/>
                  <a:gdLst>
                    <a:gd name="connsiteX0" fmla="*/ 1117227 w 2068572"/>
                    <a:gd name="connsiteY0" fmla="*/ 1904676 h 1996783"/>
                    <a:gd name="connsiteX1" fmla="*/ 1468237 w 2068572"/>
                    <a:gd name="connsiteY1" fmla="*/ 1763554 h 1996783"/>
                    <a:gd name="connsiteX2" fmla="*/ 2068572 w 2068572"/>
                    <a:gd name="connsiteY2" fmla="*/ 1558974 h 1996783"/>
                    <a:gd name="connsiteX3" fmla="*/ 1440860 w 2068572"/>
                    <a:gd name="connsiteY3" fmla="*/ 1669788 h 1996783"/>
                    <a:gd name="connsiteX4" fmla="*/ 1426194 w 2068572"/>
                    <a:gd name="connsiteY4" fmla="*/ 1655581 h 1996783"/>
                    <a:gd name="connsiteX5" fmla="*/ 1634454 w 2068572"/>
                    <a:gd name="connsiteY5" fmla="*/ 1241686 h 1996783"/>
                    <a:gd name="connsiteX6" fmla="*/ 1532769 w 2068572"/>
                    <a:gd name="connsiteY6" fmla="*/ 1388490 h 1996783"/>
                    <a:gd name="connsiteX7" fmla="*/ 1517124 w 2068572"/>
                    <a:gd name="connsiteY7" fmla="*/ 1377125 h 1996783"/>
                    <a:gd name="connsiteX8" fmla="*/ 1682364 w 2068572"/>
                    <a:gd name="connsiteY8" fmla="*/ 646889 h 1996783"/>
                    <a:gd name="connsiteX9" fmla="*/ 1654987 w 2068572"/>
                    <a:gd name="connsiteY9" fmla="*/ 257619 h 1996783"/>
                    <a:gd name="connsiteX10" fmla="*/ 1615877 w 2068572"/>
                    <a:gd name="connsiteY10" fmla="*/ 0 h 1996783"/>
                    <a:gd name="connsiteX11" fmla="*/ 1622721 w 2068572"/>
                    <a:gd name="connsiteY11" fmla="*/ 378852 h 1996783"/>
                    <a:gd name="connsiteX12" fmla="*/ 1580678 w 2068572"/>
                    <a:gd name="connsiteY12" fmla="*/ 797482 h 1996783"/>
                    <a:gd name="connsiteX13" fmla="*/ 1378285 w 2068572"/>
                    <a:gd name="connsiteY13" fmla="*/ 1368601 h 1996783"/>
                    <a:gd name="connsiteX14" fmla="*/ 1108427 w 2068572"/>
                    <a:gd name="connsiteY14" fmla="*/ 1591176 h 1996783"/>
                    <a:gd name="connsiteX15" fmla="*/ 775994 w 2068572"/>
                    <a:gd name="connsiteY15" fmla="*/ 1778708 h 1996783"/>
                    <a:gd name="connsiteX16" fmla="*/ 403473 w 2068572"/>
                    <a:gd name="connsiteY16" fmla="*/ 1860161 h 1996783"/>
                    <a:gd name="connsiteX17" fmla="*/ 642 w 2068572"/>
                    <a:gd name="connsiteY17" fmla="*/ 1836483 h 1996783"/>
                    <a:gd name="connsiteX18" fmla="*/ 1620 w 2068572"/>
                    <a:gd name="connsiteY18" fmla="*/ 1853531 h 1996783"/>
                    <a:gd name="connsiteX19" fmla="*/ 95483 w 2068572"/>
                    <a:gd name="connsiteY19" fmla="*/ 1919830 h 1996783"/>
                    <a:gd name="connsiteX20" fmla="*/ 266589 w 2068572"/>
                    <a:gd name="connsiteY20" fmla="*/ 1986129 h 1996783"/>
                    <a:gd name="connsiteX21" fmla="*/ 466049 w 2068572"/>
                    <a:gd name="connsiteY21" fmla="*/ 1995600 h 1996783"/>
                    <a:gd name="connsiteX22" fmla="*/ 663553 w 2068572"/>
                    <a:gd name="connsiteY22" fmla="*/ 1992759 h 1996783"/>
                    <a:gd name="connsiteX23" fmla="*/ 1099628 w 2068572"/>
                    <a:gd name="connsiteY23" fmla="*/ 1908465 h 1996783"/>
                    <a:gd name="connsiteX24" fmla="*/ 1117227 w 2068572"/>
                    <a:gd name="connsiteY24" fmla="*/ 1904676 h 1996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068572" h="1996783">
                      <a:moveTo>
                        <a:pt x="1117227" y="1904676"/>
                      </a:moveTo>
                      <a:cubicBezTo>
                        <a:pt x="1231623" y="1853531"/>
                        <a:pt x="1352863" y="1813752"/>
                        <a:pt x="1468237" y="1763554"/>
                      </a:cubicBezTo>
                      <a:cubicBezTo>
                        <a:pt x="1662808" y="1679259"/>
                        <a:pt x="1854446" y="1575075"/>
                        <a:pt x="2068572" y="1558974"/>
                      </a:cubicBezTo>
                      <a:cubicBezTo>
                        <a:pt x="1857380" y="1515406"/>
                        <a:pt x="1618810" y="1554238"/>
                        <a:pt x="1440860" y="1669788"/>
                      </a:cubicBezTo>
                      <a:cubicBezTo>
                        <a:pt x="1432060" y="1675471"/>
                        <a:pt x="1420328" y="1664105"/>
                        <a:pt x="1426194" y="1655581"/>
                      </a:cubicBezTo>
                      <a:cubicBezTo>
                        <a:pt x="1519080" y="1527719"/>
                        <a:pt x="1605122" y="1395120"/>
                        <a:pt x="1634454" y="1241686"/>
                      </a:cubicBezTo>
                      <a:cubicBezTo>
                        <a:pt x="1610988" y="1298514"/>
                        <a:pt x="1586544" y="1356288"/>
                        <a:pt x="1532769" y="1388490"/>
                      </a:cubicBezTo>
                      <a:cubicBezTo>
                        <a:pt x="1523969" y="1393226"/>
                        <a:pt x="1515169" y="1385649"/>
                        <a:pt x="1517124" y="1377125"/>
                      </a:cubicBezTo>
                      <a:cubicBezTo>
                        <a:pt x="1568945" y="1132766"/>
                        <a:pt x="1671608" y="898825"/>
                        <a:pt x="1682364" y="646889"/>
                      </a:cubicBezTo>
                      <a:cubicBezTo>
                        <a:pt x="1688230" y="517132"/>
                        <a:pt x="1678452" y="386429"/>
                        <a:pt x="1654987" y="257619"/>
                      </a:cubicBezTo>
                      <a:cubicBezTo>
                        <a:pt x="1639343" y="173325"/>
                        <a:pt x="1637387" y="83347"/>
                        <a:pt x="1615877" y="0"/>
                      </a:cubicBezTo>
                      <a:cubicBezTo>
                        <a:pt x="1617832" y="125968"/>
                        <a:pt x="1632498" y="252883"/>
                        <a:pt x="1622721" y="378852"/>
                      </a:cubicBezTo>
                      <a:cubicBezTo>
                        <a:pt x="1610988" y="519026"/>
                        <a:pt x="1599255" y="658254"/>
                        <a:pt x="1580678" y="797482"/>
                      </a:cubicBezTo>
                      <a:cubicBezTo>
                        <a:pt x="1554278" y="992591"/>
                        <a:pt x="1512235" y="1213272"/>
                        <a:pt x="1378285" y="1368601"/>
                      </a:cubicBezTo>
                      <a:cubicBezTo>
                        <a:pt x="1303976" y="1454790"/>
                        <a:pt x="1202290" y="1525825"/>
                        <a:pt x="1108427" y="1591176"/>
                      </a:cubicBezTo>
                      <a:cubicBezTo>
                        <a:pt x="1004786" y="1664105"/>
                        <a:pt x="894301" y="1731351"/>
                        <a:pt x="775994" y="1778708"/>
                      </a:cubicBezTo>
                      <a:cubicBezTo>
                        <a:pt x="657687" y="1827012"/>
                        <a:pt x="531557" y="1857320"/>
                        <a:pt x="403473" y="1860161"/>
                      </a:cubicBezTo>
                      <a:cubicBezTo>
                        <a:pt x="268544" y="1863002"/>
                        <a:pt x="134593" y="1845007"/>
                        <a:pt x="642" y="1836483"/>
                      </a:cubicBezTo>
                      <a:cubicBezTo>
                        <a:pt x="-335" y="1842165"/>
                        <a:pt x="-335" y="1848795"/>
                        <a:pt x="1620" y="1853531"/>
                      </a:cubicBezTo>
                      <a:cubicBezTo>
                        <a:pt x="19219" y="1892363"/>
                        <a:pt x="58329" y="1902781"/>
                        <a:pt x="95483" y="1919830"/>
                      </a:cubicBezTo>
                      <a:cubicBezTo>
                        <a:pt x="150237" y="1944455"/>
                        <a:pt x="207924" y="1970028"/>
                        <a:pt x="266589" y="1986129"/>
                      </a:cubicBezTo>
                      <a:cubicBezTo>
                        <a:pt x="325253" y="2002230"/>
                        <a:pt x="404451" y="1993706"/>
                        <a:pt x="466049" y="1995600"/>
                      </a:cubicBezTo>
                      <a:cubicBezTo>
                        <a:pt x="532535" y="1997494"/>
                        <a:pt x="598044" y="1997494"/>
                        <a:pt x="663553" y="1992759"/>
                      </a:cubicBezTo>
                      <a:cubicBezTo>
                        <a:pt x="812170" y="1983288"/>
                        <a:pt x="955899" y="1939719"/>
                        <a:pt x="1099628" y="1908465"/>
                      </a:cubicBezTo>
                      <a:cubicBezTo>
                        <a:pt x="1104516" y="1907517"/>
                        <a:pt x="1110382" y="1905623"/>
                        <a:pt x="1117227" y="1904676"/>
                      </a:cubicBez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473" name="Graphic 25">
                  <a:extLst>
                    <a:ext uri="{FF2B5EF4-FFF2-40B4-BE49-F238E27FC236}">
                      <a16:creationId xmlns:a16="http://schemas.microsoft.com/office/drawing/2014/main" id="{2086532B-30AF-1F58-6919-D06C0F2712AD}"/>
                    </a:ext>
                  </a:extLst>
                </p:cNvPr>
                <p:cNvGrpSpPr/>
                <p:nvPr/>
              </p:nvGrpSpPr>
              <p:grpSpPr>
                <a:xfrm>
                  <a:off x="8692080" y="718189"/>
                  <a:ext cx="3775130" cy="5880428"/>
                  <a:chOff x="8692080" y="718189"/>
                  <a:chExt cx="3775130" cy="5880428"/>
                </a:xfrm>
                <a:solidFill>
                  <a:srgbClr val="7E472B"/>
                </a:solidFill>
              </p:grpSpPr>
              <p:sp>
                <p:nvSpPr>
                  <p:cNvPr id="474" name="Freeform: Shape 473">
                    <a:extLst>
                      <a:ext uri="{FF2B5EF4-FFF2-40B4-BE49-F238E27FC236}">
                        <a16:creationId xmlns:a16="http://schemas.microsoft.com/office/drawing/2014/main" id="{164CCE31-2E8E-5E3E-5CFD-A0CF0B7EF1D4}"/>
                      </a:ext>
                    </a:extLst>
                  </p:cNvPr>
                  <p:cNvSpPr/>
                  <p:nvPr/>
                </p:nvSpPr>
                <p:spPr>
                  <a:xfrm>
                    <a:off x="8692080" y="718189"/>
                    <a:ext cx="1768229" cy="2709616"/>
                  </a:xfrm>
                  <a:custGeom>
                    <a:avLst/>
                    <a:gdLst>
                      <a:gd name="connsiteX0" fmla="*/ 1767821 w 1768229"/>
                      <a:gd name="connsiteY0" fmla="*/ 2693209 h 2709616"/>
                      <a:gd name="connsiteX1" fmla="*/ 1555650 w 1768229"/>
                      <a:gd name="connsiteY1" fmla="*/ 2388233 h 2709616"/>
                      <a:gd name="connsiteX2" fmla="*/ 1282859 w 1768229"/>
                      <a:gd name="connsiteY2" fmla="*/ 2089888 h 2709616"/>
                      <a:gd name="connsiteX3" fmla="*/ 1200728 w 1768229"/>
                      <a:gd name="connsiteY3" fmla="*/ 1920351 h 2709616"/>
                      <a:gd name="connsiteX4" fmla="*/ 1116642 w 1768229"/>
                      <a:gd name="connsiteY4" fmla="*/ 1706301 h 2709616"/>
                      <a:gd name="connsiteX5" fmla="*/ 947493 w 1768229"/>
                      <a:gd name="connsiteY5" fmla="*/ 1334079 h 2709616"/>
                      <a:gd name="connsiteX6" fmla="*/ 498708 w 1768229"/>
                      <a:gd name="connsiteY6" fmla="*/ 607631 h 2709616"/>
                      <a:gd name="connsiteX7" fmla="*/ 240583 w 1768229"/>
                      <a:gd name="connsiteY7" fmla="*/ 303603 h 2709616"/>
                      <a:gd name="connsiteX8" fmla="*/ 123254 w 1768229"/>
                      <a:gd name="connsiteY8" fmla="*/ 150168 h 2709616"/>
                      <a:gd name="connsiteX9" fmla="*/ 12768 w 1768229"/>
                      <a:gd name="connsiteY9" fmla="*/ 1469 h 2709616"/>
                      <a:gd name="connsiteX10" fmla="*/ 58 w 1768229"/>
                      <a:gd name="connsiteY10" fmla="*/ 12834 h 2709616"/>
                      <a:gd name="connsiteX11" fmla="*/ 76322 w 1768229"/>
                      <a:gd name="connsiteY11" fmla="*/ 161534 h 2709616"/>
                      <a:gd name="connsiteX12" fmla="*/ 161386 w 1768229"/>
                      <a:gd name="connsiteY12" fmla="*/ 316863 h 2709616"/>
                      <a:gd name="connsiteX13" fmla="*/ 399955 w 1768229"/>
                      <a:gd name="connsiteY13" fmla="*/ 645517 h 2709616"/>
                      <a:gd name="connsiteX14" fmla="*/ 673724 w 1768229"/>
                      <a:gd name="connsiteY14" fmla="*/ 961858 h 2709616"/>
                      <a:gd name="connsiteX15" fmla="*/ 919138 w 1768229"/>
                      <a:gd name="connsiteY15" fmla="*/ 1359651 h 2709616"/>
                      <a:gd name="connsiteX16" fmla="*/ 1070688 w 1768229"/>
                      <a:gd name="connsiteY16" fmla="*/ 1747974 h 2709616"/>
                      <a:gd name="connsiteX17" fmla="*/ 1222239 w 1768229"/>
                      <a:gd name="connsiteY17" fmla="*/ 2146715 h 2709616"/>
                      <a:gd name="connsiteX18" fmla="*/ 1476452 w 1768229"/>
                      <a:gd name="connsiteY18" fmla="*/ 2404334 h 2709616"/>
                      <a:gd name="connsiteX19" fmla="*/ 1753154 w 1768229"/>
                      <a:gd name="connsiteY19" fmla="*/ 2708363 h 2709616"/>
                      <a:gd name="connsiteX20" fmla="*/ 1767821 w 1768229"/>
                      <a:gd name="connsiteY20" fmla="*/ 2693209 h 2709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768229" h="2709616">
                        <a:moveTo>
                          <a:pt x="1767821" y="2693209"/>
                        </a:moveTo>
                        <a:cubicBezTo>
                          <a:pt x="1706222" y="2588078"/>
                          <a:pt x="1636803" y="2480105"/>
                          <a:pt x="1555650" y="2388233"/>
                        </a:cubicBezTo>
                        <a:cubicBezTo>
                          <a:pt x="1466675" y="2286891"/>
                          <a:pt x="1360101" y="2199755"/>
                          <a:pt x="1282859" y="2089888"/>
                        </a:cubicBezTo>
                        <a:cubicBezTo>
                          <a:pt x="1246683" y="2038743"/>
                          <a:pt x="1223217" y="1978126"/>
                          <a:pt x="1200728" y="1920351"/>
                        </a:cubicBezTo>
                        <a:cubicBezTo>
                          <a:pt x="1172374" y="1848370"/>
                          <a:pt x="1138153" y="1781124"/>
                          <a:pt x="1116642" y="1706301"/>
                        </a:cubicBezTo>
                        <a:cubicBezTo>
                          <a:pt x="1077532" y="1577491"/>
                          <a:pt x="1017890" y="1449629"/>
                          <a:pt x="947493" y="1334079"/>
                        </a:cubicBezTo>
                        <a:cubicBezTo>
                          <a:pt x="800831" y="1092561"/>
                          <a:pt x="679590" y="828312"/>
                          <a:pt x="498708" y="607631"/>
                        </a:cubicBezTo>
                        <a:cubicBezTo>
                          <a:pt x="414621" y="505341"/>
                          <a:pt x="323691" y="406840"/>
                          <a:pt x="240583" y="303603"/>
                        </a:cubicBezTo>
                        <a:cubicBezTo>
                          <a:pt x="200495" y="253405"/>
                          <a:pt x="161386" y="203207"/>
                          <a:pt x="123254" y="150168"/>
                        </a:cubicBezTo>
                        <a:cubicBezTo>
                          <a:pt x="88055" y="101864"/>
                          <a:pt x="34279" y="58297"/>
                          <a:pt x="12768" y="1469"/>
                        </a:cubicBezTo>
                        <a:cubicBezTo>
                          <a:pt x="10813" y="-4214"/>
                          <a:pt x="-920" y="8099"/>
                          <a:pt x="58" y="12834"/>
                        </a:cubicBezTo>
                        <a:cubicBezTo>
                          <a:pt x="11790" y="66821"/>
                          <a:pt x="48945" y="114177"/>
                          <a:pt x="76322" y="161534"/>
                        </a:cubicBezTo>
                        <a:cubicBezTo>
                          <a:pt x="105654" y="212678"/>
                          <a:pt x="134008" y="265718"/>
                          <a:pt x="161386" y="316863"/>
                        </a:cubicBezTo>
                        <a:cubicBezTo>
                          <a:pt x="226895" y="438095"/>
                          <a:pt x="318803" y="533755"/>
                          <a:pt x="399955" y="645517"/>
                        </a:cubicBezTo>
                        <a:cubicBezTo>
                          <a:pt x="481108" y="757277"/>
                          <a:pt x="591593" y="850096"/>
                          <a:pt x="673724" y="961858"/>
                        </a:cubicBezTo>
                        <a:cubicBezTo>
                          <a:pt x="766609" y="1088773"/>
                          <a:pt x="857540" y="1215688"/>
                          <a:pt x="919138" y="1359651"/>
                        </a:cubicBezTo>
                        <a:cubicBezTo>
                          <a:pt x="972914" y="1485620"/>
                          <a:pt x="1037445" y="1616323"/>
                          <a:pt x="1070688" y="1747974"/>
                        </a:cubicBezTo>
                        <a:cubicBezTo>
                          <a:pt x="1104909" y="1882467"/>
                          <a:pt x="1148908" y="2027378"/>
                          <a:pt x="1222239" y="2146715"/>
                        </a:cubicBezTo>
                        <a:cubicBezTo>
                          <a:pt x="1285793" y="2250900"/>
                          <a:pt x="1391388" y="2317199"/>
                          <a:pt x="1476452" y="2404334"/>
                        </a:cubicBezTo>
                        <a:cubicBezTo>
                          <a:pt x="1573249" y="2501889"/>
                          <a:pt x="1664179" y="2604179"/>
                          <a:pt x="1753154" y="2708363"/>
                        </a:cubicBezTo>
                        <a:cubicBezTo>
                          <a:pt x="1757066" y="2714046"/>
                          <a:pt x="1770754" y="2698892"/>
                          <a:pt x="1767821" y="269320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5" name="Freeform: Shape 474">
                    <a:extLst>
                      <a:ext uri="{FF2B5EF4-FFF2-40B4-BE49-F238E27FC236}">
                        <a16:creationId xmlns:a16="http://schemas.microsoft.com/office/drawing/2014/main" id="{8695AEE1-95BF-3A02-58D5-E56C064FA2BE}"/>
                      </a:ext>
                    </a:extLst>
                  </p:cNvPr>
                  <p:cNvSpPr/>
                  <p:nvPr/>
                </p:nvSpPr>
                <p:spPr>
                  <a:xfrm>
                    <a:off x="9781593" y="3630179"/>
                    <a:ext cx="1286331" cy="2548117"/>
                  </a:xfrm>
                  <a:custGeom>
                    <a:avLst/>
                    <a:gdLst>
                      <a:gd name="connsiteX0" fmla="*/ 1284510 w 1286331"/>
                      <a:gd name="connsiteY0" fmla="*/ 1206649 h 2548117"/>
                      <a:gd name="connsiteX1" fmla="*/ 1269843 w 1286331"/>
                      <a:gd name="connsiteY1" fmla="*/ 1000174 h 2548117"/>
                      <a:gd name="connsiteX2" fmla="*/ 1252244 w 1286331"/>
                      <a:gd name="connsiteY2" fmla="*/ 1014381 h 2548117"/>
                      <a:gd name="connsiteX3" fmla="*/ 1236600 w 1286331"/>
                      <a:gd name="connsiteY3" fmla="*/ 1138455 h 2548117"/>
                      <a:gd name="connsiteX4" fmla="*/ 1221934 w 1286331"/>
                      <a:gd name="connsiteY4" fmla="*/ 1003962 h 2548117"/>
                      <a:gd name="connsiteX5" fmla="*/ 1169136 w 1286331"/>
                      <a:gd name="connsiteY5" fmla="*/ 769075 h 2548117"/>
                      <a:gd name="connsiteX6" fmla="*/ 1158380 w 1286331"/>
                      <a:gd name="connsiteY6" fmla="*/ 726454 h 2548117"/>
                      <a:gd name="connsiteX7" fmla="*/ 1132959 w 1286331"/>
                      <a:gd name="connsiteY7" fmla="*/ 532293 h 2548117"/>
                      <a:gd name="connsiteX8" fmla="*/ 874834 w 1286331"/>
                      <a:gd name="connsiteY8" fmla="*/ 953 h 2548117"/>
                      <a:gd name="connsiteX9" fmla="*/ 862124 w 1286331"/>
                      <a:gd name="connsiteY9" fmla="*/ 15160 h 2548117"/>
                      <a:gd name="connsiteX10" fmla="*/ 1050829 w 1286331"/>
                      <a:gd name="connsiteY10" fmla="*/ 550288 h 2548117"/>
                      <a:gd name="connsiteX11" fmla="*/ 1086028 w 1286331"/>
                      <a:gd name="connsiteY11" fmla="*/ 1145085 h 2548117"/>
                      <a:gd name="connsiteX12" fmla="*/ 1066472 w 1286331"/>
                      <a:gd name="connsiteY12" fmla="*/ 1540038 h 2548117"/>
                      <a:gd name="connsiteX13" fmla="*/ 1053762 w 1286331"/>
                      <a:gd name="connsiteY13" fmla="*/ 1604442 h 2548117"/>
                      <a:gd name="connsiteX14" fmla="*/ 986297 w 1286331"/>
                      <a:gd name="connsiteY14" fmla="*/ 1827017 h 2548117"/>
                      <a:gd name="connsiteX15" fmla="*/ 954032 w 1286331"/>
                      <a:gd name="connsiteY15" fmla="*/ 1924572 h 2548117"/>
                      <a:gd name="connsiteX16" fmla="*/ 878745 w 1286331"/>
                      <a:gd name="connsiteY16" fmla="*/ 2033492 h 2548117"/>
                      <a:gd name="connsiteX17" fmla="*/ 600088 w 1286331"/>
                      <a:gd name="connsiteY17" fmla="*/ 2272169 h 2548117"/>
                      <a:gd name="connsiteX18" fmla="*/ 529690 w 1286331"/>
                      <a:gd name="connsiteY18" fmla="*/ 2311000 h 2548117"/>
                      <a:gd name="connsiteX19" fmla="*/ 465160 w 1286331"/>
                      <a:gd name="connsiteY19" fmla="*/ 2353621 h 2548117"/>
                      <a:gd name="connsiteX20" fmla="*/ 442671 w 1286331"/>
                      <a:gd name="connsiteY20" fmla="*/ 2364987 h 2548117"/>
                      <a:gd name="connsiteX21" fmla="*/ 8552 w 1286331"/>
                      <a:gd name="connsiteY21" fmla="*/ 2532629 h 2548117"/>
                      <a:gd name="connsiteX22" fmla="*/ 2686 w 1286331"/>
                      <a:gd name="connsiteY22" fmla="*/ 2547783 h 2548117"/>
                      <a:gd name="connsiteX23" fmla="*/ 218768 w 1286331"/>
                      <a:gd name="connsiteY23" fmla="*/ 2474854 h 2548117"/>
                      <a:gd name="connsiteX24" fmla="*/ 473959 w 1286331"/>
                      <a:gd name="connsiteY24" fmla="*/ 2383929 h 2548117"/>
                      <a:gd name="connsiteX25" fmla="*/ 503292 w 1286331"/>
                      <a:gd name="connsiteY25" fmla="*/ 2367828 h 2548117"/>
                      <a:gd name="connsiteX26" fmla="*/ 503292 w 1286331"/>
                      <a:gd name="connsiteY26" fmla="*/ 2367828 h 2548117"/>
                      <a:gd name="connsiteX27" fmla="*/ 702752 w 1286331"/>
                      <a:gd name="connsiteY27" fmla="*/ 2289216 h 2548117"/>
                      <a:gd name="connsiteX28" fmla="*/ 1004875 w 1286331"/>
                      <a:gd name="connsiteY28" fmla="*/ 2105474 h 2548117"/>
                      <a:gd name="connsiteX29" fmla="*/ 911011 w 1286331"/>
                      <a:gd name="connsiteY29" fmla="*/ 2239966 h 2548117"/>
                      <a:gd name="connsiteX30" fmla="*/ 717417 w 1286331"/>
                      <a:gd name="connsiteY30" fmla="*/ 2381088 h 2548117"/>
                      <a:gd name="connsiteX31" fmla="*/ 545335 w 1286331"/>
                      <a:gd name="connsiteY31" fmla="*/ 2478642 h 2548117"/>
                      <a:gd name="connsiteX32" fmla="*/ 538491 w 1286331"/>
                      <a:gd name="connsiteY32" fmla="*/ 2498532 h 2548117"/>
                      <a:gd name="connsiteX33" fmla="*/ 692974 w 1286331"/>
                      <a:gd name="connsiteY33" fmla="*/ 2422762 h 2548117"/>
                      <a:gd name="connsiteX34" fmla="*/ 893412 w 1286331"/>
                      <a:gd name="connsiteY34" fmla="*/ 2303423 h 2548117"/>
                      <a:gd name="connsiteX35" fmla="*/ 1169136 w 1286331"/>
                      <a:gd name="connsiteY35" fmla="*/ 1932149 h 2548117"/>
                      <a:gd name="connsiteX36" fmla="*/ 1227800 w 1286331"/>
                      <a:gd name="connsiteY36" fmla="*/ 1705785 h 2548117"/>
                      <a:gd name="connsiteX37" fmla="*/ 1277665 w 1286331"/>
                      <a:gd name="connsiteY37" fmla="*/ 1445325 h 2548117"/>
                      <a:gd name="connsiteX38" fmla="*/ 1284510 w 1286331"/>
                      <a:gd name="connsiteY38" fmla="*/ 1206649 h 254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</a:cxnLst>
                    <a:rect l="l" t="t" r="r" b="b"/>
                    <a:pathLst>
                      <a:path w="1286331" h="2548117">
                        <a:moveTo>
                          <a:pt x="1284510" y="1206649"/>
                        </a:moveTo>
                        <a:cubicBezTo>
                          <a:pt x="1282554" y="1139402"/>
                          <a:pt x="1283532" y="1066473"/>
                          <a:pt x="1269843" y="1000174"/>
                        </a:cubicBezTo>
                        <a:cubicBezTo>
                          <a:pt x="1267888" y="992597"/>
                          <a:pt x="1252244" y="1009646"/>
                          <a:pt x="1252244" y="1014381"/>
                        </a:cubicBezTo>
                        <a:cubicBezTo>
                          <a:pt x="1252244" y="1056055"/>
                          <a:pt x="1244422" y="1097729"/>
                          <a:pt x="1236600" y="1138455"/>
                        </a:cubicBezTo>
                        <a:cubicBezTo>
                          <a:pt x="1231711" y="1093940"/>
                          <a:pt x="1225845" y="1049425"/>
                          <a:pt x="1221934" y="1003962"/>
                        </a:cubicBezTo>
                        <a:cubicBezTo>
                          <a:pt x="1216068" y="924404"/>
                          <a:pt x="1189668" y="845792"/>
                          <a:pt x="1169136" y="769075"/>
                        </a:cubicBezTo>
                        <a:cubicBezTo>
                          <a:pt x="1165225" y="754868"/>
                          <a:pt x="1161314" y="740661"/>
                          <a:pt x="1158380" y="726454"/>
                        </a:cubicBezTo>
                        <a:cubicBezTo>
                          <a:pt x="1152514" y="661102"/>
                          <a:pt x="1144692" y="595750"/>
                          <a:pt x="1132959" y="532293"/>
                        </a:cubicBezTo>
                        <a:cubicBezTo>
                          <a:pt x="1097760" y="334342"/>
                          <a:pt x="996075" y="161018"/>
                          <a:pt x="874834" y="953"/>
                        </a:cubicBezTo>
                        <a:cubicBezTo>
                          <a:pt x="870923" y="-3783"/>
                          <a:pt x="859191" y="10424"/>
                          <a:pt x="862124" y="15160"/>
                        </a:cubicBezTo>
                        <a:cubicBezTo>
                          <a:pt x="937410" y="185643"/>
                          <a:pt x="1013675" y="367492"/>
                          <a:pt x="1050829" y="550288"/>
                        </a:cubicBezTo>
                        <a:cubicBezTo>
                          <a:pt x="1089939" y="742555"/>
                          <a:pt x="1087005" y="949976"/>
                          <a:pt x="1086028" y="1145085"/>
                        </a:cubicBezTo>
                        <a:cubicBezTo>
                          <a:pt x="1086028" y="1276736"/>
                          <a:pt x="1072339" y="1408387"/>
                          <a:pt x="1066472" y="1540038"/>
                        </a:cubicBezTo>
                        <a:cubicBezTo>
                          <a:pt x="1062562" y="1561822"/>
                          <a:pt x="1058651" y="1582658"/>
                          <a:pt x="1053762" y="1604442"/>
                        </a:cubicBezTo>
                        <a:cubicBezTo>
                          <a:pt x="1037140" y="1679266"/>
                          <a:pt x="1012697" y="1755035"/>
                          <a:pt x="986297" y="1827017"/>
                        </a:cubicBezTo>
                        <a:cubicBezTo>
                          <a:pt x="974565" y="1859220"/>
                          <a:pt x="965765" y="1892370"/>
                          <a:pt x="954032" y="1924572"/>
                        </a:cubicBezTo>
                        <a:cubicBezTo>
                          <a:pt x="937410" y="1970034"/>
                          <a:pt x="913944" y="1999395"/>
                          <a:pt x="878745" y="2033492"/>
                        </a:cubicBezTo>
                        <a:cubicBezTo>
                          <a:pt x="791726" y="2121575"/>
                          <a:pt x="700796" y="2203028"/>
                          <a:pt x="600088" y="2272169"/>
                        </a:cubicBezTo>
                        <a:cubicBezTo>
                          <a:pt x="575645" y="2283534"/>
                          <a:pt x="551201" y="2295847"/>
                          <a:pt x="529690" y="2311000"/>
                        </a:cubicBezTo>
                        <a:cubicBezTo>
                          <a:pt x="509158" y="2325207"/>
                          <a:pt x="487647" y="2339415"/>
                          <a:pt x="465160" y="2353621"/>
                        </a:cubicBezTo>
                        <a:cubicBezTo>
                          <a:pt x="457338" y="2357410"/>
                          <a:pt x="450493" y="2361198"/>
                          <a:pt x="442671" y="2364987"/>
                        </a:cubicBezTo>
                        <a:cubicBezTo>
                          <a:pt x="304810" y="2433180"/>
                          <a:pt x="152281" y="2476748"/>
                          <a:pt x="8552" y="2532629"/>
                        </a:cubicBezTo>
                        <a:cubicBezTo>
                          <a:pt x="3664" y="2534523"/>
                          <a:pt x="-4158" y="2550624"/>
                          <a:pt x="2686" y="2547783"/>
                        </a:cubicBezTo>
                        <a:cubicBezTo>
                          <a:pt x="74062" y="2522210"/>
                          <a:pt x="148370" y="2504215"/>
                          <a:pt x="218768" y="2474854"/>
                        </a:cubicBezTo>
                        <a:cubicBezTo>
                          <a:pt x="304810" y="2438863"/>
                          <a:pt x="390851" y="2428444"/>
                          <a:pt x="473959" y="2383929"/>
                        </a:cubicBezTo>
                        <a:cubicBezTo>
                          <a:pt x="483736" y="2378246"/>
                          <a:pt x="493514" y="2373511"/>
                          <a:pt x="503292" y="2367828"/>
                        </a:cubicBezTo>
                        <a:cubicBezTo>
                          <a:pt x="503292" y="2367828"/>
                          <a:pt x="503292" y="2367828"/>
                          <a:pt x="503292" y="2367828"/>
                        </a:cubicBezTo>
                        <a:cubicBezTo>
                          <a:pt x="568800" y="2339415"/>
                          <a:pt x="638220" y="2319525"/>
                          <a:pt x="702752" y="2289216"/>
                        </a:cubicBezTo>
                        <a:cubicBezTo>
                          <a:pt x="806392" y="2240913"/>
                          <a:pt x="921766" y="2185979"/>
                          <a:pt x="1004875" y="2105474"/>
                        </a:cubicBezTo>
                        <a:cubicBezTo>
                          <a:pt x="978476" y="2155671"/>
                          <a:pt x="947188" y="2202080"/>
                          <a:pt x="911011" y="2239966"/>
                        </a:cubicBezTo>
                        <a:cubicBezTo>
                          <a:pt x="853324" y="2298688"/>
                          <a:pt x="788793" y="2339415"/>
                          <a:pt x="717417" y="2381088"/>
                        </a:cubicBezTo>
                        <a:cubicBezTo>
                          <a:pt x="661686" y="2414238"/>
                          <a:pt x="606932" y="2455911"/>
                          <a:pt x="545335" y="2478642"/>
                        </a:cubicBezTo>
                        <a:cubicBezTo>
                          <a:pt x="540446" y="2480537"/>
                          <a:pt x="526757" y="2500426"/>
                          <a:pt x="538491" y="2498532"/>
                        </a:cubicBezTo>
                        <a:cubicBezTo>
                          <a:pt x="593244" y="2488114"/>
                          <a:pt x="648975" y="2453070"/>
                          <a:pt x="692974" y="2422762"/>
                        </a:cubicBezTo>
                        <a:cubicBezTo>
                          <a:pt x="756527" y="2378246"/>
                          <a:pt x="834747" y="2352674"/>
                          <a:pt x="893412" y="2303423"/>
                        </a:cubicBezTo>
                        <a:cubicBezTo>
                          <a:pt x="1011719" y="2203975"/>
                          <a:pt x="1113404" y="2076112"/>
                          <a:pt x="1169136" y="1932149"/>
                        </a:cubicBezTo>
                        <a:cubicBezTo>
                          <a:pt x="1197490" y="1860167"/>
                          <a:pt x="1209224" y="1781556"/>
                          <a:pt x="1227800" y="1705785"/>
                        </a:cubicBezTo>
                        <a:cubicBezTo>
                          <a:pt x="1249311" y="1619596"/>
                          <a:pt x="1265932" y="1533408"/>
                          <a:pt x="1277665" y="1445325"/>
                        </a:cubicBezTo>
                        <a:cubicBezTo>
                          <a:pt x="1289399" y="1365765"/>
                          <a:pt x="1286465" y="1285260"/>
                          <a:pt x="1284510" y="120664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6" name="Freeform: Shape 475">
                    <a:extLst>
                      <a:ext uri="{FF2B5EF4-FFF2-40B4-BE49-F238E27FC236}">
                        <a16:creationId xmlns:a16="http://schemas.microsoft.com/office/drawing/2014/main" id="{5B5F7BCD-FD7D-D9DA-4FEB-4B14EA1C3E04}"/>
                      </a:ext>
                    </a:extLst>
                  </p:cNvPr>
                  <p:cNvSpPr/>
                  <p:nvPr/>
                </p:nvSpPr>
                <p:spPr>
                  <a:xfrm>
                    <a:off x="10895739" y="3354561"/>
                    <a:ext cx="532157" cy="1577504"/>
                  </a:xfrm>
                  <a:custGeom>
                    <a:avLst/>
                    <a:gdLst>
                      <a:gd name="connsiteX0" fmla="*/ 427510 w 532157"/>
                      <a:gd name="connsiteY0" fmla="*/ 707514 h 1577504"/>
                      <a:gd name="connsiteX1" fmla="*/ 12946 w 532157"/>
                      <a:gd name="connsiteY1" fmla="*/ 956 h 1577504"/>
                      <a:gd name="connsiteX2" fmla="*/ 236 w 532157"/>
                      <a:gd name="connsiteY2" fmla="*/ 14216 h 1577504"/>
                      <a:gd name="connsiteX3" fmla="*/ 145919 w 532157"/>
                      <a:gd name="connsiteY3" fmla="*/ 426217 h 1577504"/>
                      <a:gd name="connsiteX4" fmla="*/ 299425 w 532157"/>
                      <a:gd name="connsiteY4" fmla="*/ 800333 h 1577504"/>
                      <a:gd name="connsiteX5" fmla="*/ 417732 w 532157"/>
                      <a:gd name="connsiteY5" fmla="*/ 1174449 h 1577504"/>
                      <a:gd name="connsiteX6" fmla="*/ 475420 w 532157"/>
                      <a:gd name="connsiteY6" fmla="*/ 1573190 h 1577504"/>
                      <a:gd name="connsiteX7" fmla="*/ 496929 w 532157"/>
                      <a:gd name="connsiteY7" fmla="*/ 1558036 h 1577504"/>
                      <a:gd name="connsiteX8" fmla="*/ 532128 w 532157"/>
                      <a:gd name="connsiteY8" fmla="*/ 1109097 h 1577504"/>
                      <a:gd name="connsiteX9" fmla="*/ 427510 w 532157"/>
                      <a:gd name="connsiteY9" fmla="*/ 707514 h 1577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2157" h="1577504">
                        <a:moveTo>
                          <a:pt x="427510" y="707514"/>
                        </a:moveTo>
                        <a:cubicBezTo>
                          <a:pt x="317025" y="454630"/>
                          <a:pt x="193829" y="213113"/>
                          <a:pt x="12946" y="956"/>
                        </a:cubicBezTo>
                        <a:cubicBezTo>
                          <a:pt x="9035" y="-3780"/>
                          <a:pt x="-1720" y="10427"/>
                          <a:pt x="236" y="14216"/>
                        </a:cubicBezTo>
                        <a:cubicBezTo>
                          <a:pt x="53034" y="150602"/>
                          <a:pt x="97032" y="289830"/>
                          <a:pt x="145919" y="426217"/>
                        </a:cubicBezTo>
                        <a:cubicBezTo>
                          <a:pt x="191873" y="553132"/>
                          <a:pt x="253471" y="673418"/>
                          <a:pt x="299425" y="800333"/>
                        </a:cubicBezTo>
                        <a:cubicBezTo>
                          <a:pt x="344401" y="924406"/>
                          <a:pt x="392311" y="1043745"/>
                          <a:pt x="417732" y="1174449"/>
                        </a:cubicBezTo>
                        <a:cubicBezTo>
                          <a:pt x="443154" y="1307046"/>
                          <a:pt x="462708" y="1438697"/>
                          <a:pt x="475420" y="1573190"/>
                        </a:cubicBezTo>
                        <a:cubicBezTo>
                          <a:pt x="476397" y="1586450"/>
                          <a:pt x="495952" y="1565613"/>
                          <a:pt x="496929" y="1558036"/>
                        </a:cubicBezTo>
                        <a:cubicBezTo>
                          <a:pt x="509641" y="1408389"/>
                          <a:pt x="533106" y="1259690"/>
                          <a:pt x="532128" y="1109097"/>
                        </a:cubicBezTo>
                        <a:cubicBezTo>
                          <a:pt x="531151" y="970816"/>
                          <a:pt x="482264" y="833482"/>
                          <a:pt x="427510" y="707514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7" name="Freeform: Shape 476">
                    <a:extLst>
                      <a:ext uri="{FF2B5EF4-FFF2-40B4-BE49-F238E27FC236}">
                        <a16:creationId xmlns:a16="http://schemas.microsoft.com/office/drawing/2014/main" id="{1AE69435-2AEE-D0FA-3C23-C3681AAF5730}"/>
                      </a:ext>
                    </a:extLst>
                  </p:cNvPr>
                  <p:cNvSpPr/>
                  <p:nvPr/>
                </p:nvSpPr>
                <p:spPr>
                  <a:xfrm>
                    <a:off x="11302341" y="5343183"/>
                    <a:ext cx="69277" cy="405723"/>
                  </a:xfrm>
                  <a:custGeom>
                    <a:avLst/>
                    <a:gdLst>
                      <a:gd name="connsiteX0" fmla="*/ 62951 w 69277"/>
                      <a:gd name="connsiteY0" fmla="*/ 3199 h 405723"/>
                      <a:gd name="connsiteX1" fmla="*/ 47308 w 69277"/>
                      <a:gd name="connsiteY1" fmla="*/ 11723 h 405723"/>
                      <a:gd name="connsiteX2" fmla="*/ 376 w 69277"/>
                      <a:gd name="connsiteY2" fmla="*/ 400993 h 405723"/>
                      <a:gd name="connsiteX3" fmla="*/ 21886 w 69277"/>
                      <a:gd name="connsiteY3" fmla="*/ 387733 h 405723"/>
                      <a:gd name="connsiteX4" fmla="*/ 66862 w 69277"/>
                      <a:gd name="connsiteY4" fmla="*/ 191678 h 405723"/>
                      <a:gd name="connsiteX5" fmla="*/ 62951 w 69277"/>
                      <a:gd name="connsiteY5" fmla="*/ 3199 h 40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277" h="405723">
                        <a:moveTo>
                          <a:pt x="62951" y="3199"/>
                        </a:moveTo>
                        <a:cubicBezTo>
                          <a:pt x="62951" y="-6272"/>
                          <a:pt x="48286" y="7935"/>
                          <a:pt x="47308" y="11723"/>
                        </a:cubicBezTo>
                        <a:cubicBezTo>
                          <a:pt x="23842" y="137691"/>
                          <a:pt x="-3535" y="272184"/>
                          <a:pt x="376" y="400993"/>
                        </a:cubicBezTo>
                        <a:cubicBezTo>
                          <a:pt x="376" y="415200"/>
                          <a:pt x="20908" y="393417"/>
                          <a:pt x="21886" y="387733"/>
                        </a:cubicBezTo>
                        <a:cubicBezTo>
                          <a:pt x="36553" y="321435"/>
                          <a:pt x="60018" y="258924"/>
                          <a:pt x="66862" y="191678"/>
                        </a:cubicBezTo>
                        <a:cubicBezTo>
                          <a:pt x="73707" y="128220"/>
                          <a:pt x="63929" y="66657"/>
                          <a:pt x="62951" y="319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8" name="Freeform: Shape 477">
                    <a:extLst>
                      <a:ext uri="{FF2B5EF4-FFF2-40B4-BE49-F238E27FC236}">
                        <a16:creationId xmlns:a16="http://schemas.microsoft.com/office/drawing/2014/main" id="{9D85421C-BFAB-15E6-1B41-0FB64C021AA6}"/>
                      </a:ext>
                    </a:extLst>
                  </p:cNvPr>
                  <p:cNvSpPr/>
                  <p:nvPr/>
                </p:nvSpPr>
                <p:spPr>
                  <a:xfrm>
                    <a:off x="12033913" y="4900134"/>
                    <a:ext cx="58641" cy="476277"/>
                  </a:xfrm>
                  <a:custGeom>
                    <a:avLst/>
                    <a:gdLst>
                      <a:gd name="connsiteX0" fmla="*/ 50022 w 58641"/>
                      <a:gd name="connsiteY0" fmla="*/ 255875 h 476277"/>
                      <a:gd name="connsiteX1" fmla="*/ 26556 w 58641"/>
                      <a:gd name="connsiteY1" fmla="*/ 3939 h 476277"/>
                      <a:gd name="connsiteX2" fmla="*/ 6024 w 58641"/>
                      <a:gd name="connsiteY2" fmla="*/ 18145 h 476277"/>
                      <a:gd name="connsiteX3" fmla="*/ 1135 w 58641"/>
                      <a:gd name="connsiteY3" fmla="*/ 290919 h 476277"/>
                      <a:gd name="connsiteX4" fmla="*/ 18734 w 58641"/>
                      <a:gd name="connsiteY4" fmla="*/ 471820 h 476277"/>
                      <a:gd name="connsiteX5" fmla="*/ 51978 w 58641"/>
                      <a:gd name="connsiteY5" fmla="*/ 449089 h 476277"/>
                      <a:gd name="connsiteX6" fmla="*/ 50022 w 58641"/>
                      <a:gd name="connsiteY6" fmla="*/ 255875 h 476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8641" h="476277">
                        <a:moveTo>
                          <a:pt x="50022" y="255875"/>
                        </a:moveTo>
                        <a:cubicBezTo>
                          <a:pt x="46111" y="171580"/>
                          <a:pt x="34378" y="88233"/>
                          <a:pt x="26556" y="3939"/>
                        </a:cubicBezTo>
                        <a:cubicBezTo>
                          <a:pt x="25579" y="-8374"/>
                          <a:pt x="7001" y="11515"/>
                          <a:pt x="6024" y="18145"/>
                        </a:cubicBezTo>
                        <a:cubicBezTo>
                          <a:pt x="2112" y="109070"/>
                          <a:pt x="1135" y="199995"/>
                          <a:pt x="1135" y="290919"/>
                        </a:cubicBezTo>
                        <a:cubicBezTo>
                          <a:pt x="1135" y="350588"/>
                          <a:pt x="-6687" y="415940"/>
                          <a:pt x="18734" y="471820"/>
                        </a:cubicBezTo>
                        <a:cubicBezTo>
                          <a:pt x="26556" y="487922"/>
                          <a:pt x="50022" y="455719"/>
                          <a:pt x="51978" y="449089"/>
                        </a:cubicBezTo>
                        <a:cubicBezTo>
                          <a:pt x="66644" y="384684"/>
                          <a:pt x="52956" y="320280"/>
                          <a:pt x="50022" y="255875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9" name="Freeform: Shape 478">
                    <a:extLst>
                      <a:ext uri="{FF2B5EF4-FFF2-40B4-BE49-F238E27FC236}">
                        <a16:creationId xmlns:a16="http://schemas.microsoft.com/office/drawing/2014/main" id="{6E331ADA-8FF8-6A63-88C3-2919BB774C9C}"/>
                      </a:ext>
                    </a:extLst>
                  </p:cNvPr>
                  <p:cNvSpPr/>
                  <p:nvPr/>
                </p:nvSpPr>
                <p:spPr>
                  <a:xfrm>
                    <a:off x="10465648" y="6232983"/>
                    <a:ext cx="1028591" cy="365634"/>
                  </a:xfrm>
                  <a:custGeom>
                    <a:avLst/>
                    <a:gdLst>
                      <a:gd name="connsiteX0" fmla="*/ 1026751 w 1028591"/>
                      <a:gd name="connsiteY0" fmla="*/ 60528 h 365634"/>
                      <a:gd name="connsiteX1" fmla="*/ 450859 w 1028591"/>
                      <a:gd name="connsiteY1" fmla="*/ 38744 h 365634"/>
                      <a:gd name="connsiteX2" fmla="*/ 197623 w 1028591"/>
                      <a:gd name="connsiteY2" fmla="*/ 184602 h 365634"/>
                      <a:gd name="connsiteX3" fmla="*/ 3052 w 1028591"/>
                      <a:gd name="connsiteY3" fmla="*/ 355085 h 365634"/>
                      <a:gd name="connsiteX4" fmla="*/ 8918 w 1028591"/>
                      <a:gd name="connsiteY4" fmla="*/ 362662 h 365634"/>
                      <a:gd name="connsiteX5" fmla="*/ 215222 w 1028591"/>
                      <a:gd name="connsiteY5" fmla="*/ 199756 h 365634"/>
                      <a:gd name="connsiteX6" fmla="*/ 459659 w 1028591"/>
                      <a:gd name="connsiteY6" fmla="*/ 107885 h 365634"/>
                      <a:gd name="connsiteX7" fmla="*/ 1019907 w 1028591"/>
                      <a:gd name="connsiteY7" fmla="*/ 73788 h 365634"/>
                      <a:gd name="connsiteX8" fmla="*/ 1026751 w 1028591"/>
                      <a:gd name="connsiteY8" fmla="*/ 60528 h 365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28591" h="365634">
                        <a:moveTo>
                          <a:pt x="1026751" y="60528"/>
                        </a:moveTo>
                        <a:cubicBezTo>
                          <a:pt x="854668" y="-7665"/>
                          <a:pt x="627831" y="-22819"/>
                          <a:pt x="450859" y="38744"/>
                        </a:cubicBezTo>
                        <a:cubicBezTo>
                          <a:pt x="356996" y="71894"/>
                          <a:pt x="280732" y="132510"/>
                          <a:pt x="197623" y="184602"/>
                        </a:cubicBezTo>
                        <a:cubicBezTo>
                          <a:pt x="120381" y="232906"/>
                          <a:pt x="59761" y="285945"/>
                          <a:pt x="3052" y="355085"/>
                        </a:cubicBezTo>
                        <a:cubicBezTo>
                          <a:pt x="-2814" y="361715"/>
                          <a:pt x="119" y="370239"/>
                          <a:pt x="8918" y="362662"/>
                        </a:cubicBezTo>
                        <a:cubicBezTo>
                          <a:pt x="77361" y="300152"/>
                          <a:pt x="133092" y="246165"/>
                          <a:pt x="215222" y="199756"/>
                        </a:cubicBezTo>
                        <a:cubicBezTo>
                          <a:pt x="286598" y="159030"/>
                          <a:pt x="381440" y="135351"/>
                          <a:pt x="459659" y="107885"/>
                        </a:cubicBezTo>
                        <a:cubicBezTo>
                          <a:pt x="642497" y="44427"/>
                          <a:pt x="832180" y="31167"/>
                          <a:pt x="1019907" y="73788"/>
                        </a:cubicBezTo>
                        <a:cubicBezTo>
                          <a:pt x="1022840" y="74735"/>
                          <a:pt x="1032617" y="62422"/>
                          <a:pt x="1026751" y="60528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0" name="Freeform: Shape 479">
                    <a:extLst>
                      <a:ext uri="{FF2B5EF4-FFF2-40B4-BE49-F238E27FC236}">
                        <a16:creationId xmlns:a16="http://schemas.microsoft.com/office/drawing/2014/main" id="{A8E620D8-A428-22ED-EAB8-EA6581963F87}"/>
                      </a:ext>
                    </a:extLst>
                  </p:cNvPr>
                  <p:cNvSpPr/>
                  <p:nvPr/>
                </p:nvSpPr>
                <p:spPr>
                  <a:xfrm>
                    <a:off x="11342562" y="6019644"/>
                    <a:ext cx="229886" cy="61831"/>
                  </a:xfrm>
                  <a:custGeom>
                    <a:avLst/>
                    <a:gdLst>
                      <a:gd name="connsiteX0" fmla="*/ 228057 w 229886"/>
                      <a:gd name="connsiteY0" fmla="*/ 1094 h 61831"/>
                      <a:gd name="connsiteX1" fmla="*/ 192858 w 229886"/>
                      <a:gd name="connsiteY1" fmla="*/ 1094 h 61831"/>
                      <a:gd name="connsiteX2" fmla="*/ 127349 w 229886"/>
                      <a:gd name="connsiteY2" fmla="*/ 3935 h 61831"/>
                      <a:gd name="connsiteX3" fmla="*/ 12953 w 229886"/>
                      <a:gd name="connsiteY3" fmla="*/ 39926 h 61831"/>
                      <a:gd name="connsiteX4" fmla="*/ 5130 w 229886"/>
                      <a:gd name="connsiteY4" fmla="*/ 61710 h 61831"/>
                      <a:gd name="connsiteX5" fmla="*/ 220235 w 229886"/>
                      <a:gd name="connsiteY5" fmla="*/ 15300 h 61831"/>
                      <a:gd name="connsiteX6" fmla="*/ 228057 w 229886"/>
                      <a:gd name="connsiteY6" fmla="*/ 1094 h 61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9886" h="61831">
                        <a:moveTo>
                          <a:pt x="228057" y="1094"/>
                        </a:moveTo>
                        <a:cubicBezTo>
                          <a:pt x="216324" y="147"/>
                          <a:pt x="204590" y="-801"/>
                          <a:pt x="192858" y="1094"/>
                        </a:cubicBezTo>
                        <a:cubicBezTo>
                          <a:pt x="171347" y="3935"/>
                          <a:pt x="147881" y="147"/>
                          <a:pt x="127349" y="3935"/>
                        </a:cubicBezTo>
                        <a:cubicBezTo>
                          <a:pt x="87261" y="11512"/>
                          <a:pt x="47173" y="19089"/>
                          <a:pt x="12953" y="39926"/>
                        </a:cubicBezTo>
                        <a:cubicBezTo>
                          <a:pt x="9041" y="42767"/>
                          <a:pt x="-8558" y="63604"/>
                          <a:pt x="5130" y="61710"/>
                        </a:cubicBezTo>
                        <a:cubicBezTo>
                          <a:pt x="77484" y="50344"/>
                          <a:pt x="145926" y="20036"/>
                          <a:pt x="220235" y="15300"/>
                        </a:cubicBezTo>
                        <a:cubicBezTo>
                          <a:pt x="224146" y="14354"/>
                          <a:pt x="233923" y="1094"/>
                          <a:pt x="228057" y="1094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1" name="Freeform: Shape 480">
                    <a:extLst>
                      <a:ext uri="{FF2B5EF4-FFF2-40B4-BE49-F238E27FC236}">
                        <a16:creationId xmlns:a16="http://schemas.microsoft.com/office/drawing/2014/main" id="{A0F315DA-2088-ED7C-A88A-B98E43319CF9}"/>
                      </a:ext>
                    </a:extLst>
                  </p:cNvPr>
                  <p:cNvSpPr/>
                  <p:nvPr/>
                </p:nvSpPr>
                <p:spPr>
                  <a:xfrm>
                    <a:off x="12437837" y="4966488"/>
                    <a:ext cx="29374" cy="619517"/>
                  </a:xfrm>
                  <a:custGeom>
                    <a:avLst/>
                    <a:gdLst>
                      <a:gd name="connsiteX0" fmla="*/ 29374 w 29374"/>
                      <a:gd name="connsiteY0" fmla="*/ 62606 h 619517"/>
                      <a:gd name="connsiteX1" fmla="*/ 17642 w 29374"/>
                      <a:gd name="connsiteY1" fmla="*/ 1990 h 619517"/>
                      <a:gd name="connsiteX2" fmla="*/ 41 w 29374"/>
                      <a:gd name="connsiteY2" fmla="*/ 16196 h 619517"/>
                      <a:gd name="connsiteX3" fmla="*/ 8841 w 29374"/>
                      <a:gd name="connsiteY3" fmla="*/ 511545 h 619517"/>
                      <a:gd name="connsiteX4" fmla="*/ 28397 w 29374"/>
                      <a:gd name="connsiteY4" fmla="*/ 619518 h 619517"/>
                      <a:gd name="connsiteX5" fmla="*/ 28397 w 29374"/>
                      <a:gd name="connsiteY5" fmla="*/ 62606 h 6195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374" h="619517">
                        <a:moveTo>
                          <a:pt x="29374" y="62606"/>
                        </a:moveTo>
                        <a:cubicBezTo>
                          <a:pt x="25462" y="42717"/>
                          <a:pt x="22529" y="21880"/>
                          <a:pt x="17642" y="1990"/>
                        </a:cubicBezTo>
                        <a:cubicBezTo>
                          <a:pt x="15686" y="-5587"/>
                          <a:pt x="-936" y="10514"/>
                          <a:pt x="41" y="16196"/>
                        </a:cubicBezTo>
                        <a:cubicBezTo>
                          <a:pt x="13730" y="180050"/>
                          <a:pt x="-8758" y="347692"/>
                          <a:pt x="8841" y="511545"/>
                        </a:cubicBezTo>
                        <a:cubicBezTo>
                          <a:pt x="12753" y="547536"/>
                          <a:pt x="20575" y="584474"/>
                          <a:pt x="28397" y="619518"/>
                        </a:cubicBezTo>
                        <a:lnTo>
                          <a:pt x="28397" y="62606"/>
                        </a:ln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2" name="Freeform: Shape 481">
                    <a:extLst>
                      <a:ext uri="{FF2B5EF4-FFF2-40B4-BE49-F238E27FC236}">
                        <a16:creationId xmlns:a16="http://schemas.microsoft.com/office/drawing/2014/main" id="{0292319B-1EE2-EF5B-0786-CF1E0CF0E83B}"/>
                      </a:ext>
                    </a:extLst>
                  </p:cNvPr>
                  <p:cNvSpPr/>
                  <p:nvPr/>
                </p:nvSpPr>
                <p:spPr>
                  <a:xfrm>
                    <a:off x="11729376" y="3812698"/>
                    <a:ext cx="118328" cy="1649810"/>
                  </a:xfrm>
                  <a:custGeom>
                    <a:avLst/>
                    <a:gdLst>
                      <a:gd name="connsiteX0" fmla="*/ 114033 w 118328"/>
                      <a:gd name="connsiteY0" fmla="*/ 1205030 h 1649810"/>
                      <a:gd name="connsiteX1" fmla="*/ 98390 w 118328"/>
                      <a:gd name="connsiteY1" fmla="*/ 790188 h 1649810"/>
                      <a:gd name="connsiteX2" fmla="*/ 65146 w 118328"/>
                      <a:gd name="connsiteY2" fmla="*/ 415125 h 1649810"/>
                      <a:gd name="connsiteX3" fmla="*/ 56347 w 118328"/>
                      <a:gd name="connsiteY3" fmla="*/ 4071 h 1649810"/>
                      <a:gd name="connsiteX4" fmla="*/ 42658 w 118328"/>
                      <a:gd name="connsiteY4" fmla="*/ 10700 h 1649810"/>
                      <a:gd name="connsiteX5" fmla="*/ 2570 w 118328"/>
                      <a:gd name="connsiteY5" fmla="*/ 387658 h 1649810"/>
                      <a:gd name="connsiteX6" fmla="*/ 14304 w 118328"/>
                      <a:gd name="connsiteY6" fmla="*/ 793976 h 1649810"/>
                      <a:gd name="connsiteX7" fmla="*/ 30925 w 118328"/>
                      <a:gd name="connsiteY7" fmla="*/ 1209766 h 1649810"/>
                      <a:gd name="connsiteX8" fmla="*/ 37769 w 118328"/>
                      <a:gd name="connsiteY8" fmla="*/ 1421923 h 1649810"/>
                      <a:gd name="connsiteX9" fmla="*/ 70035 w 118328"/>
                      <a:gd name="connsiteY9" fmla="*/ 1646392 h 1649810"/>
                      <a:gd name="connsiteX10" fmla="*/ 87634 w 118328"/>
                      <a:gd name="connsiteY10" fmla="*/ 1634079 h 1649810"/>
                      <a:gd name="connsiteX11" fmla="*/ 115011 w 118328"/>
                      <a:gd name="connsiteY11" fmla="*/ 1422870 h 1649810"/>
                      <a:gd name="connsiteX12" fmla="*/ 114033 w 118328"/>
                      <a:gd name="connsiteY12" fmla="*/ 1205030 h 1649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8328" h="1649810">
                        <a:moveTo>
                          <a:pt x="114033" y="1205030"/>
                        </a:moveTo>
                        <a:cubicBezTo>
                          <a:pt x="107189" y="1066749"/>
                          <a:pt x="108167" y="928469"/>
                          <a:pt x="98390" y="790188"/>
                        </a:cubicBezTo>
                        <a:cubicBezTo>
                          <a:pt x="89590" y="667061"/>
                          <a:pt x="91546" y="536357"/>
                          <a:pt x="65146" y="415125"/>
                        </a:cubicBezTo>
                        <a:cubicBezTo>
                          <a:pt x="38747" y="290104"/>
                          <a:pt x="25059" y="129092"/>
                          <a:pt x="56347" y="4071"/>
                        </a:cubicBezTo>
                        <a:cubicBezTo>
                          <a:pt x="59280" y="-6348"/>
                          <a:pt x="43636" y="5965"/>
                          <a:pt x="42658" y="10700"/>
                        </a:cubicBezTo>
                        <a:cubicBezTo>
                          <a:pt x="5503" y="129092"/>
                          <a:pt x="9415" y="265478"/>
                          <a:pt x="2570" y="387658"/>
                        </a:cubicBezTo>
                        <a:cubicBezTo>
                          <a:pt x="-4274" y="522150"/>
                          <a:pt x="3548" y="660431"/>
                          <a:pt x="14304" y="793976"/>
                        </a:cubicBezTo>
                        <a:cubicBezTo>
                          <a:pt x="25059" y="931310"/>
                          <a:pt x="28970" y="1071485"/>
                          <a:pt x="30925" y="1209766"/>
                        </a:cubicBezTo>
                        <a:cubicBezTo>
                          <a:pt x="31903" y="1280801"/>
                          <a:pt x="37769" y="1350888"/>
                          <a:pt x="37769" y="1421923"/>
                        </a:cubicBezTo>
                        <a:cubicBezTo>
                          <a:pt x="37769" y="1496746"/>
                          <a:pt x="65146" y="1570622"/>
                          <a:pt x="70035" y="1646392"/>
                        </a:cubicBezTo>
                        <a:cubicBezTo>
                          <a:pt x="71013" y="1656810"/>
                          <a:pt x="86656" y="1640709"/>
                          <a:pt x="87634" y="1634079"/>
                        </a:cubicBezTo>
                        <a:cubicBezTo>
                          <a:pt x="91546" y="1562097"/>
                          <a:pt x="108167" y="1492957"/>
                          <a:pt x="115011" y="1422870"/>
                        </a:cubicBezTo>
                        <a:cubicBezTo>
                          <a:pt x="120877" y="1349941"/>
                          <a:pt x="117944" y="1277959"/>
                          <a:pt x="114033" y="1205030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3" name="Freeform: Shape 482">
                    <a:extLst>
                      <a:ext uri="{FF2B5EF4-FFF2-40B4-BE49-F238E27FC236}">
                        <a16:creationId xmlns:a16="http://schemas.microsoft.com/office/drawing/2014/main" id="{1144169C-FE41-2BEE-22FE-1EAD5A57CC86}"/>
                      </a:ext>
                    </a:extLst>
                  </p:cNvPr>
                  <p:cNvSpPr/>
                  <p:nvPr/>
                </p:nvSpPr>
                <p:spPr>
                  <a:xfrm>
                    <a:off x="11202987" y="5669574"/>
                    <a:ext cx="879630" cy="388671"/>
                  </a:xfrm>
                  <a:custGeom>
                    <a:avLst/>
                    <a:gdLst>
                      <a:gd name="connsiteX0" fmla="*/ 805662 w 879630"/>
                      <a:gd name="connsiteY0" fmla="*/ 119117 h 388671"/>
                      <a:gd name="connsiteX1" fmla="*/ 554381 w 879630"/>
                      <a:gd name="connsiteY1" fmla="*/ 1673 h 388671"/>
                      <a:gd name="connsiteX2" fmla="*/ 261058 w 879630"/>
                      <a:gd name="connsiteY2" fmla="*/ 61342 h 388671"/>
                      <a:gd name="connsiteX3" fmla="*/ 121240 w 879630"/>
                      <a:gd name="connsiteY3" fmla="*/ 132377 h 388671"/>
                      <a:gd name="connsiteX4" fmla="*/ 15644 w 879630"/>
                      <a:gd name="connsiteY4" fmla="*/ 203411 h 388671"/>
                      <a:gd name="connsiteX5" fmla="*/ 978 w 879630"/>
                      <a:gd name="connsiteY5" fmla="*/ 213830 h 388671"/>
                      <a:gd name="connsiteX6" fmla="*/ 0 w 879630"/>
                      <a:gd name="connsiteY6" fmla="*/ 218566 h 388671"/>
                      <a:gd name="connsiteX7" fmla="*/ 5866 w 879630"/>
                      <a:gd name="connsiteY7" fmla="*/ 221407 h 388671"/>
                      <a:gd name="connsiteX8" fmla="*/ 430208 w 879630"/>
                      <a:gd name="connsiteY8" fmla="*/ 102069 h 388671"/>
                      <a:gd name="connsiteX9" fmla="*/ 665844 w 879630"/>
                      <a:gd name="connsiteY9" fmla="*/ 135218 h 388671"/>
                      <a:gd name="connsiteX10" fmla="*/ 863349 w 879630"/>
                      <a:gd name="connsiteY10" fmla="*/ 295283 h 388671"/>
                      <a:gd name="connsiteX11" fmla="*/ 817395 w 879630"/>
                      <a:gd name="connsiteY11" fmla="*/ 227090 h 388671"/>
                      <a:gd name="connsiteX12" fmla="*/ 692244 w 879630"/>
                      <a:gd name="connsiteY12" fmla="*/ 176892 h 388671"/>
                      <a:gd name="connsiteX13" fmla="*/ 618913 w 879630"/>
                      <a:gd name="connsiteY13" fmla="*/ 169315 h 388671"/>
                      <a:gd name="connsiteX14" fmla="*/ 527004 w 879630"/>
                      <a:gd name="connsiteY14" fmla="*/ 172156 h 388671"/>
                      <a:gd name="connsiteX15" fmla="*/ 516249 w 879630"/>
                      <a:gd name="connsiteY15" fmla="*/ 189204 h 388671"/>
                      <a:gd name="connsiteX16" fmla="*/ 621846 w 879630"/>
                      <a:gd name="connsiteY16" fmla="*/ 208147 h 388671"/>
                      <a:gd name="connsiteX17" fmla="*/ 742108 w 879630"/>
                      <a:gd name="connsiteY17" fmla="*/ 254556 h 388671"/>
                      <a:gd name="connsiteX18" fmla="*/ 836949 w 879630"/>
                      <a:gd name="connsiteY18" fmla="*/ 386207 h 388671"/>
                      <a:gd name="connsiteX19" fmla="*/ 854549 w 879630"/>
                      <a:gd name="connsiteY19" fmla="*/ 375789 h 388671"/>
                      <a:gd name="connsiteX20" fmla="*/ 867259 w 879630"/>
                      <a:gd name="connsiteY20" fmla="*/ 323697 h 388671"/>
                      <a:gd name="connsiteX21" fmla="*/ 870193 w 879630"/>
                      <a:gd name="connsiteY21" fmla="*/ 319909 h 388671"/>
                      <a:gd name="connsiteX22" fmla="*/ 805662 w 879630"/>
                      <a:gd name="connsiteY22" fmla="*/ 119117 h 3886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79630" h="388671">
                        <a:moveTo>
                          <a:pt x="805662" y="119117"/>
                        </a:moveTo>
                        <a:cubicBezTo>
                          <a:pt x="743086" y="44294"/>
                          <a:pt x="652156" y="10197"/>
                          <a:pt x="554381" y="1673"/>
                        </a:cubicBezTo>
                        <a:cubicBezTo>
                          <a:pt x="453674" y="-7798"/>
                          <a:pt x="353943" y="24404"/>
                          <a:pt x="261058" y="61342"/>
                        </a:cubicBezTo>
                        <a:cubicBezTo>
                          <a:pt x="212170" y="80285"/>
                          <a:pt x="166216" y="104910"/>
                          <a:pt x="121240" y="132377"/>
                        </a:cubicBezTo>
                        <a:cubicBezTo>
                          <a:pt x="105597" y="141848"/>
                          <a:pt x="13688" y="181628"/>
                          <a:pt x="15644" y="203411"/>
                        </a:cubicBezTo>
                        <a:cubicBezTo>
                          <a:pt x="14666" y="193940"/>
                          <a:pt x="1955" y="209095"/>
                          <a:pt x="978" y="213830"/>
                        </a:cubicBezTo>
                        <a:cubicBezTo>
                          <a:pt x="978" y="215724"/>
                          <a:pt x="978" y="217618"/>
                          <a:pt x="0" y="218566"/>
                        </a:cubicBezTo>
                        <a:cubicBezTo>
                          <a:pt x="0" y="222354"/>
                          <a:pt x="3911" y="222354"/>
                          <a:pt x="5866" y="221407"/>
                        </a:cubicBezTo>
                        <a:cubicBezTo>
                          <a:pt x="131017" y="151320"/>
                          <a:pt x="286479" y="115328"/>
                          <a:pt x="430208" y="102069"/>
                        </a:cubicBezTo>
                        <a:cubicBezTo>
                          <a:pt x="506472" y="94491"/>
                          <a:pt x="591535" y="117223"/>
                          <a:pt x="665844" y="135218"/>
                        </a:cubicBezTo>
                        <a:cubicBezTo>
                          <a:pt x="731353" y="151320"/>
                          <a:pt x="861393" y="211936"/>
                          <a:pt x="863349" y="295283"/>
                        </a:cubicBezTo>
                        <a:cubicBezTo>
                          <a:pt x="856505" y="272552"/>
                          <a:pt x="840860" y="250768"/>
                          <a:pt x="817395" y="227090"/>
                        </a:cubicBezTo>
                        <a:cubicBezTo>
                          <a:pt x="786107" y="194888"/>
                          <a:pt x="735264" y="183522"/>
                          <a:pt x="692244" y="176892"/>
                        </a:cubicBezTo>
                        <a:cubicBezTo>
                          <a:pt x="667800" y="173103"/>
                          <a:pt x="642378" y="172156"/>
                          <a:pt x="618913" y="169315"/>
                        </a:cubicBezTo>
                        <a:cubicBezTo>
                          <a:pt x="587625" y="166473"/>
                          <a:pt x="558292" y="175945"/>
                          <a:pt x="527004" y="172156"/>
                        </a:cubicBezTo>
                        <a:cubicBezTo>
                          <a:pt x="521138" y="171209"/>
                          <a:pt x="508427" y="187310"/>
                          <a:pt x="516249" y="189204"/>
                        </a:cubicBezTo>
                        <a:cubicBezTo>
                          <a:pt x="550470" y="199623"/>
                          <a:pt x="585669" y="197729"/>
                          <a:pt x="621846" y="208147"/>
                        </a:cubicBezTo>
                        <a:cubicBezTo>
                          <a:pt x="664866" y="220460"/>
                          <a:pt x="703976" y="229931"/>
                          <a:pt x="742108" y="254556"/>
                        </a:cubicBezTo>
                        <a:cubicBezTo>
                          <a:pt x="784151" y="281076"/>
                          <a:pt x="825216" y="338851"/>
                          <a:pt x="836949" y="386207"/>
                        </a:cubicBezTo>
                        <a:cubicBezTo>
                          <a:pt x="838905" y="394732"/>
                          <a:pt x="853571" y="378630"/>
                          <a:pt x="854549" y="375789"/>
                        </a:cubicBezTo>
                        <a:cubicBezTo>
                          <a:pt x="863349" y="355899"/>
                          <a:pt x="867259" y="339798"/>
                          <a:pt x="867259" y="323697"/>
                        </a:cubicBezTo>
                        <a:cubicBezTo>
                          <a:pt x="869215" y="322750"/>
                          <a:pt x="870193" y="320855"/>
                          <a:pt x="870193" y="319909"/>
                        </a:cubicBezTo>
                        <a:cubicBezTo>
                          <a:pt x="902458" y="256451"/>
                          <a:pt x="844772" y="166473"/>
                          <a:pt x="805662" y="11911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484" name="Graphic 25">
                <a:extLst>
                  <a:ext uri="{FF2B5EF4-FFF2-40B4-BE49-F238E27FC236}">
                    <a16:creationId xmlns:a16="http://schemas.microsoft.com/office/drawing/2014/main" id="{9B5DBC32-DDAD-3F8C-5DA1-261B9A5742D3}"/>
                  </a:ext>
                </a:extLst>
              </p:cNvPr>
              <p:cNvGrpSpPr/>
              <p:nvPr/>
            </p:nvGrpSpPr>
            <p:grpSpPr>
              <a:xfrm>
                <a:off x="12415308" y="3371619"/>
                <a:ext cx="51903" cy="679091"/>
                <a:chOff x="12415308" y="3371619"/>
                <a:chExt cx="51903" cy="679091"/>
              </a:xfrm>
            </p:grpSpPr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985851F0-A441-0D65-2E7D-1DDEDD269487}"/>
                    </a:ext>
                  </a:extLst>
                </p:cNvPr>
                <p:cNvSpPr/>
                <p:nvPr/>
              </p:nvSpPr>
              <p:spPr>
                <a:xfrm>
                  <a:off x="12415308" y="3371619"/>
                  <a:ext cx="51903" cy="679091"/>
                </a:xfrm>
                <a:custGeom>
                  <a:avLst/>
                  <a:gdLst>
                    <a:gd name="connsiteX0" fmla="*/ 51903 w 51903"/>
                    <a:gd name="connsiteY0" fmla="*/ 0 h 679091"/>
                    <a:gd name="connsiteX1" fmla="*/ 1060 w 51903"/>
                    <a:gd name="connsiteY1" fmla="*/ 304976 h 679091"/>
                    <a:gd name="connsiteX2" fmla="*/ 51903 w 51903"/>
                    <a:gd name="connsiteY2" fmla="*/ 679091 h 679091"/>
                    <a:gd name="connsiteX3" fmla="*/ 51903 w 51903"/>
                    <a:gd name="connsiteY3" fmla="*/ 0 h 67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903" h="679091">
                      <a:moveTo>
                        <a:pt x="51903" y="0"/>
                      </a:moveTo>
                      <a:cubicBezTo>
                        <a:pt x="24526" y="94713"/>
                        <a:pt x="6926" y="196056"/>
                        <a:pt x="1060" y="304976"/>
                      </a:cubicBezTo>
                      <a:cubicBezTo>
                        <a:pt x="-5783" y="429997"/>
                        <a:pt x="21593" y="556912"/>
                        <a:pt x="51903" y="679091"/>
                      </a:cubicBezTo>
                      <a:lnTo>
                        <a:pt x="51903" y="0"/>
                      </a:lnTo>
                      <a:close/>
                    </a:path>
                  </a:pathLst>
                </a:custGeom>
                <a:solidFill>
                  <a:srgbClr val="884E3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86" name="Freeform: Shape 485">
                  <a:extLst>
                    <a:ext uri="{FF2B5EF4-FFF2-40B4-BE49-F238E27FC236}">
                      <a16:creationId xmlns:a16="http://schemas.microsoft.com/office/drawing/2014/main" id="{E174307C-445F-6708-E9BD-733C44371DE2}"/>
                    </a:ext>
                  </a:extLst>
                </p:cNvPr>
                <p:cNvSpPr/>
                <p:nvPr/>
              </p:nvSpPr>
              <p:spPr>
                <a:xfrm>
                  <a:off x="12415308" y="3371619"/>
                  <a:ext cx="51903" cy="679091"/>
                </a:xfrm>
                <a:custGeom>
                  <a:avLst/>
                  <a:gdLst>
                    <a:gd name="connsiteX0" fmla="*/ 51903 w 51903"/>
                    <a:gd name="connsiteY0" fmla="*/ 524709 h 679091"/>
                    <a:gd name="connsiteX1" fmla="*/ 51903 w 51903"/>
                    <a:gd name="connsiteY1" fmla="*/ 88083 h 679091"/>
                    <a:gd name="connsiteX2" fmla="*/ 51903 w 51903"/>
                    <a:gd name="connsiteY2" fmla="*/ 0 h 679091"/>
                    <a:gd name="connsiteX3" fmla="*/ 1060 w 51903"/>
                    <a:gd name="connsiteY3" fmla="*/ 304976 h 679091"/>
                    <a:gd name="connsiteX4" fmla="*/ 51903 w 51903"/>
                    <a:gd name="connsiteY4" fmla="*/ 679091 h 679091"/>
                    <a:gd name="connsiteX5" fmla="*/ 51903 w 51903"/>
                    <a:gd name="connsiteY5" fmla="*/ 524709 h 67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903" h="679091">
                      <a:moveTo>
                        <a:pt x="51903" y="524709"/>
                      </a:moveTo>
                      <a:cubicBezTo>
                        <a:pt x="17682" y="377904"/>
                        <a:pt x="9859" y="226364"/>
                        <a:pt x="51903" y="88083"/>
                      </a:cubicBezTo>
                      <a:lnTo>
                        <a:pt x="51903" y="0"/>
                      </a:lnTo>
                      <a:cubicBezTo>
                        <a:pt x="24526" y="94713"/>
                        <a:pt x="6926" y="196056"/>
                        <a:pt x="1060" y="304976"/>
                      </a:cubicBezTo>
                      <a:cubicBezTo>
                        <a:pt x="-5783" y="429997"/>
                        <a:pt x="21593" y="556912"/>
                        <a:pt x="51903" y="679091"/>
                      </a:cubicBezTo>
                      <a:lnTo>
                        <a:pt x="51903" y="524709"/>
                      </a:ln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9D0E2A9E-7C61-677E-84A9-DFA61F41DE33}"/>
                  </a:ext>
                </a:extLst>
              </p:cNvPr>
              <p:cNvSpPr/>
              <p:nvPr/>
            </p:nvSpPr>
            <p:spPr>
              <a:xfrm>
                <a:off x="12224427" y="1059677"/>
                <a:ext cx="242784" cy="1178118"/>
              </a:xfrm>
              <a:custGeom>
                <a:avLst/>
                <a:gdLst>
                  <a:gd name="connsiteX0" fmla="*/ 242784 w 242784"/>
                  <a:gd name="connsiteY0" fmla="*/ 0 h 1178118"/>
                  <a:gd name="connsiteX1" fmla="*/ 200740 w 242784"/>
                  <a:gd name="connsiteY1" fmla="*/ 156276 h 1178118"/>
                  <a:gd name="connsiteX2" fmla="*/ 46257 w 242784"/>
                  <a:gd name="connsiteY2" fmla="*/ 680039 h 1178118"/>
                  <a:gd name="connsiteX3" fmla="*/ 4214 w 242784"/>
                  <a:gd name="connsiteY3" fmla="*/ 1174440 h 1178118"/>
                  <a:gd name="connsiteX4" fmla="*/ 22791 w 242784"/>
                  <a:gd name="connsiteY4" fmla="*/ 1161180 h 1178118"/>
                  <a:gd name="connsiteX5" fmla="*/ 101989 w 242784"/>
                  <a:gd name="connsiteY5" fmla="*/ 625105 h 1178118"/>
                  <a:gd name="connsiteX6" fmla="*/ 241807 w 242784"/>
                  <a:gd name="connsiteY6" fmla="*/ 157223 h 1178118"/>
                  <a:gd name="connsiteX7" fmla="*/ 241807 w 242784"/>
                  <a:gd name="connsiteY7" fmla="*/ 0 h 1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784" h="1178118">
                    <a:moveTo>
                      <a:pt x="242784" y="0"/>
                    </a:moveTo>
                    <a:cubicBezTo>
                      <a:pt x="229096" y="52092"/>
                      <a:pt x="215407" y="104184"/>
                      <a:pt x="200740" y="156276"/>
                    </a:cubicBezTo>
                    <a:cubicBezTo>
                      <a:pt x="152832" y="332442"/>
                      <a:pt x="88300" y="501979"/>
                      <a:pt x="46257" y="680039"/>
                    </a:cubicBezTo>
                    <a:cubicBezTo>
                      <a:pt x="8125" y="841051"/>
                      <a:pt x="-8496" y="1010586"/>
                      <a:pt x="4214" y="1174440"/>
                    </a:cubicBezTo>
                    <a:cubicBezTo>
                      <a:pt x="5192" y="1185806"/>
                      <a:pt x="21814" y="1167810"/>
                      <a:pt x="22791" y="1161180"/>
                    </a:cubicBezTo>
                    <a:cubicBezTo>
                      <a:pt x="37458" y="977437"/>
                      <a:pt x="58968" y="804113"/>
                      <a:pt x="101989" y="625105"/>
                    </a:cubicBezTo>
                    <a:cubicBezTo>
                      <a:pt x="140121" y="465988"/>
                      <a:pt x="197807" y="313500"/>
                      <a:pt x="241807" y="157223"/>
                    </a:cubicBezTo>
                    <a:lnTo>
                      <a:pt x="241807" y="0"/>
                    </a:ln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5CEDB5ED-B34D-D94B-F8EE-0AF79450C66E}"/>
                  </a:ext>
                </a:extLst>
              </p:cNvPr>
              <p:cNvSpPr/>
              <p:nvPr/>
            </p:nvSpPr>
            <p:spPr>
              <a:xfrm>
                <a:off x="11804224" y="657145"/>
                <a:ext cx="275163" cy="1407779"/>
              </a:xfrm>
              <a:custGeom>
                <a:avLst/>
                <a:gdLst>
                  <a:gd name="connsiteX0" fmla="*/ 245489 w 275163"/>
                  <a:gd name="connsiteY0" fmla="*/ 652574 h 1407779"/>
                  <a:gd name="connsiteX1" fmla="*/ 139893 w 275163"/>
                  <a:gd name="connsiteY1" fmla="*/ 316343 h 1407779"/>
                  <a:gd name="connsiteX2" fmla="*/ 8875 w 275163"/>
                  <a:gd name="connsiteY2" fmla="*/ 949 h 1407779"/>
                  <a:gd name="connsiteX3" fmla="*/ 76 w 275163"/>
                  <a:gd name="connsiteY3" fmla="*/ 9473 h 1407779"/>
                  <a:gd name="connsiteX4" fmla="*/ 86117 w 275163"/>
                  <a:gd name="connsiteY4" fmla="*/ 299295 h 1407779"/>
                  <a:gd name="connsiteX5" fmla="*/ 143804 w 275163"/>
                  <a:gd name="connsiteY5" fmla="*/ 450835 h 1407779"/>
                  <a:gd name="connsiteX6" fmla="*/ 186825 w 275163"/>
                  <a:gd name="connsiteY6" fmla="*/ 626054 h 1407779"/>
                  <a:gd name="connsiteX7" fmla="*/ 233757 w 275163"/>
                  <a:gd name="connsiteY7" fmla="*/ 1039002 h 1407779"/>
                  <a:gd name="connsiteX8" fmla="*/ 207357 w 275163"/>
                  <a:gd name="connsiteY8" fmla="*/ 1404594 h 1407779"/>
                  <a:gd name="connsiteX9" fmla="*/ 223979 w 275163"/>
                  <a:gd name="connsiteY9" fmla="*/ 1395123 h 1407779"/>
                  <a:gd name="connsiteX10" fmla="*/ 245489 w 275163"/>
                  <a:gd name="connsiteY10" fmla="*/ 652574 h 1407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5163" h="1407779">
                    <a:moveTo>
                      <a:pt x="245489" y="652574"/>
                    </a:moveTo>
                    <a:cubicBezTo>
                      <a:pt x="218112" y="539865"/>
                      <a:pt x="193669" y="421474"/>
                      <a:pt x="139893" y="316343"/>
                    </a:cubicBezTo>
                    <a:cubicBezTo>
                      <a:pt x="88072" y="214053"/>
                      <a:pt x="48963" y="107027"/>
                      <a:pt x="8875" y="949"/>
                    </a:cubicBezTo>
                    <a:cubicBezTo>
                      <a:pt x="7897" y="-2839"/>
                      <a:pt x="-902" y="5685"/>
                      <a:pt x="76" y="9473"/>
                    </a:cubicBezTo>
                    <a:cubicBezTo>
                      <a:pt x="25497" y="107974"/>
                      <a:pt x="53851" y="203635"/>
                      <a:pt x="86117" y="299295"/>
                    </a:cubicBezTo>
                    <a:cubicBezTo>
                      <a:pt x="103716" y="350440"/>
                      <a:pt x="128160" y="398743"/>
                      <a:pt x="143804" y="450835"/>
                    </a:cubicBezTo>
                    <a:cubicBezTo>
                      <a:pt x="160426" y="508610"/>
                      <a:pt x="170203" y="568279"/>
                      <a:pt x="186825" y="626054"/>
                    </a:cubicBezTo>
                    <a:cubicBezTo>
                      <a:pt x="223979" y="762441"/>
                      <a:pt x="242556" y="897880"/>
                      <a:pt x="233757" y="1039002"/>
                    </a:cubicBezTo>
                    <a:cubicBezTo>
                      <a:pt x="225935" y="1161182"/>
                      <a:pt x="204424" y="1282414"/>
                      <a:pt x="207357" y="1404594"/>
                    </a:cubicBezTo>
                    <a:cubicBezTo>
                      <a:pt x="207357" y="1414065"/>
                      <a:pt x="223001" y="1399858"/>
                      <a:pt x="223979" y="1395123"/>
                    </a:cubicBezTo>
                    <a:cubicBezTo>
                      <a:pt x="259178" y="1143186"/>
                      <a:pt x="307088" y="905457"/>
                      <a:pt x="245489" y="652574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161DFB83-0218-120A-ACF6-3407000B3DEA}"/>
                  </a:ext>
                </a:extLst>
              </p:cNvPr>
              <p:cNvSpPr/>
              <p:nvPr/>
            </p:nvSpPr>
            <p:spPr>
              <a:xfrm>
                <a:off x="12212212" y="2668963"/>
                <a:ext cx="255976" cy="1550335"/>
              </a:xfrm>
              <a:custGeom>
                <a:avLst/>
                <a:gdLst>
                  <a:gd name="connsiteX0" fmla="*/ 254999 w 255976"/>
                  <a:gd name="connsiteY0" fmla="*/ 1480248 h 1550335"/>
                  <a:gd name="connsiteX1" fmla="*/ 238378 w 255976"/>
                  <a:gd name="connsiteY1" fmla="*/ 1444257 h 1550335"/>
                  <a:gd name="connsiteX2" fmla="*/ 177757 w 255976"/>
                  <a:gd name="connsiteY2" fmla="*/ 1241571 h 1550335"/>
                  <a:gd name="connsiteX3" fmla="*/ 100515 w 255976"/>
                  <a:gd name="connsiteY3" fmla="*/ 1008578 h 1550335"/>
                  <a:gd name="connsiteX4" fmla="*/ 252066 w 255976"/>
                  <a:gd name="connsiteY4" fmla="*/ 8410 h 1550335"/>
                  <a:gd name="connsiteX5" fmla="*/ 241311 w 255976"/>
                  <a:gd name="connsiteY5" fmla="*/ 6515 h 1550335"/>
                  <a:gd name="connsiteX6" fmla="*/ 13496 w 255976"/>
                  <a:gd name="connsiteY6" fmla="*/ 914812 h 1550335"/>
                  <a:gd name="connsiteX7" fmla="*/ 172869 w 255976"/>
                  <a:gd name="connsiteY7" fmla="*/ 1388377 h 1550335"/>
                  <a:gd name="connsiteX8" fmla="*/ 255976 w 255976"/>
                  <a:gd name="connsiteY8" fmla="*/ 1550335 h 1550335"/>
                  <a:gd name="connsiteX9" fmla="*/ 255976 w 255976"/>
                  <a:gd name="connsiteY9" fmla="*/ 1480248 h 155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976" h="1550335">
                    <a:moveTo>
                      <a:pt x="254999" y="1480248"/>
                    </a:moveTo>
                    <a:cubicBezTo>
                      <a:pt x="249133" y="1468882"/>
                      <a:pt x="243267" y="1456570"/>
                      <a:pt x="238378" y="1444257"/>
                    </a:cubicBezTo>
                    <a:cubicBezTo>
                      <a:pt x="210022" y="1378905"/>
                      <a:pt x="203179" y="1306923"/>
                      <a:pt x="177757" y="1241571"/>
                    </a:cubicBezTo>
                    <a:cubicBezTo>
                      <a:pt x="148425" y="1165801"/>
                      <a:pt x="121049" y="1087190"/>
                      <a:pt x="100515" y="1008578"/>
                    </a:cubicBezTo>
                    <a:cubicBezTo>
                      <a:pt x="6652" y="660982"/>
                      <a:pt x="73139" y="319068"/>
                      <a:pt x="252066" y="8410"/>
                    </a:cubicBezTo>
                    <a:cubicBezTo>
                      <a:pt x="258910" y="-3903"/>
                      <a:pt x="246200" y="-1061"/>
                      <a:pt x="241311" y="6515"/>
                    </a:cubicBezTo>
                    <a:cubicBezTo>
                      <a:pt x="68250" y="279289"/>
                      <a:pt x="-39302" y="592788"/>
                      <a:pt x="13496" y="914812"/>
                    </a:cubicBezTo>
                    <a:cubicBezTo>
                      <a:pt x="41851" y="1083401"/>
                      <a:pt x="115181" y="1229259"/>
                      <a:pt x="172869" y="1388377"/>
                    </a:cubicBezTo>
                    <a:cubicBezTo>
                      <a:pt x="194380" y="1446151"/>
                      <a:pt x="222734" y="1498243"/>
                      <a:pt x="255976" y="1550335"/>
                    </a:cubicBezTo>
                    <a:lnTo>
                      <a:pt x="255976" y="1480248"/>
                    </a:ln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43C29438-CC32-A923-200B-C5DFEAC4A215}"/>
                  </a:ext>
                </a:extLst>
              </p:cNvPr>
              <p:cNvSpPr/>
              <p:nvPr/>
            </p:nvSpPr>
            <p:spPr>
              <a:xfrm>
                <a:off x="12019233" y="3273800"/>
                <a:ext cx="92079" cy="1075362"/>
              </a:xfrm>
              <a:custGeom>
                <a:avLst/>
                <a:gdLst>
                  <a:gd name="connsiteX0" fmla="*/ 57858 w 92079"/>
                  <a:gd name="connsiteY0" fmla="*/ 772174 h 1075362"/>
                  <a:gd name="connsiteX1" fmla="*/ 44169 w 92079"/>
                  <a:gd name="connsiteY1" fmla="*/ 478564 h 1075362"/>
                  <a:gd name="connsiteX2" fmla="*/ 32437 w 92079"/>
                  <a:gd name="connsiteY2" fmla="*/ 234205 h 1075362"/>
                  <a:gd name="connsiteX3" fmla="*/ 40259 w 92079"/>
                  <a:gd name="connsiteY3" fmla="*/ 1211 h 1075362"/>
                  <a:gd name="connsiteX4" fmla="*/ 28526 w 92079"/>
                  <a:gd name="connsiteY4" fmla="*/ 10682 h 1075362"/>
                  <a:gd name="connsiteX5" fmla="*/ 2126 w 92079"/>
                  <a:gd name="connsiteY5" fmla="*/ 255042 h 1075362"/>
                  <a:gd name="connsiteX6" fmla="*/ 7015 w 92079"/>
                  <a:gd name="connsiteY6" fmla="*/ 529709 h 1075362"/>
                  <a:gd name="connsiteX7" fmla="*/ 66658 w 92079"/>
                  <a:gd name="connsiteY7" fmla="*/ 1072414 h 1075362"/>
                  <a:gd name="connsiteX8" fmla="*/ 92079 w 92079"/>
                  <a:gd name="connsiteY8" fmla="*/ 1051577 h 1075362"/>
                  <a:gd name="connsiteX9" fmla="*/ 57858 w 92079"/>
                  <a:gd name="connsiteY9" fmla="*/ 772174 h 1075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2079" h="1075362">
                    <a:moveTo>
                      <a:pt x="57858" y="772174"/>
                    </a:moveTo>
                    <a:cubicBezTo>
                      <a:pt x="47103" y="675567"/>
                      <a:pt x="48080" y="576118"/>
                      <a:pt x="44169" y="478564"/>
                    </a:cubicBezTo>
                    <a:cubicBezTo>
                      <a:pt x="41236" y="397111"/>
                      <a:pt x="34392" y="316605"/>
                      <a:pt x="32437" y="234205"/>
                    </a:cubicBezTo>
                    <a:cubicBezTo>
                      <a:pt x="30481" y="157488"/>
                      <a:pt x="57858" y="76982"/>
                      <a:pt x="40259" y="1211"/>
                    </a:cubicBezTo>
                    <a:cubicBezTo>
                      <a:pt x="39281" y="-3524"/>
                      <a:pt x="27548" y="6894"/>
                      <a:pt x="28526" y="10682"/>
                    </a:cubicBezTo>
                    <a:cubicBezTo>
                      <a:pt x="39281" y="91189"/>
                      <a:pt x="7015" y="174536"/>
                      <a:pt x="2126" y="255042"/>
                    </a:cubicBezTo>
                    <a:cubicBezTo>
                      <a:pt x="-3740" y="346913"/>
                      <a:pt x="4082" y="437838"/>
                      <a:pt x="7015" y="529709"/>
                    </a:cubicBezTo>
                    <a:cubicBezTo>
                      <a:pt x="12881" y="711558"/>
                      <a:pt x="13859" y="896248"/>
                      <a:pt x="66658" y="1072414"/>
                    </a:cubicBezTo>
                    <a:cubicBezTo>
                      <a:pt x="70569" y="1083779"/>
                      <a:pt x="92079" y="1059154"/>
                      <a:pt x="92079" y="1051577"/>
                    </a:cubicBezTo>
                    <a:cubicBezTo>
                      <a:pt x="86212" y="958758"/>
                      <a:pt x="68613" y="865940"/>
                      <a:pt x="57858" y="772174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85B4D1A4-DBB7-B375-34BD-79B625AB2405}"/>
                  </a:ext>
                </a:extLst>
              </p:cNvPr>
              <p:cNvSpPr/>
              <p:nvPr/>
            </p:nvSpPr>
            <p:spPr>
              <a:xfrm>
                <a:off x="11740084" y="6189054"/>
                <a:ext cx="236221" cy="357312"/>
              </a:xfrm>
              <a:custGeom>
                <a:avLst/>
                <a:gdLst>
                  <a:gd name="connsiteX0" fmla="*/ 232388 w 236221"/>
                  <a:gd name="connsiteY0" fmla="*/ 83620 h 357312"/>
                  <a:gd name="connsiteX1" fmla="*/ 220655 w 236221"/>
                  <a:gd name="connsiteY1" fmla="*/ 93091 h 357312"/>
                  <a:gd name="connsiteX2" fmla="*/ 87682 w 236221"/>
                  <a:gd name="connsiteY2" fmla="*/ 312825 h 357312"/>
                  <a:gd name="connsiteX3" fmla="*/ 155147 w 236221"/>
                  <a:gd name="connsiteY3" fmla="*/ 193487 h 357312"/>
                  <a:gd name="connsiteX4" fmla="*/ 50528 w 236221"/>
                  <a:gd name="connsiteY4" fmla="*/ 273 h 357312"/>
                  <a:gd name="connsiteX5" fmla="*/ 43683 w 236221"/>
                  <a:gd name="connsiteY5" fmla="*/ 8797 h 357312"/>
                  <a:gd name="connsiteX6" fmla="*/ 142435 w 236221"/>
                  <a:gd name="connsiteY6" fmla="*/ 149919 h 357312"/>
                  <a:gd name="connsiteX7" fmla="*/ 47594 w 236221"/>
                  <a:gd name="connsiteY7" fmla="*/ 325138 h 357312"/>
                  <a:gd name="connsiteX8" fmla="*/ 43683 w 236221"/>
                  <a:gd name="connsiteY8" fmla="*/ 329873 h 357312"/>
                  <a:gd name="connsiteX9" fmla="*/ 11418 w 236221"/>
                  <a:gd name="connsiteY9" fmla="*/ 335557 h 357312"/>
                  <a:gd name="connsiteX10" fmla="*/ 2618 w 236221"/>
                  <a:gd name="connsiteY10" fmla="*/ 352605 h 357312"/>
                  <a:gd name="connsiteX11" fmla="*/ 182523 w 236221"/>
                  <a:gd name="connsiteY11" fmla="*/ 259786 h 357312"/>
                  <a:gd name="connsiteX12" fmla="*/ 232388 w 236221"/>
                  <a:gd name="connsiteY12" fmla="*/ 83620 h 3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6221" h="357312">
                    <a:moveTo>
                      <a:pt x="232388" y="83620"/>
                    </a:moveTo>
                    <a:cubicBezTo>
                      <a:pt x="231411" y="78884"/>
                      <a:pt x="220655" y="89303"/>
                      <a:pt x="220655" y="93091"/>
                    </a:cubicBezTo>
                    <a:cubicBezTo>
                      <a:pt x="230433" y="184015"/>
                      <a:pt x="169812" y="272098"/>
                      <a:pt x="87682" y="312825"/>
                    </a:cubicBezTo>
                    <a:cubicBezTo>
                      <a:pt x="122881" y="282517"/>
                      <a:pt x="143413" y="238949"/>
                      <a:pt x="155147" y="193487"/>
                    </a:cubicBezTo>
                    <a:cubicBezTo>
                      <a:pt x="177634" y="102562"/>
                      <a:pt x="135591" y="38157"/>
                      <a:pt x="50528" y="273"/>
                    </a:cubicBezTo>
                    <a:cubicBezTo>
                      <a:pt x="46617" y="-1622"/>
                      <a:pt x="39773" y="6903"/>
                      <a:pt x="43683" y="8797"/>
                    </a:cubicBezTo>
                    <a:cubicBezTo>
                      <a:pt x="99415" y="41946"/>
                      <a:pt x="138524" y="84567"/>
                      <a:pt x="142435" y="149919"/>
                    </a:cubicBezTo>
                    <a:cubicBezTo>
                      <a:pt x="147324" y="218112"/>
                      <a:pt x="105281" y="290094"/>
                      <a:pt x="47594" y="325138"/>
                    </a:cubicBezTo>
                    <a:cubicBezTo>
                      <a:pt x="46617" y="326085"/>
                      <a:pt x="44661" y="327979"/>
                      <a:pt x="43683" y="329873"/>
                    </a:cubicBezTo>
                    <a:cubicBezTo>
                      <a:pt x="32928" y="332715"/>
                      <a:pt x="22173" y="334609"/>
                      <a:pt x="11418" y="335557"/>
                    </a:cubicBezTo>
                    <a:cubicBezTo>
                      <a:pt x="6529" y="336503"/>
                      <a:pt x="-5204" y="349763"/>
                      <a:pt x="2618" y="352605"/>
                    </a:cubicBezTo>
                    <a:cubicBezTo>
                      <a:pt x="66171" y="376283"/>
                      <a:pt x="147324" y="305249"/>
                      <a:pt x="182523" y="259786"/>
                    </a:cubicBezTo>
                    <a:cubicBezTo>
                      <a:pt x="221633" y="207694"/>
                      <a:pt x="246077" y="148972"/>
                      <a:pt x="232388" y="83620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26DA4511-31FA-5B2C-ACF6-049F72FB9796}"/>
                  </a:ext>
                </a:extLst>
              </p:cNvPr>
              <p:cNvSpPr/>
              <p:nvPr/>
            </p:nvSpPr>
            <p:spPr>
              <a:xfrm>
                <a:off x="10096513" y="2021474"/>
                <a:ext cx="672354" cy="845331"/>
              </a:xfrm>
              <a:custGeom>
                <a:avLst/>
                <a:gdLst>
                  <a:gd name="connsiteX0" fmla="*/ 451384 w 672354"/>
                  <a:gd name="connsiteY0" fmla="*/ 340505 h 845331"/>
                  <a:gd name="connsiteX1" fmla="*/ 229436 w 672354"/>
                  <a:gd name="connsiteY1" fmla="*/ 118877 h 845331"/>
                  <a:gd name="connsiteX2" fmla="*/ 9444 w 672354"/>
                  <a:gd name="connsiteY2" fmla="*/ 486 h 845331"/>
                  <a:gd name="connsiteX3" fmla="*/ 644 w 672354"/>
                  <a:gd name="connsiteY3" fmla="*/ 10905 h 845331"/>
                  <a:gd name="connsiteX4" fmla="*/ 182504 w 672354"/>
                  <a:gd name="connsiteY4" fmla="*/ 139714 h 845331"/>
                  <a:gd name="connsiteX5" fmla="*/ 380009 w 672354"/>
                  <a:gd name="connsiteY5" fmla="*/ 332928 h 845331"/>
                  <a:gd name="connsiteX6" fmla="*/ 662577 w 672354"/>
                  <a:gd name="connsiteY6" fmla="*/ 844378 h 845331"/>
                  <a:gd name="connsiteX7" fmla="*/ 672355 w 672354"/>
                  <a:gd name="connsiteY7" fmla="*/ 836800 h 845331"/>
                  <a:gd name="connsiteX8" fmla="*/ 451384 w 672354"/>
                  <a:gd name="connsiteY8" fmla="*/ 340505 h 845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2354" h="845331">
                    <a:moveTo>
                      <a:pt x="451384" y="340505"/>
                    </a:moveTo>
                    <a:cubicBezTo>
                      <a:pt x="386853" y="256211"/>
                      <a:pt x="316455" y="182335"/>
                      <a:pt x="229436" y="118877"/>
                    </a:cubicBezTo>
                    <a:cubicBezTo>
                      <a:pt x="162950" y="70574"/>
                      <a:pt x="73974" y="51631"/>
                      <a:pt x="9444" y="486"/>
                    </a:cubicBezTo>
                    <a:cubicBezTo>
                      <a:pt x="5533" y="-2355"/>
                      <a:pt x="-2290" y="8063"/>
                      <a:pt x="644" y="10905"/>
                    </a:cubicBezTo>
                    <a:cubicBezTo>
                      <a:pt x="48554" y="62049"/>
                      <a:pt x="121884" y="102776"/>
                      <a:pt x="182504" y="139714"/>
                    </a:cubicBezTo>
                    <a:cubicBezTo>
                      <a:pt x="259746" y="187071"/>
                      <a:pt x="323300" y="264735"/>
                      <a:pt x="380009" y="332928"/>
                    </a:cubicBezTo>
                    <a:cubicBezTo>
                      <a:pt x="511027" y="489204"/>
                      <a:pt x="623467" y="643587"/>
                      <a:pt x="662577" y="844378"/>
                    </a:cubicBezTo>
                    <a:cubicBezTo>
                      <a:pt x="663555" y="848166"/>
                      <a:pt x="672355" y="839642"/>
                      <a:pt x="672355" y="836800"/>
                    </a:cubicBezTo>
                    <a:cubicBezTo>
                      <a:pt x="658666" y="644533"/>
                      <a:pt x="565781" y="492046"/>
                      <a:pt x="451384" y="340505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F0E9697C-9079-E885-023B-E13F5AFCA9FA}"/>
                  </a:ext>
                </a:extLst>
              </p:cNvPr>
              <p:cNvSpPr/>
              <p:nvPr/>
            </p:nvSpPr>
            <p:spPr>
              <a:xfrm>
                <a:off x="11486659" y="2275498"/>
                <a:ext cx="170220" cy="544764"/>
              </a:xfrm>
              <a:custGeom>
                <a:avLst/>
                <a:gdLst>
                  <a:gd name="connsiteX0" fmla="*/ 158268 w 170220"/>
                  <a:gd name="connsiteY0" fmla="*/ 7870 h 544764"/>
                  <a:gd name="connsiteX1" fmla="*/ 73205 w 170220"/>
                  <a:gd name="connsiteY1" fmla="*/ 274013 h 544764"/>
                  <a:gd name="connsiteX2" fmla="*/ 1829 w 170220"/>
                  <a:gd name="connsiteY2" fmla="*/ 536368 h 544764"/>
                  <a:gd name="connsiteX3" fmla="*/ 17474 w 170220"/>
                  <a:gd name="connsiteY3" fmla="*/ 535420 h 544764"/>
                  <a:gd name="connsiteX4" fmla="*/ 97649 w 170220"/>
                  <a:gd name="connsiteY4" fmla="*/ 313792 h 544764"/>
                  <a:gd name="connsiteX5" fmla="*/ 170001 w 170220"/>
                  <a:gd name="connsiteY5" fmla="*/ 4082 h 544764"/>
                  <a:gd name="connsiteX6" fmla="*/ 158268 w 170220"/>
                  <a:gd name="connsiteY6" fmla="*/ 7870 h 54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0220" h="544764">
                    <a:moveTo>
                      <a:pt x="158268" y="7870"/>
                    </a:moveTo>
                    <a:cubicBezTo>
                      <a:pt x="125025" y="92164"/>
                      <a:pt x="90804" y="184983"/>
                      <a:pt x="73205" y="274013"/>
                    </a:cubicBezTo>
                    <a:cubicBezTo>
                      <a:pt x="55605" y="363990"/>
                      <a:pt x="43872" y="453020"/>
                      <a:pt x="1829" y="536368"/>
                    </a:cubicBezTo>
                    <a:cubicBezTo>
                      <a:pt x="-5993" y="551522"/>
                      <a:pt x="13562" y="542997"/>
                      <a:pt x="17474" y="535420"/>
                    </a:cubicBezTo>
                    <a:cubicBezTo>
                      <a:pt x="58539" y="468174"/>
                      <a:pt x="85915" y="391457"/>
                      <a:pt x="97649" y="313792"/>
                    </a:cubicBezTo>
                    <a:cubicBezTo>
                      <a:pt x="114270" y="208661"/>
                      <a:pt x="147513" y="108266"/>
                      <a:pt x="170001" y="4082"/>
                    </a:cubicBezTo>
                    <a:cubicBezTo>
                      <a:pt x="171957" y="-5390"/>
                      <a:pt x="160224" y="4082"/>
                      <a:pt x="158268" y="7870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23FC0026-4B59-E4D8-A8B0-CC89A997C620}"/>
                  </a:ext>
                </a:extLst>
              </p:cNvPr>
              <p:cNvSpPr/>
              <p:nvPr/>
            </p:nvSpPr>
            <p:spPr>
              <a:xfrm>
                <a:off x="11569385" y="866274"/>
                <a:ext cx="278766" cy="1671374"/>
              </a:xfrm>
              <a:custGeom>
                <a:avLst/>
                <a:gdLst>
                  <a:gd name="connsiteX0" fmla="*/ 277936 w 278766"/>
                  <a:gd name="connsiteY0" fmla="*/ 746526 h 1671374"/>
                  <a:gd name="connsiteX1" fmla="*/ 11012 w 278766"/>
                  <a:gd name="connsiteY1" fmla="*/ 1136 h 1671374"/>
                  <a:gd name="connsiteX2" fmla="*/ 257 w 278766"/>
                  <a:gd name="connsiteY2" fmla="*/ 11554 h 1671374"/>
                  <a:gd name="connsiteX3" fmla="*/ 224160 w 278766"/>
                  <a:gd name="connsiteY3" fmla="*/ 802407 h 1671374"/>
                  <a:gd name="connsiteX4" fmla="*/ 136163 w 278766"/>
                  <a:gd name="connsiteY4" fmla="*/ 1264605 h 1671374"/>
                  <a:gd name="connsiteX5" fmla="*/ 72609 w 278766"/>
                  <a:gd name="connsiteY5" fmla="*/ 1668082 h 1671374"/>
                  <a:gd name="connsiteX6" fmla="*/ 91187 w 278766"/>
                  <a:gd name="connsiteY6" fmla="*/ 1654823 h 1671374"/>
                  <a:gd name="connsiteX7" fmla="*/ 277936 w 278766"/>
                  <a:gd name="connsiteY7" fmla="*/ 746526 h 167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766" h="1671374">
                    <a:moveTo>
                      <a:pt x="277936" y="746526"/>
                    </a:moveTo>
                    <a:cubicBezTo>
                      <a:pt x="266203" y="478489"/>
                      <a:pt x="158651" y="225605"/>
                      <a:pt x="11012" y="1136"/>
                    </a:cubicBezTo>
                    <a:cubicBezTo>
                      <a:pt x="8079" y="-3600"/>
                      <a:pt x="-1699" y="7766"/>
                      <a:pt x="257" y="11554"/>
                    </a:cubicBezTo>
                    <a:cubicBezTo>
                      <a:pt x="115630" y="254019"/>
                      <a:pt x="213405" y="533422"/>
                      <a:pt x="224160" y="802407"/>
                    </a:cubicBezTo>
                    <a:cubicBezTo>
                      <a:pt x="231004" y="966260"/>
                      <a:pt x="170384" y="1108330"/>
                      <a:pt x="136163" y="1264605"/>
                    </a:cubicBezTo>
                    <a:cubicBezTo>
                      <a:pt x="107808" y="1397203"/>
                      <a:pt x="86298" y="1532643"/>
                      <a:pt x="72609" y="1668082"/>
                    </a:cubicBezTo>
                    <a:cubicBezTo>
                      <a:pt x="71631" y="1678501"/>
                      <a:pt x="90209" y="1661452"/>
                      <a:pt x="91187" y="1654823"/>
                    </a:cubicBezTo>
                    <a:cubicBezTo>
                      <a:pt x="132252" y="1348900"/>
                      <a:pt x="291624" y="1057185"/>
                      <a:pt x="277936" y="746526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3F943AB7-1958-E84A-07DC-2B8A041B113A}"/>
                  </a:ext>
                </a:extLst>
              </p:cNvPr>
              <p:cNvSpPr/>
              <p:nvPr/>
            </p:nvSpPr>
            <p:spPr>
              <a:xfrm>
                <a:off x="12261164" y="130526"/>
                <a:ext cx="147966" cy="1273183"/>
              </a:xfrm>
              <a:custGeom>
                <a:avLst/>
                <a:gdLst>
                  <a:gd name="connsiteX0" fmla="*/ 107295 w 147966"/>
                  <a:gd name="connsiteY0" fmla="*/ 340037 h 1273183"/>
                  <a:gd name="connsiteX1" fmla="*/ 89695 w 147966"/>
                  <a:gd name="connsiteY1" fmla="*/ 172395 h 1273183"/>
                  <a:gd name="connsiteX2" fmla="*/ 90672 w 147966"/>
                  <a:gd name="connsiteY2" fmla="*/ 1912 h 1273183"/>
                  <a:gd name="connsiteX3" fmla="*/ 81873 w 147966"/>
                  <a:gd name="connsiteY3" fmla="*/ 7594 h 1273183"/>
                  <a:gd name="connsiteX4" fmla="*/ 42764 w 147966"/>
                  <a:gd name="connsiteY4" fmla="*/ 322988 h 1273183"/>
                  <a:gd name="connsiteX5" fmla="*/ 84806 w 147966"/>
                  <a:gd name="connsiteY5" fmla="*/ 576819 h 1273183"/>
                  <a:gd name="connsiteX6" fmla="*/ 721 w 147966"/>
                  <a:gd name="connsiteY6" fmla="*/ 1267275 h 1273183"/>
                  <a:gd name="connsiteX7" fmla="*/ 19297 w 147966"/>
                  <a:gd name="connsiteY7" fmla="*/ 1260646 h 1273183"/>
                  <a:gd name="connsiteX8" fmla="*/ 92628 w 147966"/>
                  <a:gd name="connsiteY8" fmla="*/ 952829 h 1273183"/>
                  <a:gd name="connsiteX9" fmla="*/ 147382 w 147966"/>
                  <a:gd name="connsiteY9" fmla="*/ 616598 h 1273183"/>
                  <a:gd name="connsiteX10" fmla="*/ 107295 w 147966"/>
                  <a:gd name="connsiteY10" fmla="*/ 340037 h 1273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7966" h="1273183">
                    <a:moveTo>
                      <a:pt x="107295" y="340037"/>
                    </a:moveTo>
                    <a:cubicBezTo>
                      <a:pt x="103384" y="283209"/>
                      <a:pt x="88718" y="230170"/>
                      <a:pt x="89695" y="172395"/>
                    </a:cubicBezTo>
                    <a:cubicBezTo>
                      <a:pt x="90672" y="115567"/>
                      <a:pt x="94584" y="58739"/>
                      <a:pt x="90672" y="1912"/>
                    </a:cubicBezTo>
                    <a:cubicBezTo>
                      <a:pt x="90672" y="-3771"/>
                      <a:pt x="82852" y="4753"/>
                      <a:pt x="81873" y="7594"/>
                    </a:cubicBezTo>
                    <a:cubicBezTo>
                      <a:pt x="70141" y="112726"/>
                      <a:pt x="37875" y="215963"/>
                      <a:pt x="42764" y="322988"/>
                    </a:cubicBezTo>
                    <a:cubicBezTo>
                      <a:pt x="45697" y="410124"/>
                      <a:pt x="64274" y="491577"/>
                      <a:pt x="84806" y="576819"/>
                    </a:cubicBezTo>
                    <a:cubicBezTo>
                      <a:pt x="140538" y="806024"/>
                      <a:pt x="71118" y="1046595"/>
                      <a:pt x="721" y="1267275"/>
                    </a:cubicBezTo>
                    <a:cubicBezTo>
                      <a:pt x="-4168" y="1281483"/>
                      <a:pt x="17342" y="1266329"/>
                      <a:pt x="19297" y="1260646"/>
                    </a:cubicBezTo>
                    <a:cubicBezTo>
                      <a:pt x="60363" y="1162145"/>
                      <a:pt x="74051" y="1057013"/>
                      <a:pt x="92628" y="952829"/>
                    </a:cubicBezTo>
                    <a:cubicBezTo>
                      <a:pt x="112183" y="840121"/>
                      <a:pt x="137605" y="731201"/>
                      <a:pt x="147382" y="616598"/>
                    </a:cubicBezTo>
                    <a:cubicBezTo>
                      <a:pt x="153248" y="524726"/>
                      <a:pt x="113162" y="432855"/>
                      <a:pt x="107295" y="340037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A5276795-BC8E-D02D-18D6-0595F6B19557}"/>
                  </a:ext>
                </a:extLst>
              </p:cNvPr>
              <p:cNvSpPr/>
              <p:nvPr/>
            </p:nvSpPr>
            <p:spPr>
              <a:xfrm>
                <a:off x="9590429" y="1828930"/>
                <a:ext cx="1243500" cy="1699261"/>
              </a:xfrm>
              <a:custGeom>
                <a:avLst/>
                <a:gdLst>
                  <a:gd name="connsiteX0" fmla="*/ 1230259 w 1243500"/>
                  <a:gd name="connsiteY0" fmla="*/ 1610882 h 1699261"/>
                  <a:gd name="connsiteX1" fmla="*/ 1203860 w 1243500"/>
                  <a:gd name="connsiteY1" fmla="*/ 1488702 h 1699261"/>
                  <a:gd name="connsiteX2" fmla="*/ 1097286 w 1243500"/>
                  <a:gd name="connsiteY2" fmla="*/ 1173308 h 1699261"/>
                  <a:gd name="connsiteX3" fmla="*/ 947691 w 1243500"/>
                  <a:gd name="connsiteY3" fmla="*/ 896747 h 1699261"/>
                  <a:gd name="connsiteX4" fmla="*/ 788319 w 1243500"/>
                  <a:gd name="connsiteY4" fmla="*/ 667541 h 1699261"/>
                  <a:gd name="connsiteX5" fmla="*/ 618191 w 1243500"/>
                  <a:gd name="connsiteY5" fmla="*/ 493270 h 1699261"/>
                  <a:gd name="connsiteX6" fmla="*/ 401132 w 1243500"/>
                  <a:gd name="connsiteY6" fmla="*/ 316156 h 1699261"/>
                  <a:gd name="connsiteX7" fmla="*/ 189939 w 1243500"/>
                  <a:gd name="connsiteY7" fmla="*/ 174087 h 1699261"/>
                  <a:gd name="connsiteX8" fmla="*/ 89231 w 1243500"/>
                  <a:gd name="connsiteY8" fmla="*/ 91687 h 1699261"/>
                  <a:gd name="connsiteX9" fmla="*/ 11011 w 1243500"/>
                  <a:gd name="connsiteY9" fmla="*/ 763 h 1699261"/>
                  <a:gd name="connsiteX10" fmla="*/ 257 w 1243500"/>
                  <a:gd name="connsiteY10" fmla="*/ 12128 h 1699261"/>
                  <a:gd name="connsiteX11" fmla="*/ 101941 w 1243500"/>
                  <a:gd name="connsiteY11" fmla="*/ 151356 h 1699261"/>
                  <a:gd name="connsiteX12" fmla="*/ 226115 w 1243500"/>
                  <a:gd name="connsiteY12" fmla="*/ 312368 h 1699261"/>
                  <a:gd name="connsiteX13" fmla="*/ 366911 w 1243500"/>
                  <a:gd name="connsiteY13" fmla="*/ 539679 h 1699261"/>
                  <a:gd name="connsiteX14" fmla="*/ 596681 w 1243500"/>
                  <a:gd name="connsiteY14" fmla="*/ 980094 h 1699261"/>
                  <a:gd name="connsiteX15" fmla="*/ 718899 w 1243500"/>
                  <a:gd name="connsiteY15" fmla="*/ 1120269 h 1699261"/>
                  <a:gd name="connsiteX16" fmla="*/ 886093 w 1243500"/>
                  <a:gd name="connsiteY16" fmla="*/ 1284122 h 1699261"/>
                  <a:gd name="connsiteX17" fmla="*/ 1064043 w 1243500"/>
                  <a:gd name="connsiteY17" fmla="*/ 1485860 h 1699261"/>
                  <a:gd name="connsiteX18" fmla="*/ 1205815 w 1243500"/>
                  <a:gd name="connsiteY18" fmla="*/ 1695176 h 1699261"/>
                  <a:gd name="connsiteX19" fmla="*/ 1241014 w 1243500"/>
                  <a:gd name="connsiteY19" fmla="*/ 1670551 h 1699261"/>
                  <a:gd name="connsiteX20" fmla="*/ 1230259 w 1243500"/>
                  <a:gd name="connsiteY20" fmla="*/ 1610882 h 1699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43500" h="1699261">
                    <a:moveTo>
                      <a:pt x="1230259" y="1610882"/>
                    </a:moveTo>
                    <a:cubicBezTo>
                      <a:pt x="1214616" y="1579626"/>
                      <a:pt x="1211682" y="1522799"/>
                      <a:pt x="1203860" y="1488702"/>
                    </a:cubicBezTo>
                    <a:cubicBezTo>
                      <a:pt x="1181372" y="1379782"/>
                      <a:pt x="1142262" y="1274651"/>
                      <a:pt x="1097286" y="1173308"/>
                    </a:cubicBezTo>
                    <a:cubicBezTo>
                      <a:pt x="1054265" y="1074807"/>
                      <a:pt x="1009289" y="985776"/>
                      <a:pt x="947691" y="896747"/>
                    </a:cubicBezTo>
                    <a:cubicBezTo>
                      <a:pt x="894893" y="820029"/>
                      <a:pt x="836228" y="748047"/>
                      <a:pt x="788319" y="667541"/>
                    </a:cubicBezTo>
                    <a:cubicBezTo>
                      <a:pt x="747254" y="599348"/>
                      <a:pt x="675878" y="548203"/>
                      <a:pt x="618191" y="493270"/>
                    </a:cubicBezTo>
                    <a:cubicBezTo>
                      <a:pt x="549749" y="428865"/>
                      <a:pt x="472507" y="376772"/>
                      <a:pt x="401132" y="316156"/>
                    </a:cubicBezTo>
                    <a:cubicBezTo>
                      <a:pt x="336600" y="261223"/>
                      <a:pt x="253492" y="229021"/>
                      <a:pt x="189939" y="174087"/>
                    </a:cubicBezTo>
                    <a:cubicBezTo>
                      <a:pt x="156696" y="145673"/>
                      <a:pt x="122475" y="121048"/>
                      <a:pt x="89231" y="91687"/>
                    </a:cubicBezTo>
                    <a:cubicBezTo>
                      <a:pt x="57943" y="65167"/>
                      <a:pt x="37411" y="30124"/>
                      <a:pt x="11011" y="763"/>
                    </a:cubicBezTo>
                    <a:cubicBezTo>
                      <a:pt x="8078" y="-3026"/>
                      <a:pt x="-1699" y="8340"/>
                      <a:pt x="257" y="12128"/>
                    </a:cubicBezTo>
                    <a:cubicBezTo>
                      <a:pt x="35455" y="67062"/>
                      <a:pt x="55010" y="111577"/>
                      <a:pt x="101941" y="151356"/>
                    </a:cubicBezTo>
                    <a:cubicBezTo>
                      <a:pt x="139096" y="208184"/>
                      <a:pt x="187005" y="257435"/>
                      <a:pt x="226115" y="312368"/>
                    </a:cubicBezTo>
                    <a:cubicBezTo>
                      <a:pt x="275981" y="383402"/>
                      <a:pt x="326823" y="462014"/>
                      <a:pt x="366911" y="539679"/>
                    </a:cubicBezTo>
                    <a:cubicBezTo>
                      <a:pt x="442197" y="686484"/>
                      <a:pt x="505750" y="841813"/>
                      <a:pt x="596681" y="980094"/>
                    </a:cubicBezTo>
                    <a:cubicBezTo>
                      <a:pt x="632857" y="1035974"/>
                      <a:pt x="666101" y="1076701"/>
                      <a:pt x="718899" y="1120269"/>
                    </a:cubicBezTo>
                    <a:cubicBezTo>
                      <a:pt x="782452" y="1172361"/>
                      <a:pt x="834273" y="1221612"/>
                      <a:pt x="886093" y="1284122"/>
                    </a:cubicBezTo>
                    <a:cubicBezTo>
                      <a:pt x="943780" y="1352315"/>
                      <a:pt x="1005378" y="1418614"/>
                      <a:pt x="1064043" y="1485860"/>
                    </a:cubicBezTo>
                    <a:cubicBezTo>
                      <a:pt x="1118796" y="1549318"/>
                      <a:pt x="1157906" y="1626983"/>
                      <a:pt x="1205815" y="1695176"/>
                    </a:cubicBezTo>
                    <a:cubicBezTo>
                      <a:pt x="1216571" y="1710330"/>
                      <a:pt x="1239059" y="1679075"/>
                      <a:pt x="1241014" y="1670551"/>
                    </a:cubicBezTo>
                    <a:cubicBezTo>
                      <a:pt x="1246881" y="1645925"/>
                      <a:pt x="1241992" y="1634560"/>
                      <a:pt x="1230259" y="1610882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97" name="Graphic 25">
              <a:extLst>
                <a:ext uri="{FF2B5EF4-FFF2-40B4-BE49-F238E27FC236}">
                  <a16:creationId xmlns:a16="http://schemas.microsoft.com/office/drawing/2014/main" id="{1C4ACF55-EBB6-89BF-C3E2-FE6EB1D2922B}"/>
                </a:ext>
              </a:extLst>
            </p:cNvPr>
            <p:cNvGrpSpPr/>
            <p:nvPr/>
          </p:nvGrpSpPr>
          <p:grpSpPr>
            <a:xfrm>
              <a:off x="8686259" y="-3974312"/>
              <a:ext cx="3781928" cy="2644283"/>
              <a:chOff x="8686259" y="-3974312"/>
              <a:chExt cx="3781928" cy="2644283"/>
            </a:xfrm>
          </p:grpSpPr>
          <p:grpSp>
            <p:nvGrpSpPr>
              <p:cNvPr id="498" name="Graphic 25">
                <a:extLst>
                  <a:ext uri="{FF2B5EF4-FFF2-40B4-BE49-F238E27FC236}">
                    <a16:creationId xmlns:a16="http://schemas.microsoft.com/office/drawing/2014/main" id="{742993BD-57F9-11FA-5878-61147BB72803}"/>
                  </a:ext>
                </a:extLst>
              </p:cNvPr>
              <p:cNvGrpSpPr/>
              <p:nvPr/>
            </p:nvGrpSpPr>
            <p:grpSpPr>
              <a:xfrm>
                <a:off x="8686259" y="-3973364"/>
                <a:ext cx="3780951" cy="2643336"/>
                <a:chOff x="8686259" y="-3973364"/>
                <a:chExt cx="3780951" cy="2643336"/>
              </a:xfrm>
            </p:grpSpPr>
            <p:sp>
              <p:nvSpPr>
                <p:cNvPr id="499" name="Freeform: Shape 498">
                  <a:extLst>
                    <a:ext uri="{FF2B5EF4-FFF2-40B4-BE49-F238E27FC236}">
                      <a16:creationId xmlns:a16="http://schemas.microsoft.com/office/drawing/2014/main" id="{6056EBE9-6E3E-DEF6-5816-423B1514ACE8}"/>
                    </a:ext>
                  </a:extLst>
                </p:cNvPr>
                <p:cNvSpPr/>
                <p:nvPr/>
              </p:nvSpPr>
              <p:spPr>
                <a:xfrm>
                  <a:off x="8686259" y="-3973364"/>
                  <a:ext cx="3780951" cy="2643336"/>
                </a:xfrm>
                <a:custGeom>
                  <a:avLst/>
                  <a:gdLst>
                    <a:gd name="connsiteX0" fmla="*/ 1000245 w 3780951"/>
                    <a:gd name="connsiteY0" fmla="*/ 0 h 2643336"/>
                    <a:gd name="connsiteX1" fmla="*/ 1073576 w 3780951"/>
                    <a:gd name="connsiteY1" fmla="*/ 139228 h 2643336"/>
                    <a:gd name="connsiteX2" fmla="*/ 761675 w 3780951"/>
                    <a:gd name="connsiteY2" fmla="*/ 35044 h 2643336"/>
                    <a:gd name="connsiteX3" fmla="*/ 828162 w 3780951"/>
                    <a:gd name="connsiteY3" fmla="*/ 234888 h 2643336"/>
                    <a:gd name="connsiteX4" fmla="*/ 598392 w 3780951"/>
                    <a:gd name="connsiteY4" fmla="*/ 222575 h 2643336"/>
                    <a:gd name="connsiteX5" fmla="*/ 714744 w 3780951"/>
                    <a:gd name="connsiteY5" fmla="*/ 414842 h 2643336"/>
                    <a:gd name="connsiteX6" fmla="*/ 713766 w 3780951"/>
                    <a:gd name="connsiteY6" fmla="*/ 415790 h 2643336"/>
                    <a:gd name="connsiteX7" fmla="*/ 223915 w 3780951"/>
                    <a:gd name="connsiteY7" fmla="*/ 412948 h 2643336"/>
                    <a:gd name="connsiteX8" fmla="*/ 273780 w 3780951"/>
                    <a:gd name="connsiteY8" fmla="*/ 472617 h 2643336"/>
                    <a:gd name="connsiteX9" fmla="*/ 360800 w 3780951"/>
                    <a:gd name="connsiteY9" fmla="*/ 537969 h 2643336"/>
                    <a:gd name="connsiteX10" fmla="*/ 332445 w 3780951"/>
                    <a:gd name="connsiteY10" fmla="*/ 547440 h 2643336"/>
                    <a:gd name="connsiteX11" fmla="*/ 307024 w 3780951"/>
                    <a:gd name="connsiteY11" fmla="*/ 657307 h 2643336"/>
                    <a:gd name="connsiteX12" fmla="*/ 304090 w 3780951"/>
                    <a:gd name="connsiteY12" fmla="*/ 665832 h 2643336"/>
                    <a:gd name="connsiteX13" fmla="*/ 309957 w 3780951"/>
                    <a:gd name="connsiteY13" fmla="*/ 672461 h 2643336"/>
                    <a:gd name="connsiteX14" fmla="*/ 316801 w 3780951"/>
                    <a:gd name="connsiteY14" fmla="*/ 690457 h 2643336"/>
                    <a:gd name="connsiteX15" fmla="*/ 380355 w 3780951"/>
                    <a:gd name="connsiteY15" fmla="*/ 789905 h 2643336"/>
                    <a:gd name="connsiteX16" fmla="*/ 377421 w 3780951"/>
                    <a:gd name="connsiteY16" fmla="*/ 788958 h 2643336"/>
                    <a:gd name="connsiteX17" fmla="*/ 278669 w 3780951"/>
                    <a:gd name="connsiteY17" fmla="*/ 670567 h 2643336"/>
                    <a:gd name="connsiteX18" fmla="*/ 138852 w 3780951"/>
                    <a:gd name="connsiteY18" fmla="*/ 574907 h 2643336"/>
                    <a:gd name="connsiteX19" fmla="*/ 127119 w 3780951"/>
                    <a:gd name="connsiteY19" fmla="*/ 680986 h 2643336"/>
                    <a:gd name="connsiteX20" fmla="*/ 197516 w 3780951"/>
                    <a:gd name="connsiteY20" fmla="*/ 773804 h 2643336"/>
                    <a:gd name="connsiteX21" fmla="*/ 17611 w 3780951"/>
                    <a:gd name="connsiteY21" fmla="*/ 861887 h 2643336"/>
                    <a:gd name="connsiteX22" fmla="*/ 197516 w 3780951"/>
                    <a:gd name="connsiteY22" fmla="*/ 957547 h 2643336"/>
                    <a:gd name="connsiteX23" fmla="*/ 405776 w 3780951"/>
                    <a:gd name="connsiteY23" fmla="*/ 1028582 h 2643336"/>
                    <a:gd name="connsiteX24" fmla="*/ 366667 w 3780951"/>
                    <a:gd name="connsiteY24" fmla="*/ 1036159 h 2643336"/>
                    <a:gd name="connsiteX25" fmla="*/ 88009 w 3780951"/>
                    <a:gd name="connsiteY25" fmla="*/ 1129925 h 2643336"/>
                    <a:gd name="connsiteX26" fmla="*/ 382310 w 3780951"/>
                    <a:gd name="connsiteY26" fmla="*/ 1178228 h 2643336"/>
                    <a:gd name="connsiteX27" fmla="*/ 157429 w 3780951"/>
                    <a:gd name="connsiteY27" fmla="*/ 1357236 h 2643336"/>
                    <a:gd name="connsiteX28" fmla="*/ 398932 w 3780951"/>
                    <a:gd name="connsiteY28" fmla="*/ 1358183 h 2643336"/>
                    <a:gd name="connsiteX29" fmla="*/ 369600 w 3780951"/>
                    <a:gd name="connsiteY29" fmla="*/ 1376178 h 2643336"/>
                    <a:gd name="connsiteX30" fmla="*/ 177962 w 3780951"/>
                    <a:gd name="connsiteY30" fmla="*/ 1563710 h 2643336"/>
                    <a:gd name="connsiteX31" fmla="*/ 410665 w 3780951"/>
                    <a:gd name="connsiteY31" fmla="*/ 1620537 h 2643336"/>
                    <a:gd name="connsiteX32" fmla="*/ 515283 w 3780951"/>
                    <a:gd name="connsiteY32" fmla="*/ 1584547 h 2643336"/>
                    <a:gd name="connsiteX33" fmla="*/ 461507 w 3780951"/>
                    <a:gd name="connsiteY33" fmla="*/ 1622432 h 2643336"/>
                    <a:gd name="connsiteX34" fmla="*/ 330490 w 3780951"/>
                    <a:gd name="connsiteY34" fmla="*/ 1793862 h 2643336"/>
                    <a:gd name="connsiteX35" fmla="*/ 345156 w 3780951"/>
                    <a:gd name="connsiteY35" fmla="*/ 1935931 h 2643336"/>
                    <a:gd name="connsiteX36" fmla="*/ 162318 w 3780951"/>
                    <a:gd name="connsiteY36" fmla="*/ 2134828 h 2643336"/>
                    <a:gd name="connsiteX37" fmla="*/ 181872 w 3780951"/>
                    <a:gd name="connsiteY37" fmla="*/ 2149035 h 2643336"/>
                    <a:gd name="connsiteX38" fmla="*/ 465418 w 3780951"/>
                    <a:gd name="connsiteY38" fmla="*/ 2095996 h 2643336"/>
                    <a:gd name="connsiteX39" fmla="*/ 609147 w 3780951"/>
                    <a:gd name="connsiteY39" fmla="*/ 2048640 h 2643336"/>
                    <a:gd name="connsiteX40" fmla="*/ 450752 w 3780951"/>
                    <a:gd name="connsiteY40" fmla="*/ 2208704 h 2643336"/>
                    <a:gd name="connsiteX41" fmla="*/ 460530 w 3780951"/>
                    <a:gd name="connsiteY41" fmla="*/ 2223859 h 2643336"/>
                    <a:gd name="connsiteX42" fmla="*/ 746031 w 3780951"/>
                    <a:gd name="connsiteY42" fmla="*/ 2142405 h 2643336"/>
                    <a:gd name="connsiteX43" fmla="*/ 727454 w 3780951"/>
                    <a:gd name="connsiteY43" fmla="*/ 2327095 h 2643336"/>
                    <a:gd name="connsiteX44" fmla="*/ 835006 w 3780951"/>
                    <a:gd name="connsiteY44" fmla="*/ 2413284 h 2643336"/>
                    <a:gd name="connsiteX45" fmla="*/ 987534 w 3780951"/>
                    <a:gd name="connsiteY45" fmla="*/ 2215334 h 2643336"/>
                    <a:gd name="connsiteX46" fmla="*/ 1186017 w 3780951"/>
                    <a:gd name="connsiteY46" fmla="*/ 2468218 h 2643336"/>
                    <a:gd name="connsiteX47" fmla="*/ 1257392 w 3780951"/>
                    <a:gd name="connsiteY47" fmla="*/ 2317624 h 2643336"/>
                    <a:gd name="connsiteX48" fmla="*/ 1417742 w 3780951"/>
                    <a:gd name="connsiteY48" fmla="*/ 2401919 h 2643336"/>
                    <a:gd name="connsiteX49" fmla="*/ 1538005 w 3780951"/>
                    <a:gd name="connsiteY49" fmla="*/ 2224806 h 2643336"/>
                    <a:gd name="connsiteX50" fmla="*/ 1542894 w 3780951"/>
                    <a:gd name="connsiteY50" fmla="*/ 2207757 h 2643336"/>
                    <a:gd name="connsiteX51" fmla="*/ 1728665 w 3780951"/>
                    <a:gd name="connsiteY51" fmla="*/ 2195445 h 2643336"/>
                    <a:gd name="connsiteX52" fmla="*/ 1588848 w 3780951"/>
                    <a:gd name="connsiteY52" fmla="*/ 2274056 h 2643336"/>
                    <a:gd name="connsiteX53" fmla="*/ 1583959 w 3780951"/>
                    <a:gd name="connsiteY53" fmla="*/ 2295840 h 2643336"/>
                    <a:gd name="connsiteX54" fmla="*/ 1650445 w 3780951"/>
                    <a:gd name="connsiteY54" fmla="*/ 2305312 h 2643336"/>
                    <a:gd name="connsiteX55" fmla="*/ 1753108 w 3780951"/>
                    <a:gd name="connsiteY55" fmla="*/ 2275951 h 2643336"/>
                    <a:gd name="connsiteX56" fmla="*/ 1724754 w 3780951"/>
                    <a:gd name="connsiteY56" fmla="*/ 2339408 h 2643336"/>
                    <a:gd name="connsiteX57" fmla="*/ 1681733 w 3780951"/>
                    <a:gd name="connsiteY57" fmla="*/ 2589450 h 2643336"/>
                    <a:gd name="connsiteX58" fmla="*/ 1793196 w 3780951"/>
                    <a:gd name="connsiteY58" fmla="*/ 2623547 h 2643336"/>
                    <a:gd name="connsiteX59" fmla="*/ 2039587 w 3780951"/>
                    <a:gd name="connsiteY59" fmla="*/ 2325201 h 2643336"/>
                    <a:gd name="connsiteX60" fmla="*/ 2185272 w 3780951"/>
                    <a:gd name="connsiteY60" fmla="*/ 2490949 h 2643336"/>
                    <a:gd name="connsiteX61" fmla="*/ 2304557 w 3780951"/>
                    <a:gd name="connsiteY61" fmla="*/ 2335620 h 2643336"/>
                    <a:gd name="connsiteX62" fmla="*/ 2316290 w 3780951"/>
                    <a:gd name="connsiteY62" fmla="*/ 2190709 h 2643336"/>
                    <a:gd name="connsiteX63" fmla="*/ 2501083 w 3780951"/>
                    <a:gd name="connsiteY63" fmla="*/ 2303417 h 2643336"/>
                    <a:gd name="connsiteX64" fmla="*/ 2603747 w 3780951"/>
                    <a:gd name="connsiteY64" fmla="*/ 2252272 h 2643336"/>
                    <a:gd name="connsiteX65" fmla="*/ 2545082 w 3780951"/>
                    <a:gd name="connsiteY65" fmla="*/ 2004125 h 2643336"/>
                    <a:gd name="connsiteX66" fmla="*/ 2533349 w 3780951"/>
                    <a:gd name="connsiteY66" fmla="*/ 1979499 h 2643336"/>
                    <a:gd name="connsiteX67" fmla="*/ 2501083 w 3780951"/>
                    <a:gd name="connsiteY67" fmla="*/ 1809963 h 2643336"/>
                    <a:gd name="connsiteX68" fmla="*/ 2749431 w 3780951"/>
                    <a:gd name="connsiteY68" fmla="*/ 1971922 h 2643336"/>
                    <a:gd name="connsiteX69" fmla="*/ 2807118 w 3780951"/>
                    <a:gd name="connsiteY69" fmla="*/ 1906570 h 2643336"/>
                    <a:gd name="connsiteX70" fmla="*/ 2815917 w 3780951"/>
                    <a:gd name="connsiteY70" fmla="*/ 1841218 h 2643336"/>
                    <a:gd name="connsiteX71" fmla="*/ 2933247 w 3780951"/>
                    <a:gd name="connsiteY71" fmla="*/ 1876262 h 2643336"/>
                    <a:gd name="connsiteX72" fmla="*/ 3041776 w 3780951"/>
                    <a:gd name="connsiteY72" fmla="*/ 1693466 h 2643336"/>
                    <a:gd name="connsiteX73" fmla="*/ 3009511 w 3780951"/>
                    <a:gd name="connsiteY73" fmla="*/ 1851637 h 2643336"/>
                    <a:gd name="connsiteX74" fmla="*/ 3002667 w 3780951"/>
                    <a:gd name="connsiteY74" fmla="*/ 1960557 h 2643336"/>
                    <a:gd name="connsiteX75" fmla="*/ 3013422 w 3780951"/>
                    <a:gd name="connsiteY75" fmla="*/ 1966239 h 2643336"/>
                    <a:gd name="connsiteX76" fmla="*/ 3359543 w 3780951"/>
                    <a:gd name="connsiteY76" fmla="*/ 1785338 h 2643336"/>
                    <a:gd name="connsiteX77" fmla="*/ 3321411 w 3780951"/>
                    <a:gd name="connsiteY77" fmla="*/ 1820382 h 2643336"/>
                    <a:gd name="connsiteX78" fmla="*/ 3275458 w 3780951"/>
                    <a:gd name="connsiteY78" fmla="*/ 1893310 h 2643336"/>
                    <a:gd name="connsiteX79" fmla="*/ 3491539 w 3780951"/>
                    <a:gd name="connsiteY79" fmla="*/ 1854478 h 2643336"/>
                    <a:gd name="connsiteX80" fmla="*/ 3664600 w 3780951"/>
                    <a:gd name="connsiteY80" fmla="*/ 1703885 h 2643336"/>
                    <a:gd name="connsiteX81" fmla="*/ 3664600 w 3780951"/>
                    <a:gd name="connsiteY81" fmla="*/ 1795756 h 2643336"/>
                    <a:gd name="connsiteX82" fmla="*/ 3745753 w 3780951"/>
                    <a:gd name="connsiteY82" fmla="*/ 1909412 h 2643336"/>
                    <a:gd name="connsiteX83" fmla="*/ 3780952 w 3780951"/>
                    <a:gd name="connsiteY83" fmla="*/ 1908465 h 2643336"/>
                    <a:gd name="connsiteX84" fmla="*/ 3780952 w 3780951"/>
                    <a:gd name="connsiteY84" fmla="*/ 0 h 2643336"/>
                    <a:gd name="connsiteX85" fmla="*/ 1000245 w 3780951"/>
                    <a:gd name="connsiteY85" fmla="*/ 0 h 2643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</a:cxnLst>
                  <a:rect l="l" t="t" r="r" b="b"/>
                  <a:pathLst>
                    <a:path w="3780951" h="2643336">
                      <a:moveTo>
                        <a:pt x="1000245" y="0"/>
                      </a:moveTo>
                      <a:cubicBezTo>
                        <a:pt x="1017844" y="47356"/>
                        <a:pt x="1047177" y="95660"/>
                        <a:pt x="1073576" y="139228"/>
                      </a:cubicBezTo>
                      <a:cubicBezTo>
                        <a:pt x="984601" y="81453"/>
                        <a:pt x="898559" y="22731"/>
                        <a:pt x="761675" y="35044"/>
                      </a:cubicBezTo>
                      <a:cubicBezTo>
                        <a:pt x="660967" y="44515"/>
                        <a:pt x="774386" y="172377"/>
                        <a:pt x="828162" y="234888"/>
                      </a:cubicBezTo>
                      <a:cubicBezTo>
                        <a:pt x="751898" y="206474"/>
                        <a:pt x="656079" y="160065"/>
                        <a:pt x="598392" y="222575"/>
                      </a:cubicBezTo>
                      <a:cubicBezTo>
                        <a:pt x="546571" y="278456"/>
                        <a:pt x="641413" y="357068"/>
                        <a:pt x="714744" y="414842"/>
                      </a:cubicBezTo>
                      <a:cubicBezTo>
                        <a:pt x="714744" y="414842"/>
                        <a:pt x="714744" y="415790"/>
                        <a:pt x="713766" y="415790"/>
                      </a:cubicBezTo>
                      <a:cubicBezTo>
                        <a:pt x="553416" y="358962"/>
                        <a:pt x="251293" y="286033"/>
                        <a:pt x="223915" y="412948"/>
                      </a:cubicBezTo>
                      <a:cubicBezTo>
                        <a:pt x="219027" y="435679"/>
                        <a:pt x="254226" y="458410"/>
                        <a:pt x="273780" y="472617"/>
                      </a:cubicBezTo>
                      <a:cubicBezTo>
                        <a:pt x="303113" y="493454"/>
                        <a:pt x="331468" y="515238"/>
                        <a:pt x="360800" y="537969"/>
                      </a:cubicBezTo>
                      <a:cubicBezTo>
                        <a:pt x="350044" y="538916"/>
                        <a:pt x="340267" y="541758"/>
                        <a:pt x="332445" y="547440"/>
                      </a:cubicBezTo>
                      <a:cubicBezTo>
                        <a:pt x="294313" y="573960"/>
                        <a:pt x="296269" y="618475"/>
                        <a:pt x="307024" y="657307"/>
                      </a:cubicBezTo>
                      <a:cubicBezTo>
                        <a:pt x="303113" y="659202"/>
                        <a:pt x="302135" y="662990"/>
                        <a:pt x="304090" y="665832"/>
                      </a:cubicBezTo>
                      <a:cubicBezTo>
                        <a:pt x="306046" y="668673"/>
                        <a:pt x="308001" y="670567"/>
                        <a:pt x="309957" y="672461"/>
                      </a:cubicBezTo>
                      <a:cubicBezTo>
                        <a:pt x="311912" y="679091"/>
                        <a:pt x="314845" y="684774"/>
                        <a:pt x="316801" y="690457"/>
                      </a:cubicBezTo>
                      <a:cubicBezTo>
                        <a:pt x="331468" y="727395"/>
                        <a:pt x="354933" y="759597"/>
                        <a:pt x="380355" y="789905"/>
                      </a:cubicBezTo>
                      <a:cubicBezTo>
                        <a:pt x="379377" y="789905"/>
                        <a:pt x="378399" y="789905"/>
                        <a:pt x="377421" y="788958"/>
                      </a:cubicBezTo>
                      <a:cubicBezTo>
                        <a:pt x="341245" y="748232"/>
                        <a:pt x="308979" y="705611"/>
                        <a:pt x="278669" y="670567"/>
                      </a:cubicBezTo>
                      <a:cubicBezTo>
                        <a:pt x="258137" y="645942"/>
                        <a:pt x="192627" y="559753"/>
                        <a:pt x="138852" y="574907"/>
                      </a:cubicBezTo>
                      <a:cubicBezTo>
                        <a:pt x="83120" y="591008"/>
                        <a:pt x="113430" y="651625"/>
                        <a:pt x="127119" y="680986"/>
                      </a:cubicBezTo>
                      <a:cubicBezTo>
                        <a:pt x="140807" y="710347"/>
                        <a:pt x="166229" y="742549"/>
                        <a:pt x="197516" y="773804"/>
                      </a:cubicBezTo>
                      <a:cubicBezTo>
                        <a:pt x="82142" y="771910"/>
                        <a:pt x="-47898" y="784223"/>
                        <a:pt x="17611" y="861887"/>
                      </a:cubicBezTo>
                      <a:cubicBezTo>
                        <a:pt x="53788" y="904508"/>
                        <a:pt x="136896" y="936710"/>
                        <a:pt x="197516" y="957547"/>
                      </a:cubicBezTo>
                      <a:cubicBezTo>
                        <a:pt x="259114" y="979331"/>
                        <a:pt x="331468" y="1006798"/>
                        <a:pt x="405776" y="1028582"/>
                      </a:cubicBezTo>
                      <a:cubicBezTo>
                        <a:pt x="392087" y="1031423"/>
                        <a:pt x="379377" y="1033318"/>
                        <a:pt x="366667" y="1036159"/>
                      </a:cubicBezTo>
                      <a:cubicBezTo>
                        <a:pt x="299202" y="1048472"/>
                        <a:pt x="131030" y="1083515"/>
                        <a:pt x="88009" y="1129925"/>
                      </a:cubicBezTo>
                      <a:cubicBezTo>
                        <a:pt x="15656" y="1208536"/>
                        <a:pt x="218049" y="1197171"/>
                        <a:pt x="382310" y="1178228"/>
                      </a:cubicBezTo>
                      <a:cubicBezTo>
                        <a:pt x="280625" y="1226532"/>
                        <a:pt x="193605" y="1284307"/>
                        <a:pt x="157429" y="1357236"/>
                      </a:cubicBezTo>
                      <a:cubicBezTo>
                        <a:pt x="128097" y="1416905"/>
                        <a:pt x="267914" y="1392279"/>
                        <a:pt x="398932" y="1358183"/>
                      </a:cubicBezTo>
                      <a:cubicBezTo>
                        <a:pt x="389154" y="1363866"/>
                        <a:pt x="378399" y="1369548"/>
                        <a:pt x="369600" y="1376178"/>
                      </a:cubicBezTo>
                      <a:cubicBezTo>
                        <a:pt x="291380" y="1430165"/>
                        <a:pt x="227826" y="1494569"/>
                        <a:pt x="177962" y="1563710"/>
                      </a:cubicBezTo>
                      <a:cubicBezTo>
                        <a:pt x="72365" y="1711462"/>
                        <a:pt x="307024" y="1654634"/>
                        <a:pt x="410665" y="1620537"/>
                      </a:cubicBezTo>
                      <a:cubicBezTo>
                        <a:pt x="445864" y="1609172"/>
                        <a:pt x="481063" y="1596859"/>
                        <a:pt x="515283" y="1584547"/>
                      </a:cubicBezTo>
                      <a:cubicBezTo>
                        <a:pt x="496706" y="1595912"/>
                        <a:pt x="479107" y="1609172"/>
                        <a:pt x="461507" y="1622432"/>
                      </a:cubicBezTo>
                      <a:cubicBezTo>
                        <a:pt x="401865" y="1666947"/>
                        <a:pt x="344178" y="1732299"/>
                        <a:pt x="330490" y="1793862"/>
                      </a:cubicBezTo>
                      <a:cubicBezTo>
                        <a:pt x="318757" y="1843113"/>
                        <a:pt x="322668" y="1896152"/>
                        <a:pt x="345156" y="1935931"/>
                      </a:cubicBezTo>
                      <a:cubicBezTo>
                        <a:pt x="264981" y="1989918"/>
                        <a:pt x="158406" y="2062847"/>
                        <a:pt x="162318" y="2134828"/>
                      </a:cubicBezTo>
                      <a:cubicBezTo>
                        <a:pt x="162318" y="2141458"/>
                        <a:pt x="172095" y="2149035"/>
                        <a:pt x="181872" y="2149035"/>
                      </a:cubicBezTo>
                      <a:cubicBezTo>
                        <a:pt x="269869" y="2149983"/>
                        <a:pt x="388176" y="2119674"/>
                        <a:pt x="465418" y="2095996"/>
                      </a:cubicBezTo>
                      <a:cubicBezTo>
                        <a:pt x="515283" y="2080842"/>
                        <a:pt x="562216" y="2065688"/>
                        <a:pt x="609147" y="2048640"/>
                      </a:cubicBezTo>
                      <a:cubicBezTo>
                        <a:pt x="530927" y="2095996"/>
                        <a:pt x="458574" y="2149035"/>
                        <a:pt x="450752" y="2208704"/>
                      </a:cubicBezTo>
                      <a:cubicBezTo>
                        <a:pt x="449775" y="2215334"/>
                        <a:pt x="452708" y="2220070"/>
                        <a:pt x="460530" y="2223859"/>
                      </a:cubicBezTo>
                      <a:cubicBezTo>
                        <a:pt x="522128" y="2254167"/>
                        <a:pt x="659990" y="2187868"/>
                        <a:pt x="746031" y="2142405"/>
                      </a:cubicBezTo>
                      <a:cubicBezTo>
                        <a:pt x="716699" y="2201127"/>
                        <a:pt x="711810" y="2261744"/>
                        <a:pt x="727454" y="2327095"/>
                      </a:cubicBezTo>
                      <a:cubicBezTo>
                        <a:pt x="735276" y="2358351"/>
                        <a:pt x="777319" y="2419914"/>
                        <a:pt x="835006" y="2413284"/>
                      </a:cubicBezTo>
                      <a:cubicBezTo>
                        <a:pt x="916159" y="2404760"/>
                        <a:pt x="961135" y="2302470"/>
                        <a:pt x="987534" y="2215334"/>
                      </a:cubicBezTo>
                      <a:cubicBezTo>
                        <a:pt x="1006111" y="2353615"/>
                        <a:pt x="1066732" y="2561036"/>
                        <a:pt x="1186017" y="2468218"/>
                      </a:cubicBezTo>
                      <a:cubicBezTo>
                        <a:pt x="1227082" y="2436015"/>
                        <a:pt x="1248592" y="2379188"/>
                        <a:pt x="1257392" y="2317624"/>
                      </a:cubicBezTo>
                      <a:cubicBezTo>
                        <a:pt x="1292590" y="2385818"/>
                        <a:pt x="1345389" y="2436963"/>
                        <a:pt x="1417742" y="2401919"/>
                      </a:cubicBezTo>
                      <a:cubicBezTo>
                        <a:pt x="1492050" y="2366875"/>
                        <a:pt x="1518450" y="2282580"/>
                        <a:pt x="1538005" y="2224806"/>
                      </a:cubicBezTo>
                      <a:cubicBezTo>
                        <a:pt x="1539961" y="2219123"/>
                        <a:pt x="1540938" y="2213440"/>
                        <a:pt x="1542894" y="2207757"/>
                      </a:cubicBezTo>
                      <a:cubicBezTo>
                        <a:pt x="1598625" y="2215334"/>
                        <a:pt x="1666089" y="2205863"/>
                        <a:pt x="1728665" y="2195445"/>
                      </a:cubicBezTo>
                      <a:cubicBezTo>
                        <a:pt x="1680755" y="2220070"/>
                        <a:pt x="1633824" y="2245643"/>
                        <a:pt x="1588848" y="2274056"/>
                      </a:cubicBezTo>
                      <a:cubicBezTo>
                        <a:pt x="1581026" y="2278792"/>
                        <a:pt x="1576137" y="2289210"/>
                        <a:pt x="1583959" y="2295840"/>
                      </a:cubicBezTo>
                      <a:cubicBezTo>
                        <a:pt x="1602536" y="2310047"/>
                        <a:pt x="1624046" y="2310994"/>
                        <a:pt x="1650445" y="2305312"/>
                      </a:cubicBezTo>
                      <a:cubicBezTo>
                        <a:pt x="1686622" y="2297735"/>
                        <a:pt x="1719865" y="2287316"/>
                        <a:pt x="1753108" y="2275951"/>
                      </a:cubicBezTo>
                      <a:cubicBezTo>
                        <a:pt x="1799062" y="2260797"/>
                        <a:pt x="1734532" y="2318571"/>
                        <a:pt x="1724754" y="2339408"/>
                      </a:cubicBezTo>
                      <a:cubicBezTo>
                        <a:pt x="1689555" y="2417073"/>
                        <a:pt x="1673911" y="2507997"/>
                        <a:pt x="1681733" y="2589450"/>
                      </a:cubicBezTo>
                      <a:cubicBezTo>
                        <a:pt x="1685644" y="2633018"/>
                        <a:pt x="1742354" y="2666168"/>
                        <a:pt x="1793196" y="2623547"/>
                      </a:cubicBezTo>
                      <a:cubicBezTo>
                        <a:pt x="1898793" y="2534517"/>
                        <a:pt x="1972124" y="2430333"/>
                        <a:pt x="2039587" y="2325201"/>
                      </a:cubicBezTo>
                      <a:cubicBezTo>
                        <a:pt x="2029810" y="2416126"/>
                        <a:pt x="2038610" y="2532622"/>
                        <a:pt x="2185272" y="2490949"/>
                      </a:cubicBezTo>
                      <a:cubicBezTo>
                        <a:pt x="2263491" y="2469165"/>
                        <a:pt x="2285002" y="2384870"/>
                        <a:pt x="2304557" y="2335620"/>
                      </a:cubicBezTo>
                      <a:cubicBezTo>
                        <a:pt x="2325090" y="2285422"/>
                        <a:pt x="2324112" y="2239013"/>
                        <a:pt x="2316290" y="2190709"/>
                      </a:cubicBezTo>
                      <a:cubicBezTo>
                        <a:pt x="2365177" y="2236171"/>
                        <a:pt x="2407220" y="2275003"/>
                        <a:pt x="2501083" y="2303417"/>
                      </a:cubicBezTo>
                      <a:cubicBezTo>
                        <a:pt x="2548993" y="2317624"/>
                        <a:pt x="2597881" y="2282580"/>
                        <a:pt x="2603747" y="2252272"/>
                      </a:cubicBezTo>
                      <a:cubicBezTo>
                        <a:pt x="2620368" y="2167978"/>
                        <a:pt x="2584191" y="2083683"/>
                        <a:pt x="2545082" y="2004125"/>
                      </a:cubicBezTo>
                      <a:cubicBezTo>
                        <a:pt x="2541171" y="1996547"/>
                        <a:pt x="2537260" y="1988023"/>
                        <a:pt x="2533349" y="1979499"/>
                      </a:cubicBezTo>
                      <a:cubicBezTo>
                        <a:pt x="2544104" y="1928354"/>
                        <a:pt x="2519661" y="1867738"/>
                        <a:pt x="2501083" y="1809963"/>
                      </a:cubicBezTo>
                      <a:cubicBezTo>
                        <a:pt x="2558771" y="1891416"/>
                        <a:pt x="2646768" y="2001283"/>
                        <a:pt x="2749431" y="1971922"/>
                      </a:cubicBezTo>
                      <a:cubicBezTo>
                        <a:pt x="2788540" y="1960557"/>
                        <a:pt x="2800274" y="1933090"/>
                        <a:pt x="2807118" y="1906570"/>
                      </a:cubicBezTo>
                      <a:cubicBezTo>
                        <a:pt x="2812984" y="1884786"/>
                        <a:pt x="2815917" y="1863002"/>
                        <a:pt x="2815917" y="1841218"/>
                      </a:cubicBezTo>
                      <a:cubicBezTo>
                        <a:pt x="2844272" y="1898046"/>
                        <a:pt x="2882404" y="1931196"/>
                        <a:pt x="2933247" y="1876262"/>
                      </a:cubicBezTo>
                      <a:cubicBezTo>
                        <a:pt x="2984089" y="1820382"/>
                        <a:pt x="3007555" y="1755030"/>
                        <a:pt x="3041776" y="1693466"/>
                      </a:cubicBezTo>
                      <a:cubicBezTo>
                        <a:pt x="3015377" y="1741770"/>
                        <a:pt x="3025155" y="1801439"/>
                        <a:pt x="3009511" y="1851637"/>
                      </a:cubicBezTo>
                      <a:cubicBezTo>
                        <a:pt x="2999733" y="1883839"/>
                        <a:pt x="2994845" y="1927407"/>
                        <a:pt x="3002667" y="1960557"/>
                      </a:cubicBezTo>
                      <a:cubicBezTo>
                        <a:pt x="3003644" y="1964345"/>
                        <a:pt x="3008533" y="1967187"/>
                        <a:pt x="3013422" y="1966239"/>
                      </a:cubicBezTo>
                      <a:cubicBezTo>
                        <a:pt x="3150306" y="1946350"/>
                        <a:pt x="3272524" y="1858267"/>
                        <a:pt x="3359543" y="1785338"/>
                      </a:cubicBezTo>
                      <a:cubicBezTo>
                        <a:pt x="3346833" y="1796703"/>
                        <a:pt x="3333144" y="1808069"/>
                        <a:pt x="3321411" y="1820382"/>
                      </a:cubicBezTo>
                      <a:cubicBezTo>
                        <a:pt x="3295990" y="1845007"/>
                        <a:pt x="3276435" y="1863002"/>
                        <a:pt x="3275458" y="1893310"/>
                      </a:cubicBezTo>
                      <a:cubicBezTo>
                        <a:pt x="3273502" y="1958662"/>
                        <a:pt x="3485672" y="1857320"/>
                        <a:pt x="3491539" y="1854478"/>
                      </a:cubicBezTo>
                      <a:cubicBezTo>
                        <a:pt x="3564870" y="1818487"/>
                        <a:pt x="3622557" y="1763554"/>
                        <a:pt x="3664600" y="1703885"/>
                      </a:cubicBezTo>
                      <a:cubicBezTo>
                        <a:pt x="3661667" y="1734193"/>
                        <a:pt x="3659711" y="1763554"/>
                        <a:pt x="3664600" y="1795756"/>
                      </a:cubicBezTo>
                      <a:cubicBezTo>
                        <a:pt x="3668510" y="1819435"/>
                        <a:pt x="3700776" y="1907518"/>
                        <a:pt x="3745753" y="1909412"/>
                      </a:cubicBezTo>
                      <a:cubicBezTo>
                        <a:pt x="3757485" y="1910359"/>
                        <a:pt x="3770196" y="1910359"/>
                        <a:pt x="3780952" y="1908465"/>
                      </a:cubicBezTo>
                      <a:lnTo>
                        <a:pt x="3780952" y="0"/>
                      </a:lnTo>
                      <a:lnTo>
                        <a:pt x="1000245" y="0"/>
                      </a:lnTo>
                      <a:close/>
                    </a:path>
                  </a:pathLst>
                </a:custGeom>
                <a:solidFill>
                  <a:srgbClr val="498B4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0" name="Freeform: Shape 499">
                  <a:extLst>
                    <a:ext uri="{FF2B5EF4-FFF2-40B4-BE49-F238E27FC236}">
                      <a16:creationId xmlns:a16="http://schemas.microsoft.com/office/drawing/2014/main" id="{999227A7-C38D-0A59-6186-EBE5D4347423}"/>
                    </a:ext>
                  </a:extLst>
                </p:cNvPr>
                <p:cNvSpPr/>
                <p:nvPr/>
              </p:nvSpPr>
              <p:spPr>
                <a:xfrm>
                  <a:off x="8686259" y="-3970523"/>
                  <a:ext cx="3780951" cy="2640495"/>
                </a:xfrm>
                <a:custGeom>
                  <a:avLst/>
                  <a:gdLst>
                    <a:gd name="connsiteX0" fmla="*/ 3612779 w 3780951"/>
                    <a:gd name="connsiteY0" fmla="*/ 756756 h 2640495"/>
                    <a:gd name="connsiteX1" fmla="*/ 3602024 w 3780951"/>
                    <a:gd name="connsiteY1" fmla="*/ 756756 h 2640495"/>
                    <a:gd name="connsiteX2" fmla="*/ 3550204 w 3780951"/>
                    <a:gd name="connsiteY2" fmla="*/ 697087 h 2640495"/>
                    <a:gd name="connsiteX3" fmla="*/ 3521849 w 3780951"/>
                    <a:gd name="connsiteY3" fmla="*/ 766227 h 2640495"/>
                    <a:gd name="connsiteX4" fmla="*/ 3507183 w 3780951"/>
                    <a:gd name="connsiteY4" fmla="*/ 770016 h 2640495"/>
                    <a:gd name="connsiteX5" fmla="*/ 3419186 w 3780951"/>
                    <a:gd name="connsiteY5" fmla="*/ 570172 h 2640495"/>
                    <a:gd name="connsiteX6" fmla="*/ 3294034 w 3780951"/>
                    <a:gd name="connsiteY6" fmla="*/ 792747 h 2640495"/>
                    <a:gd name="connsiteX7" fmla="*/ 3050576 w 3780951"/>
                    <a:gd name="connsiteY7" fmla="*/ 949023 h 2640495"/>
                    <a:gd name="connsiteX8" fmla="*/ 3175727 w 3780951"/>
                    <a:gd name="connsiteY8" fmla="*/ 447992 h 2640495"/>
                    <a:gd name="connsiteX9" fmla="*/ 3025155 w 3780951"/>
                    <a:gd name="connsiteY9" fmla="*/ 563542 h 2640495"/>
                    <a:gd name="connsiteX10" fmla="*/ 2833517 w 3780951"/>
                    <a:gd name="connsiteY10" fmla="*/ 636471 h 2640495"/>
                    <a:gd name="connsiteX11" fmla="*/ 2858938 w 3780951"/>
                    <a:gd name="connsiteY11" fmla="*/ 303081 h 2640495"/>
                    <a:gd name="connsiteX12" fmla="*/ 2747475 w 3780951"/>
                    <a:gd name="connsiteY12" fmla="*/ 356120 h 2640495"/>
                    <a:gd name="connsiteX13" fmla="*/ 2665344 w 3780951"/>
                    <a:gd name="connsiteY13" fmla="*/ 286033 h 2640495"/>
                    <a:gd name="connsiteX14" fmla="*/ 2663389 w 3780951"/>
                    <a:gd name="connsiteY14" fmla="*/ 165748 h 2640495"/>
                    <a:gd name="connsiteX15" fmla="*/ 2561704 w 3780951"/>
                    <a:gd name="connsiteY15" fmla="*/ 304975 h 2640495"/>
                    <a:gd name="connsiteX16" fmla="*/ 2296735 w 3780951"/>
                    <a:gd name="connsiteY16" fmla="*/ 549335 h 2640495"/>
                    <a:gd name="connsiteX17" fmla="*/ 2210693 w 3780951"/>
                    <a:gd name="connsiteY17" fmla="*/ 398741 h 2640495"/>
                    <a:gd name="connsiteX18" fmla="*/ 2229270 w 3780951"/>
                    <a:gd name="connsiteY18" fmla="*/ 340966 h 2640495"/>
                    <a:gd name="connsiteX19" fmla="*/ 2131496 w 3780951"/>
                    <a:gd name="connsiteY19" fmla="*/ 440415 h 2640495"/>
                    <a:gd name="connsiteX20" fmla="*/ 1988745 w 3780951"/>
                    <a:gd name="connsiteY20" fmla="*/ 419578 h 2640495"/>
                    <a:gd name="connsiteX21" fmla="*/ 1994611 w 3780951"/>
                    <a:gd name="connsiteY21" fmla="*/ 307817 h 2640495"/>
                    <a:gd name="connsiteX22" fmla="*/ 1762886 w 3780951"/>
                    <a:gd name="connsiteY22" fmla="*/ 383587 h 2640495"/>
                    <a:gd name="connsiteX23" fmla="*/ 1757997 w 3780951"/>
                    <a:gd name="connsiteY23" fmla="*/ 372222 h 2640495"/>
                    <a:gd name="connsiteX24" fmla="*/ 1929103 w 3780951"/>
                    <a:gd name="connsiteY24" fmla="*/ 186584 h 2640495"/>
                    <a:gd name="connsiteX25" fmla="*/ 1625024 w 3780951"/>
                    <a:gd name="connsiteY25" fmla="*/ 288874 h 2640495"/>
                    <a:gd name="connsiteX26" fmla="*/ 1380588 w 3780951"/>
                    <a:gd name="connsiteY26" fmla="*/ 339072 h 2640495"/>
                    <a:gd name="connsiteX27" fmla="*/ 1217304 w 3780951"/>
                    <a:gd name="connsiteY27" fmla="*/ 320130 h 2640495"/>
                    <a:gd name="connsiteX28" fmla="*/ 1180150 w 3780951"/>
                    <a:gd name="connsiteY28" fmla="*/ 225417 h 2640495"/>
                    <a:gd name="connsiteX29" fmla="*/ 1319968 w 3780951"/>
                    <a:gd name="connsiteY29" fmla="*/ 149646 h 2640495"/>
                    <a:gd name="connsiteX30" fmla="*/ 1613291 w 3780951"/>
                    <a:gd name="connsiteY30" fmla="*/ 112708 h 2640495"/>
                    <a:gd name="connsiteX31" fmla="*/ 1425564 w 3780951"/>
                    <a:gd name="connsiteY31" fmla="*/ 0 h 2640495"/>
                    <a:gd name="connsiteX32" fmla="*/ 1001223 w 3780951"/>
                    <a:gd name="connsiteY32" fmla="*/ 0 h 2640495"/>
                    <a:gd name="connsiteX33" fmla="*/ 1074554 w 3780951"/>
                    <a:gd name="connsiteY33" fmla="*/ 139228 h 2640495"/>
                    <a:gd name="connsiteX34" fmla="*/ 762653 w 3780951"/>
                    <a:gd name="connsiteY34" fmla="*/ 35044 h 2640495"/>
                    <a:gd name="connsiteX35" fmla="*/ 829140 w 3780951"/>
                    <a:gd name="connsiteY35" fmla="*/ 234888 h 2640495"/>
                    <a:gd name="connsiteX36" fmla="*/ 599370 w 3780951"/>
                    <a:gd name="connsiteY36" fmla="*/ 222575 h 2640495"/>
                    <a:gd name="connsiteX37" fmla="*/ 715722 w 3780951"/>
                    <a:gd name="connsiteY37" fmla="*/ 414842 h 2640495"/>
                    <a:gd name="connsiteX38" fmla="*/ 714744 w 3780951"/>
                    <a:gd name="connsiteY38" fmla="*/ 415790 h 2640495"/>
                    <a:gd name="connsiteX39" fmla="*/ 224893 w 3780951"/>
                    <a:gd name="connsiteY39" fmla="*/ 412948 h 2640495"/>
                    <a:gd name="connsiteX40" fmla="*/ 274758 w 3780951"/>
                    <a:gd name="connsiteY40" fmla="*/ 472617 h 2640495"/>
                    <a:gd name="connsiteX41" fmla="*/ 361778 w 3780951"/>
                    <a:gd name="connsiteY41" fmla="*/ 537969 h 2640495"/>
                    <a:gd name="connsiteX42" fmla="*/ 333423 w 3780951"/>
                    <a:gd name="connsiteY42" fmla="*/ 547440 h 2640495"/>
                    <a:gd name="connsiteX43" fmla="*/ 308001 w 3780951"/>
                    <a:gd name="connsiteY43" fmla="*/ 657307 h 2640495"/>
                    <a:gd name="connsiteX44" fmla="*/ 304090 w 3780951"/>
                    <a:gd name="connsiteY44" fmla="*/ 662990 h 2640495"/>
                    <a:gd name="connsiteX45" fmla="*/ 309957 w 3780951"/>
                    <a:gd name="connsiteY45" fmla="*/ 669620 h 2640495"/>
                    <a:gd name="connsiteX46" fmla="*/ 316801 w 3780951"/>
                    <a:gd name="connsiteY46" fmla="*/ 687616 h 2640495"/>
                    <a:gd name="connsiteX47" fmla="*/ 380355 w 3780951"/>
                    <a:gd name="connsiteY47" fmla="*/ 787064 h 2640495"/>
                    <a:gd name="connsiteX48" fmla="*/ 377421 w 3780951"/>
                    <a:gd name="connsiteY48" fmla="*/ 786117 h 2640495"/>
                    <a:gd name="connsiteX49" fmla="*/ 278669 w 3780951"/>
                    <a:gd name="connsiteY49" fmla="*/ 667726 h 2640495"/>
                    <a:gd name="connsiteX50" fmla="*/ 138852 w 3780951"/>
                    <a:gd name="connsiteY50" fmla="*/ 572066 h 2640495"/>
                    <a:gd name="connsiteX51" fmla="*/ 127119 w 3780951"/>
                    <a:gd name="connsiteY51" fmla="*/ 678144 h 2640495"/>
                    <a:gd name="connsiteX52" fmla="*/ 197516 w 3780951"/>
                    <a:gd name="connsiteY52" fmla="*/ 770963 h 2640495"/>
                    <a:gd name="connsiteX53" fmla="*/ 17611 w 3780951"/>
                    <a:gd name="connsiteY53" fmla="*/ 859046 h 2640495"/>
                    <a:gd name="connsiteX54" fmla="*/ 197516 w 3780951"/>
                    <a:gd name="connsiteY54" fmla="*/ 954706 h 2640495"/>
                    <a:gd name="connsiteX55" fmla="*/ 405776 w 3780951"/>
                    <a:gd name="connsiteY55" fmla="*/ 1025741 h 2640495"/>
                    <a:gd name="connsiteX56" fmla="*/ 366667 w 3780951"/>
                    <a:gd name="connsiteY56" fmla="*/ 1033318 h 2640495"/>
                    <a:gd name="connsiteX57" fmla="*/ 88009 w 3780951"/>
                    <a:gd name="connsiteY57" fmla="*/ 1127083 h 2640495"/>
                    <a:gd name="connsiteX58" fmla="*/ 382310 w 3780951"/>
                    <a:gd name="connsiteY58" fmla="*/ 1175387 h 2640495"/>
                    <a:gd name="connsiteX59" fmla="*/ 157429 w 3780951"/>
                    <a:gd name="connsiteY59" fmla="*/ 1354394 h 2640495"/>
                    <a:gd name="connsiteX60" fmla="*/ 398932 w 3780951"/>
                    <a:gd name="connsiteY60" fmla="*/ 1355341 h 2640495"/>
                    <a:gd name="connsiteX61" fmla="*/ 369600 w 3780951"/>
                    <a:gd name="connsiteY61" fmla="*/ 1373337 h 2640495"/>
                    <a:gd name="connsiteX62" fmla="*/ 177962 w 3780951"/>
                    <a:gd name="connsiteY62" fmla="*/ 1560868 h 2640495"/>
                    <a:gd name="connsiteX63" fmla="*/ 410665 w 3780951"/>
                    <a:gd name="connsiteY63" fmla="*/ 1617696 h 2640495"/>
                    <a:gd name="connsiteX64" fmla="*/ 515283 w 3780951"/>
                    <a:gd name="connsiteY64" fmla="*/ 1581705 h 2640495"/>
                    <a:gd name="connsiteX65" fmla="*/ 461507 w 3780951"/>
                    <a:gd name="connsiteY65" fmla="*/ 1619590 h 2640495"/>
                    <a:gd name="connsiteX66" fmla="*/ 330490 w 3780951"/>
                    <a:gd name="connsiteY66" fmla="*/ 1791021 h 2640495"/>
                    <a:gd name="connsiteX67" fmla="*/ 345156 w 3780951"/>
                    <a:gd name="connsiteY67" fmla="*/ 1933090 h 2640495"/>
                    <a:gd name="connsiteX68" fmla="*/ 162318 w 3780951"/>
                    <a:gd name="connsiteY68" fmla="*/ 2131987 h 2640495"/>
                    <a:gd name="connsiteX69" fmla="*/ 181872 w 3780951"/>
                    <a:gd name="connsiteY69" fmla="*/ 2146194 h 2640495"/>
                    <a:gd name="connsiteX70" fmla="*/ 465418 w 3780951"/>
                    <a:gd name="connsiteY70" fmla="*/ 2093155 h 2640495"/>
                    <a:gd name="connsiteX71" fmla="*/ 609147 w 3780951"/>
                    <a:gd name="connsiteY71" fmla="*/ 2045798 h 2640495"/>
                    <a:gd name="connsiteX72" fmla="*/ 450752 w 3780951"/>
                    <a:gd name="connsiteY72" fmla="*/ 2205863 h 2640495"/>
                    <a:gd name="connsiteX73" fmla="*/ 460530 w 3780951"/>
                    <a:gd name="connsiteY73" fmla="*/ 2221017 h 2640495"/>
                    <a:gd name="connsiteX74" fmla="*/ 746031 w 3780951"/>
                    <a:gd name="connsiteY74" fmla="*/ 2139564 h 2640495"/>
                    <a:gd name="connsiteX75" fmla="*/ 727454 w 3780951"/>
                    <a:gd name="connsiteY75" fmla="*/ 2324254 h 2640495"/>
                    <a:gd name="connsiteX76" fmla="*/ 835006 w 3780951"/>
                    <a:gd name="connsiteY76" fmla="*/ 2410443 h 2640495"/>
                    <a:gd name="connsiteX77" fmla="*/ 987534 w 3780951"/>
                    <a:gd name="connsiteY77" fmla="*/ 2212493 h 2640495"/>
                    <a:gd name="connsiteX78" fmla="*/ 1186017 w 3780951"/>
                    <a:gd name="connsiteY78" fmla="*/ 2465376 h 2640495"/>
                    <a:gd name="connsiteX79" fmla="*/ 1257392 w 3780951"/>
                    <a:gd name="connsiteY79" fmla="*/ 2314783 h 2640495"/>
                    <a:gd name="connsiteX80" fmla="*/ 1417742 w 3780951"/>
                    <a:gd name="connsiteY80" fmla="*/ 2399077 h 2640495"/>
                    <a:gd name="connsiteX81" fmla="*/ 1538005 w 3780951"/>
                    <a:gd name="connsiteY81" fmla="*/ 2221964 h 2640495"/>
                    <a:gd name="connsiteX82" fmla="*/ 1542894 w 3780951"/>
                    <a:gd name="connsiteY82" fmla="*/ 2204916 h 2640495"/>
                    <a:gd name="connsiteX83" fmla="*/ 1728665 w 3780951"/>
                    <a:gd name="connsiteY83" fmla="*/ 2192603 h 2640495"/>
                    <a:gd name="connsiteX84" fmla="*/ 1588848 w 3780951"/>
                    <a:gd name="connsiteY84" fmla="*/ 2271215 h 2640495"/>
                    <a:gd name="connsiteX85" fmla="*/ 1583959 w 3780951"/>
                    <a:gd name="connsiteY85" fmla="*/ 2292999 h 2640495"/>
                    <a:gd name="connsiteX86" fmla="*/ 1650445 w 3780951"/>
                    <a:gd name="connsiteY86" fmla="*/ 2302470 h 2640495"/>
                    <a:gd name="connsiteX87" fmla="*/ 1753108 w 3780951"/>
                    <a:gd name="connsiteY87" fmla="*/ 2273109 h 2640495"/>
                    <a:gd name="connsiteX88" fmla="*/ 1724754 w 3780951"/>
                    <a:gd name="connsiteY88" fmla="*/ 2336567 h 2640495"/>
                    <a:gd name="connsiteX89" fmla="*/ 1681733 w 3780951"/>
                    <a:gd name="connsiteY89" fmla="*/ 2586609 h 2640495"/>
                    <a:gd name="connsiteX90" fmla="*/ 1793196 w 3780951"/>
                    <a:gd name="connsiteY90" fmla="*/ 2620706 h 2640495"/>
                    <a:gd name="connsiteX91" fmla="*/ 2039587 w 3780951"/>
                    <a:gd name="connsiteY91" fmla="*/ 2322360 h 2640495"/>
                    <a:gd name="connsiteX92" fmla="*/ 2185272 w 3780951"/>
                    <a:gd name="connsiteY92" fmla="*/ 2488108 h 2640495"/>
                    <a:gd name="connsiteX93" fmla="*/ 2304557 w 3780951"/>
                    <a:gd name="connsiteY93" fmla="*/ 2332778 h 2640495"/>
                    <a:gd name="connsiteX94" fmla="*/ 2316290 w 3780951"/>
                    <a:gd name="connsiteY94" fmla="*/ 2187868 h 2640495"/>
                    <a:gd name="connsiteX95" fmla="*/ 2501083 w 3780951"/>
                    <a:gd name="connsiteY95" fmla="*/ 2300576 h 2640495"/>
                    <a:gd name="connsiteX96" fmla="*/ 2603747 w 3780951"/>
                    <a:gd name="connsiteY96" fmla="*/ 2249431 h 2640495"/>
                    <a:gd name="connsiteX97" fmla="*/ 2545082 w 3780951"/>
                    <a:gd name="connsiteY97" fmla="*/ 2001283 h 2640495"/>
                    <a:gd name="connsiteX98" fmla="*/ 2533349 w 3780951"/>
                    <a:gd name="connsiteY98" fmla="*/ 1976658 h 2640495"/>
                    <a:gd name="connsiteX99" fmla="*/ 2501083 w 3780951"/>
                    <a:gd name="connsiteY99" fmla="*/ 1807122 h 2640495"/>
                    <a:gd name="connsiteX100" fmla="*/ 2749431 w 3780951"/>
                    <a:gd name="connsiteY100" fmla="*/ 1969081 h 2640495"/>
                    <a:gd name="connsiteX101" fmla="*/ 2807118 w 3780951"/>
                    <a:gd name="connsiteY101" fmla="*/ 1903729 h 2640495"/>
                    <a:gd name="connsiteX102" fmla="*/ 2815917 w 3780951"/>
                    <a:gd name="connsiteY102" fmla="*/ 1838377 h 2640495"/>
                    <a:gd name="connsiteX103" fmla="*/ 2933247 w 3780951"/>
                    <a:gd name="connsiteY103" fmla="*/ 1873421 h 2640495"/>
                    <a:gd name="connsiteX104" fmla="*/ 3041776 w 3780951"/>
                    <a:gd name="connsiteY104" fmla="*/ 1690625 h 2640495"/>
                    <a:gd name="connsiteX105" fmla="*/ 3009511 w 3780951"/>
                    <a:gd name="connsiteY105" fmla="*/ 1848796 h 2640495"/>
                    <a:gd name="connsiteX106" fmla="*/ 3002667 w 3780951"/>
                    <a:gd name="connsiteY106" fmla="*/ 1957715 h 2640495"/>
                    <a:gd name="connsiteX107" fmla="*/ 3013422 w 3780951"/>
                    <a:gd name="connsiteY107" fmla="*/ 1963398 h 2640495"/>
                    <a:gd name="connsiteX108" fmla="*/ 3359543 w 3780951"/>
                    <a:gd name="connsiteY108" fmla="*/ 1782496 h 2640495"/>
                    <a:gd name="connsiteX109" fmla="*/ 3321411 w 3780951"/>
                    <a:gd name="connsiteY109" fmla="*/ 1817540 h 2640495"/>
                    <a:gd name="connsiteX110" fmla="*/ 3275458 w 3780951"/>
                    <a:gd name="connsiteY110" fmla="*/ 1890469 h 2640495"/>
                    <a:gd name="connsiteX111" fmla="*/ 3491539 w 3780951"/>
                    <a:gd name="connsiteY111" fmla="*/ 1851637 h 2640495"/>
                    <a:gd name="connsiteX112" fmla="*/ 3664600 w 3780951"/>
                    <a:gd name="connsiteY112" fmla="*/ 1701043 h 2640495"/>
                    <a:gd name="connsiteX113" fmla="*/ 3664600 w 3780951"/>
                    <a:gd name="connsiteY113" fmla="*/ 1792915 h 2640495"/>
                    <a:gd name="connsiteX114" fmla="*/ 3745753 w 3780951"/>
                    <a:gd name="connsiteY114" fmla="*/ 1906570 h 2640495"/>
                    <a:gd name="connsiteX115" fmla="*/ 3780952 w 3780951"/>
                    <a:gd name="connsiteY115" fmla="*/ 1905623 h 2640495"/>
                    <a:gd name="connsiteX116" fmla="*/ 3780952 w 3780951"/>
                    <a:gd name="connsiteY116" fmla="*/ 577749 h 2640495"/>
                    <a:gd name="connsiteX117" fmla="*/ 3712510 w 3780951"/>
                    <a:gd name="connsiteY117" fmla="*/ 490613 h 2640495"/>
                    <a:gd name="connsiteX118" fmla="*/ 3612779 w 3780951"/>
                    <a:gd name="connsiteY118" fmla="*/ 756756 h 2640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</a:cxnLst>
                  <a:rect l="l" t="t" r="r" b="b"/>
                  <a:pathLst>
                    <a:path w="3780951" h="2640495">
                      <a:moveTo>
                        <a:pt x="3612779" y="756756"/>
                      </a:moveTo>
                      <a:cubicBezTo>
                        <a:pt x="3609846" y="758650"/>
                        <a:pt x="3604957" y="758650"/>
                        <a:pt x="3602024" y="756756"/>
                      </a:cubicBezTo>
                      <a:cubicBezTo>
                        <a:pt x="3578559" y="740655"/>
                        <a:pt x="3561936" y="719818"/>
                        <a:pt x="3550204" y="697087"/>
                      </a:cubicBezTo>
                      <a:cubicBezTo>
                        <a:pt x="3545315" y="720765"/>
                        <a:pt x="3535538" y="743496"/>
                        <a:pt x="3521849" y="766227"/>
                      </a:cubicBezTo>
                      <a:cubicBezTo>
                        <a:pt x="3518916" y="770963"/>
                        <a:pt x="3512072" y="772857"/>
                        <a:pt x="3507183" y="770016"/>
                      </a:cubicBezTo>
                      <a:cubicBezTo>
                        <a:pt x="3440696" y="729289"/>
                        <a:pt x="3423097" y="646889"/>
                        <a:pt x="3419186" y="570172"/>
                      </a:cubicBezTo>
                      <a:cubicBezTo>
                        <a:pt x="3390831" y="649730"/>
                        <a:pt x="3340966" y="728342"/>
                        <a:pt x="3294034" y="792747"/>
                      </a:cubicBezTo>
                      <a:cubicBezTo>
                        <a:pt x="3244169" y="859993"/>
                        <a:pt x="3151284" y="977437"/>
                        <a:pt x="3050576" y="949023"/>
                      </a:cubicBezTo>
                      <a:cubicBezTo>
                        <a:pt x="2830584" y="886513"/>
                        <a:pt x="3076975" y="581537"/>
                        <a:pt x="3175727" y="447992"/>
                      </a:cubicBezTo>
                      <a:cubicBezTo>
                        <a:pt x="3122929" y="483036"/>
                        <a:pt x="3075998" y="527551"/>
                        <a:pt x="3025155" y="563542"/>
                      </a:cubicBezTo>
                      <a:cubicBezTo>
                        <a:pt x="2977245" y="596691"/>
                        <a:pt x="2899025" y="655413"/>
                        <a:pt x="2833517" y="636471"/>
                      </a:cubicBezTo>
                      <a:cubicBezTo>
                        <a:pt x="2694677" y="595744"/>
                        <a:pt x="2818850" y="400636"/>
                        <a:pt x="2858938" y="303081"/>
                      </a:cubicBezTo>
                      <a:cubicBezTo>
                        <a:pt x="2824717" y="326759"/>
                        <a:pt x="2784629" y="359909"/>
                        <a:pt x="2747475" y="356120"/>
                      </a:cubicBezTo>
                      <a:cubicBezTo>
                        <a:pt x="2708365" y="351385"/>
                        <a:pt x="2675122" y="322971"/>
                        <a:pt x="2665344" y="286033"/>
                      </a:cubicBezTo>
                      <a:cubicBezTo>
                        <a:pt x="2655567" y="247201"/>
                        <a:pt x="2655567" y="206474"/>
                        <a:pt x="2663389" y="165748"/>
                      </a:cubicBezTo>
                      <a:cubicBezTo>
                        <a:pt x="2631123" y="214998"/>
                        <a:pt x="2594947" y="262355"/>
                        <a:pt x="2561704" y="304975"/>
                      </a:cubicBezTo>
                      <a:cubicBezTo>
                        <a:pt x="2496195" y="391164"/>
                        <a:pt x="2408198" y="516185"/>
                        <a:pt x="2296735" y="549335"/>
                      </a:cubicBezTo>
                      <a:cubicBezTo>
                        <a:pt x="2189183" y="582484"/>
                        <a:pt x="2192116" y="467882"/>
                        <a:pt x="2210693" y="398741"/>
                      </a:cubicBezTo>
                      <a:cubicBezTo>
                        <a:pt x="2216560" y="378852"/>
                        <a:pt x="2222426" y="359909"/>
                        <a:pt x="2229270" y="340966"/>
                      </a:cubicBezTo>
                      <a:cubicBezTo>
                        <a:pt x="2202871" y="380746"/>
                        <a:pt x="2170606" y="416737"/>
                        <a:pt x="2131496" y="440415"/>
                      </a:cubicBezTo>
                      <a:cubicBezTo>
                        <a:pt x="2088475" y="466935"/>
                        <a:pt x="2012211" y="477353"/>
                        <a:pt x="1988745" y="419578"/>
                      </a:cubicBezTo>
                      <a:cubicBezTo>
                        <a:pt x="1975057" y="385481"/>
                        <a:pt x="1979946" y="344755"/>
                        <a:pt x="1994611" y="307817"/>
                      </a:cubicBezTo>
                      <a:cubicBezTo>
                        <a:pt x="1928125" y="367486"/>
                        <a:pt x="1840128" y="421472"/>
                        <a:pt x="1762886" y="383587"/>
                      </a:cubicBezTo>
                      <a:cubicBezTo>
                        <a:pt x="1758975" y="381693"/>
                        <a:pt x="1756042" y="376010"/>
                        <a:pt x="1757997" y="372222"/>
                      </a:cubicBezTo>
                      <a:cubicBezTo>
                        <a:pt x="1792218" y="292663"/>
                        <a:pt x="1859683" y="237729"/>
                        <a:pt x="1929103" y="186584"/>
                      </a:cubicBezTo>
                      <a:cubicBezTo>
                        <a:pt x="1829373" y="226364"/>
                        <a:pt x="1727687" y="260460"/>
                        <a:pt x="1625024" y="288874"/>
                      </a:cubicBezTo>
                      <a:cubicBezTo>
                        <a:pt x="1545827" y="311605"/>
                        <a:pt x="1463696" y="331495"/>
                        <a:pt x="1380588" y="339072"/>
                      </a:cubicBezTo>
                      <a:cubicBezTo>
                        <a:pt x="1328767" y="343808"/>
                        <a:pt x="1264236" y="347596"/>
                        <a:pt x="1217304" y="320130"/>
                      </a:cubicBezTo>
                      <a:cubicBezTo>
                        <a:pt x="1186017" y="301187"/>
                        <a:pt x="1160595" y="260460"/>
                        <a:pt x="1180150" y="225417"/>
                      </a:cubicBezTo>
                      <a:cubicBezTo>
                        <a:pt x="1206549" y="179007"/>
                        <a:pt x="1271081" y="161012"/>
                        <a:pt x="1319968" y="149646"/>
                      </a:cubicBezTo>
                      <a:cubicBezTo>
                        <a:pt x="1414809" y="126915"/>
                        <a:pt x="1514539" y="116497"/>
                        <a:pt x="1613291" y="112708"/>
                      </a:cubicBezTo>
                      <a:cubicBezTo>
                        <a:pt x="1525294" y="97554"/>
                        <a:pt x="1428497" y="71035"/>
                        <a:pt x="1425564" y="0"/>
                      </a:cubicBezTo>
                      <a:lnTo>
                        <a:pt x="1001223" y="0"/>
                      </a:lnTo>
                      <a:cubicBezTo>
                        <a:pt x="1018822" y="47356"/>
                        <a:pt x="1048154" y="95660"/>
                        <a:pt x="1074554" y="139228"/>
                      </a:cubicBezTo>
                      <a:cubicBezTo>
                        <a:pt x="985579" y="81453"/>
                        <a:pt x="899537" y="22731"/>
                        <a:pt x="762653" y="35044"/>
                      </a:cubicBezTo>
                      <a:cubicBezTo>
                        <a:pt x="661945" y="44515"/>
                        <a:pt x="775363" y="172377"/>
                        <a:pt x="829140" y="234888"/>
                      </a:cubicBezTo>
                      <a:cubicBezTo>
                        <a:pt x="752876" y="206474"/>
                        <a:pt x="657056" y="160065"/>
                        <a:pt x="599370" y="222575"/>
                      </a:cubicBezTo>
                      <a:cubicBezTo>
                        <a:pt x="547549" y="278456"/>
                        <a:pt x="642391" y="357068"/>
                        <a:pt x="715722" y="414842"/>
                      </a:cubicBezTo>
                      <a:cubicBezTo>
                        <a:pt x="715722" y="414842"/>
                        <a:pt x="715722" y="415790"/>
                        <a:pt x="714744" y="415790"/>
                      </a:cubicBezTo>
                      <a:cubicBezTo>
                        <a:pt x="554393" y="358962"/>
                        <a:pt x="252270" y="286033"/>
                        <a:pt x="224893" y="412948"/>
                      </a:cubicBezTo>
                      <a:cubicBezTo>
                        <a:pt x="220005" y="435679"/>
                        <a:pt x="255203" y="458410"/>
                        <a:pt x="274758" y="472617"/>
                      </a:cubicBezTo>
                      <a:cubicBezTo>
                        <a:pt x="304090" y="493454"/>
                        <a:pt x="332445" y="515238"/>
                        <a:pt x="361778" y="537969"/>
                      </a:cubicBezTo>
                      <a:cubicBezTo>
                        <a:pt x="351022" y="538916"/>
                        <a:pt x="341245" y="541758"/>
                        <a:pt x="333423" y="547440"/>
                      </a:cubicBezTo>
                      <a:cubicBezTo>
                        <a:pt x="295291" y="573960"/>
                        <a:pt x="297246" y="618475"/>
                        <a:pt x="308001" y="657307"/>
                      </a:cubicBezTo>
                      <a:cubicBezTo>
                        <a:pt x="303113" y="656360"/>
                        <a:pt x="302135" y="660149"/>
                        <a:pt x="304090" y="662990"/>
                      </a:cubicBezTo>
                      <a:cubicBezTo>
                        <a:pt x="306046" y="665832"/>
                        <a:pt x="308001" y="667726"/>
                        <a:pt x="309957" y="669620"/>
                      </a:cubicBezTo>
                      <a:cubicBezTo>
                        <a:pt x="311912" y="676250"/>
                        <a:pt x="314845" y="681933"/>
                        <a:pt x="316801" y="687616"/>
                      </a:cubicBezTo>
                      <a:cubicBezTo>
                        <a:pt x="331468" y="724554"/>
                        <a:pt x="354933" y="756756"/>
                        <a:pt x="380355" y="787064"/>
                      </a:cubicBezTo>
                      <a:cubicBezTo>
                        <a:pt x="379377" y="787064"/>
                        <a:pt x="378399" y="787064"/>
                        <a:pt x="377421" y="786117"/>
                      </a:cubicBezTo>
                      <a:cubicBezTo>
                        <a:pt x="341245" y="745390"/>
                        <a:pt x="308979" y="702770"/>
                        <a:pt x="278669" y="667726"/>
                      </a:cubicBezTo>
                      <a:cubicBezTo>
                        <a:pt x="258137" y="643100"/>
                        <a:pt x="192627" y="556912"/>
                        <a:pt x="138852" y="572066"/>
                      </a:cubicBezTo>
                      <a:cubicBezTo>
                        <a:pt x="83120" y="588167"/>
                        <a:pt x="113430" y="648783"/>
                        <a:pt x="127119" y="678144"/>
                      </a:cubicBezTo>
                      <a:cubicBezTo>
                        <a:pt x="140807" y="707505"/>
                        <a:pt x="166229" y="739708"/>
                        <a:pt x="197516" y="770963"/>
                      </a:cubicBezTo>
                      <a:cubicBezTo>
                        <a:pt x="82142" y="769069"/>
                        <a:pt x="-47898" y="781381"/>
                        <a:pt x="17611" y="859046"/>
                      </a:cubicBezTo>
                      <a:cubicBezTo>
                        <a:pt x="53788" y="901667"/>
                        <a:pt x="136896" y="933869"/>
                        <a:pt x="197516" y="954706"/>
                      </a:cubicBezTo>
                      <a:cubicBezTo>
                        <a:pt x="259114" y="976490"/>
                        <a:pt x="331468" y="1003957"/>
                        <a:pt x="405776" y="1025741"/>
                      </a:cubicBezTo>
                      <a:cubicBezTo>
                        <a:pt x="392087" y="1028582"/>
                        <a:pt x="379377" y="1030476"/>
                        <a:pt x="366667" y="1033318"/>
                      </a:cubicBezTo>
                      <a:cubicBezTo>
                        <a:pt x="299202" y="1045630"/>
                        <a:pt x="131030" y="1080674"/>
                        <a:pt x="88009" y="1127083"/>
                      </a:cubicBezTo>
                      <a:cubicBezTo>
                        <a:pt x="15656" y="1205695"/>
                        <a:pt x="218049" y="1194329"/>
                        <a:pt x="382310" y="1175387"/>
                      </a:cubicBezTo>
                      <a:cubicBezTo>
                        <a:pt x="280625" y="1223690"/>
                        <a:pt x="193605" y="1281465"/>
                        <a:pt x="157429" y="1354394"/>
                      </a:cubicBezTo>
                      <a:cubicBezTo>
                        <a:pt x="128097" y="1414063"/>
                        <a:pt x="267914" y="1389438"/>
                        <a:pt x="398932" y="1355341"/>
                      </a:cubicBezTo>
                      <a:cubicBezTo>
                        <a:pt x="389154" y="1361024"/>
                        <a:pt x="378399" y="1366707"/>
                        <a:pt x="369600" y="1373337"/>
                      </a:cubicBezTo>
                      <a:cubicBezTo>
                        <a:pt x="291380" y="1427323"/>
                        <a:pt x="227826" y="1491728"/>
                        <a:pt x="177962" y="1560868"/>
                      </a:cubicBezTo>
                      <a:cubicBezTo>
                        <a:pt x="72365" y="1708620"/>
                        <a:pt x="307024" y="1651793"/>
                        <a:pt x="410665" y="1617696"/>
                      </a:cubicBezTo>
                      <a:cubicBezTo>
                        <a:pt x="445864" y="1606330"/>
                        <a:pt x="481063" y="1594018"/>
                        <a:pt x="515283" y="1581705"/>
                      </a:cubicBezTo>
                      <a:cubicBezTo>
                        <a:pt x="496706" y="1593071"/>
                        <a:pt x="479107" y="1606330"/>
                        <a:pt x="461507" y="1619590"/>
                      </a:cubicBezTo>
                      <a:cubicBezTo>
                        <a:pt x="401865" y="1664105"/>
                        <a:pt x="344178" y="1729457"/>
                        <a:pt x="330490" y="1791021"/>
                      </a:cubicBezTo>
                      <a:cubicBezTo>
                        <a:pt x="318757" y="1840271"/>
                        <a:pt x="322668" y="1893311"/>
                        <a:pt x="345156" y="1933090"/>
                      </a:cubicBezTo>
                      <a:cubicBezTo>
                        <a:pt x="264981" y="1987076"/>
                        <a:pt x="158406" y="2060005"/>
                        <a:pt x="162318" y="2131987"/>
                      </a:cubicBezTo>
                      <a:cubicBezTo>
                        <a:pt x="162318" y="2138617"/>
                        <a:pt x="172095" y="2146194"/>
                        <a:pt x="181872" y="2146194"/>
                      </a:cubicBezTo>
                      <a:cubicBezTo>
                        <a:pt x="269869" y="2147141"/>
                        <a:pt x="388176" y="2116833"/>
                        <a:pt x="465418" y="2093155"/>
                      </a:cubicBezTo>
                      <a:cubicBezTo>
                        <a:pt x="515283" y="2078001"/>
                        <a:pt x="562216" y="2062847"/>
                        <a:pt x="609147" y="2045798"/>
                      </a:cubicBezTo>
                      <a:cubicBezTo>
                        <a:pt x="530927" y="2093155"/>
                        <a:pt x="458574" y="2146194"/>
                        <a:pt x="450752" y="2205863"/>
                      </a:cubicBezTo>
                      <a:cubicBezTo>
                        <a:pt x="449775" y="2212493"/>
                        <a:pt x="452708" y="2217229"/>
                        <a:pt x="460530" y="2221017"/>
                      </a:cubicBezTo>
                      <a:cubicBezTo>
                        <a:pt x="522128" y="2251325"/>
                        <a:pt x="659990" y="2185026"/>
                        <a:pt x="746031" y="2139564"/>
                      </a:cubicBezTo>
                      <a:cubicBezTo>
                        <a:pt x="716699" y="2198286"/>
                        <a:pt x="711810" y="2258902"/>
                        <a:pt x="727454" y="2324254"/>
                      </a:cubicBezTo>
                      <a:cubicBezTo>
                        <a:pt x="735276" y="2355510"/>
                        <a:pt x="777319" y="2417073"/>
                        <a:pt x="835006" y="2410443"/>
                      </a:cubicBezTo>
                      <a:cubicBezTo>
                        <a:pt x="916159" y="2401919"/>
                        <a:pt x="961135" y="2299629"/>
                        <a:pt x="987534" y="2212493"/>
                      </a:cubicBezTo>
                      <a:cubicBezTo>
                        <a:pt x="1006111" y="2350774"/>
                        <a:pt x="1066732" y="2558195"/>
                        <a:pt x="1186017" y="2465376"/>
                      </a:cubicBezTo>
                      <a:cubicBezTo>
                        <a:pt x="1227082" y="2433174"/>
                        <a:pt x="1248592" y="2376346"/>
                        <a:pt x="1257392" y="2314783"/>
                      </a:cubicBezTo>
                      <a:cubicBezTo>
                        <a:pt x="1292590" y="2382976"/>
                        <a:pt x="1345389" y="2434121"/>
                        <a:pt x="1417742" y="2399077"/>
                      </a:cubicBezTo>
                      <a:cubicBezTo>
                        <a:pt x="1492050" y="2364034"/>
                        <a:pt x="1518450" y="2279739"/>
                        <a:pt x="1538005" y="2221964"/>
                      </a:cubicBezTo>
                      <a:cubicBezTo>
                        <a:pt x="1539961" y="2216281"/>
                        <a:pt x="1540938" y="2210599"/>
                        <a:pt x="1542894" y="2204916"/>
                      </a:cubicBezTo>
                      <a:cubicBezTo>
                        <a:pt x="1598625" y="2212493"/>
                        <a:pt x="1666089" y="2203022"/>
                        <a:pt x="1728665" y="2192603"/>
                      </a:cubicBezTo>
                      <a:cubicBezTo>
                        <a:pt x="1680755" y="2217229"/>
                        <a:pt x="1633824" y="2242801"/>
                        <a:pt x="1588848" y="2271215"/>
                      </a:cubicBezTo>
                      <a:cubicBezTo>
                        <a:pt x="1581026" y="2275951"/>
                        <a:pt x="1576137" y="2286369"/>
                        <a:pt x="1583959" y="2292999"/>
                      </a:cubicBezTo>
                      <a:cubicBezTo>
                        <a:pt x="1602536" y="2307206"/>
                        <a:pt x="1624046" y="2308153"/>
                        <a:pt x="1650445" y="2302470"/>
                      </a:cubicBezTo>
                      <a:cubicBezTo>
                        <a:pt x="1686622" y="2294893"/>
                        <a:pt x="1719865" y="2284475"/>
                        <a:pt x="1753108" y="2273109"/>
                      </a:cubicBezTo>
                      <a:cubicBezTo>
                        <a:pt x="1799062" y="2257955"/>
                        <a:pt x="1734532" y="2315730"/>
                        <a:pt x="1724754" y="2336567"/>
                      </a:cubicBezTo>
                      <a:cubicBezTo>
                        <a:pt x="1689555" y="2414231"/>
                        <a:pt x="1673911" y="2505156"/>
                        <a:pt x="1681733" y="2586609"/>
                      </a:cubicBezTo>
                      <a:cubicBezTo>
                        <a:pt x="1685644" y="2630177"/>
                        <a:pt x="1742354" y="2663326"/>
                        <a:pt x="1793196" y="2620706"/>
                      </a:cubicBezTo>
                      <a:cubicBezTo>
                        <a:pt x="1898793" y="2531675"/>
                        <a:pt x="1972124" y="2427491"/>
                        <a:pt x="2039587" y="2322360"/>
                      </a:cubicBezTo>
                      <a:cubicBezTo>
                        <a:pt x="2029810" y="2413284"/>
                        <a:pt x="2038610" y="2529781"/>
                        <a:pt x="2185272" y="2488108"/>
                      </a:cubicBezTo>
                      <a:cubicBezTo>
                        <a:pt x="2263491" y="2466323"/>
                        <a:pt x="2285002" y="2382029"/>
                        <a:pt x="2304557" y="2332778"/>
                      </a:cubicBezTo>
                      <a:cubicBezTo>
                        <a:pt x="2325090" y="2282581"/>
                        <a:pt x="2324112" y="2236171"/>
                        <a:pt x="2316290" y="2187868"/>
                      </a:cubicBezTo>
                      <a:cubicBezTo>
                        <a:pt x="2365177" y="2233330"/>
                        <a:pt x="2407220" y="2272162"/>
                        <a:pt x="2501083" y="2300576"/>
                      </a:cubicBezTo>
                      <a:cubicBezTo>
                        <a:pt x="2548993" y="2314783"/>
                        <a:pt x="2597881" y="2279739"/>
                        <a:pt x="2603747" y="2249431"/>
                      </a:cubicBezTo>
                      <a:cubicBezTo>
                        <a:pt x="2620368" y="2165137"/>
                        <a:pt x="2584191" y="2080842"/>
                        <a:pt x="2545082" y="2001283"/>
                      </a:cubicBezTo>
                      <a:cubicBezTo>
                        <a:pt x="2541171" y="1993706"/>
                        <a:pt x="2537260" y="1985182"/>
                        <a:pt x="2533349" y="1976658"/>
                      </a:cubicBezTo>
                      <a:cubicBezTo>
                        <a:pt x="2544104" y="1925513"/>
                        <a:pt x="2519661" y="1864897"/>
                        <a:pt x="2501083" y="1807122"/>
                      </a:cubicBezTo>
                      <a:cubicBezTo>
                        <a:pt x="2558771" y="1888575"/>
                        <a:pt x="2646768" y="1998442"/>
                        <a:pt x="2749431" y="1969081"/>
                      </a:cubicBezTo>
                      <a:cubicBezTo>
                        <a:pt x="2788540" y="1957715"/>
                        <a:pt x="2800274" y="1930248"/>
                        <a:pt x="2807118" y="1903729"/>
                      </a:cubicBezTo>
                      <a:cubicBezTo>
                        <a:pt x="2812984" y="1881945"/>
                        <a:pt x="2815917" y="1860161"/>
                        <a:pt x="2815917" y="1838377"/>
                      </a:cubicBezTo>
                      <a:cubicBezTo>
                        <a:pt x="2844272" y="1895205"/>
                        <a:pt x="2882404" y="1928354"/>
                        <a:pt x="2933247" y="1873421"/>
                      </a:cubicBezTo>
                      <a:cubicBezTo>
                        <a:pt x="2984089" y="1817540"/>
                        <a:pt x="3007555" y="1752188"/>
                        <a:pt x="3041776" y="1690625"/>
                      </a:cubicBezTo>
                      <a:cubicBezTo>
                        <a:pt x="3015377" y="1738929"/>
                        <a:pt x="3025155" y="1798598"/>
                        <a:pt x="3009511" y="1848796"/>
                      </a:cubicBezTo>
                      <a:cubicBezTo>
                        <a:pt x="2999733" y="1880998"/>
                        <a:pt x="2994845" y="1924566"/>
                        <a:pt x="3002667" y="1957715"/>
                      </a:cubicBezTo>
                      <a:cubicBezTo>
                        <a:pt x="3003644" y="1961504"/>
                        <a:pt x="3008533" y="1964345"/>
                        <a:pt x="3013422" y="1963398"/>
                      </a:cubicBezTo>
                      <a:cubicBezTo>
                        <a:pt x="3150306" y="1943508"/>
                        <a:pt x="3272524" y="1855425"/>
                        <a:pt x="3359543" y="1782496"/>
                      </a:cubicBezTo>
                      <a:cubicBezTo>
                        <a:pt x="3346833" y="1793862"/>
                        <a:pt x="3333144" y="1805228"/>
                        <a:pt x="3321411" y="1817540"/>
                      </a:cubicBezTo>
                      <a:cubicBezTo>
                        <a:pt x="3295990" y="1842166"/>
                        <a:pt x="3276435" y="1860161"/>
                        <a:pt x="3275458" y="1890469"/>
                      </a:cubicBezTo>
                      <a:cubicBezTo>
                        <a:pt x="3273502" y="1955821"/>
                        <a:pt x="3485672" y="1854478"/>
                        <a:pt x="3491539" y="1851637"/>
                      </a:cubicBezTo>
                      <a:cubicBezTo>
                        <a:pt x="3564870" y="1815646"/>
                        <a:pt x="3622557" y="1760713"/>
                        <a:pt x="3664600" y="1701043"/>
                      </a:cubicBezTo>
                      <a:cubicBezTo>
                        <a:pt x="3661667" y="1731352"/>
                        <a:pt x="3659711" y="1760713"/>
                        <a:pt x="3664600" y="1792915"/>
                      </a:cubicBezTo>
                      <a:cubicBezTo>
                        <a:pt x="3668510" y="1816593"/>
                        <a:pt x="3700776" y="1904676"/>
                        <a:pt x="3745753" y="1906570"/>
                      </a:cubicBezTo>
                      <a:cubicBezTo>
                        <a:pt x="3757485" y="1907517"/>
                        <a:pt x="3770196" y="1907517"/>
                        <a:pt x="3780952" y="1905623"/>
                      </a:cubicBezTo>
                      <a:lnTo>
                        <a:pt x="3780952" y="577749"/>
                      </a:lnTo>
                      <a:cubicBezTo>
                        <a:pt x="3754552" y="551229"/>
                        <a:pt x="3732064" y="521868"/>
                        <a:pt x="3712510" y="490613"/>
                      </a:cubicBezTo>
                      <a:cubicBezTo>
                        <a:pt x="3723265" y="596691"/>
                        <a:pt x="3702732" y="712241"/>
                        <a:pt x="3612779" y="756756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2B1E8ACA-1F21-1880-792A-3D9B6DDB6DD2}"/>
                  </a:ext>
                </a:extLst>
              </p:cNvPr>
              <p:cNvSpPr/>
              <p:nvPr/>
            </p:nvSpPr>
            <p:spPr>
              <a:xfrm>
                <a:off x="10416722" y="-3974312"/>
                <a:ext cx="951503" cy="278487"/>
              </a:xfrm>
              <a:custGeom>
                <a:avLst/>
                <a:gdLst>
                  <a:gd name="connsiteX0" fmla="*/ 11891 w 951503"/>
                  <a:gd name="connsiteY0" fmla="*/ 947 h 278487"/>
                  <a:gd name="connsiteX1" fmla="*/ 5047 w 951503"/>
                  <a:gd name="connsiteY1" fmla="*/ 12313 h 278487"/>
                  <a:gd name="connsiteX2" fmla="*/ 105755 w 951503"/>
                  <a:gd name="connsiteY2" fmla="*/ 57775 h 278487"/>
                  <a:gd name="connsiteX3" fmla="*/ 61756 w 951503"/>
                  <a:gd name="connsiteY3" fmla="*/ 96607 h 278487"/>
                  <a:gd name="connsiteX4" fmla="*/ 104777 w 951503"/>
                  <a:gd name="connsiteY4" fmla="*/ 160065 h 278487"/>
                  <a:gd name="connsiteX5" fmla="*/ 369746 w 951503"/>
                  <a:gd name="connsiteY5" fmla="*/ 65352 h 278487"/>
                  <a:gd name="connsiteX6" fmla="*/ 487075 w 951503"/>
                  <a:gd name="connsiteY6" fmla="*/ 6630 h 278487"/>
                  <a:gd name="connsiteX7" fmla="*/ 408856 w 951503"/>
                  <a:gd name="connsiteY7" fmla="*/ 118391 h 278487"/>
                  <a:gd name="connsiteX8" fmla="*/ 548673 w 951503"/>
                  <a:gd name="connsiteY8" fmla="*/ 145858 h 278487"/>
                  <a:gd name="connsiteX9" fmla="*/ 500764 w 951503"/>
                  <a:gd name="connsiteY9" fmla="*/ 238676 h 278487"/>
                  <a:gd name="connsiteX10" fmla="*/ 668935 w 951503"/>
                  <a:gd name="connsiteY10" fmla="*/ 237729 h 278487"/>
                  <a:gd name="connsiteX11" fmla="*/ 922172 w 951503"/>
                  <a:gd name="connsiteY11" fmla="*/ 31255 h 278487"/>
                  <a:gd name="connsiteX12" fmla="*/ 951504 w 951503"/>
                  <a:gd name="connsiteY12" fmla="*/ 0 h 278487"/>
                  <a:gd name="connsiteX13" fmla="*/ 11891 w 951503"/>
                  <a:gd name="connsiteY13" fmla="*/ 0 h 278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51503" h="278487">
                    <a:moveTo>
                      <a:pt x="11891" y="947"/>
                    </a:moveTo>
                    <a:cubicBezTo>
                      <a:pt x="9936" y="4736"/>
                      <a:pt x="7002" y="8524"/>
                      <a:pt x="5047" y="12313"/>
                    </a:cubicBezTo>
                    <a:cubicBezTo>
                      <a:pt x="-18419" y="62510"/>
                      <a:pt x="44156" y="65352"/>
                      <a:pt x="105755" y="57775"/>
                    </a:cubicBezTo>
                    <a:cubicBezTo>
                      <a:pt x="90111" y="68193"/>
                      <a:pt x="75444" y="80506"/>
                      <a:pt x="61756" y="96607"/>
                    </a:cubicBezTo>
                    <a:cubicBezTo>
                      <a:pt x="26557" y="139228"/>
                      <a:pt x="59801" y="161012"/>
                      <a:pt x="104777" y="160065"/>
                    </a:cubicBezTo>
                    <a:cubicBezTo>
                      <a:pt x="199618" y="158171"/>
                      <a:pt x="285660" y="102290"/>
                      <a:pt x="369746" y="65352"/>
                    </a:cubicBezTo>
                    <a:cubicBezTo>
                      <a:pt x="408856" y="48304"/>
                      <a:pt x="448943" y="28414"/>
                      <a:pt x="487075" y="6630"/>
                    </a:cubicBezTo>
                    <a:cubicBezTo>
                      <a:pt x="454810" y="39779"/>
                      <a:pt x="416678" y="80506"/>
                      <a:pt x="408856" y="118391"/>
                    </a:cubicBezTo>
                    <a:cubicBezTo>
                      <a:pt x="391256" y="207421"/>
                      <a:pt x="476320" y="182796"/>
                      <a:pt x="548673" y="145858"/>
                    </a:cubicBezTo>
                    <a:cubicBezTo>
                      <a:pt x="526185" y="176166"/>
                      <a:pt x="508585" y="208368"/>
                      <a:pt x="500764" y="238676"/>
                    </a:cubicBezTo>
                    <a:cubicBezTo>
                      <a:pt x="478275" y="323918"/>
                      <a:pt x="651336" y="247201"/>
                      <a:pt x="668935" y="237729"/>
                    </a:cubicBezTo>
                    <a:cubicBezTo>
                      <a:pt x="765733" y="187531"/>
                      <a:pt x="847863" y="108920"/>
                      <a:pt x="922172" y="31255"/>
                    </a:cubicBezTo>
                    <a:cubicBezTo>
                      <a:pt x="931949" y="20837"/>
                      <a:pt x="941726" y="10418"/>
                      <a:pt x="951504" y="0"/>
                    </a:cubicBezTo>
                    <a:lnTo>
                      <a:pt x="11891" y="0"/>
                    </a:lnTo>
                    <a:close/>
                  </a:path>
                </a:pathLst>
              </a:custGeom>
              <a:solidFill>
                <a:srgbClr val="49A147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802C2E75-2F6F-5F43-B6F2-05E3AAF6FCFC}"/>
                  </a:ext>
                </a:extLst>
              </p:cNvPr>
              <p:cNvSpPr/>
              <p:nvPr/>
            </p:nvSpPr>
            <p:spPr>
              <a:xfrm>
                <a:off x="11378682" y="-3973364"/>
                <a:ext cx="1089506" cy="270416"/>
              </a:xfrm>
              <a:custGeom>
                <a:avLst/>
                <a:gdLst>
                  <a:gd name="connsiteX0" fmla="*/ 13987 w 1089506"/>
                  <a:gd name="connsiteY0" fmla="*/ 0 h 270416"/>
                  <a:gd name="connsiteX1" fmla="*/ 1276 w 1089506"/>
                  <a:gd name="connsiteY1" fmla="*/ 60616 h 270416"/>
                  <a:gd name="connsiteX2" fmla="*/ 93185 w 1089506"/>
                  <a:gd name="connsiteY2" fmla="*/ 106078 h 270416"/>
                  <a:gd name="connsiteX3" fmla="*/ 73629 w 1089506"/>
                  <a:gd name="connsiteY3" fmla="*/ 162906 h 270416"/>
                  <a:gd name="connsiteX4" fmla="*/ 211492 w 1089506"/>
                  <a:gd name="connsiteY4" fmla="*/ 260460 h 270416"/>
                  <a:gd name="connsiteX5" fmla="*/ 430506 w 1089506"/>
                  <a:gd name="connsiteY5" fmla="*/ 82400 h 270416"/>
                  <a:gd name="connsiteX6" fmla="*/ 440284 w 1089506"/>
                  <a:gd name="connsiteY6" fmla="*/ 71982 h 270416"/>
                  <a:gd name="connsiteX7" fmla="*/ 466683 w 1089506"/>
                  <a:gd name="connsiteY7" fmla="*/ 259513 h 270416"/>
                  <a:gd name="connsiteX8" fmla="*/ 653432 w 1089506"/>
                  <a:gd name="connsiteY8" fmla="*/ 163853 h 270416"/>
                  <a:gd name="connsiteX9" fmla="*/ 712097 w 1089506"/>
                  <a:gd name="connsiteY9" fmla="*/ 41674 h 270416"/>
                  <a:gd name="connsiteX10" fmla="*/ 824537 w 1089506"/>
                  <a:gd name="connsiteY10" fmla="*/ 59669 h 270416"/>
                  <a:gd name="connsiteX11" fmla="*/ 863647 w 1089506"/>
                  <a:gd name="connsiteY11" fmla="*/ 3789 h 270416"/>
                  <a:gd name="connsiteX12" fmla="*/ 895913 w 1089506"/>
                  <a:gd name="connsiteY12" fmla="*/ 97554 h 270416"/>
                  <a:gd name="connsiteX13" fmla="*/ 1089506 w 1089506"/>
                  <a:gd name="connsiteY13" fmla="*/ 244359 h 270416"/>
                  <a:gd name="connsiteX14" fmla="*/ 1089506 w 1089506"/>
                  <a:gd name="connsiteY14" fmla="*/ 0 h 270416"/>
                  <a:gd name="connsiteX15" fmla="*/ 13987 w 1089506"/>
                  <a:gd name="connsiteY15" fmla="*/ 0 h 27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89506" h="270416">
                    <a:moveTo>
                      <a:pt x="13987" y="0"/>
                    </a:moveTo>
                    <a:cubicBezTo>
                      <a:pt x="8121" y="19890"/>
                      <a:pt x="3232" y="39779"/>
                      <a:pt x="1276" y="60616"/>
                    </a:cubicBezTo>
                    <a:cubicBezTo>
                      <a:pt x="-8501" y="140175"/>
                      <a:pt x="39408" y="136387"/>
                      <a:pt x="93185" y="106078"/>
                    </a:cubicBezTo>
                    <a:cubicBezTo>
                      <a:pt x="82429" y="125021"/>
                      <a:pt x="75585" y="144911"/>
                      <a:pt x="73629" y="162906"/>
                    </a:cubicBezTo>
                    <a:cubicBezTo>
                      <a:pt x="67763" y="239624"/>
                      <a:pt x="133272" y="293610"/>
                      <a:pt x="211492" y="260460"/>
                    </a:cubicBezTo>
                    <a:cubicBezTo>
                      <a:pt x="299489" y="222575"/>
                      <a:pt x="364998" y="146805"/>
                      <a:pt x="430506" y="82400"/>
                    </a:cubicBezTo>
                    <a:cubicBezTo>
                      <a:pt x="433439" y="79559"/>
                      <a:pt x="437351" y="75770"/>
                      <a:pt x="440284" y="71982"/>
                    </a:cubicBezTo>
                    <a:cubicBezTo>
                      <a:pt x="408996" y="153435"/>
                      <a:pt x="398241" y="235835"/>
                      <a:pt x="466683" y="259513"/>
                    </a:cubicBezTo>
                    <a:cubicBezTo>
                      <a:pt x="548813" y="287927"/>
                      <a:pt x="612367" y="225417"/>
                      <a:pt x="653432" y="163853"/>
                    </a:cubicBezTo>
                    <a:cubicBezTo>
                      <a:pt x="671031" y="136387"/>
                      <a:pt x="695475" y="89977"/>
                      <a:pt x="712097" y="41674"/>
                    </a:cubicBezTo>
                    <a:cubicBezTo>
                      <a:pt x="739474" y="80506"/>
                      <a:pt x="781517" y="100396"/>
                      <a:pt x="824537" y="59669"/>
                    </a:cubicBezTo>
                    <a:cubicBezTo>
                      <a:pt x="839204" y="46409"/>
                      <a:pt x="851915" y="26520"/>
                      <a:pt x="863647" y="3789"/>
                    </a:cubicBezTo>
                    <a:cubicBezTo>
                      <a:pt x="871469" y="35991"/>
                      <a:pt x="880269" y="67246"/>
                      <a:pt x="895913" y="97554"/>
                    </a:cubicBezTo>
                    <a:cubicBezTo>
                      <a:pt x="935022" y="172377"/>
                      <a:pt x="1003466" y="240571"/>
                      <a:pt x="1089506" y="244359"/>
                    </a:cubicBezTo>
                    <a:lnTo>
                      <a:pt x="1089506" y="0"/>
                    </a:lnTo>
                    <a:lnTo>
                      <a:pt x="13987" y="0"/>
                    </a:lnTo>
                    <a:close/>
                  </a:path>
                </a:pathLst>
              </a:custGeom>
              <a:solidFill>
                <a:srgbClr val="49A147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03" name="Graphic 25">
              <a:extLst>
                <a:ext uri="{FF2B5EF4-FFF2-40B4-BE49-F238E27FC236}">
                  <a16:creationId xmlns:a16="http://schemas.microsoft.com/office/drawing/2014/main" id="{5EFE501D-8603-75A8-16CE-592AC4E60E41}"/>
                </a:ext>
              </a:extLst>
            </p:cNvPr>
            <p:cNvGrpSpPr/>
            <p:nvPr/>
          </p:nvGrpSpPr>
          <p:grpSpPr>
            <a:xfrm>
              <a:off x="11352812" y="-2691989"/>
              <a:ext cx="1114398" cy="2721262"/>
              <a:chOff x="11352812" y="-2691989"/>
              <a:chExt cx="1114398" cy="2721262"/>
            </a:xfrm>
          </p:grpSpPr>
          <p:grpSp>
            <p:nvGrpSpPr>
              <p:cNvPr id="504" name="Graphic 25">
                <a:extLst>
                  <a:ext uri="{FF2B5EF4-FFF2-40B4-BE49-F238E27FC236}">
                    <a16:creationId xmlns:a16="http://schemas.microsoft.com/office/drawing/2014/main" id="{E028C759-A04F-70BB-F17F-FE1EBBAD80B9}"/>
                  </a:ext>
                </a:extLst>
              </p:cNvPr>
              <p:cNvGrpSpPr/>
              <p:nvPr/>
            </p:nvGrpSpPr>
            <p:grpSpPr>
              <a:xfrm>
                <a:off x="11353790" y="-2691989"/>
                <a:ext cx="1113421" cy="2721262"/>
                <a:chOff x="11353790" y="-2691989"/>
                <a:chExt cx="1113421" cy="2721262"/>
              </a:xfrm>
              <a:solidFill>
                <a:srgbClr val="359347"/>
              </a:solidFill>
            </p:grpSpPr>
            <p:sp>
              <p:nvSpPr>
                <p:cNvPr id="505" name="Freeform: Shape 504">
                  <a:extLst>
                    <a:ext uri="{FF2B5EF4-FFF2-40B4-BE49-F238E27FC236}">
                      <a16:creationId xmlns:a16="http://schemas.microsoft.com/office/drawing/2014/main" id="{A86A0C06-802A-FD17-8C3A-89250FA6FB86}"/>
                    </a:ext>
                  </a:extLst>
                </p:cNvPr>
                <p:cNvSpPr/>
                <p:nvPr/>
              </p:nvSpPr>
              <p:spPr>
                <a:xfrm>
                  <a:off x="12358406" y="-386588"/>
                  <a:ext cx="108805" cy="75770"/>
                </a:xfrm>
                <a:custGeom>
                  <a:avLst/>
                  <a:gdLst>
                    <a:gd name="connsiteX0" fmla="*/ 275 w 108805"/>
                    <a:gd name="connsiteY0" fmla="*/ 24626 h 75770"/>
                    <a:gd name="connsiteX1" fmla="*/ 46230 w 108805"/>
                    <a:gd name="connsiteY1" fmla="*/ 62510 h 75770"/>
                    <a:gd name="connsiteX2" fmla="*/ 108805 w 108805"/>
                    <a:gd name="connsiteY2" fmla="*/ 75771 h 75770"/>
                    <a:gd name="connsiteX3" fmla="*/ 108805 w 108805"/>
                    <a:gd name="connsiteY3" fmla="*/ 0 h 75770"/>
                    <a:gd name="connsiteX4" fmla="*/ 15920 w 108805"/>
                    <a:gd name="connsiteY4" fmla="*/ 6630 h 75770"/>
                    <a:gd name="connsiteX5" fmla="*/ 275 w 108805"/>
                    <a:gd name="connsiteY5" fmla="*/ 24626 h 75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805" h="75770">
                      <a:moveTo>
                        <a:pt x="275" y="24626"/>
                      </a:moveTo>
                      <a:cubicBezTo>
                        <a:pt x="6142" y="45463"/>
                        <a:pt x="22763" y="55881"/>
                        <a:pt x="46230" y="62510"/>
                      </a:cubicBezTo>
                      <a:cubicBezTo>
                        <a:pt x="66761" y="68193"/>
                        <a:pt x="88272" y="71982"/>
                        <a:pt x="108805" y="75771"/>
                      </a:cubicBezTo>
                      <a:lnTo>
                        <a:pt x="108805" y="0"/>
                      </a:lnTo>
                      <a:cubicBezTo>
                        <a:pt x="77517" y="1894"/>
                        <a:pt x="47207" y="3789"/>
                        <a:pt x="15920" y="6630"/>
                      </a:cubicBezTo>
                      <a:cubicBezTo>
                        <a:pt x="7119" y="7577"/>
                        <a:pt x="-1680" y="15154"/>
                        <a:pt x="275" y="24626"/>
                      </a:cubicBezTo>
                      <a:close/>
                    </a:path>
                  </a:pathLst>
                </a:custGeom>
                <a:solidFill>
                  <a:srgbClr val="359347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6" name="Freeform: Shape 505">
                  <a:extLst>
                    <a:ext uri="{FF2B5EF4-FFF2-40B4-BE49-F238E27FC236}">
                      <a16:creationId xmlns:a16="http://schemas.microsoft.com/office/drawing/2014/main" id="{3DB6DC9B-2ADA-EFAA-2916-46378CEF9B0D}"/>
                    </a:ext>
                  </a:extLst>
                </p:cNvPr>
                <p:cNvSpPr/>
                <p:nvPr/>
              </p:nvSpPr>
              <p:spPr>
                <a:xfrm>
                  <a:off x="12260235" y="-273879"/>
                  <a:ext cx="206976" cy="303153"/>
                </a:xfrm>
                <a:custGeom>
                  <a:avLst/>
                  <a:gdLst>
                    <a:gd name="connsiteX0" fmla="*/ 206976 w 206976"/>
                    <a:gd name="connsiteY0" fmla="*/ 0 h 303153"/>
                    <a:gd name="connsiteX1" fmla="*/ 182533 w 206976"/>
                    <a:gd name="connsiteY1" fmla="*/ 13260 h 303153"/>
                    <a:gd name="connsiteX2" fmla="*/ 7516 w 206976"/>
                    <a:gd name="connsiteY2" fmla="*/ 220681 h 303153"/>
                    <a:gd name="connsiteX3" fmla="*/ 74003 w 206976"/>
                    <a:gd name="connsiteY3" fmla="*/ 300240 h 303153"/>
                    <a:gd name="connsiteX4" fmla="*/ 206976 w 206976"/>
                    <a:gd name="connsiteY4" fmla="*/ 254778 h 303153"/>
                    <a:gd name="connsiteX5" fmla="*/ 206976 w 206976"/>
                    <a:gd name="connsiteY5" fmla="*/ 0 h 303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976" h="303153">
                      <a:moveTo>
                        <a:pt x="206976" y="0"/>
                      </a:moveTo>
                      <a:cubicBezTo>
                        <a:pt x="196221" y="4736"/>
                        <a:pt x="187422" y="9471"/>
                        <a:pt x="182533" y="13260"/>
                      </a:cubicBezTo>
                      <a:cubicBezTo>
                        <a:pt x="111158" y="68193"/>
                        <a:pt x="47603" y="143016"/>
                        <a:pt x="7516" y="220681"/>
                      </a:cubicBezTo>
                      <a:cubicBezTo>
                        <a:pt x="-13994" y="262355"/>
                        <a:pt x="11427" y="316341"/>
                        <a:pt x="74003" y="300240"/>
                      </a:cubicBezTo>
                      <a:cubicBezTo>
                        <a:pt x="119957" y="287927"/>
                        <a:pt x="163955" y="272773"/>
                        <a:pt x="206976" y="254778"/>
                      </a:cubicBezTo>
                      <a:lnTo>
                        <a:pt x="206976" y="0"/>
                      </a:lnTo>
                      <a:close/>
                    </a:path>
                  </a:pathLst>
                </a:custGeom>
                <a:solidFill>
                  <a:srgbClr val="359347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7" name="Freeform: Shape 506">
                  <a:extLst>
                    <a:ext uri="{FF2B5EF4-FFF2-40B4-BE49-F238E27FC236}">
                      <a16:creationId xmlns:a16="http://schemas.microsoft.com/office/drawing/2014/main" id="{7BEC9BC1-629C-488D-1949-E684A45FED62}"/>
                    </a:ext>
                  </a:extLst>
                </p:cNvPr>
                <p:cNvSpPr/>
                <p:nvPr/>
              </p:nvSpPr>
              <p:spPr>
                <a:xfrm>
                  <a:off x="11353790" y="-2691989"/>
                  <a:ext cx="1113421" cy="2352767"/>
                </a:xfrm>
                <a:custGeom>
                  <a:avLst/>
                  <a:gdLst>
                    <a:gd name="connsiteX0" fmla="*/ 1022490 w 1113421"/>
                    <a:gd name="connsiteY0" fmla="*/ 2232472 h 2352767"/>
                    <a:gd name="connsiteX1" fmla="*/ 1113421 w 1113421"/>
                    <a:gd name="connsiteY1" fmla="*/ 2281723 h 2352767"/>
                    <a:gd name="connsiteX2" fmla="*/ 1113421 w 1113421"/>
                    <a:gd name="connsiteY2" fmla="*/ 2931 h 2352767"/>
                    <a:gd name="connsiteX3" fmla="*/ 1024446 w 1113421"/>
                    <a:gd name="connsiteY3" fmla="*/ 28503 h 2352767"/>
                    <a:gd name="connsiteX4" fmla="*/ 1029335 w 1113421"/>
                    <a:gd name="connsiteY4" fmla="*/ 104274 h 2352767"/>
                    <a:gd name="connsiteX5" fmla="*/ 1059645 w 1113421"/>
                    <a:gd name="connsiteY5" fmla="*/ 200881 h 2352767"/>
                    <a:gd name="connsiteX6" fmla="*/ 1032268 w 1113421"/>
                    <a:gd name="connsiteY6" fmla="*/ 196145 h 2352767"/>
                    <a:gd name="connsiteX7" fmla="*/ 950138 w 1113421"/>
                    <a:gd name="connsiteY7" fmla="*/ 284228 h 2352767"/>
                    <a:gd name="connsiteX8" fmla="*/ 943293 w 1113421"/>
                    <a:gd name="connsiteY8" fmla="*/ 292752 h 2352767"/>
                    <a:gd name="connsiteX9" fmla="*/ 944271 w 1113421"/>
                    <a:gd name="connsiteY9" fmla="*/ 302224 h 2352767"/>
                    <a:gd name="connsiteX10" fmla="*/ 939383 w 1113421"/>
                    <a:gd name="connsiteY10" fmla="*/ 321166 h 2352767"/>
                    <a:gd name="connsiteX11" fmla="*/ 931560 w 1113421"/>
                    <a:gd name="connsiteY11" fmla="*/ 438610 h 2352767"/>
                    <a:gd name="connsiteX12" fmla="*/ 929605 w 1113421"/>
                    <a:gd name="connsiteY12" fmla="*/ 436716 h 2352767"/>
                    <a:gd name="connsiteX13" fmla="*/ 920805 w 1113421"/>
                    <a:gd name="connsiteY13" fmla="*/ 286122 h 2352767"/>
                    <a:gd name="connsiteX14" fmla="*/ 867029 w 1113421"/>
                    <a:gd name="connsiteY14" fmla="*/ 137423 h 2352767"/>
                    <a:gd name="connsiteX15" fmla="*/ 797609 w 1113421"/>
                    <a:gd name="connsiteY15" fmla="*/ 228348 h 2352767"/>
                    <a:gd name="connsiteX16" fmla="*/ 799565 w 1113421"/>
                    <a:gd name="connsiteY16" fmla="*/ 343897 h 2352767"/>
                    <a:gd name="connsiteX17" fmla="*/ 611837 w 1113421"/>
                    <a:gd name="connsiteY17" fmla="*/ 343897 h 2352767"/>
                    <a:gd name="connsiteX18" fmla="*/ 695924 w 1113421"/>
                    <a:gd name="connsiteY18" fmla="*/ 509645 h 2352767"/>
                    <a:gd name="connsiteX19" fmla="*/ 816187 w 1113421"/>
                    <a:gd name="connsiteY19" fmla="*/ 665921 h 2352767"/>
                    <a:gd name="connsiteX20" fmla="*/ 781966 w 1113421"/>
                    <a:gd name="connsiteY20" fmla="*/ 655503 h 2352767"/>
                    <a:gd name="connsiteX21" fmla="*/ 514063 w 1113421"/>
                    <a:gd name="connsiteY21" fmla="*/ 617618 h 2352767"/>
                    <a:gd name="connsiteX22" fmla="*/ 713523 w 1113421"/>
                    <a:gd name="connsiteY22" fmla="*/ 789995 h 2352767"/>
                    <a:gd name="connsiteX23" fmla="*/ 438777 w 1113421"/>
                    <a:gd name="connsiteY23" fmla="*/ 852505 h 2352767"/>
                    <a:gd name="connsiteX24" fmla="*/ 624549 w 1113421"/>
                    <a:gd name="connsiteY24" fmla="*/ 959531 h 2352767"/>
                    <a:gd name="connsiteX25" fmla="*/ 592283 w 1113421"/>
                    <a:gd name="connsiteY25" fmla="*/ 962372 h 2352767"/>
                    <a:gd name="connsiteX26" fmla="*/ 338069 w 1113421"/>
                    <a:gd name="connsiteY26" fmla="*/ 1048561 h 2352767"/>
                    <a:gd name="connsiteX27" fmla="*/ 484731 w 1113421"/>
                    <a:gd name="connsiteY27" fmla="*/ 1201996 h 2352767"/>
                    <a:gd name="connsiteX28" fmla="*/ 585439 w 1113421"/>
                    <a:gd name="connsiteY28" fmla="*/ 1215256 h 2352767"/>
                    <a:gd name="connsiteX29" fmla="*/ 522863 w 1113421"/>
                    <a:gd name="connsiteY29" fmla="*/ 1225674 h 2352767"/>
                    <a:gd name="connsiteX30" fmla="*/ 324381 w 1113421"/>
                    <a:gd name="connsiteY30" fmla="*/ 1323228 h 2352767"/>
                    <a:gd name="connsiteX31" fmla="*/ 254961 w 1113421"/>
                    <a:gd name="connsiteY31" fmla="*/ 1458668 h 2352767"/>
                    <a:gd name="connsiteX32" fmla="*/ 1725 w 1113421"/>
                    <a:gd name="connsiteY32" fmla="*/ 1559063 h 2352767"/>
                    <a:gd name="connsiteX33" fmla="*/ 8569 w 1113421"/>
                    <a:gd name="connsiteY33" fmla="*/ 1580848 h 2352767"/>
                    <a:gd name="connsiteX34" fmla="*/ 256916 w 1113421"/>
                    <a:gd name="connsiteY34" fmla="*/ 1657565 h 2352767"/>
                    <a:gd name="connsiteX35" fmla="*/ 393801 w 1113421"/>
                    <a:gd name="connsiteY35" fmla="*/ 1677455 h 2352767"/>
                    <a:gd name="connsiteX36" fmla="*/ 180652 w 1113421"/>
                    <a:gd name="connsiteY36" fmla="*/ 1752278 h 2352767"/>
                    <a:gd name="connsiteX37" fmla="*/ 179674 w 1113421"/>
                    <a:gd name="connsiteY37" fmla="*/ 1770273 h 2352767"/>
                    <a:gd name="connsiteX38" fmla="*/ 445621 w 1113421"/>
                    <a:gd name="connsiteY38" fmla="*/ 1822365 h 2352767"/>
                    <a:gd name="connsiteX39" fmla="*/ 327314 w 1113421"/>
                    <a:gd name="connsiteY39" fmla="*/ 1981483 h 2352767"/>
                    <a:gd name="connsiteX40" fmla="*/ 361535 w 1113421"/>
                    <a:gd name="connsiteY40" fmla="*/ 2106504 h 2352767"/>
                    <a:gd name="connsiteX41" fmla="*/ 591305 w 1113421"/>
                    <a:gd name="connsiteY41" fmla="*/ 1994743 h 2352767"/>
                    <a:gd name="connsiteX42" fmla="*/ 601082 w 1113421"/>
                    <a:gd name="connsiteY42" fmla="*/ 2310137 h 2352767"/>
                    <a:gd name="connsiteX43" fmla="*/ 741878 w 1113421"/>
                    <a:gd name="connsiteY43" fmla="*/ 2205952 h 2352767"/>
                    <a:gd name="connsiteX44" fmla="*/ 817165 w 1113421"/>
                    <a:gd name="connsiteY44" fmla="*/ 2352757 h 2352767"/>
                    <a:gd name="connsiteX45" fmla="*/ 1009780 w 1113421"/>
                    <a:gd name="connsiteY45" fmla="*/ 2245732 h 2352767"/>
                    <a:gd name="connsiteX46" fmla="*/ 1022490 w 1113421"/>
                    <a:gd name="connsiteY46" fmla="*/ 2232472 h 235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113421" h="2352767">
                      <a:moveTo>
                        <a:pt x="1022490" y="2232472"/>
                      </a:moveTo>
                      <a:cubicBezTo>
                        <a:pt x="1046934" y="2252362"/>
                        <a:pt x="1079199" y="2268463"/>
                        <a:pt x="1113421" y="2281723"/>
                      </a:cubicBezTo>
                      <a:lnTo>
                        <a:pt x="1113421" y="2931"/>
                      </a:lnTo>
                      <a:cubicBezTo>
                        <a:pt x="1079199" y="-4646"/>
                        <a:pt x="1048890" y="1984"/>
                        <a:pt x="1024446" y="28503"/>
                      </a:cubicBezTo>
                      <a:cubicBezTo>
                        <a:pt x="1007824" y="47446"/>
                        <a:pt x="1022490" y="83437"/>
                        <a:pt x="1029335" y="104274"/>
                      </a:cubicBezTo>
                      <a:cubicBezTo>
                        <a:pt x="1040090" y="136476"/>
                        <a:pt x="1049867" y="168678"/>
                        <a:pt x="1059645" y="200881"/>
                      </a:cubicBezTo>
                      <a:cubicBezTo>
                        <a:pt x="1050846" y="197092"/>
                        <a:pt x="1042046" y="195198"/>
                        <a:pt x="1032268" y="196145"/>
                      </a:cubicBezTo>
                      <a:cubicBezTo>
                        <a:pt x="988270" y="203722"/>
                        <a:pt x="963826" y="244449"/>
                        <a:pt x="950138" y="284228"/>
                      </a:cubicBezTo>
                      <a:cubicBezTo>
                        <a:pt x="947204" y="286122"/>
                        <a:pt x="944271" y="288017"/>
                        <a:pt x="943293" y="292752"/>
                      </a:cubicBezTo>
                      <a:cubicBezTo>
                        <a:pt x="943293" y="295594"/>
                        <a:pt x="944271" y="299382"/>
                        <a:pt x="944271" y="302224"/>
                      </a:cubicBezTo>
                      <a:cubicBezTo>
                        <a:pt x="942316" y="308854"/>
                        <a:pt x="940360" y="315483"/>
                        <a:pt x="939383" y="321166"/>
                      </a:cubicBezTo>
                      <a:cubicBezTo>
                        <a:pt x="929605" y="360946"/>
                        <a:pt x="929605" y="399778"/>
                        <a:pt x="931560" y="438610"/>
                      </a:cubicBezTo>
                      <a:cubicBezTo>
                        <a:pt x="930583" y="437663"/>
                        <a:pt x="929605" y="437663"/>
                        <a:pt x="929605" y="436716"/>
                      </a:cubicBezTo>
                      <a:cubicBezTo>
                        <a:pt x="924716" y="383677"/>
                        <a:pt x="923738" y="331585"/>
                        <a:pt x="920805" y="286122"/>
                      </a:cubicBezTo>
                      <a:cubicBezTo>
                        <a:pt x="918849" y="254867"/>
                        <a:pt x="916894" y="147842"/>
                        <a:pt x="867029" y="137423"/>
                      </a:cubicBezTo>
                      <a:cubicBezTo>
                        <a:pt x="815209" y="127005"/>
                        <a:pt x="804453" y="196145"/>
                        <a:pt x="797609" y="228348"/>
                      </a:cubicBezTo>
                      <a:cubicBezTo>
                        <a:pt x="791743" y="261497"/>
                        <a:pt x="792721" y="301276"/>
                        <a:pt x="799565" y="343897"/>
                      </a:cubicBezTo>
                      <a:cubicBezTo>
                        <a:pt x="711568" y="290858"/>
                        <a:pt x="604993" y="246343"/>
                        <a:pt x="611837" y="343897"/>
                      </a:cubicBezTo>
                      <a:cubicBezTo>
                        <a:pt x="615749" y="397884"/>
                        <a:pt x="660725" y="464183"/>
                        <a:pt x="695924" y="509645"/>
                      </a:cubicBezTo>
                      <a:cubicBezTo>
                        <a:pt x="731122" y="556054"/>
                        <a:pt x="771210" y="613829"/>
                        <a:pt x="816187" y="665921"/>
                      </a:cubicBezTo>
                      <a:cubicBezTo>
                        <a:pt x="804453" y="662133"/>
                        <a:pt x="792721" y="658344"/>
                        <a:pt x="781966" y="655503"/>
                      </a:cubicBezTo>
                      <a:cubicBezTo>
                        <a:pt x="723300" y="637507"/>
                        <a:pt x="572728" y="594886"/>
                        <a:pt x="514063" y="617618"/>
                      </a:cubicBezTo>
                      <a:cubicBezTo>
                        <a:pt x="413355" y="656450"/>
                        <a:pt x="575661" y="736009"/>
                        <a:pt x="713523" y="789995"/>
                      </a:cubicBezTo>
                      <a:cubicBezTo>
                        <a:pt x="606949" y="789048"/>
                        <a:pt x="507219" y="803255"/>
                        <a:pt x="438777" y="852505"/>
                      </a:cubicBezTo>
                      <a:cubicBezTo>
                        <a:pt x="382068" y="893232"/>
                        <a:pt x="504286" y="933011"/>
                        <a:pt x="624549" y="959531"/>
                      </a:cubicBezTo>
                      <a:cubicBezTo>
                        <a:pt x="613793" y="960478"/>
                        <a:pt x="603038" y="960478"/>
                        <a:pt x="592283" y="962372"/>
                      </a:cubicBezTo>
                      <a:cubicBezTo>
                        <a:pt x="501353" y="977526"/>
                        <a:pt x="416289" y="1007834"/>
                        <a:pt x="338069" y="1048561"/>
                      </a:cubicBezTo>
                      <a:cubicBezTo>
                        <a:pt x="173808" y="1135697"/>
                        <a:pt x="385979" y="1186842"/>
                        <a:pt x="484731" y="1201996"/>
                      </a:cubicBezTo>
                      <a:cubicBezTo>
                        <a:pt x="517974" y="1206732"/>
                        <a:pt x="552195" y="1211467"/>
                        <a:pt x="585439" y="1215256"/>
                      </a:cubicBezTo>
                      <a:cubicBezTo>
                        <a:pt x="563928" y="1218097"/>
                        <a:pt x="543396" y="1221886"/>
                        <a:pt x="522863" y="1225674"/>
                      </a:cubicBezTo>
                      <a:cubicBezTo>
                        <a:pt x="451487" y="1238934"/>
                        <a:pt x="370335" y="1273031"/>
                        <a:pt x="324381" y="1323228"/>
                      </a:cubicBezTo>
                      <a:cubicBezTo>
                        <a:pt x="288204" y="1363008"/>
                        <a:pt x="260827" y="1412259"/>
                        <a:pt x="254961" y="1458668"/>
                      </a:cubicBezTo>
                      <a:cubicBezTo>
                        <a:pt x="163053" y="1471928"/>
                        <a:pt x="38879" y="1491817"/>
                        <a:pt x="1725" y="1559063"/>
                      </a:cubicBezTo>
                      <a:cubicBezTo>
                        <a:pt x="-2186" y="1565694"/>
                        <a:pt x="747" y="1576112"/>
                        <a:pt x="8569" y="1580848"/>
                      </a:cubicBezTo>
                      <a:cubicBezTo>
                        <a:pt x="76034" y="1619680"/>
                        <a:pt x="184563" y="1645252"/>
                        <a:pt x="256916" y="1657565"/>
                      </a:cubicBezTo>
                      <a:cubicBezTo>
                        <a:pt x="303848" y="1665142"/>
                        <a:pt x="348825" y="1671772"/>
                        <a:pt x="393801" y="1677455"/>
                      </a:cubicBezTo>
                      <a:cubicBezTo>
                        <a:pt x="306782" y="1685979"/>
                        <a:pt x="220740" y="1701133"/>
                        <a:pt x="180652" y="1752278"/>
                      </a:cubicBezTo>
                      <a:cubicBezTo>
                        <a:pt x="175763" y="1757961"/>
                        <a:pt x="175763" y="1762696"/>
                        <a:pt x="179674" y="1770273"/>
                      </a:cubicBezTo>
                      <a:cubicBezTo>
                        <a:pt x="209984" y="1824260"/>
                        <a:pt x="353713" y="1825207"/>
                        <a:pt x="445621" y="1822365"/>
                      </a:cubicBezTo>
                      <a:cubicBezTo>
                        <a:pt x="389890" y="1863092"/>
                        <a:pt x="351758" y="1915184"/>
                        <a:pt x="327314" y="1981483"/>
                      </a:cubicBezTo>
                      <a:cubicBezTo>
                        <a:pt x="315581" y="2012738"/>
                        <a:pt x="313626" y="2087561"/>
                        <a:pt x="361535" y="2106504"/>
                      </a:cubicBezTo>
                      <a:cubicBezTo>
                        <a:pt x="429000" y="2134918"/>
                        <a:pt x="521885" y="2061989"/>
                        <a:pt x="591305" y="1994743"/>
                      </a:cubicBezTo>
                      <a:cubicBezTo>
                        <a:pt x="527751" y="2128288"/>
                        <a:pt x="456376" y="2342339"/>
                        <a:pt x="601082" y="2310137"/>
                      </a:cubicBezTo>
                      <a:cubicBezTo>
                        <a:pt x="650947" y="2298771"/>
                        <a:pt x="699835" y="2257098"/>
                        <a:pt x="741878" y="2205952"/>
                      </a:cubicBezTo>
                      <a:cubicBezTo>
                        <a:pt x="730145" y="2283617"/>
                        <a:pt x="741878" y="2351810"/>
                        <a:pt x="817165" y="2352757"/>
                      </a:cubicBezTo>
                      <a:cubicBezTo>
                        <a:pt x="894406" y="2353705"/>
                        <a:pt x="961870" y="2289300"/>
                        <a:pt x="1009780" y="2245732"/>
                      </a:cubicBezTo>
                      <a:cubicBezTo>
                        <a:pt x="1013691" y="2241943"/>
                        <a:pt x="1017603" y="2237208"/>
                        <a:pt x="1022490" y="2232472"/>
                      </a:cubicBezTo>
                      <a:close/>
                    </a:path>
                  </a:pathLst>
                </a:custGeom>
                <a:solidFill>
                  <a:srgbClr val="359347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508" name="Graphic 25">
                <a:extLst>
                  <a:ext uri="{FF2B5EF4-FFF2-40B4-BE49-F238E27FC236}">
                    <a16:creationId xmlns:a16="http://schemas.microsoft.com/office/drawing/2014/main" id="{4ABD7103-1D15-2564-3C99-3AA2A1466E29}"/>
                  </a:ext>
                </a:extLst>
              </p:cNvPr>
              <p:cNvGrpSpPr/>
              <p:nvPr/>
            </p:nvGrpSpPr>
            <p:grpSpPr>
              <a:xfrm>
                <a:off x="11353790" y="-2691989"/>
                <a:ext cx="1113421" cy="2721262"/>
                <a:chOff x="11353790" y="-2691989"/>
                <a:chExt cx="1113421" cy="2721262"/>
              </a:xfrm>
              <a:solidFill>
                <a:srgbClr val="2E5E2E"/>
              </a:solidFill>
            </p:grpSpPr>
            <p:sp>
              <p:nvSpPr>
                <p:cNvPr id="509" name="Freeform: Shape 508">
                  <a:extLst>
                    <a:ext uri="{FF2B5EF4-FFF2-40B4-BE49-F238E27FC236}">
                      <a16:creationId xmlns:a16="http://schemas.microsoft.com/office/drawing/2014/main" id="{4C09C371-EEC8-3F91-16CE-60FE730E1774}"/>
                    </a:ext>
                  </a:extLst>
                </p:cNvPr>
                <p:cNvSpPr/>
                <p:nvPr/>
              </p:nvSpPr>
              <p:spPr>
                <a:xfrm>
                  <a:off x="12358406" y="-386588"/>
                  <a:ext cx="108805" cy="75770"/>
                </a:xfrm>
                <a:custGeom>
                  <a:avLst/>
                  <a:gdLst>
                    <a:gd name="connsiteX0" fmla="*/ 275 w 108805"/>
                    <a:gd name="connsiteY0" fmla="*/ 24626 h 75770"/>
                    <a:gd name="connsiteX1" fmla="*/ 46230 w 108805"/>
                    <a:gd name="connsiteY1" fmla="*/ 62510 h 75770"/>
                    <a:gd name="connsiteX2" fmla="*/ 108805 w 108805"/>
                    <a:gd name="connsiteY2" fmla="*/ 75771 h 75770"/>
                    <a:gd name="connsiteX3" fmla="*/ 108805 w 108805"/>
                    <a:gd name="connsiteY3" fmla="*/ 0 h 75770"/>
                    <a:gd name="connsiteX4" fmla="*/ 15920 w 108805"/>
                    <a:gd name="connsiteY4" fmla="*/ 6630 h 75770"/>
                    <a:gd name="connsiteX5" fmla="*/ 275 w 108805"/>
                    <a:gd name="connsiteY5" fmla="*/ 24626 h 75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805" h="75770">
                      <a:moveTo>
                        <a:pt x="275" y="24626"/>
                      </a:moveTo>
                      <a:cubicBezTo>
                        <a:pt x="6142" y="45463"/>
                        <a:pt x="22763" y="55881"/>
                        <a:pt x="46230" y="62510"/>
                      </a:cubicBezTo>
                      <a:cubicBezTo>
                        <a:pt x="66761" y="68193"/>
                        <a:pt x="88272" y="71982"/>
                        <a:pt x="108805" y="75771"/>
                      </a:cubicBezTo>
                      <a:lnTo>
                        <a:pt x="108805" y="0"/>
                      </a:lnTo>
                      <a:cubicBezTo>
                        <a:pt x="77517" y="1894"/>
                        <a:pt x="47207" y="3789"/>
                        <a:pt x="15920" y="6630"/>
                      </a:cubicBezTo>
                      <a:cubicBezTo>
                        <a:pt x="7119" y="7577"/>
                        <a:pt x="-1680" y="15154"/>
                        <a:pt x="275" y="24626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0" name="Freeform: Shape 509">
                  <a:extLst>
                    <a:ext uri="{FF2B5EF4-FFF2-40B4-BE49-F238E27FC236}">
                      <a16:creationId xmlns:a16="http://schemas.microsoft.com/office/drawing/2014/main" id="{2C9FB377-B057-C49F-2F4D-CF81DAE574EE}"/>
                    </a:ext>
                  </a:extLst>
                </p:cNvPr>
                <p:cNvSpPr/>
                <p:nvPr/>
              </p:nvSpPr>
              <p:spPr>
                <a:xfrm>
                  <a:off x="12260235" y="-273879"/>
                  <a:ext cx="206976" cy="303153"/>
                </a:xfrm>
                <a:custGeom>
                  <a:avLst/>
                  <a:gdLst>
                    <a:gd name="connsiteX0" fmla="*/ 206976 w 206976"/>
                    <a:gd name="connsiteY0" fmla="*/ 0 h 303153"/>
                    <a:gd name="connsiteX1" fmla="*/ 182533 w 206976"/>
                    <a:gd name="connsiteY1" fmla="*/ 13260 h 303153"/>
                    <a:gd name="connsiteX2" fmla="*/ 7516 w 206976"/>
                    <a:gd name="connsiteY2" fmla="*/ 220681 h 303153"/>
                    <a:gd name="connsiteX3" fmla="*/ 74003 w 206976"/>
                    <a:gd name="connsiteY3" fmla="*/ 300240 h 303153"/>
                    <a:gd name="connsiteX4" fmla="*/ 206976 w 206976"/>
                    <a:gd name="connsiteY4" fmla="*/ 254778 h 303153"/>
                    <a:gd name="connsiteX5" fmla="*/ 206976 w 206976"/>
                    <a:gd name="connsiteY5" fmla="*/ 0 h 303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976" h="303153">
                      <a:moveTo>
                        <a:pt x="206976" y="0"/>
                      </a:moveTo>
                      <a:cubicBezTo>
                        <a:pt x="196221" y="4736"/>
                        <a:pt x="187422" y="9471"/>
                        <a:pt x="182533" y="13260"/>
                      </a:cubicBezTo>
                      <a:cubicBezTo>
                        <a:pt x="111158" y="68193"/>
                        <a:pt x="47603" y="143016"/>
                        <a:pt x="7516" y="220681"/>
                      </a:cubicBezTo>
                      <a:cubicBezTo>
                        <a:pt x="-13994" y="262355"/>
                        <a:pt x="11427" y="316341"/>
                        <a:pt x="74003" y="300240"/>
                      </a:cubicBezTo>
                      <a:cubicBezTo>
                        <a:pt x="119957" y="287927"/>
                        <a:pt x="163955" y="272773"/>
                        <a:pt x="206976" y="254778"/>
                      </a:cubicBezTo>
                      <a:lnTo>
                        <a:pt x="206976" y="0"/>
                      </a:ln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1" name="Freeform: Shape 510">
                  <a:extLst>
                    <a:ext uri="{FF2B5EF4-FFF2-40B4-BE49-F238E27FC236}">
                      <a16:creationId xmlns:a16="http://schemas.microsoft.com/office/drawing/2014/main" id="{B30BF105-049E-4C65-DA57-BC68313EBE02}"/>
                    </a:ext>
                  </a:extLst>
                </p:cNvPr>
                <p:cNvSpPr/>
                <p:nvPr/>
              </p:nvSpPr>
              <p:spPr>
                <a:xfrm>
                  <a:off x="11353790" y="-2691989"/>
                  <a:ext cx="1113421" cy="2352767"/>
                </a:xfrm>
                <a:custGeom>
                  <a:avLst/>
                  <a:gdLst>
                    <a:gd name="connsiteX0" fmla="*/ 1022490 w 1113421"/>
                    <a:gd name="connsiteY0" fmla="*/ 2232472 h 2352767"/>
                    <a:gd name="connsiteX1" fmla="*/ 1113421 w 1113421"/>
                    <a:gd name="connsiteY1" fmla="*/ 2281723 h 2352767"/>
                    <a:gd name="connsiteX2" fmla="*/ 1113421 w 1113421"/>
                    <a:gd name="connsiteY2" fmla="*/ 1594107 h 2352767"/>
                    <a:gd name="connsiteX3" fmla="*/ 848452 w 1113421"/>
                    <a:gd name="connsiteY3" fmla="*/ 1588425 h 2352767"/>
                    <a:gd name="connsiteX4" fmla="*/ 844541 w 1113421"/>
                    <a:gd name="connsiteY4" fmla="*/ 1578953 h 2352767"/>
                    <a:gd name="connsiteX5" fmla="*/ 959914 w 1113421"/>
                    <a:gd name="connsiteY5" fmla="*/ 1456774 h 2352767"/>
                    <a:gd name="connsiteX6" fmla="*/ 781966 w 1113421"/>
                    <a:gd name="connsiteY6" fmla="*/ 1520231 h 2352767"/>
                    <a:gd name="connsiteX7" fmla="*/ 533618 w 1113421"/>
                    <a:gd name="connsiteY7" fmla="*/ 1551486 h 2352767"/>
                    <a:gd name="connsiteX8" fmla="*/ 526774 w 1113421"/>
                    <a:gd name="connsiteY8" fmla="*/ 1545804 h 2352767"/>
                    <a:gd name="connsiteX9" fmla="*/ 685168 w 1113421"/>
                    <a:gd name="connsiteY9" fmla="*/ 1300497 h 2352767"/>
                    <a:gd name="connsiteX10" fmla="*/ 984358 w 1113421"/>
                    <a:gd name="connsiteY10" fmla="*/ 1206732 h 2352767"/>
                    <a:gd name="connsiteX11" fmla="*/ 713523 w 1113421"/>
                    <a:gd name="connsiteY11" fmla="*/ 1116754 h 2352767"/>
                    <a:gd name="connsiteX12" fmla="*/ 712546 w 1113421"/>
                    <a:gd name="connsiteY12" fmla="*/ 1107283 h 2352767"/>
                    <a:gd name="connsiteX13" fmla="*/ 868007 w 1113421"/>
                    <a:gd name="connsiteY13" fmla="*/ 1071292 h 2352767"/>
                    <a:gd name="connsiteX14" fmla="*/ 767299 w 1113421"/>
                    <a:gd name="connsiteY14" fmla="*/ 1024883 h 2352767"/>
                    <a:gd name="connsiteX15" fmla="*/ 766321 w 1113421"/>
                    <a:gd name="connsiteY15" fmla="*/ 1015412 h 2352767"/>
                    <a:gd name="connsiteX16" fmla="*/ 1027379 w 1113421"/>
                    <a:gd name="connsiteY16" fmla="*/ 963320 h 2352767"/>
                    <a:gd name="connsiteX17" fmla="*/ 1005869 w 1113421"/>
                    <a:gd name="connsiteY17" fmla="*/ 951007 h 2352767"/>
                    <a:gd name="connsiteX18" fmla="*/ 866052 w 1113421"/>
                    <a:gd name="connsiteY18" fmla="*/ 777682 h 2352767"/>
                    <a:gd name="connsiteX19" fmla="*/ 1059645 w 1113421"/>
                    <a:gd name="connsiteY19" fmla="*/ 784312 h 2352767"/>
                    <a:gd name="connsiteX20" fmla="*/ 1113421 w 1113421"/>
                    <a:gd name="connsiteY20" fmla="*/ 807043 h 2352767"/>
                    <a:gd name="connsiteX21" fmla="*/ 1113421 w 1113421"/>
                    <a:gd name="connsiteY21" fmla="*/ 2931 h 2352767"/>
                    <a:gd name="connsiteX22" fmla="*/ 1024446 w 1113421"/>
                    <a:gd name="connsiteY22" fmla="*/ 28503 h 2352767"/>
                    <a:gd name="connsiteX23" fmla="*/ 1029335 w 1113421"/>
                    <a:gd name="connsiteY23" fmla="*/ 104274 h 2352767"/>
                    <a:gd name="connsiteX24" fmla="*/ 1059645 w 1113421"/>
                    <a:gd name="connsiteY24" fmla="*/ 200881 h 2352767"/>
                    <a:gd name="connsiteX25" fmla="*/ 1032268 w 1113421"/>
                    <a:gd name="connsiteY25" fmla="*/ 196145 h 2352767"/>
                    <a:gd name="connsiteX26" fmla="*/ 950138 w 1113421"/>
                    <a:gd name="connsiteY26" fmla="*/ 284228 h 2352767"/>
                    <a:gd name="connsiteX27" fmla="*/ 943293 w 1113421"/>
                    <a:gd name="connsiteY27" fmla="*/ 292752 h 2352767"/>
                    <a:gd name="connsiteX28" fmla="*/ 944271 w 1113421"/>
                    <a:gd name="connsiteY28" fmla="*/ 302224 h 2352767"/>
                    <a:gd name="connsiteX29" fmla="*/ 939383 w 1113421"/>
                    <a:gd name="connsiteY29" fmla="*/ 321166 h 2352767"/>
                    <a:gd name="connsiteX30" fmla="*/ 931560 w 1113421"/>
                    <a:gd name="connsiteY30" fmla="*/ 438610 h 2352767"/>
                    <a:gd name="connsiteX31" fmla="*/ 929605 w 1113421"/>
                    <a:gd name="connsiteY31" fmla="*/ 436716 h 2352767"/>
                    <a:gd name="connsiteX32" fmla="*/ 920805 w 1113421"/>
                    <a:gd name="connsiteY32" fmla="*/ 286122 h 2352767"/>
                    <a:gd name="connsiteX33" fmla="*/ 867029 w 1113421"/>
                    <a:gd name="connsiteY33" fmla="*/ 137423 h 2352767"/>
                    <a:gd name="connsiteX34" fmla="*/ 797609 w 1113421"/>
                    <a:gd name="connsiteY34" fmla="*/ 228348 h 2352767"/>
                    <a:gd name="connsiteX35" fmla="*/ 799565 w 1113421"/>
                    <a:gd name="connsiteY35" fmla="*/ 343897 h 2352767"/>
                    <a:gd name="connsiteX36" fmla="*/ 611837 w 1113421"/>
                    <a:gd name="connsiteY36" fmla="*/ 343897 h 2352767"/>
                    <a:gd name="connsiteX37" fmla="*/ 695924 w 1113421"/>
                    <a:gd name="connsiteY37" fmla="*/ 509645 h 2352767"/>
                    <a:gd name="connsiteX38" fmla="*/ 816187 w 1113421"/>
                    <a:gd name="connsiteY38" fmla="*/ 665921 h 2352767"/>
                    <a:gd name="connsiteX39" fmla="*/ 781966 w 1113421"/>
                    <a:gd name="connsiteY39" fmla="*/ 655503 h 2352767"/>
                    <a:gd name="connsiteX40" fmla="*/ 514063 w 1113421"/>
                    <a:gd name="connsiteY40" fmla="*/ 617618 h 2352767"/>
                    <a:gd name="connsiteX41" fmla="*/ 713523 w 1113421"/>
                    <a:gd name="connsiteY41" fmla="*/ 789995 h 2352767"/>
                    <a:gd name="connsiteX42" fmla="*/ 438777 w 1113421"/>
                    <a:gd name="connsiteY42" fmla="*/ 852505 h 2352767"/>
                    <a:gd name="connsiteX43" fmla="*/ 624549 w 1113421"/>
                    <a:gd name="connsiteY43" fmla="*/ 959531 h 2352767"/>
                    <a:gd name="connsiteX44" fmla="*/ 592283 w 1113421"/>
                    <a:gd name="connsiteY44" fmla="*/ 962372 h 2352767"/>
                    <a:gd name="connsiteX45" fmla="*/ 338069 w 1113421"/>
                    <a:gd name="connsiteY45" fmla="*/ 1048561 h 2352767"/>
                    <a:gd name="connsiteX46" fmla="*/ 484731 w 1113421"/>
                    <a:gd name="connsiteY46" fmla="*/ 1201996 h 2352767"/>
                    <a:gd name="connsiteX47" fmla="*/ 585439 w 1113421"/>
                    <a:gd name="connsiteY47" fmla="*/ 1215256 h 2352767"/>
                    <a:gd name="connsiteX48" fmla="*/ 522863 w 1113421"/>
                    <a:gd name="connsiteY48" fmla="*/ 1225674 h 2352767"/>
                    <a:gd name="connsiteX49" fmla="*/ 324381 w 1113421"/>
                    <a:gd name="connsiteY49" fmla="*/ 1323228 h 2352767"/>
                    <a:gd name="connsiteX50" fmla="*/ 254961 w 1113421"/>
                    <a:gd name="connsiteY50" fmla="*/ 1458668 h 2352767"/>
                    <a:gd name="connsiteX51" fmla="*/ 1725 w 1113421"/>
                    <a:gd name="connsiteY51" fmla="*/ 1559063 h 2352767"/>
                    <a:gd name="connsiteX52" fmla="*/ 8569 w 1113421"/>
                    <a:gd name="connsiteY52" fmla="*/ 1580848 h 2352767"/>
                    <a:gd name="connsiteX53" fmla="*/ 256916 w 1113421"/>
                    <a:gd name="connsiteY53" fmla="*/ 1657565 h 2352767"/>
                    <a:gd name="connsiteX54" fmla="*/ 393801 w 1113421"/>
                    <a:gd name="connsiteY54" fmla="*/ 1677455 h 2352767"/>
                    <a:gd name="connsiteX55" fmla="*/ 180652 w 1113421"/>
                    <a:gd name="connsiteY55" fmla="*/ 1752278 h 2352767"/>
                    <a:gd name="connsiteX56" fmla="*/ 179674 w 1113421"/>
                    <a:gd name="connsiteY56" fmla="*/ 1770273 h 2352767"/>
                    <a:gd name="connsiteX57" fmla="*/ 445621 w 1113421"/>
                    <a:gd name="connsiteY57" fmla="*/ 1822365 h 2352767"/>
                    <a:gd name="connsiteX58" fmla="*/ 327314 w 1113421"/>
                    <a:gd name="connsiteY58" fmla="*/ 1981483 h 2352767"/>
                    <a:gd name="connsiteX59" fmla="*/ 361535 w 1113421"/>
                    <a:gd name="connsiteY59" fmla="*/ 2106504 h 2352767"/>
                    <a:gd name="connsiteX60" fmla="*/ 591305 w 1113421"/>
                    <a:gd name="connsiteY60" fmla="*/ 1994743 h 2352767"/>
                    <a:gd name="connsiteX61" fmla="*/ 601082 w 1113421"/>
                    <a:gd name="connsiteY61" fmla="*/ 2310137 h 2352767"/>
                    <a:gd name="connsiteX62" fmla="*/ 741878 w 1113421"/>
                    <a:gd name="connsiteY62" fmla="*/ 2205952 h 2352767"/>
                    <a:gd name="connsiteX63" fmla="*/ 817165 w 1113421"/>
                    <a:gd name="connsiteY63" fmla="*/ 2352757 h 2352767"/>
                    <a:gd name="connsiteX64" fmla="*/ 1009780 w 1113421"/>
                    <a:gd name="connsiteY64" fmla="*/ 2245732 h 2352767"/>
                    <a:gd name="connsiteX65" fmla="*/ 1022490 w 1113421"/>
                    <a:gd name="connsiteY65" fmla="*/ 2232472 h 235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1113421" h="2352767">
                      <a:moveTo>
                        <a:pt x="1022490" y="2232472"/>
                      </a:moveTo>
                      <a:cubicBezTo>
                        <a:pt x="1046934" y="2252362"/>
                        <a:pt x="1079199" y="2268463"/>
                        <a:pt x="1113421" y="2281723"/>
                      </a:cubicBezTo>
                      <a:lnTo>
                        <a:pt x="1113421" y="1594107"/>
                      </a:lnTo>
                      <a:cubicBezTo>
                        <a:pt x="1031291" y="1622521"/>
                        <a:pt x="940360" y="1627257"/>
                        <a:pt x="848452" y="1588425"/>
                      </a:cubicBezTo>
                      <a:cubicBezTo>
                        <a:pt x="843563" y="1586530"/>
                        <a:pt x="842585" y="1582742"/>
                        <a:pt x="844541" y="1578953"/>
                      </a:cubicBezTo>
                      <a:cubicBezTo>
                        <a:pt x="868985" y="1526861"/>
                        <a:pt x="913961" y="1491817"/>
                        <a:pt x="959914" y="1456774"/>
                      </a:cubicBezTo>
                      <a:cubicBezTo>
                        <a:pt x="903206" y="1482346"/>
                        <a:pt x="843563" y="1503183"/>
                        <a:pt x="781966" y="1520231"/>
                      </a:cubicBezTo>
                      <a:cubicBezTo>
                        <a:pt x="703746" y="1541068"/>
                        <a:pt x="619660" y="1560958"/>
                        <a:pt x="533618" y="1551486"/>
                      </a:cubicBezTo>
                      <a:cubicBezTo>
                        <a:pt x="530685" y="1551486"/>
                        <a:pt x="527751" y="1548645"/>
                        <a:pt x="526774" y="1545804"/>
                      </a:cubicBezTo>
                      <a:cubicBezTo>
                        <a:pt x="508197" y="1433095"/>
                        <a:pt x="592283" y="1350695"/>
                        <a:pt x="685168" y="1300497"/>
                      </a:cubicBezTo>
                      <a:cubicBezTo>
                        <a:pt x="773166" y="1252194"/>
                        <a:pt x="876807" y="1218097"/>
                        <a:pt x="984358" y="1206732"/>
                      </a:cubicBezTo>
                      <a:cubicBezTo>
                        <a:pt x="892451" y="1183053"/>
                        <a:pt x="792721" y="1176424"/>
                        <a:pt x="713523" y="1116754"/>
                      </a:cubicBezTo>
                      <a:cubicBezTo>
                        <a:pt x="709612" y="1113913"/>
                        <a:pt x="708635" y="1110124"/>
                        <a:pt x="712546" y="1107283"/>
                      </a:cubicBezTo>
                      <a:cubicBezTo>
                        <a:pt x="748722" y="1072239"/>
                        <a:pt x="807386" y="1066557"/>
                        <a:pt x="868007" y="1071292"/>
                      </a:cubicBezTo>
                      <a:cubicBezTo>
                        <a:pt x="832808" y="1060874"/>
                        <a:pt x="798587" y="1046667"/>
                        <a:pt x="767299" y="1024883"/>
                      </a:cubicBezTo>
                      <a:cubicBezTo>
                        <a:pt x="763388" y="1022041"/>
                        <a:pt x="763388" y="1017306"/>
                        <a:pt x="766321" y="1015412"/>
                      </a:cubicBezTo>
                      <a:cubicBezTo>
                        <a:pt x="831830" y="958584"/>
                        <a:pt x="933516" y="952901"/>
                        <a:pt x="1027379" y="963320"/>
                      </a:cubicBezTo>
                      <a:cubicBezTo>
                        <a:pt x="1020536" y="959531"/>
                        <a:pt x="1012713" y="955742"/>
                        <a:pt x="1005869" y="951007"/>
                      </a:cubicBezTo>
                      <a:cubicBezTo>
                        <a:pt x="948182" y="917857"/>
                        <a:pt x="836719" y="848717"/>
                        <a:pt x="866052" y="777682"/>
                      </a:cubicBezTo>
                      <a:cubicBezTo>
                        <a:pt x="890495" y="717066"/>
                        <a:pt x="1013691" y="766317"/>
                        <a:pt x="1059645" y="784312"/>
                      </a:cubicBezTo>
                      <a:cubicBezTo>
                        <a:pt x="1078222" y="790942"/>
                        <a:pt x="1095821" y="799466"/>
                        <a:pt x="1113421" y="807043"/>
                      </a:cubicBezTo>
                      <a:lnTo>
                        <a:pt x="1113421" y="2931"/>
                      </a:lnTo>
                      <a:cubicBezTo>
                        <a:pt x="1079199" y="-4646"/>
                        <a:pt x="1048890" y="1984"/>
                        <a:pt x="1024446" y="28503"/>
                      </a:cubicBezTo>
                      <a:cubicBezTo>
                        <a:pt x="1007824" y="47446"/>
                        <a:pt x="1022490" y="83437"/>
                        <a:pt x="1029335" y="104274"/>
                      </a:cubicBezTo>
                      <a:cubicBezTo>
                        <a:pt x="1040090" y="136476"/>
                        <a:pt x="1049867" y="168678"/>
                        <a:pt x="1059645" y="200881"/>
                      </a:cubicBezTo>
                      <a:cubicBezTo>
                        <a:pt x="1050846" y="197092"/>
                        <a:pt x="1042046" y="195198"/>
                        <a:pt x="1032268" y="196145"/>
                      </a:cubicBezTo>
                      <a:cubicBezTo>
                        <a:pt x="988270" y="203722"/>
                        <a:pt x="963826" y="244449"/>
                        <a:pt x="950138" y="284228"/>
                      </a:cubicBezTo>
                      <a:cubicBezTo>
                        <a:pt x="947204" y="286122"/>
                        <a:pt x="944271" y="288017"/>
                        <a:pt x="943293" y="292752"/>
                      </a:cubicBezTo>
                      <a:cubicBezTo>
                        <a:pt x="943293" y="295594"/>
                        <a:pt x="944271" y="299382"/>
                        <a:pt x="944271" y="302224"/>
                      </a:cubicBezTo>
                      <a:cubicBezTo>
                        <a:pt x="942316" y="308854"/>
                        <a:pt x="940360" y="315483"/>
                        <a:pt x="939383" y="321166"/>
                      </a:cubicBezTo>
                      <a:cubicBezTo>
                        <a:pt x="929605" y="360946"/>
                        <a:pt x="929605" y="399778"/>
                        <a:pt x="931560" y="438610"/>
                      </a:cubicBezTo>
                      <a:cubicBezTo>
                        <a:pt x="930583" y="437663"/>
                        <a:pt x="929605" y="437663"/>
                        <a:pt x="929605" y="436716"/>
                      </a:cubicBezTo>
                      <a:cubicBezTo>
                        <a:pt x="924716" y="383677"/>
                        <a:pt x="923738" y="331585"/>
                        <a:pt x="920805" y="286122"/>
                      </a:cubicBezTo>
                      <a:cubicBezTo>
                        <a:pt x="918849" y="254867"/>
                        <a:pt x="916894" y="147842"/>
                        <a:pt x="867029" y="137423"/>
                      </a:cubicBezTo>
                      <a:cubicBezTo>
                        <a:pt x="815209" y="127005"/>
                        <a:pt x="804453" y="196145"/>
                        <a:pt x="797609" y="228348"/>
                      </a:cubicBezTo>
                      <a:cubicBezTo>
                        <a:pt x="791743" y="261497"/>
                        <a:pt x="792721" y="301276"/>
                        <a:pt x="799565" y="343897"/>
                      </a:cubicBezTo>
                      <a:cubicBezTo>
                        <a:pt x="711568" y="290858"/>
                        <a:pt x="604993" y="246343"/>
                        <a:pt x="611837" y="343897"/>
                      </a:cubicBezTo>
                      <a:cubicBezTo>
                        <a:pt x="615749" y="397884"/>
                        <a:pt x="660725" y="464183"/>
                        <a:pt x="695924" y="509645"/>
                      </a:cubicBezTo>
                      <a:cubicBezTo>
                        <a:pt x="731122" y="556054"/>
                        <a:pt x="771210" y="613829"/>
                        <a:pt x="816187" y="665921"/>
                      </a:cubicBezTo>
                      <a:cubicBezTo>
                        <a:pt x="804453" y="662133"/>
                        <a:pt x="792721" y="658344"/>
                        <a:pt x="781966" y="655503"/>
                      </a:cubicBezTo>
                      <a:cubicBezTo>
                        <a:pt x="723300" y="637507"/>
                        <a:pt x="572728" y="594886"/>
                        <a:pt x="514063" y="617618"/>
                      </a:cubicBezTo>
                      <a:cubicBezTo>
                        <a:pt x="413355" y="656450"/>
                        <a:pt x="575661" y="736009"/>
                        <a:pt x="713523" y="789995"/>
                      </a:cubicBezTo>
                      <a:cubicBezTo>
                        <a:pt x="606949" y="789048"/>
                        <a:pt x="507219" y="803255"/>
                        <a:pt x="438777" y="852505"/>
                      </a:cubicBezTo>
                      <a:cubicBezTo>
                        <a:pt x="382068" y="893232"/>
                        <a:pt x="504286" y="933011"/>
                        <a:pt x="624549" y="959531"/>
                      </a:cubicBezTo>
                      <a:cubicBezTo>
                        <a:pt x="613793" y="960478"/>
                        <a:pt x="603038" y="960478"/>
                        <a:pt x="592283" y="962372"/>
                      </a:cubicBezTo>
                      <a:cubicBezTo>
                        <a:pt x="501353" y="977526"/>
                        <a:pt x="416289" y="1007834"/>
                        <a:pt x="338069" y="1048561"/>
                      </a:cubicBezTo>
                      <a:cubicBezTo>
                        <a:pt x="173808" y="1135697"/>
                        <a:pt x="385979" y="1186842"/>
                        <a:pt x="484731" y="1201996"/>
                      </a:cubicBezTo>
                      <a:cubicBezTo>
                        <a:pt x="517974" y="1206732"/>
                        <a:pt x="552195" y="1211467"/>
                        <a:pt x="585439" y="1215256"/>
                      </a:cubicBezTo>
                      <a:cubicBezTo>
                        <a:pt x="563928" y="1218097"/>
                        <a:pt x="543396" y="1221886"/>
                        <a:pt x="522863" y="1225674"/>
                      </a:cubicBezTo>
                      <a:cubicBezTo>
                        <a:pt x="451487" y="1238934"/>
                        <a:pt x="370335" y="1273031"/>
                        <a:pt x="324381" y="1323228"/>
                      </a:cubicBezTo>
                      <a:cubicBezTo>
                        <a:pt x="288204" y="1363008"/>
                        <a:pt x="260827" y="1412259"/>
                        <a:pt x="254961" y="1458668"/>
                      </a:cubicBezTo>
                      <a:cubicBezTo>
                        <a:pt x="163053" y="1471928"/>
                        <a:pt x="38879" y="1491817"/>
                        <a:pt x="1725" y="1559063"/>
                      </a:cubicBezTo>
                      <a:cubicBezTo>
                        <a:pt x="-2186" y="1565694"/>
                        <a:pt x="747" y="1576112"/>
                        <a:pt x="8569" y="1580848"/>
                      </a:cubicBezTo>
                      <a:cubicBezTo>
                        <a:pt x="76034" y="1619680"/>
                        <a:pt x="184563" y="1645252"/>
                        <a:pt x="256916" y="1657565"/>
                      </a:cubicBezTo>
                      <a:cubicBezTo>
                        <a:pt x="303848" y="1665142"/>
                        <a:pt x="348825" y="1671772"/>
                        <a:pt x="393801" y="1677455"/>
                      </a:cubicBezTo>
                      <a:cubicBezTo>
                        <a:pt x="306782" y="1685979"/>
                        <a:pt x="220740" y="1701133"/>
                        <a:pt x="180652" y="1752278"/>
                      </a:cubicBezTo>
                      <a:cubicBezTo>
                        <a:pt x="175763" y="1757961"/>
                        <a:pt x="175763" y="1762696"/>
                        <a:pt x="179674" y="1770273"/>
                      </a:cubicBezTo>
                      <a:cubicBezTo>
                        <a:pt x="209984" y="1824260"/>
                        <a:pt x="353713" y="1825207"/>
                        <a:pt x="445621" y="1822365"/>
                      </a:cubicBezTo>
                      <a:cubicBezTo>
                        <a:pt x="389890" y="1863092"/>
                        <a:pt x="351758" y="1915184"/>
                        <a:pt x="327314" y="1981483"/>
                      </a:cubicBezTo>
                      <a:cubicBezTo>
                        <a:pt x="315581" y="2012738"/>
                        <a:pt x="313626" y="2087561"/>
                        <a:pt x="361535" y="2106504"/>
                      </a:cubicBezTo>
                      <a:cubicBezTo>
                        <a:pt x="429000" y="2134918"/>
                        <a:pt x="521885" y="2061989"/>
                        <a:pt x="591305" y="1994743"/>
                      </a:cubicBezTo>
                      <a:cubicBezTo>
                        <a:pt x="527751" y="2128288"/>
                        <a:pt x="456376" y="2342339"/>
                        <a:pt x="601082" y="2310137"/>
                      </a:cubicBezTo>
                      <a:cubicBezTo>
                        <a:pt x="650947" y="2298771"/>
                        <a:pt x="699835" y="2257098"/>
                        <a:pt x="741878" y="2205952"/>
                      </a:cubicBezTo>
                      <a:cubicBezTo>
                        <a:pt x="730145" y="2283617"/>
                        <a:pt x="741878" y="2351810"/>
                        <a:pt x="817165" y="2352757"/>
                      </a:cubicBezTo>
                      <a:cubicBezTo>
                        <a:pt x="894406" y="2353705"/>
                        <a:pt x="961870" y="2289300"/>
                        <a:pt x="1009780" y="2245732"/>
                      </a:cubicBezTo>
                      <a:cubicBezTo>
                        <a:pt x="1013691" y="2241943"/>
                        <a:pt x="1017603" y="2237208"/>
                        <a:pt x="1022490" y="2232472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44B92CE5-53DE-62AF-099F-587476B7F92A}"/>
                  </a:ext>
                </a:extLst>
              </p:cNvPr>
              <p:cNvSpPr/>
              <p:nvPr/>
            </p:nvSpPr>
            <p:spPr>
              <a:xfrm>
                <a:off x="11836757" y="-2691989"/>
                <a:ext cx="630454" cy="736008"/>
              </a:xfrm>
              <a:custGeom>
                <a:avLst/>
                <a:gdLst>
                  <a:gd name="connsiteX0" fmla="*/ 366463 w 630454"/>
                  <a:gd name="connsiteY0" fmla="*/ 540900 h 736008"/>
                  <a:gd name="connsiteX1" fmla="*/ 589389 w 630454"/>
                  <a:gd name="connsiteY1" fmla="*/ 636560 h 736008"/>
                  <a:gd name="connsiteX2" fmla="*/ 510192 w 630454"/>
                  <a:gd name="connsiteY2" fmla="*/ 472707 h 736008"/>
                  <a:gd name="connsiteX3" fmla="*/ 515080 w 630454"/>
                  <a:gd name="connsiteY3" fmla="*/ 467024 h 736008"/>
                  <a:gd name="connsiteX4" fmla="*/ 630454 w 630454"/>
                  <a:gd name="connsiteY4" fmla="*/ 484072 h 736008"/>
                  <a:gd name="connsiteX5" fmla="*/ 630454 w 630454"/>
                  <a:gd name="connsiteY5" fmla="*/ 432927 h 736008"/>
                  <a:gd name="connsiteX6" fmla="*/ 616766 w 630454"/>
                  <a:gd name="connsiteY6" fmla="*/ 405461 h 736008"/>
                  <a:gd name="connsiteX7" fmla="*/ 614810 w 630454"/>
                  <a:gd name="connsiteY7" fmla="*/ 363787 h 736008"/>
                  <a:gd name="connsiteX8" fmla="*/ 630454 w 630454"/>
                  <a:gd name="connsiteY8" fmla="*/ 357157 h 736008"/>
                  <a:gd name="connsiteX9" fmla="*/ 630454 w 630454"/>
                  <a:gd name="connsiteY9" fmla="*/ 2931 h 736008"/>
                  <a:gd name="connsiteX10" fmla="*/ 541479 w 630454"/>
                  <a:gd name="connsiteY10" fmla="*/ 28503 h 736008"/>
                  <a:gd name="connsiteX11" fmla="*/ 546368 w 630454"/>
                  <a:gd name="connsiteY11" fmla="*/ 104274 h 736008"/>
                  <a:gd name="connsiteX12" fmla="*/ 576678 w 630454"/>
                  <a:gd name="connsiteY12" fmla="*/ 200881 h 736008"/>
                  <a:gd name="connsiteX13" fmla="*/ 549301 w 630454"/>
                  <a:gd name="connsiteY13" fmla="*/ 196145 h 736008"/>
                  <a:gd name="connsiteX14" fmla="*/ 467171 w 630454"/>
                  <a:gd name="connsiteY14" fmla="*/ 284228 h 736008"/>
                  <a:gd name="connsiteX15" fmla="*/ 460326 w 630454"/>
                  <a:gd name="connsiteY15" fmla="*/ 292752 h 736008"/>
                  <a:gd name="connsiteX16" fmla="*/ 461304 w 630454"/>
                  <a:gd name="connsiteY16" fmla="*/ 302224 h 736008"/>
                  <a:gd name="connsiteX17" fmla="*/ 456416 w 630454"/>
                  <a:gd name="connsiteY17" fmla="*/ 321166 h 736008"/>
                  <a:gd name="connsiteX18" fmla="*/ 448594 w 630454"/>
                  <a:gd name="connsiteY18" fmla="*/ 438610 h 736008"/>
                  <a:gd name="connsiteX19" fmla="*/ 446638 w 630454"/>
                  <a:gd name="connsiteY19" fmla="*/ 436716 h 736008"/>
                  <a:gd name="connsiteX20" fmla="*/ 437838 w 630454"/>
                  <a:gd name="connsiteY20" fmla="*/ 286122 h 736008"/>
                  <a:gd name="connsiteX21" fmla="*/ 384062 w 630454"/>
                  <a:gd name="connsiteY21" fmla="*/ 137423 h 736008"/>
                  <a:gd name="connsiteX22" fmla="*/ 314642 w 630454"/>
                  <a:gd name="connsiteY22" fmla="*/ 228348 h 736008"/>
                  <a:gd name="connsiteX23" fmla="*/ 316598 w 630454"/>
                  <a:gd name="connsiteY23" fmla="*/ 343897 h 736008"/>
                  <a:gd name="connsiteX24" fmla="*/ 128871 w 630454"/>
                  <a:gd name="connsiteY24" fmla="*/ 343897 h 736008"/>
                  <a:gd name="connsiteX25" fmla="*/ 212957 w 630454"/>
                  <a:gd name="connsiteY25" fmla="*/ 509645 h 736008"/>
                  <a:gd name="connsiteX26" fmla="*/ 333220 w 630454"/>
                  <a:gd name="connsiteY26" fmla="*/ 665921 h 736008"/>
                  <a:gd name="connsiteX27" fmla="*/ 298999 w 630454"/>
                  <a:gd name="connsiteY27" fmla="*/ 655503 h 736008"/>
                  <a:gd name="connsiteX28" fmla="*/ 31096 w 630454"/>
                  <a:gd name="connsiteY28" fmla="*/ 617618 h 736008"/>
                  <a:gd name="connsiteX29" fmla="*/ 67273 w 630454"/>
                  <a:gd name="connsiteY29" fmla="*/ 714225 h 736008"/>
                  <a:gd name="connsiteX30" fmla="*/ 143537 w 630454"/>
                  <a:gd name="connsiteY30" fmla="*/ 689599 h 736008"/>
                  <a:gd name="connsiteX31" fmla="*/ 474015 w 630454"/>
                  <a:gd name="connsiteY31" fmla="*/ 736009 h 736008"/>
                  <a:gd name="connsiteX32" fmla="*/ 361574 w 630454"/>
                  <a:gd name="connsiteY32" fmla="*/ 546583 h 736008"/>
                  <a:gd name="connsiteX33" fmla="*/ 366463 w 630454"/>
                  <a:gd name="connsiteY33" fmla="*/ 540900 h 736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30454" h="736008">
                    <a:moveTo>
                      <a:pt x="366463" y="540900"/>
                    </a:moveTo>
                    <a:cubicBezTo>
                      <a:pt x="446638" y="543741"/>
                      <a:pt x="524858" y="584468"/>
                      <a:pt x="589389" y="636560"/>
                    </a:cubicBezTo>
                    <a:cubicBezTo>
                      <a:pt x="547345" y="585415"/>
                      <a:pt x="504324" y="531429"/>
                      <a:pt x="510192" y="472707"/>
                    </a:cubicBezTo>
                    <a:cubicBezTo>
                      <a:pt x="510192" y="469865"/>
                      <a:pt x="512147" y="467971"/>
                      <a:pt x="515080" y="467024"/>
                    </a:cubicBezTo>
                    <a:cubicBezTo>
                      <a:pt x="555168" y="457553"/>
                      <a:pt x="593300" y="467024"/>
                      <a:pt x="630454" y="484072"/>
                    </a:cubicBezTo>
                    <a:lnTo>
                      <a:pt x="630454" y="432927"/>
                    </a:lnTo>
                    <a:cubicBezTo>
                      <a:pt x="624588" y="424403"/>
                      <a:pt x="619699" y="414932"/>
                      <a:pt x="616766" y="405461"/>
                    </a:cubicBezTo>
                    <a:cubicBezTo>
                      <a:pt x="613833" y="395989"/>
                      <a:pt x="606011" y="371364"/>
                      <a:pt x="614810" y="363787"/>
                    </a:cubicBezTo>
                    <a:cubicBezTo>
                      <a:pt x="618722" y="360946"/>
                      <a:pt x="624588" y="358104"/>
                      <a:pt x="630454" y="357157"/>
                    </a:cubicBezTo>
                    <a:lnTo>
                      <a:pt x="630454" y="2931"/>
                    </a:lnTo>
                    <a:cubicBezTo>
                      <a:pt x="596233" y="-4646"/>
                      <a:pt x="565923" y="1984"/>
                      <a:pt x="541479" y="28503"/>
                    </a:cubicBezTo>
                    <a:cubicBezTo>
                      <a:pt x="524858" y="47446"/>
                      <a:pt x="539523" y="83437"/>
                      <a:pt x="546368" y="104274"/>
                    </a:cubicBezTo>
                    <a:cubicBezTo>
                      <a:pt x="557123" y="136476"/>
                      <a:pt x="566900" y="168678"/>
                      <a:pt x="576678" y="200881"/>
                    </a:cubicBezTo>
                    <a:cubicBezTo>
                      <a:pt x="567879" y="197092"/>
                      <a:pt x="559079" y="195198"/>
                      <a:pt x="549301" y="196145"/>
                    </a:cubicBezTo>
                    <a:cubicBezTo>
                      <a:pt x="505303" y="203722"/>
                      <a:pt x="480859" y="244449"/>
                      <a:pt x="467171" y="284228"/>
                    </a:cubicBezTo>
                    <a:cubicBezTo>
                      <a:pt x="464237" y="286122"/>
                      <a:pt x="461304" y="288017"/>
                      <a:pt x="460326" y="292752"/>
                    </a:cubicBezTo>
                    <a:cubicBezTo>
                      <a:pt x="460326" y="295594"/>
                      <a:pt x="461304" y="299382"/>
                      <a:pt x="461304" y="302224"/>
                    </a:cubicBezTo>
                    <a:cubicBezTo>
                      <a:pt x="459349" y="308854"/>
                      <a:pt x="457393" y="315483"/>
                      <a:pt x="456416" y="321166"/>
                    </a:cubicBezTo>
                    <a:cubicBezTo>
                      <a:pt x="446638" y="360946"/>
                      <a:pt x="446638" y="399778"/>
                      <a:pt x="448594" y="438610"/>
                    </a:cubicBezTo>
                    <a:cubicBezTo>
                      <a:pt x="447616" y="437663"/>
                      <a:pt x="446638" y="437663"/>
                      <a:pt x="446638" y="436716"/>
                    </a:cubicBezTo>
                    <a:cubicBezTo>
                      <a:pt x="441750" y="383677"/>
                      <a:pt x="440772" y="331585"/>
                      <a:pt x="437838" y="286122"/>
                    </a:cubicBezTo>
                    <a:cubicBezTo>
                      <a:pt x="435883" y="254867"/>
                      <a:pt x="433927" y="147842"/>
                      <a:pt x="384062" y="137423"/>
                    </a:cubicBezTo>
                    <a:cubicBezTo>
                      <a:pt x="332242" y="127005"/>
                      <a:pt x="321487" y="196145"/>
                      <a:pt x="314642" y="228348"/>
                    </a:cubicBezTo>
                    <a:cubicBezTo>
                      <a:pt x="308776" y="261497"/>
                      <a:pt x="309754" y="301276"/>
                      <a:pt x="316598" y="343897"/>
                    </a:cubicBezTo>
                    <a:cubicBezTo>
                      <a:pt x="228601" y="290858"/>
                      <a:pt x="122027" y="246343"/>
                      <a:pt x="128871" y="343897"/>
                    </a:cubicBezTo>
                    <a:cubicBezTo>
                      <a:pt x="132782" y="397884"/>
                      <a:pt x="177758" y="464183"/>
                      <a:pt x="212957" y="509645"/>
                    </a:cubicBezTo>
                    <a:cubicBezTo>
                      <a:pt x="248156" y="556054"/>
                      <a:pt x="288244" y="613829"/>
                      <a:pt x="333220" y="665921"/>
                    </a:cubicBezTo>
                    <a:cubicBezTo>
                      <a:pt x="321487" y="662133"/>
                      <a:pt x="309754" y="658344"/>
                      <a:pt x="298999" y="655503"/>
                    </a:cubicBezTo>
                    <a:cubicBezTo>
                      <a:pt x="240334" y="637507"/>
                      <a:pt x="89762" y="594886"/>
                      <a:pt x="31096" y="617618"/>
                    </a:cubicBezTo>
                    <a:cubicBezTo>
                      <a:pt x="-27568" y="640349"/>
                      <a:pt x="3719" y="677287"/>
                      <a:pt x="67273" y="714225"/>
                    </a:cubicBezTo>
                    <a:cubicBezTo>
                      <a:pt x="82917" y="697176"/>
                      <a:pt x="120071" y="691493"/>
                      <a:pt x="143537" y="689599"/>
                    </a:cubicBezTo>
                    <a:cubicBezTo>
                      <a:pt x="243267" y="681075"/>
                      <a:pt x="371352" y="689599"/>
                      <a:pt x="474015" y="736009"/>
                    </a:cubicBezTo>
                    <a:cubicBezTo>
                      <a:pt x="415350" y="681075"/>
                      <a:pt x="366463" y="613829"/>
                      <a:pt x="361574" y="546583"/>
                    </a:cubicBezTo>
                    <a:cubicBezTo>
                      <a:pt x="359619" y="542794"/>
                      <a:pt x="363530" y="540900"/>
                      <a:pt x="366463" y="540900"/>
                    </a:cubicBezTo>
                    <a:close/>
                  </a:path>
                </a:pathLst>
              </a:custGeom>
              <a:solidFill>
                <a:srgbClr val="2E5E2E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513" name="Graphic 25">
                <a:extLst>
                  <a:ext uri="{FF2B5EF4-FFF2-40B4-BE49-F238E27FC236}">
                    <a16:creationId xmlns:a16="http://schemas.microsoft.com/office/drawing/2014/main" id="{C937A43A-200D-901D-C602-71D3293EF825}"/>
                  </a:ext>
                </a:extLst>
              </p:cNvPr>
              <p:cNvGrpSpPr/>
              <p:nvPr/>
            </p:nvGrpSpPr>
            <p:grpSpPr>
              <a:xfrm>
                <a:off x="11352812" y="-1386756"/>
                <a:ext cx="1114398" cy="1416029"/>
                <a:chOff x="11352812" y="-1386756"/>
                <a:chExt cx="1114398" cy="1416029"/>
              </a:xfrm>
              <a:solidFill>
                <a:srgbClr val="2E5E2E"/>
              </a:solidFill>
            </p:grpSpPr>
            <p:sp>
              <p:nvSpPr>
                <p:cNvPr id="514" name="Freeform: Shape 513">
                  <a:extLst>
                    <a:ext uri="{FF2B5EF4-FFF2-40B4-BE49-F238E27FC236}">
                      <a16:creationId xmlns:a16="http://schemas.microsoft.com/office/drawing/2014/main" id="{C79602AF-DC11-E766-31ED-E29F59F8C6B3}"/>
                    </a:ext>
                  </a:extLst>
                </p:cNvPr>
                <p:cNvSpPr/>
                <p:nvPr/>
              </p:nvSpPr>
              <p:spPr>
                <a:xfrm>
                  <a:off x="12358406" y="-386588"/>
                  <a:ext cx="108805" cy="75770"/>
                </a:xfrm>
                <a:custGeom>
                  <a:avLst/>
                  <a:gdLst>
                    <a:gd name="connsiteX0" fmla="*/ 275 w 108805"/>
                    <a:gd name="connsiteY0" fmla="*/ 24626 h 75770"/>
                    <a:gd name="connsiteX1" fmla="*/ 46230 w 108805"/>
                    <a:gd name="connsiteY1" fmla="*/ 62510 h 75770"/>
                    <a:gd name="connsiteX2" fmla="*/ 108805 w 108805"/>
                    <a:gd name="connsiteY2" fmla="*/ 75771 h 75770"/>
                    <a:gd name="connsiteX3" fmla="*/ 108805 w 108805"/>
                    <a:gd name="connsiteY3" fmla="*/ 0 h 75770"/>
                    <a:gd name="connsiteX4" fmla="*/ 15920 w 108805"/>
                    <a:gd name="connsiteY4" fmla="*/ 6630 h 75770"/>
                    <a:gd name="connsiteX5" fmla="*/ 275 w 108805"/>
                    <a:gd name="connsiteY5" fmla="*/ 24626 h 75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805" h="75770">
                      <a:moveTo>
                        <a:pt x="275" y="24626"/>
                      </a:moveTo>
                      <a:cubicBezTo>
                        <a:pt x="6142" y="45463"/>
                        <a:pt x="22763" y="55881"/>
                        <a:pt x="46230" y="62510"/>
                      </a:cubicBezTo>
                      <a:cubicBezTo>
                        <a:pt x="66761" y="68193"/>
                        <a:pt x="88272" y="71982"/>
                        <a:pt x="108805" y="75771"/>
                      </a:cubicBezTo>
                      <a:lnTo>
                        <a:pt x="108805" y="0"/>
                      </a:lnTo>
                      <a:cubicBezTo>
                        <a:pt x="77517" y="1894"/>
                        <a:pt x="47207" y="3789"/>
                        <a:pt x="15920" y="6630"/>
                      </a:cubicBezTo>
                      <a:cubicBezTo>
                        <a:pt x="7119" y="7577"/>
                        <a:pt x="-1680" y="15154"/>
                        <a:pt x="275" y="24626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5" name="Freeform: Shape 514">
                  <a:extLst>
                    <a:ext uri="{FF2B5EF4-FFF2-40B4-BE49-F238E27FC236}">
                      <a16:creationId xmlns:a16="http://schemas.microsoft.com/office/drawing/2014/main" id="{1F78F5BE-671B-9D4A-7AB1-AF6C9D080345}"/>
                    </a:ext>
                  </a:extLst>
                </p:cNvPr>
                <p:cNvSpPr/>
                <p:nvPr/>
              </p:nvSpPr>
              <p:spPr>
                <a:xfrm>
                  <a:off x="12260235" y="-273879"/>
                  <a:ext cx="206976" cy="303153"/>
                </a:xfrm>
                <a:custGeom>
                  <a:avLst/>
                  <a:gdLst>
                    <a:gd name="connsiteX0" fmla="*/ 206976 w 206976"/>
                    <a:gd name="connsiteY0" fmla="*/ 0 h 303153"/>
                    <a:gd name="connsiteX1" fmla="*/ 182533 w 206976"/>
                    <a:gd name="connsiteY1" fmla="*/ 13260 h 303153"/>
                    <a:gd name="connsiteX2" fmla="*/ 7516 w 206976"/>
                    <a:gd name="connsiteY2" fmla="*/ 220681 h 303153"/>
                    <a:gd name="connsiteX3" fmla="*/ 74003 w 206976"/>
                    <a:gd name="connsiteY3" fmla="*/ 300240 h 303153"/>
                    <a:gd name="connsiteX4" fmla="*/ 206976 w 206976"/>
                    <a:gd name="connsiteY4" fmla="*/ 254778 h 303153"/>
                    <a:gd name="connsiteX5" fmla="*/ 206976 w 206976"/>
                    <a:gd name="connsiteY5" fmla="*/ 0 h 303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976" h="303153">
                      <a:moveTo>
                        <a:pt x="206976" y="0"/>
                      </a:moveTo>
                      <a:cubicBezTo>
                        <a:pt x="196221" y="4736"/>
                        <a:pt x="187422" y="9471"/>
                        <a:pt x="182533" y="13260"/>
                      </a:cubicBezTo>
                      <a:cubicBezTo>
                        <a:pt x="111158" y="68193"/>
                        <a:pt x="47603" y="143016"/>
                        <a:pt x="7516" y="220681"/>
                      </a:cubicBezTo>
                      <a:cubicBezTo>
                        <a:pt x="-13994" y="262355"/>
                        <a:pt x="11427" y="316341"/>
                        <a:pt x="74003" y="300240"/>
                      </a:cubicBezTo>
                      <a:cubicBezTo>
                        <a:pt x="119957" y="287927"/>
                        <a:pt x="163955" y="272773"/>
                        <a:pt x="206976" y="254778"/>
                      </a:cubicBezTo>
                      <a:lnTo>
                        <a:pt x="206976" y="0"/>
                      </a:ln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6" name="Freeform: Shape 515">
                  <a:extLst>
                    <a:ext uri="{FF2B5EF4-FFF2-40B4-BE49-F238E27FC236}">
                      <a16:creationId xmlns:a16="http://schemas.microsoft.com/office/drawing/2014/main" id="{089CEA59-8DC4-EBAA-0076-419996FD1313}"/>
                    </a:ext>
                  </a:extLst>
                </p:cNvPr>
                <p:cNvSpPr/>
                <p:nvPr/>
              </p:nvSpPr>
              <p:spPr>
                <a:xfrm>
                  <a:off x="11352812" y="-1386756"/>
                  <a:ext cx="1114398" cy="1047534"/>
                </a:xfrm>
                <a:custGeom>
                  <a:avLst/>
                  <a:gdLst>
                    <a:gd name="connsiteX0" fmla="*/ 1023468 w 1114398"/>
                    <a:gd name="connsiteY0" fmla="*/ 927239 h 1047534"/>
                    <a:gd name="connsiteX1" fmla="*/ 1114399 w 1114398"/>
                    <a:gd name="connsiteY1" fmla="*/ 976490 h 1047534"/>
                    <a:gd name="connsiteX2" fmla="*/ 1114399 w 1114398"/>
                    <a:gd name="connsiteY2" fmla="*/ 777593 h 1047534"/>
                    <a:gd name="connsiteX3" fmla="*/ 971647 w 1114398"/>
                    <a:gd name="connsiteY3" fmla="*/ 769069 h 1047534"/>
                    <a:gd name="connsiteX4" fmla="*/ 967737 w 1114398"/>
                    <a:gd name="connsiteY4" fmla="*/ 759597 h 1047534"/>
                    <a:gd name="connsiteX5" fmla="*/ 1098754 w 1114398"/>
                    <a:gd name="connsiteY5" fmla="*/ 640259 h 1047534"/>
                    <a:gd name="connsiteX6" fmla="*/ 770232 w 1114398"/>
                    <a:gd name="connsiteY6" fmla="*/ 724553 h 1047534"/>
                    <a:gd name="connsiteX7" fmla="*/ 763388 w 1114398"/>
                    <a:gd name="connsiteY7" fmla="*/ 717923 h 1047534"/>
                    <a:gd name="connsiteX8" fmla="*/ 850407 w 1114398"/>
                    <a:gd name="connsiteY8" fmla="*/ 527551 h 1047534"/>
                    <a:gd name="connsiteX9" fmla="*/ 552195 w 1114398"/>
                    <a:gd name="connsiteY9" fmla="*/ 537969 h 1047534"/>
                    <a:gd name="connsiteX10" fmla="*/ 547306 w 1114398"/>
                    <a:gd name="connsiteY10" fmla="*/ 529445 h 1047534"/>
                    <a:gd name="connsiteX11" fmla="*/ 765344 w 1114398"/>
                    <a:gd name="connsiteY11" fmla="*/ 377904 h 1047534"/>
                    <a:gd name="connsiteX12" fmla="*/ 677347 w 1114398"/>
                    <a:gd name="connsiteY12" fmla="*/ 376010 h 1047534"/>
                    <a:gd name="connsiteX13" fmla="*/ 499397 w 1114398"/>
                    <a:gd name="connsiteY13" fmla="*/ 328653 h 1047534"/>
                    <a:gd name="connsiteX14" fmla="*/ 501352 w 1114398"/>
                    <a:gd name="connsiteY14" fmla="*/ 317288 h 1047534"/>
                    <a:gd name="connsiteX15" fmla="*/ 584461 w 1114398"/>
                    <a:gd name="connsiteY15" fmla="*/ 304028 h 1047534"/>
                    <a:gd name="connsiteX16" fmla="*/ 540462 w 1114398"/>
                    <a:gd name="connsiteY16" fmla="*/ 297398 h 1047534"/>
                    <a:gd name="connsiteX17" fmla="*/ 373268 w 1114398"/>
                    <a:gd name="connsiteY17" fmla="*/ 234888 h 1047534"/>
                    <a:gd name="connsiteX18" fmla="*/ 471042 w 1114398"/>
                    <a:gd name="connsiteY18" fmla="*/ 29361 h 1047534"/>
                    <a:gd name="connsiteX19" fmla="*/ 329270 w 1114398"/>
                    <a:gd name="connsiteY19" fmla="*/ 71035 h 1047534"/>
                    <a:gd name="connsiteX20" fmla="*/ 320469 w 1114398"/>
                    <a:gd name="connsiteY20" fmla="*/ 64405 h 1047534"/>
                    <a:gd name="connsiteX21" fmla="*/ 343935 w 1114398"/>
                    <a:gd name="connsiteY21" fmla="*/ 0 h 1047534"/>
                    <a:gd name="connsiteX22" fmla="*/ 324381 w 1114398"/>
                    <a:gd name="connsiteY22" fmla="*/ 17995 h 1047534"/>
                    <a:gd name="connsiteX23" fmla="*/ 254961 w 1114398"/>
                    <a:gd name="connsiteY23" fmla="*/ 153435 h 1047534"/>
                    <a:gd name="connsiteX24" fmla="*/ 1724 w 1114398"/>
                    <a:gd name="connsiteY24" fmla="*/ 253830 h 1047534"/>
                    <a:gd name="connsiteX25" fmla="*/ 8569 w 1114398"/>
                    <a:gd name="connsiteY25" fmla="*/ 275614 h 1047534"/>
                    <a:gd name="connsiteX26" fmla="*/ 256916 w 1114398"/>
                    <a:gd name="connsiteY26" fmla="*/ 352332 h 1047534"/>
                    <a:gd name="connsiteX27" fmla="*/ 393800 w 1114398"/>
                    <a:gd name="connsiteY27" fmla="*/ 372222 h 1047534"/>
                    <a:gd name="connsiteX28" fmla="*/ 180652 w 1114398"/>
                    <a:gd name="connsiteY28" fmla="*/ 447045 h 1047534"/>
                    <a:gd name="connsiteX29" fmla="*/ 179674 w 1114398"/>
                    <a:gd name="connsiteY29" fmla="*/ 465040 h 1047534"/>
                    <a:gd name="connsiteX30" fmla="*/ 445621 w 1114398"/>
                    <a:gd name="connsiteY30" fmla="*/ 517132 h 1047534"/>
                    <a:gd name="connsiteX31" fmla="*/ 327314 w 1114398"/>
                    <a:gd name="connsiteY31" fmla="*/ 676250 h 1047534"/>
                    <a:gd name="connsiteX32" fmla="*/ 361535 w 1114398"/>
                    <a:gd name="connsiteY32" fmla="*/ 801271 h 1047534"/>
                    <a:gd name="connsiteX33" fmla="*/ 591305 w 1114398"/>
                    <a:gd name="connsiteY33" fmla="*/ 689510 h 1047534"/>
                    <a:gd name="connsiteX34" fmla="*/ 601083 w 1114398"/>
                    <a:gd name="connsiteY34" fmla="*/ 1004904 h 1047534"/>
                    <a:gd name="connsiteX35" fmla="*/ 741877 w 1114398"/>
                    <a:gd name="connsiteY35" fmla="*/ 900719 h 1047534"/>
                    <a:gd name="connsiteX36" fmla="*/ 817164 w 1114398"/>
                    <a:gd name="connsiteY36" fmla="*/ 1047524 h 1047534"/>
                    <a:gd name="connsiteX37" fmla="*/ 1009779 w 1114398"/>
                    <a:gd name="connsiteY37" fmla="*/ 940499 h 1047534"/>
                    <a:gd name="connsiteX38" fmla="*/ 1023468 w 1114398"/>
                    <a:gd name="connsiteY38" fmla="*/ 927239 h 1047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1114398" h="1047534">
                      <a:moveTo>
                        <a:pt x="1023468" y="927239"/>
                      </a:moveTo>
                      <a:cubicBezTo>
                        <a:pt x="1047911" y="947129"/>
                        <a:pt x="1080177" y="963230"/>
                        <a:pt x="1114399" y="976490"/>
                      </a:cubicBezTo>
                      <a:lnTo>
                        <a:pt x="1114399" y="777593"/>
                      </a:lnTo>
                      <a:cubicBezTo>
                        <a:pt x="1067467" y="783276"/>
                        <a:pt x="1019557" y="781381"/>
                        <a:pt x="971647" y="769069"/>
                      </a:cubicBezTo>
                      <a:cubicBezTo>
                        <a:pt x="966760" y="768122"/>
                        <a:pt x="965781" y="762439"/>
                        <a:pt x="967737" y="759597"/>
                      </a:cubicBezTo>
                      <a:cubicBezTo>
                        <a:pt x="998047" y="708452"/>
                        <a:pt x="1047911" y="673409"/>
                        <a:pt x="1098754" y="640259"/>
                      </a:cubicBezTo>
                      <a:cubicBezTo>
                        <a:pt x="998047" y="687615"/>
                        <a:pt x="886584" y="732131"/>
                        <a:pt x="770232" y="724553"/>
                      </a:cubicBezTo>
                      <a:cubicBezTo>
                        <a:pt x="766321" y="724553"/>
                        <a:pt x="763388" y="720765"/>
                        <a:pt x="763388" y="717923"/>
                      </a:cubicBezTo>
                      <a:cubicBezTo>
                        <a:pt x="767299" y="644995"/>
                        <a:pt x="804454" y="583431"/>
                        <a:pt x="850407" y="527551"/>
                      </a:cubicBezTo>
                      <a:cubicBezTo>
                        <a:pt x="759477" y="557859"/>
                        <a:pt x="651925" y="575854"/>
                        <a:pt x="552195" y="537969"/>
                      </a:cubicBezTo>
                      <a:cubicBezTo>
                        <a:pt x="549262" y="537022"/>
                        <a:pt x="546328" y="533234"/>
                        <a:pt x="547306" y="529445"/>
                      </a:cubicBezTo>
                      <a:cubicBezTo>
                        <a:pt x="579572" y="447045"/>
                        <a:pt x="672457" y="404424"/>
                        <a:pt x="765344" y="377904"/>
                      </a:cubicBezTo>
                      <a:cubicBezTo>
                        <a:pt x="736011" y="378852"/>
                        <a:pt x="706679" y="378852"/>
                        <a:pt x="677347" y="376010"/>
                      </a:cubicBezTo>
                      <a:cubicBezTo>
                        <a:pt x="617704" y="371274"/>
                        <a:pt x="553172" y="360856"/>
                        <a:pt x="499397" y="328653"/>
                      </a:cubicBezTo>
                      <a:cubicBezTo>
                        <a:pt x="493531" y="325812"/>
                        <a:pt x="495486" y="318235"/>
                        <a:pt x="501352" y="317288"/>
                      </a:cubicBezTo>
                      <a:cubicBezTo>
                        <a:pt x="528729" y="311605"/>
                        <a:pt x="556106" y="306870"/>
                        <a:pt x="584461" y="304028"/>
                      </a:cubicBezTo>
                      <a:cubicBezTo>
                        <a:pt x="569795" y="302134"/>
                        <a:pt x="555128" y="299293"/>
                        <a:pt x="540462" y="297398"/>
                      </a:cubicBezTo>
                      <a:cubicBezTo>
                        <a:pt x="485709" y="286980"/>
                        <a:pt x="417266" y="273720"/>
                        <a:pt x="373268" y="234888"/>
                      </a:cubicBezTo>
                      <a:cubicBezTo>
                        <a:pt x="286249" y="160065"/>
                        <a:pt x="396733" y="77665"/>
                        <a:pt x="471042" y="29361"/>
                      </a:cubicBezTo>
                      <a:cubicBezTo>
                        <a:pt x="425088" y="45462"/>
                        <a:pt x="379134" y="63458"/>
                        <a:pt x="329270" y="71035"/>
                      </a:cubicBezTo>
                      <a:cubicBezTo>
                        <a:pt x="325358" y="71982"/>
                        <a:pt x="320469" y="68193"/>
                        <a:pt x="320469" y="64405"/>
                      </a:cubicBezTo>
                      <a:cubicBezTo>
                        <a:pt x="322425" y="40726"/>
                        <a:pt x="331225" y="18942"/>
                        <a:pt x="343935" y="0"/>
                      </a:cubicBezTo>
                      <a:cubicBezTo>
                        <a:pt x="337091" y="5683"/>
                        <a:pt x="330247" y="12313"/>
                        <a:pt x="324381" y="17995"/>
                      </a:cubicBezTo>
                      <a:cubicBezTo>
                        <a:pt x="288204" y="57775"/>
                        <a:pt x="260827" y="107025"/>
                        <a:pt x="254961" y="153435"/>
                      </a:cubicBezTo>
                      <a:cubicBezTo>
                        <a:pt x="163052" y="166695"/>
                        <a:pt x="38879" y="186584"/>
                        <a:pt x="1724" y="253830"/>
                      </a:cubicBezTo>
                      <a:cubicBezTo>
                        <a:pt x="-2186" y="260460"/>
                        <a:pt x="747" y="270879"/>
                        <a:pt x="8569" y="275614"/>
                      </a:cubicBezTo>
                      <a:cubicBezTo>
                        <a:pt x="76033" y="314447"/>
                        <a:pt x="184563" y="340019"/>
                        <a:pt x="256916" y="352332"/>
                      </a:cubicBezTo>
                      <a:cubicBezTo>
                        <a:pt x="303848" y="359909"/>
                        <a:pt x="348824" y="366539"/>
                        <a:pt x="393800" y="372222"/>
                      </a:cubicBezTo>
                      <a:cubicBezTo>
                        <a:pt x="306781" y="380746"/>
                        <a:pt x="220740" y="395900"/>
                        <a:pt x="180652" y="447045"/>
                      </a:cubicBezTo>
                      <a:cubicBezTo>
                        <a:pt x="175764" y="452727"/>
                        <a:pt x="175764" y="457463"/>
                        <a:pt x="179674" y="465040"/>
                      </a:cubicBezTo>
                      <a:cubicBezTo>
                        <a:pt x="209985" y="519027"/>
                        <a:pt x="353713" y="519974"/>
                        <a:pt x="445621" y="517132"/>
                      </a:cubicBezTo>
                      <a:cubicBezTo>
                        <a:pt x="389889" y="557859"/>
                        <a:pt x="351757" y="609951"/>
                        <a:pt x="327314" y="676250"/>
                      </a:cubicBezTo>
                      <a:cubicBezTo>
                        <a:pt x="315581" y="707505"/>
                        <a:pt x="313625" y="782328"/>
                        <a:pt x="361535" y="801271"/>
                      </a:cubicBezTo>
                      <a:cubicBezTo>
                        <a:pt x="428999" y="829685"/>
                        <a:pt x="521885" y="756756"/>
                        <a:pt x="591305" y="689510"/>
                      </a:cubicBezTo>
                      <a:cubicBezTo>
                        <a:pt x="527752" y="823055"/>
                        <a:pt x="456376" y="1037106"/>
                        <a:pt x="601083" y="1004904"/>
                      </a:cubicBezTo>
                      <a:cubicBezTo>
                        <a:pt x="650947" y="993538"/>
                        <a:pt x="699834" y="951864"/>
                        <a:pt x="741877" y="900719"/>
                      </a:cubicBezTo>
                      <a:cubicBezTo>
                        <a:pt x="730145" y="978384"/>
                        <a:pt x="741877" y="1046577"/>
                        <a:pt x="817164" y="1047524"/>
                      </a:cubicBezTo>
                      <a:cubicBezTo>
                        <a:pt x="894406" y="1048472"/>
                        <a:pt x="961871" y="984067"/>
                        <a:pt x="1009779" y="940499"/>
                      </a:cubicBezTo>
                      <a:cubicBezTo>
                        <a:pt x="1014668" y="936710"/>
                        <a:pt x="1018580" y="931975"/>
                        <a:pt x="1023468" y="927239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517" name="Graphic 25">
              <a:extLst>
                <a:ext uri="{FF2B5EF4-FFF2-40B4-BE49-F238E27FC236}">
                  <a16:creationId xmlns:a16="http://schemas.microsoft.com/office/drawing/2014/main" id="{927A8827-7D0D-58E2-7FA7-40F7E762B6FF}"/>
                </a:ext>
              </a:extLst>
            </p:cNvPr>
            <p:cNvGrpSpPr/>
            <p:nvPr/>
          </p:nvGrpSpPr>
          <p:grpSpPr>
            <a:xfrm>
              <a:off x="6168876" y="-3267431"/>
              <a:ext cx="6297357" cy="4461061"/>
              <a:chOff x="6168876" y="-3267431"/>
              <a:chExt cx="6297357" cy="4461061"/>
            </a:xfrm>
          </p:grpSpPr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56533614-BDEF-B6E1-46B1-AD759F2A7100}"/>
                  </a:ext>
                </a:extLst>
              </p:cNvPr>
              <p:cNvSpPr/>
              <p:nvPr/>
            </p:nvSpPr>
            <p:spPr>
              <a:xfrm>
                <a:off x="6171810" y="-3267431"/>
                <a:ext cx="6294423" cy="4455378"/>
              </a:xfrm>
              <a:custGeom>
                <a:avLst/>
                <a:gdLst>
                  <a:gd name="connsiteX0" fmla="*/ 6066608 w 6294423"/>
                  <a:gd name="connsiteY0" fmla="*/ 2584392 h 4455378"/>
                  <a:gd name="connsiteX1" fmla="*/ 6219137 w 6294423"/>
                  <a:gd name="connsiteY1" fmla="*/ 2534194 h 4455378"/>
                  <a:gd name="connsiteX2" fmla="*/ 6115496 w 6294423"/>
                  <a:gd name="connsiteY2" fmla="*/ 2446111 h 4455378"/>
                  <a:gd name="connsiteX3" fmla="*/ 6294424 w 6294423"/>
                  <a:gd name="connsiteY3" fmla="*/ 2384548 h 4455378"/>
                  <a:gd name="connsiteX4" fmla="*/ 6294424 w 6294423"/>
                  <a:gd name="connsiteY4" fmla="*/ 1539709 h 4455378"/>
                  <a:gd name="connsiteX5" fmla="*/ 6221093 w 6294423"/>
                  <a:gd name="connsiteY5" fmla="*/ 1556757 h 4455378"/>
                  <a:gd name="connsiteX6" fmla="*/ 6189804 w 6294423"/>
                  <a:gd name="connsiteY6" fmla="*/ 1566229 h 4455378"/>
                  <a:gd name="connsiteX7" fmla="*/ 6257269 w 6294423"/>
                  <a:gd name="connsiteY7" fmla="*/ 1512242 h 4455378"/>
                  <a:gd name="connsiteX8" fmla="*/ 6294424 w 6294423"/>
                  <a:gd name="connsiteY8" fmla="*/ 1470569 h 4455378"/>
                  <a:gd name="connsiteX9" fmla="*/ 6294424 w 6294423"/>
                  <a:gd name="connsiteY9" fmla="*/ 1373962 h 4455378"/>
                  <a:gd name="connsiteX10" fmla="*/ 6240648 w 6294423"/>
                  <a:gd name="connsiteY10" fmla="*/ 1373962 h 4455378"/>
                  <a:gd name="connsiteX11" fmla="*/ 6211315 w 6294423"/>
                  <a:gd name="connsiteY11" fmla="*/ 1384380 h 4455378"/>
                  <a:gd name="connsiteX12" fmla="*/ 6165361 w 6294423"/>
                  <a:gd name="connsiteY12" fmla="*/ 1216738 h 4455378"/>
                  <a:gd name="connsiteX13" fmla="*/ 6051942 w 6294423"/>
                  <a:gd name="connsiteY13" fmla="*/ 1254623 h 4455378"/>
                  <a:gd name="connsiteX14" fmla="*/ 6014788 w 6294423"/>
                  <a:gd name="connsiteY14" fmla="*/ 1223368 h 4455378"/>
                  <a:gd name="connsiteX15" fmla="*/ 5901370 w 6294423"/>
                  <a:gd name="connsiteY15" fmla="*/ 1249888 h 4455378"/>
                  <a:gd name="connsiteX16" fmla="*/ 5878882 w 6294423"/>
                  <a:gd name="connsiteY16" fmla="*/ 1265989 h 4455378"/>
                  <a:gd name="connsiteX17" fmla="*/ 5892570 w 6294423"/>
                  <a:gd name="connsiteY17" fmla="*/ 1252729 h 4455378"/>
                  <a:gd name="connsiteX18" fmla="*/ 5932658 w 6294423"/>
                  <a:gd name="connsiteY18" fmla="*/ 1214844 h 4455378"/>
                  <a:gd name="connsiteX19" fmla="*/ 5749819 w 6294423"/>
                  <a:gd name="connsiteY19" fmla="*/ 1180747 h 4455378"/>
                  <a:gd name="connsiteX20" fmla="*/ 5877904 w 6294423"/>
                  <a:gd name="connsiteY20" fmla="*/ 1000793 h 4455378"/>
                  <a:gd name="connsiteX21" fmla="*/ 5661822 w 6294423"/>
                  <a:gd name="connsiteY21" fmla="*/ 1034889 h 4455378"/>
                  <a:gd name="connsiteX22" fmla="*/ 5625646 w 6294423"/>
                  <a:gd name="connsiteY22" fmla="*/ 1076563 h 4455378"/>
                  <a:gd name="connsiteX23" fmla="*/ 5653023 w 6294423"/>
                  <a:gd name="connsiteY23" fmla="*/ 1015000 h 4455378"/>
                  <a:gd name="connsiteX24" fmla="*/ 5641290 w 6294423"/>
                  <a:gd name="connsiteY24" fmla="*/ 913657 h 4455378"/>
                  <a:gd name="connsiteX25" fmla="*/ 5397831 w 6294423"/>
                  <a:gd name="connsiteY25" fmla="*/ 1034889 h 4455378"/>
                  <a:gd name="connsiteX26" fmla="*/ 5395875 w 6294423"/>
                  <a:gd name="connsiteY26" fmla="*/ 906080 h 4455378"/>
                  <a:gd name="connsiteX27" fmla="*/ 5243347 w 6294423"/>
                  <a:gd name="connsiteY27" fmla="*/ 826521 h 4455378"/>
                  <a:gd name="connsiteX28" fmla="*/ 5419342 w 6294423"/>
                  <a:gd name="connsiteY28" fmla="*/ 592580 h 4455378"/>
                  <a:gd name="connsiteX29" fmla="*/ 5320589 w 6294423"/>
                  <a:gd name="connsiteY29" fmla="*/ 610576 h 4455378"/>
                  <a:gd name="connsiteX30" fmla="*/ 5386098 w 6294423"/>
                  <a:gd name="connsiteY30" fmla="*/ 510180 h 4455378"/>
                  <a:gd name="connsiteX31" fmla="*/ 5253125 w 6294423"/>
                  <a:gd name="connsiteY31" fmla="*/ 441987 h 4455378"/>
                  <a:gd name="connsiteX32" fmla="*/ 5093753 w 6294423"/>
                  <a:gd name="connsiteY32" fmla="*/ 528175 h 4455378"/>
                  <a:gd name="connsiteX33" fmla="*/ 5061487 w 6294423"/>
                  <a:gd name="connsiteY33" fmla="*/ 553748 h 4455378"/>
                  <a:gd name="connsiteX34" fmla="*/ 5082997 w 6294423"/>
                  <a:gd name="connsiteY34" fmla="*/ 522493 h 4455378"/>
                  <a:gd name="connsiteX35" fmla="*/ 5127973 w 6294423"/>
                  <a:gd name="connsiteY35" fmla="*/ 266768 h 4455378"/>
                  <a:gd name="connsiteX36" fmla="*/ 5116240 w 6294423"/>
                  <a:gd name="connsiteY36" fmla="*/ 267715 h 4455378"/>
                  <a:gd name="connsiteX37" fmla="*/ 5030199 w 6294423"/>
                  <a:gd name="connsiteY37" fmla="*/ 339697 h 4455378"/>
                  <a:gd name="connsiteX38" fmla="*/ 4967623 w 6294423"/>
                  <a:gd name="connsiteY38" fmla="*/ 114280 h 4455378"/>
                  <a:gd name="connsiteX39" fmla="*/ 4819984 w 6294423"/>
                  <a:gd name="connsiteY39" fmla="*/ 214676 h 4455378"/>
                  <a:gd name="connsiteX40" fmla="*/ 4755453 w 6294423"/>
                  <a:gd name="connsiteY40" fmla="*/ 205205 h 4455378"/>
                  <a:gd name="connsiteX41" fmla="*/ 4426931 w 6294423"/>
                  <a:gd name="connsiteY41" fmla="*/ 303706 h 4455378"/>
                  <a:gd name="connsiteX42" fmla="*/ 4473862 w 6294423"/>
                  <a:gd name="connsiteY42" fmla="*/ 137958 h 4455378"/>
                  <a:gd name="connsiteX43" fmla="*/ 4216715 w 6294423"/>
                  <a:gd name="connsiteY43" fmla="*/ 224147 h 4455378"/>
                  <a:gd name="connsiteX44" fmla="*/ 4087653 w 6294423"/>
                  <a:gd name="connsiteY44" fmla="*/ 63135 h 4455378"/>
                  <a:gd name="connsiteX45" fmla="*/ 4010411 w 6294423"/>
                  <a:gd name="connsiteY45" fmla="*/ 133223 h 4455378"/>
                  <a:gd name="connsiteX46" fmla="*/ 3792374 w 6294423"/>
                  <a:gd name="connsiteY46" fmla="*/ 119016 h 4455378"/>
                  <a:gd name="connsiteX47" fmla="*/ 3664289 w 6294423"/>
                  <a:gd name="connsiteY47" fmla="*/ 259191 h 4455378"/>
                  <a:gd name="connsiteX48" fmla="*/ 3639846 w 6294423"/>
                  <a:gd name="connsiteY48" fmla="*/ 331173 h 4455378"/>
                  <a:gd name="connsiteX49" fmla="*/ 3376833 w 6294423"/>
                  <a:gd name="connsiteY49" fmla="*/ 7255 h 4455378"/>
                  <a:gd name="connsiteX50" fmla="*/ 3313279 w 6294423"/>
                  <a:gd name="connsiteY50" fmla="*/ 145535 h 4455378"/>
                  <a:gd name="connsiteX51" fmla="*/ 3207682 w 6294423"/>
                  <a:gd name="connsiteY51" fmla="*/ 98179 h 4455378"/>
                  <a:gd name="connsiteX52" fmla="*/ 2996489 w 6294423"/>
                  <a:gd name="connsiteY52" fmla="*/ 304653 h 4455378"/>
                  <a:gd name="connsiteX53" fmla="*/ 2973024 w 6294423"/>
                  <a:gd name="connsiteY53" fmla="*/ 275292 h 4455378"/>
                  <a:gd name="connsiteX54" fmla="*/ 2946625 w 6294423"/>
                  <a:gd name="connsiteY54" fmla="*/ 207099 h 4455378"/>
                  <a:gd name="connsiteX55" fmla="*/ 2742276 w 6294423"/>
                  <a:gd name="connsiteY55" fmla="*/ 347274 h 4455378"/>
                  <a:gd name="connsiteX56" fmla="*/ 2633746 w 6294423"/>
                  <a:gd name="connsiteY56" fmla="*/ 216570 h 4455378"/>
                  <a:gd name="connsiteX57" fmla="*/ 2509573 w 6294423"/>
                  <a:gd name="connsiteY57" fmla="*/ 372846 h 4455378"/>
                  <a:gd name="connsiteX58" fmla="*/ 2419620 w 6294423"/>
                  <a:gd name="connsiteY58" fmla="*/ 274345 h 4455378"/>
                  <a:gd name="connsiteX59" fmla="*/ 2395177 w 6294423"/>
                  <a:gd name="connsiteY59" fmla="*/ 276239 h 4455378"/>
                  <a:gd name="connsiteX60" fmla="*/ 2256336 w 6294423"/>
                  <a:gd name="connsiteY60" fmla="*/ 574585 h 4455378"/>
                  <a:gd name="connsiteX61" fmla="*/ 2189850 w 6294423"/>
                  <a:gd name="connsiteY61" fmla="*/ 552801 h 4455378"/>
                  <a:gd name="connsiteX62" fmla="*/ 2162473 w 6294423"/>
                  <a:gd name="connsiteY62" fmla="*/ 573638 h 4455378"/>
                  <a:gd name="connsiteX63" fmla="*/ 2194739 w 6294423"/>
                  <a:gd name="connsiteY63" fmla="*/ 686346 h 4455378"/>
                  <a:gd name="connsiteX64" fmla="*/ 2135096 w 6294423"/>
                  <a:gd name="connsiteY64" fmla="*/ 692029 h 4455378"/>
                  <a:gd name="connsiteX65" fmla="*/ 2151718 w 6294423"/>
                  <a:gd name="connsiteY65" fmla="*/ 817997 h 4455378"/>
                  <a:gd name="connsiteX66" fmla="*/ 1855461 w 6294423"/>
                  <a:gd name="connsiteY66" fmla="*/ 785794 h 4455378"/>
                  <a:gd name="connsiteX67" fmla="*/ 1626669 w 6294423"/>
                  <a:gd name="connsiteY67" fmla="*/ 826521 h 4455378"/>
                  <a:gd name="connsiteX68" fmla="*/ 1871105 w 6294423"/>
                  <a:gd name="connsiteY68" fmla="*/ 1016894 h 4455378"/>
                  <a:gd name="connsiteX69" fmla="*/ 1753775 w 6294423"/>
                  <a:gd name="connsiteY69" fmla="*/ 1042466 h 4455378"/>
                  <a:gd name="connsiteX70" fmla="*/ 1624713 w 6294423"/>
                  <a:gd name="connsiteY70" fmla="*/ 964802 h 4455378"/>
                  <a:gd name="connsiteX71" fmla="*/ 1587559 w 6294423"/>
                  <a:gd name="connsiteY71" fmla="*/ 987533 h 4455378"/>
                  <a:gd name="connsiteX72" fmla="*/ 1613958 w 6294423"/>
                  <a:gd name="connsiteY72" fmla="*/ 1131497 h 4455378"/>
                  <a:gd name="connsiteX73" fmla="*/ 1424276 w 6294423"/>
                  <a:gd name="connsiteY73" fmla="*/ 1118237 h 4455378"/>
                  <a:gd name="connsiteX74" fmla="*/ 1466319 w 6294423"/>
                  <a:gd name="connsiteY74" fmla="*/ 1252729 h 4455378"/>
                  <a:gd name="connsiteX75" fmla="*/ 1315746 w 6294423"/>
                  <a:gd name="connsiteY75" fmla="*/ 1231892 h 4455378"/>
                  <a:gd name="connsiteX76" fmla="*/ 1130952 w 6294423"/>
                  <a:gd name="connsiteY76" fmla="*/ 1299138 h 4455378"/>
                  <a:gd name="connsiteX77" fmla="*/ 1250237 w 6294423"/>
                  <a:gd name="connsiteY77" fmla="*/ 1443102 h 4455378"/>
                  <a:gd name="connsiteX78" fmla="*/ 1340190 w 6294423"/>
                  <a:gd name="connsiteY78" fmla="*/ 1476251 h 4455378"/>
                  <a:gd name="connsiteX79" fmla="*/ 1309879 w 6294423"/>
                  <a:gd name="connsiteY79" fmla="*/ 1498983 h 4455378"/>
                  <a:gd name="connsiteX80" fmla="*/ 1317701 w 6294423"/>
                  <a:gd name="connsiteY80" fmla="*/ 1550127 h 4455378"/>
                  <a:gd name="connsiteX81" fmla="*/ 1271747 w 6294423"/>
                  <a:gd name="connsiteY81" fmla="*/ 1546339 h 4455378"/>
                  <a:gd name="connsiteX82" fmla="*/ 1047844 w 6294423"/>
                  <a:gd name="connsiteY82" fmla="*/ 1553916 h 4455378"/>
                  <a:gd name="connsiteX83" fmla="*/ 1038066 w 6294423"/>
                  <a:gd name="connsiteY83" fmla="*/ 1566229 h 4455378"/>
                  <a:gd name="connsiteX84" fmla="*/ 1133886 w 6294423"/>
                  <a:gd name="connsiteY84" fmla="*/ 1667571 h 4455378"/>
                  <a:gd name="connsiteX85" fmla="*/ 997979 w 6294423"/>
                  <a:gd name="connsiteY85" fmla="*/ 1779333 h 4455378"/>
                  <a:gd name="connsiteX86" fmla="*/ 1066421 w 6294423"/>
                  <a:gd name="connsiteY86" fmla="*/ 1835213 h 4455378"/>
                  <a:gd name="connsiteX87" fmla="*/ 1037089 w 6294423"/>
                  <a:gd name="connsiteY87" fmla="*/ 1887305 h 4455378"/>
                  <a:gd name="connsiteX88" fmla="*/ 1044910 w 6294423"/>
                  <a:gd name="connsiteY88" fmla="*/ 1914772 h 4455378"/>
                  <a:gd name="connsiteX89" fmla="*/ 890427 w 6294423"/>
                  <a:gd name="connsiteY89" fmla="*/ 1870257 h 4455378"/>
                  <a:gd name="connsiteX90" fmla="*/ 699767 w 6294423"/>
                  <a:gd name="connsiteY90" fmla="*/ 1926138 h 4455378"/>
                  <a:gd name="connsiteX91" fmla="*/ 842517 w 6294423"/>
                  <a:gd name="connsiteY91" fmla="*/ 2199858 h 4455378"/>
                  <a:gd name="connsiteX92" fmla="*/ 513018 w 6294423"/>
                  <a:gd name="connsiteY92" fmla="*/ 2181863 h 4455378"/>
                  <a:gd name="connsiteX93" fmla="*/ 632303 w 6294423"/>
                  <a:gd name="connsiteY93" fmla="*/ 2356134 h 4455378"/>
                  <a:gd name="connsiteX94" fmla="*/ 407421 w 6294423"/>
                  <a:gd name="connsiteY94" fmla="*/ 2405385 h 4455378"/>
                  <a:gd name="connsiteX95" fmla="*/ 573637 w 6294423"/>
                  <a:gd name="connsiteY95" fmla="*/ 2559767 h 4455378"/>
                  <a:gd name="connsiteX96" fmla="*/ 573637 w 6294423"/>
                  <a:gd name="connsiteY96" fmla="*/ 2560714 h 4455378"/>
                  <a:gd name="connsiteX97" fmla="*/ 101387 w 6294423"/>
                  <a:gd name="connsiteY97" fmla="*/ 2687629 h 4455378"/>
                  <a:gd name="connsiteX98" fmla="*/ 165918 w 6294423"/>
                  <a:gd name="connsiteY98" fmla="*/ 2731197 h 4455378"/>
                  <a:gd name="connsiteX99" fmla="*/ 267603 w 6294423"/>
                  <a:gd name="connsiteY99" fmla="*/ 2770976 h 4455378"/>
                  <a:gd name="connsiteX100" fmla="*/ 242182 w 6294423"/>
                  <a:gd name="connsiteY100" fmla="*/ 2787078 h 4455378"/>
                  <a:gd name="connsiteX101" fmla="*/ 248049 w 6294423"/>
                  <a:gd name="connsiteY101" fmla="*/ 2899786 h 4455378"/>
                  <a:gd name="connsiteX102" fmla="*/ 249026 w 6294423"/>
                  <a:gd name="connsiteY102" fmla="*/ 2909257 h 4455378"/>
                  <a:gd name="connsiteX103" fmla="*/ 256848 w 6294423"/>
                  <a:gd name="connsiteY103" fmla="*/ 2913993 h 4455378"/>
                  <a:gd name="connsiteX104" fmla="*/ 268581 w 6294423"/>
                  <a:gd name="connsiteY104" fmla="*/ 2929147 h 4455378"/>
                  <a:gd name="connsiteX105" fmla="*/ 357556 w 6294423"/>
                  <a:gd name="connsiteY105" fmla="*/ 3007759 h 4455378"/>
                  <a:gd name="connsiteX106" fmla="*/ 354623 w 6294423"/>
                  <a:gd name="connsiteY106" fmla="*/ 3007759 h 4455378"/>
                  <a:gd name="connsiteX107" fmla="*/ 226538 w 6294423"/>
                  <a:gd name="connsiteY107" fmla="*/ 2919676 h 4455378"/>
                  <a:gd name="connsiteX108" fmla="*/ 64232 w 6294423"/>
                  <a:gd name="connsiteY108" fmla="*/ 2864742 h 4455378"/>
                  <a:gd name="connsiteX109" fmla="*/ 82810 w 6294423"/>
                  <a:gd name="connsiteY109" fmla="*/ 2969874 h 4455378"/>
                  <a:gd name="connsiteX110" fmla="*/ 176673 w 6294423"/>
                  <a:gd name="connsiteY110" fmla="*/ 3040908 h 4455378"/>
                  <a:gd name="connsiteX111" fmla="*/ 28056 w 6294423"/>
                  <a:gd name="connsiteY111" fmla="*/ 3172559 h 4455378"/>
                  <a:gd name="connsiteX112" fmla="*/ 227516 w 6294423"/>
                  <a:gd name="connsiteY112" fmla="*/ 3218021 h 4455378"/>
                  <a:gd name="connsiteX113" fmla="*/ 447508 w 6294423"/>
                  <a:gd name="connsiteY113" fmla="*/ 3231281 h 4455378"/>
                  <a:gd name="connsiteX114" fmla="*/ 412310 w 6294423"/>
                  <a:gd name="connsiteY114" fmla="*/ 3248329 h 4455378"/>
                  <a:gd name="connsiteX115" fmla="*/ 170807 w 6294423"/>
                  <a:gd name="connsiteY115" fmla="*/ 3412183 h 4455378"/>
                  <a:gd name="connsiteX116" fmla="*/ 467064 w 6294423"/>
                  <a:gd name="connsiteY116" fmla="*/ 3380928 h 4455378"/>
                  <a:gd name="connsiteX117" fmla="*/ 300846 w 6294423"/>
                  <a:gd name="connsiteY117" fmla="*/ 3612027 h 4455378"/>
                  <a:gd name="connsiteX118" fmla="*/ 533550 w 6294423"/>
                  <a:gd name="connsiteY118" fmla="*/ 3549516 h 4455378"/>
                  <a:gd name="connsiteX119" fmla="*/ 510085 w 6294423"/>
                  <a:gd name="connsiteY119" fmla="*/ 3574142 h 4455378"/>
                  <a:gd name="connsiteX120" fmla="*/ 379066 w 6294423"/>
                  <a:gd name="connsiteY120" fmla="*/ 3805241 h 4455378"/>
                  <a:gd name="connsiteX121" fmla="*/ 618614 w 6294423"/>
                  <a:gd name="connsiteY121" fmla="*/ 3798611 h 4455378"/>
                  <a:gd name="connsiteX122" fmla="*/ 709544 w 6294423"/>
                  <a:gd name="connsiteY122" fmla="*/ 3736101 h 4455378"/>
                  <a:gd name="connsiteX123" fmla="*/ 668479 w 6294423"/>
                  <a:gd name="connsiteY123" fmla="*/ 3787246 h 4455378"/>
                  <a:gd name="connsiteX124" fmla="*/ 590260 w 6294423"/>
                  <a:gd name="connsiteY124" fmla="*/ 3986143 h 4455378"/>
                  <a:gd name="connsiteX125" fmla="*/ 644035 w 6294423"/>
                  <a:gd name="connsiteY125" fmla="*/ 4119688 h 4455378"/>
                  <a:gd name="connsiteX126" fmla="*/ 524750 w 6294423"/>
                  <a:gd name="connsiteY126" fmla="*/ 4359312 h 4455378"/>
                  <a:gd name="connsiteX127" fmla="*/ 547239 w 6294423"/>
                  <a:gd name="connsiteY127" fmla="*/ 4367836 h 4455378"/>
                  <a:gd name="connsiteX128" fmla="*/ 805363 w 6294423"/>
                  <a:gd name="connsiteY128" fmla="*/ 4241868 h 4455378"/>
                  <a:gd name="connsiteX129" fmla="*/ 929536 w 6294423"/>
                  <a:gd name="connsiteY129" fmla="*/ 4158520 h 4455378"/>
                  <a:gd name="connsiteX130" fmla="*/ 821985 w 6294423"/>
                  <a:gd name="connsiteY130" fmla="*/ 4354576 h 4455378"/>
                  <a:gd name="connsiteX131" fmla="*/ 835673 w 6294423"/>
                  <a:gd name="connsiteY131" fmla="*/ 4365941 h 4455378"/>
                  <a:gd name="connsiteX132" fmla="*/ 1087931 w 6294423"/>
                  <a:gd name="connsiteY132" fmla="*/ 4212507 h 4455378"/>
                  <a:gd name="connsiteX133" fmla="*/ 1122152 w 6294423"/>
                  <a:gd name="connsiteY133" fmla="*/ 4395303 h 4455378"/>
                  <a:gd name="connsiteX134" fmla="*/ 1250237 w 6294423"/>
                  <a:gd name="connsiteY134" fmla="*/ 4450236 h 4455378"/>
                  <a:gd name="connsiteX135" fmla="*/ 1342145 w 6294423"/>
                  <a:gd name="connsiteY135" fmla="*/ 4220084 h 4455378"/>
                  <a:gd name="connsiteX136" fmla="*/ 1604181 w 6294423"/>
                  <a:gd name="connsiteY136" fmla="*/ 4411404 h 4455378"/>
                  <a:gd name="connsiteX137" fmla="*/ 1630580 w 6294423"/>
                  <a:gd name="connsiteY137" fmla="*/ 4247550 h 4455378"/>
                  <a:gd name="connsiteX138" fmla="*/ 1808530 w 6294423"/>
                  <a:gd name="connsiteY138" fmla="*/ 4286383 h 4455378"/>
                  <a:gd name="connsiteX139" fmla="*/ 1874038 w 6294423"/>
                  <a:gd name="connsiteY139" fmla="*/ 4084644 h 4455378"/>
                  <a:gd name="connsiteX140" fmla="*/ 1874038 w 6294423"/>
                  <a:gd name="connsiteY140" fmla="*/ 4066649 h 4455378"/>
                  <a:gd name="connsiteX141" fmla="*/ 2050033 w 6294423"/>
                  <a:gd name="connsiteY141" fmla="*/ 4005085 h 4455378"/>
                  <a:gd name="connsiteX142" fmla="*/ 1937592 w 6294423"/>
                  <a:gd name="connsiteY142" fmla="*/ 4116847 h 4455378"/>
                  <a:gd name="connsiteX143" fmla="*/ 1939547 w 6294423"/>
                  <a:gd name="connsiteY143" fmla="*/ 4138631 h 4455378"/>
                  <a:gd name="connsiteX144" fmla="*/ 2006034 w 6294423"/>
                  <a:gd name="connsiteY144" fmla="*/ 4130106 h 4455378"/>
                  <a:gd name="connsiteX145" fmla="*/ 2096964 w 6294423"/>
                  <a:gd name="connsiteY145" fmla="*/ 4075173 h 4455378"/>
                  <a:gd name="connsiteX146" fmla="*/ 2087187 w 6294423"/>
                  <a:gd name="connsiteY146" fmla="*/ 4143366 h 4455378"/>
                  <a:gd name="connsiteX147" fmla="*/ 2116519 w 6294423"/>
                  <a:gd name="connsiteY147" fmla="*/ 4395303 h 4455378"/>
                  <a:gd name="connsiteX148" fmla="*/ 2232871 w 6294423"/>
                  <a:gd name="connsiteY148" fmla="*/ 4398144 h 4455378"/>
                  <a:gd name="connsiteX149" fmla="*/ 2386377 w 6294423"/>
                  <a:gd name="connsiteY149" fmla="*/ 4045812 h 4455378"/>
                  <a:gd name="connsiteX150" fmla="*/ 2573126 w 6294423"/>
                  <a:gd name="connsiteY150" fmla="*/ 4167044 h 4455378"/>
                  <a:gd name="connsiteX151" fmla="*/ 2644501 w 6294423"/>
                  <a:gd name="connsiteY151" fmla="*/ 3986143 h 4455378"/>
                  <a:gd name="connsiteX152" fmla="*/ 2615169 w 6294423"/>
                  <a:gd name="connsiteY152" fmla="*/ 3843126 h 4455378"/>
                  <a:gd name="connsiteX153" fmla="*/ 2825384 w 6294423"/>
                  <a:gd name="connsiteY153" fmla="*/ 3902795 h 4455378"/>
                  <a:gd name="connsiteX154" fmla="*/ 2910448 w 6294423"/>
                  <a:gd name="connsiteY154" fmla="*/ 3826078 h 4455378"/>
                  <a:gd name="connsiteX155" fmla="*/ 2784319 w 6294423"/>
                  <a:gd name="connsiteY155" fmla="*/ 3602556 h 4455378"/>
                  <a:gd name="connsiteX156" fmla="*/ 2765742 w 6294423"/>
                  <a:gd name="connsiteY156" fmla="*/ 3581719 h 4455378"/>
                  <a:gd name="connsiteX157" fmla="*/ 2686544 w 6294423"/>
                  <a:gd name="connsiteY157" fmla="*/ 3427337 h 4455378"/>
                  <a:gd name="connsiteX158" fmla="*/ 2971068 w 6294423"/>
                  <a:gd name="connsiteY158" fmla="*/ 3518261 h 4455378"/>
                  <a:gd name="connsiteX159" fmla="*/ 3009200 w 6294423"/>
                  <a:gd name="connsiteY159" fmla="*/ 3440596 h 4455378"/>
                  <a:gd name="connsiteX160" fmla="*/ 2999423 w 6294423"/>
                  <a:gd name="connsiteY160" fmla="*/ 3375245 h 4455378"/>
                  <a:gd name="connsiteX161" fmla="*/ 3122618 w 6294423"/>
                  <a:gd name="connsiteY161" fmla="*/ 3378086 h 4455378"/>
                  <a:gd name="connsiteX162" fmla="*/ 3176395 w 6294423"/>
                  <a:gd name="connsiteY162" fmla="*/ 3173506 h 4455378"/>
                  <a:gd name="connsiteX163" fmla="*/ 3190083 w 6294423"/>
                  <a:gd name="connsiteY163" fmla="*/ 3333571 h 4455378"/>
                  <a:gd name="connsiteX164" fmla="*/ 3213549 w 6294423"/>
                  <a:gd name="connsiteY164" fmla="*/ 3440596 h 4455378"/>
                  <a:gd name="connsiteX165" fmla="*/ 3226260 w 6294423"/>
                  <a:gd name="connsiteY165" fmla="*/ 3443438 h 4455378"/>
                  <a:gd name="connsiteX166" fmla="*/ 3508828 w 6294423"/>
                  <a:gd name="connsiteY166" fmla="*/ 3178242 h 4455378"/>
                  <a:gd name="connsiteX167" fmla="*/ 3481451 w 6294423"/>
                  <a:gd name="connsiteY167" fmla="*/ 3221810 h 4455378"/>
                  <a:gd name="connsiteX168" fmla="*/ 3457985 w 6294423"/>
                  <a:gd name="connsiteY168" fmla="*/ 3304210 h 4455378"/>
                  <a:gd name="connsiteX169" fmla="*/ 3654512 w 6294423"/>
                  <a:gd name="connsiteY169" fmla="*/ 3210444 h 4455378"/>
                  <a:gd name="connsiteX170" fmla="*/ 3778685 w 6294423"/>
                  <a:gd name="connsiteY170" fmla="*/ 3020071 h 4455378"/>
                  <a:gd name="connsiteX171" fmla="*/ 3805085 w 6294423"/>
                  <a:gd name="connsiteY171" fmla="*/ 3108154 h 4455378"/>
                  <a:gd name="connsiteX172" fmla="*/ 3914592 w 6294423"/>
                  <a:gd name="connsiteY172" fmla="*/ 3196237 h 4455378"/>
                  <a:gd name="connsiteX173" fmla="*/ 3978145 w 6294423"/>
                  <a:gd name="connsiteY173" fmla="*/ 3153616 h 4455378"/>
                  <a:gd name="connsiteX174" fmla="*/ 4018233 w 6294423"/>
                  <a:gd name="connsiteY174" fmla="*/ 3010600 h 4455378"/>
                  <a:gd name="connsiteX175" fmla="*/ 4129696 w 6294423"/>
                  <a:gd name="connsiteY175" fmla="*/ 3149828 h 4455378"/>
                  <a:gd name="connsiteX176" fmla="*/ 4095475 w 6294423"/>
                  <a:gd name="connsiteY176" fmla="*/ 3263483 h 4455378"/>
                  <a:gd name="connsiteX177" fmla="*/ 4119919 w 6294423"/>
                  <a:gd name="connsiteY177" fmla="*/ 3272955 h 4455378"/>
                  <a:gd name="connsiteX178" fmla="*/ 4310579 w 6294423"/>
                  <a:gd name="connsiteY178" fmla="*/ 3146040 h 4455378"/>
                  <a:gd name="connsiteX179" fmla="*/ 4231382 w 6294423"/>
                  <a:gd name="connsiteY179" fmla="*/ 3389452 h 4455378"/>
                  <a:gd name="connsiteX180" fmla="*/ 4371199 w 6294423"/>
                  <a:gd name="connsiteY180" fmla="*/ 3352514 h 4455378"/>
                  <a:gd name="connsiteX181" fmla="*/ 4384888 w 6294423"/>
                  <a:gd name="connsiteY181" fmla="*/ 3379980 h 4455378"/>
                  <a:gd name="connsiteX182" fmla="*/ 4571636 w 6294423"/>
                  <a:gd name="connsiteY182" fmla="*/ 3545728 h 4455378"/>
                  <a:gd name="connsiteX183" fmla="*/ 4629324 w 6294423"/>
                  <a:gd name="connsiteY183" fmla="*/ 3419760 h 4455378"/>
                  <a:gd name="connsiteX184" fmla="*/ 4721232 w 6294423"/>
                  <a:gd name="connsiteY184" fmla="*/ 3537204 h 4455378"/>
                  <a:gd name="connsiteX185" fmla="*/ 4850294 w 6294423"/>
                  <a:gd name="connsiteY185" fmla="*/ 3613921 h 4455378"/>
                  <a:gd name="connsiteX186" fmla="*/ 4894292 w 6294423"/>
                  <a:gd name="connsiteY186" fmla="*/ 3459539 h 4455378"/>
                  <a:gd name="connsiteX187" fmla="*/ 4886470 w 6294423"/>
                  <a:gd name="connsiteY187" fmla="*/ 3381875 h 4455378"/>
                  <a:gd name="connsiteX188" fmla="*/ 5000866 w 6294423"/>
                  <a:gd name="connsiteY188" fmla="*/ 3470905 h 4455378"/>
                  <a:gd name="connsiteX189" fmla="*/ 5261925 w 6294423"/>
                  <a:gd name="connsiteY189" fmla="*/ 3541940 h 4455378"/>
                  <a:gd name="connsiteX190" fmla="*/ 5307879 w 6294423"/>
                  <a:gd name="connsiteY190" fmla="*/ 3332624 h 4455378"/>
                  <a:gd name="connsiteX191" fmla="*/ 5304945 w 6294423"/>
                  <a:gd name="connsiteY191" fmla="*/ 3306104 h 4455378"/>
                  <a:gd name="connsiteX192" fmla="*/ 5351877 w 6294423"/>
                  <a:gd name="connsiteY192" fmla="*/ 3334518 h 4455378"/>
                  <a:gd name="connsiteX193" fmla="*/ 5390987 w 6294423"/>
                  <a:gd name="connsiteY193" fmla="*/ 3327888 h 4455378"/>
                  <a:gd name="connsiteX194" fmla="*/ 5407609 w 6294423"/>
                  <a:gd name="connsiteY194" fmla="*/ 3246435 h 4455378"/>
                  <a:gd name="connsiteX195" fmla="*/ 5348944 w 6294423"/>
                  <a:gd name="connsiteY195" fmla="*/ 3132780 h 4455378"/>
                  <a:gd name="connsiteX196" fmla="*/ 5550359 w 6294423"/>
                  <a:gd name="connsiteY196" fmla="*/ 3206656 h 4455378"/>
                  <a:gd name="connsiteX197" fmla="*/ 5744930 w 6294423"/>
                  <a:gd name="connsiteY197" fmla="*/ 3177295 h 4455378"/>
                  <a:gd name="connsiteX198" fmla="*/ 5601202 w 6294423"/>
                  <a:gd name="connsiteY198" fmla="*/ 3015336 h 4455378"/>
                  <a:gd name="connsiteX199" fmla="*/ 6107674 w 6294423"/>
                  <a:gd name="connsiteY199" fmla="*/ 2954720 h 4455378"/>
                  <a:gd name="connsiteX200" fmla="*/ 5777196 w 6294423"/>
                  <a:gd name="connsiteY200" fmla="*/ 2757717 h 4455378"/>
                  <a:gd name="connsiteX201" fmla="*/ 6049987 w 6294423"/>
                  <a:gd name="connsiteY201" fmla="*/ 2752981 h 4455378"/>
                  <a:gd name="connsiteX202" fmla="*/ 6237715 w 6294423"/>
                  <a:gd name="connsiteY202" fmla="*/ 2695206 h 4455378"/>
                  <a:gd name="connsiteX203" fmla="*/ 6066608 w 6294423"/>
                  <a:gd name="connsiteY203" fmla="*/ 2584392 h 4455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6294423" h="4455378">
                    <a:moveTo>
                      <a:pt x="6066608" y="2584392"/>
                    </a:moveTo>
                    <a:cubicBezTo>
                      <a:pt x="6135051" y="2583445"/>
                      <a:pt x="6210338" y="2573974"/>
                      <a:pt x="6219137" y="2534194"/>
                    </a:cubicBezTo>
                    <a:cubicBezTo>
                      <a:pt x="6228914" y="2492521"/>
                      <a:pt x="6181982" y="2465054"/>
                      <a:pt x="6115496" y="2446111"/>
                    </a:cubicBezTo>
                    <a:cubicBezTo>
                      <a:pt x="6178072" y="2430010"/>
                      <a:pt x="6238692" y="2409173"/>
                      <a:pt x="6294424" y="2384548"/>
                    </a:cubicBezTo>
                    <a:lnTo>
                      <a:pt x="6294424" y="1539709"/>
                    </a:lnTo>
                    <a:cubicBezTo>
                      <a:pt x="6266068" y="1544445"/>
                      <a:pt x="6239669" y="1551075"/>
                      <a:pt x="6221093" y="1556757"/>
                    </a:cubicBezTo>
                    <a:cubicBezTo>
                      <a:pt x="6210338" y="1559599"/>
                      <a:pt x="6200560" y="1562440"/>
                      <a:pt x="6189804" y="1566229"/>
                    </a:cubicBezTo>
                    <a:cubicBezTo>
                      <a:pt x="6212292" y="1548233"/>
                      <a:pt x="6233803" y="1529291"/>
                      <a:pt x="6257269" y="1512242"/>
                    </a:cubicBezTo>
                    <a:cubicBezTo>
                      <a:pt x="6270957" y="1501824"/>
                      <a:pt x="6283669" y="1487617"/>
                      <a:pt x="6294424" y="1470569"/>
                    </a:cubicBezTo>
                    <a:lnTo>
                      <a:pt x="6294424" y="1373962"/>
                    </a:lnTo>
                    <a:cubicBezTo>
                      <a:pt x="6282690" y="1369226"/>
                      <a:pt x="6265091" y="1368279"/>
                      <a:pt x="6240648" y="1373962"/>
                    </a:cubicBezTo>
                    <a:cubicBezTo>
                      <a:pt x="6230870" y="1375856"/>
                      <a:pt x="6221093" y="1379644"/>
                      <a:pt x="6211315" y="1384380"/>
                    </a:cubicBezTo>
                    <a:cubicBezTo>
                      <a:pt x="6224026" y="1319028"/>
                      <a:pt x="6214248" y="1247046"/>
                      <a:pt x="6165361" y="1216738"/>
                    </a:cubicBezTo>
                    <a:cubicBezTo>
                      <a:pt x="6116474" y="1186430"/>
                      <a:pt x="6079320" y="1212002"/>
                      <a:pt x="6051942" y="1254623"/>
                    </a:cubicBezTo>
                    <a:cubicBezTo>
                      <a:pt x="6047054" y="1237575"/>
                      <a:pt x="6035321" y="1225262"/>
                      <a:pt x="6014788" y="1223368"/>
                    </a:cubicBezTo>
                    <a:cubicBezTo>
                      <a:pt x="5973723" y="1219579"/>
                      <a:pt x="5940479" y="1232839"/>
                      <a:pt x="5901370" y="1249888"/>
                    </a:cubicBezTo>
                    <a:cubicBezTo>
                      <a:pt x="5894526" y="1252729"/>
                      <a:pt x="5884748" y="1260306"/>
                      <a:pt x="5878882" y="1265989"/>
                    </a:cubicBezTo>
                    <a:cubicBezTo>
                      <a:pt x="5881815" y="1263147"/>
                      <a:pt x="5885726" y="1259359"/>
                      <a:pt x="5892570" y="1252729"/>
                    </a:cubicBezTo>
                    <a:cubicBezTo>
                      <a:pt x="5906258" y="1240416"/>
                      <a:pt x="5920925" y="1228104"/>
                      <a:pt x="5932658" y="1214844"/>
                    </a:cubicBezTo>
                    <a:cubicBezTo>
                      <a:pt x="6038254" y="1099294"/>
                      <a:pt x="5876926" y="1135285"/>
                      <a:pt x="5749819" y="1180747"/>
                    </a:cubicBezTo>
                    <a:cubicBezTo>
                      <a:pt x="5824128" y="1131497"/>
                      <a:pt x="5885726" y="1072775"/>
                      <a:pt x="5877904" y="1000793"/>
                    </a:cubicBezTo>
                    <a:cubicBezTo>
                      <a:pt x="5869104" y="911763"/>
                      <a:pt x="5700932" y="1005528"/>
                      <a:pt x="5661822" y="1034889"/>
                    </a:cubicBezTo>
                    <a:cubicBezTo>
                      <a:pt x="5642267" y="1049096"/>
                      <a:pt x="5606091" y="1111607"/>
                      <a:pt x="5625646" y="1076563"/>
                    </a:cubicBezTo>
                    <a:cubicBezTo>
                      <a:pt x="5636401" y="1056673"/>
                      <a:pt x="5646179" y="1035837"/>
                      <a:pt x="5653023" y="1015000"/>
                    </a:cubicBezTo>
                    <a:cubicBezTo>
                      <a:pt x="5663778" y="979956"/>
                      <a:pt x="5677466" y="938282"/>
                      <a:pt x="5641290" y="913657"/>
                    </a:cubicBezTo>
                    <a:cubicBezTo>
                      <a:pt x="5580669" y="872930"/>
                      <a:pt x="5470184" y="962908"/>
                      <a:pt x="5397831" y="1034889"/>
                    </a:cubicBezTo>
                    <a:cubicBezTo>
                      <a:pt x="5410542" y="988480"/>
                      <a:pt x="5418364" y="934494"/>
                      <a:pt x="5395875" y="906080"/>
                    </a:cubicBezTo>
                    <a:cubicBezTo>
                      <a:pt x="5482895" y="784847"/>
                      <a:pt x="5358721" y="785794"/>
                      <a:pt x="5243347" y="826521"/>
                    </a:cubicBezTo>
                    <a:cubicBezTo>
                      <a:pt x="5355788" y="734650"/>
                      <a:pt x="5508316" y="597316"/>
                      <a:pt x="5419342" y="592580"/>
                    </a:cubicBezTo>
                    <a:cubicBezTo>
                      <a:pt x="5390009" y="590686"/>
                      <a:pt x="5355788" y="598263"/>
                      <a:pt x="5320589" y="610576"/>
                    </a:cubicBezTo>
                    <a:cubicBezTo>
                      <a:pt x="5348944" y="578373"/>
                      <a:pt x="5371432" y="544277"/>
                      <a:pt x="5386098" y="510180"/>
                    </a:cubicBezTo>
                    <a:cubicBezTo>
                      <a:pt x="5413475" y="442934"/>
                      <a:pt x="5330367" y="413573"/>
                      <a:pt x="5253125" y="441987"/>
                    </a:cubicBezTo>
                    <a:cubicBezTo>
                      <a:pt x="5194460" y="463771"/>
                      <a:pt x="5140684" y="492185"/>
                      <a:pt x="5093753" y="528175"/>
                    </a:cubicBezTo>
                    <a:cubicBezTo>
                      <a:pt x="5082997" y="536700"/>
                      <a:pt x="5072242" y="545224"/>
                      <a:pt x="5061487" y="553748"/>
                    </a:cubicBezTo>
                    <a:cubicBezTo>
                      <a:pt x="5068331" y="543330"/>
                      <a:pt x="5076153" y="532911"/>
                      <a:pt x="5082997" y="522493"/>
                    </a:cubicBezTo>
                    <a:cubicBezTo>
                      <a:pt x="5126018" y="457141"/>
                      <a:pt x="5218904" y="316966"/>
                      <a:pt x="5127973" y="266768"/>
                    </a:cubicBezTo>
                    <a:cubicBezTo>
                      <a:pt x="5125040" y="264874"/>
                      <a:pt x="5119174" y="265821"/>
                      <a:pt x="5116240" y="267715"/>
                    </a:cubicBezTo>
                    <a:cubicBezTo>
                      <a:pt x="5075175" y="286658"/>
                      <a:pt x="5050732" y="311283"/>
                      <a:pt x="5030199" y="339697"/>
                    </a:cubicBezTo>
                    <a:cubicBezTo>
                      <a:pt x="5039976" y="252561"/>
                      <a:pt x="5041932" y="117122"/>
                      <a:pt x="4967623" y="114280"/>
                    </a:cubicBezTo>
                    <a:cubicBezTo>
                      <a:pt x="4922647" y="112386"/>
                      <a:pt x="4867894" y="161637"/>
                      <a:pt x="4819984" y="214676"/>
                    </a:cubicBezTo>
                    <a:cubicBezTo>
                      <a:pt x="4809228" y="207099"/>
                      <a:pt x="4789674" y="202363"/>
                      <a:pt x="4755453" y="205205"/>
                    </a:cubicBezTo>
                    <a:cubicBezTo>
                      <a:pt x="4650834" y="213729"/>
                      <a:pt x="4526660" y="249720"/>
                      <a:pt x="4426931" y="303706"/>
                    </a:cubicBezTo>
                    <a:cubicBezTo>
                      <a:pt x="4470929" y="250667"/>
                      <a:pt x="4494395" y="189103"/>
                      <a:pt x="4473862" y="137958"/>
                    </a:cubicBezTo>
                    <a:cubicBezTo>
                      <a:pt x="4446485" y="66924"/>
                      <a:pt x="4288091" y="173002"/>
                      <a:pt x="4216715" y="224147"/>
                    </a:cubicBezTo>
                    <a:cubicBezTo>
                      <a:pt x="4219648" y="140800"/>
                      <a:pt x="4250936" y="-36313"/>
                      <a:pt x="4087653" y="63135"/>
                    </a:cubicBezTo>
                    <a:cubicBezTo>
                      <a:pt x="4059298" y="80183"/>
                      <a:pt x="4033877" y="104809"/>
                      <a:pt x="4010411" y="133223"/>
                    </a:cubicBezTo>
                    <a:cubicBezTo>
                      <a:pt x="3965435" y="91549"/>
                      <a:pt x="3892104" y="77342"/>
                      <a:pt x="3792374" y="119016"/>
                    </a:cubicBezTo>
                    <a:cubicBezTo>
                      <a:pt x="3725888" y="146483"/>
                      <a:pt x="3688733" y="211834"/>
                      <a:pt x="3664289" y="259191"/>
                    </a:cubicBezTo>
                    <a:cubicBezTo>
                      <a:pt x="3652557" y="282869"/>
                      <a:pt x="3645712" y="307494"/>
                      <a:pt x="3639846" y="331173"/>
                    </a:cubicBezTo>
                    <a:cubicBezTo>
                      <a:pt x="3603669" y="200469"/>
                      <a:pt x="3528383" y="76395"/>
                      <a:pt x="3376833" y="7255"/>
                    </a:cubicBezTo>
                    <a:cubicBezTo>
                      <a:pt x="3302524" y="-26842"/>
                      <a:pt x="3301546" y="65977"/>
                      <a:pt x="3313279" y="145535"/>
                    </a:cubicBezTo>
                    <a:cubicBezTo>
                      <a:pt x="3286880" y="111439"/>
                      <a:pt x="3251681" y="85866"/>
                      <a:pt x="3207682" y="98179"/>
                    </a:cubicBezTo>
                    <a:cubicBezTo>
                      <a:pt x="3093286" y="130381"/>
                      <a:pt x="3044399" y="229830"/>
                      <a:pt x="2996489" y="304653"/>
                    </a:cubicBezTo>
                    <a:cubicBezTo>
                      <a:pt x="2938803" y="395577"/>
                      <a:pt x="2972046" y="310336"/>
                      <a:pt x="2973024" y="275292"/>
                    </a:cubicBezTo>
                    <a:cubicBezTo>
                      <a:pt x="2974001" y="262979"/>
                      <a:pt x="2979868" y="208993"/>
                      <a:pt x="2946625" y="207099"/>
                    </a:cubicBezTo>
                    <a:cubicBezTo>
                      <a:pt x="2853739" y="202363"/>
                      <a:pt x="2798985" y="291393"/>
                      <a:pt x="2742276" y="347274"/>
                    </a:cubicBezTo>
                    <a:cubicBezTo>
                      <a:pt x="2736409" y="270556"/>
                      <a:pt x="2776497" y="103862"/>
                      <a:pt x="2633746" y="216570"/>
                    </a:cubicBezTo>
                    <a:cubicBezTo>
                      <a:pt x="2578992" y="260138"/>
                      <a:pt x="2539883" y="316019"/>
                      <a:pt x="2509573" y="372846"/>
                    </a:cubicBezTo>
                    <a:cubicBezTo>
                      <a:pt x="2490995" y="328331"/>
                      <a:pt x="2461663" y="292340"/>
                      <a:pt x="2419620" y="274345"/>
                    </a:cubicBezTo>
                    <a:cubicBezTo>
                      <a:pt x="2412776" y="271504"/>
                      <a:pt x="2402021" y="272451"/>
                      <a:pt x="2395177" y="276239"/>
                    </a:cubicBezTo>
                    <a:cubicBezTo>
                      <a:pt x="2290558" y="327384"/>
                      <a:pt x="2249492" y="462824"/>
                      <a:pt x="2256336" y="574585"/>
                    </a:cubicBezTo>
                    <a:cubicBezTo>
                      <a:pt x="2238737" y="565114"/>
                      <a:pt x="2217227" y="557536"/>
                      <a:pt x="2189850" y="552801"/>
                    </a:cubicBezTo>
                    <a:cubicBezTo>
                      <a:pt x="2176161" y="549959"/>
                      <a:pt x="2164429" y="566061"/>
                      <a:pt x="2162473" y="573638"/>
                    </a:cubicBezTo>
                    <a:cubicBezTo>
                      <a:pt x="2148785" y="612470"/>
                      <a:pt x="2170295" y="651302"/>
                      <a:pt x="2194739" y="686346"/>
                    </a:cubicBezTo>
                    <a:cubicBezTo>
                      <a:pt x="2172251" y="676875"/>
                      <a:pt x="2148785" y="674980"/>
                      <a:pt x="2135096" y="692029"/>
                    </a:cubicBezTo>
                    <a:cubicBezTo>
                      <a:pt x="2102830" y="731808"/>
                      <a:pt x="2127274" y="778217"/>
                      <a:pt x="2151718" y="817997"/>
                    </a:cubicBezTo>
                    <a:cubicBezTo>
                      <a:pt x="2063721" y="783900"/>
                      <a:pt x="1965947" y="779165"/>
                      <a:pt x="1855461" y="785794"/>
                    </a:cubicBezTo>
                    <a:cubicBezTo>
                      <a:pt x="1808530" y="788636"/>
                      <a:pt x="1663823" y="785794"/>
                      <a:pt x="1626669" y="826521"/>
                    </a:cubicBezTo>
                    <a:cubicBezTo>
                      <a:pt x="1565071" y="894714"/>
                      <a:pt x="1749864" y="979956"/>
                      <a:pt x="1871105" y="1016894"/>
                    </a:cubicBezTo>
                    <a:cubicBezTo>
                      <a:pt x="1831995" y="1023524"/>
                      <a:pt x="1791907" y="1028260"/>
                      <a:pt x="1753775" y="1042466"/>
                    </a:cubicBezTo>
                    <a:cubicBezTo>
                      <a:pt x="1707822" y="1009317"/>
                      <a:pt x="1656001" y="981850"/>
                      <a:pt x="1624713" y="964802"/>
                    </a:cubicBezTo>
                    <a:cubicBezTo>
                      <a:pt x="1609070" y="956278"/>
                      <a:pt x="1589514" y="978062"/>
                      <a:pt x="1587559" y="987533"/>
                    </a:cubicBezTo>
                    <a:cubicBezTo>
                      <a:pt x="1575826" y="1035837"/>
                      <a:pt x="1589514" y="1085087"/>
                      <a:pt x="1613958" y="1131497"/>
                    </a:cubicBezTo>
                    <a:cubicBezTo>
                      <a:pt x="1550405" y="1097400"/>
                      <a:pt x="1480007" y="1081299"/>
                      <a:pt x="1424276" y="1118237"/>
                    </a:cubicBezTo>
                    <a:cubicBezTo>
                      <a:pt x="1381255" y="1146651"/>
                      <a:pt x="1417432" y="1203478"/>
                      <a:pt x="1466319" y="1252729"/>
                    </a:cubicBezTo>
                    <a:cubicBezTo>
                      <a:pt x="1422320" y="1236628"/>
                      <a:pt x="1375389" y="1226209"/>
                      <a:pt x="1315746" y="1231892"/>
                    </a:cubicBezTo>
                    <a:cubicBezTo>
                      <a:pt x="1261970" y="1236628"/>
                      <a:pt x="1156373" y="1249888"/>
                      <a:pt x="1130952" y="1299138"/>
                    </a:cubicBezTo>
                    <a:cubicBezTo>
                      <a:pt x="1095754" y="1368279"/>
                      <a:pt x="1184728" y="1415635"/>
                      <a:pt x="1250237" y="1443102"/>
                    </a:cubicBezTo>
                    <a:cubicBezTo>
                      <a:pt x="1277614" y="1454468"/>
                      <a:pt x="1307924" y="1465833"/>
                      <a:pt x="1340190" y="1476251"/>
                    </a:cubicBezTo>
                    <a:cubicBezTo>
                      <a:pt x="1326501" y="1482881"/>
                      <a:pt x="1316724" y="1490458"/>
                      <a:pt x="1309879" y="1498983"/>
                    </a:cubicBezTo>
                    <a:cubicBezTo>
                      <a:pt x="1296191" y="1516978"/>
                      <a:pt x="1301080" y="1534026"/>
                      <a:pt x="1317701" y="1550127"/>
                    </a:cubicBezTo>
                    <a:cubicBezTo>
                      <a:pt x="1302058" y="1549180"/>
                      <a:pt x="1287391" y="1547286"/>
                      <a:pt x="1271747" y="1546339"/>
                    </a:cubicBezTo>
                    <a:cubicBezTo>
                      <a:pt x="1205261" y="1543497"/>
                      <a:pt x="1114330" y="1532132"/>
                      <a:pt x="1047844" y="1553916"/>
                    </a:cubicBezTo>
                    <a:cubicBezTo>
                      <a:pt x="1041977" y="1555810"/>
                      <a:pt x="1037089" y="1562440"/>
                      <a:pt x="1038066" y="1566229"/>
                    </a:cubicBezTo>
                    <a:cubicBezTo>
                      <a:pt x="1042955" y="1606955"/>
                      <a:pt x="1090865" y="1638210"/>
                      <a:pt x="1133886" y="1667571"/>
                    </a:cubicBezTo>
                    <a:cubicBezTo>
                      <a:pt x="1069354" y="1693144"/>
                      <a:pt x="994068" y="1734818"/>
                      <a:pt x="997979" y="1779333"/>
                    </a:cubicBezTo>
                    <a:cubicBezTo>
                      <a:pt x="999934" y="1805852"/>
                      <a:pt x="1028289" y="1823848"/>
                      <a:pt x="1066421" y="1835213"/>
                    </a:cubicBezTo>
                    <a:cubicBezTo>
                      <a:pt x="1047844" y="1847526"/>
                      <a:pt x="1037089" y="1863627"/>
                      <a:pt x="1037089" y="1887305"/>
                    </a:cubicBezTo>
                    <a:cubicBezTo>
                      <a:pt x="1037089" y="1895830"/>
                      <a:pt x="1040999" y="1905301"/>
                      <a:pt x="1044910" y="1914772"/>
                    </a:cubicBezTo>
                    <a:cubicBezTo>
                      <a:pt x="998957" y="1894882"/>
                      <a:pt x="949092" y="1878781"/>
                      <a:pt x="890427" y="1870257"/>
                    </a:cubicBezTo>
                    <a:cubicBezTo>
                      <a:pt x="834696" y="1861733"/>
                      <a:pt x="726166" y="1872151"/>
                      <a:pt x="699767" y="1926138"/>
                    </a:cubicBezTo>
                    <a:cubicBezTo>
                      <a:pt x="653812" y="2022745"/>
                      <a:pt x="756476" y="2121246"/>
                      <a:pt x="842517" y="2199858"/>
                    </a:cubicBezTo>
                    <a:cubicBezTo>
                      <a:pt x="740832" y="2167655"/>
                      <a:pt x="641102" y="2133559"/>
                      <a:pt x="513018" y="2181863"/>
                    </a:cubicBezTo>
                    <a:cubicBezTo>
                      <a:pt x="419154" y="2216906"/>
                      <a:pt x="563860" y="2310672"/>
                      <a:pt x="632303" y="2356134"/>
                    </a:cubicBezTo>
                    <a:cubicBezTo>
                      <a:pt x="551150" y="2349504"/>
                      <a:pt x="445553" y="2329614"/>
                      <a:pt x="407421" y="2405385"/>
                    </a:cubicBezTo>
                    <a:cubicBezTo>
                      <a:pt x="373200" y="2472631"/>
                      <a:pt x="485641" y="2522829"/>
                      <a:pt x="573637" y="2559767"/>
                    </a:cubicBezTo>
                    <a:cubicBezTo>
                      <a:pt x="573637" y="2559767"/>
                      <a:pt x="573637" y="2560714"/>
                      <a:pt x="573637" y="2560714"/>
                    </a:cubicBezTo>
                    <a:cubicBezTo>
                      <a:pt x="402532" y="2548401"/>
                      <a:pt x="92587" y="2557872"/>
                      <a:pt x="101387" y="2687629"/>
                    </a:cubicBezTo>
                    <a:cubicBezTo>
                      <a:pt x="103342" y="2711308"/>
                      <a:pt x="143430" y="2723620"/>
                      <a:pt x="165918" y="2731197"/>
                    </a:cubicBezTo>
                    <a:cubicBezTo>
                      <a:pt x="200139" y="2743510"/>
                      <a:pt x="233383" y="2756770"/>
                      <a:pt x="267603" y="2770976"/>
                    </a:cubicBezTo>
                    <a:cubicBezTo>
                      <a:pt x="257826" y="2774765"/>
                      <a:pt x="249026" y="2779501"/>
                      <a:pt x="242182" y="2787078"/>
                    </a:cubicBezTo>
                    <a:cubicBezTo>
                      <a:pt x="212850" y="2823069"/>
                      <a:pt x="227516" y="2865689"/>
                      <a:pt x="248049" y="2899786"/>
                    </a:cubicBezTo>
                    <a:cubicBezTo>
                      <a:pt x="247071" y="2903575"/>
                      <a:pt x="246093" y="2906416"/>
                      <a:pt x="249026" y="2909257"/>
                    </a:cubicBezTo>
                    <a:cubicBezTo>
                      <a:pt x="251959" y="2911152"/>
                      <a:pt x="254893" y="2913046"/>
                      <a:pt x="256848" y="2913993"/>
                    </a:cubicBezTo>
                    <a:cubicBezTo>
                      <a:pt x="260759" y="2919676"/>
                      <a:pt x="264670" y="2924412"/>
                      <a:pt x="268581" y="2929147"/>
                    </a:cubicBezTo>
                    <a:cubicBezTo>
                      <a:pt x="293025" y="2960402"/>
                      <a:pt x="324313" y="2985028"/>
                      <a:pt x="357556" y="3007759"/>
                    </a:cubicBezTo>
                    <a:cubicBezTo>
                      <a:pt x="356578" y="3007759"/>
                      <a:pt x="355601" y="3007759"/>
                      <a:pt x="354623" y="3007759"/>
                    </a:cubicBezTo>
                    <a:cubicBezTo>
                      <a:pt x="307691" y="2978398"/>
                      <a:pt x="265648" y="2946195"/>
                      <a:pt x="226538" y="2919676"/>
                    </a:cubicBezTo>
                    <a:cubicBezTo>
                      <a:pt x="199162" y="2901680"/>
                      <a:pt x="112142" y="2835381"/>
                      <a:pt x="64232" y="2864742"/>
                    </a:cubicBezTo>
                    <a:cubicBezTo>
                      <a:pt x="15345" y="2894103"/>
                      <a:pt x="61299" y="2945248"/>
                      <a:pt x="82810" y="2969874"/>
                    </a:cubicBezTo>
                    <a:cubicBezTo>
                      <a:pt x="104320" y="2994499"/>
                      <a:pt x="137563" y="3019124"/>
                      <a:pt x="176673" y="3040908"/>
                    </a:cubicBezTo>
                    <a:cubicBezTo>
                      <a:pt x="65210" y="3069322"/>
                      <a:pt x="-56030" y="3115732"/>
                      <a:pt x="28056" y="3172559"/>
                    </a:cubicBezTo>
                    <a:cubicBezTo>
                      <a:pt x="74988" y="3203814"/>
                      <a:pt x="163963" y="3213286"/>
                      <a:pt x="227516" y="3218021"/>
                    </a:cubicBezTo>
                    <a:cubicBezTo>
                      <a:pt x="293025" y="3222757"/>
                      <a:pt x="371244" y="3230334"/>
                      <a:pt x="447508" y="3231281"/>
                    </a:cubicBezTo>
                    <a:cubicBezTo>
                      <a:pt x="434798" y="3236964"/>
                      <a:pt x="423065" y="3242647"/>
                      <a:pt x="412310" y="3248329"/>
                    </a:cubicBezTo>
                    <a:cubicBezTo>
                      <a:pt x="350712" y="3278637"/>
                      <a:pt x="198184" y="3356302"/>
                      <a:pt x="170807" y="3412183"/>
                    </a:cubicBezTo>
                    <a:cubicBezTo>
                      <a:pt x="122897" y="3506895"/>
                      <a:pt x="314536" y="3442491"/>
                      <a:pt x="467064" y="3380928"/>
                    </a:cubicBezTo>
                    <a:cubicBezTo>
                      <a:pt x="381999" y="3453857"/>
                      <a:pt x="314536" y="3533415"/>
                      <a:pt x="300846" y="3612027"/>
                    </a:cubicBezTo>
                    <a:cubicBezTo>
                      <a:pt x="289114" y="3677379"/>
                      <a:pt x="417198" y="3616762"/>
                      <a:pt x="533550" y="3549516"/>
                    </a:cubicBezTo>
                    <a:cubicBezTo>
                      <a:pt x="525728" y="3558041"/>
                      <a:pt x="516929" y="3565618"/>
                      <a:pt x="510085" y="3574142"/>
                    </a:cubicBezTo>
                    <a:cubicBezTo>
                      <a:pt x="450442" y="3647071"/>
                      <a:pt x="406443" y="3725682"/>
                      <a:pt x="379066" y="3805241"/>
                    </a:cubicBezTo>
                    <a:cubicBezTo>
                      <a:pt x="319424" y="3974777"/>
                      <a:pt x="528661" y="3858281"/>
                      <a:pt x="618614" y="3798611"/>
                    </a:cubicBezTo>
                    <a:cubicBezTo>
                      <a:pt x="648924" y="3778722"/>
                      <a:pt x="679234" y="3757885"/>
                      <a:pt x="709544" y="3736101"/>
                    </a:cubicBezTo>
                    <a:cubicBezTo>
                      <a:pt x="694878" y="3752202"/>
                      <a:pt x="681190" y="3769250"/>
                      <a:pt x="668479" y="3787246"/>
                    </a:cubicBezTo>
                    <a:cubicBezTo>
                      <a:pt x="623503" y="3845020"/>
                      <a:pt x="587326" y="3923632"/>
                      <a:pt x="590260" y="3986143"/>
                    </a:cubicBezTo>
                    <a:cubicBezTo>
                      <a:pt x="593193" y="4036341"/>
                      <a:pt x="610792" y="4086539"/>
                      <a:pt x="644035" y="4119688"/>
                    </a:cubicBezTo>
                    <a:cubicBezTo>
                      <a:pt x="582437" y="4192617"/>
                      <a:pt x="500307" y="4291119"/>
                      <a:pt x="524750" y="4359312"/>
                    </a:cubicBezTo>
                    <a:cubicBezTo>
                      <a:pt x="526706" y="4365941"/>
                      <a:pt x="538439" y="4370677"/>
                      <a:pt x="547239" y="4367836"/>
                    </a:cubicBezTo>
                    <a:cubicBezTo>
                      <a:pt x="632303" y="4345105"/>
                      <a:pt x="737899" y="4285436"/>
                      <a:pt x="805363" y="4241868"/>
                    </a:cubicBezTo>
                    <a:cubicBezTo>
                      <a:pt x="848384" y="4214401"/>
                      <a:pt x="889449" y="4186934"/>
                      <a:pt x="929536" y="4158520"/>
                    </a:cubicBezTo>
                    <a:cubicBezTo>
                      <a:pt x="867939" y="4224819"/>
                      <a:pt x="812207" y="4294907"/>
                      <a:pt x="821985" y="4354576"/>
                    </a:cubicBezTo>
                    <a:cubicBezTo>
                      <a:pt x="822963" y="4361206"/>
                      <a:pt x="826874" y="4364994"/>
                      <a:pt x="835673" y="4365941"/>
                    </a:cubicBezTo>
                    <a:cubicBezTo>
                      <a:pt x="903138" y="4378254"/>
                      <a:pt x="1017534" y="4278806"/>
                      <a:pt x="1087931" y="4212507"/>
                    </a:cubicBezTo>
                    <a:cubicBezTo>
                      <a:pt x="1076198" y="4276911"/>
                      <a:pt x="1088909" y="4335633"/>
                      <a:pt x="1122152" y="4395303"/>
                    </a:cubicBezTo>
                    <a:cubicBezTo>
                      <a:pt x="1137797" y="4423716"/>
                      <a:pt x="1196461" y="4471073"/>
                      <a:pt x="1250237" y="4450236"/>
                    </a:cubicBezTo>
                    <a:cubicBezTo>
                      <a:pt x="1326501" y="4419928"/>
                      <a:pt x="1341168" y="4310061"/>
                      <a:pt x="1342145" y="4220084"/>
                    </a:cubicBezTo>
                    <a:cubicBezTo>
                      <a:pt x="1398854" y="4348893"/>
                      <a:pt x="1515206" y="4531689"/>
                      <a:pt x="1604181" y="4411404"/>
                    </a:cubicBezTo>
                    <a:cubicBezTo>
                      <a:pt x="1634491" y="4369730"/>
                      <a:pt x="1640357" y="4309114"/>
                      <a:pt x="1630580" y="4247550"/>
                    </a:cubicBezTo>
                    <a:cubicBezTo>
                      <a:pt x="1684356" y="4304378"/>
                      <a:pt x="1747909" y="4338475"/>
                      <a:pt x="1808530" y="4286383"/>
                    </a:cubicBezTo>
                    <a:cubicBezTo>
                      <a:pt x="1870127" y="4233344"/>
                      <a:pt x="1872083" y="4145260"/>
                      <a:pt x="1874038" y="4084644"/>
                    </a:cubicBezTo>
                    <a:cubicBezTo>
                      <a:pt x="1874038" y="4078014"/>
                      <a:pt x="1873060" y="4072332"/>
                      <a:pt x="1874038" y="4066649"/>
                    </a:cubicBezTo>
                    <a:cubicBezTo>
                      <a:pt x="1929770" y="4059072"/>
                      <a:pt x="1992345" y="4032552"/>
                      <a:pt x="2050033" y="4005085"/>
                    </a:cubicBezTo>
                    <a:cubicBezTo>
                      <a:pt x="2010923" y="4042023"/>
                      <a:pt x="1972791" y="4078961"/>
                      <a:pt x="1937592" y="4116847"/>
                    </a:cubicBezTo>
                    <a:cubicBezTo>
                      <a:pt x="1931725" y="4123477"/>
                      <a:pt x="1929770" y="4134842"/>
                      <a:pt x="1939547" y="4138631"/>
                    </a:cubicBezTo>
                    <a:cubicBezTo>
                      <a:pt x="1961058" y="4148102"/>
                      <a:pt x="1982568" y="4142419"/>
                      <a:pt x="2006034" y="4130106"/>
                    </a:cubicBezTo>
                    <a:cubicBezTo>
                      <a:pt x="2038300" y="4113058"/>
                      <a:pt x="2067631" y="4095063"/>
                      <a:pt x="2096964" y="4075173"/>
                    </a:cubicBezTo>
                    <a:cubicBezTo>
                      <a:pt x="2137052" y="4048653"/>
                      <a:pt x="2090120" y="4121582"/>
                      <a:pt x="2087187" y="4143366"/>
                    </a:cubicBezTo>
                    <a:cubicBezTo>
                      <a:pt x="2075454" y="4227661"/>
                      <a:pt x="2085231" y="4318585"/>
                      <a:pt x="2116519" y="4395303"/>
                    </a:cubicBezTo>
                    <a:cubicBezTo>
                      <a:pt x="2133141" y="4436029"/>
                      <a:pt x="2196695" y="4453077"/>
                      <a:pt x="2232871" y="4398144"/>
                    </a:cubicBezTo>
                    <a:cubicBezTo>
                      <a:pt x="2309135" y="4284489"/>
                      <a:pt x="2351178" y="4165150"/>
                      <a:pt x="2386377" y="4045812"/>
                    </a:cubicBezTo>
                    <a:cubicBezTo>
                      <a:pt x="2402021" y="4136736"/>
                      <a:pt x="2443086" y="4245656"/>
                      <a:pt x="2573126" y="4167044"/>
                    </a:cubicBezTo>
                    <a:cubicBezTo>
                      <a:pt x="2642546" y="4125371"/>
                      <a:pt x="2639613" y="4039182"/>
                      <a:pt x="2644501" y="3986143"/>
                    </a:cubicBezTo>
                    <a:cubicBezTo>
                      <a:pt x="2650368" y="3932156"/>
                      <a:pt x="2635702" y="3887641"/>
                      <a:pt x="2615169" y="3843126"/>
                    </a:cubicBezTo>
                    <a:cubicBezTo>
                      <a:pt x="2674812" y="3874382"/>
                      <a:pt x="2726632" y="3900901"/>
                      <a:pt x="2825384" y="3902795"/>
                    </a:cubicBezTo>
                    <a:cubicBezTo>
                      <a:pt x="2875249" y="3903743"/>
                      <a:pt x="2913381" y="3857333"/>
                      <a:pt x="2910448" y="3826078"/>
                    </a:cubicBezTo>
                    <a:cubicBezTo>
                      <a:pt x="2902626" y="3740836"/>
                      <a:pt x="2843961" y="3669802"/>
                      <a:pt x="2784319" y="3602556"/>
                    </a:cubicBezTo>
                    <a:cubicBezTo>
                      <a:pt x="2778452" y="3595926"/>
                      <a:pt x="2772586" y="3589296"/>
                      <a:pt x="2765742" y="3581719"/>
                    </a:cubicBezTo>
                    <a:cubicBezTo>
                      <a:pt x="2761831" y="3529627"/>
                      <a:pt x="2720765" y="3477535"/>
                      <a:pt x="2686544" y="3427337"/>
                    </a:cubicBezTo>
                    <a:cubicBezTo>
                      <a:pt x="2764764" y="3489847"/>
                      <a:pt x="2880138" y="3573195"/>
                      <a:pt x="2971068" y="3518261"/>
                    </a:cubicBezTo>
                    <a:cubicBezTo>
                      <a:pt x="3005289" y="3497424"/>
                      <a:pt x="3009200" y="3468063"/>
                      <a:pt x="3009200" y="3440596"/>
                    </a:cubicBezTo>
                    <a:cubicBezTo>
                      <a:pt x="3008222" y="3418812"/>
                      <a:pt x="3005289" y="3397029"/>
                      <a:pt x="2999423" y="3375245"/>
                    </a:cubicBezTo>
                    <a:cubicBezTo>
                      <a:pt x="3042443" y="3422601"/>
                      <a:pt x="3089375" y="3444385"/>
                      <a:pt x="3122618" y="3378086"/>
                    </a:cubicBezTo>
                    <a:cubicBezTo>
                      <a:pt x="3155862" y="3310840"/>
                      <a:pt x="3160750" y="3241700"/>
                      <a:pt x="3176395" y="3173506"/>
                    </a:cubicBezTo>
                    <a:cubicBezTo>
                      <a:pt x="3164661" y="3227492"/>
                      <a:pt x="3191061" y="3281479"/>
                      <a:pt x="3190083" y="3333571"/>
                    </a:cubicBezTo>
                    <a:cubicBezTo>
                      <a:pt x="3189105" y="3367668"/>
                      <a:pt x="3197905" y="3410288"/>
                      <a:pt x="3213549" y="3440596"/>
                    </a:cubicBezTo>
                    <a:cubicBezTo>
                      <a:pt x="3215505" y="3444385"/>
                      <a:pt x="3221371" y="3445332"/>
                      <a:pt x="3226260" y="3443438"/>
                    </a:cubicBezTo>
                    <a:cubicBezTo>
                      <a:pt x="3352389" y="3388504"/>
                      <a:pt x="3445274" y="3271061"/>
                      <a:pt x="3508828" y="3178242"/>
                    </a:cubicBezTo>
                    <a:cubicBezTo>
                      <a:pt x="3499051" y="3192449"/>
                      <a:pt x="3490251" y="3207603"/>
                      <a:pt x="3481451" y="3221810"/>
                    </a:cubicBezTo>
                    <a:cubicBezTo>
                      <a:pt x="3463852" y="3252118"/>
                      <a:pt x="3450164" y="3273902"/>
                      <a:pt x="3457985" y="3304210"/>
                    </a:cubicBezTo>
                    <a:cubicBezTo>
                      <a:pt x="3473629" y="3367668"/>
                      <a:pt x="3649623" y="3214233"/>
                      <a:pt x="3654512" y="3210444"/>
                    </a:cubicBezTo>
                    <a:cubicBezTo>
                      <a:pt x="3715132" y="3156458"/>
                      <a:pt x="3755219" y="3089212"/>
                      <a:pt x="3778685" y="3020071"/>
                    </a:cubicBezTo>
                    <a:cubicBezTo>
                      <a:pt x="3783574" y="3049432"/>
                      <a:pt x="3791396" y="3078793"/>
                      <a:pt x="3805085" y="3108154"/>
                    </a:cubicBezTo>
                    <a:cubicBezTo>
                      <a:pt x="3815840" y="3129938"/>
                      <a:pt x="3871571" y="3206656"/>
                      <a:pt x="3914592" y="3196237"/>
                    </a:cubicBezTo>
                    <a:cubicBezTo>
                      <a:pt x="3943924" y="3189607"/>
                      <a:pt x="3975212" y="3181083"/>
                      <a:pt x="3978145" y="3153616"/>
                    </a:cubicBezTo>
                    <a:cubicBezTo>
                      <a:pt x="3983034" y="3106260"/>
                      <a:pt x="4001612" y="3057957"/>
                      <a:pt x="4018233" y="3010600"/>
                    </a:cubicBezTo>
                    <a:cubicBezTo>
                      <a:pt x="4034855" y="3077846"/>
                      <a:pt x="4067120" y="3157405"/>
                      <a:pt x="4129696" y="3149828"/>
                    </a:cubicBezTo>
                    <a:cubicBezTo>
                      <a:pt x="4110141" y="3188660"/>
                      <a:pt x="4092542" y="3232228"/>
                      <a:pt x="4095475" y="3263483"/>
                    </a:cubicBezTo>
                    <a:cubicBezTo>
                      <a:pt x="4096452" y="3272955"/>
                      <a:pt x="4107207" y="3277691"/>
                      <a:pt x="4119919" y="3272955"/>
                    </a:cubicBezTo>
                    <a:cubicBezTo>
                      <a:pt x="4193249" y="3240753"/>
                      <a:pt x="4250936" y="3191502"/>
                      <a:pt x="4310579" y="3146040"/>
                    </a:cubicBezTo>
                    <a:cubicBezTo>
                      <a:pt x="4237248" y="3236964"/>
                      <a:pt x="4154140" y="3357249"/>
                      <a:pt x="4231382" y="3389452"/>
                    </a:cubicBezTo>
                    <a:cubicBezTo>
                      <a:pt x="4278313" y="3408394"/>
                      <a:pt x="4333067" y="3385663"/>
                      <a:pt x="4371199" y="3352514"/>
                    </a:cubicBezTo>
                    <a:cubicBezTo>
                      <a:pt x="4375110" y="3361985"/>
                      <a:pt x="4379998" y="3370509"/>
                      <a:pt x="4384888" y="3379980"/>
                    </a:cubicBezTo>
                    <a:cubicBezTo>
                      <a:pt x="4406398" y="3418812"/>
                      <a:pt x="4500261" y="3550464"/>
                      <a:pt x="4571636" y="3545728"/>
                    </a:cubicBezTo>
                    <a:cubicBezTo>
                      <a:pt x="4636168" y="3540992"/>
                      <a:pt x="4641057" y="3482270"/>
                      <a:pt x="4629324" y="3419760"/>
                    </a:cubicBezTo>
                    <a:cubicBezTo>
                      <a:pt x="4656700" y="3458592"/>
                      <a:pt x="4686033" y="3496477"/>
                      <a:pt x="4721232" y="3537204"/>
                    </a:cubicBezTo>
                    <a:cubicBezTo>
                      <a:pt x="4739809" y="3558988"/>
                      <a:pt x="4797496" y="3634758"/>
                      <a:pt x="4850294" y="3613921"/>
                    </a:cubicBezTo>
                    <a:cubicBezTo>
                      <a:pt x="4915803" y="3588349"/>
                      <a:pt x="4893315" y="3496477"/>
                      <a:pt x="4894292" y="3459539"/>
                    </a:cubicBezTo>
                    <a:cubicBezTo>
                      <a:pt x="4895270" y="3433020"/>
                      <a:pt x="4892337" y="3407447"/>
                      <a:pt x="4886470" y="3381875"/>
                    </a:cubicBezTo>
                    <a:cubicBezTo>
                      <a:pt x="4917758" y="3415971"/>
                      <a:pt x="4953935" y="3447227"/>
                      <a:pt x="5000866" y="3470905"/>
                    </a:cubicBezTo>
                    <a:cubicBezTo>
                      <a:pt x="5049754" y="3495530"/>
                      <a:pt x="5182727" y="3590243"/>
                      <a:pt x="5261925" y="3541940"/>
                    </a:cubicBezTo>
                    <a:cubicBezTo>
                      <a:pt x="5335256" y="3497424"/>
                      <a:pt x="5310812" y="3384716"/>
                      <a:pt x="5307879" y="3332624"/>
                    </a:cubicBezTo>
                    <a:cubicBezTo>
                      <a:pt x="5306901" y="3323153"/>
                      <a:pt x="5305923" y="3314628"/>
                      <a:pt x="5304945" y="3306104"/>
                    </a:cubicBezTo>
                    <a:cubicBezTo>
                      <a:pt x="5320589" y="3315575"/>
                      <a:pt x="5336233" y="3325047"/>
                      <a:pt x="5351877" y="3334518"/>
                    </a:cubicBezTo>
                    <a:cubicBezTo>
                      <a:pt x="5364588" y="3342095"/>
                      <a:pt x="5378276" y="3336412"/>
                      <a:pt x="5390987" y="3327888"/>
                    </a:cubicBezTo>
                    <a:cubicBezTo>
                      <a:pt x="5429119" y="3299474"/>
                      <a:pt x="5419342" y="3279585"/>
                      <a:pt x="5407609" y="3246435"/>
                    </a:cubicBezTo>
                    <a:cubicBezTo>
                      <a:pt x="5392942" y="3206656"/>
                      <a:pt x="5372410" y="3168771"/>
                      <a:pt x="5348944" y="3132780"/>
                    </a:cubicBezTo>
                    <a:cubicBezTo>
                      <a:pt x="5409564" y="3164035"/>
                      <a:pt x="5471162" y="3193396"/>
                      <a:pt x="5550359" y="3206656"/>
                    </a:cubicBezTo>
                    <a:cubicBezTo>
                      <a:pt x="5602180" y="3216127"/>
                      <a:pt x="5699954" y="3216127"/>
                      <a:pt x="5744930" y="3177295"/>
                    </a:cubicBezTo>
                    <a:cubicBezTo>
                      <a:pt x="5799684" y="3129938"/>
                      <a:pt x="5702887" y="3065533"/>
                      <a:pt x="5601202" y="3015336"/>
                    </a:cubicBezTo>
                    <a:cubicBezTo>
                      <a:pt x="5774263" y="3049432"/>
                      <a:pt x="5976656" y="3065533"/>
                      <a:pt x="6107674" y="2954720"/>
                    </a:cubicBezTo>
                    <a:cubicBezTo>
                      <a:pt x="6195671" y="2879896"/>
                      <a:pt x="5942435" y="2802232"/>
                      <a:pt x="5777196" y="2757717"/>
                    </a:cubicBezTo>
                    <a:cubicBezTo>
                      <a:pt x="5867148" y="2758664"/>
                      <a:pt x="5957101" y="2761505"/>
                      <a:pt x="6049987" y="2752981"/>
                    </a:cubicBezTo>
                    <a:cubicBezTo>
                      <a:pt x="6112563" y="2747298"/>
                      <a:pt x="6199583" y="2743510"/>
                      <a:pt x="6237715" y="2695206"/>
                    </a:cubicBezTo>
                    <a:cubicBezTo>
                      <a:pt x="6275847" y="2641220"/>
                      <a:pt x="6158516" y="2607123"/>
                      <a:pt x="6066608" y="2584392"/>
                    </a:cubicBezTo>
                    <a:close/>
                  </a:path>
                </a:pathLst>
              </a:custGeom>
              <a:solidFill>
                <a:srgbClr val="3E7E3C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73CB5761-B0E0-978A-11E7-01340F1E6890}"/>
                  </a:ext>
                </a:extLst>
              </p:cNvPr>
              <p:cNvSpPr/>
              <p:nvPr/>
            </p:nvSpPr>
            <p:spPr>
              <a:xfrm>
                <a:off x="6171810" y="-3267431"/>
                <a:ext cx="6294423" cy="4455378"/>
              </a:xfrm>
              <a:custGeom>
                <a:avLst/>
                <a:gdLst>
                  <a:gd name="connsiteX0" fmla="*/ 6066608 w 6294423"/>
                  <a:gd name="connsiteY0" fmla="*/ 2584392 h 4455378"/>
                  <a:gd name="connsiteX1" fmla="*/ 6219137 w 6294423"/>
                  <a:gd name="connsiteY1" fmla="*/ 2534194 h 4455378"/>
                  <a:gd name="connsiteX2" fmla="*/ 6115496 w 6294423"/>
                  <a:gd name="connsiteY2" fmla="*/ 2446111 h 4455378"/>
                  <a:gd name="connsiteX3" fmla="*/ 6294424 w 6294423"/>
                  <a:gd name="connsiteY3" fmla="*/ 2384548 h 4455378"/>
                  <a:gd name="connsiteX4" fmla="*/ 6294424 w 6294423"/>
                  <a:gd name="connsiteY4" fmla="*/ 1539709 h 4455378"/>
                  <a:gd name="connsiteX5" fmla="*/ 6221093 w 6294423"/>
                  <a:gd name="connsiteY5" fmla="*/ 1556757 h 4455378"/>
                  <a:gd name="connsiteX6" fmla="*/ 6189804 w 6294423"/>
                  <a:gd name="connsiteY6" fmla="*/ 1566229 h 4455378"/>
                  <a:gd name="connsiteX7" fmla="*/ 6257269 w 6294423"/>
                  <a:gd name="connsiteY7" fmla="*/ 1512242 h 4455378"/>
                  <a:gd name="connsiteX8" fmla="*/ 6294424 w 6294423"/>
                  <a:gd name="connsiteY8" fmla="*/ 1470569 h 4455378"/>
                  <a:gd name="connsiteX9" fmla="*/ 6294424 w 6294423"/>
                  <a:gd name="connsiteY9" fmla="*/ 1373962 h 4455378"/>
                  <a:gd name="connsiteX10" fmla="*/ 6240648 w 6294423"/>
                  <a:gd name="connsiteY10" fmla="*/ 1373962 h 4455378"/>
                  <a:gd name="connsiteX11" fmla="*/ 6211315 w 6294423"/>
                  <a:gd name="connsiteY11" fmla="*/ 1384380 h 4455378"/>
                  <a:gd name="connsiteX12" fmla="*/ 6165361 w 6294423"/>
                  <a:gd name="connsiteY12" fmla="*/ 1216738 h 4455378"/>
                  <a:gd name="connsiteX13" fmla="*/ 6051942 w 6294423"/>
                  <a:gd name="connsiteY13" fmla="*/ 1254623 h 4455378"/>
                  <a:gd name="connsiteX14" fmla="*/ 6014788 w 6294423"/>
                  <a:gd name="connsiteY14" fmla="*/ 1223368 h 4455378"/>
                  <a:gd name="connsiteX15" fmla="*/ 5901370 w 6294423"/>
                  <a:gd name="connsiteY15" fmla="*/ 1249888 h 4455378"/>
                  <a:gd name="connsiteX16" fmla="*/ 5878882 w 6294423"/>
                  <a:gd name="connsiteY16" fmla="*/ 1265989 h 4455378"/>
                  <a:gd name="connsiteX17" fmla="*/ 5892570 w 6294423"/>
                  <a:gd name="connsiteY17" fmla="*/ 1252729 h 4455378"/>
                  <a:gd name="connsiteX18" fmla="*/ 5932658 w 6294423"/>
                  <a:gd name="connsiteY18" fmla="*/ 1214844 h 4455378"/>
                  <a:gd name="connsiteX19" fmla="*/ 5749819 w 6294423"/>
                  <a:gd name="connsiteY19" fmla="*/ 1180747 h 4455378"/>
                  <a:gd name="connsiteX20" fmla="*/ 5877904 w 6294423"/>
                  <a:gd name="connsiteY20" fmla="*/ 1000793 h 4455378"/>
                  <a:gd name="connsiteX21" fmla="*/ 5661822 w 6294423"/>
                  <a:gd name="connsiteY21" fmla="*/ 1034889 h 4455378"/>
                  <a:gd name="connsiteX22" fmla="*/ 5625646 w 6294423"/>
                  <a:gd name="connsiteY22" fmla="*/ 1076563 h 4455378"/>
                  <a:gd name="connsiteX23" fmla="*/ 5653023 w 6294423"/>
                  <a:gd name="connsiteY23" fmla="*/ 1015000 h 4455378"/>
                  <a:gd name="connsiteX24" fmla="*/ 5641290 w 6294423"/>
                  <a:gd name="connsiteY24" fmla="*/ 913657 h 4455378"/>
                  <a:gd name="connsiteX25" fmla="*/ 5397831 w 6294423"/>
                  <a:gd name="connsiteY25" fmla="*/ 1034889 h 4455378"/>
                  <a:gd name="connsiteX26" fmla="*/ 5395875 w 6294423"/>
                  <a:gd name="connsiteY26" fmla="*/ 906080 h 4455378"/>
                  <a:gd name="connsiteX27" fmla="*/ 5243347 w 6294423"/>
                  <a:gd name="connsiteY27" fmla="*/ 826521 h 4455378"/>
                  <a:gd name="connsiteX28" fmla="*/ 5419342 w 6294423"/>
                  <a:gd name="connsiteY28" fmla="*/ 592580 h 4455378"/>
                  <a:gd name="connsiteX29" fmla="*/ 5320589 w 6294423"/>
                  <a:gd name="connsiteY29" fmla="*/ 610576 h 4455378"/>
                  <a:gd name="connsiteX30" fmla="*/ 5386098 w 6294423"/>
                  <a:gd name="connsiteY30" fmla="*/ 510180 h 4455378"/>
                  <a:gd name="connsiteX31" fmla="*/ 5253125 w 6294423"/>
                  <a:gd name="connsiteY31" fmla="*/ 441987 h 4455378"/>
                  <a:gd name="connsiteX32" fmla="*/ 5093753 w 6294423"/>
                  <a:gd name="connsiteY32" fmla="*/ 528175 h 4455378"/>
                  <a:gd name="connsiteX33" fmla="*/ 5061487 w 6294423"/>
                  <a:gd name="connsiteY33" fmla="*/ 553748 h 4455378"/>
                  <a:gd name="connsiteX34" fmla="*/ 5082997 w 6294423"/>
                  <a:gd name="connsiteY34" fmla="*/ 522493 h 4455378"/>
                  <a:gd name="connsiteX35" fmla="*/ 5127973 w 6294423"/>
                  <a:gd name="connsiteY35" fmla="*/ 266768 h 4455378"/>
                  <a:gd name="connsiteX36" fmla="*/ 5116240 w 6294423"/>
                  <a:gd name="connsiteY36" fmla="*/ 267715 h 4455378"/>
                  <a:gd name="connsiteX37" fmla="*/ 5030199 w 6294423"/>
                  <a:gd name="connsiteY37" fmla="*/ 339697 h 4455378"/>
                  <a:gd name="connsiteX38" fmla="*/ 4967623 w 6294423"/>
                  <a:gd name="connsiteY38" fmla="*/ 114280 h 4455378"/>
                  <a:gd name="connsiteX39" fmla="*/ 4819984 w 6294423"/>
                  <a:gd name="connsiteY39" fmla="*/ 214676 h 4455378"/>
                  <a:gd name="connsiteX40" fmla="*/ 4755453 w 6294423"/>
                  <a:gd name="connsiteY40" fmla="*/ 205205 h 4455378"/>
                  <a:gd name="connsiteX41" fmla="*/ 4426931 w 6294423"/>
                  <a:gd name="connsiteY41" fmla="*/ 303706 h 4455378"/>
                  <a:gd name="connsiteX42" fmla="*/ 4473862 w 6294423"/>
                  <a:gd name="connsiteY42" fmla="*/ 137958 h 4455378"/>
                  <a:gd name="connsiteX43" fmla="*/ 4216715 w 6294423"/>
                  <a:gd name="connsiteY43" fmla="*/ 224147 h 4455378"/>
                  <a:gd name="connsiteX44" fmla="*/ 4087653 w 6294423"/>
                  <a:gd name="connsiteY44" fmla="*/ 63135 h 4455378"/>
                  <a:gd name="connsiteX45" fmla="*/ 4010411 w 6294423"/>
                  <a:gd name="connsiteY45" fmla="*/ 133223 h 4455378"/>
                  <a:gd name="connsiteX46" fmla="*/ 3792374 w 6294423"/>
                  <a:gd name="connsiteY46" fmla="*/ 119016 h 4455378"/>
                  <a:gd name="connsiteX47" fmla="*/ 3664289 w 6294423"/>
                  <a:gd name="connsiteY47" fmla="*/ 259191 h 4455378"/>
                  <a:gd name="connsiteX48" fmla="*/ 3639846 w 6294423"/>
                  <a:gd name="connsiteY48" fmla="*/ 331173 h 4455378"/>
                  <a:gd name="connsiteX49" fmla="*/ 3376833 w 6294423"/>
                  <a:gd name="connsiteY49" fmla="*/ 7255 h 4455378"/>
                  <a:gd name="connsiteX50" fmla="*/ 3313279 w 6294423"/>
                  <a:gd name="connsiteY50" fmla="*/ 145535 h 4455378"/>
                  <a:gd name="connsiteX51" fmla="*/ 3207682 w 6294423"/>
                  <a:gd name="connsiteY51" fmla="*/ 98179 h 4455378"/>
                  <a:gd name="connsiteX52" fmla="*/ 2996489 w 6294423"/>
                  <a:gd name="connsiteY52" fmla="*/ 304653 h 4455378"/>
                  <a:gd name="connsiteX53" fmla="*/ 2973024 w 6294423"/>
                  <a:gd name="connsiteY53" fmla="*/ 275292 h 4455378"/>
                  <a:gd name="connsiteX54" fmla="*/ 2946625 w 6294423"/>
                  <a:gd name="connsiteY54" fmla="*/ 207099 h 4455378"/>
                  <a:gd name="connsiteX55" fmla="*/ 2742276 w 6294423"/>
                  <a:gd name="connsiteY55" fmla="*/ 347274 h 4455378"/>
                  <a:gd name="connsiteX56" fmla="*/ 2633746 w 6294423"/>
                  <a:gd name="connsiteY56" fmla="*/ 216570 h 4455378"/>
                  <a:gd name="connsiteX57" fmla="*/ 2509573 w 6294423"/>
                  <a:gd name="connsiteY57" fmla="*/ 372846 h 4455378"/>
                  <a:gd name="connsiteX58" fmla="*/ 2419620 w 6294423"/>
                  <a:gd name="connsiteY58" fmla="*/ 274345 h 4455378"/>
                  <a:gd name="connsiteX59" fmla="*/ 2395177 w 6294423"/>
                  <a:gd name="connsiteY59" fmla="*/ 276239 h 4455378"/>
                  <a:gd name="connsiteX60" fmla="*/ 2256336 w 6294423"/>
                  <a:gd name="connsiteY60" fmla="*/ 574585 h 4455378"/>
                  <a:gd name="connsiteX61" fmla="*/ 2189850 w 6294423"/>
                  <a:gd name="connsiteY61" fmla="*/ 552801 h 4455378"/>
                  <a:gd name="connsiteX62" fmla="*/ 2162473 w 6294423"/>
                  <a:gd name="connsiteY62" fmla="*/ 573638 h 4455378"/>
                  <a:gd name="connsiteX63" fmla="*/ 2194739 w 6294423"/>
                  <a:gd name="connsiteY63" fmla="*/ 686346 h 4455378"/>
                  <a:gd name="connsiteX64" fmla="*/ 2135096 w 6294423"/>
                  <a:gd name="connsiteY64" fmla="*/ 692029 h 4455378"/>
                  <a:gd name="connsiteX65" fmla="*/ 2151718 w 6294423"/>
                  <a:gd name="connsiteY65" fmla="*/ 817997 h 4455378"/>
                  <a:gd name="connsiteX66" fmla="*/ 1855461 w 6294423"/>
                  <a:gd name="connsiteY66" fmla="*/ 785794 h 4455378"/>
                  <a:gd name="connsiteX67" fmla="*/ 1626669 w 6294423"/>
                  <a:gd name="connsiteY67" fmla="*/ 826521 h 4455378"/>
                  <a:gd name="connsiteX68" fmla="*/ 1871105 w 6294423"/>
                  <a:gd name="connsiteY68" fmla="*/ 1016894 h 4455378"/>
                  <a:gd name="connsiteX69" fmla="*/ 1753775 w 6294423"/>
                  <a:gd name="connsiteY69" fmla="*/ 1042466 h 4455378"/>
                  <a:gd name="connsiteX70" fmla="*/ 1624713 w 6294423"/>
                  <a:gd name="connsiteY70" fmla="*/ 964802 h 4455378"/>
                  <a:gd name="connsiteX71" fmla="*/ 1587559 w 6294423"/>
                  <a:gd name="connsiteY71" fmla="*/ 987533 h 4455378"/>
                  <a:gd name="connsiteX72" fmla="*/ 1613958 w 6294423"/>
                  <a:gd name="connsiteY72" fmla="*/ 1131497 h 4455378"/>
                  <a:gd name="connsiteX73" fmla="*/ 1424276 w 6294423"/>
                  <a:gd name="connsiteY73" fmla="*/ 1118237 h 4455378"/>
                  <a:gd name="connsiteX74" fmla="*/ 1466319 w 6294423"/>
                  <a:gd name="connsiteY74" fmla="*/ 1252729 h 4455378"/>
                  <a:gd name="connsiteX75" fmla="*/ 1315746 w 6294423"/>
                  <a:gd name="connsiteY75" fmla="*/ 1231892 h 4455378"/>
                  <a:gd name="connsiteX76" fmla="*/ 1130952 w 6294423"/>
                  <a:gd name="connsiteY76" fmla="*/ 1299138 h 4455378"/>
                  <a:gd name="connsiteX77" fmla="*/ 1250237 w 6294423"/>
                  <a:gd name="connsiteY77" fmla="*/ 1443102 h 4455378"/>
                  <a:gd name="connsiteX78" fmla="*/ 1340190 w 6294423"/>
                  <a:gd name="connsiteY78" fmla="*/ 1476251 h 4455378"/>
                  <a:gd name="connsiteX79" fmla="*/ 1309879 w 6294423"/>
                  <a:gd name="connsiteY79" fmla="*/ 1498983 h 4455378"/>
                  <a:gd name="connsiteX80" fmla="*/ 1317701 w 6294423"/>
                  <a:gd name="connsiteY80" fmla="*/ 1550127 h 4455378"/>
                  <a:gd name="connsiteX81" fmla="*/ 1271747 w 6294423"/>
                  <a:gd name="connsiteY81" fmla="*/ 1546339 h 4455378"/>
                  <a:gd name="connsiteX82" fmla="*/ 1047844 w 6294423"/>
                  <a:gd name="connsiteY82" fmla="*/ 1553916 h 4455378"/>
                  <a:gd name="connsiteX83" fmla="*/ 1038066 w 6294423"/>
                  <a:gd name="connsiteY83" fmla="*/ 1566229 h 4455378"/>
                  <a:gd name="connsiteX84" fmla="*/ 1133886 w 6294423"/>
                  <a:gd name="connsiteY84" fmla="*/ 1667571 h 4455378"/>
                  <a:gd name="connsiteX85" fmla="*/ 997979 w 6294423"/>
                  <a:gd name="connsiteY85" fmla="*/ 1779333 h 4455378"/>
                  <a:gd name="connsiteX86" fmla="*/ 1066421 w 6294423"/>
                  <a:gd name="connsiteY86" fmla="*/ 1835213 h 4455378"/>
                  <a:gd name="connsiteX87" fmla="*/ 1037089 w 6294423"/>
                  <a:gd name="connsiteY87" fmla="*/ 1887305 h 4455378"/>
                  <a:gd name="connsiteX88" fmla="*/ 1044910 w 6294423"/>
                  <a:gd name="connsiteY88" fmla="*/ 1914772 h 4455378"/>
                  <a:gd name="connsiteX89" fmla="*/ 890427 w 6294423"/>
                  <a:gd name="connsiteY89" fmla="*/ 1870257 h 4455378"/>
                  <a:gd name="connsiteX90" fmla="*/ 699767 w 6294423"/>
                  <a:gd name="connsiteY90" fmla="*/ 1926138 h 4455378"/>
                  <a:gd name="connsiteX91" fmla="*/ 842517 w 6294423"/>
                  <a:gd name="connsiteY91" fmla="*/ 2199858 h 4455378"/>
                  <a:gd name="connsiteX92" fmla="*/ 513018 w 6294423"/>
                  <a:gd name="connsiteY92" fmla="*/ 2181863 h 4455378"/>
                  <a:gd name="connsiteX93" fmla="*/ 632303 w 6294423"/>
                  <a:gd name="connsiteY93" fmla="*/ 2356134 h 4455378"/>
                  <a:gd name="connsiteX94" fmla="*/ 407421 w 6294423"/>
                  <a:gd name="connsiteY94" fmla="*/ 2405385 h 4455378"/>
                  <a:gd name="connsiteX95" fmla="*/ 573637 w 6294423"/>
                  <a:gd name="connsiteY95" fmla="*/ 2559767 h 4455378"/>
                  <a:gd name="connsiteX96" fmla="*/ 573637 w 6294423"/>
                  <a:gd name="connsiteY96" fmla="*/ 2560714 h 4455378"/>
                  <a:gd name="connsiteX97" fmla="*/ 101387 w 6294423"/>
                  <a:gd name="connsiteY97" fmla="*/ 2687629 h 4455378"/>
                  <a:gd name="connsiteX98" fmla="*/ 165918 w 6294423"/>
                  <a:gd name="connsiteY98" fmla="*/ 2731197 h 4455378"/>
                  <a:gd name="connsiteX99" fmla="*/ 267603 w 6294423"/>
                  <a:gd name="connsiteY99" fmla="*/ 2770976 h 4455378"/>
                  <a:gd name="connsiteX100" fmla="*/ 242182 w 6294423"/>
                  <a:gd name="connsiteY100" fmla="*/ 2787078 h 4455378"/>
                  <a:gd name="connsiteX101" fmla="*/ 248049 w 6294423"/>
                  <a:gd name="connsiteY101" fmla="*/ 2899786 h 4455378"/>
                  <a:gd name="connsiteX102" fmla="*/ 249026 w 6294423"/>
                  <a:gd name="connsiteY102" fmla="*/ 2909257 h 4455378"/>
                  <a:gd name="connsiteX103" fmla="*/ 256848 w 6294423"/>
                  <a:gd name="connsiteY103" fmla="*/ 2913993 h 4455378"/>
                  <a:gd name="connsiteX104" fmla="*/ 268581 w 6294423"/>
                  <a:gd name="connsiteY104" fmla="*/ 2929147 h 4455378"/>
                  <a:gd name="connsiteX105" fmla="*/ 357556 w 6294423"/>
                  <a:gd name="connsiteY105" fmla="*/ 3007759 h 4455378"/>
                  <a:gd name="connsiteX106" fmla="*/ 354623 w 6294423"/>
                  <a:gd name="connsiteY106" fmla="*/ 3007759 h 4455378"/>
                  <a:gd name="connsiteX107" fmla="*/ 226538 w 6294423"/>
                  <a:gd name="connsiteY107" fmla="*/ 2919676 h 4455378"/>
                  <a:gd name="connsiteX108" fmla="*/ 64232 w 6294423"/>
                  <a:gd name="connsiteY108" fmla="*/ 2864742 h 4455378"/>
                  <a:gd name="connsiteX109" fmla="*/ 82810 w 6294423"/>
                  <a:gd name="connsiteY109" fmla="*/ 2969874 h 4455378"/>
                  <a:gd name="connsiteX110" fmla="*/ 176673 w 6294423"/>
                  <a:gd name="connsiteY110" fmla="*/ 3040908 h 4455378"/>
                  <a:gd name="connsiteX111" fmla="*/ 28056 w 6294423"/>
                  <a:gd name="connsiteY111" fmla="*/ 3172559 h 4455378"/>
                  <a:gd name="connsiteX112" fmla="*/ 227516 w 6294423"/>
                  <a:gd name="connsiteY112" fmla="*/ 3218021 h 4455378"/>
                  <a:gd name="connsiteX113" fmla="*/ 447508 w 6294423"/>
                  <a:gd name="connsiteY113" fmla="*/ 3231281 h 4455378"/>
                  <a:gd name="connsiteX114" fmla="*/ 412310 w 6294423"/>
                  <a:gd name="connsiteY114" fmla="*/ 3248329 h 4455378"/>
                  <a:gd name="connsiteX115" fmla="*/ 170807 w 6294423"/>
                  <a:gd name="connsiteY115" fmla="*/ 3412183 h 4455378"/>
                  <a:gd name="connsiteX116" fmla="*/ 467064 w 6294423"/>
                  <a:gd name="connsiteY116" fmla="*/ 3380928 h 4455378"/>
                  <a:gd name="connsiteX117" fmla="*/ 300846 w 6294423"/>
                  <a:gd name="connsiteY117" fmla="*/ 3612027 h 4455378"/>
                  <a:gd name="connsiteX118" fmla="*/ 533550 w 6294423"/>
                  <a:gd name="connsiteY118" fmla="*/ 3549516 h 4455378"/>
                  <a:gd name="connsiteX119" fmla="*/ 510085 w 6294423"/>
                  <a:gd name="connsiteY119" fmla="*/ 3574142 h 4455378"/>
                  <a:gd name="connsiteX120" fmla="*/ 379066 w 6294423"/>
                  <a:gd name="connsiteY120" fmla="*/ 3805241 h 4455378"/>
                  <a:gd name="connsiteX121" fmla="*/ 618614 w 6294423"/>
                  <a:gd name="connsiteY121" fmla="*/ 3798611 h 4455378"/>
                  <a:gd name="connsiteX122" fmla="*/ 709544 w 6294423"/>
                  <a:gd name="connsiteY122" fmla="*/ 3736101 h 4455378"/>
                  <a:gd name="connsiteX123" fmla="*/ 668479 w 6294423"/>
                  <a:gd name="connsiteY123" fmla="*/ 3787246 h 4455378"/>
                  <a:gd name="connsiteX124" fmla="*/ 590260 w 6294423"/>
                  <a:gd name="connsiteY124" fmla="*/ 3986143 h 4455378"/>
                  <a:gd name="connsiteX125" fmla="*/ 644035 w 6294423"/>
                  <a:gd name="connsiteY125" fmla="*/ 4119688 h 4455378"/>
                  <a:gd name="connsiteX126" fmla="*/ 524750 w 6294423"/>
                  <a:gd name="connsiteY126" fmla="*/ 4359312 h 4455378"/>
                  <a:gd name="connsiteX127" fmla="*/ 547239 w 6294423"/>
                  <a:gd name="connsiteY127" fmla="*/ 4367836 h 4455378"/>
                  <a:gd name="connsiteX128" fmla="*/ 805363 w 6294423"/>
                  <a:gd name="connsiteY128" fmla="*/ 4241868 h 4455378"/>
                  <a:gd name="connsiteX129" fmla="*/ 929536 w 6294423"/>
                  <a:gd name="connsiteY129" fmla="*/ 4158520 h 4455378"/>
                  <a:gd name="connsiteX130" fmla="*/ 821985 w 6294423"/>
                  <a:gd name="connsiteY130" fmla="*/ 4354576 h 4455378"/>
                  <a:gd name="connsiteX131" fmla="*/ 835673 w 6294423"/>
                  <a:gd name="connsiteY131" fmla="*/ 4365941 h 4455378"/>
                  <a:gd name="connsiteX132" fmla="*/ 1087931 w 6294423"/>
                  <a:gd name="connsiteY132" fmla="*/ 4212507 h 4455378"/>
                  <a:gd name="connsiteX133" fmla="*/ 1122152 w 6294423"/>
                  <a:gd name="connsiteY133" fmla="*/ 4395303 h 4455378"/>
                  <a:gd name="connsiteX134" fmla="*/ 1250237 w 6294423"/>
                  <a:gd name="connsiteY134" fmla="*/ 4450236 h 4455378"/>
                  <a:gd name="connsiteX135" fmla="*/ 1342145 w 6294423"/>
                  <a:gd name="connsiteY135" fmla="*/ 4220084 h 4455378"/>
                  <a:gd name="connsiteX136" fmla="*/ 1604181 w 6294423"/>
                  <a:gd name="connsiteY136" fmla="*/ 4411404 h 4455378"/>
                  <a:gd name="connsiteX137" fmla="*/ 1630580 w 6294423"/>
                  <a:gd name="connsiteY137" fmla="*/ 4247550 h 4455378"/>
                  <a:gd name="connsiteX138" fmla="*/ 1808530 w 6294423"/>
                  <a:gd name="connsiteY138" fmla="*/ 4286383 h 4455378"/>
                  <a:gd name="connsiteX139" fmla="*/ 1874038 w 6294423"/>
                  <a:gd name="connsiteY139" fmla="*/ 4084644 h 4455378"/>
                  <a:gd name="connsiteX140" fmla="*/ 1874038 w 6294423"/>
                  <a:gd name="connsiteY140" fmla="*/ 4066649 h 4455378"/>
                  <a:gd name="connsiteX141" fmla="*/ 2050033 w 6294423"/>
                  <a:gd name="connsiteY141" fmla="*/ 4005085 h 4455378"/>
                  <a:gd name="connsiteX142" fmla="*/ 1937592 w 6294423"/>
                  <a:gd name="connsiteY142" fmla="*/ 4116847 h 4455378"/>
                  <a:gd name="connsiteX143" fmla="*/ 1939547 w 6294423"/>
                  <a:gd name="connsiteY143" fmla="*/ 4138631 h 4455378"/>
                  <a:gd name="connsiteX144" fmla="*/ 2006034 w 6294423"/>
                  <a:gd name="connsiteY144" fmla="*/ 4130106 h 4455378"/>
                  <a:gd name="connsiteX145" fmla="*/ 2096964 w 6294423"/>
                  <a:gd name="connsiteY145" fmla="*/ 4075173 h 4455378"/>
                  <a:gd name="connsiteX146" fmla="*/ 2087187 w 6294423"/>
                  <a:gd name="connsiteY146" fmla="*/ 4143366 h 4455378"/>
                  <a:gd name="connsiteX147" fmla="*/ 2116519 w 6294423"/>
                  <a:gd name="connsiteY147" fmla="*/ 4395303 h 4455378"/>
                  <a:gd name="connsiteX148" fmla="*/ 2232871 w 6294423"/>
                  <a:gd name="connsiteY148" fmla="*/ 4398144 h 4455378"/>
                  <a:gd name="connsiteX149" fmla="*/ 2386377 w 6294423"/>
                  <a:gd name="connsiteY149" fmla="*/ 4045812 h 4455378"/>
                  <a:gd name="connsiteX150" fmla="*/ 2573126 w 6294423"/>
                  <a:gd name="connsiteY150" fmla="*/ 4167044 h 4455378"/>
                  <a:gd name="connsiteX151" fmla="*/ 2644501 w 6294423"/>
                  <a:gd name="connsiteY151" fmla="*/ 3986143 h 4455378"/>
                  <a:gd name="connsiteX152" fmla="*/ 2615169 w 6294423"/>
                  <a:gd name="connsiteY152" fmla="*/ 3843126 h 4455378"/>
                  <a:gd name="connsiteX153" fmla="*/ 2825384 w 6294423"/>
                  <a:gd name="connsiteY153" fmla="*/ 3902795 h 4455378"/>
                  <a:gd name="connsiteX154" fmla="*/ 2910448 w 6294423"/>
                  <a:gd name="connsiteY154" fmla="*/ 3826078 h 4455378"/>
                  <a:gd name="connsiteX155" fmla="*/ 2784319 w 6294423"/>
                  <a:gd name="connsiteY155" fmla="*/ 3602556 h 4455378"/>
                  <a:gd name="connsiteX156" fmla="*/ 2765742 w 6294423"/>
                  <a:gd name="connsiteY156" fmla="*/ 3581719 h 4455378"/>
                  <a:gd name="connsiteX157" fmla="*/ 2686544 w 6294423"/>
                  <a:gd name="connsiteY157" fmla="*/ 3427337 h 4455378"/>
                  <a:gd name="connsiteX158" fmla="*/ 2971068 w 6294423"/>
                  <a:gd name="connsiteY158" fmla="*/ 3518261 h 4455378"/>
                  <a:gd name="connsiteX159" fmla="*/ 3009200 w 6294423"/>
                  <a:gd name="connsiteY159" fmla="*/ 3440596 h 4455378"/>
                  <a:gd name="connsiteX160" fmla="*/ 2999423 w 6294423"/>
                  <a:gd name="connsiteY160" fmla="*/ 3375245 h 4455378"/>
                  <a:gd name="connsiteX161" fmla="*/ 3122618 w 6294423"/>
                  <a:gd name="connsiteY161" fmla="*/ 3378086 h 4455378"/>
                  <a:gd name="connsiteX162" fmla="*/ 3176395 w 6294423"/>
                  <a:gd name="connsiteY162" fmla="*/ 3173506 h 4455378"/>
                  <a:gd name="connsiteX163" fmla="*/ 3190083 w 6294423"/>
                  <a:gd name="connsiteY163" fmla="*/ 3333571 h 4455378"/>
                  <a:gd name="connsiteX164" fmla="*/ 3213549 w 6294423"/>
                  <a:gd name="connsiteY164" fmla="*/ 3440596 h 4455378"/>
                  <a:gd name="connsiteX165" fmla="*/ 3226260 w 6294423"/>
                  <a:gd name="connsiteY165" fmla="*/ 3443438 h 4455378"/>
                  <a:gd name="connsiteX166" fmla="*/ 3508828 w 6294423"/>
                  <a:gd name="connsiteY166" fmla="*/ 3178242 h 4455378"/>
                  <a:gd name="connsiteX167" fmla="*/ 3481451 w 6294423"/>
                  <a:gd name="connsiteY167" fmla="*/ 3221810 h 4455378"/>
                  <a:gd name="connsiteX168" fmla="*/ 3457985 w 6294423"/>
                  <a:gd name="connsiteY168" fmla="*/ 3304210 h 4455378"/>
                  <a:gd name="connsiteX169" fmla="*/ 3654512 w 6294423"/>
                  <a:gd name="connsiteY169" fmla="*/ 3210444 h 4455378"/>
                  <a:gd name="connsiteX170" fmla="*/ 3778685 w 6294423"/>
                  <a:gd name="connsiteY170" fmla="*/ 3020071 h 4455378"/>
                  <a:gd name="connsiteX171" fmla="*/ 3805085 w 6294423"/>
                  <a:gd name="connsiteY171" fmla="*/ 3108154 h 4455378"/>
                  <a:gd name="connsiteX172" fmla="*/ 3914592 w 6294423"/>
                  <a:gd name="connsiteY172" fmla="*/ 3196237 h 4455378"/>
                  <a:gd name="connsiteX173" fmla="*/ 3978145 w 6294423"/>
                  <a:gd name="connsiteY173" fmla="*/ 3153616 h 4455378"/>
                  <a:gd name="connsiteX174" fmla="*/ 4018233 w 6294423"/>
                  <a:gd name="connsiteY174" fmla="*/ 3010600 h 4455378"/>
                  <a:gd name="connsiteX175" fmla="*/ 4129696 w 6294423"/>
                  <a:gd name="connsiteY175" fmla="*/ 3149828 h 4455378"/>
                  <a:gd name="connsiteX176" fmla="*/ 4095475 w 6294423"/>
                  <a:gd name="connsiteY176" fmla="*/ 3263483 h 4455378"/>
                  <a:gd name="connsiteX177" fmla="*/ 4119919 w 6294423"/>
                  <a:gd name="connsiteY177" fmla="*/ 3272955 h 4455378"/>
                  <a:gd name="connsiteX178" fmla="*/ 4310579 w 6294423"/>
                  <a:gd name="connsiteY178" fmla="*/ 3146040 h 4455378"/>
                  <a:gd name="connsiteX179" fmla="*/ 4231382 w 6294423"/>
                  <a:gd name="connsiteY179" fmla="*/ 3389452 h 4455378"/>
                  <a:gd name="connsiteX180" fmla="*/ 4371199 w 6294423"/>
                  <a:gd name="connsiteY180" fmla="*/ 3352514 h 4455378"/>
                  <a:gd name="connsiteX181" fmla="*/ 4384888 w 6294423"/>
                  <a:gd name="connsiteY181" fmla="*/ 3379980 h 4455378"/>
                  <a:gd name="connsiteX182" fmla="*/ 4571636 w 6294423"/>
                  <a:gd name="connsiteY182" fmla="*/ 3545728 h 4455378"/>
                  <a:gd name="connsiteX183" fmla="*/ 4629324 w 6294423"/>
                  <a:gd name="connsiteY183" fmla="*/ 3419760 h 4455378"/>
                  <a:gd name="connsiteX184" fmla="*/ 4721232 w 6294423"/>
                  <a:gd name="connsiteY184" fmla="*/ 3537204 h 4455378"/>
                  <a:gd name="connsiteX185" fmla="*/ 4850294 w 6294423"/>
                  <a:gd name="connsiteY185" fmla="*/ 3613921 h 4455378"/>
                  <a:gd name="connsiteX186" fmla="*/ 4894292 w 6294423"/>
                  <a:gd name="connsiteY186" fmla="*/ 3459539 h 4455378"/>
                  <a:gd name="connsiteX187" fmla="*/ 4886470 w 6294423"/>
                  <a:gd name="connsiteY187" fmla="*/ 3381875 h 4455378"/>
                  <a:gd name="connsiteX188" fmla="*/ 5000866 w 6294423"/>
                  <a:gd name="connsiteY188" fmla="*/ 3470905 h 4455378"/>
                  <a:gd name="connsiteX189" fmla="*/ 5261925 w 6294423"/>
                  <a:gd name="connsiteY189" fmla="*/ 3541940 h 4455378"/>
                  <a:gd name="connsiteX190" fmla="*/ 5307879 w 6294423"/>
                  <a:gd name="connsiteY190" fmla="*/ 3332624 h 4455378"/>
                  <a:gd name="connsiteX191" fmla="*/ 5304945 w 6294423"/>
                  <a:gd name="connsiteY191" fmla="*/ 3306104 h 4455378"/>
                  <a:gd name="connsiteX192" fmla="*/ 5351877 w 6294423"/>
                  <a:gd name="connsiteY192" fmla="*/ 3334518 h 4455378"/>
                  <a:gd name="connsiteX193" fmla="*/ 5390987 w 6294423"/>
                  <a:gd name="connsiteY193" fmla="*/ 3327888 h 4455378"/>
                  <a:gd name="connsiteX194" fmla="*/ 5407609 w 6294423"/>
                  <a:gd name="connsiteY194" fmla="*/ 3246435 h 4455378"/>
                  <a:gd name="connsiteX195" fmla="*/ 5348944 w 6294423"/>
                  <a:gd name="connsiteY195" fmla="*/ 3132780 h 4455378"/>
                  <a:gd name="connsiteX196" fmla="*/ 5550359 w 6294423"/>
                  <a:gd name="connsiteY196" fmla="*/ 3206656 h 4455378"/>
                  <a:gd name="connsiteX197" fmla="*/ 5744930 w 6294423"/>
                  <a:gd name="connsiteY197" fmla="*/ 3177295 h 4455378"/>
                  <a:gd name="connsiteX198" fmla="*/ 5601202 w 6294423"/>
                  <a:gd name="connsiteY198" fmla="*/ 3015336 h 4455378"/>
                  <a:gd name="connsiteX199" fmla="*/ 6107674 w 6294423"/>
                  <a:gd name="connsiteY199" fmla="*/ 2954720 h 4455378"/>
                  <a:gd name="connsiteX200" fmla="*/ 5777196 w 6294423"/>
                  <a:gd name="connsiteY200" fmla="*/ 2757717 h 4455378"/>
                  <a:gd name="connsiteX201" fmla="*/ 6049987 w 6294423"/>
                  <a:gd name="connsiteY201" fmla="*/ 2752981 h 4455378"/>
                  <a:gd name="connsiteX202" fmla="*/ 6237715 w 6294423"/>
                  <a:gd name="connsiteY202" fmla="*/ 2695206 h 4455378"/>
                  <a:gd name="connsiteX203" fmla="*/ 6066608 w 6294423"/>
                  <a:gd name="connsiteY203" fmla="*/ 2584392 h 4455378"/>
                  <a:gd name="connsiteX204" fmla="*/ 3326967 w 6294423"/>
                  <a:gd name="connsiteY204" fmla="*/ 2445164 h 4455378"/>
                  <a:gd name="connsiteX205" fmla="*/ 3013111 w 6294423"/>
                  <a:gd name="connsiteY205" fmla="*/ 2568291 h 4455378"/>
                  <a:gd name="connsiteX206" fmla="*/ 3224304 w 6294423"/>
                  <a:gd name="connsiteY206" fmla="*/ 2683841 h 4455378"/>
                  <a:gd name="connsiteX207" fmla="*/ 3217460 w 6294423"/>
                  <a:gd name="connsiteY207" fmla="*/ 2694259 h 4455378"/>
                  <a:gd name="connsiteX208" fmla="*/ 2895782 w 6294423"/>
                  <a:gd name="connsiteY208" fmla="*/ 2700889 h 4455378"/>
                  <a:gd name="connsiteX209" fmla="*/ 3138263 w 6294423"/>
                  <a:gd name="connsiteY209" fmla="*/ 2820227 h 4455378"/>
                  <a:gd name="connsiteX210" fmla="*/ 3136307 w 6294423"/>
                  <a:gd name="connsiteY210" fmla="*/ 2826857 h 4455378"/>
                  <a:gd name="connsiteX211" fmla="*/ 2786275 w 6294423"/>
                  <a:gd name="connsiteY211" fmla="*/ 2808862 h 4455378"/>
                  <a:gd name="connsiteX212" fmla="*/ 2815607 w 6294423"/>
                  <a:gd name="connsiteY212" fmla="*/ 2981239 h 4455378"/>
                  <a:gd name="connsiteX213" fmla="*/ 2804851 w 6294423"/>
                  <a:gd name="connsiteY213" fmla="*/ 2984080 h 4455378"/>
                  <a:gd name="connsiteX214" fmla="*/ 2692411 w 6294423"/>
                  <a:gd name="connsiteY214" fmla="*/ 2824963 h 4455378"/>
                  <a:gd name="connsiteX215" fmla="*/ 2652323 w 6294423"/>
                  <a:gd name="connsiteY215" fmla="*/ 2995446 h 4455378"/>
                  <a:gd name="connsiteX216" fmla="*/ 2637657 w 6294423"/>
                  <a:gd name="connsiteY216" fmla="*/ 2997340 h 4455378"/>
                  <a:gd name="connsiteX217" fmla="*/ 2475352 w 6294423"/>
                  <a:gd name="connsiteY217" fmla="*/ 2828751 h 4455378"/>
                  <a:gd name="connsiteX218" fmla="*/ 2528150 w 6294423"/>
                  <a:gd name="connsiteY218" fmla="*/ 2976504 h 4455378"/>
                  <a:gd name="connsiteX219" fmla="*/ 2518372 w 6294423"/>
                  <a:gd name="connsiteY219" fmla="*/ 2984080 h 4455378"/>
                  <a:gd name="connsiteX220" fmla="*/ 2338467 w 6294423"/>
                  <a:gd name="connsiteY220" fmla="*/ 2899786 h 4455378"/>
                  <a:gd name="connsiteX221" fmla="*/ 2334556 w 6294423"/>
                  <a:gd name="connsiteY221" fmla="*/ 2944301 h 4455378"/>
                  <a:gd name="connsiteX222" fmla="*/ 2324779 w 6294423"/>
                  <a:gd name="connsiteY222" fmla="*/ 2949037 h 4455378"/>
                  <a:gd name="connsiteX223" fmla="*/ 2140962 w 6294423"/>
                  <a:gd name="connsiteY223" fmla="*/ 2905469 h 4455378"/>
                  <a:gd name="connsiteX224" fmla="*/ 2142918 w 6294423"/>
                  <a:gd name="connsiteY224" fmla="*/ 2907363 h 4455378"/>
                  <a:gd name="connsiteX225" fmla="*/ 2236782 w 6294423"/>
                  <a:gd name="connsiteY225" fmla="*/ 3035225 h 4455378"/>
                  <a:gd name="connsiteX226" fmla="*/ 2228960 w 6294423"/>
                  <a:gd name="connsiteY226" fmla="*/ 3040908 h 4455378"/>
                  <a:gd name="connsiteX227" fmla="*/ 2120430 w 6294423"/>
                  <a:gd name="connsiteY227" fmla="*/ 3029543 h 4455378"/>
                  <a:gd name="connsiteX228" fmla="*/ 2188872 w 6294423"/>
                  <a:gd name="connsiteY228" fmla="*/ 3081635 h 4455378"/>
                  <a:gd name="connsiteX229" fmla="*/ 2209405 w 6294423"/>
                  <a:gd name="connsiteY229" fmla="*/ 3124256 h 4455378"/>
                  <a:gd name="connsiteX230" fmla="*/ 2063721 w 6294423"/>
                  <a:gd name="connsiteY230" fmla="*/ 3169718 h 4455378"/>
                  <a:gd name="connsiteX231" fmla="*/ 2096964 w 6294423"/>
                  <a:gd name="connsiteY231" fmla="*/ 3282426 h 4455378"/>
                  <a:gd name="connsiteX232" fmla="*/ 1887727 w 6294423"/>
                  <a:gd name="connsiteY232" fmla="*/ 3247382 h 4455378"/>
                  <a:gd name="connsiteX233" fmla="*/ 1872083 w 6294423"/>
                  <a:gd name="connsiteY233" fmla="*/ 3414077 h 4455378"/>
                  <a:gd name="connsiteX234" fmla="*/ 1857417 w 6294423"/>
                  <a:gd name="connsiteY234" fmla="*/ 3415971 h 4455378"/>
                  <a:gd name="connsiteX235" fmla="*/ 1824173 w 6294423"/>
                  <a:gd name="connsiteY235" fmla="*/ 3290003 h 4455378"/>
                  <a:gd name="connsiteX236" fmla="*/ 1742043 w 6294423"/>
                  <a:gd name="connsiteY236" fmla="*/ 3388504 h 4455378"/>
                  <a:gd name="connsiteX237" fmla="*/ 1562138 w 6294423"/>
                  <a:gd name="connsiteY237" fmla="*/ 3511631 h 4455378"/>
                  <a:gd name="connsiteX238" fmla="*/ 1551382 w 6294423"/>
                  <a:gd name="connsiteY238" fmla="*/ 3506895 h 4455378"/>
                  <a:gd name="connsiteX239" fmla="*/ 1603203 w 6294423"/>
                  <a:gd name="connsiteY239" fmla="*/ 3294739 h 4455378"/>
                  <a:gd name="connsiteX240" fmla="*/ 1532806 w 6294423"/>
                  <a:gd name="connsiteY240" fmla="*/ 3469958 h 4455378"/>
                  <a:gd name="connsiteX241" fmla="*/ 1520094 w 6294423"/>
                  <a:gd name="connsiteY241" fmla="*/ 3472799 h 4455378"/>
                  <a:gd name="connsiteX242" fmla="*/ 1482940 w 6294423"/>
                  <a:gd name="connsiteY242" fmla="*/ 3427337 h 4455378"/>
                  <a:gd name="connsiteX243" fmla="*/ 1477074 w 6294423"/>
                  <a:gd name="connsiteY243" fmla="*/ 3465222 h 4455378"/>
                  <a:gd name="connsiteX244" fmla="*/ 1213083 w 6294423"/>
                  <a:gd name="connsiteY244" fmla="*/ 3787246 h 4455378"/>
                  <a:gd name="connsiteX245" fmla="*/ 1202327 w 6294423"/>
                  <a:gd name="connsiteY245" fmla="*/ 3784404 h 4455378"/>
                  <a:gd name="connsiteX246" fmla="*/ 1195483 w 6294423"/>
                  <a:gd name="connsiteY246" fmla="*/ 3627181 h 4455378"/>
                  <a:gd name="connsiteX247" fmla="*/ 1105531 w 6294423"/>
                  <a:gd name="connsiteY247" fmla="*/ 3791034 h 4455378"/>
                  <a:gd name="connsiteX248" fmla="*/ 935403 w 6294423"/>
                  <a:gd name="connsiteY248" fmla="*/ 3984248 h 4455378"/>
                  <a:gd name="connsiteX249" fmla="*/ 925626 w 6294423"/>
                  <a:gd name="connsiteY249" fmla="*/ 3985195 h 4455378"/>
                  <a:gd name="connsiteX250" fmla="*/ 853272 w 6294423"/>
                  <a:gd name="connsiteY250" fmla="*/ 3720947 h 4455378"/>
                  <a:gd name="connsiteX251" fmla="*/ 1013623 w 6294423"/>
                  <a:gd name="connsiteY251" fmla="*/ 3452909 h 4455378"/>
                  <a:gd name="connsiteX252" fmla="*/ 727143 w 6294423"/>
                  <a:gd name="connsiteY252" fmla="*/ 3585507 h 4455378"/>
                  <a:gd name="connsiteX253" fmla="*/ 718344 w 6294423"/>
                  <a:gd name="connsiteY253" fmla="*/ 3580772 h 4455378"/>
                  <a:gd name="connsiteX254" fmla="*/ 812207 w 6294423"/>
                  <a:gd name="connsiteY254" fmla="*/ 3449121 h 4455378"/>
                  <a:gd name="connsiteX255" fmla="*/ 695855 w 6294423"/>
                  <a:gd name="connsiteY255" fmla="*/ 3489847 h 4455378"/>
                  <a:gd name="connsiteX256" fmla="*/ 687056 w 6294423"/>
                  <a:gd name="connsiteY256" fmla="*/ 3485112 h 4455378"/>
                  <a:gd name="connsiteX257" fmla="*/ 851317 w 6294423"/>
                  <a:gd name="connsiteY257" fmla="*/ 3270113 h 4455378"/>
                  <a:gd name="connsiteX258" fmla="*/ 823941 w 6294423"/>
                  <a:gd name="connsiteY258" fmla="*/ 3277691 h 4455378"/>
                  <a:gd name="connsiteX259" fmla="*/ 573637 w 6294423"/>
                  <a:gd name="connsiteY259" fmla="*/ 3267272 h 4455378"/>
                  <a:gd name="connsiteX260" fmla="*/ 732032 w 6294423"/>
                  <a:gd name="connsiteY260" fmla="*/ 3136568 h 4455378"/>
                  <a:gd name="connsiteX261" fmla="*/ 974513 w 6294423"/>
                  <a:gd name="connsiteY261" fmla="*/ 3051327 h 4455378"/>
                  <a:gd name="connsiteX262" fmla="*/ 746699 w 6294423"/>
                  <a:gd name="connsiteY262" fmla="*/ 3041855 h 4455378"/>
                  <a:gd name="connsiteX263" fmla="*/ 744743 w 6294423"/>
                  <a:gd name="connsiteY263" fmla="*/ 3032384 h 4455378"/>
                  <a:gd name="connsiteX264" fmla="*/ 933448 w 6294423"/>
                  <a:gd name="connsiteY264" fmla="*/ 2982186 h 4455378"/>
                  <a:gd name="connsiteX265" fmla="*/ 738877 w 6294423"/>
                  <a:gd name="connsiteY265" fmla="*/ 2817386 h 4455378"/>
                  <a:gd name="connsiteX266" fmla="*/ 977447 w 6294423"/>
                  <a:gd name="connsiteY266" fmla="*/ 2780448 h 4455378"/>
                  <a:gd name="connsiteX267" fmla="*/ 1200372 w 6294423"/>
                  <a:gd name="connsiteY267" fmla="*/ 2853377 h 4455378"/>
                  <a:gd name="connsiteX268" fmla="*/ 1125085 w 6294423"/>
                  <a:gd name="connsiteY268" fmla="*/ 2766241 h 4455378"/>
                  <a:gd name="connsiteX269" fmla="*/ 1098687 w 6294423"/>
                  <a:gd name="connsiteY269" fmla="*/ 2670581 h 4455378"/>
                  <a:gd name="connsiteX270" fmla="*/ 1290325 w 6294423"/>
                  <a:gd name="connsiteY270" fmla="*/ 2726462 h 4455378"/>
                  <a:gd name="connsiteX271" fmla="*/ 1275658 w 6294423"/>
                  <a:gd name="connsiteY271" fmla="*/ 2467895 h 4455378"/>
                  <a:gd name="connsiteX272" fmla="*/ 1287391 w 6294423"/>
                  <a:gd name="connsiteY272" fmla="*/ 2464107 h 4455378"/>
                  <a:gd name="connsiteX273" fmla="*/ 1436986 w 6294423"/>
                  <a:gd name="connsiteY273" fmla="*/ 2651638 h 4455378"/>
                  <a:gd name="connsiteX274" fmla="*/ 1438942 w 6294423"/>
                  <a:gd name="connsiteY274" fmla="*/ 2643114 h 4455378"/>
                  <a:gd name="connsiteX275" fmla="*/ 1532806 w 6294423"/>
                  <a:gd name="connsiteY275" fmla="*/ 2528512 h 4455378"/>
                  <a:gd name="connsiteX276" fmla="*/ 1650135 w 6294423"/>
                  <a:gd name="connsiteY276" fmla="*/ 2584392 h 4455378"/>
                  <a:gd name="connsiteX277" fmla="*/ 1713688 w 6294423"/>
                  <a:gd name="connsiteY277" fmla="*/ 2688576 h 4455378"/>
                  <a:gd name="connsiteX278" fmla="*/ 1734221 w 6294423"/>
                  <a:gd name="connsiteY278" fmla="*/ 2592916 h 4455378"/>
                  <a:gd name="connsiteX279" fmla="*/ 1823195 w 6294423"/>
                  <a:gd name="connsiteY279" fmla="*/ 2478314 h 4455378"/>
                  <a:gd name="connsiteX280" fmla="*/ 1920970 w 6294423"/>
                  <a:gd name="connsiteY280" fmla="*/ 2589128 h 4455378"/>
                  <a:gd name="connsiteX281" fmla="*/ 2051988 w 6294423"/>
                  <a:gd name="connsiteY281" fmla="*/ 2357081 h 4455378"/>
                  <a:gd name="connsiteX282" fmla="*/ 2372688 w 6294423"/>
                  <a:gd name="connsiteY282" fmla="*/ 2161973 h 4455378"/>
                  <a:gd name="connsiteX283" fmla="*/ 2379532 w 6294423"/>
                  <a:gd name="connsiteY283" fmla="*/ 2165761 h 4455378"/>
                  <a:gd name="connsiteX284" fmla="*/ 2312068 w 6294423"/>
                  <a:gd name="connsiteY284" fmla="*/ 2347610 h 4455378"/>
                  <a:gd name="connsiteX285" fmla="*/ 2250470 w 6294423"/>
                  <a:gd name="connsiteY285" fmla="*/ 2432851 h 4455378"/>
                  <a:gd name="connsiteX286" fmla="*/ 2524239 w 6294423"/>
                  <a:gd name="connsiteY286" fmla="*/ 2345716 h 4455378"/>
                  <a:gd name="connsiteX287" fmla="*/ 2528150 w 6294423"/>
                  <a:gd name="connsiteY287" fmla="*/ 2354240 h 4455378"/>
                  <a:gd name="connsiteX288" fmla="*/ 2473396 w 6294423"/>
                  <a:gd name="connsiteY288" fmla="*/ 2410121 h 4455378"/>
                  <a:gd name="connsiteX289" fmla="*/ 2782364 w 6294423"/>
                  <a:gd name="connsiteY289" fmla="*/ 2322038 h 4455378"/>
                  <a:gd name="connsiteX290" fmla="*/ 3180306 w 6294423"/>
                  <a:gd name="connsiteY290" fmla="*/ 2351398 h 4455378"/>
                  <a:gd name="connsiteX291" fmla="*/ 3174439 w 6294423"/>
                  <a:gd name="connsiteY291" fmla="*/ 2359922 h 4455378"/>
                  <a:gd name="connsiteX292" fmla="*/ 3094264 w 6294423"/>
                  <a:gd name="connsiteY292" fmla="*/ 2384548 h 4455378"/>
                  <a:gd name="connsiteX293" fmla="*/ 3327945 w 6294423"/>
                  <a:gd name="connsiteY293" fmla="*/ 2435693 h 4455378"/>
                  <a:gd name="connsiteX294" fmla="*/ 3326967 w 6294423"/>
                  <a:gd name="connsiteY294" fmla="*/ 2445164 h 4455378"/>
                  <a:gd name="connsiteX295" fmla="*/ 3430608 w 6294423"/>
                  <a:gd name="connsiteY295" fmla="*/ 1208214 h 4455378"/>
                  <a:gd name="connsiteX296" fmla="*/ 3427675 w 6294423"/>
                  <a:gd name="connsiteY296" fmla="*/ 1284931 h 4455378"/>
                  <a:gd name="connsiteX297" fmla="*/ 3360210 w 6294423"/>
                  <a:gd name="connsiteY297" fmla="*/ 1299138 h 4455378"/>
                  <a:gd name="connsiteX298" fmla="*/ 3176395 w 6294423"/>
                  <a:gd name="connsiteY298" fmla="*/ 1284931 h 4455378"/>
                  <a:gd name="connsiteX299" fmla="*/ 3281013 w 6294423"/>
                  <a:gd name="connsiteY299" fmla="*/ 1362596 h 4455378"/>
                  <a:gd name="connsiteX300" fmla="*/ 3274169 w 6294423"/>
                  <a:gd name="connsiteY300" fmla="*/ 1373014 h 4455378"/>
                  <a:gd name="connsiteX301" fmla="*/ 3137285 w 6294423"/>
                  <a:gd name="connsiteY301" fmla="*/ 1369226 h 4455378"/>
                  <a:gd name="connsiteX302" fmla="*/ 2959335 w 6294423"/>
                  <a:gd name="connsiteY302" fmla="*/ 1434578 h 4455378"/>
                  <a:gd name="connsiteX303" fmla="*/ 2726632 w 6294423"/>
                  <a:gd name="connsiteY303" fmla="*/ 1444049 h 4455378"/>
                  <a:gd name="connsiteX304" fmla="*/ 2648412 w 6294423"/>
                  <a:gd name="connsiteY304" fmla="*/ 1435525 h 4455378"/>
                  <a:gd name="connsiteX305" fmla="*/ 2731520 w 6294423"/>
                  <a:gd name="connsiteY305" fmla="*/ 1500877 h 4455378"/>
                  <a:gd name="connsiteX306" fmla="*/ 2805829 w 6294423"/>
                  <a:gd name="connsiteY306" fmla="*/ 1632528 h 4455378"/>
                  <a:gd name="connsiteX307" fmla="*/ 2533038 w 6294423"/>
                  <a:gd name="connsiteY307" fmla="*/ 1552969 h 4455378"/>
                  <a:gd name="connsiteX308" fmla="*/ 2567259 w 6294423"/>
                  <a:gd name="connsiteY308" fmla="*/ 1717769 h 4455378"/>
                  <a:gd name="connsiteX309" fmla="*/ 2556504 w 6294423"/>
                  <a:gd name="connsiteY309" fmla="*/ 1723452 h 4455378"/>
                  <a:gd name="connsiteX310" fmla="*/ 2342378 w 6294423"/>
                  <a:gd name="connsiteY310" fmla="*/ 1543497 h 4455378"/>
                  <a:gd name="connsiteX311" fmla="*/ 2219182 w 6294423"/>
                  <a:gd name="connsiteY311" fmla="*/ 1528343 h 4455378"/>
                  <a:gd name="connsiteX312" fmla="*/ 2227982 w 6294423"/>
                  <a:gd name="connsiteY312" fmla="*/ 1651470 h 4455378"/>
                  <a:gd name="connsiteX313" fmla="*/ 2079365 w 6294423"/>
                  <a:gd name="connsiteY313" fmla="*/ 1662836 h 4455378"/>
                  <a:gd name="connsiteX314" fmla="*/ 2123364 w 6294423"/>
                  <a:gd name="connsiteY314" fmla="*/ 1874045 h 4455378"/>
                  <a:gd name="connsiteX315" fmla="*/ 2115542 w 6294423"/>
                  <a:gd name="connsiteY315" fmla="*/ 1878781 h 4455378"/>
                  <a:gd name="connsiteX316" fmla="*/ 1987456 w 6294423"/>
                  <a:gd name="connsiteY316" fmla="*/ 1823848 h 4455378"/>
                  <a:gd name="connsiteX317" fmla="*/ 2024611 w 6294423"/>
                  <a:gd name="connsiteY317" fmla="*/ 1944133 h 4455378"/>
                  <a:gd name="connsiteX318" fmla="*/ 2006034 w 6294423"/>
                  <a:gd name="connsiteY318" fmla="*/ 2091885 h 4455378"/>
                  <a:gd name="connsiteX319" fmla="*/ 1706844 w 6294423"/>
                  <a:gd name="connsiteY319" fmla="*/ 2012326 h 4455378"/>
                  <a:gd name="connsiteX320" fmla="*/ 1667734 w 6294423"/>
                  <a:gd name="connsiteY320" fmla="*/ 2178074 h 4455378"/>
                  <a:gd name="connsiteX321" fmla="*/ 1658935 w 6294423"/>
                  <a:gd name="connsiteY321" fmla="*/ 2180915 h 4455378"/>
                  <a:gd name="connsiteX322" fmla="*/ 1552360 w 6294423"/>
                  <a:gd name="connsiteY322" fmla="*/ 2064418 h 4455378"/>
                  <a:gd name="connsiteX323" fmla="*/ 1299125 w 6294423"/>
                  <a:gd name="connsiteY323" fmla="*/ 2288888 h 4455378"/>
                  <a:gd name="connsiteX324" fmla="*/ 1288369 w 6294423"/>
                  <a:gd name="connsiteY324" fmla="*/ 2286047 h 4455378"/>
                  <a:gd name="connsiteX325" fmla="*/ 1409610 w 6294423"/>
                  <a:gd name="connsiteY325" fmla="*/ 2105145 h 4455378"/>
                  <a:gd name="connsiteX326" fmla="*/ 1346056 w 6294423"/>
                  <a:gd name="connsiteY326" fmla="*/ 2094726 h 4455378"/>
                  <a:gd name="connsiteX327" fmla="*/ 1304991 w 6294423"/>
                  <a:gd name="connsiteY327" fmla="*/ 2071995 h 4455378"/>
                  <a:gd name="connsiteX328" fmla="*/ 1180817 w 6294423"/>
                  <a:gd name="connsiteY328" fmla="*/ 2015168 h 4455378"/>
                  <a:gd name="connsiteX329" fmla="*/ 1186684 w 6294423"/>
                  <a:gd name="connsiteY329" fmla="*/ 2006644 h 4455378"/>
                  <a:gd name="connsiteX330" fmla="*/ 1354856 w 6294423"/>
                  <a:gd name="connsiteY330" fmla="*/ 2001908 h 4455378"/>
                  <a:gd name="connsiteX331" fmla="*/ 1298147 w 6294423"/>
                  <a:gd name="connsiteY331" fmla="*/ 1962128 h 4455378"/>
                  <a:gd name="connsiteX332" fmla="*/ 1211127 w 6294423"/>
                  <a:gd name="connsiteY332" fmla="*/ 1855103 h 4455378"/>
                  <a:gd name="connsiteX333" fmla="*/ 1292281 w 6294423"/>
                  <a:gd name="connsiteY333" fmla="*/ 1781227 h 4455378"/>
                  <a:gd name="connsiteX334" fmla="*/ 1408632 w 6294423"/>
                  <a:gd name="connsiteY334" fmla="*/ 1788804 h 4455378"/>
                  <a:gd name="connsiteX335" fmla="*/ 1331390 w 6294423"/>
                  <a:gd name="connsiteY335" fmla="*/ 1684620 h 4455378"/>
                  <a:gd name="connsiteX336" fmla="*/ 1337257 w 6294423"/>
                  <a:gd name="connsiteY336" fmla="*/ 1678937 h 4455378"/>
                  <a:gd name="connsiteX337" fmla="*/ 1562138 w 6294423"/>
                  <a:gd name="connsiteY337" fmla="*/ 1677043 h 4455378"/>
                  <a:gd name="connsiteX338" fmla="*/ 1522050 w 6294423"/>
                  <a:gd name="connsiteY338" fmla="*/ 1573806 h 4455378"/>
                  <a:gd name="connsiteX339" fmla="*/ 1737154 w 6294423"/>
                  <a:gd name="connsiteY339" fmla="*/ 1498035 h 4455378"/>
                  <a:gd name="connsiteX340" fmla="*/ 1607114 w 6294423"/>
                  <a:gd name="connsiteY340" fmla="*/ 1482881 h 4455378"/>
                  <a:gd name="connsiteX341" fmla="*/ 1478051 w 6294423"/>
                  <a:gd name="connsiteY341" fmla="*/ 1429842 h 4455378"/>
                  <a:gd name="connsiteX342" fmla="*/ 1514228 w 6294423"/>
                  <a:gd name="connsiteY342" fmla="*/ 1368279 h 4455378"/>
                  <a:gd name="connsiteX343" fmla="*/ 1561160 w 6294423"/>
                  <a:gd name="connsiteY343" fmla="*/ 1368279 h 4455378"/>
                  <a:gd name="connsiteX344" fmla="*/ 1541605 w 6294423"/>
                  <a:gd name="connsiteY344" fmla="*/ 1332288 h 4455378"/>
                  <a:gd name="connsiteX345" fmla="*/ 1549427 w 6294423"/>
                  <a:gd name="connsiteY345" fmla="*/ 1324711 h 4455378"/>
                  <a:gd name="connsiteX346" fmla="*/ 1670667 w 6294423"/>
                  <a:gd name="connsiteY346" fmla="*/ 1345548 h 4455378"/>
                  <a:gd name="connsiteX347" fmla="*/ 1634491 w 6294423"/>
                  <a:gd name="connsiteY347" fmla="*/ 1195901 h 4455378"/>
                  <a:gd name="connsiteX348" fmla="*/ 1927815 w 6294423"/>
                  <a:gd name="connsiteY348" fmla="*/ 1136232 h 4455378"/>
                  <a:gd name="connsiteX349" fmla="*/ 1893593 w 6294423"/>
                  <a:gd name="connsiteY349" fmla="*/ 1070880 h 4455378"/>
                  <a:gd name="connsiteX350" fmla="*/ 1899460 w 6294423"/>
                  <a:gd name="connsiteY350" fmla="*/ 1065198 h 4455378"/>
                  <a:gd name="connsiteX351" fmla="*/ 2032433 w 6294423"/>
                  <a:gd name="connsiteY351" fmla="*/ 1068986 h 4455378"/>
                  <a:gd name="connsiteX352" fmla="*/ 1924881 w 6294423"/>
                  <a:gd name="connsiteY352" fmla="*/ 875772 h 4455378"/>
                  <a:gd name="connsiteX353" fmla="*/ 1930748 w 6294423"/>
                  <a:gd name="connsiteY353" fmla="*/ 868195 h 4455378"/>
                  <a:gd name="connsiteX354" fmla="*/ 2182028 w 6294423"/>
                  <a:gd name="connsiteY354" fmla="*/ 975220 h 4455378"/>
                  <a:gd name="connsiteX355" fmla="*/ 2271981 w 6294423"/>
                  <a:gd name="connsiteY355" fmla="*/ 855882 h 4455378"/>
                  <a:gd name="connsiteX356" fmla="*/ 2344334 w 6294423"/>
                  <a:gd name="connsiteY356" fmla="*/ 825574 h 4455378"/>
                  <a:gd name="connsiteX357" fmla="*/ 2346289 w 6294423"/>
                  <a:gd name="connsiteY357" fmla="*/ 826521 h 4455378"/>
                  <a:gd name="connsiteX358" fmla="*/ 2404954 w 6294423"/>
                  <a:gd name="connsiteY358" fmla="*/ 679716 h 4455378"/>
                  <a:gd name="connsiteX359" fmla="*/ 2464596 w 6294423"/>
                  <a:gd name="connsiteY359" fmla="*/ 453352 h 4455378"/>
                  <a:gd name="connsiteX360" fmla="*/ 2553571 w 6294423"/>
                  <a:gd name="connsiteY360" fmla="*/ 550907 h 4455378"/>
                  <a:gd name="connsiteX361" fmla="*/ 2562371 w 6294423"/>
                  <a:gd name="connsiteY361" fmla="*/ 581215 h 4455378"/>
                  <a:gd name="connsiteX362" fmla="*/ 2574103 w 6294423"/>
                  <a:gd name="connsiteY362" fmla="*/ 553748 h 4455378"/>
                  <a:gd name="connsiteX363" fmla="*/ 2673834 w 6294423"/>
                  <a:gd name="connsiteY363" fmla="*/ 464718 h 4455378"/>
                  <a:gd name="connsiteX364" fmla="*/ 2756942 w 6294423"/>
                  <a:gd name="connsiteY364" fmla="*/ 609628 h 4455378"/>
                  <a:gd name="connsiteX365" fmla="*/ 2896760 w 6294423"/>
                  <a:gd name="connsiteY365" fmla="*/ 499762 h 4455378"/>
                  <a:gd name="connsiteX366" fmla="*/ 3024844 w 6294423"/>
                  <a:gd name="connsiteY366" fmla="*/ 607734 h 4455378"/>
                  <a:gd name="connsiteX367" fmla="*/ 3082531 w 6294423"/>
                  <a:gd name="connsiteY367" fmla="*/ 394630 h 4455378"/>
                  <a:gd name="connsiteX368" fmla="*/ 3094264 w 6294423"/>
                  <a:gd name="connsiteY368" fmla="*/ 390842 h 4455378"/>
                  <a:gd name="connsiteX369" fmla="*/ 3169550 w 6294423"/>
                  <a:gd name="connsiteY369" fmla="*/ 480819 h 4455378"/>
                  <a:gd name="connsiteX370" fmla="*/ 3216482 w 6294423"/>
                  <a:gd name="connsiteY370" fmla="*/ 312230 h 4455378"/>
                  <a:gd name="connsiteX371" fmla="*/ 3285902 w 6294423"/>
                  <a:gd name="connsiteY371" fmla="*/ 274345 h 4455378"/>
                  <a:gd name="connsiteX372" fmla="*/ 3350433 w 6294423"/>
                  <a:gd name="connsiteY372" fmla="*/ 310336 h 4455378"/>
                  <a:gd name="connsiteX373" fmla="*/ 3307412 w 6294423"/>
                  <a:gd name="connsiteY373" fmla="*/ 509233 h 4455378"/>
                  <a:gd name="connsiteX374" fmla="*/ 3242881 w 6294423"/>
                  <a:gd name="connsiteY374" fmla="*/ 616258 h 4455378"/>
                  <a:gd name="connsiteX375" fmla="*/ 3426697 w 6294423"/>
                  <a:gd name="connsiteY375" fmla="*/ 551854 h 4455378"/>
                  <a:gd name="connsiteX376" fmla="*/ 3433541 w 6294423"/>
                  <a:gd name="connsiteY376" fmla="*/ 557536 h 4455378"/>
                  <a:gd name="connsiteX377" fmla="*/ 3423764 w 6294423"/>
                  <a:gd name="connsiteY377" fmla="*/ 608681 h 4455378"/>
                  <a:gd name="connsiteX378" fmla="*/ 3686778 w 6294423"/>
                  <a:gd name="connsiteY378" fmla="*/ 410731 h 4455378"/>
                  <a:gd name="connsiteX379" fmla="*/ 3694600 w 6294423"/>
                  <a:gd name="connsiteY379" fmla="*/ 412626 h 4455378"/>
                  <a:gd name="connsiteX380" fmla="*/ 3662334 w 6294423"/>
                  <a:gd name="connsiteY380" fmla="*/ 555642 h 4455378"/>
                  <a:gd name="connsiteX381" fmla="*/ 3795307 w 6294423"/>
                  <a:gd name="connsiteY381" fmla="*/ 540488 h 4455378"/>
                  <a:gd name="connsiteX382" fmla="*/ 3702421 w 6294423"/>
                  <a:gd name="connsiteY382" fmla="*/ 710971 h 4455378"/>
                  <a:gd name="connsiteX383" fmla="*/ 3513716 w 6294423"/>
                  <a:gd name="connsiteY383" fmla="*/ 805684 h 4455378"/>
                  <a:gd name="connsiteX384" fmla="*/ 3836372 w 6294423"/>
                  <a:gd name="connsiteY384" fmla="*/ 823680 h 4455378"/>
                  <a:gd name="connsiteX385" fmla="*/ 3835394 w 6294423"/>
                  <a:gd name="connsiteY385" fmla="*/ 833151 h 4455378"/>
                  <a:gd name="connsiteX386" fmla="*/ 3439408 w 6294423"/>
                  <a:gd name="connsiteY386" fmla="*/ 993216 h 4455378"/>
                  <a:gd name="connsiteX387" fmla="*/ 3651579 w 6294423"/>
                  <a:gd name="connsiteY387" fmla="*/ 1015947 h 4455378"/>
                  <a:gd name="connsiteX388" fmla="*/ 3648646 w 6294423"/>
                  <a:gd name="connsiteY388" fmla="*/ 1026365 h 4455378"/>
                  <a:gd name="connsiteX389" fmla="*/ 3416920 w 6294423"/>
                  <a:gd name="connsiteY389" fmla="*/ 1069933 h 4455378"/>
                  <a:gd name="connsiteX390" fmla="*/ 3240925 w 6294423"/>
                  <a:gd name="connsiteY390" fmla="*/ 1064250 h 4455378"/>
                  <a:gd name="connsiteX391" fmla="*/ 3430608 w 6294423"/>
                  <a:gd name="connsiteY391" fmla="*/ 1208214 h 4455378"/>
                  <a:gd name="connsiteX392" fmla="*/ 6013810 w 6294423"/>
                  <a:gd name="connsiteY392" fmla="*/ 1683673 h 4455378"/>
                  <a:gd name="connsiteX393" fmla="*/ 5712665 w 6294423"/>
                  <a:gd name="connsiteY393" fmla="*/ 1771756 h 4455378"/>
                  <a:gd name="connsiteX394" fmla="*/ 5507338 w 6294423"/>
                  <a:gd name="connsiteY394" fmla="*/ 1773650 h 4455378"/>
                  <a:gd name="connsiteX395" fmla="*/ 5630534 w 6294423"/>
                  <a:gd name="connsiteY395" fmla="*/ 1839002 h 4455378"/>
                  <a:gd name="connsiteX396" fmla="*/ 5613913 w 6294423"/>
                  <a:gd name="connsiteY396" fmla="*/ 1927085 h 4455378"/>
                  <a:gd name="connsiteX397" fmla="*/ 5418364 w 6294423"/>
                  <a:gd name="connsiteY397" fmla="*/ 1893935 h 4455378"/>
                  <a:gd name="connsiteX398" fmla="*/ 5443785 w 6294423"/>
                  <a:gd name="connsiteY398" fmla="*/ 1924243 h 4455378"/>
                  <a:gd name="connsiteX399" fmla="*/ 5432052 w 6294423"/>
                  <a:gd name="connsiteY399" fmla="*/ 1932767 h 4455378"/>
                  <a:gd name="connsiteX400" fmla="*/ 5312767 w 6294423"/>
                  <a:gd name="connsiteY400" fmla="*/ 1875940 h 4455378"/>
                  <a:gd name="connsiteX401" fmla="*/ 5328411 w 6294423"/>
                  <a:gd name="connsiteY401" fmla="*/ 2013273 h 4455378"/>
                  <a:gd name="connsiteX402" fmla="*/ 5320589 w 6294423"/>
                  <a:gd name="connsiteY402" fmla="*/ 2018009 h 4455378"/>
                  <a:gd name="connsiteX403" fmla="*/ 5196415 w 6294423"/>
                  <a:gd name="connsiteY403" fmla="*/ 1981071 h 4455378"/>
                  <a:gd name="connsiteX404" fmla="*/ 5233570 w 6294423"/>
                  <a:gd name="connsiteY404" fmla="*/ 2078625 h 4455378"/>
                  <a:gd name="connsiteX405" fmla="*/ 5224770 w 6294423"/>
                  <a:gd name="connsiteY405" fmla="*/ 2086202 h 4455378"/>
                  <a:gd name="connsiteX406" fmla="*/ 5016511 w 6294423"/>
                  <a:gd name="connsiteY406" fmla="*/ 2001908 h 4455378"/>
                  <a:gd name="connsiteX407" fmla="*/ 4960779 w 6294423"/>
                  <a:gd name="connsiteY407" fmla="*/ 2151554 h 4455378"/>
                  <a:gd name="connsiteX408" fmla="*/ 4756430 w 6294423"/>
                  <a:gd name="connsiteY408" fmla="*/ 2373183 h 4455378"/>
                  <a:gd name="connsiteX409" fmla="*/ 4743720 w 6294423"/>
                  <a:gd name="connsiteY409" fmla="*/ 2371288 h 4455378"/>
                  <a:gd name="connsiteX410" fmla="*/ 4788696 w 6294423"/>
                  <a:gd name="connsiteY410" fmla="*/ 2224483 h 4455378"/>
                  <a:gd name="connsiteX411" fmla="*/ 4716343 w 6294423"/>
                  <a:gd name="connsiteY411" fmla="*/ 2221642 h 4455378"/>
                  <a:gd name="connsiteX412" fmla="*/ 4573592 w 6294423"/>
                  <a:gd name="connsiteY412" fmla="*/ 2157237 h 4455378"/>
                  <a:gd name="connsiteX413" fmla="*/ 4571636 w 6294423"/>
                  <a:gd name="connsiteY413" fmla="*/ 2312566 h 4455378"/>
                  <a:gd name="connsiteX414" fmla="*/ 4557948 w 6294423"/>
                  <a:gd name="connsiteY414" fmla="*/ 2416750 h 4455378"/>
                  <a:gd name="connsiteX415" fmla="*/ 4527638 w 6294423"/>
                  <a:gd name="connsiteY415" fmla="*/ 2496309 h 4455378"/>
                  <a:gd name="connsiteX416" fmla="*/ 4414219 w 6294423"/>
                  <a:gd name="connsiteY416" fmla="*/ 2434746 h 4455378"/>
                  <a:gd name="connsiteX417" fmla="*/ 4408353 w 6294423"/>
                  <a:gd name="connsiteY417" fmla="*/ 2468842 h 4455378"/>
                  <a:gd name="connsiteX418" fmla="*/ 4341866 w 6294423"/>
                  <a:gd name="connsiteY418" fmla="*/ 2637431 h 4455378"/>
                  <a:gd name="connsiteX419" fmla="*/ 4202049 w 6294423"/>
                  <a:gd name="connsiteY419" fmla="*/ 2781395 h 4455378"/>
                  <a:gd name="connsiteX420" fmla="*/ 4193249 w 6294423"/>
                  <a:gd name="connsiteY420" fmla="*/ 2780448 h 4455378"/>
                  <a:gd name="connsiteX421" fmla="*/ 4144362 w 6294423"/>
                  <a:gd name="connsiteY421" fmla="*/ 2704678 h 4455378"/>
                  <a:gd name="connsiteX422" fmla="*/ 4076898 w 6294423"/>
                  <a:gd name="connsiteY422" fmla="*/ 2788025 h 4455378"/>
                  <a:gd name="connsiteX423" fmla="*/ 4002589 w 6294423"/>
                  <a:gd name="connsiteY423" fmla="*/ 2866637 h 4455378"/>
                  <a:gd name="connsiteX424" fmla="*/ 3921437 w 6294423"/>
                  <a:gd name="connsiteY424" fmla="*/ 2917782 h 4455378"/>
                  <a:gd name="connsiteX425" fmla="*/ 3879393 w 6294423"/>
                  <a:gd name="connsiteY425" fmla="*/ 2795602 h 4455378"/>
                  <a:gd name="connsiteX426" fmla="*/ 3902859 w 6294423"/>
                  <a:gd name="connsiteY426" fmla="*/ 2722673 h 4455378"/>
                  <a:gd name="connsiteX427" fmla="*/ 3600736 w 6294423"/>
                  <a:gd name="connsiteY427" fmla="*/ 2734038 h 4455378"/>
                  <a:gd name="connsiteX428" fmla="*/ 3599758 w 6294423"/>
                  <a:gd name="connsiteY428" fmla="*/ 2725514 h 4455378"/>
                  <a:gd name="connsiteX429" fmla="*/ 3784552 w 6294423"/>
                  <a:gd name="connsiteY429" fmla="*/ 2612806 h 4455378"/>
                  <a:gd name="connsiteX430" fmla="*/ 3719043 w 6294423"/>
                  <a:gd name="connsiteY430" fmla="*/ 2605229 h 4455378"/>
                  <a:gd name="connsiteX431" fmla="*/ 3576292 w 6294423"/>
                  <a:gd name="connsiteY431" fmla="*/ 2540824 h 4455378"/>
                  <a:gd name="connsiteX432" fmla="*/ 3729798 w 6294423"/>
                  <a:gd name="connsiteY432" fmla="*/ 2414856 h 4455378"/>
                  <a:gd name="connsiteX433" fmla="*/ 3902859 w 6294423"/>
                  <a:gd name="connsiteY433" fmla="*/ 2375077 h 4455378"/>
                  <a:gd name="connsiteX434" fmla="*/ 3763042 w 6294423"/>
                  <a:gd name="connsiteY434" fmla="*/ 2358029 h 4455378"/>
                  <a:gd name="connsiteX435" fmla="*/ 3764020 w 6294423"/>
                  <a:gd name="connsiteY435" fmla="*/ 2348557 h 4455378"/>
                  <a:gd name="connsiteX436" fmla="*/ 3957613 w 6294423"/>
                  <a:gd name="connsiteY436" fmla="*/ 2306883 h 4455378"/>
                  <a:gd name="connsiteX437" fmla="*/ 4170761 w 6294423"/>
                  <a:gd name="connsiteY437" fmla="*/ 2263316 h 4455378"/>
                  <a:gd name="connsiteX438" fmla="*/ 3983034 w 6294423"/>
                  <a:gd name="connsiteY438" fmla="*/ 2218800 h 4455378"/>
                  <a:gd name="connsiteX439" fmla="*/ 4092542 w 6294423"/>
                  <a:gd name="connsiteY439" fmla="*/ 2134506 h 4455378"/>
                  <a:gd name="connsiteX440" fmla="*/ 3992811 w 6294423"/>
                  <a:gd name="connsiteY440" fmla="*/ 2141136 h 4455378"/>
                  <a:gd name="connsiteX441" fmla="*/ 3985967 w 6294423"/>
                  <a:gd name="connsiteY441" fmla="*/ 2134506 h 4455378"/>
                  <a:gd name="connsiteX442" fmla="*/ 4202049 w 6294423"/>
                  <a:gd name="connsiteY442" fmla="*/ 1985807 h 4455378"/>
                  <a:gd name="connsiteX443" fmla="*/ 4127741 w 6294423"/>
                  <a:gd name="connsiteY443" fmla="*/ 1991490 h 4455378"/>
                  <a:gd name="connsiteX444" fmla="*/ 3934147 w 6294423"/>
                  <a:gd name="connsiteY444" fmla="*/ 1986754 h 4455378"/>
                  <a:gd name="connsiteX445" fmla="*/ 3932192 w 6294423"/>
                  <a:gd name="connsiteY445" fmla="*/ 1979177 h 4455378"/>
                  <a:gd name="connsiteX446" fmla="*/ 4420086 w 6294423"/>
                  <a:gd name="connsiteY446" fmla="*/ 1838055 h 4455378"/>
                  <a:gd name="connsiteX447" fmla="*/ 4331111 w 6294423"/>
                  <a:gd name="connsiteY447" fmla="*/ 1752813 h 4455378"/>
                  <a:gd name="connsiteX448" fmla="*/ 4336978 w 6294423"/>
                  <a:gd name="connsiteY448" fmla="*/ 1746183 h 4455378"/>
                  <a:gd name="connsiteX449" fmla="*/ 4435730 w 6294423"/>
                  <a:gd name="connsiteY449" fmla="*/ 1751866 h 4455378"/>
                  <a:gd name="connsiteX450" fmla="*/ 4368266 w 6294423"/>
                  <a:gd name="connsiteY450" fmla="*/ 1679884 h 4455378"/>
                  <a:gd name="connsiteX451" fmla="*/ 4367288 w 6294423"/>
                  <a:gd name="connsiteY451" fmla="*/ 1577594 h 4455378"/>
                  <a:gd name="connsiteX452" fmla="*/ 4591192 w 6294423"/>
                  <a:gd name="connsiteY452" fmla="*/ 1578541 h 4455378"/>
                  <a:gd name="connsiteX453" fmla="*/ 4619546 w 6294423"/>
                  <a:gd name="connsiteY453" fmla="*/ 1587066 h 4455378"/>
                  <a:gd name="connsiteX454" fmla="*/ 4607813 w 6294423"/>
                  <a:gd name="connsiteY454" fmla="*/ 1505612 h 4455378"/>
                  <a:gd name="connsiteX455" fmla="*/ 4673322 w 6294423"/>
                  <a:gd name="connsiteY455" fmla="*/ 1407111 h 4455378"/>
                  <a:gd name="connsiteX456" fmla="*/ 4822917 w 6294423"/>
                  <a:gd name="connsiteY456" fmla="*/ 1460150 h 4455378"/>
                  <a:gd name="connsiteX457" fmla="*/ 4794563 w 6294423"/>
                  <a:gd name="connsiteY457" fmla="*/ 1356913 h 4455378"/>
                  <a:gd name="connsiteX458" fmla="*/ 4804340 w 6294423"/>
                  <a:gd name="connsiteY458" fmla="*/ 1351230 h 4455378"/>
                  <a:gd name="connsiteX459" fmla="*/ 4953935 w 6294423"/>
                  <a:gd name="connsiteY459" fmla="*/ 1443102 h 4455378"/>
                  <a:gd name="connsiteX460" fmla="*/ 4993045 w 6294423"/>
                  <a:gd name="connsiteY460" fmla="*/ 1300085 h 4455378"/>
                  <a:gd name="connsiteX461" fmla="*/ 5161217 w 6294423"/>
                  <a:gd name="connsiteY461" fmla="*/ 1077510 h 4455378"/>
                  <a:gd name="connsiteX462" fmla="*/ 5172950 w 6294423"/>
                  <a:gd name="connsiteY462" fmla="*/ 1078457 h 4455378"/>
                  <a:gd name="connsiteX463" fmla="*/ 5228681 w 6294423"/>
                  <a:gd name="connsiteY463" fmla="*/ 1338918 h 4455378"/>
                  <a:gd name="connsiteX464" fmla="*/ 5323522 w 6294423"/>
                  <a:gd name="connsiteY464" fmla="*/ 1247046 h 4455378"/>
                  <a:gd name="connsiteX465" fmla="*/ 5336233 w 6294423"/>
                  <a:gd name="connsiteY465" fmla="*/ 1248941 h 4455378"/>
                  <a:gd name="connsiteX466" fmla="*/ 5320589 w 6294423"/>
                  <a:gd name="connsiteY466" fmla="*/ 1524555 h 4455378"/>
                  <a:gd name="connsiteX467" fmla="*/ 5413475 w 6294423"/>
                  <a:gd name="connsiteY467" fmla="*/ 1455414 h 4455378"/>
                  <a:gd name="connsiteX468" fmla="*/ 5564048 w 6294423"/>
                  <a:gd name="connsiteY468" fmla="*/ 1405217 h 4455378"/>
                  <a:gd name="connsiteX469" fmla="*/ 5528849 w 6294423"/>
                  <a:gd name="connsiteY469" fmla="*/ 1516031 h 4455378"/>
                  <a:gd name="connsiteX470" fmla="*/ 5733198 w 6294423"/>
                  <a:gd name="connsiteY470" fmla="*/ 1496141 h 4455378"/>
                  <a:gd name="connsiteX471" fmla="*/ 5735153 w 6294423"/>
                  <a:gd name="connsiteY471" fmla="*/ 1503718 h 4455378"/>
                  <a:gd name="connsiteX472" fmla="*/ 5529827 w 6294423"/>
                  <a:gd name="connsiteY472" fmla="*/ 1646735 h 4455378"/>
                  <a:gd name="connsiteX473" fmla="*/ 5719509 w 6294423"/>
                  <a:gd name="connsiteY473" fmla="*/ 1582330 h 4455378"/>
                  <a:gd name="connsiteX474" fmla="*/ 5988389 w 6294423"/>
                  <a:gd name="connsiteY474" fmla="*/ 1579488 h 4455378"/>
                  <a:gd name="connsiteX475" fmla="*/ 5987411 w 6294423"/>
                  <a:gd name="connsiteY475" fmla="*/ 1588960 h 4455378"/>
                  <a:gd name="connsiteX476" fmla="*/ 5819239 w 6294423"/>
                  <a:gd name="connsiteY476" fmla="*/ 1680831 h 4455378"/>
                  <a:gd name="connsiteX477" fmla="*/ 6011855 w 6294423"/>
                  <a:gd name="connsiteY477" fmla="*/ 1677043 h 4455378"/>
                  <a:gd name="connsiteX478" fmla="*/ 6013810 w 6294423"/>
                  <a:gd name="connsiteY478" fmla="*/ 1683673 h 4455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</a:cxnLst>
                <a:rect l="l" t="t" r="r" b="b"/>
                <a:pathLst>
                  <a:path w="6294423" h="4455378">
                    <a:moveTo>
                      <a:pt x="6066608" y="2584392"/>
                    </a:moveTo>
                    <a:cubicBezTo>
                      <a:pt x="6135051" y="2583445"/>
                      <a:pt x="6210338" y="2573974"/>
                      <a:pt x="6219137" y="2534194"/>
                    </a:cubicBezTo>
                    <a:cubicBezTo>
                      <a:pt x="6228914" y="2492521"/>
                      <a:pt x="6181982" y="2465054"/>
                      <a:pt x="6115496" y="2446111"/>
                    </a:cubicBezTo>
                    <a:cubicBezTo>
                      <a:pt x="6178072" y="2430010"/>
                      <a:pt x="6238692" y="2409173"/>
                      <a:pt x="6294424" y="2384548"/>
                    </a:cubicBezTo>
                    <a:lnTo>
                      <a:pt x="6294424" y="1539709"/>
                    </a:lnTo>
                    <a:cubicBezTo>
                      <a:pt x="6266068" y="1544445"/>
                      <a:pt x="6239669" y="1551075"/>
                      <a:pt x="6221093" y="1556757"/>
                    </a:cubicBezTo>
                    <a:cubicBezTo>
                      <a:pt x="6210338" y="1559599"/>
                      <a:pt x="6200560" y="1562440"/>
                      <a:pt x="6189804" y="1566229"/>
                    </a:cubicBezTo>
                    <a:cubicBezTo>
                      <a:pt x="6212292" y="1548233"/>
                      <a:pt x="6233803" y="1529291"/>
                      <a:pt x="6257269" y="1512242"/>
                    </a:cubicBezTo>
                    <a:cubicBezTo>
                      <a:pt x="6270957" y="1501824"/>
                      <a:pt x="6283669" y="1487617"/>
                      <a:pt x="6294424" y="1470569"/>
                    </a:cubicBezTo>
                    <a:lnTo>
                      <a:pt x="6294424" y="1373962"/>
                    </a:lnTo>
                    <a:cubicBezTo>
                      <a:pt x="6282690" y="1369226"/>
                      <a:pt x="6265091" y="1368279"/>
                      <a:pt x="6240648" y="1373962"/>
                    </a:cubicBezTo>
                    <a:cubicBezTo>
                      <a:pt x="6230870" y="1375856"/>
                      <a:pt x="6221093" y="1379644"/>
                      <a:pt x="6211315" y="1384380"/>
                    </a:cubicBezTo>
                    <a:cubicBezTo>
                      <a:pt x="6224026" y="1319028"/>
                      <a:pt x="6214248" y="1247046"/>
                      <a:pt x="6165361" y="1216738"/>
                    </a:cubicBezTo>
                    <a:cubicBezTo>
                      <a:pt x="6116474" y="1186430"/>
                      <a:pt x="6079320" y="1212002"/>
                      <a:pt x="6051942" y="1254623"/>
                    </a:cubicBezTo>
                    <a:cubicBezTo>
                      <a:pt x="6047054" y="1237575"/>
                      <a:pt x="6035321" y="1225262"/>
                      <a:pt x="6014788" y="1223368"/>
                    </a:cubicBezTo>
                    <a:cubicBezTo>
                      <a:pt x="5973723" y="1219579"/>
                      <a:pt x="5940479" y="1232839"/>
                      <a:pt x="5901370" y="1249888"/>
                    </a:cubicBezTo>
                    <a:cubicBezTo>
                      <a:pt x="5894526" y="1252729"/>
                      <a:pt x="5884748" y="1260306"/>
                      <a:pt x="5878882" y="1265989"/>
                    </a:cubicBezTo>
                    <a:cubicBezTo>
                      <a:pt x="5881815" y="1263147"/>
                      <a:pt x="5885726" y="1259359"/>
                      <a:pt x="5892570" y="1252729"/>
                    </a:cubicBezTo>
                    <a:cubicBezTo>
                      <a:pt x="5906258" y="1240416"/>
                      <a:pt x="5920925" y="1228104"/>
                      <a:pt x="5932658" y="1214844"/>
                    </a:cubicBezTo>
                    <a:cubicBezTo>
                      <a:pt x="6038254" y="1099294"/>
                      <a:pt x="5876926" y="1135285"/>
                      <a:pt x="5749819" y="1180747"/>
                    </a:cubicBezTo>
                    <a:cubicBezTo>
                      <a:pt x="5824128" y="1131497"/>
                      <a:pt x="5885726" y="1072775"/>
                      <a:pt x="5877904" y="1000793"/>
                    </a:cubicBezTo>
                    <a:cubicBezTo>
                      <a:pt x="5869104" y="911763"/>
                      <a:pt x="5700932" y="1005528"/>
                      <a:pt x="5661822" y="1034889"/>
                    </a:cubicBezTo>
                    <a:cubicBezTo>
                      <a:pt x="5642267" y="1049096"/>
                      <a:pt x="5606091" y="1111607"/>
                      <a:pt x="5625646" y="1076563"/>
                    </a:cubicBezTo>
                    <a:cubicBezTo>
                      <a:pt x="5636401" y="1056673"/>
                      <a:pt x="5646179" y="1035837"/>
                      <a:pt x="5653023" y="1015000"/>
                    </a:cubicBezTo>
                    <a:cubicBezTo>
                      <a:pt x="5663778" y="979956"/>
                      <a:pt x="5677466" y="938282"/>
                      <a:pt x="5641290" y="913657"/>
                    </a:cubicBezTo>
                    <a:cubicBezTo>
                      <a:pt x="5580669" y="872930"/>
                      <a:pt x="5470184" y="962908"/>
                      <a:pt x="5397831" y="1034889"/>
                    </a:cubicBezTo>
                    <a:cubicBezTo>
                      <a:pt x="5410542" y="988480"/>
                      <a:pt x="5418364" y="934494"/>
                      <a:pt x="5395875" y="906080"/>
                    </a:cubicBezTo>
                    <a:cubicBezTo>
                      <a:pt x="5482895" y="784847"/>
                      <a:pt x="5358721" y="785794"/>
                      <a:pt x="5243347" y="826521"/>
                    </a:cubicBezTo>
                    <a:cubicBezTo>
                      <a:pt x="5355788" y="734650"/>
                      <a:pt x="5508316" y="597316"/>
                      <a:pt x="5419342" y="592580"/>
                    </a:cubicBezTo>
                    <a:cubicBezTo>
                      <a:pt x="5390009" y="590686"/>
                      <a:pt x="5355788" y="598263"/>
                      <a:pt x="5320589" y="610576"/>
                    </a:cubicBezTo>
                    <a:cubicBezTo>
                      <a:pt x="5348944" y="578373"/>
                      <a:pt x="5371432" y="544277"/>
                      <a:pt x="5386098" y="510180"/>
                    </a:cubicBezTo>
                    <a:cubicBezTo>
                      <a:pt x="5413475" y="442934"/>
                      <a:pt x="5330367" y="413573"/>
                      <a:pt x="5253125" y="441987"/>
                    </a:cubicBezTo>
                    <a:cubicBezTo>
                      <a:pt x="5194460" y="463771"/>
                      <a:pt x="5140684" y="492185"/>
                      <a:pt x="5093753" y="528175"/>
                    </a:cubicBezTo>
                    <a:cubicBezTo>
                      <a:pt x="5082997" y="536700"/>
                      <a:pt x="5072242" y="545224"/>
                      <a:pt x="5061487" y="553748"/>
                    </a:cubicBezTo>
                    <a:cubicBezTo>
                      <a:pt x="5068331" y="543330"/>
                      <a:pt x="5076153" y="532911"/>
                      <a:pt x="5082997" y="522493"/>
                    </a:cubicBezTo>
                    <a:cubicBezTo>
                      <a:pt x="5126018" y="457141"/>
                      <a:pt x="5218904" y="316966"/>
                      <a:pt x="5127973" y="266768"/>
                    </a:cubicBezTo>
                    <a:cubicBezTo>
                      <a:pt x="5125040" y="264874"/>
                      <a:pt x="5119174" y="265821"/>
                      <a:pt x="5116240" y="267715"/>
                    </a:cubicBezTo>
                    <a:cubicBezTo>
                      <a:pt x="5075175" y="286658"/>
                      <a:pt x="5050732" y="311283"/>
                      <a:pt x="5030199" y="339697"/>
                    </a:cubicBezTo>
                    <a:cubicBezTo>
                      <a:pt x="5039976" y="252561"/>
                      <a:pt x="5041932" y="117122"/>
                      <a:pt x="4967623" y="114280"/>
                    </a:cubicBezTo>
                    <a:cubicBezTo>
                      <a:pt x="4922647" y="112386"/>
                      <a:pt x="4867894" y="161637"/>
                      <a:pt x="4819984" y="214676"/>
                    </a:cubicBezTo>
                    <a:cubicBezTo>
                      <a:pt x="4809228" y="207099"/>
                      <a:pt x="4789674" y="202363"/>
                      <a:pt x="4755453" y="205205"/>
                    </a:cubicBezTo>
                    <a:cubicBezTo>
                      <a:pt x="4650834" y="213729"/>
                      <a:pt x="4526660" y="249720"/>
                      <a:pt x="4426931" y="303706"/>
                    </a:cubicBezTo>
                    <a:cubicBezTo>
                      <a:pt x="4470929" y="250667"/>
                      <a:pt x="4494395" y="189103"/>
                      <a:pt x="4473862" y="137958"/>
                    </a:cubicBezTo>
                    <a:cubicBezTo>
                      <a:pt x="4446485" y="66924"/>
                      <a:pt x="4288091" y="173002"/>
                      <a:pt x="4216715" y="224147"/>
                    </a:cubicBezTo>
                    <a:cubicBezTo>
                      <a:pt x="4219648" y="140800"/>
                      <a:pt x="4250936" y="-36313"/>
                      <a:pt x="4087653" y="63135"/>
                    </a:cubicBezTo>
                    <a:cubicBezTo>
                      <a:pt x="4059298" y="80183"/>
                      <a:pt x="4033877" y="104809"/>
                      <a:pt x="4010411" y="133223"/>
                    </a:cubicBezTo>
                    <a:cubicBezTo>
                      <a:pt x="3965435" y="91549"/>
                      <a:pt x="3892104" y="77342"/>
                      <a:pt x="3792374" y="119016"/>
                    </a:cubicBezTo>
                    <a:cubicBezTo>
                      <a:pt x="3725888" y="146483"/>
                      <a:pt x="3688733" y="211834"/>
                      <a:pt x="3664289" y="259191"/>
                    </a:cubicBezTo>
                    <a:cubicBezTo>
                      <a:pt x="3652557" y="282869"/>
                      <a:pt x="3645712" y="307494"/>
                      <a:pt x="3639846" y="331173"/>
                    </a:cubicBezTo>
                    <a:cubicBezTo>
                      <a:pt x="3603669" y="200469"/>
                      <a:pt x="3528383" y="76395"/>
                      <a:pt x="3376833" y="7255"/>
                    </a:cubicBezTo>
                    <a:cubicBezTo>
                      <a:pt x="3302524" y="-26842"/>
                      <a:pt x="3301546" y="65977"/>
                      <a:pt x="3313279" y="145535"/>
                    </a:cubicBezTo>
                    <a:cubicBezTo>
                      <a:pt x="3286880" y="111439"/>
                      <a:pt x="3251681" y="85866"/>
                      <a:pt x="3207682" y="98179"/>
                    </a:cubicBezTo>
                    <a:cubicBezTo>
                      <a:pt x="3093286" y="130381"/>
                      <a:pt x="3044399" y="229830"/>
                      <a:pt x="2996489" y="304653"/>
                    </a:cubicBezTo>
                    <a:cubicBezTo>
                      <a:pt x="2938803" y="395577"/>
                      <a:pt x="2972046" y="310336"/>
                      <a:pt x="2973024" y="275292"/>
                    </a:cubicBezTo>
                    <a:cubicBezTo>
                      <a:pt x="2974001" y="262979"/>
                      <a:pt x="2979868" y="208993"/>
                      <a:pt x="2946625" y="207099"/>
                    </a:cubicBezTo>
                    <a:cubicBezTo>
                      <a:pt x="2853739" y="202363"/>
                      <a:pt x="2798985" y="291393"/>
                      <a:pt x="2742276" y="347274"/>
                    </a:cubicBezTo>
                    <a:cubicBezTo>
                      <a:pt x="2736409" y="270556"/>
                      <a:pt x="2776497" y="103862"/>
                      <a:pt x="2633746" y="216570"/>
                    </a:cubicBezTo>
                    <a:cubicBezTo>
                      <a:pt x="2578992" y="260138"/>
                      <a:pt x="2539883" y="316019"/>
                      <a:pt x="2509573" y="372846"/>
                    </a:cubicBezTo>
                    <a:cubicBezTo>
                      <a:pt x="2490995" y="328331"/>
                      <a:pt x="2461663" y="292340"/>
                      <a:pt x="2419620" y="274345"/>
                    </a:cubicBezTo>
                    <a:cubicBezTo>
                      <a:pt x="2412776" y="271504"/>
                      <a:pt x="2402021" y="272451"/>
                      <a:pt x="2395177" y="276239"/>
                    </a:cubicBezTo>
                    <a:cubicBezTo>
                      <a:pt x="2290558" y="327384"/>
                      <a:pt x="2249492" y="462824"/>
                      <a:pt x="2256336" y="574585"/>
                    </a:cubicBezTo>
                    <a:cubicBezTo>
                      <a:pt x="2238737" y="565114"/>
                      <a:pt x="2217227" y="557536"/>
                      <a:pt x="2189850" y="552801"/>
                    </a:cubicBezTo>
                    <a:cubicBezTo>
                      <a:pt x="2176161" y="549959"/>
                      <a:pt x="2164429" y="566061"/>
                      <a:pt x="2162473" y="573638"/>
                    </a:cubicBezTo>
                    <a:cubicBezTo>
                      <a:pt x="2148785" y="612470"/>
                      <a:pt x="2170295" y="651302"/>
                      <a:pt x="2194739" y="686346"/>
                    </a:cubicBezTo>
                    <a:cubicBezTo>
                      <a:pt x="2172251" y="676875"/>
                      <a:pt x="2148785" y="674980"/>
                      <a:pt x="2135096" y="692029"/>
                    </a:cubicBezTo>
                    <a:cubicBezTo>
                      <a:pt x="2102830" y="731808"/>
                      <a:pt x="2127274" y="778217"/>
                      <a:pt x="2151718" y="817997"/>
                    </a:cubicBezTo>
                    <a:cubicBezTo>
                      <a:pt x="2063721" y="783900"/>
                      <a:pt x="1965947" y="779165"/>
                      <a:pt x="1855461" y="785794"/>
                    </a:cubicBezTo>
                    <a:cubicBezTo>
                      <a:pt x="1808530" y="788636"/>
                      <a:pt x="1663823" y="785794"/>
                      <a:pt x="1626669" y="826521"/>
                    </a:cubicBezTo>
                    <a:cubicBezTo>
                      <a:pt x="1565071" y="894714"/>
                      <a:pt x="1749864" y="979956"/>
                      <a:pt x="1871105" y="1016894"/>
                    </a:cubicBezTo>
                    <a:cubicBezTo>
                      <a:pt x="1831995" y="1023524"/>
                      <a:pt x="1791907" y="1028260"/>
                      <a:pt x="1753775" y="1042466"/>
                    </a:cubicBezTo>
                    <a:cubicBezTo>
                      <a:pt x="1707822" y="1009317"/>
                      <a:pt x="1656001" y="981850"/>
                      <a:pt x="1624713" y="964802"/>
                    </a:cubicBezTo>
                    <a:cubicBezTo>
                      <a:pt x="1609070" y="956278"/>
                      <a:pt x="1589514" y="978062"/>
                      <a:pt x="1587559" y="987533"/>
                    </a:cubicBezTo>
                    <a:cubicBezTo>
                      <a:pt x="1575826" y="1035837"/>
                      <a:pt x="1589514" y="1085087"/>
                      <a:pt x="1613958" y="1131497"/>
                    </a:cubicBezTo>
                    <a:cubicBezTo>
                      <a:pt x="1550405" y="1097400"/>
                      <a:pt x="1480007" y="1081299"/>
                      <a:pt x="1424276" y="1118237"/>
                    </a:cubicBezTo>
                    <a:cubicBezTo>
                      <a:pt x="1381255" y="1146651"/>
                      <a:pt x="1417432" y="1203478"/>
                      <a:pt x="1466319" y="1252729"/>
                    </a:cubicBezTo>
                    <a:cubicBezTo>
                      <a:pt x="1422320" y="1236628"/>
                      <a:pt x="1375389" y="1226209"/>
                      <a:pt x="1315746" y="1231892"/>
                    </a:cubicBezTo>
                    <a:cubicBezTo>
                      <a:pt x="1261970" y="1236628"/>
                      <a:pt x="1156373" y="1249888"/>
                      <a:pt x="1130952" y="1299138"/>
                    </a:cubicBezTo>
                    <a:cubicBezTo>
                      <a:pt x="1095754" y="1368279"/>
                      <a:pt x="1184728" y="1415635"/>
                      <a:pt x="1250237" y="1443102"/>
                    </a:cubicBezTo>
                    <a:cubicBezTo>
                      <a:pt x="1277614" y="1454468"/>
                      <a:pt x="1307924" y="1465833"/>
                      <a:pt x="1340190" y="1476251"/>
                    </a:cubicBezTo>
                    <a:cubicBezTo>
                      <a:pt x="1326501" y="1482881"/>
                      <a:pt x="1316724" y="1490458"/>
                      <a:pt x="1309879" y="1498983"/>
                    </a:cubicBezTo>
                    <a:cubicBezTo>
                      <a:pt x="1296191" y="1516978"/>
                      <a:pt x="1301080" y="1534026"/>
                      <a:pt x="1317701" y="1550127"/>
                    </a:cubicBezTo>
                    <a:cubicBezTo>
                      <a:pt x="1302058" y="1549180"/>
                      <a:pt x="1287391" y="1547286"/>
                      <a:pt x="1271747" y="1546339"/>
                    </a:cubicBezTo>
                    <a:cubicBezTo>
                      <a:pt x="1205261" y="1543497"/>
                      <a:pt x="1114330" y="1532132"/>
                      <a:pt x="1047844" y="1553916"/>
                    </a:cubicBezTo>
                    <a:cubicBezTo>
                      <a:pt x="1041977" y="1555810"/>
                      <a:pt x="1037089" y="1562440"/>
                      <a:pt x="1038066" y="1566229"/>
                    </a:cubicBezTo>
                    <a:cubicBezTo>
                      <a:pt x="1042955" y="1606955"/>
                      <a:pt x="1090865" y="1638210"/>
                      <a:pt x="1133886" y="1667571"/>
                    </a:cubicBezTo>
                    <a:cubicBezTo>
                      <a:pt x="1069354" y="1693144"/>
                      <a:pt x="994068" y="1734818"/>
                      <a:pt x="997979" y="1779333"/>
                    </a:cubicBezTo>
                    <a:cubicBezTo>
                      <a:pt x="999934" y="1805852"/>
                      <a:pt x="1028289" y="1823848"/>
                      <a:pt x="1066421" y="1835213"/>
                    </a:cubicBezTo>
                    <a:cubicBezTo>
                      <a:pt x="1047844" y="1847526"/>
                      <a:pt x="1037089" y="1863627"/>
                      <a:pt x="1037089" y="1887305"/>
                    </a:cubicBezTo>
                    <a:cubicBezTo>
                      <a:pt x="1037089" y="1895830"/>
                      <a:pt x="1040999" y="1905301"/>
                      <a:pt x="1044910" y="1914772"/>
                    </a:cubicBezTo>
                    <a:cubicBezTo>
                      <a:pt x="998957" y="1894882"/>
                      <a:pt x="949092" y="1878781"/>
                      <a:pt x="890427" y="1870257"/>
                    </a:cubicBezTo>
                    <a:cubicBezTo>
                      <a:pt x="834696" y="1861733"/>
                      <a:pt x="726166" y="1872151"/>
                      <a:pt x="699767" y="1926138"/>
                    </a:cubicBezTo>
                    <a:cubicBezTo>
                      <a:pt x="653812" y="2022745"/>
                      <a:pt x="756476" y="2121246"/>
                      <a:pt x="842517" y="2199858"/>
                    </a:cubicBezTo>
                    <a:cubicBezTo>
                      <a:pt x="740832" y="2167655"/>
                      <a:pt x="641102" y="2133559"/>
                      <a:pt x="513018" y="2181863"/>
                    </a:cubicBezTo>
                    <a:cubicBezTo>
                      <a:pt x="419154" y="2216906"/>
                      <a:pt x="563860" y="2310672"/>
                      <a:pt x="632303" y="2356134"/>
                    </a:cubicBezTo>
                    <a:cubicBezTo>
                      <a:pt x="551150" y="2349504"/>
                      <a:pt x="445553" y="2329614"/>
                      <a:pt x="407421" y="2405385"/>
                    </a:cubicBezTo>
                    <a:cubicBezTo>
                      <a:pt x="373200" y="2472631"/>
                      <a:pt x="485641" y="2522829"/>
                      <a:pt x="573637" y="2559767"/>
                    </a:cubicBezTo>
                    <a:cubicBezTo>
                      <a:pt x="573637" y="2559767"/>
                      <a:pt x="573637" y="2560714"/>
                      <a:pt x="573637" y="2560714"/>
                    </a:cubicBezTo>
                    <a:cubicBezTo>
                      <a:pt x="402532" y="2548401"/>
                      <a:pt x="92587" y="2557872"/>
                      <a:pt x="101387" y="2687629"/>
                    </a:cubicBezTo>
                    <a:cubicBezTo>
                      <a:pt x="103342" y="2711308"/>
                      <a:pt x="143430" y="2723620"/>
                      <a:pt x="165918" y="2731197"/>
                    </a:cubicBezTo>
                    <a:cubicBezTo>
                      <a:pt x="200139" y="2743510"/>
                      <a:pt x="233383" y="2756770"/>
                      <a:pt x="267603" y="2770976"/>
                    </a:cubicBezTo>
                    <a:cubicBezTo>
                      <a:pt x="257826" y="2774765"/>
                      <a:pt x="249026" y="2779501"/>
                      <a:pt x="242182" y="2787078"/>
                    </a:cubicBezTo>
                    <a:cubicBezTo>
                      <a:pt x="212850" y="2823069"/>
                      <a:pt x="227516" y="2865689"/>
                      <a:pt x="248049" y="2899786"/>
                    </a:cubicBezTo>
                    <a:cubicBezTo>
                      <a:pt x="247071" y="2903575"/>
                      <a:pt x="246093" y="2906416"/>
                      <a:pt x="249026" y="2909257"/>
                    </a:cubicBezTo>
                    <a:cubicBezTo>
                      <a:pt x="251959" y="2911152"/>
                      <a:pt x="254893" y="2913046"/>
                      <a:pt x="256848" y="2913993"/>
                    </a:cubicBezTo>
                    <a:cubicBezTo>
                      <a:pt x="260759" y="2919676"/>
                      <a:pt x="264670" y="2924412"/>
                      <a:pt x="268581" y="2929147"/>
                    </a:cubicBezTo>
                    <a:cubicBezTo>
                      <a:pt x="293025" y="2960402"/>
                      <a:pt x="324313" y="2985028"/>
                      <a:pt x="357556" y="3007759"/>
                    </a:cubicBezTo>
                    <a:cubicBezTo>
                      <a:pt x="356578" y="3007759"/>
                      <a:pt x="355601" y="3007759"/>
                      <a:pt x="354623" y="3007759"/>
                    </a:cubicBezTo>
                    <a:cubicBezTo>
                      <a:pt x="307691" y="2978398"/>
                      <a:pt x="265648" y="2946195"/>
                      <a:pt x="226538" y="2919676"/>
                    </a:cubicBezTo>
                    <a:cubicBezTo>
                      <a:pt x="199162" y="2901680"/>
                      <a:pt x="112142" y="2835381"/>
                      <a:pt x="64232" y="2864742"/>
                    </a:cubicBezTo>
                    <a:cubicBezTo>
                      <a:pt x="15345" y="2894103"/>
                      <a:pt x="61299" y="2945248"/>
                      <a:pt x="82810" y="2969874"/>
                    </a:cubicBezTo>
                    <a:cubicBezTo>
                      <a:pt x="104320" y="2994499"/>
                      <a:pt x="137563" y="3019124"/>
                      <a:pt x="176673" y="3040908"/>
                    </a:cubicBezTo>
                    <a:cubicBezTo>
                      <a:pt x="65210" y="3069322"/>
                      <a:pt x="-56030" y="3115732"/>
                      <a:pt x="28056" y="3172559"/>
                    </a:cubicBezTo>
                    <a:cubicBezTo>
                      <a:pt x="74988" y="3203814"/>
                      <a:pt x="163963" y="3213286"/>
                      <a:pt x="227516" y="3218021"/>
                    </a:cubicBezTo>
                    <a:cubicBezTo>
                      <a:pt x="293025" y="3222757"/>
                      <a:pt x="371244" y="3230334"/>
                      <a:pt x="447508" y="3231281"/>
                    </a:cubicBezTo>
                    <a:cubicBezTo>
                      <a:pt x="434798" y="3236964"/>
                      <a:pt x="423065" y="3242647"/>
                      <a:pt x="412310" y="3248329"/>
                    </a:cubicBezTo>
                    <a:cubicBezTo>
                      <a:pt x="350712" y="3278637"/>
                      <a:pt x="198184" y="3356302"/>
                      <a:pt x="170807" y="3412183"/>
                    </a:cubicBezTo>
                    <a:cubicBezTo>
                      <a:pt x="122897" y="3506895"/>
                      <a:pt x="314536" y="3442491"/>
                      <a:pt x="467064" y="3380928"/>
                    </a:cubicBezTo>
                    <a:cubicBezTo>
                      <a:pt x="381999" y="3453857"/>
                      <a:pt x="314536" y="3533415"/>
                      <a:pt x="300846" y="3612027"/>
                    </a:cubicBezTo>
                    <a:cubicBezTo>
                      <a:pt x="289114" y="3677379"/>
                      <a:pt x="417198" y="3616762"/>
                      <a:pt x="533550" y="3549516"/>
                    </a:cubicBezTo>
                    <a:cubicBezTo>
                      <a:pt x="525728" y="3558041"/>
                      <a:pt x="516929" y="3565618"/>
                      <a:pt x="510085" y="3574142"/>
                    </a:cubicBezTo>
                    <a:cubicBezTo>
                      <a:pt x="450442" y="3647071"/>
                      <a:pt x="406443" y="3725682"/>
                      <a:pt x="379066" y="3805241"/>
                    </a:cubicBezTo>
                    <a:cubicBezTo>
                      <a:pt x="319424" y="3974777"/>
                      <a:pt x="528661" y="3858281"/>
                      <a:pt x="618614" y="3798611"/>
                    </a:cubicBezTo>
                    <a:cubicBezTo>
                      <a:pt x="648924" y="3778722"/>
                      <a:pt x="679234" y="3757885"/>
                      <a:pt x="709544" y="3736101"/>
                    </a:cubicBezTo>
                    <a:cubicBezTo>
                      <a:pt x="694878" y="3752202"/>
                      <a:pt x="681190" y="3769250"/>
                      <a:pt x="668479" y="3787246"/>
                    </a:cubicBezTo>
                    <a:cubicBezTo>
                      <a:pt x="623503" y="3845020"/>
                      <a:pt x="587326" y="3923632"/>
                      <a:pt x="590260" y="3986143"/>
                    </a:cubicBezTo>
                    <a:cubicBezTo>
                      <a:pt x="593193" y="4036341"/>
                      <a:pt x="610792" y="4086539"/>
                      <a:pt x="644035" y="4119688"/>
                    </a:cubicBezTo>
                    <a:cubicBezTo>
                      <a:pt x="582437" y="4192617"/>
                      <a:pt x="500307" y="4291119"/>
                      <a:pt x="524750" y="4359312"/>
                    </a:cubicBezTo>
                    <a:cubicBezTo>
                      <a:pt x="526706" y="4365941"/>
                      <a:pt x="538439" y="4370677"/>
                      <a:pt x="547239" y="4367836"/>
                    </a:cubicBezTo>
                    <a:cubicBezTo>
                      <a:pt x="632303" y="4345105"/>
                      <a:pt x="737899" y="4285436"/>
                      <a:pt x="805363" y="4241868"/>
                    </a:cubicBezTo>
                    <a:cubicBezTo>
                      <a:pt x="848384" y="4214401"/>
                      <a:pt x="889449" y="4186934"/>
                      <a:pt x="929536" y="4158520"/>
                    </a:cubicBezTo>
                    <a:cubicBezTo>
                      <a:pt x="867939" y="4224819"/>
                      <a:pt x="812207" y="4294907"/>
                      <a:pt x="821985" y="4354576"/>
                    </a:cubicBezTo>
                    <a:cubicBezTo>
                      <a:pt x="822963" y="4361206"/>
                      <a:pt x="826874" y="4364994"/>
                      <a:pt x="835673" y="4365941"/>
                    </a:cubicBezTo>
                    <a:cubicBezTo>
                      <a:pt x="903138" y="4378254"/>
                      <a:pt x="1017534" y="4278806"/>
                      <a:pt x="1087931" y="4212507"/>
                    </a:cubicBezTo>
                    <a:cubicBezTo>
                      <a:pt x="1076198" y="4276911"/>
                      <a:pt x="1088909" y="4335633"/>
                      <a:pt x="1122152" y="4395303"/>
                    </a:cubicBezTo>
                    <a:cubicBezTo>
                      <a:pt x="1137797" y="4423716"/>
                      <a:pt x="1196461" y="4471073"/>
                      <a:pt x="1250237" y="4450236"/>
                    </a:cubicBezTo>
                    <a:cubicBezTo>
                      <a:pt x="1326501" y="4419928"/>
                      <a:pt x="1341168" y="4310061"/>
                      <a:pt x="1342145" y="4220084"/>
                    </a:cubicBezTo>
                    <a:cubicBezTo>
                      <a:pt x="1398854" y="4348893"/>
                      <a:pt x="1515206" y="4531689"/>
                      <a:pt x="1604181" y="4411404"/>
                    </a:cubicBezTo>
                    <a:cubicBezTo>
                      <a:pt x="1634491" y="4369730"/>
                      <a:pt x="1640357" y="4309114"/>
                      <a:pt x="1630580" y="4247550"/>
                    </a:cubicBezTo>
                    <a:cubicBezTo>
                      <a:pt x="1684356" y="4304378"/>
                      <a:pt x="1747909" y="4338475"/>
                      <a:pt x="1808530" y="4286383"/>
                    </a:cubicBezTo>
                    <a:cubicBezTo>
                      <a:pt x="1870127" y="4233344"/>
                      <a:pt x="1872083" y="4145260"/>
                      <a:pt x="1874038" y="4084644"/>
                    </a:cubicBezTo>
                    <a:cubicBezTo>
                      <a:pt x="1874038" y="4078014"/>
                      <a:pt x="1873060" y="4072332"/>
                      <a:pt x="1874038" y="4066649"/>
                    </a:cubicBezTo>
                    <a:cubicBezTo>
                      <a:pt x="1929770" y="4059072"/>
                      <a:pt x="1992345" y="4032552"/>
                      <a:pt x="2050033" y="4005085"/>
                    </a:cubicBezTo>
                    <a:cubicBezTo>
                      <a:pt x="2010923" y="4042023"/>
                      <a:pt x="1972791" y="4078961"/>
                      <a:pt x="1937592" y="4116847"/>
                    </a:cubicBezTo>
                    <a:cubicBezTo>
                      <a:pt x="1931725" y="4123477"/>
                      <a:pt x="1929770" y="4134842"/>
                      <a:pt x="1939547" y="4138631"/>
                    </a:cubicBezTo>
                    <a:cubicBezTo>
                      <a:pt x="1961058" y="4148102"/>
                      <a:pt x="1982568" y="4142419"/>
                      <a:pt x="2006034" y="4130106"/>
                    </a:cubicBezTo>
                    <a:cubicBezTo>
                      <a:pt x="2038300" y="4113058"/>
                      <a:pt x="2067631" y="4095063"/>
                      <a:pt x="2096964" y="4075173"/>
                    </a:cubicBezTo>
                    <a:cubicBezTo>
                      <a:pt x="2137052" y="4048653"/>
                      <a:pt x="2090120" y="4121582"/>
                      <a:pt x="2087187" y="4143366"/>
                    </a:cubicBezTo>
                    <a:cubicBezTo>
                      <a:pt x="2075454" y="4227661"/>
                      <a:pt x="2085231" y="4318585"/>
                      <a:pt x="2116519" y="4395303"/>
                    </a:cubicBezTo>
                    <a:cubicBezTo>
                      <a:pt x="2133141" y="4436029"/>
                      <a:pt x="2196695" y="4453077"/>
                      <a:pt x="2232871" y="4398144"/>
                    </a:cubicBezTo>
                    <a:cubicBezTo>
                      <a:pt x="2309135" y="4284489"/>
                      <a:pt x="2351178" y="4165150"/>
                      <a:pt x="2386377" y="4045812"/>
                    </a:cubicBezTo>
                    <a:cubicBezTo>
                      <a:pt x="2402021" y="4136736"/>
                      <a:pt x="2443086" y="4245656"/>
                      <a:pt x="2573126" y="4167044"/>
                    </a:cubicBezTo>
                    <a:cubicBezTo>
                      <a:pt x="2642546" y="4125371"/>
                      <a:pt x="2639613" y="4039182"/>
                      <a:pt x="2644501" y="3986143"/>
                    </a:cubicBezTo>
                    <a:cubicBezTo>
                      <a:pt x="2650368" y="3932156"/>
                      <a:pt x="2635702" y="3887641"/>
                      <a:pt x="2615169" y="3843126"/>
                    </a:cubicBezTo>
                    <a:cubicBezTo>
                      <a:pt x="2674812" y="3874382"/>
                      <a:pt x="2726632" y="3900901"/>
                      <a:pt x="2825384" y="3902795"/>
                    </a:cubicBezTo>
                    <a:cubicBezTo>
                      <a:pt x="2875249" y="3903743"/>
                      <a:pt x="2913381" y="3857333"/>
                      <a:pt x="2910448" y="3826078"/>
                    </a:cubicBezTo>
                    <a:cubicBezTo>
                      <a:pt x="2902626" y="3740836"/>
                      <a:pt x="2843961" y="3669802"/>
                      <a:pt x="2784319" y="3602556"/>
                    </a:cubicBezTo>
                    <a:cubicBezTo>
                      <a:pt x="2778452" y="3595926"/>
                      <a:pt x="2772586" y="3589296"/>
                      <a:pt x="2765742" y="3581719"/>
                    </a:cubicBezTo>
                    <a:cubicBezTo>
                      <a:pt x="2761831" y="3529627"/>
                      <a:pt x="2720765" y="3477535"/>
                      <a:pt x="2686544" y="3427337"/>
                    </a:cubicBezTo>
                    <a:cubicBezTo>
                      <a:pt x="2764764" y="3489847"/>
                      <a:pt x="2880138" y="3573195"/>
                      <a:pt x="2971068" y="3518261"/>
                    </a:cubicBezTo>
                    <a:cubicBezTo>
                      <a:pt x="3005289" y="3497424"/>
                      <a:pt x="3009200" y="3468063"/>
                      <a:pt x="3009200" y="3440596"/>
                    </a:cubicBezTo>
                    <a:cubicBezTo>
                      <a:pt x="3008222" y="3418812"/>
                      <a:pt x="3005289" y="3397029"/>
                      <a:pt x="2999423" y="3375245"/>
                    </a:cubicBezTo>
                    <a:cubicBezTo>
                      <a:pt x="3042443" y="3422601"/>
                      <a:pt x="3089375" y="3444385"/>
                      <a:pt x="3122618" y="3378086"/>
                    </a:cubicBezTo>
                    <a:cubicBezTo>
                      <a:pt x="3155862" y="3310840"/>
                      <a:pt x="3160750" y="3241700"/>
                      <a:pt x="3176395" y="3173506"/>
                    </a:cubicBezTo>
                    <a:cubicBezTo>
                      <a:pt x="3164661" y="3227492"/>
                      <a:pt x="3191061" y="3281479"/>
                      <a:pt x="3190083" y="3333571"/>
                    </a:cubicBezTo>
                    <a:cubicBezTo>
                      <a:pt x="3189105" y="3367668"/>
                      <a:pt x="3197905" y="3410288"/>
                      <a:pt x="3213549" y="3440596"/>
                    </a:cubicBezTo>
                    <a:cubicBezTo>
                      <a:pt x="3215505" y="3444385"/>
                      <a:pt x="3221371" y="3445332"/>
                      <a:pt x="3226260" y="3443438"/>
                    </a:cubicBezTo>
                    <a:cubicBezTo>
                      <a:pt x="3352389" y="3388504"/>
                      <a:pt x="3445274" y="3271061"/>
                      <a:pt x="3508828" y="3178242"/>
                    </a:cubicBezTo>
                    <a:cubicBezTo>
                      <a:pt x="3499051" y="3192449"/>
                      <a:pt x="3490251" y="3207603"/>
                      <a:pt x="3481451" y="3221810"/>
                    </a:cubicBezTo>
                    <a:cubicBezTo>
                      <a:pt x="3463852" y="3252118"/>
                      <a:pt x="3450164" y="3273902"/>
                      <a:pt x="3457985" y="3304210"/>
                    </a:cubicBezTo>
                    <a:cubicBezTo>
                      <a:pt x="3473629" y="3367668"/>
                      <a:pt x="3649623" y="3214233"/>
                      <a:pt x="3654512" y="3210444"/>
                    </a:cubicBezTo>
                    <a:cubicBezTo>
                      <a:pt x="3715132" y="3156458"/>
                      <a:pt x="3755219" y="3089212"/>
                      <a:pt x="3778685" y="3020071"/>
                    </a:cubicBezTo>
                    <a:cubicBezTo>
                      <a:pt x="3783574" y="3049432"/>
                      <a:pt x="3791396" y="3078793"/>
                      <a:pt x="3805085" y="3108154"/>
                    </a:cubicBezTo>
                    <a:cubicBezTo>
                      <a:pt x="3815840" y="3129938"/>
                      <a:pt x="3871571" y="3206656"/>
                      <a:pt x="3914592" y="3196237"/>
                    </a:cubicBezTo>
                    <a:cubicBezTo>
                      <a:pt x="3943924" y="3189607"/>
                      <a:pt x="3975212" y="3181083"/>
                      <a:pt x="3978145" y="3153616"/>
                    </a:cubicBezTo>
                    <a:cubicBezTo>
                      <a:pt x="3983034" y="3106260"/>
                      <a:pt x="4001612" y="3057957"/>
                      <a:pt x="4018233" y="3010600"/>
                    </a:cubicBezTo>
                    <a:cubicBezTo>
                      <a:pt x="4034855" y="3077846"/>
                      <a:pt x="4067120" y="3157405"/>
                      <a:pt x="4129696" y="3149828"/>
                    </a:cubicBezTo>
                    <a:cubicBezTo>
                      <a:pt x="4110141" y="3188660"/>
                      <a:pt x="4092542" y="3232228"/>
                      <a:pt x="4095475" y="3263483"/>
                    </a:cubicBezTo>
                    <a:cubicBezTo>
                      <a:pt x="4096452" y="3272955"/>
                      <a:pt x="4107207" y="3277691"/>
                      <a:pt x="4119919" y="3272955"/>
                    </a:cubicBezTo>
                    <a:cubicBezTo>
                      <a:pt x="4193249" y="3240753"/>
                      <a:pt x="4250936" y="3191502"/>
                      <a:pt x="4310579" y="3146040"/>
                    </a:cubicBezTo>
                    <a:cubicBezTo>
                      <a:pt x="4237248" y="3236964"/>
                      <a:pt x="4154140" y="3357249"/>
                      <a:pt x="4231382" y="3389452"/>
                    </a:cubicBezTo>
                    <a:cubicBezTo>
                      <a:pt x="4278313" y="3408394"/>
                      <a:pt x="4333067" y="3385663"/>
                      <a:pt x="4371199" y="3352514"/>
                    </a:cubicBezTo>
                    <a:cubicBezTo>
                      <a:pt x="4375110" y="3361985"/>
                      <a:pt x="4379998" y="3370509"/>
                      <a:pt x="4384888" y="3379980"/>
                    </a:cubicBezTo>
                    <a:cubicBezTo>
                      <a:pt x="4406398" y="3418812"/>
                      <a:pt x="4500261" y="3550464"/>
                      <a:pt x="4571636" y="3545728"/>
                    </a:cubicBezTo>
                    <a:cubicBezTo>
                      <a:pt x="4636168" y="3540992"/>
                      <a:pt x="4641057" y="3482270"/>
                      <a:pt x="4629324" y="3419760"/>
                    </a:cubicBezTo>
                    <a:cubicBezTo>
                      <a:pt x="4656700" y="3458592"/>
                      <a:pt x="4686033" y="3496477"/>
                      <a:pt x="4721232" y="3537204"/>
                    </a:cubicBezTo>
                    <a:cubicBezTo>
                      <a:pt x="4739809" y="3558988"/>
                      <a:pt x="4797496" y="3634758"/>
                      <a:pt x="4850294" y="3613921"/>
                    </a:cubicBezTo>
                    <a:cubicBezTo>
                      <a:pt x="4915803" y="3588349"/>
                      <a:pt x="4893315" y="3496477"/>
                      <a:pt x="4894292" y="3459539"/>
                    </a:cubicBezTo>
                    <a:cubicBezTo>
                      <a:pt x="4895270" y="3433020"/>
                      <a:pt x="4892337" y="3407447"/>
                      <a:pt x="4886470" y="3381875"/>
                    </a:cubicBezTo>
                    <a:cubicBezTo>
                      <a:pt x="4917758" y="3415971"/>
                      <a:pt x="4953935" y="3447227"/>
                      <a:pt x="5000866" y="3470905"/>
                    </a:cubicBezTo>
                    <a:cubicBezTo>
                      <a:pt x="5049754" y="3495530"/>
                      <a:pt x="5182727" y="3590243"/>
                      <a:pt x="5261925" y="3541940"/>
                    </a:cubicBezTo>
                    <a:cubicBezTo>
                      <a:pt x="5335256" y="3497424"/>
                      <a:pt x="5310812" y="3384716"/>
                      <a:pt x="5307879" y="3332624"/>
                    </a:cubicBezTo>
                    <a:cubicBezTo>
                      <a:pt x="5306901" y="3323153"/>
                      <a:pt x="5305923" y="3314628"/>
                      <a:pt x="5304945" y="3306104"/>
                    </a:cubicBezTo>
                    <a:cubicBezTo>
                      <a:pt x="5320589" y="3315575"/>
                      <a:pt x="5336233" y="3325047"/>
                      <a:pt x="5351877" y="3334518"/>
                    </a:cubicBezTo>
                    <a:cubicBezTo>
                      <a:pt x="5364588" y="3342095"/>
                      <a:pt x="5378276" y="3336412"/>
                      <a:pt x="5390987" y="3327888"/>
                    </a:cubicBezTo>
                    <a:cubicBezTo>
                      <a:pt x="5429119" y="3299474"/>
                      <a:pt x="5419342" y="3279585"/>
                      <a:pt x="5407609" y="3246435"/>
                    </a:cubicBezTo>
                    <a:cubicBezTo>
                      <a:pt x="5392942" y="3206656"/>
                      <a:pt x="5372410" y="3168771"/>
                      <a:pt x="5348944" y="3132780"/>
                    </a:cubicBezTo>
                    <a:cubicBezTo>
                      <a:pt x="5409564" y="3164035"/>
                      <a:pt x="5471162" y="3193396"/>
                      <a:pt x="5550359" y="3206656"/>
                    </a:cubicBezTo>
                    <a:cubicBezTo>
                      <a:pt x="5602180" y="3216127"/>
                      <a:pt x="5699954" y="3216127"/>
                      <a:pt x="5744930" y="3177295"/>
                    </a:cubicBezTo>
                    <a:cubicBezTo>
                      <a:pt x="5799684" y="3129938"/>
                      <a:pt x="5702887" y="3065533"/>
                      <a:pt x="5601202" y="3015336"/>
                    </a:cubicBezTo>
                    <a:cubicBezTo>
                      <a:pt x="5774263" y="3049432"/>
                      <a:pt x="5976656" y="3065533"/>
                      <a:pt x="6107674" y="2954720"/>
                    </a:cubicBezTo>
                    <a:cubicBezTo>
                      <a:pt x="6195671" y="2879896"/>
                      <a:pt x="5942435" y="2802232"/>
                      <a:pt x="5777196" y="2757717"/>
                    </a:cubicBezTo>
                    <a:cubicBezTo>
                      <a:pt x="5867148" y="2758664"/>
                      <a:pt x="5957101" y="2761505"/>
                      <a:pt x="6049987" y="2752981"/>
                    </a:cubicBezTo>
                    <a:cubicBezTo>
                      <a:pt x="6112563" y="2747298"/>
                      <a:pt x="6199583" y="2743510"/>
                      <a:pt x="6237715" y="2695206"/>
                    </a:cubicBezTo>
                    <a:cubicBezTo>
                      <a:pt x="6275847" y="2641220"/>
                      <a:pt x="6158516" y="2607123"/>
                      <a:pt x="6066608" y="2584392"/>
                    </a:cubicBezTo>
                    <a:close/>
                    <a:moveTo>
                      <a:pt x="3326967" y="2445164"/>
                    </a:moveTo>
                    <a:cubicBezTo>
                      <a:pt x="3217460" y="2475472"/>
                      <a:pt x="3118707" y="2530406"/>
                      <a:pt x="3013111" y="2568291"/>
                    </a:cubicBezTo>
                    <a:cubicBezTo>
                      <a:pt x="3092309" y="2598599"/>
                      <a:pt x="3166617" y="2636484"/>
                      <a:pt x="3224304" y="2683841"/>
                    </a:cubicBezTo>
                    <a:cubicBezTo>
                      <a:pt x="3228215" y="2687629"/>
                      <a:pt x="3224304" y="2693312"/>
                      <a:pt x="3217460" y="2694259"/>
                    </a:cubicBezTo>
                    <a:cubicBezTo>
                      <a:pt x="3110886" y="2700889"/>
                      <a:pt x="3003334" y="2678158"/>
                      <a:pt x="2895782" y="2700889"/>
                    </a:cubicBezTo>
                    <a:cubicBezTo>
                      <a:pt x="2983779" y="2734038"/>
                      <a:pt x="3081553" y="2757717"/>
                      <a:pt x="3138263" y="2820227"/>
                    </a:cubicBezTo>
                    <a:cubicBezTo>
                      <a:pt x="3140218" y="2822121"/>
                      <a:pt x="3138263" y="2824963"/>
                      <a:pt x="3136307" y="2826857"/>
                    </a:cubicBezTo>
                    <a:cubicBezTo>
                      <a:pt x="3043421" y="2905469"/>
                      <a:pt x="2875249" y="2854324"/>
                      <a:pt x="2786275" y="2808862"/>
                    </a:cubicBezTo>
                    <a:cubicBezTo>
                      <a:pt x="2812673" y="2861901"/>
                      <a:pt x="2855694" y="2922517"/>
                      <a:pt x="2815607" y="2981239"/>
                    </a:cubicBezTo>
                    <a:cubicBezTo>
                      <a:pt x="2813651" y="2984080"/>
                      <a:pt x="2808762" y="2985028"/>
                      <a:pt x="2804851" y="2984080"/>
                    </a:cubicBezTo>
                    <a:cubicBezTo>
                      <a:pt x="2723699" y="2961349"/>
                      <a:pt x="2707077" y="2888421"/>
                      <a:pt x="2692411" y="2824963"/>
                    </a:cubicBezTo>
                    <a:cubicBezTo>
                      <a:pt x="2688500" y="2881791"/>
                      <a:pt x="2675789" y="2938618"/>
                      <a:pt x="2652323" y="2995446"/>
                    </a:cubicBezTo>
                    <a:cubicBezTo>
                      <a:pt x="2650368" y="3000182"/>
                      <a:pt x="2641568" y="3001129"/>
                      <a:pt x="2637657" y="2997340"/>
                    </a:cubicBezTo>
                    <a:cubicBezTo>
                      <a:pt x="2589748" y="2936724"/>
                      <a:pt x="2527172" y="2885579"/>
                      <a:pt x="2475352" y="2828751"/>
                    </a:cubicBezTo>
                    <a:cubicBezTo>
                      <a:pt x="2496862" y="2876108"/>
                      <a:pt x="2515439" y="2925358"/>
                      <a:pt x="2528150" y="2976504"/>
                    </a:cubicBezTo>
                    <a:cubicBezTo>
                      <a:pt x="2529127" y="2980292"/>
                      <a:pt x="2523261" y="2985028"/>
                      <a:pt x="2518372" y="2984080"/>
                    </a:cubicBezTo>
                    <a:cubicBezTo>
                      <a:pt x="2449930" y="2967979"/>
                      <a:pt x="2389310" y="2936724"/>
                      <a:pt x="2338467" y="2899786"/>
                    </a:cubicBezTo>
                    <a:cubicBezTo>
                      <a:pt x="2340422" y="2913993"/>
                      <a:pt x="2339445" y="2929147"/>
                      <a:pt x="2334556" y="2944301"/>
                    </a:cubicBezTo>
                    <a:cubicBezTo>
                      <a:pt x="2333578" y="2947142"/>
                      <a:pt x="2328690" y="2949037"/>
                      <a:pt x="2324779" y="2949037"/>
                    </a:cubicBezTo>
                    <a:cubicBezTo>
                      <a:pt x="2262203" y="2937671"/>
                      <a:pt x="2200605" y="2923464"/>
                      <a:pt x="2140962" y="2905469"/>
                    </a:cubicBezTo>
                    <a:cubicBezTo>
                      <a:pt x="2141940" y="2906416"/>
                      <a:pt x="2142918" y="2906416"/>
                      <a:pt x="2142918" y="2907363"/>
                    </a:cubicBezTo>
                    <a:cubicBezTo>
                      <a:pt x="2191806" y="2939566"/>
                      <a:pt x="2242648" y="2979345"/>
                      <a:pt x="2236782" y="3035225"/>
                    </a:cubicBezTo>
                    <a:cubicBezTo>
                      <a:pt x="2236782" y="3038067"/>
                      <a:pt x="2232871" y="3040908"/>
                      <a:pt x="2228960" y="3040908"/>
                    </a:cubicBezTo>
                    <a:cubicBezTo>
                      <a:pt x="2190828" y="3039961"/>
                      <a:pt x="2155629" y="3035225"/>
                      <a:pt x="2120430" y="3029543"/>
                    </a:cubicBezTo>
                    <a:cubicBezTo>
                      <a:pt x="2144873" y="3045644"/>
                      <a:pt x="2169317" y="3062692"/>
                      <a:pt x="2188872" y="3081635"/>
                    </a:cubicBezTo>
                    <a:cubicBezTo>
                      <a:pt x="2200605" y="3093000"/>
                      <a:pt x="2214293" y="3107207"/>
                      <a:pt x="2209405" y="3124256"/>
                    </a:cubicBezTo>
                    <a:cubicBezTo>
                      <a:pt x="2199628" y="3160246"/>
                      <a:pt x="2111631" y="3165929"/>
                      <a:pt x="2063721" y="3169718"/>
                    </a:cubicBezTo>
                    <a:cubicBezTo>
                      <a:pt x="2102830" y="3196237"/>
                      <a:pt x="2180072" y="3257801"/>
                      <a:pt x="2096964" y="3282426"/>
                    </a:cubicBezTo>
                    <a:cubicBezTo>
                      <a:pt x="2024611" y="3304210"/>
                      <a:pt x="1942480" y="3277691"/>
                      <a:pt x="1887727" y="3247382"/>
                    </a:cubicBezTo>
                    <a:cubicBezTo>
                      <a:pt x="1899460" y="3301369"/>
                      <a:pt x="1905326" y="3360091"/>
                      <a:pt x="1872083" y="3414077"/>
                    </a:cubicBezTo>
                    <a:cubicBezTo>
                      <a:pt x="1869149" y="3418812"/>
                      <a:pt x="1861328" y="3420707"/>
                      <a:pt x="1857417" y="3415971"/>
                    </a:cubicBezTo>
                    <a:cubicBezTo>
                      <a:pt x="1831017" y="3379980"/>
                      <a:pt x="1821240" y="3335465"/>
                      <a:pt x="1824173" y="3290003"/>
                    </a:cubicBezTo>
                    <a:cubicBezTo>
                      <a:pt x="1802663" y="3325047"/>
                      <a:pt x="1773331" y="3358196"/>
                      <a:pt x="1742043" y="3388504"/>
                    </a:cubicBezTo>
                    <a:cubicBezTo>
                      <a:pt x="1692178" y="3435861"/>
                      <a:pt x="1633513" y="3483217"/>
                      <a:pt x="1562138" y="3511631"/>
                    </a:cubicBezTo>
                    <a:cubicBezTo>
                      <a:pt x="1556271" y="3514473"/>
                      <a:pt x="1551382" y="3511631"/>
                      <a:pt x="1551382" y="3506895"/>
                    </a:cubicBezTo>
                    <a:cubicBezTo>
                      <a:pt x="1556271" y="3435861"/>
                      <a:pt x="1598314" y="3365774"/>
                      <a:pt x="1603203" y="3294739"/>
                    </a:cubicBezTo>
                    <a:cubicBezTo>
                      <a:pt x="1580715" y="3353461"/>
                      <a:pt x="1568982" y="3413130"/>
                      <a:pt x="1532806" y="3469958"/>
                    </a:cubicBezTo>
                    <a:cubicBezTo>
                      <a:pt x="1529872" y="3473746"/>
                      <a:pt x="1524006" y="3476587"/>
                      <a:pt x="1520094" y="3472799"/>
                    </a:cubicBezTo>
                    <a:cubicBezTo>
                      <a:pt x="1504451" y="3460486"/>
                      <a:pt x="1492718" y="3444385"/>
                      <a:pt x="1482940" y="3427337"/>
                    </a:cubicBezTo>
                    <a:cubicBezTo>
                      <a:pt x="1480985" y="3439649"/>
                      <a:pt x="1480007" y="3452909"/>
                      <a:pt x="1477074" y="3465222"/>
                    </a:cubicBezTo>
                    <a:cubicBezTo>
                      <a:pt x="1454586" y="3590243"/>
                      <a:pt x="1382233" y="3722841"/>
                      <a:pt x="1213083" y="3787246"/>
                    </a:cubicBezTo>
                    <a:cubicBezTo>
                      <a:pt x="1208194" y="3789140"/>
                      <a:pt x="1203305" y="3788193"/>
                      <a:pt x="1202327" y="3784404"/>
                    </a:cubicBezTo>
                    <a:cubicBezTo>
                      <a:pt x="1179840" y="3735154"/>
                      <a:pt x="1186684" y="3681167"/>
                      <a:pt x="1195483" y="3627181"/>
                    </a:cubicBezTo>
                    <a:cubicBezTo>
                      <a:pt x="1171040" y="3683062"/>
                      <a:pt x="1140730" y="3737995"/>
                      <a:pt x="1105531" y="3791034"/>
                    </a:cubicBezTo>
                    <a:cubicBezTo>
                      <a:pt x="1061533" y="3859228"/>
                      <a:pt x="1010689" y="3930262"/>
                      <a:pt x="935403" y="3984248"/>
                    </a:cubicBezTo>
                    <a:cubicBezTo>
                      <a:pt x="933448" y="3986143"/>
                      <a:pt x="928559" y="3987090"/>
                      <a:pt x="925626" y="3985195"/>
                    </a:cubicBezTo>
                    <a:cubicBezTo>
                      <a:pt x="820030" y="3927421"/>
                      <a:pt x="821007" y="3817554"/>
                      <a:pt x="853272" y="3720947"/>
                    </a:cubicBezTo>
                    <a:cubicBezTo>
                      <a:pt x="883583" y="3629075"/>
                      <a:pt x="938337" y="3535309"/>
                      <a:pt x="1013623" y="3452909"/>
                    </a:cubicBezTo>
                    <a:cubicBezTo>
                      <a:pt x="921715" y="3502160"/>
                      <a:pt x="837629" y="3568459"/>
                      <a:pt x="727143" y="3585507"/>
                    </a:cubicBezTo>
                    <a:cubicBezTo>
                      <a:pt x="722255" y="3586454"/>
                      <a:pt x="718344" y="3584560"/>
                      <a:pt x="718344" y="3580772"/>
                    </a:cubicBezTo>
                    <a:cubicBezTo>
                      <a:pt x="719322" y="3533415"/>
                      <a:pt x="760387" y="3488900"/>
                      <a:pt x="812207" y="3449121"/>
                    </a:cubicBezTo>
                    <a:cubicBezTo>
                      <a:pt x="776031" y="3467116"/>
                      <a:pt x="737899" y="3482270"/>
                      <a:pt x="695855" y="3489847"/>
                    </a:cubicBezTo>
                    <a:cubicBezTo>
                      <a:pt x="690967" y="3490794"/>
                      <a:pt x="686078" y="3487953"/>
                      <a:pt x="687056" y="3485112"/>
                    </a:cubicBezTo>
                    <a:cubicBezTo>
                      <a:pt x="692922" y="3402711"/>
                      <a:pt x="769186" y="3328836"/>
                      <a:pt x="851317" y="3270113"/>
                    </a:cubicBezTo>
                    <a:cubicBezTo>
                      <a:pt x="842517" y="3272955"/>
                      <a:pt x="833718" y="3275796"/>
                      <a:pt x="823941" y="3277691"/>
                    </a:cubicBezTo>
                    <a:cubicBezTo>
                      <a:pt x="751587" y="3297580"/>
                      <a:pt x="608836" y="3331677"/>
                      <a:pt x="573637" y="3267272"/>
                    </a:cubicBezTo>
                    <a:cubicBezTo>
                      <a:pt x="544305" y="3212338"/>
                      <a:pt x="681190" y="3157405"/>
                      <a:pt x="732032" y="3136568"/>
                    </a:cubicBezTo>
                    <a:cubicBezTo>
                      <a:pt x="811229" y="3104366"/>
                      <a:pt x="894338" y="3080688"/>
                      <a:pt x="974513" y="3051327"/>
                    </a:cubicBezTo>
                    <a:cubicBezTo>
                      <a:pt x="897271" y="3054168"/>
                      <a:pt x="817096" y="3058904"/>
                      <a:pt x="746699" y="3041855"/>
                    </a:cubicBezTo>
                    <a:cubicBezTo>
                      <a:pt x="741810" y="3040908"/>
                      <a:pt x="739854" y="3036173"/>
                      <a:pt x="744743" y="3032384"/>
                    </a:cubicBezTo>
                    <a:cubicBezTo>
                      <a:pt x="797541" y="2995446"/>
                      <a:pt x="866961" y="2983133"/>
                      <a:pt x="933448" y="2982186"/>
                    </a:cubicBezTo>
                    <a:cubicBezTo>
                      <a:pt x="832740" y="2954720"/>
                      <a:pt x="647946" y="2900733"/>
                      <a:pt x="738877" y="2817386"/>
                    </a:cubicBezTo>
                    <a:cubicBezTo>
                      <a:pt x="799497" y="2761505"/>
                      <a:pt x="903138" y="2765294"/>
                      <a:pt x="977447" y="2780448"/>
                    </a:cubicBezTo>
                    <a:cubicBezTo>
                      <a:pt x="1057622" y="2797496"/>
                      <a:pt x="1128019" y="2825910"/>
                      <a:pt x="1200372" y="2853377"/>
                    </a:cubicBezTo>
                    <a:cubicBezTo>
                      <a:pt x="1175929" y="2824016"/>
                      <a:pt x="1147574" y="2796549"/>
                      <a:pt x="1125085" y="2766241"/>
                    </a:cubicBezTo>
                    <a:cubicBezTo>
                      <a:pt x="1110420" y="2745404"/>
                      <a:pt x="1070332" y="2698048"/>
                      <a:pt x="1098687" y="2670581"/>
                    </a:cubicBezTo>
                    <a:cubicBezTo>
                      <a:pt x="1153440" y="2616595"/>
                      <a:pt x="1244370" y="2684788"/>
                      <a:pt x="1290325" y="2726462"/>
                    </a:cubicBezTo>
                    <a:cubicBezTo>
                      <a:pt x="1267837" y="2644061"/>
                      <a:pt x="1240459" y="2555031"/>
                      <a:pt x="1275658" y="2467895"/>
                    </a:cubicBezTo>
                    <a:cubicBezTo>
                      <a:pt x="1277614" y="2464107"/>
                      <a:pt x="1283480" y="2462213"/>
                      <a:pt x="1287391" y="2464107"/>
                    </a:cubicBezTo>
                    <a:cubicBezTo>
                      <a:pt x="1387121" y="2496309"/>
                      <a:pt x="1418409" y="2573026"/>
                      <a:pt x="1436986" y="2651638"/>
                    </a:cubicBezTo>
                    <a:cubicBezTo>
                      <a:pt x="1437964" y="2648797"/>
                      <a:pt x="1437964" y="2645955"/>
                      <a:pt x="1438942" y="2643114"/>
                    </a:cubicBezTo>
                    <a:cubicBezTo>
                      <a:pt x="1448720" y="2605229"/>
                      <a:pt x="1471207" y="2541771"/>
                      <a:pt x="1532806" y="2528512"/>
                    </a:cubicBezTo>
                    <a:cubicBezTo>
                      <a:pt x="1588537" y="2517146"/>
                      <a:pt x="1626669" y="2555031"/>
                      <a:pt x="1650135" y="2584392"/>
                    </a:cubicBezTo>
                    <a:cubicBezTo>
                      <a:pt x="1676534" y="2617542"/>
                      <a:pt x="1696089" y="2652585"/>
                      <a:pt x="1713688" y="2688576"/>
                    </a:cubicBezTo>
                    <a:cubicBezTo>
                      <a:pt x="1714666" y="2656374"/>
                      <a:pt x="1723466" y="2623225"/>
                      <a:pt x="1734221" y="2592916"/>
                    </a:cubicBezTo>
                    <a:cubicBezTo>
                      <a:pt x="1746931" y="2555031"/>
                      <a:pt x="1767464" y="2497256"/>
                      <a:pt x="1823195" y="2478314"/>
                    </a:cubicBezTo>
                    <a:cubicBezTo>
                      <a:pt x="1895549" y="2452741"/>
                      <a:pt x="1916081" y="2524723"/>
                      <a:pt x="1920970" y="2589128"/>
                    </a:cubicBezTo>
                    <a:cubicBezTo>
                      <a:pt x="1946391" y="2508622"/>
                      <a:pt x="1995279" y="2428116"/>
                      <a:pt x="2051988" y="2357081"/>
                    </a:cubicBezTo>
                    <a:cubicBezTo>
                      <a:pt x="2123364" y="2268998"/>
                      <a:pt x="2229938" y="2171444"/>
                      <a:pt x="2372688" y="2161973"/>
                    </a:cubicBezTo>
                    <a:cubicBezTo>
                      <a:pt x="2375621" y="2161973"/>
                      <a:pt x="2379532" y="2162920"/>
                      <a:pt x="2379532" y="2165761"/>
                    </a:cubicBezTo>
                    <a:cubicBezTo>
                      <a:pt x="2383443" y="2226377"/>
                      <a:pt x="2350201" y="2289835"/>
                      <a:pt x="2312068" y="2347610"/>
                    </a:cubicBezTo>
                    <a:cubicBezTo>
                      <a:pt x="2293491" y="2376024"/>
                      <a:pt x="2271981" y="2404438"/>
                      <a:pt x="2250470" y="2432851"/>
                    </a:cubicBezTo>
                    <a:cubicBezTo>
                      <a:pt x="2327712" y="2377918"/>
                      <a:pt x="2433309" y="2337192"/>
                      <a:pt x="2524239" y="2345716"/>
                    </a:cubicBezTo>
                    <a:cubicBezTo>
                      <a:pt x="2529127" y="2346663"/>
                      <a:pt x="2530105" y="2350451"/>
                      <a:pt x="2528150" y="2354240"/>
                    </a:cubicBezTo>
                    <a:cubicBezTo>
                      <a:pt x="2513484" y="2375077"/>
                      <a:pt x="2494906" y="2393072"/>
                      <a:pt x="2473396" y="2410121"/>
                    </a:cubicBezTo>
                    <a:cubicBezTo>
                      <a:pt x="2574103" y="2372235"/>
                      <a:pt x="2680678" y="2342874"/>
                      <a:pt x="2782364" y="2322038"/>
                    </a:cubicBezTo>
                    <a:cubicBezTo>
                      <a:pt x="2909470" y="2295518"/>
                      <a:pt x="3102086" y="2265210"/>
                      <a:pt x="3180306" y="2351398"/>
                    </a:cubicBezTo>
                    <a:cubicBezTo>
                      <a:pt x="3183239" y="2354240"/>
                      <a:pt x="3179328" y="2358975"/>
                      <a:pt x="3174439" y="2359922"/>
                    </a:cubicBezTo>
                    <a:cubicBezTo>
                      <a:pt x="3148040" y="2367500"/>
                      <a:pt x="3120663" y="2375077"/>
                      <a:pt x="3094264" y="2384548"/>
                    </a:cubicBezTo>
                    <a:cubicBezTo>
                      <a:pt x="3181284" y="2383601"/>
                      <a:pt x="3266347" y="2396861"/>
                      <a:pt x="3327945" y="2435693"/>
                    </a:cubicBezTo>
                    <a:cubicBezTo>
                      <a:pt x="3335767" y="2437587"/>
                      <a:pt x="3331856" y="2443270"/>
                      <a:pt x="3326967" y="2445164"/>
                    </a:cubicBezTo>
                    <a:close/>
                    <a:moveTo>
                      <a:pt x="3430608" y="1208214"/>
                    </a:moveTo>
                    <a:cubicBezTo>
                      <a:pt x="3444297" y="1228104"/>
                      <a:pt x="3456030" y="1263147"/>
                      <a:pt x="3427675" y="1284931"/>
                    </a:cubicBezTo>
                    <a:cubicBezTo>
                      <a:pt x="3411054" y="1297244"/>
                      <a:pt x="3380743" y="1298191"/>
                      <a:pt x="3360210" y="1299138"/>
                    </a:cubicBezTo>
                    <a:cubicBezTo>
                      <a:pt x="3298613" y="1301033"/>
                      <a:pt x="3236037" y="1295350"/>
                      <a:pt x="3176395" y="1284931"/>
                    </a:cubicBezTo>
                    <a:cubicBezTo>
                      <a:pt x="3208660" y="1314292"/>
                      <a:pt x="3251681" y="1338918"/>
                      <a:pt x="3281013" y="1362596"/>
                    </a:cubicBezTo>
                    <a:cubicBezTo>
                      <a:pt x="3284924" y="1365437"/>
                      <a:pt x="3281013" y="1373014"/>
                      <a:pt x="3274169" y="1373014"/>
                    </a:cubicBezTo>
                    <a:cubicBezTo>
                      <a:pt x="3228215" y="1372067"/>
                      <a:pt x="3181284" y="1372067"/>
                      <a:pt x="3137285" y="1369226"/>
                    </a:cubicBezTo>
                    <a:cubicBezTo>
                      <a:pt x="3109908" y="1404270"/>
                      <a:pt x="3012133" y="1427001"/>
                      <a:pt x="2959335" y="1434578"/>
                    </a:cubicBezTo>
                    <a:cubicBezTo>
                      <a:pt x="2882093" y="1444996"/>
                      <a:pt x="2802896" y="1448785"/>
                      <a:pt x="2726632" y="1444049"/>
                    </a:cubicBezTo>
                    <a:cubicBezTo>
                      <a:pt x="2701211" y="1442155"/>
                      <a:pt x="2674812" y="1439313"/>
                      <a:pt x="2648412" y="1435525"/>
                    </a:cubicBezTo>
                    <a:cubicBezTo>
                      <a:pt x="2678722" y="1455414"/>
                      <a:pt x="2707077" y="1479093"/>
                      <a:pt x="2731520" y="1500877"/>
                    </a:cubicBezTo>
                    <a:cubicBezTo>
                      <a:pt x="2764764" y="1530238"/>
                      <a:pt x="2831251" y="1585171"/>
                      <a:pt x="2805829" y="1632528"/>
                    </a:cubicBezTo>
                    <a:cubicBezTo>
                      <a:pt x="2756942" y="1725346"/>
                      <a:pt x="2600503" y="1611691"/>
                      <a:pt x="2533038" y="1552969"/>
                    </a:cubicBezTo>
                    <a:cubicBezTo>
                      <a:pt x="2554549" y="1605061"/>
                      <a:pt x="2566282" y="1660941"/>
                      <a:pt x="2567259" y="1717769"/>
                    </a:cubicBezTo>
                    <a:cubicBezTo>
                      <a:pt x="2567259" y="1721558"/>
                      <a:pt x="2561393" y="1724399"/>
                      <a:pt x="2556504" y="1723452"/>
                    </a:cubicBezTo>
                    <a:cubicBezTo>
                      <a:pt x="2443086" y="1693144"/>
                      <a:pt x="2381488" y="1623056"/>
                      <a:pt x="2342378" y="1543497"/>
                    </a:cubicBezTo>
                    <a:cubicBezTo>
                      <a:pt x="2297402" y="1539709"/>
                      <a:pt x="2253403" y="1533079"/>
                      <a:pt x="2219182" y="1528343"/>
                    </a:cubicBezTo>
                    <a:cubicBezTo>
                      <a:pt x="2241671" y="1562440"/>
                      <a:pt x="2266114" y="1615479"/>
                      <a:pt x="2227982" y="1651470"/>
                    </a:cubicBezTo>
                    <a:cubicBezTo>
                      <a:pt x="2188872" y="1688408"/>
                      <a:pt x="2127274" y="1677990"/>
                      <a:pt x="2079365" y="1662836"/>
                    </a:cubicBezTo>
                    <a:cubicBezTo>
                      <a:pt x="2136074" y="1721558"/>
                      <a:pt x="2160518" y="1795434"/>
                      <a:pt x="2123364" y="1874045"/>
                    </a:cubicBezTo>
                    <a:cubicBezTo>
                      <a:pt x="2122386" y="1875940"/>
                      <a:pt x="2118475" y="1878781"/>
                      <a:pt x="2115542" y="1878781"/>
                    </a:cubicBezTo>
                    <a:cubicBezTo>
                      <a:pt x="2058832" y="1879728"/>
                      <a:pt x="2020700" y="1852261"/>
                      <a:pt x="1987456" y="1823848"/>
                    </a:cubicBezTo>
                    <a:cubicBezTo>
                      <a:pt x="2002123" y="1863627"/>
                      <a:pt x="2016789" y="1902459"/>
                      <a:pt x="2024611" y="1944133"/>
                    </a:cubicBezTo>
                    <a:cubicBezTo>
                      <a:pt x="2033411" y="1987701"/>
                      <a:pt x="2044166" y="2048317"/>
                      <a:pt x="2006034" y="2091885"/>
                    </a:cubicBezTo>
                    <a:cubicBezTo>
                      <a:pt x="1914126" y="2195122"/>
                      <a:pt x="1771375" y="2068207"/>
                      <a:pt x="1706844" y="2012326"/>
                    </a:cubicBezTo>
                    <a:cubicBezTo>
                      <a:pt x="1712710" y="2067260"/>
                      <a:pt x="1715643" y="2125982"/>
                      <a:pt x="1667734" y="2178074"/>
                    </a:cubicBezTo>
                    <a:cubicBezTo>
                      <a:pt x="1665779" y="2179968"/>
                      <a:pt x="1661868" y="2181863"/>
                      <a:pt x="1658935" y="2180915"/>
                    </a:cubicBezTo>
                    <a:cubicBezTo>
                      <a:pt x="1586581" y="2167655"/>
                      <a:pt x="1561160" y="2115563"/>
                      <a:pt x="1552360" y="2064418"/>
                    </a:cubicBezTo>
                    <a:cubicBezTo>
                      <a:pt x="1494674" y="2151554"/>
                      <a:pt x="1423298" y="2246267"/>
                      <a:pt x="1299125" y="2288888"/>
                    </a:cubicBezTo>
                    <a:cubicBezTo>
                      <a:pt x="1294236" y="2290782"/>
                      <a:pt x="1289347" y="2289835"/>
                      <a:pt x="1288369" y="2286047"/>
                    </a:cubicBezTo>
                    <a:cubicBezTo>
                      <a:pt x="1268814" y="2222589"/>
                      <a:pt x="1350945" y="2156290"/>
                      <a:pt x="1409610" y="2105145"/>
                    </a:cubicBezTo>
                    <a:cubicBezTo>
                      <a:pt x="1386144" y="2106092"/>
                      <a:pt x="1365611" y="2102304"/>
                      <a:pt x="1346056" y="2094726"/>
                    </a:cubicBezTo>
                    <a:cubicBezTo>
                      <a:pt x="1327479" y="2087149"/>
                      <a:pt x="1327479" y="2075784"/>
                      <a:pt x="1304991" y="2071995"/>
                    </a:cubicBezTo>
                    <a:cubicBezTo>
                      <a:pt x="1255126" y="2062524"/>
                      <a:pt x="1208194" y="2048317"/>
                      <a:pt x="1180817" y="2015168"/>
                    </a:cubicBezTo>
                    <a:cubicBezTo>
                      <a:pt x="1177884" y="2012326"/>
                      <a:pt x="1181795" y="2007591"/>
                      <a:pt x="1186684" y="2006644"/>
                    </a:cubicBezTo>
                    <a:cubicBezTo>
                      <a:pt x="1242415" y="1990542"/>
                      <a:pt x="1302058" y="1990542"/>
                      <a:pt x="1354856" y="2001908"/>
                    </a:cubicBezTo>
                    <a:cubicBezTo>
                      <a:pt x="1335301" y="1989595"/>
                      <a:pt x="1315746" y="1976335"/>
                      <a:pt x="1298147" y="1962128"/>
                    </a:cubicBezTo>
                    <a:cubicBezTo>
                      <a:pt x="1260992" y="1933715"/>
                      <a:pt x="1217972" y="1898671"/>
                      <a:pt x="1211127" y="1855103"/>
                    </a:cubicBezTo>
                    <a:cubicBezTo>
                      <a:pt x="1205261" y="1818165"/>
                      <a:pt x="1244370" y="1788804"/>
                      <a:pt x="1292281" y="1781227"/>
                    </a:cubicBezTo>
                    <a:cubicBezTo>
                      <a:pt x="1331390" y="1775544"/>
                      <a:pt x="1371478" y="1780280"/>
                      <a:pt x="1408632" y="1788804"/>
                    </a:cubicBezTo>
                    <a:cubicBezTo>
                      <a:pt x="1366589" y="1762284"/>
                      <a:pt x="1333346" y="1729135"/>
                      <a:pt x="1331390" y="1684620"/>
                    </a:cubicBezTo>
                    <a:cubicBezTo>
                      <a:pt x="1331390" y="1681778"/>
                      <a:pt x="1334323" y="1679884"/>
                      <a:pt x="1337257" y="1678937"/>
                    </a:cubicBezTo>
                    <a:cubicBezTo>
                      <a:pt x="1415476" y="1662836"/>
                      <a:pt x="1486852" y="1677990"/>
                      <a:pt x="1562138" y="1677043"/>
                    </a:cubicBezTo>
                    <a:cubicBezTo>
                      <a:pt x="1506406" y="1656206"/>
                      <a:pt x="1447742" y="1619268"/>
                      <a:pt x="1522050" y="1573806"/>
                    </a:cubicBezTo>
                    <a:cubicBezTo>
                      <a:pt x="1582670" y="1535920"/>
                      <a:pt x="1661868" y="1514137"/>
                      <a:pt x="1737154" y="1498035"/>
                    </a:cubicBezTo>
                    <a:cubicBezTo>
                      <a:pt x="1693156" y="1495194"/>
                      <a:pt x="1649157" y="1490458"/>
                      <a:pt x="1607114" y="1482881"/>
                    </a:cubicBezTo>
                    <a:cubicBezTo>
                      <a:pt x="1564093" y="1475304"/>
                      <a:pt x="1495651" y="1463939"/>
                      <a:pt x="1478051" y="1429842"/>
                    </a:cubicBezTo>
                    <a:cubicBezTo>
                      <a:pt x="1465341" y="1407111"/>
                      <a:pt x="1470230" y="1373962"/>
                      <a:pt x="1514228" y="1368279"/>
                    </a:cubicBezTo>
                    <a:cubicBezTo>
                      <a:pt x="1528895" y="1366385"/>
                      <a:pt x="1545516" y="1367332"/>
                      <a:pt x="1561160" y="1368279"/>
                    </a:cubicBezTo>
                    <a:cubicBezTo>
                      <a:pt x="1550405" y="1358807"/>
                      <a:pt x="1542583" y="1346495"/>
                      <a:pt x="1541605" y="1332288"/>
                    </a:cubicBezTo>
                    <a:cubicBezTo>
                      <a:pt x="1540627" y="1328499"/>
                      <a:pt x="1544538" y="1324711"/>
                      <a:pt x="1549427" y="1324711"/>
                    </a:cubicBezTo>
                    <a:cubicBezTo>
                      <a:pt x="1594403" y="1321869"/>
                      <a:pt x="1634491" y="1331341"/>
                      <a:pt x="1670667" y="1345548"/>
                    </a:cubicBezTo>
                    <a:cubicBezTo>
                      <a:pt x="1620802" y="1302927"/>
                      <a:pt x="1584626" y="1247993"/>
                      <a:pt x="1634491" y="1195901"/>
                    </a:cubicBezTo>
                    <a:cubicBezTo>
                      <a:pt x="1700977" y="1125814"/>
                      <a:pt x="1832973" y="1125814"/>
                      <a:pt x="1927815" y="1136232"/>
                    </a:cubicBezTo>
                    <a:cubicBezTo>
                      <a:pt x="1907281" y="1118237"/>
                      <a:pt x="1894571" y="1096453"/>
                      <a:pt x="1893593" y="1070880"/>
                    </a:cubicBezTo>
                    <a:cubicBezTo>
                      <a:pt x="1893593" y="1068039"/>
                      <a:pt x="1896526" y="1066145"/>
                      <a:pt x="1899460" y="1065198"/>
                    </a:cubicBezTo>
                    <a:cubicBezTo>
                      <a:pt x="1945413" y="1050991"/>
                      <a:pt x="1992345" y="1055726"/>
                      <a:pt x="2032433" y="1068986"/>
                    </a:cubicBezTo>
                    <a:cubicBezTo>
                      <a:pt x="1974746" y="1014052"/>
                      <a:pt x="1929770" y="949648"/>
                      <a:pt x="1924881" y="875772"/>
                    </a:cubicBezTo>
                    <a:cubicBezTo>
                      <a:pt x="1924881" y="872930"/>
                      <a:pt x="1926837" y="870089"/>
                      <a:pt x="1930748" y="868195"/>
                    </a:cubicBezTo>
                    <a:cubicBezTo>
                      <a:pt x="2051010" y="837887"/>
                      <a:pt x="2148785" y="898503"/>
                      <a:pt x="2182028" y="975220"/>
                    </a:cubicBezTo>
                    <a:cubicBezTo>
                      <a:pt x="2198650" y="931652"/>
                      <a:pt x="2233849" y="887137"/>
                      <a:pt x="2271981" y="855882"/>
                    </a:cubicBezTo>
                    <a:cubicBezTo>
                      <a:pt x="2289580" y="841675"/>
                      <a:pt x="2317935" y="821785"/>
                      <a:pt x="2344334" y="825574"/>
                    </a:cubicBezTo>
                    <a:cubicBezTo>
                      <a:pt x="2345311" y="825574"/>
                      <a:pt x="2346289" y="826521"/>
                      <a:pt x="2346289" y="826521"/>
                    </a:cubicBezTo>
                    <a:cubicBezTo>
                      <a:pt x="2322823" y="762116"/>
                      <a:pt x="2303268" y="678769"/>
                      <a:pt x="2404954" y="679716"/>
                    </a:cubicBezTo>
                    <a:cubicBezTo>
                      <a:pt x="2392244" y="627624"/>
                      <a:pt x="2355089" y="446722"/>
                      <a:pt x="2464596" y="453352"/>
                    </a:cubicBezTo>
                    <a:cubicBezTo>
                      <a:pt x="2522283" y="456194"/>
                      <a:pt x="2543794" y="516810"/>
                      <a:pt x="2553571" y="550907"/>
                    </a:cubicBezTo>
                    <a:cubicBezTo>
                      <a:pt x="2556504" y="560378"/>
                      <a:pt x="2559438" y="570796"/>
                      <a:pt x="2562371" y="581215"/>
                    </a:cubicBezTo>
                    <a:cubicBezTo>
                      <a:pt x="2566282" y="571743"/>
                      <a:pt x="2569215" y="562272"/>
                      <a:pt x="2574103" y="553748"/>
                    </a:cubicBezTo>
                    <a:cubicBezTo>
                      <a:pt x="2590726" y="519651"/>
                      <a:pt x="2618102" y="471348"/>
                      <a:pt x="2673834" y="464718"/>
                    </a:cubicBezTo>
                    <a:cubicBezTo>
                      <a:pt x="2759875" y="455246"/>
                      <a:pt x="2760853" y="544277"/>
                      <a:pt x="2756942" y="609628"/>
                    </a:cubicBezTo>
                    <a:cubicBezTo>
                      <a:pt x="2780408" y="558484"/>
                      <a:pt x="2824407" y="503550"/>
                      <a:pt x="2896760" y="499762"/>
                    </a:cubicBezTo>
                    <a:cubicBezTo>
                      <a:pt x="2978890" y="495973"/>
                      <a:pt x="3012133" y="554695"/>
                      <a:pt x="3024844" y="607734"/>
                    </a:cubicBezTo>
                    <a:cubicBezTo>
                      <a:pt x="3044399" y="536700"/>
                      <a:pt x="3053199" y="464718"/>
                      <a:pt x="3082531" y="394630"/>
                    </a:cubicBezTo>
                    <a:cubicBezTo>
                      <a:pt x="3083509" y="390842"/>
                      <a:pt x="3090353" y="388947"/>
                      <a:pt x="3094264" y="390842"/>
                    </a:cubicBezTo>
                    <a:cubicBezTo>
                      <a:pt x="3136307" y="410731"/>
                      <a:pt x="3149996" y="447669"/>
                      <a:pt x="3169550" y="480819"/>
                    </a:cubicBezTo>
                    <a:cubicBezTo>
                      <a:pt x="3188128" y="424938"/>
                      <a:pt x="3180306" y="367164"/>
                      <a:pt x="3216482" y="312230"/>
                    </a:cubicBezTo>
                    <a:cubicBezTo>
                      <a:pt x="3231148" y="290446"/>
                      <a:pt x="3253637" y="273398"/>
                      <a:pt x="3285902" y="274345"/>
                    </a:cubicBezTo>
                    <a:cubicBezTo>
                      <a:pt x="3315234" y="275292"/>
                      <a:pt x="3340656" y="291393"/>
                      <a:pt x="3350433" y="310336"/>
                    </a:cubicBezTo>
                    <a:cubicBezTo>
                      <a:pt x="3379766" y="369058"/>
                      <a:pt x="3340656" y="448617"/>
                      <a:pt x="3307412" y="509233"/>
                    </a:cubicBezTo>
                    <a:cubicBezTo>
                      <a:pt x="3287857" y="545224"/>
                      <a:pt x="3267325" y="580268"/>
                      <a:pt x="3242881" y="616258"/>
                    </a:cubicBezTo>
                    <a:cubicBezTo>
                      <a:pt x="3294702" y="578373"/>
                      <a:pt x="3360210" y="549959"/>
                      <a:pt x="3426697" y="551854"/>
                    </a:cubicBezTo>
                    <a:cubicBezTo>
                      <a:pt x="3431586" y="551854"/>
                      <a:pt x="3433541" y="553748"/>
                      <a:pt x="3433541" y="557536"/>
                    </a:cubicBezTo>
                    <a:cubicBezTo>
                      <a:pt x="3432564" y="574585"/>
                      <a:pt x="3429630" y="592580"/>
                      <a:pt x="3423764" y="608681"/>
                    </a:cubicBezTo>
                    <a:cubicBezTo>
                      <a:pt x="3492207" y="529123"/>
                      <a:pt x="3564559" y="431568"/>
                      <a:pt x="3686778" y="410731"/>
                    </a:cubicBezTo>
                    <a:cubicBezTo>
                      <a:pt x="3689711" y="409784"/>
                      <a:pt x="3693622" y="410731"/>
                      <a:pt x="3694600" y="412626"/>
                    </a:cubicBezTo>
                    <a:cubicBezTo>
                      <a:pt x="3716109" y="459035"/>
                      <a:pt x="3694600" y="509233"/>
                      <a:pt x="3662334" y="555642"/>
                    </a:cubicBezTo>
                    <a:cubicBezTo>
                      <a:pt x="3705354" y="527228"/>
                      <a:pt x="3763042" y="506391"/>
                      <a:pt x="3795307" y="540488"/>
                    </a:cubicBezTo>
                    <a:cubicBezTo>
                      <a:pt x="3843217" y="590686"/>
                      <a:pt x="3759130" y="672139"/>
                      <a:pt x="3702421" y="710971"/>
                    </a:cubicBezTo>
                    <a:cubicBezTo>
                      <a:pt x="3647668" y="747909"/>
                      <a:pt x="3583136" y="780112"/>
                      <a:pt x="3513716" y="805684"/>
                    </a:cubicBezTo>
                    <a:cubicBezTo>
                      <a:pt x="3626157" y="787689"/>
                      <a:pt x="3737620" y="785794"/>
                      <a:pt x="3836372" y="823680"/>
                    </a:cubicBezTo>
                    <a:cubicBezTo>
                      <a:pt x="3841261" y="825574"/>
                      <a:pt x="3840284" y="831257"/>
                      <a:pt x="3835394" y="833151"/>
                    </a:cubicBezTo>
                    <a:cubicBezTo>
                      <a:pt x="3711221" y="897556"/>
                      <a:pt x="3581181" y="961013"/>
                      <a:pt x="3439408" y="993216"/>
                    </a:cubicBezTo>
                    <a:cubicBezTo>
                      <a:pt x="3514694" y="990374"/>
                      <a:pt x="3590958" y="985639"/>
                      <a:pt x="3651579" y="1015947"/>
                    </a:cubicBezTo>
                    <a:cubicBezTo>
                      <a:pt x="3657445" y="1018788"/>
                      <a:pt x="3655490" y="1024471"/>
                      <a:pt x="3648646" y="1026365"/>
                    </a:cubicBezTo>
                    <a:cubicBezTo>
                      <a:pt x="3575315" y="1050991"/>
                      <a:pt x="3493184" y="1064250"/>
                      <a:pt x="3416920" y="1069933"/>
                    </a:cubicBezTo>
                    <a:cubicBezTo>
                      <a:pt x="3360210" y="1074669"/>
                      <a:pt x="3293724" y="1078457"/>
                      <a:pt x="3240925" y="1064250"/>
                    </a:cubicBezTo>
                    <a:cubicBezTo>
                      <a:pt x="3299591" y="1116342"/>
                      <a:pt x="3389543" y="1146651"/>
                      <a:pt x="3430608" y="1208214"/>
                    </a:cubicBezTo>
                    <a:close/>
                    <a:moveTo>
                      <a:pt x="6013810" y="1683673"/>
                    </a:moveTo>
                    <a:cubicBezTo>
                      <a:pt x="5916036" y="1717769"/>
                      <a:pt x="5816306" y="1754707"/>
                      <a:pt x="5712665" y="1771756"/>
                    </a:cubicBezTo>
                    <a:cubicBezTo>
                      <a:pt x="5641290" y="1783121"/>
                      <a:pt x="5572848" y="1783121"/>
                      <a:pt x="5507338" y="1773650"/>
                    </a:cubicBezTo>
                    <a:cubicBezTo>
                      <a:pt x="5552315" y="1791645"/>
                      <a:pt x="5596313" y="1812482"/>
                      <a:pt x="5630534" y="1839002"/>
                    </a:cubicBezTo>
                    <a:cubicBezTo>
                      <a:pt x="5661822" y="1863627"/>
                      <a:pt x="5682355" y="1910984"/>
                      <a:pt x="5613913" y="1927085"/>
                    </a:cubicBezTo>
                    <a:cubicBezTo>
                      <a:pt x="5546448" y="1943186"/>
                      <a:pt x="5472140" y="1916666"/>
                      <a:pt x="5418364" y="1893935"/>
                    </a:cubicBezTo>
                    <a:cubicBezTo>
                      <a:pt x="5427163" y="1905301"/>
                      <a:pt x="5436941" y="1915719"/>
                      <a:pt x="5443785" y="1924243"/>
                    </a:cubicBezTo>
                    <a:cubicBezTo>
                      <a:pt x="5447696" y="1928979"/>
                      <a:pt x="5437918" y="1934662"/>
                      <a:pt x="5432052" y="1932767"/>
                    </a:cubicBezTo>
                    <a:cubicBezTo>
                      <a:pt x="5389031" y="1917613"/>
                      <a:pt x="5350899" y="1896777"/>
                      <a:pt x="5312767" y="1875940"/>
                    </a:cubicBezTo>
                    <a:cubicBezTo>
                      <a:pt x="5335256" y="1918561"/>
                      <a:pt x="5349922" y="1965917"/>
                      <a:pt x="5328411" y="2013273"/>
                    </a:cubicBezTo>
                    <a:cubicBezTo>
                      <a:pt x="5327434" y="2015168"/>
                      <a:pt x="5323522" y="2018009"/>
                      <a:pt x="5320589" y="2018009"/>
                    </a:cubicBezTo>
                    <a:cubicBezTo>
                      <a:pt x="5271702" y="2018009"/>
                      <a:pt x="5231614" y="2002855"/>
                      <a:pt x="5196415" y="1981071"/>
                    </a:cubicBezTo>
                    <a:cubicBezTo>
                      <a:pt x="5215971" y="2010432"/>
                      <a:pt x="5228681" y="2043582"/>
                      <a:pt x="5233570" y="2078625"/>
                    </a:cubicBezTo>
                    <a:cubicBezTo>
                      <a:pt x="5234548" y="2081467"/>
                      <a:pt x="5230637" y="2086202"/>
                      <a:pt x="5224770" y="2086202"/>
                    </a:cubicBezTo>
                    <a:cubicBezTo>
                      <a:pt x="5128951" y="2082414"/>
                      <a:pt x="5065398" y="2048317"/>
                      <a:pt x="5016511" y="2001908"/>
                    </a:cubicBezTo>
                    <a:cubicBezTo>
                      <a:pt x="5008688" y="2053053"/>
                      <a:pt x="4987178" y="2104198"/>
                      <a:pt x="4960779" y="2151554"/>
                    </a:cubicBezTo>
                    <a:cubicBezTo>
                      <a:pt x="4915803" y="2232060"/>
                      <a:pt x="4851271" y="2315408"/>
                      <a:pt x="4756430" y="2373183"/>
                    </a:cubicBezTo>
                    <a:cubicBezTo>
                      <a:pt x="4752520" y="2376024"/>
                      <a:pt x="4744698" y="2376024"/>
                      <a:pt x="4743720" y="2371288"/>
                    </a:cubicBezTo>
                    <a:cubicBezTo>
                      <a:pt x="4738831" y="2321090"/>
                      <a:pt x="4768163" y="2272787"/>
                      <a:pt x="4788696" y="2224483"/>
                    </a:cubicBezTo>
                    <a:cubicBezTo>
                      <a:pt x="4765230" y="2232060"/>
                      <a:pt x="4737853" y="2227325"/>
                      <a:pt x="4716343" y="2221642"/>
                    </a:cubicBezTo>
                    <a:cubicBezTo>
                      <a:pt x="4665501" y="2207435"/>
                      <a:pt x="4615635" y="2184704"/>
                      <a:pt x="4573592" y="2157237"/>
                    </a:cubicBezTo>
                    <a:cubicBezTo>
                      <a:pt x="4581414" y="2209329"/>
                      <a:pt x="4578481" y="2264263"/>
                      <a:pt x="4571636" y="2312566"/>
                    </a:cubicBezTo>
                    <a:cubicBezTo>
                      <a:pt x="4566748" y="2347610"/>
                      <a:pt x="4563815" y="2381707"/>
                      <a:pt x="4557948" y="2416750"/>
                    </a:cubicBezTo>
                    <a:cubicBezTo>
                      <a:pt x="4555015" y="2434746"/>
                      <a:pt x="4553060" y="2483050"/>
                      <a:pt x="4527638" y="2496309"/>
                    </a:cubicBezTo>
                    <a:cubicBezTo>
                      <a:pt x="4473862" y="2522829"/>
                      <a:pt x="4436708" y="2487785"/>
                      <a:pt x="4414219" y="2434746"/>
                    </a:cubicBezTo>
                    <a:cubicBezTo>
                      <a:pt x="4412264" y="2446111"/>
                      <a:pt x="4410309" y="2457477"/>
                      <a:pt x="4408353" y="2468842"/>
                    </a:cubicBezTo>
                    <a:cubicBezTo>
                      <a:pt x="4396621" y="2525670"/>
                      <a:pt x="4375110" y="2583445"/>
                      <a:pt x="4341866" y="2637431"/>
                    </a:cubicBezTo>
                    <a:cubicBezTo>
                      <a:pt x="4309601" y="2690471"/>
                      <a:pt x="4268536" y="2746351"/>
                      <a:pt x="4202049" y="2781395"/>
                    </a:cubicBezTo>
                    <a:cubicBezTo>
                      <a:pt x="4199116" y="2783289"/>
                      <a:pt x="4195205" y="2782342"/>
                      <a:pt x="4193249" y="2780448"/>
                    </a:cubicBezTo>
                    <a:cubicBezTo>
                      <a:pt x="4168806" y="2758664"/>
                      <a:pt x="4153162" y="2733091"/>
                      <a:pt x="4144362" y="2704678"/>
                    </a:cubicBezTo>
                    <a:cubicBezTo>
                      <a:pt x="4122852" y="2733091"/>
                      <a:pt x="4100363" y="2760558"/>
                      <a:pt x="4076898" y="2788025"/>
                    </a:cubicBezTo>
                    <a:cubicBezTo>
                      <a:pt x="4053432" y="2814545"/>
                      <a:pt x="4029966" y="2841064"/>
                      <a:pt x="4002589" y="2866637"/>
                    </a:cubicBezTo>
                    <a:cubicBezTo>
                      <a:pt x="3982056" y="2885579"/>
                      <a:pt x="3954679" y="2912099"/>
                      <a:pt x="3921437" y="2917782"/>
                    </a:cubicBezTo>
                    <a:cubicBezTo>
                      <a:pt x="3849083" y="2931988"/>
                      <a:pt x="3873526" y="2820227"/>
                      <a:pt x="3879393" y="2795602"/>
                    </a:cubicBezTo>
                    <a:cubicBezTo>
                      <a:pt x="3885260" y="2772871"/>
                      <a:pt x="3890149" y="2745404"/>
                      <a:pt x="3902859" y="2722673"/>
                    </a:cubicBezTo>
                    <a:cubicBezTo>
                      <a:pt x="3798240" y="2751087"/>
                      <a:pt x="3685800" y="2763400"/>
                      <a:pt x="3600736" y="2734038"/>
                    </a:cubicBezTo>
                    <a:cubicBezTo>
                      <a:pt x="3596825" y="2733091"/>
                      <a:pt x="3596825" y="2727409"/>
                      <a:pt x="3599758" y="2725514"/>
                    </a:cubicBezTo>
                    <a:cubicBezTo>
                      <a:pt x="3657445" y="2683841"/>
                      <a:pt x="3719043" y="2646903"/>
                      <a:pt x="3784552" y="2612806"/>
                    </a:cubicBezTo>
                    <a:cubicBezTo>
                      <a:pt x="3763042" y="2610912"/>
                      <a:pt x="3740553" y="2608070"/>
                      <a:pt x="3719043" y="2605229"/>
                    </a:cubicBezTo>
                    <a:cubicBezTo>
                      <a:pt x="3668200" y="2598599"/>
                      <a:pt x="3582159" y="2587234"/>
                      <a:pt x="3576292" y="2540824"/>
                    </a:cubicBezTo>
                    <a:cubicBezTo>
                      <a:pt x="3570426" y="2489679"/>
                      <a:pt x="3677000" y="2434746"/>
                      <a:pt x="3729798" y="2414856"/>
                    </a:cubicBezTo>
                    <a:cubicBezTo>
                      <a:pt x="3786507" y="2394019"/>
                      <a:pt x="3844195" y="2382654"/>
                      <a:pt x="3902859" y="2375077"/>
                    </a:cubicBezTo>
                    <a:cubicBezTo>
                      <a:pt x="3852994" y="2376024"/>
                      <a:pt x="3804107" y="2373183"/>
                      <a:pt x="3763042" y="2358029"/>
                    </a:cubicBezTo>
                    <a:cubicBezTo>
                      <a:pt x="3758153" y="2356134"/>
                      <a:pt x="3759130" y="2350451"/>
                      <a:pt x="3764020" y="2348557"/>
                    </a:cubicBezTo>
                    <a:cubicBezTo>
                      <a:pt x="3825617" y="2322038"/>
                      <a:pt x="3892104" y="2313513"/>
                      <a:pt x="3957613" y="2306883"/>
                    </a:cubicBezTo>
                    <a:cubicBezTo>
                      <a:pt x="4028010" y="2300254"/>
                      <a:pt x="4107207" y="2296465"/>
                      <a:pt x="4170761" y="2263316"/>
                    </a:cubicBezTo>
                    <a:cubicBezTo>
                      <a:pt x="4116008" y="2251003"/>
                      <a:pt x="3978145" y="2278470"/>
                      <a:pt x="3983034" y="2218800"/>
                    </a:cubicBezTo>
                    <a:cubicBezTo>
                      <a:pt x="3985967" y="2182809"/>
                      <a:pt x="4039744" y="2153449"/>
                      <a:pt x="4092542" y="2134506"/>
                    </a:cubicBezTo>
                    <a:cubicBezTo>
                      <a:pt x="4059298" y="2139242"/>
                      <a:pt x="4026055" y="2143030"/>
                      <a:pt x="3992811" y="2141136"/>
                    </a:cubicBezTo>
                    <a:cubicBezTo>
                      <a:pt x="3987923" y="2141136"/>
                      <a:pt x="3984012" y="2138294"/>
                      <a:pt x="3985967" y="2134506"/>
                    </a:cubicBezTo>
                    <a:cubicBezTo>
                      <a:pt x="4022144" y="2063471"/>
                      <a:pt x="4107207" y="2018956"/>
                      <a:pt x="4202049" y="1985807"/>
                    </a:cubicBezTo>
                    <a:cubicBezTo>
                      <a:pt x="4177605" y="1987701"/>
                      <a:pt x="4153162" y="1989595"/>
                      <a:pt x="4127741" y="1991490"/>
                    </a:cubicBezTo>
                    <a:cubicBezTo>
                      <a:pt x="4061254" y="1997172"/>
                      <a:pt x="3993789" y="2003802"/>
                      <a:pt x="3934147" y="1986754"/>
                    </a:cubicBezTo>
                    <a:cubicBezTo>
                      <a:pt x="3930236" y="1985807"/>
                      <a:pt x="3930236" y="1982018"/>
                      <a:pt x="3932192" y="1979177"/>
                    </a:cubicBezTo>
                    <a:cubicBezTo>
                      <a:pt x="4021166" y="1859839"/>
                      <a:pt x="4261691" y="1820059"/>
                      <a:pt x="4420086" y="1838055"/>
                    </a:cubicBezTo>
                    <a:cubicBezTo>
                      <a:pt x="4384888" y="1812482"/>
                      <a:pt x="4343822" y="1790698"/>
                      <a:pt x="4331111" y="1752813"/>
                    </a:cubicBezTo>
                    <a:cubicBezTo>
                      <a:pt x="4330134" y="1749972"/>
                      <a:pt x="4333067" y="1746183"/>
                      <a:pt x="4336978" y="1746183"/>
                    </a:cubicBezTo>
                    <a:cubicBezTo>
                      <a:pt x="4374132" y="1738606"/>
                      <a:pt x="4406398" y="1742395"/>
                      <a:pt x="4435730" y="1751866"/>
                    </a:cubicBezTo>
                    <a:cubicBezTo>
                      <a:pt x="4409331" y="1730082"/>
                      <a:pt x="4385865" y="1705457"/>
                      <a:pt x="4368266" y="1679884"/>
                    </a:cubicBezTo>
                    <a:cubicBezTo>
                      <a:pt x="4350667" y="1654312"/>
                      <a:pt x="4321334" y="1604114"/>
                      <a:pt x="4367288" y="1577594"/>
                    </a:cubicBezTo>
                    <a:cubicBezTo>
                      <a:pt x="4431819" y="1539709"/>
                      <a:pt x="4531549" y="1562440"/>
                      <a:pt x="4591192" y="1578541"/>
                    </a:cubicBezTo>
                    <a:cubicBezTo>
                      <a:pt x="4600969" y="1581383"/>
                      <a:pt x="4609768" y="1584224"/>
                      <a:pt x="4619546" y="1587066"/>
                    </a:cubicBezTo>
                    <a:cubicBezTo>
                      <a:pt x="4610746" y="1558652"/>
                      <a:pt x="4606835" y="1530238"/>
                      <a:pt x="4607813" y="1505612"/>
                    </a:cubicBezTo>
                    <a:cubicBezTo>
                      <a:pt x="4608791" y="1474357"/>
                      <a:pt x="4618568" y="1418477"/>
                      <a:pt x="4673322" y="1407111"/>
                    </a:cubicBezTo>
                    <a:cubicBezTo>
                      <a:pt x="4730031" y="1395745"/>
                      <a:pt x="4783808" y="1428895"/>
                      <a:pt x="4822917" y="1460150"/>
                    </a:cubicBezTo>
                    <a:cubicBezTo>
                      <a:pt x="4805317" y="1427948"/>
                      <a:pt x="4792607" y="1393851"/>
                      <a:pt x="4794563" y="1356913"/>
                    </a:cubicBezTo>
                    <a:cubicBezTo>
                      <a:pt x="4794563" y="1353125"/>
                      <a:pt x="4800429" y="1350283"/>
                      <a:pt x="4804340" y="1351230"/>
                    </a:cubicBezTo>
                    <a:cubicBezTo>
                      <a:pt x="4876693" y="1358807"/>
                      <a:pt x="4920691" y="1398587"/>
                      <a:pt x="4953935" y="1443102"/>
                    </a:cubicBezTo>
                    <a:cubicBezTo>
                      <a:pt x="4956868" y="1394798"/>
                      <a:pt x="4974468" y="1345548"/>
                      <a:pt x="4993045" y="1300085"/>
                    </a:cubicBezTo>
                    <a:cubicBezTo>
                      <a:pt x="5025310" y="1224315"/>
                      <a:pt x="5072242" y="1131497"/>
                      <a:pt x="5161217" y="1077510"/>
                    </a:cubicBezTo>
                    <a:cubicBezTo>
                      <a:pt x="5165128" y="1075616"/>
                      <a:pt x="5170994" y="1074669"/>
                      <a:pt x="5172950" y="1078457"/>
                    </a:cubicBezTo>
                    <a:cubicBezTo>
                      <a:pt x="5213038" y="1161805"/>
                      <a:pt x="5229659" y="1248941"/>
                      <a:pt x="5228681" y="1338918"/>
                    </a:cubicBezTo>
                    <a:cubicBezTo>
                      <a:pt x="5255081" y="1306715"/>
                      <a:pt x="5285390" y="1275460"/>
                      <a:pt x="5323522" y="1247046"/>
                    </a:cubicBezTo>
                    <a:cubicBezTo>
                      <a:pt x="5328411" y="1243258"/>
                      <a:pt x="5334278" y="1245152"/>
                      <a:pt x="5336233" y="1248941"/>
                    </a:cubicBezTo>
                    <a:cubicBezTo>
                      <a:pt x="5363610" y="1331341"/>
                      <a:pt x="5358721" y="1434578"/>
                      <a:pt x="5320589" y="1524555"/>
                    </a:cubicBezTo>
                    <a:cubicBezTo>
                      <a:pt x="5347966" y="1498983"/>
                      <a:pt x="5383165" y="1475304"/>
                      <a:pt x="5413475" y="1455414"/>
                    </a:cubicBezTo>
                    <a:cubicBezTo>
                      <a:pt x="5450630" y="1431736"/>
                      <a:pt x="5515160" y="1391010"/>
                      <a:pt x="5564048" y="1405217"/>
                    </a:cubicBezTo>
                    <a:cubicBezTo>
                      <a:pt x="5626623" y="1424159"/>
                      <a:pt x="5585558" y="1471516"/>
                      <a:pt x="5528849" y="1516031"/>
                    </a:cubicBezTo>
                    <a:cubicBezTo>
                      <a:pt x="5598269" y="1485723"/>
                      <a:pt x="5672577" y="1467727"/>
                      <a:pt x="5733198" y="1496141"/>
                    </a:cubicBezTo>
                    <a:cubicBezTo>
                      <a:pt x="5736131" y="1498035"/>
                      <a:pt x="5737109" y="1500877"/>
                      <a:pt x="5735153" y="1503718"/>
                    </a:cubicBezTo>
                    <a:cubicBezTo>
                      <a:pt x="5688222" y="1566229"/>
                      <a:pt x="5607069" y="1606008"/>
                      <a:pt x="5529827" y="1646735"/>
                    </a:cubicBezTo>
                    <a:cubicBezTo>
                      <a:pt x="5591424" y="1621162"/>
                      <a:pt x="5654000" y="1598431"/>
                      <a:pt x="5719509" y="1582330"/>
                    </a:cubicBezTo>
                    <a:cubicBezTo>
                      <a:pt x="5809462" y="1559599"/>
                      <a:pt x="5911147" y="1544445"/>
                      <a:pt x="5988389" y="1579488"/>
                    </a:cubicBezTo>
                    <a:cubicBezTo>
                      <a:pt x="5993278" y="1581383"/>
                      <a:pt x="5992300" y="1587066"/>
                      <a:pt x="5987411" y="1588960"/>
                    </a:cubicBezTo>
                    <a:cubicBezTo>
                      <a:pt x="5928747" y="1616426"/>
                      <a:pt x="5872037" y="1646735"/>
                      <a:pt x="5819239" y="1680831"/>
                    </a:cubicBezTo>
                    <a:cubicBezTo>
                      <a:pt x="5883771" y="1659047"/>
                      <a:pt x="5954168" y="1655259"/>
                      <a:pt x="6011855" y="1677043"/>
                    </a:cubicBezTo>
                    <a:cubicBezTo>
                      <a:pt x="6019677" y="1675149"/>
                      <a:pt x="6019677" y="1681778"/>
                      <a:pt x="6013810" y="1683673"/>
                    </a:cubicBezTo>
                    <a:close/>
                  </a:path>
                </a:pathLst>
              </a:custGeom>
              <a:solidFill>
                <a:srgbClr val="256834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3CD0CB17-31B4-79BB-41AE-1BF9AB3678D8}"/>
                  </a:ext>
                </a:extLst>
              </p:cNvPr>
              <p:cNvSpPr/>
              <p:nvPr/>
            </p:nvSpPr>
            <p:spPr>
              <a:xfrm>
                <a:off x="6168876" y="-1398871"/>
                <a:ext cx="1347034" cy="1592583"/>
              </a:xfrm>
              <a:custGeom>
                <a:avLst/>
                <a:gdLst>
                  <a:gd name="connsiteX0" fmla="*/ 318447 w 1347034"/>
                  <a:gd name="connsiteY0" fmla="*/ 1513315 h 1592583"/>
                  <a:gd name="connsiteX1" fmla="*/ 616659 w 1347034"/>
                  <a:gd name="connsiteY1" fmla="*/ 1311576 h 1592583"/>
                  <a:gd name="connsiteX2" fmla="*/ 375156 w 1347034"/>
                  <a:gd name="connsiteY2" fmla="*/ 1271797 h 1592583"/>
                  <a:gd name="connsiteX3" fmla="*/ 376134 w 1347034"/>
                  <a:gd name="connsiteY3" fmla="*/ 1263273 h 1592583"/>
                  <a:gd name="connsiteX4" fmla="*/ 628392 w 1347034"/>
                  <a:gd name="connsiteY4" fmla="*/ 1167613 h 1592583"/>
                  <a:gd name="connsiteX5" fmla="*/ 433820 w 1347034"/>
                  <a:gd name="connsiteY5" fmla="*/ 1120257 h 1592583"/>
                  <a:gd name="connsiteX6" fmla="*/ 432843 w 1347034"/>
                  <a:gd name="connsiteY6" fmla="*/ 1113627 h 1592583"/>
                  <a:gd name="connsiteX7" fmla="*/ 674346 w 1347034"/>
                  <a:gd name="connsiteY7" fmla="*/ 1001865 h 1592583"/>
                  <a:gd name="connsiteX8" fmla="*/ 537462 w 1347034"/>
                  <a:gd name="connsiteY8" fmla="*/ 1013231 h 1592583"/>
                  <a:gd name="connsiteX9" fmla="*/ 464131 w 1347034"/>
                  <a:gd name="connsiteY9" fmla="*/ 1003759 h 1592583"/>
                  <a:gd name="connsiteX10" fmla="*/ 429909 w 1347034"/>
                  <a:gd name="connsiteY10" fmla="*/ 979134 h 1592583"/>
                  <a:gd name="connsiteX11" fmla="*/ 479775 w 1347034"/>
                  <a:gd name="connsiteY11" fmla="*/ 922307 h 1592583"/>
                  <a:gd name="connsiteX12" fmla="*/ 549194 w 1347034"/>
                  <a:gd name="connsiteY12" fmla="*/ 891051 h 1592583"/>
                  <a:gd name="connsiteX13" fmla="*/ 694878 w 1347034"/>
                  <a:gd name="connsiteY13" fmla="*/ 880633 h 1592583"/>
                  <a:gd name="connsiteX14" fmla="*/ 636214 w 1347034"/>
                  <a:gd name="connsiteY14" fmla="*/ 738563 h 1592583"/>
                  <a:gd name="connsiteX15" fmla="*/ 800475 w 1347034"/>
                  <a:gd name="connsiteY15" fmla="*/ 714885 h 1592583"/>
                  <a:gd name="connsiteX16" fmla="*/ 782875 w 1347034"/>
                  <a:gd name="connsiteY16" fmla="*/ 563345 h 1592583"/>
                  <a:gd name="connsiteX17" fmla="*/ 971580 w 1347034"/>
                  <a:gd name="connsiteY17" fmla="*/ 568080 h 1592583"/>
                  <a:gd name="connsiteX18" fmla="*/ 1065444 w 1347034"/>
                  <a:gd name="connsiteY18" fmla="*/ 598388 h 1592583"/>
                  <a:gd name="connsiteX19" fmla="*/ 1100642 w 1347034"/>
                  <a:gd name="connsiteY19" fmla="*/ 560503 h 1592583"/>
                  <a:gd name="connsiteX20" fmla="*/ 1226772 w 1347034"/>
                  <a:gd name="connsiteY20" fmla="*/ 480945 h 1592583"/>
                  <a:gd name="connsiteX21" fmla="*/ 1347035 w 1347034"/>
                  <a:gd name="connsiteY21" fmla="*/ 427905 h 1592583"/>
                  <a:gd name="connsiteX22" fmla="*/ 999935 w 1347034"/>
                  <a:gd name="connsiteY22" fmla="*/ 439271 h 1592583"/>
                  <a:gd name="connsiteX23" fmla="*/ 894338 w 1347034"/>
                  <a:gd name="connsiteY23" fmla="*/ 322774 h 1592583"/>
                  <a:gd name="connsiteX24" fmla="*/ 935404 w 1347034"/>
                  <a:gd name="connsiteY24" fmla="*/ 271629 h 1592583"/>
                  <a:gd name="connsiteX25" fmla="*/ 875762 w 1347034"/>
                  <a:gd name="connsiteY25" fmla="*/ 234691 h 1592583"/>
                  <a:gd name="connsiteX26" fmla="*/ 813186 w 1347034"/>
                  <a:gd name="connsiteY26" fmla="*/ 111564 h 1592583"/>
                  <a:gd name="connsiteX27" fmla="*/ 1045889 w 1347034"/>
                  <a:gd name="connsiteY27" fmla="*/ 109670 h 1592583"/>
                  <a:gd name="connsiteX28" fmla="*/ 984291 w 1347034"/>
                  <a:gd name="connsiteY28" fmla="*/ 24428 h 1592583"/>
                  <a:gd name="connsiteX29" fmla="*/ 890427 w 1347034"/>
                  <a:gd name="connsiteY29" fmla="*/ 2644 h 1592583"/>
                  <a:gd name="connsiteX30" fmla="*/ 699767 w 1347034"/>
                  <a:gd name="connsiteY30" fmla="*/ 58525 h 1592583"/>
                  <a:gd name="connsiteX31" fmla="*/ 842518 w 1347034"/>
                  <a:gd name="connsiteY31" fmla="*/ 332245 h 1592583"/>
                  <a:gd name="connsiteX32" fmla="*/ 513018 w 1347034"/>
                  <a:gd name="connsiteY32" fmla="*/ 314250 h 1592583"/>
                  <a:gd name="connsiteX33" fmla="*/ 632303 w 1347034"/>
                  <a:gd name="connsiteY33" fmla="*/ 488521 h 1592583"/>
                  <a:gd name="connsiteX34" fmla="*/ 407422 w 1347034"/>
                  <a:gd name="connsiteY34" fmla="*/ 537772 h 1592583"/>
                  <a:gd name="connsiteX35" fmla="*/ 573638 w 1347034"/>
                  <a:gd name="connsiteY35" fmla="*/ 692154 h 1592583"/>
                  <a:gd name="connsiteX36" fmla="*/ 573638 w 1347034"/>
                  <a:gd name="connsiteY36" fmla="*/ 693101 h 1592583"/>
                  <a:gd name="connsiteX37" fmla="*/ 101387 w 1347034"/>
                  <a:gd name="connsiteY37" fmla="*/ 820017 h 1592583"/>
                  <a:gd name="connsiteX38" fmla="*/ 165919 w 1347034"/>
                  <a:gd name="connsiteY38" fmla="*/ 863584 h 1592583"/>
                  <a:gd name="connsiteX39" fmla="*/ 267604 w 1347034"/>
                  <a:gd name="connsiteY39" fmla="*/ 903364 h 1592583"/>
                  <a:gd name="connsiteX40" fmla="*/ 242183 w 1347034"/>
                  <a:gd name="connsiteY40" fmla="*/ 919465 h 1592583"/>
                  <a:gd name="connsiteX41" fmla="*/ 248049 w 1347034"/>
                  <a:gd name="connsiteY41" fmla="*/ 1032174 h 1592583"/>
                  <a:gd name="connsiteX42" fmla="*/ 249027 w 1347034"/>
                  <a:gd name="connsiteY42" fmla="*/ 1041645 h 1592583"/>
                  <a:gd name="connsiteX43" fmla="*/ 256849 w 1347034"/>
                  <a:gd name="connsiteY43" fmla="*/ 1046380 h 1592583"/>
                  <a:gd name="connsiteX44" fmla="*/ 268582 w 1347034"/>
                  <a:gd name="connsiteY44" fmla="*/ 1061534 h 1592583"/>
                  <a:gd name="connsiteX45" fmla="*/ 357556 w 1347034"/>
                  <a:gd name="connsiteY45" fmla="*/ 1140146 h 1592583"/>
                  <a:gd name="connsiteX46" fmla="*/ 354623 w 1347034"/>
                  <a:gd name="connsiteY46" fmla="*/ 1140146 h 1592583"/>
                  <a:gd name="connsiteX47" fmla="*/ 226539 w 1347034"/>
                  <a:gd name="connsiteY47" fmla="*/ 1052063 h 1592583"/>
                  <a:gd name="connsiteX48" fmla="*/ 64233 w 1347034"/>
                  <a:gd name="connsiteY48" fmla="*/ 997130 h 1592583"/>
                  <a:gd name="connsiteX49" fmla="*/ 82810 w 1347034"/>
                  <a:gd name="connsiteY49" fmla="*/ 1102261 h 1592583"/>
                  <a:gd name="connsiteX50" fmla="*/ 176674 w 1347034"/>
                  <a:gd name="connsiteY50" fmla="*/ 1173296 h 1592583"/>
                  <a:gd name="connsiteX51" fmla="*/ 28056 w 1347034"/>
                  <a:gd name="connsiteY51" fmla="*/ 1304946 h 1592583"/>
                  <a:gd name="connsiteX52" fmla="*/ 227516 w 1347034"/>
                  <a:gd name="connsiteY52" fmla="*/ 1350409 h 1592583"/>
                  <a:gd name="connsiteX53" fmla="*/ 447509 w 1347034"/>
                  <a:gd name="connsiteY53" fmla="*/ 1363669 h 1592583"/>
                  <a:gd name="connsiteX54" fmla="*/ 412310 w 1347034"/>
                  <a:gd name="connsiteY54" fmla="*/ 1380717 h 1592583"/>
                  <a:gd name="connsiteX55" fmla="*/ 170808 w 1347034"/>
                  <a:gd name="connsiteY55" fmla="*/ 1544570 h 1592583"/>
                  <a:gd name="connsiteX56" fmla="*/ 276403 w 1347034"/>
                  <a:gd name="connsiteY56" fmla="*/ 1579614 h 1592583"/>
                  <a:gd name="connsiteX57" fmla="*/ 318447 w 1347034"/>
                  <a:gd name="connsiteY57" fmla="*/ 1513315 h 159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347034" h="1592583">
                    <a:moveTo>
                      <a:pt x="318447" y="1513315"/>
                    </a:moveTo>
                    <a:cubicBezTo>
                      <a:pt x="389822" y="1438492"/>
                      <a:pt x="497374" y="1354197"/>
                      <a:pt x="616659" y="1311576"/>
                    </a:cubicBezTo>
                    <a:cubicBezTo>
                      <a:pt x="526707" y="1318207"/>
                      <a:pt x="432843" y="1310629"/>
                      <a:pt x="375156" y="1271797"/>
                    </a:cubicBezTo>
                    <a:cubicBezTo>
                      <a:pt x="372223" y="1269903"/>
                      <a:pt x="373201" y="1266114"/>
                      <a:pt x="376134" y="1263273"/>
                    </a:cubicBezTo>
                    <a:cubicBezTo>
                      <a:pt x="441643" y="1209287"/>
                      <a:pt x="535506" y="1179925"/>
                      <a:pt x="628392" y="1167613"/>
                    </a:cubicBezTo>
                    <a:cubicBezTo>
                      <a:pt x="554083" y="1164771"/>
                      <a:pt x="476841" y="1160983"/>
                      <a:pt x="433820" y="1120257"/>
                    </a:cubicBezTo>
                    <a:cubicBezTo>
                      <a:pt x="431865" y="1118362"/>
                      <a:pt x="431865" y="1116468"/>
                      <a:pt x="432843" y="1113627"/>
                    </a:cubicBezTo>
                    <a:cubicBezTo>
                      <a:pt x="480753" y="1045433"/>
                      <a:pt x="587326" y="1030279"/>
                      <a:pt x="674346" y="1001865"/>
                    </a:cubicBezTo>
                    <a:cubicBezTo>
                      <a:pt x="628392" y="1004707"/>
                      <a:pt x="582438" y="1013231"/>
                      <a:pt x="537462" y="1013231"/>
                    </a:cubicBezTo>
                    <a:cubicBezTo>
                      <a:pt x="513018" y="1013231"/>
                      <a:pt x="485641" y="1012284"/>
                      <a:pt x="464131" y="1003759"/>
                    </a:cubicBezTo>
                    <a:cubicBezTo>
                      <a:pt x="453376" y="999971"/>
                      <a:pt x="427954" y="989553"/>
                      <a:pt x="429909" y="979134"/>
                    </a:cubicBezTo>
                    <a:cubicBezTo>
                      <a:pt x="431865" y="961139"/>
                      <a:pt x="461197" y="934619"/>
                      <a:pt x="479775" y="922307"/>
                    </a:cubicBezTo>
                    <a:cubicBezTo>
                      <a:pt x="500307" y="909047"/>
                      <a:pt x="523773" y="897681"/>
                      <a:pt x="549194" y="891051"/>
                    </a:cubicBezTo>
                    <a:cubicBezTo>
                      <a:pt x="598082" y="878738"/>
                      <a:pt x="646969" y="876844"/>
                      <a:pt x="694878" y="880633"/>
                    </a:cubicBezTo>
                    <a:cubicBezTo>
                      <a:pt x="641103" y="849378"/>
                      <a:pt x="595149" y="788761"/>
                      <a:pt x="636214" y="738563"/>
                    </a:cubicBezTo>
                    <a:cubicBezTo>
                      <a:pt x="682168" y="681736"/>
                      <a:pt x="746699" y="689313"/>
                      <a:pt x="800475" y="714885"/>
                    </a:cubicBezTo>
                    <a:cubicBezTo>
                      <a:pt x="753543" y="662793"/>
                      <a:pt x="711500" y="594600"/>
                      <a:pt x="782875" y="563345"/>
                    </a:cubicBezTo>
                    <a:cubicBezTo>
                      <a:pt x="845451" y="536825"/>
                      <a:pt x="915849" y="553873"/>
                      <a:pt x="971580" y="568080"/>
                    </a:cubicBezTo>
                    <a:cubicBezTo>
                      <a:pt x="1003846" y="576604"/>
                      <a:pt x="1035134" y="587023"/>
                      <a:pt x="1065444" y="598388"/>
                    </a:cubicBezTo>
                    <a:cubicBezTo>
                      <a:pt x="1074244" y="584182"/>
                      <a:pt x="1087932" y="571869"/>
                      <a:pt x="1100642" y="560503"/>
                    </a:cubicBezTo>
                    <a:cubicBezTo>
                      <a:pt x="1137797" y="528301"/>
                      <a:pt x="1179840" y="503675"/>
                      <a:pt x="1226772" y="480945"/>
                    </a:cubicBezTo>
                    <a:cubicBezTo>
                      <a:pt x="1265882" y="462002"/>
                      <a:pt x="1305969" y="444006"/>
                      <a:pt x="1347035" y="427905"/>
                    </a:cubicBezTo>
                    <a:cubicBezTo>
                      <a:pt x="1228728" y="451583"/>
                      <a:pt x="1101620" y="468632"/>
                      <a:pt x="999935" y="439271"/>
                    </a:cubicBezTo>
                    <a:cubicBezTo>
                      <a:pt x="937359" y="421275"/>
                      <a:pt x="883583" y="378655"/>
                      <a:pt x="894338" y="322774"/>
                    </a:cubicBezTo>
                    <a:cubicBezTo>
                      <a:pt x="898249" y="302884"/>
                      <a:pt x="913894" y="283942"/>
                      <a:pt x="935404" y="271629"/>
                    </a:cubicBezTo>
                    <a:cubicBezTo>
                      <a:pt x="911938" y="261211"/>
                      <a:pt x="891405" y="247004"/>
                      <a:pt x="875762" y="234691"/>
                    </a:cubicBezTo>
                    <a:cubicBezTo>
                      <a:pt x="840563" y="207224"/>
                      <a:pt x="783853" y="157026"/>
                      <a:pt x="813186" y="111564"/>
                    </a:cubicBezTo>
                    <a:cubicBezTo>
                      <a:pt x="857184" y="43371"/>
                      <a:pt x="969625" y="71785"/>
                      <a:pt x="1045889" y="109670"/>
                    </a:cubicBezTo>
                    <a:cubicBezTo>
                      <a:pt x="1021445" y="83150"/>
                      <a:pt x="1000913" y="54736"/>
                      <a:pt x="984291" y="24428"/>
                    </a:cubicBezTo>
                    <a:cubicBezTo>
                      <a:pt x="954959" y="14957"/>
                      <a:pt x="924649" y="8327"/>
                      <a:pt x="890427" y="2644"/>
                    </a:cubicBezTo>
                    <a:cubicBezTo>
                      <a:pt x="834696" y="-5880"/>
                      <a:pt x="726166" y="4539"/>
                      <a:pt x="699767" y="58525"/>
                    </a:cubicBezTo>
                    <a:cubicBezTo>
                      <a:pt x="653813" y="155132"/>
                      <a:pt x="756477" y="253634"/>
                      <a:pt x="842518" y="332245"/>
                    </a:cubicBezTo>
                    <a:cubicBezTo>
                      <a:pt x="740832" y="300043"/>
                      <a:pt x="641103" y="265946"/>
                      <a:pt x="513018" y="314250"/>
                    </a:cubicBezTo>
                    <a:cubicBezTo>
                      <a:pt x="419154" y="349293"/>
                      <a:pt x="563861" y="443059"/>
                      <a:pt x="632303" y="488521"/>
                    </a:cubicBezTo>
                    <a:cubicBezTo>
                      <a:pt x="551150" y="481892"/>
                      <a:pt x="445554" y="462002"/>
                      <a:pt x="407422" y="537772"/>
                    </a:cubicBezTo>
                    <a:cubicBezTo>
                      <a:pt x="373201" y="605018"/>
                      <a:pt x="485641" y="655216"/>
                      <a:pt x="573638" y="692154"/>
                    </a:cubicBezTo>
                    <a:cubicBezTo>
                      <a:pt x="573638" y="692154"/>
                      <a:pt x="573638" y="693101"/>
                      <a:pt x="573638" y="693101"/>
                    </a:cubicBezTo>
                    <a:cubicBezTo>
                      <a:pt x="402533" y="680788"/>
                      <a:pt x="92588" y="690260"/>
                      <a:pt x="101387" y="820017"/>
                    </a:cubicBezTo>
                    <a:cubicBezTo>
                      <a:pt x="103343" y="843695"/>
                      <a:pt x="143430" y="856008"/>
                      <a:pt x="165919" y="863584"/>
                    </a:cubicBezTo>
                    <a:cubicBezTo>
                      <a:pt x="200139" y="875897"/>
                      <a:pt x="233383" y="889157"/>
                      <a:pt x="267604" y="903364"/>
                    </a:cubicBezTo>
                    <a:cubicBezTo>
                      <a:pt x="257827" y="907153"/>
                      <a:pt x="249027" y="911888"/>
                      <a:pt x="242183" y="919465"/>
                    </a:cubicBezTo>
                    <a:cubicBezTo>
                      <a:pt x="212850" y="955456"/>
                      <a:pt x="227516" y="998077"/>
                      <a:pt x="248049" y="1032174"/>
                    </a:cubicBezTo>
                    <a:cubicBezTo>
                      <a:pt x="247072" y="1035962"/>
                      <a:pt x="246094" y="1038803"/>
                      <a:pt x="249027" y="1041645"/>
                    </a:cubicBezTo>
                    <a:cubicBezTo>
                      <a:pt x="251960" y="1043539"/>
                      <a:pt x="254893" y="1045433"/>
                      <a:pt x="256849" y="1046380"/>
                    </a:cubicBezTo>
                    <a:cubicBezTo>
                      <a:pt x="260760" y="1052063"/>
                      <a:pt x="264671" y="1056799"/>
                      <a:pt x="268582" y="1061534"/>
                    </a:cubicBezTo>
                    <a:cubicBezTo>
                      <a:pt x="293026" y="1092790"/>
                      <a:pt x="324314" y="1117415"/>
                      <a:pt x="357556" y="1140146"/>
                    </a:cubicBezTo>
                    <a:cubicBezTo>
                      <a:pt x="356579" y="1140146"/>
                      <a:pt x="355601" y="1140146"/>
                      <a:pt x="354623" y="1140146"/>
                    </a:cubicBezTo>
                    <a:cubicBezTo>
                      <a:pt x="307691" y="1110785"/>
                      <a:pt x="265648" y="1078583"/>
                      <a:pt x="226539" y="1052063"/>
                    </a:cubicBezTo>
                    <a:cubicBezTo>
                      <a:pt x="199162" y="1034068"/>
                      <a:pt x="112142" y="967769"/>
                      <a:pt x="64233" y="997130"/>
                    </a:cubicBezTo>
                    <a:cubicBezTo>
                      <a:pt x="15346" y="1026491"/>
                      <a:pt x="61300" y="1077636"/>
                      <a:pt x="82810" y="1102261"/>
                    </a:cubicBezTo>
                    <a:cubicBezTo>
                      <a:pt x="104321" y="1126886"/>
                      <a:pt x="137564" y="1151512"/>
                      <a:pt x="176674" y="1173296"/>
                    </a:cubicBezTo>
                    <a:cubicBezTo>
                      <a:pt x="65211" y="1201709"/>
                      <a:pt x="-56030" y="1248119"/>
                      <a:pt x="28056" y="1304946"/>
                    </a:cubicBezTo>
                    <a:cubicBezTo>
                      <a:pt x="74988" y="1336202"/>
                      <a:pt x="163963" y="1345673"/>
                      <a:pt x="227516" y="1350409"/>
                    </a:cubicBezTo>
                    <a:cubicBezTo>
                      <a:pt x="293026" y="1355144"/>
                      <a:pt x="371245" y="1362721"/>
                      <a:pt x="447509" y="1363669"/>
                    </a:cubicBezTo>
                    <a:cubicBezTo>
                      <a:pt x="434798" y="1369351"/>
                      <a:pt x="423065" y="1375034"/>
                      <a:pt x="412310" y="1380717"/>
                    </a:cubicBezTo>
                    <a:cubicBezTo>
                      <a:pt x="350712" y="1411025"/>
                      <a:pt x="198184" y="1488690"/>
                      <a:pt x="170808" y="1544570"/>
                    </a:cubicBezTo>
                    <a:cubicBezTo>
                      <a:pt x="142453" y="1599504"/>
                      <a:pt x="197206" y="1601398"/>
                      <a:pt x="276403" y="1579614"/>
                    </a:cubicBezTo>
                    <a:cubicBezTo>
                      <a:pt x="277381" y="1559724"/>
                      <a:pt x="301825" y="1530363"/>
                      <a:pt x="318447" y="1513315"/>
                    </a:cubicBezTo>
                    <a:close/>
                  </a:path>
                </a:pathLst>
              </a:custGeom>
              <a:solidFill>
                <a:srgbClr val="2E5E2E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45B2AAD9-9845-2E63-E50B-3A8DAB658840}"/>
                  </a:ext>
                </a:extLst>
              </p:cNvPr>
              <p:cNvSpPr/>
              <p:nvPr/>
            </p:nvSpPr>
            <p:spPr>
              <a:xfrm>
                <a:off x="6694097" y="-3233789"/>
                <a:ext cx="5772136" cy="4427419"/>
              </a:xfrm>
              <a:custGeom>
                <a:avLst/>
                <a:gdLst>
                  <a:gd name="connsiteX0" fmla="*/ 5544322 w 5772136"/>
                  <a:gd name="connsiteY0" fmla="*/ 2550751 h 4427419"/>
                  <a:gd name="connsiteX1" fmla="*/ 5696850 w 5772136"/>
                  <a:gd name="connsiteY1" fmla="*/ 2500553 h 4427419"/>
                  <a:gd name="connsiteX2" fmla="*/ 5593209 w 5772136"/>
                  <a:gd name="connsiteY2" fmla="*/ 2412470 h 4427419"/>
                  <a:gd name="connsiteX3" fmla="*/ 5772137 w 5772136"/>
                  <a:gd name="connsiteY3" fmla="*/ 2350906 h 4427419"/>
                  <a:gd name="connsiteX4" fmla="*/ 5772137 w 5772136"/>
                  <a:gd name="connsiteY4" fmla="*/ 1506067 h 4427419"/>
                  <a:gd name="connsiteX5" fmla="*/ 5698806 w 5772136"/>
                  <a:gd name="connsiteY5" fmla="*/ 1523116 h 4427419"/>
                  <a:gd name="connsiteX6" fmla="*/ 5667518 w 5772136"/>
                  <a:gd name="connsiteY6" fmla="*/ 1532587 h 4427419"/>
                  <a:gd name="connsiteX7" fmla="*/ 5734982 w 5772136"/>
                  <a:gd name="connsiteY7" fmla="*/ 1478601 h 4427419"/>
                  <a:gd name="connsiteX8" fmla="*/ 5772137 w 5772136"/>
                  <a:gd name="connsiteY8" fmla="*/ 1436927 h 4427419"/>
                  <a:gd name="connsiteX9" fmla="*/ 5772137 w 5772136"/>
                  <a:gd name="connsiteY9" fmla="*/ 1340320 h 4427419"/>
                  <a:gd name="connsiteX10" fmla="*/ 5718361 w 5772136"/>
                  <a:gd name="connsiteY10" fmla="*/ 1340320 h 4427419"/>
                  <a:gd name="connsiteX11" fmla="*/ 5689028 w 5772136"/>
                  <a:gd name="connsiteY11" fmla="*/ 1350738 h 4427419"/>
                  <a:gd name="connsiteX12" fmla="*/ 5643074 w 5772136"/>
                  <a:gd name="connsiteY12" fmla="*/ 1183097 h 4427419"/>
                  <a:gd name="connsiteX13" fmla="*/ 5529655 w 5772136"/>
                  <a:gd name="connsiteY13" fmla="*/ 1220982 h 4427419"/>
                  <a:gd name="connsiteX14" fmla="*/ 5492501 w 5772136"/>
                  <a:gd name="connsiteY14" fmla="*/ 1189726 h 4427419"/>
                  <a:gd name="connsiteX15" fmla="*/ 5379083 w 5772136"/>
                  <a:gd name="connsiteY15" fmla="*/ 1216246 h 4427419"/>
                  <a:gd name="connsiteX16" fmla="*/ 5356595 w 5772136"/>
                  <a:gd name="connsiteY16" fmla="*/ 1232347 h 4427419"/>
                  <a:gd name="connsiteX17" fmla="*/ 5370283 w 5772136"/>
                  <a:gd name="connsiteY17" fmla="*/ 1219087 h 4427419"/>
                  <a:gd name="connsiteX18" fmla="*/ 5410371 w 5772136"/>
                  <a:gd name="connsiteY18" fmla="*/ 1181202 h 4427419"/>
                  <a:gd name="connsiteX19" fmla="*/ 5227533 w 5772136"/>
                  <a:gd name="connsiteY19" fmla="*/ 1147106 h 4427419"/>
                  <a:gd name="connsiteX20" fmla="*/ 5355617 w 5772136"/>
                  <a:gd name="connsiteY20" fmla="*/ 967151 h 4427419"/>
                  <a:gd name="connsiteX21" fmla="*/ 5139535 w 5772136"/>
                  <a:gd name="connsiteY21" fmla="*/ 1001248 h 4427419"/>
                  <a:gd name="connsiteX22" fmla="*/ 5103359 w 5772136"/>
                  <a:gd name="connsiteY22" fmla="*/ 1042921 h 4427419"/>
                  <a:gd name="connsiteX23" fmla="*/ 5130736 w 5772136"/>
                  <a:gd name="connsiteY23" fmla="*/ 981358 h 4427419"/>
                  <a:gd name="connsiteX24" fmla="*/ 5119003 w 5772136"/>
                  <a:gd name="connsiteY24" fmla="*/ 880015 h 4427419"/>
                  <a:gd name="connsiteX25" fmla="*/ 4875545 w 5772136"/>
                  <a:gd name="connsiteY25" fmla="*/ 1001248 h 4427419"/>
                  <a:gd name="connsiteX26" fmla="*/ 4873589 w 5772136"/>
                  <a:gd name="connsiteY26" fmla="*/ 872438 h 4427419"/>
                  <a:gd name="connsiteX27" fmla="*/ 4721061 w 5772136"/>
                  <a:gd name="connsiteY27" fmla="*/ 792879 h 4427419"/>
                  <a:gd name="connsiteX28" fmla="*/ 4897055 w 5772136"/>
                  <a:gd name="connsiteY28" fmla="*/ 558939 h 4427419"/>
                  <a:gd name="connsiteX29" fmla="*/ 4798303 w 5772136"/>
                  <a:gd name="connsiteY29" fmla="*/ 576934 h 4427419"/>
                  <a:gd name="connsiteX30" fmla="*/ 4863811 w 5772136"/>
                  <a:gd name="connsiteY30" fmla="*/ 476538 h 4427419"/>
                  <a:gd name="connsiteX31" fmla="*/ 4730838 w 5772136"/>
                  <a:gd name="connsiteY31" fmla="*/ 408345 h 4427419"/>
                  <a:gd name="connsiteX32" fmla="*/ 4571466 w 5772136"/>
                  <a:gd name="connsiteY32" fmla="*/ 494534 h 4427419"/>
                  <a:gd name="connsiteX33" fmla="*/ 4539200 w 5772136"/>
                  <a:gd name="connsiteY33" fmla="*/ 520106 h 4427419"/>
                  <a:gd name="connsiteX34" fmla="*/ 4560711 w 5772136"/>
                  <a:gd name="connsiteY34" fmla="*/ 488851 h 4427419"/>
                  <a:gd name="connsiteX35" fmla="*/ 4605687 w 5772136"/>
                  <a:gd name="connsiteY35" fmla="*/ 233126 h 4427419"/>
                  <a:gd name="connsiteX36" fmla="*/ 4593954 w 5772136"/>
                  <a:gd name="connsiteY36" fmla="*/ 234073 h 4427419"/>
                  <a:gd name="connsiteX37" fmla="*/ 4507912 w 5772136"/>
                  <a:gd name="connsiteY37" fmla="*/ 306055 h 4427419"/>
                  <a:gd name="connsiteX38" fmla="*/ 4445337 w 5772136"/>
                  <a:gd name="connsiteY38" fmla="*/ 80639 h 4427419"/>
                  <a:gd name="connsiteX39" fmla="*/ 4297697 w 5772136"/>
                  <a:gd name="connsiteY39" fmla="*/ 181034 h 4427419"/>
                  <a:gd name="connsiteX40" fmla="*/ 4233166 w 5772136"/>
                  <a:gd name="connsiteY40" fmla="*/ 171563 h 4427419"/>
                  <a:gd name="connsiteX41" fmla="*/ 3904644 w 5772136"/>
                  <a:gd name="connsiteY41" fmla="*/ 270064 h 4427419"/>
                  <a:gd name="connsiteX42" fmla="*/ 3951575 w 5772136"/>
                  <a:gd name="connsiteY42" fmla="*/ 104317 h 4427419"/>
                  <a:gd name="connsiteX43" fmla="*/ 3694428 w 5772136"/>
                  <a:gd name="connsiteY43" fmla="*/ 190505 h 4427419"/>
                  <a:gd name="connsiteX44" fmla="*/ 3565366 w 5772136"/>
                  <a:gd name="connsiteY44" fmla="*/ 29494 h 4427419"/>
                  <a:gd name="connsiteX45" fmla="*/ 3488124 w 5772136"/>
                  <a:gd name="connsiteY45" fmla="*/ 99581 h 4427419"/>
                  <a:gd name="connsiteX46" fmla="*/ 3270088 w 5772136"/>
                  <a:gd name="connsiteY46" fmla="*/ 85374 h 4427419"/>
                  <a:gd name="connsiteX47" fmla="*/ 3142002 w 5772136"/>
                  <a:gd name="connsiteY47" fmla="*/ 225549 h 4427419"/>
                  <a:gd name="connsiteX48" fmla="*/ 3131247 w 5772136"/>
                  <a:gd name="connsiteY48" fmla="*/ 251122 h 4427419"/>
                  <a:gd name="connsiteX49" fmla="*/ 3186979 w 5772136"/>
                  <a:gd name="connsiteY49" fmla="*/ 332575 h 4427419"/>
                  <a:gd name="connsiteX50" fmla="*/ 3270088 w 5772136"/>
                  <a:gd name="connsiteY50" fmla="*/ 177246 h 4427419"/>
                  <a:gd name="connsiteX51" fmla="*/ 3280842 w 5772136"/>
                  <a:gd name="connsiteY51" fmla="*/ 176299 h 4427419"/>
                  <a:gd name="connsiteX52" fmla="*/ 3349285 w 5772136"/>
                  <a:gd name="connsiteY52" fmla="*/ 308897 h 4427419"/>
                  <a:gd name="connsiteX53" fmla="*/ 3402083 w 5772136"/>
                  <a:gd name="connsiteY53" fmla="*/ 238809 h 4427419"/>
                  <a:gd name="connsiteX54" fmla="*/ 3478347 w 5772136"/>
                  <a:gd name="connsiteY54" fmla="*/ 272906 h 4427419"/>
                  <a:gd name="connsiteX55" fmla="*/ 3484213 w 5772136"/>
                  <a:gd name="connsiteY55" fmla="*/ 578828 h 4427419"/>
                  <a:gd name="connsiteX56" fmla="*/ 3557544 w 5772136"/>
                  <a:gd name="connsiteY56" fmla="*/ 506847 h 4427419"/>
                  <a:gd name="connsiteX57" fmla="*/ 3704206 w 5772136"/>
                  <a:gd name="connsiteY57" fmla="*/ 412134 h 4427419"/>
                  <a:gd name="connsiteX58" fmla="*/ 3782426 w 5772136"/>
                  <a:gd name="connsiteY58" fmla="*/ 412134 h 4427419"/>
                  <a:gd name="connsiteX59" fmla="*/ 3766781 w 5772136"/>
                  <a:gd name="connsiteY59" fmla="*/ 483168 h 4427419"/>
                  <a:gd name="connsiteX60" fmla="*/ 3911488 w 5772136"/>
                  <a:gd name="connsiteY60" fmla="*/ 426341 h 4427419"/>
                  <a:gd name="connsiteX61" fmla="*/ 3994596 w 5772136"/>
                  <a:gd name="connsiteY61" fmla="*/ 556097 h 4427419"/>
                  <a:gd name="connsiteX62" fmla="*/ 3836201 w 5772136"/>
                  <a:gd name="connsiteY62" fmla="*/ 751206 h 4427419"/>
                  <a:gd name="connsiteX63" fmla="*/ 3740383 w 5772136"/>
                  <a:gd name="connsiteY63" fmla="*/ 804245 h 4427419"/>
                  <a:gd name="connsiteX64" fmla="*/ 3826424 w 5772136"/>
                  <a:gd name="connsiteY64" fmla="*/ 821293 h 4427419"/>
                  <a:gd name="connsiteX65" fmla="*/ 3828380 w 5772136"/>
                  <a:gd name="connsiteY65" fmla="*/ 828870 h 4427419"/>
                  <a:gd name="connsiteX66" fmla="*/ 3503769 w 5772136"/>
                  <a:gd name="connsiteY66" fmla="*/ 957680 h 4427419"/>
                  <a:gd name="connsiteX67" fmla="*/ 3646519 w 5772136"/>
                  <a:gd name="connsiteY67" fmla="*/ 1021137 h 4427419"/>
                  <a:gd name="connsiteX68" fmla="*/ 3535056 w 5772136"/>
                  <a:gd name="connsiteY68" fmla="*/ 1146158 h 4427419"/>
                  <a:gd name="connsiteX69" fmla="*/ 3056939 w 5772136"/>
                  <a:gd name="connsiteY69" fmla="*/ 1138581 h 4427419"/>
                  <a:gd name="connsiteX70" fmla="*/ 3257376 w 5772136"/>
                  <a:gd name="connsiteY70" fmla="*/ 1384835 h 4427419"/>
                  <a:gd name="connsiteX71" fmla="*/ 3072583 w 5772136"/>
                  <a:gd name="connsiteY71" fmla="*/ 1429350 h 4427419"/>
                  <a:gd name="connsiteX72" fmla="*/ 3091160 w 5772136"/>
                  <a:gd name="connsiteY72" fmla="*/ 1520274 h 4427419"/>
                  <a:gd name="connsiteX73" fmla="*/ 2949387 w 5772136"/>
                  <a:gd name="connsiteY73" fmla="*/ 1565737 h 4427419"/>
                  <a:gd name="connsiteX74" fmla="*/ 2612065 w 5772136"/>
                  <a:gd name="connsiteY74" fmla="*/ 1493755 h 4427419"/>
                  <a:gd name="connsiteX75" fmla="*/ 2705928 w 5772136"/>
                  <a:gd name="connsiteY75" fmla="*/ 1678445 h 4427419"/>
                  <a:gd name="connsiteX76" fmla="*/ 2505491 w 5772136"/>
                  <a:gd name="connsiteY76" fmla="*/ 1712542 h 4427419"/>
                  <a:gd name="connsiteX77" fmla="*/ 2646286 w 5772136"/>
                  <a:gd name="connsiteY77" fmla="*/ 1835668 h 4427419"/>
                  <a:gd name="connsiteX78" fmla="*/ 2642375 w 5772136"/>
                  <a:gd name="connsiteY78" fmla="*/ 1842298 h 4427419"/>
                  <a:gd name="connsiteX79" fmla="*/ 2367629 w 5772136"/>
                  <a:gd name="connsiteY79" fmla="*/ 1924698 h 4427419"/>
                  <a:gd name="connsiteX80" fmla="*/ 2426293 w 5772136"/>
                  <a:gd name="connsiteY80" fmla="*/ 1955007 h 4427419"/>
                  <a:gd name="connsiteX81" fmla="*/ 2424338 w 5772136"/>
                  <a:gd name="connsiteY81" fmla="*/ 1961636 h 4427419"/>
                  <a:gd name="connsiteX82" fmla="*/ 2177946 w 5772136"/>
                  <a:gd name="connsiteY82" fmla="*/ 2088552 h 4427419"/>
                  <a:gd name="connsiteX83" fmla="*/ 2255188 w 5772136"/>
                  <a:gd name="connsiteY83" fmla="*/ 2060138 h 4427419"/>
                  <a:gd name="connsiteX84" fmla="*/ 2411627 w 5772136"/>
                  <a:gd name="connsiteY84" fmla="*/ 2060138 h 4427419"/>
                  <a:gd name="connsiteX85" fmla="*/ 2412605 w 5772136"/>
                  <a:gd name="connsiteY85" fmla="*/ 2066768 h 4427419"/>
                  <a:gd name="connsiteX86" fmla="*/ 2411627 w 5772136"/>
                  <a:gd name="connsiteY86" fmla="*/ 2067715 h 4427419"/>
                  <a:gd name="connsiteX87" fmla="*/ 2579799 w 5772136"/>
                  <a:gd name="connsiteY87" fmla="*/ 2017517 h 4427419"/>
                  <a:gd name="connsiteX88" fmla="*/ 2588599 w 5772136"/>
                  <a:gd name="connsiteY88" fmla="*/ 2021306 h 4427419"/>
                  <a:gd name="connsiteX89" fmla="*/ 2494736 w 5772136"/>
                  <a:gd name="connsiteY89" fmla="*/ 2187053 h 4427419"/>
                  <a:gd name="connsiteX90" fmla="*/ 2698106 w 5772136"/>
                  <a:gd name="connsiteY90" fmla="*/ 2218308 h 4427419"/>
                  <a:gd name="connsiteX91" fmla="*/ 2793926 w 5772136"/>
                  <a:gd name="connsiteY91" fmla="*/ 2016570 h 4427419"/>
                  <a:gd name="connsiteX92" fmla="*/ 2996319 w 5772136"/>
                  <a:gd name="connsiteY92" fmla="*/ 2159586 h 4427419"/>
                  <a:gd name="connsiteX93" fmla="*/ 3026629 w 5772136"/>
                  <a:gd name="connsiteY93" fmla="*/ 1917121 h 4427419"/>
                  <a:gd name="connsiteX94" fmla="*/ 3100937 w 5772136"/>
                  <a:gd name="connsiteY94" fmla="*/ 1829986 h 4427419"/>
                  <a:gd name="connsiteX95" fmla="*/ 3224133 w 5772136"/>
                  <a:gd name="connsiteY95" fmla="*/ 1856505 h 4427419"/>
                  <a:gd name="connsiteX96" fmla="*/ 3300397 w 5772136"/>
                  <a:gd name="connsiteY96" fmla="*/ 1700229 h 4427419"/>
                  <a:gd name="connsiteX97" fmla="*/ 3412838 w 5772136"/>
                  <a:gd name="connsiteY97" fmla="*/ 1738114 h 4427419"/>
                  <a:gd name="connsiteX98" fmla="*/ 3432393 w 5772136"/>
                  <a:gd name="connsiteY98" fmla="*/ 1754215 h 4427419"/>
                  <a:gd name="connsiteX99" fmla="*/ 3449992 w 5772136"/>
                  <a:gd name="connsiteY99" fmla="*/ 1525010 h 4427419"/>
                  <a:gd name="connsiteX100" fmla="*/ 3752116 w 5772136"/>
                  <a:gd name="connsiteY100" fmla="*/ 1498490 h 4427419"/>
                  <a:gd name="connsiteX101" fmla="*/ 3738427 w 5772136"/>
                  <a:gd name="connsiteY101" fmla="*/ 1386729 h 4427419"/>
                  <a:gd name="connsiteX102" fmla="*/ 3821536 w 5772136"/>
                  <a:gd name="connsiteY102" fmla="*/ 1370628 h 4427419"/>
                  <a:gd name="connsiteX103" fmla="*/ 3900733 w 5772136"/>
                  <a:gd name="connsiteY103" fmla="*/ 1375364 h 4427419"/>
                  <a:gd name="connsiteX104" fmla="*/ 3790248 w 5772136"/>
                  <a:gd name="connsiteY104" fmla="*/ 1229506 h 4427419"/>
                  <a:gd name="connsiteX105" fmla="*/ 4123658 w 5772136"/>
                  <a:gd name="connsiteY105" fmla="*/ 1211510 h 4427419"/>
                  <a:gd name="connsiteX106" fmla="*/ 4104104 w 5772136"/>
                  <a:gd name="connsiteY106" fmla="*/ 1137634 h 4427419"/>
                  <a:gd name="connsiteX107" fmla="*/ 4114859 w 5772136"/>
                  <a:gd name="connsiteY107" fmla="*/ 1131952 h 4427419"/>
                  <a:gd name="connsiteX108" fmla="*/ 4172546 w 5772136"/>
                  <a:gd name="connsiteY108" fmla="*/ 1149947 h 4427419"/>
                  <a:gd name="connsiteX109" fmla="*/ 4152991 w 5772136"/>
                  <a:gd name="connsiteY109" fmla="*/ 1041027 h 4427419"/>
                  <a:gd name="connsiteX110" fmla="*/ 4161790 w 5772136"/>
                  <a:gd name="connsiteY110" fmla="*/ 1035344 h 4427419"/>
                  <a:gd name="connsiteX111" fmla="*/ 4401338 w 5772136"/>
                  <a:gd name="connsiteY111" fmla="*/ 1148053 h 4427419"/>
                  <a:gd name="connsiteX112" fmla="*/ 4401338 w 5772136"/>
                  <a:gd name="connsiteY112" fmla="*/ 1028714 h 4427419"/>
                  <a:gd name="connsiteX113" fmla="*/ 4442404 w 5772136"/>
                  <a:gd name="connsiteY113" fmla="*/ 886645 h 4427419"/>
                  <a:gd name="connsiteX114" fmla="*/ 4559733 w 5772136"/>
                  <a:gd name="connsiteY114" fmla="*/ 862020 h 4427419"/>
                  <a:gd name="connsiteX115" fmla="*/ 4625241 w 5772136"/>
                  <a:gd name="connsiteY115" fmla="*/ 978517 h 4427419"/>
                  <a:gd name="connsiteX116" fmla="*/ 4712261 w 5772136"/>
                  <a:gd name="connsiteY116" fmla="*/ 945367 h 4427419"/>
                  <a:gd name="connsiteX117" fmla="*/ 4763104 w 5772136"/>
                  <a:gd name="connsiteY117" fmla="*/ 995565 h 4427419"/>
                  <a:gd name="connsiteX118" fmla="*/ 4691728 w 5772136"/>
                  <a:gd name="connsiteY118" fmla="*/ 1131004 h 4427419"/>
                  <a:gd name="connsiteX119" fmla="*/ 4692706 w 5772136"/>
                  <a:gd name="connsiteY119" fmla="*/ 1132899 h 4427419"/>
                  <a:gd name="connsiteX120" fmla="*/ 4929320 w 5772136"/>
                  <a:gd name="connsiteY120" fmla="*/ 1009772 h 4427419"/>
                  <a:gd name="connsiteX121" fmla="*/ 4940075 w 5772136"/>
                  <a:gd name="connsiteY121" fmla="*/ 1012613 h 4427419"/>
                  <a:gd name="connsiteX122" fmla="*/ 4848168 w 5772136"/>
                  <a:gd name="connsiteY122" fmla="*/ 1132899 h 4427419"/>
                  <a:gd name="connsiteX123" fmla="*/ 4957675 w 5772136"/>
                  <a:gd name="connsiteY123" fmla="*/ 1129110 h 4427419"/>
                  <a:gd name="connsiteX124" fmla="*/ 4980163 w 5772136"/>
                  <a:gd name="connsiteY124" fmla="*/ 1242766 h 4427419"/>
                  <a:gd name="connsiteX125" fmla="*/ 5018295 w 5772136"/>
                  <a:gd name="connsiteY125" fmla="*/ 1185938 h 4427419"/>
                  <a:gd name="connsiteX126" fmla="*/ 5031006 w 5772136"/>
                  <a:gd name="connsiteY126" fmla="*/ 1184044 h 4427419"/>
                  <a:gd name="connsiteX127" fmla="*/ 5078916 w 5772136"/>
                  <a:gd name="connsiteY127" fmla="*/ 1296752 h 4427419"/>
                  <a:gd name="connsiteX128" fmla="*/ 5151269 w 5772136"/>
                  <a:gd name="connsiteY128" fmla="*/ 1201092 h 4427419"/>
                  <a:gd name="connsiteX129" fmla="*/ 5163001 w 5772136"/>
                  <a:gd name="connsiteY129" fmla="*/ 1199198 h 4427419"/>
                  <a:gd name="connsiteX130" fmla="*/ 5194290 w 5772136"/>
                  <a:gd name="connsiteY130" fmla="*/ 1360210 h 4427419"/>
                  <a:gd name="connsiteX131" fmla="*/ 5165935 w 5772136"/>
                  <a:gd name="connsiteY131" fmla="*/ 1447345 h 4427419"/>
                  <a:gd name="connsiteX132" fmla="*/ 5187445 w 5772136"/>
                  <a:gd name="connsiteY132" fmla="*/ 1450187 h 4427419"/>
                  <a:gd name="connsiteX133" fmla="*/ 5242199 w 5772136"/>
                  <a:gd name="connsiteY133" fmla="*/ 1401883 h 4427419"/>
                  <a:gd name="connsiteX134" fmla="*/ 5383972 w 5772136"/>
                  <a:gd name="connsiteY134" fmla="*/ 1328954 h 4427419"/>
                  <a:gd name="connsiteX135" fmla="*/ 5372239 w 5772136"/>
                  <a:gd name="connsiteY135" fmla="*/ 1460605 h 4427419"/>
                  <a:gd name="connsiteX136" fmla="*/ 5622541 w 5772136"/>
                  <a:gd name="connsiteY136" fmla="*/ 1418932 h 4427419"/>
                  <a:gd name="connsiteX137" fmla="*/ 5573654 w 5772136"/>
                  <a:gd name="connsiteY137" fmla="*/ 1515539 h 4427419"/>
                  <a:gd name="connsiteX138" fmla="*/ 5466103 w 5772136"/>
                  <a:gd name="connsiteY138" fmla="*/ 1596045 h 4427419"/>
                  <a:gd name="connsiteX139" fmla="*/ 5614719 w 5772136"/>
                  <a:gd name="connsiteY139" fmla="*/ 1620670 h 4427419"/>
                  <a:gd name="connsiteX140" fmla="*/ 5511079 w 5772136"/>
                  <a:gd name="connsiteY140" fmla="*/ 1692652 h 4427419"/>
                  <a:gd name="connsiteX141" fmla="*/ 5409393 w 5772136"/>
                  <a:gd name="connsiteY141" fmla="*/ 1745691 h 4427419"/>
                  <a:gd name="connsiteX142" fmla="*/ 5671428 w 5772136"/>
                  <a:gd name="connsiteY142" fmla="*/ 1726748 h 4427419"/>
                  <a:gd name="connsiteX143" fmla="*/ 5673384 w 5772136"/>
                  <a:gd name="connsiteY143" fmla="*/ 1734326 h 4427419"/>
                  <a:gd name="connsiteX144" fmla="*/ 5432859 w 5772136"/>
                  <a:gd name="connsiteY144" fmla="*/ 1865976 h 4427419"/>
                  <a:gd name="connsiteX145" fmla="*/ 5152247 w 5772136"/>
                  <a:gd name="connsiteY145" fmla="*/ 1933223 h 4427419"/>
                  <a:gd name="connsiteX146" fmla="*/ 5475880 w 5772136"/>
                  <a:gd name="connsiteY146" fmla="*/ 1968266 h 4427419"/>
                  <a:gd name="connsiteX147" fmla="*/ 5476858 w 5772136"/>
                  <a:gd name="connsiteY147" fmla="*/ 1974896 h 4427419"/>
                  <a:gd name="connsiteX148" fmla="*/ 5249043 w 5772136"/>
                  <a:gd name="connsiteY148" fmla="*/ 2069609 h 4427419"/>
                  <a:gd name="connsiteX149" fmla="*/ 5003629 w 5772136"/>
                  <a:gd name="connsiteY149" fmla="*/ 2092340 h 4427419"/>
                  <a:gd name="connsiteX150" fmla="*/ 5170823 w 5772136"/>
                  <a:gd name="connsiteY150" fmla="*/ 2134014 h 4427419"/>
                  <a:gd name="connsiteX151" fmla="*/ 5265665 w 5772136"/>
                  <a:gd name="connsiteY151" fmla="*/ 2227780 h 4427419"/>
                  <a:gd name="connsiteX152" fmla="*/ 5079893 w 5772136"/>
                  <a:gd name="connsiteY152" fmla="*/ 2256194 h 4427419"/>
                  <a:gd name="connsiteX153" fmla="*/ 4948875 w 5772136"/>
                  <a:gd name="connsiteY153" fmla="*/ 2211678 h 4427419"/>
                  <a:gd name="connsiteX154" fmla="*/ 4871634 w 5772136"/>
                  <a:gd name="connsiteY154" fmla="*/ 2185159 h 4427419"/>
                  <a:gd name="connsiteX155" fmla="*/ 5024161 w 5772136"/>
                  <a:gd name="connsiteY155" fmla="*/ 2324387 h 4427419"/>
                  <a:gd name="connsiteX156" fmla="*/ 5104337 w 5772136"/>
                  <a:gd name="connsiteY156" fmla="*/ 2494870 h 4427419"/>
                  <a:gd name="connsiteX157" fmla="*/ 5095537 w 5772136"/>
                  <a:gd name="connsiteY157" fmla="*/ 2500553 h 4427419"/>
                  <a:gd name="connsiteX158" fmla="*/ 4963542 w 5772136"/>
                  <a:gd name="connsiteY158" fmla="*/ 2468350 h 4427419"/>
                  <a:gd name="connsiteX159" fmla="*/ 4898032 w 5772136"/>
                  <a:gd name="connsiteY159" fmla="*/ 2432360 h 4427419"/>
                  <a:gd name="connsiteX160" fmla="*/ 4941053 w 5772136"/>
                  <a:gd name="connsiteY160" fmla="*/ 2630309 h 4427419"/>
                  <a:gd name="connsiteX161" fmla="*/ 4747460 w 5772136"/>
                  <a:gd name="connsiteY161" fmla="*/ 2769537 h 4427419"/>
                  <a:gd name="connsiteX162" fmla="*/ 4510845 w 5772136"/>
                  <a:gd name="connsiteY162" fmla="*/ 2640728 h 4427419"/>
                  <a:gd name="connsiteX163" fmla="*/ 4470758 w 5772136"/>
                  <a:gd name="connsiteY163" fmla="*/ 2589583 h 4427419"/>
                  <a:gd name="connsiteX164" fmla="*/ 4518668 w 5772136"/>
                  <a:gd name="connsiteY164" fmla="*/ 2747753 h 4427419"/>
                  <a:gd name="connsiteX165" fmla="*/ 4388627 w 5772136"/>
                  <a:gd name="connsiteY165" fmla="*/ 2812158 h 4427419"/>
                  <a:gd name="connsiteX166" fmla="*/ 4265432 w 5772136"/>
                  <a:gd name="connsiteY166" fmla="*/ 2703238 h 4427419"/>
                  <a:gd name="connsiteX167" fmla="*/ 4301608 w 5772136"/>
                  <a:gd name="connsiteY167" fmla="*/ 2832048 h 4427419"/>
                  <a:gd name="connsiteX168" fmla="*/ 4282053 w 5772136"/>
                  <a:gd name="connsiteY168" fmla="*/ 2965593 h 4427419"/>
                  <a:gd name="connsiteX169" fmla="*/ 4271298 w 5772136"/>
                  <a:gd name="connsiteY169" fmla="*/ 2968434 h 4427419"/>
                  <a:gd name="connsiteX170" fmla="*/ 4177435 w 5772136"/>
                  <a:gd name="connsiteY170" fmla="*/ 2848149 h 4427419"/>
                  <a:gd name="connsiteX171" fmla="*/ 4150058 w 5772136"/>
                  <a:gd name="connsiteY171" fmla="*/ 2939073 h 4427419"/>
                  <a:gd name="connsiteX172" fmla="*/ 4021973 w 5772136"/>
                  <a:gd name="connsiteY172" fmla="*/ 3116186 h 4427419"/>
                  <a:gd name="connsiteX173" fmla="*/ 3822513 w 5772136"/>
                  <a:gd name="connsiteY173" fmla="*/ 3021473 h 4427419"/>
                  <a:gd name="connsiteX174" fmla="*/ 3785359 w 5772136"/>
                  <a:gd name="connsiteY174" fmla="*/ 2767643 h 4427419"/>
                  <a:gd name="connsiteX175" fmla="*/ 3746249 w 5772136"/>
                  <a:gd name="connsiteY175" fmla="*/ 2820682 h 4427419"/>
                  <a:gd name="connsiteX176" fmla="*/ 3621098 w 5772136"/>
                  <a:gd name="connsiteY176" fmla="*/ 2930549 h 4427419"/>
                  <a:gd name="connsiteX177" fmla="*/ 3556567 w 5772136"/>
                  <a:gd name="connsiteY177" fmla="*/ 2869933 h 4427419"/>
                  <a:gd name="connsiteX178" fmla="*/ 3568299 w 5772136"/>
                  <a:gd name="connsiteY178" fmla="*/ 2832995 h 4427419"/>
                  <a:gd name="connsiteX179" fmla="*/ 3337551 w 5772136"/>
                  <a:gd name="connsiteY179" fmla="*/ 3028103 h 4427419"/>
                  <a:gd name="connsiteX180" fmla="*/ 3326796 w 5772136"/>
                  <a:gd name="connsiteY180" fmla="*/ 3025262 h 4427419"/>
                  <a:gd name="connsiteX181" fmla="*/ 3317019 w 5772136"/>
                  <a:gd name="connsiteY181" fmla="*/ 2882246 h 4427419"/>
                  <a:gd name="connsiteX182" fmla="*/ 3175246 w 5772136"/>
                  <a:gd name="connsiteY182" fmla="*/ 2986430 h 4427419"/>
                  <a:gd name="connsiteX183" fmla="*/ 3164491 w 5772136"/>
                  <a:gd name="connsiteY183" fmla="*/ 2984535 h 4427419"/>
                  <a:gd name="connsiteX184" fmla="*/ 3156669 w 5772136"/>
                  <a:gd name="connsiteY184" fmla="*/ 2779009 h 4427419"/>
                  <a:gd name="connsiteX185" fmla="*/ 3159602 w 5772136"/>
                  <a:gd name="connsiteY185" fmla="*/ 2762907 h 4427419"/>
                  <a:gd name="connsiteX186" fmla="*/ 3017829 w 5772136"/>
                  <a:gd name="connsiteY186" fmla="*/ 2920131 h 4427419"/>
                  <a:gd name="connsiteX187" fmla="*/ 2897566 w 5772136"/>
                  <a:gd name="connsiteY187" fmla="*/ 2870880 h 4427419"/>
                  <a:gd name="connsiteX188" fmla="*/ 2901477 w 5772136"/>
                  <a:gd name="connsiteY188" fmla="*/ 2746806 h 4427419"/>
                  <a:gd name="connsiteX189" fmla="*/ 2847702 w 5772136"/>
                  <a:gd name="connsiteY189" fmla="*/ 2835836 h 4427419"/>
                  <a:gd name="connsiteX190" fmla="*/ 2739172 w 5772136"/>
                  <a:gd name="connsiteY190" fmla="*/ 2906871 h 4427419"/>
                  <a:gd name="connsiteX191" fmla="*/ 2710817 w 5772136"/>
                  <a:gd name="connsiteY191" fmla="*/ 2837731 h 4427419"/>
                  <a:gd name="connsiteX192" fmla="*/ 2659974 w 5772136"/>
                  <a:gd name="connsiteY192" fmla="*/ 2976011 h 4427419"/>
                  <a:gd name="connsiteX193" fmla="*/ 2432160 w 5772136"/>
                  <a:gd name="connsiteY193" fmla="*/ 3235525 h 4427419"/>
                  <a:gd name="connsiteX194" fmla="*/ 2422382 w 5772136"/>
                  <a:gd name="connsiteY194" fmla="*/ 3233630 h 4427419"/>
                  <a:gd name="connsiteX195" fmla="*/ 2384250 w 5772136"/>
                  <a:gd name="connsiteY195" fmla="*/ 3116186 h 4427419"/>
                  <a:gd name="connsiteX196" fmla="*/ 2291365 w 5772136"/>
                  <a:gd name="connsiteY196" fmla="*/ 3264886 h 4427419"/>
                  <a:gd name="connsiteX197" fmla="*/ 2103638 w 5772136"/>
                  <a:gd name="connsiteY197" fmla="*/ 3236472 h 4427419"/>
                  <a:gd name="connsiteX198" fmla="*/ 2018574 w 5772136"/>
                  <a:gd name="connsiteY198" fmla="*/ 3159755 h 4427419"/>
                  <a:gd name="connsiteX199" fmla="*/ 2066483 w 5772136"/>
                  <a:gd name="connsiteY199" fmla="*/ 3287617 h 4427419"/>
                  <a:gd name="connsiteX200" fmla="*/ 2057684 w 5772136"/>
                  <a:gd name="connsiteY200" fmla="*/ 3293300 h 4427419"/>
                  <a:gd name="connsiteX201" fmla="*/ 1936443 w 5772136"/>
                  <a:gd name="connsiteY201" fmla="*/ 3262044 h 4427419"/>
                  <a:gd name="connsiteX202" fmla="*/ 1974576 w 5772136"/>
                  <a:gd name="connsiteY202" fmla="*/ 3333079 h 4427419"/>
                  <a:gd name="connsiteX203" fmla="*/ 2015641 w 5772136"/>
                  <a:gd name="connsiteY203" fmla="*/ 3591645 h 4427419"/>
                  <a:gd name="connsiteX204" fmla="*/ 1517968 w 5772136"/>
                  <a:gd name="connsiteY204" fmla="*/ 3514928 h 4427419"/>
                  <a:gd name="connsiteX205" fmla="*/ 1550234 w 5772136"/>
                  <a:gd name="connsiteY205" fmla="*/ 3763075 h 4427419"/>
                  <a:gd name="connsiteX206" fmla="*/ 1536545 w 5772136"/>
                  <a:gd name="connsiteY206" fmla="*/ 3767811 h 4427419"/>
                  <a:gd name="connsiteX207" fmla="*/ 1424105 w 5772136"/>
                  <a:gd name="connsiteY207" fmla="*/ 3629530 h 4427419"/>
                  <a:gd name="connsiteX208" fmla="*/ 1377173 w 5772136"/>
                  <a:gd name="connsiteY208" fmla="*/ 3778229 h 4427419"/>
                  <a:gd name="connsiteX209" fmla="*/ 1187491 w 5772136"/>
                  <a:gd name="connsiteY209" fmla="*/ 3973338 h 4427419"/>
                  <a:gd name="connsiteX210" fmla="*/ 1176735 w 5772136"/>
                  <a:gd name="connsiteY210" fmla="*/ 3970497 h 4427419"/>
                  <a:gd name="connsiteX211" fmla="*/ 1184557 w 5772136"/>
                  <a:gd name="connsiteY211" fmla="*/ 3804749 h 4427419"/>
                  <a:gd name="connsiteX212" fmla="*/ 992920 w 5772136"/>
                  <a:gd name="connsiteY212" fmla="*/ 4087941 h 4427419"/>
                  <a:gd name="connsiteX213" fmla="*/ 982164 w 5772136"/>
                  <a:gd name="connsiteY213" fmla="*/ 4087941 h 4427419"/>
                  <a:gd name="connsiteX214" fmla="*/ 898078 w 5772136"/>
                  <a:gd name="connsiteY214" fmla="*/ 3907986 h 4427419"/>
                  <a:gd name="connsiteX215" fmla="*/ 670263 w 5772136"/>
                  <a:gd name="connsiteY215" fmla="*/ 4122984 h 4427419"/>
                  <a:gd name="connsiteX216" fmla="*/ 659508 w 5772136"/>
                  <a:gd name="connsiteY216" fmla="*/ 4121090 h 4427419"/>
                  <a:gd name="connsiteX217" fmla="*/ 709373 w 5772136"/>
                  <a:gd name="connsiteY217" fmla="*/ 3873889 h 4427419"/>
                  <a:gd name="connsiteX218" fmla="*/ 637998 w 5772136"/>
                  <a:gd name="connsiteY218" fmla="*/ 3934506 h 4427419"/>
                  <a:gd name="connsiteX219" fmla="*/ 459071 w 5772136"/>
                  <a:gd name="connsiteY219" fmla="*/ 4029219 h 4427419"/>
                  <a:gd name="connsiteX220" fmla="*/ 451249 w 5772136"/>
                  <a:gd name="connsiteY220" fmla="*/ 4021642 h 4427419"/>
                  <a:gd name="connsiteX221" fmla="*/ 506002 w 5772136"/>
                  <a:gd name="connsiteY221" fmla="*/ 3955342 h 4427419"/>
                  <a:gd name="connsiteX222" fmla="*/ 465915 w 5772136"/>
                  <a:gd name="connsiteY222" fmla="*/ 3980915 h 4427419"/>
                  <a:gd name="connsiteX223" fmla="*/ 284054 w 5772136"/>
                  <a:gd name="connsiteY223" fmla="*/ 4059527 h 4427419"/>
                  <a:gd name="connsiteX224" fmla="*/ 195079 w 5772136"/>
                  <a:gd name="connsiteY224" fmla="*/ 3862524 h 4427419"/>
                  <a:gd name="connsiteX225" fmla="*/ 116860 w 5772136"/>
                  <a:gd name="connsiteY225" fmla="*/ 3988492 h 4427419"/>
                  <a:gd name="connsiteX226" fmla="*/ 105127 w 5772136"/>
                  <a:gd name="connsiteY226" fmla="*/ 3990387 h 4427419"/>
                  <a:gd name="connsiteX227" fmla="*/ 70906 w 5772136"/>
                  <a:gd name="connsiteY227" fmla="*/ 3933559 h 4427419"/>
                  <a:gd name="connsiteX228" fmla="*/ 69928 w 5772136"/>
                  <a:gd name="connsiteY228" fmla="*/ 3958184 h 4427419"/>
                  <a:gd name="connsiteX229" fmla="*/ 123704 w 5772136"/>
                  <a:gd name="connsiteY229" fmla="*/ 4091729 h 4427419"/>
                  <a:gd name="connsiteX230" fmla="*/ 4419 w 5772136"/>
                  <a:gd name="connsiteY230" fmla="*/ 4331353 h 4427419"/>
                  <a:gd name="connsiteX231" fmla="*/ 26907 w 5772136"/>
                  <a:gd name="connsiteY231" fmla="*/ 4339877 h 4427419"/>
                  <a:gd name="connsiteX232" fmla="*/ 285032 w 5772136"/>
                  <a:gd name="connsiteY232" fmla="*/ 4213909 h 4427419"/>
                  <a:gd name="connsiteX233" fmla="*/ 409206 w 5772136"/>
                  <a:gd name="connsiteY233" fmla="*/ 4130562 h 4427419"/>
                  <a:gd name="connsiteX234" fmla="*/ 301654 w 5772136"/>
                  <a:gd name="connsiteY234" fmla="*/ 4326617 h 4427419"/>
                  <a:gd name="connsiteX235" fmla="*/ 315342 w 5772136"/>
                  <a:gd name="connsiteY235" fmla="*/ 4337983 h 4427419"/>
                  <a:gd name="connsiteX236" fmla="*/ 567600 w 5772136"/>
                  <a:gd name="connsiteY236" fmla="*/ 4184548 h 4427419"/>
                  <a:gd name="connsiteX237" fmla="*/ 601822 w 5772136"/>
                  <a:gd name="connsiteY237" fmla="*/ 4367344 h 4427419"/>
                  <a:gd name="connsiteX238" fmla="*/ 729906 w 5772136"/>
                  <a:gd name="connsiteY238" fmla="*/ 4422277 h 4427419"/>
                  <a:gd name="connsiteX239" fmla="*/ 821814 w 5772136"/>
                  <a:gd name="connsiteY239" fmla="*/ 4192125 h 4427419"/>
                  <a:gd name="connsiteX240" fmla="*/ 1083850 w 5772136"/>
                  <a:gd name="connsiteY240" fmla="*/ 4383445 h 4427419"/>
                  <a:gd name="connsiteX241" fmla="*/ 1110249 w 5772136"/>
                  <a:gd name="connsiteY241" fmla="*/ 4219592 h 4427419"/>
                  <a:gd name="connsiteX242" fmla="*/ 1288198 w 5772136"/>
                  <a:gd name="connsiteY242" fmla="*/ 4258424 h 4427419"/>
                  <a:gd name="connsiteX243" fmla="*/ 1353707 w 5772136"/>
                  <a:gd name="connsiteY243" fmla="*/ 4056685 h 4427419"/>
                  <a:gd name="connsiteX244" fmla="*/ 1353707 w 5772136"/>
                  <a:gd name="connsiteY244" fmla="*/ 4038690 h 4427419"/>
                  <a:gd name="connsiteX245" fmla="*/ 1529701 w 5772136"/>
                  <a:gd name="connsiteY245" fmla="*/ 3977126 h 4427419"/>
                  <a:gd name="connsiteX246" fmla="*/ 1417260 w 5772136"/>
                  <a:gd name="connsiteY246" fmla="*/ 4088888 h 4427419"/>
                  <a:gd name="connsiteX247" fmla="*/ 1419216 w 5772136"/>
                  <a:gd name="connsiteY247" fmla="*/ 4110672 h 4427419"/>
                  <a:gd name="connsiteX248" fmla="*/ 1485703 w 5772136"/>
                  <a:gd name="connsiteY248" fmla="*/ 4102147 h 4427419"/>
                  <a:gd name="connsiteX249" fmla="*/ 1576633 w 5772136"/>
                  <a:gd name="connsiteY249" fmla="*/ 4047214 h 4427419"/>
                  <a:gd name="connsiteX250" fmla="*/ 1566855 w 5772136"/>
                  <a:gd name="connsiteY250" fmla="*/ 4115407 h 4427419"/>
                  <a:gd name="connsiteX251" fmla="*/ 1596188 w 5772136"/>
                  <a:gd name="connsiteY251" fmla="*/ 4367344 h 4427419"/>
                  <a:gd name="connsiteX252" fmla="*/ 1712540 w 5772136"/>
                  <a:gd name="connsiteY252" fmla="*/ 4370185 h 4427419"/>
                  <a:gd name="connsiteX253" fmla="*/ 1866046 w 5772136"/>
                  <a:gd name="connsiteY253" fmla="*/ 4017853 h 4427419"/>
                  <a:gd name="connsiteX254" fmla="*/ 2052795 w 5772136"/>
                  <a:gd name="connsiteY254" fmla="*/ 4139086 h 4427419"/>
                  <a:gd name="connsiteX255" fmla="*/ 2124170 w 5772136"/>
                  <a:gd name="connsiteY255" fmla="*/ 3958184 h 4427419"/>
                  <a:gd name="connsiteX256" fmla="*/ 2094838 w 5772136"/>
                  <a:gd name="connsiteY256" fmla="*/ 3815167 h 4427419"/>
                  <a:gd name="connsiteX257" fmla="*/ 2305053 w 5772136"/>
                  <a:gd name="connsiteY257" fmla="*/ 3874837 h 4427419"/>
                  <a:gd name="connsiteX258" fmla="*/ 2390117 w 5772136"/>
                  <a:gd name="connsiteY258" fmla="*/ 3798119 h 4427419"/>
                  <a:gd name="connsiteX259" fmla="*/ 2263988 w 5772136"/>
                  <a:gd name="connsiteY259" fmla="*/ 3574597 h 4427419"/>
                  <a:gd name="connsiteX260" fmla="*/ 2245411 w 5772136"/>
                  <a:gd name="connsiteY260" fmla="*/ 3553760 h 4427419"/>
                  <a:gd name="connsiteX261" fmla="*/ 2166213 w 5772136"/>
                  <a:gd name="connsiteY261" fmla="*/ 3399378 h 4427419"/>
                  <a:gd name="connsiteX262" fmla="*/ 2450737 w 5772136"/>
                  <a:gd name="connsiteY262" fmla="*/ 3490302 h 4427419"/>
                  <a:gd name="connsiteX263" fmla="*/ 2488869 w 5772136"/>
                  <a:gd name="connsiteY263" fmla="*/ 3412638 h 4427419"/>
                  <a:gd name="connsiteX264" fmla="*/ 2479092 w 5772136"/>
                  <a:gd name="connsiteY264" fmla="*/ 3347286 h 4427419"/>
                  <a:gd name="connsiteX265" fmla="*/ 2602288 w 5772136"/>
                  <a:gd name="connsiteY265" fmla="*/ 3350127 h 4427419"/>
                  <a:gd name="connsiteX266" fmla="*/ 2656063 w 5772136"/>
                  <a:gd name="connsiteY266" fmla="*/ 3145547 h 4427419"/>
                  <a:gd name="connsiteX267" fmla="*/ 2669751 w 5772136"/>
                  <a:gd name="connsiteY267" fmla="*/ 3305612 h 4427419"/>
                  <a:gd name="connsiteX268" fmla="*/ 2693218 w 5772136"/>
                  <a:gd name="connsiteY268" fmla="*/ 3412638 h 4427419"/>
                  <a:gd name="connsiteX269" fmla="*/ 2705928 w 5772136"/>
                  <a:gd name="connsiteY269" fmla="*/ 3415479 h 4427419"/>
                  <a:gd name="connsiteX270" fmla="*/ 2988497 w 5772136"/>
                  <a:gd name="connsiteY270" fmla="*/ 3150283 h 4427419"/>
                  <a:gd name="connsiteX271" fmla="*/ 2961120 w 5772136"/>
                  <a:gd name="connsiteY271" fmla="*/ 3193851 h 4427419"/>
                  <a:gd name="connsiteX272" fmla="*/ 2937654 w 5772136"/>
                  <a:gd name="connsiteY272" fmla="*/ 3276251 h 4427419"/>
                  <a:gd name="connsiteX273" fmla="*/ 3134180 w 5772136"/>
                  <a:gd name="connsiteY273" fmla="*/ 3182485 h 4427419"/>
                  <a:gd name="connsiteX274" fmla="*/ 3258354 w 5772136"/>
                  <a:gd name="connsiteY274" fmla="*/ 2992113 h 4427419"/>
                  <a:gd name="connsiteX275" fmla="*/ 3284753 w 5772136"/>
                  <a:gd name="connsiteY275" fmla="*/ 3080196 h 4427419"/>
                  <a:gd name="connsiteX276" fmla="*/ 3394261 w 5772136"/>
                  <a:gd name="connsiteY276" fmla="*/ 3168279 h 4427419"/>
                  <a:gd name="connsiteX277" fmla="*/ 3457814 w 5772136"/>
                  <a:gd name="connsiteY277" fmla="*/ 3125658 h 4427419"/>
                  <a:gd name="connsiteX278" fmla="*/ 3497902 w 5772136"/>
                  <a:gd name="connsiteY278" fmla="*/ 2982641 h 4427419"/>
                  <a:gd name="connsiteX279" fmla="*/ 3609364 w 5772136"/>
                  <a:gd name="connsiteY279" fmla="*/ 3121869 h 4427419"/>
                  <a:gd name="connsiteX280" fmla="*/ 3575143 w 5772136"/>
                  <a:gd name="connsiteY280" fmla="*/ 3235525 h 4427419"/>
                  <a:gd name="connsiteX281" fmla="*/ 3599587 w 5772136"/>
                  <a:gd name="connsiteY281" fmla="*/ 3244996 h 4427419"/>
                  <a:gd name="connsiteX282" fmla="*/ 3790248 w 5772136"/>
                  <a:gd name="connsiteY282" fmla="*/ 3118081 h 4427419"/>
                  <a:gd name="connsiteX283" fmla="*/ 3711050 w 5772136"/>
                  <a:gd name="connsiteY283" fmla="*/ 3361493 h 4427419"/>
                  <a:gd name="connsiteX284" fmla="*/ 3850867 w 5772136"/>
                  <a:gd name="connsiteY284" fmla="*/ 3324555 h 4427419"/>
                  <a:gd name="connsiteX285" fmla="*/ 3864556 w 5772136"/>
                  <a:gd name="connsiteY285" fmla="*/ 3352022 h 4427419"/>
                  <a:gd name="connsiteX286" fmla="*/ 4051305 w 5772136"/>
                  <a:gd name="connsiteY286" fmla="*/ 3517769 h 4427419"/>
                  <a:gd name="connsiteX287" fmla="*/ 4108992 w 5772136"/>
                  <a:gd name="connsiteY287" fmla="*/ 3391801 h 4427419"/>
                  <a:gd name="connsiteX288" fmla="*/ 4200900 w 5772136"/>
                  <a:gd name="connsiteY288" fmla="*/ 3509245 h 4427419"/>
                  <a:gd name="connsiteX289" fmla="*/ 4329963 w 5772136"/>
                  <a:gd name="connsiteY289" fmla="*/ 3585962 h 4427419"/>
                  <a:gd name="connsiteX290" fmla="*/ 4373961 w 5772136"/>
                  <a:gd name="connsiteY290" fmla="*/ 3431580 h 4427419"/>
                  <a:gd name="connsiteX291" fmla="*/ 4366140 w 5772136"/>
                  <a:gd name="connsiteY291" fmla="*/ 3353916 h 4427419"/>
                  <a:gd name="connsiteX292" fmla="*/ 4480536 w 5772136"/>
                  <a:gd name="connsiteY292" fmla="*/ 3442946 h 4427419"/>
                  <a:gd name="connsiteX293" fmla="*/ 4741593 w 5772136"/>
                  <a:gd name="connsiteY293" fmla="*/ 3513980 h 4427419"/>
                  <a:gd name="connsiteX294" fmla="*/ 4787547 w 5772136"/>
                  <a:gd name="connsiteY294" fmla="*/ 3304665 h 4427419"/>
                  <a:gd name="connsiteX295" fmla="*/ 4784614 w 5772136"/>
                  <a:gd name="connsiteY295" fmla="*/ 3278146 h 4427419"/>
                  <a:gd name="connsiteX296" fmla="*/ 4831546 w 5772136"/>
                  <a:gd name="connsiteY296" fmla="*/ 3306559 h 4427419"/>
                  <a:gd name="connsiteX297" fmla="*/ 4870656 w 5772136"/>
                  <a:gd name="connsiteY297" fmla="*/ 3299930 h 4427419"/>
                  <a:gd name="connsiteX298" fmla="*/ 4887277 w 5772136"/>
                  <a:gd name="connsiteY298" fmla="*/ 3218476 h 4427419"/>
                  <a:gd name="connsiteX299" fmla="*/ 4828613 w 5772136"/>
                  <a:gd name="connsiteY299" fmla="*/ 3104821 h 4427419"/>
                  <a:gd name="connsiteX300" fmla="*/ 5030028 w 5772136"/>
                  <a:gd name="connsiteY300" fmla="*/ 3178697 h 4427419"/>
                  <a:gd name="connsiteX301" fmla="*/ 5224599 w 5772136"/>
                  <a:gd name="connsiteY301" fmla="*/ 3149336 h 4427419"/>
                  <a:gd name="connsiteX302" fmla="*/ 5080871 w 5772136"/>
                  <a:gd name="connsiteY302" fmla="*/ 2987377 h 4427419"/>
                  <a:gd name="connsiteX303" fmla="*/ 5587343 w 5772136"/>
                  <a:gd name="connsiteY303" fmla="*/ 2926761 h 4427419"/>
                  <a:gd name="connsiteX304" fmla="*/ 5256865 w 5772136"/>
                  <a:gd name="connsiteY304" fmla="*/ 2729758 h 4427419"/>
                  <a:gd name="connsiteX305" fmla="*/ 5529655 w 5772136"/>
                  <a:gd name="connsiteY305" fmla="*/ 2725022 h 4427419"/>
                  <a:gd name="connsiteX306" fmla="*/ 5717382 w 5772136"/>
                  <a:gd name="connsiteY306" fmla="*/ 2667247 h 4427419"/>
                  <a:gd name="connsiteX307" fmla="*/ 5544322 w 5772136"/>
                  <a:gd name="connsiteY307" fmla="*/ 2550751 h 4427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5772136" h="4427419">
                    <a:moveTo>
                      <a:pt x="5544322" y="2550751"/>
                    </a:moveTo>
                    <a:cubicBezTo>
                      <a:pt x="5612764" y="2549803"/>
                      <a:pt x="5688051" y="2540332"/>
                      <a:pt x="5696850" y="2500553"/>
                    </a:cubicBezTo>
                    <a:cubicBezTo>
                      <a:pt x="5706627" y="2458879"/>
                      <a:pt x="5659696" y="2431412"/>
                      <a:pt x="5593209" y="2412470"/>
                    </a:cubicBezTo>
                    <a:cubicBezTo>
                      <a:pt x="5655785" y="2396369"/>
                      <a:pt x="5716405" y="2375532"/>
                      <a:pt x="5772137" y="2350906"/>
                    </a:cubicBezTo>
                    <a:lnTo>
                      <a:pt x="5772137" y="1506067"/>
                    </a:lnTo>
                    <a:cubicBezTo>
                      <a:pt x="5743782" y="1510803"/>
                      <a:pt x="5717382" y="1517433"/>
                      <a:pt x="5698806" y="1523116"/>
                    </a:cubicBezTo>
                    <a:cubicBezTo>
                      <a:pt x="5688051" y="1525957"/>
                      <a:pt x="5678273" y="1528799"/>
                      <a:pt x="5667518" y="1532587"/>
                    </a:cubicBezTo>
                    <a:cubicBezTo>
                      <a:pt x="5690006" y="1514592"/>
                      <a:pt x="5711516" y="1495649"/>
                      <a:pt x="5734982" y="1478601"/>
                    </a:cubicBezTo>
                    <a:cubicBezTo>
                      <a:pt x="5748671" y="1468182"/>
                      <a:pt x="5761382" y="1453975"/>
                      <a:pt x="5772137" y="1436927"/>
                    </a:cubicBezTo>
                    <a:lnTo>
                      <a:pt x="5772137" y="1340320"/>
                    </a:lnTo>
                    <a:cubicBezTo>
                      <a:pt x="5760403" y="1335584"/>
                      <a:pt x="5742805" y="1334637"/>
                      <a:pt x="5718361" y="1340320"/>
                    </a:cubicBezTo>
                    <a:cubicBezTo>
                      <a:pt x="5708583" y="1342214"/>
                      <a:pt x="5698806" y="1346003"/>
                      <a:pt x="5689028" y="1350738"/>
                    </a:cubicBezTo>
                    <a:cubicBezTo>
                      <a:pt x="5701739" y="1285386"/>
                      <a:pt x="5691961" y="1213405"/>
                      <a:pt x="5643074" y="1183097"/>
                    </a:cubicBezTo>
                    <a:cubicBezTo>
                      <a:pt x="5594187" y="1152788"/>
                      <a:pt x="5557033" y="1178361"/>
                      <a:pt x="5529655" y="1220982"/>
                    </a:cubicBezTo>
                    <a:cubicBezTo>
                      <a:pt x="5524767" y="1203933"/>
                      <a:pt x="5513034" y="1191621"/>
                      <a:pt x="5492501" y="1189726"/>
                    </a:cubicBezTo>
                    <a:cubicBezTo>
                      <a:pt x="5451436" y="1185938"/>
                      <a:pt x="5418193" y="1199198"/>
                      <a:pt x="5379083" y="1216246"/>
                    </a:cubicBezTo>
                    <a:cubicBezTo>
                      <a:pt x="5372239" y="1219087"/>
                      <a:pt x="5362461" y="1226664"/>
                      <a:pt x="5356595" y="1232347"/>
                    </a:cubicBezTo>
                    <a:cubicBezTo>
                      <a:pt x="5359528" y="1229506"/>
                      <a:pt x="5363439" y="1225717"/>
                      <a:pt x="5370283" y="1219087"/>
                    </a:cubicBezTo>
                    <a:cubicBezTo>
                      <a:pt x="5383972" y="1206775"/>
                      <a:pt x="5398638" y="1194462"/>
                      <a:pt x="5410371" y="1181202"/>
                    </a:cubicBezTo>
                    <a:cubicBezTo>
                      <a:pt x="5515967" y="1065653"/>
                      <a:pt x="5354640" y="1101643"/>
                      <a:pt x="5227533" y="1147106"/>
                    </a:cubicBezTo>
                    <a:cubicBezTo>
                      <a:pt x="5301841" y="1097855"/>
                      <a:pt x="5363439" y="1039133"/>
                      <a:pt x="5355617" y="967151"/>
                    </a:cubicBezTo>
                    <a:cubicBezTo>
                      <a:pt x="5346818" y="878121"/>
                      <a:pt x="5178645" y="971887"/>
                      <a:pt x="5139535" y="1001248"/>
                    </a:cubicBezTo>
                    <a:cubicBezTo>
                      <a:pt x="5119981" y="1015455"/>
                      <a:pt x="5083804" y="1077965"/>
                      <a:pt x="5103359" y="1042921"/>
                    </a:cubicBezTo>
                    <a:cubicBezTo>
                      <a:pt x="5114114" y="1023032"/>
                      <a:pt x="5123892" y="1002195"/>
                      <a:pt x="5130736" y="981358"/>
                    </a:cubicBezTo>
                    <a:cubicBezTo>
                      <a:pt x="5141491" y="946314"/>
                      <a:pt x="5155180" y="904641"/>
                      <a:pt x="5119003" y="880015"/>
                    </a:cubicBezTo>
                    <a:cubicBezTo>
                      <a:pt x="5058382" y="839289"/>
                      <a:pt x="4947898" y="929266"/>
                      <a:pt x="4875545" y="1001248"/>
                    </a:cubicBezTo>
                    <a:cubicBezTo>
                      <a:pt x="4888255" y="954839"/>
                      <a:pt x="4896077" y="900852"/>
                      <a:pt x="4873589" y="872438"/>
                    </a:cubicBezTo>
                    <a:cubicBezTo>
                      <a:pt x="4960608" y="751206"/>
                      <a:pt x="4836435" y="752153"/>
                      <a:pt x="4721061" y="792879"/>
                    </a:cubicBezTo>
                    <a:cubicBezTo>
                      <a:pt x="4833502" y="701008"/>
                      <a:pt x="4986029" y="563674"/>
                      <a:pt x="4897055" y="558939"/>
                    </a:cubicBezTo>
                    <a:cubicBezTo>
                      <a:pt x="4867722" y="557044"/>
                      <a:pt x="4833502" y="564621"/>
                      <a:pt x="4798303" y="576934"/>
                    </a:cubicBezTo>
                    <a:cubicBezTo>
                      <a:pt x="4826657" y="544732"/>
                      <a:pt x="4849145" y="510635"/>
                      <a:pt x="4863811" y="476538"/>
                    </a:cubicBezTo>
                    <a:cubicBezTo>
                      <a:pt x="4891188" y="409292"/>
                      <a:pt x="4808080" y="379931"/>
                      <a:pt x="4730838" y="408345"/>
                    </a:cubicBezTo>
                    <a:cubicBezTo>
                      <a:pt x="4672173" y="430129"/>
                      <a:pt x="4618397" y="458543"/>
                      <a:pt x="4571466" y="494534"/>
                    </a:cubicBezTo>
                    <a:cubicBezTo>
                      <a:pt x="4560711" y="503058"/>
                      <a:pt x="4549955" y="511582"/>
                      <a:pt x="4539200" y="520106"/>
                    </a:cubicBezTo>
                    <a:cubicBezTo>
                      <a:pt x="4546044" y="509688"/>
                      <a:pt x="4553866" y="499270"/>
                      <a:pt x="4560711" y="488851"/>
                    </a:cubicBezTo>
                    <a:cubicBezTo>
                      <a:pt x="4603732" y="423499"/>
                      <a:pt x="4696617" y="283324"/>
                      <a:pt x="4605687" y="233126"/>
                    </a:cubicBezTo>
                    <a:cubicBezTo>
                      <a:pt x="4602754" y="231232"/>
                      <a:pt x="4596887" y="232179"/>
                      <a:pt x="4593954" y="234073"/>
                    </a:cubicBezTo>
                    <a:cubicBezTo>
                      <a:pt x="4552888" y="253016"/>
                      <a:pt x="4528445" y="277641"/>
                      <a:pt x="4507912" y="306055"/>
                    </a:cubicBezTo>
                    <a:cubicBezTo>
                      <a:pt x="4517690" y="218919"/>
                      <a:pt x="4519646" y="83480"/>
                      <a:pt x="4445337" y="80639"/>
                    </a:cubicBezTo>
                    <a:cubicBezTo>
                      <a:pt x="4400361" y="78744"/>
                      <a:pt x="4345607" y="127995"/>
                      <a:pt x="4297697" y="181034"/>
                    </a:cubicBezTo>
                    <a:cubicBezTo>
                      <a:pt x="4286942" y="173457"/>
                      <a:pt x="4267387" y="168721"/>
                      <a:pt x="4233166" y="171563"/>
                    </a:cubicBezTo>
                    <a:cubicBezTo>
                      <a:pt x="4128547" y="180087"/>
                      <a:pt x="4004373" y="216078"/>
                      <a:pt x="3904644" y="270064"/>
                    </a:cubicBezTo>
                    <a:cubicBezTo>
                      <a:pt x="3948642" y="217025"/>
                      <a:pt x="3972108" y="155462"/>
                      <a:pt x="3951575" y="104317"/>
                    </a:cubicBezTo>
                    <a:cubicBezTo>
                      <a:pt x="3924198" y="33282"/>
                      <a:pt x="3765804" y="139361"/>
                      <a:pt x="3694428" y="190505"/>
                    </a:cubicBezTo>
                    <a:cubicBezTo>
                      <a:pt x="3697362" y="107158"/>
                      <a:pt x="3728649" y="-69955"/>
                      <a:pt x="3565366" y="29494"/>
                    </a:cubicBezTo>
                    <a:cubicBezTo>
                      <a:pt x="3537011" y="46542"/>
                      <a:pt x="3511590" y="71167"/>
                      <a:pt x="3488124" y="99581"/>
                    </a:cubicBezTo>
                    <a:cubicBezTo>
                      <a:pt x="3443148" y="57907"/>
                      <a:pt x="3369817" y="43701"/>
                      <a:pt x="3270088" y="85374"/>
                    </a:cubicBezTo>
                    <a:cubicBezTo>
                      <a:pt x="3203601" y="112841"/>
                      <a:pt x="3166446" y="178193"/>
                      <a:pt x="3142002" y="225549"/>
                    </a:cubicBezTo>
                    <a:cubicBezTo>
                      <a:pt x="3138091" y="234073"/>
                      <a:pt x="3134180" y="242598"/>
                      <a:pt x="3131247" y="251122"/>
                    </a:cubicBezTo>
                    <a:cubicBezTo>
                      <a:pt x="3149825" y="278589"/>
                      <a:pt x="3167424" y="306055"/>
                      <a:pt x="3186979" y="332575"/>
                    </a:cubicBezTo>
                    <a:cubicBezTo>
                      <a:pt x="3185023" y="278589"/>
                      <a:pt x="3217289" y="220814"/>
                      <a:pt x="3270088" y="177246"/>
                    </a:cubicBezTo>
                    <a:cubicBezTo>
                      <a:pt x="3273021" y="174404"/>
                      <a:pt x="3277909" y="175351"/>
                      <a:pt x="3280842" y="176299"/>
                    </a:cubicBezTo>
                    <a:cubicBezTo>
                      <a:pt x="3329729" y="206607"/>
                      <a:pt x="3344396" y="258699"/>
                      <a:pt x="3349285" y="308897"/>
                    </a:cubicBezTo>
                    <a:cubicBezTo>
                      <a:pt x="3359062" y="282377"/>
                      <a:pt x="3374706" y="254910"/>
                      <a:pt x="3402083" y="238809"/>
                    </a:cubicBezTo>
                    <a:cubicBezTo>
                      <a:pt x="3439237" y="216078"/>
                      <a:pt x="3468570" y="254910"/>
                      <a:pt x="3478347" y="272906"/>
                    </a:cubicBezTo>
                    <a:cubicBezTo>
                      <a:pt x="3528212" y="364777"/>
                      <a:pt x="3519412" y="474644"/>
                      <a:pt x="3484213" y="578828"/>
                    </a:cubicBezTo>
                    <a:cubicBezTo>
                      <a:pt x="3505724" y="553256"/>
                      <a:pt x="3531145" y="529578"/>
                      <a:pt x="3557544" y="506847"/>
                    </a:cubicBezTo>
                    <a:cubicBezTo>
                      <a:pt x="3599587" y="471803"/>
                      <a:pt x="3648474" y="434865"/>
                      <a:pt x="3704206" y="412134"/>
                    </a:cubicBezTo>
                    <a:cubicBezTo>
                      <a:pt x="3728649" y="401715"/>
                      <a:pt x="3769714" y="388455"/>
                      <a:pt x="3782426" y="412134"/>
                    </a:cubicBezTo>
                    <a:cubicBezTo>
                      <a:pt x="3792203" y="431076"/>
                      <a:pt x="3782426" y="457596"/>
                      <a:pt x="3766781" y="483168"/>
                    </a:cubicBezTo>
                    <a:cubicBezTo>
                      <a:pt x="3807847" y="450966"/>
                      <a:pt x="3859668" y="423499"/>
                      <a:pt x="3911488" y="426341"/>
                    </a:cubicBezTo>
                    <a:cubicBezTo>
                      <a:pt x="3991663" y="430129"/>
                      <a:pt x="4010240" y="504952"/>
                      <a:pt x="3994596" y="556097"/>
                    </a:cubicBezTo>
                    <a:cubicBezTo>
                      <a:pt x="3973086" y="628079"/>
                      <a:pt x="3911488" y="699114"/>
                      <a:pt x="3836201" y="751206"/>
                    </a:cubicBezTo>
                    <a:cubicBezTo>
                      <a:pt x="3807847" y="771095"/>
                      <a:pt x="3774604" y="790038"/>
                      <a:pt x="3740383" y="804245"/>
                    </a:cubicBezTo>
                    <a:cubicBezTo>
                      <a:pt x="3770692" y="807086"/>
                      <a:pt x="3800025" y="812769"/>
                      <a:pt x="3826424" y="821293"/>
                    </a:cubicBezTo>
                    <a:cubicBezTo>
                      <a:pt x="3830335" y="822240"/>
                      <a:pt x="3830335" y="826029"/>
                      <a:pt x="3828380" y="828870"/>
                    </a:cubicBezTo>
                    <a:cubicBezTo>
                      <a:pt x="3766781" y="908429"/>
                      <a:pt x="3621098" y="940631"/>
                      <a:pt x="3503769" y="957680"/>
                    </a:cubicBezTo>
                    <a:cubicBezTo>
                      <a:pt x="3564388" y="964310"/>
                      <a:pt x="3629898" y="981358"/>
                      <a:pt x="3646519" y="1021137"/>
                    </a:cubicBezTo>
                    <a:cubicBezTo>
                      <a:pt x="3668030" y="1070388"/>
                      <a:pt x="3597632" y="1126269"/>
                      <a:pt x="3535056" y="1146158"/>
                    </a:cubicBezTo>
                    <a:cubicBezTo>
                      <a:pt x="3375683" y="1196356"/>
                      <a:pt x="3211422" y="1147106"/>
                      <a:pt x="3056939" y="1138581"/>
                    </a:cubicBezTo>
                    <a:cubicBezTo>
                      <a:pt x="3157647" y="1196356"/>
                      <a:pt x="3291597" y="1272127"/>
                      <a:pt x="3257376" y="1384835"/>
                    </a:cubicBezTo>
                    <a:cubicBezTo>
                      <a:pt x="3234889" y="1457764"/>
                      <a:pt x="3142980" y="1450187"/>
                      <a:pt x="3072583" y="1429350"/>
                    </a:cubicBezTo>
                    <a:cubicBezTo>
                      <a:pt x="3103870" y="1453975"/>
                      <a:pt x="3126359" y="1485231"/>
                      <a:pt x="3091160" y="1520274"/>
                    </a:cubicBezTo>
                    <a:cubicBezTo>
                      <a:pt x="3053028" y="1557212"/>
                      <a:pt x="3005118" y="1568578"/>
                      <a:pt x="2949387" y="1565737"/>
                    </a:cubicBezTo>
                    <a:cubicBezTo>
                      <a:pt x="2827168" y="1560054"/>
                      <a:pt x="2722550" y="1522169"/>
                      <a:pt x="2612065" y="1493755"/>
                    </a:cubicBezTo>
                    <a:cubicBezTo>
                      <a:pt x="2662907" y="1543005"/>
                      <a:pt x="2722550" y="1611199"/>
                      <a:pt x="2705928" y="1678445"/>
                    </a:cubicBezTo>
                    <a:cubicBezTo>
                      <a:pt x="2689307" y="1747585"/>
                      <a:pt x="2572955" y="1728643"/>
                      <a:pt x="2505491" y="1712542"/>
                    </a:cubicBezTo>
                    <a:cubicBezTo>
                      <a:pt x="2560245" y="1749480"/>
                      <a:pt x="2627709" y="1777893"/>
                      <a:pt x="2646286" y="1835668"/>
                    </a:cubicBezTo>
                    <a:cubicBezTo>
                      <a:pt x="2647264" y="1838510"/>
                      <a:pt x="2645308" y="1841351"/>
                      <a:pt x="2642375" y="1842298"/>
                    </a:cubicBezTo>
                    <a:cubicBezTo>
                      <a:pt x="2556333" y="1881130"/>
                      <a:pt x="2463448" y="1904809"/>
                      <a:pt x="2367629" y="1924698"/>
                    </a:cubicBezTo>
                    <a:cubicBezTo>
                      <a:pt x="2393050" y="1928487"/>
                      <a:pt x="2414561" y="1937958"/>
                      <a:pt x="2426293" y="1955007"/>
                    </a:cubicBezTo>
                    <a:cubicBezTo>
                      <a:pt x="2428249" y="1956901"/>
                      <a:pt x="2427271" y="1959742"/>
                      <a:pt x="2424338" y="1961636"/>
                    </a:cubicBezTo>
                    <a:cubicBezTo>
                      <a:pt x="2348074" y="2010887"/>
                      <a:pt x="2260077" y="2046878"/>
                      <a:pt x="2177946" y="2088552"/>
                    </a:cubicBezTo>
                    <a:cubicBezTo>
                      <a:pt x="2203368" y="2078133"/>
                      <a:pt x="2228789" y="2068662"/>
                      <a:pt x="2255188" y="2060138"/>
                    </a:cubicBezTo>
                    <a:cubicBezTo>
                      <a:pt x="2307986" y="2044037"/>
                      <a:pt x="2370562" y="2031724"/>
                      <a:pt x="2411627" y="2060138"/>
                    </a:cubicBezTo>
                    <a:cubicBezTo>
                      <a:pt x="2413583" y="2062032"/>
                      <a:pt x="2414561" y="2064873"/>
                      <a:pt x="2412605" y="2066768"/>
                    </a:cubicBezTo>
                    <a:cubicBezTo>
                      <a:pt x="2412605" y="2066768"/>
                      <a:pt x="2411627" y="2067715"/>
                      <a:pt x="2411627" y="2067715"/>
                    </a:cubicBezTo>
                    <a:cubicBezTo>
                      <a:pt x="2465403" y="2044984"/>
                      <a:pt x="2521135" y="2026988"/>
                      <a:pt x="2579799" y="2017517"/>
                    </a:cubicBezTo>
                    <a:cubicBezTo>
                      <a:pt x="2583710" y="2016570"/>
                      <a:pt x="2587621" y="2017517"/>
                      <a:pt x="2588599" y="2021306"/>
                    </a:cubicBezTo>
                    <a:cubicBezTo>
                      <a:pt x="2605221" y="2079080"/>
                      <a:pt x="2559267" y="2137802"/>
                      <a:pt x="2494736" y="2187053"/>
                    </a:cubicBezTo>
                    <a:cubicBezTo>
                      <a:pt x="2568067" y="2168111"/>
                      <a:pt x="2646286" y="2173793"/>
                      <a:pt x="2698106" y="2218308"/>
                    </a:cubicBezTo>
                    <a:cubicBezTo>
                      <a:pt x="2695173" y="2148221"/>
                      <a:pt x="2666818" y="2035512"/>
                      <a:pt x="2793926" y="2016570"/>
                    </a:cubicBezTo>
                    <a:cubicBezTo>
                      <a:pt x="2903433" y="2000469"/>
                      <a:pt x="2966009" y="2086657"/>
                      <a:pt x="2996319" y="2159586"/>
                    </a:cubicBezTo>
                    <a:cubicBezTo>
                      <a:pt x="2994364" y="2079080"/>
                      <a:pt x="2996319" y="1996680"/>
                      <a:pt x="3026629" y="1917121"/>
                    </a:cubicBezTo>
                    <a:cubicBezTo>
                      <a:pt x="3038362" y="1886813"/>
                      <a:pt x="3056939" y="1844192"/>
                      <a:pt x="3100937" y="1829986"/>
                    </a:cubicBezTo>
                    <a:cubicBezTo>
                      <a:pt x="3146891" y="1814831"/>
                      <a:pt x="3190890" y="1835668"/>
                      <a:pt x="3224133" y="1856505"/>
                    </a:cubicBezTo>
                    <a:cubicBezTo>
                      <a:pt x="3217289" y="1802519"/>
                      <a:pt x="3201645" y="1716330"/>
                      <a:pt x="3300397" y="1700229"/>
                    </a:cubicBezTo>
                    <a:cubicBezTo>
                      <a:pt x="3345374" y="1692652"/>
                      <a:pt x="3386439" y="1718224"/>
                      <a:pt x="3412838" y="1738114"/>
                    </a:cubicBezTo>
                    <a:cubicBezTo>
                      <a:pt x="3419682" y="1743797"/>
                      <a:pt x="3426527" y="1748532"/>
                      <a:pt x="3432393" y="1754215"/>
                    </a:cubicBezTo>
                    <a:cubicBezTo>
                      <a:pt x="3402083" y="1681286"/>
                      <a:pt x="3394261" y="1594150"/>
                      <a:pt x="3449992" y="1525010"/>
                    </a:cubicBezTo>
                    <a:cubicBezTo>
                      <a:pt x="3525278" y="1430297"/>
                      <a:pt x="3659230" y="1458711"/>
                      <a:pt x="3752116" y="1498490"/>
                    </a:cubicBezTo>
                    <a:cubicBezTo>
                      <a:pt x="3722783" y="1465341"/>
                      <a:pt x="3689539" y="1415143"/>
                      <a:pt x="3738427" y="1386729"/>
                    </a:cubicBezTo>
                    <a:cubicBezTo>
                      <a:pt x="3760915" y="1373469"/>
                      <a:pt x="3795136" y="1370628"/>
                      <a:pt x="3821536" y="1370628"/>
                    </a:cubicBezTo>
                    <a:cubicBezTo>
                      <a:pt x="3847934" y="1370628"/>
                      <a:pt x="3874334" y="1372522"/>
                      <a:pt x="3900733" y="1375364"/>
                    </a:cubicBezTo>
                    <a:cubicBezTo>
                      <a:pt x="3813713" y="1346950"/>
                      <a:pt x="3695406" y="1298646"/>
                      <a:pt x="3790248" y="1229506"/>
                    </a:cubicBezTo>
                    <a:cubicBezTo>
                      <a:pt x="3876289" y="1166995"/>
                      <a:pt x="4028817" y="1187832"/>
                      <a:pt x="4123658" y="1211510"/>
                    </a:cubicBezTo>
                    <a:cubicBezTo>
                      <a:pt x="4108992" y="1188779"/>
                      <a:pt x="4104104" y="1164154"/>
                      <a:pt x="4104104" y="1137634"/>
                    </a:cubicBezTo>
                    <a:cubicBezTo>
                      <a:pt x="4104104" y="1133846"/>
                      <a:pt x="4109970" y="1131004"/>
                      <a:pt x="4114859" y="1131952"/>
                    </a:cubicBezTo>
                    <a:cubicBezTo>
                      <a:pt x="4138325" y="1133846"/>
                      <a:pt x="4156902" y="1140476"/>
                      <a:pt x="4172546" y="1149947"/>
                    </a:cubicBezTo>
                    <a:cubicBezTo>
                      <a:pt x="4157879" y="1114903"/>
                      <a:pt x="4147124" y="1079860"/>
                      <a:pt x="4152991" y="1041027"/>
                    </a:cubicBezTo>
                    <a:cubicBezTo>
                      <a:pt x="4152991" y="1038186"/>
                      <a:pt x="4156902" y="1035344"/>
                      <a:pt x="4161790" y="1035344"/>
                    </a:cubicBezTo>
                    <a:cubicBezTo>
                      <a:pt x="4273253" y="1032503"/>
                      <a:pt x="4344629" y="1088384"/>
                      <a:pt x="4401338" y="1148053"/>
                    </a:cubicBezTo>
                    <a:cubicBezTo>
                      <a:pt x="4401338" y="1108273"/>
                      <a:pt x="4398405" y="1068494"/>
                      <a:pt x="4401338" y="1028714"/>
                    </a:cubicBezTo>
                    <a:cubicBezTo>
                      <a:pt x="4404272" y="984199"/>
                      <a:pt x="4407205" y="928319"/>
                      <a:pt x="4442404" y="886645"/>
                    </a:cubicBezTo>
                    <a:cubicBezTo>
                      <a:pt x="4468802" y="856337"/>
                      <a:pt x="4523557" y="837395"/>
                      <a:pt x="4559733" y="862020"/>
                    </a:cubicBezTo>
                    <a:cubicBezTo>
                      <a:pt x="4600798" y="891381"/>
                      <a:pt x="4609598" y="937790"/>
                      <a:pt x="4625241" y="978517"/>
                    </a:cubicBezTo>
                    <a:cubicBezTo>
                      <a:pt x="4646752" y="958627"/>
                      <a:pt x="4679018" y="936843"/>
                      <a:pt x="4712261" y="945367"/>
                    </a:cubicBezTo>
                    <a:cubicBezTo>
                      <a:pt x="4743549" y="952944"/>
                      <a:pt x="4765059" y="969993"/>
                      <a:pt x="4763104" y="995565"/>
                    </a:cubicBezTo>
                    <a:cubicBezTo>
                      <a:pt x="4761149" y="1040080"/>
                      <a:pt x="4728883" y="1089331"/>
                      <a:pt x="4691728" y="1131004"/>
                    </a:cubicBezTo>
                    <a:cubicBezTo>
                      <a:pt x="4691728" y="1131952"/>
                      <a:pt x="4691728" y="1131952"/>
                      <a:pt x="4692706" y="1132899"/>
                    </a:cubicBezTo>
                    <a:cubicBezTo>
                      <a:pt x="4769948" y="1089331"/>
                      <a:pt x="4846212" y="1045763"/>
                      <a:pt x="4929320" y="1009772"/>
                    </a:cubicBezTo>
                    <a:cubicBezTo>
                      <a:pt x="4934209" y="1007878"/>
                      <a:pt x="4940075" y="1008825"/>
                      <a:pt x="4940075" y="1012613"/>
                    </a:cubicBezTo>
                    <a:cubicBezTo>
                      <a:pt x="4946920" y="1055234"/>
                      <a:pt x="4897055" y="1096908"/>
                      <a:pt x="4848168" y="1132899"/>
                    </a:cubicBezTo>
                    <a:cubicBezTo>
                      <a:pt x="4889233" y="1114903"/>
                      <a:pt x="4933231" y="1104485"/>
                      <a:pt x="4957675" y="1129110"/>
                    </a:cubicBezTo>
                    <a:cubicBezTo>
                      <a:pt x="4985052" y="1157524"/>
                      <a:pt x="4983096" y="1202039"/>
                      <a:pt x="4980163" y="1242766"/>
                    </a:cubicBezTo>
                    <a:cubicBezTo>
                      <a:pt x="4989941" y="1222876"/>
                      <a:pt x="5002651" y="1203933"/>
                      <a:pt x="5018295" y="1185938"/>
                    </a:cubicBezTo>
                    <a:cubicBezTo>
                      <a:pt x="5021228" y="1183097"/>
                      <a:pt x="5027095" y="1182149"/>
                      <a:pt x="5031006" y="1184044"/>
                    </a:cubicBezTo>
                    <a:cubicBezTo>
                      <a:pt x="5069138" y="1212458"/>
                      <a:pt x="5075005" y="1255078"/>
                      <a:pt x="5078916" y="1296752"/>
                    </a:cubicBezTo>
                    <a:cubicBezTo>
                      <a:pt x="5103359" y="1265497"/>
                      <a:pt x="5124869" y="1232347"/>
                      <a:pt x="5151269" y="1201092"/>
                    </a:cubicBezTo>
                    <a:cubicBezTo>
                      <a:pt x="5154202" y="1198251"/>
                      <a:pt x="5161046" y="1196356"/>
                      <a:pt x="5163001" y="1199198"/>
                    </a:cubicBezTo>
                    <a:cubicBezTo>
                      <a:pt x="5206022" y="1241818"/>
                      <a:pt x="5206022" y="1304329"/>
                      <a:pt x="5194290" y="1360210"/>
                    </a:cubicBezTo>
                    <a:cubicBezTo>
                      <a:pt x="5187445" y="1388624"/>
                      <a:pt x="5178645" y="1418932"/>
                      <a:pt x="5165935" y="1447345"/>
                    </a:cubicBezTo>
                    <a:cubicBezTo>
                      <a:pt x="5173756" y="1448293"/>
                      <a:pt x="5180601" y="1449240"/>
                      <a:pt x="5187445" y="1450187"/>
                    </a:cubicBezTo>
                    <a:cubicBezTo>
                      <a:pt x="5205044" y="1434086"/>
                      <a:pt x="5222644" y="1417984"/>
                      <a:pt x="5242199" y="1401883"/>
                    </a:cubicBezTo>
                    <a:cubicBezTo>
                      <a:pt x="5278375" y="1372522"/>
                      <a:pt x="5329218" y="1330849"/>
                      <a:pt x="5383972" y="1328954"/>
                    </a:cubicBezTo>
                    <a:cubicBezTo>
                      <a:pt x="5507168" y="1323272"/>
                      <a:pt x="5426015" y="1411355"/>
                      <a:pt x="5372239" y="1460605"/>
                    </a:cubicBezTo>
                    <a:cubicBezTo>
                      <a:pt x="5446547" y="1432191"/>
                      <a:pt x="5592232" y="1361157"/>
                      <a:pt x="5622541" y="1418932"/>
                    </a:cubicBezTo>
                    <a:cubicBezTo>
                      <a:pt x="5640141" y="1452081"/>
                      <a:pt x="5604942" y="1489019"/>
                      <a:pt x="5573654" y="1515539"/>
                    </a:cubicBezTo>
                    <a:cubicBezTo>
                      <a:pt x="5540411" y="1544900"/>
                      <a:pt x="5502279" y="1569525"/>
                      <a:pt x="5466103" y="1596045"/>
                    </a:cubicBezTo>
                    <a:cubicBezTo>
                      <a:pt x="5528678" y="1583732"/>
                      <a:pt x="5672407" y="1561948"/>
                      <a:pt x="5614719" y="1620670"/>
                    </a:cubicBezTo>
                    <a:cubicBezTo>
                      <a:pt x="5587343" y="1649084"/>
                      <a:pt x="5548233" y="1671815"/>
                      <a:pt x="5511079" y="1692652"/>
                    </a:cubicBezTo>
                    <a:cubicBezTo>
                      <a:pt x="5477835" y="1711594"/>
                      <a:pt x="5443614" y="1728643"/>
                      <a:pt x="5409393" y="1745691"/>
                    </a:cubicBezTo>
                    <a:cubicBezTo>
                      <a:pt x="5497390" y="1723907"/>
                      <a:pt x="5591254" y="1701176"/>
                      <a:pt x="5671428" y="1726748"/>
                    </a:cubicBezTo>
                    <a:cubicBezTo>
                      <a:pt x="5675340" y="1727696"/>
                      <a:pt x="5675340" y="1731484"/>
                      <a:pt x="5673384" y="1734326"/>
                    </a:cubicBezTo>
                    <a:cubicBezTo>
                      <a:pt x="5626453" y="1804413"/>
                      <a:pt x="5525745" y="1841351"/>
                      <a:pt x="5432859" y="1865976"/>
                    </a:cubicBezTo>
                    <a:cubicBezTo>
                      <a:pt x="5340951" y="1890602"/>
                      <a:pt x="5244154" y="1905756"/>
                      <a:pt x="5152247" y="1933223"/>
                    </a:cubicBezTo>
                    <a:cubicBezTo>
                      <a:pt x="5266643" y="1920910"/>
                      <a:pt x="5403527" y="1904809"/>
                      <a:pt x="5475880" y="1968266"/>
                    </a:cubicBezTo>
                    <a:cubicBezTo>
                      <a:pt x="5477835" y="1970161"/>
                      <a:pt x="5477835" y="1972055"/>
                      <a:pt x="5476858" y="1974896"/>
                    </a:cubicBezTo>
                    <a:cubicBezTo>
                      <a:pt x="5433837" y="2036460"/>
                      <a:pt x="5329218" y="2058244"/>
                      <a:pt x="5249043" y="2069609"/>
                    </a:cubicBezTo>
                    <a:cubicBezTo>
                      <a:pt x="5166912" y="2081922"/>
                      <a:pt x="5085760" y="2083816"/>
                      <a:pt x="5003629" y="2092340"/>
                    </a:cubicBezTo>
                    <a:cubicBezTo>
                      <a:pt x="5062293" y="2100864"/>
                      <a:pt x="5119003" y="2115071"/>
                      <a:pt x="5170823" y="2134014"/>
                    </a:cubicBezTo>
                    <a:cubicBezTo>
                      <a:pt x="5210911" y="2148221"/>
                      <a:pt x="5296952" y="2181370"/>
                      <a:pt x="5265665" y="2227780"/>
                    </a:cubicBezTo>
                    <a:cubicBezTo>
                      <a:pt x="5226555" y="2284607"/>
                      <a:pt x="5136602" y="2272295"/>
                      <a:pt x="5079893" y="2256194"/>
                    </a:cubicBezTo>
                    <a:cubicBezTo>
                      <a:pt x="5033939" y="2243881"/>
                      <a:pt x="4991896" y="2227780"/>
                      <a:pt x="4948875" y="2211678"/>
                    </a:cubicBezTo>
                    <a:cubicBezTo>
                      <a:pt x="4924432" y="2202207"/>
                      <a:pt x="4899010" y="2191789"/>
                      <a:pt x="4871634" y="2185159"/>
                    </a:cubicBezTo>
                    <a:cubicBezTo>
                      <a:pt x="4924432" y="2230621"/>
                      <a:pt x="4979185" y="2274189"/>
                      <a:pt x="5024161" y="2324387"/>
                    </a:cubicBezTo>
                    <a:cubicBezTo>
                      <a:pt x="5068160" y="2372690"/>
                      <a:pt x="5115092" y="2429518"/>
                      <a:pt x="5104337" y="2494870"/>
                    </a:cubicBezTo>
                    <a:cubicBezTo>
                      <a:pt x="5103359" y="2498659"/>
                      <a:pt x="5100425" y="2500553"/>
                      <a:pt x="5095537" y="2500553"/>
                    </a:cubicBezTo>
                    <a:cubicBezTo>
                      <a:pt x="5046650" y="2505289"/>
                      <a:pt x="4999718" y="2486346"/>
                      <a:pt x="4963542" y="2468350"/>
                    </a:cubicBezTo>
                    <a:cubicBezTo>
                      <a:pt x="4941053" y="2456985"/>
                      <a:pt x="4918565" y="2445619"/>
                      <a:pt x="4898032" y="2432360"/>
                    </a:cubicBezTo>
                    <a:cubicBezTo>
                      <a:pt x="4931276" y="2493923"/>
                      <a:pt x="4956698" y="2562116"/>
                      <a:pt x="4941053" y="2630309"/>
                    </a:cubicBezTo>
                    <a:cubicBezTo>
                      <a:pt x="4924432" y="2700397"/>
                      <a:pt x="4847190" y="2763855"/>
                      <a:pt x="4747460" y="2769537"/>
                    </a:cubicBezTo>
                    <a:cubicBezTo>
                      <a:pt x="4634041" y="2776167"/>
                      <a:pt x="4561689" y="2701344"/>
                      <a:pt x="4510845" y="2640728"/>
                    </a:cubicBezTo>
                    <a:cubicBezTo>
                      <a:pt x="4497157" y="2623680"/>
                      <a:pt x="4483469" y="2606631"/>
                      <a:pt x="4470758" y="2589583"/>
                    </a:cubicBezTo>
                    <a:cubicBezTo>
                      <a:pt x="4500090" y="2637886"/>
                      <a:pt x="4528445" y="2693767"/>
                      <a:pt x="4518668" y="2747753"/>
                    </a:cubicBezTo>
                    <a:cubicBezTo>
                      <a:pt x="4509868" y="2795110"/>
                      <a:pt x="4449248" y="2833942"/>
                      <a:pt x="4388627" y="2812158"/>
                    </a:cubicBezTo>
                    <a:cubicBezTo>
                      <a:pt x="4329963" y="2790374"/>
                      <a:pt x="4295742" y="2745859"/>
                      <a:pt x="4265432" y="2703238"/>
                    </a:cubicBezTo>
                    <a:cubicBezTo>
                      <a:pt x="4276186" y="2746806"/>
                      <a:pt x="4292809" y="2788480"/>
                      <a:pt x="4301608" y="2832048"/>
                    </a:cubicBezTo>
                    <a:cubicBezTo>
                      <a:pt x="4309430" y="2875616"/>
                      <a:pt x="4313341" y="2922025"/>
                      <a:pt x="4282053" y="2965593"/>
                    </a:cubicBezTo>
                    <a:cubicBezTo>
                      <a:pt x="4280098" y="2968434"/>
                      <a:pt x="4274231" y="2969381"/>
                      <a:pt x="4271298" y="2968434"/>
                    </a:cubicBezTo>
                    <a:cubicBezTo>
                      <a:pt x="4218500" y="2939073"/>
                      <a:pt x="4192101" y="2895505"/>
                      <a:pt x="4177435" y="2848149"/>
                    </a:cubicBezTo>
                    <a:cubicBezTo>
                      <a:pt x="4169613" y="2878457"/>
                      <a:pt x="4160812" y="2908765"/>
                      <a:pt x="4150058" y="2939073"/>
                    </a:cubicBezTo>
                    <a:cubicBezTo>
                      <a:pt x="4129525" y="2994007"/>
                      <a:pt x="4099215" y="3083037"/>
                      <a:pt x="4021973" y="3116186"/>
                    </a:cubicBezTo>
                    <a:cubicBezTo>
                      <a:pt x="3926154" y="3155966"/>
                      <a:pt x="3849890" y="3071672"/>
                      <a:pt x="3822513" y="3021473"/>
                    </a:cubicBezTo>
                    <a:cubicBezTo>
                      <a:pt x="3782426" y="2947597"/>
                      <a:pt x="3766781" y="2855726"/>
                      <a:pt x="3785359" y="2767643"/>
                    </a:cubicBezTo>
                    <a:cubicBezTo>
                      <a:pt x="3772648" y="2785639"/>
                      <a:pt x="3759937" y="2803634"/>
                      <a:pt x="3746249" y="2820682"/>
                    </a:cubicBezTo>
                    <a:cubicBezTo>
                      <a:pt x="3717894" y="2856673"/>
                      <a:pt x="3677807" y="2913501"/>
                      <a:pt x="3621098" y="2930549"/>
                    </a:cubicBezTo>
                    <a:cubicBezTo>
                      <a:pt x="3563411" y="2948545"/>
                      <a:pt x="3548745" y="2903082"/>
                      <a:pt x="3556567" y="2869933"/>
                    </a:cubicBezTo>
                    <a:cubicBezTo>
                      <a:pt x="3559500" y="2857620"/>
                      <a:pt x="3563411" y="2845308"/>
                      <a:pt x="3568299" y="2832995"/>
                    </a:cubicBezTo>
                    <a:cubicBezTo>
                      <a:pt x="3508657" y="2908765"/>
                      <a:pt x="3432393" y="2982641"/>
                      <a:pt x="3337551" y="3028103"/>
                    </a:cubicBezTo>
                    <a:cubicBezTo>
                      <a:pt x="3332663" y="3029998"/>
                      <a:pt x="3327774" y="3028103"/>
                      <a:pt x="3326796" y="3025262"/>
                    </a:cubicBezTo>
                    <a:cubicBezTo>
                      <a:pt x="3312131" y="2978853"/>
                      <a:pt x="3311153" y="2930549"/>
                      <a:pt x="3317019" y="2882246"/>
                    </a:cubicBezTo>
                    <a:cubicBezTo>
                      <a:pt x="3276932" y="2922972"/>
                      <a:pt x="3230000" y="2959910"/>
                      <a:pt x="3175246" y="2986430"/>
                    </a:cubicBezTo>
                    <a:cubicBezTo>
                      <a:pt x="3172313" y="2988324"/>
                      <a:pt x="3166446" y="2987377"/>
                      <a:pt x="3164491" y="2984535"/>
                    </a:cubicBezTo>
                    <a:cubicBezTo>
                      <a:pt x="3134180" y="2922972"/>
                      <a:pt x="3143958" y="2846255"/>
                      <a:pt x="3156669" y="2779009"/>
                    </a:cubicBezTo>
                    <a:cubicBezTo>
                      <a:pt x="3157647" y="2773326"/>
                      <a:pt x="3158624" y="2768590"/>
                      <a:pt x="3159602" y="2762907"/>
                    </a:cubicBezTo>
                    <a:cubicBezTo>
                      <a:pt x="3126359" y="2816894"/>
                      <a:pt x="3085293" y="2884140"/>
                      <a:pt x="3017829" y="2920131"/>
                    </a:cubicBezTo>
                    <a:cubicBezTo>
                      <a:pt x="2951342" y="2956122"/>
                      <a:pt x="2906366" y="2916342"/>
                      <a:pt x="2897566" y="2870880"/>
                    </a:cubicBezTo>
                    <a:cubicBezTo>
                      <a:pt x="2889744" y="2831101"/>
                      <a:pt x="2892678" y="2788480"/>
                      <a:pt x="2901477" y="2746806"/>
                    </a:cubicBezTo>
                    <a:cubicBezTo>
                      <a:pt x="2885834" y="2777114"/>
                      <a:pt x="2869212" y="2807422"/>
                      <a:pt x="2847702" y="2835836"/>
                    </a:cubicBezTo>
                    <a:cubicBezTo>
                      <a:pt x="2833035" y="2855726"/>
                      <a:pt x="2782192" y="2925814"/>
                      <a:pt x="2739172" y="2906871"/>
                    </a:cubicBezTo>
                    <a:cubicBezTo>
                      <a:pt x="2714728" y="2895505"/>
                      <a:pt x="2709839" y="2866144"/>
                      <a:pt x="2710817" y="2837731"/>
                    </a:cubicBezTo>
                    <a:cubicBezTo>
                      <a:pt x="2697129" y="2884140"/>
                      <a:pt x="2681485" y="2930549"/>
                      <a:pt x="2659974" y="2976011"/>
                    </a:cubicBezTo>
                    <a:cubicBezTo>
                      <a:pt x="2616954" y="3070724"/>
                      <a:pt x="2553400" y="3176803"/>
                      <a:pt x="2432160" y="3235525"/>
                    </a:cubicBezTo>
                    <a:cubicBezTo>
                      <a:pt x="2428249" y="3237419"/>
                      <a:pt x="2424338" y="3236472"/>
                      <a:pt x="2422382" y="3233630"/>
                    </a:cubicBezTo>
                    <a:cubicBezTo>
                      <a:pt x="2395005" y="3200481"/>
                      <a:pt x="2386206" y="3158807"/>
                      <a:pt x="2384250" y="3116186"/>
                    </a:cubicBezTo>
                    <a:cubicBezTo>
                      <a:pt x="2371540" y="3168279"/>
                      <a:pt x="2351007" y="3231736"/>
                      <a:pt x="2291365" y="3264886"/>
                    </a:cubicBezTo>
                    <a:cubicBezTo>
                      <a:pt x="2220967" y="3303718"/>
                      <a:pt x="2149591" y="3270568"/>
                      <a:pt x="2103638" y="3236472"/>
                    </a:cubicBezTo>
                    <a:cubicBezTo>
                      <a:pt x="2071372" y="3212793"/>
                      <a:pt x="2044973" y="3186274"/>
                      <a:pt x="2018574" y="3159755"/>
                    </a:cubicBezTo>
                    <a:cubicBezTo>
                      <a:pt x="2050839" y="3197639"/>
                      <a:pt x="2078216" y="3238366"/>
                      <a:pt x="2066483" y="3287617"/>
                    </a:cubicBezTo>
                    <a:cubicBezTo>
                      <a:pt x="2065506" y="3290458"/>
                      <a:pt x="2062572" y="3293300"/>
                      <a:pt x="2057684" y="3293300"/>
                    </a:cubicBezTo>
                    <a:cubicBezTo>
                      <a:pt x="2011730" y="3296141"/>
                      <a:pt x="1971642" y="3280987"/>
                      <a:pt x="1936443" y="3262044"/>
                    </a:cubicBezTo>
                    <a:cubicBezTo>
                      <a:pt x="1950132" y="3285722"/>
                      <a:pt x="1963820" y="3309401"/>
                      <a:pt x="1974576" y="3333079"/>
                    </a:cubicBezTo>
                    <a:cubicBezTo>
                      <a:pt x="2010752" y="3407902"/>
                      <a:pt x="2052795" y="3505456"/>
                      <a:pt x="2015641" y="3591645"/>
                    </a:cubicBezTo>
                    <a:cubicBezTo>
                      <a:pt x="1934488" y="3778229"/>
                      <a:pt x="1626498" y="3603958"/>
                      <a:pt x="1517968" y="3514928"/>
                    </a:cubicBezTo>
                    <a:cubicBezTo>
                      <a:pt x="1549256" y="3593539"/>
                      <a:pt x="1565878" y="3677834"/>
                      <a:pt x="1550234" y="3763075"/>
                    </a:cubicBezTo>
                    <a:cubicBezTo>
                      <a:pt x="1549256" y="3767811"/>
                      <a:pt x="1541434" y="3770652"/>
                      <a:pt x="1536545" y="3767811"/>
                    </a:cubicBezTo>
                    <a:cubicBezTo>
                      <a:pt x="1483747" y="3731820"/>
                      <a:pt x="1446593" y="3682570"/>
                      <a:pt x="1424105" y="3629530"/>
                    </a:cubicBezTo>
                    <a:cubicBezTo>
                      <a:pt x="1420194" y="3679728"/>
                      <a:pt x="1402594" y="3730873"/>
                      <a:pt x="1377173" y="3778229"/>
                    </a:cubicBezTo>
                    <a:cubicBezTo>
                      <a:pt x="1337085" y="3852105"/>
                      <a:pt x="1277443" y="3925034"/>
                      <a:pt x="1187491" y="3973338"/>
                    </a:cubicBezTo>
                    <a:cubicBezTo>
                      <a:pt x="1182602" y="3976179"/>
                      <a:pt x="1177713" y="3973338"/>
                      <a:pt x="1176735" y="3970497"/>
                    </a:cubicBezTo>
                    <a:cubicBezTo>
                      <a:pt x="1159136" y="3917458"/>
                      <a:pt x="1170869" y="3860630"/>
                      <a:pt x="1184557" y="3804749"/>
                    </a:cubicBezTo>
                    <a:cubicBezTo>
                      <a:pt x="1142514" y="3905145"/>
                      <a:pt x="1090694" y="4010276"/>
                      <a:pt x="992920" y="4087941"/>
                    </a:cubicBezTo>
                    <a:cubicBezTo>
                      <a:pt x="989986" y="4089835"/>
                      <a:pt x="984119" y="4090782"/>
                      <a:pt x="982164" y="4087941"/>
                    </a:cubicBezTo>
                    <a:cubicBezTo>
                      <a:pt x="926433" y="4038690"/>
                      <a:pt x="905900" y="3975232"/>
                      <a:pt x="898078" y="3907986"/>
                    </a:cubicBezTo>
                    <a:cubicBezTo>
                      <a:pt x="851146" y="3990387"/>
                      <a:pt x="779771" y="4076575"/>
                      <a:pt x="670263" y="4122984"/>
                    </a:cubicBezTo>
                    <a:cubicBezTo>
                      <a:pt x="666352" y="4124879"/>
                      <a:pt x="661464" y="4123932"/>
                      <a:pt x="659508" y="4121090"/>
                    </a:cubicBezTo>
                    <a:cubicBezTo>
                      <a:pt x="618443" y="4047214"/>
                      <a:pt x="657553" y="3956290"/>
                      <a:pt x="709373" y="3873889"/>
                    </a:cubicBezTo>
                    <a:cubicBezTo>
                      <a:pt x="686885" y="3894726"/>
                      <a:pt x="663419" y="3915563"/>
                      <a:pt x="637998" y="3934506"/>
                    </a:cubicBezTo>
                    <a:cubicBezTo>
                      <a:pt x="586177" y="3973338"/>
                      <a:pt x="527513" y="4012170"/>
                      <a:pt x="459071" y="4029219"/>
                    </a:cubicBezTo>
                    <a:cubicBezTo>
                      <a:pt x="452227" y="4031113"/>
                      <a:pt x="448316" y="4025430"/>
                      <a:pt x="451249" y="4021642"/>
                    </a:cubicBezTo>
                    <a:cubicBezTo>
                      <a:pt x="468848" y="3998910"/>
                      <a:pt x="486448" y="3977126"/>
                      <a:pt x="506002" y="3955342"/>
                    </a:cubicBezTo>
                    <a:cubicBezTo>
                      <a:pt x="493292" y="3963867"/>
                      <a:pt x="479603" y="3973338"/>
                      <a:pt x="465915" y="3980915"/>
                    </a:cubicBezTo>
                    <a:cubicBezTo>
                      <a:pt x="414094" y="4013117"/>
                      <a:pt x="349563" y="4051950"/>
                      <a:pt x="284054" y="4059527"/>
                    </a:cubicBezTo>
                    <a:cubicBezTo>
                      <a:pt x="154014" y="4073734"/>
                      <a:pt x="176502" y="3944924"/>
                      <a:pt x="195079" y="3862524"/>
                    </a:cubicBezTo>
                    <a:cubicBezTo>
                      <a:pt x="171614" y="3905145"/>
                      <a:pt x="150103" y="3947766"/>
                      <a:pt x="116860" y="3988492"/>
                    </a:cubicBezTo>
                    <a:cubicBezTo>
                      <a:pt x="113926" y="3991333"/>
                      <a:pt x="107082" y="3993228"/>
                      <a:pt x="105127" y="3990387"/>
                    </a:cubicBezTo>
                    <a:cubicBezTo>
                      <a:pt x="88505" y="3974285"/>
                      <a:pt x="77750" y="3954396"/>
                      <a:pt x="70906" y="3933559"/>
                    </a:cubicBezTo>
                    <a:cubicBezTo>
                      <a:pt x="69928" y="3942083"/>
                      <a:pt x="69928" y="3950607"/>
                      <a:pt x="69928" y="3958184"/>
                    </a:cubicBezTo>
                    <a:cubicBezTo>
                      <a:pt x="72861" y="4008382"/>
                      <a:pt x="90461" y="4058580"/>
                      <a:pt x="123704" y="4091729"/>
                    </a:cubicBezTo>
                    <a:cubicBezTo>
                      <a:pt x="62106" y="4164658"/>
                      <a:pt x="-20024" y="4263159"/>
                      <a:pt x="4419" y="4331353"/>
                    </a:cubicBezTo>
                    <a:cubicBezTo>
                      <a:pt x="6375" y="4337983"/>
                      <a:pt x="18108" y="4342718"/>
                      <a:pt x="26907" y="4339877"/>
                    </a:cubicBezTo>
                    <a:cubicBezTo>
                      <a:pt x="111971" y="4317146"/>
                      <a:pt x="217568" y="4257477"/>
                      <a:pt x="285032" y="4213909"/>
                    </a:cubicBezTo>
                    <a:cubicBezTo>
                      <a:pt x="328053" y="4186442"/>
                      <a:pt x="369118" y="4158975"/>
                      <a:pt x="409206" y="4130562"/>
                    </a:cubicBezTo>
                    <a:cubicBezTo>
                      <a:pt x="347607" y="4196860"/>
                      <a:pt x="291876" y="4266948"/>
                      <a:pt x="301654" y="4326617"/>
                    </a:cubicBezTo>
                    <a:cubicBezTo>
                      <a:pt x="302631" y="4333247"/>
                      <a:pt x="306542" y="4337036"/>
                      <a:pt x="315342" y="4337983"/>
                    </a:cubicBezTo>
                    <a:cubicBezTo>
                      <a:pt x="382806" y="4350295"/>
                      <a:pt x="497203" y="4250847"/>
                      <a:pt x="567600" y="4184548"/>
                    </a:cubicBezTo>
                    <a:cubicBezTo>
                      <a:pt x="555867" y="4248953"/>
                      <a:pt x="568578" y="4307675"/>
                      <a:pt x="601822" y="4367344"/>
                    </a:cubicBezTo>
                    <a:cubicBezTo>
                      <a:pt x="617465" y="4395758"/>
                      <a:pt x="676130" y="4443114"/>
                      <a:pt x="729906" y="4422277"/>
                    </a:cubicBezTo>
                    <a:cubicBezTo>
                      <a:pt x="806170" y="4391969"/>
                      <a:pt x="820836" y="4282102"/>
                      <a:pt x="821814" y="4192125"/>
                    </a:cubicBezTo>
                    <a:cubicBezTo>
                      <a:pt x="878523" y="4320934"/>
                      <a:pt x="994875" y="4503730"/>
                      <a:pt x="1083850" y="4383445"/>
                    </a:cubicBezTo>
                    <a:cubicBezTo>
                      <a:pt x="1114160" y="4341771"/>
                      <a:pt x="1120026" y="4281155"/>
                      <a:pt x="1110249" y="4219592"/>
                    </a:cubicBezTo>
                    <a:cubicBezTo>
                      <a:pt x="1164025" y="4276419"/>
                      <a:pt x="1227578" y="4310516"/>
                      <a:pt x="1288198" y="4258424"/>
                    </a:cubicBezTo>
                    <a:cubicBezTo>
                      <a:pt x="1349796" y="4205385"/>
                      <a:pt x="1351752" y="4117301"/>
                      <a:pt x="1353707" y="4056685"/>
                    </a:cubicBezTo>
                    <a:cubicBezTo>
                      <a:pt x="1353707" y="4050055"/>
                      <a:pt x="1352730" y="4044373"/>
                      <a:pt x="1353707" y="4038690"/>
                    </a:cubicBezTo>
                    <a:cubicBezTo>
                      <a:pt x="1409438" y="4031113"/>
                      <a:pt x="1472014" y="4004593"/>
                      <a:pt x="1529701" y="3977126"/>
                    </a:cubicBezTo>
                    <a:cubicBezTo>
                      <a:pt x="1490591" y="4014065"/>
                      <a:pt x="1452459" y="4051003"/>
                      <a:pt x="1417260" y="4088888"/>
                    </a:cubicBezTo>
                    <a:cubicBezTo>
                      <a:pt x="1411394" y="4095517"/>
                      <a:pt x="1409438" y="4106883"/>
                      <a:pt x="1419216" y="4110672"/>
                    </a:cubicBezTo>
                    <a:cubicBezTo>
                      <a:pt x="1440726" y="4120143"/>
                      <a:pt x="1462237" y="4114460"/>
                      <a:pt x="1485703" y="4102147"/>
                    </a:cubicBezTo>
                    <a:cubicBezTo>
                      <a:pt x="1517968" y="4085099"/>
                      <a:pt x="1547301" y="4067104"/>
                      <a:pt x="1576633" y="4047214"/>
                    </a:cubicBezTo>
                    <a:cubicBezTo>
                      <a:pt x="1616721" y="4020695"/>
                      <a:pt x="1569788" y="4093623"/>
                      <a:pt x="1566855" y="4115407"/>
                    </a:cubicBezTo>
                    <a:cubicBezTo>
                      <a:pt x="1555123" y="4199702"/>
                      <a:pt x="1564900" y="4290626"/>
                      <a:pt x="1596188" y="4367344"/>
                    </a:cubicBezTo>
                    <a:cubicBezTo>
                      <a:pt x="1612809" y="4408070"/>
                      <a:pt x="1676363" y="4425118"/>
                      <a:pt x="1712540" y="4370185"/>
                    </a:cubicBezTo>
                    <a:cubicBezTo>
                      <a:pt x="1788804" y="4256530"/>
                      <a:pt x="1830847" y="4137191"/>
                      <a:pt x="1866046" y="4017853"/>
                    </a:cubicBezTo>
                    <a:cubicBezTo>
                      <a:pt x="1881689" y="4108778"/>
                      <a:pt x="1922754" y="4217697"/>
                      <a:pt x="2052795" y="4139086"/>
                    </a:cubicBezTo>
                    <a:cubicBezTo>
                      <a:pt x="2122215" y="4097412"/>
                      <a:pt x="2119281" y="4011223"/>
                      <a:pt x="2124170" y="3958184"/>
                    </a:cubicBezTo>
                    <a:cubicBezTo>
                      <a:pt x="2130037" y="3904197"/>
                      <a:pt x="2115370" y="3859683"/>
                      <a:pt x="2094838" y="3815167"/>
                    </a:cubicBezTo>
                    <a:cubicBezTo>
                      <a:pt x="2154480" y="3846423"/>
                      <a:pt x="2206301" y="3872942"/>
                      <a:pt x="2305053" y="3874837"/>
                    </a:cubicBezTo>
                    <a:cubicBezTo>
                      <a:pt x="2354918" y="3875784"/>
                      <a:pt x="2393050" y="3829375"/>
                      <a:pt x="2390117" y="3798119"/>
                    </a:cubicBezTo>
                    <a:cubicBezTo>
                      <a:pt x="2382295" y="3712878"/>
                      <a:pt x="2323630" y="3641843"/>
                      <a:pt x="2263988" y="3574597"/>
                    </a:cubicBezTo>
                    <a:cubicBezTo>
                      <a:pt x="2258121" y="3567967"/>
                      <a:pt x="2252255" y="3561337"/>
                      <a:pt x="2245411" y="3553760"/>
                    </a:cubicBezTo>
                    <a:cubicBezTo>
                      <a:pt x="2241499" y="3501668"/>
                      <a:pt x="2200434" y="3449576"/>
                      <a:pt x="2166213" y="3399378"/>
                    </a:cubicBezTo>
                    <a:cubicBezTo>
                      <a:pt x="2244433" y="3461888"/>
                      <a:pt x="2359807" y="3545236"/>
                      <a:pt x="2450737" y="3490302"/>
                    </a:cubicBezTo>
                    <a:cubicBezTo>
                      <a:pt x="2484958" y="3469466"/>
                      <a:pt x="2488869" y="3440105"/>
                      <a:pt x="2488869" y="3412638"/>
                    </a:cubicBezTo>
                    <a:cubicBezTo>
                      <a:pt x="2487892" y="3390854"/>
                      <a:pt x="2484958" y="3369070"/>
                      <a:pt x="2479092" y="3347286"/>
                    </a:cubicBezTo>
                    <a:cubicBezTo>
                      <a:pt x="2522113" y="3394642"/>
                      <a:pt x="2569044" y="3416426"/>
                      <a:pt x="2602288" y="3350127"/>
                    </a:cubicBezTo>
                    <a:cubicBezTo>
                      <a:pt x="2635531" y="3282881"/>
                      <a:pt x="2640420" y="3213741"/>
                      <a:pt x="2656063" y="3145547"/>
                    </a:cubicBezTo>
                    <a:cubicBezTo>
                      <a:pt x="2644331" y="3199534"/>
                      <a:pt x="2670729" y="3253520"/>
                      <a:pt x="2669751" y="3305612"/>
                    </a:cubicBezTo>
                    <a:cubicBezTo>
                      <a:pt x="2668774" y="3339709"/>
                      <a:pt x="2677574" y="3382330"/>
                      <a:pt x="2693218" y="3412638"/>
                    </a:cubicBezTo>
                    <a:cubicBezTo>
                      <a:pt x="2695173" y="3416426"/>
                      <a:pt x="2701040" y="3417373"/>
                      <a:pt x="2705928" y="3415479"/>
                    </a:cubicBezTo>
                    <a:cubicBezTo>
                      <a:pt x="2832058" y="3360546"/>
                      <a:pt x="2924943" y="3243102"/>
                      <a:pt x="2988497" y="3150283"/>
                    </a:cubicBezTo>
                    <a:cubicBezTo>
                      <a:pt x="2978719" y="3164490"/>
                      <a:pt x="2969920" y="3179644"/>
                      <a:pt x="2961120" y="3193851"/>
                    </a:cubicBezTo>
                    <a:cubicBezTo>
                      <a:pt x="2943520" y="3224159"/>
                      <a:pt x="2929832" y="3245943"/>
                      <a:pt x="2937654" y="3276251"/>
                    </a:cubicBezTo>
                    <a:cubicBezTo>
                      <a:pt x="2953298" y="3339709"/>
                      <a:pt x="3129292" y="3186274"/>
                      <a:pt x="3134180" y="3182485"/>
                    </a:cubicBezTo>
                    <a:cubicBezTo>
                      <a:pt x="3194801" y="3128499"/>
                      <a:pt x="3234889" y="3061253"/>
                      <a:pt x="3258354" y="2992113"/>
                    </a:cubicBezTo>
                    <a:cubicBezTo>
                      <a:pt x="3263243" y="3021473"/>
                      <a:pt x="3271065" y="3050835"/>
                      <a:pt x="3284753" y="3080196"/>
                    </a:cubicBezTo>
                    <a:cubicBezTo>
                      <a:pt x="3295508" y="3101980"/>
                      <a:pt x="3351240" y="3178697"/>
                      <a:pt x="3394261" y="3168279"/>
                    </a:cubicBezTo>
                    <a:cubicBezTo>
                      <a:pt x="3423593" y="3161649"/>
                      <a:pt x="3454881" y="3153125"/>
                      <a:pt x="3457814" y="3125658"/>
                    </a:cubicBezTo>
                    <a:cubicBezTo>
                      <a:pt x="3462703" y="3078301"/>
                      <a:pt x="3481280" y="3029998"/>
                      <a:pt x="3497902" y="2982641"/>
                    </a:cubicBezTo>
                    <a:cubicBezTo>
                      <a:pt x="3514524" y="3049888"/>
                      <a:pt x="3546789" y="3129446"/>
                      <a:pt x="3609364" y="3121869"/>
                    </a:cubicBezTo>
                    <a:cubicBezTo>
                      <a:pt x="3589810" y="3160701"/>
                      <a:pt x="3572210" y="3204269"/>
                      <a:pt x="3575143" y="3235525"/>
                    </a:cubicBezTo>
                    <a:cubicBezTo>
                      <a:pt x="3576121" y="3244996"/>
                      <a:pt x="3586877" y="3249731"/>
                      <a:pt x="3599587" y="3244996"/>
                    </a:cubicBezTo>
                    <a:cubicBezTo>
                      <a:pt x="3672918" y="3212793"/>
                      <a:pt x="3730605" y="3163543"/>
                      <a:pt x="3790248" y="3118081"/>
                    </a:cubicBezTo>
                    <a:cubicBezTo>
                      <a:pt x="3716917" y="3209005"/>
                      <a:pt x="3633808" y="3329290"/>
                      <a:pt x="3711050" y="3361493"/>
                    </a:cubicBezTo>
                    <a:cubicBezTo>
                      <a:pt x="3757982" y="3380435"/>
                      <a:pt x="3812736" y="3357704"/>
                      <a:pt x="3850867" y="3324555"/>
                    </a:cubicBezTo>
                    <a:cubicBezTo>
                      <a:pt x="3854779" y="3334026"/>
                      <a:pt x="3859668" y="3342550"/>
                      <a:pt x="3864556" y="3352022"/>
                    </a:cubicBezTo>
                    <a:cubicBezTo>
                      <a:pt x="3886066" y="3390854"/>
                      <a:pt x="3979930" y="3522505"/>
                      <a:pt x="4051305" y="3517769"/>
                    </a:cubicBezTo>
                    <a:cubicBezTo>
                      <a:pt x="4115836" y="3513034"/>
                      <a:pt x="4120725" y="3454311"/>
                      <a:pt x="4108992" y="3391801"/>
                    </a:cubicBezTo>
                    <a:cubicBezTo>
                      <a:pt x="4136369" y="3430633"/>
                      <a:pt x="4165701" y="3468518"/>
                      <a:pt x="4200900" y="3509245"/>
                    </a:cubicBezTo>
                    <a:cubicBezTo>
                      <a:pt x="4219478" y="3531029"/>
                      <a:pt x="4277164" y="3606799"/>
                      <a:pt x="4329963" y="3585962"/>
                    </a:cubicBezTo>
                    <a:cubicBezTo>
                      <a:pt x="4395471" y="3560390"/>
                      <a:pt x="4372984" y="3468518"/>
                      <a:pt x="4373961" y="3431580"/>
                    </a:cubicBezTo>
                    <a:cubicBezTo>
                      <a:pt x="4374939" y="3405061"/>
                      <a:pt x="4372006" y="3379488"/>
                      <a:pt x="4366140" y="3353916"/>
                    </a:cubicBezTo>
                    <a:cubicBezTo>
                      <a:pt x="4397427" y="3388013"/>
                      <a:pt x="4433603" y="3419268"/>
                      <a:pt x="4480536" y="3442946"/>
                    </a:cubicBezTo>
                    <a:cubicBezTo>
                      <a:pt x="4529423" y="3467571"/>
                      <a:pt x="4662396" y="3562284"/>
                      <a:pt x="4741593" y="3513980"/>
                    </a:cubicBezTo>
                    <a:cubicBezTo>
                      <a:pt x="4814924" y="3469466"/>
                      <a:pt x="4790481" y="3356757"/>
                      <a:pt x="4787547" y="3304665"/>
                    </a:cubicBezTo>
                    <a:cubicBezTo>
                      <a:pt x="4786569" y="3295194"/>
                      <a:pt x="4785592" y="3286670"/>
                      <a:pt x="4784614" y="3278146"/>
                    </a:cubicBezTo>
                    <a:cubicBezTo>
                      <a:pt x="4800258" y="3287617"/>
                      <a:pt x="4815902" y="3297088"/>
                      <a:pt x="4831546" y="3306559"/>
                    </a:cubicBezTo>
                    <a:cubicBezTo>
                      <a:pt x="4844257" y="3314136"/>
                      <a:pt x="4857945" y="3308454"/>
                      <a:pt x="4870656" y="3299930"/>
                    </a:cubicBezTo>
                    <a:cubicBezTo>
                      <a:pt x="4908788" y="3271516"/>
                      <a:pt x="4899010" y="3251626"/>
                      <a:pt x="4887277" y="3218476"/>
                    </a:cubicBezTo>
                    <a:cubicBezTo>
                      <a:pt x="4872611" y="3178697"/>
                      <a:pt x="4852079" y="3140812"/>
                      <a:pt x="4828613" y="3104821"/>
                    </a:cubicBezTo>
                    <a:cubicBezTo>
                      <a:pt x="4889233" y="3136076"/>
                      <a:pt x="4950831" y="3165437"/>
                      <a:pt x="5030028" y="3178697"/>
                    </a:cubicBezTo>
                    <a:cubicBezTo>
                      <a:pt x="5081849" y="3188168"/>
                      <a:pt x="5179623" y="3188168"/>
                      <a:pt x="5224599" y="3149336"/>
                    </a:cubicBezTo>
                    <a:cubicBezTo>
                      <a:pt x="5279353" y="3101980"/>
                      <a:pt x="5182556" y="3037575"/>
                      <a:pt x="5080871" y="2987377"/>
                    </a:cubicBezTo>
                    <a:cubicBezTo>
                      <a:pt x="5253931" y="3021473"/>
                      <a:pt x="5456325" y="3037575"/>
                      <a:pt x="5587343" y="2926761"/>
                    </a:cubicBezTo>
                    <a:cubicBezTo>
                      <a:pt x="5675340" y="2851938"/>
                      <a:pt x="5422104" y="2774273"/>
                      <a:pt x="5256865" y="2729758"/>
                    </a:cubicBezTo>
                    <a:cubicBezTo>
                      <a:pt x="5346818" y="2730705"/>
                      <a:pt x="5436770" y="2733547"/>
                      <a:pt x="5529655" y="2725022"/>
                    </a:cubicBezTo>
                    <a:cubicBezTo>
                      <a:pt x="5592232" y="2719339"/>
                      <a:pt x="5679250" y="2715551"/>
                      <a:pt x="5717382" y="2667247"/>
                    </a:cubicBezTo>
                    <a:cubicBezTo>
                      <a:pt x="5753560" y="2607578"/>
                      <a:pt x="5636229" y="2573482"/>
                      <a:pt x="5544322" y="2550751"/>
                    </a:cubicBezTo>
                    <a:close/>
                  </a:path>
                </a:pathLst>
              </a:custGeom>
              <a:solidFill>
                <a:srgbClr val="256834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pic>
        <p:nvPicPr>
          <p:cNvPr id="13" name="Picture 12" descr="A screenshot of a video game&#10;&#10;AI-generated content may be incorrect.">
            <a:extLst>
              <a:ext uri="{FF2B5EF4-FFF2-40B4-BE49-F238E27FC236}">
                <a16:creationId xmlns:a16="http://schemas.microsoft.com/office/drawing/2014/main" id="{E83C7207-A52C-8444-48FF-4F2F27635DAB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935" y="2002971"/>
            <a:ext cx="7399025" cy="5127806"/>
          </a:xfrm>
          <a:prstGeom prst="rect">
            <a:avLst/>
          </a:prstGeom>
        </p:spPr>
      </p:pic>
      <p:pic>
        <p:nvPicPr>
          <p:cNvPr id="524" name="Graphic 523">
            <a:extLst>
              <a:ext uri="{FF2B5EF4-FFF2-40B4-BE49-F238E27FC236}">
                <a16:creationId xmlns:a16="http://schemas.microsoft.com/office/drawing/2014/main" id="{DF425759-CA26-8341-02E9-3AFFB86745CF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719887" y="4362450"/>
            <a:ext cx="3449638" cy="2343150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7F116140-60A7-74E9-7118-71BA995AAF5E}"/>
              </a:ext>
            </a:extLst>
          </p:cNvPr>
          <p:cNvSpPr/>
          <p:nvPr/>
        </p:nvSpPr>
        <p:spPr>
          <a:xfrm>
            <a:off x="3736049" y="420869"/>
            <a:ext cx="4503454" cy="1310640"/>
          </a:xfrm>
          <a:prstGeom prst="rect">
            <a:avLst/>
          </a:prstGeom>
          <a:solidFill>
            <a:srgbClr val="FFFFFF">
              <a:alpha val="29020"/>
            </a:srgbClr>
          </a:solidFill>
          <a:effectLst>
            <a:softEdge rad="317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A" sz="9600" dirty="0">
                <a:solidFill>
                  <a:srgbClr val="5B3511"/>
                </a:solidFill>
                <a:latin typeface="Radio Canada SemiBold" pitchFamily="2" charset="0"/>
              </a:rPr>
              <a:t>Bonus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5B31A2D-18B9-38DD-10CD-8824049254E6}"/>
              </a:ext>
            </a:extLst>
          </p:cNvPr>
          <p:cNvSpPr/>
          <p:nvPr/>
        </p:nvSpPr>
        <p:spPr>
          <a:xfrm>
            <a:off x="-247426" y="1699053"/>
            <a:ext cx="12769327" cy="2098824"/>
          </a:xfrm>
          <a:prstGeom prst="rect">
            <a:avLst/>
          </a:prstGeom>
          <a:solidFill>
            <a:srgbClr val="5B351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A" sz="6000" dirty="0"/>
              <a:t>La démonstration fonctionne aussi avec cette forme.</a:t>
            </a:r>
          </a:p>
        </p:txBody>
      </p:sp>
      <p:pic>
        <p:nvPicPr>
          <p:cNvPr id="24" name="Image 23">
            <a:extLst>
              <a:ext uri="{FF2B5EF4-FFF2-40B4-BE49-F238E27FC236}">
                <a16:creationId xmlns:a16="http://schemas.microsoft.com/office/drawing/2014/main" id="{48737455-F6BF-2382-4B84-69F1031CCB2F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8183" y="2398124"/>
            <a:ext cx="9216636" cy="57132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870219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" fill="hold">
                          <p:stCondLst>
                            <p:cond delay="indefinite"/>
                          </p:stCondLst>
                          <p:childTnLst>
                            <p:par>
                              <p:cTn id="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2" presetClass="entr" presetSubtype="4" fill="hold" nodeType="click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6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" fill="hold">
                          <p:stCondLst>
                            <p:cond delay="indefinite"/>
                          </p:stCondLst>
                          <p:childTnLst>
                            <p:par>
                              <p:cTn id="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2" grpId="0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73D353-D4C9-7C11-D700-69AD511A50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8E69D80F-09D1-B302-058D-1D9A737FCD2B}"/>
              </a:ext>
            </a:extLst>
          </p:cNvPr>
          <p:cNvSpPr/>
          <p:nvPr/>
        </p:nvSpPr>
        <p:spPr>
          <a:xfrm>
            <a:off x="-51303" y="0"/>
            <a:ext cx="12294606" cy="6853299"/>
          </a:xfrm>
          <a:custGeom>
            <a:avLst/>
            <a:gdLst>
              <a:gd name="connsiteX0" fmla="*/ 0 w 12188348"/>
              <a:gd name="connsiteY0" fmla="*/ 0 h 6853299"/>
              <a:gd name="connsiteX1" fmla="*/ 8300317 w 12188348"/>
              <a:gd name="connsiteY1" fmla="*/ 0 h 6853299"/>
              <a:gd name="connsiteX2" fmla="*/ 8469513 w 12188348"/>
              <a:gd name="connsiteY2" fmla="*/ 0 h 6853299"/>
              <a:gd name="connsiteX3" fmla="*/ 8547964 w 12188348"/>
              <a:gd name="connsiteY3" fmla="*/ 0 h 6853299"/>
              <a:gd name="connsiteX4" fmla="*/ 8770387 w 12188348"/>
              <a:gd name="connsiteY4" fmla="*/ 0 h 6853299"/>
              <a:gd name="connsiteX5" fmla="*/ 8877633 w 12188348"/>
              <a:gd name="connsiteY5" fmla="*/ 0 h 6853299"/>
              <a:gd name="connsiteX6" fmla="*/ 12173676 w 12188348"/>
              <a:gd name="connsiteY6" fmla="*/ 0 h 6853299"/>
              <a:gd name="connsiteX7" fmla="*/ 12183036 w 12188348"/>
              <a:gd name="connsiteY7" fmla="*/ 26494 h 6853299"/>
              <a:gd name="connsiteX8" fmla="*/ 12184147 w 12188348"/>
              <a:gd name="connsiteY8" fmla="*/ 318642 h 6853299"/>
              <a:gd name="connsiteX9" fmla="*/ 12184226 w 12188348"/>
              <a:gd name="connsiteY9" fmla="*/ 908173 h 6853299"/>
              <a:gd name="connsiteX10" fmla="*/ 12184385 w 12188348"/>
              <a:gd name="connsiteY10" fmla="*/ 3255589 h 6853299"/>
              <a:gd name="connsiteX11" fmla="*/ 12184306 w 12188348"/>
              <a:gd name="connsiteY11" fmla="*/ 3840996 h 6853299"/>
              <a:gd name="connsiteX12" fmla="*/ 12182402 w 12188348"/>
              <a:gd name="connsiteY12" fmla="*/ 4062070 h 6853299"/>
              <a:gd name="connsiteX13" fmla="*/ 12176374 w 12188348"/>
              <a:gd name="connsiteY13" fmla="*/ 4082139 h 6853299"/>
              <a:gd name="connsiteX14" fmla="*/ 12179229 w 12188348"/>
              <a:gd name="connsiteY14" fmla="*/ 4228570 h 6853299"/>
              <a:gd name="connsiteX15" fmla="*/ 12176294 w 12188348"/>
              <a:gd name="connsiteY15" fmla="*/ 4234836 h 6853299"/>
              <a:gd name="connsiteX16" fmla="*/ 12175342 w 12188348"/>
              <a:gd name="connsiteY16" fmla="*/ 4278385 h 6853299"/>
              <a:gd name="connsiteX17" fmla="*/ 12179388 w 12188348"/>
              <a:gd name="connsiteY17" fmla="*/ 4334783 h 6853299"/>
              <a:gd name="connsiteX18" fmla="*/ 12176135 w 12188348"/>
              <a:gd name="connsiteY18" fmla="*/ 4341923 h 6853299"/>
              <a:gd name="connsiteX19" fmla="*/ 12176770 w 12188348"/>
              <a:gd name="connsiteY19" fmla="*/ 4429654 h 6853299"/>
              <a:gd name="connsiteX20" fmla="*/ 12175104 w 12188348"/>
              <a:gd name="connsiteY20" fmla="*/ 4433065 h 6853299"/>
              <a:gd name="connsiteX21" fmla="*/ 12177087 w 12188348"/>
              <a:gd name="connsiteY21" fmla="*/ 4475504 h 6853299"/>
              <a:gd name="connsiteX22" fmla="*/ 12175501 w 12188348"/>
              <a:gd name="connsiteY22" fmla="*/ 4478676 h 6853299"/>
              <a:gd name="connsiteX23" fmla="*/ 12178911 w 12188348"/>
              <a:gd name="connsiteY23" fmla="*/ 4634388 h 6853299"/>
              <a:gd name="connsiteX24" fmla="*/ 12175738 w 12188348"/>
              <a:gd name="connsiteY24" fmla="*/ 4641289 h 6853299"/>
              <a:gd name="connsiteX25" fmla="*/ 12183354 w 12188348"/>
              <a:gd name="connsiteY25" fmla="*/ 4667863 h 6853299"/>
              <a:gd name="connsiteX26" fmla="*/ 12180736 w 12188348"/>
              <a:gd name="connsiteY26" fmla="*/ 5252872 h 6853299"/>
              <a:gd name="connsiteX27" fmla="*/ 12175897 w 12188348"/>
              <a:gd name="connsiteY27" fmla="*/ 5263977 h 6853299"/>
              <a:gd name="connsiteX28" fmla="*/ 12174945 w 12188348"/>
              <a:gd name="connsiteY28" fmla="*/ 5313475 h 6853299"/>
              <a:gd name="connsiteX29" fmla="*/ 12180419 w 12188348"/>
              <a:gd name="connsiteY29" fmla="*/ 5641477 h 6853299"/>
              <a:gd name="connsiteX30" fmla="*/ 12176532 w 12188348"/>
              <a:gd name="connsiteY30" fmla="*/ 5650599 h 6853299"/>
              <a:gd name="connsiteX31" fmla="*/ 12177880 w 12188348"/>
              <a:gd name="connsiteY31" fmla="*/ 6845685 h 6853299"/>
              <a:gd name="connsiteX32" fmla="*/ 12173518 w 12188348"/>
              <a:gd name="connsiteY32" fmla="*/ 6853300 h 6853299"/>
              <a:gd name="connsiteX33" fmla="*/ 0 w 12188348"/>
              <a:gd name="connsiteY33" fmla="*/ 6853300 h 6853299"/>
              <a:gd name="connsiteX34" fmla="*/ 0 w 12188348"/>
              <a:gd name="connsiteY34" fmla="*/ 0 h 6853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188348" h="6853299">
                <a:moveTo>
                  <a:pt x="0" y="0"/>
                </a:moveTo>
                <a:lnTo>
                  <a:pt x="8300317" y="0"/>
                </a:lnTo>
                <a:lnTo>
                  <a:pt x="8469513" y="0"/>
                </a:lnTo>
                <a:lnTo>
                  <a:pt x="8547964" y="0"/>
                </a:lnTo>
                <a:lnTo>
                  <a:pt x="8770387" y="0"/>
                </a:lnTo>
                <a:lnTo>
                  <a:pt x="8877633" y="0"/>
                </a:lnTo>
                <a:lnTo>
                  <a:pt x="12173676" y="0"/>
                </a:lnTo>
                <a:cubicBezTo>
                  <a:pt x="12179150" y="8646"/>
                  <a:pt x="12182243" y="16341"/>
                  <a:pt x="12183036" y="26494"/>
                </a:cubicBezTo>
                <a:cubicBezTo>
                  <a:pt x="12190414" y="121920"/>
                  <a:pt x="12184147" y="222740"/>
                  <a:pt x="12184147" y="318642"/>
                </a:cubicBezTo>
                <a:lnTo>
                  <a:pt x="12184226" y="908173"/>
                </a:lnTo>
                <a:lnTo>
                  <a:pt x="12184385" y="3255589"/>
                </a:lnTo>
                <a:lnTo>
                  <a:pt x="12184306" y="3840996"/>
                </a:lnTo>
                <a:cubicBezTo>
                  <a:pt x="12184306" y="3901440"/>
                  <a:pt x="12194301" y="4006385"/>
                  <a:pt x="12182402" y="4062070"/>
                </a:cubicBezTo>
                <a:cubicBezTo>
                  <a:pt x="12180895" y="4069050"/>
                  <a:pt x="12178753" y="4075396"/>
                  <a:pt x="12176374" y="4082139"/>
                </a:cubicBezTo>
                <a:cubicBezTo>
                  <a:pt x="12189383" y="4111250"/>
                  <a:pt x="12191048" y="4199696"/>
                  <a:pt x="12179229" y="4228570"/>
                </a:cubicBezTo>
                <a:cubicBezTo>
                  <a:pt x="12177960" y="4231743"/>
                  <a:pt x="12177721" y="4232140"/>
                  <a:pt x="12176294" y="4234836"/>
                </a:cubicBezTo>
                <a:cubicBezTo>
                  <a:pt x="12182085" y="4255460"/>
                  <a:pt x="12182005" y="4258078"/>
                  <a:pt x="12175342" y="4278385"/>
                </a:cubicBezTo>
                <a:cubicBezTo>
                  <a:pt x="12184147" y="4298295"/>
                  <a:pt x="12187716" y="4313604"/>
                  <a:pt x="12179388" y="4334783"/>
                </a:cubicBezTo>
                <a:cubicBezTo>
                  <a:pt x="12178357" y="4337243"/>
                  <a:pt x="12177246" y="4339543"/>
                  <a:pt x="12176135" y="4341923"/>
                </a:cubicBezTo>
                <a:cubicBezTo>
                  <a:pt x="12186527" y="4370241"/>
                  <a:pt x="12188747" y="4401178"/>
                  <a:pt x="12176770" y="4429654"/>
                </a:cubicBezTo>
                <a:cubicBezTo>
                  <a:pt x="12176294" y="4430844"/>
                  <a:pt x="12175659" y="4431955"/>
                  <a:pt x="12175104" y="4433065"/>
                </a:cubicBezTo>
                <a:cubicBezTo>
                  <a:pt x="12182085" y="4450675"/>
                  <a:pt x="12185178" y="4457338"/>
                  <a:pt x="12177087" y="4475504"/>
                </a:cubicBezTo>
                <a:cubicBezTo>
                  <a:pt x="12176612" y="4476614"/>
                  <a:pt x="12175977" y="4477645"/>
                  <a:pt x="12175501" y="4478676"/>
                </a:cubicBezTo>
                <a:cubicBezTo>
                  <a:pt x="12189858" y="4510564"/>
                  <a:pt x="12191445" y="4602262"/>
                  <a:pt x="12178911" y="4634388"/>
                </a:cubicBezTo>
                <a:cubicBezTo>
                  <a:pt x="12177564" y="4637799"/>
                  <a:pt x="12177246" y="4638354"/>
                  <a:pt x="12175738" y="4641289"/>
                </a:cubicBezTo>
                <a:cubicBezTo>
                  <a:pt x="12179863" y="4649936"/>
                  <a:pt x="12182798" y="4658264"/>
                  <a:pt x="12183354" y="4667863"/>
                </a:cubicBezTo>
                <a:cubicBezTo>
                  <a:pt x="12187003" y="4729655"/>
                  <a:pt x="12191603" y="5217415"/>
                  <a:pt x="12180736" y="5252872"/>
                </a:cubicBezTo>
                <a:cubicBezTo>
                  <a:pt x="12179547" y="5256839"/>
                  <a:pt x="12177880" y="5260408"/>
                  <a:pt x="12175897" y="5263977"/>
                </a:cubicBezTo>
                <a:cubicBezTo>
                  <a:pt x="12182561" y="5284522"/>
                  <a:pt x="12184781" y="5293168"/>
                  <a:pt x="12174945" y="5313475"/>
                </a:cubicBezTo>
                <a:cubicBezTo>
                  <a:pt x="12191682" y="5345522"/>
                  <a:pt x="12191841" y="5604195"/>
                  <a:pt x="12180419" y="5641477"/>
                </a:cubicBezTo>
                <a:cubicBezTo>
                  <a:pt x="12179229" y="5645444"/>
                  <a:pt x="12178515" y="5646633"/>
                  <a:pt x="12176532" y="5650599"/>
                </a:cubicBezTo>
                <a:cubicBezTo>
                  <a:pt x="12189779" y="5684471"/>
                  <a:pt x="12189065" y="6821174"/>
                  <a:pt x="12177880" y="6845685"/>
                </a:cubicBezTo>
                <a:cubicBezTo>
                  <a:pt x="12176294" y="6849176"/>
                  <a:pt x="12175501" y="6850286"/>
                  <a:pt x="12173518" y="6853300"/>
                </a:cubicBezTo>
                <a:lnTo>
                  <a:pt x="0" y="6853300"/>
                </a:lnTo>
                <a:lnTo>
                  <a:pt x="0" y="0"/>
                </a:lnTo>
                <a:close/>
              </a:path>
            </a:pathLst>
          </a:custGeom>
          <a:solidFill>
            <a:srgbClr val="1C343F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DD60F8E0-9C1D-2E96-4B1C-76DAFA284173}"/>
              </a:ext>
            </a:extLst>
          </p:cNvPr>
          <p:cNvSpPr/>
          <p:nvPr/>
        </p:nvSpPr>
        <p:spPr>
          <a:xfrm>
            <a:off x="6174609" y="4326702"/>
            <a:ext cx="6012824" cy="2131815"/>
          </a:xfrm>
          <a:custGeom>
            <a:avLst/>
            <a:gdLst>
              <a:gd name="connsiteX0" fmla="*/ 4511278 w 6012824"/>
              <a:gd name="connsiteY0" fmla="*/ 455633 h 2131815"/>
              <a:gd name="connsiteX1" fmla="*/ 4625663 w 6012824"/>
              <a:gd name="connsiteY1" fmla="*/ 414940 h 2131815"/>
              <a:gd name="connsiteX2" fmla="*/ 4630581 w 6012824"/>
              <a:gd name="connsiteY2" fmla="*/ 412085 h 2131815"/>
              <a:gd name="connsiteX3" fmla="*/ 4667704 w 6012824"/>
              <a:gd name="connsiteY3" fmla="*/ 367902 h 2131815"/>
              <a:gd name="connsiteX4" fmla="*/ 4674367 w 6012824"/>
              <a:gd name="connsiteY4" fmla="*/ 367029 h 2131815"/>
              <a:gd name="connsiteX5" fmla="*/ 4680792 w 6012824"/>
              <a:gd name="connsiteY5" fmla="*/ 398045 h 2131815"/>
              <a:gd name="connsiteX6" fmla="*/ 4796843 w 6012824"/>
              <a:gd name="connsiteY6" fmla="*/ 383053 h 2131815"/>
              <a:gd name="connsiteX7" fmla="*/ 4843882 w 6012824"/>
              <a:gd name="connsiteY7" fmla="*/ 366077 h 2131815"/>
              <a:gd name="connsiteX8" fmla="*/ 4855383 w 6012824"/>
              <a:gd name="connsiteY8" fmla="*/ 326019 h 2131815"/>
              <a:gd name="connsiteX9" fmla="*/ 4577038 w 6012824"/>
              <a:gd name="connsiteY9" fmla="*/ 204892 h 2131815"/>
              <a:gd name="connsiteX10" fmla="*/ 4386265 w 6012824"/>
              <a:gd name="connsiteY10" fmla="*/ 0 h 2131815"/>
              <a:gd name="connsiteX11" fmla="*/ 4551813 w 6012824"/>
              <a:gd name="connsiteY11" fmla="*/ 129297 h 2131815"/>
              <a:gd name="connsiteX12" fmla="*/ 4573468 w 6012824"/>
              <a:gd name="connsiteY12" fmla="*/ 143020 h 2131815"/>
              <a:gd name="connsiteX13" fmla="*/ 4607895 w 6012824"/>
              <a:gd name="connsiteY13" fmla="*/ 148970 h 2131815"/>
              <a:gd name="connsiteX14" fmla="*/ 4646604 w 6012824"/>
              <a:gd name="connsiteY14" fmla="*/ 186093 h 2131815"/>
              <a:gd name="connsiteX15" fmla="*/ 4653267 w 6012824"/>
              <a:gd name="connsiteY15" fmla="*/ 185062 h 2131815"/>
              <a:gd name="connsiteX16" fmla="*/ 4653029 w 6012824"/>
              <a:gd name="connsiteY16" fmla="*/ 143734 h 2131815"/>
              <a:gd name="connsiteX17" fmla="*/ 4694753 w 6012824"/>
              <a:gd name="connsiteY17" fmla="*/ 191487 h 2131815"/>
              <a:gd name="connsiteX18" fmla="*/ 4702368 w 6012824"/>
              <a:gd name="connsiteY18" fmla="*/ 154681 h 2131815"/>
              <a:gd name="connsiteX19" fmla="*/ 4708397 w 6012824"/>
              <a:gd name="connsiteY19" fmla="*/ 155395 h 2131815"/>
              <a:gd name="connsiteX20" fmla="*/ 4704192 w 6012824"/>
              <a:gd name="connsiteY20" fmla="*/ 202909 h 2131815"/>
              <a:gd name="connsiteX21" fmla="*/ 4716170 w 6012824"/>
              <a:gd name="connsiteY21" fmla="*/ 217108 h 2131815"/>
              <a:gd name="connsiteX22" fmla="*/ 4710380 w 6012824"/>
              <a:gd name="connsiteY22" fmla="*/ 218060 h 2131815"/>
              <a:gd name="connsiteX23" fmla="*/ 4711967 w 6012824"/>
              <a:gd name="connsiteY23" fmla="*/ 212349 h 2131815"/>
              <a:gd name="connsiteX24" fmla="*/ 4744489 w 6012824"/>
              <a:gd name="connsiteY24" fmla="*/ 160074 h 2131815"/>
              <a:gd name="connsiteX25" fmla="*/ 4751866 w 6012824"/>
              <a:gd name="connsiteY25" fmla="*/ 186252 h 2131815"/>
              <a:gd name="connsiteX26" fmla="*/ 4780581 w 6012824"/>
              <a:gd name="connsiteY26" fmla="*/ 144210 h 2131815"/>
              <a:gd name="connsiteX27" fmla="*/ 4786293 w 6012824"/>
              <a:gd name="connsiteY27" fmla="*/ 208144 h 2131815"/>
              <a:gd name="connsiteX28" fmla="*/ 4827620 w 6012824"/>
              <a:gd name="connsiteY28" fmla="*/ 185934 h 2131815"/>
              <a:gd name="connsiteX29" fmla="*/ 4808582 w 6012824"/>
              <a:gd name="connsiteY29" fmla="*/ 226547 h 2131815"/>
              <a:gd name="connsiteX30" fmla="*/ 4833966 w 6012824"/>
              <a:gd name="connsiteY30" fmla="*/ 200450 h 2131815"/>
              <a:gd name="connsiteX31" fmla="*/ 4843167 w 6012824"/>
              <a:gd name="connsiteY31" fmla="*/ 199578 h 2131815"/>
              <a:gd name="connsiteX32" fmla="*/ 4853003 w 6012824"/>
              <a:gd name="connsiteY32" fmla="*/ 243682 h 2131815"/>
              <a:gd name="connsiteX33" fmla="*/ 4881798 w 6012824"/>
              <a:gd name="connsiteY33" fmla="*/ 256453 h 2131815"/>
              <a:gd name="connsiteX34" fmla="*/ 4945097 w 6012824"/>
              <a:gd name="connsiteY34" fmla="*/ 187124 h 2131815"/>
              <a:gd name="connsiteX35" fmla="*/ 4947557 w 6012824"/>
              <a:gd name="connsiteY35" fmla="*/ 201799 h 2131815"/>
              <a:gd name="connsiteX36" fmla="*/ 4914717 w 6012824"/>
              <a:gd name="connsiteY36" fmla="*/ 285802 h 2131815"/>
              <a:gd name="connsiteX37" fmla="*/ 4942321 w 6012824"/>
              <a:gd name="connsiteY37" fmla="*/ 269462 h 2131815"/>
              <a:gd name="connsiteX38" fmla="*/ 5004987 w 6012824"/>
              <a:gd name="connsiteY38" fmla="*/ 184586 h 2131815"/>
              <a:gd name="connsiteX39" fmla="*/ 4963422 w 6012824"/>
              <a:gd name="connsiteY39" fmla="*/ 292862 h 2131815"/>
              <a:gd name="connsiteX40" fmla="*/ 5066304 w 6012824"/>
              <a:gd name="connsiteY40" fmla="*/ 202750 h 2131815"/>
              <a:gd name="connsiteX41" fmla="*/ 5030926 w 6012824"/>
              <a:gd name="connsiteY41" fmla="*/ 312693 h 2131815"/>
              <a:gd name="connsiteX42" fmla="*/ 5040682 w 6012824"/>
              <a:gd name="connsiteY42" fmla="*/ 304285 h 2131815"/>
              <a:gd name="connsiteX43" fmla="*/ 5055040 w 6012824"/>
              <a:gd name="connsiteY43" fmla="*/ 291989 h 2131815"/>
              <a:gd name="connsiteX44" fmla="*/ 5125083 w 6012824"/>
              <a:gd name="connsiteY44" fmla="*/ 168483 h 2131815"/>
              <a:gd name="connsiteX45" fmla="*/ 5083279 w 6012824"/>
              <a:gd name="connsiteY45" fmla="*/ 310868 h 2131815"/>
              <a:gd name="connsiteX46" fmla="*/ 5145231 w 6012824"/>
              <a:gd name="connsiteY46" fmla="*/ 252725 h 2131815"/>
              <a:gd name="connsiteX47" fmla="*/ 5146897 w 6012824"/>
              <a:gd name="connsiteY47" fmla="*/ 250107 h 2131815"/>
              <a:gd name="connsiteX48" fmla="*/ 5146658 w 6012824"/>
              <a:gd name="connsiteY48" fmla="*/ 297701 h 2131815"/>
              <a:gd name="connsiteX49" fmla="*/ 5163079 w 6012824"/>
              <a:gd name="connsiteY49" fmla="*/ 288499 h 2131815"/>
              <a:gd name="connsiteX50" fmla="*/ 5177912 w 6012824"/>
              <a:gd name="connsiteY50" fmla="*/ 306426 h 2131815"/>
              <a:gd name="connsiteX51" fmla="*/ 5184416 w 6012824"/>
              <a:gd name="connsiteY51" fmla="*/ 271524 h 2131815"/>
              <a:gd name="connsiteX52" fmla="*/ 5196553 w 6012824"/>
              <a:gd name="connsiteY52" fmla="*/ 277711 h 2131815"/>
              <a:gd name="connsiteX53" fmla="*/ 5221777 w 6012824"/>
              <a:gd name="connsiteY53" fmla="*/ 330382 h 2131815"/>
              <a:gd name="connsiteX54" fmla="*/ 5223760 w 6012824"/>
              <a:gd name="connsiteY54" fmla="*/ 256135 h 2131815"/>
              <a:gd name="connsiteX55" fmla="*/ 5231931 w 6012824"/>
              <a:gd name="connsiteY55" fmla="*/ 260022 h 2131815"/>
              <a:gd name="connsiteX56" fmla="*/ 5249858 w 6012824"/>
              <a:gd name="connsiteY56" fmla="*/ 307140 h 2131815"/>
              <a:gd name="connsiteX57" fmla="*/ 5256997 w 6012824"/>
              <a:gd name="connsiteY57" fmla="*/ 318959 h 2131815"/>
              <a:gd name="connsiteX58" fmla="*/ 5266516 w 6012824"/>
              <a:gd name="connsiteY58" fmla="*/ 244871 h 2131815"/>
              <a:gd name="connsiteX59" fmla="*/ 5285871 w 6012824"/>
              <a:gd name="connsiteY59" fmla="*/ 291672 h 2131815"/>
              <a:gd name="connsiteX60" fmla="*/ 5290789 w 6012824"/>
              <a:gd name="connsiteY60" fmla="*/ 280488 h 2131815"/>
              <a:gd name="connsiteX61" fmla="*/ 5292931 w 6012824"/>
              <a:gd name="connsiteY61" fmla="*/ 281201 h 2131815"/>
              <a:gd name="connsiteX62" fmla="*/ 5297532 w 6012824"/>
              <a:gd name="connsiteY62" fmla="*/ 271127 h 2131815"/>
              <a:gd name="connsiteX63" fmla="*/ 5325612 w 6012824"/>
              <a:gd name="connsiteY63" fmla="*/ 251376 h 2131815"/>
              <a:gd name="connsiteX64" fmla="*/ 5344412 w 6012824"/>
              <a:gd name="connsiteY64" fmla="*/ 263195 h 2131815"/>
              <a:gd name="connsiteX65" fmla="*/ 5342904 w 6012824"/>
              <a:gd name="connsiteY65" fmla="*/ 325702 h 2131815"/>
              <a:gd name="connsiteX66" fmla="*/ 5358055 w 6012824"/>
              <a:gd name="connsiteY66" fmla="*/ 293893 h 2131815"/>
              <a:gd name="connsiteX67" fmla="*/ 5359245 w 6012824"/>
              <a:gd name="connsiteY67" fmla="*/ 193787 h 2131815"/>
              <a:gd name="connsiteX68" fmla="*/ 5361942 w 6012824"/>
              <a:gd name="connsiteY68" fmla="*/ 198864 h 2131815"/>
              <a:gd name="connsiteX69" fmla="*/ 5396765 w 6012824"/>
              <a:gd name="connsiteY69" fmla="*/ 315628 h 2131815"/>
              <a:gd name="connsiteX70" fmla="*/ 5420245 w 6012824"/>
              <a:gd name="connsiteY70" fmla="*/ 296987 h 2131815"/>
              <a:gd name="connsiteX71" fmla="*/ 5432699 w 6012824"/>
              <a:gd name="connsiteY71" fmla="*/ 301588 h 2131815"/>
              <a:gd name="connsiteX72" fmla="*/ 5437061 w 6012824"/>
              <a:gd name="connsiteY72" fmla="*/ 318563 h 2131815"/>
              <a:gd name="connsiteX73" fmla="*/ 5465142 w 6012824"/>
              <a:gd name="connsiteY73" fmla="*/ 312455 h 2131815"/>
              <a:gd name="connsiteX74" fmla="*/ 5473629 w 6012824"/>
              <a:gd name="connsiteY74" fmla="*/ 338711 h 2131815"/>
              <a:gd name="connsiteX75" fmla="*/ 5482435 w 6012824"/>
              <a:gd name="connsiteY75" fmla="*/ 338870 h 2131815"/>
              <a:gd name="connsiteX76" fmla="*/ 5501710 w 6012824"/>
              <a:gd name="connsiteY76" fmla="*/ 318721 h 2131815"/>
              <a:gd name="connsiteX77" fmla="*/ 5510832 w 6012824"/>
              <a:gd name="connsiteY77" fmla="*/ 320784 h 2131815"/>
              <a:gd name="connsiteX78" fmla="*/ 5518130 w 6012824"/>
              <a:gd name="connsiteY78" fmla="*/ 352592 h 2131815"/>
              <a:gd name="connsiteX79" fmla="*/ 5533042 w 6012824"/>
              <a:gd name="connsiteY79" fmla="*/ 325464 h 2131815"/>
              <a:gd name="connsiteX80" fmla="*/ 5558981 w 6012824"/>
              <a:gd name="connsiteY80" fmla="*/ 319118 h 2131815"/>
              <a:gd name="connsiteX81" fmla="*/ 5577305 w 6012824"/>
              <a:gd name="connsiteY81" fmla="*/ 288420 h 2131815"/>
              <a:gd name="connsiteX82" fmla="*/ 5581033 w 6012824"/>
              <a:gd name="connsiteY82" fmla="*/ 290958 h 2131815"/>
              <a:gd name="connsiteX83" fmla="*/ 5589759 w 6012824"/>
              <a:gd name="connsiteY83" fmla="*/ 348864 h 2131815"/>
              <a:gd name="connsiteX84" fmla="*/ 5594677 w 6012824"/>
              <a:gd name="connsiteY84" fmla="*/ 349182 h 2131815"/>
              <a:gd name="connsiteX85" fmla="*/ 5613556 w 6012824"/>
              <a:gd name="connsiteY85" fmla="*/ 322291 h 2131815"/>
              <a:gd name="connsiteX86" fmla="*/ 5658215 w 6012824"/>
              <a:gd name="connsiteY86" fmla="*/ 348071 h 2131815"/>
              <a:gd name="connsiteX87" fmla="*/ 5674159 w 6012824"/>
              <a:gd name="connsiteY87" fmla="*/ 345215 h 2131815"/>
              <a:gd name="connsiteX88" fmla="*/ 5722388 w 6012824"/>
              <a:gd name="connsiteY88" fmla="*/ 351799 h 2131815"/>
              <a:gd name="connsiteX89" fmla="*/ 5752451 w 6012824"/>
              <a:gd name="connsiteY89" fmla="*/ 330303 h 2131815"/>
              <a:gd name="connsiteX90" fmla="*/ 5762446 w 6012824"/>
              <a:gd name="connsiteY90" fmla="*/ 353148 h 2131815"/>
              <a:gd name="connsiteX91" fmla="*/ 5818844 w 6012824"/>
              <a:gd name="connsiteY91" fmla="*/ 310234 h 2131815"/>
              <a:gd name="connsiteX92" fmla="*/ 5827649 w 6012824"/>
              <a:gd name="connsiteY92" fmla="*/ 344501 h 2131815"/>
              <a:gd name="connsiteX93" fmla="*/ 5848115 w 6012824"/>
              <a:gd name="connsiteY93" fmla="*/ 318563 h 2131815"/>
              <a:gd name="connsiteX94" fmla="*/ 5877306 w 6012824"/>
              <a:gd name="connsiteY94" fmla="*/ 297383 h 2131815"/>
              <a:gd name="connsiteX95" fmla="*/ 5879209 w 6012824"/>
              <a:gd name="connsiteY95" fmla="*/ 329985 h 2131815"/>
              <a:gd name="connsiteX96" fmla="*/ 5929422 w 6012824"/>
              <a:gd name="connsiteY96" fmla="*/ 301429 h 2131815"/>
              <a:gd name="connsiteX97" fmla="*/ 5936957 w 6012824"/>
              <a:gd name="connsiteY97" fmla="*/ 325146 h 2131815"/>
              <a:gd name="connsiteX98" fmla="*/ 5977332 w 6012824"/>
              <a:gd name="connsiteY98" fmla="*/ 301429 h 2131815"/>
              <a:gd name="connsiteX99" fmla="*/ 6001050 w 6012824"/>
              <a:gd name="connsiteY99" fmla="*/ 316897 h 2131815"/>
              <a:gd name="connsiteX100" fmla="*/ 6008666 w 6012824"/>
              <a:gd name="connsiteY100" fmla="*/ 343470 h 2131815"/>
              <a:gd name="connsiteX101" fmla="*/ 6006047 w 6012824"/>
              <a:gd name="connsiteY101" fmla="*/ 928480 h 2131815"/>
              <a:gd name="connsiteX102" fmla="*/ 6001209 w 6012824"/>
              <a:gd name="connsiteY102" fmla="*/ 939585 h 2131815"/>
              <a:gd name="connsiteX103" fmla="*/ 5904910 w 6012824"/>
              <a:gd name="connsiteY103" fmla="*/ 994636 h 2131815"/>
              <a:gd name="connsiteX104" fmla="*/ 5901817 w 6012824"/>
              <a:gd name="connsiteY104" fmla="*/ 995588 h 2131815"/>
              <a:gd name="connsiteX105" fmla="*/ 5880638 w 6012824"/>
              <a:gd name="connsiteY105" fmla="*/ 869067 h 2131815"/>
              <a:gd name="connsiteX106" fmla="*/ 5782197 w 6012824"/>
              <a:gd name="connsiteY106" fmla="*/ 703122 h 2131815"/>
              <a:gd name="connsiteX107" fmla="*/ 5994070 w 6012824"/>
              <a:gd name="connsiteY107" fmla="*/ 466263 h 2131815"/>
              <a:gd name="connsiteX108" fmla="*/ 5996450 w 6012824"/>
              <a:gd name="connsiteY108" fmla="*/ 450319 h 2131815"/>
              <a:gd name="connsiteX109" fmla="*/ 5992008 w 6012824"/>
              <a:gd name="connsiteY109" fmla="*/ 453809 h 2131815"/>
              <a:gd name="connsiteX110" fmla="*/ 5743091 w 6012824"/>
              <a:gd name="connsiteY110" fmla="*/ 611028 h 2131815"/>
              <a:gd name="connsiteX111" fmla="*/ 5720880 w 6012824"/>
              <a:gd name="connsiteY111" fmla="*/ 599764 h 2131815"/>
              <a:gd name="connsiteX112" fmla="*/ 5712472 w 6012824"/>
              <a:gd name="connsiteY112" fmla="*/ 603809 h 2131815"/>
              <a:gd name="connsiteX113" fmla="*/ 5706206 w 6012824"/>
              <a:gd name="connsiteY113" fmla="*/ 662192 h 2131815"/>
              <a:gd name="connsiteX114" fmla="*/ 5591662 w 6012824"/>
              <a:gd name="connsiteY114" fmla="*/ 790299 h 2131815"/>
              <a:gd name="connsiteX115" fmla="*/ 5505517 w 6012824"/>
              <a:gd name="connsiteY115" fmla="*/ 936650 h 2131815"/>
              <a:gd name="connsiteX116" fmla="*/ 5487273 w 6012824"/>
              <a:gd name="connsiteY116" fmla="*/ 951484 h 2131815"/>
              <a:gd name="connsiteX117" fmla="*/ 5496792 w 6012824"/>
              <a:gd name="connsiteY117" fmla="*/ 909998 h 2131815"/>
              <a:gd name="connsiteX118" fmla="*/ 5471488 w 6012824"/>
              <a:gd name="connsiteY118" fmla="*/ 721208 h 2131815"/>
              <a:gd name="connsiteX119" fmla="*/ 5454116 w 6012824"/>
              <a:gd name="connsiteY119" fmla="*/ 506162 h 2131815"/>
              <a:gd name="connsiteX120" fmla="*/ 5451101 w 6012824"/>
              <a:gd name="connsiteY120" fmla="*/ 494343 h 2131815"/>
              <a:gd name="connsiteX121" fmla="*/ 5418341 w 6012824"/>
              <a:gd name="connsiteY121" fmla="*/ 737470 h 2131815"/>
              <a:gd name="connsiteX122" fmla="*/ 5332355 w 6012824"/>
              <a:gd name="connsiteY122" fmla="*/ 629114 h 2131815"/>
              <a:gd name="connsiteX123" fmla="*/ 5012919 w 6012824"/>
              <a:gd name="connsiteY123" fmla="*/ 485380 h 2131815"/>
              <a:gd name="connsiteX124" fmla="*/ 5338383 w 6012824"/>
              <a:gd name="connsiteY124" fmla="*/ 771420 h 2131815"/>
              <a:gd name="connsiteX125" fmla="*/ 5345602 w 6012824"/>
              <a:gd name="connsiteY125" fmla="*/ 815682 h 2131815"/>
              <a:gd name="connsiteX126" fmla="*/ 5236294 w 6012824"/>
              <a:gd name="connsiteY126" fmla="*/ 704074 h 2131815"/>
              <a:gd name="connsiteX127" fmla="*/ 4717995 w 6012824"/>
              <a:gd name="connsiteY127" fmla="*/ 623403 h 2131815"/>
              <a:gd name="connsiteX128" fmla="*/ 4556413 w 6012824"/>
              <a:gd name="connsiteY128" fmla="*/ 667427 h 2131815"/>
              <a:gd name="connsiteX129" fmla="*/ 5210910 w 6012824"/>
              <a:gd name="connsiteY129" fmla="*/ 885249 h 2131815"/>
              <a:gd name="connsiteX130" fmla="*/ 5258267 w 6012824"/>
              <a:gd name="connsiteY130" fmla="*/ 953229 h 2131815"/>
              <a:gd name="connsiteX131" fmla="*/ 5257077 w 6012824"/>
              <a:gd name="connsiteY131" fmla="*/ 961716 h 2131815"/>
              <a:gd name="connsiteX132" fmla="*/ 4750755 w 6012824"/>
              <a:gd name="connsiteY132" fmla="*/ 759997 h 2131815"/>
              <a:gd name="connsiteX133" fmla="*/ 4438143 w 6012824"/>
              <a:gd name="connsiteY133" fmla="*/ 785222 h 2131815"/>
              <a:gd name="connsiteX134" fmla="*/ 4542374 w 6012824"/>
              <a:gd name="connsiteY134" fmla="*/ 790775 h 2131815"/>
              <a:gd name="connsiteX135" fmla="*/ 4817466 w 6012824"/>
              <a:gd name="connsiteY135" fmla="*/ 1075070 h 2131815"/>
              <a:gd name="connsiteX136" fmla="*/ 4817784 w 6012824"/>
              <a:gd name="connsiteY136" fmla="*/ 1089824 h 2131815"/>
              <a:gd name="connsiteX137" fmla="*/ 4708714 w 6012824"/>
              <a:gd name="connsiteY137" fmla="*/ 1146302 h 2131815"/>
              <a:gd name="connsiteX138" fmla="*/ 4546974 w 6012824"/>
              <a:gd name="connsiteY138" fmla="*/ 1240935 h 2131815"/>
              <a:gd name="connsiteX139" fmla="*/ 5178705 w 6012824"/>
              <a:gd name="connsiteY139" fmla="*/ 1251644 h 2131815"/>
              <a:gd name="connsiteX140" fmla="*/ 5213370 w 6012824"/>
              <a:gd name="connsiteY140" fmla="*/ 1288687 h 2131815"/>
              <a:gd name="connsiteX141" fmla="*/ 4683330 w 6012824"/>
              <a:gd name="connsiteY141" fmla="*/ 1307487 h 2131815"/>
              <a:gd name="connsiteX142" fmla="*/ 4468048 w 6012824"/>
              <a:gd name="connsiteY142" fmla="*/ 1307963 h 2131815"/>
              <a:gd name="connsiteX143" fmla="*/ 4513975 w 6012824"/>
              <a:gd name="connsiteY143" fmla="*/ 1045879 h 2131815"/>
              <a:gd name="connsiteX144" fmla="*/ 4505647 w 6012824"/>
              <a:gd name="connsiteY144" fmla="*/ 1020257 h 2131815"/>
              <a:gd name="connsiteX145" fmla="*/ 4689994 w 6012824"/>
              <a:gd name="connsiteY145" fmla="*/ 969807 h 2131815"/>
              <a:gd name="connsiteX146" fmla="*/ 4630105 w 6012824"/>
              <a:gd name="connsiteY146" fmla="*/ 941965 h 2131815"/>
              <a:gd name="connsiteX147" fmla="*/ 4302578 w 6012824"/>
              <a:gd name="connsiteY147" fmla="*/ 1021685 h 2131815"/>
              <a:gd name="connsiteX148" fmla="*/ 4189939 w 6012824"/>
              <a:gd name="connsiteY148" fmla="*/ 1116476 h 2131815"/>
              <a:gd name="connsiteX149" fmla="*/ 4084122 w 6012824"/>
              <a:gd name="connsiteY149" fmla="*/ 1230543 h 2131815"/>
              <a:gd name="connsiteX150" fmla="*/ 3999484 w 6012824"/>
              <a:gd name="connsiteY150" fmla="*/ 1084271 h 2131815"/>
              <a:gd name="connsiteX151" fmla="*/ 3455485 w 6012824"/>
              <a:gd name="connsiteY151" fmla="*/ 773323 h 2131815"/>
              <a:gd name="connsiteX152" fmla="*/ 3984492 w 6012824"/>
              <a:gd name="connsiteY152" fmla="*/ 1276234 h 2131815"/>
              <a:gd name="connsiteX153" fmla="*/ 3991552 w 6012824"/>
              <a:gd name="connsiteY153" fmla="*/ 1311294 h 2131815"/>
              <a:gd name="connsiteX154" fmla="*/ 3962598 w 6012824"/>
              <a:gd name="connsiteY154" fmla="*/ 1342707 h 2131815"/>
              <a:gd name="connsiteX155" fmla="*/ 3947528 w 6012824"/>
              <a:gd name="connsiteY155" fmla="*/ 1345086 h 2131815"/>
              <a:gd name="connsiteX156" fmla="*/ 3930473 w 6012824"/>
              <a:gd name="connsiteY156" fmla="*/ 1316609 h 2131815"/>
              <a:gd name="connsiteX157" fmla="*/ 3918257 w 6012824"/>
              <a:gd name="connsiteY157" fmla="*/ 1327080 h 2131815"/>
              <a:gd name="connsiteX158" fmla="*/ 3817833 w 6012824"/>
              <a:gd name="connsiteY158" fmla="*/ 1489375 h 2131815"/>
              <a:gd name="connsiteX159" fmla="*/ 3736606 w 6012824"/>
              <a:gd name="connsiteY159" fmla="*/ 1348101 h 2131815"/>
              <a:gd name="connsiteX160" fmla="*/ 3695754 w 6012824"/>
              <a:gd name="connsiteY160" fmla="*/ 1313119 h 2131815"/>
              <a:gd name="connsiteX161" fmla="*/ 3805697 w 6012824"/>
              <a:gd name="connsiteY161" fmla="*/ 1081257 h 2131815"/>
              <a:gd name="connsiteX162" fmla="*/ 3803872 w 6012824"/>
              <a:gd name="connsiteY162" fmla="*/ 1053018 h 2131815"/>
              <a:gd name="connsiteX163" fmla="*/ 3642767 w 6012824"/>
              <a:gd name="connsiteY163" fmla="*/ 1266794 h 2131815"/>
              <a:gd name="connsiteX164" fmla="*/ 3632138 w 6012824"/>
              <a:gd name="connsiteY164" fmla="*/ 1274092 h 2131815"/>
              <a:gd name="connsiteX165" fmla="*/ 3568996 w 6012824"/>
              <a:gd name="connsiteY165" fmla="*/ 1165022 h 2131815"/>
              <a:gd name="connsiteX166" fmla="*/ 3548769 w 6012824"/>
              <a:gd name="connsiteY166" fmla="*/ 1146540 h 2131815"/>
              <a:gd name="connsiteX167" fmla="*/ 3541312 w 6012824"/>
              <a:gd name="connsiteY167" fmla="*/ 1146381 h 2131815"/>
              <a:gd name="connsiteX168" fmla="*/ 3559160 w 6012824"/>
              <a:gd name="connsiteY168" fmla="*/ 1215234 h 2131815"/>
              <a:gd name="connsiteX169" fmla="*/ 3505300 w 6012824"/>
              <a:gd name="connsiteY169" fmla="*/ 1187947 h 2131815"/>
              <a:gd name="connsiteX170" fmla="*/ 3304214 w 6012824"/>
              <a:gd name="connsiteY170" fmla="*/ 1140749 h 2131815"/>
              <a:gd name="connsiteX171" fmla="*/ 3218228 w 6012824"/>
              <a:gd name="connsiteY171" fmla="*/ 987418 h 2131815"/>
              <a:gd name="connsiteX172" fmla="*/ 3201571 w 6012824"/>
              <a:gd name="connsiteY172" fmla="*/ 974884 h 2131815"/>
              <a:gd name="connsiteX173" fmla="*/ 3196176 w 6012824"/>
              <a:gd name="connsiteY173" fmla="*/ 971077 h 2131815"/>
              <a:gd name="connsiteX174" fmla="*/ 3192925 w 6012824"/>
              <a:gd name="connsiteY174" fmla="*/ 968935 h 2131815"/>
              <a:gd name="connsiteX175" fmla="*/ 3340307 w 6012824"/>
              <a:gd name="connsiteY175" fmla="*/ 2017748 h 2131815"/>
              <a:gd name="connsiteX176" fmla="*/ 3327298 w 6012824"/>
              <a:gd name="connsiteY176" fmla="*/ 2049081 h 2131815"/>
              <a:gd name="connsiteX177" fmla="*/ 3294458 w 6012824"/>
              <a:gd name="connsiteY177" fmla="*/ 1812301 h 2131815"/>
              <a:gd name="connsiteX178" fmla="*/ 3036975 w 6012824"/>
              <a:gd name="connsiteY178" fmla="*/ 1041992 h 2131815"/>
              <a:gd name="connsiteX179" fmla="*/ 2854054 w 6012824"/>
              <a:gd name="connsiteY179" fmla="*/ 928322 h 2131815"/>
              <a:gd name="connsiteX180" fmla="*/ 3130259 w 6012824"/>
              <a:gd name="connsiteY180" fmla="*/ 1788821 h 2131815"/>
              <a:gd name="connsiteX181" fmla="*/ 3128038 w 6012824"/>
              <a:gd name="connsiteY181" fmla="*/ 1900984 h 2131815"/>
              <a:gd name="connsiteX182" fmla="*/ 3100671 w 6012824"/>
              <a:gd name="connsiteY182" fmla="*/ 1825151 h 2131815"/>
              <a:gd name="connsiteX183" fmla="*/ 3033247 w 6012824"/>
              <a:gd name="connsiteY183" fmla="*/ 1717827 h 2131815"/>
              <a:gd name="connsiteX184" fmla="*/ 2733801 w 6012824"/>
              <a:gd name="connsiteY184" fmla="*/ 1381020 h 2131815"/>
              <a:gd name="connsiteX185" fmla="*/ 2277533 w 6012824"/>
              <a:gd name="connsiteY185" fmla="*/ 1417033 h 2131815"/>
              <a:gd name="connsiteX186" fmla="*/ 2863336 w 6012824"/>
              <a:gd name="connsiteY186" fmla="*/ 1519201 h 2131815"/>
              <a:gd name="connsiteX187" fmla="*/ 2912913 w 6012824"/>
              <a:gd name="connsiteY187" fmla="*/ 1641914 h 2131815"/>
              <a:gd name="connsiteX188" fmla="*/ 2912674 w 6012824"/>
              <a:gd name="connsiteY188" fmla="*/ 1645960 h 2131815"/>
              <a:gd name="connsiteX189" fmla="*/ 2792420 w 6012824"/>
              <a:gd name="connsiteY189" fmla="*/ 1546568 h 2131815"/>
              <a:gd name="connsiteX190" fmla="*/ 2349162 w 6012824"/>
              <a:gd name="connsiteY190" fmla="*/ 1481919 h 2131815"/>
              <a:gd name="connsiteX191" fmla="*/ 2720474 w 6012824"/>
              <a:gd name="connsiteY191" fmla="*/ 1700693 h 2131815"/>
              <a:gd name="connsiteX192" fmla="*/ 2647259 w 6012824"/>
              <a:gd name="connsiteY192" fmla="*/ 1842840 h 2131815"/>
              <a:gd name="connsiteX193" fmla="*/ 2580945 w 6012824"/>
              <a:gd name="connsiteY193" fmla="*/ 2131815 h 2131815"/>
              <a:gd name="connsiteX194" fmla="*/ 2485915 w 6012824"/>
              <a:gd name="connsiteY194" fmla="*/ 1832370 h 2131815"/>
              <a:gd name="connsiteX195" fmla="*/ 2424519 w 6012824"/>
              <a:gd name="connsiteY195" fmla="*/ 1752809 h 2131815"/>
              <a:gd name="connsiteX196" fmla="*/ 2465529 w 6012824"/>
              <a:gd name="connsiteY196" fmla="*/ 1680466 h 2131815"/>
              <a:gd name="connsiteX197" fmla="*/ 2463150 w 6012824"/>
              <a:gd name="connsiteY197" fmla="*/ 1657700 h 2131815"/>
              <a:gd name="connsiteX198" fmla="*/ 2368119 w 6012824"/>
              <a:gd name="connsiteY198" fmla="*/ 1773274 h 2131815"/>
              <a:gd name="connsiteX199" fmla="*/ 2218436 w 6012824"/>
              <a:gd name="connsiteY199" fmla="*/ 2128643 h 2131815"/>
              <a:gd name="connsiteX200" fmla="*/ 2148474 w 6012824"/>
              <a:gd name="connsiteY200" fmla="*/ 2073116 h 2131815"/>
              <a:gd name="connsiteX201" fmla="*/ 2075099 w 6012824"/>
              <a:gd name="connsiteY201" fmla="*/ 1850297 h 2131815"/>
              <a:gd name="connsiteX202" fmla="*/ 2065105 w 6012824"/>
              <a:gd name="connsiteY202" fmla="*/ 1836891 h 2131815"/>
              <a:gd name="connsiteX203" fmla="*/ 2269283 w 6012824"/>
              <a:gd name="connsiteY203" fmla="*/ 1706959 h 2131815"/>
              <a:gd name="connsiteX204" fmla="*/ 2478141 w 6012824"/>
              <a:gd name="connsiteY204" fmla="*/ 1625574 h 2131815"/>
              <a:gd name="connsiteX205" fmla="*/ 1831815 w 6012824"/>
              <a:gd name="connsiteY205" fmla="*/ 1900984 h 2131815"/>
              <a:gd name="connsiteX206" fmla="*/ 1696886 w 6012824"/>
              <a:gd name="connsiteY206" fmla="*/ 2033375 h 2131815"/>
              <a:gd name="connsiteX207" fmla="*/ 1780413 w 6012824"/>
              <a:gd name="connsiteY207" fmla="*/ 1782396 h 2131815"/>
              <a:gd name="connsiteX208" fmla="*/ 1987923 w 6012824"/>
              <a:gd name="connsiteY208" fmla="*/ 1440592 h 2131815"/>
              <a:gd name="connsiteX209" fmla="*/ 2111826 w 6012824"/>
              <a:gd name="connsiteY209" fmla="*/ 1266398 h 2131815"/>
              <a:gd name="connsiteX210" fmla="*/ 2119520 w 6012824"/>
              <a:gd name="connsiteY210" fmla="*/ 1234748 h 2131815"/>
              <a:gd name="connsiteX211" fmla="*/ 2118807 w 6012824"/>
              <a:gd name="connsiteY211" fmla="*/ 1223246 h 2131815"/>
              <a:gd name="connsiteX212" fmla="*/ 1920498 w 6012824"/>
              <a:gd name="connsiteY212" fmla="*/ 1385144 h 2131815"/>
              <a:gd name="connsiteX213" fmla="*/ 1716796 w 6012824"/>
              <a:gd name="connsiteY213" fmla="*/ 1671740 h 2131815"/>
              <a:gd name="connsiteX214" fmla="*/ 1677531 w 6012824"/>
              <a:gd name="connsiteY214" fmla="*/ 1403865 h 2131815"/>
              <a:gd name="connsiteX215" fmla="*/ 1622877 w 6012824"/>
              <a:gd name="connsiteY215" fmla="*/ 1323986 h 2131815"/>
              <a:gd name="connsiteX216" fmla="*/ 1613596 w 6012824"/>
              <a:gd name="connsiteY216" fmla="*/ 1317085 h 2131815"/>
              <a:gd name="connsiteX217" fmla="*/ 1660952 w 6012824"/>
              <a:gd name="connsiteY217" fmla="*/ 1458757 h 2131815"/>
              <a:gd name="connsiteX218" fmla="*/ 1652861 w 6012824"/>
              <a:gd name="connsiteY218" fmla="*/ 1502464 h 2131815"/>
              <a:gd name="connsiteX219" fmla="*/ 1562988 w 6012824"/>
              <a:gd name="connsiteY219" fmla="*/ 1376340 h 2131815"/>
              <a:gd name="connsiteX220" fmla="*/ 1275123 w 6012824"/>
              <a:gd name="connsiteY220" fmla="*/ 1252992 h 2131815"/>
              <a:gd name="connsiteX221" fmla="*/ 1604791 w 6012824"/>
              <a:gd name="connsiteY221" fmla="*/ 1551168 h 2131815"/>
              <a:gd name="connsiteX222" fmla="*/ 1609788 w 6012824"/>
              <a:gd name="connsiteY222" fmla="*/ 1580518 h 2131815"/>
              <a:gd name="connsiteX223" fmla="*/ 1603125 w 6012824"/>
              <a:gd name="connsiteY223" fmla="*/ 1574569 h 2131815"/>
              <a:gd name="connsiteX224" fmla="*/ 1325573 w 6012824"/>
              <a:gd name="connsiteY224" fmla="*/ 1390301 h 2131815"/>
              <a:gd name="connsiteX225" fmla="*/ 854709 w 6012824"/>
              <a:gd name="connsiteY225" fmla="*/ 1422823 h 2131815"/>
              <a:gd name="connsiteX226" fmla="*/ 1493500 w 6012824"/>
              <a:gd name="connsiteY226" fmla="*/ 1633427 h 2131815"/>
              <a:gd name="connsiteX227" fmla="*/ 1519122 w 6012824"/>
              <a:gd name="connsiteY227" fmla="*/ 1683162 h 2131815"/>
              <a:gd name="connsiteX228" fmla="*/ 734852 w 6012824"/>
              <a:gd name="connsiteY228" fmla="*/ 1461533 h 2131815"/>
              <a:gd name="connsiteX229" fmla="*/ 928083 w 6012824"/>
              <a:gd name="connsiteY229" fmla="*/ 1519201 h 2131815"/>
              <a:gd name="connsiteX230" fmla="*/ 1465023 w 6012824"/>
              <a:gd name="connsiteY230" fmla="*/ 1805241 h 2131815"/>
              <a:gd name="connsiteX231" fmla="*/ 1467641 w 6012824"/>
              <a:gd name="connsiteY231" fmla="*/ 1809763 h 2131815"/>
              <a:gd name="connsiteX232" fmla="*/ 1418381 w 6012824"/>
              <a:gd name="connsiteY232" fmla="*/ 1845538 h 2131815"/>
              <a:gd name="connsiteX233" fmla="*/ 1291464 w 6012824"/>
              <a:gd name="connsiteY233" fmla="*/ 1791439 h 2131815"/>
              <a:gd name="connsiteX234" fmla="*/ 861531 w 6012824"/>
              <a:gd name="connsiteY234" fmla="*/ 1577107 h 2131815"/>
              <a:gd name="connsiteX235" fmla="*/ 855503 w 6012824"/>
              <a:gd name="connsiteY235" fmla="*/ 1582263 h 2131815"/>
              <a:gd name="connsiteX236" fmla="*/ 886597 w 6012824"/>
              <a:gd name="connsiteY236" fmla="*/ 1622639 h 2131815"/>
              <a:gd name="connsiteX237" fmla="*/ 754683 w 6012824"/>
              <a:gd name="connsiteY237" fmla="*/ 1817774 h 2131815"/>
              <a:gd name="connsiteX238" fmla="*/ 745719 w 6012824"/>
              <a:gd name="connsiteY238" fmla="*/ 1823644 h 2131815"/>
              <a:gd name="connsiteX239" fmla="*/ 473402 w 6012824"/>
              <a:gd name="connsiteY239" fmla="*/ 1654368 h 2131815"/>
              <a:gd name="connsiteX240" fmla="*/ 181968 w 6012824"/>
              <a:gd name="connsiteY240" fmla="*/ 1559656 h 2131815"/>
              <a:gd name="connsiteX241" fmla="*/ 0 w 6012824"/>
              <a:gd name="connsiteY241" fmla="*/ 1501750 h 2131815"/>
              <a:gd name="connsiteX242" fmla="*/ 59255 w 6012824"/>
              <a:gd name="connsiteY242" fmla="*/ 1483823 h 2131815"/>
              <a:gd name="connsiteX243" fmla="*/ 107484 w 6012824"/>
              <a:gd name="connsiteY243" fmla="*/ 1477318 h 2131815"/>
              <a:gd name="connsiteX244" fmla="*/ 103993 w 6012824"/>
              <a:gd name="connsiteY244" fmla="*/ 1481840 h 2131815"/>
              <a:gd name="connsiteX245" fmla="*/ 106849 w 6012824"/>
              <a:gd name="connsiteY245" fmla="*/ 1487075 h 2131815"/>
              <a:gd name="connsiteX246" fmla="*/ 221868 w 6012824"/>
              <a:gd name="connsiteY246" fmla="*/ 1490645 h 2131815"/>
              <a:gd name="connsiteX247" fmla="*/ 222026 w 6012824"/>
              <a:gd name="connsiteY247" fmla="*/ 1468910 h 2131815"/>
              <a:gd name="connsiteX248" fmla="*/ 221629 w 6012824"/>
              <a:gd name="connsiteY248" fmla="*/ 1465975 h 2131815"/>
              <a:gd name="connsiteX249" fmla="*/ 276759 w 6012824"/>
              <a:gd name="connsiteY249" fmla="*/ 1456932 h 2131815"/>
              <a:gd name="connsiteX250" fmla="*/ 306585 w 6012824"/>
              <a:gd name="connsiteY250" fmla="*/ 1434563 h 2131815"/>
              <a:gd name="connsiteX251" fmla="*/ 315866 w 6012824"/>
              <a:gd name="connsiteY251" fmla="*/ 1447731 h 2131815"/>
              <a:gd name="connsiteX252" fmla="*/ 402566 w 6012824"/>
              <a:gd name="connsiteY252" fmla="*/ 1392204 h 2131815"/>
              <a:gd name="connsiteX253" fmla="*/ 417955 w 6012824"/>
              <a:gd name="connsiteY253" fmla="*/ 1400533 h 2131815"/>
              <a:gd name="connsiteX254" fmla="*/ 423111 w 6012824"/>
              <a:gd name="connsiteY254" fmla="*/ 1404341 h 2131815"/>
              <a:gd name="connsiteX255" fmla="*/ 434216 w 6012824"/>
              <a:gd name="connsiteY255" fmla="*/ 1374912 h 2131815"/>
              <a:gd name="connsiteX256" fmla="*/ 522503 w 6012824"/>
              <a:gd name="connsiteY256" fmla="*/ 1351353 h 2131815"/>
              <a:gd name="connsiteX257" fmla="*/ 524089 w 6012824"/>
              <a:gd name="connsiteY257" fmla="*/ 1327159 h 2131815"/>
              <a:gd name="connsiteX258" fmla="*/ 532022 w 6012824"/>
              <a:gd name="connsiteY258" fmla="*/ 1322241 h 2131815"/>
              <a:gd name="connsiteX259" fmla="*/ 557326 w 6012824"/>
              <a:gd name="connsiteY259" fmla="*/ 1338185 h 2131815"/>
              <a:gd name="connsiteX260" fmla="*/ 563117 w 6012824"/>
              <a:gd name="connsiteY260" fmla="*/ 1336043 h 2131815"/>
              <a:gd name="connsiteX261" fmla="*/ 557088 w 6012824"/>
              <a:gd name="connsiteY261" fmla="*/ 1299238 h 2131815"/>
              <a:gd name="connsiteX262" fmla="*/ 562244 w 6012824"/>
              <a:gd name="connsiteY262" fmla="*/ 1292891 h 2131815"/>
              <a:gd name="connsiteX263" fmla="*/ 602937 w 6012824"/>
              <a:gd name="connsiteY263" fmla="*/ 1367614 h 2131815"/>
              <a:gd name="connsiteX264" fmla="*/ 598257 w 6012824"/>
              <a:gd name="connsiteY264" fmla="*/ 1280993 h 2131815"/>
              <a:gd name="connsiteX265" fmla="*/ 625068 w 6012824"/>
              <a:gd name="connsiteY265" fmla="*/ 1310660 h 2131815"/>
              <a:gd name="connsiteX266" fmla="*/ 630066 w 6012824"/>
              <a:gd name="connsiteY266" fmla="*/ 1306694 h 2131815"/>
              <a:gd name="connsiteX267" fmla="*/ 632921 w 6012824"/>
              <a:gd name="connsiteY267" fmla="*/ 1277027 h 2131815"/>
              <a:gd name="connsiteX268" fmla="*/ 642440 w 6012824"/>
              <a:gd name="connsiteY268" fmla="*/ 1273140 h 2131815"/>
              <a:gd name="connsiteX269" fmla="*/ 661954 w 6012824"/>
              <a:gd name="connsiteY269" fmla="*/ 1290432 h 2131815"/>
              <a:gd name="connsiteX270" fmla="*/ 668934 w 6012824"/>
              <a:gd name="connsiteY270" fmla="*/ 1288370 h 2131815"/>
              <a:gd name="connsiteX271" fmla="*/ 674090 w 6012824"/>
              <a:gd name="connsiteY271" fmla="*/ 1255689 h 2131815"/>
              <a:gd name="connsiteX272" fmla="*/ 675994 w 6012824"/>
              <a:gd name="connsiteY272" fmla="*/ 1262273 h 2131815"/>
              <a:gd name="connsiteX273" fmla="*/ 675042 w 6012824"/>
              <a:gd name="connsiteY273" fmla="*/ 1245773 h 2131815"/>
              <a:gd name="connsiteX274" fmla="*/ 681308 w 6012824"/>
              <a:gd name="connsiteY274" fmla="*/ 1251881 h 2131815"/>
              <a:gd name="connsiteX275" fmla="*/ 678453 w 6012824"/>
              <a:gd name="connsiteY275" fmla="*/ 1325335 h 2131815"/>
              <a:gd name="connsiteX276" fmla="*/ 716211 w 6012824"/>
              <a:gd name="connsiteY276" fmla="*/ 1253071 h 2131815"/>
              <a:gd name="connsiteX277" fmla="*/ 735407 w 6012824"/>
              <a:gd name="connsiteY277" fmla="*/ 1262749 h 2131815"/>
              <a:gd name="connsiteX278" fmla="*/ 769913 w 6012824"/>
              <a:gd name="connsiteY278" fmla="*/ 1232606 h 2131815"/>
              <a:gd name="connsiteX279" fmla="*/ 761822 w 6012824"/>
              <a:gd name="connsiteY279" fmla="*/ 1274013 h 2131815"/>
              <a:gd name="connsiteX280" fmla="*/ 785381 w 6012824"/>
              <a:gd name="connsiteY280" fmla="*/ 1244504 h 2131815"/>
              <a:gd name="connsiteX281" fmla="*/ 829247 w 6012824"/>
              <a:gd name="connsiteY281" fmla="*/ 1241093 h 2131815"/>
              <a:gd name="connsiteX282" fmla="*/ 846063 w 6012824"/>
              <a:gd name="connsiteY282" fmla="*/ 1206033 h 2131815"/>
              <a:gd name="connsiteX283" fmla="*/ 853281 w 6012824"/>
              <a:gd name="connsiteY283" fmla="*/ 1202384 h 2131815"/>
              <a:gd name="connsiteX284" fmla="*/ 869384 w 6012824"/>
              <a:gd name="connsiteY284" fmla="*/ 1220628 h 2131815"/>
              <a:gd name="connsiteX285" fmla="*/ 924197 w 6012824"/>
              <a:gd name="connsiteY285" fmla="*/ 1147413 h 2131815"/>
              <a:gd name="connsiteX286" fmla="*/ 932843 w 6012824"/>
              <a:gd name="connsiteY286" fmla="*/ 1148285 h 2131815"/>
              <a:gd name="connsiteX287" fmla="*/ 931098 w 6012824"/>
              <a:gd name="connsiteY287" fmla="*/ 1191675 h 2131815"/>
              <a:gd name="connsiteX288" fmla="*/ 966238 w 6012824"/>
              <a:gd name="connsiteY288" fmla="*/ 1157011 h 2131815"/>
              <a:gd name="connsiteX289" fmla="*/ 978454 w 6012824"/>
              <a:gd name="connsiteY289" fmla="*/ 1174224 h 2131815"/>
              <a:gd name="connsiteX290" fmla="*/ 996222 w 6012824"/>
              <a:gd name="connsiteY290" fmla="*/ 1157487 h 2131815"/>
              <a:gd name="connsiteX291" fmla="*/ 1007565 w 6012824"/>
              <a:gd name="connsiteY291" fmla="*/ 1170892 h 2131815"/>
              <a:gd name="connsiteX292" fmla="*/ 1016608 w 6012824"/>
              <a:gd name="connsiteY292" fmla="*/ 1167164 h 2131815"/>
              <a:gd name="connsiteX293" fmla="*/ 1031362 w 6012824"/>
              <a:gd name="connsiteY293" fmla="*/ 1122901 h 2131815"/>
              <a:gd name="connsiteX294" fmla="*/ 1057301 w 6012824"/>
              <a:gd name="connsiteY294" fmla="*/ 1153838 h 2131815"/>
              <a:gd name="connsiteX295" fmla="*/ 1066423 w 6012824"/>
              <a:gd name="connsiteY295" fmla="*/ 1126075 h 2131815"/>
              <a:gd name="connsiteX296" fmla="*/ 1082367 w 6012824"/>
              <a:gd name="connsiteY296" fmla="*/ 1133769 h 2131815"/>
              <a:gd name="connsiteX297" fmla="*/ 1093314 w 6012824"/>
              <a:gd name="connsiteY297" fmla="*/ 1122901 h 2131815"/>
              <a:gd name="connsiteX298" fmla="*/ 1096249 w 6012824"/>
              <a:gd name="connsiteY298" fmla="*/ 1118301 h 2131815"/>
              <a:gd name="connsiteX299" fmla="*/ 1109813 w 6012824"/>
              <a:gd name="connsiteY299" fmla="*/ 1135197 h 2131815"/>
              <a:gd name="connsiteX300" fmla="*/ 1136545 w 6012824"/>
              <a:gd name="connsiteY300" fmla="*/ 1094821 h 2131815"/>
              <a:gd name="connsiteX301" fmla="*/ 1163753 w 6012824"/>
              <a:gd name="connsiteY301" fmla="*/ 1110924 h 2131815"/>
              <a:gd name="connsiteX302" fmla="*/ 1166212 w 6012824"/>
              <a:gd name="connsiteY302" fmla="*/ 1081257 h 2131815"/>
              <a:gd name="connsiteX303" fmla="*/ 1186519 w 6012824"/>
              <a:gd name="connsiteY303" fmla="*/ 1110289 h 2131815"/>
              <a:gd name="connsiteX304" fmla="*/ 1193182 w 6012824"/>
              <a:gd name="connsiteY304" fmla="*/ 1111003 h 2131815"/>
              <a:gd name="connsiteX305" fmla="*/ 1208095 w 6012824"/>
              <a:gd name="connsiteY305" fmla="*/ 1065392 h 2131815"/>
              <a:gd name="connsiteX306" fmla="*/ 1233478 w 6012824"/>
              <a:gd name="connsiteY306" fmla="*/ 1104419 h 2131815"/>
              <a:gd name="connsiteX307" fmla="*/ 1252278 w 6012824"/>
              <a:gd name="connsiteY307" fmla="*/ 1074276 h 2131815"/>
              <a:gd name="connsiteX308" fmla="*/ 1268777 w 6012824"/>
              <a:gd name="connsiteY308" fmla="*/ 1088872 h 2131815"/>
              <a:gd name="connsiteX309" fmla="*/ 1275599 w 6012824"/>
              <a:gd name="connsiteY309" fmla="*/ 1085858 h 2131815"/>
              <a:gd name="connsiteX310" fmla="*/ 1275361 w 6012824"/>
              <a:gd name="connsiteY310" fmla="*/ 1047782 h 2131815"/>
              <a:gd name="connsiteX311" fmla="*/ 1281707 w 6012824"/>
              <a:gd name="connsiteY311" fmla="*/ 1043657 h 2131815"/>
              <a:gd name="connsiteX312" fmla="*/ 1294557 w 6012824"/>
              <a:gd name="connsiteY312" fmla="*/ 1053732 h 2131815"/>
              <a:gd name="connsiteX313" fmla="*/ 1328190 w 6012824"/>
              <a:gd name="connsiteY313" fmla="*/ 1038581 h 2131815"/>
              <a:gd name="connsiteX314" fmla="*/ 1333188 w 6012824"/>
              <a:gd name="connsiteY314" fmla="*/ 1035012 h 2131815"/>
              <a:gd name="connsiteX315" fmla="*/ 1356351 w 6012824"/>
              <a:gd name="connsiteY315" fmla="*/ 1075466 h 2131815"/>
              <a:gd name="connsiteX316" fmla="*/ 1378640 w 6012824"/>
              <a:gd name="connsiteY316" fmla="*/ 1002409 h 2131815"/>
              <a:gd name="connsiteX317" fmla="*/ 1407514 w 6012824"/>
              <a:gd name="connsiteY317" fmla="*/ 1042706 h 2131815"/>
              <a:gd name="connsiteX318" fmla="*/ 1412749 w 6012824"/>
              <a:gd name="connsiteY318" fmla="*/ 1041278 h 2131815"/>
              <a:gd name="connsiteX319" fmla="*/ 1412353 w 6012824"/>
              <a:gd name="connsiteY319" fmla="*/ 990035 h 2131815"/>
              <a:gd name="connsiteX320" fmla="*/ 1416874 w 6012824"/>
              <a:gd name="connsiteY320" fmla="*/ 989321 h 2131815"/>
              <a:gd name="connsiteX321" fmla="*/ 1429883 w 6012824"/>
              <a:gd name="connsiteY321" fmla="*/ 1016688 h 2131815"/>
              <a:gd name="connsiteX322" fmla="*/ 1454315 w 6012824"/>
              <a:gd name="connsiteY322" fmla="*/ 1023430 h 2131815"/>
              <a:gd name="connsiteX323" fmla="*/ 1452411 w 6012824"/>
              <a:gd name="connsiteY323" fmla="*/ 969966 h 2131815"/>
              <a:gd name="connsiteX324" fmla="*/ 1458281 w 6012824"/>
              <a:gd name="connsiteY324" fmla="*/ 965604 h 2131815"/>
              <a:gd name="connsiteX325" fmla="*/ 1490962 w 6012824"/>
              <a:gd name="connsiteY325" fmla="*/ 1003916 h 2131815"/>
              <a:gd name="connsiteX326" fmla="*/ 1496674 w 6012824"/>
              <a:gd name="connsiteY326" fmla="*/ 999871 h 2131815"/>
              <a:gd name="connsiteX327" fmla="*/ 1498339 w 6012824"/>
              <a:gd name="connsiteY327" fmla="*/ 967111 h 2131815"/>
              <a:gd name="connsiteX328" fmla="*/ 1525785 w 6012824"/>
              <a:gd name="connsiteY328" fmla="*/ 1006931 h 2131815"/>
              <a:gd name="connsiteX329" fmla="*/ 1533638 w 6012824"/>
              <a:gd name="connsiteY329" fmla="*/ 935381 h 2131815"/>
              <a:gd name="connsiteX330" fmla="*/ 1566716 w 6012824"/>
              <a:gd name="connsiteY330" fmla="*/ 966158 h 2131815"/>
              <a:gd name="connsiteX331" fmla="*/ 1579011 w 6012824"/>
              <a:gd name="connsiteY331" fmla="*/ 941885 h 2131815"/>
              <a:gd name="connsiteX332" fmla="*/ 1616055 w 6012824"/>
              <a:gd name="connsiteY332" fmla="*/ 944900 h 2131815"/>
              <a:gd name="connsiteX333" fmla="*/ 1613913 w 6012824"/>
              <a:gd name="connsiteY333" fmla="*/ 913964 h 2131815"/>
              <a:gd name="connsiteX334" fmla="*/ 1618435 w 6012824"/>
              <a:gd name="connsiteY334" fmla="*/ 910236 h 2131815"/>
              <a:gd name="connsiteX335" fmla="*/ 1635410 w 6012824"/>
              <a:gd name="connsiteY335" fmla="*/ 958861 h 2131815"/>
              <a:gd name="connsiteX336" fmla="*/ 1662618 w 6012824"/>
              <a:gd name="connsiteY336" fmla="*/ 913646 h 2131815"/>
              <a:gd name="connsiteX337" fmla="*/ 1668408 w 6012824"/>
              <a:gd name="connsiteY337" fmla="*/ 916502 h 2131815"/>
              <a:gd name="connsiteX338" fmla="*/ 1675548 w 6012824"/>
              <a:gd name="connsiteY338" fmla="*/ 939665 h 2131815"/>
              <a:gd name="connsiteX339" fmla="*/ 1693316 w 6012824"/>
              <a:gd name="connsiteY339" fmla="*/ 906904 h 2131815"/>
              <a:gd name="connsiteX340" fmla="*/ 1710291 w 6012824"/>
              <a:gd name="connsiteY340" fmla="*/ 938713 h 2131815"/>
              <a:gd name="connsiteX341" fmla="*/ 1716002 w 6012824"/>
              <a:gd name="connsiteY341" fmla="*/ 886597 h 2131815"/>
              <a:gd name="connsiteX342" fmla="*/ 1724649 w 6012824"/>
              <a:gd name="connsiteY342" fmla="*/ 908808 h 2131815"/>
              <a:gd name="connsiteX343" fmla="*/ 1737261 w 6012824"/>
              <a:gd name="connsiteY343" fmla="*/ 860579 h 2131815"/>
              <a:gd name="connsiteX344" fmla="*/ 1784062 w 6012824"/>
              <a:gd name="connsiteY344" fmla="*/ 918564 h 2131815"/>
              <a:gd name="connsiteX345" fmla="*/ 1794136 w 6012824"/>
              <a:gd name="connsiteY345" fmla="*/ 914440 h 2131815"/>
              <a:gd name="connsiteX346" fmla="*/ 1788742 w 6012824"/>
              <a:gd name="connsiteY346" fmla="*/ 778162 h 2131815"/>
              <a:gd name="connsiteX347" fmla="*/ 1831497 w 6012824"/>
              <a:gd name="connsiteY347" fmla="*/ 880886 h 2131815"/>
              <a:gd name="connsiteX348" fmla="*/ 1841968 w 6012824"/>
              <a:gd name="connsiteY348" fmla="*/ 881124 h 2131815"/>
              <a:gd name="connsiteX349" fmla="*/ 1859499 w 6012824"/>
              <a:gd name="connsiteY349" fmla="*/ 852568 h 2131815"/>
              <a:gd name="connsiteX350" fmla="*/ 1849583 w 6012824"/>
              <a:gd name="connsiteY350" fmla="*/ 782446 h 2131815"/>
              <a:gd name="connsiteX351" fmla="*/ 1867827 w 6012824"/>
              <a:gd name="connsiteY351" fmla="*/ 804815 h 2131815"/>
              <a:gd name="connsiteX352" fmla="*/ 1869652 w 6012824"/>
              <a:gd name="connsiteY352" fmla="*/ 817904 h 2131815"/>
              <a:gd name="connsiteX353" fmla="*/ 1885834 w 6012824"/>
              <a:gd name="connsiteY353" fmla="*/ 841542 h 2131815"/>
              <a:gd name="connsiteX354" fmla="*/ 1895828 w 6012824"/>
              <a:gd name="connsiteY354" fmla="*/ 793630 h 2131815"/>
              <a:gd name="connsiteX355" fmla="*/ 1904237 w 6012824"/>
              <a:gd name="connsiteY355" fmla="*/ 815999 h 2131815"/>
              <a:gd name="connsiteX356" fmla="*/ 1905744 w 6012824"/>
              <a:gd name="connsiteY356" fmla="*/ 812271 h 2131815"/>
              <a:gd name="connsiteX357" fmla="*/ 1907093 w 6012824"/>
              <a:gd name="connsiteY357" fmla="*/ 825122 h 2131815"/>
              <a:gd name="connsiteX358" fmla="*/ 1917960 w 6012824"/>
              <a:gd name="connsiteY358" fmla="*/ 799976 h 2131815"/>
              <a:gd name="connsiteX359" fmla="*/ 1924385 w 6012824"/>
              <a:gd name="connsiteY359" fmla="*/ 799183 h 2131815"/>
              <a:gd name="connsiteX360" fmla="*/ 1936601 w 6012824"/>
              <a:gd name="connsiteY360" fmla="*/ 827264 h 2131815"/>
              <a:gd name="connsiteX361" fmla="*/ 1951910 w 6012824"/>
              <a:gd name="connsiteY361" fmla="*/ 797041 h 2131815"/>
              <a:gd name="connsiteX362" fmla="*/ 1961429 w 6012824"/>
              <a:gd name="connsiteY362" fmla="*/ 807909 h 2131815"/>
              <a:gd name="connsiteX363" fmla="*/ 1983243 w 6012824"/>
              <a:gd name="connsiteY363" fmla="*/ 777290 h 2131815"/>
              <a:gd name="connsiteX364" fmla="*/ 1988161 w 6012824"/>
              <a:gd name="connsiteY364" fmla="*/ 813144 h 2131815"/>
              <a:gd name="connsiteX365" fmla="*/ 1990699 w 6012824"/>
              <a:gd name="connsiteY365" fmla="*/ 804339 h 2131815"/>
              <a:gd name="connsiteX366" fmla="*/ 1992682 w 6012824"/>
              <a:gd name="connsiteY366" fmla="*/ 806163 h 2131815"/>
              <a:gd name="connsiteX367" fmla="*/ 2008309 w 6012824"/>
              <a:gd name="connsiteY367" fmla="*/ 776576 h 2131815"/>
              <a:gd name="connsiteX368" fmla="*/ 2016241 w 6012824"/>
              <a:gd name="connsiteY368" fmla="*/ 774752 h 2131815"/>
              <a:gd name="connsiteX369" fmla="*/ 2026315 w 6012824"/>
              <a:gd name="connsiteY369" fmla="*/ 793472 h 2131815"/>
              <a:gd name="connsiteX370" fmla="*/ 2048763 w 6012824"/>
              <a:gd name="connsiteY370" fmla="*/ 758728 h 2131815"/>
              <a:gd name="connsiteX371" fmla="*/ 2060028 w 6012824"/>
              <a:gd name="connsiteY371" fmla="*/ 777845 h 2131815"/>
              <a:gd name="connsiteX372" fmla="*/ 2086918 w 6012824"/>
              <a:gd name="connsiteY372" fmla="*/ 765788 h 2131815"/>
              <a:gd name="connsiteX373" fmla="*/ 2112540 w 6012824"/>
              <a:gd name="connsiteY373" fmla="*/ 705899 h 2131815"/>
              <a:gd name="connsiteX374" fmla="*/ 2067246 w 6012824"/>
              <a:gd name="connsiteY374" fmla="*/ 621181 h 2131815"/>
              <a:gd name="connsiteX375" fmla="*/ 2089378 w 6012824"/>
              <a:gd name="connsiteY375" fmla="*/ 635301 h 2131815"/>
              <a:gd name="connsiteX376" fmla="*/ 2162435 w 6012824"/>
              <a:gd name="connsiteY376" fmla="*/ 714862 h 2131815"/>
              <a:gd name="connsiteX377" fmla="*/ 2149028 w 6012824"/>
              <a:gd name="connsiteY377" fmla="*/ 655449 h 2131815"/>
              <a:gd name="connsiteX378" fmla="*/ 2154026 w 6012824"/>
              <a:gd name="connsiteY378" fmla="*/ 657670 h 2131815"/>
              <a:gd name="connsiteX379" fmla="*/ 2183772 w 6012824"/>
              <a:gd name="connsiteY379" fmla="*/ 711055 h 2131815"/>
              <a:gd name="connsiteX380" fmla="*/ 2185518 w 6012824"/>
              <a:gd name="connsiteY380" fmla="*/ 716449 h 2131815"/>
              <a:gd name="connsiteX381" fmla="*/ 2189642 w 6012824"/>
              <a:gd name="connsiteY381" fmla="*/ 697253 h 2131815"/>
              <a:gd name="connsiteX382" fmla="*/ 2149980 w 6012824"/>
              <a:gd name="connsiteY382" fmla="*/ 585645 h 2131815"/>
              <a:gd name="connsiteX383" fmla="*/ 2207887 w 6012824"/>
              <a:gd name="connsiteY383" fmla="*/ 647993 h 2131815"/>
              <a:gd name="connsiteX384" fmla="*/ 2216137 w 6012824"/>
              <a:gd name="connsiteY384" fmla="*/ 721605 h 2131815"/>
              <a:gd name="connsiteX385" fmla="*/ 2268649 w 6012824"/>
              <a:gd name="connsiteY385" fmla="*/ 576364 h 2131815"/>
              <a:gd name="connsiteX386" fmla="*/ 2276343 w 6012824"/>
              <a:gd name="connsiteY386" fmla="*/ 578426 h 2131815"/>
              <a:gd name="connsiteX387" fmla="*/ 2279278 w 6012824"/>
              <a:gd name="connsiteY387" fmla="*/ 699473 h 2131815"/>
              <a:gd name="connsiteX388" fmla="*/ 2363757 w 6012824"/>
              <a:gd name="connsiteY388" fmla="*/ 578664 h 2131815"/>
              <a:gd name="connsiteX389" fmla="*/ 2369865 w 6012824"/>
              <a:gd name="connsiteY389" fmla="*/ 631970 h 2131815"/>
              <a:gd name="connsiteX390" fmla="*/ 2388586 w 6012824"/>
              <a:gd name="connsiteY390" fmla="*/ 601113 h 2131815"/>
              <a:gd name="connsiteX391" fmla="*/ 2389299 w 6012824"/>
              <a:gd name="connsiteY391" fmla="*/ 636412 h 2131815"/>
              <a:gd name="connsiteX392" fmla="*/ 2388665 w 6012824"/>
              <a:gd name="connsiteY392" fmla="*/ 641250 h 2131815"/>
              <a:gd name="connsiteX393" fmla="*/ 2448792 w 6012824"/>
              <a:gd name="connsiteY393" fmla="*/ 548125 h 2131815"/>
              <a:gd name="connsiteX394" fmla="*/ 2447840 w 6012824"/>
              <a:gd name="connsiteY394" fmla="*/ 576284 h 2131815"/>
              <a:gd name="connsiteX395" fmla="*/ 2441177 w 6012824"/>
              <a:gd name="connsiteY395" fmla="*/ 603175 h 2131815"/>
              <a:gd name="connsiteX396" fmla="*/ 2519072 w 6012824"/>
              <a:gd name="connsiteY396" fmla="*/ 491171 h 2131815"/>
              <a:gd name="connsiteX397" fmla="*/ 2496306 w 6012824"/>
              <a:gd name="connsiteY397" fmla="*/ 590245 h 2131815"/>
              <a:gd name="connsiteX398" fmla="*/ 2509077 w 6012824"/>
              <a:gd name="connsiteY398" fmla="*/ 589452 h 2131815"/>
              <a:gd name="connsiteX399" fmla="*/ 2566825 w 6012824"/>
              <a:gd name="connsiteY399" fmla="*/ 485856 h 2131815"/>
              <a:gd name="connsiteX400" fmla="*/ 2571902 w 6012824"/>
              <a:gd name="connsiteY400" fmla="*/ 484904 h 2131815"/>
              <a:gd name="connsiteX401" fmla="*/ 2578565 w 6012824"/>
              <a:gd name="connsiteY401" fmla="*/ 511398 h 2131815"/>
              <a:gd name="connsiteX402" fmla="*/ 2627666 w 6012824"/>
              <a:gd name="connsiteY402" fmla="*/ 456665 h 2131815"/>
              <a:gd name="connsiteX403" fmla="*/ 2629966 w 6012824"/>
              <a:gd name="connsiteY403" fmla="*/ 460314 h 2131815"/>
              <a:gd name="connsiteX404" fmla="*/ 2569126 w 6012824"/>
              <a:gd name="connsiteY404" fmla="*/ 538923 h 2131815"/>
              <a:gd name="connsiteX405" fmla="*/ 2762833 w 6012824"/>
              <a:gd name="connsiteY405" fmla="*/ 392095 h 2131815"/>
              <a:gd name="connsiteX406" fmla="*/ 2759739 w 6012824"/>
              <a:gd name="connsiteY406" fmla="*/ 416051 h 2131815"/>
              <a:gd name="connsiteX407" fmla="*/ 2649004 w 6012824"/>
              <a:gd name="connsiteY407" fmla="*/ 530039 h 2131815"/>
              <a:gd name="connsiteX408" fmla="*/ 1850456 w 6012824"/>
              <a:gd name="connsiteY408" fmla="*/ 1030172 h 2131815"/>
              <a:gd name="connsiteX409" fmla="*/ 1644135 w 6012824"/>
              <a:gd name="connsiteY409" fmla="*/ 1131944 h 2131815"/>
              <a:gd name="connsiteX410" fmla="*/ 1536494 w 6012824"/>
              <a:gd name="connsiteY410" fmla="*/ 1181680 h 2131815"/>
              <a:gd name="connsiteX411" fmla="*/ 1546488 w 6012824"/>
              <a:gd name="connsiteY411" fmla="*/ 1184219 h 2131815"/>
              <a:gd name="connsiteX412" fmla="*/ 1701565 w 6012824"/>
              <a:gd name="connsiteY412" fmla="*/ 1147492 h 2131815"/>
              <a:gd name="connsiteX413" fmla="*/ 1706166 w 6012824"/>
              <a:gd name="connsiteY413" fmla="*/ 1144239 h 2131815"/>
              <a:gd name="connsiteX414" fmla="*/ 1710212 w 6012824"/>
              <a:gd name="connsiteY414" fmla="*/ 1174620 h 2131815"/>
              <a:gd name="connsiteX415" fmla="*/ 1709974 w 6012824"/>
              <a:gd name="connsiteY415" fmla="*/ 1159470 h 2131815"/>
              <a:gd name="connsiteX416" fmla="*/ 1714258 w 6012824"/>
              <a:gd name="connsiteY416" fmla="*/ 1169702 h 2131815"/>
              <a:gd name="connsiteX417" fmla="*/ 1726790 w 6012824"/>
              <a:gd name="connsiteY417" fmla="*/ 1147492 h 2131815"/>
              <a:gd name="connsiteX418" fmla="*/ 1992523 w 6012824"/>
              <a:gd name="connsiteY418" fmla="*/ 1029538 h 2131815"/>
              <a:gd name="connsiteX419" fmla="*/ 1994904 w 6012824"/>
              <a:gd name="connsiteY419" fmla="*/ 1027000 h 2131815"/>
              <a:gd name="connsiteX420" fmla="*/ 1798023 w 6012824"/>
              <a:gd name="connsiteY420" fmla="*/ 1142732 h 2131815"/>
              <a:gd name="connsiteX421" fmla="*/ 1781285 w 6012824"/>
              <a:gd name="connsiteY421" fmla="*/ 1171527 h 2131815"/>
              <a:gd name="connsiteX422" fmla="*/ 1791518 w 6012824"/>
              <a:gd name="connsiteY422" fmla="*/ 1178190 h 2131815"/>
              <a:gd name="connsiteX423" fmla="*/ 1856960 w 6012824"/>
              <a:gd name="connsiteY423" fmla="*/ 1156138 h 2131815"/>
              <a:gd name="connsiteX424" fmla="*/ 1864654 w 6012824"/>
              <a:gd name="connsiteY424" fmla="*/ 1175731 h 2131815"/>
              <a:gd name="connsiteX425" fmla="*/ 1872587 w 6012824"/>
              <a:gd name="connsiteY425" fmla="*/ 1165657 h 2131815"/>
              <a:gd name="connsiteX426" fmla="*/ 1946595 w 6012824"/>
              <a:gd name="connsiteY426" fmla="*/ 1161691 h 2131815"/>
              <a:gd name="connsiteX427" fmla="*/ 1988875 w 6012824"/>
              <a:gd name="connsiteY427" fmla="*/ 1127502 h 2131815"/>
              <a:gd name="connsiteX428" fmla="*/ 1996410 w 6012824"/>
              <a:gd name="connsiteY428" fmla="*/ 1151934 h 2131815"/>
              <a:gd name="connsiteX429" fmla="*/ 2025681 w 6012824"/>
              <a:gd name="connsiteY429" fmla="*/ 1121950 h 2131815"/>
              <a:gd name="connsiteX430" fmla="*/ 2030678 w 6012824"/>
              <a:gd name="connsiteY430" fmla="*/ 1147650 h 2131815"/>
              <a:gd name="connsiteX431" fmla="*/ 2071609 w 6012824"/>
              <a:gd name="connsiteY431" fmla="*/ 1108782 h 2131815"/>
              <a:gd name="connsiteX432" fmla="*/ 2084856 w 6012824"/>
              <a:gd name="connsiteY432" fmla="*/ 1117825 h 2131815"/>
              <a:gd name="connsiteX433" fmla="*/ 2088425 w 6012824"/>
              <a:gd name="connsiteY433" fmla="*/ 1121950 h 2131815"/>
              <a:gd name="connsiteX434" fmla="*/ 2116110 w 6012824"/>
              <a:gd name="connsiteY434" fmla="*/ 1099501 h 2131815"/>
              <a:gd name="connsiteX435" fmla="*/ 2119362 w 6012824"/>
              <a:gd name="connsiteY435" fmla="*/ 1115445 h 2131815"/>
              <a:gd name="connsiteX436" fmla="*/ 2124756 w 6012824"/>
              <a:gd name="connsiteY436" fmla="*/ 1118698 h 2131815"/>
              <a:gd name="connsiteX437" fmla="*/ 2191863 w 6012824"/>
              <a:gd name="connsiteY437" fmla="*/ 1063251 h 2131815"/>
              <a:gd name="connsiteX438" fmla="*/ 2239695 w 6012824"/>
              <a:gd name="connsiteY438" fmla="*/ 1081733 h 2131815"/>
              <a:gd name="connsiteX439" fmla="*/ 2293794 w 6012824"/>
              <a:gd name="connsiteY439" fmla="*/ 1044213 h 2131815"/>
              <a:gd name="connsiteX440" fmla="*/ 2338611 w 6012824"/>
              <a:gd name="connsiteY440" fmla="*/ 1048655 h 2131815"/>
              <a:gd name="connsiteX441" fmla="*/ 2369707 w 6012824"/>
              <a:gd name="connsiteY441" fmla="*/ 1002885 h 2131815"/>
              <a:gd name="connsiteX442" fmla="*/ 2407067 w 6012824"/>
              <a:gd name="connsiteY442" fmla="*/ 1011135 h 2131815"/>
              <a:gd name="connsiteX443" fmla="*/ 2414127 w 6012824"/>
              <a:gd name="connsiteY443" fmla="*/ 981389 h 2131815"/>
              <a:gd name="connsiteX444" fmla="*/ 2440542 w 6012824"/>
              <a:gd name="connsiteY444" fmla="*/ 950849 h 2131815"/>
              <a:gd name="connsiteX445" fmla="*/ 2448237 w 6012824"/>
              <a:gd name="connsiteY445" fmla="*/ 926180 h 2131815"/>
              <a:gd name="connsiteX446" fmla="*/ 2397470 w 6012824"/>
              <a:gd name="connsiteY446" fmla="*/ 858199 h 2131815"/>
              <a:gd name="connsiteX447" fmla="*/ 2510981 w 6012824"/>
              <a:gd name="connsiteY447" fmla="*/ 941568 h 2131815"/>
              <a:gd name="connsiteX448" fmla="*/ 2513758 w 6012824"/>
              <a:gd name="connsiteY448" fmla="*/ 936333 h 2131815"/>
              <a:gd name="connsiteX449" fmla="*/ 2465608 w 6012824"/>
              <a:gd name="connsiteY449" fmla="*/ 866449 h 2131815"/>
              <a:gd name="connsiteX450" fmla="*/ 2590225 w 6012824"/>
              <a:gd name="connsiteY450" fmla="*/ 891436 h 2131815"/>
              <a:gd name="connsiteX451" fmla="*/ 2570950 w 6012824"/>
              <a:gd name="connsiteY451" fmla="*/ 858358 h 2131815"/>
              <a:gd name="connsiteX452" fmla="*/ 2628380 w 6012824"/>
              <a:gd name="connsiteY452" fmla="*/ 891991 h 2131815"/>
              <a:gd name="connsiteX453" fmla="*/ 2638057 w 6012824"/>
              <a:gd name="connsiteY453" fmla="*/ 886994 h 2131815"/>
              <a:gd name="connsiteX454" fmla="*/ 2629252 w 6012824"/>
              <a:gd name="connsiteY454" fmla="*/ 821156 h 2131815"/>
              <a:gd name="connsiteX455" fmla="*/ 2633060 w 6012824"/>
              <a:gd name="connsiteY455" fmla="*/ 815920 h 2131815"/>
              <a:gd name="connsiteX456" fmla="*/ 2665503 w 6012824"/>
              <a:gd name="connsiteY456" fmla="*/ 846380 h 2131815"/>
              <a:gd name="connsiteX457" fmla="*/ 2708417 w 6012824"/>
              <a:gd name="connsiteY457" fmla="*/ 727395 h 2131815"/>
              <a:gd name="connsiteX458" fmla="*/ 2710559 w 6012824"/>
              <a:gd name="connsiteY458" fmla="*/ 731124 h 2131815"/>
              <a:gd name="connsiteX459" fmla="*/ 2726344 w 6012824"/>
              <a:gd name="connsiteY459" fmla="*/ 809019 h 2131815"/>
              <a:gd name="connsiteX460" fmla="*/ 2744826 w 6012824"/>
              <a:gd name="connsiteY460" fmla="*/ 864466 h 2131815"/>
              <a:gd name="connsiteX461" fmla="*/ 2770051 w 6012824"/>
              <a:gd name="connsiteY461" fmla="*/ 807274 h 2131815"/>
              <a:gd name="connsiteX462" fmla="*/ 2785282 w 6012824"/>
              <a:gd name="connsiteY462" fmla="*/ 841938 h 2131815"/>
              <a:gd name="connsiteX463" fmla="*/ 2793214 w 6012824"/>
              <a:gd name="connsiteY463" fmla="*/ 844080 h 2131815"/>
              <a:gd name="connsiteX464" fmla="*/ 2804081 w 6012824"/>
              <a:gd name="connsiteY464" fmla="*/ 801245 h 2131815"/>
              <a:gd name="connsiteX465" fmla="*/ 2810268 w 6012824"/>
              <a:gd name="connsiteY465" fmla="*/ 800452 h 2131815"/>
              <a:gd name="connsiteX466" fmla="*/ 2824388 w 6012824"/>
              <a:gd name="connsiteY466" fmla="*/ 818062 h 2131815"/>
              <a:gd name="connsiteX467" fmla="*/ 2833510 w 6012824"/>
              <a:gd name="connsiteY467" fmla="*/ 818934 h 2131815"/>
              <a:gd name="connsiteX468" fmla="*/ 2844377 w 6012824"/>
              <a:gd name="connsiteY468" fmla="*/ 796724 h 2131815"/>
              <a:gd name="connsiteX469" fmla="*/ 2893557 w 6012824"/>
              <a:gd name="connsiteY469" fmla="*/ 800056 h 2131815"/>
              <a:gd name="connsiteX470" fmla="*/ 2906725 w 6012824"/>
              <a:gd name="connsiteY470" fmla="*/ 785222 h 2131815"/>
              <a:gd name="connsiteX471" fmla="*/ 2906884 w 6012824"/>
              <a:gd name="connsiteY471" fmla="*/ 763963 h 2131815"/>
              <a:gd name="connsiteX472" fmla="*/ 2905615 w 6012824"/>
              <a:gd name="connsiteY472" fmla="*/ 735962 h 2131815"/>
              <a:gd name="connsiteX473" fmla="*/ 2917434 w 6012824"/>
              <a:gd name="connsiteY473" fmla="*/ 815286 h 2131815"/>
              <a:gd name="connsiteX474" fmla="*/ 2942659 w 6012824"/>
              <a:gd name="connsiteY474" fmla="*/ 761425 h 2131815"/>
              <a:gd name="connsiteX475" fmla="*/ 2965504 w 6012824"/>
              <a:gd name="connsiteY475" fmla="*/ 767692 h 2131815"/>
              <a:gd name="connsiteX476" fmla="*/ 2973198 w 6012824"/>
              <a:gd name="connsiteY476" fmla="*/ 722636 h 2131815"/>
              <a:gd name="connsiteX477" fmla="*/ 2980020 w 6012824"/>
              <a:gd name="connsiteY477" fmla="*/ 727237 h 2131815"/>
              <a:gd name="connsiteX478" fmla="*/ 2991046 w 6012824"/>
              <a:gd name="connsiteY478" fmla="*/ 803625 h 2131815"/>
              <a:gd name="connsiteX479" fmla="*/ 3023014 w 6012824"/>
              <a:gd name="connsiteY479" fmla="*/ 735486 h 2131815"/>
              <a:gd name="connsiteX480" fmla="*/ 3042686 w 6012824"/>
              <a:gd name="connsiteY480" fmla="*/ 741515 h 2131815"/>
              <a:gd name="connsiteX481" fmla="*/ 3058312 w 6012824"/>
              <a:gd name="connsiteY481" fmla="*/ 723191 h 2131815"/>
              <a:gd name="connsiteX482" fmla="*/ 3070766 w 6012824"/>
              <a:gd name="connsiteY482" fmla="*/ 747067 h 2131815"/>
              <a:gd name="connsiteX483" fmla="*/ 3096546 w 6012824"/>
              <a:gd name="connsiteY483" fmla="*/ 699394 h 2131815"/>
              <a:gd name="connsiteX484" fmla="*/ 3117567 w 6012824"/>
              <a:gd name="connsiteY484" fmla="*/ 744847 h 2131815"/>
              <a:gd name="connsiteX485" fmla="*/ 3145251 w 6012824"/>
              <a:gd name="connsiteY485" fmla="*/ 697411 h 2131815"/>
              <a:gd name="connsiteX486" fmla="*/ 3153104 w 6012824"/>
              <a:gd name="connsiteY486" fmla="*/ 699870 h 2131815"/>
              <a:gd name="connsiteX487" fmla="*/ 3166747 w 6012824"/>
              <a:gd name="connsiteY487" fmla="*/ 736438 h 2131815"/>
              <a:gd name="connsiteX488" fmla="*/ 3186181 w 6012824"/>
              <a:gd name="connsiteY488" fmla="*/ 640536 h 2131815"/>
              <a:gd name="connsiteX489" fmla="*/ 3209582 w 6012824"/>
              <a:gd name="connsiteY489" fmla="*/ 666634 h 2131815"/>
              <a:gd name="connsiteX490" fmla="*/ 3227430 w 6012824"/>
              <a:gd name="connsiteY490" fmla="*/ 647913 h 2131815"/>
              <a:gd name="connsiteX491" fmla="*/ 3239170 w 6012824"/>
              <a:gd name="connsiteY491" fmla="*/ 521234 h 2131815"/>
              <a:gd name="connsiteX492" fmla="*/ 3292872 w 6012824"/>
              <a:gd name="connsiteY492" fmla="*/ 679246 h 2131815"/>
              <a:gd name="connsiteX493" fmla="*/ 3298583 w 6012824"/>
              <a:gd name="connsiteY493" fmla="*/ 638157 h 2131815"/>
              <a:gd name="connsiteX494" fmla="*/ 3326346 w 6012824"/>
              <a:gd name="connsiteY494" fmla="*/ 700346 h 2131815"/>
              <a:gd name="connsiteX495" fmla="*/ 3357282 w 6012824"/>
              <a:gd name="connsiteY495" fmla="*/ 628082 h 2131815"/>
              <a:gd name="connsiteX496" fmla="*/ 3380682 w 6012824"/>
              <a:gd name="connsiteY496" fmla="*/ 646327 h 2131815"/>
              <a:gd name="connsiteX497" fmla="*/ 3430577 w 6012824"/>
              <a:gd name="connsiteY497" fmla="*/ 595877 h 2131815"/>
              <a:gd name="connsiteX498" fmla="*/ 3433830 w 6012824"/>
              <a:gd name="connsiteY498" fmla="*/ 603333 h 2131815"/>
              <a:gd name="connsiteX499" fmla="*/ 3415108 w 6012824"/>
              <a:gd name="connsiteY499" fmla="*/ 670917 h 2131815"/>
              <a:gd name="connsiteX500" fmla="*/ 3423279 w 6012824"/>
              <a:gd name="connsiteY500" fmla="*/ 662271 h 2131815"/>
              <a:gd name="connsiteX501" fmla="*/ 3495542 w 6012824"/>
              <a:gd name="connsiteY501" fmla="*/ 492836 h 2131815"/>
              <a:gd name="connsiteX502" fmla="*/ 3538774 w 6012824"/>
              <a:gd name="connsiteY502" fmla="*/ 628876 h 2131815"/>
              <a:gd name="connsiteX503" fmla="*/ 3547975 w 6012824"/>
              <a:gd name="connsiteY503" fmla="*/ 621657 h 2131815"/>
              <a:gd name="connsiteX504" fmla="*/ 3547817 w 6012824"/>
              <a:gd name="connsiteY504" fmla="*/ 621816 h 2131815"/>
              <a:gd name="connsiteX505" fmla="*/ 3539885 w 6012824"/>
              <a:gd name="connsiteY505" fmla="*/ 527024 h 2131815"/>
              <a:gd name="connsiteX506" fmla="*/ 3605961 w 6012824"/>
              <a:gd name="connsiteY506" fmla="*/ 568431 h 2131815"/>
              <a:gd name="connsiteX507" fmla="*/ 3703132 w 6012824"/>
              <a:gd name="connsiteY507" fmla="*/ 426601 h 2131815"/>
              <a:gd name="connsiteX508" fmla="*/ 3711064 w 6012824"/>
              <a:gd name="connsiteY508" fmla="*/ 431599 h 2131815"/>
              <a:gd name="connsiteX509" fmla="*/ 3699086 w 6012824"/>
              <a:gd name="connsiteY509" fmla="*/ 427077 h 2131815"/>
              <a:gd name="connsiteX510" fmla="*/ 3711778 w 6012824"/>
              <a:gd name="connsiteY510" fmla="*/ 437944 h 2131815"/>
              <a:gd name="connsiteX511" fmla="*/ 3694565 w 6012824"/>
              <a:gd name="connsiteY511" fmla="*/ 504179 h 2131815"/>
              <a:gd name="connsiteX512" fmla="*/ 3754295 w 6012824"/>
              <a:gd name="connsiteY512" fmla="*/ 448336 h 2131815"/>
              <a:gd name="connsiteX513" fmla="*/ 3711937 w 6012824"/>
              <a:gd name="connsiteY513" fmla="*/ 563751 h 2131815"/>
              <a:gd name="connsiteX514" fmla="*/ 3800779 w 6012824"/>
              <a:gd name="connsiteY514" fmla="*/ 453492 h 2131815"/>
              <a:gd name="connsiteX515" fmla="*/ 3807759 w 6012824"/>
              <a:gd name="connsiteY515" fmla="*/ 457141 h 2131815"/>
              <a:gd name="connsiteX516" fmla="*/ 3796496 w 6012824"/>
              <a:gd name="connsiteY516" fmla="*/ 452381 h 2131815"/>
              <a:gd name="connsiteX517" fmla="*/ 3806807 w 6012824"/>
              <a:gd name="connsiteY517" fmla="*/ 469674 h 2131815"/>
              <a:gd name="connsiteX518" fmla="*/ 3716062 w 6012824"/>
              <a:gd name="connsiteY518" fmla="*/ 600319 h 2131815"/>
              <a:gd name="connsiteX519" fmla="*/ 3795860 w 6012824"/>
              <a:gd name="connsiteY519" fmla="*/ 556295 h 2131815"/>
              <a:gd name="connsiteX520" fmla="*/ 3805380 w 6012824"/>
              <a:gd name="connsiteY520" fmla="*/ 572239 h 2131815"/>
              <a:gd name="connsiteX521" fmla="*/ 3820213 w 6012824"/>
              <a:gd name="connsiteY521" fmla="*/ 557247 h 2131815"/>
              <a:gd name="connsiteX522" fmla="*/ 3833857 w 6012824"/>
              <a:gd name="connsiteY522" fmla="*/ 561292 h 2131815"/>
              <a:gd name="connsiteX523" fmla="*/ 3852101 w 6012824"/>
              <a:gd name="connsiteY523" fmla="*/ 527421 h 2131815"/>
              <a:gd name="connsiteX524" fmla="*/ 3871060 w 6012824"/>
              <a:gd name="connsiteY524" fmla="*/ 552091 h 2131815"/>
              <a:gd name="connsiteX525" fmla="*/ 3906913 w 6012824"/>
              <a:gd name="connsiteY525" fmla="*/ 494106 h 2131815"/>
              <a:gd name="connsiteX526" fmla="*/ 3916036 w 6012824"/>
              <a:gd name="connsiteY526" fmla="*/ 496644 h 2131815"/>
              <a:gd name="connsiteX527" fmla="*/ 3903900 w 6012824"/>
              <a:gd name="connsiteY527" fmla="*/ 581917 h 2131815"/>
              <a:gd name="connsiteX528" fmla="*/ 3934519 w 6012824"/>
              <a:gd name="connsiteY528" fmla="*/ 538526 h 2131815"/>
              <a:gd name="connsiteX529" fmla="*/ 3937295 w 6012824"/>
              <a:gd name="connsiteY529" fmla="*/ 449922 h 2131815"/>
              <a:gd name="connsiteX530" fmla="*/ 3982113 w 6012824"/>
              <a:gd name="connsiteY530" fmla="*/ 545745 h 2131815"/>
              <a:gd name="connsiteX531" fmla="*/ 3975291 w 6012824"/>
              <a:gd name="connsiteY531" fmla="*/ 481731 h 2131815"/>
              <a:gd name="connsiteX532" fmla="*/ 3980287 w 6012824"/>
              <a:gd name="connsiteY532" fmla="*/ 479906 h 2131815"/>
              <a:gd name="connsiteX533" fmla="*/ 4029864 w 6012824"/>
              <a:gd name="connsiteY533" fmla="*/ 547966 h 2131815"/>
              <a:gd name="connsiteX534" fmla="*/ 4036290 w 6012824"/>
              <a:gd name="connsiteY534" fmla="*/ 530832 h 2131815"/>
              <a:gd name="connsiteX535" fmla="*/ 4009399 w 6012824"/>
              <a:gd name="connsiteY535" fmla="*/ 443735 h 2131815"/>
              <a:gd name="connsiteX536" fmla="*/ 4065798 w 6012824"/>
              <a:gd name="connsiteY536" fmla="*/ 507432 h 2131815"/>
              <a:gd name="connsiteX537" fmla="*/ 4089833 w 6012824"/>
              <a:gd name="connsiteY537" fmla="*/ 468087 h 2131815"/>
              <a:gd name="connsiteX538" fmla="*/ 4102525 w 6012824"/>
              <a:gd name="connsiteY538" fmla="*/ 496168 h 2131815"/>
              <a:gd name="connsiteX539" fmla="*/ 4134175 w 6012824"/>
              <a:gd name="connsiteY539" fmla="*/ 465628 h 2131815"/>
              <a:gd name="connsiteX540" fmla="*/ 4143377 w 6012824"/>
              <a:gd name="connsiteY540" fmla="*/ 437151 h 2131815"/>
              <a:gd name="connsiteX541" fmla="*/ 4157099 w 6012824"/>
              <a:gd name="connsiteY541" fmla="*/ 498151 h 2131815"/>
              <a:gd name="connsiteX542" fmla="*/ 4164636 w 6012824"/>
              <a:gd name="connsiteY542" fmla="*/ 500848 h 2131815"/>
              <a:gd name="connsiteX543" fmla="*/ 4181055 w 6012824"/>
              <a:gd name="connsiteY543" fmla="*/ 473719 h 2131815"/>
              <a:gd name="connsiteX544" fmla="*/ 4192954 w 6012824"/>
              <a:gd name="connsiteY544" fmla="*/ 498865 h 2131815"/>
              <a:gd name="connsiteX545" fmla="*/ 4198506 w 6012824"/>
              <a:gd name="connsiteY545" fmla="*/ 488394 h 2131815"/>
              <a:gd name="connsiteX546" fmla="*/ 4206835 w 6012824"/>
              <a:gd name="connsiteY546" fmla="*/ 463249 h 2131815"/>
              <a:gd name="connsiteX547" fmla="*/ 4214450 w 6012824"/>
              <a:gd name="connsiteY547" fmla="*/ 466898 h 2131815"/>
              <a:gd name="connsiteX548" fmla="*/ 4226190 w 6012824"/>
              <a:gd name="connsiteY548" fmla="*/ 519489 h 2131815"/>
              <a:gd name="connsiteX549" fmla="*/ 4263314 w 6012824"/>
              <a:gd name="connsiteY549" fmla="*/ 445956 h 2131815"/>
              <a:gd name="connsiteX550" fmla="*/ 4280527 w 6012824"/>
              <a:gd name="connsiteY550" fmla="*/ 445004 h 2131815"/>
              <a:gd name="connsiteX551" fmla="*/ 4280764 w 6012824"/>
              <a:gd name="connsiteY551" fmla="*/ 434534 h 2131815"/>
              <a:gd name="connsiteX552" fmla="*/ 4144646 w 6012824"/>
              <a:gd name="connsiteY552" fmla="*/ 296114 h 2131815"/>
              <a:gd name="connsiteX553" fmla="*/ 4030500 w 6012824"/>
              <a:gd name="connsiteY553" fmla="*/ 77499 h 2131815"/>
              <a:gd name="connsiteX554" fmla="*/ 4265931 w 6012824"/>
              <a:gd name="connsiteY554" fmla="*/ 345453 h 2131815"/>
              <a:gd name="connsiteX555" fmla="*/ 4277513 w 6012824"/>
              <a:gd name="connsiteY555" fmla="*/ 350372 h 2131815"/>
              <a:gd name="connsiteX556" fmla="*/ 4335736 w 6012824"/>
              <a:gd name="connsiteY556" fmla="*/ 431678 h 2131815"/>
              <a:gd name="connsiteX557" fmla="*/ 4344302 w 6012824"/>
              <a:gd name="connsiteY557" fmla="*/ 417321 h 2131815"/>
              <a:gd name="connsiteX558" fmla="*/ 4336133 w 6012824"/>
              <a:gd name="connsiteY558" fmla="*/ 337124 h 2131815"/>
              <a:gd name="connsiteX559" fmla="*/ 4338274 w 6012824"/>
              <a:gd name="connsiteY559" fmla="*/ 338790 h 2131815"/>
              <a:gd name="connsiteX560" fmla="*/ 4394435 w 6012824"/>
              <a:gd name="connsiteY560" fmla="*/ 420573 h 2131815"/>
              <a:gd name="connsiteX561" fmla="*/ 4417360 w 6012824"/>
              <a:gd name="connsiteY561" fmla="*/ 345930 h 2131815"/>
              <a:gd name="connsiteX562" fmla="*/ 4420374 w 6012824"/>
              <a:gd name="connsiteY562" fmla="*/ 357590 h 2131815"/>
              <a:gd name="connsiteX563" fmla="*/ 4420295 w 6012824"/>
              <a:gd name="connsiteY563" fmla="*/ 360604 h 2131815"/>
              <a:gd name="connsiteX564" fmla="*/ 4425847 w 6012824"/>
              <a:gd name="connsiteY564" fmla="*/ 361159 h 2131815"/>
              <a:gd name="connsiteX565" fmla="*/ 4450834 w 6012824"/>
              <a:gd name="connsiteY565" fmla="*/ 319435 h 2131815"/>
              <a:gd name="connsiteX566" fmla="*/ 4461701 w 6012824"/>
              <a:gd name="connsiteY566" fmla="*/ 323798 h 2131815"/>
              <a:gd name="connsiteX567" fmla="*/ 4472330 w 6012824"/>
              <a:gd name="connsiteY567" fmla="*/ 357590 h 2131815"/>
              <a:gd name="connsiteX568" fmla="*/ 4447027 w 6012824"/>
              <a:gd name="connsiteY568" fmla="*/ 462693 h 2131815"/>
              <a:gd name="connsiteX569" fmla="*/ 4513975 w 6012824"/>
              <a:gd name="connsiteY569" fmla="*/ 346881 h 2131815"/>
              <a:gd name="connsiteX570" fmla="*/ 4517069 w 6012824"/>
              <a:gd name="connsiteY570" fmla="*/ 378769 h 2131815"/>
              <a:gd name="connsiteX571" fmla="*/ 4546102 w 6012824"/>
              <a:gd name="connsiteY571" fmla="*/ 378293 h 2131815"/>
              <a:gd name="connsiteX572" fmla="*/ 4511278 w 6012824"/>
              <a:gd name="connsiteY572" fmla="*/ 455633 h 2131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</a:cxnLst>
            <a:rect l="l" t="t" r="r" b="b"/>
            <a:pathLst>
              <a:path w="6012824" h="2131815">
                <a:moveTo>
                  <a:pt x="4511278" y="455633"/>
                </a:moveTo>
                <a:cubicBezTo>
                  <a:pt x="4557682" y="427474"/>
                  <a:pt x="4589016" y="434534"/>
                  <a:pt x="4625663" y="414940"/>
                </a:cubicBezTo>
                <a:cubicBezTo>
                  <a:pt x="4627329" y="414068"/>
                  <a:pt x="4628915" y="413037"/>
                  <a:pt x="4630581" y="412085"/>
                </a:cubicBezTo>
                <a:cubicBezTo>
                  <a:pt x="4647635" y="402566"/>
                  <a:pt x="4657313" y="383925"/>
                  <a:pt x="4667704" y="367902"/>
                </a:cubicBezTo>
                <a:lnTo>
                  <a:pt x="4674367" y="367029"/>
                </a:lnTo>
                <a:cubicBezTo>
                  <a:pt x="4674684" y="380118"/>
                  <a:pt x="4672781" y="387495"/>
                  <a:pt x="4680792" y="398045"/>
                </a:cubicBezTo>
                <a:cubicBezTo>
                  <a:pt x="4740603" y="352355"/>
                  <a:pt x="4734812" y="383370"/>
                  <a:pt x="4796843" y="383053"/>
                </a:cubicBezTo>
                <a:cubicBezTo>
                  <a:pt x="4813897" y="382973"/>
                  <a:pt x="4831983" y="379087"/>
                  <a:pt x="4843882" y="366077"/>
                </a:cubicBezTo>
                <a:cubicBezTo>
                  <a:pt x="4853559" y="355448"/>
                  <a:pt x="4856969" y="340059"/>
                  <a:pt x="4855383" y="326019"/>
                </a:cubicBezTo>
                <a:cubicBezTo>
                  <a:pt x="4849672" y="275332"/>
                  <a:pt x="4624473" y="224247"/>
                  <a:pt x="4577038" y="204892"/>
                </a:cubicBezTo>
                <a:cubicBezTo>
                  <a:pt x="4475107" y="163406"/>
                  <a:pt x="4464398" y="60683"/>
                  <a:pt x="4386265" y="0"/>
                </a:cubicBezTo>
                <a:cubicBezTo>
                  <a:pt x="4438856" y="35458"/>
                  <a:pt x="4500966" y="126600"/>
                  <a:pt x="4551813" y="129297"/>
                </a:cubicBezTo>
                <a:cubicBezTo>
                  <a:pt x="4560221" y="129773"/>
                  <a:pt x="4566487" y="138102"/>
                  <a:pt x="4573468" y="143020"/>
                </a:cubicBezTo>
                <a:cubicBezTo>
                  <a:pt x="4588301" y="153253"/>
                  <a:pt x="4590761" y="152301"/>
                  <a:pt x="4607895" y="148970"/>
                </a:cubicBezTo>
                <a:cubicBezTo>
                  <a:pt x="4626694" y="156584"/>
                  <a:pt x="4633991" y="170387"/>
                  <a:pt x="4646604" y="186093"/>
                </a:cubicBezTo>
                <a:lnTo>
                  <a:pt x="4653267" y="185062"/>
                </a:lnTo>
                <a:cubicBezTo>
                  <a:pt x="4651284" y="170228"/>
                  <a:pt x="4646842" y="157537"/>
                  <a:pt x="4653029" y="143734"/>
                </a:cubicBezTo>
                <a:cubicBezTo>
                  <a:pt x="4674605" y="153570"/>
                  <a:pt x="4672940" y="182285"/>
                  <a:pt x="4694753" y="191487"/>
                </a:cubicBezTo>
                <a:cubicBezTo>
                  <a:pt x="4699671" y="179350"/>
                  <a:pt x="4700861" y="167610"/>
                  <a:pt x="4702368" y="154681"/>
                </a:cubicBezTo>
                <a:lnTo>
                  <a:pt x="4708397" y="155395"/>
                </a:lnTo>
                <a:cubicBezTo>
                  <a:pt x="4714425" y="167610"/>
                  <a:pt x="4706811" y="189662"/>
                  <a:pt x="4704192" y="202909"/>
                </a:cubicBezTo>
                <a:lnTo>
                  <a:pt x="4716170" y="217108"/>
                </a:lnTo>
                <a:lnTo>
                  <a:pt x="4710380" y="218060"/>
                </a:lnTo>
                <a:cubicBezTo>
                  <a:pt x="4710936" y="216156"/>
                  <a:pt x="4711252" y="214173"/>
                  <a:pt x="4711967" y="212349"/>
                </a:cubicBezTo>
                <a:cubicBezTo>
                  <a:pt x="4716964" y="199340"/>
                  <a:pt x="4733304" y="166341"/>
                  <a:pt x="4744489" y="160074"/>
                </a:cubicBezTo>
                <a:lnTo>
                  <a:pt x="4751866" y="186252"/>
                </a:lnTo>
                <a:cubicBezTo>
                  <a:pt x="4763527" y="182523"/>
                  <a:pt x="4770508" y="155077"/>
                  <a:pt x="4780581" y="144210"/>
                </a:cubicBezTo>
                <a:cubicBezTo>
                  <a:pt x="4784944" y="163644"/>
                  <a:pt x="4774949" y="194184"/>
                  <a:pt x="4786293" y="208144"/>
                </a:cubicBezTo>
                <a:cubicBezTo>
                  <a:pt x="4799777" y="198784"/>
                  <a:pt x="4811517" y="190218"/>
                  <a:pt x="4827620" y="185934"/>
                </a:cubicBezTo>
                <a:cubicBezTo>
                  <a:pt x="4821115" y="200530"/>
                  <a:pt x="4807076" y="210683"/>
                  <a:pt x="4808582" y="226547"/>
                </a:cubicBezTo>
                <a:cubicBezTo>
                  <a:pt x="4819370" y="224327"/>
                  <a:pt x="4827223" y="209414"/>
                  <a:pt x="4833966" y="200450"/>
                </a:cubicBezTo>
                <a:lnTo>
                  <a:pt x="4843167" y="199578"/>
                </a:lnTo>
                <a:cubicBezTo>
                  <a:pt x="4848482" y="214015"/>
                  <a:pt x="4850545" y="228610"/>
                  <a:pt x="4853003" y="243682"/>
                </a:cubicBezTo>
                <a:cubicBezTo>
                  <a:pt x="4863950" y="255342"/>
                  <a:pt x="4866568" y="254152"/>
                  <a:pt x="4881798" y="256453"/>
                </a:cubicBezTo>
                <a:cubicBezTo>
                  <a:pt x="4903295" y="235749"/>
                  <a:pt x="4931533" y="213935"/>
                  <a:pt x="4945097" y="187124"/>
                </a:cubicBezTo>
                <a:cubicBezTo>
                  <a:pt x="4946129" y="191963"/>
                  <a:pt x="4947002" y="196801"/>
                  <a:pt x="4947557" y="201799"/>
                </a:cubicBezTo>
                <a:cubicBezTo>
                  <a:pt x="4950968" y="235749"/>
                  <a:pt x="4935976" y="261053"/>
                  <a:pt x="4914717" y="285802"/>
                </a:cubicBezTo>
                <a:cubicBezTo>
                  <a:pt x="4924553" y="281281"/>
                  <a:pt x="4933755" y="276125"/>
                  <a:pt x="4942321" y="269462"/>
                </a:cubicBezTo>
                <a:cubicBezTo>
                  <a:pt x="4969609" y="248282"/>
                  <a:pt x="4999910" y="220361"/>
                  <a:pt x="5004987" y="184586"/>
                </a:cubicBezTo>
                <a:cubicBezTo>
                  <a:pt x="5007604" y="231863"/>
                  <a:pt x="4990947" y="256532"/>
                  <a:pt x="4963422" y="292862"/>
                </a:cubicBezTo>
                <a:cubicBezTo>
                  <a:pt x="4994913" y="279853"/>
                  <a:pt x="5048535" y="232417"/>
                  <a:pt x="5066304" y="202750"/>
                </a:cubicBezTo>
                <a:cubicBezTo>
                  <a:pt x="5071301" y="247092"/>
                  <a:pt x="5057975" y="278584"/>
                  <a:pt x="5030926" y="312693"/>
                </a:cubicBezTo>
                <a:cubicBezTo>
                  <a:pt x="5034178" y="309916"/>
                  <a:pt x="5037430" y="307061"/>
                  <a:pt x="5040682" y="304285"/>
                </a:cubicBezTo>
                <a:cubicBezTo>
                  <a:pt x="5045521" y="300239"/>
                  <a:pt x="5050360" y="296352"/>
                  <a:pt x="5055040" y="291989"/>
                </a:cubicBezTo>
                <a:cubicBezTo>
                  <a:pt x="5082089" y="266527"/>
                  <a:pt x="5124131" y="206400"/>
                  <a:pt x="5125083" y="168483"/>
                </a:cubicBezTo>
                <a:cubicBezTo>
                  <a:pt x="5130398" y="221074"/>
                  <a:pt x="5112708" y="267955"/>
                  <a:pt x="5083279" y="310868"/>
                </a:cubicBezTo>
                <a:cubicBezTo>
                  <a:pt x="5109932" y="293893"/>
                  <a:pt x="5127700" y="279298"/>
                  <a:pt x="5145231" y="252725"/>
                </a:cubicBezTo>
                <a:lnTo>
                  <a:pt x="5146897" y="250107"/>
                </a:lnTo>
                <a:cubicBezTo>
                  <a:pt x="5153798" y="258197"/>
                  <a:pt x="5144358" y="285088"/>
                  <a:pt x="5146658" y="297701"/>
                </a:cubicBezTo>
                <a:lnTo>
                  <a:pt x="5163079" y="288499"/>
                </a:lnTo>
                <a:lnTo>
                  <a:pt x="5177912" y="306426"/>
                </a:lnTo>
                <a:cubicBezTo>
                  <a:pt x="5178229" y="293655"/>
                  <a:pt x="5180133" y="283581"/>
                  <a:pt x="5184416" y="271524"/>
                </a:cubicBezTo>
                <a:lnTo>
                  <a:pt x="5196553" y="277711"/>
                </a:lnTo>
                <a:cubicBezTo>
                  <a:pt x="5209006" y="295242"/>
                  <a:pt x="5219001" y="308489"/>
                  <a:pt x="5221777" y="330382"/>
                </a:cubicBezTo>
                <a:cubicBezTo>
                  <a:pt x="5229552" y="302936"/>
                  <a:pt x="5220746" y="283184"/>
                  <a:pt x="5223760" y="256135"/>
                </a:cubicBezTo>
                <a:lnTo>
                  <a:pt x="5231931" y="260022"/>
                </a:lnTo>
                <a:cubicBezTo>
                  <a:pt x="5242402" y="276045"/>
                  <a:pt x="5247320" y="288023"/>
                  <a:pt x="5249858" y="307140"/>
                </a:cubicBezTo>
                <a:cubicBezTo>
                  <a:pt x="5250810" y="314597"/>
                  <a:pt x="5251841" y="313962"/>
                  <a:pt x="5256997" y="318959"/>
                </a:cubicBezTo>
                <a:cubicBezTo>
                  <a:pt x="5263740" y="294290"/>
                  <a:pt x="5265247" y="270334"/>
                  <a:pt x="5266516" y="244871"/>
                </a:cubicBezTo>
                <a:cubicBezTo>
                  <a:pt x="5277146" y="261926"/>
                  <a:pt x="5287219" y="271286"/>
                  <a:pt x="5285871" y="291672"/>
                </a:cubicBezTo>
                <a:lnTo>
                  <a:pt x="5290789" y="280488"/>
                </a:lnTo>
                <a:lnTo>
                  <a:pt x="5292931" y="281201"/>
                </a:lnTo>
                <a:cubicBezTo>
                  <a:pt x="5294676" y="276442"/>
                  <a:pt x="5294597" y="276125"/>
                  <a:pt x="5297532" y="271127"/>
                </a:cubicBezTo>
                <a:cubicBezTo>
                  <a:pt x="5304433" y="259467"/>
                  <a:pt x="5312999" y="254866"/>
                  <a:pt x="5325612" y="251376"/>
                </a:cubicBezTo>
                <a:cubicBezTo>
                  <a:pt x="5334655" y="253914"/>
                  <a:pt x="5339969" y="253597"/>
                  <a:pt x="5344412" y="263195"/>
                </a:cubicBezTo>
                <a:cubicBezTo>
                  <a:pt x="5352661" y="281043"/>
                  <a:pt x="5348378" y="307616"/>
                  <a:pt x="5342904" y="325702"/>
                </a:cubicBezTo>
                <a:cubicBezTo>
                  <a:pt x="5348378" y="315310"/>
                  <a:pt x="5353851" y="304840"/>
                  <a:pt x="5358055" y="293893"/>
                </a:cubicBezTo>
                <a:cubicBezTo>
                  <a:pt x="5369954" y="262402"/>
                  <a:pt x="5373206" y="224882"/>
                  <a:pt x="5359245" y="193787"/>
                </a:cubicBezTo>
                <a:cubicBezTo>
                  <a:pt x="5360118" y="195453"/>
                  <a:pt x="5360990" y="197198"/>
                  <a:pt x="5361942" y="198864"/>
                </a:cubicBezTo>
                <a:cubicBezTo>
                  <a:pt x="5382328" y="234639"/>
                  <a:pt x="5375982" y="285961"/>
                  <a:pt x="5396765" y="315628"/>
                </a:cubicBezTo>
                <a:cubicBezTo>
                  <a:pt x="5404539" y="309282"/>
                  <a:pt x="5412392" y="303095"/>
                  <a:pt x="5420245" y="296987"/>
                </a:cubicBezTo>
                <a:lnTo>
                  <a:pt x="5432699" y="301588"/>
                </a:lnTo>
                <a:cubicBezTo>
                  <a:pt x="5433174" y="308409"/>
                  <a:pt x="5433174" y="312772"/>
                  <a:pt x="5437061" y="318563"/>
                </a:cubicBezTo>
                <a:lnTo>
                  <a:pt x="5465142" y="312455"/>
                </a:lnTo>
                <a:lnTo>
                  <a:pt x="5473629" y="338711"/>
                </a:lnTo>
                <a:lnTo>
                  <a:pt x="5482435" y="338870"/>
                </a:lnTo>
                <a:lnTo>
                  <a:pt x="5501710" y="318721"/>
                </a:lnTo>
                <a:lnTo>
                  <a:pt x="5510832" y="320784"/>
                </a:lnTo>
                <a:cubicBezTo>
                  <a:pt x="5512418" y="331969"/>
                  <a:pt x="5514322" y="341963"/>
                  <a:pt x="5518130" y="352592"/>
                </a:cubicBezTo>
                <a:lnTo>
                  <a:pt x="5533042" y="325464"/>
                </a:lnTo>
                <a:cubicBezTo>
                  <a:pt x="5542244" y="324116"/>
                  <a:pt x="5550097" y="322133"/>
                  <a:pt x="5558981" y="319118"/>
                </a:cubicBezTo>
                <a:cubicBezTo>
                  <a:pt x="5563899" y="306902"/>
                  <a:pt x="5567549" y="297542"/>
                  <a:pt x="5577305" y="288420"/>
                </a:cubicBezTo>
                <a:cubicBezTo>
                  <a:pt x="5578575" y="289293"/>
                  <a:pt x="5580002" y="289848"/>
                  <a:pt x="5581033" y="290958"/>
                </a:cubicBezTo>
                <a:cubicBezTo>
                  <a:pt x="5593408" y="302857"/>
                  <a:pt x="5589600" y="332841"/>
                  <a:pt x="5589759" y="348864"/>
                </a:cubicBezTo>
                <a:lnTo>
                  <a:pt x="5594677" y="349182"/>
                </a:lnTo>
                <a:cubicBezTo>
                  <a:pt x="5599595" y="337283"/>
                  <a:pt x="5602213" y="329034"/>
                  <a:pt x="5613556" y="322291"/>
                </a:cubicBezTo>
                <a:cubicBezTo>
                  <a:pt x="5631166" y="325781"/>
                  <a:pt x="5644174" y="337521"/>
                  <a:pt x="5658215" y="348071"/>
                </a:cubicBezTo>
                <a:cubicBezTo>
                  <a:pt x="5663609" y="346960"/>
                  <a:pt x="5668765" y="346088"/>
                  <a:pt x="5674159" y="345215"/>
                </a:cubicBezTo>
                <a:cubicBezTo>
                  <a:pt x="5693038" y="342042"/>
                  <a:pt x="5704857" y="345533"/>
                  <a:pt x="5722388" y="351799"/>
                </a:cubicBezTo>
                <a:cubicBezTo>
                  <a:pt x="5736507" y="356876"/>
                  <a:pt x="5738410" y="332920"/>
                  <a:pt x="5752451" y="330303"/>
                </a:cubicBezTo>
                <a:lnTo>
                  <a:pt x="5762446" y="353148"/>
                </a:lnTo>
                <a:cubicBezTo>
                  <a:pt x="5789654" y="366871"/>
                  <a:pt x="5794889" y="317293"/>
                  <a:pt x="5818844" y="310234"/>
                </a:cubicBezTo>
                <a:cubicBezTo>
                  <a:pt x="5822652" y="321656"/>
                  <a:pt x="5825270" y="332682"/>
                  <a:pt x="5827649" y="344501"/>
                </a:cubicBezTo>
                <a:cubicBezTo>
                  <a:pt x="5834234" y="335776"/>
                  <a:pt x="5840738" y="326733"/>
                  <a:pt x="5848115" y="318563"/>
                </a:cubicBezTo>
                <a:cubicBezTo>
                  <a:pt x="5856127" y="309520"/>
                  <a:pt x="5865170" y="297939"/>
                  <a:pt x="5877306" y="297383"/>
                </a:cubicBezTo>
                <a:lnTo>
                  <a:pt x="5879209" y="329985"/>
                </a:lnTo>
                <a:cubicBezTo>
                  <a:pt x="5894916" y="333079"/>
                  <a:pt x="5910543" y="305871"/>
                  <a:pt x="5929422" y="301429"/>
                </a:cubicBezTo>
                <a:cubicBezTo>
                  <a:pt x="5931721" y="309520"/>
                  <a:pt x="5933943" y="317373"/>
                  <a:pt x="5936957" y="325146"/>
                </a:cubicBezTo>
                <a:cubicBezTo>
                  <a:pt x="5950284" y="317056"/>
                  <a:pt x="5963768" y="309123"/>
                  <a:pt x="5977332" y="301429"/>
                </a:cubicBezTo>
                <a:cubicBezTo>
                  <a:pt x="5992404" y="303967"/>
                  <a:pt x="5991849" y="304522"/>
                  <a:pt x="6001050" y="316897"/>
                </a:cubicBezTo>
                <a:cubicBezTo>
                  <a:pt x="6005175" y="325543"/>
                  <a:pt x="6008110" y="333872"/>
                  <a:pt x="6008666" y="343470"/>
                </a:cubicBezTo>
                <a:cubicBezTo>
                  <a:pt x="6012314" y="405263"/>
                  <a:pt x="6016915" y="893023"/>
                  <a:pt x="6006047" y="928480"/>
                </a:cubicBezTo>
                <a:cubicBezTo>
                  <a:pt x="6004858" y="932446"/>
                  <a:pt x="6003192" y="936016"/>
                  <a:pt x="6001209" y="939585"/>
                </a:cubicBezTo>
                <a:cubicBezTo>
                  <a:pt x="5986296" y="968618"/>
                  <a:pt x="5934895" y="984800"/>
                  <a:pt x="5904910" y="994636"/>
                </a:cubicBezTo>
                <a:cubicBezTo>
                  <a:pt x="5903879" y="994953"/>
                  <a:pt x="5902927" y="995270"/>
                  <a:pt x="5901817" y="995588"/>
                </a:cubicBezTo>
                <a:cubicBezTo>
                  <a:pt x="5916730" y="962748"/>
                  <a:pt x="5893012" y="902065"/>
                  <a:pt x="5880638" y="869067"/>
                </a:cubicBezTo>
                <a:cubicBezTo>
                  <a:pt x="5860966" y="816475"/>
                  <a:pt x="5830188" y="734535"/>
                  <a:pt x="5782197" y="703122"/>
                </a:cubicBezTo>
                <a:cubicBezTo>
                  <a:pt x="5804329" y="691303"/>
                  <a:pt x="5988517" y="484348"/>
                  <a:pt x="5994070" y="466263"/>
                </a:cubicBezTo>
                <a:cubicBezTo>
                  <a:pt x="5995577" y="461266"/>
                  <a:pt x="5996370" y="455554"/>
                  <a:pt x="5996450" y="450319"/>
                </a:cubicBezTo>
                <a:lnTo>
                  <a:pt x="5992008" y="453809"/>
                </a:lnTo>
                <a:cubicBezTo>
                  <a:pt x="5969083" y="471816"/>
                  <a:pt x="5751261" y="612297"/>
                  <a:pt x="5743091" y="611028"/>
                </a:cubicBezTo>
                <a:cubicBezTo>
                  <a:pt x="5735159" y="609759"/>
                  <a:pt x="5727543" y="604048"/>
                  <a:pt x="5720880" y="599764"/>
                </a:cubicBezTo>
                <a:lnTo>
                  <a:pt x="5712472" y="603809"/>
                </a:lnTo>
                <a:cubicBezTo>
                  <a:pt x="5712155" y="620229"/>
                  <a:pt x="5714376" y="647913"/>
                  <a:pt x="5706206" y="662192"/>
                </a:cubicBezTo>
                <a:cubicBezTo>
                  <a:pt x="5678125" y="711610"/>
                  <a:pt x="5624502" y="744053"/>
                  <a:pt x="5591662" y="790299"/>
                </a:cubicBezTo>
                <a:cubicBezTo>
                  <a:pt x="5560647" y="834006"/>
                  <a:pt x="5544306" y="900638"/>
                  <a:pt x="5505517" y="936650"/>
                </a:cubicBezTo>
                <a:cubicBezTo>
                  <a:pt x="5499727" y="942044"/>
                  <a:pt x="5493619" y="946804"/>
                  <a:pt x="5487273" y="951484"/>
                </a:cubicBezTo>
                <a:cubicBezTo>
                  <a:pt x="5493143" y="937919"/>
                  <a:pt x="5497347" y="924990"/>
                  <a:pt x="5496792" y="909998"/>
                </a:cubicBezTo>
                <a:cubicBezTo>
                  <a:pt x="5494412" y="847332"/>
                  <a:pt x="5478072" y="783794"/>
                  <a:pt x="5471488" y="721208"/>
                </a:cubicBezTo>
                <a:cubicBezTo>
                  <a:pt x="5464190" y="651483"/>
                  <a:pt x="5471409" y="573905"/>
                  <a:pt x="5454116" y="506162"/>
                </a:cubicBezTo>
                <a:cubicBezTo>
                  <a:pt x="5453085" y="502196"/>
                  <a:pt x="5452212" y="498230"/>
                  <a:pt x="5451101" y="494343"/>
                </a:cubicBezTo>
                <a:cubicBezTo>
                  <a:pt x="5454195" y="545269"/>
                  <a:pt x="5443169" y="697728"/>
                  <a:pt x="5418341" y="737470"/>
                </a:cubicBezTo>
                <a:cubicBezTo>
                  <a:pt x="5413661" y="697887"/>
                  <a:pt x="5362497" y="653069"/>
                  <a:pt x="5332355" y="629114"/>
                </a:cubicBezTo>
                <a:cubicBezTo>
                  <a:pt x="5243591" y="558516"/>
                  <a:pt x="5125796" y="501007"/>
                  <a:pt x="5012919" y="485380"/>
                </a:cubicBezTo>
                <a:cubicBezTo>
                  <a:pt x="5131746" y="536067"/>
                  <a:pt x="5289123" y="647358"/>
                  <a:pt x="5338383" y="771420"/>
                </a:cubicBezTo>
                <a:cubicBezTo>
                  <a:pt x="5344253" y="786253"/>
                  <a:pt x="5345998" y="799818"/>
                  <a:pt x="5345602" y="815682"/>
                </a:cubicBezTo>
                <a:cubicBezTo>
                  <a:pt x="5333386" y="767612"/>
                  <a:pt x="5276828" y="728109"/>
                  <a:pt x="5236294" y="704074"/>
                </a:cubicBezTo>
                <a:cubicBezTo>
                  <a:pt x="5080821" y="612139"/>
                  <a:pt x="4893459" y="577474"/>
                  <a:pt x="4717995" y="623403"/>
                </a:cubicBezTo>
                <a:cubicBezTo>
                  <a:pt x="4664214" y="637443"/>
                  <a:pt x="4610908" y="656639"/>
                  <a:pt x="4556413" y="667427"/>
                </a:cubicBezTo>
                <a:cubicBezTo>
                  <a:pt x="4784310" y="684799"/>
                  <a:pt x="5050201" y="699077"/>
                  <a:pt x="5210910" y="885249"/>
                </a:cubicBezTo>
                <a:cubicBezTo>
                  <a:pt x="5229075" y="906190"/>
                  <a:pt x="5246685" y="927846"/>
                  <a:pt x="5258267" y="953229"/>
                </a:cubicBezTo>
                <a:lnTo>
                  <a:pt x="5257077" y="961716"/>
                </a:lnTo>
                <a:cubicBezTo>
                  <a:pt x="5130714" y="819172"/>
                  <a:pt x="4934230" y="771023"/>
                  <a:pt x="4750755" y="759997"/>
                </a:cubicBezTo>
                <a:cubicBezTo>
                  <a:pt x="4630739" y="752699"/>
                  <a:pt x="4552289" y="774276"/>
                  <a:pt x="4438143" y="785222"/>
                </a:cubicBezTo>
                <a:lnTo>
                  <a:pt x="4542374" y="790775"/>
                </a:lnTo>
                <a:cubicBezTo>
                  <a:pt x="4609243" y="819172"/>
                  <a:pt x="4781692" y="1006375"/>
                  <a:pt x="4817466" y="1075070"/>
                </a:cubicBezTo>
                <a:lnTo>
                  <a:pt x="4817784" y="1089824"/>
                </a:lnTo>
                <a:cubicBezTo>
                  <a:pt x="4783040" y="1111558"/>
                  <a:pt x="4744410" y="1126075"/>
                  <a:pt x="4708714" y="1146302"/>
                </a:cubicBezTo>
                <a:cubicBezTo>
                  <a:pt x="4656361" y="1175969"/>
                  <a:pt x="4602580" y="1219835"/>
                  <a:pt x="4546974" y="1240935"/>
                </a:cubicBezTo>
                <a:cubicBezTo>
                  <a:pt x="4756547" y="1200480"/>
                  <a:pt x="4982459" y="1117666"/>
                  <a:pt x="5178705" y="1251644"/>
                </a:cubicBezTo>
                <a:cubicBezTo>
                  <a:pt x="5193539" y="1261797"/>
                  <a:pt x="5205358" y="1272188"/>
                  <a:pt x="5213370" y="1288687"/>
                </a:cubicBezTo>
                <a:cubicBezTo>
                  <a:pt x="5007129" y="1223008"/>
                  <a:pt x="4886716" y="1285990"/>
                  <a:pt x="4683330" y="1307487"/>
                </a:cubicBezTo>
                <a:cubicBezTo>
                  <a:pt x="4611623" y="1315102"/>
                  <a:pt x="4539755" y="1304632"/>
                  <a:pt x="4468048" y="1307963"/>
                </a:cubicBezTo>
                <a:cubicBezTo>
                  <a:pt x="4501522" y="1269015"/>
                  <a:pt x="4517148" y="1098629"/>
                  <a:pt x="4513975" y="1045879"/>
                </a:cubicBezTo>
                <a:cubicBezTo>
                  <a:pt x="4513341" y="1036439"/>
                  <a:pt x="4510485" y="1028269"/>
                  <a:pt x="4505647" y="1020257"/>
                </a:cubicBezTo>
                <a:cubicBezTo>
                  <a:pt x="4546895" y="1013832"/>
                  <a:pt x="4665880" y="1002330"/>
                  <a:pt x="4689994" y="969807"/>
                </a:cubicBezTo>
                <a:cubicBezTo>
                  <a:pt x="4679761" y="953467"/>
                  <a:pt x="4648191" y="945852"/>
                  <a:pt x="4630105" y="941965"/>
                </a:cubicBezTo>
                <a:cubicBezTo>
                  <a:pt x="4524446" y="918961"/>
                  <a:pt x="4390469" y="963462"/>
                  <a:pt x="4302578" y="1021685"/>
                </a:cubicBezTo>
                <a:cubicBezTo>
                  <a:pt x="4261727" y="1049210"/>
                  <a:pt x="4223970" y="1080940"/>
                  <a:pt x="4189939" y="1116476"/>
                </a:cubicBezTo>
                <a:cubicBezTo>
                  <a:pt x="4157417" y="1150427"/>
                  <a:pt x="4124656" y="1209364"/>
                  <a:pt x="4084122" y="1230543"/>
                </a:cubicBezTo>
                <a:cubicBezTo>
                  <a:pt x="4088168" y="1183901"/>
                  <a:pt x="4028120" y="1118380"/>
                  <a:pt x="3999484" y="1084271"/>
                </a:cubicBezTo>
                <a:cubicBezTo>
                  <a:pt x="3853370" y="910156"/>
                  <a:pt x="3682667" y="803070"/>
                  <a:pt x="3455485" y="773323"/>
                </a:cubicBezTo>
                <a:cubicBezTo>
                  <a:pt x="3636738" y="844635"/>
                  <a:pt x="3908103" y="1094821"/>
                  <a:pt x="3984492" y="1276234"/>
                </a:cubicBezTo>
                <a:cubicBezTo>
                  <a:pt x="3989410" y="1287973"/>
                  <a:pt x="3991710" y="1298524"/>
                  <a:pt x="3991552" y="1311294"/>
                </a:cubicBezTo>
                <a:cubicBezTo>
                  <a:pt x="3984096" y="1325890"/>
                  <a:pt x="3975053" y="1332871"/>
                  <a:pt x="3962598" y="1342707"/>
                </a:cubicBezTo>
                <a:lnTo>
                  <a:pt x="3947528" y="1345086"/>
                </a:lnTo>
                <a:cubicBezTo>
                  <a:pt x="3936818" y="1335885"/>
                  <a:pt x="3934042" y="1330173"/>
                  <a:pt x="3930473" y="1316609"/>
                </a:cubicBezTo>
                <a:cubicBezTo>
                  <a:pt x="3922144" y="1319227"/>
                  <a:pt x="3922302" y="1319068"/>
                  <a:pt x="3918257" y="1327080"/>
                </a:cubicBezTo>
                <a:cubicBezTo>
                  <a:pt x="3883593" y="1394663"/>
                  <a:pt x="3895094" y="1448048"/>
                  <a:pt x="3817833" y="1489375"/>
                </a:cubicBezTo>
                <a:cubicBezTo>
                  <a:pt x="3818071" y="1438212"/>
                  <a:pt x="3771509" y="1382924"/>
                  <a:pt x="3736606" y="1348101"/>
                </a:cubicBezTo>
                <a:cubicBezTo>
                  <a:pt x="3723994" y="1335567"/>
                  <a:pt x="3710112" y="1323669"/>
                  <a:pt x="3695754" y="1313119"/>
                </a:cubicBezTo>
                <a:cubicBezTo>
                  <a:pt x="3733196" y="1278534"/>
                  <a:pt x="3802445" y="1130834"/>
                  <a:pt x="3805697" y="1081257"/>
                </a:cubicBezTo>
                <a:cubicBezTo>
                  <a:pt x="3806332" y="1071976"/>
                  <a:pt x="3805062" y="1062219"/>
                  <a:pt x="3803872" y="1053018"/>
                </a:cubicBezTo>
                <a:cubicBezTo>
                  <a:pt x="3798479" y="1090538"/>
                  <a:pt x="3676400" y="1240697"/>
                  <a:pt x="3642767" y="1266794"/>
                </a:cubicBezTo>
                <a:cubicBezTo>
                  <a:pt x="3639356" y="1269412"/>
                  <a:pt x="3635786" y="1271871"/>
                  <a:pt x="3632138" y="1274092"/>
                </a:cubicBezTo>
                <a:cubicBezTo>
                  <a:pt x="3634042" y="1242759"/>
                  <a:pt x="3589462" y="1188740"/>
                  <a:pt x="3568996" y="1165022"/>
                </a:cubicBezTo>
                <a:cubicBezTo>
                  <a:pt x="3562967" y="1157963"/>
                  <a:pt x="3556146" y="1152092"/>
                  <a:pt x="3548769" y="1146540"/>
                </a:cubicBezTo>
                <a:lnTo>
                  <a:pt x="3541312" y="1146381"/>
                </a:lnTo>
                <a:cubicBezTo>
                  <a:pt x="3543454" y="1168830"/>
                  <a:pt x="3564237" y="1196038"/>
                  <a:pt x="3559160" y="1215234"/>
                </a:cubicBezTo>
                <a:cubicBezTo>
                  <a:pt x="3541392" y="1214123"/>
                  <a:pt x="3520926" y="1196752"/>
                  <a:pt x="3505300" y="1187947"/>
                </a:cubicBezTo>
                <a:cubicBezTo>
                  <a:pt x="3448028" y="1155424"/>
                  <a:pt x="3368704" y="1147174"/>
                  <a:pt x="3304214" y="1140749"/>
                </a:cubicBezTo>
                <a:cubicBezTo>
                  <a:pt x="3303977" y="1100453"/>
                  <a:pt x="3248688" y="1017322"/>
                  <a:pt x="3218228" y="987418"/>
                </a:cubicBezTo>
                <a:cubicBezTo>
                  <a:pt x="3213151" y="982420"/>
                  <a:pt x="3207361" y="978850"/>
                  <a:pt x="3201571" y="974884"/>
                </a:cubicBezTo>
                <a:cubicBezTo>
                  <a:pt x="3199667" y="973694"/>
                  <a:pt x="3197922" y="972346"/>
                  <a:pt x="3196176" y="971077"/>
                </a:cubicBezTo>
                <a:cubicBezTo>
                  <a:pt x="3195065" y="970363"/>
                  <a:pt x="3193956" y="969649"/>
                  <a:pt x="3192925" y="968935"/>
                </a:cubicBezTo>
                <a:cubicBezTo>
                  <a:pt x="3290492" y="1120681"/>
                  <a:pt x="3379651" y="1832528"/>
                  <a:pt x="3340307" y="2017748"/>
                </a:cubicBezTo>
                <a:cubicBezTo>
                  <a:pt x="3337847" y="2029330"/>
                  <a:pt x="3334199" y="2039324"/>
                  <a:pt x="3327298" y="2049081"/>
                </a:cubicBezTo>
                <a:cubicBezTo>
                  <a:pt x="3333247" y="1969361"/>
                  <a:pt x="3307705" y="1890355"/>
                  <a:pt x="3294458" y="1812301"/>
                </a:cubicBezTo>
                <a:cubicBezTo>
                  <a:pt x="3249799" y="1549899"/>
                  <a:pt x="3218862" y="1252833"/>
                  <a:pt x="3036975" y="1041992"/>
                </a:cubicBezTo>
                <a:cubicBezTo>
                  <a:pt x="2987636" y="984800"/>
                  <a:pt x="2928064" y="944979"/>
                  <a:pt x="2854054" y="928322"/>
                </a:cubicBezTo>
                <a:cubicBezTo>
                  <a:pt x="2962172" y="1008041"/>
                  <a:pt x="3107810" y="1638107"/>
                  <a:pt x="3130259" y="1788821"/>
                </a:cubicBezTo>
                <a:cubicBezTo>
                  <a:pt x="3136049" y="1828007"/>
                  <a:pt x="3142237" y="1862830"/>
                  <a:pt x="3128038" y="1900984"/>
                </a:cubicBezTo>
                <a:cubicBezTo>
                  <a:pt x="3134384" y="1875046"/>
                  <a:pt x="3113680" y="1846569"/>
                  <a:pt x="3100671" y="1825151"/>
                </a:cubicBezTo>
                <a:cubicBezTo>
                  <a:pt x="3078937" y="1789456"/>
                  <a:pt x="3051808" y="1755268"/>
                  <a:pt x="3033247" y="1717827"/>
                </a:cubicBezTo>
                <a:cubicBezTo>
                  <a:pt x="2955827" y="1561957"/>
                  <a:pt x="2924811" y="1427265"/>
                  <a:pt x="2733801" y="1381020"/>
                </a:cubicBezTo>
                <a:cubicBezTo>
                  <a:pt x="2581261" y="1344134"/>
                  <a:pt x="2422139" y="1359364"/>
                  <a:pt x="2277533" y="1417033"/>
                </a:cubicBezTo>
                <a:cubicBezTo>
                  <a:pt x="2444825" y="1423537"/>
                  <a:pt x="2738243" y="1386572"/>
                  <a:pt x="2863336" y="1519201"/>
                </a:cubicBezTo>
                <a:cubicBezTo>
                  <a:pt x="2893161" y="1550851"/>
                  <a:pt x="2914658" y="1597969"/>
                  <a:pt x="2912913" y="1641914"/>
                </a:cubicBezTo>
                <a:cubicBezTo>
                  <a:pt x="2912833" y="1643263"/>
                  <a:pt x="2912754" y="1644611"/>
                  <a:pt x="2912674" y="1645960"/>
                </a:cubicBezTo>
                <a:cubicBezTo>
                  <a:pt x="2895699" y="1600984"/>
                  <a:pt x="2833907" y="1565209"/>
                  <a:pt x="2792420" y="1546568"/>
                </a:cubicBezTo>
                <a:cubicBezTo>
                  <a:pt x="2651859" y="1483267"/>
                  <a:pt x="2500669" y="1480333"/>
                  <a:pt x="2349162" y="1481919"/>
                </a:cubicBezTo>
                <a:cubicBezTo>
                  <a:pt x="2419522" y="1508730"/>
                  <a:pt x="2684540" y="1646119"/>
                  <a:pt x="2720474" y="1700693"/>
                </a:cubicBezTo>
                <a:cubicBezTo>
                  <a:pt x="2721664" y="1749080"/>
                  <a:pt x="2665265" y="1799292"/>
                  <a:pt x="2647259" y="1842840"/>
                </a:cubicBezTo>
                <a:cubicBezTo>
                  <a:pt x="2609580" y="1933824"/>
                  <a:pt x="2630284" y="2043687"/>
                  <a:pt x="2580945" y="2131815"/>
                </a:cubicBezTo>
                <a:cubicBezTo>
                  <a:pt x="2600220" y="2066849"/>
                  <a:pt x="2518200" y="1891942"/>
                  <a:pt x="2485915" y="1832370"/>
                </a:cubicBezTo>
                <a:cubicBezTo>
                  <a:pt x="2469416" y="1801989"/>
                  <a:pt x="2451965" y="1774464"/>
                  <a:pt x="2424519" y="1752809"/>
                </a:cubicBezTo>
                <a:cubicBezTo>
                  <a:pt x="2442604" y="1733691"/>
                  <a:pt x="2465291" y="1708546"/>
                  <a:pt x="2465529" y="1680466"/>
                </a:cubicBezTo>
                <a:cubicBezTo>
                  <a:pt x="2465608" y="1672850"/>
                  <a:pt x="2464339" y="1665156"/>
                  <a:pt x="2463150" y="1657700"/>
                </a:cubicBezTo>
                <a:cubicBezTo>
                  <a:pt x="2453471" y="1702835"/>
                  <a:pt x="2390648" y="1732581"/>
                  <a:pt x="2368119" y="1773274"/>
                </a:cubicBezTo>
                <a:cubicBezTo>
                  <a:pt x="2312990" y="1872666"/>
                  <a:pt x="2285861" y="2047574"/>
                  <a:pt x="2218436" y="2128643"/>
                </a:cubicBezTo>
                <a:cubicBezTo>
                  <a:pt x="2206221" y="2102624"/>
                  <a:pt x="2172509" y="2086522"/>
                  <a:pt x="2148474" y="2073116"/>
                </a:cubicBezTo>
                <a:cubicBezTo>
                  <a:pt x="2158627" y="2021873"/>
                  <a:pt x="2103656" y="1892417"/>
                  <a:pt x="2075099" y="1850297"/>
                </a:cubicBezTo>
                <a:cubicBezTo>
                  <a:pt x="2072006" y="1845696"/>
                  <a:pt x="2068674" y="1841175"/>
                  <a:pt x="2065105" y="1836891"/>
                </a:cubicBezTo>
                <a:cubicBezTo>
                  <a:pt x="2136575" y="1799609"/>
                  <a:pt x="2195988" y="1739641"/>
                  <a:pt x="2269283" y="1706959"/>
                </a:cubicBezTo>
                <a:cubicBezTo>
                  <a:pt x="2324809" y="1682211"/>
                  <a:pt x="2438083" y="1660397"/>
                  <a:pt x="2478141" y="1625574"/>
                </a:cubicBezTo>
                <a:cubicBezTo>
                  <a:pt x="2225021" y="1622797"/>
                  <a:pt x="2012434" y="1724411"/>
                  <a:pt x="1831815" y="1900984"/>
                </a:cubicBezTo>
                <a:cubicBezTo>
                  <a:pt x="1788901" y="1942946"/>
                  <a:pt x="1752094" y="2007516"/>
                  <a:pt x="1696886" y="2033375"/>
                </a:cubicBezTo>
                <a:cubicBezTo>
                  <a:pt x="1739958" y="1988716"/>
                  <a:pt x="1748287" y="1847282"/>
                  <a:pt x="1780413" y="1782396"/>
                </a:cubicBezTo>
                <a:cubicBezTo>
                  <a:pt x="1838874" y="1664363"/>
                  <a:pt x="1912011" y="1548154"/>
                  <a:pt x="1987923" y="1440592"/>
                </a:cubicBezTo>
                <a:cubicBezTo>
                  <a:pt x="2028695" y="1382765"/>
                  <a:pt x="2075258" y="1326921"/>
                  <a:pt x="2111826" y="1266398"/>
                </a:cubicBezTo>
                <a:cubicBezTo>
                  <a:pt x="2118330" y="1255689"/>
                  <a:pt x="2119997" y="1247043"/>
                  <a:pt x="2119520" y="1234748"/>
                </a:cubicBezTo>
                <a:cubicBezTo>
                  <a:pt x="2119282" y="1230940"/>
                  <a:pt x="2119045" y="1227053"/>
                  <a:pt x="2118807" y="1223246"/>
                </a:cubicBezTo>
                <a:cubicBezTo>
                  <a:pt x="2100324" y="1277265"/>
                  <a:pt x="1967061" y="1343103"/>
                  <a:pt x="1920498" y="1385144"/>
                </a:cubicBezTo>
                <a:cubicBezTo>
                  <a:pt x="1833084" y="1464151"/>
                  <a:pt x="1803020" y="1595748"/>
                  <a:pt x="1716796" y="1671740"/>
                </a:cubicBezTo>
                <a:cubicBezTo>
                  <a:pt x="1745035" y="1605108"/>
                  <a:pt x="1703787" y="1469228"/>
                  <a:pt x="1677531" y="1403865"/>
                </a:cubicBezTo>
                <a:cubicBezTo>
                  <a:pt x="1664046" y="1370232"/>
                  <a:pt x="1652703" y="1345642"/>
                  <a:pt x="1622877" y="1323986"/>
                </a:cubicBezTo>
                <a:cubicBezTo>
                  <a:pt x="1619704" y="1321686"/>
                  <a:pt x="1616689" y="1319306"/>
                  <a:pt x="1613596" y="1317085"/>
                </a:cubicBezTo>
                <a:cubicBezTo>
                  <a:pt x="1648895" y="1356905"/>
                  <a:pt x="1664204" y="1405531"/>
                  <a:pt x="1660952" y="1458757"/>
                </a:cubicBezTo>
                <a:cubicBezTo>
                  <a:pt x="1660080" y="1473431"/>
                  <a:pt x="1656430" y="1488265"/>
                  <a:pt x="1652861" y="1502464"/>
                </a:cubicBezTo>
                <a:cubicBezTo>
                  <a:pt x="1646674" y="1451221"/>
                  <a:pt x="1601698" y="1406641"/>
                  <a:pt x="1562988" y="1376340"/>
                </a:cubicBezTo>
                <a:cubicBezTo>
                  <a:pt x="1479460" y="1311057"/>
                  <a:pt x="1378164" y="1273536"/>
                  <a:pt x="1275123" y="1252992"/>
                </a:cubicBezTo>
                <a:cubicBezTo>
                  <a:pt x="1380544" y="1289322"/>
                  <a:pt x="1554183" y="1451776"/>
                  <a:pt x="1604791" y="1551168"/>
                </a:cubicBezTo>
                <a:cubicBezTo>
                  <a:pt x="1610582" y="1562670"/>
                  <a:pt x="1611692" y="1568064"/>
                  <a:pt x="1609788" y="1580518"/>
                </a:cubicBezTo>
                <a:cubicBezTo>
                  <a:pt x="1604394" y="1578614"/>
                  <a:pt x="1607012" y="1580360"/>
                  <a:pt x="1603125" y="1574569"/>
                </a:cubicBezTo>
                <a:cubicBezTo>
                  <a:pt x="1544109" y="1486837"/>
                  <a:pt x="1428852" y="1410528"/>
                  <a:pt x="1325573" y="1390301"/>
                </a:cubicBezTo>
                <a:cubicBezTo>
                  <a:pt x="1164784" y="1358888"/>
                  <a:pt x="1013435" y="1411639"/>
                  <a:pt x="854709" y="1422823"/>
                </a:cubicBezTo>
                <a:cubicBezTo>
                  <a:pt x="1063568" y="1446779"/>
                  <a:pt x="1351908" y="1453363"/>
                  <a:pt x="1493500" y="1633427"/>
                </a:cubicBezTo>
                <a:cubicBezTo>
                  <a:pt x="1505795" y="1649133"/>
                  <a:pt x="1513014" y="1664363"/>
                  <a:pt x="1519122" y="1683162"/>
                </a:cubicBezTo>
                <a:cubicBezTo>
                  <a:pt x="1347704" y="1515949"/>
                  <a:pt x="967348" y="1473273"/>
                  <a:pt x="734852" y="1461533"/>
                </a:cubicBezTo>
                <a:cubicBezTo>
                  <a:pt x="799818" y="1477080"/>
                  <a:pt x="864228" y="1499450"/>
                  <a:pt x="928083" y="1519201"/>
                </a:cubicBezTo>
                <a:cubicBezTo>
                  <a:pt x="1093869" y="1570523"/>
                  <a:pt x="1371025" y="1647705"/>
                  <a:pt x="1465023" y="1805241"/>
                </a:cubicBezTo>
                <a:cubicBezTo>
                  <a:pt x="1465975" y="1806748"/>
                  <a:pt x="1466769" y="1808255"/>
                  <a:pt x="1467641" y="1809763"/>
                </a:cubicBezTo>
                <a:cubicBezTo>
                  <a:pt x="1455663" y="1826896"/>
                  <a:pt x="1436863" y="1836653"/>
                  <a:pt x="1418381" y="1845538"/>
                </a:cubicBezTo>
                <a:cubicBezTo>
                  <a:pt x="1379830" y="1820392"/>
                  <a:pt x="1331760" y="1813570"/>
                  <a:pt x="1291464" y="1791439"/>
                </a:cubicBezTo>
                <a:cubicBezTo>
                  <a:pt x="1204526" y="1743686"/>
                  <a:pt x="958861" y="1557197"/>
                  <a:pt x="861531" y="1577107"/>
                </a:cubicBezTo>
                <a:lnTo>
                  <a:pt x="855503" y="1582263"/>
                </a:lnTo>
                <a:cubicBezTo>
                  <a:pt x="865418" y="1592655"/>
                  <a:pt x="884535" y="1608043"/>
                  <a:pt x="886597" y="1622639"/>
                </a:cubicBezTo>
                <a:cubicBezTo>
                  <a:pt x="885566" y="1653178"/>
                  <a:pt x="778876" y="1797468"/>
                  <a:pt x="754683" y="1817774"/>
                </a:cubicBezTo>
                <a:cubicBezTo>
                  <a:pt x="752303" y="1819757"/>
                  <a:pt x="748178" y="1822137"/>
                  <a:pt x="745719" y="1823644"/>
                </a:cubicBezTo>
                <a:cubicBezTo>
                  <a:pt x="715576" y="1756299"/>
                  <a:pt x="539161" y="1679672"/>
                  <a:pt x="473402" y="1654368"/>
                </a:cubicBezTo>
                <a:cubicBezTo>
                  <a:pt x="378293" y="1617800"/>
                  <a:pt x="279298" y="1589878"/>
                  <a:pt x="181968" y="1559656"/>
                </a:cubicBezTo>
                <a:cubicBezTo>
                  <a:pt x="121523" y="1540856"/>
                  <a:pt x="61079" y="1517932"/>
                  <a:pt x="0" y="1501750"/>
                </a:cubicBezTo>
                <a:cubicBezTo>
                  <a:pt x="24670" y="1501274"/>
                  <a:pt x="37837" y="1495563"/>
                  <a:pt x="59255" y="1483823"/>
                </a:cubicBezTo>
                <a:cubicBezTo>
                  <a:pt x="79403" y="1472718"/>
                  <a:pt x="85035" y="1470814"/>
                  <a:pt x="107484" y="1477318"/>
                </a:cubicBezTo>
                <a:lnTo>
                  <a:pt x="103993" y="1481840"/>
                </a:lnTo>
                <a:lnTo>
                  <a:pt x="106849" y="1487075"/>
                </a:lnTo>
                <a:cubicBezTo>
                  <a:pt x="151587" y="1475335"/>
                  <a:pt x="180937" y="1496435"/>
                  <a:pt x="221868" y="1490645"/>
                </a:cubicBezTo>
                <a:cubicBezTo>
                  <a:pt x="223375" y="1482871"/>
                  <a:pt x="222978" y="1476684"/>
                  <a:pt x="222026" y="1468910"/>
                </a:cubicBezTo>
                <a:lnTo>
                  <a:pt x="221629" y="1465975"/>
                </a:lnTo>
                <a:cubicBezTo>
                  <a:pt x="241460" y="1451221"/>
                  <a:pt x="256532" y="1463675"/>
                  <a:pt x="276759" y="1456932"/>
                </a:cubicBezTo>
                <a:cubicBezTo>
                  <a:pt x="284216" y="1454473"/>
                  <a:pt x="298970" y="1439719"/>
                  <a:pt x="306585" y="1434563"/>
                </a:cubicBezTo>
                <a:lnTo>
                  <a:pt x="315866" y="1447731"/>
                </a:lnTo>
                <a:cubicBezTo>
                  <a:pt x="340377" y="1444637"/>
                  <a:pt x="381387" y="1407197"/>
                  <a:pt x="402566" y="1392204"/>
                </a:cubicBezTo>
                <a:cubicBezTo>
                  <a:pt x="408357" y="1394505"/>
                  <a:pt x="412957" y="1396885"/>
                  <a:pt x="417955" y="1400533"/>
                </a:cubicBezTo>
                <a:lnTo>
                  <a:pt x="423111" y="1404341"/>
                </a:lnTo>
                <a:cubicBezTo>
                  <a:pt x="428664" y="1395536"/>
                  <a:pt x="431043" y="1384827"/>
                  <a:pt x="434216" y="1374912"/>
                </a:cubicBezTo>
                <a:cubicBezTo>
                  <a:pt x="457062" y="1357064"/>
                  <a:pt x="496326" y="1364997"/>
                  <a:pt x="522503" y="1351353"/>
                </a:cubicBezTo>
                <a:lnTo>
                  <a:pt x="524089" y="1327159"/>
                </a:lnTo>
                <a:lnTo>
                  <a:pt x="532022" y="1322241"/>
                </a:lnTo>
                <a:lnTo>
                  <a:pt x="557326" y="1338185"/>
                </a:lnTo>
                <a:lnTo>
                  <a:pt x="563117" y="1336043"/>
                </a:lnTo>
                <a:lnTo>
                  <a:pt x="557088" y="1299238"/>
                </a:lnTo>
                <a:lnTo>
                  <a:pt x="562244" y="1292891"/>
                </a:lnTo>
                <a:cubicBezTo>
                  <a:pt x="581202" y="1311929"/>
                  <a:pt x="591673" y="1343341"/>
                  <a:pt x="602937" y="1367614"/>
                </a:cubicBezTo>
                <a:cubicBezTo>
                  <a:pt x="601033" y="1347942"/>
                  <a:pt x="590959" y="1297651"/>
                  <a:pt x="598257" y="1280993"/>
                </a:cubicBezTo>
                <a:cubicBezTo>
                  <a:pt x="607221" y="1290829"/>
                  <a:pt x="616184" y="1300665"/>
                  <a:pt x="625068" y="1310660"/>
                </a:cubicBezTo>
                <a:lnTo>
                  <a:pt x="630066" y="1306694"/>
                </a:lnTo>
                <a:lnTo>
                  <a:pt x="632921" y="1277027"/>
                </a:lnTo>
                <a:lnTo>
                  <a:pt x="642440" y="1273140"/>
                </a:lnTo>
                <a:lnTo>
                  <a:pt x="661954" y="1290432"/>
                </a:lnTo>
                <a:lnTo>
                  <a:pt x="668934" y="1288370"/>
                </a:lnTo>
                <a:lnTo>
                  <a:pt x="674090" y="1255689"/>
                </a:lnTo>
                <a:lnTo>
                  <a:pt x="675994" y="1262273"/>
                </a:lnTo>
                <a:lnTo>
                  <a:pt x="675042" y="1245773"/>
                </a:lnTo>
                <a:cubicBezTo>
                  <a:pt x="680436" y="1247836"/>
                  <a:pt x="678691" y="1246170"/>
                  <a:pt x="681308" y="1251881"/>
                </a:cubicBezTo>
                <a:cubicBezTo>
                  <a:pt x="689241" y="1269808"/>
                  <a:pt x="686226" y="1307408"/>
                  <a:pt x="678453" y="1325335"/>
                </a:cubicBezTo>
                <a:cubicBezTo>
                  <a:pt x="693921" y="1303442"/>
                  <a:pt x="703916" y="1276948"/>
                  <a:pt x="716211" y="1253071"/>
                </a:cubicBezTo>
                <a:cubicBezTo>
                  <a:pt x="722716" y="1257275"/>
                  <a:pt x="728030" y="1260448"/>
                  <a:pt x="735407" y="1262749"/>
                </a:cubicBezTo>
                <a:cubicBezTo>
                  <a:pt x="746592" y="1252040"/>
                  <a:pt x="757459" y="1241728"/>
                  <a:pt x="769913" y="1232606"/>
                </a:cubicBezTo>
                <a:cubicBezTo>
                  <a:pt x="774831" y="1243156"/>
                  <a:pt x="764440" y="1261638"/>
                  <a:pt x="761822" y="1274013"/>
                </a:cubicBezTo>
                <a:cubicBezTo>
                  <a:pt x="776814" y="1269650"/>
                  <a:pt x="775386" y="1254499"/>
                  <a:pt x="785381" y="1244504"/>
                </a:cubicBezTo>
                <a:cubicBezTo>
                  <a:pt x="795534" y="1234272"/>
                  <a:pt x="815762" y="1240062"/>
                  <a:pt x="829247" y="1241093"/>
                </a:cubicBezTo>
                <a:cubicBezTo>
                  <a:pt x="843049" y="1230543"/>
                  <a:pt x="842335" y="1221976"/>
                  <a:pt x="846063" y="1206033"/>
                </a:cubicBezTo>
                <a:lnTo>
                  <a:pt x="853281" y="1202384"/>
                </a:lnTo>
                <a:lnTo>
                  <a:pt x="869384" y="1220628"/>
                </a:lnTo>
                <a:cubicBezTo>
                  <a:pt x="876365" y="1214758"/>
                  <a:pt x="911743" y="1161611"/>
                  <a:pt x="924197" y="1147413"/>
                </a:cubicBezTo>
                <a:lnTo>
                  <a:pt x="932843" y="1148285"/>
                </a:lnTo>
                <a:cubicBezTo>
                  <a:pt x="936492" y="1163118"/>
                  <a:pt x="933398" y="1176842"/>
                  <a:pt x="931098" y="1191675"/>
                </a:cubicBezTo>
                <a:cubicBezTo>
                  <a:pt x="936730" y="1193975"/>
                  <a:pt x="952594" y="1160659"/>
                  <a:pt x="966238" y="1157011"/>
                </a:cubicBezTo>
                <a:cubicBezTo>
                  <a:pt x="969728" y="1163991"/>
                  <a:pt x="972901" y="1168671"/>
                  <a:pt x="978454" y="1174224"/>
                </a:cubicBezTo>
                <a:cubicBezTo>
                  <a:pt x="983848" y="1167799"/>
                  <a:pt x="989797" y="1162801"/>
                  <a:pt x="996222" y="1157487"/>
                </a:cubicBezTo>
                <a:lnTo>
                  <a:pt x="1007565" y="1170892"/>
                </a:lnTo>
                <a:lnTo>
                  <a:pt x="1016608" y="1167164"/>
                </a:lnTo>
                <a:cubicBezTo>
                  <a:pt x="1020971" y="1152092"/>
                  <a:pt x="1025651" y="1137577"/>
                  <a:pt x="1031362" y="1122901"/>
                </a:cubicBezTo>
                <a:cubicBezTo>
                  <a:pt x="1045323" y="1125043"/>
                  <a:pt x="1044848" y="1144478"/>
                  <a:pt x="1057301" y="1153838"/>
                </a:cubicBezTo>
                <a:cubicBezTo>
                  <a:pt x="1059364" y="1143684"/>
                  <a:pt x="1061823" y="1135435"/>
                  <a:pt x="1066423" y="1126075"/>
                </a:cubicBezTo>
                <a:lnTo>
                  <a:pt x="1082367" y="1133769"/>
                </a:lnTo>
                <a:cubicBezTo>
                  <a:pt x="1087285" y="1130358"/>
                  <a:pt x="1089903" y="1127978"/>
                  <a:pt x="1093314" y="1122901"/>
                </a:cubicBezTo>
                <a:cubicBezTo>
                  <a:pt x="1094425" y="1121394"/>
                  <a:pt x="1095297" y="1119887"/>
                  <a:pt x="1096249" y="1118301"/>
                </a:cubicBezTo>
                <a:cubicBezTo>
                  <a:pt x="1099977" y="1125202"/>
                  <a:pt x="1104419" y="1129644"/>
                  <a:pt x="1109813" y="1135197"/>
                </a:cubicBezTo>
                <a:cubicBezTo>
                  <a:pt x="1116476" y="1120760"/>
                  <a:pt x="1121871" y="1102515"/>
                  <a:pt x="1136545" y="1094821"/>
                </a:cubicBezTo>
                <a:cubicBezTo>
                  <a:pt x="1145509" y="1101088"/>
                  <a:pt x="1153758" y="1106561"/>
                  <a:pt x="1163753" y="1110924"/>
                </a:cubicBezTo>
                <a:cubicBezTo>
                  <a:pt x="1162801" y="1100532"/>
                  <a:pt x="1160422" y="1090458"/>
                  <a:pt x="1166212" y="1081257"/>
                </a:cubicBezTo>
                <a:cubicBezTo>
                  <a:pt x="1177238" y="1087048"/>
                  <a:pt x="1180887" y="1099343"/>
                  <a:pt x="1186519" y="1110289"/>
                </a:cubicBezTo>
                <a:lnTo>
                  <a:pt x="1193182" y="1111003"/>
                </a:lnTo>
                <a:cubicBezTo>
                  <a:pt x="1196276" y="1094980"/>
                  <a:pt x="1197624" y="1078401"/>
                  <a:pt x="1208095" y="1065392"/>
                </a:cubicBezTo>
                <a:cubicBezTo>
                  <a:pt x="1221501" y="1071104"/>
                  <a:pt x="1226974" y="1091331"/>
                  <a:pt x="1233478" y="1104419"/>
                </a:cubicBezTo>
                <a:cubicBezTo>
                  <a:pt x="1247598" y="1097121"/>
                  <a:pt x="1241411" y="1085143"/>
                  <a:pt x="1252278" y="1074276"/>
                </a:cubicBezTo>
                <a:lnTo>
                  <a:pt x="1268777" y="1088872"/>
                </a:lnTo>
                <a:lnTo>
                  <a:pt x="1275599" y="1085858"/>
                </a:lnTo>
                <a:lnTo>
                  <a:pt x="1275361" y="1047782"/>
                </a:lnTo>
                <a:lnTo>
                  <a:pt x="1281707" y="1043657"/>
                </a:lnTo>
                <a:lnTo>
                  <a:pt x="1294557" y="1053732"/>
                </a:lnTo>
                <a:cubicBezTo>
                  <a:pt x="1308915" y="1053573"/>
                  <a:pt x="1317006" y="1046513"/>
                  <a:pt x="1328190" y="1038581"/>
                </a:cubicBezTo>
                <a:lnTo>
                  <a:pt x="1333188" y="1035012"/>
                </a:lnTo>
                <a:cubicBezTo>
                  <a:pt x="1340565" y="1048655"/>
                  <a:pt x="1348339" y="1062140"/>
                  <a:pt x="1356351" y="1075466"/>
                </a:cubicBezTo>
                <a:cubicBezTo>
                  <a:pt x="1384193" y="1064282"/>
                  <a:pt x="1365155" y="1024144"/>
                  <a:pt x="1378640" y="1002409"/>
                </a:cubicBezTo>
                <a:cubicBezTo>
                  <a:pt x="1387445" y="1016608"/>
                  <a:pt x="1397202" y="1029617"/>
                  <a:pt x="1407514" y="1042706"/>
                </a:cubicBezTo>
                <a:lnTo>
                  <a:pt x="1412749" y="1041278"/>
                </a:lnTo>
                <a:cubicBezTo>
                  <a:pt x="1412987" y="1024223"/>
                  <a:pt x="1412829" y="1007090"/>
                  <a:pt x="1412353" y="990035"/>
                </a:cubicBezTo>
                <a:lnTo>
                  <a:pt x="1416874" y="989321"/>
                </a:lnTo>
                <a:lnTo>
                  <a:pt x="1429883" y="1016688"/>
                </a:lnTo>
                <a:cubicBezTo>
                  <a:pt x="1438291" y="1021606"/>
                  <a:pt x="1444875" y="1022478"/>
                  <a:pt x="1454315" y="1023430"/>
                </a:cubicBezTo>
                <a:cubicBezTo>
                  <a:pt x="1462247" y="1011611"/>
                  <a:pt x="1453998" y="984958"/>
                  <a:pt x="1452411" y="969966"/>
                </a:cubicBezTo>
                <a:lnTo>
                  <a:pt x="1458281" y="965604"/>
                </a:lnTo>
                <a:cubicBezTo>
                  <a:pt x="1469228" y="978295"/>
                  <a:pt x="1480095" y="991066"/>
                  <a:pt x="1490962" y="1003916"/>
                </a:cubicBezTo>
                <a:lnTo>
                  <a:pt x="1496674" y="999871"/>
                </a:lnTo>
                <a:lnTo>
                  <a:pt x="1498339" y="967111"/>
                </a:lnTo>
                <a:cubicBezTo>
                  <a:pt x="1514363" y="977819"/>
                  <a:pt x="1510238" y="996619"/>
                  <a:pt x="1525785" y="1006931"/>
                </a:cubicBezTo>
                <a:cubicBezTo>
                  <a:pt x="1532924" y="986545"/>
                  <a:pt x="1522136" y="951643"/>
                  <a:pt x="1533638" y="935381"/>
                </a:cubicBezTo>
                <a:cubicBezTo>
                  <a:pt x="1544188" y="946962"/>
                  <a:pt x="1553945" y="956957"/>
                  <a:pt x="1566716" y="966158"/>
                </a:cubicBezTo>
                <a:cubicBezTo>
                  <a:pt x="1571555" y="958305"/>
                  <a:pt x="1575283" y="950294"/>
                  <a:pt x="1579011" y="941885"/>
                </a:cubicBezTo>
                <a:cubicBezTo>
                  <a:pt x="1594638" y="937364"/>
                  <a:pt x="1601142" y="940775"/>
                  <a:pt x="1616055" y="944900"/>
                </a:cubicBezTo>
                <a:cubicBezTo>
                  <a:pt x="1622401" y="933319"/>
                  <a:pt x="1617404" y="926418"/>
                  <a:pt x="1613913" y="913964"/>
                </a:cubicBezTo>
                <a:lnTo>
                  <a:pt x="1618435" y="910236"/>
                </a:lnTo>
                <a:cubicBezTo>
                  <a:pt x="1627874" y="918327"/>
                  <a:pt x="1630492" y="946249"/>
                  <a:pt x="1635410" y="958861"/>
                </a:cubicBezTo>
                <a:cubicBezTo>
                  <a:pt x="1648419" y="947201"/>
                  <a:pt x="1655003" y="929115"/>
                  <a:pt x="1662618" y="913646"/>
                </a:cubicBezTo>
                <a:lnTo>
                  <a:pt x="1668408" y="916502"/>
                </a:lnTo>
                <a:lnTo>
                  <a:pt x="1675548" y="939665"/>
                </a:lnTo>
                <a:cubicBezTo>
                  <a:pt x="1679672" y="927925"/>
                  <a:pt x="1682608" y="914122"/>
                  <a:pt x="1693316" y="906904"/>
                </a:cubicBezTo>
                <a:cubicBezTo>
                  <a:pt x="1699265" y="917375"/>
                  <a:pt x="1704897" y="927925"/>
                  <a:pt x="1710291" y="938713"/>
                </a:cubicBezTo>
                <a:cubicBezTo>
                  <a:pt x="1711401" y="921103"/>
                  <a:pt x="1712988" y="904049"/>
                  <a:pt x="1716002" y="886597"/>
                </a:cubicBezTo>
                <a:lnTo>
                  <a:pt x="1724649" y="908808"/>
                </a:lnTo>
                <a:cubicBezTo>
                  <a:pt x="1726949" y="891515"/>
                  <a:pt x="1725680" y="873985"/>
                  <a:pt x="1737261" y="860579"/>
                </a:cubicBezTo>
                <a:cubicBezTo>
                  <a:pt x="1759789" y="872478"/>
                  <a:pt x="1760661" y="904366"/>
                  <a:pt x="1784062" y="918564"/>
                </a:cubicBezTo>
                <a:lnTo>
                  <a:pt x="1794136" y="914440"/>
                </a:lnTo>
                <a:cubicBezTo>
                  <a:pt x="1817536" y="872002"/>
                  <a:pt x="1786600" y="823615"/>
                  <a:pt x="1788742" y="778162"/>
                </a:cubicBezTo>
                <a:cubicBezTo>
                  <a:pt x="1822058" y="812271"/>
                  <a:pt x="1809128" y="846063"/>
                  <a:pt x="1831497" y="880886"/>
                </a:cubicBezTo>
                <a:lnTo>
                  <a:pt x="1841968" y="881124"/>
                </a:lnTo>
                <a:cubicBezTo>
                  <a:pt x="1850297" y="872478"/>
                  <a:pt x="1856008" y="864149"/>
                  <a:pt x="1859499" y="852568"/>
                </a:cubicBezTo>
                <a:cubicBezTo>
                  <a:pt x="1867034" y="827184"/>
                  <a:pt x="1861799" y="805132"/>
                  <a:pt x="1849583" y="782446"/>
                </a:cubicBezTo>
                <a:lnTo>
                  <a:pt x="1867827" y="804815"/>
                </a:lnTo>
                <a:cubicBezTo>
                  <a:pt x="1868303" y="809178"/>
                  <a:pt x="1868620" y="813620"/>
                  <a:pt x="1869652" y="817904"/>
                </a:cubicBezTo>
                <a:cubicBezTo>
                  <a:pt x="1872984" y="831706"/>
                  <a:pt x="1873460" y="834561"/>
                  <a:pt x="1885834" y="841542"/>
                </a:cubicBezTo>
                <a:cubicBezTo>
                  <a:pt x="1892497" y="825756"/>
                  <a:pt x="1893925" y="810447"/>
                  <a:pt x="1895828" y="793630"/>
                </a:cubicBezTo>
                <a:lnTo>
                  <a:pt x="1904237" y="815999"/>
                </a:lnTo>
                <a:lnTo>
                  <a:pt x="1905744" y="812271"/>
                </a:lnTo>
                <a:lnTo>
                  <a:pt x="1907093" y="825122"/>
                </a:lnTo>
                <a:lnTo>
                  <a:pt x="1917960" y="799976"/>
                </a:lnTo>
                <a:lnTo>
                  <a:pt x="1924385" y="799183"/>
                </a:lnTo>
                <a:cubicBezTo>
                  <a:pt x="1927637" y="809416"/>
                  <a:pt x="1931445" y="817904"/>
                  <a:pt x="1936601" y="827264"/>
                </a:cubicBezTo>
                <a:cubicBezTo>
                  <a:pt x="1939932" y="817982"/>
                  <a:pt x="1943502" y="802277"/>
                  <a:pt x="1951910" y="797041"/>
                </a:cubicBezTo>
                <a:lnTo>
                  <a:pt x="1961429" y="807909"/>
                </a:lnTo>
                <a:cubicBezTo>
                  <a:pt x="1967536" y="796644"/>
                  <a:pt x="1971820" y="783318"/>
                  <a:pt x="1983243" y="777290"/>
                </a:cubicBezTo>
                <a:cubicBezTo>
                  <a:pt x="1987130" y="789188"/>
                  <a:pt x="1987447" y="800690"/>
                  <a:pt x="1988161" y="813144"/>
                </a:cubicBezTo>
                <a:lnTo>
                  <a:pt x="1990699" y="804339"/>
                </a:lnTo>
                <a:lnTo>
                  <a:pt x="1992682" y="806163"/>
                </a:lnTo>
                <a:lnTo>
                  <a:pt x="2008309" y="776576"/>
                </a:lnTo>
                <a:lnTo>
                  <a:pt x="2016241" y="774752"/>
                </a:lnTo>
                <a:lnTo>
                  <a:pt x="2026315" y="793472"/>
                </a:lnTo>
                <a:cubicBezTo>
                  <a:pt x="2035199" y="782446"/>
                  <a:pt x="2041862" y="771023"/>
                  <a:pt x="2048763" y="758728"/>
                </a:cubicBezTo>
                <a:cubicBezTo>
                  <a:pt x="2051937" y="768326"/>
                  <a:pt x="2052095" y="771182"/>
                  <a:pt x="2060028" y="777845"/>
                </a:cubicBezTo>
                <a:cubicBezTo>
                  <a:pt x="2071054" y="776338"/>
                  <a:pt x="2078669" y="773482"/>
                  <a:pt x="2086918" y="765788"/>
                </a:cubicBezTo>
                <a:cubicBezTo>
                  <a:pt x="2103021" y="750875"/>
                  <a:pt x="2112064" y="727634"/>
                  <a:pt x="2112540" y="705899"/>
                </a:cubicBezTo>
                <a:cubicBezTo>
                  <a:pt x="2113333" y="670282"/>
                  <a:pt x="2090567" y="645216"/>
                  <a:pt x="2067246" y="621181"/>
                </a:cubicBezTo>
                <a:cubicBezTo>
                  <a:pt x="2074782" y="625782"/>
                  <a:pt x="2082000" y="630621"/>
                  <a:pt x="2089378" y="635301"/>
                </a:cubicBezTo>
                <a:cubicBezTo>
                  <a:pt x="2118251" y="653783"/>
                  <a:pt x="2131816" y="704630"/>
                  <a:pt x="2162435" y="714862"/>
                </a:cubicBezTo>
                <a:cubicBezTo>
                  <a:pt x="2164576" y="696380"/>
                  <a:pt x="2154502" y="673376"/>
                  <a:pt x="2149028" y="655449"/>
                </a:cubicBezTo>
                <a:lnTo>
                  <a:pt x="2154026" y="657670"/>
                </a:lnTo>
                <a:cubicBezTo>
                  <a:pt x="2167114" y="675121"/>
                  <a:pt x="2176871" y="690193"/>
                  <a:pt x="2183772" y="711055"/>
                </a:cubicBezTo>
                <a:lnTo>
                  <a:pt x="2185518" y="716449"/>
                </a:lnTo>
                <a:cubicBezTo>
                  <a:pt x="2190357" y="710103"/>
                  <a:pt x="2189325" y="704868"/>
                  <a:pt x="2189642" y="697253"/>
                </a:cubicBezTo>
                <a:cubicBezTo>
                  <a:pt x="2191943" y="646009"/>
                  <a:pt x="2184487" y="623561"/>
                  <a:pt x="2149980" y="585645"/>
                </a:cubicBezTo>
                <a:cubicBezTo>
                  <a:pt x="2174651" y="603254"/>
                  <a:pt x="2193687" y="620785"/>
                  <a:pt x="2207887" y="647993"/>
                </a:cubicBezTo>
                <a:cubicBezTo>
                  <a:pt x="2219944" y="671234"/>
                  <a:pt x="2223990" y="696380"/>
                  <a:pt x="2216137" y="721605"/>
                </a:cubicBezTo>
                <a:cubicBezTo>
                  <a:pt x="2245406" y="677105"/>
                  <a:pt x="2259367" y="628162"/>
                  <a:pt x="2268649" y="576364"/>
                </a:cubicBezTo>
                <a:lnTo>
                  <a:pt x="2276343" y="578426"/>
                </a:lnTo>
                <a:cubicBezTo>
                  <a:pt x="2283006" y="617929"/>
                  <a:pt x="2295539" y="661081"/>
                  <a:pt x="2279278" y="699473"/>
                </a:cubicBezTo>
                <a:cubicBezTo>
                  <a:pt x="2318067" y="663699"/>
                  <a:pt x="2342578" y="626337"/>
                  <a:pt x="2363757" y="578664"/>
                </a:cubicBezTo>
                <a:cubicBezTo>
                  <a:pt x="2370500" y="589849"/>
                  <a:pt x="2369071" y="618088"/>
                  <a:pt x="2369865" y="631970"/>
                </a:cubicBezTo>
                <a:cubicBezTo>
                  <a:pt x="2377162" y="622212"/>
                  <a:pt x="2382795" y="611742"/>
                  <a:pt x="2388586" y="601113"/>
                </a:cubicBezTo>
                <a:cubicBezTo>
                  <a:pt x="2391520" y="613884"/>
                  <a:pt x="2390965" y="623403"/>
                  <a:pt x="2389299" y="636412"/>
                </a:cubicBezTo>
                <a:lnTo>
                  <a:pt x="2388665" y="641250"/>
                </a:lnTo>
                <a:cubicBezTo>
                  <a:pt x="2418648" y="623878"/>
                  <a:pt x="2434038" y="577871"/>
                  <a:pt x="2448792" y="548125"/>
                </a:cubicBezTo>
                <a:cubicBezTo>
                  <a:pt x="2451092" y="558833"/>
                  <a:pt x="2451568" y="565814"/>
                  <a:pt x="2447840" y="576284"/>
                </a:cubicBezTo>
                <a:cubicBezTo>
                  <a:pt x="2444587" y="585406"/>
                  <a:pt x="2442604" y="593577"/>
                  <a:pt x="2441177" y="603175"/>
                </a:cubicBezTo>
                <a:cubicBezTo>
                  <a:pt x="2469416" y="584851"/>
                  <a:pt x="2509870" y="523376"/>
                  <a:pt x="2519072" y="491171"/>
                </a:cubicBezTo>
                <a:cubicBezTo>
                  <a:pt x="2533985" y="540113"/>
                  <a:pt x="2492578" y="554708"/>
                  <a:pt x="2496306" y="590245"/>
                </a:cubicBezTo>
                <a:lnTo>
                  <a:pt x="2509077" y="589452"/>
                </a:lnTo>
                <a:cubicBezTo>
                  <a:pt x="2541997" y="568590"/>
                  <a:pt x="2553975" y="520758"/>
                  <a:pt x="2566825" y="485856"/>
                </a:cubicBezTo>
                <a:lnTo>
                  <a:pt x="2571902" y="484904"/>
                </a:lnTo>
                <a:lnTo>
                  <a:pt x="2578565" y="511398"/>
                </a:lnTo>
                <a:cubicBezTo>
                  <a:pt x="2587766" y="510684"/>
                  <a:pt x="2617988" y="467374"/>
                  <a:pt x="2627666" y="456665"/>
                </a:cubicBezTo>
                <a:lnTo>
                  <a:pt x="2629966" y="460314"/>
                </a:lnTo>
                <a:cubicBezTo>
                  <a:pt x="2615530" y="498309"/>
                  <a:pt x="2601886" y="514571"/>
                  <a:pt x="2569126" y="538923"/>
                </a:cubicBezTo>
                <a:cubicBezTo>
                  <a:pt x="2629807" y="514412"/>
                  <a:pt x="2731103" y="448495"/>
                  <a:pt x="2762833" y="392095"/>
                </a:cubicBezTo>
                <a:cubicBezTo>
                  <a:pt x="2762516" y="400028"/>
                  <a:pt x="2762119" y="408357"/>
                  <a:pt x="2759739" y="416051"/>
                </a:cubicBezTo>
                <a:cubicBezTo>
                  <a:pt x="2748555" y="453571"/>
                  <a:pt x="2679781" y="503386"/>
                  <a:pt x="2649004" y="530039"/>
                </a:cubicBezTo>
                <a:cubicBezTo>
                  <a:pt x="2409923" y="736835"/>
                  <a:pt x="2132847" y="890801"/>
                  <a:pt x="1850456" y="1030172"/>
                </a:cubicBezTo>
                <a:cubicBezTo>
                  <a:pt x="1781682" y="1064123"/>
                  <a:pt x="1713306" y="1098946"/>
                  <a:pt x="1644135" y="1131944"/>
                </a:cubicBezTo>
                <a:cubicBezTo>
                  <a:pt x="1608440" y="1148999"/>
                  <a:pt x="1571078" y="1162325"/>
                  <a:pt x="1536494" y="1181680"/>
                </a:cubicBezTo>
                <a:lnTo>
                  <a:pt x="1546488" y="1184219"/>
                </a:lnTo>
                <a:cubicBezTo>
                  <a:pt x="1591782" y="1171210"/>
                  <a:pt x="1664839" y="1172876"/>
                  <a:pt x="1701565" y="1147492"/>
                </a:cubicBezTo>
                <a:lnTo>
                  <a:pt x="1706166" y="1144239"/>
                </a:lnTo>
                <a:cubicBezTo>
                  <a:pt x="1712671" y="1154869"/>
                  <a:pt x="1711243" y="1162563"/>
                  <a:pt x="1710212" y="1174620"/>
                </a:cubicBezTo>
                <a:lnTo>
                  <a:pt x="1709974" y="1159470"/>
                </a:lnTo>
                <a:lnTo>
                  <a:pt x="1714258" y="1169702"/>
                </a:lnTo>
                <a:cubicBezTo>
                  <a:pt x="1717906" y="1163277"/>
                  <a:pt x="1722190" y="1152965"/>
                  <a:pt x="1726790" y="1147492"/>
                </a:cubicBezTo>
                <a:cubicBezTo>
                  <a:pt x="1740989" y="1130834"/>
                  <a:pt x="1948182" y="1073959"/>
                  <a:pt x="1992523" y="1029538"/>
                </a:cubicBezTo>
                <a:cubicBezTo>
                  <a:pt x="1993317" y="1028745"/>
                  <a:pt x="1994031" y="1027872"/>
                  <a:pt x="1994904" y="1027000"/>
                </a:cubicBezTo>
                <a:cubicBezTo>
                  <a:pt x="1964285" y="1104340"/>
                  <a:pt x="1854105" y="1099898"/>
                  <a:pt x="1798023" y="1142732"/>
                </a:cubicBezTo>
                <a:cubicBezTo>
                  <a:pt x="1785569" y="1152251"/>
                  <a:pt x="1783665" y="1157090"/>
                  <a:pt x="1781285" y="1171527"/>
                </a:cubicBezTo>
                <a:lnTo>
                  <a:pt x="1791518" y="1178190"/>
                </a:lnTo>
                <a:cubicBezTo>
                  <a:pt x="1817457" y="1177159"/>
                  <a:pt x="1833163" y="1163674"/>
                  <a:pt x="1856960" y="1156138"/>
                </a:cubicBezTo>
                <a:cubicBezTo>
                  <a:pt x="1858784" y="1163753"/>
                  <a:pt x="1860371" y="1169147"/>
                  <a:pt x="1864654" y="1175731"/>
                </a:cubicBezTo>
                <a:cubicBezTo>
                  <a:pt x="1867113" y="1172320"/>
                  <a:pt x="1869572" y="1168592"/>
                  <a:pt x="1872587" y="1165657"/>
                </a:cubicBezTo>
                <a:cubicBezTo>
                  <a:pt x="1896701" y="1142256"/>
                  <a:pt x="1924306" y="1174462"/>
                  <a:pt x="1946595" y="1161691"/>
                </a:cubicBezTo>
                <a:cubicBezTo>
                  <a:pt x="1962302" y="1152727"/>
                  <a:pt x="1969044" y="1127899"/>
                  <a:pt x="1988875" y="1127502"/>
                </a:cubicBezTo>
                <a:cubicBezTo>
                  <a:pt x="1990224" y="1136942"/>
                  <a:pt x="1991254" y="1143605"/>
                  <a:pt x="1996410" y="1151934"/>
                </a:cubicBezTo>
                <a:cubicBezTo>
                  <a:pt x="2005691" y="1141146"/>
                  <a:pt x="2014734" y="1131072"/>
                  <a:pt x="2025681" y="1121950"/>
                </a:cubicBezTo>
                <a:lnTo>
                  <a:pt x="2030678" y="1147650"/>
                </a:lnTo>
                <a:cubicBezTo>
                  <a:pt x="2043370" y="1146302"/>
                  <a:pt x="2062170" y="1118856"/>
                  <a:pt x="2071609" y="1108782"/>
                </a:cubicBezTo>
                <a:cubicBezTo>
                  <a:pt x="2077400" y="1111321"/>
                  <a:pt x="2080414" y="1113065"/>
                  <a:pt x="2084856" y="1117825"/>
                </a:cubicBezTo>
                <a:cubicBezTo>
                  <a:pt x="2086046" y="1119174"/>
                  <a:pt x="2087236" y="1120522"/>
                  <a:pt x="2088425" y="1121950"/>
                </a:cubicBezTo>
                <a:cubicBezTo>
                  <a:pt x="2097310" y="1113383"/>
                  <a:pt x="2105480" y="1106006"/>
                  <a:pt x="2116110" y="1099501"/>
                </a:cubicBezTo>
                <a:lnTo>
                  <a:pt x="2119362" y="1115445"/>
                </a:lnTo>
                <a:lnTo>
                  <a:pt x="2124756" y="1118698"/>
                </a:lnTo>
                <a:lnTo>
                  <a:pt x="2191863" y="1063251"/>
                </a:lnTo>
                <a:lnTo>
                  <a:pt x="2239695" y="1081733"/>
                </a:lnTo>
                <a:cubicBezTo>
                  <a:pt x="2255798" y="1067930"/>
                  <a:pt x="2274360" y="1053018"/>
                  <a:pt x="2293794" y="1044213"/>
                </a:cubicBezTo>
                <a:cubicBezTo>
                  <a:pt x="2313228" y="1035487"/>
                  <a:pt x="2320605" y="1041595"/>
                  <a:pt x="2338611" y="1048655"/>
                </a:cubicBezTo>
                <a:cubicBezTo>
                  <a:pt x="2369707" y="1035329"/>
                  <a:pt x="2356777" y="1023113"/>
                  <a:pt x="2369707" y="1002885"/>
                </a:cubicBezTo>
                <a:lnTo>
                  <a:pt x="2407067" y="1011135"/>
                </a:lnTo>
                <a:cubicBezTo>
                  <a:pt x="2418332" y="999237"/>
                  <a:pt x="2409606" y="994239"/>
                  <a:pt x="2414127" y="981389"/>
                </a:cubicBezTo>
                <a:cubicBezTo>
                  <a:pt x="2416824" y="973774"/>
                  <a:pt x="2434751" y="958305"/>
                  <a:pt x="2440542" y="950849"/>
                </a:cubicBezTo>
                <a:cubicBezTo>
                  <a:pt x="2445698" y="944186"/>
                  <a:pt x="2449744" y="934826"/>
                  <a:pt x="2448237" y="926180"/>
                </a:cubicBezTo>
                <a:cubicBezTo>
                  <a:pt x="2443794" y="900558"/>
                  <a:pt x="2417539" y="873668"/>
                  <a:pt x="2397470" y="858199"/>
                </a:cubicBezTo>
                <a:cubicBezTo>
                  <a:pt x="2443001" y="879458"/>
                  <a:pt x="2469416" y="917295"/>
                  <a:pt x="2510981" y="941568"/>
                </a:cubicBezTo>
                <a:lnTo>
                  <a:pt x="2513758" y="936333"/>
                </a:lnTo>
                <a:cubicBezTo>
                  <a:pt x="2505032" y="907697"/>
                  <a:pt x="2490357" y="883821"/>
                  <a:pt x="2465608" y="866449"/>
                </a:cubicBezTo>
                <a:cubicBezTo>
                  <a:pt x="2528194" y="894926"/>
                  <a:pt x="2525498" y="909601"/>
                  <a:pt x="2590225" y="891436"/>
                </a:cubicBezTo>
                <a:cubicBezTo>
                  <a:pt x="2581896" y="880489"/>
                  <a:pt x="2575234" y="871526"/>
                  <a:pt x="2570950" y="858358"/>
                </a:cubicBezTo>
                <a:cubicBezTo>
                  <a:pt x="2586179" y="857565"/>
                  <a:pt x="2610294" y="885328"/>
                  <a:pt x="2628380" y="891991"/>
                </a:cubicBezTo>
                <a:lnTo>
                  <a:pt x="2638057" y="886994"/>
                </a:lnTo>
                <a:cubicBezTo>
                  <a:pt x="2643531" y="867401"/>
                  <a:pt x="2634012" y="840986"/>
                  <a:pt x="2629252" y="821156"/>
                </a:cubicBezTo>
                <a:lnTo>
                  <a:pt x="2633060" y="815920"/>
                </a:lnTo>
                <a:cubicBezTo>
                  <a:pt x="2647021" y="823139"/>
                  <a:pt x="2655509" y="834641"/>
                  <a:pt x="2665503" y="846380"/>
                </a:cubicBezTo>
                <a:cubicBezTo>
                  <a:pt x="2687238" y="814016"/>
                  <a:pt x="2713176" y="767533"/>
                  <a:pt x="2708417" y="727395"/>
                </a:cubicBezTo>
                <a:cubicBezTo>
                  <a:pt x="2709130" y="728665"/>
                  <a:pt x="2709766" y="729934"/>
                  <a:pt x="2710559" y="731124"/>
                </a:cubicBezTo>
                <a:cubicBezTo>
                  <a:pt x="2725869" y="755476"/>
                  <a:pt x="2724123" y="781097"/>
                  <a:pt x="2726344" y="809019"/>
                </a:cubicBezTo>
                <a:cubicBezTo>
                  <a:pt x="2727931" y="829723"/>
                  <a:pt x="2728406" y="850505"/>
                  <a:pt x="2744826" y="864466"/>
                </a:cubicBezTo>
                <a:cubicBezTo>
                  <a:pt x="2758550" y="853281"/>
                  <a:pt x="2760453" y="823615"/>
                  <a:pt x="2770051" y="807274"/>
                </a:cubicBezTo>
                <a:cubicBezTo>
                  <a:pt x="2776001" y="810526"/>
                  <a:pt x="2782505" y="834482"/>
                  <a:pt x="2785282" y="841938"/>
                </a:cubicBezTo>
                <a:lnTo>
                  <a:pt x="2793214" y="844080"/>
                </a:lnTo>
                <a:cubicBezTo>
                  <a:pt x="2797576" y="829960"/>
                  <a:pt x="2800749" y="815682"/>
                  <a:pt x="2804081" y="801245"/>
                </a:cubicBezTo>
                <a:lnTo>
                  <a:pt x="2810268" y="800452"/>
                </a:lnTo>
                <a:lnTo>
                  <a:pt x="2824388" y="818062"/>
                </a:lnTo>
                <a:lnTo>
                  <a:pt x="2833510" y="818934"/>
                </a:lnTo>
                <a:cubicBezTo>
                  <a:pt x="2836683" y="811557"/>
                  <a:pt x="2839539" y="803149"/>
                  <a:pt x="2844377" y="796724"/>
                </a:cubicBezTo>
                <a:cubicBezTo>
                  <a:pt x="2853738" y="784429"/>
                  <a:pt x="2877931" y="803863"/>
                  <a:pt x="2893557" y="800056"/>
                </a:cubicBezTo>
                <a:cubicBezTo>
                  <a:pt x="2901490" y="798152"/>
                  <a:pt x="2902759" y="791885"/>
                  <a:pt x="2906725" y="785222"/>
                </a:cubicBezTo>
                <a:cubicBezTo>
                  <a:pt x="2906409" y="778083"/>
                  <a:pt x="2906012" y="771023"/>
                  <a:pt x="2906884" y="763963"/>
                </a:cubicBezTo>
                <a:cubicBezTo>
                  <a:pt x="2908153" y="753255"/>
                  <a:pt x="2907915" y="746591"/>
                  <a:pt x="2905615" y="735962"/>
                </a:cubicBezTo>
                <a:cubicBezTo>
                  <a:pt x="2921242" y="756586"/>
                  <a:pt x="2917354" y="790537"/>
                  <a:pt x="2917434" y="815286"/>
                </a:cubicBezTo>
                <a:cubicBezTo>
                  <a:pt x="2933298" y="800849"/>
                  <a:pt x="2924811" y="775624"/>
                  <a:pt x="2942659" y="761425"/>
                </a:cubicBezTo>
                <a:lnTo>
                  <a:pt x="2965504" y="767692"/>
                </a:lnTo>
                <a:cubicBezTo>
                  <a:pt x="2975658" y="756269"/>
                  <a:pt x="2972564" y="737787"/>
                  <a:pt x="2973198" y="722636"/>
                </a:cubicBezTo>
                <a:lnTo>
                  <a:pt x="2980020" y="727237"/>
                </a:lnTo>
                <a:cubicBezTo>
                  <a:pt x="2987080" y="753572"/>
                  <a:pt x="2991443" y="776338"/>
                  <a:pt x="2991046" y="803625"/>
                </a:cubicBezTo>
                <a:cubicBezTo>
                  <a:pt x="3011829" y="781890"/>
                  <a:pt x="3007149" y="757062"/>
                  <a:pt x="3023014" y="735486"/>
                </a:cubicBezTo>
                <a:cubicBezTo>
                  <a:pt x="3030232" y="740087"/>
                  <a:pt x="3034198" y="741118"/>
                  <a:pt x="3042686" y="741515"/>
                </a:cubicBezTo>
                <a:lnTo>
                  <a:pt x="3058312" y="723191"/>
                </a:lnTo>
                <a:cubicBezTo>
                  <a:pt x="3063151" y="730965"/>
                  <a:pt x="3067038" y="738738"/>
                  <a:pt x="3070766" y="747067"/>
                </a:cubicBezTo>
                <a:cubicBezTo>
                  <a:pt x="3082982" y="738977"/>
                  <a:pt x="3081475" y="711689"/>
                  <a:pt x="3096546" y="699394"/>
                </a:cubicBezTo>
                <a:cubicBezTo>
                  <a:pt x="3102337" y="715576"/>
                  <a:pt x="3107176" y="730806"/>
                  <a:pt x="3117567" y="744847"/>
                </a:cubicBezTo>
                <a:cubicBezTo>
                  <a:pt x="3128514" y="738342"/>
                  <a:pt x="3135177" y="709468"/>
                  <a:pt x="3145251" y="697411"/>
                </a:cubicBezTo>
                <a:lnTo>
                  <a:pt x="3153104" y="699870"/>
                </a:lnTo>
                <a:lnTo>
                  <a:pt x="3166747" y="736438"/>
                </a:lnTo>
                <a:cubicBezTo>
                  <a:pt x="3185229" y="712086"/>
                  <a:pt x="3167382" y="669569"/>
                  <a:pt x="3186181" y="640536"/>
                </a:cubicBezTo>
                <a:cubicBezTo>
                  <a:pt x="3193400" y="650848"/>
                  <a:pt x="3199905" y="658622"/>
                  <a:pt x="3209582" y="666634"/>
                </a:cubicBezTo>
                <a:cubicBezTo>
                  <a:pt x="3220766" y="660446"/>
                  <a:pt x="3222274" y="659495"/>
                  <a:pt x="3227430" y="647913"/>
                </a:cubicBezTo>
                <a:cubicBezTo>
                  <a:pt x="3241866" y="615550"/>
                  <a:pt x="3252495" y="554788"/>
                  <a:pt x="3239170" y="521234"/>
                </a:cubicBezTo>
                <a:cubicBezTo>
                  <a:pt x="3274706" y="571842"/>
                  <a:pt x="3264236" y="630621"/>
                  <a:pt x="3292872" y="679246"/>
                </a:cubicBezTo>
                <a:cubicBezTo>
                  <a:pt x="3293824" y="665047"/>
                  <a:pt x="3294458" y="651879"/>
                  <a:pt x="3298583" y="638157"/>
                </a:cubicBezTo>
                <a:cubicBezTo>
                  <a:pt x="3313813" y="649420"/>
                  <a:pt x="3320159" y="681705"/>
                  <a:pt x="3326346" y="700346"/>
                </a:cubicBezTo>
                <a:cubicBezTo>
                  <a:pt x="3340466" y="688289"/>
                  <a:pt x="3350461" y="646327"/>
                  <a:pt x="3357282" y="628082"/>
                </a:cubicBezTo>
                <a:lnTo>
                  <a:pt x="3380682" y="646327"/>
                </a:lnTo>
                <a:cubicBezTo>
                  <a:pt x="3393374" y="630065"/>
                  <a:pt x="3411142" y="602778"/>
                  <a:pt x="3430577" y="595877"/>
                </a:cubicBezTo>
                <a:cubicBezTo>
                  <a:pt x="3431688" y="598019"/>
                  <a:pt x="3433274" y="600874"/>
                  <a:pt x="3433830" y="603333"/>
                </a:cubicBezTo>
                <a:cubicBezTo>
                  <a:pt x="3438509" y="624751"/>
                  <a:pt x="3424787" y="652673"/>
                  <a:pt x="3415108" y="670917"/>
                </a:cubicBezTo>
                <a:cubicBezTo>
                  <a:pt x="3417885" y="668062"/>
                  <a:pt x="3420503" y="665127"/>
                  <a:pt x="3423279" y="662271"/>
                </a:cubicBezTo>
                <a:cubicBezTo>
                  <a:pt x="3459530" y="624910"/>
                  <a:pt x="3487848" y="544079"/>
                  <a:pt x="3495542" y="492836"/>
                </a:cubicBezTo>
                <a:cubicBezTo>
                  <a:pt x="3522274" y="522741"/>
                  <a:pt x="3522751" y="589769"/>
                  <a:pt x="3538774" y="628876"/>
                </a:cubicBezTo>
                <a:lnTo>
                  <a:pt x="3547975" y="621657"/>
                </a:lnTo>
                <a:lnTo>
                  <a:pt x="3547817" y="621816"/>
                </a:lnTo>
                <a:cubicBezTo>
                  <a:pt x="3550434" y="588262"/>
                  <a:pt x="3553528" y="558674"/>
                  <a:pt x="3539885" y="527024"/>
                </a:cubicBezTo>
                <a:cubicBezTo>
                  <a:pt x="3563761" y="536385"/>
                  <a:pt x="3591603" y="545903"/>
                  <a:pt x="3605961" y="568431"/>
                </a:cubicBezTo>
                <a:cubicBezTo>
                  <a:pt x="3655935" y="537654"/>
                  <a:pt x="3679494" y="478003"/>
                  <a:pt x="3703132" y="426601"/>
                </a:cubicBezTo>
                <a:lnTo>
                  <a:pt x="3711064" y="431599"/>
                </a:lnTo>
                <a:lnTo>
                  <a:pt x="3699086" y="427077"/>
                </a:lnTo>
                <a:lnTo>
                  <a:pt x="3711778" y="437944"/>
                </a:lnTo>
                <a:cubicBezTo>
                  <a:pt x="3709399" y="460314"/>
                  <a:pt x="3697817" y="481413"/>
                  <a:pt x="3694565" y="504179"/>
                </a:cubicBezTo>
                <a:cubicBezTo>
                  <a:pt x="3721377" y="492915"/>
                  <a:pt x="3739541" y="472847"/>
                  <a:pt x="3754295" y="448336"/>
                </a:cubicBezTo>
                <a:cubicBezTo>
                  <a:pt x="3748902" y="493154"/>
                  <a:pt x="3737796" y="526390"/>
                  <a:pt x="3711937" y="563751"/>
                </a:cubicBezTo>
                <a:cubicBezTo>
                  <a:pt x="3749615" y="532974"/>
                  <a:pt x="3767622" y="488553"/>
                  <a:pt x="3800779" y="453492"/>
                </a:cubicBezTo>
                <a:lnTo>
                  <a:pt x="3807759" y="457141"/>
                </a:lnTo>
                <a:lnTo>
                  <a:pt x="3796496" y="452381"/>
                </a:lnTo>
                <a:cubicBezTo>
                  <a:pt x="3801175" y="458648"/>
                  <a:pt x="3804190" y="462217"/>
                  <a:pt x="3806807" y="469674"/>
                </a:cubicBezTo>
                <a:cubicBezTo>
                  <a:pt x="3788563" y="513539"/>
                  <a:pt x="3755326" y="572874"/>
                  <a:pt x="3716062" y="600319"/>
                </a:cubicBezTo>
                <a:cubicBezTo>
                  <a:pt x="3746046" y="589849"/>
                  <a:pt x="3768177" y="570652"/>
                  <a:pt x="3795860" y="556295"/>
                </a:cubicBezTo>
                <a:lnTo>
                  <a:pt x="3805380" y="572239"/>
                </a:lnTo>
                <a:lnTo>
                  <a:pt x="3820213" y="557247"/>
                </a:lnTo>
                <a:cubicBezTo>
                  <a:pt x="3825131" y="559864"/>
                  <a:pt x="3828384" y="560737"/>
                  <a:pt x="3833857" y="561292"/>
                </a:cubicBezTo>
                <a:cubicBezTo>
                  <a:pt x="3838379" y="548521"/>
                  <a:pt x="3841393" y="536464"/>
                  <a:pt x="3852101" y="527421"/>
                </a:cubicBezTo>
                <a:cubicBezTo>
                  <a:pt x="3858685" y="535433"/>
                  <a:pt x="3864952" y="543683"/>
                  <a:pt x="3871060" y="552091"/>
                </a:cubicBezTo>
                <a:cubicBezTo>
                  <a:pt x="3887162" y="545824"/>
                  <a:pt x="3893190" y="509732"/>
                  <a:pt x="3906913" y="494106"/>
                </a:cubicBezTo>
                <a:lnTo>
                  <a:pt x="3916036" y="496644"/>
                </a:lnTo>
                <a:cubicBezTo>
                  <a:pt x="3925714" y="522027"/>
                  <a:pt x="3913973" y="557564"/>
                  <a:pt x="3903900" y="581917"/>
                </a:cubicBezTo>
                <a:cubicBezTo>
                  <a:pt x="3916353" y="568273"/>
                  <a:pt x="3927220" y="555819"/>
                  <a:pt x="3934519" y="538526"/>
                </a:cubicBezTo>
                <a:cubicBezTo>
                  <a:pt x="3947210" y="508542"/>
                  <a:pt x="3949273" y="480382"/>
                  <a:pt x="3937295" y="449922"/>
                </a:cubicBezTo>
                <a:cubicBezTo>
                  <a:pt x="3960140" y="479272"/>
                  <a:pt x="3958950" y="519965"/>
                  <a:pt x="3982113" y="545745"/>
                </a:cubicBezTo>
                <a:cubicBezTo>
                  <a:pt x="3988696" y="530356"/>
                  <a:pt x="3978304" y="498230"/>
                  <a:pt x="3975291" y="481731"/>
                </a:cubicBezTo>
                <a:lnTo>
                  <a:pt x="3980287" y="479906"/>
                </a:lnTo>
                <a:cubicBezTo>
                  <a:pt x="4002023" y="497040"/>
                  <a:pt x="4009796" y="537257"/>
                  <a:pt x="4029864" y="547966"/>
                </a:cubicBezTo>
                <a:cubicBezTo>
                  <a:pt x="4032641" y="542572"/>
                  <a:pt x="4035259" y="536782"/>
                  <a:pt x="4036290" y="530832"/>
                </a:cubicBezTo>
                <a:cubicBezTo>
                  <a:pt x="4042398" y="496089"/>
                  <a:pt x="4029071" y="470705"/>
                  <a:pt x="4009399" y="443735"/>
                </a:cubicBezTo>
                <a:cubicBezTo>
                  <a:pt x="4033910" y="461266"/>
                  <a:pt x="4048823" y="483079"/>
                  <a:pt x="4065798" y="507432"/>
                </a:cubicBezTo>
                <a:cubicBezTo>
                  <a:pt x="4072858" y="507114"/>
                  <a:pt x="4079680" y="476178"/>
                  <a:pt x="4089833" y="468087"/>
                </a:cubicBezTo>
                <a:cubicBezTo>
                  <a:pt x="4094513" y="477210"/>
                  <a:pt x="4098479" y="486728"/>
                  <a:pt x="4102525" y="496168"/>
                </a:cubicBezTo>
                <a:cubicBezTo>
                  <a:pt x="4111885" y="468087"/>
                  <a:pt x="4117042" y="483635"/>
                  <a:pt x="4134175" y="465628"/>
                </a:cubicBezTo>
                <a:cubicBezTo>
                  <a:pt x="4136078" y="455157"/>
                  <a:pt x="4137189" y="446036"/>
                  <a:pt x="4143377" y="437151"/>
                </a:cubicBezTo>
                <a:cubicBezTo>
                  <a:pt x="4154641" y="448019"/>
                  <a:pt x="4153768" y="481334"/>
                  <a:pt x="4157099" y="498151"/>
                </a:cubicBezTo>
                <a:lnTo>
                  <a:pt x="4164636" y="500848"/>
                </a:lnTo>
                <a:cubicBezTo>
                  <a:pt x="4169474" y="488712"/>
                  <a:pt x="4170426" y="481572"/>
                  <a:pt x="4181055" y="473719"/>
                </a:cubicBezTo>
                <a:lnTo>
                  <a:pt x="4192954" y="498865"/>
                </a:lnTo>
                <a:cubicBezTo>
                  <a:pt x="4193906" y="497199"/>
                  <a:pt x="4197951" y="489981"/>
                  <a:pt x="4198506" y="488394"/>
                </a:cubicBezTo>
                <a:cubicBezTo>
                  <a:pt x="4201283" y="480065"/>
                  <a:pt x="4203662" y="471657"/>
                  <a:pt x="4206835" y="463249"/>
                </a:cubicBezTo>
                <a:lnTo>
                  <a:pt x="4214450" y="466898"/>
                </a:lnTo>
                <a:cubicBezTo>
                  <a:pt x="4222303" y="485538"/>
                  <a:pt x="4227697" y="498865"/>
                  <a:pt x="4226190" y="519489"/>
                </a:cubicBezTo>
                <a:cubicBezTo>
                  <a:pt x="4248242" y="496009"/>
                  <a:pt x="4244514" y="468008"/>
                  <a:pt x="4263314" y="445956"/>
                </a:cubicBezTo>
                <a:lnTo>
                  <a:pt x="4280527" y="445004"/>
                </a:lnTo>
                <a:cubicBezTo>
                  <a:pt x="4280844" y="440562"/>
                  <a:pt x="4281241" y="438658"/>
                  <a:pt x="4280764" y="434534"/>
                </a:cubicBezTo>
                <a:cubicBezTo>
                  <a:pt x="4275212" y="381466"/>
                  <a:pt x="4175424" y="339107"/>
                  <a:pt x="4144646" y="296114"/>
                </a:cubicBezTo>
                <a:cubicBezTo>
                  <a:pt x="4098638" y="231783"/>
                  <a:pt x="4090310" y="128663"/>
                  <a:pt x="4030500" y="77499"/>
                </a:cubicBezTo>
                <a:cubicBezTo>
                  <a:pt x="4129971" y="151746"/>
                  <a:pt x="4142107" y="295876"/>
                  <a:pt x="4265931" y="345453"/>
                </a:cubicBezTo>
                <a:cubicBezTo>
                  <a:pt x="4269897" y="347040"/>
                  <a:pt x="4273705" y="348467"/>
                  <a:pt x="4277513" y="350372"/>
                </a:cubicBezTo>
                <a:cubicBezTo>
                  <a:pt x="4304007" y="363380"/>
                  <a:pt x="4326297" y="404470"/>
                  <a:pt x="4335736" y="431678"/>
                </a:cubicBezTo>
                <a:cubicBezTo>
                  <a:pt x="4338988" y="427157"/>
                  <a:pt x="4342162" y="422476"/>
                  <a:pt x="4344302" y="417321"/>
                </a:cubicBezTo>
                <a:cubicBezTo>
                  <a:pt x="4355487" y="389954"/>
                  <a:pt x="4348111" y="362349"/>
                  <a:pt x="4336133" y="337124"/>
                </a:cubicBezTo>
                <a:lnTo>
                  <a:pt x="4338274" y="338790"/>
                </a:lnTo>
                <a:cubicBezTo>
                  <a:pt x="4366355" y="361239"/>
                  <a:pt x="4390152" y="383291"/>
                  <a:pt x="4394435" y="420573"/>
                </a:cubicBezTo>
                <a:cubicBezTo>
                  <a:pt x="4410379" y="401138"/>
                  <a:pt x="4412679" y="370202"/>
                  <a:pt x="4417360" y="345930"/>
                </a:cubicBezTo>
                <a:cubicBezTo>
                  <a:pt x="4419025" y="350054"/>
                  <a:pt x="4420295" y="353068"/>
                  <a:pt x="4420374" y="357590"/>
                </a:cubicBezTo>
                <a:cubicBezTo>
                  <a:pt x="4420454" y="358621"/>
                  <a:pt x="4420295" y="359652"/>
                  <a:pt x="4420295" y="360604"/>
                </a:cubicBezTo>
                <a:lnTo>
                  <a:pt x="4425847" y="361159"/>
                </a:lnTo>
                <a:cubicBezTo>
                  <a:pt x="4432986" y="346008"/>
                  <a:pt x="4439015" y="331651"/>
                  <a:pt x="4450834" y="319435"/>
                </a:cubicBezTo>
                <a:lnTo>
                  <a:pt x="4461701" y="323798"/>
                </a:lnTo>
                <a:cubicBezTo>
                  <a:pt x="4467809" y="334983"/>
                  <a:pt x="4471220" y="344819"/>
                  <a:pt x="4472330" y="357590"/>
                </a:cubicBezTo>
                <a:cubicBezTo>
                  <a:pt x="4475742" y="396061"/>
                  <a:pt x="4471934" y="432154"/>
                  <a:pt x="4447027" y="462693"/>
                </a:cubicBezTo>
                <a:cubicBezTo>
                  <a:pt x="4487720" y="426998"/>
                  <a:pt x="4487164" y="388923"/>
                  <a:pt x="4513975" y="346881"/>
                </a:cubicBezTo>
                <a:cubicBezTo>
                  <a:pt x="4513975" y="356321"/>
                  <a:pt x="4512469" y="370520"/>
                  <a:pt x="4517069" y="378769"/>
                </a:cubicBezTo>
                <a:cubicBezTo>
                  <a:pt x="4520242" y="384401"/>
                  <a:pt x="4536186" y="375438"/>
                  <a:pt x="4546102" y="378293"/>
                </a:cubicBezTo>
                <a:cubicBezTo>
                  <a:pt x="4546974" y="402170"/>
                  <a:pt x="4527540" y="437389"/>
                  <a:pt x="4511278" y="455633"/>
                </a:cubicBezTo>
                <a:close/>
              </a:path>
            </a:pathLst>
          </a:custGeom>
          <a:solidFill>
            <a:srgbClr val="1C343F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BE97EAD5-9EE3-D4E2-5EB0-3B8081ECC2EE}"/>
              </a:ext>
            </a:extLst>
          </p:cNvPr>
          <p:cNvSpPr/>
          <p:nvPr/>
        </p:nvSpPr>
        <p:spPr>
          <a:xfrm>
            <a:off x="10659710" y="3915331"/>
            <a:ext cx="1527478" cy="670044"/>
          </a:xfrm>
          <a:custGeom>
            <a:avLst/>
            <a:gdLst>
              <a:gd name="connsiteX0" fmla="*/ 892308 w 1527478"/>
              <a:gd name="connsiteY0" fmla="*/ 0 h 670044"/>
              <a:gd name="connsiteX1" fmla="*/ 902303 w 1527478"/>
              <a:gd name="connsiteY1" fmla="*/ 26256 h 670044"/>
              <a:gd name="connsiteX2" fmla="*/ 875492 w 1527478"/>
              <a:gd name="connsiteY2" fmla="*/ 174750 h 670044"/>
              <a:gd name="connsiteX3" fmla="*/ 878824 w 1527478"/>
              <a:gd name="connsiteY3" fmla="*/ 171656 h 670044"/>
              <a:gd name="connsiteX4" fmla="*/ 887708 w 1527478"/>
              <a:gd name="connsiteY4" fmla="*/ 164120 h 670044"/>
              <a:gd name="connsiteX5" fmla="*/ 958227 w 1527478"/>
              <a:gd name="connsiteY5" fmla="*/ 7139 h 670044"/>
              <a:gd name="connsiteX6" fmla="*/ 923245 w 1527478"/>
              <a:gd name="connsiteY6" fmla="*/ 183237 h 670044"/>
              <a:gd name="connsiteX7" fmla="*/ 927846 w 1527478"/>
              <a:gd name="connsiteY7" fmla="*/ 187600 h 670044"/>
              <a:gd name="connsiteX8" fmla="*/ 943711 w 1527478"/>
              <a:gd name="connsiteY8" fmla="*/ 168403 h 670044"/>
              <a:gd name="connsiteX9" fmla="*/ 999951 w 1527478"/>
              <a:gd name="connsiteY9" fmla="*/ 139689 h 670044"/>
              <a:gd name="connsiteX10" fmla="*/ 965762 w 1527478"/>
              <a:gd name="connsiteY10" fmla="*/ 212190 h 670044"/>
              <a:gd name="connsiteX11" fmla="*/ 1000664 w 1527478"/>
              <a:gd name="connsiteY11" fmla="*/ 182523 h 670044"/>
              <a:gd name="connsiteX12" fmla="*/ 1069834 w 1527478"/>
              <a:gd name="connsiteY12" fmla="*/ 120334 h 670044"/>
              <a:gd name="connsiteX13" fmla="*/ 1082209 w 1527478"/>
              <a:gd name="connsiteY13" fmla="*/ 167134 h 670044"/>
              <a:gd name="connsiteX14" fmla="*/ 1099898 w 1527478"/>
              <a:gd name="connsiteY14" fmla="*/ 108673 h 670044"/>
              <a:gd name="connsiteX15" fmla="*/ 1111242 w 1527478"/>
              <a:gd name="connsiteY15" fmla="*/ 125569 h 670044"/>
              <a:gd name="connsiteX16" fmla="*/ 1119411 w 1527478"/>
              <a:gd name="connsiteY16" fmla="*/ 209572 h 670044"/>
              <a:gd name="connsiteX17" fmla="*/ 1164229 w 1527478"/>
              <a:gd name="connsiteY17" fmla="*/ 137229 h 670044"/>
              <a:gd name="connsiteX18" fmla="*/ 1170734 w 1527478"/>
              <a:gd name="connsiteY18" fmla="*/ 140878 h 670044"/>
              <a:gd name="connsiteX19" fmla="*/ 1175732 w 1527478"/>
              <a:gd name="connsiteY19" fmla="*/ 181333 h 670044"/>
              <a:gd name="connsiteX20" fmla="*/ 1180650 w 1527478"/>
              <a:gd name="connsiteY20" fmla="*/ 182047 h 670044"/>
              <a:gd name="connsiteX21" fmla="*/ 1204526 w 1527478"/>
              <a:gd name="connsiteY21" fmla="*/ 146748 h 670044"/>
              <a:gd name="connsiteX22" fmla="*/ 1212616 w 1527478"/>
              <a:gd name="connsiteY22" fmla="*/ 204496 h 670044"/>
              <a:gd name="connsiteX23" fmla="*/ 1232051 w 1527478"/>
              <a:gd name="connsiteY23" fmla="*/ 161820 h 670044"/>
              <a:gd name="connsiteX24" fmla="*/ 1264732 w 1527478"/>
              <a:gd name="connsiteY24" fmla="*/ 166262 h 670044"/>
              <a:gd name="connsiteX25" fmla="*/ 1288291 w 1527478"/>
              <a:gd name="connsiteY25" fmla="*/ 129376 h 670044"/>
              <a:gd name="connsiteX26" fmla="*/ 1296223 w 1527478"/>
              <a:gd name="connsiteY26" fmla="*/ 130566 h 670044"/>
              <a:gd name="connsiteX27" fmla="*/ 1307249 w 1527478"/>
              <a:gd name="connsiteY27" fmla="*/ 156029 h 670044"/>
              <a:gd name="connsiteX28" fmla="*/ 1318910 w 1527478"/>
              <a:gd name="connsiteY28" fmla="*/ 119302 h 670044"/>
              <a:gd name="connsiteX29" fmla="*/ 1350877 w 1527478"/>
              <a:gd name="connsiteY29" fmla="*/ 189265 h 670044"/>
              <a:gd name="connsiteX30" fmla="*/ 1354923 w 1527478"/>
              <a:gd name="connsiteY30" fmla="*/ 185458 h 670044"/>
              <a:gd name="connsiteX31" fmla="*/ 1371978 w 1527478"/>
              <a:gd name="connsiteY31" fmla="*/ 58461 h 670044"/>
              <a:gd name="connsiteX32" fmla="*/ 1379116 w 1527478"/>
              <a:gd name="connsiteY32" fmla="*/ 61317 h 670044"/>
              <a:gd name="connsiteX33" fmla="*/ 1388238 w 1527478"/>
              <a:gd name="connsiteY33" fmla="*/ 135008 h 670044"/>
              <a:gd name="connsiteX34" fmla="*/ 1418223 w 1527478"/>
              <a:gd name="connsiteY34" fmla="*/ 118113 h 670044"/>
              <a:gd name="connsiteX35" fmla="*/ 1384272 w 1527478"/>
              <a:gd name="connsiteY35" fmla="*/ 199498 h 670044"/>
              <a:gd name="connsiteX36" fmla="*/ 1430359 w 1527478"/>
              <a:gd name="connsiteY36" fmla="*/ 151983 h 670044"/>
              <a:gd name="connsiteX37" fmla="*/ 1462168 w 1527478"/>
              <a:gd name="connsiteY37" fmla="*/ 144686 h 670044"/>
              <a:gd name="connsiteX38" fmla="*/ 1467086 w 1527478"/>
              <a:gd name="connsiteY38" fmla="*/ 182603 h 670044"/>
              <a:gd name="connsiteX39" fmla="*/ 1474146 w 1527478"/>
              <a:gd name="connsiteY39" fmla="*/ 183713 h 670044"/>
              <a:gd name="connsiteX40" fmla="*/ 1491756 w 1527478"/>
              <a:gd name="connsiteY40" fmla="*/ 137547 h 670044"/>
              <a:gd name="connsiteX41" fmla="*/ 1501433 w 1527478"/>
              <a:gd name="connsiteY41" fmla="*/ 135722 h 670044"/>
              <a:gd name="connsiteX42" fmla="*/ 1516663 w 1527478"/>
              <a:gd name="connsiteY42" fmla="*/ 168959 h 670044"/>
              <a:gd name="connsiteX43" fmla="*/ 1519519 w 1527478"/>
              <a:gd name="connsiteY43" fmla="*/ 315390 h 670044"/>
              <a:gd name="connsiteX44" fmla="*/ 1516584 w 1527478"/>
              <a:gd name="connsiteY44" fmla="*/ 321656 h 670044"/>
              <a:gd name="connsiteX45" fmla="*/ 1460106 w 1527478"/>
              <a:gd name="connsiteY45" fmla="*/ 368061 h 670044"/>
              <a:gd name="connsiteX46" fmla="*/ 1395139 w 1527478"/>
              <a:gd name="connsiteY46" fmla="*/ 409150 h 670044"/>
              <a:gd name="connsiteX47" fmla="*/ 1299951 w 1527478"/>
              <a:gd name="connsiteY47" fmla="*/ 510604 h 670044"/>
              <a:gd name="connsiteX48" fmla="*/ 1309787 w 1527478"/>
              <a:gd name="connsiteY48" fmla="*/ 454523 h 670044"/>
              <a:gd name="connsiteX49" fmla="*/ 1252041 w 1527478"/>
              <a:gd name="connsiteY49" fmla="*/ 180857 h 670044"/>
              <a:gd name="connsiteX50" fmla="*/ 1216186 w 1527478"/>
              <a:gd name="connsiteY50" fmla="*/ 344025 h 670044"/>
              <a:gd name="connsiteX51" fmla="*/ 1203574 w 1527478"/>
              <a:gd name="connsiteY51" fmla="*/ 511239 h 670044"/>
              <a:gd name="connsiteX52" fmla="*/ 1181443 w 1527478"/>
              <a:gd name="connsiteY52" fmla="*/ 466421 h 670044"/>
              <a:gd name="connsiteX53" fmla="*/ 920945 w 1527478"/>
              <a:gd name="connsiteY53" fmla="*/ 352275 h 670044"/>
              <a:gd name="connsiteX54" fmla="*/ 994081 w 1527478"/>
              <a:gd name="connsiteY54" fmla="*/ 389478 h 670044"/>
              <a:gd name="connsiteX55" fmla="*/ 1148048 w 1527478"/>
              <a:gd name="connsiteY55" fmla="*/ 563672 h 670044"/>
              <a:gd name="connsiteX56" fmla="*/ 1142812 w 1527478"/>
              <a:gd name="connsiteY56" fmla="*/ 568273 h 670044"/>
              <a:gd name="connsiteX57" fmla="*/ 1123774 w 1527478"/>
              <a:gd name="connsiteY57" fmla="*/ 548838 h 670044"/>
              <a:gd name="connsiteX58" fmla="*/ 780463 w 1527478"/>
              <a:gd name="connsiteY58" fmla="*/ 453889 h 670044"/>
              <a:gd name="connsiteX59" fmla="*/ 1028269 w 1527478"/>
              <a:gd name="connsiteY59" fmla="*/ 578743 h 670044"/>
              <a:gd name="connsiteX60" fmla="*/ 1087761 w 1527478"/>
              <a:gd name="connsiteY60" fmla="*/ 670045 h 670044"/>
              <a:gd name="connsiteX61" fmla="*/ 1014387 w 1527478"/>
              <a:gd name="connsiteY61" fmla="*/ 613566 h 670044"/>
              <a:gd name="connsiteX62" fmla="*/ 740880 w 1527478"/>
              <a:gd name="connsiteY62" fmla="*/ 496961 h 670044"/>
              <a:gd name="connsiteX63" fmla="*/ 513143 w 1527478"/>
              <a:gd name="connsiteY63" fmla="*/ 436358 h 670044"/>
              <a:gd name="connsiteX64" fmla="*/ 372583 w 1527478"/>
              <a:gd name="connsiteY64" fmla="*/ 327844 h 670044"/>
              <a:gd name="connsiteX65" fmla="*/ 252169 w 1527478"/>
              <a:gd name="connsiteY65" fmla="*/ 380673 h 670044"/>
              <a:gd name="connsiteX66" fmla="*/ 0 w 1527478"/>
              <a:gd name="connsiteY66" fmla="*/ 219805 h 670044"/>
              <a:gd name="connsiteX67" fmla="*/ 16500 w 1527478"/>
              <a:gd name="connsiteY67" fmla="*/ 190059 h 670044"/>
              <a:gd name="connsiteX68" fmla="*/ 24432 w 1527478"/>
              <a:gd name="connsiteY68" fmla="*/ 190138 h 670044"/>
              <a:gd name="connsiteX69" fmla="*/ 40852 w 1527478"/>
              <a:gd name="connsiteY69" fmla="*/ 229324 h 670044"/>
              <a:gd name="connsiteX70" fmla="*/ 46008 w 1527478"/>
              <a:gd name="connsiteY70" fmla="*/ 228213 h 670044"/>
              <a:gd name="connsiteX71" fmla="*/ 49657 w 1527478"/>
              <a:gd name="connsiteY71" fmla="*/ 195770 h 670044"/>
              <a:gd name="connsiteX72" fmla="*/ 79959 w 1527478"/>
              <a:gd name="connsiteY72" fmla="*/ 247727 h 670044"/>
              <a:gd name="connsiteX73" fmla="*/ 86939 w 1527478"/>
              <a:gd name="connsiteY73" fmla="*/ 225199 h 670044"/>
              <a:gd name="connsiteX74" fmla="*/ 86621 w 1527478"/>
              <a:gd name="connsiteY74" fmla="*/ 219567 h 670044"/>
              <a:gd name="connsiteX75" fmla="*/ 72343 w 1527478"/>
              <a:gd name="connsiteY75" fmla="*/ 169355 h 670044"/>
              <a:gd name="connsiteX76" fmla="*/ 69487 w 1527478"/>
              <a:gd name="connsiteY76" fmla="*/ 164358 h 670044"/>
              <a:gd name="connsiteX77" fmla="*/ 106293 w 1527478"/>
              <a:gd name="connsiteY77" fmla="*/ 203544 h 670044"/>
              <a:gd name="connsiteX78" fmla="*/ 130884 w 1527478"/>
              <a:gd name="connsiteY78" fmla="*/ 287864 h 670044"/>
              <a:gd name="connsiteX79" fmla="*/ 146907 w 1527478"/>
              <a:gd name="connsiteY79" fmla="*/ 193311 h 670044"/>
              <a:gd name="connsiteX80" fmla="*/ 167451 w 1527478"/>
              <a:gd name="connsiteY80" fmla="*/ 232814 h 670044"/>
              <a:gd name="connsiteX81" fmla="*/ 179668 w 1527478"/>
              <a:gd name="connsiteY81" fmla="*/ 149048 h 670044"/>
              <a:gd name="connsiteX82" fmla="*/ 241461 w 1527478"/>
              <a:gd name="connsiteY82" fmla="*/ 251296 h 670044"/>
              <a:gd name="connsiteX83" fmla="*/ 249155 w 1527478"/>
              <a:gd name="connsiteY83" fmla="*/ 243364 h 670044"/>
              <a:gd name="connsiteX84" fmla="*/ 250266 w 1527478"/>
              <a:gd name="connsiteY84" fmla="*/ 190773 h 670044"/>
              <a:gd name="connsiteX85" fmla="*/ 267716 w 1527478"/>
              <a:gd name="connsiteY85" fmla="*/ 216553 h 670044"/>
              <a:gd name="connsiteX86" fmla="*/ 284850 w 1527478"/>
              <a:gd name="connsiteY86" fmla="*/ 253518 h 670044"/>
              <a:gd name="connsiteX87" fmla="*/ 288896 w 1527478"/>
              <a:gd name="connsiteY87" fmla="*/ 184665 h 670044"/>
              <a:gd name="connsiteX88" fmla="*/ 287468 w 1527478"/>
              <a:gd name="connsiteY88" fmla="*/ 178240 h 670044"/>
              <a:gd name="connsiteX89" fmla="*/ 337839 w 1527478"/>
              <a:gd name="connsiteY89" fmla="*/ 230831 h 670044"/>
              <a:gd name="connsiteX90" fmla="*/ 344740 w 1527478"/>
              <a:gd name="connsiteY90" fmla="*/ 227896 h 670044"/>
              <a:gd name="connsiteX91" fmla="*/ 336808 w 1527478"/>
              <a:gd name="connsiteY91" fmla="*/ 181888 h 670044"/>
              <a:gd name="connsiteX92" fmla="*/ 378848 w 1527478"/>
              <a:gd name="connsiteY92" fmla="*/ 240905 h 670044"/>
              <a:gd name="connsiteX93" fmla="*/ 376549 w 1527478"/>
              <a:gd name="connsiteY93" fmla="*/ 174115 h 670044"/>
              <a:gd name="connsiteX94" fmla="*/ 418748 w 1527478"/>
              <a:gd name="connsiteY94" fmla="*/ 212587 h 670044"/>
              <a:gd name="connsiteX95" fmla="*/ 427553 w 1527478"/>
              <a:gd name="connsiteY95" fmla="*/ 211318 h 670044"/>
              <a:gd name="connsiteX96" fmla="*/ 432789 w 1527478"/>
              <a:gd name="connsiteY96" fmla="*/ 174670 h 670044"/>
              <a:gd name="connsiteX97" fmla="*/ 446353 w 1527478"/>
              <a:gd name="connsiteY97" fmla="*/ 177922 h 670044"/>
              <a:gd name="connsiteX98" fmla="*/ 469277 w 1527478"/>
              <a:gd name="connsiteY98" fmla="*/ 148097 h 670044"/>
              <a:gd name="connsiteX99" fmla="*/ 470706 w 1527478"/>
              <a:gd name="connsiteY99" fmla="*/ 72581 h 670044"/>
              <a:gd name="connsiteX100" fmla="*/ 490219 w 1527478"/>
              <a:gd name="connsiteY100" fmla="*/ 109942 h 670044"/>
              <a:gd name="connsiteX101" fmla="*/ 493788 w 1527478"/>
              <a:gd name="connsiteY101" fmla="*/ 250186 h 670044"/>
              <a:gd name="connsiteX102" fmla="*/ 550822 w 1527478"/>
              <a:gd name="connsiteY102" fmla="*/ 140006 h 670044"/>
              <a:gd name="connsiteX103" fmla="*/ 546776 w 1527478"/>
              <a:gd name="connsiteY103" fmla="*/ 180381 h 670044"/>
              <a:gd name="connsiteX104" fmla="*/ 554709 w 1527478"/>
              <a:gd name="connsiteY104" fmla="*/ 212983 h 670044"/>
              <a:gd name="connsiteX105" fmla="*/ 624117 w 1527478"/>
              <a:gd name="connsiteY105" fmla="*/ 76230 h 670044"/>
              <a:gd name="connsiteX106" fmla="*/ 624117 w 1527478"/>
              <a:gd name="connsiteY106" fmla="*/ 224961 h 670044"/>
              <a:gd name="connsiteX107" fmla="*/ 631970 w 1527478"/>
              <a:gd name="connsiteY107" fmla="*/ 227896 h 670044"/>
              <a:gd name="connsiteX108" fmla="*/ 645772 w 1527478"/>
              <a:gd name="connsiteY108" fmla="*/ 211555 h 670044"/>
              <a:gd name="connsiteX109" fmla="*/ 682896 w 1527478"/>
              <a:gd name="connsiteY109" fmla="*/ 221233 h 670044"/>
              <a:gd name="connsiteX110" fmla="*/ 689400 w 1527478"/>
              <a:gd name="connsiteY110" fmla="*/ 156267 h 670044"/>
              <a:gd name="connsiteX111" fmla="*/ 728348 w 1527478"/>
              <a:gd name="connsiteY111" fmla="*/ 196881 h 670044"/>
              <a:gd name="connsiteX112" fmla="*/ 736439 w 1527478"/>
              <a:gd name="connsiteY112" fmla="*/ 192676 h 670044"/>
              <a:gd name="connsiteX113" fmla="*/ 741277 w 1527478"/>
              <a:gd name="connsiteY113" fmla="*/ 178002 h 670044"/>
              <a:gd name="connsiteX114" fmla="*/ 721367 w 1527478"/>
              <a:gd name="connsiteY114" fmla="*/ 71312 h 670044"/>
              <a:gd name="connsiteX115" fmla="*/ 729538 w 1527478"/>
              <a:gd name="connsiteY115" fmla="*/ 80196 h 670044"/>
              <a:gd name="connsiteX116" fmla="*/ 745640 w 1527478"/>
              <a:gd name="connsiteY116" fmla="*/ 99313 h 670044"/>
              <a:gd name="connsiteX117" fmla="*/ 769041 w 1527478"/>
              <a:gd name="connsiteY117" fmla="*/ 199974 h 670044"/>
              <a:gd name="connsiteX118" fmla="*/ 781494 w 1527478"/>
              <a:gd name="connsiteY118" fmla="*/ 174670 h 670044"/>
              <a:gd name="connsiteX119" fmla="*/ 780067 w 1527478"/>
              <a:gd name="connsiteY119" fmla="*/ 72819 h 670044"/>
              <a:gd name="connsiteX120" fmla="*/ 796883 w 1527478"/>
              <a:gd name="connsiteY120" fmla="*/ 98758 h 670044"/>
              <a:gd name="connsiteX121" fmla="*/ 812113 w 1527478"/>
              <a:gd name="connsiteY121" fmla="*/ 227579 h 670044"/>
              <a:gd name="connsiteX122" fmla="*/ 821553 w 1527478"/>
              <a:gd name="connsiteY122" fmla="*/ 214094 h 670044"/>
              <a:gd name="connsiteX123" fmla="*/ 839639 w 1527478"/>
              <a:gd name="connsiteY123" fmla="*/ 152301 h 670044"/>
              <a:gd name="connsiteX124" fmla="*/ 893498 w 1527478"/>
              <a:gd name="connsiteY124" fmla="*/ 21338 h 670044"/>
              <a:gd name="connsiteX125" fmla="*/ 892308 w 1527478"/>
              <a:gd name="connsiteY125" fmla="*/ 0 h 67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1527478" h="670044">
                <a:moveTo>
                  <a:pt x="892308" y="0"/>
                </a:moveTo>
                <a:cubicBezTo>
                  <a:pt x="896275" y="8329"/>
                  <a:pt x="900479" y="17134"/>
                  <a:pt x="902303" y="26256"/>
                </a:cubicBezTo>
                <a:cubicBezTo>
                  <a:pt x="910156" y="65362"/>
                  <a:pt x="898100" y="142306"/>
                  <a:pt x="875492" y="174750"/>
                </a:cubicBezTo>
                <a:cubicBezTo>
                  <a:pt x="876603" y="173718"/>
                  <a:pt x="877713" y="172687"/>
                  <a:pt x="878824" y="171656"/>
                </a:cubicBezTo>
                <a:cubicBezTo>
                  <a:pt x="881838" y="169117"/>
                  <a:pt x="884932" y="166738"/>
                  <a:pt x="887708" y="164120"/>
                </a:cubicBezTo>
                <a:cubicBezTo>
                  <a:pt x="922293" y="132549"/>
                  <a:pt x="955926" y="53226"/>
                  <a:pt x="958227" y="7139"/>
                </a:cubicBezTo>
                <a:cubicBezTo>
                  <a:pt x="974567" y="56954"/>
                  <a:pt x="928401" y="129376"/>
                  <a:pt x="923245" y="183237"/>
                </a:cubicBezTo>
                <a:lnTo>
                  <a:pt x="927846" y="187600"/>
                </a:lnTo>
                <a:cubicBezTo>
                  <a:pt x="933001" y="181016"/>
                  <a:pt x="938316" y="174750"/>
                  <a:pt x="943711" y="168403"/>
                </a:cubicBezTo>
                <a:cubicBezTo>
                  <a:pt x="957830" y="151587"/>
                  <a:pt x="979802" y="146669"/>
                  <a:pt x="999951" y="139689"/>
                </a:cubicBezTo>
                <a:cubicBezTo>
                  <a:pt x="998206" y="171973"/>
                  <a:pt x="988290" y="189741"/>
                  <a:pt x="965762" y="212190"/>
                </a:cubicBezTo>
                <a:cubicBezTo>
                  <a:pt x="978375" y="203385"/>
                  <a:pt x="988052" y="191328"/>
                  <a:pt x="1000664" y="182523"/>
                </a:cubicBezTo>
                <a:cubicBezTo>
                  <a:pt x="1033743" y="159202"/>
                  <a:pt x="1049131" y="159361"/>
                  <a:pt x="1069834" y="120334"/>
                </a:cubicBezTo>
                <a:cubicBezTo>
                  <a:pt x="1079988" y="128504"/>
                  <a:pt x="1079988" y="153808"/>
                  <a:pt x="1082209" y="167134"/>
                </a:cubicBezTo>
                <a:cubicBezTo>
                  <a:pt x="1095456" y="149604"/>
                  <a:pt x="1102515" y="130804"/>
                  <a:pt x="1099898" y="108673"/>
                </a:cubicBezTo>
                <a:cubicBezTo>
                  <a:pt x="1104023" y="114067"/>
                  <a:pt x="1107989" y="119620"/>
                  <a:pt x="1111242" y="125569"/>
                </a:cubicBezTo>
                <a:cubicBezTo>
                  <a:pt x="1125996" y="153015"/>
                  <a:pt x="1128613" y="180064"/>
                  <a:pt x="1119411" y="209572"/>
                </a:cubicBezTo>
                <a:cubicBezTo>
                  <a:pt x="1142336" y="185855"/>
                  <a:pt x="1146223" y="162613"/>
                  <a:pt x="1164229" y="137229"/>
                </a:cubicBezTo>
                <a:lnTo>
                  <a:pt x="1170734" y="140878"/>
                </a:lnTo>
                <a:lnTo>
                  <a:pt x="1175732" y="181333"/>
                </a:lnTo>
                <a:lnTo>
                  <a:pt x="1180650" y="182047"/>
                </a:lnTo>
                <a:cubicBezTo>
                  <a:pt x="1187867" y="169355"/>
                  <a:pt x="1195165" y="157933"/>
                  <a:pt x="1204526" y="146748"/>
                </a:cubicBezTo>
                <a:cubicBezTo>
                  <a:pt x="1211903" y="152777"/>
                  <a:pt x="1207778" y="190773"/>
                  <a:pt x="1212616" y="204496"/>
                </a:cubicBezTo>
                <a:cubicBezTo>
                  <a:pt x="1222690" y="199101"/>
                  <a:pt x="1227926" y="173163"/>
                  <a:pt x="1232051" y="161820"/>
                </a:cubicBezTo>
                <a:cubicBezTo>
                  <a:pt x="1247598" y="151349"/>
                  <a:pt x="1246884" y="163485"/>
                  <a:pt x="1264732" y="166262"/>
                </a:cubicBezTo>
                <a:cubicBezTo>
                  <a:pt x="1276313" y="156188"/>
                  <a:pt x="1281628" y="142941"/>
                  <a:pt x="1288291" y="129376"/>
                </a:cubicBezTo>
                <a:lnTo>
                  <a:pt x="1296223" y="130566"/>
                </a:lnTo>
                <a:lnTo>
                  <a:pt x="1307249" y="156029"/>
                </a:lnTo>
                <a:cubicBezTo>
                  <a:pt x="1311136" y="143258"/>
                  <a:pt x="1313278" y="131835"/>
                  <a:pt x="1318910" y="119302"/>
                </a:cubicBezTo>
                <a:cubicBezTo>
                  <a:pt x="1324304" y="141434"/>
                  <a:pt x="1332475" y="174829"/>
                  <a:pt x="1350877" y="189265"/>
                </a:cubicBezTo>
                <a:cubicBezTo>
                  <a:pt x="1352226" y="187996"/>
                  <a:pt x="1353653" y="186806"/>
                  <a:pt x="1354923" y="185458"/>
                </a:cubicBezTo>
                <a:cubicBezTo>
                  <a:pt x="1377212" y="161661"/>
                  <a:pt x="1375308" y="89001"/>
                  <a:pt x="1371978" y="58461"/>
                </a:cubicBezTo>
                <a:lnTo>
                  <a:pt x="1379116" y="61317"/>
                </a:lnTo>
                <a:cubicBezTo>
                  <a:pt x="1388318" y="82972"/>
                  <a:pt x="1386970" y="111449"/>
                  <a:pt x="1388238" y="135008"/>
                </a:cubicBezTo>
                <a:cubicBezTo>
                  <a:pt x="1401247" y="139768"/>
                  <a:pt x="1403944" y="120254"/>
                  <a:pt x="1418223" y="118113"/>
                </a:cubicBezTo>
                <a:cubicBezTo>
                  <a:pt x="1420523" y="145241"/>
                  <a:pt x="1398551" y="177605"/>
                  <a:pt x="1384272" y="199498"/>
                </a:cubicBezTo>
                <a:cubicBezTo>
                  <a:pt x="1407117" y="185696"/>
                  <a:pt x="1412353" y="168562"/>
                  <a:pt x="1430359" y="151983"/>
                </a:cubicBezTo>
                <a:cubicBezTo>
                  <a:pt x="1441385" y="141751"/>
                  <a:pt x="1448603" y="143417"/>
                  <a:pt x="1462168" y="144686"/>
                </a:cubicBezTo>
                <a:cubicBezTo>
                  <a:pt x="1466689" y="156822"/>
                  <a:pt x="1466530" y="169831"/>
                  <a:pt x="1467086" y="182603"/>
                </a:cubicBezTo>
                <a:lnTo>
                  <a:pt x="1474146" y="183713"/>
                </a:lnTo>
                <a:cubicBezTo>
                  <a:pt x="1479460" y="167927"/>
                  <a:pt x="1485093" y="152777"/>
                  <a:pt x="1491756" y="137547"/>
                </a:cubicBezTo>
                <a:lnTo>
                  <a:pt x="1501433" y="135722"/>
                </a:lnTo>
                <a:cubicBezTo>
                  <a:pt x="1511982" y="146510"/>
                  <a:pt x="1513728" y="154284"/>
                  <a:pt x="1516663" y="168959"/>
                </a:cubicBezTo>
                <a:cubicBezTo>
                  <a:pt x="1529672" y="198071"/>
                  <a:pt x="1531338" y="286516"/>
                  <a:pt x="1519519" y="315390"/>
                </a:cubicBezTo>
                <a:cubicBezTo>
                  <a:pt x="1518249" y="318562"/>
                  <a:pt x="1518011" y="318959"/>
                  <a:pt x="1516584" y="321656"/>
                </a:cubicBezTo>
                <a:cubicBezTo>
                  <a:pt x="1509524" y="343629"/>
                  <a:pt x="1478508" y="357193"/>
                  <a:pt x="1460106" y="368061"/>
                </a:cubicBezTo>
                <a:cubicBezTo>
                  <a:pt x="1438847" y="380593"/>
                  <a:pt x="1413543" y="392730"/>
                  <a:pt x="1395139" y="409150"/>
                </a:cubicBezTo>
                <a:cubicBezTo>
                  <a:pt x="1360000" y="440403"/>
                  <a:pt x="1339613" y="482921"/>
                  <a:pt x="1299951" y="510604"/>
                </a:cubicBezTo>
                <a:cubicBezTo>
                  <a:pt x="1307488" y="492519"/>
                  <a:pt x="1309153" y="473957"/>
                  <a:pt x="1309787" y="454523"/>
                </a:cubicBezTo>
                <a:cubicBezTo>
                  <a:pt x="1312009" y="382021"/>
                  <a:pt x="1303363" y="235115"/>
                  <a:pt x="1252041" y="180857"/>
                </a:cubicBezTo>
                <a:cubicBezTo>
                  <a:pt x="1264019" y="239715"/>
                  <a:pt x="1224753" y="287785"/>
                  <a:pt x="1216186" y="344025"/>
                </a:cubicBezTo>
                <a:cubicBezTo>
                  <a:pt x="1207540" y="400583"/>
                  <a:pt x="1223563" y="455633"/>
                  <a:pt x="1203574" y="511239"/>
                </a:cubicBezTo>
                <a:cubicBezTo>
                  <a:pt x="1203811" y="495850"/>
                  <a:pt x="1190723" y="478240"/>
                  <a:pt x="1181443" y="466421"/>
                </a:cubicBezTo>
                <a:cubicBezTo>
                  <a:pt x="1119491" y="387336"/>
                  <a:pt x="1015339" y="364412"/>
                  <a:pt x="920945" y="352275"/>
                </a:cubicBezTo>
                <a:cubicBezTo>
                  <a:pt x="946010" y="362667"/>
                  <a:pt x="970759" y="375596"/>
                  <a:pt x="994081" y="389478"/>
                </a:cubicBezTo>
                <a:cubicBezTo>
                  <a:pt x="1057143" y="426998"/>
                  <a:pt x="1129247" y="491091"/>
                  <a:pt x="1148048" y="563672"/>
                </a:cubicBezTo>
                <a:lnTo>
                  <a:pt x="1142812" y="568273"/>
                </a:lnTo>
                <a:cubicBezTo>
                  <a:pt x="1136625" y="561689"/>
                  <a:pt x="1130200" y="555264"/>
                  <a:pt x="1123774" y="548838"/>
                </a:cubicBezTo>
                <a:cubicBezTo>
                  <a:pt x="1033029" y="459917"/>
                  <a:pt x="899924" y="453095"/>
                  <a:pt x="780463" y="453889"/>
                </a:cubicBezTo>
                <a:cubicBezTo>
                  <a:pt x="871605" y="471102"/>
                  <a:pt x="958702" y="517347"/>
                  <a:pt x="1028269" y="578743"/>
                </a:cubicBezTo>
                <a:cubicBezTo>
                  <a:pt x="1055477" y="602858"/>
                  <a:pt x="1085619" y="631811"/>
                  <a:pt x="1087761" y="670045"/>
                </a:cubicBezTo>
                <a:cubicBezTo>
                  <a:pt x="1072532" y="645058"/>
                  <a:pt x="1039057" y="628638"/>
                  <a:pt x="1014387" y="613566"/>
                </a:cubicBezTo>
                <a:cubicBezTo>
                  <a:pt x="931892" y="563275"/>
                  <a:pt x="835275" y="519330"/>
                  <a:pt x="740880" y="496961"/>
                </a:cubicBezTo>
                <a:cubicBezTo>
                  <a:pt x="665920" y="479192"/>
                  <a:pt x="583583" y="468563"/>
                  <a:pt x="513143" y="436358"/>
                </a:cubicBezTo>
                <a:cubicBezTo>
                  <a:pt x="451271" y="408119"/>
                  <a:pt x="447146" y="357272"/>
                  <a:pt x="372583" y="327844"/>
                </a:cubicBezTo>
                <a:cubicBezTo>
                  <a:pt x="349658" y="363143"/>
                  <a:pt x="290165" y="371789"/>
                  <a:pt x="252169" y="380673"/>
                </a:cubicBezTo>
                <a:cubicBezTo>
                  <a:pt x="231863" y="348467"/>
                  <a:pt x="43391" y="280963"/>
                  <a:pt x="0" y="219805"/>
                </a:cubicBezTo>
                <a:cubicBezTo>
                  <a:pt x="1111" y="204178"/>
                  <a:pt x="6267" y="201560"/>
                  <a:pt x="16500" y="190059"/>
                </a:cubicBezTo>
                <a:lnTo>
                  <a:pt x="24432" y="190138"/>
                </a:lnTo>
                <a:cubicBezTo>
                  <a:pt x="28794" y="204178"/>
                  <a:pt x="33633" y="216473"/>
                  <a:pt x="40852" y="229324"/>
                </a:cubicBezTo>
                <a:lnTo>
                  <a:pt x="46008" y="228213"/>
                </a:lnTo>
                <a:cubicBezTo>
                  <a:pt x="46167" y="216711"/>
                  <a:pt x="47119" y="206955"/>
                  <a:pt x="49657" y="195770"/>
                </a:cubicBezTo>
                <a:cubicBezTo>
                  <a:pt x="65521" y="203782"/>
                  <a:pt x="68933" y="233052"/>
                  <a:pt x="79959" y="247727"/>
                </a:cubicBezTo>
                <a:cubicBezTo>
                  <a:pt x="82655" y="240826"/>
                  <a:pt x="86621" y="232656"/>
                  <a:pt x="86939" y="225199"/>
                </a:cubicBezTo>
                <a:cubicBezTo>
                  <a:pt x="87018" y="223295"/>
                  <a:pt x="86701" y="221471"/>
                  <a:pt x="86621" y="219567"/>
                </a:cubicBezTo>
                <a:cubicBezTo>
                  <a:pt x="85511" y="199577"/>
                  <a:pt x="82338" y="186965"/>
                  <a:pt x="72343" y="169355"/>
                </a:cubicBezTo>
                <a:lnTo>
                  <a:pt x="69487" y="164358"/>
                </a:lnTo>
                <a:cubicBezTo>
                  <a:pt x="82973" y="175701"/>
                  <a:pt x="95903" y="189265"/>
                  <a:pt x="106293" y="203544"/>
                </a:cubicBezTo>
                <a:cubicBezTo>
                  <a:pt x="125807" y="230276"/>
                  <a:pt x="135881" y="254707"/>
                  <a:pt x="130884" y="287864"/>
                </a:cubicBezTo>
                <a:cubicBezTo>
                  <a:pt x="143497" y="256770"/>
                  <a:pt x="140482" y="225913"/>
                  <a:pt x="146907" y="193311"/>
                </a:cubicBezTo>
                <a:cubicBezTo>
                  <a:pt x="152540" y="208303"/>
                  <a:pt x="155157" y="222344"/>
                  <a:pt x="167451" y="232814"/>
                </a:cubicBezTo>
                <a:cubicBezTo>
                  <a:pt x="181255" y="211714"/>
                  <a:pt x="170466" y="174194"/>
                  <a:pt x="179668" y="149048"/>
                </a:cubicBezTo>
                <a:cubicBezTo>
                  <a:pt x="213380" y="156664"/>
                  <a:pt x="206955" y="229721"/>
                  <a:pt x="241461" y="251296"/>
                </a:cubicBezTo>
                <a:lnTo>
                  <a:pt x="249155" y="243364"/>
                </a:lnTo>
                <a:cubicBezTo>
                  <a:pt x="252010" y="224644"/>
                  <a:pt x="254073" y="209652"/>
                  <a:pt x="250266" y="190773"/>
                </a:cubicBezTo>
                <a:cubicBezTo>
                  <a:pt x="258198" y="198943"/>
                  <a:pt x="263750" y="205765"/>
                  <a:pt x="267716" y="216553"/>
                </a:cubicBezTo>
                <a:cubicBezTo>
                  <a:pt x="272555" y="229482"/>
                  <a:pt x="278504" y="241302"/>
                  <a:pt x="284850" y="253518"/>
                </a:cubicBezTo>
                <a:cubicBezTo>
                  <a:pt x="293021" y="228531"/>
                  <a:pt x="294528" y="210445"/>
                  <a:pt x="288896" y="184665"/>
                </a:cubicBezTo>
                <a:lnTo>
                  <a:pt x="287468" y="178240"/>
                </a:lnTo>
                <a:cubicBezTo>
                  <a:pt x="305633" y="187917"/>
                  <a:pt x="319435" y="216553"/>
                  <a:pt x="337839" y="230831"/>
                </a:cubicBezTo>
                <a:lnTo>
                  <a:pt x="344740" y="227896"/>
                </a:lnTo>
                <a:cubicBezTo>
                  <a:pt x="340297" y="213142"/>
                  <a:pt x="333158" y="197198"/>
                  <a:pt x="336808" y="181888"/>
                </a:cubicBezTo>
                <a:cubicBezTo>
                  <a:pt x="357590" y="192835"/>
                  <a:pt x="362588" y="223374"/>
                  <a:pt x="378848" y="240905"/>
                </a:cubicBezTo>
                <a:cubicBezTo>
                  <a:pt x="387019" y="222661"/>
                  <a:pt x="379325" y="193866"/>
                  <a:pt x="376549" y="174115"/>
                </a:cubicBezTo>
                <a:cubicBezTo>
                  <a:pt x="388130" y="175543"/>
                  <a:pt x="409705" y="203147"/>
                  <a:pt x="418748" y="212587"/>
                </a:cubicBezTo>
                <a:lnTo>
                  <a:pt x="427553" y="211318"/>
                </a:lnTo>
                <a:cubicBezTo>
                  <a:pt x="430250" y="199101"/>
                  <a:pt x="431678" y="187203"/>
                  <a:pt x="432789" y="174670"/>
                </a:cubicBezTo>
                <a:lnTo>
                  <a:pt x="446353" y="177922"/>
                </a:lnTo>
                <a:cubicBezTo>
                  <a:pt x="460314" y="170228"/>
                  <a:pt x="464993" y="164358"/>
                  <a:pt x="469277" y="148097"/>
                </a:cubicBezTo>
                <a:cubicBezTo>
                  <a:pt x="475068" y="125648"/>
                  <a:pt x="482207" y="93364"/>
                  <a:pt x="470706" y="72581"/>
                </a:cubicBezTo>
                <a:cubicBezTo>
                  <a:pt x="478400" y="84479"/>
                  <a:pt x="485539" y="96457"/>
                  <a:pt x="490219" y="109942"/>
                </a:cubicBezTo>
                <a:cubicBezTo>
                  <a:pt x="504973" y="152618"/>
                  <a:pt x="514571" y="208383"/>
                  <a:pt x="493788" y="250186"/>
                </a:cubicBezTo>
                <a:cubicBezTo>
                  <a:pt x="519727" y="218219"/>
                  <a:pt x="533450" y="177209"/>
                  <a:pt x="550822" y="140006"/>
                </a:cubicBezTo>
                <a:cubicBezTo>
                  <a:pt x="548998" y="153253"/>
                  <a:pt x="546776" y="166976"/>
                  <a:pt x="546776" y="180381"/>
                </a:cubicBezTo>
                <a:cubicBezTo>
                  <a:pt x="546697" y="193549"/>
                  <a:pt x="545031" y="203385"/>
                  <a:pt x="554709" y="212983"/>
                </a:cubicBezTo>
                <a:cubicBezTo>
                  <a:pt x="580409" y="193152"/>
                  <a:pt x="615867" y="109149"/>
                  <a:pt x="624117" y="76230"/>
                </a:cubicBezTo>
                <a:cubicBezTo>
                  <a:pt x="628321" y="124696"/>
                  <a:pt x="606586" y="177843"/>
                  <a:pt x="624117" y="224961"/>
                </a:cubicBezTo>
                <a:lnTo>
                  <a:pt x="631970" y="227896"/>
                </a:lnTo>
                <a:cubicBezTo>
                  <a:pt x="636015" y="221391"/>
                  <a:pt x="639029" y="215760"/>
                  <a:pt x="645772" y="211555"/>
                </a:cubicBezTo>
                <a:cubicBezTo>
                  <a:pt x="651483" y="208065"/>
                  <a:pt x="674963" y="218932"/>
                  <a:pt x="682896" y="221233"/>
                </a:cubicBezTo>
                <a:cubicBezTo>
                  <a:pt x="698522" y="202513"/>
                  <a:pt x="675043" y="175067"/>
                  <a:pt x="689400" y="156267"/>
                </a:cubicBezTo>
                <a:cubicBezTo>
                  <a:pt x="700901" y="171101"/>
                  <a:pt x="711690" y="187521"/>
                  <a:pt x="728348" y="196881"/>
                </a:cubicBezTo>
                <a:lnTo>
                  <a:pt x="736439" y="192676"/>
                </a:lnTo>
                <a:cubicBezTo>
                  <a:pt x="738342" y="187838"/>
                  <a:pt x="739929" y="182999"/>
                  <a:pt x="741277" y="178002"/>
                </a:cubicBezTo>
                <a:cubicBezTo>
                  <a:pt x="751589" y="139371"/>
                  <a:pt x="740167" y="104707"/>
                  <a:pt x="721367" y="71312"/>
                </a:cubicBezTo>
                <a:cubicBezTo>
                  <a:pt x="724143" y="74247"/>
                  <a:pt x="726761" y="77182"/>
                  <a:pt x="729538" y="80196"/>
                </a:cubicBezTo>
                <a:cubicBezTo>
                  <a:pt x="735169" y="86383"/>
                  <a:pt x="740801" y="92412"/>
                  <a:pt x="745640" y="99313"/>
                </a:cubicBezTo>
                <a:cubicBezTo>
                  <a:pt x="764439" y="126283"/>
                  <a:pt x="774752" y="167531"/>
                  <a:pt x="769041" y="199974"/>
                </a:cubicBezTo>
                <a:cubicBezTo>
                  <a:pt x="773720" y="191883"/>
                  <a:pt x="778241" y="183554"/>
                  <a:pt x="781494" y="174670"/>
                </a:cubicBezTo>
                <a:cubicBezTo>
                  <a:pt x="792917" y="142782"/>
                  <a:pt x="794662" y="103676"/>
                  <a:pt x="780067" y="72819"/>
                </a:cubicBezTo>
                <a:cubicBezTo>
                  <a:pt x="786174" y="81148"/>
                  <a:pt x="792045" y="89635"/>
                  <a:pt x="796883" y="98758"/>
                </a:cubicBezTo>
                <a:cubicBezTo>
                  <a:pt x="815286" y="133501"/>
                  <a:pt x="823456" y="189662"/>
                  <a:pt x="812113" y="227579"/>
                </a:cubicBezTo>
                <a:cubicBezTo>
                  <a:pt x="815365" y="223216"/>
                  <a:pt x="818618" y="218774"/>
                  <a:pt x="821553" y="214094"/>
                </a:cubicBezTo>
                <a:cubicBezTo>
                  <a:pt x="833054" y="195611"/>
                  <a:pt x="832261" y="172687"/>
                  <a:pt x="839639" y="152301"/>
                </a:cubicBezTo>
                <a:cubicBezTo>
                  <a:pt x="854789" y="110339"/>
                  <a:pt x="883028" y="63379"/>
                  <a:pt x="893498" y="21338"/>
                </a:cubicBezTo>
                <a:cubicBezTo>
                  <a:pt x="895085" y="14516"/>
                  <a:pt x="893975" y="6901"/>
                  <a:pt x="892308" y="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2E41E36C-644F-20E8-6DE0-5D9FA502842E}"/>
              </a:ext>
            </a:extLst>
          </p:cNvPr>
          <p:cNvSpPr/>
          <p:nvPr/>
        </p:nvSpPr>
        <p:spPr>
          <a:xfrm>
            <a:off x="8149943" y="2231"/>
            <a:ext cx="421661" cy="535432"/>
          </a:xfrm>
          <a:custGeom>
            <a:avLst/>
            <a:gdLst>
              <a:gd name="connsiteX0" fmla="*/ 150373 w 421661"/>
              <a:gd name="connsiteY0" fmla="*/ 0 h 535432"/>
              <a:gd name="connsiteX1" fmla="*/ 319570 w 421661"/>
              <a:gd name="connsiteY1" fmla="*/ 0 h 535432"/>
              <a:gd name="connsiteX2" fmla="*/ 398021 w 421661"/>
              <a:gd name="connsiteY2" fmla="*/ 0 h 535432"/>
              <a:gd name="connsiteX3" fmla="*/ 413251 w 421661"/>
              <a:gd name="connsiteY3" fmla="*/ 41803 h 535432"/>
              <a:gd name="connsiteX4" fmla="*/ 411585 w 421661"/>
              <a:gd name="connsiteY4" fmla="*/ 277552 h 535432"/>
              <a:gd name="connsiteX5" fmla="*/ 418645 w 421661"/>
              <a:gd name="connsiteY5" fmla="*/ 504576 h 535432"/>
              <a:gd name="connsiteX6" fmla="*/ 408413 w 421661"/>
              <a:gd name="connsiteY6" fmla="*/ 535433 h 535432"/>
              <a:gd name="connsiteX7" fmla="*/ 411506 w 421661"/>
              <a:gd name="connsiteY7" fmla="*/ 520599 h 535432"/>
              <a:gd name="connsiteX8" fmla="*/ 401194 w 421661"/>
              <a:gd name="connsiteY8" fmla="*/ 508780 h 535432"/>
              <a:gd name="connsiteX9" fmla="*/ 313145 w 421661"/>
              <a:gd name="connsiteY9" fmla="*/ 508463 h 535432"/>
              <a:gd name="connsiteX10" fmla="*/ 301881 w 421661"/>
              <a:gd name="connsiteY10" fmla="*/ 460631 h 535432"/>
              <a:gd name="connsiteX11" fmla="*/ 294028 w 421661"/>
              <a:gd name="connsiteY11" fmla="*/ 468722 h 535432"/>
              <a:gd name="connsiteX12" fmla="*/ 291965 w 421661"/>
              <a:gd name="connsiteY12" fmla="*/ 465311 h 535432"/>
              <a:gd name="connsiteX13" fmla="*/ 266424 w 421661"/>
              <a:gd name="connsiteY13" fmla="*/ 478796 h 535432"/>
              <a:gd name="connsiteX14" fmla="*/ 214228 w 421661"/>
              <a:gd name="connsiteY14" fmla="*/ 474433 h 535432"/>
              <a:gd name="connsiteX15" fmla="*/ 178691 w 421661"/>
              <a:gd name="connsiteY15" fmla="*/ 493550 h 535432"/>
              <a:gd name="connsiteX16" fmla="*/ 24646 w 421661"/>
              <a:gd name="connsiteY16" fmla="*/ 199578 h 535432"/>
              <a:gd name="connsiteX17" fmla="*/ 2832 w 421661"/>
              <a:gd name="connsiteY17" fmla="*/ 108276 h 535432"/>
              <a:gd name="connsiteX18" fmla="*/ 57803 w 421661"/>
              <a:gd name="connsiteY18" fmla="*/ 166500 h 535432"/>
              <a:gd name="connsiteX19" fmla="*/ 115312 w 421661"/>
              <a:gd name="connsiteY19" fmla="*/ 161185 h 535432"/>
              <a:gd name="connsiteX20" fmla="*/ 139982 w 421661"/>
              <a:gd name="connsiteY20" fmla="*/ 200450 h 535432"/>
              <a:gd name="connsiteX21" fmla="*/ 149976 w 421661"/>
              <a:gd name="connsiteY21" fmla="*/ 178478 h 535432"/>
              <a:gd name="connsiteX22" fmla="*/ 146962 w 421661"/>
              <a:gd name="connsiteY22" fmla="*/ 113115 h 535432"/>
              <a:gd name="connsiteX23" fmla="*/ 112854 w 421661"/>
              <a:gd name="connsiteY23" fmla="*/ 24352 h 535432"/>
              <a:gd name="connsiteX24" fmla="*/ 150849 w 421661"/>
              <a:gd name="connsiteY24" fmla="*/ 15468 h 535432"/>
              <a:gd name="connsiteX25" fmla="*/ 153547 w 421661"/>
              <a:gd name="connsiteY25" fmla="*/ 24273 h 535432"/>
              <a:gd name="connsiteX26" fmla="*/ 150373 w 421661"/>
              <a:gd name="connsiteY26" fmla="*/ 0 h 535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21661" h="535432">
                <a:moveTo>
                  <a:pt x="150373" y="0"/>
                </a:moveTo>
                <a:lnTo>
                  <a:pt x="319570" y="0"/>
                </a:lnTo>
                <a:lnTo>
                  <a:pt x="398021" y="0"/>
                </a:lnTo>
                <a:cubicBezTo>
                  <a:pt x="409364" y="15230"/>
                  <a:pt x="411744" y="22845"/>
                  <a:pt x="413251" y="41803"/>
                </a:cubicBezTo>
                <a:cubicBezTo>
                  <a:pt x="419439" y="119144"/>
                  <a:pt x="410475" y="199736"/>
                  <a:pt x="411585" y="277552"/>
                </a:cubicBezTo>
                <a:cubicBezTo>
                  <a:pt x="412695" y="349023"/>
                  <a:pt x="428005" y="434295"/>
                  <a:pt x="418645" y="504576"/>
                </a:cubicBezTo>
                <a:cubicBezTo>
                  <a:pt x="417138" y="515443"/>
                  <a:pt x="413172" y="525597"/>
                  <a:pt x="408413" y="535433"/>
                </a:cubicBezTo>
                <a:lnTo>
                  <a:pt x="411506" y="520599"/>
                </a:lnTo>
                <a:lnTo>
                  <a:pt x="401194" y="508780"/>
                </a:lnTo>
                <a:cubicBezTo>
                  <a:pt x="367799" y="495533"/>
                  <a:pt x="347333" y="499975"/>
                  <a:pt x="313145" y="508463"/>
                </a:cubicBezTo>
                <a:cubicBezTo>
                  <a:pt x="301484" y="495533"/>
                  <a:pt x="307671" y="477606"/>
                  <a:pt x="301881" y="460631"/>
                </a:cubicBezTo>
                <a:lnTo>
                  <a:pt x="294028" y="468722"/>
                </a:lnTo>
                <a:lnTo>
                  <a:pt x="291965" y="465311"/>
                </a:lnTo>
                <a:lnTo>
                  <a:pt x="266424" y="478796"/>
                </a:lnTo>
                <a:cubicBezTo>
                  <a:pt x="250003" y="476178"/>
                  <a:pt x="230807" y="473243"/>
                  <a:pt x="214228" y="474433"/>
                </a:cubicBezTo>
                <a:cubicBezTo>
                  <a:pt x="195984" y="475782"/>
                  <a:pt x="189876" y="479827"/>
                  <a:pt x="178691" y="493550"/>
                </a:cubicBezTo>
                <a:cubicBezTo>
                  <a:pt x="175043" y="473719"/>
                  <a:pt x="45588" y="245744"/>
                  <a:pt x="24646" y="199578"/>
                </a:cubicBezTo>
                <a:cubicBezTo>
                  <a:pt x="13144" y="174194"/>
                  <a:pt x="-7560" y="135960"/>
                  <a:pt x="2832" y="108276"/>
                </a:cubicBezTo>
                <a:cubicBezTo>
                  <a:pt x="26232" y="102803"/>
                  <a:pt x="39638" y="153570"/>
                  <a:pt x="57803" y="166500"/>
                </a:cubicBezTo>
                <a:cubicBezTo>
                  <a:pt x="71764" y="176574"/>
                  <a:pt x="95085" y="155474"/>
                  <a:pt x="115312" y="161185"/>
                </a:cubicBezTo>
                <a:cubicBezTo>
                  <a:pt x="125069" y="174035"/>
                  <a:pt x="133160" y="185775"/>
                  <a:pt x="139982" y="200450"/>
                </a:cubicBezTo>
                <a:cubicBezTo>
                  <a:pt x="143711" y="193390"/>
                  <a:pt x="147597" y="186172"/>
                  <a:pt x="149976" y="178478"/>
                </a:cubicBezTo>
                <a:cubicBezTo>
                  <a:pt x="156084" y="158885"/>
                  <a:pt x="156640" y="131359"/>
                  <a:pt x="146962" y="113115"/>
                </a:cubicBezTo>
                <a:cubicBezTo>
                  <a:pt x="144186" y="77896"/>
                  <a:pt x="109839" y="60682"/>
                  <a:pt x="112854" y="24352"/>
                </a:cubicBezTo>
                <a:cubicBezTo>
                  <a:pt x="127608" y="15468"/>
                  <a:pt x="134191" y="15944"/>
                  <a:pt x="150849" y="15468"/>
                </a:cubicBezTo>
                <a:lnTo>
                  <a:pt x="153547" y="24273"/>
                </a:lnTo>
                <a:lnTo>
                  <a:pt x="150373" y="0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74915E46-6871-4944-BB3C-46326A9192DB}"/>
              </a:ext>
            </a:extLst>
          </p:cNvPr>
          <p:cNvSpPr/>
          <p:nvPr/>
        </p:nvSpPr>
        <p:spPr>
          <a:xfrm>
            <a:off x="8300316" y="2231"/>
            <a:ext cx="172607" cy="52432"/>
          </a:xfrm>
          <a:custGeom>
            <a:avLst/>
            <a:gdLst>
              <a:gd name="connsiteX0" fmla="*/ 0 w 172607"/>
              <a:gd name="connsiteY0" fmla="*/ 0 h 52432"/>
              <a:gd name="connsiteX1" fmla="*/ 169196 w 172607"/>
              <a:gd name="connsiteY1" fmla="*/ 0 h 52432"/>
              <a:gd name="connsiteX2" fmla="*/ 172608 w 172607"/>
              <a:gd name="connsiteY2" fmla="*/ 14120 h 52432"/>
              <a:gd name="connsiteX3" fmla="*/ 157377 w 172607"/>
              <a:gd name="connsiteY3" fmla="*/ 21259 h 52432"/>
              <a:gd name="connsiteX4" fmla="*/ 157457 w 172607"/>
              <a:gd name="connsiteY4" fmla="*/ 15071 h 52432"/>
              <a:gd name="connsiteX5" fmla="*/ 94554 w 172607"/>
              <a:gd name="connsiteY5" fmla="*/ 52433 h 52432"/>
              <a:gd name="connsiteX6" fmla="*/ 77578 w 172607"/>
              <a:gd name="connsiteY6" fmla="*/ 16103 h 52432"/>
              <a:gd name="connsiteX7" fmla="*/ 57430 w 172607"/>
              <a:gd name="connsiteY7" fmla="*/ 27922 h 52432"/>
              <a:gd name="connsiteX8" fmla="*/ 27604 w 172607"/>
              <a:gd name="connsiteY8" fmla="*/ 52036 h 52432"/>
              <a:gd name="connsiteX9" fmla="*/ 3173 w 172607"/>
              <a:gd name="connsiteY9" fmla="*/ 24194 h 52432"/>
              <a:gd name="connsiteX10" fmla="*/ 0 w 172607"/>
              <a:gd name="connsiteY10" fmla="*/ 0 h 5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2607" h="52432">
                <a:moveTo>
                  <a:pt x="0" y="0"/>
                </a:moveTo>
                <a:lnTo>
                  <a:pt x="169196" y="0"/>
                </a:lnTo>
                <a:lnTo>
                  <a:pt x="172608" y="14120"/>
                </a:lnTo>
                <a:cubicBezTo>
                  <a:pt x="165945" y="20465"/>
                  <a:pt x="166420" y="21100"/>
                  <a:pt x="157377" y="21259"/>
                </a:cubicBezTo>
                <a:lnTo>
                  <a:pt x="157457" y="15071"/>
                </a:lnTo>
                <a:cubicBezTo>
                  <a:pt x="140481" y="26811"/>
                  <a:pt x="114305" y="50846"/>
                  <a:pt x="94554" y="52433"/>
                </a:cubicBezTo>
                <a:cubicBezTo>
                  <a:pt x="85748" y="40931"/>
                  <a:pt x="81861" y="29826"/>
                  <a:pt x="77578" y="16103"/>
                </a:cubicBezTo>
                <a:cubicBezTo>
                  <a:pt x="65045" y="16817"/>
                  <a:pt x="65601" y="18641"/>
                  <a:pt x="57430" y="27922"/>
                </a:cubicBezTo>
                <a:cubicBezTo>
                  <a:pt x="46404" y="40455"/>
                  <a:pt x="44500" y="48625"/>
                  <a:pt x="27604" y="52036"/>
                </a:cubicBezTo>
                <a:cubicBezTo>
                  <a:pt x="15388" y="45849"/>
                  <a:pt x="10233" y="35378"/>
                  <a:pt x="3173" y="24194"/>
                </a:cubicBezTo>
                <a:lnTo>
                  <a:pt x="0" y="0"/>
                </a:ln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C9658B30-6480-7D90-CE94-97F22FA99164}"/>
              </a:ext>
            </a:extLst>
          </p:cNvPr>
          <p:cNvSpPr/>
          <p:nvPr/>
        </p:nvSpPr>
        <p:spPr>
          <a:xfrm>
            <a:off x="5350756" y="5606981"/>
            <a:ext cx="949024" cy="221470"/>
          </a:xfrm>
          <a:custGeom>
            <a:avLst/>
            <a:gdLst>
              <a:gd name="connsiteX0" fmla="*/ 0 w 949024"/>
              <a:gd name="connsiteY0" fmla="*/ 122951 h 221470"/>
              <a:gd name="connsiteX1" fmla="*/ 210366 w 949024"/>
              <a:gd name="connsiteY1" fmla="*/ 0 h 221470"/>
              <a:gd name="connsiteX2" fmla="*/ 435485 w 949024"/>
              <a:gd name="connsiteY2" fmla="*/ 94236 h 221470"/>
              <a:gd name="connsiteX3" fmla="*/ 554550 w 949024"/>
              <a:gd name="connsiteY3" fmla="*/ 87493 h 221470"/>
              <a:gd name="connsiteX4" fmla="*/ 817348 w 949024"/>
              <a:gd name="connsiteY4" fmla="*/ 103437 h 221470"/>
              <a:gd name="connsiteX5" fmla="*/ 919516 w 949024"/>
              <a:gd name="connsiteY5" fmla="*/ 150714 h 221470"/>
              <a:gd name="connsiteX6" fmla="*/ 949025 w 949024"/>
              <a:gd name="connsiteY6" fmla="*/ 183237 h 221470"/>
              <a:gd name="connsiteX7" fmla="*/ 931574 w 949024"/>
              <a:gd name="connsiteY7" fmla="*/ 197039 h 221470"/>
              <a:gd name="connsiteX8" fmla="*/ 883345 w 949024"/>
              <a:gd name="connsiteY8" fmla="*/ 203544 h 221470"/>
              <a:gd name="connsiteX9" fmla="*/ 824091 w 949024"/>
              <a:gd name="connsiteY9" fmla="*/ 221471 h 221470"/>
              <a:gd name="connsiteX10" fmla="*/ 686861 w 949024"/>
              <a:gd name="connsiteY10" fmla="*/ 193549 h 221470"/>
              <a:gd name="connsiteX11" fmla="*/ 0 w 949024"/>
              <a:gd name="connsiteY11" fmla="*/ 122951 h 22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49024" h="221470">
                <a:moveTo>
                  <a:pt x="0" y="122951"/>
                </a:moveTo>
                <a:cubicBezTo>
                  <a:pt x="65838" y="73771"/>
                  <a:pt x="133025" y="28636"/>
                  <a:pt x="210366" y="0"/>
                </a:cubicBezTo>
                <a:cubicBezTo>
                  <a:pt x="287071" y="23003"/>
                  <a:pt x="356955" y="83131"/>
                  <a:pt x="435485" y="94236"/>
                </a:cubicBezTo>
                <a:cubicBezTo>
                  <a:pt x="474116" y="99710"/>
                  <a:pt x="516316" y="93284"/>
                  <a:pt x="554550" y="87493"/>
                </a:cubicBezTo>
                <a:cubicBezTo>
                  <a:pt x="668062" y="70280"/>
                  <a:pt x="707089" y="60286"/>
                  <a:pt x="817348" y="103437"/>
                </a:cubicBezTo>
                <a:cubicBezTo>
                  <a:pt x="852250" y="117081"/>
                  <a:pt x="887629" y="130804"/>
                  <a:pt x="919516" y="150714"/>
                </a:cubicBezTo>
                <a:cubicBezTo>
                  <a:pt x="932922" y="159043"/>
                  <a:pt x="945217" y="166976"/>
                  <a:pt x="949025" y="183237"/>
                </a:cubicBezTo>
                <a:lnTo>
                  <a:pt x="931574" y="197039"/>
                </a:lnTo>
                <a:cubicBezTo>
                  <a:pt x="909125" y="190535"/>
                  <a:pt x="903493" y="192439"/>
                  <a:pt x="883345" y="203544"/>
                </a:cubicBezTo>
                <a:cubicBezTo>
                  <a:pt x="861928" y="215363"/>
                  <a:pt x="848839" y="220995"/>
                  <a:pt x="824091" y="221471"/>
                </a:cubicBezTo>
                <a:cubicBezTo>
                  <a:pt x="783001" y="205368"/>
                  <a:pt x="730647" y="201878"/>
                  <a:pt x="686861" y="193549"/>
                </a:cubicBezTo>
                <a:cubicBezTo>
                  <a:pt x="458489" y="150397"/>
                  <a:pt x="233290" y="116526"/>
                  <a:pt x="0" y="122951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8F9AA8D-9371-516F-B4B6-D83AC3D935D0}"/>
              </a:ext>
            </a:extLst>
          </p:cNvPr>
          <p:cNvSpPr/>
          <p:nvPr/>
        </p:nvSpPr>
        <p:spPr>
          <a:xfrm>
            <a:off x="8770307" y="2231"/>
            <a:ext cx="250079" cy="414861"/>
          </a:xfrm>
          <a:custGeom>
            <a:avLst/>
            <a:gdLst>
              <a:gd name="connsiteX0" fmla="*/ 0 w 250079"/>
              <a:gd name="connsiteY0" fmla="*/ 0 h 414861"/>
              <a:gd name="connsiteX1" fmla="*/ 107245 w 250079"/>
              <a:gd name="connsiteY1" fmla="*/ 0 h 414861"/>
              <a:gd name="connsiteX2" fmla="*/ 97330 w 250079"/>
              <a:gd name="connsiteY2" fmla="*/ 74088 h 414861"/>
              <a:gd name="connsiteX3" fmla="*/ 77181 w 250079"/>
              <a:gd name="connsiteY3" fmla="*/ 107562 h 414861"/>
              <a:gd name="connsiteX4" fmla="*/ 156505 w 250079"/>
              <a:gd name="connsiteY4" fmla="*/ 45532 h 414861"/>
              <a:gd name="connsiteX5" fmla="*/ 106055 w 250079"/>
              <a:gd name="connsiteY5" fmla="*/ 154998 h 414861"/>
              <a:gd name="connsiteX6" fmla="*/ 93998 w 250079"/>
              <a:gd name="connsiteY6" fmla="*/ 167293 h 414861"/>
              <a:gd name="connsiteX7" fmla="*/ 249710 w 250079"/>
              <a:gd name="connsiteY7" fmla="*/ 81386 h 414861"/>
              <a:gd name="connsiteX8" fmla="*/ 135088 w 250079"/>
              <a:gd name="connsiteY8" fmla="*/ 296590 h 414861"/>
              <a:gd name="connsiteX9" fmla="*/ 112639 w 250079"/>
              <a:gd name="connsiteY9" fmla="*/ 317849 h 414861"/>
              <a:gd name="connsiteX10" fmla="*/ 107007 w 250079"/>
              <a:gd name="connsiteY10" fmla="*/ 351085 h 414861"/>
              <a:gd name="connsiteX11" fmla="*/ 86224 w 250079"/>
              <a:gd name="connsiteY11" fmla="*/ 362984 h 414861"/>
              <a:gd name="connsiteX12" fmla="*/ 69329 w 250079"/>
              <a:gd name="connsiteY12" fmla="*/ 396934 h 414861"/>
              <a:gd name="connsiteX13" fmla="*/ 44818 w 250079"/>
              <a:gd name="connsiteY13" fmla="*/ 405025 h 414861"/>
              <a:gd name="connsiteX14" fmla="*/ 26414 w 250079"/>
              <a:gd name="connsiteY14" fmla="*/ 414861 h 414861"/>
              <a:gd name="connsiteX15" fmla="*/ 0 w 250079"/>
              <a:gd name="connsiteY15" fmla="*/ 0 h 414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0079" h="414861">
                <a:moveTo>
                  <a:pt x="0" y="0"/>
                </a:moveTo>
                <a:lnTo>
                  <a:pt x="107245" y="0"/>
                </a:lnTo>
                <a:cubicBezTo>
                  <a:pt x="116923" y="29508"/>
                  <a:pt x="111291" y="46721"/>
                  <a:pt x="97330" y="74088"/>
                </a:cubicBezTo>
                <a:cubicBezTo>
                  <a:pt x="91539" y="85749"/>
                  <a:pt x="84717" y="96933"/>
                  <a:pt x="77181" y="107562"/>
                </a:cubicBezTo>
                <a:cubicBezTo>
                  <a:pt x="113511" y="91777"/>
                  <a:pt x="136992" y="80831"/>
                  <a:pt x="156505" y="45532"/>
                </a:cubicBezTo>
                <a:cubicBezTo>
                  <a:pt x="160947" y="75754"/>
                  <a:pt x="124537" y="131280"/>
                  <a:pt x="106055" y="154998"/>
                </a:cubicBezTo>
                <a:cubicBezTo>
                  <a:pt x="102327" y="159757"/>
                  <a:pt x="98520" y="163247"/>
                  <a:pt x="93998" y="167293"/>
                </a:cubicBezTo>
                <a:cubicBezTo>
                  <a:pt x="142703" y="151111"/>
                  <a:pt x="214569" y="119461"/>
                  <a:pt x="249710" y="81386"/>
                </a:cubicBezTo>
                <a:cubicBezTo>
                  <a:pt x="256770" y="122079"/>
                  <a:pt x="160630" y="260736"/>
                  <a:pt x="135088" y="296590"/>
                </a:cubicBezTo>
                <a:cubicBezTo>
                  <a:pt x="128900" y="305316"/>
                  <a:pt x="121523" y="311820"/>
                  <a:pt x="112639" y="317849"/>
                </a:cubicBezTo>
                <a:cubicBezTo>
                  <a:pt x="113908" y="334031"/>
                  <a:pt x="114542" y="337045"/>
                  <a:pt x="107007" y="351085"/>
                </a:cubicBezTo>
                <a:lnTo>
                  <a:pt x="86224" y="362984"/>
                </a:lnTo>
                <a:cubicBezTo>
                  <a:pt x="82179" y="380038"/>
                  <a:pt x="80909" y="384004"/>
                  <a:pt x="69329" y="396934"/>
                </a:cubicBezTo>
                <a:cubicBezTo>
                  <a:pt x="61237" y="399710"/>
                  <a:pt x="53146" y="403042"/>
                  <a:pt x="44818" y="405025"/>
                </a:cubicBezTo>
                <a:cubicBezTo>
                  <a:pt x="38551" y="412006"/>
                  <a:pt x="35140" y="412164"/>
                  <a:pt x="26414" y="414861"/>
                </a:cubicBezTo>
                <a:cubicBezTo>
                  <a:pt x="-30698" y="356638"/>
                  <a:pt x="52194" y="89239"/>
                  <a:pt x="0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69E5BA13-97F0-1294-A249-C439390DDA39}"/>
              </a:ext>
            </a:extLst>
          </p:cNvPr>
          <p:cNvSpPr/>
          <p:nvPr/>
        </p:nvSpPr>
        <p:spPr>
          <a:xfrm>
            <a:off x="8815759" y="315796"/>
            <a:ext cx="67965" cy="49671"/>
          </a:xfrm>
          <a:custGeom>
            <a:avLst/>
            <a:gdLst>
              <a:gd name="connsiteX0" fmla="*/ 0 w 67965"/>
              <a:gd name="connsiteY0" fmla="*/ 6663 h 49671"/>
              <a:gd name="connsiteX1" fmla="*/ 8329 w 67965"/>
              <a:gd name="connsiteY1" fmla="*/ 6505 h 49671"/>
              <a:gd name="connsiteX2" fmla="*/ 61396 w 67965"/>
              <a:gd name="connsiteY2" fmla="*/ 0 h 49671"/>
              <a:gd name="connsiteX3" fmla="*/ 67187 w 67965"/>
              <a:gd name="connsiteY3" fmla="*/ 4283 h 49671"/>
              <a:gd name="connsiteX4" fmla="*/ 61555 w 67965"/>
              <a:gd name="connsiteY4" fmla="*/ 37520 h 49671"/>
              <a:gd name="connsiteX5" fmla="*/ 40772 w 67965"/>
              <a:gd name="connsiteY5" fmla="*/ 49418 h 49671"/>
              <a:gd name="connsiteX6" fmla="*/ 9361 w 67965"/>
              <a:gd name="connsiteY6" fmla="*/ 45373 h 49671"/>
              <a:gd name="connsiteX7" fmla="*/ 0 w 67965"/>
              <a:gd name="connsiteY7" fmla="*/ 6663 h 4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65" h="49671">
                <a:moveTo>
                  <a:pt x="0" y="6663"/>
                </a:moveTo>
                <a:cubicBezTo>
                  <a:pt x="5474" y="6029"/>
                  <a:pt x="3728" y="5870"/>
                  <a:pt x="8329" y="6505"/>
                </a:cubicBezTo>
                <a:cubicBezTo>
                  <a:pt x="28874" y="9439"/>
                  <a:pt x="41883" y="6029"/>
                  <a:pt x="61396" y="0"/>
                </a:cubicBezTo>
                <a:lnTo>
                  <a:pt x="67187" y="4283"/>
                </a:lnTo>
                <a:cubicBezTo>
                  <a:pt x="68456" y="20465"/>
                  <a:pt x="69090" y="23480"/>
                  <a:pt x="61555" y="37520"/>
                </a:cubicBezTo>
                <a:lnTo>
                  <a:pt x="40772" y="49418"/>
                </a:lnTo>
                <a:cubicBezTo>
                  <a:pt x="28794" y="49894"/>
                  <a:pt x="20465" y="50212"/>
                  <a:pt x="9361" y="45373"/>
                </a:cubicBezTo>
                <a:cubicBezTo>
                  <a:pt x="5949" y="32602"/>
                  <a:pt x="2856" y="19672"/>
                  <a:pt x="0" y="666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9119E62-2072-8196-40BA-107873257904}"/>
              </a:ext>
            </a:extLst>
          </p:cNvPr>
          <p:cNvSpPr/>
          <p:nvPr/>
        </p:nvSpPr>
        <p:spPr>
          <a:xfrm>
            <a:off x="8815205" y="322538"/>
            <a:ext cx="41406" cy="84796"/>
          </a:xfrm>
          <a:custGeom>
            <a:avLst/>
            <a:gdLst>
              <a:gd name="connsiteX0" fmla="*/ 0 w 41406"/>
              <a:gd name="connsiteY0" fmla="*/ 84797 h 84796"/>
              <a:gd name="connsiteX1" fmla="*/ 634 w 41406"/>
              <a:gd name="connsiteY1" fmla="*/ 0 h 84796"/>
              <a:gd name="connsiteX2" fmla="*/ 9995 w 41406"/>
              <a:gd name="connsiteY2" fmla="*/ 38789 h 84796"/>
              <a:gd name="connsiteX3" fmla="*/ 41407 w 41406"/>
              <a:gd name="connsiteY3" fmla="*/ 42835 h 84796"/>
              <a:gd name="connsiteX4" fmla="*/ 24511 w 41406"/>
              <a:gd name="connsiteY4" fmla="*/ 76785 h 84796"/>
              <a:gd name="connsiteX5" fmla="*/ 0 w 41406"/>
              <a:gd name="connsiteY5" fmla="*/ 84797 h 84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406" h="84796">
                <a:moveTo>
                  <a:pt x="0" y="84797"/>
                </a:moveTo>
                <a:cubicBezTo>
                  <a:pt x="2856" y="56954"/>
                  <a:pt x="952" y="27922"/>
                  <a:pt x="634" y="0"/>
                </a:cubicBezTo>
                <a:cubicBezTo>
                  <a:pt x="3490" y="13009"/>
                  <a:pt x="6583" y="25939"/>
                  <a:pt x="9995" y="38789"/>
                </a:cubicBezTo>
                <a:cubicBezTo>
                  <a:pt x="21099" y="43549"/>
                  <a:pt x="29429" y="43311"/>
                  <a:pt x="41407" y="42835"/>
                </a:cubicBezTo>
                <a:cubicBezTo>
                  <a:pt x="37361" y="59889"/>
                  <a:pt x="36092" y="63855"/>
                  <a:pt x="24511" y="76785"/>
                </a:cubicBezTo>
                <a:cubicBezTo>
                  <a:pt x="16340" y="79482"/>
                  <a:pt x="8249" y="82814"/>
                  <a:pt x="0" y="8479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F290BC83-B37A-53B6-787C-F5284E17A9EE}"/>
              </a:ext>
            </a:extLst>
          </p:cNvPr>
          <p:cNvSpPr/>
          <p:nvPr/>
        </p:nvSpPr>
        <p:spPr>
          <a:xfrm>
            <a:off x="8328714" y="462861"/>
            <a:ext cx="258012" cy="272396"/>
          </a:xfrm>
          <a:custGeom>
            <a:avLst/>
            <a:gdLst>
              <a:gd name="connsiteX0" fmla="*/ 0 w 258012"/>
              <a:gd name="connsiteY0" fmla="*/ 32919 h 272396"/>
              <a:gd name="connsiteX1" fmla="*/ 35537 w 258012"/>
              <a:gd name="connsiteY1" fmla="*/ 13802 h 272396"/>
              <a:gd name="connsiteX2" fmla="*/ 87732 w 258012"/>
              <a:gd name="connsiteY2" fmla="*/ 18165 h 272396"/>
              <a:gd name="connsiteX3" fmla="*/ 113274 w 258012"/>
              <a:gd name="connsiteY3" fmla="*/ 4680 h 272396"/>
              <a:gd name="connsiteX4" fmla="*/ 115336 w 258012"/>
              <a:gd name="connsiteY4" fmla="*/ 8091 h 272396"/>
              <a:gd name="connsiteX5" fmla="*/ 123189 w 258012"/>
              <a:gd name="connsiteY5" fmla="*/ 0 h 272396"/>
              <a:gd name="connsiteX6" fmla="*/ 134454 w 258012"/>
              <a:gd name="connsiteY6" fmla="*/ 47832 h 272396"/>
              <a:gd name="connsiteX7" fmla="*/ 222502 w 258012"/>
              <a:gd name="connsiteY7" fmla="*/ 48149 h 272396"/>
              <a:gd name="connsiteX8" fmla="*/ 232814 w 258012"/>
              <a:gd name="connsiteY8" fmla="*/ 59968 h 272396"/>
              <a:gd name="connsiteX9" fmla="*/ 229721 w 258012"/>
              <a:gd name="connsiteY9" fmla="*/ 74802 h 272396"/>
              <a:gd name="connsiteX10" fmla="*/ 242174 w 258012"/>
              <a:gd name="connsiteY10" fmla="*/ 92332 h 272396"/>
              <a:gd name="connsiteX11" fmla="*/ 245744 w 258012"/>
              <a:gd name="connsiteY11" fmla="*/ 272396 h 272396"/>
              <a:gd name="connsiteX12" fmla="*/ 129536 w 258012"/>
              <a:gd name="connsiteY12" fmla="*/ 183396 h 272396"/>
              <a:gd name="connsiteX13" fmla="*/ 0 w 258012"/>
              <a:gd name="connsiteY13" fmla="*/ 32919 h 272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8012" h="272396">
                <a:moveTo>
                  <a:pt x="0" y="32919"/>
                </a:moveTo>
                <a:cubicBezTo>
                  <a:pt x="11185" y="19196"/>
                  <a:pt x="17372" y="15151"/>
                  <a:pt x="35537" y="13802"/>
                </a:cubicBezTo>
                <a:cubicBezTo>
                  <a:pt x="52116" y="12612"/>
                  <a:pt x="71391" y="15547"/>
                  <a:pt x="87732" y="18165"/>
                </a:cubicBezTo>
                <a:lnTo>
                  <a:pt x="113274" y="4680"/>
                </a:lnTo>
                <a:lnTo>
                  <a:pt x="115336" y="8091"/>
                </a:lnTo>
                <a:lnTo>
                  <a:pt x="123189" y="0"/>
                </a:lnTo>
                <a:cubicBezTo>
                  <a:pt x="128980" y="16975"/>
                  <a:pt x="122792" y="34902"/>
                  <a:pt x="134454" y="47832"/>
                </a:cubicBezTo>
                <a:cubicBezTo>
                  <a:pt x="168562" y="39344"/>
                  <a:pt x="189108" y="34902"/>
                  <a:pt x="222502" y="48149"/>
                </a:cubicBezTo>
                <a:lnTo>
                  <a:pt x="232814" y="59968"/>
                </a:lnTo>
                <a:lnTo>
                  <a:pt x="229721" y="74802"/>
                </a:lnTo>
                <a:cubicBezTo>
                  <a:pt x="235035" y="79720"/>
                  <a:pt x="239319" y="85749"/>
                  <a:pt x="242174" y="92332"/>
                </a:cubicBezTo>
                <a:cubicBezTo>
                  <a:pt x="261688" y="137150"/>
                  <a:pt x="263512" y="226230"/>
                  <a:pt x="245744" y="272396"/>
                </a:cubicBezTo>
                <a:cubicBezTo>
                  <a:pt x="230355" y="236066"/>
                  <a:pt x="159203" y="209652"/>
                  <a:pt x="129536" y="183396"/>
                </a:cubicBezTo>
                <a:cubicBezTo>
                  <a:pt x="80672" y="140244"/>
                  <a:pt x="56955" y="67504"/>
                  <a:pt x="0" y="3291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64BDD2E0-0B16-D2A0-0E7B-939CF3CF4F22}"/>
              </a:ext>
            </a:extLst>
          </p:cNvPr>
          <p:cNvSpPr/>
          <p:nvPr/>
        </p:nvSpPr>
        <p:spPr>
          <a:xfrm>
            <a:off x="11996308" y="4280694"/>
            <a:ext cx="187789" cy="202671"/>
          </a:xfrm>
          <a:custGeom>
            <a:avLst/>
            <a:gdLst>
              <a:gd name="connsiteX0" fmla="*/ 0 w 187789"/>
              <a:gd name="connsiteY0" fmla="*/ 202671 h 202671"/>
              <a:gd name="connsiteX1" fmla="*/ 179033 w 187789"/>
              <a:gd name="connsiteY1" fmla="*/ 0 h 202671"/>
              <a:gd name="connsiteX2" fmla="*/ 183079 w 187789"/>
              <a:gd name="connsiteY2" fmla="*/ 56399 h 202671"/>
              <a:gd name="connsiteX3" fmla="*/ 179826 w 187789"/>
              <a:gd name="connsiteY3" fmla="*/ 63538 h 202671"/>
              <a:gd name="connsiteX4" fmla="*/ 177605 w 187789"/>
              <a:gd name="connsiteY4" fmla="*/ 68536 h 202671"/>
              <a:gd name="connsiteX5" fmla="*/ 0 w 187789"/>
              <a:gd name="connsiteY5" fmla="*/ 202671 h 20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789" h="202671">
                <a:moveTo>
                  <a:pt x="0" y="202671"/>
                </a:moveTo>
                <a:cubicBezTo>
                  <a:pt x="66394" y="157060"/>
                  <a:pt x="95426" y="31888"/>
                  <a:pt x="179033" y="0"/>
                </a:cubicBezTo>
                <a:cubicBezTo>
                  <a:pt x="187838" y="19910"/>
                  <a:pt x="191407" y="35220"/>
                  <a:pt x="183079" y="56399"/>
                </a:cubicBezTo>
                <a:cubicBezTo>
                  <a:pt x="182048" y="58858"/>
                  <a:pt x="180937" y="61158"/>
                  <a:pt x="179826" y="63538"/>
                </a:cubicBezTo>
                <a:cubicBezTo>
                  <a:pt x="179113" y="65204"/>
                  <a:pt x="178398" y="66870"/>
                  <a:pt x="177605" y="68536"/>
                </a:cubicBezTo>
                <a:cubicBezTo>
                  <a:pt x="162455" y="99630"/>
                  <a:pt x="34823" y="191328"/>
                  <a:pt x="0" y="202671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9650E0B7-0B82-9A89-B90A-3BF5D49EED4B}"/>
              </a:ext>
            </a:extLst>
          </p:cNvPr>
          <p:cNvSpPr/>
          <p:nvPr/>
        </p:nvSpPr>
        <p:spPr>
          <a:xfrm>
            <a:off x="12027483" y="4435375"/>
            <a:ext cx="154420" cy="109069"/>
          </a:xfrm>
          <a:custGeom>
            <a:avLst/>
            <a:gdLst>
              <a:gd name="connsiteX0" fmla="*/ 0 w 154420"/>
              <a:gd name="connsiteY0" fmla="*/ 109070 h 109069"/>
              <a:gd name="connsiteX1" fmla="*/ 147621 w 154420"/>
              <a:gd name="connsiteY1" fmla="*/ 0 h 109069"/>
              <a:gd name="connsiteX2" fmla="*/ 149604 w 154420"/>
              <a:gd name="connsiteY2" fmla="*/ 42438 h 109069"/>
              <a:gd name="connsiteX3" fmla="*/ 148018 w 154420"/>
              <a:gd name="connsiteY3" fmla="*/ 45611 h 109069"/>
              <a:gd name="connsiteX4" fmla="*/ 0 w 154420"/>
              <a:gd name="connsiteY4" fmla="*/ 109070 h 109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420" h="109069">
                <a:moveTo>
                  <a:pt x="0" y="109070"/>
                </a:moveTo>
                <a:cubicBezTo>
                  <a:pt x="53146" y="82893"/>
                  <a:pt x="99551" y="18562"/>
                  <a:pt x="147621" y="0"/>
                </a:cubicBezTo>
                <a:cubicBezTo>
                  <a:pt x="154601" y="17610"/>
                  <a:pt x="157695" y="24273"/>
                  <a:pt x="149604" y="42438"/>
                </a:cubicBezTo>
                <a:cubicBezTo>
                  <a:pt x="149128" y="43548"/>
                  <a:pt x="148493" y="44580"/>
                  <a:pt x="148018" y="45611"/>
                </a:cubicBezTo>
                <a:cubicBezTo>
                  <a:pt x="131122" y="74881"/>
                  <a:pt x="33712" y="98916"/>
                  <a:pt x="0" y="10907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5F84A26B-815D-FE58-AFB9-3B9535738C28}"/>
              </a:ext>
            </a:extLst>
          </p:cNvPr>
          <p:cNvSpPr/>
          <p:nvPr/>
        </p:nvSpPr>
        <p:spPr>
          <a:xfrm>
            <a:off x="2823514" y="683935"/>
            <a:ext cx="6266394" cy="5079550"/>
          </a:xfrm>
          <a:custGeom>
            <a:avLst/>
            <a:gdLst>
              <a:gd name="connsiteX0" fmla="*/ 1718937 w 6266394"/>
              <a:gd name="connsiteY0" fmla="*/ 0 h 5079550"/>
              <a:gd name="connsiteX1" fmla="*/ 1942074 w 6266394"/>
              <a:gd name="connsiteY1" fmla="*/ 126759 h 5079550"/>
              <a:gd name="connsiteX2" fmla="*/ 1989350 w 6266394"/>
              <a:gd name="connsiteY2" fmla="*/ 146748 h 5079550"/>
              <a:gd name="connsiteX3" fmla="*/ 2066215 w 6266394"/>
              <a:gd name="connsiteY3" fmla="*/ 172846 h 5079550"/>
              <a:gd name="connsiteX4" fmla="*/ 2234539 w 6266394"/>
              <a:gd name="connsiteY4" fmla="*/ 195929 h 5079550"/>
              <a:gd name="connsiteX5" fmla="*/ 2472112 w 6266394"/>
              <a:gd name="connsiteY5" fmla="*/ 227103 h 5079550"/>
              <a:gd name="connsiteX6" fmla="*/ 2553181 w 6266394"/>
              <a:gd name="connsiteY6" fmla="*/ 259943 h 5079550"/>
              <a:gd name="connsiteX7" fmla="*/ 2623937 w 6266394"/>
              <a:gd name="connsiteY7" fmla="*/ 285881 h 5079550"/>
              <a:gd name="connsiteX8" fmla="*/ 2625683 w 6266394"/>
              <a:gd name="connsiteY8" fmla="*/ 291513 h 5079550"/>
              <a:gd name="connsiteX9" fmla="*/ 2752441 w 6266394"/>
              <a:gd name="connsiteY9" fmla="*/ 390112 h 5079550"/>
              <a:gd name="connsiteX10" fmla="*/ 2953288 w 6266394"/>
              <a:gd name="connsiteY10" fmla="*/ 471022 h 5079550"/>
              <a:gd name="connsiteX11" fmla="*/ 3226160 w 6266394"/>
              <a:gd name="connsiteY11" fmla="*/ 553201 h 5079550"/>
              <a:gd name="connsiteX12" fmla="*/ 3356171 w 6266394"/>
              <a:gd name="connsiteY12" fmla="*/ 582709 h 5079550"/>
              <a:gd name="connsiteX13" fmla="*/ 3115425 w 6266394"/>
              <a:gd name="connsiteY13" fmla="*/ 564941 h 5079550"/>
              <a:gd name="connsiteX14" fmla="*/ 2931791 w 6266394"/>
              <a:gd name="connsiteY14" fmla="*/ 689320 h 5079550"/>
              <a:gd name="connsiteX15" fmla="*/ 2769575 w 6266394"/>
              <a:gd name="connsiteY15" fmla="*/ 755317 h 5079550"/>
              <a:gd name="connsiteX16" fmla="*/ 2537316 w 6266394"/>
              <a:gd name="connsiteY16" fmla="*/ 1141701 h 5079550"/>
              <a:gd name="connsiteX17" fmla="*/ 2548818 w 6266394"/>
              <a:gd name="connsiteY17" fmla="*/ 1357064 h 5079550"/>
              <a:gd name="connsiteX18" fmla="*/ 2534461 w 6266394"/>
              <a:gd name="connsiteY18" fmla="*/ 1372294 h 5079550"/>
              <a:gd name="connsiteX19" fmla="*/ 2541520 w 6266394"/>
              <a:gd name="connsiteY19" fmla="*/ 1386810 h 5079550"/>
              <a:gd name="connsiteX20" fmla="*/ 2599030 w 6266394"/>
              <a:gd name="connsiteY20" fmla="*/ 1481284 h 5079550"/>
              <a:gd name="connsiteX21" fmla="*/ 2606407 w 6266394"/>
              <a:gd name="connsiteY21" fmla="*/ 1483585 h 5079550"/>
              <a:gd name="connsiteX22" fmla="*/ 2609897 w 6266394"/>
              <a:gd name="connsiteY22" fmla="*/ 1510237 h 5079550"/>
              <a:gd name="connsiteX23" fmla="*/ 2646307 w 6266394"/>
              <a:gd name="connsiteY23" fmla="*/ 1510713 h 5079550"/>
              <a:gd name="connsiteX24" fmla="*/ 2714683 w 6266394"/>
              <a:gd name="connsiteY24" fmla="*/ 1476366 h 5079550"/>
              <a:gd name="connsiteX25" fmla="*/ 2639643 w 6266394"/>
              <a:gd name="connsiteY25" fmla="*/ 1558228 h 5079550"/>
              <a:gd name="connsiteX26" fmla="*/ 2622985 w 6266394"/>
              <a:gd name="connsiteY26" fmla="*/ 1609233 h 5079550"/>
              <a:gd name="connsiteX27" fmla="*/ 2639167 w 6266394"/>
              <a:gd name="connsiteY27" fmla="*/ 1620497 h 5079550"/>
              <a:gd name="connsiteX28" fmla="*/ 2754107 w 6266394"/>
              <a:gd name="connsiteY28" fmla="*/ 1567192 h 5079550"/>
              <a:gd name="connsiteX29" fmla="*/ 2713335 w 6266394"/>
              <a:gd name="connsiteY29" fmla="*/ 1677768 h 5079550"/>
              <a:gd name="connsiteX30" fmla="*/ 2769575 w 6266394"/>
              <a:gd name="connsiteY30" fmla="*/ 1749477 h 5079550"/>
              <a:gd name="connsiteX31" fmla="*/ 2810744 w 6266394"/>
              <a:gd name="connsiteY31" fmla="*/ 1719889 h 5079550"/>
              <a:gd name="connsiteX32" fmla="*/ 2897365 w 6266394"/>
              <a:gd name="connsiteY32" fmla="*/ 1619228 h 5079550"/>
              <a:gd name="connsiteX33" fmla="*/ 2923224 w 6266394"/>
              <a:gd name="connsiteY33" fmla="*/ 1728059 h 5079550"/>
              <a:gd name="connsiteX34" fmla="*/ 3001120 w 6266394"/>
              <a:gd name="connsiteY34" fmla="*/ 1636362 h 5079550"/>
              <a:gd name="connsiteX35" fmla="*/ 3034594 w 6266394"/>
              <a:gd name="connsiteY35" fmla="*/ 1689508 h 5079550"/>
              <a:gd name="connsiteX36" fmla="*/ 3002230 w 6266394"/>
              <a:gd name="connsiteY36" fmla="*/ 1819043 h 5079550"/>
              <a:gd name="connsiteX37" fmla="*/ 3020633 w 6266394"/>
              <a:gd name="connsiteY37" fmla="*/ 1820075 h 5079550"/>
              <a:gd name="connsiteX38" fmla="*/ 3163177 w 6266394"/>
              <a:gd name="connsiteY38" fmla="*/ 1726711 h 5079550"/>
              <a:gd name="connsiteX39" fmla="*/ 3084489 w 6266394"/>
              <a:gd name="connsiteY39" fmla="*/ 1874173 h 5079550"/>
              <a:gd name="connsiteX40" fmla="*/ 3084647 w 6266394"/>
              <a:gd name="connsiteY40" fmla="*/ 1886468 h 5079550"/>
              <a:gd name="connsiteX41" fmla="*/ 3093452 w 6266394"/>
              <a:gd name="connsiteY41" fmla="*/ 1919943 h 5079550"/>
              <a:gd name="connsiteX42" fmla="*/ 3117566 w 6266394"/>
              <a:gd name="connsiteY42" fmla="*/ 1941915 h 5079550"/>
              <a:gd name="connsiteX43" fmla="*/ 3264077 w 6266394"/>
              <a:gd name="connsiteY43" fmla="*/ 1802147 h 5079550"/>
              <a:gd name="connsiteX44" fmla="*/ 3240439 w 6266394"/>
              <a:gd name="connsiteY44" fmla="*/ 1872904 h 5079550"/>
              <a:gd name="connsiteX45" fmla="*/ 3254796 w 6266394"/>
              <a:gd name="connsiteY45" fmla="*/ 1926368 h 5079550"/>
              <a:gd name="connsiteX46" fmla="*/ 3269471 w 6266394"/>
              <a:gd name="connsiteY46" fmla="*/ 1925733 h 5079550"/>
              <a:gd name="connsiteX47" fmla="*/ 3318017 w 6266394"/>
              <a:gd name="connsiteY47" fmla="*/ 1870604 h 5079550"/>
              <a:gd name="connsiteX48" fmla="*/ 3343004 w 6266394"/>
              <a:gd name="connsiteY48" fmla="*/ 1949530 h 5079550"/>
              <a:gd name="connsiteX49" fmla="*/ 3329995 w 6266394"/>
              <a:gd name="connsiteY49" fmla="*/ 2010530 h 5079550"/>
              <a:gd name="connsiteX50" fmla="*/ 3363152 w 6266394"/>
              <a:gd name="connsiteY50" fmla="*/ 2063280 h 5079550"/>
              <a:gd name="connsiteX51" fmla="*/ 3427562 w 6266394"/>
              <a:gd name="connsiteY51" fmla="*/ 1979990 h 5079550"/>
              <a:gd name="connsiteX52" fmla="*/ 3503713 w 6266394"/>
              <a:gd name="connsiteY52" fmla="*/ 2108891 h 5079550"/>
              <a:gd name="connsiteX53" fmla="*/ 3553924 w 6266394"/>
              <a:gd name="connsiteY53" fmla="*/ 1974358 h 5079550"/>
              <a:gd name="connsiteX54" fmla="*/ 3595648 w 6266394"/>
              <a:gd name="connsiteY54" fmla="*/ 2038293 h 5079550"/>
              <a:gd name="connsiteX55" fmla="*/ 3635469 w 6266394"/>
              <a:gd name="connsiteY55" fmla="*/ 2055506 h 5079550"/>
              <a:gd name="connsiteX56" fmla="*/ 3647447 w 6266394"/>
              <a:gd name="connsiteY56" fmla="*/ 2019414 h 5079550"/>
              <a:gd name="connsiteX57" fmla="*/ 3574073 w 6266394"/>
              <a:gd name="connsiteY57" fmla="*/ 1867986 h 5079550"/>
              <a:gd name="connsiteX58" fmla="*/ 3613893 w 6266394"/>
              <a:gd name="connsiteY58" fmla="*/ 1883057 h 5079550"/>
              <a:gd name="connsiteX59" fmla="*/ 3660218 w 6266394"/>
              <a:gd name="connsiteY59" fmla="*/ 1884882 h 5079550"/>
              <a:gd name="connsiteX60" fmla="*/ 3653793 w 6266394"/>
              <a:gd name="connsiteY60" fmla="*/ 1859815 h 5079550"/>
              <a:gd name="connsiteX61" fmla="*/ 3486817 w 6266394"/>
              <a:gd name="connsiteY61" fmla="*/ 1773908 h 5079550"/>
              <a:gd name="connsiteX62" fmla="*/ 3514263 w 6266394"/>
              <a:gd name="connsiteY62" fmla="*/ 1690777 h 5079550"/>
              <a:gd name="connsiteX63" fmla="*/ 3562491 w 6266394"/>
              <a:gd name="connsiteY63" fmla="*/ 1749873 h 5079550"/>
              <a:gd name="connsiteX64" fmla="*/ 3603422 w 6266394"/>
              <a:gd name="connsiteY64" fmla="*/ 1748684 h 5079550"/>
              <a:gd name="connsiteX65" fmla="*/ 3681000 w 6266394"/>
              <a:gd name="connsiteY65" fmla="*/ 1794532 h 5079550"/>
              <a:gd name="connsiteX66" fmla="*/ 3688140 w 6266394"/>
              <a:gd name="connsiteY66" fmla="*/ 1787948 h 5079550"/>
              <a:gd name="connsiteX67" fmla="*/ 3665136 w 6266394"/>
              <a:gd name="connsiteY67" fmla="*/ 1657938 h 5079550"/>
              <a:gd name="connsiteX68" fmla="*/ 3777378 w 6266394"/>
              <a:gd name="connsiteY68" fmla="*/ 1711322 h 5079550"/>
              <a:gd name="connsiteX69" fmla="*/ 3807204 w 6266394"/>
              <a:gd name="connsiteY69" fmla="*/ 1698551 h 5079550"/>
              <a:gd name="connsiteX70" fmla="*/ 3808632 w 6266394"/>
              <a:gd name="connsiteY70" fmla="*/ 1680545 h 5079550"/>
              <a:gd name="connsiteX71" fmla="*/ 3721297 w 6266394"/>
              <a:gd name="connsiteY71" fmla="*/ 1578138 h 5079550"/>
              <a:gd name="connsiteX72" fmla="*/ 3886606 w 6266394"/>
              <a:gd name="connsiteY72" fmla="*/ 1679037 h 5079550"/>
              <a:gd name="connsiteX73" fmla="*/ 3830525 w 6266394"/>
              <a:gd name="connsiteY73" fmla="*/ 1718382 h 5079550"/>
              <a:gd name="connsiteX74" fmla="*/ 3743269 w 6266394"/>
              <a:gd name="connsiteY74" fmla="*/ 1765738 h 5079550"/>
              <a:gd name="connsiteX75" fmla="*/ 3689885 w 6266394"/>
              <a:gd name="connsiteY75" fmla="*/ 1840778 h 5079550"/>
              <a:gd name="connsiteX76" fmla="*/ 3692740 w 6266394"/>
              <a:gd name="connsiteY76" fmla="*/ 1901460 h 5079550"/>
              <a:gd name="connsiteX77" fmla="*/ 3715109 w 6266394"/>
              <a:gd name="connsiteY77" fmla="*/ 1880598 h 5079550"/>
              <a:gd name="connsiteX78" fmla="*/ 3724945 w 6266394"/>
              <a:gd name="connsiteY78" fmla="*/ 2003708 h 5079550"/>
              <a:gd name="connsiteX79" fmla="*/ 3750805 w 6266394"/>
              <a:gd name="connsiteY79" fmla="*/ 2054316 h 5079550"/>
              <a:gd name="connsiteX80" fmla="*/ 3764845 w 6266394"/>
              <a:gd name="connsiteY80" fmla="*/ 2050985 h 5079550"/>
              <a:gd name="connsiteX81" fmla="*/ 3842027 w 6266394"/>
              <a:gd name="connsiteY81" fmla="*/ 1932158 h 5079550"/>
              <a:gd name="connsiteX82" fmla="*/ 3844565 w 6266394"/>
              <a:gd name="connsiteY82" fmla="*/ 1971741 h 5079550"/>
              <a:gd name="connsiteX83" fmla="*/ 3880419 w 6266394"/>
              <a:gd name="connsiteY83" fmla="*/ 2056855 h 5079550"/>
              <a:gd name="connsiteX84" fmla="*/ 3908420 w 6266394"/>
              <a:gd name="connsiteY84" fmla="*/ 2054237 h 5079550"/>
              <a:gd name="connsiteX85" fmla="*/ 3963074 w 6266394"/>
              <a:gd name="connsiteY85" fmla="*/ 1931920 h 5079550"/>
              <a:gd name="connsiteX86" fmla="*/ 4030023 w 6266394"/>
              <a:gd name="connsiteY86" fmla="*/ 2060345 h 5079550"/>
              <a:gd name="connsiteX87" fmla="*/ 4052075 w 6266394"/>
              <a:gd name="connsiteY87" fmla="*/ 2061773 h 5079550"/>
              <a:gd name="connsiteX88" fmla="*/ 4086819 w 6266394"/>
              <a:gd name="connsiteY88" fmla="*/ 1922957 h 5079550"/>
              <a:gd name="connsiteX89" fmla="*/ 4101652 w 6266394"/>
              <a:gd name="connsiteY89" fmla="*/ 1911455 h 5079550"/>
              <a:gd name="connsiteX90" fmla="*/ 4195412 w 6266394"/>
              <a:gd name="connsiteY90" fmla="*/ 1974993 h 5079550"/>
              <a:gd name="connsiteX91" fmla="*/ 4219685 w 6266394"/>
              <a:gd name="connsiteY91" fmla="*/ 1972772 h 5079550"/>
              <a:gd name="connsiteX92" fmla="*/ 4227380 w 6266394"/>
              <a:gd name="connsiteY92" fmla="*/ 1946675 h 5079550"/>
              <a:gd name="connsiteX93" fmla="*/ 4176057 w 6266394"/>
              <a:gd name="connsiteY93" fmla="*/ 1827610 h 5079550"/>
              <a:gd name="connsiteX94" fmla="*/ 4346206 w 6266394"/>
              <a:gd name="connsiteY94" fmla="*/ 1856563 h 5079550"/>
              <a:gd name="connsiteX95" fmla="*/ 4350490 w 6266394"/>
              <a:gd name="connsiteY95" fmla="*/ 1825706 h 5079550"/>
              <a:gd name="connsiteX96" fmla="*/ 4152657 w 6266394"/>
              <a:gd name="connsiteY96" fmla="*/ 1691571 h 5079550"/>
              <a:gd name="connsiteX97" fmla="*/ 4290046 w 6266394"/>
              <a:gd name="connsiteY97" fmla="*/ 1710926 h 5079550"/>
              <a:gd name="connsiteX98" fmla="*/ 4278781 w 6266394"/>
              <a:gd name="connsiteY98" fmla="*/ 1670788 h 5079550"/>
              <a:gd name="connsiteX99" fmla="*/ 4189622 w 6266394"/>
              <a:gd name="connsiteY99" fmla="*/ 1605663 h 5079550"/>
              <a:gd name="connsiteX100" fmla="*/ 4007099 w 6266394"/>
              <a:gd name="connsiteY100" fmla="*/ 1645801 h 5079550"/>
              <a:gd name="connsiteX101" fmla="*/ 4251891 w 6266394"/>
              <a:gd name="connsiteY101" fmla="*/ 1452569 h 5079550"/>
              <a:gd name="connsiteX102" fmla="*/ 4558555 w 6266394"/>
              <a:gd name="connsiteY102" fmla="*/ 1459391 h 5079550"/>
              <a:gd name="connsiteX103" fmla="*/ 4853479 w 6266394"/>
              <a:gd name="connsiteY103" fmla="*/ 1551882 h 5079550"/>
              <a:gd name="connsiteX104" fmla="*/ 4854986 w 6266394"/>
              <a:gd name="connsiteY104" fmla="*/ 1554976 h 5079550"/>
              <a:gd name="connsiteX105" fmla="*/ 4972544 w 6266394"/>
              <a:gd name="connsiteY105" fmla="*/ 1531417 h 5079550"/>
              <a:gd name="connsiteX106" fmla="*/ 5116912 w 6266394"/>
              <a:gd name="connsiteY106" fmla="*/ 1572903 h 5079550"/>
              <a:gd name="connsiteX107" fmla="*/ 5336321 w 6266394"/>
              <a:gd name="connsiteY107" fmla="*/ 1619942 h 5079550"/>
              <a:gd name="connsiteX108" fmla="*/ 5479181 w 6266394"/>
              <a:gd name="connsiteY108" fmla="*/ 1663332 h 5079550"/>
              <a:gd name="connsiteX109" fmla="*/ 5555728 w 6266394"/>
              <a:gd name="connsiteY109" fmla="*/ 1786997 h 5079550"/>
              <a:gd name="connsiteX110" fmla="*/ 5675190 w 6266394"/>
              <a:gd name="connsiteY110" fmla="*/ 1929541 h 5079550"/>
              <a:gd name="connsiteX111" fmla="*/ 5810912 w 6266394"/>
              <a:gd name="connsiteY111" fmla="*/ 2238426 h 5079550"/>
              <a:gd name="connsiteX112" fmla="*/ 6172468 w 6266394"/>
              <a:gd name="connsiteY112" fmla="*/ 2446015 h 5079550"/>
              <a:gd name="connsiteX113" fmla="*/ 6212288 w 6266394"/>
              <a:gd name="connsiteY113" fmla="*/ 2524862 h 5079550"/>
              <a:gd name="connsiteX114" fmla="*/ 6242986 w 6266394"/>
              <a:gd name="connsiteY114" fmla="*/ 2569680 h 5079550"/>
              <a:gd name="connsiteX115" fmla="*/ 6229977 w 6266394"/>
              <a:gd name="connsiteY115" fmla="*/ 2589749 h 5079550"/>
              <a:gd name="connsiteX116" fmla="*/ 6262896 w 6266394"/>
              <a:gd name="connsiteY116" fmla="*/ 2650907 h 5079550"/>
              <a:gd name="connsiteX117" fmla="*/ 6168819 w 6266394"/>
              <a:gd name="connsiteY117" fmla="*/ 2950512 h 5079550"/>
              <a:gd name="connsiteX118" fmla="*/ 6195313 w 6266394"/>
              <a:gd name="connsiteY118" fmla="*/ 3100750 h 5079550"/>
              <a:gd name="connsiteX119" fmla="*/ 6184446 w 6266394"/>
              <a:gd name="connsiteY119" fmla="*/ 3278038 h 5079550"/>
              <a:gd name="connsiteX120" fmla="*/ 6201818 w 6266394"/>
              <a:gd name="connsiteY120" fmla="*/ 3411222 h 5079550"/>
              <a:gd name="connsiteX121" fmla="*/ 6028654 w 6266394"/>
              <a:gd name="connsiteY121" fmla="*/ 3517674 h 5079550"/>
              <a:gd name="connsiteX122" fmla="*/ 6025403 w 6266394"/>
              <a:gd name="connsiteY122" fmla="*/ 3520767 h 5079550"/>
              <a:gd name="connsiteX123" fmla="*/ 5888966 w 6266394"/>
              <a:gd name="connsiteY123" fmla="*/ 3672830 h 5079550"/>
              <a:gd name="connsiteX124" fmla="*/ 6054197 w 6266394"/>
              <a:gd name="connsiteY124" fmla="*/ 3352126 h 5079550"/>
              <a:gd name="connsiteX125" fmla="*/ 6054276 w 6266394"/>
              <a:gd name="connsiteY125" fmla="*/ 3339355 h 5079550"/>
              <a:gd name="connsiteX126" fmla="*/ 6054038 w 6266394"/>
              <a:gd name="connsiteY126" fmla="*/ 3335389 h 5079550"/>
              <a:gd name="connsiteX127" fmla="*/ 6053087 w 6266394"/>
              <a:gd name="connsiteY127" fmla="*/ 3326584 h 5079550"/>
              <a:gd name="connsiteX128" fmla="*/ 5977967 w 6266394"/>
              <a:gd name="connsiteY128" fmla="*/ 3400751 h 5079550"/>
              <a:gd name="connsiteX129" fmla="*/ 5864931 w 6266394"/>
              <a:gd name="connsiteY129" fmla="*/ 3534966 h 5079550"/>
              <a:gd name="connsiteX130" fmla="*/ 5879844 w 6266394"/>
              <a:gd name="connsiteY130" fmla="*/ 3497050 h 5079550"/>
              <a:gd name="connsiteX131" fmla="*/ 5888173 w 6266394"/>
              <a:gd name="connsiteY131" fmla="*/ 3302231 h 5079550"/>
              <a:gd name="connsiteX132" fmla="*/ 5904196 w 6266394"/>
              <a:gd name="connsiteY132" fmla="*/ 3096942 h 5079550"/>
              <a:gd name="connsiteX133" fmla="*/ 5803693 w 6266394"/>
              <a:gd name="connsiteY133" fmla="*/ 3303501 h 5079550"/>
              <a:gd name="connsiteX134" fmla="*/ 5790922 w 6266394"/>
              <a:gd name="connsiteY134" fmla="*/ 3504744 h 5079550"/>
              <a:gd name="connsiteX135" fmla="*/ 5743408 w 6266394"/>
              <a:gd name="connsiteY135" fmla="*/ 3426690 h 5079550"/>
              <a:gd name="connsiteX136" fmla="*/ 5520112 w 6266394"/>
              <a:gd name="connsiteY136" fmla="*/ 3364500 h 5079550"/>
              <a:gd name="connsiteX137" fmla="*/ 5330450 w 6266394"/>
              <a:gd name="connsiteY137" fmla="*/ 3395675 h 5079550"/>
              <a:gd name="connsiteX138" fmla="*/ 5730160 w 6266394"/>
              <a:gd name="connsiteY138" fmla="*/ 3541788 h 5079550"/>
              <a:gd name="connsiteX139" fmla="*/ 5778706 w 6266394"/>
              <a:gd name="connsiteY139" fmla="*/ 3629361 h 5079550"/>
              <a:gd name="connsiteX140" fmla="*/ 5669637 w 6266394"/>
              <a:gd name="connsiteY140" fmla="*/ 3548927 h 5079550"/>
              <a:gd name="connsiteX141" fmla="*/ 5383359 w 6266394"/>
              <a:gd name="connsiteY141" fmla="*/ 3559715 h 5079550"/>
              <a:gd name="connsiteX142" fmla="*/ 5770695 w 6266394"/>
              <a:gd name="connsiteY142" fmla="*/ 3734861 h 5079550"/>
              <a:gd name="connsiteX143" fmla="*/ 5793303 w 6266394"/>
              <a:gd name="connsiteY143" fmla="*/ 3773888 h 5079550"/>
              <a:gd name="connsiteX144" fmla="*/ 5671620 w 6266394"/>
              <a:gd name="connsiteY144" fmla="*/ 3722407 h 5079550"/>
              <a:gd name="connsiteX145" fmla="*/ 5524396 w 6266394"/>
              <a:gd name="connsiteY145" fmla="*/ 3745887 h 5079550"/>
              <a:gd name="connsiteX146" fmla="*/ 5531773 w 6266394"/>
              <a:gd name="connsiteY146" fmla="*/ 3660456 h 5079550"/>
              <a:gd name="connsiteX147" fmla="*/ 5525348 w 6266394"/>
              <a:gd name="connsiteY147" fmla="*/ 3660138 h 5079550"/>
              <a:gd name="connsiteX148" fmla="*/ 5455940 w 6266394"/>
              <a:gd name="connsiteY148" fmla="*/ 3831794 h 5079550"/>
              <a:gd name="connsiteX149" fmla="*/ 5429208 w 6266394"/>
              <a:gd name="connsiteY149" fmla="*/ 3741683 h 5079550"/>
              <a:gd name="connsiteX150" fmla="*/ 5304433 w 6266394"/>
              <a:gd name="connsiteY150" fmla="*/ 3616193 h 5079550"/>
              <a:gd name="connsiteX151" fmla="*/ 5277938 w 6266394"/>
              <a:gd name="connsiteY151" fmla="*/ 3604771 h 5079550"/>
              <a:gd name="connsiteX152" fmla="*/ 5405729 w 6266394"/>
              <a:gd name="connsiteY152" fmla="*/ 3847897 h 5079550"/>
              <a:gd name="connsiteX153" fmla="*/ 5405332 w 6266394"/>
              <a:gd name="connsiteY153" fmla="*/ 3894539 h 5079550"/>
              <a:gd name="connsiteX154" fmla="*/ 5339256 w 6266394"/>
              <a:gd name="connsiteY154" fmla="*/ 3816881 h 5079550"/>
              <a:gd name="connsiteX155" fmla="*/ 5295945 w 6266394"/>
              <a:gd name="connsiteY155" fmla="*/ 3795067 h 5079550"/>
              <a:gd name="connsiteX156" fmla="*/ 5421435 w 6266394"/>
              <a:gd name="connsiteY156" fmla="*/ 4016856 h 5079550"/>
              <a:gd name="connsiteX157" fmla="*/ 5418420 w 6266394"/>
              <a:gd name="connsiteY157" fmla="*/ 4022963 h 5079550"/>
              <a:gd name="connsiteX158" fmla="*/ 5215669 w 6266394"/>
              <a:gd name="connsiteY158" fmla="*/ 3812043 h 5079550"/>
              <a:gd name="connsiteX159" fmla="*/ 5272862 w 6266394"/>
              <a:gd name="connsiteY159" fmla="*/ 3949431 h 5079550"/>
              <a:gd name="connsiteX160" fmla="*/ 5208848 w 6266394"/>
              <a:gd name="connsiteY160" fmla="*/ 3892239 h 5079550"/>
              <a:gd name="connsiteX161" fmla="*/ 5000544 w 6266394"/>
              <a:gd name="connsiteY161" fmla="*/ 3857019 h 5079550"/>
              <a:gd name="connsiteX162" fmla="*/ 5263581 w 6266394"/>
              <a:gd name="connsiteY162" fmla="*/ 4056597 h 5079550"/>
              <a:gd name="connsiteX163" fmla="*/ 5277066 w 6266394"/>
              <a:gd name="connsiteY163" fmla="*/ 4112202 h 5079550"/>
              <a:gd name="connsiteX164" fmla="*/ 5277463 w 6266394"/>
              <a:gd name="connsiteY164" fmla="*/ 4116962 h 5079550"/>
              <a:gd name="connsiteX165" fmla="*/ 5145151 w 6266394"/>
              <a:gd name="connsiteY165" fmla="*/ 4001149 h 5079550"/>
              <a:gd name="connsiteX166" fmla="*/ 5070508 w 6266394"/>
              <a:gd name="connsiteY166" fmla="*/ 3981160 h 5079550"/>
              <a:gd name="connsiteX167" fmla="*/ 5069159 w 6266394"/>
              <a:gd name="connsiteY167" fmla="*/ 3970848 h 5079550"/>
              <a:gd name="connsiteX168" fmla="*/ 5071857 w 6266394"/>
              <a:gd name="connsiteY168" fmla="*/ 3980922 h 5079550"/>
              <a:gd name="connsiteX169" fmla="*/ 5052580 w 6266394"/>
              <a:gd name="connsiteY169" fmla="*/ 3986158 h 5079550"/>
              <a:gd name="connsiteX170" fmla="*/ 5066066 w 6266394"/>
              <a:gd name="connsiteY170" fmla="*/ 3997818 h 5079550"/>
              <a:gd name="connsiteX171" fmla="*/ 5224157 w 6266394"/>
              <a:gd name="connsiteY171" fmla="*/ 4204376 h 5079550"/>
              <a:gd name="connsiteX172" fmla="*/ 5227568 w 6266394"/>
              <a:gd name="connsiteY172" fmla="*/ 4266883 h 5079550"/>
              <a:gd name="connsiteX173" fmla="*/ 5156891 w 6266394"/>
              <a:gd name="connsiteY173" fmla="*/ 4164159 h 5079550"/>
              <a:gd name="connsiteX174" fmla="*/ 4890841 w 6266394"/>
              <a:gd name="connsiteY174" fmla="*/ 4074762 h 5079550"/>
              <a:gd name="connsiteX175" fmla="*/ 5062893 w 6266394"/>
              <a:gd name="connsiteY175" fmla="*/ 4182007 h 5079550"/>
              <a:gd name="connsiteX176" fmla="*/ 5065114 w 6266394"/>
              <a:gd name="connsiteY176" fmla="*/ 4187718 h 5079550"/>
              <a:gd name="connsiteX177" fmla="*/ 5031005 w 6266394"/>
              <a:gd name="connsiteY177" fmla="*/ 4185735 h 5079550"/>
              <a:gd name="connsiteX178" fmla="*/ 5137933 w 6266394"/>
              <a:gd name="connsiteY178" fmla="*/ 4369765 h 5079550"/>
              <a:gd name="connsiteX179" fmla="*/ 5085262 w 6266394"/>
              <a:gd name="connsiteY179" fmla="*/ 4293536 h 5079550"/>
              <a:gd name="connsiteX180" fmla="*/ 4877752 w 6266394"/>
              <a:gd name="connsiteY180" fmla="*/ 4173281 h 5079550"/>
              <a:gd name="connsiteX181" fmla="*/ 4867361 w 6266394"/>
              <a:gd name="connsiteY181" fmla="*/ 4176058 h 5079550"/>
              <a:gd name="connsiteX182" fmla="*/ 5046076 w 6266394"/>
              <a:gd name="connsiteY182" fmla="*/ 4382695 h 5079550"/>
              <a:gd name="connsiteX183" fmla="*/ 5047821 w 6266394"/>
              <a:gd name="connsiteY183" fmla="*/ 4429496 h 5079550"/>
              <a:gd name="connsiteX184" fmla="*/ 4982935 w 6266394"/>
              <a:gd name="connsiteY184" fmla="*/ 4335656 h 5079550"/>
              <a:gd name="connsiteX185" fmla="*/ 4752183 w 6266394"/>
              <a:gd name="connsiteY185" fmla="*/ 4229046 h 5079550"/>
              <a:gd name="connsiteX186" fmla="*/ 4947239 w 6266394"/>
              <a:gd name="connsiteY186" fmla="*/ 4416328 h 5079550"/>
              <a:gd name="connsiteX187" fmla="*/ 4940179 w 6266394"/>
              <a:gd name="connsiteY187" fmla="*/ 4425609 h 5079550"/>
              <a:gd name="connsiteX188" fmla="*/ 4889809 w 6266394"/>
              <a:gd name="connsiteY188" fmla="*/ 4422198 h 5079550"/>
              <a:gd name="connsiteX189" fmla="*/ 4887112 w 6266394"/>
              <a:gd name="connsiteY189" fmla="*/ 4426561 h 5079550"/>
              <a:gd name="connsiteX190" fmla="*/ 4943432 w 6266394"/>
              <a:gd name="connsiteY190" fmla="*/ 4472251 h 5079550"/>
              <a:gd name="connsiteX191" fmla="*/ 4946922 w 6266394"/>
              <a:gd name="connsiteY191" fmla="*/ 4478041 h 5079550"/>
              <a:gd name="connsiteX192" fmla="*/ 4770190 w 6266394"/>
              <a:gd name="connsiteY192" fmla="*/ 4436238 h 5079550"/>
              <a:gd name="connsiteX193" fmla="*/ 4899090 w 6266394"/>
              <a:gd name="connsiteY193" fmla="*/ 4368655 h 5079550"/>
              <a:gd name="connsiteX194" fmla="*/ 4810407 w 6266394"/>
              <a:gd name="connsiteY194" fmla="*/ 4368258 h 5079550"/>
              <a:gd name="connsiteX195" fmla="*/ 4697608 w 6266394"/>
              <a:gd name="connsiteY195" fmla="*/ 4317729 h 5079550"/>
              <a:gd name="connsiteX196" fmla="*/ 4795018 w 6266394"/>
              <a:gd name="connsiteY196" fmla="*/ 4382933 h 5079550"/>
              <a:gd name="connsiteX197" fmla="*/ 4700147 w 6266394"/>
              <a:gd name="connsiteY197" fmla="*/ 4492954 h 5079550"/>
              <a:gd name="connsiteX198" fmla="*/ 4638275 w 6266394"/>
              <a:gd name="connsiteY198" fmla="*/ 4272594 h 5079550"/>
              <a:gd name="connsiteX199" fmla="*/ 4464319 w 6266394"/>
              <a:gd name="connsiteY199" fmla="*/ 4125608 h 5079550"/>
              <a:gd name="connsiteX200" fmla="*/ 4637958 w 6266394"/>
              <a:gd name="connsiteY200" fmla="*/ 4378808 h 5079550"/>
              <a:gd name="connsiteX201" fmla="*/ 4649936 w 6266394"/>
              <a:gd name="connsiteY201" fmla="*/ 4542294 h 5079550"/>
              <a:gd name="connsiteX202" fmla="*/ 4649460 w 6266394"/>
              <a:gd name="connsiteY202" fmla="*/ 4538089 h 5079550"/>
              <a:gd name="connsiteX203" fmla="*/ 4389676 w 6266394"/>
              <a:gd name="connsiteY203" fmla="*/ 4107126 h 5079550"/>
              <a:gd name="connsiteX204" fmla="*/ 4270928 w 6266394"/>
              <a:gd name="connsiteY204" fmla="*/ 4050409 h 5079550"/>
              <a:gd name="connsiteX205" fmla="*/ 4376666 w 6266394"/>
              <a:gd name="connsiteY205" fmla="*/ 4125925 h 5079550"/>
              <a:gd name="connsiteX206" fmla="*/ 4612971 w 6266394"/>
              <a:gd name="connsiteY206" fmla="*/ 4508185 h 5079550"/>
              <a:gd name="connsiteX207" fmla="*/ 4619079 w 6266394"/>
              <a:gd name="connsiteY207" fmla="*/ 4552844 h 5079550"/>
              <a:gd name="connsiteX208" fmla="*/ 4229125 w 6266394"/>
              <a:gd name="connsiteY208" fmla="*/ 4130367 h 5079550"/>
              <a:gd name="connsiteX209" fmla="*/ 4086898 w 6266394"/>
              <a:gd name="connsiteY209" fmla="*/ 4101732 h 5079550"/>
              <a:gd name="connsiteX210" fmla="*/ 4477169 w 6266394"/>
              <a:gd name="connsiteY210" fmla="*/ 4378411 h 5079550"/>
              <a:gd name="connsiteX211" fmla="*/ 4489702 w 6266394"/>
              <a:gd name="connsiteY211" fmla="*/ 4429893 h 5079550"/>
              <a:gd name="connsiteX212" fmla="*/ 4296232 w 6266394"/>
              <a:gd name="connsiteY212" fmla="*/ 4256412 h 5079550"/>
              <a:gd name="connsiteX213" fmla="*/ 4071430 w 6266394"/>
              <a:gd name="connsiteY213" fmla="*/ 4197078 h 5079550"/>
              <a:gd name="connsiteX214" fmla="*/ 4385630 w 6266394"/>
              <a:gd name="connsiteY214" fmla="*/ 4337957 h 5079550"/>
              <a:gd name="connsiteX215" fmla="*/ 4505091 w 6266394"/>
              <a:gd name="connsiteY215" fmla="*/ 4456625 h 5079550"/>
              <a:gd name="connsiteX216" fmla="*/ 4520004 w 6266394"/>
              <a:gd name="connsiteY216" fmla="*/ 4497396 h 5079550"/>
              <a:gd name="connsiteX217" fmla="*/ 4426402 w 6266394"/>
              <a:gd name="connsiteY217" fmla="*/ 4403557 h 5079550"/>
              <a:gd name="connsiteX218" fmla="*/ 4082456 w 6266394"/>
              <a:gd name="connsiteY218" fmla="*/ 4307100 h 5079550"/>
              <a:gd name="connsiteX219" fmla="*/ 3766828 w 6266394"/>
              <a:gd name="connsiteY219" fmla="*/ 4491130 h 5079550"/>
              <a:gd name="connsiteX220" fmla="*/ 4242689 w 6266394"/>
              <a:gd name="connsiteY220" fmla="*/ 4354218 h 5079550"/>
              <a:gd name="connsiteX221" fmla="*/ 4515799 w 6266394"/>
              <a:gd name="connsiteY221" fmla="*/ 4593774 h 5079550"/>
              <a:gd name="connsiteX222" fmla="*/ 4531188 w 6266394"/>
              <a:gd name="connsiteY222" fmla="*/ 4647714 h 5079550"/>
              <a:gd name="connsiteX223" fmla="*/ 4505725 w 6266394"/>
              <a:gd name="connsiteY223" fmla="*/ 4633277 h 5079550"/>
              <a:gd name="connsiteX224" fmla="*/ 4348586 w 6266394"/>
              <a:gd name="connsiteY224" fmla="*/ 4532061 h 5079550"/>
              <a:gd name="connsiteX225" fmla="*/ 4393404 w 6266394"/>
              <a:gd name="connsiteY225" fmla="*/ 4578782 h 5079550"/>
              <a:gd name="connsiteX226" fmla="*/ 4222858 w 6266394"/>
              <a:gd name="connsiteY226" fmla="*/ 4696181 h 5079550"/>
              <a:gd name="connsiteX227" fmla="*/ 4175264 w 6266394"/>
              <a:gd name="connsiteY227" fmla="*/ 4759402 h 5079550"/>
              <a:gd name="connsiteX228" fmla="*/ 4221192 w 6266394"/>
              <a:gd name="connsiteY228" fmla="*/ 4576244 h 5079550"/>
              <a:gd name="connsiteX229" fmla="*/ 4284017 w 6266394"/>
              <a:gd name="connsiteY229" fmla="*/ 4449961 h 5079550"/>
              <a:gd name="connsiteX230" fmla="*/ 4188829 w 6266394"/>
              <a:gd name="connsiteY230" fmla="*/ 4543721 h 5079550"/>
              <a:gd name="connsiteX231" fmla="*/ 4107760 w 6266394"/>
              <a:gd name="connsiteY231" fmla="*/ 4766620 h 5079550"/>
              <a:gd name="connsiteX232" fmla="*/ 4097131 w 6266394"/>
              <a:gd name="connsiteY232" fmla="*/ 4524446 h 5079550"/>
              <a:gd name="connsiteX233" fmla="*/ 4093482 w 6266394"/>
              <a:gd name="connsiteY233" fmla="*/ 4515324 h 5079550"/>
              <a:gd name="connsiteX234" fmla="*/ 4057231 w 6266394"/>
              <a:gd name="connsiteY234" fmla="*/ 4763368 h 5079550"/>
              <a:gd name="connsiteX235" fmla="*/ 4012414 w 6266394"/>
              <a:gd name="connsiteY235" fmla="*/ 4696815 h 5079550"/>
              <a:gd name="connsiteX236" fmla="*/ 3869552 w 6266394"/>
              <a:gd name="connsiteY236" fmla="*/ 4642796 h 5079550"/>
              <a:gd name="connsiteX237" fmla="*/ 4029944 w 6266394"/>
              <a:gd name="connsiteY237" fmla="*/ 4822622 h 5079550"/>
              <a:gd name="connsiteX238" fmla="*/ 3724628 w 6266394"/>
              <a:gd name="connsiteY238" fmla="*/ 4753214 h 5079550"/>
              <a:gd name="connsiteX239" fmla="*/ 3961329 w 6266394"/>
              <a:gd name="connsiteY239" fmla="*/ 4848640 h 5079550"/>
              <a:gd name="connsiteX240" fmla="*/ 3611275 w 6266394"/>
              <a:gd name="connsiteY240" fmla="*/ 4974923 h 5079550"/>
              <a:gd name="connsiteX241" fmla="*/ 3810297 w 6266394"/>
              <a:gd name="connsiteY241" fmla="*/ 4939466 h 5079550"/>
              <a:gd name="connsiteX242" fmla="*/ 3813471 w 6266394"/>
              <a:gd name="connsiteY242" fmla="*/ 4944146 h 5079550"/>
              <a:gd name="connsiteX243" fmla="*/ 3531238 w 6266394"/>
              <a:gd name="connsiteY243" fmla="*/ 5079551 h 5079550"/>
              <a:gd name="connsiteX244" fmla="*/ 3181025 w 6266394"/>
              <a:gd name="connsiteY244" fmla="*/ 4922490 h 5079550"/>
              <a:gd name="connsiteX245" fmla="*/ 2953209 w 6266394"/>
              <a:gd name="connsiteY245" fmla="*/ 4912654 h 5079550"/>
              <a:gd name="connsiteX246" fmla="*/ 3029438 w 6266394"/>
              <a:gd name="connsiteY246" fmla="*/ 4880925 h 5079550"/>
              <a:gd name="connsiteX247" fmla="*/ 3180629 w 6266394"/>
              <a:gd name="connsiteY247" fmla="*/ 4757498 h 5079550"/>
              <a:gd name="connsiteX248" fmla="*/ 3277086 w 6266394"/>
              <a:gd name="connsiteY248" fmla="*/ 4781136 h 5079550"/>
              <a:gd name="connsiteX249" fmla="*/ 3292475 w 6266394"/>
              <a:gd name="connsiteY249" fmla="*/ 4726720 h 5079550"/>
              <a:gd name="connsiteX250" fmla="*/ 3429387 w 6266394"/>
              <a:gd name="connsiteY250" fmla="*/ 4635419 h 5079550"/>
              <a:gd name="connsiteX251" fmla="*/ 3245515 w 6266394"/>
              <a:gd name="connsiteY251" fmla="*/ 4719026 h 5079550"/>
              <a:gd name="connsiteX252" fmla="*/ 3162305 w 6266394"/>
              <a:gd name="connsiteY252" fmla="*/ 4691739 h 5079550"/>
              <a:gd name="connsiteX253" fmla="*/ 2862383 w 6266394"/>
              <a:gd name="connsiteY253" fmla="*/ 4873627 h 5079550"/>
              <a:gd name="connsiteX254" fmla="*/ 2771479 w 6266394"/>
              <a:gd name="connsiteY254" fmla="*/ 4830000 h 5079550"/>
              <a:gd name="connsiteX255" fmla="*/ 3053156 w 6266394"/>
              <a:gd name="connsiteY255" fmla="*/ 4587746 h 5079550"/>
              <a:gd name="connsiteX256" fmla="*/ 3179280 w 6266394"/>
              <a:gd name="connsiteY256" fmla="*/ 4596709 h 5079550"/>
              <a:gd name="connsiteX257" fmla="*/ 3021268 w 6266394"/>
              <a:gd name="connsiteY257" fmla="*/ 4556889 h 5079550"/>
              <a:gd name="connsiteX258" fmla="*/ 2993187 w 6266394"/>
              <a:gd name="connsiteY258" fmla="*/ 4577593 h 5079550"/>
              <a:gd name="connsiteX259" fmla="*/ 2978513 w 6266394"/>
              <a:gd name="connsiteY259" fmla="*/ 4629629 h 5079550"/>
              <a:gd name="connsiteX260" fmla="*/ 2719125 w 6266394"/>
              <a:gd name="connsiteY260" fmla="*/ 4758291 h 5079550"/>
              <a:gd name="connsiteX261" fmla="*/ 2560479 w 6266394"/>
              <a:gd name="connsiteY261" fmla="*/ 4689914 h 5079550"/>
              <a:gd name="connsiteX262" fmla="*/ 2134274 w 6266394"/>
              <a:gd name="connsiteY262" fmla="*/ 4950333 h 5079550"/>
              <a:gd name="connsiteX263" fmla="*/ 2231128 w 6266394"/>
              <a:gd name="connsiteY263" fmla="*/ 4840232 h 5079550"/>
              <a:gd name="connsiteX264" fmla="*/ 2221054 w 6266394"/>
              <a:gd name="connsiteY264" fmla="*/ 4810645 h 5079550"/>
              <a:gd name="connsiteX265" fmla="*/ 2147125 w 6266394"/>
              <a:gd name="connsiteY265" fmla="*/ 4831427 h 5079550"/>
              <a:gd name="connsiteX266" fmla="*/ 2124359 w 6266394"/>
              <a:gd name="connsiteY266" fmla="*/ 4779629 h 5079550"/>
              <a:gd name="connsiteX267" fmla="*/ 2250086 w 6266394"/>
              <a:gd name="connsiteY267" fmla="*/ 4767730 h 5079550"/>
              <a:gd name="connsiteX268" fmla="*/ 2211059 w 6266394"/>
              <a:gd name="connsiteY268" fmla="*/ 4746789 h 5079550"/>
              <a:gd name="connsiteX269" fmla="*/ 2124676 w 6266394"/>
              <a:gd name="connsiteY269" fmla="*/ 4740523 h 5079550"/>
              <a:gd name="connsiteX270" fmla="*/ 2394931 w 6266394"/>
              <a:gd name="connsiteY270" fmla="*/ 4513023 h 5079550"/>
              <a:gd name="connsiteX271" fmla="*/ 2099927 w 6266394"/>
              <a:gd name="connsiteY271" fmla="*/ 4644859 h 5079550"/>
              <a:gd name="connsiteX272" fmla="*/ 1832449 w 6266394"/>
              <a:gd name="connsiteY272" fmla="*/ 4594250 h 5079550"/>
              <a:gd name="connsiteX273" fmla="*/ 1821423 w 6266394"/>
              <a:gd name="connsiteY273" fmla="*/ 4599962 h 5079550"/>
              <a:gd name="connsiteX274" fmla="*/ 1820471 w 6266394"/>
              <a:gd name="connsiteY274" fmla="*/ 4608925 h 5079550"/>
              <a:gd name="connsiteX275" fmla="*/ 1991730 w 6266394"/>
              <a:gd name="connsiteY275" fmla="*/ 4656281 h 5079550"/>
              <a:gd name="connsiteX276" fmla="*/ 2077796 w 6266394"/>
              <a:gd name="connsiteY276" fmla="*/ 4695546 h 5079550"/>
              <a:gd name="connsiteX277" fmla="*/ 2040197 w 6266394"/>
              <a:gd name="connsiteY277" fmla="*/ 4761622 h 5079550"/>
              <a:gd name="connsiteX278" fmla="*/ 2068674 w 6266394"/>
              <a:gd name="connsiteY278" fmla="*/ 4910275 h 5079550"/>
              <a:gd name="connsiteX279" fmla="*/ 2008071 w 6266394"/>
              <a:gd name="connsiteY279" fmla="*/ 4899804 h 5079550"/>
              <a:gd name="connsiteX280" fmla="*/ 1858467 w 6266394"/>
              <a:gd name="connsiteY280" fmla="*/ 4822226 h 5079550"/>
              <a:gd name="connsiteX281" fmla="*/ 1598524 w 6266394"/>
              <a:gd name="connsiteY281" fmla="*/ 4754404 h 5079550"/>
              <a:gd name="connsiteX282" fmla="*/ 1272426 w 6266394"/>
              <a:gd name="connsiteY282" fmla="*/ 4766699 h 5079550"/>
              <a:gd name="connsiteX283" fmla="*/ 1088158 w 6266394"/>
              <a:gd name="connsiteY283" fmla="*/ 4797794 h 5079550"/>
              <a:gd name="connsiteX284" fmla="*/ 1012483 w 6266394"/>
              <a:gd name="connsiteY284" fmla="*/ 4799936 h 5079550"/>
              <a:gd name="connsiteX285" fmla="*/ 1050082 w 6266394"/>
              <a:gd name="connsiteY285" fmla="*/ 4509533 h 5079550"/>
              <a:gd name="connsiteX286" fmla="*/ 839558 w 6266394"/>
              <a:gd name="connsiteY286" fmla="*/ 4138220 h 5079550"/>
              <a:gd name="connsiteX287" fmla="*/ 928400 w 6266394"/>
              <a:gd name="connsiteY287" fmla="*/ 4044619 h 5079550"/>
              <a:gd name="connsiteX288" fmla="*/ 916819 w 6266394"/>
              <a:gd name="connsiteY288" fmla="*/ 4082377 h 5079550"/>
              <a:gd name="connsiteX289" fmla="*/ 1342389 w 6266394"/>
              <a:gd name="connsiteY289" fmla="*/ 4426481 h 5079550"/>
              <a:gd name="connsiteX290" fmla="*/ 1371263 w 6266394"/>
              <a:gd name="connsiteY290" fmla="*/ 4491051 h 5079550"/>
              <a:gd name="connsiteX291" fmla="*/ 1280755 w 6266394"/>
              <a:gd name="connsiteY291" fmla="*/ 4499142 h 5079550"/>
              <a:gd name="connsiteX292" fmla="*/ 1284563 w 6266394"/>
              <a:gd name="connsiteY292" fmla="*/ 4526350 h 5079550"/>
              <a:gd name="connsiteX293" fmla="*/ 1349925 w 6266394"/>
              <a:gd name="connsiteY293" fmla="*/ 4583304 h 5079550"/>
              <a:gd name="connsiteX294" fmla="*/ 1429565 w 6266394"/>
              <a:gd name="connsiteY294" fmla="*/ 4579417 h 5079550"/>
              <a:gd name="connsiteX295" fmla="*/ 1474859 w 6266394"/>
              <a:gd name="connsiteY295" fmla="*/ 4523970 h 5079550"/>
              <a:gd name="connsiteX296" fmla="*/ 1469148 w 6266394"/>
              <a:gd name="connsiteY296" fmla="*/ 4408555 h 5079550"/>
              <a:gd name="connsiteX297" fmla="*/ 1233478 w 6266394"/>
              <a:gd name="connsiteY297" fmla="*/ 4065243 h 5079550"/>
              <a:gd name="connsiteX298" fmla="*/ 1156852 w 6266394"/>
              <a:gd name="connsiteY298" fmla="*/ 3919209 h 5079550"/>
              <a:gd name="connsiteX299" fmla="*/ 1184694 w 6266394"/>
              <a:gd name="connsiteY299" fmla="*/ 3579070 h 5079550"/>
              <a:gd name="connsiteX300" fmla="*/ 1252198 w 6266394"/>
              <a:gd name="connsiteY300" fmla="*/ 3581687 h 5079550"/>
              <a:gd name="connsiteX301" fmla="*/ 1284483 w 6266394"/>
              <a:gd name="connsiteY301" fmla="*/ 3557653 h 5079550"/>
              <a:gd name="connsiteX302" fmla="*/ 1301696 w 6266394"/>
              <a:gd name="connsiteY302" fmla="*/ 3411539 h 5079550"/>
              <a:gd name="connsiteX303" fmla="*/ 1250850 w 6266394"/>
              <a:gd name="connsiteY303" fmla="*/ 3374178 h 5079550"/>
              <a:gd name="connsiteX304" fmla="*/ 1198735 w 6266394"/>
              <a:gd name="connsiteY304" fmla="*/ 3268122 h 5079550"/>
              <a:gd name="connsiteX305" fmla="*/ 1169861 w 6266394"/>
              <a:gd name="connsiteY305" fmla="*/ 3234807 h 5079550"/>
              <a:gd name="connsiteX306" fmla="*/ 1001299 w 6266394"/>
              <a:gd name="connsiteY306" fmla="*/ 3249005 h 5079550"/>
              <a:gd name="connsiteX307" fmla="*/ 911663 w 6266394"/>
              <a:gd name="connsiteY307" fmla="*/ 3353236 h 5079550"/>
              <a:gd name="connsiteX308" fmla="*/ 484348 w 6266394"/>
              <a:gd name="connsiteY308" fmla="*/ 3559160 h 5079550"/>
              <a:gd name="connsiteX309" fmla="*/ 248203 w 6266394"/>
              <a:gd name="connsiteY309" fmla="*/ 3669498 h 5079550"/>
              <a:gd name="connsiteX310" fmla="*/ 183792 w 6266394"/>
              <a:gd name="connsiteY310" fmla="*/ 3763179 h 5079550"/>
              <a:gd name="connsiteX311" fmla="*/ 49736 w 6266394"/>
              <a:gd name="connsiteY311" fmla="*/ 4061197 h 5079550"/>
              <a:gd name="connsiteX312" fmla="*/ 0 w 6266394"/>
              <a:gd name="connsiteY312" fmla="*/ 4101573 h 5079550"/>
              <a:gd name="connsiteX313" fmla="*/ 67028 w 6266394"/>
              <a:gd name="connsiteY313" fmla="*/ 3561460 h 5079550"/>
              <a:gd name="connsiteX314" fmla="*/ 67583 w 6266394"/>
              <a:gd name="connsiteY314" fmla="*/ 3553448 h 5079550"/>
              <a:gd name="connsiteX315" fmla="*/ 66076 w 6266394"/>
              <a:gd name="connsiteY315" fmla="*/ 3476822 h 5079550"/>
              <a:gd name="connsiteX316" fmla="*/ 44183 w 6266394"/>
              <a:gd name="connsiteY316" fmla="*/ 2588956 h 5079550"/>
              <a:gd name="connsiteX317" fmla="*/ 761266 w 6266394"/>
              <a:gd name="connsiteY317" fmla="*/ 1958335 h 5079550"/>
              <a:gd name="connsiteX318" fmla="*/ 789347 w 6266394"/>
              <a:gd name="connsiteY318" fmla="*/ 1916135 h 5079550"/>
              <a:gd name="connsiteX319" fmla="*/ 956164 w 6266394"/>
              <a:gd name="connsiteY319" fmla="*/ 1566398 h 5079550"/>
              <a:gd name="connsiteX320" fmla="*/ 1023192 w 6266394"/>
              <a:gd name="connsiteY320" fmla="*/ 1377530 h 5079550"/>
              <a:gd name="connsiteX321" fmla="*/ 1083081 w 6266394"/>
              <a:gd name="connsiteY321" fmla="*/ 1184298 h 5079550"/>
              <a:gd name="connsiteX322" fmla="*/ 1190405 w 6266394"/>
              <a:gd name="connsiteY322" fmla="*/ 775545 h 5079550"/>
              <a:gd name="connsiteX323" fmla="*/ 1228957 w 6266394"/>
              <a:gd name="connsiteY323" fmla="*/ 616501 h 5079550"/>
              <a:gd name="connsiteX324" fmla="*/ 1276789 w 6266394"/>
              <a:gd name="connsiteY324" fmla="*/ 468880 h 5079550"/>
              <a:gd name="connsiteX325" fmla="*/ 1342389 w 6266394"/>
              <a:gd name="connsiteY325" fmla="*/ 421445 h 5079550"/>
              <a:gd name="connsiteX326" fmla="*/ 1421316 w 6266394"/>
              <a:gd name="connsiteY326" fmla="*/ 347674 h 5079550"/>
              <a:gd name="connsiteX327" fmla="*/ 1531654 w 6266394"/>
              <a:gd name="connsiteY327" fmla="*/ 216473 h 5079550"/>
              <a:gd name="connsiteX328" fmla="*/ 1569492 w 6266394"/>
              <a:gd name="connsiteY328" fmla="*/ 239715 h 5079550"/>
              <a:gd name="connsiteX329" fmla="*/ 1579646 w 6266394"/>
              <a:gd name="connsiteY329" fmla="*/ 230355 h 5079550"/>
              <a:gd name="connsiteX330" fmla="*/ 1582818 w 6266394"/>
              <a:gd name="connsiteY330" fmla="*/ 149604 h 5079550"/>
              <a:gd name="connsiteX331" fmla="*/ 1718937 w 6266394"/>
              <a:gd name="connsiteY331" fmla="*/ 0 h 507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</a:cxnLst>
            <a:rect l="l" t="t" r="r" b="b"/>
            <a:pathLst>
              <a:path w="6266394" h="5079550">
                <a:moveTo>
                  <a:pt x="1718937" y="0"/>
                </a:moveTo>
                <a:cubicBezTo>
                  <a:pt x="1796436" y="36092"/>
                  <a:pt x="1868700" y="83052"/>
                  <a:pt x="1942074" y="126759"/>
                </a:cubicBezTo>
                <a:cubicBezTo>
                  <a:pt x="1961667" y="130566"/>
                  <a:pt x="1973010" y="134532"/>
                  <a:pt x="1989350" y="146748"/>
                </a:cubicBezTo>
                <a:cubicBezTo>
                  <a:pt x="2014813" y="157219"/>
                  <a:pt x="2039483" y="166103"/>
                  <a:pt x="2066215" y="172846"/>
                </a:cubicBezTo>
                <a:cubicBezTo>
                  <a:pt x="2122296" y="179826"/>
                  <a:pt x="2178933" y="185537"/>
                  <a:pt x="2234539" y="195929"/>
                </a:cubicBezTo>
                <a:cubicBezTo>
                  <a:pt x="2314180" y="204099"/>
                  <a:pt x="2392789" y="218932"/>
                  <a:pt x="2472112" y="227103"/>
                </a:cubicBezTo>
                <a:cubicBezTo>
                  <a:pt x="2499400" y="245347"/>
                  <a:pt x="2519706" y="257563"/>
                  <a:pt x="2553181" y="259943"/>
                </a:cubicBezTo>
                <a:cubicBezTo>
                  <a:pt x="2575947" y="265099"/>
                  <a:pt x="2607676" y="268192"/>
                  <a:pt x="2623937" y="285881"/>
                </a:cubicBezTo>
                <a:lnTo>
                  <a:pt x="2625683" y="291513"/>
                </a:lnTo>
                <a:cubicBezTo>
                  <a:pt x="2641071" y="339742"/>
                  <a:pt x="2709448" y="368536"/>
                  <a:pt x="2752441" y="390112"/>
                </a:cubicBezTo>
                <a:cubicBezTo>
                  <a:pt x="2814393" y="421286"/>
                  <a:pt x="2885228" y="456347"/>
                  <a:pt x="2953288" y="471022"/>
                </a:cubicBezTo>
                <a:cubicBezTo>
                  <a:pt x="3042130" y="507432"/>
                  <a:pt x="3132797" y="532101"/>
                  <a:pt x="3226160" y="553201"/>
                </a:cubicBezTo>
                <a:cubicBezTo>
                  <a:pt x="3267647" y="562561"/>
                  <a:pt x="3316668" y="567479"/>
                  <a:pt x="3356171" y="582709"/>
                </a:cubicBezTo>
                <a:cubicBezTo>
                  <a:pt x="3271613" y="596908"/>
                  <a:pt x="3197287" y="588659"/>
                  <a:pt x="3115425" y="564941"/>
                </a:cubicBezTo>
                <a:cubicBezTo>
                  <a:pt x="3057440" y="608410"/>
                  <a:pt x="2997947" y="659098"/>
                  <a:pt x="2931791" y="689320"/>
                </a:cubicBezTo>
                <a:cubicBezTo>
                  <a:pt x="2879835" y="713038"/>
                  <a:pt x="2817486" y="724381"/>
                  <a:pt x="2769575" y="755317"/>
                </a:cubicBezTo>
                <a:cubicBezTo>
                  <a:pt x="2659474" y="826232"/>
                  <a:pt x="2555561" y="1013197"/>
                  <a:pt x="2537316" y="1141701"/>
                </a:cubicBezTo>
                <a:cubicBezTo>
                  <a:pt x="2529067" y="1200004"/>
                  <a:pt x="2522562" y="1303203"/>
                  <a:pt x="2548818" y="1357064"/>
                </a:cubicBezTo>
                <a:lnTo>
                  <a:pt x="2534461" y="1372294"/>
                </a:lnTo>
                <a:cubicBezTo>
                  <a:pt x="2536602" y="1376974"/>
                  <a:pt x="2538585" y="1382685"/>
                  <a:pt x="2541520" y="1386810"/>
                </a:cubicBezTo>
                <a:cubicBezTo>
                  <a:pt x="2548501" y="1412511"/>
                  <a:pt x="2574995" y="1468355"/>
                  <a:pt x="2599030" y="1481284"/>
                </a:cubicBezTo>
                <a:cubicBezTo>
                  <a:pt x="2601251" y="1482474"/>
                  <a:pt x="2604027" y="1482950"/>
                  <a:pt x="2606407" y="1483585"/>
                </a:cubicBezTo>
                <a:lnTo>
                  <a:pt x="2609897" y="1510237"/>
                </a:lnTo>
                <a:cubicBezTo>
                  <a:pt x="2624017" y="1516663"/>
                  <a:pt x="2631552" y="1516901"/>
                  <a:pt x="2646307" y="1510713"/>
                </a:cubicBezTo>
                <a:cubicBezTo>
                  <a:pt x="2669786" y="1500877"/>
                  <a:pt x="2691045" y="1486282"/>
                  <a:pt x="2714683" y="1476366"/>
                </a:cubicBezTo>
                <a:cubicBezTo>
                  <a:pt x="2687951" y="1501115"/>
                  <a:pt x="2656857" y="1525626"/>
                  <a:pt x="2639643" y="1558228"/>
                </a:cubicBezTo>
                <a:cubicBezTo>
                  <a:pt x="2630680" y="1575203"/>
                  <a:pt x="2623224" y="1589482"/>
                  <a:pt x="2622985" y="1609233"/>
                </a:cubicBezTo>
                <a:cubicBezTo>
                  <a:pt x="2629173" y="1616531"/>
                  <a:pt x="2629490" y="1619942"/>
                  <a:pt x="2639167" y="1620497"/>
                </a:cubicBezTo>
                <a:cubicBezTo>
                  <a:pt x="2676846" y="1622559"/>
                  <a:pt x="2722695" y="1586547"/>
                  <a:pt x="2754107" y="1567192"/>
                </a:cubicBezTo>
                <a:cubicBezTo>
                  <a:pt x="2736894" y="1599238"/>
                  <a:pt x="2705323" y="1640962"/>
                  <a:pt x="2713335" y="1677768"/>
                </a:cubicBezTo>
                <a:cubicBezTo>
                  <a:pt x="2738718" y="1704500"/>
                  <a:pt x="2754345" y="1713543"/>
                  <a:pt x="2769575" y="1749477"/>
                </a:cubicBezTo>
                <a:lnTo>
                  <a:pt x="2810744" y="1719889"/>
                </a:lnTo>
                <a:cubicBezTo>
                  <a:pt x="2826450" y="1699899"/>
                  <a:pt x="2875630" y="1624463"/>
                  <a:pt x="2897365" y="1619228"/>
                </a:cubicBezTo>
                <a:cubicBezTo>
                  <a:pt x="2912357" y="1649926"/>
                  <a:pt x="2892288" y="1709974"/>
                  <a:pt x="2923224" y="1728059"/>
                </a:cubicBezTo>
                <a:cubicBezTo>
                  <a:pt x="2954319" y="1720920"/>
                  <a:pt x="2983986" y="1662142"/>
                  <a:pt x="3001120" y="1636362"/>
                </a:cubicBezTo>
                <a:lnTo>
                  <a:pt x="3034594" y="1689508"/>
                </a:lnTo>
                <a:cubicBezTo>
                  <a:pt x="3015160" y="1734167"/>
                  <a:pt x="3004134" y="1769704"/>
                  <a:pt x="3002230" y="1819043"/>
                </a:cubicBezTo>
                <a:cubicBezTo>
                  <a:pt x="3011432" y="1823089"/>
                  <a:pt x="3011194" y="1823961"/>
                  <a:pt x="3020633" y="1820075"/>
                </a:cubicBezTo>
                <a:cubicBezTo>
                  <a:pt x="3059264" y="1804289"/>
                  <a:pt x="3107810" y="1753046"/>
                  <a:pt x="3163177" y="1726711"/>
                </a:cubicBezTo>
                <a:cubicBezTo>
                  <a:pt x="3113124" y="1771846"/>
                  <a:pt x="3087265" y="1803575"/>
                  <a:pt x="3084489" y="1874173"/>
                </a:cubicBezTo>
                <a:cubicBezTo>
                  <a:pt x="3084330" y="1878218"/>
                  <a:pt x="3084409" y="1882343"/>
                  <a:pt x="3084647" y="1886468"/>
                </a:cubicBezTo>
                <a:cubicBezTo>
                  <a:pt x="3087106" y="1897177"/>
                  <a:pt x="3089090" y="1909868"/>
                  <a:pt x="3093452" y="1919943"/>
                </a:cubicBezTo>
                <a:cubicBezTo>
                  <a:pt x="3099719" y="1934221"/>
                  <a:pt x="3104082" y="1936680"/>
                  <a:pt x="3117566" y="1941915"/>
                </a:cubicBezTo>
                <a:cubicBezTo>
                  <a:pt x="3151834" y="1935728"/>
                  <a:pt x="3222829" y="1835463"/>
                  <a:pt x="3264077" y="1802147"/>
                </a:cubicBezTo>
                <a:cubicBezTo>
                  <a:pt x="3254241" y="1823247"/>
                  <a:pt x="3241946" y="1849583"/>
                  <a:pt x="3240439" y="1872904"/>
                </a:cubicBezTo>
                <a:cubicBezTo>
                  <a:pt x="3239090" y="1893607"/>
                  <a:pt x="3241470" y="1910503"/>
                  <a:pt x="3254796" y="1926368"/>
                </a:cubicBezTo>
                <a:lnTo>
                  <a:pt x="3269471" y="1925733"/>
                </a:lnTo>
                <a:cubicBezTo>
                  <a:pt x="3291126" y="1913914"/>
                  <a:pt x="3304294" y="1890514"/>
                  <a:pt x="3318017" y="1870604"/>
                </a:cubicBezTo>
                <a:cubicBezTo>
                  <a:pt x="3322935" y="1898525"/>
                  <a:pt x="3328250" y="1924940"/>
                  <a:pt x="3343004" y="1949530"/>
                </a:cubicBezTo>
                <a:lnTo>
                  <a:pt x="3329995" y="2010530"/>
                </a:lnTo>
                <a:lnTo>
                  <a:pt x="3363152" y="2063280"/>
                </a:lnTo>
                <a:cubicBezTo>
                  <a:pt x="3383538" y="2035437"/>
                  <a:pt x="3403130" y="2004422"/>
                  <a:pt x="3427562" y="1979990"/>
                </a:cubicBezTo>
                <a:cubicBezTo>
                  <a:pt x="3448583" y="2026950"/>
                  <a:pt x="3467541" y="2071212"/>
                  <a:pt x="3503713" y="2108891"/>
                </a:cubicBezTo>
                <a:cubicBezTo>
                  <a:pt x="3514501" y="2063835"/>
                  <a:pt x="3539011" y="2018938"/>
                  <a:pt x="3553924" y="1974358"/>
                </a:cubicBezTo>
                <a:cubicBezTo>
                  <a:pt x="3566299" y="1995379"/>
                  <a:pt x="3578832" y="2020604"/>
                  <a:pt x="3595648" y="2038293"/>
                </a:cubicBezTo>
                <a:cubicBezTo>
                  <a:pt x="3607943" y="2051223"/>
                  <a:pt x="3618256" y="2055506"/>
                  <a:pt x="3635469" y="2055506"/>
                </a:cubicBezTo>
                <a:cubicBezTo>
                  <a:pt x="3644908" y="2042735"/>
                  <a:pt x="3646971" y="2035834"/>
                  <a:pt x="3647447" y="2019414"/>
                </a:cubicBezTo>
                <a:cubicBezTo>
                  <a:pt x="3649509" y="1951989"/>
                  <a:pt x="3616986" y="1913597"/>
                  <a:pt x="3574073" y="1867986"/>
                </a:cubicBezTo>
                <a:cubicBezTo>
                  <a:pt x="3587320" y="1873142"/>
                  <a:pt x="3600566" y="1878218"/>
                  <a:pt x="3613893" y="1883057"/>
                </a:cubicBezTo>
                <a:cubicBezTo>
                  <a:pt x="3631582" y="1889403"/>
                  <a:pt x="3642687" y="1893052"/>
                  <a:pt x="3660218" y="1884882"/>
                </a:cubicBezTo>
                <a:cubicBezTo>
                  <a:pt x="3662280" y="1871635"/>
                  <a:pt x="3661408" y="1870841"/>
                  <a:pt x="3653793" y="1859815"/>
                </a:cubicBezTo>
                <a:cubicBezTo>
                  <a:pt x="3615003" y="1803496"/>
                  <a:pt x="3549720" y="1785410"/>
                  <a:pt x="3486817" y="1773908"/>
                </a:cubicBezTo>
                <a:lnTo>
                  <a:pt x="3514263" y="1690777"/>
                </a:lnTo>
                <a:cubicBezTo>
                  <a:pt x="3526558" y="1710688"/>
                  <a:pt x="3541470" y="1738530"/>
                  <a:pt x="3562491" y="1749873"/>
                </a:cubicBezTo>
                <a:cubicBezTo>
                  <a:pt x="3575580" y="1756933"/>
                  <a:pt x="3589779" y="1752650"/>
                  <a:pt x="3603422" y="1748684"/>
                </a:cubicBezTo>
                <a:cubicBezTo>
                  <a:pt x="3615400" y="1745193"/>
                  <a:pt x="3659266" y="1791677"/>
                  <a:pt x="3681000" y="1794532"/>
                </a:cubicBezTo>
                <a:lnTo>
                  <a:pt x="3688140" y="1787948"/>
                </a:lnTo>
                <a:cubicBezTo>
                  <a:pt x="3696706" y="1745986"/>
                  <a:pt x="3679969" y="1696885"/>
                  <a:pt x="3665136" y="1657938"/>
                </a:cubicBezTo>
                <a:cubicBezTo>
                  <a:pt x="3696786" y="1678403"/>
                  <a:pt x="3738669" y="1710846"/>
                  <a:pt x="3777378" y="1711322"/>
                </a:cubicBezTo>
                <a:cubicBezTo>
                  <a:pt x="3792926" y="1711560"/>
                  <a:pt x="3796812" y="1708546"/>
                  <a:pt x="3807204" y="1698551"/>
                </a:cubicBezTo>
                <a:cubicBezTo>
                  <a:pt x="3808553" y="1692760"/>
                  <a:pt x="3809584" y="1686494"/>
                  <a:pt x="3808632" y="1680545"/>
                </a:cubicBezTo>
                <a:cubicBezTo>
                  <a:pt x="3801889" y="1637393"/>
                  <a:pt x="3752233" y="1604156"/>
                  <a:pt x="3721297" y="1578138"/>
                </a:cubicBezTo>
                <a:cubicBezTo>
                  <a:pt x="3782534" y="1606933"/>
                  <a:pt x="3835126" y="1634379"/>
                  <a:pt x="3886606" y="1679037"/>
                </a:cubicBezTo>
                <a:cubicBezTo>
                  <a:pt x="3867093" y="1691015"/>
                  <a:pt x="3850118" y="1706563"/>
                  <a:pt x="3830525" y="1718382"/>
                </a:cubicBezTo>
                <a:cubicBezTo>
                  <a:pt x="3802127" y="1735516"/>
                  <a:pt x="3771429" y="1747811"/>
                  <a:pt x="3743269" y="1765738"/>
                </a:cubicBezTo>
                <a:cubicBezTo>
                  <a:pt x="3711064" y="1786283"/>
                  <a:pt x="3697976" y="1803020"/>
                  <a:pt x="3689885" y="1840778"/>
                </a:cubicBezTo>
                <a:cubicBezTo>
                  <a:pt x="3685681" y="1860450"/>
                  <a:pt x="3681397" y="1884009"/>
                  <a:pt x="3692740" y="1901460"/>
                </a:cubicBezTo>
                <a:cubicBezTo>
                  <a:pt x="3699483" y="1893369"/>
                  <a:pt x="3704956" y="1883612"/>
                  <a:pt x="3715109" y="1880598"/>
                </a:cubicBezTo>
                <a:cubicBezTo>
                  <a:pt x="3720979" y="1921608"/>
                  <a:pt x="3716537" y="1962698"/>
                  <a:pt x="3724945" y="2003708"/>
                </a:cubicBezTo>
                <a:cubicBezTo>
                  <a:pt x="3728912" y="2023222"/>
                  <a:pt x="3733354" y="2042735"/>
                  <a:pt x="3750805" y="2054316"/>
                </a:cubicBezTo>
                <a:lnTo>
                  <a:pt x="3764845" y="2050985"/>
                </a:lnTo>
                <a:cubicBezTo>
                  <a:pt x="3797526" y="2022111"/>
                  <a:pt x="3819975" y="1969916"/>
                  <a:pt x="3842027" y="1932158"/>
                </a:cubicBezTo>
                <a:cubicBezTo>
                  <a:pt x="3842423" y="1945326"/>
                  <a:pt x="3843058" y="1958652"/>
                  <a:pt x="3844565" y="1971741"/>
                </a:cubicBezTo>
                <a:cubicBezTo>
                  <a:pt x="3848373" y="2004343"/>
                  <a:pt x="3853529" y="2035279"/>
                  <a:pt x="3880419" y="2056855"/>
                </a:cubicBezTo>
                <a:cubicBezTo>
                  <a:pt x="3892476" y="2058679"/>
                  <a:pt x="3897395" y="2060900"/>
                  <a:pt x="3908420" y="2054237"/>
                </a:cubicBezTo>
                <a:cubicBezTo>
                  <a:pt x="3945465" y="2031471"/>
                  <a:pt x="3953952" y="1970710"/>
                  <a:pt x="3963074" y="1931920"/>
                </a:cubicBezTo>
                <a:cubicBezTo>
                  <a:pt x="3978304" y="1975390"/>
                  <a:pt x="3994566" y="2029329"/>
                  <a:pt x="4030023" y="2060345"/>
                </a:cubicBezTo>
                <a:cubicBezTo>
                  <a:pt x="4039146" y="2062963"/>
                  <a:pt x="4043112" y="2065739"/>
                  <a:pt x="4052075" y="2061773"/>
                </a:cubicBezTo>
                <a:cubicBezTo>
                  <a:pt x="4103714" y="2038690"/>
                  <a:pt x="4068971" y="1963491"/>
                  <a:pt x="4086819" y="1922957"/>
                </a:cubicBezTo>
                <a:cubicBezTo>
                  <a:pt x="4090626" y="1914390"/>
                  <a:pt x="4093006" y="1914866"/>
                  <a:pt x="4101652" y="1911455"/>
                </a:cubicBezTo>
                <a:cubicBezTo>
                  <a:pt x="4138300" y="1921688"/>
                  <a:pt x="4160669" y="1961587"/>
                  <a:pt x="4195412" y="1974993"/>
                </a:cubicBezTo>
                <a:cubicBezTo>
                  <a:pt x="4206597" y="1979276"/>
                  <a:pt x="4208897" y="1977452"/>
                  <a:pt x="4219685" y="1972772"/>
                </a:cubicBezTo>
                <a:cubicBezTo>
                  <a:pt x="4225238" y="1964364"/>
                  <a:pt x="4227776" y="1956907"/>
                  <a:pt x="4227380" y="1946675"/>
                </a:cubicBezTo>
                <a:cubicBezTo>
                  <a:pt x="4225793" y="1908758"/>
                  <a:pt x="4203583" y="1854025"/>
                  <a:pt x="4176057" y="1827610"/>
                </a:cubicBezTo>
                <a:cubicBezTo>
                  <a:pt x="4222541" y="1833797"/>
                  <a:pt x="4303213" y="1870128"/>
                  <a:pt x="4346206" y="1856563"/>
                </a:cubicBezTo>
                <a:cubicBezTo>
                  <a:pt x="4351997" y="1845141"/>
                  <a:pt x="4355011" y="1839033"/>
                  <a:pt x="4350490" y="1825706"/>
                </a:cubicBezTo>
                <a:cubicBezTo>
                  <a:pt x="4331373" y="1769942"/>
                  <a:pt x="4204694" y="1712274"/>
                  <a:pt x="4152657" y="1691571"/>
                </a:cubicBezTo>
                <a:cubicBezTo>
                  <a:pt x="4200330" y="1692443"/>
                  <a:pt x="4244117" y="1698868"/>
                  <a:pt x="4290046" y="1710926"/>
                </a:cubicBezTo>
                <a:cubicBezTo>
                  <a:pt x="4289173" y="1694585"/>
                  <a:pt x="4287269" y="1684908"/>
                  <a:pt x="4278781" y="1670788"/>
                </a:cubicBezTo>
                <a:cubicBezTo>
                  <a:pt x="4256888" y="1634458"/>
                  <a:pt x="4230950" y="1615341"/>
                  <a:pt x="4189622" y="1605663"/>
                </a:cubicBezTo>
                <a:cubicBezTo>
                  <a:pt x="4118707" y="1589006"/>
                  <a:pt x="4066274" y="1609868"/>
                  <a:pt x="4007099" y="1645801"/>
                </a:cubicBezTo>
                <a:cubicBezTo>
                  <a:pt x="4069130" y="1559973"/>
                  <a:pt x="4142980" y="1474859"/>
                  <a:pt x="4251891" y="1452569"/>
                </a:cubicBezTo>
                <a:cubicBezTo>
                  <a:pt x="4303689" y="1441940"/>
                  <a:pt x="4517703" y="1432897"/>
                  <a:pt x="4558555" y="1459391"/>
                </a:cubicBezTo>
                <a:cubicBezTo>
                  <a:pt x="4600358" y="1465023"/>
                  <a:pt x="4834997" y="1524278"/>
                  <a:pt x="4853479" y="1551882"/>
                </a:cubicBezTo>
                <a:cubicBezTo>
                  <a:pt x="4854114" y="1552834"/>
                  <a:pt x="4854510" y="1553945"/>
                  <a:pt x="4854986" y="1554976"/>
                </a:cubicBezTo>
                <a:cubicBezTo>
                  <a:pt x="4899962" y="1555134"/>
                  <a:pt x="4932802" y="1555531"/>
                  <a:pt x="4972544" y="1531417"/>
                </a:cubicBezTo>
                <a:cubicBezTo>
                  <a:pt x="5008556" y="1538556"/>
                  <a:pt x="5091132" y="1546330"/>
                  <a:pt x="5116912" y="1572903"/>
                </a:cubicBezTo>
                <a:cubicBezTo>
                  <a:pt x="5171645" y="1580121"/>
                  <a:pt x="5296024" y="1584722"/>
                  <a:pt x="5336321" y="1619942"/>
                </a:cubicBezTo>
                <a:cubicBezTo>
                  <a:pt x="5372016" y="1625336"/>
                  <a:pt x="5455068" y="1636838"/>
                  <a:pt x="5479181" y="1663332"/>
                </a:cubicBezTo>
                <a:cubicBezTo>
                  <a:pt x="5522095" y="1690381"/>
                  <a:pt x="5530584" y="1746224"/>
                  <a:pt x="5555728" y="1786997"/>
                </a:cubicBezTo>
                <a:cubicBezTo>
                  <a:pt x="5588648" y="1840540"/>
                  <a:pt x="5646950" y="1870445"/>
                  <a:pt x="5675190" y="1929541"/>
                </a:cubicBezTo>
                <a:cubicBezTo>
                  <a:pt x="5728574" y="2041545"/>
                  <a:pt x="5713027" y="2134830"/>
                  <a:pt x="5810912" y="2238426"/>
                </a:cubicBezTo>
                <a:cubicBezTo>
                  <a:pt x="5911970" y="2345195"/>
                  <a:pt x="6085450" y="2333455"/>
                  <a:pt x="6172468" y="2446015"/>
                </a:cubicBezTo>
                <a:cubicBezTo>
                  <a:pt x="6190712" y="2469653"/>
                  <a:pt x="6197216" y="2499558"/>
                  <a:pt x="6212288" y="2524862"/>
                </a:cubicBezTo>
                <a:cubicBezTo>
                  <a:pt x="6221886" y="2541124"/>
                  <a:pt x="6235213" y="2552071"/>
                  <a:pt x="6242986" y="2569680"/>
                </a:cubicBezTo>
                <a:cubicBezTo>
                  <a:pt x="6239496" y="2580627"/>
                  <a:pt x="6238545" y="2582134"/>
                  <a:pt x="6229977" y="2589749"/>
                </a:cubicBezTo>
                <a:cubicBezTo>
                  <a:pt x="6254171" y="2606169"/>
                  <a:pt x="6257899" y="2623620"/>
                  <a:pt x="6262896" y="2650907"/>
                </a:cubicBezTo>
                <a:cubicBezTo>
                  <a:pt x="6286296" y="2778063"/>
                  <a:pt x="6185239" y="2838824"/>
                  <a:pt x="6168819" y="2950512"/>
                </a:cubicBezTo>
                <a:cubicBezTo>
                  <a:pt x="6161362" y="3001437"/>
                  <a:pt x="6190792" y="3050301"/>
                  <a:pt x="6195313" y="3100750"/>
                </a:cubicBezTo>
                <a:cubicBezTo>
                  <a:pt x="6200707" y="3160005"/>
                  <a:pt x="6181035" y="3219418"/>
                  <a:pt x="6184446" y="3278038"/>
                </a:cubicBezTo>
                <a:cubicBezTo>
                  <a:pt x="6186905" y="3320079"/>
                  <a:pt x="6215779" y="3370608"/>
                  <a:pt x="6201818" y="3411222"/>
                </a:cubicBezTo>
                <a:cubicBezTo>
                  <a:pt x="6171278" y="3455008"/>
                  <a:pt x="6072917" y="3476187"/>
                  <a:pt x="6028654" y="3517674"/>
                </a:cubicBezTo>
                <a:lnTo>
                  <a:pt x="6025403" y="3520767"/>
                </a:lnTo>
                <a:cubicBezTo>
                  <a:pt x="5973525" y="3569313"/>
                  <a:pt x="5951949" y="3634676"/>
                  <a:pt x="5888966" y="3672830"/>
                </a:cubicBezTo>
                <a:cubicBezTo>
                  <a:pt x="5934736" y="3633645"/>
                  <a:pt x="6045391" y="3413046"/>
                  <a:pt x="6054197" y="3352126"/>
                </a:cubicBezTo>
                <a:cubicBezTo>
                  <a:pt x="6054831" y="3347922"/>
                  <a:pt x="6054514" y="3343559"/>
                  <a:pt x="6054276" y="3339355"/>
                </a:cubicBezTo>
                <a:lnTo>
                  <a:pt x="6054038" y="3335389"/>
                </a:lnTo>
                <a:cubicBezTo>
                  <a:pt x="6053800" y="3332454"/>
                  <a:pt x="6053403" y="3329519"/>
                  <a:pt x="6053087" y="3326584"/>
                </a:cubicBezTo>
                <a:cubicBezTo>
                  <a:pt x="6040553" y="3355299"/>
                  <a:pt x="5999860" y="3377351"/>
                  <a:pt x="5977967" y="3400751"/>
                </a:cubicBezTo>
                <a:cubicBezTo>
                  <a:pt x="5939813" y="3441444"/>
                  <a:pt x="5909035" y="3504585"/>
                  <a:pt x="5864931" y="3534966"/>
                </a:cubicBezTo>
                <a:cubicBezTo>
                  <a:pt x="5872943" y="3522830"/>
                  <a:pt x="5877861" y="3511486"/>
                  <a:pt x="5879844" y="3497050"/>
                </a:cubicBezTo>
                <a:cubicBezTo>
                  <a:pt x="5888649" y="3433432"/>
                  <a:pt x="5884286" y="3366483"/>
                  <a:pt x="5888173" y="3302231"/>
                </a:cubicBezTo>
                <a:cubicBezTo>
                  <a:pt x="5892060" y="3238138"/>
                  <a:pt x="5913398" y="3159370"/>
                  <a:pt x="5904196" y="3096942"/>
                </a:cubicBezTo>
                <a:cubicBezTo>
                  <a:pt x="5909035" y="3140650"/>
                  <a:pt x="5818527" y="3250513"/>
                  <a:pt x="5803693" y="3303501"/>
                </a:cubicBezTo>
                <a:cubicBezTo>
                  <a:pt x="5785053" y="3370291"/>
                  <a:pt x="5816068" y="3439699"/>
                  <a:pt x="5790922" y="3504744"/>
                </a:cubicBezTo>
                <a:cubicBezTo>
                  <a:pt x="5789971" y="3476822"/>
                  <a:pt x="5763000" y="3445093"/>
                  <a:pt x="5743408" y="3426690"/>
                </a:cubicBezTo>
                <a:cubicBezTo>
                  <a:pt x="5689547" y="3376081"/>
                  <a:pt x="5590949" y="3361089"/>
                  <a:pt x="5520112" y="3364500"/>
                </a:cubicBezTo>
                <a:cubicBezTo>
                  <a:pt x="5456099" y="3367594"/>
                  <a:pt x="5393036" y="3383062"/>
                  <a:pt x="5330450" y="3395675"/>
                </a:cubicBezTo>
                <a:cubicBezTo>
                  <a:pt x="5473550" y="3405114"/>
                  <a:pt x="5628786" y="3427800"/>
                  <a:pt x="5730160" y="3541788"/>
                </a:cubicBezTo>
                <a:cubicBezTo>
                  <a:pt x="5754354" y="3568916"/>
                  <a:pt x="5774265" y="3592555"/>
                  <a:pt x="5778706" y="3629361"/>
                </a:cubicBezTo>
                <a:cubicBezTo>
                  <a:pt x="5760938" y="3592872"/>
                  <a:pt x="5707157" y="3561857"/>
                  <a:pt x="5669637" y="3548927"/>
                </a:cubicBezTo>
                <a:cubicBezTo>
                  <a:pt x="5573894" y="3516008"/>
                  <a:pt x="5477675" y="3532824"/>
                  <a:pt x="5383359" y="3559715"/>
                </a:cubicBezTo>
                <a:cubicBezTo>
                  <a:pt x="5523999" y="3575818"/>
                  <a:pt x="5678125" y="3619604"/>
                  <a:pt x="5770695" y="3734861"/>
                </a:cubicBezTo>
                <a:cubicBezTo>
                  <a:pt x="5780452" y="3746997"/>
                  <a:pt x="5788067" y="3759055"/>
                  <a:pt x="5793303" y="3773888"/>
                </a:cubicBezTo>
                <a:cubicBezTo>
                  <a:pt x="5759590" y="3739303"/>
                  <a:pt x="5719690" y="3723439"/>
                  <a:pt x="5671620" y="3722407"/>
                </a:cubicBezTo>
                <a:cubicBezTo>
                  <a:pt x="5621963" y="3721297"/>
                  <a:pt x="5572308" y="3734227"/>
                  <a:pt x="5524396" y="3745887"/>
                </a:cubicBezTo>
                <a:cubicBezTo>
                  <a:pt x="5536929" y="3716696"/>
                  <a:pt x="5538357" y="3691392"/>
                  <a:pt x="5531773" y="3660456"/>
                </a:cubicBezTo>
                <a:lnTo>
                  <a:pt x="5525348" y="3660138"/>
                </a:lnTo>
                <a:cubicBezTo>
                  <a:pt x="5501551" y="3715427"/>
                  <a:pt x="5490207" y="3782376"/>
                  <a:pt x="5455940" y="3831794"/>
                </a:cubicBezTo>
                <a:cubicBezTo>
                  <a:pt x="5463475" y="3803317"/>
                  <a:pt x="5443249" y="3765718"/>
                  <a:pt x="5429208" y="3741683"/>
                </a:cubicBezTo>
                <a:cubicBezTo>
                  <a:pt x="5403349" y="3697500"/>
                  <a:pt x="5351947" y="3636738"/>
                  <a:pt x="5304433" y="3616193"/>
                </a:cubicBezTo>
                <a:cubicBezTo>
                  <a:pt x="5295627" y="3612386"/>
                  <a:pt x="5286823" y="3608499"/>
                  <a:pt x="5277938" y="3604771"/>
                </a:cubicBezTo>
                <a:cubicBezTo>
                  <a:pt x="5346553" y="3653872"/>
                  <a:pt x="5391768" y="3765876"/>
                  <a:pt x="5405729" y="3847897"/>
                </a:cubicBezTo>
                <a:cubicBezTo>
                  <a:pt x="5408425" y="3863603"/>
                  <a:pt x="5407235" y="3878753"/>
                  <a:pt x="5405332" y="3894539"/>
                </a:cubicBezTo>
                <a:cubicBezTo>
                  <a:pt x="5397161" y="3859319"/>
                  <a:pt x="5368923" y="3835284"/>
                  <a:pt x="5339256" y="3816881"/>
                </a:cubicBezTo>
                <a:cubicBezTo>
                  <a:pt x="5325532" y="3808235"/>
                  <a:pt x="5311016" y="3800937"/>
                  <a:pt x="5295945" y="3795067"/>
                </a:cubicBezTo>
                <a:cubicBezTo>
                  <a:pt x="5362815" y="3841868"/>
                  <a:pt x="5402635" y="3940150"/>
                  <a:pt x="5421435" y="4016856"/>
                </a:cubicBezTo>
                <a:lnTo>
                  <a:pt x="5418420" y="4022963"/>
                </a:lnTo>
                <a:cubicBezTo>
                  <a:pt x="5354406" y="3939674"/>
                  <a:pt x="5323549" y="3850356"/>
                  <a:pt x="5215669" y="3812043"/>
                </a:cubicBezTo>
                <a:cubicBezTo>
                  <a:pt x="5246685" y="3847342"/>
                  <a:pt x="5273100" y="3901599"/>
                  <a:pt x="5272862" y="3949431"/>
                </a:cubicBezTo>
                <a:cubicBezTo>
                  <a:pt x="5262470" y="3921509"/>
                  <a:pt x="5234787" y="3904296"/>
                  <a:pt x="5208848" y="3892239"/>
                </a:cubicBezTo>
                <a:cubicBezTo>
                  <a:pt x="5146817" y="3863206"/>
                  <a:pt x="5068049" y="3859716"/>
                  <a:pt x="5000544" y="3857019"/>
                </a:cubicBezTo>
                <a:cubicBezTo>
                  <a:pt x="5104220" y="3894618"/>
                  <a:pt x="5215114" y="3951335"/>
                  <a:pt x="5263581" y="4056597"/>
                </a:cubicBezTo>
                <a:cubicBezTo>
                  <a:pt x="5272306" y="4075555"/>
                  <a:pt x="5275638" y="4091578"/>
                  <a:pt x="5277066" y="4112202"/>
                </a:cubicBezTo>
                <a:cubicBezTo>
                  <a:pt x="5277145" y="4113789"/>
                  <a:pt x="5277304" y="4115375"/>
                  <a:pt x="5277463" y="4116962"/>
                </a:cubicBezTo>
                <a:cubicBezTo>
                  <a:pt x="5260487" y="4067305"/>
                  <a:pt x="5190603" y="4023519"/>
                  <a:pt x="5145151" y="4001149"/>
                </a:cubicBezTo>
                <a:cubicBezTo>
                  <a:pt x="5123178" y="3990282"/>
                  <a:pt x="5095495" y="3979335"/>
                  <a:pt x="5070508" y="3981160"/>
                </a:cubicBezTo>
                <a:lnTo>
                  <a:pt x="5069159" y="3970848"/>
                </a:lnTo>
                <a:lnTo>
                  <a:pt x="5071857" y="3980922"/>
                </a:lnTo>
                <a:lnTo>
                  <a:pt x="5052580" y="3986158"/>
                </a:lnTo>
                <a:cubicBezTo>
                  <a:pt x="5056626" y="3991948"/>
                  <a:pt x="5060116" y="3994486"/>
                  <a:pt x="5066066" y="3997818"/>
                </a:cubicBezTo>
                <a:cubicBezTo>
                  <a:pt x="5143406" y="4041129"/>
                  <a:pt x="5200836" y="4119183"/>
                  <a:pt x="5224157" y="4204376"/>
                </a:cubicBezTo>
                <a:cubicBezTo>
                  <a:pt x="5229948" y="4225556"/>
                  <a:pt x="5230344" y="4245148"/>
                  <a:pt x="5227568" y="4266883"/>
                </a:cubicBezTo>
                <a:cubicBezTo>
                  <a:pt x="5223285" y="4228252"/>
                  <a:pt x="5186161" y="4187480"/>
                  <a:pt x="5156891" y="4164159"/>
                </a:cubicBezTo>
                <a:cubicBezTo>
                  <a:pt x="5082882" y="4105301"/>
                  <a:pt x="4984283" y="4077697"/>
                  <a:pt x="4890841" y="4074762"/>
                </a:cubicBezTo>
                <a:cubicBezTo>
                  <a:pt x="4939069" y="4091340"/>
                  <a:pt x="5042110" y="4133540"/>
                  <a:pt x="5062893" y="4182007"/>
                </a:cubicBezTo>
                <a:cubicBezTo>
                  <a:pt x="5063686" y="4183911"/>
                  <a:pt x="5064400" y="4185814"/>
                  <a:pt x="5065114" y="4187718"/>
                </a:cubicBezTo>
                <a:cubicBezTo>
                  <a:pt x="5054405" y="4191684"/>
                  <a:pt x="5042031" y="4187797"/>
                  <a:pt x="5031005" y="4185735"/>
                </a:cubicBezTo>
                <a:cubicBezTo>
                  <a:pt x="5073284" y="4252922"/>
                  <a:pt x="5148166" y="4276005"/>
                  <a:pt x="5137933" y="4369765"/>
                </a:cubicBezTo>
                <a:cubicBezTo>
                  <a:pt x="5134363" y="4337322"/>
                  <a:pt x="5109535" y="4313208"/>
                  <a:pt x="5085262" y="4293536"/>
                </a:cubicBezTo>
                <a:cubicBezTo>
                  <a:pt x="5030053" y="4248718"/>
                  <a:pt x="4946763" y="4191288"/>
                  <a:pt x="4877752" y="4173281"/>
                </a:cubicBezTo>
                <a:lnTo>
                  <a:pt x="4867361" y="4176058"/>
                </a:lnTo>
                <a:cubicBezTo>
                  <a:pt x="4950967" y="4223017"/>
                  <a:pt x="5020138" y="4287428"/>
                  <a:pt x="5046076" y="4382695"/>
                </a:cubicBezTo>
                <a:cubicBezTo>
                  <a:pt x="5050439" y="4398639"/>
                  <a:pt x="5049725" y="4413155"/>
                  <a:pt x="5047821" y="4429496"/>
                </a:cubicBezTo>
                <a:cubicBezTo>
                  <a:pt x="5045045" y="4393404"/>
                  <a:pt x="5008794" y="4358263"/>
                  <a:pt x="4982935" y="4335656"/>
                </a:cubicBezTo>
                <a:cubicBezTo>
                  <a:pt x="4917097" y="4278147"/>
                  <a:pt x="4837694" y="4244038"/>
                  <a:pt x="4752183" y="4229046"/>
                </a:cubicBezTo>
                <a:cubicBezTo>
                  <a:pt x="4878545" y="4297343"/>
                  <a:pt x="4882511" y="4283461"/>
                  <a:pt x="4947239" y="4416328"/>
                </a:cubicBezTo>
                <a:lnTo>
                  <a:pt x="4940179" y="4425609"/>
                </a:lnTo>
                <a:cubicBezTo>
                  <a:pt x="4922808" y="4426244"/>
                  <a:pt x="4906943" y="4424657"/>
                  <a:pt x="4889809" y="4422198"/>
                </a:cubicBezTo>
                <a:lnTo>
                  <a:pt x="4887112" y="4426561"/>
                </a:lnTo>
                <a:cubicBezTo>
                  <a:pt x="4908371" y="4439411"/>
                  <a:pt x="4930740" y="4450120"/>
                  <a:pt x="4943432" y="4472251"/>
                </a:cubicBezTo>
                <a:cubicBezTo>
                  <a:pt x="4944542" y="4474234"/>
                  <a:pt x="4945812" y="4476138"/>
                  <a:pt x="4946922" y="4478041"/>
                </a:cubicBezTo>
                <a:cubicBezTo>
                  <a:pt x="4887906" y="4463287"/>
                  <a:pt x="4827937" y="4456069"/>
                  <a:pt x="4770190" y="4436238"/>
                </a:cubicBezTo>
                <a:cubicBezTo>
                  <a:pt x="4804854" y="4420294"/>
                  <a:pt x="4876245" y="4397529"/>
                  <a:pt x="4899090" y="4368655"/>
                </a:cubicBezTo>
                <a:cubicBezTo>
                  <a:pt x="4884018" y="4357787"/>
                  <a:pt x="4830237" y="4366355"/>
                  <a:pt x="4810407" y="4368258"/>
                </a:cubicBezTo>
                <a:cubicBezTo>
                  <a:pt x="4787720" y="4334546"/>
                  <a:pt x="4734732" y="4325820"/>
                  <a:pt x="4697608" y="4317729"/>
                </a:cubicBezTo>
                <a:cubicBezTo>
                  <a:pt x="4732590" y="4332404"/>
                  <a:pt x="4777884" y="4346127"/>
                  <a:pt x="4795018" y="4382933"/>
                </a:cubicBezTo>
                <a:cubicBezTo>
                  <a:pt x="4788830" y="4404271"/>
                  <a:pt x="4719343" y="4475662"/>
                  <a:pt x="4700147" y="4492954"/>
                </a:cubicBezTo>
                <a:cubicBezTo>
                  <a:pt x="4718312" y="4424102"/>
                  <a:pt x="4673018" y="4331690"/>
                  <a:pt x="4638275" y="4272594"/>
                </a:cubicBezTo>
                <a:cubicBezTo>
                  <a:pt x="4596471" y="4201441"/>
                  <a:pt x="4544673" y="4148612"/>
                  <a:pt x="4464319" y="4125608"/>
                </a:cubicBezTo>
                <a:cubicBezTo>
                  <a:pt x="4557444" y="4174154"/>
                  <a:pt x="4607577" y="4282589"/>
                  <a:pt x="4637958" y="4378808"/>
                </a:cubicBezTo>
                <a:cubicBezTo>
                  <a:pt x="4652553" y="4424895"/>
                  <a:pt x="4673336" y="4497476"/>
                  <a:pt x="4649936" y="4542294"/>
                </a:cubicBezTo>
                <a:cubicBezTo>
                  <a:pt x="4649777" y="4540866"/>
                  <a:pt x="4649697" y="4539517"/>
                  <a:pt x="4649460" y="4538089"/>
                </a:cubicBezTo>
                <a:cubicBezTo>
                  <a:pt x="4628835" y="4384916"/>
                  <a:pt x="4512785" y="4199379"/>
                  <a:pt x="4389676" y="4107126"/>
                </a:cubicBezTo>
                <a:cubicBezTo>
                  <a:pt x="4352473" y="4079204"/>
                  <a:pt x="4315191" y="4063101"/>
                  <a:pt x="4270928" y="4050409"/>
                </a:cubicBezTo>
                <a:cubicBezTo>
                  <a:pt x="4307259" y="4073810"/>
                  <a:pt x="4344541" y="4096813"/>
                  <a:pt x="4376666" y="4125925"/>
                </a:cubicBezTo>
                <a:cubicBezTo>
                  <a:pt x="4476376" y="4216274"/>
                  <a:pt x="4583145" y="4375556"/>
                  <a:pt x="4612971" y="4508185"/>
                </a:cubicBezTo>
                <a:cubicBezTo>
                  <a:pt x="4616223" y="4522780"/>
                  <a:pt x="4618127" y="4537931"/>
                  <a:pt x="4619079" y="4552844"/>
                </a:cubicBezTo>
                <a:cubicBezTo>
                  <a:pt x="4533251" y="4377856"/>
                  <a:pt x="4423546" y="4196444"/>
                  <a:pt x="4229125" y="4130367"/>
                </a:cubicBezTo>
                <a:cubicBezTo>
                  <a:pt x="4182562" y="4114503"/>
                  <a:pt x="4135682" y="4106729"/>
                  <a:pt x="4086898" y="4101732"/>
                </a:cubicBezTo>
                <a:cubicBezTo>
                  <a:pt x="4230791" y="4145677"/>
                  <a:pt x="4403716" y="4241182"/>
                  <a:pt x="4477169" y="4378411"/>
                </a:cubicBezTo>
                <a:cubicBezTo>
                  <a:pt x="4486371" y="4395625"/>
                  <a:pt x="4488512" y="4410617"/>
                  <a:pt x="4489702" y="4429893"/>
                </a:cubicBezTo>
                <a:cubicBezTo>
                  <a:pt x="4467174" y="4359929"/>
                  <a:pt x="4359929" y="4289094"/>
                  <a:pt x="4296232" y="4256412"/>
                </a:cubicBezTo>
                <a:cubicBezTo>
                  <a:pt x="4228966" y="4221906"/>
                  <a:pt x="4147580" y="4195413"/>
                  <a:pt x="4071430" y="4197078"/>
                </a:cubicBezTo>
                <a:cubicBezTo>
                  <a:pt x="4209691" y="4227380"/>
                  <a:pt x="4273308" y="4253319"/>
                  <a:pt x="4385630" y="4337957"/>
                </a:cubicBezTo>
                <a:cubicBezTo>
                  <a:pt x="4433065" y="4373732"/>
                  <a:pt x="4471855" y="4406333"/>
                  <a:pt x="4505091" y="4456625"/>
                </a:cubicBezTo>
                <a:cubicBezTo>
                  <a:pt x="4512706" y="4468205"/>
                  <a:pt x="4521987" y="4483198"/>
                  <a:pt x="4520004" y="4497396"/>
                </a:cubicBezTo>
                <a:cubicBezTo>
                  <a:pt x="4483832" y="4472965"/>
                  <a:pt x="4459004" y="4432589"/>
                  <a:pt x="4426402" y="4403557"/>
                </a:cubicBezTo>
                <a:cubicBezTo>
                  <a:pt x="4336925" y="4323996"/>
                  <a:pt x="4198744" y="4284176"/>
                  <a:pt x="4082456" y="4307100"/>
                </a:cubicBezTo>
                <a:cubicBezTo>
                  <a:pt x="3962519" y="4330738"/>
                  <a:pt x="3853529" y="4407999"/>
                  <a:pt x="3766828" y="4491130"/>
                </a:cubicBezTo>
                <a:cubicBezTo>
                  <a:pt x="3911276" y="4415535"/>
                  <a:pt x="4072303" y="4301785"/>
                  <a:pt x="4242689" y="4354218"/>
                </a:cubicBezTo>
                <a:cubicBezTo>
                  <a:pt x="4351838" y="4387851"/>
                  <a:pt x="4463922" y="4492478"/>
                  <a:pt x="4515799" y="4593774"/>
                </a:cubicBezTo>
                <a:cubicBezTo>
                  <a:pt x="4525080" y="4612019"/>
                  <a:pt x="4529999" y="4627249"/>
                  <a:pt x="4531188" y="4647714"/>
                </a:cubicBezTo>
                <a:cubicBezTo>
                  <a:pt x="4522859" y="4642637"/>
                  <a:pt x="4514610" y="4637561"/>
                  <a:pt x="4505725" y="4633277"/>
                </a:cubicBezTo>
                <a:cubicBezTo>
                  <a:pt x="4461543" y="4611622"/>
                  <a:pt x="4393324" y="4533885"/>
                  <a:pt x="4348586" y="4532061"/>
                </a:cubicBezTo>
                <a:cubicBezTo>
                  <a:pt x="4361437" y="4547926"/>
                  <a:pt x="4388644" y="4559269"/>
                  <a:pt x="4393404" y="4578782"/>
                </a:cubicBezTo>
                <a:cubicBezTo>
                  <a:pt x="4312970" y="4604166"/>
                  <a:pt x="4270056" y="4622886"/>
                  <a:pt x="4222858" y="4696181"/>
                </a:cubicBezTo>
                <a:cubicBezTo>
                  <a:pt x="4207153" y="4720612"/>
                  <a:pt x="4197395" y="4739571"/>
                  <a:pt x="4175264" y="4759402"/>
                </a:cubicBezTo>
                <a:cubicBezTo>
                  <a:pt x="4209849" y="4705065"/>
                  <a:pt x="4199220" y="4635499"/>
                  <a:pt x="4221192" y="4576244"/>
                </a:cubicBezTo>
                <a:cubicBezTo>
                  <a:pt x="4237692" y="4531664"/>
                  <a:pt x="4276322" y="4497317"/>
                  <a:pt x="4284017" y="4449961"/>
                </a:cubicBezTo>
                <a:cubicBezTo>
                  <a:pt x="4265217" y="4488671"/>
                  <a:pt x="4209929" y="4504377"/>
                  <a:pt x="4188829" y="4543721"/>
                </a:cubicBezTo>
                <a:cubicBezTo>
                  <a:pt x="4151308" y="4613446"/>
                  <a:pt x="4154402" y="4702051"/>
                  <a:pt x="4107760" y="4766620"/>
                </a:cubicBezTo>
                <a:cubicBezTo>
                  <a:pt x="4132747" y="4714584"/>
                  <a:pt x="4116327" y="4577751"/>
                  <a:pt x="4097131" y="4524446"/>
                </a:cubicBezTo>
                <a:cubicBezTo>
                  <a:pt x="4096020" y="4521352"/>
                  <a:pt x="4094751" y="4518338"/>
                  <a:pt x="4093482" y="4515324"/>
                </a:cubicBezTo>
                <a:cubicBezTo>
                  <a:pt x="4094989" y="4522463"/>
                  <a:pt x="4063180" y="4742030"/>
                  <a:pt x="4057231" y="4763368"/>
                </a:cubicBezTo>
                <a:cubicBezTo>
                  <a:pt x="4052710" y="4734970"/>
                  <a:pt x="4035338" y="4713156"/>
                  <a:pt x="4012414" y="4696815"/>
                </a:cubicBezTo>
                <a:cubicBezTo>
                  <a:pt x="3971007" y="4667387"/>
                  <a:pt x="3918177" y="4655012"/>
                  <a:pt x="3869552" y="4642796"/>
                </a:cubicBezTo>
                <a:cubicBezTo>
                  <a:pt x="3937294" y="4692215"/>
                  <a:pt x="3995042" y="4744013"/>
                  <a:pt x="4029944" y="4822622"/>
                </a:cubicBezTo>
                <a:cubicBezTo>
                  <a:pt x="3927855" y="4748614"/>
                  <a:pt x="3846707" y="4743933"/>
                  <a:pt x="3724628" y="4753214"/>
                </a:cubicBezTo>
                <a:cubicBezTo>
                  <a:pt x="3811091" y="4773363"/>
                  <a:pt x="3885496" y="4802474"/>
                  <a:pt x="3961329" y="4848640"/>
                </a:cubicBezTo>
                <a:cubicBezTo>
                  <a:pt x="3834174" y="4865774"/>
                  <a:pt x="3703290" y="4874024"/>
                  <a:pt x="3611275" y="4974923"/>
                </a:cubicBezTo>
                <a:cubicBezTo>
                  <a:pt x="3671561" y="4955806"/>
                  <a:pt x="3746442" y="4928201"/>
                  <a:pt x="3810297" y="4939466"/>
                </a:cubicBezTo>
                <a:lnTo>
                  <a:pt x="3813471" y="4944146"/>
                </a:lnTo>
                <a:cubicBezTo>
                  <a:pt x="3696310" y="4953585"/>
                  <a:pt x="3631185" y="5035764"/>
                  <a:pt x="3531238" y="5079551"/>
                </a:cubicBezTo>
                <a:cubicBezTo>
                  <a:pt x="3424468" y="5002845"/>
                  <a:pt x="3317700" y="4927726"/>
                  <a:pt x="3181025" y="4922490"/>
                </a:cubicBezTo>
                <a:cubicBezTo>
                  <a:pt x="3143743" y="4921063"/>
                  <a:pt x="2959396" y="4944066"/>
                  <a:pt x="2953209" y="4912654"/>
                </a:cubicBezTo>
                <a:cubicBezTo>
                  <a:pt x="2977164" y="4898297"/>
                  <a:pt x="3004372" y="4892903"/>
                  <a:pt x="3029438" y="4880925"/>
                </a:cubicBezTo>
                <a:cubicBezTo>
                  <a:pt x="3089883" y="4852051"/>
                  <a:pt x="3136049" y="4806203"/>
                  <a:pt x="3180629" y="4757498"/>
                </a:cubicBezTo>
                <a:cubicBezTo>
                  <a:pt x="3209899" y="4765747"/>
                  <a:pt x="3246943" y="4781295"/>
                  <a:pt x="3277086" y="4781136"/>
                </a:cubicBezTo>
                <a:cubicBezTo>
                  <a:pt x="3291999" y="4762495"/>
                  <a:pt x="3278434" y="4742268"/>
                  <a:pt x="3292475" y="4726720"/>
                </a:cubicBezTo>
                <a:cubicBezTo>
                  <a:pt x="3326743" y="4688883"/>
                  <a:pt x="3389249" y="4671115"/>
                  <a:pt x="3429387" y="4635419"/>
                </a:cubicBezTo>
                <a:cubicBezTo>
                  <a:pt x="3357361" y="4647397"/>
                  <a:pt x="3300883" y="4669449"/>
                  <a:pt x="3245515" y="4719026"/>
                </a:cubicBezTo>
                <a:cubicBezTo>
                  <a:pt x="3217831" y="4709904"/>
                  <a:pt x="3190227" y="4700226"/>
                  <a:pt x="3162305" y="4691739"/>
                </a:cubicBezTo>
                <a:cubicBezTo>
                  <a:pt x="3074494" y="4787879"/>
                  <a:pt x="2979941" y="4826112"/>
                  <a:pt x="2862383" y="4873627"/>
                </a:cubicBezTo>
                <a:cubicBezTo>
                  <a:pt x="2832002" y="4859508"/>
                  <a:pt x="2800749" y="4846181"/>
                  <a:pt x="2771479" y="4830000"/>
                </a:cubicBezTo>
                <a:cubicBezTo>
                  <a:pt x="2888084" y="4767969"/>
                  <a:pt x="2995012" y="4714743"/>
                  <a:pt x="3053156" y="4587746"/>
                </a:cubicBezTo>
                <a:cubicBezTo>
                  <a:pt x="3095118" y="4591871"/>
                  <a:pt x="3137080" y="4596709"/>
                  <a:pt x="3179280" y="4596709"/>
                </a:cubicBezTo>
                <a:cubicBezTo>
                  <a:pt x="3138032" y="4576165"/>
                  <a:pt x="3067593" y="4542373"/>
                  <a:pt x="3021268" y="4556889"/>
                </a:cubicBezTo>
                <a:cubicBezTo>
                  <a:pt x="3009290" y="4560617"/>
                  <a:pt x="2999454" y="4566328"/>
                  <a:pt x="2993187" y="4577593"/>
                </a:cubicBezTo>
                <a:cubicBezTo>
                  <a:pt x="2985017" y="4592188"/>
                  <a:pt x="2982162" y="4613288"/>
                  <a:pt x="2978513" y="4629629"/>
                </a:cubicBezTo>
                <a:cubicBezTo>
                  <a:pt x="2896572" y="4688248"/>
                  <a:pt x="2816059" y="4729893"/>
                  <a:pt x="2719125" y="4758291"/>
                </a:cubicBezTo>
                <a:cubicBezTo>
                  <a:pt x="2667486" y="4732035"/>
                  <a:pt x="2615450" y="4708317"/>
                  <a:pt x="2560479" y="4689914"/>
                </a:cubicBezTo>
                <a:cubicBezTo>
                  <a:pt x="2426184" y="4784150"/>
                  <a:pt x="2288717" y="4892189"/>
                  <a:pt x="2134274" y="4950333"/>
                </a:cubicBezTo>
                <a:cubicBezTo>
                  <a:pt x="2161958" y="4923442"/>
                  <a:pt x="2227559" y="4880449"/>
                  <a:pt x="2231128" y="4840232"/>
                </a:cubicBezTo>
                <a:cubicBezTo>
                  <a:pt x="2232318" y="4826826"/>
                  <a:pt x="2228272" y="4820957"/>
                  <a:pt x="2221054" y="4810645"/>
                </a:cubicBezTo>
                <a:cubicBezTo>
                  <a:pt x="2190038" y="4817070"/>
                  <a:pt x="2182741" y="4848878"/>
                  <a:pt x="2147125" y="4831427"/>
                </a:cubicBezTo>
                <a:cubicBezTo>
                  <a:pt x="2135385" y="4815087"/>
                  <a:pt x="2130229" y="4798587"/>
                  <a:pt x="2124359" y="4779629"/>
                </a:cubicBezTo>
                <a:cubicBezTo>
                  <a:pt x="2158785" y="4781136"/>
                  <a:pt x="2222641" y="4792003"/>
                  <a:pt x="2250086" y="4767730"/>
                </a:cubicBezTo>
                <a:cubicBezTo>
                  <a:pt x="2242233" y="4754642"/>
                  <a:pt x="2225813" y="4750121"/>
                  <a:pt x="2211059" y="4746789"/>
                </a:cubicBezTo>
                <a:cubicBezTo>
                  <a:pt x="2183772" y="4740602"/>
                  <a:pt x="2152677" y="4741554"/>
                  <a:pt x="2124676" y="4740523"/>
                </a:cubicBezTo>
                <a:cubicBezTo>
                  <a:pt x="2201382" y="4643907"/>
                  <a:pt x="2305533" y="4594171"/>
                  <a:pt x="2394931" y="4513023"/>
                </a:cubicBezTo>
                <a:cubicBezTo>
                  <a:pt x="2289986" y="4546180"/>
                  <a:pt x="2197337" y="4594726"/>
                  <a:pt x="2099927" y="4644859"/>
                </a:cubicBezTo>
                <a:cubicBezTo>
                  <a:pt x="2027108" y="4613843"/>
                  <a:pt x="1911296" y="4564187"/>
                  <a:pt x="1832449" y="4594250"/>
                </a:cubicBezTo>
                <a:cubicBezTo>
                  <a:pt x="1828562" y="4595758"/>
                  <a:pt x="1824993" y="4597741"/>
                  <a:pt x="1821423" y="4599962"/>
                </a:cubicBezTo>
                <a:lnTo>
                  <a:pt x="1820471" y="4608925"/>
                </a:lnTo>
                <a:cubicBezTo>
                  <a:pt x="1870524" y="4636609"/>
                  <a:pt x="1936997" y="4639941"/>
                  <a:pt x="1991730" y="4656281"/>
                </a:cubicBezTo>
                <a:cubicBezTo>
                  <a:pt x="2021873" y="4665324"/>
                  <a:pt x="2050112" y="4681030"/>
                  <a:pt x="2077796" y="4695546"/>
                </a:cubicBezTo>
                <a:cubicBezTo>
                  <a:pt x="2058124" y="4715774"/>
                  <a:pt x="2041069" y="4731480"/>
                  <a:pt x="2040197" y="4761622"/>
                </a:cubicBezTo>
                <a:cubicBezTo>
                  <a:pt x="2038927" y="4805488"/>
                  <a:pt x="2092550" y="4874738"/>
                  <a:pt x="2068674" y="4910275"/>
                </a:cubicBezTo>
                <a:cubicBezTo>
                  <a:pt x="2048843" y="4918048"/>
                  <a:pt x="2026553" y="4907974"/>
                  <a:pt x="2008071" y="4899804"/>
                </a:cubicBezTo>
                <a:cubicBezTo>
                  <a:pt x="1956749" y="4877038"/>
                  <a:pt x="1909155" y="4846419"/>
                  <a:pt x="1858467" y="4822226"/>
                </a:cubicBezTo>
                <a:cubicBezTo>
                  <a:pt x="1776288" y="4782882"/>
                  <a:pt x="1687684" y="4769000"/>
                  <a:pt x="1598524" y="4754404"/>
                </a:cubicBezTo>
                <a:cubicBezTo>
                  <a:pt x="1538318" y="4760671"/>
                  <a:pt x="1316609" y="4789148"/>
                  <a:pt x="1272426" y="4766699"/>
                </a:cubicBezTo>
                <a:cubicBezTo>
                  <a:pt x="1223563" y="4741950"/>
                  <a:pt x="1139718" y="4787324"/>
                  <a:pt x="1088158" y="4797794"/>
                </a:cubicBezTo>
                <a:cubicBezTo>
                  <a:pt x="1063409" y="4802791"/>
                  <a:pt x="1037629" y="4801205"/>
                  <a:pt x="1012483" y="4799936"/>
                </a:cubicBezTo>
                <a:cubicBezTo>
                  <a:pt x="1030410" y="4705620"/>
                  <a:pt x="1050320" y="4605673"/>
                  <a:pt x="1050082" y="4509533"/>
                </a:cubicBezTo>
                <a:cubicBezTo>
                  <a:pt x="1049686" y="4348507"/>
                  <a:pt x="945455" y="4244117"/>
                  <a:pt x="839558" y="4138220"/>
                </a:cubicBezTo>
                <a:cubicBezTo>
                  <a:pt x="857723" y="4115692"/>
                  <a:pt x="901193" y="4050013"/>
                  <a:pt x="928400" y="4044619"/>
                </a:cubicBezTo>
                <a:cubicBezTo>
                  <a:pt x="923720" y="4056279"/>
                  <a:pt x="917692" y="4069764"/>
                  <a:pt x="916819" y="4082377"/>
                </a:cubicBezTo>
                <a:cubicBezTo>
                  <a:pt x="906190" y="4237375"/>
                  <a:pt x="1244742" y="4315350"/>
                  <a:pt x="1342389" y="4426481"/>
                </a:cubicBezTo>
                <a:cubicBezTo>
                  <a:pt x="1357937" y="4444091"/>
                  <a:pt x="1373008" y="4466698"/>
                  <a:pt x="1371263" y="4491051"/>
                </a:cubicBezTo>
                <a:cubicBezTo>
                  <a:pt x="1351511" y="4516355"/>
                  <a:pt x="1308677" y="4488988"/>
                  <a:pt x="1280755" y="4499142"/>
                </a:cubicBezTo>
                <a:cubicBezTo>
                  <a:pt x="1278137" y="4511913"/>
                  <a:pt x="1279089" y="4514451"/>
                  <a:pt x="1284563" y="4526350"/>
                </a:cubicBezTo>
                <a:cubicBezTo>
                  <a:pt x="1296461" y="4552130"/>
                  <a:pt x="1323510" y="4574023"/>
                  <a:pt x="1349925" y="4583304"/>
                </a:cubicBezTo>
                <a:cubicBezTo>
                  <a:pt x="1375943" y="4592426"/>
                  <a:pt x="1404737" y="4592188"/>
                  <a:pt x="1429565" y="4579417"/>
                </a:cubicBezTo>
                <a:cubicBezTo>
                  <a:pt x="1452014" y="4567836"/>
                  <a:pt x="1467403" y="4547846"/>
                  <a:pt x="1474859" y="4523970"/>
                </a:cubicBezTo>
                <a:cubicBezTo>
                  <a:pt x="1486519" y="4486688"/>
                  <a:pt x="1479142" y="4445281"/>
                  <a:pt x="1469148" y="4408555"/>
                </a:cubicBezTo>
                <a:cubicBezTo>
                  <a:pt x="1424410" y="4244593"/>
                  <a:pt x="1325811" y="4190891"/>
                  <a:pt x="1233478" y="4065243"/>
                </a:cubicBezTo>
                <a:cubicBezTo>
                  <a:pt x="1202066" y="4022487"/>
                  <a:pt x="1182235" y="3966247"/>
                  <a:pt x="1156852" y="3919209"/>
                </a:cubicBezTo>
                <a:cubicBezTo>
                  <a:pt x="1244107" y="3735813"/>
                  <a:pt x="1158756" y="3673544"/>
                  <a:pt x="1184694" y="3579070"/>
                </a:cubicBezTo>
                <a:cubicBezTo>
                  <a:pt x="1206746" y="3578118"/>
                  <a:pt x="1230940" y="3586526"/>
                  <a:pt x="1252198" y="3581687"/>
                </a:cubicBezTo>
                <a:cubicBezTo>
                  <a:pt x="1265921" y="3578674"/>
                  <a:pt x="1277661" y="3569948"/>
                  <a:pt x="1284483" y="3557653"/>
                </a:cubicBezTo>
                <a:cubicBezTo>
                  <a:pt x="1299555" y="3530604"/>
                  <a:pt x="1310422" y="3439858"/>
                  <a:pt x="1301696" y="3411539"/>
                </a:cubicBezTo>
                <a:cubicBezTo>
                  <a:pt x="1294716" y="3388852"/>
                  <a:pt x="1270046" y="3384173"/>
                  <a:pt x="1250850" y="3374178"/>
                </a:cubicBezTo>
                <a:cubicBezTo>
                  <a:pt x="1204842" y="3350222"/>
                  <a:pt x="1213172" y="3309053"/>
                  <a:pt x="1198735" y="3268122"/>
                </a:cubicBezTo>
                <a:cubicBezTo>
                  <a:pt x="1193499" y="3253289"/>
                  <a:pt x="1184615" y="3241311"/>
                  <a:pt x="1169861" y="3234807"/>
                </a:cubicBezTo>
                <a:cubicBezTo>
                  <a:pt x="1131627" y="3217831"/>
                  <a:pt x="1038977" y="3234331"/>
                  <a:pt x="1001299" y="3249005"/>
                </a:cubicBezTo>
                <a:cubicBezTo>
                  <a:pt x="951801" y="3268202"/>
                  <a:pt x="932367" y="3307388"/>
                  <a:pt x="911663" y="3353236"/>
                </a:cubicBezTo>
                <a:cubicBezTo>
                  <a:pt x="759283" y="3399799"/>
                  <a:pt x="626813" y="3490942"/>
                  <a:pt x="484348" y="3559160"/>
                </a:cubicBezTo>
                <a:cubicBezTo>
                  <a:pt x="409705" y="3594855"/>
                  <a:pt x="314120" y="3620080"/>
                  <a:pt x="248203" y="3669498"/>
                </a:cubicBezTo>
                <a:cubicBezTo>
                  <a:pt x="218298" y="3691868"/>
                  <a:pt x="200926" y="3730974"/>
                  <a:pt x="183792" y="3763179"/>
                </a:cubicBezTo>
                <a:cubicBezTo>
                  <a:pt x="159202" y="3843613"/>
                  <a:pt x="104548" y="3996311"/>
                  <a:pt x="49736" y="4061197"/>
                </a:cubicBezTo>
                <a:cubicBezTo>
                  <a:pt x="35933" y="4077538"/>
                  <a:pt x="17530" y="4089674"/>
                  <a:pt x="0" y="4101573"/>
                </a:cubicBezTo>
                <a:cubicBezTo>
                  <a:pt x="35696" y="3925316"/>
                  <a:pt x="60206" y="3741207"/>
                  <a:pt x="67028" y="3561460"/>
                </a:cubicBezTo>
                <a:lnTo>
                  <a:pt x="67583" y="3553448"/>
                </a:lnTo>
                <a:lnTo>
                  <a:pt x="66076" y="3476822"/>
                </a:lnTo>
                <a:cubicBezTo>
                  <a:pt x="69170" y="3181105"/>
                  <a:pt x="53464" y="2884515"/>
                  <a:pt x="44183" y="2588956"/>
                </a:cubicBezTo>
                <a:cubicBezTo>
                  <a:pt x="362111" y="2455137"/>
                  <a:pt x="587786" y="2258891"/>
                  <a:pt x="761266" y="1958335"/>
                </a:cubicBezTo>
                <a:lnTo>
                  <a:pt x="789347" y="1916135"/>
                </a:lnTo>
                <a:cubicBezTo>
                  <a:pt x="851536" y="1801989"/>
                  <a:pt x="911108" y="1688636"/>
                  <a:pt x="956164" y="1566398"/>
                </a:cubicBezTo>
                <a:cubicBezTo>
                  <a:pt x="980912" y="1503892"/>
                  <a:pt x="1002885" y="1441544"/>
                  <a:pt x="1023192" y="1377530"/>
                </a:cubicBezTo>
                <a:cubicBezTo>
                  <a:pt x="1048417" y="1316292"/>
                  <a:pt x="1064837" y="1247915"/>
                  <a:pt x="1083081" y="1184298"/>
                </a:cubicBezTo>
                <a:cubicBezTo>
                  <a:pt x="1122664" y="1049051"/>
                  <a:pt x="1158438" y="912774"/>
                  <a:pt x="1190405" y="775545"/>
                </a:cubicBezTo>
                <a:cubicBezTo>
                  <a:pt x="1211188" y="727078"/>
                  <a:pt x="1219597" y="668220"/>
                  <a:pt x="1228957" y="616501"/>
                </a:cubicBezTo>
                <a:cubicBezTo>
                  <a:pt x="1244028" y="566369"/>
                  <a:pt x="1254420" y="516554"/>
                  <a:pt x="1276789" y="468880"/>
                </a:cubicBezTo>
                <a:cubicBezTo>
                  <a:pt x="1304393" y="455078"/>
                  <a:pt x="1323589" y="446749"/>
                  <a:pt x="1342389" y="421445"/>
                </a:cubicBezTo>
                <a:cubicBezTo>
                  <a:pt x="1369993" y="386860"/>
                  <a:pt x="1395456" y="399869"/>
                  <a:pt x="1421316" y="347674"/>
                </a:cubicBezTo>
                <a:cubicBezTo>
                  <a:pt x="1442495" y="307854"/>
                  <a:pt x="1499687" y="251376"/>
                  <a:pt x="1531654" y="216473"/>
                </a:cubicBezTo>
                <a:cubicBezTo>
                  <a:pt x="1549661" y="213142"/>
                  <a:pt x="1551724" y="234321"/>
                  <a:pt x="1569492" y="239715"/>
                </a:cubicBezTo>
                <a:lnTo>
                  <a:pt x="1579646" y="230355"/>
                </a:lnTo>
                <a:cubicBezTo>
                  <a:pt x="1589719" y="206003"/>
                  <a:pt x="1584484" y="175463"/>
                  <a:pt x="1582818" y="149604"/>
                </a:cubicBezTo>
                <a:cubicBezTo>
                  <a:pt x="1642311" y="112560"/>
                  <a:pt x="1684987" y="59730"/>
                  <a:pt x="1718937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FF9C1751-457F-E991-C90B-DCE690CE919E}"/>
              </a:ext>
            </a:extLst>
          </p:cNvPr>
          <p:cNvSpPr/>
          <p:nvPr/>
        </p:nvSpPr>
        <p:spPr>
          <a:xfrm>
            <a:off x="2823752" y="2372650"/>
            <a:ext cx="3139776" cy="3112425"/>
          </a:xfrm>
          <a:custGeom>
            <a:avLst/>
            <a:gdLst>
              <a:gd name="connsiteX0" fmla="*/ 1225467 w 3139776"/>
              <a:gd name="connsiteY0" fmla="*/ 0 h 3112425"/>
              <a:gd name="connsiteX1" fmla="*/ 1437339 w 3139776"/>
              <a:gd name="connsiteY1" fmla="*/ 115892 h 3112425"/>
              <a:gd name="connsiteX2" fmla="*/ 1323986 w 3139776"/>
              <a:gd name="connsiteY2" fmla="*/ 161106 h 3112425"/>
              <a:gd name="connsiteX3" fmla="*/ 1322400 w 3139776"/>
              <a:gd name="connsiteY3" fmla="*/ 163724 h 3112425"/>
              <a:gd name="connsiteX4" fmla="*/ 1326366 w 3139776"/>
              <a:gd name="connsiteY4" fmla="*/ 174829 h 3112425"/>
              <a:gd name="connsiteX5" fmla="*/ 1447413 w 3139776"/>
              <a:gd name="connsiteY5" fmla="*/ 162772 h 3112425"/>
              <a:gd name="connsiteX6" fmla="*/ 1378878 w 3139776"/>
              <a:gd name="connsiteY6" fmla="*/ 251297 h 3112425"/>
              <a:gd name="connsiteX7" fmla="*/ 1313516 w 3139776"/>
              <a:gd name="connsiteY7" fmla="*/ 241698 h 3112425"/>
              <a:gd name="connsiteX8" fmla="*/ 1260448 w 3139776"/>
              <a:gd name="connsiteY8" fmla="*/ 203782 h 3112425"/>
              <a:gd name="connsiteX9" fmla="*/ 1367614 w 3139776"/>
              <a:gd name="connsiteY9" fmla="*/ 287865 h 3112425"/>
              <a:gd name="connsiteX10" fmla="*/ 1456773 w 3139776"/>
              <a:gd name="connsiteY10" fmla="*/ 259705 h 3112425"/>
              <a:gd name="connsiteX11" fmla="*/ 1514838 w 3139776"/>
              <a:gd name="connsiteY11" fmla="*/ 203782 h 3112425"/>
              <a:gd name="connsiteX12" fmla="*/ 1521581 w 3139776"/>
              <a:gd name="connsiteY12" fmla="*/ 207669 h 3112425"/>
              <a:gd name="connsiteX13" fmla="*/ 1504129 w 3139776"/>
              <a:gd name="connsiteY13" fmla="*/ 265416 h 3112425"/>
              <a:gd name="connsiteX14" fmla="*/ 1559259 w 3139776"/>
              <a:gd name="connsiteY14" fmla="*/ 284374 h 3112425"/>
              <a:gd name="connsiteX15" fmla="*/ 1658652 w 3139776"/>
              <a:gd name="connsiteY15" fmla="*/ 248282 h 3112425"/>
              <a:gd name="connsiteX16" fmla="*/ 1732105 w 3139776"/>
              <a:gd name="connsiteY16" fmla="*/ 284850 h 3112425"/>
              <a:gd name="connsiteX17" fmla="*/ 1715526 w 3139776"/>
              <a:gd name="connsiteY17" fmla="*/ 342915 h 3112425"/>
              <a:gd name="connsiteX18" fmla="*/ 1677213 w 3139776"/>
              <a:gd name="connsiteY18" fmla="*/ 332365 h 3112425"/>
              <a:gd name="connsiteX19" fmla="*/ 1696251 w 3139776"/>
              <a:gd name="connsiteY19" fmla="*/ 364570 h 3112425"/>
              <a:gd name="connsiteX20" fmla="*/ 1699027 w 3139776"/>
              <a:gd name="connsiteY20" fmla="*/ 430964 h 3112425"/>
              <a:gd name="connsiteX21" fmla="*/ 1705452 w 3139776"/>
              <a:gd name="connsiteY21" fmla="*/ 425808 h 3112425"/>
              <a:gd name="connsiteX22" fmla="*/ 1712036 w 3139776"/>
              <a:gd name="connsiteY22" fmla="*/ 445480 h 3112425"/>
              <a:gd name="connsiteX23" fmla="*/ 1727345 w 3139776"/>
              <a:gd name="connsiteY23" fmla="*/ 426284 h 3112425"/>
              <a:gd name="connsiteX24" fmla="*/ 1739720 w 3139776"/>
              <a:gd name="connsiteY24" fmla="*/ 538606 h 3112425"/>
              <a:gd name="connsiteX25" fmla="*/ 1725997 w 3139776"/>
              <a:gd name="connsiteY25" fmla="*/ 556216 h 3112425"/>
              <a:gd name="connsiteX26" fmla="*/ 1757250 w 3139776"/>
              <a:gd name="connsiteY26" fmla="*/ 665840 h 3112425"/>
              <a:gd name="connsiteX27" fmla="*/ 1437260 w 3139776"/>
              <a:gd name="connsiteY27" fmla="*/ 408277 h 3112425"/>
              <a:gd name="connsiteX28" fmla="*/ 1481046 w 3139776"/>
              <a:gd name="connsiteY28" fmla="*/ 541779 h 3112425"/>
              <a:gd name="connsiteX29" fmla="*/ 1624066 w 3139776"/>
              <a:gd name="connsiteY29" fmla="*/ 657908 h 3112425"/>
              <a:gd name="connsiteX30" fmla="*/ 1763279 w 3139776"/>
              <a:gd name="connsiteY30" fmla="*/ 722001 h 3112425"/>
              <a:gd name="connsiteX31" fmla="*/ 1901143 w 3139776"/>
              <a:gd name="connsiteY31" fmla="*/ 824487 h 3112425"/>
              <a:gd name="connsiteX32" fmla="*/ 1724807 w 3139776"/>
              <a:gd name="connsiteY32" fmla="*/ 914678 h 3112425"/>
              <a:gd name="connsiteX33" fmla="*/ 1602966 w 3139776"/>
              <a:gd name="connsiteY33" fmla="*/ 906746 h 3112425"/>
              <a:gd name="connsiteX34" fmla="*/ 1509127 w 3139776"/>
              <a:gd name="connsiteY34" fmla="*/ 675439 h 3112425"/>
              <a:gd name="connsiteX35" fmla="*/ 1542443 w 3139776"/>
              <a:gd name="connsiteY35" fmla="*/ 816872 h 3112425"/>
              <a:gd name="connsiteX36" fmla="*/ 1403151 w 3139776"/>
              <a:gd name="connsiteY36" fmla="*/ 728030 h 3112425"/>
              <a:gd name="connsiteX37" fmla="*/ 1582263 w 3139776"/>
              <a:gd name="connsiteY37" fmla="*/ 897306 h 3112425"/>
              <a:gd name="connsiteX38" fmla="*/ 1331919 w 3139776"/>
              <a:gd name="connsiteY38" fmla="*/ 843525 h 3112425"/>
              <a:gd name="connsiteX39" fmla="*/ 1247201 w 3139776"/>
              <a:gd name="connsiteY39" fmla="*/ 733265 h 3112425"/>
              <a:gd name="connsiteX40" fmla="*/ 1291226 w 3139776"/>
              <a:gd name="connsiteY40" fmla="*/ 821790 h 3112425"/>
              <a:gd name="connsiteX41" fmla="*/ 1264573 w 3139776"/>
              <a:gd name="connsiteY41" fmla="*/ 821394 h 3112425"/>
              <a:gd name="connsiteX42" fmla="*/ 1307249 w 3139776"/>
              <a:gd name="connsiteY42" fmla="*/ 869939 h 3112425"/>
              <a:gd name="connsiteX43" fmla="*/ 1231019 w 3139776"/>
              <a:gd name="connsiteY43" fmla="*/ 881441 h 3112425"/>
              <a:gd name="connsiteX44" fmla="*/ 1257672 w 3139776"/>
              <a:gd name="connsiteY44" fmla="*/ 892705 h 3112425"/>
              <a:gd name="connsiteX45" fmla="*/ 1407038 w 3139776"/>
              <a:gd name="connsiteY45" fmla="*/ 872874 h 3112425"/>
              <a:gd name="connsiteX46" fmla="*/ 1800164 w 3139776"/>
              <a:gd name="connsiteY46" fmla="*/ 952118 h 3112425"/>
              <a:gd name="connsiteX47" fmla="*/ 1926526 w 3139776"/>
              <a:gd name="connsiteY47" fmla="*/ 890881 h 3112425"/>
              <a:gd name="connsiteX48" fmla="*/ 2084935 w 3139776"/>
              <a:gd name="connsiteY48" fmla="*/ 844080 h 3112425"/>
              <a:gd name="connsiteX49" fmla="*/ 2165925 w 3139776"/>
              <a:gd name="connsiteY49" fmla="*/ 778083 h 3112425"/>
              <a:gd name="connsiteX50" fmla="*/ 2614736 w 3139776"/>
              <a:gd name="connsiteY50" fmla="*/ 926814 h 3112425"/>
              <a:gd name="connsiteX51" fmla="*/ 2786709 w 3139776"/>
              <a:gd name="connsiteY51" fmla="*/ 1120125 h 3112425"/>
              <a:gd name="connsiteX52" fmla="*/ 3138666 w 3139776"/>
              <a:gd name="connsiteY52" fmla="*/ 1516266 h 3112425"/>
              <a:gd name="connsiteX53" fmla="*/ 3139777 w 3139776"/>
              <a:gd name="connsiteY53" fmla="*/ 1519994 h 3112425"/>
              <a:gd name="connsiteX54" fmla="*/ 3048635 w 3139776"/>
              <a:gd name="connsiteY54" fmla="*/ 1522136 h 3112425"/>
              <a:gd name="connsiteX55" fmla="*/ 3043717 w 3139776"/>
              <a:gd name="connsiteY55" fmla="*/ 1526261 h 3112425"/>
              <a:gd name="connsiteX56" fmla="*/ 3058391 w 3139776"/>
              <a:gd name="connsiteY56" fmla="*/ 1558466 h 3112425"/>
              <a:gd name="connsiteX57" fmla="*/ 3093135 w 3139776"/>
              <a:gd name="connsiteY57" fmla="*/ 1584405 h 3112425"/>
              <a:gd name="connsiteX58" fmla="*/ 2995408 w 3139776"/>
              <a:gd name="connsiteY58" fmla="*/ 1639931 h 3112425"/>
              <a:gd name="connsiteX59" fmla="*/ 3004848 w 3139776"/>
              <a:gd name="connsiteY59" fmla="*/ 1661904 h 3112425"/>
              <a:gd name="connsiteX60" fmla="*/ 3088376 w 3139776"/>
              <a:gd name="connsiteY60" fmla="*/ 1683242 h 3112425"/>
              <a:gd name="connsiteX61" fmla="*/ 2942183 w 3139776"/>
              <a:gd name="connsiteY61" fmla="*/ 1829435 h 3112425"/>
              <a:gd name="connsiteX62" fmla="*/ 2846915 w 3139776"/>
              <a:gd name="connsiteY62" fmla="*/ 1737737 h 3112425"/>
              <a:gd name="connsiteX63" fmla="*/ 2818676 w 3139776"/>
              <a:gd name="connsiteY63" fmla="*/ 1740513 h 3112425"/>
              <a:gd name="connsiteX64" fmla="*/ 2792182 w 3139776"/>
              <a:gd name="connsiteY64" fmla="*/ 1783824 h 3112425"/>
              <a:gd name="connsiteX65" fmla="*/ 2792976 w 3139776"/>
              <a:gd name="connsiteY65" fmla="*/ 1831894 h 3112425"/>
              <a:gd name="connsiteX66" fmla="*/ 2717301 w 3139776"/>
              <a:gd name="connsiteY66" fmla="*/ 1808097 h 3112425"/>
              <a:gd name="connsiteX67" fmla="*/ 2703895 w 3139776"/>
              <a:gd name="connsiteY67" fmla="*/ 1813649 h 3112425"/>
              <a:gd name="connsiteX68" fmla="*/ 2715001 w 3139776"/>
              <a:gd name="connsiteY68" fmla="*/ 1856087 h 3112425"/>
              <a:gd name="connsiteX69" fmla="*/ 2613625 w 3139776"/>
              <a:gd name="connsiteY69" fmla="*/ 1882740 h 3112425"/>
              <a:gd name="connsiteX70" fmla="*/ 2624175 w 3139776"/>
              <a:gd name="connsiteY70" fmla="*/ 1912803 h 3112425"/>
              <a:gd name="connsiteX71" fmla="*/ 2699374 w 3139776"/>
              <a:gd name="connsiteY71" fmla="*/ 1965157 h 3112425"/>
              <a:gd name="connsiteX72" fmla="*/ 2562065 w 3139776"/>
              <a:gd name="connsiteY72" fmla="*/ 1991810 h 3112425"/>
              <a:gd name="connsiteX73" fmla="*/ 2557623 w 3139776"/>
              <a:gd name="connsiteY73" fmla="*/ 2011165 h 3112425"/>
              <a:gd name="connsiteX74" fmla="*/ 2647972 w 3139776"/>
              <a:gd name="connsiteY74" fmla="*/ 2058838 h 3112425"/>
              <a:gd name="connsiteX75" fmla="*/ 2462990 w 3139776"/>
              <a:gd name="connsiteY75" fmla="*/ 2254608 h 3112425"/>
              <a:gd name="connsiteX76" fmla="*/ 2403895 w 3139776"/>
              <a:gd name="connsiteY76" fmla="*/ 2159182 h 3112425"/>
              <a:gd name="connsiteX77" fmla="*/ 2379145 w 3139776"/>
              <a:gd name="connsiteY77" fmla="*/ 2158627 h 3112425"/>
              <a:gd name="connsiteX78" fmla="*/ 2354000 w 3139776"/>
              <a:gd name="connsiteY78" fmla="*/ 2189246 h 3112425"/>
              <a:gd name="connsiteX79" fmla="*/ 2343609 w 3139776"/>
              <a:gd name="connsiteY79" fmla="*/ 2259923 h 3112425"/>
              <a:gd name="connsiteX80" fmla="*/ 2246517 w 3139776"/>
              <a:gd name="connsiteY80" fmla="*/ 2255719 h 3112425"/>
              <a:gd name="connsiteX81" fmla="*/ 2344164 w 3139776"/>
              <a:gd name="connsiteY81" fmla="*/ 2351383 h 3112425"/>
              <a:gd name="connsiteX82" fmla="*/ 2270314 w 3139776"/>
              <a:gd name="connsiteY82" fmla="*/ 2329172 h 3112425"/>
              <a:gd name="connsiteX83" fmla="*/ 2149108 w 3139776"/>
              <a:gd name="connsiteY83" fmla="*/ 2393820 h 3112425"/>
              <a:gd name="connsiteX84" fmla="*/ 2294111 w 3139776"/>
              <a:gd name="connsiteY84" fmla="*/ 2443318 h 3112425"/>
              <a:gd name="connsiteX85" fmla="*/ 2178933 w 3139776"/>
              <a:gd name="connsiteY85" fmla="*/ 2517247 h 3112425"/>
              <a:gd name="connsiteX86" fmla="*/ 2180361 w 3139776"/>
              <a:gd name="connsiteY86" fmla="*/ 2554530 h 3112425"/>
              <a:gd name="connsiteX87" fmla="*/ 2212329 w 3139776"/>
              <a:gd name="connsiteY87" fmla="*/ 2607359 h 3112425"/>
              <a:gd name="connsiteX88" fmla="*/ 2172826 w 3139776"/>
              <a:gd name="connsiteY88" fmla="*/ 2602282 h 3112425"/>
              <a:gd name="connsiteX89" fmla="*/ 2021952 w 3139776"/>
              <a:gd name="connsiteY89" fmla="*/ 2653287 h 3112425"/>
              <a:gd name="connsiteX90" fmla="*/ 2039641 w 3139776"/>
              <a:gd name="connsiteY90" fmla="*/ 2692394 h 3112425"/>
              <a:gd name="connsiteX91" fmla="*/ 1965395 w 3139776"/>
              <a:gd name="connsiteY91" fmla="*/ 2691045 h 3112425"/>
              <a:gd name="connsiteX92" fmla="*/ 1915262 w 3139776"/>
              <a:gd name="connsiteY92" fmla="*/ 2717301 h 3112425"/>
              <a:gd name="connsiteX93" fmla="*/ 1850693 w 3139776"/>
              <a:gd name="connsiteY93" fmla="*/ 2647497 h 3112425"/>
              <a:gd name="connsiteX94" fmla="*/ 1833004 w 3139776"/>
              <a:gd name="connsiteY94" fmla="*/ 2637026 h 3112425"/>
              <a:gd name="connsiteX95" fmla="*/ 1775415 w 3139776"/>
              <a:gd name="connsiteY95" fmla="*/ 2731817 h 3112425"/>
              <a:gd name="connsiteX96" fmla="*/ 1792628 w 3139776"/>
              <a:gd name="connsiteY96" fmla="*/ 2767830 h 3112425"/>
              <a:gd name="connsiteX97" fmla="*/ 1629381 w 3139776"/>
              <a:gd name="connsiteY97" fmla="*/ 2816138 h 3112425"/>
              <a:gd name="connsiteX98" fmla="*/ 1623432 w 3139776"/>
              <a:gd name="connsiteY98" fmla="*/ 2821929 h 3112425"/>
              <a:gd name="connsiteX99" fmla="*/ 1744955 w 3139776"/>
              <a:gd name="connsiteY99" fmla="*/ 2853420 h 3112425"/>
              <a:gd name="connsiteX100" fmla="*/ 1580280 w 3139776"/>
              <a:gd name="connsiteY100" fmla="*/ 2906011 h 3112425"/>
              <a:gd name="connsiteX101" fmla="*/ 1702993 w 3139776"/>
              <a:gd name="connsiteY101" fmla="*/ 2954002 h 3112425"/>
              <a:gd name="connsiteX102" fmla="*/ 1611216 w 3139776"/>
              <a:gd name="connsiteY102" fmla="*/ 2994854 h 3112425"/>
              <a:gd name="connsiteX103" fmla="*/ 1613437 w 3139776"/>
              <a:gd name="connsiteY103" fmla="*/ 3003658 h 3112425"/>
              <a:gd name="connsiteX104" fmla="*/ 1696806 w 3139776"/>
              <a:gd name="connsiteY104" fmla="*/ 3032136 h 3112425"/>
              <a:gd name="connsiteX105" fmla="*/ 1660714 w 3139776"/>
              <a:gd name="connsiteY105" fmla="*/ 3054346 h 3112425"/>
              <a:gd name="connsiteX106" fmla="*/ 1598524 w 3139776"/>
              <a:gd name="connsiteY106" fmla="*/ 3065610 h 3112425"/>
              <a:gd name="connsiteX107" fmla="*/ 1272426 w 3139776"/>
              <a:gd name="connsiteY107" fmla="*/ 3077905 h 3112425"/>
              <a:gd name="connsiteX108" fmla="*/ 1088158 w 3139776"/>
              <a:gd name="connsiteY108" fmla="*/ 3109000 h 3112425"/>
              <a:gd name="connsiteX109" fmla="*/ 1012483 w 3139776"/>
              <a:gd name="connsiteY109" fmla="*/ 3111141 h 3112425"/>
              <a:gd name="connsiteX110" fmla="*/ 1050082 w 3139776"/>
              <a:gd name="connsiteY110" fmla="*/ 2820739 h 3112425"/>
              <a:gd name="connsiteX111" fmla="*/ 839558 w 3139776"/>
              <a:gd name="connsiteY111" fmla="*/ 2449426 h 3112425"/>
              <a:gd name="connsiteX112" fmla="*/ 928400 w 3139776"/>
              <a:gd name="connsiteY112" fmla="*/ 2355825 h 3112425"/>
              <a:gd name="connsiteX113" fmla="*/ 916819 w 3139776"/>
              <a:gd name="connsiteY113" fmla="*/ 2393583 h 3112425"/>
              <a:gd name="connsiteX114" fmla="*/ 1342389 w 3139776"/>
              <a:gd name="connsiteY114" fmla="*/ 2737687 h 3112425"/>
              <a:gd name="connsiteX115" fmla="*/ 1371263 w 3139776"/>
              <a:gd name="connsiteY115" fmla="*/ 2802256 h 3112425"/>
              <a:gd name="connsiteX116" fmla="*/ 1280755 w 3139776"/>
              <a:gd name="connsiteY116" fmla="*/ 2810347 h 3112425"/>
              <a:gd name="connsiteX117" fmla="*/ 1284562 w 3139776"/>
              <a:gd name="connsiteY117" fmla="*/ 2837555 h 3112425"/>
              <a:gd name="connsiteX118" fmla="*/ 1349925 w 3139776"/>
              <a:gd name="connsiteY118" fmla="*/ 2894509 h 3112425"/>
              <a:gd name="connsiteX119" fmla="*/ 1429566 w 3139776"/>
              <a:gd name="connsiteY119" fmla="*/ 2890623 h 3112425"/>
              <a:gd name="connsiteX120" fmla="*/ 1474859 w 3139776"/>
              <a:gd name="connsiteY120" fmla="*/ 2835176 h 3112425"/>
              <a:gd name="connsiteX121" fmla="*/ 1469148 w 3139776"/>
              <a:gd name="connsiteY121" fmla="*/ 2719760 h 3112425"/>
              <a:gd name="connsiteX122" fmla="*/ 1233478 w 3139776"/>
              <a:gd name="connsiteY122" fmla="*/ 2376449 h 3112425"/>
              <a:gd name="connsiteX123" fmla="*/ 1156852 w 3139776"/>
              <a:gd name="connsiteY123" fmla="*/ 2230414 h 3112425"/>
              <a:gd name="connsiteX124" fmla="*/ 1184694 w 3139776"/>
              <a:gd name="connsiteY124" fmla="*/ 1890276 h 3112425"/>
              <a:gd name="connsiteX125" fmla="*/ 1252199 w 3139776"/>
              <a:gd name="connsiteY125" fmla="*/ 1892894 h 3112425"/>
              <a:gd name="connsiteX126" fmla="*/ 1284483 w 3139776"/>
              <a:gd name="connsiteY126" fmla="*/ 1868858 h 3112425"/>
              <a:gd name="connsiteX127" fmla="*/ 1301696 w 3139776"/>
              <a:gd name="connsiteY127" fmla="*/ 1722745 h 3112425"/>
              <a:gd name="connsiteX128" fmla="*/ 1250850 w 3139776"/>
              <a:gd name="connsiteY128" fmla="*/ 1685383 h 3112425"/>
              <a:gd name="connsiteX129" fmla="*/ 1198735 w 3139776"/>
              <a:gd name="connsiteY129" fmla="*/ 1579328 h 3112425"/>
              <a:gd name="connsiteX130" fmla="*/ 1169861 w 3139776"/>
              <a:gd name="connsiteY130" fmla="*/ 1546012 h 3112425"/>
              <a:gd name="connsiteX131" fmla="*/ 1001299 w 3139776"/>
              <a:gd name="connsiteY131" fmla="*/ 1560211 h 3112425"/>
              <a:gd name="connsiteX132" fmla="*/ 911663 w 3139776"/>
              <a:gd name="connsiteY132" fmla="*/ 1664442 h 3112425"/>
              <a:gd name="connsiteX133" fmla="*/ 484348 w 3139776"/>
              <a:gd name="connsiteY133" fmla="*/ 1870366 h 3112425"/>
              <a:gd name="connsiteX134" fmla="*/ 248203 w 3139776"/>
              <a:gd name="connsiteY134" fmla="*/ 1980705 h 3112425"/>
              <a:gd name="connsiteX135" fmla="*/ 183792 w 3139776"/>
              <a:gd name="connsiteY135" fmla="*/ 2074385 h 3112425"/>
              <a:gd name="connsiteX136" fmla="*/ 49736 w 3139776"/>
              <a:gd name="connsiteY136" fmla="*/ 2372403 h 3112425"/>
              <a:gd name="connsiteX137" fmla="*/ 0 w 3139776"/>
              <a:gd name="connsiteY137" fmla="*/ 2412779 h 3112425"/>
              <a:gd name="connsiteX138" fmla="*/ 67028 w 3139776"/>
              <a:gd name="connsiteY138" fmla="*/ 1872666 h 3112425"/>
              <a:gd name="connsiteX139" fmla="*/ 67583 w 3139776"/>
              <a:gd name="connsiteY139" fmla="*/ 1864655 h 3112425"/>
              <a:gd name="connsiteX140" fmla="*/ 66076 w 3139776"/>
              <a:gd name="connsiteY140" fmla="*/ 1788028 h 3112425"/>
              <a:gd name="connsiteX141" fmla="*/ 44183 w 3139776"/>
              <a:gd name="connsiteY141" fmla="*/ 900162 h 3112425"/>
              <a:gd name="connsiteX142" fmla="*/ 761266 w 3139776"/>
              <a:gd name="connsiteY142" fmla="*/ 269541 h 3112425"/>
              <a:gd name="connsiteX143" fmla="*/ 1225467 w 3139776"/>
              <a:gd name="connsiteY143" fmla="*/ 0 h 311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3139776" h="3112425">
                <a:moveTo>
                  <a:pt x="1225467" y="0"/>
                </a:moveTo>
                <a:cubicBezTo>
                  <a:pt x="1295985" y="38393"/>
                  <a:pt x="1364044" y="83052"/>
                  <a:pt x="1437339" y="115892"/>
                </a:cubicBezTo>
                <a:cubicBezTo>
                  <a:pt x="1401961" y="123586"/>
                  <a:pt x="1345483" y="128425"/>
                  <a:pt x="1323986" y="161106"/>
                </a:cubicBezTo>
                <a:cubicBezTo>
                  <a:pt x="1323431" y="161978"/>
                  <a:pt x="1322955" y="162851"/>
                  <a:pt x="1322400" y="163724"/>
                </a:cubicBezTo>
                <a:lnTo>
                  <a:pt x="1326366" y="174829"/>
                </a:lnTo>
                <a:cubicBezTo>
                  <a:pt x="1368169" y="192677"/>
                  <a:pt x="1406482" y="174908"/>
                  <a:pt x="1447413" y="162772"/>
                </a:cubicBezTo>
                <a:cubicBezTo>
                  <a:pt x="1432897" y="194818"/>
                  <a:pt x="1414891" y="238208"/>
                  <a:pt x="1378878" y="251297"/>
                </a:cubicBezTo>
                <a:cubicBezTo>
                  <a:pt x="1357936" y="258912"/>
                  <a:pt x="1332315" y="252169"/>
                  <a:pt x="1313516" y="241698"/>
                </a:cubicBezTo>
                <a:cubicBezTo>
                  <a:pt x="1294874" y="231386"/>
                  <a:pt x="1277344" y="216791"/>
                  <a:pt x="1260448" y="203782"/>
                </a:cubicBezTo>
                <a:cubicBezTo>
                  <a:pt x="1289560" y="242174"/>
                  <a:pt x="1316292" y="280091"/>
                  <a:pt x="1367614" y="287865"/>
                </a:cubicBezTo>
                <a:cubicBezTo>
                  <a:pt x="1400930" y="292941"/>
                  <a:pt x="1430914" y="279694"/>
                  <a:pt x="1456773" y="259705"/>
                </a:cubicBezTo>
                <a:cubicBezTo>
                  <a:pt x="1477794" y="243443"/>
                  <a:pt x="1496356" y="222899"/>
                  <a:pt x="1514838" y="203782"/>
                </a:cubicBezTo>
                <a:lnTo>
                  <a:pt x="1521581" y="207669"/>
                </a:lnTo>
                <a:cubicBezTo>
                  <a:pt x="1521501" y="227103"/>
                  <a:pt x="1514283" y="248838"/>
                  <a:pt x="1504129" y="265416"/>
                </a:cubicBezTo>
                <a:lnTo>
                  <a:pt x="1559259" y="284374"/>
                </a:lnTo>
                <a:cubicBezTo>
                  <a:pt x="1590116" y="265416"/>
                  <a:pt x="1620179" y="239715"/>
                  <a:pt x="1658652" y="248282"/>
                </a:cubicBezTo>
                <a:cubicBezTo>
                  <a:pt x="1682924" y="253676"/>
                  <a:pt x="1710449" y="272397"/>
                  <a:pt x="1732105" y="284850"/>
                </a:cubicBezTo>
                <a:cubicBezTo>
                  <a:pt x="1727266" y="304443"/>
                  <a:pt x="1722983" y="324115"/>
                  <a:pt x="1715526" y="342915"/>
                </a:cubicBezTo>
                <a:cubicBezTo>
                  <a:pt x="1700613" y="344502"/>
                  <a:pt x="1686335" y="326178"/>
                  <a:pt x="1677213" y="332365"/>
                </a:cubicBezTo>
                <a:lnTo>
                  <a:pt x="1696251" y="364570"/>
                </a:lnTo>
                <a:cubicBezTo>
                  <a:pt x="1708546" y="385115"/>
                  <a:pt x="1702359" y="408515"/>
                  <a:pt x="1699027" y="430964"/>
                </a:cubicBezTo>
                <a:lnTo>
                  <a:pt x="1705452" y="425808"/>
                </a:lnTo>
                <a:lnTo>
                  <a:pt x="1712036" y="445480"/>
                </a:lnTo>
                <a:cubicBezTo>
                  <a:pt x="1722269" y="440562"/>
                  <a:pt x="1722507" y="436199"/>
                  <a:pt x="1727345" y="426284"/>
                </a:cubicBezTo>
                <a:cubicBezTo>
                  <a:pt x="1737420" y="440086"/>
                  <a:pt x="1731074" y="510922"/>
                  <a:pt x="1739720" y="538606"/>
                </a:cubicBezTo>
                <a:lnTo>
                  <a:pt x="1725997" y="556216"/>
                </a:lnTo>
                <a:cubicBezTo>
                  <a:pt x="1735912" y="592863"/>
                  <a:pt x="1746304" y="629431"/>
                  <a:pt x="1757250" y="665840"/>
                </a:cubicBezTo>
                <a:cubicBezTo>
                  <a:pt x="1561877" y="590800"/>
                  <a:pt x="1550137" y="585407"/>
                  <a:pt x="1437260" y="408277"/>
                </a:cubicBezTo>
                <a:lnTo>
                  <a:pt x="1481046" y="541779"/>
                </a:lnTo>
                <a:cubicBezTo>
                  <a:pt x="1526657" y="582948"/>
                  <a:pt x="1571237" y="625941"/>
                  <a:pt x="1624066" y="657908"/>
                </a:cubicBezTo>
                <a:cubicBezTo>
                  <a:pt x="1667694" y="684323"/>
                  <a:pt x="1717509" y="699712"/>
                  <a:pt x="1763279" y="722001"/>
                </a:cubicBezTo>
                <a:cubicBezTo>
                  <a:pt x="1815473" y="747464"/>
                  <a:pt x="1858149" y="786253"/>
                  <a:pt x="1901143" y="824487"/>
                </a:cubicBezTo>
                <a:cubicBezTo>
                  <a:pt x="1840222" y="850188"/>
                  <a:pt x="1781285" y="880331"/>
                  <a:pt x="1724807" y="914678"/>
                </a:cubicBezTo>
                <a:cubicBezTo>
                  <a:pt x="1684273" y="911346"/>
                  <a:pt x="1643580" y="908729"/>
                  <a:pt x="1602966" y="906746"/>
                </a:cubicBezTo>
                <a:cubicBezTo>
                  <a:pt x="1567350" y="830754"/>
                  <a:pt x="1547995" y="750320"/>
                  <a:pt x="1509127" y="675439"/>
                </a:cubicBezTo>
                <a:cubicBezTo>
                  <a:pt x="1519677" y="722636"/>
                  <a:pt x="1533241" y="769516"/>
                  <a:pt x="1542443" y="816872"/>
                </a:cubicBezTo>
                <a:lnTo>
                  <a:pt x="1403151" y="728030"/>
                </a:lnTo>
                <a:cubicBezTo>
                  <a:pt x="1458836" y="791409"/>
                  <a:pt x="1531417" y="827263"/>
                  <a:pt x="1582263" y="897306"/>
                </a:cubicBezTo>
                <a:cubicBezTo>
                  <a:pt x="1488741" y="859152"/>
                  <a:pt x="1430597" y="851854"/>
                  <a:pt x="1331919" y="843525"/>
                </a:cubicBezTo>
                <a:cubicBezTo>
                  <a:pt x="1305266" y="803070"/>
                  <a:pt x="1281151" y="767691"/>
                  <a:pt x="1247201" y="733265"/>
                </a:cubicBezTo>
                <a:cubicBezTo>
                  <a:pt x="1258465" y="759045"/>
                  <a:pt x="1289243" y="795931"/>
                  <a:pt x="1291226" y="821790"/>
                </a:cubicBezTo>
                <a:cubicBezTo>
                  <a:pt x="1281548" y="827819"/>
                  <a:pt x="1275520" y="823773"/>
                  <a:pt x="1264573" y="821394"/>
                </a:cubicBezTo>
                <a:cubicBezTo>
                  <a:pt x="1275202" y="842573"/>
                  <a:pt x="1316450" y="841462"/>
                  <a:pt x="1307249" y="869939"/>
                </a:cubicBezTo>
                <a:cubicBezTo>
                  <a:pt x="1284880" y="883900"/>
                  <a:pt x="1256165" y="873668"/>
                  <a:pt x="1231019" y="881441"/>
                </a:cubicBezTo>
                <a:cubicBezTo>
                  <a:pt x="1239824" y="891515"/>
                  <a:pt x="1243949" y="892071"/>
                  <a:pt x="1257672" y="892705"/>
                </a:cubicBezTo>
                <a:cubicBezTo>
                  <a:pt x="1307090" y="894847"/>
                  <a:pt x="1358412" y="868274"/>
                  <a:pt x="1407038" y="872874"/>
                </a:cubicBezTo>
                <a:cubicBezTo>
                  <a:pt x="1544902" y="885883"/>
                  <a:pt x="1653812" y="1001219"/>
                  <a:pt x="1800164" y="952118"/>
                </a:cubicBezTo>
                <a:cubicBezTo>
                  <a:pt x="1844744" y="937206"/>
                  <a:pt x="1883533" y="909205"/>
                  <a:pt x="1926526" y="890881"/>
                </a:cubicBezTo>
                <a:cubicBezTo>
                  <a:pt x="1976421" y="869622"/>
                  <a:pt x="2038610" y="871129"/>
                  <a:pt x="2084935" y="844080"/>
                </a:cubicBezTo>
                <a:cubicBezTo>
                  <a:pt x="2115475" y="826312"/>
                  <a:pt x="2138082" y="799183"/>
                  <a:pt x="2165925" y="778083"/>
                </a:cubicBezTo>
                <a:cubicBezTo>
                  <a:pt x="2341546" y="765550"/>
                  <a:pt x="2481393" y="811478"/>
                  <a:pt x="2614736" y="926814"/>
                </a:cubicBezTo>
                <a:cubicBezTo>
                  <a:pt x="2680733" y="983927"/>
                  <a:pt x="2725947" y="1058332"/>
                  <a:pt x="2786709" y="1120125"/>
                </a:cubicBezTo>
                <a:cubicBezTo>
                  <a:pt x="2919179" y="1254658"/>
                  <a:pt x="3077905" y="1322717"/>
                  <a:pt x="3138666" y="1516266"/>
                </a:cubicBezTo>
                <a:lnTo>
                  <a:pt x="3139777" y="1519994"/>
                </a:lnTo>
                <a:cubicBezTo>
                  <a:pt x="3114790" y="1516504"/>
                  <a:pt x="3069814" y="1506271"/>
                  <a:pt x="3048635" y="1522136"/>
                </a:cubicBezTo>
                <a:cubicBezTo>
                  <a:pt x="3046890" y="1523405"/>
                  <a:pt x="3045383" y="1524912"/>
                  <a:pt x="3043717" y="1526261"/>
                </a:cubicBezTo>
                <a:cubicBezTo>
                  <a:pt x="3044113" y="1541412"/>
                  <a:pt x="3046810" y="1547996"/>
                  <a:pt x="3058391" y="1558466"/>
                </a:cubicBezTo>
                <a:cubicBezTo>
                  <a:pt x="3068941" y="1567985"/>
                  <a:pt x="3081475" y="1576235"/>
                  <a:pt x="3093135" y="1584405"/>
                </a:cubicBezTo>
                <a:cubicBezTo>
                  <a:pt x="3058550" y="1596541"/>
                  <a:pt x="3014843" y="1606139"/>
                  <a:pt x="2995408" y="1639931"/>
                </a:cubicBezTo>
                <a:cubicBezTo>
                  <a:pt x="2996519" y="1651750"/>
                  <a:pt x="2995805" y="1654209"/>
                  <a:pt x="3004848" y="1661904"/>
                </a:cubicBezTo>
                <a:cubicBezTo>
                  <a:pt x="3025076" y="1679038"/>
                  <a:pt x="3062596" y="1679989"/>
                  <a:pt x="3088376" y="1683242"/>
                </a:cubicBezTo>
                <a:cubicBezTo>
                  <a:pt x="3026424" y="1724410"/>
                  <a:pt x="2983431" y="1766690"/>
                  <a:pt x="2942183" y="1829435"/>
                </a:cubicBezTo>
                <a:cubicBezTo>
                  <a:pt x="2919417" y="1791756"/>
                  <a:pt x="2893002" y="1749239"/>
                  <a:pt x="2846915" y="1737737"/>
                </a:cubicBezTo>
                <a:cubicBezTo>
                  <a:pt x="2836762" y="1735199"/>
                  <a:pt x="2828275" y="1737182"/>
                  <a:pt x="2818676" y="1740513"/>
                </a:cubicBezTo>
                <a:cubicBezTo>
                  <a:pt x="2803763" y="1752253"/>
                  <a:pt x="2794800" y="1764548"/>
                  <a:pt x="2792182" y="1783824"/>
                </a:cubicBezTo>
                <a:cubicBezTo>
                  <a:pt x="2790041" y="1799450"/>
                  <a:pt x="2791786" y="1816188"/>
                  <a:pt x="2792976" y="1831894"/>
                </a:cubicBezTo>
                <a:cubicBezTo>
                  <a:pt x="2768861" y="1821661"/>
                  <a:pt x="2743795" y="1808652"/>
                  <a:pt x="2717301" y="1808097"/>
                </a:cubicBezTo>
                <a:lnTo>
                  <a:pt x="2703895" y="1813649"/>
                </a:lnTo>
                <a:cubicBezTo>
                  <a:pt x="2700326" y="1831259"/>
                  <a:pt x="2724361" y="1846489"/>
                  <a:pt x="2715001" y="1856087"/>
                </a:cubicBezTo>
                <a:cubicBezTo>
                  <a:pt x="2682795" y="1859339"/>
                  <a:pt x="2637819" y="1859260"/>
                  <a:pt x="2613625" y="1882740"/>
                </a:cubicBezTo>
                <a:cubicBezTo>
                  <a:pt x="2612515" y="1897812"/>
                  <a:pt x="2614339" y="1900984"/>
                  <a:pt x="2624175" y="1912803"/>
                </a:cubicBezTo>
                <a:cubicBezTo>
                  <a:pt x="2642182" y="1934617"/>
                  <a:pt x="2675101" y="1950641"/>
                  <a:pt x="2699374" y="1965157"/>
                </a:cubicBezTo>
                <a:cubicBezTo>
                  <a:pt x="2659157" y="1963809"/>
                  <a:pt x="2592525" y="1961587"/>
                  <a:pt x="2562065" y="1991810"/>
                </a:cubicBezTo>
                <a:cubicBezTo>
                  <a:pt x="2555481" y="1998314"/>
                  <a:pt x="2557385" y="2002439"/>
                  <a:pt x="2557623" y="2011165"/>
                </a:cubicBezTo>
                <a:cubicBezTo>
                  <a:pt x="2577295" y="2038690"/>
                  <a:pt x="2617195" y="2048208"/>
                  <a:pt x="2647972" y="2058838"/>
                </a:cubicBezTo>
                <a:cubicBezTo>
                  <a:pt x="2511536" y="2121027"/>
                  <a:pt x="2559685" y="2178378"/>
                  <a:pt x="2462990" y="2254608"/>
                </a:cubicBezTo>
                <a:cubicBezTo>
                  <a:pt x="2451330" y="2222244"/>
                  <a:pt x="2437845" y="2174967"/>
                  <a:pt x="2403895" y="2159182"/>
                </a:cubicBezTo>
                <a:cubicBezTo>
                  <a:pt x="2395407" y="2155295"/>
                  <a:pt x="2387395" y="2154740"/>
                  <a:pt x="2379145" y="2158627"/>
                </a:cubicBezTo>
                <a:cubicBezTo>
                  <a:pt x="2366613" y="2164576"/>
                  <a:pt x="2358521" y="2176316"/>
                  <a:pt x="2354000" y="2189246"/>
                </a:cubicBezTo>
                <a:cubicBezTo>
                  <a:pt x="2346464" y="2210584"/>
                  <a:pt x="2345830" y="2237316"/>
                  <a:pt x="2343609" y="2259923"/>
                </a:cubicBezTo>
                <a:cubicBezTo>
                  <a:pt x="2311324" y="2258415"/>
                  <a:pt x="2278802" y="2256115"/>
                  <a:pt x="2246517" y="2255719"/>
                </a:cubicBezTo>
                <a:cubicBezTo>
                  <a:pt x="2278405" y="2288241"/>
                  <a:pt x="2309976" y="2321240"/>
                  <a:pt x="2344164" y="2351383"/>
                </a:cubicBezTo>
                <a:lnTo>
                  <a:pt x="2270314" y="2329172"/>
                </a:lnTo>
                <a:cubicBezTo>
                  <a:pt x="2226131" y="2345909"/>
                  <a:pt x="2187183" y="2365344"/>
                  <a:pt x="2149108" y="2393820"/>
                </a:cubicBezTo>
                <a:cubicBezTo>
                  <a:pt x="2196384" y="2415079"/>
                  <a:pt x="2242551" y="2434751"/>
                  <a:pt x="2294111" y="2443318"/>
                </a:cubicBezTo>
                <a:cubicBezTo>
                  <a:pt x="2256036" y="2459262"/>
                  <a:pt x="2197099" y="2475920"/>
                  <a:pt x="2178933" y="2517247"/>
                </a:cubicBezTo>
                <a:cubicBezTo>
                  <a:pt x="2173380" y="2529940"/>
                  <a:pt x="2174491" y="2542235"/>
                  <a:pt x="2180361" y="2554530"/>
                </a:cubicBezTo>
                <a:cubicBezTo>
                  <a:pt x="2189007" y="2572774"/>
                  <a:pt x="2218278" y="2586735"/>
                  <a:pt x="2212329" y="2607359"/>
                </a:cubicBezTo>
                <a:cubicBezTo>
                  <a:pt x="2190911" y="2615212"/>
                  <a:pt x="2191784" y="2605217"/>
                  <a:pt x="2172826" y="2602282"/>
                </a:cubicBezTo>
                <a:cubicBezTo>
                  <a:pt x="2141969" y="2597523"/>
                  <a:pt x="2037262" y="2626872"/>
                  <a:pt x="2021952" y="2653287"/>
                </a:cubicBezTo>
                <a:cubicBezTo>
                  <a:pt x="2022587" y="2670104"/>
                  <a:pt x="2030281" y="2679226"/>
                  <a:pt x="2039641" y="2692394"/>
                </a:cubicBezTo>
                <a:cubicBezTo>
                  <a:pt x="2014972" y="2695963"/>
                  <a:pt x="1989271" y="2688031"/>
                  <a:pt x="1965395" y="2691045"/>
                </a:cubicBezTo>
                <a:cubicBezTo>
                  <a:pt x="1946199" y="2693504"/>
                  <a:pt x="1930255" y="2730310"/>
                  <a:pt x="1915262" y="2717301"/>
                </a:cubicBezTo>
                <a:cubicBezTo>
                  <a:pt x="1889799" y="2695170"/>
                  <a:pt x="1882185" y="2665899"/>
                  <a:pt x="1850693" y="2647497"/>
                </a:cubicBezTo>
                <a:cubicBezTo>
                  <a:pt x="1844744" y="2644007"/>
                  <a:pt x="1839033" y="2640357"/>
                  <a:pt x="1833004" y="2637026"/>
                </a:cubicBezTo>
                <a:cubicBezTo>
                  <a:pt x="1810635" y="2667248"/>
                  <a:pt x="1793105" y="2698660"/>
                  <a:pt x="1775415" y="2731817"/>
                </a:cubicBezTo>
                <a:cubicBezTo>
                  <a:pt x="1779540" y="2745064"/>
                  <a:pt x="1785489" y="2755932"/>
                  <a:pt x="1792628" y="2767830"/>
                </a:cubicBezTo>
                <a:cubicBezTo>
                  <a:pt x="1704421" y="2764261"/>
                  <a:pt x="1702359" y="2747365"/>
                  <a:pt x="1629381" y="2816138"/>
                </a:cubicBezTo>
                <a:cubicBezTo>
                  <a:pt x="1627398" y="2818042"/>
                  <a:pt x="1625415" y="2819946"/>
                  <a:pt x="1623432" y="2821929"/>
                </a:cubicBezTo>
                <a:cubicBezTo>
                  <a:pt x="1663807" y="2836366"/>
                  <a:pt x="1702517" y="2846360"/>
                  <a:pt x="1744955" y="2853420"/>
                </a:cubicBezTo>
                <a:cubicBezTo>
                  <a:pt x="1683876" y="2862622"/>
                  <a:pt x="1635330" y="2877772"/>
                  <a:pt x="1580280" y="2906011"/>
                </a:cubicBezTo>
                <a:cubicBezTo>
                  <a:pt x="1620655" y="2924811"/>
                  <a:pt x="1660714" y="2940120"/>
                  <a:pt x="1702993" y="2954002"/>
                </a:cubicBezTo>
                <a:cubicBezTo>
                  <a:pt x="1671898" y="2961379"/>
                  <a:pt x="1633585" y="2970264"/>
                  <a:pt x="1611216" y="2994854"/>
                </a:cubicBezTo>
                <a:lnTo>
                  <a:pt x="1613437" y="3003658"/>
                </a:lnTo>
                <a:cubicBezTo>
                  <a:pt x="1636203" y="3015002"/>
                  <a:pt x="1680148" y="3016112"/>
                  <a:pt x="1696806" y="3032136"/>
                </a:cubicBezTo>
                <a:cubicBezTo>
                  <a:pt x="1688239" y="3045541"/>
                  <a:pt x="1676103" y="3050856"/>
                  <a:pt x="1660714" y="3054346"/>
                </a:cubicBezTo>
                <a:cubicBezTo>
                  <a:pt x="1640248" y="3059026"/>
                  <a:pt x="1619228" y="3062199"/>
                  <a:pt x="1598524" y="3065610"/>
                </a:cubicBezTo>
                <a:cubicBezTo>
                  <a:pt x="1538318" y="3071877"/>
                  <a:pt x="1316609" y="3100354"/>
                  <a:pt x="1272426" y="3077905"/>
                </a:cubicBezTo>
                <a:cubicBezTo>
                  <a:pt x="1223563" y="3053156"/>
                  <a:pt x="1139718" y="3098529"/>
                  <a:pt x="1088158" y="3109000"/>
                </a:cubicBezTo>
                <a:cubicBezTo>
                  <a:pt x="1063409" y="3113997"/>
                  <a:pt x="1037629" y="3112411"/>
                  <a:pt x="1012483" y="3111141"/>
                </a:cubicBezTo>
                <a:cubicBezTo>
                  <a:pt x="1030410" y="3016826"/>
                  <a:pt x="1050321" y="2916879"/>
                  <a:pt x="1050082" y="2820739"/>
                </a:cubicBezTo>
                <a:cubicBezTo>
                  <a:pt x="1049686" y="2659712"/>
                  <a:pt x="945455" y="2555323"/>
                  <a:pt x="839558" y="2449426"/>
                </a:cubicBezTo>
                <a:cubicBezTo>
                  <a:pt x="857723" y="2426899"/>
                  <a:pt x="901193" y="2361219"/>
                  <a:pt x="928400" y="2355825"/>
                </a:cubicBezTo>
                <a:cubicBezTo>
                  <a:pt x="923720" y="2367485"/>
                  <a:pt x="917692" y="2380970"/>
                  <a:pt x="916819" y="2393583"/>
                </a:cubicBezTo>
                <a:cubicBezTo>
                  <a:pt x="906190" y="2548580"/>
                  <a:pt x="1244742" y="2626555"/>
                  <a:pt x="1342389" y="2737687"/>
                </a:cubicBezTo>
                <a:cubicBezTo>
                  <a:pt x="1357936" y="2755297"/>
                  <a:pt x="1373008" y="2777904"/>
                  <a:pt x="1371263" y="2802256"/>
                </a:cubicBezTo>
                <a:cubicBezTo>
                  <a:pt x="1351511" y="2827560"/>
                  <a:pt x="1308677" y="2800194"/>
                  <a:pt x="1280755" y="2810347"/>
                </a:cubicBezTo>
                <a:cubicBezTo>
                  <a:pt x="1278137" y="2823118"/>
                  <a:pt x="1279089" y="2825657"/>
                  <a:pt x="1284562" y="2837555"/>
                </a:cubicBezTo>
                <a:cubicBezTo>
                  <a:pt x="1296461" y="2863335"/>
                  <a:pt x="1323510" y="2885229"/>
                  <a:pt x="1349925" y="2894509"/>
                </a:cubicBezTo>
                <a:cubicBezTo>
                  <a:pt x="1375943" y="2903632"/>
                  <a:pt x="1404737" y="2903394"/>
                  <a:pt x="1429566" y="2890623"/>
                </a:cubicBezTo>
                <a:cubicBezTo>
                  <a:pt x="1452014" y="2879042"/>
                  <a:pt x="1467403" y="2859052"/>
                  <a:pt x="1474859" y="2835176"/>
                </a:cubicBezTo>
                <a:cubicBezTo>
                  <a:pt x="1486520" y="2797894"/>
                  <a:pt x="1479143" y="2756487"/>
                  <a:pt x="1469148" y="2719760"/>
                </a:cubicBezTo>
                <a:cubicBezTo>
                  <a:pt x="1424409" y="2555799"/>
                  <a:pt x="1325811" y="2502097"/>
                  <a:pt x="1233478" y="2376449"/>
                </a:cubicBezTo>
                <a:cubicBezTo>
                  <a:pt x="1202066" y="2333694"/>
                  <a:pt x="1182235" y="2277453"/>
                  <a:pt x="1156852" y="2230414"/>
                </a:cubicBezTo>
                <a:cubicBezTo>
                  <a:pt x="1244108" y="2047019"/>
                  <a:pt x="1158756" y="1984750"/>
                  <a:pt x="1184694" y="1890276"/>
                </a:cubicBezTo>
                <a:cubicBezTo>
                  <a:pt x="1206746" y="1889324"/>
                  <a:pt x="1230940" y="1897732"/>
                  <a:pt x="1252199" y="1892894"/>
                </a:cubicBezTo>
                <a:cubicBezTo>
                  <a:pt x="1265921" y="1889879"/>
                  <a:pt x="1277661" y="1881153"/>
                  <a:pt x="1284483" y="1868858"/>
                </a:cubicBezTo>
                <a:cubicBezTo>
                  <a:pt x="1299555" y="1841809"/>
                  <a:pt x="1310422" y="1751063"/>
                  <a:pt x="1301696" y="1722745"/>
                </a:cubicBezTo>
                <a:cubicBezTo>
                  <a:pt x="1294716" y="1700059"/>
                  <a:pt x="1270046" y="1695378"/>
                  <a:pt x="1250850" y="1685383"/>
                </a:cubicBezTo>
                <a:cubicBezTo>
                  <a:pt x="1204842" y="1661428"/>
                  <a:pt x="1213172" y="1620259"/>
                  <a:pt x="1198735" y="1579328"/>
                </a:cubicBezTo>
                <a:cubicBezTo>
                  <a:pt x="1193499" y="1564495"/>
                  <a:pt x="1184615" y="1552517"/>
                  <a:pt x="1169861" y="1546012"/>
                </a:cubicBezTo>
                <a:cubicBezTo>
                  <a:pt x="1131627" y="1529037"/>
                  <a:pt x="1038977" y="1545537"/>
                  <a:pt x="1001299" y="1560211"/>
                </a:cubicBezTo>
                <a:cubicBezTo>
                  <a:pt x="951801" y="1579408"/>
                  <a:pt x="932367" y="1618593"/>
                  <a:pt x="911663" y="1664442"/>
                </a:cubicBezTo>
                <a:cubicBezTo>
                  <a:pt x="759283" y="1711005"/>
                  <a:pt x="626813" y="1802148"/>
                  <a:pt x="484348" y="1870366"/>
                </a:cubicBezTo>
                <a:cubicBezTo>
                  <a:pt x="409705" y="1906061"/>
                  <a:pt x="314120" y="1931286"/>
                  <a:pt x="248203" y="1980705"/>
                </a:cubicBezTo>
                <a:cubicBezTo>
                  <a:pt x="218298" y="2003073"/>
                  <a:pt x="200926" y="2042180"/>
                  <a:pt x="183792" y="2074385"/>
                </a:cubicBezTo>
                <a:cubicBezTo>
                  <a:pt x="159202" y="2154819"/>
                  <a:pt x="104548" y="2307517"/>
                  <a:pt x="49736" y="2372403"/>
                </a:cubicBezTo>
                <a:cubicBezTo>
                  <a:pt x="35933" y="2388744"/>
                  <a:pt x="17530" y="2400880"/>
                  <a:pt x="0" y="2412779"/>
                </a:cubicBezTo>
                <a:cubicBezTo>
                  <a:pt x="35696" y="2236522"/>
                  <a:pt x="60206" y="2052413"/>
                  <a:pt x="67028" y="1872666"/>
                </a:cubicBezTo>
                <a:lnTo>
                  <a:pt x="67583" y="1864655"/>
                </a:lnTo>
                <a:lnTo>
                  <a:pt x="66076" y="1788028"/>
                </a:lnTo>
                <a:cubicBezTo>
                  <a:pt x="69170" y="1492310"/>
                  <a:pt x="53464" y="1195721"/>
                  <a:pt x="44183" y="900162"/>
                </a:cubicBezTo>
                <a:cubicBezTo>
                  <a:pt x="362111" y="766343"/>
                  <a:pt x="587786" y="570097"/>
                  <a:pt x="761266" y="269541"/>
                </a:cubicBezTo>
                <a:cubicBezTo>
                  <a:pt x="944345" y="221233"/>
                  <a:pt x="1084430" y="124220"/>
                  <a:pt x="122546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431328DB-94DE-A16A-3047-D1B24433F5A2}"/>
              </a:ext>
            </a:extLst>
          </p:cNvPr>
          <p:cNvSpPr/>
          <p:nvPr/>
        </p:nvSpPr>
        <p:spPr>
          <a:xfrm>
            <a:off x="2823435" y="4243162"/>
            <a:ext cx="185271" cy="541949"/>
          </a:xfrm>
          <a:custGeom>
            <a:avLst/>
            <a:gdLst>
              <a:gd name="connsiteX0" fmla="*/ 67028 w 185271"/>
              <a:gd name="connsiteY0" fmla="*/ 1837 h 541949"/>
              <a:gd name="connsiteX1" fmla="*/ 142861 w 185271"/>
              <a:gd name="connsiteY1" fmla="*/ 13418 h 541949"/>
              <a:gd name="connsiteX2" fmla="*/ 145717 w 185271"/>
              <a:gd name="connsiteY2" fmla="*/ 15481 h 541949"/>
              <a:gd name="connsiteX3" fmla="*/ 168721 w 185271"/>
              <a:gd name="connsiteY3" fmla="*/ 46020 h 541949"/>
              <a:gd name="connsiteX4" fmla="*/ 158250 w 185271"/>
              <a:gd name="connsiteY4" fmla="*/ 87268 h 541949"/>
              <a:gd name="connsiteX5" fmla="*/ 101217 w 185271"/>
              <a:gd name="connsiteY5" fmla="*/ 122092 h 541949"/>
              <a:gd name="connsiteX6" fmla="*/ 183237 w 185271"/>
              <a:gd name="connsiteY6" fmla="*/ 134307 h 541949"/>
              <a:gd name="connsiteX7" fmla="*/ 183792 w 185271"/>
              <a:gd name="connsiteY7" fmla="*/ 203556 h 541949"/>
              <a:gd name="connsiteX8" fmla="*/ 49736 w 185271"/>
              <a:gd name="connsiteY8" fmla="*/ 501574 h 541949"/>
              <a:gd name="connsiteX9" fmla="*/ 0 w 185271"/>
              <a:gd name="connsiteY9" fmla="*/ 541950 h 541949"/>
              <a:gd name="connsiteX10" fmla="*/ 67028 w 185271"/>
              <a:gd name="connsiteY10" fmla="*/ 1837 h 54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5271" h="541949">
                <a:moveTo>
                  <a:pt x="67028" y="1837"/>
                </a:moveTo>
                <a:cubicBezTo>
                  <a:pt x="95347" y="-305"/>
                  <a:pt x="118906" y="-3874"/>
                  <a:pt x="142861" y="13418"/>
                </a:cubicBezTo>
                <a:lnTo>
                  <a:pt x="145717" y="15481"/>
                </a:lnTo>
                <a:cubicBezTo>
                  <a:pt x="156346" y="23175"/>
                  <a:pt x="166024" y="32694"/>
                  <a:pt x="168721" y="46020"/>
                </a:cubicBezTo>
                <a:cubicBezTo>
                  <a:pt x="171497" y="59743"/>
                  <a:pt x="167055" y="76481"/>
                  <a:pt x="158250" y="87268"/>
                </a:cubicBezTo>
                <a:cubicBezTo>
                  <a:pt x="145241" y="103054"/>
                  <a:pt x="119382" y="113445"/>
                  <a:pt x="101217" y="122092"/>
                </a:cubicBezTo>
                <a:cubicBezTo>
                  <a:pt x="125093" y="123757"/>
                  <a:pt x="163168" y="121457"/>
                  <a:pt x="183237" y="134307"/>
                </a:cubicBezTo>
                <a:cubicBezTo>
                  <a:pt x="190297" y="158739"/>
                  <a:pt x="176098" y="179204"/>
                  <a:pt x="183792" y="203556"/>
                </a:cubicBezTo>
                <a:cubicBezTo>
                  <a:pt x="159202" y="283990"/>
                  <a:pt x="104548" y="436688"/>
                  <a:pt x="49736" y="501574"/>
                </a:cubicBezTo>
                <a:cubicBezTo>
                  <a:pt x="35933" y="517915"/>
                  <a:pt x="17530" y="530051"/>
                  <a:pt x="0" y="541950"/>
                </a:cubicBezTo>
                <a:cubicBezTo>
                  <a:pt x="35775" y="365693"/>
                  <a:pt x="60206" y="181584"/>
                  <a:pt x="67028" y="183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B4B09DFB-172B-BC3B-9B91-D3FC6BE86FC5}"/>
              </a:ext>
            </a:extLst>
          </p:cNvPr>
          <p:cNvSpPr/>
          <p:nvPr/>
        </p:nvSpPr>
        <p:spPr>
          <a:xfrm>
            <a:off x="4474868" y="2772678"/>
            <a:ext cx="88604" cy="156187"/>
          </a:xfrm>
          <a:custGeom>
            <a:avLst/>
            <a:gdLst>
              <a:gd name="connsiteX0" fmla="*/ 0 w 88604"/>
              <a:gd name="connsiteY0" fmla="*/ 0 h 156187"/>
              <a:gd name="connsiteX1" fmla="*/ 37599 w 88604"/>
              <a:gd name="connsiteY1" fmla="*/ 49577 h 156187"/>
              <a:gd name="connsiteX2" fmla="*/ 44738 w 88604"/>
              <a:gd name="connsiteY2" fmla="*/ 50132 h 156187"/>
              <a:gd name="connsiteX3" fmla="*/ 47911 w 88604"/>
              <a:gd name="connsiteY3" fmla="*/ 30936 h 156187"/>
              <a:gd name="connsiteX4" fmla="*/ 54336 w 88604"/>
              <a:gd name="connsiteY4" fmla="*/ 25780 h 156187"/>
              <a:gd name="connsiteX5" fmla="*/ 60920 w 88604"/>
              <a:gd name="connsiteY5" fmla="*/ 45452 h 156187"/>
              <a:gd name="connsiteX6" fmla="*/ 76230 w 88604"/>
              <a:gd name="connsiteY6" fmla="*/ 26256 h 156187"/>
              <a:gd name="connsiteX7" fmla="*/ 88604 w 88604"/>
              <a:gd name="connsiteY7" fmla="*/ 138578 h 156187"/>
              <a:gd name="connsiteX8" fmla="*/ 74881 w 88604"/>
              <a:gd name="connsiteY8" fmla="*/ 156188 h 156187"/>
              <a:gd name="connsiteX9" fmla="*/ 0 w 88604"/>
              <a:gd name="connsiteY9" fmla="*/ 0 h 15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8604" h="156187">
                <a:moveTo>
                  <a:pt x="0" y="0"/>
                </a:moveTo>
                <a:cubicBezTo>
                  <a:pt x="13167" y="16182"/>
                  <a:pt x="25701" y="32364"/>
                  <a:pt x="37599" y="49577"/>
                </a:cubicBezTo>
                <a:lnTo>
                  <a:pt x="44738" y="50132"/>
                </a:lnTo>
                <a:lnTo>
                  <a:pt x="47911" y="30936"/>
                </a:lnTo>
                <a:lnTo>
                  <a:pt x="54336" y="25780"/>
                </a:lnTo>
                <a:lnTo>
                  <a:pt x="60920" y="45452"/>
                </a:lnTo>
                <a:cubicBezTo>
                  <a:pt x="71153" y="40534"/>
                  <a:pt x="71391" y="36171"/>
                  <a:pt x="76230" y="26256"/>
                </a:cubicBezTo>
                <a:cubicBezTo>
                  <a:pt x="86304" y="40058"/>
                  <a:pt x="79958" y="110894"/>
                  <a:pt x="88604" y="138578"/>
                </a:cubicBezTo>
                <a:lnTo>
                  <a:pt x="74881" y="156188"/>
                </a:lnTo>
                <a:cubicBezTo>
                  <a:pt x="51164" y="102962"/>
                  <a:pt x="19990" y="55368"/>
                  <a:pt x="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AA25B73-0F84-91F4-B6DD-2B7D5F607E29}"/>
              </a:ext>
            </a:extLst>
          </p:cNvPr>
          <p:cNvSpPr/>
          <p:nvPr/>
        </p:nvSpPr>
        <p:spPr>
          <a:xfrm>
            <a:off x="2889591" y="4159783"/>
            <a:ext cx="57454" cy="77203"/>
          </a:xfrm>
          <a:custGeom>
            <a:avLst/>
            <a:gdLst>
              <a:gd name="connsiteX0" fmla="*/ 0 w 57454"/>
              <a:gd name="connsiteY0" fmla="*/ 578 h 77203"/>
              <a:gd name="connsiteX1" fmla="*/ 53623 w 57454"/>
              <a:gd name="connsiteY1" fmla="*/ 8827 h 77203"/>
              <a:gd name="connsiteX2" fmla="*/ 55209 w 57454"/>
              <a:gd name="connsiteY2" fmla="*/ 27944 h 77203"/>
              <a:gd name="connsiteX3" fmla="*/ 1507 w 57454"/>
              <a:gd name="connsiteY3" fmla="*/ 77204 h 77203"/>
              <a:gd name="connsiteX4" fmla="*/ 0 w 57454"/>
              <a:gd name="connsiteY4" fmla="*/ 578 h 77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454" h="77203">
                <a:moveTo>
                  <a:pt x="0" y="578"/>
                </a:moveTo>
                <a:cubicBezTo>
                  <a:pt x="18562" y="102"/>
                  <a:pt x="37599" y="-2437"/>
                  <a:pt x="53623" y="8827"/>
                </a:cubicBezTo>
                <a:cubicBezTo>
                  <a:pt x="57034" y="17791"/>
                  <a:pt x="59413" y="19218"/>
                  <a:pt x="55209" y="27944"/>
                </a:cubicBezTo>
                <a:cubicBezTo>
                  <a:pt x="45294" y="48727"/>
                  <a:pt x="20227" y="64750"/>
                  <a:pt x="1507" y="77204"/>
                </a:cubicBezTo>
                <a:lnTo>
                  <a:pt x="0" y="578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114F8A3B-365B-90F5-C99E-9F4D6BF785D0}"/>
              </a:ext>
            </a:extLst>
          </p:cNvPr>
          <p:cNvSpPr/>
          <p:nvPr/>
        </p:nvSpPr>
        <p:spPr>
          <a:xfrm>
            <a:off x="4325572" y="2638066"/>
            <a:ext cx="57439" cy="64965"/>
          </a:xfrm>
          <a:custGeom>
            <a:avLst/>
            <a:gdLst>
              <a:gd name="connsiteX0" fmla="*/ 2310 w 57439"/>
              <a:gd name="connsiteY0" fmla="*/ 0 h 64965"/>
              <a:gd name="connsiteX1" fmla="*/ 57439 w 57439"/>
              <a:gd name="connsiteY1" fmla="*/ 18958 h 64965"/>
              <a:gd name="connsiteX2" fmla="*/ 11829 w 57439"/>
              <a:gd name="connsiteY2" fmla="*/ 64966 h 64965"/>
              <a:gd name="connsiteX3" fmla="*/ 2786 w 57439"/>
              <a:gd name="connsiteY3" fmla="*/ 57430 h 64965"/>
              <a:gd name="connsiteX4" fmla="*/ 2310 w 57439"/>
              <a:gd name="connsiteY4" fmla="*/ 0 h 64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439" h="64965">
                <a:moveTo>
                  <a:pt x="2310" y="0"/>
                </a:moveTo>
                <a:lnTo>
                  <a:pt x="57439" y="18958"/>
                </a:lnTo>
                <a:cubicBezTo>
                  <a:pt x="39830" y="38472"/>
                  <a:pt x="39116" y="54812"/>
                  <a:pt x="11829" y="64966"/>
                </a:cubicBezTo>
                <a:lnTo>
                  <a:pt x="2786" y="57430"/>
                </a:lnTo>
                <a:cubicBezTo>
                  <a:pt x="-1657" y="37203"/>
                  <a:pt x="9" y="20307"/>
                  <a:pt x="231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43951FB3-8026-3859-042A-FDC5F5B2DC40}"/>
              </a:ext>
            </a:extLst>
          </p:cNvPr>
          <p:cNvSpPr/>
          <p:nvPr/>
        </p:nvSpPr>
        <p:spPr>
          <a:xfrm>
            <a:off x="6310411" y="2125982"/>
            <a:ext cx="1402635" cy="1719861"/>
          </a:xfrm>
          <a:custGeom>
            <a:avLst/>
            <a:gdLst>
              <a:gd name="connsiteX0" fmla="*/ 520361 w 1402635"/>
              <a:gd name="connsiteY0" fmla="*/ 203755 h 1719861"/>
              <a:gd name="connsiteX1" fmla="*/ 765153 w 1402635"/>
              <a:gd name="connsiteY1" fmla="*/ 10523 h 1719861"/>
              <a:gd name="connsiteX2" fmla="*/ 1071817 w 1402635"/>
              <a:gd name="connsiteY2" fmla="*/ 17345 h 1719861"/>
              <a:gd name="connsiteX3" fmla="*/ 1366741 w 1402635"/>
              <a:gd name="connsiteY3" fmla="*/ 109835 h 1719861"/>
              <a:gd name="connsiteX4" fmla="*/ 1368249 w 1402635"/>
              <a:gd name="connsiteY4" fmla="*/ 112929 h 1719861"/>
              <a:gd name="connsiteX5" fmla="*/ 1377767 w 1402635"/>
              <a:gd name="connsiteY5" fmla="*/ 1036253 h 1719861"/>
              <a:gd name="connsiteX6" fmla="*/ 1396170 w 1402635"/>
              <a:gd name="connsiteY6" fmla="*/ 1569623 h 1719861"/>
              <a:gd name="connsiteX7" fmla="*/ 1322320 w 1402635"/>
              <a:gd name="connsiteY7" fmla="*/ 1593262 h 1719861"/>
              <a:gd name="connsiteX8" fmla="*/ 1316530 w 1402635"/>
              <a:gd name="connsiteY8" fmla="*/ 1600718 h 1719861"/>
              <a:gd name="connsiteX9" fmla="*/ 1314308 w 1402635"/>
              <a:gd name="connsiteY9" fmla="*/ 1606985 h 1719861"/>
              <a:gd name="connsiteX10" fmla="*/ 1170020 w 1402635"/>
              <a:gd name="connsiteY10" fmla="*/ 1581205 h 1719861"/>
              <a:gd name="connsiteX11" fmla="*/ 1085302 w 1402635"/>
              <a:gd name="connsiteY11" fmla="*/ 1644346 h 1719861"/>
              <a:gd name="connsiteX12" fmla="*/ 975756 w 1402635"/>
              <a:gd name="connsiteY12" fmla="*/ 1530279 h 1719861"/>
              <a:gd name="connsiteX13" fmla="*/ 917137 w 1402635"/>
              <a:gd name="connsiteY13" fmla="*/ 1524012 h 1719861"/>
              <a:gd name="connsiteX14" fmla="*/ 865259 w 1402635"/>
              <a:gd name="connsiteY14" fmla="*/ 1618407 h 1719861"/>
              <a:gd name="connsiteX15" fmla="*/ 821314 w 1402635"/>
              <a:gd name="connsiteY15" fmla="*/ 1601591 h 1719861"/>
              <a:gd name="connsiteX16" fmla="*/ 707009 w 1402635"/>
              <a:gd name="connsiteY16" fmla="*/ 1623008 h 1719861"/>
              <a:gd name="connsiteX17" fmla="*/ 697331 w 1402635"/>
              <a:gd name="connsiteY17" fmla="*/ 1639745 h 1719861"/>
              <a:gd name="connsiteX18" fmla="*/ 747384 w 1402635"/>
              <a:gd name="connsiteY18" fmla="*/ 1658783 h 1719861"/>
              <a:gd name="connsiteX19" fmla="*/ 601985 w 1402635"/>
              <a:gd name="connsiteY19" fmla="*/ 1709629 h 1719861"/>
              <a:gd name="connsiteX20" fmla="*/ 600160 w 1402635"/>
              <a:gd name="connsiteY20" fmla="*/ 1711929 h 1719861"/>
              <a:gd name="connsiteX21" fmla="*/ 495453 w 1402635"/>
              <a:gd name="connsiteY21" fmla="*/ 1689322 h 1719861"/>
              <a:gd name="connsiteX22" fmla="*/ 423983 w 1402635"/>
              <a:gd name="connsiteY22" fmla="*/ 1719862 h 1719861"/>
              <a:gd name="connsiteX23" fmla="*/ 379166 w 1402635"/>
              <a:gd name="connsiteY23" fmla="*/ 1614838 h 1719861"/>
              <a:gd name="connsiteX24" fmla="*/ 333634 w 1402635"/>
              <a:gd name="connsiteY24" fmla="*/ 1587868 h 1719861"/>
              <a:gd name="connsiteX25" fmla="*/ 303570 w 1402635"/>
              <a:gd name="connsiteY25" fmla="*/ 1509576 h 1719861"/>
              <a:gd name="connsiteX26" fmla="*/ 229641 w 1402635"/>
              <a:gd name="connsiteY26" fmla="*/ 1448814 h 1719861"/>
              <a:gd name="connsiteX27" fmla="*/ 199022 w 1402635"/>
              <a:gd name="connsiteY27" fmla="*/ 1336809 h 1719861"/>
              <a:gd name="connsiteX28" fmla="*/ 115891 w 1402635"/>
              <a:gd name="connsiteY28" fmla="*/ 1249792 h 1719861"/>
              <a:gd name="connsiteX29" fmla="*/ 114225 w 1402635"/>
              <a:gd name="connsiteY29" fmla="*/ 1246777 h 1719861"/>
              <a:gd name="connsiteX30" fmla="*/ 48704 w 1402635"/>
              <a:gd name="connsiteY30" fmla="*/ 1089320 h 1719861"/>
              <a:gd name="connsiteX31" fmla="*/ 147541 w 1402635"/>
              <a:gd name="connsiteY31" fmla="*/ 1076232 h 1719861"/>
              <a:gd name="connsiteX32" fmla="*/ 145796 w 1402635"/>
              <a:gd name="connsiteY32" fmla="*/ 1062826 h 1719861"/>
              <a:gd name="connsiteX33" fmla="*/ 82417 w 1402635"/>
              <a:gd name="connsiteY33" fmla="*/ 1018167 h 1719861"/>
              <a:gd name="connsiteX34" fmla="*/ 130645 w 1402635"/>
              <a:gd name="connsiteY34" fmla="*/ 1015312 h 1719861"/>
              <a:gd name="connsiteX35" fmla="*/ 175622 w 1402635"/>
              <a:gd name="connsiteY35" fmla="*/ 994132 h 1719861"/>
              <a:gd name="connsiteX36" fmla="*/ 174511 w 1402635"/>
              <a:gd name="connsiteY36" fmla="*/ 978109 h 1719861"/>
              <a:gd name="connsiteX37" fmla="*/ 40217 w 1402635"/>
              <a:gd name="connsiteY37" fmla="*/ 910050 h 1719861"/>
              <a:gd name="connsiteX38" fmla="*/ 202512 w 1402635"/>
              <a:gd name="connsiteY38" fmla="*/ 870467 h 1719861"/>
              <a:gd name="connsiteX39" fmla="*/ 200133 w 1402635"/>
              <a:gd name="connsiteY39" fmla="*/ 858093 h 1719861"/>
              <a:gd name="connsiteX40" fmla="*/ 57112 w 1402635"/>
              <a:gd name="connsiteY40" fmla="*/ 821683 h 1719861"/>
              <a:gd name="connsiteX41" fmla="*/ 142147 w 1402635"/>
              <a:gd name="connsiteY41" fmla="*/ 785671 h 1719861"/>
              <a:gd name="connsiteX42" fmla="*/ 19434 w 1402635"/>
              <a:gd name="connsiteY42" fmla="*/ 719436 h 1719861"/>
              <a:gd name="connsiteX43" fmla="*/ 16895 w 1402635"/>
              <a:gd name="connsiteY43" fmla="*/ 666924 h 1719861"/>
              <a:gd name="connsiteX44" fmla="*/ 67107 w 1402635"/>
              <a:gd name="connsiteY44" fmla="*/ 532391 h 1719861"/>
              <a:gd name="connsiteX45" fmla="*/ 108831 w 1402635"/>
              <a:gd name="connsiteY45" fmla="*/ 596326 h 1719861"/>
              <a:gd name="connsiteX46" fmla="*/ 148652 w 1402635"/>
              <a:gd name="connsiteY46" fmla="*/ 613539 h 1719861"/>
              <a:gd name="connsiteX47" fmla="*/ 160630 w 1402635"/>
              <a:gd name="connsiteY47" fmla="*/ 577447 h 1719861"/>
              <a:gd name="connsiteX48" fmla="*/ 87256 w 1402635"/>
              <a:gd name="connsiteY48" fmla="*/ 426018 h 1719861"/>
              <a:gd name="connsiteX49" fmla="*/ 127076 w 1402635"/>
              <a:gd name="connsiteY49" fmla="*/ 441090 h 1719861"/>
              <a:gd name="connsiteX50" fmla="*/ 173401 w 1402635"/>
              <a:gd name="connsiteY50" fmla="*/ 442914 h 1719861"/>
              <a:gd name="connsiteX51" fmla="*/ 166976 w 1402635"/>
              <a:gd name="connsiteY51" fmla="*/ 417848 h 1719861"/>
              <a:gd name="connsiteX52" fmla="*/ 0 w 1402635"/>
              <a:gd name="connsiteY52" fmla="*/ 331941 h 1719861"/>
              <a:gd name="connsiteX53" fmla="*/ 27446 w 1402635"/>
              <a:gd name="connsiteY53" fmla="*/ 248810 h 1719861"/>
              <a:gd name="connsiteX54" fmla="*/ 75674 w 1402635"/>
              <a:gd name="connsiteY54" fmla="*/ 307906 h 1719861"/>
              <a:gd name="connsiteX55" fmla="*/ 116605 w 1402635"/>
              <a:gd name="connsiteY55" fmla="*/ 306716 h 1719861"/>
              <a:gd name="connsiteX56" fmla="*/ 194183 w 1402635"/>
              <a:gd name="connsiteY56" fmla="*/ 352565 h 1719861"/>
              <a:gd name="connsiteX57" fmla="*/ 201322 w 1402635"/>
              <a:gd name="connsiteY57" fmla="*/ 345981 h 1719861"/>
              <a:gd name="connsiteX58" fmla="*/ 178319 w 1402635"/>
              <a:gd name="connsiteY58" fmla="*/ 215970 h 1719861"/>
              <a:gd name="connsiteX59" fmla="*/ 290561 w 1402635"/>
              <a:gd name="connsiteY59" fmla="*/ 269355 h 1719861"/>
              <a:gd name="connsiteX60" fmla="*/ 320387 w 1402635"/>
              <a:gd name="connsiteY60" fmla="*/ 256584 h 1719861"/>
              <a:gd name="connsiteX61" fmla="*/ 321814 w 1402635"/>
              <a:gd name="connsiteY61" fmla="*/ 238577 h 1719861"/>
              <a:gd name="connsiteX62" fmla="*/ 234480 w 1402635"/>
              <a:gd name="connsiteY62" fmla="*/ 136171 h 1719861"/>
              <a:gd name="connsiteX63" fmla="*/ 399789 w 1402635"/>
              <a:gd name="connsiteY63" fmla="*/ 237070 h 1719861"/>
              <a:gd name="connsiteX64" fmla="*/ 343708 w 1402635"/>
              <a:gd name="connsiteY64" fmla="*/ 276415 h 1719861"/>
              <a:gd name="connsiteX65" fmla="*/ 256452 w 1402635"/>
              <a:gd name="connsiteY65" fmla="*/ 323771 h 1719861"/>
              <a:gd name="connsiteX66" fmla="*/ 203068 w 1402635"/>
              <a:gd name="connsiteY66" fmla="*/ 398811 h 1719861"/>
              <a:gd name="connsiteX67" fmla="*/ 205923 w 1402635"/>
              <a:gd name="connsiteY67" fmla="*/ 459493 h 1719861"/>
              <a:gd name="connsiteX68" fmla="*/ 228292 w 1402635"/>
              <a:gd name="connsiteY68" fmla="*/ 438631 h 1719861"/>
              <a:gd name="connsiteX69" fmla="*/ 238128 w 1402635"/>
              <a:gd name="connsiteY69" fmla="*/ 561741 h 1719861"/>
              <a:gd name="connsiteX70" fmla="*/ 263988 w 1402635"/>
              <a:gd name="connsiteY70" fmla="*/ 612349 h 1719861"/>
              <a:gd name="connsiteX71" fmla="*/ 278028 w 1402635"/>
              <a:gd name="connsiteY71" fmla="*/ 609018 h 1719861"/>
              <a:gd name="connsiteX72" fmla="*/ 355210 w 1402635"/>
              <a:gd name="connsiteY72" fmla="*/ 490191 h 1719861"/>
              <a:gd name="connsiteX73" fmla="*/ 357748 w 1402635"/>
              <a:gd name="connsiteY73" fmla="*/ 529773 h 1719861"/>
              <a:gd name="connsiteX74" fmla="*/ 393602 w 1402635"/>
              <a:gd name="connsiteY74" fmla="*/ 614887 h 1719861"/>
              <a:gd name="connsiteX75" fmla="*/ 421603 w 1402635"/>
              <a:gd name="connsiteY75" fmla="*/ 612270 h 1719861"/>
              <a:gd name="connsiteX76" fmla="*/ 476257 w 1402635"/>
              <a:gd name="connsiteY76" fmla="*/ 489953 h 1719861"/>
              <a:gd name="connsiteX77" fmla="*/ 543206 w 1402635"/>
              <a:gd name="connsiteY77" fmla="*/ 618378 h 1719861"/>
              <a:gd name="connsiteX78" fmla="*/ 565258 w 1402635"/>
              <a:gd name="connsiteY78" fmla="*/ 619805 h 1719861"/>
              <a:gd name="connsiteX79" fmla="*/ 600002 w 1402635"/>
              <a:gd name="connsiteY79" fmla="*/ 480990 h 1719861"/>
              <a:gd name="connsiteX80" fmla="*/ 614835 w 1402635"/>
              <a:gd name="connsiteY80" fmla="*/ 469488 h 1719861"/>
              <a:gd name="connsiteX81" fmla="*/ 708595 w 1402635"/>
              <a:gd name="connsiteY81" fmla="*/ 533026 h 1719861"/>
              <a:gd name="connsiteX82" fmla="*/ 732868 w 1402635"/>
              <a:gd name="connsiteY82" fmla="*/ 530805 h 1719861"/>
              <a:gd name="connsiteX83" fmla="*/ 740563 w 1402635"/>
              <a:gd name="connsiteY83" fmla="*/ 504707 h 1719861"/>
              <a:gd name="connsiteX84" fmla="*/ 689240 w 1402635"/>
              <a:gd name="connsiteY84" fmla="*/ 385643 h 1719861"/>
              <a:gd name="connsiteX85" fmla="*/ 859389 w 1402635"/>
              <a:gd name="connsiteY85" fmla="*/ 414596 h 1719861"/>
              <a:gd name="connsiteX86" fmla="*/ 863672 w 1402635"/>
              <a:gd name="connsiteY86" fmla="*/ 383739 h 1719861"/>
              <a:gd name="connsiteX87" fmla="*/ 665840 w 1402635"/>
              <a:gd name="connsiteY87" fmla="*/ 249603 h 1719861"/>
              <a:gd name="connsiteX88" fmla="*/ 803228 w 1402635"/>
              <a:gd name="connsiteY88" fmla="*/ 268958 h 1719861"/>
              <a:gd name="connsiteX89" fmla="*/ 791964 w 1402635"/>
              <a:gd name="connsiteY89" fmla="*/ 228820 h 1719861"/>
              <a:gd name="connsiteX90" fmla="*/ 702805 w 1402635"/>
              <a:gd name="connsiteY90" fmla="*/ 163696 h 1719861"/>
              <a:gd name="connsiteX91" fmla="*/ 520361 w 1402635"/>
              <a:gd name="connsiteY91" fmla="*/ 203755 h 171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402635" h="1719861">
                <a:moveTo>
                  <a:pt x="520361" y="203755"/>
                </a:moveTo>
                <a:cubicBezTo>
                  <a:pt x="582392" y="117927"/>
                  <a:pt x="656242" y="32813"/>
                  <a:pt x="765153" y="10523"/>
                </a:cubicBezTo>
                <a:cubicBezTo>
                  <a:pt x="816951" y="-107"/>
                  <a:pt x="1030965" y="-9150"/>
                  <a:pt x="1071817" y="17345"/>
                </a:cubicBezTo>
                <a:cubicBezTo>
                  <a:pt x="1113620" y="22977"/>
                  <a:pt x="1348259" y="82231"/>
                  <a:pt x="1366741" y="109835"/>
                </a:cubicBezTo>
                <a:cubicBezTo>
                  <a:pt x="1367376" y="110788"/>
                  <a:pt x="1367773" y="111898"/>
                  <a:pt x="1368249" y="112929"/>
                </a:cubicBezTo>
                <a:cubicBezTo>
                  <a:pt x="1387524" y="173849"/>
                  <a:pt x="1374118" y="905211"/>
                  <a:pt x="1377767" y="1036253"/>
                </a:cubicBezTo>
                <a:cubicBezTo>
                  <a:pt x="1381020" y="1154207"/>
                  <a:pt x="1417032" y="1477925"/>
                  <a:pt x="1396170" y="1569623"/>
                </a:cubicBezTo>
                <a:cubicBezTo>
                  <a:pt x="1368962" y="1571924"/>
                  <a:pt x="1341437" y="1570813"/>
                  <a:pt x="1322320" y="1593262"/>
                </a:cubicBezTo>
                <a:cubicBezTo>
                  <a:pt x="1320258" y="1595642"/>
                  <a:pt x="1318354" y="1598180"/>
                  <a:pt x="1316530" y="1600718"/>
                </a:cubicBezTo>
                <a:lnTo>
                  <a:pt x="1314308" y="1606985"/>
                </a:lnTo>
                <a:cubicBezTo>
                  <a:pt x="1251008" y="1650216"/>
                  <a:pt x="1227291" y="1569861"/>
                  <a:pt x="1170020" y="1581205"/>
                </a:cubicBezTo>
                <a:cubicBezTo>
                  <a:pt x="1133689" y="1588423"/>
                  <a:pt x="1122504" y="1635620"/>
                  <a:pt x="1085302" y="1644346"/>
                </a:cubicBezTo>
                <a:cubicBezTo>
                  <a:pt x="1006454" y="1638873"/>
                  <a:pt x="1022081" y="1565499"/>
                  <a:pt x="975756" y="1530279"/>
                </a:cubicBezTo>
                <a:cubicBezTo>
                  <a:pt x="957115" y="1516080"/>
                  <a:pt x="938316" y="1520443"/>
                  <a:pt x="917137" y="1524012"/>
                </a:cubicBezTo>
                <a:cubicBezTo>
                  <a:pt x="915708" y="1546461"/>
                  <a:pt x="877396" y="1597704"/>
                  <a:pt x="865259" y="1618407"/>
                </a:cubicBezTo>
                <a:cubicBezTo>
                  <a:pt x="851933" y="1609761"/>
                  <a:pt x="836940" y="1604050"/>
                  <a:pt x="821314" y="1601591"/>
                </a:cubicBezTo>
                <a:cubicBezTo>
                  <a:pt x="784032" y="1595959"/>
                  <a:pt x="737786" y="1598894"/>
                  <a:pt x="707009" y="1623008"/>
                </a:cubicBezTo>
                <a:cubicBezTo>
                  <a:pt x="698442" y="1629750"/>
                  <a:pt x="698680" y="1629116"/>
                  <a:pt x="697331" y="1639745"/>
                </a:cubicBezTo>
                <a:cubicBezTo>
                  <a:pt x="712958" y="1649740"/>
                  <a:pt x="729775" y="1653785"/>
                  <a:pt x="747384" y="1658783"/>
                </a:cubicBezTo>
                <a:cubicBezTo>
                  <a:pt x="743101" y="1684722"/>
                  <a:pt x="626258" y="1682421"/>
                  <a:pt x="601985" y="1709629"/>
                </a:cubicBezTo>
                <a:cubicBezTo>
                  <a:pt x="601350" y="1710343"/>
                  <a:pt x="600795" y="1711136"/>
                  <a:pt x="600160" y="1711929"/>
                </a:cubicBezTo>
                <a:cubicBezTo>
                  <a:pt x="565972" y="1700190"/>
                  <a:pt x="531625" y="1691861"/>
                  <a:pt x="495453" y="1689322"/>
                </a:cubicBezTo>
                <a:cubicBezTo>
                  <a:pt x="475385" y="1702569"/>
                  <a:pt x="448256" y="1718989"/>
                  <a:pt x="423983" y="1719862"/>
                </a:cubicBezTo>
                <a:cubicBezTo>
                  <a:pt x="402328" y="1697334"/>
                  <a:pt x="390746" y="1645060"/>
                  <a:pt x="379166" y="1614838"/>
                </a:cubicBezTo>
                <a:lnTo>
                  <a:pt x="333634" y="1587868"/>
                </a:lnTo>
                <a:cubicBezTo>
                  <a:pt x="324908" y="1563198"/>
                  <a:pt x="317452" y="1531707"/>
                  <a:pt x="303570" y="1509576"/>
                </a:cubicBezTo>
                <a:cubicBezTo>
                  <a:pt x="286437" y="1482130"/>
                  <a:pt x="248599" y="1480623"/>
                  <a:pt x="229641" y="1448814"/>
                </a:cubicBezTo>
                <a:cubicBezTo>
                  <a:pt x="209889" y="1415657"/>
                  <a:pt x="223533" y="1370522"/>
                  <a:pt x="199022" y="1336809"/>
                </a:cubicBezTo>
                <a:cubicBezTo>
                  <a:pt x="175622" y="1304683"/>
                  <a:pt x="135802" y="1284932"/>
                  <a:pt x="115891" y="1249792"/>
                </a:cubicBezTo>
                <a:lnTo>
                  <a:pt x="114225" y="1246777"/>
                </a:lnTo>
                <a:cubicBezTo>
                  <a:pt x="81465" y="1188713"/>
                  <a:pt x="100899" y="1144609"/>
                  <a:pt x="48704" y="1089320"/>
                </a:cubicBezTo>
                <a:cubicBezTo>
                  <a:pt x="79878" y="1090907"/>
                  <a:pt x="122475" y="1098125"/>
                  <a:pt x="147541" y="1076232"/>
                </a:cubicBezTo>
                <a:lnTo>
                  <a:pt x="145796" y="1062826"/>
                </a:lnTo>
                <a:cubicBezTo>
                  <a:pt x="130407" y="1041012"/>
                  <a:pt x="105421" y="1030383"/>
                  <a:pt x="82417" y="1018167"/>
                </a:cubicBezTo>
                <a:cubicBezTo>
                  <a:pt x="98440" y="1017453"/>
                  <a:pt x="114622" y="1016898"/>
                  <a:pt x="130645" y="1015312"/>
                </a:cubicBezTo>
                <a:cubicBezTo>
                  <a:pt x="148969" y="1013408"/>
                  <a:pt x="163565" y="1008966"/>
                  <a:pt x="175622" y="994132"/>
                </a:cubicBezTo>
                <a:cubicBezTo>
                  <a:pt x="175939" y="988500"/>
                  <a:pt x="177605" y="983027"/>
                  <a:pt x="174511" y="978109"/>
                </a:cubicBezTo>
                <a:cubicBezTo>
                  <a:pt x="148255" y="936623"/>
                  <a:pt x="84876" y="921393"/>
                  <a:pt x="40217" y="910050"/>
                </a:cubicBezTo>
                <a:cubicBezTo>
                  <a:pt x="81306" y="900055"/>
                  <a:pt x="174908" y="901007"/>
                  <a:pt x="202512" y="870467"/>
                </a:cubicBezTo>
                <a:lnTo>
                  <a:pt x="200133" y="858093"/>
                </a:lnTo>
                <a:cubicBezTo>
                  <a:pt x="157853" y="820573"/>
                  <a:pt x="110418" y="819859"/>
                  <a:pt x="57112" y="821683"/>
                </a:cubicBezTo>
                <a:cubicBezTo>
                  <a:pt x="81148" y="815337"/>
                  <a:pt x="128107" y="808119"/>
                  <a:pt x="142147" y="785671"/>
                </a:cubicBezTo>
                <a:cubicBezTo>
                  <a:pt x="123189" y="748071"/>
                  <a:pt x="58302" y="734348"/>
                  <a:pt x="19434" y="719436"/>
                </a:cubicBezTo>
                <a:cubicBezTo>
                  <a:pt x="11105" y="703016"/>
                  <a:pt x="15706" y="685168"/>
                  <a:pt x="16895" y="666924"/>
                </a:cubicBezTo>
                <a:cubicBezTo>
                  <a:pt x="27684" y="621868"/>
                  <a:pt x="52194" y="576971"/>
                  <a:pt x="67107" y="532391"/>
                </a:cubicBezTo>
                <a:cubicBezTo>
                  <a:pt x="79482" y="553412"/>
                  <a:pt x="92015" y="578637"/>
                  <a:pt x="108831" y="596326"/>
                </a:cubicBezTo>
                <a:cubicBezTo>
                  <a:pt x="121126" y="609256"/>
                  <a:pt x="131438" y="613539"/>
                  <a:pt x="148652" y="613539"/>
                </a:cubicBezTo>
                <a:cubicBezTo>
                  <a:pt x="158091" y="600768"/>
                  <a:pt x="160153" y="593867"/>
                  <a:pt x="160630" y="577447"/>
                </a:cubicBezTo>
                <a:cubicBezTo>
                  <a:pt x="162692" y="510022"/>
                  <a:pt x="130169" y="471629"/>
                  <a:pt x="87256" y="426018"/>
                </a:cubicBezTo>
                <a:cubicBezTo>
                  <a:pt x="100503" y="431174"/>
                  <a:pt x="113749" y="436251"/>
                  <a:pt x="127076" y="441090"/>
                </a:cubicBezTo>
                <a:cubicBezTo>
                  <a:pt x="144765" y="447436"/>
                  <a:pt x="155870" y="451085"/>
                  <a:pt x="173401" y="442914"/>
                </a:cubicBezTo>
                <a:cubicBezTo>
                  <a:pt x="175463" y="429667"/>
                  <a:pt x="174590" y="428874"/>
                  <a:pt x="166976" y="417848"/>
                </a:cubicBezTo>
                <a:cubicBezTo>
                  <a:pt x="128186" y="361529"/>
                  <a:pt x="62903" y="343443"/>
                  <a:pt x="0" y="331941"/>
                </a:cubicBezTo>
                <a:lnTo>
                  <a:pt x="27446" y="248810"/>
                </a:lnTo>
                <a:cubicBezTo>
                  <a:pt x="39741" y="268720"/>
                  <a:pt x="54653" y="296563"/>
                  <a:pt x="75674" y="307906"/>
                </a:cubicBezTo>
                <a:cubicBezTo>
                  <a:pt x="88762" y="314966"/>
                  <a:pt x="102962" y="310682"/>
                  <a:pt x="116605" y="306716"/>
                </a:cubicBezTo>
                <a:cubicBezTo>
                  <a:pt x="128583" y="303226"/>
                  <a:pt x="172449" y="349709"/>
                  <a:pt x="194183" y="352565"/>
                </a:cubicBezTo>
                <a:lnTo>
                  <a:pt x="201322" y="345981"/>
                </a:lnTo>
                <a:cubicBezTo>
                  <a:pt x="209889" y="304019"/>
                  <a:pt x="193152" y="254918"/>
                  <a:pt x="178319" y="215970"/>
                </a:cubicBezTo>
                <a:cubicBezTo>
                  <a:pt x="209969" y="236436"/>
                  <a:pt x="251852" y="268879"/>
                  <a:pt x="290561" y="269355"/>
                </a:cubicBezTo>
                <a:cubicBezTo>
                  <a:pt x="306109" y="269593"/>
                  <a:pt x="309995" y="266578"/>
                  <a:pt x="320387" y="256584"/>
                </a:cubicBezTo>
                <a:cubicBezTo>
                  <a:pt x="321736" y="250793"/>
                  <a:pt x="322766" y="244527"/>
                  <a:pt x="321814" y="238577"/>
                </a:cubicBezTo>
                <a:cubicBezTo>
                  <a:pt x="315072" y="195425"/>
                  <a:pt x="265416" y="162189"/>
                  <a:pt x="234480" y="136171"/>
                </a:cubicBezTo>
                <a:cubicBezTo>
                  <a:pt x="295717" y="164965"/>
                  <a:pt x="348309" y="192411"/>
                  <a:pt x="399789" y="237070"/>
                </a:cubicBezTo>
                <a:cubicBezTo>
                  <a:pt x="380276" y="249048"/>
                  <a:pt x="363301" y="264595"/>
                  <a:pt x="343708" y="276415"/>
                </a:cubicBezTo>
                <a:cubicBezTo>
                  <a:pt x="315310" y="293548"/>
                  <a:pt x="284612" y="305844"/>
                  <a:pt x="256452" y="323771"/>
                </a:cubicBezTo>
                <a:cubicBezTo>
                  <a:pt x="224247" y="344316"/>
                  <a:pt x="211159" y="361053"/>
                  <a:pt x="203068" y="398811"/>
                </a:cubicBezTo>
                <a:cubicBezTo>
                  <a:pt x="198863" y="418483"/>
                  <a:pt x="194580" y="442042"/>
                  <a:pt x="205923" y="459493"/>
                </a:cubicBezTo>
                <a:cubicBezTo>
                  <a:pt x="212666" y="451402"/>
                  <a:pt x="218139" y="441645"/>
                  <a:pt x="228292" y="438631"/>
                </a:cubicBezTo>
                <a:cubicBezTo>
                  <a:pt x="234162" y="479641"/>
                  <a:pt x="229720" y="520731"/>
                  <a:pt x="238128" y="561741"/>
                </a:cubicBezTo>
                <a:cubicBezTo>
                  <a:pt x="242095" y="581254"/>
                  <a:pt x="246537" y="600768"/>
                  <a:pt x="263988" y="612349"/>
                </a:cubicBezTo>
                <a:lnTo>
                  <a:pt x="278028" y="609018"/>
                </a:lnTo>
                <a:cubicBezTo>
                  <a:pt x="310709" y="580144"/>
                  <a:pt x="333158" y="527949"/>
                  <a:pt x="355210" y="490191"/>
                </a:cubicBezTo>
                <a:cubicBezTo>
                  <a:pt x="355606" y="503359"/>
                  <a:pt x="356241" y="516685"/>
                  <a:pt x="357748" y="529773"/>
                </a:cubicBezTo>
                <a:cubicBezTo>
                  <a:pt x="361556" y="562375"/>
                  <a:pt x="366712" y="593311"/>
                  <a:pt x="393602" y="614887"/>
                </a:cubicBezTo>
                <a:cubicBezTo>
                  <a:pt x="405659" y="616712"/>
                  <a:pt x="410577" y="618933"/>
                  <a:pt x="421603" y="612270"/>
                </a:cubicBezTo>
                <a:cubicBezTo>
                  <a:pt x="458647" y="589504"/>
                  <a:pt x="467135" y="528742"/>
                  <a:pt x="476257" y="489953"/>
                </a:cubicBezTo>
                <a:cubicBezTo>
                  <a:pt x="491487" y="533422"/>
                  <a:pt x="507748" y="587362"/>
                  <a:pt x="543206" y="618378"/>
                </a:cubicBezTo>
                <a:cubicBezTo>
                  <a:pt x="552328" y="620995"/>
                  <a:pt x="556294" y="623772"/>
                  <a:pt x="565258" y="619805"/>
                </a:cubicBezTo>
                <a:cubicBezTo>
                  <a:pt x="616897" y="596722"/>
                  <a:pt x="582154" y="521524"/>
                  <a:pt x="600002" y="480990"/>
                </a:cubicBezTo>
                <a:cubicBezTo>
                  <a:pt x="603809" y="472423"/>
                  <a:pt x="606189" y="472899"/>
                  <a:pt x="614835" y="469488"/>
                </a:cubicBezTo>
                <a:cubicBezTo>
                  <a:pt x="651482" y="479720"/>
                  <a:pt x="673852" y="519620"/>
                  <a:pt x="708595" y="533026"/>
                </a:cubicBezTo>
                <a:cubicBezTo>
                  <a:pt x="719780" y="537309"/>
                  <a:pt x="722080" y="535485"/>
                  <a:pt x="732868" y="530805"/>
                </a:cubicBezTo>
                <a:cubicBezTo>
                  <a:pt x="738421" y="522396"/>
                  <a:pt x="740959" y="514940"/>
                  <a:pt x="740563" y="504707"/>
                </a:cubicBezTo>
                <a:cubicBezTo>
                  <a:pt x="738976" y="466791"/>
                  <a:pt x="716766" y="412058"/>
                  <a:pt x="689240" y="385643"/>
                </a:cubicBezTo>
                <a:cubicBezTo>
                  <a:pt x="735724" y="391830"/>
                  <a:pt x="816396" y="428160"/>
                  <a:pt x="859389" y="414596"/>
                </a:cubicBezTo>
                <a:cubicBezTo>
                  <a:pt x="865179" y="403173"/>
                  <a:pt x="868194" y="397066"/>
                  <a:pt x="863672" y="383739"/>
                </a:cubicBezTo>
                <a:cubicBezTo>
                  <a:pt x="844556" y="327975"/>
                  <a:pt x="717876" y="270307"/>
                  <a:pt x="665840" y="249603"/>
                </a:cubicBezTo>
                <a:cubicBezTo>
                  <a:pt x="713513" y="250476"/>
                  <a:pt x="757300" y="256901"/>
                  <a:pt x="803228" y="268958"/>
                </a:cubicBezTo>
                <a:cubicBezTo>
                  <a:pt x="802355" y="252618"/>
                  <a:pt x="800452" y="242940"/>
                  <a:pt x="791964" y="228820"/>
                </a:cubicBezTo>
                <a:cubicBezTo>
                  <a:pt x="770071" y="192491"/>
                  <a:pt x="744132" y="173374"/>
                  <a:pt x="702805" y="163696"/>
                </a:cubicBezTo>
                <a:cubicBezTo>
                  <a:pt x="631969" y="146959"/>
                  <a:pt x="579457" y="167821"/>
                  <a:pt x="520361" y="20375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660DC57-0761-C6DB-1312-51E9BDD40986}"/>
              </a:ext>
            </a:extLst>
          </p:cNvPr>
          <p:cNvSpPr/>
          <p:nvPr/>
        </p:nvSpPr>
        <p:spPr>
          <a:xfrm>
            <a:off x="7227547" y="2143406"/>
            <a:ext cx="485499" cy="1627001"/>
          </a:xfrm>
          <a:custGeom>
            <a:avLst/>
            <a:gdLst>
              <a:gd name="connsiteX0" fmla="*/ 154681 w 485499"/>
              <a:gd name="connsiteY0" fmla="*/ 0 h 1627001"/>
              <a:gd name="connsiteX1" fmla="*/ 449605 w 485499"/>
              <a:gd name="connsiteY1" fmla="*/ 92491 h 1627001"/>
              <a:gd name="connsiteX2" fmla="*/ 451112 w 485499"/>
              <a:gd name="connsiteY2" fmla="*/ 95585 h 1627001"/>
              <a:gd name="connsiteX3" fmla="*/ 460630 w 485499"/>
              <a:gd name="connsiteY3" fmla="*/ 1018909 h 1627001"/>
              <a:gd name="connsiteX4" fmla="*/ 479033 w 485499"/>
              <a:gd name="connsiteY4" fmla="*/ 1552279 h 1627001"/>
              <a:gd name="connsiteX5" fmla="*/ 405183 w 485499"/>
              <a:gd name="connsiteY5" fmla="*/ 1575917 h 1627001"/>
              <a:gd name="connsiteX6" fmla="*/ 399393 w 485499"/>
              <a:gd name="connsiteY6" fmla="*/ 1583374 h 1627001"/>
              <a:gd name="connsiteX7" fmla="*/ 397172 w 485499"/>
              <a:gd name="connsiteY7" fmla="*/ 1589640 h 1627001"/>
              <a:gd name="connsiteX8" fmla="*/ 252883 w 485499"/>
              <a:gd name="connsiteY8" fmla="*/ 1563860 h 1627001"/>
              <a:gd name="connsiteX9" fmla="*/ 168165 w 485499"/>
              <a:gd name="connsiteY9" fmla="*/ 1627002 h 1627001"/>
              <a:gd name="connsiteX10" fmla="*/ 58620 w 485499"/>
              <a:gd name="connsiteY10" fmla="*/ 1512935 h 1627001"/>
              <a:gd name="connsiteX11" fmla="*/ 0 w 485499"/>
              <a:gd name="connsiteY11" fmla="*/ 1506668 h 1627001"/>
              <a:gd name="connsiteX12" fmla="*/ 172528 w 485499"/>
              <a:gd name="connsiteY12" fmla="*/ 80196 h 1627001"/>
              <a:gd name="connsiteX13" fmla="*/ 154681 w 485499"/>
              <a:gd name="connsiteY13" fmla="*/ 0 h 1627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85499" h="1627001">
                <a:moveTo>
                  <a:pt x="154681" y="0"/>
                </a:moveTo>
                <a:cubicBezTo>
                  <a:pt x="196484" y="5632"/>
                  <a:pt x="431122" y="64886"/>
                  <a:pt x="449605" y="92491"/>
                </a:cubicBezTo>
                <a:cubicBezTo>
                  <a:pt x="450239" y="93443"/>
                  <a:pt x="450636" y="94554"/>
                  <a:pt x="451112" y="95585"/>
                </a:cubicBezTo>
                <a:cubicBezTo>
                  <a:pt x="470387" y="156505"/>
                  <a:pt x="456982" y="887866"/>
                  <a:pt x="460630" y="1018909"/>
                </a:cubicBezTo>
                <a:cubicBezTo>
                  <a:pt x="463883" y="1136862"/>
                  <a:pt x="499895" y="1460581"/>
                  <a:pt x="479033" y="1552279"/>
                </a:cubicBezTo>
                <a:cubicBezTo>
                  <a:pt x="451826" y="1554579"/>
                  <a:pt x="424301" y="1553469"/>
                  <a:pt x="405183" y="1575917"/>
                </a:cubicBezTo>
                <a:cubicBezTo>
                  <a:pt x="403121" y="1578297"/>
                  <a:pt x="401217" y="1580835"/>
                  <a:pt x="399393" y="1583374"/>
                </a:cubicBezTo>
                <a:lnTo>
                  <a:pt x="397172" y="1589640"/>
                </a:lnTo>
                <a:cubicBezTo>
                  <a:pt x="333872" y="1632871"/>
                  <a:pt x="310154" y="1552517"/>
                  <a:pt x="252883" y="1563860"/>
                </a:cubicBezTo>
                <a:cubicBezTo>
                  <a:pt x="216553" y="1571078"/>
                  <a:pt x="205368" y="1618276"/>
                  <a:pt x="168165" y="1627002"/>
                </a:cubicBezTo>
                <a:cubicBezTo>
                  <a:pt x="89318" y="1621528"/>
                  <a:pt x="104945" y="1548154"/>
                  <a:pt x="58620" y="1512935"/>
                </a:cubicBezTo>
                <a:cubicBezTo>
                  <a:pt x="39979" y="1498736"/>
                  <a:pt x="21179" y="1503099"/>
                  <a:pt x="0" y="1506668"/>
                </a:cubicBezTo>
                <a:cubicBezTo>
                  <a:pt x="64886" y="1420523"/>
                  <a:pt x="172687" y="237732"/>
                  <a:pt x="172528" y="80196"/>
                </a:cubicBezTo>
                <a:cubicBezTo>
                  <a:pt x="172370" y="53781"/>
                  <a:pt x="174749" y="19910"/>
                  <a:pt x="15468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6139CB8E-BAEE-A45F-C4B1-5131C52475F4}"/>
              </a:ext>
            </a:extLst>
          </p:cNvPr>
          <p:cNvSpPr/>
          <p:nvPr/>
        </p:nvSpPr>
        <p:spPr>
          <a:xfrm>
            <a:off x="3846468" y="1459004"/>
            <a:ext cx="1504712" cy="1290404"/>
          </a:xfrm>
          <a:custGeom>
            <a:avLst/>
            <a:gdLst>
              <a:gd name="connsiteX0" fmla="*/ 167451 w 1504712"/>
              <a:gd name="connsiteY0" fmla="*/ 0 h 1290404"/>
              <a:gd name="connsiteX1" fmla="*/ 677184 w 1504712"/>
              <a:gd name="connsiteY1" fmla="*/ 280963 h 1290404"/>
              <a:gd name="connsiteX2" fmla="*/ 812985 w 1504712"/>
              <a:gd name="connsiteY2" fmla="*/ 386622 h 1290404"/>
              <a:gd name="connsiteX3" fmla="*/ 907618 w 1504712"/>
              <a:gd name="connsiteY3" fmla="*/ 665761 h 1290404"/>
              <a:gd name="connsiteX4" fmla="*/ 774117 w 1504712"/>
              <a:gd name="connsiteY4" fmla="*/ 591435 h 1290404"/>
              <a:gd name="connsiteX5" fmla="*/ 676946 w 1504712"/>
              <a:gd name="connsiteY5" fmla="*/ 445083 h 1290404"/>
              <a:gd name="connsiteX6" fmla="*/ 659257 w 1504712"/>
              <a:gd name="connsiteY6" fmla="*/ 435803 h 1290404"/>
              <a:gd name="connsiteX7" fmla="*/ 626178 w 1504712"/>
              <a:gd name="connsiteY7" fmla="*/ 376310 h 1290404"/>
              <a:gd name="connsiteX8" fmla="*/ 633476 w 1504712"/>
              <a:gd name="connsiteY8" fmla="*/ 253597 h 1290404"/>
              <a:gd name="connsiteX9" fmla="*/ 604761 w 1504712"/>
              <a:gd name="connsiteY9" fmla="*/ 339504 h 1290404"/>
              <a:gd name="connsiteX10" fmla="*/ 550028 w 1504712"/>
              <a:gd name="connsiteY10" fmla="*/ 217029 h 1290404"/>
              <a:gd name="connsiteX11" fmla="*/ 618564 w 1504712"/>
              <a:gd name="connsiteY11" fmla="*/ 418034 h 1290404"/>
              <a:gd name="connsiteX12" fmla="*/ 434216 w 1504712"/>
              <a:gd name="connsiteY12" fmla="*/ 333396 h 1290404"/>
              <a:gd name="connsiteX13" fmla="*/ 392968 w 1504712"/>
              <a:gd name="connsiteY13" fmla="*/ 237256 h 1290404"/>
              <a:gd name="connsiteX14" fmla="*/ 416210 w 1504712"/>
              <a:gd name="connsiteY14" fmla="*/ 306664 h 1290404"/>
              <a:gd name="connsiteX15" fmla="*/ 163247 w 1504712"/>
              <a:gd name="connsiteY15" fmla="*/ 71629 h 1290404"/>
              <a:gd name="connsiteX16" fmla="*/ 263353 w 1504712"/>
              <a:gd name="connsiteY16" fmla="*/ 181016 h 1290404"/>
              <a:gd name="connsiteX17" fmla="*/ 385194 w 1504712"/>
              <a:gd name="connsiteY17" fmla="*/ 343391 h 1290404"/>
              <a:gd name="connsiteX18" fmla="*/ 377817 w 1504712"/>
              <a:gd name="connsiteY18" fmla="*/ 350371 h 1290404"/>
              <a:gd name="connsiteX19" fmla="*/ 161026 w 1504712"/>
              <a:gd name="connsiteY19" fmla="*/ 246616 h 1290404"/>
              <a:gd name="connsiteX20" fmla="*/ 273983 w 1504712"/>
              <a:gd name="connsiteY20" fmla="*/ 343788 h 1290404"/>
              <a:gd name="connsiteX21" fmla="*/ 270017 w 1504712"/>
              <a:gd name="connsiteY21" fmla="*/ 341646 h 1290404"/>
              <a:gd name="connsiteX22" fmla="*/ 317055 w 1504712"/>
              <a:gd name="connsiteY22" fmla="*/ 376548 h 1290404"/>
              <a:gd name="connsiteX23" fmla="*/ 405898 w 1504712"/>
              <a:gd name="connsiteY23" fmla="*/ 383925 h 1290404"/>
              <a:gd name="connsiteX24" fmla="*/ 707564 w 1504712"/>
              <a:gd name="connsiteY24" fmla="*/ 528214 h 1290404"/>
              <a:gd name="connsiteX25" fmla="*/ 795455 w 1504712"/>
              <a:gd name="connsiteY25" fmla="*/ 664175 h 1290404"/>
              <a:gd name="connsiteX26" fmla="*/ 917137 w 1504712"/>
              <a:gd name="connsiteY26" fmla="*/ 745005 h 1290404"/>
              <a:gd name="connsiteX27" fmla="*/ 989162 w 1504712"/>
              <a:gd name="connsiteY27" fmla="*/ 882631 h 1290404"/>
              <a:gd name="connsiteX28" fmla="*/ 1407989 w 1504712"/>
              <a:gd name="connsiteY28" fmla="*/ 1096963 h 1290404"/>
              <a:gd name="connsiteX29" fmla="*/ 1504685 w 1504712"/>
              <a:gd name="connsiteY29" fmla="*/ 1260528 h 1290404"/>
              <a:gd name="connsiteX30" fmla="*/ 1488820 w 1504712"/>
              <a:gd name="connsiteY30" fmla="*/ 1287815 h 1290404"/>
              <a:gd name="connsiteX31" fmla="*/ 1340565 w 1504712"/>
              <a:gd name="connsiteY31" fmla="*/ 1250612 h 1290404"/>
              <a:gd name="connsiteX32" fmla="*/ 1184853 w 1504712"/>
              <a:gd name="connsiteY32" fmla="*/ 1238714 h 1290404"/>
              <a:gd name="connsiteX33" fmla="*/ 771816 w 1504712"/>
              <a:gd name="connsiteY33" fmla="*/ 1057143 h 1290404"/>
              <a:gd name="connsiteX34" fmla="*/ 753493 w 1504712"/>
              <a:gd name="connsiteY34" fmla="*/ 1041754 h 1290404"/>
              <a:gd name="connsiteX35" fmla="*/ 754921 w 1504712"/>
              <a:gd name="connsiteY35" fmla="*/ 1033821 h 1290404"/>
              <a:gd name="connsiteX36" fmla="*/ 794662 w 1504712"/>
              <a:gd name="connsiteY36" fmla="*/ 1025810 h 1290404"/>
              <a:gd name="connsiteX37" fmla="*/ 799500 w 1504712"/>
              <a:gd name="connsiteY37" fmla="*/ 1015498 h 1290404"/>
              <a:gd name="connsiteX38" fmla="*/ 755476 w 1504712"/>
              <a:gd name="connsiteY38" fmla="*/ 972901 h 1290404"/>
              <a:gd name="connsiteX39" fmla="*/ 815920 w 1504712"/>
              <a:gd name="connsiteY39" fmla="*/ 955609 h 1290404"/>
              <a:gd name="connsiteX40" fmla="*/ 816317 w 1504712"/>
              <a:gd name="connsiteY40" fmla="*/ 942362 h 1290404"/>
              <a:gd name="connsiteX41" fmla="*/ 757855 w 1504712"/>
              <a:gd name="connsiteY41" fmla="*/ 921896 h 1290404"/>
              <a:gd name="connsiteX42" fmla="*/ 766977 w 1504712"/>
              <a:gd name="connsiteY42" fmla="*/ 882790 h 1290404"/>
              <a:gd name="connsiteX43" fmla="*/ 698839 w 1504712"/>
              <a:gd name="connsiteY43" fmla="*/ 856454 h 1290404"/>
              <a:gd name="connsiteX44" fmla="*/ 642202 w 1504712"/>
              <a:gd name="connsiteY44" fmla="*/ 867877 h 1290404"/>
              <a:gd name="connsiteX45" fmla="*/ 638950 w 1504712"/>
              <a:gd name="connsiteY45" fmla="*/ 809574 h 1290404"/>
              <a:gd name="connsiteX46" fmla="*/ 624116 w 1504712"/>
              <a:gd name="connsiteY46" fmla="*/ 804577 h 1290404"/>
              <a:gd name="connsiteX47" fmla="*/ 560182 w 1504712"/>
              <a:gd name="connsiteY47" fmla="*/ 818935 h 1290404"/>
              <a:gd name="connsiteX48" fmla="*/ 522820 w 1504712"/>
              <a:gd name="connsiteY48" fmla="*/ 818538 h 1290404"/>
              <a:gd name="connsiteX49" fmla="*/ 515760 w 1504712"/>
              <a:gd name="connsiteY49" fmla="*/ 823218 h 1290404"/>
              <a:gd name="connsiteX50" fmla="*/ 527580 w 1504712"/>
              <a:gd name="connsiteY50" fmla="*/ 850902 h 1290404"/>
              <a:gd name="connsiteX51" fmla="*/ 522186 w 1504712"/>
              <a:gd name="connsiteY51" fmla="*/ 861452 h 1290404"/>
              <a:gd name="connsiteX52" fmla="*/ 491487 w 1504712"/>
              <a:gd name="connsiteY52" fmla="*/ 854868 h 1290404"/>
              <a:gd name="connsiteX53" fmla="*/ 448891 w 1504712"/>
              <a:gd name="connsiteY53" fmla="*/ 837972 h 1290404"/>
              <a:gd name="connsiteX54" fmla="*/ 438182 w 1504712"/>
              <a:gd name="connsiteY54" fmla="*/ 873588 h 1290404"/>
              <a:gd name="connsiteX55" fmla="*/ 322132 w 1504712"/>
              <a:gd name="connsiteY55" fmla="*/ 822187 h 1290404"/>
              <a:gd name="connsiteX56" fmla="*/ 0 w 1504712"/>
              <a:gd name="connsiteY56" fmla="*/ 602144 h 1290404"/>
              <a:gd name="connsiteX57" fmla="*/ 59889 w 1504712"/>
              <a:gd name="connsiteY57" fmla="*/ 408912 h 1290404"/>
              <a:gd name="connsiteX58" fmla="*/ 167451 w 1504712"/>
              <a:gd name="connsiteY58" fmla="*/ 0 h 1290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504712" h="1290404">
                <a:moveTo>
                  <a:pt x="167451" y="0"/>
                </a:moveTo>
                <a:cubicBezTo>
                  <a:pt x="354417" y="73295"/>
                  <a:pt x="514094" y="164437"/>
                  <a:pt x="677184" y="280963"/>
                </a:cubicBezTo>
                <a:cubicBezTo>
                  <a:pt x="723191" y="313803"/>
                  <a:pt x="772927" y="346643"/>
                  <a:pt x="812985" y="386622"/>
                </a:cubicBezTo>
                <a:cubicBezTo>
                  <a:pt x="842652" y="480541"/>
                  <a:pt x="875095" y="572794"/>
                  <a:pt x="907618" y="665761"/>
                </a:cubicBezTo>
                <a:cubicBezTo>
                  <a:pt x="861293" y="644344"/>
                  <a:pt x="814889" y="622530"/>
                  <a:pt x="774117" y="591435"/>
                </a:cubicBezTo>
                <a:cubicBezTo>
                  <a:pt x="755555" y="525200"/>
                  <a:pt x="740325" y="480779"/>
                  <a:pt x="676946" y="445083"/>
                </a:cubicBezTo>
                <a:cubicBezTo>
                  <a:pt x="671155" y="441831"/>
                  <a:pt x="665206" y="438738"/>
                  <a:pt x="659257" y="435803"/>
                </a:cubicBezTo>
                <a:lnTo>
                  <a:pt x="626178" y="376310"/>
                </a:lnTo>
                <a:cubicBezTo>
                  <a:pt x="628637" y="335459"/>
                  <a:pt x="631731" y="294528"/>
                  <a:pt x="633476" y="253597"/>
                </a:cubicBezTo>
                <a:lnTo>
                  <a:pt x="604761" y="339504"/>
                </a:lnTo>
                <a:cubicBezTo>
                  <a:pt x="587866" y="297859"/>
                  <a:pt x="571128" y="256770"/>
                  <a:pt x="550028" y="217029"/>
                </a:cubicBezTo>
                <a:cubicBezTo>
                  <a:pt x="564703" y="287706"/>
                  <a:pt x="584692" y="353941"/>
                  <a:pt x="618564" y="418034"/>
                </a:cubicBezTo>
                <a:cubicBezTo>
                  <a:pt x="552646" y="403280"/>
                  <a:pt x="474512" y="394634"/>
                  <a:pt x="434216" y="333396"/>
                </a:cubicBezTo>
                <a:cubicBezTo>
                  <a:pt x="415654" y="305316"/>
                  <a:pt x="404866" y="268748"/>
                  <a:pt x="392968" y="237256"/>
                </a:cubicBezTo>
                <a:cubicBezTo>
                  <a:pt x="400345" y="260419"/>
                  <a:pt x="407167" y="284057"/>
                  <a:pt x="416210" y="306664"/>
                </a:cubicBezTo>
                <a:cubicBezTo>
                  <a:pt x="331889" y="228610"/>
                  <a:pt x="246616" y="150635"/>
                  <a:pt x="163247" y="71629"/>
                </a:cubicBezTo>
                <a:cubicBezTo>
                  <a:pt x="204575" y="130804"/>
                  <a:pt x="192677" y="166024"/>
                  <a:pt x="263353" y="181016"/>
                </a:cubicBezTo>
                <a:cubicBezTo>
                  <a:pt x="299367" y="218457"/>
                  <a:pt x="380435" y="289134"/>
                  <a:pt x="385194" y="343391"/>
                </a:cubicBezTo>
                <a:lnTo>
                  <a:pt x="377817" y="350371"/>
                </a:lnTo>
                <a:cubicBezTo>
                  <a:pt x="310313" y="346722"/>
                  <a:pt x="216315" y="230117"/>
                  <a:pt x="161026" y="246616"/>
                </a:cubicBezTo>
                <a:cubicBezTo>
                  <a:pt x="185537" y="280170"/>
                  <a:pt x="247806" y="284533"/>
                  <a:pt x="273983" y="343788"/>
                </a:cubicBezTo>
                <a:lnTo>
                  <a:pt x="270017" y="341646"/>
                </a:lnTo>
                <a:cubicBezTo>
                  <a:pt x="284691" y="362746"/>
                  <a:pt x="290403" y="371947"/>
                  <a:pt x="317055" y="376548"/>
                </a:cubicBezTo>
                <a:cubicBezTo>
                  <a:pt x="346167" y="381625"/>
                  <a:pt x="376945" y="377103"/>
                  <a:pt x="405898" y="383925"/>
                </a:cubicBezTo>
                <a:cubicBezTo>
                  <a:pt x="476654" y="400583"/>
                  <a:pt x="653228" y="478954"/>
                  <a:pt x="707564" y="528214"/>
                </a:cubicBezTo>
                <a:cubicBezTo>
                  <a:pt x="723429" y="588897"/>
                  <a:pt x="738580" y="630383"/>
                  <a:pt x="795455" y="664175"/>
                </a:cubicBezTo>
                <a:cubicBezTo>
                  <a:pt x="837655" y="689241"/>
                  <a:pt x="882790" y="708675"/>
                  <a:pt x="917137" y="745005"/>
                </a:cubicBezTo>
                <a:cubicBezTo>
                  <a:pt x="952753" y="782684"/>
                  <a:pt x="965048" y="837813"/>
                  <a:pt x="989162" y="882631"/>
                </a:cubicBezTo>
                <a:cubicBezTo>
                  <a:pt x="1076180" y="1044054"/>
                  <a:pt x="1241014" y="1083478"/>
                  <a:pt x="1407989" y="1096963"/>
                </a:cubicBezTo>
                <a:cubicBezTo>
                  <a:pt x="1440909" y="1135990"/>
                  <a:pt x="1506271" y="1207460"/>
                  <a:pt x="1504685" y="1260528"/>
                </a:cubicBezTo>
                <a:cubicBezTo>
                  <a:pt x="1504209" y="1275599"/>
                  <a:pt x="1499529" y="1279169"/>
                  <a:pt x="1488820" y="1287815"/>
                </a:cubicBezTo>
                <a:cubicBezTo>
                  <a:pt x="1433691" y="1300586"/>
                  <a:pt x="1391808" y="1262590"/>
                  <a:pt x="1340565" y="1250612"/>
                </a:cubicBezTo>
                <a:cubicBezTo>
                  <a:pt x="1290036" y="1238793"/>
                  <a:pt x="1235699" y="1248788"/>
                  <a:pt x="1184853" y="1238714"/>
                </a:cubicBezTo>
                <a:cubicBezTo>
                  <a:pt x="1092679" y="1220390"/>
                  <a:pt x="855820" y="1109337"/>
                  <a:pt x="771816" y="1057143"/>
                </a:cubicBezTo>
                <a:cubicBezTo>
                  <a:pt x="764994" y="1052938"/>
                  <a:pt x="759045" y="1047465"/>
                  <a:pt x="753493" y="1041754"/>
                </a:cubicBezTo>
                <a:lnTo>
                  <a:pt x="754921" y="1033821"/>
                </a:lnTo>
                <a:cubicBezTo>
                  <a:pt x="768247" y="1031521"/>
                  <a:pt x="781494" y="1028824"/>
                  <a:pt x="794662" y="1025810"/>
                </a:cubicBezTo>
                <a:lnTo>
                  <a:pt x="799500" y="1015498"/>
                </a:lnTo>
                <a:cubicBezTo>
                  <a:pt x="789585" y="994636"/>
                  <a:pt x="771975" y="987576"/>
                  <a:pt x="755476" y="972901"/>
                </a:cubicBezTo>
                <a:cubicBezTo>
                  <a:pt x="775068" y="967031"/>
                  <a:pt x="800849" y="970045"/>
                  <a:pt x="815920" y="955609"/>
                </a:cubicBezTo>
                <a:lnTo>
                  <a:pt x="816317" y="942362"/>
                </a:lnTo>
                <a:cubicBezTo>
                  <a:pt x="800531" y="927607"/>
                  <a:pt x="778797" y="926100"/>
                  <a:pt x="757855" y="921896"/>
                </a:cubicBezTo>
                <a:cubicBezTo>
                  <a:pt x="758490" y="909046"/>
                  <a:pt x="778242" y="895878"/>
                  <a:pt x="766977" y="882790"/>
                </a:cubicBezTo>
                <a:cubicBezTo>
                  <a:pt x="751510" y="864863"/>
                  <a:pt x="721763" y="857406"/>
                  <a:pt x="698839" y="856454"/>
                </a:cubicBezTo>
                <a:cubicBezTo>
                  <a:pt x="672107" y="855344"/>
                  <a:pt x="657273" y="878268"/>
                  <a:pt x="642202" y="867877"/>
                </a:cubicBezTo>
                <a:cubicBezTo>
                  <a:pt x="643709" y="848681"/>
                  <a:pt x="647834" y="827422"/>
                  <a:pt x="638950" y="809574"/>
                </a:cubicBezTo>
                <a:cubicBezTo>
                  <a:pt x="633476" y="805767"/>
                  <a:pt x="631255" y="803149"/>
                  <a:pt x="624116" y="804577"/>
                </a:cubicBezTo>
                <a:cubicBezTo>
                  <a:pt x="593656" y="810526"/>
                  <a:pt x="596512" y="834878"/>
                  <a:pt x="560182" y="818935"/>
                </a:cubicBezTo>
                <a:cubicBezTo>
                  <a:pt x="548442" y="813778"/>
                  <a:pt x="534798" y="812906"/>
                  <a:pt x="522820" y="818538"/>
                </a:cubicBezTo>
                <a:cubicBezTo>
                  <a:pt x="519806" y="819966"/>
                  <a:pt x="518616" y="821076"/>
                  <a:pt x="515760" y="823218"/>
                </a:cubicBezTo>
                <a:cubicBezTo>
                  <a:pt x="519409" y="832578"/>
                  <a:pt x="523376" y="841779"/>
                  <a:pt x="527580" y="850902"/>
                </a:cubicBezTo>
                <a:lnTo>
                  <a:pt x="522186" y="861452"/>
                </a:lnTo>
                <a:cubicBezTo>
                  <a:pt x="508383" y="865497"/>
                  <a:pt x="503782" y="861769"/>
                  <a:pt x="491487" y="854868"/>
                </a:cubicBezTo>
                <a:cubicBezTo>
                  <a:pt x="475067" y="845666"/>
                  <a:pt x="468484" y="837972"/>
                  <a:pt x="448891" y="837972"/>
                </a:cubicBezTo>
                <a:cubicBezTo>
                  <a:pt x="439451" y="853599"/>
                  <a:pt x="455078" y="869384"/>
                  <a:pt x="438182" y="873588"/>
                </a:cubicBezTo>
                <a:cubicBezTo>
                  <a:pt x="397727" y="863752"/>
                  <a:pt x="359256" y="840669"/>
                  <a:pt x="322132" y="822187"/>
                </a:cubicBezTo>
                <a:cubicBezTo>
                  <a:pt x="206875" y="764836"/>
                  <a:pt x="82496" y="704550"/>
                  <a:pt x="0" y="602144"/>
                </a:cubicBezTo>
                <a:cubicBezTo>
                  <a:pt x="25225" y="540906"/>
                  <a:pt x="41645" y="472529"/>
                  <a:pt x="59889" y="408912"/>
                </a:cubicBezTo>
                <a:cubicBezTo>
                  <a:pt x="99710" y="273507"/>
                  <a:pt x="135564" y="137229"/>
                  <a:pt x="16745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510A1C5-1ED3-A38E-D7BB-76EBA7AA2CDF}"/>
              </a:ext>
            </a:extLst>
          </p:cNvPr>
          <p:cNvSpPr/>
          <p:nvPr/>
        </p:nvSpPr>
        <p:spPr>
          <a:xfrm>
            <a:off x="7678659" y="2215352"/>
            <a:ext cx="524088" cy="1482077"/>
          </a:xfrm>
          <a:custGeom>
            <a:avLst/>
            <a:gdLst>
              <a:gd name="connsiteX0" fmla="*/ 0 w 524088"/>
              <a:gd name="connsiteY0" fmla="*/ 23559 h 1482077"/>
              <a:gd name="connsiteX1" fmla="*/ 117557 w 524088"/>
              <a:gd name="connsiteY1" fmla="*/ 0 h 1482077"/>
              <a:gd name="connsiteX2" fmla="*/ 261925 w 524088"/>
              <a:gd name="connsiteY2" fmla="*/ 41486 h 1482077"/>
              <a:gd name="connsiteX3" fmla="*/ 481334 w 524088"/>
              <a:gd name="connsiteY3" fmla="*/ 88525 h 1482077"/>
              <a:gd name="connsiteX4" fmla="*/ 472767 w 524088"/>
              <a:gd name="connsiteY4" fmla="*/ 95029 h 1482077"/>
              <a:gd name="connsiteX5" fmla="*/ 524089 w 524088"/>
              <a:gd name="connsiteY5" fmla="*/ 1250454 h 1482077"/>
              <a:gd name="connsiteX6" fmla="*/ 518537 w 524088"/>
              <a:gd name="connsiteY6" fmla="*/ 1257434 h 1482077"/>
              <a:gd name="connsiteX7" fmla="*/ 453809 w 524088"/>
              <a:gd name="connsiteY7" fmla="*/ 1190882 h 1482077"/>
              <a:gd name="connsiteX8" fmla="*/ 404073 w 524088"/>
              <a:gd name="connsiteY8" fmla="*/ 1168274 h 1482077"/>
              <a:gd name="connsiteX9" fmla="*/ 353861 w 524088"/>
              <a:gd name="connsiteY9" fmla="*/ 1234827 h 1482077"/>
              <a:gd name="connsiteX10" fmla="*/ 351878 w 524088"/>
              <a:gd name="connsiteY10" fmla="*/ 1236889 h 1482077"/>
              <a:gd name="connsiteX11" fmla="*/ 233845 w 524088"/>
              <a:gd name="connsiteY11" fmla="*/ 1219914 h 1482077"/>
              <a:gd name="connsiteX12" fmla="*/ 235114 w 524088"/>
              <a:gd name="connsiteY12" fmla="*/ 1237603 h 1482077"/>
              <a:gd name="connsiteX13" fmla="*/ 135643 w 524088"/>
              <a:gd name="connsiteY13" fmla="*/ 1254340 h 1482077"/>
              <a:gd name="connsiteX14" fmla="*/ 185616 w 524088"/>
              <a:gd name="connsiteY14" fmla="*/ 1313515 h 1482077"/>
              <a:gd name="connsiteX15" fmla="*/ 68059 w 524088"/>
              <a:gd name="connsiteY15" fmla="*/ 1341755 h 1482077"/>
              <a:gd name="connsiteX16" fmla="*/ 62824 w 524088"/>
              <a:gd name="connsiteY16" fmla="*/ 1350877 h 1482077"/>
              <a:gd name="connsiteX17" fmla="*/ 132549 w 524088"/>
              <a:gd name="connsiteY17" fmla="*/ 1427265 h 1482077"/>
              <a:gd name="connsiteX18" fmla="*/ 37520 w 524088"/>
              <a:gd name="connsiteY18" fmla="*/ 1482078 h 1482077"/>
              <a:gd name="connsiteX19" fmla="*/ 27843 w 524088"/>
              <a:gd name="connsiteY19" fmla="*/ 1480174 h 1482077"/>
              <a:gd name="connsiteX20" fmla="*/ 9439 w 524088"/>
              <a:gd name="connsiteY20" fmla="*/ 946803 h 1482077"/>
              <a:gd name="connsiteX21" fmla="*/ 0 w 524088"/>
              <a:gd name="connsiteY21" fmla="*/ 23559 h 1482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24088" h="1482077">
                <a:moveTo>
                  <a:pt x="0" y="23559"/>
                </a:moveTo>
                <a:cubicBezTo>
                  <a:pt x="44976" y="23718"/>
                  <a:pt x="77816" y="24114"/>
                  <a:pt x="117557" y="0"/>
                </a:cubicBezTo>
                <a:cubicBezTo>
                  <a:pt x="153570" y="7139"/>
                  <a:pt x="236145" y="14913"/>
                  <a:pt x="261925" y="41486"/>
                </a:cubicBezTo>
                <a:cubicBezTo>
                  <a:pt x="316659" y="48705"/>
                  <a:pt x="441038" y="53305"/>
                  <a:pt x="481334" y="88525"/>
                </a:cubicBezTo>
                <a:lnTo>
                  <a:pt x="472767" y="95029"/>
                </a:lnTo>
                <a:cubicBezTo>
                  <a:pt x="468642" y="175939"/>
                  <a:pt x="500530" y="1213409"/>
                  <a:pt x="524089" y="1250454"/>
                </a:cubicBezTo>
                <a:lnTo>
                  <a:pt x="518537" y="1257434"/>
                </a:lnTo>
                <a:cubicBezTo>
                  <a:pt x="499896" y="1251405"/>
                  <a:pt x="471736" y="1206508"/>
                  <a:pt x="453809" y="1190882"/>
                </a:cubicBezTo>
                <a:cubicBezTo>
                  <a:pt x="440482" y="1179221"/>
                  <a:pt x="422952" y="1165895"/>
                  <a:pt x="404073" y="1168274"/>
                </a:cubicBezTo>
                <a:cubicBezTo>
                  <a:pt x="364253" y="1173272"/>
                  <a:pt x="374644" y="1211506"/>
                  <a:pt x="353861" y="1234827"/>
                </a:cubicBezTo>
                <a:cubicBezTo>
                  <a:pt x="353227" y="1235541"/>
                  <a:pt x="352513" y="1236175"/>
                  <a:pt x="351878" y="1236889"/>
                </a:cubicBezTo>
                <a:cubicBezTo>
                  <a:pt x="313486" y="1223801"/>
                  <a:pt x="272872" y="1202542"/>
                  <a:pt x="233845" y="1219914"/>
                </a:cubicBezTo>
                <a:lnTo>
                  <a:pt x="235114" y="1237603"/>
                </a:lnTo>
                <a:cubicBezTo>
                  <a:pt x="210445" y="1254420"/>
                  <a:pt x="145955" y="1218962"/>
                  <a:pt x="135643" y="1254340"/>
                </a:cubicBezTo>
                <a:cubicBezTo>
                  <a:pt x="149683" y="1276868"/>
                  <a:pt x="178239" y="1288370"/>
                  <a:pt x="185616" y="1313515"/>
                </a:cubicBezTo>
                <a:cubicBezTo>
                  <a:pt x="145241" y="1321527"/>
                  <a:pt x="106690" y="1326683"/>
                  <a:pt x="68059" y="1341755"/>
                </a:cubicBezTo>
                <a:lnTo>
                  <a:pt x="62824" y="1350877"/>
                </a:lnTo>
                <a:cubicBezTo>
                  <a:pt x="77657" y="1387841"/>
                  <a:pt x="111529" y="1397678"/>
                  <a:pt x="132549" y="1427265"/>
                </a:cubicBezTo>
                <a:cubicBezTo>
                  <a:pt x="116447" y="1451380"/>
                  <a:pt x="64966" y="1473590"/>
                  <a:pt x="37520" y="1482078"/>
                </a:cubicBezTo>
                <a:lnTo>
                  <a:pt x="27843" y="1480174"/>
                </a:lnTo>
                <a:cubicBezTo>
                  <a:pt x="48704" y="1388476"/>
                  <a:pt x="12612" y="1064678"/>
                  <a:pt x="9439" y="946803"/>
                </a:cubicBezTo>
                <a:cubicBezTo>
                  <a:pt x="5870" y="815841"/>
                  <a:pt x="19276" y="84479"/>
                  <a:pt x="0" y="2355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99668E72-4597-FC54-4598-CDA42811B853}"/>
              </a:ext>
            </a:extLst>
          </p:cNvPr>
          <p:cNvSpPr/>
          <p:nvPr/>
        </p:nvSpPr>
        <p:spPr>
          <a:xfrm>
            <a:off x="7912504" y="2256838"/>
            <a:ext cx="290243" cy="1215947"/>
          </a:xfrm>
          <a:custGeom>
            <a:avLst/>
            <a:gdLst>
              <a:gd name="connsiteX0" fmla="*/ 28080 w 290243"/>
              <a:gd name="connsiteY0" fmla="*/ 0 h 1215947"/>
              <a:gd name="connsiteX1" fmla="*/ 247488 w 290243"/>
              <a:gd name="connsiteY1" fmla="*/ 47039 h 1215947"/>
              <a:gd name="connsiteX2" fmla="*/ 238922 w 290243"/>
              <a:gd name="connsiteY2" fmla="*/ 53543 h 1215947"/>
              <a:gd name="connsiteX3" fmla="*/ 290244 w 290243"/>
              <a:gd name="connsiteY3" fmla="*/ 1208967 h 1215947"/>
              <a:gd name="connsiteX4" fmla="*/ 284692 w 290243"/>
              <a:gd name="connsiteY4" fmla="*/ 1215948 h 1215947"/>
              <a:gd name="connsiteX5" fmla="*/ 219964 w 290243"/>
              <a:gd name="connsiteY5" fmla="*/ 1149395 h 1215947"/>
              <a:gd name="connsiteX6" fmla="*/ 170228 w 290243"/>
              <a:gd name="connsiteY6" fmla="*/ 1126788 h 1215947"/>
              <a:gd name="connsiteX7" fmla="*/ 120016 w 290243"/>
              <a:gd name="connsiteY7" fmla="*/ 1193341 h 1215947"/>
              <a:gd name="connsiteX8" fmla="*/ 118033 w 290243"/>
              <a:gd name="connsiteY8" fmla="*/ 1195403 h 1215947"/>
              <a:gd name="connsiteX9" fmla="*/ 0 w 290243"/>
              <a:gd name="connsiteY9" fmla="*/ 1178428 h 1215947"/>
              <a:gd name="connsiteX10" fmla="*/ 37917 w 290243"/>
              <a:gd name="connsiteY10" fmla="*/ 996698 h 1215947"/>
              <a:gd name="connsiteX11" fmla="*/ 41089 w 290243"/>
              <a:gd name="connsiteY11" fmla="*/ 15706 h 1215947"/>
              <a:gd name="connsiteX12" fmla="*/ 28080 w 290243"/>
              <a:gd name="connsiteY12" fmla="*/ 0 h 1215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0243" h="1215947">
                <a:moveTo>
                  <a:pt x="28080" y="0"/>
                </a:moveTo>
                <a:cubicBezTo>
                  <a:pt x="82814" y="7218"/>
                  <a:pt x="207193" y="11819"/>
                  <a:pt x="247488" y="47039"/>
                </a:cubicBezTo>
                <a:lnTo>
                  <a:pt x="238922" y="53543"/>
                </a:lnTo>
                <a:cubicBezTo>
                  <a:pt x="234797" y="134453"/>
                  <a:pt x="266685" y="1171923"/>
                  <a:pt x="290244" y="1208967"/>
                </a:cubicBezTo>
                <a:lnTo>
                  <a:pt x="284692" y="1215948"/>
                </a:lnTo>
                <a:cubicBezTo>
                  <a:pt x="266051" y="1209919"/>
                  <a:pt x="237891" y="1165022"/>
                  <a:pt x="219964" y="1149395"/>
                </a:cubicBezTo>
                <a:cubicBezTo>
                  <a:pt x="206637" y="1137735"/>
                  <a:pt x="189107" y="1124409"/>
                  <a:pt x="170228" y="1126788"/>
                </a:cubicBezTo>
                <a:cubicBezTo>
                  <a:pt x="130408" y="1131786"/>
                  <a:pt x="140799" y="1170020"/>
                  <a:pt x="120016" y="1193341"/>
                </a:cubicBezTo>
                <a:cubicBezTo>
                  <a:pt x="119382" y="1194055"/>
                  <a:pt x="118668" y="1194689"/>
                  <a:pt x="118033" y="1195403"/>
                </a:cubicBezTo>
                <a:cubicBezTo>
                  <a:pt x="79640" y="1182315"/>
                  <a:pt x="39027" y="1161056"/>
                  <a:pt x="0" y="1178428"/>
                </a:cubicBezTo>
                <a:cubicBezTo>
                  <a:pt x="29350" y="1146381"/>
                  <a:pt x="33871" y="1039295"/>
                  <a:pt x="37917" y="996698"/>
                </a:cubicBezTo>
                <a:cubicBezTo>
                  <a:pt x="49974" y="870891"/>
                  <a:pt x="75754" y="85986"/>
                  <a:pt x="41089" y="15706"/>
                </a:cubicBezTo>
                <a:cubicBezTo>
                  <a:pt x="38630" y="10708"/>
                  <a:pt x="31809" y="4521"/>
                  <a:pt x="2808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9045AB06-2AC5-9A8C-8A11-5DDDD5D4A257}"/>
              </a:ext>
            </a:extLst>
          </p:cNvPr>
          <p:cNvSpPr/>
          <p:nvPr/>
        </p:nvSpPr>
        <p:spPr>
          <a:xfrm>
            <a:off x="8151130" y="2303877"/>
            <a:ext cx="915608" cy="1174778"/>
          </a:xfrm>
          <a:custGeom>
            <a:avLst/>
            <a:gdLst>
              <a:gd name="connsiteX0" fmla="*/ 51698 w 915608"/>
              <a:gd name="connsiteY0" fmla="*/ 1161929 h 1174778"/>
              <a:gd name="connsiteX1" fmla="*/ 376 w 915608"/>
              <a:gd name="connsiteY1" fmla="*/ 6505 h 1174778"/>
              <a:gd name="connsiteX2" fmla="*/ 8942 w 915608"/>
              <a:gd name="connsiteY2" fmla="*/ 0 h 1174778"/>
              <a:gd name="connsiteX3" fmla="*/ 151804 w 915608"/>
              <a:gd name="connsiteY3" fmla="*/ 43390 h 1174778"/>
              <a:gd name="connsiteX4" fmla="*/ 228351 w 915608"/>
              <a:gd name="connsiteY4" fmla="*/ 167055 h 1174778"/>
              <a:gd name="connsiteX5" fmla="*/ 347812 w 915608"/>
              <a:gd name="connsiteY5" fmla="*/ 309599 h 1174778"/>
              <a:gd name="connsiteX6" fmla="*/ 483535 w 915608"/>
              <a:gd name="connsiteY6" fmla="*/ 618484 h 1174778"/>
              <a:gd name="connsiteX7" fmla="*/ 845090 w 915608"/>
              <a:gd name="connsiteY7" fmla="*/ 826073 h 1174778"/>
              <a:gd name="connsiteX8" fmla="*/ 884911 w 915608"/>
              <a:gd name="connsiteY8" fmla="*/ 904921 h 1174778"/>
              <a:gd name="connsiteX9" fmla="*/ 915609 w 915608"/>
              <a:gd name="connsiteY9" fmla="*/ 949739 h 1174778"/>
              <a:gd name="connsiteX10" fmla="*/ 902600 w 915608"/>
              <a:gd name="connsiteY10" fmla="*/ 969807 h 1174778"/>
              <a:gd name="connsiteX11" fmla="*/ 839141 w 915608"/>
              <a:gd name="connsiteY11" fmla="*/ 965762 h 1174778"/>
              <a:gd name="connsiteX12" fmla="*/ 786311 w 915608"/>
              <a:gd name="connsiteY12" fmla="*/ 868194 h 1174778"/>
              <a:gd name="connsiteX13" fmla="*/ 750220 w 915608"/>
              <a:gd name="connsiteY13" fmla="*/ 865576 h 1174778"/>
              <a:gd name="connsiteX14" fmla="*/ 678829 w 915608"/>
              <a:gd name="connsiteY14" fmla="*/ 936650 h 1174778"/>
              <a:gd name="connsiteX15" fmla="*/ 662012 w 915608"/>
              <a:gd name="connsiteY15" fmla="*/ 977184 h 1174778"/>
              <a:gd name="connsiteX16" fmla="*/ 583402 w 915608"/>
              <a:gd name="connsiteY16" fmla="*/ 947597 h 1174778"/>
              <a:gd name="connsiteX17" fmla="*/ 526527 w 915608"/>
              <a:gd name="connsiteY17" fmla="*/ 984482 h 1174778"/>
              <a:gd name="connsiteX18" fmla="*/ 532397 w 915608"/>
              <a:gd name="connsiteY18" fmla="*/ 1001061 h 1174778"/>
              <a:gd name="connsiteX19" fmla="*/ 546914 w 915608"/>
              <a:gd name="connsiteY19" fmla="*/ 1011214 h 1174778"/>
              <a:gd name="connsiteX20" fmla="*/ 569521 w 915608"/>
              <a:gd name="connsiteY20" fmla="*/ 1037867 h 1174778"/>
              <a:gd name="connsiteX21" fmla="*/ 489801 w 915608"/>
              <a:gd name="connsiteY21" fmla="*/ 1037153 h 1174778"/>
              <a:gd name="connsiteX22" fmla="*/ 449266 w 915608"/>
              <a:gd name="connsiteY22" fmla="*/ 1093631 h 1174778"/>
              <a:gd name="connsiteX23" fmla="*/ 450774 w 915608"/>
              <a:gd name="connsiteY23" fmla="*/ 1103229 h 1174778"/>
              <a:gd name="connsiteX24" fmla="*/ 524544 w 915608"/>
              <a:gd name="connsiteY24" fmla="*/ 1114652 h 1174778"/>
              <a:gd name="connsiteX25" fmla="*/ 499637 w 915608"/>
              <a:gd name="connsiteY25" fmla="*/ 1142574 h 1174778"/>
              <a:gd name="connsiteX26" fmla="*/ 370736 w 915608"/>
              <a:gd name="connsiteY26" fmla="*/ 1174779 h 1174778"/>
              <a:gd name="connsiteX27" fmla="*/ 362249 w 915608"/>
              <a:gd name="connsiteY27" fmla="*/ 1169226 h 1174778"/>
              <a:gd name="connsiteX28" fmla="*/ 367801 w 915608"/>
              <a:gd name="connsiteY28" fmla="*/ 1152410 h 1174778"/>
              <a:gd name="connsiteX29" fmla="*/ 272455 w 915608"/>
              <a:gd name="connsiteY29" fmla="*/ 1114096 h 1174778"/>
              <a:gd name="connsiteX30" fmla="*/ 196939 w 915608"/>
              <a:gd name="connsiteY30" fmla="*/ 1154075 h 1174778"/>
              <a:gd name="connsiteX31" fmla="*/ 192656 w 915608"/>
              <a:gd name="connsiteY31" fmla="*/ 1158835 h 1174778"/>
              <a:gd name="connsiteX32" fmla="*/ 190275 w 915608"/>
              <a:gd name="connsiteY32" fmla="*/ 1161849 h 1174778"/>
              <a:gd name="connsiteX33" fmla="*/ 106907 w 915608"/>
              <a:gd name="connsiteY33" fmla="*/ 1126392 h 1174778"/>
              <a:gd name="connsiteX34" fmla="*/ 51698 w 915608"/>
              <a:gd name="connsiteY34" fmla="*/ 1161929 h 1174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15608" h="1174778">
                <a:moveTo>
                  <a:pt x="51698" y="1161929"/>
                </a:moveTo>
                <a:cubicBezTo>
                  <a:pt x="28139" y="1124805"/>
                  <a:pt x="-3829" y="87414"/>
                  <a:pt x="376" y="6505"/>
                </a:cubicBezTo>
                <a:lnTo>
                  <a:pt x="8942" y="0"/>
                </a:lnTo>
                <a:cubicBezTo>
                  <a:pt x="44638" y="5394"/>
                  <a:pt x="127690" y="16896"/>
                  <a:pt x="151804" y="43390"/>
                </a:cubicBezTo>
                <a:cubicBezTo>
                  <a:pt x="194718" y="70439"/>
                  <a:pt x="203205" y="126283"/>
                  <a:pt x="228351" y="167055"/>
                </a:cubicBezTo>
                <a:cubicBezTo>
                  <a:pt x="261270" y="220598"/>
                  <a:pt x="319573" y="250503"/>
                  <a:pt x="347812" y="309599"/>
                </a:cubicBezTo>
                <a:cubicBezTo>
                  <a:pt x="401197" y="421604"/>
                  <a:pt x="385649" y="514888"/>
                  <a:pt x="483535" y="618484"/>
                </a:cubicBezTo>
                <a:cubicBezTo>
                  <a:pt x="584593" y="725253"/>
                  <a:pt x="758073" y="713513"/>
                  <a:pt x="845090" y="826073"/>
                </a:cubicBezTo>
                <a:cubicBezTo>
                  <a:pt x="863335" y="849712"/>
                  <a:pt x="869839" y="879617"/>
                  <a:pt x="884911" y="904921"/>
                </a:cubicBezTo>
                <a:cubicBezTo>
                  <a:pt x="894508" y="921182"/>
                  <a:pt x="907835" y="932129"/>
                  <a:pt x="915609" y="949739"/>
                </a:cubicBezTo>
                <a:cubicBezTo>
                  <a:pt x="912118" y="960685"/>
                  <a:pt x="911166" y="962192"/>
                  <a:pt x="902600" y="969807"/>
                </a:cubicBezTo>
                <a:cubicBezTo>
                  <a:pt x="879279" y="958781"/>
                  <a:pt x="864207" y="961716"/>
                  <a:pt x="839141" y="965762"/>
                </a:cubicBezTo>
                <a:cubicBezTo>
                  <a:pt x="830336" y="935143"/>
                  <a:pt x="817645" y="884059"/>
                  <a:pt x="786311" y="868194"/>
                </a:cubicBezTo>
                <a:cubicBezTo>
                  <a:pt x="774176" y="862086"/>
                  <a:pt x="763387" y="861531"/>
                  <a:pt x="750220" y="865576"/>
                </a:cubicBezTo>
                <a:cubicBezTo>
                  <a:pt x="720790" y="874619"/>
                  <a:pt x="690568" y="909204"/>
                  <a:pt x="678829" y="936650"/>
                </a:cubicBezTo>
                <a:cubicBezTo>
                  <a:pt x="673355" y="949580"/>
                  <a:pt x="671769" y="966793"/>
                  <a:pt x="662012" y="977184"/>
                </a:cubicBezTo>
                <a:cubicBezTo>
                  <a:pt x="641546" y="965445"/>
                  <a:pt x="607993" y="941568"/>
                  <a:pt x="583402" y="947597"/>
                </a:cubicBezTo>
                <a:cubicBezTo>
                  <a:pt x="563333" y="952515"/>
                  <a:pt x="542392" y="971870"/>
                  <a:pt x="526527" y="984482"/>
                </a:cubicBezTo>
                <a:cubicBezTo>
                  <a:pt x="526290" y="992732"/>
                  <a:pt x="526448" y="994556"/>
                  <a:pt x="532397" y="1001061"/>
                </a:cubicBezTo>
                <a:cubicBezTo>
                  <a:pt x="536681" y="1005662"/>
                  <a:pt x="541599" y="1008121"/>
                  <a:pt x="546914" y="1011214"/>
                </a:cubicBezTo>
                <a:cubicBezTo>
                  <a:pt x="559605" y="1018750"/>
                  <a:pt x="563889" y="1024699"/>
                  <a:pt x="569521" y="1037867"/>
                </a:cubicBezTo>
                <a:cubicBezTo>
                  <a:pt x="544454" y="1035011"/>
                  <a:pt x="513756" y="1028031"/>
                  <a:pt x="489801" y="1037153"/>
                </a:cubicBezTo>
                <a:cubicBezTo>
                  <a:pt x="472032" y="1052938"/>
                  <a:pt x="461244" y="1073404"/>
                  <a:pt x="449266" y="1093631"/>
                </a:cubicBezTo>
                <a:lnTo>
                  <a:pt x="450774" y="1103229"/>
                </a:lnTo>
                <a:cubicBezTo>
                  <a:pt x="474571" y="1111003"/>
                  <a:pt x="505269" y="1101246"/>
                  <a:pt x="524544" y="1114652"/>
                </a:cubicBezTo>
                <a:cubicBezTo>
                  <a:pt x="518833" y="1130437"/>
                  <a:pt x="515501" y="1134800"/>
                  <a:pt x="499637" y="1142574"/>
                </a:cubicBezTo>
                <a:cubicBezTo>
                  <a:pt x="463466" y="1160263"/>
                  <a:pt x="411033" y="1174541"/>
                  <a:pt x="370736" y="1174779"/>
                </a:cubicBezTo>
                <a:lnTo>
                  <a:pt x="362249" y="1169226"/>
                </a:lnTo>
                <a:lnTo>
                  <a:pt x="367801" y="1152410"/>
                </a:lnTo>
                <a:cubicBezTo>
                  <a:pt x="346781" y="1133213"/>
                  <a:pt x="301884" y="1111162"/>
                  <a:pt x="272455" y="1114096"/>
                </a:cubicBezTo>
                <a:cubicBezTo>
                  <a:pt x="248261" y="1116476"/>
                  <a:pt x="212963" y="1136069"/>
                  <a:pt x="196939" y="1154075"/>
                </a:cubicBezTo>
                <a:cubicBezTo>
                  <a:pt x="195511" y="1155662"/>
                  <a:pt x="194084" y="1157169"/>
                  <a:pt x="192656" y="1158835"/>
                </a:cubicBezTo>
                <a:cubicBezTo>
                  <a:pt x="191783" y="1159787"/>
                  <a:pt x="191069" y="1160818"/>
                  <a:pt x="190275" y="1161849"/>
                </a:cubicBezTo>
                <a:cubicBezTo>
                  <a:pt x="163068" y="1148602"/>
                  <a:pt x="136257" y="1134403"/>
                  <a:pt x="106907" y="1126392"/>
                </a:cubicBezTo>
                <a:cubicBezTo>
                  <a:pt x="93898" y="1147016"/>
                  <a:pt x="75019" y="1156455"/>
                  <a:pt x="51698" y="116192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0BE88539-8EF7-CF24-9715-E1AF04892014}"/>
              </a:ext>
            </a:extLst>
          </p:cNvPr>
          <p:cNvSpPr/>
          <p:nvPr/>
        </p:nvSpPr>
        <p:spPr>
          <a:xfrm>
            <a:off x="4517941" y="830763"/>
            <a:ext cx="574906" cy="1029061"/>
          </a:xfrm>
          <a:custGeom>
            <a:avLst/>
            <a:gdLst>
              <a:gd name="connsiteX0" fmla="*/ 294845 w 574906"/>
              <a:gd name="connsiteY0" fmla="*/ 0 h 1029061"/>
              <a:gd name="connsiteX1" fmla="*/ 371709 w 574906"/>
              <a:gd name="connsiteY1" fmla="*/ 26097 h 1029061"/>
              <a:gd name="connsiteX2" fmla="*/ 405580 w 574906"/>
              <a:gd name="connsiteY2" fmla="*/ 110497 h 1029061"/>
              <a:gd name="connsiteX3" fmla="*/ 492043 w 574906"/>
              <a:gd name="connsiteY3" fmla="*/ 640695 h 1029061"/>
              <a:gd name="connsiteX4" fmla="*/ 562085 w 574906"/>
              <a:gd name="connsiteY4" fmla="*/ 833689 h 1029061"/>
              <a:gd name="connsiteX5" fmla="*/ 574539 w 574906"/>
              <a:gd name="connsiteY5" fmla="*/ 1029062 h 1029061"/>
              <a:gd name="connsiteX6" fmla="*/ 0 w 574906"/>
              <a:gd name="connsiteY6" fmla="*/ 639981 h 1029061"/>
              <a:gd name="connsiteX7" fmla="*/ 11661 w 574906"/>
              <a:gd name="connsiteY7" fmla="*/ 509256 h 1029061"/>
              <a:gd name="connsiteX8" fmla="*/ 265496 w 574906"/>
              <a:gd name="connsiteY8" fmla="*/ 287309 h 1029061"/>
              <a:gd name="connsiteX9" fmla="*/ 294845 w 574906"/>
              <a:gd name="connsiteY9" fmla="*/ 0 h 1029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4906" h="1029061">
                <a:moveTo>
                  <a:pt x="294845" y="0"/>
                </a:moveTo>
                <a:cubicBezTo>
                  <a:pt x="320308" y="10471"/>
                  <a:pt x="344977" y="19355"/>
                  <a:pt x="371709" y="26097"/>
                </a:cubicBezTo>
                <a:cubicBezTo>
                  <a:pt x="385274" y="50291"/>
                  <a:pt x="393841" y="84083"/>
                  <a:pt x="405580" y="110497"/>
                </a:cubicBezTo>
                <a:cubicBezTo>
                  <a:pt x="373772" y="328557"/>
                  <a:pt x="404866" y="441990"/>
                  <a:pt x="492043" y="640695"/>
                </a:cubicBezTo>
                <a:cubicBezTo>
                  <a:pt x="519647" y="703519"/>
                  <a:pt x="547490" y="766343"/>
                  <a:pt x="562085" y="833689"/>
                </a:cubicBezTo>
                <a:cubicBezTo>
                  <a:pt x="576126" y="898654"/>
                  <a:pt x="575333" y="962986"/>
                  <a:pt x="574539" y="1029062"/>
                </a:cubicBezTo>
                <a:cubicBezTo>
                  <a:pt x="411450" y="876364"/>
                  <a:pt x="202750" y="733027"/>
                  <a:pt x="0" y="639981"/>
                </a:cubicBezTo>
                <a:cubicBezTo>
                  <a:pt x="1983" y="595956"/>
                  <a:pt x="5632" y="552963"/>
                  <a:pt x="11661" y="509256"/>
                </a:cubicBezTo>
                <a:cubicBezTo>
                  <a:pt x="103596" y="440800"/>
                  <a:pt x="184347" y="368060"/>
                  <a:pt x="265496" y="287309"/>
                </a:cubicBezTo>
                <a:cubicBezTo>
                  <a:pt x="264305" y="209096"/>
                  <a:pt x="253438" y="69487"/>
                  <a:pt x="29484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31F75A09-8BCF-64FA-3DDD-9B0EFB6A1AC6}"/>
              </a:ext>
            </a:extLst>
          </p:cNvPr>
          <p:cNvSpPr/>
          <p:nvPr/>
        </p:nvSpPr>
        <p:spPr>
          <a:xfrm>
            <a:off x="4529204" y="2663371"/>
            <a:ext cx="862347" cy="480571"/>
          </a:xfrm>
          <a:custGeom>
            <a:avLst/>
            <a:gdLst>
              <a:gd name="connsiteX0" fmla="*/ 37441 w 862347"/>
              <a:gd name="connsiteY0" fmla="*/ 0 h 480571"/>
              <a:gd name="connsiteX1" fmla="*/ 368140 w 862347"/>
              <a:gd name="connsiteY1" fmla="*/ 143099 h 480571"/>
              <a:gd name="connsiteX2" fmla="*/ 857882 w 862347"/>
              <a:gd name="connsiteY2" fmla="*/ 404866 h 480571"/>
              <a:gd name="connsiteX3" fmla="*/ 860341 w 862347"/>
              <a:gd name="connsiteY3" fmla="*/ 436992 h 480571"/>
              <a:gd name="connsiteX4" fmla="*/ 830119 w 862347"/>
              <a:gd name="connsiteY4" fmla="*/ 437786 h 480571"/>
              <a:gd name="connsiteX5" fmla="*/ 727237 w 862347"/>
              <a:gd name="connsiteY5" fmla="*/ 388843 h 480571"/>
              <a:gd name="connsiteX6" fmla="*/ 398917 w 862347"/>
              <a:gd name="connsiteY6" fmla="*/ 400345 h 480571"/>
              <a:gd name="connsiteX7" fmla="*/ 394713 w 862347"/>
              <a:gd name="connsiteY7" fmla="*/ 402328 h 480571"/>
              <a:gd name="connsiteX8" fmla="*/ 336966 w 862347"/>
              <a:gd name="connsiteY8" fmla="*/ 352275 h 480571"/>
              <a:gd name="connsiteX9" fmla="*/ 338711 w 862347"/>
              <a:gd name="connsiteY9" fmla="*/ 428901 h 480571"/>
              <a:gd name="connsiteX10" fmla="*/ 308330 w 862347"/>
              <a:gd name="connsiteY10" fmla="*/ 475067 h 480571"/>
              <a:gd name="connsiteX11" fmla="*/ 235670 w 862347"/>
              <a:gd name="connsiteY11" fmla="*/ 470308 h 480571"/>
              <a:gd name="connsiteX12" fmla="*/ 64332 w 862347"/>
              <a:gd name="connsiteY12" fmla="*/ 284612 h 480571"/>
              <a:gd name="connsiteX13" fmla="*/ 53940 w 862347"/>
              <a:gd name="connsiteY13" fmla="*/ 258991 h 480571"/>
              <a:gd name="connsiteX14" fmla="*/ 96775 w 862347"/>
              <a:gd name="connsiteY14" fmla="*/ 143417 h 480571"/>
              <a:gd name="connsiteX15" fmla="*/ 34268 w 862347"/>
              <a:gd name="connsiteY15" fmla="*/ 247806 h 480571"/>
              <a:gd name="connsiteX16" fmla="*/ 21893 w 862347"/>
              <a:gd name="connsiteY16" fmla="*/ 135484 h 480571"/>
              <a:gd name="connsiteX17" fmla="*/ 6584 w 862347"/>
              <a:gd name="connsiteY17" fmla="*/ 154681 h 480571"/>
              <a:gd name="connsiteX18" fmla="*/ 0 w 862347"/>
              <a:gd name="connsiteY18" fmla="*/ 135008 h 480571"/>
              <a:gd name="connsiteX19" fmla="*/ 37441 w 862347"/>
              <a:gd name="connsiteY19" fmla="*/ 0 h 480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62347" h="480571">
                <a:moveTo>
                  <a:pt x="37441" y="0"/>
                </a:moveTo>
                <a:cubicBezTo>
                  <a:pt x="148731" y="45214"/>
                  <a:pt x="257484" y="96298"/>
                  <a:pt x="368140" y="143099"/>
                </a:cubicBezTo>
                <a:cubicBezTo>
                  <a:pt x="478479" y="189741"/>
                  <a:pt x="808305" y="291037"/>
                  <a:pt x="857882" y="404866"/>
                </a:cubicBezTo>
                <a:cubicBezTo>
                  <a:pt x="863911" y="418669"/>
                  <a:pt x="862880" y="422714"/>
                  <a:pt x="860341" y="436992"/>
                </a:cubicBezTo>
                <a:cubicBezTo>
                  <a:pt x="848046" y="442704"/>
                  <a:pt x="843366" y="442228"/>
                  <a:pt x="830119" y="437786"/>
                </a:cubicBezTo>
                <a:cubicBezTo>
                  <a:pt x="795455" y="426125"/>
                  <a:pt x="761028" y="403914"/>
                  <a:pt x="727237" y="388843"/>
                </a:cubicBezTo>
                <a:cubicBezTo>
                  <a:pt x="613408" y="337917"/>
                  <a:pt x="509573" y="349102"/>
                  <a:pt x="398917" y="400345"/>
                </a:cubicBezTo>
                <a:lnTo>
                  <a:pt x="394713" y="402328"/>
                </a:lnTo>
                <a:cubicBezTo>
                  <a:pt x="375755" y="385432"/>
                  <a:pt x="357035" y="367902"/>
                  <a:pt x="336966" y="352275"/>
                </a:cubicBezTo>
                <a:cubicBezTo>
                  <a:pt x="342518" y="379879"/>
                  <a:pt x="347516" y="401693"/>
                  <a:pt x="338711" y="428901"/>
                </a:cubicBezTo>
                <a:cubicBezTo>
                  <a:pt x="332841" y="446987"/>
                  <a:pt x="326495" y="465707"/>
                  <a:pt x="308330" y="475067"/>
                </a:cubicBezTo>
                <a:cubicBezTo>
                  <a:pt x="286834" y="486094"/>
                  <a:pt x="257008" y="478478"/>
                  <a:pt x="235670" y="470308"/>
                </a:cubicBezTo>
                <a:cubicBezTo>
                  <a:pt x="156267" y="439769"/>
                  <a:pt x="97251" y="360445"/>
                  <a:pt x="64332" y="284612"/>
                </a:cubicBezTo>
                <a:cubicBezTo>
                  <a:pt x="60683" y="276125"/>
                  <a:pt x="57192" y="267637"/>
                  <a:pt x="53940" y="258991"/>
                </a:cubicBezTo>
                <a:cubicBezTo>
                  <a:pt x="71470" y="220995"/>
                  <a:pt x="84717" y="183475"/>
                  <a:pt x="96775" y="143417"/>
                </a:cubicBezTo>
                <a:cubicBezTo>
                  <a:pt x="74009" y="176494"/>
                  <a:pt x="58620" y="216870"/>
                  <a:pt x="34268" y="247806"/>
                </a:cubicBezTo>
                <a:cubicBezTo>
                  <a:pt x="25622" y="220122"/>
                  <a:pt x="31968" y="149286"/>
                  <a:pt x="21893" y="135484"/>
                </a:cubicBezTo>
                <a:cubicBezTo>
                  <a:pt x="16975" y="145479"/>
                  <a:pt x="16738" y="149762"/>
                  <a:pt x="6584" y="154681"/>
                </a:cubicBezTo>
                <a:lnTo>
                  <a:pt x="0" y="135008"/>
                </a:lnTo>
                <a:cubicBezTo>
                  <a:pt x="11740" y="89873"/>
                  <a:pt x="23321" y="44421"/>
                  <a:pt x="3744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34894FEB-83B7-814C-036F-2CB69685F0DE}"/>
              </a:ext>
            </a:extLst>
          </p:cNvPr>
          <p:cNvSpPr/>
          <p:nvPr/>
        </p:nvSpPr>
        <p:spPr>
          <a:xfrm>
            <a:off x="4997104" y="879943"/>
            <a:ext cx="372919" cy="665126"/>
          </a:xfrm>
          <a:custGeom>
            <a:avLst/>
            <a:gdLst>
              <a:gd name="connsiteX0" fmla="*/ 60790 w 372919"/>
              <a:gd name="connsiteY0" fmla="*/ 0 h 665126"/>
              <a:gd name="connsiteX1" fmla="*/ 298364 w 372919"/>
              <a:gd name="connsiteY1" fmla="*/ 31174 h 665126"/>
              <a:gd name="connsiteX2" fmla="*/ 244345 w 372919"/>
              <a:gd name="connsiteY2" fmla="*/ 131280 h 665126"/>
              <a:gd name="connsiteX3" fmla="*/ 372293 w 372919"/>
              <a:gd name="connsiteY3" fmla="*/ 479906 h 665126"/>
              <a:gd name="connsiteX4" fmla="*/ 245217 w 372919"/>
              <a:gd name="connsiteY4" fmla="*/ 616898 h 665126"/>
              <a:gd name="connsiteX5" fmla="*/ 211029 w 372919"/>
              <a:gd name="connsiteY5" fmla="*/ 665126 h 665126"/>
              <a:gd name="connsiteX6" fmla="*/ 144000 w 372919"/>
              <a:gd name="connsiteY6" fmla="*/ 586914 h 665126"/>
              <a:gd name="connsiteX7" fmla="*/ 5105 w 372919"/>
              <a:gd name="connsiteY7" fmla="*/ 107245 h 665126"/>
              <a:gd name="connsiteX8" fmla="*/ 60790 w 372919"/>
              <a:gd name="connsiteY8" fmla="*/ 0 h 665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2919" h="665126">
                <a:moveTo>
                  <a:pt x="60790" y="0"/>
                </a:moveTo>
                <a:cubicBezTo>
                  <a:pt x="140431" y="8170"/>
                  <a:pt x="219041" y="23004"/>
                  <a:pt x="298364" y="31174"/>
                </a:cubicBezTo>
                <a:cubicBezTo>
                  <a:pt x="287258" y="66632"/>
                  <a:pt x="261320" y="98123"/>
                  <a:pt x="244345" y="131280"/>
                </a:cubicBezTo>
                <a:cubicBezTo>
                  <a:pt x="147174" y="320625"/>
                  <a:pt x="344688" y="381545"/>
                  <a:pt x="372293" y="479906"/>
                </a:cubicBezTo>
                <a:cubicBezTo>
                  <a:pt x="382288" y="515602"/>
                  <a:pt x="269649" y="592387"/>
                  <a:pt x="245217" y="616898"/>
                </a:cubicBezTo>
                <a:cubicBezTo>
                  <a:pt x="231415" y="630779"/>
                  <a:pt x="221024" y="648310"/>
                  <a:pt x="211029" y="665126"/>
                </a:cubicBezTo>
                <a:cubicBezTo>
                  <a:pt x="187787" y="639822"/>
                  <a:pt x="164545" y="614518"/>
                  <a:pt x="144000" y="586914"/>
                </a:cubicBezTo>
                <a:cubicBezTo>
                  <a:pt x="49130" y="459679"/>
                  <a:pt x="-19723" y="267320"/>
                  <a:pt x="5105" y="107245"/>
                </a:cubicBezTo>
                <a:cubicBezTo>
                  <a:pt x="11848" y="63697"/>
                  <a:pt x="24936" y="26653"/>
                  <a:pt x="6079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FCBBCFE1-C5C9-630F-7297-68908267F6B9}"/>
              </a:ext>
            </a:extLst>
          </p:cNvPr>
          <p:cNvSpPr/>
          <p:nvPr/>
        </p:nvSpPr>
        <p:spPr>
          <a:xfrm>
            <a:off x="4244989" y="683935"/>
            <a:ext cx="520599" cy="552169"/>
          </a:xfrm>
          <a:custGeom>
            <a:avLst/>
            <a:gdLst>
              <a:gd name="connsiteX0" fmla="*/ 297463 w 520599"/>
              <a:gd name="connsiteY0" fmla="*/ 0 h 552169"/>
              <a:gd name="connsiteX1" fmla="*/ 520599 w 520599"/>
              <a:gd name="connsiteY1" fmla="*/ 126759 h 552169"/>
              <a:gd name="connsiteX2" fmla="*/ 517267 w 520599"/>
              <a:gd name="connsiteY2" fmla="*/ 129059 h 552169"/>
              <a:gd name="connsiteX3" fmla="*/ 461741 w 520599"/>
              <a:gd name="connsiteY3" fmla="*/ 141434 h 552169"/>
              <a:gd name="connsiteX4" fmla="*/ 481968 w 520599"/>
              <a:gd name="connsiteY4" fmla="*/ 175384 h 552169"/>
              <a:gd name="connsiteX5" fmla="*/ 469594 w 520599"/>
              <a:gd name="connsiteY5" fmla="*/ 326019 h 552169"/>
              <a:gd name="connsiteX6" fmla="*/ 266923 w 520599"/>
              <a:gd name="connsiteY6" fmla="*/ 126124 h 552169"/>
              <a:gd name="connsiteX7" fmla="*/ 424776 w 520599"/>
              <a:gd name="connsiteY7" fmla="*/ 390985 h 552169"/>
              <a:gd name="connsiteX8" fmla="*/ 226150 w 520599"/>
              <a:gd name="connsiteY8" fmla="*/ 552170 h 552169"/>
              <a:gd name="connsiteX9" fmla="*/ 0 w 520599"/>
              <a:gd name="connsiteY9" fmla="*/ 347119 h 552169"/>
              <a:gd name="connsiteX10" fmla="*/ 110339 w 520599"/>
              <a:gd name="connsiteY10" fmla="*/ 215918 h 552169"/>
              <a:gd name="connsiteX11" fmla="*/ 148176 w 520599"/>
              <a:gd name="connsiteY11" fmla="*/ 239160 h 552169"/>
              <a:gd name="connsiteX12" fmla="*/ 158329 w 520599"/>
              <a:gd name="connsiteY12" fmla="*/ 229800 h 552169"/>
              <a:gd name="connsiteX13" fmla="*/ 161502 w 520599"/>
              <a:gd name="connsiteY13" fmla="*/ 149049 h 552169"/>
              <a:gd name="connsiteX14" fmla="*/ 297463 w 520599"/>
              <a:gd name="connsiteY14" fmla="*/ 0 h 55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20599" h="552169">
                <a:moveTo>
                  <a:pt x="297463" y="0"/>
                </a:moveTo>
                <a:cubicBezTo>
                  <a:pt x="374961" y="36092"/>
                  <a:pt x="447225" y="83052"/>
                  <a:pt x="520599" y="126759"/>
                </a:cubicBezTo>
                <a:cubicBezTo>
                  <a:pt x="519489" y="127552"/>
                  <a:pt x="518378" y="128345"/>
                  <a:pt x="517267" y="129059"/>
                </a:cubicBezTo>
                <a:cubicBezTo>
                  <a:pt x="499578" y="140561"/>
                  <a:pt x="482207" y="140482"/>
                  <a:pt x="461741" y="141434"/>
                </a:cubicBezTo>
                <a:cubicBezTo>
                  <a:pt x="463645" y="157298"/>
                  <a:pt x="477606" y="162296"/>
                  <a:pt x="481968" y="175384"/>
                </a:cubicBezTo>
                <a:cubicBezTo>
                  <a:pt x="494026" y="211555"/>
                  <a:pt x="477368" y="288261"/>
                  <a:pt x="469594" y="326019"/>
                </a:cubicBezTo>
                <a:cubicBezTo>
                  <a:pt x="398520" y="262402"/>
                  <a:pt x="330937" y="196960"/>
                  <a:pt x="266923" y="126124"/>
                </a:cubicBezTo>
                <a:cubicBezTo>
                  <a:pt x="311741" y="219726"/>
                  <a:pt x="386463" y="295004"/>
                  <a:pt x="424776" y="390985"/>
                </a:cubicBezTo>
                <a:cubicBezTo>
                  <a:pt x="362904" y="450715"/>
                  <a:pt x="289292" y="494819"/>
                  <a:pt x="226150" y="552170"/>
                </a:cubicBezTo>
                <a:cubicBezTo>
                  <a:pt x="149128" y="485538"/>
                  <a:pt x="75674" y="415258"/>
                  <a:pt x="0" y="347119"/>
                </a:cubicBezTo>
                <a:cubicBezTo>
                  <a:pt x="21179" y="307299"/>
                  <a:pt x="78372" y="250820"/>
                  <a:pt x="110339" y="215918"/>
                </a:cubicBezTo>
                <a:cubicBezTo>
                  <a:pt x="128345" y="212587"/>
                  <a:pt x="130408" y="233766"/>
                  <a:pt x="148176" y="239160"/>
                </a:cubicBezTo>
                <a:lnTo>
                  <a:pt x="158329" y="229800"/>
                </a:lnTo>
                <a:cubicBezTo>
                  <a:pt x="168403" y="205447"/>
                  <a:pt x="163168" y="174908"/>
                  <a:pt x="161502" y="149049"/>
                </a:cubicBezTo>
                <a:cubicBezTo>
                  <a:pt x="220836" y="112560"/>
                  <a:pt x="263512" y="59730"/>
                  <a:pt x="29746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507B9C8D-09B3-379D-C995-D5CFF92AFDB7}"/>
              </a:ext>
            </a:extLst>
          </p:cNvPr>
          <p:cNvSpPr/>
          <p:nvPr/>
        </p:nvSpPr>
        <p:spPr>
          <a:xfrm>
            <a:off x="5301576" y="944037"/>
            <a:ext cx="475067" cy="350291"/>
          </a:xfrm>
          <a:custGeom>
            <a:avLst/>
            <a:gdLst>
              <a:gd name="connsiteX0" fmla="*/ 0 w 475067"/>
              <a:gd name="connsiteY0" fmla="*/ 150476 h 350291"/>
              <a:gd name="connsiteX1" fmla="*/ 74961 w 475067"/>
              <a:gd name="connsiteY1" fmla="*/ 0 h 350291"/>
              <a:gd name="connsiteX2" fmla="*/ 145717 w 475067"/>
              <a:gd name="connsiteY2" fmla="*/ 25939 h 350291"/>
              <a:gd name="connsiteX3" fmla="*/ 147462 w 475067"/>
              <a:gd name="connsiteY3" fmla="*/ 31571 h 350291"/>
              <a:gd name="connsiteX4" fmla="*/ 274221 w 475067"/>
              <a:gd name="connsiteY4" fmla="*/ 130170 h 350291"/>
              <a:gd name="connsiteX5" fmla="*/ 475068 w 475067"/>
              <a:gd name="connsiteY5" fmla="*/ 211079 h 350291"/>
              <a:gd name="connsiteX6" fmla="*/ 187679 w 475067"/>
              <a:gd name="connsiteY6" fmla="*/ 350292 h 350291"/>
              <a:gd name="connsiteX7" fmla="*/ 0 w 475067"/>
              <a:gd name="connsiteY7" fmla="*/ 150476 h 350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5067" h="350291">
                <a:moveTo>
                  <a:pt x="0" y="150476"/>
                </a:moveTo>
                <a:cubicBezTo>
                  <a:pt x="13961" y="109625"/>
                  <a:pt x="37679" y="21100"/>
                  <a:pt x="74961" y="0"/>
                </a:cubicBezTo>
                <a:cubicBezTo>
                  <a:pt x="97726" y="5156"/>
                  <a:pt x="129456" y="8250"/>
                  <a:pt x="145717" y="25939"/>
                </a:cubicBezTo>
                <a:lnTo>
                  <a:pt x="147462" y="31571"/>
                </a:lnTo>
                <a:cubicBezTo>
                  <a:pt x="162851" y="79799"/>
                  <a:pt x="231228" y="108594"/>
                  <a:pt x="274221" y="130170"/>
                </a:cubicBezTo>
                <a:cubicBezTo>
                  <a:pt x="336172" y="161344"/>
                  <a:pt x="407008" y="196405"/>
                  <a:pt x="475068" y="211079"/>
                </a:cubicBezTo>
                <a:cubicBezTo>
                  <a:pt x="384322" y="276125"/>
                  <a:pt x="293418" y="315628"/>
                  <a:pt x="187679" y="350292"/>
                </a:cubicBezTo>
                <a:cubicBezTo>
                  <a:pt x="122079" y="279377"/>
                  <a:pt x="50132" y="237256"/>
                  <a:pt x="0" y="15047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31DA9667-3A6A-7630-8DE7-467C0B9E67A7}"/>
              </a:ext>
            </a:extLst>
          </p:cNvPr>
          <p:cNvSpPr/>
          <p:nvPr/>
        </p:nvSpPr>
        <p:spPr>
          <a:xfrm>
            <a:off x="3612782" y="2249858"/>
            <a:ext cx="408356" cy="349736"/>
          </a:xfrm>
          <a:custGeom>
            <a:avLst/>
            <a:gdLst>
              <a:gd name="connsiteX0" fmla="*/ 166817 w 408356"/>
              <a:gd name="connsiteY0" fmla="*/ 0 h 349736"/>
              <a:gd name="connsiteX1" fmla="*/ 408357 w 408356"/>
              <a:gd name="connsiteY1" fmla="*/ 113036 h 349736"/>
              <a:gd name="connsiteX2" fmla="*/ 76468 w 408356"/>
              <a:gd name="connsiteY2" fmla="*/ 323957 h 349736"/>
              <a:gd name="connsiteX3" fmla="*/ 0 w 408356"/>
              <a:gd name="connsiteY3" fmla="*/ 349737 h 349736"/>
              <a:gd name="connsiteX4" fmla="*/ 166817 w 408356"/>
              <a:gd name="connsiteY4" fmla="*/ 0 h 349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356" h="349736">
                <a:moveTo>
                  <a:pt x="166817" y="0"/>
                </a:moveTo>
                <a:cubicBezTo>
                  <a:pt x="198229" y="13168"/>
                  <a:pt x="392809" y="97568"/>
                  <a:pt x="408357" y="113036"/>
                </a:cubicBezTo>
                <a:cubicBezTo>
                  <a:pt x="386384" y="172925"/>
                  <a:pt x="137785" y="295717"/>
                  <a:pt x="76468" y="323957"/>
                </a:cubicBezTo>
                <a:cubicBezTo>
                  <a:pt x="52115" y="335220"/>
                  <a:pt x="26811" y="346405"/>
                  <a:pt x="0" y="349737"/>
                </a:cubicBezTo>
                <a:cubicBezTo>
                  <a:pt x="62269" y="235590"/>
                  <a:pt x="121761" y="122237"/>
                  <a:pt x="1668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B5375E38-54C9-DE94-F03B-8E74A0B336B2}"/>
              </a:ext>
            </a:extLst>
          </p:cNvPr>
          <p:cNvSpPr/>
          <p:nvPr/>
        </p:nvSpPr>
        <p:spPr>
          <a:xfrm>
            <a:off x="4052471" y="1104825"/>
            <a:ext cx="276838" cy="298573"/>
          </a:xfrm>
          <a:custGeom>
            <a:avLst/>
            <a:gdLst>
              <a:gd name="connsiteX0" fmla="*/ 113512 w 276838"/>
              <a:gd name="connsiteY0" fmla="*/ 0 h 298573"/>
              <a:gd name="connsiteX1" fmla="*/ 276839 w 276838"/>
              <a:gd name="connsiteY1" fmla="*/ 210207 h 298573"/>
              <a:gd name="connsiteX2" fmla="*/ 260260 w 276838"/>
              <a:gd name="connsiteY2" fmla="*/ 298573 h 298573"/>
              <a:gd name="connsiteX3" fmla="*/ 0 w 276838"/>
              <a:gd name="connsiteY3" fmla="*/ 195056 h 298573"/>
              <a:gd name="connsiteX4" fmla="*/ 47832 w 276838"/>
              <a:gd name="connsiteY4" fmla="*/ 47435 h 298573"/>
              <a:gd name="connsiteX5" fmla="*/ 113512 w 276838"/>
              <a:gd name="connsiteY5" fmla="*/ 0 h 298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6838" h="298573">
                <a:moveTo>
                  <a:pt x="113512" y="0"/>
                </a:moveTo>
                <a:cubicBezTo>
                  <a:pt x="169831" y="67187"/>
                  <a:pt x="232656" y="134215"/>
                  <a:pt x="276839" y="210207"/>
                </a:cubicBezTo>
                <a:cubicBezTo>
                  <a:pt x="271444" y="239636"/>
                  <a:pt x="266685" y="269382"/>
                  <a:pt x="260260" y="298573"/>
                </a:cubicBezTo>
                <a:cubicBezTo>
                  <a:pt x="184268" y="274300"/>
                  <a:pt x="60048" y="248996"/>
                  <a:pt x="0" y="195056"/>
                </a:cubicBezTo>
                <a:cubicBezTo>
                  <a:pt x="15072" y="144924"/>
                  <a:pt x="25463" y="95109"/>
                  <a:pt x="47832" y="47435"/>
                </a:cubicBezTo>
                <a:cubicBezTo>
                  <a:pt x="75516" y="33633"/>
                  <a:pt x="94712" y="25383"/>
                  <a:pt x="11351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5CA930DD-4ADD-0EBD-3396-A84EEF63DB69}"/>
              </a:ext>
            </a:extLst>
          </p:cNvPr>
          <p:cNvSpPr/>
          <p:nvPr/>
        </p:nvSpPr>
        <p:spPr>
          <a:xfrm>
            <a:off x="5634258" y="2303242"/>
            <a:ext cx="352433" cy="359414"/>
          </a:xfrm>
          <a:custGeom>
            <a:avLst/>
            <a:gdLst>
              <a:gd name="connsiteX0" fmla="*/ 0 w 352433"/>
              <a:gd name="connsiteY0" fmla="*/ 100661 h 359414"/>
              <a:gd name="connsiteX1" fmla="*/ 86621 w 352433"/>
              <a:gd name="connsiteY1" fmla="*/ 0 h 359414"/>
              <a:gd name="connsiteX2" fmla="*/ 112480 w 352433"/>
              <a:gd name="connsiteY2" fmla="*/ 108832 h 359414"/>
              <a:gd name="connsiteX3" fmla="*/ 190376 w 352433"/>
              <a:gd name="connsiteY3" fmla="*/ 17134 h 359414"/>
              <a:gd name="connsiteX4" fmla="*/ 223851 w 352433"/>
              <a:gd name="connsiteY4" fmla="*/ 70281 h 359414"/>
              <a:gd name="connsiteX5" fmla="*/ 191487 w 352433"/>
              <a:gd name="connsiteY5" fmla="*/ 199816 h 359414"/>
              <a:gd name="connsiteX6" fmla="*/ 209890 w 352433"/>
              <a:gd name="connsiteY6" fmla="*/ 200847 h 359414"/>
              <a:gd name="connsiteX7" fmla="*/ 352434 w 352433"/>
              <a:gd name="connsiteY7" fmla="*/ 107483 h 359414"/>
              <a:gd name="connsiteX8" fmla="*/ 273745 w 352433"/>
              <a:gd name="connsiteY8" fmla="*/ 254945 h 359414"/>
              <a:gd name="connsiteX9" fmla="*/ 273904 w 352433"/>
              <a:gd name="connsiteY9" fmla="*/ 267240 h 359414"/>
              <a:gd name="connsiteX10" fmla="*/ 226945 w 352433"/>
              <a:gd name="connsiteY10" fmla="*/ 359414 h 359414"/>
              <a:gd name="connsiteX11" fmla="*/ 0 w 352433"/>
              <a:gd name="connsiteY11" fmla="*/ 100661 h 35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2433" h="359414">
                <a:moveTo>
                  <a:pt x="0" y="100661"/>
                </a:moveTo>
                <a:cubicBezTo>
                  <a:pt x="15706" y="80672"/>
                  <a:pt x="64886" y="5235"/>
                  <a:pt x="86621" y="0"/>
                </a:cubicBezTo>
                <a:cubicBezTo>
                  <a:pt x="101613" y="30698"/>
                  <a:pt x="81545" y="90746"/>
                  <a:pt x="112480" y="108832"/>
                </a:cubicBezTo>
                <a:cubicBezTo>
                  <a:pt x="143576" y="101693"/>
                  <a:pt x="173242" y="42914"/>
                  <a:pt x="190376" y="17134"/>
                </a:cubicBezTo>
                <a:lnTo>
                  <a:pt x="223851" y="70281"/>
                </a:lnTo>
                <a:cubicBezTo>
                  <a:pt x="204416" y="114940"/>
                  <a:pt x="193390" y="150476"/>
                  <a:pt x="191487" y="199816"/>
                </a:cubicBezTo>
                <a:cubicBezTo>
                  <a:pt x="200688" y="203861"/>
                  <a:pt x="200450" y="204734"/>
                  <a:pt x="209890" y="200847"/>
                </a:cubicBezTo>
                <a:cubicBezTo>
                  <a:pt x="248520" y="185062"/>
                  <a:pt x="297066" y="133819"/>
                  <a:pt x="352434" y="107483"/>
                </a:cubicBezTo>
                <a:cubicBezTo>
                  <a:pt x="302381" y="152618"/>
                  <a:pt x="276522" y="184348"/>
                  <a:pt x="273745" y="254945"/>
                </a:cubicBezTo>
                <a:cubicBezTo>
                  <a:pt x="273587" y="258991"/>
                  <a:pt x="273666" y="263116"/>
                  <a:pt x="273904" y="267240"/>
                </a:cubicBezTo>
                <a:cubicBezTo>
                  <a:pt x="264940" y="301588"/>
                  <a:pt x="246061" y="330065"/>
                  <a:pt x="226945" y="359414"/>
                </a:cubicBezTo>
                <a:cubicBezTo>
                  <a:pt x="158250" y="266923"/>
                  <a:pt x="69805" y="192359"/>
                  <a:pt x="0" y="100661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986AAA8B-6305-06D6-961B-916087BF9CDD}"/>
              </a:ext>
            </a:extLst>
          </p:cNvPr>
          <p:cNvSpPr/>
          <p:nvPr/>
        </p:nvSpPr>
        <p:spPr>
          <a:xfrm>
            <a:off x="7626861" y="3695685"/>
            <a:ext cx="89397" cy="35570"/>
          </a:xfrm>
          <a:custGeom>
            <a:avLst/>
            <a:gdLst>
              <a:gd name="connsiteX0" fmla="*/ 79720 w 89397"/>
              <a:gd name="connsiteY0" fmla="*/ 0 h 35570"/>
              <a:gd name="connsiteX1" fmla="*/ 89398 w 89397"/>
              <a:gd name="connsiteY1" fmla="*/ 1904 h 35570"/>
              <a:gd name="connsiteX2" fmla="*/ 86383 w 89397"/>
              <a:gd name="connsiteY2" fmla="*/ 15865 h 35570"/>
              <a:gd name="connsiteX3" fmla="*/ 9598 w 89397"/>
              <a:gd name="connsiteY3" fmla="*/ 33871 h 35570"/>
              <a:gd name="connsiteX4" fmla="*/ 0 w 89397"/>
              <a:gd name="connsiteY4" fmla="*/ 31095 h 35570"/>
              <a:gd name="connsiteX5" fmla="*/ 5790 w 89397"/>
              <a:gd name="connsiteY5" fmla="*/ 23638 h 35570"/>
              <a:gd name="connsiteX6" fmla="*/ 79720 w 89397"/>
              <a:gd name="connsiteY6" fmla="*/ 0 h 35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397" h="35570">
                <a:moveTo>
                  <a:pt x="79720" y="0"/>
                </a:moveTo>
                <a:lnTo>
                  <a:pt x="89398" y="1904"/>
                </a:lnTo>
                <a:lnTo>
                  <a:pt x="86383" y="15865"/>
                </a:lnTo>
                <a:cubicBezTo>
                  <a:pt x="64411" y="29588"/>
                  <a:pt x="35696" y="39741"/>
                  <a:pt x="9598" y="33871"/>
                </a:cubicBezTo>
                <a:cubicBezTo>
                  <a:pt x="5315" y="32919"/>
                  <a:pt x="3887" y="32364"/>
                  <a:pt x="0" y="31095"/>
                </a:cubicBezTo>
                <a:cubicBezTo>
                  <a:pt x="1904" y="28556"/>
                  <a:pt x="3728" y="26018"/>
                  <a:pt x="5790" y="23638"/>
                </a:cubicBezTo>
                <a:cubicBezTo>
                  <a:pt x="24908" y="1190"/>
                  <a:pt x="52433" y="2300"/>
                  <a:pt x="7972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3105972B-7615-5FD9-4704-DDAEFAAAFCBF}"/>
              </a:ext>
            </a:extLst>
          </p:cNvPr>
          <p:cNvSpPr/>
          <p:nvPr/>
        </p:nvSpPr>
        <p:spPr>
          <a:xfrm>
            <a:off x="4741474" y="1904087"/>
            <a:ext cx="480620" cy="539533"/>
          </a:xfrm>
          <a:custGeom>
            <a:avLst/>
            <a:gdLst>
              <a:gd name="connsiteX0" fmla="*/ 0 w 480620"/>
              <a:gd name="connsiteY0" fmla="*/ 0 h 539533"/>
              <a:gd name="connsiteX1" fmla="*/ 243682 w 480620"/>
              <a:gd name="connsiteY1" fmla="*/ 188710 h 539533"/>
              <a:gd name="connsiteX2" fmla="*/ 327447 w 480620"/>
              <a:gd name="connsiteY2" fmla="*/ 345136 h 539533"/>
              <a:gd name="connsiteX3" fmla="*/ 480620 w 480620"/>
              <a:gd name="connsiteY3" fmla="*/ 536781 h 539533"/>
              <a:gd name="connsiteX4" fmla="*/ 273983 w 480620"/>
              <a:gd name="connsiteY4" fmla="*/ 515523 h 539533"/>
              <a:gd name="connsiteX5" fmla="*/ 0 w 480620"/>
              <a:gd name="connsiteY5" fmla="*/ 0 h 539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0620" h="539533">
                <a:moveTo>
                  <a:pt x="0" y="0"/>
                </a:moveTo>
                <a:cubicBezTo>
                  <a:pt x="95029" y="34030"/>
                  <a:pt x="197595" y="96061"/>
                  <a:pt x="243682" y="188710"/>
                </a:cubicBezTo>
                <a:cubicBezTo>
                  <a:pt x="270096" y="241778"/>
                  <a:pt x="291831" y="297225"/>
                  <a:pt x="327447" y="345136"/>
                </a:cubicBezTo>
                <a:cubicBezTo>
                  <a:pt x="377421" y="412164"/>
                  <a:pt x="439372" y="462059"/>
                  <a:pt x="480620" y="536781"/>
                </a:cubicBezTo>
                <a:cubicBezTo>
                  <a:pt x="413751" y="538844"/>
                  <a:pt x="335379" y="547966"/>
                  <a:pt x="273983" y="515523"/>
                </a:cubicBezTo>
                <a:cubicBezTo>
                  <a:pt x="126759" y="437865"/>
                  <a:pt x="44104" y="149524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55F4D35E-C228-785F-1EA3-C4ADBF207D09}"/>
              </a:ext>
            </a:extLst>
          </p:cNvPr>
          <p:cNvSpPr/>
          <p:nvPr/>
        </p:nvSpPr>
        <p:spPr>
          <a:xfrm>
            <a:off x="416559" y="2049725"/>
            <a:ext cx="2423608" cy="4085945"/>
          </a:xfrm>
          <a:custGeom>
            <a:avLst/>
            <a:gdLst>
              <a:gd name="connsiteX0" fmla="*/ 1233366 w 2423608"/>
              <a:gd name="connsiteY0" fmla="*/ 0 h 4085945"/>
              <a:gd name="connsiteX1" fmla="*/ 1372499 w 2423608"/>
              <a:gd name="connsiteY1" fmla="*/ 532815 h 4085945"/>
              <a:gd name="connsiteX2" fmla="*/ 1900872 w 2423608"/>
              <a:gd name="connsiteY2" fmla="*/ 1188740 h 4085945"/>
              <a:gd name="connsiteX3" fmla="*/ 2397199 w 2423608"/>
              <a:gd name="connsiteY3" fmla="*/ 1231654 h 4085945"/>
              <a:gd name="connsiteX4" fmla="*/ 2415998 w 2423608"/>
              <a:gd name="connsiteY4" fmla="*/ 1908282 h 4085945"/>
              <a:gd name="connsiteX5" fmla="*/ 2362614 w 2423608"/>
              <a:gd name="connsiteY5" fmla="*/ 2666613 h 4085945"/>
              <a:gd name="connsiteX6" fmla="*/ 2274882 w 2423608"/>
              <a:gd name="connsiteY6" fmla="*/ 2759739 h 4085945"/>
              <a:gd name="connsiteX7" fmla="*/ 2287653 w 2423608"/>
              <a:gd name="connsiteY7" fmla="*/ 2843108 h 4085945"/>
              <a:gd name="connsiteX8" fmla="*/ 2340007 w 2423608"/>
              <a:gd name="connsiteY8" fmla="*/ 2881262 h 4085945"/>
              <a:gd name="connsiteX9" fmla="*/ 2308674 w 2423608"/>
              <a:gd name="connsiteY9" fmla="*/ 3060454 h 4085945"/>
              <a:gd name="connsiteX10" fmla="*/ 2232761 w 2423608"/>
              <a:gd name="connsiteY10" fmla="*/ 3085837 h 4085945"/>
              <a:gd name="connsiteX11" fmla="*/ 1909836 w 2423608"/>
              <a:gd name="connsiteY11" fmla="*/ 3245595 h 4085945"/>
              <a:gd name="connsiteX12" fmla="*/ 1863987 w 2423608"/>
              <a:gd name="connsiteY12" fmla="*/ 3230603 h 4085945"/>
              <a:gd name="connsiteX13" fmla="*/ 1928318 w 2423608"/>
              <a:gd name="connsiteY13" fmla="*/ 3209582 h 4085945"/>
              <a:gd name="connsiteX14" fmla="*/ 2006452 w 2423608"/>
              <a:gd name="connsiteY14" fmla="*/ 3133432 h 4085945"/>
              <a:gd name="connsiteX15" fmla="*/ 1938392 w 2423608"/>
              <a:gd name="connsiteY15" fmla="*/ 3089407 h 4085945"/>
              <a:gd name="connsiteX16" fmla="*/ 1763484 w 2423608"/>
              <a:gd name="connsiteY16" fmla="*/ 3008338 h 4085945"/>
              <a:gd name="connsiteX17" fmla="*/ 1626334 w 2423608"/>
              <a:gd name="connsiteY17" fmla="*/ 3097181 h 4085945"/>
              <a:gd name="connsiteX18" fmla="*/ 1659650 w 2423608"/>
              <a:gd name="connsiteY18" fmla="*/ 3150883 h 4085945"/>
              <a:gd name="connsiteX19" fmla="*/ 1624906 w 2423608"/>
              <a:gd name="connsiteY19" fmla="*/ 3203157 h 4085945"/>
              <a:gd name="connsiteX20" fmla="*/ 1489026 w 2423608"/>
              <a:gd name="connsiteY20" fmla="*/ 3287716 h 4085945"/>
              <a:gd name="connsiteX21" fmla="*/ 1223530 w 2423608"/>
              <a:gd name="connsiteY21" fmla="*/ 3660932 h 4085945"/>
              <a:gd name="connsiteX22" fmla="*/ 1271680 w 2423608"/>
              <a:gd name="connsiteY22" fmla="*/ 3887955 h 4085945"/>
              <a:gd name="connsiteX23" fmla="*/ 1128501 w 2423608"/>
              <a:gd name="connsiteY23" fmla="*/ 4085946 h 4085945"/>
              <a:gd name="connsiteX24" fmla="*/ 986829 w 2423608"/>
              <a:gd name="connsiteY24" fmla="*/ 4069764 h 4085945"/>
              <a:gd name="connsiteX25" fmla="*/ 1150711 w 2423608"/>
              <a:gd name="connsiteY25" fmla="*/ 4028040 h 4085945"/>
              <a:gd name="connsiteX26" fmla="*/ 876015 w 2423608"/>
              <a:gd name="connsiteY26" fmla="*/ 4078093 h 4085945"/>
              <a:gd name="connsiteX27" fmla="*/ 1244948 w 2423608"/>
              <a:gd name="connsiteY27" fmla="*/ 3884386 h 4085945"/>
              <a:gd name="connsiteX28" fmla="*/ 828500 w 2423608"/>
              <a:gd name="connsiteY28" fmla="*/ 4021535 h 4085945"/>
              <a:gd name="connsiteX29" fmla="*/ 1099310 w 2423608"/>
              <a:gd name="connsiteY29" fmla="*/ 3651492 h 4085945"/>
              <a:gd name="connsiteX30" fmla="*/ 763217 w 2423608"/>
              <a:gd name="connsiteY30" fmla="*/ 3919526 h 4085945"/>
              <a:gd name="connsiteX31" fmla="*/ 721889 w 2423608"/>
              <a:gd name="connsiteY31" fmla="*/ 3615400 h 4085945"/>
              <a:gd name="connsiteX32" fmla="*/ 828341 w 2423608"/>
              <a:gd name="connsiteY32" fmla="*/ 3539884 h 4085945"/>
              <a:gd name="connsiteX33" fmla="*/ 720620 w 2423608"/>
              <a:gd name="connsiteY33" fmla="*/ 3572407 h 4085945"/>
              <a:gd name="connsiteX34" fmla="*/ 597907 w 2423608"/>
              <a:gd name="connsiteY34" fmla="*/ 3374019 h 4085945"/>
              <a:gd name="connsiteX35" fmla="*/ 670408 w 2423608"/>
              <a:gd name="connsiteY35" fmla="*/ 3585892 h 4085945"/>
              <a:gd name="connsiteX36" fmla="*/ 559118 w 2423608"/>
              <a:gd name="connsiteY36" fmla="*/ 3643877 h 4085945"/>
              <a:gd name="connsiteX37" fmla="*/ 482253 w 2423608"/>
              <a:gd name="connsiteY37" fmla="*/ 3713920 h 4085945"/>
              <a:gd name="connsiteX38" fmla="*/ 355812 w 2423608"/>
              <a:gd name="connsiteY38" fmla="*/ 3850911 h 4085945"/>
              <a:gd name="connsiteX39" fmla="*/ 249201 w 2423608"/>
              <a:gd name="connsiteY39" fmla="*/ 3350619 h 4085945"/>
              <a:gd name="connsiteX40" fmla="*/ 182094 w 2423608"/>
              <a:gd name="connsiteY40" fmla="*/ 2992950 h 4085945"/>
              <a:gd name="connsiteX41" fmla="*/ 107689 w 2423608"/>
              <a:gd name="connsiteY41" fmla="*/ 2516772 h 4085945"/>
              <a:gd name="connsiteX42" fmla="*/ 10517 w 2423608"/>
              <a:gd name="connsiteY42" fmla="*/ 1565605 h 4085945"/>
              <a:gd name="connsiteX43" fmla="*/ 5679 w 2423608"/>
              <a:gd name="connsiteY43" fmla="*/ 1460423 h 4085945"/>
              <a:gd name="connsiteX44" fmla="*/ 86351 w 2423608"/>
              <a:gd name="connsiteY44" fmla="*/ 610076 h 4085945"/>
              <a:gd name="connsiteX45" fmla="*/ 102453 w 2423608"/>
              <a:gd name="connsiteY45" fmla="*/ 736200 h 4085945"/>
              <a:gd name="connsiteX46" fmla="*/ 192327 w 2423608"/>
              <a:gd name="connsiteY46" fmla="*/ 610155 h 4085945"/>
              <a:gd name="connsiteX47" fmla="*/ 226753 w 2423608"/>
              <a:gd name="connsiteY47" fmla="*/ 549394 h 4085945"/>
              <a:gd name="connsiteX48" fmla="*/ 245553 w 2423608"/>
              <a:gd name="connsiteY48" fmla="*/ 490853 h 4085945"/>
              <a:gd name="connsiteX49" fmla="*/ 413956 w 2423608"/>
              <a:gd name="connsiteY49" fmla="*/ 628241 h 4085945"/>
              <a:gd name="connsiteX50" fmla="*/ 424744 w 2423608"/>
              <a:gd name="connsiteY50" fmla="*/ 600002 h 4085945"/>
              <a:gd name="connsiteX51" fmla="*/ 342406 w 2423608"/>
              <a:gd name="connsiteY51" fmla="*/ 313089 h 4085945"/>
              <a:gd name="connsiteX52" fmla="*/ 438150 w 2423608"/>
              <a:gd name="connsiteY52" fmla="*/ 459679 h 4085945"/>
              <a:gd name="connsiteX53" fmla="*/ 450445 w 2423608"/>
              <a:gd name="connsiteY53" fmla="*/ 327844 h 4085945"/>
              <a:gd name="connsiteX54" fmla="*/ 465833 w 2423608"/>
              <a:gd name="connsiteY54" fmla="*/ 316659 h 4085945"/>
              <a:gd name="connsiteX55" fmla="*/ 508589 w 2423608"/>
              <a:gd name="connsiteY55" fmla="*/ 376865 h 4085945"/>
              <a:gd name="connsiteX56" fmla="*/ 584263 w 2423608"/>
              <a:gd name="connsiteY56" fmla="*/ 439769 h 4085945"/>
              <a:gd name="connsiteX57" fmla="*/ 638838 w 2423608"/>
              <a:gd name="connsiteY57" fmla="*/ 311344 h 4085945"/>
              <a:gd name="connsiteX58" fmla="*/ 651609 w 2423608"/>
              <a:gd name="connsiteY58" fmla="*/ 385194 h 4085945"/>
              <a:gd name="connsiteX59" fmla="*/ 721651 w 2423608"/>
              <a:gd name="connsiteY59" fmla="*/ 614518 h 4085945"/>
              <a:gd name="connsiteX60" fmla="*/ 742513 w 2423608"/>
              <a:gd name="connsiteY60" fmla="*/ 434930 h 4085945"/>
              <a:gd name="connsiteX61" fmla="*/ 748383 w 2423608"/>
              <a:gd name="connsiteY61" fmla="*/ 433899 h 4085945"/>
              <a:gd name="connsiteX62" fmla="*/ 765755 w 2423608"/>
              <a:gd name="connsiteY62" fmla="*/ 426680 h 4085945"/>
              <a:gd name="connsiteX63" fmla="*/ 781144 w 2423608"/>
              <a:gd name="connsiteY63" fmla="*/ 263433 h 4085945"/>
              <a:gd name="connsiteX64" fmla="*/ 884899 w 2423608"/>
              <a:gd name="connsiteY64" fmla="*/ 428505 h 4085945"/>
              <a:gd name="connsiteX65" fmla="*/ 901953 w 2423608"/>
              <a:gd name="connsiteY65" fmla="*/ 418272 h 4085945"/>
              <a:gd name="connsiteX66" fmla="*/ 905047 w 2423608"/>
              <a:gd name="connsiteY66" fmla="*/ 382973 h 4085945"/>
              <a:gd name="connsiteX67" fmla="*/ 917897 w 2423608"/>
              <a:gd name="connsiteY67" fmla="*/ 289530 h 4085945"/>
              <a:gd name="connsiteX68" fmla="*/ 959384 w 2423608"/>
              <a:gd name="connsiteY68" fmla="*/ 327368 h 4085945"/>
              <a:gd name="connsiteX69" fmla="*/ 1081541 w 2423608"/>
              <a:gd name="connsiteY69" fmla="*/ 524327 h 4085945"/>
              <a:gd name="connsiteX70" fmla="*/ 1233366 w 2423608"/>
              <a:gd name="connsiteY70" fmla="*/ 0 h 4085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423608" h="4085945">
                <a:moveTo>
                  <a:pt x="1233366" y="0"/>
                </a:moveTo>
                <a:cubicBezTo>
                  <a:pt x="1270728" y="179826"/>
                  <a:pt x="1317132" y="357669"/>
                  <a:pt x="1372499" y="532815"/>
                </a:cubicBezTo>
                <a:cubicBezTo>
                  <a:pt x="1477841" y="804418"/>
                  <a:pt x="1621495" y="1066106"/>
                  <a:pt x="1900872" y="1188740"/>
                </a:cubicBezTo>
                <a:cubicBezTo>
                  <a:pt x="2052935" y="1255530"/>
                  <a:pt x="2235934" y="1277027"/>
                  <a:pt x="2397199" y="1231654"/>
                </a:cubicBezTo>
                <a:cubicBezTo>
                  <a:pt x="2407749" y="1457011"/>
                  <a:pt x="2420044" y="1682607"/>
                  <a:pt x="2415998" y="1908282"/>
                </a:cubicBezTo>
                <a:cubicBezTo>
                  <a:pt x="2436543" y="2052492"/>
                  <a:pt x="2414412" y="2535968"/>
                  <a:pt x="2362614" y="2666613"/>
                </a:cubicBezTo>
                <a:cubicBezTo>
                  <a:pt x="2326442" y="2690252"/>
                  <a:pt x="2284639" y="2713890"/>
                  <a:pt x="2274882" y="2759739"/>
                </a:cubicBezTo>
                <a:cubicBezTo>
                  <a:pt x="2269171" y="2786550"/>
                  <a:pt x="2272582" y="2819945"/>
                  <a:pt x="2287653" y="2843108"/>
                </a:cubicBezTo>
                <a:cubicBezTo>
                  <a:pt x="2300107" y="2862225"/>
                  <a:pt x="2319620" y="2872299"/>
                  <a:pt x="2340007" y="2881262"/>
                </a:cubicBezTo>
                <a:cubicBezTo>
                  <a:pt x="2337627" y="2928143"/>
                  <a:pt x="2343973" y="3027297"/>
                  <a:pt x="2308674" y="3060454"/>
                </a:cubicBezTo>
                <a:cubicBezTo>
                  <a:pt x="2293127" y="3075050"/>
                  <a:pt x="2254893" y="3072035"/>
                  <a:pt x="2232761" y="3085837"/>
                </a:cubicBezTo>
                <a:cubicBezTo>
                  <a:pt x="2121867" y="3155007"/>
                  <a:pt x="2059281" y="3262649"/>
                  <a:pt x="1909836" y="3245595"/>
                </a:cubicBezTo>
                <a:cubicBezTo>
                  <a:pt x="1894209" y="3243770"/>
                  <a:pt x="1874140" y="3242818"/>
                  <a:pt x="1863987" y="3230603"/>
                </a:cubicBezTo>
                <a:cubicBezTo>
                  <a:pt x="1879852" y="3213310"/>
                  <a:pt x="1905473" y="3211644"/>
                  <a:pt x="1928318" y="3209582"/>
                </a:cubicBezTo>
                <a:cubicBezTo>
                  <a:pt x="1954812" y="3184753"/>
                  <a:pt x="1982258" y="3160481"/>
                  <a:pt x="2006452" y="3133432"/>
                </a:cubicBezTo>
                <a:cubicBezTo>
                  <a:pt x="1983448" y="3120343"/>
                  <a:pt x="1958461" y="3106700"/>
                  <a:pt x="1938392" y="3089407"/>
                </a:cubicBezTo>
                <a:cubicBezTo>
                  <a:pt x="1882231" y="3041020"/>
                  <a:pt x="1847964" y="2984462"/>
                  <a:pt x="1763484" y="3008338"/>
                </a:cubicBezTo>
                <a:cubicBezTo>
                  <a:pt x="1711369" y="3023013"/>
                  <a:pt x="1663299" y="3058471"/>
                  <a:pt x="1626334" y="3097181"/>
                </a:cubicBezTo>
                <a:cubicBezTo>
                  <a:pt x="1641802" y="3112173"/>
                  <a:pt x="1660443" y="3127244"/>
                  <a:pt x="1659650" y="3150883"/>
                </a:cubicBezTo>
                <a:cubicBezTo>
                  <a:pt x="1658857" y="3172617"/>
                  <a:pt x="1640612" y="3190227"/>
                  <a:pt x="1624906" y="3203157"/>
                </a:cubicBezTo>
                <a:cubicBezTo>
                  <a:pt x="1584372" y="3236552"/>
                  <a:pt x="1532812" y="3258445"/>
                  <a:pt x="1489026" y="3287716"/>
                </a:cubicBezTo>
                <a:cubicBezTo>
                  <a:pt x="1363139" y="3371798"/>
                  <a:pt x="1240585" y="3504189"/>
                  <a:pt x="1223530" y="3660932"/>
                </a:cubicBezTo>
                <a:cubicBezTo>
                  <a:pt x="1214646" y="3742635"/>
                  <a:pt x="1242647" y="3813550"/>
                  <a:pt x="1271680" y="3887955"/>
                </a:cubicBezTo>
                <a:cubicBezTo>
                  <a:pt x="1213060" y="3946575"/>
                  <a:pt x="1166417" y="4012175"/>
                  <a:pt x="1128501" y="4085946"/>
                </a:cubicBezTo>
                <a:cubicBezTo>
                  <a:pt x="1081462" y="4079045"/>
                  <a:pt x="1034185" y="4073651"/>
                  <a:pt x="986829" y="4069764"/>
                </a:cubicBezTo>
                <a:cubicBezTo>
                  <a:pt x="1040214" y="4049696"/>
                  <a:pt x="1096930" y="4045571"/>
                  <a:pt x="1150711" y="4028040"/>
                </a:cubicBezTo>
                <a:cubicBezTo>
                  <a:pt x="1048146" y="4023916"/>
                  <a:pt x="972234" y="4044936"/>
                  <a:pt x="876015" y="4078093"/>
                </a:cubicBezTo>
                <a:cubicBezTo>
                  <a:pt x="983894" y="3982033"/>
                  <a:pt x="1108829" y="3928569"/>
                  <a:pt x="1244948" y="3884386"/>
                </a:cubicBezTo>
                <a:cubicBezTo>
                  <a:pt x="1076941" y="3888431"/>
                  <a:pt x="965253" y="3922144"/>
                  <a:pt x="828500" y="4021535"/>
                </a:cubicBezTo>
                <a:cubicBezTo>
                  <a:pt x="904412" y="3882641"/>
                  <a:pt x="992382" y="3767780"/>
                  <a:pt x="1099310" y="3651492"/>
                </a:cubicBezTo>
                <a:cubicBezTo>
                  <a:pt x="951689" y="3728436"/>
                  <a:pt x="857770" y="3777140"/>
                  <a:pt x="763217" y="3919526"/>
                </a:cubicBezTo>
                <a:cubicBezTo>
                  <a:pt x="775036" y="3806808"/>
                  <a:pt x="762424" y="3720821"/>
                  <a:pt x="721889" y="3615400"/>
                </a:cubicBezTo>
                <a:cubicBezTo>
                  <a:pt x="755126" y="3586209"/>
                  <a:pt x="790901" y="3563285"/>
                  <a:pt x="828341" y="3539884"/>
                </a:cubicBezTo>
                <a:cubicBezTo>
                  <a:pt x="792487" y="3549959"/>
                  <a:pt x="755126" y="3558525"/>
                  <a:pt x="720620" y="3572407"/>
                </a:cubicBezTo>
                <a:cubicBezTo>
                  <a:pt x="691033" y="3499033"/>
                  <a:pt x="648595" y="3434701"/>
                  <a:pt x="597907" y="3374019"/>
                </a:cubicBezTo>
                <a:cubicBezTo>
                  <a:pt x="620593" y="3445172"/>
                  <a:pt x="644787" y="3515770"/>
                  <a:pt x="670408" y="3585892"/>
                </a:cubicBezTo>
                <a:cubicBezTo>
                  <a:pt x="633127" y="3604850"/>
                  <a:pt x="595607" y="3623333"/>
                  <a:pt x="559118" y="3643877"/>
                </a:cubicBezTo>
                <a:lnTo>
                  <a:pt x="482253" y="3713920"/>
                </a:lnTo>
                <a:cubicBezTo>
                  <a:pt x="432359" y="3754216"/>
                  <a:pt x="394680" y="3800144"/>
                  <a:pt x="355812" y="3850911"/>
                </a:cubicBezTo>
                <a:cubicBezTo>
                  <a:pt x="308694" y="3689409"/>
                  <a:pt x="267446" y="3517991"/>
                  <a:pt x="249201" y="3350619"/>
                </a:cubicBezTo>
                <a:cubicBezTo>
                  <a:pt x="212078" y="3235600"/>
                  <a:pt x="201766" y="3111935"/>
                  <a:pt x="182094" y="2992950"/>
                </a:cubicBezTo>
                <a:cubicBezTo>
                  <a:pt x="156076" y="2835175"/>
                  <a:pt x="124346" y="2675815"/>
                  <a:pt x="107689" y="2516772"/>
                </a:cubicBezTo>
                <a:cubicBezTo>
                  <a:pt x="73262" y="2199240"/>
                  <a:pt x="24478" y="1885278"/>
                  <a:pt x="10517" y="1565605"/>
                </a:cubicBezTo>
                <a:cubicBezTo>
                  <a:pt x="3696" y="1531179"/>
                  <a:pt x="5599" y="1495404"/>
                  <a:pt x="5679" y="1460423"/>
                </a:cubicBezTo>
                <a:cubicBezTo>
                  <a:pt x="-7886" y="1172003"/>
                  <a:pt x="-2968" y="887628"/>
                  <a:pt x="86351" y="610076"/>
                </a:cubicBezTo>
                <a:cubicBezTo>
                  <a:pt x="92696" y="651959"/>
                  <a:pt x="97297" y="694159"/>
                  <a:pt x="102453" y="736200"/>
                </a:cubicBezTo>
                <a:cubicBezTo>
                  <a:pt x="152189" y="719463"/>
                  <a:pt x="146557" y="634587"/>
                  <a:pt x="192327" y="610155"/>
                </a:cubicBezTo>
                <a:cubicBezTo>
                  <a:pt x="199704" y="582947"/>
                  <a:pt x="206049" y="568590"/>
                  <a:pt x="226753" y="549394"/>
                </a:cubicBezTo>
                <a:cubicBezTo>
                  <a:pt x="246187" y="531467"/>
                  <a:pt x="243094" y="515840"/>
                  <a:pt x="245553" y="490853"/>
                </a:cubicBezTo>
                <a:cubicBezTo>
                  <a:pt x="288942" y="561213"/>
                  <a:pt x="339075" y="595718"/>
                  <a:pt x="413956" y="628241"/>
                </a:cubicBezTo>
                <a:cubicBezTo>
                  <a:pt x="418636" y="619595"/>
                  <a:pt x="421492" y="609283"/>
                  <a:pt x="424744" y="600002"/>
                </a:cubicBezTo>
                <a:cubicBezTo>
                  <a:pt x="407927" y="537813"/>
                  <a:pt x="330032" y="364967"/>
                  <a:pt x="342406" y="313089"/>
                </a:cubicBezTo>
                <a:cubicBezTo>
                  <a:pt x="359382" y="383766"/>
                  <a:pt x="383575" y="414465"/>
                  <a:pt x="438150" y="459679"/>
                </a:cubicBezTo>
                <a:cubicBezTo>
                  <a:pt x="439102" y="421921"/>
                  <a:pt x="434818" y="361953"/>
                  <a:pt x="450445" y="327844"/>
                </a:cubicBezTo>
                <a:cubicBezTo>
                  <a:pt x="454411" y="319118"/>
                  <a:pt x="456791" y="319911"/>
                  <a:pt x="465833" y="316659"/>
                </a:cubicBezTo>
                <a:cubicBezTo>
                  <a:pt x="488837" y="329271"/>
                  <a:pt x="497246" y="354417"/>
                  <a:pt x="508589" y="376865"/>
                </a:cubicBezTo>
                <a:cubicBezTo>
                  <a:pt x="534924" y="396855"/>
                  <a:pt x="559673" y="417637"/>
                  <a:pt x="584263" y="439769"/>
                </a:cubicBezTo>
                <a:cubicBezTo>
                  <a:pt x="614089" y="407088"/>
                  <a:pt x="625749" y="352592"/>
                  <a:pt x="638838" y="311344"/>
                </a:cubicBezTo>
                <a:cubicBezTo>
                  <a:pt x="641931" y="336252"/>
                  <a:pt x="646453" y="360604"/>
                  <a:pt x="651609" y="385194"/>
                </a:cubicBezTo>
                <a:cubicBezTo>
                  <a:pt x="677151" y="460948"/>
                  <a:pt x="700551" y="537416"/>
                  <a:pt x="721651" y="614518"/>
                </a:cubicBezTo>
                <a:cubicBezTo>
                  <a:pt x="724428" y="561927"/>
                  <a:pt x="719986" y="481969"/>
                  <a:pt x="742513" y="434930"/>
                </a:cubicBezTo>
                <a:cubicBezTo>
                  <a:pt x="744496" y="434613"/>
                  <a:pt x="746480" y="434216"/>
                  <a:pt x="748383" y="433899"/>
                </a:cubicBezTo>
                <a:cubicBezTo>
                  <a:pt x="755126" y="432630"/>
                  <a:pt x="759885" y="430171"/>
                  <a:pt x="765755" y="426680"/>
                </a:cubicBezTo>
                <a:cubicBezTo>
                  <a:pt x="789869" y="380514"/>
                  <a:pt x="784158" y="314359"/>
                  <a:pt x="781144" y="263433"/>
                </a:cubicBezTo>
                <a:cubicBezTo>
                  <a:pt x="801054" y="307695"/>
                  <a:pt x="837225" y="408515"/>
                  <a:pt x="884899" y="428505"/>
                </a:cubicBezTo>
                <a:cubicBezTo>
                  <a:pt x="893069" y="426204"/>
                  <a:pt x="898304" y="426839"/>
                  <a:pt x="901953" y="418272"/>
                </a:cubicBezTo>
                <a:cubicBezTo>
                  <a:pt x="906078" y="408833"/>
                  <a:pt x="904809" y="393285"/>
                  <a:pt x="905047" y="382973"/>
                </a:cubicBezTo>
                <a:lnTo>
                  <a:pt x="917897" y="289530"/>
                </a:lnTo>
                <a:lnTo>
                  <a:pt x="959384" y="327368"/>
                </a:lnTo>
                <a:cubicBezTo>
                  <a:pt x="976438" y="392651"/>
                  <a:pt x="1042990" y="468167"/>
                  <a:pt x="1081541" y="524327"/>
                </a:cubicBezTo>
                <a:cubicBezTo>
                  <a:pt x="1174588" y="323798"/>
                  <a:pt x="1198067" y="212349"/>
                  <a:pt x="1233366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D1428550-5857-14A4-3AE1-E1D6A2536D2F}"/>
              </a:ext>
            </a:extLst>
          </p:cNvPr>
          <p:cNvSpPr/>
          <p:nvPr/>
        </p:nvSpPr>
        <p:spPr>
          <a:xfrm>
            <a:off x="416321" y="2362656"/>
            <a:ext cx="682227" cy="3037529"/>
          </a:xfrm>
          <a:custGeom>
            <a:avLst/>
            <a:gdLst>
              <a:gd name="connsiteX0" fmla="*/ 438388 w 682227"/>
              <a:gd name="connsiteY0" fmla="*/ 146669 h 3037529"/>
              <a:gd name="connsiteX1" fmla="*/ 450683 w 682227"/>
              <a:gd name="connsiteY1" fmla="*/ 14833 h 3037529"/>
              <a:gd name="connsiteX2" fmla="*/ 466071 w 682227"/>
              <a:gd name="connsiteY2" fmla="*/ 3649 h 3037529"/>
              <a:gd name="connsiteX3" fmla="*/ 508827 w 682227"/>
              <a:gd name="connsiteY3" fmla="*/ 63855 h 3037529"/>
              <a:gd name="connsiteX4" fmla="*/ 584501 w 682227"/>
              <a:gd name="connsiteY4" fmla="*/ 126759 h 3037529"/>
              <a:gd name="connsiteX5" fmla="*/ 573793 w 682227"/>
              <a:gd name="connsiteY5" fmla="*/ 128504 h 3037529"/>
              <a:gd name="connsiteX6" fmla="*/ 482888 w 682227"/>
              <a:gd name="connsiteY6" fmla="*/ 411768 h 3037529"/>
              <a:gd name="connsiteX7" fmla="*/ 327732 w 682227"/>
              <a:gd name="connsiteY7" fmla="*/ 975836 h 3037529"/>
              <a:gd name="connsiteX8" fmla="*/ 295923 w 682227"/>
              <a:gd name="connsiteY8" fmla="*/ 1700058 h 3037529"/>
              <a:gd name="connsiteX9" fmla="*/ 505733 w 682227"/>
              <a:gd name="connsiteY9" fmla="*/ 1239665 h 3037529"/>
              <a:gd name="connsiteX10" fmla="*/ 531434 w 682227"/>
              <a:gd name="connsiteY10" fmla="*/ 1080781 h 3037529"/>
              <a:gd name="connsiteX11" fmla="*/ 542381 w 682227"/>
              <a:gd name="connsiteY11" fmla="*/ 1207063 h 3037529"/>
              <a:gd name="connsiteX12" fmla="*/ 682228 w 682227"/>
              <a:gd name="connsiteY12" fmla="*/ 1054842 h 3037529"/>
              <a:gd name="connsiteX13" fmla="*/ 544126 w 682227"/>
              <a:gd name="connsiteY13" fmla="*/ 1277741 h 3037529"/>
              <a:gd name="connsiteX14" fmla="*/ 417922 w 682227"/>
              <a:gd name="connsiteY14" fmla="*/ 1586150 h 3037529"/>
              <a:gd name="connsiteX15" fmla="*/ 667077 w 682227"/>
              <a:gd name="connsiteY15" fmla="*/ 1573934 h 3037529"/>
              <a:gd name="connsiteX16" fmla="*/ 477335 w 682227"/>
              <a:gd name="connsiteY16" fmla="*/ 1622797 h 3037529"/>
              <a:gd name="connsiteX17" fmla="*/ 674454 w 682227"/>
              <a:gd name="connsiteY17" fmla="*/ 1803416 h 3037529"/>
              <a:gd name="connsiteX18" fmla="*/ 406420 w 682227"/>
              <a:gd name="connsiteY18" fmla="*/ 1637789 h 3037529"/>
              <a:gd name="connsiteX19" fmla="*/ 289498 w 682227"/>
              <a:gd name="connsiteY19" fmla="*/ 1910106 h 3037529"/>
              <a:gd name="connsiteX20" fmla="*/ 276568 w 682227"/>
              <a:gd name="connsiteY20" fmla="*/ 2300615 h 3037529"/>
              <a:gd name="connsiteX21" fmla="*/ 249201 w 682227"/>
              <a:gd name="connsiteY21" fmla="*/ 3037529 h 3037529"/>
              <a:gd name="connsiteX22" fmla="*/ 182094 w 682227"/>
              <a:gd name="connsiteY22" fmla="*/ 2679860 h 3037529"/>
              <a:gd name="connsiteX23" fmla="*/ 107689 w 682227"/>
              <a:gd name="connsiteY23" fmla="*/ 2203682 h 3037529"/>
              <a:gd name="connsiteX24" fmla="*/ 10517 w 682227"/>
              <a:gd name="connsiteY24" fmla="*/ 1252516 h 3037529"/>
              <a:gd name="connsiteX25" fmla="*/ 5679 w 682227"/>
              <a:gd name="connsiteY25" fmla="*/ 1147333 h 3037529"/>
              <a:gd name="connsiteX26" fmla="*/ 86351 w 682227"/>
              <a:gd name="connsiteY26" fmla="*/ 296987 h 3037529"/>
              <a:gd name="connsiteX27" fmla="*/ 102453 w 682227"/>
              <a:gd name="connsiteY27" fmla="*/ 423111 h 3037529"/>
              <a:gd name="connsiteX28" fmla="*/ 192327 w 682227"/>
              <a:gd name="connsiteY28" fmla="*/ 297066 h 3037529"/>
              <a:gd name="connsiteX29" fmla="*/ 226753 w 682227"/>
              <a:gd name="connsiteY29" fmla="*/ 236304 h 3037529"/>
              <a:gd name="connsiteX30" fmla="*/ 245553 w 682227"/>
              <a:gd name="connsiteY30" fmla="*/ 177764 h 3037529"/>
              <a:gd name="connsiteX31" fmla="*/ 413956 w 682227"/>
              <a:gd name="connsiteY31" fmla="*/ 315152 h 3037529"/>
              <a:gd name="connsiteX32" fmla="*/ 424744 w 682227"/>
              <a:gd name="connsiteY32" fmla="*/ 286912 h 3037529"/>
              <a:gd name="connsiteX33" fmla="*/ 342406 w 682227"/>
              <a:gd name="connsiteY33" fmla="*/ 0 h 3037529"/>
              <a:gd name="connsiteX34" fmla="*/ 438388 w 682227"/>
              <a:gd name="connsiteY34" fmla="*/ 146669 h 3037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82227" h="3037529">
                <a:moveTo>
                  <a:pt x="438388" y="146669"/>
                </a:moveTo>
                <a:cubicBezTo>
                  <a:pt x="439340" y="108911"/>
                  <a:pt x="435056" y="48942"/>
                  <a:pt x="450683" y="14833"/>
                </a:cubicBezTo>
                <a:cubicBezTo>
                  <a:pt x="454649" y="6108"/>
                  <a:pt x="457029" y="6901"/>
                  <a:pt x="466071" y="3649"/>
                </a:cubicBezTo>
                <a:cubicBezTo>
                  <a:pt x="489075" y="16261"/>
                  <a:pt x="497483" y="41407"/>
                  <a:pt x="508827" y="63855"/>
                </a:cubicBezTo>
                <a:cubicBezTo>
                  <a:pt x="535162" y="83845"/>
                  <a:pt x="559911" y="104628"/>
                  <a:pt x="584501" y="126759"/>
                </a:cubicBezTo>
                <a:lnTo>
                  <a:pt x="573793" y="128504"/>
                </a:lnTo>
                <a:cubicBezTo>
                  <a:pt x="538176" y="179985"/>
                  <a:pt x="502084" y="345929"/>
                  <a:pt x="482888" y="411768"/>
                </a:cubicBezTo>
                <a:cubicBezTo>
                  <a:pt x="428314" y="599605"/>
                  <a:pt x="362237" y="782525"/>
                  <a:pt x="327732" y="975836"/>
                </a:cubicBezTo>
                <a:cubicBezTo>
                  <a:pt x="285611" y="1211823"/>
                  <a:pt x="295288" y="1461057"/>
                  <a:pt x="295923" y="1700058"/>
                </a:cubicBezTo>
                <a:cubicBezTo>
                  <a:pt x="354781" y="1605267"/>
                  <a:pt x="474956" y="1346990"/>
                  <a:pt x="505733" y="1239665"/>
                </a:cubicBezTo>
                <a:cubicBezTo>
                  <a:pt x="520646" y="1187788"/>
                  <a:pt x="525723" y="1134245"/>
                  <a:pt x="531434" y="1080781"/>
                </a:cubicBezTo>
                <a:cubicBezTo>
                  <a:pt x="535638" y="1122743"/>
                  <a:pt x="540953" y="1164943"/>
                  <a:pt x="542381" y="1207063"/>
                </a:cubicBezTo>
                <a:cubicBezTo>
                  <a:pt x="588467" y="1155900"/>
                  <a:pt x="633761" y="1103705"/>
                  <a:pt x="682228" y="1054842"/>
                </a:cubicBezTo>
                <a:cubicBezTo>
                  <a:pt x="639076" y="1130992"/>
                  <a:pt x="586802" y="1201511"/>
                  <a:pt x="544126" y="1277741"/>
                </a:cubicBezTo>
                <a:cubicBezTo>
                  <a:pt x="489393" y="1375467"/>
                  <a:pt x="453380" y="1480412"/>
                  <a:pt x="417922" y="1586150"/>
                </a:cubicBezTo>
                <a:cubicBezTo>
                  <a:pt x="500656" y="1578535"/>
                  <a:pt x="583946" y="1568540"/>
                  <a:pt x="667077" y="1573934"/>
                </a:cubicBezTo>
                <a:cubicBezTo>
                  <a:pt x="604094" y="1589482"/>
                  <a:pt x="538970" y="1602490"/>
                  <a:pt x="477335" y="1622797"/>
                </a:cubicBezTo>
                <a:cubicBezTo>
                  <a:pt x="558404" y="1674516"/>
                  <a:pt x="621228" y="1721476"/>
                  <a:pt x="674454" y="1803416"/>
                </a:cubicBezTo>
                <a:cubicBezTo>
                  <a:pt x="583549" y="1751777"/>
                  <a:pt x="502957" y="1678958"/>
                  <a:pt x="406420" y="1637789"/>
                </a:cubicBezTo>
                <a:cubicBezTo>
                  <a:pt x="361682" y="1722586"/>
                  <a:pt x="310042" y="1815553"/>
                  <a:pt x="289498" y="1910106"/>
                </a:cubicBezTo>
                <a:cubicBezTo>
                  <a:pt x="262607" y="2034009"/>
                  <a:pt x="279900" y="2174095"/>
                  <a:pt x="276568" y="2300615"/>
                </a:cubicBezTo>
                <a:cubicBezTo>
                  <a:pt x="270143" y="2546676"/>
                  <a:pt x="258641" y="2791706"/>
                  <a:pt x="249201" y="3037529"/>
                </a:cubicBezTo>
                <a:cubicBezTo>
                  <a:pt x="212078" y="2922510"/>
                  <a:pt x="201766" y="2798845"/>
                  <a:pt x="182094" y="2679860"/>
                </a:cubicBezTo>
                <a:cubicBezTo>
                  <a:pt x="156076" y="2522086"/>
                  <a:pt x="124346" y="2362726"/>
                  <a:pt x="107689" y="2203682"/>
                </a:cubicBezTo>
                <a:cubicBezTo>
                  <a:pt x="73262" y="1886151"/>
                  <a:pt x="24478" y="1572189"/>
                  <a:pt x="10517" y="1252516"/>
                </a:cubicBezTo>
                <a:cubicBezTo>
                  <a:pt x="3696" y="1218090"/>
                  <a:pt x="5599" y="1182315"/>
                  <a:pt x="5679" y="1147333"/>
                </a:cubicBezTo>
                <a:cubicBezTo>
                  <a:pt x="-7886" y="858913"/>
                  <a:pt x="-2968" y="574539"/>
                  <a:pt x="86351" y="296987"/>
                </a:cubicBezTo>
                <a:cubicBezTo>
                  <a:pt x="92696" y="338869"/>
                  <a:pt x="97297" y="381069"/>
                  <a:pt x="102453" y="423111"/>
                </a:cubicBezTo>
                <a:cubicBezTo>
                  <a:pt x="152189" y="406373"/>
                  <a:pt x="146557" y="321498"/>
                  <a:pt x="192327" y="297066"/>
                </a:cubicBezTo>
                <a:cubicBezTo>
                  <a:pt x="199704" y="269858"/>
                  <a:pt x="206049" y="255500"/>
                  <a:pt x="226753" y="236304"/>
                </a:cubicBezTo>
                <a:cubicBezTo>
                  <a:pt x="246187" y="218377"/>
                  <a:pt x="243093" y="202750"/>
                  <a:pt x="245553" y="177764"/>
                </a:cubicBezTo>
                <a:cubicBezTo>
                  <a:pt x="288942" y="248123"/>
                  <a:pt x="339075" y="282629"/>
                  <a:pt x="413956" y="315152"/>
                </a:cubicBezTo>
                <a:cubicBezTo>
                  <a:pt x="418636" y="306505"/>
                  <a:pt x="421492" y="296193"/>
                  <a:pt x="424744" y="286912"/>
                </a:cubicBezTo>
                <a:cubicBezTo>
                  <a:pt x="407927" y="224723"/>
                  <a:pt x="330032" y="51877"/>
                  <a:pt x="342406" y="0"/>
                </a:cubicBezTo>
                <a:cubicBezTo>
                  <a:pt x="359699" y="70836"/>
                  <a:pt x="383813" y="101454"/>
                  <a:pt x="438388" y="146669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DCC7EE49-126C-A8C8-6233-0F282B439D14}"/>
              </a:ext>
            </a:extLst>
          </p:cNvPr>
          <p:cNvSpPr/>
          <p:nvPr/>
        </p:nvSpPr>
        <p:spPr>
          <a:xfrm>
            <a:off x="416481" y="2659642"/>
            <a:ext cx="186393" cy="982102"/>
          </a:xfrm>
          <a:custGeom>
            <a:avLst/>
            <a:gdLst>
              <a:gd name="connsiteX0" fmla="*/ 86429 w 186393"/>
              <a:gd name="connsiteY0" fmla="*/ 0 h 982102"/>
              <a:gd name="connsiteX1" fmla="*/ 102531 w 186393"/>
              <a:gd name="connsiteY1" fmla="*/ 126124 h 982102"/>
              <a:gd name="connsiteX2" fmla="*/ 172494 w 186393"/>
              <a:gd name="connsiteY2" fmla="*/ 375517 h 982102"/>
              <a:gd name="connsiteX3" fmla="*/ 164721 w 186393"/>
              <a:gd name="connsiteY3" fmla="*/ 982102 h 982102"/>
              <a:gd name="connsiteX4" fmla="*/ 5677 w 186393"/>
              <a:gd name="connsiteY4" fmla="*/ 850346 h 982102"/>
              <a:gd name="connsiteX5" fmla="*/ 86429 w 186393"/>
              <a:gd name="connsiteY5" fmla="*/ 0 h 982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393" h="982102">
                <a:moveTo>
                  <a:pt x="86429" y="0"/>
                </a:moveTo>
                <a:cubicBezTo>
                  <a:pt x="92774" y="41883"/>
                  <a:pt x="97375" y="84083"/>
                  <a:pt x="102531" y="126124"/>
                </a:cubicBezTo>
                <a:cubicBezTo>
                  <a:pt x="124980" y="209810"/>
                  <a:pt x="157582" y="289609"/>
                  <a:pt x="172494" y="375517"/>
                </a:cubicBezTo>
                <a:cubicBezTo>
                  <a:pt x="207000" y="574618"/>
                  <a:pt x="166625" y="781573"/>
                  <a:pt x="164721" y="982102"/>
                </a:cubicBezTo>
                <a:cubicBezTo>
                  <a:pt x="111495" y="938792"/>
                  <a:pt x="56286" y="896671"/>
                  <a:pt x="5677" y="850346"/>
                </a:cubicBezTo>
                <a:cubicBezTo>
                  <a:pt x="-7887" y="561927"/>
                  <a:pt x="-2969" y="277632"/>
                  <a:pt x="86429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1FAF190D-DCBF-9EA7-0C35-756F02C63859}"/>
              </a:ext>
            </a:extLst>
          </p:cNvPr>
          <p:cNvSpPr/>
          <p:nvPr/>
        </p:nvSpPr>
        <p:spPr>
          <a:xfrm>
            <a:off x="426997" y="3615171"/>
            <a:ext cx="141988" cy="951166"/>
          </a:xfrm>
          <a:custGeom>
            <a:avLst/>
            <a:gdLst>
              <a:gd name="connsiteX0" fmla="*/ 0 w 141988"/>
              <a:gd name="connsiteY0" fmla="*/ 0 h 951166"/>
              <a:gd name="connsiteX1" fmla="*/ 141989 w 141988"/>
              <a:gd name="connsiteY1" fmla="*/ 117161 h 951166"/>
              <a:gd name="connsiteX2" fmla="*/ 121999 w 141988"/>
              <a:gd name="connsiteY2" fmla="*/ 626972 h 951166"/>
              <a:gd name="connsiteX3" fmla="*/ 97171 w 141988"/>
              <a:gd name="connsiteY3" fmla="*/ 951166 h 951166"/>
              <a:gd name="connsiteX4" fmla="*/ 0 w 141988"/>
              <a:gd name="connsiteY4" fmla="*/ 0 h 951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988" h="951166">
                <a:moveTo>
                  <a:pt x="0" y="0"/>
                </a:moveTo>
                <a:cubicBezTo>
                  <a:pt x="41883" y="9598"/>
                  <a:pt x="108752" y="86066"/>
                  <a:pt x="141989" y="117161"/>
                </a:cubicBezTo>
                <a:lnTo>
                  <a:pt x="121999" y="626972"/>
                </a:lnTo>
                <a:cubicBezTo>
                  <a:pt x="118430" y="714545"/>
                  <a:pt x="123427" y="873906"/>
                  <a:pt x="97171" y="951166"/>
                </a:cubicBezTo>
                <a:cubicBezTo>
                  <a:pt x="62745" y="633635"/>
                  <a:pt x="13961" y="319673"/>
                  <a:pt x="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D8597195-5541-69B7-9320-EBFEEADBDA34}"/>
              </a:ext>
            </a:extLst>
          </p:cNvPr>
          <p:cNvSpPr/>
          <p:nvPr/>
        </p:nvSpPr>
        <p:spPr>
          <a:xfrm>
            <a:off x="608886" y="2540419"/>
            <a:ext cx="221629" cy="522899"/>
          </a:xfrm>
          <a:custGeom>
            <a:avLst/>
            <a:gdLst>
              <a:gd name="connsiteX0" fmla="*/ 0 w 221629"/>
              <a:gd name="connsiteY0" fmla="*/ 119302 h 522899"/>
              <a:gd name="connsiteX1" fmla="*/ 34426 w 221629"/>
              <a:gd name="connsiteY1" fmla="*/ 58540 h 522899"/>
              <a:gd name="connsiteX2" fmla="*/ 53226 w 221629"/>
              <a:gd name="connsiteY2" fmla="*/ 0 h 522899"/>
              <a:gd name="connsiteX3" fmla="*/ 221629 w 221629"/>
              <a:gd name="connsiteY3" fmla="*/ 137388 h 522899"/>
              <a:gd name="connsiteX4" fmla="*/ 92094 w 221629"/>
              <a:gd name="connsiteY4" fmla="*/ 522899 h 522899"/>
              <a:gd name="connsiteX5" fmla="*/ 0 w 221629"/>
              <a:gd name="connsiteY5" fmla="*/ 119302 h 522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1629" h="522899">
                <a:moveTo>
                  <a:pt x="0" y="119302"/>
                </a:moveTo>
                <a:cubicBezTo>
                  <a:pt x="7377" y="92094"/>
                  <a:pt x="13723" y="77737"/>
                  <a:pt x="34426" y="58540"/>
                </a:cubicBezTo>
                <a:cubicBezTo>
                  <a:pt x="53861" y="40614"/>
                  <a:pt x="50767" y="24987"/>
                  <a:pt x="53226" y="0"/>
                </a:cubicBezTo>
                <a:cubicBezTo>
                  <a:pt x="96616" y="70360"/>
                  <a:pt x="146748" y="104865"/>
                  <a:pt x="221629" y="137388"/>
                </a:cubicBezTo>
                <a:cubicBezTo>
                  <a:pt x="196563" y="265019"/>
                  <a:pt x="144606" y="403835"/>
                  <a:pt x="92094" y="522899"/>
                </a:cubicBezTo>
                <a:cubicBezTo>
                  <a:pt x="63617" y="389398"/>
                  <a:pt x="38789" y="250186"/>
                  <a:pt x="0" y="119302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C6039464-ECAD-0EC8-EFB3-3442D9AE452D}"/>
              </a:ext>
            </a:extLst>
          </p:cNvPr>
          <p:cNvSpPr/>
          <p:nvPr/>
        </p:nvSpPr>
        <p:spPr>
          <a:xfrm>
            <a:off x="757719" y="2362735"/>
            <a:ext cx="167428" cy="286912"/>
          </a:xfrm>
          <a:custGeom>
            <a:avLst/>
            <a:gdLst>
              <a:gd name="connsiteX0" fmla="*/ 96990 w 167428"/>
              <a:gd name="connsiteY0" fmla="*/ 146590 h 286912"/>
              <a:gd name="connsiteX1" fmla="*/ 109285 w 167428"/>
              <a:gd name="connsiteY1" fmla="*/ 14754 h 286912"/>
              <a:gd name="connsiteX2" fmla="*/ 124674 w 167428"/>
              <a:gd name="connsiteY2" fmla="*/ 3570 h 286912"/>
              <a:gd name="connsiteX3" fmla="*/ 167429 w 167428"/>
              <a:gd name="connsiteY3" fmla="*/ 63776 h 286912"/>
              <a:gd name="connsiteX4" fmla="*/ 83663 w 167428"/>
              <a:gd name="connsiteY4" fmla="*/ 286913 h 286912"/>
              <a:gd name="connsiteX5" fmla="*/ 1326 w 167428"/>
              <a:gd name="connsiteY5" fmla="*/ 0 h 286912"/>
              <a:gd name="connsiteX6" fmla="*/ 96990 w 167428"/>
              <a:gd name="connsiteY6" fmla="*/ 146590 h 286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428" h="286912">
                <a:moveTo>
                  <a:pt x="96990" y="146590"/>
                </a:moveTo>
                <a:cubicBezTo>
                  <a:pt x="97942" y="108832"/>
                  <a:pt x="93658" y="48863"/>
                  <a:pt x="109285" y="14754"/>
                </a:cubicBezTo>
                <a:cubicBezTo>
                  <a:pt x="113251" y="6029"/>
                  <a:pt x="115631" y="6822"/>
                  <a:pt x="124674" y="3570"/>
                </a:cubicBezTo>
                <a:cubicBezTo>
                  <a:pt x="147677" y="16182"/>
                  <a:pt x="156086" y="41328"/>
                  <a:pt x="167429" y="63776"/>
                </a:cubicBezTo>
                <a:cubicBezTo>
                  <a:pt x="143235" y="137705"/>
                  <a:pt x="121580" y="218774"/>
                  <a:pt x="83663" y="286913"/>
                </a:cubicBezTo>
                <a:cubicBezTo>
                  <a:pt x="66847" y="224723"/>
                  <a:pt x="-11049" y="51878"/>
                  <a:pt x="1326" y="0"/>
                </a:cubicBezTo>
                <a:cubicBezTo>
                  <a:pt x="18301" y="70757"/>
                  <a:pt x="42415" y="101375"/>
                  <a:pt x="96990" y="14659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01B06F21-494F-7F67-16DF-32A9493AF14B}"/>
              </a:ext>
            </a:extLst>
          </p:cNvPr>
          <p:cNvSpPr/>
          <p:nvPr/>
        </p:nvSpPr>
        <p:spPr>
          <a:xfrm>
            <a:off x="1730179" y="2582540"/>
            <a:ext cx="1105826" cy="1558227"/>
          </a:xfrm>
          <a:custGeom>
            <a:avLst/>
            <a:gdLst>
              <a:gd name="connsiteX0" fmla="*/ 101 w 1105826"/>
              <a:gd name="connsiteY0" fmla="*/ 549869 h 1558227"/>
              <a:gd name="connsiteX1" fmla="*/ 58880 w 1105826"/>
              <a:gd name="connsiteY1" fmla="*/ 0 h 1558227"/>
              <a:gd name="connsiteX2" fmla="*/ 587253 w 1105826"/>
              <a:gd name="connsiteY2" fmla="*/ 655925 h 1558227"/>
              <a:gd name="connsiteX3" fmla="*/ 1083579 w 1105826"/>
              <a:gd name="connsiteY3" fmla="*/ 698839 h 1558227"/>
              <a:gd name="connsiteX4" fmla="*/ 1102379 w 1105826"/>
              <a:gd name="connsiteY4" fmla="*/ 1375467 h 1558227"/>
              <a:gd name="connsiteX5" fmla="*/ 1095953 w 1105826"/>
              <a:gd name="connsiteY5" fmla="*/ 1537921 h 1558227"/>
              <a:gd name="connsiteX6" fmla="*/ 1063034 w 1105826"/>
              <a:gd name="connsiteY6" fmla="*/ 1558228 h 1558227"/>
              <a:gd name="connsiteX7" fmla="*/ 1055895 w 1105826"/>
              <a:gd name="connsiteY7" fmla="*/ 1552676 h 1558227"/>
              <a:gd name="connsiteX8" fmla="*/ 1063986 w 1105826"/>
              <a:gd name="connsiteY8" fmla="*/ 1530862 h 1558227"/>
              <a:gd name="connsiteX9" fmla="*/ 1015916 w 1105826"/>
              <a:gd name="connsiteY9" fmla="*/ 1499846 h 1558227"/>
              <a:gd name="connsiteX10" fmla="*/ 1081279 w 1105826"/>
              <a:gd name="connsiteY10" fmla="*/ 1451935 h 1558227"/>
              <a:gd name="connsiteX11" fmla="*/ 1042410 w 1105826"/>
              <a:gd name="connsiteY11" fmla="*/ 1439798 h 1558227"/>
              <a:gd name="connsiteX12" fmla="*/ 1027339 w 1105826"/>
              <a:gd name="connsiteY12" fmla="*/ 1419015 h 1558227"/>
              <a:gd name="connsiteX13" fmla="*/ 972685 w 1105826"/>
              <a:gd name="connsiteY13" fmla="*/ 1402992 h 1558227"/>
              <a:gd name="connsiteX14" fmla="*/ 968640 w 1105826"/>
              <a:gd name="connsiteY14" fmla="*/ 1403072 h 1558227"/>
              <a:gd name="connsiteX15" fmla="*/ 973082 w 1105826"/>
              <a:gd name="connsiteY15" fmla="*/ 1371659 h 1558227"/>
              <a:gd name="connsiteX16" fmla="*/ 886143 w 1105826"/>
              <a:gd name="connsiteY16" fmla="*/ 1348259 h 1558227"/>
              <a:gd name="connsiteX17" fmla="*/ 944525 w 1105826"/>
              <a:gd name="connsiteY17" fmla="*/ 1302886 h 1558227"/>
              <a:gd name="connsiteX18" fmla="*/ 983790 w 1105826"/>
              <a:gd name="connsiteY18" fmla="*/ 1255054 h 1558227"/>
              <a:gd name="connsiteX19" fmla="*/ 859966 w 1105826"/>
              <a:gd name="connsiteY19" fmla="*/ 1249105 h 1558227"/>
              <a:gd name="connsiteX20" fmla="*/ 856238 w 1105826"/>
              <a:gd name="connsiteY20" fmla="*/ 1173748 h 1558227"/>
              <a:gd name="connsiteX21" fmla="*/ 813721 w 1105826"/>
              <a:gd name="connsiteY21" fmla="*/ 1176762 h 1558227"/>
              <a:gd name="connsiteX22" fmla="*/ 810707 w 1105826"/>
              <a:gd name="connsiteY22" fmla="*/ 1151537 h 1558227"/>
              <a:gd name="connsiteX23" fmla="*/ 797301 w 1105826"/>
              <a:gd name="connsiteY23" fmla="*/ 1104102 h 1558227"/>
              <a:gd name="connsiteX24" fmla="*/ 732018 w 1105826"/>
              <a:gd name="connsiteY24" fmla="*/ 1195324 h 1558227"/>
              <a:gd name="connsiteX25" fmla="*/ 699892 w 1105826"/>
              <a:gd name="connsiteY25" fmla="*/ 1179935 h 1558227"/>
              <a:gd name="connsiteX26" fmla="*/ 692277 w 1105826"/>
              <a:gd name="connsiteY26" fmla="*/ 1185567 h 1558227"/>
              <a:gd name="connsiteX27" fmla="*/ 688073 w 1105826"/>
              <a:gd name="connsiteY27" fmla="*/ 1218407 h 1558227"/>
              <a:gd name="connsiteX28" fmla="*/ 658088 w 1105826"/>
              <a:gd name="connsiteY28" fmla="*/ 1204129 h 1558227"/>
              <a:gd name="connsiteX29" fmla="*/ 632705 w 1105826"/>
              <a:gd name="connsiteY29" fmla="*/ 1214917 h 1558227"/>
              <a:gd name="connsiteX30" fmla="*/ 612954 w 1105826"/>
              <a:gd name="connsiteY30" fmla="*/ 1212775 h 1558227"/>
              <a:gd name="connsiteX31" fmla="*/ 608591 w 1105826"/>
              <a:gd name="connsiteY31" fmla="*/ 1203415 h 1558227"/>
              <a:gd name="connsiteX32" fmla="*/ 631118 w 1105826"/>
              <a:gd name="connsiteY32" fmla="*/ 1167799 h 1558227"/>
              <a:gd name="connsiteX33" fmla="*/ 587174 w 1105826"/>
              <a:gd name="connsiteY33" fmla="*/ 1141701 h 1558227"/>
              <a:gd name="connsiteX34" fmla="*/ 610891 w 1105826"/>
              <a:gd name="connsiteY34" fmla="*/ 1110765 h 1558227"/>
              <a:gd name="connsiteX35" fmla="*/ 585587 w 1105826"/>
              <a:gd name="connsiteY35" fmla="*/ 1073324 h 1558227"/>
              <a:gd name="connsiteX36" fmla="*/ 594789 w 1105826"/>
              <a:gd name="connsiteY36" fmla="*/ 1052383 h 1558227"/>
              <a:gd name="connsiteX37" fmla="*/ 590505 w 1105826"/>
              <a:gd name="connsiteY37" fmla="*/ 1042071 h 1558227"/>
              <a:gd name="connsiteX38" fmla="*/ 541324 w 1105826"/>
              <a:gd name="connsiteY38" fmla="*/ 1046275 h 1558227"/>
              <a:gd name="connsiteX39" fmla="*/ 546481 w 1105826"/>
              <a:gd name="connsiteY39" fmla="*/ 997332 h 1558227"/>
              <a:gd name="connsiteX40" fmla="*/ 538072 w 1105826"/>
              <a:gd name="connsiteY40" fmla="*/ 1005741 h 1558227"/>
              <a:gd name="connsiteX41" fmla="*/ 542356 w 1105826"/>
              <a:gd name="connsiteY41" fmla="*/ 996777 h 1558227"/>
              <a:gd name="connsiteX42" fmla="*/ 434952 w 1105826"/>
              <a:gd name="connsiteY42" fmla="*/ 975915 h 1558227"/>
              <a:gd name="connsiteX43" fmla="*/ 508088 w 1105826"/>
              <a:gd name="connsiteY43" fmla="*/ 927211 h 1558227"/>
              <a:gd name="connsiteX44" fmla="*/ 532520 w 1105826"/>
              <a:gd name="connsiteY44" fmla="*/ 893578 h 1558227"/>
              <a:gd name="connsiteX45" fmla="*/ 393862 w 1105826"/>
              <a:gd name="connsiteY45" fmla="*/ 880489 h 1558227"/>
              <a:gd name="connsiteX46" fmla="*/ 391086 w 1105826"/>
              <a:gd name="connsiteY46" fmla="*/ 838051 h 1558227"/>
              <a:gd name="connsiteX47" fmla="*/ 357691 w 1105826"/>
              <a:gd name="connsiteY47" fmla="*/ 838924 h 1558227"/>
              <a:gd name="connsiteX48" fmla="*/ 316284 w 1105826"/>
              <a:gd name="connsiteY48" fmla="*/ 748812 h 1558227"/>
              <a:gd name="connsiteX49" fmla="*/ 252667 w 1105826"/>
              <a:gd name="connsiteY49" fmla="*/ 811161 h 1558227"/>
              <a:gd name="connsiteX50" fmla="*/ 217526 w 1105826"/>
              <a:gd name="connsiteY50" fmla="*/ 813620 h 1558227"/>
              <a:gd name="connsiteX51" fmla="*/ 203407 w 1105826"/>
              <a:gd name="connsiteY51" fmla="*/ 846222 h 1558227"/>
              <a:gd name="connsiteX52" fmla="*/ 174216 w 1105826"/>
              <a:gd name="connsiteY52" fmla="*/ 836465 h 1558227"/>
              <a:gd name="connsiteX53" fmla="*/ 179689 w 1105826"/>
              <a:gd name="connsiteY53" fmla="*/ 816396 h 1558227"/>
              <a:gd name="connsiteX54" fmla="*/ 132888 w 1105826"/>
              <a:gd name="connsiteY54" fmla="*/ 794899 h 1558227"/>
              <a:gd name="connsiteX55" fmla="*/ 122021 w 1105826"/>
              <a:gd name="connsiteY55" fmla="*/ 774355 h 1558227"/>
              <a:gd name="connsiteX56" fmla="*/ 139076 w 1105826"/>
              <a:gd name="connsiteY56" fmla="*/ 744926 h 1558227"/>
              <a:gd name="connsiteX57" fmla="*/ 104808 w 1105826"/>
              <a:gd name="connsiteY57" fmla="*/ 715735 h 1558227"/>
              <a:gd name="connsiteX58" fmla="*/ 103460 w 1105826"/>
              <a:gd name="connsiteY58" fmla="*/ 688209 h 1558227"/>
              <a:gd name="connsiteX59" fmla="*/ 12000 w 1105826"/>
              <a:gd name="connsiteY59" fmla="*/ 663460 h 1558227"/>
              <a:gd name="connsiteX60" fmla="*/ 103063 w 1105826"/>
              <a:gd name="connsiteY60" fmla="*/ 587786 h 1558227"/>
              <a:gd name="connsiteX61" fmla="*/ 101 w 1105826"/>
              <a:gd name="connsiteY61" fmla="*/ 549869 h 155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05826" h="1558227">
                <a:moveTo>
                  <a:pt x="101" y="549869"/>
                </a:moveTo>
                <a:cubicBezTo>
                  <a:pt x="-1644" y="457854"/>
                  <a:pt x="19218" y="67821"/>
                  <a:pt x="58880" y="0"/>
                </a:cubicBezTo>
                <a:cubicBezTo>
                  <a:pt x="164221" y="271603"/>
                  <a:pt x="307876" y="533291"/>
                  <a:pt x="587253" y="655925"/>
                </a:cubicBezTo>
                <a:cubicBezTo>
                  <a:pt x="739316" y="722715"/>
                  <a:pt x="922315" y="744212"/>
                  <a:pt x="1083579" y="698839"/>
                </a:cubicBezTo>
                <a:cubicBezTo>
                  <a:pt x="1094129" y="924196"/>
                  <a:pt x="1106424" y="1149792"/>
                  <a:pt x="1102379" y="1375467"/>
                </a:cubicBezTo>
                <a:cubicBezTo>
                  <a:pt x="1096350" y="1422982"/>
                  <a:pt x="1117371" y="1495642"/>
                  <a:pt x="1095953" y="1537921"/>
                </a:cubicBezTo>
                <a:cubicBezTo>
                  <a:pt x="1088180" y="1553310"/>
                  <a:pt x="1078344" y="1553786"/>
                  <a:pt x="1063034" y="1558228"/>
                </a:cubicBezTo>
                <a:lnTo>
                  <a:pt x="1055895" y="1552676"/>
                </a:lnTo>
                <a:lnTo>
                  <a:pt x="1063986" y="1530862"/>
                </a:lnTo>
                <a:cubicBezTo>
                  <a:pt x="1054785" y="1514918"/>
                  <a:pt x="1032019" y="1507699"/>
                  <a:pt x="1015916" y="1499846"/>
                </a:cubicBezTo>
                <a:lnTo>
                  <a:pt x="1081279" y="1451935"/>
                </a:lnTo>
                <a:cubicBezTo>
                  <a:pt x="1068111" y="1448365"/>
                  <a:pt x="1055261" y="1444161"/>
                  <a:pt x="1042410" y="1439798"/>
                </a:cubicBezTo>
                <a:cubicBezTo>
                  <a:pt x="1037810" y="1432976"/>
                  <a:pt x="1032971" y="1425044"/>
                  <a:pt x="1027339" y="1419015"/>
                </a:cubicBezTo>
                <a:cubicBezTo>
                  <a:pt x="1011474" y="1402040"/>
                  <a:pt x="994975" y="1402834"/>
                  <a:pt x="972685" y="1402992"/>
                </a:cubicBezTo>
                <a:lnTo>
                  <a:pt x="968640" y="1403072"/>
                </a:lnTo>
                <a:cubicBezTo>
                  <a:pt x="971416" y="1392363"/>
                  <a:pt x="972606" y="1382765"/>
                  <a:pt x="973082" y="1371659"/>
                </a:cubicBezTo>
                <a:cubicBezTo>
                  <a:pt x="951902" y="1344293"/>
                  <a:pt x="911051" y="1371104"/>
                  <a:pt x="886143" y="1348259"/>
                </a:cubicBezTo>
                <a:cubicBezTo>
                  <a:pt x="892568" y="1331522"/>
                  <a:pt x="929612" y="1315816"/>
                  <a:pt x="944525" y="1302886"/>
                </a:cubicBezTo>
                <a:cubicBezTo>
                  <a:pt x="960390" y="1289163"/>
                  <a:pt x="972130" y="1272347"/>
                  <a:pt x="983790" y="1255054"/>
                </a:cubicBezTo>
                <a:cubicBezTo>
                  <a:pt x="939766" y="1245535"/>
                  <a:pt x="904070" y="1248629"/>
                  <a:pt x="859966" y="1249105"/>
                </a:cubicBezTo>
                <a:cubicBezTo>
                  <a:pt x="847513" y="1234351"/>
                  <a:pt x="863695" y="1196831"/>
                  <a:pt x="856238" y="1173748"/>
                </a:cubicBezTo>
                <a:cubicBezTo>
                  <a:pt x="840691" y="1165815"/>
                  <a:pt x="830062" y="1172479"/>
                  <a:pt x="813721" y="1176762"/>
                </a:cubicBezTo>
                <a:cubicBezTo>
                  <a:pt x="808565" y="1168354"/>
                  <a:pt x="810548" y="1161135"/>
                  <a:pt x="810707" y="1151537"/>
                </a:cubicBezTo>
                <a:cubicBezTo>
                  <a:pt x="811103" y="1131389"/>
                  <a:pt x="811659" y="1118935"/>
                  <a:pt x="797301" y="1104102"/>
                </a:cubicBezTo>
                <a:cubicBezTo>
                  <a:pt x="754784" y="1106244"/>
                  <a:pt x="759781" y="1173748"/>
                  <a:pt x="732018" y="1195324"/>
                </a:cubicBezTo>
                <a:cubicBezTo>
                  <a:pt x="721230" y="1188502"/>
                  <a:pt x="712187" y="1183584"/>
                  <a:pt x="699892" y="1179935"/>
                </a:cubicBezTo>
                <a:lnTo>
                  <a:pt x="692277" y="1185567"/>
                </a:lnTo>
                <a:cubicBezTo>
                  <a:pt x="692594" y="1197862"/>
                  <a:pt x="692832" y="1206905"/>
                  <a:pt x="688073" y="1218407"/>
                </a:cubicBezTo>
                <a:cubicBezTo>
                  <a:pt x="678475" y="1211823"/>
                  <a:pt x="668876" y="1208333"/>
                  <a:pt x="658088" y="1204129"/>
                </a:cubicBezTo>
                <a:cubicBezTo>
                  <a:pt x="648411" y="1206429"/>
                  <a:pt x="641351" y="1209919"/>
                  <a:pt x="632705" y="1214917"/>
                </a:cubicBezTo>
                <a:cubicBezTo>
                  <a:pt x="627073" y="1218169"/>
                  <a:pt x="619220" y="1214282"/>
                  <a:pt x="612954" y="1212775"/>
                </a:cubicBezTo>
                <a:lnTo>
                  <a:pt x="608591" y="1203415"/>
                </a:lnTo>
                <a:cubicBezTo>
                  <a:pt x="617475" y="1191833"/>
                  <a:pt x="625169" y="1181125"/>
                  <a:pt x="631118" y="1167799"/>
                </a:cubicBezTo>
                <a:cubicBezTo>
                  <a:pt x="622076" y="1152568"/>
                  <a:pt x="603276" y="1148682"/>
                  <a:pt x="587174" y="1141701"/>
                </a:cubicBezTo>
                <a:cubicBezTo>
                  <a:pt x="590346" y="1129723"/>
                  <a:pt x="602562" y="1119887"/>
                  <a:pt x="610891" y="1110765"/>
                </a:cubicBezTo>
                <a:cubicBezTo>
                  <a:pt x="612398" y="1090141"/>
                  <a:pt x="596534" y="1089506"/>
                  <a:pt x="585587" y="1073324"/>
                </a:cubicBezTo>
                <a:lnTo>
                  <a:pt x="594789" y="1052383"/>
                </a:lnTo>
                <a:lnTo>
                  <a:pt x="590505" y="1042071"/>
                </a:lnTo>
                <a:cubicBezTo>
                  <a:pt x="572499" y="1033742"/>
                  <a:pt x="559965" y="1041357"/>
                  <a:pt x="541324" y="1046275"/>
                </a:cubicBezTo>
                <a:cubicBezTo>
                  <a:pt x="532361" y="1030966"/>
                  <a:pt x="554175" y="1017719"/>
                  <a:pt x="546481" y="997332"/>
                </a:cubicBezTo>
                <a:lnTo>
                  <a:pt x="538072" y="1005741"/>
                </a:lnTo>
                <a:lnTo>
                  <a:pt x="542356" y="996777"/>
                </a:lnTo>
                <a:cubicBezTo>
                  <a:pt x="496586" y="999078"/>
                  <a:pt x="476200" y="998126"/>
                  <a:pt x="434952" y="975915"/>
                </a:cubicBezTo>
                <a:cubicBezTo>
                  <a:pt x="459145" y="959892"/>
                  <a:pt x="485164" y="944900"/>
                  <a:pt x="508088" y="927211"/>
                </a:cubicBezTo>
                <a:cubicBezTo>
                  <a:pt x="519590" y="918326"/>
                  <a:pt x="530457" y="908570"/>
                  <a:pt x="532520" y="893578"/>
                </a:cubicBezTo>
                <a:cubicBezTo>
                  <a:pt x="499283" y="844873"/>
                  <a:pt x="440425" y="890643"/>
                  <a:pt x="393862" y="880489"/>
                </a:cubicBezTo>
                <a:cubicBezTo>
                  <a:pt x="384899" y="868511"/>
                  <a:pt x="390927" y="853202"/>
                  <a:pt x="391086" y="838051"/>
                </a:cubicBezTo>
                <a:cubicBezTo>
                  <a:pt x="378394" y="831467"/>
                  <a:pt x="370938" y="835830"/>
                  <a:pt x="357691" y="838924"/>
                </a:cubicBezTo>
                <a:cubicBezTo>
                  <a:pt x="335639" y="825677"/>
                  <a:pt x="345475" y="769754"/>
                  <a:pt x="316284" y="748812"/>
                </a:cubicBezTo>
                <a:cubicBezTo>
                  <a:pt x="274084" y="754920"/>
                  <a:pt x="278844" y="787364"/>
                  <a:pt x="252667" y="811161"/>
                </a:cubicBezTo>
                <a:cubicBezTo>
                  <a:pt x="244655" y="818458"/>
                  <a:pt x="228235" y="814334"/>
                  <a:pt x="217526" y="813620"/>
                </a:cubicBezTo>
                <a:cubicBezTo>
                  <a:pt x="203724" y="823932"/>
                  <a:pt x="213878" y="833768"/>
                  <a:pt x="203407" y="846222"/>
                </a:cubicBezTo>
                <a:cubicBezTo>
                  <a:pt x="189287" y="844873"/>
                  <a:pt x="185163" y="846063"/>
                  <a:pt x="174216" y="836465"/>
                </a:cubicBezTo>
                <a:lnTo>
                  <a:pt x="179689" y="816396"/>
                </a:lnTo>
                <a:cubicBezTo>
                  <a:pt x="166522" y="800690"/>
                  <a:pt x="148674" y="806243"/>
                  <a:pt x="132888" y="794899"/>
                </a:cubicBezTo>
                <a:cubicBezTo>
                  <a:pt x="124401" y="788792"/>
                  <a:pt x="124163" y="784191"/>
                  <a:pt x="122021" y="774355"/>
                </a:cubicBezTo>
                <a:cubicBezTo>
                  <a:pt x="129081" y="764757"/>
                  <a:pt x="134475" y="755872"/>
                  <a:pt x="139076" y="744926"/>
                </a:cubicBezTo>
                <a:cubicBezTo>
                  <a:pt x="131064" y="724222"/>
                  <a:pt x="118928" y="731361"/>
                  <a:pt x="104808" y="715735"/>
                </a:cubicBezTo>
                <a:cubicBezTo>
                  <a:pt x="106474" y="705185"/>
                  <a:pt x="107981" y="698363"/>
                  <a:pt x="103460" y="688209"/>
                </a:cubicBezTo>
                <a:cubicBezTo>
                  <a:pt x="76807" y="672741"/>
                  <a:pt x="41984" y="669331"/>
                  <a:pt x="12000" y="663460"/>
                </a:cubicBezTo>
                <a:cubicBezTo>
                  <a:pt x="41667" y="637522"/>
                  <a:pt x="73396" y="613963"/>
                  <a:pt x="103063" y="587786"/>
                </a:cubicBezTo>
                <a:cubicBezTo>
                  <a:pt x="69588" y="569542"/>
                  <a:pt x="36828" y="559388"/>
                  <a:pt x="101" y="54986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BE9F8C72-9C75-F097-CE8D-670A4138239A}"/>
              </a:ext>
            </a:extLst>
          </p:cNvPr>
          <p:cNvSpPr/>
          <p:nvPr/>
        </p:nvSpPr>
        <p:spPr>
          <a:xfrm>
            <a:off x="1026332" y="2313079"/>
            <a:ext cx="459259" cy="806691"/>
          </a:xfrm>
          <a:custGeom>
            <a:avLst/>
            <a:gdLst>
              <a:gd name="connsiteX0" fmla="*/ 111878 w 459259"/>
              <a:gd name="connsiteY0" fmla="*/ 351085 h 806691"/>
              <a:gd name="connsiteX1" fmla="*/ 132740 w 459259"/>
              <a:gd name="connsiteY1" fmla="*/ 171497 h 806691"/>
              <a:gd name="connsiteX2" fmla="*/ 138610 w 459259"/>
              <a:gd name="connsiteY2" fmla="*/ 170466 h 806691"/>
              <a:gd name="connsiteX3" fmla="*/ 155982 w 459259"/>
              <a:gd name="connsiteY3" fmla="*/ 163247 h 806691"/>
              <a:gd name="connsiteX4" fmla="*/ 171371 w 459259"/>
              <a:gd name="connsiteY4" fmla="*/ 0 h 806691"/>
              <a:gd name="connsiteX5" fmla="*/ 275126 w 459259"/>
              <a:gd name="connsiteY5" fmla="*/ 165072 h 806691"/>
              <a:gd name="connsiteX6" fmla="*/ 292180 w 459259"/>
              <a:gd name="connsiteY6" fmla="*/ 154839 h 806691"/>
              <a:gd name="connsiteX7" fmla="*/ 295274 w 459259"/>
              <a:gd name="connsiteY7" fmla="*/ 119540 h 806691"/>
              <a:gd name="connsiteX8" fmla="*/ 361112 w 459259"/>
              <a:gd name="connsiteY8" fmla="*/ 216553 h 806691"/>
              <a:gd name="connsiteX9" fmla="*/ 455348 w 459259"/>
              <a:gd name="connsiteY9" fmla="*/ 607220 h 806691"/>
              <a:gd name="connsiteX10" fmla="*/ 441149 w 459259"/>
              <a:gd name="connsiteY10" fmla="*/ 756189 h 806691"/>
              <a:gd name="connsiteX11" fmla="*/ 378325 w 459259"/>
              <a:gd name="connsiteY11" fmla="*/ 728188 h 806691"/>
              <a:gd name="connsiteX12" fmla="*/ 365633 w 459259"/>
              <a:gd name="connsiteY12" fmla="*/ 746829 h 806691"/>
              <a:gd name="connsiteX13" fmla="*/ 302492 w 459259"/>
              <a:gd name="connsiteY13" fmla="*/ 734058 h 806691"/>
              <a:gd name="connsiteX14" fmla="*/ 288373 w 459259"/>
              <a:gd name="connsiteY14" fmla="*/ 772609 h 806691"/>
              <a:gd name="connsiteX15" fmla="*/ 267590 w 459259"/>
              <a:gd name="connsiteY15" fmla="*/ 806560 h 806691"/>
              <a:gd name="connsiteX16" fmla="*/ 201593 w 459259"/>
              <a:gd name="connsiteY16" fmla="*/ 759600 h 806691"/>
              <a:gd name="connsiteX17" fmla="*/ 167960 w 459259"/>
              <a:gd name="connsiteY17" fmla="*/ 753175 h 806691"/>
              <a:gd name="connsiteX18" fmla="*/ 175178 w 459259"/>
              <a:gd name="connsiteY18" fmla="*/ 728823 h 806691"/>
              <a:gd name="connsiteX19" fmla="*/ 107436 w 459259"/>
              <a:gd name="connsiteY19" fmla="*/ 711451 h 806691"/>
              <a:gd name="connsiteX20" fmla="*/ 119334 w 459259"/>
              <a:gd name="connsiteY20" fmla="*/ 677501 h 806691"/>
              <a:gd name="connsiteX21" fmla="*/ 119176 w 459259"/>
              <a:gd name="connsiteY21" fmla="*/ 671552 h 806691"/>
              <a:gd name="connsiteX22" fmla="*/ 172402 w 459259"/>
              <a:gd name="connsiteY22" fmla="*/ 657035 h 806691"/>
              <a:gd name="connsiteX23" fmla="*/ 143369 w 459259"/>
              <a:gd name="connsiteY23" fmla="*/ 617374 h 806691"/>
              <a:gd name="connsiteX24" fmla="*/ 160900 w 459259"/>
              <a:gd name="connsiteY24" fmla="*/ 601033 h 806691"/>
              <a:gd name="connsiteX25" fmla="*/ 158044 w 459259"/>
              <a:gd name="connsiteY25" fmla="*/ 590642 h 806691"/>
              <a:gd name="connsiteX26" fmla="*/ 1698 w 459259"/>
              <a:gd name="connsiteY26" fmla="*/ 534084 h 806691"/>
              <a:gd name="connsiteX27" fmla="*/ 32 w 459259"/>
              <a:gd name="connsiteY27" fmla="*/ 528532 h 806691"/>
              <a:gd name="connsiteX28" fmla="*/ 34300 w 459259"/>
              <a:gd name="connsiteY28" fmla="*/ 140085 h 806691"/>
              <a:gd name="connsiteX29" fmla="*/ 41756 w 459259"/>
              <a:gd name="connsiteY29" fmla="*/ 121603 h 806691"/>
              <a:gd name="connsiteX30" fmla="*/ 111878 w 459259"/>
              <a:gd name="connsiteY30" fmla="*/ 351085 h 806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9259" h="806691">
                <a:moveTo>
                  <a:pt x="111878" y="351085"/>
                </a:moveTo>
                <a:cubicBezTo>
                  <a:pt x="114654" y="298494"/>
                  <a:pt x="110212" y="218536"/>
                  <a:pt x="132740" y="171497"/>
                </a:cubicBezTo>
                <a:cubicBezTo>
                  <a:pt x="134723" y="171180"/>
                  <a:pt x="136706" y="170783"/>
                  <a:pt x="138610" y="170466"/>
                </a:cubicBezTo>
                <a:cubicBezTo>
                  <a:pt x="145353" y="169197"/>
                  <a:pt x="150112" y="166738"/>
                  <a:pt x="155982" y="163247"/>
                </a:cubicBezTo>
                <a:cubicBezTo>
                  <a:pt x="180096" y="117081"/>
                  <a:pt x="174385" y="50925"/>
                  <a:pt x="171371" y="0"/>
                </a:cubicBezTo>
                <a:cubicBezTo>
                  <a:pt x="191281" y="44262"/>
                  <a:pt x="227452" y="145082"/>
                  <a:pt x="275126" y="165072"/>
                </a:cubicBezTo>
                <a:cubicBezTo>
                  <a:pt x="283296" y="162771"/>
                  <a:pt x="288531" y="163406"/>
                  <a:pt x="292180" y="154839"/>
                </a:cubicBezTo>
                <a:cubicBezTo>
                  <a:pt x="296305" y="145400"/>
                  <a:pt x="295036" y="129852"/>
                  <a:pt x="295274" y="119540"/>
                </a:cubicBezTo>
                <a:cubicBezTo>
                  <a:pt x="320340" y="146907"/>
                  <a:pt x="341281" y="185141"/>
                  <a:pt x="361112" y="216553"/>
                </a:cubicBezTo>
                <a:cubicBezTo>
                  <a:pt x="457252" y="369012"/>
                  <a:pt x="467009" y="427632"/>
                  <a:pt x="455348" y="607220"/>
                </a:cubicBezTo>
                <a:cubicBezTo>
                  <a:pt x="452175" y="656480"/>
                  <a:pt x="452096" y="708040"/>
                  <a:pt x="441149" y="756189"/>
                </a:cubicBezTo>
                <a:cubicBezTo>
                  <a:pt x="422905" y="759759"/>
                  <a:pt x="402201" y="724302"/>
                  <a:pt x="378325" y="728188"/>
                </a:cubicBezTo>
                <a:cubicBezTo>
                  <a:pt x="374756" y="735407"/>
                  <a:pt x="372059" y="741673"/>
                  <a:pt x="365633" y="746829"/>
                </a:cubicBezTo>
                <a:cubicBezTo>
                  <a:pt x="360715" y="750716"/>
                  <a:pt x="314708" y="735169"/>
                  <a:pt x="302492" y="734058"/>
                </a:cubicBezTo>
                <a:cubicBezTo>
                  <a:pt x="288214" y="744370"/>
                  <a:pt x="291545" y="755952"/>
                  <a:pt x="288373" y="772609"/>
                </a:cubicBezTo>
                <a:cubicBezTo>
                  <a:pt x="285120" y="789664"/>
                  <a:pt x="281471" y="796882"/>
                  <a:pt x="267590" y="806560"/>
                </a:cubicBezTo>
                <a:cubicBezTo>
                  <a:pt x="222693" y="809257"/>
                  <a:pt x="228483" y="769833"/>
                  <a:pt x="201593" y="759600"/>
                </a:cubicBezTo>
                <a:cubicBezTo>
                  <a:pt x="189377" y="754920"/>
                  <a:pt x="180810" y="762456"/>
                  <a:pt x="167960" y="753175"/>
                </a:cubicBezTo>
                <a:cubicBezTo>
                  <a:pt x="171688" y="744608"/>
                  <a:pt x="174068" y="738263"/>
                  <a:pt x="175178" y="728823"/>
                </a:cubicBezTo>
                <a:cubicBezTo>
                  <a:pt x="153919" y="714069"/>
                  <a:pt x="126474" y="727554"/>
                  <a:pt x="107436" y="711451"/>
                </a:cubicBezTo>
                <a:cubicBezTo>
                  <a:pt x="112275" y="701139"/>
                  <a:pt x="119255" y="689082"/>
                  <a:pt x="119334" y="677501"/>
                </a:cubicBezTo>
                <a:cubicBezTo>
                  <a:pt x="119334" y="675518"/>
                  <a:pt x="119255" y="673535"/>
                  <a:pt x="119176" y="671552"/>
                </a:cubicBezTo>
                <a:cubicBezTo>
                  <a:pt x="125680" y="661557"/>
                  <a:pt x="159313" y="660446"/>
                  <a:pt x="172402" y="657035"/>
                </a:cubicBezTo>
                <a:cubicBezTo>
                  <a:pt x="179620" y="636729"/>
                  <a:pt x="150271" y="634032"/>
                  <a:pt x="143369" y="617374"/>
                </a:cubicBezTo>
                <a:lnTo>
                  <a:pt x="160900" y="601033"/>
                </a:lnTo>
                <a:lnTo>
                  <a:pt x="158044" y="590642"/>
                </a:lnTo>
                <a:cubicBezTo>
                  <a:pt x="123301" y="560657"/>
                  <a:pt x="45643" y="546855"/>
                  <a:pt x="1698" y="534084"/>
                </a:cubicBezTo>
                <a:cubicBezTo>
                  <a:pt x="1143" y="532260"/>
                  <a:pt x="508" y="530435"/>
                  <a:pt x="32" y="528532"/>
                </a:cubicBezTo>
                <a:cubicBezTo>
                  <a:pt x="-1158" y="524089"/>
                  <a:pt x="31127" y="165944"/>
                  <a:pt x="34300" y="140085"/>
                </a:cubicBezTo>
                <a:cubicBezTo>
                  <a:pt x="35093" y="133501"/>
                  <a:pt x="38425" y="127234"/>
                  <a:pt x="41756" y="121603"/>
                </a:cubicBezTo>
                <a:cubicBezTo>
                  <a:pt x="67378" y="197515"/>
                  <a:pt x="90778" y="273983"/>
                  <a:pt x="111878" y="35108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38D31614-1BBE-AEE5-3B15-9E9CCA885DBD}"/>
              </a:ext>
            </a:extLst>
          </p:cNvPr>
          <p:cNvSpPr/>
          <p:nvPr/>
        </p:nvSpPr>
        <p:spPr>
          <a:xfrm>
            <a:off x="898733" y="4185189"/>
            <a:ext cx="489504" cy="1578296"/>
          </a:xfrm>
          <a:custGeom>
            <a:avLst/>
            <a:gdLst>
              <a:gd name="connsiteX0" fmla="*/ 207668 w 489504"/>
              <a:gd name="connsiteY0" fmla="*/ 330144 h 1578296"/>
              <a:gd name="connsiteX1" fmla="*/ 446035 w 489504"/>
              <a:gd name="connsiteY1" fmla="*/ 0 h 1578296"/>
              <a:gd name="connsiteX2" fmla="*/ 368536 w 489504"/>
              <a:gd name="connsiteY2" fmla="*/ 176494 h 1578296"/>
              <a:gd name="connsiteX3" fmla="*/ 489504 w 489504"/>
              <a:gd name="connsiteY3" fmla="*/ 78054 h 1578296"/>
              <a:gd name="connsiteX4" fmla="*/ 220440 w 489504"/>
              <a:gd name="connsiteY4" fmla="*/ 386463 h 1578296"/>
              <a:gd name="connsiteX5" fmla="*/ 147145 w 489504"/>
              <a:gd name="connsiteY5" fmla="*/ 646961 h 1578296"/>
              <a:gd name="connsiteX6" fmla="*/ 100820 w 489504"/>
              <a:gd name="connsiteY6" fmla="*/ 812668 h 1578296"/>
              <a:gd name="connsiteX7" fmla="*/ 116367 w 489504"/>
              <a:gd name="connsiteY7" fmla="*/ 1070786 h 1578296"/>
              <a:gd name="connsiteX8" fmla="*/ 76864 w 489504"/>
              <a:gd name="connsiteY8" fmla="*/ 1508254 h 1578296"/>
              <a:gd name="connsiteX9" fmla="*/ 0 w 489504"/>
              <a:gd name="connsiteY9" fmla="*/ 1578297 h 1578296"/>
              <a:gd name="connsiteX10" fmla="*/ 25780 w 489504"/>
              <a:gd name="connsiteY10" fmla="*/ 1248073 h 1578296"/>
              <a:gd name="connsiteX11" fmla="*/ 63221 w 489504"/>
              <a:gd name="connsiteY11" fmla="*/ 1008517 h 1578296"/>
              <a:gd name="connsiteX12" fmla="*/ 40217 w 489504"/>
              <a:gd name="connsiteY12" fmla="*/ 798945 h 1578296"/>
              <a:gd name="connsiteX13" fmla="*/ 80989 w 489504"/>
              <a:gd name="connsiteY13" fmla="*/ 625227 h 1578296"/>
              <a:gd name="connsiteX14" fmla="*/ 39265 w 489504"/>
              <a:gd name="connsiteY14" fmla="*/ 261925 h 1578296"/>
              <a:gd name="connsiteX15" fmla="*/ 129376 w 489504"/>
              <a:gd name="connsiteY15" fmla="*/ 546141 h 1578296"/>
              <a:gd name="connsiteX16" fmla="*/ 210683 w 489504"/>
              <a:gd name="connsiteY16" fmla="*/ 214094 h 1578296"/>
              <a:gd name="connsiteX17" fmla="*/ 207668 w 489504"/>
              <a:gd name="connsiteY17" fmla="*/ 330144 h 1578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9504" h="1578296">
                <a:moveTo>
                  <a:pt x="207668" y="330144"/>
                </a:moveTo>
                <a:cubicBezTo>
                  <a:pt x="335538" y="206558"/>
                  <a:pt x="357352" y="148890"/>
                  <a:pt x="446035" y="0"/>
                </a:cubicBezTo>
                <a:cubicBezTo>
                  <a:pt x="423666" y="60444"/>
                  <a:pt x="395903" y="118271"/>
                  <a:pt x="368536" y="176494"/>
                </a:cubicBezTo>
                <a:cubicBezTo>
                  <a:pt x="410419" y="146193"/>
                  <a:pt x="449684" y="110973"/>
                  <a:pt x="489504" y="78054"/>
                </a:cubicBezTo>
                <a:cubicBezTo>
                  <a:pt x="408991" y="182602"/>
                  <a:pt x="282629" y="272793"/>
                  <a:pt x="220440" y="386463"/>
                </a:cubicBezTo>
                <a:cubicBezTo>
                  <a:pt x="177288" y="465390"/>
                  <a:pt x="170228" y="561054"/>
                  <a:pt x="147145" y="646961"/>
                </a:cubicBezTo>
                <a:cubicBezTo>
                  <a:pt x="132311" y="702170"/>
                  <a:pt x="108832" y="755713"/>
                  <a:pt x="100820" y="812668"/>
                </a:cubicBezTo>
                <a:cubicBezTo>
                  <a:pt x="88763" y="898575"/>
                  <a:pt x="122475" y="983610"/>
                  <a:pt x="116367" y="1070786"/>
                </a:cubicBezTo>
                <a:cubicBezTo>
                  <a:pt x="109625" y="1166926"/>
                  <a:pt x="52988" y="1425361"/>
                  <a:pt x="76864" y="1508254"/>
                </a:cubicBezTo>
                <a:lnTo>
                  <a:pt x="0" y="1578297"/>
                </a:lnTo>
                <a:cubicBezTo>
                  <a:pt x="20862" y="1469227"/>
                  <a:pt x="13326" y="1357857"/>
                  <a:pt x="25780" y="1248073"/>
                </a:cubicBezTo>
                <a:cubicBezTo>
                  <a:pt x="34902" y="1168036"/>
                  <a:pt x="62269" y="1089506"/>
                  <a:pt x="63221" y="1008517"/>
                </a:cubicBezTo>
                <a:cubicBezTo>
                  <a:pt x="64014" y="937840"/>
                  <a:pt x="38551" y="869304"/>
                  <a:pt x="40217" y="798945"/>
                </a:cubicBezTo>
                <a:cubicBezTo>
                  <a:pt x="41645" y="738024"/>
                  <a:pt x="67504" y="683688"/>
                  <a:pt x="80989" y="625227"/>
                </a:cubicBezTo>
                <a:cubicBezTo>
                  <a:pt x="108038" y="508304"/>
                  <a:pt x="67108" y="375437"/>
                  <a:pt x="39265" y="261925"/>
                </a:cubicBezTo>
                <a:cubicBezTo>
                  <a:pt x="92174" y="353306"/>
                  <a:pt x="109387" y="443735"/>
                  <a:pt x="129376" y="546141"/>
                </a:cubicBezTo>
                <a:cubicBezTo>
                  <a:pt x="166024" y="438896"/>
                  <a:pt x="184189" y="324274"/>
                  <a:pt x="210683" y="214094"/>
                </a:cubicBezTo>
                <a:cubicBezTo>
                  <a:pt x="213856" y="252089"/>
                  <a:pt x="209414" y="292069"/>
                  <a:pt x="207668" y="330144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35BCE750-04EF-009A-97DB-0650C6A9C278}"/>
              </a:ext>
            </a:extLst>
          </p:cNvPr>
          <p:cNvSpPr/>
          <p:nvPr/>
        </p:nvSpPr>
        <p:spPr>
          <a:xfrm>
            <a:off x="2017589" y="304690"/>
            <a:ext cx="2020127" cy="1446223"/>
          </a:xfrm>
          <a:custGeom>
            <a:avLst/>
            <a:gdLst>
              <a:gd name="connsiteX0" fmla="*/ 1089586 w 2020127"/>
              <a:gd name="connsiteY0" fmla="*/ 12295 h 1446223"/>
              <a:gd name="connsiteX1" fmla="*/ 1254102 w 2020127"/>
              <a:gd name="connsiteY1" fmla="*/ 0 h 1446223"/>
              <a:gd name="connsiteX2" fmla="*/ 1202780 w 2020127"/>
              <a:gd name="connsiteY2" fmla="*/ 107483 h 1446223"/>
              <a:gd name="connsiteX3" fmla="*/ 1349608 w 2020127"/>
              <a:gd name="connsiteY3" fmla="*/ 44262 h 1446223"/>
              <a:gd name="connsiteX4" fmla="*/ 1252198 w 2020127"/>
              <a:gd name="connsiteY4" fmla="*/ 128900 h 1446223"/>
              <a:gd name="connsiteX5" fmla="*/ 1252436 w 2020127"/>
              <a:gd name="connsiteY5" fmla="*/ 143099 h 1446223"/>
              <a:gd name="connsiteX6" fmla="*/ 1371025 w 2020127"/>
              <a:gd name="connsiteY6" fmla="*/ 120730 h 1446223"/>
              <a:gd name="connsiteX7" fmla="*/ 1394346 w 2020127"/>
              <a:gd name="connsiteY7" fmla="*/ 234083 h 1446223"/>
              <a:gd name="connsiteX8" fmla="*/ 1454790 w 2020127"/>
              <a:gd name="connsiteY8" fmla="*/ 147859 h 1446223"/>
              <a:gd name="connsiteX9" fmla="*/ 1496753 w 2020127"/>
              <a:gd name="connsiteY9" fmla="*/ 116129 h 1446223"/>
              <a:gd name="connsiteX10" fmla="*/ 1523326 w 2020127"/>
              <a:gd name="connsiteY10" fmla="*/ 139054 h 1446223"/>
              <a:gd name="connsiteX11" fmla="*/ 1535542 w 2020127"/>
              <a:gd name="connsiteY11" fmla="*/ 226706 h 1446223"/>
              <a:gd name="connsiteX12" fmla="*/ 1622639 w 2020127"/>
              <a:gd name="connsiteY12" fmla="*/ 84162 h 1446223"/>
              <a:gd name="connsiteX13" fmla="*/ 1689508 w 2020127"/>
              <a:gd name="connsiteY13" fmla="*/ 170228 h 1446223"/>
              <a:gd name="connsiteX14" fmla="*/ 1699820 w 2020127"/>
              <a:gd name="connsiteY14" fmla="*/ 167769 h 1446223"/>
              <a:gd name="connsiteX15" fmla="*/ 1684194 w 2020127"/>
              <a:gd name="connsiteY15" fmla="*/ 78768 h 1446223"/>
              <a:gd name="connsiteX16" fmla="*/ 1690460 w 2020127"/>
              <a:gd name="connsiteY16" fmla="*/ 76150 h 1446223"/>
              <a:gd name="connsiteX17" fmla="*/ 1703787 w 2020127"/>
              <a:gd name="connsiteY17" fmla="*/ 106452 h 1446223"/>
              <a:gd name="connsiteX18" fmla="*/ 1714178 w 2020127"/>
              <a:gd name="connsiteY18" fmla="*/ 109863 h 1446223"/>
              <a:gd name="connsiteX19" fmla="*/ 1772004 w 2020127"/>
              <a:gd name="connsiteY19" fmla="*/ 76309 h 1446223"/>
              <a:gd name="connsiteX20" fmla="*/ 1776526 w 2020127"/>
              <a:gd name="connsiteY20" fmla="*/ 92412 h 1446223"/>
              <a:gd name="connsiteX21" fmla="*/ 1750349 w 2020127"/>
              <a:gd name="connsiteY21" fmla="*/ 112560 h 1446223"/>
              <a:gd name="connsiteX22" fmla="*/ 1745907 w 2020127"/>
              <a:gd name="connsiteY22" fmla="*/ 185458 h 1446223"/>
              <a:gd name="connsiteX23" fmla="*/ 1559973 w 2020127"/>
              <a:gd name="connsiteY23" fmla="*/ 228531 h 1446223"/>
              <a:gd name="connsiteX24" fmla="*/ 1556642 w 2020127"/>
              <a:gd name="connsiteY24" fmla="*/ 232735 h 1446223"/>
              <a:gd name="connsiteX25" fmla="*/ 1591068 w 2020127"/>
              <a:gd name="connsiteY25" fmla="*/ 249393 h 1446223"/>
              <a:gd name="connsiteX26" fmla="*/ 1715526 w 2020127"/>
              <a:gd name="connsiteY26" fmla="*/ 258673 h 1446223"/>
              <a:gd name="connsiteX27" fmla="*/ 1559259 w 2020127"/>
              <a:gd name="connsiteY27" fmla="*/ 337283 h 1446223"/>
              <a:gd name="connsiteX28" fmla="*/ 1556959 w 2020127"/>
              <a:gd name="connsiteY28" fmla="*/ 345215 h 1446223"/>
              <a:gd name="connsiteX29" fmla="*/ 1566160 w 2020127"/>
              <a:gd name="connsiteY29" fmla="*/ 346008 h 1446223"/>
              <a:gd name="connsiteX30" fmla="*/ 1673961 w 2020127"/>
              <a:gd name="connsiteY30" fmla="*/ 327843 h 1446223"/>
              <a:gd name="connsiteX31" fmla="*/ 1577504 w 2020127"/>
              <a:gd name="connsiteY31" fmla="*/ 417479 h 1446223"/>
              <a:gd name="connsiteX32" fmla="*/ 1745669 w 2020127"/>
              <a:gd name="connsiteY32" fmla="*/ 387098 h 1446223"/>
              <a:gd name="connsiteX33" fmla="*/ 1724331 w 2020127"/>
              <a:gd name="connsiteY33" fmla="*/ 456903 h 1446223"/>
              <a:gd name="connsiteX34" fmla="*/ 1727107 w 2020127"/>
              <a:gd name="connsiteY34" fmla="*/ 492915 h 1446223"/>
              <a:gd name="connsiteX35" fmla="*/ 2020128 w 2020127"/>
              <a:gd name="connsiteY35" fmla="*/ 699949 h 1446223"/>
              <a:gd name="connsiteX36" fmla="*/ 1928034 w 2020127"/>
              <a:gd name="connsiteY36" fmla="*/ 795217 h 1446223"/>
              <a:gd name="connsiteX37" fmla="*/ 1916532 w 2020127"/>
              <a:gd name="connsiteY37" fmla="*/ 795455 h 1446223"/>
              <a:gd name="connsiteX38" fmla="*/ 1695061 w 2020127"/>
              <a:gd name="connsiteY38" fmla="*/ 990511 h 1446223"/>
              <a:gd name="connsiteX39" fmla="*/ 1688715 w 2020127"/>
              <a:gd name="connsiteY39" fmla="*/ 988528 h 1446223"/>
              <a:gd name="connsiteX40" fmla="*/ 1581073 w 2020127"/>
              <a:gd name="connsiteY40" fmla="*/ 1062536 h 1446223"/>
              <a:gd name="connsiteX41" fmla="*/ 1338344 w 2020127"/>
              <a:gd name="connsiteY41" fmla="*/ 1216662 h 1446223"/>
              <a:gd name="connsiteX42" fmla="*/ 1235065 w 2020127"/>
              <a:gd name="connsiteY42" fmla="*/ 1254737 h 1446223"/>
              <a:gd name="connsiteX43" fmla="*/ 1231019 w 2020127"/>
              <a:gd name="connsiteY43" fmla="*/ 1259100 h 1446223"/>
              <a:gd name="connsiteX44" fmla="*/ 1228877 w 2020127"/>
              <a:gd name="connsiteY44" fmla="*/ 1262035 h 1446223"/>
              <a:gd name="connsiteX45" fmla="*/ 1196752 w 2020127"/>
              <a:gd name="connsiteY45" fmla="*/ 1286546 h 1446223"/>
              <a:gd name="connsiteX46" fmla="*/ 1016767 w 2020127"/>
              <a:gd name="connsiteY46" fmla="*/ 1342548 h 1446223"/>
              <a:gd name="connsiteX47" fmla="*/ 924672 w 2020127"/>
              <a:gd name="connsiteY47" fmla="*/ 1364203 h 1446223"/>
              <a:gd name="connsiteX48" fmla="*/ 870494 w 2020127"/>
              <a:gd name="connsiteY48" fmla="*/ 1389983 h 1446223"/>
              <a:gd name="connsiteX49" fmla="*/ 822583 w 2020127"/>
              <a:gd name="connsiteY49" fmla="*/ 1341596 h 1446223"/>
              <a:gd name="connsiteX50" fmla="*/ 796169 w 2020127"/>
              <a:gd name="connsiteY50" fmla="*/ 1348894 h 1446223"/>
              <a:gd name="connsiteX51" fmla="*/ 763725 w 2020127"/>
              <a:gd name="connsiteY51" fmla="*/ 1383558 h 1446223"/>
              <a:gd name="connsiteX52" fmla="*/ 658542 w 2020127"/>
              <a:gd name="connsiteY52" fmla="*/ 1351511 h 1446223"/>
              <a:gd name="connsiteX53" fmla="*/ 572556 w 2020127"/>
              <a:gd name="connsiteY53" fmla="*/ 1433770 h 1446223"/>
              <a:gd name="connsiteX54" fmla="*/ 488315 w 2020127"/>
              <a:gd name="connsiteY54" fmla="*/ 1445827 h 1446223"/>
              <a:gd name="connsiteX55" fmla="*/ 477923 w 2020127"/>
              <a:gd name="connsiteY55" fmla="*/ 1442337 h 1446223"/>
              <a:gd name="connsiteX56" fmla="*/ 388447 w 2020127"/>
              <a:gd name="connsiteY56" fmla="*/ 1446223 h 1446223"/>
              <a:gd name="connsiteX57" fmla="*/ 425649 w 2020127"/>
              <a:gd name="connsiteY57" fmla="*/ 1439243 h 1446223"/>
              <a:gd name="connsiteX58" fmla="*/ 426046 w 2020127"/>
              <a:gd name="connsiteY58" fmla="*/ 1431866 h 1446223"/>
              <a:gd name="connsiteX59" fmla="*/ 80275 w 2020127"/>
              <a:gd name="connsiteY59" fmla="*/ 1123536 h 1446223"/>
              <a:gd name="connsiteX60" fmla="*/ 75833 w 2020127"/>
              <a:gd name="connsiteY60" fmla="*/ 1114255 h 1446223"/>
              <a:gd name="connsiteX61" fmla="*/ 96219 w 2020127"/>
              <a:gd name="connsiteY61" fmla="*/ 1095376 h 1446223"/>
              <a:gd name="connsiteX62" fmla="*/ 216949 w 2020127"/>
              <a:gd name="connsiteY62" fmla="*/ 1129723 h 1446223"/>
              <a:gd name="connsiteX63" fmla="*/ 184268 w 2020127"/>
              <a:gd name="connsiteY63" fmla="*/ 1068486 h 1446223"/>
              <a:gd name="connsiteX64" fmla="*/ 279773 w 2020127"/>
              <a:gd name="connsiteY64" fmla="*/ 1161453 h 1446223"/>
              <a:gd name="connsiteX65" fmla="*/ 254945 w 2020127"/>
              <a:gd name="connsiteY65" fmla="*/ 1093314 h 1446223"/>
              <a:gd name="connsiteX66" fmla="*/ 353703 w 2020127"/>
              <a:gd name="connsiteY66" fmla="*/ 1121632 h 1446223"/>
              <a:gd name="connsiteX67" fmla="*/ 228769 w 2020127"/>
              <a:gd name="connsiteY67" fmla="*/ 956878 h 1446223"/>
              <a:gd name="connsiteX68" fmla="*/ 382973 w 2020127"/>
              <a:gd name="connsiteY68" fmla="*/ 1055318 h 1446223"/>
              <a:gd name="connsiteX69" fmla="*/ 256611 w 2020127"/>
              <a:gd name="connsiteY69" fmla="*/ 903255 h 1446223"/>
              <a:gd name="connsiteX70" fmla="*/ 357034 w 2020127"/>
              <a:gd name="connsiteY70" fmla="*/ 932605 h 1446223"/>
              <a:gd name="connsiteX71" fmla="*/ 312534 w 2020127"/>
              <a:gd name="connsiteY71" fmla="*/ 838051 h 1446223"/>
              <a:gd name="connsiteX72" fmla="*/ 157695 w 2020127"/>
              <a:gd name="connsiteY72" fmla="*/ 793234 h 1446223"/>
              <a:gd name="connsiteX73" fmla="*/ 325384 w 2020127"/>
              <a:gd name="connsiteY73" fmla="*/ 725491 h 1446223"/>
              <a:gd name="connsiteX74" fmla="*/ 0 w 2020127"/>
              <a:gd name="connsiteY74" fmla="*/ 639822 h 1446223"/>
              <a:gd name="connsiteX75" fmla="*/ 153015 w 2020127"/>
              <a:gd name="connsiteY75" fmla="*/ 705105 h 1446223"/>
              <a:gd name="connsiteX76" fmla="*/ 191804 w 2020127"/>
              <a:gd name="connsiteY76" fmla="*/ 565814 h 1446223"/>
              <a:gd name="connsiteX77" fmla="*/ 236463 w 2020127"/>
              <a:gd name="connsiteY77" fmla="*/ 665523 h 1446223"/>
              <a:gd name="connsiteX78" fmla="*/ 250186 w 2020127"/>
              <a:gd name="connsiteY78" fmla="*/ 667347 h 1446223"/>
              <a:gd name="connsiteX79" fmla="*/ 271286 w 2020127"/>
              <a:gd name="connsiteY79" fmla="*/ 612614 h 1446223"/>
              <a:gd name="connsiteX80" fmla="*/ 364412 w 2020127"/>
              <a:gd name="connsiteY80" fmla="*/ 724698 h 1446223"/>
              <a:gd name="connsiteX81" fmla="*/ 324036 w 2020127"/>
              <a:gd name="connsiteY81" fmla="*/ 586358 h 1446223"/>
              <a:gd name="connsiteX82" fmla="*/ 410419 w 2020127"/>
              <a:gd name="connsiteY82" fmla="*/ 673059 h 1446223"/>
              <a:gd name="connsiteX83" fmla="*/ 422238 w 2020127"/>
              <a:gd name="connsiteY83" fmla="*/ 666871 h 1446223"/>
              <a:gd name="connsiteX84" fmla="*/ 404549 w 2020127"/>
              <a:gd name="connsiteY84" fmla="*/ 545903 h 1446223"/>
              <a:gd name="connsiteX85" fmla="*/ 509018 w 2020127"/>
              <a:gd name="connsiteY85" fmla="*/ 673217 h 1446223"/>
              <a:gd name="connsiteX86" fmla="*/ 518061 w 2020127"/>
              <a:gd name="connsiteY86" fmla="*/ 669568 h 1446223"/>
              <a:gd name="connsiteX87" fmla="*/ 517743 w 2020127"/>
              <a:gd name="connsiteY87" fmla="*/ 555819 h 1446223"/>
              <a:gd name="connsiteX88" fmla="*/ 642440 w 2020127"/>
              <a:gd name="connsiteY88" fmla="*/ 584772 h 1446223"/>
              <a:gd name="connsiteX89" fmla="*/ 654259 w 2020127"/>
              <a:gd name="connsiteY89" fmla="*/ 563037 h 1446223"/>
              <a:gd name="connsiteX90" fmla="*/ 551773 w 2020127"/>
              <a:gd name="connsiteY90" fmla="*/ 474195 h 1446223"/>
              <a:gd name="connsiteX91" fmla="*/ 709071 w 2020127"/>
              <a:gd name="connsiteY91" fmla="*/ 522582 h 1446223"/>
              <a:gd name="connsiteX92" fmla="*/ 688448 w 2020127"/>
              <a:gd name="connsiteY92" fmla="*/ 475940 h 1446223"/>
              <a:gd name="connsiteX93" fmla="*/ 514650 w 2020127"/>
              <a:gd name="connsiteY93" fmla="*/ 386384 h 1446223"/>
              <a:gd name="connsiteX94" fmla="*/ 703757 w 2020127"/>
              <a:gd name="connsiteY94" fmla="*/ 436278 h 1446223"/>
              <a:gd name="connsiteX95" fmla="*/ 620546 w 2020127"/>
              <a:gd name="connsiteY95" fmla="*/ 355369 h 1446223"/>
              <a:gd name="connsiteX96" fmla="*/ 574539 w 2020127"/>
              <a:gd name="connsiteY96" fmla="*/ 327050 h 1446223"/>
              <a:gd name="connsiteX97" fmla="*/ 579140 w 2020127"/>
              <a:gd name="connsiteY97" fmla="*/ 323957 h 1446223"/>
              <a:gd name="connsiteX98" fmla="*/ 699711 w 2020127"/>
              <a:gd name="connsiteY98" fmla="*/ 349419 h 1446223"/>
              <a:gd name="connsiteX99" fmla="*/ 747940 w 2020127"/>
              <a:gd name="connsiteY99" fmla="*/ 364967 h 1446223"/>
              <a:gd name="connsiteX100" fmla="*/ 741515 w 2020127"/>
              <a:gd name="connsiteY100" fmla="*/ 298256 h 1446223"/>
              <a:gd name="connsiteX101" fmla="*/ 736200 w 2020127"/>
              <a:gd name="connsiteY101" fmla="*/ 159281 h 1446223"/>
              <a:gd name="connsiteX102" fmla="*/ 810764 w 2020127"/>
              <a:gd name="connsiteY102" fmla="*/ 202354 h 1446223"/>
              <a:gd name="connsiteX103" fmla="*/ 814096 w 2020127"/>
              <a:gd name="connsiteY103" fmla="*/ 196008 h 1446223"/>
              <a:gd name="connsiteX104" fmla="*/ 802752 w 2020127"/>
              <a:gd name="connsiteY104" fmla="*/ 174035 h 1446223"/>
              <a:gd name="connsiteX105" fmla="*/ 805370 w 2020127"/>
              <a:gd name="connsiteY105" fmla="*/ 166420 h 1446223"/>
              <a:gd name="connsiteX106" fmla="*/ 913567 w 2020127"/>
              <a:gd name="connsiteY106" fmla="*/ 267796 h 1446223"/>
              <a:gd name="connsiteX107" fmla="*/ 854630 w 2020127"/>
              <a:gd name="connsiteY107" fmla="*/ 132787 h 1446223"/>
              <a:gd name="connsiteX108" fmla="*/ 1034297 w 2020127"/>
              <a:gd name="connsiteY108" fmla="*/ 222105 h 1446223"/>
              <a:gd name="connsiteX109" fmla="*/ 968459 w 2020127"/>
              <a:gd name="connsiteY109" fmla="*/ 122634 h 1446223"/>
              <a:gd name="connsiteX110" fmla="*/ 1108703 w 2020127"/>
              <a:gd name="connsiteY110" fmla="*/ 214094 h 1446223"/>
              <a:gd name="connsiteX111" fmla="*/ 1038184 w 2020127"/>
              <a:gd name="connsiteY111" fmla="*/ 91381 h 1446223"/>
              <a:gd name="connsiteX112" fmla="*/ 1064440 w 2020127"/>
              <a:gd name="connsiteY112" fmla="*/ 97092 h 1446223"/>
              <a:gd name="connsiteX113" fmla="*/ 1063330 w 2020127"/>
              <a:gd name="connsiteY113" fmla="*/ 78292 h 1446223"/>
              <a:gd name="connsiteX114" fmla="*/ 1087523 w 2020127"/>
              <a:gd name="connsiteY114" fmla="*/ 65521 h 1446223"/>
              <a:gd name="connsiteX115" fmla="*/ 1101008 w 2020127"/>
              <a:gd name="connsiteY115" fmla="*/ 84479 h 1446223"/>
              <a:gd name="connsiteX116" fmla="*/ 1108703 w 2020127"/>
              <a:gd name="connsiteY116" fmla="*/ 83448 h 1446223"/>
              <a:gd name="connsiteX117" fmla="*/ 1089586 w 2020127"/>
              <a:gd name="connsiteY117" fmla="*/ 12295 h 144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2020127" h="1446223">
                <a:moveTo>
                  <a:pt x="1089586" y="12295"/>
                </a:moveTo>
                <a:cubicBezTo>
                  <a:pt x="1146698" y="13882"/>
                  <a:pt x="1197941" y="12454"/>
                  <a:pt x="1254102" y="0"/>
                </a:cubicBezTo>
                <a:cubicBezTo>
                  <a:pt x="1233796" y="35378"/>
                  <a:pt x="1217693" y="69567"/>
                  <a:pt x="1202780" y="107483"/>
                </a:cubicBezTo>
                <a:cubicBezTo>
                  <a:pt x="1251009" y="79561"/>
                  <a:pt x="1295588" y="59413"/>
                  <a:pt x="1349608" y="44262"/>
                </a:cubicBezTo>
                <a:cubicBezTo>
                  <a:pt x="1311929" y="67425"/>
                  <a:pt x="1271157" y="86700"/>
                  <a:pt x="1252198" y="128900"/>
                </a:cubicBezTo>
                <a:lnTo>
                  <a:pt x="1252436" y="143099"/>
                </a:lnTo>
                <a:cubicBezTo>
                  <a:pt x="1280120" y="149604"/>
                  <a:pt x="1356112" y="99868"/>
                  <a:pt x="1371025" y="120730"/>
                </a:cubicBezTo>
                <a:cubicBezTo>
                  <a:pt x="1388635" y="145400"/>
                  <a:pt x="1390221" y="203702"/>
                  <a:pt x="1394346" y="234083"/>
                </a:cubicBezTo>
                <a:cubicBezTo>
                  <a:pt x="1409735" y="197991"/>
                  <a:pt x="1421633" y="171021"/>
                  <a:pt x="1454790" y="147859"/>
                </a:cubicBezTo>
                <a:cubicBezTo>
                  <a:pt x="1467085" y="133819"/>
                  <a:pt x="1477239" y="119382"/>
                  <a:pt x="1496753" y="116129"/>
                </a:cubicBezTo>
                <a:cubicBezTo>
                  <a:pt x="1512062" y="121603"/>
                  <a:pt x="1516028" y="123268"/>
                  <a:pt x="1523326" y="139054"/>
                </a:cubicBezTo>
                <a:cubicBezTo>
                  <a:pt x="1534986" y="164279"/>
                  <a:pt x="1534352" y="199498"/>
                  <a:pt x="1535542" y="226706"/>
                </a:cubicBezTo>
                <a:cubicBezTo>
                  <a:pt x="1577900" y="199181"/>
                  <a:pt x="1605505" y="130249"/>
                  <a:pt x="1622639" y="84162"/>
                </a:cubicBezTo>
                <a:cubicBezTo>
                  <a:pt x="1638821" y="112084"/>
                  <a:pt x="1658493" y="157457"/>
                  <a:pt x="1689508" y="170228"/>
                </a:cubicBezTo>
                <a:lnTo>
                  <a:pt x="1699820" y="167769"/>
                </a:lnTo>
                <a:cubicBezTo>
                  <a:pt x="1708070" y="137864"/>
                  <a:pt x="1675944" y="109308"/>
                  <a:pt x="1684194" y="78768"/>
                </a:cubicBezTo>
                <a:lnTo>
                  <a:pt x="1690460" y="76150"/>
                </a:lnTo>
                <a:lnTo>
                  <a:pt x="1703787" y="106452"/>
                </a:lnTo>
                <a:lnTo>
                  <a:pt x="1714178" y="109863"/>
                </a:lnTo>
                <a:cubicBezTo>
                  <a:pt x="1728059" y="100741"/>
                  <a:pt x="1755902" y="76309"/>
                  <a:pt x="1772004" y="76309"/>
                </a:cubicBezTo>
                <a:lnTo>
                  <a:pt x="1776526" y="92412"/>
                </a:lnTo>
                <a:cubicBezTo>
                  <a:pt x="1768990" y="103993"/>
                  <a:pt x="1762962" y="107166"/>
                  <a:pt x="1750349" y="112560"/>
                </a:cubicBezTo>
                <a:cubicBezTo>
                  <a:pt x="1747890" y="136833"/>
                  <a:pt x="1746700" y="161026"/>
                  <a:pt x="1745907" y="185458"/>
                </a:cubicBezTo>
                <a:cubicBezTo>
                  <a:pt x="1704262" y="190059"/>
                  <a:pt x="1588609" y="195532"/>
                  <a:pt x="1559973" y="228531"/>
                </a:cubicBezTo>
                <a:cubicBezTo>
                  <a:pt x="1558783" y="229879"/>
                  <a:pt x="1557752" y="231307"/>
                  <a:pt x="1556642" y="232735"/>
                </a:cubicBezTo>
                <a:cubicBezTo>
                  <a:pt x="1564336" y="244395"/>
                  <a:pt x="1577583" y="246537"/>
                  <a:pt x="1591068" y="249393"/>
                </a:cubicBezTo>
                <a:cubicBezTo>
                  <a:pt x="1631364" y="257722"/>
                  <a:pt x="1674516" y="257563"/>
                  <a:pt x="1715526" y="258673"/>
                </a:cubicBezTo>
                <a:cubicBezTo>
                  <a:pt x="1677451" y="273031"/>
                  <a:pt x="1577424" y="301349"/>
                  <a:pt x="1559259" y="337283"/>
                </a:cubicBezTo>
                <a:cubicBezTo>
                  <a:pt x="1557752" y="340297"/>
                  <a:pt x="1557673" y="341725"/>
                  <a:pt x="1556959" y="345215"/>
                </a:cubicBezTo>
                <a:lnTo>
                  <a:pt x="1566160" y="346008"/>
                </a:lnTo>
                <a:cubicBezTo>
                  <a:pt x="1601935" y="339107"/>
                  <a:pt x="1637948" y="333079"/>
                  <a:pt x="1673961" y="327843"/>
                </a:cubicBezTo>
                <a:cubicBezTo>
                  <a:pt x="1642469" y="358542"/>
                  <a:pt x="1610978" y="388922"/>
                  <a:pt x="1577504" y="417479"/>
                </a:cubicBezTo>
                <a:cubicBezTo>
                  <a:pt x="1633347" y="405342"/>
                  <a:pt x="1688715" y="393047"/>
                  <a:pt x="1745669" y="387098"/>
                </a:cubicBezTo>
                <a:cubicBezTo>
                  <a:pt x="1734881" y="409388"/>
                  <a:pt x="1721079" y="431281"/>
                  <a:pt x="1724331" y="456903"/>
                </a:cubicBezTo>
                <a:cubicBezTo>
                  <a:pt x="1718699" y="470863"/>
                  <a:pt x="1720920" y="479351"/>
                  <a:pt x="1727107" y="492915"/>
                </a:cubicBezTo>
                <a:cubicBezTo>
                  <a:pt x="1778509" y="605317"/>
                  <a:pt x="1925337" y="639664"/>
                  <a:pt x="2020128" y="699949"/>
                </a:cubicBezTo>
                <a:cubicBezTo>
                  <a:pt x="1995855" y="727395"/>
                  <a:pt x="1966426" y="792520"/>
                  <a:pt x="1928034" y="795217"/>
                </a:cubicBezTo>
                <a:cubicBezTo>
                  <a:pt x="1924226" y="795455"/>
                  <a:pt x="1920339" y="795455"/>
                  <a:pt x="1916532" y="795455"/>
                </a:cubicBezTo>
                <a:cubicBezTo>
                  <a:pt x="1887261" y="864783"/>
                  <a:pt x="1756378" y="941965"/>
                  <a:pt x="1695061" y="990511"/>
                </a:cubicBezTo>
                <a:lnTo>
                  <a:pt x="1688715" y="988528"/>
                </a:lnTo>
                <a:cubicBezTo>
                  <a:pt x="1654130" y="995112"/>
                  <a:pt x="1614706" y="1045006"/>
                  <a:pt x="1581073" y="1062536"/>
                </a:cubicBezTo>
                <a:cubicBezTo>
                  <a:pt x="1501591" y="1114097"/>
                  <a:pt x="1421871" y="1172399"/>
                  <a:pt x="1338344" y="1216662"/>
                </a:cubicBezTo>
                <a:cubicBezTo>
                  <a:pt x="1309470" y="1232606"/>
                  <a:pt x="1255133" y="1232923"/>
                  <a:pt x="1235065" y="1254737"/>
                </a:cubicBezTo>
                <a:cubicBezTo>
                  <a:pt x="1233716" y="1256165"/>
                  <a:pt x="1232288" y="1257593"/>
                  <a:pt x="1231019" y="1259100"/>
                </a:cubicBezTo>
                <a:cubicBezTo>
                  <a:pt x="1230226" y="1260052"/>
                  <a:pt x="1229591" y="1261083"/>
                  <a:pt x="1228877" y="1262035"/>
                </a:cubicBezTo>
                <a:cubicBezTo>
                  <a:pt x="1220945" y="1268777"/>
                  <a:pt x="1206429" y="1285038"/>
                  <a:pt x="1196752" y="1286546"/>
                </a:cubicBezTo>
                <a:cubicBezTo>
                  <a:pt x="1135197" y="1296382"/>
                  <a:pt x="1076656" y="1325493"/>
                  <a:pt x="1016767" y="1342548"/>
                </a:cubicBezTo>
                <a:cubicBezTo>
                  <a:pt x="987021" y="1351035"/>
                  <a:pt x="953070" y="1353019"/>
                  <a:pt x="924672" y="1364203"/>
                </a:cubicBezTo>
                <a:cubicBezTo>
                  <a:pt x="906031" y="1371501"/>
                  <a:pt x="888898" y="1382289"/>
                  <a:pt x="870494" y="1389983"/>
                </a:cubicBezTo>
                <a:cubicBezTo>
                  <a:pt x="856771" y="1371977"/>
                  <a:pt x="844080" y="1350639"/>
                  <a:pt x="822583" y="1341596"/>
                </a:cubicBezTo>
                <a:cubicBezTo>
                  <a:pt x="809733" y="1341437"/>
                  <a:pt x="805846" y="1339534"/>
                  <a:pt x="796169" y="1348894"/>
                </a:cubicBezTo>
                <a:cubicBezTo>
                  <a:pt x="782604" y="1362141"/>
                  <a:pt x="782128" y="1374912"/>
                  <a:pt x="763725" y="1383558"/>
                </a:cubicBezTo>
                <a:cubicBezTo>
                  <a:pt x="717004" y="1380782"/>
                  <a:pt x="710103" y="1331681"/>
                  <a:pt x="658542" y="1351511"/>
                </a:cubicBezTo>
                <a:cubicBezTo>
                  <a:pt x="616818" y="1405372"/>
                  <a:pt x="682657" y="1419809"/>
                  <a:pt x="572556" y="1433770"/>
                </a:cubicBezTo>
                <a:cubicBezTo>
                  <a:pt x="544396" y="1437339"/>
                  <a:pt x="515998" y="1439243"/>
                  <a:pt x="488315" y="1445827"/>
                </a:cubicBezTo>
                <a:lnTo>
                  <a:pt x="477923" y="1442337"/>
                </a:lnTo>
                <a:cubicBezTo>
                  <a:pt x="447860" y="1441861"/>
                  <a:pt x="418351" y="1443923"/>
                  <a:pt x="388447" y="1446223"/>
                </a:cubicBezTo>
                <a:cubicBezTo>
                  <a:pt x="400504" y="1442971"/>
                  <a:pt x="413354" y="1441385"/>
                  <a:pt x="425649" y="1439243"/>
                </a:cubicBezTo>
                <a:lnTo>
                  <a:pt x="426046" y="1431866"/>
                </a:lnTo>
                <a:cubicBezTo>
                  <a:pt x="349816" y="1316292"/>
                  <a:pt x="188472" y="1209364"/>
                  <a:pt x="80275" y="1123536"/>
                </a:cubicBezTo>
                <a:lnTo>
                  <a:pt x="75833" y="1114255"/>
                </a:lnTo>
                <a:cubicBezTo>
                  <a:pt x="82338" y="1105133"/>
                  <a:pt x="86542" y="1101008"/>
                  <a:pt x="96219" y="1095376"/>
                </a:cubicBezTo>
                <a:cubicBezTo>
                  <a:pt x="138102" y="1098073"/>
                  <a:pt x="177526" y="1116159"/>
                  <a:pt x="216949" y="1129723"/>
                </a:cubicBezTo>
                <a:cubicBezTo>
                  <a:pt x="203544" y="1109972"/>
                  <a:pt x="193708" y="1090379"/>
                  <a:pt x="184268" y="1068486"/>
                </a:cubicBezTo>
                <a:cubicBezTo>
                  <a:pt x="218139" y="1097201"/>
                  <a:pt x="248679" y="1129803"/>
                  <a:pt x="279773" y="1161453"/>
                </a:cubicBezTo>
                <a:lnTo>
                  <a:pt x="254945" y="1093314"/>
                </a:lnTo>
                <a:lnTo>
                  <a:pt x="353703" y="1121632"/>
                </a:lnTo>
                <a:cubicBezTo>
                  <a:pt x="315469" y="1063964"/>
                  <a:pt x="273031" y="1009945"/>
                  <a:pt x="228769" y="956878"/>
                </a:cubicBezTo>
                <a:cubicBezTo>
                  <a:pt x="282074" y="984006"/>
                  <a:pt x="332603" y="1022875"/>
                  <a:pt x="382973" y="1055318"/>
                </a:cubicBezTo>
                <a:cubicBezTo>
                  <a:pt x="352830" y="990907"/>
                  <a:pt x="308806" y="949897"/>
                  <a:pt x="256611" y="903255"/>
                </a:cubicBezTo>
                <a:cubicBezTo>
                  <a:pt x="291434" y="910870"/>
                  <a:pt x="324115" y="918564"/>
                  <a:pt x="357034" y="932605"/>
                </a:cubicBezTo>
                <a:cubicBezTo>
                  <a:pt x="355131" y="888422"/>
                  <a:pt x="341487" y="870812"/>
                  <a:pt x="312534" y="838051"/>
                </a:cubicBezTo>
                <a:cubicBezTo>
                  <a:pt x="261291" y="815048"/>
                  <a:pt x="213380" y="800531"/>
                  <a:pt x="157695" y="793234"/>
                </a:cubicBezTo>
                <a:cubicBezTo>
                  <a:pt x="213856" y="771340"/>
                  <a:pt x="269779" y="748812"/>
                  <a:pt x="325384" y="725491"/>
                </a:cubicBezTo>
                <a:cubicBezTo>
                  <a:pt x="185141" y="681705"/>
                  <a:pt x="155712" y="738580"/>
                  <a:pt x="0" y="639822"/>
                </a:cubicBezTo>
                <a:cubicBezTo>
                  <a:pt x="57509" y="655052"/>
                  <a:pt x="103200" y="671314"/>
                  <a:pt x="153015" y="705105"/>
                </a:cubicBezTo>
                <a:cubicBezTo>
                  <a:pt x="161582" y="656401"/>
                  <a:pt x="173718" y="611742"/>
                  <a:pt x="191804" y="565814"/>
                </a:cubicBezTo>
                <a:cubicBezTo>
                  <a:pt x="202354" y="595005"/>
                  <a:pt x="213935" y="643788"/>
                  <a:pt x="236463" y="665523"/>
                </a:cubicBezTo>
                <a:cubicBezTo>
                  <a:pt x="240112" y="669093"/>
                  <a:pt x="245268" y="667427"/>
                  <a:pt x="250186" y="667347"/>
                </a:cubicBezTo>
                <a:cubicBezTo>
                  <a:pt x="265019" y="652990"/>
                  <a:pt x="267240" y="631969"/>
                  <a:pt x="271286" y="612614"/>
                </a:cubicBezTo>
                <a:lnTo>
                  <a:pt x="364412" y="724698"/>
                </a:lnTo>
                <a:lnTo>
                  <a:pt x="324036" y="586358"/>
                </a:lnTo>
                <a:cubicBezTo>
                  <a:pt x="353385" y="614756"/>
                  <a:pt x="382180" y="643630"/>
                  <a:pt x="410419" y="673059"/>
                </a:cubicBezTo>
                <a:lnTo>
                  <a:pt x="422238" y="666871"/>
                </a:lnTo>
                <a:cubicBezTo>
                  <a:pt x="428901" y="639505"/>
                  <a:pt x="409626" y="575412"/>
                  <a:pt x="404549" y="545903"/>
                </a:cubicBezTo>
                <a:cubicBezTo>
                  <a:pt x="429219" y="581282"/>
                  <a:pt x="470705" y="656797"/>
                  <a:pt x="509018" y="673217"/>
                </a:cubicBezTo>
                <a:lnTo>
                  <a:pt x="518061" y="669568"/>
                </a:lnTo>
                <a:cubicBezTo>
                  <a:pt x="533132" y="639188"/>
                  <a:pt x="522027" y="588976"/>
                  <a:pt x="517743" y="555819"/>
                </a:cubicBezTo>
                <a:cubicBezTo>
                  <a:pt x="559706" y="563672"/>
                  <a:pt x="601033" y="574380"/>
                  <a:pt x="642440" y="584772"/>
                </a:cubicBezTo>
                <a:lnTo>
                  <a:pt x="654259" y="563037"/>
                </a:lnTo>
                <a:cubicBezTo>
                  <a:pt x="618563" y="536147"/>
                  <a:pt x="585327" y="503862"/>
                  <a:pt x="551773" y="474195"/>
                </a:cubicBezTo>
                <a:cubicBezTo>
                  <a:pt x="604999" y="488315"/>
                  <a:pt x="656877" y="504893"/>
                  <a:pt x="709071" y="522582"/>
                </a:cubicBezTo>
                <a:cubicBezTo>
                  <a:pt x="707644" y="502434"/>
                  <a:pt x="699791" y="491646"/>
                  <a:pt x="688448" y="475940"/>
                </a:cubicBezTo>
                <a:cubicBezTo>
                  <a:pt x="635301" y="438500"/>
                  <a:pt x="571921" y="417162"/>
                  <a:pt x="514650" y="386384"/>
                </a:cubicBezTo>
                <a:cubicBezTo>
                  <a:pt x="578426" y="400980"/>
                  <a:pt x="640933" y="418034"/>
                  <a:pt x="703757" y="436278"/>
                </a:cubicBezTo>
                <a:cubicBezTo>
                  <a:pt x="677977" y="408833"/>
                  <a:pt x="651007" y="377500"/>
                  <a:pt x="620546" y="355369"/>
                </a:cubicBezTo>
                <a:cubicBezTo>
                  <a:pt x="605872" y="344739"/>
                  <a:pt x="589293" y="338076"/>
                  <a:pt x="574539" y="327050"/>
                </a:cubicBezTo>
                <a:lnTo>
                  <a:pt x="579140" y="323957"/>
                </a:lnTo>
                <a:cubicBezTo>
                  <a:pt x="624434" y="323005"/>
                  <a:pt x="657670" y="334745"/>
                  <a:pt x="699711" y="349419"/>
                </a:cubicBezTo>
                <a:cubicBezTo>
                  <a:pt x="715893" y="359176"/>
                  <a:pt x="728347" y="364729"/>
                  <a:pt x="747940" y="364967"/>
                </a:cubicBezTo>
                <a:cubicBezTo>
                  <a:pt x="746909" y="342756"/>
                  <a:pt x="743736" y="320308"/>
                  <a:pt x="741515" y="298256"/>
                </a:cubicBezTo>
                <a:cubicBezTo>
                  <a:pt x="737310" y="252407"/>
                  <a:pt x="739769" y="205527"/>
                  <a:pt x="736200" y="159281"/>
                </a:cubicBezTo>
                <a:cubicBezTo>
                  <a:pt x="759362" y="174591"/>
                  <a:pt x="784032" y="194342"/>
                  <a:pt x="810764" y="202354"/>
                </a:cubicBezTo>
                <a:lnTo>
                  <a:pt x="814096" y="196008"/>
                </a:lnTo>
                <a:lnTo>
                  <a:pt x="802752" y="174035"/>
                </a:lnTo>
                <a:lnTo>
                  <a:pt x="805370" y="166420"/>
                </a:lnTo>
                <a:cubicBezTo>
                  <a:pt x="843842" y="195215"/>
                  <a:pt x="878744" y="234401"/>
                  <a:pt x="913567" y="267796"/>
                </a:cubicBezTo>
                <a:lnTo>
                  <a:pt x="854630" y="132787"/>
                </a:lnTo>
                <a:cubicBezTo>
                  <a:pt x="910791" y="174273"/>
                  <a:pt x="968697" y="199736"/>
                  <a:pt x="1034297" y="222105"/>
                </a:cubicBezTo>
                <a:cubicBezTo>
                  <a:pt x="1015022" y="187362"/>
                  <a:pt x="991225" y="155156"/>
                  <a:pt x="968459" y="122634"/>
                </a:cubicBezTo>
                <a:cubicBezTo>
                  <a:pt x="1014387" y="154522"/>
                  <a:pt x="1061267" y="184427"/>
                  <a:pt x="1108703" y="214094"/>
                </a:cubicBezTo>
                <a:cubicBezTo>
                  <a:pt x="1093711" y="184903"/>
                  <a:pt x="1043737" y="115336"/>
                  <a:pt x="1038184" y="91381"/>
                </a:cubicBezTo>
                <a:cubicBezTo>
                  <a:pt x="1049131" y="96299"/>
                  <a:pt x="1052462" y="99392"/>
                  <a:pt x="1064440" y="97092"/>
                </a:cubicBezTo>
                <a:lnTo>
                  <a:pt x="1063330" y="78292"/>
                </a:lnTo>
                <a:lnTo>
                  <a:pt x="1087523" y="65521"/>
                </a:lnTo>
                <a:lnTo>
                  <a:pt x="1101008" y="84479"/>
                </a:lnTo>
                <a:lnTo>
                  <a:pt x="1108703" y="83448"/>
                </a:lnTo>
                <a:cubicBezTo>
                  <a:pt x="1109337" y="56796"/>
                  <a:pt x="1100294" y="35378"/>
                  <a:pt x="1089586" y="1229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2C79AD50-2C2D-38A9-A29F-5CE55B286083}"/>
              </a:ext>
            </a:extLst>
          </p:cNvPr>
          <p:cNvSpPr/>
          <p:nvPr/>
        </p:nvSpPr>
        <p:spPr>
          <a:xfrm>
            <a:off x="2093422" y="1207470"/>
            <a:ext cx="1153044" cy="543047"/>
          </a:xfrm>
          <a:custGeom>
            <a:avLst/>
            <a:gdLst>
              <a:gd name="connsiteX0" fmla="*/ 307219 w 1153044"/>
              <a:gd name="connsiteY0" fmla="*/ 152063 h 543047"/>
              <a:gd name="connsiteX1" fmla="*/ 180857 w 1153044"/>
              <a:gd name="connsiteY1" fmla="*/ 0 h 543047"/>
              <a:gd name="connsiteX2" fmla="*/ 281281 w 1153044"/>
              <a:gd name="connsiteY2" fmla="*/ 29350 h 543047"/>
              <a:gd name="connsiteX3" fmla="*/ 429219 w 1153044"/>
              <a:gd name="connsiteY3" fmla="*/ 62269 h 543047"/>
              <a:gd name="connsiteX4" fmla="*/ 636253 w 1153044"/>
              <a:gd name="connsiteY4" fmla="*/ 25701 h 543047"/>
              <a:gd name="connsiteX5" fmla="*/ 918644 w 1153044"/>
              <a:gd name="connsiteY5" fmla="*/ 191011 h 543047"/>
              <a:gd name="connsiteX6" fmla="*/ 1153044 w 1153044"/>
              <a:gd name="connsiteY6" fmla="*/ 358859 h 543047"/>
              <a:gd name="connsiteX7" fmla="*/ 1120918 w 1153044"/>
              <a:gd name="connsiteY7" fmla="*/ 383370 h 543047"/>
              <a:gd name="connsiteX8" fmla="*/ 940934 w 1153044"/>
              <a:gd name="connsiteY8" fmla="*/ 439372 h 543047"/>
              <a:gd name="connsiteX9" fmla="*/ 848839 w 1153044"/>
              <a:gd name="connsiteY9" fmla="*/ 461027 h 543047"/>
              <a:gd name="connsiteX10" fmla="*/ 794661 w 1153044"/>
              <a:gd name="connsiteY10" fmla="*/ 486807 h 543047"/>
              <a:gd name="connsiteX11" fmla="*/ 746750 w 1153044"/>
              <a:gd name="connsiteY11" fmla="*/ 438420 h 543047"/>
              <a:gd name="connsiteX12" fmla="*/ 720335 w 1153044"/>
              <a:gd name="connsiteY12" fmla="*/ 445718 h 543047"/>
              <a:gd name="connsiteX13" fmla="*/ 687892 w 1153044"/>
              <a:gd name="connsiteY13" fmla="*/ 480382 h 543047"/>
              <a:gd name="connsiteX14" fmla="*/ 582709 w 1153044"/>
              <a:gd name="connsiteY14" fmla="*/ 448336 h 543047"/>
              <a:gd name="connsiteX15" fmla="*/ 496723 w 1153044"/>
              <a:gd name="connsiteY15" fmla="*/ 530594 h 543047"/>
              <a:gd name="connsiteX16" fmla="*/ 412481 w 1153044"/>
              <a:gd name="connsiteY16" fmla="*/ 542651 h 543047"/>
              <a:gd name="connsiteX17" fmla="*/ 402090 w 1153044"/>
              <a:gd name="connsiteY17" fmla="*/ 539161 h 543047"/>
              <a:gd name="connsiteX18" fmla="*/ 312613 w 1153044"/>
              <a:gd name="connsiteY18" fmla="*/ 543048 h 543047"/>
              <a:gd name="connsiteX19" fmla="*/ 349816 w 1153044"/>
              <a:gd name="connsiteY19" fmla="*/ 536067 h 543047"/>
              <a:gd name="connsiteX20" fmla="*/ 350213 w 1153044"/>
              <a:gd name="connsiteY20" fmla="*/ 528690 h 543047"/>
              <a:gd name="connsiteX21" fmla="*/ 4442 w 1153044"/>
              <a:gd name="connsiteY21" fmla="*/ 220360 h 543047"/>
              <a:gd name="connsiteX22" fmla="*/ 0 w 1153044"/>
              <a:gd name="connsiteY22" fmla="*/ 211079 h 543047"/>
              <a:gd name="connsiteX23" fmla="*/ 20386 w 1153044"/>
              <a:gd name="connsiteY23" fmla="*/ 192200 h 543047"/>
              <a:gd name="connsiteX24" fmla="*/ 141116 w 1153044"/>
              <a:gd name="connsiteY24" fmla="*/ 226547 h 543047"/>
              <a:gd name="connsiteX25" fmla="*/ 108435 w 1153044"/>
              <a:gd name="connsiteY25" fmla="*/ 165310 h 543047"/>
              <a:gd name="connsiteX26" fmla="*/ 203940 w 1153044"/>
              <a:gd name="connsiteY26" fmla="*/ 258277 h 543047"/>
              <a:gd name="connsiteX27" fmla="*/ 179112 w 1153044"/>
              <a:gd name="connsiteY27" fmla="*/ 190138 h 543047"/>
              <a:gd name="connsiteX28" fmla="*/ 277870 w 1153044"/>
              <a:gd name="connsiteY28" fmla="*/ 218456 h 543047"/>
              <a:gd name="connsiteX29" fmla="*/ 152935 w 1153044"/>
              <a:gd name="connsiteY29" fmla="*/ 53702 h 543047"/>
              <a:gd name="connsiteX30" fmla="*/ 307219 w 1153044"/>
              <a:gd name="connsiteY30" fmla="*/ 152063 h 543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53044" h="543047">
                <a:moveTo>
                  <a:pt x="307219" y="152063"/>
                </a:moveTo>
                <a:cubicBezTo>
                  <a:pt x="277076" y="87652"/>
                  <a:pt x="233052" y="46642"/>
                  <a:pt x="180857" y="0"/>
                </a:cubicBezTo>
                <a:cubicBezTo>
                  <a:pt x="215680" y="7615"/>
                  <a:pt x="248361" y="15309"/>
                  <a:pt x="281281" y="29350"/>
                </a:cubicBezTo>
                <a:cubicBezTo>
                  <a:pt x="312058" y="59889"/>
                  <a:pt x="387177" y="62348"/>
                  <a:pt x="429219" y="62269"/>
                </a:cubicBezTo>
                <a:cubicBezTo>
                  <a:pt x="501403" y="62110"/>
                  <a:pt x="567479" y="46404"/>
                  <a:pt x="636253" y="25701"/>
                </a:cubicBezTo>
                <a:cubicBezTo>
                  <a:pt x="728506" y="85352"/>
                  <a:pt x="825756" y="133501"/>
                  <a:pt x="918644" y="191011"/>
                </a:cubicBezTo>
                <a:cubicBezTo>
                  <a:pt x="999950" y="241381"/>
                  <a:pt x="1076735" y="301191"/>
                  <a:pt x="1153044" y="358859"/>
                </a:cubicBezTo>
                <a:cubicBezTo>
                  <a:pt x="1145112" y="365601"/>
                  <a:pt x="1130596" y="381863"/>
                  <a:pt x="1120918" y="383370"/>
                </a:cubicBezTo>
                <a:cubicBezTo>
                  <a:pt x="1059363" y="393206"/>
                  <a:pt x="1000823" y="422317"/>
                  <a:pt x="940934" y="439372"/>
                </a:cubicBezTo>
                <a:cubicBezTo>
                  <a:pt x="911187" y="447860"/>
                  <a:pt x="877237" y="449843"/>
                  <a:pt x="848839" y="461027"/>
                </a:cubicBezTo>
                <a:cubicBezTo>
                  <a:pt x="830198" y="468325"/>
                  <a:pt x="813064" y="479113"/>
                  <a:pt x="794661" y="486807"/>
                </a:cubicBezTo>
                <a:cubicBezTo>
                  <a:pt x="780938" y="468801"/>
                  <a:pt x="768247" y="447463"/>
                  <a:pt x="746750" y="438420"/>
                </a:cubicBezTo>
                <a:cubicBezTo>
                  <a:pt x="733900" y="438262"/>
                  <a:pt x="730013" y="436358"/>
                  <a:pt x="720335" y="445718"/>
                </a:cubicBezTo>
                <a:cubicBezTo>
                  <a:pt x="706771" y="458965"/>
                  <a:pt x="706295" y="471736"/>
                  <a:pt x="687892" y="480382"/>
                </a:cubicBezTo>
                <a:cubicBezTo>
                  <a:pt x="641171" y="477606"/>
                  <a:pt x="634270" y="428505"/>
                  <a:pt x="582709" y="448336"/>
                </a:cubicBezTo>
                <a:cubicBezTo>
                  <a:pt x="540985" y="502196"/>
                  <a:pt x="606824" y="516633"/>
                  <a:pt x="496723" y="530594"/>
                </a:cubicBezTo>
                <a:cubicBezTo>
                  <a:pt x="468563" y="534163"/>
                  <a:pt x="440165" y="536067"/>
                  <a:pt x="412481" y="542651"/>
                </a:cubicBezTo>
                <a:lnTo>
                  <a:pt x="402090" y="539161"/>
                </a:lnTo>
                <a:cubicBezTo>
                  <a:pt x="372027" y="538685"/>
                  <a:pt x="342518" y="540747"/>
                  <a:pt x="312613" y="543048"/>
                </a:cubicBezTo>
                <a:cubicBezTo>
                  <a:pt x="324670" y="539795"/>
                  <a:pt x="337521" y="538209"/>
                  <a:pt x="349816" y="536067"/>
                </a:cubicBezTo>
                <a:lnTo>
                  <a:pt x="350213" y="528690"/>
                </a:lnTo>
                <a:cubicBezTo>
                  <a:pt x="273983" y="413116"/>
                  <a:pt x="112639" y="306188"/>
                  <a:pt x="4442" y="220360"/>
                </a:cubicBezTo>
                <a:lnTo>
                  <a:pt x="0" y="211079"/>
                </a:lnTo>
                <a:cubicBezTo>
                  <a:pt x="6505" y="201957"/>
                  <a:pt x="10709" y="197832"/>
                  <a:pt x="20386" y="192200"/>
                </a:cubicBezTo>
                <a:cubicBezTo>
                  <a:pt x="62269" y="194897"/>
                  <a:pt x="101693" y="212983"/>
                  <a:pt x="141116" y="226547"/>
                </a:cubicBezTo>
                <a:cubicBezTo>
                  <a:pt x="127711" y="206796"/>
                  <a:pt x="117874" y="187203"/>
                  <a:pt x="108435" y="165310"/>
                </a:cubicBezTo>
                <a:cubicBezTo>
                  <a:pt x="142306" y="194025"/>
                  <a:pt x="172846" y="226627"/>
                  <a:pt x="203940" y="258277"/>
                </a:cubicBezTo>
                <a:lnTo>
                  <a:pt x="179112" y="190138"/>
                </a:lnTo>
                <a:lnTo>
                  <a:pt x="277870" y="218456"/>
                </a:lnTo>
                <a:cubicBezTo>
                  <a:pt x="239636" y="160788"/>
                  <a:pt x="197198" y="106769"/>
                  <a:pt x="152935" y="53702"/>
                </a:cubicBezTo>
                <a:cubicBezTo>
                  <a:pt x="206241" y="80751"/>
                  <a:pt x="256770" y="119540"/>
                  <a:pt x="307219" y="15206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51CC5426-69F7-4151-E248-AF1CF25C230D}"/>
              </a:ext>
            </a:extLst>
          </p:cNvPr>
          <p:cNvSpPr/>
          <p:nvPr/>
        </p:nvSpPr>
        <p:spPr>
          <a:xfrm>
            <a:off x="2093422" y="1418549"/>
            <a:ext cx="402090" cy="332047"/>
          </a:xfrm>
          <a:custGeom>
            <a:avLst/>
            <a:gdLst>
              <a:gd name="connsiteX0" fmla="*/ 0 w 402090"/>
              <a:gd name="connsiteY0" fmla="*/ 0 h 332047"/>
              <a:gd name="connsiteX1" fmla="*/ 402090 w 402090"/>
              <a:gd name="connsiteY1" fmla="*/ 328161 h 332047"/>
              <a:gd name="connsiteX2" fmla="*/ 312613 w 402090"/>
              <a:gd name="connsiteY2" fmla="*/ 332048 h 332047"/>
              <a:gd name="connsiteX3" fmla="*/ 349816 w 402090"/>
              <a:gd name="connsiteY3" fmla="*/ 325067 h 332047"/>
              <a:gd name="connsiteX4" fmla="*/ 350213 w 402090"/>
              <a:gd name="connsiteY4" fmla="*/ 317690 h 332047"/>
              <a:gd name="connsiteX5" fmla="*/ 4442 w 402090"/>
              <a:gd name="connsiteY5" fmla="*/ 9360 h 332047"/>
              <a:gd name="connsiteX6" fmla="*/ 0 w 402090"/>
              <a:gd name="connsiteY6" fmla="*/ 0 h 332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2090" h="332047">
                <a:moveTo>
                  <a:pt x="0" y="0"/>
                </a:moveTo>
                <a:cubicBezTo>
                  <a:pt x="145162" y="44659"/>
                  <a:pt x="304998" y="215522"/>
                  <a:pt x="402090" y="328161"/>
                </a:cubicBezTo>
                <a:cubicBezTo>
                  <a:pt x="372027" y="327685"/>
                  <a:pt x="342518" y="329747"/>
                  <a:pt x="312613" y="332048"/>
                </a:cubicBezTo>
                <a:cubicBezTo>
                  <a:pt x="324670" y="328795"/>
                  <a:pt x="337521" y="327209"/>
                  <a:pt x="349816" y="325067"/>
                </a:cubicBezTo>
                <a:lnTo>
                  <a:pt x="350213" y="317690"/>
                </a:lnTo>
                <a:cubicBezTo>
                  <a:pt x="273983" y="202116"/>
                  <a:pt x="112639" y="95188"/>
                  <a:pt x="4442" y="9360"/>
                </a:cubicBezTo>
                <a:lnTo>
                  <a:pt x="0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EF403BE9-89E5-80ED-01FD-3F252D8B53AA}"/>
              </a:ext>
            </a:extLst>
          </p:cNvPr>
          <p:cNvSpPr/>
          <p:nvPr/>
        </p:nvSpPr>
        <p:spPr>
          <a:xfrm>
            <a:off x="3406841" y="614607"/>
            <a:ext cx="630876" cy="680277"/>
          </a:xfrm>
          <a:custGeom>
            <a:avLst/>
            <a:gdLst>
              <a:gd name="connsiteX0" fmla="*/ 35872 w 630876"/>
              <a:gd name="connsiteY0" fmla="*/ 0 h 680277"/>
              <a:gd name="connsiteX1" fmla="*/ 167707 w 630876"/>
              <a:gd name="connsiteY1" fmla="*/ 34982 h 680277"/>
              <a:gd name="connsiteX2" fmla="*/ 176909 w 630876"/>
              <a:gd name="connsiteY2" fmla="*/ 35775 h 680277"/>
              <a:gd name="connsiteX3" fmla="*/ 284709 w 630876"/>
              <a:gd name="connsiteY3" fmla="*/ 17610 h 680277"/>
              <a:gd name="connsiteX4" fmla="*/ 188252 w 630876"/>
              <a:gd name="connsiteY4" fmla="*/ 107245 h 680277"/>
              <a:gd name="connsiteX5" fmla="*/ 356418 w 630876"/>
              <a:gd name="connsiteY5" fmla="*/ 76864 h 680277"/>
              <a:gd name="connsiteX6" fmla="*/ 335080 w 630876"/>
              <a:gd name="connsiteY6" fmla="*/ 146669 h 680277"/>
              <a:gd name="connsiteX7" fmla="*/ 337856 w 630876"/>
              <a:gd name="connsiteY7" fmla="*/ 182682 h 680277"/>
              <a:gd name="connsiteX8" fmla="*/ 630876 w 630876"/>
              <a:gd name="connsiteY8" fmla="*/ 389716 h 680277"/>
              <a:gd name="connsiteX9" fmla="*/ 538782 w 630876"/>
              <a:gd name="connsiteY9" fmla="*/ 484983 h 680277"/>
              <a:gd name="connsiteX10" fmla="*/ 527280 w 630876"/>
              <a:gd name="connsiteY10" fmla="*/ 485221 h 680277"/>
              <a:gd name="connsiteX11" fmla="*/ 305809 w 630876"/>
              <a:gd name="connsiteY11" fmla="*/ 680277 h 680277"/>
              <a:gd name="connsiteX12" fmla="*/ 299463 w 630876"/>
              <a:gd name="connsiteY12" fmla="*/ 678294 h 680277"/>
              <a:gd name="connsiteX13" fmla="*/ 126618 w 630876"/>
              <a:gd name="connsiteY13" fmla="*/ 596274 h 680277"/>
              <a:gd name="connsiteX14" fmla="*/ 64904 w 630876"/>
              <a:gd name="connsiteY14" fmla="*/ 370123 h 680277"/>
              <a:gd name="connsiteX15" fmla="*/ 142641 w 630876"/>
              <a:gd name="connsiteY15" fmla="*/ 251534 h 680277"/>
              <a:gd name="connsiteX16" fmla="*/ 49436 w 630876"/>
              <a:gd name="connsiteY16" fmla="*/ 295004 h 680277"/>
              <a:gd name="connsiteX17" fmla="*/ 255 w 630876"/>
              <a:gd name="connsiteY17" fmla="*/ 168800 h 680277"/>
              <a:gd name="connsiteX18" fmla="*/ 77675 w 630876"/>
              <a:gd name="connsiteY18" fmla="*/ 116843 h 680277"/>
              <a:gd name="connsiteX19" fmla="*/ 77279 w 630876"/>
              <a:gd name="connsiteY19" fmla="*/ 77975 h 680277"/>
              <a:gd name="connsiteX20" fmla="*/ 35872 w 630876"/>
              <a:gd name="connsiteY20" fmla="*/ 0 h 680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0876" h="680277">
                <a:moveTo>
                  <a:pt x="35872" y="0"/>
                </a:moveTo>
                <a:cubicBezTo>
                  <a:pt x="78944" y="17610"/>
                  <a:pt x="120113" y="37520"/>
                  <a:pt x="167707" y="34982"/>
                </a:cubicBezTo>
                <a:lnTo>
                  <a:pt x="176909" y="35775"/>
                </a:lnTo>
                <a:cubicBezTo>
                  <a:pt x="212683" y="28874"/>
                  <a:pt x="248696" y="22845"/>
                  <a:pt x="284709" y="17610"/>
                </a:cubicBezTo>
                <a:cubicBezTo>
                  <a:pt x="253218" y="48308"/>
                  <a:pt x="221726" y="78689"/>
                  <a:pt x="188252" y="107245"/>
                </a:cubicBezTo>
                <a:cubicBezTo>
                  <a:pt x="244096" y="95109"/>
                  <a:pt x="299463" y="82814"/>
                  <a:pt x="356418" y="76864"/>
                </a:cubicBezTo>
                <a:cubicBezTo>
                  <a:pt x="345629" y="99154"/>
                  <a:pt x="331827" y="121047"/>
                  <a:pt x="335080" y="146669"/>
                </a:cubicBezTo>
                <a:cubicBezTo>
                  <a:pt x="329447" y="160630"/>
                  <a:pt x="331668" y="169117"/>
                  <a:pt x="337856" y="182682"/>
                </a:cubicBezTo>
                <a:cubicBezTo>
                  <a:pt x="389257" y="295083"/>
                  <a:pt x="536085" y="329430"/>
                  <a:pt x="630876" y="389716"/>
                </a:cubicBezTo>
                <a:cubicBezTo>
                  <a:pt x="606603" y="417162"/>
                  <a:pt x="577174" y="482286"/>
                  <a:pt x="538782" y="484983"/>
                </a:cubicBezTo>
                <a:cubicBezTo>
                  <a:pt x="534974" y="485221"/>
                  <a:pt x="531088" y="485221"/>
                  <a:pt x="527280" y="485221"/>
                </a:cubicBezTo>
                <a:cubicBezTo>
                  <a:pt x="498010" y="554550"/>
                  <a:pt x="367126" y="631731"/>
                  <a:pt x="305809" y="680277"/>
                </a:cubicBezTo>
                <a:lnTo>
                  <a:pt x="299463" y="678294"/>
                </a:lnTo>
                <a:cubicBezTo>
                  <a:pt x="260912" y="630938"/>
                  <a:pt x="181985" y="613963"/>
                  <a:pt x="126618" y="596274"/>
                </a:cubicBezTo>
                <a:cubicBezTo>
                  <a:pt x="89177" y="521234"/>
                  <a:pt x="69663" y="454364"/>
                  <a:pt x="64904" y="370123"/>
                </a:cubicBezTo>
                <a:cubicBezTo>
                  <a:pt x="85845" y="328161"/>
                  <a:pt x="115592" y="289848"/>
                  <a:pt x="142641" y="251534"/>
                </a:cubicBezTo>
                <a:cubicBezTo>
                  <a:pt x="111388" y="265495"/>
                  <a:pt x="80452" y="280487"/>
                  <a:pt x="49436" y="295004"/>
                </a:cubicBezTo>
                <a:cubicBezTo>
                  <a:pt x="34999" y="254073"/>
                  <a:pt x="8029" y="211238"/>
                  <a:pt x="255" y="168800"/>
                </a:cubicBezTo>
                <a:cubicBezTo>
                  <a:pt x="-4583" y="142385"/>
                  <a:pt x="60700" y="141672"/>
                  <a:pt x="77675" y="116843"/>
                </a:cubicBezTo>
                <a:cubicBezTo>
                  <a:pt x="81959" y="102644"/>
                  <a:pt x="80214" y="92253"/>
                  <a:pt x="77279" y="77975"/>
                </a:cubicBezTo>
                <a:cubicBezTo>
                  <a:pt x="70616" y="45690"/>
                  <a:pt x="55703" y="25463"/>
                  <a:pt x="3587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870150E6-7063-9140-1FE8-FEABF5D002E0}"/>
              </a:ext>
            </a:extLst>
          </p:cNvPr>
          <p:cNvSpPr/>
          <p:nvPr/>
        </p:nvSpPr>
        <p:spPr>
          <a:xfrm>
            <a:off x="3583721" y="632296"/>
            <a:ext cx="453996" cy="467611"/>
          </a:xfrm>
          <a:custGeom>
            <a:avLst/>
            <a:gdLst>
              <a:gd name="connsiteX0" fmla="*/ 29 w 453996"/>
              <a:gd name="connsiteY0" fmla="*/ 18165 h 467611"/>
              <a:gd name="connsiteX1" fmla="*/ 107829 w 453996"/>
              <a:gd name="connsiteY1" fmla="*/ 0 h 467611"/>
              <a:gd name="connsiteX2" fmla="*/ 11372 w 453996"/>
              <a:gd name="connsiteY2" fmla="*/ 89635 h 467611"/>
              <a:gd name="connsiteX3" fmla="*/ 179538 w 453996"/>
              <a:gd name="connsiteY3" fmla="*/ 59255 h 467611"/>
              <a:gd name="connsiteX4" fmla="*/ 158200 w 453996"/>
              <a:gd name="connsiteY4" fmla="*/ 129059 h 467611"/>
              <a:gd name="connsiteX5" fmla="*/ 160976 w 453996"/>
              <a:gd name="connsiteY5" fmla="*/ 165072 h 467611"/>
              <a:gd name="connsiteX6" fmla="*/ 453996 w 453996"/>
              <a:gd name="connsiteY6" fmla="*/ 372106 h 467611"/>
              <a:gd name="connsiteX7" fmla="*/ 361902 w 453996"/>
              <a:gd name="connsiteY7" fmla="*/ 467373 h 467611"/>
              <a:gd name="connsiteX8" fmla="*/ 350400 w 453996"/>
              <a:gd name="connsiteY8" fmla="*/ 467611 h 467611"/>
              <a:gd name="connsiteX9" fmla="*/ 141938 w 453996"/>
              <a:gd name="connsiteY9" fmla="*/ 325702 h 467611"/>
              <a:gd name="connsiteX10" fmla="*/ 29 w 453996"/>
              <a:gd name="connsiteY10" fmla="*/ 18165 h 467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3996" h="467611">
                <a:moveTo>
                  <a:pt x="29" y="18165"/>
                </a:moveTo>
                <a:cubicBezTo>
                  <a:pt x="35804" y="11264"/>
                  <a:pt x="71817" y="5235"/>
                  <a:pt x="107829" y="0"/>
                </a:cubicBezTo>
                <a:cubicBezTo>
                  <a:pt x="76338" y="30698"/>
                  <a:pt x="44847" y="61079"/>
                  <a:pt x="11372" y="89635"/>
                </a:cubicBezTo>
                <a:cubicBezTo>
                  <a:pt x="67216" y="77499"/>
                  <a:pt x="122583" y="65204"/>
                  <a:pt x="179538" y="59255"/>
                </a:cubicBezTo>
                <a:cubicBezTo>
                  <a:pt x="168750" y="81544"/>
                  <a:pt x="154948" y="103438"/>
                  <a:pt x="158200" y="129059"/>
                </a:cubicBezTo>
                <a:cubicBezTo>
                  <a:pt x="152568" y="143020"/>
                  <a:pt x="154789" y="151508"/>
                  <a:pt x="160976" y="165072"/>
                </a:cubicBezTo>
                <a:cubicBezTo>
                  <a:pt x="212378" y="277473"/>
                  <a:pt x="359205" y="311820"/>
                  <a:pt x="453996" y="372106"/>
                </a:cubicBezTo>
                <a:cubicBezTo>
                  <a:pt x="429724" y="399552"/>
                  <a:pt x="400295" y="464676"/>
                  <a:pt x="361902" y="467373"/>
                </a:cubicBezTo>
                <a:cubicBezTo>
                  <a:pt x="358095" y="467611"/>
                  <a:pt x="354208" y="467611"/>
                  <a:pt x="350400" y="467611"/>
                </a:cubicBezTo>
                <a:cubicBezTo>
                  <a:pt x="272505" y="440324"/>
                  <a:pt x="198813" y="384798"/>
                  <a:pt x="141938" y="325702"/>
                </a:cubicBezTo>
                <a:cubicBezTo>
                  <a:pt x="82843" y="263988"/>
                  <a:pt x="-1796" y="106055"/>
                  <a:pt x="29" y="1816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5EA71E19-9F7F-E0CF-0AF4-7D0CBB188D7F}"/>
              </a:ext>
            </a:extLst>
          </p:cNvPr>
          <p:cNvSpPr/>
          <p:nvPr/>
        </p:nvSpPr>
        <p:spPr>
          <a:xfrm>
            <a:off x="2979151" y="894777"/>
            <a:ext cx="619510" cy="626178"/>
          </a:xfrm>
          <a:custGeom>
            <a:avLst/>
            <a:gdLst>
              <a:gd name="connsiteX0" fmla="*/ 50207 w 619510"/>
              <a:gd name="connsiteY0" fmla="*/ 0 h 626178"/>
              <a:gd name="connsiteX1" fmla="*/ 57663 w 619510"/>
              <a:gd name="connsiteY1" fmla="*/ 7218 h 626178"/>
              <a:gd name="connsiteX2" fmla="*/ 186326 w 619510"/>
              <a:gd name="connsiteY2" fmla="*/ 290879 h 626178"/>
              <a:gd name="connsiteX3" fmla="*/ 619511 w 619510"/>
              <a:gd name="connsiteY3" fmla="*/ 472053 h 626178"/>
              <a:gd name="connsiteX4" fmla="*/ 376781 w 619510"/>
              <a:gd name="connsiteY4" fmla="*/ 626179 h 626178"/>
              <a:gd name="connsiteX5" fmla="*/ 24665 w 619510"/>
              <a:gd name="connsiteY5" fmla="*/ 366315 h 626178"/>
              <a:gd name="connsiteX6" fmla="*/ 50207 w 619510"/>
              <a:gd name="connsiteY6" fmla="*/ 0 h 62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9510" h="626178">
                <a:moveTo>
                  <a:pt x="50207" y="0"/>
                </a:moveTo>
                <a:cubicBezTo>
                  <a:pt x="52745" y="2380"/>
                  <a:pt x="55204" y="4839"/>
                  <a:pt x="57663" y="7218"/>
                </a:cubicBezTo>
                <a:cubicBezTo>
                  <a:pt x="146347" y="95109"/>
                  <a:pt x="186088" y="163565"/>
                  <a:pt x="186326" y="290879"/>
                </a:cubicBezTo>
                <a:cubicBezTo>
                  <a:pt x="319748" y="374248"/>
                  <a:pt x="492832" y="381863"/>
                  <a:pt x="619511" y="472053"/>
                </a:cubicBezTo>
                <a:cubicBezTo>
                  <a:pt x="540029" y="523614"/>
                  <a:pt x="460309" y="581916"/>
                  <a:pt x="376781" y="626179"/>
                </a:cubicBezTo>
                <a:cubicBezTo>
                  <a:pt x="260097" y="535195"/>
                  <a:pt x="154200" y="440086"/>
                  <a:pt x="24665" y="366315"/>
                </a:cubicBezTo>
                <a:cubicBezTo>
                  <a:pt x="-21580" y="217822"/>
                  <a:pt x="3089" y="140244"/>
                  <a:pt x="5020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B38E25EF-00CE-CDCD-A094-C84176BA3502}"/>
              </a:ext>
            </a:extLst>
          </p:cNvPr>
          <p:cNvSpPr/>
          <p:nvPr/>
        </p:nvSpPr>
        <p:spPr>
          <a:xfrm>
            <a:off x="2569362" y="778330"/>
            <a:ext cx="410912" cy="455792"/>
          </a:xfrm>
          <a:custGeom>
            <a:avLst/>
            <a:gdLst>
              <a:gd name="connsiteX0" fmla="*/ 0 w 410912"/>
              <a:gd name="connsiteY0" fmla="*/ 0 h 455792"/>
              <a:gd name="connsiteX1" fmla="*/ 157298 w 410912"/>
              <a:gd name="connsiteY1" fmla="*/ 48387 h 455792"/>
              <a:gd name="connsiteX2" fmla="*/ 220995 w 410912"/>
              <a:gd name="connsiteY2" fmla="*/ 65680 h 455792"/>
              <a:gd name="connsiteX3" fmla="*/ 405739 w 410912"/>
              <a:gd name="connsiteY3" fmla="*/ 87018 h 455792"/>
              <a:gd name="connsiteX4" fmla="*/ 396855 w 410912"/>
              <a:gd name="connsiteY4" fmla="*/ 171814 h 455792"/>
              <a:gd name="connsiteX5" fmla="*/ 361794 w 410912"/>
              <a:gd name="connsiteY5" fmla="*/ 455792 h 455792"/>
              <a:gd name="connsiteX6" fmla="*/ 298256 w 410912"/>
              <a:gd name="connsiteY6" fmla="*/ 408515 h 455792"/>
              <a:gd name="connsiteX7" fmla="*/ 102565 w 410912"/>
              <a:gd name="connsiteY7" fmla="*/ 88842 h 455792"/>
              <a:gd name="connsiteX8" fmla="*/ 0 w 410912"/>
              <a:gd name="connsiteY8" fmla="*/ 0 h 45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0912" h="455792">
                <a:moveTo>
                  <a:pt x="0" y="0"/>
                </a:moveTo>
                <a:cubicBezTo>
                  <a:pt x="53226" y="14120"/>
                  <a:pt x="105103" y="30698"/>
                  <a:pt x="157298" y="48387"/>
                </a:cubicBezTo>
                <a:cubicBezTo>
                  <a:pt x="178002" y="56320"/>
                  <a:pt x="198784" y="63697"/>
                  <a:pt x="220995" y="65680"/>
                </a:cubicBezTo>
                <a:cubicBezTo>
                  <a:pt x="257008" y="68853"/>
                  <a:pt x="390033" y="52512"/>
                  <a:pt x="405739" y="87018"/>
                </a:cubicBezTo>
                <a:cubicBezTo>
                  <a:pt x="417558" y="113036"/>
                  <a:pt x="406770" y="146669"/>
                  <a:pt x="396855" y="171814"/>
                </a:cubicBezTo>
                <a:cubicBezTo>
                  <a:pt x="345850" y="300239"/>
                  <a:pt x="329351" y="313883"/>
                  <a:pt x="361794" y="455792"/>
                </a:cubicBezTo>
                <a:cubicBezTo>
                  <a:pt x="339901" y="441910"/>
                  <a:pt x="315786" y="427870"/>
                  <a:pt x="298256" y="408515"/>
                </a:cubicBezTo>
                <a:cubicBezTo>
                  <a:pt x="227182" y="330223"/>
                  <a:pt x="188234" y="131915"/>
                  <a:pt x="102565" y="88842"/>
                </a:cubicBezTo>
                <a:cubicBezTo>
                  <a:pt x="66790" y="61872"/>
                  <a:pt x="33554" y="2958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F9D6E586-9CDC-64BC-7466-558207450946}"/>
              </a:ext>
            </a:extLst>
          </p:cNvPr>
          <p:cNvSpPr/>
          <p:nvPr/>
        </p:nvSpPr>
        <p:spPr>
          <a:xfrm>
            <a:off x="2017668" y="870028"/>
            <a:ext cx="634824" cy="308549"/>
          </a:xfrm>
          <a:custGeom>
            <a:avLst/>
            <a:gdLst>
              <a:gd name="connsiteX0" fmla="*/ 191725 w 634824"/>
              <a:gd name="connsiteY0" fmla="*/ 0 h 308549"/>
              <a:gd name="connsiteX1" fmla="*/ 236384 w 634824"/>
              <a:gd name="connsiteY1" fmla="*/ 99709 h 308549"/>
              <a:gd name="connsiteX2" fmla="*/ 250107 w 634824"/>
              <a:gd name="connsiteY2" fmla="*/ 101534 h 308549"/>
              <a:gd name="connsiteX3" fmla="*/ 271206 w 634824"/>
              <a:gd name="connsiteY3" fmla="*/ 46801 h 308549"/>
              <a:gd name="connsiteX4" fmla="*/ 364332 w 634824"/>
              <a:gd name="connsiteY4" fmla="*/ 158885 h 308549"/>
              <a:gd name="connsiteX5" fmla="*/ 323957 w 634824"/>
              <a:gd name="connsiteY5" fmla="*/ 20545 h 308549"/>
              <a:gd name="connsiteX6" fmla="*/ 410340 w 634824"/>
              <a:gd name="connsiteY6" fmla="*/ 107245 h 308549"/>
              <a:gd name="connsiteX7" fmla="*/ 634825 w 634824"/>
              <a:gd name="connsiteY7" fmla="*/ 303967 h 308549"/>
              <a:gd name="connsiteX8" fmla="*/ 312534 w 634824"/>
              <a:gd name="connsiteY8" fmla="*/ 272396 h 308549"/>
              <a:gd name="connsiteX9" fmla="*/ 157695 w 634824"/>
              <a:gd name="connsiteY9" fmla="*/ 227579 h 308549"/>
              <a:gd name="connsiteX10" fmla="*/ 325384 w 634824"/>
              <a:gd name="connsiteY10" fmla="*/ 159837 h 308549"/>
              <a:gd name="connsiteX11" fmla="*/ 0 w 634824"/>
              <a:gd name="connsiteY11" fmla="*/ 74167 h 308549"/>
              <a:gd name="connsiteX12" fmla="*/ 153015 w 634824"/>
              <a:gd name="connsiteY12" fmla="*/ 139450 h 308549"/>
              <a:gd name="connsiteX13" fmla="*/ 191725 w 634824"/>
              <a:gd name="connsiteY13" fmla="*/ 0 h 308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34824" h="308549">
                <a:moveTo>
                  <a:pt x="191725" y="0"/>
                </a:moveTo>
                <a:cubicBezTo>
                  <a:pt x="202274" y="29191"/>
                  <a:pt x="213856" y="77975"/>
                  <a:pt x="236384" y="99709"/>
                </a:cubicBezTo>
                <a:cubicBezTo>
                  <a:pt x="240032" y="103279"/>
                  <a:pt x="245188" y="101613"/>
                  <a:pt x="250107" y="101534"/>
                </a:cubicBezTo>
                <a:cubicBezTo>
                  <a:pt x="264940" y="87176"/>
                  <a:pt x="267161" y="66156"/>
                  <a:pt x="271206" y="46801"/>
                </a:cubicBezTo>
                <a:lnTo>
                  <a:pt x="364332" y="158885"/>
                </a:lnTo>
                <a:lnTo>
                  <a:pt x="323957" y="20545"/>
                </a:lnTo>
                <a:cubicBezTo>
                  <a:pt x="353306" y="48942"/>
                  <a:pt x="382101" y="77816"/>
                  <a:pt x="410340" y="107245"/>
                </a:cubicBezTo>
                <a:cubicBezTo>
                  <a:pt x="456506" y="194501"/>
                  <a:pt x="558278" y="245585"/>
                  <a:pt x="634825" y="303967"/>
                </a:cubicBezTo>
                <a:cubicBezTo>
                  <a:pt x="523058" y="316579"/>
                  <a:pt x="420652" y="302222"/>
                  <a:pt x="312534" y="272396"/>
                </a:cubicBezTo>
                <a:cubicBezTo>
                  <a:pt x="261291" y="249393"/>
                  <a:pt x="213380" y="234876"/>
                  <a:pt x="157695" y="227579"/>
                </a:cubicBezTo>
                <a:cubicBezTo>
                  <a:pt x="213856" y="205685"/>
                  <a:pt x="269779" y="183158"/>
                  <a:pt x="325384" y="159837"/>
                </a:cubicBezTo>
                <a:cubicBezTo>
                  <a:pt x="185141" y="116050"/>
                  <a:pt x="155712" y="172925"/>
                  <a:pt x="0" y="74167"/>
                </a:cubicBezTo>
                <a:cubicBezTo>
                  <a:pt x="57509" y="89397"/>
                  <a:pt x="103200" y="105659"/>
                  <a:pt x="153015" y="139450"/>
                </a:cubicBezTo>
                <a:cubicBezTo>
                  <a:pt x="161502" y="90587"/>
                  <a:pt x="173639" y="46008"/>
                  <a:pt x="19172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3C3748E9-1F3B-7EAD-D7C0-E7AC8257C95E}"/>
              </a:ext>
            </a:extLst>
          </p:cNvPr>
          <p:cNvSpPr/>
          <p:nvPr/>
        </p:nvSpPr>
        <p:spPr>
          <a:xfrm>
            <a:off x="2422138" y="850039"/>
            <a:ext cx="355527" cy="312613"/>
          </a:xfrm>
          <a:custGeom>
            <a:avLst/>
            <a:gdLst>
              <a:gd name="connsiteX0" fmla="*/ 17689 w 355527"/>
              <a:gd name="connsiteY0" fmla="*/ 120968 h 312613"/>
              <a:gd name="connsiteX1" fmla="*/ 0 w 355527"/>
              <a:gd name="connsiteY1" fmla="*/ 0 h 312613"/>
              <a:gd name="connsiteX2" fmla="*/ 104469 w 355527"/>
              <a:gd name="connsiteY2" fmla="*/ 127314 h 312613"/>
              <a:gd name="connsiteX3" fmla="*/ 113512 w 355527"/>
              <a:gd name="connsiteY3" fmla="*/ 123665 h 312613"/>
              <a:gd name="connsiteX4" fmla="*/ 113194 w 355527"/>
              <a:gd name="connsiteY4" fmla="*/ 9915 h 312613"/>
              <a:gd name="connsiteX5" fmla="*/ 237891 w 355527"/>
              <a:gd name="connsiteY5" fmla="*/ 38868 h 312613"/>
              <a:gd name="connsiteX6" fmla="*/ 355527 w 355527"/>
              <a:gd name="connsiteY6" fmla="*/ 312613 h 312613"/>
              <a:gd name="connsiteX7" fmla="*/ 17689 w 355527"/>
              <a:gd name="connsiteY7" fmla="*/ 120968 h 31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5527" h="312613">
                <a:moveTo>
                  <a:pt x="17689" y="120968"/>
                </a:moveTo>
                <a:cubicBezTo>
                  <a:pt x="24352" y="93602"/>
                  <a:pt x="5077" y="29508"/>
                  <a:pt x="0" y="0"/>
                </a:cubicBezTo>
                <a:cubicBezTo>
                  <a:pt x="24669" y="35378"/>
                  <a:pt x="66156" y="110894"/>
                  <a:pt x="104469" y="127314"/>
                </a:cubicBezTo>
                <a:lnTo>
                  <a:pt x="113512" y="123665"/>
                </a:lnTo>
                <a:cubicBezTo>
                  <a:pt x="128583" y="93284"/>
                  <a:pt x="117478" y="43073"/>
                  <a:pt x="113194" y="9915"/>
                </a:cubicBezTo>
                <a:cubicBezTo>
                  <a:pt x="155156" y="17768"/>
                  <a:pt x="196484" y="28477"/>
                  <a:pt x="237891" y="38868"/>
                </a:cubicBezTo>
                <a:cubicBezTo>
                  <a:pt x="258039" y="135246"/>
                  <a:pt x="309916" y="226389"/>
                  <a:pt x="355527" y="312613"/>
                </a:cubicBezTo>
                <a:cubicBezTo>
                  <a:pt x="269937" y="272158"/>
                  <a:pt x="74722" y="185379"/>
                  <a:pt x="17689" y="12096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E630E10E-9997-257A-3BF1-92FA529A3CE0}"/>
              </a:ext>
            </a:extLst>
          </p:cNvPr>
          <p:cNvSpPr/>
          <p:nvPr/>
        </p:nvSpPr>
        <p:spPr>
          <a:xfrm>
            <a:off x="2532239" y="602391"/>
            <a:ext cx="419779" cy="188711"/>
          </a:xfrm>
          <a:custGeom>
            <a:avLst/>
            <a:gdLst>
              <a:gd name="connsiteX0" fmla="*/ 226785 w 419779"/>
              <a:gd name="connsiteY0" fmla="*/ 0 h 188711"/>
              <a:gd name="connsiteX1" fmla="*/ 269937 w 419779"/>
              <a:gd name="connsiteY1" fmla="*/ 21338 h 188711"/>
              <a:gd name="connsiteX2" fmla="*/ 284929 w 419779"/>
              <a:gd name="connsiteY2" fmla="*/ 78292 h 188711"/>
              <a:gd name="connsiteX3" fmla="*/ 350926 w 419779"/>
              <a:gd name="connsiteY3" fmla="*/ 97330 h 188711"/>
              <a:gd name="connsiteX4" fmla="*/ 377896 w 419779"/>
              <a:gd name="connsiteY4" fmla="*/ 37996 h 188711"/>
              <a:gd name="connsiteX5" fmla="*/ 419779 w 419779"/>
              <a:gd name="connsiteY5" fmla="*/ 188710 h 188711"/>
              <a:gd name="connsiteX6" fmla="*/ 173798 w 419779"/>
              <a:gd name="connsiteY6" fmla="*/ 177605 h 188711"/>
              <a:gd name="connsiteX7" fmla="*/ 0 w 419779"/>
              <a:gd name="connsiteY7" fmla="*/ 88049 h 188711"/>
              <a:gd name="connsiteX8" fmla="*/ 189107 w 419779"/>
              <a:gd name="connsiteY8" fmla="*/ 137943 h 188711"/>
              <a:gd name="connsiteX9" fmla="*/ 105896 w 419779"/>
              <a:gd name="connsiteY9" fmla="*/ 57033 h 188711"/>
              <a:gd name="connsiteX10" fmla="*/ 59889 w 419779"/>
              <a:gd name="connsiteY10" fmla="*/ 28715 h 188711"/>
              <a:gd name="connsiteX11" fmla="*/ 64490 w 419779"/>
              <a:gd name="connsiteY11" fmla="*/ 25621 h 188711"/>
              <a:gd name="connsiteX12" fmla="*/ 185061 w 419779"/>
              <a:gd name="connsiteY12" fmla="*/ 51084 h 188711"/>
              <a:gd name="connsiteX13" fmla="*/ 233290 w 419779"/>
              <a:gd name="connsiteY13" fmla="*/ 66632 h 188711"/>
              <a:gd name="connsiteX14" fmla="*/ 226785 w 419779"/>
              <a:gd name="connsiteY14" fmla="*/ 0 h 188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19779" h="188711">
                <a:moveTo>
                  <a:pt x="226785" y="0"/>
                </a:moveTo>
                <a:cubicBezTo>
                  <a:pt x="243761" y="4204"/>
                  <a:pt x="259387" y="5235"/>
                  <a:pt x="269937" y="21338"/>
                </a:cubicBezTo>
                <a:cubicBezTo>
                  <a:pt x="278901" y="35061"/>
                  <a:pt x="281677" y="62110"/>
                  <a:pt x="284929" y="78292"/>
                </a:cubicBezTo>
                <a:cubicBezTo>
                  <a:pt x="306823" y="84797"/>
                  <a:pt x="328795" y="91618"/>
                  <a:pt x="350926" y="97330"/>
                </a:cubicBezTo>
                <a:lnTo>
                  <a:pt x="377896" y="37996"/>
                </a:lnTo>
                <a:cubicBezTo>
                  <a:pt x="387177" y="90905"/>
                  <a:pt x="398362" y="139133"/>
                  <a:pt x="419779" y="188710"/>
                </a:cubicBezTo>
                <a:cubicBezTo>
                  <a:pt x="337124" y="188790"/>
                  <a:pt x="256056" y="185299"/>
                  <a:pt x="173798" y="177605"/>
                </a:cubicBezTo>
                <a:cubicBezTo>
                  <a:pt x="120651" y="140164"/>
                  <a:pt x="57271" y="118826"/>
                  <a:pt x="0" y="88049"/>
                </a:cubicBezTo>
                <a:cubicBezTo>
                  <a:pt x="63776" y="102644"/>
                  <a:pt x="126283" y="119699"/>
                  <a:pt x="189107" y="137943"/>
                </a:cubicBezTo>
                <a:cubicBezTo>
                  <a:pt x="163327" y="110497"/>
                  <a:pt x="136357" y="79165"/>
                  <a:pt x="105896" y="57033"/>
                </a:cubicBezTo>
                <a:cubicBezTo>
                  <a:pt x="91222" y="46404"/>
                  <a:pt x="74643" y="39741"/>
                  <a:pt x="59889" y="28715"/>
                </a:cubicBezTo>
                <a:lnTo>
                  <a:pt x="64490" y="25621"/>
                </a:lnTo>
                <a:cubicBezTo>
                  <a:pt x="109784" y="24670"/>
                  <a:pt x="143020" y="36409"/>
                  <a:pt x="185061" y="51084"/>
                </a:cubicBezTo>
                <a:cubicBezTo>
                  <a:pt x="201243" y="60841"/>
                  <a:pt x="213697" y="66394"/>
                  <a:pt x="233290" y="66632"/>
                </a:cubicBezTo>
                <a:cubicBezTo>
                  <a:pt x="232179" y="44580"/>
                  <a:pt x="229007" y="22131"/>
                  <a:pt x="22678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E1445AD2-92CA-C4D0-E9A7-706A706D8BD8}"/>
              </a:ext>
            </a:extLst>
          </p:cNvPr>
          <p:cNvSpPr/>
          <p:nvPr/>
        </p:nvSpPr>
        <p:spPr>
          <a:xfrm>
            <a:off x="3472379" y="420741"/>
            <a:ext cx="80751" cy="110576"/>
          </a:xfrm>
          <a:custGeom>
            <a:avLst/>
            <a:gdLst>
              <a:gd name="connsiteX0" fmla="*/ 0 w 80751"/>
              <a:gd name="connsiteY0" fmla="*/ 31729 h 110576"/>
              <a:gd name="connsiteX1" fmla="*/ 41962 w 80751"/>
              <a:gd name="connsiteY1" fmla="*/ 0 h 110576"/>
              <a:gd name="connsiteX2" fmla="*/ 68536 w 80751"/>
              <a:gd name="connsiteY2" fmla="*/ 22924 h 110576"/>
              <a:gd name="connsiteX3" fmla="*/ 80751 w 80751"/>
              <a:gd name="connsiteY3" fmla="*/ 110577 h 110576"/>
              <a:gd name="connsiteX4" fmla="*/ 0 w 80751"/>
              <a:gd name="connsiteY4" fmla="*/ 31729 h 110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751" h="110576">
                <a:moveTo>
                  <a:pt x="0" y="31729"/>
                </a:moveTo>
                <a:cubicBezTo>
                  <a:pt x="12295" y="17689"/>
                  <a:pt x="22448" y="3252"/>
                  <a:pt x="41962" y="0"/>
                </a:cubicBezTo>
                <a:cubicBezTo>
                  <a:pt x="57271" y="5473"/>
                  <a:pt x="61238" y="7139"/>
                  <a:pt x="68536" y="22924"/>
                </a:cubicBezTo>
                <a:cubicBezTo>
                  <a:pt x="80196" y="48149"/>
                  <a:pt x="79561" y="83369"/>
                  <a:pt x="80751" y="110577"/>
                </a:cubicBezTo>
                <a:cubicBezTo>
                  <a:pt x="49736" y="88763"/>
                  <a:pt x="25225" y="59810"/>
                  <a:pt x="0" y="3172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0D44A805-4164-9A1C-8732-899BA21FB3DA}"/>
              </a:ext>
            </a:extLst>
          </p:cNvPr>
          <p:cNvSpPr/>
          <p:nvPr/>
        </p:nvSpPr>
        <p:spPr>
          <a:xfrm>
            <a:off x="3002785" y="683222"/>
            <a:ext cx="409784" cy="489980"/>
          </a:xfrm>
          <a:custGeom>
            <a:avLst/>
            <a:gdLst>
              <a:gd name="connsiteX0" fmla="*/ 124300 w 409784"/>
              <a:gd name="connsiteY0" fmla="*/ 0 h 489980"/>
              <a:gd name="connsiteX1" fmla="*/ 196801 w 409784"/>
              <a:gd name="connsiteY1" fmla="*/ 114305 h 489980"/>
              <a:gd name="connsiteX2" fmla="*/ 232497 w 409784"/>
              <a:gd name="connsiteY2" fmla="*/ 142782 h 489980"/>
              <a:gd name="connsiteX3" fmla="*/ 321815 w 409784"/>
              <a:gd name="connsiteY3" fmla="*/ 89001 h 489980"/>
              <a:gd name="connsiteX4" fmla="*/ 409785 w 409784"/>
              <a:gd name="connsiteY4" fmla="*/ 489980 h 489980"/>
              <a:gd name="connsiteX5" fmla="*/ 338235 w 409784"/>
              <a:gd name="connsiteY5" fmla="*/ 455475 h 489980"/>
              <a:gd name="connsiteX6" fmla="*/ 166341 w 409784"/>
              <a:gd name="connsiteY6" fmla="*/ 208858 h 489980"/>
              <a:gd name="connsiteX7" fmla="*/ 23321 w 409784"/>
              <a:gd name="connsiteY7" fmla="*/ 90667 h 489980"/>
              <a:gd name="connsiteX8" fmla="*/ 0 w 409784"/>
              <a:gd name="connsiteY8" fmla="*/ 17610 h 489980"/>
              <a:gd name="connsiteX9" fmla="*/ 70677 w 409784"/>
              <a:gd name="connsiteY9" fmla="*/ 47277 h 489980"/>
              <a:gd name="connsiteX10" fmla="*/ 124300 w 409784"/>
              <a:gd name="connsiteY10" fmla="*/ 0 h 489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9784" h="489980">
                <a:moveTo>
                  <a:pt x="124300" y="0"/>
                </a:moveTo>
                <a:cubicBezTo>
                  <a:pt x="214808" y="56716"/>
                  <a:pt x="161978" y="39979"/>
                  <a:pt x="196801" y="114305"/>
                </a:cubicBezTo>
                <a:cubicBezTo>
                  <a:pt x="205527" y="132867"/>
                  <a:pt x="214411" y="136912"/>
                  <a:pt x="232497" y="142782"/>
                </a:cubicBezTo>
                <a:cubicBezTo>
                  <a:pt x="269858" y="139133"/>
                  <a:pt x="297542" y="115653"/>
                  <a:pt x="321815" y="89001"/>
                </a:cubicBezTo>
                <a:cubicBezTo>
                  <a:pt x="413830" y="209890"/>
                  <a:pt x="385512" y="349419"/>
                  <a:pt x="409785" y="489980"/>
                </a:cubicBezTo>
                <a:lnTo>
                  <a:pt x="338235" y="455475"/>
                </a:lnTo>
                <a:cubicBezTo>
                  <a:pt x="231704" y="398203"/>
                  <a:pt x="233607" y="294210"/>
                  <a:pt x="166341" y="208858"/>
                </a:cubicBezTo>
                <a:cubicBezTo>
                  <a:pt x="128662" y="161026"/>
                  <a:pt x="70677" y="128662"/>
                  <a:pt x="23321" y="90667"/>
                </a:cubicBezTo>
                <a:lnTo>
                  <a:pt x="0" y="17610"/>
                </a:lnTo>
                <a:cubicBezTo>
                  <a:pt x="19752" y="30302"/>
                  <a:pt x="45928" y="49974"/>
                  <a:pt x="70677" y="47277"/>
                </a:cubicBezTo>
                <a:cubicBezTo>
                  <a:pt x="96299" y="44500"/>
                  <a:pt x="111053" y="19038"/>
                  <a:pt x="12430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07B5F836-A20F-ED51-75EF-55312E354EBB}"/>
              </a:ext>
            </a:extLst>
          </p:cNvPr>
          <p:cNvSpPr/>
          <p:nvPr/>
        </p:nvSpPr>
        <p:spPr>
          <a:xfrm>
            <a:off x="1697573" y="1806996"/>
            <a:ext cx="1117295" cy="1442926"/>
          </a:xfrm>
          <a:custGeom>
            <a:avLst/>
            <a:gdLst>
              <a:gd name="connsiteX0" fmla="*/ 95531 w 1117295"/>
              <a:gd name="connsiteY0" fmla="*/ 0 h 1442926"/>
              <a:gd name="connsiteX1" fmla="*/ 194130 w 1117295"/>
              <a:gd name="connsiteY1" fmla="*/ 57985 h 1442926"/>
              <a:gd name="connsiteX2" fmla="*/ 198176 w 1117295"/>
              <a:gd name="connsiteY2" fmla="*/ 69963 h 1442926"/>
              <a:gd name="connsiteX3" fmla="*/ 239900 w 1117295"/>
              <a:gd name="connsiteY3" fmla="*/ 205130 h 1442926"/>
              <a:gd name="connsiteX4" fmla="*/ 250767 w 1117295"/>
              <a:gd name="connsiteY4" fmla="*/ 199895 h 1442926"/>
              <a:gd name="connsiteX5" fmla="*/ 282338 w 1117295"/>
              <a:gd name="connsiteY5" fmla="*/ 58303 h 1442926"/>
              <a:gd name="connsiteX6" fmla="*/ 291301 w 1117295"/>
              <a:gd name="connsiteY6" fmla="*/ 57034 h 1442926"/>
              <a:gd name="connsiteX7" fmla="*/ 326918 w 1117295"/>
              <a:gd name="connsiteY7" fmla="*/ 207668 h 1442926"/>
              <a:gd name="connsiteX8" fmla="*/ 395215 w 1117295"/>
              <a:gd name="connsiteY8" fmla="*/ 63538 h 1442926"/>
              <a:gd name="connsiteX9" fmla="*/ 561080 w 1117295"/>
              <a:gd name="connsiteY9" fmla="*/ 85511 h 1442926"/>
              <a:gd name="connsiteX10" fmla="*/ 562667 w 1117295"/>
              <a:gd name="connsiteY10" fmla="*/ 83052 h 1442926"/>
              <a:gd name="connsiteX11" fmla="*/ 616051 w 1117295"/>
              <a:gd name="connsiteY11" fmla="*/ 66314 h 1442926"/>
              <a:gd name="connsiteX12" fmla="*/ 803016 w 1117295"/>
              <a:gd name="connsiteY12" fmla="*/ 76547 h 1442926"/>
              <a:gd name="connsiteX13" fmla="*/ 870124 w 1117295"/>
              <a:gd name="connsiteY13" fmla="*/ 137626 h 1442926"/>
              <a:gd name="connsiteX14" fmla="*/ 915180 w 1117295"/>
              <a:gd name="connsiteY14" fmla="*/ 142703 h 1442926"/>
              <a:gd name="connsiteX15" fmla="*/ 997517 w 1117295"/>
              <a:gd name="connsiteY15" fmla="*/ 253755 h 1442926"/>
              <a:gd name="connsiteX16" fmla="*/ 1031944 w 1117295"/>
              <a:gd name="connsiteY16" fmla="*/ 254866 h 1442926"/>
              <a:gd name="connsiteX17" fmla="*/ 1083028 w 1117295"/>
              <a:gd name="connsiteY17" fmla="*/ 255183 h 1442926"/>
              <a:gd name="connsiteX18" fmla="*/ 1088184 w 1117295"/>
              <a:gd name="connsiteY18" fmla="*/ 331096 h 1442926"/>
              <a:gd name="connsiteX19" fmla="*/ 1088184 w 1117295"/>
              <a:gd name="connsiteY19" fmla="*/ 384639 h 1442926"/>
              <a:gd name="connsiteX20" fmla="*/ 1117295 w 1117295"/>
              <a:gd name="connsiteY20" fmla="*/ 1421951 h 1442926"/>
              <a:gd name="connsiteX21" fmla="*/ 532682 w 1117295"/>
              <a:gd name="connsiteY21" fmla="*/ 1325414 h 1442926"/>
              <a:gd name="connsiteX22" fmla="*/ 98863 w 1117295"/>
              <a:gd name="connsiteY22" fmla="*/ 637205 h 1442926"/>
              <a:gd name="connsiteX23" fmla="*/ 17556 w 1117295"/>
              <a:gd name="connsiteY23" fmla="*/ 295003 h 1442926"/>
              <a:gd name="connsiteX24" fmla="*/ 5579 w 1117295"/>
              <a:gd name="connsiteY24" fmla="*/ 120175 h 1442926"/>
              <a:gd name="connsiteX25" fmla="*/ 46271 w 1117295"/>
              <a:gd name="connsiteY25" fmla="*/ 125569 h 1442926"/>
              <a:gd name="connsiteX26" fmla="*/ 5023 w 1117295"/>
              <a:gd name="connsiteY26" fmla="*/ 317 h 1442926"/>
              <a:gd name="connsiteX27" fmla="*/ 64992 w 1117295"/>
              <a:gd name="connsiteY27" fmla="*/ 86224 h 1442926"/>
              <a:gd name="connsiteX28" fmla="*/ 88551 w 1117295"/>
              <a:gd name="connsiteY28" fmla="*/ 114622 h 1442926"/>
              <a:gd name="connsiteX29" fmla="*/ 120201 w 1117295"/>
              <a:gd name="connsiteY29" fmla="*/ 131597 h 1442926"/>
              <a:gd name="connsiteX30" fmla="*/ 95531 w 1117295"/>
              <a:gd name="connsiteY30" fmla="*/ 0 h 1442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17295" h="1442926">
                <a:moveTo>
                  <a:pt x="95531" y="0"/>
                </a:moveTo>
                <a:cubicBezTo>
                  <a:pt x="126150" y="25066"/>
                  <a:pt x="158197" y="41803"/>
                  <a:pt x="194130" y="57985"/>
                </a:cubicBezTo>
                <a:lnTo>
                  <a:pt x="198176" y="69963"/>
                </a:lnTo>
                <a:cubicBezTo>
                  <a:pt x="205711" y="108038"/>
                  <a:pt x="211423" y="176970"/>
                  <a:pt x="239900" y="205130"/>
                </a:cubicBezTo>
                <a:cubicBezTo>
                  <a:pt x="244897" y="203861"/>
                  <a:pt x="247991" y="204575"/>
                  <a:pt x="250767" y="199895"/>
                </a:cubicBezTo>
                <a:cubicBezTo>
                  <a:pt x="275357" y="157615"/>
                  <a:pt x="257589" y="98678"/>
                  <a:pt x="282338" y="58303"/>
                </a:cubicBezTo>
                <a:lnTo>
                  <a:pt x="291301" y="57034"/>
                </a:lnTo>
                <a:cubicBezTo>
                  <a:pt x="324221" y="91936"/>
                  <a:pt x="325490" y="162137"/>
                  <a:pt x="326918" y="207668"/>
                </a:cubicBezTo>
                <a:cubicBezTo>
                  <a:pt x="358964" y="161344"/>
                  <a:pt x="371577" y="113750"/>
                  <a:pt x="395215" y="63538"/>
                </a:cubicBezTo>
                <a:cubicBezTo>
                  <a:pt x="453676" y="61317"/>
                  <a:pt x="504681" y="71391"/>
                  <a:pt x="561080" y="85511"/>
                </a:cubicBezTo>
                <a:cubicBezTo>
                  <a:pt x="561635" y="84717"/>
                  <a:pt x="562032" y="83845"/>
                  <a:pt x="562667" y="83052"/>
                </a:cubicBezTo>
                <a:cubicBezTo>
                  <a:pt x="576152" y="65680"/>
                  <a:pt x="596062" y="68297"/>
                  <a:pt x="616051" y="66314"/>
                </a:cubicBezTo>
                <a:cubicBezTo>
                  <a:pt x="673640" y="55685"/>
                  <a:pt x="745745" y="66314"/>
                  <a:pt x="803016" y="76547"/>
                </a:cubicBezTo>
                <a:cubicBezTo>
                  <a:pt x="819595" y="96774"/>
                  <a:pt x="842916" y="134770"/>
                  <a:pt x="870124" y="137626"/>
                </a:cubicBezTo>
                <a:cubicBezTo>
                  <a:pt x="884878" y="139133"/>
                  <a:pt x="901139" y="137705"/>
                  <a:pt x="915180" y="142703"/>
                </a:cubicBezTo>
                <a:cubicBezTo>
                  <a:pt x="950875" y="197991"/>
                  <a:pt x="918035" y="221233"/>
                  <a:pt x="997517" y="253755"/>
                </a:cubicBezTo>
                <a:lnTo>
                  <a:pt x="1031944" y="254866"/>
                </a:lnTo>
                <a:cubicBezTo>
                  <a:pt x="1049950" y="251772"/>
                  <a:pt x="1065735" y="247171"/>
                  <a:pt x="1083028" y="255183"/>
                </a:cubicBezTo>
                <a:cubicBezTo>
                  <a:pt x="1098496" y="277315"/>
                  <a:pt x="1091277" y="305395"/>
                  <a:pt x="1088184" y="331096"/>
                </a:cubicBezTo>
                <a:lnTo>
                  <a:pt x="1088184" y="384639"/>
                </a:lnTo>
                <a:cubicBezTo>
                  <a:pt x="1092705" y="730647"/>
                  <a:pt x="1095481" y="1076497"/>
                  <a:pt x="1117295" y="1421951"/>
                </a:cubicBezTo>
                <a:cubicBezTo>
                  <a:pt x="905582" y="1464309"/>
                  <a:pt x="715919" y="1447493"/>
                  <a:pt x="532682" y="1325414"/>
                </a:cubicBezTo>
                <a:cubicBezTo>
                  <a:pt x="274088" y="1153044"/>
                  <a:pt x="201587" y="910632"/>
                  <a:pt x="98863" y="637205"/>
                </a:cubicBezTo>
                <a:cubicBezTo>
                  <a:pt x="70624" y="523455"/>
                  <a:pt x="40957" y="409864"/>
                  <a:pt x="17556" y="295003"/>
                </a:cubicBezTo>
                <a:cubicBezTo>
                  <a:pt x="5261" y="248044"/>
                  <a:pt x="-7668" y="166738"/>
                  <a:pt x="5579" y="120175"/>
                </a:cubicBezTo>
                <a:cubicBezTo>
                  <a:pt x="21681" y="110656"/>
                  <a:pt x="28582" y="128504"/>
                  <a:pt x="46271" y="125569"/>
                </a:cubicBezTo>
                <a:cubicBezTo>
                  <a:pt x="41274" y="85511"/>
                  <a:pt x="18667" y="38948"/>
                  <a:pt x="5023" y="317"/>
                </a:cubicBezTo>
                <a:lnTo>
                  <a:pt x="64992" y="86224"/>
                </a:lnTo>
                <a:cubicBezTo>
                  <a:pt x="72369" y="95823"/>
                  <a:pt x="79905" y="106135"/>
                  <a:pt x="88551" y="114622"/>
                </a:cubicBezTo>
                <a:cubicBezTo>
                  <a:pt x="97673" y="123586"/>
                  <a:pt x="107509" y="131439"/>
                  <a:pt x="120201" y="131597"/>
                </a:cubicBezTo>
                <a:cubicBezTo>
                  <a:pt x="133924" y="96854"/>
                  <a:pt x="106002" y="34823"/>
                  <a:pt x="9553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72AC1F8F-8E8D-1B76-62BB-E1C4A880C849}"/>
              </a:ext>
            </a:extLst>
          </p:cNvPr>
          <p:cNvSpPr/>
          <p:nvPr/>
        </p:nvSpPr>
        <p:spPr>
          <a:xfrm>
            <a:off x="1697573" y="1806996"/>
            <a:ext cx="198175" cy="637125"/>
          </a:xfrm>
          <a:custGeom>
            <a:avLst/>
            <a:gdLst>
              <a:gd name="connsiteX0" fmla="*/ 95531 w 198175"/>
              <a:gd name="connsiteY0" fmla="*/ 0 h 637125"/>
              <a:gd name="connsiteX1" fmla="*/ 194130 w 198175"/>
              <a:gd name="connsiteY1" fmla="*/ 57985 h 637125"/>
              <a:gd name="connsiteX2" fmla="*/ 198176 w 198175"/>
              <a:gd name="connsiteY2" fmla="*/ 69963 h 637125"/>
              <a:gd name="connsiteX3" fmla="*/ 172316 w 198175"/>
              <a:gd name="connsiteY3" fmla="*/ 121761 h 637125"/>
              <a:gd name="connsiteX4" fmla="*/ 125595 w 198175"/>
              <a:gd name="connsiteY4" fmla="*/ 459599 h 637125"/>
              <a:gd name="connsiteX5" fmla="*/ 98863 w 198175"/>
              <a:gd name="connsiteY5" fmla="*/ 637125 h 637125"/>
              <a:gd name="connsiteX6" fmla="*/ 17556 w 198175"/>
              <a:gd name="connsiteY6" fmla="*/ 294924 h 637125"/>
              <a:gd name="connsiteX7" fmla="*/ 5579 w 198175"/>
              <a:gd name="connsiteY7" fmla="*/ 120096 h 637125"/>
              <a:gd name="connsiteX8" fmla="*/ 46271 w 198175"/>
              <a:gd name="connsiteY8" fmla="*/ 125489 h 637125"/>
              <a:gd name="connsiteX9" fmla="*/ 5023 w 198175"/>
              <a:gd name="connsiteY9" fmla="*/ 238 h 637125"/>
              <a:gd name="connsiteX10" fmla="*/ 64992 w 198175"/>
              <a:gd name="connsiteY10" fmla="*/ 86145 h 637125"/>
              <a:gd name="connsiteX11" fmla="*/ 88551 w 198175"/>
              <a:gd name="connsiteY11" fmla="*/ 114543 h 637125"/>
              <a:gd name="connsiteX12" fmla="*/ 120201 w 198175"/>
              <a:gd name="connsiteY12" fmla="*/ 131518 h 637125"/>
              <a:gd name="connsiteX13" fmla="*/ 95531 w 198175"/>
              <a:gd name="connsiteY13" fmla="*/ 0 h 63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8175" h="637125">
                <a:moveTo>
                  <a:pt x="95531" y="0"/>
                </a:moveTo>
                <a:cubicBezTo>
                  <a:pt x="126150" y="25066"/>
                  <a:pt x="158197" y="41803"/>
                  <a:pt x="194130" y="57985"/>
                </a:cubicBezTo>
                <a:lnTo>
                  <a:pt x="198176" y="69963"/>
                </a:lnTo>
                <a:cubicBezTo>
                  <a:pt x="180963" y="80354"/>
                  <a:pt x="176917" y="102803"/>
                  <a:pt x="172316" y="121761"/>
                </a:cubicBezTo>
                <a:cubicBezTo>
                  <a:pt x="145505" y="231386"/>
                  <a:pt x="137335" y="347515"/>
                  <a:pt x="125595" y="459599"/>
                </a:cubicBezTo>
                <a:cubicBezTo>
                  <a:pt x="119408" y="518695"/>
                  <a:pt x="115997" y="580012"/>
                  <a:pt x="98863" y="637125"/>
                </a:cubicBezTo>
                <a:cubicBezTo>
                  <a:pt x="70624" y="523375"/>
                  <a:pt x="40957" y="409784"/>
                  <a:pt x="17556" y="294924"/>
                </a:cubicBezTo>
                <a:cubicBezTo>
                  <a:pt x="5261" y="247965"/>
                  <a:pt x="-7668" y="166658"/>
                  <a:pt x="5579" y="120096"/>
                </a:cubicBezTo>
                <a:cubicBezTo>
                  <a:pt x="21681" y="110577"/>
                  <a:pt x="28582" y="128425"/>
                  <a:pt x="46271" y="125489"/>
                </a:cubicBezTo>
                <a:cubicBezTo>
                  <a:pt x="41274" y="85431"/>
                  <a:pt x="18667" y="38868"/>
                  <a:pt x="5023" y="238"/>
                </a:cubicBezTo>
                <a:lnTo>
                  <a:pt x="64992" y="86145"/>
                </a:lnTo>
                <a:cubicBezTo>
                  <a:pt x="72369" y="95743"/>
                  <a:pt x="79905" y="106055"/>
                  <a:pt x="88551" y="114543"/>
                </a:cubicBezTo>
                <a:cubicBezTo>
                  <a:pt x="97673" y="123506"/>
                  <a:pt x="107509" y="131359"/>
                  <a:pt x="120201" y="131518"/>
                </a:cubicBezTo>
                <a:cubicBezTo>
                  <a:pt x="133924" y="96854"/>
                  <a:pt x="106002" y="34823"/>
                  <a:pt x="9553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2B778F28-9476-6041-13B8-B21C827EEA92}"/>
              </a:ext>
            </a:extLst>
          </p:cNvPr>
          <p:cNvSpPr/>
          <p:nvPr/>
        </p:nvSpPr>
        <p:spPr>
          <a:xfrm>
            <a:off x="1697493" y="1807234"/>
            <a:ext cx="64991" cy="294686"/>
          </a:xfrm>
          <a:custGeom>
            <a:avLst/>
            <a:gdLst>
              <a:gd name="connsiteX0" fmla="*/ 5023 w 64991"/>
              <a:gd name="connsiteY0" fmla="*/ 0 h 294686"/>
              <a:gd name="connsiteX1" fmla="*/ 64992 w 64991"/>
              <a:gd name="connsiteY1" fmla="*/ 85907 h 294686"/>
              <a:gd name="connsiteX2" fmla="*/ 17556 w 64991"/>
              <a:gd name="connsiteY2" fmla="*/ 294686 h 294686"/>
              <a:gd name="connsiteX3" fmla="*/ 5579 w 64991"/>
              <a:gd name="connsiteY3" fmla="*/ 119858 h 294686"/>
              <a:gd name="connsiteX4" fmla="*/ 46271 w 64991"/>
              <a:gd name="connsiteY4" fmla="*/ 125252 h 294686"/>
              <a:gd name="connsiteX5" fmla="*/ 5023 w 64991"/>
              <a:gd name="connsiteY5" fmla="*/ 0 h 294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991" h="294686">
                <a:moveTo>
                  <a:pt x="5023" y="0"/>
                </a:moveTo>
                <a:lnTo>
                  <a:pt x="64992" y="85907"/>
                </a:lnTo>
                <a:cubicBezTo>
                  <a:pt x="57615" y="145003"/>
                  <a:pt x="53966" y="247727"/>
                  <a:pt x="17556" y="294686"/>
                </a:cubicBezTo>
                <a:cubicBezTo>
                  <a:pt x="5261" y="247727"/>
                  <a:pt x="-7668" y="166420"/>
                  <a:pt x="5579" y="119858"/>
                </a:cubicBezTo>
                <a:cubicBezTo>
                  <a:pt x="21681" y="110339"/>
                  <a:pt x="28582" y="128187"/>
                  <a:pt x="46271" y="125252"/>
                </a:cubicBezTo>
                <a:cubicBezTo>
                  <a:pt x="41274" y="85114"/>
                  <a:pt x="18667" y="38551"/>
                  <a:pt x="502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3F7D046B-26E5-EF6A-1CBD-7E690FEDCC24}"/>
              </a:ext>
            </a:extLst>
          </p:cNvPr>
          <p:cNvSpPr/>
          <p:nvPr/>
        </p:nvSpPr>
        <p:spPr>
          <a:xfrm>
            <a:off x="2695090" y="2057712"/>
            <a:ext cx="95070" cy="133923"/>
          </a:xfrm>
          <a:custGeom>
            <a:avLst/>
            <a:gdLst>
              <a:gd name="connsiteX0" fmla="*/ 34426 w 95070"/>
              <a:gd name="connsiteY0" fmla="*/ 4150 h 133923"/>
              <a:gd name="connsiteX1" fmla="*/ 85511 w 95070"/>
              <a:gd name="connsiteY1" fmla="*/ 4467 h 133923"/>
              <a:gd name="connsiteX2" fmla="*/ 90667 w 95070"/>
              <a:gd name="connsiteY2" fmla="*/ 80380 h 133923"/>
              <a:gd name="connsiteX3" fmla="*/ 90667 w 95070"/>
              <a:gd name="connsiteY3" fmla="*/ 133923 h 133923"/>
              <a:gd name="connsiteX4" fmla="*/ 0 w 95070"/>
              <a:gd name="connsiteY4" fmla="*/ 3039 h 133923"/>
              <a:gd name="connsiteX5" fmla="*/ 34426 w 95070"/>
              <a:gd name="connsiteY5" fmla="*/ 4150 h 133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070" h="133923">
                <a:moveTo>
                  <a:pt x="34426" y="4150"/>
                </a:moveTo>
                <a:cubicBezTo>
                  <a:pt x="52433" y="1056"/>
                  <a:pt x="68218" y="-3544"/>
                  <a:pt x="85511" y="4467"/>
                </a:cubicBezTo>
                <a:cubicBezTo>
                  <a:pt x="100978" y="26599"/>
                  <a:pt x="93760" y="54679"/>
                  <a:pt x="90667" y="80380"/>
                </a:cubicBezTo>
                <a:lnTo>
                  <a:pt x="90667" y="133923"/>
                </a:lnTo>
                <a:cubicBezTo>
                  <a:pt x="57192" y="93151"/>
                  <a:pt x="28636" y="47302"/>
                  <a:pt x="0" y="3039"/>
                </a:cubicBezTo>
                <a:lnTo>
                  <a:pt x="34426" y="415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86B2851-41D4-E5A6-7303-67EBAC7404F6}"/>
              </a:ext>
            </a:extLst>
          </p:cNvPr>
          <p:cNvSpPr/>
          <p:nvPr/>
        </p:nvSpPr>
        <p:spPr>
          <a:xfrm>
            <a:off x="2729516" y="2057712"/>
            <a:ext cx="60643" cy="80379"/>
          </a:xfrm>
          <a:custGeom>
            <a:avLst/>
            <a:gdLst>
              <a:gd name="connsiteX0" fmla="*/ 0 w 60643"/>
              <a:gd name="connsiteY0" fmla="*/ 4150 h 80379"/>
              <a:gd name="connsiteX1" fmla="*/ 51084 w 60643"/>
              <a:gd name="connsiteY1" fmla="*/ 4467 h 80379"/>
              <a:gd name="connsiteX2" fmla="*/ 56240 w 60643"/>
              <a:gd name="connsiteY2" fmla="*/ 80380 h 80379"/>
              <a:gd name="connsiteX3" fmla="*/ 0 w 60643"/>
              <a:gd name="connsiteY3" fmla="*/ 4150 h 80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643" h="80379">
                <a:moveTo>
                  <a:pt x="0" y="4150"/>
                </a:moveTo>
                <a:cubicBezTo>
                  <a:pt x="18006" y="1056"/>
                  <a:pt x="33792" y="-3544"/>
                  <a:pt x="51084" y="4467"/>
                </a:cubicBezTo>
                <a:cubicBezTo>
                  <a:pt x="66552" y="26599"/>
                  <a:pt x="59334" y="54679"/>
                  <a:pt x="56240" y="80380"/>
                </a:cubicBezTo>
                <a:cubicBezTo>
                  <a:pt x="35775" y="55869"/>
                  <a:pt x="17768" y="30565"/>
                  <a:pt x="0" y="415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F50FD2C1-89D7-6877-CD4E-5C7FD34FBEA3}"/>
              </a:ext>
            </a:extLst>
          </p:cNvPr>
          <p:cNvSpPr/>
          <p:nvPr/>
        </p:nvSpPr>
        <p:spPr>
          <a:xfrm>
            <a:off x="2258653" y="1873310"/>
            <a:ext cx="101137" cy="38627"/>
          </a:xfrm>
          <a:custGeom>
            <a:avLst/>
            <a:gdLst>
              <a:gd name="connsiteX0" fmla="*/ 54971 w 101137"/>
              <a:gd name="connsiteY0" fmla="*/ 0 h 38627"/>
              <a:gd name="connsiteX1" fmla="*/ 101137 w 101137"/>
              <a:gd name="connsiteY1" fmla="*/ 34664 h 38627"/>
              <a:gd name="connsiteX2" fmla="*/ 0 w 101137"/>
              <a:gd name="connsiteY2" fmla="*/ 19196 h 38627"/>
              <a:gd name="connsiteX3" fmla="*/ 1587 w 101137"/>
              <a:gd name="connsiteY3" fmla="*/ 16737 h 38627"/>
              <a:gd name="connsiteX4" fmla="*/ 54971 w 101137"/>
              <a:gd name="connsiteY4" fmla="*/ 0 h 3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137" h="38627">
                <a:moveTo>
                  <a:pt x="54971" y="0"/>
                </a:moveTo>
                <a:cubicBezTo>
                  <a:pt x="71074" y="9360"/>
                  <a:pt x="91777" y="18006"/>
                  <a:pt x="101137" y="34664"/>
                </a:cubicBezTo>
                <a:cubicBezTo>
                  <a:pt x="76309" y="47039"/>
                  <a:pt x="25066" y="27208"/>
                  <a:pt x="0" y="19196"/>
                </a:cubicBezTo>
                <a:cubicBezTo>
                  <a:pt x="555" y="18403"/>
                  <a:pt x="952" y="17530"/>
                  <a:pt x="1587" y="16737"/>
                </a:cubicBezTo>
                <a:cubicBezTo>
                  <a:pt x="15072" y="-635"/>
                  <a:pt x="34982" y="1983"/>
                  <a:pt x="54971" y="0"/>
                </a:cubicBez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FFDF67F7-534A-9F1A-419B-9CEC30E0D2D5}"/>
              </a:ext>
            </a:extLst>
          </p:cNvPr>
          <p:cNvSpPr/>
          <p:nvPr/>
        </p:nvSpPr>
        <p:spPr>
          <a:xfrm>
            <a:off x="2836693" y="1415529"/>
            <a:ext cx="1135899" cy="1798027"/>
          </a:xfrm>
          <a:custGeom>
            <a:avLst/>
            <a:gdLst>
              <a:gd name="connsiteX0" fmla="*/ 663133 w 1135899"/>
              <a:gd name="connsiteY0" fmla="*/ 207674 h 1798027"/>
              <a:gd name="connsiteX1" fmla="*/ 699939 w 1135899"/>
              <a:gd name="connsiteY1" fmla="*/ 164681 h 1798027"/>
              <a:gd name="connsiteX2" fmla="*/ 749119 w 1135899"/>
              <a:gd name="connsiteY2" fmla="*/ 175310 h 1798027"/>
              <a:gd name="connsiteX3" fmla="*/ 773471 w 1135899"/>
              <a:gd name="connsiteY3" fmla="*/ 161508 h 1798027"/>
              <a:gd name="connsiteX4" fmla="*/ 777358 w 1135899"/>
              <a:gd name="connsiteY4" fmla="*/ 135728 h 1798027"/>
              <a:gd name="connsiteX5" fmla="*/ 800441 w 1135899"/>
              <a:gd name="connsiteY5" fmla="*/ 105981 h 1798027"/>
              <a:gd name="connsiteX6" fmla="*/ 884128 w 1135899"/>
              <a:gd name="connsiteY6" fmla="*/ 113041 h 1798027"/>
              <a:gd name="connsiteX7" fmla="*/ 897216 w 1135899"/>
              <a:gd name="connsiteY7" fmla="*/ 100667 h 1798027"/>
              <a:gd name="connsiteX8" fmla="*/ 912922 w 1135899"/>
              <a:gd name="connsiteY8" fmla="*/ 64019 h 1798027"/>
              <a:gd name="connsiteX9" fmla="*/ 928628 w 1135899"/>
              <a:gd name="connsiteY9" fmla="*/ 78456 h 1798027"/>
              <a:gd name="connsiteX10" fmla="*/ 975825 w 1135899"/>
              <a:gd name="connsiteY10" fmla="*/ 3496 h 1798027"/>
              <a:gd name="connsiteX11" fmla="*/ 1025006 w 1135899"/>
              <a:gd name="connsiteY11" fmla="*/ 4685 h 1798027"/>
              <a:gd name="connsiteX12" fmla="*/ 1135900 w 1135899"/>
              <a:gd name="connsiteY12" fmla="*/ 31179 h 1798027"/>
              <a:gd name="connsiteX13" fmla="*/ 980823 w 1135899"/>
              <a:gd name="connsiteY13" fmla="*/ 575655 h 1798027"/>
              <a:gd name="connsiteX14" fmla="*/ 904593 w 1135899"/>
              <a:gd name="connsiteY14" fmla="*/ 799823 h 1798027"/>
              <a:gd name="connsiteX15" fmla="*/ 710251 w 1135899"/>
              <a:gd name="connsiteY15" fmla="*/ 1197391 h 1798027"/>
              <a:gd name="connsiteX16" fmla="*/ 672413 w 1135899"/>
              <a:gd name="connsiteY16" fmla="*/ 1253235 h 1798027"/>
              <a:gd name="connsiteX17" fmla="*/ 30450 w 1135899"/>
              <a:gd name="connsiteY17" fmla="*/ 1798028 h 1798027"/>
              <a:gd name="connsiteX18" fmla="*/ 18075 w 1135899"/>
              <a:gd name="connsiteY18" fmla="*/ 1529518 h 1798027"/>
              <a:gd name="connsiteX19" fmla="*/ 6177 w 1135899"/>
              <a:gd name="connsiteY19" fmla="*/ 991071 h 1798027"/>
              <a:gd name="connsiteX20" fmla="*/ 1893 w 1135899"/>
              <a:gd name="connsiteY20" fmla="*/ 749056 h 1798027"/>
              <a:gd name="connsiteX21" fmla="*/ 7366 w 1135899"/>
              <a:gd name="connsiteY21" fmla="*/ 553682 h 1798027"/>
              <a:gd name="connsiteX22" fmla="*/ 123020 w 1135899"/>
              <a:gd name="connsiteY22" fmla="*/ 406141 h 1798027"/>
              <a:gd name="connsiteX23" fmla="*/ 289837 w 1135899"/>
              <a:gd name="connsiteY23" fmla="*/ 370445 h 1798027"/>
              <a:gd name="connsiteX24" fmla="*/ 292455 w 1135899"/>
              <a:gd name="connsiteY24" fmla="*/ 367907 h 1798027"/>
              <a:gd name="connsiteX25" fmla="*/ 433650 w 1135899"/>
              <a:gd name="connsiteY25" fmla="*/ 307542 h 1798027"/>
              <a:gd name="connsiteX26" fmla="*/ 556046 w 1135899"/>
              <a:gd name="connsiteY26" fmla="*/ 264707 h 1798027"/>
              <a:gd name="connsiteX27" fmla="*/ 621171 w 1135899"/>
              <a:gd name="connsiteY27" fmla="*/ 207753 h 1798027"/>
              <a:gd name="connsiteX28" fmla="*/ 645602 w 1135899"/>
              <a:gd name="connsiteY28" fmla="*/ 215368 h 1798027"/>
              <a:gd name="connsiteX29" fmla="*/ 663133 w 1135899"/>
              <a:gd name="connsiteY29" fmla="*/ 207674 h 1798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35899" h="1798027">
                <a:moveTo>
                  <a:pt x="663133" y="207674"/>
                </a:moveTo>
                <a:cubicBezTo>
                  <a:pt x="674159" y="190143"/>
                  <a:pt x="683439" y="177452"/>
                  <a:pt x="699939" y="164681"/>
                </a:cubicBezTo>
                <a:cubicBezTo>
                  <a:pt x="721118" y="160080"/>
                  <a:pt x="729447" y="166981"/>
                  <a:pt x="749119" y="175310"/>
                </a:cubicBezTo>
                <a:cubicBezTo>
                  <a:pt x="763318" y="172613"/>
                  <a:pt x="764032" y="172454"/>
                  <a:pt x="773471" y="161508"/>
                </a:cubicBezTo>
                <a:cubicBezTo>
                  <a:pt x="774503" y="153179"/>
                  <a:pt x="775137" y="143898"/>
                  <a:pt x="777358" y="135728"/>
                </a:cubicBezTo>
                <a:cubicBezTo>
                  <a:pt x="781404" y="120656"/>
                  <a:pt x="785925" y="113041"/>
                  <a:pt x="800441" y="105981"/>
                </a:cubicBezTo>
                <a:cubicBezTo>
                  <a:pt x="825349" y="93924"/>
                  <a:pt x="859220" y="105743"/>
                  <a:pt x="884128" y="113041"/>
                </a:cubicBezTo>
                <a:lnTo>
                  <a:pt x="897216" y="100667"/>
                </a:lnTo>
                <a:cubicBezTo>
                  <a:pt x="900627" y="86468"/>
                  <a:pt x="902689" y="75125"/>
                  <a:pt x="912922" y="64019"/>
                </a:cubicBezTo>
                <a:lnTo>
                  <a:pt x="928628" y="78456"/>
                </a:lnTo>
                <a:cubicBezTo>
                  <a:pt x="961944" y="65447"/>
                  <a:pt x="950442" y="23644"/>
                  <a:pt x="975825" y="3496"/>
                </a:cubicBezTo>
                <a:cubicBezTo>
                  <a:pt x="996687" y="-2374"/>
                  <a:pt x="1004540" y="-74"/>
                  <a:pt x="1025006" y="4685"/>
                </a:cubicBezTo>
                <a:cubicBezTo>
                  <a:pt x="1063081" y="6748"/>
                  <a:pt x="1101870" y="13014"/>
                  <a:pt x="1135900" y="31179"/>
                </a:cubicBezTo>
                <a:cubicBezTo>
                  <a:pt x="1087909" y="213861"/>
                  <a:pt x="1047613" y="398526"/>
                  <a:pt x="980823" y="575655"/>
                </a:cubicBezTo>
                <a:cubicBezTo>
                  <a:pt x="955519" y="650378"/>
                  <a:pt x="931008" y="725497"/>
                  <a:pt x="904593" y="799823"/>
                </a:cubicBezTo>
                <a:cubicBezTo>
                  <a:pt x="845894" y="935386"/>
                  <a:pt x="784735" y="1069602"/>
                  <a:pt x="710251" y="1197391"/>
                </a:cubicBezTo>
                <a:cubicBezTo>
                  <a:pt x="698987" y="1217064"/>
                  <a:pt x="688675" y="1237132"/>
                  <a:pt x="672413" y="1253235"/>
                </a:cubicBezTo>
                <a:cubicBezTo>
                  <a:pt x="516067" y="1493188"/>
                  <a:pt x="306495" y="1704902"/>
                  <a:pt x="30450" y="1798028"/>
                </a:cubicBezTo>
                <a:cubicBezTo>
                  <a:pt x="21565" y="1709424"/>
                  <a:pt x="21327" y="1618598"/>
                  <a:pt x="18075" y="1529518"/>
                </a:cubicBezTo>
                <a:cubicBezTo>
                  <a:pt x="11174" y="1350089"/>
                  <a:pt x="7208" y="1170580"/>
                  <a:pt x="6177" y="991071"/>
                </a:cubicBezTo>
                <a:cubicBezTo>
                  <a:pt x="-4215" y="913731"/>
                  <a:pt x="1576" y="827348"/>
                  <a:pt x="1893" y="749056"/>
                </a:cubicBezTo>
                <a:cubicBezTo>
                  <a:pt x="-566" y="683852"/>
                  <a:pt x="-407" y="618569"/>
                  <a:pt x="7366" y="553682"/>
                </a:cubicBezTo>
                <a:cubicBezTo>
                  <a:pt x="62179" y="511403"/>
                  <a:pt x="74077" y="449451"/>
                  <a:pt x="123020" y="406141"/>
                </a:cubicBezTo>
                <a:cubicBezTo>
                  <a:pt x="157843" y="409234"/>
                  <a:pt x="225823" y="368066"/>
                  <a:pt x="289837" y="370445"/>
                </a:cubicBezTo>
                <a:cubicBezTo>
                  <a:pt x="290710" y="369573"/>
                  <a:pt x="291582" y="368780"/>
                  <a:pt x="292455" y="367907"/>
                </a:cubicBezTo>
                <a:cubicBezTo>
                  <a:pt x="373523" y="291281"/>
                  <a:pt x="362418" y="332450"/>
                  <a:pt x="433650" y="307542"/>
                </a:cubicBezTo>
                <a:cubicBezTo>
                  <a:pt x="483624" y="290012"/>
                  <a:pt x="461651" y="261693"/>
                  <a:pt x="556046" y="264707"/>
                </a:cubicBezTo>
                <a:cubicBezTo>
                  <a:pt x="582064" y="249557"/>
                  <a:pt x="594994" y="221556"/>
                  <a:pt x="621171" y="207753"/>
                </a:cubicBezTo>
                <a:cubicBezTo>
                  <a:pt x="629262" y="211243"/>
                  <a:pt x="636718" y="214337"/>
                  <a:pt x="645602" y="215368"/>
                </a:cubicBezTo>
                <a:cubicBezTo>
                  <a:pt x="654804" y="216479"/>
                  <a:pt x="656073" y="213068"/>
                  <a:pt x="663133" y="20767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848F2F9F-E6B4-2047-E7AE-018736A4C241}"/>
              </a:ext>
            </a:extLst>
          </p:cNvPr>
          <p:cNvSpPr/>
          <p:nvPr/>
        </p:nvSpPr>
        <p:spPr>
          <a:xfrm>
            <a:off x="2959633" y="1415529"/>
            <a:ext cx="1012959" cy="799822"/>
          </a:xfrm>
          <a:custGeom>
            <a:avLst/>
            <a:gdLst>
              <a:gd name="connsiteX0" fmla="*/ 540192 w 1012959"/>
              <a:gd name="connsiteY0" fmla="*/ 207674 h 799822"/>
              <a:gd name="connsiteX1" fmla="*/ 576998 w 1012959"/>
              <a:gd name="connsiteY1" fmla="*/ 164681 h 799822"/>
              <a:gd name="connsiteX2" fmla="*/ 626179 w 1012959"/>
              <a:gd name="connsiteY2" fmla="*/ 175310 h 799822"/>
              <a:gd name="connsiteX3" fmla="*/ 650531 w 1012959"/>
              <a:gd name="connsiteY3" fmla="*/ 161508 h 799822"/>
              <a:gd name="connsiteX4" fmla="*/ 654418 w 1012959"/>
              <a:gd name="connsiteY4" fmla="*/ 135728 h 799822"/>
              <a:gd name="connsiteX5" fmla="*/ 677501 w 1012959"/>
              <a:gd name="connsiteY5" fmla="*/ 105981 h 799822"/>
              <a:gd name="connsiteX6" fmla="*/ 761187 w 1012959"/>
              <a:gd name="connsiteY6" fmla="*/ 113041 h 799822"/>
              <a:gd name="connsiteX7" fmla="*/ 774275 w 1012959"/>
              <a:gd name="connsiteY7" fmla="*/ 100667 h 799822"/>
              <a:gd name="connsiteX8" fmla="*/ 789982 w 1012959"/>
              <a:gd name="connsiteY8" fmla="*/ 64019 h 799822"/>
              <a:gd name="connsiteX9" fmla="*/ 805687 w 1012959"/>
              <a:gd name="connsiteY9" fmla="*/ 78456 h 799822"/>
              <a:gd name="connsiteX10" fmla="*/ 852885 w 1012959"/>
              <a:gd name="connsiteY10" fmla="*/ 3496 h 799822"/>
              <a:gd name="connsiteX11" fmla="*/ 902065 w 1012959"/>
              <a:gd name="connsiteY11" fmla="*/ 4685 h 799822"/>
              <a:gd name="connsiteX12" fmla="*/ 1012959 w 1012959"/>
              <a:gd name="connsiteY12" fmla="*/ 31179 h 799822"/>
              <a:gd name="connsiteX13" fmla="*/ 857882 w 1012959"/>
              <a:gd name="connsiteY13" fmla="*/ 575655 h 799822"/>
              <a:gd name="connsiteX14" fmla="*/ 781652 w 1012959"/>
              <a:gd name="connsiteY14" fmla="*/ 799823 h 799822"/>
              <a:gd name="connsiteX15" fmla="*/ 335697 w 1012959"/>
              <a:gd name="connsiteY15" fmla="*/ 662197 h 799822"/>
              <a:gd name="connsiteX16" fmla="*/ 0 w 1012959"/>
              <a:gd name="connsiteY16" fmla="*/ 406300 h 799822"/>
              <a:gd name="connsiteX17" fmla="*/ 166817 w 1012959"/>
              <a:gd name="connsiteY17" fmla="*/ 370604 h 799822"/>
              <a:gd name="connsiteX18" fmla="*/ 169435 w 1012959"/>
              <a:gd name="connsiteY18" fmla="*/ 368066 h 799822"/>
              <a:gd name="connsiteX19" fmla="*/ 310630 w 1012959"/>
              <a:gd name="connsiteY19" fmla="*/ 307701 h 799822"/>
              <a:gd name="connsiteX20" fmla="*/ 433026 w 1012959"/>
              <a:gd name="connsiteY20" fmla="*/ 264866 h 799822"/>
              <a:gd name="connsiteX21" fmla="*/ 498151 w 1012959"/>
              <a:gd name="connsiteY21" fmla="*/ 207912 h 799822"/>
              <a:gd name="connsiteX22" fmla="*/ 522582 w 1012959"/>
              <a:gd name="connsiteY22" fmla="*/ 215527 h 799822"/>
              <a:gd name="connsiteX23" fmla="*/ 540192 w 1012959"/>
              <a:gd name="connsiteY23" fmla="*/ 207674 h 799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12959" h="799822">
                <a:moveTo>
                  <a:pt x="540192" y="207674"/>
                </a:moveTo>
                <a:cubicBezTo>
                  <a:pt x="551218" y="190143"/>
                  <a:pt x="560499" y="177452"/>
                  <a:pt x="576998" y="164681"/>
                </a:cubicBezTo>
                <a:cubicBezTo>
                  <a:pt x="598177" y="160080"/>
                  <a:pt x="606507" y="166981"/>
                  <a:pt x="626179" y="175310"/>
                </a:cubicBezTo>
                <a:cubicBezTo>
                  <a:pt x="640378" y="172613"/>
                  <a:pt x="641091" y="172454"/>
                  <a:pt x="650531" y="161508"/>
                </a:cubicBezTo>
                <a:cubicBezTo>
                  <a:pt x="651562" y="153179"/>
                  <a:pt x="652197" y="143898"/>
                  <a:pt x="654418" y="135728"/>
                </a:cubicBezTo>
                <a:cubicBezTo>
                  <a:pt x="658463" y="120656"/>
                  <a:pt x="662985" y="113041"/>
                  <a:pt x="677501" y="105981"/>
                </a:cubicBezTo>
                <a:cubicBezTo>
                  <a:pt x="702409" y="93924"/>
                  <a:pt x="736279" y="105743"/>
                  <a:pt x="761187" y="113041"/>
                </a:cubicBezTo>
                <a:lnTo>
                  <a:pt x="774275" y="100667"/>
                </a:lnTo>
                <a:cubicBezTo>
                  <a:pt x="777686" y="86468"/>
                  <a:pt x="779749" y="75125"/>
                  <a:pt x="789982" y="64019"/>
                </a:cubicBezTo>
                <a:lnTo>
                  <a:pt x="805687" y="78456"/>
                </a:lnTo>
                <a:cubicBezTo>
                  <a:pt x="839003" y="65447"/>
                  <a:pt x="827501" y="23644"/>
                  <a:pt x="852885" y="3496"/>
                </a:cubicBezTo>
                <a:cubicBezTo>
                  <a:pt x="873747" y="-2374"/>
                  <a:pt x="881600" y="-74"/>
                  <a:pt x="902065" y="4685"/>
                </a:cubicBezTo>
                <a:cubicBezTo>
                  <a:pt x="940141" y="6748"/>
                  <a:pt x="978930" y="13014"/>
                  <a:pt x="1012959" y="31179"/>
                </a:cubicBezTo>
                <a:cubicBezTo>
                  <a:pt x="964969" y="213861"/>
                  <a:pt x="924672" y="398526"/>
                  <a:pt x="857882" y="575655"/>
                </a:cubicBezTo>
                <a:cubicBezTo>
                  <a:pt x="832578" y="650378"/>
                  <a:pt x="808067" y="725497"/>
                  <a:pt x="781652" y="799823"/>
                </a:cubicBezTo>
                <a:cubicBezTo>
                  <a:pt x="654814" y="700431"/>
                  <a:pt x="473402" y="739537"/>
                  <a:pt x="335697" y="662197"/>
                </a:cubicBezTo>
                <a:cubicBezTo>
                  <a:pt x="265575" y="622773"/>
                  <a:pt x="28794" y="411138"/>
                  <a:pt x="0" y="406300"/>
                </a:cubicBezTo>
                <a:cubicBezTo>
                  <a:pt x="34823" y="409393"/>
                  <a:pt x="102803" y="368224"/>
                  <a:pt x="166817" y="370604"/>
                </a:cubicBezTo>
                <a:cubicBezTo>
                  <a:pt x="167690" y="369732"/>
                  <a:pt x="168562" y="368938"/>
                  <a:pt x="169435" y="368066"/>
                </a:cubicBezTo>
                <a:cubicBezTo>
                  <a:pt x="250503" y="291439"/>
                  <a:pt x="239398" y="332608"/>
                  <a:pt x="310630" y="307701"/>
                </a:cubicBezTo>
                <a:cubicBezTo>
                  <a:pt x="360604" y="290170"/>
                  <a:pt x="338631" y="261852"/>
                  <a:pt x="433026" y="264866"/>
                </a:cubicBezTo>
                <a:cubicBezTo>
                  <a:pt x="459044" y="249715"/>
                  <a:pt x="471974" y="221714"/>
                  <a:pt x="498151" y="207912"/>
                </a:cubicBezTo>
                <a:cubicBezTo>
                  <a:pt x="506242" y="211402"/>
                  <a:pt x="513698" y="214496"/>
                  <a:pt x="522582" y="215527"/>
                </a:cubicBezTo>
                <a:cubicBezTo>
                  <a:pt x="531863" y="216479"/>
                  <a:pt x="533132" y="213068"/>
                  <a:pt x="540192" y="20767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A1841D2B-4057-08E2-2BB1-4DA10BA1ABA5}"/>
              </a:ext>
            </a:extLst>
          </p:cNvPr>
          <p:cNvSpPr/>
          <p:nvPr/>
        </p:nvSpPr>
        <p:spPr>
          <a:xfrm>
            <a:off x="3499825" y="1415529"/>
            <a:ext cx="472767" cy="575654"/>
          </a:xfrm>
          <a:custGeom>
            <a:avLst/>
            <a:gdLst>
              <a:gd name="connsiteX0" fmla="*/ 0 w 472767"/>
              <a:gd name="connsiteY0" fmla="*/ 207674 h 575654"/>
              <a:gd name="connsiteX1" fmla="*/ 36806 w 472767"/>
              <a:gd name="connsiteY1" fmla="*/ 164681 h 575654"/>
              <a:gd name="connsiteX2" fmla="*/ 85986 w 472767"/>
              <a:gd name="connsiteY2" fmla="*/ 175310 h 575654"/>
              <a:gd name="connsiteX3" fmla="*/ 110339 w 472767"/>
              <a:gd name="connsiteY3" fmla="*/ 161508 h 575654"/>
              <a:gd name="connsiteX4" fmla="*/ 114226 w 472767"/>
              <a:gd name="connsiteY4" fmla="*/ 135728 h 575654"/>
              <a:gd name="connsiteX5" fmla="*/ 137309 w 472767"/>
              <a:gd name="connsiteY5" fmla="*/ 105981 h 575654"/>
              <a:gd name="connsiteX6" fmla="*/ 220995 w 472767"/>
              <a:gd name="connsiteY6" fmla="*/ 113041 h 575654"/>
              <a:gd name="connsiteX7" fmla="*/ 234083 w 472767"/>
              <a:gd name="connsiteY7" fmla="*/ 100667 h 575654"/>
              <a:gd name="connsiteX8" fmla="*/ 249789 w 472767"/>
              <a:gd name="connsiteY8" fmla="*/ 64019 h 575654"/>
              <a:gd name="connsiteX9" fmla="*/ 265495 w 472767"/>
              <a:gd name="connsiteY9" fmla="*/ 78456 h 575654"/>
              <a:gd name="connsiteX10" fmla="*/ 312693 w 472767"/>
              <a:gd name="connsiteY10" fmla="*/ 3496 h 575654"/>
              <a:gd name="connsiteX11" fmla="*/ 361873 w 472767"/>
              <a:gd name="connsiteY11" fmla="*/ 4685 h 575654"/>
              <a:gd name="connsiteX12" fmla="*/ 472767 w 472767"/>
              <a:gd name="connsiteY12" fmla="*/ 31179 h 575654"/>
              <a:gd name="connsiteX13" fmla="*/ 317690 w 472767"/>
              <a:gd name="connsiteY13" fmla="*/ 575655 h 575654"/>
              <a:gd name="connsiteX14" fmla="*/ 187521 w 472767"/>
              <a:gd name="connsiteY14" fmla="*/ 389245 h 575654"/>
              <a:gd name="connsiteX15" fmla="*/ 0 w 472767"/>
              <a:gd name="connsiteY15" fmla="*/ 207674 h 575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2767" h="575654">
                <a:moveTo>
                  <a:pt x="0" y="207674"/>
                </a:moveTo>
                <a:cubicBezTo>
                  <a:pt x="11026" y="190143"/>
                  <a:pt x="20307" y="177452"/>
                  <a:pt x="36806" y="164681"/>
                </a:cubicBezTo>
                <a:cubicBezTo>
                  <a:pt x="57985" y="160080"/>
                  <a:pt x="66314" y="166981"/>
                  <a:pt x="85986" y="175310"/>
                </a:cubicBezTo>
                <a:cubicBezTo>
                  <a:pt x="100185" y="172613"/>
                  <a:pt x="100899" y="172454"/>
                  <a:pt x="110339" y="161508"/>
                </a:cubicBezTo>
                <a:cubicBezTo>
                  <a:pt x="111370" y="153179"/>
                  <a:pt x="112005" y="143898"/>
                  <a:pt x="114226" y="135728"/>
                </a:cubicBezTo>
                <a:cubicBezTo>
                  <a:pt x="118271" y="120656"/>
                  <a:pt x="122793" y="113041"/>
                  <a:pt x="137309" y="105981"/>
                </a:cubicBezTo>
                <a:cubicBezTo>
                  <a:pt x="162216" y="93924"/>
                  <a:pt x="196087" y="105743"/>
                  <a:pt x="220995" y="113041"/>
                </a:cubicBezTo>
                <a:lnTo>
                  <a:pt x="234083" y="100667"/>
                </a:lnTo>
                <a:cubicBezTo>
                  <a:pt x="237494" y="86468"/>
                  <a:pt x="239557" y="75125"/>
                  <a:pt x="249789" y="64019"/>
                </a:cubicBezTo>
                <a:lnTo>
                  <a:pt x="265495" y="78456"/>
                </a:lnTo>
                <a:cubicBezTo>
                  <a:pt x="298811" y="65447"/>
                  <a:pt x="287309" y="23644"/>
                  <a:pt x="312693" y="3496"/>
                </a:cubicBezTo>
                <a:cubicBezTo>
                  <a:pt x="333555" y="-2374"/>
                  <a:pt x="341408" y="-74"/>
                  <a:pt x="361873" y="4685"/>
                </a:cubicBezTo>
                <a:cubicBezTo>
                  <a:pt x="399948" y="6748"/>
                  <a:pt x="438737" y="13014"/>
                  <a:pt x="472767" y="31179"/>
                </a:cubicBezTo>
                <a:cubicBezTo>
                  <a:pt x="424777" y="213861"/>
                  <a:pt x="384480" y="398526"/>
                  <a:pt x="317690" y="575655"/>
                </a:cubicBezTo>
                <a:cubicBezTo>
                  <a:pt x="262878" y="538690"/>
                  <a:pt x="221233" y="444613"/>
                  <a:pt x="187521" y="389245"/>
                </a:cubicBezTo>
                <a:cubicBezTo>
                  <a:pt x="144845" y="318965"/>
                  <a:pt x="84321" y="228298"/>
                  <a:pt x="0" y="20767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A890C190-6DE8-8D88-D481-C30EF3B8DFEB}"/>
              </a:ext>
            </a:extLst>
          </p:cNvPr>
          <p:cNvSpPr/>
          <p:nvPr/>
        </p:nvSpPr>
        <p:spPr>
          <a:xfrm>
            <a:off x="3126450" y="1680014"/>
            <a:ext cx="551931" cy="334729"/>
          </a:xfrm>
          <a:custGeom>
            <a:avLst/>
            <a:gdLst>
              <a:gd name="connsiteX0" fmla="*/ 0 w 551931"/>
              <a:gd name="connsiteY0" fmla="*/ 105960 h 334729"/>
              <a:gd name="connsiteX1" fmla="*/ 2618 w 551931"/>
              <a:gd name="connsiteY1" fmla="*/ 103422 h 334729"/>
              <a:gd name="connsiteX2" fmla="*/ 143813 w 551931"/>
              <a:gd name="connsiteY2" fmla="*/ 43057 h 334729"/>
              <a:gd name="connsiteX3" fmla="*/ 266209 w 551931"/>
              <a:gd name="connsiteY3" fmla="*/ 222 h 334729"/>
              <a:gd name="connsiteX4" fmla="*/ 270730 w 551931"/>
              <a:gd name="connsiteY4" fmla="*/ 4665 h 334729"/>
              <a:gd name="connsiteX5" fmla="*/ 397886 w 551931"/>
              <a:gd name="connsiteY5" fmla="*/ 99218 h 334729"/>
              <a:gd name="connsiteX6" fmla="*/ 551932 w 551931"/>
              <a:gd name="connsiteY6" fmla="*/ 334729 h 334729"/>
              <a:gd name="connsiteX7" fmla="*/ 39741 w 551931"/>
              <a:gd name="connsiteY7" fmla="*/ 150382 h 334729"/>
              <a:gd name="connsiteX8" fmla="*/ 0 w 551931"/>
              <a:gd name="connsiteY8" fmla="*/ 105960 h 334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1931" h="334729">
                <a:moveTo>
                  <a:pt x="0" y="105960"/>
                </a:moveTo>
                <a:cubicBezTo>
                  <a:pt x="872" y="105088"/>
                  <a:pt x="1745" y="104295"/>
                  <a:pt x="2618" y="103422"/>
                </a:cubicBezTo>
                <a:cubicBezTo>
                  <a:pt x="83686" y="26796"/>
                  <a:pt x="72581" y="67965"/>
                  <a:pt x="143813" y="43057"/>
                </a:cubicBezTo>
                <a:cubicBezTo>
                  <a:pt x="193787" y="25527"/>
                  <a:pt x="171814" y="-2792"/>
                  <a:pt x="266209" y="222"/>
                </a:cubicBezTo>
                <a:lnTo>
                  <a:pt x="270730" y="4665"/>
                </a:lnTo>
                <a:cubicBezTo>
                  <a:pt x="309202" y="41550"/>
                  <a:pt x="359017" y="63285"/>
                  <a:pt x="397886" y="99218"/>
                </a:cubicBezTo>
                <a:cubicBezTo>
                  <a:pt x="467056" y="163153"/>
                  <a:pt x="500848" y="257309"/>
                  <a:pt x="551932" y="334729"/>
                </a:cubicBezTo>
                <a:cubicBezTo>
                  <a:pt x="341963" y="334174"/>
                  <a:pt x="194342" y="306014"/>
                  <a:pt x="39741" y="150382"/>
                </a:cubicBezTo>
                <a:cubicBezTo>
                  <a:pt x="25701" y="136341"/>
                  <a:pt x="11660" y="121984"/>
                  <a:pt x="0" y="10596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F57ECE4D-9B27-4850-A736-76386F142E18}"/>
              </a:ext>
            </a:extLst>
          </p:cNvPr>
          <p:cNvSpPr/>
          <p:nvPr/>
        </p:nvSpPr>
        <p:spPr>
          <a:xfrm>
            <a:off x="2842790" y="2301735"/>
            <a:ext cx="666236" cy="911742"/>
          </a:xfrm>
          <a:custGeom>
            <a:avLst/>
            <a:gdLst>
              <a:gd name="connsiteX0" fmla="*/ 1983 w 666236"/>
              <a:gd name="connsiteY0" fmla="*/ 0 h 911742"/>
              <a:gd name="connsiteX1" fmla="*/ 505528 w 666236"/>
              <a:gd name="connsiteY1" fmla="*/ 350451 h 911742"/>
              <a:gd name="connsiteX2" fmla="*/ 666237 w 666236"/>
              <a:gd name="connsiteY2" fmla="*/ 366950 h 911742"/>
              <a:gd name="connsiteX3" fmla="*/ 24273 w 666236"/>
              <a:gd name="connsiteY3" fmla="*/ 911742 h 911742"/>
              <a:gd name="connsiteX4" fmla="*/ 11899 w 666236"/>
              <a:gd name="connsiteY4" fmla="*/ 643233 h 911742"/>
              <a:gd name="connsiteX5" fmla="*/ 0 w 666236"/>
              <a:gd name="connsiteY5" fmla="*/ 104786 h 911742"/>
              <a:gd name="connsiteX6" fmla="*/ 1983 w 666236"/>
              <a:gd name="connsiteY6" fmla="*/ 0 h 911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6236" h="911742">
                <a:moveTo>
                  <a:pt x="1983" y="0"/>
                </a:moveTo>
                <a:cubicBezTo>
                  <a:pt x="150794" y="163168"/>
                  <a:pt x="273428" y="310234"/>
                  <a:pt x="505528" y="350451"/>
                </a:cubicBezTo>
                <a:cubicBezTo>
                  <a:pt x="549711" y="358145"/>
                  <a:pt x="628955" y="347833"/>
                  <a:pt x="666237" y="366950"/>
                </a:cubicBezTo>
                <a:cubicBezTo>
                  <a:pt x="509891" y="606903"/>
                  <a:pt x="300318" y="818617"/>
                  <a:pt x="24273" y="911742"/>
                </a:cubicBezTo>
                <a:cubicBezTo>
                  <a:pt x="15389" y="823138"/>
                  <a:pt x="15151" y="732313"/>
                  <a:pt x="11899" y="643233"/>
                </a:cubicBezTo>
                <a:cubicBezTo>
                  <a:pt x="4997" y="463803"/>
                  <a:pt x="1031" y="284295"/>
                  <a:pt x="0" y="104786"/>
                </a:cubicBezTo>
                <a:cubicBezTo>
                  <a:pt x="1507" y="69804"/>
                  <a:pt x="2459" y="35061"/>
                  <a:pt x="198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1739E4E0-E9F2-56A4-EEB1-C8A1EB440554}"/>
              </a:ext>
            </a:extLst>
          </p:cNvPr>
          <p:cNvSpPr/>
          <p:nvPr/>
        </p:nvSpPr>
        <p:spPr>
          <a:xfrm>
            <a:off x="2836645" y="2164585"/>
            <a:ext cx="710219" cy="504179"/>
          </a:xfrm>
          <a:custGeom>
            <a:avLst/>
            <a:gdLst>
              <a:gd name="connsiteX0" fmla="*/ 1862 w 710219"/>
              <a:gd name="connsiteY0" fmla="*/ 0 h 504179"/>
              <a:gd name="connsiteX1" fmla="*/ 8842 w 710219"/>
              <a:gd name="connsiteY1" fmla="*/ 66314 h 504179"/>
              <a:gd name="connsiteX2" fmla="*/ 554111 w 710219"/>
              <a:gd name="connsiteY2" fmla="*/ 450081 h 504179"/>
              <a:gd name="connsiteX3" fmla="*/ 710219 w 710219"/>
              <a:gd name="connsiteY3" fmla="*/ 448336 h 504179"/>
              <a:gd name="connsiteX4" fmla="*/ 672382 w 710219"/>
              <a:gd name="connsiteY4" fmla="*/ 504179 h 504179"/>
              <a:gd name="connsiteX5" fmla="*/ 511673 w 710219"/>
              <a:gd name="connsiteY5" fmla="*/ 487680 h 504179"/>
              <a:gd name="connsiteX6" fmla="*/ 8128 w 710219"/>
              <a:gd name="connsiteY6" fmla="*/ 137229 h 504179"/>
              <a:gd name="connsiteX7" fmla="*/ 6145 w 710219"/>
              <a:gd name="connsiteY7" fmla="*/ 242095 h 504179"/>
              <a:gd name="connsiteX8" fmla="*/ 1862 w 710219"/>
              <a:gd name="connsiteY8" fmla="*/ 0 h 50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0219" h="504179">
                <a:moveTo>
                  <a:pt x="1862" y="0"/>
                </a:moveTo>
                <a:cubicBezTo>
                  <a:pt x="5034" y="22131"/>
                  <a:pt x="7890" y="43866"/>
                  <a:pt x="8842" y="66314"/>
                </a:cubicBezTo>
                <a:cubicBezTo>
                  <a:pt x="146627" y="245506"/>
                  <a:pt x="318600" y="419621"/>
                  <a:pt x="554111" y="450081"/>
                </a:cubicBezTo>
                <a:cubicBezTo>
                  <a:pt x="607099" y="456903"/>
                  <a:pt x="657311" y="454047"/>
                  <a:pt x="710219" y="448336"/>
                </a:cubicBezTo>
                <a:cubicBezTo>
                  <a:pt x="698955" y="468008"/>
                  <a:pt x="688643" y="488077"/>
                  <a:pt x="672382" y="504179"/>
                </a:cubicBezTo>
                <a:cubicBezTo>
                  <a:pt x="635100" y="484983"/>
                  <a:pt x="555856" y="495295"/>
                  <a:pt x="511673" y="487680"/>
                </a:cubicBezTo>
                <a:cubicBezTo>
                  <a:pt x="279573" y="447463"/>
                  <a:pt x="156939" y="300398"/>
                  <a:pt x="8128" y="137229"/>
                </a:cubicBezTo>
                <a:cubicBezTo>
                  <a:pt x="8525" y="172290"/>
                  <a:pt x="7573" y="207034"/>
                  <a:pt x="6145" y="242095"/>
                </a:cubicBezTo>
                <a:cubicBezTo>
                  <a:pt x="-4167" y="164675"/>
                  <a:pt x="1544" y="78213"/>
                  <a:pt x="1862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FDE4CA54-1FF9-061D-57E0-37C3C8EEF7FC}"/>
              </a:ext>
            </a:extLst>
          </p:cNvPr>
          <p:cNvSpPr/>
          <p:nvPr/>
        </p:nvSpPr>
        <p:spPr>
          <a:xfrm>
            <a:off x="7561494" y="202046"/>
            <a:ext cx="1211662" cy="1648418"/>
          </a:xfrm>
          <a:custGeom>
            <a:avLst/>
            <a:gdLst>
              <a:gd name="connsiteX0" fmla="*/ 47202 w 1211662"/>
              <a:gd name="connsiteY0" fmla="*/ 172132 h 1648418"/>
              <a:gd name="connsiteX1" fmla="*/ 329593 w 1211662"/>
              <a:gd name="connsiteY1" fmla="*/ 47277 h 1648418"/>
              <a:gd name="connsiteX2" fmla="*/ 417007 w 1211662"/>
              <a:gd name="connsiteY2" fmla="*/ 0 h 1648418"/>
              <a:gd name="connsiteX3" fmla="*/ 419387 w 1211662"/>
              <a:gd name="connsiteY3" fmla="*/ 2062 h 1648418"/>
              <a:gd name="connsiteX4" fmla="*/ 438425 w 1211662"/>
              <a:gd name="connsiteY4" fmla="*/ 24273 h 1648418"/>
              <a:gd name="connsiteX5" fmla="*/ 586600 w 1211662"/>
              <a:gd name="connsiteY5" fmla="*/ 372185 h 1648418"/>
              <a:gd name="connsiteX6" fmla="*/ 764761 w 1211662"/>
              <a:gd name="connsiteY6" fmla="*/ 592070 h 1648418"/>
              <a:gd name="connsiteX7" fmla="*/ 765872 w 1211662"/>
              <a:gd name="connsiteY7" fmla="*/ 598019 h 1648418"/>
              <a:gd name="connsiteX8" fmla="*/ 858283 w 1211662"/>
              <a:gd name="connsiteY8" fmla="*/ 677501 h 1648418"/>
              <a:gd name="connsiteX9" fmla="*/ 861139 w 1211662"/>
              <a:gd name="connsiteY9" fmla="*/ 692017 h 1648418"/>
              <a:gd name="connsiteX10" fmla="*/ 1015105 w 1211662"/>
              <a:gd name="connsiteY10" fmla="*/ 847411 h 1648418"/>
              <a:gd name="connsiteX11" fmla="*/ 1004794 w 1211662"/>
              <a:gd name="connsiteY11" fmla="*/ 859469 h 1648418"/>
              <a:gd name="connsiteX12" fmla="*/ 1030098 w 1211662"/>
              <a:gd name="connsiteY12" fmla="*/ 903572 h 1648418"/>
              <a:gd name="connsiteX13" fmla="*/ 1016613 w 1211662"/>
              <a:gd name="connsiteY13" fmla="*/ 912219 h 1648418"/>
              <a:gd name="connsiteX14" fmla="*/ 1039299 w 1211662"/>
              <a:gd name="connsiteY14" fmla="*/ 944900 h 1648418"/>
              <a:gd name="connsiteX15" fmla="*/ 1036919 w 1211662"/>
              <a:gd name="connsiteY15" fmla="*/ 948152 h 1648418"/>
              <a:gd name="connsiteX16" fmla="*/ 1029780 w 1211662"/>
              <a:gd name="connsiteY16" fmla="*/ 963620 h 1648418"/>
              <a:gd name="connsiteX17" fmla="*/ 1097205 w 1211662"/>
              <a:gd name="connsiteY17" fmla="*/ 1252199 h 1648418"/>
              <a:gd name="connsiteX18" fmla="*/ 1102520 w 1211662"/>
              <a:gd name="connsiteY18" fmla="*/ 1381099 h 1648418"/>
              <a:gd name="connsiteX19" fmla="*/ 1211589 w 1211662"/>
              <a:gd name="connsiteY19" fmla="*/ 1648419 h 1648418"/>
              <a:gd name="connsiteX20" fmla="*/ 819018 w 1211662"/>
              <a:gd name="connsiteY20" fmla="*/ 1429328 h 1648418"/>
              <a:gd name="connsiteX21" fmla="*/ 569388 w 1211662"/>
              <a:gd name="connsiteY21" fmla="*/ 1389190 h 1648418"/>
              <a:gd name="connsiteX22" fmla="*/ 404633 w 1211662"/>
              <a:gd name="connsiteY22" fmla="*/ 1322479 h 1648418"/>
              <a:gd name="connsiteX23" fmla="*/ 404078 w 1211662"/>
              <a:gd name="connsiteY23" fmla="*/ 1318989 h 1648418"/>
              <a:gd name="connsiteX24" fmla="*/ 341491 w 1211662"/>
              <a:gd name="connsiteY24" fmla="*/ 1263066 h 1648418"/>
              <a:gd name="connsiteX25" fmla="*/ 362671 w 1211662"/>
              <a:gd name="connsiteY25" fmla="*/ 1242997 h 1648418"/>
              <a:gd name="connsiteX26" fmla="*/ 353866 w 1211662"/>
              <a:gd name="connsiteY26" fmla="*/ 1157724 h 1648418"/>
              <a:gd name="connsiteX27" fmla="*/ 224728 w 1211662"/>
              <a:gd name="connsiteY27" fmla="*/ 1108306 h 1648418"/>
              <a:gd name="connsiteX28" fmla="*/ 160158 w 1211662"/>
              <a:gd name="connsiteY28" fmla="*/ 943075 h 1648418"/>
              <a:gd name="connsiteX29" fmla="*/ 152385 w 1211662"/>
              <a:gd name="connsiteY29" fmla="*/ 909046 h 1648418"/>
              <a:gd name="connsiteX30" fmla="*/ 108678 w 1211662"/>
              <a:gd name="connsiteY30" fmla="*/ 884614 h 1648418"/>
              <a:gd name="connsiteX31" fmla="*/ 75203 w 1211662"/>
              <a:gd name="connsiteY31" fmla="*/ 757379 h 1648418"/>
              <a:gd name="connsiteX32" fmla="*/ 243 w 1211662"/>
              <a:gd name="connsiteY32" fmla="*/ 606824 h 1648418"/>
              <a:gd name="connsiteX33" fmla="*/ 47202 w 1211662"/>
              <a:gd name="connsiteY33" fmla="*/ 172132 h 1648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11662" h="1648418">
                <a:moveTo>
                  <a:pt x="47202" y="172132"/>
                </a:moveTo>
                <a:cubicBezTo>
                  <a:pt x="146673" y="159202"/>
                  <a:pt x="242179" y="92967"/>
                  <a:pt x="329593" y="47277"/>
                </a:cubicBezTo>
                <a:cubicBezTo>
                  <a:pt x="357674" y="32602"/>
                  <a:pt x="393290" y="20783"/>
                  <a:pt x="417007" y="0"/>
                </a:cubicBezTo>
                <a:lnTo>
                  <a:pt x="419387" y="2062"/>
                </a:lnTo>
                <a:cubicBezTo>
                  <a:pt x="427002" y="8805"/>
                  <a:pt x="433189" y="15547"/>
                  <a:pt x="438425" y="24273"/>
                </a:cubicBezTo>
                <a:cubicBezTo>
                  <a:pt x="467616" y="72819"/>
                  <a:pt x="596040" y="331492"/>
                  <a:pt x="586600" y="372185"/>
                </a:cubicBezTo>
                <a:cubicBezTo>
                  <a:pt x="614284" y="390747"/>
                  <a:pt x="758336" y="562958"/>
                  <a:pt x="764761" y="592070"/>
                </a:cubicBezTo>
                <a:cubicBezTo>
                  <a:pt x="765157" y="594053"/>
                  <a:pt x="765475" y="596036"/>
                  <a:pt x="765872" y="598019"/>
                </a:cubicBezTo>
                <a:cubicBezTo>
                  <a:pt x="796966" y="611345"/>
                  <a:pt x="844798" y="645375"/>
                  <a:pt x="858283" y="677501"/>
                </a:cubicBezTo>
                <a:cubicBezTo>
                  <a:pt x="860187" y="682102"/>
                  <a:pt x="860663" y="687099"/>
                  <a:pt x="861139" y="692017"/>
                </a:cubicBezTo>
                <a:cubicBezTo>
                  <a:pt x="914444" y="710579"/>
                  <a:pt x="989643" y="797120"/>
                  <a:pt x="1015105" y="847411"/>
                </a:cubicBezTo>
                <a:lnTo>
                  <a:pt x="1004794" y="859469"/>
                </a:lnTo>
                <a:cubicBezTo>
                  <a:pt x="1008760" y="877396"/>
                  <a:pt x="1029146" y="887390"/>
                  <a:pt x="1030098" y="903572"/>
                </a:cubicBezTo>
                <a:lnTo>
                  <a:pt x="1016613" y="912219"/>
                </a:lnTo>
                <a:cubicBezTo>
                  <a:pt x="1019151" y="927925"/>
                  <a:pt x="1028511" y="933874"/>
                  <a:pt x="1039299" y="944900"/>
                </a:cubicBezTo>
                <a:cubicBezTo>
                  <a:pt x="1038506" y="946010"/>
                  <a:pt x="1037634" y="947042"/>
                  <a:pt x="1036919" y="948152"/>
                </a:cubicBezTo>
                <a:cubicBezTo>
                  <a:pt x="1033509" y="953150"/>
                  <a:pt x="1031763" y="957988"/>
                  <a:pt x="1029780" y="963620"/>
                </a:cubicBezTo>
                <a:cubicBezTo>
                  <a:pt x="1065872" y="1053256"/>
                  <a:pt x="1090939" y="1155186"/>
                  <a:pt x="1097205" y="1252199"/>
                </a:cubicBezTo>
                <a:cubicBezTo>
                  <a:pt x="1099982" y="1294716"/>
                  <a:pt x="1090860" y="1339534"/>
                  <a:pt x="1102520" y="1381099"/>
                </a:cubicBezTo>
                <a:cubicBezTo>
                  <a:pt x="1128062" y="1472162"/>
                  <a:pt x="1214524" y="1551565"/>
                  <a:pt x="1211589" y="1648419"/>
                </a:cubicBezTo>
                <a:cubicBezTo>
                  <a:pt x="1175894" y="1587340"/>
                  <a:pt x="895645" y="1449476"/>
                  <a:pt x="819018" y="1429328"/>
                </a:cubicBezTo>
                <a:cubicBezTo>
                  <a:pt x="736998" y="1407752"/>
                  <a:pt x="651249" y="1408783"/>
                  <a:pt x="569388" y="1389190"/>
                </a:cubicBezTo>
                <a:cubicBezTo>
                  <a:pt x="507277" y="1380306"/>
                  <a:pt x="456828" y="1355319"/>
                  <a:pt x="404633" y="1322479"/>
                </a:cubicBezTo>
                <a:cubicBezTo>
                  <a:pt x="404474" y="1321289"/>
                  <a:pt x="404395" y="1320099"/>
                  <a:pt x="404078" y="1318989"/>
                </a:cubicBezTo>
                <a:cubicBezTo>
                  <a:pt x="397335" y="1296620"/>
                  <a:pt x="360450" y="1276154"/>
                  <a:pt x="341491" y="1263066"/>
                </a:cubicBezTo>
                <a:cubicBezTo>
                  <a:pt x="348948" y="1257117"/>
                  <a:pt x="357515" y="1251167"/>
                  <a:pt x="362671" y="1242997"/>
                </a:cubicBezTo>
                <a:cubicBezTo>
                  <a:pt x="374728" y="1223959"/>
                  <a:pt x="359736" y="1179221"/>
                  <a:pt x="353866" y="1157724"/>
                </a:cubicBezTo>
                <a:cubicBezTo>
                  <a:pt x="325944" y="1127582"/>
                  <a:pt x="263199" y="1118380"/>
                  <a:pt x="224728" y="1108306"/>
                </a:cubicBezTo>
                <a:cubicBezTo>
                  <a:pt x="152940" y="1071341"/>
                  <a:pt x="187604" y="1002806"/>
                  <a:pt x="160158" y="943075"/>
                </a:cubicBezTo>
                <a:cubicBezTo>
                  <a:pt x="162062" y="932684"/>
                  <a:pt x="157461" y="918406"/>
                  <a:pt x="152385" y="909046"/>
                </a:cubicBezTo>
                <a:cubicBezTo>
                  <a:pt x="142469" y="890643"/>
                  <a:pt x="126922" y="889929"/>
                  <a:pt x="108678" y="884614"/>
                </a:cubicBezTo>
                <a:cubicBezTo>
                  <a:pt x="81152" y="861928"/>
                  <a:pt x="83770" y="791092"/>
                  <a:pt x="75203" y="757379"/>
                </a:cubicBezTo>
                <a:cubicBezTo>
                  <a:pt x="60052" y="697966"/>
                  <a:pt x="3812" y="674011"/>
                  <a:pt x="243" y="606824"/>
                </a:cubicBezTo>
                <a:cubicBezTo>
                  <a:pt x="-5072" y="513222"/>
                  <a:pt x="79011" y="231704"/>
                  <a:pt x="47202" y="172132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698EBF37-2759-5CB6-1253-DADD47D79FFA}"/>
              </a:ext>
            </a:extLst>
          </p:cNvPr>
          <p:cNvSpPr/>
          <p:nvPr/>
        </p:nvSpPr>
        <p:spPr>
          <a:xfrm>
            <a:off x="7561422" y="202046"/>
            <a:ext cx="587167" cy="942996"/>
          </a:xfrm>
          <a:custGeom>
            <a:avLst/>
            <a:gdLst>
              <a:gd name="connsiteX0" fmla="*/ 47274 w 587167"/>
              <a:gd name="connsiteY0" fmla="*/ 172132 h 942996"/>
              <a:gd name="connsiteX1" fmla="*/ 329665 w 587167"/>
              <a:gd name="connsiteY1" fmla="*/ 47277 h 942996"/>
              <a:gd name="connsiteX2" fmla="*/ 417080 w 587167"/>
              <a:gd name="connsiteY2" fmla="*/ 0 h 942996"/>
              <a:gd name="connsiteX3" fmla="*/ 419459 w 587167"/>
              <a:gd name="connsiteY3" fmla="*/ 2062 h 942996"/>
              <a:gd name="connsiteX4" fmla="*/ 438497 w 587167"/>
              <a:gd name="connsiteY4" fmla="*/ 24273 h 942996"/>
              <a:gd name="connsiteX5" fmla="*/ 586673 w 587167"/>
              <a:gd name="connsiteY5" fmla="*/ 372185 h 942996"/>
              <a:gd name="connsiteX6" fmla="*/ 539714 w 587167"/>
              <a:gd name="connsiteY6" fmla="*/ 389636 h 942996"/>
              <a:gd name="connsiteX7" fmla="*/ 511157 w 587167"/>
              <a:gd name="connsiteY7" fmla="*/ 401535 h 942996"/>
              <a:gd name="connsiteX8" fmla="*/ 478952 w 587167"/>
              <a:gd name="connsiteY8" fmla="*/ 394237 h 942996"/>
              <a:gd name="connsiteX9" fmla="*/ 465943 w 587167"/>
              <a:gd name="connsiteY9" fmla="*/ 408515 h 942996"/>
              <a:gd name="connsiteX10" fmla="*/ 429771 w 587167"/>
              <a:gd name="connsiteY10" fmla="*/ 396300 h 942996"/>
              <a:gd name="connsiteX11" fmla="*/ 430565 w 587167"/>
              <a:gd name="connsiteY11" fmla="*/ 402090 h 942996"/>
              <a:gd name="connsiteX12" fmla="*/ 431041 w 587167"/>
              <a:gd name="connsiteY12" fmla="*/ 421921 h 942996"/>
              <a:gd name="connsiteX13" fmla="*/ 373293 w 587167"/>
              <a:gd name="connsiteY13" fmla="*/ 410816 h 942996"/>
              <a:gd name="connsiteX14" fmla="*/ 373611 w 587167"/>
              <a:gd name="connsiteY14" fmla="*/ 442704 h 942996"/>
              <a:gd name="connsiteX15" fmla="*/ 438180 w 587167"/>
              <a:gd name="connsiteY15" fmla="*/ 512429 h 942996"/>
              <a:gd name="connsiteX16" fmla="*/ 389475 w 587167"/>
              <a:gd name="connsiteY16" fmla="*/ 546300 h 942996"/>
              <a:gd name="connsiteX17" fmla="*/ 431120 w 587167"/>
              <a:gd name="connsiteY17" fmla="*/ 604920 h 942996"/>
              <a:gd name="connsiteX18" fmla="*/ 431120 w 587167"/>
              <a:gd name="connsiteY18" fmla="*/ 609838 h 942996"/>
              <a:gd name="connsiteX19" fmla="*/ 386778 w 587167"/>
              <a:gd name="connsiteY19" fmla="*/ 581202 h 942996"/>
              <a:gd name="connsiteX20" fmla="*/ 376863 w 587167"/>
              <a:gd name="connsiteY20" fmla="*/ 582947 h 942996"/>
              <a:gd name="connsiteX21" fmla="*/ 392331 w 587167"/>
              <a:gd name="connsiteY21" fmla="*/ 628479 h 942996"/>
              <a:gd name="connsiteX22" fmla="*/ 319433 w 587167"/>
              <a:gd name="connsiteY22" fmla="*/ 578743 h 942996"/>
              <a:gd name="connsiteX23" fmla="*/ 380432 w 587167"/>
              <a:gd name="connsiteY23" fmla="*/ 697411 h 942996"/>
              <a:gd name="connsiteX24" fmla="*/ 369803 w 587167"/>
              <a:gd name="connsiteY24" fmla="*/ 739690 h 942996"/>
              <a:gd name="connsiteX25" fmla="*/ 369010 w 587167"/>
              <a:gd name="connsiteY25" fmla="*/ 753731 h 942996"/>
              <a:gd name="connsiteX26" fmla="*/ 296429 w 587167"/>
              <a:gd name="connsiteY26" fmla="*/ 757617 h 942996"/>
              <a:gd name="connsiteX27" fmla="*/ 264462 w 587167"/>
              <a:gd name="connsiteY27" fmla="*/ 716845 h 942996"/>
              <a:gd name="connsiteX28" fmla="*/ 257402 w 587167"/>
              <a:gd name="connsiteY28" fmla="*/ 716845 h 942996"/>
              <a:gd name="connsiteX29" fmla="*/ 260971 w 587167"/>
              <a:gd name="connsiteY29" fmla="*/ 746671 h 942996"/>
              <a:gd name="connsiteX30" fmla="*/ 252722 w 587167"/>
              <a:gd name="connsiteY30" fmla="*/ 748575 h 942996"/>
              <a:gd name="connsiteX31" fmla="*/ 171257 w 587167"/>
              <a:gd name="connsiteY31" fmla="*/ 687258 h 942996"/>
              <a:gd name="connsiteX32" fmla="*/ 219485 w 587167"/>
              <a:gd name="connsiteY32" fmla="*/ 760870 h 942996"/>
              <a:gd name="connsiteX33" fmla="*/ 216709 w 587167"/>
              <a:gd name="connsiteY33" fmla="*/ 769040 h 942996"/>
              <a:gd name="connsiteX34" fmla="*/ 200448 w 587167"/>
              <a:gd name="connsiteY34" fmla="*/ 776338 h 942996"/>
              <a:gd name="connsiteX35" fmla="*/ 179823 w 587167"/>
              <a:gd name="connsiteY35" fmla="*/ 776179 h 942996"/>
              <a:gd name="connsiteX36" fmla="*/ 160151 w 587167"/>
              <a:gd name="connsiteY36" fmla="*/ 942996 h 942996"/>
              <a:gd name="connsiteX37" fmla="*/ 152378 w 587167"/>
              <a:gd name="connsiteY37" fmla="*/ 908966 h 942996"/>
              <a:gd name="connsiteX38" fmla="*/ 108671 w 587167"/>
              <a:gd name="connsiteY38" fmla="*/ 884535 h 942996"/>
              <a:gd name="connsiteX39" fmla="*/ 75196 w 587167"/>
              <a:gd name="connsiteY39" fmla="*/ 757300 h 942996"/>
              <a:gd name="connsiteX40" fmla="*/ 236 w 587167"/>
              <a:gd name="connsiteY40" fmla="*/ 606744 h 942996"/>
              <a:gd name="connsiteX41" fmla="*/ 47274 w 587167"/>
              <a:gd name="connsiteY41" fmla="*/ 172132 h 942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87167" h="942996">
                <a:moveTo>
                  <a:pt x="47274" y="172132"/>
                </a:moveTo>
                <a:cubicBezTo>
                  <a:pt x="146746" y="159202"/>
                  <a:pt x="242251" y="92967"/>
                  <a:pt x="329665" y="47277"/>
                </a:cubicBezTo>
                <a:cubicBezTo>
                  <a:pt x="357746" y="32602"/>
                  <a:pt x="393362" y="20783"/>
                  <a:pt x="417080" y="0"/>
                </a:cubicBezTo>
                <a:lnTo>
                  <a:pt x="419459" y="2062"/>
                </a:lnTo>
                <a:cubicBezTo>
                  <a:pt x="427075" y="8805"/>
                  <a:pt x="433262" y="15547"/>
                  <a:pt x="438497" y="24273"/>
                </a:cubicBezTo>
                <a:cubicBezTo>
                  <a:pt x="467688" y="72819"/>
                  <a:pt x="596113" y="331492"/>
                  <a:pt x="586673" y="372185"/>
                </a:cubicBezTo>
                <a:cubicBezTo>
                  <a:pt x="571126" y="377579"/>
                  <a:pt x="554230" y="382101"/>
                  <a:pt x="539714" y="389636"/>
                </a:cubicBezTo>
                <a:cubicBezTo>
                  <a:pt x="528767" y="399631"/>
                  <a:pt x="525277" y="399155"/>
                  <a:pt x="511157" y="401535"/>
                </a:cubicBezTo>
                <a:cubicBezTo>
                  <a:pt x="503939" y="399234"/>
                  <a:pt x="485060" y="390906"/>
                  <a:pt x="478952" y="394237"/>
                </a:cubicBezTo>
                <a:cubicBezTo>
                  <a:pt x="472289" y="397886"/>
                  <a:pt x="470068" y="402328"/>
                  <a:pt x="465943" y="408515"/>
                </a:cubicBezTo>
                <a:cubicBezTo>
                  <a:pt x="451823" y="408357"/>
                  <a:pt x="442066" y="402645"/>
                  <a:pt x="429771" y="396300"/>
                </a:cubicBezTo>
                <a:lnTo>
                  <a:pt x="430565" y="402090"/>
                </a:lnTo>
                <a:cubicBezTo>
                  <a:pt x="431517" y="408912"/>
                  <a:pt x="431358" y="415099"/>
                  <a:pt x="431041" y="421921"/>
                </a:cubicBezTo>
                <a:cubicBezTo>
                  <a:pt x="409782" y="429298"/>
                  <a:pt x="395821" y="406453"/>
                  <a:pt x="373293" y="410816"/>
                </a:cubicBezTo>
                <a:cubicBezTo>
                  <a:pt x="369089" y="423587"/>
                  <a:pt x="367344" y="429536"/>
                  <a:pt x="373611" y="442704"/>
                </a:cubicBezTo>
                <a:cubicBezTo>
                  <a:pt x="387254" y="471419"/>
                  <a:pt x="422870" y="484586"/>
                  <a:pt x="438180" y="512429"/>
                </a:cubicBezTo>
                <a:cubicBezTo>
                  <a:pt x="428106" y="529245"/>
                  <a:pt x="406847" y="538050"/>
                  <a:pt x="389475" y="546300"/>
                </a:cubicBezTo>
                <a:cubicBezTo>
                  <a:pt x="405737" y="561689"/>
                  <a:pt x="429930" y="580568"/>
                  <a:pt x="431120" y="604920"/>
                </a:cubicBezTo>
                <a:cubicBezTo>
                  <a:pt x="431199" y="606586"/>
                  <a:pt x="431120" y="608172"/>
                  <a:pt x="431120" y="609838"/>
                </a:cubicBezTo>
                <a:cubicBezTo>
                  <a:pt x="417000" y="597543"/>
                  <a:pt x="403436" y="589611"/>
                  <a:pt x="386778" y="581202"/>
                </a:cubicBezTo>
                <a:lnTo>
                  <a:pt x="376863" y="582947"/>
                </a:lnTo>
                <a:cubicBezTo>
                  <a:pt x="379084" y="596750"/>
                  <a:pt x="394631" y="617532"/>
                  <a:pt x="392331" y="628479"/>
                </a:cubicBezTo>
                <a:cubicBezTo>
                  <a:pt x="365757" y="616263"/>
                  <a:pt x="346799" y="591990"/>
                  <a:pt x="319433" y="578743"/>
                </a:cubicBezTo>
                <a:cubicBezTo>
                  <a:pt x="346085" y="607141"/>
                  <a:pt x="381225" y="656718"/>
                  <a:pt x="380432" y="697411"/>
                </a:cubicBezTo>
                <a:cubicBezTo>
                  <a:pt x="380194" y="710975"/>
                  <a:pt x="373848" y="726761"/>
                  <a:pt x="369803" y="739690"/>
                </a:cubicBezTo>
                <a:lnTo>
                  <a:pt x="369010" y="753731"/>
                </a:lnTo>
                <a:cubicBezTo>
                  <a:pt x="349179" y="765629"/>
                  <a:pt x="318798" y="759125"/>
                  <a:pt x="296429" y="757617"/>
                </a:cubicBezTo>
                <a:cubicBezTo>
                  <a:pt x="290797" y="737707"/>
                  <a:pt x="279295" y="730806"/>
                  <a:pt x="264462" y="716845"/>
                </a:cubicBezTo>
                <a:lnTo>
                  <a:pt x="257402" y="716845"/>
                </a:lnTo>
                <a:lnTo>
                  <a:pt x="260971" y="746671"/>
                </a:lnTo>
                <a:lnTo>
                  <a:pt x="252722" y="748575"/>
                </a:lnTo>
                <a:cubicBezTo>
                  <a:pt x="225514" y="721129"/>
                  <a:pt x="207666" y="701694"/>
                  <a:pt x="171257" y="687258"/>
                </a:cubicBezTo>
                <a:cubicBezTo>
                  <a:pt x="192515" y="709389"/>
                  <a:pt x="214805" y="729061"/>
                  <a:pt x="219485" y="760870"/>
                </a:cubicBezTo>
                <a:lnTo>
                  <a:pt x="216709" y="769040"/>
                </a:lnTo>
                <a:lnTo>
                  <a:pt x="200448" y="776338"/>
                </a:lnTo>
                <a:lnTo>
                  <a:pt x="179823" y="776179"/>
                </a:lnTo>
                <a:cubicBezTo>
                  <a:pt x="153250" y="825598"/>
                  <a:pt x="225434" y="910791"/>
                  <a:pt x="160151" y="942996"/>
                </a:cubicBezTo>
                <a:cubicBezTo>
                  <a:pt x="162055" y="932605"/>
                  <a:pt x="157455" y="918327"/>
                  <a:pt x="152378" y="908966"/>
                </a:cubicBezTo>
                <a:cubicBezTo>
                  <a:pt x="142462" y="890563"/>
                  <a:pt x="126915" y="889849"/>
                  <a:pt x="108671" y="884535"/>
                </a:cubicBezTo>
                <a:cubicBezTo>
                  <a:pt x="81145" y="861848"/>
                  <a:pt x="83763" y="791013"/>
                  <a:pt x="75196" y="757300"/>
                </a:cubicBezTo>
                <a:cubicBezTo>
                  <a:pt x="60045" y="697887"/>
                  <a:pt x="3805" y="673931"/>
                  <a:pt x="236" y="606744"/>
                </a:cubicBezTo>
                <a:cubicBezTo>
                  <a:pt x="-5000" y="513222"/>
                  <a:pt x="79083" y="231704"/>
                  <a:pt x="47274" y="17213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45A15F49-0B34-9DE1-4D06-9578B724ACB8}"/>
              </a:ext>
            </a:extLst>
          </p:cNvPr>
          <p:cNvSpPr/>
          <p:nvPr/>
        </p:nvSpPr>
        <p:spPr>
          <a:xfrm>
            <a:off x="8130723" y="894142"/>
            <a:ext cx="642274" cy="956401"/>
          </a:xfrm>
          <a:custGeom>
            <a:avLst/>
            <a:gdLst>
              <a:gd name="connsiteX0" fmla="*/ 291752 w 642274"/>
              <a:gd name="connsiteY0" fmla="*/ 0 h 956401"/>
              <a:gd name="connsiteX1" fmla="*/ 445717 w 642274"/>
              <a:gd name="connsiteY1" fmla="*/ 155394 h 956401"/>
              <a:gd name="connsiteX2" fmla="*/ 435406 w 642274"/>
              <a:gd name="connsiteY2" fmla="*/ 167452 h 956401"/>
              <a:gd name="connsiteX3" fmla="*/ 460710 w 642274"/>
              <a:gd name="connsiteY3" fmla="*/ 211555 h 956401"/>
              <a:gd name="connsiteX4" fmla="*/ 447225 w 642274"/>
              <a:gd name="connsiteY4" fmla="*/ 220202 h 956401"/>
              <a:gd name="connsiteX5" fmla="*/ 469912 w 642274"/>
              <a:gd name="connsiteY5" fmla="*/ 252883 h 956401"/>
              <a:gd name="connsiteX6" fmla="*/ 467531 w 642274"/>
              <a:gd name="connsiteY6" fmla="*/ 256135 h 956401"/>
              <a:gd name="connsiteX7" fmla="*/ 460393 w 642274"/>
              <a:gd name="connsiteY7" fmla="*/ 271603 h 956401"/>
              <a:gd name="connsiteX8" fmla="*/ 527818 w 642274"/>
              <a:gd name="connsiteY8" fmla="*/ 560182 h 956401"/>
              <a:gd name="connsiteX9" fmla="*/ 533132 w 642274"/>
              <a:gd name="connsiteY9" fmla="*/ 689082 h 956401"/>
              <a:gd name="connsiteX10" fmla="*/ 642202 w 642274"/>
              <a:gd name="connsiteY10" fmla="*/ 956402 h 956401"/>
              <a:gd name="connsiteX11" fmla="*/ 249630 w 642274"/>
              <a:gd name="connsiteY11" fmla="*/ 737311 h 956401"/>
              <a:gd name="connsiteX12" fmla="*/ 0 w 642274"/>
              <a:gd name="connsiteY12" fmla="*/ 697173 h 956401"/>
              <a:gd name="connsiteX13" fmla="*/ 79085 w 642274"/>
              <a:gd name="connsiteY13" fmla="*/ 515126 h 956401"/>
              <a:gd name="connsiteX14" fmla="*/ 291752 w 642274"/>
              <a:gd name="connsiteY14" fmla="*/ 0 h 95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2274" h="956401">
                <a:moveTo>
                  <a:pt x="291752" y="0"/>
                </a:moveTo>
                <a:cubicBezTo>
                  <a:pt x="345057" y="18562"/>
                  <a:pt x="420255" y="105103"/>
                  <a:pt x="445717" y="155394"/>
                </a:cubicBezTo>
                <a:lnTo>
                  <a:pt x="435406" y="167452"/>
                </a:lnTo>
                <a:cubicBezTo>
                  <a:pt x="439372" y="185379"/>
                  <a:pt x="459758" y="195373"/>
                  <a:pt x="460710" y="211555"/>
                </a:cubicBezTo>
                <a:lnTo>
                  <a:pt x="447225" y="220202"/>
                </a:lnTo>
                <a:cubicBezTo>
                  <a:pt x="449763" y="235908"/>
                  <a:pt x="459124" y="241857"/>
                  <a:pt x="469912" y="252883"/>
                </a:cubicBezTo>
                <a:cubicBezTo>
                  <a:pt x="469118" y="253993"/>
                  <a:pt x="468246" y="255025"/>
                  <a:pt x="467531" y="256135"/>
                </a:cubicBezTo>
                <a:cubicBezTo>
                  <a:pt x="464121" y="261132"/>
                  <a:pt x="462376" y="265971"/>
                  <a:pt x="460393" y="271603"/>
                </a:cubicBezTo>
                <a:cubicBezTo>
                  <a:pt x="496485" y="361239"/>
                  <a:pt x="521551" y="463169"/>
                  <a:pt x="527818" y="560182"/>
                </a:cubicBezTo>
                <a:cubicBezTo>
                  <a:pt x="530594" y="602699"/>
                  <a:pt x="521472" y="647517"/>
                  <a:pt x="533132" y="689082"/>
                </a:cubicBezTo>
                <a:cubicBezTo>
                  <a:pt x="558674" y="780145"/>
                  <a:pt x="645137" y="859548"/>
                  <a:pt x="642202" y="956402"/>
                </a:cubicBezTo>
                <a:cubicBezTo>
                  <a:pt x="606506" y="895323"/>
                  <a:pt x="326257" y="757459"/>
                  <a:pt x="249630" y="737311"/>
                </a:cubicBezTo>
                <a:cubicBezTo>
                  <a:pt x="167610" y="715735"/>
                  <a:pt x="81861" y="716766"/>
                  <a:pt x="0" y="697173"/>
                </a:cubicBezTo>
                <a:cubicBezTo>
                  <a:pt x="33712" y="644423"/>
                  <a:pt x="54257" y="573349"/>
                  <a:pt x="79085" y="515126"/>
                </a:cubicBezTo>
                <a:cubicBezTo>
                  <a:pt x="151984" y="344263"/>
                  <a:pt x="222898" y="172528"/>
                  <a:pt x="29175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903787D1-BC04-2D3F-24A8-6181ABC401D6}"/>
              </a:ext>
            </a:extLst>
          </p:cNvPr>
          <p:cNvSpPr/>
          <p:nvPr/>
        </p:nvSpPr>
        <p:spPr>
          <a:xfrm>
            <a:off x="7721335" y="889462"/>
            <a:ext cx="275994" cy="635142"/>
          </a:xfrm>
          <a:custGeom>
            <a:avLst/>
            <a:gdLst>
              <a:gd name="connsiteX0" fmla="*/ 11184 w 275994"/>
              <a:gd name="connsiteY0" fmla="*/ 0 h 635142"/>
              <a:gd name="connsiteX1" fmla="*/ 92650 w 275994"/>
              <a:gd name="connsiteY1" fmla="*/ 61317 h 635142"/>
              <a:gd name="connsiteX2" fmla="*/ 100899 w 275994"/>
              <a:gd name="connsiteY2" fmla="*/ 59413 h 635142"/>
              <a:gd name="connsiteX3" fmla="*/ 97329 w 275994"/>
              <a:gd name="connsiteY3" fmla="*/ 29588 h 635142"/>
              <a:gd name="connsiteX4" fmla="*/ 104389 w 275994"/>
              <a:gd name="connsiteY4" fmla="*/ 29588 h 635142"/>
              <a:gd name="connsiteX5" fmla="*/ 136357 w 275994"/>
              <a:gd name="connsiteY5" fmla="*/ 70360 h 635142"/>
              <a:gd name="connsiteX6" fmla="*/ 275886 w 275994"/>
              <a:gd name="connsiteY6" fmla="*/ 555105 h 635142"/>
              <a:gd name="connsiteX7" fmla="*/ 261529 w 275994"/>
              <a:gd name="connsiteY7" fmla="*/ 625703 h 635142"/>
              <a:gd name="connsiteX8" fmla="*/ 244474 w 275994"/>
              <a:gd name="connsiteY8" fmla="*/ 635142 h 635142"/>
              <a:gd name="connsiteX9" fmla="*/ 243919 w 275994"/>
              <a:gd name="connsiteY9" fmla="*/ 631652 h 635142"/>
              <a:gd name="connsiteX10" fmla="*/ 181333 w 275994"/>
              <a:gd name="connsiteY10" fmla="*/ 575729 h 635142"/>
              <a:gd name="connsiteX11" fmla="*/ 202512 w 275994"/>
              <a:gd name="connsiteY11" fmla="*/ 555660 h 635142"/>
              <a:gd name="connsiteX12" fmla="*/ 193708 w 275994"/>
              <a:gd name="connsiteY12" fmla="*/ 470387 h 635142"/>
              <a:gd name="connsiteX13" fmla="*/ 64569 w 275994"/>
              <a:gd name="connsiteY13" fmla="*/ 420969 h 635142"/>
              <a:gd name="connsiteX14" fmla="*/ 0 w 275994"/>
              <a:gd name="connsiteY14" fmla="*/ 255738 h 635142"/>
              <a:gd name="connsiteX15" fmla="*/ 19672 w 275994"/>
              <a:gd name="connsiteY15" fmla="*/ 88921 h 635142"/>
              <a:gd name="connsiteX16" fmla="*/ 40296 w 275994"/>
              <a:gd name="connsiteY16" fmla="*/ 89080 h 635142"/>
              <a:gd name="connsiteX17" fmla="*/ 56558 w 275994"/>
              <a:gd name="connsiteY17" fmla="*/ 81782 h 635142"/>
              <a:gd name="connsiteX18" fmla="*/ 59334 w 275994"/>
              <a:gd name="connsiteY18" fmla="*/ 73612 h 635142"/>
              <a:gd name="connsiteX19" fmla="*/ 11184 w 275994"/>
              <a:gd name="connsiteY19" fmla="*/ 0 h 635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75994" h="635142">
                <a:moveTo>
                  <a:pt x="11184" y="0"/>
                </a:moveTo>
                <a:cubicBezTo>
                  <a:pt x="47594" y="14516"/>
                  <a:pt x="65442" y="33950"/>
                  <a:pt x="92650" y="61317"/>
                </a:cubicBezTo>
                <a:lnTo>
                  <a:pt x="100899" y="59413"/>
                </a:lnTo>
                <a:lnTo>
                  <a:pt x="97329" y="29588"/>
                </a:lnTo>
                <a:lnTo>
                  <a:pt x="104389" y="29588"/>
                </a:lnTo>
                <a:cubicBezTo>
                  <a:pt x="119223" y="43549"/>
                  <a:pt x="130804" y="50450"/>
                  <a:pt x="136357" y="70360"/>
                </a:cubicBezTo>
                <a:cubicBezTo>
                  <a:pt x="186251" y="118350"/>
                  <a:pt x="273507" y="477685"/>
                  <a:pt x="275886" y="555105"/>
                </a:cubicBezTo>
                <a:cubicBezTo>
                  <a:pt x="276601" y="580409"/>
                  <a:pt x="273983" y="603413"/>
                  <a:pt x="261529" y="625703"/>
                </a:cubicBezTo>
                <a:lnTo>
                  <a:pt x="244474" y="635142"/>
                </a:lnTo>
                <a:cubicBezTo>
                  <a:pt x="244316" y="633952"/>
                  <a:pt x="244236" y="632762"/>
                  <a:pt x="243919" y="631652"/>
                </a:cubicBezTo>
                <a:cubicBezTo>
                  <a:pt x="237177" y="609283"/>
                  <a:pt x="200291" y="588817"/>
                  <a:pt x="181333" y="575729"/>
                </a:cubicBezTo>
                <a:cubicBezTo>
                  <a:pt x="188790" y="569780"/>
                  <a:pt x="197357" y="563830"/>
                  <a:pt x="202512" y="555660"/>
                </a:cubicBezTo>
                <a:cubicBezTo>
                  <a:pt x="214570" y="536623"/>
                  <a:pt x="199577" y="491884"/>
                  <a:pt x="193708" y="470387"/>
                </a:cubicBezTo>
                <a:cubicBezTo>
                  <a:pt x="165786" y="440245"/>
                  <a:pt x="103041" y="431043"/>
                  <a:pt x="64569" y="420969"/>
                </a:cubicBezTo>
                <a:cubicBezTo>
                  <a:pt x="-7219" y="384004"/>
                  <a:pt x="27446" y="315469"/>
                  <a:pt x="0" y="255738"/>
                </a:cubicBezTo>
                <a:cubicBezTo>
                  <a:pt x="65283" y="223533"/>
                  <a:pt x="-6901" y="138340"/>
                  <a:pt x="19672" y="88921"/>
                </a:cubicBezTo>
                <a:lnTo>
                  <a:pt x="40296" y="89080"/>
                </a:lnTo>
                <a:lnTo>
                  <a:pt x="56558" y="81782"/>
                </a:lnTo>
                <a:lnTo>
                  <a:pt x="59334" y="73612"/>
                </a:lnTo>
                <a:cubicBezTo>
                  <a:pt x="54812" y="41803"/>
                  <a:pt x="32443" y="22131"/>
                  <a:pt x="1118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8DC55EFA-D82C-ACD6-5A91-A00E0D751A51}"/>
              </a:ext>
            </a:extLst>
          </p:cNvPr>
          <p:cNvSpPr/>
          <p:nvPr/>
        </p:nvSpPr>
        <p:spPr>
          <a:xfrm>
            <a:off x="7721414" y="978384"/>
            <a:ext cx="71597" cy="332126"/>
          </a:xfrm>
          <a:custGeom>
            <a:avLst/>
            <a:gdLst>
              <a:gd name="connsiteX0" fmla="*/ 0 w 71597"/>
              <a:gd name="connsiteY0" fmla="*/ 166817 h 332126"/>
              <a:gd name="connsiteX1" fmla="*/ 19673 w 71597"/>
              <a:gd name="connsiteY1" fmla="*/ 0 h 332126"/>
              <a:gd name="connsiteX2" fmla="*/ 40296 w 71597"/>
              <a:gd name="connsiteY2" fmla="*/ 159 h 332126"/>
              <a:gd name="connsiteX3" fmla="*/ 64569 w 71597"/>
              <a:gd name="connsiteY3" fmla="*/ 332127 h 332126"/>
              <a:gd name="connsiteX4" fmla="*/ 0 w 71597"/>
              <a:gd name="connsiteY4" fmla="*/ 166817 h 332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597" h="332126">
                <a:moveTo>
                  <a:pt x="0" y="166817"/>
                </a:moveTo>
                <a:cubicBezTo>
                  <a:pt x="65283" y="134612"/>
                  <a:pt x="-6901" y="49418"/>
                  <a:pt x="19673" y="0"/>
                </a:cubicBezTo>
                <a:lnTo>
                  <a:pt x="40296" y="159"/>
                </a:lnTo>
                <a:cubicBezTo>
                  <a:pt x="47912" y="81544"/>
                  <a:pt x="87414" y="259546"/>
                  <a:pt x="64569" y="332127"/>
                </a:cubicBezTo>
                <a:cubicBezTo>
                  <a:pt x="-7218" y="295162"/>
                  <a:pt x="27446" y="226627"/>
                  <a:pt x="0" y="16681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DDE5C4E5-E070-31E3-9DE4-D8F95C708839}"/>
              </a:ext>
            </a:extLst>
          </p:cNvPr>
          <p:cNvSpPr/>
          <p:nvPr/>
        </p:nvSpPr>
        <p:spPr>
          <a:xfrm>
            <a:off x="8101136" y="574311"/>
            <a:ext cx="230458" cy="655686"/>
          </a:xfrm>
          <a:custGeom>
            <a:avLst/>
            <a:gdLst>
              <a:gd name="connsiteX0" fmla="*/ 46879 w 230458"/>
              <a:gd name="connsiteY0" fmla="*/ 0 h 655686"/>
              <a:gd name="connsiteX1" fmla="*/ 225040 w 230458"/>
              <a:gd name="connsiteY1" fmla="*/ 219884 h 655686"/>
              <a:gd name="connsiteX2" fmla="*/ 226151 w 230458"/>
              <a:gd name="connsiteY2" fmla="*/ 225834 h 655686"/>
              <a:gd name="connsiteX3" fmla="*/ 229720 w 230458"/>
              <a:gd name="connsiteY3" fmla="*/ 251138 h 655686"/>
              <a:gd name="connsiteX4" fmla="*/ 22210 w 230458"/>
              <a:gd name="connsiteY4" fmla="*/ 655687 h 655686"/>
              <a:gd name="connsiteX5" fmla="*/ 0 w 230458"/>
              <a:gd name="connsiteY5" fmla="*/ 17451 h 655686"/>
              <a:gd name="connsiteX6" fmla="*/ 46879 w 230458"/>
              <a:gd name="connsiteY6" fmla="*/ 0 h 655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458" h="655686">
                <a:moveTo>
                  <a:pt x="46879" y="0"/>
                </a:moveTo>
                <a:cubicBezTo>
                  <a:pt x="74564" y="18562"/>
                  <a:pt x="218615" y="190773"/>
                  <a:pt x="225040" y="219884"/>
                </a:cubicBezTo>
                <a:cubicBezTo>
                  <a:pt x="225436" y="221867"/>
                  <a:pt x="225754" y="223850"/>
                  <a:pt x="226151" y="225834"/>
                </a:cubicBezTo>
                <a:cubicBezTo>
                  <a:pt x="230434" y="235194"/>
                  <a:pt x="231306" y="240905"/>
                  <a:pt x="229720" y="251138"/>
                </a:cubicBezTo>
                <a:cubicBezTo>
                  <a:pt x="218773" y="319832"/>
                  <a:pt x="74960" y="619674"/>
                  <a:pt x="22210" y="655687"/>
                </a:cubicBezTo>
                <a:cubicBezTo>
                  <a:pt x="34585" y="575253"/>
                  <a:pt x="29905" y="73295"/>
                  <a:pt x="0" y="17451"/>
                </a:cubicBezTo>
                <a:cubicBezTo>
                  <a:pt x="14358" y="9915"/>
                  <a:pt x="31332" y="5394"/>
                  <a:pt x="4687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9839DCE9-812C-D102-71AD-B580737F9AF1}"/>
              </a:ext>
            </a:extLst>
          </p:cNvPr>
          <p:cNvSpPr/>
          <p:nvPr/>
        </p:nvSpPr>
        <p:spPr>
          <a:xfrm>
            <a:off x="7880934" y="595665"/>
            <a:ext cx="211568" cy="656780"/>
          </a:xfrm>
          <a:custGeom>
            <a:avLst/>
            <a:gdLst>
              <a:gd name="connsiteX0" fmla="*/ 118588 w 211568"/>
              <a:gd name="connsiteY0" fmla="*/ 118968 h 656780"/>
              <a:gd name="connsiteX1" fmla="*/ 54019 w 211568"/>
              <a:gd name="connsiteY1" fmla="*/ 49243 h 656780"/>
              <a:gd name="connsiteX2" fmla="*/ 53702 w 211568"/>
              <a:gd name="connsiteY2" fmla="*/ 17355 h 656780"/>
              <a:gd name="connsiteX3" fmla="*/ 111449 w 211568"/>
              <a:gd name="connsiteY3" fmla="*/ 28460 h 656780"/>
              <a:gd name="connsiteX4" fmla="*/ 110973 w 211568"/>
              <a:gd name="connsiteY4" fmla="*/ 8629 h 656780"/>
              <a:gd name="connsiteX5" fmla="*/ 110180 w 211568"/>
              <a:gd name="connsiteY5" fmla="*/ 2839 h 656780"/>
              <a:gd name="connsiteX6" fmla="*/ 146351 w 211568"/>
              <a:gd name="connsiteY6" fmla="*/ 15055 h 656780"/>
              <a:gd name="connsiteX7" fmla="*/ 159360 w 211568"/>
              <a:gd name="connsiteY7" fmla="*/ 776 h 656780"/>
              <a:gd name="connsiteX8" fmla="*/ 191566 w 211568"/>
              <a:gd name="connsiteY8" fmla="*/ 8074 h 656780"/>
              <a:gd name="connsiteX9" fmla="*/ 210128 w 211568"/>
              <a:gd name="connsiteY9" fmla="*/ 52099 h 656780"/>
              <a:gd name="connsiteX10" fmla="*/ 181888 w 211568"/>
              <a:gd name="connsiteY10" fmla="*/ 618229 h 656780"/>
              <a:gd name="connsiteX11" fmla="*/ 163247 w 211568"/>
              <a:gd name="connsiteY11" fmla="*/ 656781 h 656780"/>
              <a:gd name="connsiteX12" fmla="*/ 72422 w 211568"/>
              <a:gd name="connsiteY12" fmla="*/ 370820 h 656780"/>
              <a:gd name="connsiteX13" fmla="*/ 52591 w 211568"/>
              <a:gd name="connsiteY13" fmla="*/ 347578 h 656780"/>
              <a:gd name="connsiteX14" fmla="*/ 50370 w 211568"/>
              <a:gd name="connsiteY14" fmla="*/ 346230 h 656780"/>
              <a:gd name="connsiteX15" fmla="*/ 61000 w 211568"/>
              <a:gd name="connsiteY15" fmla="*/ 303950 h 656780"/>
              <a:gd name="connsiteX16" fmla="*/ 0 w 211568"/>
              <a:gd name="connsiteY16" fmla="*/ 185282 h 656780"/>
              <a:gd name="connsiteX17" fmla="*/ 72898 w 211568"/>
              <a:gd name="connsiteY17" fmla="*/ 235018 h 656780"/>
              <a:gd name="connsiteX18" fmla="*/ 57430 w 211568"/>
              <a:gd name="connsiteY18" fmla="*/ 189487 h 656780"/>
              <a:gd name="connsiteX19" fmla="*/ 67345 w 211568"/>
              <a:gd name="connsiteY19" fmla="*/ 187741 h 656780"/>
              <a:gd name="connsiteX20" fmla="*/ 111687 w 211568"/>
              <a:gd name="connsiteY20" fmla="*/ 216377 h 656780"/>
              <a:gd name="connsiteX21" fmla="*/ 111687 w 211568"/>
              <a:gd name="connsiteY21" fmla="*/ 211459 h 656780"/>
              <a:gd name="connsiteX22" fmla="*/ 70042 w 211568"/>
              <a:gd name="connsiteY22" fmla="*/ 152839 h 656780"/>
              <a:gd name="connsiteX23" fmla="*/ 118588 w 211568"/>
              <a:gd name="connsiteY23" fmla="*/ 118968 h 65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11568" h="656780">
                <a:moveTo>
                  <a:pt x="118588" y="118968"/>
                </a:moveTo>
                <a:cubicBezTo>
                  <a:pt x="103279" y="91046"/>
                  <a:pt x="67663" y="77958"/>
                  <a:pt x="54019" y="49243"/>
                </a:cubicBezTo>
                <a:cubicBezTo>
                  <a:pt x="47752" y="36075"/>
                  <a:pt x="49498" y="30205"/>
                  <a:pt x="53702" y="17355"/>
                </a:cubicBezTo>
                <a:cubicBezTo>
                  <a:pt x="76230" y="12992"/>
                  <a:pt x="90191" y="35837"/>
                  <a:pt x="111449" y="28460"/>
                </a:cubicBezTo>
                <a:cubicBezTo>
                  <a:pt x="111766" y="21638"/>
                  <a:pt x="111925" y="15451"/>
                  <a:pt x="110973" y="8629"/>
                </a:cubicBezTo>
                <a:lnTo>
                  <a:pt x="110180" y="2839"/>
                </a:lnTo>
                <a:cubicBezTo>
                  <a:pt x="122396" y="9105"/>
                  <a:pt x="132232" y="14817"/>
                  <a:pt x="146351" y="15055"/>
                </a:cubicBezTo>
                <a:cubicBezTo>
                  <a:pt x="150397" y="8947"/>
                  <a:pt x="152697" y="4425"/>
                  <a:pt x="159360" y="776"/>
                </a:cubicBezTo>
                <a:cubicBezTo>
                  <a:pt x="165468" y="-2555"/>
                  <a:pt x="184347" y="5774"/>
                  <a:pt x="191566" y="8074"/>
                </a:cubicBezTo>
                <a:cubicBezTo>
                  <a:pt x="208858" y="23701"/>
                  <a:pt x="208779" y="29174"/>
                  <a:pt x="210128" y="52099"/>
                </a:cubicBezTo>
                <a:cubicBezTo>
                  <a:pt x="216473" y="162120"/>
                  <a:pt x="200926" y="518044"/>
                  <a:pt x="181888" y="618229"/>
                </a:cubicBezTo>
                <a:cubicBezTo>
                  <a:pt x="179112" y="632508"/>
                  <a:pt x="170942" y="644803"/>
                  <a:pt x="163247" y="656781"/>
                </a:cubicBezTo>
                <a:cubicBezTo>
                  <a:pt x="177605" y="617515"/>
                  <a:pt x="92253" y="412544"/>
                  <a:pt x="72422" y="370820"/>
                </a:cubicBezTo>
                <a:cubicBezTo>
                  <a:pt x="67425" y="360270"/>
                  <a:pt x="62903" y="353527"/>
                  <a:pt x="52591" y="347578"/>
                </a:cubicBezTo>
                <a:cubicBezTo>
                  <a:pt x="51877" y="347181"/>
                  <a:pt x="51084" y="346705"/>
                  <a:pt x="50370" y="346230"/>
                </a:cubicBezTo>
                <a:cubicBezTo>
                  <a:pt x="54416" y="333379"/>
                  <a:pt x="60761" y="317514"/>
                  <a:pt x="61000" y="303950"/>
                </a:cubicBezTo>
                <a:cubicBezTo>
                  <a:pt x="61793" y="263257"/>
                  <a:pt x="26653" y="213680"/>
                  <a:pt x="0" y="185282"/>
                </a:cubicBezTo>
                <a:cubicBezTo>
                  <a:pt x="27366" y="198609"/>
                  <a:pt x="46325" y="222882"/>
                  <a:pt x="72898" y="235018"/>
                </a:cubicBezTo>
                <a:cubicBezTo>
                  <a:pt x="75278" y="223992"/>
                  <a:pt x="59651" y="203210"/>
                  <a:pt x="57430" y="189487"/>
                </a:cubicBezTo>
                <a:lnTo>
                  <a:pt x="67345" y="187741"/>
                </a:lnTo>
                <a:cubicBezTo>
                  <a:pt x="83924" y="196150"/>
                  <a:pt x="97568" y="204161"/>
                  <a:pt x="111687" y="216377"/>
                </a:cubicBezTo>
                <a:cubicBezTo>
                  <a:pt x="111687" y="214711"/>
                  <a:pt x="111766" y="213125"/>
                  <a:pt x="111687" y="211459"/>
                </a:cubicBezTo>
                <a:cubicBezTo>
                  <a:pt x="110497" y="187107"/>
                  <a:pt x="86304" y="168228"/>
                  <a:pt x="70042" y="152839"/>
                </a:cubicBezTo>
                <a:cubicBezTo>
                  <a:pt x="87256" y="144590"/>
                  <a:pt x="108435" y="135705"/>
                  <a:pt x="118588" y="11896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09D2F5C1-289D-F993-0D28-25D76A5FF3A2}"/>
              </a:ext>
            </a:extLst>
          </p:cNvPr>
          <p:cNvSpPr/>
          <p:nvPr/>
        </p:nvSpPr>
        <p:spPr>
          <a:xfrm>
            <a:off x="9137574" y="560588"/>
            <a:ext cx="1379310" cy="1666583"/>
          </a:xfrm>
          <a:custGeom>
            <a:avLst/>
            <a:gdLst>
              <a:gd name="connsiteX0" fmla="*/ 838528 w 1379310"/>
              <a:gd name="connsiteY0" fmla="*/ 109784 h 1666583"/>
              <a:gd name="connsiteX1" fmla="*/ 1078957 w 1379310"/>
              <a:gd name="connsiteY1" fmla="*/ 0 h 1666583"/>
              <a:gd name="connsiteX2" fmla="*/ 1078560 w 1379310"/>
              <a:gd name="connsiteY2" fmla="*/ 2776 h 1666583"/>
              <a:gd name="connsiteX3" fmla="*/ 1009311 w 1379310"/>
              <a:gd name="connsiteY3" fmla="*/ 131597 h 1666583"/>
              <a:gd name="connsiteX4" fmla="*/ 1099819 w 1379310"/>
              <a:gd name="connsiteY4" fmla="*/ 95426 h 1666583"/>
              <a:gd name="connsiteX5" fmla="*/ 1099660 w 1379310"/>
              <a:gd name="connsiteY5" fmla="*/ 100265 h 1666583"/>
              <a:gd name="connsiteX6" fmla="*/ 1018830 w 1379310"/>
              <a:gd name="connsiteY6" fmla="*/ 248996 h 1666583"/>
              <a:gd name="connsiteX7" fmla="*/ 1057301 w 1379310"/>
              <a:gd name="connsiteY7" fmla="*/ 251296 h 1666583"/>
              <a:gd name="connsiteX8" fmla="*/ 1135752 w 1379310"/>
              <a:gd name="connsiteY8" fmla="*/ 212745 h 1666583"/>
              <a:gd name="connsiteX9" fmla="*/ 1072055 w 1379310"/>
              <a:gd name="connsiteY9" fmla="*/ 285009 h 1666583"/>
              <a:gd name="connsiteX10" fmla="*/ 1073801 w 1379310"/>
              <a:gd name="connsiteY10" fmla="*/ 288658 h 1666583"/>
              <a:gd name="connsiteX11" fmla="*/ 1091093 w 1379310"/>
              <a:gd name="connsiteY11" fmla="*/ 397093 h 1666583"/>
              <a:gd name="connsiteX12" fmla="*/ 1173272 w 1379310"/>
              <a:gd name="connsiteY12" fmla="*/ 344263 h 1666583"/>
              <a:gd name="connsiteX13" fmla="*/ 1215552 w 1379310"/>
              <a:gd name="connsiteY13" fmla="*/ 287468 h 1666583"/>
              <a:gd name="connsiteX14" fmla="*/ 1218169 w 1379310"/>
              <a:gd name="connsiteY14" fmla="*/ 291117 h 1666583"/>
              <a:gd name="connsiteX15" fmla="*/ 1255769 w 1379310"/>
              <a:gd name="connsiteY15" fmla="*/ 395268 h 1666583"/>
              <a:gd name="connsiteX16" fmla="*/ 1315975 w 1379310"/>
              <a:gd name="connsiteY16" fmla="*/ 315152 h 1666583"/>
              <a:gd name="connsiteX17" fmla="*/ 1320893 w 1379310"/>
              <a:gd name="connsiteY17" fmla="*/ 275490 h 1666583"/>
              <a:gd name="connsiteX18" fmla="*/ 1373484 w 1379310"/>
              <a:gd name="connsiteY18" fmla="*/ 354813 h 1666583"/>
              <a:gd name="connsiteX19" fmla="*/ 1379037 w 1379310"/>
              <a:gd name="connsiteY19" fmla="*/ 366791 h 1666583"/>
              <a:gd name="connsiteX20" fmla="*/ 1166530 w 1379310"/>
              <a:gd name="connsiteY20" fmla="*/ 597543 h 1666583"/>
              <a:gd name="connsiteX21" fmla="*/ 1118539 w 1379310"/>
              <a:gd name="connsiteY21" fmla="*/ 613408 h 1666583"/>
              <a:gd name="connsiteX22" fmla="*/ 1113700 w 1379310"/>
              <a:gd name="connsiteY22" fmla="*/ 651007 h 1666583"/>
              <a:gd name="connsiteX23" fmla="*/ 719781 w 1379310"/>
              <a:gd name="connsiteY23" fmla="*/ 1107513 h 1666583"/>
              <a:gd name="connsiteX24" fmla="*/ 665286 w 1379310"/>
              <a:gd name="connsiteY24" fmla="*/ 1135990 h 1666583"/>
              <a:gd name="connsiteX25" fmla="*/ 571128 w 1379310"/>
              <a:gd name="connsiteY25" fmla="*/ 1292416 h 1666583"/>
              <a:gd name="connsiteX26" fmla="*/ 570573 w 1379310"/>
              <a:gd name="connsiteY26" fmla="*/ 1304473 h 1666583"/>
              <a:gd name="connsiteX27" fmla="*/ 446909 w 1379310"/>
              <a:gd name="connsiteY27" fmla="*/ 1438529 h 1666583"/>
              <a:gd name="connsiteX28" fmla="*/ 421128 w 1379310"/>
              <a:gd name="connsiteY28" fmla="*/ 1429090 h 1666583"/>
              <a:gd name="connsiteX29" fmla="*/ 237733 w 1379310"/>
              <a:gd name="connsiteY29" fmla="*/ 1666584 h 1666583"/>
              <a:gd name="connsiteX30" fmla="*/ 237574 w 1379310"/>
              <a:gd name="connsiteY30" fmla="*/ 1662697 h 1666583"/>
              <a:gd name="connsiteX31" fmla="*/ 57431 w 1379310"/>
              <a:gd name="connsiteY31" fmla="*/ 1408069 h 1666583"/>
              <a:gd name="connsiteX32" fmla="*/ 74882 w 1379310"/>
              <a:gd name="connsiteY32" fmla="*/ 1344928 h 1666583"/>
              <a:gd name="connsiteX33" fmla="*/ 0 w 1379310"/>
              <a:gd name="connsiteY33" fmla="*/ 1231257 h 1666583"/>
              <a:gd name="connsiteX34" fmla="*/ 12693 w 1379310"/>
              <a:gd name="connsiteY34" fmla="*/ 1221183 h 1666583"/>
              <a:gd name="connsiteX35" fmla="*/ 32682 w 1379310"/>
              <a:gd name="connsiteY35" fmla="*/ 1172082 h 1666583"/>
              <a:gd name="connsiteX36" fmla="*/ 33396 w 1379310"/>
              <a:gd name="connsiteY36" fmla="*/ 1164784 h 1666583"/>
              <a:gd name="connsiteX37" fmla="*/ 81069 w 1379310"/>
              <a:gd name="connsiteY37" fmla="*/ 1158359 h 1666583"/>
              <a:gd name="connsiteX38" fmla="*/ 61634 w 1379310"/>
              <a:gd name="connsiteY38" fmla="*/ 1098311 h 1666583"/>
              <a:gd name="connsiteX39" fmla="*/ 113830 w 1379310"/>
              <a:gd name="connsiteY39" fmla="*/ 1072373 h 1666583"/>
              <a:gd name="connsiteX40" fmla="*/ 108118 w 1379310"/>
              <a:gd name="connsiteY40" fmla="*/ 1052542 h 1666583"/>
              <a:gd name="connsiteX41" fmla="*/ 183872 w 1379310"/>
              <a:gd name="connsiteY41" fmla="*/ 981944 h 1666583"/>
              <a:gd name="connsiteX42" fmla="*/ 279853 w 1379310"/>
              <a:gd name="connsiteY42" fmla="*/ 823535 h 1666583"/>
              <a:gd name="connsiteX43" fmla="*/ 385592 w 1379310"/>
              <a:gd name="connsiteY43" fmla="*/ 261926 h 1666583"/>
              <a:gd name="connsiteX44" fmla="*/ 475147 w 1379310"/>
              <a:gd name="connsiteY44" fmla="*/ 227579 h 1666583"/>
              <a:gd name="connsiteX45" fmla="*/ 612377 w 1379310"/>
              <a:gd name="connsiteY45" fmla="*/ 190693 h 1666583"/>
              <a:gd name="connsiteX46" fmla="*/ 838528 w 1379310"/>
              <a:gd name="connsiteY46" fmla="*/ 109784 h 166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79310" h="1666583">
                <a:moveTo>
                  <a:pt x="838528" y="109784"/>
                </a:moveTo>
                <a:cubicBezTo>
                  <a:pt x="893737" y="93840"/>
                  <a:pt x="1036360" y="36409"/>
                  <a:pt x="1078957" y="0"/>
                </a:cubicBezTo>
                <a:cubicBezTo>
                  <a:pt x="1078798" y="952"/>
                  <a:pt x="1078719" y="1824"/>
                  <a:pt x="1078560" y="2776"/>
                </a:cubicBezTo>
                <a:cubicBezTo>
                  <a:pt x="1069597" y="46642"/>
                  <a:pt x="988686" y="80672"/>
                  <a:pt x="1009311" y="131597"/>
                </a:cubicBezTo>
                <a:cubicBezTo>
                  <a:pt x="1036360" y="135484"/>
                  <a:pt x="1077450" y="110101"/>
                  <a:pt x="1099819" y="95426"/>
                </a:cubicBezTo>
                <a:cubicBezTo>
                  <a:pt x="1099739" y="97012"/>
                  <a:pt x="1099739" y="98678"/>
                  <a:pt x="1099660" y="100265"/>
                </a:cubicBezTo>
                <a:cubicBezTo>
                  <a:pt x="1096884" y="158964"/>
                  <a:pt x="1016688" y="191725"/>
                  <a:pt x="1018830" y="248996"/>
                </a:cubicBezTo>
                <a:cubicBezTo>
                  <a:pt x="1032950" y="256373"/>
                  <a:pt x="1042230" y="255580"/>
                  <a:pt x="1057301" y="251296"/>
                </a:cubicBezTo>
                <a:cubicBezTo>
                  <a:pt x="1080940" y="244713"/>
                  <a:pt x="1118302" y="230752"/>
                  <a:pt x="1135752" y="212745"/>
                </a:cubicBezTo>
                <a:cubicBezTo>
                  <a:pt x="1126075" y="246537"/>
                  <a:pt x="1100850" y="266685"/>
                  <a:pt x="1072055" y="285009"/>
                </a:cubicBezTo>
                <a:cubicBezTo>
                  <a:pt x="1072691" y="286199"/>
                  <a:pt x="1073245" y="287389"/>
                  <a:pt x="1073801" y="288658"/>
                </a:cubicBezTo>
                <a:cubicBezTo>
                  <a:pt x="1089031" y="323243"/>
                  <a:pt x="1075546" y="364174"/>
                  <a:pt x="1091093" y="397093"/>
                </a:cubicBezTo>
                <a:cubicBezTo>
                  <a:pt x="1117587" y="397410"/>
                  <a:pt x="1155028" y="362270"/>
                  <a:pt x="1173272" y="344263"/>
                </a:cubicBezTo>
                <a:cubicBezTo>
                  <a:pt x="1186995" y="330620"/>
                  <a:pt x="1211982" y="306030"/>
                  <a:pt x="1215552" y="287468"/>
                </a:cubicBezTo>
                <a:cubicBezTo>
                  <a:pt x="1216425" y="288658"/>
                  <a:pt x="1217376" y="289848"/>
                  <a:pt x="1218169" y="291117"/>
                </a:cubicBezTo>
                <a:cubicBezTo>
                  <a:pt x="1236017" y="318959"/>
                  <a:pt x="1226261" y="383846"/>
                  <a:pt x="1255769" y="395268"/>
                </a:cubicBezTo>
                <a:cubicBezTo>
                  <a:pt x="1283691" y="382339"/>
                  <a:pt x="1305346" y="343074"/>
                  <a:pt x="1315975" y="315152"/>
                </a:cubicBezTo>
                <a:cubicBezTo>
                  <a:pt x="1321052" y="301667"/>
                  <a:pt x="1323748" y="289927"/>
                  <a:pt x="1320893" y="275490"/>
                </a:cubicBezTo>
                <a:cubicBezTo>
                  <a:pt x="1345404" y="306267"/>
                  <a:pt x="1331998" y="342201"/>
                  <a:pt x="1373484" y="354813"/>
                </a:cubicBezTo>
                <a:cubicBezTo>
                  <a:pt x="1381814" y="357352"/>
                  <a:pt x="1378640" y="358859"/>
                  <a:pt x="1379037" y="366791"/>
                </a:cubicBezTo>
                <a:cubicBezTo>
                  <a:pt x="1357778" y="404549"/>
                  <a:pt x="1205081" y="586993"/>
                  <a:pt x="1166530" y="597543"/>
                </a:cubicBezTo>
                <a:cubicBezTo>
                  <a:pt x="1148444" y="602461"/>
                  <a:pt x="1132659" y="598971"/>
                  <a:pt x="1118539" y="613408"/>
                </a:cubicBezTo>
                <a:cubicBezTo>
                  <a:pt x="1114018" y="626575"/>
                  <a:pt x="1113621" y="637125"/>
                  <a:pt x="1113700" y="651007"/>
                </a:cubicBezTo>
                <a:cubicBezTo>
                  <a:pt x="1069041" y="719859"/>
                  <a:pt x="786571" y="1085064"/>
                  <a:pt x="719781" y="1107513"/>
                </a:cubicBezTo>
                <a:cubicBezTo>
                  <a:pt x="695269" y="1110844"/>
                  <a:pt x="684086" y="1121315"/>
                  <a:pt x="665286" y="1135990"/>
                </a:cubicBezTo>
                <a:cubicBezTo>
                  <a:pt x="610156" y="1178824"/>
                  <a:pt x="639981" y="1275044"/>
                  <a:pt x="571128" y="1292416"/>
                </a:cubicBezTo>
                <a:lnTo>
                  <a:pt x="570573" y="1304473"/>
                </a:lnTo>
                <a:cubicBezTo>
                  <a:pt x="550504" y="1343738"/>
                  <a:pt x="486650" y="1419333"/>
                  <a:pt x="446909" y="1438529"/>
                </a:cubicBezTo>
                <a:lnTo>
                  <a:pt x="421128" y="1429090"/>
                </a:lnTo>
                <a:cubicBezTo>
                  <a:pt x="379642" y="1445985"/>
                  <a:pt x="333873" y="1614627"/>
                  <a:pt x="237733" y="1666584"/>
                </a:cubicBezTo>
                <a:cubicBezTo>
                  <a:pt x="237653" y="1665315"/>
                  <a:pt x="237812" y="1663966"/>
                  <a:pt x="237574" y="1662697"/>
                </a:cubicBezTo>
                <a:cubicBezTo>
                  <a:pt x="236384" y="1656034"/>
                  <a:pt x="67267" y="1416001"/>
                  <a:pt x="57431" y="1408069"/>
                </a:cubicBezTo>
                <a:cubicBezTo>
                  <a:pt x="67108" y="1390539"/>
                  <a:pt x="74802" y="1365076"/>
                  <a:pt x="74882" y="1344928"/>
                </a:cubicBezTo>
                <a:cubicBezTo>
                  <a:pt x="74882" y="1298920"/>
                  <a:pt x="30857" y="1260369"/>
                  <a:pt x="0" y="1231257"/>
                </a:cubicBezTo>
                <a:cubicBezTo>
                  <a:pt x="4363" y="1228005"/>
                  <a:pt x="8647" y="1224832"/>
                  <a:pt x="12693" y="1221183"/>
                </a:cubicBezTo>
                <a:cubicBezTo>
                  <a:pt x="29984" y="1206112"/>
                  <a:pt x="31016" y="1193579"/>
                  <a:pt x="32682" y="1172082"/>
                </a:cubicBezTo>
                <a:cubicBezTo>
                  <a:pt x="32761" y="1171209"/>
                  <a:pt x="33078" y="1165815"/>
                  <a:pt x="33396" y="1164784"/>
                </a:cubicBezTo>
                <a:cubicBezTo>
                  <a:pt x="36331" y="1155583"/>
                  <a:pt x="67981" y="1163912"/>
                  <a:pt x="81069" y="1158359"/>
                </a:cubicBezTo>
                <a:cubicBezTo>
                  <a:pt x="83925" y="1136228"/>
                  <a:pt x="70598" y="1118618"/>
                  <a:pt x="61634" y="1098311"/>
                </a:cubicBezTo>
                <a:cubicBezTo>
                  <a:pt x="74009" y="1081019"/>
                  <a:pt x="97171" y="1086809"/>
                  <a:pt x="113830" y="1072373"/>
                </a:cubicBezTo>
                <a:lnTo>
                  <a:pt x="108118" y="1052542"/>
                </a:lnTo>
                <a:cubicBezTo>
                  <a:pt x="125490" y="1025651"/>
                  <a:pt x="160234" y="1003916"/>
                  <a:pt x="183872" y="981944"/>
                </a:cubicBezTo>
                <a:cubicBezTo>
                  <a:pt x="223851" y="944741"/>
                  <a:pt x="258674" y="873826"/>
                  <a:pt x="279853" y="823535"/>
                </a:cubicBezTo>
                <a:cubicBezTo>
                  <a:pt x="358780" y="636887"/>
                  <a:pt x="205289" y="539558"/>
                  <a:pt x="385592" y="261926"/>
                </a:cubicBezTo>
                <a:cubicBezTo>
                  <a:pt x="414544" y="246299"/>
                  <a:pt x="443894" y="237098"/>
                  <a:pt x="475147" y="227579"/>
                </a:cubicBezTo>
                <a:cubicBezTo>
                  <a:pt x="521630" y="217029"/>
                  <a:pt x="567321" y="206399"/>
                  <a:pt x="612377" y="190693"/>
                </a:cubicBezTo>
                <a:cubicBezTo>
                  <a:pt x="687814" y="173322"/>
                  <a:pt x="772134" y="149445"/>
                  <a:pt x="838528" y="1097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9DC11938-740F-1F4B-8C48-1AE35D400507}"/>
              </a:ext>
            </a:extLst>
          </p:cNvPr>
          <p:cNvSpPr/>
          <p:nvPr/>
        </p:nvSpPr>
        <p:spPr>
          <a:xfrm>
            <a:off x="9857355" y="560588"/>
            <a:ext cx="659529" cy="1107512"/>
          </a:xfrm>
          <a:custGeom>
            <a:avLst/>
            <a:gdLst>
              <a:gd name="connsiteX0" fmla="*/ 118747 w 659529"/>
              <a:gd name="connsiteY0" fmla="*/ 109784 h 1107512"/>
              <a:gd name="connsiteX1" fmla="*/ 359175 w 659529"/>
              <a:gd name="connsiteY1" fmla="*/ 0 h 1107512"/>
              <a:gd name="connsiteX2" fmla="*/ 358779 w 659529"/>
              <a:gd name="connsiteY2" fmla="*/ 2776 h 1107512"/>
              <a:gd name="connsiteX3" fmla="*/ 289530 w 659529"/>
              <a:gd name="connsiteY3" fmla="*/ 131597 h 1107512"/>
              <a:gd name="connsiteX4" fmla="*/ 380038 w 659529"/>
              <a:gd name="connsiteY4" fmla="*/ 95426 h 1107512"/>
              <a:gd name="connsiteX5" fmla="*/ 379879 w 659529"/>
              <a:gd name="connsiteY5" fmla="*/ 100265 h 1107512"/>
              <a:gd name="connsiteX6" fmla="*/ 299049 w 659529"/>
              <a:gd name="connsiteY6" fmla="*/ 248996 h 1107512"/>
              <a:gd name="connsiteX7" fmla="*/ 337520 w 659529"/>
              <a:gd name="connsiteY7" fmla="*/ 251296 h 1107512"/>
              <a:gd name="connsiteX8" fmla="*/ 415971 w 659529"/>
              <a:gd name="connsiteY8" fmla="*/ 212745 h 1107512"/>
              <a:gd name="connsiteX9" fmla="*/ 352274 w 659529"/>
              <a:gd name="connsiteY9" fmla="*/ 285009 h 1107512"/>
              <a:gd name="connsiteX10" fmla="*/ 354020 w 659529"/>
              <a:gd name="connsiteY10" fmla="*/ 288658 h 1107512"/>
              <a:gd name="connsiteX11" fmla="*/ 371312 w 659529"/>
              <a:gd name="connsiteY11" fmla="*/ 397093 h 1107512"/>
              <a:gd name="connsiteX12" fmla="*/ 453491 w 659529"/>
              <a:gd name="connsiteY12" fmla="*/ 344263 h 1107512"/>
              <a:gd name="connsiteX13" fmla="*/ 495771 w 659529"/>
              <a:gd name="connsiteY13" fmla="*/ 287468 h 1107512"/>
              <a:gd name="connsiteX14" fmla="*/ 498388 w 659529"/>
              <a:gd name="connsiteY14" fmla="*/ 291117 h 1107512"/>
              <a:gd name="connsiteX15" fmla="*/ 535988 w 659529"/>
              <a:gd name="connsiteY15" fmla="*/ 395268 h 1107512"/>
              <a:gd name="connsiteX16" fmla="*/ 596194 w 659529"/>
              <a:gd name="connsiteY16" fmla="*/ 315152 h 1107512"/>
              <a:gd name="connsiteX17" fmla="*/ 601112 w 659529"/>
              <a:gd name="connsiteY17" fmla="*/ 275490 h 1107512"/>
              <a:gd name="connsiteX18" fmla="*/ 653703 w 659529"/>
              <a:gd name="connsiteY18" fmla="*/ 354813 h 1107512"/>
              <a:gd name="connsiteX19" fmla="*/ 659256 w 659529"/>
              <a:gd name="connsiteY19" fmla="*/ 366791 h 1107512"/>
              <a:gd name="connsiteX20" fmla="*/ 446749 w 659529"/>
              <a:gd name="connsiteY20" fmla="*/ 597543 h 1107512"/>
              <a:gd name="connsiteX21" fmla="*/ 398758 w 659529"/>
              <a:gd name="connsiteY21" fmla="*/ 613408 h 1107512"/>
              <a:gd name="connsiteX22" fmla="*/ 393919 w 659529"/>
              <a:gd name="connsiteY22" fmla="*/ 651007 h 1107512"/>
              <a:gd name="connsiteX23" fmla="*/ 0 w 659529"/>
              <a:gd name="connsiteY23" fmla="*/ 1107513 h 1107512"/>
              <a:gd name="connsiteX24" fmla="*/ 24272 w 659529"/>
              <a:gd name="connsiteY24" fmla="*/ 799659 h 1107512"/>
              <a:gd name="connsiteX25" fmla="*/ 118747 w 659529"/>
              <a:gd name="connsiteY25" fmla="*/ 109784 h 110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9529" h="1107512">
                <a:moveTo>
                  <a:pt x="118747" y="109784"/>
                </a:moveTo>
                <a:cubicBezTo>
                  <a:pt x="173956" y="93840"/>
                  <a:pt x="316579" y="36409"/>
                  <a:pt x="359175" y="0"/>
                </a:cubicBezTo>
                <a:cubicBezTo>
                  <a:pt x="359017" y="952"/>
                  <a:pt x="358938" y="1824"/>
                  <a:pt x="358779" y="2776"/>
                </a:cubicBezTo>
                <a:cubicBezTo>
                  <a:pt x="349816" y="46642"/>
                  <a:pt x="268905" y="80672"/>
                  <a:pt x="289530" y="131597"/>
                </a:cubicBezTo>
                <a:cubicBezTo>
                  <a:pt x="316579" y="135484"/>
                  <a:pt x="357669" y="110101"/>
                  <a:pt x="380038" y="95426"/>
                </a:cubicBezTo>
                <a:cubicBezTo>
                  <a:pt x="379958" y="97012"/>
                  <a:pt x="379958" y="98678"/>
                  <a:pt x="379879" y="100265"/>
                </a:cubicBezTo>
                <a:cubicBezTo>
                  <a:pt x="377103" y="158964"/>
                  <a:pt x="296907" y="191725"/>
                  <a:pt x="299049" y="248996"/>
                </a:cubicBezTo>
                <a:cubicBezTo>
                  <a:pt x="313168" y="256373"/>
                  <a:pt x="322449" y="255580"/>
                  <a:pt x="337520" y="251296"/>
                </a:cubicBezTo>
                <a:cubicBezTo>
                  <a:pt x="361159" y="244713"/>
                  <a:pt x="398520" y="230752"/>
                  <a:pt x="415971" y="212745"/>
                </a:cubicBezTo>
                <a:cubicBezTo>
                  <a:pt x="406294" y="246537"/>
                  <a:pt x="381069" y="266685"/>
                  <a:pt x="352274" y="285009"/>
                </a:cubicBezTo>
                <a:cubicBezTo>
                  <a:pt x="352910" y="286199"/>
                  <a:pt x="353464" y="287389"/>
                  <a:pt x="354020" y="288658"/>
                </a:cubicBezTo>
                <a:cubicBezTo>
                  <a:pt x="369250" y="323243"/>
                  <a:pt x="355765" y="364174"/>
                  <a:pt x="371312" y="397093"/>
                </a:cubicBezTo>
                <a:cubicBezTo>
                  <a:pt x="397806" y="397410"/>
                  <a:pt x="435247" y="362270"/>
                  <a:pt x="453491" y="344263"/>
                </a:cubicBezTo>
                <a:cubicBezTo>
                  <a:pt x="467214" y="330620"/>
                  <a:pt x="492201" y="306030"/>
                  <a:pt x="495771" y="287468"/>
                </a:cubicBezTo>
                <a:cubicBezTo>
                  <a:pt x="496643" y="288658"/>
                  <a:pt x="497595" y="289848"/>
                  <a:pt x="498388" y="291117"/>
                </a:cubicBezTo>
                <a:cubicBezTo>
                  <a:pt x="516236" y="318959"/>
                  <a:pt x="506479" y="383846"/>
                  <a:pt x="535988" y="395268"/>
                </a:cubicBezTo>
                <a:cubicBezTo>
                  <a:pt x="563910" y="382339"/>
                  <a:pt x="585565" y="343074"/>
                  <a:pt x="596194" y="315152"/>
                </a:cubicBezTo>
                <a:cubicBezTo>
                  <a:pt x="601270" y="301667"/>
                  <a:pt x="603967" y="289927"/>
                  <a:pt x="601112" y="275490"/>
                </a:cubicBezTo>
                <a:cubicBezTo>
                  <a:pt x="625623" y="306267"/>
                  <a:pt x="612217" y="342201"/>
                  <a:pt x="653703" y="354813"/>
                </a:cubicBezTo>
                <a:cubicBezTo>
                  <a:pt x="662032" y="357352"/>
                  <a:pt x="658859" y="358859"/>
                  <a:pt x="659256" y="366791"/>
                </a:cubicBezTo>
                <a:cubicBezTo>
                  <a:pt x="637997" y="404549"/>
                  <a:pt x="485300" y="586993"/>
                  <a:pt x="446749" y="597543"/>
                </a:cubicBezTo>
                <a:cubicBezTo>
                  <a:pt x="428663" y="602461"/>
                  <a:pt x="412878" y="598971"/>
                  <a:pt x="398758" y="613408"/>
                </a:cubicBezTo>
                <a:cubicBezTo>
                  <a:pt x="394237" y="626575"/>
                  <a:pt x="393840" y="637125"/>
                  <a:pt x="393919" y="651007"/>
                </a:cubicBezTo>
                <a:cubicBezTo>
                  <a:pt x="349260" y="719859"/>
                  <a:pt x="66790" y="1085064"/>
                  <a:pt x="0" y="1107513"/>
                </a:cubicBezTo>
                <a:cubicBezTo>
                  <a:pt x="28080" y="1010659"/>
                  <a:pt x="12612" y="899606"/>
                  <a:pt x="24272" y="799659"/>
                </a:cubicBezTo>
                <a:cubicBezTo>
                  <a:pt x="37282" y="690272"/>
                  <a:pt x="133818" y="175225"/>
                  <a:pt x="118747" y="1097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14EC15C7-A2E3-D6A3-2143-AA6E24B898F9}"/>
              </a:ext>
            </a:extLst>
          </p:cNvPr>
          <p:cNvSpPr/>
          <p:nvPr/>
        </p:nvSpPr>
        <p:spPr>
          <a:xfrm>
            <a:off x="9523641" y="670371"/>
            <a:ext cx="454053" cy="1182711"/>
          </a:xfrm>
          <a:custGeom>
            <a:avLst/>
            <a:gdLst>
              <a:gd name="connsiteX0" fmla="*/ 452461 w 454053"/>
              <a:gd name="connsiteY0" fmla="*/ 0 h 1182711"/>
              <a:gd name="connsiteX1" fmla="*/ 358145 w 454053"/>
              <a:gd name="connsiteY1" fmla="*/ 689955 h 1182711"/>
              <a:gd name="connsiteX2" fmla="*/ 333872 w 454053"/>
              <a:gd name="connsiteY2" fmla="*/ 997809 h 1182711"/>
              <a:gd name="connsiteX3" fmla="*/ 279377 w 454053"/>
              <a:gd name="connsiteY3" fmla="*/ 1026286 h 1182711"/>
              <a:gd name="connsiteX4" fmla="*/ 185220 w 454053"/>
              <a:gd name="connsiteY4" fmla="*/ 1182711 h 1182711"/>
              <a:gd name="connsiteX5" fmla="*/ 189265 w 454053"/>
              <a:gd name="connsiteY5" fmla="*/ 578029 h 1182711"/>
              <a:gd name="connsiteX6" fmla="*/ 122476 w 454053"/>
              <a:gd name="connsiteY6" fmla="*/ 380990 h 1182711"/>
              <a:gd name="connsiteX7" fmla="*/ 0 w 454053"/>
              <a:gd name="connsiteY7" fmla="*/ 152142 h 1182711"/>
              <a:gd name="connsiteX8" fmla="*/ 89556 w 454053"/>
              <a:gd name="connsiteY8" fmla="*/ 117795 h 1182711"/>
              <a:gd name="connsiteX9" fmla="*/ 226785 w 454053"/>
              <a:gd name="connsiteY9" fmla="*/ 80910 h 1182711"/>
              <a:gd name="connsiteX10" fmla="*/ 452461 w 454053"/>
              <a:gd name="connsiteY10" fmla="*/ 0 h 1182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4053" h="1182711">
                <a:moveTo>
                  <a:pt x="452461" y="0"/>
                </a:moveTo>
                <a:cubicBezTo>
                  <a:pt x="467532" y="65521"/>
                  <a:pt x="370996" y="580488"/>
                  <a:pt x="358145" y="689955"/>
                </a:cubicBezTo>
                <a:cubicBezTo>
                  <a:pt x="346405" y="789902"/>
                  <a:pt x="361873" y="900955"/>
                  <a:pt x="333872" y="997809"/>
                </a:cubicBezTo>
                <a:cubicBezTo>
                  <a:pt x="309361" y="1001140"/>
                  <a:pt x="298176" y="1011611"/>
                  <a:pt x="279377" y="1026286"/>
                </a:cubicBezTo>
                <a:cubicBezTo>
                  <a:pt x="224247" y="1069120"/>
                  <a:pt x="254073" y="1165339"/>
                  <a:pt x="185220" y="1182711"/>
                </a:cubicBezTo>
                <a:cubicBezTo>
                  <a:pt x="211159" y="1119491"/>
                  <a:pt x="202036" y="651007"/>
                  <a:pt x="189265" y="578029"/>
                </a:cubicBezTo>
                <a:cubicBezTo>
                  <a:pt x="177526" y="511318"/>
                  <a:pt x="147859" y="443656"/>
                  <a:pt x="122476" y="380990"/>
                </a:cubicBezTo>
                <a:cubicBezTo>
                  <a:pt x="100424" y="326733"/>
                  <a:pt x="50767" y="173639"/>
                  <a:pt x="0" y="152142"/>
                </a:cubicBezTo>
                <a:cubicBezTo>
                  <a:pt x="28953" y="136515"/>
                  <a:pt x="58302" y="127314"/>
                  <a:pt x="89556" y="117795"/>
                </a:cubicBezTo>
                <a:cubicBezTo>
                  <a:pt x="136040" y="107245"/>
                  <a:pt x="181730" y="96616"/>
                  <a:pt x="226785" y="80910"/>
                </a:cubicBezTo>
                <a:cubicBezTo>
                  <a:pt x="301746" y="63538"/>
                  <a:pt x="386067" y="39662"/>
                  <a:pt x="45246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1CDCFDC8-4000-D198-22D0-9C08B50F7211}"/>
              </a:ext>
            </a:extLst>
          </p:cNvPr>
          <p:cNvSpPr/>
          <p:nvPr/>
        </p:nvSpPr>
        <p:spPr>
          <a:xfrm>
            <a:off x="9613197" y="751281"/>
            <a:ext cx="164146" cy="382735"/>
          </a:xfrm>
          <a:custGeom>
            <a:avLst/>
            <a:gdLst>
              <a:gd name="connsiteX0" fmla="*/ 137229 w 164146"/>
              <a:gd name="connsiteY0" fmla="*/ 0 h 382735"/>
              <a:gd name="connsiteX1" fmla="*/ 158647 w 164146"/>
              <a:gd name="connsiteY1" fmla="*/ 25145 h 382735"/>
              <a:gd name="connsiteX2" fmla="*/ 127949 w 164146"/>
              <a:gd name="connsiteY2" fmla="*/ 377976 h 382735"/>
              <a:gd name="connsiteX3" fmla="*/ 124537 w 164146"/>
              <a:gd name="connsiteY3" fmla="*/ 382735 h 382735"/>
              <a:gd name="connsiteX4" fmla="*/ 22131 w 164146"/>
              <a:gd name="connsiteY4" fmla="*/ 72660 h 382735"/>
              <a:gd name="connsiteX5" fmla="*/ 0 w 164146"/>
              <a:gd name="connsiteY5" fmla="*/ 36885 h 382735"/>
              <a:gd name="connsiteX6" fmla="*/ 137229 w 164146"/>
              <a:gd name="connsiteY6" fmla="*/ 0 h 382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146" h="382735">
                <a:moveTo>
                  <a:pt x="137229" y="0"/>
                </a:moveTo>
                <a:cubicBezTo>
                  <a:pt x="151031" y="8646"/>
                  <a:pt x="154601" y="8726"/>
                  <a:pt x="158647" y="25145"/>
                </a:cubicBezTo>
                <a:cubicBezTo>
                  <a:pt x="172924" y="81941"/>
                  <a:pt x="158250" y="333475"/>
                  <a:pt x="127949" y="377976"/>
                </a:cubicBezTo>
                <a:cubicBezTo>
                  <a:pt x="126917" y="379562"/>
                  <a:pt x="125648" y="381149"/>
                  <a:pt x="124537" y="382735"/>
                </a:cubicBezTo>
                <a:cubicBezTo>
                  <a:pt x="143178" y="326574"/>
                  <a:pt x="51243" y="130328"/>
                  <a:pt x="22131" y="72660"/>
                </a:cubicBezTo>
                <a:cubicBezTo>
                  <a:pt x="15865" y="60206"/>
                  <a:pt x="8725" y="47753"/>
                  <a:pt x="0" y="36885"/>
                </a:cubicBezTo>
                <a:cubicBezTo>
                  <a:pt x="46404" y="26335"/>
                  <a:pt x="92174" y="15706"/>
                  <a:pt x="13722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6DED06A8-8637-5D6E-690C-076592A4CF1D}"/>
              </a:ext>
            </a:extLst>
          </p:cNvPr>
          <p:cNvSpPr/>
          <p:nvPr/>
        </p:nvSpPr>
        <p:spPr>
          <a:xfrm>
            <a:off x="9863700" y="1308607"/>
            <a:ext cx="1516583" cy="1752094"/>
          </a:xfrm>
          <a:custGeom>
            <a:avLst/>
            <a:gdLst>
              <a:gd name="connsiteX0" fmla="*/ 0 w 1516583"/>
              <a:gd name="connsiteY0" fmla="*/ 453888 h 1752094"/>
              <a:gd name="connsiteX1" fmla="*/ 76706 w 1516583"/>
              <a:gd name="connsiteY1" fmla="*/ 366157 h 1752094"/>
              <a:gd name="connsiteX2" fmla="*/ 408515 w 1516583"/>
              <a:gd name="connsiteY2" fmla="*/ 0 h 1752094"/>
              <a:gd name="connsiteX3" fmla="*/ 429219 w 1516583"/>
              <a:gd name="connsiteY3" fmla="*/ 48784 h 1752094"/>
              <a:gd name="connsiteX4" fmla="*/ 443577 w 1516583"/>
              <a:gd name="connsiteY4" fmla="*/ 255183 h 1752094"/>
              <a:gd name="connsiteX5" fmla="*/ 485063 w 1516583"/>
              <a:gd name="connsiteY5" fmla="*/ 569462 h 1752094"/>
              <a:gd name="connsiteX6" fmla="*/ 593815 w 1516583"/>
              <a:gd name="connsiteY6" fmla="*/ 1007962 h 1752094"/>
              <a:gd name="connsiteX7" fmla="*/ 796804 w 1516583"/>
              <a:gd name="connsiteY7" fmla="*/ 1288687 h 1752094"/>
              <a:gd name="connsiteX8" fmla="*/ 894133 w 1516583"/>
              <a:gd name="connsiteY8" fmla="*/ 1292653 h 1752094"/>
              <a:gd name="connsiteX9" fmla="*/ 1058649 w 1516583"/>
              <a:gd name="connsiteY9" fmla="*/ 1084588 h 1752094"/>
              <a:gd name="connsiteX10" fmla="*/ 1129406 w 1516583"/>
              <a:gd name="connsiteY10" fmla="*/ 882234 h 1752094"/>
              <a:gd name="connsiteX11" fmla="*/ 1224991 w 1516583"/>
              <a:gd name="connsiteY11" fmla="*/ 228927 h 1752094"/>
              <a:gd name="connsiteX12" fmla="*/ 1297809 w 1516583"/>
              <a:gd name="connsiteY12" fmla="*/ 291117 h 1752094"/>
              <a:gd name="connsiteX13" fmla="*/ 1408228 w 1516583"/>
              <a:gd name="connsiteY13" fmla="*/ 1143605 h 1752094"/>
              <a:gd name="connsiteX14" fmla="*/ 1413621 w 1516583"/>
              <a:gd name="connsiteY14" fmla="*/ 1354922 h 1752094"/>
              <a:gd name="connsiteX15" fmla="*/ 1401406 w 1516583"/>
              <a:gd name="connsiteY15" fmla="*/ 1374991 h 1752094"/>
              <a:gd name="connsiteX16" fmla="*/ 1382765 w 1516583"/>
              <a:gd name="connsiteY16" fmla="*/ 1378402 h 1752094"/>
              <a:gd name="connsiteX17" fmla="*/ 1227529 w 1516583"/>
              <a:gd name="connsiteY17" fmla="*/ 1350004 h 1752094"/>
              <a:gd name="connsiteX18" fmla="*/ 1220310 w 1516583"/>
              <a:gd name="connsiteY18" fmla="*/ 1356271 h 1752094"/>
              <a:gd name="connsiteX19" fmla="*/ 1307011 w 1516583"/>
              <a:gd name="connsiteY19" fmla="*/ 1390300 h 1752094"/>
              <a:gd name="connsiteX20" fmla="*/ 1509524 w 1516583"/>
              <a:gd name="connsiteY20" fmla="*/ 1536176 h 1752094"/>
              <a:gd name="connsiteX21" fmla="*/ 1516584 w 1516583"/>
              <a:gd name="connsiteY21" fmla="*/ 1570047 h 1752094"/>
              <a:gd name="connsiteX22" fmla="*/ 1390777 w 1516583"/>
              <a:gd name="connsiteY22" fmla="*/ 1537049 h 1752094"/>
              <a:gd name="connsiteX23" fmla="*/ 1341675 w 1516583"/>
              <a:gd name="connsiteY23" fmla="*/ 1537604 h 1752094"/>
              <a:gd name="connsiteX24" fmla="*/ 1339692 w 1516583"/>
              <a:gd name="connsiteY24" fmla="*/ 1549106 h 1752094"/>
              <a:gd name="connsiteX25" fmla="*/ 1308439 w 1516583"/>
              <a:gd name="connsiteY25" fmla="*/ 1542839 h 1752094"/>
              <a:gd name="connsiteX26" fmla="*/ 1310819 w 1516583"/>
              <a:gd name="connsiteY26" fmla="*/ 1564257 h 1752094"/>
              <a:gd name="connsiteX27" fmla="*/ 1303204 w 1516583"/>
              <a:gd name="connsiteY27" fmla="*/ 1571237 h 1752094"/>
              <a:gd name="connsiteX28" fmla="*/ 1238793 w 1516583"/>
              <a:gd name="connsiteY28" fmla="*/ 1555055 h 1752094"/>
              <a:gd name="connsiteX29" fmla="*/ 1202384 w 1516583"/>
              <a:gd name="connsiteY29" fmla="*/ 1588292 h 1752094"/>
              <a:gd name="connsiteX30" fmla="*/ 1199132 w 1516583"/>
              <a:gd name="connsiteY30" fmla="*/ 1614548 h 1752094"/>
              <a:gd name="connsiteX31" fmla="*/ 1198021 w 1516583"/>
              <a:gd name="connsiteY31" fmla="*/ 1607885 h 1752094"/>
              <a:gd name="connsiteX32" fmla="*/ 1195879 w 1516583"/>
              <a:gd name="connsiteY32" fmla="*/ 1617403 h 1752094"/>
              <a:gd name="connsiteX33" fmla="*/ 1162246 w 1516583"/>
              <a:gd name="connsiteY33" fmla="*/ 1571475 h 1752094"/>
              <a:gd name="connsiteX34" fmla="*/ 1087365 w 1516583"/>
              <a:gd name="connsiteY34" fmla="*/ 1614230 h 1752094"/>
              <a:gd name="connsiteX35" fmla="*/ 1046830 w 1516583"/>
              <a:gd name="connsiteY35" fmla="*/ 1672057 h 1752094"/>
              <a:gd name="connsiteX36" fmla="*/ 1006296 w 1516583"/>
              <a:gd name="connsiteY36" fmla="*/ 1681417 h 1752094"/>
              <a:gd name="connsiteX37" fmla="*/ 990511 w 1516583"/>
              <a:gd name="connsiteY37" fmla="*/ 1709022 h 1752094"/>
              <a:gd name="connsiteX38" fmla="*/ 986069 w 1516583"/>
              <a:gd name="connsiteY38" fmla="*/ 1673643 h 1752094"/>
              <a:gd name="connsiteX39" fmla="*/ 948866 w 1516583"/>
              <a:gd name="connsiteY39" fmla="*/ 1648498 h 1752094"/>
              <a:gd name="connsiteX40" fmla="*/ 964096 w 1516583"/>
              <a:gd name="connsiteY40" fmla="*/ 1603204 h 1752094"/>
              <a:gd name="connsiteX41" fmla="*/ 919833 w 1516583"/>
              <a:gd name="connsiteY41" fmla="*/ 1600269 h 1752094"/>
              <a:gd name="connsiteX42" fmla="*/ 866449 w 1516583"/>
              <a:gd name="connsiteY42" fmla="*/ 1566319 h 1752094"/>
              <a:gd name="connsiteX43" fmla="*/ 823139 w 1516583"/>
              <a:gd name="connsiteY43" fmla="*/ 1624701 h 1752094"/>
              <a:gd name="connsiteX44" fmla="*/ 807908 w 1516583"/>
              <a:gd name="connsiteY44" fmla="*/ 1661586 h 1752094"/>
              <a:gd name="connsiteX45" fmla="*/ 751906 w 1516583"/>
              <a:gd name="connsiteY45" fmla="*/ 1649450 h 1752094"/>
              <a:gd name="connsiteX46" fmla="*/ 701060 w 1516583"/>
              <a:gd name="connsiteY46" fmla="*/ 1727821 h 1752094"/>
              <a:gd name="connsiteX47" fmla="*/ 696062 w 1516583"/>
              <a:gd name="connsiteY47" fmla="*/ 1725759 h 1752094"/>
              <a:gd name="connsiteX48" fmla="*/ 662350 w 1516583"/>
              <a:gd name="connsiteY48" fmla="*/ 1726711 h 1752094"/>
              <a:gd name="connsiteX49" fmla="*/ 657273 w 1516583"/>
              <a:gd name="connsiteY49" fmla="*/ 1721079 h 1752094"/>
              <a:gd name="connsiteX50" fmla="*/ 652593 w 1516583"/>
              <a:gd name="connsiteY50" fmla="*/ 1683321 h 1752094"/>
              <a:gd name="connsiteX51" fmla="*/ 579616 w 1516583"/>
              <a:gd name="connsiteY51" fmla="*/ 1680148 h 1752094"/>
              <a:gd name="connsiteX52" fmla="*/ 523772 w 1516583"/>
              <a:gd name="connsiteY52" fmla="*/ 1738213 h 1752094"/>
              <a:gd name="connsiteX53" fmla="*/ 520440 w 1516583"/>
              <a:gd name="connsiteY53" fmla="*/ 1737895 h 1752094"/>
              <a:gd name="connsiteX54" fmla="*/ 519330 w 1516583"/>
              <a:gd name="connsiteY54" fmla="*/ 1734405 h 1752094"/>
              <a:gd name="connsiteX55" fmla="*/ 490932 w 1516583"/>
              <a:gd name="connsiteY55" fmla="*/ 1696885 h 1752094"/>
              <a:gd name="connsiteX56" fmla="*/ 431519 w 1516583"/>
              <a:gd name="connsiteY56" fmla="*/ 1659841 h 1752094"/>
              <a:gd name="connsiteX57" fmla="*/ 429854 w 1516583"/>
              <a:gd name="connsiteY57" fmla="*/ 1612723 h 1752094"/>
              <a:gd name="connsiteX58" fmla="*/ 376072 w 1516583"/>
              <a:gd name="connsiteY58" fmla="*/ 1610344 h 1752094"/>
              <a:gd name="connsiteX59" fmla="*/ 248044 w 1516583"/>
              <a:gd name="connsiteY59" fmla="*/ 1752094 h 1752094"/>
              <a:gd name="connsiteX60" fmla="*/ 227896 w 1516583"/>
              <a:gd name="connsiteY60" fmla="*/ 1687287 h 1752094"/>
              <a:gd name="connsiteX61" fmla="*/ 463169 w 1516583"/>
              <a:gd name="connsiteY61" fmla="*/ 1270919 h 1752094"/>
              <a:gd name="connsiteX62" fmla="*/ 472609 w 1516583"/>
              <a:gd name="connsiteY62" fmla="*/ 926021 h 1752094"/>
              <a:gd name="connsiteX63" fmla="*/ 272555 w 1516583"/>
              <a:gd name="connsiteY63" fmla="*/ 740246 h 1752094"/>
              <a:gd name="connsiteX64" fmla="*/ 316103 w 1516583"/>
              <a:gd name="connsiteY64" fmla="*/ 699949 h 1752094"/>
              <a:gd name="connsiteX65" fmla="*/ 326336 w 1516583"/>
              <a:gd name="connsiteY65" fmla="*/ 638236 h 1752094"/>
              <a:gd name="connsiteX66" fmla="*/ 281598 w 1516583"/>
              <a:gd name="connsiteY66" fmla="*/ 581520 h 1752094"/>
              <a:gd name="connsiteX67" fmla="*/ 92253 w 1516583"/>
              <a:gd name="connsiteY67" fmla="*/ 583661 h 1752094"/>
              <a:gd name="connsiteX68" fmla="*/ 92333 w 1516583"/>
              <a:gd name="connsiteY68" fmla="*/ 601112 h 1752094"/>
              <a:gd name="connsiteX69" fmla="*/ 28398 w 1516583"/>
              <a:gd name="connsiteY69" fmla="*/ 687337 h 1752094"/>
              <a:gd name="connsiteX70" fmla="*/ 0 w 1516583"/>
              <a:gd name="connsiteY70" fmla="*/ 453888 h 175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516583" h="1752094">
                <a:moveTo>
                  <a:pt x="0" y="453888"/>
                </a:moveTo>
                <a:cubicBezTo>
                  <a:pt x="27763" y="436437"/>
                  <a:pt x="55209" y="392571"/>
                  <a:pt x="76706" y="366157"/>
                </a:cubicBezTo>
                <a:cubicBezTo>
                  <a:pt x="126283" y="305236"/>
                  <a:pt x="351323" y="7456"/>
                  <a:pt x="408515" y="0"/>
                </a:cubicBezTo>
                <a:cubicBezTo>
                  <a:pt x="424142" y="14992"/>
                  <a:pt x="425649" y="27684"/>
                  <a:pt x="429219" y="48784"/>
                </a:cubicBezTo>
                <a:cubicBezTo>
                  <a:pt x="440562" y="116764"/>
                  <a:pt x="438182" y="186569"/>
                  <a:pt x="443577" y="255183"/>
                </a:cubicBezTo>
                <a:cubicBezTo>
                  <a:pt x="451905" y="359890"/>
                  <a:pt x="467928" y="465787"/>
                  <a:pt x="485063" y="569462"/>
                </a:cubicBezTo>
                <a:cubicBezTo>
                  <a:pt x="509732" y="717876"/>
                  <a:pt x="541779" y="866449"/>
                  <a:pt x="593815" y="1007962"/>
                </a:cubicBezTo>
                <a:cubicBezTo>
                  <a:pt x="630225" y="1106957"/>
                  <a:pt x="695587" y="1243314"/>
                  <a:pt x="796804" y="1288687"/>
                </a:cubicBezTo>
                <a:cubicBezTo>
                  <a:pt x="828215" y="1302728"/>
                  <a:pt x="861928" y="1305663"/>
                  <a:pt x="894133" y="1292653"/>
                </a:cubicBezTo>
                <a:cubicBezTo>
                  <a:pt x="979326" y="1258069"/>
                  <a:pt x="1024779" y="1164467"/>
                  <a:pt x="1058649" y="1084588"/>
                </a:cubicBezTo>
                <a:cubicBezTo>
                  <a:pt x="1086096" y="1019860"/>
                  <a:pt x="1111320" y="950215"/>
                  <a:pt x="1129406" y="882234"/>
                </a:cubicBezTo>
                <a:cubicBezTo>
                  <a:pt x="1157962" y="775306"/>
                  <a:pt x="1253309" y="298811"/>
                  <a:pt x="1224991" y="228927"/>
                </a:cubicBezTo>
                <a:cubicBezTo>
                  <a:pt x="1259655" y="235432"/>
                  <a:pt x="1279010" y="263195"/>
                  <a:pt x="1297809" y="291117"/>
                </a:cubicBezTo>
                <a:cubicBezTo>
                  <a:pt x="1435753" y="495454"/>
                  <a:pt x="1404896" y="901193"/>
                  <a:pt x="1408228" y="1143605"/>
                </a:cubicBezTo>
                <a:cubicBezTo>
                  <a:pt x="1408941" y="1200718"/>
                  <a:pt x="1424806" y="1303679"/>
                  <a:pt x="1413621" y="1354922"/>
                </a:cubicBezTo>
                <a:cubicBezTo>
                  <a:pt x="1411638" y="1364203"/>
                  <a:pt x="1407435" y="1367852"/>
                  <a:pt x="1401406" y="1374991"/>
                </a:cubicBezTo>
                <a:lnTo>
                  <a:pt x="1382765" y="1378402"/>
                </a:lnTo>
                <a:cubicBezTo>
                  <a:pt x="1334220" y="1357461"/>
                  <a:pt x="1280597" y="1343024"/>
                  <a:pt x="1227529" y="1350004"/>
                </a:cubicBezTo>
                <a:lnTo>
                  <a:pt x="1220310" y="1356271"/>
                </a:lnTo>
                <a:cubicBezTo>
                  <a:pt x="1246646" y="1372929"/>
                  <a:pt x="1286387" y="1365076"/>
                  <a:pt x="1307011" y="1390300"/>
                </a:cubicBezTo>
                <a:cubicBezTo>
                  <a:pt x="1369915" y="1403151"/>
                  <a:pt x="1476287" y="1482157"/>
                  <a:pt x="1509524" y="1536176"/>
                </a:cubicBezTo>
                <a:cubicBezTo>
                  <a:pt x="1515949" y="1546568"/>
                  <a:pt x="1516346" y="1558149"/>
                  <a:pt x="1516584" y="1570047"/>
                </a:cubicBezTo>
                <a:cubicBezTo>
                  <a:pt x="1479778" y="1544188"/>
                  <a:pt x="1434167" y="1542046"/>
                  <a:pt x="1390777" y="1537049"/>
                </a:cubicBezTo>
                <a:lnTo>
                  <a:pt x="1341675" y="1537604"/>
                </a:lnTo>
                <a:lnTo>
                  <a:pt x="1339692" y="1549106"/>
                </a:lnTo>
                <a:lnTo>
                  <a:pt x="1308439" y="1542839"/>
                </a:lnTo>
                <a:lnTo>
                  <a:pt x="1310819" y="1564257"/>
                </a:lnTo>
                <a:lnTo>
                  <a:pt x="1303204" y="1571237"/>
                </a:lnTo>
                <a:cubicBezTo>
                  <a:pt x="1285277" y="1562988"/>
                  <a:pt x="1258386" y="1548075"/>
                  <a:pt x="1238793" y="1555055"/>
                </a:cubicBezTo>
                <a:cubicBezTo>
                  <a:pt x="1225467" y="1559814"/>
                  <a:pt x="1207857" y="1575362"/>
                  <a:pt x="1202384" y="1588292"/>
                </a:cubicBezTo>
                <a:cubicBezTo>
                  <a:pt x="1198973" y="1596383"/>
                  <a:pt x="1199132" y="1605981"/>
                  <a:pt x="1199132" y="1614548"/>
                </a:cubicBezTo>
                <a:lnTo>
                  <a:pt x="1198021" y="1607885"/>
                </a:lnTo>
                <a:lnTo>
                  <a:pt x="1195879" y="1617403"/>
                </a:lnTo>
                <a:cubicBezTo>
                  <a:pt x="1185805" y="1601063"/>
                  <a:pt x="1176841" y="1584167"/>
                  <a:pt x="1162246" y="1571475"/>
                </a:cubicBezTo>
                <a:cubicBezTo>
                  <a:pt x="1139560" y="1588768"/>
                  <a:pt x="1108862" y="1596383"/>
                  <a:pt x="1087365" y="1614230"/>
                </a:cubicBezTo>
                <a:cubicBezTo>
                  <a:pt x="1068723" y="1629619"/>
                  <a:pt x="1063092" y="1655002"/>
                  <a:pt x="1046830" y="1672057"/>
                </a:cubicBezTo>
                <a:cubicBezTo>
                  <a:pt x="1037391" y="1681973"/>
                  <a:pt x="1012325" y="1675230"/>
                  <a:pt x="1006296" y="1681417"/>
                </a:cubicBezTo>
                <a:cubicBezTo>
                  <a:pt x="998522" y="1689429"/>
                  <a:pt x="1003202" y="1698868"/>
                  <a:pt x="990511" y="1709022"/>
                </a:cubicBezTo>
                <a:cubicBezTo>
                  <a:pt x="985593" y="1697282"/>
                  <a:pt x="986149" y="1686177"/>
                  <a:pt x="986069" y="1673643"/>
                </a:cubicBezTo>
                <a:cubicBezTo>
                  <a:pt x="977264" y="1663807"/>
                  <a:pt x="947597" y="1657938"/>
                  <a:pt x="948866" y="1648498"/>
                </a:cubicBezTo>
                <a:cubicBezTo>
                  <a:pt x="951325" y="1630095"/>
                  <a:pt x="965286" y="1624939"/>
                  <a:pt x="964096" y="1603204"/>
                </a:cubicBezTo>
                <a:cubicBezTo>
                  <a:pt x="947994" y="1592654"/>
                  <a:pt x="928956" y="1605822"/>
                  <a:pt x="919833" y="1600269"/>
                </a:cubicBezTo>
                <a:cubicBezTo>
                  <a:pt x="897623" y="1586864"/>
                  <a:pt x="898734" y="1563305"/>
                  <a:pt x="866449" y="1566319"/>
                </a:cubicBezTo>
                <a:cubicBezTo>
                  <a:pt x="848442" y="1583611"/>
                  <a:pt x="839480" y="1606139"/>
                  <a:pt x="823139" y="1624701"/>
                </a:cubicBezTo>
                <a:cubicBezTo>
                  <a:pt x="813303" y="1635886"/>
                  <a:pt x="811002" y="1647467"/>
                  <a:pt x="807908" y="1661586"/>
                </a:cubicBezTo>
                <a:cubicBezTo>
                  <a:pt x="789744" y="1653257"/>
                  <a:pt x="771896" y="1639535"/>
                  <a:pt x="751906" y="1649450"/>
                </a:cubicBezTo>
                <a:cubicBezTo>
                  <a:pt x="727554" y="1661586"/>
                  <a:pt x="734772" y="1714733"/>
                  <a:pt x="701060" y="1727821"/>
                </a:cubicBezTo>
                <a:cubicBezTo>
                  <a:pt x="699394" y="1727108"/>
                  <a:pt x="697728" y="1726393"/>
                  <a:pt x="696062" y="1725759"/>
                </a:cubicBezTo>
                <a:cubicBezTo>
                  <a:pt x="685988" y="1722110"/>
                  <a:pt x="672742" y="1725204"/>
                  <a:pt x="662350" y="1726711"/>
                </a:cubicBezTo>
                <a:lnTo>
                  <a:pt x="657273" y="1721079"/>
                </a:lnTo>
                <a:cubicBezTo>
                  <a:pt x="659653" y="1703628"/>
                  <a:pt x="662032" y="1699027"/>
                  <a:pt x="652593" y="1683321"/>
                </a:cubicBezTo>
                <a:cubicBezTo>
                  <a:pt x="632842" y="1671898"/>
                  <a:pt x="601351" y="1675706"/>
                  <a:pt x="579616" y="1680148"/>
                </a:cubicBezTo>
                <a:cubicBezTo>
                  <a:pt x="558357" y="1701407"/>
                  <a:pt x="566528" y="1737578"/>
                  <a:pt x="523772" y="1738213"/>
                </a:cubicBezTo>
                <a:cubicBezTo>
                  <a:pt x="522662" y="1738213"/>
                  <a:pt x="521472" y="1737975"/>
                  <a:pt x="520440" y="1737895"/>
                </a:cubicBezTo>
                <a:cubicBezTo>
                  <a:pt x="520124" y="1736706"/>
                  <a:pt x="519806" y="1735516"/>
                  <a:pt x="519330" y="1734405"/>
                </a:cubicBezTo>
                <a:cubicBezTo>
                  <a:pt x="513619" y="1715764"/>
                  <a:pt x="508780" y="1705928"/>
                  <a:pt x="490932" y="1696885"/>
                </a:cubicBezTo>
                <a:cubicBezTo>
                  <a:pt x="471499" y="1687049"/>
                  <a:pt x="441514" y="1679196"/>
                  <a:pt x="431519" y="1659841"/>
                </a:cubicBezTo>
                <a:cubicBezTo>
                  <a:pt x="433264" y="1642232"/>
                  <a:pt x="437389" y="1629064"/>
                  <a:pt x="429854" y="1612723"/>
                </a:cubicBezTo>
                <a:cubicBezTo>
                  <a:pt x="414226" y="1604711"/>
                  <a:pt x="392809" y="1605584"/>
                  <a:pt x="376072" y="1610344"/>
                </a:cubicBezTo>
                <a:cubicBezTo>
                  <a:pt x="335855" y="1621687"/>
                  <a:pt x="306823" y="1739641"/>
                  <a:pt x="248044" y="1752094"/>
                </a:cubicBezTo>
                <a:cubicBezTo>
                  <a:pt x="245506" y="1724014"/>
                  <a:pt x="237495" y="1712195"/>
                  <a:pt x="227896" y="1687287"/>
                </a:cubicBezTo>
                <a:cubicBezTo>
                  <a:pt x="203544" y="1623828"/>
                  <a:pt x="429377" y="1344452"/>
                  <a:pt x="463169" y="1270919"/>
                </a:cubicBezTo>
                <a:cubicBezTo>
                  <a:pt x="504973" y="1179618"/>
                  <a:pt x="509732" y="1019623"/>
                  <a:pt x="472609" y="926021"/>
                </a:cubicBezTo>
                <a:cubicBezTo>
                  <a:pt x="437389" y="837179"/>
                  <a:pt x="357907" y="777052"/>
                  <a:pt x="272555" y="740246"/>
                </a:cubicBezTo>
                <a:cubicBezTo>
                  <a:pt x="289292" y="728664"/>
                  <a:pt x="305077" y="717400"/>
                  <a:pt x="316103" y="699949"/>
                </a:cubicBezTo>
                <a:cubicBezTo>
                  <a:pt x="328002" y="681150"/>
                  <a:pt x="331334" y="659970"/>
                  <a:pt x="326336" y="638236"/>
                </a:cubicBezTo>
                <a:cubicBezTo>
                  <a:pt x="320705" y="613804"/>
                  <a:pt x="302619" y="594132"/>
                  <a:pt x="281598" y="581520"/>
                </a:cubicBezTo>
                <a:cubicBezTo>
                  <a:pt x="221233" y="545269"/>
                  <a:pt x="154839" y="567479"/>
                  <a:pt x="92253" y="583661"/>
                </a:cubicBezTo>
                <a:cubicBezTo>
                  <a:pt x="93364" y="590086"/>
                  <a:pt x="93761" y="594687"/>
                  <a:pt x="92333" y="601112"/>
                </a:cubicBezTo>
                <a:cubicBezTo>
                  <a:pt x="84877" y="633397"/>
                  <a:pt x="55923" y="669569"/>
                  <a:pt x="28398" y="687337"/>
                </a:cubicBezTo>
                <a:cubicBezTo>
                  <a:pt x="33633" y="623482"/>
                  <a:pt x="20466" y="515126"/>
                  <a:pt x="0" y="45388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671ED42E-BE5B-E21A-3E47-0CBAA6277160}"/>
              </a:ext>
            </a:extLst>
          </p:cNvPr>
          <p:cNvSpPr/>
          <p:nvPr/>
        </p:nvSpPr>
        <p:spPr>
          <a:xfrm>
            <a:off x="11162858" y="2698749"/>
            <a:ext cx="217504" cy="179746"/>
          </a:xfrm>
          <a:custGeom>
            <a:avLst/>
            <a:gdLst>
              <a:gd name="connsiteX0" fmla="*/ 7932 w 217504"/>
              <a:gd name="connsiteY0" fmla="*/ 0 h 179746"/>
              <a:gd name="connsiteX1" fmla="*/ 210445 w 217504"/>
              <a:gd name="connsiteY1" fmla="*/ 145876 h 179746"/>
              <a:gd name="connsiteX2" fmla="*/ 217505 w 217504"/>
              <a:gd name="connsiteY2" fmla="*/ 179747 h 179746"/>
              <a:gd name="connsiteX3" fmla="*/ 91697 w 217504"/>
              <a:gd name="connsiteY3" fmla="*/ 146748 h 179746"/>
              <a:gd name="connsiteX4" fmla="*/ 42597 w 217504"/>
              <a:gd name="connsiteY4" fmla="*/ 147304 h 179746"/>
              <a:gd name="connsiteX5" fmla="*/ 33554 w 217504"/>
              <a:gd name="connsiteY5" fmla="*/ 117398 h 179746"/>
              <a:gd name="connsiteX6" fmla="*/ 45532 w 217504"/>
              <a:gd name="connsiteY6" fmla="*/ 98758 h 179746"/>
              <a:gd name="connsiteX7" fmla="*/ 0 w 217504"/>
              <a:gd name="connsiteY7" fmla="*/ 37044 h 179746"/>
              <a:gd name="connsiteX8" fmla="*/ 8329 w 217504"/>
              <a:gd name="connsiteY8" fmla="*/ 6743 h 179746"/>
              <a:gd name="connsiteX9" fmla="*/ 7932 w 217504"/>
              <a:gd name="connsiteY9" fmla="*/ 0 h 17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7504" h="179746">
                <a:moveTo>
                  <a:pt x="7932" y="0"/>
                </a:moveTo>
                <a:cubicBezTo>
                  <a:pt x="70835" y="12850"/>
                  <a:pt x="177208" y="91856"/>
                  <a:pt x="210445" y="145876"/>
                </a:cubicBezTo>
                <a:cubicBezTo>
                  <a:pt x="216870" y="156267"/>
                  <a:pt x="217267" y="167848"/>
                  <a:pt x="217505" y="179747"/>
                </a:cubicBezTo>
                <a:cubicBezTo>
                  <a:pt x="180699" y="153887"/>
                  <a:pt x="135088" y="151746"/>
                  <a:pt x="91697" y="146748"/>
                </a:cubicBezTo>
                <a:lnTo>
                  <a:pt x="42597" y="147304"/>
                </a:lnTo>
                <a:cubicBezTo>
                  <a:pt x="42835" y="134215"/>
                  <a:pt x="41248" y="128028"/>
                  <a:pt x="33554" y="117398"/>
                </a:cubicBezTo>
                <a:cubicBezTo>
                  <a:pt x="41011" y="110259"/>
                  <a:pt x="42438" y="108594"/>
                  <a:pt x="45532" y="98758"/>
                </a:cubicBezTo>
                <a:cubicBezTo>
                  <a:pt x="42358" y="69011"/>
                  <a:pt x="7456" y="65680"/>
                  <a:pt x="0" y="37044"/>
                </a:cubicBezTo>
                <a:cubicBezTo>
                  <a:pt x="4284" y="27128"/>
                  <a:pt x="8884" y="17689"/>
                  <a:pt x="8329" y="6743"/>
                </a:cubicBezTo>
                <a:cubicBezTo>
                  <a:pt x="8329" y="4521"/>
                  <a:pt x="8091" y="2221"/>
                  <a:pt x="7932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A4C4C378-D726-8956-1170-A223F4BC8CED}"/>
              </a:ext>
            </a:extLst>
          </p:cNvPr>
          <p:cNvSpPr/>
          <p:nvPr/>
        </p:nvSpPr>
        <p:spPr>
          <a:xfrm>
            <a:off x="11196412" y="2797586"/>
            <a:ext cx="60444" cy="48545"/>
          </a:xfrm>
          <a:custGeom>
            <a:avLst/>
            <a:gdLst>
              <a:gd name="connsiteX0" fmla="*/ 12057 w 60444"/>
              <a:gd name="connsiteY0" fmla="*/ 0 h 48545"/>
              <a:gd name="connsiteX1" fmla="*/ 60444 w 60444"/>
              <a:gd name="connsiteY1" fmla="*/ 39583 h 48545"/>
              <a:gd name="connsiteX2" fmla="*/ 58144 w 60444"/>
              <a:gd name="connsiteY2" fmla="*/ 47991 h 48545"/>
              <a:gd name="connsiteX3" fmla="*/ 9043 w 60444"/>
              <a:gd name="connsiteY3" fmla="*/ 48546 h 48545"/>
              <a:gd name="connsiteX4" fmla="*/ 0 w 60444"/>
              <a:gd name="connsiteY4" fmla="*/ 18641 h 48545"/>
              <a:gd name="connsiteX5" fmla="*/ 12057 w 60444"/>
              <a:gd name="connsiteY5" fmla="*/ 0 h 48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44" h="48545">
                <a:moveTo>
                  <a:pt x="12057" y="0"/>
                </a:moveTo>
                <a:cubicBezTo>
                  <a:pt x="28477" y="11581"/>
                  <a:pt x="52988" y="21576"/>
                  <a:pt x="60444" y="39583"/>
                </a:cubicBezTo>
                <a:lnTo>
                  <a:pt x="58144" y="47991"/>
                </a:lnTo>
                <a:lnTo>
                  <a:pt x="9043" y="48546"/>
                </a:lnTo>
                <a:cubicBezTo>
                  <a:pt x="9281" y="35458"/>
                  <a:pt x="7694" y="29270"/>
                  <a:pt x="0" y="18641"/>
                </a:cubicBezTo>
                <a:cubicBezTo>
                  <a:pt x="7535" y="11423"/>
                  <a:pt x="8964" y="9836"/>
                  <a:pt x="12057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4A3D30B1-52C5-7CB9-0072-F4B3A5D468DB}"/>
              </a:ext>
            </a:extLst>
          </p:cNvPr>
          <p:cNvSpPr/>
          <p:nvPr/>
        </p:nvSpPr>
        <p:spPr>
          <a:xfrm>
            <a:off x="11163890" y="2816227"/>
            <a:ext cx="41576" cy="41406"/>
          </a:xfrm>
          <a:custGeom>
            <a:avLst/>
            <a:gdLst>
              <a:gd name="connsiteX0" fmla="*/ 8328 w 41576"/>
              <a:gd name="connsiteY0" fmla="*/ 35140 h 41406"/>
              <a:gd name="connsiteX1" fmla="*/ 0 w 41576"/>
              <a:gd name="connsiteY1" fmla="*/ 8250 h 41406"/>
              <a:gd name="connsiteX2" fmla="*/ 7219 w 41576"/>
              <a:gd name="connsiteY2" fmla="*/ 317 h 41406"/>
              <a:gd name="connsiteX3" fmla="*/ 32522 w 41576"/>
              <a:gd name="connsiteY3" fmla="*/ 0 h 41406"/>
              <a:gd name="connsiteX4" fmla="*/ 41565 w 41576"/>
              <a:gd name="connsiteY4" fmla="*/ 29905 h 41406"/>
              <a:gd name="connsiteX5" fmla="*/ 39582 w 41576"/>
              <a:gd name="connsiteY5" fmla="*/ 41407 h 41406"/>
              <a:gd name="connsiteX6" fmla="*/ 8328 w 41576"/>
              <a:gd name="connsiteY6" fmla="*/ 35140 h 41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576" h="41406">
                <a:moveTo>
                  <a:pt x="8328" y="35140"/>
                </a:moveTo>
                <a:cubicBezTo>
                  <a:pt x="4204" y="26097"/>
                  <a:pt x="1983" y="18006"/>
                  <a:pt x="0" y="8250"/>
                </a:cubicBezTo>
                <a:lnTo>
                  <a:pt x="7219" y="317"/>
                </a:lnTo>
                <a:lnTo>
                  <a:pt x="32522" y="0"/>
                </a:lnTo>
                <a:cubicBezTo>
                  <a:pt x="40217" y="10629"/>
                  <a:pt x="41724" y="16817"/>
                  <a:pt x="41565" y="29905"/>
                </a:cubicBezTo>
                <a:lnTo>
                  <a:pt x="39582" y="41407"/>
                </a:lnTo>
                <a:lnTo>
                  <a:pt x="8328" y="35140"/>
                </a:ln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A99B7E0B-1E0D-B931-0537-7F8EB6D7F699}"/>
              </a:ext>
            </a:extLst>
          </p:cNvPr>
          <p:cNvSpPr/>
          <p:nvPr/>
        </p:nvSpPr>
        <p:spPr>
          <a:xfrm>
            <a:off x="10318065" y="783169"/>
            <a:ext cx="779371" cy="1793605"/>
          </a:xfrm>
          <a:custGeom>
            <a:avLst/>
            <a:gdLst>
              <a:gd name="connsiteX0" fmla="*/ 380038 w 779371"/>
              <a:gd name="connsiteY0" fmla="*/ 32443 h 1793605"/>
              <a:gd name="connsiteX1" fmla="*/ 443814 w 779371"/>
              <a:gd name="connsiteY1" fmla="*/ 75516 h 1793605"/>
              <a:gd name="connsiteX2" fmla="*/ 488236 w 779371"/>
              <a:gd name="connsiteY2" fmla="*/ 0 h 1793605"/>
              <a:gd name="connsiteX3" fmla="*/ 504576 w 779371"/>
              <a:gd name="connsiteY3" fmla="*/ 78054 h 1793605"/>
              <a:gd name="connsiteX4" fmla="*/ 519250 w 779371"/>
              <a:gd name="connsiteY4" fmla="*/ 73215 h 1793605"/>
              <a:gd name="connsiteX5" fmla="*/ 514650 w 779371"/>
              <a:gd name="connsiteY5" fmla="*/ 79323 h 1793605"/>
              <a:gd name="connsiteX6" fmla="*/ 576919 w 779371"/>
              <a:gd name="connsiteY6" fmla="*/ 83052 h 1793605"/>
              <a:gd name="connsiteX7" fmla="*/ 393205 w 779371"/>
              <a:gd name="connsiteY7" fmla="*/ 158409 h 1793605"/>
              <a:gd name="connsiteX8" fmla="*/ 369885 w 779371"/>
              <a:gd name="connsiteY8" fmla="*/ 204178 h 1793605"/>
              <a:gd name="connsiteX9" fmla="*/ 380118 w 779371"/>
              <a:gd name="connsiteY9" fmla="*/ 210762 h 1793605"/>
              <a:gd name="connsiteX10" fmla="*/ 485856 w 779371"/>
              <a:gd name="connsiteY10" fmla="*/ 156664 h 1793605"/>
              <a:gd name="connsiteX11" fmla="*/ 356162 w 779371"/>
              <a:gd name="connsiteY11" fmla="*/ 297225 h 1793605"/>
              <a:gd name="connsiteX12" fmla="*/ 465787 w 779371"/>
              <a:gd name="connsiteY12" fmla="*/ 244237 h 1793605"/>
              <a:gd name="connsiteX13" fmla="*/ 468008 w 779371"/>
              <a:gd name="connsiteY13" fmla="*/ 247172 h 1793605"/>
              <a:gd name="connsiteX14" fmla="*/ 463169 w 779371"/>
              <a:gd name="connsiteY14" fmla="*/ 296352 h 1793605"/>
              <a:gd name="connsiteX15" fmla="*/ 482286 w 779371"/>
              <a:gd name="connsiteY15" fmla="*/ 320784 h 1793605"/>
              <a:gd name="connsiteX16" fmla="*/ 467215 w 779371"/>
              <a:gd name="connsiteY16" fmla="*/ 338235 h 1793605"/>
              <a:gd name="connsiteX17" fmla="*/ 506004 w 779371"/>
              <a:gd name="connsiteY17" fmla="*/ 352592 h 1793605"/>
              <a:gd name="connsiteX18" fmla="*/ 601668 w 779371"/>
              <a:gd name="connsiteY18" fmla="*/ 258515 h 1793605"/>
              <a:gd name="connsiteX19" fmla="*/ 604444 w 779371"/>
              <a:gd name="connsiteY19" fmla="*/ 245982 h 1793605"/>
              <a:gd name="connsiteX20" fmla="*/ 606268 w 779371"/>
              <a:gd name="connsiteY20" fmla="*/ 248441 h 1793605"/>
              <a:gd name="connsiteX21" fmla="*/ 663064 w 779371"/>
              <a:gd name="connsiteY21" fmla="*/ 406850 h 1793605"/>
              <a:gd name="connsiteX22" fmla="*/ 710341 w 779371"/>
              <a:gd name="connsiteY22" fmla="*/ 333872 h 1793605"/>
              <a:gd name="connsiteX23" fmla="*/ 708675 w 779371"/>
              <a:gd name="connsiteY23" fmla="*/ 327843 h 1793605"/>
              <a:gd name="connsiteX24" fmla="*/ 710578 w 779371"/>
              <a:gd name="connsiteY24" fmla="*/ 325067 h 1793605"/>
              <a:gd name="connsiteX25" fmla="*/ 715180 w 779371"/>
              <a:gd name="connsiteY25" fmla="*/ 293655 h 1793605"/>
              <a:gd name="connsiteX26" fmla="*/ 706533 w 779371"/>
              <a:gd name="connsiteY26" fmla="*/ 292703 h 1793605"/>
              <a:gd name="connsiteX27" fmla="*/ 712324 w 779371"/>
              <a:gd name="connsiteY27" fmla="*/ 289927 h 1793605"/>
              <a:gd name="connsiteX28" fmla="*/ 713354 w 779371"/>
              <a:gd name="connsiteY28" fmla="*/ 284692 h 1793605"/>
              <a:gd name="connsiteX29" fmla="*/ 778162 w 779371"/>
              <a:gd name="connsiteY29" fmla="*/ 351482 h 1793605"/>
              <a:gd name="connsiteX30" fmla="*/ 749526 w 779371"/>
              <a:gd name="connsiteY30" fmla="*/ 508383 h 1793605"/>
              <a:gd name="connsiteX31" fmla="*/ 759601 w 779371"/>
              <a:gd name="connsiteY31" fmla="*/ 514174 h 1793605"/>
              <a:gd name="connsiteX32" fmla="*/ 749923 w 779371"/>
              <a:gd name="connsiteY32" fmla="*/ 662826 h 1793605"/>
              <a:gd name="connsiteX33" fmla="*/ 734375 w 779371"/>
              <a:gd name="connsiteY33" fmla="*/ 677897 h 1793605"/>
              <a:gd name="connsiteX34" fmla="*/ 745719 w 779371"/>
              <a:gd name="connsiteY34" fmla="*/ 701615 h 1793605"/>
              <a:gd name="connsiteX35" fmla="*/ 728744 w 779371"/>
              <a:gd name="connsiteY35" fmla="*/ 898020 h 1793605"/>
              <a:gd name="connsiteX36" fmla="*/ 514968 w 779371"/>
              <a:gd name="connsiteY36" fmla="*/ 1707832 h 1793605"/>
              <a:gd name="connsiteX37" fmla="*/ 412243 w 779371"/>
              <a:gd name="connsiteY37" fmla="*/ 1792232 h 1793605"/>
              <a:gd name="connsiteX38" fmla="*/ 332286 w 779371"/>
              <a:gd name="connsiteY38" fmla="*/ 1770735 h 1793605"/>
              <a:gd name="connsiteX39" fmla="*/ 24749 w 779371"/>
              <a:gd name="connsiteY39" fmla="*/ 803466 h 1793605"/>
              <a:gd name="connsiteX40" fmla="*/ 0 w 779371"/>
              <a:gd name="connsiteY40" fmla="*/ 512032 h 1793605"/>
              <a:gd name="connsiteX41" fmla="*/ 9122 w 779371"/>
              <a:gd name="connsiteY41" fmla="*/ 515602 h 1793605"/>
              <a:gd name="connsiteX42" fmla="*/ 42042 w 779371"/>
              <a:gd name="connsiteY42" fmla="*/ 535750 h 1793605"/>
              <a:gd name="connsiteX43" fmla="*/ 79085 w 779371"/>
              <a:gd name="connsiteY43" fmla="*/ 524883 h 1793605"/>
              <a:gd name="connsiteX44" fmla="*/ 90032 w 779371"/>
              <a:gd name="connsiteY44" fmla="*/ 485062 h 1793605"/>
              <a:gd name="connsiteX45" fmla="*/ 53464 w 779371"/>
              <a:gd name="connsiteY45" fmla="*/ 403835 h 1793605"/>
              <a:gd name="connsiteX46" fmla="*/ 84083 w 779371"/>
              <a:gd name="connsiteY46" fmla="*/ 365205 h 1793605"/>
              <a:gd name="connsiteX47" fmla="*/ 162295 w 779371"/>
              <a:gd name="connsiteY47" fmla="*/ 362904 h 1793605"/>
              <a:gd name="connsiteX48" fmla="*/ 177129 w 779371"/>
              <a:gd name="connsiteY48" fmla="*/ 334427 h 1793605"/>
              <a:gd name="connsiteX49" fmla="*/ 148493 w 779371"/>
              <a:gd name="connsiteY49" fmla="*/ 286516 h 1793605"/>
              <a:gd name="connsiteX50" fmla="*/ 278981 w 779371"/>
              <a:gd name="connsiteY50" fmla="*/ 149049 h 1793605"/>
              <a:gd name="connsiteX51" fmla="*/ 301508 w 779371"/>
              <a:gd name="connsiteY51" fmla="*/ 152539 h 1793605"/>
              <a:gd name="connsiteX52" fmla="*/ 340139 w 779371"/>
              <a:gd name="connsiteY52" fmla="*/ 103596 h 1793605"/>
              <a:gd name="connsiteX53" fmla="*/ 362984 w 779371"/>
              <a:gd name="connsiteY53" fmla="*/ 114781 h 1793605"/>
              <a:gd name="connsiteX54" fmla="*/ 369488 w 779371"/>
              <a:gd name="connsiteY54" fmla="*/ 106135 h 1793605"/>
              <a:gd name="connsiteX55" fmla="*/ 380038 w 779371"/>
              <a:gd name="connsiteY55" fmla="*/ 32443 h 179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779371" h="1793605">
                <a:moveTo>
                  <a:pt x="380038" y="32443"/>
                </a:moveTo>
                <a:cubicBezTo>
                  <a:pt x="403280" y="42438"/>
                  <a:pt x="422872" y="61158"/>
                  <a:pt x="443814" y="75516"/>
                </a:cubicBezTo>
                <a:cubicBezTo>
                  <a:pt x="484507" y="77816"/>
                  <a:pt x="464359" y="20941"/>
                  <a:pt x="488236" y="0"/>
                </a:cubicBezTo>
                <a:cubicBezTo>
                  <a:pt x="506876" y="14992"/>
                  <a:pt x="491408" y="54892"/>
                  <a:pt x="504576" y="78054"/>
                </a:cubicBezTo>
                <a:lnTo>
                  <a:pt x="519250" y="73215"/>
                </a:lnTo>
                <a:lnTo>
                  <a:pt x="514650" y="79323"/>
                </a:lnTo>
                <a:cubicBezTo>
                  <a:pt x="535433" y="78689"/>
                  <a:pt x="556850" y="76547"/>
                  <a:pt x="576919" y="83052"/>
                </a:cubicBezTo>
                <a:cubicBezTo>
                  <a:pt x="562958" y="108514"/>
                  <a:pt x="441514" y="114940"/>
                  <a:pt x="393205" y="158409"/>
                </a:cubicBezTo>
                <a:cubicBezTo>
                  <a:pt x="378372" y="171814"/>
                  <a:pt x="370678" y="184189"/>
                  <a:pt x="369885" y="204178"/>
                </a:cubicBezTo>
                <a:lnTo>
                  <a:pt x="380118" y="210762"/>
                </a:lnTo>
                <a:cubicBezTo>
                  <a:pt x="408674" y="211238"/>
                  <a:pt x="463724" y="174908"/>
                  <a:pt x="485856" y="156664"/>
                </a:cubicBezTo>
                <a:cubicBezTo>
                  <a:pt x="479351" y="197436"/>
                  <a:pt x="388605" y="265813"/>
                  <a:pt x="356162" y="297225"/>
                </a:cubicBezTo>
                <a:cubicBezTo>
                  <a:pt x="391461" y="285009"/>
                  <a:pt x="435406" y="250027"/>
                  <a:pt x="465787" y="244237"/>
                </a:cubicBezTo>
                <a:lnTo>
                  <a:pt x="468008" y="247172"/>
                </a:lnTo>
                <a:cubicBezTo>
                  <a:pt x="474195" y="255501"/>
                  <a:pt x="458013" y="283898"/>
                  <a:pt x="463169" y="296352"/>
                </a:cubicBezTo>
                <a:cubicBezTo>
                  <a:pt x="467531" y="306981"/>
                  <a:pt x="479509" y="305236"/>
                  <a:pt x="482286" y="320784"/>
                </a:cubicBezTo>
                <a:lnTo>
                  <a:pt x="467215" y="338235"/>
                </a:lnTo>
                <a:cubicBezTo>
                  <a:pt x="479906" y="347040"/>
                  <a:pt x="489266" y="357035"/>
                  <a:pt x="506004" y="352592"/>
                </a:cubicBezTo>
                <a:cubicBezTo>
                  <a:pt x="541857" y="343074"/>
                  <a:pt x="587786" y="291831"/>
                  <a:pt x="601668" y="258515"/>
                </a:cubicBezTo>
                <a:cubicBezTo>
                  <a:pt x="603412" y="254390"/>
                  <a:pt x="604206" y="250503"/>
                  <a:pt x="604444" y="245982"/>
                </a:cubicBezTo>
                <a:cubicBezTo>
                  <a:pt x="605079" y="246775"/>
                  <a:pt x="605713" y="247568"/>
                  <a:pt x="606268" y="248441"/>
                </a:cubicBezTo>
                <a:cubicBezTo>
                  <a:pt x="635618" y="291513"/>
                  <a:pt x="611662" y="373058"/>
                  <a:pt x="663064" y="406850"/>
                </a:cubicBezTo>
                <a:cubicBezTo>
                  <a:pt x="690589" y="393761"/>
                  <a:pt x="699315" y="360842"/>
                  <a:pt x="710341" y="333872"/>
                </a:cubicBezTo>
                <a:lnTo>
                  <a:pt x="708675" y="327843"/>
                </a:lnTo>
                <a:cubicBezTo>
                  <a:pt x="709310" y="326892"/>
                  <a:pt x="710023" y="326019"/>
                  <a:pt x="710578" y="325067"/>
                </a:cubicBezTo>
                <a:cubicBezTo>
                  <a:pt x="714783" y="316659"/>
                  <a:pt x="714465" y="303174"/>
                  <a:pt x="715180" y="293655"/>
                </a:cubicBezTo>
                <a:lnTo>
                  <a:pt x="706533" y="292703"/>
                </a:lnTo>
                <a:lnTo>
                  <a:pt x="712324" y="289927"/>
                </a:lnTo>
                <a:lnTo>
                  <a:pt x="713354" y="284692"/>
                </a:lnTo>
                <a:cubicBezTo>
                  <a:pt x="741832" y="302381"/>
                  <a:pt x="768644" y="316897"/>
                  <a:pt x="778162" y="351482"/>
                </a:cubicBezTo>
                <a:cubicBezTo>
                  <a:pt x="788791" y="390430"/>
                  <a:pt x="725175" y="493153"/>
                  <a:pt x="749526" y="508383"/>
                </a:cubicBezTo>
                <a:cubicBezTo>
                  <a:pt x="752779" y="510446"/>
                  <a:pt x="756189" y="512270"/>
                  <a:pt x="759601" y="514174"/>
                </a:cubicBezTo>
                <a:cubicBezTo>
                  <a:pt x="760235" y="561371"/>
                  <a:pt x="764439" y="617691"/>
                  <a:pt x="749923" y="662826"/>
                </a:cubicBezTo>
                <a:cubicBezTo>
                  <a:pt x="744926" y="667903"/>
                  <a:pt x="740008" y="673455"/>
                  <a:pt x="734375" y="677897"/>
                </a:cubicBezTo>
                <a:cubicBezTo>
                  <a:pt x="740008" y="685275"/>
                  <a:pt x="743974" y="692334"/>
                  <a:pt x="745719" y="701615"/>
                </a:cubicBezTo>
                <a:cubicBezTo>
                  <a:pt x="756507" y="757617"/>
                  <a:pt x="736438" y="841066"/>
                  <a:pt x="728744" y="898020"/>
                </a:cubicBezTo>
                <a:cubicBezTo>
                  <a:pt x="695904" y="1141067"/>
                  <a:pt x="650690" y="1504288"/>
                  <a:pt x="514968" y="1707832"/>
                </a:cubicBezTo>
                <a:cubicBezTo>
                  <a:pt x="491012" y="1743845"/>
                  <a:pt x="457379" y="1784220"/>
                  <a:pt x="412243" y="1792232"/>
                </a:cubicBezTo>
                <a:cubicBezTo>
                  <a:pt x="382973" y="1797388"/>
                  <a:pt x="355924" y="1787552"/>
                  <a:pt x="332286" y="1770735"/>
                </a:cubicBezTo>
                <a:cubicBezTo>
                  <a:pt x="128900" y="1626050"/>
                  <a:pt x="50053" y="1048575"/>
                  <a:pt x="24749" y="803466"/>
                </a:cubicBezTo>
                <a:cubicBezTo>
                  <a:pt x="14754" y="707009"/>
                  <a:pt x="16103" y="607379"/>
                  <a:pt x="0" y="512032"/>
                </a:cubicBezTo>
                <a:cubicBezTo>
                  <a:pt x="6187" y="513539"/>
                  <a:pt x="4442" y="512508"/>
                  <a:pt x="9122" y="515602"/>
                </a:cubicBezTo>
                <a:cubicBezTo>
                  <a:pt x="20069" y="522741"/>
                  <a:pt x="30619" y="529404"/>
                  <a:pt x="42042" y="535750"/>
                </a:cubicBezTo>
                <a:cubicBezTo>
                  <a:pt x="58382" y="536385"/>
                  <a:pt x="65839" y="534640"/>
                  <a:pt x="79085" y="524883"/>
                </a:cubicBezTo>
                <a:cubicBezTo>
                  <a:pt x="88128" y="512350"/>
                  <a:pt x="90270" y="500213"/>
                  <a:pt x="90032" y="485062"/>
                </a:cubicBezTo>
                <a:cubicBezTo>
                  <a:pt x="89398" y="450239"/>
                  <a:pt x="78530" y="427632"/>
                  <a:pt x="53464" y="403835"/>
                </a:cubicBezTo>
                <a:cubicBezTo>
                  <a:pt x="66076" y="392333"/>
                  <a:pt x="73295" y="378134"/>
                  <a:pt x="84083" y="365205"/>
                </a:cubicBezTo>
                <a:cubicBezTo>
                  <a:pt x="120096" y="322291"/>
                  <a:pt x="124458" y="365919"/>
                  <a:pt x="162295" y="362904"/>
                </a:cubicBezTo>
                <a:cubicBezTo>
                  <a:pt x="174829" y="351720"/>
                  <a:pt x="174750" y="351085"/>
                  <a:pt x="177129" y="334427"/>
                </a:cubicBezTo>
                <a:cubicBezTo>
                  <a:pt x="171100" y="313803"/>
                  <a:pt x="162295" y="302460"/>
                  <a:pt x="148493" y="286516"/>
                </a:cubicBezTo>
                <a:cubicBezTo>
                  <a:pt x="183475" y="260657"/>
                  <a:pt x="255977" y="157536"/>
                  <a:pt x="278981" y="149049"/>
                </a:cubicBezTo>
                <a:cubicBezTo>
                  <a:pt x="283899" y="147224"/>
                  <a:pt x="296034" y="153649"/>
                  <a:pt x="301508" y="152539"/>
                </a:cubicBezTo>
                <a:cubicBezTo>
                  <a:pt x="309599" y="150873"/>
                  <a:pt x="324988" y="111370"/>
                  <a:pt x="340139" y="103596"/>
                </a:cubicBezTo>
                <a:lnTo>
                  <a:pt x="362984" y="114781"/>
                </a:lnTo>
                <a:cubicBezTo>
                  <a:pt x="364887" y="112322"/>
                  <a:pt x="367902" y="108990"/>
                  <a:pt x="369488" y="106135"/>
                </a:cubicBezTo>
                <a:cubicBezTo>
                  <a:pt x="379403" y="87335"/>
                  <a:pt x="385194" y="53305"/>
                  <a:pt x="380038" y="3244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A1A3FCF8-0207-5E3F-878E-13B0FA2893AB}"/>
              </a:ext>
            </a:extLst>
          </p:cNvPr>
          <p:cNvSpPr/>
          <p:nvPr/>
        </p:nvSpPr>
        <p:spPr>
          <a:xfrm>
            <a:off x="10758627" y="1029151"/>
            <a:ext cx="338729" cy="431915"/>
          </a:xfrm>
          <a:custGeom>
            <a:avLst/>
            <a:gdLst>
              <a:gd name="connsiteX0" fmla="*/ 26573 w 338729"/>
              <a:gd name="connsiteY0" fmla="*/ 92253 h 431915"/>
              <a:gd name="connsiteX1" fmla="*/ 65362 w 338729"/>
              <a:gd name="connsiteY1" fmla="*/ 106610 h 431915"/>
              <a:gd name="connsiteX2" fmla="*/ 161026 w 338729"/>
              <a:gd name="connsiteY2" fmla="*/ 12533 h 431915"/>
              <a:gd name="connsiteX3" fmla="*/ 163802 w 338729"/>
              <a:gd name="connsiteY3" fmla="*/ 0 h 431915"/>
              <a:gd name="connsiteX4" fmla="*/ 165627 w 338729"/>
              <a:gd name="connsiteY4" fmla="*/ 2459 h 431915"/>
              <a:gd name="connsiteX5" fmla="*/ 222422 w 338729"/>
              <a:gd name="connsiteY5" fmla="*/ 160868 h 431915"/>
              <a:gd name="connsiteX6" fmla="*/ 269699 w 338729"/>
              <a:gd name="connsiteY6" fmla="*/ 87890 h 431915"/>
              <a:gd name="connsiteX7" fmla="*/ 268033 w 338729"/>
              <a:gd name="connsiteY7" fmla="*/ 81862 h 431915"/>
              <a:gd name="connsiteX8" fmla="*/ 269937 w 338729"/>
              <a:gd name="connsiteY8" fmla="*/ 79085 h 431915"/>
              <a:gd name="connsiteX9" fmla="*/ 274538 w 338729"/>
              <a:gd name="connsiteY9" fmla="*/ 47673 h 431915"/>
              <a:gd name="connsiteX10" fmla="*/ 265891 w 338729"/>
              <a:gd name="connsiteY10" fmla="*/ 46721 h 431915"/>
              <a:gd name="connsiteX11" fmla="*/ 271683 w 338729"/>
              <a:gd name="connsiteY11" fmla="*/ 43945 h 431915"/>
              <a:gd name="connsiteX12" fmla="*/ 272714 w 338729"/>
              <a:gd name="connsiteY12" fmla="*/ 38710 h 431915"/>
              <a:gd name="connsiteX13" fmla="*/ 337520 w 338729"/>
              <a:gd name="connsiteY13" fmla="*/ 105500 h 431915"/>
              <a:gd name="connsiteX14" fmla="*/ 308885 w 338729"/>
              <a:gd name="connsiteY14" fmla="*/ 262402 h 431915"/>
              <a:gd name="connsiteX15" fmla="*/ 318959 w 338729"/>
              <a:gd name="connsiteY15" fmla="*/ 268192 h 431915"/>
              <a:gd name="connsiteX16" fmla="*/ 309282 w 338729"/>
              <a:gd name="connsiteY16" fmla="*/ 416844 h 431915"/>
              <a:gd name="connsiteX17" fmla="*/ 293734 w 338729"/>
              <a:gd name="connsiteY17" fmla="*/ 431916 h 431915"/>
              <a:gd name="connsiteX18" fmla="*/ 0 w 338729"/>
              <a:gd name="connsiteY18" fmla="*/ 82100 h 431915"/>
              <a:gd name="connsiteX19" fmla="*/ 26573 w 338729"/>
              <a:gd name="connsiteY19" fmla="*/ 92253 h 431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38729" h="431915">
                <a:moveTo>
                  <a:pt x="26573" y="92253"/>
                </a:moveTo>
                <a:cubicBezTo>
                  <a:pt x="39265" y="101058"/>
                  <a:pt x="48625" y="111053"/>
                  <a:pt x="65362" y="106610"/>
                </a:cubicBezTo>
                <a:cubicBezTo>
                  <a:pt x="101217" y="97092"/>
                  <a:pt x="147144" y="45849"/>
                  <a:pt x="161026" y="12533"/>
                </a:cubicBezTo>
                <a:cubicBezTo>
                  <a:pt x="162771" y="8408"/>
                  <a:pt x="163565" y="4521"/>
                  <a:pt x="163802" y="0"/>
                </a:cubicBezTo>
                <a:cubicBezTo>
                  <a:pt x="164437" y="793"/>
                  <a:pt x="165071" y="1586"/>
                  <a:pt x="165627" y="2459"/>
                </a:cubicBezTo>
                <a:cubicBezTo>
                  <a:pt x="194976" y="45532"/>
                  <a:pt x="171021" y="127076"/>
                  <a:pt x="222422" y="160868"/>
                </a:cubicBezTo>
                <a:cubicBezTo>
                  <a:pt x="249948" y="147779"/>
                  <a:pt x="258673" y="114860"/>
                  <a:pt x="269699" y="87890"/>
                </a:cubicBezTo>
                <a:lnTo>
                  <a:pt x="268033" y="81862"/>
                </a:lnTo>
                <a:cubicBezTo>
                  <a:pt x="268668" y="80910"/>
                  <a:pt x="269382" y="80037"/>
                  <a:pt x="269937" y="79085"/>
                </a:cubicBezTo>
                <a:cubicBezTo>
                  <a:pt x="274141" y="70677"/>
                  <a:pt x="273823" y="57192"/>
                  <a:pt x="274538" y="47673"/>
                </a:cubicBezTo>
                <a:lnTo>
                  <a:pt x="265891" y="46721"/>
                </a:lnTo>
                <a:lnTo>
                  <a:pt x="271683" y="43945"/>
                </a:lnTo>
                <a:lnTo>
                  <a:pt x="272714" y="38710"/>
                </a:lnTo>
                <a:cubicBezTo>
                  <a:pt x="301191" y="56399"/>
                  <a:pt x="328002" y="70915"/>
                  <a:pt x="337520" y="105500"/>
                </a:cubicBezTo>
                <a:cubicBezTo>
                  <a:pt x="348149" y="144448"/>
                  <a:pt x="284533" y="247171"/>
                  <a:pt x="308885" y="262402"/>
                </a:cubicBezTo>
                <a:cubicBezTo>
                  <a:pt x="312137" y="264464"/>
                  <a:pt x="315548" y="266288"/>
                  <a:pt x="318959" y="268192"/>
                </a:cubicBezTo>
                <a:cubicBezTo>
                  <a:pt x="319593" y="315390"/>
                  <a:pt x="323798" y="371709"/>
                  <a:pt x="309282" y="416844"/>
                </a:cubicBezTo>
                <a:cubicBezTo>
                  <a:pt x="304284" y="421921"/>
                  <a:pt x="299366" y="427474"/>
                  <a:pt x="293734" y="431916"/>
                </a:cubicBezTo>
                <a:cubicBezTo>
                  <a:pt x="283660" y="333951"/>
                  <a:pt x="18800" y="173559"/>
                  <a:pt x="0" y="82100"/>
                </a:cubicBezTo>
                <a:cubicBezTo>
                  <a:pt x="11978" y="79879"/>
                  <a:pt x="16420" y="85828"/>
                  <a:pt x="26573" y="9225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ED0A10DE-D7E0-B4D3-061E-B6CFD6036CCC}"/>
              </a:ext>
            </a:extLst>
          </p:cNvPr>
          <p:cNvSpPr/>
          <p:nvPr/>
        </p:nvSpPr>
        <p:spPr>
          <a:xfrm>
            <a:off x="5242036" y="127241"/>
            <a:ext cx="2023892" cy="948292"/>
          </a:xfrm>
          <a:custGeom>
            <a:avLst/>
            <a:gdLst>
              <a:gd name="connsiteX0" fmla="*/ 463931 w 2023892"/>
              <a:gd name="connsiteY0" fmla="*/ 712564 h 948292"/>
              <a:gd name="connsiteX1" fmla="*/ 358748 w 2023892"/>
              <a:gd name="connsiteY1" fmla="*/ 638159 h 948292"/>
              <a:gd name="connsiteX2" fmla="*/ 4648 w 2023892"/>
              <a:gd name="connsiteY2" fmla="*/ 98840 h 948292"/>
              <a:gd name="connsiteX3" fmla="*/ 5918 w 2023892"/>
              <a:gd name="connsiteY3" fmla="*/ 53784 h 948292"/>
              <a:gd name="connsiteX4" fmla="*/ 58033 w 2023892"/>
              <a:gd name="connsiteY4" fmla="*/ 796 h 948292"/>
              <a:gd name="connsiteX5" fmla="*/ 70963 w 2023892"/>
              <a:gd name="connsiteY5" fmla="*/ 3493 h 948292"/>
              <a:gd name="connsiteX6" fmla="*/ 44310 w 2023892"/>
              <a:gd name="connsiteY6" fmla="*/ 110342 h 948292"/>
              <a:gd name="connsiteX7" fmla="*/ 52798 w 2023892"/>
              <a:gd name="connsiteY7" fmla="*/ 117877 h 948292"/>
              <a:gd name="connsiteX8" fmla="*/ 159329 w 2023892"/>
              <a:gd name="connsiteY8" fmla="*/ 55846 h 948292"/>
              <a:gd name="connsiteX9" fmla="*/ 143781 w 2023892"/>
              <a:gd name="connsiteY9" fmla="*/ 214731 h 948292"/>
              <a:gd name="connsiteX10" fmla="*/ 161788 w 2023892"/>
              <a:gd name="connsiteY10" fmla="*/ 224805 h 948292"/>
              <a:gd name="connsiteX11" fmla="*/ 213507 w 2023892"/>
              <a:gd name="connsiteY11" fmla="*/ 168882 h 948292"/>
              <a:gd name="connsiteX12" fmla="*/ 235321 w 2023892"/>
              <a:gd name="connsiteY12" fmla="*/ 162536 h 948292"/>
              <a:gd name="connsiteX13" fmla="*/ 336617 w 2023892"/>
              <a:gd name="connsiteY13" fmla="*/ 59495 h 948292"/>
              <a:gd name="connsiteX14" fmla="*/ 356368 w 2023892"/>
              <a:gd name="connsiteY14" fmla="*/ 187047 h 948292"/>
              <a:gd name="connsiteX15" fmla="*/ 374374 w 2023892"/>
              <a:gd name="connsiteY15" fmla="*/ 200215 h 948292"/>
              <a:gd name="connsiteX16" fmla="*/ 431805 w 2023892"/>
              <a:gd name="connsiteY16" fmla="*/ 82261 h 948292"/>
              <a:gd name="connsiteX17" fmla="*/ 447511 w 2023892"/>
              <a:gd name="connsiteY17" fmla="*/ 239797 h 948292"/>
              <a:gd name="connsiteX18" fmla="*/ 451477 w 2023892"/>
              <a:gd name="connsiteY18" fmla="*/ 294927 h 948292"/>
              <a:gd name="connsiteX19" fmla="*/ 434660 w 2023892"/>
              <a:gd name="connsiteY19" fmla="*/ 361241 h 948292"/>
              <a:gd name="connsiteX20" fmla="*/ 564672 w 2023892"/>
              <a:gd name="connsiteY20" fmla="*/ 305160 h 948292"/>
              <a:gd name="connsiteX21" fmla="*/ 534132 w 2023892"/>
              <a:gd name="connsiteY21" fmla="*/ 458571 h 948292"/>
              <a:gd name="connsiteX22" fmla="*/ 646850 w 2023892"/>
              <a:gd name="connsiteY22" fmla="*/ 384642 h 948292"/>
              <a:gd name="connsiteX23" fmla="*/ 659542 w 2023892"/>
              <a:gd name="connsiteY23" fmla="*/ 379724 h 948292"/>
              <a:gd name="connsiteX24" fmla="*/ 672234 w 2023892"/>
              <a:gd name="connsiteY24" fmla="*/ 426207 h 948292"/>
              <a:gd name="connsiteX25" fmla="*/ 704836 w 2023892"/>
              <a:gd name="connsiteY25" fmla="*/ 411215 h 948292"/>
              <a:gd name="connsiteX26" fmla="*/ 724825 w 2023892"/>
              <a:gd name="connsiteY26" fmla="*/ 373616 h 948292"/>
              <a:gd name="connsiteX27" fmla="*/ 770119 w 2023892"/>
              <a:gd name="connsiteY27" fmla="*/ 432077 h 948292"/>
              <a:gd name="connsiteX28" fmla="*/ 784635 w 2023892"/>
              <a:gd name="connsiteY28" fmla="*/ 434140 h 948292"/>
              <a:gd name="connsiteX29" fmla="*/ 804545 w 2023892"/>
              <a:gd name="connsiteY29" fmla="*/ 385594 h 948292"/>
              <a:gd name="connsiteX30" fmla="*/ 800024 w 2023892"/>
              <a:gd name="connsiteY30" fmla="*/ 315710 h 948292"/>
              <a:gd name="connsiteX31" fmla="*/ 884741 w 2023892"/>
              <a:gd name="connsiteY31" fmla="*/ 398047 h 948292"/>
              <a:gd name="connsiteX32" fmla="*/ 900447 w 2023892"/>
              <a:gd name="connsiteY32" fmla="*/ 398127 h 948292"/>
              <a:gd name="connsiteX33" fmla="*/ 924562 w 2023892"/>
              <a:gd name="connsiteY33" fmla="*/ 361003 h 948292"/>
              <a:gd name="connsiteX34" fmla="*/ 919722 w 2023892"/>
              <a:gd name="connsiteY34" fmla="*/ 289930 h 948292"/>
              <a:gd name="connsiteX35" fmla="*/ 1016259 w 2023892"/>
              <a:gd name="connsiteY35" fmla="*/ 332050 h 948292"/>
              <a:gd name="connsiteX36" fmla="*/ 1040135 w 2023892"/>
              <a:gd name="connsiteY36" fmla="*/ 315630 h 948292"/>
              <a:gd name="connsiteX37" fmla="*/ 1021177 w 2023892"/>
              <a:gd name="connsiteY37" fmla="*/ 269623 h 948292"/>
              <a:gd name="connsiteX38" fmla="*/ 980802 w 2023892"/>
              <a:gd name="connsiteY38" fmla="*/ 211955 h 948292"/>
              <a:gd name="connsiteX39" fmla="*/ 1019432 w 2023892"/>
              <a:gd name="connsiteY39" fmla="*/ 209258 h 948292"/>
              <a:gd name="connsiteX40" fmla="*/ 1446589 w 2023892"/>
              <a:gd name="connsiteY40" fmla="*/ 448180 h 948292"/>
              <a:gd name="connsiteX41" fmla="*/ 1749921 w 2023892"/>
              <a:gd name="connsiteY41" fmla="*/ 531628 h 948292"/>
              <a:gd name="connsiteX42" fmla="*/ 1884691 w 2023892"/>
              <a:gd name="connsiteY42" fmla="*/ 694400 h 948292"/>
              <a:gd name="connsiteX43" fmla="*/ 1896193 w 2023892"/>
              <a:gd name="connsiteY43" fmla="*/ 731126 h 948292"/>
              <a:gd name="connsiteX44" fmla="*/ 2019620 w 2023892"/>
              <a:gd name="connsiteY44" fmla="*/ 911983 h 948292"/>
              <a:gd name="connsiteX45" fmla="*/ 2023269 w 2023892"/>
              <a:gd name="connsiteY45" fmla="*/ 937684 h 948292"/>
              <a:gd name="connsiteX46" fmla="*/ 1501321 w 2023892"/>
              <a:gd name="connsiteY46" fmla="*/ 887473 h 948292"/>
              <a:gd name="connsiteX47" fmla="*/ 1441195 w 2023892"/>
              <a:gd name="connsiteY47" fmla="*/ 886283 h 948292"/>
              <a:gd name="connsiteX48" fmla="*/ 986751 w 2023892"/>
              <a:gd name="connsiteY48" fmla="*/ 837499 h 948292"/>
              <a:gd name="connsiteX49" fmla="*/ 730616 w 2023892"/>
              <a:gd name="connsiteY49" fmla="*/ 798789 h 948292"/>
              <a:gd name="connsiteX50" fmla="*/ 601715 w 2023892"/>
              <a:gd name="connsiteY50" fmla="*/ 764680 h 948292"/>
              <a:gd name="connsiteX51" fmla="*/ 463931 w 2023892"/>
              <a:gd name="connsiteY51" fmla="*/ 712564 h 948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023892" h="948292">
                <a:moveTo>
                  <a:pt x="463931" y="712564"/>
                </a:moveTo>
                <a:cubicBezTo>
                  <a:pt x="429187" y="690275"/>
                  <a:pt x="387384" y="668064"/>
                  <a:pt x="358748" y="638159"/>
                </a:cubicBezTo>
                <a:cubicBezTo>
                  <a:pt x="288785" y="565023"/>
                  <a:pt x="50259" y="199342"/>
                  <a:pt x="4648" y="98840"/>
                </a:cubicBezTo>
                <a:cubicBezTo>
                  <a:pt x="-2729" y="82578"/>
                  <a:pt x="-587" y="70125"/>
                  <a:pt x="5918" y="53784"/>
                </a:cubicBezTo>
                <a:cubicBezTo>
                  <a:pt x="15198" y="30463"/>
                  <a:pt x="34553" y="9918"/>
                  <a:pt x="58033" y="796"/>
                </a:cubicBezTo>
                <a:cubicBezTo>
                  <a:pt x="63586" y="-1346"/>
                  <a:pt x="65727" y="1272"/>
                  <a:pt x="70963" y="3493"/>
                </a:cubicBezTo>
                <a:cubicBezTo>
                  <a:pt x="73104" y="39585"/>
                  <a:pt x="42723" y="72901"/>
                  <a:pt x="44310" y="110342"/>
                </a:cubicBezTo>
                <a:lnTo>
                  <a:pt x="52798" y="117877"/>
                </a:lnTo>
                <a:cubicBezTo>
                  <a:pt x="91269" y="116767"/>
                  <a:pt x="130534" y="78771"/>
                  <a:pt x="159329" y="55846"/>
                </a:cubicBezTo>
                <a:cubicBezTo>
                  <a:pt x="152190" y="95825"/>
                  <a:pt x="123237" y="178877"/>
                  <a:pt x="143781" y="214731"/>
                </a:cubicBezTo>
                <a:cubicBezTo>
                  <a:pt x="148462" y="222901"/>
                  <a:pt x="153142" y="222346"/>
                  <a:pt x="161788" y="224805"/>
                </a:cubicBezTo>
                <a:cubicBezTo>
                  <a:pt x="184554" y="214731"/>
                  <a:pt x="195976" y="186413"/>
                  <a:pt x="213507" y="168882"/>
                </a:cubicBezTo>
                <a:cubicBezTo>
                  <a:pt x="221756" y="160633"/>
                  <a:pt x="224057" y="162536"/>
                  <a:pt x="235321" y="162536"/>
                </a:cubicBezTo>
                <a:cubicBezTo>
                  <a:pt x="284422" y="148496"/>
                  <a:pt x="311233" y="100188"/>
                  <a:pt x="336617" y="59495"/>
                </a:cubicBezTo>
                <a:cubicBezTo>
                  <a:pt x="336379" y="95825"/>
                  <a:pt x="328685" y="159046"/>
                  <a:pt x="356368" y="187047"/>
                </a:cubicBezTo>
                <a:cubicBezTo>
                  <a:pt x="361524" y="192283"/>
                  <a:pt x="368108" y="196328"/>
                  <a:pt x="374374" y="200215"/>
                </a:cubicBezTo>
                <a:cubicBezTo>
                  <a:pt x="394364" y="161346"/>
                  <a:pt x="413481" y="122002"/>
                  <a:pt x="431805" y="82261"/>
                </a:cubicBezTo>
                <a:cubicBezTo>
                  <a:pt x="430139" y="137629"/>
                  <a:pt x="426332" y="187285"/>
                  <a:pt x="447511" y="239797"/>
                </a:cubicBezTo>
                <a:cubicBezTo>
                  <a:pt x="456236" y="257407"/>
                  <a:pt x="452825" y="275889"/>
                  <a:pt x="451477" y="294927"/>
                </a:cubicBezTo>
                <a:lnTo>
                  <a:pt x="434660" y="361241"/>
                </a:lnTo>
                <a:cubicBezTo>
                  <a:pt x="467818" y="342600"/>
                  <a:pt x="526120" y="301352"/>
                  <a:pt x="564672" y="305160"/>
                </a:cubicBezTo>
                <a:cubicBezTo>
                  <a:pt x="577046" y="339189"/>
                  <a:pt x="533259" y="416212"/>
                  <a:pt x="534132" y="458571"/>
                </a:cubicBezTo>
                <a:cubicBezTo>
                  <a:pt x="585771" y="440406"/>
                  <a:pt x="608775" y="423272"/>
                  <a:pt x="646850" y="384642"/>
                </a:cubicBezTo>
                <a:cubicBezTo>
                  <a:pt x="652958" y="378375"/>
                  <a:pt x="650341" y="377027"/>
                  <a:pt x="659542" y="379724"/>
                </a:cubicBezTo>
                <a:cubicBezTo>
                  <a:pt x="661525" y="395192"/>
                  <a:pt x="661208" y="414388"/>
                  <a:pt x="672234" y="426207"/>
                </a:cubicBezTo>
                <a:cubicBezTo>
                  <a:pt x="686274" y="426049"/>
                  <a:pt x="694841" y="421289"/>
                  <a:pt x="704836" y="411215"/>
                </a:cubicBezTo>
                <a:cubicBezTo>
                  <a:pt x="713720" y="402331"/>
                  <a:pt x="719669" y="385118"/>
                  <a:pt x="724825" y="373616"/>
                </a:cubicBezTo>
                <a:cubicBezTo>
                  <a:pt x="737120" y="394637"/>
                  <a:pt x="748464" y="419544"/>
                  <a:pt x="770119" y="432077"/>
                </a:cubicBezTo>
                <a:lnTo>
                  <a:pt x="784635" y="434140"/>
                </a:lnTo>
                <a:cubicBezTo>
                  <a:pt x="798596" y="421368"/>
                  <a:pt x="803672" y="404631"/>
                  <a:pt x="804545" y="385594"/>
                </a:cubicBezTo>
                <a:cubicBezTo>
                  <a:pt x="805577" y="362590"/>
                  <a:pt x="802245" y="338555"/>
                  <a:pt x="800024" y="315710"/>
                </a:cubicBezTo>
                <a:cubicBezTo>
                  <a:pt x="817951" y="345218"/>
                  <a:pt x="848887" y="388767"/>
                  <a:pt x="884741" y="398047"/>
                </a:cubicBezTo>
                <a:cubicBezTo>
                  <a:pt x="890294" y="399475"/>
                  <a:pt x="894894" y="398841"/>
                  <a:pt x="900447" y="398127"/>
                </a:cubicBezTo>
                <a:cubicBezTo>
                  <a:pt x="914329" y="387735"/>
                  <a:pt x="922340" y="379644"/>
                  <a:pt x="924562" y="361003"/>
                </a:cubicBezTo>
                <a:cubicBezTo>
                  <a:pt x="927179" y="338714"/>
                  <a:pt x="922261" y="312378"/>
                  <a:pt x="919722" y="289930"/>
                </a:cubicBezTo>
                <a:cubicBezTo>
                  <a:pt x="943995" y="308888"/>
                  <a:pt x="982626" y="338158"/>
                  <a:pt x="1016259" y="332050"/>
                </a:cubicBezTo>
                <a:cubicBezTo>
                  <a:pt x="1026968" y="330067"/>
                  <a:pt x="1033631" y="323880"/>
                  <a:pt x="1040135" y="315630"/>
                </a:cubicBezTo>
                <a:cubicBezTo>
                  <a:pt x="1042118" y="296514"/>
                  <a:pt x="1032758" y="283742"/>
                  <a:pt x="1021177" y="269623"/>
                </a:cubicBezTo>
                <a:cubicBezTo>
                  <a:pt x="1007454" y="252806"/>
                  <a:pt x="985323" y="233372"/>
                  <a:pt x="980802" y="211955"/>
                </a:cubicBezTo>
                <a:cubicBezTo>
                  <a:pt x="992859" y="204578"/>
                  <a:pt x="1005789" y="206085"/>
                  <a:pt x="1019432" y="209258"/>
                </a:cubicBezTo>
                <a:cubicBezTo>
                  <a:pt x="1135958" y="236466"/>
                  <a:pt x="1317053" y="389639"/>
                  <a:pt x="1446589" y="448180"/>
                </a:cubicBezTo>
                <a:cubicBezTo>
                  <a:pt x="1541697" y="491173"/>
                  <a:pt x="1662427" y="477371"/>
                  <a:pt x="1749921" y="531628"/>
                </a:cubicBezTo>
                <a:cubicBezTo>
                  <a:pt x="1804813" y="565658"/>
                  <a:pt x="1853121" y="639190"/>
                  <a:pt x="1884691" y="694400"/>
                </a:cubicBezTo>
                <a:cubicBezTo>
                  <a:pt x="1891275" y="705822"/>
                  <a:pt x="1898097" y="717562"/>
                  <a:pt x="1896193" y="731126"/>
                </a:cubicBezTo>
                <a:cubicBezTo>
                  <a:pt x="1948071" y="755320"/>
                  <a:pt x="1999869" y="859471"/>
                  <a:pt x="2019620" y="911983"/>
                </a:cubicBezTo>
                <a:cubicBezTo>
                  <a:pt x="2023111" y="921264"/>
                  <a:pt x="2024935" y="927927"/>
                  <a:pt x="2023269" y="937684"/>
                </a:cubicBezTo>
                <a:cubicBezTo>
                  <a:pt x="1897066" y="967906"/>
                  <a:pt x="1624590" y="928007"/>
                  <a:pt x="1501321" y="887473"/>
                </a:cubicBezTo>
                <a:cubicBezTo>
                  <a:pt x="1481411" y="886124"/>
                  <a:pt x="1461184" y="886600"/>
                  <a:pt x="1441195" y="886283"/>
                </a:cubicBezTo>
                <a:cubicBezTo>
                  <a:pt x="1328159" y="917060"/>
                  <a:pt x="1098359" y="869307"/>
                  <a:pt x="986751" y="837499"/>
                </a:cubicBezTo>
                <a:cubicBezTo>
                  <a:pt x="910045" y="803866"/>
                  <a:pt x="812715" y="809260"/>
                  <a:pt x="730616" y="798789"/>
                </a:cubicBezTo>
                <a:cubicBezTo>
                  <a:pt x="685084" y="793554"/>
                  <a:pt x="643915" y="781972"/>
                  <a:pt x="601715" y="764680"/>
                </a:cubicBezTo>
                <a:cubicBezTo>
                  <a:pt x="550869" y="756748"/>
                  <a:pt x="507876" y="738107"/>
                  <a:pt x="463931" y="71256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A2E48F0F-29A7-4EF6-5CA0-656516F35594}"/>
              </a:ext>
            </a:extLst>
          </p:cNvPr>
          <p:cNvSpPr/>
          <p:nvPr/>
        </p:nvSpPr>
        <p:spPr>
          <a:xfrm>
            <a:off x="5242036" y="127241"/>
            <a:ext cx="476811" cy="712564"/>
          </a:xfrm>
          <a:custGeom>
            <a:avLst/>
            <a:gdLst>
              <a:gd name="connsiteX0" fmla="*/ 463931 w 476811"/>
              <a:gd name="connsiteY0" fmla="*/ 712564 h 712564"/>
              <a:gd name="connsiteX1" fmla="*/ 358748 w 476811"/>
              <a:gd name="connsiteY1" fmla="*/ 638159 h 712564"/>
              <a:gd name="connsiteX2" fmla="*/ 4648 w 476811"/>
              <a:gd name="connsiteY2" fmla="*/ 98840 h 712564"/>
              <a:gd name="connsiteX3" fmla="*/ 5918 w 476811"/>
              <a:gd name="connsiteY3" fmla="*/ 53784 h 712564"/>
              <a:gd name="connsiteX4" fmla="*/ 58033 w 476811"/>
              <a:gd name="connsiteY4" fmla="*/ 796 h 712564"/>
              <a:gd name="connsiteX5" fmla="*/ 70963 w 476811"/>
              <a:gd name="connsiteY5" fmla="*/ 3493 h 712564"/>
              <a:gd name="connsiteX6" fmla="*/ 44310 w 476811"/>
              <a:gd name="connsiteY6" fmla="*/ 110342 h 712564"/>
              <a:gd name="connsiteX7" fmla="*/ 52798 w 476811"/>
              <a:gd name="connsiteY7" fmla="*/ 117877 h 712564"/>
              <a:gd name="connsiteX8" fmla="*/ 159329 w 476811"/>
              <a:gd name="connsiteY8" fmla="*/ 55846 h 712564"/>
              <a:gd name="connsiteX9" fmla="*/ 143781 w 476811"/>
              <a:gd name="connsiteY9" fmla="*/ 214731 h 712564"/>
              <a:gd name="connsiteX10" fmla="*/ 161788 w 476811"/>
              <a:gd name="connsiteY10" fmla="*/ 224805 h 712564"/>
              <a:gd name="connsiteX11" fmla="*/ 213507 w 476811"/>
              <a:gd name="connsiteY11" fmla="*/ 168882 h 712564"/>
              <a:gd name="connsiteX12" fmla="*/ 235321 w 476811"/>
              <a:gd name="connsiteY12" fmla="*/ 162536 h 712564"/>
              <a:gd name="connsiteX13" fmla="*/ 317500 w 476811"/>
              <a:gd name="connsiteY13" fmla="*/ 383055 h 712564"/>
              <a:gd name="connsiteX14" fmla="*/ 476781 w 476811"/>
              <a:gd name="connsiteY14" fmla="*/ 655531 h 712564"/>
              <a:gd name="connsiteX15" fmla="*/ 463931 w 476811"/>
              <a:gd name="connsiteY15" fmla="*/ 712564 h 712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6811" h="712564">
                <a:moveTo>
                  <a:pt x="463931" y="712564"/>
                </a:moveTo>
                <a:cubicBezTo>
                  <a:pt x="429187" y="690275"/>
                  <a:pt x="387384" y="668064"/>
                  <a:pt x="358748" y="638159"/>
                </a:cubicBezTo>
                <a:cubicBezTo>
                  <a:pt x="288785" y="565023"/>
                  <a:pt x="50259" y="199342"/>
                  <a:pt x="4648" y="98840"/>
                </a:cubicBezTo>
                <a:cubicBezTo>
                  <a:pt x="-2729" y="82578"/>
                  <a:pt x="-587" y="70125"/>
                  <a:pt x="5918" y="53784"/>
                </a:cubicBezTo>
                <a:cubicBezTo>
                  <a:pt x="15198" y="30463"/>
                  <a:pt x="34553" y="9918"/>
                  <a:pt x="58033" y="796"/>
                </a:cubicBezTo>
                <a:cubicBezTo>
                  <a:pt x="63586" y="-1346"/>
                  <a:pt x="65727" y="1272"/>
                  <a:pt x="70963" y="3493"/>
                </a:cubicBezTo>
                <a:cubicBezTo>
                  <a:pt x="73104" y="39585"/>
                  <a:pt x="42723" y="72901"/>
                  <a:pt x="44310" y="110342"/>
                </a:cubicBezTo>
                <a:lnTo>
                  <a:pt x="52798" y="117877"/>
                </a:lnTo>
                <a:cubicBezTo>
                  <a:pt x="91269" y="116767"/>
                  <a:pt x="130534" y="78771"/>
                  <a:pt x="159329" y="55846"/>
                </a:cubicBezTo>
                <a:cubicBezTo>
                  <a:pt x="152190" y="95825"/>
                  <a:pt x="123237" y="178877"/>
                  <a:pt x="143781" y="214731"/>
                </a:cubicBezTo>
                <a:cubicBezTo>
                  <a:pt x="148462" y="222901"/>
                  <a:pt x="153142" y="222346"/>
                  <a:pt x="161788" y="224805"/>
                </a:cubicBezTo>
                <a:cubicBezTo>
                  <a:pt x="184554" y="214731"/>
                  <a:pt x="195976" y="186413"/>
                  <a:pt x="213507" y="168882"/>
                </a:cubicBezTo>
                <a:cubicBezTo>
                  <a:pt x="221756" y="160633"/>
                  <a:pt x="224057" y="162536"/>
                  <a:pt x="235321" y="162536"/>
                </a:cubicBezTo>
                <a:cubicBezTo>
                  <a:pt x="296162" y="229327"/>
                  <a:pt x="285057" y="305477"/>
                  <a:pt x="317500" y="383055"/>
                </a:cubicBezTo>
                <a:cubicBezTo>
                  <a:pt x="351847" y="465234"/>
                  <a:pt x="479081" y="570893"/>
                  <a:pt x="476781" y="655531"/>
                </a:cubicBezTo>
                <a:cubicBezTo>
                  <a:pt x="476226" y="674172"/>
                  <a:pt x="472101" y="695827"/>
                  <a:pt x="463931" y="71256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B0BE62A6-EAF1-008E-851F-1F97BEA5071F}"/>
              </a:ext>
            </a:extLst>
          </p:cNvPr>
          <p:cNvSpPr/>
          <p:nvPr/>
        </p:nvSpPr>
        <p:spPr>
          <a:xfrm>
            <a:off x="6735604" y="858367"/>
            <a:ext cx="530166" cy="217166"/>
          </a:xfrm>
          <a:custGeom>
            <a:avLst/>
            <a:gdLst>
              <a:gd name="connsiteX0" fmla="*/ 402467 w 530166"/>
              <a:gd name="connsiteY0" fmla="*/ 0 h 217166"/>
              <a:gd name="connsiteX1" fmla="*/ 525894 w 530166"/>
              <a:gd name="connsiteY1" fmla="*/ 180857 h 217166"/>
              <a:gd name="connsiteX2" fmla="*/ 529543 w 530166"/>
              <a:gd name="connsiteY2" fmla="*/ 206558 h 217166"/>
              <a:gd name="connsiteX3" fmla="*/ 7595 w 530166"/>
              <a:gd name="connsiteY3" fmla="*/ 156346 h 217166"/>
              <a:gd name="connsiteX4" fmla="*/ 535 w 530166"/>
              <a:gd name="connsiteY4" fmla="*/ 119699 h 217166"/>
              <a:gd name="connsiteX5" fmla="*/ 136733 w 530166"/>
              <a:gd name="connsiteY5" fmla="*/ 43311 h 217166"/>
              <a:gd name="connsiteX6" fmla="*/ 195115 w 530166"/>
              <a:gd name="connsiteY6" fmla="*/ 6505 h 217166"/>
              <a:gd name="connsiteX7" fmla="*/ 198130 w 530166"/>
              <a:gd name="connsiteY7" fmla="*/ 4363 h 217166"/>
              <a:gd name="connsiteX8" fmla="*/ 304582 w 530166"/>
              <a:gd name="connsiteY8" fmla="*/ 76150 h 217166"/>
              <a:gd name="connsiteX9" fmla="*/ 352096 w 530166"/>
              <a:gd name="connsiteY9" fmla="*/ 56795 h 217166"/>
              <a:gd name="connsiteX10" fmla="*/ 383746 w 530166"/>
              <a:gd name="connsiteY10" fmla="*/ 63379 h 217166"/>
              <a:gd name="connsiteX11" fmla="*/ 402467 w 530166"/>
              <a:gd name="connsiteY11" fmla="*/ 0 h 217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0166" h="217166">
                <a:moveTo>
                  <a:pt x="402467" y="0"/>
                </a:moveTo>
                <a:cubicBezTo>
                  <a:pt x="454344" y="24194"/>
                  <a:pt x="506142" y="128345"/>
                  <a:pt x="525894" y="180857"/>
                </a:cubicBezTo>
                <a:cubicBezTo>
                  <a:pt x="529384" y="190138"/>
                  <a:pt x="531208" y="196801"/>
                  <a:pt x="529543" y="206558"/>
                </a:cubicBezTo>
                <a:cubicBezTo>
                  <a:pt x="403339" y="236780"/>
                  <a:pt x="130863" y="196881"/>
                  <a:pt x="7595" y="156346"/>
                </a:cubicBezTo>
                <a:cubicBezTo>
                  <a:pt x="3074" y="143972"/>
                  <a:pt x="-1607" y="133184"/>
                  <a:pt x="535" y="119699"/>
                </a:cubicBezTo>
                <a:cubicBezTo>
                  <a:pt x="7595" y="74167"/>
                  <a:pt x="101752" y="60206"/>
                  <a:pt x="136733" y="43311"/>
                </a:cubicBezTo>
                <a:cubicBezTo>
                  <a:pt x="157040" y="33474"/>
                  <a:pt x="176792" y="19434"/>
                  <a:pt x="195115" y="6505"/>
                </a:cubicBezTo>
                <a:lnTo>
                  <a:pt x="198130" y="4363"/>
                </a:lnTo>
                <a:cubicBezTo>
                  <a:pt x="234460" y="22290"/>
                  <a:pt x="261192" y="75992"/>
                  <a:pt x="304582" y="76150"/>
                </a:cubicBezTo>
                <a:cubicBezTo>
                  <a:pt x="324095" y="76230"/>
                  <a:pt x="337818" y="57747"/>
                  <a:pt x="352096" y="56795"/>
                </a:cubicBezTo>
                <a:cubicBezTo>
                  <a:pt x="359394" y="56320"/>
                  <a:pt x="374703" y="62665"/>
                  <a:pt x="383746" y="63379"/>
                </a:cubicBezTo>
                <a:cubicBezTo>
                  <a:pt x="397866" y="46325"/>
                  <a:pt x="398263" y="21735"/>
                  <a:pt x="40246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EFB2A1E4-5832-D726-7749-483A2053282E}"/>
              </a:ext>
            </a:extLst>
          </p:cNvPr>
          <p:cNvSpPr/>
          <p:nvPr/>
        </p:nvSpPr>
        <p:spPr>
          <a:xfrm>
            <a:off x="5843593" y="657203"/>
            <a:ext cx="390826" cy="268906"/>
          </a:xfrm>
          <a:custGeom>
            <a:avLst/>
            <a:gdLst>
              <a:gd name="connsiteX0" fmla="*/ 316659 w 390826"/>
              <a:gd name="connsiteY0" fmla="*/ 0 h 268906"/>
              <a:gd name="connsiteX1" fmla="*/ 387733 w 390826"/>
              <a:gd name="connsiteY1" fmla="*/ 50608 h 268906"/>
              <a:gd name="connsiteX2" fmla="*/ 387336 w 390826"/>
              <a:gd name="connsiteY2" fmla="*/ 61396 h 268906"/>
              <a:gd name="connsiteX3" fmla="*/ 316104 w 390826"/>
              <a:gd name="connsiteY3" fmla="*/ 132708 h 268906"/>
              <a:gd name="connsiteX4" fmla="*/ 358859 w 390826"/>
              <a:gd name="connsiteY4" fmla="*/ 140402 h 268906"/>
              <a:gd name="connsiteX5" fmla="*/ 390826 w 390826"/>
              <a:gd name="connsiteY5" fmla="*/ 124776 h 268906"/>
              <a:gd name="connsiteX6" fmla="*/ 266765 w 390826"/>
              <a:gd name="connsiteY6" fmla="*/ 244633 h 268906"/>
              <a:gd name="connsiteX7" fmla="*/ 128900 w 390826"/>
              <a:gd name="connsiteY7" fmla="*/ 268906 h 268906"/>
              <a:gd name="connsiteX8" fmla="*/ 0 w 390826"/>
              <a:gd name="connsiteY8" fmla="*/ 234797 h 268906"/>
              <a:gd name="connsiteX9" fmla="*/ 25542 w 390826"/>
              <a:gd name="connsiteY9" fmla="*/ 147224 h 268906"/>
              <a:gd name="connsiteX10" fmla="*/ 160789 w 390826"/>
              <a:gd name="connsiteY10" fmla="*/ 182602 h 268906"/>
              <a:gd name="connsiteX11" fmla="*/ 181254 w 390826"/>
              <a:gd name="connsiteY11" fmla="*/ 171973 h 268906"/>
              <a:gd name="connsiteX12" fmla="*/ 181809 w 390826"/>
              <a:gd name="connsiteY12" fmla="*/ 160313 h 268906"/>
              <a:gd name="connsiteX13" fmla="*/ 160709 w 390826"/>
              <a:gd name="connsiteY13" fmla="*/ 146986 h 268906"/>
              <a:gd name="connsiteX14" fmla="*/ 171497 w 390826"/>
              <a:gd name="connsiteY14" fmla="*/ 130170 h 268906"/>
              <a:gd name="connsiteX15" fmla="*/ 79165 w 390826"/>
              <a:gd name="connsiteY15" fmla="*/ 59889 h 268906"/>
              <a:gd name="connsiteX16" fmla="*/ 97965 w 390826"/>
              <a:gd name="connsiteY16" fmla="*/ 32602 h 268906"/>
              <a:gd name="connsiteX17" fmla="*/ 221154 w 390826"/>
              <a:gd name="connsiteY17" fmla="*/ 61476 h 268906"/>
              <a:gd name="connsiteX18" fmla="*/ 211476 w 390826"/>
              <a:gd name="connsiteY18" fmla="*/ 47118 h 268906"/>
              <a:gd name="connsiteX19" fmla="*/ 316659 w 390826"/>
              <a:gd name="connsiteY19" fmla="*/ 0 h 268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0826" h="268906">
                <a:moveTo>
                  <a:pt x="316659" y="0"/>
                </a:moveTo>
                <a:cubicBezTo>
                  <a:pt x="335776" y="9519"/>
                  <a:pt x="379959" y="29270"/>
                  <a:pt x="387733" y="50608"/>
                </a:cubicBezTo>
                <a:cubicBezTo>
                  <a:pt x="390112" y="57034"/>
                  <a:pt x="390112" y="55288"/>
                  <a:pt x="387336" y="61396"/>
                </a:cubicBezTo>
                <a:cubicBezTo>
                  <a:pt x="373534" y="91460"/>
                  <a:pt x="321736" y="90905"/>
                  <a:pt x="316104" y="132708"/>
                </a:cubicBezTo>
                <a:cubicBezTo>
                  <a:pt x="328002" y="140402"/>
                  <a:pt x="344819" y="144131"/>
                  <a:pt x="358859" y="140402"/>
                </a:cubicBezTo>
                <a:cubicBezTo>
                  <a:pt x="369885" y="137467"/>
                  <a:pt x="381069" y="130487"/>
                  <a:pt x="390826" y="124776"/>
                </a:cubicBezTo>
                <a:cubicBezTo>
                  <a:pt x="377817" y="163723"/>
                  <a:pt x="302698" y="227182"/>
                  <a:pt x="266765" y="244633"/>
                </a:cubicBezTo>
                <a:cubicBezTo>
                  <a:pt x="222820" y="266051"/>
                  <a:pt x="176653" y="267320"/>
                  <a:pt x="128900" y="268906"/>
                </a:cubicBezTo>
                <a:cubicBezTo>
                  <a:pt x="83369" y="263671"/>
                  <a:pt x="42200" y="252090"/>
                  <a:pt x="0" y="234797"/>
                </a:cubicBezTo>
                <a:cubicBezTo>
                  <a:pt x="7853" y="205448"/>
                  <a:pt x="14913" y="175701"/>
                  <a:pt x="25542" y="147224"/>
                </a:cubicBezTo>
                <a:cubicBezTo>
                  <a:pt x="68773" y="176336"/>
                  <a:pt x="107007" y="194580"/>
                  <a:pt x="160789" y="182602"/>
                </a:cubicBezTo>
                <a:cubicBezTo>
                  <a:pt x="169832" y="180540"/>
                  <a:pt x="174274" y="177922"/>
                  <a:pt x="181254" y="171973"/>
                </a:cubicBezTo>
                <a:lnTo>
                  <a:pt x="181809" y="160313"/>
                </a:lnTo>
                <a:lnTo>
                  <a:pt x="160709" y="146986"/>
                </a:lnTo>
                <a:cubicBezTo>
                  <a:pt x="162533" y="138578"/>
                  <a:pt x="165231" y="135960"/>
                  <a:pt x="171497" y="130170"/>
                </a:cubicBezTo>
                <a:cubicBezTo>
                  <a:pt x="155395" y="101851"/>
                  <a:pt x="70598" y="87811"/>
                  <a:pt x="79165" y="59889"/>
                </a:cubicBezTo>
                <a:cubicBezTo>
                  <a:pt x="82179" y="49974"/>
                  <a:pt x="91460" y="40534"/>
                  <a:pt x="97965" y="32602"/>
                </a:cubicBezTo>
                <a:cubicBezTo>
                  <a:pt x="135643" y="21973"/>
                  <a:pt x="196801" y="82100"/>
                  <a:pt x="221154" y="61476"/>
                </a:cubicBezTo>
                <a:lnTo>
                  <a:pt x="211476" y="47118"/>
                </a:lnTo>
                <a:cubicBezTo>
                  <a:pt x="224644" y="27922"/>
                  <a:pt x="292386" y="11661"/>
                  <a:pt x="31665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1B5BECAE-F418-E88E-8719-22A15AD580C0}"/>
              </a:ext>
            </a:extLst>
          </p:cNvPr>
          <p:cNvSpPr/>
          <p:nvPr/>
        </p:nvSpPr>
        <p:spPr>
          <a:xfrm>
            <a:off x="5616301" y="209502"/>
            <a:ext cx="192611" cy="456505"/>
          </a:xfrm>
          <a:custGeom>
            <a:avLst/>
            <a:gdLst>
              <a:gd name="connsiteX0" fmla="*/ 110 w 192611"/>
              <a:gd name="connsiteY0" fmla="*/ 117954 h 456505"/>
              <a:gd name="connsiteX1" fmla="*/ 57540 w 192611"/>
              <a:gd name="connsiteY1" fmla="*/ 0 h 456505"/>
              <a:gd name="connsiteX2" fmla="*/ 73246 w 192611"/>
              <a:gd name="connsiteY2" fmla="*/ 157536 h 456505"/>
              <a:gd name="connsiteX3" fmla="*/ 77212 w 192611"/>
              <a:gd name="connsiteY3" fmla="*/ 212666 h 456505"/>
              <a:gd name="connsiteX4" fmla="*/ 60396 w 192611"/>
              <a:gd name="connsiteY4" fmla="*/ 278980 h 456505"/>
              <a:gd name="connsiteX5" fmla="*/ 190407 w 192611"/>
              <a:gd name="connsiteY5" fmla="*/ 222899 h 456505"/>
              <a:gd name="connsiteX6" fmla="*/ 159867 w 192611"/>
              <a:gd name="connsiteY6" fmla="*/ 376310 h 456505"/>
              <a:gd name="connsiteX7" fmla="*/ 145113 w 192611"/>
              <a:gd name="connsiteY7" fmla="*/ 456506 h 456505"/>
              <a:gd name="connsiteX8" fmla="*/ 90856 w 192611"/>
              <a:gd name="connsiteY8" fmla="*/ 409309 h 456505"/>
              <a:gd name="connsiteX9" fmla="*/ 110 w 192611"/>
              <a:gd name="connsiteY9" fmla="*/ 117954 h 456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2611" h="456505">
                <a:moveTo>
                  <a:pt x="110" y="117954"/>
                </a:moveTo>
                <a:cubicBezTo>
                  <a:pt x="20099" y="79085"/>
                  <a:pt x="39216" y="39741"/>
                  <a:pt x="57540" y="0"/>
                </a:cubicBezTo>
                <a:cubicBezTo>
                  <a:pt x="55874" y="55368"/>
                  <a:pt x="52067" y="105024"/>
                  <a:pt x="73246" y="157536"/>
                </a:cubicBezTo>
                <a:cubicBezTo>
                  <a:pt x="81972" y="175146"/>
                  <a:pt x="78561" y="193628"/>
                  <a:pt x="77212" y="212666"/>
                </a:cubicBezTo>
                <a:lnTo>
                  <a:pt x="60396" y="278980"/>
                </a:lnTo>
                <a:cubicBezTo>
                  <a:pt x="93553" y="260339"/>
                  <a:pt x="151855" y="219091"/>
                  <a:pt x="190407" y="222899"/>
                </a:cubicBezTo>
                <a:cubicBezTo>
                  <a:pt x="202781" y="256928"/>
                  <a:pt x="158995" y="333951"/>
                  <a:pt x="159867" y="376310"/>
                </a:cubicBezTo>
                <a:cubicBezTo>
                  <a:pt x="157488" y="402645"/>
                  <a:pt x="149952" y="430409"/>
                  <a:pt x="145113" y="456506"/>
                </a:cubicBezTo>
                <a:cubicBezTo>
                  <a:pt x="126472" y="441990"/>
                  <a:pt x="107435" y="426284"/>
                  <a:pt x="90856" y="409309"/>
                </a:cubicBezTo>
                <a:cubicBezTo>
                  <a:pt x="8756" y="325384"/>
                  <a:pt x="-1239" y="229165"/>
                  <a:pt x="110" y="11795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44BCCD7E-EC8A-F378-BEF7-68E2FDE7E518}"/>
              </a:ext>
            </a:extLst>
          </p:cNvPr>
          <p:cNvSpPr/>
          <p:nvPr/>
        </p:nvSpPr>
        <p:spPr>
          <a:xfrm>
            <a:off x="6228549" y="840996"/>
            <a:ext cx="454522" cy="182532"/>
          </a:xfrm>
          <a:custGeom>
            <a:avLst/>
            <a:gdLst>
              <a:gd name="connsiteX0" fmla="*/ 0 w 454522"/>
              <a:gd name="connsiteY0" fmla="*/ 123824 h 182532"/>
              <a:gd name="connsiteX1" fmla="*/ 105024 w 454522"/>
              <a:gd name="connsiteY1" fmla="*/ 8012 h 182532"/>
              <a:gd name="connsiteX2" fmla="*/ 115891 w 454522"/>
              <a:gd name="connsiteY2" fmla="*/ 0 h 182532"/>
              <a:gd name="connsiteX3" fmla="*/ 125093 w 454522"/>
              <a:gd name="connsiteY3" fmla="*/ 3887 h 182532"/>
              <a:gd name="connsiteX4" fmla="*/ 179747 w 454522"/>
              <a:gd name="connsiteY4" fmla="*/ 77499 h 182532"/>
              <a:gd name="connsiteX5" fmla="*/ 390350 w 454522"/>
              <a:gd name="connsiteY5" fmla="*/ 115336 h 182532"/>
              <a:gd name="connsiteX6" fmla="*/ 451112 w 454522"/>
              <a:gd name="connsiteY6" fmla="*/ 118430 h 182532"/>
              <a:gd name="connsiteX7" fmla="*/ 454523 w 454522"/>
              <a:gd name="connsiteY7" fmla="*/ 172608 h 182532"/>
              <a:gd name="connsiteX8" fmla="*/ 0 w 454522"/>
              <a:gd name="connsiteY8" fmla="*/ 123824 h 18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4522" h="182532">
                <a:moveTo>
                  <a:pt x="0" y="123824"/>
                </a:moveTo>
                <a:cubicBezTo>
                  <a:pt x="33078" y="81465"/>
                  <a:pt x="89159" y="59651"/>
                  <a:pt x="105024" y="8012"/>
                </a:cubicBezTo>
                <a:lnTo>
                  <a:pt x="115891" y="0"/>
                </a:lnTo>
                <a:lnTo>
                  <a:pt x="125093" y="3887"/>
                </a:lnTo>
                <a:cubicBezTo>
                  <a:pt x="137309" y="41565"/>
                  <a:pt x="143179" y="59017"/>
                  <a:pt x="179747" y="77499"/>
                </a:cubicBezTo>
                <a:cubicBezTo>
                  <a:pt x="238525" y="107166"/>
                  <a:pt x="324908" y="118112"/>
                  <a:pt x="390350" y="115336"/>
                </a:cubicBezTo>
                <a:cubicBezTo>
                  <a:pt x="408277" y="114543"/>
                  <a:pt x="438262" y="106531"/>
                  <a:pt x="451112" y="118430"/>
                </a:cubicBezTo>
                <a:cubicBezTo>
                  <a:pt x="452540" y="136515"/>
                  <a:pt x="454126" y="154522"/>
                  <a:pt x="454523" y="172608"/>
                </a:cubicBezTo>
                <a:cubicBezTo>
                  <a:pt x="341487" y="203385"/>
                  <a:pt x="111687" y="155632"/>
                  <a:pt x="0" y="12382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64CA2AD4-460C-6B52-1CD0-2B6A936FD644}"/>
              </a:ext>
            </a:extLst>
          </p:cNvPr>
          <p:cNvSpPr/>
          <p:nvPr/>
        </p:nvSpPr>
        <p:spPr>
          <a:xfrm>
            <a:off x="6457793" y="692238"/>
            <a:ext cx="229800" cy="189989"/>
          </a:xfrm>
          <a:custGeom>
            <a:avLst/>
            <a:gdLst>
              <a:gd name="connsiteX0" fmla="*/ 70995 w 229800"/>
              <a:gd name="connsiteY0" fmla="*/ 105 h 189989"/>
              <a:gd name="connsiteX1" fmla="*/ 229800 w 229800"/>
              <a:gd name="connsiteY1" fmla="*/ 49286 h 189989"/>
              <a:gd name="connsiteX2" fmla="*/ 227103 w 229800"/>
              <a:gd name="connsiteY2" fmla="*/ 189768 h 189989"/>
              <a:gd name="connsiteX3" fmla="*/ 90984 w 229800"/>
              <a:gd name="connsiteY3" fmla="*/ 183422 h 189989"/>
              <a:gd name="connsiteX4" fmla="*/ 22449 w 229800"/>
              <a:gd name="connsiteY4" fmla="*/ 170492 h 189989"/>
              <a:gd name="connsiteX5" fmla="*/ 0 w 229800"/>
              <a:gd name="connsiteY5" fmla="*/ 139715 h 189989"/>
              <a:gd name="connsiteX6" fmla="*/ 69329 w 229800"/>
              <a:gd name="connsiteY6" fmla="*/ 104892 h 189989"/>
              <a:gd name="connsiteX7" fmla="*/ 23163 w 229800"/>
              <a:gd name="connsiteY7" fmla="*/ 32628 h 189989"/>
              <a:gd name="connsiteX8" fmla="*/ 86224 w 229800"/>
              <a:gd name="connsiteY8" fmla="*/ 27710 h 189989"/>
              <a:gd name="connsiteX9" fmla="*/ 86780 w 229800"/>
              <a:gd name="connsiteY9" fmla="*/ 16367 h 189989"/>
              <a:gd name="connsiteX10" fmla="*/ 70995 w 229800"/>
              <a:gd name="connsiteY10" fmla="*/ 105 h 189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9800" h="189989">
                <a:moveTo>
                  <a:pt x="70995" y="105"/>
                </a:moveTo>
                <a:cubicBezTo>
                  <a:pt x="120492" y="-2116"/>
                  <a:pt x="183713" y="31280"/>
                  <a:pt x="229800" y="49286"/>
                </a:cubicBezTo>
                <a:cubicBezTo>
                  <a:pt x="229404" y="96087"/>
                  <a:pt x="228055" y="142967"/>
                  <a:pt x="227103" y="189768"/>
                </a:cubicBezTo>
                <a:cubicBezTo>
                  <a:pt x="181412" y="190957"/>
                  <a:pt x="136436" y="187150"/>
                  <a:pt x="90984" y="183422"/>
                </a:cubicBezTo>
                <a:cubicBezTo>
                  <a:pt x="70836" y="181359"/>
                  <a:pt x="39979" y="181359"/>
                  <a:pt x="22449" y="170492"/>
                </a:cubicBezTo>
                <a:cubicBezTo>
                  <a:pt x="10074" y="162798"/>
                  <a:pt x="3570" y="153596"/>
                  <a:pt x="0" y="139715"/>
                </a:cubicBezTo>
                <a:cubicBezTo>
                  <a:pt x="18879" y="118932"/>
                  <a:pt x="50291" y="126864"/>
                  <a:pt x="69329" y="104892"/>
                </a:cubicBezTo>
                <a:cubicBezTo>
                  <a:pt x="68774" y="76415"/>
                  <a:pt x="41407" y="53728"/>
                  <a:pt x="23163" y="32628"/>
                </a:cubicBezTo>
                <a:cubicBezTo>
                  <a:pt x="45056" y="28027"/>
                  <a:pt x="65680" y="40164"/>
                  <a:pt x="86224" y="27710"/>
                </a:cubicBezTo>
                <a:lnTo>
                  <a:pt x="86780" y="16367"/>
                </a:lnTo>
                <a:lnTo>
                  <a:pt x="70995" y="105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CB7B0253-25FC-BFAF-3A5F-7E2CE66684DB}"/>
              </a:ext>
            </a:extLst>
          </p:cNvPr>
          <p:cNvSpPr/>
          <p:nvPr/>
        </p:nvSpPr>
        <p:spPr>
          <a:xfrm>
            <a:off x="6751069" y="687822"/>
            <a:ext cx="180126" cy="182602"/>
          </a:xfrm>
          <a:custGeom>
            <a:avLst/>
            <a:gdLst>
              <a:gd name="connsiteX0" fmla="*/ 77085 w 180126"/>
              <a:gd name="connsiteY0" fmla="*/ 0 h 182602"/>
              <a:gd name="connsiteX1" fmla="*/ 90967 w 180126"/>
              <a:gd name="connsiteY1" fmla="*/ 1666 h 182602"/>
              <a:gd name="connsiteX2" fmla="*/ 180126 w 180126"/>
              <a:gd name="connsiteY2" fmla="*/ 83686 h 182602"/>
              <a:gd name="connsiteX3" fmla="*/ 97075 w 180126"/>
              <a:gd name="connsiteY3" fmla="*/ 147224 h 182602"/>
              <a:gd name="connsiteX4" fmla="*/ 1173 w 180126"/>
              <a:gd name="connsiteY4" fmla="*/ 182602 h 182602"/>
              <a:gd name="connsiteX5" fmla="*/ 1807 w 180126"/>
              <a:gd name="connsiteY5" fmla="*/ 48625 h 182602"/>
              <a:gd name="connsiteX6" fmla="*/ 77085 w 180126"/>
              <a:gd name="connsiteY6" fmla="*/ 0 h 182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0126" h="182602">
                <a:moveTo>
                  <a:pt x="77085" y="0"/>
                </a:moveTo>
                <a:lnTo>
                  <a:pt x="90967" y="1666"/>
                </a:lnTo>
                <a:cubicBezTo>
                  <a:pt x="117778" y="19276"/>
                  <a:pt x="168862" y="52988"/>
                  <a:pt x="180126" y="83686"/>
                </a:cubicBezTo>
                <a:cubicBezTo>
                  <a:pt x="164183" y="115416"/>
                  <a:pt x="126980" y="131122"/>
                  <a:pt x="97075" y="147224"/>
                </a:cubicBezTo>
                <a:cubicBezTo>
                  <a:pt x="66218" y="161106"/>
                  <a:pt x="32981" y="171259"/>
                  <a:pt x="1173" y="182602"/>
                </a:cubicBezTo>
                <a:cubicBezTo>
                  <a:pt x="-1048" y="137785"/>
                  <a:pt x="300" y="93443"/>
                  <a:pt x="1807" y="48625"/>
                </a:cubicBezTo>
                <a:cubicBezTo>
                  <a:pt x="33220" y="35854"/>
                  <a:pt x="55509" y="27208"/>
                  <a:pt x="7708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0D3F3236-A9F8-B15C-0444-E6C72C165406}"/>
              </a:ext>
            </a:extLst>
          </p:cNvPr>
          <p:cNvSpPr/>
          <p:nvPr/>
        </p:nvSpPr>
        <p:spPr>
          <a:xfrm>
            <a:off x="6044760" y="630154"/>
            <a:ext cx="64248" cy="42279"/>
          </a:xfrm>
          <a:custGeom>
            <a:avLst/>
            <a:gdLst>
              <a:gd name="connsiteX0" fmla="*/ 12371 w 64248"/>
              <a:gd name="connsiteY0" fmla="*/ 0 h 42279"/>
              <a:gd name="connsiteX1" fmla="*/ 64249 w 64248"/>
              <a:gd name="connsiteY1" fmla="*/ 30222 h 42279"/>
              <a:gd name="connsiteX2" fmla="*/ 59251 w 64248"/>
              <a:gd name="connsiteY2" fmla="*/ 42279 h 42279"/>
              <a:gd name="connsiteX3" fmla="*/ 1107 w 64248"/>
              <a:gd name="connsiteY3" fmla="*/ 35299 h 42279"/>
              <a:gd name="connsiteX4" fmla="*/ 12371 w 64248"/>
              <a:gd name="connsiteY4" fmla="*/ 0 h 4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248" h="42279">
                <a:moveTo>
                  <a:pt x="12371" y="0"/>
                </a:moveTo>
                <a:cubicBezTo>
                  <a:pt x="30536" y="10629"/>
                  <a:pt x="49256" y="14120"/>
                  <a:pt x="64249" y="30222"/>
                </a:cubicBezTo>
                <a:lnTo>
                  <a:pt x="59251" y="42279"/>
                </a:lnTo>
                <a:cubicBezTo>
                  <a:pt x="39896" y="41645"/>
                  <a:pt x="19193" y="42993"/>
                  <a:pt x="1107" y="35299"/>
                </a:cubicBezTo>
                <a:cubicBezTo>
                  <a:pt x="-2859" y="19514"/>
                  <a:pt x="4518" y="13326"/>
                  <a:pt x="1237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715FD2B2-9AC4-D608-31BA-6CB67DCFE81C}"/>
              </a:ext>
            </a:extLst>
          </p:cNvPr>
          <p:cNvSpPr/>
          <p:nvPr/>
        </p:nvSpPr>
        <p:spPr>
          <a:xfrm>
            <a:off x="1937155" y="4540161"/>
            <a:ext cx="1356336" cy="1515869"/>
          </a:xfrm>
          <a:custGeom>
            <a:avLst/>
            <a:gdLst>
              <a:gd name="connsiteX0" fmla="*/ 1355953 w 1356336"/>
              <a:gd name="connsiteY0" fmla="*/ 0 h 1515869"/>
              <a:gd name="connsiteX1" fmla="*/ 1247836 w 1356336"/>
              <a:gd name="connsiteY1" fmla="*/ 336648 h 1515869"/>
              <a:gd name="connsiteX2" fmla="*/ 1289877 w 1356336"/>
              <a:gd name="connsiteY2" fmla="*/ 408515 h 1515869"/>
              <a:gd name="connsiteX3" fmla="*/ 1327000 w 1356336"/>
              <a:gd name="connsiteY3" fmla="*/ 719780 h 1515869"/>
              <a:gd name="connsiteX4" fmla="*/ 1129009 w 1356336"/>
              <a:gd name="connsiteY4" fmla="*/ 953467 h 1515869"/>
              <a:gd name="connsiteX5" fmla="*/ 1232685 w 1356336"/>
              <a:gd name="connsiteY5" fmla="*/ 1152330 h 1515869"/>
              <a:gd name="connsiteX6" fmla="*/ 1235779 w 1356336"/>
              <a:gd name="connsiteY6" fmla="*/ 1158121 h 1515869"/>
              <a:gd name="connsiteX7" fmla="*/ 918723 w 1356336"/>
              <a:gd name="connsiteY7" fmla="*/ 1271315 h 1515869"/>
              <a:gd name="connsiteX8" fmla="*/ 779669 w 1356336"/>
              <a:gd name="connsiteY8" fmla="*/ 1320020 h 1515869"/>
              <a:gd name="connsiteX9" fmla="*/ 365919 w 1356336"/>
              <a:gd name="connsiteY9" fmla="*/ 1431390 h 1515869"/>
              <a:gd name="connsiteX10" fmla="*/ 138816 w 1356336"/>
              <a:gd name="connsiteY10" fmla="*/ 1515869 h 1515869"/>
              <a:gd name="connsiteX11" fmla="*/ 171973 w 1356336"/>
              <a:gd name="connsiteY11" fmla="*/ 1346672 h 1515869"/>
              <a:gd name="connsiteX12" fmla="*/ 0 w 1356336"/>
              <a:gd name="connsiteY12" fmla="*/ 1171923 h 1515869"/>
              <a:gd name="connsiteX13" fmla="*/ 68297 w 1356336"/>
              <a:gd name="connsiteY13" fmla="*/ 1106085 h 1515869"/>
              <a:gd name="connsiteX14" fmla="*/ 204178 w 1356336"/>
              <a:gd name="connsiteY14" fmla="*/ 1174699 h 1515869"/>
              <a:gd name="connsiteX15" fmla="*/ 297462 w 1356336"/>
              <a:gd name="connsiteY15" fmla="*/ 1198972 h 1515869"/>
              <a:gd name="connsiteX16" fmla="*/ 314438 w 1356336"/>
              <a:gd name="connsiteY16" fmla="*/ 1275757 h 1515869"/>
              <a:gd name="connsiteX17" fmla="*/ 275728 w 1356336"/>
              <a:gd name="connsiteY17" fmla="*/ 1316054 h 1515869"/>
              <a:gd name="connsiteX18" fmla="*/ 277552 w 1356336"/>
              <a:gd name="connsiteY18" fmla="*/ 1326763 h 1515869"/>
              <a:gd name="connsiteX19" fmla="*/ 308964 w 1356336"/>
              <a:gd name="connsiteY19" fmla="*/ 1340803 h 1515869"/>
              <a:gd name="connsiteX20" fmla="*/ 382656 w 1356336"/>
              <a:gd name="connsiteY20" fmla="*/ 1279962 h 1515869"/>
              <a:gd name="connsiteX21" fmla="*/ 388367 w 1356336"/>
              <a:gd name="connsiteY21" fmla="*/ 1168354 h 1515869"/>
              <a:gd name="connsiteX22" fmla="*/ 220122 w 1356336"/>
              <a:gd name="connsiteY22" fmla="*/ 1041595 h 1515869"/>
              <a:gd name="connsiteX23" fmla="*/ 347278 w 1356336"/>
              <a:gd name="connsiteY23" fmla="*/ 857248 h 1515869"/>
              <a:gd name="connsiteX24" fmla="*/ 566289 w 1356336"/>
              <a:gd name="connsiteY24" fmla="*/ 837258 h 1515869"/>
              <a:gd name="connsiteX25" fmla="*/ 784349 w 1356336"/>
              <a:gd name="connsiteY25" fmla="*/ 657829 h 1515869"/>
              <a:gd name="connsiteX26" fmla="*/ 734614 w 1356336"/>
              <a:gd name="connsiteY26" fmla="*/ 1113938 h 1515869"/>
              <a:gd name="connsiteX27" fmla="*/ 744529 w 1356336"/>
              <a:gd name="connsiteY27" fmla="*/ 1115762 h 1515869"/>
              <a:gd name="connsiteX28" fmla="*/ 779828 w 1356336"/>
              <a:gd name="connsiteY28" fmla="*/ 1062298 h 1515869"/>
              <a:gd name="connsiteX29" fmla="*/ 792678 w 1356336"/>
              <a:gd name="connsiteY29" fmla="*/ 961796 h 1515869"/>
              <a:gd name="connsiteX30" fmla="*/ 834164 w 1356336"/>
              <a:gd name="connsiteY30" fmla="*/ 668696 h 1515869"/>
              <a:gd name="connsiteX31" fmla="*/ 875492 w 1356336"/>
              <a:gd name="connsiteY31" fmla="*/ 413037 h 1515869"/>
              <a:gd name="connsiteX32" fmla="*/ 1026920 w 1356336"/>
              <a:gd name="connsiteY32" fmla="*/ 334665 h 1515869"/>
              <a:gd name="connsiteX33" fmla="*/ 1355953 w 1356336"/>
              <a:gd name="connsiteY33" fmla="*/ 0 h 151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56336" h="1515869">
                <a:moveTo>
                  <a:pt x="1355953" y="0"/>
                </a:moveTo>
                <a:cubicBezTo>
                  <a:pt x="1363092" y="46563"/>
                  <a:pt x="1268222" y="278980"/>
                  <a:pt x="1247836" y="336648"/>
                </a:cubicBezTo>
                <a:cubicBezTo>
                  <a:pt x="1259496" y="361635"/>
                  <a:pt x="1275440" y="385035"/>
                  <a:pt x="1289877" y="408515"/>
                </a:cubicBezTo>
                <a:cubicBezTo>
                  <a:pt x="1282579" y="511477"/>
                  <a:pt x="1307804" y="619119"/>
                  <a:pt x="1327000" y="719780"/>
                </a:cubicBezTo>
                <a:cubicBezTo>
                  <a:pt x="1266318" y="779590"/>
                  <a:pt x="1153124" y="869701"/>
                  <a:pt x="1129009" y="953467"/>
                </a:cubicBezTo>
                <a:cubicBezTo>
                  <a:pt x="1106561" y="1031283"/>
                  <a:pt x="1198814" y="1090617"/>
                  <a:pt x="1232685" y="1152330"/>
                </a:cubicBezTo>
                <a:lnTo>
                  <a:pt x="1235779" y="1158121"/>
                </a:lnTo>
                <a:cubicBezTo>
                  <a:pt x="1142812" y="1214758"/>
                  <a:pt x="1021447" y="1237444"/>
                  <a:pt x="918723" y="1271315"/>
                </a:cubicBezTo>
                <a:cubicBezTo>
                  <a:pt x="872398" y="1286625"/>
                  <a:pt x="827105" y="1308915"/>
                  <a:pt x="779669" y="1320020"/>
                </a:cubicBezTo>
                <a:cubicBezTo>
                  <a:pt x="639981" y="1352860"/>
                  <a:pt x="496326" y="1364520"/>
                  <a:pt x="365919" y="1431390"/>
                </a:cubicBezTo>
                <a:cubicBezTo>
                  <a:pt x="288975" y="1470814"/>
                  <a:pt x="229641" y="1512300"/>
                  <a:pt x="138816" y="1515869"/>
                </a:cubicBezTo>
                <a:cubicBezTo>
                  <a:pt x="116685" y="1475018"/>
                  <a:pt x="177764" y="1394187"/>
                  <a:pt x="171973" y="1346672"/>
                </a:cubicBezTo>
                <a:cubicBezTo>
                  <a:pt x="163961" y="1280993"/>
                  <a:pt x="50450" y="1210237"/>
                  <a:pt x="0" y="1171923"/>
                </a:cubicBezTo>
                <a:lnTo>
                  <a:pt x="68297" y="1106085"/>
                </a:lnTo>
                <a:cubicBezTo>
                  <a:pt x="112481" y="1140035"/>
                  <a:pt x="151428" y="1158518"/>
                  <a:pt x="204178" y="1174699"/>
                </a:cubicBezTo>
                <a:lnTo>
                  <a:pt x="297462" y="1198972"/>
                </a:lnTo>
                <a:cubicBezTo>
                  <a:pt x="303808" y="1221976"/>
                  <a:pt x="314517" y="1252119"/>
                  <a:pt x="314438" y="1275757"/>
                </a:cubicBezTo>
                <a:cubicBezTo>
                  <a:pt x="314358" y="1296540"/>
                  <a:pt x="289610" y="1302807"/>
                  <a:pt x="275728" y="1316054"/>
                </a:cubicBezTo>
                <a:lnTo>
                  <a:pt x="277552" y="1326763"/>
                </a:lnTo>
                <a:cubicBezTo>
                  <a:pt x="290482" y="1338502"/>
                  <a:pt x="291593" y="1339137"/>
                  <a:pt x="308964" y="1340803"/>
                </a:cubicBezTo>
                <a:cubicBezTo>
                  <a:pt x="340376" y="1330649"/>
                  <a:pt x="363777" y="1306138"/>
                  <a:pt x="382656" y="1279962"/>
                </a:cubicBezTo>
                <a:cubicBezTo>
                  <a:pt x="405104" y="1248867"/>
                  <a:pt x="393840" y="1203573"/>
                  <a:pt x="388367" y="1168354"/>
                </a:cubicBezTo>
                <a:cubicBezTo>
                  <a:pt x="336410" y="1119332"/>
                  <a:pt x="270810" y="1090379"/>
                  <a:pt x="220122" y="1041595"/>
                </a:cubicBezTo>
                <a:cubicBezTo>
                  <a:pt x="266606" y="982261"/>
                  <a:pt x="309599" y="922689"/>
                  <a:pt x="347278" y="857248"/>
                </a:cubicBezTo>
                <a:cubicBezTo>
                  <a:pt x="421207" y="855740"/>
                  <a:pt x="493391" y="849791"/>
                  <a:pt x="566289" y="837258"/>
                </a:cubicBezTo>
                <a:cubicBezTo>
                  <a:pt x="633873" y="772689"/>
                  <a:pt x="703519" y="705343"/>
                  <a:pt x="784349" y="657829"/>
                </a:cubicBezTo>
                <a:cubicBezTo>
                  <a:pt x="783001" y="754365"/>
                  <a:pt x="703281" y="1047306"/>
                  <a:pt x="734614" y="1113938"/>
                </a:cubicBezTo>
                <a:lnTo>
                  <a:pt x="744529" y="1115762"/>
                </a:lnTo>
                <a:cubicBezTo>
                  <a:pt x="761346" y="1103388"/>
                  <a:pt x="773482" y="1082050"/>
                  <a:pt x="779828" y="1062298"/>
                </a:cubicBezTo>
                <a:cubicBezTo>
                  <a:pt x="789664" y="1031680"/>
                  <a:pt x="787443" y="993922"/>
                  <a:pt x="792678" y="961796"/>
                </a:cubicBezTo>
                <a:cubicBezTo>
                  <a:pt x="808781" y="864466"/>
                  <a:pt x="822663" y="766739"/>
                  <a:pt x="834164" y="668696"/>
                </a:cubicBezTo>
                <a:cubicBezTo>
                  <a:pt x="844794" y="583503"/>
                  <a:pt x="851219" y="495692"/>
                  <a:pt x="875492" y="413037"/>
                </a:cubicBezTo>
                <a:cubicBezTo>
                  <a:pt x="924514" y="384480"/>
                  <a:pt x="978057" y="363697"/>
                  <a:pt x="1026920" y="334665"/>
                </a:cubicBezTo>
                <a:cubicBezTo>
                  <a:pt x="1164546" y="253121"/>
                  <a:pt x="1262669" y="126759"/>
                  <a:pt x="1355953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F47D9CE4-746B-FEAB-F5D6-B0AA718BA66F}"/>
              </a:ext>
            </a:extLst>
          </p:cNvPr>
          <p:cNvSpPr/>
          <p:nvPr/>
        </p:nvSpPr>
        <p:spPr>
          <a:xfrm>
            <a:off x="10109285" y="2851367"/>
            <a:ext cx="1350480" cy="835037"/>
          </a:xfrm>
          <a:custGeom>
            <a:avLst/>
            <a:gdLst>
              <a:gd name="connsiteX0" fmla="*/ 1062933 w 1350480"/>
              <a:gd name="connsiteY0" fmla="*/ 0 h 835037"/>
              <a:gd name="connsiteX1" fmla="*/ 1094187 w 1350480"/>
              <a:gd name="connsiteY1" fmla="*/ 6267 h 835037"/>
              <a:gd name="connsiteX2" fmla="*/ 1276154 w 1350480"/>
              <a:gd name="connsiteY2" fmla="*/ 85193 h 835037"/>
              <a:gd name="connsiteX3" fmla="*/ 1282898 w 1350480"/>
              <a:gd name="connsiteY3" fmla="*/ 102644 h 835037"/>
              <a:gd name="connsiteX4" fmla="*/ 1113700 w 1350480"/>
              <a:gd name="connsiteY4" fmla="*/ 77578 h 835037"/>
              <a:gd name="connsiteX5" fmla="*/ 992336 w 1350480"/>
              <a:gd name="connsiteY5" fmla="*/ 156584 h 835037"/>
              <a:gd name="connsiteX6" fmla="*/ 989877 w 1350480"/>
              <a:gd name="connsiteY6" fmla="*/ 175701 h 835037"/>
              <a:gd name="connsiteX7" fmla="*/ 1004789 w 1350480"/>
              <a:gd name="connsiteY7" fmla="*/ 179271 h 835037"/>
              <a:gd name="connsiteX8" fmla="*/ 1239111 w 1350480"/>
              <a:gd name="connsiteY8" fmla="*/ 128900 h 835037"/>
              <a:gd name="connsiteX9" fmla="*/ 1348022 w 1350480"/>
              <a:gd name="connsiteY9" fmla="*/ 189900 h 835037"/>
              <a:gd name="connsiteX10" fmla="*/ 1350480 w 1350480"/>
              <a:gd name="connsiteY10" fmla="*/ 193946 h 835037"/>
              <a:gd name="connsiteX11" fmla="*/ 1195483 w 1350480"/>
              <a:gd name="connsiteY11" fmla="*/ 176732 h 835037"/>
              <a:gd name="connsiteX12" fmla="*/ 1098946 w 1350480"/>
              <a:gd name="connsiteY12" fmla="*/ 232497 h 835037"/>
              <a:gd name="connsiteX13" fmla="*/ 1096249 w 1350480"/>
              <a:gd name="connsiteY13" fmla="*/ 230197 h 835037"/>
              <a:gd name="connsiteX14" fmla="*/ 1072770 w 1350480"/>
              <a:gd name="connsiteY14" fmla="*/ 214015 h 835037"/>
              <a:gd name="connsiteX15" fmla="*/ 1063330 w 1350480"/>
              <a:gd name="connsiteY15" fmla="*/ 233052 h 835037"/>
              <a:gd name="connsiteX16" fmla="*/ 1081178 w 1350480"/>
              <a:gd name="connsiteY16" fmla="*/ 377817 h 835037"/>
              <a:gd name="connsiteX17" fmla="*/ 957037 w 1350480"/>
              <a:gd name="connsiteY17" fmla="*/ 175781 h 835037"/>
              <a:gd name="connsiteX18" fmla="*/ 942521 w 1350480"/>
              <a:gd name="connsiteY18" fmla="*/ 174194 h 835037"/>
              <a:gd name="connsiteX19" fmla="*/ 939665 w 1350480"/>
              <a:gd name="connsiteY19" fmla="*/ 199181 h 835037"/>
              <a:gd name="connsiteX20" fmla="*/ 1000030 w 1350480"/>
              <a:gd name="connsiteY20" fmla="*/ 362746 h 835037"/>
              <a:gd name="connsiteX21" fmla="*/ 970443 w 1350480"/>
              <a:gd name="connsiteY21" fmla="*/ 318721 h 835037"/>
              <a:gd name="connsiteX22" fmla="*/ 957592 w 1350480"/>
              <a:gd name="connsiteY22" fmla="*/ 312693 h 835037"/>
              <a:gd name="connsiteX23" fmla="*/ 952277 w 1350480"/>
              <a:gd name="connsiteY23" fmla="*/ 318959 h 835037"/>
              <a:gd name="connsiteX24" fmla="*/ 1071818 w 1350480"/>
              <a:gd name="connsiteY24" fmla="*/ 614439 h 835037"/>
              <a:gd name="connsiteX25" fmla="*/ 1071659 w 1350480"/>
              <a:gd name="connsiteY25" fmla="*/ 610869 h 835037"/>
              <a:gd name="connsiteX26" fmla="*/ 972108 w 1350480"/>
              <a:gd name="connsiteY26" fmla="*/ 444132 h 835037"/>
              <a:gd name="connsiteX27" fmla="*/ 963621 w 1350480"/>
              <a:gd name="connsiteY27" fmla="*/ 442862 h 835037"/>
              <a:gd name="connsiteX28" fmla="*/ 970363 w 1350480"/>
              <a:gd name="connsiteY28" fmla="*/ 469436 h 835037"/>
              <a:gd name="connsiteX29" fmla="*/ 966080 w 1350480"/>
              <a:gd name="connsiteY29" fmla="*/ 471419 h 835037"/>
              <a:gd name="connsiteX30" fmla="*/ 617216 w 1350480"/>
              <a:gd name="connsiteY30" fmla="*/ 344898 h 835037"/>
              <a:gd name="connsiteX31" fmla="*/ 990274 w 1350480"/>
              <a:gd name="connsiteY31" fmla="*/ 611028 h 835037"/>
              <a:gd name="connsiteX32" fmla="*/ 994795 w 1350480"/>
              <a:gd name="connsiteY32" fmla="*/ 620785 h 835037"/>
              <a:gd name="connsiteX33" fmla="*/ 989004 w 1350480"/>
              <a:gd name="connsiteY33" fmla="*/ 631493 h 835037"/>
              <a:gd name="connsiteX34" fmla="*/ 996539 w 1350480"/>
              <a:gd name="connsiteY34" fmla="*/ 626734 h 835037"/>
              <a:gd name="connsiteX35" fmla="*/ 993763 w 1350480"/>
              <a:gd name="connsiteY35" fmla="*/ 630700 h 835037"/>
              <a:gd name="connsiteX36" fmla="*/ 698601 w 1350480"/>
              <a:gd name="connsiteY36" fmla="*/ 426760 h 835037"/>
              <a:gd name="connsiteX37" fmla="*/ 901035 w 1350480"/>
              <a:gd name="connsiteY37" fmla="*/ 629589 h 835037"/>
              <a:gd name="connsiteX38" fmla="*/ 902621 w 1350480"/>
              <a:gd name="connsiteY38" fmla="*/ 639981 h 835037"/>
              <a:gd name="connsiteX39" fmla="*/ 764677 w 1350480"/>
              <a:gd name="connsiteY39" fmla="*/ 565338 h 835037"/>
              <a:gd name="connsiteX40" fmla="*/ 853679 w 1350480"/>
              <a:gd name="connsiteY40" fmla="*/ 684164 h 835037"/>
              <a:gd name="connsiteX41" fmla="*/ 851933 w 1350480"/>
              <a:gd name="connsiteY41" fmla="*/ 692176 h 835037"/>
              <a:gd name="connsiteX42" fmla="*/ 805370 w 1350480"/>
              <a:gd name="connsiteY42" fmla="*/ 623006 h 835037"/>
              <a:gd name="connsiteX43" fmla="*/ 627052 w 1350480"/>
              <a:gd name="connsiteY43" fmla="*/ 480541 h 835037"/>
              <a:gd name="connsiteX44" fmla="*/ 737787 w 1350480"/>
              <a:gd name="connsiteY44" fmla="*/ 652514 h 835037"/>
              <a:gd name="connsiteX45" fmla="*/ 738977 w 1350480"/>
              <a:gd name="connsiteY45" fmla="*/ 679246 h 835037"/>
              <a:gd name="connsiteX46" fmla="*/ 732473 w 1350480"/>
              <a:gd name="connsiteY46" fmla="*/ 686068 h 835037"/>
              <a:gd name="connsiteX47" fmla="*/ 481732 w 1350480"/>
              <a:gd name="connsiteY47" fmla="*/ 531308 h 835037"/>
              <a:gd name="connsiteX48" fmla="*/ 596512 w 1350480"/>
              <a:gd name="connsiteY48" fmla="*/ 794106 h 835037"/>
              <a:gd name="connsiteX49" fmla="*/ 595481 w 1350480"/>
              <a:gd name="connsiteY49" fmla="*/ 835037 h 835037"/>
              <a:gd name="connsiteX50" fmla="*/ 363381 w 1350480"/>
              <a:gd name="connsiteY50" fmla="*/ 729775 h 835037"/>
              <a:gd name="connsiteX51" fmla="*/ 253518 w 1350480"/>
              <a:gd name="connsiteY51" fmla="*/ 715021 h 835037"/>
              <a:gd name="connsiteX52" fmla="*/ 243364 w 1350480"/>
              <a:gd name="connsiteY52" fmla="*/ 600636 h 835037"/>
              <a:gd name="connsiteX53" fmla="*/ 82180 w 1350480"/>
              <a:gd name="connsiteY53" fmla="*/ 359256 h 835037"/>
              <a:gd name="connsiteX54" fmla="*/ 75754 w 1350480"/>
              <a:gd name="connsiteY54" fmla="*/ 321498 h 835037"/>
              <a:gd name="connsiteX55" fmla="*/ 0 w 1350480"/>
              <a:gd name="connsiteY55" fmla="*/ 250265 h 835037"/>
              <a:gd name="connsiteX56" fmla="*/ 12057 w 1350480"/>
              <a:gd name="connsiteY56" fmla="*/ 228848 h 835037"/>
              <a:gd name="connsiteX57" fmla="*/ 2380 w 1350480"/>
              <a:gd name="connsiteY57" fmla="*/ 209255 h 835037"/>
              <a:gd name="connsiteX58" fmla="*/ 130408 w 1350480"/>
              <a:gd name="connsiteY58" fmla="*/ 67504 h 835037"/>
              <a:gd name="connsiteX59" fmla="*/ 184190 w 1350480"/>
              <a:gd name="connsiteY59" fmla="*/ 69884 h 835037"/>
              <a:gd name="connsiteX60" fmla="*/ 185855 w 1350480"/>
              <a:gd name="connsiteY60" fmla="*/ 117002 h 835037"/>
              <a:gd name="connsiteX61" fmla="*/ 245268 w 1350480"/>
              <a:gd name="connsiteY61" fmla="*/ 154046 h 835037"/>
              <a:gd name="connsiteX62" fmla="*/ 273666 w 1350480"/>
              <a:gd name="connsiteY62" fmla="*/ 191566 h 835037"/>
              <a:gd name="connsiteX63" fmla="*/ 274776 w 1350480"/>
              <a:gd name="connsiteY63" fmla="*/ 195056 h 835037"/>
              <a:gd name="connsiteX64" fmla="*/ 278108 w 1350480"/>
              <a:gd name="connsiteY64" fmla="*/ 195373 h 835037"/>
              <a:gd name="connsiteX65" fmla="*/ 333952 w 1350480"/>
              <a:gd name="connsiteY65" fmla="*/ 137309 h 835037"/>
              <a:gd name="connsiteX66" fmla="*/ 406929 w 1350480"/>
              <a:gd name="connsiteY66" fmla="*/ 140482 h 835037"/>
              <a:gd name="connsiteX67" fmla="*/ 411609 w 1350480"/>
              <a:gd name="connsiteY67" fmla="*/ 178240 h 835037"/>
              <a:gd name="connsiteX68" fmla="*/ 416686 w 1350480"/>
              <a:gd name="connsiteY68" fmla="*/ 183871 h 835037"/>
              <a:gd name="connsiteX69" fmla="*/ 450398 w 1350480"/>
              <a:gd name="connsiteY69" fmla="*/ 182920 h 835037"/>
              <a:gd name="connsiteX70" fmla="*/ 455396 w 1350480"/>
              <a:gd name="connsiteY70" fmla="*/ 184982 h 835037"/>
              <a:gd name="connsiteX71" fmla="*/ 506242 w 1350480"/>
              <a:gd name="connsiteY71" fmla="*/ 106611 h 835037"/>
              <a:gd name="connsiteX72" fmla="*/ 562244 w 1350480"/>
              <a:gd name="connsiteY72" fmla="*/ 118747 h 835037"/>
              <a:gd name="connsiteX73" fmla="*/ 577474 w 1350480"/>
              <a:gd name="connsiteY73" fmla="*/ 81862 h 835037"/>
              <a:gd name="connsiteX74" fmla="*/ 620785 w 1350480"/>
              <a:gd name="connsiteY74" fmla="*/ 23480 h 835037"/>
              <a:gd name="connsiteX75" fmla="*/ 674170 w 1350480"/>
              <a:gd name="connsiteY75" fmla="*/ 57430 h 835037"/>
              <a:gd name="connsiteX76" fmla="*/ 718432 w 1350480"/>
              <a:gd name="connsiteY76" fmla="*/ 60365 h 835037"/>
              <a:gd name="connsiteX77" fmla="*/ 703202 w 1350480"/>
              <a:gd name="connsiteY77" fmla="*/ 105659 h 835037"/>
              <a:gd name="connsiteX78" fmla="*/ 740405 w 1350480"/>
              <a:gd name="connsiteY78" fmla="*/ 130804 h 835037"/>
              <a:gd name="connsiteX79" fmla="*/ 744847 w 1350480"/>
              <a:gd name="connsiteY79" fmla="*/ 166183 h 835037"/>
              <a:gd name="connsiteX80" fmla="*/ 760632 w 1350480"/>
              <a:gd name="connsiteY80" fmla="*/ 138578 h 835037"/>
              <a:gd name="connsiteX81" fmla="*/ 801166 w 1350480"/>
              <a:gd name="connsiteY81" fmla="*/ 129218 h 835037"/>
              <a:gd name="connsiteX82" fmla="*/ 841701 w 1350480"/>
              <a:gd name="connsiteY82" fmla="*/ 71391 h 835037"/>
              <a:gd name="connsiteX83" fmla="*/ 916582 w 1350480"/>
              <a:gd name="connsiteY83" fmla="*/ 28636 h 835037"/>
              <a:gd name="connsiteX84" fmla="*/ 950215 w 1350480"/>
              <a:gd name="connsiteY84" fmla="*/ 74564 h 835037"/>
              <a:gd name="connsiteX85" fmla="*/ 952357 w 1350480"/>
              <a:gd name="connsiteY85" fmla="*/ 65045 h 835037"/>
              <a:gd name="connsiteX86" fmla="*/ 953467 w 1350480"/>
              <a:gd name="connsiteY86" fmla="*/ 71708 h 835037"/>
              <a:gd name="connsiteX87" fmla="*/ 956720 w 1350480"/>
              <a:gd name="connsiteY87" fmla="*/ 45452 h 835037"/>
              <a:gd name="connsiteX88" fmla="*/ 993129 w 1350480"/>
              <a:gd name="connsiteY88" fmla="*/ 12216 h 835037"/>
              <a:gd name="connsiteX89" fmla="*/ 1057540 w 1350480"/>
              <a:gd name="connsiteY89" fmla="*/ 28398 h 835037"/>
              <a:gd name="connsiteX90" fmla="*/ 1065154 w 1350480"/>
              <a:gd name="connsiteY90" fmla="*/ 21417 h 835037"/>
              <a:gd name="connsiteX91" fmla="*/ 1062933 w 1350480"/>
              <a:gd name="connsiteY91" fmla="*/ 0 h 835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350480" h="835037">
                <a:moveTo>
                  <a:pt x="1062933" y="0"/>
                </a:moveTo>
                <a:lnTo>
                  <a:pt x="1094187" y="6267"/>
                </a:lnTo>
                <a:cubicBezTo>
                  <a:pt x="1147017" y="19910"/>
                  <a:pt x="1247677" y="34902"/>
                  <a:pt x="1276154" y="85193"/>
                </a:cubicBezTo>
                <a:cubicBezTo>
                  <a:pt x="1279327" y="90825"/>
                  <a:pt x="1281152" y="96457"/>
                  <a:pt x="1282898" y="102644"/>
                </a:cubicBezTo>
                <a:cubicBezTo>
                  <a:pt x="1230068" y="69408"/>
                  <a:pt x="1174145" y="63380"/>
                  <a:pt x="1113700" y="77578"/>
                </a:cubicBezTo>
                <a:cubicBezTo>
                  <a:pt x="1069518" y="87970"/>
                  <a:pt x="1016847" y="116843"/>
                  <a:pt x="992336" y="156584"/>
                </a:cubicBezTo>
                <a:cubicBezTo>
                  <a:pt x="987100" y="165072"/>
                  <a:pt x="987418" y="166738"/>
                  <a:pt x="989877" y="175701"/>
                </a:cubicBezTo>
                <a:lnTo>
                  <a:pt x="1004789" y="179271"/>
                </a:lnTo>
                <a:cubicBezTo>
                  <a:pt x="1076260" y="132629"/>
                  <a:pt x="1153600" y="110974"/>
                  <a:pt x="1239111" y="128900"/>
                </a:cubicBezTo>
                <a:cubicBezTo>
                  <a:pt x="1277424" y="136912"/>
                  <a:pt x="1326128" y="155791"/>
                  <a:pt x="1348022" y="189900"/>
                </a:cubicBezTo>
                <a:cubicBezTo>
                  <a:pt x="1348894" y="191249"/>
                  <a:pt x="1349687" y="192597"/>
                  <a:pt x="1350480" y="193946"/>
                </a:cubicBezTo>
                <a:cubicBezTo>
                  <a:pt x="1300110" y="172052"/>
                  <a:pt x="1249661" y="156108"/>
                  <a:pt x="1195483" y="176732"/>
                </a:cubicBezTo>
                <a:cubicBezTo>
                  <a:pt x="1161215" y="189821"/>
                  <a:pt x="1134324" y="226944"/>
                  <a:pt x="1098946" y="232497"/>
                </a:cubicBezTo>
                <a:lnTo>
                  <a:pt x="1096249" y="230197"/>
                </a:lnTo>
                <a:cubicBezTo>
                  <a:pt x="1088635" y="223613"/>
                  <a:pt x="1081812" y="218695"/>
                  <a:pt x="1072770" y="214015"/>
                </a:cubicBezTo>
                <a:cubicBezTo>
                  <a:pt x="1064361" y="220916"/>
                  <a:pt x="1064441" y="222105"/>
                  <a:pt x="1063330" y="233052"/>
                </a:cubicBezTo>
                <a:cubicBezTo>
                  <a:pt x="1058253" y="280170"/>
                  <a:pt x="1080305" y="330065"/>
                  <a:pt x="1081178" y="377817"/>
                </a:cubicBezTo>
                <a:cubicBezTo>
                  <a:pt x="1056350" y="315390"/>
                  <a:pt x="1013277" y="214887"/>
                  <a:pt x="957037" y="175781"/>
                </a:cubicBezTo>
                <a:lnTo>
                  <a:pt x="942521" y="174194"/>
                </a:lnTo>
                <a:cubicBezTo>
                  <a:pt x="935858" y="184268"/>
                  <a:pt x="937523" y="187838"/>
                  <a:pt x="939665" y="199181"/>
                </a:cubicBezTo>
                <a:cubicBezTo>
                  <a:pt x="951484" y="261846"/>
                  <a:pt x="1004631" y="292386"/>
                  <a:pt x="1000030" y="362746"/>
                </a:cubicBezTo>
                <a:cubicBezTo>
                  <a:pt x="995033" y="344184"/>
                  <a:pt x="987814" y="328795"/>
                  <a:pt x="970443" y="318721"/>
                </a:cubicBezTo>
                <a:cubicBezTo>
                  <a:pt x="966318" y="316342"/>
                  <a:pt x="961955" y="314517"/>
                  <a:pt x="957592" y="312693"/>
                </a:cubicBezTo>
                <a:lnTo>
                  <a:pt x="952277" y="318959"/>
                </a:lnTo>
                <a:cubicBezTo>
                  <a:pt x="974250" y="407484"/>
                  <a:pt x="1093553" y="496961"/>
                  <a:pt x="1071818" y="614439"/>
                </a:cubicBezTo>
                <a:cubicBezTo>
                  <a:pt x="1071739" y="613249"/>
                  <a:pt x="1071739" y="612059"/>
                  <a:pt x="1071659" y="610869"/>
                </a:cubicBezTo>
                <a:cubicBezTo>
                  <a:pt x="1066503" y="560102"/>
                  <a:pt x="1011611" y="477765"/>
                  <a:pt x="972108" y="444132"/>
                </a:cubicBezTo>
                <a:lnTo>
                  <a:pt x="963621" y="442862"/>
                </a:lnTo>
                <a:lnTo>
                  <a:pt x="970363" y="469436"/>
                </a:lnTo>
                <a:lnTo>
                  <a:pt x="966080" y="471419"/>
                </a:lnTo>
                <a:cubicBezTo>
                  <a:pt x="840986" y="374327"/>
                  <a:pt x="780939" y="342360"/>
                  <a:pt x="617216" y="344898"/>
                </a:cubicBezTo>
                <a:cubicBezTo>
                  <a:pt x="782366" y="388209"/>
                  <a:pt x="905080" y="454840"/>
                  <a:pt x="990274" y="611028"/>
                </a:cubicBezTo>
                <a:cubicBezTo>
                  <a:pt x="992970" y="615867"/>
                  <a:pt x="993050" y="616343"/>
                  <a:pt x="994795" y="620785"/>
                </a:cubicBezTo>
                <a:lnTo>
                  <a:pt x="989004" y="631493"/>
                </a:lnTo>
                <a:lnTo>
                  <a:pt x="996539" y="626734"/>
                </a:lnTo>
                <a:lnTo>
                  <a:pt x="993763" y="630700"/>
                </a:lnTo>
                <a:cubicBezTo>
                  <a:pt x="922134" y="527500"/>
                  <a:pt x="820918" y="454840"/>
                  <a:pt x="698601" y="426760"/>
                </a:cubicBezTo>
                <a:cubicBezTo>
                  <a:pt x="757460" y="456585"/>
                  <a:pt x="878190" y="567162"/>
                  <a:pt x="901035" y="629589"/>
                </a:cubicBezTo>
                <a:cubicBezTo>
                  <a:pt x="902780" y="634428"/>
                  <a:pt x="902541" y="635460"/>
                  <a:pt x="902621" y="639981"/>
                </a:cubicBezTo>
                <a:cubicBezTo>
                  <a:pt x="845747" y="608807"/>
                  <a:pt x="834165" y="583582"/>
                  <a:pt x="764677" y="565338"/>
                </a:cubicBezTo>
                <a:cubicBezTo>
                  <a:pt x="814334" y="595005"/>
                  <a:pt x="836941" y="629272"/>
                  <a:pt x="853679" y="684164"/>
                </a:cubicBezTo>
                <a:lnTo>
                  <a:pt x="851933" y="692176"/>
                </a:lnTo>
                <a:cubicBezTo>
                  <a:pt x="832579" y="672186"/>
                  <a:pt x="820601" y="646089"/>
                  <a:pt x="805370" y="623006"/>
                </a:cubicBezTo>
                <a:cubicBezTo>
                  <a:pt x="764519" y="561134"/>
                  <a:pt x="698601" y="501165"/>
                  <a:pt x="627052" y="480541"/>
                </a:cubicBezTo>
                <a:cubicBezTo>
                  <a:pt x="684006" y="515523"/>
                  <a:pt x="722953" y="588104"/>
                  <a:pt x="737787" y="652514"/>
                </a:cubicBezTo>
                <a:cubicBezTo>
                  <a:pt x="739929" y="661478"/>
                  <a:pt x="740326" y="670124"/>
                  <a:pt x="738977" y="679246"/>
                </a:cubicBezTo>
                <a:lnTo>
                  <a:pt x="732473" y="686068"/>
                </a:lnTo>
                <a:cubicBezTo>
                  <a:pt x="656877" y="643392"/>
                  <a:pt x="559944" y="553280"/>
                  <a:pt x="481732" y="531308"/>
                </a:cubicBezTo>
                <a:cubicBezTo>
                  <a:pt x="536147" y="573270"/>
                  <a:pt x="587707" y="726364"/>
                  <a:pt x="596512" y="794106"/>
                </a:cubicBezTo>
                <a:cubicBezTo>
                  <a:pt x="598337" y="807750"/>
                  <a:pt x="597305" y="821473"/>
                  <a:pt x="595481" y="835037"/>
                </a:cubicBezTo>
                <a:cubicBezTo>
                  <a:pt x="552171" y="771023"/>
                  <a:pt x="436041" y="743656"/>
                  <a:pt x="363381" y="729775"/>
                </a:cubicBezTo>
                <a:cubicBezTo>
                  <a:pt x="327051" y="722715"/>
                  <a:pt x="290324" y="717797"/>
                  <a:pt x="253518" y="715021"/>
                </a:cubicBezTo>
                <a:cubicBezTo>
                  <a:pt x="267320" y="689161"/>
                  <a:pt x="251852" y="627527"/>
                  <a:pt x="243364" y="600636"/>
                </a:cubicBezTo>
                <a:cubicBezTo>
                  <a:pt x="205606" y="480938"/>
                  <a:pt x="142386" y="449208"/>
                  <a:pt x="82180" y="359256"/>
                </a:cubicBezTo>
                <a:cubicBezTo>
                  <a:pt x="71947" y="343946"/>
                  <a:pt x="90508" y="337362"/>
                  <a:pt x="75754" y="321498"/>
                </a:cubicBezTo>
                <a:cubicBezTo>
                  <a:pt x="52591" y="296511"/>
                  <a:pt x="16182" y="281439"/>
                  <a:pt x="0" y="250265"/>
                </a:cubicBezTo>
                <a:lnTo>
                  <a:pt x="12057" y="228848"/>
                </a:lnTo>
                <a:cubicBezTo>
                  <a:pt x="9043" y="222026"/>
                  <a:pt x="6267" y="215601"/>
                  <a:pt x="2380" y="209255"/>
                </a:cubicBezTo>
                <a:cubicBezTo>
                  <a:pt x="61238" y="196881"/>
                  <a:pt x="90192" y="78847"/>
                  <a:pt x="130408" y="67504"/>
                </a:cubicBezTo>
                <a:cubicBezTo>
                  <a:pt x="147145" y="62824"/>
                  <a:pt x="168562" y="61872"/>
                  <a:pt x="184190" y="69884"/>
                </a:cubicBezTo>
                <a:cubicBezTo>
                  <a:pt x="191725" y="86224"/>
                  <a:pt x="187600" y="99392"/>
                  <a:pt x="185855" y="117002"/>
                </a:cubicBezTo>
                <a:cubicBezTo>
                  <a:pt x="195850" y="136277"/>
                  <a:pt x="225834" y="144131"/>
                  <a:pt x="245268" y="154046"/>
                </a:cubicBezTo>
                <a:cubicBezTo>
                  <a:pt x="263037" y="163089"/>
                  <a:pt x="267955" y="172925"/>
                  <a:pt x="273666" y="191566"/>
                </a:cubicBezTo>
                <a:cubicBezTo>
                  <a:pt x="274063" y="192756"/>
                  <a:pt x="274380" y="193946"/>
                  <a:pt x="274776" y="195056"/>
                </a:cubicBezTo>
                <a:cubicBezTo>
                  <a:pt x="275807" y="195136"/>
                  <a:pt x="276998" y="195373"/>
                  <a:pt x="278108" y="195373"/>
                </a:cubicBezTo>
                <a:cubicBezTo>
                  <a:pt x="320864" y="194660"/>
                  <a:pt x="312693" y="158568"/>
                  <a:pt x="333952" y="137309"/>
                </a:cubicBezTo>
                <a:cubicBezTo>
                  <a:pt x="355607" y="132867"/>
                  <a:pt x="387178" y="129059"/>
                  <a:pt x="406929" y="140482"/>
                </a:cubicBezTo>
                <a:cubicBezTo>
                  <a:pt x="416369" y="156108"/>
                  <a:pt x="413989" y="160789"/>
                  <a:pt x="411609" y="178240"/>
                </a:cubicBezTo>
                <a:lnTo>
                  <a:pt x="416686" y="183871"/>
                </a:lnTo>
                <a:cubicBezTo>
                  <a:pt x="427078" y="182365"/>
                  <a:pt x="440324" y="179271"/>
                  <a:pt x="450398" y="182920"/>
                </a:cubicBezTo>
                <a:cubicBezTo>
                  <a:pt x="452065" y="183554"/>
                  <a:pt x="453730" y="184348"/>
                  <a:pt x="455396" y="184982"/>
                </a:cubicBezTo>
                <a:cubicBezTo>
                  <a:pt x="489108" y="171894"/>
                  <a:pt x="481889" y="118747"/>
                  <a:pt x="506242" y="106611"/>
                </a:cubicBezTo>
                <a:cubicBezTo>
                  <a:pt x="526152" y="96616"/>
                  <a:pt x="544080" y="110418"/>
                  <a:pt x="562244" y="118747"/>
                </a:cubicBezTo>
                <a:cubicBezTo>
                  <a:pt x="565338" y="104628"/>
                  <a:pt x="567638" y="93046"/>
                  <a:pt x="577474" y="81862"/>
                </a:cubicBezTo>
                <a:cubicBezTo>
                  <a:pt x="593816" y="63300"/>
                  <a:pt x="602779" y="40772"/>
                  <a:pt x="620785" y="23480"/>
                </a:cubicBezTo>
                <a:cubicBezTo>
                  <a:pt x="653149" y="20466"/>
                  <a:pt x="651959" y="44025"/>
                  <a:pt x="674170" y="57430"/>
                </a:cubicBezTo>
                <a:cubicBezTo>
                  <a:pt x="683292" y="62983"/>
                  <a:pt x="702329" y="49815"/>
                  <a:pt x="718432" y="60365"/>
                </a:cubicBezTo>
                <a:cubicBezTo>
                  <a:pt x="719622" y="82179"/>
                  <a:pt x="705741" y="87335"/>
                  <a:pt x="703202" y="105659"/>
                </a:cubicBezTo>
                <a:cubicBezTo>
                  <a:pt x="701933" y="115098"/>
                  <a:pt x="731600" y="120968"/>
                  <a:pt x="740405" y="130804"/>
                </a:cubicBezTo>
                <a:cubicBezTo>
                  <a:pt x="740484" y="143337"/>
                  <a:pt x="739849" y="154522"/>
                  <a:pt x="744847" y="166183"/>
                </a:cubicBezTo>
                <a:cubicBezTo>
                  <a:pt x="757538" y="156029"/>
                  <a:pt x="752858" y="146590"/>
                  <a:pt x="760632" y="138578"/>
                </a:cubicBezTo>
                <a:cubicBezTo>
                  <a:pt x="766660" y="132311"/>
                  <a:pt x="791727" y="139133"/>
                  <a:pt x="801166" y="129218"/>
                </a:cubicBezTo>
                <a:cubicBezTo>
                  <a:pt x="817348" y="112163"/>
                  <a:pt x="823059" y="86780"/>
                  <a:pt x="841701" y="71391"/>
                </a:cubicBezTo>
                <a:cubicBezTo>
                  <a:pt x="863277" y="53543"/>
                  <a:pt x="893895" y="45928"/>
                  <a:pt x="916582" y="28636"/>
                </a:cubicBezTo>
                <a:cubicBezTo>
                  <a:pt x="931177" y="41328"/>
                  <a:pt x="940141" y="58223"/>
                  <a:pt x="950215" y="74564"/>
                </a:cubicBezTo>
                <a:lnTo>
                  <a:pt x="952357" y="65045"/>
                </a:lnTo>
                <a:lnTo>
                  <a:pt x="953467" y="71708"/>
                </a:lnTo>
                <a:cubicBezTo>
                  <a:pt x="953388" y="63062"/>
                  <a:pt x="953229" y="53464"/>
                  <a:pt x="956720" y="45452"/>
                </a:cubicBezTo>
                <a:cubicBezTo>
                  <a:pt x="962193" y="32523"/>
                  <a:pt x="979802" y="16975"/>
                  <a:pt x="993129" y="12216"/>
                </a:cubicBezTo>
                <a:cubicBezTo>
                  <a:pt x="1012722" y="5156"/>
                  <a:pt x="1039612" y="20148"/>
                  <a:pt x="1057540" y="28398"/>
                </a:cubicBezTo>
                <a:lnTo>
                  <a:pt x="1065154" y="21417"/>
                </a:lnTo>
                <a:lnTo>
                  <a:pt x="1062933" y="0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E0B177E7-116A-16CA-6C29-D8F8D8F012EE}"/>
              </a:ext>
            </a:extLst>
          </p:cNvPr>
          <p:cNvSpPr/>
          <p:nvPr/>
        </p:nvSpPr>
        <p:spPr>
          <a:xfrm>
            <a:off x="5353461" y="1248956"/>
            <a:ext cx="1228869" cy="792123"/>
          </a:xfrm>
          <a:custGeom>
            <a:avLst/>
            <a:gdLst>
              <a:gd name="connsiteX0" fmla="*/ 18792 w 1228869"/>
              <a:gd name="connsiteY0" fmla="*/ 792123 h 792123"/>
              <a:gd name="connsiteX1" fmla="*/ 7290 w 1228869"/>
              <a:gd name="connsiteY1" fmla="*/ 576760 h 792123"/>
              <a:gd name="connsiteX2" fmla="*/ 239549 w 1228869"/>
              <a:gd name="connsiteY2" fmla="*/ 190376 h 792123"/>
              <a:gd name="connsiteX3" fmla="*/ 401765 w 1228869"/>
              <a:gd name="connsiteY3" fmla="*/ 124379 h 792123"/>
              <a:gd name="connsiteX4" fmla="*/ 585398 w 1228869"/>
              <a:gd name="connsiteY4" fmla="*/ 0 h 792123"/>
              <a:gd name="connsiteX5" fmla="*/ 826145 w 1228869"/>
              <a:gd name="connsiteY5" fmla="*/ 17768 h 792123"/>
              <a:gd name="connsiteX6" fmla="*/ 931645 w 1228869"/>
              <a:gd name="connsiteY6" fmla="*/ 21417 h 792123"/>
              <a:gd name="connsiteX7" fmla="*/ 1065860 w 1228869"/>
              <a:gd name="connsiteY7" fmla="*/ 52353 h 792123"/>
              <a:gd name="connsiteX8" fmla="*/ 631406 w 1228869"/>
              <a:gd name="connsiteY8" fmla="*/ 141909 h 792123"/>
              <a:gd name="connsiteX9" fmla="*/ 578259 w 1228869"/>
              <a:gd name="connsiteY9" fmla="*/ 176891 h 792123"/>
              <a:gd name="connsiteX10" fmla="*/ 595631 w 1228869"/>
              <a:gd name="connsiteY10" fmla="*/ 195056 h 792123"/>
              <a:gd name="connsiteX11" fmla="*/ 806314 w 1228869"/>
              <a:gd name="connsiteY11" fmla="*/ 193549 h 792123"/>
              <a:gd name="connsiteX12" fmla="*/ 490052 w 1228869"/>
              <a:gd name="connsiteY12" fmla="*/ 398045 h 792123"/>
              <a:gd name="connsiteX13" fmla="*/ 846690 w 1228869"/>
              <a:gd name="connsiteY13" fmla="*/ 184982 h 792123"/>
              <a:gd name="connsiteX14" fmla="*/ 1178975 w 1228869"/>
              <a:gd name="connsiteY14" fmla="*/ 89873 h 792123"/>
              <a:gd name="connsiteX15" fmla="*/ 1228870 w 1228869"/>
              <a:gd name="connsiteY15" fmla="*/ 149366 h 792123"/>
              <a:gd name="connsiteX16" fmla="*/ 1214433 w 1228869"/>
              <a:gd name="connsiteY16" fmla="*/ 180143 h 792123"/>
              <a:gd name="connsiteX17" fmla="*/ 1098779 w 1228869"/>
              <a:gd name="connsiteY17" fmla="*/ 238605 h 792123"/>
              <a:gd name="connsiteX18" fmla="*/ 859064 w 1228869"/>
              <a:gd name="connsiteY18" fmla="*/ 581440 h 792123"/>
              <a:gd name="connsiteX19" fmla="*/ 741586 w 1228869"/>
              <a:gd name="connsiteY19" fmla="*/ 406374 h 792123"/>
              <a:gd name="connsiteX20" fmla="*/ 688915 w 1228869"/>
              <a:gd name="connsiteY20" fmla="*/ 393999 h 792123"/>
              <a:gd name="connsiteX21" fmla="*/ 683125 w 1228869"/>
              <a:gd name="connsiteY21" fmla="*/ 406453 h 792123"/>
              <a:gd name="connsiteX22" fmla="*/ 730560 w 1228869"/>
              <a:gd name="connsiteY22" fmla="*/ 461186 h 792123"/>
              <a:gd name="connsiteX23" fmla="*/ 529317 w 1228869"/>
              <a:gd name="connsiteY23" fmla="*/ 470467 h 792123"/>
              <a:gd name="connsiteX24" fmla="*/ 481088 w 1228869"/>
              <a:gd name="connsiteY24" fmla="*/ 505528 h 792123"/>
              <a:gd name="connsiteX25" fmla="*/ 648857 w 1228869"/>
              <a:gd name="connsiteY25" fmla="*/ 532498 h 792123"/>
              <a:gd name="connsiteX26" fmla="*/ 655917 w 1228869"/>
              <a:gd name="connsiteY26" fmla="*/ 540906 h 792123"/>
              <a:gd name="connsiteX27" fmla="*/ 596186 w 1228869"/>
              <a:gd name="connsiteY27" fmla="*/ 550187 h 792123"/>
              <a:gd name="connsiteX28" fmla="*/ 442616 w 1228869"/>
              <a:gd name="connsiteY28" fmla="*/ 681546 h 792123"/>
              <a:gd name="connsiteX29" fmla="*/ 359486 w 1228869"/>
              <a:gd name="connsiteY29" fmla="*/ 459520 h 792123"/>
              <a:gd name="connsiteX30" fmla="*/ 346556 w 1228869"/>
              <a:gd name="connsiteY30" fmla="*/ 461662 h 792123"/>
              <a:gd name="connsiteX31" fmla="*/ 344493 w 1228869"/>
              <a:gd name="connsiteY31" fmla="*/ 553518 h 792123"/>
              <a:gd name="connsiteX32" fmla="*/ 352743 w 1228869"/>
              <a:gd name="connsiteY32" fmla="*/ 583582 h 792123"/>
              <a:gd name="connsiteX33" fmla="*/ 99622 w 1228869"/>
              <a:gd name="connsiteY33" fmla="*/ 481889 h 792123"/>
              <a:gd name="connsiteX34" fmla="*/ 245260 w 1228869"/>
              <a:gd name="connsiteY34" fmla="*/ 613408 h 792123"/>
              <a:gd name="connsiteX35" fmla="*/ 45524 w 1228869"/>
              <a:gd name="connsiteY35" fmla="*/ 643709 h 792123"/>
              <a:gd name="connsiteX36" fmla="*/ 30770 w 1228869"/>
              <a:gd name="connsiteY36" fmla="*/ 662588 h 792123"/>
              <a:gd name="connsiteX37" fmla="*/ 65592 w 1228869"/>
              <a:gd name="connsiteY37" fmla="*/ 686226 h 792123"/>
              <a:gd name="connsiteX38" fmla="*/ 203298 w 1228869"/>
              <a:gd name="connsiteY38" fmla="*/ 706454 h 792123"/>
              <a:gd name="connsiteX39" fmla="*/ 208850 w 1228869"/>
              <a:gd name="connsiteY39" fmla="*/ 692652 h 792123"/>
              <a:gd name="connsiteX40" fmla="*/ 217100 w 1228869"/>
              <a:gd name="connsiteY40" fmla="*/ 711848 h 792123"/>
              <a:gd name="connsiteX41" fmla="*/ 212737 w 1228869"/>
              <a:gd name="connsiteY41" fmla="*/ 713117 h 792123"/>
              <a:gd name="connsiteX42" fmla="*/ 212023 w 1228869"/>
              <a:gd name="connsiteY42" fmla="*/ 708834 h 792123"/>
              <a:gd name="connsiteX43" fmla="*/ 215752 w 1228869"/>
              <a:gd name="connsiteY43" fmla="*/ 712879 h 792123"/>
              <a:gd name="connsiteX44" fmla="*/ 29659 w 1228869"/>
              <a:gd name="connsiteY44" fmla="*/ 780938 h 792123"/>
              <a:gd name="connsiteX45" fmla="*/ 18792 w 1228869"/>
              <a:gd name="connsiteY45" fmla="*/ 792123 h 79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228869" h="792123">
                <a:moveTo>
                  <a:pt x="18792" y="792123"/>
                </a:moveTo>
                <a:cubicBezTo>
                  <a:pt x="-7464" y="738263"/>
                  <a:pt x="-1039" y="635063"/>
                  <a:pt x="7290" y="576760"/>
                </a:cubicBezTo>
                <a:cubicBezTo>
                  <a:pt x="25534" y="448336"/>
                  <a:pt x="129448" y="261291"/>
                  <a:pt x="239549" y="190376"/>
                </a:cubicBezTo>
                <a:cubicBezTo>
                  <a:pt x="287539" y="159519"/>
                  <a:pt x="349808" y="148097"/>
                  <a:pt x="401765" y="124379"/>
                </a:cubicBezTo>
                <a:cubicBezTo>
                  <a:pt x="467921" y="94157"/>
                  <a:pt x="527413" y="43469"/>
                  <a:pt x="585398" y="0"/>
                </a:cubicBezTo>
                <a:cubicBezTo>
                  <a:pt x="667260" y="23718"/>
                  <a:pt x="741586" y="31967"/>
                  <a:pt x="826145" y="17768"/>
                </a:cubicBezTo>
                <a:cubicBezTo>
                  <a:pt x="861761" y="24194"/>
                  <a:pt x="896584" y="16341"/>
                  <a:pt x="931645" y="21417"/>
                </a:cubicBezTo>
                <a:cubicBezTo>
                  <a:pt x="977890" y="28160"/>
                  <a:pt x="1017790" y="48229"/>
                  <a:pt x="1065860" y="52353"/>
                </a:cubicBezTo>
                <a:cubicBezTo>
                  <a:pt x="867234" y="130566"/>
                  <a:pt x="852004" y="152460"/>
                  <a:pt x="631406" y="141909"/>
                </a:cubicBezTo>
                <a:cubicBezTo>
                  <a:pt x="614669" y="152777"/>
                  <a:pt x="592855" y="163644"/>
                  <a:pt x="578259" y="176891"/>
                </a:cubicBezTo>
                <a:cubicBezTo>
                  <a:pt x="584843" y="182840"/>
                  <a:pt x="590634" y="187758"/>
                  <a:pt x="595631" y="195056"/>
                </a:cubicBezTo>
                <a:cubicBezTo>
                  <a:pt x="655996" y="165706"/>
                  <a:pt x="740951" y="190297"/>
                  <a:pt x="806314" y="193549"/>
                </a:cubicBezTo>
                <a:cubicBezTo>
                  <a:pt x="718186" y="338552"/>
                  <a:pt x="617524" y="312455"/>
                  <a:pt x="490052" y="398045"/>
                </a:cubicBezTo>
                <a:cubicBezTo>
                  <a:pt x="636642" y="342756"/>
                  <a:pt x="749439" y="322925"/>
                  <a:pt x="846690" y="184982"/>
                </a:cubicBezTo>
                <a:cubicBezTo>
                  <a:pt x="955125" y="141354"/>
                  <a:pt x="1060149" y="92174"/>
                  <a:pt x="1178975" y="89873"/>
                </a:cubicBezTo>
                <a:cubicBezTo>
                  <a:pt x="1197457" y="108038"/>
                  <a:pt x="1217685" y="125569"/>
                  <a:pt x="1228870" y="149366"/>
                </a:cubicBezTo>
                <a:cubicBezTo>
                  <a:pt x="1227838" y="164199"/>
                  <a:pt x="1226172" y="169355"/>
                  <a:pt x="1214433" y="180143"/>
                </a:cubicBezTo>
                <a:cubicBezTo>
                  <a:pt x="1185718" y="206399"/>
                  <a:pt x="1134633" y="221709"/>
                  <a:pt x="1098779" y="238605"/>
                </a:cubicBezTo>
                <a:cubicBezTo>
                  <a:pt x="952745" y="307219"/>
                  <a:pt x="889683" y="431519"/>
                  <a:pt x="859064" y="581440"/>
                </a:cubicBezTo>
                <a:cubicBezTo>
                  <a:pt x="838202" y="508621"/>
                  <a:pt x="811629" y="445321"/>
                  <a:pt x="741586" y="406374"/>
                </a:cubicBezTo>
                <a:cubicBezTo>
                  <a:pt x="724770" y="397013"/>
                  <a:pt x="708350" y="389954"/>
                  <a:pt x="688915" y="393999"/>
                </a:cubicBezTo>
                <a:cubicBezTo>
                  <a:pt x="686139" y="398203"/>
                  <a:pt x="681935" y="401297"/>
                  <a:pt x="683125" y="406453"/>
                </a:cubicBezTo>
                <a:cubicBezTo>
                  <a:pt x="688202" y="428346"/>
                  <a:pt x="714061" y="446749"/>
                  <a:pt x="730560" y="461186"/>
                </a:cubicBezTo>
                <a:cubicBezTo>
                  <a:pt x="658614" y="442466"/>
                  <a:pt x="596980" y="429774"/>
                  <a:pt x="529317" y="470467"/>
                </a:cubicBezTo>
                <a:cubicBezTo>
                  <a:pt x="512262" y="480700"/>
                  <a:pt x="496556" y="493153"/>
                  <a:pt x="481088" y="505528"/>
                </a:cubicBezTo>
                <a:cubicBezTo>
                  <a:pt x="535028" y="509653"/>
                  <a:pt x="598328" y="511556"/>
                  <a:pt x="648857" y="532498"/>
                </a:cubicBezTo>
                <a:lnTo>
                  <a:pt x="655917" y="540906"/>
                </a:lnTo>
                <a:cubicBezTo>
                  <a:pt x="635848" y="546062"/>
                  <a:pt x="615700" y="543048"/>
                  <a:pt x="596186" y="550187"/>
                </a:cubicBezTo>
                <a:cubicBezTo>
                  <a:pt x="527175" y="575491"/>
                  <a:pt x="502585" y="651879"/>
                  <a:pt x="442616" y="681546"/>
                </a:cubicBezTo>
                <a:cubicBezTo>
                  <a:pt x="429845" y="666475"/>
                  <a:pt x="447217" y="504338"/>
                  <a:pt x="359486" y="459520"/>
                </a:cubicBezTo>
                <a:lnTo>
                  <a:pt x="346556" y="461662"/>
                </a:lnTo>
                <a:cubicBezTo>
                  <a:pt x="329898" y="488711"/>
                  <a:pt x="337434" y="524407"/>
                  <a:pt x="344493" y="553518"/>
                </a:cubicBezTo>
                <a:cubicBezTo>
                  <a:pt x="346952" y="563593"/>
                  <a:pt x="349729" y="573667"/>
                  <a:pt x="352743" y="583582"/>
                </a:cubicBezTo>
                <a:cubicBezTo>
                  <a:pt x="276910" y="492995"/>
                  <a:pt x="209961" y="491964"/>
                  <a:pt x="99622" y="481889"/>
                </a:cubicBezTo>
                <a:cubicBezTo>
                  <a:pt x="138729" y="539399"/>
                  <a:pt x="191002" y="572159"/>
                  <a:pt x="245260" y="613408"/>
                </a:cubicBezTo>
                <a:cubicBezTo>
                  <a:pt x="174345" y="601588"/>
                  <a:pt x="107951" y="599843"/>
                  <a:pt x="45524" y="643709"/>
                </a:cubicBezTo>
                <a:cubicBezTo>
                  <a:pt x="37433" y="649341"/>
                  <a:pt x="34101" y="653545"/>
                  <a:pt x="30770" y="662588"/>
                </a:cubicBezTo>
                <a:cubicBezTo>
                  <a:pt x="39733" y="677263"/>
                  <a:pt x="48697" y="682181"/>
                  <a:pt x="65592" y="686226"/>
                </a:cubicBezTo>
                <a:cubicBezTo>
                  <a:pt x="110569" y="697173"/>
                  <a:pt x="158163" y="696538"/>
                  <a:pt x="203298" y="706454"/>
                </a:cubicBezTo>
                <a:lnTo>
                  <a:pt x="208850" y="692652"/>
                </a:lnTo>
                <a:lnTo>
                  <a:pt x="217100" y="711848"/>
                </a:lnTo>
                <a:lnTo>
                  <a:pt x="212737" y="713117"/>
                </a:lnTo>
                <a:lnTo>
                  <a:pt x="212023" y="708834"/>
                </a:lnTo>
                <a:lnTo>
                  <a:pt x="215752" y="712879"/>
                </a:lnTo>
                <a:cubicBezTo>
                  <a:pt x="121516" y="713276"/>
                  <a:pt x="100574" y="709309"/>
                  <a:pt x="29659" y="780938"/>
                </a:cubicBezTo>
                <a:cubicBezTo>
                  <a:pt x="25852" y="784508"/>
                  <a:pt x="22282" y="788236"/>
                  <a:pt x="18792" y="79212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724B5FD9-6125-1B43-2BD8-CF2430884740}"/>
              </a:ext>
            </a:extLst>
          </p:cNvPr>
          <p:cNvSpPr/>
          <p:nvPr/>
        </p:nvSpPr>
        <p:spPr>
          <a:xfrm>
            <a:off x="5737220" y="1425847"/>
            <a:ext cx="211872" cy="240746"/>
          </a:xfrm>
          <a:custGeom>
            <a:avLst/>
            <a:gdLst>
              <a:gd name="connsiteX0" fmla="*/ 194501 w 211872"/>
              <a:gd name="connsiteY0" fmla="*/ 0 h 240746"/>
              <a:gd name="connsiteX1" fmla="*/ 211872 w 211872"/>
              <a:gd name="connsiteY1" fmla="*/ 18165 h 240746"/>
              <a:gd name="connsiteX2" fmla="*/ 0 w 211872"/>
              <a:gd name="connsiteY2" fmla="*/ 240746 h 240746"/>
              <a:gd name="connsiteX3" fmla="*/ 78926 w 211872"/>
              <a:gd name="connsiteY3" fmla="*/ 57985 h 240746"/>
              <a:gd name="connsiteX4" fmla="*/ 194501 w 211872"/>
              <a:gd name="connsiteY4" fmla="*/ 0 h 240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872" h="240746">
                <a:moveTo>
                  <a:pt x="194501" y="0"/>
                </a:moveTo>
                <a:cubicBezTo>
                  <a:pt x="201085" y="5949"/>
                  <a:pt x="206875" y="10867"/>
                  <a:pt x="211872" y="18165"/>
                </a:cubicBezTo>
                <a:cubicBezTo>
                  <a:pt x="119699" y="76706"/>
                  <a:pt x="61872" y="152697"/>
                  <a:pt x="0" y="240746"/>
                </a:cubicBezTo>
                <a:cubicBezTo>
                  <a:pt x="24987" y="177446"/>
                  <a:pt x="62031" y="125489"/>
                  <a:pt x="78926" y="57985"/>
                </a:cubicBezTo>
                <a:cubicBezTo>
                  <a:pt x="117795" y="39344"/>
                  <a:pt x="156267" y="20069"/>
                  <a:pt x="194501" y="0"/>
                </a:cubicBez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CCB8FE9E-E92E-6E6C-CD9F-40C1B8C353C1}"/>
              </a:ext>
            </a:extLst>
          </p:cNvPr>
          <p:cNvSpPr/>
          <p:nvPr/>
        </p:nvSpPr>
        <p:spPr>
          <a:xfrm>
            <a:off x="11088771" y="1228252"/>
            <a:ext cx="552962" cy="1627160"/>
          </a:xfrm>
          <a:custGeom>
            <a:avLst/>
            <a:gdLst>
              <a:gd name="connsiteX0" fmla="*/ 0 w 552962"/>
              <a:gd name="connsiteY0" fmla="*/ 309123 h 1627160"/>
              <a:gd name="connsiteX1" fmla="*/ 19989 w 552962"/>
              <a:gd name="connsiteY1" fmla="*/ 105579 h 1627160"/>
              <a:gd name="connsiteX2" fmla="*/ 71549 w 552962"/>
              <a:gd name="connsiteY2" fmla="*/ 0 h 1627160"/>
              <a:gd name="connsiteX3" fmla="*/ 76071 w 552962"/>
              <a:gd name="connsiteY3" fmla="*/ 2142 h 1627160"/>
              <a:gd name="connsiteX4" fmla="*/ 39423 w 552962"/>
              <a:gd name="connsiteY4" fmla="*/ 97488 h 1627160"/>
              <a:gd name="connsiteX5" fmla="*/ 54257 w 552962"/>
              <a:gd name="connsiteY5" fmla="*/ 102089 h 1627160"/>
              <a:gd name="connsiteX6" fmla="*/ 95188 w 552962"/>
              <a:gd name="connsiteY6" fmla="*/ 71550 h 1627160"/>
              <a:gd name="connsiteX7" fmla="*/ 97488 w 552962"/>
              <a:gd name="connsiteY7" fmla="*/ 68218 h 1627160"/>
              <a:gd name="connsiteX8" fmla="*/ 81861 w 552962"/>
              <a:gd name="connsiteY8" fmla="*/ 131518 h 1627160"/>
              <a:gd name="connsiteX9" fmla="*/ 118747 w 552962"/>
              <a:gd name="connsiteY9" fmla="*/ 258753 h 1627160"/>
              <a:gd name="connsiteX10" fmla="*/ 123031 w 552962"/>
              <a:gd name="connsiteY10" fmla="*/ 329351 h 1627160"/>
              <a:gd name="connsiteX11" fmla="*/ 129535 w 552962"/>
              <a:gd name="connsiteY11" fmla="*/ 331492 h 1627160"/>
              <a:gd name="connsiteX12" fmla="*/ 133263 w 552962"/>
              <a:gd name="connsiteY12" fmla="*/ 150397 h 1627160"/>
              <a:gd name="connsiteX13" fmla="*/ 201560 w 552962"/>
              <a:gd name="connsiteY13" fmla="*/ 108356 h 1627160"/>
              <a:gd name="connsiteX14" fmla="*/ 242094 w 552962"/>
              <a:gd name="connsiteY14" fmla="*/ 65204 h 1627160"/>
              <a:gd name="connsiteX15" fmla="*/ 247330 w 552962"/>
              <a:gd name="connsiteY15" fmla="*/ 127155 h 1627160"/>
              <a:gd name="connsiteX16" fmla="*/ 271920 w 552962"/>
              <a:gd name="connsiteY16" fmla="*/ 168324 h 1627160"/>
              <a:gd name="connsiteX17" fmla="*/ 280963 w 552962"/>
              <a:gd name="connsiteY17" fmla="*/ 166024 h 1627160"/>
              <a:gd name="connsiteX18" fmla="*/ 295876 w 552962"/>
              <a:gd name="connsiteY18" fmla="*/ 135802 h 1627160"/>
              <a:gd name="connsiteX19" fmla="*/ 342915 w 552962"/>
              <a:gd name="connsiteY19" fmla="*/ 154443 h 1627160"/>
              <a:gd name="connsiteX20" fmla="*/ 347912 w 552962"/>
              <a:gd name="connsiteY20" fmla="*/ 155156 h 1627160"/>
              <a:gd name="connsiteX21" fmla="*/ 351006 w 552962"/>
              <a:gd name="connsiteY21" fmla="*/ 155553 h 1627160"/>
              <a:gd name="connsiteX22" fmla="*/ 350291 w 552962"/>
              <a:gd name="connsiteY22" fmla="*/ 181571 h 1627160"/>
              <a:gd name="connsiteX23" fmla="*/ 391699 w 552962"/>
              <a:gd name="connsiteY23" fmla="*/ 201402 h 1627160"/>
              <a:gd name="connsiteX24" fmla="*/ 396854 w 552962"/>
              <a:gd name="connsiteY24" fmla="*/ 219567 h 1627160"/>
              <a:gd name="connsiteX25" fmla="*/ 393840 w 552962"/>
              <a:gd name="connsiteY25" fmla="*/ 224406 h 1627160"/>
              <a:gd name="connsiteX26" fmla="*/ 311502 w 552962"/>
              <a:gd name="connsiteY26" fmla="*/ 289927 h 1627160"/>
              <a:gd name="connsiteX27" fmla="*/ 354575 w 552962"/>
              <a:gd name="connsiteY27" fmla="*/ 293338 h 1627160"/>
              <a:gd name="connsiteX28" fmla="*/ 333158 w 552962"/>
              <a:gd name="connsiteY28" fmla="*/ 371709 h 1627160"/>
              <a:gd name="connsiteX29" fmla="*/ 409150 w 552962"/>
              <a:gd name="connsiteY29" fmla="*/ 329351 h 1627160"/>
              <a:gd name="connsiteX30" fmla="*/ 462138 w 552962"/>
              <a:gd name="connsiteY30" fmla="*/ 277870 h 1627160"/>
              <a:gd name="connsiteX31" fmla="*/ 398282 w 552962"/>
              <a:gd name="connsiteY31" fmla="*/ 451984 h 1627160"/>
              <a:gd name="connsiteX32" fmla="*/ 409863 w 552962"/>
              <a:gd name="connsiteY32" fmla="*/ 463407 h 1627160"/>
              <a:gd name="connsiteX33" fmla="*/ 445083 w 552962"/>
              <a:gd name="connsiteY33" fmla="*/ 1080067 h 1627160"/>
              <a:gd name="connsiteX34" fmla="*/ 457220 w 552962"/>
              <a:gd name="connsiteY34" fmla="*/ 1083399 h 1627160"/>
              <a:gd name="connsiteX35" fmla="*/ 398837 w 552962"/>
              <a:gd name="connsiteY35" fmla="*/ 1105847 h 1627160"/>
              <a:gd name="connsiteX36" fmla="*/ 397172 w 552962"/>
              <a:gd name="connsiteY36" fmla="*/ 1111241 h 1627160"/>
              <a:gd name="connsiteX37" fmla="*/ 438578 w 552962"/>
              <a:gd name="connsiteY37" fmla="*/ 1112590 h 1627160"/>
              <a:gd name="connsiteX38" fmla="*/ 542730 w 552962"/>
              <a:gd name="connsiteY38" fmla="*/ 1153044 h 1627160"/>
              <a:gd name="connsiteX39" fmla="*/ 552963 w 552962"/>
              <a:gd name="connsiteY39" fmla="*/ 1165577 h 1627160"/>
              <a:gd name="connsiteX40" fmla="*/ 445876 w 552962"/>
              <a:gd name="connsiteY40" fmla="*/ 1224991 h 1627160"/>
              <a:gd name="connsiteX41" fmla="*/ 544317 w 552962"/>
              <a:gd name="connsiteY41" fmla="*/ 1204843 h 1627160"/>
              <a:gd name="connsiteX42" fmla="*/ 446273 w 552962"/>
              <a:gd name="connsiteY42" fmla="*/ 1309549 h 1627160"/>
              <a:gd name="connsiteX43" fmla="*/ 429615 w 552962"/>
              <a:gd name="connsiteY43" fmla="*/ 1467641 h 1627160"/>
              <a:gd name="connsiteX44" fmla="*/ 370995 w 552962"/>
              <a:gd name="connsiteY44" fmla="*/ 1412749 h 1627160"/>
              <a:gd name="connsiteX45" fmla="*/ 431598 w 552962"/>
              <a:gd name="connsiteY45" fmla="*/ 1556086 h 1627160"/>
              <a:gd name="connsiteX46" fmla="*/ 196405 w 552962"/>
              <a:gd name="connsiteY46" fmla="*/ 1375388 h 1627160"/>
              <a:gd name="connsiteX47" fmla="*/ 410260 w 552962"/>
              <a:gd name="connsiteY47" fmla="*/ 1600984 h 1627160"/>
              <a:gd name="connsiteX48" fmla="*/ 411371 w 552962"/>
              <a:gd name="connsiteY48" fmla="*/ 1627160 h 1627160"/>
              <a:gd name="connsiteX49" fmla="*/ 238922 w 552962"/>
              <a:gd name="connsiteY49" fmla="*/ 1490407 h 1627160"/>
              <a:gd name="connsiteX50" fmla="*/ 157932 w 552962"/>
              <a:gd name="connsiteY50" fmla="*/ 1458677 h 1627160"/>
              <a:gd name="connsiteX51" fmla="*/ 176574 w 552962"/>
              <a:gd name="connsiteY51" fmla="*/ 1455266 h 1627160"/>
              <a:gd name="connsiteX52" fmla="*/ 188789 w 552962"/>
              <a:gd name="connsiteY52" fmla="*/ 1435197 h 1627160"/>
              <a:gd name="connsiteX53" fmla="*/ 183396 w 552962"/>
              <a:gd name="connsiteY53" fmla="*/ 1223880 h 1627160"/>
              <a:gd name="connsiteX54" fmla="*/ 72977 w 552962"/>
              <a:gd name="connsiteY54" fmla="*/ 371392 h 1627160"/>
              <a:gd name="connsiteX55" fmla="*/ 0 w 552962"/>
              <a:gd name="connsiteY55" fmla="*/ 309123 h 162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552962" h="1627160">
                <a:moveTo>
                  <a:pt x="0" y="309123"/>
                </a:moveTo>
                <a:cubicBezTo>
                  <a:pt x="32364" y="248282"/>
                  <a:pt x="13485" y="171656"/>
                  <a:pt x="19989" y="105579"/>
                </a:cubicBezTo>
                <a:cubicBezTo>
                  <a:pt x="24352" y="61317"/>
                  <a:pt x="36885" y="28556"/>
                  <a:pt x="71549" y="0"/>
                </a:cubicBezTo>
                <a:lnTo>
                  <a:pt x="76071" y="2142"/>
                </a:lnTo>
                <a:cubicBezTo>
                  <a:pt x="62982" y="27446"/>
                  <a:pt x="35378" y="68535"/>
                  <a:pt x="39423" y="97488"/>
                </a:cubicBezTo>
                <a:cubicBezTo>
                  <a:pt x="45848" y="101851"/>
                  <a:pt x="46483" y="103279"/>
                  <a:pt x="54257" y="102089"/>
                </a:cubicBezTo>
                <a:cubicBezTo>
                  <a:pt x="72025" y="99392"/>
                  <a:pt x="85193" y="85431"/>
                  <a:pt x="95188" y="71550"/>
                </a:cubicBezTo>
                <a:cubicBezTo>
                  <a:pt x="95902" y="70439"/>
                  <a:pt x="96695" y="69329"/>
                  <a:pt x="97488" y="68218"/>
                </a:cubicBezTo>
                <a:cubicBezTo>
                  <a:pt x="98916" y="90587"/>
                  <a:pt x="95981" y="113432"/>
                  <a:pt x="81861" y="131518"/>
                </a:cubicBezTo>
                <a:cubicBezTo>
                  <a:pt x="100265" y="165627"/>
                  <a:pt x="115971" y="220202"/>
                  <a:pt x="118747" y="258753"/>
                </a:cubicBezTo>
                <a:cubicBezTo>
                  <a:pt x="120492" y="282708"/>
                  <a:pt x="117874" y="305554"/>
                  <a:pt x="123031" y="329351"/>
                </a:cubicBezTo>
                <a:lnTo>
                  <a:pt x="129535" y="331492"/>
                </a:lnTo>
                <a:cubicBezTo>
                  <a:pt x="136833" y="275411"/>
                  <a:pt x="109466" y="201561"/>
                  <a:pt x="133263" y="150397"/>
                </a:cubicBezTo>
                <a:cubicBezTo>
                  <a:pt x="146510" y="121920"/>
                  <a:pt x="174907" y="117637"/>
                  <a:pt x="201560" y="108356"/>
                </a:cubicBezTo>
                <a:cubicBezTo>
                  <a:pt x="225754" y="100027"/>
                  <a:pt x="231544" y="86621"/>
                  <a:pt x="242094" y="65204"/>
                </a:cubicBezTo>
                <a:cubicBezTo>
                  <a:pt x="252407" y="81941"/>
                  <a:pt x="243681" y="107324"/>
                  <a:pt x="247330" y="127155"/>
                </a:cubicBezTo>
                <a:cubicBezTo>
                  <a:pt x="250662" y="145638"/>
                  <a:pt x="256531" y="157933"/>
                  <a:pt x="271920" y="168324"/>
                </a:cubicBezTo>
                <a:lnTo>
                  <a:pt x="280963" y="166024"/>
                </a:lnTo>
                <a:cubicBezTo>
                  <a:pt x="288023" y="157060"/>
                  <a:pt x="291671" y="146352"/>
                  <a:pt x="295876" y="135802"/>
                </a:cubicBezTo>
                <a:cubicBezTo>
                  <a:pt x="312851" y="150714"/>
                  <a:pt x="321497" y="152063"/>
                  <a:pt x="342915" y="154443"/>
                </a:cubicBezTo>
                <a:cubicBezTo>
                  <a:pt x="344580" y="154601"/>
                  <a:pt x="346246" y="154919"/>
                  <a:pt x="347912" y="155156"/>
                </a:cubicBezTo>
                <a:lnTo>
                  <a:pt x="351006" y="155553"/>
                </a:lnTo>
                <a:lnTo>
                  <a:pt x="350291" y="181571"/>
                </a:lnTo>
                <a:cubicBezTo>
                  <a:pt x="360286" y="191407"/>
                  <a:pt x="377261" y="190376"/>
                  <a:pt x="391699" y="201402"/>
                </a:cubicBezTo>
                <a:lnTo>
                  <a:pt x="396854" y="219567"/>
                </a:lnTo>
                <a:cubicBezTo>
                  <a:pt x="395823" y="221154"/>
                  <a:pt x="394871" y="222819"/>
                  <a:pt x="393840" y="224406"/>
                </a:cubicBezTo>
                <a:cubicBezTo>
                  <a:pt x="374723" y="252566"/>
                  <a:pt x="324988" y="253518"/>
                  <a:pt x="311502" y="289927"/>
                </a:cubicBezTo>
                <a:cubicBezTo>
                  <a:pt x="325701" y="296035"/>
                  <a:pt x="339583" y="294131"/>
                  <a:pt x="354575" y="293338"/>
                </a:cubicBezTo>
                <a:cubicBezTo>
                  <a:pt x="356796" y="321736"/>
                  <a:pt x="311027" y="342439"/>
                  <a:pt x="333158" y="371709"/>
                </a:cubicBezTo>
                <a:cubicBezTo>
                  <a:pt x="360127" y="374486"/>
                  <a:pt x="388922" y="345770"/>
                  <a:pt x="409150" y="329351"/>
                </a:cubicBezTo>
                <a:cubicBezTo>
                  <a:pt x="426997" y="314834"/>
                  <a:pt x="451984" y="298890"/>
                  <a:pt x="462138" y="277870"/>
                </a:cubicBezTo>
                <a:cubicBezTo>
                  <a:pt x="458885" y="342201"/>
                  <a:pt x="370440" y="382021"/>
                  <a:pt x="398282" y="451984"/>
                </a:cubicBezTo>
                <a:lnTo>
                  <a:pt x="409863" y="463407"/>
                </a:lnTo>
                <a:cubicBezTo>
                  <a:pt x="454840" y="514571"/>
                  <a:pt x="424617" y="1060315"/>
                  <a:pt x="445083" y="1080067"/>
                </a:cubicBezTo>
                <a:cubicBezTo>
                  <a:pt x="448098" y="1082922"/>
                  <a:pt x="453095" y="1082288"/>
                  <a:pt x="457220" y="1083399"/>
                </a:cubicBezTo>
                <a:cubicBezTo>
                  <a:pt x="437310" y="1089665"/>
                  <a:pt x="418113" y="1097994"/>
                  <a:pt x="398837" y="1105847"/>
                </a:cubicBezTo>
                <a:lnTo>
                  <a:pt x="397172" y="1111241"/>
                </a:lnTo>
                <a:cubicBezTo>
                  <a:pt x="411530" y="1113938"/>
                  <a:pt x="423983" y="1113859"/>
                  <a:pt x="438578" y="1112590"/>
                </a:cubicBezTo>
                <a:cubicBezTo>
                  <a:pt x="487680" y="1109734"/>
                  <a:pt x="506559" y="1121236"/>
                  <a:pt x="542730" y="1153044"/>
                </a:cubicBezTo>
                <a:cubicBezTo>
                  <a:pt x="547648" y="1157328"/>
                  <a:pt x="550187" y="1159549"/>
                  <a:pt x="552963" y="1165577"/>
                </a:cubicBezTo>
                <a:cubicBezTo>
                  <a:pt x="520995" y="1189771"/>
                  <a:pt x="483317" y="1210792"/>
                  <a:pt x="445876" y="1224991"/>
                </a:cubicBezTo>
                <a:cubicBezTo>
                  <a:pt x="478399" y="1220628"/>
                  <a:pt x="514174" y="1218407"/>
                  <a:pt x="544317" y="1204843"/>
                </a:cubicBezTo>
                <a:cubicBezTo>
                  <a:pt x="533687" y="1226260"/>
                  <a:pt x="467452" y="1301538"/>
                  <a:pt x="446273" y="1309549"/>
                </a:cubicBezTo>
                <a:cubicBezTo>
                  <a:pt x="459281" y="1352463"/>
                  <a:pt x="449049" y="1428376"/>
                  <a:pt x="429615" y="1467641"/>
                </a:cubicBezTo>
                <a:cubicBezTo>
                  <a:pt x="416844" y="1443289"/>
                  <a:pt x="396140" y="1423934"/>
                  <a:pt x="370995" y="1412749"/>
                </a:cubicBezTo>
                <a:cubicBezTo>
                  <a:pt x="367584" y="1438371"/>
                  <a:pt x="425411" y="1504764"/>
                  <a:pt x="431598" y="1556086"/>
                </a:cubicBezTo>
                <a:cubicBezTo>
                  <a:pt x="370043" y="1467006"/>
                  <a:pt x="304998" y="1400930"/>
                  <a:pt x="196405" y="1375388"/>
                </a:cubicBezTo>
                <a:cubicBezTo>
                  <a:pt x="254231" y="1404182"/>
                  <a:pt x="391699" y="1536494"/>
                  <a:pt x="410260" y="1600984"/>
                </a:cubicBezTo>
                <a:cubicBezTo>
                  <a:pt x="412639" y="1609233"/>
                  <a:pt x="411846" y="1618672"/>
                  <a:pt x="411371" y="1627160"/>
                </a:cubicBezTo>
                <a:cubicBezTo>
                  <a:pt x="391778" y="1570365"/>
                  <a:pt x="292148" y="1516425"/>
                  <a:pt x="238922" y="1490407"/>
                </a:cubicBezTo>
                <a:cubicBezTo>
                  <a:pt x="212507" y="1477477"/>
                  <a:pt x="186013" y="1467403"/>
                  <a:pt x="157932" y="1458677"/>
                </a:cubicBezTo>
                <a:lnTo>
                  <a:pt x="176574" y="1455266"/>
                </a:lnTo>
                <a:cubicBezTo>
                  <a:pt x="182602" y="1448127"/>
                  <a:pt x="186806" y="1444478"/>
                  <a:pt x="188789" y="1435197"/>
                </a:cubicBezTo>
                <a:cubicBezTo>
                  <a:pt x="199974" y="1383955"/>
                  <a:pt x="184109" y="1280993"/>
                  <a:pt x="183396" y="1223880"/>
                </a:cubicBezTo>
                <a:cubicBezTo>
                  <a:pt x="180143" y="981547"/>
                  <a:pt x="211000" y="575808"/>
                  <a:pt x="72977" y="371392"/>
                </a:cubicBezTo>
                <a:cubicBezTo>
                  <a:pt x="54019" y="343391"/>
                  <a:pt x="34664" y="315628"/>
                  <a:pt x="0" y="30912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E9A3D762-24AE-70D1-DD90-52FCCDF7565C}"/>
              </a:ext>
            </a:extLst>
          </p:cNvPr>
          <p:cNvSpPr/>
          <p:nvPr/>
        </p:nvSpPr>
        <p:spPr>
          <a:xfrm>
            <a:off x="11527269" y="2340263"/>
            <a:ext cx="114384" cy="197380"/>
          </a:xfrm>
          <a:custGeom>
            <a:avLst/>
            <a:gdLst>
              <a:gd name="connsiteX0" fmla="*/ 0 w 114384"/>
              <a:gd name="connsiteY0" fmla="*/ 420 h 197380"/>
              <a:gd name="connsiteX1" fmla="*/ 104152 w 114384"/>
              <a:gd name="connsiteY1" fmla="*/ 40875 h 197380"/>
              <a:gd name="connsiteX2" fmla="*/ 114385 w 114384"/>
              <a:gd name="connsiteY2" fmla="*/ 53408 h 197380"/>
              <a:gd name="connsiteX3" fmla="*/ 7298 w 114384"/>
              <a:gd name="connsiteY3" fmla="*/ 112822 h 197380"/>
              <a:gd name="connsiteX4" fmla="*/ 105739 w 114384"/>
              <a:gd name="connsiteY4" fmla="*/ 92673 h 197380"/>
              <a:gd name="connsiteX5" fmla="*/ 7695 w 114384"/>
              <a:gd name="connsiteY5" fmla="*/ 197380 h 197380"/>
              <a:gd name="connsiteX6" fmla="*/ 0 w 114384"/>
              <a:gd name="connsiteY6" fmla="*/ 420 h 197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384" h="197380">
                <a:moveTo>
                  <a:pt x="0" y="420"/>
                </a:moveTo>
                <a:cubicBezTo>
                  <a:pt x="49102" y="-2435"/>
                  <a:pt x="67981" y="9067"/>
                  <a:pt x="104152" y="40875"/>
                </a:cubicBezTo>
                <a:cubicBezTo>
                  <a:pt x="109070" y="45159"/>
                  <a:pt x="111609" y="47380"/>
                  <a:pt x="114385" y="53408"/>
                </a:cubicBezTo>
                <a:cubicBezTo>
                  <a:pt x="82417" y="77602"/>
                  <a:pt x="44738" y="98623"/>
                  <a:pt x="7298" y="112822"/>
                </a:cubicBezTo>
                <a:cubicBezTo>
                  <a:pt x="39820" y="108459"/>
                  <a:pt x="75595" y="106238"/>
                  <a:pt x="105739" y="92673"/>
                </a:cubicBezTo>
                <a:cubicBezTo>
                  <a:pt x="95109" y="114091"/>
                  <a:pt x="28874" y="189369"/>
                  <a:pt x="7695" y="197380"/>
                </a:cubicBezTo>
                <a:cubicBezTo>
                  <a:pt x="8647" y="136619"/>
                  <a:pt x="8329" y="60389"/>
                  <a:pt x="0" y="42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75D09878-6223-9F26-1FEA-0BE33B6B70F4}"/>
              </a:ext>
            </a:extLst>
          </p:cNvPr>
          <p:cNvSpPr/>
          <p:nvPr/>
        </p:nvSpPr>
        <p:spPr>
          <a:xfrm>
            <a:off x="6647376" y="1295518"/>
            <a:ext cx="1113284" cy="721922"/>
          </a:xfrm>
          <a:custGeom>
            <a:avLst/>
            <a:gdLst>
              <a:gd name="connsiteX0" fmla="*/ 0 w 1113284"/>
              <a:gd name="connsiteY0" fmla="*/ 0 h 721922"/>
              <a:gd name="connsiteX1" fmla="*/ 248679 w 1113284"/>
              <a:gd name="connsiteY1" fmla="*/ 79085 h 721922"/>
              <a:gd name="connsiteX2" fmla="*/ 375041 w 1113284"/>
              <a:gd name="connsiteY2" fmla="*/ 60207 h 721922"/>
              <a:gd name="connsiteX3" fmla="*/ 421842 w 1113284"/>
              <a:gd name="connsiteY3" fmla="*/ 66156 h 721922"/>
              <a:gd name="connsiteX4" fmla="*/ 744212 w 1113284"/>
              <a:gd name="connsiteY4" fmla="*/ 218060 h 721922"/>
              <a:gd name="connsiteX5" fmla="*/ 759125 w 1113284"/>
              <a:gd name="connsiteY5" fmla="*/ 253993 h 721922"/>
              <a:gd name="connsiteX6" fmla="*/ 813857 w 1113284"/>
              <a:gd name="connsiteY6" fmla="*/ 335459 h 721922"/>
              <a:gd name="connsiteX7" fmla="*/ 1018433 w 1113284"/>
              <a:gd name="connsiteY7" fmla="*/ 468722 h 721922"/>
              <a:gd name="connsiteX8" fmla="*/ 1019146 w 1113284"/>
              <a:gd name="connsiteY8" fmla="*/ 471577 h 721922"/>
              <a:gd name="connsiteX9" fmla="*/ 1043657 w 1113284"/>
              <a:gd name="connsiteY9" fmla="*/ 561927 h 721922"/>
              <a:gd name="connsiteX10" fmla="*/ 1107354 w 1113284"/>
              <a:gd name="connsiteY10" fmla="*/ 603096 h 721922"/>
              <a:gd name="connsiteX11" fmla="*/ 1108861 w 1113284"/>
              <a:gd name="connsiteY11" fmla="*/ 654735 h 721922"/>
              <a:gd name="connsiteX12" fmla="*/ 1055318 w 1113284"/>
              <a:gd name="connsiteY12" fmla="*/ 709072 h 721922"/>
              <a:gd name="connsiteX13" fmla="*/ 1046592 w 1113284"/>
              <a:gd name="connsiteY13" fmla="*/ 711769 h 721922"/>
              <a:gd name="connsiteX14" fmla="*/ 1043340 w 1113284"/>
              <a:gd name="connsiteY14" fmla="*/ 712720 h 721922"/>
              <a:gd name="connsiteX15" fmla="*/ 1040247 w 1113284"/>
              <a:gd name="connsiteY15" fmla="*/ 715497 h 721922"/>
              <a:gd name="connsiteX16" fmla="*/ 740087 w 1113284"/>
              <a:gd name="connsiteY16" fmla="*/ 663223 h 721922"/>
              <a:gd name="connsiteX17" fmla="*/ 588104 w 1113284"/>
              <a:gd name="connsiteY17" fmla="*/ 670362 h 721922"/>
              <a:gd name="connsiteX18" fmla="*/ 326654 w 1113284"/>
              <a:gd name="connsiteY18" fmla="*/ 274142 h 721922"/>
              <a:gd name="connsiteX19" fmla="*/ 96695 w 1113284"/>
              <a:gd name="connsiteY19" fmla="*/ 114860 h 721922"/>
              <a:gd name="connsiteX20" fmla="*/ 0 w 1113284"/>
              <a:gd name="connsiteY20" fmla="*/ 0 h 721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113284" h="721922">
                <a:moveTo>
                  <a:pt x="0" y="0"/>
                </a:moveTo>
                <a:cubicBezTo>
                  <a:pt x="81544" y="22607"/>
                  <a:pt x="162930" y="82893"/>
                  <a:pt x="248679" y="79085"/>
                </a:cubicBezTo>
                <a:cubicBezTo>
                  <a:pt x="291037" y="77182"/>
                  <a:pt x="332523" y="63221"/>
                  <a:pt x="375041" y="60207"/>
                </a:cubicBezTo>
                <a:cubicBezTo>
                  <a:pt x="391302" y="59017"/>
                  <a:pt x="406294" y="61238"/>
                  <a:pt x="421842" y="66156"/>
                </a:cubicBezTo>
                <a:cubicBezTo>
                  <a:pt x="469436" y="81148"/>
                  <a:pt x="714941" y="190614"/>
                  <a:pt x="744212" y="218060"/>
                </a:cubicBezTo>
                <a:cubicBezTo>
                  <a:pt x="758173" y="231069"/>
                  <a:pt x="759045" y="235828"/>
                  <a:pt x="759125" y="253993"/>
                </a:cubicBezTo>
                <a:cubicBezTo>
                  <a:pt x="792758" y="270493"/>
                  <a:pt x="801483" y="303015"/>
                  <a:pt x="813857" y="335459"/>
                </a:cubicBezTo>
                <a:cubicBezTo>
                  <a:pt x="850743" y="356559"/>
                  <a:pt x="1005027" y="435723"/>
                  <a:pt x="1018433" y="468722"/>
                </a:cubicBezTo>
                <a:cubicBezTo>
                  <a:pt x="1018829" y="469674"/>
                  <a:pt x="1018988" y="470626"/>
                  <a:pt x="1019146" y="471577"/>
                </a:cubicBezTo>
                <a:cubicBezTo>
                  <a:pt x="1036994" y="494898"/>
                  <a:pt x="1038818" y="533450"/>
                  <a:pt x="1043657" y="561927"/>
                </a:cubicBezTo>
                <a:cubicBezTo>
                  <a:pt x="1066740" y="569225"/>
                  <a:pt x="1096249" y="579378"/>
                  <a:pt x="1107354" y="603096"/>
                </a:cubicBezTo>
                <a:cubicBezTo>
                  <a:pt x="1114652" y="618881"/>
                  <a:pt x="1115286" y="638632"/>
                  <a:pt x="1108861" y="654735"/>
                </a:cubicBezTo>
                <a:cubicBezTo>
                  <a:pt x="1100532" y="675438"/>
                  <a:pt x="1076339" y="701060"/>
                  <a:pt x="1055318" y="709072"/>
                </a:cubicBezTo>
                <a:cubicBezTo>
                  <a:pt x="1050796" y="710737"/>
                  <a:pt x="1050796" y="710499"/>
                  <a:pt x="1046592" y="711769"/>
                </a:cubicBezTo>
                <a:cubicBezTo>
                  <a:pt x="1045482" y="712086"/>
                  <a:pt x="1044451" y="712403"/>
                  <a:pt x="1043340" y="712720"/>
                </a:cubicBezTo>
                <a:cubicBezTo>
                  <a:pt x="1042309" y="713672"/>
                  <a:pt x="1041357" y="714624"/>
                  <a:pt x="1040247" y="715497"/>
                </a:cubicBezTo>
                <a:cubicBezTo>
                  <a:pt x="1003123" y="744133"/>
                  <a:pt x="799976" y="668061"/>
                  <a:pt x="740087" y="663223"/>
                </a:cubicBezTo>
                <a:cubicBezTo>
                  <a:pt x="696221" y="675676"/>
                  <a:pt x="632842" y="678135"/>
                  <a:pt x="588104" y="670362"/>
                </a:cubicBezTo>
                <a:cubicBezTo>
                  <a:pt x="393920" y="636649"/>
                  <a:pt x="432074" y="392492"/>
                  <a:pt x="326654" y="274142"/>
                </a:cubicBezTo>
                <a:cubicBezTo>
                  <a:pt x="263036" y="202751"/>
                  <a:pt x="168879" y="175305"/>
                  <a:pt x="96695" y="114860"/>
                </a:cubicBezTo>
                <a:cubicBezTo>
                  <a:pt x="57192" y="81862"/>
                  <a:pt x="29112" y="41803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11563142-10AB-40D8-39AB-2D42D452C2AA}"/>
              </a:ext>
            </a:extLst>
          </p:cNvPr>
          <p:cNvSpPr/>
          <p:nvPr/>
        </p:nvSpPr>
        <p:spPr>
          <a:xfrm>
            <a:off x="7387542" y="1549433"/>
            <a:ext cx="373197" cy="467928"/>
          </a:xfrm>
          <a:custGeom>
            <a:avLst/>
            <a:gdLst>
              <a:gd name="connsiteX0" fmla="*/ 19037 w 373197"/>
              <a:gd name="connsiteY0" fmla="*/ 0 h 467928"/>
              <a:gd name="connsiteX1" fmla="*/ 73771 w 373197"/>
              <a:gd name="connsiteY1" fmla="*/ 81465 h 467928"/>
              <a:gd name="connsiteX2" fmla="*/ 278345 w 373197"/>
              <a:gd name="connsiteY2" fmla="*/ 214728 h 467928"/>
              <a:gd name="connsiteX3" fmla="*/ 279060 w 373197"/>
              <a:gd name="connsiteY3" fmla="*/ 217584 h 467928"/>
              <a:gd name="connsiteX4" fmla="*/ 303571 w 373197"/>
              <a:gd name="connsiteY4" fmla="*/ 307933 h 467928"/>
              <a:gd name="connsiteX5" fmla="*/ 367267 w 373197"/>
              <a:gd name="connsiteY5" fmla="*/ 349102 h 467928"/>
              <a:gd name="connsiteX6" fmla="*/ 368774 w 373197"/>
              <a:gd name="connsiteY6" fmla="*/ 400742 h 467928"/>
              <a:gd name="connsiteX7" fmla="*/ 315231 w 373197"/>
              <a:gd name="connsiteY7" fmla="*/ 455078 h 467928"/>
              <a:gd name="connsiteX8" fmla="*/ 306506 w 373197"/>
              <a:gd name="connsiteY8" fmla="*/ 457775 h 467928"/>
              <a:gd name="connsiteX9" fmla="*/ 303253 w 373197"/>
              <a:gd name="connsiteY9" fmla="*/ 458727 h 467928"/>
              <a:gd name="connsiteX10" fmla="*/ 300159 w 373197"/>
              <a:gd name="connsiteY10" fmla="*/ 461503 h 467928"/>
              <a:gd name="connsiteX11" fmla="*/ 0 w 373197"/>
              <a:gd name="connsiteY11" fmla="*/ 409229 h 467928"/>
              <a:gd name="connsiteX12" fmla="*/ 10471 w 373197"/>
              <a:gd name="connsiteY12" fmla="*/ 396934 h 467928"/>
              <a:gd name="connsiteX13" fmla="*/ 19037 w 373197"/>
              <a:gd name="connsiteY13" fmla="*/ 0 h 467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3197" h="467928">
                <a:moveTo>
                  <a:pt x="19037" y="0"/>
                </a:moveTo>
                <a:cubicBezTo>
                  <a:pt x="52671" y="16499"/>
                  <a:pt x="61396" y="49022"/>
                  <a:pt x="73771" y="81465"/>
                </a:cubicBezTo>
                <a:cubicBezTo>
                  <a:pt x="110656" y="102565"/>
                  <a:pt x="264940" y="181730"/>
                  <a:pt x="278345" y="214728"/>
                </a:cubicBezTo>
                <a:cubicBezTo>
                  <a:pt x="278742" y="215680"/>
                  <a:pt x="278901" y="216632"/>
                  <a:pt x="279060" y="217584"/>
                </a:cubicBezTo>
                <a:cubicBezTo>
                  <a:pt x="296907" y="240905"/>
                  <a:pt x="298732" y="279456"/>
                  <a:pt x="303571" y="307933"/>
                </a:cubicBezTo>
                <a:cubicBezTo>
                  <a:pt x="326654" y="315231"/>
                  <a:pt x="356162" y="325384"/>
                  <a:pt x="367267" y="349102"/>
                </a:cubicBezTo>
                <a:cubicBezTo>
                  <a:pt x="374565" y="364887"/>
                  <a:pt x="375199" y="384639"/>
                  <a:pt x="368774" y="400742"/>
                </a:cubicBezTo>
                <a:cubicBezTo>
                  <a:pt x="360445" y="421445"/>
                  <a:pt x="336252" y="447066"/>
                  <a:pt x="315231" y="455078"/>
                </a:cubicBezTo>
                <a:cubicBezTo>
                  <a:pt x="310709" y="456744"/>
                  <a:pt x="310709" y="456506"/>
                  <a:pt x="306506" y="457775"/>
                </a:cubicBezTo>
                <a:cubicBezTo>
                  <a:pt x="305395" y="458092"/>
                  <a:pt x="304364" y="458410"/>
                  <a:pt x="303253" y="458727"/>
                </a:cubicBezTo>
                <a:cubicBezTo>
                  <a:pt x="302222" y="459679"/>
                  <a:pt x="301270" y="460631"/>
                  <a:pt x="300159" y="461503"/>
                </a:cubicBezTo>
                <a:cubicBezTo>
                  <a:pt x="263036" y="490139"/>
                  <a:pt x="59889" y="414068"/>
                  <a:pt x="0" y="409229"/>
                </a:cubicBezTo>
                <a:lnTo>
                  <a:pt x="10471" y="396934"/>
                </a:lnTo>
                <a:cubicBezTo>
                  <a:pt x="26970" y="333317"/>
                  <a:pt x="38155" y="60841"/>
                  <a:pt x="19037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768B82BC-1F93-00AC-0C55-AB901A19270E}"/>
              </a:ext>
            </a:extLst>
          </p:cNvPr>
          <p:cNvSpPr/>
          <p:nvPr/>
        </p:nvSpPr>
        <p:spPr>
          <a:xfrm>
            <a:off x="7681962" y="1857445"/>
            <a:ext cx="78778" cy="150793"/>
          </a:xfrm>
          <a:custGeom>
            <a:avLst/>
            <a:gdLst>
              <a:gd name="connsiteX0" fmla="*/ 9151 w 78778"/>
              <a:gd name="connsiteY0" fmla="*/ 0 h 150793"/>
              <a:gd name="connsiteX1" fmla="*/ 72847 w 78778"/>
              <a:gd name="connsiteY1" fmla="*/ 41169 h 150793"/>
              <a:gd name="connsiteX2" fmla="*/ 74354 w 78778"/>
              <a:gd name="connsiteY2" fmla="*/ 92808 h 150793"/>
              <a:gd name="connsiteX3" fmla="*/ 20811 w 78778"/>
              <a:gd name="connsiteY3" fmla="*/ 147145 h 150793"/>
              <a:gd name="connsiteX4" fmla="*/ 12086 w 78778"/>
              <a:gd name="connsiteY4" fmla="*/ 149842 h 150793"/>
              <a:gd name="connsiteX5" fmla="*/ 8833 w 78778"/>
              <a:gd name="connsiteY5" fmla="*/ 150794 h 150793"/>
              <a:gd name="connsiteX6" fmla="*/ 7168 w 78778"/>
              <a:gd name="connsiteY6" fmla="*/ 147700 h 150793"/>
              <a:gd name="connsiteX7" fmla="*/ 9151 w 78778"/>
              <a:gd name="connsiteY7" fmla="*/ 0 h 150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778" h="150793">
                <a:moveTo>
                  <a:pt x="9151" y="0"/>
                </a:moveTo>
                <a:cubicBezTo>
                  <a:pt x="32234" y="7298"/>
                  <a:pt x="61742" y="17451"/>
                  <a:pt x="72847" y="41169"/>
                </a:cubicBezTo>
                <a:cubicBezTo>
                  <a:pt x="80145" y="56954"/>
                  <a:pt x="80780" y="76706"/>
                  <a:pt x="74354" y="92808"/>
                </a:cubicBezTo>
                <a:cubicBezTo>
                  <a:pt x="66025" y="113512"/>
                  <a:pt x="41832" y="139133"/>
                  <a:pt x="20811" y="147145"/>
                </a:cubicBezTo>
                <a:cubicBezTo>
                  <a:pt x="16290" y="148811"/>
                  <a:pt x="16290" y="148573"/>
                  <a:pt x="12086" y="149842"/>
                </a:cubicBezTo>
                <a:cubicBezTo>
                  <a:pt x="10975" y="150159"/>
                  <a:pt x="9944" y="150476"/>
                  <a:pt x="8833" y="150794"/>
                </a:cubicBezTo>
                <a:cubicBezTo>
                  <a:pt x="8278" y="149762"/>
                  <a:pt x="7644" y="148731"/>
                  <a:pt x="7168" y="147700"/>
                </a:cubicBezTo>
                <a:cubicBezTo>
                  <a:pt x="-3621" y="120651"/>
                  <a:pt x="-1638" y="27129"/>
                  <a:pt x="915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D9F92CF2-C60B-D5ED-19A5-5DB5CD99A302}"/>
              </a:ext>
            </a:extLst>
          </p:cNvPr>
          <p:cNvSpPr/>
          <p:nvPr/>
        </p:nvSpPr>
        <p:spPr>
          <a:xfrm>
            <a:off x="8850543" y="249085"/>
            <a:ext cx="383301" cy="1178427"/>
          </a:xfrm>
          <a:custGeom>
            <a:avLst/>
            <a:gdLst>
              <a:gd name="connsiteX0" fmla="*/ 292980 w 383301"/>
              <a:gd name="connsiteY0" fmla="*/ 0 h 1178427"/>
              <a:gd name="connsiteX1" fmla="*/ 310114 w 383301"/>
              <a:gd name="connsiteY1" fmla="*/ 3570 h 1178427"/>
              <a:gd name="connsiteX2" fmla="*/ 315032 w 383301"/>
              <a:gd name="connsiteY2" fmla="*/ 107404 h 1178427"/>
              <a:gd name="connsiteX3" fmla="*/ 376746 w 383301"/>
              <a:gd name="connsiteY3" fmla="*/ 62269 h 1178427"/>
              <a:gd name="connsiteX4" fmla="*/ 382219 w 383301"/>
              <a:gd name="connsiteY4" fmla="*/ 73533 h 1178427"/>
              <a:gd name="connsiteX5" fmla="*/ 351521 w 383301"/>
              <a:gd name="connsiteY5" fmla="*/ 255580 h 1178427"/>
              <a:gd name="connsiteX6" fmla="*/ 330501 w 383301"/>
              <a:gd name="connsiteY6" fmla="*/ 429933 h 1178427"/>
              <a:gd name="connsiteX7" fmla="*/ 334149 w 383301"/>
              <a:gd name="connsiteY7" fmla="*/ 773641 h 1178427"/>
              <a:gd name="connsiteX8" fmla="*/ 333594 w 383301"/>
              <a:gd name="connsiteY8" fmla="*/ 960130 h 1178427"/>
              <a:gd name="connsiteX9" fmla="*/ 281478 w 383301"/>
              <a:gd name="connsiteY9" fmla="*/ 1087920 h 1178427"/>
              <a:gd name="connsiteX10" fmla="*/ 177883 w 383301"/>
              <a:gd name="connsiteY10" fmla="*/ 1178428 h 1178427"/>
              <a:gd name="connsiteX11" fmla="*/ 179786 w 383301"/>
              <a:gd name="connsiteY11" fmla="*/ 1166212 h 1178427"/>
              <a:gd name="connsiteX12" fmla="*/ 142108 w 383301"/>
              <a:gd name="connsiteY12" fmla="*/ 1145191 h 1178427"/>
              <a:gd name="connsiteX13" fmla="*/ 155275 w 383301"/>
              <a:gd name="connsiteY13" fmla="*/ 1133213 h 1178427"/>
              <a:gd name="connsiteX14" fmla="*/ 148136 w 383301"/>
              <a:gd name="connsiteY14" fmla="*/ 1100612 h 1178427"/>
              <a:gd name="connsiteX15" fmla="*/ 104587 w 383301"/>
              <a:gd name="connsiteY15" fmla="*/ 1047306 h 1178427"/>
              <a:gd name="connsiteX16" fmla="*/ 135286 w 383301"/>
              <a:gd name="connsiteY16" fmla="*/ 1030410 h 1178427"/>
              <a:gd name="connsiteX17" fmla="*/ 117676 w 383301"/>
              <a:gd name="connsiteY17" fmla="*/ 985196 h 1178427"/>
              <a:gd name="connsiteX18" fmla="*/ 134175 w 383301"/>
              <a:gd name="connsiteY18" fmla="*/ 974091 h 1178427"/>
              <a:gd name="connsiteX19" fmla="*/ 109506 w 383301"/>
              <a:gd name="connsiteY19" fmla="*/ 922769 h 1178427"/>
              <a:gd name="connsiteX20" fmla="*/ 143456 w 383301"/>
              <a:gd name="connsiteY20" fmla="*/ 905793 h 1178427"/>
              <a:gd name="connsiteX21" fmla="*/ 85312 w 383301"/>
              <a:gd name="connsiteY21" fmla="*/ 836148 h 1178427"/>
              <a:gd name="connsiteX22" fmla="*/ 88644 w 383301"/>
              <a:gd name="connsiteY22" fmla="*/ 818776 h 1178427"/>
              <a:gd name="connsiteX23" fmla="*/ 43747 w 383301"/>
              <a:gd name="connsiteY23" fmla="*/ 734376 h 1178427"/>
              <a:gd name="connsiteX24" fmla="*/ 7258 w 383301"/>
              <a:gd name="connsiteY24" fmla="*/ 608014 h 1178427"/>
              <a:gd name="connsiteX25" fmla="*/ 100621 w 383301"/>
              <a:gd name="connsiteY25" fmla="*/ 294131 h 1178427"/>
              <a:gd name="connsiteX26" fmla="*/ 225635 w 383301"/>
              <a:gd name="connsiteY26" fmla="*/ 103993 h 1178427"/>
              <a:gd name="connsiteX27" fmla="*/ 291950 w 383301"/>
              <a:gd name="connsiteY27" fmla="*/ 2856 h 1178427"/>
              <a:gd name="connsiteX28" fmla="*/ 292980 w 383301"/>
              <a:gd name="connsiteY28" fmla="*/ 0 h 1178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3301" h="1178427">
                <a:moveTo>
                  <a:pt x="292980" y="0"/>
                </a:moveTo>
                <a:lnTo>
                  <a:pt x="310114" y="3570"/>
                </a:lnTo>
                <a:cubicBezTo>
                  <a:pt x="323361" y="35537"/>
                  <a:pt x="297423" y="78927"/>
                  <a:pt x="315032" y="107404"/>
                </a:cubicBezTo>
                <a:cubicBezTo>
                  <a:pt x="341130" y="102565"/>
                  <a:pt x="350014" y="67663"/>
                  <a:pt x="376746" y="62269"/>
                </a:cubicBezTo>
                <a:cubicBezTo>
                  <a:pt x="379601" y="65918"/>
                  <a:pt x="381664" y="68773"/>
                  <a:pt x="382219" y="73533"/>
                </a:cubicBezTo>
                <a:cubicBezTo>
                  <a:pt x="389199" y="125490"/>
                  <a:pt x="360484" y="203226"/>
                  <a:pt x="351521" y="255580"/>
                </a:cubicBezTo>
                <a:cubicBezTo>
                  <a:pt x="341447" y="313327"/>
                  <a:pt x="334467" y="371471"/>
                  <a:pt x="330501" y="429933"/>
                </a:cubicBezTo>
                <a:cubicBezTo>
                  <a:pt x="323282" y="543920"/>
                  <a:pt x="330263" y="659574"/>
                  <a:pt x="334149" y="773641"/>
                </a:cubicBezTo>
                <a:cubicBezTo>
                  <a:pt x="336212" y="835196"/>
                  <a:pt x="341130" y="898813"/>
                  <a:pt x="333594" y="960130"/>
                </a:cubicBezTo>
                <a:cubicBezTo>
                  <a:pt x="327882" y="1006693"/>
                  <a:pt x="309321" y="1050241"/>
                  <a:pt x="281478" y="1087920"/>
                </a:cubicBezTo>
                <a:cubicBezTo>
                  <a:pt x="263551" y="1112272"/>
                  <a:pt x="210167" y="1173748"/>
                  <a:pt x="177883" y="1178428"/>
                </a:cubicBezTo>
                <a:cubicBezTo>
                  <a:pt x="178517" y="1175255"/>
                  <a:pt x="179866" y="1169306"/>
                  <a:pt x="179786" y="1166212"/>
                </a:cubicBezTo>
                <a:cubicBezTo>
                  <a:pt x="179151" y="1151617"/>
                  <a:pt x="153371" y="1155186"/>
                  <a:pt x="142108" y="1145191"/>
                </a:cubicBezTo>
                <a:lnTo>
                  <a:pt x="155275" y="1133213"/>
                </a:lnTo>
                <a:lnTo>
                  <a:pt x="148136" y="1100612"/>
                </a:lnTo>
                <a:cubicBezTo>
                  <a:pt x="143932" y="1073800"/>
                  <a:pt x="119500" y="1069358"/>
                  <a:pt x="104587" y="1047306"/>
                </a:cubicBezTo>
                <a:lnTo>
                  <a:pt x="135286" y="1030410"/>
                </a:lnTo>
                <a:cubicBezTo>
                  <a:pt x="137190" y="1012880"/>
                  <a:pt x="123863" y="1001775"/>
                  <a:pt x="117676" y="985196"/>
                </a:cubicBezTo>
                <a:lnTo>
                  <a:pt x="134175" y="974091"/>
                </a:lnTo>
                <a:cubicBezTo>
                  <a:pt x="137427" y="957354"/>
                  <a:pt x="117914" y="938395"/>
                  <a:pt x="109506" y="922769"/>
                </a:cubicBezTo>
                <a:cubicBezTo>
                  <a:pt x="117834" y="909442"/>
                  <a:pt x="128940" y="909760"/>
                  <a:pt x="143456" y="905793"/>
                </a:cubicBezTo>
                <a:cubicBezTo>
                  <a:pt x="149168" y="868036"/>
                  <a:pt x="93165" y="862879"/>
                  <a:pt x="85312" y="836148"/>
                </a:cubicBezTo>
                <a:cubicBezTo>
                  <a:pt x="84201" y="832261"/>
                  <a:pt x="89833" y="822742"/>
                  <a:pt x="88644" y="818776"/>
                </a:cubicBezTo>
                <a:cubicBezTo>
                  <a:pt x="81108" y="792758"/>
                  <a:pt x="55486" y="761346"/>
                  <a:pt x="43747" y="734376"/>
                </a:cubicBezTo>
                <a:cubicBezTo>
                  <a:pt x="26216" y="694476"/>
                  <a:pt x="15270" y="650769"/>
                  <a:pt x="7258" y="608014"/>
                </a:cubicBezTo>
                <a:cubicBezTo>
                  <a:pt x="-18681" y="470467"/>
                  <a:pt x="27803" y="404073"/>
                  <a:pt x="100621" y="294131"/>
                </a:cubicBezTo>
                <a:lnTo>
                  <a:pt x="225635" y="103993"/>
                </a:lnTo>
                <a:cubicBezTo>
                  <a:pt x="246259" y="72660"/>
                  <a:pt x="279020" y="37520"/>
                  <a:pt x="291950" y="2856"/>
                </a:cubicBezTo>
                <a:cubicBezTo>
                  <a:pt x="292425" y="1904"/>
                  <a:pt x="292743" y="952"/>
                  <a:pt x="29298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AF7553A7-5933-64EB-5597-F026C9EDCE4D}"/>
              </a:ext>
            </a:extLst>
          </p:cNvPr>
          <p:cNvSpPr/>
          <p:nvPr/>
        </p:nvSpPr>
        <p:spPr>
          <a:xfrm>
            <a:off x="4601468" y="262887"/>
            <a:ext cx="798230" cy="524248"/>
          </a:xfrm>
          <a:custGeom>
            <a:avLst/>
            <a:gdLst>
              <a:gd name="connsiteX0" fmla="*/ 377976 w 798230"/>
              <a:gd name="connsiteY0" fmla="*/ 0 h 524248"/>
              <a:gd name="connsiteX1" fmla="*/ 419620 w 798230"/>
              <a:gd name="connsiteY1" fmla="*/ 106135 h 524248"/>
              <a:gd name="connsiteX2" fmla="*/ 440958 w 798230"/>
              <a:gd name="connsiteY2" fmla="*/ 110577 h 524248"/>
              <a:gd name="connsiteX3" fmla="*/ 496088 w 798230"/>
              <a:gd name="connsiteY3" fmla="*/ 24828 h 524248"/>
              <a:gd name="connsiteX4" fmla="*/ 557008 w 798230"/>
              <a:gd name="connsiteY4" fmla="*/ 109784 h 524248"/>
              <a:gd name="connsiteX5" fmla="*/ 617373 w 798230"/>
              <a:gd name="connsiteY5" fmla="*/ 203702 h 524248"/>
              <a:gd name="connsiteX6" fmla="*/ 798231 w 798230"/>
              <a:gd name="connsiteY6" fmla="*/ 524248 h 524248"/>
              <a:gd name="connsiteX7" fmla="*/ 682339 w 798230"/>
              <a:gd name="connsiteY7" fmla="*/ 517902 h 524248"/>
              <a:gd name="connsiteX8" fmla="*/ 489187 w 798230"/>
              <a:gd name="connsiteY8" fmla="*/ 505924 h 524248"/>
              <a:gd name="connsiteX9" fmla="*/ 474591 w 798230"/>
              <a:gd name="connsiteY9" fmla="*/ 506559 h 524248"/>
              <a:gd name="connsiteX10" fmla="*/ 397886 w 798230"/>
              <a:gd name="connsiteY10" fmla="*/ 491012 h 524248"/>
              <a:gd name="connsiteX11" fmla="*/ 221312 w 798230"/>
              <a:gd name="connsiteY11" fmla="*/ 455157 h 524248"/>
              <a:gd name="connsiteX12" fmla="*/ 170942 w 798230"/>
              <a:gd name="connsiteY12" fmla="*/ 440007 h 524248"/>
              <a:gd name="connsiteX13" fmla="*/ 0 w 798230"/>
              <a:gd name="connsiteY13" fmla="*/ 336252 h 524248"/>
              <a:gd name="connsiteX14" fmla="*/ 146589 w 798230"/>
              <a:gd name="connsiteY14" fmla="*/ 184268 h 524248"/>
              <a:gd name="connsiteX15" fmla="*/ 169990 w 798230"/>
              <a:gd name="connsiteY15" fmla="*/ 154046 h 524248"/>
              <a:gd name="connsiteX16" fmla="*/ 216790 w 798230"/>
              <a:gd name="connsiteY16" fmla="*/ 104786 h 524248"/>
              <a:gd name="connsiteX17" fmla="*/ 264305 w 798230"/>
              <a:gd name="connsiteY17" fmla="*/ 83210 h 524248"/>
              <a:gd name="connsiteX18" fmla="*/ 309202 w 798230"/>
              <a:gd name="connsiteY18" fmla="*/ 121999 h 524248"/>
              <a:gd name="connsiteX19" fmla="*/ 378610 w 798230"/>
              <a:gd name="connsiteY19" fmla="*/ 113115 h 524248"/>
              <a:gd name="connsiteX20" fmla="*/ 377976 w 798230"/>
              <a:gd name="connsiteY20" fmla="*/ 0 h 524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98230" h="524248">
                <a:moveTo>
                  <a:pt x="377976" y="0"/>
                </a:moveTo>
                <a:cubicBezTo>
                  <a:pt x="388367" y="37758"/>
                  <a:pt x="395189" y="74643"/>
                  <a:pt x="419620" y="106135"/>
                </a:cubicBezTo>
                <a:cubicBezTo>
                  <a:pt x="427949" y="109942"/>
                  <a:pt x="431995" y="114146"/>
                  <a:pt x="440958" y="110577"/>
                </a:cubicBezTo>
                <a:cubicBezTo>
                  <a:pt x="469277" y="99154"/>
                  <a:pt x="484507" y="51005"/>
                  <a:pt x="496088" y="24828"/>
                </a:cubicBezTo>
                <a:cubicBezTo>
                  <a:pt x="519409" y="51877"/>
                  <a:pt x="540509" y="77816"/>
                  <a:pt x="557008" y="109784"/>
                </a:cubicBezTo>
                <a:cubicBezTo>
                  <a:pt x="577236" y="140958"/>
                  <a:pt x="598177" y="171894"/>
                  <a:pt x="617373" y="203702"/>
                </a:cubicBezTo>
                <a:cubicBezTo>
                  <a:pt x="686305" y="301667"/>
                  <a:pt x="771499" y="405025"/>
                  <a:pt x="798231" y="524248"/>
                </a:cubicBezTo>
                <a:cubicBezTo>
                  <a:pt x="759759" y="521789"/>
                  <a:pt x="720890" y="518140"/>
                  <a:pt x="682339" y="517902"/>
                </a:cubicBezTo>
                <a:cubicBezTo>
                  <a:pt x="619753" y="521234"/>
                  <a:pt x="552883" y="507194"/>
                  <a:pt x="489187" y="505924"/>
                </a:cubicBezTo>
                <a:lnTo>
                  <a:pt x="474591" y="506559"/>
                </a:lnTo>
                <a:cubicBezTo>
                  <a:pt x="449763" y="494581"/>
                  <a:pt x="425094" y="491725"/>
                  <a:pt x="397886" y="491012"/>
                </a:cubicBezTo>
                <a:cubicBezTo>
                  <a:pt x="345136" y="499103"/>
                  <a:pt x="272237" y="469912"/>
                  <a:pt x="221312" y="455157"/>
                </a:cubicBezTo>
                <a:cubicBezTo>
                  <a:pt x="204971" y="448970"/>
                  <a:pt x="187758" y="444766"/>
                  <a:pt x="170942" y="440007"/>
                </a:cubicBezTo>
                <a:cubicBezTo>
                  <a:pt x="108197" y="411292"/>
                  <a:pt x="53781" y="379562"/>
                  <a:pt x="0" y="336252"/>
                </a:cubicBezTo>
                <a:cubicBezTo>
                  <a:pt x="59493" y="293258"/>
                  <a:pt x="111529" y="250265"/>
                  <a:pt x="146589" y="184268"/>
                </a:cubicBezTo>
                <a:cubicBezTo>
                  <a:pt x="151825" y="172211"/>
                  <a:pt x="161106" y="163485"/>
                  <a:pt x="169990" y="154046"/>
                </a:cubicBezTo>
                <a:cubicBezTo>
                  <a:pt x="186806" y="138499"/>
                  <a:pt x="201243" y="121523"/>
                  <a:pt x="216790" y="104786"/>
                </a:cubicBezTo>
                <a:cubicBezTo>
                  <a:pt x="232259" y="88128"/>
                  <a:pt x="242174" y="84003"/>
                  <a:pt x="264305" y="83210"/>
                </a:cubicBezTo>
                <a:cubicBezTo>
                  <a:pt x="284533" y="90349"/>
                  <a:pt x="295797" y="106214"/>
                  <a:pt x="309202" y="121999"/>
                </a:cubicBezTo>
                <a:lnTo>
                  <a:pt x="378610" y="113115"/>
                </a:lnTo>
                <a:cubicBezTo>
                  <a:pt x="377262" y="75278"/>
                  <a:pt x="375834" y="37837"/>
                  <a:pt x="377976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775983A8-1B20-5DAF-ABE8-F1260AE49087}"/>
              </a:ext>
            </a:extLst>
          </p:cNvPr>
          <p:cNvSpPr/>
          <p:nvPr/>
        </p:nvSpPr>
        <p:spPr>
          <a:xfrm>
            <a:off x="4601389" y="346018"/>
            <a:ext cx="473163" cy="409193"/>
          </a:xfrm>
          <a:custGeom>
            <a:avLst/>
            <a:gdLst>
              <a:gd name="connsiteX0" fmla="*/ 170069 w 473163"/>
              <a:gd name="connsiteY0" fmla="*/ 70836 h 409193"/>
              <a:gd name="connsiteX1" fmla="*/ 216870 w 473163"/>
              <a:gd name="connsiteY1" fmla="*/ 21576 h 409193"/>
              <a:gd name="connsiteX2" fmla="*/ 264384 w 473163"/>
              <a:gd name="connsiteY2" fmla="*/ 0 h 409193"/>
              <a:gd name="connsiteX3" fmla="*/ 309282 w 473163"/>
              <a:gd name="connsiteY3" fmla="*/ 38789 h 409193"/>
              <a:gd name="connsiteX4" fmla="*/ 473164 w 473163"/>
              <a:gd name="connsiteY4" fmla="*/ 211476 h 409193"/>
              <a:gd name="connsiteX5" fmla="*/ 397886 w 473163"/>
              <a:gd name="connsiteY5" fmla="*/ 407801 h 409193"/>
              <a:gd name="connsiteX6" fmla="*/ 221312 w 473163"/>
              <a:gd name="connsiteY6" fmla="*/ 371947 h 409193"/>
              <a:gd name="connsiteX7" fmla="*/ 170942 w 473163"/>
              <a:gd name="connsiteY7" fmla="*/ 356796 h 409193"/>
              <a:gd name="connsiteX8" fmla="*/ 0 w 473163"/>
              <a:gd name="connsiteY8" fmla="*/ 253041 h 409193"/>
              <a:gd name="connsiteX9" fmla="*/ 146589 w 473163"/>
              <a:gd name="connsiteY9" fmla="*/ 101058 h 409193"/>
              <a:gd name="connsiteX10" fmla="*/ 170069 w 473163"/>
              <a:gd name="connsiteY10" fmla="*/ 70836 h 40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3163" h="409193">
                <a:moveTo>
                  <a:pt x="170069" y="70836"/>
                </a:moveTo>
                <a:cubicBezTo>
                  <a:pt x="186886" y="55288"/>
                  <a:pt x="201323" y="38313"/>
                  <a:pt x="216870" y="21576"/>
                </a:cubicBezTo>
                <a:cubicBezTo>
                  <a:pt x="232338" y="4918"/>
                  <a:pt x="242253" y="793"/>
                  <a:pt x="264384" y="0"/>
                </a:cubicBezTo>
                <a:cubicBezTo>
                  <a:pt x="284612" y="7139"/>
                  <a:pt x="295876" y="23004"/>
                  <a:pt x="309282" y="38789"/>
                </a:cubicBezTo>
                <a:cubicBezTo>
                  <a:pt x="365125" y="96299"/>
                  <a:pt x="431678" y="141434"/>
                  <a:pt x="473164" y="211476"/>
                </a:cubicBezTo>
                <a:cubicBezTo>
                  <a:pt x="455792" y="280011"/>
                  <a:pt x="422793" y="341963"/>
                  <a:pt x="397886" y="407801"/>
                </a:cubicBezTo>
                <a:cubicBezTo>
                  <a:pt x="345136" y="415892"/>
                  <a:pt x="272238" y="386701"/>
                  <a:pt x="221312" y="371947"/>
                </a:cubicBezTo>
                <a:cubicBezTo>
                  <a:pt x="204971" y="365760"/>
                  <a:pt x="187758" y="361556"/>
                  <a:pt x="170942" y="356796"/>
                </a:cubicBezTo>
                <a:cubicBezTo>
                  <a:pt x="108197" y="328081"/>
                  <a:pt x="53781" y="296352"/>
                  <a:pt x="0" y="253041"/>
                </a:cubicBezTo>
                <a:cubicBezTo>
                  <a:pt x="59493" y="210048"/>
                  <a:pt x="111529" y="167055"/>
                  <a:pt x="146589" y="101058"/>
                </a:cubicBezTo>
                <a:cubicBezTo>
                  <a:pt x="151825" y="88921"/>
                  <a:pt x="161185" y="80275"/>
                  <a:pt x="170069" y="7083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116C9008-EBEE-0B07-1A00-B869D13B19DC}"/>
              </a:ext>
            </a:extLst>
          </p:cNvPr>
          <p:cNvSpPr/>
          <p:nvPr/>
        </p:nvSpPr>
        <p:spPr>
          <a:xfrm>
            <a:off x="4601468" y="447076"/>
            <a:ext cx="189693" cy="255738"/>
          </a:xfrm>
          <a:custGeom>
            <a:avLst/>
            <a:gdLst>
              <a:gd name="connsiteX0" fmla="*/ 146589 w 189693"/>
              <a:gd name="connsiteY0" fmla="*/ 0 h 255738"/>
              <a:gd name="connsiteX1" fmla="*/ 181730 w 189693"/>
              <a:gd name="connsiteY1" fmla="*/ 234321 h 255738"/>
              <a:gd name="connsiteX2" fmla="*/ 170942 w 189693"/>
              <a:gd name="connsiteY2" fmla="*/ 255738 h 255738"/>
              <a:gd name="connsiteX3" fmla="*/ 0 w 189693"/>
              <a:gd name="connsiteY3" fmla="*/ 151984 h 255738"/>
              <a:gd name="connsiteX4" fmla="*/ 146589 w 189693"/>
              <a:gd name="connsiteY4" fmla="*/ 0 h 25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9693" h="255738">
                <a:moveTo>
                  <a:pt x="146589" y="0"/>
                </a:moveTo>
                <a:cubicBezTo>
                  <a:pt x="181254" y="63379"/>
                  <a:pt x="201957" y="164199"/>
                  <a:pt x="181730" y="234321"/>
                </a:cubicBezTo>
                <a:cubicBezTo>
                  <a:pt x="179350" y="242571"/>
                  <a:pt x="177525" y="249869"/>
                  <a:pt x="170942" y="255738"/>
                </a:cubicBezTo>
                <a:cubicBezTo>
                  <a:pt x="108197" y="227023"/>
                  <a:pt x="53781" y="195294"/>
                  <a:pt x="0" y="151984"/>
                </a:cubicBezTo>
                <a:cubicBezTo>
                  <a:pt x="59493" y="108990"/>
                  <a:pt x="111449" y="65997"/>
                  <a:pt x="14658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8F601D38-52B1-93AB-34F0-C35C9C124F03}"/>
              </a:ext>
            </a:extLst>
          </p:cNvPr>
          <p:cNvSpPr/>
          <p:nvPr/>
        </p:nvSpPr>
        <p:spPr>
          <a:xfrm>
            <a:off x="4748058" y="416854"/>
            <a:ext cx="131280" cy="301111"/>
          </a:xfrm>
          <a:custGeom>
            <a:avLst/>
            <a:gdLst>
              <a:gd name="connsiteX0" fmla="*/ 0 w 131280"/>
              <a:gd name="connsiteY0" fmla="*/ 30222 h 301111"/>
              <a:gd name="connsiteX1" fmla="*/ 23400 w 131280"/>
              <a:gd name="connsiteY1" fmla="*/ 0 h 301111"/>
              <a:gd name="connsiteX2" fmla="*/ 131280 w 131280"/>
              <a:gd name="connsiteY2" fmla="*/ 118113 h 301111"/>
              <a:gd name="connsiteX3" fmla="*/ 74722 w 131280"/>
              <a:gd name="connsiteY3" fmla="*/ 301111 h 301111"/>
              <a:gd name="connsiteX4" fmla="*/ 24352 w 131280"/>
              <a:gd name="connsiteY4" fmla="*/ 285961 h 301111"/>
              <a:gd name="connsiteX5" fmla="*/ 35140 w 131280"/>
              <a:gd name="connsiteY5" fmla="*/ 264543 h 301111"/>
              <a:gd name="connsiteX6" fmla="*/ 0 w 131280"/>
              <a:gd name="connsiteY6" fmla="*/ 30222 h 301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1280" h="301111">
                <a:moveTo>
                  <a:pt x="0" y="30222"/>
                </a:moveTo>
                <a:cubicBezTo>
                  <a:pt x="5235" y="18165"/>
                  <a:pt x="14516" y="9439"/>
                  <a:pt x="23400" y="0"/>
                </a:cubicBezTo>
                <a:cubicBezTo>
                  <a:pt x="56399" y="43786"/>
                  <a:pt x="89239" y="82496"/>
                  <a:pt x="131280" y="118113"/>
                </a:cubicBezTo>
                <a:cubicBezTo>
                  <a:pt x="112798" y="178478"/>
                  <a:pt x="97251" y="242333"/>
                  <a:pt x="74722" y="301111"/>
                </a:cubicBezTo>
                <a:cubicBezTo>
                  <a:pt x="58382" y="294924"/>
                  <a:pt x="41169" y="290720"/>
                  <a:pt x="24352" y="285961"/>
                </a:cubicBezTo>
                <a:cubicBezTo>
                  <a:pt x="30936" y="280091"/>
                  <a:pt x="32761" y="272793"/>
                  <a:pt x="35140" y="264543"/>
                </a:cubicBezTo>
                <a:cubicBezTo>
                  <a:pt x="55368" y="194342"/>
                  <a:pt x="34664" y="93522"/>
                  <a:pt x="0" y="3022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80FEC017-7B7E-0BC1-86C2-8FDFDE325454}"/>
              </a:ext>
            </a:extLst>
          </p:cNvPr>
          <p:cNvSpPr/>
          <p:nvPr/>
        </p:nvSpPr>
        <p:spPr>
          <a:xfrm>
            <a:off x="5168233" y="466589"/>
            <a:ext cx="231465" cy="320545"/>
          </a:xfrm>
          <a:custGeom>
            <a:avLst/>
            <a:gdLst>
              <a:gd name="connsiteX0" fmla="*/ 0 w 231465"/>
              <a:gd name="connsiteY0" fmla="*/ 127393 h 320545"/>
              <a:gd name="connsiteX1" fmla="*/ 50608 w 231465"/>
              <a:gd name="connsiteY1" fmla="*/ 0 h 320545"/>
              <a:gd name="connsiteX2" fmla="*/ 231466 w 231465"/>
              <a:gd name="connsiteY2" fmla="*/ 320546 h 320545"/>
              <a:gd name="connsiteX3" fmla="*/ 115574 w 231465"/>
              <a:gd name="connsiteY3" fmla="*/ 314200 h 320545"/>
              <a:gd name="connsiteX4" fmla="*/ 0 w 231465"/>
              <a:gd name="connsiteY4" fmla="*/ 127393 h 320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465" h="320545">
                <a:moveTo>
                  <a:pt x="0" y="127393"/>
                </a:moveTo>
                <a:cubicBezTo>
                  <a:pt x="20069" y="86225"/>
                  <a:pt x="33554" y="42517"/>
                  <a:pt x="50608" y="0"/>
                </a:cubicBezTo>
                <a:cubicBezTo>
                  <a:pt x="119540" y="97964"/>
                  <a:pt x="204734" y="201323"/>
                  <a:pt x="231466" y="320546"/>
                </a:cubicBezTo>
                <a:cubicBezTo>
                  <a:pt x="192994" y="318087"/>
                  <a:pt x="154125" y="314438"/>
                  <a:pt x="115574" y="314200"/>
                </a:cubicBezTo>
                <a:cubicBezTo>
                  <a:pt x="66394" y="270731"/>
                  <a:pt x="28953" y="185141"/>
                  <a:pt x="0" y="12739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A21B4C5F-067F-0566-9B02-F3FC72B41880}"/>
              </a:ext>
            </a:extLst>
          </p:cNvPr>
          <p:cNvSpPr/>
          <p:nvPr/>
        </p:nvSpPr>
        <p:spPr>
          <a:xfrm>
            <a:off x="4978348" y="262887"/>
            <a:ext cx="180128" cy="252962"/>
          </a:xfrm>
          <a:custGeom>
            <a:avLst/>
            <a:gdLst>
              <a:gd name="connsiteX0" fmla="*/ 1096 w 180128"/>
              <a:gd name="connsiteY0" fmla="*/ 0 h 252962"/>
              <a:gd name="connsiteX1" fmla="*/ 42741 w 180128"/>
              <a:gd name="connsiteY1" fmla="*/ 106135 h 252962"/>
              <a:gd name="connsiteX2" fmla="*/ 64079 w 180128"/>
              <a:gd name="connsiteY2" fmla="*/ 110577 h 252962"/>
              <a:gd name="connsiteX3" fmla="*/ 119209 w 180128"/>
              <a:gd name="connsiteY3" fmla="*/ 24828 h 252962"/>
              <a:gd name="connsiteX4" fmla="*/ 180129 w 180128"/>
              <a:gd name="connsiteY4" fmla="*/ 109784 h 252962"/>
              <a:gd name="connsiteX5" fmla="*/ 158315 w 180128"/>
              <a:gd name="connsiteY5" fmla="*/ 252962 h 252962"/>
              <a:gd name="connsiteX6" fmla="*/ 1731 w 180128"/>
              <a:gd name="connsiteY6" fmla="*/ 113115 h 252962"/>
              <a:gd name="connsiteX7" fmla="*/ 1096 w 180128"/>
              <a:gd name="connsiteY7" fmla="*/ 0 h 252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128" h="252962">
                <a:moveTo>
                  <a:pt x="1096" y="0"/>
                </a:moveTo>
                <a:cubicBezTo>
                  <a:pt x="11487" y="37758"/>
                  <a:pt x="18309" y="74643"/>
                  <a:pt x="42741" y="106135"/>
                </a:cubicBezTo>
                <a:cubicBezTo>
                  <a:pt x="51070" y="109942"/>
                  <a:pt x="55115" y="114146"/>
                  <a:pt x="64079" y="110577"/>
                </a:cubicBezTo>
                <a:cubicBezTo>
                  <a:pt x="92397" y="99154"/>
                  <a:pt x="107627" y="51005"/>
                  <a:pt x="119209" y="24828"/>
                </a:cubicBezTo>
                <a:cubicBezTo>
                  <a:pt x="142530" y="51877"/>
                  <a:pt x="163630" y="77816"/>
                  <a:pt x="180129" y="109784"/>
                </a:cubicBezTo>
                <a:cubicBezTo>
                  <a:pt x="175290" y="158409"/>
                  <a:pt x="169262" y="205289"/>
                  <a:pt x="158315" y="252962"/>
                </a:cubicBezTo>
                <a:cubicBezTo>
                  <a:pt x="116987" y="191725"/>
                  <a:pt x="63206" y="152063"/>
                  <a:pt x="1731" y="113115"/>
                </a:cubicBezTo>
                <a:cubicBezTo>
                  <a:pt x="382" y="75278"/>
                  <a:pt x="-1046" y="37837"/>
                  <a:pt x="109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9F85D22D-8FFF-9E3B-D2D9-49F7FEC8510A}"/>
              </a:ext>
            </a:extLst>
          </p:cNvPr>
          <p:cNvSpPr/>
          <p:nvPr/>
        </p:nvSpPr>
        <p:spPr>
          <a:xfrm>
            <a:off x="5076058" y="614369"/>
            <a:ext cx="85115" cy="154997"/>
          </a:xfrm>
          <a:custGeom>
            <a:avLst/>
            <a:gdLst>
              <a:gd name="connsiteX0" fmla="*/ 2 w 85115"/>
              <a:gd name="connsiteY0" fmla="*/ 154998 h 154997"/>
              <a:gd name="connsiteX1" fmla="*/ 27448 w 85115"/>
              <a:gd name="connsiteY1" fmla="*/ 0 h 154997"/>
              <a:gd name="connsiteX2" fmla="*/ 85116 w 85115"/>
              <a:gd name="connsiteY2" fmla="*/ 150794 h 154997"/>
              <a:gd name="connsiteX3" fmla="*/ 14597 w 85115"/>
              <a:gd name="connsiteY3" fmla="*/ 154363 h 154997"/>
              <a:gd name="connsiteX4" fmla="*/ 2 w 85115"/>
              <a:gd name="connsiteY4" fmla="*/ 154998 h 154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115" h="154997">
                <a:moveTo>
                  <a:pt x="2" y="154998"/>
                </a:moveTo>
                <a:cubicBezTo>
                  <a:pt x="-157" y="102169"/>
                  <a:pt x="11028" y="50053"/>
                  <a:pt x="27448" y="0"/>
                </a:cubicBezTo>
                <a:cubicBezTo>
                  <a:pt x="43868" y="51719"/>
                  <a:pt x="63699" y="101058"/>
                  <a:pt x="85116" y="150794"/>
                </a:cubicBezTo>
                <a:cubicBezTo>
                  <a:pt x="62033" y="151666"/>
                  <a:pt x="37363" y="150873"/>
                  <a:pt x="14597" y="154363"/>
                </a:cubicBezTo>
                <a:lnTo>
                  <a:pt x="2" y="154998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3A7ECF4F-E81B-E6FA-A941-15335E00C152}"/>
              </a:ext>
            </a:extLst>
          </p:cNvPr>
          <p:cNvSpPr/>
          <p:nvPr/>
        </p:nvSpPr>
        <p:spPr>
          <a:xfrm>
            <a:off x="6267893" y="1443933"/>
            <a:ext cx="693248" cy="519444"/>
          </a:xfrm>
          <a:custGeom>
            <a:avLst/>
            <a:gdLst>
              <a:gd name="connsiteX0" fmla="*/ 352592 w 693248"/>
              <a:gd name="connsiteY0" fmla="*/ 0 h 519444"/>
              <a:gd name="connsiteX1" fmla="*/ 450398 w 693248"/>
              <a:gd name="connsiteY1" fmla="*/ 85749 h 519444"/>
              <a:gd name="connsiteX2" fmla="*/ 648548 w 693248"/>
              <a:gd name="connsiteY2" fmla="*/ 222026 h 519444"/>
              <a:gd name="connsiteX3" fmla="*/ 688527 w 693248"/>
              <a:gd name="connsiteY3" fmla="*/ 422080 h 519444"/>
              <a:gd name="connsiteX4" fmla="*/ 633080 w 693248"/>
              <a:gd name="connsiteY4" fmla="*/ 485776 h 519444"/>
              <a:gd name="connsiteX5" fmla="*/ 304840 w 693248"/>
              <a:gd name="connsiteY5" fmla="*/ 498547 h 519444"/>
              <a:gd name="connsiteX6" fmla="*/ 379800 w 693248"/>
              <a:gd name="connsiteY6" fmla="*/ 465152 h 519444"/>
              <a:gd name="connsiteX7" fmla="*/ 374327 w 693248"/>
              <a:gd name="connsiteY7" fmla="*/ 448415 h 519444"/>
              <a:gd name="connsiteX8" fmla="*/ 234956 w 693248"/>
              <a:gd name="connsiteY8" fmla="*/ 425411 h 519444"/>
              <a:gd name="connsiteX9" fmla="*/ 323719 w 693248"/>
              <a:gd name="connsiteY9" fmla="*/ 370123 h 519444"/>
              <a:gd name="connsiteX10" fmla="*/ 354338 w 693248"/>
              <a:gd name="connsiteY10" fmla="*/ 321656 h 519444"/>
              <a:gd name="connsiteX11" fmla="*/ 154601 w 693248"/>
              <a:gd name="connsiteY11" fmla="*/ 388050 h 519444"/>
              <a:gd name="connsiteX12" fmla="*/ 230514 w 693248"/>
              <a:gd name="connsiteY12" fmla="*/ 248203 h 519444"/>
              <a:gd name="connsiteX13" fmla="*/ 218377 w 693248"/>
              <a:gd name="connsiteY13" fmla="*/ 247330 h 519444"/>
              <a:gd name="connsiteX14" fmla="*/ 67187 w 693248"/>
              <a:gd name="connsiteY14" fmla="*/ 373930 h 519444"/>
              <a:gd name="connsiteX15" fmla="*/ 101693 w 693248"/>
              <a:gd name="connsiteY15" fmla="*/ 218060 h 519444"/>
              <a:gd name="connsiteX16" fmla="*/ 96140 w 693248"/>
              <a:gd name="connsiteY16" fmla="*/ 213538 h 519444"/>
              <a:gd name="connsiteX17" fmla="*/ 0 w 693248"/>
              <a:gd name="connsiteY17" fmla="*/ 337759 h 519444"/>
              <a:gd name="connsiteX18" fmla="*/ 251138 w 693248"/>
              <a:gd name="connsiteY18" fmla="*/ 56161 h 519444"/>
              <a:gd name="connsiteX19" fmla="*/ 347992 w 693248"/>
              <a:gd name="connsiteY19" fmla="*/ 3807 h 519444"/>
              <a:gd name="connsiteX20" fmla="*/ 352592 w 693248"/>
              <a:gd name="connsiteY20" fmla="*/ 0 h 519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3248" h="519444">
                <a:moveTo>
                  <a:pt x="352592" y="0"/>
                </a:moveTo>
                <a:cubicBezTo>
                  <a:pt x="383132" y="31491"/>
                  <a:pt x="414465" y="60524"/>
                  <a:pt x="450398" y="85749"/>
                </a:cubicBezTo>
                <a:cubicBezTo>
                  <a:pt x="499975" y="120413"/>
                  <a:pt x="620150" y="170545"/>
                  <a:pt x="648548" y="222026"/>
                </a:cubicBezTo>
                <a:cubicBezTo>
                  <a:pt x="675359" y="270810"/>
                  <a:pt x="704947" y="367743"/>
                  <a:pt x="688527" y="422080"/>
                </a:cubicBezTo>
                <a:cubicBezTo>
                  <a:pt x="679960" y="450557"/>
                  <a:pt x="658860" y="471895"/>
                  <a:pt x="633080" y="485776"/>
                </a:cubicBezTo>
                <a:cubicBezTo>
                  <a:pt x="548362" y="531308"/>
                  <a:pt x="394951" y="525597"/>
                  <a:pt x="304840" y="498547"/>
                </a:cubicBezTo>
                <a:cubicBezTo>
                  <a:pt x="332286" y="491567"/>
                  <a:pt x="360287" y="487363"/>
                  <a:pt x="379800" y="465152"/>
                </a:cubicBezTo>
                <a:cubicBezTo>
                  <a:pt x="379245" y="456585"/>
                  <a:pt x="380990" y="454682"/>
                  <a:pt x="374327" y="448415"/>
                </a:cubicBezTo>
                <a:cubicBezTo>
                  <a:pt x="344264" y="420176"/>
                  <a:pt x="273666" y="423190"/>
                  <a:pt x="234956" y="425411"/>
                </a:cubicBezTo>
                <a:cubicBezTo>
                  <a:pt x="264781" y="408119"/>
                  <a:pt x="296590" y="391461"/>
                  <a:pt x="323719" y="370123"/>
                </a:cubicBezTo>
                <a:cubicBezTo>
                  <a:pt x="341963" y="355765"/>
                  <a:pt x="351482" y="344660"/>
                  <a:pt x="354338" y="321656"/>
                </a:cubicBezTo>
                <a:cubicBezTo>
                  <a:pt x="271286" y="308489"/>
                  <a:pt x="221788" y="345295"/>
                  <a:pt x="154601" y="388050"/>
                </a:cubicBezTo>
                <a:cubicBezTo>
                  <a:pt x="176494" y="351640"/>
                  <a:pt x="232576" y="290244"/>
                  <a:pt x="230514" y="248203"/>
                </a:cubicBezTo>
                <a:lnTo>
                  <a:pt x="218377" y="247330"/>
                </a:lnTo>
                <a:cubicBezTo>
                  <a:pt x="149366" y="275807"/>
                  <a:pt x="112402" y="317055"/>
                  <a:pt x="67187" y="373930"/>
                </a:cubicBezTo>
                <a:cubicBezTo>
                  <a:pt x="84321" y="324195"/>
                  <a:pt x="103914" y="271524"/>
                  <a:pt x="101693" y="218060"/>
                </a:cubicBezTo>
                <a:lnTo>
                  <a:pt x="96140" y="213538"/>
                </a:lnTo>
                <a:cubicBezTo>
                  <a:pt x="55209" y="233528"/>
                  <a:pt x="28001" y="301825"/>
                  <a:pt x="0" y="337759"/>
                </a:cubicBezTo>
                <a:cubicBezTo>
                  <a:pt x="29905" y="179033"/>
                  <a:pt x="114146" y="121920"/>
                  <a:pt x="251138" y="56161"/>
                </a:cubicBezTo>
                <a:cubicBezTo>
                  <a:pt x="283899" y="40455"/>
                  <a:pt x="319118" y="26256"/>
                  <a:pt x="347992" y="3807"/>
                </a:cubicBezTo>
                <a:cubicBezTo>
                  <a:pt x="349578" y="2459"/>
                  <a:pt x="351085" y="1190"/>
                  <a:pt x="35259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F0ED351F-7D1F-EC06-A359-6571F68F0545}"/>
              </a:ext>
            </a:extLst>
          </p:cNvPr>
          <p:cNvSpPr/>
          <p:nvPr/>
        </p:nvSpPr>
        <p:spPr>
          <a:xfrm>
            <a:off x="1131627" y="1784468"/>
            <a:ext cx="518378" cy="789505"/>
          </a:xfrm>
          <a:custGeom>
            <a:avLst/>
            <a:gdLst>
              <a:gd name="connsiteX0" fmla="*/ 131359 w 518378"/>
              <a:gd name="connsiteY0" fmla="*/ 0 h 789505"/>
              <a:gd name="connsiteX1" fmla="*/ 208938 w 518378"/>
              <a:gd name="connsiteY1" fmla="*/ 148414 h 789505"/>
              <a:gd name="connsiteX2" fmla="*/ 230752 w 518378"/>
              <a:gd name="connsiteY2" fmla="*/ 66552 h 789505"/>
              <a:gd name="connsiteX3" fmla="*/ 285167 w 518378"/>
              <a:gd name="connsiteY3" fmla="*/ 191725 h 789505"/>
              <a:gd name="connsiteX4" fmla="*/ 316104 w 518378"/>
              <a:gd name="connsiteY4" fmla="*/ 98044 h 789505"/>
              <a:gd name="connsiteX5" fmla="*/ 336172 w 518378"/>
              <a:gd name="connsiteY5" fmla="*/ 93046 h 789505"/>
              <a:gd name="connsiteX6" fmla="*/ 400821 w 518378"/>
              <a:gd name="connsiteY6" fmla="*/ 193152 h 789505"/>
              <a:gd name="connsiteX7" fmla="*/ 416686 w 518378"/>
              <a:gd name="connsiteY7" fmla="*/ 44342 h 789505"/>
              <a:gd name="connsiteX8" fmla="*/ 518378 w 518378"/>
              <a:gd name="connsiteY8" fmla="*/ 265257 h 789505"/>
              <a:gd name="connsiteX9" fmla="*/ 366474 w 518378"/>
              <a:gd name="connsiteY9" fmla="*/ 789505 h 789505"/>
              <a:gd name="connsiteX10" fmla="*/ 244316 w 518378"/>
              <a:gd name="connsiteY10" fmla="*/ 592546 h 789505"/>
              <a:gd name="connsiteX11" fmla="*/ 341249 w 518378"/>
              <a:gd name="connsiteY11" fmla="*/ 657036 h 789505"/>
              <a:gd name="connsiteX12" fmla="*/ 207193 w 518378"/>
              <a:gd name="connsiteY12" fmla="*/ 439213 h 789505"/>
              <a:gd name="connsiteX13" fmla="*/ 373930 w 518378"/>
              <a:gd name="connsiteY13" fmla="*/ 528849 h 789505"/>
              <a:gd name="connsiteX14" fmla="*/ 174670 w 518378"/>
              <a:gd name="connsiteY14" fmla="*/ 307378 h 789505"/>
              <a:gd name="connsiteX15" fmla="*/ 87652 w 518378"/>
              <a:gd name="connsiteY15" fmla="*/ 293021 h 789505"/>
              <a:gd name="connsiteX16" fmla="*/ 89953 w 518378"/>
              <a:gd name="connsiteY16" fmla="*/ 285564 h 789505"/>
              <a:gd name="connsiteX17" fmla="*/ 265971 w 518378"/>
              <a:gd name="connsiteY17" fmla="*/ 280884 h 789505"/>
              <a:gd name="connsiteX18" fmla="*/ 206241 w 518378"/>
              <a:gd name="connsiteY18" fmla="*/ 219408 h 789505"/>
              <a:gd name="connsiteX19" fmla="*/ 21814 w 518378"/>
              <a:gd name="connsiteY19" fmla="*/ 205051 h 789505"/>
              <a:gd name="connsiteX20" fmla="*/ 0 w 518378"/>
              <a:gd name="connsiteY20" fmla="*/ 187044 h 789505"/>
              <a:gd name="connsiteX21" fmla="*/ 139926 w 518378"/>
              <a:gd name="connsiteY21" fmla="*/ 163882 h 789505"/>
              <a:gd name="connsiteX22" fmla="*/ 131359 w 518378"/>
              <a:gd name="connsiteY22" fmla="*/ 0 h 789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18378" h="789505">
                <a:moveTo>
                  <a:pt x="131359" y="0"/>
                </a:moveTo>
                <a:cubicBezTo>
                  <a:pt x="152460" y="52274"/>
                  <a:pt x="178953" y="100741"/>
                  <a:pt x="208938" y="148414"/>
                </a:cubicBezTo>
                <a:lnTo>
                  <a:pt x="230752" y="66552"/>
                </a:lnTo>
                <a:cubicBezTo>
                  <a:pt x="250186" y="107483"/>
                  <a:pt x="266844" y="150238"/>
                  <a:pt x="285167" y="191725"/>
                </a:cubicBezTo>
                <a:cubicBezTo>
                  <a:pt x="292386" y="161582"/>
                  <a:pt x="296590" y="122713"/>
                  <a:pt x="316104" y="98044"/>
                </a:cubicBezTo>
                <a:cubicBezTo>
                  <a:pt x="323957" y="93998"/>
                  <a:pt x="327209" y="89715"/>
                  <a:pt x="336172" y="93046"/>
                </a:cubicBezTo>
                <a:cubicBezTo>
                  <a:pt x="364174" y="103596"/>
                  <a:pt x="387971" y="167214"/>
                  <a:pt x="400821" y="193152"/>
                </a:cubicBezTo>
                <a:cubicBezTo>
                  <a:pt x="413909" y="142227"/>
                  <a:pt x="420176" y="96775"/>
                  <a:pt x="416686" y="44342"/>
                </a:cubicBezTo>
                <a:cubicBezTo>
                  <a:pt x="465707" y="116843"/>
                  <a:pt x="502910" y="177526"/>
                  <a:pt x="518378" y="265257"/>
                </a:cubicBezTo>
                <a:cubicBezTo>
                  <a:pt x="483079" y="477606"/>
                  <a:pt x="459600" y="589055"/>
                  <a:pt x="366474" y="789505"/>
                </a:cubicBezTo>
                <a:cubicBezTo>
                  <a:pt x="327923" y="733345"/>
                  <a:pt x="261450" y="657829"/>
                  <a:pt x="244316" y="592546"/>
                </a:cubicBezTo>
                <a:cubicBezTo>
                  <a:pt x="278742" y="610155"/>
                  <a:pt x="309837" y="634587"/>
                  <a:pt x="341249" y="657036"/>
                </a:cubicBezTo>
                <a:cubicBezTo>
                  <a:pt x="306268" y="572001"/>
                  <a:pt x="269144" y="508066"/>
                  <a:pt x="207193" y="439213"/>
                </a:cubicBezTo>
                <a:cubicBezTo>
                  <a:pt x="264543" y="465708"/>
                  <a:pt x="319039" y="497675"/>
                  <a:pt x="373930" y="528849"/>
                </a:cubicBezTo>
                <a:cubicBezTo>
                  <a:pt x="339980" y="428981"/>
                  <a:pt x="285643" y="333713"/>
                  <a:pt x="174670" y="307378"/>
                </a:cubicBezTo>
                <a:cubicBezTo>
                  <a:pt x="146510" y="300715"/>
                  <a:pt x="113512" y="306268"/>
                  <a:pt x="87652" y="293021"/>
                </a:cubicBezTo>
                <a:lnTo>
                  <a:pt x="89953" y="285564"/>
                </a:lnTo>
                <a:cubicBezTo>
                  <a:pt x="144448" y="256294"/>
                  <a:pt x="207986" y="271683"/>
                  <a:pt x="265971" y="280884"/>
                </a:cubicBezTo>
                <a:cubicBezTo>
                  <a:pt x="247885" y="259387"/>
                  <a:pt x="228689" y="236463"/>
                  <a:pt x="206241" y="219408"/>
                </a:cubicBezTo>
                <a:cubicBezTo>
                  <a:pt x="128821" y="160471"/>
                  <a:pt x="102327" y="194898"/>
                  <a:pt x="21814" y="205051"/>
                </a:cubicBezTo>
                <a:cubicBezTo>
                  <a:pt x="8329" y="199578"/>
                  <a:pt x="7218" y="199498"/>
                  <a:pt x="0" y="187044"/>
                </a:cubicBezTo>
                <a:cubicBezTo>
                  <a:pt x="22369" y="163247"/>
                  <a:pt x="105103" y="166817"/>
                  <a:pt x="139926" y="163882"/>
                </a:cubicBezTo>
                <a:cubicBezTo>
                  <a:pt x="126283" y="105659"/>
                  <a:pt x="122634" y="59255"/>
                  <a:pt x="13135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3A71108F-567D-F137-6116-2AC9844D515C}"/>
              </a:ext>
            </a:extLst>
          </p:cNvPr>
          <p:cNvSpPr/>
          <p:nvPr/>
        </p:nvSpPr>
        <p:spPr>
          <a:xfrm>
            <a:off x="6967842" y="45620"/>
            <a:ext cx="505424" cy="539478"/>
          </a:xfrm>
          <a:custGeom>
            <a:avLst/>
            <a:gdLst>
              <a:gd name="connsiteX0" fmla="*/ 56637 w 505424"/>
              <a:gd name="connsiteY0" fmla="*/ 7377 h 539478"/>
              <a:gd name="connsiteX1" fmla="*/ 171815 w 505424"/>
              <a:gd name="connsiteY1" fmla="*/ 23400 h 539478"/>
              <a:gd name="connsiteX2" fmla="*/ 183237 w 505424"/>
              <a:gd name="connsiteY2" fmla="*/ 78134 h 539478"/>
              <a:gd name="connsiteX3" fmla="*/ 207034 w 505424"/>
              <a:gd name="connsiteY3" fmla="*/ 95267 h 539478"/>
              <a:gd name="connsiteX4" fmla="*/ 223216 w 505424"/>
              <a:gd name="connsiteY4" fmla="*/ 80751 h 539478"/>
              <a:gd name="connsiteX5" fmla="*/ 241778 w 505424"/>
              <a:gd name="connsiteY5" fmla="*/ 0 h 539478"/>
              <a:gd name="connsiteX6" fmla="*/ 284136 w 505424"/>
              <a:gd name="connsiteY6" fmla="*/ 66473 h 539478"/>
              <a:gd name="connsiteX7" fmla="*/ 343471 w 505424"/>
              <a:gd name="connsiteY7" fmla="*/ 57668 h 539478"/>
              <a:gd name="connsiteX8" fmla="*/ 402487 w 505424"/>
              <a:gd name="connsiteY8" fmla="*/ 76785 h 539478"/>
              <a:gd name="connsiteX9" fmla="*/ 466184 w 505424"/>
              <a:gd name="connsiteY9" fmla="*/ 80117 h 539478"/>
              <a:gd name="connsiteX10" fmla="*/ 466263 w 505424"/>
              <a:gd name="connsiteY10" fmla="*/ 64331 h 539478"/>
              <a:gd name="connsiteX11" fmla="*/ 475544 w 505424"/>
              <a:gd name="connsiteY11" fmla="*/ 83607 h 539478"/>
              <a:gd name="connsiteX12" fmla="*/ 490695 w 505424"/>
              <a:gd name="connsiteY12" fmla="*/ 87494 h 539478"/>
              <a:gd name="connsiteX13" fmla="*/ 503069 w 505424"/>
              <a:gd name="connsiteY13" fmla="*/ 102803 h 539478"/>
              <a:gd name="connsiteX14" fmla="*/ 486253 w 505424"/>
              <a:gd name="connsiteY14" fmla="*/ 260419 h 539478"/>
              <a:gd name="connsiteX15" fmla="*/ 374962 w 505424"/>
              <a:gd name="connsiteY15" fmla="*/ 539478 h 539478"/>
              <a:gd name="connsiteX16" fmla="*/ 133184 w 505424"/>
              <a:gd name="connsiteY16" fmla="*/ 291117 h 539478"/>
              <a:gd name="connsiteX17" fmla="*/ 0 w 505424"/>
              <a:gd name="connsiteY17" fmla="*/ 80593 h 539478"/>
              <a:gd name="connsiteX18" fmla="*/ 77340 w 505424"/>
              <a:gd name="connsiteY18" fmla="*/ 116923 h 539478"/>
              <a:gd name="connsiteX19" fmla="*/ 126759 w 505424"/>
              <a:gd name="connsiteY19" fmla="*/ 117478 h 539478"/>
              <a:gd name="connsiteX20" fmla="*/ 128663 w 505424"/>
              <a:gd name="connsiteY20" fmla="*/ 89318 h 539478"/>
              <a:gd name="connsiteX21" fmla="*/ 56637 w 505424"/>
              <a:gd name="connsiteY21" fmla="*/ 7377 h 539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05424" h="539478">
                <a:moveTo>
                  <a:pt x="56637" y="7377"/>
                </a:moveTo>
                <a:cubicBezTo>
                  <a:pt x="94950" y="13168"/>
                  <a:pt x="133422" y="18086"/>
                  <a:pt x="171815" y="23400"/>
                </a:cubicBezTo>
                <a:cubicBezTo>
                  <a:pt x="179112" y="32126"/>
                  <a:pt x="181095" y="65362"/>
                  <a:pt x="183237" y="78134"/>
                </a:cubicBezTo>
                <a:cubicBezTo>
                  <a:pt x="192201" y="89318"/>
                  <a:pt x="192518" y="91856"/>
                  <a:pt x="207034" y="95267"/>
                </a:cubicBezTo>
                <a:cubicBezTo>
                  <a:pt x="213935" y="91143"/>
                  <a:pt x="218933" y="87811"/>
                  <a:pt x="223216" y="80751"/>
                </a:cubicBezTo>
                <a:cubicBezTo>
                  <a:pt x="235353" y="60762"/>
                  <a:pt x="247727" y="22686"/>
                  <a:pt x="241778" y="0"/>
                </a:cubicBezTo>
                <a:cubicBezTo>
                  <a:pt x="257246" y="14913"/>
                  <a:pt x="271048" y="57747"/>
                  <a:pt x="284136" y="66473"/>
                </a:cubicBezTo>
                <a:cubicBezTo>
                  <a:pt x="300874" y="77658"/>
                  <a:pt x="325147" y="56558"/>
                  <a:pt x="343471" y="57668"/>
                </a:cubicBezTo>
                <a:cubicBezTo>
                  <a:pt x="360921" y="58699"/>
                  <a:pt x="385750" y="71232"/>
                  <a:pt x="402487" y="76785"/>
                </a:cubicBezTo>
                <a:cubicBezTo>
                  <a:pt x="423587" y="83845"/>
                  <a:pt x="445639" y="90349"/>
                  <a:pt x="466184" y="80117"/>
                </a:cubicBezTo>
                <a:lnTo>
                  <a:pt x="466263" y="64331"/>
                </a:lnTo>
                <a:lnTo>
                  <a:pt x="475544" y="83607"/>
                </a:lnTo>
                <a:lnTo>
                  <a:pt x="490695" y="87494"/>
                </a:lnTo>
                <a:lnTo>
                  <a:pt x="503069" y="102803"/>
                </a:lnTo>
                <a:cubicBezTo>
                  <a:pt x="511239" y="151984"/>
                  <a:pt x="496326" y="212190"/>
                  <a:pt x="486253" y="260419"/>
                </a:cubicBezTo>
                <a:cubicBezTo>
                  <a:pt x="471181" y="333237"/>
                  <a:pt x="440879" y="496247"/>
                  <a:pt x="374962" y="539478"/>
                </a:cubicBezTo>
                <a:cubicBezTo>
                  <a:pt x="362587" y="469753"/>
                  <a:pt x="182603" y="351878"/>
                  <a:pt x="133184" y="291117"/>
                </a:cubicBezTo>
                <a:cubicBezTo>
                  <a:pt x="84004" y="230593"/>
                  <a:pt x="50450" y="129376"/>
                  <a:pt x="0" y="80593"/>
                </a:cubicBezTo>
                <a:cubicBezTo>
                  <a:pt x="26811" y="90667"/>
                  <a:pt x="51164" y="105817"/>
                  <a:pt x="77340" y="116923"/>
                </a:cubicBezTo>
                <a:cubicBezTo>
                  <a:pt x="93840" y="123982"/>
                  <a:pt x="110101" y="124538"/>
                  <a:pt x="126759" y="117478"/>
                </a:cubicBezTo>
                <a:cubicBezTo>
                  <a:pt x="132391" y="105262"/>
                  <a:pt x="133025" y="102327"/>
                  <a:pt x="128663" y="89318"/>
                </a:cubicBezTo>
                <a:cubicBezTo>
                  <a:pt x="115733" y="51481"/>
                  <a:pt x="91539" y="25383"/>
                  <a:pt x="56637" y="737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F79FA8C6-6975-412A-B8F6-C61E65627EBF}"/>
              </a:ext>
            </a:extLst>
          </p:cNvPr>
          <p:cNvSpPr/>
          <p:nvPr/>
        </p:nvSpPr>
        <p:spPr>
          <a:xfrm>
            <a:off x="1691015" y="1346523"/>
            <a:ext cx="752620" cy="404791"/>
          </a:xfrm>
          <a:custGeom>
            <a:avLst/>
            <a:gdLst>
              <a:gd name="connsiteX0" fmla="*/ 108118 w 752620"/>
              <a:gd name="connsiteY0" fmla="*/ 146907 h 404791"/>
              <a:gd name="connsiteX1" fmla="*/ 113512 w 752620"/>
              <a:gd name="connsiteY1" fmla="*/ 0 h 404791"/>
              <a:gd name="connsiteX2" fmla="*/ 227341 w 752620"/>
              <a:gd name="connsiteY2" fmla="*/ 191883 h 404791"/>
              <a:gd name="connsiteX3" fmla="*/ 240746 w 752620"/>
              <a:gd name="connsiteY3" fmla="*/ 80117 h 404791"/>
              <a:gd name="connsiteX4" fmla="*/ 277077 w 752620"/>
              <a:gd name="connsiteY4" fmla="*/ 75595 h 404791"/>
              <a:gd name="connsiteX5" fmla="*/ 380594 w 752620"/>
              <a:gd name="connsiteY5" fmla="*/ 187600 h 404791"/>
              <a:gd name="connsiteX6" fmla="*/ 406850 w 752620"/>
              <a:gd name="connsiteY6" fmla="*/ 81386 h 404791"/>
              <a:gd name="connsiteX7" fmla="*/ 752620 w 752620"/>
              <a:gd name="connsiteY7" fmla="*/ 389716 h 404791"/>
              <a:gd name="connsiteX8" fmla="*/ 752224 w 752620"/>
              <a:gd name="connsiteY8" fmla="*/ 397093 h 404791"/>
              <a:gd name="connsiteX9" fmla="*/ 715021 w 752620"/>
              <a:gd name="connsiteY9" fmla="*/ 404073 h 404791"/>
              <a:gd name="connsiteX10" fmla="*/ 474274 w 752620"/>
              <a:gd name="connsiteY10" fmla="*/ 397093 h 404791"/>
              <a:gd name="connsiteX11" fmla="*/ 224565 w 752620"/>
              <a:gd name="connsiteY11" fmla="*/ 356479 h 404791"/>
              <a:gd name="connsiteX12" fmla="*/ 68932 w 752620"/>
              <a:gd name="connsiteY12" fmla="*/ 223930 h 404791"/>
              <a:gd name="connsiteX13" fmla="*/ 241619 w 752620"/>
              <a:gd name="connsiteY13" fmla="*/ 249075 h 404791"/>
              <a:gd name="connsiteX14" fmla="*/ 0 w 752620"/>
              <a:gd name="connsiteY14" fmla="*/ 116050 h 404791"/>
              <a:gd name="connsiteX15" fmla="*/ 51322 w 752620"/>
              <a:gd name="connsiteY15" fmla="*/ 118350 h 404791"/>
              <a:gd name="connsiteX16" fmla="*/ 108118 w 752620"/>
              <a:gd name="connsiteY16" fmla="*/ 146907 h 40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52620" h="404791">
                <a:moveTo>
                  <a:pt x="108118" y="146907"/>
                </a:moveTo>
                <a:cubicBezTo>
                  <a:pt x="113274" y="98044"/>
                  <a:pt x="113115" y="49022"/>
                  <a:pt x="113512" y="0"/>
                </a:cubicBezTo>
                <a:cubicBezTo>
                  <a:pt x="149128" y="65680"/>
                  <a:pt x="186965" y="129059"/>
                  <a:pt x="227341" y="191883"/>
                </a:cubicBezTo>
                <a:cubicBezTo>
                  <a:pt x="229483" y="162216"/>
                  <a:pt x="224644" y="102962"/>
                  <a:pt x="240746" y="80117"/>
                </a:cubicBezTo>
                <a:cubicBezTo>
                  <a:pt x="254945" y="73771"/>
                  <a:pt x="261450" y="72898"/>
                  <a:pt x="277077" y="75595"/>
                </a:cubicBezTo>
                <a:cubicBezTo>
                  <a:pt x="327368" y="84162"/>
                  <a:pt x="354258" y="149049"/>
                  <a:pt x="380594" y="187600"/>
                </a:cubicBezTo>
                <a:cubicBezTo>
                  <a:pt x="391381" y="152222"/>
                  <a:pt x="400345" y="117875"/>
                  <a:pt x="406850" y="81386"/>
                </a:cubicBezTo>
                <a:cubicBezTo>
                  <a:pt x="515047" y="167214"/>
                  <a:pt x="676311" y="274062"/>
                  <a:pt x="752620" y="389716"/>
                </a:cubicBezTo>
                <a:lnTo>
                  <a:pt x="752224" y="397093"/>
                </a:lnTo>
                <a:cubicBezTo>
                  <a:pt x="739928" y="399314"/>
                  <a:pt x="727078" y="400821"/>
                  <a:pt x="715021" y="404073"/>
                </a:cubicBezTo>
                <a:cubicBezTo>
                  <a:pt x="636729" y="404390"/>
                  <a:pt x="551853" y="407643"/>
                  <a:pt x="474274" y="397093"/>
                </a:cubicBezTo>
                <a:cubicBezTo>
                  <a:pt x="379562" y="384163"/>
                  <a:pt x="332444" y="358383"/>
                  <a:pt x="224565" y="356479"/>
                </a:cubicBezTo>
                <a:cubicBezTo>
                  <a:pt x="174749" y="303412"/>
                  <a:pt x="132708" y="259863"/>
                  <a:pt x="68932" y="223930"/>
                </a:cubicBezTo>
                <a:cubicBezTo>
                  <a:pt x="127473" y="225675"/>
                  <a:pt x="184744" y="235590"/>
                  <a:pt x="241619" y="249075"/>
                </a:cubicBezTo>
                <a:cubicBezTo>
                  <a:pt x="167055" y="178319"/>
                  <a:pt x="44897" y="165231"/>
                  <a:pt x="0" y="116050"/>
                </a:cubicBezTo>
                <a:cubicBezTo>
                  <a:pt x="2697" y="117716"/>
                  <a:pt x="40296" y="117637"/>
                  <a:pt x="51322" y="118350"/>
                </a:cubicBezTo>
                <a:cubicBezTo>
                  <a:pt x="77023" y="119858"/>
                  <a:pt x="89080" y="130884"/>
                  <a:pt x="108118" y="146907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75DE8ABA-C733-BF93-0151-EE47BAC5288C}"/>
              </a:ext>
            </a:extLst>
          </p:cNvPr>
          <p:cNvSpPr/>
          <p:nvPr/>
        </p:nvSpPr>
        <p:spPr>
          <a:xfrm>
            <a:off x="11498554" y="1604404"/>
            <a:ext cx="419938" cy="715100"/>
          </a:xfrm>
          <a:custGeom>
            <a:avLst/>
            <a:gdLst>
              <a:gd name="connsiteX0" fmla="*/ 0 w 419938"/>
              <a:gd name="connsiteY0" fmla="*/ 87176 h 715100"/>
              <a:gd name="connsiteX1" fmla="*/ 5870 w 419938"/>
              <a:gd name="connsiteY1" fmla="*/ 83765 h 715100"/>
              <a:gd name="connsiteX2" fmla="*/ 88763 w 419938"/>
              <a:gd name="connsiteY2" fmla="*/ 0 h 715100"/>
              <a:gd name="connsiteX3" fmla="*/ 96140 w 419938"/>
              <a:gd name="connsiteY3" fmla="*/ 3252 h 715100"/>
              <a:gd name="connsiteX4" fmla="*/ 96775 w 419938"/>
              <a:gd name="connsiteY4" fmla="*/ 99313 h 715100"/>
              <a:gd name="connsiteX5" fmla="*/ 127711 w 419938"/>
              <a:gd name="connsiteY5" fmla="*/ 79403 h 715100"/>
              <a:gd name="connsiteX6" fmla="*/ 163644 w 419938"/>
              <a:gd name="connsiteY6" fmla="*/ 7377 h 715100"/>
              <a:gd name="connsiteX7" fmla="*/ 190773 w 419938"/>
              <a:gd name="connsiteY7" fmla="*/ 101772 h 715100"/>
              <a:gd name="connsiteX8" fmla="*/ 195770 w 419938"/>
              <a:gd name="connsiteY8" fmla="*/ 98758 h 715100"/>
              <a:gd name="connsiteX9" fmla="*/ 245665 w 419938"/>
              <a:gd name="connsiteY9" fmla="*/ 43311 h 715100"/>
              <a:gd name="connsiteX10" fmla="*/ 294686 w 419938"/>
              <a:gd name="connsiteY10" fmla="*/ 97330 h 715100"/>
              <a:gd name="connsiteX11" fmla="*/ 314200 w 419938"/>
              <a:gd name="connsiteY11" fmla="*/ 76388 h 715100"/>
              <a:gd name="connsiteX12" fmla="*/ 337601 w 419938"/>
              <a:gd name="connsiteY12" fmla="*/ 16023 h 715100"/>
              <a:gd name="connsiteX13" fmla="*/ 370202 w 419938"/>
              <a:gd name="connsiteY13" fmla="*/ 19196 h 715100"/>
              <a:gd name="connsiteX14" fmla="*/ 393286 w 419938"/>
              <a:gd name="connsiteY14" fmla="*/ 9202 h 715100"/>
              <a:gd name="connsiteX15" fmla="*/ 410737 w 419938"/>
              <a:gd name="connsiteY15" fmla="*/ 31253 h 715100"/>
              <a:gd name="connsiteX16" fmla="*/ 392730 w 419938"/>
              <a:gd name="connsiteY16" fmla="*/ 64887 h 715100"/>
              <a:gd name="connsiteX17" fmla="*/ 349579 w 419938"/>
              <a:gd name="connsiteY17" fmla="*/ 95426 h 715100"/>
              <a:gd name="connsiteX18" fmla="*/ 373772 w 419938"/>
              <a:gd name="connsiteY18" fmla="*/ 119937 h 715100"/>
              <a:gd name="connsiteX19" fmla="*/ 404946 w 419938"/>
              <a:gd name="connsiteY19" fmla="*/ 126759 h 715100"/>
              <a:gd name="connsiteX20" fmla="*/ 419938 w 419938"/>
              <a:gd name="connsiteY20" fmla="*/ 157933 h 715100"/>
              <a:gd name="connsiteX21" fmla="*/ 411768 w 419938"/>
              <a:gd name="connsiteY21" fmla="*/ 164199 h 715100"/>
              <a:gd name="connsiteX22" fmla="*/ 231784 w 419938"/>
              <a:gd name="connsiteY22" fmla="*/ 116447 h 715100"/>
              <a:gd name="connsiteX23" fmla="*/ 167055 w 419938"/>
              <a:gd name="connsiteY23" fmla="*/ 126362 h 715100"/>
              <a:gd name="connsiteX24" fmla="*/ 162692 w 419938"/>
              <a:gd name="connsiteY24" fmla="*/ 134374 h 715100"/>
              <a:gd name="connsiteX25" fmla="*/ 364174 w 419938"/>
              <a:gd name="connsiteY25" fmla="*/ 215522 h 715100"/>
              <a:gd name="connsiteX26" fmla="*/ 161502 w 419938"/>
              <a:gd name="connsiteY26" fmla="*/ 240984 h 715100"/>
              <a:gd name="connsiteX27" fmla="*/ 137864 w 419938"/>
              <a:gd name="connsiteY27" fmla="*/ 274935 h 715100"/>
              <a:gd name="connsiteX28" fmla="*/ 140641 w 419938"/>
              <a:gd name="connsiteY28" fmla="*/ 290324 h 715100"/>
              <a:gd name="connsiteX29" fmla="*/ 178875 w 419938"/>
              <a:gd name="connsiteY29" fmla="*/ 298018 h 715100"/>
              <a:gd name="connsiteX30" fmla="*/ 127632 w 419938"/>
              <a:gd name="connsiteY30" fmla="*/ 413433 h 715100"/>
              <a:gd name="connsiteX31" fmla="*/ 152777 w 419938"/>
              <a:gd name="connsiteY31" fmla="*/ 417558 h 715100"/>
              <a:gd name="connsiteX32" fmla="*/ 266685 w 419938"/>
              <a:gd name="connsiteY32" fmla="*/ 351958 h 715100"/>
              <a:gd name="connsiteX33" fmla="*/ 262243 w 419938"/>
              <a:gd name="connsiteY33" fmla="*/ 388209 h 715100"/>
              <a:gd name="connsiteX34" fmla="*/ 230990 w 419938"/>
              <a:gd name="connsiteY34" fmla="*/ 505290 h 715100"/>
              <a:gd name="connsiteX35" fmla="*/ 235987 w 419938"/>
              <a:gd name="connsiteY35" fmla="*/ 578347 h 715100"/>
              <a:gd name="connsiteX36" fmla="*/ 206004 w 419938"/>
              <a:gd name="connsiteY36" fmla="*/ 578902 h 715100"/>
              <a:gd name="connsiteX37" fmla="*/ 209096 w 419938"/>
              <a:gd name="connsiteY37" fmla="*/ 608569 h 715100"/>
              <a:gd name="connsiteX38" fmla="*/ 203465 w 419938"/>
              <a:gd name="connsiteY38" fmla="*/ 614359 h 715100"/>
              <a:gd name="connsiteX39" fmla="*/ 111212 w 419938"/>
              <a:gd name="connsiteY39" fmla="*/ 574063 h 715100"/>
              <a:gd name="connsiteX40" fmla="*/ 110101 w 419938"/>
              <a:gd name="connsiteY40" fmla="*/ 579537 h 715100"/>
              <a:gd name="connsiteX41" fmla="*/ 133898 w 419938"/>
              <a:gd name="connsiteY41" fmla="*/ 612376 h 715100"/>
              <a:gd name="connsiteX42" fmla="*/ 93602 w 419938"/>
              <a:gd name="connsiteY42" fmla="*/ 633476 h 715100"/>
              <a:gd name="connsiteX43" fmla="*/ 134454 w 419938"/>
              <a:gd name="connsiteY43" fmla="*/ 715100 h 715100"/>
              <a:gd name="connsiteX44" fmla="*/ 47277 w 419938"/>
              <a:gd name="connsiteY44" fmla="*/ 706930 h 715100"/>
              <a:gd name="connsiteX45" fmla="*/ 35141 w 419938"/>
              <a:gd name="connsiteY45" fmla="*/ 703598 h 715100"/>
              <a:gd name="connsiteX46" fmla="*/ 0 w 419938"/>
              <a:gd name="connsiteY46" fmla="*/ 87176 h 71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19938" h="715100">
                <a:moveTo>
                  <a:pt x="0" y="87176"/>
                </a:moveTo>
                <a:lnTo>
                  <a:pt x="5870" y="83765"/>
                </a:lnTo>
                <a:cubicBezTo>
                  <a:pt x="45611" y="60524"/>
                  <a:pt x="56241" y="28160"/>
                  <a:pt x="88763" y="0"/>
                </a:cubicBezTo>
                <a:lnTo>
                  <a:pt x="96140" y="3252"/>
                </a:lnTo>
                <a:cubicBezTo>
                  <a:pt x="100821" y="37917"/>
                  <a:pt x="66870" y="71391"/>
                  <a:pt x="96775" y="99313"/>
                </a:cubicBezTo>
                <a:cubicBezTo>
                  <a:pt x="112402" y="97013"/>
                  <a:pt x="118271" y="92412"/>
                  <a:pt x="127711" y="79403"/>
                </a:cubicBezTo>
                <a:cubicBezTo>
                  <a:pt x="141275" y="60762"/>
                  <a:pt x="160472" y="29826"/>
                  <a:pt x="163644" y="7377"/>
                </a:cubicBezTo>
                <a:cubicBezTo>
                  <a:pt x="187204" y="35933"/>
                  <a:pt x="188631" y="65918"/>
                  <a:pt x="190773" y="101772"/>
                </a:cubicBezTo>
                <a:lnTo>
                  <a:pt x="195770" y="98758"/>
                </a:lnTo>
                <a:cubicBezTo>
                  <a:pt x="219964" y="84162"/>
                  <a:pt x="231228" y="67266"/>
                  <a:pt x="245665" y="43311"/>
                </a:cubicBezTo>
                <a:cubicBezTo>
                  <a:pt x="266527" y="58541"/>
                  <a:pt x="261767" y="87256"/>
                  <a:pt x="294686" y="97330"/>
                </a:cubicBezTo>
                <a:cubicBezTo>
                  <a:pt x="308489" y="91222"/>
                  <a:pt x="308886" y="90270"/>
                  <a:pt x="314200" y="76388"/>
                </a:cubicBezTo>
                <a:cubicBezTo>
                  <a:pt x="321974" y="55764"/>
                  <a:pt x="323005" y="33554"/>
                  <a:pt x="337601" y="16023"/>
                </a:cubicBezTo>
                <a:cubicBezTo>
                  <a:pt x="349975" y="13326"/>
                  <a:pt x="358225" y="15785"/>
                  <a:pt x="370202" y="19196"/>
                </a:cubicBezTo>
                <a:lnTo>
                  <a:pt x="393286" y="9202"/>
                </a:lnTo>
                <a:cubicBezTo>
                  <a:pt x="403518" y="17213"/>
                  <a:pt x="405660" y="19355"/>
                  <a:pt x="410737" y="31253"/>
                </a:cubicBezTo>
                <a:cubicBezTo>
                  <a:pt x="409230" y="46087"/>
                  <a:pt x="404549" y="55368"/>
                  <a:pt x="392730" y="64887"/>
                </a:cubicBezTo>
                <a:cubicBezTo>
                  <a:pt x="379087" y="75913"/>
                  <a:pt x="364094" y="85669"/>
                  <a:pt x="349579" y="95426"/>
                </a:cubicBezTo>
                <a:cubicBezTo>
                  <a:pt x="354576" y="107483"/>
                  <a:pt x="361477" y="114860"/>
                  <a:pt x="373772" y="119937"/>
                </a:cubicBezTo>
                <a:cubicBezTo>
                  <a:pt x="383053" y="123744"/>
                  <a:pt x="395031" y="125093"/>
                  <a:pt x="404946" y="126759"/>
                </a:cubicBezTo>
                <a:cubicBezTo>
                  <a:pt x="414227" y="137705"/>
                  <a:pt x="418748" y="143417"/>
                  <a:pt x="419938" y="157933"/>
                </a:cubicBezTo>
                <a:lnTo>
                  <a:pt x="411768" y="164199"/>
                </a:lnTo>
                <a:cubicBezTo>
                  <a:pt x="339187" y="153094"/>
                  <a:pt x="325543" y="111370"/>
                  <a:pt x="231784" y="116447"/>
                </a:cubicBezTo>
                <a:cubicBezTo>
                  <a:pt x="209970" y="117637"/>
                  <a:pt x="187759" y="118668"/>
                  <a:pt x="167055" y="126362"/>
                </a:cubicBezTo>
                <a:lnTo>
                  <a:pt x="162692" y="134374"/>
                </a:lnTo>
                <a:cubicBezTo>
                  <a:pt x="215204" y="183554"/>
                  <a:pt x="306664" y="156346"/>
                  <a:pt x="364174" y="215522"/>
                </a:cubicBezTo>
                <a:cubicBezTo>
                  <a:pt x="299604" y="209493"/>
                  <a:pt x="216394" y="196246"/>
                  <a:pt x="161502" y="240984"/>
                </a:cubicBezTo>
                <a:cubicBezTo>
                  <a:pt x="149763" y="250583"/>
                  <a:pt x="142861" y="260498"/>
                  <a:pt x="137864" y="274935"/>
                </a:cubicBezTo>
                <a:lnTo>
                  <a:pt x="140641" y="290324"/>
                </a:lnTo>
                <a:cubicBezTo>
                  <a:pt x="153333" y="297859"/>
                  <a:pt x="164517" y="297542"/>
                  <a:pt x="178875" y="298018"/>
                </a:cubicBezTo>
                <a:cubicBezTo>
                  <a:pt x="179509" y="341090"/>
                  <a:pt x="119064" y="362190"/>
                  <a:pt x="127632" y="413433"/>
                </a:cubicBezTo>
                <a:cubicBezTo>
                  <a:pt x="138736" y="420017"/>
                  <a:pt x="140165" y="420493"/>
                  <a:pt x="152777" y="417558"/>
                </a:cubicBezTo>
                <a:cubicBezTo>
                  <a:pt x="195929" y="407563"/>
                  <a:pt x="225120" y="366712"/>
                  <a:pt x="266685" y="351958"/>
                </a:cubicBezTo>
                <a:cubicBezTo>
                  <a:pt x="271921" y="366791"/>
                  <a:pt x="268748" y="374010"/>
                  <a:pt x="262243" y="388209"/>
                </a:cubicBezTo>
                <a:cubicBezTo>
                  <a:pt x="242730" y="430964"/>
                  <a:pt x="214252" y="456268"/>
                  <a:pt x="230990" y="505290"/>
                </a:cubicBezTo>
                <a:cubicBezTo>
                  <a:pt x="239953" y="531387"/>
                  <a:pt x="246775" y="550980"/>
                  <a:pt x="235987" y="578347"/>
                </a:cubicBezTo>
                <a:cubicBezTo>
                  <a:pt x="224724" y="583265"/>
                  <a:pt x="217743" y="581440"/>
                  <a:pt x="206004" y="578902"/>
                </a:cubicBezTo>
                <a:cubicBezTo>
                  <a:pt x="205209" y="589849"/>
                  <a:pt x="206400" y="597939"/>
                  <a:pt x="209096" y="608569"/>
                </a:cubicBezTo>
                <a:lnTo>
                  <a:pt x="203465" y="614359"/>
                </a:lnTo>
                <a:cubicBezTo>
                  <a:pt x="169673" y="607379"/>
                  <a:pt x="145717" y="578426"/>
                  <a:pt x="111212" y="574063"/>
                </a:cubicBezTo>
                <a:lnTo>
                  <a:pt x="110101" y="579537"/>
                </a:lnTo>
                <a:cubicBezTo>
                  <a:pt x="120254" y="590007"/>
                  <a:pt x="129218" y="598098"/>
                  <a:pt x="133898" y="612376"/>
                </a:cubicBezTo>
                <a:cubicBezTo>
                  <a:pt x="119937" y="624434"/>
                  <a:pt x="102883" y="617453"/>
                  <a:pt x="93602" y="633476"/>
                </a:cubicBezTo>
                <a:cubicBezTo>
                  <a:pt x="103914" y="662429"/>
                  <a:pt x="128980" y="685433"/>
                  <a:pt x="134454" y="715100"/>
                </a:cubicBezTo>
                <a:cubicBezTo>
                  <a:pt x="104469" y="707406"/>
                  <a:pt x="78134" y="706216"/>
                  <a:pt x="47277" y="706930"/>
                </a:cubicBezTo>
                <a:cubicBezTo>
                  <a:pt x="43232" y="705819"/>
                  <a:pt x="38155" y="706533"/>
                  <a:pt x="35141" y="703598"/>
                </a:cubicBezTo>
                <a:cubicBezTo>
                  <a:pt x="14754" y="684085"/>
                  <a:pt x="44977" y="138340"/>
                  <a:pt x="0" y="8717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79A4B3CA-6A5F-7775-C9EF-967917830B0E}"/>
              </a:ext>
            </a:extLst>
          </p:cNvPr>
          <p:cNvSpPr/>
          <p:nvPr/>
        </p:nvSpPr>
        <p:spPr>
          <a:xfrm>
            <a:off x="9515154" y="208075"/>
            <a:ext cx="651640" cy="479906"/>
          </a:xfrm>
          <a:custGeom>
            <a:avLst/>
            <a:gdLst>
              <a:gd name="connsiteX0" fmla="*/ 395427 w 651640"/>
              <a:gd name="connsiteY0" fmla="*/ 8329 h 479906"/>
              <a:gd name="connsiteX1" fmla="*/ 403280 w 651640"/>
              <a:gd name="connsiteY1" fmla="*/ 10709 h 479906"/>
              <a:gd name="connsiteX2" fmla="*/ 453809 w 651640"/>
              <a:gd name="connsiteY2" fmla="*/ 2935 h 479906"/>
              <a:gd name="connsiteX3" fmla="*/ 480144 w 651640"/>
              <a:gd name="connsiteY3" fmla="*/ 31491 h 479906"/>
              <a:gd name="connsiteX4" fmla="*/ 519885 w 651640"/>
              <a:gd name="connsiteY4" fmla="*/ 7298 h 479906"/>
              <a:gd name="connsiteX5" fmla="*/ 529245 w 651640"/>
              <a:gd name="connsiteY5" fmla="*/ 0 h 479906"/>
              <a:gd name="connsiteX6" fmla="*/ 537495 w 651640"/>
              <a:gd name="connsiteY6" fmla="*/ 4442 h 479906"/>
              <a:gd name="connsiteX7" fmla="*/ 454126 w 651640"/>
              <a:gd name="connsiteY7" fmla="*/ 122079 h 479906"/>
              <a:gd name="connsiteX8" fmla="*/ 438896 w 651640"/>
              <a:gd name="connsiteY8" fmla="*/ 136753 h 479906"/>
              <a:gd name="connsiteX9" fmla="*/ 560102 w 651640"/>
              <a:gd name="connsiteY9" fmla="*/ 91301 h 479906"/>
              <a:gd name="connsiteX10" fmla="*/ 563196 w 651640"/>
              <a:gd name="connsiteY10" fmla="*/ 132787 h 479906"/>
              <a:gd name="connsiteX11" fmla="*/ 610313 w 651640"/>
              <a:gd name="connsiteY11" fmla="*/ 120889 h 479906"/>
              <a:gd name="connsiteX12" fmla="*/ 563355 w 651640"/>
              <a:gd name="connsiteY12" fmla="*/ 222423 h 479906"/>
              <a:gd name="connsiteX13" fmla="*/ 576363 w 651640"/>
              <a:gd name="connsiteY13" fmla="*/ 231704 h 479906"/>
              <a:gd name="connsiteX14" fmla="*/ 651641 w 651640"/>
              <a:gd name="connsiteY14" fmla="*/ 201085 h 479906"/>
              <a:gd name="connsiteX15" fmla="*/ 610472 w 651640"/>
              <a:gd name="connsiteY15" fmla="*/ 256690 h 479906"/>
              <a:gd name="connsiteX16" fmla="*/ 501244 w 651640"/>
              <a:gd name="connsiteY16" fmla="*/ 312296 h 479906"/>
              <a:gd name="connsiteX17" fmla="*/ 263274 w 651640"/>
              <a:gd name="connsiteY17" fmla="*/ 406215 h 479906"/>
              <a:gd name="connsiteX18" fmla="*/ 260973 w 651640"/>
              <a:gd name="connsiteY18" fmla="*/ 409705 h 479906"/>
              <a:gd name="connsiteX19" fmla="*/ 0 w 651640"/>
              <a:gd name="connsiteY19" fmla="*/ 479906 h 479906"/>
              <a:gd name="connsiteX20" fmla="*/ 3807 w 651640"/>
              <a:gd name="connsiteY20" fmla="*/ 478003 h 479906"/>
              <a:gd name="connsiteX21" fmla="*/ 258435 w 651640"/>
              <a:gd name="connsiteY21" fmla="*/ 180223 h 479906"/>
              <a:gd name="connsiteX22" fmla="*/ 395427 w 651640"/>
              <a:gd name="connsiteY22" fmla="*/ 8329 h 47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51640" h="479906">
                <a:moveTo>
                  <a:pt x="395427" y="8329"/>
                </a:moveTo>
                <a:cubicBezTo>
                  <a:pt x="397965" y="9202"/>
                  <a:pt x="400583" y="10074"/>
                  <a:pt x="403280" y="10709"/>
                </a:cubicBezTo>
                <a:cubicBezTo>
                  <a:pt x="420969" y="15389"/>
                  <a:pt x="438262" y="11978"/>
                  <a:pt x="453809" y="2935"/>
                </a:cubicBezTo>
                <a:cubicBezTo>
                  <a:pt x="462852" y="18800"/>
                  <a:pt x="464279" y="23004"/>
                  <a:pt x="480144" y="31491"/>
                </a:cubicBezTo>
                <a:cubicBezTo>
                  <a:pt x="498388" y="30539"/>
                  <a:pt x="507511" y="18958"/>
                  <a:pt x="519885" y="7298"/>
                </a:cubicBezTo>
                <a:cubicBezTo>
                  <a:pt x="522820" y="4521"/>
                  <a:pt x="525913" y="2221"/>
                  <a:pt x="529245" y="0"/>
                </a:cubicBezTo>
                <a:lnTo>
                  <a:pt x="537495" y="4442"/>
                </a:lnTo>
                <a:cubicBezTo>
                  <a:pt x="538129" y="13168"/>
                  <a:pt x="467056" y="107087"/>
                  <a:pt x="454126" y="122079"/>
                </a:cubicBezTo>
                <a:cubicBezTo>
                  <a:pt x="449604" y="127393"/>
                  <a:pt x="444290" y="132232"/>
                  <a:pt x="438896" y="136753"/>
                </a:cubicBezTo>
                <a:cubicBezTo>
                  <a:pt x="470228" y="126679"/>
                  <a:pt x="532814" y="77975"/>
                  <a:pt x="560102" y="91301"/>
                </a:cubicBezTo>
                <a:cubicBezTo>
                  <a:pt x="563196" y="105500"/>
                  <a:pt x="563433" y="118350"/>
                  <a:pt x="563196" y="132787"/>
                </a:cubicBezTo>
                <a:cubicBezTo>
                  <a:pt x="580964" y="125252"/>
                  <a:pt x="590880" y="118509"/>
                  <a:pt x="610313" y="120889"/>
                </a:cubicBezTo>
                <a:cubicBezTo>
                  <a:pt x="615152" y="153332"/>
                  <a:pt x="571445" y="190059"/>
                  <a:pt x="563355" y="222423"/>
                </a:cubicBezTo>
                <a:lnTo>
                  <a:pt x="576363" y="231704"/>
                </a:lnTo>
                <a:cubicBezTo>
                  <a:pt x="603254" y="225199"/>
                  <a:pt x="626892" y="213142"/>
                  <a:pt x="651641" y="201085"/>
                </a:cubicBezTo>
                <a:cubicBezTo>
                  <a:pt x="648230" y="227817"/>
                  <a:pt x="630462" y="240984"/>
                  <a:pt x="610472" y="256690"/>
                </a:cubicBezTo>
                <a:cubicBezTo>
                  <a:pt x="580012" y="280487"/>
                  <a:pt x="539478" y="304840"/>
                  <a:pt x="501244" y="312296"/>
                </a:cubicBezTo>
                <a:cubicBezTo>
                  <a:pt x="441513" y="359018"/>
                  <a:pt x="339107" y="400583"/>
                  <a:pt x="263274" y="406215"/>
                </a:cubicBezTo>
                <a:cubicBezTo>
                  <a:pt x="262560" y="407405"/>
                  <a:pt x="261846" y="408674"/>
                  <a:pt x="260973" y="409705"/>
                </a:cubicBezTo>
                <a:cubicBezTo>
                  <a:pt x="229641" y="446591"/>
                  <a:pt x="50450" y="472291"/>
                  <a:pt x="0" y="479906"/>
                </a:cubicBezTo>
                <a:cubicBezTo>
                  <a:pt x="1268" y="479272"/>
                  <a:pt x="2538" y="478716"/>
                  <a:pt x="3807" y="478003"/>
                </a:cubicBezTo>
                <a:cubicBezTo>
                  <a:pt x="53146" y="452222"/>
                  <a:pt x="240587" y="235908"/>
                  <a:pt x="258435" y="180223"/>
                </a:cubicBezTo>
                <a:cubicBezTo>
                  <a:pt x="311265" y="136436"/>
                  <a:pt x="366156" y="70439"/>
                  <a:pt x="395427" y="8329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20614E52-FC2B-47C2-C87C-E4E567D6F068}"/>
              </a:ext>
            </a:extLst>
          </p:cNvPr>
          <p:cNvSpPr/>
          <p:nvPr/>
        </p:nvSpPr>
        <p:spPr>
          <a:xfrm>
            <a:off x="9515154" y="388297"/>
            <a:ext cx="284373" cy="299683"/>
          </a:xfrm>
          <a:custGeom>
            <a:avLst/>
            <a:gdLst>
              <a:gd name="connsiteX0" fmla="*/ 258594 w 284373"/>
              <a:gd name="connsiteY0" fmla="*/ 0 h 299683"/>
              <a:gd name="connsiteX1" fmla="*/ 279456 w 284373"/>
              <a:gd name="connsiteY1" fmla="*/ 38551 h 299683"/>
              <a:gd name="connsiteX2" fmla="*/ 267716 w 284373"/>
              <a:gd name="connsiteY2" fmla="*/ 221233 h 299683"/>
              <a:gd name="connsiteX3" fmla="*/ 263274 w 284373"/>
              <a:gd name="connsiteY3" fmla="*/ 225992 h 299683"/>
              <a:gd name="connsiteX4" fmla="*/ 260973 w 284373"/>
              <a:gd name="connsiteY4" fmla="*/ 229482 h 299683"/>
              <a:gd name="connsiteX5" fmla="*/ 0 w 284373"/>
              <a:gd name="connsiteY5" fmla="*/ 299684 h 299683"/>
              <a:gd name="connsiteX6" fmla="*/ 3807 w 284373"/>
              <a:gd name="connsiteY6" fmla="*/ 297780 h 299683"/>
              <a:gd name="connsiteX7" fmla="*/ 258594 w 284373"/>
              <a:gd name="connsiteY7" fmla="*/ 0 h 299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373" h="299683">
                <a:moveTo>
                  <a:pt x="258594" y="0"/>
                </a:moveTo>
                <a:cubicBezTo>
                  <a:pt x="275886" y="12533"/>
                  <a:pt x="276283" y="17689"/>
                  <a:pt x="279456" y="38551"/>
                </a:cubicBezTo>
                <a:cubicBezTo>
                  <a:pt x="285088" y="75595"/>
                  <a:pt x="290482" y="194580"/>
                  <a:pt x="267716" y="221233"/>
                </a:cubicBezTo>
                <a:cubicBezTo>
                  <a:pt x="266288" y="222899"/>
                  <a:pt x="264781" y="224406"/>
                  <a:pt x="263274" y="225992"/>
                </a:cubicBezTo>
                <a:cubicBezTo>
                  <a:pt x="262560" y="227182"/>
                  <a:pt x="261846" y="228451"/>
                  <a:pt x="260973" y="229482"/>
                </a:cubicBezTo>
                <a:cubicBezTo>
                  <a:pt x="229641" y="266368"/>
                  <a:pt x="50450" y="292069"/>
                  <a:pt x="0" y="299684"/>
                </a:cubicBezTo>
                <a:cubicBezTo>
                  <a:pt x="1268" y="299049"/>
                  <a:pt x="2538" y="298494"/>
                  <a:pt x="3807" y="297780"/>
                </a:cubicBezTo>
                <a:cubicBezTo>
                  <a:pt x="53305" y="272000"/>
                  <a:pt x="240746" y="55685"/>
                  <a:pt x="25859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8767C156-506F-9FA8-E95F-86D128696BA7}"/>
              </a:ext>
            </a:extLst>
          </p:cNvPr>
          <p:cNvSpPr/>
          <p:nvPr/>
        </p:nvSpPr>
        <p:spPr>
          <a:xfrm>
            <a:off x="10016331" y="328477"/>
            <a:ext cx="150542" cy="191893"/>
          </a:xfrm>
          <a:custGeom>
            <a:avLst/>
            <a:gdLst>
              <a:gd name="connsiteX0" fmla="*/ 62098 w 150542"/>
              <a:gd name="connsiteY0" fmla="*/ 12384 h 191893"/>
              <a:gd name="connsiteX1" fmla="*/ 109216 w 150542"/>
              <a:gd name="connsiteY1" fmla="*/ 486 h 191893"/>
              <a:gd name="connsiteX2" fmla="*/ 62256 w 150542"/>
              <a:gd name="connsiteY2" fmla="*/ 102020 h 191893"/>
              <a:gd name="connsiteX3" fmla="*/ 75265 w 150542"/>
              <a:gd name="connsiteY3" fmla="*/ 111301 h 191893"/>
              <a:gd name="connsiteX4" fmla="*/ 150543 w 150542"/>
              <a:gd name="connsiteY4" fmla="*/ 80682 h 191893"/>
              <a:gd name="connsiteX5" fmla="*/ 109374 w 150542"/>
              <a:gd name="connsiteY5" fmla="*/ 136288 h 191893"/>
              <a:gd name="connsiteX6" fmla="*/ 146 w 150542"/>
              <a:gd name="connsiteY6" fmla="*/ 191893 h 191893"/>
              <a:gd name="connsiteX7" fmla="*/ 34651 w 150542"/>
              <a:gd name="connsiteY7" fmla="*/ 41655 h 191893"/>
              <a:gd name="connsiteX8" fmla="*/ 62098 w 150542"/>
              <a:gd name="connsiteY8" fmla="*/ 12384 h 191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542" h="191893">
                <a:moveTo>
                  <a:pt x="62098" y="12384"/>
                </a:moveTo>
                <a:cubicBezTo>
                  <a:pt x="79866" y="4849"/>
                  <a:pt x="89782" y="-1894"/>
                  <a:pt x="109216" y="486"/>
                </a:cubicBezTo>
                <a:cubicBezTo>
                  <a:pt x="114054" y="32929"/>
                  <a:pt x="70347" y="69656"/>
                  <a:pt x="62256" y="102020"/>
                </a:cubicBezTo>
                <a:lnTo>
                  <a:pt x="75265" y="111301"/>
                </a:lnTo>
                <a:cubicBezTo>
                  <a:pt x="102156" y="104796"/>
                  <a:pt x="125794" y="92739"/>
                  <a:pt x="150543" y="80682"/>
                </a:cubicBezTo>
                <a:cubicBezTo>
                  <a:pt x="147132" y="107414"/>
                  <a:pt x="129364" y="120582"/>
                  <a:pt x="109374" y="136288"/>
                </a:cubicBezTo>
                <a:cubicBezTo>
                  <a:pt x="78915" y="160085"/>
                  <a:pt x="38380" y="184437"/>
                  <a:pt x="146" y="191893"/>
                </a:cubicBezTo>
                <a:cubicBezTo>
                  <a:pt x="-2471" y="183882"/>
                  <a:pt x="30923" y="45859"/>
                  <a:pt x="34651" y="41655"/>
                </a:cubicBezTo>
                <a:cubicBezTo>
                  <a:pt x="47026" y="28090"/>
                  <a:pt x="53848" y="32850"/>
                  <a:pt x="62098" y="123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0CFB3713-659F-FF3C-3751-AAB57CF3C010}"/>
              </a:ext>
            </a:extLst>
          </p:cNvPr>
          <p:cNvSpPr/>
          <p:nvPr/>
        </p:nvSpPr>
        <p:spPr>
          <a:xfrm>
            <a:off x="9321684" y="152310"/>
            <a:ext cx="454347" cy="607061"/>
          </a:xfrm>
          <a:custGeom>
            <a:avLst/>
            <a:gdLst>
              <a:gd name="connsiteX0" fmla="*/ 326098 w 454347"/>
              <a:gd name="connsiteY0" fmla="*/ 0 h 607061"/>
              <a:gd name="connsiteX1" fmla="*/ 369567 w 454347"/>
              <a:gd name="connsiteY1" fmla="*/ 45928 h 607061"/>
              <a:gd name="connsiteX2" fmla="*/ 446035 w 454347"/>
              <a:gd name="connsiteY2" fmla="*/ 93602 h 607061"/>
              <a:gd name="connsiteX3" fmla="*/ 439848 w 454347"/>
              <a:gd name="connsiteY3" fmla="*/ 39265 h 607061"/>
              <a:gd name="connsiteX4" fmla="*/ 453650 w 454347"/>
              <a:gd name="connsiteY4" fmla="*/ 81148 h 607061"/>
              <a:gd name="connsiteX5" fmla="*/ 451191 w 454347"/>
              <a:gd name="connsiteY5" fmla="*/ 93602 h 607061"/>
              <a:gd name="connsiteX6" fmla="*/ 448098 w 454347"/>
              <a:gd name="connsiteY6" fmla="*/ 108752 h 607061"/>
              <a:gd name="connsiteX7" fmla="*/ 363777 w 454347"/>
              <a:gd name="connsiteY7" fmla="*/ 201005 h 607061"/>
              <a:gd name="connsiteX8" fmla="*/ 216315 w 454347"/>
              <a:gd name="connsiteY8" fmla="*/ 384480 h 607061"/>
              <a:gd name="connsiteX9" fmla="*/ 168483 w 454347"/>
              <a:gd name="connsiteY9" fmla="*/ 430091 h 607061"/>
              <a:gd name="connsiteX10" fmla="*/ 148493 w 454347"/>
              <a:gd name="connsiteY10" fmla="*/ 439055 h 607061"/>
              <a:gd name="connsiteX11" fmla="*/ 146431 w 454347"/>
              <a:gd name="connsiteY11" fmla="*/ 457854 h 607061"/>
              <a:gd name="connsiteX12" fmla="*/ 0 w 454347"/>
              <a:gd name="connsiteY12" fmla="*/ 607062 h 607061"/>
              <a:gd name="connsiteX13" fmla="*/ 17134 w 454347"/>
              <a:gd name="connsiteY13" fmla="*/ 576126 h 607061"/>
              <a:gd name="connsiteX14" fmla="*/ 27604 w 454347"/>
              <a:gd name="connsiteY14" fmla="*/ 447542 h 607061"/>
              <a:gd name="connsiteX15" fmla="*/ 66155 w 454347"/>
              <a:gd name="connsiteY15" fmla="*/ 176970 h 607061"/>
              <a:gd name="connsiteX16" fmla="*/ 73057 w 454347"/>
              <a:gd name="connsiteY16" fmla="*/ 176891 h 607061"/>
              <a:gd name="connsiteX17" fmla="*/ 145796 w 454347"/>
              <a:gd name="connsiteY17" fmla="*/ 184903 h 607061"/>
              <a:gd name="connsiteX18" fmla="*/ 147541 w 454347"/>
              <a:gd name="connsiteY18" fmla="*/ 175067 h 607061"/>
              <a:gd name="connsiteX19" fmla="*/ 135802 w 454347"/>
              <a:gd name="connsiteY19" fmla="*/ 161344 h 607061"/>
              <a:gd name="connsiteX20" fmla="*/ 136040 w 454347"/>
              <a:gd name="connsiteY20" fmla="*/ 157140 h 607061"/>
              <a:gd name="connsiteX21" fmla="*/ 79799 w 454347"/>
              <a:gd name="connsiteY21" fmla="*/ 79720 h 607061"/>
              <a:gd name="connsiteX22" fmla="*/ 153649 w 454347"/>
              <a:gd name="connsiteY22" fmla="*/ 124458 h 607061"/>
              <a:gd name="connsiteX23" fmla="*/ 270651 w 454347"/>
              <a:gd name="connsiteY23" fmla="*/ 207272 h 607061"/>
              <a:gd name="connsiteX24" fmla="*/ 278584 w 454347"/>
              <a:gd name="connsiteY24" fmla="*/ 200371 h 607061"/>
              <a:gd name="connsiteX25" fmla="*/ 211872 w 454347"/>
              <a:gd name="connsiteY25" fmla="*/ 45373 h 607061"/>
              <a:gd name="connsiteX26" fmla="*/ 319593 w 454347"/>
              <a:gd name="connsiteY26" fmla="*/ 70518 h 607061"/>
              <a:gd name="connsiteX27" fmla="*/ 326098 w 454347"/>
              <a:gd name="connsiteY27" fmla="*/ 0 h 607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54347" h="607061">
                <a:moveTo>
                  <a:pt x="326098" y="0"/>
                </a:moveTo>
                <a:cubicBezTo>
                  <a:pt x="343787" y="11185"/>
                  <a:pt x="354734" y="31253"/>
                  <a:pt x="369567" y="45928"/>
                </a:cubicBezTo>
                <a:cubicBezTo>
                  <a:pt x="389795" y="66076"/>
                  <a:pt x="416368" y="93443"/>
                  <a:pt x="446035" y="93602"/>
                </a:cubicBezTo>
                <a:cubicBezTo>
                  <a:pt x="454126" y="74961"/>
                  <a:pt x="445559" y="57589"/>
                  <a:pt x="439848" y="39265"/>
                </a:cubicBezTo>
                <a:cubicBezTo>
                  <a:pt x="451112" y="54178"/>
                  <a:pt x="456348" y="61396"/>
                  <a:pt x="453650" y="81148"/>
                </a:cubicBezTo>
                <a:cubicBezTo>
                  <a:pt x="453016" y="85352"/>
                  <a:pt x="452143" y="89477"/>
                  <a:pt x="451191" y="93602"/>
                </a:cubicBezTo>
                <a:cubicBezTo>
                  <a:pt x="450398" y="97488"/>
                  <a:pt x="449922" y="105579"/>
                  <a:pt x="448098" y="108752"/>
                </a:cubicBezTo>
                <a:cubicBezTo>
                  <a:pt x="430725" y="139847"/>
                  <a:pt x="387891" y="172528"/>
                  <a:pt x="363777" y="201005"/>
                </a:cubicBezTo>
                <a:cubicBezTo>
                  <a:pt x="313089" y="260895"/>
                  <a:pt x="268192" y="325702"/>
                  <a:pt x="216315" y="384480"/>
                </a:cubicBezTo>
                <a:cubicBezTo>
                  <a:pt x="202275" y="400424"/>
                  <a:pt x="186648" y="418748"/>
                  <a:pt x="168483" y="430091"/>
                </a:cubicBezTo>
                <a:cubicBezTo>
                  <a:pt x="162295" y="433978"/>
                  <a:pt x="155474" y="436754"/>
                  <a:pt x="148493" y="439055"/>
                </a:cubicBezTo>
                <a:cubicBezTo>
                  <a:pt x="148970" y="445877"/>
                  <a:pt x="149048" y="451350"/>
                  <a:pt x="146431" y="457854"/>
                </a:cubicBezTo>
                <a:cubicBezTo>
                  <a:pt x="127790" y="504338"/>
                  <a:pt x="44183" y="585248"/>
                  <a:pt x="0" y="607062"/>
                </a:cubicBezTo>
                <a:cubicBezTo>
                  <a:pt x="7932" y="597781"/>
                  <a:pt x="14278" y="588103"/>
                  <a:pt x="17134" y="576126"/>
                </a:cubicBezTo>
                <a:cubicBezTo>
                  <a:pt x="26811" y="535909"/>
                  <a:pt x="25224" y="488870"/>
                  <a:pt x="27604" y="447542"/>
                </a:cubicBezTo>
                <a:cubicBezTo>
                  <a:pt x="32522" y="361873"/>
                  <a:pt x="40058" y="258832"/>
                  <a:pt x="66155" y="176970"/>
                </a:cubicBezTo>
                <a:lnTo>
                  <a:pt x="73057" y="176891"/>
                </a:lnTo>
                <a:cubicBezTo>
                  <a:pt x="95902" y="181413"/>
                  <a:pt x="122713" y="189662"/>
                  <a:pt x="145796" y="184903"/>
                </a:cubicBezTo>
                <a:lnTo>
                  <a:pt x="147541" y="175067"/>
                </a:lnTo>
                <a:lnTo>
                  <a:pt x="135802" y="161344"/>
                </a:lnTo>
                <a:cubicBezTo>
                  <a:pt x="135881" y="159916"/>
                  <a:pt x="136040" y="158567"/>
                  <a:pt x="136040" y="157140"/>
                </a:cubicBezTo>
                <a:cubicBezTo>
                  <a:pt x="133818" y="126283"/>
                  <a:pt x="102327" y="97568"/>
                  <a:pt x="79799" y="79720"/>
                </a:cubicBezTo>
                <a:cubicBezTo>
                  <a:pt x="106055" y="89477"/>
                  <a:pt x="139054" y="98599"/>
                  <a:pt x="153649" y="124458"/>
                </a:cubicBezTo>
                <a:cubicBezTo>
                  <a:pt x="218932" y="130011"/>
                  <a:pt x="228293" y="168007"/>
                  <a:pt x="270651" y="207272"/>
                </a:cubicBezTo>
                <a:lnTo>
                  <a:pt x="278584" y="200371"/>
                </a:lnTo>
                <a:cubicBezTo>
                  <a:pt x="285644" y="148097"/>
                  <a:pt x="218932" y="96616"/>
                  <a:pt x="211872" y="45373"/>
                </a:cubicBezTo>
                <a:cubicBezTo>
                  <a:pt x="235908" y="31333"/>
                  <a:pt x="279297" y="82179"/>
                  <a:pt x="319593" y="70518"/>
                </a:cubicBezTo>
                <a:cubicBezTo>
                  <a:pt x="332999" y="48546"/>
                  <a:pt x="331413" y="24908"/>
                  <a:pt x="326098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09475A62-75D5-E372-B638-F04343A9201B}"/>
              </a:ext>
            </a:extLst>
          </p:cNvPr>
          <p:cNvSpPr/>
          <p:nvPr/>
        </p:nvSpPr>
        <p:spPr>
          <a:xfrm>
            <a:off x="9321605" y="329122"/>
            <a:ext cx="151949" cy="430170"/>
          </a:xfrm>
          <a:custGeom>
            <a:avLst/>
            <a:gdLst>
              <a:gd name="connsiteX0" fmla="*/ 0 w 151949"/>
              <a:gd name="connsiteY0" fmla="*/ 430171 h 430170"/>
              <a:gd name="connsiteX1" fmla="*/ 17134 w 151949"/>
              <a:gd name="connsiteY1" fmla="*/ 399234 h 430170"/>
              <a:gd name="connsiteX2" fmla="*/ 27604 w 151949"/>
              <a:gd name="connsiteY2" fmla="*/ 270651 h 430170"/>
              <a:gd name="connsiteX3" fmla="*/ 66155 w 151949"/>
              <a:gd name="connsiteY3" fmla="*/ 79 h 430170"/>
              <a:gd name="connsiteX4" fmla="*/ 73057 w 151949"/>
              <a:gd name="connsiteY4" fmla="*/ 0 h 430170"/>
              <a:gd name="connsiteX5" fmla="*/ 151349 w 151949"/>
              <a:gd name="connsiteY5" fmla="*/ 254073 h 430170"/>
              <a:gd name="connsiteX6" fmla="*/ 148573 w 151949"/>
              <a:gd name="connsiteY6" fmla="*/ 262084 h 430170"/>
              <a:gd name="connsiteX7" fmla="*/ 146510 w 151949"/>
              <a:gd name="connsiteY7" fmla="*/ 280884 h 430170"/>
              <a:gd name="connsiteX8" fmla="*/ 0 w 151949"/>
              <a:gd name="connsiteY8" fmla="*/ 430171 h 430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949" h="430170">
                <a:moveTo>
                  <a:pt x="0" y="430171"/>
                </a:moveTo>
                <a:cubicBezTo>
                  <a:pt x="7932" y="420890"/>
                  <a:pt x="14278" y="411212"/>
                  <a:pt x="17134" y="399234"/>
                </a:cubicBezTo>
                <a:cubicBezTo>
                  <a:pt x="26811" y="359018"/>
                  <a:pt x="25224" y="311979"/>
                  <a:pt x="27604" y="270651"/>
                </a:cubicBezTo>
                <a:cubicBezTo>
                  <a:pt x="32522" y="184982"/>
                  <a:pt x="40058" y="81941"/>
                  <a:pt x="66155" y="79"/>
                </a:cubicBezTo>
                <a:lnTo>
                  <a:pt x="73057" y="0"/>
                </a:lnTo>
                <a:cubicBezTo>
                  <a:pt x="93443" y="31412"/>
                  <a:pt x="158885" y="222026"/>
                  <a:pt x="151349" y="254073"/>
                </a:cubicBezTo>
                <a:cubicBezTo>
                  <a:pt x="150476" y="257642"/>
                  <a:pt x="150001" y="258356"/>
                  <a:pt x="148573" y="262084"/>
                </a:cubicBezTo>
                <a:cubicBezTo>
                  <a:pt x="149049" y="268906"/>
                  <a:pt x="149127" y="274380"/>
                  <a:pt x="146510" y="280884"/>
                </a:cubicBezTo>
                <a:cubicBezTo>
                  <a:pt x="127790" y="327447"/>
                  <a:pt x="44183" y="408357"/>
                  <a:pt x="0" y="430171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FD973CCF-8919-32FD-4BAE-BA9F017132D0}"/>
              </a:ext>
            </a:extLst>
          </p:cNvPr>
          <p:cNvSpPr/>
          <p:nvPr/>
        </p:nvSpPr>
        <p:spPr>
          <a:xfrm>
            <a:off x="9401324" y="232030"/>
            <a:ext cx="86225" cy="81623"/>
          </a:xfrm>
          <a:custGeom>
            <a:avLst/>
            <a:gdLst>
              <a:gd name="connsiteX0" fmla="*/ 0 w 86225"/>
              <a:gd name="connsiteY0" fmla="*/ 0 h 81623"/>
              <a:gd name="connsiteX1" fmla="*/ 73851 w 86225"/>
              <a:gd name="connsiteY1" fmla="*/ 44738 h 81623"/>
              <a:gd name="connsiteX2" fmla="*/ 86225 w 86225"/>
              <a:gd name="connsiteY2" fmla="*/ 59810 h 81623"/>
              <a:gd name="connsiteX3" fmla="*/ 82893 w 86225"/>
              <a:gd name="connsiteY3" fmla="*/ 70598 h 81623"/>
              <a:gd name="connsiteX4" fmla="*/ 56082 w 86225"/>
              <a:gd name="connsiteY4" fmla="*/ 81624 h 81623"/>
              <a:gd name="connsiteX5" fmla="*/ 56320 w 86225"/>
              <a:gd name="connsiteY5" fmla="*/ 77420 h 81623"/>
              <a:gd name="connsiteX6" fmla="*/ 0 w 86225"/>
              <a:gd name="connsiteY6" fmla="*/ 0 h 81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225" h="81623">
                <a:moveTo>
                  <a:pt x="0" y="0"/>
                </a:moveTo>
                <a:cubicBezTo>
                  <a:pt x="26256" y="9757"/>
                  <a:pt x="59255" y="18879"/>
                  <a:pt x="73851" y="44738"/>
                </a:cubicBezTo>
                <a:lnTo>
                  <a:pt x="86225" y="59810"/>
                </a:lnTo>
                <a:lnTo>
                  <a:pt x="82893" y="70598"/>
                </a:lnTo>
                <a:cubicBezTo>
                  <a:pt x="74089" y="74326"/>
                  <a:pt x="65125" y="78768"/>
                  <a:pt x="56082" y="81624"/>
                </a:cubicBezTo>
                <a:cubicBezTo>
                  <a:pt x="56162" y="80196"/>
                  <a:pt x="56320" y="78847"/>
                  <a:pt x="56320" y="77420"/>
                </a:cubicBezTo>
                <a:cubicBezTo>
                  <a:pt x="54020" y="46563"/>
                  <a:pt x="22608" y="1784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6357CAC9-B599-28DB-1A6E-4DECA901506D}"/>
              </a:ext>
            </a:extLst>
          </p:cNvPr>
          <p:cNvSpPr/>
          <p:nvPr/>
        </p:nvSpPr>
        <p:spPr>
          <a:xfrm>
            <a:off x="3224018" y="5205287"/>
            <a:ext cx="518616" cy="436437"/>
          </a:xfrm>
          <a:custGeom>
            <a:avLst/>
            <a:gdLst>
              <a:gd name="connsiteX0" fmla="*/ 351402 w 518616"/>
              <a:gd name="connsiteY0" fmla="*/ 0 h 436437"/>
              <a:gd name="connsiteX1" fmla="*/ 409309 w 518616"/>
              <a:gd name="connsiteY1" fmla="*/ 133581 h 436437"/>
              <a:gd name="connsiteX2" fmla="*/ 518616 w 518616"/>
              <a:gd name="connsiteY2" fmla="*/ 399552 h 436437"/>
              <a:gd name="connsiteX3" fmla="*/ 283581 w 518616"/>
              <a:gd name="connsiteY3" fmla="*/ 406294 h 436437"/>
              <a:gd name="connsiteX4" fmla="*/ 208620 w 518616"/>
              <a:gd name="connsiteY4" fmla="*/ 436437 h 436437"/>
              <a:gd name="connsiteX5" fmla="*/ 195691 w 518616"/>
              <a:gd name="connsiteY5" fmla="*/ 430567 h 436437"/>
              <a:gd name="connsiteX6" fmla="*/ 124934 w 518616"/>
              <a:gd name="connsiteY6" fmla="*/ 417875 h 436437"/>
              <a:gd name="connsiteX7" fmla="*/ 0 w 518616"/>
              <a:gd name="connsiteY7" fmla="*/ 346802 h 436437"/>
              <a:gd name="connsiteX8" fmla="*/ 284057 w 518616"/>
              <a:gd name="connsiteY8" fmla="*/ 171259 h 436437"/>
              <a:gd name="connsiteX9" fmla="*/ 351402 w 518616"/>
              <a:gd name="connsiteY9" fmla="*/ 0 h 43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8616" h="436437">
                <a:moveTo>
                  <a:pt x="351402" y="0"/>
                </a:moveTo>
                <a:cubicBezTo>
                  <a:pt x="376865" y="38710"/>
                  <a:pt x="392254" y="90270"/>
                  <a:pt x="409309" y="133581"/>
                </a:cubicBezTo>
                <a:cubicBezTo>
                  <a:pt x="444528" y="222740"/>
                  <a:pt x="477606" y="312772"/>
                  <a:pt x="518616" y="399552"/>
                </a:cubicBezTo>
                <a:cubicBezTo>
                  <a:pt x="453650" y="403280"/>
                  <a:pt x="338552" y="393682"/>
                  <a:pt x="283581" y="406294"/>
                </a:cubicBezTo>
                <a:cubicBezTo>
                  <a:pt x="258197" y="412085"/>
                  <a:pt x="232735" y="426363"/>
                  <a:pt x="208620" y="436437"/>
                </a:cubicBezTo>
                <a:lnTo>
                  <a:pt x="195691" y="430567"/>
                </a:lnTo>
                <a:cubicBezTo>
                  <a:pt x="172687" y="422793"/>
                  <a:pt x="148811" y="421286"/>
                  <a:pt x="124934" y="417875"/>
                </a:cubicBezTo>
                <a:cubicBezTo>
                  <a:pt x="64490" y="409229"/>
                  <a:pt x="36885" y="395982"/>
                  <a:pt x="0" y="346802"/>
                </a:cubicBezTo>
                <a:cubicBezTo>
                  <a:pt x="94236" y="292703"/>
                  <a:pt x="206241" y="248917"/>
                  <a:pt x="284057" y="171259"/>
                </a:cubicBezTo>
                <a:cubicBezTo>
                  <a:pt x="334824" y="120413"/>
                  <a:pt x="351244" y="70519"/>
                  <a:pt x="351402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5B2400D3-C160-87C9-2BF2-E80144808BA7}"/>
              </a:ext>
            </a:extLst>
          </p:cNvPr>
          <p:cNvSpPr/>
          <p:nvPr/>
        </p:nvSpPr>
        <p:spPr>
          <a:xfrm>
            <a:off x="3738682" y="684649"/>
            <a:ext cx="526534" cy="319752"/>
          </a:xfrm>
          <a:custGeom>
            <a:avLst/>
            <a:gdLst>
              <a:gd name="connsiteX0" fmla="*/ 268812 w 526534"/>
              <a:gd name="connsiteY0" fmla="*/ 0 h 319752"/>
              <a:gd name="connsiteX1" fmla="*/ 319500 w 526534"/>
              <a:gd name="connsiteY1" fmla="*/ 166738 h 319752"/>
              <a:gd name="connsiteX2" fmla="*/ 343297 w 526534"/>
              <a:gd name="connsiteY2" fmla="*/ 22369 h 319752"/>
              <a:gd name="connsiteX3" fmla="*/ 453795 w 526534"/>
              <a:gd name="connsiteY3" fmla="*/ 98044 h 319752"/>
              <a:gd name="connsiteX4" fmla="*/ 424286 w 526534"/>
              <a:gd name="connsiteY4" fmla="*/ 3490 h 319752"/>
              <a:gd name="connsiteX5" fmla="*/ 526534 w 526534"/>
              <a:gd name="connsiteY5" fmla="*/ 76230 h 319752"/>
              <a:gd name="connsiteX6" fmla="*/ 504720 w 526534"/>
              <a:gd name="connsiteY6" fmla="*/ 112243 h 319752"/>
              <a:gd name="connsiteX7" fmla="*/ 455460 w 526534"/>
              <a:gd name="connsiteY7" fmla="*/ 175701 h 319752"/>
              <a:gd name="connsiteX8" fmla="*/ 375026 w 526534"/>
              <a:gd name="connsiteY8" fmla="*/ 120810 h 319752"/>
              <a:gd name="connsiteX9" fmla="*/ 406359 w 526534"/>
              <a:gd name="connsiteY9" fmla="*/ 219726 h 319752"/>
              <a:gd name="connsiteX10" fmla="*/ 299035 w 526534"/>
              <a:gd name="connsiteY10" fmla="*/ 319752 h 319752"/>
              <a:gd name="connsiteX11" fmla="*/ 6014 w 526534"/>
              <a:gd name="connsiteY11" fmla="*/ 112718 h 319752"/>
              <a:gd name="connsiteX12" fmla="*/ 3238 w 526534"/>
              <a:gd name="connsiteY12" fmla="*/ 76706 h 319752"/>
              <a:gd name="connsiteX13" fmla="*/ 98743 w 526534"/>
              <a:gd name="connsiteY13" fmla="*/ 1348 h 319752"/>
              <a:gd name="connsiteX14" fmla="*/ 83196 w 526534"/>
              <a:gd name="connsiteY14" fmla="*/ 94236 h 319752"/>
              <a:gd name="connsiteX15" fmla="*/ 174338 w 526534"/>
              <a:gd name="connsiteY15" fmla="*/ 12374 h 319752"/>
              <a:gd name="connsiteX16" fmla="*/ 209241 w 526534"/>
              <a:gd name="connsiteY16" fmla="*/ 190535 h 319752"/>
              <a:gd name="connsiteX17" fmla="*/ 268812 w 526534"/>
              <a:gd name="connsiteY17" fmla="*/ 0 h 319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26534" h="319752">
                <a:moveTo>
                  <a:pt x="268812" y="0"/>
                </a:moveTo>
                <a:cubicBezTo>
                  <a:pt x="285708" y="55526"/>
                  <a:pt x="303318" y="110973"/>
                  <a:pt x="319500" y="166738"/>
                </a:cubicBezTo>
                <a:cubicBezTo>
                  <a:pt x="331161" y="119064"/>
                  <a:pt x="337189" y="71074"/>
                  <a:pt x="343297" y="22369"/>
                </a:cubicBezTo>
                <a:cubicBezTo>
                  <a:pt x="380103" y="47594"/>
                  <a:pt x="416592" y="73533"/>
                  <a:pt x="453795" y="98044"/>
                </a:cubicBezTo>
                <a:cubicBezTo>
                  <a:pt x="443958" y="66552"/>
                  <a:pt x="433646" y="35140"/>
                  <a:pt x="424286" y="3490"/>
                </a:cubicBezTo>
                <a:cubicBezTo>
                  <a:pt x="457443" y="24908"/>
                  <a:pt x="500119" y="47118"/>
                  <a:pt x="526534" y="76230"/>
                </a:cubicBezTo>
                <a:cubicBezTo>
                  <a:pt x="526455" y="92650"/>
                  <a:pt x="516619" y="101217"/>
                  <a:pt x="504720" y="112243"/>
                </a:cubicBezTo>
                <a:cubicBezTo>
                  <a:pt x="481161" y="134136"/>
                  <a:pt x="469104" y="145241"/>
                  <a:pt x="455460" y="175701"/>
                </a:cubicBezTo>
                <a:cubicBezTo>
                  <a:pt x="425873" y="159599"/>
                  <a:pt x="401045" y="141989"/>
                  <a:pt x="375026" y="120810"/>
                </a:cubicBezTo>
                <a:cubicBezTo>
                  <a:pt x="392795" y="150556"/>
                  <a:pt x="416354" y="183158"/>
                  <a:pt x="406359" y="219726"/>
                </a:cubicBezTo>
                <a:cubicBezTo>
                  <a:pt x="394619" y="262719"/>
                  <a:pt x="333223" y="295480"/>
                  <a:pt x="299035" y="319752"/>
                </a:cubicBezTo>
                <a:cubicBezTo>
                  <a:pt x="204243" y="259467"/>
                  <a:pt x="57416" y="225040"/>
                  <a:pt x="6014" y="112718"/>
                </a:cubicBezTo>
                <a:cubicBezTo>
                  <a:pt x="-173" y="99234"/>
                  <a:pt x="-2394" y="90667"/>
                  <a:pt x="3238" y="76706"/>
                </a:cubicBezTo>
                <a:cubicBezTo>
                  <a:pt x="35126" y="51798"/>
                  <a:pt x="67728" y="27287"/>
                  <a:pt x="98743" y="1348"/>
                </a:cubicBezTo>
                <a:lnTo>
                  <a:pt x="83196" y="94236"/>
                </a:lnTo>
                <a:cubicBezTo>
                  <a:pt x="112863" y="66314"/>
                  <a:pt x="141974" y="37123"/>
                  <a:pt x="174338" y="12374"/>
                </a:cubicBezTo>
                <a:cubicBezTo>
                  <a:pt x="179018" y="74802"/>
                  <a:pt x="189727" y="131042"/>
                  <a:pt x="209241" y="190535"/>
                </a:cubicBezTo>
                <a:cubicBezTo>
                  <a:pt x="211144" y="107959"/>
                  <a:pt x="218204" y="65918"/>
                  <a:pt x="26881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10B0DC4A-F635-7127-6D16-9B37C6E4D2F4}"/>
              </a:ext>
            </a:extLst>
          </p:cNvPr>
          <p:cNvSpPr/>
          <p:nvPr/>
        </p:nvSpPr>
        <p:spPr>
          <a:xfrm>
            <a:off x="9595155" y="1873548"/>
            <a:ext cx="409264" cy="360194"/>
          </a:xfrm>
          <a:custGeom>
            <a:avLst/>
            <a:gdLst>
              <a:gd name="connsiteX0" fmla="*/ 77138 w 409264"/>
              <a:gd name="connsiteY0" fmla="*/ 115574 h 360194"/>
              <a:gd name="connsiteX1" fmla="*/ 193188 w 409264"/>
              <a:gd name="connsiteY1" fmla="*/ 0 h 360194"/>
              <a:gd name="connsiteX2" fmla="*/ 201438 w 409264"/>
              <a:gd name="connsiteY2" fmla="*/ 2459 h 360194"/>
              <a:gd name="connsiteX3" fmla="*/ 279095 w 409264"/>
              <a:gd name="connsiteY3" fmla="*/ 223771 h 360194"/>
              <a:gd name="connsiteX4" fmla="*/ 402443 w 409264"/>
              <a:gd name="connsiteY4" fmla="*/ 265257 h 360194"/>
              <a:gd name="connsiteX5" fmla="*/ 409264 w 409264"/>
              <a:gd name="connsiteY5" fmla="*/ 275014 h 360194"/>
              <a:gd name="connsiteX6" fmla="*/ 298132 w 409264"/>
              <a:gd name="connsiteY6" fmla="*/ 345215 h 360194"/>
              <a:gd name="connsiteX7" fmla="*/ 279253 w 409264"/>
              <a:gd name="connsiteY7" fmla="*/ 348864 h 360194"/>
              <a:gd name="connsiteX8" fmla="*/ 268227 w 409264"/>
              <a:gd name="connsiteY8" fmla="*/ 355448 h 360194"/>
              <a:gd name="connsiteX9" fmla="*/ 88719 w 409264"/>
              <a:gd name="connsiteY9" fmla="*/ 318721 h 360194"/>
              <a:gd name="connsiteX10" fmla="*/ 6064 w 409264"/>
              <a:gd name="connsiteY10" fmla="*/ 225358 h 360194"/>
              <a:gd name="connsiteX11" fmla="*/ 590 w 409264"/>
              <a:gd name="connsiteY11" fmla="*/ 224406 h 360194"/>
              <a:gd name="connsiteX12" fmla="*/ 75868 w 409264"/>
              <a:gd name="connsiteY12" fmla="*/ 121761 h 360194"/>
              <a:gd name="connsiteX13" fmla="*/ 77138 w 409264"/>
              <a:gd name="connsiteY13" fmla="*/ 115574 h 360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9264" h="360194">
                <a:moveTo>
                  <a:pt x="77138" y="115574"/>
                </a:moveTo>
                <a:cubicBezTo>
                  <a:pt x="111643" y="88049"/>
                  <a:pt x="166535" y="15230"/>
                  <a:pt x="193188" y="0"/>
                </a:cubicBezTo>
                <a:lnTo>
                  <a:pt x="201438" y="2459"/>
                </a:lnTo>
                <a:cubicBezTo>
                  <a:pt x="237609" y="79799"/>
                  <a:pt x="174864" y="151032"/>
                  <a:pt x="279095" y="223771"/>
                </a:cubicBezTo>
                <a:cubicBezTo>
                  <a:pt x="325420" y="224644"/>
                  <a:pt x="368492" y="230752"/>
                  <a:pt x="402443" y="265257"/>
                </a:cubicBezTo>
                <a:cubicBezTo>
                  <a:pt x="405536" y="268351"/>
                  <a:pt x="407440" y="271048"/>
                  <a:pt x="409264" y="275014"/>
                </a:cubicBezTo>
                <a:cubicBezTo>
                  <a:pt x="392131" y="303650"/>
                  <a:pt x="330259" y="336490"/>
                  <a:pt x="298132" y="345215"/>
                </a:cubicBezTo>
                <a:cubicBezTo>
                  <a:pt x="291946" y="346881"/>
                  <a:pt x="285600" y="347992"/>
                  <a:pt x="279253" y="348864"/>
                </a:cubicBezTo>
                <a:cubicBezTo>
                  <a:pt x="275684" y="351323"/>
                  <a:pt x="272193" y="353623"/>
                  <a:pt x="268227" y="355448"/>
                </a:cubicBezTo>
                <a:cubicBezTo>
                  <a:pt x="226900" y="374089"/>
                  <a:pt x="132030" y="332761"/>
                  <a:pt x="88719" y="318721"/>
                </a:cubicBezTo>
                <a:cubicBezTo>
                  <a:pt x="67063" y="298018"/>
                  <a:pt x="33351" y="231783"/>
                  <a:pt x="6064" y="225358"/>
                </a:cubicBezTo>
                <a:cubicBezTo>
                  <a:pt x="4240" y="224961"/>
                  <a:pt x="2416" y="224723"/>
                  <a:pt x="590" y="224406"/>
                </a:cubicBezTo>
                <a:cubicBezTo>
                  <a:pt x="-7342" y="189979"/>
                  <a:pt x="67143" y="154125"/>
                  <a:pt x="75868" y="121761"/>
                </a:cubicBezTo>
                <a:cubicBezTo>
                  <a:pt x="76344" y="119620"/>
                  <a:pt x="76662" y="117557"/>
                  <a:pt x="77138" y="11557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D20E6160-3E61-79E1-42DD-95CEF5C60EEC}"/>
              </a:ext>
            </a:extLst>
          </p:cNvPr>
          <p:cNvSpPr/>
          <p:nvPr/>
        </p:nvSpPr>
        <p:spPr>
          <a:xfrm>
            <a:off x="9595076" y="1989122"/>
            <a:ext cx="118442" cy="202988"/>
          </a:xfrm>
          <a:custGeom>
            <a:avLst/>
            <a:gdLst>
              <a:gd name="connsiteX0" fmla="*/ 77217 w 118442"/>
              <a:gd name="connsiteY0" fmla="*/ 0 h 202988"/>
              <a:gd name="connsiteX1" fmla="*/ 105536 w 118442"/>
              <a:gd name="connsiteY1" fmla="*/ 36885 h 202988"/>
              <a:gd name="connsiteX2" fmla="*/ 108630 w 118442"/>
              <a:gd name="connsiteY2" fmla="*/ 193152 h 202988"/>
              <a:gd name="connsiteX3" fmla="*/ 88719 w 118442"/>
              <a:gd name="connsiteY3" fmla="*/ 202989 h 202988"/>
              <a:gd name="connsiteX4" fmla="*/ 6064 w 118442"/>
              <a:gd name="connsiteY4" fmla="*/ 109625 h 202988"/>
              <a:gd name="connsiteX5" fmla="*/ 590 w 118442"/>
              <a:gd name="connsiteY5" fmla="*/ 108673 h 202988"/>
              <a:gd name="connsiteX6" fmla="*/ 75869 w 118442"/>
              <a:gd name="connsiteY6" fmla="*/ 6029 h 202988"/>
              <a:gd name="connsiteX7" fmla="*/ 77217 w 118442"/>
              <a:gd name="connsiteY7" fmla="*/ 0 h 20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442" h="202988">
                <a:moveTo>
                  <a:pt x="77217" y="0"/>
                </a:moveTo>
                <a:cubicBezTo>
                  <a:pt x="96096" y="10788"/>
                  <a:pt x="100141" y="15547"/>
                  <a:pt x="105536" y="36885"/>
                </a:cubicBezTo>
                <a:cubicBezTo>
                  <a:pt x="114737" y="72581"/>
                  <a:pt x="127666" y="163565"/>
                  <a:pt x="108630" y="193152"/>
                </a:cubicBezTo>
                <a:cubicBezTo>
                  <a:pt x="103949" y="200450"/>
                  <a:pt x="96810" y="200609"/>
                  <a:pt x="88719" y="202989"/>
                </a:cubicBezTo>
                <a:cubicBezTo>
                  <a:pt x="67063" y="182285"/>
                  <a:pt x="33351" y="116050"/>
                  <a:pt x="6064" y="109625"/>
                </a:cubicBezTo>
                <a:cubicBezTo>
                  <a:pt x="4240" y="109228"/>
                  <a:pt x="2416" y="108990"/>
                  <a:pt x="590" y="108673"/>
                </a:cubicBezTo>
                <a:cubicBezTo>
                  <a:pt x="-7342" y="74247"/>
                  <a:pt x="67143" y="38393"/>
                  <a:pt x="75869" y="6029"/>
                </a:cubicBezTo>
                <a:cubicBezTo>
                  <a:pt x="76424" y="4046"/>
                  <a:pt x="76741" y="1983"/>
                  <a:pt x="772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D050B54C-1C1A-0933-A385-0D990350451B}"/>
              </a:ext>
            </a:extLst>
          </p:cNvPr>
          <p:cNvSpPr/>
          <p:nvPr/>
        </p:nvSpPr>
        <p:spPr>
          <a:xfrm>
            <a:off x="9869388" y="2097319"/>
            <a:ext cx="134952" cy="125093"/>
          </a:xfrm>
          <a:custGeom>
            <a:avLst/>
            <a:gdLst>
              <a:gd name="connsiteX0" fmla="*/ 4783 w 134952"/>
              <a:gd name="connsiteY0" fmla="*/ 0 h 125093"/>
              <a:gd name="connsiteX1" fmla="*/ 128131 w 134952"/>
              <a:gd name="connsiteY1" fmla="*/ 41486 h 125093"/>
              <a:gd name="connsiteX2" fmla="*/ 134952 w 134952"/>
              <a:gd name="connsiteY2" fmla="*/ 51243 h 125093"/>
              <a:gd name="connsiteX3" fmla="*/ 23820 w 134952"/>
              <a:gd name="connsiteY3" fmla="*/ 121444 h 125093"/>
              <a:gd name="connsiteX4" fmla="*/ 4941 w 134952"/>
              <a:gd name="connsiteY4" fmla="*/ 125093 h 125093"/>
              <a:gd name="connsiteX5" fmla="*/ 4783 w 134952"/>
              <a:gd name="connsiteY5" fmla="*/ 0 h 125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952" h="125093">
                <a:moveTo>
                  <a:pt x="4783" y="0"/>
                </a:moveTo>
                <a:cubicBezTo>
                  <a:pt x="51108" y="873"/>
                  <a:pt x="94180" y="6980"/>
                  <a:pt x="128131" y="41486"/>
                </a:cubicBezTo>
                <a:cubicBezTo>
                  <a:pt x="131224" y="44580"/>
                  <a:pt x="133128" y="47277"/>
                  <a:pt x="134952" y="51243"/>
                </a:cubicBezTo>
                <a:cubicBezTo>
                  <a:pt x="117819" y="79879"/>
                  <a:pt x="55947" y="112718"/>
                  <a:pt x="23820" y="121444"/>
                </a:cubicBezTo>
                <a:cubicBezTo>
                  <a:pt x="17634" y="123110"/>
                  <a:pt x="11287" y="124220"/>
                  <a:pt x="4941" y="125093"/>
                </a:cubicBezTo>
                <a:cubicBezTo>
                  <a:pt x="-6163" y="99551"/>
                  <a:pt x="4941" y="30857"/>
                  <a:pt x="478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C1F8FE45-B351-5C22-8EDF-B8BBDEEC896B}"/>
              </a:ext>
            </a:extLst>
          </p:cNvPr>
          <p:cNvSpPr/>
          <p:nvPr/>
        </p:nvSpPr>
        <p:spPr>
          <a:xfrm>
            <a:off x="9581437" y="2185923"/>
            <a:ext cx="304235" cy="450001"/>
          </a:xfrm>
          <a:custGeom>
            <a:avLst/>
            <a:gdLst>
              <a:gd name="connsiteX0" fmla="*/ 139719 w 304235"/>
              <a:gd name="connsiteY0" fmla="*/ 373851 h 450001"/>
              <a:gd name="connsiteX1" fmla="*/ 90617 w 304235"/>
              <a:gd name="connsiteY1" fmla="*/ 272158 h 450001"/>
              <a:gd name="connsiteX2" fmla="*/ 22399 w 304235"/>
              <a:gd name="connsiteY2" fmla="*/ 95585 h 450001"/>
              <a:gd name="connsiteX3" fmla="*/ 1855 w 304235"/>
              <a:gd name="connsiteY3" fmla="*/ 0 h 450001"/>
              <a:gd name="connsiteX4" fmla="*/ 8597 w 304235"/>
              <a:gd name="connsiteY4" fmla="*/ 793 h 450001"/>
              <a:gd name="connsiteX5" fmla="*/ 114098 w 304235"/>
              <a:gd name="connsiteY5" fmla="*/ 100820 h 450001"/>
              <a:gd name="connsiteX6" fmla="*/ 286785 w 304235"/>
              <a:gd name="connsiteY6" fmla="*/ 131359 h 450001"/>
              <a:gd name="connsiteX7" fmla="*/ 304236 w 304235"/>
              <a:gd name="connsiteY7" fmla="*/ 337838 h 450001"/>
              <a:gd name="connsiteX8" fmla="*/ 245854 w 304235"/>
              <a:gd name="connsiteY8" fmla="*/ 354813 h 450001"/>
              <a:gd name="connsiteX9" fmla="*/ 207857 w 304235"/>
              <a:gd name="connsiteY9" fmla="*/ 450001 h 450001"/>
              <a:gd name="connsiteX10" fmla="*/ 139719 w 304235"/>
              <a:gd name="connsiteY10" fmla="*/ 373851 h 450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4235" h="450001">
                <a:moveTo>
                  <a:pt x="139719" y="373851"/>
                </a:moveTo>
                <a:cubicBezTo>
                  <a:pt x="139719" y="346405"/>
                  <a:pt x="104341" y="297225"/>
                  <a:pt x="90617" y="272158"/>
                </a:cubicBezTo>
                <a:cubicBezTo>
                  <a:pt x="47307" y="193311"/>
                  <a:pt x="48894" y="176177"/>
                  <a:pt x="22399" y="95585"/>
                </a:cubicBezTo>
                <a:cubicBezTo>
                  <a:pt x="12246" y="64569"/>
                  <a:pt x="-5839" y="33792"/>
                  <a:pt x="1855" y="0"/>
                </a:cubicBezTo>
                <a:lnTo>
                  <a:pt x="8597" y="793"/>
                </a:lnTo>
                <a:cubicBezTo>
                  <a:pt x="38740" y="42755"/>
                  <a:pt x="90776" y="66790"/>
                  <a:pt x="114098" y="100820"/>
                </a:cubicBezTo>
                <a:cubicBezTo>
                  <a:pt x="168593" y="107959"/>
                  <a:pt x="232686" y="141433"/>
                  <a:pt x="286785" y="131359"/>
                </a:cubicBezTo>
                <a:cubicBezTo>
                  <a:pt x="310582" y="196960"/>
                  <a:pt x="292019" y="269620"/>
                  <a:pt x="304236" y="337838"/>
                </a:cubicBezTo>
                <a:cubicBezTo>
                  <a:pt x="283373" y="338711"/>
                  <a:pt x="261242" y="338314"/>
                  <a:pt x="245854" y="354813"/>
                </a:cubicBezTo>
                <a:cubicBezTo>
                  <a:pt x="224595" y="377579"/>
                  <a:pt x="225943" y="422080"/>
                  <a:pt x="207857" y="450001"/>
                </a:cubicBezTo>
                <a:cubicBezTo>
                  <a:pt x="203336" y="416844"/>
                  <a:pt x="164309" y="392492"/>
                  <a:pt x="139719" y="37385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A0E095F5-CE7F-97EA-17CF-70B4FF112225}"/>
              </a:ext>
            </a:extLst>
          </p:cNvPr>
          <p:cNvSpPr/>
          <p:nvPr/>
        </p:nvSpPr>
        <p:spPr>
          <a:xfrm>
            <a:off x="9581437" y="2185923"/>
            <a:ext cx="156286" cy="373851"/>
          </a:xfrm>
          <a:custGeom>
            <a:avLst/>
            <a:gdLst>
              <a:gd name="connsiteX0" fmla="*/ 139719 w 156286"/>
              <a:gd name="connsiteY0" fmla="*/ 373851 h 373851"/>
              <a:gd name="connsiteX1" fmla="*/ 90617 w 156286"/>
              <a:gd name="connsiteY1" fmla="*/ 272158 h 373851"/>
              <a:gd name="connsiteX2" fmla="*/ 22399 w 156286"/>
              <a:gd name="connsiteY2" fmla="*/ 95585 h 373851"/>
              <a:gd name="connsiteX3" fmla="*/ 1855 w 156286"/>
              <a:gd name="connsiteY3" fmla="*/ 0 h 373851"/>
              <a:gd name="connsiteX4" fmla="*/ 8597 w 156286"/>
              <a:gd name="connsiteY4" fmla="*/ 793 h 373851"/>
              <a:gd name="connsiteX5" fmla="*/ 114098 w 156286"/>
              <a:gd name="connsiteY5" fmla="*/ 100820 h 373851"/>
              <a:gd name="connsiteX6" fmla="*/ 155028 w 156286"/>
              <a:gd name="connsiteY6" fmla="*/ 318642 h 373851"/>
              <a:gd name="connsiteX7" fmla="*/ 149952 w 156286"/>
              <a:gd name="connsiteY7" fmla="*/ 369171 h 373851"/>
              <a:gd name="connsiteX8" fmla="*/ 139719 w 156286"/>
              <a:gd name="connsiteY8" fmla="*/ 373851 h 373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286" h="373851">
                <a:moveTo>
                  <a:pt x="139719" y="373851"/>
                </a:moveTo>
                <a:cubicBezTo>
                  <a:pt x="139719" y="346405"/>
                  <a:pt x="104341" y="297225"/>
                  <a:pt x="90617" y="272158"/>
                </a:cubicBezTo>
                <a:cubicBezTo>
                  <a:pt x="47307" y="193311"/>
                  <a:pt x="48894" y="176177"/>
                  <a:pt x="22399" y="95585"/>
                </a:cubicBezTo>
                <a:cubicBezTo>
                  <a:pt x="12246" y="64569"/>
                  <a:pt x="-5839" y="33792"/>
                  <a:pt x="1855" y="0"/>
                </a:cubicBezTo>
                <a:lnTo>
                  <a:pt x="8597" y="793"/>
                </a:lnTo>
                <a:cubicBezTo>
                  <a:pt x="38740" y="42755"/>
                  <a:pt x="90776" y="66790"/>
                  <a:pt x="114098" y="100820"/>
                </a:cubicBezTo>
                <a:cubicBezTo>
                  <a:pt x="148841" y="132232"/>
                  <a:pt x="152490" y="271841"/>
                  <a:pt x="155028" y="318642"/>
                </a:cubicBezTo>
                <a:cubicBezTo>
                  <a:pt x="156059" y="336093"/>
                  <a:pt x="158916" y="353941"/>
                  <a:pt x="149952" y="369171"/>
                </a:cubicBezTo>
                <a:lnTo>
                  <a:pt x="139719" y="373851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83720A25-3A7B-3F22-9BE3-889C1954A966}"/>
              </a:ext>
            </a:extLst>
          </p:cNvPr>
          <p:cNvSpPr/>
          <p:nvPr/>
        </p:nvSpPr>
        <p:spPr>
          <a:xfrm>
            <a:off x="6508322" y="154690"/>
            <a:ext cx="375971" cy="291751"/>
          </a:xfrm>
          <a:custGeom>
            <a:avLst/>
            <a:gdLst>
              <a:gd name="connsiteX0" fmla="*/ 247648 w 375971"/>
              <a:gd name="connsiteY0" fmla="*/ 0 h 291751"/>
              <a:gd name="connsiteX1" fmla="*/ 295877 w 375971"/>
              <a:gd name="connsiteY1" fmla="*/ 74167 h 291751"/>
              <a:gd name="connsiteX2" fmla="*/ 373613 w 375971"/>
              <a:gd name="connsiteY2" fmla="*/ 291751 h 291751"/>
              <a:gd name="connsiteX3" fmla="*/ 79403 w 375971"/>
              <a:gd name="connsiteY3" fmla="*/ 188552 h 291751"/>
              <a:gd name="connsiteX4" fmla="*/ 0 w 375971"/>
              <a:gd name="connsiteY4" fmla="*/ 141592 h 291751"/>
              <a:gd name="connsiteX5" fmla="*/ 91142 w 375971"/>
              <a:gd name="connsiteY5" fmla="*/ 4363 h 291751"/>
              <a:gd name="connsiteX6" fmla="*/ 106611 w 375971"/>
              <a:gd name="connsiteY6" fmla="*/ 51402 h 291751"/>
              <a:gd name="connsiteX7" fmla="*/ 141434 w 375971"/>
              <a:gd name="connsiteY7" fmla="*/ 88446 h 291751"/>
              <a:gd name="connsiteX8" fmla="*/ 152539 w 375971"/>
              <a:gd name="connsiteY8" fmla="*/ 81624 h 291751"/>
              <a:gd name="connsiteX9" fmla="*/ 162930 w 375971"/>
              <a:gd name="connsiteY9" fmla="*/ 17213 h 291751"/>
              <a:gd name="connsiteX10" fmla="*/ 208938 w 375971"/>
              <a:gd name="connsiteY10" fmla="*/ 80593 h 291751"/>
              <a:gd name="connsiteX11" fmla="*/ 245585 w 375971"/>
              <a:gd name="connsiteY11" fmla="*/ 95981 h 291751"/>
              <a:gd name="connsiteX12" fmla="*/ 254549 w 375971"/>
              <a:gd name="connsiteY12" fmla="*/ 83845 h 291751"/>
              <a:gd name="connsiteX13" fmla="*/ 247648 w 375971"/>
              <a:gd name="connsiteY13" fmla="*/ 0 h 291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5971" h="291751">
                <a:moveTo>
                  <a:pt x="247648" y="0"/>
                </a:moveTo>
                <a:cubicBezTo>
                  <a:pt x="268827" y="20069"/>
                  <a:pt x="282312" y="48546"/>
                  <a:pt x="295877" y="74167"/>
                </a:cubicBezTo>
                <a:cubicBezTo>
                  <a:pt x="320308" y="120492"/>
                  <a:pt x="389557" y="240191"/>
                  <a:pt x="373613" y="291751"/>
                </a:cubicBezTo>
                <a:cubicBezTo>
                  <a:pt x="270017" y="267002"/>
                  <a:pt x="175939" y="233845"/>
                  <a:pt x="79403" y="188552"/>
                </a:cubicBezTo>
                <a:lnTo>
                  <a:pt x="0" y="141592"/>
                </a:lnTo>
                <a:cubicBezTo>
                  <a:pt x="41089" y="98758"/>
                  <a:pt x="67742" y="58937"/>
                  <a:pt x="91142" y="4363"/>
                </a:cubicBezTo>
                <a:cubicBezTo>
                  <a:pt x="95347" y="20227"/>
                  <a:pt x="100185" y="36330"/>
                  <a:pt x="106611" y="51402"/>
                </a:cubicBezTo>
                <a:cubicBezTo>
                  <a:pt x="113829" y="68139"/>
                  <a:pt x="124697" y="81544"/>
                  <a:pt x="141434" y="88446"/>
                </a:cubicBezTo>
                <a:lnTo>
                  <a:pt x="152539" y="81624"/>
                </a:lnTo>
                <a:cubicBezTo>
                  <a:pt x="164834" y="61079"/>
                  <a:pt x="163089" y="40296"/>
                  <a:pt x="162930" y="17213"/>
                </a:cubicBezTo>
                <a:cubicBezTo>
                  <a:pt x="176415" y="38948"/>
                  <a:pt x="189900" y="63221"/>
                  <a:pt x="208938" y="80593"/>
                </a:cubicBezTo>
                <a:cubicBezTo>
                  <a:pt x="220519" y="91143"/>
                  <a:pt x="229721" y="96695"/>
                  <a:pt x="245585" y="95981"/>
                </a:cubicBezTo>
                <a:lnTo>
                  <a:pt x="254549" y="83845"/>
                </a:lnTo>
                <a:cubicBezTo>
                  <a:pt x="262164" y="56558"/>
                  <a:pt x="253121" y="27129"/>
                  <a:pt x="24764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95D02F07-DDF8-3568-7C3C-CEE59D2B218A}"/>
              </a:ext>
            </a:extLst>
          </p:cNvPr>
          <p:cNvSpPr/>
          <p:nvPr/>
        </p:nvSpPr>
        <p:spPr>
          <a:xfrm>
            <a:off x="6468026" y="2032354"/>
            <a:ext cx="523692" cy="275172"/>
          </a:xfrm>
          <a:custGeom>
            <a:avLst/>
            <a:gdLst>
              <a:gd name="connsiteX0" fmla="*/ 450239 w 523692"/>
              <a:gd name="connsiteY0" fmla="*/ 1269 h 275172"/>
              <a:gd name="connsiteX1" fmla="*/ 472291 w 523692"/>
              <a:gd name="connsiteY1" fmla="*/ 79 h 275172"/>
              <a:gd name="connsiteX2" fmla="*/ 523692 w 523692"/>
              <a:gd name="connsiteY2" fmla="*/ 15388 h 275172"/>
              <a:gd name="connsiteX3" fmla="*/ 353306 w 523692"/>
              <a:gd name="connsiteY3" fmla="*/ 197436 h 275172"/>
              <a:gd name="connsiteX4" fmla="*/ 307616 w 523692"/>
              <a:gd name="connsiteY4" fmla="*/ 275172 h 275172"/>
              <a:gd name="connsiteX5" fmla="*/ 285643 w 523692"/>
              <a:gd name="connsiteY5" fmla="*/ 245743 h 275172"/>
              <a:gd name="connsiteX6" fmla="*/ 108990 w 523692"/>
              <a:gd name="connsiteY6" fmla="*/ 169751 h 275172"/>
              <a:gd name="connsiteX7" fmla="*/ 105817 w 523692"/>
              <a:gd name="connsiteY7" fmla="*/ 165230 h 275172"/>
              <a:gd name="connsiteX8" fmla="*/ 223295 w 523692"/>
              <a:gd name="connsiteY8" fmla="*/ 174273 h 275172"/>
              <a:gd name="connsiteX9" fmla="*/ 228689 w 523692"/>
              <a:gd name="connsiteY9" fmla="*/ 175463 h 275172"/>
              <a:gd name="connsiteX10" fmla="*/ 262322 w 523692"/>
              <a:gd name="connsiteY10" fmla="*/ 168403 h 275172"/>
              <a:gd name="connsiteX11" fmla="*/ 246061 w 523692"/>
              <a:gd name="connsiteY11" fmla="*/ 135008 h 275172"/>
              <a:gd name="connsiteX12" fmla="*/ 0 w 523692"/>
              <a:gd name="connsiteY12" fmla="*/ 82575 h 275172"/>
              <a:gd name="connsiteX13" fmla="*/ 107007 w 523692"/>
              <a:gd name="connsiteY13" fmla="*/ 28953 h 275172"/>
              <a:gd name="connsiteX14" fmla="*/ 289451 w 523692"/>
              <a:gd name="connsiteY14" fmla="*/ 58382 h 275172"/>
              <a:gd name="connsiteX15" fmla="*/ 450239 w 523692"/>
              <a:gd name="connsiteY15" fmla="*/ 1269 h 27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23692" h="275172">
                <a:moveTo>
                  <a:pt x="450239" y="1269"/>
                </a:moveTo>
                <a:cubicBezTo>
                  <a:pt x="457537" y="396"/>
                  <a:pt x="464914" y="238"/>
                  <a:pt x="472291" y="79"/>
                </a:cubicBezTo>
                <a:cubicBezTo>
                  <a:pt x="492677" y="-397"/>
                  <a:pt x="508542" y="872"/>
                  <a:pt x="523692" y="15388"/>
                </a:cubicBezTo>
                <a:cubicBezTo>
                  <a:pt x="519250" y="46721"/>
                  <a:pt x="383766" y="159915"/>
                  <a:pt x="353306" y="197436"/>
                </a:cubicBezTo>
                <a:cubicBezTo>
                  <a:pt x="334348" y="220836"/>
                  <a:pt x="321101" y="248361"/>
                  <a:pt x="307616" y="275172"/>
                </a:cubicBezTo>
                <a:cubicBezTo>
                  <a:pt x="301111" y="264781"/>
                  <a:pt x="293734" y="254945"/>
                  <a:pt x="285643" y="245743"/>
                </a:cubicBezTo>
                <a:cubicBezTo>
                  <a:pt x="240111" y="193549"/>
                  <a:pt x="176097" y="174352"/>
                  <a:pt x="108990" y="169751"/>
                </a:cubicBezTo>
                <a:lnTo>
                  <a:pt x="105817" y="165230"/>
                </a:lnTo>
                <a:cubicBezTo>
                  <a:pt x="128583" y="151983"/>
                  <a:pt x="195770" y="169434"/>
                  <a:pt x="223295" y="174273"/>
                </a:cubicBezTo>
                <a:cubicBezTo>
                  <a:pt x="225120" y="174670"/>
                  <a:pt x="226865" y="175225"/>
                  <a:pt x="228689" y="175463"/>
                </a:cubicBezTo>
                <a:cubicBezTo>
                  <a:pt x="243919" y="177525"/>
                  <a:pt x="250582" y="178001"/>
                  <a:pt x="262322" y="168403"/>
                </a:cubicBezTo>
                <a:cubicBezTo>
                  <a:pt x="260418" y="153014"/>
                  <a:pt x="257642" y="146351"/>
                  <a:pt x="246061" y="135008"/>
                </a:cubicBezTo>
                <a:cubicBezTo>
                  <a:pt x="182920" y="73374"/>
                  <a:pt x="80672" y="79561"/>
                  <a:pt x="0" y="82575"/>
                </a:cubicBezTo>
                <a:cubicBezTo>
                  <a:pt x="34585" y="61713"/>
                  <a:pt x="67980" y="40455"/>
                  <a:pt x="107007" y="28953"/>
                </a:cubicBezTo>
                <a:cubicBezTo>
                  <a:pt x="166976" y="43231"/>
                  <a:pt x="227261" y="59730"/>
                  <a:pt x="289451" y="58382"/>
                </a:cubicBezTo>
                <a:cubicBezTo>
                  <a:pt x="343232" y="57192"/>
                  <a:pt x="411450" y="41644"/>
                  <a:pt x="450239" y="126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3AF86321-624F-43E2-22AA-E98A4837822D}"/>
              </a:ext>
            </a:extLst>
          </p:cNvPr>
          <p:cNvSpPr/>
          <p:nvPr/>
        </p:nvSpPr>
        <p:spPr>
          <a:xfrm>
            <a:off x="1669518" y="5879853"/>
            <a:ext cx="313485" cy="275729"/>
          </a:xfrm>
          <a:custGeom>
            <a:avLst/>
            <a:gdLst>
              <a:gd name="connsiteX0" fmla="*/ 177288 w 313485"/>
              <a:gd name="connsiteY0" fmla="*/ 0 h 275729"/>
              <a:gd name="connsiteX1" fmla="*/ 313486 w 313485"/>
              <a:gd name="connsiteY1" fmla="*/ 55685 h 275729"/>
              <a:gd name="connsiteX2" fmla="*/ 312693 w 313485"/>
              <a:gd name="connsiteY2" fmla="*/ 205289 h 275729"/>
              <a:gd name="connsiteX3" fmla="*/ 107721 w 313485"/>
              <a:gd name="connsiteY3" fmla="*/ 252407 h 275729"/>
              <a:gd name="connsiteX4" fmla="*/ 17927 w 313485"/>
              <a:gd name="connsiteY4" fmla="*/ 275332 h 275729"/>
              <a:gd name="connsiteX5" fmla="*/ 0 w 313485"/>
              <a:gd name="connsiteY5" fmla="*/ 265813 h 275729"/>
              <a:gd name="connsiteX6" fmla="*/ 167055 w 313485"/>
              <a:gd name="connsiteY6" fmla="*/ 79958 h 275729"/>
              <a:gd name="connsiteX7" fmla="*/ 177288 w 313485"/>
              <a:gd name="connsiteY7" fmla="*/ 0 h 275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3485" h="275729">
                <a:moveTo>
                  <a:pt x="177288" y="0"/>
                </a:moveTo>
                <a:cubicBezTo>
                  <a:pt x="222026" y="20069"/>
                  <a:pt x="267954" y="37520"/>
                  <a:pt x="313486" y="55685"/>
                </a:cubicBezTo>
                <a:cubicBezTo>
                  <a:pt x="304919" y="107404"/>
                  <a:pt x="305316" y="153808"/>
                  <a:pt x="312693" y="205289"/>
                </a:cubicBezTo>
                <a:cubicBezTo>
                  <a:pt x="243364" y="218853"/>
                  <a:pt x="178398" y="244078"/>
                  <a:pt x="107721" y="252407"/>
                </a:cubicBezTo>
                <a:cubicBezTo>
                  <a:pt x="79641" y="263592"/>
                  <a:pt x="48863" y="278346"/>
                  <a:pt x="17927" y="275332"/>
                </a:cubicBezTo>
                <a:cubicBezTo>
                  <a:pt x="6504" y="274221"/>
                  <a:pt x="7139" y="274539"/>
                  <a:pt x="0" y="265813"/>
                </a:cubicBezTo>
                <a:cubicBezTo>
                  <a:pt x="6663" y="229404"/>
                  <a:pt x="132787" y="126600"/>
                  <a:pt x="167055" y="79958"/>
                </a:cubicBezTo>
                <a:cubicBezTo>
                  <a:pt x="168086" y="53306"/>
                  <a:pt x="173242" y="26494"/>
                  <a:pt x="177288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16D3B235-8E93-A6E0-1968-BD81AD18C0A8}"/>
              </a:ext>
            </a:extLst>
          </p:cNvPr>
          <p:cNvSpPr/>
          <p:nvPr/>
        </p:nvSpPr>
        <p:spPr>
          <a:xfrm>
            <a:off x="9868302" y="2289651"/>
            <a:ext cx="217028" cy="282576"/>
          </a:xfrm>
          <a:custGeom>
            <a:avLst/>
            <a:gdLst>
              <a:gd name="connsiteX0" fmla="*/ 0 w 217028"/>
              <a:gd name="connsiteY0" fmla="*/ 27632 h 282576"/>
              <a:gd name="connsiteX1" fmla="*/ 147778 w 217028"/>
              <a:gd name="connsiteY1" fmla="*/ 3121 h 282576"/>
              <a:gd name="connsiteX2" fmla="*/ 156108 w 217028"/>
              <a:gd name="connsiteY2" fmla="*/ 159626 h 282576"/>
              <a:gd name="connsiteX3" fmla="*/ 216393 w 217028"/>
              <a:gd name="connsiteY3" fmla="*/ 278373 h 282576"/>
              <a:gd name="connsiteX4" fmla="*/ 217029 w 217028"/>
              <a:gd name="connsiteY4" fmla="*/ 282577 h 282576"/>
              <a:gd name="connsiteX5" fmla="*/ 17371 w 217028"/>
              <a:gd name="connsiteY5" fmla="*/ 234190 h 282576"/>
              <a:gd name="connsiteX6" fmla="*/ 0 w 217028"/>
              <a:gd name="connsiteY6" fmla="*/ 27632 h 282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028" h="282576">
                <a:moveTo>
                  <a:pt x="0" y="27632"/>
                </a:moveTo>
                <a:cubicBezTo>
                  <a:pt x="31571" y="21207"/>
                  <a:pt x="124458" y="-9809"/>
                  <a:pt x="147778" y="3121"/>
                </a:cubicBezTo>
                <a:cubicBezTo>
                  <a:pt x="145638" y="54681"/>
                  <a:pt x="139450" y="109731"/>
                  <a:pt x="156108" y="159626"/>
                </a:cubicBezTo>
                <a:cubicBezTo>
                  <a:pt x="170069" y="201191"/>
                  <a:pt x="211634" y="236014"/>
                  <a:pt x="216393" y="278373"/>
                </a:cubicBezTo>
                <a:cubicBezTo>
                  <a:pt x="216552" y="279801"/>
                  <a:pt x="216790" y="281149"/>
                  <a:pt x="217029" y="282577"/>
                </a:cubicBezTo>
                <a:cubicBezTo>
                  <a:pt x="164992" y="252434"/>
                  <a:pt x="77261" y="239504"/>
                  <a:pt x="17371" y="234190"/>
                </a:cubicBezTo>
                <a:cubicBezTo>
                  <a:pt x="5235" y="165892"/>
                  <a:pt x="23797" y="93311"/>
                  <a:pt x="0" y="27632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74086604-D881-AB85-54E3-A4FE7FC4AAA9}"/>
              </a:ext>
            </a:extLst>
          </p:cNvPr>
          <p:cNvSpPr/>
          <p:nvPr/>
        </p:nvSpPr>
        <p:spPr>
          <a:xfrm>
            <a:off x="7619643" y="50546"/>
            <a:ext cx="260101" cy="229951"/>
          </a:xfrm>
          <a:custGeom>
            <a:avLst/>
            <a:gdLst>
              <a:gd name="connsiteX0" fmla="*/ 0 w 260101"/>
              <a:gd name="connsiteY0" fmla="*/ 229951 h 229951"/>
              <a:gd name="connsiteX1" fmla="*/ 43628 w 260101"/>
              <a:gd name="connsiteY1" fmla="*/ 5228 h 229951"/>
              <a:gd name="connsiteX2" fmla="*/ 88049 w 260101"/>
              <a:gd name="connsiteY2" fmla="*/ 3721 h 229951"/>
              <a:gd name="connsiteX3" fmla="*/ 112639 w 260101"/>
              <a:gd name="connsiteY3" fmla="*/ 87566 h 229951"/>
              <a:gd name="connsiteX4" fmla="*/ 128266 w 260101"/>
              <a:gd name="connsiteY4" fmla="*/ 86772 h 229951"/>
              <a:gd name="connsiteX5" fmla="*/ 219884 w 260101"/>
              <a:gd name="connsiteY5" fmla="*/ 34736 h 229951"/>
              <a:gd name="connsiteX6" fmla="*/ 226389 w 260101"/>
              <a:gd name="connsiteY6" fmla="*/ 139364 h 229951"/>
              <a:gd name="connsiteX7" fmla="*/ 237335 w 260101"/>
              <a:gd name="connsiteY7" fmla="*/ 140395 h 229951"/>
              <a:gd name="connsiteX8" fmla="*/ 249551 w 260101"/>
              <a:gd name="connsiteY8" fmla="*/ 127862 h 229951"/>
              <a:gd name="connsiteX9" fmla="*/ 260101 w 260101"/>
              <a:gd name="connsiteY9" fmla="*/ 140712 h 229951"/>
              <a:gd name="connsiteX10" fmla="*/ 0 w 260101"/>
              <a:gd name="connsiteY10" fmla="*/ 229951 h 229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0101" h="229951">
                <a:moveTo>
                  <a:pt x="0" y="229951"/>
                </a:moveTo>
                <a:cubicBezTo>
                  <a:pt x="33078" y="179977"/>
                  <a:pt x="2617" y="40368"/>
                  <a:pt x="43628" y="5228"/>
                </a:cubicBezTo>
                <a:cubicBezTo>
                  <a:pt x="58620" y="-2863"/>
                  <a:pt x="72263" y="-87"/>
                  <a:pt x="88049" y="3721"/>
                </a:cubicBezTo>
                <a:cubicBezTo>
                  <a:pt x="138816" y="15937"/>
                  <a:pt x="96457" y="60358"/>
                  <a:pt x="112639" y="87566"/>
                </a:cubicBezTo>
                <a:cubicBezTo>
                  <a:pt x="117795" y="87804"/>
                  <a:pt x="123110" y="87804"/>
                  <a:pt x="128266" y="86772"/>
                </a:cubicBezTo>
                <a:cubicBezTo>
                  <a:pt x="158567" y="80823"/>
                  <a:pt x="202592" y="61627"/>
                  <a:pt x="219884" y="34736"/>
                </a:cubicBezTo>
                <a:cubicBezTo>
                  <a:pt x="231783" y="68369"/>
                  <a:pt x="208541" y="108348"/>
                  <a:pt x="226389" y="139364"/>
                </a:cubicBezTo>
                <a:lnTo>
                  <a:pt x="237335" y="140395"/>
                </a:lnTo>
                <a:lnTo>
                  <a:pt x="249551" y="127862"/>
                </a:lnTo>
                <a:lnTo>
                  <a:pt x="260101" y="140712"/>
                </a:lnTo>
                <a:cubicBezTo>
                  <a:pt x="236701" y="172442"/>
                  <a:pt x="45373" y="222177"/>
                  <a:pt x="0" y="22995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F5CA4AB3-7678-030C-E8D5-F6C90F0C5AB9}"/>
              </a:ext>
            </a:extLst>
          </p:cNvPr>
          <p:cNvSpPr/>
          <p:nvPr/>
        </p:nvSpPr>
        <p:spPr>
          <a:xfrm>
            <a:off x="4261171" y="292078"/>
            <a:ext cx="277017" cy="244396"/>
          </a:xfrm>
          <a:custGeom>
            <a:avLst/>
            <a:gdLst>
              <a:gd name="connsiteX0" fmla="*/ 106690 w 277017"/>
              <a:gd name="connsiteY0" fmla="*/ 0 h 244396"/>
              <a:gd name="connsiteX1" fmla="*/ 194342 w 277017"/>
              <a:gd name="connsiteY1" fmla="*/ 147621 h 244396"/>
              <a:gd name="connsiteX2" fmla="*/ 201719 w 277017"/>
              <a:gd name="connsiteY2" fmla="*/ 34188 h 244396"/>
              <a:gd name="connsiteX3" fmla="*/ 234876 w 277017"/>
              <a:gd name="connsiteY3" fmla="*/ 84638 h 244396"/>
              <a:gd name="connsiteX4" fmla="*/ 274142 w 277017"/>
              <a:gd name="connsiteY4" fmla="*/ 228689 h 244396"/>
              <a:gd name="connsiteX5" fmla="*/ 258991 w 277017"/>
              <a:gd name="connsiteY5" fmla="*/ 242888 h 244396"/>
              <a:gd name="connsiteX6" fmla="*/ 194580 w 277017"/>
              <a:gd name="connsiteY6" fmla="*/ 227103 h 244396"/>
              <a:gd name="connsiteX7" fmla="*/ 0 w 277017"/>
              <a:gd name="connsiteY7" fmla="*/ 103041 h 244396"/>
              <a:gd name="connsiteX8" fmla="*/ 14833 w 277017"/>
              <a:gd name="connsiteY8" fmla="*/ 32364 h 244396"/>
              <a:gd name="connsiteX9" fmla="*/ 53860 w 277017"/>
              <a:gd name="connsiteY9" fmla="*/ 109228 h 244396"/>
              <a:gd name="connsiteX10" fmla="*/ 83290 w 277017"/>
              <a:gd name="connsiteY10" fmla="*/ 76230 h 244396"/>
              <a:gd name="connsiteX11" fmla="*/ 98995 w 277017"/>
              <a:gd name="connsiteY11" fmla="*/ 89635 h 244396"/>
              <a:gd name="connsiteX12" fmla="*/ 106690 w 277017"/>
              <a:gd name="connsiteY12" fmla="*/ 0 h 244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7017" h="244396">
                <a:moveTo>
                  <a:pt x="106690" y="0"/>
                </a:moveTo>
                <a:cubicBezTo>
                  <a:pt x="132391" y="22766"/>
                  <a:pt x="168562" y="110894"/>
                  <a:pt x="194342" y="147621"/>
                </a:cubicBezTo>
                <a:cubicBezTo>
                  <a:pt x="199023" y="110021"/>
                  <a:pt x="199895" y="72026"/>
                  <a:pt x="201719" y="34188"/>
                </a:cubicBezTo>
                <a:cubicBezTo>
                  <a:pt x="213142" y="50688"/>
                  <a:pt x="224564" y="67346"/>
                  <a:pt x="234876" y="84638"/>
                </a:cubicBezTo>
                <a:cubicBezTo>
                  <a:pt x="259070" y="125014"/>
                  <a:pt x="285961" y="180540"/>
                  <a:pt x="274142" y="228689"/>
                </a:cubicBezTo>
                <a:cubicBezTo>
                  <a:pt x="269224" y="234876"/>
                  <a:pt x="266765" y="240270"/>
                  <a:pt x="258991" y="242888"/>
                </a:cubicBezTo>
                <a:cubicBezTo>
                  <a:pt x="240429" y="249075"/>
                  <a:pt x="211555" y="234718"/>
                  <a:pt x="194580" y="227103"/>
                </a:cubicBezTo>
                <a:cubicBezTo>
                  <a:pt x="128345" y="189186"/>
                  <a:pt x="64331" y="144289"/>
                  <a:pt x="0" y="103041"/>
                </a:cubicBezTo>
                <a:lnTo>
                  <a:pt x="14833" y="32364"/>
                </a:lnTo>
                <a:cubicBezTo>
                  <a:pt x="30143" y="57192"/>
                  <a:pt x="40058" y="83686"/>
                  <a:pt x="53860" y="109228"/>
                </a:cubicBezTo>
                <a:cubicBezTo>
                  <a:pt x="65204" y="109228"/>
                  <a:pt x="71391" y="82814"/>
                  <a:pt x="83290" y="76230"/>
                </a:cubicBezTo>
                <a:lnTo>
                  <a:pt x="98995" y="89635"/>
                </a:lnTo>
                <a:cubicBezTo>
                  <a:pt x="112084" y="70122"/>
                  <a:pt x="106452" y="23876"/>
                  <a:pt x="10669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8B7309A3-35E8-8A7B-CB77-E51213A6F38D}"/>
              </a:ext>
            </a:extLst>
          </p:cNvPr>
          <p:cNvSpPr/>
          <p:nvPr/>
        </p:nvSpPr>
        <p:spPr>
          <a:xfrm>
            <a:off x="10385965" y="3596557"/>
            <a:ext cx="246933" cy="192014"/>
          </a:xfrm>
          <a:custGeom>
            <a:avLst/>
            <a:gdLst>
              <a:gd name="connsiteX0" fmla="*/ 0 w 246933"/>
              <a:gd name="connsiteY0" fmla="*/ 1956 h 192014"/>
              <a:gd name="connsiteX1" fmla="*/ 12375 w 246933"/>
              <a:gd name="connsiteY1" fmla="*/ 52 h 192014"/>
              <a:gd name="connsiteX2" fmla="*/ 246934 w 246933"/>
              <a:gd name="connsiteY2" fmla="*/ 124987 h 192014"/>
              <a:gd name="connsiteX3" fmla="*/ 192043 w 246933"/>
              <a:gd name="connsiteY3" fmla="*/ 138789 h 192014"/>
              <a:gd name="connsiteX4" fmla="*/ 36886 w 246933"/>
              <a:gd name="connsiteY4" fmla="*/ 192015 h 192014"/>
              <a:gd name="connsiteX5" fmla="*/ 44897 w 246933"/>
              <a:gd name="connsiteY5" fmla="*/ 159810 h 192014"/>
              <a:gd name="connsiteX6" fmla="*/ 0 w 246933"/>
              <a:gd name="connsiteY6" fmla="*/ 1956 h 19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6933" h="192014">
                <a:moveTo>
                  <a:pt x="0" y="1956"/>
                </a:moveTo>
                <a:cubicBezTo>
                  <a:pt x="4046" y="1084"/>
                  <a:pt x="8171" y="290"/>
                  <a:pt x="12375" y="52"/>
                </a:cubicBezTo>
                <a:cubicBezTo>
                  <a:pt x="60444" y="-2565"/>
                  <a:pt x="213698" y="93575"/>
                  <a:pt x="246934" y="124987"/>
                </a:cubicBezTo>
                <a:cubicBezTo>
                  <a:pt x="236781" y="135457"/>
                  <a:pt x="207193" y="136330"/>
                  <a:pt x="192043" y="138789"/>
                </a:cubicBezTo>
                <a:cubicBezTo>
                  <a:pt x="148097" y="164014"/>
                  <a:pt x="86224" y="178530"/>
                  <a:pt x="36886" y="192015"/>
                </a:cubicBezTo>
                <a:cubicBezTo>
                  <a:pt x="43232" y="182179"/>
                  <a:pt x="45056" y="171391"/>
                  <a:pt x="44897" y="159810"/>
                </a:cubicBezTo>
                <a:cubicBezTo>
                  <a:pt x="44342" y="114912"/>
                  <a:pt x="32840" y="34796"/>
                  <a:pt x="0" y="1956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81C475BE-17AC-B43B-3762-D6A9543456C8}"/>
              </a:ext>
            </a:extLst>
          </p:cNvPr>
          <p:cNvSpPr/>
          <p:nvPr/>
        </p:nvSpPr>
        <p:spPr>
          <a:xfrm>
            <a:off x="5279841" y="5468482"/>
            <a:ext cx="241698" cy="162454"/>
          </a:xfrm>
          <a:custGeom>
            <a:avLst/>
            <a:gdLst>
              <a:gd name="connsiteX0" fmla="*/ 110418 w 241698"/>
              <a:gd name="connsiteY0" fmla="*/ 0 h 162454"/>
              <a:gd name="connsiteX1" fmla="*/ 179747 w 241698"/>
              <a:gd name="connsiteY1" fmla="*/ 19355 h 162454"/>
              <a:gd name="connsiteX2" fmla="*/ 241699 w 241698"/>
              <a:gd name="connsiteY2" fmla="*/ 63776 h 162454"/>
              <a:gd name="connsiteX3" fmla="*/ 103200 w 241698"/>
              <a:gd name="connsiteY3" fmla="*/ 131994 h 162454"/>
              <a:gd name="connsiteX4" fmla="*/ 43628 w 241698"/>
              <a:gd name="connsiteY4" fmla="*/ 162455 h 162454"/>
              <a:gd name="connsiteX5" fmla="*/ 0 w 241698"/>
              <a:gd name="connsiteY5" fmla="*/ 74168 h 162454"/>
              <a:gd name="connsiteX6" fmla="*/ 110418 w 241698"/>
              <a:gd name="connsiteY6" fmla="*/ 0 h 162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698" h="162454">
                <a:moveTo>
                  <a:pt x="110418" y="0"/>
                </a:moveTo>
                <a:cubicBezTo>
                  <a:pt x="133343" y="1428"/>
                  <a:pt x="158647" y="10630"/>
                  <a:pt x="179747" y="19355"/>
                </a:cubicBezTo>
                <a:cubicBezTo>
                  <a:pt x="204020" y="29429"/>
                  <a:pt x="231148" y="38393"/>
                  <a:pt x="241699" y="63776"/>
                </a:cubicBezTo>
                <a:cubicBezTo>
                  <a:pt x="221471" y="96775"/>
                  <a:pt x="140165" y="117954"/>
                  <a:pt x="103200" y="131994"/>
                </a:cubicBezTo>
                <a:lnTo>
                  <a:pt x="43628" y="162455"/>
                </a:lnTo>
                <a:cubicBezTo>
                  <a:pt x="27287" y="134057"/>
                  <a:pt x="13961" y="103755"/>
                  <a:pt x="0" y="74168"/>
                </a:cubicBezTo>
                <a:cubicBezTo>
                  <a:pt x="35220" y="46563"/>
                  <a:pt x="72185" y="23242"/>
                  <a:pt x="11041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9330DB75-1FEA-255F-4D31-03AFA5015304}"/>
              </a:ext>
            </a:extLst>
          </p:cNvPr>
          <p:cNvSpPr/>
          <p:nvPr/>
        </p:nvSpPr>
        <p:spPr>
          <a:xfrm>
            <a:off x="4219447" y="497526"/>
            <a:ext cx="221946" cy="241625"/>
          </a:xfrm>
          <a:custGeom>
            <a:avLst/>
            <a:gdLst>
              <a:gd name="connsiteX0" fmla="*/ 0 w 221946"/>
              <a:gd name="connsiteY0" fmla="*/ 0 h 241625"/>
              <a:gd name="connsiteX1" fmla="*/ 109466 w 221946"/>
              <a:gd name="connsiteY1" fmla="*/ 11423 h 241625"/>
              <a:gd name="connsiteX2" fmla="*/ 221947 w 221946"/>
              <a:gd name="connsiteY2" fmla="*/ 128980 h 241625"/>
              <a:gd name="connsiteX3" fmla="*/ 188076 w 221946"/>
              <a:gd name="connsiteY3" fmla="*/ 139926 h 241625"/>
              <a:gd name="connsiteX4" fmla="*/ 108514 w 221946"/>
              <a:gd name="connsiteY4" fmla="*/ 232338 h 241625"/>
              <a:gd name="connsiteX5" fmla="*/ 75992 w 221946"/>
              <a:gd name="connsiteY5" fmla="*/ 241064 h 241625"/>
              <a:gd name="connsiteX6" fmla="*/ 18879 w 221946"/>
              <a:gd name="connsiteY6" fmla="*/ 185379 h 241625"/>
              <a:gd name="connsiteX7" fmla="*/ 32443 w 221946"/>
              <a:gd name="connsiteY7" fmla="*/ 168562 h 241625"/>
              <a:gd name="connsiteX8" fmla="*/ 154205 w 221946"/>
              <a:gd name="connsiteY8" fmla="*/ 176732 h 241625"/>
              <a:gd name="connsiteX9" fmla="*/ 17927 w 221946"/>
              <a:gd name="connsiteY9" fmla="*/ 92253 h 241625"/>
              <a:gd name="connsiteX10" fmla="*/ 166024 w 221946"/>
              <a:gd name="connsiteY10" fmla="*/ 100979 h 241625"/>
              <a:gd name="connsiteX11" fmla="*/ 0 w 221946"/>
              <a:gd name="connsiteY11" fmla="*/ 0 h 24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1946" h="241625">
                <a:moveTo>
                  <a:pt x="0" y="0"/>
                </a:moveTo>
                <a:lnTo>
                  <a:pt x="109466" y="11423"/>
                </a:lnTo>
                <a:cubicBezTo>
                  <a:pt x="136357" y="47753"/>
                  <a:pt x="211476" y="89556"/>
                  <a:pt x="221947" y="128980"/>
                </a:cubicBezTo>
                <a:cubicBezTo>
                  <a:pt x="213380" y="148017"/>
                  <a:pt x="202354" y="133422"/>
                  <a:pt x="188076" y="139926"/>
                </a:cubicBezTo>
                <a:cubicBezTo>
                  <a:pt x="178160" y="144448"/>
                  <a:pt x="138340" y="213856"/>
                  <a:pt x="108514" y="232338"/>
                </a:cubicBezTo>
                <a:cubicBezTo>
                  <a:pt x="100344" y="237415"/>
                  <a:pt x="85749" y="243523"/>
                  <a:pt x="75992" y="241064"/>
                </a:cubicBezTo>
                <a:cubicBezTo>
                  <a:pt x="47197" y="233687"/>
                  <a:pt x="33554" y="208858"/>
                  <a:pt x="18879" y="185379"/>
                </a:cubicBezTo>
                <a:cubicBezTo>
                  <a:pt x="21655" y="177446"/>
                  <a:pt x="26415" y="174035"/>
                  <a:pt x="32443" y="168562"/>
                </a:cubicBezTo>
                <a:cubicBezTo>
                  <a:pt x="70756" y="162296"/>
                  <a:pt x="115415" y="172766"/>
                  <a:pt x="154205" y="176732"/>
                </a:cubicBezTo>
                <a:cubicBezTo>
                  <a:pt x="113353" y="137547"/>
                  <a:pt x="68297" y="116605"/>
                  <a:pt x="17927" y="92253"/>
                </a:cubicBezTo>
                <a:cubicBezTo>
                  <a:pt x="67266" y="93046"/>
                  <a:pt x="116764" y="97568"/>
                  <a:pt x="166024" y="100979"/>
                </a:cubicBezTo>
                <a:cubicBezTo>
                  <a:pt x="114384" y="57906"/>
                  <a:pt x="60048" y="2958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214D190A-8E53-BDB1-A84B-6C69D4146E1F}"/>
              </a:ext>
            </a:extLst>
          </p:cNvPr>
          <p:cNvSpPr/>
          <p:nvPr/>
        </p:nvSpPr>
        <p:spPr>
          <a:xfrm>
            <a:off x="9953811" y="2784053"/>
            <a:ext cx="175542" cy="168451"/>
          </a:xfrm>
          <a:custGeom>
            <a:avLst/>
            <a:gdLst>
              <a:gd name="connsiteX0" fmla="*/ 0 w 175542"/>
              <a:gd name="connsiteY0" fmla="*/ 10201 h 168451"/>
              <a:gd name="connsiteX1" fmla="*/ 140403 w 175542"/>
              <a:gd name="connsiteY1" fmla="*/ 7425 h 168451"/>
              <a:gd name="connsiteX2" fmla="*/ 175543 w 175542"/>
              <a:gd name="connsiteY2" fmla="*/ 18213 h 168451"/>
              <a:gd name="connsiteX3" fmla="*/ 148415 w 175542"/>
              <a:gd name="connsiteY3" fmla="*/ 72153 h 168451"/>
              <a:gd name="connsiteX4" fmla="*/ 129297 w 175542"/>
              <a:gd name="connsiteY4" fmla="*/ 85321 h 168451"/>
              <a:gd name="connsiteX5" fmla="*/ 129536 w 175542"/>
              <a:gd name="connsiteY5" fmla="*/ 94046 h 168451"/>
              <a:gd name="connsiteX6" fmla="*/ 86224 w 175542"/>
              <a:gd name="connsiteY6" fmla="*/ 168451 h 168451"/>
              <a:gd name="connsiteX7" fmla="*/ 0 w 175542"/>
              <a:gd name="connsiteY7" fmla="*/ 10201 h 168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5542" h="168451">
                <a:moveTo>
                  <a:pt x="0" y="10201"/>
                </a:moveTo>
                <a:cubicBezTo>
                  <a:pt x="38155" y="6076"/>
                  <a:pt x="105580" y="-8836"/>
                  <a:pt x="140403" y="7425"/>
                </a:cubicBezTo>
                <a:cubicBezTo>
                  <a:pt x="157299" y="8139"/>
                  <a:pt x="162930" y="6076"/>
                  <a:pt x="175543" y="18213"/>
                </a:cubicBezTo>
                <a:cubicBezTo>
                  <a:pt x="175304" y="42169"/>
                  <a:pt x="165152" y="55574"/>
                  <a:pt x="148415" y="72153"/>
                </a:cubicBezTo>
                <a:cubicBezTo>
                  <a:pt x="142227" y="78261"/>
                  <a:pt x="137309" y="81989"/>
                  <a:pt x="129297" y="85321"/>
                </a:cubicBezTo>
                <a:cubicBezTo>
                  <a:pt x="129773" y="89128"/>
                  <a:pt x="129932" y="89683"/>
                  <a:pt x="129536" y="94046"/>
                </a:cubicBezTo>
                <a:cubicBezTo>
                  <a:pt x="126521" y="125617"/>
                  <a:pt x="109863" y="148779"/>
                  <a:pt x="86224" y="168451"/>
                </a:cubicBezTo>
                <a:cubicBezTo>
                  <a:pt x="84559" y="157505"/>
                  <a:pt x="10074" y="20196"/>
                  <a:pt x="0" y="1020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69649F01-62D6-FC45-3CED-A1DADBCEF810}"/>
              </a:ext>
            </a:extLst>
          </p:cNvPr>
          <p:cNvSpPr/>
          <p:nvPr/>
        </p:nvSpPr>
        <p:spPr>
          <a:xfrm>
            <a:off x="10074279" y="2791478"/>
            <a:ext cx="54995" cy="77895"/>
          </a:xfrm>
          <a:custGeom>
            <a:avLst/>
            <a:gdLst>
              <a:gd name="connsiteX0" fmla="*/ 19855 w 54995"/>
              <a:gd name="connsiteY0" fmla="*/ 0 h 77895"/>
              <a:gd name="connsiteX1" fmla="*/ 54995 w 54995"/>
              <a:gd name="connsiteY1" fmla="*/ 10788 h 77895"/>
              <a:gd name="connsiteX2" fmla="*/ 27867 w 54995"/>
              <a:gd name="connsiteY2" fmla="*/ 64728 h 77895"/>
              <a:gd name="connsiteX3" fmla="*/ 8750 w 54995"/>
              <a:gd name="connsiteY3" fmla="*/ 77896 h 77895"/>
              <a:gd name="connsiteX4" fmla="*/ 1690 w 54995"/>
              <a:gd name="connsiteY4" fmla="*/ 18800 h 77895"/>
              <a:gd name="connsiteX5" fmla="*/ 19855 w 54995"/>
              <a:gd name="connsiteY5" fmla="*/ 0 h 77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995" h="77895">
                <a:moveTo>
                  <a:pt x="19855" y="0"/>
                </a:moveTo>
                <a:cubicBezTo>
                  <a:pt x="36751" y="714"/>
                  <a:pt x="42383" y="-1349"/>
                  <a:pt x="54995" y="10788"/>
                </a:cubicBezTo>
                <a:cubicBezTo>
                  <a:pt x="54758" y="34744"/>
                  <a:pt x="44604" y="48149"/>
                  <a:pt x="27867" y="64728"/>
                </a:cubicBezTo>
                <a:cubicBezTo>
                  <a:pt x="21680" y="70836"/>
                  <a:pt x="16762" y="74564"/>
                  <a:pt x="8750" y="77896"/>
                </a:cubicBezTo>
                <a:cubicBezTo>
                  <a:pt x="2246" y="63935"/>
                  <a:pt x="-2751" y="33316"/>
                  <a:pt x="1690" y="18800"/>
                </a:cubicBezTo>
                <a:cubicBezTo>
                  <a:pt x="5577" y="6346"/>
                  <a:pt x="9147" y="5711"/>
                  <a:pt x="1985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E1EDFD32-AE66-DF16-7AF9-CABE25DBDCB8}"/>
              </a:ext>
            </a:extLst>
          </p:cNvPr>
          <p:cNvSpPr/>
          <p:nvPr/>
        </p:nvSpPr>
        <p:spPr>
          <a:xfrm>
            <a:off x="8444605" y="4479003"/>
            <a:ext cx="229992" cy="148175"/>
          </a:xfrm>
          <a:custGeom>
            <a:avLst/>
            <a:gdLst>
              <a:gd name="connsiteX0" fmla="*/ 47673 w 229992"/>
              <a:gd name="connsiteY0" fmla="*/ 0 h 148175"/>
              <a:gd name="connsiteX1" fmla="*/ 220995 w 229992"/>
              <a:gd name="connsiteY1" fmla="*/ 101613 h 148175"/>
              <a:gd name="connsiteX2" fmla="*/ 229007 w 229992"/>
              <a:gd name="connsiteY2" fmla="*/ 131122 h 148175"/>
              <a:gd name="connsiteX3" fmla="*/ 188393 w 229992"/>
              <a:gd name="connsiteY3" fmla="*/ 148176 h 148175"/>
              <a:gd name="connsiteX4" fmla="*/ 0 w 229992"/>
              <a:gd name="connsiteY4" fmla="*/ 84004 h 148175"/>
              <a:gd name="connsiteX5" fmla="*/ 47673 w 229992"/>
              <a:gd name="connsiteY5" fmla="*/ 0 h 14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9992" h="148175">
                <a:moveTo>
                  <a:pt x="47673" y="0"/>
                </a:moveTo>
                <a:cubicBezTo>
                  <a:pt x="94633" y="7298"/>
                  <a:pt x="191487" y="64252"/>
                  <a:pt x="220995" y="101613"/>
                </a:cubicBezTo>
                <a:cubicBezTo>
                  <a:pt x="230355" y="113512"/>
                  <a:pt x="231148" y="116447"/>
                  <a:pt x="229007" y="131122"/>
                </a:cubicBezTo>
                <a:cubicBezTo>
                  <a:pt x="216633" y="143972"/>
                  <a:pt x="205209" y="145082"/>
                  <a:pt x="188393" y="148176"/>
                </a:cubicBezTo>
                <a:cubicBezTo>
                  <a:pt x="147463" y="106928"/>
                  <a:pt x="56558" y="91063"/>
                  <a:pt x="0" y="84004"/>
                </a:cubicBezTo>
                <a:cubicBezTo>
                  <a:pt x="26574" y="61158"/>
                  <a:pt x="35141" y="31650"/>
                  <a:pt x="47673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B636CF1F-C809-F51C-7B4A-DC34ECC70189}"/>
              </a:ext>
            </a:extLst>
          </p:cNvPr>
          <p:cNvSpPr/>
          <p:nvPr/>
        </p:nvSpPr>
        <p:spPr>
          <a:xfrm>
            <a:off x="11590848" y="2491953"/>
            <a:ext cx="122079" cy="224564"/>
          </a:xfrm>
          <a:custGeom>
            <a:avLst/>
            <a:gdLst>
              <a:gd name="connsiteX0" fmla="*/ 25978 w 122079"/>
              <a:gd name="connsiteY0" fmla="*/ 0 h 224564"/>
              <a:gd name="connsiteX1" fmla="*/ 43508 w 122079"/>
              <a:gd name="connsiteY1" fmla="*/ 4442 h 224564"/>
              <a:gd name="connsiteX2" fmla="*/ 38035 w 122079"/>
              <a:gd name="connsiteY2" fmla="*/ 6346 h 224564"/>
              <a:gd name="connsiteX3" fmla="*/ 75158 w 122079"/>
              <a:gd name="connsiteY3" fmla="*/ 26177 h 224564"/>
              <a:gd name="connsiteX4" fmla="*/ 63339 w 122079"/>
              <a:gd name="connsiteY4" fmla="*/ 68932 h 224564"/>
              <a:gd name="connsiteX5" fmla="*/ 90468 w 122079"/>
              <a:gd name="connsiteY5" fmla="*/ 90349 h 224564"/>
              <a:gd name="connsiteX6" fmla="*/ 121245 w 122079"/>
              <a:gd name="connsiteY6" fmla="*/ 81068 h 224564"/>
              <a:gd name="connsiteX7" fmla="*/ 116010 w 122079"/>
              <a:gd name="connsiteY7" fmla="*/ 127314 h 224564"/>
              <a:gd name="connsiteX8" fmla="*/ 77379 w 122079"/>
              <a:gd name="connsiteY8" fmla="*/ 166738 h 224564"/>
              <a:gd name="connsiteX9" fmla="*/ 49378 w 122079"/>
              <a:gd name="connsiteY9" fmla="*/ 224564 h 224564"/>
              <a:gd name="connsiteX10" fmla="*/ 10589 w 122079"/>
              <a:gd name="connsiteY10" fmla="*/ 150159 h 224564"/>
              <a:gd name="connsiteX11" fmla="*/ 25978 w 122079"/>
              <a:gd name="connsiteY11" fmla="*/ 0 h 224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2079" h="224564">
                <a:moveTo>
                  <a:pt x="25978" y="0"/>
                </a:moveTo>
                <a:lnTo>
                  <a:pt x="43508" y="4442"/>
                </a:lnTo>
                <a:lnTo>
                  <a:pt x="38035" y="6346"/>
                </a:lnTo>
                <a:cubicBezTo>
                  <a:pt x="52234" y="11423"/>
                  <a:pt x="67305" y="13009"/>
                  <a:pt x="75158" y="26177"/>
                </a:cubicBezTo>
                <a:cubicBezTo>
                  <a:pt x="70875" y="40296"/>
                  <a:pt x="66909" y="54575"/>
                  <a:pt x="63339" y="68932"/>
                </a:cubicBezTo>
                <a:cubicBezTo>
                  <a:pt x="73492" y="81703"/>
                  <a:pt x="75237" y="85193"/>
                  <a:pt x="90468" y="90349"/>
                </a:cubicBezTo>
                <a:cubicBezTo>
                  <a:pt x="101097" y="84797"/>
                  <a:pt x="108950" y="79561"/>
                  <a:pt x="121245" y="81068"/>
                </a:cubicBezTo>
                <a:cubicBezTo>
                  <a:pt x="123625" y="95347"/>
                  <a:pt x="120611" y="113591"/>
                  <a:pt x="116010" y="127314"/>
                </a:cubicBezTo>
                <a:cubicBezTo>
                  <a:pt x="107918" y="151746"/>
                  <a:pt x="99511" y="156505"/>
                  <a:pt x="77379" y="166738"/>
                </a:cubicBezTo>
                <a:cubicBezTo>
                  <a:pt x="70716" y="186410"/>
                  <a:pt x="65481" y="210445"/>
                  <a:pt x="49378" y="224564"/>
                </a:cubicBezTo>
                <a:cubicBezTo>
                  <a:pt x="41684" y="198784"/>
                  <a:pt x="21060" y="175384"/>
                  <a:pt x="10589" y="150159"/>
                </a:cubicBezTo>
                <a:cubicBezTo>
                  <a:pt x="-12256" y="95664"/>
                  <a:pt x="6067" y="51322"/>
                  <a:pt x="2597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FAC71C4B-4768-221C-FC77-6B954EBFE0A0}"/>
              </a:ext>
            </a:extLst>
          </p:cNvPr>
          <p:cNvSpPr/>
          <p:nvPr/>
        </p:nvSpPr>
        <p:spPr>
          <a:xfrm>
            <a:off x="6303747" y="97419"/>
            <a:ext cx="218535" cy="153807"/>
          </a:xfrm>
          <a:custGeom>
            <a:avLst/>
            <a:gdLst>
              <a:gd name="connsiteX0" fmla="*/ 117478 w 218535"/>
              <a:gd name="connsiteY0" fmla="*/ 0 h 153807"/>
              <a:gd name="connsiteX1" fmla="*/ 135722 w 218535"/>
              <a:gd name="connsiteY1" fmla="*/ 5473 h 153807"/>
              <a:gd name="connsiteX2" fmla="*/ 123665 w 218535"/>
              <a:gd name="connsiteY2" fmla="*/ 55050 h 153807"/>
              <a:gd name="connsiteX3" fmla="*/ 128662 w 218535"/>
              <a:gd name="connsiteY3" fmla="*/ 81624 h 153807"/>
              <a:gd name="connsiteX4" fmla="*/ 218536 w 218535"/>
              <a:gd name="connsiteY4" fmla="*/ 46246 h 153807"/>
              <a:gd name="connsiteX5" fmla="*/ 144845 w 218535"/>
              <a:gd name="connsiteY5" fmla="*/ 153808 h 153807"/>
              <a:gd name="connsiteX6" fmla="*/ 0 w 218535"/>
              <a:gd name="connsiteY6" fmla="*/ 55130 h 153807"/>
              <a:gd name="connsiteX7" fmla="*/ 117478 w 218535"/>
              <a:gd name="connsiteY7" fmla="*/ 0 h 153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8535" h="153807">
                <a:moveTo>
                  <a:pt x="117478" y="0"/>
                </a:moveTo>
                <a:cubicBezTo>
                  <a:pt x="123586" y="1111"/>
                  <a:pt x="129773" y="3649"/>
                  <a:pt x="135722" y="5473"/>
                </a:cubicBezTo>
                <a:cubicBezTo>
                  <a:pt x="139768" y="25146"/>
                  <a:pt x="127631" y="36251"/>
                  <a:pt x="123665" y="55050"/>
                </a:cubicBezTo>
                <a:cubicBezTo>
                  <a:pt x="120968" y="67821"/>
                  <a:pt x="121920" y="70836"/>
                  <a:pt x="128662" y="81624"/>
                </a:cubicBezTo>
                <a:cubicBezTo>
                  <a:pt x="158171" y="88525"/>
                  <a:pt x="193628" y="61000"/>
                  <a:pt x="218536" y="46246"/>
                </a:cubicBezTo>
                <a:cubicBezTo>
                  <a:pt x="200767" y="91222"/>
                  <a:pt x="179033" y="120413"/>
                  <a:pt x="144845" y="153808"/>
                </a:cubicBezTo>
                <a:cubicBezTo>
                  <a:pt x="84717" y="142623"/>
                  <a:pt x="42279" y="95585"/>
                  <a:pt x="0" y="55130"/>
                </a:cubicBezTo>
                <a:cubicBezTo>
                  <a:pt x="40693" y="38868"/>
                  <a:pt x="79561" y="22290"/>
                  <a:pt x="11747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BB138E3E-F5C6-4657-7709-5EA37104288E}"/>
              </a:ext>
            </a:extLst>
          </p:cNvPr>
          <p:cNvSpPr/>
          <p:nvPr/>
        </p:nvSpPr>
        <p:spPr>
          <a:xfrm>
            <a:off x="5972255" y="1885893"/>
            <a:ext cx="261291" cy="242282"/>
          </a:xfrm>
          <a:custGeom>
            <a:avLst/>
            <a:gdLst>
              <a:gd name="connsiteX0" fmla="*/ 0 w 261291"/>
              <a:gd name="connsiteY0" fmla="*/ 4313 h 242282"/>
              <a:gd name="connsiteX1" fmla="*/ 92253 w 261291"/>
              <a:gd name="connsiteY1" fmla="*/ 4551 h 242282"/>
              <a:gd name="connsiteX2" fmla="*/ 140878 w 261291"/>
              <a:gd name="connsiteY2" fmla="*/ 65233 h 242282"/>
              <a:gd name="connsiteX3" fmla="*/ 237415 w 261291"/>
              <a:gd name="connsiteY3" fmla="*/ 80860 h 242282"/>
              <a:gd name="connsiteX4" fmla="*/ 260181 w 261291"/>
              <a:gd name="connsiteY4" fmla="*/ 226735 h 242282"/>
              <a:gd name="connsiteX5" fmla="*/ 261291 w 261291"/>
              <a:gd name="connsiteY5" fmla="*/ 233081 h 242282"/>
              <a:gd name="connsiteX6" fmla="*/ 261291 w 261291"/>
              <a:gd name="connsiteY6" fmla="*/ 242283 h 242282"/>
              <a:gd name="connsiteX7" fmla="*/ 204178 w 261291"/>
              <a:gd name="connsiteY7" fmla="*/ 174065 h 242282"/>
              <a:gd name="connsiteX8" fmla="*/ 0 w 261291"/>
              <a:gd name="connsiteY8" fmla="*/ 4313 h 242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1291" h="242282">
                <a:moveTo>
                  <a:pt x="0" y="4313"/>
                </a:moveTo>
                <a:cubicBezTo>
                  <a:pt x="28953" y="1298"/>
                  <a:pt x="63855" y="-3778"/>
                  <a:pt x="92253" y="4551"/>
                </a:cubicBezTo>
                <a:cubicBezTo>
                  <a:pt x="125727" y="14307"/>
                  <a:pt x="125727" y="39374"/>
                  <a:pt x="140878" y="65233"/>
                </a:cubicBezTo>
                <a:cubicBezTo>
                  <a:pt x="172131" y="118856"/>
                  <a:pt x="196642" y="70548"/>
                  <a:pt x="237415" y="80860"/>
                </a:cubicBezTo>
                <a:cubicBezTo>
                  <a:pt x="267637" y="106084"/>
                  <a:pt x="253914" y="188264"/>
                  <a:pt x="260181" y="226735"/>
                </a:cubicBezTo>
                <a:lnTo>
                  <a:pt x="261291" y="233081"/>
                </a:lnTo>
                <a:lnTo>
                  <a:pt x="261291" y="242283"/>
                </a:lnTo>
                <a:cubicBezTo>
                  <a:pt x="243364" y="240934"/>
                  <a:pt x="215204" y="190405"/>
                  <a:pt x="204178" y="174065"/>
                </a:cubicBezTo>
                <a:cubicBezTo>
                  <a:pt x="147858" y="89823"/>
                  <a:pt x="90270" y="48892"/>
                  <a:pt x="0" y="431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D982E15C-9F6D-B1D9-4BA2-CCF1BFBB19DE}"/>
              </a:ext>
            </a:extLst>
          </p:cNvPr>
          <p:cNvSpPr/>
          <p:nvPr/>
        </p:nvSpPr>
        <p:spPr>
          <a:xfrm>
            <a:off x="1004392" y="5717875"/>
            <a:ext cx="109092" cy="253279"/>
          </a:xfrm>
          <a:custGeom>
            <a:avLst/>
            <a:gdLst>
              <a:gd name="connsiteX0" fmla="*/ 89953 w 109092"/>
              <a:gd name="connsiteY0" fmla="*/ 0 h 253279"/>
              <a:gd name="connsiteX1" fmla="*/ 99234 w 109092"/>
              <a:gd name="connsiteY1" fmla="*/ 9202 h 253279"/>
              <a:gd name="connsiteX2" fmla="*/ 95664 w 109092"/>
              <a:gd name="connsiteY2" fmla="*/ 253279 h 253279"/>
              <a:gd name="connsiteX3" fmla="*/ 72898 w 109092"/>
              <a:gd name="connsiteY3" fmla="*/ 206003 h 253279"/>
              <a:gd name="connsiteX4" fmla="*/ 0 w 109092"/>
              <a:gd name="connsiteY4" fmla="*/ 89080 h 253279"/>
              <a:gd name="connsiteX5" fmla="*/ 89953 w 109092"/>
              <a:gd name="connsiteY5" fmla="*/ 0 h 253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092" h="253279">
                <a:moveTo>
                  <a:pt x="89953" y="0"/>
                </a:moveTo>
                <a:lnTo>
                  <a:pt x="99234" y="9202"/>
                </a:lnTo>
                <a:cubicBezTo>
                  <a:pt x="118668" y="87097"/>
                  <a:pt x="104945" y="174591"/>
                  <a:pt x="95664" y="253279"/>
                </a:cubicBezTo>
                <a:cubicBezTo>
                  <a:pt x="85907" y="239001"/>
                  <a:pt x="79799" y="221868"/>
                  <a:pt x="72898" y="206003"/>
                </a:cubicBezTo>
                <a:cubicBezTo>
                  <a:pt x="53226" y="164438"/>
                  <a:pt x="26097" y="126680"/>
                  <a:pt x="0" y="89080"/>
                </a:cubicBezTo>
                <a:lnTo>
                  <a:pt x="89953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00C60645-B37E-A9FD-2288-5140F71056A5}"/>
              </a:ext>
            </a:extLst>
          </p:cNvPr>
          <p:cNvSpPr/>
          <p:nvPr/>
        </p:nvSpPr>
        <p:spPr>
          <a:xfrm>
            <a:off x="3861619" y="1279099"/>
            <a:ext cx="143982" cy="167610"/>
          </a:xfrm>
          <a:custGeom>
            <a:avLst/>
            <a:gdLst>
              <a:gd name="connsiteX0" fmla="*/ 0 w 143982"/>
              <a:gd name="connsiteY0" fmla="*/ 141037 h 167610"/>
              <a:gd name="connsiteX1" fmla="*/ 14675 w 143982"/>
              <a:gd name="connsiteY1" fmla="*/ 94553 h 167610"/>
              <a:gd name="connsiteX2" fmla="*/ 110815 w 143982"/>
              <a:gd name="connsiteY2" fmla="*/ 6980 h 167610"/>
              <a:gd name="connsiteX3" fmla="*/ 133739 w 143982"/>
              <a:gd name="connsiteY3" fmla="*/ 0 h 167610"/>
              <a:gd name="connsiteX4" fmla="*/ 143972 w 143982"/>
              <a:gd name="connsiteY4" fmla="*/ 23797 h 167610"/>
              <a:gd name="connsiteX5" fmla="*/ 111053 w 143982"/>
              <a:gd name="connsiteY5" fmla="*/ 167610 h 167610"/>
              <a:gd name="connsiteX6" fmla="*/ 0 w 143982"/>
              <a:gd name="connsiteY6" fmla="*/ 141037 h 167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982" h="167610">
                <a:moveTo>
                  <a:pt x="0" y="141037"/>
                </a:moveTo>
                <a:cubicBezTo>
                  <a:pt x="3649" y="126203"/>
                  <a:pt x="7060" y="107880"/>
                  <a:pt x="14675" y="94553"/>
                </a:cubicBezTo>
                <a:cubicBezTo>
                  <a:pt x="29825" y="67980"/>
                  <a:pt x="83686" y="22211"/>
                  <a:pt x="110815" y="6980"/>
                </a:cubicBezTo>
                <a:cubicBezTo>
                  <a:pt x="118747" y="2538"/>
                  <a:pt x="124775" y="873"/>
                  <a:pt x="133739" y="0"/>
                </a:cubicBezTo>
                <a:cubicBezTo>
                  <a:pt x="143179" y="9598"/>
                  <a:pt x="143734" y="10312"/>
                  <a:pt x="143972" y="23797"/>
                </a:cubicBezTo>
                <a:cubicBezTo>
                  <a:pt x="144606" y="70915"/>
                  <a:pt x="115336" y="120334"/>
                  <a:pt x="111053" y="167610"/>
                </a:cubicBezTo>
                <a:cubicBezTo>
                  <a:pt x="76864" y="149366"/>
                  <a:pt x="38075" y="143099"/>
                  <a:pt x="0" y="14103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31DA997D-F559-7713-A8F8-6B8BA0B42D67}"/>
              </a:ext>
            </a:extLst>
          </p:cNvPr>
          <p:cNvSpPr/>
          <p:nvPr/>
        </p:nvSpPr>
        <p:spPr>
          <a:xfrm>
            <a:off x="8716764" y="4229134"/>
            <a:ext cx="303332" cy="325781"/>
          </a:xfrm>
          <a:custGeom>
            <a:avLst/>
            <a:gdLst>
              <a:gd name="connsiteX0" fmla="*/ 276521 w 303332"/>
              <a:gd name="connsiteY0" fmla="*/ 0 h 325781"/>
              <a:gd name="connsiteX1" fmla="*/ 297938 w 303332"/>
              <a:gd name="connsiteY1" fmla="*/ 0 h 325781"/>
              <a:gd name="connsiteX2" fmla="*/ 303332 w 303332"/>
              <a:gd name="connsiteY2" fmla="*/ 8091 h 325781"/>
              <a:gd name="connsiteX3" fmla="*/ 185696 w 303332"/>
              <a:gd name="connsiteY3" fmla="*/ 105659 h 325781"/>
              <a:gd name="connsiteX4" fmla="*/ 6504 w 303332"/>
              <a:gd name="connsiteY4" fmla="*/ 324274 h 325781"/>
              <a:gd name="connsiteX5" fmla="*/ 0 w 303332"/>
              <a:gd name="connsiteY5" fmla="*/ 325781 h 325781"/>
              <a:gd name="connsiteX6" fmla="*/ 190614 w 303332"/>
              <a:gd name="connsiteY6" fmla="*/ 57668 h 325781"/>
              <a:gd name="connsiteX7" fmla="*/ 274617 w 303332"/>
              <a:gd name="connsiteY7" fmla="*/ 2062 h 325781"/>
              <a:gd name="connsiteX8" fmla="*/ 276521 w 303332"/>
              <a:gd name="connsiteY8" fmla="*/ 0 h 32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3332" h="325781">
                <a:moveTo>
                  <a:pt x="276521" y="0"/>
                </a:moveTo>
                <a:lnTo>
                  <a:pt x="297938" y="0"/>
                </a:lnTo>
                <a:lnTo>
                  <a:pt x="303332" y="8091"/>
                </a:lnTo>
                <a:cubicBezTo>
                  <a:pt x="287388" y="50053"/>
                  <a:pt x="219488" y="78133"/>
                  <a:pt x="185696" y="105659"/>
                </a:cubicBezTo>
                <a:cubicBezTo>
                  <a:pt x="119144" y="159837"/>
                  <a:pt x="67504" y="289530"/>
                  <a:pt x="6504" y="324274"/>
                </a:cubicBezTo>
                <a:cubicBezTo>
                  <a:pt x="4284" y="326416"/>
                  <a:pt x="6029" y="325067"/>
                  <a:pt x="0" y="325781"/>
                </a:cubicBezTo>
                <a:cubicBezTo>
                  <a:pt x="24590" y="247330"/>
                  <a:pt x="128345" y="110339"/>
                  <a:pt x="190614" y="57668"/>
                </a:cubicBezTo>
                <a:cubicBezTo>
                  <a:pt x="216077" y="36171"/>
                  <a:pt x="251772" y="25066"/>
                  <a:pt x="274617" y="2062"/>
                </a:cubicBezTo>
                <a:cubicBezTo>
                  <a:pt x="275252" y="1428"/>
                  <a:pt x="275887" y="714"/>
                  <a:pt x="276521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330998E4-4B03-856F-4B64-877751DD8020}"/>
              </a:ext>
            </a:extLst>
          </p:cNvPr>
          <p:cNvSpPr/>
          <p:nvPr/>
        </p:nvSpPr>
        <p:spPr>
          <a:xfrm>
            <a:off x="1258147" y="6158696"/>
            <a:ext cx="291751" cy="63935"/>
          </a:xfrm>
          <a:custGeom>
            <a:avLst/>
            <a:gdLst>
              <a:gd name="connsiteX0" fmla="*/ 157457 w 291751"/>
              <a:gd name="connsiteY0" fmla="*/ 2834 h 63935"/>
              <a:gd name="connsiteX1" fmla="*/ 205844 w 291751"/>
              <a:gd name="connsiteY1" fmla="*/ 217 h 63935"/>
              <a:gd name="connsiteX2" fmla="*/ 291751 w 291751"/>
              <a:gd name="connsiteY2" fmla="*/ 18064 h 63935"/>
              <a:gd name="connsiteX3" fmla="*/ 288658 w 291751"/>
              <a:gd name="connsiteY3" fmla="*/ 30597 h 63935"/>
              <a:gd name="connsiteX4" fmla="*/ 132391 w 291751"/>
              <a:gd name="connsiteY4" fmla="*/ 45986 h 63935"/>
              <a:gd name="connsiteX5" fmla="*/ 41169 w 291751"/>
              <a:gd name="connsiteY5" fmla="*/ 63120 h 63935"/>
              <a:gd name="connsiteX6" fmla="*/ 0 w 291751"/>
              <a:gd name="connsiteY6" fmla="*/ 57805 h 63935"/>
              <a:gd name="connsiteX7" fmla="*/ 157457 w 291751"/>
              <a:gd name="connsiteY7" fmla="*/ 2834 h 63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1751" h="63935">
                <a:moveTo>
                  <a:pt x="157457" y="2834"/>
                </a:moveTo>
                <a:cubicBezTo>
                  <a:pt x="173560" y="1406"/>
                  <a:pt x="189741" y="534"/>
                  <a:pt x="205844" y="217"/>
                </a:cubicBezTo>
                <a:cubicBezTo>
                  <a:pt x="232576" y="-101"/>
                  <a:pt x="271127" y="-2242"/>
                  <a:pt x="291751" y="18064"/>
                </a:cubicBezTo>
                <a:cubicBezTo>
                  <a:pt x="291434" y="23141"/>
                  <a:pt x="292703" y="27107"/>
                  <a:pt x="288658" y="30597"/>
                </a:cubicBezTo>
                <a:cubicBezTo>
                  <a:pt x="251614" y="62644"/>
                  <a:pt x="177208" y="49714"/>
                  <a:pt x="132391" y="45986"/>
                </a:cubicBezTo>
                <a:cubicBezTo>
                  <a:pt x="102724" y="53522"/>
                  <a:pt x="71708" y="60899"/>
                  <a:pt x="41169" y="63120"/>
                </a:cubicBezTo>
                <a:cubicBezTo>
                  <a:pt x="28794" y="63992"/>
                  <a:pt x="9598" y="65817"/>
                  <a:pt x="0" y="57805"/>
                </a:cubicBezTo>
                <a:cubicBezTo>
                  <a:pt x="31809" y="21872"/>
                  <a:pt x="110815" y="9894"/>
                  <a:pt x="157457" y="283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C1B09CC0-8D07-5E90-7C7E-2270C4524122}"/>
              </a:ext>
            </a:extLst>
          </p:cNvPr>
          <p:cNvSpPr/>
          <p:nvPr/>
        </p:nvSpPr>
        <p:spPr>
          <a:xfrm>
            <a:off x="11384487" y="1287745"/>
            <a:ext cx="288023" cy="111925"/>
          </a:xfrm>
          <a:custGeom>
            <a:avLst/>
            <a:gdLst>
              <a:gd name="connsiteX0" fmla="*/ 0 w 288023"/>
              <a:gd name="connsiteY0" fmla="*/ 76309 h 111925"/>
              <a:gd name="connsiteX1" fmla="*/ 42835 w 288023"/>
              <a:gd name="connsiteY1" fmla="*/ 60682 h 111925"/>
              <a:gd name="connsiteX2" fmla="*/ 71312 w 288023"/>
              <a:gd name="connsiteY2" fmla="*/ 10550 h 111925"/>
              <a:gd name="connsiteX3" fmla="*/ 106770 w 288023"/>
              <a:gd name="connsiteY3" fmla="*/ 48467 h 111925"/>
              <a:gd name="connsiteX4" fmla="*/ 113909 w 288023"/>
              <a:gd name="connsiteY4" fmla="*/ 43628 h 111925"/>
              <a:gd name="connsiteX5" fmla="*/ 112640 w 288023"/>
              <a:gd name="connsiteY5" fmla="*/ 16737 h 111925"/>
              <a:gd name="connsiteX6" fmla="*/ 128028 w 288023"/>
              <a:gd name="connsiteY6" fmla="*/ 0 h 111925"/>
              <a:gd name="connsiteX7" fmla="*/ 137706 w 288023"/>
              <a:gd name="connsiteY7" fmla="*/ 635 h 111925"/>
              <a:gd name="connsiteX8" fmla="*/ 154839 w 288023"/>
              <a:gd name="connsiteY8" fmla="*/ 38710 h 111925"/>
              <a:gd name="connsiteX9" fmla="*/ 278188 w 288023"/>
              <a:gd name="connsiteY9" fmla="*/ 92174 h 111925"/>
              <a:gd name="connsiteX10" fmla="*/ 288024 w 288023"/>
              <a:gd name="connsiteY10" fmla="*/ 111925 h 111925"/>
              <a:gd name="connsiteX11" fmla="*/ 185617 w 288023"/>
              <a:gd name="connsiteY11" fmla="*/ 72740 h 111925"/>
              <a:gd name="connsiteX12" fmla="*/ 55051 w 288023"/>
              <a:gd name="connsiteY12" fmla="*/ 95981 h 111925"/>
              <a:gd name="connsiteX13" fmla="*/ 51957 w 288023"/>
              <a:gd name="connsiteY13" fmla="*/ 95585 h 111925"/>
              <a:gd name="connsiteX14" fmla="*/ 46960 w 288023"/>
              <a:gd name="connsiteY14" fmla="*/ 94871 h 111925"/>
              <a:gd name="connsiteX15" fmla="*/ 0 w 288023"/>
              <a:gd name="connsiteY15" fmla="*/ 76309 h 11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8023" h="111925">
                <a:moveTo>
                  <a:pt x="0" y="76309"/>
                </a:moveTo>
                <a:cubicBezTo>
                  <a:pt x="14833" y="65521"/>
                  <a:pt x="25066" y="63062"/>
                  <a:pt x="42835" y="60682"/>
                </a:cubicBezTo>
                <a:cubicBezTo>
                  <a:pt x="59335" y="49180"/>
                  <a:pt x="64253" y="28636"/>
                  <a:pt x="71312" y="10550"/>
                </a:cubicBezTo>
                <a:cubicBezTo>
                  <a:pt x="84004" y="22528"/>
                  <a:pt x="91222" y="41645"/>
                  <a:pt x="106770" y="48467"/>
                </a:cubicBezTo>
                <a:lnTo>
                  <a:pt x="113909" y="43628"/>
                </a:lnTo>
                <a:cubicBezTo>
                  <a:pt x="112640" y="34347"/>
                  <a:pt x="111926" y="26177"/>
                  <a:pt x="112640" y="16737"/>
                </a:cubicBezTo>
                <a:lnTo>
                  <a:pt x="128028" y="0"/>
                </a:lnTo>
                <a:lnTo>
                  <a:pt x="137706" y="635"/>
                </a:lnTo>
                <a:cubicBezTo>
                  <a:pt x="144290" y="13088"/>
                  <a:pt x="149763" y="25621"/>
                  <a:pt x="154839" y="38710"/>
                </a:cubicBezTo>
                <a:cubicBezTo>
                  <a:pt x="201243" y="49736"/>
                  <a:pt x="250266" y="46563"/>
                  <a:pt x="278188" y="92174"/>
                </a:cubicBezTo>
                <a:cubicBezTo>
                  <a:pt x="281995" y="98440"/>
                  <a:pt x="285089" y="105183"/>
                  <a:pt x="288024" y="111925"/>
                </a:cubicBezTo>
                <a:cubicBezTo>
                  <a:pt x="255025" y="95902"/>
                  <a:pt x="220202" y="84717"/>
                  <a:pt x="185617" y="72740"/>
                </a:cubicBezTo>
                <a:cubicBezTo>
                  <a:pt x="142068" y="81544"/>
                  <a:pt x="97886" y="83290"/>
                  <a:pt x="55051" y="95981"/>
                </a:cubicBezTo>
                <a:lnTo>
                  <a:pt x="51957" y="95585"/>
                </a:lnTo>
                <a:cubicBezTo>
                  <a:pt x="50292" y="95347"/>
                  <a:pt x="48625" y="95109"/>
                  <a:pt x="46960" y="94871"/>
                </a:cubicBezTo>
                <a:cubicBezTo>
                  <a:pt x="25622" y="92491"/>
                  <a:pt x="16896" y="91222"/>
                  <a:pt x="0" y="7630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4A85652B-9488-BFC0-5642-B4245FA35918}"/>
              </a:ext>
            </a:extLst>
          </p:cNvPr>
          <p:cNvSpPr/>
          <p:nvPr/>
        </p:nvSpPr>
        <p:spPr>
          <a:xfrm>
            <a:off x="5071459" y="5595082"/>
            <a:ext cx="177763" cy="100691"/>
          </a:xfrm>
          <a:custGeom>
            <a:avLst/>
            <a:gdLst>
              <a:gd name="connsiteX0" fmla="*/ 122792 w 177763"/>
              <a:gd name="connsiteY0" fmla="*/ 0 h 100691"/>
              <a:gd name="connsiteX1" fmla="*/ 177763 w 177763"/>
              <a:gd name="connsiteY1" fmla="*/ 71312 h 100691"/>
              <a:gd name="connsiteX2" fmla="*/ 49339 w 177763"/>
              <a:gd name="connsiteY2" fmla="*/ 100423 h 100691"/>
              <a:gd name="connsiteX3" fmla="*/ 3887 w 177763"/>
              <a:gd name="connsiteY3" fmla="*/ 93522 h 100691"/>
              <a:gd name="connsiteX4" fmla="*/ 0 w 177763"/>
              <a:gd name="connsiteY4" fmla="*/ 83448 h 100691"/>
              <a:gd name="connsiteX5" fmla="*/ 122792 w 177763"/>
              <a:gd name="connsiteY5" fmla="*/ 0 h 100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763" h="100691">
                <a:moveTo>
                  <a:pt x="122792" y="0"/>
                </a:moveTo>
                <a:cubicBezTo>
                  <a:pt x="146113" y="19117"/>
                  <a:pt x="161423" y="46404"/>
                  <a:pt x="177763" y="71312"/>
                </a:cubicBezTo>
                <a:cubicBezTo>
                  <a:pt x="129931" y="98916"/>
                  <a:pt x="102882" y="101772"/>
                  <a:pt x="49339" y="100423"/>
                </a:cubicBezTo>
                <a:cubicBezTo>
                  <a:pt x="32364" y="100741"/>
                  <a:pt x="19831" y="100503"/>
                  <a:pt x="3887" y="93522"/>
                </a:cubicBezTo>
                <a:lnTo>
                  <a:pt x="0" y="83448"/>
                </a:lnTo>
                <a:cubicBezTo>
                  <a:pt x="18561" y="46483"/>
                  <a:pt x="87573" y="19117"/>
                  <a:pt x="122792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6" name="Freeform: Shape 155" hidden="1">
            <a:extLst>
              <a:ext uri="{FF2B5EF4-FFF2-40B4-BE49-F238E27FC236}">
                <a16:creationId xmlns:a16="http://schemas.microsoft.com/office/drawing/2014/main" id="{1F594149-3AEF-DBD0-0900-15DE9598C4CC}"/>
              </a:ext>
            </a:extLst>
          </p:cNvPr>
          <p:cNvSpPr/>
          <p:nvPr/>
        </p:nvSpPr>
        <p:spPr>
          <a:xfrm>
            <a:off x="7042010" y="5280227"/>
            <a:ext cx="247826" cy="149386"/>
          </a:xfrm>
          <a:custGeom>
            <a:avLst/>
            <a:gdLst>
              <a:gd name="connsiteX0" fmla="*/ 167848 w 247826"/>
              <a:gd name="connsiteY0" fmla="*/ 1845 h 149386"/>
              <a:gd name="connsiteX1" fmla="*/ 171973 w 247826"/>
              <a:gd name="connsiteY1" fmla="*/ 1052 h 149386"/>
              <a:gd name="connsiteX2" fmla="*/ 178398 w 247826"/>
              <a:gd name="connsiteY2" fmla="*/ 417 h 149386"/>
              <a:gd name="connsiteX3" fmla="*/ 196484 w 247826"/>
              <a:gd name="connsiteY3" fmla="*/ 1766 h 149386"/>
              <a:gd name="connsiteX4" fmla="*/ 244395 w 247826"/>
              <a:gd name="connsiteY4" fmla="*/ 42379 h 149386"/>
              <a:gd name="connsiteX5" fmla="*/ 244157 w 247826"/>
              <a:gd name="connsiteY5" fmla="*/ 65462 h 149386"/>
              <a:gd name="connsiteX6" fmla="*/ 203623 w 247826"/>
              <a:gd name="connsiteY6" fmla="*/ 46187 h 149386"/>
              <a:gd name="connsiteX7" fmla="*/ 190297 w 247826"/>
              <a:gd name="connsiteY7" fmla="*/ 85452 h 149386"/>
              <a:gd name="connsiteX8" fmla="*/ 142703 w 247826"/>
              <a:gd name="connsiteY8" fmla="*/ 73554 h 149386"/>
              <a:gd name="connsiteX9" fmla="*/ 132867 w 247826"/>
              <a:gd name="connsiteY9" fmla="*/ 83786 h 149386"/>
              <a:gd name="connsiteX10" fmla="*/ 100582 w 247826"/>
              <a:gd name="connsiteY10" fmla="*/ 109011 h 149386"/>
              <a:gd name="connsiteX11" fmla="*/ 0 w 247826"/>
              <a:gd name="connsiteY11" fmla="*/ 149387 h 149386"/>
              <a:gd name="connsiteX12" fmla="*/ 167848 w 247826"/>
              <a:gd name="connsiteY12" fmla="*/ 1845 h 14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7826" h="149386">
                <a:moveTo>
                  <a:pt x="167848" y="1845"/>
                </a:moveTo>
                <a:cubicBezTo>
                  <a:pt x="169276" y="1607"/>
                  <a:pt x="170625" y="1290"/>
                  <a:pt x="171973" y="1052"/>
                </a:cubicBezTo>
                <a:cubicBezTo>
                  <a:pt x="174115" y="814"/>
                  <a:pt x="176256" y="655"/>
                  <a:pt x="178398" y="417"/>
                </a:cubicBezTo>
                <a:cubicBezTo>
                  <a:pt x="184823" y="-218"/>
                  <a:pt x="190217" y="-376"/>
                  <a:pt x="196484" y="1766"/>
                </a:cubicBezTo>
                <a:cubicBezTo>
                  <a:pt x="212745" y="7160"/>
                  <a:pt x="237415" y="27149"/>
                  <a:pt x="244395" y="42379"/>
                </a:cubicBezTo>
                <a:cubicBezTo>
                  <a:pt x="249393" y="53247"/>
                  <a:pt x="248599" y="54595"/>
                  <a:pt x="244157" y="65462"/>
                </a:cubicBezTo>
                <a:cubicBezTo>
                  <a:pt x="225833" y="64114"/>
                  <a:pt x="218536" y="56419"/>
                  <a:pt x="203623" y="46187"/>
                </a:cubicBezTo>
                <a:cubicBezTo>
                  <a:pt x="192121" y="52136"/>
                  <a:pt x="198705" y="71174"/>
                  <a:pt x="190297" y="85452"/>
                </a:cubicBezTo>
                <a:cubicBezTo>
                  <a:pt x="173480" y="88625"/>
                  <a:pt x="158488" y="79503"/>
                  <a:pt x="142703" y="73554"/>
                </a:cubicBezTo>
                <a:cubicBezTo>
                  <a:pt x="138419" y="76647"/>
                  <a:pt x="135484" y="79185"/>
                  <a:pt x="132867" y="83786"/>
                </a:cubicBezTo>
                <a:cubicBezTo>
                  <a:pt x="124617" y="98302"/>
                  <a:pt x="115019" y="102110"/>
                  <a:pt x="100582" y="109011"/>
                </a:cubicBezTo>
                <a:cubicBezTo>
                  <a:pt x="89159" y="129397"/>
                  <a:pt x="22925" y="142882"/>
                  <a:pt x="0" y="149387"/>
                </a:cubicBezTo>
                <a:cubicBezTo>
                  <a:pt x="14754" y="142486"/>
                  <a:pt x="163485" y="10571"/>
                  <a:pt x="167848" y="184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D0E03234-3B01-67F3-63C2-AC06203B6899}"/>
              </a:ext>
            </a:extLst>
          </p:cNvPr>
          <p:cNvSpPr/>
          <p:nvPr/>
        </p:nvSpPr>
        <p:spPr>
          <a:xfrm>
            <a:off x="10439192" y="3810119"/>
            <a:ext cx="264225" cy="89548"/>
          </a:xfrm>
          <a:custGeom>
            <a:avLst/>
            <a:gdLst>
              <a:gd name="connsiteX0" fmla="*/ 149604 w 264225"/>
              <a:gd name="connsiteY0" fmla="*/ 2568 h 89548"/>
              <a:gd name="connsiteX1" fmla="*/ 264226 w 264225"/>
              <a:gd name="connsiteY1" fmla="*/ 29 h 89548"/>
              <a:gd name="connsiteX2" fmla="*/ 92490 w 264225"/>
              <a:gd name="connsiteY2" fmla="*/ 67930 h 89548"/>
              <a:gd name="connsiteX3" fmla="*/ 59254 w 264225"/>
              <a:gd name="connsiteY3" fmla="*/ 89506 h 89548"/>
              <a:gd name="connsiteX4" fmla="*/ 3728 w 264225"/>
              <a:gd name="connsiteY4" fmla="*/ 30648 h 89548"/>
              <a:gd name="connsiteX5" fmla="*/ 0 w 264225"/>
              <a:gd name="connsiteY5" fmla="*/ 27872 h 89548"/>
              <a:gd name="connsiteX6" fmla="*/ 149604 w 264225"/>
              <a:gd name="connsiteY6" fmla="*/ 2568 h 8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225" h="89548">
                <a:moveTo>
                  <a:pt x="149604" y="2568"/>
                </a:moveTo>
                <a:cubicBezTo>
                  <a:pt x="187600" y="-843"/>
                  <a:pt x="226151" y="188"/>
                  <a:pt x="264226" y="29"/>
                </a:cubicBezTo>
                <a:cubicBezTo>
                  <a:pt x="230831" y="35249"/>
                  <a:pt x="140006" y="53097"/>
                  <a:pt x="92490" y="67930"/>
                </a:cubicBezTo>
                <a:cubicBezTo>
                  <a:pt x="85827" y="75545"/>
                  <a:pt x="69646" y="88475"/>
                  <a:pt x="59254" y="89506"/>
                </a:cubicBezTo>
                <a:cubicBezTo>
                  <a:pt x="42597" y="91172"/>
                  <a:pt x="19990" y="43181"/>
                  <a:pt x="3728" y="30648"/>
                </a:cubicBezTo>
                <a:cubicBezTo>
                  <a:pt x="2459" y="29696"/>
                  <a:pt x="1190" y="28824"/>
                  <a:pt x="0" y="27872"/>
                </a:cubicBezTo>
                <a:cubicBezTo>
                  <a:pt x="50529" y="22478"/>
                  <a:pt x="99868" y="12642"/>
                  <a:pt x="149604" y="2568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5E7EACC7-45DF-7494-2B79-881BFF3D3332}"/>
              </a:ext>
            </a:extLst>
          </p:cNvPr>
          <p:cNvSpPr/>
          <p:nvPr/>
        </p:nvSpPr>
        <p:spPr>
          <a:xfrm>
            <a:off x="11365904" y="3246714"/>
            <a:ext cx="190318" cy="147304"/>
          </a:xfrm>
          <a:custGeom>
            <a:avLst/>
            <a:gdLst>
              <a:gd name="connsiteX0" fmla="*/ 118768 w 190318"/>
              <a:gd name="connsiteY0" fmla="*/ 794 h 147304"/>
              <a:gd name="connsiteX1" fmla="*/ 155416 w 190318"/>
              <a:gd name="connsiteY1" fmla="*/ 4126 h 147304"/>
              <a:gd name="connsiteX2" fmla="*/ 190318 w 190318"/>
              <a:gd name="connsiteY2" fmla="*/ 44977 h 147304"/>
              <a:gd name="connsiteX3" fmla="*/ 125035 w 190318"/>
              <a:gd name="connsiteY3" fmla="*/ 39821 h 147304"/>
              <a:gd name="connsiteX4" fmla="*/ 122180 w 190318"/>
              <a:gd name="connsiteY4" fmla="*/ 104311 h 147304"/>
              <a:gd name="connsiteX5" fmla="*/ 51979 w 190318"/>
              <a:gd name="connsiteY5" fmla="*/ 77420 h 147304"/>
              <a:gd name="connsiteX6" fmla="*/ 35717 w 190318"/>
              <a:gd name="connsiteY6" fmla="*/ 113830 h 147304"/>
              <a:gd name="connsiteX7" fmla="*/ 65384 w 190318"/>
              <a:gd name="connsiteY7" fmla="*/ 147304 h 147304"/>
              <a:gd name="connsiteX8" fmla="*/ 36114 w 190318"/>
              <a:gd name="connsiteY8" fmla="*/ 126680 h 147304"/>
              <a:gd name="connsiteX9" fmla="*/ 11841 w 190318"/>
              <a:gd name="connsiteY9" fmla="*/ 143973 h 147304"/>
              <a:gd name="connsiteX10" fmla="*/ 9065 w 190318"/>
              <a:gd name="connsiteY10" fmla="*/ 146749 h 147304"/>
              <a:gd name="connsiteX11" fmla="*/ 260 w 190318"/>
              <a:gd name="connsiteY11" fmla="*/ 143893 h 147304"/>
              <a:gd name="connsiteX12" fmla="*/ 4860 w 190318"/>
              <a:gd name="connsiteY12" fmla="*/ 109864 h 147304"/>
              <a:gd name="connsiteX13" fmla="*/ 118768 w 190318"/>
              <a:gd name="connsiteY13" fmla="*/ 794 h 147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0318" h="147304">
                <a:moveTo>
                  <a:pt x="118768" y="794"/>
                </a:moveTo>
                <a:cubicBezTo>
                  <a:pt x="131619" y="-634"/>
                  <a:pt x="143201" y="-475"/>
                  <a:pt x="155416" y="4126"/>
                </a:cubicBezTo>
                <a:cubicBezTo>
                  <a:pt x="174771" y="11344"/>
                  <a:pt x="182465" y="27447"/>
                  <a:pt x="190318" y="44977"/>
                </a:cubicBezTo>
                <a:cubicBezTo>
                  <a:pt x="183576" y="52513"/>
                  <a:pt x="142486" y="35220"/>
                  <a:pt x="125035" y="39821"/>
                </a:cubicBezTo>
                <a:cubicBezTo>
                  <a:pt x="92434" y="68536"/>
                  <a:pt x="131302" y="76389"/>
                  <a:pt x="122180" y="104311"/>
                </a:cubicBezTo>
                <a:cubicBezTo>
                  <a:pt x="94496" y="106532"/>
                  <a:pt x="80138" y="78134"/>
                  <a:pt x="51979" y="77420"/>
                </a:cubicBezTo>
                <a:cubicBezTo>
                  <a:pt x="39763" y="88605"/>
                  <a:pt x="38573" y="98203"/>
                  <a:pt x="35717" y="113830"/>
                </a:cubicBezTo>
                <a:cubicBezTo>
                  <a:pt x="52772" y="123983"/>
                  <a:pt x="57531" y="129694"/>
                  <a:pt x="65384" y="147304"/>
                </a:cubicBezTo>
                <a:cubicBezTo>
                  <a:pt x="55707" y="136754"/>
                  <a:pt x="50075" y="130488"/>
                  <a:pt x="36114" y="126680"/>
                </a:cubicBezTo>
                <a:cubicBezTo>
                  <a:pt x="25881" y="131202"/>
                  <a:pt x="19773" y="136199"/>
                  <a:pt x="11841" y="143973"/>
                </a:cubicBezTo>
                <a:lnTo>
                  <a:pt x="9065" y="146749"/>
                </a:lnTo>
                <a:lnTo>
                  <a:pt x="260" y="143893"/>
                </a:lnTo>
                <a:cubicBezTo>
                  <a:pt x="-771" y="131678"/>
                  <a:pt x="1370" y="121366"/>
                  <a:pt x="4860" y="109864"/>
                </a:cubicBezTo>
                <a:cubicBezTo>
                  <a:pt x="23423" y="49499"/>
                  <a:pt x="65860" y="29113"/>
                  <a:pt x="118768" y="79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387CA6B0-234D-523C-C19B-F0B9BDA8D190}"/>
              </a:ext>
            </a:extLst>
          </p:cNvPr>
          <p:cNvSpPr/>
          <p:nvPr/>
        </p:nvSpPr>
        <p:spPr>
          <a:xfrm>
            <a:off x="11226008" y="3085283"/>
            <a:ext cx="216227" cy="107412"/>
          </a:xfrm>
          <a:custGeom>
            <a:avLst/>
            <a:gdLst>
              <a:gd name="connsiteX0" fmla="*/ 70986 w 216227"/>
              <a:gd name="connsiteY0" fmla="*/ 1674 h 107412"/>
              <a:gd name="connsiteX1" fmla="*/ 136983 w 216227"/>
              <a:gd name="connsiteY1" fmla="*/ 2467 h 107412"/>
              <a:gd name="connsiteX2" fmla="*/ 216227 w 216227"/>
              <a:gd name="connsiteY2" fmla="*/ 39670 h 107412"/>
              <a:gd name="connsiteX3" fmla="*/ 134286 w 216227"/>
              <a:gd name="connsiteY3" fmla="*/ 37132 h 107412"/>
              <a:gd name="connsiteX4" fmla="*/ 73286 w 216227"/>
              <a:gd name="connsiteY4" fmla="*/ 87740 h 107412"/>
              <a:gd name="connsiteX5" fmla="*/ 63530 w 216227"/>
              <a:gd name="connsiteY5" fmla="*/ 106540 h 107412"/>
              <a:gd name="connsiteX6" fmla="*/ 67020 w 216227"/>
              <a:gd name="connsiteY6" fmla="*/ 98686 h 107412"/>
              <a:gd name="connsiteX7" fmla="*/ 59960 w 216227"/>
              <a:gd name="connsiteY7" fmla="*/ 107412 h 107412"/>
              <a:gd name="connsiteX8" fmla="*/ 46872 w 216227"/>
              <a:gd name="connsiteY8" fmla="*/ 26581 h 107412"/>
              <a:gd name="connsiteX9" fmla="*/ 41477 w 216227"/>
              <a:gd name="connsiteY9" fmla="*/ 25550 h 107412"/>
              <a:gd name="connsiteX10" fmla="*/ 9511 w 216227"/>
              <a:gd name="connsiteY10" fmla="*/ 67274 h 107412"/>
              <a:gd name="connsiteX11" fmla="*/ 2372 w 216227"/>
              <a:gd name="connsiteY11" fmla="*/ 64736 h 107412"/>
              <a:gd name="connsiteX12" fmla="*/ 3878 w 216227"/>
              <a:gd name="connsiteY12" fmla="*/ 29120 h 107412"/>
              <a:gd name="connsiteX13" fmla="*/ 70986 w 216227"/>
              <a:gd name="connsiteY13" fmla="*/ 1674 h 10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16227" h="107412">
                <a:moveTo>
                  <a:pt x="70986" y="1674"/>
                </a:moveTo>
                <a:cubicBezTo>
                  <a:pt x="92958" y="-785"/>
                  <a:pt x="115090" y="-547"/>
                  <a:pt x="136983" y="2467"/>
                </a:cubicBezTo>
                <a:cubicBezTo>
                  <a:pt x="165936" y="6434"/>
                  <a:pt x="197983" y="15238"/>
                  <a:pt x="216227" y="39670"/>
                </a:cubicBezTo>
                <a:cubicBezTo>
                  <a:pt x="200521" y="51251"/>
                  <a:pt x="153879" y="39670"/>
                  <a:pt x="134286" y="37132"/>
                </a:cubicBezTo>
                <a:cubicBezTo>
                  <a:pt x="124609" y="57200"/>
                  <a:pt x="91610" y="75921"/>
                  <a:pt x="73286" y="87740"/>
                </a:cubicBezTo>
                <a:cubicBezTo>
                  <a:pt x="71462" y="94403"/>
                  <a:pt x="67020" y="100511"/>
                  <a:pt x="63530" y="106540"/>
                </a:cubicBezTo>
                <a:lnTo>
                  <a:pt x="67020" y="98686"/>
                </a:lnTo>
                <a:lnTo>
                  <a:pt x="59960" y="107412"/>
                </a:lnTo>
                <a:cubicBezTo>
                  <a:pt x="48617" y="90596"/>
                  <a:pt x="53455" y="48475"/>
                  <a:pt x="46872" y="26581"/>
                </a:cubicBezTo>
                <a:lnTo>
                  <a:pt x="41477" y="25550"/>
                </a:lnTo>
                <a:cubicBezTo>
                  <a:pt x="29817" y="38797"/>
                  <a:pt x="19743" y="52917"/>
                  <a:pt x="9511" y="67274"/>
                </a:cubicBezTo>
                <a:lnTo>
                  <a:pt x="2372" y="64736"/>
                </a:lnTo>
                <a:cubicBezTo>
                  <a:pt x="-484" y="50458"/>
                  <a:pt x="-1595" y="42843"/>
                  <a:pt x="3878" y="29120"/>
                </a:cubicBezTo>
                <a:cubicBezTo>
                  <a:pt x="20299" y="11431"/>
                  <a:pt x="48379" y="7465"/>
                  <a:pt x="70986" y="167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AF7ED9D6-8CC7-E90F-7409-C6F74C86959F}"/>
              </a:ext>
            </a:extLst>
          </p:cNvPr>
          <p:cNvSpPr/>
          <p:nvPr/>
        </p:nvSpPr>
        <p:spPr>
          <a:xfrm>
            <a:off x="11333531" y="3150663"/>
            <a:ext cx="158837" cy="136982"/>
          </a:xfrm>
          <a:custGeom>
            <a:avLst/>
            <a:gdLst>
              <a:gd name="connsiteX0" fmla="*/ 69043 w 158837"/>
              <a:gd name="connsiteY0" fmla="*/ 1657 h 136982"/>
              <a:gd name="connsiteX1" fmla="*/ 129407 w 158837"/>
              <a:gd name="connsiteY1" fmla="*/ 6416 h 136982"/>
              <a:gd name="connsiteX2" fmla="*/ 158837 w 158837"/>
              <a:gd name="connsiteY2" fmla="*/ 34893 h 136982"/>
              <a:gd name="connsiteX3" fmla="*/ 37393 w 158837"/>
              <a:gd name="connsiteY3" fmla="*/ 92006 h 136982"/>
              <a:gd name="connsiteX4" fmla="*/ 35886 w 158837"/>
              <a:gd name="connsiteY4" fmla="*/ 94782 h 136982"/>
              <a:gd name="connsiteX5" fmla="*/ 825 w 158837"/>
              <a:gd name="connsiteY5" fmla="*/ 136983 h 136982"/>
              <a:gd name="connsiteX6" fmla="*/ 69043 w 158837"/>
              <a:gd name="connsiteY6" fmla="*/ 1657 h 136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837" h="136982">
                <a:moveTo>
                  <a:pt x="69043" y="1657"/>
                </a:moveTo>
                <a:cubicBezTo>
                  <a:pt x="89032" y="-326"/>
                  <a:pt x="110528" y="-2150"/>
                  <a:pt x="129407" y="6416"/>
                </a:cubicBezTo>
                <a:cubicBezTo>
                  <a:pt x="143607" y="12842"/>
                  <a:pt x="152650" y="20536"/>
                  <a:pt x="158837" y="34893"/>
                </a:cubicBezTo>
                <a:cubicBezTo>
                  <a:pt x="145510" y="64322"/>
                  <a:pt x="70153" y="77807"/>
                  <a:pt x="37393" y="92006"/>
                </a:cubicBezTo>
                <a:cubicBezTo>
                  <a:pt x="36917" y="92958"/>
                  <a:pt x="36441" y="93831"/>
                  <a:pt x="35886" y="94782"/>
                </a:cubicBezTo>
                <a:cubicBezTo>
                  <a:pt x="28350" y="107871"/>
                  <a:pt x="15024" y="133254"/>
                  <a:pt x="825" y="136983"/>
                </a:cubicBezTo>
                <a:cubicBezTo>
                  <a:pt x="-6790" y="81377"/>
                  <a:pt x="40089" y="42984"/>
                  <a:pt x="69043" y="165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B50976D7-C3F6-98BB-936B-CB306365294B}"/>
              </a:ext>
            </a:extLst>
          </p:cNvPr>
          <p:cNvSpPr/>
          <p:nvPr/>
        </p:nvSpPr>
        <p:spPr>
          <a:xfrm>
            <a:off x="8352736" y="4442723"/>
            <a:ext cx="128675" cy="161293"/>
          </a:xfrm>
          <a:custGeom>
            <a:avLst/>
            <a:gdLst>
              <a:gd name="connsiteX0" fmla="*/ 19051 w 128675"/>
              <a:gd name="connsiteY0" fmla="*/ 584 h 161293"/>
              <a:gd name="connsiteX1" fmla="*/ 29362 w 128675"/>
              <a:gd name="connsiteY1" fmla="*/ 29 h 161293"/>
              <a:gd name="connsiteX2" fmla="*/ 128675 w 128675"/>
              <a:gd name="connsiteY2" fmla="*/ 23826 h 161293"/>
              <a:gd name="connsiteX3" fmla="*/ 110193 w 128675"/>
              <a:gd name="connsiteY3" fmla="*/ 52065 h 161293"/>
              <a:gd name="connsiteX4" fmla="*/ 102023 w 128675"/>
              <a:gd name="connsiteY4" fmla="*/ 51668 h 161293"/>
              <a:gd name="connsiteX5" fmla="*/ 102657 w 128675"/>
              <a:gd name="connsiteY5" fmla="*/ 33662 h 161293"/>
              <a:gd name="connsiteX6" fmla="*/ 97818 w 128675"/>
              <a:gd name="connsiteY6" fmla="*/ 28585 h 161293"/>
              <a:gd name="connsiteX7" fmla="*/ 48956 w 128675"/>
              <a:gd name="connsiteY7" fmla="*/ 66026 h 161293"/>
              <a:gd name="connsiteX8" fmla="*/ 50701 w 128675"/>
              <a:gd name="connsiteY8" fmla="*/ 78479 h 161293"/>
              <a:gd name="connsiteX9" fmla="*/ 251 w 128675"/>
              <a:gd name="connsiteY9" fmla="*/ 161293 h 161293"/>
              <a:gd name="connsiteX10" fmla="*/ 13 w 128675"/>
              <a:gd name="connsiteY10" fmla="*/ 59600 h 161293"/>
              <a:gd name="connsiteX11" fmla="*/ 19051 w 128675"/>
              <a:gd name="connsiteY11" fmla="*/ 584 h 161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675" h="161293">
                <a:moveTo>
                  <a:pt x="19051" y="584"/>
                </a:moveTo>
                <a:cubicBezTo>
                  <a:pt x="22461" y="346"/>
                  <a:pt x="25872" y="29"/>
                  <a:pt x="29362" y="29"/>
                </a:cubicBezTo>
                <a:cubicBezTo>
                  <a:pt x="60140" y="-289"/>
                  <a:pt x="105116" y="1694"/>
                  <a:pt x="128675" y="23826"/>
                </a:cubicBezTo>
                <a:cubicBezTo>
                  <a:pt x="124868" y="38104"/>
                  <a:pt x="120188" y="41594"/>
                  <a:pt x="110193" y="52065"/>
                </a:cubicBezTo>
                <a:lnTo>
                  <a:pt x="102023" y="51668"/>
                </a:lnTo>
                <a:lnTo>
                  <a:pt x="102657" y="33662"/>
                </a:lnTo>
                <a:lnTo>
                  <a:pt x="97818" y="28585"/>
                </a:lnTo>
                <a:cubicBezTo>
                  <a:pt x="80050" y="39373"/>
                  <a:pt x="64741" y="52620"/>
                  <a:pt x="48956" y="66026"/>
                </a:cubicBezTo>
                <a:cubicBezTo>
                  <a:pt x="50224" y="70388"/>
                  <a:pt x="51335" y="73879"/>
                  <a:pt x="50701" y="78479"/>
                </a:cubicBezTo>
                <a:cubicBezTo>
                  <a:pt x="46734" y="109416"/>
                  <a:pt x="24920" y="143128"/>
                  <a:pt x="251" y="161293"/>
                </a:cubicBezTo>
                <a:cubicBezTo>
                  <a:pt x="8659" y="128215"/>
                  <a:pt x="-384" y="93392"/>
                  <a:pt x="13" y="59600"/>
                </a:cubicBezTo>
                <a:cubicBezTo>
                  <a:pt x="330" y="37549"/>
                  <a:pt x="2630" y="16687"/>
                  <a:pt x="19051" y="58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DEF252A1-A0BA-5680-C1BD-055EE7DF8D43}"/>
              </a:ext>
            </a:extLst>
          </p:cNvPr>
          <p:cNvSpPr/>
          <p:nvPr/>
        </p:nvSpPr>
        <p:spPr>
          <a:xfrm>
            <a:off x="5922836" y="2241450"/>
            <a:ext cx="212348" cy="90428"/>
          </a:xfrm>
          <a:custGeom>
            <a:avLst/>
            <a:gdLst>
              <a:gd name="connsiteX0" fmla="*/ 0 w 212348"/>
              <a:gd name="connsiteY0" fmla="*/ 0 h 90428"/>
              <a:gd name="connsiteX1" fmla="*/ 212349 w 212348"/>
              <a:gd name="connsiteY1" fmla="*/ 38472 h 90428"/>
              <a:gd name="connsiteX2" fmla="*/ 188552 w 212348"/>
              <a:gd name="connsiteY2" fmla="*/ 37996 h 90428"/>
              <a:gd name="connsiteX3" fmla="*/ 4363 w 212348"/>
              <a:gd name="connsiteY3" fmla="*/ 90429 h 90428"/>
              <a:gd name="connsiteX4" fmla="*/ 0 w 212348"/>
              <a:gd name="connsiteY4" fmla="*/ 0 h 90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348" h="90428">
                <a:moveTo>
                  <a:pt x="0" y="0"/>
                </a:moveTo>
                <a:cubicBezTo>
                  <a:pt x="49736" y="15785"/>
                  <a:pt x="179905" y="6108"/>
                  <a:pt x="212349" y="38472"/>
                </a:cubicBezTo>
                <a:lnTo>
                  <a:pt x="188552" y="37996"/>
                </a:lnTo>
                <a:cubicBezTo>
                  <a:pt x="116923" y="37123"/>
                  <a:pt x="66870" y="58382"/>
                  <a:pt x="4363" y="90429"/>
                </a:cubicBezTo>
                <a:cubicBezTo>
                  <a:pt x="635" y="60524"/>
                  <a:pt x="794" y="30063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3" name="Freeform: Shape 162" hidden="1">
            <a:extLst>
              <a:ext uri="{FF2B5EF4-FFF2-40B4-BE49-F238E27FC236}">
                <a16:creationId xmlns:a16="http://schemas.microsoft.com/office/drawing/2014/main" id="{515160CA-5D5F-8A3D-3CC1-234E7108DEF0}"/>
              </a:ext>
            </a:extLst>
          </p:cNvPr>
          <p:cNvSpPr/>
          <p:nvPr/>
        </p:nvSpPr>
        <p:spPr>
          <a:xfrm>
            <a:off x="2484010" y="439937"/>
            <a:ext cx="154839" cy="143892"/>
          </a:xfrm>
          <a:custGeom>
            <a:avLst/>
            <a:gdLst>
              <a:gd name="connsiteX0" fmla="*/ 76230 w 154839"/>
              <a:gd name="connsiteY0" fmla="*/ 0 h 143892"/>
              <a:gd name="connsiteX1" fmla="*/ 154839 w 154839"/>
              <a:gd name="connsiteY1" fmla="*/ 143893 h 143892"/>
              <a:gd name="connsiteX2" fmla="*/ 45849 w 154839"/>
              <a:gd name="connsiteY2" fmla="*/ 124934 h 143892"/>
              <a:gd name="connsiteX3" fmla="*/ 21100 w 154839"/>
              <a:gd name="connsiteY3" fmla="*/ 126045 h 143892"/>
              <a:gd name="connsiteX4" fmla="*/ 0 w 154839"/>
              <a:gd name="connsiteY4" fmla="*/ 104786 h 143892"/>
              <a:gd name="connsiteX5" fmla="*/ 8884 w 154839"/>
              <a:gd name="connsiteY5" fmla="*/ 96219 h 143892"/>
              <a:gd name="connsiteX6" fmla="*/ 83369 w 154839"/>
              <a:gd name="connsiteY6" fmla="*/ 108990 h 143892"/>
              <a:gd name="connsiteX7" fmla="*/ 85352 w 154839"/>
              <a:gd name="connsiteY7" fmla="*/ 100979 h 143892"/>
              <a:gd name="connsiteX8" fmla="*/ 70757 w 154839"/>
              <a:gd name="connsiteY8" fmla="*/ 83686 h 143892"/>
              <a:gd name="connsiteX9" fmla="*/ 76230 w 154839"/>
              <a:gd name="connsiteY9" fmla="*/ 0 h 14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839" h="143892">
                <a:moveTo>
                  <a:pt x="76230" y="0"/>
                </a:moveTo>
                <a:cubicBezTo>
                  <a:pt x="107880" y="24114"/>
                  <a:pt x="136833" y="106055"/>
                  <a:pt x="154839" y="143893"/>
                </a:cubicBezTo>
                <a:cubicBezTo>
                  <a:pt x="116288" y="129297"/>
                  <a:pt x="87414" y="122475"/>
                  <a:pt x="45849" y="124934"/>
                </a:cubicBezTo>
                <a:lnTo>
                  <a:pt x="21100" y="126045"/>
                </a:lnTo>
                <a:cubicBezTo>
                  <a:pt x="7536" y="118747"/>
                  <a:pt x="5949" y="118747"/>
                  <a:pt x="0" y="104786"/>
                </a:cubicBezTo>
                <a:lnTo>
                  <a:pt x="8884" y="96219"/>
                </a:lnTo>
                <a:cubicBezTo>
                  <a:pt x="35061" y="92570"/>
                  <a:pt x="58144" y="103676"/>
                  <a:pt x="83369" y="108990"/>
                </a:cubicBezTo>
                <a:lnTo>
                  <a:pt x="85352" y="100979"/>
                </a:lnTo>
                <a:lnTo>
                  <a:pt x="70757" y="83686"/>
                </a:lnTo>
                <a:cubicBezTo>
                  <a:pt x="63776" y="59255"/>
                  <a:pt x="72740" y="25145"/>
                  <a:pt x="7623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BC004122-92DB-CD7C-4149-3655ABDBA8CA}"/>
              </a:ext>
            </a:extLst>
          </p:cNvPr>
          <p:cNvSpPr/>
          <p:nvPr/>
        </p:nvSpPr>
        <p:spPr>
          <a:xfrm>
            <a:off x="5364956" y="2067731"/>
            <a:ext cx="298255" cy="99868"/>
          </a:xfrm>
          <a:custGeom>
            <a:avLst/>
            <a:gdLst>
              <a:gd name="connsiteX0" fmla="*/ 0 w 298255"/>
              <a:gd name="connsiteY0" fmla="*/ 3093 h 99868"/>
              <a:gd name="connsiteX1" fmla="*/ 288975 w 298255"/>
              <a:gd name="connsiteY1" fmla="*/ 0 h 99868"/>
              <a:gd name="connsiteX2" fmla="*/ 290561 w 298255"/>
              <a:gd name="connsiteY2" fmla="*/ 4045 h 99868"/>
              <a:gd name="connsiteX3" fmla="*/ 298256 w 298255"/>
              <a:gd name="connsiteY3" fmla="*/ 2300 h 99868"/>
              <a:gd name="connsiteX4" fmla="*/ 64886 w 298255"/>
              <a:gd name="connsiteY4" fmla="*/ 99868 h 99868"/>
              <a:gd name="connsiteX5" fmla="*/ 57509 w 298255"/>
              <a:gd name="connsiteY5" fmla="*/ 97568 h 99868"/>
              <a:gd name="connsiteX6" fmla="*/ 0 w 298255"/>
              <a:gd name="connsiteY6" fmla="*/ 3093 h 99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255" h="99868">
                <a:moveTo>
                  <a:pt x="0" y="3093"/>
                </a:moveTo>
                <a:cubicBezTo>
                  <a:pt x="85827" y="24114"/>
                  <a:pt x="203147" y="23638"/>
                  <a:pt x="288975" y="0"/>
                </a:cubicBezTo>
                <a:lnTo>
                  <a:pt x="290561" y="4045"/>
                </a:lnTo>
                <a:lnTo>
                  <a:pt x="298256" y="2300"/>
                </a:lnTo>
                <a:cubicBezTo>
                  <a:pt x="221629" y="49577"/>
                  <a:pt x="96854" y="-17055"/>
                  <a:pt x="64886" y="99868"/>
                </a:cubicBezTo>
                <a:cubicBezTo>
                  <a:pt x="62506" y="99233"/>
                  <a:pt x="59810" y="98757"/>
                  <a:pt x="57509" y="97568"/>
                </a:cubicBezTo>
                <a:cubicBezTo>
                  <a:pt x="33554" y="84638"/>
                  <a:pt x="6980" y="28715"/>
                  <a:pt x="0" y="309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8A558CED-E595-06B7-6813-A6D147CF9BF7}"/>
              </a:ext>
            </a:extLst>
          </p:cNvPr>
          <p:cNvSpPr/>
          <p:nvPr/>
        </p:nvSpPr>
        <p:spPr>
          <a:xfrm>
            <a:off x="5689547" y="267964"/>
            <a:ext cx="125489" cy="154204"/>
          </a:xfrm>
          <a:custGeom>
            <a:avLst/>
            <a:gdLst>
              <a:gd name="connsiteX0" fmla="*/ 0 w 125489"/>
              <a:gd name="connsiteY0" fmla="*/ 99075 h 154204"/>
              <a:gd name="connsiteX1" fmla="*/ 55050 w 125489"/>
              <a:gd name="connsiteY1" fmla="*/ 43469 h 154204"/>
              <a:gd name="connsiteX2" fmla="*/ 85907 w 125489"/>
              <a:gd name="connsiteY2" fmla="*/ 21576 h 154204"/>
              <a:gd name="connsiteX3" fmla="*/ 114146 w 125489"/>
              <a:gd name="connsiteY3" fmla="*/ 0 h 154204"/>
              <a:gd name="connsiteX4" fmla="*/ 125490 w 125489"/>
              <a:gd name="connsiteY4" fmla="*/ 1190 h 154204"/>
              <a:gd name="connsiteX5" fmla="*/ 3887 w 125489"/>
              <a:gd name="connsiteY5" fmla="*/ 154205 h 154204"/>
              <a:gd name="connsiteX6" fmla="*/ 0 w 125489"/>
              <a:gd name="connsiteY6" fmla="*/ 99075 h 154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489" h="154204">
                <a:moveTo>
                  <a:pt x="0" y="99075"/>
                </a:moveTo>
                <a:cubicBezTo>
                  <a:pt x="17054" y="70598"/>
                  <a:pt x="20941" y="53623"/>
                  <a:pt x="55050" y="43469"/>
                </a:cubicBezTo>
                <a:cubicBezTo>
                  <a:pt x="69329" y="39186"/>
                  <a:pt x="75754" y="31809"/>
                  <a:pt x="85907" y="21576"/>
                </a:cubicBezTo>
                <a:cubicBezTo>
                  <a:pt x="94474" y="13009"/>
                  <a:pt x="102406" y="3887"/>
                  <a:pt x="114146" y="0"/>
                </a:cubicBezTo>
                <a:lnTo>
                  <a:pt x="125490" y="1190"/>
                </a:lnTo>
                <a:cubicBezTo>
                  <a:pt x="123031" y="48149"/>
                  <a:pt x="35457" y="122634"/>
                  <a:pt x="3887" y="154205"/>
                </a:cubicBezTo>
                <a:cubicBezTo>
                  <a:pt x="5315" y="135167"/>
                  <a:pt x="8725" y="116685"/>
                  <a:pt x="0" y="99075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27941F0A-CC7E-3BF1-2845-14BB02821A80}"/>
              </a:ext>
            </a:extLst>
          </p:cNvPr>
          <p:cNvSpPr/>
          <p:nvPr/>
        </p:nvSpPr>
        <p:spPr>
          <a:xfrm>
            <a:off x="2666776" y="505775"/>
            <a:ext cx="98674" cy="163406"/>
          </a:xfrm>
          <a:custGeom>
            <a:avLst/>
            <a:gdLst>
              <a:gd name="connsiteX0" fmla="*/ 9356 w 98674"/>
              <a:gd name="connsiteY0" fmla="*/ 92888 h 163406"/>
              <a:gd name="connsiteX1" fmla="*/ 789 w 98674"/>
              <a:gd name="connsiteY1" fmla="*/ 8646 h 163406"/>
              <a:gd name="connsiteX2" fmla="*/ 7214 w 98674"/>
              <a:gd name="connsiteY2" fmla="*/ 0 h 163406"/>
              <a:gd name="connsiteX3" fmla="*/ 98674 w 98674"/>
              <a:gd name="connsiteY3" fmla="*/ 163406 h 163406"/>
              <a:gd name="connsiteX4" fmla="*/ 50445 w 98674"/>
              <a:gd name="connsiteY4" fmla="*/ 147859 h 163406"/>
              <a:gd name="connsiteX5" fmla="*/ 9356 w 98674"/>
              <a:gd name="connsiteY5" fmla="*/ 92888 h 16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674" h="163406">
                <a:moveTo>
                  <a:pt x="9356" y="92888"/>
                </a:moveTo>
                <a:cubicBezTo>
                  <a:pt x="4358" y="65045"/>
                  <a:pt x="-2305" y="36965"/>
                  <a:pt x="789" y="8646"/>
                </a:cubicBezTo>
                <a:lnTo>
                  <a:pt x="7214" y="0"/>
                </a:lnTo>
                <a:cubicBezTo>
                  <a:pt x="59012" y="33474"/>
                  <a:pt x="58536" y="121285"/>
                  <a:pt x="98674" y="163406"/>
                </a:cubicBezTo>
                <a:cubicBezTo>
                  <a:pt x="79081" y="163168"/>
                  <a:pt x="66707" y="157616"/>
                  <a:pt x="50445" y="147859"/>
                </a:cubicBezTo>
                <a:cubicBezTo>
                  <a:pt x="40054" y="125331"/>
                  <a:pt x="26728" y="110418"/>
                  <a:pt x="9356" y="92888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66479BE3-6994-E205-59BA-1E6DE095CE1F}"/>
              </a:ext>
            </a:extLst>
          </p:cNvPr>
          <p:cNvSpPr/>
          <p:nvPr/>
        </p:nvSpPr>
        <p:spPr>
          <a:xfrm>
            <a:off x="9910581" y="120420"/>
            <a:ext cx="163802" cy="100616"/>
          </a:xfrm>
          <a:custGeom>
            <a:avLst/>
            <a:gdLst>
              <a:gd name="connsiteX0" fmla="*/ 0 w 163802"/>
              <a:gd name="connsiteY0" fmla="*/ 95984 h 100616"/>
              <a:gd name="connsiteX1" fmla="*/ 55685 w 163802"/>
              <a:gd name="connsiteY1" fmla="*/ 37126 h 100616"/>
              <a:gd name="connsiteX2" fmla="*/ 114226 w 163802"/>
              <a:gd name="connsiteY2" fmla="*/ 24593 h 100616"/>
              <a:gd name="connsiteX3" fmla="*/ 160709 w 163802"/>
              <a:gd name="connsiteY3" fmla="*/ 3 h 100616"/>
              <a:gd name="connsiteX4" fmla="*/ 159122 w 163802"/>
              <a:gd name="connsiteY4" fmla="*/ 14439 h 100616"/>
              <a:gd name="connsiteX5" fmla="*/ 163803 w 163802"/>
              <a:gd name="connsiteY5" fmla="*/ 18882 h 100616"/>
              <a:gd name="connsiteX6" fmla="*/ 58461 w 163802"/>
              <a:gd name="connsiteY6" fmla="*/ 90749 h 100616"/>
              <a:gd name="connsiteX7" fmla="*/ 7932 w 163802"/>
              <a:gd name="connsiteY7" fmla="*/ 98522 h 100616"/>
              <a:gd name="connsiteX8" fmla="*/ 0 w 163802"/>
              <a:gd name="connsiteY8" fmla="*/ 95984 h 10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802" h="100616">
                <a:moveTo>
                  <a:pt x="0" y="95984"/>
                </a:moveTo>
                <a:cubicBezTo>
                  <a:pt x="23400" y="82023"/>
                  <a:pt x="36727" y="56164"/>
                  <a:pt x="55685" y="37126"/>
                </a:cubicBezTo>
                <a:cubicBezTo>
                  <a:pt x="82020" y="10632"/>
                  <a:pt x="88921" y="34429"/>
                  <a:pt x="114226" y="24593"/>
                </a:cubicBezTo>
                <a:cubicBezTo>
                  <a:pt x="136277" y="16026"/>
                  <a:pt x="131677" y="-235"/>
                  <a:pt x="160709" y="3"/>
                </a:cubicBezTo>
                <a:lnTo>
                  <a:pt x="159122" y="14439"/>
                </a:lnTo>
                <a:lnTo>
                  <a:pt x="163803" y="18882"/>
                </a:lnTo>
                <a:cubicBezTo>
                  <a:pt x="138498" y="48152"/>
                  <a:pt x="93839" y="75360"/>
                  <a:pt x="58461" y="90749"/>
                </a:cubicBezTo>
                <a:cubicBezTo>
                  <a:pt x="42835" y="99791"/>
                  <a:pt x="25621" y="103202"/>
                  <a:pt x="7932" y="98522"/>
                </a:cubicBezTo>
                <a:cubicBezTo>
                  <a:pt x="5156" y="97729"/>
                  <a:pt x="2538" y="96856"/>
                  <a:pt x="0" y="959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E2A14453-8171-9ADF-71DE-7E54DBAAD4C1}"/>
              </a:ext>
            </a:extLst>
          </p:cNvPr>
          <p:cNvSpPr/>
          <p:nvPr/>
        </p:nvSpPr>
        <p:spPr>
          <a:xfrm>
            <a:off x="6269335" y="1969608"/>
            <a:ext cx="60296" cy="153649"/>
          </a:xfrm>
          <a:custGeom>
            <a:avLst/>
            <a:gdLst>
              <a:gd name="connsiteX0" fmla="*/ 27988 w 60296"/>
              <a:gd name="connsiteY0" fmla="*/ 0 h 153649"/>
              <a:gd name="connsiteX1" fmla="*/ 31161 w 60296"/>
              <a:gd name="connsiteY1" fmla="*/ 714 h 153649"/>
              <a:gd name="connsiteX2" fmla="*/ 56544 w 60296"/>
              <a:gd name="connsiteY2" fmla="*/ 14754 h 153649"/>
              <a:gd name="connsiteX3" fmla="*/ 23387 w 60296"/>
              <a:gd name="connsiteY3" fmla="*/ 149049 h 153649"/>
              <a:gd name="connsiteX4" fmla="*/ 10299 w 60296"/>
              <a:gd name="connsiteY4" fmla="*/ 153649 h 153649"/>
              <a:gd name="connsiteX5" fmla="*/ 3318 w 60296"/>
              <a:gd name="connsiteY5" fmla="*/ 131042 h 153649"/>
              <a:gd name="connsiteX6" fmla="*/ 27988 w 60296"/>
              <a:gd name="connsiteY6" fmla="*/ 0 h 153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296" h="153649">
                <a:moveTo>
                  <a:pt x="27988" y="0"/>
                </a:moveTo>
                <a:cubicBezTo>
                  <a:pt x="29019" y="238"/>
                  <a:pt x="30130" y="397"/>
                  <a:pt x="31161" y="714"/>
                </a:cubicBezTo>
                <a:cubicBezTo>
                  <a:pt x="39251" y="2935"/>
                  <a:pt x="52419" y="7298"/>
                  <a:pt x="56544" y="14754"/>
                </a:cubicBezTo>
                <a:cubicBezTo>
                  <a:pt x="72250" y="43231"/>
                  <a:pt x="34254" y="120334"/>
                  <a:pt x="23387" y="149049"/>
                </a:cubicBezTo>
                <a:cubicBezTo>
                  <a:pt x="19817" y="152063"/>
                  <a:pt x="14741" y="152459"/>
                  <a:pt x="10299" y="153649"/>
                </a:cubicBezTo>
                <a:cubicBezTo>
                  <a:pt x="4984" y="145955"/>
                  <a:pt x="4350" y="140006"/>
                  <a:pt x="3318" y="131042"/>
                </a:cubicBezTo>
                <a:cubicBezTo>
                  <a:pt x="-2314" y="80830"/>
                  <a:pt x="-4456" y="40851"/>
                  <a:pt x="2798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6E74F513-2CDF-94F4-1793-7E9078330CED}"/>
              </a:ext>
            </a:extLst>
          </p:cNvPr>
          <p:cNvSpPr/>
          <p:nvPr/>
        </p:nvSpPr>
        <p:spPr>
          <a:xfrm>
            <a:off x="6360509" y="1987535"/>
            <a:ext cx="104164" cy="140164"/>
          </a:xfrm>
          <a:custGeom>
            <a:avLst/>
            <a:gdLst>
              <a:gd name="connsiteX0" fmla="*/ 62224 w 104164"/>
              <a:gd name="connsiteY0" fmla="*/ 0 h 140164"/>
              <a:gd name="connsiteX1" fmla="*/ 104106 w 104164"/>
              <a:gd name="connsiteY1" fmla="*/ 7853 h 140164"/>
              <a:gd name="connsiteX2" fmla="*/ 22483 w 104164"/>
              <a:gd name="connsiteY2" fmla="*/ 114305 h 140164"/>
              <a:gd name="connsiteX3" fmla="*/ 7173 w 104164"/>
              <a:gd name="connsiteY3" fmla="*/ 140164 h 140164"/>
              <a:gd name="connsiteX4" fmla="*/ 272 w 104164"/>
              <a:gd name="connsiteY4" fmla="*/ 138974 h 140164"/>
              <a:gd name="connsiteX5" fmla="*/ 62224 w 104164"/>
              <a:gd name="connsiteY5" fmla="*/ 0 h 140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164" h="140164">
                <a:moveTo>
                  <a:pt x="62224" y="0"/>
                </a:moveTo>
                <a:cubicBezTo>
                  <a:pt x="78803" y="555"/>
                  <a:pt x="89352" y="-952"/>
                  <a:pt x="104106" y="7853"/>
                </a:cubicBezTo>
                <a:cubicBezTo>
                  <a:pt x="106328" y="39265"/>
                  <a:pt x="44693" y="88604"/>
                  <a:pt x="22483" y="114305"/>
                </a:cubicBezTo>
                <a:lnTo>
                  <a:pt x="7173" y="140164"/>
                </a:lnTo>
                <a:lnTo>
                  <a:pt x="272" y="138974"/>
                </a:lnTo>
                <a:cubicBezTo>
                  <a:pt x="-3535" y="91380"/>
                  <a:pt x="33350" y="34744"/>
                  <a:pt x="6222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63CFEF79-EBD8-9133-1FDE-4D41156B2542}"/>
              </a:ext>
            </a:extLst>
          </p:cNvPr>
          <p:cNvSpPr/>
          <p:nvPr/>
        </p:nvSpPr>
        <p:spPr>
          <a:xfrm>
            <a:off x="10531761" y="3895976"/>
            <a:ext cx="171814" cy="95188"/>
          </a:xfrm>
          <a:custGeom>
            <a:avLst/>
            <a:gdLst>
              <a:gd name="connsiteX0" fmla="*/ 162692 w 171814"/>
              <a:gd name="connsiteY0" fmla="*/ 0 h 95188"/>
              <a:gd name="connsiteX1" fmla="*/ 171815 w 171814"/>
              <a:gd name="connsiteY1" fmla="*/ 5315 h 95188"/>
              <a:gd name="connsiteX2" fmla="*/ 167055 w 171814"/>
              <a:gd name="connsiteY2" fmla="*/ 12216 h 95188"/>
              <a:gd name="connsiteX3" fmla="*/ 5394 w 171814"/>
              <a:gd name="connsiteY3" fmla="*/ 95188 h 95188"/>
              <a:gd name="connsiteX4" fmla="*/ 0 w 171814"/>
              <a:gd name="connsiteY4" fmla="*/ 77261 h 95188"/>
              <a:gd name="connsiteX5" fmla="*/ 5156 w 171814"/>
              <a:gd name="connsiteY5" fmla="*/ 63459 h 95188"/>
              <a:gd name="connsiteX6" fmla="*/ 162692 w 171814"/>
              <a:gd name="connsiteY6" fmla="*/ 0 h 9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814" h="95188">
                <a:moveTo>
                  <a:pt x="162692" y="0"/>
                </a:moveTo>
                <a:lnTo>
                  <a:pt x="171815" y="5315"/>
                </a:lnTo>
                <a:cubicBezTo>
                  <a:pt x="170625" y="7218"/>
                  <a:pt x="168721" y="10391"/>
                  <a:pt x="167055" y="12216"/>
                </a:cubicBezTo>
                <a:cubicBezTo>
                  <a:pt x="142941" y="38155"/>
                  <a:pt x="38155" y="93602"/>
                  <a:pt x="5394" y="95188"/>
                </a:cubicBezTo>
                <a:lnTo>
                  <a:pt x="0" y="77261"/>
                </a:lnTo>
                <a:cubicBezTo>
                  <a:pt x="1190" y="72184"/>
                  <a:pt x="2221" y="67822"/>
                  <a:pt x="5156" y="63459"/>
                </a:cubicBezTo>
                <a:cubicBezTo>
                  <a:pt x="29191" y="27605"/>
                  <a:pt x="121365" y="11581"/>
                  <a:pt x="162692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BCFD3B76-134F-78D3-6266-06286E77EFFF}"/>
              </a:ext>
            </a:extLst>
          </p:cNvPr>
          <p:cNvSpPr/>
          <p:nvPr/>
        </p:nvSpPr>
        <p:spPr>
          <a:xfrm>
            <a:off x="839325" y="6066739"/>
            <a:ext cx="138255" cy="82178"/>
          </a:xfrm>
          <a:custGeom>
            <a:avLst/>
            <a:gdLst>
              <a:gd name="connsiteX0" fmla="*/ 10703 w 138255"/>
              <a:gd name="connsiteY0" fmla="*/ 0 h 82178"/>
              <a:gd name="connsiteX1" fmla="*/ 138255 w 138255"/>
              <a:gd name="connsiteY1" fmla="*/ 74722 h 82178"/>
              <a:gd name="connsiteX2" fmla="*/ 133972 w 138255"/>
              <a:gd name="connsiteY2" fmla="*/ 82179 h 82178"/>
              <a:gd name="connsiteX3" fmla="*/ 1184 w 138255"/>
              <a:gd name="connsiteY3" fmla="*/ 44580 h 82178"/>
              <a:gd name="connsiteX4" fmla="*/ 10703 w 138255"/>
              <a:gd name="connsiteY4" fmla="*/ 0 h 82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255" h="82178">
                <a:moveTo>
                  <a:pt x="10703" y="0"/>
                </a:moveTo>
                <a:cubicBezTo>
                  <a:pt x="50523" y="11740"/>
                  <a:pt x="112713" y="41882"/>
                  <a:pt x="138255" y="74722"/>
                </a:cubicBezTo>
                <a:lnTo>
                  <a:pt x="133972" y="82179"/>
                </a:lnTo>
                <a:cubicBezTo>
                  <a:pt x="93279" y="70994"/>
                  <a:pt x="29899" y="78847"/>
                  <a:pt x="1184" y="44580"/>
                </a:cubicBezTo>
                <a:cubicBezTo>
                  <a:pt x="-2465" y="24828"/>
                  <a:pt x="2771" y="17848"/>
                  <a:pt x="10703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6BED4CBB-B415-6F05-C8B7-48F5B189B196}"/>
              </a:ext>
            </a:extLst>
          </p:cNvPr>
          <p:cNvSpPr/>
          <p:nvPr/>
        </p:nvSpPr>
        <p:spPr>
          <a:xfrm>
            <a:off x="3144298" y="209820"/>
            <a:ext cx="115335" cy="93442"/>
          </a:xfrm>
          <a:custGeom>
            <a:avLst/>
            <a:gdLst>
              <a:gd name="connsiteX0" fmla="*/ 56795 w 115335"/>
              <a:gd name="connsiteY0" fmla="*/ 0 h 93442"/>
              <a:gd name="connsiteX1" fmla="*/ 115336 w 115335"/>
              <a:gd name="connsiteY1" fmla="*/ 66394 h 93442"/>
              <a:gd name="connsiteX2" fmla="*/ 34823 w 115335"/>
              <a:gd name="connsiteY2" fmla="*/ 93443 h 93442"/>
              <a:gd name="connsiteX3" fmla="*/ 8884 w 115335"/>
              <a:gd name="connsiteY3" fmla="*/ 84876 h 93442"/>
              <a:gd name="connsiteX4" fmla="*/ 0 w 115335"/>
              <a:gd name="connsiteY4" fmla="*/ 69963 h 93442"/>
              <a:gd name="connsiteX5" fmla="*/ 14278 w 115335"/>
              <a:gd name="connsiteY5" fmla="*/ 56002 h 93442"/>
              <a:gd name="connsiteX6" fmla="*/ 56795 w 115335"/>
              <a:gd name="connsiteY6" fmla="*/ 0 h 9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335" h="93442">
                <a:moveTo>
                  <a:pt x="56795" y="0"/>
                </a:moveTo>
                <a:cubicBezTo>
                  <a:pt x="79085" y="18244"/>
                  <a:pt x="97092" y="44183"/>
                  <a:pt x="115336" y="66394"/>
                </a:cubicBezTo>
                <a:lnTo>
                  <a:pt x="34823" y="93443"/>
                </a:lnTo>
                <a:cubicBezTo>
                  <a:pt x="24828" y="92094"/>
                  <a:pt x="17530" y="90429"/>
                  <a:pt x="8884" y="84876"/>
                </a:cubicBezTo>
                <a:cubicBezTo>
                  <a:pt x="872" y="79799"/>
                  <a:pt x="1904" y="79323"/>
                  <a:pt x="0" y="69963"/>
                </a:cubicBezTo>
                <a:cubicBezTo>
                  <a:pt x="4680" y="63776"/>
                  <a:pt x="7377" y="59730"/>
                  <a:pt x="14278" y="56002"/>
                </a:cubicBezTo>
                <a:cubicBezTo>
                  <a:pt x="43866" y="39900"/>
                  <a:pt x="45056" y="30777"/>
                  <a:pt x="5679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6AF28338-AAA3-93C9-7C12-BA5FF85F034E}"/>
              </a:ext>
            </a:extLst>
          </p:cNvPr>
          <p:cNvSpPr/>
          <p:nvPr/>
        </p:nvSpPr>
        <p:spPr>
          <a:xfrm>
            <a:off x="9761452" y="124230"/>
            <a:ext cx="99031" cy="121602"/>
          </a:xfrm>
          <a:custGeom>
            <a:avLst/>
            <a:gdLst>
              <a:gd name="connsiteX0" fmla="*/ 0 w 99031"/>
              <a:gd name="connsiteY0" fmla="*/ 67346 h 121602"/>
              <a:gd name="connsiteX1" fmla="*/ 15072 w 99031"/>
              <a:gd name="connsiteY1" fmla="*/ 36965 h 121602"/>
              <a:gd name="connsiteX2" fmla="*/ 75754 w 99031"/>
              <a:gd name="connsiteY2" fmla="*/ 54892 h 121602"/>
              <a:gd name="connsiteX3" fmla="*/ 82496 w 99031"/>
              <a:gd name="connsiteY3" fmla="*/ 0 h 121602"/>
              <a:gd name="connsiteX4" fmla="*/ 98838 w 99031"/>
              <a:gd name="connsiteY4" fmla="*/ 42279 h 121602"/>
              <a:gd name="connsiteX5" fmla="*/ 11264 w 99031"/>
              <a:gd name="connsiteY5" fmla="*/ 121603 h 121602"/>
              <a:gd name="connsiteX6" fmla="*/ 13723 w 99031"/>
              <a:gd name="connsiteY6" fmla="*/ 109149 h 121602"/>
              <a:gd name="connsiteX7" fmla="*/ 0 w 99031"/>
              <a:gd name="connsiteY7" fmla="*/ 67346 h 12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31" h="121602">
                <a:moveTo>
                  <a:pt x="0" y="67346"/>
                </a:moveTo>
                <a:cubicBezTo>
                  <a:pt x="3014" y="53861"/>
                  <a:pt x="5790" y="47197"/>
                  <a:pt x="15072" y="36965"/>
                </a:cubicBezTo>
                <a:cubicBezTo>
                  <a:pt x="41249" y="35775"/>
                  <a:pt x="52195" y="59968"/>
                  <a:pt x="75754" y="54892"/>
                </a:cubicBezTo>
                <a:cubicBezTo>
                  <a:pt x="80038" y="39265"/>
                  <a:pt x="74326" y="11026"/>
                  <a:pt x="82496" y="0"/>
                </a:cubicBezTo>
                <a:cubicBezTo>
                  <a:pt x="90191" y="13247"/>
                  <a:pt x="100582" y="26415"/>
                  <a:pt x="98838" y="42279"/>
                </a:cubicBezTo>
                <a:cubicBezTo>
                  <a:pt x="78133" y="76468"/>
                  <a:pt x="50529" y="108911"/>
                  <a:pt x="11264" y="121603"/>
                </a:cubicBezTo>
                <a:cubicBezTo>
                  <a:pt x="12216" y="117478"/>
                  <a:pt x="13168" y="113353"/>
                  <a:pt x="13723" y="109149"/>
                </a:cubicBezTo>
                <a:cubicBezTo>
                  <a:pt x="16500" y="89477"/>
                  <a:pt x="11264" y="82258"/>
                  <a:pt x="0" y="6734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BB21BCF5-824D-DA09-6AF0-BA1F6559726F}"/>
              </a:ext>
            </a:extLst>
          </p:cNvPr>
          <p:cNvSpPr/>
          <p:nvPr/>
        </p:nvSpPr>
        <p:spPr>
          <a:xfrm>
            <a:off x="1143045" y="1778518"/>
            <a:ext cx="95588" cy="125172"/>
          </a:xfrm>
          <a:custGeom>
            <a:avLst/>
            <a:gdLst>
              <a:gd name="connsiteX0" fmla="*/ 9126 w 95588"/>
              <a:gd name="connsiteY0" fmla="*/ 0 h 125172"/>
              <a:gd name="connsiteX1" fmla="*/ 95589 w 95588"/>
              <a:gd name="connsiteY1" fmla="*/ 125172 h 125172"/>
              <a:gd name="connsiteX2" fmla="*/ 87498 w 95588"/>
              <a:gd name="connsiteY2" fmla="*/ 122237 h 125172"/>
              <a:gd name="connsiteX3" fmla="*/ 4446 w 95588"/>
              <a:gd name="connsiteY3" fmla="*/ 56399 h 125172"/>
              <a:gd name="connsiteX4" fmla="*/ 9126 w 95588"/>
              <a:gd name="connsiteY4" fmla="*/ 0 h 12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8" h="125172">
                <a:moveTo>
                  <a:pt x="9126" y="0"/>
                </a:moveTo>
                <a:cubicBezTo>
                  <a:pt x="35938" y="32285"/>
                  <a:pt x="93685" y="83131"/>
                  <a:pt x="95589" y="125172"/>
                </a:cubicBezTo>
                <a:cubicBezTo>
                  <a:pt x="92892" y="124220"/>
                  <a:pt x="90195" y="123189"/>
                  <a:pt x="87498" y="122237"/>
                </a:cubicBezTo>
                <a:cubicBezTo>
                  <a:pt x="56403" y="110339"/>
                  <a:pt x="17455" y="89080"/>
                  <a:pt x="4446" y="56399"/>
                </a:cubicBezTo>
                <a:cubicBezTo>
                  <a:pt x="-4041" y="34902"/>
                  <a:pt x="798" y="19910"/>
                  <a:pt x="912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1336042A-3F2A-EEA9-814A-5945488C24A7}"/>
              </a:ext>
            </a:extLst>
          </p:cNvPr>
          <p:cNvSpPr/>
          <p:nvPr/>
        </p:nvSpPr>
        <p:spPr>
          <a:xfrm>
            <a:off x="9456454" y="2176642"/>
            <a:ext cx="71275" cy="95222"/>
          </a:xfrm>
          <a:custGeom>
            <a:avLst/>
            <a:gdLst>
              <a:gd name="connsiteX0" fmla="*/ 44738 w 71275"/>
              <a:gd name="connsiteY0" fmla="*/ 0 h 95222"/>
              <a:gd name="connsiteX1" fmla="*/ 60920 w 71275"/>
              <a:gd name="connsiteY1" fmla="*/ 2459 h 95222"/>
              <a:gd name="connsiteX2" fmla="*/ 70201 w 71275"/>
              <a:gd name="connsiteY2" fmla="*/ 28794 h 95222"/>
              <a:gd name="connsiteX3" fmla="*/ 54654 w 71275"/>
              <a:gd name="connsiteY3" fmla="*/ 88287 h 95222"/>
              <a:gd name="connsiteX4" fmla="*/ 15785 w 71275"/>
              <a:gd name="connsiteY4" fmla="*/ 92253 h 95222"/>
              <a:gd name="connsiteX5" fmla="*/ 0 w 71275"/>
              <a:gd name="connsiteY5" fmla="*/ 78054 h 95222"/>
              <a:gd name="connsiteX6" fmla="*/ 44738 w 71275"/>
              <a:gd name="connsiteY6" fmla="*/ 0 h 95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275" h="95222">
                <a:moveTo>
                  <a:pt x="44738" y="0"/>
                </a:moveTo>
                <a:lnTo>
                  <a:pt x="60920" y="2459"/>
                </a:lnTo>
                <a:cubicBezTo>
                  <a:pt x="67187" y="11105"/>
                  <a:pt x="68852" y="18403"/>
                  <a:pt x="70201" y="28794"/>
                </a:cubicBezTo>
                <a:cubicBezTo>
                  <a:pt x="73533" y="52829"/>
                  <a:pt x="69329" y="68853"/>
                  <a:pt x="54654" y="88287"/>
                </a:cubicBezTo>
                <a:cubicBezTo>
                  <a:pt x="37202" y="97568"/>
                  <a:pt x="35457" y="96061"/>
                  <a:pt x="15785" y="92253"/>
                </a:cubicBezTo>
                <a:lnTo>
                  <a:pt x="0" y="78054"/>
                </a:lnTo>
                <a:cubicBezTo>
                  <a:pt x="1349" y="41010"/>
                  <a:pt x="38869" y="33395"/>
                  <a:pt x="4473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5E015EE5-117F-87DE-2E9C-92E02470241A}"/>
              </a:ext>
            </a:extLst>
          </p:cNvPr>
          <p:cNvSpPr/>
          <p:nvPr/>
        </p:nvSpPr>
        <p:spPr>
          <a:xfrm>
            <a:off x="6141690" y="2521144"/>
            <a:ext cx="119143" cy="112321"/>
          </a:xfrm>
          <a:custGeom>
            <a:avLst/>
            <a:gdLst>
              <a:gd name="connsiteX0" fmla="*/ 0 w 119143"/>
              <a:gd name="connsiteY0" fmla="*/ 33474 h 112321"/>
              <a:gd name="connsiteX1" fmla="*/ 9836 w 119143"/>
              <a:gd name="connsiteY1" fmla="*/ 27525 h 112321"/>
              <a:gd name="connsiteX2" fmla="*/ 60682 w 119143"/>
              <a:gd name="connsiteY2" fmla="*/ 35061 h 112321"/>
              <a:gd name="connsiteX3" fmla="*/ 119144 w 119143"/>
              <a:gd name="connsiteY3" fmla="*/ 0 h 112321"/>
              <a:gd name="connsiteX4" fmla="*/ 24987 w 119143"/>
              <a:gd name="connsiteY4" fmla="*/ 112322 h 112321"/>
              <a:gd name="connsiteX5" fmla="*/ 0 w 119143"/>
              <a:gd name="connsiteY5" fmla="*/ 33474 h 112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143" h="112321">
                <a:moveTo>
                  <a:pt x="0" y="33474"/>
                </a:moveTo>
                <a:lnTo>
                  <a:pt x="9836" y="27525"/>
                </a:lnTo>
                <a:cubicBezTo>
                  <a:pt x="29032" y="36013"/>
                  <a:pt x="39979" y="43073"/>
                  <a:pt x="60682" y="35061"/>
                </a:cubicBezTo>
                <a:cubicBezTo>
                  <a:pt x="80434" y="27446"/>
                  <a:pt x="100661" y="11026"/>
                  <a:pt x="119144" y="0"/>
                </a:cubicBezTo>
                <a:cubicBezTo>
                  <a:pt x="95823" y="41962"/>
                  <a:pt x="50291" y="67901"/>
                  <a:pt x="24987" y="112322"/>
                </a:cubicBezTo>
                <a:cubicBezTo>
                  <a:pt x="10153" y="87811"/>
                  <a:pt x="4839" y="61396"/>
                  <a:pt x="0" y="3347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6F281379-B91D-999B-D8B9-8C2B3F88EE9F}"/>
              </a:ext>
            </a:extLst>
          </p:cNvPr>
          <p:cNvSpPr/>
          <p:nvPr/>
        </p:nvSpPr>
        <p:spPr>
          <a:xfrm>
            <a:off x="890087" y="5931969"/>
            <a:ext cx="98678" cy="95188"/>
          </a:xfrm>
          <a:custGeom>
            <a:avLst/>
            <a:gdLst>
              <a:gd name="connsiteX0" fmla="*/ 32681 w 98678"/>
              <a:gd name="connsiteY0" fmla="*/ 0 h 95188"/>
              <a:gd name="connsiteX1" fmla="*/ 98678 w 98678"/>
              <a:gd name="connsiteY1" fmla="*/ 89239 h 95188"/>
              <a:gd name="connsiteX2" fmla="*/ 96061 w 98678"/>
              <a:gd name="connsiteY2" fmla="*/ 95188 h 95188"/>
              <a:gd name="connsiteX3" fmla="*/ 83448 w 98678"/>
              <a:gd name="connsiteY3" fmla="*/ 93681 h 95188"/>
              <a:gd name="connsiteX4" fmla="*/ 0 w 98678"/>
              <a:gd name="connsiteY4" fmla="*/ 47118 h 95188"/>
              <a:gd name="connsiteX5" fmla="*/ 32681 w 98678"/>
              <a:gd name="connsiteY5" fmla="*/ 0 h 9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678" h="95188">
                <a:moveTo>
                  <a:pt x="32681" y="0"/>
                </a:moveTo>
                <a:cubicBezTo>
                  <a:pt x="59651" y="24352"/>
                  <a:pt x="85114" y="55368"/>
                  <a:pt x="98678" y="89239"/>
                </a:cubicBezTo>
                <a:lnTo>
                  <a:pt x="96061" y="95188"/>
                </a:lnTo>
                <a:lnTo>
                  <a:pt x="83448" y="93681"/>
                </a:lnTo>
                <a:lnTo>
                  <a:pt x="0" y="47118"/>
                </a:lnTo>
                <a:lnTo>
                  <a:pt x="32681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AAB0F7FD-95E0-F807-16E4-40BF2D483F22}"/>
              </a:ext>
            </a:extLst>
          </p:cNvPr>
          <p:cNvSpPr/>
          <p:nvPr/>
        </p:nvSpPr>
        <p:spPr>
          <a:xfrm>
            <a:off x="957432" y="5818536"/>
            <a:ext cx="80200" cy="113987"/>
          </a:xfrm>
          <a:custGeom>
            <a:avLst/>
            <a:gdLst>
              <a:gd name="connsiteX0" fmla="*/ 38313 w 80200"/>
              <a:gd name="connsiteY0" fmla="*/ 0 h 113987"/>
              <a:gd name="connsiteX1" fmla="*/ 49101 w 80200"/>
              <a:gd name="connsiteY1" fmla="*/ 16420 h 113987"/>
              <a:gd name="connsiteX2" fmla="*/ 78768 w 80200"/>
              <a:gd name="connsiteY2" fmla="*/ 113988 h 113987"/>
              <a:gd name="connsiteX3" fmla="*/ 68218 w 80200"/>
              <a:gd name="connsiteY3" fmla="*/ 108038 h 113987"/>
              <a:gd name="connsiteX4" fmla="*/ 0 w 80200"/>
              <a:gd name="connsiteY4" fmla="*/ 47515 h 113987"/>
              <a:gd name="connsiteX5" fmla="*/ 38313 w 80200"/>
              <a:gd name="connsiteY5" fmla="*/ 0 h 11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200" h="113987">
                <a:moveTo>
                  <a:pt x="38313" y="0"/>
                </a:moveTo>
                <a:cubicBezTo>
                  <a:pt x="42359" y="5156"/>
                  <a:pt x="46166" y="10550"/>
                  <a:pt x="49101" y="16420"/>
                </a:cubicBezTo>
                <a:cubicBezTo>
                  <a:pt x="60682" y="39106"/>
                  <a:pt x="86542" y="90667"/>
                  <a:pt x="78768" y="113988"/>
                </a:cubicBezTo>
                <a:lnTo>
                  <a:pt x="68218" y="108038"/>
                </a:lnTo>
                <a:cubicBezTo>
                  <a:pt x="46721" y="86780"/>
                  <a:pt x="22845" y="67345"/>
                  <a:pt x="0" y="47515"/>
                </a:cubicBezTo>
                <a:lnTo>
                  <a:pt x="38313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39FEDC4A-7342-A52E-12E5-45C567C000D5}"/>
              </a:ext>
            </a:extLst>
          </p:cNvPr>
          <p:cNvSpPr/>
          <p:nvPr/>
        </p:nvSpPr>
        <p:spPr>
          <a:xfrm>
            <a:off x="2938216" y="280814"/>
            <a:ext cx="166975" cy="101454"/>
          </a:xfrm>
          <a:custGeom>
            <a:avLst/>
            <a:gdLst>
              <a:gd name="connsiteX0" fmla="*/ 142782 w 166975"/>
              <a:gd name="connsiteY0" fmla="*/ 101455 h 101454"/>
              <a:gd name="connsiteX1" fmla="*/ 0 w 166975"/>
              <a:gd name="connsiteY1" fmla="*/ 0 h 101454"/>
              <a:gd name="connsiteX2" fmla="*/ 166976 w 166975"/>
              <a:gd name="connsiteY2" fmla="*/ 88684 h 101454"/>
              <a:gd name="connsiteX3" fmla="*/ 142782 w 166975"/>
              <a:gd name="connsiteY3" fmla="*/ 101455 h 10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975" h="101454">
                <a:moveTo>
                  <a:pt x="142782" y="101455"/>
                </a:moveTo>
                <a:cubicBezTo>
                  <a:pt x="98599" y="62665"/>
                  <a:pt x="44024" y="39265"/>
                  <a:pt x="0" y="0"/>
                </a:cubicBezTo>
                <a:cubicBezTo>
                  <a:pt x="61714" y="19910"/>
                  <a:pt x="125966" y="34664"/>
                  <a:pt x="166976" y="88684"/>
                </a:cubicBezTo>
                <a:lnTo>
                  <a:pt x="142782" y="101455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8DB5DBEF-59A4-1733-4540-6E62509AF30C}"/>
              </a:ext>
            </a:extLst>
          </p:cNvPr>
          <p:cNvSpPr/>
          <p:nvPr/>
        </p:nvSpPr>
        <p:spPr>
          <a:xfrm>
            <a:off x="8457376" y="4650449"/>
            <a:ext cx="140482" cy="87305"/>
          </a:xfrm>
          <a:custGeom>
            <a:avLst/>
            <a:gdLst>
              <a:gd name="connsiteX0" fmla="*/ 55606 w 140482"/>
              <a:gd name="connsiteY0" fmla="*/ 1082 h 87305"/>
              <a:gd name="connsiteX1" fmla="*/ 133422 w 140482"/>
              <a:gd name="connsiteY1" fmla="*/ 9331 h 87305"/>
              <a:gd name="connsiteX2" fmla="*/ 140482 w 140482"/>
              <a:gd name="connsiteY2" fmla="*/ 18533 h 87305"/>
              <a:gd name="connsiteX3" fmla="*/ 63459 w 140482"/>
              <a:gd name="connsiteY3" fmla="*/ 39712 h 87305"/>
              <a:gd name="connsiteX4" fmla="*/ 0 w 140482"/>
              <a:gd name="connsiteY4" fmla="*/ 87306 h 87305"/>
              <a:gd name="connsiteX5" fmla="*/ 55606 w 140482"/>
              <a:gd name="connsiteY5" fmla="*/ 1082 h 87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482" h="87305">
                <a:moveTo>
                  <a:pt x="55606" y="1082"/>
                </a:moveTo>
                <a:cubicBezTo>
                  <a:pt x="80752" y="-1536"/>
                  <a:pt x="109705" y="368"/>
                  <a:pt x="133422" y="9331"/>
                </a:cubicBezTo>
                <a:cubicBezTo>
                  <a:pt x="139133" y="11473"/>
                  <a:pt x="138340" y="13297"/>
                  <a:pt x="140482" y="18533"/>
                </a:cubicBezTo>
                <a:cubicBezTo>
                  <a:pt x="121683" y="37094"/>
                  <a:pt x="88525" y="36777"/>
                  <a:pt x="63459" y="39712"/>
                </a:cubicBezTo>
                <a:cubicBezTo>
                  <a:pt x="53940" y="62398"/>
                  <a:pt x="20784" y="75883"/>
                  <a:pt x="0" y="87306"/>
                </a:cubicBezTo>
                <a:cubicBezTo>
                  <a:pt x="23083" y="64064"/>
                  <a:pt x="47673" y="33446"/>
                  <a:pt x="55606" y="108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77982DE9-DCE7-85BB-13C2-6B160828278D}"/>
              </a:ext>
            </a:extLst>
          </p:cNvPr>
          <p:cNvSpPr/>
          <p:nvPr/>
        </p:nvSpPr>
        <p:spPr>
          <a:xfrm>
            <a:off x="11161684" y="1034386"/>
            <a:ext cx="116952" cy="95822"/>
          </a:xfrm>
          <a:custGeom>
            <a:avLst/>
            <a:gdLst>
              <a:gd name="connsiteX0" fmla="*/ 1094 w 116952"/>
              <a:gd name="connsiteY0" fmla="*/ 0 h 95822"/>
              <a:gd name="connsiteX1" fmla="*/ 30048 w 116952"/>
              <a:gd name="connsiteY1" fmla="*/ 34347 h 95822"/>
              <a:gd name="connsiteX2" fmla="*/ 112702 w 116952"/>
              <a:gd name="connsiteY2" fmla="*/ 77896 h 95822"/>
              <a:gd name="connsiteX3" fmla="*/ 116113 w 116952"/>
              <a:gd name="connsiteY3" fmla="*/ 95823 h 95822"/>
              <a:gd name="connsiteX4" fmla="*/ 7757 w 116952"/>
              <a:gd name="connsiteY4" fmla="*/ 55764 h 95822"/>
              <a:gd name="connsiteX5" fmla="*/ 1094 w 116952"/>
              <a:gd name="connsiteY5" fmla="*/ 0 h 9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952" h="95822">
                <a:moveTo>
                  <a:pt x="1094" y="0"/>
                </a:moveTo>
                <a:cubicBezTo>
                  <a:pt x="22829" y="4997"/>
                  <a:pt x="11962" y="21576"/>
                  <a:pt x="30048" y="34347"/>
                </a:cubicBezTo>
                <a:cubicBezTo>
                  <a:pt x="54083" y="51402"/>
                  <a:pt x="93348" y="54971"/>
                  <a:pt x="112702" y="77896"/>
                </a:cubicBezTo>
                <a:cubicBezTo>
                  <a:pt x="118573" y="84876"/>
                  <a:pt x="116906" y="86859"/>
                  <a:pt x="116113" y="95823"/>
                </a:cubicBezTo>
                <a:cubicBezTo>
                  <a:pt x="81131" y="80831"/>
                  <a:pt x="37742" y="78609"/>
                  <a:pt x="7757" y="55764"/>
                </a:cubicBezTo>
                <a:cubicBezTo>
                  <a:pt x="-2872" y="35220"/>
                  <a:pt x="222" y="22766"/>
                  <a:pt x="109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CAA29CC6-D9CD-8EC6-FCA3-593D608BBA58}"/>
              </a:ext>
            </a:extLst>
          </p:cNvPr>
          <p:cNvSpPr/>
          <p:nvPr/>
        </p:nvSpPr>
        <p:spPr>
          <a:xfrm>
            <a:off x="857247" y="6188717"/>
            <a:ext cx="150079" cy="53915"/>
          </a:xfrm>
          <a:custGeom>
            <a:avLst/>
            <a:gdLst>
              <a:gd name="connsiteX0" fmla="*/ 0 w 150079"/>
              <a:gd name="connsiteY0" fmla="*/ 1212 h 53915"/>
              <a:gd name="connsiteX1" fmla="*/ 16658 w 150079"/>
              <a:gd name="connsiteY1" fmla="*/ 22 h 53915"/>
              <a:gd name="connsiteX2" fmla="*/ 150080 w 150079"/>
              <a:gd name="connsiteY2" fmla="*/ 53803 h 53915"/>
              <a:gd name="connsiteX3" fmla="*/ 143099 w 150079"/>
              <a:gd name="connsiteY3" fmla="*/ 53882 h 53915"/>
              <a:gd name="connsiteX4" fmla="*/ 0 w 150079"/>
              <a:gd name="connsiteY4" fmla="*/ 1212 h 53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079" h="53915">
                <a:moveTo>
                  <a:pt x="0" y="1212"/>
                </a:moveTo>
                <a:cubicBezTo>
                  <a:pt x="5632" y="577"/>
                  <a:pt x="10947" y="101"/>
                  <a:pt x="16658" y="22"/>
                </a:cubicBezTo>
                <a:cubicBezTo>
                  <a:pt x="64807" y="-771"/>
                  <a:pt x="115733" y="20328"/>
                  <a:pt x="150080" y="53803"/>
                </a:cubicBezTo>
                <a:cubicBezTo>
                  <a:pt x="147779" y="53882"/>
                  <a:pt x="145400" y="53962"/>
                  <a:pt x="143099" y="53882"/>
                </a:cubicBezTo>
                <a:cubicBezTo>
                  <a:pt x="88684" y="52455"/>
                  <a:pt x="38948" y="40636"/>
                  <a:pt x="0" y="1212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0BDCD693-2934-73EE-8BEC-681F52DFD468}"/>
              </a:ext>
            </a:extLst>
          </p:cNvPr>
          <p:cNvSpPr/>
          <p:nvPr/>
        </p:nvSpPr>
        <p:spPr>
          <a:xfrm>
            <a:off x="10333736" y="1223967"/>
            <a:ext cx="54768" cy="69727"/>
          </a:xfrm>
          <a:custGeom>
            <a:avLst/>
            <a:gdLst>
              <a:gd name="connsiteX0" fmla="*/ 987 w 54768"/>
              <a:gd name="connsiteY0" fmla="*/ 795 h 69727"/>
              <a:gd name="connsiteX1" fmla="*/ 31209 w 54768"/>
              <a:gd name="connsiteY1" fmla="*/ 1589 h 69727"/>
              <a:gd name="connsiteX2" fmla="*/ 54768 w 54768"/>
              <a:gd name="connsiteY2" fmla="*/ 29669 h 69727"/>
              <a:gd name="connsiteX3" fmla="*/ 37713 w 54768"/>
              <a:gd name="connsiteY3" fmla="*/ 63381 h 69727"/>
              <a:gd name="connsiteX4" fmla="*/ 17407 w 54768"/>
              <a:gd name="connsiteY4" fmla="*/ 69727 h 69727"/>
              <a:gd name="connsiteX5" fmla="*/ 11061 w 54768"/>
              <a:gd name="connsiteY5" fmla="*/ 64095 h 69727"/>
              <a:gd name="connsiteX6" fmla="*/ 987 w 54768"/>
              <a:gd name="connsiteY6" fmla="*/ 795 h 6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768" h="69727">
                <a:moveTo>
                  <a:pt x="987" y="795"/>
                </a:moveTo>
                <a:cubicBezTo>
                  <a:pt x="11854" y="-632"/>
                  <a:pt x="20500" y="2"/>
                  <a:pt x="31209" y="1589"/>
                </a:cubicBezTo>
                <a:cubicBezTo>
                  <a:pt x="44456" y="11821"/>
                  <a:pt x="48185" y="14518"/>
                  <a:pt x="54768" y="29669"/>
                </a:cubicBezTo>
                <a:cubicBezTo>
                  <a:pt x="51120" y="47913"/>
                  <a:pt x="50802" y="50372"/>
                  <a:pt x="37713" y="63381"/>
                </a:cubicBezTo>
                <a:cubicBezTo>
                  <a:pt x="29543" y="70600"/>
                  <a:pt x="28512" y="69489"/>
                  <a:pt x="17407" y="69727"/>
                </a:cubicBezTo>
                <a:cubicBezTo>
                  <a:pt x="14393" y="67427"/>
                  <a:pt x="13282" y="66872"/>
                  <a:pt x="11061" y="64095"/>
                </a:cubicBezTo>
                <a:cubicBezTo>
                  <a:pt x="-2741" y="47200"/>
                  <a:pt x="-203" y="21182"/>
                  <a:pt x="987" y="79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88C9C300-B944-1603-461D-E120642D2A66}"/>
              </a:ext>
            </a:extLst>
          </p:cNvPr>
          <p:cNvSpPr/>
          <p:nvPr/>
        </p:nvSpPr>
        <p:spPr>
          <a:xfrm>
            <a:off x="3249402" y="201332"/>
            <a:ext cx="95584" cy="58377"/>
          </a:xfrm>
          <a:custGeom>
            <a:avLst/>
            <a:gdLst>
              <a:gd name="connsiteX0" fmla="*/ 0 w 95584"/>
              <a:gd name="connsiteY0" fmla="*/ 0 h 58377"/>
              <a:gd name="connsiteX1" fmla="*/ 95585 w 95584"/>
              <a:gd name="connsiteY1" fmla="*/ 35537 h 58377"/>
              <a:gd name="connsiteX2" fmla="*/ 92094 w 95584"/>
              <a:gd name="connsiteY2" fmla="*/ 45056 h 58377"/>
              <a:gd name="connsiteX3" fmla="*/ 43628 w 95584"/>
              <a:gd name="connsiteY3" fmla="*/ 58144 h 58377"/>
              <a:gd name="connsiteX4" fmla="*/ 0 w 95584"/>
              <a:gd name="connsiteY4" fmla="*/ 0 h 58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4" h="58377">
                <a:moveTo>
                  <a:pt x="0" y="0"/>
                </a:moveTo>
                <a:cubicBezTo>
                  <a:pt x="30143" y="7218"/>
                  <a:pt x="71946" y="14754"/>
                  <a:pt x="95585" y="35537"/>
                </a:cubicBezTo>
                <a:lnTo>
                  <a:pt x="92094" y="45056"/>
                </a:lnTo>
                <a:cubicBezTo>
                  <a:pt x="75674" y="52274"/>
                  <a:pt x="62110" y="59810"/>
                  <a:pt x="43628" y="58144"/>
                </a:cubicBezTo>
                <a:cubicBezTo>
                  <a:pt x="23242" y="48546"/>
                  <a:pt x="11105" y="19276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B6039E7A-7487-19B4-9DC0-22D715254BA4}"/>
              </a:ext>
            </a:extLst>
          </p:cNvPr>
          <p:cNvSpPr/>
          <p:nvPr/>
        </p:nvSpPr>
        <p:spPr>
          <a:xfrm>
            <a:off x="7869194" y="142474"/>
            <a:ext cx="92570" cy="48705"/>
          </a:xfrm>
          <a:custGeom>
            <a:avLst/>
            <a:gdLst>
              <a:gd name="connsiteX0" fmla="*/ 0 w 92570"/>
              <a:gd name="connsiteY0" fmla="*/ 35934 h 48705"/>
              <a:gd name="connsiteX1" fmla="*/ 83607 w 92570"/>
              <a:gd name="connsiteY1" fmla="*/ 794 h 48705"/>
              <a:gd name="connsiteX2" fmla="*/ 91619 w 92570"/>
              <a:gd name="connsiteY2" fmla="*/ 2618 h 48705"/>
              <a:gd name="connsiteX3" fmla="*/ 92571 w 92570"/>
              <a:gd name="connsiteY3" fmla="*/ 12375 h 48705"/>
              <a:gd name="connsiteX4" fmla="*/ 10471 w 92570"/>
              <a:gd name="connsiteY4" fmla="*/ 48705 h 48705"/>
              <a:gd name="connsiteX5" fmla="*/ 0 w 92570"/>
              <a:gd name="connsiteY5" fmla="*/ 35934 h 48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570" h="48705">
                <a:moveTo>
                  <a:pt x="0" y="35934"/>
                </a:moveTo>
                <a:cubicBezTo>
                  <a:pt x="24749" y="19355"/>
                  <a:pt x="52116" y="-4680"/>
                  <a:pt x="83607" y="794"/>
                </a:cubicBezTo>
                <a:cubicBezTo>
                  <a:pt x="86780" y="1349"/>
                  <a:pt x="88683" y="1904"/>
                  <a:pt x="91619" y="2618"/>
                </a:cubicBezTo>
                <a:lnTo>
                  <a:pt x="92571" y="12375"/>
                </a:lnTo>
                <a:cubicBezTo>
                  <a:pt x="68615" y="40218"/>
                  <a:pt x="45214" y="42597"/>
                  <a:pt x="10471" y="48705"/>
                </a:cubicBezTo>
                <a:lnTo>
                  <a:pt x="0" y="35934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A0FC67DC-0C53-6649-3849-09A7F5A7BF5C}"/>
              </a:ext>
            </a:extLst>
          </p:cNvPr>
          <p:cNvSpPr/>
          <p:nvPr/>
        </p:nvSpPr>
        <p:spPr>
          <a:xfrm>
            <a:off x="3067290" y="219497"/>
            <a:ext cx="51866" cy="70042"/>
          </a:xfrm>
          <a:custGeom>
            <a:avLst/>
            <a:gdLst>
              <a:gd name="connsiteX0" fmla="*/ 1096 w 51866"/>
              <a:gd name="connsiteY0" fmla="*/ 0 h 70042"/>
              <a:gd name="connsiteX1" fmla="*/ 36474 w 51866"/>
              <a:gd name="connsiteY1" fmla="*/ 20862 h 70042"/>
              <a:gd name="connsiteX2" fmla="*/ 51863 w 51866"/>
              <a:gd name="connsiteY2" fmla="*/ 70043 h 70042"/>
              <a:gd name="connsiteX3" fmla="*/ 5220 w 51866"/>
              <a:gd name="connsiteY3" fmla="*/ 53147 h 70042"/>
              <a:gd name="connsiteX4" fmla="*/ 1096 w 51866"/>
              <a:gd name="connsiteY4" fmla="*/ 0 h 7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866" h="70042">
                <a:moveTo>
                  <a:pt x="1096" y="0"/>
                </a:moveTo>
                <a:cubicBezTo>
                  <a:pt x="14977" y="4045"/>
                  <a:pt x="26162" y="10788"/>
                  <a:pt x="36474" y="20862"/>
                </a:cubicBezTo>
                <a:cubicBezTo>
                  <a:pt x="50911" y="34902"/>
                  <a:pt x="51942" y="51243"/>
                  <a:pt x="51863" y="70043"/>
                </a:cubicBezTo>
                <a:cubicBezTo>
                  <a:pt x="30445" y="68535"/>
                  <a:pt x="21006" y="67821"/>
                  <a:pt x="5220" y="53147"/>
                </a:cubicBezTo>
                <a:cubicBezTo>
                  <a:pt x="-1601" y="34744"/>
                  <a:pt x="-253" y="19117"/>
                  <a:pt x="109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AC0B20E6-27D7-2144-7ED5-23855C26FD8D}"/>
              </a:ext>
            </a:extLst>
          </p:cNvPr>
          <p:cNvSpPr/>
          <p:nvPr/>
        </p:nvSpPr>
        <p:spPr>
          <a:xfrm>
            <a:off x="1078242" y="2001980"/>
            <a:ext cx="55414" cy="55455"/>
          </a:xfrm>
          <a:custGeom>
            <a:avLst/>
            <a:gdLst>
              <a:gd name="connsiteX0" fmla="*/ 17292 w 55414"/>
              <a:gd name="connsiteY0" fmla="*/ 2054 h 55455"/>
              <a:gd name="connsiteX1" fmla="*/ 52274 w 55414"/>
              <a:gd name="connsiteY1" fmla="*/ 14905 h 55455"/>
              <a:gd name="connsiteX2" fmla="*/ 42755 w 55414"/>
              <a:gd name="connsiteY2" fmla="*/ 50997 h 55455"/>
              <a:gd name="connsiteX3" fmla="*/ 13564 w 55414"/>
              <a:gd name="connsiteY3" fmla="*/ 51631 h 55455"/>
              <a:gd name="connsiteX4" fmla="*/ 79 w 55414"/>
              <a:gd name="connsiteY4" fmla="*/ 25693 h 55455"/>
              <a:gd name="connsiteX5" fmla="*/ 17292 w 55414"/>
              <a:gd name="connsiteY5" fmla="*/ 2054 h 55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414" h="55455">
                <a:moveTo>
                  <a:pt x="17292" y="2054"/>
                </a:moveTo>
                <a:cubicBezTo>
                  <a:pt x="30539" y="-3340"/>
                  <a:pt x="45690" y="2213"/>
                  <a:pt x="52274" y="14905"/>
                </a:cubicBezTo>
                <a:cubicBezTo>
                  <a:pt x="58858" y="27597"/>
                  <a:pt x="54812" y="43223"/>
                  <a:pt x="42755" y="50997"/>
                </a:cubicBezTo>
                <a:cubicBezTo>
                  <a:pt x="33950" y="56708"/>
                  <a:pt x="22607" y="56946"/>
                  <a:pt x="13564" y="51631"/>
                </a:cubicBezTo>
                <a:cubicBezTo>
                  <a:pt x="4521" y="46237"/>
                  <a:pt x="-714" y="36243"/>
                  <a:pt x="79" y="25693"/>
                </a:cubicBezTo>
                <a:cubicBezTo>
                  <a:pt x="793" y="15222"/>
                  <a:pt x="7535" y="6021"/>
                  <a:pt x="17292" y="2054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433341FE-3391-0B12-461D-E1A02F2E943C}"/>
              </a:ext>
            </a:extLst>
          </p:cNvPr>
          <p:cNvSpPr/>
          <p:nvPr/>
        </p:nvSpPr>
        <p:spPr>
          <a:xfrm>
            <a:off x="7434105" y="53791"/>
            <a:ext cx="45307" cy="79482"/>
          </a:xfrm>
          <a:custGeom>
            <a:avLst/>
            <a:gdLst>
              <a:gd name="connsiteX0" fmla="*/ 0 w 45307"/>
              <a:gd name="connsiteY0" fmla="*/ 56240 h 79482"/>
              <a:gd name="connsiteX1" fmla="*/ 1745 w 45307"/>
              <a:gd name="connsiteY1" fmla="*/ 51877 h 79482"/>
              <a:gd name="connsiteX2" fmla="*/ 1507 w 45307"/>
              <a:gd name="connsiteY2" fmla="*/ 4442 h 79482"/>
              <a:gd name="connsiteX3" fmla="*/ 8091 w 45307"/>
              <a:gd name="connsiteY3" fmla="*/ 0 h 79482"/>
              <a:gd name="connsiteX4" fmla="*/ 43469 w 45307"/>
              <a:gd name="connsiteY4" fmla="*/ 38075 h 79482"/>
              <a:gd name="connsiteX5" fmla="*/ 40217 w 45307"/>
              <a:gd name="connsiteY5" fmla="*/ 65442 h 79482"/>
              <a:gd name="connsiteX6" fmla="*/ 24432 w 45307"/>
              <a:gd name="connsiteY6" fmla="*/ 79482 h 79482"/>
              <a:gd name="connsiteX7" fmla="*/ 9281 w 45307"/>
              <a:gd name="connsiteY7" fmla="*/ 75595 h 79482"/>
              <a:gd name="connsiteX8" fmla="*/ 0 w 45307"/>
              <a:gd name="connsiteY8" fmla="*/ 56240 h 79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307" h="79482">
                <a:moveTo>
                  <a:pt x="0" y="56240"/>
                </a:moveTo>
                <a:cubicBezTo>
                  <a:pt x="555" y="54812"/>
                  <a:pt x="1190" y="53385"/>
                  <a:pt x="1745" y="51877"/>
                </a:cubicBezTo>
                <a:cubicBezTo>
                  <a:pt x="8646" y="33395"/>
                  <a:pt x="6822" y="23004"/>
                  <a:pt x="1507" y="4442"/>
                </a:cubicBezTo>
                <a:lnTo>
                  <a:pt x="8091" y="0"/>
                </a:lnTo>
                <a:cubicBezTo>
                  <a:pt x="23242" y="7456"/>
                  <a:pt x="37837" y="21814"/>
                  <a:pt x="43469" y="38075"/>
                </a:cubicBezTo>
                <a:cubicBezTo>
                  <a:pt x="47515" y="49656"/>
                  <a:pt x="44183" y="54416"/>
                  <a:pt x="40217" y="65442"/>
                </a:cubicBezTo>
                <a:lnTo>
                  <a:pt x="24432" y="79482"/>
                </a:lnTo>
                <a:lnTo>
                  <a:pt x="9281" y="75595"/>
                </a:lnTo>
                <a:lnTo>
                  <a:pt x="0" y="5624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45ABFF44-B9A0-6D9B-904F-4CEBE138B601}"/>
              </a:ext>
            </a:extLst>
          </p:cNvPr>
          <p:cNvSpPr/>
          <p:nvPr/>
        </p:nvSpPr>
        <p:spPr>
          <a:xfrm>
            <a:off x="2469887" y="434067"/>
            <a:ext cx="73139" cy="80037"/>
          </a:xfrm>
          <a:custGeom>
            <a:avLst/>
            <a:gdLst>
              <a:gd name="connsiteX0" fmla="*/ 717 w 73139"/>
              <a:gd name="connsiteY0" fmla="*/ 0 h 80037"/>
              <a:gd name="connsiteX1" fmla="*/ 73140 w 73139"/>
              <a:gd name="connsiteY1" fmla="*/ 80037 h 80037"/>
              <a:gd name="connsiteX2" fmla="*/ 9998 w 73139"/>
              <a:gd name="connsiteY2" fmla="*/ 57351 h 80037"/>
              <a:gd name="connsiteX3" fmla="*/ 717 w 73139"/>
              <a:gd name="connsiteY3" fmla="*/ 0 h 8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139" h="80037">
                <a:moveTo>
                  <a:pt x="717" y="0"/>
                </a:moveTo>
                <a:cubicBezTo>
                  <a:pt x="25308" y="11026"/>
                  <a:pt x="55609" y="58461"/>
                  <a:pt x="73140" y="80037"/>
                </a:cubicBezTo>
                <a:cubicBezTo>
                  <a:pt x="51484" y="74961"/>
                  <a:pt x="27608" y="71946"/>
                  <a:pt x="9998" y="57351"/>
                </a:cubicBezTo>
                <a:cubicBezTo>
                  <a:pt x="-2773" y="39979"/>
                  <a:pt x="83" y="20465"/>
                  <a:pt x="7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5844293E-75DD-2C12-34AD-765BD37D8318}"/>
              </a:ext>
            </a:extLst>
          </p:cNvPr>
          <p:cNvSpPr/>
          <p:nvPr/>
        </p:nvSpPr>
        <p:spPr>
          <a:xfrm>
            <a:off x="11480311" y="1424520"/>
            <a:ext cx="105817" cy="25932"/>
          </a:xfrm>
          <a:custGeom>
            <a:avLst/>
            <a:gdLst>
              <a:gd name="connsiteX0" fmla="*/ 0 w 105817"/>
              <a:gd name="connsiteY0" fmla="*/ 5055 h 25932"/>
              <a:gd name="connsiteX1" fmla="*/ 100581 w 105817"/>
              <a:gd name="connsiteY1" fmla="*/ 9973 h 25932"/>
              <a:gd name="connsiteX2" fmla="*/ 105817 w 105817"/>
              <a:gd name="connsiteY2" fmla="*/ 17192 h 25932"/>
              <a:gd name="connsiteX3" fmla="*/ 5235 w 105817"/>
              <a:gd name="connsiteY3" fmla="*/ 23220 h 25932"/>
              <a:gd name="connsiteX4" fmla="*/ 0 w 105817"/>
              <a:gd name="connsiteY4" fmla="*/ 5055 h 25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817" h="25932">
                <a:moveTo>
                  <a:pt x="0" y="5055"/>
                </a:moveTo>
                <a:cubicBezTo>
                  <a:pt x="38313" y="-3353"/>
                  <a:pt x="63141" y="-973"/>
                  <a:pt x="100581" y="9973"/>
                </a:cubicBezTo>
                <a:lnTo>
                  <a:pt x="105817" y="17192"/>
                </a:lnTo>
                <a:cubicBezTo>
                  <a:pt x="77499" y="32184"/>
                  <a:pt x="36409" y="23379"/>
                  <a:pt x="5235" y="23220"/>
                </a:cubicBezTo>
                <a:lnTo>
                  <a:pt x="0" y="5055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1FA22BBA-6EE2-2930-8F90-C9C2C8879F51}"/>
              </a:ext>
            </a:extLst>
          </p:cNvPr>
          <p:cNvSpPr/>
          <p:nvPr/>
        </p:nvSpPr>
        <p:spPr>
          <a:xfrm>
            <a:off x="8437706" y="4585796"/>
            <a:ext cx="60045" cy="82471"/>
          </a:xfrm>
          <a:custGeom>
            <a:avLst/>
            <a:gdLst>
              <a:gd name="connsiteX0" fmla="*/ 9358 w 60045"/>
              <a:gd name="connsiteY0" fmla="*/ 293 h 82471"/>
              <a:gd name="connsiteX1" fmla="*/ 57270 w 60045"/>
              <a:gd name="connsiteY1" fmla="*/ 5846 h 82471"/>
              <a:gd name="connsiteX2" fmla="*/ 60046 w 60045"/>
              <a:gd name="connsiteY2" fmla="*/ 13382 h 82471"/>
              <a:gd name="connsiteX3" fmla="*/ 7693 w 60045"/>
              <a:gd name="connsiteY3" fmla="*/ 53916 h 82471"/>
              <a:gd name="connsiteX4" fmla="*/ 156 w 60045"/>
              <a:gd name="connsiteY4" fmla="*/ 82472 h 82471"/>
              <a:gd name="connsiteX5" fmla="*/ 9358 w 60045"/>
              <a:gd name="connsiteY5" fmla="*/ 293 h 82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45" h="82471">
                <a:moveTo>
                  <a:pt x="9358" y="293"/>
                </a:moveTo>
                <a:cubicBezTo>
                  <a:pt x="26968" y="-421"/>
                  <a:pt x="40294" y="-262"/>
                  <a:pt x="57270" y="5846"/>
                </a:cubicBezTo>
                <a:lnTo>
                  <a:pt x="60046" y="13382"/>
                </a:lnTo>
                <a:cubicBezTo>
                  <a:pt x="48623" y="32736"/>
                  <a:pt x="26413" y="42731"/>
                  <a:pt x="7693" y="53916"/>
                </a:cubicBezTo>
                <a:lnTo>
                  <a:pt x="156" y="82472"/>
                </a:lnTo>
                <a:cubicBezTo>
                  <a:pt x="-1509" y="54629"/>
                  <a:pt x="10707" y="28453"/>
                  <a:pt x="9358" y="29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1EE6BC76-933F-634A-1318-D6D67B292FE4}"/>
              </a:ext>
            </a:extLst>
          </p:cNvPr>
          <p:cNvSpPr/>
          <p:nvPr/>
        </p:nvSpPr>
        <p:spPr>
          <a:xfrm>
            <a:off x="10626203" y="4020910"/>
            <a:ext cx="47944" cy="56240"/>
          </a:xfrm>
          <a:custGeom>
            <a:avLst/>
            <a:gdLst>
              <a:gd name="connsiteX0" fmla="*/ 8044 w 47944"/>
              <a:gd name="connsiteY0" fmla="*/ 0 h 56240"/>
              <a:gd name="connsiteX1" fmla="*/ 47944 w 47944"/>
              <a:gd name="connsiteY1" fmla="*/ 20466 h 56240"/>
              <a:gd name="connsiteX2" fmla="*/ 20022 w 47944"/>
              <a:gd name="connsiteY2" fmla="*/ 41645 h 56240"/>
              <a:gd name="connsiteX3" fmla="*/ 7965 w 47944"/>
              <a:gd name="connsiteY3" fmla="*/ 55843 h 56240"/>
              <a:gd name="connsiteX4" fmla="*/ 1302 w 47944"/>
              <a:gd name="connsiteY4" fmla="*/ 56240 h 56240"/>
              <a:gd name="connsiteX5" fmla="*/ 8044 w 47944"/>
              <a:gd name="connsiteY5" fmla="*/ 0 h 5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44" h="56240">
                <a:moveTo>
                  <a:pt x="8044" y="0"/>
                </a:moveTo>
                <a:cubicBezTo>
                  <a:pt x="25020" y="1825"/>
                  <a:pt x="37315" y="7694"/>
                  <a:pt x="47944" y="20466"/>
                </a:cubicBezTo>
                <a:cubicBezTo>
                  <a:pt x="41757" y="34823"/>
                  <a:pt x="33507" y="35537"/>
                  <a:pt x="20022" y="41645"/>
                </a:cubicBezTo>
                <a:lnTo>
                  <a:pt x="7965" y="55843"/>
                </a:lnTo>
                <a:lnTo>
                  <a:pt x="1302" y="56240"/>
                </a:lnTo>
                <a:cubicBezTo>
                  <a:pt x="-2902" y="37996"/>
                  <a:pt x="4078" y="18086"/>
                  <a:pt x="8044" y="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89543156-D2AC-42CB-B41C-BA1A15E39938}"/>
              </a:ext>
            </a:extLst>
          </p:cNvPr>
          <p:cNvSpPr/>
          <p:nvPr/>
        </p:nvSpPr>
        <p:spPr>
          <a:xfrm>
            <a:off x="2045729" y="1072453"/>
            <a:ext cx="45189" cy="45230"/>
          </a:xfrm>
          <a:custGeom>
            <a:avLst/>
            <a:gdLst>
              <a:gd name="connsiteX0" fmla="*/ 10808 w 45189"/>
              <a:gd name="connsiteY0" fmla="*/ 3340 h 45230"/>
              <a:gd name="connsiteX1" fmla="*/ 35478 w 45189"/>
              <a:gd name="connsiteY1" fmla="*/ 4054 h 45230"/>
              <a:gd name="connsiteX2" fmla="*/ 44759 w 45189"/>
              <a:gd name="connsiteY2" fmla="*/ 26979 h 45230"/>
              <a:gd name="connsiteX3" fmla="*/ 27545 w 45189"/>
              <a:gd name="connsiteY3" fmla="*/ 44668 h 45230"/>
              <a:gd name="connsiteX4" fmla="*/ 1686 w 45189"/>
              <a:gd name="connsiteY4" fmla="*/ 31103 h 45230"/>
              <a:gd name="connsiteX5" fmla="*/ 10808 w 45189"/>
              <a:gd name="connsiteY5" fmla="*/ 3340 h 45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189" h="45230">
                <a:moveTo>
                  <a:pt x="10808" y="3340"/>
                </a:moveTo>
                <a:cubicBezTo>
                  <a:pt x="18423" y="-1340"/>
                  <a:pt x="28180" y="-1102"/>
                  <a:pt x="35478" y="4054"/>
                </a:cubicBezTo>
                <a:cubicBezTo>
                  <a:pt x="42855" y="9131"/>
                  <a:pt x="46504" y="18174"/>
                  <a:pt x="44759" y="26979"/>
                </a:cubicBezTo>
                <a:cubicBezTo>
                  <a:pt x="43013" y="35783"/>
                  <a:pt x="36271" y="42764"/>
                  <a:pt x="27545" y="44668"/>
                </a:cubicBezTo>
                <a:cubicBezTo>
                  <a:pt x="16757" y="47127"/>
                  <a:pt x="5811" y="41336"/>
                  <a:pt x="1686" y="31103"/>
                </a:cubicBezTo>
                <a:cubicBezTo>
                  <a:pt x="-2518" y="20871"/>
                  <a:pt x="1369" y="9131"/>
                  <a:pt x="10808" y="3340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97767605-0B88-E982-B075-BD7EEABC12AC}"/>
              </a:ext>
            </a:extLst>
          </p:cNvPr>
          <p:cNvSpPr/>
          <p:nvPr/>
        </p:nvSpPr>
        <p:spPr>
          <a:xfrm>
            <a:off x="2403750" y="601570"/>
            <a:ext cx="45081" cy="45024"/>
          </a:xfrm>
          <a:custGeom>
            <a:avLst/>
            <a:gdLst>
              <a:gd name="connsiteX0" fmla="*/ 8948 w 45081"/>
              <a:gd name="connsiteY0" fmla="*/ 4549 h 45024"/>
              <a:gd name="connsiteX1" fmla="*/ 40440 w 45081"/>
              <a:gd name="connsiteY1" fmla="*/ 8833 h 45024"/>
              <a:gd name="connsiteX2" fmla="*/ 36315 w 45081"/>
              <a:gd name="connsiteY2" fmla="*/ 40324 h 45024"/>
              <a:gd name="connsiteX3" fmla="*/ 4665 w 45081"/>
              <a:gd name="connsiteY3" fmla="*/ 36200 h 45024"/>
              <a:gd name="connsiteX4" fmla="*/ 8948 w 45081"/>
              <a:gd name="connsiteY4" fmla="*/ 4549 h 4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1" h="45024">
                <a:moveTo>
                  <a:pt x="8948" y="4549"/>
                </a:moveTo>
                <a:cubicBezTo>
                  <a:pt x="18864" y="-2907"/>
                  <a:pt x="32904" y="-1003"/>
                  <a:pt x="40440" y="8833"/>
                </a:cubicBezTo>
                <a:cubicBezTo>
                  <a:pt x="47975" y="18669"/>
                  <a:pt x="46151" y="32789"/>
                  <a:pt x="36315" y="40324"/>
                </a:cubicBezTo>
                <a:cubicBezTo>
                  <a:pt x="26399" y="47939"/>
                  <a:pt x="12201" y="46115"/>
                  <a:pt x="4665" y="36200"/>
                </a:cubicBezTo>
                <a:cubicBezTo>
                  <a:pt x="-2950" y="26205"/>
                  <a:pt x="-1047" y="12006"/>
                  <a:pt x="8948" y="4549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7F974934-C34D-44AE-A00D-3D0EDAD25E7E}"/>
              </a:ext>
            </a:extLst>
          </p:cNvPr>
          <p:cNvSpPr/>
          <p:nvPr/>
        </p:nvSpPr>
        <p:spPr>
          <a:xfrm>
            <a:off x="2146122" y="1148788"/>
            <a:ext cx="44549" cy="44508"/>
          </a:xfrm>
          <a:custGeom>
            <a:avLst/>
            <a:gdLst>
              <a:gd name="connsiteX0" fmla="*/ 8618 w 44549"/>
              <a:gd name="connsiteY0" fmla="*/ 4663 h 44508"/>
              <a:gd name="connsiteX1" fmla="*/ 30908 w 44549"/>
              <a:gd name="connsiteY1" fmla="*/ 1728 h 44508"/>
              <a:gd name="connsiteX2" fmla="*/ 44392 w 44549"/>
              <a:gd name="connsiteY2" fmla="*/ 19655 h 44508"/>
              <a:gd name="connsiteX3" fmla="*/ 35429 w 44549"/>
              <a:gd name="connsiteY3" fmla="*/ 40199 h 44508"/>
              <a:gd name="connsiteX4" fmla="*/ 4493 w 44549"/>
              <a:gd name="connsiteY4" fmla="*/ 35599 h 44508"/>
              <a:gd name="connsiteX5" fmla="*/ 8618 w 44549"/>
              <a:gd name="connsiteY5" fmla="*/ 4663 h 44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49" h="44508">
                <a:moveTo>
                  <a:pt x="8618" y="4663"/>
                </a:moveTo>
                <a:cubicBezTo>
                  <a:pt x="14964" y="-255"/>
                  <a:pt x="23451" y="-1366"/>
                  <a:pt x="30908" y="1728"/>
                </a:cubicBezTo>
                <a:cubicBezTo>
                  <a:pt x="38285" y="4821"/>
                  <a:pt x="43441" y="11722"/>
                  <a:pt x="44392" y="19655"/>
                </a:cubicBezTo>
                <a:cubicBezTo>
                  <a:pt x="45344" y="27587"/>
                  <a:pt x="41933" y="35519"/>
                  <a:pt x="35429" y="40199"/>
                </a:cubicBezTo>
                <a:cubicBezTo>
                  <a:pt x="25593" y="47418"/>
                  <a:pt x="11791" y="45355"/>
                  <a:pt x="4493" y="35599"/>
                </a:cubicBezTo>
                <a:cubicBezTo>
                  <a:pt x="-2805" y="25842"/>
                  <a:pt x="-1060" y="12119"/>
                  <a:pt x="8618" y="4663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E9A63E60-C882-E1FE-7E84-D5AA9530A800}"/>
              </a:ext>
            </a:extLst>
          </p:cNvPr>
          <p:cNvSpPr/>
          <p:nvPr/>
        </p:nvSpPr>
        <p:spPr>
          <a:xfrm>
            <a:off x="11129391" y="1135523"/>
            <a:ext cx="43779" cy="44121"/>
          </a:xfrm>
          <a:custGeom>
            <a:avLst/>
            <a:gdLst>
              <a:gd name="connsiteX0" fmla="*/ 5228 w 43779"/>
              <a:gd name="connsiteY0" fmla="*/ 0 h 44121"/>
              <a:gd name="connsiteX1" fmla="*/ 43780 w 43779"/>
              <a:gd name="connsiteY1" fmla="*/ 16341 h 44121"/>
              <a:gd name="connsiteX2" fmla="*/ 43145 w 43779"/>
              <a:gd name="connsiteY2" fmla="*/ 25542 h 44121"/>
              <a:gd name="connsiteX3" fmla="*/ 27518 w 43779"/>
              <a:gd name="connsiteY3" fmla="*/ 36885 h 44121"/>
              <a:gd name="connsiteX4" fmla="*/ 3324 w 43779"/>
              <a:gd name="connsiteY4" fmla="*/ 43787 h 44121"/>
              <a:gd name="connsiteX5" fmla="*/ 5228 w 43779"/>
              <a:gd name="connsiteY5" fmla="*/ 0 h 44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9" h="44121">
                <a:moveTo>
                  <a:pt x="5228" y="0"/>
                </a:moveTo>
                <a:cubicBezTo>
                  <a:pt x="19427" y="4125"/>
                  <a:pt x="31484" y="7853"/>
                  <a:pt x="43780" y="16341"/>
                </a:cubicBezTo>
                <a:lnTo>
                  <a:pt x="43145" y="25542"/>
                </a:lnTo>
                <a:lnTo>
                  <a:pt x="27518" y="36885"/>
                </a:lnTo>
                <a:cubicBezTo>
                  <a:pt x="17047" y="43073"/>
                  <a:pt x="15858" y="44976"/>
                  <a:pt x="3324" y="43787"/>
                </a:cubicBezTo>
                <a:cubicBezTo>
                  <a:pt x="-3498" y="28953"/>
                  <a:pt x="1738" y="15309"/>
                  <a:pt x="522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" name="Rectangle : coins arrondis 1">
            <a:extLst>
              <a:ext uri="{FF2B5EF4-FFF2-40B4-BE49-F238E27FC236}">
                <a16:creationId xmlns:a16="http://schemas.microsoft.com/office/drawing/2014/main" id="{F168A613-2ED0-142E-9462-E02D618F70E2}"/>
              </a:ext>
            </a:extLst>
          </p:cNvPr>
          <p:cNvSpPr/>
          <p:nvPr/>
        </p:nvSpPr>
        <p:spPr>
          <a:xfrm>
            <a:off x="0" y="31825"/>
            <a:ext cx="12294605" cy="1589231"/>
          </a:xfrm>
          <a:prstGeom prst="roundRect">
            <a:avLst/>
          </a:prstGeom>
          <a:solidFill>
            <a:srgbClr val="1C343F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A" sz="8000" dirty="0">
                <a:latin typeface="Radio Canada SemiBold" pitchFamily="2" charset="0"/>
              </a:rPr>
              <a:t>Théorème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B0BCAD1-6F38-B85E-D345-38C89D48CE69}"/>
              </a:ext>
            </a:extLst>
          </p:cNvPr>
          <p:cNvSpPr/>
          <p:nvPr/>
        </p:nvSpPr>
        <p:spPr>
          <a:xfrm>
            <a:off x="-51305" y="2726117"/>
            <a:ext cx="12294607" cy="2738160"/>
          </a:xfrm>
          <a:prstGeom prst="rect">
            <a:avLst/>
          </a:prstGeom>
          <a:solidFill>
            <a:srgbClr val="A9E0D8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A" sz="3600" dirty="0">
                <a:solidFill>
                  <a:srgbClr val="1C343F"/>
                </a:solidFill>
                <a:latin typeface="Radio Canada Medium" pitchFamily="2" charset="0"/>
              </a:rPr>
              <a:t>La meilleure stratégie pour sortir d’une grosse forêt </a:t>
            </a:r>
          </a:p>
          <a:p>
            <a:pPr algn="ctr"/>
            <a:r>
              <a:rPr lang="fr-CA" sz="3600" dirty="0">
                <a:solidFill>
                  <a:srgbClr val="1C343F"/>
                </a:solidFill>
                <a:latin typeface="Radio Canada Medium" pitchFamily="2" charset="0"/>
              </a:rPr>
              <a:t>est un chemin d’évasion en ligne droite </a:t>
            </a:r>
          </a:p>
          <a:p>
            <a:pPr algn="ctr"/>
            <a:r>
              <a:rPr lang="fr-CA" sz="3600" dirty="0">
                <a:solidFill>
                  <a:srgbClr val="1C343F"/>
                </a:solidFill>
                <a:latin typeface="Radio Canada Medium" pitchFamily="2" charset="0"/>
              </a:rPr>
              <a:t>dont le pire cas est la longueur du diamètre.</a:t>
            </a:r>
          </a:p>
        </p:txBody>
      </p:sp>
    </p:spTree>
    <p:extLst>
      <p:ext uri="{BB962C8B-B14F-4D97-AF65-F5344CB8AC3E}">
        <p14:creationId xmlns:p14="http://schemas.microsoft.com/office/powerpoint/2010/main" val="39731416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3D3948-F03A-BDB0-4113-8AD57696BC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028A52DA-2BB6-7E17-D4B6-7B266E09A4E8}"/>
              </a:ext>
            </a:extLst>
          </p:cNvPr>
          <p:cNvSpPr/>
          <p:nvPr/>
        </p:nvSpPr>
        <p:spPr>
          <a:xfrm>
            <a:off x="-51303" y="0"/>
            <a:ext cx="12294606" cy="6853299"/>
          </a:xfrm>
          <a:custGeom>
            <a:avLst/>
            <a:gdLst>
              <a:gd name="connsiteX0" fmla="*/ 0 w 12188348"/>
              <a:gd name="connsiteY0" fmla="*/ 0 h 6853299"/>
              <a:gd name="connsiteX1" fmla="*/ 8300317 w 12188348"/>
              <a:gd name="connsiteY1" fmla="*/ 0 h 6853299"/>
              <a:gd name="connsiteX2" fmla="*/ 8469513 w 12188348"/>
              <a:gd name="connsiteY2" fmla="*/ 0 h 6853299"/>
              <a:gd name="connsiteX3" fmla="*/ 8547964 w 12188348"/>
              <a:gd name="connsiteY3" fmla="*/ 0 h 6853299"/>
              <a:gd name="connsiteX4" fmla="*/ 8770387 w 12188348"/>
              <a:gd name="connsiteY4" fmla="*/ 0 h 6853299"/>
              <a:gd name="connsiteX5" fmla="*/ 8877633 w 12188348"/>
              <a:gd name="connsiteY5" fmla="*/ 0 h 6853299"/>
              <a:gd name="connsiteX6" fmla="*/ 12173676 w 12188348"/>
              <a:gd name="connsiteY6" fmla="*/ 0 h 6853299"/>
              <a:gd name="connsiteX7" fmla="*/ 12183036 w 12188348"/>
              <a:gd name="connsiteY7" fmla="*/ 26494 h 6853299"/>
              <a:gd name="connsiteX8" fmla="*/ 12184147 w 12188348"/>
              <a:gd name="connsiteY8" fmla="*/ 318642 h 6853299"/>
              <a:gd name="connsiteX9" fmla="*/ 12184226 w 12188348"/>
              <a:gd name="connsiteY9" fmla="*/ 908173 h 6853299"/>
              <a:gd name="connsiteX10" fmla="*/ 12184385 w 12188348"/>
              <a:gd name="connsiteY10" fmla="*/ 3255589 h 6853299"/>
              <a:gd name="connsiteX11" fmla="*/ 12184306 w 12188348"/>
              <a:gd name="connsiteY11" fmla="*/ 3840996 h 6853299"/>
              <a:gd name="connsiteX12" fmla="*/ 12182402 w 12188348"/>
              <a:gd name="connsiteY12" fmla="*/ 4062070 h 6853299"/>
              <a:gd name="connsiteX13" fmla="*/ 12176374 w 12188348"/>
              <a:gd name="connsiteY13" fmla="*/ 4082139 h 6853299"/>
              <a:gd name="connsiteX14" fmla="*/ 12179229 w 12188348"/>
              <a:gd name="connsiteY14" fmla="*/ 4228570 h 6853299"/>
              <a:gd name="connsiteX15" fmla="*/ 12176294 w 12188348"/>
              <a:gd name="connsiteY15" fmla="*/ 4234836 h 6853299"/>
              <a:gd name="connsiteX16" fmla="*/ 12175342 w 12188348"/>
              <a:gd name="connsiteY16" fmla="*/ 4278385 h 6853299"/>
              <a:gd name="connsiteX17" fmla="*/ 12179388 w 12188348"/>
              <a:gd name="connsiteY17" fmla="*/ 4334783 h 6853299"/>
              <a:gd name="connsiteX18" fmla="*/ 12176135 w 12188348"/>
              <a:gd name="connsiteY18" fmla="*/ 4341923 h 6853299"/>
              <a:gd name="connsiteX19" fmla="*/ 12176770 w 12188348"/>
              <a:gd name="connsiteY19" fmla="*/ 4429654 h 6853299"/>
              <a:gd name="connsiteX20" fmla="*/ 12175104 w 12188348"/>
              <a:gd name="connsiteY20" fmla="*/ 4433065 h 6853299"/>
              <a:gd name="connsiteX21" fmla="*/ 12177087 w 12188348"/>
              <a:gd name="connsiteY21" fmla="*/ 4475504 h 6853299"/>
              <a:gd name="connsiteX22" fmla="*/ 12175501 w 12188348"/>
              <a:gd name="connsiteY22" fmla="*/ 4478676 h 6853299"/>
              <a:gd name="connsiteX23" fmla="*/ 12178911 w 12188348"/>
              <a:gd name="connsiteY23" fmla="*/ 4634388 h 6853299"/>
              <a:gd name="connsiteX24" fmla="*/ 12175738 w 12188348"/>
              <a:gd name="connsiteY24" fmla="*/ 4641289 h 6853299"/>
              <a:gd name="connsiteX25" fmla="*/ 12183354 w 12188348"/>
              <a:gd name="connsiteY25" fmla="*/ 4667863 h 6853299"/>
              <a:gd name="connsiteX26" fmla="*/ 12180736 w 12188348"/>
              <a:gd name="connsiteY26" fmla="*/ 5252872 h 6853299"/>
              <a:gd name="connsiteX27" fmla="*/ 12175897 w 12188348"/>
              <a:gd name="connsiteY27" fmla="*/ 5263977 h 6853299"/>
              <a:gd name="connsiteX28" fmla="*/ 12174945 w 12188348"/>
              <a:gd name="connsiteY28" fmla="*/ 5313475 h 6853299"/>
              <a:gd name="connsiteX29" fmla="*/ 12180419 w 12188348"/>
              <a:gd name="connsiteY29" fmla="*/ 5641477 h 6853299"/>
              <a:gd name="connsiteX30" fmla="*/ 12176532 w 12188348"/>
              <a:gd name="connsiteY30" fmla="*/ 5650599 h 6853299"/>
              <a:gd name="connsiteX31" fmla="*/ 12177880 w 12188348"/>
              <a:gd name="connsiteY31" fmla="*/ 6845685 h 6853299"/>
              <a:gd name="connsiteX32" fmla="*/ 12173518 w 12188348"/>
              <a:gd name="connsiteY32" fmla="*/ 6853300 h 6853299"/>
              <a:gd name="connsiteX33" fmla="*/ 0 w 12188348"/>
              <a:gd name="connsiteY33" fmla="*/ 6853300 h 6853299"/>
              <a:gd name="connsiteX34" fmla="*/ 0 w 12188348"/>
              <a:gd name="connsiteY34" fmla="*/ 0 h 6853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188348" h="6853299">
                <a:moveTo>
                  <a:pt x="0" y="0"/>
                </a:moveTo>
                <a:lnTo>
                  <a:pt x="8300317" y="0"/>
                </a:lnTo>
                <a:lnTo>
                  <a:pt x="8469513" y="0"/>
                </a:lnTo>
                <a:lnTo>
                  <a:pt x="8547964" y="0"/>
                </a:lnTo>
                <a:lnTo>
                  <a:pt x="8770387" y="0"/>
                </a:lnTo>
                <a:lnTo>
                  <a:pt x="8877633" y="0"/>
                </a:lnTo>
                <a:lnTo>
                  <a:pt x="12173676" y="0"/>
                </a:lnTo>
                <a:cubicBezTo>
                  <a:pt x="12179150" y="8646"/>
                  <a:pt x="12182243" y="16341"/>
                  <a:pt x="12183036" y="26494"/>
                </a:cubicBezTo>
                <a:cubicBezTo>
                  <a:pt x="12190414" y="121920"/>
                  <a:pt x="12184147" y="222740"/>
                  <a:pt x="12184147" y="318642"/>
                </a:cubicBezTo>
                <a:lnTo>
                  <a:pt x="12184226" y="908173"/>
                </a:lnTo>
                <a:lnTo>
                  <a:pt x="12184385" y="3255589"/>
                </a:lnTo>
                <a:lnTo>
                  <a:pt x="12184306" y="3840996"/>
                </a:lnTo>
                <a:cubicBezTo>
                  <a:pt x="12184306" y="3901440"/>
                  <a:pt x="12194301" y="4006385"/>
                  <a:pt x="12182402" y="4062070"/>
                </a:cubicBezTo>
                <a:cubicBezTo>
                  <a:pt x="12180895" y="4069050"/>
                  <a:pt x="12178753" y="4075396"/>
                  <a:pt x="12176374" y="4082139"/>
                </a:cubicBezTo>
                <a:cubicBezTo>
                  <a:pt x="12189383" y="4111250"/>
                  <a:pt x="12191048" y="4199696"/>
                  <a:pt x="12179229" y="4228570"/>
                </a:cubicBezTo>
                <a:cubicBezTo>
                  <a:pt x="12177960" y="4231743"/>
                  <a:pt x="12177721" y="4232140"/>
                  <a:pt x="12176294" y="4234836"/>
                </a:cubicBezTo>
                <a:cubicBezTo>
                  <a:pt x="12182085" y="4255460"/>
                  <a:pt x="12182005" y="4258078"/>
                  <a:pt x="12175342" y="4278385"/>
                </a:cubicBezTo>
                <a:cubicBezTo>
                  <a:pt x="12184147" y="4298295"/>
                  <a:pt x="12187716" y="4313604"/>
                  <a:pt x="12179388" y="4334783"/>
                </a:cubicBezTo>
                <a:cubicBezTo>
                  <a:pt x="12178357" y="4337243"/>
                  <a:pt x="12177246" y="4339543"/>
                  <a:pt x="12176135" y="4341923"/>
                </a:cubicBezTo>
                <a:cubicBezTo>
                  <a:pt x="12186527" y="4370241"/>
                  <a:pt x="12188747" y="4401178"/>
                  <a:pt x="12176770" y="4429654"/>
                </a:cubicBezTo>
                <a:cubicBezTo>
                  <a:pt x="12176294" y="4430844"/>
                  <a:pt x="12175659" y="4431955"/>
                  <a:pt x="12175104" y="4433065"/>
                </a:cubicBezTo>
                <a:cubicBezTo>
                  <a:pt x="12182085" y="4450675"/>
                  <a:pt x="12185178" y="4457338"/>
                  <a:pt x="12177087" y="4475504"/>
                </a:cubicBezTo>
                <a:cubicBezTo>
                  <a:pt x="12176612" y="4476614"/>
                  <a:pt x="12175977" y="4477645"/>
                  <a:pt x="12175501" y="4478676"/>
                </a:cubicBezTo>
                <a:cubicBezTo>
                  <a:pt x="12189858" y="4510564"/>
                  <a:pt x="12191445" y="4602262"/>
                  <a:pt x="12178911" y="4634388"/>
                </a:cubicBezTo>
                <a:cubicBezTo>
                  <a:pt x="12177564" y="4637799"/>
                  <a:pt x="12177246" y="4638354"/>
                  <a:pt x="12175738" y="4641289"/>
                </a:cubicBezTo>
                <a:cubicBezTo>
                  <a:pt x="12179863" y="4649936"/>
                  <a:pt x="12182798" y="4658264"/>
                  <a:pt x="12183354" y="4667863"/>
                </a:cubicBezTo>
                <a:cubicBezTo>
                  <a:pt x="12187003" y="4729655"/>
                  <a:pt x="12191603" y="5217415"/>
                  <a:pt x="12180736" y="5252872"/>
                </a:cubicBezTo>
                <a:cubicBezTo>
                  <a:pt x="12179547" y="5256839"/>
                  <a:pt x="12177880" y="5260408"/>
                  <a:pt x="12175897" y="5263977"/>
                </a:cubicBezTo>
                <a:cubicBezTo>
                  <a:pt x="12182561" y="5284522"/>
                  <a:pt x="12184781" y="5293168"/>
                  <a:pt x="12174945" y="5313475"/>
                </a:cubicBezTo>
                <a:cubicBezTo>
                  <a:pt x="12191682" y="5345522"/>
                  <a:pt x="12191841" y="5604195"/>
                  <a:pt x="12180419" y="5641477"/>
                </a:cubicBezTo>
                <a:cubicBezTo>
                  <a:pt x="12179229" y="5645444"/>
                  <a:pt x="12178515" y="5646633"/>
                  <a:pt x="12176532" y="5650599"/>
                </a:cubicBezTo>
                <a:cubicBezTo>
                  <a:pt x="12189779" y="5684471"/>
                  <a:pt x="12189065" y="6821174"/>
                  <a:pt x="12177880" y="6845685"/>
                </a:cubicBezTo>
                <a:cubicBezTo>
                  <a:pt x="12176294" y="6849176"/>
                  <a:pt x="12175501" y="6850286"/>
                  <a:pt x="12173518" y="6853300"/>
                </a:cubicBezTo>
                <a:lnTo>
                  <a:pt x="0" y="6853300"/>
                </a:lnTo>
                <a:lnTo>
                  <a:pt x="0" y="0"/>
                </a:lnTo>
                <a:close/>
              </a:path>
            </a:pathLst>
          </a:custGeom>
          <a:solidFill>
            <a:srgbClr val="1C343F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821CBF05-EBD6-07A4-FF98-DDA94EFC6B24}"/>
              </a:ext>
            </a:extLst>
          </p:cNvPr>
          <p:cNvSpPr/>
          <p:nvPr/>
        </p:nvSpPr>
        <p:spPr>
          <a:xfrm>
            <a:off x="6174609" y="4326702"/>
            <a:ext cx="6012824" cy="2131815"/>
          </a:xfrm>
          <a:custGeom>
            <a:avLst/>
            <a:gdLst>
              <a:gd name="connsiteX0" fmla="*/ 4511278 w 6012824"/>
              <a:gd name="connsiteY0" fmla="*/ 455633 h 2131815"/>
              <a:gd name="connsiteX1" fmla="*/ 4625663 w 6012824"/>
              <a:gd name="connsiteY1" fmla="*/ 414940 h 2131815"/>
              <a:gd name="connsiteX2" fmla="*/ 4630581 w 6012824"/>
              <a:gd name="connsiteY2" fmla="*/ 412085 h 2131815"/>
              <a:gd name="connsiteX3" fmla="*/ 4667704 w 6012824"/>
              <a:gd name="connsiteY3" fmla="*/ 367902 h 2131815"/>
              <a:gd name="connsiteX4" fmla="*/ 4674367 w 6012824"/>
              <a:gd name="connsiteY4" fmla="*/ 367029 h 2131815"/>
              <a:gd name="connsiteX5" fmla="*/ 4680792 w 6012824"/>
              <a:gd name="connsiteY5" fmla="*/ 398045 h 2131815"/>
              <a:gd name="connsiteX6" fmla="*/ 4796843 w 6012824"/>
              <a:gd name="connsiteY6" fmla="*/ 383053 h 2131815"/>
              <a:gd name="connsiteX7" fmla="*/ 4843882 w 6012824"/>
              <a:gd name="connsiteY7" fmla="*/ 366077 h 2131815"/>
              <a:gd name="connsiteX8" fmla="*/ 4855383 w 6012824"/>
              <a:gd name="connsiteY8" fmla="*/ 326019 h 2131815"/>
              <a:gd name="connsiteX9" fmla="*/ 4577038 w 6012824"/>
              <a:gd name="connsiteY9" fmla="*/ 204892 h 2131815"/>
              <a:gd name="connsiteX10" fmla="*/ 4386265 w 6012824"/>
              <a:gd name="connsiteY10" fmla="*/ 0 h 2131815"/>
              <a:gd name="connsiteX11" fmla="*/ 4551813 w 6012824"/>
              <a:gd name="connsiteY11" fmla="*/ 129297 h 2131815"/>
              <a:gd name="connsiteX12" fmla="*/ 4573468 w 6012824"/>
              <a:gd name="connsiteY12" fmla="*/ 143020 h 2131815"/>
              <a:gd name="connsiteX13" fmla="*/ 4607895 w 6012824"/>
              <a:gd name="connsiteY13" fmla="*/ 148970 h 2131815"/>
              <a:gd name="connsiteX14" fmla="*/ 4646604 w 6012824"/>
              <a:gd name="connsiteY14" fmla="*/ 186093 h 2131815"/>
              <a:gd name="connsiteX15" fmla="*/ 4653267 w 6012824"/>
              <a:gd name="connsiteY15" fmla="*/ 185062 h 2131815"/>
              <a:gd name="connsiteX16" fmla="*/ 4653029 w 6012824"/>
              <a:gd name="connsiteY16" fmla="*/ 143734 h 2131815"/>
              <a:gd name="connsiteX17" fmla="*/ 4694753 w 6012824"/>
              <a:gd name="connsiteY17" fmla="*/ 191487 h 2131815"/>
              <a:gd name="connsiteX18" fmla="*/ 4702368 w 6012824"/>
              <a:gd name="connsiteY18" fmla="*/ 154681 h 2131815"/>
              <a:gd name="connsiteX19" fmla="*/ 4708397 w 6012824"/>
              <a:gd name="connsiteY19" fmla="*/ 155395 h 2131815"/>
              <a:gd name="connsiteX20" fmla="*/ 4704192 w 6012824"/>
              <a:gd name="connsiteY20" fmla="*/ 202909 h 2131815"/>
              <a:gd name="connsiteX21" fmla="*/ 4716170 w 6012824"/>
              <a:gd name="connsiteY21" fmla="*/ 217108 h 2131815"/>
              <a:gd name="connsiteX22" fmla="*/ 4710380 w 6012824"/>
              <a:gd name="connsiteY22" fmla="*/ 218060 h 2131815"/>
              <a:gd name="connsiteX23" fmla="*/ 4711967 w 6012824"/>
              <a:gd name="connsiteY23" fmla="*/ 212349 h 2131815"/>
              <a:gd name="connsiteX24" fmla="*/ 4744489 w 6012824"/>
              <a:gd name="connsiteY24" fmla="*/ 160074 h 2131815"/>
              <a:gd name="connsiteX25" fmla="*/ 4751866 w 6012824"/>
              <a:gd name="connsiteY25" fmla="*/ 186252 h 2131815"/>
              <a:gd name="connsiteX26" fmla="*/ 4780581 w 6012824"/>
              <a:gd name="connsiteY26" fmla="*/ 144210 h 2131815"/>
              <a:gd name="connsiteX27" fmla="*/ 4786293 w 6012824"/>
              <a:gd name="connsiteY27" fmla="*/ 208144 h 2131815"/>
              <a:gd name="connsiteX28" fmla="*/ 4827620 w 6012824"/>
              <a:gd name="connsiteY28" fmla="*/ 185934 h 2131815"/>
              <a:gd name="connsiteX29" fmla="*/ 4808582 w 6012824"/>
              <a:gd name="connsiteY29" fmla="*/ 226547 h 2131815"/>
              <a:gd name="connsiteX30" fmla="*/ 4833966 w 6012824"/>
              <a:gd name="connsiteY30" fmla="*/ 200450 h 2131815"/>
              <a:gd name="connsiteX31" fmla="*/ 4843167 w 6012824"/>
              <a:gd name="connsiteY31" fmla="*/ 199578 h 2131815"/>
              <a:gd name="connsiteX32" fmla="*/ 4853003 w 6012824"/>
              <a:gd name="connsiteY32" fmla="*/ 243682 h 2131815"/>
              <a:gd name="connsiteX33" fmla="*/ 4881798 w 6012824"/>
              <a:gd name="connsiteY33" fmla="*/ 256453 h 2131815"/>
              <a:gd name="connsiteX34" fmla="*/ 4945097 w 6012824"/>
              <a:gd name="connsiteY34" fmla="*/ 187124 h 2131815"/>
              <a:gd name="connsiteX35" fmla="*/ 4947557 w 6012824"/>
              <a:gd name="connsiteY35" fmla="*/ 201799 h 2131815"/>
              <a:gd name="connsiteX36" fmla="*/ 4914717 w 6012824"/>
              <a:gd name="connsiteY36" fmla="*/ 285802 h 2131815"/>
              <a:gd name="connsiteX37" fmla="*/ 4942321 w 6012824"/>
              <a:gd name="connsiteY37" fmla="*/ 269462 h 2131815"/>
              <a:gd name="connsiteX38" fmla="*/ 5004987 w 6012824"/>
              <a:gd name="connsiteY38" fmla="*/ 184586 h 2131815"/>
              <a:gd name="connsiteX39" fmla="*/ 4963422 w 6012824"/>
              <a:gd name="connsiteY39" fmla="*/ 292862 h 2131815"/>
              <a:gd name="connsiteX40" fmla="*/ 5066304 w 6012824"/>
              <a:gd name="connsiteY40" fmla="*/ 202750 h 2131815"/>
              <a:gd name="connsiteX41" fmla="*/ 5030926 w 6012824"/>
              <a:gd name="connsiteY41" fmla="*/ 312693 h 2131815"/>
              <a:gd name="connsiteX42" fmla="*/ 5040682 w 6012824"/>
              <a:gd name="connsiteY42" fmla="*/ 304285 h 2131815"/>
              <a:gd name="connsiteX43" fmla="*/ 5055040 w 6012824"/>
              <a:gd name="connsiteY43" fmla="*/ 291989 h 2131815"/>
              <a:gd name="connsiteX44" fmla="*/ 5125083 w 6012824"/>
              <a:gd name="connsiteY44" fmla="*/ 168483 h 2131815"/>
              <a:gd name="connsiteX45" fmla="*/ 5083279 w 6012824"/>
              <a:gd name="connsiteY45" fmla="*/ 310868 h 2131815"/>
              <a:gd name="connsiteX46" fmla="*/ 5145231 w 6012824"/>
              <a:gd name="connsiteY46" fmla="*/ 252725 h 2131815"/>
              <a:gd name="connsiteX47" fmla="*/ 5146897 w 6012824"/>
              <a:gd name="connsiteY47" fmla="*/ 250107 h 2131815"/>
              <a:gd name="connsiteX48" fmla="*/ 5146658 w 6012824"/>
              <a:gd name="connsiteY48" fmla="*/ 297701 h 2131815"/>
              <a:gd name="connsiteX49" fmla="*/ 5163079 w 6012824"/>
              <a:gd name="connsiteY49" fmla="*/ 288499 h 2131815"/>
              <a:gd name="connsiteX50" fmla="*/ 5177912 w 6012824"/>
              <a:gd name="connsiteY50" fmla="*/ 306426 h 2131815"/>
              <a:gd name="connsiteX51" fmla="*/ 5184416 w 6012824"/>
              <a:gd name="connsiteY51" fmla="*/ 271524 h 2131815"/>
              <a:gd name="connsiteX52" fmla="*/ 5196553 w 6012824"/>
              <a:gd name="connsiteY52" fmla="*/ 277711 h 2131815"/>
              <a:gd name="connsiteX53" fmla="*/ 5221777 w 6012824"/>
              <a:gd name="connsiteY53" fmla="*/ 330382 h 2131815"/>
              <a:gd name="connsiteX54" fmla="*/ 5223760 w 6012824"/>
              <a:gd name="connsiteY54" fmla="*/ 256135 h 2131815"/>
              <a:gd name="connsiteX55" fmla="*/ 5231931 w 6012824"/>
              <a:gd name="connsiteY55" fmla="*/ 260022 h 2131815"/>
              <a:gd name="connsiteX56" fmla="*/ 5249858 w 6012824"/>
              <a:gd name="connsiteY56" fmla="*/ 307140 h 2131815"/>
              <a:gd name="connsiteX57" fmla="*/ 5256997 w 6012824"/>
              <a:gd name="connsiteY57" fmla="*/ 318959 h 2131815"/>
              <a:gd name="connsiteX58" fmla="*/ 5266516 w 6012824"/>
              <a:gd name="connsiteY58" fmla="*/ 244871 h 2131815"/>
              <a:gd name="connsiteX59" fmla="*/ 5285871 w 6012824"/>
              <a:gd name="connsiteY59" fmla="*/ 291672 h 2131815"/>
              <a:gd name="connsiteX60" fmla="*/ 5290789 w 6012824"/>
              <a:gd name="connsiteY60" fmla="*/ 280488 h 2131815"/>
              <a:gd name="connsiteX61" fmla="*/ 5292931 w 6012824"/>
              <a:gd name="connsiteY61" fmla="*/ 281201 h 2131815"/>
              <a:gd name="connsiteX62" fmla="*/ 5297532 w 6012824"/>
              <a:gd name="connsiteY62" fmla="*/ 271127 h 2131815"/>
              <a:gd name="connsiteX63" fmla="*/ 5325612 w 6012824"/>
              <a:gd name="connsiteY63" fmla="*/ 251376 h 2131815"/>
              <a:gd name="connsiteX64" fmla="*/ 5344412 w 6012824"/>
              <a:gd name="connsiteY64" fmla="*/ 263195 h 2131815"/>
              <a:gd name="connsiteX65" fmla="*/ 5342904 w 6012824"/>
              <a:gd name="connsiteY65" fmla="*/ 325702 h 2131815"/>
              <a:gd name="connsiteX66" fmla="*/ 5358055 w 6012824"/>
              <a:gd name="connsiteY66" fmla="*/ 293893 h 2131815"/>
              <a:gd name="connsiteX67" fmla="*/ 5359245 w 6012824"/>
              <a:gd name="connsiteY67" fmla="*/ 193787 h 2131815"/>
              <a:gd name="connsiteX68" fmla="*/ 5361942 w 6012824"/>
              <a:gd name="connsiteY68" fmla="*/ 198864 h 2131815"/>
              <a:gd name="connsiteX69" fmla="*/ 5396765 w 6012824"/>
              <a:gd name="connsiteY69" fmla="*/ 315628 h 2131815"/>
              <a:gd name="connsiteX70" fmla="*/ 5420245 w 6012824"/>
              <a:gd name="connsiteY70" fmla="*/ 296987 h 2131815"/>
              <a:gd name="connsiteX71" fmla="*/ 5432699 w 6012824"/>
              <a:gd name="connsiteY71" fmla="*/ 301588 h 2131815"/>
              <a:gd name="connsiteX72" fmla="*/ 5437061 w 6012824"/>
              <a:gd name="connsiteY72" fmla="*/ 318563 h 2131815"/>
              <a:gd name="connsiteX73" fmla="*/ 5465142 w 6012824"/>
              <a:gd name="connsiteY73" fmla="*/ 312455 h 2131815"/>
              <a:gd name="connsiteX74" fmla="*/ 5473629 w 6012824"/>
              <a:gd name="connsiteY74" fmla="*/ 338711 h 2131815"/>
              <a:gd name="connsiteX75" fmla="*/ 5482435 w 6012824"/>
              <a:gd name="connsiteY75" fmla="*/ 338870 h 2131815"/>
              <a:gd name="connsiteX76" fmla="*/ 5501710 w 6012824"/>
              <a:gd name="connsiteY76" fmla="*/ 318721 h 2131815"/>
              <a:gd name="connsiteX77" fmla="*/ 5510832 w 6012824"/>
              <a:gd name="connsiteY77" fmla="*/ 320784 h 2131815"/>
              <a:gd name="connsiteX78" fmla="*/ 5518130 w 6012824"/>
              <a:gd name="connsiteY78" fmla="*/ 352592 h 2131815"/>
              <a:gd name="connsiteX79" fmla="*/ 5533042 w 6012824"/>
              <a:gd name="connsiteY79" fmla="*/ 325464 h 2131815"/>
              <a:gd name="connsiteX80" fmla="*/ 5558981 w 6012824"/>
              <a:gd name="connsiteY80" fmla="*/ 319118 h 2131815"/>
              <a:gd name="connsiteX81" fmla="*/ 5577305 w 6012824"/>
              <a:gd name="connsiteY81" fmla="*/ 288420 h 2131815"/>
              <a:gd name="connsiteX82" fmla="*/ 5581033 w 6012824"/>
              <a:gd name="connsiteY82" fmla="*/ 290958 h 2131815"/>
              <a:gd name="connsiteX83" fmla="*/ 5589759 w 6012824"/>
              <a:gd name="connsiteY83" fmla="*/ 348864 h 2131815"/>
              <a:gd name="connsiteX84" fmla="*/ 5594677 w 6012824"/>
              <a:gd name="connsiteY84" fmla="*/ 349182 h 2131815"/>
              <a:gd name="connsiteX85" fmla="*/ 5613556 w 6012824"/>
              <a:gd name="connsiteY85" fmla="*/ 322291 h 2131815"/>
              <a:gd name="connsiteX86" fmla="*/ 5658215 w 6012824"/>
              <a:gd name="connsiteY86" fmla="*/ 348071 h 2131815"/>
              <a:gd name="connsiteX87" fmla="*/ 5674159 w 6012824"/>
              <a:gd name="connsiteY87" fmla="*/ 345215 h 2131815"/>
              <a:gd name="connsiteX88" fmla="*/ 5722388 w 6012824"/>
              <a:gd name="connsiteY88" fmla="*/ 351799 h 2131815"/>
              <a:gd name="connsiteX89" fmla="*/ 5752451 w 6012824"/>
              <a:gd name="connsiteY89" fmla="*/ 330303 h 2131815"/>
              <a:gd name="connsiteX90" fmla="*/ 5762446 w 6012824"/>
              <a:gd name="connsiteY90" fmla="*/ 353148 h 2131815"/>
              <a:gd name="connsiteX91" fmla="*/ 5818844 w 6012824"/>
              <a:gd name="connsiteY91" fmla="*/ 310234 h 2131815"/>
              <a:gd name="connsiteX92" fmla="*/ 5827649 w 6012824"/>
              <a:gd name="connsiteY92" fmla="*/ 344501 h 2131815"/>
              <a:gd name="connsiteX93" fmla="*/ 5848115 w 6012824"/>
              <a:gd name="connsiteY93" fmla="*/ 318563 h 2131815"/>
              <a:gd name="connsiteX94" fmla="*/ 5877306 w 6012824"/>
              <a:gd name="connsiteY94" fmla="*/ 297383 h 2131815"/>
              <a:gd name="connsiteX95" fmla="*/ 5879209 w 6012824"/>
              <a:gd name="connsiteY95" fmla="*/ 329985 h 2131815"/>
              <a:gd name="connsiteX96" fmla="*/ 5929422 w 6012824"/>
              <a:gd name="connsiteY96" fmla="*/ 301429 h 2131815"/>
              <a:gd name="connsiteX97" fmla="*/ 5936957 w 6012824"/>
              <a:gd name="connsiteY97" fmla="*/ 325146 h 2131815"/>
              <a:gd name="connsiteX98" fmla="*/ 5977332 w 6012824"/>
              <a:gd name="connsiteY98" fmla="*/ 301429 h 2131815"/>
              <a:gd name="connsiteX99" fmla="*/ 6001050 w 6012824"/>
              <a:gd name="connsiteY99" fmla="*/ 316897 h 2131815"/>
              <a:gd name="connsiteX100" fmla="*/ 6008666 w 6012824"/>
              <a:gd name="connsiteY100" fmla="*/ 343470 h 2131815"/>
              <a:gd name="connsiteX101" fmla="*/ 6006047 w 6012824"/>
              <a:gd name="connsiteY101" fmla="*/ 928480 h 2131815"/>
              <a:gd name="connsiteX102" fmla="*/ 6001209 w 6012824"/>
              <a:gd name="connsiteY102" fmla="*/ 939585 h 2131815"/>
              <a:gd name="connsiteX103" fmla="*/ 5904910 w 6012824"/>
              <a:gd name="connsiteY103" fmla="*/ 994636 h 2131815"/>
              <a:gd name="connsiteX104" fmla="*/ 5901817 w 6012824"/>
              <a:gd name="connsiteY104" fmla="*/ 995588 h 2131815"/>
              <a:gd name="connsiteX105" fmla="*/ 5880638 w 6012824"/>
              <a:gd name="connsiteY105" fmla="*/ 869067 h 2131815"/>
              <a:gd name="connsiteX106" fmla="*/ 5782197 w 6012824"/>
              <a:gd name="connsiteY106" fmla="*/ 703122 h 2131815"/>
              <a:gd name="connsiteX107" fmla="*/ 5994070 w 6012824"/>
              <a:gd name="connsiteY107" fmla="*/ 466263 h 2131815"/>
              <a:gd name="connsiteX108" fmla="*/ 5996450 w 6012824"/>
              <a:gd name="connsiteY108" fmla="*/ 450319 h 2131815"/>
              <a:gd name="connsiteX109" fmla="*/ 5992008 w 6012824"/>
              <a:gd name="connsiteY109" fmla="*/ 453809 h 2131815"/>
              <a:gd name="connsiteX110" fmla="*/ 5743091 w 6012824"/>
              <a:gd name="connsiteY110" fmla="*/ 611028 h 2131815"/>
              <a:gd name="connsiteX111" fmla="*/ 5720880 w 6012824"/>
              <a:gd name="connsiteY111" fmla="*/ 599764 h 2131815"/>
              <a:gd name="connsiteX112" fmla="*/ 5712472 w 6012824"/>
              <a:gd name="connsiteY112" fmla="*/ 603809 h 2131815"/>
              <a:gd name="connsiteX113" fmla="*/ 5706206 w 6012824"/>
              <a:gd name="connsiteY113" fmla="*/ 662192 h 2131815"/>
              <a:gd name="connsiteX114" fmla="*/ 5591662 w 6012824"/>
              <a:gd name="connsiteY114" fmla="*/ 790299 h 2131815"/>
              <a:gd name="connsiteX115" fmla="*/ 5505517 w 6012824"/>
              <a:gd name="connsiteY115" fmla="*/ 936650 h 2131815"/>
              <a:gd name="connsiteX116" fmla="*/ 5487273 w 6012824"/>
              <a:gd name="connsiteY116" fmla="*/ 951484 h 2131815"/>
              <a:gd name="connsiteX117" fmla="*/ 5496792 w 6012824"/>
              <a:gd name="connsiteY117" fmla="*/ 909998 h 2131815"/>
              <a:gd name="connsiteX118" fmla="*/ 5471488 w 6012824"/>
              <a:gd name="connsiteY118" fmla="*/ 721208 h 2131815"/>
              <a:gd name="connsiteX119" fmla="*/ 5454116 w 6012824"/>
              <a:gd name="connsiteY119" fmla="*/ 506162 h 2131815"/>
              <a:gd name="connsiteX120" fmla="*/ 5451101 w 6012824"/>
              <a:gd name="connsiteY120" fmla="*/ 494343 h 2131815"/>
              <a:gd name="connsiteX121" fmla="*/ 5418341 w 6012824"/>
              <a:gd name="connsiteY121" fmla="*/ 737470 h 2131815"/>
              <a:gd name="connsiteX122" fmla="*/ 5332355 w 6012824"/>
              <a:gd name="connsiteY122" fmla="*/ 629114 h 2131815"/>
              <a:gd name="connsiteX123" fmla="*/ 5012919 w 6012824"/>
              <a:gd name="connsiteY123" fmla="*/ 485380 h 2131815"/>
              <a:gd name="connsiteX124" fmla="*/ 5338383 w 6012824"/>
              <a:gd name="connsiteY124" fmla="*/ 771420 h 2131815"/>
              <a:gd name="connsiteX125" fmla="*/ 5345602 w 6012824"/>
              <a:gd name="connsiteY125" fmla="*/ 815682 h 2131815"/>
              <a:gd name="connsiteX126" fmla="*/ 5236294 w 6012824"/>
              <a:gd name="connsiteY126" fmla="*/ 704074 h 2131815"/>
              <a:gd name="connsiteX127" fmla="*/ 4717995 w 6012824"/>
              <a:gd name="connsiteY127" fmla="*/ 623403 h 2131815"/>
              <a:gd name="connsiteX128" fmla="*/ 4556413 w 6012824"/>
              <a:gd name="connsiteY128" fmla="*/ 667427 h 2131815"/>
              <a:gd name="connsiteX129" fmla="*/ 5210910 w 6012824"/>
              <a:gd name="connsiteY129" fmla="*/ 885249 h 2131815"/>
              <a:gd name="connsiteX130" fmla="*/ 5258267 w 6012824"/>
              <a:gd name="connsiteY130" fmla="*/ 953229 h 2131815"/>
              <a:gd name="connsiteX131" fmla="*/ 5257077 w 6012824"/>
              <a:gd name="connsiteY131" fmla="*/ 961716 h 2131815"/>
              <a:gd name="connsiteX132" fmla="*/ 4750755 w 6012824"/>
              <a:gd name="connsiteY132" fmla="*/ 759997 h 2131815"/>
              <a:gd name="connsiteX133" fmla="*/ 4438143 w 6012824"/>
              <a:gd name="connsiteY133" fmla="*/ 785222 h 2131815"/>
              <a:gd name="connsiteX134" fmla="*/ 4542374 w 6012824"/>
              <a:gd name="connsiteY134" fmla="*/ 790775 h 2131815"/>
              <a:gd name="connsiteX135" fmla="*/ 4817466 w 6012824"/>
              <a:gd name="connsiteY135" fmla="*/ 1075070 h 2131815"/>
              <a:gd name="connsiteX136" fmla="*/ 4817784 w 6012824"/>
              <a:gd name="connsiteY136" fmla="*/ 1089824 h 2131815"/>
              <a:gd name="connsiteX137" fmla="*/ 4708714 w 6012824"/>
              <a:gd name="connsiteY137" fmla="*/ 1146302 h 2131815"/>
              <a:gd name="connsiteX138" fmla="*/ 4546974 w 6012824"/>
              <a:gd name="connsiteY138" fmla="*/ 1240935 h 2131815"/>
              <a:gd name="connsiteX139" fmla="*/ 5178705 w 6012824"/>
              <a:gd name="connsiteY139" fmla="*/ 1251644 h 2131815"/>
              <a:gd name="connsiteX140" fmla="*/ 5213370 w 6012824"/>
              <a:gd name="connsiteY140" fmla="*/ 1288687 h 2131815"/>
              <a:gd name="connsiteX141" fmla="*/ 4683330 w 6012824"/>
              <a:gd name="connsiteY141" fmla="*/ 1307487 h 2131815"/>
              <a:gd name="connsiteX142" fmla="*/ 4468048 w 6012824"/>
              <a:gd name="connsiteY142" fmla="*/ 1307963 h 2131815"/>
              <a:gd name="connsiteX143" fmla="*/ 4513975 w 6012824"/>
              <a:gd name="connsiteY143" fmla="*/ 1045879 h 2131815"/>
              <a:gd name="connsiteX144" fmla="*/ 4505647 w 6012824"/>
              <a:gd name="connsiteY144" fmla="*/ 1020257 h 2131815"/>
              <a:gd name="connsiteX145" fmla="*/ 4689994 w 6012824"/>
              <a:gd name="connsiteY145" fmla="*/ 969807 h 2131815"/>
              <a:gd name="connsiteX146" fmla="*/ 4630105 w 6012824"/>
              <a:gd name="connsiteY146" fmla="*/ 941965 h 2131815"/>
              <a:gd name="connsiteX147" fmla="*/ 4302578 w 6012824"/>
              <a:gd name="connsiteY147" fmla="*/ 1021685 h 2131815"/>
              <a:gd name="connsiteX148" fmla="*/ 4189939 w 6012824"/>
              <a:gd name="connsiteY148" fmla="*/ 1116476 h 2131815"/>
              <a:gd name="connsiteX149" fmla="*/ 4084122 w 6012824"/>
              <a:gd name="connsiteY149" fmla="*/ 1230543 h 2131815"/>
              <a:gd name="connsiteX150" fmla="*/ 3999484 w 6012824"/>
              <a:gd name="connsiteY150" fmla="*/ 1084271 h 2131815"/>
              <a:gd name="connsiteX151" fmla="*/ 3455485 w 6012824"/>
              <a:gd name="connsiteY151" fmla="*/ 773323 h 2131815"/>
              <a:gd name="connsiteX152" fmla="*/ 3984492 w 6012824"/>
              <a:gd name="connsiteY152" fmla="*/ 1276234 h 2131815"/>
              <a:gd name="connsiteX153" fmla="*/ 3991552 w 6012824"/>
              <a:gd name="connsiteY153" fmla="*/ 1311294 h 2131815"/>
              <a:gd name="connsiteX154" fmla="*/ 3962598 w 6012824"/>
              <a:gd name="connsiteY154" fmla="*/ 1342707 h 2131815"/>
              <a:gd name="connsiteX155" fmla="*/ 3947528 w 6012824"/>
              <a:gd name="connsiteY155" fmla="*/ 1345086 h 2131815"/>
              <a:gd name="connsiteX156" fmla="*/ 3930473 w 6012824"/>
              <a:gd name="connsiteY156" fmla="*/ 1316609 h 2131815"/>
              <a:gd name="connsiteX157" fmla="*/ 3918257 w 6012824"/>
              <a:gd name="connsiteY157" fmla="*/ 1327080 h 2131815"/>
              <a:gd name="connsiteX158" fmla="*/ 3817833 w 6012824"/>
              <a:gd name="connsiteY158" fmla="*/ 1489375 h 2131815"/>
              <a:gd name="connsiteX159" fmla="*/ 3736606 w 6012824"/>
              <a:gd name="connsiteY159" fmla="*/ 1348101 h 2131815"/>
              <a:gd name="connsiteX160" fmla="*/ 3695754 w 6012824"/>
              <a:gd name="connsiteY160" fmla="*/ 1313119 h 2131815"/>
              <a:gd name="connsiteX161" fmla="*/ 3805697 w 6012824"/>
              <a:gd name="connsiteY161" fmla="*/ 1081257 h 2131815"/>
              <a:gd name="connsiteX162" fmla="*/ 3803872 w 6012824"/>
              <a:gd name="connsiteY162" fmla="*/ 1053018 h 2131815"/>
              <a:gd name="connsiteX163" fmla="*/ 3642767 w 6012824"/>
              <a:gd name="connsiteY163" fmla="*/ 1266794 h 2131815"/>
              <a:gd name="connsiteX164" fmla="*/ 3632138 w 6012824"/>
              <a:gd name="connsiteY164" fmla="*/ 1274092 h 2131815"/>
              <a:gd name="connsiteX165" fmla="*/ 3568996 w 6012824"/>
              <a:gd name="connsiteY165" fmla="*/ 1165022 h 2131815"/>
              <a:gd name="connsiteX166" fmla="*/ 3548769 w 6012824"/>
              <a:gd name="connsiteY166" fmla="*/ 1146540 h 2131815"/>
              <a:gd name="connsiteX167" fmla="*/ 3541312 w 6012824"/>
              <a:gd name="connsiteY167" fmla="*/ 1146381 h 2131815"/>
              <a:gd name="connsiteX168" fmla="*/ 3559160 w 6012824"/>
              <a:gd name="connsiteY168" fmla="*/ 1215234 h 2131815"/>
              <a:gd name="connsiteX169" fmla="*/ 3505300 w 6012824"/>
              <a:gd name="connsiteY169" fmla="*/ 1187947 h 2131815"/>
              <a:gd name="connsiteX170" fmla="*/ 3304214 w 6012824"/>
              <a:gd name="connsiteY170" fmla="*/ 1140749 h 2131815"/>
              <a:gd name="connsiteX171" fmla="*/ 3218228 w 6012824"/>
              <a:gd name="connsiteY171" fmla="*/ 987418 h 2131815"/>
              <a:gd name="connsiteX172" fmla="*/ 3201571 w 6012824"/>
              <a:gd name="connsiteY172" fmla="*/ 974884 h 2131815"/>
              <a:gd name="connsiteX173" fmla="*/ 3196176 w 6012824"/>
              <a:gd name="connsiteY173" fmla="*/ 971077 h 2131815"/>
              <a:gd name="connsiteX174" fmla="*/ 3192925 w 6012824"/>
              <a:gd name="connsiteY174" fmla="*/ 968935 h 2131815"/>
              <a:gd name="connsiteX175" fmla="*/ 3340307 w 6012824"/>
              <a:gd name="connsiteY175" fmla="*/ 2017748 h 2131815"/>
              <a:gd name="connsiteX176" fmla="*/ 3327298 w 6012824"/>
              <a:gd name="connsiteY176" fmla="*/ 2049081 h 2131815"/>
              <a:gd name="connsiteX177" fmla="*/ 3294458 w 6012824"/>
              <a:gd name="connsiteY177" fmla="*/ 1812301 h 2131815"/>
              <a:gd name="connsiteX178" fmla="*/ 3036975 w 6012824"/>
              <a:gd name="connsiteY178" fmla="*/ 1041992 h 2131815"/>
              <a:gd name="connsiteX179" fmla="*/ 2854054 w 6012824"/>
              <a:gd name="connsiteY179" fmla="*/ 928322 h 2131815"/>
              <a:gd name="connsiteX180" fmla="*/ 3130259 w 6012824"/>
              <a:gd name="connsiteY180" fmla="*/ 1788821 h 2131815"/>
              <a:gd name="connsiteX181" fmla="*/ 3128038 w 6012824"/>
              <a:gd name="connsiteY181" fmla="*/ 1900984 h 2131815"/>
              <a:gd name="connsiteX182" fmla="*/ 3100671 w 6012824"/>
              <a:gd name="connsiteY182" fmla="*/ 1825151 h 2131815"/>
              <a:gd name="connsiteX183" fmla="*/ 3033247 w 6012824"/>
              <a:gd name="connsiteY183" fmla="*/ 1717827 h 2131815"/>
              <a:gd name="connsiteX184" fmla="*/ 2733801 w 6012824"/>
              <a:gd name="connsiteY184" fmla="*/ 1381020 h 2131815"/>
              <a:gd name="connsiteX185" fmla="*/ 2277533 w 6012824"/>
              <a:gd name="connsiteY185" fmla="*/ 1417033 h 2131815"/>
              <a:gd name="connsiteX186" fmla="*/ 2863336 w 6012824"/>
              <a:gd name="connsiteY186" fmla="*/ 1519201 h 2131815"/>
              <a:gd name="connsiteX187" fmla="*/ 2912913 w 6012824"/>
              <a:gd name="connsiteY187" fmla="*/ 1641914 h 2131815"/>
              <a:gd name="connsiteX188" fmla="*/ 2912674 w 6012824"/>
              <a:gd name="connsiteY188" fmla="*/ 1645960 h 2131815"/>
              <a:gd name="connsiteX189" fmla="*/ 2792420 w 6012824"/>
              <a:gd name="connsiteY189" fmla="*/ 1546568 h 2131815"/>
              <a:gd name="connsiteX190" fmla="*/ 2349162 w 6012824"/>
              <a:gd name="connsiteY190" fmla="*/ 1481919 h 2131815"/>
              <a:gd name="connsiteX191" fmla="*/ 2720474 w 6012824"/>
              <a:gd name="connsiteY191" fmla="*/ 1700693 h 2131815"/>
              <a:gd name="connsiteX192" fmla="*/ 2647259 w 6012824"/>
              <a:gd name="connsiteY192" fmla="*/ 1842840 h 2131815"/>
              <a:gd name="connsiteX193" fmla="*/ 2580945 w 6012824"/>
              <a:gd name="connsiteY193" fmla="*/ 2131815 h 2131815"/>
              <a:gd name="connsiteX194" fmla="*/ 2485915 w 6012824"/>
              <a:gd name="connsiteY194" fmla="*/ 1832370 h 2131815"/>
              <a:gd name="connsiteX195" fmla="*/ 2424519 w 6012824"/>
              <a:gd name="connsiteY195" fmla="*/ 1752809 h 2131815"/>
              <a:gd name="connsiteX196" fmla="*/ 2465529 w 6012824"/>
              <a:gd name="connsiteY196" fmla="*/ 1680466 h 2131815"/>
              <a:gd name="connsiteX197" fmla="*/ 2463150 w 6012824"/>
              <a:gd name="connsiteY197" fmla="*/ 1657700 h 2131815"/>
              <a:gd name="connsiteX198" fmla="*/ 2368119 w 6012824"/>
              <a:gd name="connsiteY198" fmla="*/ 1773274 h 2131815"/>
              <a:gd name="connsiteX199" fmla="*/ 2218436 w 6012824"/>
              <a:gd name="connsiteY199" fmla="*/ 2128643 h 2131815"/>
              <a:gd name="connsiteX200" fmla="*/ 2148474 w 6012824"/>
              <a:gd name="connsiteY200" fmla="*/ 2073116 h 2131815"/>
              <a:gd name="connsiteX201" fmla="*/ 2075099 w 6012824"/>
              <a:gd name="connsiteY201" fmla="*/ 1850297 h 2131815"/>
              <a:gd name="connsiteX202" fmla="*/ 2065105 w 6012824"/>
              <a:gd name="connsiteY202" fmla="*/ 1836891 h 2131815"/>
              <a:gd name="connsiteX203" fmla="*/ 2269283 w 6012824"/>
              <a:gd name="connsiteY203" fmla="*/ 1706959 h 2131815"/>
              <a:gd name="connsiteX204" fmla="*/ 2478141 w 6012824"/>
              <a:gd name="connsiteY204" fmla="*/ 1625574 h 2131815"/>
              <a:gd name="connsiteX205" fmla="*/ 1831815 w 6012824"/>
              <a:gd name="connsiteY205" fmla="*/ 1900984 h 2131815"/>
              <a:gd name="connsiteX206" fmla="*/ 1696886 w 6012824"/>
              <a:gd name="connsiteY206" fmla="*/ 2033375 h 2131815"/>
              <a:gd name="connsiteX207" fmla="*/ 1780413 w 6012824"/>
              <a:gd name="connsiteY207" fmla="*/ 1782396 h 2131815"/>
              <a:gd name="connsiteX208" fmla="*/ 1987923 w 6012824"/>
              <a:gd name="connsiteY208" fmla="*/ 1440592 h 2131815"/>
              <a:gd name="connsiteX209" fmla="*/ 2111826 w 6012824"/>
              <a:gd name="connsiteY209" fmla="*/ 1266398 h 2131815"/>
              <a:gd name="connsiteX210" fmla="*/ 2119520 w 6012824"/>
              <a:gd name="connsiteY210" fmla="*/ 1234748 h 2131815"/>
              <a:gd name="connsiteX211" fmla="*/ 2118807 w 6012824"/>
              <a:gd name="connsiteY211" fmla="*/ 1223246 h 2131815"/>
              <a:gd name="connsiteX212" fmla="*/ 1920498 w 6012824"/>
              <a:gd name="connsiteY212" fmla="*/ 1385144 h 2131815"/>
              <a:gd name="connsiteX213" fmla="*/ 1716796 w 6012824"/>
              <a:gd name="connsiteY213" fmla="*/ 1671740 h 2131815"/>
              <a:gd name="connsiteX214" fmla="*/ 1677531 w 6012824"/>
              <a:gd name="connsiteY214" fmla="*/ 1403865 h 2131815"/>
              <a:gd name="connsiteX215" fmla="*/ 1622877 w 6012824"/>
              <a:gd name="connsiteY215" fmla="*/ 1323986 h 2131815"/>
              <a:gd name="connsiteX216" fmla="*/ 1613596 w 6012824"/>
              <a:gd name="connsiteY216" fmla="*/ 1317085 h 2131815"/>
              <a:gd name="connsiteX217" fmla="*/ 1660952 w 6012824"/>
              <a:gd name="connsiteY217" fmla="*/ 1458757 h 2131815"/>
              <a:gd name="connsiteX218" fmla="*/ 1652861 w 6012824"/>
              <a:gd name="connsiteY218" fmla="*/ 1502464 h 2131815"/>
              <a:gd name="connsiteX219" fmla="*/ 1562988 w 6012824"/>
              <a:gd name="connsiteY219" fmla="*/ 1376340 h 2131815"/>
              <a:gd name="connsiteX220" fmla="*/ 1275123 w 6012824"/>
              <a:gd name="connsiteY220" fmla="*/ 1252992 h 2131815"/>
              <a:gd name="connsiteX221" fmla="*/ 1604791 w 6012824"/>
              <a:gd name="connsiteY221" fmla="*/ 1551168 h 2131815"/>
              <a:gd name="connsiteX222" fmla="*/ 1609788 w 6012824"/>
              <a:gd name="connsiteY222" fmla="*/ 1580518 h 2131815"/>
              <a:gd name="connsiteX223" fmla="*/ 1603125 w 6012824"/>
              <a:gd name="connsiteY223" fmla="*/ 1574569 h 2131815"/>
              <a:gd name="connsiteX224" fmla="*/ 1325573 w 6012824"/>
              <a:gd name="connsiteY224" fmla="*/ 1390301 h 2131815"/>
              <a:gd name="connsiteX225" fmla="*/ 854709 w 6012824"/>
              <a:gd name="connsiteY225" fmla="*/ 1422823 h 2131815"/>
              <a:gd name="connsiteX226" fmla="*/ 1493500 w 6012824"/>
              <a:gd name="connsiteY226" fmla="*/ 1633427 h 2131815"/>
              <a:gd name="connsiteX227" fmla="*/ 1519122 w 6012824"/>
              <a:gd name="connsiteY227" fmla="*/ 1683162 h 2131815"/>
              <a:gd name="connsiteX228" fmla="*/ 734852 w 6012824"/>
              <a:gd name="connsiteY228" fmla="*/ 1461533 h 2131815"/>
              <a:gd name="connsiteX229" fmla="*/ 928083 w 6012824"/>
              <a:gd name="connsiteY229" fmla="*/ 1519201 h 2131815"/>
              <a:gd name="connsiteX230" fmla="*/ 1465023 w 6012824"/>
              <a:gd name="connsiteY230" fmla="*/ 1805241 h 2131815"/>
              <a:gd name="connsiteX231" fmla="*/ 1467641 w 6012824"/>
              <a:gd name="connsiteY231" fmla="*/ 1809763 h 2131815"/>
              <a:gd name="connsiteX232" fmla="*/ 1418381 w 6012824"/>
              <a:gd name="connsiteY232" fmla="*/ 1845538 h 2131815"/>
              <a:gd name="connsiteX233" fmla="*/ 1291464 w 6012824"/>
              <a:gd name="connsiteY233" fmla="*/ 1791439 h 2131815"/>
              <a:gd name="connsiteX234" fmla="*/ 861531 w 6012824"/>
              <a:gd name="connsiteY234" fmla="*/ 1577107 h 2131815"/>
              <a:gd name="connsiteX235" fmla="*/ 855503 w 6012824"/>
              <a:gd name="connsiteY235" fmla="*/ 1582263 h 2131815"/>
              <a:gd name="connsiteX236" fmla="*/ 886597 w 6012824"/>
              <a:gd name="connsiteY236" fmla="*/ 1622639 h 2131815"/>
              <a:gd name="connsiteX237" fmla="*/ 754683 w 6012824"/>
              <a:gd name="connsiteY237" fmla="*/ 1817774 h 2131815"/>
              <a:gd name="connsiteX238" fmla="*/ 745719 w 6012824"/>
              <a:gd name="connsiteY238" fmla="*/ 1823644 h 2131815"/>
              <a:gd name="connsiteX239" fmla="*/ 473402 w 6012824"/>
              <a:gd name="connsiteY239" fmla="*/ 1654368 h 2131815"/>
              <a:gd name="connsiteX240" fmla="*/ 181968 w 6012824"/>
              <a:gd name="connsiteY240" fmla="*/ 1559656 h 2131815"/>
              <a:gd name="connsiteX241" fmla="*/ 0 w 6012824"/>
              <a:gd name="connsiteY241" fmla="*/ 1501750 h 2131815"/>
              <a:gd name="connsiteX242" fmla="*/ 59255 w 6012824"/>
              <a:gd name="connsiteY242" fmla="*/ 1483823 h 2131815"/>
              <a:gd name="connsiteX243" fmla="*/ 107484 w 6012824"/>
              <a:gd name="connsiteY243" fmla="*/ 1477318 h 2131815"/>
              <a:gd name="connsiteX244" fmla="*/ 103993 w 6012824"/>
              <a:gd name="connsiteY244" fmla="*/ 1481840 h 2131815"/>
              <a:gd name="connsiteX245" fmla="*/ 106849 w 6012824"/>
              <a:gd name="connsiteY245" fmla="*/ 1487075 h 2131815"/>
              <a:gd name="connsiteX246" fmla="*/ 221868 w 6012824"/>
              <a:gd name="connsiteY246" fmla="*/ 1490645 h 2131815"/>
              <a:gd name="connsiteX247" fmla="*/ 222026 w 6012824"/>
              <a:gd name="connsiteY247" fmla="*/ 1468910 h 2131815"/>
              <a:gd name="connsiteX248" fmla="*/ 221629 w 6012824"/>
              <a:gd name="connsiteY248" fmla="*/ 1465975 h 2131815"/>
              <a:gd name="connsiteX249" fmla="*/ 276759 w 6012824"/>
              <a:gd name="connsiteY249" fmla="*/ 1456932 h 2131815"/>
              <a:gd name="connsiteX250" fmla="*/ 306585 w 6012824"/>
              <a:gd name="connsiteY250" fmla="*/ 1434563 h 2131815"/>
              <a:gd name="connsiteX251" fmla="*/ 315866 w 6012824"/>
              <a:gd name="connsiteY251" fmla="*/ 1447731 h 2131815"/>
              <a:gd name="connsiteX252" fmla="*/ 402566 w 6012824"/>
              <a:gd name="connsiteY252" fmla="*/ 1392204 h 2131815"/>
              <a:gd name="connsiteX253" fmla="*/ 417955 w 6012824"/>
              <a:gd name="connsiteY253" fmla="*/ 1400533 h 2131815"/>
              <a:gd name="connsiteX254" fmla="*/ 423111 w 6012824"/>
              <a:gd name="connsiteY254" fmla="*/ 1404341 h 2131815"/>
              <a:gd name="connsiteX255" fmla="*/ 434216 w 6012824"/>
              <a:gd name="connsiteY255" fmla="*/ 1374912 h 2131815"/>
              <a:gd name="connsiteX256" fmla="*/ 522503 w 6012824"/>
              <a:gd name="connsiteY256" fmla="*/ 1351353 h 2131815"/>
              <a:gd name="connsiteX257" fmla="*/ 524089 w 6012824"/>
              <a:gd name="connsiteY257" fmla="*/ 1327159 h 2131815"/>
              <a:gd name="connsiteX258" fmla="*/ 532022 w 6012824"/>
              <a:gd name="connsiteY258" fmla="*/ 1322241 h 2131815"/>
              <a:gd name="connsiteX259" fmla="*/ 557326 w 6012824"/>
              <a:gd name="connsiteY259" fmla="*/ 1338185 h 2131815"/>
              <a:gd name="connsiteX260" fmla="*/ 563117 w 6012824"/>
              <a:gd name="connsiteY260" fmla="*/ 1336043 h 2131815"/>
              <a:gd name="connsiteX261" fmla="*/ 557088 w 6012824"/>
              <a:gd name="connsiteY261" fmla="*/ 1299238 h 2131815"/>
              <a:gd name="connsiteX262" fmla="*/ 562244 w 6012824"/>
              <a:gd name="connsiteY262" fmla="*/ 1292891 h 2131815"/>
              <a:gd name="connsiteX263" fmla="*/ 602937 w 6012824"/>
              <a:gd name="connsiteY263" fmla="*/ 1367614 h 2131815"/>
              <a:gd name="connsiteX264" fmla="*/ 598257 w 6012824"/>
              <a:gd name="connsiteY264" fmla="*/ 1280993 h 2131815"/>
              <a:gd name="connsiteX265" fmla="*/ 625068 w 6012824"/>
              <a:gd name="connsiteY265" fmla="*/ 1310660 h 2131815"/>
              <a:gd name="connsiteX266" fmla="*/ 630066 w 6012824"/>
              <a:gd name="connsiteY266" fmla="*/ 1306694 h 2131815"/>
              <a:gd name="connsiteX267" fmla="*/ 632921 w 6012824"/>
              <a:gd name="connsiteY267" fmla="*/ 1277027 h 2131815"/>
              <a:gd name="connsiteX268" fmla="*/ 642440 w 6012824"/>
              <a:gd name="connsiteY268" fmla="*/ 1273140 h 2131815"/>
              <a:gd name="connsiteX269" fmla="*/ 661954 w 6012824"/>
              <a:gd name="connsiteY269" fmla="*/ 1290432 h 2131815"/>
              <a:gd name="connsiteX270" fmla="*/ 668934 w 6012824"/>
              <a:gd name="connsiteY270" fmla="*/ 1288370 h 2131815"/>
              <a:gd name="connsiteX271" fmla="*/ 674090 w 6012824"/>
              <a:gd name="connsiteY271" fmla="*/ 1255689 h 2131815"/>
              <a:gd name="connsiteX272" fmla="*/ 675994 w 6012824"/>
              <a:gd name="connsiteY272" fmla="*/ 1262273 h 2131815"/>
              <a:gd name="connsiteX273" fmla="*/ 675042 w 6012824"/>
              <a:gd name="connsiteY273" fmla="*/ 1245773 h 2131815"/>
              <a:gd name="connsiteX274" fmla="*/ 681308 w 6012824"/>
              <a:gd name="connsiteY274" fmla="*/ 1251881 h 2131815"/>
              <a:gd name="connsiteX275" fmla="*/ 678453 w 6012824"/>
              <a:gd name="connsiteY275" fmla="*/ 1325335 h 2131815"/>
              <a:gd name="connsiteX276" fmla="*/ 716211 w 6012824"/>
              <a:gd name="connsiteY276" fmla="*/ 1253071 h 2131815"/>
              <a:gd name="connsiteX277" fmla="*/ 735407 w 6012824"/>
              <a:gd name="connsiteY277" fmla="*/ 1262749 h 2131815"/>
              <a:gd name="connsiteX278" fmla="*/ 769913 w 6012824"/>
              <a:gd name="connsiteY278" fmla="*/ 1232606 h 2131815"/>
              <a:gd name="connsiteX279" fmla="*/ 761822 w 6012824"/>
              <a:gd name="connsiteY279" fmla="*/ 1274013 h 2131815"/>
              <a:gd name="connsiteX280" fmla="*/ 785381 w 6012824"/>
              <a:gd name="connsiteY280" fmla="*/ 1244504 h 2131815"/>
              <a:gd name="connsiteX281" fmla="*/ 829247 w 6012824"/>
              <a:gd name="connsiteY281" fmla="*/ 1241093 h 2131815"/>
              <a:gd name="connsiteX282" fmla="*/ 846063 w 6012824"/>
              <a:gd name="connsiteY282" fmla="*/ 1206033 h 2131815"/>
              <a:gd name="connsiteX283" fmla="*/ 853281 w 6012824"/>
              <a:gd name="connsiteY283" fmla="*/ 1202384 h 2131815"/>
              <a:gd name="connsiteX284" fmla="*/ 869384 w 6012824"/>
              <a:gd name="connsiteY284" fmla="*/ 1220628 h 2131815"/>
              <a:gd name="connsiteX285" fmla="*/ 924197 w 6012824"/>
              <a:gd name="connsiteY285" fmla="*/ 1147413 h 2131815"/>
              <a:gd name="connsiteX286" fmla="*/ 932843 w 6012824"/>
              <a:gd name="connsiteY286" fmla="*/ 1148285 h 2131815"/>
              <a:gd name="connsiteX287" fmla="*/ 931098 w 6012824"/>
              <a:gd name="connsiteY287" fmla="*/ 1191675 h 2131815"/>
              <a:gd name="connsiteX288" fmla="*/ 966238 w 6012824"/>
              <a:gd name="connsiteY288" fmla="*/ 1157011 h 2131815"/>
              <a:gd name="connsiteX289" fmla="*/ 978454 w 6012824"/>
              <a:gd name="connsiteY289" fmla="*/ 1174224 h 2131815"/>
              <a:gd name="connsiteX290" fmla="*/ 996222 w 6012824"/>
              <a:gd name="connsiteY290" fmla="*/ 1157487 h 2131815"/>
              <a:gd name="connsiteX291" fmla="*/ 1007565 w 6012824"/>
              <a:gd name="connsiteY291" fmla="*/ 1170892 h 2131815"/>
              <a:gd name="connsiteX292" fmla="*/ 1016608 w 6012824"/>
              <a:gd name="connsiteY292" fmla="*/ 1167164 h 2131815"/>
              <a:gd name="connsiteX293" fmla="*/ 1031362 w 6012824"/>
              <a:gd name="connsiteY293" fmla="*/ 1122901 h 2131815"/>
              <a:gd name="connsiteX294" fmla="*/ 1057301 w 6012824"/>
              <a:gd name="connsiteY294" fmla="*/ 1153838 h 2131815"/>
              <a:gd name="connsiteX295" fmla="*/ 1066423 w 6012824"/>
              <a:gd name="connsiteY295" fmla="*/ 1126075 h 2131815"/>
              <a:gd name="connsiteX296" fmla="*/ 1082367 w 6012824"/>
              <a:gd name="connsiteY296" fmla="*/ 1133769 h 2131815"/>
              <a:gd name="connsiteX297" fmla="*/ 1093314 w 6012824"/>
              <a:gd name="connsiteY297" fmla="*/ 1122901 h 2131815"/>
              <a:gd name="connsiteX298" fmla="*/ 1096249 w 6012824"/>
              <a:gd name="connsiteY298" fmla="*/ 1118301 h 2131815"/>
              <a:gd name="connsiteX299" fmla="*/ 1109813 w 6012824"/>
              <a:gd name="connsiteY299" fmla="*/ 1135197 h 2131815"/>
              <a:gd name="connsiteX300" fmla="*/ 1136545 w 6012824"/>
              <a:gd name="connsiteY300" fmla="*/ 1094821 h 2131815"/>
              <a:gd name="connsiteX301" fmla="*/ 1163753 w 6012824"/>
              <a:gd name="connsiteY301" fmla="*/ 1110924 h 2131815"/>
              <a:gd name="connsiteX302" fmla="*/ 1166212 w 6012824"/>
              <a:gd name="connsiteY302" fmla="*/ 1081257 h 2131815"/>
              <a:gd name="connsiteX303" fmla="*/ 1186519 w 6012824"/>
              <a:gd name="connsiteY303" fmla="*/ 1110289 h 2131815"/>
              <a:gd name="connsiteX304" fmla="*/ 1193182 w 6012824"/>
              <a:gd name="connsiteY304" fmla="*/ 1111003 h 2131815"/>
              <a:gd name="connsiteX305" fmla="*/ 1208095 w 6012824"/>
              <a:gd name="connsiteY305" fmla="*/ 1065392 h 2131815"/>
              <a:gd name="connsiteX306" fmla="*/ 1233478 w 6012824"/>
              <a:gd name="connsiteY306" fmla="*/ 1104419 h 2131815"/>
              <a:gd name="connsiteX307" fmla="*/ 1252278 w 6012824"/>
              <a:gd name="connsiteY307" fmla="*/ 1074276 h 2131815"/>
              <a:gd name="connsiteX308" fmla="*/ 1268777 w 6012824"/>
              <a:gd name="connsiteY308" fmla="*/ 1088872 h 2131815"/>
              <a:gd name="connsiteX309" fmla="*/ 1275599 w 6012824"/>
              <a:gd name="connsiteY309" fmla="*/ 1085858 h 2131815"/>
              <a:gd name="connsiteX310" fmla="*/ 1275361 w 6012824"/>
              <a:gd name="connsiteY310" fmla="*/ 1047782 h 2131815"/>
              <a:gd name="connsiteX311" fmla="*/ 1281707 w 6012824"/>
              <a:gd name="connsiteY311" fmla="*/ 1043657 h 2131815"/>
              <a:gd name="connsiteX312" fmla="*/ 1294557 w 6012824"/>
              <a:gd name="connsiteY312" fmla="*/ 1053732 h 2131815"/>
              <a:gd name="connsiteX313" fmla="*/ 1328190 w 6012824"/>
              <a:gd name="connsiteY313" fmla="*/ 1038581 h 2131815"/>
              <a:gd name="connsiteX314" fmla="*/ 1333188 w 6012824"/>
              <a:gd name="connsiteY314" fmla="*/ 1035012 h 2131815"/>
              <a:gd name="connsiteX315" fmla="*/ 1356351 w 6012824"/>
              <a:gd name="connsiteY315" fmla="*/ 1075466 h 2131815"/>
              <a:gd name="connsiteX316" fmla="*/ 1378640 w 6012824"/>
              <a:gd name="connsiteY316" fmla="*/ 1002409 h 2131815"/>
              <a:gd name="connsiteX317" fmla="*/ 1407514 w 6012824"/>
              <a:gd name="connsiteY317" fmla="*/ 1042706 h 2131815"/>
              <a:gd name="connsiteX318" fmla="*/ 1412749 w 6012824"/>
              <a:gd name="connsiteY318" fmla="*/ 1041278 h 2131815"/>
              <a:gd name="connsiteX319" fmla="*/ 1412353 w 6012824"/>
              <a:gd name="connsiteY319" fmla="*/ 990035 h 2131815"/>
              <a:gd name="connsiteX320" fmla="*/ 1416874 w 6012824"/>
              <a:gd name="connsiteY320" fmla="*/ 989321 h 2131815"/>
              <a:gd name="connsiteX321" fmla="*/ 1429883 w 6012824"/>
              <a:gd name="connsiteY321" fmla="*/ 1016688 h 2131815"/>
              <a:gd name="connsiteX322" fmla="*/ 1454315 w 6012824"/>
              <a:gd name="connsiteY322" fmla="*/ 1023430 h 2131815"/>
              <a:gd name="connsiteX323" fmla="*/ 1452411 w 6012824"/>
              <a:gd name="connsiteY323" fmla="*/ 969966 h 2131815"/>
              <a:gd name="connsiteX324" fmla="*/ 1458281 w 6012824"/>
              <a:gd name="connsiteY324" fmla="*/ 965604 h 2131815"/>
              <a:gd name="connsiteX325" fmla="*/ 1490962 w 6012824"/>
              <a:gd name="connsiteY325" fmla="*/ 1003916 h 2131815"/>
              <a:gd name="connsiteX326" fmla="*/ 1496674 w 6012824"/>
              <a:gd name="connsiteY326" fmla="*/ 999871 h 2131815"/>
              <a:gd name="connsiteX327" fmla="*/ 1498339 w 6012824"/>
              <a:gd name="connsiteY327" fmla="*/ 967111 h 2131815"/>
              <a:gd name="connsiteX328" fmla="*/ 1525785 w 6012824"/>
              <a:gd name="connsiteY328" fmla="*/ 1006931 h 2131815"/>
              <a:gd name="connsiteX329" fmla="*/ 1533638 w 6012824"/>
              <a:gd name="connsiteY329" fmla="*/ 935381 h 2131815"/>
              <a:gd name="connsiteX330" fmla="*/ 1566716 w 6012824"/>
              <a:gd name="connsiteY330" fmla="*/ 966158 h 2131815"/>
              <a:gd name="connsiteX331" fmla="*/ 1579011 w 6012824"/>
              <a:gd name="connsiteY331" fmla="*/ 941885 h 2131815"/>
              <a:gd name="connsiteX332" fmla="*/ 1616055 w 6012824"/>
              <a:gd name="connsiteY332" fmla="*/ 944900 h 2131815"/>
              <a:gd name="connsiteX333" fmla="*/ 1613913 w 6012824"/>
              <a:gd name="connsiteY333" fmla="*/ 913964 h 2131815"/>
              <a:gd name="connsiteX334" fmla="*/ 1618435 w 6012824"/>
              <a:gd name="connsiteY334" fmla="*/ 910236 h 2131815"/>
              <a:gd name="connsiteX335" fmla="*/ 1635410 w 6012824"/>
              <a:gd name="connsiteY335" fmla="*/ 958861 h 2131815"/>
              <a:gd name="connsiteX336" fmla="*/ 1662618 w 6012824"/>
              <a:gd name="connsiteY336" fmla="*/ 913646 h 2131815"/>
              <a:gd name="connsiteX337" fmla="*/ 1668408 w 6012824"/>
              <a:gd name="connsiteY337" fmla="*/ 916502 h 2131815"/>
              <a:gd name="connsiteX338" fmla="*/ 1675548 w 6012824"/>
              <a:gd name="connsiteY338" fmla="*/ 939665 h 2131815"/>
              <a:gd name="connsiteX339" fmla="*/ 1693316 w 6012824"/>
              <a:gd name="connsiteY339" fmla="*/ 906904 h 2131815"/>
              <a:gd name="connsiteX340" fmla="*/ 1710291 w 6012824"/>
              <a:gd name="connsiteY340" fmla="*/ 938713 h 2131815"/>
              <a:gd name="connsiteX341" fmla="*/ 1716002 w 6012824"/>
              <a:gd name="connsiteY341" fmla="*/ 886597 h 2131815"/>
              <a:gd name="connsiteX342" fmla="*/ 1724649 w 6012824"/>
              <a:gd name="connsiteY342" fmla="*/ 908808 h 2131815"/>
              <a:gd name="connsiteX343" fmla="*/ 1737261 w 6012824"/>
              <a:gd name="connsiteY343" fmla="*/ 860579 h 2131815"/>
              <a:gd name="connsiteX344" fmla="*/ 1784062 w 6012824"/>
              <a:gd name="connsiteY344" fmla="*/ 918564 h 2131815"/>
              <a:gd name="connsiteX345" fmla="*/ 1794136 w 6012824"/>
              <a:gd name="connsiteY345" fmla="*/ 914440 h 2131815"/>
              <a:gd name="connsiteX346" fmla="*/ 1788742 w 6012824"/>
              <a:gd name="connsiteY346" fmla="*/ 778162 h 2131815"/>
              <a:gd name="connsiteX347" fmla="*/ 1831497 w 6012824"/>
              <a:gd name="connsiteY347" fmla="*/ 880886 h 2131815"/>
              <a:gd name="connsiteX348" fmla="*/ 1841968 w 6012824"/>
              <a:gd name="connsiteY348" fmla="*/ 881124 h 2131815"/>
              <a:gd name="connsiteX349" fmla="*/ 1859499 w 6012824"/>
              <a:gd name="connsiteY349" fmla="*/ 852568 h 2131815"/>
              <a:gd name="connsiteX350" fmla="*/ 1849583 w 6012824"/>
              <a:gd name="connsiteY350" fmla="*/ 782446 h 2131815"/>
              <a:gd name="connsiteX351" fmla="*/ 1867827 w 6012824"/>
              <a:gd name="connsiteY351" fmla="*/ 804815 h 2131815"/>
              <a:gd name="connsiteX352" fmla="*/ 1869652 w 6012824"/>
              <a:gd name="connsiteY352" fmla="*/ 817904 h 2131815"/>
              <a:gd name="connsiteX353" fmla="*/ 1885834 w 6012824"/>
              <a:gd name="connsiteY353" fmla="*/ 841542 h 2131815"/>
              <a:gd name="connsiteX354" fmla="*/ 1895828 w 6012824"/>
              <a:gd name="connsiteY354" fmla="*/ 793630 h 2131815"/>
              <a:gd name="connsiteX355" fmla="*/ 1904237 w 6012824"/>
              <a:gd name="connsiteY355" fmla="*/ 815999 h 2131815"/>
              <a:gd name="connsiteX356" fmla="*/ 1905744 w 6012824"/>
              <a:gd name="connsiteY356" fmla="*/ 812271 h 2131815"/>
              <a:gd name="connsiteX357" fmla="*/ 1907093 w 6012824"/>
              <a:gd name="connsiteY357" fmla="*/ 825122 h 2131815"/>
              <a:gd name="connsiteX358" fmla="*/ 1917960 w 6012824"/>
              <a:gd name="connsiteY358" fmla="*/ 799976 h 2131815"/>
              <a:gd name="connsiteX359" fmla="*/ 1924385 w 6012824"/>
              <a:gd name="connsiteY359" fmla="*/ 799183 h 2131815"/>
              <a:gd name="connsiteX360" fmla="*/ 1936601 w 6012824"/>
              <a:gd name="connsiteY360" fmla="*/ 827264 h 2131815"/>
              <a:gd name="connsiteX361" fmla="*/ 1951910 w 6012824"/>
              <a:gd name="connsiteY361" fmla="*/ 797041 h 2131815"/>
              <a:gd name="connsiteX362" fmla="*/ 1961429 w 6012824"/>
              <a:gd name="connsiteY362" fmla="*/ 807909 h 2131815"/>
              <a:gd name="connsiteX363" fmla="*/ 1983243 w 6012824"/>
              <a:gd name="connsiteY363" fmla="*/ 777290 h 2131815"/>
              <a:gd name="connsiteX364" fmla="*/ 1988161 w 6012824"/>
              <a:gd name="connsiteY364" fmla="*/ 813144 h 2131815"/>
              <a:gd name="connsiteX365" fmla="*/ 1990699 w 6012824"/>
              <a:gd name="connsiteY365" fmla="*/ 804339 h 2131815"/>
              <a:gd name="connsiteX366" fmla="*/ 1992682 w 6012824"/>
              <a:gd name="connsiteY366" fmla="*/ 806163 h 2131815"/>
              <a:gd name="connsiteX367" fmla="*/ 2008309 w 6012824"/>
              <a:gd name="connsiteY367" fmla="*/ 776576 h 2131815"/>
              <a:gd name="connsiteX368" fmla="*/ 2016241 w 6012824"/>
              <a:gd name="connsiteY368" fmla="*/ 774752 h 2131815"/>
              <a:gd name="connsiteX369" fmla="*/ 2026315 w 6012824"/>
              <a:gd name="connsiteY369" fmla="*/ 793472 h 2131815"/>
              <a:gd name="connsiteX370" fmla="*/ 2048763 w 6012824"/>
              <a:gd name="connsiteY370" fmla="*/ 758728 h 2131815"/>
              <a:gd name="connsiteX371" fmla="*/ 2060028 w 6012824"/>
              <a:gd name="connsiteY371" fmla="*/ 777845 h 2131815"/>
              <a:gd name="connsiteX372" fmla="*/ 2086918 w 6012824"/>
              <a:gd name="connsiteY372" fmla="*/ 765788 h 2131815"/>
              <a:gd name="connsiteX373" fmla="*/ 2112540 w 6012824"/>
              <a:gd name="connsiteY373" fmla="*/ 705899 h 2131815"/>
              <a:gd name="connsiteX374" fmla="*/ 2067246 w 6012824"/>
              <a:gd name="connsiteY374" fmla="*/ 621181 h 2131815"/>
              <a:gd name="connsiteX375" fmla="*/ 2089378 w 6012824"/>
              <a:gd name="connsiteY375" fmla="*/ 635301 h 2131815"/>
              <a:gd name="connsiteX376" fmla="*/ 2162435 w 6012824"/>
              <a:gd name="connsiteY376" fmla="*/ 714862 h 2131815"/>
              <a:gd name="connsiteX377" fmla="*/ 2149028 w 6012824"/>
              <a:gd name="connsiteY377" fmla="*/ 655449 h 2131815"/>
              <a:gd name="connsiteX378" fmla="*/ 2154026 w 6012824"/>
              <a:gd name="connsiteY378" fmla="*/ 657670 h 2131815"/>
              <a:gd name="connsiteX379" fmla="*/ 2183772 w 6012824"/>
              <a:gd name="connsiteY379" fmla="*/ 711055 h 2131815"/>
              <a:gd name="connsiteX380" fmla="*/ 2185518 w 6012824"/>
              <a:gd name="connsiteY380" fmla="*/ 716449 h 2131815"/>
              <a:gd name="connsiteX381" fmla="*/ 2189642 w 6012824"/>
              <a:gd name="connsiteY381" fmla="*/ 697253 h 2131815"/>
              <a:gd name="connsiteX382" fmla="*/ 2149980 w 6012824"/>
              <a:gd name="connsiteY382" fmla="*/ 585645 h 2131815"/>
              <a:gd name="connsiteX383" fmla="*/ 2207887 w 6012824"/>
              <a:gd name="connsiteY383" fmla="*/ 647993 h 2131815"/>
              <a:gd name="connsiteX384" fmla="*/ 2216137 w 6012824"/>
              <a:gd name="connsiteY384" fmla="*/ 721605 h 2131815"/>
              <a:gd name="connsiteX385" fmla="*/ 2268649 w 6012824"/>
              <a:gd name="connsiteY385" fmla="*/ 576364 h 2131815"/>
              <a:gd name="connsiteX386" fmla="*/ 2276343 w 6012824"/>
              <a:gd name="connsiteY386" fmla="*/ 578426 h 2131815"/>
              <a:gd name="connsiteX387" fmla="*/ 2279278 w 6012824"/>
              <a:gd name="connsiteY387" fmla="*/ 699473 h 2131815"/>
              <a:gd name="connsiteX388" fmla="*/ 2363757 w 6012824"/>
              <a:gd name="connsiteY388" fmla="*/ 578664 h 2131815"/>
              <a:gd name="connsiteX389" fmla="*/ 2369865 w 6012824"/>
              <a:gd name="connsiteY389" fmla="*/ 631970 h 2131815"/>
              <a:gd name="connsiteX390" fmla="*/ 2388586 w 6012824"/>
              <a:gd name="connsiteY390" fmla="*/ 601113 h 2131815"/>
              <a:gd name="connsiteX391" fmla="*/ 2389299 w 6012824"/>
              <a:gd name="connsiteY391" fmla="*/ 636412 h 2131815"/>
              <a:gd name="connsiteX392" fmla="*/ 2388665 w 6012824"/>
              <a:gd name="connsiteY392" fmla="*/ 641250 h 2131815"/>
              <a:gd name="connsiteX393" fmla="*/ 2448792 w 6012824"/>
              <a:gd name="connsiteY393" fmla="*/ 548125 h 2131815"/>
              <a:gd name="connsiteX394" fmla="*/ 2447840 w 6012824"/>
              <a:gd name="connsiteY394" fmla="*/ 576284 h 2131815"/>
              <a:gd name="connsiteX395" fmla="*/ 2441177 w 6012824"/>
              <a:gd name="connsiteY395" fmla="*/ 603175 h 2131815"/>
              <a:gd name="connsiteX396" fmla="*/ 2519072 w 6012824"/>
              <a:gd name="connsiteY396" fmla="*/ 491171 h 2131815"/>
              <a:gd name="connsiteX397" fmla="*/ 2496306 w 6012824"/>
              <a:gd name="connsiteY397" fmla="*/ 590245 h 2131815"/>
              <a:gd name="connsiteX398" fmla="*/ 2509077 w 6012824"/>
              <a:gd name="connsiteY398" fmla="*/ 589452 h 2131815"/>
              <a:gd name="connsiteX399" fmla="*/ 2566825 w 6012824"/>
              <a:gd name="connsiteY399" fmla="*/ 485856 h 2131815"/>
              <a:gd name="connsiteX400" fmla="*/ 2571902 w 6012824"/>
              <a:gd name="connsiteY400" fmla="*/ 484904 h 2131815"/>
              <a:gd name="connsiteX401" fmla="*/ 2578565 w 6012824"/>
              <a:gd name="connsiteY401" fmla="*/ 511398 h 2131815"/>
              <a:gd name="connsiteX402" fmla="*/ 2627666 w 6012824"/>
              <a:gd name="connsiteY402" fmla="*/ 456665 h 2131815"/>
              <a:gd name="connsiteX403" fmla="*/ 2629966 w 6012824"/>
              <a:gd name="connsiteY403" fmla="*/ 460314 h 2131815"/>
              <a:gd name="connsiteX404" fmla="*/ 2569126 w 6012824"/>
              <a:gd name="connsiteY404" fmla="*/ 538923 h 2131815"/>
              <a:gd name="connsiteX405" fmla="*/ 2762833 w 6012824"/>
              <a:gd name="connsiteY405" fmla="*/ 392095 h 2131815"/>
              <a:gd name="connsiteX406" fmla="*/ 2759739 w 6012824"/>
              <a:gd name="connsiteY406" fmla="*/ 416051 h 2131815"/>
              <a:gd name="connsiteX407" fmla="*/ 2649004 w 6012824"/>
              <a:gd name="connsiteY407" fmla="*/ 530039 h 2131815"/>
              <a:gd name="connsiteX408" fmla="*/ 1850456 w 6012824"/>
              <a:gd name="connsiteY408" fmla="*/ 1030172 h 2131815"/>
              <a:gd name="connsiteX409" fmla="*/ 1644135 w 6012824"/>
              <a:gd name="connsiteY409" fmla="*/ 1131944 h 2131815"/>
              <a:gd name="connsiteX410" fmla="*/ 1536494 w 6012824"/>
              <a:gd name="connsiteY410" fmla="*/ 1181680 h 2131815"/>
              <a:gd name="connsiteX411" fmla="*/ 1546488 w 6012824"/>
              <a:gd name="connsiteY411" fmla="*/ 1184219 h 2131815"/>
              <a:gd name="connsiteX412" fmla="*/ 1701565 w 6012824"/>
              <a:gd name="connsiteY412" fmla="*/ 1147492 h 2131815"/>
              <a:gd name="connsiteX413" fmla="*/ 1706166 w 6012824"/>
              <a:gd name="connsiteY413" fmla="*/ 1144239 h 2131815"/>
              <a:gd name="connsiteX414" fmla="*/ 1710212 w 6012824"/>
              <a:gd name="connsiteY414" fmla="*/ 1174620 h 2131815"/>
              <a:gd name="connsiteX415" fmla="*/ 1709974 w 6012824"/>
              <a:gd name="connsiteY415" fmla="*/ 1159470 h 2131815"/>
              <a:gd name="connsiteX416" fmla="*/ 1714258 w 6012824"/>
              <a:gd name="connsiteY416" fmla="*/ 1169702 h 2131815"/>
              <a:gd name="connsiteX417" fmla="*/ 1726790 w 6012824"/>
              <a:gd name="connsiteY417" fmla="*/ 1147492 h 2131815"/>
              <a:gd name="connsiteX418" fmla="*/ 1992523 w 6012824"/>
              <a:gd name="connsiteY418" fmla="*/ 1029538 h 2131815"/>
              <a:gd name="connsiteX419" fmla="*/ 1994904 w 6012824"/>
              <a:gd name="connsiteY419" fmla="*/ 1027000 h 2131815"/>
              <a:gd name="connsiteX420" fmla="*/ 1798023 w 6012824"/>
              <a:gd name="connsiteY420" fmla="*/ 1142732 h 2131815"/>
              <a:gd name="connsiteX421" fmla="*/ 1781285 w 6012824"/>
              <a:gd name="connsiteY421" fmla="*/ 1171527 h 2131815"/>
              <a:gd name="connsiteX422" fmla="*/ 1791518 w 6012824"/>
              <a:gd name="connsiteY422" fmla="*/ 1178190 h 2131815"/>
              <a:gd name="connsiteX423" fmla="*/ 1856960 w 6012824"/>
              <a:gd name="connsiteY423" fmla="*/ 1156138 h 2131815"/>
              <a:gd name="connsiteX424" fmla="*/ 1864654 w 6012824"/>
              <a:gd name="connsiteY424" fmla="*/ 1175731 h 2131815"/>
              <a:gd name="connsiteX425" fmla="*/ 1872587 w 6012824"/>
              <a:gd name="connsiteY425" fmla="*/ 1165657 h 2131815"/>
              <a:gd name="connsiteX426" fmla="*/ 1946595 w 6012824"/>
              <a:gd name="connsiteY426" fmla="*/ 1161691 h 2131815"/>
              <a:gd name="connsiteX427" fmla="*/ 1988875 w 6012824"/>
              <a:gd name="connsiteY427" fmla="*/ 1127502 h 2131815"/>
              <a:gd name="connsiteX428" fmla="*/ 1996410 w 6012824"/>
              <a:gd name="connsiteY428" fmla="*/ 1151934 h 2131815"/>
              <a:gd name="connsiteX429" fmla="*/ 2025681 w 6012824"/>
              <a:gd name="connsiteY429" fmla="*/ 1121950 h 2131815"/>
              <a:gd name="connsiteX430" fmla="*/ 2030678 w 6012824"/>
              <a:gd name="connsiteY430" fmla="*/ 1147650 h 2131815"/>
              <a:gd name="connsiteX431" fmla="*/ 2071609 w 6012824"/>
              <a:gd name="connsiteY431" fmla="*/ 1108782 h 2131815"/>
              <a:gd name="connsiteX432" fmla="*/ 2084856 w 6012824"/>
              <a:gd name="connsiteY432" fmla="*/ 1117825 h 2131815"/>
              <a:gd name="connsiteX433" fmla="*/ 2088425 w 6012824"/>
              <a:gd name="connsiteY433" fmla="*/ 1121950 h 2131815"/>
              <a:gd name="connsiteX434" fmla="*/ 2116110 w 6012824"/>
              <a:gd name="connsiteY434" fmla="*/ 1099501 h 2131815"/>
              <a:gd name="connsiteX435" fmla="*/ 2119362 w 6012824"/>
              <a:gd name="connsiteY435" fmla="*/ 1115445 h 2131815"/>
              <a:gd name="connsiteX436" fmla="*/ 2124756 w 6012824"/>
              <a:gd name="connsiteY436" fmla="*/ 1118698 h 2131815"/>
              <a:gd name="connsiteX437" fmla="*/ 2191863 w 6012824"/>
              <a:gd name="connsiteY437" fmla="*/ 1063251 h 2131815"/>
              <a:gd name="connsiteX438" fmla="*/ 2239695 w 6012824"/>
              <a:gd name="connsiteY438" fmla="*/ 1081733 h 2131815"/>
              <a:gd name="connsiteX439" fmla="*/ 2293794 w 6012824"/>
              <a:gd name="connsiteY439" fmla="*/ 1044213 h 2131815"/>
              <a:gd name="connsiteX440" fmla="*/ 2338611 w 6012824"/>
              <a:gd name="connsiteY440" fmla="*/ 1048655 h 2131815"/>
              <a:gd name="connsiteX441" fmla="*/ 2369707 w 6012824"/>
              <a:gd name="connsiteY441" fmla="*/ 1002885 h 2131815"/>
              <a:gd name="connsiteX442" fmla="*/ 2407067 w 6012824"/>
              <a:gd name="connsiteY442" fmla="*/ 1011135 h 2131815"/>
              <a:gd name="connsiteX443" fmla="*/ 2414127 w 6012824"/>
              <a:gd name="connsiteY443" fmla="*/ 981389 h 2131815"/>
              <a:gd name="connsiteX444" fmla="*/ 2440542 w 6012824"/>
              <a:gd name="connsiteY444" fmla="*/ 950849 h 2131815"/>
              <a:gd name="connsiteX445" fmla="*/ 2448237 w 6012824"/>
              <a:gd name="connsiteY445" fmla="*/ 926180 h 2131815"/>
              <a:gd name="connsiteX446" fmla="*/ 2397470 w 6012824"/>
              <a:gd name="connsiteY446" fmla="*/ 858199 h 2131815"/>
              <a:gd name="connsiteX447" fmla="*/ 2510981 w 6012824"/>
              <a:gd name="connsiteY447" fmla="*/ 941568 h 2131815"/>
              <a:gd name="connsiteX448" fmla="*/ 2513758 w 6012824"/>
              <a:gd name="connsiteY448" fmla="*/ 936333 h 2131815"/>
              <a:gd name="connsiteX449" fmla="*/ 2465608 w 6012824"/>
              <a:gd name="connsiteY449" fmla="*/ 866449 h 2131815"/>
              <a:gd name="connsiteX450" fmla="*/ 2590225 w 6012824"/>
              <a:gd name="connsiteY450" fmla="*/ 891436 h 2131815"/>
              <a:gd name="connsiteX451" fmla="*/ 2570950 w 6012824"/>
              <a:gd name="connsiteY451" fmla="*/ 858358 h 2131815"/>
              <a:gd name="connsiteX452" fmla="*/ 2628380 w 6012824"/>
              <a:gd name="connsiteY452" fmla="*/ 891991 h 2131815"/>
              <a:gd name="connsiteX453" fmla="*/ 2638057 w 6012824"/>
              <a:gd name="connsiteY453" fmla="*/ 886994 h 2131815"/>
              <a:gd name="connsiteX454" fmla="*/ 2629252 w 6012824"/>
              <a:gd name="connsiteY454" fmla="*/ 821156 h 2131815"/>
              <a:gd name="connsiteX455" fmla="*/ 2633060 w 6012824"/>
              <a:gd name="connsiteY455" fmla="*/ 815920 h 2131815"/>
              <a:gd name="connsiteX456" fmla="*/ 2665503 w 6012824"/>
              <a:gd name="connsiteY456" fmla="*/ 846380 h 2131815"/>
              <a:gd name="connsiteX457" fmla="*/ 2708417 w 6012824"/>
              <a:gd name="connsiteY457" fmla="*/ 727395 h 2131815"/>
              <a:gd name="connsiteX458" fmla="*/ 2710559 w 6012824"/>
              <a:gd name="connsiteY458" fmla="*/ 731124 h 2131815"/>
              <a:gd name="connsiteX459" fmla="*/ 2726344 w 6012824"/>
              <a:gd name="connsiteY459" fmla="*/ 809019 h 2131815"/>
              <a:gd name="connsiteX460" fmla="*/ 2744826 w 6012824"/>
              <a:gd name="connsiteY460" fmla="*/ 864466 h 2131815"/>
              <a:gd name="connsiteX461" fmla="*/ 2770051 w 6012824"/>
              <a:gd name="connsiteY461" fmla="*/ 807274 h 2131815"/>
              <a:gd name="connsiteX462" fmla="*/ 2785282 w 6012824"/>
              <a:gd name="connsiteY462" fmla="*/ 841938 h 2131815"/>
              <a:gd name="connsiteX463" fmla="*/ 2793214 w 6012824"/>
              <a:gd name="connsiteY463" fmla="*/ 844080 h 2131815"/>
              <a:gd name="connsiteX464" fmla="*/ 2804081 w 6012824"/>
              <a:gd name="connsiteY464" fmla="*/ 801245 h 2131815"/>
              <a:gd name="connsiteX465" fmla="*/ 2810268 w 6012824"/>
              <a:gd name="connsiteY465" fmla="*/ 800452 h 2131815"/>
              <a:gd name="connsiteX466" fmla="*/ 2824388 w 6012824"/>
              <a:gd name="connsiteY466" fmla="*/ 818062 h 2131815"/>
              <a:gd name="connsiteX467" fmla="*/ 2833510 w 6012824"/>
              <a:gd name="connsiteY467" fmla="*/ 818934 h 2131815"/>
              <a:gd name="connsiteX468" fmla="*/ 2844377 w 6012824"/>
              <a:gd name="connsiteY468" fmla="*/ 796724 h 2131815"/>
              <a:gd name="connsiteX469" fmla="*/ 2893557 w 6012824"/>
              <a:gd name="connsiteY469" fmla="*/ 800056 h 2131815"/>
              <a:gd name="connsiteX470" fmla="*/ 2906725 w 6012824"/>
              <a:gd name="connsiteY470" fmla="*/ 785222 h 2131815"/>
              <a:gd name="connsiteX471" fmla="*/ 2906884 w 6012824"/>
              <a:gd name="connsiteY471" fmla="*/ 763963 h 2131815"/>
              <a:gd name="connsiteX472" fmla="*/ 2905615 w 6012824"/>
              <a:gd name="connsiteY472" fmla="*/ 735962 h 2131815"/>
              <a:gd name="connsiteX473" fmla="*/ 2917434 w 6012824"/>
              <a:gd name="connsiteY473" fmla="*/ 815286 h 2131815"/>
              <a:gd name="connsiteX474" fmla="*/ 2942659 w 6012824"/>
              <a:gd name="connsiteY474" fmla="*/ 761425 h 2131815"/>
              <a:gd name="connsiteX475" fmla="*/ 2965504 w 6012824"/>
              <a:gd name="connsiteY475" fmla="*/ 767692 h 2131815"/>
              <a:gd name="connsiteX476" fmla="*/ 2973198 w 6012824"/>
              <a:gd name="connsiteY476" fmla="*/ 722636 h 2131815"/>
              <a:gd name="connsiteX477" fmla="*/ 2980020 w 6012824"/>
              <a:gd name="connsiteY477" fmla="*/ 727237 h 2131815"/>
              <a:gd name="connsiteX478" fmla="*/ 2991046 w 6012824"/>
              <a:gd name="connsiteY478" fmla="*/ 803625 h 2131815"/>
              <a:gd name="connsiteX479" fmla="*/ 3023014 w 6012824"/>
              <a:gd name="connsiteY479" fmla="*/ 735486 h 2131815"/>
              <a:gd name="connsiteX480" fmla="*/ 3042686 w 6012824"/>
              <a:gd name="connsiteY480" fmla="*/ 741515 h 2131815"/>
              <a:gd name="connsiteX481" fmla="*/ 3058312 w 6012824"/>
              <a:gd name="connsiteY481" fmla="*/ 723191 h 2131815"/>
              <a:gd name="connsiteX482" fmla="*/ 3070766 w 6012824"/>
              <a:gd name="connsiteY482" fmla="*/ 747067 h 2131815"/>
              <a:gd name="connsiteX483" fmla="*/ 3096546 w 6012824"/>
              <a:gd name="connsiteY483" fmla="*/ 699394 h 2131815"/>
              <a:gd name="connsiteX484" fmla="*/ 3117567 w 6012824"/>
              <a:gd name="connsiteY484" fmla="*/ 744847 h 2131815"/>
              <a:gd name="connsiteX485" fmla="*/ 3145251 w 6012824"/>
              <a:gd name="connsiteY485" fmla="*/ 697411 h 2131815"/>
              <a:gd name="connsiteX486" fmla="*/ 3153104 w 6012824"/>
              <a:gd name="connsiteY486" fmla="*/ 699870 h 2131815"/>
              <a:gd name="connsiteX487" fmla="*/ 3166747 w 6012824"/>
              <a:gd name="connsiteY487" fmla="*/ 736438 h 2131815"/>
              <a:gd name="connsiteX488" fmla="*/ 3186181 w 6012824"/>
              <a:gd name="connsiteY488" fmla="*/ 640536 h 2131815"/>
              <a:gd name="connsiteX489" fmla="*/ 3209582 w 6012824"/>
              <a:gd name="connsiteY489" fmla="*/ 666634 h 2131815"/>
              <a:gd name="connsiteX490" fmla="*/ 3227430 w 6012824"/>
              <a:gd name="connsiteY490" fmla="*/ 647913 h 2131815"/>
              <a:gd name="connsiteX491" fmla="*/ 3239170 w 6012824"/>
              <a:gd name="connsiteY491" fmla="*/ 521234 h 2131815"/>
              <a:gd name="connsiteX492" fmla="*/ 3292872 w 6012824"/>
              <a:gd name="connsiteY492" fmla="*/ 679246 h 2131815"/>
              <a:gd name="connsiteX493" fmla="*/ 3298583 w 6012824"/>
              <a:gd name="connsiteY493" fmla="*/ 638157 h 2131815"/>
              <a:gd name="connsiteX494" fmla="*/ 3326346 w 6012824"/>
              <a:gd name="connsiteY494" fmla="*/ 700346 h 2131815"/>
              <a:gd name="connsiteX495" fmla="*/ 3357282 w 6012824"/>
              <a:gd name="connsiteY495" fmla="*/ 628082 h 2131815"/>
              <a:gd name="connsiteX496" fmla="*/ 3380682 w 6012824"/>
              <a:gd name="connsiteY496" fmla="*/ 646327 h 2131815"/>
              <a:gd name="connsiteX497" fmla="*/ 3430577 w 6012824"/>
              <a:gd name="connsiteY497" fmla="*/ 595877 h 2131815"/>
              <a:gd name="connsiteX498" fmla="*/ 3433830 w 6012824"/>
              <a:gd name="connsiteY498" fmla="*/ 603333 h 2131815"/>
              <a:gd name="connsiteX499" fmla="*/ 3415108 w 6012824"/>
              <a:gd name="connsiteY499" fmla="*/ 670917 h 2131815"/>
              <a:gd name="connsiteX500" fmla="*/ 3423279 w 6012824"/>
              <a:gd name="connsiteY500" fmla="*/ 662271 h 2131815"/>
              <a:gd name="connsiteX501" fmla="*/ 3495542 w 6012824"/>
              <a:gd name="connsiteY501" fmla="*/ 492836 h 2131815"/>
              <a:gd name="connsiteX502" fmla="*/ 3538774 w 6012824"/>
              <a:gd name="connsiteY502" fmla="*/ 628876 h 2131815"/>
              <a:gd name="connsiteX503" fmla="*/ 3547975 w 6012824"/>
              <a:gd name="connsiteY503" fmla="*/ 621657 h 2131815"/>
              <a:gd name="connsiteX504" fmla="*/ 3547817 w 6012824"/>
              <a:gd name="connsiteY504" fmla="*/ 621816 h 2131815"/>
              <a:gd name="connsiteX505" fmla="*/ 3539885 w 6012824"/>
              <a:gd name="connsiteY505" fmla="*/ 527024 h 2131815"/>
              <a:gd name="connsiteX506" fmla="*/ 3605961 w 6012824"/>
              <a:gd name="connsiteY506" fmla="*/ 568431 h 2131815"/>
              <a:gd name="connsiteX507" fmla="*/ 3703132 w 6012824"/>
              <a:gd name="connsiteY507" fmla="*/ 426601 h 2131815"/>
              <a:gd name="connsiteX508" fmla="*/ 3711064 w 6012824"/>
              <a:gd name="connsiteY508" fmla="*/ 431599 h 2131815"/>
              <a:gd name="connsiteX509" fmla="*/ 3699086 w 6012824"/>
              <a:gd name="connsiteY509" fmla="*/ 427077 h 2131815"/>
              <a:gd name="connsiteX510" fmla="*/ 3711778 w 6012824"/>
              <a:gd name="connsiteY510" fmla="*/ 437944 h 2131815"/>
              <a:gd name="connsiteX511" fmla="*/ 3694565 w 6012824"/>
              <a:gd name="connsiteY511" fmla="*/ 504179 h 2131815"/>
              <a:gd name="connsiteX512" fmla="*/ 3754295 w 6012824"/>
              <a:gd name="connsiteY512" fmla="*/ 448336 h 2131815"/>
              <a:gd name="connsiteX513" fmla="*/ 3711937 w 6012824"/>
              <a:gd name="connsiteY513" fmla="*/ 563751 h 2131815"/>
              <a:gd name="connsiteX514" fmla="*/ 3800779 w 6012824"/>
              <a:gd name="connsiteY514" fmla="*/ 453492 h 2131815"/>
              <a:gd name="connsiteX515" fmla="*/ 3807759 w 6012824"/>
              <a:gd name="connsiteY515" fmla="*/ 457141 h 2131815"/>
              <a:gd name="connsiteX516" fmla="*/ 3796496 w 6012824"/>
              <a:gd name="connsiteY516" fmla="*/ 452381 h 2131815"/>
              <a:gd name="connsiteX517" fmla="*/ 3806807 w 6012824"/>
              <a:gd name="connsiteY517" fmla="*/ 469674 h 2131815"/>
              <a:gd name="connsiteX518" fmla="*/ 3716062 w 6012824"/>
              <a:gd name="connsiteY518" fmla="*/ 600319 h 2131815"/>
              <a:gd name="connsiteX519" fmla="*/ 3795860 w 6012824"/>
              <a:gd name="connsiteY519" fmla="*/ 556295 h 2131815"/>
              <a:gd name="connsiteX520" fmla="*/ 3805380 w 6012824"/>
              <a:gd name="connsiteY520" fmla="*/ 572239 h 2131815"/>
              <a:gd name="connsiteX521" fmla="*/ 3820213 w 6012824"/>
              <a:gd name="connsiteY521" fmla="*/ 557247 h 2131815"/>
              <a:gd name="connsiteX522" fmla="*/ 3833857 w 6012824"/>
              <a:gd name="connsiteY522" fmla="*/ 561292 h 2131815"/>
              <a:gd name="connsiteX523" fmla="*/ 3852101 w 6012824"/>
              <a:gd name="connsiteY523" fmla="*/ 527421 h 2131815"/>
              <a:gd name="connsiteX524" fmla="*/ 3871060 w 6012824"/>
              <a:gd name="connsiteY524" fmla="*/ 552091 h 2131815"/>
              <a:gd name="connsiteX525" fmla="*/ 3906913 w 6012824"/>
              <a:gd name="connsiteY525" fmla="*/ 494106 h 2131815"/>
              <a:gd name="connsiteX526" fmla="*/ 3916036 w 6012824"/>
              <a:gd name="connsiteY526" fmla="*/ 496644 h 2131815"/>
              <a:gd name="connsiteX527" fmla="*/ 3903900 w 6012824"/>
              <a:gd name="connsiteY527" fmla="*/ 581917 h 2131815"/>
              <a:gd name="connsiteX528" fmla="*/ 3934519 w 6012824"/>
              <a:gd name="connsiteY528" fmla="*/ 538526 h 2131815"/>
              <a:gd name="connsiteX529" fmla="*/ 3937295 w 6012824"/>
              <a:gd name="connsiteY529" fmla="*/ 449922 h 2131815"/>
              <a:gd name="connsiteX530" fmla="*/ 3982113 w 6012824"/>
              <a:gd name="connsiteY530" fmla="*/ 545745 h 2131815"/>
              <a:gd name="connsiteX531" fmla="*/ 3975291 w 6012824"/>
              <a:gd name="connsiteY531" fmla="*/ 481731 h 2131815"/>
              <a:gd name="connsiteX532" fmla="*/ 3980287 w 6012824"/>
              <a:gd name="connsiteY532" fmla="*/ 479906 h 2131815"/>
              <a:gd name="connsiteX533" fmla="*/ 4029864 w 6012824"/>
              <a:gd name="connsiteY533" fmla="*/ 547966 h 2131815"/>
              <a:gd name="connsiteX534" fmla="*/ 4036290 w 6012824"/>
              <a:gd name="connsiteY534" fmla="*/ 530832 h 2131815"/>
              <a:gd name="connsiteX535" fmla="*/ 4009399 w 6012824"/>
              <a:gd name="connsiteY535" fmla="*/ 443735 h 2131815"/>
              <a:gd name="connsiteX536" fmla="*/ 4065798 w 6012824"/>
              <a:gd name="connsiteY536" fmla="*/ 507432 h 2131815"/>
              <a:gd name="connsiteX537" fmla="*/ 4089833 w 6012824"/>
              <a:gd name="connsiteY537" fmla="*/ 468087 h 2131815"/>
              <a:gd name="connsiteX538" fmla="*/ 4102525 w 6012824"/>
              <a:gd name="connsiteY538" fmla="*/ 496168 h 2131815"/>
              <a:gd name="connsiteX539" fmla="*/ 4134175 w 6012824"/>
              <a:gd name="connsiteY539" fmla="*/ 465628 h 2131815"/>
              <a:gd name="connsiteX540" fmla="*/ 4143377 w 6012824"/>
              <a:gd name="connsiteY540" fmla="*/ 437151 h 2131815"/>
              <a:gd name="connsiteX541" fmla="*/ 4157099 w 6012824"/>
              <a:gd name="connsiteY541" fmla="*/ 498151 h 2131815"/>
              <a:gd name="connsiteX542" fmla="*/ 4164636 w 6012824"/>
              <a:gd name="connsiteY542" fmla="*/ 500848 h 2131815"/>
              <a:gd name="connsiteX543" fmla="*/ 4181055 w 6012824"/>
              <a:gd name="connsiteY543" fmla="*/ 473719 h 2131815"/>
              <a:gd name="connsiteX544" fmla="*/ 4192954 w 6012824"/>
              <a:gd name="connsiteY544" fmla="*/ 498865 h 2131815"/>
              <a:gd name="connsiteX545" fmla="*/ 4198506 w 6012824"/>
              <a:gd name="connsiteY545" fmla="*/ 488394 h 2131815"/>
              <a:gd name="connsiteX546" fmla="*/ 4206835 w 6012824"/>
              <a:gd name="connsiteY546" fmla="*/ 463249 h 2131815"/>
              <a:gd name="connsiteX547" fmla="*/ 4214450 w 6012824"/>
              <a:gd name="connsiteY547" fmla="*/ 466898 h 2131815"/>
              <a:gd name="connsiteX548" fmla="*/ 4226190 w 6012824"/>
              <a:gd name="connsiteY548" fmla="*/ 519489 h 2131815"/>
              <a:gd name="connsiteX549" fmla="*/ 4263314 w 6012824"/>
              <a:gd name="connsiteY549" fmla="*/ 445956 h 2131815"/>
              <a:gd name="connsiteX550" fmla="*/ 4280527 w 6012824"/>
              <a:gd name="connsiteY550" fmla="*/ 445004 h 2131815"/>
              <a:gd name="connsiteX551" fmla="*/ 4280764 w 6012824"/>
              <a:gd name="connsiteY551" fmla="*/ 434534 h 2131815"/>
              <a:gd name="connsiteX552" fmla="*/ 4144646 w 6012824"/>
              <a:gd name="connsiteY552" fmla="*/ 296114 h 2131815"/>
              <a:gd name="connsiteX553" fmla="*/ 4030500 w 6012824"/>
              <a:gd name="connsiteY553" fmla="*/ 77499 h 2131815"/>
              <a:gd name="connsiteX554" fmla="*/ 4265931 w 6012824"/>
              <a:gd name="connsiteY554" fmla="*/ 345453 h 2131815"/>
              <a:gd name="connsiteX555" fmla="*/ 4277513 w 6012824"/>
              <a:gd name="connsiteY555" fmla="*/ 350372 h 2131815"/>
              <a:gd name="connsiteX556" fmla="*/ 4335736 w 6012824"/>
              <a:gd name="connsiteY556" fmla="*/ 431678 h 2131815"/>
              <a:gd name="connsiteX557" fmla="*/ 4344302 w 6012824"/>
              <a:gd name="connsiteY557" fmla="*/ 417321 h 2131815"/>
              <a:gd name="connsiteX558" fmla="*/ 4336133 w 6012824"/>
              <a:gd name="connsiteY558" fmla="*/ 337124 h 2131815"/>
              <a:gd name="connsiteX559" fmla="*/ 4338274 w 6012824"/>
              <a:gd name="connsiteY559" fmla="*/ 338790 h 2131815"/>
              <a:gd name="connsiteX560" fmla="*/ 4394435 w 6012824"/>
              <a:gd name="connsiteY560" fmla="*/ 420573 h 2131815"/>
              <a:gd name="connsiteX561" fmla="*/ 4417360 w 6012824"/>
              <a:gd name="connsiteY561" fmla="*/ 345930 h 2131815"/>
              <a:gd name="connsiteX562" fmla="*/ 4420374 w 6012824"/>
              <a:gd name="connsiteY562" fmla="*/ 357590 h 2131815"/>
              <a:gd name="connsiteX563" fmla="*/ 4420295 w 6012824"/>
              <a:gd name="connsiteY563" fmla="*/ 360604 h 2131815"/>
              <a:gd name="connsiteX564" fmla="*/ 4425847 w 6012824"/>
              <a:gd name="connsiteY564" fmla="*/ 361159 h 2131815"/>
              <a:gd name="connsiteX565" fmla="*/ 4450834 w 6012824"/>
              <a:gd name="connsiteY565" fmla="*/ 319435 h 2131815"/>
              <a:gd name="connsiteX566" fmla="*/ 4461701 w 6012824"/>
              <a:gd name="connsiteY566" fmla="*/ 323798 h 2131815"/>
              <a:gd name="connsiteX567" fmla="*/ 4472330 w 6012824"/>
              <a:gd name="connsiteY567" fmla="*/ 357590 h 2131815"/>
              <a:gd name="connsiteX568" fmla="*/ 4447027 w 6012824"/>
              <a:gd name="connsiteY568" fmla="*/ 462693 h 2131815"/>
              <a:gd name="connsiteX569" fmla="*/ 4513975 w 6012824"/>
              <a:gd name="connsiteY569" fmla="*/ 346881 h 2131815"/>
              <a:gd name="connsiteX570" fmla="*/ 4517069 w 6012824"/>
              <a:gd name="connsiteY570" fmla="*/ 378769 h 2131815"/>
              <a:gd name="connsiteX571" fmla="*/ 4546102 w 6012824"/>
              <a:gd name="connsiteY571" fmla="*/ 378293 h 2131815"/>
              <a:gd name="connsiteX572" fmla="*/ 4511278 w 6012824"/>
              <a:gd name="connsiteY572" fmla="*/ 455633 h 2131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</a:cxnLst>
            <a:rect l="l" t="t" r="r" b="b"/>
            <a:pathLst>
              <a:path w="6012824" h="2131815">
                <a:moveTo>
                  <a:pt x="4511278" y="455633"/>
                </a:moveTo>
                <a:cubicBezTo>
                  <a:pt x="4557682" y="427474"/>
                  <a:pt x="4589016" y="434534"/>
                  <a:pt x="4625663" y="414940"/>
                </a:cubicBezTo>
                <a:cubicBezTo>
                  <a:pt x="4627329" y="414068"/>
                  <a:pt x="4628915" y="413037"/>
                  <a:pt x="4630581" y="412085"/>
                </a:cubicBezTo>
                <a:cubicBezTo>
                  <a:pt x="4647635" y="402566"/>
                  <a:pt x="4657313" y="383925"/>
                  <a:pt x="4667704" y="367902"/>
                </a:cubicBezTo>
                <a:lnTo>
                  <a:pt x="4674367" y="367029"/>
                </a:lnTo>
                <a:cubicBezTo>
                  <a:pt x="4674684" y="380118"/>
                  <a:pt x="4672781" y="387495"/>
                  <a:pt x="4680792" y="398045"/>
                </a:cubicBezTo>
                <a:cubicBezTo>
                  <a:pt x="4740603" y="352355"/>
                  <a:pt x="4734812" y="383370"/>
                  <a:pt x="4796843" y="383053"/>
                </a:cubicBezTo>
                <a:cubicBezTo>
                  <a:pt x="4813897" y="382973"/>
                  <a:pt x="4831983" y="379087"/>
                  <a:pt x="4843882" y="366077"/>
                </a:cubicBezTo>
                <a:cubicBezTo>
                  <a:pt x="4853559" y="355448"/>
                  <a:pt x="4856969" y="340059"/>
                  <a:pt x="4855383" y="326019"/>
                </a:cubicBezTo>
                <a:cubicBezTo>
                  <a:pt x="4849672" y="275332"/>
                  <a:pt x="4624473" y="224247"/>
                  <a:pt x="4577038" y="204892"/>
                </a:cubicBezTo>
                <a:cubicBezTo>
                  <a:pt x="4475107" y="163406"/>
                  <a:pt x="4464398" y="60683"/>
                  <a:pt x="4386265" y="0"/>
                </a:cubicBezTo>
                <a:cubicBezTo>
                  <a:pt x="4438856" y="35458"/>
                  <a:pt x="4500966" y="126600"/>
                  <a:pt x="4551813" y="129297"/>
                </a:cubicBezTo>
                <a:cubicBezTo>
                  <a:pt x="4560221" y="129773"/>
                  <a:pt x="4566487" y="138102"/>
                  <a:pt x="4573468" y="143020"/>
                </a:cubicBezTo>
                <a:cubicBezTo>
                  <a:pt x="4588301" y="153253"/>
                  <a:pt x="4590761" y="152301"/>
                  <a:pt x="4607895" y="148970"/>
                </a:cubicBezTo>
                <a:cubicBezTo>
                  <a:pt x="4626694" y="156584"/>
                  <a:pt x="4633991" y="170387"/>
                  <a:pt x="4646604" y="186093"/>
                </a:cubicBezTo>
                <a:lnTo>
                  <a:pt x="4653267" y="185062"/>
                </a:lnTo>
                <a:cubicBezTo>
                  <a:pt x="4651284" y="170228"/>
                  <a:pt x="4646842" y="157537"/>
                  <a:pt x="4653029" y="143734"/>
                </a:cubicBezTo>
                <a:cubicBezTo>
                  <a:pt x="4674605" y="153570"/>
                  <a:pt x="4672940" y="182285"/>
                  <a:pt x="4694753" y="191487"/>
                </a:cubicBezTo>
                <a:cubicBezTo>
                  <a:pt x="4699671" y="179350"/>
                  <a:pt x="4700861" y="167610"/>
                  <a:pt x="4702368" y="154681"/>
                </a:cubicBezTo>
                <a:lnTo>
                  <a:pt x="4708397" y="155395"/>
                </a:lnTo>
                <a:cubicBezTo>
                  <a:pt x="4714425" y="167610"/>
                  <a:pt x="4706811" y="189662"/>
                  <a:pt x="4704192" y="202909"/>
                </a:cubicBezTo>
                <a:lnTo>
                  <a:pt x="4716170" y="217108"/>
                </a:lnTo>
                <a:lnTo>
                  <a:pt x="4710380" y="218060"/>
                </a:lnTo>
                <a:cubicBezTo>
                  <a:pt x="4710936" y="216156"/>
                  <a:pt x="4711252" y="214173"/>
                  <a:pt x="4711967" y="212349"/>
                </a:cubicBezTo>
                <a:cubicBezTo>
                  <a:pt x="4716964" y="199340"/>
                  <a:pt x="4733304" y="166341"/>
                  <a:pt x="4744489" y="160074"/>
                </a:cubicBezTo>
                <a:lnTo>
                  <a:pt x="4751866" y="186252"/>
                </a:lnTo>
                <a:cubicBezTo>
                  <a:pt x="4763527" y="182523"/>
                  <a:pt x="4770508" y="155077"/>
                  <a:pt x="4780581" y="144210"/>
                </a:cubicBezTo>
                <a:cubicBezTo>
                  <a:pt x="4784944" y="163644"/>
                  <a:pt x="4774949" y="194184"/>
                  <a:pt x="4786293" y="208144"/>
                </a:cubicBezTo>
                <a:cubicBezTo>
                  <a:pt x="4799777" y="198784"/>
                  <a:pt x="4811517" y="190218"/>
                  <a:pt x="4827620" y="185934"/>
                </a:cubicBezTo>
                <a:cubicBezTo>
                  <a:pt x="4821115" y="200530"/>
                  <a:pt x="4807076" y="210683"/>
                  <a:pt x="4808582" y="226547"/>
                </a:cubicBezTo>
                <a:cubicBezTo>
                  <a:pt x="4819370" y="224327"/>
                  <a:pt x="4827223" y="209414"/>
                  <a:pt x="4833966" y="200450"/>
                </a:cubicBezTo>
                <a:lnTo>
                  <a:pt x="4843167" y="199578"/>
                </a:lnTo>
                <a:cubicBezTo>
                  <a:pt x="4848482" y="214015"/>
                  <a:pt x="4850545" y="228610"/>
                  <a:pt x="4853003" y="243682"/>
                </a:cubicBezTo>
                <a:cubicBezTo>
                  <a:pt x="4863950" y="255342"/>
                  <a:pt x="4866568" y="254152"/>
                  <a:pt x="4881798" y="256453"/>
                </a:cubicBezTo>
                <a:cubicBezTo>
                  <a:pt x="4903295" y="235749"/>
                  <a:pt x="4931533" y="213935"/>
                  <a:pt x="4945097" y="187124"/>
                </a:cubicBezTo>
                <a:cubicBezTo>
                  <a:pt x="4946129" y="191963"/>
                  <a:pt x="4947002" y="196801"/>
                  <a:pt x="4947557" y="201799"/>
                </a:cubicBezTo>
                <a:cubicBezTo>
                  <a:pt x="4950968" y="235749"/>
                  <a:pt x="4935976" y="261053"/>
                  <a:pt x="4914717" y="285802"/>
                </a:cubicBezTo>
                <a:cubicBezTo>
                  <a:pt x="4924553" y="281281"/>
                  <a:pt x="4933755" y="276125"/>
                  <a:pt x="4942321" y="269462"/>
                </a:cubicBezTo>
                <a:cubicBezTo>
                  <a:pt x="4969609" y="248282"/>
                  <a:pt x="4999910" y="220361"/>
                  <a:pt x="5004987" y="184586"/>
                </a:cubicBezTo>
                <a:cubicBezTo>
                  <a:pt x="5007604" y="231863"/>
                  <a:pt x="4990947" y="256532"/>
                  <a:pt x="4963422" y="292862"/>
                </a:cubicBezTo>
                <a:cubicBezTo>
                  <a:pt x="4994913" y="279853"/>
                  <a:pt x="5048535" y="232417"/>
                  <a:pt x="5066304" y="202750"/>
                </a:cubicBezTo>
                <a:cubicBezTo>
                  <a:pt x="5071301" y="247092"/>
                  <a:pt x="5057975" y="278584"/>
                  <a:pt x="5030926" y="312693"/>
                </a:cubicBezTo>
                <a:cubicBezTo>
                  <a:pt x="5034178" y="309916"/>
                  <a:pt x="5037430" y="307061"/>
                  <a:pt x="5040682" y="304285"/>
                </a:cubicBezTo>
                <a:cubicBezTo>
                  <a:pt x="5045521" y="300239"/>
                  <a:pt x="5050360" y="296352"/>
                  <a:pt x="5055040" y="291989"/>
                </a:cubicBezTo>
                <a:cubicBezTo>
                  <a:pt x="5082089" y="266527"/>
                  <a:pt x="5124131" y="206400"/>
                  <a:pt x="5125083" y="168483"/>
                </a:cubicBezTo>
                <a:cubicBezTo>
                  <a:pt x="5130398" y="221074"/>
                  <a:pt x="5112708" y="267955"/>
                  <a:pt x="5083279" y="310868"/>
                </a:cubicBezTo>
                <a:cubicBezTo>
                  <a:pt x="5109932" y="293893"/>
                  <a:pt x="5127700" y="279298"/>
                  <a:pt x="5145231" y="252725"/>
                </a:cubicBezTo>
                <a:lnTo>
                  <a:pt x="5146897" y="250107"/>
                </a:lnTo>
                <a:cubicBezTo>
                  <a:pt x="5153798" y="258197"/>
                  <a:pt x="5144358" y="285088"/>
                  <a:pt x="5146658" y="297701"/>
                </a:cubicBezTo>
                <a:lnTo>
                  <a:pt x="5163079" y="288499"/>
                </a:lnTo>
                <a:lnTo>
                  <a:pt x="5177912" y="306426"/>
                </a:lnTo>
                <a:cubicBezTo>
                  <a:pt x="5178229" y="293655"/>
                  <a:pt x="5180133" y="283581"/>
                  <a:pt x="5184416" y="271524"/>
                </a:cubicBezTo>
                <a:lnTo>
                  <a:pt x="5196553" y="277711"/>
                </a:lnTo>
                <a:cubicBezTo>
                  <a:pt x="5209006" y="295242"/>
                  <a:pt x="5219001" y="308489"/>
                  <a:pt x="5221777" y="330382"/>
                </a:cubicBezTo>
                <a:cubicBezTo>
                  <a:pt x="5229552" y="302936"/>
                  <a:pt x="5220746" y="283184"/>
                  <a:pt x="5223760" y="256135"/>
                </a:cubicBezTo>
                <a:lnTo>
                  <a:pt x="5231931" y="260022"/>
                </a:lnTo>
                <a:cubicBezTo>
                  <a:pt x="5242402" y="276045"/>
                  <a:pt x="5247320" y="288023"/>
                  <a:pt x="5249858" y="307140"/>
                </a:cubicBezTo>
                <a:cubicBezTo>
                  <a:pt x="5250810" y="314597"/>
                  <a:pt x="5251841" y="313962"/>
                  <a:pt x="5256997" y="318959"/>
                </a:cubicBezTo>
                <a:cubicBezTo>
                  <a:pt x="5263740" y="294290"/>
                  <a:pt x="5265247" y="270334"/>
                  <a:pt x="5266516" y="244871"/>
                </a:cubicBezTo>
                <a:cubicBezTo>
                  <a:pt x="5277146" y="261926"/>
                  <a:pt x="5287219" y="271286"/>
                  <a:pt x="5285871" y="291672"/>
                </a:cubicBezTo>
                <a:lnTo>
                  <a:pt x="5290789" y="280488"/>
                </a:lnTo>
                <a:lnTo>
                  <a:pt x="5292931" y="281201"/>
                </a:lnTo>
                <a:cubicBezTo>
                  <a:pt x="5294676" y="276442"/>
                  <a:pt x="5294597" y="276125"/>
                  <a:pt x="5297532" y="271127"/>
                </a:cubicBezTo>
                <a:cubicBezTo>
                  <a:pt x="5304433" y="259467"/>
                  <a:pt x="5312999" y="254866"/>
                  <a:pt x="5325612" y="251376"/>
                </a:cubicBezTo>
                <a:cubicBezTo>
                  <a:pt x="5334655" y="253914"/>
                  <a:pt x="5339969" y="253597"/>
                  <a:pt x="5344412" y="263195"/>
                </a:cubicBezTo>
                <a:cubicBezTo>
                  <a:pt x="5352661" y="281043"/>
                  <a:pt x="5348378" y="307616"/>
                  <a:pt x="5342904" y="325702"/>
                </a:cubicBezTo>
                <a:cubicBezTo>
                  <a:pt x="5348378" y="315310"/>
                  <a:pt x="5353851" y="304840"/>
                  <a:pt x="5358055" y="293893"/>
                </a:cubicBezTo>
                <a:cubicBezTo>
                  <a:pt x="5369954" y="262402"/>
                  <a:pt x="5373206" y="224882"/>
                  <a:pt x="5359245" y="193787"/>
                </a:cubicBezTo>
                <a:cubicBezTo>
                  <a:pt x="5360118" y="195453"/>
                  <a:pt x="5360990" y="197198"/>
                  <a:pt x="5361942" y="198864"/>
                </a:cubicBezTo>
                <a:cubicBezTo>
                  <a:pt x="5382328" y="234639"/>
                  <a:pt x="5375982" y="285961"/>
                  <a:pt x="5396765" y="315628"/>
                </a:cubicBezTo>
                <a:cubicBezTo>
                  <a:pt x="5404539" y="309282"/>
                  <a:pt x="5412392" y="303095"/>
                  <a:pt x="5420245" y="296987"/>
                </a:cubicBezTo>
                <a:lnTo>
                  <a:pt x="5432699" y="301588"/>
                </a:lnTo>
                <a:cubicBezTo>
                  <a:pt x="5433174" y="308409"/>
                  <a:pt x="5433174" y="312772"/>
                  <a:pt x="5437061" y="318563"/>
                </a:cubicBezTo>
                <a:lnTo>
                  <a:pt x="5465142" y="312455"/>
                </a:lnTo>
                <a:lnTo>
                  <a:pt x="5473629" y="338711"/>
                </a:lnTo>
                <a:lnTo>
                  <a:pt x="5482435" y="338870"/>
                </a:lnTo>
                <a:lnTo>
                  <a:pt x="5501710" y="318721"/>
                </a:lnTo>
                <a:lnTo>
                  <a:pt x="5510832" y="320784"/>
                </a:lnTo>
                <a:cubicBezTo>
                  <a:pt x="5512418" y="331969"/>
                  <a:pt x="5514322" y="341963"/>
                  <a:pt x="5518130" y="352592"/>
                </a:cubicBezTo>
                <a:lnTo>
                  <a:pt x="5533042" y="325464"/>
                </a:lnTo>
                <a:cubicBezTo>
                  <a:pt x="5542244" y="324116"/>
                  <a:pt x="5550097" y="322133"/>
                  <a:pt x="5558981" y="319118"/>
                </a:cubicBezTo>
                <a:cubicBezTo>
                  <a:pt x="5563899" y="306902"/>
                  <a:pt x="5567549" y="297542"/>
                  <a:pt x="5577305" y="288420"/>
                </a:cubicBezTo>
                <a:cubicBezTo>
                  <a:pt x="5578575" y="289293"/>
                  <a:pt x="5580002" y="289848"/>
                  <a:pt x="5581033" y="290958"/>
                </a:cubicBezTo>
                <a:cubicBezTo>
                  <a:pt x="5593408" y="302857"/>
                  <a:pt x="5589600" y="332841"/>
                  <a:pt x="5589759" y="348864"/>
                </a:cubicBezTo>
                <a:lnTo>
                  <a:pt x="5594677" y="349182"/>
                </a:lnTo>
                <a:cubicBezTo>
                  <a:pt x="5599595" y="337283"/>
                  <a:pt x="5602213" y="329034"/>
                  <a:pt x="5613556" y="322291"/>
                </a:cubicBezTo>
                <a:cubicBezTo>
                  <a:pt x="5631166" y="325781"/>
                  <a:pt x="5644174" y="337521"/>
                  <a:pt x="5658215" y="348071"/>
                </a:cubicBezTo>
                <a:cubicBezTo>
                  <a:pt x="5663609" y="346960"/>
                  <a:pt x="5668765" y="346088"/>
                  <a:pt x="5674159" y="345215"/>
                </a:cubicBezTo>
                <a:cubicBezTo>
                  <a:pt x="5693038" y="342042"/>
                  <a:pt x="5704857" y="345533"/>
                  <a:pt x="5722388" y="351799"/>
                </a:cubicBezTo>
                <a:cubicBezTo>
                  <a:pt x="5736507" y="356876"/>
                  <a:pt x="5738410" y="332920"/>
                  <a:pt x="5752451" y="330303"/>
                </a:cubicBezTo>
                <a:lnTo>
                  <a:pt x="5762446" y="353148"/>
                </a:lnTo>
                <a:cubicBezTo>
                  <a:pt x="5789654" y="366871"/>
                  <a:pt x="5794889" y="317293"/>
                  <a:pt x="5818844" y="310234"/>
                </a:cubicBezTo>
                <a:cubicBezTo>
                  <a:pt x="5822652" y="321656"/>
                  <a:pt x="5825270" y="332682"/>
                  <a:pt x="5827649" y="344501"/>
                </a:cubicBezTo>
                <a:cubicBezTo>
                  <a:pt x="5834234" y="335776"/>
                  <a:pt x="5840738" y="326733"/>
                  <a:pt x="5848115" y="318563"/>
                </a:cubicBezTo>
                <a:cubicBezTo>
                  <a:pt x="5856127" y="309520"/>
                  <a:pt x="5865170" y="297939"/>
                  <a:pt x="5877306" y="297383"/>
                </a:cubicBezTo>
                <a:lnTo>
                  <a:pt x="5879209" y="329985"/>
                </a:lnTo>
                <a:cubicBezTo>
                  <a:pt x="5894916" y="333079"/>
                  <a:pt x="5910543" y="305871"/>
                  <a:pt x="5929422" y="301429"/>
                </a:cubicBezTo>
                <a:cubicBezTo>
                  <a:pt x="5931721" y="309520"/>
                  <a:pt x="5933943" y="317373"/>
                  <a:pt x="5936957" y="325146"/>
                </a:cubicBezTo>
                <a:cubicBezTo>
                  <a:pt x="5950284" y="317056"/>
                  <a:pt x="5963768" y="309123"/>
                  <a:pt x="5977332" y="301429"/>
                </a:cubicBezTo>
                <a:cubicBezTo>
                  <a:pt x="5992404" y="303967"/>
                  <a:pt x="5991849" y="304522"/>
                  <a:pt x="6001050" y="316897"/>
                </a:cubicBezTo>
                <a:cubicBezTo>
                  <a:pt x="6005175" y="325543"/>
                  <a:pt x="6008110" y="333872"/>
                  <a:pt x="6008666" y="343470"/>
                </a:cubicBezTo>
                <a:cubicBezTo>
                  <a:pt x="6012314" y="405263"/>
                  <a:pt x="6016915" y="893023"/>
                  <a:pt x="6006047" y="928480"/>
                </a:cubicBezTo>
                <a:cubicBezTo>
                  <a:pt x="6004858" y="932446"/>
                  <a:pt x="6003192" y="936016"/>
                  <a:pt x="6001209" y="939585"/>
                </a:cubicBezTo>
                <a:cubicBezTo>
                  <a:pt x="5986296" y="968618"/>
                  <a:pt x="5934895" y="984800"/>
                  <a:pt x="5904910" y="994636"/>
                </a:cubicBezTo>
                <a:cubicBezTo>
                  <a:pt x="5903879" y="994953"/>
                  <a:pt x="5902927" y="995270"/>
                  <a:pt x="5901817" y="995588"/>
                </a:cubicBezTo>
                <a:cubicBezTo>
                  <a:pt x="5916730" y="962748"/>
                  <a:pt x="5893012" y="902065"/>
                  <a:pt x="5880638" y="869067"/>
                </a:cubicBezTo>
                <a:cubicBezTo>
                  <a:pt x="5860966" y="816475"/>
                  <a:pt x="5830188" y="734535"/>
                  <a:pt x="5782197" y="703122"/>
                </a:cubicBezTo>
                <a:cubicBezTo>
                  <a:pt x="5804329" y="691303"/>
                  <a:pt x="5988517" y="484348"/>
                  <a:pt x="5994070" y="466263"/>
                </a:cubicBezTo>
                <a:cubicBezTo>
                  <a:pt x="5995577" y="461266"/>
                  <a:pt x="5996370" y="455554"/>
                  <a:pt x="5996450" y="450319"/>
                </a:cubicBezTo>
                <a:lnTo>
                  <a:pt x="5992008" y="453809"/>
                </a:lnTo>
                <a:cubicBezTo>
                  <a:pt x="5969083" y="471816"/>
                  <a:pt x="5751261" y="612297"/>
                  <a:pt x="5743091" y="611028"/>
                </a:cubicBezTo>
                <a:cubicBezTo>
                  <a:pt x="5735159" y="609759"/>
                  <a:pt x="5727543" y="604048"/>
                  <a:pt x="5720880" y="599764"/>
                </a:cubicBezTo>
                <a:lnTo>
                  <a:pt x="5712472" y="603809"/>
                </a:lnTo>
                <a:cubicBezTo>
                  <a:pt x="5712155" y="620229"/>
                  <a:pt x="5714376" y="647913"/>
                  <a:pt x="5706206" y="662192"/>
                </a:cubicBezTo>
                <a:cubicBezTo>
                  <a:pt x="5678125" y="711610"/>
                  <a:pt x="5624502" y="744053"/>
                  <a:pt x="5591662" y="790299"/>
                </a:cubicBezTo>
                <a:cubicBezTo>
                  <a:pt x="5560647" y="834006"/>
                  <a:pt x="5544306" y="900638"/>
                  <a:pt x="5505517" y="936650"/>
                </a:cubicBezTo>
                <a:cubicBezTo>
                  <a:pt x="5499727" y="942044"/>
                  <a:pt x="5493619" y="946804"/>
                  <a:pt x="5487273" y="951484"/>
                </a:cubicBezTo>
                <a:cubicBezTo>
                  <a:pt x="5493143" y="937919"/>
                  <a:pt x="5497347" y="924990"/>
                  <a:pt x="5496792" y="909998"/>
                </a:cubicBezTo>
                <a:cubicBezTo>
                  <a:pt x="5494412" y="847332"/>
                  <a:pt x="5478072" y="783794"/>
                  <a:pt x="5471488" y="721208"/>
                </a:cubicBezTo>
                <a:cubicBezTo>
                  <a:pt x="5464190" y="651483"/>
                  <a:pt x="5471409" y="573905"/>
                  <a:pt x="5454116" y="506162"/>
                </a:cubicBezTo>
                <a:cubicBezTo>
                  <a:pt x="5453085" y="502196"/>
                  <a:pt x="5452212" y="498230"/>
                  <a:pt x="5451101" y="494343"/>
                </a:cubicBezTo>
                <a:cubicBezTo>
                  <a:pt x="5454195" y="545269"/>
                  <a:pt x="5443169" y="697728"/>
                  <a:pt x="5418341" y="737470"/>
                </a:cubicBezTo>
                <a:cubicBezTo>
                  <a:pt x="5413661" y="697887"/>
                  <a:pt x="5362497" y="653069"/>
                  <a:pt x="5332355" y="629114"/>
                </a:cubicBezTo>
                <a:cubicBezTo>
                  <a:pt x="5243591" y="558516"/>
                  <a:pt x="5125796" y="501007"/>
                  <a:pt x="5012919" y="485380"/>
                </a:cubicBezTo>
                <a:cubicBezTo>
                  <a:pt x="5131746" y="536067"/>
                  <a:pt x="5289123" y="647358"/>
                  <a:pt x="5338383" y="771420"/>
                </a:cubicBezTo>
                <a:cubicBezTo>
                  <a:pt x="5344253" y="786253"/>
                  <a:pt x="5345998" y="799818"/>
                  <a:pt x="5345602" y="815682"/>
                </a:cubicBezTo>
                <a:cubicBezTo>
                  <a:pt x="5333386" y="767612"/>
                  <a:pt x="5276828" y="728109"/>
                  <a:pt x="5236294" y="704074"/>
                </a:cubicBezTo>
                <a:cubicBezTo>
                  <a:pt x="5080821" y="612139"/>
                  <a:pt x="4893459" y="577474"/>
                  <a:pt x="4717995" y="623403"/>
                </a:cubicBezTo>
                <a:cubicBezTo>
                  <a:pt x="4664214" y="637443"/>
                  <a:pt x="4610908" y="656639"/>
                  <a:pt x="4556413" y="667427"/>
                </a:cubicBezTo>
                <a:cubicBezTo>
                  <a:pt x="4784310" y="684799"/>
                  <a:pt x="5050201" y="699077"/>
                  <a:pt x="5210910" y="885249"/>
                </a:cubicBezTo>
                <a:cubicBezTo>
                  <a:pt x="5229075" y="906190"/>
                  <a:pt x="5246685" y="927846"/>
                  <a:pt x="5258267" y="953229"/>
                </a:cubicBezTo>
                <a:lnTo>
                  <a:pt x="5257077" y="961716"/>
                </a:lnTo>
                <a:cubicBezTo>
                  <a:pt x="5130714" y="819172"/>
                  <a:pt x="4934230" y="771023"/>
                  <a:pt x="4750755" y="759997"/>
                </a:cubicBezTo>
                <a:cubicBezTo>
                  <a:pt x="4630739" y="752699"/>
                  <a:pt x="4552289" y="774276"/>
                  <a:pt x="4438143" y="785222"/>
                </a:cubicBezTo>
                <a:lnTo>
                  <a:pt x="4542374" y="790775"/>
                </a:lnTo>
                <a:cubicBezTo>
                  <a:pt x="4609243" y="819172"/>
                  <a:pt x="4781692" y="1006375"/>
                  <a:pt x="4817466" y="1075070"/>
                </a:cubicBezTo>
                <a:lnTo>
                  <a:pt x="4817784" y="1089824"/>
                </a:lnTo>
                <a:cubicBezTo>
                  <a:pt x="4783040" y="1111558"/>
                  <a:pt x="4744410" y="1126075"/>
                  <a:pt x="4708714" y="1146302"/>
                </a:cubicBezTo>
                <a:cubicBezTo>
                  <a:pt x="4656361" y="1175969"/>
                  <a:pt x="4602580" y="1219835"/>
                  <a:pt x="4546974" y="1240935"/>
                </a:cubicBezTo>
                <a:cubicBezTo>
                  <a:pt x="4756547" y="1200480"/>
                  <a:pt x="4982459" y="1117666"/>
                  <a:pt x="5178705" y="1251644"/>
                </a:cubicBezTo>
                <a:cubicBezTo>
                  <a:pt x="5193539" y="1261797"/>
                  <a:pt x="5205358" y="1272188"/>
                  <a:pt x="5213370" y="1288687"/>
                </a:cubicBezTo>
                <a:cubicBezTo>
                  <a:pt x="5007129" y="1223008"/>
                  <a:pt x="4886716" y="1285990"/>
                  <a:pt x="4683330" y="1307487"/>
                </a:cubicBezTo>
                <a:cubicBezTo>
                  <a:pt x="4611623" y="1315102"/>
                  <a:pt x="4539755" y="1304632"/>
                  <a:pt x="4468048" y="1307963"/>
                </a:cubicBezTo>
                <a:cubicBezTo>
                  <a:pt x="4501522" y="1269015"/>
                  <a:pt x="4517148" y="1098629"/>
                  <a:pt x="4513975" y="1045879"/>
                </a:cubicBezTo>
                <a:cubicBezTo>
                  <a:pt x="4513341" y="1036439"/>
                  <a:pt x="4510485" y="1028269"/>
                  <a:pt x="4505647" y="1020257"/>
                </a:cubicBezTo>
                <a:cubicBezTo>
                  <a:pt x="4546895" y="1013832"/>
                  <a:pt x="4665880" y="1002330"/>
                  <a:pt x="4689994" y="969807"/>
                </a:cubicBezTo>
                <a:cubicBezTo>
                  <a:pt x="4679761" y="953467"/>
                  <a:pt x="4648191" y="945852"/>
                  <a:pt x="4630105" y="941965"/>
                </a:cubicBezTo>
                <a:cubicBezTo>
                  <a:pt x="4524446" y="918961"/>
                  <a:pt x="4390469" y="963462"/>
                  <a:pt x="4302578" y="1021685"/>
                </a:cubicBezTo>
                <a:cubicBezTo>
                  <a:pt x="4261727" y="1049210"/>
                  <a:pt x="4223970" y="1080940"/>
                  <a:pt x="4189939" y="1116476"/>
                </a:cubicBezTo>
                <a:cubicBezTo>
                  <a:pt x="4157417" y="1150427"/>
                  <a:pt x="4124656" y="1209364"/>
                  <a:pt x="4084122" y="1230543"/>
                </a:cubicBezTo>
                <a:cubicBezTo>
                  <a:pt x="4088168" y="1183901"/>
                  <a:pt x="4028120" y="1118380"/>
                  <a:pt x="3999484" y="1084271"/>
                </a:cubicBezTo>
                <a:cubicBezTo>
                  <a:pt x="3853370" y="910156"/>
                  <a:pt x="3682667" y="803070"/>
                  <a:pt x="3455485" y="773323"/>
                </a:cubicBezTo>
                <a:cubicBezTo>
                  <a:pt x="3636738" y="844635"/>
                  <a:pt x="3908103" y="1094821"/>
                  <a:pt x="3984492" y="1276234"/>
                </a:cubicBezTo>
                <a:cubicBezTo>
                  <a:pt x="3989410" y="1287973"/>
                  <a:pt x="3991710" y="1298524"/>
                  <a:pt x="3991552" y="1311294"/>
                </a:cubicBezTo>
                <a:cubicBezTo>
                  <a:pt x="3984096" y="1325890"/>
                  <a:pt x="3975053" y="1332871"/>
                  <a:pt x="3962598" y="1342707"/>
                </a:cubicBezTo>
                <a:lnTo>
                  <a:pt x="3947528" y="1345086"/>
                </a:lnTo>
                <a:cubicBezTo>
                  <a:pt x="3936818" y="1335885"/>
                  <a:pt x="3934042" y="1330173"/>
                  <a:pt x="3930473" y="1316609"/>
                </a:cubicBezTo>
                <a:cubicBezTo>
                  <a:pt x="3922144" y="1319227"/>
                  <a:pt x="3922302" y="1319068"/>
                  <a:pt x="3918257" y="1327080"/>
                </a:cubicBezTo>
                <a:cubicBezTo>
                  <a:pt x="3883593" y="1394663"/>
                  <a:pt x="3895094" y="1448048"/>
                  <a:pt x="3817833" y="1489375"/>
                </a:cubicBezTo>
                <a:cubicBezTo>
                  <a:pt x="3818071" y="1438212"/>
                  <a:pt x="3771509" y="1382924"/>
                  <a:pt x="3736606" y="1348101"/>
                </a:cubicBezTo>
                <a:cubicBezTo>
                  <a:pt x="3723994" y="1335567"/>
                  <a:pt x="3710112" y="1323669"/>
                  <a:pt x="3695754" y="1313119"/>
                </a:cubicBezTo>
                <a:cubicBezTo>
                  <a:pt x="3733196" y="1278534"/>
                  <a:pt x="3802445" y="1130834"/>
                  <a:pt x="3805697" y="1081257"/>
                </a:cubicBezTo>
                <a:cubicBezTo>
                  <a:pt x="3806332" y="1071976"/>
                  <a:pt x="3805062" y="1062219"/>
                  <a:pt x="3803872" y="1053018"/>
                </a:cubicBezTo>
                <a:cubicBezTo>
                  <a:pt x="3798479" y="1090538"/>
                  <a:pt x="3676400" y="1240697"/>
                  <a:pt x="3642767" y="1266794"/>
                </a:cubicBezTo>
                <a:cubicBezTo>
                  <a:pt x="3639356" y="1269412"/>
                  <a:pt x="3635786" y="1271871"/>
                  <a:pt x="3632138" y="1274092"/>
                </a:cubicBezTo>
                <a:cubicBezTo>
                  <a:pt x="3634042" y="1242759"/>
                  <a:pt x="3589462" y="1188740"/>
                  <a:pt x="3568996" y="1165022"/>
                </a:cubicBezTo>
                <a:cubicBezTo>
                  <a:pt x="3562967" y="1157963"/>
                  <a:pt x="3556146" y="1152092"/>
                  <a:pt x="3548769" y="1146540"/>
                </a:cubicBezTo>
                <a:lnTo>
                  <a:pt x="3541312" y="1146381"/>
                </a:lnTo>
                <a:cubicBezTo>
                  <a:pt x="3543454" y="1168830"/>
                  <a:pt x="3564237" y="1196038"/>
                  <a:pt x="3559160" y="1215234"/>
                </a:cubicBezTo>
                <a:cubicBezTo>
                  <a:pt x="3541392" y="1214123"/>
                  <a:pt x="3520926" y="1196752"/>
                  <a:pt x="3505300" y="1187947"/>
                </a:cubicBezTo>
                <a:cubicBezTo>
                  <a:pt x="3448028" y="1155424"/>
                  <a:pt x="3368704" y="1147174"/>
                  <a:pt x="3304214" y="1140749"/>
                </a:cubicBezTo>
                <a:cubicBezTo>
                  <a:pt x="3303977" y="1100453"/>
                  <a:pt x="3248688" y="1017322"/>
                  <a:pt x="3218228" y="987418"/>
                </a:cubicBezTo>
                <a:cubicBezTo>
                  <a:pt x="3213151" y="982420"/>
                  <a:pt x="3207361" y="978850"/>
                  <a:pt x="3201571" y="974884"/>
                </a:cubicBezTo>
                <a:cubicBezTo>
                  <a:pt x="3199667" y="973694"/>
                  <a:pt x="3197922" y="972346"/>
                  <a:pt x="3196176" y="971077"/>
                </a:cubicBezTo>
                <a:cubicBezTo>
                  <a:pt x="3195065" y="970363"/>
                  <a:pt x="3193956" y="969649"/>
                  <a:pt x="3192925" y="968935"/>
                </a:cubicBezTo>
                <a:cubicBezTo>
                  <a:pt x="3290492" y="1120681"/>
                  <a:pt x="3379651" y="1832528"/>
                  <a:pt x="3340307" y="2017748"/>
                </a:cubicBezTo>
                <a:cubicBezTo>
                  <a:pt x="3337847" y="2029330"/>
                  <a:pt x="3334199" y="2039324"/>
                  <a:pt x="3327298" y="2049081"/>
                </a:cubicBezTo>
                <a:cubicBezTo>
                  <a:pt x="3333247" y="1969361"/>
                  <a:pt x="3307705" y="1890355"/>
                  <a:pt x="3294458" y="1812301"/>
                </a:cubicBezTo>
                <a:cubicBezTo>
                  <a:pt x="3249799" y="1549899"/>
                  <a:pt x="3218862" y="1252833"/>
                  <a:pt x="3036975" y="1041992"/>
                </a:cubicBezTo>
                <a:cubicBezTo>
                  <a:pt x="2987636" y="984800"/>
                  <a:pt x="2928064" y="944979"/>
                  <a:pt x="2854054" y="928322"/>
                </a:cubicBezTo>
                <a:cubicBezTo>
                  <a:pt x="2962172" y="1008041"/>
                  <a:pt x="3107810" y="1638107"/>
                  <a:pt x="3130259" y="1788821"/>
                </a:cubicBezTo>
                <a:cubicBezTo>
                  <a:pt x="3136049" y="1828007"/>
                  <a:pt x="3142237" y="1862830"/>
                  <a:pt x="3128038" y="1900984"/>
                </a:cubicBezTo>
                <a:cubicBezTo>
                  <a:pt x="3134384" y="1875046"/>
                  <a:pt x="3113680" y="1846569"/>
                  <a:pt x="3100671" y="1825151"/>
                </a:cubicBezTo>
                <a:cubicBezTo>
                  <a:pt x="3078937" y="1789456"/>
                  <a:pt x="3051808" y="1755268"/>
                  <a:pt x="3033247" y="1717827"/>
                </a:cubicBezTo>
                <a:cubicBezTo>
                  <a:pt x="2955827" y="1561957"/>
                  <a:pt x="2924811" y="1427265"/>
                  <a:pt x="2733801" y="1381020"/>
                </a:cubicBezTo>
                <a:cubicBezTo>
                  <a:pt x="2581261" y="1344134"/>
                  <a:pt x="2422139" y="1359364"/>
                  <a:pt x="2277533" y="1417033"/>
                </a:cubicBezTo>
                <a:cubicBezTo>
                  <a:pt x="2444825" y="1423537"/>
                  <a:pt x="2738243" y="1386572"/>
                  <a:pt x="2863336" y="1519201"/>
                </a:cubicBezTo>
                <a:cubicBezTo>
                  <a:pt x="2893161" y="1550851"/>
                  <a:pt x="2914658" y="1597969"/>
                  <a:pt x="2912913" y="1641914"/>
                </a:cubicBezTo>
                <a:cubicBezTo>
                  <a:pt x="2912833" y="1643263"/>
                  <a:pt x="2912754" y="1644611"/>
                  <a:pt x="2912674" y="1645960"/>
                </a:cubicBezTo>
                <a:cubicBezTo>
                  <a:pt x="2895699" y="1600984"/>
                  <a:pt x="2833907" y="1565209"/>
                  <a:pt x="2792420" y="1546568"/>
                </a:cubicBezTo>
                <a:cubicBezTo>
                  <a:pt x="2651859" y="1483267"/>
                  <a:pt x="2500669" y="1480333"/>
                  <a:pt x="2349162" y="1481919"/>
                </a:cubicBezTo>
                <a:cubicBezTo>
                  <a:pt x="2419522" y="1508730"/>
                  <a:pt x="2684540" y="1646119"/>
                  <a:pt x="2720474" y="1700693"/>
                </a:cubicBezTo>
                <a:cubicBezTo>
                  <a:pt x="2721664" y="1749080"/>
                  <a:pt x="2665265" y="1799292"/>
                  <a:pt x="2647259" y="1842840"/>
                </a:cubicBezTo>
                <a:cubicBezTo>
                  <a:pt x="2609580" y="1933824"/>
                  <a:pt x="2630284" y="2043687"/>
                  <a:pt x="2580945" y="2131815"/>
                </a:cubicBezTo>
                <a:cubicBezTo>
                  <a:pt x="2600220" y="2066849"/>
                  <a:pt x="2518200" y="1891942"/>
                  <a:pt x="2485915" y="1832370"/>
                </a:cubicBezTo>
                <a:cubicBezTo>
                  <a:pt x="2469416" y="1801989"/>
                  <a:pt x="2451965" y="1774464"/>
                  <a:pt x="2424519" y="1752809"/>
                </a:cubicBezTo>
                <a:cubicBezTo>
                  <a:pt x="2442604" y="1733691"/>
                  <a:pt x="2465291" y="1708546"/>
                  <a:pt x="2465529" y="1680466"/>
                </a:cubicBezTo>
                <a:cubicBezTo>
                  <a:pt x="2465608" y="1672850"/>
                  <a:pt x="2464339" y="1665156"/>
                  <a:pt x="2463150" y="1657700"/>
                </a:cubicBezTo>
                <a:cubicBezTo>
                  <a:pt x="2453471" y="1702835"/>
                  <a:pt x="2390648" y="1732581"/>
                  <a:pt x="2368119" y="1773274"/>
                </a:cubicBezTo>
                <a:cubicBezTo>
                  <a:pt x="2312990" y="1872666"/>
                  <a:pt x="2285861" y="2047574"/>
                  <a:pt x="2218436" y="2128643"/>
                </a:cubicBezTo>
                <a:cubicBezTo>
                  <a:pt x="2206221" y="2102624"/>
                  <a:pt x="2172509" y="2086522"/>
                  <a:pt x="2148474" y="2073116"/>
                </a:cubicBezTo>
                <a:cubicBezTo>
                  <a:pt x="2158627" y="2021873"/>
                  <a:pt x="2103656" y="1892417"/>
                  <a:pt x="2075099" y="1850297"/>
                </a:cubicBezTo>
                <a:cubicBezTo>
                  <a:pt x="2072006" y="1845696"/>
                  <a:pt x="2068674" y="1841175"/>
                  <a:pt x="2065105" y="1836891"/>
                </a:cubicBezTo>
                <a:cubicBezTo>
                  <a:pt x="2136575" y="1799609"/>
                  <a:pt x="2195988" y="1739641"/>
                  <a:pt x="2269283" y="1706959"/>
                </a:cubicBezTo>
                <a:cubicBezTo>
                  <a:pt x="2324809" y="1682211"/>
                  <a:pt x="2438083" y="1660397"/>
                  <a:pt x="2478141" y="1625574"/>
                </a:cubicBezTo>
                <a:cubicBezTo>
                  <a:pt x="2225021" y="1622797"/>
                  <a:pt x="2012434" y="1724411"/>
                  <a:pt x="1831815" y="1900984"/>
                </a:cubicBezTo>
                <a:cubicBezTo>
                  <a:pt x="1788901" y="1942946"/>
                  <a:pt x="1752094" y="2007516"/>
                  <a:pt x="1696886" y="2033375"/>
                </a:cubicBezTo>
                <a:cubicBezTo>
                  <a:pt x="1739958" y="1988716"/>
                  <a:pt x="1748287" y="1847282"/>
                  <a:pt x="1780413" y="1782396"/>
                </a:cubicBezTo>
                <a:cubicBezTo>
                  <a:pt x="1838874" y="1664363"/>
                  <a:pt x="1912011" y="1548154"/>
                  <a:pt x="1987923" y="1440592"/>
                </a:cubicBezTo>
                <a:cubicBezTo>
                  <a:pt x="2028695" y="1382765"/>
                  <a:pt x="2075258" y="1326921"/>
                  <a:pt x="2111826" y="1266398"/>
                </a:cubicBezTo>
                <a:cubicBezTo>
                  <a:pt x="2118330" y="1255689"/>
                  <a:pt x="2119997" y="1247043"/>
                  <a:pt x="2119520" y="1234748"/>
                </a:cubicBezTo>
                <a:cubicBezTo>
                  <a:pt x="2119282" y="1230940"/>
                  <a:pt x="2119045" y="1227053"/>
                  <a:pt x="2118807" y="1223246"/>
                </a:cubicBezTo>
                <a:cubicBezTo>
                  <a:pt x="2100324" y="1277265"/>
                  <a:pt x="1967061" y="1343103"/>
                  <a:pt x="1920498" y="1385144"/>
                </a:cubicBezTo>
                <a:cubicBezTo>
                  <a:pt x="1833084" y="1464151"/>
                  <a:pt x="1803020" y="1595748"/>
                  <a:pt x="1716796" y="1671740"/>
                </a:cubicBezTo>
                <a:cubicBezTo>
                  <a:pt x="1745035" y="1605108"/>
                  <a:pt x="1703787" y="1469228"/>
                  <a:pt x="1677531" y="1403865"/>
                </a:cubicBezTo>
                <a:cubicBezTo>
                  <a:pt x="1664046" y="1370232"/>
                  <a:pt x="1652703" y="1345642"/>
                  <a:pt x="1622877" y="1323986"/>
                </a:cubicBezTo>
                <a:cubicBezTo>
                  <a:pt x="1619704" y="1321686"/>
                  <a:pt x="1616689" y="1319306"/>
                  <a:pt x="1613596" y="1317085"/>
                </a:cubicBezTo>
                <a:cubicBezTo>
                  <a:pt x="1648895" y="1356905"/>
                  <a:pt x="1664204" y="1405531"/>
                  <a:pt x="1660952" y="1458757"/>
                </a:cubicBezTo>
                <a:cubicBezTo>
                  <a:pt x="1660080" y="1473431"/>
                  <a:pt x="1656430" y="1488265"/>
                  <a:pt x="1652861" y="1502464"/>
                </a:cubicBezTo>
                <a:cubicBezTo>
                  <a:pt x="1646674" y="1451221"/>
                  <a:pt x="1601698" y="1406641"/>
                  <a:pt x="1562988" y="1376340"/>
                </a:cubicBezTo>
                <a:cubicBezTo>
                  <a:pt x="1479460" y="1311057"/>
                  <a:pt x="1378164" y="1273536"/>
                  <a:pt x="1275123" y="1252992"/>
                </a:cubicBezTo>
                <a:cubicBezTo>
                  <a:pt x="1380544" y="1289322"/>
                  <a:pt x="1554183" y="1451776"/>
                  <a:pt x="1604791" y="1551168"/>
                </a:cubicBezTo>
                <a:cubicBezTo>
                  <a:pt x="1610582" y="1562670"/>
                  <a:pt x="1611692" y="1568064"/>
                  <a:pt x="1609788" y="1580518"/>
                </a:cubicBezTo>
                <a:cubicBezTo>
                  <a:pt x="1604394" y="1578614"/>
                  <a:pt x="1607012" y="1580360"/>
                  <a:pt x="1603125" y="1574569"/>
                </a:cubicBezTo>
                <a:cubicBezTo>
                  <a:pt x="1544109" y="1486837"/>
                  <a:pt x="1428852" y="1410528"/>
                  <a:pt x="1325573" y="1390301"/>
                </a:cubicBezTo>
                <a:cubicBezTo>
                  <a:pt x="1164784" y="1358888"/>
                  <a:pt x="1013435" y="1411639"/>
                  <a:pt x="854709" y="1422823"/>
                </a:cubicBezTo>
                <a:cubicBezTo>
                  <a:pt x="1063568" y="1446779"/>
                  <a:pt x="1351908" y="1453363"/>
                  <a:pt x="1493500" y="1633427"/>
                </a:cubicBezTo>
                <a:cubicBezTo>
                  <a:pt x="1505795" y="1649133"/>
                  <a:pt x="1513014" y="1664363"/>
                  <a:pt x="1519122" y="1683162"/>
                </a:cubicBezTo>
                <a:cubicBezTo>
                  <a:pt x="1347704" y="1515949"/>
                  <a:pt x="967348" y="1473273"/>
                  <a:pt x="734852" y="1461533"/>
                </a:cubicBezTo>
                <a:cubicBezTo>
                  <a:pt x="799818" y="1477080"/>
                  <a:pt x="864228" y="1499450"/>
                  <a:pt x="928083" y="1519201"/>
                </a:cubicBezTo>
                <a:cubicBezTo>
                  <a:pt x="1093869" y="1570523"/>
                  <a:pt x="1371025" y="1647705"/>
                  <a:pt x="1465023" y="1805241"/>
                </a:cubicBezTo>
                <a:cubicBezTo>
                  <a:pt x="1465975" y="1806748"/>
                  <a:pt x="1466769" y="1808255"/>
                  <a:pt x="1467641" y="1809763"/>
                </a:cubicBezTo>
                <a:cubicBezTo>
                  <a:pt x="1455663" y="1826896"/>
                  <a:pt x="1436863" y="1836653"/>
                  <a:pt x="1418381" y="1845538"/>
                </a:cubicBezTo>
                <a:cubicBezTo>
                  <a:pt x="1379830" y="1820392"/>
                  <a:pt x="1331760" y="1813570"/>
                  <a:pt x="1291464" y="1791439"/>
                </a:cubicBezTo>
                <a:cubicBezTo>
                  <a:pt x="1204526" y="1743686"/>
                  <a:pt x="958861" y="1557197"/>
                  <a:pt x="861531" y="1577107"/>
                </a:cubicBezTo>
                <a:lnTo>
                  <a:pt x="855503" y="1582263"/>
                </a:lnTo>
                <a:cubicBezTo>
                  <a:pt x="865418" y="1592655"/>
                  <a:pt x="884535" y="1608043"/>
                  <a:pt x="886597" y="1622639"/>
                </a:cubicBezTo>
                <a:cubicBezTo>
                  <a:pt x="885566" y="1653178"/>
                  <a:pt x="778876" y="1797468"/>
                  <a:pt x="754683" y="1817774"/>
                </a:cubicBezTo>
                <a:cubicBezTo>
                  <a:pt x="752303" y="1819757"/>
                  <a:pt x="748178" y="1822137"/>
                  <a:pt x="745719" y="1823644"/>
                </a:cubicBezTo>
                <a:cubicBezTo>
                  <a:pt x="715576" y="1756299"/>
                  <a:pt x="539161" y="1679672"/>
                  <a:pt x="473402" y="1654368"/>
                </a:cubicBezTo>
                <a:cubicBezTo>
                  <a:pt x="378293" y="1617800"/>
                  <a:pt x="279298" y="1589878"/>
                  <a:pt x="181968" y="1559656"/>
                </a:cubicBezTo>
                <a:cubicBezTo>
                  <a:pt x="121523" y="1540856"/>
                  <a:pt x="61079" y="1517932"/>
                  <a:pt x="0" y="1501750"/>
                </a:cubicBezTo>
                <a:cubicBezTo>
                  <a:pt x="24670" y="1501274"/>
                  <a:pt x="37837" y="1495563"/>
                  <a:pt x="59255" y="1483823"/>
                </a:cubicBezTo>
                <a:cubicBezTo>
                  <a:pt x="79403" y="1472718"/>
                  <a:pt x="85035" y="1470814"/>
                  <a:pt x="107484" y="1477318"/>
                </a:cubicBezTo>
                <a:lnTo>
                  <a:pt x="103993" y="1481840"/>
                </a:lnTo>
                <a:lnTo>
                  <a:pt x="106849" y="1487075"/>
                </a:lnTo>
                <a:cubicBezTo>
                  <a:pt x="151587" y="1475335"/>
                  <a:pt x="180937" y="1496435"/>
                  <a:pt x="221868" y="1490645"/>
                </a:cubicBezTo>
                <a:cubicBezTo>
                  <a:pt x="223375" y="1482871"/>
                  <a:pt x="222978" y="1476684"/>
                  <a:pt x="222026" y="1468910"/>
                </a:cubicBezTo>
                <a:lnTo>
                  <a:pt x="221629" y="1465975"/>
                </a:lnTo>
                <a:cubicBezTo>
                  <a:pt x="241460" y="1451221"/>
                  <a:pt x="256532" y="1463675"/>
                  <a:pt x="276759" y="1456932"/>
                </a:cubicBezTo>
                <a:cubicBezTo>
                  <a:pt x="284216" y="1454473"/>
                  <a:pt x="298970" y="1439719"/>
                  <a:pt x="306585" y="1434563"/>
                </a:cubicBezTo>
                <a:lnTo>
                  <a:pt x="315866" y="1447731"/>
                </a:lnTo>
                <a:cubicBezTo>
                  <a:pt x="340377" y="1444637"/>
                  <a:pt x="381387" y="1407197"/>
                  <a:pt x="402566" y="1392204"/>
                </a:cubicBezTo>
                <a:cubicBezTo>
                  <a:pt x="408357" y="1394505"/>
                  <a:pt x="412957" y="1396885"/>
                  <a:pt x="417955" y="1400533"/>
                </a:cubicBezTo>
                <a:lnTo>
                  <a:pt x="423111" y="1404341"/>
                </a:lnTo>
                <a:cubicBezTo>
                  <a:pt x="428664" y="1395536"/>
                  <a:pt x="431043" y="1384827"/>
                  <a:pt x="434216" y="1374912"/>
                </a:cubicBezTo>
                <a:cubicBezTo>
                  <a:pt x="457062" y="1357064"/>
                  <a:pt x="496326" y="1364997"/>
                  <a:pt x="522503" y="1351353"/>
                </a:cubicBezTo>
                <a:lnTo>
                  <a:pt x="524089" y="1327159"/>
                </a:lnTo>
                <a:lnTo>
                  <a:pt x="532022" y="1322241"/>
                </a:lnTo>
                <a:lnTo>
                  <a:pt x="557326" y="1338185"/>
                </a:lnTo>
                <a:lnTo>
                  <a:pt x="563117" y="1336043"/>
                </a:lnTo>
                <a:lnTo>
                  <a:pt x="557088" y="1299238"/>
                </a:lnTo>
                <a:lnTo>
                  <a:pt x="562244" y="1292891"/>
                </a:lnTo>
                <a:cubicBezTo>
                  <a:pt x="581202" y="1311929"/>
                  <a:pt x="591673" y="1343341"/>
                  <a:pt x="602937" y="1367614"/>
                </a:cubicBezTo>
                <a:cubicBezTo>
                  <a:pt x="601033" y="1347942"/>
                  <a:pt x="590959" y="1297651"/>
                  <a:pt x="598257" y="1280993"/>
                </a:cubicBezTo>
                <a:cubicBezTo>
                  <a:pt x="607221" y="1290829"/>
                  <a:pt x="616184" y="1300665"/>
                  <a:pt x="625068" y="1310660"/>
                </a:cubicBezTo>
                <a:lnTo>
                  <a:pt x="630066" y="1306694"/>
                </a:lnTo>
                <a:lnTo>
                  <a:pt x="632921" y="1277027"/>
                </a:lnTo>
                <a:lnTo>
                  <a:pt x="642440" y="1273140"/>
                </a:lnTo>
                <a:lnTo>
                  <a:pt x="661954" y="1290432"/>
                </a:lnTo>
                <a:lnTo>
                  <a:pt x="668934" y="1288370"/>
                </a:lnTo>
                <a:lnTo>
                  <a:pt x="674090" y="1255689"/>
                </a:lnTo>
                <a:lnTo>
                  <a:pt x="675994" y="1262273"/>
                </a:lnTo>
                <a:lnTo>
                  <a:pt x="675042" y="1245773"/>
                </a:lnTo>
                <a:cubicBezTo>
                  <a:pt x="680436" y="1247836"/>
                  <a:pt x="678691" y="1246170"/>
                  <a:pt x="681308" y="1251881"/>
                </a:cubicBezTo>
                <a:cubicBezTo>
                  <a:pt x="689241" y="1269808"/>
                  <a:pt x="686226" y="1307408"/>
                  <a:pt x="678453" y="1325335"/>
                </a:cubicBezTo>
                <a:cubicBezTo>
                  <a:pt x="693921" y="1303442"/>
                  <a:pt x="703916" y="1276948"/>
                  <a:pt x="716211" y="1253071"/>
                </a:cubicBezTo>
                <a:cubicBezTo>
                  <a:pt x="722716" y="1257275"/>
                  <a:pt x="728030" y="1260448"/>
                  <a:pt x="735407" y="1262749"/>
                </a:cubicBezTo>
                <a:cubicBezTo>
                  <a:pt x="746592" y="1252040"/>
                  <a:pt x="757459" y="1241728"/>
                  <a:pt x="769913" y="1232606"/>
                </a:cubicBezTo>
                <a:cubicBezTo>
                  <a:pt x="774831" y="1243156"/>
                  <a:pt x="764440" y="1261638"/>
                  <a:pt x="761822" y="1274013"/>
                </a:cubicBezTo>
                <a:cubicBezTo>
                  <a:pt x="776814" y="1269650"/>
                  <a:pt x="775386" y="1254499"/>
                  <a:pt x="785381" y="1244504"/>
                </a:cubicBezTo>
                <a:cubicBezTo>
                  <a:pt x="795534" y="1234272"/>
                  <a:pt x="815762" y="1240062"/>
                  <a:pt x="829247" y="1241093"/>
                </a:cubicBezTo>
                <a:cubicBezTo>
                  <a:pt x="843049" y="1230543"/>
                  <a:pt x="842335" y="1221976"/>
                  <a:pt x="846063" y="1206033"/>
                </a:cubicBezTo>
                <a:lnTo>
                  <a:pt x="853281" y="1202384"/>
                </a:lnTo>
                <a:lnTo>
                  <a:pt x="869384" y="1220628"/>
                </a:lnTo>
                <a:cubicBezTo>
                  <a:pt x="876365" y="1214758"/>
                  <a:pt x="911743" y="1161611"/>
                  <a:pt x="924197" y="1147413"/>
                </a:cubicBezTo>
                <a:lnTo>
                  <a:pt x="932843" y="1148285"/>
                </a:lnTo>
                <a:cubicBezTo>
                  <a:pt x="936492" y="1163118"/>
                  <a:pt x="933398" y="1176842"/>
                  <a:pt x="931098" y="1191675"/>
                </a:cubicBezTo>
                <a:cubicBezTo>
                  <a:pt x="936730" y="1193975"/>
                  <a:pt x="952594" y="1160659"/>
                  <a:pt x="966238" y="1157011"/>
                </a:cubicBezTo>
                <a:cubicBezTo>
                  <a:pt x="969728" y="1163991"/>
                  <a:pt x="972901" y="1168671"/>
                  <a:pt x="978454" y="1174224"/>
                </a:cubicBezTo>
                <a:cubicBezTo>
                  <a:pt x="983848" y="1167799"/>
                  <a:pt x="989797" y="1162801"/>
                  <a:pt x="996222" y="1157487"/>
                </a:cubicBezTo>
                <a:lnTo>
                  <a:pt x="1007565" y="1170892"/>
                </a:lnTo>
                <a:lnTo>
                  <a:pt x="1016608" y="1167164"/>
                </a:lnTo>
                <a:cubicBezTo>
                  <a:pt x="1020971" y="1152092"/>
                  <a:pt x="1025651" y="1137577"/>
                  <a:pt x="1031362" y="1122901"/>
                </a:cubicBezTo>
                <a:cubicBezTo>
                  <a:pt x="1045323" y="1125043"/>
                  <a:pt x="1044848" y="1144478"/>
                  <a:pt x="1057301" y="1153838"/>
                </a:cubicBezTo>
                <a:cubicBezTo>
                  <a:pt x="1059364" y="1143684"/>
                  <a:pt x="1061823" y="1135435"/>
                  <a:pt x="1066423" y="1126075"/>
                </a:cubicBezTo>
                <a:lnTo>
                  <a:pt x="1082367" y="1133769"/>
                </a:lnTo>
                <a:cubicBezTo>
                  <a:pt x="1087285" y="1130358"/>
                  <a:pt x="1089903" y="1127978"/>
                  <a:pt x="1093314" y="1122901"/>
                </a:cubicBezTo>
                <a:cubicBezTo>
                  <a:pt x="1094425" y="1121394"/>
                  <a:pt x="1095297" y="1119887"/>
                  <a:pt x="1096249" y="1118301"/>
                </a:cubicBezTo>
                <a:cubicBezTo>
                  <a:pt x="1099977" y="1125202"/>
                  <a:pt x="1104419" y="1129644"/>
                  <a:pt x="1109813" y="1135197"/>
                </a:cubicBezTo>
                <a:cubicBezTo>
                  <a:pt x="1116476" y="1120760"/>
                  <a:pt x="1121871" y="1102515"/>
                  <a:pt x="1136545" y="1094821"/>
                </a:cubicBezTo>
                <a:cubicBezTo>
                  <a:pt x="1145509" y="1101088"/>
                  <a:pt x="1153758" y="1106561"/>
                  <a:pt x="1163753" y="1110924"/>
                </a:cubicBezTo>
                <a:cubicBezTo>
                  <a:pt x="1162801" y="1100532"/>
                  <a:pt x="1160422" y="1090458"/>
                  <a:pt x="1166212" y="1081257"/>
                </a:cubicBezTo>
                <a:cubicBezTo>
                  <a:pt x="1177238" y="1087048"/>
                  <a:pt x="1180887" y="1099343"/>
                  <a:pt x="1186519" y="1110289"/>
                </a:cubicBezTo>
                <a:lnTo>
                  <a:pt x="1193182" y="1111003"/>
                </a:lnTo>
                <a:cubicBezTo>
                  <a:pt x="1196276" y="1094980"/>
                  <a:pt x="1197624" y="1078401"/>
                  <a:pt x="1208095" y="1065392"/>
                </a:cubicBezTo>
                <a:cubicBezTo>
                  <a:pt x="1221501" y="1071104"/>
                  <a:pt x="1226974" y="1091331"/>
                  <a:pt x="1233478" y="1104419"/>
                </a:cubicBezTo>
                <a:cubicBezTo>
                  <a:pt x="1247598" y="1097121"/>
                  <a:pt x="1241411" y="1085143"/>
                  <a:pt x="1252278" y="1074276"/>
                </a:cubicBezTo>
                <a:lnTo>
                  <a:pt x="1268777" y="1088872"/>
                </a:lnTo>
                <a:lnTo>
                  <a:pt x="1275599" y="1085858"/>
                </a:lnTo>
                <a:lnTo>
                  <a:pt x="1275361" y="1047782"/>
                </a:lnTo>
                <a:lnTo>
                  <a:pt x="1281707" y="1043657"/>
                </a:lnTo>
                <a:lnTo>
                  <a:pt x="1294557" y="1053732"/>
                </a:lnTo>
                <a:cubicBezTo>
                  <a:pt x="1308915" y="1053573"/>
                  <a:pt x="1317006" y="1046513"/>
                  <a:pt x="1328190" y="1038581"/>
                </a:cubicBezTo>
                <a:lnTo>
                  <a:pt x="1333188" y="1035012"/>
                </a:lnTo>
                <a:cubicBezTo>
                  <a:pt x="1340565" y="1048655"/>
                  <a:pt x="1348339" y="1062140"/>
                  <a:pt x="1356351" y="1075466"/>
                </a:cubicBezTo>
                <a:cubicBezTo>
                  <a:pt x="1384193" y="1064282"/>
                  <a:pt x="1365155" y="1024144"/>
                  <a:pt x="1378640" y="1002409"/>
                </a:cubicBezTo>
                <a:cubicBezTo>
                  <a:pt x="1387445" y="1016608"/>
                  <a:pt x="1397202" y="1029617"/>
                  <a:pt x="1407514" y="1042706"/>
                </a:cubicBezTo>
                <a:lnTo>
                  <a:pt x="1412749" y="1041278"/>
                </a:lnTo>
                <a:cubicBezTo>
                  <a:pt x="1412987" y="1024223"/>
                  <a:pt x="1412829" y="1007090"/>
                  <a:pt x="1412353" y="990035"/>
                </a:cubicBezTo>
                <a:lnTo>
                  <a:pt x="1416874" y="989321"/>
                </a:lnTo>
                <a:lnTo>
                  <a:pt x="1429883" y="1016688"/>
                </a:lnTo>
                <a:cubicBezTo>
                  <a:pt x="1438291" y="1021606"/>
                  <a:pt x="1444875" y="1022478"/>
                  <a:pt x="1454315" y="1023430"/>
                </a:cubicBezTo>
                <a:cubicBezTo>
                  <a:pt x="1462247" y="1011611"/>
                  <a:pt x="1453998" y="984958"/>
                  <a:pt x="1452411" y="969966"/>
                </a:cubicBezTo>
                <a:lnTo>
                  <a:pt x="1458281" y="965604"/>
                </a:lnTo>
                <a:cubicBezTo>
                  <a:pt x="1469228" y="978295"/>
                  <a:pt x="1480095" y="991066"/>
                  <a:pt x="1490962" y="1003916"/>
                </a:cubicBezTo>
                <a:lnTo>
                  <a:pt x="1496674" y="999871"/>
                </a:lnTo>
                <a:lnTo>
                  <a:pt x="1498339" y="967111"/>
                </a:lnTo>
                <a:cubicBezTo>
                  <a:pt x="1514363" y="977819"/>
                  <a:pt x="1510238" y="996619"/>
                  <a:pt x="1525785" y="1006931"/>
                </a:cubicBezTo>
                <a:cubicBezTo>
                  <a:pt x="1532924" y="986545"/>
                  <a:pt x="1522136" y="951643"/>
                  <a:pt x="1533638" y="935381"/>
                </a:cubicBezTo>
                <a:cubicBezTo>
                  <a:pt x="1544188" y="946962"/>
                  <a:pt x="1553945" y="956957"/>
                  <a:pt x="1566716" y="966158"/>
                </a:cubicBezTo>
                <a:cubicBezTo>
                  <a:pt x="1571555" y="958305"/>
                  <a:pt x="1575283" y="950294"/>
                  <a:pt x="1579011" y="941885"/>
                </a:cubicBezTo>
                <a:cubicBezTo>
                  <a:pt x="1594638" y="937364"/>
                  <a:pt x="1601142" y="940775"/>
                  <a:pt x="1616055" y="944900"/>
                </a:cubicBezTo>
                <a:cubicBezTo>
                  <a:pt x="1622401" y="933319"/>
                  <a:pt x="1617404" y="926418"/>
                  <a:pt x="1613913" y="913964"/>
                </a:cubicBezTo>
                <a:lnTo>
                  <a:pt x="1618435" y="910236"/>
                </a:lnTo>
                <a:cubicBezTo>
                  <a:pt x="1627874" y="918327"/>
                  <a:pt x="1630492" y="946249"/>
                  <a:pt x="1635410" y="958861"/>
                </a:cubicBezTo>
                <a:cubicBezTo>
                  <a:pt x="1648419" y="947201"/>
                  <a:pt x="1655003" y="929115"/>
                  <a:pt x="1662618" y="913646"/>
                </a:cubicBezTo>
                <a:lnTo>
                  <a:pt x="1668408" y="916502"/>
                </a:lnTo>
                <a:lnTo>
                  <a:pt x="1675548" y="939665"/>
                </a:lnTo>
                <a:cubicBezTo>
                  <a:pt x="1679672" y="927925"/>
                  <a:pt x="1682608" y="914122"/>
                  <a:pt x="1693316" y="906904"/>
                </a:cubicBezTo>
                <a:cubicBezTo>
                  <a:pt x="1699265" y="917375"/>
                  <a:pt x="1704897" y="927925"/>
                  <a:pt x="1710291" y="938713"/>
                </a:cubicBezTo>
                <a:cubicBezTo>
                  <a:pt x="1711401" y="921103"/>
                  <a:pt x="1712988" y="904049"/>
                  <a:pt x="1716002" y="886597"/>
                </a:cubicBezTo>
                <a:lnTo>
                  <a:pt x="1724649" y="908808"/>
                </a:lnTo>
                <a:cubicBezTo>
                  <a:pt x="1726949" y="891515"/>
                  <a:pt x="1725680" y="873985"/>
                  <a:pt x="1737261" y="860579"/>
                </a:cubicBezTo>
                <a:cubicBezTo>
                  <a:pt x="1759789" y="872478"/>
                  <a:pt x="1760661" y="904366"/>
                  <a:pt x="1784062" y="918564"/>
                </a:cubicBezTo>
                <a:lnTo>
                  <a:pt x="1794136" y="914440"/>
                </a:lnTo>
                <a:cubicBezTo>
                  <a:pt x="1817536" y="872002"/>
                  <a:pt x="1786600" y="823615"/>
                  <a:pt x="1788742" y="778162"/>
                </a:cubicBezTo>
                <a:cubicBezTo>
                  <a:pt x="1822058" y="812271"/>
                  <a:pt x="1809128" y="846063"/>
                  <a:pt x="1831497" y="880886"/>
                </a:cubicBezTo>
                <a:lnTo>
                  <a:pt x="1841968" y="881124"/>
                </a:lnTo>
                <a:cubicBezTo>
                  <a:pt x="1850297" y="872478"/>
                  <a:pt x="1856008" y="864149"/>
                  <a:pt x="1859499" y="852568"/>
                </a:cubicBezTo>
                <a:cubicBezTo>
                  <a:pt x="1867034" y="827184"/>
                  <a:pt x="1861799" y="805132"/>
                  <a:pt x="1849583" y="782446"/>
                </a:cubicBezTo>
                <a:lnTo>
                  <a:pt x="1867827" y="804815"/>
                </a:lnTo>
                <a:cubicBezTo>
                  <a:pt x="1868303" y="809178"/>
                  <a:pt x="1868620" y="813620"/>
                  <a:pt x="1869652" y="817904"/>
                </a:cubicBezTo>
                <a:cubicBezTo>
                  <a:pt x="1872984" y="831706"/>
                  <a:pt x="1873460" y="834561"/>
                  <a:pt x="1885834" y="841542"/>
                </a:cubicBezTo>
                <a:cubicBezTo>
                  <a:pt x="1892497" y="825756"/>
                  <a:pt x="1893925" y="810447"/>
                  <a:pt x="1895828" y="793630"/>
                </a:cubicBezTo>
                <a:lnTo>
                  <a:pt x="1904237" y="815999"/>
                </a:lnTo>
                <a:lnTo>
                  <a:pt x="1905744" y="812271"/>
                </a:lnTo>
                <a:lnTo>
                  <a:pt x="1907093" y="825122"/>
                </a:lnTo>
                <a:lnTo>
                  <a:pt x="1917960" y="799976"/>
                </a:lnTo>
                <a:lnTo>
                  <a:pt x="1924385" y="799183"/>
                </a:lnTo>
                <a:cubicBezTo>
                  <a:pt x="1927637" y="809416"/>
                  <a:pt x="1931445" y="817904"/>
                  <a:pt x="1936601" y="827264"/>
                </a:cubicBezTo>
                <a:cubicBezTo>
                  <a:pt x="1939932" y="817982"/>
                  <a:pt x="1943502" y="802277"/>
                  <a:pt x="1951910" y="797041"/>
                </a:cubicBezTo>
                <a:lnTo>
                  <a:pt x="1961429" y="807909"/>
                </a:lnTo>
                <a:cubicBezTo>
                  <a:pt x="1967536" y="796644"/>
                  <a:pt x="1971820" y="783318"/>
                  <a:pt x="1983243" y="777290"/>
                </a:cubicBezTo>
                <a:cubicBezTo>
                  <a:pt x="1987130" y="789188"/>
                  <a:pt x="1987447" y="800690"/>
                  <a:pt x="1988161" y="813144"/>
                </a:cubicBezTo>
                <a:lnTo>
                  <a:pt x="1990699" y="804339"/>
                </a:lnTo>
                <a:lnTo>
                  <a:pt x="1992682" y="806163"/>
                </a:lnTo>
                <a:lnTo>
                  <a:pt x="2008309" y="776576"/>
                </a:lnTo>
                <a:lnTo>
                  <a:pt x="2016241" y="774752"/>
                </a:lnTo>
                <a:lnTo>
                  <a:pt x="2026315" y="793472"/>
                </a:lnTo>
                <a:cubicBezTo>
                  <a:pt x="2035199" y="782446"/>
                  <a:pt x="2041862" y="771023"/>
                  <a:pt x="2048763" y="758728"/>
                </a:cubicBezTo>
                <a:cubicBezTo>
                  <a:pt x="2051937" y="768326"/>
                  <a:pt x="2052095" y="771182"/>
                  <a:pt x="2060028" y="777845"/>
                </a:cubicBezTo>
                <a:cubicBezTo>
                  <a:pt x="2071054" y="776338"/>
                  <a:pt x="2078669" y="773482"/>
                  <a:pt x="2086918" y="765788"/>
                </a:cubicBezTo>
                <a:cubicBezTo>
                  <a:pt x="2103021" y="750875"/>
                  <a:pt x="2112064" y="727634"/>
                  <a:pt x="2112540" y="705899"/>
                </a:cubicBezTo>
                <a:cubicBezTo>
                  <a:pt x="2113333" y="670282"/>
                  <a:pt x="2090567" y="645216"/>
                  <a:pt x="2067246" y="621181"/>
                </a:cubicBezTo>
                <a:cubicBezTo>
                  <a:pt x="2074782" y="625782"/>
                  <a:pt x="2082000" y="630621"/>
                  <a:pt x="2089378" y="635301"/>
                </a:cubicBezTo>
                <a:cubicBezTo>
                  <a:pt x="2118251" y="653783"/>
                  <a:pt x="2131816" y="704630"/>
                  <a:pt x="2162435" y="714862"/>
                </a:cubicBezTo>
                <a:cubicBezTo>
                  <a:pt x="2164576" y="696380"/>
                  <a:pt x="2154502" y="673376"/>
                  <a:pt x="2149028" y="655449"/>
                </a:cubicBezTo>
                <a:lnTo>
                  <a:pt x="2154026" y="657670"/>
                </a:lnTo>
                <a:cubicBezTo>
                  <a:pt x="2167114" y="675121"/>
                  <a:pt x="2176871" y="690193"/>
                  <a:pt x="2183772" y="711055"/>
                </a:cubicBezTo>
                <a:lnTo>
                  <a:pt x="2185518" y="716449"/>
                </a:lnTo>
                <a:cubicBezTo>
                  <a:pt x="2190357" y="710103"/>
                  <a:pt x="2189325" y="704868"/>
                  <a:pt x="2189642" y="697253"/>
                </a:cubicBezTo>
                <a:cubicBezTo>
                  <a:pt x="2191943" y="646009"/>
                  <a:pt x="2184487" y="623561"/>
                  <a:pt x="2149980" y="585645"/>
                </a:cubicBezTo>
                <a:cubicBezTo>
                  <a:pt x="2174651" y="603254"/>
                  <a:pt x="2193687" y="620785"/>
                  <a:pt x="2207887" y="647993"/>
                </a:cubicBezTo>
                <a:cubicBezTo>
                  <a:pt x="2219944" y="671234"/>
                  <a:pt x="2223990" y="696380"/>
                  <a:pt x="2216137" y="721605"/>
                </a:cubicBezTo>
                <a:cubicBezTo>
                  <a:pt x="2245406" y="677105"/>
                  <a:pt x="2259367" y="628162"/>
                  <a:pt x="2268649" y="576364"/>
                </a:cubicBezTo>
                <a:lnTo>
                  <a:pt x="2276343" y="578426"/>
                </a:lnTo>
                <a:cubicBezTo>
                  <a:pt x="2283006" y="617929"/>
                  <a:pt x="2295539" y="661081"/>
                  <a:pt x="2279278" y="699473"/>
                </a:cubicBezTo>
                <a:cubicBezTo>
                  <a:pt x="2318067" y="663699"/>
                  <a:pt x="2342578" y="626337"/>
                  <a:pt x="2363757" y="578664"/>
                </a:cubicBezTo>
                <a:cubicBezTo>
                  <a:pt x="2370500" y="589849"/>
                  <a:pt x="2369071" y="618088"/>
                  <a:pt x="2369865" y="631970"/>
                </a:cubicBezTo>
                <a:cubicBezTo>
                  <a:pt x="2377162" y="622212"/>
                  <a:pt x="2382795" y="611742"/>
                  <a:pt x="2388586" y="601113"/>
                </a:cubicBezTo>
                <a:cubicBezTo>
                  <a:pt x="2391520" y="613884"/>
                  <a:pt x="2390965" y="623403"/>
                  <a:pt x="2389299" y="636412"/>
                </a:cubicBezTo>
                <a:lnTo>
                  <a:pt x="2388665" y="641250"/>
                </a:lnTo>
                <a:cubicBezTo>
                  <a:pt x="2418648" y="623878"/>
                  <a:pt x="2434038" y="577871"/>
                  <a:pt x="2448792" y="548125"/>
                </a:cubicBezTo>
                <a:cubicBezTo>
                  <a:pt x="2451092" y="558833"/>
                  <a:pt x="2451568" y="565814"/>
                  <a:pt x="2447840" y="576284"/>
                </a:cubicBezTo>
                <a:cubicBezTo>
                  <a:pt x="2444587" y="585406"/>
                  <a:pt x="2442604" y="593577"/>
                  <a:pt x="2441177" y="603175"/>
                </a:cubicBezTo>
                <a:cubicBezTo>
                  <a:pt x="2469416" y="584851"/>
                  <a:pt x="2509870" y="523376"/>
                  <a:pt x="2519072" y="491171"/>
                </a:cubicBezTo>
                <a:cubicBezTo>
                  <a:pt x="2533985" y="540113"/>
                  <a:pt x="2492578" y="554708"/>
                  <a:pt x="2496306" y="590245"/>
                </a:cubicBezTo>
                <a:lnTo>
                  <a:pt x="2509077" y="589452"/>
                </a:lnTo>
                <a:cubicBezTo>
                  <a:pt x="2541997" y="568590"/>
                  <a:pt x="2553975" y="520758"/>
                  <a:pt x="2566825" y="485856"/>
                </a:cubicBezTo>
                <a:lnTo>
                  <a:pt x="2571902" y="484904"/>
                </a:lnTo>
                <a:lnTo>
                  <a:pt x="2578565" y="511398"/>
                </a:lnTo>
                <a:cubicBezTo>
                  <a:pt x="2587766" y="510684"/>
                  <a:pt x="2617988" y="467374"/>
                  <a:pt x="2627666" y="456665"/>
                </a:cubicBezTo>
                <a:lnTo>
                  <a:pt x="2629966" y="460314"/>
                </a:lnTo>
                <a:cubicBezTo>
                  <a:pt x="2615530" y="498309"/>
                  <a:pt x="2601886" y="514571"/>
                  <a:pt x="2569126" y="538923"/>
                </a:cubicBezTo>
                <a:cubicBezTo>
                  <a:pt x="2629807" y="514412"/>
                  <a:pt x="2731103" y="448495"/>
                  <a:pt x="2762833" y="392095"/>
                </a:cubicBezTo>
                <a:cubicBezTo>
                  <a:pt x="2762516" y="400028"/>
                  <a:pt x="2762119" y="408357"/>
                  <a:pt x="2759739" y="416051"/>
                </a:cubicBezTo>
                <a:cubicBezTo>
                  <a:pt x="2748555" y="453571"/>
                  <a:pt x="2679781" y="503386"/>
                  <a:pt x="2649004" y="530039"/>
                </a:cubicBezTo>
                <a:cubicBezTo>
                  <a:pt x="2409923" y="736835"/>
                  <a:pt x="2132847" y="890801"/>
                  <a:pt x="1850456" y="1030172"/>
                </a:cubicBezTo>
                <a:cubicBezTo>
                  <a:pt x="1781682" y="1064123"/>
                  <a:pt x="1713306" y="1098946"/>
                  <a:pt x="1644135" y="1131944"/>
                </a:cubicBezTo>
                <a:cubicBezTo>
                  <a:pt x="1608440" y="1148999"/>
                  <a:pt x="1571078" y="1162325"/>
                  <a:pt x="1536494" y="1181680"/>
                </a:cubicBezTo>
                <a:lnTo>
                  <a:pt x="1546488" y="1184219"/>
                </a:lnTo>
                <a:cubicBezTo>
                  <a:pt x="1591782" y="1171210"/>
                  <a:pt x="1664839" y="1172876"/>
                  <a:pt x="1701565" y="1147492"/>
                </a:cubicBezTo>
                <a:lnTo>
                  <a:pt x="1706166" y="1144239"/>
                </a:lnTo>
                <a:cubicBezTo>
                  <a:pt x="1712671" y="1154869"/>
                  <a:pt x="1711243" y="1162563"/>
                  <a:pt x="1710212" y="1174620"/>
                </a:cubicBezTo>
                <a:lnTo>
                  <a:pt x="1709974" y="1159470"/>
                </a:lnTo>
                <a:lnTo>
                  <a:pt x="1714258" y="1169702"/>
                </a:lnTo>
                <a:cubicBezTo>
                  <a:pt x="1717906" y="1163277"/>
                  <a:pt x="1722190" y="1152965"/>
                  <a:pt x="1726790" y="1147492"/>
                </a:cubicBezTo>
                <a:cubicBezTo>
                  <a:pt x="1740989" y="1130834"/>
                  <a:pt x="1948182" y="1073959"/>
                  <a:pt x="1992523" y="1029538"/>
                </a:cubicBezTo>
                <a:cubicBezTo>
                  <a:pt x="1993317" y="1028745"/>
                  <a:pt x="1994031" y="1027872"/>
                  <a:pt x="1994904" y="1027000"/>
                </a:cubicBezTo>
                <a:cubicBezTo>
                  <a:pt x="1964285" y="1104340"/>
                  <a:pt x="1854105" y="1099898"/>
                  <a:pt x="1798023" y="1142732"/>
                </a:cubicBezTo>
                <a:cubicBezTo>
                  <a:pt x="1785569" y="1152251"/>
                  <a:pt x="1783665" y="1157090"/>
                  <a:pt x="1781285" y="1171527"/>
                </a:cubicBezTo>
                <a:lnTo>
                  <a:pt x="1791518" y="1178190"/>
                </a:lnTo>
                <a:cubicBezTo>
                  <a:pt x="1817457" y="1177159"/>
                  <a:pt x="1833163" y="1163674"/>
                  <a:pt x="1856960" y="1156138"/>
                </a:cubicBezTo>
                <a:cubicBezTo>
                  <a:pt x="1858784" y="1163753"/>
                  <a:pt x="1860371" y="1169147"/>
                  <a:pt x="1864654" y="1175731"/>
                </a:cubicBezTo>
                <a:cubicBezTo>
                  <a:pt x="1867113" y="1172320"/>
                  <a:pt x="1869572" y="1168592"/>
                  <a:pt x="1872587" y="1165657"/>
                </a:cubicBezTo>
                <a:cubicBezTo>
                  <a:pt x="1896701" y="1142256"/>
                  <a:pt x="1924306" y="1174462"/>
                  <a:pt x="1946595" y="1161691"/>
                </a:cubicBezTo>
                <a:cubicBezTo>
                  <a:pt x="1962302" y="1152727"/>
                  <a:pt x="1969044" y="1127899"/>
                  <a:pt x="1988875" y="1127502"/>
                </a:cubicBezTo>
                <a:cubicBezTo>
                  <a:pt x="1990224" y="1136942"/>
                  <a:pt x="1991254" y="1143605"/>
                  <a:pt x="1996410" y="1151934"/>
                </a:cubicBezTo>
                <a:cubicBezTo>
                  <a:pt x="2005691" y="1141146"/>
                  <a:pt x="2014734" y="1131072"/>
                  <a:pt x="2025681" y="1121950"/>
                </a:cubicBezTo>
                <a:lnTo>
                  <a:pt x="2030678" y="1147650"/>
                </a:lnTo>
                <a:cubicBezTo>
                  <a:pt x="2043370" y="1146302"/>
                  <a:pt x="2062170" y="1118856"/>
                  <a:pt x="2071609" y="1108782"/>
                </a:cubicBezTo>
                <a:cubicBezTo>
                  <a:pt x="2077400" y="1111321"/>
                  <a:pt x="2080414" y="1113065"/>
                  <a:pt x="2084856" y="1117825"/>
                </a:cubicBezTo>
                <a:cubicBezTo>
                  <a:pt x="2086046" y="1119174"/>
                  <a:pt x="2087236" y="1120522"/>
                  <a:pt x="2088425" y="1121950"/>
                </a:cubicBezTo>
                <a:cubicBezTo>
                  <a:pt x="2097310" y="1113383"/>
                  <a:pt x="2105480" y="1106006"/>
                  <a:pt x="2116110" y="1099501"/>
                </a:cubicBezTo>
                <a:lnTo>
                  <a:pt x="2119362" y="1115445"/>
                </a:lnTo>
                <a:lnTo>
                  <a:pt x="2124756" y="1118698"/>
                </a:lnTo>
                <a:lnTo>
                  <a:pt x="2191863" y="1063251"/>
                </a:lnTo>
                <a:lnTo>
                  <a:pt x="2239695" y="1081733"/>
                </a:lnTo>
                <a:cubicBezTo>
                  <a:pt x="2255798" y="1067930"/>
                  <a:pt x="2274360" y="1053018"/>
                  <a:pt x="2293794" y="1044213"/>
                </a:cubicBezTo>
                <a:cubicBezTo>
                  <a:pt x="2313228" y="1035487"/>
                  <a:pt x="2320605" y="1041595"/>
                  <a:pt x="2338611" y="1048655"/>
                </a:cubicBezTo>
                <a:cubicBezTo>
                  <a:pt x="2369707" y="1035329"/>
                  <a:pt x="2356777" y="1023113"/>
                  <a:pt x="2369707" y="1002885"/>
                </a:cubicBezTo>
                <a:lnTo>
                  <a:pt x="2407067" y="1011135"/>
                </a:lnTo>
                <a:cubicBezTo>
                  <a:pt x="2418332" y="999237"/>
                  <a:pt x="2409606" y="994239"/>
                  <a:pt x="2414127" y="981389"/>
                </a:cubicBezTo>
                <a:cubicBezTo>
                  <a:pt x="2416824" y="973774"/>
                  <a:pt x="2434751" y="958305"/>
                  <a:pt x="2440542" y="950849"/>
                </a:cubicBezTo>
                <a:cubicBezTo>
                  <a:pt x="2445698" y="944186"/>
                  <a:pt x="2449744" y="934826"/>
                  <a:pt x="2448237" y="926180"/>
                </a:cubicBezTo>
                <a:cubicBezTo>
                  <a:pt x="2443794" y="900558"/>
                  <a:pt x="2417539" y="873668"/>
                  <a:pt x="2397470" y="858199"/>
                </a:cubicBezTo>
                <a:cubicBezTo>
                  <a:pt x="2443001" y="879458"/>
                  <a:pt x="2469416" y="917295"/>
                  <a:pt x="2510981" y="941568"/>
                </a:cubicBezTo>
                <a:lnTo>
                  <a:pt x="2513758" y="936333"/>
                </a:lnTo>
                <a:cubicBezTo>
                  <a:pt x="2505032" y="907697"/>
                  <a:pt x="2490357" y="883821"/>
                  <a:pt x="2465608" y="866449"/>
                </a:cubicBezTo>
                <a:cubicBezTo>
                  <a:pt x="2528194" y="894926"/>
                  <a:pt x="2525498" y="909601"/>
                  <a:pt x="2590225" y="891436"/>
                </a:cubicBezTo>
                <a:cubicBezTo>
                  <a:pt x="2581896" y="880489"/>
                  <a:pt x="2575234" y="871526"/>
                  <a:pt x="2570950" y="858358"/>
                </a:cubicBezTo>
                <a:cubicBezTo>
                  <a:pt x="2586179" y="857565"/>
                  <a:pt x="2610294" y="885328"/>
                  <a:pt x="2628380" y="891991"/>
                </a:cubicBezTo>
                <a:lnTo>
                  <a:pt x="2638057" y="886994"/>
                </a:lnTo>
                <a:cubicBezTo>
                  <a:pt x="2643531" y="867401"/>
                  <a:pt x="2634012" y="840986"/>
                  <a:pt x="2629252" y="821156"/>
                </a:cubicBezTo>
                <a:lnTo>
                  <a:pt x="2633060" y="815920"/>
                </a:lnTo>
                <a:cubicBezTo>
                  <a:pt x="2647021" y="823139"/>
                  <a:pt x="2655509" y="834641"/>
                  <a:pt x="2665503" y="846380"/>
                </a:cubicBezTo>
                <a:cubicBezTo>
                  <a:pt x="2687238" y="814016"/>
                  <a:pt x="2713176" y="767533"/>
                  <a:pt x="2708417" y="727395"/>
                </a:cubicBezTo>
                <a:cubicBezTo>
                  <a:pt x="2709130" y="728665"/>
                  <a:pt x="2709766" y="729934"/>
                  <a:pt x="2710559" y="731124"/>
                </a:cubicBezTo>
                <a:cubicBezTo>
                  <a:pt x="2725869" y="755476"/>
                  <a:pt x="2724123" y="781097"/>
                  <a:pt x="2726344" y="809019"/>
                </a:cubicBezTo>
                <a:cubicBezTo>
                  <a:pt x="2727931" y="829723"/>
                  <a:pt x="2728406" y="850505"/>
                  <a:pt x="2744826" y="864466"/>
                </a:cubicBezTo>
                <a:cubicBezTo>
                  <a:pt x="2758550" y="853281"/>
                  <a:pt x="2760453" y="823615"/>
                  <a:pt x="2770051" y="807274"/>
                </a:cubicBezTo>
                <a:cubicBezTo>
                  <a:pt x="2776001" y="810526"/>
                  <a:pt x="2782505" y="834482"/>
                  <a:pt x="2785282" y="841938"/>
                </a:cubicBezTo>
                <a:lnTo>
                  <a:pt x="2793214" y="844080"/>
                </a:lnTo>
                <a:cubicBezTo>
                  <a:pt x="2797576" y="829960"/>
                  <a:pt x="2800749" y="815682"/>
                  <a:pt x="2804081" y="801245"/>
                </a:cubicBezTo>
                <a:lnTo>
                  <a:pt x="2810268" y="800452"/>
                </a:lnTo>
                <a:lnTo>
                  <a:pt x="2824388" y="818062"/>
                </a:lnTo>
                <a:lnTo>
                  <a:pt x="2833510" y="818934"/>
                </a:lnTo>
                <a:cubicBezTo>
                  <a:pt x="2836683" y="811557"/>
                  <a:pt x="2839539" y="803149"/>
                  <a:pt x="2844377" y="796724"/>
                </a:cubicBezTo>
                <a:cubicBezTo>
                  <a:pt x="2853738" y="784429"/>
                  <a:pt x="2877931" y="803863"/>
                  <a:pt x="2893557" y="800056"/>
                </a:cubicBezTo>
                <a:cubicBezTo>
                  <a:pt x="2901490" y="798152"/>
                  <a:pt x="2902759" y="791885"/>
                  <a:pt x="2906725" y="785222"/>
                </a:cubicBezTo>
                <a:cubicBezTo>
                  <a:pt x="2906409" y="778083"/>
                  <a:pt x="2906012" y="771023"/>
                  <a:pt x="2906884" y="763963"/>
                </a:cubicBezTo>
                <a:cubicBezTo>
                  <a:pt x="2908153" y="753255"/>
                  <a:pt x="2907915" y="746591"/>
                  <a:pt x="2905615" y="735962"/>
                </a:cubicBezTo>
                <a:cubicBezTo>
                  <a:pt x="2921242" y="756586"/>
                  <a:pt x="2917354" y="790537"/>
                  <a:pt x="2917434" y="815286"/>
                </a:cubicBezTo>
                <a:cubicBezTo>
                  <a:pt x="2933298" y="800849"/>
                  <a:pt x="2924811" y="775624"/>
                  <a:pt x="2942659" y="761425"/>
                </a:cubicBezTo>
                <a:lnTo>
                  <a:pt x="2965504" y="767692"/>
                </a:lnTo>
                <a:cubicBezTo>
                  <a:pt x="2975658" y="756269"/>
                  <a:pt x="2972564" y="737787"/>
                  <a:pt x="2973198" y="722636"/>
                </a:cubicBezTo>
                <a:lnTo>
                  <a:pt x="2980020" y="727237"/>
                </a:lnTo>
                <a:cubicBezTo>
                  <a:pt x="2987080" y="753572"/>
                  <a:pt x="2991443" y="776338"/>
                  <a:pt x="2991046" y="803625"/>
                </a:cubicBezTo>
                <a:cubicBezTo>
                  <a:pt x="3011829" y="781890"/>
                  <a:pt x="3007149" y="757062"/>
                  <a:pt x="3023014" y="735486"/>
                </a:cubicBezTo>
                <a:cubicBezTo>
                  <a:pt x="3030232" y="740087"/>
                  <a:pt x="3034198" y="741118"/>
                  <a:pt x="3042686" y="741515"/>
                </a:cubicBezTo>
                <a:lnTo>
                  <a:pt x="3058312" y="723191"/>
                </a:lnTo>
                <a:cubicBezTo>
                  <a:pt x="3063151" y="730965"/>
                  <a:pt x="3067038" y="738738"/>
                  <a:pt x="3070766" y="747067"/>
                </a:cubicBezTo>
                <a:cubicBezTo>
                  <a:pt x="3082982" y="738977"/>
                  <a:pt x="3081475" y="711689"/>
                  <a:pt x="3096546" y="699394"/>
                </a:cubicBezTo>
                <a:cubicBezTo>
                  <a:pt x="3102337" y="715576"/>
                  <a:pt x="3107176" y="730806"/>
                  <a:pt x="3117567" y="744847"/>
                </a:cubicBezTo>
                <a:cubicBezTo>
                  <a:pt x="3128514" y="738342"/>
                  <a:pt x="3135177" y="709468"/>
                  <a:pt x="3145251" y="697411"/>
                </a:cubicBezTo>
                <a:lnTo>
                  <a:pt x="3153104" y="699870"/>
                </a:lnTo>
                <a:lnTo>
                  <a:pt x="3166747" y="736438"/>
                </a:lnTo>
                <a:cubicBezTo>
                  <a:pt x="3185229" y="712086"/>
                  <a:pt x="3167382" y="669569"/>
                  <a:pt x="3186181" y="640536"/>
                </a:cubicBezTo>
                <a:cubicBezTo>
                  <a:pt x="3193400" y="650848"/>
                  <a:pt x="3199905" y="658622"/>
                  <a:pt x="3209582" y="666634"/>
                </a:cubicBezTo>
                <a:cubicBezTo>
                  <a:pt x="3220766" y="660446"/>
                  <a:pt x="3222274" y="659495"/>
                  <a:pt x="3227430" y="647913"/>
                </a:cubicBezTo>
                <a:cubicBezTo>
                  <a:pt x="3241866" y="615550"/>
                  <a:pt x="3252495" y="554788"/>
                  <a:pt x="3239170" y="521234"/>
                </a:cubicBezTo>
                <a:cubicBezTo>
                  <a:pt x="3274706" y="571842"/>
                  <a:pt x="3264236" y="630621"/>
                  <a:pt x="3292872" y="679246"/>
                </a:cubicBezTo>
                <a:cubicBezTo>
                  <a:pt x="3293824" y="665047"/>
                  <a:pt x="3294458" y="651879"/>
                  <a:pt x="3298583" y="638157"/>
                </a:cubicBezTo>
                <a:cubicBezTo>
                  <a:pt x="3313813" y="649420"/>
                  <a:pt x="3320159" y="681705"/>
                  <a:pt x="3326346" y="700346"/>
                </a:cubicBezTo>
                <a:cubicBezTo>
                  <a:pt x="3340466" y="688289"/>
                  <a:pt x="3350461" y="646327"/>
                  <a:pt x="3357282" y="628082"/>
                </a:cubicBezTo>
                <a:lnTo>
                  <a:pt x="3380682" y="646327"/>
                </a:lnTo>
                <a:cubicBezTo>
                  <a:pt x="3393374" y="630065"/>
                  <a:pt x="3411142" y="602778"/>
                  <a:pt x="3430577" y="595877"/>
                </a:cubicBezTo>
                <a:cubicBezTo>
                  <a:pt x="3431688" y="598019"/>
                  <a:pt x="3433274" y="600874"/>
                  <a:pt x="3433830" y="603333"/>
                </a:cubicBezTo>
                <a:cubicBezTo>
                  <a:pt x="3438509" y="624751"/>
                  <a:pt x="3424787" y="652673"/>
                  <a:pt x="3415108" y="670917"/>
                </a:cubicBezTo>
                <a:cubicBezTo>
                  <a:pt x="3417885" y="668062"/>
                  <a:pt x="3420503" y="665127"/>
                  <a:pt x="3423279" y="662271"/>
                </a:cubicBezTo>
                <a:cubicBezTo>
                  <a:pt x="3459530" y="624910"/>
                  <a:pt x="3487848" y="544079"/>
                  <a:pt x="3495542" y="492836"/>
                </a:cubicBezTo>
                <a:cubicBezTo>
                  <a:pt x="3522274" y="522741"/>
                  <a:pt x="3522751" y="589769"/>
                  <a:pt x="3538774" y="628876"/>
                </a:cubicBezTo>
                <a:lnTo>
                  <a:pt x="3547975" y="621657"/>
                </a:lnTo>
                <a:lnTo>
                  <a:pt x="3547817" y="621816"/>
                </a:lnTo>
                <a:cubicBezTo>
                  <a:pt x="3550434" y="588262"/>
                  <a:pt x="3553528" y="558674"/>
                  <a:pt x="3539885" y="527024"/>
                </a:cubicBezTo>
                <a:cubicBezTo>
                  <a:pt x="3563761" y="536385"/>
                  <a:pt x="3591603" y="545903"/>
                  <a:pt x="3605961" y="568431"/>
                </a:cubicBezTo>
                <a:cubicBezTo>
                  <a:pt x="3655935" y="537654"/>
                  <a:pt x="3679494" y="478003"/>
                  <a:pt x="3703132" y="426601"/>
                </a:cubicBezTo>
                <a:lnTo>
                  <a:pt x="3711064" y="431599"/>
                </a:lnTo>
                <a:lnTo>
                  <a:pt x="3699086" y="427077"/>
                </a:lnTo>
                <a:lnTo>
                  <a:pt x="3711778" y="437944"/>
                </a:lnTo>
                <a:cubicBezTo>
                  <a:pt x="3709399" y="460314"/>
                  <a:pt x="3697817" y="481413"/>
                  <a:pt x="3694565" y="504179"/>
                </a:cubicBezTo>
                <a:cubicBezTo>
                  <a:pt x="3721377" y="492915"/>
                  <a:pt x="3739541" y="472847"/>
                  <a:pt x="3754295" y="448336"/>
                </a:cubicBezTo>
                <a:cubicBezTo>
                  <a:pt x="3748902" y="493154"/>
                  <a:pt x="3737796" y="526390"/>
                  <a:pt x="3711937" y="563751"/>
                </a:cubicBezTo>
                <a:cubicBezTo>
                  <a:pt x="3749615" y="532974"/>
                  <a:pt x="3767622" y="488553"/>
                  <a:pt x="3800779" y="453492"/>
                </a:cubicBezTo>
                <a:lnTo>
                  <a:pt x="3807759" y="457141"/>
                </a:lnTo>
                <a:lnTo>
                  <a:pt x="3796496" y="452381"/>
                </a:lnTo>
                <a:cubicBezTo>
                  <a:pt x="3801175" y="458648"/>
                  <a:pt x="3804190" y="462217"/>
                  <a:pt x="3806807" y="469674"/>
                </a:cubicBezTo>
                <a:cubicBezTo>
                  <a:pt x="3788563" y="513539"/>
                  <a:pt x="3755326" y="572874"/>
                  <a:pt x="3716062" y="600319"/>
                </a:cubicBezTo>
                <a:cubicBezTo>
                  <a:pt x="3746046" y="589849"/>
                  <a:pt x="3768177" y="570652"/>
                  <a:pt x="3795860" y="556295"/>
                </a:cubicBezTo>
                <a:lnTo>
                  <a:pt x="3805380" y="572239"/>
                </a:lnTo>
                <a:lnTo>
                  <a:pt x="3820213" y="557247"/>
                </a:lnTo>
                <a:cubicBezTo>
                  <a:pt x="3825131" y="559864"/>
                  <a:pt x="3828384" y="560737"/>
                  <a:pt x="3833857" y="561292"/>
                </a:cubicBezTo>
                <a:cubicBezTo>
                  <a:pt x="3838379" y="548521"/>
                  <a:pt x="3841393" y="536464"/>
                  <a:pt x="3852101" y="527421"/>
                </a:cubicBezTo>
                <a:cubicBezTo>
                  <a:pt x="3858685" y="535433"/>
                  <a:pt x="3864952" y="543683"/>
                  <a:pt x="3871060" y="552091"/>
                </a:cubicBezTo>
                <a:cubicBezTo>
                  <a:pt x="3887162" y="545824"/>
                  <a:pt x="3893190" y="509732"/>
                  <a:pt x="3906913" y="494106"/>
                </a:cubicBezTo>
                <a:lnTo>
                  <a:pt x="3916036" y="496644"/>
                </a:lnTo>
                <a:cubicBezTo>
                  <a:pt x="3925714" y="522027"/>
                  <a:pt x="3913973" y="557564"/>
                  <a:pt x="3903900" y="581917"/>
                </a:cubicBezTo>
                <a:cubicBezTo>
                  <a:pt x="3916353" y="568273"/>
                  <a:pt x="3927220" y="555819"/>
                  <a:pt x="3934519" y="538526"/>
                </a:cubicBezTo>
                <a:cubicBezTo>
                  <a:pt x="3947210" y="508542"/>
                  <a:pt x="3949273" y="480382"/>
                  <a:pt x="3937295" y="449922"/>
                </a:cubicBezTo>
                <a:cubicBezTo>
                  <a:pt x="3960140" y="479272"/>
                  <a:pt x="3958950" y="519965"/>
                  <a:pt x="3982113" y="545745"/>
                </a:cubicBezTo>
                <a:cubicBezTo>
                  <a:pt x="3988696" y="530356"/>
                  <a:pt x="3978304" y="498230"/>
                  <a:pt x="3975291" y="481731"/>
                </a:cubicBezTo>
                <a:lnTo>
                  <a:pt x="3980287" y="479906"/>
                </a:lnTo>
                <a:cubicBezTo>
                  <a:pt x="4002023" y="497040"/>
                  <a:pt x="4009796" y="537257"/>
                  <a:pt x="4029864" y="547966"/>
                </a:cubicBezTo>
                <a:cubicBezTo>
                  <a:pt x="4032641" y="542572"/>
                  <a:pt x="4035259" y="536782"/>
                  <a:pt x="4036290" y="530832"/>
                </a:cubicBezTo>
                <a:cubicBezTo>
                  <a:pt x="4042398" y="496089"/>
                  <a:pt x="4029071" y="470705"/>
                  <a:pt x="4009399" y="443735"/>
                </a:cubicBezTo>
                <a:cubicBezTo>
                  <a:pt x="4033910" y="461266"/>
                  <a:pt x="4048823" y="483079"/>
                  <a:pt x="4065798" y="507432"/>
                </a:cubicBezTo>
                <a:cubicBezTo>
                  <a:pt x="4072858" y="507114"/>
                  <a:pt x="4079680" y="476178"/>
                  <a:pt x="4089833" y="468087"/>
                </a:cubicBezTo>
                <a:cubicBezTo>
                  <a:pt x="4094513" y="477210"/>
                  <a:pt x="4098479" y="486728"/>
                  <a:pt x="4102525" y="496168"/>
                </a:cubicBezTo>
                <a:cubicBezTo>
                  <a:pt x="4111885" y="468087"/>
                  <a:pt x="4117042" y="483635"/>
                  <a:pt x="4134175" y="465628"/>
                </a:cubicBezTo>
                <a:cubicBezTo>
                  <a:pt x="4136078" y="455157"/>
                  <a:pt x="4137189" y="446036"/>
                  <a:pt x="4143377" y="437151"/>
                </a:cubicBezTo>
                <a:cubicBezTo>
                  <a:pt x="4154641" y="448019"/>
                  <a:pt x="4153768" y="481334"/>
                  <a:pt x="4157099" y="498151"/>
                </a:cubicBezTo>
                <a:lnTo>
                  <a:pt x="4164636" y="500848"/>
                </a:lnTo>
                <a:cubicBezTo>
                  <a:pt x="4169474" y="488712"/>
                  <a:pt x="4170426" y="481572"/>
                  <a:pt x="4181055" y="473719"/>
                </a:cubicBezTo>
                <a:lnTo>
                  <a:pt x="4192954" y="498865"/>
                </a:lnTo>
                <a:cubicBezTo>
                  <a:pt x="4193906" y="497199"/>
                  <a:pt x="4197951" y="489981"/>
                  <a:pt x="4198506" y="488394"/>
                </a:cubicBezTo>
                <a:cubicBezTo>
                  <a:pt x="4201283" y="480065"/>
                  <a:pt x="4203662" y="471657"/>
                  <a:pt x="4206835" y="463249"/>
                </a:cubicBezTo>
                <a:lnTo>
                  <a:pt x="4214450" y="466898"/>
                </a:lnTo>
                <a:cubicBezTo>
                  <a:pt x="4222303" y="485538"/>
                  <a:pt x="4227697" y="498865"/>
                  <a:pt x="4226190" y="519489"/>
                </a:cubicBezTo>
                <a:cubicBezTo>
                  <a:pt x="4248242" y="496009"/>
                  <a:pt x="4244514" y="468008"/>
                  <a:pt x="4263314" y="445956"/>
                </a:cubicBezTo>
                <a:lnTo>
                  <a:pt x="4280527" y="445004"/>
                </a:lnTo>
                <a:cubicBezTo>
                  <a:pt x="4280844" y="440562"/>
                  <a:pt x="4281241" y="438658"/>
                  <a:pt x="4280764" y="434534"/>
                </a:cubicBezTo>
                <a:cubicBezTo>
                  <a:pt x="4275212" y="381466"/>
                  <a:pt x="4175424" y="339107"/>
                  <a:pt x="4144646" y="296114"/>
                </a:cubicBezTo>
                <a:cubicBezTo>
                  <a:pt x="4098638" y="231783"/>
                  <a:pt x="4090310" y="128663"/>
                  <a:pt x="4030500" y="77499"/>
                </a:cubicBezTo>
                <a:cubicBezTo>
                  <a:pt x="4129971" y="151746"/>
                  <a:pt x="4142107" y="295876"/>
                  <a:pt x="4265931" y="345453"/>
                </a:cubicBezTo>
                <a:cubicBezTo>
                  <a:pt x="4269897" y="347040"/>
                  <a:pt x="4273705" y="348467"/>
                  <a:pt x="4277513" y="350372"/>
                </a:cubicBezTo>
                <a:cubicBezTo>
                  <a:pt x="4304007" y="363380"/>
                  <a:pt x="4326297" y="404470"/>
                  <a:pt x="4335736" y="431678"/>
                </a:cubicBezTo>
                <a:cubicBezTo>
                  <a:pt x="4338988" y="427157"/>
                  <a:pt x="4342162" y="422476"/>
                  <a:pt x="4344302" y="417321"/>
                </a:cubicBezTo>
                <a:cubicBezTo>
                  <a:pt x="4355487" y="389954"/>
                  <a:pt x="4348111" y="362349"/>
                  <a:pt x="4336133" y="337124"/>
                </a:cubicBezTo>
                <a:lnTo>
                  <a:pt x="4338274" y="338790"/>
                </a:lnTo>
                <a:cubicBezTo>
                  <a:pt x="4366355" y="361239"/>
                  <a:pt x="4390152" y="383291"/>
                  <a:pt x="4394435" y="420573"/>
                </a:cubicBezTo>
                <a:cubicBezTo>
                  <a:pt x="4410379" y="401138"/>
                  <a:pt x="4412679" y="370202"/>
                  <a:pt x="4417360" y="345930"/>
                </a:cubicBezTo>
                <a:cubicBezTo>
                  <a:pt x="4419025" y="350054"/>
                  <a:pt x="4420295" y="353068"/>
                  <a:pt x="4420374" y="357590"/>
                </a:cubicBezTo>
                <a:cubicBezTo>
                  <a:pt x="4420454" y="358621"/>
                  <a:pt x="4420295" y="359652"/>
                  <a:pt x="4420295" y="360604"/>
                </a:cubicBezTo>
                <a:lnTo>
                  <a:pt x="4425847" y="361159"/>
                </a:lnTo>
                <a:cubicBezTo>
                  <a:pt x="4432986" y="346008"/>
                  <a:pt x="4439015" y="331651"/>
                  <a:pt x="4450834" y="319435"/>
                </a:cubicBezTo>
                <a:lnTo>
                  <a:pt x="4461701" y="323798"/>
                </a:lnTo>
                <a:cubicBezTo>
                  <a:pt x="4467809" y="334983"/>
                  <a:pt x="4471220" y="344819"/>
                  <a:pt x="4472330" y="357590"/>
                </a:cubicBezTo>
                <a:cubicBezTo>
                  <a:pt x="4475742" y="396061"/>
                  <a:pt x="4471934" y="432154"/>
                  <a:pt x="4447027" y="462693"/>
                </a:cubicBezTo>
                <a:cubicBezTo>
                  <a:pt x="4487720" y="426998"/>
                  <a:pt x="4487164" y="388923"/>
                  <a:pt x="4513975" y="346881"/>
                </a:cubicBezTo>
                <a:cubicBezTo>
                  <a:pt x="4513975" y="356321"/>
                  <a:pt x="4512469" y="370520"/>
                  <a:pt x="4517069" y="378769"/>
                </a:cubicBezTo>
                <a:cubicBezTo>
                  <a:pt x="4520242" y="384401"/>
                  <a:pt x="4536186" y="375438"/>
                  <a:pt x="4546102" y="378293"/>
                </a:cubicBezTo>
                <a:cubicBezTo>
                  <a:pt x="4546974" y="402170"/>
                  <a:pt x="4527540" y="437389"/>
                  <a:pt x="4511278" y="455633"/>
                </a:cubicBezTo>
                <a:close/>
              </a:path>
            </a:pathLst>
          </a:custGeom>
          <a:solidFill>
            <a:srgbClr val="1C343F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F9CE4A6-8D05-B09E-21B5-2E36C856B7EB}"/>
              </a:ext>
            </a:extLst>
          </p:cNvPr>
          <p:cNvSpPr/>
          <p:nvPr/>
        </p:nvSpPr>
        <p:spPr>
          <a:xfrm>
            <a:off x="10659710" y="3915331"/>
            <a:ext cx="1527478" cy="670044"/>
          </a:xfrm>
          <a:custGeom>
            <a:avLst/>
            <a:gdLst>
              <a:gd name="connsiteX0" fmla="*/ 892308 w 1527478"/>
              <a:gd name="connsiteY0" fmla="*/ 0 h 670044"/>
              <a:gd name="connsiteX1" fmla="*/ 902303 w 1527478"/>
              <a:gd name="connsiteY1" fmla="*/ 26256 h 670044"/>
              <a:gd name="connsiteX2" fmla="*/ 875492 w 1527478"/>
              <a:gd name="connsiteY2" fmla="*/ 174750 h 670044"/>
              <a:gd name="connsiteX3" fmla="*/ 878824 w 1527478"/>
              <a:gd name="connsiteY3" fmla="*/ 171656 h 670044"/>
              <a:gd name="connsiteX4" fmla="*/ 887708 w 1527478"/>
              <a:gd name="connsiteY4" fmla="*/ 164120 h 670044"/>
              <a:gd name="connsiteX5" fmla="*/ 958227 w 1527478"/>
              <a:gd name="connsiteY5" fmla="*/ 7139 h 670044"/>
              <a:gd name="connsiteX6" fmla="*/ 923245 w 1527478"/>
              <a:gd name="connsiteY6" fmla="*/ 183237 h 670044"/>
              <a:gd name="connsiteX7" fmla="*/ 927846 w 1527478"/>
              <a:gd name="connsiteY7" fmla="*/ 187600 h 670044"/>
              <a:gd name="connsiteX8" fmla="*/ 943711 w 1527478"/>
              <a:gd name="connsiteY8" fmla="*/ 168403 h 670044"/>
              <a:gd name="connsiteX9" fmla="*/ 999951 w 1527478"/>
              <a:gd name="connsiteY9" fmla="*/ 139689 h 670044"/>
              <a:gd name="connsiteX10" fmla="*/ 965762 w 1527478"/>
              <a:gd name="connsiteY10" fmla="*/ 212190 h 670044"/>
              <a:gd name="connsiteX11" fmla="*/ 1000664 w 1527478"/>
              <a:gd name="connsiteY11" fmla="*/ 182523 h 670044"/>
              <a:gd name="connsiteX12" fmla="*/ 1069834 w 1527478"/>
              <a:gd name="connsiteY12" fmla="*/ 120334 h 670044"/>
              <a:gd name="connsiteX13" fmla="*/ 1082209 w 1527478"/>
              <a:gd name="connsiteY13" fmla="*/ 167134 h 670044"/>
              <a:gd name="connsiteX14" fmla="*/ 1099898 w 1527478"/>
              <a:gd name="connsiteY14" fmla="*/ 108673 h 670044"/>
              <a:gd name="connsiteX15" fmla="*/ 1111242 w 1527478"/>
              <a:gd name="connsiteY15" fmla="*/ 125569 h 670044"/>
              <a:gd name="connsiteX16" fmla="*/ 1119411 w 1527478"/>
              <a:gd name="connsiteY16" fmla="*/ 209572 h 670044"/>
              <a:gd name="connsiteX17" fmla="*/ 1164229 w 1527478"/>
              <a:gd name="connsiteY17" fmla="*/ 137229 h 670044"/>
              <a:gd name="connsiteX18" fmla="*/ 1170734 w 1527478"/>
              <a:gd name="connsiteY18" fmla="*/ 140878 h 670044"/>
              <a:gd name="connsiteX19" fmla="*/ 1175732 w 1527478"/>
              <a:gd name="connsiteY19" fmla="*/ 181333 h 670044"/>
              <a:gd name="connsiteX20" fmla="*/ 1180650 w 1527478"/>
              <a:gd name="connsiteY20" fmla="*/ 182047 h 670044"/>
              <a:gd name="connsiteX21" fmla="*/ 1204526 w 1527478"/>
              <a:gd name="connsiteY21" fmla="*/ 146748 h 670044"/>
              <a:gd name="connsiteX22" fmla="*/ 1212616 w 1527478"/>
              <a:gd name="connsiteY22" fmla="*/ 204496 h 670044"/>
              <a:gd name="connsiteX23" fmla="*/ 1232051 w 1527478"/>
              <a:gd name="connsiteY23" fmla="*/ 161820 h 670044"/>
              <a:gd name="connsiteX24" fmla="*/ 1264732 w 1527478"/>
              <a:gd name="connsiteY24" fmla="*/ 166262 h 670044"/>
              <a:gd name="connsiteX25" fmla="*/ 1288291 w 1527478"/>
              <a:gd name="connsiteY25" fmla="*/ 129376 h 670044"/>
              <a:gd name="connsiteX26" fmla="*/ 1296223 w 1527478"/>
              <a:gd name="connsiteY26" fmla="*/ 130566 h 670044"/>
              <a:gd name="connsiteX27" fmla="*/ 1307249 w 1527478"/>
              <a:gd name="connsiteY27" fmla="*/ 156029 h 670044"/>
              <a:gd name="connsiteX28" fmla="*/ 1318910 w 1527478"/>
              <a:gd name="connsiteY28" fmla="*/ 119302 h 670044"/>
              <a:gd name="connsiteX29" fmla="*/ 1350877 w 1527478"/>
              <a:gd name="connsiteY29" fmla="*/ 189265 h 670044"/>
              <a:gd name="connsiteX30" fmla="*/ 1354923 w 1527478"/>
              <a:gd name="connsiteY30" fmla="*/ 185458 h 670044"/>
              <a:gd name="connsiteX31" fmla="*/ 1371978 w 1527478"/>
              <a:gd name="connsiteY31" fmla="*/ 58461 h 670044"/>
              <a:gd name="connsiteX32" fmla="*/ 1379116 w 1527478"/>
              <a:gd name="connsiteY32" fmla="*/ 61317 h 670044"/>
              <a:gd name="connsiteX33" fmla="*/ 1388238 w 1527478"/>
              <a:gd name="connsiteY33" fmla="*/ 135008 h 670044"/>
              <a:gd name="connsiteX34" fmla="*/ 1418223 w 1527478"/>
              <a:gd name="connsiteY34" fmla="*/ 118113 h 670044"/>
              <a:gd name="connsiteX35" fmla="*/ 1384272 w 1527478"/>
              <a:gd name="connsiteY35" fmla="*/ 199498 h 670044"/>
              <a:gd name="connsiteX36" fmla="*/ 1430359 w 1527478"/>
              <a:gd name="connsiteY36" fmla="*/ 151983 h 670044"/>
              <a:gd name="connsiteX37" fmla="*/ 1462168 w 1527478"/>
              <a:gd name="connsiteY37" fmla="*/ 144686 h 670044"/>
              <a:gd name="connsiteX38" fmla="*/ 1467086 w 1527478"/>
              <a:gd name="connsiteY38" fmla="*/ 182603 h 670044"/>
              <a:gd name="connsiteX39" fmla="*/ 1474146 w 1527478"/>
              <a:gd name="connsiteY39" fmla="*/ 183713 h 670044"/>
              <a:gd name="connsiteX40" fmla="*/ 1491756 w 1527478"/>
              <a:gd name="connsiteY40" fmla="*/ 137547 h 670044"/>
              <a:gd name="connsiteX41" fmla="*/ 1501433 w 1527478"/>
              <a:gd name="connsiteY41" fmla="*/ 135722 h 670044"/>
              <a:gd name="connsiteX42" fmla="*/ 1516663 w 1527478"/>
              <a:gd name="connsiteY42" fmla="*/ 168959 h 670044"/>
              <a:gd name="connsiteX43" fmla="*/ 1519519 w 1527478"/>
              <a:gd name="connsiteY43" fmla="*/ 315390 h 670044"/>
              <a:gd name="connsiteX44" fmla="*/ 1516584 w 1527478"/>
              <a:gd name="connsiteY44" fmla="*/ 321656 h 670044"/>
              <a:gd name="connsiteX45" fmla="*/ 1460106 w 1527478"/>
              <a:gd name="connsiteY45" fmla="*/ 368061 h 670044"/>
              <a:gd name="connsiteX46" fmla="*/ 1395139 w 1527478"/>
              <a:gd name="connsiteY46" fmla="*/ 409150 h 670044"/>
              <a:gd name="connsiteX47" fmla="*/ 1299951 w 1527478"/>
              <a:gd name="connsiteY47" fmla="*/ 510604 h 670044"/>
              <a:gd name="connsiteX48" fmla="*/ 1309787 w 1527478"/>
              <a:gd name="connsiteY48" fmla="*/ 454523 h 670044"/>
              <a:gd name="connsiteX49" fmla="*/ 1252041 w 1527478"/>
              <a:gd name="connsiteY49" fmla="*/ 180857 h 670044"/>
              <a:gd name="connsiteX50" fmla="*/ 1216186 w 1527478"/>
              <a:gd name="connsiteY50" fmla="*/ 344025 h 670044"/>
              <a:gd name="connsiteX51" fmla="*/ 1203574 w 1527478"/>
              <a:gd name="connsiteY51" fmla="*/ 511239 h 670044"/>
              <a:gd name="connsiteX52" fmla="*/ 1181443 w 1527478"/>
              <a:gd name="connsiteY52" fmla="*/ 466421 h 670044"/>
              <a:gd name="connsiteX53" fmla="*/ 920945 w 1527478"/>
              <a:gd name="connsiteY53" fmla="*/ 352275 h 670044"/>
              <a:gd name="connsiteX54" fmla="*/ 994081 w 1527478"/>
              <a:gd name="connsiteY54" fmla="*/ 389478 h 670044"/>
              <a:gd name="connsiteX55" fmla="*/ 1148048 w 1527478"/>
              <a:gd name="connsiteY55" fmla="*/ 563672 h 670044"/>
              <a:gd name="connsiteX56" fmla="*/ 1142812 w 1527478"/>
              <a:gd name="connsiteY56" fmla="*/ 568273 h 670044"/>
              <a:gd name="connsiteX57" fmla="*/ 1123774 w 1527478"/>
              <a:gd name="connsiteY57" fmla="*/ 548838 h 670044"/>
              <a:gd name="connsiteX58" fmla="*/ 780463 w 1527478"/>
              <a:gd name="connsiteY58" fmla="*/ 453889 h 670044"/>
              <a:gd name="connsiteX59" fmla="*/ 1028269 w 1527478"/>
              <a:gd name="connsiteY59" fmla="*/ 578743 h 670044"/>
              <a:gd name="connsiteX60" fmla="*/ 1087761 w 1527478"/>
              <a:gd name="connsiteY60" fmla="*/ 670045 h 670044"/>
              <a:gd name="connsiteX61" fmla="*/ 1014387 w 1527478"/>
              <a:gd name="connsiteY61" fmla="*/ 613566 h 670044"/>
              <a:gd name="connsiteX62" fmla="*/ 740880 w 1527478"/>
              <a:gd name="connsiteY62" fmla="*/ 496961 h 670044"/>
              <a:gd name="connsiteX63" fmla="*/ 513143 w 1527478"/>
              <a:gd name="connsiteY63" fmla="*/ 436358 h 670044"/>
              <a:gd name="connsiteX64" fmla="*/ 372583 w 1527478"/>
              <a:gd name="connsiteY64" fmla="*/ 327844 h 670044"/>
              <a:gd name="connsiteX65" fmla="*/ 252169 w 1527478"/>
              <a:gd name="connsiteY65" fmla="*/ 380673 h 670044"/>
              <a:gd name="connsiteX66" fmla="*/ 0 w 1527478"/>
              <a:gd name="connsiteY66" fmla="*/ 219805 h 670044"/>
              <a:gd name="connsiteX67" fmla="*/ 16500 w 1527478"/>
              <a:gd name="connsiteY67" fmla="*/ 190059 h 670044"/>
              <a:gd name="connsiteX68" fmla="*/ 24432 w 1527478"/>
              <a:gd name="connsiteY68" fmla="*/ 190138 h 670044"/>
              <a:gd name="connsiteX69" fmla="*/ 40852 w 1527478"/>
              <a:gd name="connsiteY69" fmla="*/ 229324 h 670044"/>
              <a:gd name="connsiteX70" fmla="*/ 46008 w 1527478"/>
              <a:gd name="connsiteY70" fmla="*/ 228213 h 670044"/>
              <a:gd name="connsiteX71" fmla="*/ 49657 w 1527478"/>
              <a:gd name="connsiteY71" fmla="*/ 195770 h 670044"/>
              <a:gd name="connsiteX72" fmla="*/ 79959 w 1527478"/>
              <a:gd name="connsiteY72" fmla="*/ 247727 h 670044"/>
              <a:gd name="connsiteX73" fmla="*/ 86939 w 1527478"/>
              <a:gd name="connsiteY73" fmla="*/ 225199 h 670044"/>
              <a:gd name="connsiteX74" fmla="*/ 86621 w 1527478"/>
              <a:gd name="connsiteY74" fmla="*/ 219567 h 670044"/>
              <a:gd name="connsiteX75" fmla="*/ 72343 w 1527478"/>
              <a:gd name="connsiteY75" fmla="*/ 169355 h 670044"/>
              <a:gd name="connsiteX76" fmla="*/ 69487 w 1527478"/>
              <a:gd name="connsiteY76" fmla="*/ 164358 h 670044"/>
              <a:gd name="connsiteX77" fmla="*/ 106293 w 1527478"/>
              <a:gd name="connsiteY77" fmla="*/ 203544 h 670044"/>
              <a:gd name="connsiteX78" fmla="*/ 130884 w 1527478"/>
              <a:gd name="connsiteY78" fmla="*/ 287864 h 670044"/>
              <a:gd name="connsiteX79" fmla="*/ 146907 w 1527478"/>
              <a:gd name="connsiteY79" fmla="*/ 193311 h 670044"/>
              <a:gd name="connsiteX80" fmla="*/ 167451 w 1527478"/>
              <a:gd name="connsiteY80" fmla="*/ 232814 h 670044"/>
              <a:gd name="connsiteX81" fmla="*/ 179668 w 1527478"/>
              <a:gd name="connsiteY81" fmla="*/ 149048 h 670044"/>
              <a:gd name="connsiteX82" fmla="*/ 241461 w 1527478"/>
              <a:gd name="connsiteY82" fmla="*/ 251296 h 670044"/>
              <a:gd name="connsiteX83" fmla="*/ 249155 w 1527478"/>
              <a:gd name="connsiteY83" fmla="*/ 243364 h 670044"/>
              <a:gd name="connsiteX84" fmla="*/ 250266 w 1527478"/>
              <a:gd name="connsiteY84" fmla="*/ 190773 h 670044"/>
              <a:gd name="connsiteX85" fmla="*/ 267716 w 1527478"/>
              <a:gd name="connsiteY85" fmla="*/ 216553 h 670044"/>
              <a:gd name="connsiteX86" fmla="*/ 284850 w 1527478"/>
              <a:gd name="connsiteY86" fmla="*/ 253518 h 670044"/>
              <a:gd name="connsiteX87" fmla="*/ 288896 w 1527478"/>
              <a:gd name="connsiteY87" fmla="*/ 184665 h 670044"/>
              <a:gd name="connsiteX88" fmla="*/ 287468 w 1527478"/>
              <a:gd name="connsiteY88" fmla="*/ 178240 h 670044"/>
              <a:gd name="connsiteX89" fmla="*/ 337839 w 1527478"/>
              <a:gd name="connsiteY89" fmla="*/ 230831 h 670044"/>
              <a:gd name="connsiteX90" fmla="*/ 344740 w 1527478"/>
              <a:gd name="connsiteY90" fmla="*/ 227896 h 670044"/>
              <a:gd name="connsiteX91" fmla="*/ 336808 w 1527478"/>
              <a:gd name="connsiteY91" fmla="*/ 181888 h 670044"/>
              <a:gd name="connsiteX92" fmla="*/ 378848 w 1527478"/>
              <a:gd name="connsiteY92" fmla="*/ 240905 h 670044"/>
              <a:gd name="connsiteX93" fmla="*/ 376549 w 1527478"/>
              <a:gd name="connsiteY93" fmla="*/ 174115 h 670044"/>
              <a:gd name="connsiteX94" fmla="*/ 418748 w 1527478"/>
              <a:gd name="connsiteY94" fmla="*/ 212587 h 670044"/>
              <a:gd name="connsiteX95" fmla="*/ 427553 w 1527478"/>
              <a:gd name="connsiteY95" fmla="*/ 211318 h 670044"/>
              <a:gd name="connsiteX96" fmla="*/ 432789 w 1527478"/>
              <a:gd name="connsiteY96" fmla="*/ 174670 h 670044"/>
              <a:gd name="connsiteX97" fmla="*/ 446353 w 1527478"/>
              <a:gd name="connsiteY97" fmla="*/ 177922 h 670044"/>
              <a:gd name="connsiteX98" fmla="*/ 469277 w 1527478"/>
              <a:gd name="connsiteY98" fmla="*/ 148097 h 670044"/>
              <a:gd name="connsiteX99" fmla="*/ 470706 w 1527478"/>
              <a:gd name="connsiteY99" fmla="*/ 72581 h 670044"/>
              <a:gd name="connsiteX100" fmla="*/ 490219 w 1527478"/>
              <a:gd name="connsiteY100" fmla="*/ 109942 h 670044"/>
              <a:gd name="connsiteX101" fmla="*/ 493788 w 1527478"/>
              <a:gd name="connsiteY101" fmla="*/ 250186 h 670044"/>
              <a:gd name="connsiteX102" fmla="*/ 550822 w 1527478"/>
              <a:gd name="connsiteY102" fmla="*/ 140006 h 670044"/>
              <a:gd name="connsiteX103" fmla="*/ 546776 w 1527478"/>
              <a:gd name="connsiteY103" fmla="*/ 180381 h 670044"/>
              <a:gd name="connsiteX104" fmla="*/ 554709 w 1527478"/>
              <a:gd name="connsiteY104" fmla="*/ 212983 h 670044"/>
              <a:gd name="connsiteX105" fmla="*/ 624117 w 1527478"/>
              <a:gd name="connsiteY105" fmla="*/ 76230 h 670044"/>
              <a:gd name="connsiteX106" fmla="*/ 624117 w 1527478"/>
              <a:gd name="connsiteY106" fmla="*/ 224961 h 670044"/>
              <a:gd name="connsiteX107" fmla="*/ 631970 w 1527478"/>
              <a:gd name="connsiteY107" fmla="*/ 227896 h 670044"/>
              <a:gd name="connsiteX108" fmla="*/ 645772 w 1527478"/>
              <a:gd name="connsiteY108" fmla="*/ 211555 h 670044"/>
              <a:gd name="connsiteX109" fmla="*/ 682896 w 1527478"/>
              <a:gd name="connsiteY109" fmla="*/ 221233 h 670044"/>
              <a:gd name="connsiteX110" fmla="*/ 689400 w 1527478"/>
              <a:gd name="connsiteY110" fmla="*/ 156267 h 670044"/>
              <a:gd name="connsiteX111" fmla="*/ 728348 w 1527478"/>
              <a:gd name="connsiteY111" fmla="*/ 196881 h 670044"/>
              <a:gd name="connsiteX112" fmla="*/ 736439 w 1527478"/>
              <a:gd name="connsiteY112" fmla="*/ 192676 h 670044"/>
              <a:gd name="connsiteX113" fmla="*/ 741277 w 1527478"/>
              <a:gd name="connsiteY113" fmla="*/ 178002 h 670044"/>
              <a:gd name="connsiteX114" fmla="*/ 721367 w 1527478"/>
              <a:gd name="connsiteY114" fmla="*/ 71312 h 670044"/>
              <a:gd name="connsiteX115" fmla="*/ 729538 w 1527478"/>
              <a:gd name="connsiteY115" fmla="*/ 80196 h 670044"/>
              <a:gd name="connsiteX116" fmla="*/ 745640 w 1527478"/>
              <a:gd name="connsiteY116" fmla="*/ 99313 h 670044"/>
              <a:gd name="connsiteX117" fmla="*/ 769041 w 1527478"/>
              <a:gd name="connsiteY117" fmla="*/ 199974 h 670044"/>
              <a:gd name="connsiteX118" fmla="*/ 781494 w 1527478"/>
              <a:gd name="connsiteY118" fmla="*/ 174670 h 670044"/>
              <a:gd name="connsiteX119" fmla="*/ 780067 w 1527478"/>
              <a:gd name="connsiteY119" fmla="*/ 72819 h 670044"/>
              <a:gd name="connsiteX120" fmla="*/ 796883 w 1527478"/>
              <a:gd name="connsiteY120" fmla="*/ 98758 h 670044"/>
              <a:gd name="connsiteX121" fmla="*/ 812113 w 1527478"/>
              <a:gd name="connsiteY121" fmla="*/ 227579 h 670044"/>
              <a:gd name="connsiteX122" fmla="*/ 821553 w 1527478"/>
              <a:gd name="connsiteY122" fmla="*/ 214094 h 670044"/>
              <a:gd name="connsiteX123" fmla="*/ 839639 w 1527478"/>
              <a:gd name="connsiteY123" fmla="*/ 152301 h 670044"/>
              <a:gd name="connsiteX124" fmla="*/ 893498 w 1527478"/>
              <a:gd name="connsiteY124" fmla="*/ 21338 h 670044"/>
              <a:gd name="connsiteX125" fmla="*/ 892308 w 1527478"/>
              <a:gd name="connsiteY125" fmla="*/ 0 h 67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1527478" h="670044">
                <a:moveTo>
                  <a:pt x="892308" y="0"/>
                </a:moveTo>
                <a:cubicBezTo>
                  <a:pt x="896275" y="8329"/>
                  <a:pt x="900479" y="17134"/>
                  <a:pt x="902303" y="26256"/>
                </a:cubicBezTo>
                <a:cubicBezTo>
                  <a:pt x="910156" y="65362"/>
                  <a:pt x="898100" y="142306"/>
                  <a:pt x="875492" y="174750"/>
                </a:cubicBezTo>
                <a:cubicBezTo>
                  <a:pt x="876603" y="173718"/>
                  <a:pt x="877713" y="172687"/>
                  <a:pt x="878824" y="171656"/>
                </a:cubicBezTo>
                <a:cubicBezTo>
                  <a:pt x="881838" y="169117"/>
                  <a:pt x="884932" y="166738"/>
                  <a:pt x="887708" y="164120"/>
                </a:cubicBezTo>
                <a:cubicBezTo>
                  <a:pt x="922293" y="132549"/>
                  <a:pt x="955926" y="53226"/>
                  <a:pt x="958227" y="7139"/>
                </a:cubicBezTo>
                <a:cubicBezTo>
                  <a:pt x="974567" y="56954"/>
                  <a:pt x="928401" y="129376"/>
                  <a:pt x="923245" y="183237"/>
                </a:cubicBezTo>
                <a:lnTo>
                  <a:pt x="927846" y="187600"/>
                </a:lnTo>
                <a:cubicBezTo>
                  <a:pt x="933001" y="181016"/>
                  <a:pt x="938316" y="174750"/>
                  <a:pt x="943711" y="168403"/>
                </a:cubicBezTo>
                <a:cubicBezTo>
                  <a:pt x="957830" y="151587"/>
                  <a:pt x="979802" y="146669"/>
                  <a:pt x="999951" y="139689"/>
                </a:cubicBezTo>
                <a:cubicBezTo>
                  <a:pt x="998206" y="171973"/>
                  <a:pt x="988290" y="189741"/>
                  <a:pt x="965762" y="212190"/>
                </a:cubicBezTo>
                <a:cubicBezTo>
                  <a:pt x="978375" y="203385"/>
                  <a:pt x="988052" y="191328"/>
                  <a:pt x="1000664" y="182523"/>
                </a:cubicBezTo>
                <a:cubicBezTo>
                  <a:pt x="1033743" y="159202"/>
                  <a:pt x="1049131" y="159361"/>
                  <a:pt x="1069834" y="120334"/>
                </a:cubicBezTo>
                <a:cubicBezTo>
                  <a:pt x="1079988" y="128504"/>
                  <a:pt x="1079988" y="153808"/>
                  <a:pt x="1082209" y="167134"/>
                </a:cubicBezTo>
                <a:cubicBezTo>
                  <a:pt x="1095456" y="149604"/>
                  <a:pt x="1102515" y="130804"/>
                  <a:pt x="1099898" y="108673"/>
                </a:cubicBezTo>
                <a:cubicBezTo>
                  <a:pt x="1104023" y="114067"/>
                  <a:pt x="1107989" y="119620"/>
                  <a:pt x="1111242" y="125569"/>
                </a:cubicBezTo>
                <a:cubicBezTo>
                  <a:pt x="1125996" y="153015"/>
                  <a:pt x="1128613" y="180064"/>
                  <a:pt x="1119411" y="209572"/>
                </a:cubicBezTo>
                <a:cubicBezTo>
                  <a:pt x="1142336" y="185855"/>
                  <a:pt x="1146223" y="162613"/>
                  <a:pt x="1164229" y="137229"/>
                </a:cubicBezTo>
                <a:lnTo>
                  <a:pt x="1170734" y="140878"/>
                </a:lnTo>
                <a:lnTo>
                  <a:pt x="1175732" y="181333"/>
                </a:lnTo>
                <a:lnTo>
                  <a:pt x="1180650" y="182047"/>
                </a:lnTo>
                <a:cubicBezTo>
                  <a:pt x="1187867" y="169355"/>
                  <a:pt x="1195165" y="157933"/>
                  <a:pt x="1204526" y="146748"/>
                </a:cubicBezTo>
                <a:cubicBezTo>
                  <a:pt x="1211903" y="152777"/>
                  <a:pt x="1207778" y="190773"/>
                  <a:pt x="1212616" y="204496"/>
                </a:cubicBezTo>
                <a:cubicBezTo>
                  <a:pt x="1222690" y="199101"/>
                  <a:pt x="1227926" y="173163"/>
                  <a:pt x="1232051" y="161820"/>
                </a:cubicBezTo>
                <a:cubicBezTo>
                  <a:pt x="1247598" y="151349"/>
                  <a:pt x="1246884" y="163485"/>
                  <a:pt x="1264732" y="166262"/>
                </a:cubicBezTo>
                <a:cubicBezTo>
                  <a:pt x="1276313" y="156188"/>
                  <a:pt x="1281628" y="142941"/>
                  <a:pt x="1288291" y="129376"/>
                </a:cubicBezTo>
                <a:lnTo>
                  <a:pt x="1296223" y="130566"/>
                </a:lnTo>
                <a:lnTo>
                  <a:pt x="1307249" y="156029"/>
                </a:lnTo>
                <a:cubicBezTo>
                  <a:pt x="1311136" y="143258"/>
                  <a:pt x="1313278" y="131835"/>
                  <a:pt x="1318910" y="119302"/>
                </a:cubicBezTo>
                <a:cubicBezTo>
                  <a:pt x="1324304" y="141434"/>
                  <a:pt x="1332475" y="174829"/>
                  <a:pt x="1350877" y="189265"/>
                </a:cubicBezTo>
                <a:cubicBezTo>
                  <a:pt x="1352226" y="187996"/>
                  <a:pt x="1353653" y="186806"/>
                  <a:pt x="1354923" y="185458"/>
                </a:cubicBezTo>
                <a:cubicBezTo>
                  <a:pt x="1377212" y="161661"/>
                  <a:pt x="1375308" y="89001"/>
                  <a:pt x="1371978" y="58461"/>
                </a:cubicBezTo>
                <a:lnTo>
                  <a:pt x="1379116" y="61317"/>
                </a:lnTo>
                <a:cubicBezTo>
                  <a:pt x="1388318" y="82972"/>
                  <a:pt x="1386970" y="111449"/>
                  <a:pt x="1388238" y="135008"/>
                </a:cubicBezTo>
                <a:cubicBezTo>
                  <a:pt x="1401247" y="139768"/>
                  <a:pt x="1403944" y="120254"/>
                  <a:pt x="1418223" y="118113"/>
                </a:cubicBezTo>
                <a:cubicBezTo>
                  <a:pt x="1420523" y="145241"/>
                  <a:pt x="1398551" y="177605"/>
                  <a:pt x="1384272" y="199498"/>
                </a:cubicBezTo>
                <a:cubicBezTo>
                  <a:pt x="1407117" y="185696"/>
                  <a:pt x="1412353" y="168562"/>
                  <a:pt x="1430359" y="151983"/>
                </a:cubicBezTo>
                <a:cubicBezTo>
                  <a:pt x="1441385" y="141751"/>
                  <a:pt x="1448603" y="143417"/>
                  <a:pt x="1462168" y="144686"/>
                </a:cubicBezTo>
                <a:cubicBezTo>
                  <a:pt x="1466689" y="156822"/>
                  <a:pt x="1466530" y="169831"/>
                  <a:pt x="1467086" y="182603"/>
                </a:cubicBezTo>
                <a:lnTo>
                  <a:pt x="1474146" y="183713"/>
                </a:lnTo>
                <a:cubicBezTo>
                  <a:pt x="1479460" y="167927"/>
                  <a:pt x="1485093" y="152777"/>
                  <a:pt x="1491756" y="137547"/>
                </a:cubicBezTo>
                <a:lnTo>
                  <a:pt x="1501433" y="135722"/>
                </a:lnTo>
                <a:cubicBezTo>
                  <a:pt x="1511982" y="146510"/>
                  <a:pt x="1513728" y="154284"/>
                  <a:pt x="1516663" y="168959"/>
                </a:cubicBezTo>
                <a:cubicBezTo>
                  <a:pt x="1529672" y="198071"/>
                  <a:pt x="1531338" y="286516"/>
                  <a:pt x="1519519" y="315390"/>
                </a:cubicBezTo>
                <a:cubicBezTo>
                  <a:pt x="1518249" y="318562"/>
                  <a:pt x="1518011" y="318959"/>
                  <a:pt x="1516584" y="321656"/>
                </a:cubicBezTo>
                <a:cubicBezTo>
                  <a:pt x="1509524" y="343629"/>
                  <a:pt x="1478508" y="357193"/>
                  <a:pt x="1460106" y="368061"/>
                </a:cubicBezTo>
                <a:cubicBezTo>
                  <a:pt x="1438847" y="380593"/>
                  <a:pt x="1413543" y="392730"/>
                  <a:pt x="1395139" y="409150"/>
                </a:cubicBezTo>
                <a:cubicBezTo>
                  <a:pt x="1360000" y="440403"/>
                  <a:pt x="1339613" y="482921"/>
                  <a:pt x="1299951" y="510604"/>
                </a:cubicBezTo>
                <a:cubicBezTo>
                  <a:pt x="1307488" y="492519"/>
                  <a:pt x="1309153" y="473957"/>
                  <a:pt x="1309787" y="454523"/>
                </a:cubicBezTo>
                <a:cubicBezTo>
                  <a:pt x="1312009" y="382021"/>
                  <a:pt x="1303363" y="235115"/>
                  <a:pt x="1252041" y="180857"/>
                </a:cubicBezTo>
                <a:cubicBezTo>
                  <a:pt x="1264019" y="239715"/>
                  <a:pt x="1224753" y="287785"/>
                  <a:pt x="1216186" y="344025"/>
                </a:cubicBezTo>
                <a:cubicBezTo>
                  <a:pt x="1207540" y="400583"/>
                  <a:pt x="1223563" y="455633"/>
                  <a:pt x="1203574" y="511239"/>
                </a:cubicBezTo>
                <a:cubicBezTo>
                  <a:pt x="1203811" y="495850"/>
                  <a:pt x="1190723" y="478240"/>
                  <a:pt x="1181443" y="466421"/>
                </a:cubicBezTo>
                <a:cubicBezTo>
                  <a:pt x="1119491" y="387336"/>
                  <a:pt x="1015339" y="364412"/>
                  <a:pt x="920945" y="352275"/>
                </a:cubicBezTo>
                <a:cubicBezTo>
                  <a:pt x="946010" y="362667"/>
                  <a:pt x="970759" y="375596"/>
                  <a:pt x="994081" y="389478"/>
                </a:cubicBezTo>
                <a:cubicBezTo>
                  <a:pt x="1057143" y="426998"/>
                  <a:pt x="1129247" y="491091"/>
                  <a:pt x="1148048" y="563672"/>
                </a:cubicBezTo>
                <a:lnTo>
                  <a:pt x="1142812" y="568273"/>
                </a:lnTo>
                <a:cubicBezTo>
                  <a:pt x="1136625" y="561689"/>
                  <a:pt x="1130200" y="555264"/>
                  <a:pt x="1123774" y="548838"/>
                </a:cubicBezTo>
                <a:cubicBezTo>
                  <a:pt x="1033029" y="459917"/>
                  <a:pt x="899924" y="453095"/>
                  <a:pt x="780463" y="453889"/>
                </a:cubicBezTo>
                <a:cubicBezTo>
                  <a:pt x="871605" y="471102"/>
                  <a:pt x="958702" y="517347"/>
                  <a:pt x="1028269" y="578743"/>
                </a:cubicBezTo>
                <a:cubicBezTo>
                  <a:pt x="1055477" y="602858"/>
                  <a:pt x="1085619" y="631811"/>
                  <a:pt x="1087761" y="670045"/>
                </a:cubicBezTo>
                <a:cubicBezTo>
                  <a:pt x="1072532" y="645058"/>
                  <a:pt x="1039057" y="628638"/>
                  <a:pt x="1014387" y="613566"/>
                </a:cubicBezTo>
                <a:cubicBezTo>
                  <a:pt x="931892" y="563275"/>
                  <a:pt x="835275" y="519330"/>
                  <a:pt x="740880" y="496961"/>
                </a:cubicBezTo>
                <a:cubicBezTo>
                  <a:pt x="665920" y="479192"/>
                  <a:pt x="583583" y="468563"/>
                  <a:pt x="513143" y="436358"/>
                </a:cubicBezTo>
                <a:cubicBezTo>
                  <a:pt x="451271" y="408119"/>
                  <a:pt x="447146" y="357272"/>
                  <a:pt x="372583" y="327844"/>
                </a:cubicBezTo>
                <a:cubicBezTo>
                  <a:pt x="349658" y="363143"/>
                  <a:pt x="290165" y="371789"/>
                  <a:pt x="252169" y="380673"/>
                </a:cubicBezTo>
                <a:cubicBezTo>
                  <a:pt x="231863" y="348467"/>
                  <a:pt x="43391" y="280963"/>
                  <a:pt x="0" y="219805"/>
                </a:cubicBezTo>
                <a:cubicBezTo>
                  <a:pt x="1111" y="204178"/>
                  <a:pt x="6267" y="201560"/>
                  <a:pt x="16500" y="190059"/>
                </a:cubicBezTo>
                <a:lnTo>
                  <a:pt x="24432" y="190138"/>
                </a:lnTo>
                <a:cubicBezTo>
                  <a:pt x="28794" y="204178"/>
                  <a:pt x="33633" y="216473"/>
                  <a:pt x="40852" y="229324"/>
                </a:cubicBezTo>
                <a:lnTo>
                  <a:pt x="46008" y="228213"/>
                </a:lnTo>
                <a:cubicBezTo>
                  <a:pt x="46167" y="216711"/>
                  <a:pt x="47119" y="206955"/>
                  <a:pt x="49657" y="195770"/>
                </a:cubicBezTo>
                <a:cubicBezTo>
                  <a:pt x="65521" y="203782"/>
                  <a:pt x="68933" y="233052"/>
                  <a:pt x="79959" y="247727"/>
                </a:cubicBezTo>
                <a:cubicBezTo>
                  <a:pt x="82655" y="240826"/>
                  <a:pt x="86621" y="232656"/>
                  <a:pt x="86939" y="225199"/>
                </a:cubicBezTo>
                <a:cubicBezTo>
                  <a:pt x="87018" y="223295"/>
                  <a:pt x="86701" y="221471"/>
                  <a:pt x="86621" y="219567"/>
                </a:cubicBezTo>
                <a:cubicBezTo>
                  <a:pt x="85511" y="199577"/>
                  <a:pt x="82338" y="186965"/>
                  <a:pt x="72343" y="169355"/>
                </a:cubicBezTo>
                <a:lnTo>
                  <a:pt x="69487" y="164358"/>
                </a:lnTo>
                <a:cubicBezTo>
                  <a:pt x="82973" y="175701"/>
                  <a:pt x="95903" y="189265"/>
                  <a:pt x="106293" y="203544"/>
                </a:cubicBezTo>
                <a:cubicBezTo>
                  <a:pt x="125807" y="230276"/>
                  <a:pt x="135881" y="254707"/>
                  <a:pt x="130884" y="287864"/>
                </a:cubicBezTo>
                <a:cubicBezTo>
                  <a:pt x="143497" y="256770"/>
                  <a:pt x="140482" y="225913"/>
                  <a:pt x="146907" y="193311"/>
                </a:cubicBezTo>
                <a:cubicBezTo>
                  <a:pt x="152540" y="208303"/>
                  <a:pt x="155157" y="222344"/>
                  <a:pt x="167451" y="232814"/>
                </a:cubicBezTo>
                <a:cubicBezTo>
                  <a:pt x="181255" y="211714"/>
                  <a:pt x="170466" y="174194"/>
                  <a:pt x="179668" y="149048"/>
                </a:cubicBezTo>
                <a:cubicBezTo>
                  <a:pt x="213380" y="156664"/>
                  <a:pt x="206955" y="229721"/>
                  <a:pt x="241461" y="251296"/>
                </a:cubicBezTo>
                <a:lnTo>
                  <a:pt x="249155" y="243364"/>
                </a:lnTo>
                <a:cubicBezTo>
                  <a:pt x="252010" y="224644"/>
                  <a:pt x="254073" y="209652"/>
                  <a:pt x="250266" y="190773"/>
                </a:cubicBezTo>
                <a:cubicBezTo>
                  <a:pt x="258198" y="198943"/>
                  <a:pt x="263750" y="205765"/>
                  <a:pt x="267716" y="216553"/>
                </a:cubicBezTo>
                <a:cubicBezTo>
                  <a:pt x="272555" y="229482"/>
                  <a:pt x="278504" y="241302"/>
                  <a:pt x="284850" y="253518"/>
                </a:cubicBezTo>
                <a:cubicBezTo>
                  <a:pt x="293021" y="228531"/>
                  <a:pt x="294528" y="210445"/>
                  <a:pt x="288896" y="184665"/>
                </a:cubicBezTo>
                <a:lnTo>
                  <a:pt x="287468" y="178240"/>
                </a:lnTo>
                <a:cubicBezTo>
                  <a:pt x="305633" y="187917"/>
                  <a:pt x="319435" y="216553"/>
                  <a:pt x="337839" y="230831"/>
                </a:cubicBezTo>
                <a:lnTo>
                  <a:pt x="344740" y="227896"/>
                </a:lnTo>
                <a:cubicBezTo>
                  <a:pt x="340297" y="213142"/>
                  <a:pt x="333158" y="197198"/>
                  <a:pt x="336808" y="181888"/>
                </a:cubicBezTo>
                <a:cubicBezTo>
                  <a:pt x="357590" y="192835"/>
                  <a:pt x="362588" y="223374"/>
                  <a:pt x="378848" y="240905"/>
                </a:cubicBezTo>
                <a:cubicBezTo>
                  <a:pt x="387019" y="222661"/>
                  <a:pt x="379325" y="193866"/>
                  <a:pt x="376549" y="174115"/>
                </a:cubicBezTo>
                <a:cubicBezTo>
                  <a:pt x="388130" y="175543"/>
                  <a:pt x="409705" y="203147"/>
                  <a:pt x="418748" y="212587"/>
                </a:cubicBezTo>
                <a:lnTo>
                  <a:pt x="427553" y="211318"/>
                </a:lnTo>
                <a:cubicBezTo>
                  <a:pt x="430250" y="199101"/>
                  <a:pt x="431678" y="187203"/>
                  <a:pt x="432789" y="174670"/>
                </a:cubicBezTo>
                <a:lnTo>
                  <a:pt x="446353" y="177922"/>
                </a:lnTo>
                <a:cubicBezTo>
                  <a:pt x="460314" y="170228"/>
                  <a:pt x="464993" y="164358"/>
                  <a:pt x="469277" y="148097"/>
                </a:cubicBezTo>
                <a:cubicBezTo>
                  <a:pt x="475068" y="125648"/>
                  <a:pt x="482207" y="93364"/>
                  <a:pt x="470706" y="72581"/>
                </a:cubicBezTo>
                <a:cubicBezTo>
                  <a:pt x="478400" y="84479"/>
                  <a:pt x="485539" y="96457"/>
                  <a:pt x="490219" y="109942"/>
                </a:cubicBezTo>
                <a:cubicBezTo>
                  <a:pt x="504973" y="152618"/>
                  <a:pt x="514571" y="208383"/>
                  <a:pt x="493788" y="250186"/>
                </a:cubicBezTo>
                <a:cubicBezTo>
                  <a:pt x="519727" y="218219"/>
                  <a:pt x="533450" y="177209"/>
                  <a:pt x="550822" y="140006"/>
                </a:cubicBezTo>
                <a:cubicBezTo>
                  <a:pt x="548998" y="153253"/>
                  <a:pt x="546776" y="166976"/>
                  <a:pt x="546776" y="180381"/>
                </a:cubicBezTo>
                <a:cubicBezTo>
                  <a:pt x="546697" y="193549"/>
                  <a:pt x="545031" y="203385"/>
                  <a:pt x="554709" y="212983"/>
                </a:cubicBezTo>
                <a:cubicBezTo>
                  <a:pt x="580409" y="193152"/>
                  <a:pt x="615867" y="109149"/>
                  <a:pt x="624117" y="76230"/>
                </a:cubicBezTo>
                <a:cubicBezTo>
                  <a:pt x="628321" y="124696"/>
                  <a:pt x="606586" y="177843"/>
                  <a:pt x="624117" y="224961"/>
                </a:cubicBezTo>
                <a:lnTo>
                  <a:pt x="631970" y="227896"/>
                </a:lnTo>
                <a:cubicBezTo>
                  <a:pt x="636015" y="221391"/>
                  <a:pt x="639029" y="215760"/>
                  <a:pt x="645772" y="211555"/>
                </a:cubicBezTo>
                <a:cubicBezTo>
                  <a:pt x="651483" y="208065"/>
                  <a:pt x="674963" y="218932"/>
                  <a:pt x="682896" y="221233"/>
                </a:cubicBezTo>
                <a:cubicBezTo>
                  <a:pt x="698522" y="202513"/>
                  <a:pt x="675043" y="175067"/>
                  <a:pt x="689400" y="156267"/>
                </a:cubicBezTo>
                <a:cubicBezTo>
                  <a:pt x="700901" y="171101"/>
                  <a:pt x="711690" y="187521"/>
                  <a:pt x="728348" y="196881"/>
                </a:cubicBezTo>
                <a:lnTo>
                  <a:pt x="736439" y="192676"/>
                </a:lnTo>
                <a:cubicBezTo>
                  <a:pt x="738342" y="187838"/>
                  <a:pt x="739929" y="182999"/>
                  <a:pt x="741277" y="178002"/>
                </a:cubicBezTo>
                <a:cubicBezTo>
                  <a:pt x="751589" y="139371"/>
                  <a:pt x="740167" y="104707"/>
                  <a:pt x="721367" y="71312"/>
                </a:cubicBezTo>
                <a:cubicBezTo>
                  <a:pt x="724143" y="74247"/>
                  <a:pt x="726761" y="77182"/>
                  <a:pt x="729538" y="80196"/>
                </a:cubicBezTo>
                <a:cubicBezTo>
                  <a:pt x="735169" y="86383"/>
                  <a:pt x="740801" y="92412"/>
                  <a:pt x="745640" y="99313"/>
                </a:cubicBezTo>
                <a:cubicBezTo>
                  <a:pt x="764439" y="126283"/>
                  <a:pt x="774752" y="167531"/>
                  <a:pt x="769041" y="199974"/>
                </a:cubicBezTo>
                <a:cubicBezTo>
                  <a:pt x="773720" y="191883"/>
                  <a:pt x="778241" y="183554"/>
                  <a:pt x="781494" y="174670"/>
                </a:cubicBezTo>
                <a:cubicBezTo>
                  <a:pt x="792917" y="142782"/>
                  <a:pt x="794662" y="103676"/>
                  <a:pt x="780067" y="72819"/>
                </a:cubicBezTo>
                <a:cubicBezTo>
                  <a:pt x="786174" y="81148"/>
                  <a:pt x="792045" y="89635"/>
                  <a:pt x="796883" y="98758"/>
                </a:cubicBezTo>
                <a:cubicBezTo>
                  <a:pt x="815286" y="133501"/>
                  <a:pt x="823456" y="189662"/>
                  <a:pt x="812113" y="227579"/>
                </a:cubicBezTo>
                <a:cubicBezTo>
                  <a:pt x="815365" y="223216"/>
                  <a:pt x="818618" y="218774"/>
                  <a:pt x="821553" y="214094"/>
                </a:cubicBezTo>
                <a:cubicBezTo>
                  <a:pt x="833054" y="195611"/>
                  <a:pt x="832261" y="172687"/>
                  <a:pt x="839639" y="152301"/>
                </a:cubicBezTo>
                <a:cubicBezTo>
                  <a:pt x="854789" y="110339"/>
                  <a:pt x="883028" y="63379"/>
                  <a:pt x="893498" y="21338"/>
                </a:cubicBezTo>
                <a:cubicBezTo>
                  <a:pt x="895085" y="14516"/>
                  <a:pt x="893975" y="6901"/>
                  <a:pt x="892308" y="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54B22AE-DAD2-E58D-0E53-2ED803D8A171}"/>
              </a:ext>
            </a:extLst>
          </p:cNvPr>
          <p:cNvSpPr/>
          <p:nvPr/>
        </p:nvSpPr>
        <p:spPr>
          <a:xfrm>
            <a:off x="8149943" y="2231"/>
            <a:ext cx="421661" cy="535432"/>
          </a:xfrm>
          <a:custGeom>
            <a:avLst/>
            <a:gdLst>
              <a:gd name="connsiteX0" fmla="*/ 150373 w 421661"/>
              <a:gd name="connsiteY0" fmla="*/ 0 h 535432"/>
              <a:gd name="connsiteX1" fmla="*/ 319570 w 421661"/>
              <a:gd name="connsiteY1" fmla="*/ 0 h 535432"/>
              <a:gd name="connsiteX2" fmla="*/ 398021 w 421661"/>
              <a:gd name="connsiteY2" fmla="*/ 0 h 535432"/>
              <a:gd name="connsiteX3" fmla="*/ 413251 w 421661"/>
              <a:gd name="connsiteY3" fmla="*/ 41803 h 535432"/>
              <a:gd name="connsiteX4" fmla="*/ 411585 w 421661"/>
              <a:gd name="connsiteY4" fmla="*/ 277552 h 535432"/>
              <a:gd name="connsiteX5" fmla="*/ 418645 w 421661"/>
              <a:gd name="connsiteY5" fmla="*/ 504576 h 535432"/>
              <a:gd name="connsiteX6" fmla="*/ 408413 w 421661"/>
              <a:gd name="connsiteY6" fmla="*/ 535433 h 535432"/>
              <a:gd name="connsiteX7" fmla="*/ 411506 w 421661"/>
              <a:gd name="connsiteY7" fmla="*/ 520599 h 535432"/>
              <a:gd name="connsiteX8" fmla="*/ 401194 w 421661"/>
              <a:gd name="connsiteY8" fmla="*/ 508780 h 535432"/>
              <a:gd name="connsiteX9" fmla="*/ 313145 w 421661"/>
              <a:gd name="connsiteY9" fmla="*/ 508463 h 535432"/>
              <a:gd name="connsiteX10" fmla="*/ 301881 w 421661"/>
              <a:gd name="connsiteY10" fmla="*/ 460631 h 535432"/>
              <a:gd name="connsiteX11" fmla="*/ 294028 w 421661"/>
              <a:gd name="connsiteY11" fmla="*/ 468722 h 535432"/>
              <a:gd name="connsiteX12" fmla="*/ 291965 w 421661"/>
              <a:gd name="connsiteY12" fmla="*/ 465311 h 535432"/>
              <a:gd name="connsiteX13" fmla="*/ 266424 w 421661"/>
              <a:gd name="connsiteY13" fmla="*/ 478796 h 535432"/>
              <a:gd name="connsiteX14" fmla="*/ 214228 w 421661"/>
              <a:gd name="connsiteY14" fmla="*/ 474433 h 535432"/>
              <a:gd name="connsiteX15" fmla="*/ 178691 w 421661"/>
              <a:gd name="connsiteY15" fmla="*/ 493550 h 535432"/>
              <a:gd name="connsiteX16" fmla="*/ 24646 w 421661"/>
              <a:gd name="connsiteY16" fmla="*/ 199578 h 535432"/>
              <a:gd name="connsiteX17" fmla="*/ 2832 w 421661"/>
              <a:gd name="connsiteY17" fmla="*/ 108276 h 535432"/>
              <a:gd name="connsiteX18" fmla="*/ 57803 w 421661"/>
              <a:gd name="connsiteY18" fmla="*/ 166500 h 535432"/>
              <a:gd name="connsiteX19" fmla="*/ 115312 w 421661"/>
              <a:gd name="connsiteY19" fmla="*/ 161185 h 535432"/>
              <a:gd name="connsiteX20" fmla="*/ 139982 w 421661"/>
              <a:gd name="connsiteY20" fmla="*/ 200450 h 535432"/>
              <a:gd name="connsiteX21" fmla="*/ 149976 w 421661"/>
              <a:gd name="connsiteY21" fmla="*/ 178478 h 535432"/>
              <a:gd name="connsiteX22" fmla="*/ 146962 w 421661"/>
              <a:gd name="connsiteY22" fmla="*/ 113115 h 535432"/>
              <a:gd name="connsiteX23" fmla="*/ 112854 w 421661"/>
              <a:gd name="connsiteY23" fmla="*/ 24352 h 535432"/>
              <a:gd name="connsiteX24" fmla="*/ 150849 w 421661"/>
              <a:gd name="connsiteY24" fmla="*/ 15468 h 535432"/>
              <a:gd name="connsiteX25" fmla="*/ 153547 w 421661"/>
              <a:gd name="connsiteY25" fmla="*/ 24273 h 535432"/>
              <a:gd name="connsiteX26" fmla="*/ 150373 w 421661"/>
              <a:gd name="connsiteY26" fmla="*/ 0 h 535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21661" h="535432">
                <a:moveTo>
                  <a:pt x="150373" y="0"/>
                </a:moveTo>
                <a:lnTo>
                  <a:pt x="319570" y="0"/>
                </a:lnTo>
                <a:lnTo>
                  <a:pt x="398021" y="0"/>
                </a:lnTo>
                <a:cubicBezTo>
                  <a:pt x="409364" y="15230"/>
                  <a:pt x="411744" y="22845"/>
                  <a:pt x="413251" y="41803"/>
                </a:cubicBezTo>
                <a:cubicBezTo>
                  <a:pt x="419439" y="119144"/>
                  <a:pt x="410475" y="199736"/>
                  <a:pt x="411585" y="277552"/>
                </a:cubicBezTo>
                <a:cubicBezTo>
                  <a:pt x="412695" y="349023"/>
                  <a:pt x="428005" y="434295"/>
                  <a:pt x="418645" y="504576"/>
                </a:cubicBezTo>
                <a:cubicBezTo>
                  <a:pt x="417138" y="515443"/>
                  <a:pt x="413172" y="525597"/>
                  <a:pt x="408413" y="535433"/>
                </a:cubicBezTo>
                <a:lnTo>
                  <a:pt x="411506" y="520599"/>
                </a:lnTo>
                <a:lnTo>
                  <a:pt x="401194" y="508780"/>
                </a:lnTo>
                <a:cubicBezTo>
                  <a:pt x="367799" y="495533"/>
                  <a:pt x="347333" y="499975"/>
                  <a:pt x="313145" y="508463"/>
                </a:cubicBezTo>
                <a:cubicBezTo>
                  <a:pt x="301484" y="495533"/>
                  <a:pt x="307671" y="477606"/>
                  <a:pt x="301881" y="460631"/>
                </a:cubicBezTo>
                <a:lnTo>
                  <a:pt x="294028" y="468722"/>
                </a:lnTo>
                <a:lnTo>
                  <a:pt x="291965" y="465311"/>
                </a:lnTo>
                <a:lnTo>
                  <a:pt x="266424" y="478796"/>
                </a:lnTo>
                <a:cubicBezTo>
                  <a:pt x="250003" y="476178"/>
                  <a:pt x="230807" y="473243"/>
                  <a:pt x="214228" y="474433"/>
                </a:cubicBezTo>
                <a:cubicBezTo>
                  <a:pt x="195984" y="475782"/>
                  <a:pt x="189876" y="479827"/>
                  <a:pt x="178691" y="493550"/>
                </a:cubicBezTo>
                <a:cubicBezTo>
                  <a:pt x="175043" y="473719"/>
                  <a:pt x="45588" y="245744"/>
                  <a:pt x="24646" y="199578"/>
                </a:cubicBezTo>
                <a:cubicBezTo>
                  <a:pt x="13144" y="174194"/>
                  <a:pt x="-7560" y="135960"/>
                  <a:pt x="2832" y="108276"/>
                </a:cubicBezTo>
                <a:cubicBezTo>
                  <a:pt x="26232" y="102803"/>
                  <a:pt x="39638" y="153570"/>
                  <a:pt x="57803" y="166500"/>
                </a:cubicBezTo>
                <a:cubicBezTo>
                  <a:pt x="71764" y="176574"/>
                  <a:pt x="95085" y="155474"/>
                  <a:pt x="115312" y="161185"/>
                </a:cubicBezTo>
                <a:cubicBezTo>
                  <a:pt x="125069" y="174035"/>
                  <a:pt x="133160" y="185775"/>
                  <a:pt x="139982" y="200450"/>
                </a:cubicBezTo>
                <a:cubicBezTo>
                  <a:pt x="143711" y="193390"/>
                  <a:pt x="147597" y="186172"/>
                  <a:pt x="149976" y="178478"/>
                </a:cubicBezTo>
                <a:cubicBezTo>
                  <a:pt x="156084" y="158885"/>
                  <a:pt x="156640" y="131359"/>
                  <a:pt x="146962" y="113115"/>
                </a:cubicBezTo>
                <a:cubicBezTo>
                  <a:pt x="144186" y="77896"/>
                  <a:pt x="109839" y="60682"/>
                  <a:pt x="112854" y="24352"/>
                </a:cubicBezTo>
                <a:cubicBezTo>
                  <a:pt x="127608" y="15468"/>
                  <a:pt x="134191" y="15944"/>
                  <a:pt x="150849" y="15468"/>
                </a:cubicBezTo>
                <a:lnTo>
                  <a:pt x="153547" y="24273"/>
                </a:lnTo>
                <a:lnTo>
                  <a:pt x="150373" y="0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FDB272AE-5C92-0323-6D0C-400431195B0A}"/>
              </a:ext>
            </a:extLst>
          </p:cNvPr>
          <p:cNvSpPr/>
          <p:nvPr/>
        </p:nvSpPr>
        <p:spPr>
          <a:xfrm>
            <a:off x="8300316" y="2231"/>
            <a:ext cx="172607" cy="52432"/>
          </a:xfrm>
          <a:custGeom>
            <a:avLst/>
            <a:gdLst>
              <a:gd name="connsiteX0" fmla="*/ 0 w 172607"/>
              <a:gd name="connsiteY0" fmla="*/ 0 h 52432"/>
              <a:gd name="connsiteX1" fmla="*/ 169196 w 172607"/>
              <a:gd name="connsiteY1" fmla="*/ 0 h 52432"/>
              <a:gd name="connsiteX2" fmla="*/ 172608 w 172607"/>
              <a:gd name="connsiteY2" fmla="*/ 14120 h 52432"/>
              <a:gd name="connsiteX3" fmla="*/ 157377 w 172607"/>
              <a:gd name="connsiteY3" fmla="*/ 21259 h 52432"/>
              <a:gd name="connsiteX4" fmla="*/ 157457 w 172607"/>
              <a:gd name="connsiteY4" fmla="*/ 15071 h 52432"/>
              <a:gd name="connsiteX5" fmla="*/ 94554 w 172607"/>
              <a:gd name="connsiteY5" fmla="*/ 52433 h 52432"/>
              <a:gd name="connsiteX6" fmla="*/ 77578 w 172607"/>
              <a:gd name="connsiteY6" fmla="*/ 16103 h 52432"/>
              <a:gd name="connsiteX7" fmla="*/ 57430 w 172607"/>
              <a:gd name="connsiteY7" fmla="*/ 27922 h 52432"/>
              <a:gd name="connsiteX8" fmla="*/ 27604 w 172607"/>
              <a:gd name="connsiteY8" fmla="*/ 52036 h 52432"/>
              <a:gd name="connsiteX9" fmla="*/ 3173 w 172607"/>
              <a:gd name="connsiteY9" fmla="*/ 24194 h 52432"/>
              <a:gd name="connsiteX10" fmla="*/ 0 w 172607"/>
              <a:gd name="connsiteY10" fmla="*/ 0 h 5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2607" h="52432">
                <a:moveTo>
                  <a:pt x="0" y="0"/>
                </a:moveTo>
                <a:lnTo>
                  <a:pt x="169196" y="0"/>
                </a:lnTo>
                <a:lnTo>
                  <a:pt x="172608" y="14120"/>
                </a:lnTo>
                <a:cubicBezTo>
                  <a:pt x="165945" y="20465"/>
                  <a:pt x="166420" y="21100"/>
                  <a:pt x="157377" y="21259"/>
                </a:cubicBezTo>
                <a:lnTo>
                  <a:pt x="157457" y="15071"/>
                </a:lnTo>
                <a:cubicBezTo>
                  <a:pt x="140481" y="26811"/>
                  <a:pt x="114305" y="50846"/>
                  <a:pt x="94554" y="52433"/>
                </a:cubicBezTo>
                <a:cubicBezTo>
                  <a:pt x="85748" y="40931"/>
                  <a:pt x="81861" y="29826"/>
                  <a:pt x="77578" y="16103"/>
                </a:cubicBezTo>
                <a:cubicBezTo>
                  <a:pt x="65045" y="16817"/>
                  <a:pt x="65601" y="18641"/>
                  <a:pt x="57430" y="27922"/>
                </a:cubicBezTo>
                <a:cubicBezTo>
                  <a:pt x="46404" y="40455"/>
                  <a:pt x="44500" y="48625"/>
                  <a:pt x="27604" y="52036"/>
                </a:cubicBezTo>
                <a:cubicBezTo>
                  <a:pt x="15388" y="45849"/>
                  <a:pt x="10233" y="35378"/>
                  <a:pt x="3173" y="24194"/>
                </a:cubicBezTo>
                <a:lnTo>
                  <a:pt x="0" y="0"/>
                </a:ln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B7E5BC41-A17E-E6A0-8440-7332EDD41B0B}"/>
              </a:ext>
            </a:extLst>
          </p:cNvPr>
          <p:cNvSpPr/>
          <p:nvPr/>
        </p:nvSpPr>
        <p:spPr>
          <a:xfrm>
            <a:off x="5350756" y="5606981"/>
            <a:ext cx="949024" cy="221470"/>
          </a:xfrm>
          <a:custGeom>
            <a:avLst/>
            <a:gdLst>
              <a:gd name="connsiteX0" fmla="*/ 0 w 949024"/>
              <a:gd name="connsiteY0" fmla="*/ 122951 h 221470"/>
              <a:gd name="connsiteX1" fmla="*/ 210366 w 949024"/>
              <a:gd name="connsiteY1" fmla="*/ 0 h 221470"/>
              <a:gd name="connsiteX2" fmla="*/ 435485 w 949024"/>
              <a:gd name="connsiteY2" fmla="*/ 94236 h 221470"/>
              <a:gd name="connsiteX3" fmla="*/ 554550 w 949024"/>
              <a:gd name="connsiteY3" fmla="*/ 87493 h 221470"/>
              <a:gd name="connsiteX4" fmla="*/ 817348 w 949024"/>
              <a:gd name="connsiteY4" fmla="*/ 103437 h 221470"/>
              <a:gd name="connsiteX5" fmla="*/ 919516 w 949024"/>
              <a:gd name="connsiteY5" fmla="*/ 150714 h 221470"/>
              <a:gd name="connsiteX6" fmla="*/ 949025 w 949024"/>
              <a:gd name="connsiteY6" fmla="*/ 183237 h 221470"/>
              <a:gd name="connsiteX7" fmla="*/ 931574 w 949024"/>
              <a:gd name="connsiteY7" fmla="*/ 197039 h 221470"/>
              <a:gd name="connsiteX8" fmla="*/ 883345 w 949024"/>
              <a:gd name="connsiteY8" fmla="*/ 203544 h 221470"/>
              <a:gd name="connsiteX9" fmla="*/ 824091 w 949024"/>
              <a:gd name="connsiteY9" fmla="*/ 221471 h 221470"/>
              <a:gd name="connsiteX10" fmla="*/ 686861 w 949024"/>
              <a:gd name="connsiteY10" fmla="*/ 193549 h 221470"/>
              <a:gd name="connsiteX11" fmla="*/ 0 w 949024"/>
              <a:gd name="connsiteY11" fmla="*/ 122951 h 22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49024" h="221470">
                <a:moveTo>
                  <a:pt x="0" y="122951"/>
                </a:moveTo>
                <a:cubicBezTo>
                  <a:pt x="65838" y="73771"/>
                  <a:pt x="133025" y="28636"/>
                  <a:pt x="210366" y="0"/>
                </a:cubicBezTo>
                <a:cubicBezTo>
                  <a:pt x="287071" y="23003"/>
                  <a:pt x="356955" y="83131"/>
                  <a:pt x="435485" y="94236"/>
                </a:cubicBezTo>
                <a:cubicBezTo>
                  <a:pt x="474116" y="99710"/>
                  <a:pt x="516316" y="93284"/>
                  <a:pt x="554550" y="87493"/>
                </a:cubicBezTo>
                <a:cubicBezTo>
                  <a:pt x="668062" y="70280"/>
                  <a:pt x="707089" y="60286"/>
                  <a:pt x="817348" y="103437"/>
                </a:cubicBezTo>
                <a:cubicBezTo>
                  <a:pt x="852250" y="117081"/>
                  <a:pt x="887629" y="130804"/>
                  <a:pt x="919516" y="150714"/>
                </a:cubicBezTo>
                <a:cubicBezTo>
                  <a:pt x="932922" y="159043"/>
                  <a:pt x="945217" y="166976"/>
                  <a:pt x="949025" y="183237"/>
                </a:cubicBezTo>
                <a:lnTo>
                  <a:pt x="931574" y="197039"/>
                </a:lnTo>
                <a:cubicBezTo>
                  <a:pt x="909125" y="190535"/>
                  <a:pt x="903493" y="192439"/>
                  <a:pt x="883345" y="203544"/>
                </a:cubicBezTo>
                <a:cubicBezTo>
                  <a:pt x="861928" y="215363"/>
                  <a:pt x="848839" y="220995"/>
                  <a:pt x="824091" y="221471"/>
                </a:cubicBezTo>
                <a:cubicBezTo>
                  <a:pt x="783001" y="205368"/>
                  <a:pt x="730647" y="201878"/>
                  <a:pt x="686861" y="193549"/>
                </a:cubicBezTo>
                <a:cubicBezTo>
                  <a:pt x="458489" y="150397"/>
                  <a:pt x="233290" y="116526"/>
                  <a:pt x="0" y="122951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2B780AC9-32EF-FFB2-4E8B-B089CCEF01B2}"/>
              </a:ext>
            </a:extLst>
          </p:cNvPr>
          <p:cNvSpPr/>
          <p:nvPr/>
        </p:nvSpPr>
        <p:spPr>
          <a:xfrm>
            <a:off x="8770307" y="2231"/>
            <a:ext cx="250079" cy="414861"/>
          </a:xfrm>
          <a:custGeom>
            <a:avLst/>
            <a:gdLst>
              <a:gd name="connsiteX0" fmla="*/ 0 w 250079"/>
              <a:gd name="connsiteY0" fmla="*/ 0 h 414861"/>
              <a:gd name="connsiteX1" fmla="*/ 107245 w 250079"/>
              <a:gd name="connsiteY1" fmla="*/ 0 h 414861"/>
              <a:gd name="connsiteX2" fmla="*/ 97330 w 250079"/>
              <a:gd name="connsiteY2" fmla="*/ 74088 h 414861"/>
              <a:gd name="connsiteX3" fmla="*/ 77181 w 250079"/>
              <a:gd name="connsiteY3" fmla="*/ 107562 h 414861"/>
              <a:gd name="connsiteX4" fmla="*/ 156505 w 250079"/>
              <a:gd name="connsiteY4" fmla="*/ 45532 h 414861"/>
              <a:gd name="connsiteX5" fmla="*/ 106055 w 250079"/>
              <a:gd name="connsiteY5" fmla="*/ 154998 h 414861"/>
              <a:gd name="connsiteX6" fmla="*/ 93998 w 250079"/>
              <a:gd name="connsiteY6" fmla="*/ 167293 h 414861"/>
              <a:gd name="connsiteX7" fmla="*/ 249710 w 250079"/>
              <a:gd name="connsiteY7" fmla="*/ 81386 h 414861"/>
              <a:gd name="connsiteX8" fmla="*/ 135088 w 250079"/>
              <a:gd name="connsiteY8" fmla="*/ 296590 h 414861"/>
              <a:gd name="connsiteX9" fmla="*/ 112639 w 250079"/>
              <a:gd name="connsiteY9" fmla="*/ 317849 h 414861"/>
              <a:gd name="connsiteX10" fmla="*/ 107007 w 250079"/>
              <a:gd name="connsiteY10" fmla="*/ 351085 h 414861"/>
              <a:gd name="connsiteX11" fmla="*/ 86224 w 250079"/>
              <a:gd name="connsiteY11" fmla="*/ 362984 h 414861"/>
              <a:gd name="connsiteX12" fmla="*/ 69329 w 250079"/>
              <a:gd name="connsiteY12" fmla="*/ 396934 h 414861"/>
              <a:gd name="connsiteX13" fmla="*/ 44818 w 250079"/>
              <a:gd name="connsiteY13" fmla="*/ 405025 h 414861"/>
              <a:gd name="connsiteX14" fmla="*/ 26414 w 250079"/>
              <a:gd name="connsiteY14" fmla="*/ 414861 h 414861"/>
              <a:gd name="connsiteX15" fmla="*/ 0 w 250079"/>
              <a:gd name="connsiteY15" fmla="*/ 0 h 414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0079" h="414861">
                <a:moveTo>
                  <a:pt x="0" y="0"/>
                </a:moveTo>
                <a:lnTo>
                  <a:pt x="107245" y="0"/>
                </a:lnTo>
                <a:cubicBezTo>
                  <a:pt x="116923" y="29508"/>
                  <a:pt x="111291" y="46721"/>
                  <a:pt x="97330" y="74088"/>
                </a:cubicBezTo>
                <a:cubicBezTo>
                  <a:pt x="91539" y="85749"/>
                  <a:pt x="84717" y="96933"/>
                  <a:pt x="77181" y="107562"/>
                </a:cubicBezTo>
                <a:cubicBezTo>
                  <a:pt x="113511" y="91777"/>
                  <a:pt x="136992" y="80831"/>
                  <a:pt x="156505" y="45532"/>
                </a:cubicBezTo>
                <a:cubicBezTo>
                  <a:pt x="160947" y="75754"/>
                  <a:pt x="124537" y="131280"/>
                  <a:pt x="106055" y="154998"/>
                </a:cubicBezTo>
                <a:cubicBezTo>
                  <a:pt x="102327" y="159757"/>
                  <a:pt x="98520" y="163247"/>
                  <a:pt x="93998" y="167293"/>
                </a:cubicBezTo>
                <a:cubicBezTo>
                  <a:pt x="142703" y="151111"/>
                  <a:pt x="214569" y="119461"/>
                  <a:pt x="249710" y="81386"/>
                </a:cubicBezTo>
                <a:cubicBezTo>
                  <a:pt x="256770" y="122079"/>
                  <a:pt x="160630" y="260736"/>
                  <a:pt x="135088" y="296590"/>
                </a:cubicBezTo>
                <a:cubicBezTo>
                  <a:pt x="128900" y="305316"/>
                  <a:pt x="121523" y="311820"/>
                  <a:pt x="112639" y="317849"/>
                </a:cubicBezTo>
                <a:cubicBezTo>
                  <a:pt x="113908" y="334031"/>
                  <a:pt x="114542" y="337045"/>
                  <a:pt x="107007" y="351085"/>
                </a:cubicBezTo>
                <a:lnTo>
                  <a:pt x="86224" y="362984"/>
                </a:lnTo>
                <a:cubicBezTo>
                  <a:pt x="82179" y="380038"/>
                  <a:pt x="80909" y="384004"/>
                  <a:pt x="69329" y="396934"/>
                </a:cubicBezTo>
                <a:cubicBezTo>
                  <a:pt x="61237" y="399710"/>
                  <a:pt x="53146" y="403042"/>
                  <a:pt x="44818" y="405025"/>
                </a:cubicBezTo>
                <a:cubicBezTo>
                  <a:pt x="38551" y="412006"/>
                  <a:pt x="35140" y="412164"/>
                  <a:pt x="26414" y="414861"/>
                </a:cubicBezTo>
                <a:cubicBezTo>
                  <a:pt x="-30698" y="356638"/>
                  <a:pt x="52194" y="89239"/>
                  <a:pt x="0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EE30B444-916E-5AA7-B126-C6B935D87D15}"/>
              </a:ext>
            </a:extLst>
          </p:cNvPr>
          <p:cNvSpPr/>
          <p:nvPr/>
        </p:nvSpPr>
        <p:spPr>
          <a:xfrm>
            <a:off x="8815759" y="315796"/>
            <a:ext cx="67965" cy="49671"/>
          </a:xfrm>
          <a:custGeom>
            <a:avLst/>
            <a:gdLst>
              <a:gd name="connsiteX0" fmla="*/ 0 w 67965"/>
              <a:gd name="connsiteY0" fmla="*/ 6663 h 49671"/>
              <a:gd name="connsiteX1" fmla="*/ 8329 w 67965"/>
              <a:gd name="connsiteY1" fmla="*/ 6505 h 49671"/>
              <a:gd name="connsiteX2" fmla="*/ 61396 w 67965"/>
              <a:gd name="connsiteY2" fmla="*/ 0 h 49671"/>
              <a:gd name="connsiteX3" fmla="*/ 67187 w 67965"/>
              <a:gd name="connsiteY3" fmla="*/ 4283 h 49671"/>
              <a:gd name="connsiteX4" fmla="*/ 61555 w 67965"/>
              <a:gd name="connsiteY4" fmla="*/ 37520 h 49671"/>
              <a:gd name="connsiteX5" fmla="*/ 40772 w 67965"/>
              <a:gd name="connsiteY5" fmla="*/ 49418 h 49671"/>
              <a:gd name="connsiteX6" fmla="*/ 9361 w 67965"/>
              <a:gd name="connsiteY6" fmla="*/ 45373 h 49671"/>
              <a:gd name="connsiteX7" fmla="*/ 0 w 67965"/>
              <a:gd name="connsiteY7" fmla="*/ 6663 h 4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65" h="49671">
                <a:moveTo>
                  <a:pt x="0" y="6663"/>
                </a:moveTo>
                <a:cubicBezTo>
                  <a:pt x="5474" y="6029"/>
                  <a:pt x="3728" y="5870"/>
                  <a:pt x="8329" y="6505"/>
                </a:cubicBezTo>
                <a:cubicBezTo>
                  <a:pt x="28874" y="9439"/>
                  <a:pt x="41883" y="6029"/>
                  <a:pt x="61396" y="0"/>
                </a:cubicBezTo>
                <a:lnTo>
                  <a:pt x="67187" y="4283"/>
                </a:lnTo>
                <a:cubicBezTo>
                  <a:pt x="68456" y="20465"/>
                  <a:pt x="69090" y="23480"/>
                  <a:pt x="61555" y="37520"/>
                </a:cubicBezTo>
                <a:lnTo>
                  <a:pt x="40772" y="49418"/>
                </a:lnTo>
                <a:cubicBezTo>
                  <a:pt x="28794" y="49894"/>
                  <a:pt x="20465" y="50212"/>
                  <a:pt x="9361" y="45373"/>
                </a:cubicBezTo>
                <a:cubicBezTo>
                  <a:pt x="5949" y="32602"/>
                  <a:pt x="2856" y="19672"/>
                  <a:pt x="0" y="666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E411CAF-7EFC-B5B5-2EF2-678FE578539B}"/>
              </a:ext>
            </a:extLst>
          </p:cNvPr>
          <p:cNvSpPr/>
          <p:nvPr/>
        </p:nvSpPr>
        <p:spPr>
          <a:xfrm>
            <a:off x="8815205" y="322538"/>
            <a:ext cx="41406" cy="84796"/>
          </a:xfrm>
          <a:custGeom>
            <a:avLst/>
            <a:gdLst>
              <a:gd name="connsiteX0" fmla="*/ 0 w 41406"/>
              <a:gd name="connsiteY0" fmla="*/ 84797 h 84796"/>
              <a:gd name="connsiteX1" fmla="*/ 634 w 41406"/>
              <a:gd name="connsiteY1" fmla="*/ 0 h 84796"/>
              <a:gd name="connsiteX2" fmla="*/ 9995 w 41406"/>
              <a:gd name="connsiteY2" fmla="*/ 38789 h 84796"/>
              <a:gd name="connsiteX3" fmla="*/ 41407 w 41406"/>
              <a:gd name="connsiteY3" fmla="*/ 42835 h 84796"/>
              <a:gd name="connsiteX4" fmla="*/ 24511 w 41406"/>
              <a:gd name="connsiteY4" fmla="*/ 76785 h 84796"/>
              <a:gd name="connsiteX5" fmla="*/ 0 w 41406"/>
              <a:gd name="connsiteY5" fmla="*/ 84797 h 84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406" h="84796">
                <a:moveTo>
                  <a:pt x="0" y="84797"/>
                </a:moveTo>
                <a:cubicBezTo>
                  <a:pt x="2856" y="56954"/>
                  <a:pt x="952" y="27922"/>
                  <a:pt x="634" y="0"/>
                </a:cubicBezTo>
                <a:cubicBezTo>
                  <a:pt x="3490" y="13009"/>
                  <a:pt x="6583" y="25939"/>
                  <a:pt x="9995" y="38789"/>
                </a:cubicBezTo>
                <a:cubicBezTo>
                  <a:pt x="21099" y="43549"/>
                  <a:pt x="29429" y="43311"/>
                  <a:pt x="41407" y="42835"/>
                </a:cubicBezTo>
                <a:cubicBezTo>
                  <a:pt x="37361" y="59889"/>
                  <a:pt x="36092" y="63855"/>
                  <a:pt x="24511" y="76785"/>
                </a:cubicBezTo>
                <a:cubicBezTo>
                  <a:pt x="16340" y="79482"/>
                  <a:pt x="8249" y="82814"/>
                  <a:pt x="0" y="8479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2E9EDCB6-234A-9405-EB26-4F2D0EEE9089}"/>
              </a:ext>
            </a:extLst>
          </p:cNvPr>
          <p:cNvSpPr/>
          <p:nvPr/>
        </p:nvSpPr>
        <p:spPr>
          <a:xfrm>
            <a:off x="8328714" y="462861"/>
            <a:ext cx="258012" cy="272396"/>
          </a:xfrm>
          <a:custGeom>
            <a:avLst/>
            <a:gdLst>
              <a:gd name="connsiteX0" fmla="*/ 0 w 258012"/>
              <a:gd name="connsiteY0" fmla="*/ 32919 h 272396"/>
              <a:gd name="connsiteX1" fmla="*/ 35537 w 258012"/>
              <a:gd name="connsiteY1" fmla="*/ 13802 h 272396"/>
              <a:gd name="connsiteX2" fmla="*/ 87732 w 258012"/>
              <a:gd name="connsiteY2" fmla="*/ 18165 h 272396"/>
              <a:gd name="connsiteX3" fmla="*/ 113274 w 258012"/>
              <a:gd name="connsiteY3" fmla="*/ 4680 h 272396"/>
              <a:gd name="connsiteX4" fmla="*/ 115336 w 258012"/>
              <a:gd name="connsiteY4" fmla="*/ 8091 h 272396"/>
              <a:gd name="connsiteX5" fmla="*/ 123189 w 258012"/>
              <a:gd name="connsiteY5" fmla="*/ 0 h 272396"/>
              <a:gd name="connsiteX6" fmla="*/ 134454 w 258012"/>
              <a:gd name="connsiteY6" fmla="*/ 47832 h 272396"/>
              <a:gd name="connsiteX7" fmla="*/ 222502 w 258012"/>
              <a:gd name="connsiteY7" fmla="*/ 48149 h 272396"/>
              <a:gd name="connsiteX8" fmla="*/ 232814 w 258012"/>
              <a:gd name="connsiteY8" fmla="*/ 59968 h 272396"/>
              <a:gd name="connsiteX9" fmla="*/ 229721 w 258012"/>
              <a:gd name="connsiteY9" fmla="*/ 74802 h 272396"/>
              <a:gd name="connsiteX10" fmla="*/ 242174 w 258012"/>
              <a:gd name="connsiteY10" fmla="*/ 92332 h 272396"/>
              <a:gd name="connsiteX11" fmla="*/ 245744 w 258012"/>
              <a:gd name="connsiteY11" fmla="*/ 272396 h 272396"/>
              <a:gd name="connsiteX12" fmla="*/ 129536 w 258012"/>
              <a:gd name="connsiteY12" fmla="*/ 183396 h 272396"/>
              <a:gd name="connsiteX13" fmla="*/ 0 w 258012"/>
              <a:gd name="connsiteY13" fmla="*/ 32919 h 272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8012" h="272396">
                <a:moveTo>
                  <a:pt x="0" y="32919"/>
                </a:moveTo>
                <a:cubicBezTo>
                  <a:pt x="11185" y="19196"/>
                  <a:pt x="17372" y="15151"/>
                  <a:pt x="35537" y="13802"/>
                </a:cubicBezTo>
                <a:cubicBezTo>
                  <a:pt x="52116" y="12612"/>
                  <a:pt x="71391" y="15547"/>
                  <a:pt x="87732" y="18165"/>
                </a:cubicBezTo>
                <a:lnTo>
                  <a:pt x="113274" y="4680"/>
                </a:lnTo>
                <a:lnTo>
                  <a:pt x="115336" y="8091"/>
                </a:lnTo>
                <a:lnTo>
                  <a:pt x="123189" y="0"/>
                </a:lnTo>
                <a:cubicBezTo>
                  <a:pt x="128980" y="16975"/>
                  <a:pt x="122792" y="34902"/>
                  <a:pt x="134454" y="47832"/>
                </a:cubicBezTo>
                <a:cubicBezTo>
                  <a:pt x="168562" y="39344"/>
                  <a:pt x="189108" y="34902"/>
                  <a:pt x="222502" y="48149"/>
                </a:cubicBezTo>
                <a:lnTo>
                  <a:pt x="232814" y="59968"/>
                </a:lnTo>
                <a:lnTo>
                  <a:pt x="229721" y="74802"/>
                </a:lnTo>
                <a:cubicBezTo>
                  <a:pt x="235035" y="79720"/>
                  <a:pt x="239319" y="85749"/>
                  <a:pt x="242174" y="92332"/>
                </a:cubicBezTo>
                <a:cubicBezTo>
                  <a:pt x="261688" y="137150"/>
                  <a:pt x="263512" y="226230"/>
                  <a:pt x="245744" y="272396"/>
                </a:cubicBezTo>
                <a:cubicBezTo>
                  <a:pt x="230355" y="236066"/>
                  <a:pt x="159203" y="209652"/>
                  <a:pt x="129536" y="183396"/>
                </a:cubicBezTo>
                <a:cubicBezTo>
                  <a:pt x="80672" y="140244"/>
                  <a:pt x="56955" y="67504"/>
                  <a:pt x="0" y="3291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3A534EB-7A04-62C4-F7F2-3ACA4EBDB83A}"/>
              </a:ext>
            </a:extLst>
          </p:cNvPr>
          <p:cNvSpPr/>
          <p:nvPr/>
        </p:nvSpPr>
        <p:spPr>
          <a:xfrm>
            <a:off x="11996308" y="4280694"/>
            <a:ext cx="187789" cy="202671"/>
          </a:xfrm>
          <a:custGeom>
            <a:avLst/>
            <a:gdLst>
              <a:gd name="connsiteX0" fmla="*/ 0 w 187789"/>
              <a:gd name="connsiteY0" fmla="*/ 202671 h 202671"/>
              <a:gd name="connsiteX1" fmla="*/ 179033 w 187789"/>
              <a:gd name="connsiteY1" fmla="*/ 0 h 202671"/>
              <a:gd name="connsiteX2" fmla="*/ 183079 w 187789"/>
              <a:gd name="connsiteY2" fmla="*/ 56399 h 202671"/>
              <a:gd name="connsiteX3" fmla="*/ 179826 w 187789"/>
              <a:gd name="connsiteY3" fmla="*/ 63538 h 202671"/>
              <a:gd name="connsiteX4" fmla="*/ 177605 w 187789"/>
              <a:gd name="connsiteY4" fmla="*/ 68536 h 202671"/>
              <a:gd name="connsiteX5" fmla="*/ 0 w 187789"/>
              <a:gd name="connsiteY5" fmla="*/ 202671 h 20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789" h="202671">
                <a:moveTo>
                  <a:pt x="0" y="202671"/>
                </a:moveTo>
                <a:cubicBezTo>
                  <a:pt x="66394" y="157060"/>
                  <a:pt x="95426" y="31888"/>
                  <a:pt x="179033" y="0"/>
                </a:cubicBezTo>
                <a:cubicBezTo>
                  <a:pt x="187838" y="19910"/>
                  <a:pt x="191407" y="35220"/>
                  <a:pt x="183079" y="56399"/>
                </a:cubicBezTo>
                <a:cubicBezTo>
                  <a:pt x="182048" y="58858"/>
                  <a:pt x="180937" y="61158"/>
                  <a:pt x="179826" y="63538"/>
                </a:cubicBezTo>
                <a:cubicBezTo>
                  <a:pt x="179113" y="65204"/>
                  <a:pt x="178398" y="66870"/>
                  <a:pt x="177605" y="68536"/>
                </a:cubicBezTo>
                <a:cubicBezTo>
                  <a:pt x="162455" y="99630"/>
                  <a:pt x="34823" y="191328"/>
                  <a:pt x="0" y="202671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DBC94CE6-5A65-79BB-E5FC-6E622AACF159}"/>
              </a:ext>
            </a:extLst>
          </p:cNvPr>
          <p:cNvSpPr/>
          <p:nvPr/>
        </p:nvSpPr>
        <p:spPr>
          <a:xfrm>
            <a:off x="12027483" y="4435375"/>
            <a:ext cx="154420" cy="109069"/>
          </a:xfrm>
          <a:custGeom>
            <a:avLst/>
            <a:gdLst>
              <a:gd name="connsiteX0" fmla="*/ 0 w 154420"/>
              <a:gd name="connsiteY0" fmla="*/ 109070 h 109069"/>
              <a:gd name="connsiteX1" fmla="*/ 147621 w 154420"/>
              <a:gd name="connsiteY1" fmla="*/ 0 h 109069"/>
              <a:gd name="connsiteX2" fmla="*/ 149604 w 154420"/>
              <a:gd name="connsiteY2" fmla="*/ 42438 h 109069"/>
              <a:gd name="connsiteX3" fmla="*/ 148018 w 154420"/>
              <a:gd name="connsiteY3" fmla="*/ 45611 h 109069"/>
              <a:gd name="connsiteX4" fmla="*/ 0 w 154420"/>
              <a:gd name="connsiteY4" fmla="*/ 109070 h 109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420" h="109069">
                <a:moveTo>
                  <a:pt x="0" y="109070"/>
                </a:moveTo>
                <a:cubicBezTo>
                  <a:pt x="53146" y="82893"/>
                  <a:pt x="99551" y="18562"/>
                  <a:pt x="147621" y="0"/>
                </a:cubicBezTo>
                <a:cubicBezTo>
                  <a:pt x="154601" y="17610"/>
                  <a:pt x="157695" y="24273"/>
                  <a:pt x="149604" y="42438"/>
                </a:cubicBezTo>
                <a:cubicBezTo>
                  <a:pt x="149128" y="43548"/>
                  <a:pt x="148493" y="44580"/>
                  <a:pt x="148018" y="45611"/>
                </a:cubicBezTo>
                <a:cubicBezTo>
                  <a:pt x="131122" y="74881"/>
                  <a:pt x="33712" y="98916"/>
                  <a:pt x="0" y="10907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2B83C1F3-F206-A326-CAD5-3B240BA1E6C3}"/>
              </a:ext>
            </a:extLst>
          </p:cNvPr>
          <p:cNvSpPr/>
          <p:nvPr/>
        </p:nvSpPr>
        <p:spPr>
          <a:xfrm>
            <a:off x="2823514" y="683935"/>
            <a:ext cx="6266394" cy="5079550"/>
          </a:xfrm>
          <a:custGeom>
            <a:avLst/>
            <a:gdLst>
              <a:gd name="connsiteX0" fmla="*/ 1718937 w 6266394"/>
              <a:gd name="connsiteY0" fmla="*/ 0 h 5079550"/>
              <a:gd name="connsiteX1" fmla="*/ 1942074 w 6266394"/>
              <a:gd name="connsiteY1" fmla="*/ 126759 h 5079550"/>
              <a:gd name="connsiteX2" fmla="*/ 1989350 w 6266394"/>
              <a:gd name="connsiteY2" fmla="*/ 146748 h 5079550"/>
              <a:gd name="connsiteX3" fmla="*/ 2066215 w 6266394"/>
              <a:gd name="connsiteY3" fmla="*/ 172846 h 5079550"/>
              <a:gd name="connsiteX4" fmla="*/ 2234539 w 6266394"/>
              <a:gd name="connsiteY4" fmla="*/ 195929 h 5079550"/>
              <a:gd name="connsiteX5" fmla="*/ 2472112 w 6266394"/>
              <a:gd name="connsiteY5" fmla="*/ 227103 h 5079550"/>
              <a:gd name="connsiteX6" fmla="*/ 2553181 w 6266394"/>
              <a:gd name="connsiteY6" fmla="*/ 259943 h 5079550"/>
              <a:gd name="connsiteX7" fmla="*/ 2623937 w 6266394"/>
              <a:gd name="connsiteY7" fmla="*/ 285881 h 5079550"/>
              <a:gd name="connsiteX8" fmla="*/ 2625683 w 6266394"/>
              <a:gd name="connsiteY8" fmla="*/ 291513 h 5079550"/>
              <a:gd name="connsiteX9" fmla="*/ 2752441 w 6266394"/>
              <a:gd name="connsiteY9" fmla="*/ 390112 h 5079550"/>
              <a:gd name="connsiteX10" fmla="*/ 2953288 w 6266394"/>
              <a:gd name="connsiteY10" fmla="*/ 471022 h 5079550"/>
              <a:gd name="connsiteX11" fmla="*/ 3226160 w 6266394"/>
              <a:gd name="connsiteY11" fmla="*/ 553201 h 5079550"/>
              <a:gd name="connsiteX12" fmla="*/ 3356171 w 6266394"/>
              <a:gd name="connsiteY12" fmla="*/ 582709 h 5079550"/>
              <a:gd name="connsiteX13" fmla="*/ 3115425 w 6266394"/>
              <a:gd name="connsiteY13" fmla="*/ 564941 h 5079550"/>
              <a:gd name="connsiteX14" fmla="*/ 2931791 w 6266394"/>
              <a:gd name="connsiteY14" fmla="*/ 689320 h 5079550"/>
              <a:gd name="connsiteX15" fmla="*/ 2769575 w 6266394"/>
              <a:gd name="connsiteY15" fmla="*/ 755317 h 5079550"/>
              <a:gd name="connsiteX16" fmla="*/ 2537316 w 6266394"/>
              <a:gd name="connsiteY16" fmla="*/ 1141701 h 5079550"/>
              <a:gd name="connsiteX17" fmla="*/ 2548818 w 6266394"/>
              <a:gd name="connsiteY17" fmla="*/ 1357064 h 5079550"/>
              <a:gd name="connsiteX18" fmla="*/ 2534461 w 6266394"/>
              <a:gd name="connsiteY18" fmla="*/ 1372294 h 5079550"/>
              <a:gd name="connsiteX19" fmla="*/ 2541520 w 6266394"/>
              <a:gd name="connsiteY19" fmla="*/ 1386810 h 5079550"/>
              <a:gd name="connsiteX20" fmla="*/ 2599030 w 6266394"/>
              <a:gd name="connsiteY20" fmla="*/ 1481284 h 5079550"/>
              <a:gd name="connsiteX21" fmla="*/ 2606407 w 6266394"/>
              <a:gd name="connsiteY21" fmla="*/ 1483585 h 5079550"/>
              <a:gd name="connsiteX22" fmla="*/ 2609897 w 6266394"/>
              <a:gd name="connsiteY22" fmla="*/ 1510237 h 5079550"/>
              <a:gd name="connsiteX23" fmla="*/ 2646307 w 6266394"/>
              <a:gd name="connsiteY23" fmla="*/ 1510713 h 5079550"/>
              <a:gd name="connsiteX24" fmla="*/ 2714683 w 6266394"/>
              <a:gd name="connsiteY24" fmla="*/ 1476366 h 5079550"/>
              <a:gd name="connsiteX25" fmla="*/ 2639643 w 6266394"/>
              <a:gd name="connsiteY25" fmla="*/ 1558228 h 5079550"/>
              <a:gd name="connsiteX26" fmla="*/ 2622985 w 6266394"/>
              <a:gd name="connsiteY26" fmla="*/ 1609233 h 5079550"/>
              <a:gd name="connsiteX27" fmla="*/ 2639167 w 6266394"/>
              <a:gd name="connsiteY27" fmla="*/ 1620497 h 5079550"/>
              <a:gd name="connsiteX28" fmla="*/ 2754107 w 6266394"/>
              <a:gd name="connsiteY28" fmla="*/ 1567192 h 5079550"/>
              <a:gd name="connsiteX29" fmla="*/ 2713335 w 6266394"/>
              <a:gd name="connsiteY29" fmla="*/ 1677768 h 5079550"/>
              <a:gd name="connsiteX30" fmla="*/ 2769575 w 6266394"/>
              <a:gd name="connsiteY30" fmla="*/ 1749477 h 5079550"/>
              <a:gd name="connsiteX31" fmla="*/ 2810744 w 6266394"/>
              <a:gd name="connsiteY31" fmla="*/ 1719889 h 5079550"/>
              <a:gd name="connsiteX32" fmla="*/ 2897365 w 6266394"/>
              <a:gd name="connsiteY32" fmla="*/ 1619228 h 5079550"/>
              <a:gd name="connsiteX33" fmla="*/ 2923224 w 6266394"/>
              <a:gd name="connsiteY33" fmla="*/ 1728059 h 5079550"/>
              <a:gd name="connsiteX34" fmla="*/ 3001120 w 6266394"/>
              <a:gd name="connsiteY34" fmla="*/ 1636362 h 5079550"/>
              <a:gd name="connsiteX35" fmla="*/ 3034594 w 6266394"/>
              <a:gd name="connsiteY35" fmla="*/ 1689508 h 5079550"/>
              <a:gd name="connsiteX36" fmla="*/ 3002230 w 6266394"/>
              <a:gd name="connsiteY36" fmla="*/ 1819043 h 5079550"/>
              <a:gd name="connsiteX37" fmla="*/ 3020633 w 6266394"/>
              <a:gd name="connsiteY37" fmla="*/ 1820075 h 5079550"/>
              <a:gd name="connsiteX38" fmla="*/ 3163177 w 6266394"/>
              <a:gd name="connsiteY38" fmla="*/ 1726711 h 5079550"/>
              <a:gd name="connsiteX39" fmla="*/ 3084489 w 6266394"/>
              <a:gd name="connsiteY39" fmla="*/ 1874173 h 5079550"/>
              <a:gd name="connsiteX40" fmla="*/ 3084647 w 6266394"/>
              <a:gd name="connsiteY40" fmla="*/ 1886468 h 5079550"/>
              <a:gd name="connsiteX41" fmla="*/ 3093452 w 6266394"/>
              <a:gd name="connsiteY41" fmla="*/ 1919943 h 5079550"/>
              <a:gd name="connsiteX42" fmla="*/ 3117566 w 6266394"/>
              <a:gd name="connsiteY42" fmla="*/ 1941915 h 5079550"/>
              <a:gd name="connsiteX43" fmla="*/ 3264077 w 6266394"/>
              <a:gd name="connsiteY43" fmla="*/ 1802147 h 5079550"/>
              <a:gd name="connsiteX44" fmla="*/ 3240439 w 6266394"/>
              <a:gd name="connsiteY44" fmla="*/ 1872904 h 5079550"/>
              <a:gd name="connsiteX45" fmla="*/ 3254796 w 6266394"/>
              <a:gd name="connsiteY45" fmla="*/ 1926368 h 5079550"/>
              <a:gd name="connsiteX46" fmla="*/ 3269471 w 6266394"/>
              <a:gd name="connsiteY46" fmla="*/ 1925733 h 5079550"/>
              <a:gd name="connsiteX47" fmla="*/ 3318017 w 6266394"/>
              <a:gd name="connsiteY47" fmla="*/ 1870604 h 5079550"/>
              <a:gd name="connsiteX48" fmla="*/ 3343004 w 6266394"/>
              <a:gd name="connsiteY48" fmla="*/ 1949530 h 5079550"/>
              <a:gd name="connsiteX49" fmla="*/ 3329995 w 6266394"/>
              <a:gd name="connsiteY49" fmla="*/ 2010530 h 5079550"/>
              <a:gd name="connsiteX50" fmla="*/ 3363152 w 6266394"/>
              <a:gd name="connsiteY50" fmla="*/ 2063280 h 5079550"/>
              <a:gd name="connsiteX51" fmla="*/ 3427562 w 6266394"/>
              <a:gd name="connsiteY51" fmla="*/ 1979990 h 5079550"/>
              <a:gd name="connsiteX52" fmla="*/ 3503713 w 6266394"/>
              <a:gd name="connsiteY52" fmla="*/ 2108891 h 5079550"/>
              <a:gd name="connsiteX53" fmla="*/ 3553924 w 6266394"/>
              <a:gd name="connsiteY53" fmla="*/ 1974358 h 5079550"/>
              <a:gd name="connsiteX54" fmla="*/ 3595648 w 6266394"/>
              <a:gd name="connsiteY54" fmla="*/ 2038293 h 5079550"/>
              <a:gd name="connsiteX55" fmla="*/ 3635469 w 6266394"/>
              <a:gd name="connsiteY55" fmla="*/ 2055506 h 5079550"/>
              <a:gd name="connsiteX56" fmla="*/ 3647447 w 6266394"/>
              <a:gd name="connsiteY56" fmla="*/ 2019414 h 5079550"/>
              <a:gd name="connsiteX57" fmla="*/ 3574073 w 6266394"/>
              <a:gd name="connsiteY57" fmla="*/ 1867986 h 5079550"/>
              <a:gd name="connsiteX58" fmla="*/ 3613893 w 6266394"/>
              <a:gd name="connsiteY58" fmla="*/ 1883057 h 5079550"/>
              <a:gd name="connsiteX59" fmla="*/ 3660218 w 6266394"/>
              <a:gd name="connsiteY59" fmla="*/ 1884882 h 5079550"/>
              <a:gd name="connsiteX60" fmla="*/ 3653793 w 6266394"/>
              <a:gd name="connsiteY60" fmla="*/ 1859815 h 5079550"/>
              <a:gd name="connsiteX61" fmla="*/ 3486817 w 6266394"/>
              <a:gd name="connsiteY61" fmla="*/ 1773908 h 5079550"/>
              <a:gd name="connsiteX62" fmla="*/ 3514263 w 6266394"/>
              <a:gd name="connsiteY62" fmla="*/ 1690777 h 5079550"/>
              <a:gd name="connsiteX63" fmla="*/ 3562491 w 6266394"/>
              <a:gd name="connsiteY63" fmla="*/ 1749873 h 5079550"/>
              <a:gd name="connsiteX64" fmla="*/ 3603422 w 6266394"/>
              <a:gd name="connsiteY64" fmla="*/ 1748684 h 5079550"/>
              <a:gd name="connsiteX65" fmla="*/ 3681000 w 6266394"/>
              <a:gd name="connsiteY65" fmla="*/ 1794532 h 5079550"/>
              <a:gd name="connsiteX66" fmla="*/ 3688140 w 6266394"/>
              <a:gd name="connsiteY66" fmla="*/ 1787948 h 5079550"/>
              <a:gd name="connsiteX67" fmla="*/ 3665136 w 6266394"/>
              <a:gd name="connsiteY67" fmla="*/ 1657938 h 5079550"/>
              <a:gd name="connsiteX68" fmla="*/ 3777378 w 6266394"/>
              <a:gd name="connsiteY68" fmla="*/ 1711322 h 5079550"/>
              <a:gd name="connsiteX69" fmla="*/ 3807204 w 6266394"/>
              <a:gd name="connsiteY69" fmla="*/ 1698551 h 5079550"/>
              <a:gd name="connsiteX70" fmla="*/ 3808632 w 6266394"/>
              <a:gd name="connsiteY70" fmla="*/ 1680545 h 5079550"/>
              <a:gd name="connsiteX71" fmla="*/ 3721297 w 6266394"/>
              <a:gd name="connsiteY71" fmla="*/ 1578138 h 5079550"/>
              <a:gd name="connsiteX72" fmla="*/ 3886606 w 6266394"/>
              <a:gd name="connsiteY72" fmla="*/ 1679037 h 5079550"/>
              <a:gd name="connsiteX73" fmla="*/ 3830525 w 6266394"/>
              <a:gd name="connsiteY73" fmla="*/ 1718382 h 5079550"/>
              <a:gd name="connsiteX74" fmla="*/ 3743269 w 6266394"/>
              <a:gd name="connsiteY74" fmla="*/ 1765738 h 5079550"/>
              <a:gd name="connsiteX75" fmla="*/ 3689885 w 6266394"/>
              <a:gd name="connsiteY75" fmla="*/ 1840778 h 5079550"/>
              <a:gd name="connsiteX76" fmla="*/ 3692740 w 6266394"/>
              <a:gd name="connsiteY76" fmla="*/ 1901460 h 5079550"/>
              <a:gd name="connsiteX77" fmla="*/ 3715109 w 6266394"/>
              <a:gd name="connsiteY77" fmla="*/ 1880598 h 5079550"/>
              <a:gd name="connsiteX78" fmla="*/ 3724945 w 6266394"/>
              <a:gd name="connsiteY78" fmla="*/ 2003708 h 5079550"/>
              <a:gd name="connsiteX79" fmla="*/ 3750805 w 6266394"/>
              <a:gd name="connsiteY79" fmla="*/ 2054316 h 5079550"/>
              <a:gd name="connsiteX80" fmla="*/ 3764845 w 6266394"/>
              <a:gd name="connsiteY80" fmla="*/ 2050985 h 5079550"/>
              <a:gd name="connsiteX81" fmla="*/ 3842027 w 6266394"/>
              <a:gd name="connsiteY81" fmla="*/ 1932158 h 5079550"/>
              <a:gd name="connsiteX82" fmla="*/ 3844565 w 6266394"/>
              <a:gd name="connsiteY82" fmla="*/ 1971741 h 5079550"/>
              <a:gd name="connsiteX83" fmla="*/ 3880419 w 6266394"/>
              <a:gd name="connsiteY83" fmla="*/ 2056855 h 5079550"/>
              <a:gd name="connsiteX84" fmla="*/ 3908420 w 6266394"/>
              <a:gd name="connsiteY84" fmla="*/ 2054237 h 5079550"/>
              <a:gd name="connsiteX85" fmla="*/ 3963074 w 6266394"/>
              <a:gd name="connsiteY85" fmla="*/ 1931920 h 5079550"/>
              <a:gd name="connsiteX86" fmla="*/ 4030023 w 6266394"/>
              <a:gd name="connsiteY86" fmla="*/ 2060345 h 5079550"/>
              <a:gd name="connsiteX87" fmla="*/ 4052075 w 6266394"/>
              <a:gd name="connsiteY87" fmla="*/ 2061773 h 5079550"/>
              <a:gd name="connsiteX88" fmla="*/ 4086819 w 6266394"/>
              <a:gd name="connsiteY88" fmla="*/ 1922957 h 5079550"/>
              <a:gd name="connsiteX89" fmla="*/ 4101652 w 6266394"/>
              <a:gd name="connsiteY89" fmla="*/ 1911455 h 5079550"/>
              <a:gd name="connsiteX90" fmla="*/ 4195412 w 6266394"/>
              <a:gd name="connsiteY90" fmla="*/ 1974993 h 5079550"/>
              <a:gd name="connsiteX91" fmla="*/ 4219685 w 6266394"/>
              <a:gd name="connsiteY91" fmla="*/ 1972772 h 5079550"/>
              <a:gd name="connsiteX92" fmla="*/ 4227380 w 6266394"/>
              <a:gd name="connsiteY92" fmla="*/ 1946675 h 5079550"/>
              <a:gd name="connsiteX93" fmla="*/ 4176057 w 6266394"/>
              <a:gd name="connsiteY93" fmla="*/ 1827610 h 5079550"/>
              <a:gd name="connsiteX94" fmla="*/ 4346206 w 6266394"/>
              <a:gd name="connsiteY94" fmla="*/ 1856563 h 5079550"/>
              <a:gd name="connsiteX95" fmla="*/ 4350490 w 6266394"/>
              <a:gd name="connsiteY95" fmla="*/ 1825706 h 5079550"/>
              <a:gd name="connsiteX96" fmla="*/ 4152657 w 6266394"/>
              <a:gd name="connsiteY96" fmla="*/ 1691571 h 5079550"/>
              <a:gd name="connsiteX97" fmla="*/ 4290046 w 6266394"/>
              <a:gd name="connsiteY97" fmla="*/ 1710926 h 5079550"/>
              <a:gd name="connsiteX98" fmla="*/ 4278781 w 6266394"/>
              <a:gd name="connsiteY98" fmla="*/ 1670788 h 5079550"/>
              <a:gd name="connsiteX99" fmla="*/ 4189622 w 6266394"/>
              <a:gd name="connsiteY99" fmla="*/ 1605663 h 5079550"/>
              <a:gd name="connsiteX100" fmla="*/ 4007099 w 6266394"/>
              <a:gd name="connsiteY100" fmla="*/ 1645801 h 5079550"/>
              <a:gd name="connsiteX101" fmla="*/ 4251891 w 6266394"/>
              <a:gd name="connsiteY101" fmla="*/ 1452569 h 5079550"/>
              <a:gd name="connsiteX102" fmla="*/ 4558555 w 6266394"/>
              <a:gd name="connsiteY102" fmla="*/ 1459391 h 5079550"/>
              <a:gd name="connsiteX103" fmla="*/ 4853479 w 6266394"/>
              <a:gd name="connsiteY103" fmla="*/ 1551882 h 5079550"/>
              <a:gd name="connsiteX104" fmla="*/ 4854986 w 6266394"/>
              <a:gd name="connsiteY104" fmla="*/ 1554976 h 5079550"/>
              <a:gd name="connsiteX105" fmla="*/ 4972544 w 6266394"/>
              <a:gd name="connsiteY105" fmla="*/ 1531417 h 5079550"/>
              <a:gd name="connsiteX106" fmla="*/ 5116912 w 6266394"/>
              <a:gd name="connsiteY106" fmla="*/ 1572903 h 5079550"/>
              <a:gd name="connsiteX107" fmla="*/ 5336321 w 6266394"/>
              <a:gd name="connsiteY107" fmla="*/ 1619942 h 5079550"/>
              <a:gd name="connsiteX108" fmla="*/ 5479181 w 6266394"/>
              <a:gd name="connsiteY108" fmla="*/ 1663332 h 5079550"/>
              <a:gd name="connsiteX109" fmla="*/ 5555728 w 6266394"/>
              <a:gd name="connsiteY109" fmla="*/ 1786997 h 5079550"/>
              <a:gd name="connsiteX110" fmla="*/ 5675190 w 6266394"/>
              <a:gd name="connsiteY110" fmla="*/ 1929541 h 5079550"/>
              <a:gd name="connsiteX111" fmla="*/ 5810912 w 6266394"/>
              <a:gd name="connsiteY111" fmla="*/ 2238426 h 5079550"/>
              <a:gd name="connsiteX112" fmla="*/ 6172468 w 6266394"/>
              <a:gd name="connsiteY112" fmla="*/ 2446015 h 5079550"/>
              <a:gd name="connsiteX113" fmla="*/ 6212288 w 6266394"/>
              <a:gd name="connsiteY113" fmla="*/ 2524862 h 5079550"/>
              <a:gd name="connsiteX114" fmla="*/ 6242986 w 6266394"/>
              <a:gd name="connsiteY114" fmla="*/ 2569680 h 5079550"/>
              <a:gd name="connsiteX115" fmla="*/ 6229977 w 6266394"/>
              <a:gd name="connsiteY115" fmla="*/ 2589749 h 5079550"/>
              <a:gd name="connsiteX116" fmla="*/ 6262896 w 6266394"/>
              <a:gd name="connsiteY116" fmla="*/ 2650907 h 5079550"/>
              <a:gd name="connsiteX117" fmla="*/ 6168819 w 6266394"/>
              <a:gd name="connsiteY117" fmla="*/ 2950512 h 5079550"/>
              <a:gd name="connsiteX118" fmla="*/ 6195313 w 6266394"/>
              <a:gd name="connsiteY118" fmla="*/ 3100750 h 5079550"/>
              <a:gd name="connsiteX119" fmla="*/ 6184446 w 6266394"/>
              <a:gd name="connsiteY119" fmla="*/ 3278038 h 5079550"/>
              <a:gd name="connsiteX120" fmla="*/ 6201818 w 6266394"/>
              <a:gd name="connsiteY120" fmla="*/ 3411222 h 5079550"/>
              <a:gd name="connsiteX121" fmla="*/ 6028654 w 6266394"/>
              <a:gd name="connsiteY121" fmla="*/ 3517674 h 5079550"/>
              <a:gd name="connsiteX122" fmla="*/ 6025403 w 6266394"/>
              <a:gd name="connsiteY122" fmla="*/ 3520767 h 5079550"/>
              <a:gd name="connsiteX123" fmla="*/ 5888966 w 6266394"/>
              <a:gd name="connsiteY123" fmla="*/ 3672830 h 5079550"/>
              <a:gd name="connsiteX124" fmla="*/ 6054197 w 6266394"/>
              <a:gd name="connsiteY124" fmla="*/ 3352126 h 5079550"/>
              <a:gd name="connsiteX125" fmla="*/ 6054276 w 6266394"/>
              <a:gd name="connsiteY125" fmla="*/ 3339355 h 5079550"/>
              <a:gd name="connsiteX126" fmla="*/ 6054038 w 6266394"/>
              <a:gd name="connsiteY126" fmla="*/ 3335389 h 5079550"/>
              <a:gd name="connsiteX127" fmla="*/ 6053087 w 6266394"/>
              <a:gd name="connsiteY127" fmla="*/ 3326584 h 5079550"/>
              <a:gd name="connsiteX128" fmla="*/ 5977967 w 6266394"/>
              <a:gd name="connsiteY128" fmla="*/ 3400751 h 5079550"/>
              <a:gd name="connsiteX129" fmla="*/ 5864931 w 6266394"/>
              <a:gd name="connsiteY129" fmla="*/ 3534966 h 5079550"/>
              <a:gd name="connsiteX130" fmla="*/ 5879844 w 6266394"/>
              <a:gd name="connsiteY130" fmla="*/ 3497050 h 5079550"/>
              <a:gd name="connsiteX131" fmla="*/ 5888173 w 6266394"/>
              <a:gd name="connsiteY131" fmla="*/ 3302231 h 5079550"/>
              <a:gd name="connsiteX132" fmla="*/ 5904196 w 6266394"/>
              <a:gd name="connsiteY132" fmla="*/ 3096942 h 5079550"/>
              <a:gd name="connsiteX133" fmla="*/ 5803693 w 6266394"/>
              <a:gd name="connsiteY133" fmla="*/ 3303501 h 5079550"/>
              <a:gd name="connsiteX134" fmla="*/ 5790922 w 6266394"/>
              <a:gd name="connsiteY134" fmla="*/ 3504744 h 5079550"/>
              <a:gd name="connsiteX135" fmla="*/ 5743408 w 6266394"/>
              <a:gd name="connsiteY135" fmla="*/ 3426690 h 5079550"/>
              <a:gd name="connsiteX136" fmla="*/ 5520112 w 6266394"/>
              <a:gd name="connsiteY136" fmla="*/ 3364500 h 5079550"/>
              <a:gd name="connsiteX137" fmla="*/ 5330450 w 6266394"/>
              <a:gd name="connsiteY137" fmla="*/ 3395675 h 5079550"/>
              <a:gd name="connsiteX138" fmla="*/ 5730160 w 6266394"/>
              <a:gd name="connsiteY138" fmla="*/ 3541788 h 5079550"/>
              <a:gd name="connsiteX139" fmla="*/ 5778706 w 6266394"/>
              <a:gd name="connsiteY139" fmla="*/ 3629361 h 5079550"/>
              <a:gd name="connsiteX140" fmla="*/ 5669637 w 6266394"/>
              <a:gd name="connsiteY140" fmla="*/ 3548927 h 5079550"/>
              <a:gd name="connsiteX141" fmla="*/ 5383359 w 6266394"/>
              <a:gd name="connsiteY141" fmla="*/ 3559715 h 5079550"/>
              <a:gd name="connsiteX142" fmla="*/ 5770695 w 6266394"/>
              <a:gd name="connsiteY142" fmla="*/ 3734861 h 5079550"/>
              <a:gd name="connsiteX143" fmla="*/ 5793303 w 6266394"/>
              <a:gd name="connsiteY143" fmla="*/ 3773888 h 5079550"/>
              <a:gd name="connsiteX144" fmla="*/ 5671620 w 6266394"/>
              <a:gd name="connsiteY144" fmla="*/ 3722407 h 5079550"/>
              <a:gd name="connsiteX145" fmla="*/ 5524396 w 6266394"/>
              <a:gd name="connsiteY145" fmla="*/ 3745887 h 5079550"/>
              <a:gd name="connsiteX146" fmla="*/ 5531773 w 6266394"/>
              <a:gd name="connsiteY146" fmla="*/ 3660456 h 5079550"/>
              <a:gd name="connsiteX147" fmla="*/ 5525348 w 6266394"/>
              <a:gd name="connsiteY147" fmla="*/ 3660138 h 5079550"/>
              <a:gd name="connsiteX148" fmla="*/ 5455940 w 6266394"/>
              <a:gd name="connsiteY148" fmla="*/ 3831794 h 5079550"/>
              <a:gd name="connsiteX149" fmla="*/ 5429208 w 6266394"/>
              <a:gd name="connsiteY149" fmla="*/ 3741683 h 5079550"/>
              <a:gd name="connsiteX150" fmla="*/ 5304433 w 6266394"/>
              <a:gd name="connsiteY150" fmla="*/ 3616193 h 5079550"/>
              <a:gd name="connsiteX151" fmla="*/ 5277938 w 6266394"/>
              <a:gd name="connsiteY151" fmla="*/ 3604771 h 5079550"/>
              <a:gd name="connsiteX152" fmla="*/ 5405729 w 6266394"/>
              <a:gd name="connsiteY152" fmla="*/ 3847897 h 5079550"/>
              <a:gd name="connsiteX153" fmla="*/ 5405332 w 6266394"/>
              <a:gd name="connsiteY153" fmla="*/ 3894539 h 5079550"/>
              <a:gd name="connsiteX154" fmla="*/ 5339256 w 6266394"/>
              <a:gd name="connsiteY154" fmla="*/ 3816881 h 5079550"/>
              <a:gd name="connsiteX155" fmla="*/ 5295945 w 6266394"/>
              <a:gd name="connsiteY155" fmla="*/ 3795067 h 5079550"/>
              <a:gd name="connsiteX156" fmla="*/ 5421435 w 6266394"/>
              <a:gd name="connsiteY156" fmla="*/ 4016856 h 5079550"/>
              <a:gd name="connsiteX157" fmla="*/ 5418420 w 6266394"/>
              <a:gd name="connsiteY157" fmla="*/ 4022963 h 5079550"/>
              <a:gd name="connsiteX158" fmla="*/ 5215669 w 6266394"/>
              <a:gd name="connsiteY158" fmla="*/ 3812043 h 5079550"/>
              <a:gd name="connsiteX159" fmla="*/ 5272862 w 6266394"/>
              <a:gd name="connsiteY159" fmla="*/ 3949431 h 5079550"/>
              <a:gd name="connsiteX160" fmla="*/ 5208848 w 6266394"/>
              <a:gd name="connsiteY160" fmla="*/ 3892239 h 5079550"/>
              <a:gd name="connsiteX161" fmla="*/ 5000544 w 6266394"/>
              <a:gd name="connsiteY161" fmla="*/ 3857019 h 5079550"/>
              <a:gd name="connsiteX162" fmla="*/ 5263581 w 6266394"/>
              <a:gd name="connsiteY162" fmla="*/ 4056597 h 5079550"/>
              <a:gd name="connsiteX163" fmla="*/ 5277066 w 6266394"/>
              <a:gd name="connsiteY163" fmla="*/ 4112202 h 5079550"/>
              <a:gd name="connsiteX164" fmla="*/ 5277463 w 6266394"/>
              <a:gd name="connsiteY164" fmla="*/ 4116962 h 5079550"/>
              <a:gd name="connsiteX165" fmla="*/ 5145151 w 6266394"/>
              <a:gd name="connsiteY165" fmla="*/ 4001149 h 5079550"/>
              <a:gd name="connsiteX166" fmla="*/ 5070508 w 6266394"/>
              <a:gd name="connsiteY166" fmla="*/ 3981160 h 5079550"/>
              <a:gd name="connsiteX167" fmla="*/ 5069159 w 6266394"/>
              <a:gd name="connsiteY167" fmla="*/ 3970848 h 5079550"/>
              <a:gd name="connsiteX168" fmla="*/ 5071857 w 6266394"/>
              <a:gd name="connsiteY168" fmla="*/ 3980922 h 5079550"/>
              <a:gd name="connsiteX169" fmla="*/ 5052580 w 6266394"/>
              <a:gd name="connsiteY169" fmla="*/ 3986158 h 5079550"/>
              <a:gd name="connsiteX170" fmla="*/ 5066066 w 6266394"/>
              <a:gd name="connsiteY170" fmla="*/ 3997818 h 5079550"/>
              <a:gd name="connsiteX171" fmla="*/ 5224157 w 6266394"/>
              <a:gd name="connsiteY171" fmla="*/ 4204376 h 5079550"/>
              <a:gd name="connsiteX172" fmla="*/ 5227568 w 6266394"/>
              <a:gd name="connsiteY172" fmla="*/ 4266883 h 5079550"/>
              <a:gd name="connsiteX173" fmla="*/ 5156891 w 6266394"/>
              <a:gd name="connsiteY173" fmla="*/ 4164159 h 5079550"/>
              <a:gd name="connsiteX174" fmla="*/ 4890841 w 6266394"/>
              <a:gd name="connsiteY174" fmla="*/ 4074762 h 5079550"/>
              <a:gd name="connsiteX175" fmla="*/ 5062893 w 6266394"/>
              <a:gd name="connsiteY175" fmla="*/ 4182007 h 5079550"/>
              <a:gd name="connsiteX176" fmla="*/ 5065114 w 6266394"/>
              <a:gd name="connsiteY176" fmla="*/ 4187718 h 5079550"/>
              <a:gd name="connsiteX177" fmla="*/ 5031005 w 6266394"/>
              <a:gd name="connsiteY177" fmla="*/ 4185735 h 5079550"/>
              <a:gd name="connsiteX178" fmla="*/ 5137933 w 6266394"/>
              <a:gd name="connsiteY178" fmla="*/ 4369765 h 5079550"/>
              <a:gd name="connsiteX179" fmla="*/ 5085262 w 6266394"/>
              <a:gd name="connsiteY179" fmla="*/ 4293536 h 5079550"/>
              <a:gd name="connsiteX180" fmla="*/ 4877752 w 6266394"/>
              <a:gd name="connsiteY180" fmla="*/ 4173281 h 5079550"/>
              <a:gd name="connsiteX181" fmla="*/ 4867361 w 6266394"/>
              <a:gd name="connsiteY181" fmla="*/ 4176058 h 5079550"/>
              <a:gd name="connsiteX182" fmla="*/ 5046076 w 6266394"/>
              <a:gd name="connsiteY182" fmla="*/ 4382695 h 5079550"/>
              <a:gd name="connsiteX183" fmla="*/ 5047821 w 6266394"/>
              <a:gd name="connsiteY183" fmla="*/ 4429496 h 5079550"/>
              <a:gd name="connsiteX184" fmla="*/ 4982935 w 6266394"/>
              <a:gd name="connsiteY184" fmla="*/ 4335656 h 5079550"/>
              <a:gd name="connsiteX185" fmla="*/ 4752183 w 6266394"/>
              <a:gd name="connsiteY185" fmla="*/ 4229046 h 5079550"/>
              <a:gd name="connsiteX186" fmla="*/ 4947239 w 6266394"/>
              <a:gd name="connsiteY186" fmla="*/ 4416328 h 5079550"/>
              <a:gd name="connsiteX187" fmla="*/ 4940179 w 6266394"/>
              <a:gd name="connsiteY187" fmla="*/ 4425609 h 5079550"/>
              <a:gd name="connsiteX188" fmla="*/ 4889809 w 6266394"/>
              <a:gd name="connsiteY188" fmla="*/ 4422198 h 5079550"/>
              <a:gd name="connsiteX189" fmla="*/ 4887112 w 6266394"/>
              <a:gd name="connsiteY189" fmla="*/ 4426561 h 5079550"/>
              <a:gd name="connsiteX190" fmla="*/ 4943432 w 6266394"/>
              <a:gd name="connsiteY190" fmla="*/ 4472251 h 5079550"/>
              <a:gd name="connsiteX191" fmla="*/ 4946922 w 6266394"/>
              <a:gd name="connsiteY191" fmla="*/ 4478041 h 5079550"/>
              <a:gd name="connsiteX192" fmla="*/ 4770190 w 6266394"/>
              <a:gd name="connsiteY192" fmla="*/ 4436238 h 5079550"/>
              <a:gd name="connsiteX193" fmla="*/ 4899090 w 6266394"/>
              <a:gd name="connsiteY193" fmla="*/ 4368655 h 5079550"/>
              <a:gd name="connsiteX194" fmla="*/ 4810407 w 6266394"/>
              <a:gd name="connsiteY194" fmla="*/ 4368258 h 5079550"/>
              <a:gd name="connsiteX195" fmla="*/ 4697608 w 6266394"/>
              <a:gd name="connsiteY195" fmla="*/ 4317729 h 5079550"/>
              <a:gd name="connsiteX196" fmla="*/ 4795018 w 6266394"/>
              <a:gd name="connsiteY196" fmla="*/ 4382933 h 5079550"/>
              <a:gd name="connsiteX197" fmla="*/ 4700147 w 6266394"/>
              <a:gd name="connsiteY197" fmla="*/ 4492954 h 5079550"/>
              <a:gd name="connsiteX198" fmla="*/ 4638275 w 6266394"/>
              <a:gd name="connsiteY198" fmla="*/ 4272594 h 5079550"/>
              <a:gd name="connsiteX199" fmla="*/ 4464319 w 6266394"/>
              <a:gd name="connsiteY199" fmla="*/ 4125608 h 5079550"/>
              <a:gd name="connsiteX200" fmla="*/ 4637958 w 6266394"/>
              <a:gd name="connsiteY200" fmla="*/ 4378808 h 5079550"/>
              <a:gd name="connsiteX201" fmla="*/ 4649936 w 6266394"/>
              <a:gd name="connsiteY201" fmla="*/ 4542294 h 5079550"/>
              <a:gd name="connsiteX202" fmla="*/ 4649460 w 6266394"/>
              <a:gd name="connsiteY202" fmla="*/ 4538089 h 5079550"/>
              <a:gd name="connsiteX203" fmla="*/ 4389676 w 6266394"/>
              <a:gd name="connsiteY203" fmla="*/ 4107126 h 5079550"/>
              <a:gd name="connsiteX204" fmla="*/ 4270928 w 6266394"/>
              <a:gd name="connsiteY204" fmla="*/ 4050409 h 5079550"/>
              <a:gd name="connsiteX205" fmla="*/ 4376666 w 6266394"/>
              <a:gd name="connsiteY205" fmla="*/ 4125925 h 5079550"/>
              <a:gd name="connsiteX206" fmla="*/ 4612971 w 6266394"/>
              <a:gd name="connsiteY206" fmla="*/ 4508185 h 5079550"/>
              <a:gd name="connsiteX207" fmla="*/ 4619079 w 6266394"/>
              <a:gd name="connsiteY207" fmla="*/ 4552844 h 5079550"/>
              <a:gd name="connsiteX208" fmla="*/ 4229125 w 6266394"/>
              <a:gd name="connsiteY208" fmla="*/ 4130367 h 5079550"/>
              <a:gd name="connsiteX209" fmla="*/ 4086898 w 6266394"/>
              <a:gd name="connsiteY209" fmla="*/ 4101732 h 5079550"/>
              <a:gd name="connsiteX210" fmla="*/ 4477169 w 6266394"/>
              <a:gd name="connsiteY210" fmla="*/ 4378411 h 5079550"/>
              <a:gd name="connsiteX211" fmla="*/ 4489702 w 6266394"/>
              <a:gd name="connsiteY211" fmla="*/ 4429893 h 5079550"/>
              <a:gd name="connsiteX212" fmla="*/ 4296232 w 6266394"/>
              <a:gd name="connsiteY212" fmla="*/ 4256412 h 5079550"/>
              <a:gd name="connsiteX213" fmla="*/ 4071430 w 6266394"/>
              <a:gd name="connsiteY213" fmla="*/ 4197078 h 5079550"/>
              <a:gd name="connsiteX214" fmla="*/ 4385630 w 6266394"/>
              <a:gd name="connsiteY214" fmla="*/ 4337957 h 5079550"/>
              <a:gd name="connsiteX215" fmla="*/ 4505091 w 6266394"/>
              <a:gd name="connsiteY215" fmla="*/ 4456625 h 5079550"/>
              <a:gd name="connsiteX216" fmla="*/ 4520004 w 6266394"/>
              <a:gd name="connsiteY216" fmla="*/ 4497396 h 5079550"/>
              <a:gd name="connsiteX217" fmla="*/ 4426402 w 6266394"/>
              <a:gd name="connsiteY217" fmla="*/ 4403557 h 5079550"/>
              <a:gd name="connsiteX218" fmla="*/ 4082456 w 6266394"/>
              <a:gd name="connsiteY218" fmla="*/ 4307100 h 5079550"/>
              <a:gd name="connsiteX219" fmla="*/ 3766828 w 6266394"/>
              <a:gd name="connsiteY219" fmla="*/ 4491130 h 5079550"/>
              <a:gd name="connsiteX220" fmla="*/ 4242689 w 6266394"/>
              <a:gd name="connsiteY220" fmla="*/ 4354218 h 5079550"/>
              <a:gd name="connsiteX221" fmla="*/ 4515799 w 6266394"/>
              <a:gd name="connsiteY221" fmla="*/ 4593774 h 5079550"/>
              <a:gd name="connsiteX222" fmla="*/ 4531188 w 6266394"/>
              <a:gd name="connsiteY222" fmla="*/ 4647714 h 5079550"/>
              <a:gd name="connsiteX223" fmla="*/ 4505725 w 6266394"/>
              <a:gd name="connsiteY223" fmla="*/ 4633277 h 5079550"/>
              <a:gd name="connsiteX224" fmla="*/ 4348586 w 6266394"/>
              <a:gd name="connsiteY224" fmla="*/ 4532061 h 5079550"/>
              <a:gd name="connsiteX225" fmla="*/ 4393404 w 6266394"/>
              <a:gd name="connsiteY225" fmla="*/ 4578782 h 5079550"/>
              <a:gd name="connsiteX226" fmla="*/ 4222858 w 6266394"/>
              <a:gd name="connsiteY226" fmla="*/ 4696181 h 5079550"/>
              <a:gd name="connsiteX227" fmla="*/ 4175264 w 6266394"/>
              <a:gd name="connsiteY227" fmla="*/ 4759402 h 5079550"/>
              <a:gd name="connsiteX228" fmla="*/ 4221192 w 6266394"/>
              <a:gd name="connsiteY228" fmla="*/ 4576244 h 5079550"/>
              <a:gd name="connsiteX229" fmla="*/ 4284017 w 6266394"/>
              <a:gd name="connsiteY229" fmla="*/ 4449961 h 5079550"/>
              <a:gd name="connsiteX230" fmla="*/ 4188829 w 6266394"/>
              <a:gd name="connsiteY230" fmla="*/ 4543721 h 5079550"/>
              <a:gd name="connsiteX231" fmla="*/ 4107760 w 6266394"/>
              <a:gd name="connsiteY231" fmla="*/ 4766620 h 5079550"/>
              <a:gd name="connsiteX232" fmla="*/ 4097131 w 6266394"/>
              <a:gd name="connsiteY232" fmla="*/ 4524446 h 5079550"/>
              <a:gd name="connsiteX233" fmla="*/ 4093482 w 6266394"/>
              <a:gd name="connsiteY233" fmla="*/ 4515324 h 5079550"/>
              <a:gd name="connsiteX234" fmla="*/ 4057231 w 6266394"/>
              <a:gd name="connsiteY234" fmla="*/ 4763368 h 5079550"/>
              <a:gd name="connsiteX235" fmla="*/ 4012414 w 6266394"/>
              <a:gd name="connsiteY235" fmla="*/ 4696815 h 5079550"/>
              <a:gd name="connsiteX236" fmla="*/ 3869552 w 6266394"/>
              <a:gd name="connsiteY236" fmla="*/ 4642796 h 5079550"/>
              <a:gd name="connsiteX237" fmla="*/ 4029944 w 6266394"/>
              <a:gd name="connsiteY237" fmla="*/ 4822622 h 5079550"/>
              <a:gd name="connsiteX238" fmla="*/ 3724628 w 6266394"/>
              <a:gd name="connsiteY238" fmla="*/ 4753214 h 5079550"/>
              <a:gd name="connsiteX239" fmla="*/ 3961329 w 6266394"/>
              <a:gd name="connsiteY239" fmla="*/ 4848640 h 5079550"/>
              <a:gd name="connsiteX240" fmla="*/ 3611275 w 6266394"/>
              <a:gd name="connsiteY240" fmla="*/ 4974923 h 5079550"/>
              <a:gd name="connsiteX241" fmla="*/ 3810297 w 6266394"/>
              <a:gd name="connsiteY241" fmla="*/ 4939466 h 5079550"/>
              <a:gd name="connsiteX242" fmla="*/ 3813471 w 6266394"/>
              <a:gd name="connsiteY242" fmla="*/ 4944146 h 5079550"/>
              <a:gd name="connsiteX243" fmla="*/ 3531238 w 6266394"/>
              <a:gd name="connsiteY243" fmla="*/ 5079551 h 5079550"/>
              <a:gd name="connsiteX244" fmla="*/ 3181025 w 6266394"/>
              <a:gd name="connsiteY244" fmla="*/ 4922490 h 5079550"/>
              <a:gd name="connsiteX245" fmla="*/ 2953209 w 6266394"/>
              <a:gd name="connsiteY245" fmla="*/ 4912654 h 5079550"/>
              <a:gd name="connsiteX246" fmla="*/ 3029438 w 6266394"/>
              <a:gd name="connsiteY246" fmla="*/ 4880925 h 5079550"/>
              <a:gd name="connsiteX247" fmla="*/ 3180629 w 6266394"/>
              <a:gd name="connsiteY247" fmla="*/ 4757498 h 5079550"/>
              <a:gd name="connsiteX248" fmla="*/ 3277086 w 6266394"/>
              <a:gd name="connsiteY248" fmla="*/ 4781136 h 5079550"/>
              <a:gd name="connsiteX249" fmla="*/ 3292475 w 6266394"/>
              <a:gd name="connsiteY249" fmla="*/ 4726720 h 5079550"/>
              <a:gd name="connsiteX250" fmla="*/ 3429387 w 6266394"/>
              <a:gd name="connsiteY250" fmla="*/ 4635419 h 5079550"/>
              <a:gd name="connsiteX251" fmla="*/ 3245515 w 6266394"/>
              <a:gd name="connsiteY251" fmla="*/ 4719026 h 5079550"/>
              <a:gd name="connsiteX252" fmla="*/ 3162305 w 6266394"/>
              <a:gd name="connsiteY252" fmla="*/ 4691739 h 5079550"/>
              <a:gd name="connsiteX253" fmla="*/ 2862383 w 6266394"/>
              <a:gd name="connsiteY253" fmla="*/ 4873627 h 5079550"/>
              <a:gd name="connsiteX254" fmla="*/ 2771479 w 6266394"/>
              <a:gd name="connsiteY254" fmla="*/ 4830000 h 5079550"/>
              <a:gd name="connsiteX255" fmla="*/ 3053156 w 6266394"/>
              <a:gd name="connsiteY255" fmla="*/ 4587746 h 5079550"/>
              <a:gd name="connsiteX256" fmla="*/ 3179280 w 6266394"/>
              <a:gd name="connsiteY256" fmla="*/ 4596709 h 5079550"/>
              <a:gd name="connsiteX257" fmla="*/ 3021268 w 6266394"/>
              <a:gd name="connsiteY257" fmla="*/ 4556889 h 5079550"/>
              <a:gd name="connsiteX258" fmla="*/ 2993187 w 6266394"/>
              <a:gd name="connsiteY258" fmla="*/ 4577593 h 5079550"/>
              <a:gd name="connsiteX259" fmla="*/ 2978513 w 6266394"/>
              <a:gd name="connsiteY259" fmla="*/ 4629629 h 5079550"/>
              <a:gd name="connsiteX260" fmla="*/ 2719125 w 6266394"/>
              <a:gd name="connsiteY260" fmla="*/ 4758291 h 5079550"/>
              <a:gd name="connsiteX261" fmla="*/ 2560479 w 6266394"/>
              <a:gd name="connsiteY261" fmla="*/ 4689914 h 5079550"/>
              <a:gd name="connsiteX262" fmla="*/ 2134274 w 6266394"/>
              <a:gd name="connsiteY262" fmla="*/ 4950333 h 5079550"/>
              <a:gd name="connsiteX263" fmla="*/ 2231128 w 6266394"/>
              <a:gd name="connsiteY263" fmla="*/ 4840232 h 5079550"/>
              <a:gd name="connsiteX264" fmla="*/ 2221054 w 6266394"/>
              <a:gd name="connsiteY264" fmla="*/ 4810645 h 5079550"/>
              <a:gd name="connsiteX265" fmla="*/ 2147125 w 6266394"/>
              <a:gd name="connsiteY265" fmla="*/ 4831427 h 5079550"/>
              <a:gd name="connsiteX266" fmla="*/ 2124359 w 6266394"/>
              <a:gd name="connsiteY266" fmla="*/ 4779629 h 5079550"/>
              <a:gd name="connsiteX267" fmla="*/ 2250086 w 6266394"/>
              <a:gd name="connsiteY267" fmla="*/ 4767730 h 5079550"/>
              <a:gd name="connsiteX268" fmla="*/ 2211059 w 6266394"/>
              <a:gd name="connsiteY268" fmla="*/ 4746789 h 5079550"/>
              <a:gd name="connsiteX269" fmla="*/ 2124676 w 6266394"/>
              <a:gd name="connsiteY269" fmla="*/ 4740523 h 5079550"/>
              <a:gd name="connsiteX270" fmla="*/ 2394931 w 6266394"/>
              <a:gd name="connsiteY270" fmla="*/ 4513023 h 5079550"/>
              <a:gd name="connsiteX271" fmla="*/ 2099927 w 6266394"/>
              <a:gd name="connsiteY271" fmla="*/ 4644859 h 5079550"/>
              <a:gd name="connsiteX272" fmla="*/ 1832449 w 6266394"/>
              <a:gd name="connsiteY272" fmla="*/ 4594250 h 5079550"/>
              <a:gd name="connsiteX273" fmla="*/ 1821423 w 6266394"/>
              <a:gd name="connsiteY273" fmla="*/ 4599962 h 5079550"/>
              <a:gd name="connsiteX274" fmla="*/ 1820471 w 6266394"/>
              <a:gd name="connsiteY274" fmla="*/ 4608925 h 5079550"/>
              <a:gd name="connsiteX275" fmla="*/ 1991730 w 6266394"/>
              <a:gd name="connsiteY275" fmla="*/ 4656281 h 5079550"/>
              <a:gd name="connsiteX276" fmla="*/ 2077796 w 6266394"/>
              <a:gd name="connsiteY276" fmla="*/ 4695546 h 5079550"/>
              <a:gd name="connsiteX277" fmla="*/ 2040197 w 6266394"/>
              <a:gd name="connsiteY277" fmla="*/ 4761622 h 5079550"/>
              <a:gd name="connsiteX278" fmla="*/ 2068674 w 6266394"/>
              <a:gd name="connsiteY278" fmla="*/ 4910275 h 5079550"/>
              <a:gd name="connsiteX279" fmla="*/ 2008071 w 6266394"/>
              <a:gd name="connsiteY279" fmla="*/ 4899804 h 5079550"/>
              <a:gd name="connsiteX280" fmla="*/ 1858467 w 6266394"/>
              <a:gd name="connsiteY280" fmla="*/ 4822226 h 5079550"/>
              <a:gd name="connsiteX281" fmla="*/ 1598524 w 6266394"/>
              <a:gd name="connsiteY281" fmla="*/ 4754404 h 5079550"/>
              <a:gd name="connsiteX282" fmla="*/ 1272426 w 6266394"/>
              <a:gd name="connsiteY282" fmla="*/ 4766699 h 5079550"/>
              <a:gd name="connsiteX283" fmla="*/ 1088158 w 6266394"/>
              <a:gd name="connsiteY283" fmla="*/ 4797794 h 5079550"/>
              <a:gd name="connsiteX284" fmla="*/ 1012483 w 6266394"/>
              <a:gd name="connsiteY284" fmla="*/ 4799936 h 5079550"/>
              <a:gd name="connsiteX285" fmla="*/ 1050082 w 6266394"/>
              <a:gd name="connsiteY285" fmla="*/ 4509533 h 5079550"/>
              <a:gd name="connsiteX286" fmla="*/ 839558 w 6266394"/>
              <a:gd name="connsiteY286" fmla="*/ 4138220 h 5079550"/>
              <a:gd name="connsiteX287" fmla="*/ 928400 w 6266394"/>
              <a:gd name="connsiteY287" fmla="*/ 4044619 h 5079550"/>
              <a:gd name="connsiteX288" fmla="*/ 916819 w 6266394"/>
              <a:gd name="connsiteY288" fmla="*/ 4082377 h 5079550"/>
              <a:gd name="connsiteX289" fmla="*/ 1342389 w 6266394"/>
              <a:gd name="connsiteY289" fmla="*/ 4426481 h 5079550"/>
              <a:gd name="connsiteX290" fmla="*/ 1371263 w 6266394"/>
              <a:gd name="connsiteY290" fmla="*/ 4491051 h 5079550"/>
              <a:gd name="connsiteX291" fmla="*/ 1280755 w 6266394"/>
              <a:gd name="connsiteY291" fmla="*/ 4499142 h 5079550"/>
              <a:gd name="connsiteX292" fmla="*/ 1284563 w 6266394"/>
              <a:gd name="connsiteY292" fmla="*/ 4526350 h 5079550"/>
              <a:gd name="connsiteX293" fmla="*/ 1349925 w 6266394"/>
              <a:gd name="connsiteY293" fmla="*/ 4583304 h 5079550"/>
              <a:gd name="connsiteX294" fmla="*/ 1429565 w 6266394"/>
              <a:gd name="connsiteY294" fmla="*/ 4579417 h 5079550"/>
              <a:gd name="connsiteX295" fmla="*/ 1474859 w 6266394"/>
              <a:gd name="connsiteY295" fmla="*/ 4523970 h 5079550"/>
              <a:gd name="connsiteX296" fmla="*/ 1469148 w 6266394"/>
              <a:gd name="connsiteY296" fmla="*/ 4408555 h 5079550"/>
              <a:gd name="connsiteX297" fmla="*/ 1233478 w 6266394"/>
              <a:gd name="connsiteY297" fmla="*/ 4065243 h 5079550"/>
              <a:gd name="connsiteX298" fmla="*/ 1156852 w 6266394"/>
              <a:gd name="connsiteY298" fmla="*/ 3919209 h 5079550"/>
              <a:gd name="connsiteX299" fmla="*/ 1184694 w 6266394"/>
              <a:gd name="connsiteY299" fmla="*/ 3579070 h 5079550"/>
              <a:gd name="connsiteX300" fmla="*/ 1252198 w 6266394"/>
              <a:gd name="connsiteY300" fmla="*/ 3581687 h 5079550"/>
              <a:gd name="connsiteX301" fmla="*/ 1284483 w 6266394"/>
              <a:gd name="connsiteY301" fmla="*/ 3557653 h 5079550"/>
              <a:gd name="connsiteX302" fmla="*/ 1301696 w 6266394"/>
              <a:gd name="connsiteY302" fmla="*/ 3411539 h 5079550"/>
              <a:gd name="connsiteX303" fmla="*/ 1250850 w 6266394"/>
              <a:gd name="connsiteY303" fmla="*/ 3374178 h 5079550"/>
              <a:gd name="connsiteX304" fmla="*/ 1198735 w 6266394"/>
              <a:gd name="connsiteY304" fmla="*/ 3268122 h 5079550"/>
              <a:gd name="connsiteX305" fmla="*/ 1169861 w 6266394"/>
              <a:gd name="connsiteY305" fmla="*/ 3234807 h 5079550"/>
              <a:gd name="connsiteX306" fmla="*/ 1001299 w 6266394"/>
              <a:gd name="connsiteY306" fmla="*/ 3249005 h 5079550"/>
              <a:gd name="connsiteX307" fmla="*/ 911663 w 6266394"/>
              <a:gd name="connsiteY307" fmla="*/ 3353236 h 5079550"/>
              <a:gd name="connsiteX308" fmla="*/ 484348 w 6266394"/>
              <a:gd name="connsiteY308" fmla="*/ 3559160 h 5079550"/>
              <a:gd name="connsiteX309" fmla="*/ 248203 w 6266394"/>
              <a:gd name="connsiteY309" fmla="*/ 3669498 h 5079550"/>
              <a:gd name="connsiteX310" fmla="*/ 183792 w 6266394"/>
              <a:gd name="connsiteY310" fmla="*/ 3763179 h 5079550"/>
              <a:gd name="connsiteX311" fmla="*/ 49736 w 6266394"/>
              <a:gd name="connsiteY311" fmla="*/ 4061197 h 5079550"/>
              <a:gd name="connsiteX312" fmla="*/ 0 w 6266394"/>
              <a:gd name="connsiteY312" fmla="*/ 4101573 h 5079550"/>
              <a:gd name="connsiteX313" fmla="*/ 67028 w 6266394"/>
              <a:gd name="connsiteY313" fmla="*/ 3561460 h 5079550"/>
              <a:gd name="connsiteX314" fmla="*/ 67583 w 6266394"/>
              <a:gd name="connsiteY314" fmla="*/ 3553448 h 5079550"/>
              <a:gd name="connsiteX315" fmla="*/ 66076 w 6266394"/>
              <a:gd name="connsiteY315" fmla="*/ 3476822 h 5079550"/>
              <a:gd name="connsiteX316" fmla="*/ 44183 w 6266394"/>
              <a:gd name="connsiteY316" fmla="*/ 2588956 h 5079550"/>
              <a:gd name="connsiteX317" fmla="*/ 761266 w 6266394"/>
              <a:gd name="connsiteY317" fmla="*/ 1958335 h 5079550"/>
              <a:gd name="connsiteX318" fmla="*/ 789347 w 6266394"/>
              <a:gd name="connsiteY318" fmla="*/ 1916135 h 5079550"/>
              <a:gd name="connsiteX319" fmla="*/ 956164 w 6266394"/>
              <a:gd name="connsiteY319" fmla="*/ 1566398 h 5079550"/>
              <a:gd name="connsiteX320" fmla="*/ 1023192 w 6266394"/>
              <a:gd name="connsiteY320" fmla="*/ 1377530 h 5079550"/>
              <a:gd name="connsiteX321" fmla="*/ 1083081 w 6266394"/>
              <a:gd name="connsiteY321" fmla="*/ 1184298 h 5079550"/>
              <a:gd name="connsiteX322" fmla="*/ 1190405 w 6266394"/>
              <a:gd name="connsiteY322" fmla="*/ 775545 h 5079550"/>
              <a:gd name="connsiteX323" fmla="*/ 1228957 w 6266394"/>
              <a:gd name="connsiteY323" fmla="*/ 616501 h 5079550"/>
              <a:gd name="connsiteX324" fmla="*/ 1276789 w 6266394"/>
              <a:gd name="connsiteY324" fmla="*/ 468880 h 5079550"/>
              <a:gd name="connsiteX325" fmla="*/ 1342389 w 6266394"/>
              <a:gd name="connsiteY325" fmla="*/ 421445 h 5079550"/>
              <a:gd name="connsiteX326" fmla="*/ 1421316 w 6266394"/>
              <a:gd name="connsiteY326" fmla="*/ 347674 h 5079550"/>
              <a:gd name="connsiteX327" fmla="*/ 1531654 w 6266394"/>
              <a:gd name="connsiteY327" fmla="*/ 216473 h 5079550"/>
              <a:gd name="connsiteX328" fmla="*/ 1569492 w 6266394"/>
              <a:gd name="connsiteY328" fmla="*/ 239715 h 5079550"/>
              <a:gd name="connsiteX329" fmla="*/ 1579646 w 6266394"/>
              <a:gd name="connsiteY329" fmla="*/ 230355 h 5079550"/>
              <a:gd name="connsiteX330" fmla="*/ 1582818 w 6266394"/>
              <a:gd name="connsiteY330" fmla="*/ 149604 h 5079550"/>
              <a:gd name="connsiteX331" fmla="*/ 1718937 w 6266394"/>
              <a:gd name="connsiteY331" fmla="*/ 0 h 507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</a:cxnLst>
            <a:rect l="l" t="t" r="r" b="b"/>
            <a:pathLst>
              <a:path w="6266394" h="5079550">
                <a:moveTo>
                  <a:pt x="1718937" y="0"/>
                </a:moveTo>
                <a:cubicBezTo>
                  <a:pt x="1796436" y="36092"/>
                  <a:pt x="1868700" y="83052"/>
                  <a:pt x="1942074" y="126759"/>
                </a:cubicBezTo>
                <a:cubicBezTo>
                  <a:pt x="1961667" y="130566"/>
                  <a:pt x="1973010" y="134532"/>
                  <a:pt x="1989350" y="146748"/>
                </a:cubicBezTo>
                <a:cubicBezTo>
                  <a:pt x="2014813" y="157219"/>
                  <a:pt x="2039483" y="166103"/>
                  <a:pt x="2066215" y="172846"/>
                </a:cubicBezTo>
                <a:cubicBezTo>
                  <a:pt x="2122296" y="179826"/>
                  <a:pt x="2178933" y="185537"/>
                  <a:pt x="2234539" y="195929"/>
                </a:cubicBezTo>
                <a:cubicBezTo>
                  <a:pt x="2314180" y="204099"/>
                  <a:pt x="2392789" y="218932"/>
                  <a:pt x="2472112" y="227103"/>
                </a:cubicBezTo>
                <a:cubicBezTo>
                  <a:pt x="2499400" y="245347"/>
                  <a:pt x="2519706" y="257563"/>
                  <a:pt x="2553181" y="259943"/>
                </a:cubicBezTo>
                <a:cubicBezTo>
                  <a:pt x="2575947" y="265099"/>
                  <a:pt x="2607676" y="268192"/>
                  <a:pt x="2623937" y="285881"/>
                </a:cubicBezTo>
                <a:lnTo>
                  <a:pt x="2625683" y="291513"/>
                </a:lnTo>
                <a:cubicBezTo>
                  <a:pt x="2641071" y="339742"/>
                  <a:pt x="2709448" y="368536"/>
                  <a:pt x="2752441" y="390112"/>
                </a:cubicBezTo>
                <a:cubicBezTo>
                  <a:pt x="2814393" y="421286"/>
                  <a:pt x="2885228" y="456347"/>
                  <a:pt x="2953288" y="471022"/>
                </a:cubicBezTo>
                <a:cubicBezTo>
                  <a:pt x="3042130" y="507432"/>
                  <a:pt x="3132797" y="532101"/>
                  <a:pt x="3226160" y="553201"/>
                </a:cubicBezTo>
                <a:cubicBezTo>
                  <a:pt x="3267647" y="562561"/>
                  <a:pt x="3316668" y="567479"/>
                  <a:pt x="3356171" y="582709"/>
                </a:cubicBezTo>
                <a:cubicBezTo>
                  <a:pt x="3271613" y="596908"/>
                  <a:pt x="3197287" y="588659"/>
                  <a:pt x="3115425" y="564941"/>
                </a:cubicBezTo>
                <a:cubicBezTo>
                  <a:pt x="3057440" y="608410"/>
                  <a:pt x="2997947" y="659098"/>
                  <a:pt x="2931791" y="689320"/>
                </a:cubicBezTo>
                <a:cubicBezTo>
                  <a:pt x="2879835" y="713038"/>
                  <a:pt x="2817486" y="724381"/>
                  <a:pt x="2769575" y="755317"/>
                </a:cubicBezTo>
                <a:cubicBezTo>
                  <a:pt x="2659474" y="826232"/>
                  <a:pt x="2555561" y="1013197"/>
                  <a:pt x="2537316" y="1141701"/>
                </a:cubicBezTo>
                <a:cubicBezTo>
                  <a:pt x="2529067" y="1200004"/>
                  <a:pt x="2522562" y="1303203"/>
                  <a:pt x="2548818" y="1357064"/>
                </a:cubicBezTo>
                <a:lnTo>
                  <a:pt x="2534461" y="1372294"/>
                </a:lnTo>
                <a:cubicBezTo>
                  <a:pt x="2536602" y="1376974"/>
                  <a:pt x="2538585" y="1382685"/>
                  <a:pt x="2541520" y="1386810"/>
                </a:cubicBezTo>
                <a:cubicBezTo>
                  <a:pt x="2548501" y="1412511"/>
                  <a:pt x="2574995" y="1468355"/>
                  <a:pt x="2599030" y="1481284"/>
                </a:cubicBezTo>
                <a:cubicBezTo>
                  <a:pt x="2601251" y="1482474"/>
                  <a:pt x="2604027" y="1482950"/>
                  <a:pt x="2606407" y="1483585"/>
                </a:cubicBezTo>
                <a:lnTo>
                  <a:pt x="2609897" y="1510237"/>
                </a:lnTo>
                <a:cubicBezTo>
                  <a:pt x="2624017" y="1516663"/>
                  <a:pt x="2631552" y="1516901"/>
                  <a:pt x="2646307" y="1510713"/>
                </a:cubicBezTo>
                <a:cubicBezTo>
                  <a:pt x="2669786" y="1500877"/>
                  <a:pt x="2691045" y="1486282"/>
                  <a:pt x="2714683" y="1476366"/>
                </a:cubicBezTo>
                <a:cubicBezTo>
                  <a:pt x="2687951" y="1501115"/>
                  <a:pt x="2656857" y="1525626"/>
                  <a:pt x="2639643" y="1558228"/>
                </a:cubicBezTo>
                <a:cubicBezTo>
                  <a:pt x="2630680" y="1575203"/>
                  <a:pt x="2623224" y="1589482"/>
                  <a:pt x="2622985" y="1609233"/>
                </a:cubicBezTo>
                <a:cubicBezTo>
                  <a:pt x="2629173" y="1616531"/>
                  <a:pt x="2629490" y="1619942"/>
                  <a:pt x="2639167" y="1620497"/>
                </a:cubicBezTo>
                <a:cubicBezTo>
                  <a:pt x="2676846" y="1622559"/>
                  <a:pt x="2722695" y="1586547"/>
                  <a:pt x="2754107" y="1567192"/>
                </a:cubicBezTo>
                <a:cubicBezTo>
                  <a:pt x="2736894" y="1599238"/>
                  <a:pt x="2705323" y="1640962"/>
                  <a:pt x="2713335" y="1677768"/>
                </a:cubicBezTo>
                <a:cubicBezTo>
                  <a:pt x="2738718" y="1704500"/>
                  <a:pt x="2754345" y="1713543"/>
                  <a:pt x="2769575" y="1749477"/>
                </a:cubicBezTo>
                <a:lnTo>
                  <a:pt x="2810744" y="1719889"/>
                </a:lnTo>
                <a:cubicBezTo>
                  <a:pt x="2826450" y="1699899"/>
                  <a:pt x="2875630" y="1624463"/>
                  <a:pt x="2897365" y="1619228"/>
                </a:cubicBezTo>
                <a:cubicBezTo>
                  <a:pt x="2912357" y="1649926"/>
                  <a:pt x="2892288" y="1709974"/>
                  <a:pt x="2923224" y="1728059"/>
                </a:cubicBezTo>
                <a:cubicBezTo>
                  <a:pt x="2954319" y="1720920"/>
                  <a:pt x="2983986" y="1662142"/>
                  <a:pt x="3001120" y="1636362"/>
                </a:cubicBezTo>
                <a:lnTo>
                  <a:pt x="3034594" y="1689508"/>
                </a:lnTo>
                <a:cubicBezTo>
                  <a:pt x="3015160" y="1734167"/>
                  <a:pt x="3004134" y="1769704"/>
                  <a:pt x="3002230" y="1819043"/>
                </a:cubicBezTo>
                <a:cubicBezTo>
                  <a:pt x="3011432" y="1823089"/>
                  <a:pt x="3011194" y="1823961"/>
                  <a:pt x="3020633" y="1820075"/>
                </a:cubicBezTo>
                <a:cubicBezTo>
                  <a:pt x="3059264" y="1804289"/>
                  <a:pt x="3107810" y="1753046"/>
                  <a:pt x="3163177" y="1726711"/>
                </a:cubicBezTo>
                <a:cubicBezTo>
                  <a:pt x="3113124" y="1771846"/>
                  <a:pt x="3087265" y="1803575"/>
                  <a:pt x="3084489" y="1874173"/>
                </a:cubicBezTo>
                <a:cubicBezTo>
                  <a:pt x="3084330" y="1878218"/>
                  <a:pt x="3084409" y="1882343"/>
                  <a:pt x="3084647" y="1886468"/>
                </a:cubicBezTo>
                <a:cubicBezTo>
                  <a:pt x="3087106" y="1897177"/>
                  <a:pt x="3089090" y="1909868"/>
                  <a:pt x="3093452" y="1919943"/>
                </a:cubicBezTo>
                <a:cubicBezTo>
                  <a:pt x="3099719" y="1934221"/>
                  <a:pt x="3104082" y="1936680"/>
                  <a:pt x="3117566" y="1941915"/>
                </a:cubicBezTo>
                <a:cubicBezTo>
                  <a:pt x="3151834" y="1935728"/>
                  <a:pt x="3222829" y="1835463"/>
                  <a:pt x="3264077" y="1802147"/>
                </a:cubicBezTo>
                <a:cubicBezTo>
                  <a:pt x="3254241" y="1823247"/>
                  <a:pt x="3241946" y="1849583"/>
                  <a:pt x="3240439" y="1872904"/>
                </a:cubicBezTo>
                <a:cubicBezTo>
                  <a:pt x="3239090" y="1893607"/>
                  <a:pt x="3241470" y="1910503"/>
                  <a:pt x="3254796" y="1926368"/>
                </a:cubicBezTo>
                <a:lnTo>
                  <a:pt x="3269471" y="1925733"/>
                </a:lnTo>
                <a:cubicBezTo>
                  <a:pt x="3291126" y="1913914"/>
                  <a:pt x="3304294" y="1890514"/>
                  <a:pt x="3318017" y="1870604"/>
                </a:cubicBezTo>
                <a:cubicBezTo>
                  <a:pt x="3322935" y="1898525"/>
                  <a:pt x="3328250" y="1924940"/>
                  <a:pt x="3343004" y="1949530"/>
                </a:cubicBezTo>
                <a:lnTo>
                  <a:pt x="3329995" y="2010530"/>
                </a:lnTo>
                <a:lnTo>
                  <a:pt x="3363152" y="2063280"/>
                </a:lnTo>
                <a:cubicBezTo>
                  <a:pt x="3383538" y="2035437"/>
                  <a:pt x="3403130" y="2004422"/>
                  <a:pt x="3427562" y="1979990"/>
                </a:cubicBezTo>
                <a:cubicBezTo>
                  <a:pt x="3448583" y="2026950"/>
                  <a:pt x="3467541" y="2071212"/>
                  <a:pt x="3503713" y="2108891"/>
                </a:cubicBezTo>
                <a:cubicBezTo>
                  <a:pt x="3514501" y="2063835"/>
                  <a:pt x="3539011" y="2018938"/>
                  <a:pt x="3553924" y="1974358"/>
                </a:cubicBezTo>
                <a:cubicBezTo>
                  <a:pt x="3566299" y="1995379"/>
                  <a:pt x="3578832" y="2020604"/>
                  <a:pt x="3595648" y="2038293"/>
                </a:cubicBezTo>
                <a:cubicBezTo>
                  <a:pt x="3607943" y="2051223"/>
                  <a:pt x="3618256" y="2055506"/>
                  <a:pt x="3635469" y="2055506"/>
                </a:cubicBezTo>
                <a:cubicBezTo>
                  <a:pt x="3644908" y="2042735"/>
                  <a:pt x="3646971" y="2035834"/>
                  <a:pt x="3647447" y="2019414"/>
                </a:cubicBezTo>
                <a:cubicBezTo>
                  <a:pt x="3649509" y="1951989"/>
                  <a:pt x="3616986" y="1913597"/>
                  <a:pt x="3574073" y="1867986"/>
                </a:cubicBezTo>
                <a:cubicBezTo>
                  <a:pt x="3587320" y="1873142"/>
                  <a:pt x="3600566" y="1878218"/>
                  <a:pt x="3613893" y="1883057"/>
                </a:cubicBezTo>
                <a:cubicBezTo>
                  <a:pt x="3631582" y="1889403"/>
                  <a:pt x="3642687" y="1893052"/>
                  <a:pt x="3660218" y="1884882"/>
                </a:cubicBezTo>
                <a:cubicBezTo>
                  <a:pt x="3662280" y="1871635"/>
                  <a:pt x="3661408" y="1870841"/>
                  <a:pt x="3653793" y="1859815"/>
                </a:cubicBezTo>
                <a:cubicBezTo>
                  <a:pt x="3615003" y="1803496"/>
                  <a:pt x="3549720" y="1785410"/>
                  <a:pt x="3486817" y="1773908"/>
                </a:cubicBezTo>
                <a:lnTo>
                  <a:pt x="3514263" y="1690777"/>
                </a:lnTo>
                <a:cubicBezTo>
                  <a:pt x="3526558" y="1710688"/>
                  <a:pt x="3541470" y="1738530"/>
                  <a:pt x="3562491" y="1749873"/>
                </a:cubicBezTo>
                <a:cubicBezTo>
                  <a:pt x="3575580" y="1756933"/>
                  <a:pt x="3589779" y="1752650"/>
                  <a:pt x="3603422" y="1748684"/>
                </a:cubicBezTo>
                <a:cubicBezTo>
                  <a:pt x="3615400" y="1745193"/>
                  <a:pt x="3659266" y="1791677"/>
                  <a:pt x="3681000" y="1794532"/>
                </a:cubicBezTo>
                <a:lnTo>
                  <a:pt x="3688140" y="1787948"/>
                </a:lnTo>
                <a:cubicBezTo>
                  <a:pt x="3696706" y="1745986"/>
                  <a:pt x="3679969" y="1696885"/>
                  <a:pt x="3665136" y="1657938"/>
                </a:cubicBezTo>
                <a:cubicBezTo>
                  <a:pt x="3696786" y="1678403"/>
                  <a:pt x="3738669" y="1710846"/>
                  <a:pt x="3777378" y="1711322"/>
                </a:cubicBezTo>
                <a:cubicBezTo>
                  <a:pt x="3792926" y="1711560"/>
                  <a:pt x="3796812" y="1708546"/>
                  <a:pt x="3807204" y="1698551"/>
                </a:cubicBezTo>
                <a:cubicBezTo>
                  <a:pt x="3808553" y="1692760"/>
                  <a:pt x="3809584" y="1686494"/>
                  <a:pt x="3808632" y="1680545"/>
                </a:cubicBezTo>
                <a:cubicBezTo>
                  <a:pt x="3801889" y="1637393"/>
                  <a:pt x="3752233" y="1604156"/>
                  <a:pt x="3721297" y="1578138"/>
                </a:cubicBezTo>
                <a:cubicBezTo>
                  <a:pt x="3782534" y="1606933"/>
                  <a:pt x="3835126" y="1634379"/>
                  <a:pt x="3886606" y="1679037"/>
                </a:cubicBezTo>
                <a:cubicBezTo>
                  <a:pt x="3867093" y="1691015"/>
                  <a:pt x="3850118" y="1706563"/>
                  <a:pt x="3830525" y="1718382"/>
                </a:cubicBezTo>
                <a:cubicBezTo>
                  <a:pt x="3802127" y="1735516"/>
                  <a:pt x="3771429" y="1747811"/>
                  <a:pt x="3743269" y="1765738"/>
                </a:cubicBezTo>
                <a:cubicBezTo>
                  <a:pt x="3711064" y="1786283"/>
                  <a:pt x="3697976" y="1803020"/>
                  <a:pt x="3689885" y="1840778"/>
                </a:cubicBezTo>
                <a:cubicBezTo>
                  <a:pt x="3685681" y="1860450"/>
                  <a:pt x="3681397" y="1884009"/>
                  <a:pt x="3692740" y="1901460"/>
                </a:cubicBezTo>
                <a:cubicBezTo>
                  <a:pt x="3699483" y="1893369"/>
                  <a:pt x="3704956" y="1883612"/>
                  <a:pt x="3715109" y="1880598"/>
                </a:cubicBezTo>
                <a:cubicBezTo>
                  <a:pt x="3720979" y="1921608"/>
                  <a:pt x="3716537" y="1962698"/>
                  <a:pt x="3724945" y="2003708"/>
                </a:cubicBezTo>
                <a:cubicBezTo>
                  <a:pt x="3728912" y="2023222"/>
                  <a:pt x="3733354" y="2042735"/>
                  <a:pt x="3750805" y="2054316"/>
                </a:cubicBezTo>
                <a:lnTo>
                  <a:pt x="3764845" y="2050985"/>
                </a:lnTo>
                <a:cubicBezTo>
                  <a:pt x="3797526" y="2022111"/>
                  <a:pt x="3819975" y="1969916"/>
                  <a:pt x="3842027" y="1932158"/>
                </a:cubicBezTo>
                <a:cubicBezTo>
                  <a:pt x="3842423" y="1945326"/>
                  <a:pt x="3843058" y="1958652"/>
                  <a:pt x="3844565" y="1971741"/>
                </a:cubicBezTo>
                <a:cubicBezTo>
                  <a:pt x="3848373" y="2004343"/>
                  <a:pt x="3853529" y="2035279"/>
                  <a:pt x="3880419" y="2056855"/>
                </a:cubicBezTo>
                <a:cubicBezTo>
                  <a:pt x="3892476" y="2058679"/>
                  <a:pt x="3897395" y="2060900"/>
                  <a:pt x="3908420" y="2054237"/>
                </a:cubicBezTo>
                <a:cubicBezTo>
                  <a:pt x="3945465" y="2031471"/>
                  <a:pt x="3953952" y="1970710"/>
                  <a:pt x="3963074" y="1931920"/>
                </a:cubicBezTo>
                <a:cubicBezTo>
                  <a:pt x="3978304" y="1975390"/>
                  <a:pt x="3994566" y="2029329"/>
                  <a:pt x="4030023" y="2060345"/>
                </a:cubicBezTo>
                <a:cubicBezTo>
                  <a:pt x="4039146" y="2062963"/>
                  <a:pt x="4043112" y="2065739"/>
                  <a:pt x="4052075" y="2061773"/>
                </a:cubicBezTo>
                <a:cubicBezTo>
                  <a:pt x="4103714" y="2038690"/>
                  <a:pt x="4068971" y="1963491"/>
                  <a:pt x="4086819" y="1922957"/>
                </a:cubicBezTo>
                <a:cubicBezTo>
                  <a:pt x="4090626" y="1914390"/>
                  <a:pt x="4093006" y="1914866"/>
                  <a:pt x="4101652" y="1911455"/>
                </a:cubicBezTo>
                <a:cubicBezTo>
                  <a:pt x="4138300" y="1921688"/>
                  <a:pt x="4160669" y="1961587"/>
                  <a:pt x="4195412" y="1974993"/>
                </a:cubicBezTo>
                <a:cubicBezTo>
                  <a:pt x="4206597" y="1979276"/>
                  <a:pt x="4208897" y="1977452"/>
                  <a:pt x="4219685" y="1972772"/>
                </a:cubicBezTo>
                <a:cubicBezTo>
                  <a:pt x="4225238" y="1964364"/>
                  <a:pt x="4227776" y="1956907"/>
                  <a:pt x="4227380" y="1946675"/>
                </a:cubicBezTo>
                <a:cubicBezTo>
                  <a:pt x="4225793" y="1908758"/>
                  <a:pt x="4203583" y="1854025"/>
                  <a:pt x="4176057" y="1827610"/>
                </a:cubicBezTo>
                <a:cubicBezTo>
                  <a:pt x="4222541" y="1833797"/>
                  <a:pt x="4303213" y="1870128"/>
                  <a:pt x="4346206" y="1856563"/>
                </a:cubicBezTo>
                <a:cubicBezTo>
                  <a:pt x="4351997" y="1845141"/>
                  <a:pt x="4355011" y="1839033"/>
                  <a:pt x="4350490" y="1825706"/>
                </a:cubicBezTo>
                <a:cubicBezTo>
                  <a:pt x="4331373" y="1769942"/>
                  <a:pt x="4204694" y="1712274"/>
                  <a:pt x="4152657" y="1691571"/>
                </a:cubicBezTo>
                <a:cubicBezTo>
                  <a:pt x="4200330" y="1692443"/>
                  <a:pt x="4244117" y="1698868"/>
                  <a:pt x="4290046" y="1710926"/>
                </a:cubicBezTo>
                <a:cubicBezTo>
                  <a:pt x="4289173" y="1694585"/>
                  <a:pt x="4287269" y="1684908"/>
                  <a:pt x="4278781" y="1670788"/>
                </a:cubicBezTo>
                <a:cubicBezTo>
                  <a:pt x="4256888" y="1634458"/>
                  <a:pt x="4230950" y="1615341"/>
                  <a:pt x="4189622" y="1605663"/>
                </a:cubicBezTo>
                <a:cubicBezTo>
                  <a:pt x="4118707" y="1589006"/>
                  <a:pt x="4066274" y="1609868"/>
                  <a:pt x="4007099" y="1645801"/>
                </a:cubicBezTo>
                <a:cubicBezTo>
                  <a:pt x="4069130" y="1559973"/>
                  <a:pt x="4142980" y="1474859"/>
                  <a:pt x="4251891" y="1452569"/>
                </a:cubicBezTo>
                <a:cubicBezTo>
                  <a:pt x="4303689" y="1441940"/>
                  <a:pt x="4517703" y="1432897"/>
                  <a:pt x="4558555" y="1459391"/>
                </a:cubicBezTo>
                <a:cubicBezTo>
                  <a:pt x="4600358" y="1465023"/>
                  <a:pt x="4834997" y="1524278"/>
                  <a:pt x="4853479" y="1551882"/>
                </a:cubicBezTo>
                <a:cubicBezTo>
                  <a:pt x="4854114" y="1552834"/>
                  <a:pt x="4854510" y="1553945"/>
                  <a:pt x="4854986" y="1554976"/>
                </a:cubicBezTo>
                <a:cubicBezTo>
                  <a:pt x="4899962" y="1555134"/>
                  <a:pt x="4932802" y="1555531"/>
                  <a:pt x="4972544" y="1531417"/>
                </a:cubicBezTo>
                <a:cubicBezTo>
                  <a:pt x="5008556" y="1538556"/>
                  <a:pt x="5091132" y="1546330"/>
                  <a:pt x="5116912" y="1572903"/>
                </a:cubicBezTo>
                <a:cubicBezTo>
                  <a:pt x="5171645" y="1580121"/>
                  <a:pt x="5296024" y="1584722"/>
                  <a:pt x="5336321" y="1619942"/>
                </a:cubicBezTo>
                <a:cubicBezTo>
                  <a:pt x="5372016" y="1625336"/>
                  <a:pt x="5455068" y="1636838"/>
                  <a:pt x="5479181" y="1663332"/>
                </a:cubicBezTo>
                <a:cubicBezTo>
                  <a:pt x="5522095" y="1690381"/>
                  <a:pt x="5530584" y="1746224"/>
                  <a:pt x="5555728" y="1786997"/>
                </a:cubicBezTo>
                <a:cubicBezTo>
                  <a:pt x="5588648" y="1840540"/>
                  <a:pt x="5646950" y="1870445"/>
                  <a:pt x="5675190" y="1929541"/>
                </a:cubicBezTo>
                <a:cubicBezTo>
                  <a:pt x="5728574" y="2041545"/>
                  <a:pt x="5713027" y="2134830"/>
                  <a:pt x="5810912" y="2238426"/>
                </a:cubicBezTo>
                <a:cubicBezTo>
                  <a:pt x="5911970" y="2345195"/>
                  <a:pt x="6085450" y="2333455"/>
                  <a:pt x="6172468" y="2446015"/>
                </a:cubicBezTo>
                <a:cubicBezTo>
                  <a:pt x="6190712" y="2469653"/>
                  <a:pt x="6197216" y="2499558"/>
                  <a:pt x="6212288" y="2524862"/>
                </a:cubicBezTo>
                <a:cubicBezTo>
                  <a:pt x="6221886" y="2541124"/>
                  <a:pt x="6235213" y="2552071"/>
                  <a:pt x="6242986" y="2569680"/>
                </a:cubicBezTo>
                <a:cubicBezTo>
                  <a:pt x="6239496" y="2580627"/>
                  <a:pt x="6238545" y="2582134"/>
                  <a:pt x="6229977" y="2589749"/>
                </a:cubicBezTo>
                <a:cubicBezTo>
                  <a:pt x="6254171" y="2606169"/>
                  <a:pt x="6257899" y="2623620"/>
                  <a:pt x="6262896" y="2650907"/>
                </a:cubicBezTo>
                <a:cubicBezTo>
                  <a:pt x="6286296" y="2778063"/>
                  <a:pt x="6185239" y="2838824"/>
                  <a:pt x="6168819" y="2950512"/>
                </a:cubicBezTo>
                <a:cubicBezTo>
                  <a:pt x="6161362" y="3001437"/>
                  <a:pt x="6190792" y="3050301"/>
                  <a:pt x="6195313" y="3100750"/>
                </a:cubicBezTo>
                <a:cubicBezTo>
                  <a:pt x="6200707" y="3160005"/>
                  <a:pt x="6181035" y="3219418"/>
                  <a:pt x="6184446" y="3278038"/>
                </a:cubicBezTo>
                <a:cubicBezTo>
                  <a:pt x="6186905" y="3320079"/>
                  <a:pt x="6215779" y="3370608"/>
                  <a:pt x="6201818" y="3411222"/>
                </a:cubicBezTo>
                <a:cubicBezTo>
                  <a:pt x="6171278" y="3455008"/>
                  <a:pt x="6072917" y="3476187"/>
                  <a:pt x="6028654" y="3517674"/>
                </a:cubicBezTo>
                <a:lnTo>
                  <a:pt x="6025403" y="3520767"/>
                </a:lnTo>
                <a:cubicBezTo>
                  <a:pt x="5973525" y="3569313"/>
                  <a:pt x="5951949" y="3634676"/>
                  <a:pt x="5888966" y="3672830"/>
                </a:cubicBezTo>
                <a:cubicBezTo>
                  <a:pt x="5934736" y="3633645"/>
                  <a:pt x="6045391" y="3413046"/>
                  <a:pt x="6054197" y="3352126"/>
                </a:cubicBezTo>
                <a:cubicBezTo>
                  <a:pt x="6054831" y="3347922"/>
                  <a:pt x="6054514" y="3343559"/>
                  <a:pt x="6054276" y="3339355"/>
                </a:cubicBezTo>
                <a:lnTo>
                  <a:pt x="6054038" y="3335389"/>
                </a:lnTo>
                <a:cubicBezTo>
                  <a:pt x="6053800" y="3332454"/>
                  <a:pt x="6053403" y="3329519"/>
                  <a:pt x="6053087" y="3326584"/>
                </a:cubicBezTo>
                <a:cubicBezTo>
                  <a:pt x="6040553" y="3355299"/>
                  <a:pt x="5999860" y="3377351"/>
                  <a:pt x="5977967" y="3400751"/>
                </a:cubicBezTo>
                <a:cubicBezTo>
                  <a:pt x="5939813" y="3441444"/>
                  <a:pt x="5909035" y="3504585"/>
                  <a:pt x="5864931" y="3534966"/>
                </a:cubicBezTo>
                <a:cubicBezTo>
                  <a:pt x="5872943" y="3522830"/>
                  <a:pt x="5877861" y="3511486"/>
                  <a:pt x="5879844" y="3497050"/>
                </a:cubicBezTo>
                <a:cubicBezTo>
                  <a:pt x="5888649" y="3433432"/>
                  <a:pt x="5884286" y="3366483"/>
                  <a:pt x="5888173" y="3302231"/>
                </a:cubicBezTo>
                <a:cubicBezTo>
                  <a:pt x="5892060" y="3238138"/>
                  <a:pt x="5913398" y="3159370"/>
                  <a:pt x="5904196" y="3096942"/>
                </a:cubicBezTo>
                <a:cubicBezTo>
                  <a:pt x="5909035" y="3140650"/>
                  <a:pt x="5818527" y="3250513"/>
                  <a:pt x="5803693" y="3303501"/>
                </a:cubicBezTo>
                <a:cubicBezTo>
                  <a:pt x="5785053" y="3370291"/>
                  <a:pt x="5816068" y="3439699"/>
                  <a:pt x="5790922" y="3504744"/>
                </a:cubicBezTo>
                <a:cubicBezTo>
                  <a:pt x="5789971" y="3476822"/>
                  <a:pt x="5763000" y="3445093"/>
                  <a:pt x="5743408" y="3426690"/>
                </a:cubicBezTo>
                <a:cubicBezTo>
                  <a:pt x="5689547" y="3376081"/>
                  <a:pt x="5590949" y="3361089"/>
                  <a:pt x="5520112" y="3364500"/>
                </a:cubicBezTo>
                <a:cubicBezTo>
                  <a:pt x="5456099" y="3367594"/>
                  <a:pt x="5393036" y="3383062"/>
                  <a:pt x="5330450" y="3395675"/>
                </a:cubicBezTo>
                <a:cubicBezTo>
                  <a:pt x="5473550" y="3405114"/>
                  <a:pt x="5628786" y="3427800"/>
                  <a:pt x="5730160" y="3541788"/>
                </a:cubicBezTo>
                <a:cubicBezTo>
                  <a:pt x="5754354" y="3568916"/>
                  <a:pt x="5774265" y="3592555"/>
                  <a:pt x="5778706" y="3629361"/>
                </a:cubicBezTo>
                <a:cubicBezTo>
                  <a:pt x="5760938" y="3592872"/>
                  <a:pt x="5707157" y="3561857"/>
                  <a:pt x="5669637" y="3548927"/>
                </a:cubicBezTo>
                <a:cubicBezTo>
                  <a:pt x="5573894" y="3516008"/>
                  <a:pt x="5477675" y="3532824"/>
                  <a:pt x="5383359" y="3559715"/>
                </a:cubicBezTo>
                <a:cubicBezTo>
                  <a:pt x="5523999" y="3575818"/>
                  <a:pt x="5678125" y="3619604"/>
                  <a:pt x="5770695" y="3734861"/>
                </a:cubicBezTo>
                <a:cubicBezTo>
                  <a:pt x="5780452" y="3746997"/>
                  <a:pt x="5788067" y="3759055"/>
                  <a:pt x="5793303" y="3773888"/>
                </a:cubicBezTo>
                <a:cubicBezTo>
                  <a:pt x="5759590" y="3739303"/>
                  <a:pt x="5719690" y="3723439"/>
                  <a:pt x="5671620" y="3722407"/>
                </a:cubicBezTo>
                <a:cubicBezTo>
                  <a:pt x="5621963" y="3721297"/>
                  <a:pt x="5572308" y="3734227"/>
                  <a:pt x="5524396" y="3745887"/>
                </a:cubicBezTo>
                <a:cubicBezTo>
                  <a:pt x="5536929" y="3716696"/>
                  <a:pt x="5538357" y="3691392"/>
                  <a:pt x="5531773" y="3660456"/>
                </a:cubicBezTo>
                <a:lnTo>
                  <a:pt x="5525348" y="3660138"/>
                </a:lnTo>
                <a:cubicBezTo>
                  <a:pt x="5501551" y="3715427"/>
                  <a:pt x="5490207" y="3782376"/>
                  <a:pt x="5455940" y="3831794"/>
                </a:cubicBezTo>
                <a:cubicBezTo>
                  <a:pt x="5463475" y="3803317"/>
                  <a:pt x="5443249" y="3765718"/>
                  <a:pt x="5429208" y="3741683"/>
                </a:cubicBezTo>
                <a:cubicBezTo>
                  <a:pt x="5403349" y="3697500"/>
                  <a:pt x="5351947" y="3636738"/>
                  <a:pt x="5304433" y="3616193"/>
                </a:cubicBezTo>
                <a:cubicBezTo>
                  <a:pt x="5295627" y="3612386"/>
                  <a:pt x="5286823" y="3608499"/>
                  <a:pt x="5277938" y="3604771"/>
                </a:cubicBezTo>
                <a:cubicBezTo>
                  <a:pt x="5346553" y="3653872"/>
                  <a:pt x="5391768" y="3765876"/>
                  <a:pt x="5405729" y="3847897"/>
                </a:cubicBezTo>
                <a:cubicBezTo>
                  <a:pt x="5408425" y="3863603"/>
                  <a:pt x="5407235" y="3878753"/>
                  <a:pt x="5405332" y="3894539"/>
                </a:cubicBezTo>
                <a:cubicBezTo>
                  <a:pt x="5397161" y="3859319"/>
                  <a:pt x="5368923" y="3835284"/>
                  <a:pt x="5339256" y="3816881"/>
                </a:cubicBezTo>
                <a:cubicBezTo>
                  <a:pt x="5325532" y="3808235"/>
                  <a:pt x="5311016" y="3800937"/>
                  <a:pt x="5295945" y="3795067"/>
                </a:cubicBezTo>
                <a:cubicBezTo>
                  <a:pt x="5362815" y="3841868"/>
                  <a:pt x="5402635" y="3940150"/>
                  <a:pt x="5421435" y="4016856"/>
                </a:cubicBezTo>
                <a:lnTo>
                  <a:pt x="5418420" y="4022963"/>
                </a:lnTo>
                <a:cubicBezTo>
                  <a:pt x="5354406" y="3939674"/>
                  <a:pt x="5323549" y="3850356"/>
                  <a:pt x="5215669" y="3812043"/>
                </a:cubicBezTo>
                <a:cubicBezTo>
                  <a:pt x="5246685" y="3847342"/>
                  <a:pt x="5273100" y="3901599"/>
                  <a:pt x="5272862" y="3949431"/>
                </a:cubicBezTo>
                <a:cubicBezTo>
                  <a:pt x="5262470" y="3921509"/>
                  <a:pt x="5234787" y="3904296"/>
                  <a:pt x="5208848" y="3892239"/>
                </a:cubicBezTo>
                <a:cubicBezTo>
                  <a:pt x="5146817" y="3863206"/>
                  <a:pt x="5068049" y="3859716"/>
                  <a:pt x="5000544" y="3857019"/>
                </a:cubicBezTo>
                <a:cubicBezTo>
                  <a:pt x="5104220" y="3894618"/>
                  <a:pt x="5215114" y="3951335"/>
                  <a:pt x="5263581" y="4056597"/>
                </a:cubicBezTo>
                <a:cubicBezTo>
                  <a:pt x="5272306" y="4075555"/>
                  <a:pt x="5275638" y="4091578"/>
                  <a:pt x="5277066" y="4112202"/>
                </a:cubicBezTo>
                <a:cubicBezTo>
                  <a:pt x="5277145" y="4113789"/>
                  <a:pt x="5277304" y="4115375"/>
                  <a:pt x="5277463" y="4116962"/>
                </a:cubicBezTo>
                <a:cubicBezTo>
                  <a:pt x="5260487" y="4067305"/>
                  <a:pt x="5190603" y="4023519"/>
                  <a:pt x="5145151" y="4001149"/>
                </a:cubicBezTo>
                <a:cubicBezTo>
                  <a:pt x="5123178" y="3990282"/>
                  <a:pt x="5095495" y="3979335"/>
                  <a:pt x="5070508" y="3981160"/>
                </a:cubicBezTo>
                <a:lnTo>
                  <a:pt x="5069159" y="3970848"/>
                </a:lnTo>
                <a:lnTo>
                  <a:pt x="5071857" y="3980922"/>
                </a:lnTo>
                <a:lnTo>
                  <a:pt x="5052580" y="3986158"/>
                </a:lnTo>
                <a:cubicBezTo>
                  <a:pt x="5056626" y="3991948"/>
                  <a:pt x="5060116" y="3994486"/>
                  <a:pt x="5066066" y="3997818"/>
                </a:cubicBezTo>
                <a:cubicBezTo>
                  <a:pt x="5143406" y="4041129"/>
                  <a:pt x="5200836" y="4119183"/>
                  <a:pt x="5224157" y="4204376"/>
                </a:cubicBezTo>
                <a:cubicBezTo>
                  <a:pt x="5229948" y="4225556"/>
                  <a:pt x="5230344" y="4245148"/>
                  <a:pt x="5227568" y="4266883"/>
                </a:cubicBezTo>
                <a:cubicBezTo>
                  <a:pt x="5223285" y="4228252"/>
                  <a:pt x="5186161" y="4187480"/>
                  <a:pt x="5156891" y="4164159"/>
                </a:cubicBezTo>
                <a:cubicBezTo>
                  <a:pt x="5082882" y="4105301"/>
                  <a:pt x="4984283" y="4077697"/>
                  <a:pt x="4890841" y="4074762"/>
                </a:cubicBezTo>
                <a:cubicBezTo>
                  <a:pt x="4939069" y="4091340"/>
                  <a:pt x="5042110" y="4133540"/>
                  <a:pt x="5062893" y="4182007"/>
                </a:cubicBezTo>
                <a:cubicBezTo>
                  <a:pt x="5063686" y="4183911"/>
                  <a:pt x="5064400" y="4185814"/>
                  <a:pt x="5065114" y="4187718"/>
                </a:cubicBezTo>
                <a:cubicBezTo>
                  <a:pt x="5054405" y="4191684"/>
                  <a:pt x="5042031" y="4187797"/>
                  <a:pt x="5031005" y="4185735"/>
                </a:cubicBezTo>
                <a:cubicBezTo>
                  <a:pt x="5073284" y="4252922"/>
                  <a:pt x="5148166" y="4276005"/>
                  <a:pt x="5137933" y="4369765"/>
                </a:cubicBezTo>
                <a:cubicBezTo>
                  <a:pt x="5134363" y="4337322"/>
                  <a:pt x="5109535" y="4313208"/>
                  <a:pt x="5085262" y="4293536"/>
                </a:cubicBezTo>
                <a:cubicBezTo>
                  <a:pt x="5030053" y="4248718"/>
                  <a:pt x="4946763" y="4191288"/>
                  <a:pt x="4877752" y="4173281"/>
                </a:cubicBezTo>
                <a:lnTo>
                  <a:pt x="4867361" y="4176058"/>
                </a:lnTo>
                <a:cubicBezTo>
                  <a:pt x="4950967" y="4223017"/>
                  <a:pt x="5020138" y="4287428"/>
                  <a:pt x="5046076" y="4382695"/>
                </a:cubicBezTo>
                <a:cubicBezTo>
                  <a:pt x="5050439" y="4398639"/>
                  <a:pt x="5049725" y="4413155"/>
                  <a:pt x="5047821" y="4429496"/>
                </a:cubicBezTo>
                <a:cubicBezTo>
                  <a:pt x="5045045" y="4393404"/>
                  <a:pt x="5008794" y="4358263"/>
                  <a:pt x="4982935" y="4335656"/>
                </a:cubicBezTo>
                <a:cubicBezTo>
                  <a:pt x="4917097" y="4278147"/>
                  <a:pt x="4837694" y="4244038"/>
                  <a:pt x="4752183" y="4229046"/>
                </a:cubicBezTo>
                <a:cubicBezTo>
                  <a:pt x="4878545" y="4297343"/>
                  <a:pt x="4882511" y="4283461"/>
                  <a:pt x="4947239" y="4416328"/>
                </a:cubicBezTo>
                <a:lnTo>
                  <a:pt x="4940179" y="4425609"/>
                </a:lnTo>
                <a:cubicBezTo>
                  <a:pt x="4922808" y="4426244"/>
                  <a:pt x="4906943" y="4424657"/>
                  <a:pt x="4889809" y="4422198"/>
                </a:cubicBezTo>
                <a:lnTo>
                  <a:pt x="4887112" y="4426561"/>
                </a:lnTo>
                <a:cubicBezTo>
                  <a:pt x="4908371" y="4439411"/>
                  <a:pt x="4930740" y="4450120"/>
                  <a:pt x="4943432" y="4472251"/>
                </a:cubicBezTo>
                <a:cubicBezTo>
                  <a:pt x="4944542" y="4474234"/>
                  <a:pt x="4945812" y="4476138"/>
                  <a:pt x="4946922" y="4478041"/>
                </a:cubicBezTo>
                <a:cubicBezTo>
                  <a:pt x="4887906" y="4463287"/>
                  <a:pt x="4827937" y="4456069"/>
                  <a:pt x="4770190" y="4436238"/>
                </a:cubicBezTo>
                <a:cubicBezTo>
                  <a:pt x="4804854" y="4420294"/>
                  <a:pt x="4876245" y="4397529"/>
                  <a:pt x="4899090" y="4368655"/>
                </a:cubicBezTo>
                <a:cubicBezTo>
                  <a:pt x="4884018" y="4357787"/>
                  <a:pt x="4830237" y="4366355"/>
                  <a:pt x="4810407" y="4368258"/>
                </a:cubicBezTo>
                <a:cubicBezTo>
                  <a:pt x="4787720" y="4334546"/>
                  <a:pt x="4734732" y="4325820"/>
                  <a:pt x="4697608" y="4317729"/>
                </a:cubicBezTo>
                <a:cubicBezTo>
                  <a:pt x="4732590" y="4332404"/>
                  <a:pt x="4777884" y="4346127"/>
                  <a:pt x="4795018" y="4382933"/>
                </a:cubicBezTo>
                <a:cubicBezTo>
                  <a:pt x="4788830" y="4404271"/>
                  <a:pt x="4719343" y="4475662"/>
                  <a:pt x="4700147" y="4492954"/>
                </a:cubicBezTo>
                <a:cubicBezTo>
                  <a:pt x="4718312" y="4424102"/>
                  <a:pt x="4673018" y="4331690"/>
                  <a:pt x="4638275" y="4272594"/>
                </a:cubicBezTo>
                <a:cubicBezTo>
                  <a:pt x="4596471" y="4201441"/>
                  <a:pt x="4544673" y="4148612"/>
                  <a:pt x="4464319" y="4125608"/>
                </a:cubicBezTo>
                <a:cubicBezTo>
                  <a:pt x="4557444" y="4174154"/>
                  <a:pt x="4607577" y="4282589"/>
                  <a:pt x="4637958" y="4378808"/>
                </a:cubicBezTo>
                <a:cubicBezTo>
                  <a:pt x="4652553" y="4424895"/>
                  <a:pt x="4673336" y="4497476"/>
                  <a:pt x="4649936" y="4542294"/>
                </a:cubicBezTo>
                <a:cubicBezTo>
                  <a:pt x="4649777" y="4540866"/>
                  <a:pt x="4649697" y="4539517"/>
                  <a:pt x="4649460" y="4538089"/>
                </a:cubicBezTo>
                <a:cubicBezTo>
                  <a:pt x="4628835" y="4384916"/>
                  <a:pt x="4512785" y="4199379"/>
                  <a:pt x="4389676" y="4107126"/>
                </a:cubicBezTo>
                <a:cubicBezTo>
                  <a:pt x="4352473" y="4079204"/>
                  <a:pt x="4315191" y="4063101"/>
                  <a:pt x="4270928" y="4050409"/>
                </a:cubicBezTo>
                <a:cubicBezTo>
                  <a:pt x="4307259" y="4073810"/>
                  <a:pt x="4344541" y="4096813"/>
                  <a:pt x="4376666" y="4125925"/>
                </a:cubicBezTo>
                <a:cubicBezTo>
                  <a:pt x="4476376" y="4216274"/>
                  <a:pt x="4583145" y="4375556"/>
                  <a:pt x="4612971" y="4508185"/>
                </a:cubicBezTo>
                <a:cubicBezTo>
                  <a:pt x="4616223" y="4522780"/>
                  <a:pt x="4618127" y="4537931"/>
                  <a:pt x="4619079" y="4552844"/>
                </a:cubicBezTo>
                <a:cubicBezTo>
                  <a:pt x="4533251" y="4377856"/>
                  <a:pt x="4423546" y="4196444"/>
                  <a:pt x="4229125" y="4130367"/>
                </a:cubicBezTo>
                <a:cubicBezTo>
                  <a:pt x="4182562" y="4114503"/>
                  <a:pt x="4135682" y="4106729"/>
                  <a:pt x="4086898" y="4101732"/>
                </a:cubicBezTo>
                <a:cubicBezTo>
                  <a:pt x="4230791" y="4145677"/>
                  <a:pt x="4403716" y="4241182"/>
                  <a:pt x="4477169" y="4378411"/>
                </a:cubicBezTo>
                <a:cubicBezTo>
                  <a:pt x="4486371" y="4395625"/>
                  <a:pt x="4488512" y="4410617"/>
                  <a:pt x="4489702" y="4429893"/>
                </a:cubicBezTo>
                <a:cubicBezTo>
                  <a:pt x="4467174" y="4359929"/>
                  <a:pt x="4359929" y="4289094"/>
                  <a:pt x="4296232" y="4256412"/>
                </a:cubicBezTo>
                <a:cubicBezTo>
                  <a:pt x="4228966" y="4221906"/>
                  <a:pt x="4147580" y="4195413"/>
                  <a:pt x="4071430" y="4197078"/>
                </a:cubicBezTo>
                <a:cubicBezTo>
                  <a:pt x="4209691" y="4227380"/>
                  <a:pt x="4273308" y="4253319"/>
                  <a:pt x="4385630" y="4337957"/>
                </a:cubicBezTo>
                <a:cubicBezTo>
                  <a:pt x="4433065" y="4373732"/>
                  <a:pt x="4471855" y="4406333"/>
                  <a:pt x="4505091" y="4456625"/>
                </a:cubicBezTo>
                <a:cubicBezTo>
                  <a:pt x="4512706" y="4468205"/>
                  <a:pt x="4521987" y="4483198"/>
                  <a:pt x="4520004" y="4497396"/>
                </a:cubicBezTo>
                <a:cubicBezTo>
                  <a:pt x="4483832" y="4472965"/>
                  <a:pt x="4459004" y="4432589"/>
                  <a:pt x="4426402" y="4403557"/>
                </a:cubicBezTo>
                <a:cubicBezTo>
                  <a:pt x="4336925" y="4323996"/>
                  <a:pt x="4198744" y="4284176"/>
                  <a:pt x="4082456" y="4307100"/>
                </a:cubicBezTo>
                <a:cubicBezTo>
                  <a:pt x="3962519" y="4330738"/>
                  <a:pt x="3853529" y="4407999"/>
                  <a:pt x="3766828" y="4491130"/>
                </a:cubicBezTo>
                <a:cubicBezTo>
                  <a:pt x="3911276" y="4415535"/>
                  <a:pt x="4072303" y="4301785"/>
                  <a:pt x="4242689" y="4354218"/>
                </a:cubicBezTo>
                <a:cubicBezTo>
                  <a:pt x="4351838" y="4387851"/>
                  <a:pt x="4463922" y="4492478"/>
                  <a:pt x="4515799" y="4593774"/>
                </a:cubicBezTo>
                <a:cubicBezTo>
                  <a:pt x="4525080" y="4612019"/>
                  <a:pt x="4529999" y="4627249"/>
                  <a:pt x="4531188" y="4647714"/>
                </a:cubicBezTo>
                <a:cubicBezTo>
                  <a:pt x="4522859" y="4642637"/>
                  <a:pt x="4514610" y="4637561"/>
                  <a:pt x="4505725" y="4633277"/>
                </a:cubicBezTo>
                <a:cubicBezTo>
                  <a:pt x="4461543" y="4611622"/>
                  <a:pt x="4393324" y="4533885"/>
                  <a:pt x="4348586" y="4532061"/>
                </a:cubicBezTo>
                <a:cubicBezTo>
                  <a:pt x="4361437" y="4547926"/>
                  <a:pt x="4388644" y="4559269"/>
                  <a:pt x="4393404" y="4578782"/>
                </a:cubicBezTo>
                <a:cubicBezTo>
                  <a:pt x="4312970" y="4604166"/>
                  <a:pt x="4270056" y="4622886"/>
                  <a:pt x="4222858" y="4696181"/>
                </a:cubicBezTo>
                <a:cubicBezTo>
                  <a:pt x="4207153" y="4720612"/>
                  <a:pt x="4197395" y="4739571"/>
                  <a:pt x="4175264" y="4759402"/>
                </a:cubicBezTo>
                <a:cubicBezTo>
                  <a:pt x="4209849" y="4705065"/>
                  <a:pt x="4199220" y="4635499"/>
                  <a:pt x="4221192" y="4576244"/>
                </a:cubicBezTo>
                <a:cubicBezTo>
                  <a:pt x="4237692" y="4531664"/>
                  <a:pt x="4276322" y="4497317"/>
                  <a:pt x="4284017" y="4449961"/>
                </a:cubicBezTo>
                <a:cubicBezTo>
                  <a:pt x="4265217" y="4488671"/>
                  <a:pt x="4209929" y="4504377"/>
                  <a:pt x="4188829" y="4543721"/>
                </a:cubicBezTo>
                <a:cubicBezTo>
                  <a:pt x="4151308" y="4613446"/>
                  <a:pt x="4154402" y="4702051"/>
                  <a:pt x="4107760" y="4766620"/>
                </a:cubicBezTo>
                <a:cubicBezTo>
                  <a:pt x="4132747" y="4714584"/>
                  <a:pt x="4116327" y="4577751"/>
                  <a:pt x="4097131" y="4524446"/>
                </a:cubicBezTo>
                <a:cubicBezTo>
                  <a:pt x="4096020" y="4521352"/>
                  <a:pt x="4094751" y="4518338"/>
                  <a:pt x="4093482" y="4515324"/>
                </a:cubicBezTo>
                <a:cubicBezTo>
                  <a:pt x="4094989" y="4522463"/>
                  <a:pt x="4063180" y="4742030"/>
                  <a:pt x="4057231" y="4763368"/>
                </a:cubicBezTo>
                <a:cubicBezTo>
                  <a:pt x="4052710" y="4734970"/>
                  <a:pt x="4035338" y="4713156"/>
                  <a:pt x="4012414" y="4696815"/>
                </a:cubicBezTo>
                <a:cubicBezTo>
                  <a:pt x="3971007" y="4667387"/>
                  <a:pt x="3918177" y="4655012"/>
                  <a:pt x="3869552" y="4642796"/>
                </a:cubicBezTo>
                <a:cubicBezTo>
                  <a:pt x="3937294" y="4692215"/>
                  <a:pt x="3995042" y="4744013"/>
                  <a:pt x="4029944" y="4822622"/>
                </a:cubicBezTo>
                <a:cubicBezTo>
                  <a:pt x="3927855" y="4748614"/>
                  <a:pt x="3846707" y="4743933"/>
                  <a:pt x="3724628" y="4753214"/>
                </a:cubicBezTo>
                <a:cubicBezTo>
                  <a:pt x="3811091" y="4773363"/>
                  <a:pt x="3885496" y="4802474"/>
                  <a:pt x="3961329" y="4848640"/>
                </a:cubicBezTo>
                <a:cubicBezTo>
                  <a:pt x="3834174" y="4865774"/>
                  <a:pt x="3703290" y="4874024"/>
                  <a:pt x="3611275" y="4974923"/>
                </a:cubicBezTo>
                <a:cubicBezTo>
                  <a:pt x="3671561" y="4955806"/>
                  <a:pt x="3746442" y="4928201"/>
                  <a:pt x="3810297" y="4939466"/>
                </a:cubicBezTo>
                <a:lnTo>
                  <a:pt x="3813471" y="4944146"/>
                </a:lnTo>
                <a:cubicBezTo>
                  <a:pt x="3696310" y="4953585"/>
                  <a:pt x="3631185" y="5035764"/>
                  <a:pt x="3531238" y="5079551"/>
                </a:cubicBezTo>
                <a:cubicBezTo>
                  <a:pt x="3424468" y="5002845"/>
                  <a:pt x="3317700" y="4927726"/>
                  <a:pt x="3181025" y="4922490"/>
                </a:cubicBezTo>
                <a:cubicBezTo>
                  <a:pt x="3143743" y="4921063"/>
                  <a:pt x="2959396" y="4944066"/>
                  <a:pt x="2953209" y="4912654"/>
                </a:cubicBezTo>
                <a:cubicBezTo>
                  <a:pt x="2977164" y="4898297"/>
                  <a:pt x="3004372" y="4892903"/>
                  <a:pt x="3029438" y="4880925"/>
                </a:cubicBezTo>
                <a:cubicBezTo>
                  <a:pt x="3089883" y="4852051"/>
                  <a:pt x="3136049" y="4806203"/>
                  <a:pt x="3180629" y="4757498"/>
                </a:cubicBezTo>
                <a:cubicBezTo>
                  <a:pt x="3209899" y="4765747"/>
                  <a:pt x="3246943" y="4781295"/>
                  <a:pt x="3277086" y="4781136"/>
                </a:cubicBezTo>
                <a:cubicBezTo>
                  <a:pt x="3291999" y="4762495"/>
                  <a:pt x="3278434" y="4742268"/>
                  <a:pt x="3292475" y="4726720"/>
                </a:cubicBezTo>
                <a:cubicBezTo>
                  <a:pt x="3326743" y="4688883"/>
                  <a:pt x="3389249" y="4671115"/>
                  <a:pt x="3429387" y="4635419"/>
                </a:cubicBezTo>
                <a:cubicBezTo>
                  <a:pt x="3357361" y="4647397"/>
                  <a:pt x="3300883" y="4669449"/>
                  <a:pt x="3245515" y="4719026"/>
                </a:cubicBezTo>
                <a:cubicBezTo>
                  <a:pt x="3217831" y="4709904"/>
                  <a:pt x="3190227" y="4700226"/>
                  <a:pt x="3162305" y="4691739"/>
                </a:cubicBezTo>
                <a:cubicBezTo>
                  <a:pt x="3074494" y="4787879"/>
                  <a:pt x="2979941" y="4826112"/>
                  <a:pt x="2862383" y="4873627"/>
                </a:cubicBezTo>
                <a:cubicBezTo>
                  <a:pt x="2832002" y="4859508"/>
                  <a:pt x="2800749" y="4846181"/>
                  <a:pt x="2771479" y="4830000"/>
                </a:cubicBezTo>
                <a:cubicBezTo>
                  <a:pt x="2888084" y="4767969"/>
                  <a:pt x="2995012" y="4714743"/>
                  <a:pt x="3053156" y="4587746"/>
                </a:cubicBezTo>
                <a:cubicBezTo>
                  <a:pt x="3095118" y="4591871"/>
                  <a:pt x="3137080" y="4596709"/>
                  <a:pt x="3179280" y="4596709"/>
                </a:cubicBezTo>
                <a:cubicBezTo>
                  <a:pt x="3138032" y="4576165"/>
                  <a:pt x="3067593" y="4542373"/>
                  <a:pt x="3021268" y="4556889"/>
                </a:cubicBezTo>
                <a:cubicBezTo>
                  <a:pt x="3009290" y="4560617"/>
                  <a:pt x="2999454" y="4566328"/>
                  <a:pt x="2993187" y="4577593"/>
                </a:cubicBezTo>
                <a:cubicBezTo>
                  <a:pt x="2985017" y="4592188"/>
                  <a:pt x="2982162" y="4613288"/>
                  <a:pt x="2978513" y="4629629"/>
                </a:cubicBezTo>
                <a:cubicBezTo>
                  <a:pt x="2896572" y="4688248"/>
                  <a:pt x="2816059" y="4729893"/>
                  <a:pt x="2719125" y="4758291"/>
                </a:cubicBezTo>
                <a:cubicBezTo>
                  <a:pt x="2667486" y="4732035"/>
                  <a:pt x="2615450" y="4708317"/>
                  <a:pt x="2560479" y="4689914"/>
                </a:cubicBezTo>
                <a:cubicBezTo>
                  <a:pt x="2426184" y="4784150"/>
                  <a:pt x="2288717" y="4892189"/>
                  <a:pt x="2134274" y="4950333"/>
                </a:cubicBezTo>
                <a:cubicBezTo>
                  <a:pt x="2161958" y="4923442"/>
                  <a:pt x="2227559" y="4880449"/>
                  <a:pt x="2231128" y="4840232"/>
                </a:cubicBezTo>
                <a:cubicBezTo>
                  <a:pt x="2232318" y="4826826"/>
                  <a:pt x="2228272" y="4820957"/>
                  <a:pt x="2221054" y="4810645"/>
                </a:cubicBezTo>
                <a:cubicBezTo>
                  <a:pt x="2190038" y="4817070"/>
                  <a:pt x="2182741" y="4848878"/>
                  <a:pt x="2147125" y="4831427"/>
                </a:cubicBezTo>
                <a:cubicBezTo>
                  <a:pt x="2135385" y="4815087"/>
                  <a:pt x="2130229" y="4798587"/>
                  <a:pt x="2124359" y="4779629"/>
                </a:cubicBezTo>
                <a:cubicBezTo>
                  <a:pt x="2158785" y="4781136"/>
                  <a:pt x="2222641" y="4792003"/>
                  <a:pt x="2250086" y="4767730"/>
                </a:cubicBezTo>
                <a:cubicBezTo>
                  <a:pt x="2242233" y="4754642"/>
                  <a:pt x="2225813" y="4750121"/>
                  <a:pt x="2211059" y="4746789"/>
                </a:cubicBezTo>
                <a:cubicBezTo>
                  <a:pt x="2183772" y="4740602"/>
                  <a:pt x="2152677" y="4741554"/>
                  <a:pt x="2124676" y="4740523"/>
                </a:cubicBezTo>
                <a:cubicBezTo>
                  <a:pt x="2201382" y="4643907"/>
                  <a:pt x="2305533" y="4594171"/>
                  <a:pt x="2394931" y="4513023"/>
                </a:cubicBezTo>
                <a:cubicBezTo>
                  <a:pt x="2289986" y="4546180"/>
                  <a:pt x="2197337" y="4594726"/>
                  <a:pt x="2099927" y="4644859"/>
                </a:cubicBezTo>
                <a:cubicBezTo>
                  <a:pt x="2027108" y="4613843"/>
                  <a:pt x="1911296" y="4564187"/>
                  <a:pt x="1832449" y="4594250"/>
                </a:cubicBezTo>
                <a:cubicBezTo>
                  <a:pt x="1828562" y="4595758"/>
                  <a:pt x="1824993" y="4597741"/>
                  <a:pt x="1821423" y="4599962"/>
                </a:cubicBezTo>
                <a:lnTo>
                  <a:pt x="1820471" y="4608925"/>
                </a:lnTo>
                <a:cubicBezTo>
                  <a:pt x="1870524" y="4636609"/>
                  <a:pt x="1936997" y="4639941"/>
                  <a:pt x="1991730" y="4656281"/>
                </a:cubicBezTo>
                <a:cubicBezTo>
                  <a:pt x="2021873" y="4665324"/>
                  <a:pt x="2050112" y="4681030"/>
                  <a:pt x="2077796" y="4695546"/>
                </a:cubicBezTo>
                <a:cubicBezTo>
                  <a:pt x="2058124" y="4715774"/>
                  <a:pt x="2041069" y="4731480"/>
                  <a:pt x="2040197" y="4761622"/>
                </a:cubicBezTo>
                <a:cubicBezTo>
                  <a:pt x="2038927" y="4805488"/>
                  <a:pt x="2092550" y="4874738"/>
                  <a:pt x="2068674" y="4910275"/>
                </a:cubicBezTo>
                <a:cubicBezTo>
                  <a:pt x="2048843" y="4918048"/>
                  <a:pt x="2026553" y="4907974"/>
                  <a:pt x="2008071" y="4899804"/>
                </a:cubicBezTo>
                <a:cubicBezTo>
                  <a:pt x="1956749" y="4877038"/>
                  <a:pt x="1909155" y="4846419"/>
                  <a:pt x="1858467" y="4822226"/>
                </a:cubicBezTo>
                <a:cubicBezTo>
                  <a:pt x="1776288" y="4782882"/>
                  <a:pt x="1687684" y="4769000"/>
                  <a:pt x="1598524" y="4754404"/>
                </a:cubicBezTo>
                <a:cubicBezTo>
                  <a:pt x="1538318" y="4760671"/>
                  <a:pt x="1316609" y="4789148"/>
                  <a:pt x="1272426" y="4766699"/>
                </a:cubicBezTo>
                <a:cubicBezTo>
                  <a:pt x="1223563" y="4741950"/>
                  <a:pt x="1139718" y="4787324"/>
                  <a:pt x="1088158" y="4797794"/>
                </a:cubicBezTo>
                <a:cubicBezTo>
                  <a:pt x="1063409" y="4802791"/>
                  <a:pt x="1037629" y="4801205"/>
                  <a:pt x="1012483" y="4799936"/>
                </a:cubicBezTo>
                <a:cubicBezTo>
                  <a:pt x="1030410" y="4705620"/>
                  <a:pt x="1050320" y="4605673"/>
                  <a:pt x="1050082" y="4509533"/>
                </a:cubicBezTo>
                <a:cubicBezTo>
                  <a:pt x="1049686" y="4348507"/>
                  <a:pt x="945455" y="4244117"/>
                  <a:pt x="839558" y="4138220"/>
                </a:cubicBezTo>
                <a:cubicBezTo>
                  <a:pt x="857723" y="4115692"/>
                  <a:pt x="901193" y="4050013"/>
                  <a:pt x="928400" y="4044619"/>
                </a:cubicBezTo>
                <a:cubicBezTo>
                  <a:pt x="923720" y="4056279"/>
                  <a:pt x="917692" y="4069764"/>
                  <a:pt x="916819" y="4082377"/>
                </a:cubicBezTo>
                <a:cubicBezTo>
                  <a:pt x="906190" y="4237375"/>
                  <a:pt x="1244742" y="4315350"/>
                  <a:pt x="1342389" y="4426481"/>
                </a:cubicBezTo>
                <a:cubicBezTo>
                  <a:pt x="1357937" y="4444091"/>
                  <a:pt x="1373008" y="4466698"/>
                  <a:pt x="1371263" y="4491051"/>
                </a:cubicBezTo>
                <a:cubicBezTo>
                  <a:pt x="1351511" y="4516355"/>
                  <a:pt x="1308677" y="4488988"/>
                  <a:pt x="1280755" y="4499142"/>
                </a:cubicBezTo>
                <a:cubicBezTo>
                  <a:pt x="1278137" y="4511913"/>
                  <a:pt x="1279089" y="4514451"/>
                  <a:pt x="1284563" y="4526350"/>
                </a:cubicBezTo>
                <a:cubicBezTo>
                  <a:pt x="1296461" y="4552130"/>
                  <a:pt x="1323510" y="4574023"/>
                  <a:pt x="1349925" y="4583304"/>
                </a:cubicBezTo>
                <a:cubicBezTo>
                  <a:pt x="1375943" y="4592426"/>
                  <a:pt x="1404737" y="4592188"/>
                  <a:pt x="1429565" y="4579417"/>
                </a:cubicBezTo>
                <a:cubicBezTo>
                  <a:pt x="1452014" y="4567836"/>
                  <a:pt x="1467403" y="4547846"/>
                  <a:pt x="1474859" y="4523970"/>
                </a:cubicBezTo>
                <a:cubicBezTo>
                  <a:pt x="1486519" y="4486688"/>
                  <a:pt x="1479142" y="4445281"/>
                  <a:pt x="1469148" y="4408555"/>
                </a:cubicBezTo>
                <a:cubicBezTo>
                  <a:pt x="1424410" y="4244593"/>
                  <a:pt x="1325811" y="4190891"/>
                  <a:pt x="1233478" y="4065243"/>
                </a:cubicBezTo>
                <a:cubicBezTo>
                  <a:pt x="1202066" y="4022487"/>
                  <a:pt x="1182235" y="3966247"/>
                  <a:pt x="1156852" y="3919209"/>
                </a:cubicBezTo>
                <a:cubicBezTo>
                  <a:pt x="1244107" y="3735813"/>
                  <a:pt x="1158756" y="3673544"/>
                  <a:pt x="1184694" y="3579070"/>
                </a:cubicBezTo>
                <a:cubicBezTo>
                  <a:pt x="1206746" y="3578118"/>
                  <a:pt x="1230940" y="3586526"/>
                  <a:pt x="1252198" y="3581687"/>
                </a:cubicBezTo>
                <a:cubicBezTo>
                  <a:pt x="1265921" y="3578674"/>
                  <a:pt x="1277661" y="3569948"/>
                  <a:pt x="1284483" y="3557653"/>
                </a:cubicBezTo>
                <a:cubicBezTo>
                  <a:pt x="1299555" y="3530604"/>
                  <a:pt x="1310422" y="3439858"/>
                  <a:pt x="1301696" y="3411539"/>
                </a:cubicBezTo>
                <a:cubicBezTo>
                  <a:pt x="1294716" y="3388852"/>
                  <a:pt x="1270046" y="3384173"/>
                  <a:pt x="1250850" y="3374178"/>
                </a:cubicBezTo>
                <a:cubicBezTo>
                  <a:pt x="1204842" y="3350222"/>
                  <a:pt x="1213172" y="3309053"/>
                  <a:pt x="1198735" y="3268122"/>
                </a:cubicBezTo>
                <a:cubicBezTo>
                  <a:pt x="1193499" y="3253289"/>
                  <a:pt x="1184615" y="3241311"/>
                  <a:pt x="1169861" y="3234807"/>
                </a:cubicBezTo>
                <a:cubicBezTo>
                  <a:pt x="1131627" y="3217831"/>
                  <a:pt x="1038977" y="3234331"/>
                  <a:pt x="1001299" y="3249005"/>
                </a:cubicBezTo>
                <a:cubicBezTo>
                  <a:pt x="951801" y="3268202"/>
                  <a:pt x="932367" y="3307388"/>
                  <a:pt x="911663" y="3353236"/>
                </a:cubicBezTo>
                <a:cubicBezTo>
                  <a:pt x="759283" y="3399799"/>
                  <a:pt x="626813" y="3490942"/>
                  <a:pt x="484348" y="3559160"/>
                </a:cubicBezTo>
                <a:cubicBezTo>
                  <a:pt x="409705" y="3594855"/>
                  <a:pt x="314120" y="3620080"/>
                  <a:pt x="248203" y="3669498"/>
                </a:cubicBezTo>
                <a:cubicBezTo>
                  <a:pt x="218298" y="3691868"/>
                  <a:pt x="200926" y="3730974"/>
                  <a:pt x="183792" y="3763179"/>
                </a:cubicBezTo>
                <a:cubicBezTo>
                  <a:pt x="159202" y="3843613"/>
                  <a:pt x="104548" y="3996311"/>
                  <a:pt x="49736" y="4061197"/>
                </a:cubicBezTo>
                <a:cubicBezTo>
                  <a:pt x="35933" y="4077538"/>
                  <a:pt x="17530" y="4089674"/>
                  <a:pt x="0" y="4101573"/>
                </a:cubicBezTo>
                <a:cubicBezTo>
                  <a:pt x="35696" y="3925316"/>
                  <a:pt x="60206" y="3741207"/>
                  <a:pt x="67028" y="3561460"/>
                </a:cubicBezTo>
                <a:lnTo>
                  <a:pt x="67583" y="3553448"/>
                </a:lnTo>
                <a:lnTo>
                  <a:pt x="66076" y="3476822"/>
                </a:lnTo>
                <a:cubicBezTo>
                  <a:pt x="69170" y="3181105"/>
                  <a:pt x="53464" y="2884515"/>
                  <a:pt x="44183" y="2588956"/>
                </a:cubicBezTo>
                <a:cubicBezTo>
                  <a:pt x="362111" y="2455137"/>
                  <a:pt x="587786" y="2258891"/>
                  <a:pt x="761266" y="1958335"/>
                </a:cubicBezTo>
                <a:lnTo>
                  <a:pt x="789347" y="1916135"/>
                </a:lnTo>
                <a:cubicBezTo>
                  <a:pt x="851536" y="1801989"/>
                  <a:pt x="911108" y="1688636"/>
                  <a:pt x="956164" y="1566398"/>
                </a:cubicBezTo>
                <a:cubicBezTo>
                  <a:pt x="980912" y="1503892"/>
                  <a:pt x="1002885" y="1441544"/>
                  <a:pt x="1023192" y="1377530"/>
                </a:cubicBezTo>
                <a:cubicBezTo>
                  <a:pt x="1048417" y="1316292"/>
                  <a:pt x="1064837" y="1247915"/>
                  <a:pt x="1083081" y="1184298"/>
                </a:cubicBezTo>
                <a:cubicBezTo>
                  <a:pt x="1122664" y="1049051"/>
                  <a:pt x="1158438" y="912774"/>
                  <a:pt x="1190405" y="775545"/>
                </a:cubicBezTo>
                <a:cubicBezTo>
                  <a:pt x="1211188" y="727078"/>
                  <a:pt x="1219597" y="668220"/>
                  <a:pt x="1228957" y="616501"/>
                </a:cubicBezTo>
                <a:cubicBezTo>
                  <a:pt x="1244028" y="566369"/>
                  <a:pt x="1254420" y="516554"/>
                  <a:pt x="1276789" y="468880"/>
                </a:cubicBezTo>
                <a:cubicBezTo>
                  <a:pt x="1304393" y="455078"/>
                  <a:pt x="1323589" y="446749"/>
                  <a:pt x="1342389" y="421445"/>
                </a:cubicBezTo>
                <a:cubicBezTo>
                  <a:pt x="1369993" y="386860"/>
                  <a:pt x="1395456" y="399869"/>
                  <a:pt x="1421316" y="347674"/>
                </a:cubicBezTo>
                <a:cubicBezTo>
                  <a:pt x="1442495" y="307854"/>
                  <a:pt x="1499687" y="251376"/>
                  <a:pt x="1531654" y="216473"/>
                </a:cubicBezTo>
                <a:cubicBezTo>
                  <a:pt x="1549661" y="213142"/>
                  <a:pt x="1551724" y="234321"/>
                  <a:pt x="1569492" y="239715"/>
                </a:cubicBezTo>
                <a:lnTo>
                  <a:pt x="1579646" y="230355"/>
                </a:lnTo>
                <a:cubicBezTo>
                  <a:pt x="1589719" y="206003"/>
                  <a:pt x="1584484" y="175463"/>
                  <a:pt x="1582818" y="149604"/>
                </a:cubicBezTo>
                <a:cubicBezTo>
                  <a:pt x="1642311" y="112560"/>
                  <a:pt x="1684987" y="59730"/>
                  <a:pt x="1718937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8AF162E9-0646-95A7-07C2-EDDDFD0ADE09}"/>
              </a:ext>
            </a:extLst>
          </p:cNvPr>
          <p:cNvSpPr/>
          <p:nvPr/>
        </p:nvSpPr>
        <p:spPr>
          <a:xfrm>
            <a:off x="2823752" y="2372650"/>
            <a:ext cx="3139776" cy="3112425"/>
          </a:xfrm>
          <a:custGeom>
            <a:avLst/>
            <a:gdLst>
              <a:gd name="connsiteX0" fmla="*/ 1225467 w 3139776"/>
              <a:gd name="connsiteY0" fmla="*/ 0 h 3112425"/>
              <a:gd name="connsiteX1" fmla="*/ 1437339 w 3139776"/>
              <a:gd name="connsiteY1" fmla="*/ 115892 h 3112425"/>
              <a:gd name="connsiteX2" fmla="*/ 1323986 w 3139776"/>
              <a:gd name="connsiteY2" fmla="*/ 161106 h 3112425"/>
              <a:gd name="connsiteX3" fmla="*/ 1322400 w 3139776"/>
              <a:gd name="connsiteY3" fmla="*/ 163724 h 3112425"/>
              <a:gd name="connsiteX4" fmla="*/ 1326366 w 3139776"/>
              <a:gd name="connsiteY4" fmla="*/ 174829 h 3112425"/>
              <a:gd name="connsiteX5" fmla="*/ 1447413 w 3139776"/>
              <a:gd name="connsiteY5" fmla="*/ 162772 h 3112425"/>
              <a:gd name="connsiteX6" fmla="*/ 1378878 w 3139776"/>
              <a:gd name="connsiteY6" fmla="*/ 251297 h 3112425"/>
              <a:gd name="connsiteX7" fmla="*/ 1313516 w 3139776"/>
              <a:gd name="connsiteY7" fmla="*/ 241698 h 3112425"/>
              <a:gd name="connsiteX8" fmla="*/ 1260448 w 3139776"/>
              <a:gd name="connsiteY8" fmla="*/ 203782 h 3112425"/>
              <a:gd name="connsiteX9" fmla="*/ 1367614 w 3139776"/>
              <a:gd name="connsiteY9" fmla="*/ 287865 h 3112425"/>
              <a:gd name="connsiteX10" fmla="*/ 1456773 w 3139776"/>
              <a:gd name="connsiteY10" fmla="*/ 259705 h 3112425"/>
              <a:gd name="connsiteX11" fmla="*/ 1514838 w 3139776"/>
              <a:gd name="connsiteY11" fmla="*/ 203782 h 3112425"/>
              <a:gd name="connsiteX12" fmla="*/ 1521581 w 3139776"/>
              <a:gd name="connsiteY12" fmla="*/ 207669 h 3112425"/>
              <a:gd name="connsiteX13" fmla="*/ 1504129 w 3139776"/>
              <a:gd name="connsiteY13" fmla="*/ 265416 h 3112425"/>
              <a:gd name="connsiteX14" fmla="*/ 1559259 w 3139776"/>
              <a:gd name="connsiteY14" fmla="*/ 284374 h 3112425"/>
              <a:gd name="connsiteX15" fmla="*/ 1658652 w 3139776"/>
              <a:gd name="connsiteY15" fmla="*/ 248282 h 3112425"/>
              <a:gd name="connsiteX16" fmla="*/ 1732105 w 3139776"/>
              <a:gd name="connsiteY16" fmla="*/ 284850 h 3112425"/>
              <a:gd name="connsiteX17" fmla="*/ 1715526 w 3139776"/>
              <a:gd name="connsiteY17" fmla="*/ 342915 h 3112425"/>
              <a:gd name="connsiteX18" fmla="*/ 1677213 w 3139776"/>
              <a:gd name="connsiteY18" fmla="*/ 332365 h 3112425"/>
              <a:gd name="connsiteX19" fmla="*/ 1696251 w 3139776"/>
              <a:gd name="connsiteY19" fmla="*/ 364570 h 3112425"/>
              <a:gd name="connsiteX20" fmla="*/ 1699027 w 3139776"/>
              <a:gd name="connsiteY20" fmla="*/ 430964 h 3112425"/>
              <a:gd name="connsiteX21" fmla="*/ 1705452 w 3139776"/>
              <a:gd name="connsiteY21" fmla="*/ 425808 h 3112425"/>
              <a:gd name="connsiteX22" fmla="*/ 1712036 w 3139776"/>
              <a:gd name="connsiteY22" fmla="*/ 445480 h 3112425"/>
              <a:gd name="connsiteX23" fmla="*/ 1727345 w 3139776"/>
              <a:gd name="connsiteY23" fmla="*/ 426284 h 3112425"/>
              <a:gd name="connsiteX24" fmla="*/ 1739720 w 3139776"/>
              <a:gd name="connsiteY24" fmla="*/ 538606 h 3112425"/>
              <a:gd name="connsiteX25" fmla="*/ 1725997 w 3139776"/>
              <a:gd name="connsiteY25" fmla="*/ 556216 h 3112425"/>
              <a:gd name="connsiteX26" fmla="*/ 1757250 w 3139776"/>
              <a:gd name="connsiteY26" fmla="*/ 665840 h 3112425"/>
              <a:gd name="connsiteX27" fmla="*/ 1437260 w 3139776"/>
              <a:gd name="connsiteY27" fmla="*/ 408277 h 3112425"/>
              <a:gd name="connsiteX28" fmla="*/ 1481046 w 3139776"/>
              <a:gd name="connsiteY28" fmla="*/ 541779 h 3112425"/>
              <a:gd name="connsiteX29" fmla="*/ 1624066 w 3139776"/>
              <a:gd name="connsiteY29" fmla="*/ 657908 h 3112425"/>
              <a:gd name="connsiteX30" fmla="*/ 1763279 w 3139776"/>
              <a:gd name="connsiteY30" fmla="*/ 722001 h 3112425"/>
              <a:gd name="connsiteX31" fmla="*/ 1901143 w 3139776"/>
              <a:gd name="connsiteY31" fmla="*/ 824487 h 3112425"/>
              <a:gd name="connsiteX32" fmla="*/ 1724807 w 3139776"/>
              <a:gd name="connsiteY32" fmla="*/ 914678 h 3112425"/>
              <a:gd name="connsiteX33" fmla="*/ 1602966 w 3139776"/>
              <a:gd name="connsiteY33" fmla="*/ 906746 h 3112425"/>
              <a:gd name="connsiteX34" fmla="*/ 1509127 w 3139776"/>
              <a:gd name="connsiteY34" fmla="*/ 675439 h 3112425"/>
              <a:gd name="connsiteX35" fmla="*/ 1542443 w 3139776"/>
              <a:gd name="connsiteY35" fmla="*/ 816872 h 3112425"/>
              <a:gd name="connsiteX36" fmla="*/ 1403151 w 3139776"/>
              <a:gd name="connsiteY36" fmla="*/ 728030 h 3112425"/>
              <a:gd name="connsiteX37" fmla="*/ 1582263 w 3139776"/>
              <a:gd name="connsiteY37" fmla="*/ 897306 h 3112425"/>
              <a:gd name="connsiteX38" fmla="*/ 1331919 w 3139776"/>
              <a:gd name="connsiteY38" fmla="*/ 843525 h 3112425"/>
              <a:gd name="connsiteX39" fmla="*/ 1247201 w 3139776"/>
              <a:gd name="connsiteY39" fmla="*/ 733265 h 3112425"/>
              <a:gd name="connsiteX40" fmla="*/ 1291226 w 3139776"/>
              <a:gd name="connsiteY40" fmla="*/ 821790 h 3112425"/>
              <a:gd name="connsiteX41" fmla="*/ 1264573 w 3139776"/>
              <a:gd name="connsiteY41" fmla="*/ 821394 h 3112425"/>
              <a:gd name="connsiteX42" fmla="*/ 1307249 w 3139776"/>
              <a:gd name="connsiteY42" fmla="*/ 869939 h 3112425"/>
              <a:gd name="connsiteX43" fmla="*/ 1231019 w 3139776"/>
              <a:gd name="connsiteY43" fmla="*/ 881441 h 3112425"/>
              <a:gd name="connsiteX44" fmla="*/ 1257672 w 3139776"/>
              <a:gd name="connsiteY44" fmla="*/ 892705 h 3112425"/>
              <a:gd name="connsiteX45" fmla="*/ 1407038 w 3139776"/>
              <a:gd name="connsiteY45" fmla="*/ 872874 h 3112425"/>
              <a:gd name="connsiteX46" fmla="*/ 1800164 w 3139776"/>
              <a:gd name="connsiteY46" fmla="*/ 952118 h 3112425"/>
              <a:gd name="connsiteX47" fmla="*/ 1926526 w 3139776"/>
              <a:gd name="connsiteY47" fmla="*/ 890881 h 3112425"/>
              <a:gd name="connsiteX48" fmla="*/ 2084935 w 3139776"/>
              <a:gd name="connsiteY48" fmla="*/ 844080 h 3112425"/>
              <a:gd name="connsiteX49" fmla="*/ 2165925 w 3139776"/>
              <a:gd name="connsiteY49" fmla="*/ 778083 h 3112425"/>
              <a:gd name="connsiteX50" fmla="*/ 2614736 w 3139776"/>
              <a:gd name="connsiteY50" fmla="*/ 926814 h 3112425"/>
              <a:gd name="connsiteX51" fmla="*/ 2786709 w 3139776"/>
              <a:gd name="connsiteY51" fmla="*/ 1120125 h 3112425"/>
              <a:gd name="connsiteX52" fmla="*/ 3138666 w 3139776"/>
              <a:gd name="connsiteY52" fmla="*/ 1516266 h 3112425"/>
              <a:gd name="connsiteX53" fmla="*/ 3139777 w 3139776"/>
              <a:gd name="connsiteY53" fmla="*/ 1519994 h 3112425"/>
              <a:gd name="connsiteX54" fmla="*/ 3048635 w 3139776"/>
              <a:gd name="connsiteY54" fmla="*/ 1522136 h 3112425"/>
              <a:gd name="connsiteX55" fmla="*/ 3043717 w 3139776"/>
              <a:gd name="connsiteY55" fmla="*/ 1526261 h 3112425"/>
              <a:gd name="connsiteX56" fmla="*/ 3058391 w 3139776"/>
              <a:gd name="connsiteY56" fmla="*/ 1558466 h 3112425"/>
              <a:gd name="connsiteX57" fmla="*/ 3093135 w 3139776"/>
              <a:gd name="connsiteY57" fmla="*/ 1584405 h 3112425"/>
              <a:gd name="connsiteX58" fmla="*/ 2995408 w 3139776"/>
              <a:gd name="connsiteY58" fmla="*/ 1639931 h 3112425"/>
              <a:gd name="connsiteX59" fmla="*/ 3004848 w 3139776"/>
              <a:gd name="connsiteY59" fmla="*/ 1661904 h 3112425"/>
              <a:gd name="connsiteX60" fmla="*/ 3088376 w 3139776"/>
              <a:gd name="connsiteY60" fmla="*/ 1683242 h 3112425"/>
              <a:gd name="connsiteX61" fmla="*/ 2942183 w 3139776"/>
              <a:gd name="connsiteY61" fmla="*/ 1829435 h 3112425"/>
              <a:gd name="connsiteX62" fmla="*/ 2846915 w 3139776"/>
              <a:gd name="connsiteY62" fmla="*/ 1737737 h 3112425"/>
              <a:gd name="connsiteX63" fmla="*/ 2818676 w 3139776"/>
              <a:gd name="connsiteY63" fmla="*/ 1740513 h 3112425"/>
              <a:gd name="connsiteX64" fmla="*/ 2792182 w 3139776"/>
              <a:gd name="connsiteY64" fmla="*/ 1783824 h 3112425"/>
              <a:gd name="connsiteX65" fmla="*/ 2792976 w 3139776"/>
              <a:gd name="connsiteY65" fmla="*/ 1831894 h 3112425"/>
              <a:gd name="connsiteX66" fmla="*/ 2717301 w 3139776"/>
              <a:gd name="connsiteY66" fmla="*/ 1808097 h 3112425"/>
              <a:gd name="connsiteX67" fmla="*/ 2703895 w 3139776"/>
              <a:gd name="connsiteY67" fmla="*/ 1813649 h 3112425"/>
              <a:gd name="connsiteX68" fmla="*/ 2715001 w 3139776"/>
              <a:gd name="connsiteY68" fmla="*/ 1856087 h 3112425"/>
              <a:gd name="connsiteX69" fmla="*/ 2613625 w 3139776"/>
              <a:gd name="connsiteY69" fmla="*/ 1882740 h 3112425"/>
              <a:gd name="connsiteX70" fmla="*/ 2624175 w 3139776"/>
              <a:gd name="connsiteY70" fmla="*/ 1912803 h 3112425"/>
              <a:gd name="connsiteX71" fmla="*/ 2699374 w 3139776"/>
              <a:gd name="connsiteY71" fmla="*/ 1965157 h 3112425"/>
              <a:gd name="connsiteX72" fmla="*/ 2562065 w 3139776"/>
              <a:gd name="connsiteY72" fmla="*/ 1991810 h 3112425"/>
              <a:gd name="connsiteX73" fmla="*/ 2557623 w 3139776"/>
              <a:gd name="connsiteY73" fmla="*/ 2011165 h 3112425"/>
              <a:gd name="connsiteX74" fmla="*/ 2647972 w 3139776"/>
              <a:gd name="connsiteY74" fmla="*/ 2058838 h 3112425"/>
              <a:gd name="connsiteX75" fmla="*/ 2462990 w 3139776"/>
              <a:gd name="connsiteY75" fmla="*/ 2254608 h 3112425"/>
              <a:gd name="connsiteX76" fmla="*/ 2403895 w 3139776"/>
              <a:gd name="connsiteY76" fmla="*/ 2159182 h 3112425"/>
              <a:gd name="connsiteX77" fmla="*/ 2379145 w 3139776"/>
              <a:gd name="connsiteY77" fmla="*/ 2158627 h 3112425"/>
              <a:gd name="connsiteX78" fmla="*/ 2354000 w 3139776"/>
              <a:gd name="connsiteY78" fmla="*/ 2189246 h 3112425"/>
              <a:gd name="connsiteX79" fmla="*/ 2343609 w 3139776"/>
              <a:gd name="connsiteY79" fmla="*/ 2259923 h 3112425"/>
              <a:gd name="connsiteX80" fmla="*/ 2246517 w 3139776"/>
              <a:gd name="connsiteY80" fmla="*/ 2255719 h 3112425"/>
              <a:gd name="connsiteX81" fmla="*/ 2344164 w 3139776"/>
              <a:gd name="connsiteY81" fmla="*/ 2351383 h 3112425"/>
              <a:gd name="connsiteX82" fmla="*/ 2270314 w 3139776"/>
              <a:gd name="connsiteY82" fmla="*/ 2329172 h 3112425"/>
              <a:gd name="connsiteX83" fmla="*/ 2149108 w 3139776"/>
              <a:gd name="connsiteY83" fmla="*/ 2393820 h 3112425"/>
              <a:gd name="connsiteX84" fmla="*/ 2294111 w 3139776"/>
              <a:gd name="connsiteY84" fmla="*/ 2443318 h 3112425"/>
              <a:gd name="connsiteX85" fmla="*/ 2178933 w 3139776"/>
              <a:gd name="connsiteY85" fmla="*/ 2517247 h 3112425"/>
              <a:gd name="connsiteX86" fmla="*/ 2180361 w 3139776"/>
              <a:gd name="connsiteY86" fmla="*/ 2554530 h 3112425"/>
              <a:gd name="connsiteX87" fmla="*/ 2212329 w 3139776"/>
              <a:gd name="connsiteY87" fmla="*/ 2607359 h 3112425"/>
              <a:gd name="connsiteX88" fmla="*/ 2172826 w 3139776"/>
              <a:gd name="connsiteY88" fmla="*/ 2602282 h 3112425"/>
              <a:gd name="connsiteX89" fmla="*/ 2021952 w 3139776"/>
              <a:gd name="connsiteY89" fmla="*/ 2653287 h 3112425"/>
              <a:gd name="connsiteX90" fmla="*/ 2039641 w 3139776"/>
              <a:gd name="connsiteY90" fmla="*/ 2692394 h 3112425"/>
              <a:gd name="connsiteX91" fmla="*/ 1965395 w 3139776"/>
              <a:gd name="connsiteY91" fmla="*/ 2691045 h 3112425"/>
              <a:gd name="connsiteX92" fmla="*/ 1915262 w 3139776"/>
              <a:gd name="connsiteY92" fmla="*/ 2717301 h 3112425"/>
              <a:gd name="connsiteX93" fmla="*/ 1850693 w 3139776"/>
              <a:gd name="connsiteY93" fmla="*/ 2647497 h 3112425"/>
              <a:gd name="connsiteX94" fmla="*/ 1833004 w 3139776"/>
              <a:gd name="connsiteY94" fmla="*/ 2637026 h 3112425"/>
              <a:gd name="connsiteX95" fmla="*/ 1775415 w 3139776"/>
              <a:gd name="connsiteY95" fmla="*/ 2731817 h 3112425"/>
              <a:gd name="connsiteX96" fmla="*/ 1792628 w 3139776"/>
              <a:gd name="connsiteY96" fmla="*/ 2767830 h 3112425"/>
              <a:gd name="connsiteX97" fmla="*/ 1629381 w 3139776"/>
              <a:gd name="connsiteY97" fmla="*/ 2816138 h 3112425"/>
              <a:gd name="connsiteX98" fmla="*/ 1623432 w 3139776"/>
              <a:gd name="connsiteY98" fmla="*/ 2821929 h 3112425"/>
              <a:gd name="connsiteX99" fmla="*/ 1744955 w 3139776"/>
              <a:gd name="connsiteY99" fmla="*/ 2853420 h 3112425"/>
              <a:gd name="connsiteX100" fmla="*/ 1580280 w 3139776"/>
              <a:gd name="connsiteY100" fmla="*/ 2906011 h 3112425"/>
              <a:gd name="connsiteX101" fmla="*/ 1702993 w 3139776"/>
              <a:gd name="connsiteY101" fmla="*/ 2954002 h 3112425"/>
              <a:gd name="connsiteX102" fmla="*/ 1611216 w 3139776"/>
              <a:gd name="connsiteY102" fmla="*/ 2994854 h 3112425"/>
              <a:gd name="connsiteX103" fmla="*/ 1613437 w 3139776"/>
              <a:gd name="connsiteY103" fmla="*/ 3003658 h 3112425"/>
              <a:gd name="connsiteX104" fmla="*/ 1696806 w 3139776"/>
              <a:gd name="connsiteY104" fmla="*/ 3032136 h 3112425"/>
              <a:gd name="connsiteX105" fmla="*/ 1660714 w 3139776"/>
              <a:gd name="connsiteY105" fmla="*/ 3054346 h 3112425"/>
              <a:gd name="connsiteX106" fmla="*/ 1598524 w 3139776"/>
              <a:gd name="connsiteY106" fmla="*/ 3065610 h 3112425"/>
              <a:gd name="connsiteX107" fmla="*/ 1272426 w 3139776"/>
              <a:gd name="connsiteY107" fmla="*/ 3077905 h 3112425"/>
              <a:gd name="connsiteX108" fmla="*/ 1088158 w 3139776"/>
              <a:gd name="connsiteY108" fmla="*/ 3109000 h 3112425"/>
              <a:gd name="connsiteX109" fmla="*/ 1012483 w 3139776"/>
              <a:gd name="connsiteY109" fmla="*/ 3111141 h 3112425"/>
              <a:gd name="connsiteX110" fmla="*/ 1050082 w 3139776"/>
              <a:gd name="connsiteY110" fmla="*/ 2820739 h 3112425"/>
              <a:gd name="connsiteX111" fmla="*/ 839558 w 3139776"/>
              <a:gd name="connsiteY111" fmla="*/ 2449426 h 3112425"/>
              <a:gd name="connsiteX112" fmla="*/ 928400 w 3139776"/>
              <a:gd name="connsiteY112" fmla="*/ 2355825 h 3112425"/>
              <a:gd name="connsiteX113" fmla="*/ 916819 w 3139776"/>
              <a:gd name="connsiteY113" fmla="*/ 2393583 h 3112425"/>
              <a:gd name="connsiteX114" fmla="*/ 1342389 w 3139776"/>
              <a:gd name="connsiteY114" fmla="*/ 2737687 h 3112425"/>
              <a:gd name="connsiteX115" fmla="*/ 1371263 w 3139776"/>
              <a:gd name="connsiteY115" fmla="*/ 2802256 h 3112425"/>
              <a:gd name="connsiteX116" fmla="*/ 1280755 w 3139776"/>
              <a:gd name="connsiteY116" fmla="*/ 2810347 h 3112425"/>
              <a:gd name="connsiteX117" fmla="*/ 1284562 w 3139776"/>
              <a:gd name="connsiteY117" fmla="*/ 2837555 h 3112425"/>
              <a:gd name="connsiteX118" fmla="*/ 1349925 w 3139776"/>
              <a:gd name="connsiteY118" fmla="*/ 2894509 h 3112425"/>
              <a:gd name="connsiteX119" fmla="*/ 1429566 w 3139776"/>
              <a:gd name="connsiteY119" fmla="*/ 2890623 h 3112425"/>
              <a:gd name="connsiteX120" fmla="*/ 1474859 w 3139776"/>
              <a:gd name="connsiteY120" fmla="*/ 2835176 h 3112425"/>
              <a:gd name="connsiteX121" fmla="*/ 1469148 w 3139776"/>
              <a:gd name="connsiteY121" fmla="*/ 2719760 h 3112425"/>
              <a:gd name="connsiteX122" fmla="*/ 1233478 w 3139776"/>
              <a:gd name="connsiteY122" fmla="*/ 2376449 h 3112425"/>
              <a:gd name="connsiteX123" fmla="*/ 1156852 w 3139776"/>
              <a:gd name="connsiteY123" fmla="*/ 2230414 h 3112425"/>
              <a:gd name="connsiteX124" fmla="*/ 1184694 w 3139776"/>
              <a:gd name="connsiteY124" fmla="*/ 1890276 h 3112425"/>
              <a:gd name="connsiteX125" fmla="*/ 1252199 w 3139776"/>
              <a:gd name="connsiteY125" fmla="*/ 1892894 h 3112425"/>
              <a:gd name="connsiteX126" fmla="*/ 1284483 w 3139776"/>
              <a:gd name="connsiteY126" fmla="*/ 1868858 h 3112425"/>
              <a:gd name="connsiteX127" fmla="*/ 1301696 w 3139776"/>
              <a:gd name="connsiteY127" fmla="*/ 1722745 h 3112425"/>
              <a:gd name="connsiteX128" fmla="*/ 1250850 w 3139776"/>
              <a:gd name="connsiteY128" fmla="*/ 1685383 h 3112425"/>
              <a:gd name="connsiteX129" fmla="*/ 1198735 w 3139776"/>
              <a:gd name="connsiteY129" fmla="*/ 1579328 h 3112425"/>
              <a:gd name="connsiteX130" fmla="*/ 1169861 w 3139776"/>
              <a:gd name="connsiteY130" fmla="*/ 1546012 h 3112425"/>
              <a:gd name="connsiteX131" fmla="*/ 1001299 w 3139776"/>
              <a:gd name="connsiteY131" fmla="*/ 1560211 h 3112425"/>
              <a:gd name="connsiteX132" fmla="*/ 911663 w 3139776"/>
              <a:gd name="connsiteY132" fmla="*/ 1664442 h 3112425"/>
              <a:gd name="connsiteX133" fmla="*/ 484348 w 3139776"/>
              <a:gd name="connsiteY133" fmla="*/ 1870366 h 3112425"/>
              <a:gd name="connsiteX134" fmla="*/ 248203 w 3139776"/>
              <a:gd name="connsiteY134" fmla="*/ 1980705 h 3112425"/>
              <a:gd name="connsiteX135" fmla="*/ 183792 w 3139776"/>
              <a:gd name="connsiteY135" fmla="*/ 2074385 h 3112425"/>
              <a:gd name="connsiteX136" fmla="*/ 49736 w 3139776"/>
              <a:gd name="connsiteY136" fmla="*/ 2372403 h 3112425"/>
              <a:gd name="connsiteX137" fmla="*/ 0 w 3139776"/>
              <a:gd name="connsiteY137" fmla="*/ 2412779 h 3112425"/>
              <a:gd name="connsiteX138" fmla="*/ 67028 w 3139776"/>
              <a:gd name="connsiteY138" fmla="*/ 1872666 h 3112425"/>
              <a:gd name="connsiteX139" fmla="*/ 67583 w 3139776"/>
              <a:gd name="connsiteY139" fmla="*/ 1864655 h 3112425"/>
              <a:gd name="connsiteX140" fmla="*/ 66076 w 3139776"/>
              <a:gd name="connsiteY140" fmla="*/ 1788028 h 3112425"/>
              <a:gd name="connsiteX141" fmla="*/ 44183 w 3139776"/>
              <a:gd name="connsiteY141" fmla="*/ 900162 h 3112425"/>
              <a:gd name="connsiteX142" fmla="*/ 761266 w 3139776"/>
              <a:gd name="connsiteY142" fmla="*/ 269541 h 3112425"/>
              <a:gd name="connsiteX143" fmla="*/ 1225467 w 3139776"/>
              <a:gd name="connsiteY143" fmla="*/ 0 h 311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3139776" h="3112425">
                <a:moveTo>
                  <a:pt x="1225467" y="0"/>
                </a:moveTo>
                <a:cubicBezTo>
                  <a:pt x="1295985" y="38393"/>
                  <a:pt x="1364044" y="83052"/>
                  <a:pt x="1437339" y="115892"/>
                </a:cubicBezTo>
                <a:cubicBezTo>
                  <a:pt x="1401961" y="123586"/>
                  <a:pt x="1345483" y="128425"/>
                  <a:pt x="1323986" y="161106"/>
                </a:cubicBezTo>
                <a:cubicBezTo>
                  <a:pt x="1323431" y="161978"/>
                  <a:pt x="1322955" y="162851"/>
                  <a:pt x="1322400" y="163724"/>
                </a:cubicBezTo>
                <a:lnTo>
                  <a:pt x="1326366" y="174829"/>
                </a:lnTo>
                <a:cubicBezTo>
                  <a:pt x="1368169" y="192677"/>
                  <a:pt x="1406482" y="174908"/>
                  <a:pt x="1447413" y="162772"/>
                </a:cubicBezTo>
                <a:cubicBezTo>
                  <a:pt x="1432897" y="194818"/>
                  <a:pt x="1414891" y="238208"/>
                  <a:pt x="1378878" y="251297"/>
                </a:cubicBezTo>
                <a:cubicBezTo>
                  <a:pt x="1357936" y="258912"/>
                  <a:pt x="1332315" y="252169"/>
                  <a:pt x="1313516" y="241698"/>
                </a:cubicBezTo>
                <a:cubicBezTo>
                  <a:pt x="1294874" y="231386"/>
                  <a:pt x="1277344" y="216791"/>
                  <a:pt x="1260448" y="203782"/>
                </a:cubicBezTo>
                <a:cubicBezTo>
                  <a:pt x="1289560" y="242174"/>
                  <a:pt x="1316292" y="280091"/>
                  <a:pt x="1367614" y="287865"/>
                </a:cubicBezTo>
                <a:cubicBezTo>
                  <a:pt x="1400930" y="292941"/>
                  <a:pt x="1430914" y="279694"/>
                  <a:pt x="1456773" y="259705"/>
                </a:cubicBezTo>
                <a:cubicBezTo>
                  <a:pt x="1477794" y="243443"/>
                  <a:pt x="1496356" y="222899"/>
                  <a:pt x="1514838" y="203782"/>
                </a:cubicBezTo>
                <a:lnTo>
                  <a:pt x="1521581" y="207669"/>
                </a:lnTo>
                <a:cubicBezTo>
                  <a:pt x="1521501" y="227103"/>
                  <a:pt x="1514283" y="248838"/>
                  <a:pt x="1504129" y="265416"/>
                </a:cubicBezTo>
                <a:lnTo>
                  <a:pt x="1559259" y="284374"/>
                </a:lnTo>
                <a:cubicBezTo>
                  <a:pt x="1590116" y="265416"/>
                  <a:pt x="1620179" y="239715"/>
                  <a:pt x="1658652" y="248282"/>
                </a:cubicBezTo>
                <a:cubicBezTo>
                  <a:pt x="1682924" y="253676"/>
                  <a:pt x="1710449" y="272397"/>
                  <a:pt x="1732105" y="284850"/>
                </a:cubicBezTo>
                <a:cubicBezTo>
                  <a:pt x="1727266" y="304443"/>
                  <a:pt x="1722983" y="324115"/>
                  <a:pt x="1715526" y="342915"/>
                </a:cubicBezTo>
                <a:cubicBezTo>
                  <a:pt x="1700613" y="344502"/>
                  <a:pt x="1686335" y="326178"/>
                  <a:pt x="1677213" y="332365"/>
                </a:cubicBezTo>
                <a:lnTo>
                  <a:pt x="1696251" y="364570"/>
                </a:lnTo>
                <a:cubicBezTo>
                  <a:pt x="1708546" y="385115"/>
                  <a:pt x="1702359" y="408515"/>
                  <a:pt x="1699027" y="430964"/>
                </a:cubicBezTo>
                <a:lnTo>
                  <a:pt x="1705452" y="425808"/>
                </a:lnTo>
                <a:lnTo>
                  <a:pt x="1712036" y="445480"/>
                </a:lnTo>
                <a:cubicBezTo>
                  <a:pt x="1722269" y="440562"/>
                  <a:pt x="1722507" y="436199"/>
                  <a:pt x="1727345" y="426284"/>
                </a:cubicBezTo>
                <a:cubicBezTo>
                  <a:pt x="1737420" y="440086"/>
                  <a:pt x="1731074" y="510922"/>
                  <a:pt x="1739720" y="538606"/>
                </a:cubicBezTo>
                <a:lnTo>
                  <a:pt x="1725997" y="556216"/>
                </a:lnTo>
                <a:cubicBezTo>
                  <a:pt x="1735912" y="592863"/>
                  <a:pt x="1746304" y="629431"/>
                  <a:pt x="1757250" y="665840"/>
                </a:cubicBezTo>
                <a:cubicBezTo>
                  <a:pt x="1561877" y="590800"/>
                  <a:pt x="1550137" y="585407"/>
                  <a:pt x="1437260" y="408277"/>
                </a:cubicBezTo>
                <a:lnTo>
                  <a:pt x="1481046" y="541779"/>
                </a:lnTo>
                <a:cubicBezTo>
                  <a:pt x="1526657" y="582948"/>
                  <a:pt x="1571237" y="625941"/>
                  <a:pt x="1624066" y="657908"/>
                </a:cubicBezTo>
                <a:cubicBezTo>
                  <a:pt x="1667694" y="684323"/>
                  <a:pt x="1717509" y="699712"/>
                  <a:pt x="1763279" y="722001"/>
                </a:cubicBezTo>
                <a:cubicBezTo>
                  <a:pt x="1815473" y="747464"/>
                  <a:pt x="1858149" y="786253"/>
                  <a:pt x="1901143" y="824487"/>
                </a:cubicBezTo>
                <a:cubicBezTo>
                  <a:pt x="1840222" y="850188"/>
                  <a:pt x="1781285" y="880331"/>
                  <a:pt x="1724807" y="914678"/>
                </a:cubicBezTo>
                <a:cubicBezTo>
                  <a:pt x="1684273" y="911346"/>
                  <a:pt x="1643580" y="908729"/>
                  <a:pt x="1602966" y="906746"/>
                </a:cubicBezTo>
                <a:cubicBezTo>
                  <a:pt x="1567350" y="830754"/>
                  <a:pt x="1547995" y="750320"/>
                  <a:pt x="1509127" y="675439"/>
                </a:cubicBezTo>
                <a:cubicBezTo>
                  <a:pt x="1519677" y="722636"/>
                  <a:pt x="1533241" y="769516"/>
                  <a:pt x="1542443" y="816872"/>
                </a:cubicBezTo>
                <a:lnTo>
                  <a:pt x="1403151" y="728030"/>
                </a:lnTo>
                <a:cubicBezTo>
                  <a:pt x="1458836" y="791409"/>
                  <a:pt x="1531417" y="827263"/>
                  <a:pt x="1582263" y="897306"/>
                </a:cubicBezTo>
                <a:cubicBezTo>
                  <a:pt x="1488741" y="859152"/>
                  <a:pt x="1430597" y="851854"/>
                  <a:pt x="1331919" y="843525"/>
                </a:cubicBezTo>
                <a:cubicBezTo>
                  <a:pt x="1305266" y="803070"/>
                  <a:pt x="1281151" y="767691"/>
                  <a:pt x="1247201" y="733265"/>
                </a:cubicBezTo>
                <a:cubicBezTo>
                  <a:pt x="1258465" y="759045"/>
                  <a:pt x="1289243" y="795931"/>
                  <a:pt x="1291226" y="821790"/>
                </a:cubicBezTo>
                <a:cubicBezTo>
                  <a:pt x="1281548" y="827819"/>
                  <a:pt x="1275520" y="823773"/>
                  <a:pt x="1264573" y="821394"/>
                </a:cubicBezTo>
                <a:cubicBezTo>
                  <a:pt x="1275202" y="842573"/>
                  <a:pt x="1316450" y="841462"/>
                  <a:pt x="1307249" y="869939"/>
                </a:cubicBezTo>
                <a:cubicBezTo>
                  <a:pt x="1284880" y="883900"/>
                  <a:pt x="1256165" y="873668"/>
                  <a:pt x="1231019" y="881441"/>
                </a:cubicBezTo>
                <a:cubicBezTo>
                  <a:pt x="1239824" y="891515"/>
                  <a:pt x="1243949" y="892071"/>
                  <a:pt x="1257672" y="892705"/>
                </a:cubicBezTo>
                <a:cubicBezTo>
                  <a:pt x="1307090" y="894847"/>
                  <a:pt x="1358412" y="868274"/>
                  <a:pt x="1407038" y="872874"/>
                </a:cubicBezTo>
                <a:cubicBezTo>
                  <a:pt x="1544902" y="885883"/>
                  <a:pt x="1653812" y="1001219"/>
                  <a:pt x="1800164" y="952118"/>
                </a:cubicBezTo>
                <a:cubicBezTo>
                  <a:pt x="1844744" y="937206"/>
                  <a:pt x="1883533" y="909205"/>
                  <a:pt x="1926526" y="890881"/>
                </a:cubicBezTo>
                <a:cubicBezTo>
                  <a:pt x="1976421" y="869622"/>
                  <a:pt x="2038610" y="871129"/>
                  <a:pt x="2084935" y="844080"/>
                </a:cubicBezTo>
                <a:cubicBezTo>
                  <a:pt x="2115475" y="826312"/>
                  <a:pt x="2138082" y="799183"/>
                  <a:pt x="2165925" y="778083"/>
                </a:cubicBezTo>
                <a:cubicBezTo>
                  <a:pt x="2341546" y="765550"/>
                  <a:pt x="2481393" y="811478"/>
                  <a:pt x="2614736" y="926814"/>
                </a:cubicBezTo>
                <a:cubicBezTo>
                  <a:pt x="2680733" y="983927"/>
                  <a:pt x="2725947" y="1058332"/>
                  <a:pt x="2786709" y="1120125"/>
                </a:cubicBezTo>
                <a:cubicBezTo>
                  <a:pt x="2919179" y="1254658"/>
                  <a:pt x="3077905" y="1322717"/>
                  <a:pt x="3138666" y="1516266"/>
                </a:cubicBezTo>
                <a:lnTo>
                  <a:pt x="3139777" y="1519994"/>
                </a:lnTo>
                <a:cubicBezTo>
                  <a:pt x="3114790" y="1516504"/>
                  <a:pt x="3069814" y="1506271"/>
                  <a:pt x="3048635" y="1522136"/>
                </a:cubicBezTo>
                <a:cubicBezTo>
                  <a:pt x="3046890" y="1523405"/>
                  <a:pt x="3045383" y="1524912"/>
                  <a:pt x="3043717" y="1526261"/>
                </a:cubicBezTo>
                <a:cubicBezTo>
                  <a:pt x="3044113" y="1541412"/>
                  <a:pt x="3046810" y="1547996"/>
                  <a:pt x="3058391" y="1558466"/>
                </a:cubicBezTo>
                <a:cubicBezTo>
                  <a:pt x="3068941" y="1567985"/>
                  <a:pt x="3081475" y="1576235"/>
                  <a:pt x="3093135" y="1584405"/>
                </a:cubicBezTo>
                <a:cubicBezTo>
                  <a:pt x="3058550" y="1596541"/>
                  <a:pt x="3014843" y="1606139"/>
                  <a:pt x="2995408" y="1639931"/>
                </a:cubicBezTo>
                <a:cubicBezTo>
                  <a:pt x="2996519" y="1651750"/>
                  <a:pt x="2995805" y="1654209"/>
                  <a:pt x="3004848" y="1661904"/>
                </a:cubicBezTo>
                <a:cubicBezTo>
                  <a:pt x="3025076" y="1679038"/>
                  <a:pt x="3062596" y="1679989"/>
                  <a:pt x="3088376" y="1683242"/>
                </a:cubicBezTo>
                <a:cubicBezTo>
                  <a:pt x="3026424" y="1724410"/>
                  <a:pt x="2983431" y="1766690"/>
                  <a:pt x="2942183" y="1829435"/>
                </a:cubicBezTo>
                <a:cubicBezTo>
                  <a:pt x="2919417" y="1791756"/>
                  <a:pt x="2893002" y="1749239"/>
                  <a:pt x="2846915" y="1737737"/>
                </a:cubicBezTo>
                <a:cubicBezTo>
                  <a:pt x="2836762" y="1735199"/>
                  <a:pt x="2828275" y="1737182"/>
                  <a:pt x="2818676" y="1740513"/>
                </a:cubicBezTo>
                <a:cubicBezTo>
                  <a:pt x="2803763" y="1752253"/>
                  <a:pt x="2794800" y="1764548"/>
                  <a:pt x="2792182" y="1783824"/>
                </a:cubicBezTo>
                <a:cubicBezTo>
                  <a:pt x="2790041" y="1799450"/>
                  <a:pt x="2791786" y="1816188"/>
                  <a:pt x="2792976" y="1831894"/>
                </a:cubicBezTo>
                <a:cubicBezTo>
                  <a:pt x="2768861" y="1821661"/>
                  <a:pt x="2743795" y="1808652"/>
                  <a:pt x="2717301" y="1808097"/>
                </a:cubicBezTo>
                <a:lnTo>
                  <a:pt x="2703895" y="1813649"/>
                </a:lnTo>
                <a:cubicBezTo>
                  <a:pt x="2700326" y="1831259"/>
                  <a:pt x="2724361" y="1846489"/>
                  <a:pt x="2715001" y="1856087"/>
                </a:cubicBezTo>
                <a:cubicBezTo>
                  <a:pt x="2682795" y="1859339"/>
                  <a:pt x="2637819" y="1859260"/>
                  <a:pt x="2613625" y="1882740"/>
                </a:cubicBezTo>
                <a:cubicBezTo>
                  <a:pt x="2612515" y="1897812"/>
                  <a:pt x="2614339" y="1900984"/>
                  <a:pt x="2624175" y="1912803"/>
                </a:cubicBezTo>
                <a:cubicBezTo>
                  <a:pt x="2642182" y="1934617"/>
                  <a:pt x="2675101" y="1950641"/>
                  <a:pt x="2699374" y="1965157"/>
                </a:cubicBezTo>
                <a:cubicBezTo>
                  <a:pt x="2659157" y="1963809"/>
                  <a:pt x="2592525" y="1961587"/>
                  <a:pt x="2562065" y="1991810"/>
                </a:cubicBezTo>
                <a:cubicBezTo>
                  <a:pt x="2555481" y="1998314"/>
                  <a:pt x="2557385" y="2002439"/>
                  <a:pt x="2557623" y="2011165"/>
                </a:cubicBezTo>
                <a:cubicBezTo>
                  <a:pt x="2577295" y="2038690"/>
                  <a:pt x="2617195" y="2048208"/>
                  <a:pt x="2647972" y="2058838"/>
                </a:cubicBezTo>
                <a:cubicBezTo>
                  <a:pt x="2511536" y="2121027"/>
                  <a:pt x="2559685" y="2178378"/>
                  <a:pt x="2462990" y="2254608"/>
                </a:cubicBezTo>
                <a:cubicBezTo>
                  <a:pt x="2451330" y="2222244"/>
                  <a:pt x="2437845" y="2174967"/>
                  <a:pt x="2403895" y="2159182"/>
                </a:cubicBezTo>
                <a:cubicBezTo>
                  <a:pt x="2395407" y="2155295"/>
                  <a:pt x="2387395" y="2154740"/>
                  <a:pt x="2379145" y="2158627"/>
                </a:cubicBezTo>
                <a:cubicBezTo>
                  <a:pt x="2366613" y="2164576"/>
                  <a:pt x="2358521" y="2176316"/>
                  <a:pt x="2354000" y="2189246"/>
                </a:cubicBezTo>
                <a:cubicBezTo>
                  <a:pt x="2346464" y="2210584"/>
                  <a:pt x="2345830" y="2237316"/>
                  <a:pt x="2343609" y="2259923"/>
                </a:cubicBezTo>
                <a:cubicBezTo>
                  <a:pt x="2311324" y="2258415"/>
                  <a:pt x="2278802" y="2256115"/>
                  <a:pt x="2246517" y="2255719"/>
                </a:cubicBezTo>
                <a:cubicBezTo>
                  <a:pt x="2278405" y="2288241"/>
                  <a:pt x="2309976" y="2321240"/>
                  <a:pt x="2344164" y="2351383"/>
                </a:cubicBezTo>
                <a:lnTo>
                  <a:pt x="2270314" y="2329172"/>
                </a:lnTo>
                <a:cubicBezTo>
                  <a:pt x="2226131" y="2345909"/>
                  <a:pt x="2187183" y="2365344"/>
                  <a:pt x="2149108" y="2393820"/>
                </a:cubicBezTo>
                <a:cubicBezTo>
                  <a:pt x="2196384" y="2415079"/>
                  <a:pt x="2242551" y="2434751"/>
                  <a:pt x="2294111" y="2443318"/>
                </a:cubicBezTo>
                <a:cubicBezTo>
                  <a:pt x="2256036" y="2459262"/>
                  <a:pt x="2197099" y="2475920"/>
                  <a:pt x="2178933" y="2517247"/>
                </a:cubicBezTo>
                <a:cubicBezTo>
                  <a:pt x="2173380" y="2529940"/>
                  <a:pt x="2174491" y="2542235"/>
                  <a:pt x="2180361" y="2554530"/>
                </a:cubicBezTo>
                <a:cubicBezTo>
                  <a:pt x="2189007" y="2572774"/>
                  <a:pt x="2218278" y="2586735"/>
                  <a:pt x="2212329" y="2607359"/>
                </a:cubicBezTo>
                <a:cubicBezTo>
                  <a:pt x="2190911" y="2615212"/>
                  <a:pt x="2191784" y="2605217"/>
                  <a:pt x="2172826" y="2602282"/>
                </a:cubicBezTo>
                <a:cubicBezTo>
                  <a:pt x="2141969" y="2597523"/>
                  <a:pt x="2037262" y="2626872"/>
                  <a:pt x="2021952" y="2653287"/>
                </a:cubicBezTo>
                <a:cubicBezTo>
                  <a:pt x="2022587" y="2670104"/>
                  <a:pt x="2030281" y="2679226"/>
                  <a:pt x="2039641" y="2692394"/>
                </a:cubicBezTo>
                <a:cubicBezTo>
                  <a:pt x="2014972" y="2695963"/>
                  <a:pt x="1989271" y="2688031"/>
                  <a:pt x="1965395" y="2691045"/>
                </a:cubicBezTo>
                <a:cubicBezTo>
                  <a:pt x="1946199" y="2693504"/>
                  <a:pt x="1930255" y="2730310"/>
                  <a:pt x="1915262" y="2717301"/>
                </a:cubicBezTo>
                <a:cubicBezTo>
                  <a:pt x="1889799" y="2695170"/>
                  <a:pt x="1882185" y="2665899"/>
                  <a:pt x="1850693" y="2647497"/>
                </a:cubicBezTo>
                <a:cubicBezTo>
                  <a:pt x="1844744" y="2644007"/>
                  <a:pt x="1839033" y="2640357"/>
                  <a:pt x="1833004" y="2637026"/>
                </a:cubicBezTo>
                <a:cubicBezTo>
                  <a:pt x="1810635" y="2667248"/>
                  <a:pt x="1793105" y="2698660"/>
                  <a:pt x="1775415" y="2731817"/>
                </a:cubicBezTo>
                <a:cubicBezTo>
                  <a:pt x="1779540" y="2745064"/>
                  <a:pt x="1785489" y="2755932"/>
                  <a:pt x="1792628" y="2767830"/>
                </a:cubicBezTo>
                <a:cubicBezTo>
                  <a:pt x="1704421" y="2764261"/>
                  <a:pt x="1702359" y="2747365"/>
                  <a:pt x="1629381" y="2816138"/>
                </a:cubicBezTo>
                <a:cubicBezTo>
                  <a:pt x="1627398" y="2818042"/>
                  <a:pt x="1625415" y="2819946"/>
                  <a:pt x="1623432" y="2821929"/>
                </a:cubicBezTo>
                <a:cubicBezTo>
                  <a:pt x="1663807" y="2836366"/>
                  <a:pt x="1702517" y="2846360"/>
                  <a:pt x="1744955" y="2853420"/>
                </a:cubicBezTo>
                <a:cubicBezTo>
                  <a:pt x="1683876" y="2862622"/>
                  <a:pt x="1635330" y="2877772"/>
                  <a:pt x="1580280" y="2906011"/>
                </a:cubicBezTo>
                <a:cubicBezTo>
                  <a:pt x="1620655" y="2924811"/>
                  <a:pt x="1660714" y="2940120"/>
                  <a:pt x="1702993" y="2954002"/>
                </a:cubicBezTo>
                <a:cubicBezTo>
                  <a:pt x="1671898" y="2961379"/>
                  <a:pt x="1633585" y="2970264"/>
                  <a:pt x="1611216" y="2994854"/>
                </a:cubicBezTo>
                <a:lnTo>
                  <a:pt x="1613437" y="3003658"/>
                </a:lnTo>
                <a:cubicBezTo>
                  <a:pt x="1636203" y="3015002"/>
                  <a:pt x="1680148" y="3016112"/>
                  <a:pt x="1696806" y="3032136"/>
                </a:cubicBezTo>
                <a:cubicBezTo>
                  <a:pt x="1688239" y="3045541"/>
                  <a:pt x="1676103" y="3050856"/>
                  <a:pt x="1660714" y="3054346"/>
                </a:cubicBezTo>
                <a:cubicBezTo>
                  <a:pt x="1640248" y="3059026"/>
                  <a:pt x="1619228" y="3062199"/>
                  <a:pt x="1598524" y="3065610"/>
                </a:cubicBezTo>
                <a:cubicBezTo>
                  <a:pt x="1538318" y="3071877"/>
                  <a:pt x="1316609" y="3100354"/>
                  <a:pt x="1272426" y="3077905"/>
                </a:cubicBezTo>
                <a:cubicBezTo>
                  <a:pt x="1223563" y="3053156"/>
                  <a:pt x="1139718" y="3098529"/>
                  <a:pt x="1088158" y="3109000"/>
                </a:cubicBezTo>
                <a:cubicBezTo>
                  <a:pt x="1063409" y="3113997"/>
                  <a:pt x="1037629" y="3112411"/>
                  <a:pt x="1012483" y="3111141"/>
                </a:cubicBezTo>
                <a:cubicBezTo>
                  <a:pt x="1030410" y="3016826"/>
                  <a:pt x="1050321" y="2916879"/>
                  <a:pt x="1050082" y="2820739"/>
                </a:cubicBezTo>
                <a:cubicBezTo>
                  <a:pt x="1049686" y="2659712"/>
                  <a:pt x="945455" y="2555323"/>
                  <a:pt x="839558" y="2449426"/>
                </a:cubicBezTo>
                <a:cubicBezTo>
                  <a:pt x="857723" y="2426899"/>
                  <a:pt x="901193" y="2361219"/>
                  <a:pt x="928400" y="2355825"/>
                </a:cubicBezTo>
                <a:cubicBezTo>
                  <a:pt x="923720" y="2367485"/>
                  <a:pt x="917692" y="2380970"/>
                  <a:pt x="916819" y="2393583"/>
                </a:cubicBezTo>
                <a:cubicBezTo>
                  <a:pt x="906190" y="2548580"/>
                  <a:pt x="1244742" y="2626555"/>
                  <a:pt x="1342389" y="2737687"/>
                </a:cubicBezTo>
                <a:cubicBezTo>
                  <a:pt x="1357936" y="2755297"/>
                  <a:pt x="1373008" y="2777904"/>
                  <a:pt x="1371263" y="2802256"/>
                </a:cubicBezTo>
                <a:cubicBezTo>
                  <a:pt x="1351511" y="2827560"/>
                  <a:pt x="1308677" y="2800194"/>
                  <a:pt x="1280755" y="2810347"/>
                </a:cubicBezTo>
                <a:cubicBezTo>
                  <a:pt x="1278137" y="2823118"/>
                  <a:pt x="1279089" y="2825657"/>
                  <a:pt x="1284562" y="2837555"/>
                </a:cubicBezTo>
                <a:cubicBezTo>
                  <a:pt x="1296461" y="2863335"/>
                  <a:pt x="1323510" y="2885229"/>
                  <a:pt x="1349925" y="2894509"/>
                </a:cubicBezTo>
                <a:cubicBezTo>
                  <a:pt x="1375943" y="2903632"/>
                  <a:pt x="1404737" y="2903394"/>
                  <a:pt x="1429566" y="2890623"/>
                </a:cubicBezTo>
                <a:cubicBezTo>
                  <a:pt x="1452014" y="2879042"/>
                  <a:pt x="1467403" y="2859052"/>
                  <a:pt x="1474859" y="2835176"/>
                </a:cubicBezTo>
                <a:cubicBezTo>
                  <a:pt x="1486520" y="2797894"/>
                  <a:pt x="1479143" y="2756487"/>
                  <a:pt x="1469148" y="2719760"/>
                </a:cubicBezTo>
                <a:cubicBezTo>
                  <a:pt x="1424409" y="2555799"/>
                  <a:pt x="1325811" y="2502097"/>
                  <a:pt x="1233478" y="2376449"/>
                </a:cubicBezTo>
                <a:cubicBezTo>
                  <a:pt x="1202066" y="2333694"/>
                  <a:pt x="1182235" y="2277453"/>
                  <a:pt x="1156852" y="2230414"/>
                </a:cubicBezTo>
                <a:cubicBezTo>
                  <a:pt x="1244108" y="2047019"/>
                  <a:pt x="1158756" y="1984750"/>
                  <a:pt x="1184694" y="1890276"/>
                </a:cubicBezTo>
                <a:cubicBezTo>
                  <a:pt x="1206746" y="1889324"/>
                  <a:pt x="1230940" y="1897732"/>
                  <a:pt x="1252199" y="1892894"/>
                </a:cubicBezTo>
                <a:cubicBezTo>
                  <a:pt x="1265921" y="1889879"/>
                  <a:pt x="1277661" y="1881153"/>
                  <a:pt x="1284483" y="1868858"/>
                </a:cubicBezTo>
                <a:cubicBezTo>
                  <a:pt x="1299555" y="1841809"/>
                  <a:pt x="1310422" y="1751063"/>
                  <a:pt x="1301696" y="1722745"/>
                </a:cubicBezTo>
                <a:cubicBezTo>
                  <a:pt x="1294716" y="1700059"/>
                  <a:pt x="1270046" y="1695378"/>
                  <a:pt x="1250850" y="1685383"/>
                </a:cubicBezTo>
                <a:cubicBezTo>
                  <a:pt x="1204842" y="1661428"/>
                  <a:pt x="1213172" y="1620259"/>
                  <a:pt x="1198735" y="1579328"/>
                </a:cubicBezTo>
                <a:cubicBezTo>
                  <a:pt x="1193499" y="1564495"/>
                  <a:pt x="1184615" y="1552517"/>
                  <a:pt x="1169861" y="1546012"/>
                </a:cubicBezTo>
                <a:cubicBezTo>
                  <a:pt x="1131627" y="1529037"/>
                  <a:pt x="1038977" y="1545537"/>
                  <a:pt x="1001299" y="1560211"/>
                </a:cubicBezTo>
                <a:cubicBezTo>
                  <a:pt x="951801" y="1579408"/>
                  <a:pt x="932367" y="1618593"/>
                  <a:pt x="911663" y="1664442"/>
                </a:cubicBezTo>
                <a:cubicBezTo>
                  <a:pt x="759283" y="1711005"/>
                  <a:pt x="626813" y="1802148"/>
                  <a:pt x="484348" y="1870366"/>
                </a:cubicBezTo>
                <a:cubicBezTo>
                  <a:pt x="409705" y="1906061"/>
                  <a:pt x="314120" y="1931286"/>
                  <a:pt x="248203" y="1980705"/>
                </a:cubicBezTo>
                <a:cubicBezTo>
                  <a:pt x="218298" y="2003073"/>
                  <a:pt x="200926" y="2042180"/>
                  <a:pt x="183792" y="2074385"/>
                </a:cubicBezTo>
                <a:cubicBezTo>
                  <a:pt x="159202" y="2154819"/>
                  <a:pt x="104548" y="2307517"/>
                  <a:pt x="49736" y="2372403"/>
                </a:cubicBezTo>
                <a:cubicBezTo>
                  <a:pt x="35933" y="2388744"/>
                  <a:pt x="17530" y="2400880"/>
                  <a:pt x="0" y="2412779"/>
                </a:cubicBezTo>
                <a:cubicBezTo>
                  <a:pt x="35696" y="2236522"/>
                  <a:pt x="60206" y="2052413"/>
                  <a:pt x="67028" y="1872666"/>
                </a:cubicBezTo>
                <a:lnTo>
                  <a:pt x="67583" y="1864655"/>
                </a:lnTo>
                <a:lnTo>
                  <a:pt x="66076" y="1788028"/>
                </a:lnTo>
                <a:cubicBezTo>
                  <a:pt x="69170" y="1492310"/>
                  <a:pt x="53464" y="1195721"/>
                  <a:pt x="44183" y="900162"/>
                </a:cubicBezTo>
                <a:cubicBezTo>
                  <a:pt x="362111" y="766343"/>
                  <a:pt x="587786" y="570097"/>
                  <a:pt x="761266" y="269541"/>
                </a:cubicBezTo>
                <a:cubicBezTo>
                  <a:pt x="944345" y="221233"/>
                  <a:pt x="1084430" y="124220"/>
                  <a:pt x="122546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FE40769-77A8-19A5-DFCF-194A9FB3AC5F}"/>
              </a:ext>
            </a:extLst>
          </p:cNvPr>
          <p:cNvSpPr/>
          <p:nvPr/>
        </p:nvSpPr>
        <p:spPr>
          <a:xfrm>
            <a:off x="2823435" y="4243162"/>
            <a:ext cx="185271" cy="541949"/>
          </a:xfrm>
          <a:custGeom>
            <a:avLst/>
            <a:gdLst>
              <a:gd name="connsiteX0" fmla="*/ 67028 w 185271"/>
              <a:gd name="connsiteY0" fmla="*/ 1837 h 541949"/>
              <a:gd name="connsiteX1" fmla="*/ 142861 w 185271"/>
              <a:gd name="connsiteY1" fmla="*/ 13418 h 541949"/>
              <a:gd name="connsiteX2" fmla="*/ 145717 w 185271"/>
              <a:gd name="connsiteY2" fmla="*/ 15481 h 541949"/>
              <a:gd name="connsiteX3" fmla="*/ 168721 w 185271"/>
              <a:gd name="connsiteY3" fmla="*/ 46020 h 541949"/>
              <a:gd name="connsiteX4" fmla="*/ 158250 w 185271"/>
              <a:gd name="connsiteY4" fmla="*/ 87268 h 541949"/>
              <a:gd name="connsiteX5" fmla="*/ 101217 w 185271"/>
              <a:gd name="connsiteY5" fmla="*/ 122092 h 541949"/>
              <a:gd name="connsiteX6" fmla="*/ 183237 w 185271"/>
              <a:gd name="connsiteY6" fmla="*/ 134307 h 541949"/>
              <a:gd name="connsiteX7" fmla="*/ 183792 w 185271"/>
              <a:gd name="connsiteY7" fmla="*/ 203556 h 541949"/>
              <a:gd name="connsiteX8" fmla="*/ 49736 w 185271"/>
              <a:gd name="connsiteY8" fmla="*/ 501574 h 541949"/>
              <a:gd name="connsiteX9" fmla="*/ 0 w 185271"/>
              <a:gd name="connsiteY9" fmla="*/ 541950 h 541949"/>
              <a:gd name="connsiteX10" fmla="*/ 67028 w 185271"/>
              <a:gd name="connsiteY10" fmla="*/ 1837 h 54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5271" h="541949">
                <a:moveTo>
                  <a:pt x="67028" y="1837"/>
                </a:moveTo>
                <a:cubicBezTo>
                  <a:pt x="95347" y="-305"/>
                  <a:pt x="118906" y="-3874"/>
                  <a:pt x="142861" y="13418"/>
                </a:cubicBezTo>
                <a:lnTo>
                  <a:pt x="145717" y="15481"/>
                </a:lnTo>
                <a:cubicBezTo>
                  <a:pt x="156346" y="23175"/>
                  <a:pt x="166024" y="32694"/>
                  <a:pt x="168721" y="46020"/>
                </a:cubicBezTo>
                <a:cubicBezTo>
                  <a:pt x="171497" y="59743"/>
                  <a:pt x="167055" y="76481"/>
                  <a:pt x="158250" y="87268"/>
                </a:cubicBezTo>
                <a:cubicBezTo>
                  <a:pt x="145241" y="103054"/>
                  <a:pt x="119382" y="113445"/>
                  <a:pt x="101217" y="122092"/>
                </a:cubicBezTo>
                <a:cubicBezTo>
                  <a:pt x="125093" y="123757"/>
                  <a:pt x="163168" y="121457"/>
                  <a:pt x="183237" y="134307"/>
                </a:cubicBezTo>
                <a:cubicBezTo>
                  <a:pt x="190297" y="158739"/>
                  <a:pt x="176098" y="179204"/>
                  <a:pt x="183792" y="203556"/>
                </a:cubicBezTo>
                <a:cubicBezTo>
                  <a:pt x="159202" y="283990"/>
                  <a:pt x="104548" y="436688"/>
                  <a:pt x="49736" y="501574"/>
                </a:cubicBezTo>
                <a:cubicBezTo>
                  <a:pt x="35933" y="517915"/>
                  <a:pt x="17530" y="530051"/>
                  <a:pt x="0" y="541950"/>
                </a:cubicBezTo>
                <a:cubicBezTo>
                  <a:pt x="35775" y="365693"/>
                  <a:pt x="60206" y="181584"/>
                  <a:pt x="67028" y="183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B42E8E-EAAC-AA16-26DA-FB73A2AD459F}"/>
              </a:ext>
            </a:extLst>
          </p:cNvPr>
          <p:cNvSpPr/>
          <p:nvPr/>
        </p:nvSpPr>
        <p:spPr>
          <a:xfrm>
            <a:off x="4474868" y="2772678"/>
            <a:ext cx="88604" cy="156187"/>
          </a:xfrm>
          <a:custGeom>
            <a:avLst/>
            <a:gdLst>
              <a:gd name="connsiteX0" fmla="*/ 0 w 88604"/>
              <a:gd name="connsiteY0" fmla="*/ 0 h 156187"/>
              <a:gd name="connsiteX1" fmla="*/ 37599 w 88604"/>
              <a:gd name="connsiteY1" fmla="*/ 49577 h 156187"/>
              <a:gd name="connsiteX2" fmla="*/ 44738 w 88604"/>
              <a:gd name="connsiteY2" fmla="*/ 50132 h 156187"/>
              <a:gd name="connsiteX3" fmla="*/ 47911 w 88604"/>
              <a:gd name="connsiteY3" fmla="*/ 30936 h 156187"/>
              <a:gd name="connsiteX4" fmla="*/ 54336 w 88604"/>
              <a:gd name="connsiteY4" fmla="*/ 25780 h 156187"/>
              <a:gd name="connsiteX5" fmla="*/ 60920 w 88604"/>
              <a:gd name="connsiteY5" fmla="*/ 45452 h 156187"/>
              <a:gd name="connsiteX6" fmla="*/ 76230 w 88604"/>
              <a:gd name="connsiteY6" fmla="*/ 26256 h 156187"/>
              <a:gd name="connsiteX7" fmla="*/ 88604 w 88604"/>
              <a:gd name="connsiteY7" fmla="*/ 138578 h 156187"/>
              <a:gd name="connsiteX8" fmla="*/ 74881 w 88604"/>
              <a:gd name="connsiteY8" fmla="*/ 156188 h 156187"/>
              <a:gd name="connsiteX9" fmla="*/ 0 w 88604"/>
              <a:gd name="connsiteY9" fmla="*/ 0 h 15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8604" h="156187">
                <a:moveTo>
                  <a:pt x="0" y="0"/>
                </a:moveTo>
                <a:cubicBezTo>
                  <a:pt x="13167" y="16182"/>
                  <a:pt x="25701" y="32364"/>
                  <a:pt x="37599" y="49577"/>
                </a:cubicBezTo>
                <a:lnTo>
                  <a:pt x="44738" y="50132"/>
                </a:lnTo>
                <a:lnTo>
                  <a:pt x="47911" y="30936"/>
                </a:lnTo>
                <a:lnTo>
                  <a:pt x="54336" y="25780"/>
                </a:lnTo>
                <a:lnTo>
                  <a:pt x="60920" y="45452"/>
                </a:lnTo>
                <a:cubicBezTo>
                  <a:pt x="71153" y="40534"/>
                  <a:pt x="71391" y="36171"/>
                  <a:pt x="76230" y="26256"/>
                </a:cubicBezTo>
                <a:cubicBezTo>
                  <a:pt x="86304" y="40058"/>
                  <a:pt x="79958" y="110894"/>
                  <a:pt x="88604" y="138578"/>
                </a:cubicBezTo>
                <a:lnTo>
                  <a:pt x="74881" y="156188"/>
                </a:lnTo>
                <a:cubicBezTo>
                  <a:pt x="51164" y="102962"/>
                  <a:pt x="19990" y="55368"/>
                  <a:pt x="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8ADC65AA-B313-C85F-441F-0E8F7E7EB2FB}"/>
              </a:ext>
            </a:extLst>
          </p:cNvPr>
          <p:cNvSpPr/>
          <p:nvPr/>
        </p:nvSpPr>
        <p:spPr>
          <a:xfrm>
            <a:off x="2889591" y="4159783"/>
            <a:ext cx="57454" cy="77203"/>
          </a:xfrm>
          <a:custGeom>
            <a:avLst/>
            <a:gdLst>
              <a:gd name="connsiteX0" fmla="*/ 0 w 57454"/>
              <a:gd name="connsiteY0" fmla="*/ 578 h 77203"/>
              <a:gd name="connsiteX1" fmla="*/ 53623 w 57454"/>
              <a:gd name="connsiteY1" fmla="*/ 8827 h 77203"/>
              <a:gd name="connsiteX2" fmla="*/ 55209 w 57454"/>
              <a:gd name="connsiteY2" fmla="*/ 27944 h 77203"/>
              <a:gd name="connsiteX3" fmla="*/ 1507 w 57454"/>
              <a:gd name="connsiteY3" fmla="*/ 77204 h 77203"/>
              <a:gd name="connsiteX4" fmla="*/ 0 w 57454"/>
              <a:gd name="connsiteY4" fmla="*/ 578 h 77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454" h="77203">
                <a:moveTo>
                  <a:pt x="0" y="578"/>
                </a:moveTo>
                <a:cubicBezTo>
                  <a:pt x="18562" y="102"/>
                  <a:pt x="37599" y="-2437"/>
                  <a:pt x="53623" y="8827"/>
                </a:cubicBezTo>
                <a:cubicBezTo>
                  <a:pt x="57034" y="17791"/>
                  <a:pt x="59413" y="19218"/>
                  <a:pt x="55209" y="27944"/>
                </a:cubicBezTo>
                <a:cubicBezTo>
                  <a:pt x="45294" y="48727"/>
                  <a:pt x="20227" y="64750"/>
                  <a:pt x="1507" y="77204"/>
                </a:cubicBezTo>
                <a:lnTo>
                  <a:pt x="0" y="578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309B766E-6643-375B-0081-FBF8FEDAF03C}"/>
              </a:ext>
            </a:extLst>
          </p:cNvPr>
          <p:cNvSpPr/>
          <p:nvPr/>
        </p:nvSpPr>
        <p:spPr>
          <a:xfrm>
            <a:off x="4325572" y="2638066"/>
            <a:ext cx="57439" cy="64965"/>
          </a:xfrm>
          <a:custGeom>
            <a:avLst/>
            <a:gdLst>
              <a:gd name="connsiteX0" fmla="*/ 2310 w 57439"/>
              <a:gd name="connsiteY0" fmla="*/ 0 h 64965"/>
              <a:gd name="connsiteX1" fmla="*/ 57439 w 57439"/>
              <a:gd name="connsiteY1" fmla="*/ 18958 h 64965"/>
              <a:gd name="connsiteX2" fmla="*/ 11829 w 57439"/>
              <a:gd name="connsiteY2" fmla="*/ 64966 h 64965"/>
              <a:gd name="connsiteX3" fmla="*/ 2786 w 57439"/>
              <a:gd name="connsiteY3" fmla="*/ 57430 h 64965"/>
              <a:gd name="connsiteX4" fmla="*/ 2310 w 57439"/>
              <a:gd name="connsiteY4" fmla="*/ 0 h 64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439" h="64965">
                <a:moveTo>
                  <a:pt x="2310" y="0"/>
                </a:moveTo>
                <a:lnTo>
                  <a:pt x="57439" y="18958"/>
                </a:lnTo>
                <a:cubicBezTo>
                  <a:pt x="39830" y="38472"/>
                  <a:pt x="39116" y="54812"/>
                  <a:pt x="11829" y="64966"/>
                </a:cubicBezTo>
                <a:lnTo>
                  <a:pt x="2786" y="57430"/>
                </a:lnTo>
                <a:cubicBezTo>
                  <a:pt x="-1657" y="37203"/>
                  <a:pt x="9" y="20307"/>
                  <a:pt x="231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E67D7728-DD18-8B55-BE38-528B8EFB631D}"/>
              </a:ext>
            </a:extLst>
          </p:cNvPr>
          <p:cNvSpPr/>
          <p:nvPr/>
        </p:nvSpPr>
        <p:spPr>
          <a:xfrm>
            <a:off x="6310411" y="2125982"/>
            <a:ext cx="1402635" cy="1719861"/>
          </a:xfrm>
          <a:custGeom>
            <a:avLst/>
            <a:gdLst>
              <a:gd name="connsiteX0" fmla="*/ 520361 w 1402635"/>
              <a:gd name="connsiteY0" fmla="*/ 203755 h 1719861"/>
              <a:gd name="connsiteX1" fmla="*/ 765153 w 1402635"/>
              <a:gd name="connsiteY1" fmla="*/ 10523 h 1719861"/>
              <a:gd name="connsiteX2" fmla="*/ 1071817 w 1402635"/>
              <a:gd name="connsiteY2" fmla="*/ 17345 h 1719861"/>
              <a:gd name="connsiteX3" fmla="*/ 1366741 w 1402635"/>
              <a:gd name="connsiteY3" fmla="*/ 109835 h 1719861"/>
              <a:gd name="connsiteX4" fmla="*/ 1368249 w 1402635"/>
              <a:gd name="connsiteY4" fmla="*/ 112929 h 1719861"/>
              <a:gd name="connsiteX5" fmla="*/ 1377767 w 1402635"/>
              <a:gd name="connsiteY5" fmla="*/ 1036253 h 1719861"/>
              <a:gd name="connsiteX6" fmla="*/ 1396170 w 1402635"/>
              <a:gd name="connsiteY6" fmla="*/ 1569623 h 1719861"/>
              <a:gd name="connsiteX7" fmla="*/ 1322320 w 1402635"/>
              <a:gd name="connsiteY7" fmla="*/ 1593262 h 1719861"/>
              <a:gd name="connsiteX8" fmla="*/ 1316530 w 1402635"/>
              <a:gd name="connsiteY8" fmla="*/ 1600718 h 1719861"/>
              <a:gd name="connsiteX9" fmla="*/ 1314308 w 1402635"/>
              <a:gd name="connsiteY9" fmla="*/ 1606985 h 1719861"/>
              <a:gd name="connsiteX10" fmla="*/ 1170020 w 1402635"/>
              <a:gd name="connsiteY10" fmla="*/ 1581205 h 1719861"/>
              <a:gd name="connsiteX11" fmla="*/ 1085302 w 1402635"/>
              <a:gd name="connsiteY11" fmla="*/ 1644346 h 1719861"/>
              <a:gd name="connsiteX12" fmla="*/ 975756 w 1402635"/>
              <a:gd name="connsiteY12" fmla="*/ 1530279 h 1719861"/>
              <a:gd name="connsiteX13" fmla="*/ 917137 w 1402635"/>
              <a:gd name="connsiteY13" fmla="*/ 1524012 h 1719861"/>
              <a:gd name="connsiteX14" fmla="*/ 865259 w 1402635"/>
              <a:gd name="connsiteY14" fmla="*/ 1618407 h 1719861"/>
              <a:gd name="connsiteX15" fmla="*/ 821314 w 1402635"/>
              <a:gd name="connsiteY15" fmla="*/ 1601591 h 1719861"/>
              <a:gd name="connsiteX16" fmla="*/ 707009 w 1402635"/>
              <a:gd name="connsiteY16" fmla="*/ 1623008 h 1719861"/>
              <a:gd name="connsiteX17" fmla="*/ 697331 w 1402635"/>
              <a:gd name="connsiteY17" fmla="*/ 1639745 h 1719861"/>
              <a:gd name="connsiteX18" fmla="*/ 747384 w 1402635"/>
              <a:gd name="connsiteY18" fmla="*/ 1658783 h 1719861"/>
              <a:gd name="connsiteX19" fmla="*/ 601985 w 1402635"/>
              <a:gd name="connsiteY19" fmla="*/ 1709629 h 1719861"/>
              <a:gd name="connsiteX20" fmla="*/ 600160 w 1402635"/>
              <a:gd name="connsiteY20" fmla="*/ 1711929 h 1719861"/>
              <a:gd name="connsiteX21" fmla="*/ 495453 w 1402635"/>
              <a:gd name="connsiteY21" fmla="*/ 1689322 h 1719861"/>
              <a:gd name="connsiteX22" fmla="*/ 423983 w 1402635"/>
              <a:gd name="connsiteY22" fmla="*/ 1719862 h 1719861"/>
              <a:gd name="connsiteX23" fmla="*/ 379166 w 1402635"/>
              <a:gd name="connsiteY23" fmla="*/ 1614838 h 1719861"/>
              <a:gd name="connsiteX24" fmla="*/ 333634 w 1402635"/>
              <a:gd name="connsiteY24" fmla="*/ 1587868 h 1719861"/>
              <a:gd name="connsiteX25" fmla="*/ 303570 w 1402635"/>
              <a:gd name="connsiteY25" fmla="*/ 1509576 h 1719861"/>
              <a:gd name="connsiteX26" fmla="*/ 229641 w 1402635"/>
              <a:gd name="connsiteY26" fmla="*/ 1448814 h 1719861"/>
              <a:gd name="connsiteX27" fmla="*/ 199022 w 1402635"/>
              <a:gd name="connsiteY27" fmla="*/ 1336809 h 1719861"/>
              <a:gd name="connsiteX28" fmla="*/ 115891 w 1402635"/>
              <a:gd name="connsiteY28" fmla="*/ 1249792 h 1719861"/>
              <a:gd name="connsiteX29" fmla="*/ 114225 w 1402635"/>
              <a:gd name="connsiteY29" fmla="*/ 1246777 h 1719861"/>
              <a:gd name="connsiteX30" fmla="*/ 48704 w 1402635"/>
              <a:gd name="connsiteY30" fmla="*/ 1089320 h 1719861"/>
              <a:gd name="connsiteX31" fmla="*/ 147541 w 1402635"/>
              <a:gd name="connsiteY31" fmla="*/ 1076232 h 1719861"/>
              <a:gd name="connsiteX32" fmla="*/ 145796 w 1402635"/>
              <a:gd name="connsiteY32" fmla="*/ 1062826 h 1719861"/>
              <a:gd name="connsiteX33" fmla="*/ 82417 w 1402635"/>
              <a:gd name="connsiteY33" fmla="*/ 1018167 h 1719861"/>
              <a:gd name="connsiteX34" fmla="*/ 130645 w 1402635"/>
              <a:gd name="connsiteY34" fmla="*/ 1015312 h 1719861"/>
              <a:gd name="connsiteX35" fmla="*/ 175622 w 1402635"/>
              <a:gd name="connsiteY35" fmla="*/ 994132 h 1719861"/>
              <a:gd name="connsiteX36" fmla="*/ 174511 w 1402635"/>
              <a:gd name="connsiteY36" fmla="*/ 978109 h 1719861"/>
              <a:gd name="connsiteX37" fmla="*/ 40217 w 1402635"/>
              <a:gd name="connsiteY37" fmla="*/ 910050 h 1719861"/>
              <a:gd name="connsiteX38" fmla="*/ 202512 w 1402635"/>
              <a:gd name="connsiteY38" fmla="*/ 870467 h 1719861"/>
              <a:gd name="connsiteX39" fmla="*/ 200133 w 1402635"/>
              <a:gd name="connsiteY39" fmla="*/ 858093 h 1719861"/>
              <a:gd name="connsiteX40" fmla="*/ 57112 w 1402635"/>
              <a:gd name="connsiteY40" fmla="*/ 821683 h 1719861"/>
              <a:gd name="connsiteX41" fmla="*/ 142147 w 1402635"/>
              <a:gd name="connsiteY41" fmla="*/ 785671 h 1719861"/>
              <a:gd name="connsiteX42" fmla="*/ 19434 w 1402635"/>
              <a:gd name="connsiteY42" fmla="*/ 719436 h 1719861"/>
              <a:gd name="connsiteX43" fmla="*/ 16895 w 1402635"/>
              <a:gd name="connsiteY43" fmla="*/ 666924 h 1719861"/>
              <a:gd name="connsiteX44" fmla="*/ 67107 w 1402635"/>
              <a:gd name="connsiteY44" fmla="*/ 532391 h 1719861"/>
              <a:gd name="connsiteX45" fmla="*/ 108831 w 1402635"/>
              <a:gd name="connsiteY45" fmla="*/ 596326 h 1719861"/>
              <a:gd name="connsiteX46" fmla="*/ 148652 w 1402635"/>
              <a:gd name="connsiteY46" fmla="*/ 613539 h 1719861"/>
              <a:gd name="connsiteX47" fmla="*/ 160630 w 1402635"/>
              <a:gd name="connsiteY47" fmla="*/ 577447 h 1719861"/>
              <a:gd name="connsiteX48" fmla="*/ 87256 w 1402635"/>
              <a:gd name="connsiteY48" fmla="*/ 426018 h 1719861"/>
              <a:gd name="connsiteX49" fmla="*/ 127076 w 1402635"/>
              <a:gd name="connsiteY49" fmla="*/ 441090 h 1719861"/>
              <a:gd name="connsiteX50" fmla="*/ 173401 w 1402635"/>
              <a:gd name="connsiteY50" fmla="*/ 442914 h 1719861"/>
              <a:gd name="connsiteX51" fmla="*/ 166976 w 1402635"/>
              <a:gd name="connsiteY51" fmla="*/ 417848 h 1719861"/>
              <a:gd name="connsiteX52" fmla="*/ 0 w 1402635"/>
              <a:gd name="connsiteY52" fmla="*/ 331941 h 1719861"/>
              <a:gd name="connsiteX53" fmla="*/ 27446 w 1402635"/>
              <a:gd name="connsiteY53" fmla="*/ 248810 h 1719861"/>
              <a:gd name="connsiteX54" fmla="*/ 75674 w 1402635"/>
              <a:gd name="connsiteY54" fmla="*/ 307906 h 1719861"/>
              <a:gd name="connsiteX55" fmla="*/ 116605 w 1402635"/>
              <a:gd name="connsiteY55" fmla="*/ 306716 h 1719861"/>
              <a:gd name="connsiteX56" fmla="*/ 194183 w 1402635"/>
              <a:gd name="connsiteY56" fmla="*/ 352565 h 1719861"/>
              <a:gd name="connsiteX57" fmla="*/ 201322 w 1402635"/>
              <a:gd name="connsiteY57" fmla="*/ 345981 h 1719861"/>
              <a:gd name="connsiteX58" fmla="*/ 178319 w 1402635"/>
              <a:gd name="connsiteY58" fmla="*/ 215970 h 1719861"/>
              <a:gd name="connsiteX59" fmla="*/ 290561 w 1402635"/>
              <a:gd name="connsiteY59" fmla="*/ 269355 h 1719861"/>
              <a:gd name="connsiteX60" fmla="*/ 320387 w 1402635"/>
              <a:gd name="connsiteY60" fmla="*/ 256584 h 1719861"/>
              <a:gd name="connsiteX61" fmla="*/ 321814 w 1402635"/>
              <a:gd name="connsiteY61" fmla="*/ 238577 h 1719861"/>
              <a:gd name="connsiteX62" fmla="*/ 234480 w 1402635"/>
              <a:gd name="connsiteY62" fmla="*/ 136171 h 1719861"/>
              <a:gd name="connsiteX63" fmla="*/ 399789 w 1402635"/>
              <a:gd name="connsiteY63" fmla="*/ 237070 h 1719861"/>
              <a:gd name="connsiteX64" fmla="*/ 343708 w 1402635"/>
              <a:gd name="connsiteY64" fmla="*/ 276415 h 1719861"/>
              <a:gd name="connsiteX65" fmla="*/ 256452 w 1402635"/>
              <a:gd name="connsiteY65" fmla="*/ 323771 h 1719861"/>
              <a:gd name="connsiteX66" fmla="*/ 203068 w 1402635"/>
              <a:gd name="connsiteY66" fmla="*/ 398811 h 1719861"/>
              <a:gd name="connsiteX67" fmla="*/ 205923 w 1402635"/>
              <a:gd name="connsiteY67" fmla="*/ 459493 h 1719861"/>
              <a:gd name="connsiteX68" fmla="*/ 228292 w 1402635"/>
              <a:gd name="connsiteY68" fmla="*/ 438631 h 1719861"/>
              <a:gd name="connsiteX69" fmla="*/ 238128 w 1402635"/>
              <a:gd name="connsiteY69" fmla="*/ 561741 h 1719861"/>
              <a:gd name="connsiteX70" fmla="*/ 263988 w 1402635"/>
              <a:gd name="connsiteY70" fmla="*/ 612349 h 1719861"/>
              <a:gd name="connsiteX71" fmla="*/ 278028 w 1402635"/>
              <a:gd name="connsiteY71" fmla="*/ 609018 h 1719861"/>
              <a:gd name="connsiteX72" fmla="*/ 355210 w 1402635"/>
              <a:gd name="connsiteY72" fmla="*/ 490191 h 1719861"/>
              <a:gd name="connsiteX73" fmla="*/ 357748 w 1402635"/>
              <a:gd name="connsiteY73" fmla="*/ 529773 h 1719861"/>
              <a:gd name="connsiteX74" fmla="*/ 393602 w 1402635"/>
              <a:gd name="connsiteY74" fmla="*/ 614887 h 1719861"/>
              <a:gd name="connsiteX75" fmla="*/ 421603 w 1402635"/>
              <a:gd name="connsiteY75" fmla="*/ 612270 h 1719861"/>
              <a:gd name="connsiteX76" fmla="*/ 476257 w 1402635"/>
              <a:gd name="connsiteY76" fmla="*/ 489953 h 1719861"/>
              <a:gd name="connsiteX77" fmla="*/ 543206 w 1402635"/>
              <a:gd name="connsiteY77" fmla="*/ 618378 h 1719861"/>
              <a:gd name="connsiteX78" fmla="*/ 565258 w 1402635"/>
              <a:gd name="connsiteY78" fmla="*/ 619805 h 1719861"/>
              <a:gd name="connsiteX79" fmla="*/ 600002 w 1402635"/>
              <a:gd name="connsiteY79" fmla="*/ 480990 h 1719861"/>
              <a:gd name="connsiteX80" fmla="*/ 614835 w 1402635"/>
              <a:gd name="connsiteY80" fmla="*/ 469488 h 1719861"/>
              <a:gd name="connsiteX81" fmla="*/ 708595 w 1402635"/>
              <a:gd name="connsiteY81" fmla="*/ 533026 h 1719861"/>
              <a:gd name="connsiteX82" fmla="*/ 732868 w 1402635"/>
              <a:gd name="connsiteY82" fmla="*/ 530805 h 1719861"/>
              <a:gd name="connsiteX83" fmla="*/ 740563 w 1402635"/>
              <a:gd name="connsiteY83" fmla="*/ 504707 h 1719861"/>
              <a:gd name="connsiteX84" fmla="*/ 689240 w 1402635"/>
              <a:gd name="connsiteY84" fmla="*/ 385643 h 1719861"/>
              <a:gd name="connsiteX85" fmla="*/ 859389 w 1402635"/>
              <a:gd name="connsiteY85" fmla="*/ 414596 h 1719861"/>
              <a:gd name="connsiteX86" fmla="*/ 863672 w 1402635"/>
              <a:gd name="connsiteY86" fmla="*/ 383739 h 1719861"/>
              <a:gd name="connsiteX87" fmla="*/ 665840 w 1402635"/>
              <a:gd name="connsiteY87" fmla="*/ 249603 h 1719861"/>
              <a:gd name="connsiteX88" fmla="*/ 803228 w 1402635"/>
              <a:gd name="connsiteY88" fmla="*/ 268958 h 1719861"/>
              <a:gd name="connsiteX89" fmla="*/ 791964 w 1402635"/>
              <a:gd name="connsiteY89" fmla="*/ 228820 h 1719861"/>
              <a:gd name="connsiteX90" fmla="*/ 702805 w 1402635"/>
              <a:gd name="connsiteY90" fmla="*/ 163696 h 1719861"/>
              <a:gd name="connsiteX91" fmla="*/ 520361 w 1402635"/>
              <a:gd name="connsiteY91" fmla="*/ 203755 h 171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402635" h="1719861">
                <a:moveTo>
                  <a:pt x="520361" y="203755"/>
                </a:moveTo>
                <a:cubicBezTo>
                  <a:pt x="582392" y="117927"/>
                  <a:pt x="656242" y="32813"/>
                  <a:pt x="765153" y="10523"/>
                </a:cubicBezTo>
                <a:cubicBezTo>
                  <a:pt x="816951" y="-107"/>
                  <a:pt x="1030965" y="-9150"/>
                  <a:pt x="1071817" y="17345"/>
                </a:cubicBezTo>
                <a:cubicBezTo>
                  <a:pt x="1113620" y="22977"/>
                  <a:pt x="1348259" y="82231"/>
                  <a:pt x="1366741" y="109835"/>
                </a:cubicBezTo>
                <a:cubicBezTo>
                  <a:pt x="1367376" y="110788"/>
                  <a:pt x="1367773" y="111898"/>
                  <a:pt x="1368249" y="112929"/>
                </a:cubicBezTo>
                <a:cubicBezTo>
                  <a:pt x="1387524" y="173849"/>
                  <a:pt x="1374118" y="905211"/>
                  <a:pt x="1377767" y="1036253"/>
                </a:cubicBezTo>
                <a:cubicBezTo>
                  <a:pt x="1381020" y="1154207"/>
                  <a:pt x="1417032" y="1477925"/>
                  <a:pt x="1396170" y="1569623"/>
                </a:cubicBezTo>
                <a:cubicBezTo>
                  <a:pt x="1368962" y="1571924"/>
                  <a:pt x="1341437" y="1570813"/>
                  <a:pt x="1322320" y="1593262"/>
                </a:cubicBezTo>
                <a:cubicBezTo>
                  <a:pt x="1320258" y="1595642"/>
                  <a:pt x="1318354" y="1598180"/>
                  <a:pt x="1316530" y="1600718"/>
                </a:cubicBezTo>
                <a:lnTo>
                  <a:pt x="1314308" y="1606985"/>
                </a:lnTo>
                <a:cubicBezTo>
                  <a:pt x="1251008" y="1650216"/>
                  <a:pt x="1227291" y="1569861"/>
                  <a:pt x="1170020" y="1581205"/>
                </a:cubicBezTo>
                <a:cubicBezTo>
                  <a:pt x="1133689" y="1588423"/>
                  <a:pt x="1122504" y="1635620"/>
                  <a:pt x="1085302" y="1644346"/>
                </a:cubicBezTo>
                <a:cubicBezTo>
                  <a:pt x="1006454" y="1638873"/>
                  <a:pt x="1022081" y="1565499"/>
                  <a:pt x="975756" y="1530279"/>
                </a:cubicBezTo>
                <a:cubicBezTo>
                  <a:pt x="957115" y="1516080"/>
                  <a:pt x="938316" y="1520443"/>
                  <a:pt x="917137" y="1524012"/>
                </a:cubicBezTo>
                <a:cubicBezTo>
                  <a:pt x="915708" y="1546461"/>
                  <a:pt x="877396" y="1597704"/>
                  <a:pt x="865259" y="1618407"/>
                </a:cubicBezTo>
                <a:cubicBezTo>
                  <a:pt x="851933" y="1609761"/>
                  <a:pt x="836940" y="1604050"/>
                  <a:pt x="821314" y="1601591"/>
                </a:cubicBezTo>
                <a:cubicBezTo>
                  <a:pt x="784032" y="1595959"/>
                  <a:pt x="737786" y="1598894"/>
                  <a:pt x="707009" y="1623008"/>
                </a:cubicBezTo>
                <a:cubicBezTo>
                  <a:pt x="698442" y="1629750"/>
                  <a:pt x="698680" y="1629116"/>
                  <a:pt x="697331" y="1639745"/>
                </a:cubicBezTo>
                <a:cubicBezTo>
                  <a:pt x="712958" y="1649740"/>
                  <a:pt x="729775" y="1653785"/>
                  <a:pt x="747384" y="1658783"/>
                </a:cubicBezTo>
                <a:cubicBezTo>
                  <a:pt x="743101" y="1684722"/>
                  <a:pt x="626258" y="1682421"/>
                  <a:pt x="601985" y="1709629"/>
                </a:cubicBezTo>
                <a:cubicBezTo>
                  <a:pt x="601350" y="1710343"/>
                  <a:pt x="600795" y="1711136"/>
                  <a:pt x="600160" y="1711929"/>
                </a:cubicBezTo>
                <a:cubicBezTo>
                  <a:pt x="565972" y="1700190"/>
                  <a:pt x="531625" y="1691861"/>
                  <a:pt x="495453" y="1689322"/>
                </a:cubicBezTo>
                <a:cubicBezTo>
                  <a:pt x="475385" y="1702569"/>
                  <a:pt x="448256" y="1718989"/>
                  <a:pt x="423983" y="1719862"/>
                </a:cubicBezTo>
                <a:cubicBezTo>
                  <a:pt x="402328" y="1697334"/>
                  <a:pt x="390746" y="1645060"/>
                  <a:pt x="379166" y="1614838"/>
                </a:cubicBezTo>
                <a:lnTo>
                  <a:pt x="333634" y="1587868"/>
                </a:lnTo>
                <a:cubicBezTo>
                  <a:pt x="324908" y="1563198"/>
                  <a:pt x="317452" y="1531707"/>
                  <a:pt x="303570" y="1509576"/>
                </a:cubicBezTo>
                <a:cubicBezTo>
                  <a:pt x="286437" y="1482130"/>
                  <a:pt x="248599" y="1480623"/>
                  <a:pt x="229641" y="1448814"/>
                </a:cubicBezTo>
                <a:cubicBezTo>
                  <a:pt x="209889" y="1415657"/>
                  <a:pt x="223533" y="1370522"/>
                  <a:pt x="199022" y="1336809"/>
                </a:cubicBezTo>
                <a:cubicBezTo>
                  <a:pt x="175622" y="1304683"/>
                  <a:pt x="135802" y="1284932"/>
                  <a:pt x="115891" y="1249792"/>
                </a:cubicBezTo>
                <a:lnTo>
                  <a:pt x="114225" y="1246777"/>
                </a:lnTo>
                <a:cubicBezTo>
                  <a:pt x="81465" y="1188713"/>
                  <a:pt x="100899" y="1144609"/>
                  <a:pt x="48704" y="1089320"/>
                </a:cubicBezTo>
                <a:cubicBezTo>
                  <a:pt x="79878" y="1090907"/>
                  <a:pt x="122475" y="1098125"/>
                  <a:pt x="147541" y="1076232"/>
                </a:cubicBezTo>
                <a:lnTo>
                  <a:pt x="145796" y="1062826"/>
                </a:lnTo>
                <a:cubicBezTo>
                  <a:pt x="130407" y="1041012"/>
                  <a:pt x="105421" y="1030383"/>
                  <a:pt x="82417" y="1018167"/>
                </a:cubicBezTo>
                <a:cubicBezTo>
                  <a:pt x="98440" y="1017453"/>
                  <a:pt x="114622" y="1016898"/>
                  <a:pt x="130645" y="1015312"/>
                </a:cubicBezTo>
                <a:cubicBezTo>
                  <a:pt x="148969" y="1013408"/>
                  <a:pt x="163565" y="1008966"/>
                  <a:pt x="175622" y="994132"/>
                </a:cubicBezTo>
                <a:cubicBezTo>
                  <a:pt x="175939" y="988500"/>
                  <a:pt x="177605" y="983027"/>
                  <a:pt x="174511" y="978109"/>
                </a:cubicBezTo>
                <a:cubicBezTo>
                  <a:pt x="148255" y="936623"/>
                  <a:pt x="84876" y="921393"/>
                  <a:pt x="40217" y="910050"/>
                </a:cubicBezTo>
                <a:cubicBezTo>
                  <a:pt x="81306" y="900055"/>
                  <a:pt x="174908" y="901007"/>
                  <a:pt x="202512" y="870467"/>
                </a:cubicBezTo>
                <a:lnTo>
                  <a:pt x="200133" y="858093"/>
                </a:lnTo>
                <a:cubicBezTo>
                  <a:pt x="157853" y="820573"/>
                  <a:pt x="110418" y="819859"/>
                  <a:pt x="57112" y="821683"/>
                </a:cubicBezTo>
                <a:cubicBezTo>
                  <a:pt x="81148" y="815337"/>
                  <a:pt x="128107" y="808119"/>
                  <a:pt x="142147" y="785671"/>
                </a:cubicBezTo>
                <a:cubicBezTo>
                  <a:pt x="123189" y="748071"/>
                  <a:pt x="58302" y="734348"/>
                  <a:pt x="19434" y="719436"/>
                </a:cubicBezTo>
                <a:cubicBezTo>
                  <a:pt x="11105" y="703016"/>
                  <a:pt x="15706" y="685168"/>
                  <a:pt x="16895" y="666924"/>
                </a:cubicBezTo>
                <a:cubicBezTo>
                  <a:pt x="27684" y="621868"/>
                  <a:pt x="52194" y="576971"/>
                  <a:pt x="67107" y="532391"/>
                </a:cubicBezTo>
                <a:cubicBezTo>
                  <a:pt x="79482" y="553412"/>
                  <a:pt x="92015" y="578637"/>
                  <a:pt x="108831" y="596326"/>
                </a:cubicBezTo>
                <a:cubicBezTo>
                  <a:pt x="121126" y="609256"/>
                  <a:pt x="131438" y="613539"/>
                  <a:pt x="148652" y="613539"/>
                </a:cubicBezTo>
                <a:cubicBezTo>
                  <a:pt x="158091" y="600768"/>
                  <a:pt x="160153" y="593867"/>
                  <a:pt x="160630" y="577447"/>
                </a:cubicBezTo>
                <a:cubicBezTo>
                  <a:pt x="162692" y="510022"/>
                  <a:pt x="130169" y="471629"/>
                  <a:pt x="87256" y="426018"/>
                </a:cubicBezTo>
                <a:cubicBezTo>
                  <a:pt x="100503" y="431174"/>
                  <a:pt x="113749" y="436251"/>
                  <a:pt x="127076" y="441090"/>
                </a:cubicBezTo>
                <a:cubicBezTo>
                  <a:pt x="144765" y="447436"/>
                  <a:pt x="155870" y="451085"/>
                  <a:pt x="173401" y="442914"/>
                </a:cubicBezTo>
                <a:cubicBezTo>
                  <a:pt x="175463" y="429667"/>
                  <a:pt x="174590" y="428874"/>
                  <a:pt x="166976" y="417848"/>
                </a:cubicBezTo>
                <a:cubicBezTo>
                  <a:pt x="128186" y="361529"/>
                  <a:pt x="62903" y="343443"/>
                  <a:pt x="0" y="331941"/>
                </a:cubicBezTo>
                <a:lnTo>
                  <a:pt x="27446" y="248810"/>
                </a:lnTo>
                <a:cubicBezTo>
                  <a:pt x="39741" y="268720"/>
                  <a:pt x="54653" y="296563"/>
                  <a:pt x="75674" y="307906"/>
                </a:cubicBezTo>
                <a:cubicBezTo>
                  <a:pt x="88762" y="314966"/>
                  <a:pt x="102962" y="310682"/>
                  <a:pt x="116605" y="306716"/>
                </a:cubicBezTo>
                <a:cubicBezTo>
                  <a:pt x="128583" y="303226"/>
                  <a:pt x="172449" y="349709"/>
                  <a:pt x="194183" y="352565"/>
                </a:cubicBezTo>
                <a:lnTo>
                  <a:pt x="201322" y="345981"/>
                </a:lnTo>
                <a:cubicBezTo>
                  <a:pt x="209889" y="304019"/>
                  <a:pt x="193152" y="254918"/>
                  <a:pt x="178319" y="215970"/>
                </a:cubicBezTo>
                <a:cubicBezTo>
                  <a:pt x="209969" y="236436"/>
                  <a:pt x="251852" y="268879"/>
                  <a:pt x="290561" y="269355"/>
                </a:cubicBezTo>
                <a:cubicBezTo>
                  <a:pt x="306109" y="269593"/>
                  <a:pt x="309995" y="266578"/>
                  <a:pt x="320387" y="256584"/>
                </a:cubicBezTo>
                <a:cubicBezTo>
                  <a:pt x="321736" y="250793"/>
                  <a:pt x="322766" y="244527"/>
                  <a:pt x="321814" y="238577"/>
                </a:cubicBezTo>
                <a:cubicBezTo>
                  <a:pt x="315072" y="195425"/>
                  <a:pt x="265416" y="162189"/>
                  <a:pt x="234480" y="136171"/>
                </a:cubicBezTo>
                <a:cubicBezTo>
                  <a:pt x="295717" y="164965"/>
                  <a:pt x="348309" y="192411"/>
                  <a:pt x="399789" y="237070"/>
                </a:cubicBezTo>
                <a:cubicBezTo>
                  <a:pt x="380276" y="249048"/>
                  <a:pt x="363301" y="264595"/>
                  <a:pt x="343708" y="276415"/>
                </a:cubicBezTo>
                <a:cubicBezTo>
                  <a:pt x="315310" y="293548"/>
                  <a:pt x="284612" y="305844"/>
                  <a:pt x="256452" y="323771"/>
                </a:cubicBezTo>
                <a:cubicBezTo>
                  <a:pt x="224247" y="344316"/>
                  <a:pt x="211159" y="361053"/>
                  <a:pt x="203068" y="398811"/>
                </a:cubicBezTo>
                <a:cubicBezTo>
                  <a:pt x="198863" y="418483"/>
                  <a:pt x="194580" y="442042"/>
                  <a:pt x="205923" y="459493"/>
                </a:cubicBezTo>
                <a:cubicBezTo>
                  <a:pt x="212666" y="451402"/>
                  <a:pt x="218139" y="441645"/>
                  <a:pt x="228292" y="438631"/>
                </a:cubicBezTo>
                <a:cubicBezTo>
                  <a:pt x="234162" y="479641"/>
                  <a:pt x="229720" y="520731"/>
                  <a:pt x="238128" y="561741"/>
                </a:cubicBezTo>
                <a:cubicBezTo>
                  <a:pt x="242095" y="581254"/>
                  <a:pt x="246537" y="600768"/>
                  <a:pt x="263988" y="612349"/>
                </a:cubicBezTo>
                <a:lnTo>
                  <a:pt x="278028" y="609018"/>
                </a:lnTo>
                <a:cubicBezTo>
                  <a:pt x="310709" y="580144"/>
                  <a:pt x="333158" y="527949"/>
                  <a:pt x="355210" y="490191"/>
                </a:cubicBezTo>
                <a:cubicBezTo>
                  <a:pt x="355606" y="503359"/>
                  <a:pt x="356241" y="516685"/>
                  <a:pt x="357748" y="529773"/>
                </a:cubicBezTo>
                <a:cubicBezTo>
                  <a:pt x="361556" y="562375"/>
                  <a:pt x="366712" y="593311"/>
                  <a:pt x="393602" y="614887"/>
                </a:cubicBezTo>
                <a:cubicBezTo>
                  <a:pt x="405659" y="616712"/>
                  <a:pt x="410577" y="618933"/>
                  <a:pt x="421603" y="612270"/>
                </a:cubicBezTo>
                <a:cubicBezTo>
                  <a:pt x="458647" y="589504"/>
                  <a:pt x="467135" y="528742"/>
                  <a:pt x="476257" y="489953"/>
                </a:cubicBezTo>
                <a:cubicBezTo>
                  <a:pt x="491487" y="533422"/>
                  <a:pt x="507748" y="587362"/>
                  <a:pt x="543206" y="618378"/>
                </a:cubicBezTo>
                <a:cubicBezTo>
                  <a:pt x="552328" y="620995"/>
                  <a:pt x="556294" y="623772"/>
                  <a:pt x="565258" y="619805"/>
                </a:cubicBezTo>
                <a:cubicBezTo>
                  <a:pt x="616897" y="596722"/>
                  <a:pt x="582154" y="521524"/>
                  <a:pt x="600002" y="480990"/>
                </a:cubicBezTo>
                <a:cubicBezTo>
                  <a:pt x="603809" y="472423"/>
                  <a:pt x="606189" y="472899"/>
                  <a:pt x="614835" y="469488"/>
                </a:cubicBezTo>
                <a:cubicBezTo>
                  <a:pt x="651482" y="479720"/>
                  <a:pt x="673852" y="519620"/>
                  <a:pt x="708595" y="533026"/>
                </a:cubicBezTo>
                <a:cubicBezTo>
                  <a:pt x="719780" y="537309"/>
                  <a:pt x="722080" y="535485"/>
                  <a:pt x="732868" y="530805"/>
                </a:cubicBezTo>
                <a:cubicBezTo>
                  <a:pt x="738421" y="522396"/>
                  <a:pt x="740959" y="514940"/>
                  <a:pt x="740563" y="504707"/>
                </a:cubicBezTo>
                <a:cubicBezTo>
                  <a:pt x="738976" y="466791"/>
                  <a:pt x="716766" y="412058"/>
                  <a:pt x="689240" y="385643"/>
                </a:cubicBezTo>
                <a:cubicBezTo>
                  <a:pt x="735724" y="391830"/>
                  <a:pt x="816396" y="428160"/>
                  <a:pt x="859389" y="414596"/>
                </a:cubicBezTo>
                <a:cubicBezTo>
                  <a:pt x="865179" y="403173"/>
                  <a:pt x="868194" y="397066"/>
                  <a:pt x="863672" y="383739"/>
                </a:cubicBezTo>
                <a:cubicBezTo>
                  <a:pt x="844556" y="327975"/>
                  <a:pt x="717876" y="270307"/>
                  <a:pt x="665840" y="249603"/>
                </a:cubicBezTo>
                <a:cubicBezTo>
                  <a:pt x="713513" y="250476"/>
                  <a:pt x="757300" y="256901"/>
                  <a:pt x="803228" y="268958"/>
                </a:cubicBezTo>
                <a:cubicBezTo>
                  <a:pt x="802355" y="252618"/>
                  <a:pt x="800452" y="242940"/>
                  <a:pt x="791964" y="228820"/>
                </a:cubicBezTo>
                <a:cubicBezTo>
                  <a:pt x="770071" y="192491"/>
                  <a:pt x="744132" y="173374"/>
                  <a:pt x="702805" y="163696"/>
                </a:cubicBezTo>
                <a:cubicBezTo>
                  <a:pt x="631969" y="146959"/>
                  <a:pt x="579457" y="167821"/>
                  <a:pt x="520361" y="20375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8B17A34B-C769-93D6-A12A-236BA5154325}"/>
              </a:ext>
            </a:extLst>
          </p:cNvPr>
          <p:cNvSpPr/>
          <p:nvPr/>
        </p:nvSpPr>
        <p:spPr>
          <a:xfrm>
            <a:off x="7227547" y="2143406"/>
            <a:ext cx="485499" cy="1627001"/>
          </a:xfrm>
          <a:custGeom>
            <a:avLst/>
            <a:gdLst>
              <a:gd name="connsiteX0" fmla="*/ 154681 w 485499"/>
              <a:gd name="connsiteY0" fmla="*/ 0 h 1627001"/>
              <a:gd name="connsiteX1" fmla="*/ 449605 w 485499"/>
              <a:gd name="connsiteY1" fmla="*/ 92491 h 1627001"/>
              <a:gd name="connsiteX2" fmla="*/ 451112 w 485499"/>
              <a:gd name="connsiteY2" fmla="*/ 95585 h 1627001"/>
              <a:gd name="connsiteX3" fmla="*/ 460630 w 485499"/>
              <a:gd name="connsiteY3" fmla="*/ 1018909 h 1627001"/>
              <a:gd name="connsiteX4" fmla="*/ 479033 w 485499"/>
              <a:gd name="connsiteY4" fmla="*/ 1552279 h 1627001"/>
              <a:gd name="connsiteX5" fmla="*/ 405183 w 485499"/>
              <a:gd name="connsiteY5" fmla="*/ 1575917 h 1627001"/>
              <a:gd name="connsiteX6" fmla="*/ 399393 w 485499"/>
              <a:gd name="connsiteY6" fmla="*/ 1583374 h 1627001"/>
              <a:gd name="connsiteX7" fmla="*/ 397172 w 485499"/>
              <a:gd name="connsiteY7" fmla="*/ 1589640 h 1627001"/>
              <a:gd name="connsiteX8" fmla="*/ 252883 w 485499"/>
              <a:gd name="connsiteY8" fmla="*/ 1563860 h 1627001"/>
              <a:gd name="connsiteX9" fmla="*/ 168165 w 485499"/>
              <a:gd name="connsiteY9" fmla="*/ 1627002 h 1627001"/>
              <a:gd name="connsiteX10" fmla="*/ 58620 w 485499"/>
              <a:gd name="connsiteY10" fmla="*/ 1512935 h 1627001"/>
              <a:gd name="connsiteX11" fmla="*/ 0 w 485499"/>
              <a:gd name="connsiteY11" fmla="*/ 1506668 h 1627001"/>
              <a:gd name="connsiteX12" fmla="*/ 172528 w 485499"/>
              <a:gd name="connsiteY12" fmla="*/ 80196 h 1627001"/>
              <a:gd name="connsiteX13" fmla="*/ 154681 w 485499"/>
              <a:gd name="connsiteY13" fmla="*/ 0 h 1627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85499" h="1627001">
                <a:moveTo>
                  <a:pt x="154681" y="0"/>
                </a:moveTo>
                <a:cubicBezTo>
                  <a:pt x="196484" y="5632"/>
                  <a:pt x="431122" y="64886"/>
                  <a:pt x="449605" y="92491"/>
                </a:cubicBezTo>
                <a:cubicBezTo>
                  <a:pt x="450239" y="93443"/>
                  <a:pt x="450636" y="94554"/>
                  <a:pt x="451112" y="95585"/>
                </a:cubicBezTo>
                <a:cubicBezTo>
                  <a:pt x="470387" y="156505"/>
                  <a:pt x="456982" y="887866"/>
                  <a:pt x="460630" y="1018909"/>
                </a:cubicBezTo>
                <a:cubicBezTo>
                  <a:pt x="463883" y="1136862"/>
                  <a:pt x="499895" y="1460581"/>
                  <a:pt x="479033" y="1552279"/>
                </a:cubicBezTo>
                <a:cubicBezTo>
                  <a:pt x="451826" y="1554579"/>
                  <a:pt x="424301" y="1553469"/>
                  <a:pt x="405183" y="1575917"/>
                </a:cubicBezTo>
                <a:cubicBezTo>
                  <a:pt x="403121" y="1578297"/>
                  <a:pt x="401217" y="1580835"/>
                  <a:pt x="399393" y="1583374"/>
                </a:cubicBezTo>
                <a:lnTo>
                  <a:pt x="397172" y="1589640"/>
                </a:lnTo>
                <a:cubicBezTo>
                  <a:pt x="333872" y="1632871"/>
                  <a:pt x="310154" y="1552517"/>
                  <a:pt x="252883" y="1563860"/>
                </a:cubicBezTo>
                <a:cubicBezTo>
                  <a:pt x="216553" y="1571078"/>
                  <a:pt x="205368" y="1618276"/>
                  <a:pt x="168165" y="1627002"/>
                </a:cubicBezTo>
                <a:cubicBezTo>
                  <a:pt x="89318" y="1621528"/>
                  <a:pt x="104945" y="1548154"/>
                  <a:pt x="58620" y="1512935"/>
                </a:cubicBezTo>
                <a:cubicBezTo>
                  <a:pt x="39979" y="1498736"/>
                  <a:pt x="21179" y="1503099"/>
                  <a:pt x="0" y="1506668"/>
                </a:cubicBezTo>
                <a:cubicBezTo>
                  <a:pt x="64886" y="1420523"/>
                  <a:pt x="172687" y="237732"/>
                  <a:pt x="172528" y="80196"/>
                </a:cubicBezTo>
                <a:cubicBezTo>
                  <a:pt x="172370" y="53781"/>
                  <a:pt x="174749" y="19910"/>
                  <a:pt x="15468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ECE70737-BF07-AADE-226D-193467BBED37}"/>
              </a:ext>
            </a:extLst>
          </p:cNvPr>
          <p:cNvSpPr/>
          <p:nvPr/>
        </p:nvSpPr>
        <p:spPr>
          <a:xfrm>
            <a:off x="3846468" y="1459004"/>
            <a:ext cx="1504712" cy="1290404"/>
          </a:xfrm>
          <a:custGeom>
            <a:avLst/>
            <a:gdLst>
              <a:gd name="connsiteX0" fmla="*/ 167451 w 1504712"/>
              <a:gd name="connsiteY0" fmla="*/ 0 h 1290404"/>
              <a:gd name="connsiteX1" fmla="*/ 677184 w 1504712"/>
              <a:gd name="connsiteY1" fmla="*/ 280963 h 1290404"/>
              <a:gd name="connsiteX2" fmla="*/ 812985 w 1504712"/>
              <a:gd name="connsiteY2" fmla="*/ 386622 h 1290404"/>
              <a:gd name="connsiteX3" fmla="*/ 907618 w 1504712"/>
              <a:gd name="connsiteY3" fmla="*/ 665761 h 1290404"/>
              <a:gd name="connsiteX4" fmla="*/ 774117 w 1504712"/>
              <a:gd name="connsiteY4" fmla="*/ 591435 h 1290404"/>
              <a:gd name="connsiteX5" fmla="*/ 676946 w 1504712"/>
              <a:gd name="connsiteY5" fmla="*/ 445083 h 1290404"/>
              <a:gd name="connsiteX6" fmla="*/ 659257 w 1504712"/>
              <a:gd name="connsiteY6" fmla="*/ 435803 h 1290404"/>
              <a:gd name="connsiteX7" fmla="*/ 626178 w 1504712"/>
              <a:gd name="connsiteY7" fmla="*/ 376310 h 1290404"/>
              <a:gd name="connsiteX8" fmla="*/ 633476 w 1504712"/>
              <a:gd name="connsiteY8" fmla="*/ 253597 h 1290404"/>
              <a:gd name="connsiteX9" fmla="*/ 604761 w 1504712"/>
              <a:gd name="connsiteY9" fmla="*/ 339504 h 1290404"/>
              <a:gd name="connsiteX10" fmla="*/ 550028 w 1504712"/>
              <a:gd name="connsiteY10" fmla="*/ 217029 h 1290404"/>
              <a:gd name="connsiteX11" fmla="*/ 618564 w 1504712"/>
              <a:gd name="connsiteY11" fmla="*/ 418034 h 1290404"/>
              <a:gd name="connsiteX12" fmla="*/ 434216 w 1504712"/>
              <a:gd name="connsiteY12" fmla="*/ 333396 h 1290404"/>
              <a:gd name="connsiteX13" fmla="*/ 392968 w 1504712"/>
              <a:gd name="connsiteY13" fmla="*/ 237256 h 1290404"/>
              <a:gd name="connsiteX14" fmla="*/ 416210 w 1504712"/>
              <a:gd name="connsiteY14" fmla="*/ 306664 h 1290404"/>
              <a:gd name="connsiteX15" fmla="*/ 163247 w 1504712"/>
              <a:gd name="connsiteY15" fmla="*/ 71629 h 1290404"/>
              <a:gd name="connsiteX16" fmla="*/ 263353 w 1504712"/>
              <a:gd name="connsiteY16" fmla="*/ 181016 h 1290404"/>
              <a:gd name="connsiteX17" fmla="*/ 385194 w 1504712"/>
              <a:gd name="connsiteY17" fmla="*/ 343391 h 1290404"/>
              <a:gd name="connsiteX18" fmla="*/ 377817 w 1504712"/>
              <a:gd name="connsiteY18" fmla="*/ 350371 h 1290404"/>
              <a:gd name="connsiteX19" fmla="*/ 161026 w 1504712"/>
              <a:gd name="connsiteY19" fmla="*/ 246616 h 1290404"/>
              <a:gd name="connsiteX20" fmla="*/ 273983 w 1504712"/>
              <a:gd name="connsiteY20" fmla="*/ 343788 h 1290404"/>
              <a:gd name="connsiteX21" fmla="*/ 270017 w 1504712"/>
              <a:gd name="connsiteY21" fmla="*/ 341646 h 1290404"/>
              <a:gd name="connsiteX22" fmla="*/ 317055 w 1504712"/>
              <a:gd name="connsiteY22" fmla="*/ 376548 h 1290404"/>
              <a:gd name="connsiteX23" fmla="*/ 405898 w 1504712"/>
              <a:gd name="connsiteY23" fmla="*/ 383925 h 1290404"/>
              <a:gd name="connsiteX24" fmla="*/ 707564 w 1504712"/>
              <a:gd name="connsiteY24" fmla="*/ 528214 h 1290404"/>
              <a:gd name="connsiteX25" fmla="*/ 795455 w 1504712"/>
              <a:gd name="connsiteY25" fmla="*/ 664175 h 1290404"/>
              <a:gd name="connsiteX26" fmla="*/ 917137 w 1504712"/>
              <a:gd name="connsiteY26" fmla="*/ 745005 h 1290404"/>
              <a:gd name="connsiteX27" fmla="*/ 989162 w 1504712"/>
              <a:gd name="connsiteY27" fmla="*/ 882631 h 1290404"/>
              <a:gd name="connsiteX28" fmla="*/ 1407989 w 1504712"/>
              <a:gd name="connsiteY28" fmla="*/ 1096963 h 1290404"/>
              <a:gd name="connsiteX29" fmla="*/ 1504685 w 1504712"/>
              <a:gd name="connsiteY29" fmla="*/ 1260528 h 1290404"/>
              <a:gd name="connsiteX30" fmla="*/ 1488820 w 1504712"/>
              <a:gd name="connsiteY30" fmla="*/ 1287815 h 1290404"/>
              <a:gd name="connsiteX31" fmla="*/ 1340565 w 1504712"/>
              <a:gd name="connsiteY31" fmla="*/ 1250612 h 1290404"/>
              <a:gd name="connsiteX32" fmla="*/ 1184853 w 1504712"/>
              <a:gd name="connsiteY32" fmla="*/ 1238714 h 1290404"/>
              <a:gd name="connsiteX33" fmla="*/ 771816 w 1504712"/>
              <a:gd name="connsiteY33" fmla="*/ 1057143 h 1290404"/>
              <a:gd name="connsiteX34" fmla="*/ 753493 w 1504712"/>
              <a:gd name="connsiteY34" fmla="*/ 1041754 h 1290404"/>
              <a:gd name="connsiteX35" fmla="*/ 754921 w 1504712"/>
              <a:gd name="connsiteY35" fmla="*/ 1033821 h 1290404"/>
              <a:gd name="connsiteX36" fmla="*/ 794662 w 1504712"/>
              <a:gd name="connsiteY36" fmla="*/ 1025810 h 1290404"/>
              <a:gd name="connsiteX37" fmla="*/ 799500 w 1504712"/>
              <a:gd name="connsiteY37" fmla="*/ 1015498 h 1290404"/>
              <a:gd name="connsiteX38" fmla="*/ 755476 w 1504712"/>
              <a:gd name="connsiteY38" fmla="*/ 972901 h 1290404"/>
              <a:gd name="connsiteX39" fmla="*/ 815920 w 1504712"/>
              <a:gd name="connsiteY39" fmla="*/ 955609 h 1290404"/>
              <a:gd name="connsiteX40" fmla="*/ 816317 w 1504712"/>
              <a:gd name="connsiteY40" fmla="*/ 942362 h 1290404"/>
              <a:gd name="connsiteX41" fmla="*/ 757855 w 1504712"/>
              <a:gd name="connsiteY41" fmla="*/ 921896 h 1290404"/>
              <a:gd name="connsiteX42" fmla="*/ 766977 w 1504712"/>
              <a:gd name="connsiteY42" fmla="*/ 882790 h 1290404"/>
              <a:gd name="connsiteX43" fmla="*/ 698839 w 1504712"/>
              <a:gd name="connsiteY43" fmla="*/ 856454 h 1290404"/>
              <a:gd name="connsiteX44" fmla="*/ 642202 w 1504712"/>
              <a:gd name="connsiteY44" fmla="*/ 867877 h 1290404"/>
              <a:gd name="connsiteX45" fmla="*/ 638950 w 1504712"/>
              <a:gd name="connsiteY45" fmla="*/ 809574 h 1290404"/>
              <a:gd name="connsiteX46" fmla="*/ 624116 w 1504712"/>
              <a:gd name="connsiteY46" fmla="*/ 804577 h 1290404"/>
              <a:gd name="connsiteX47" fmla="*/ 560182 w 1504712"/>
              <a:gd name="connsiteY47" fmla="*/ 818935 h 1290404"/>
              <a:gd name="connsiteX48" fmla="*/ 522820 w 1504712"/>
              <a:gd name="connsiteY48" fmla="*/ 818538 h 1290404"/>
              <a:gd name="connsiteX49" fmla="*/ 515760 w 1504712"/>
              <a:gd name="connsiteY49" fmla="*/ 823218 h 1290404"/>
              <a:gd name="connsiteX50" fmla="*/ 527580 w 1504712"/>
              <a:gd name="connsiteY50" fmla="*/ 850902 h 1290404"/>
              <a:gd name="connsiteX51" fmla="*/ 522186 w 1504712"/>
              <a:gd name="connsiteY51" fmla="*/ 861452 h 1290404"/>
              <a:gd name="connsiteX52" fmla="*/ 491487 w 1504712"/>
              <a:gd name="connsiteY52" fmla="*/ 854868 h 1290404"/>
              <a:gd name="connsiteX53" fmla="*/ 448891 w 1504712"/>
              <a:gd name="connsiteY53" fmla="*/ 837972 h 1290404"/>
              <a:gd name="connsiteX54" fmla="*/ 438182 w 1504712"/>
              <a:gd name="connsiteY54" fmla="*/ 873588 h 1290404"/>
              <a:gd name="connsiteX55" fmla="*/ 322132 w 1504712"/>
              <a:gd name="connsiteY55" fmla="*/ 822187 h 1290404"/>
              <a:gd name="connsiteX56" fmla="*/ 0 w 1504712"/>
              <a:gd name="connsiteY56" fmla="*/ 602144 h 1290404"/>
              <a:gd name="connsiteX57" fmla="*/ 59889 w 1504712"/>
              <a:gd name="connsiteY57" fmla="*/ 408912 h 1290404"/>
              <a:gd name="connsiteX58" fmla="*/ 167451 w 1504712"/>
              <a:gd name="connsiteY58" fmla="*/ 0 h 1290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504712" h="1290404">
                <a:moveTo>
                  <a:pt x="167451" y="0"/>
                </a:moveTo>
                <a:cubicBezTo>
                  <a:pt x="354417" y="73295"/>
                  <a:pt x="514094" y="164437"/>
                  <a:pt x="677184" y="280963"/>
                </a:cubicBezTo>
                <a:cubicBezTo>
                  <a:pt x="723191" y="313803"/>
                  <a:pt x="772927" y="346643"/>
                  <a:pt x="812985" y="386622"/>
                </a:cubicBezTo>
                <a:cubicBezTo>
                  <a:pt x="842652" y="480541"/>
                  <a:pt x="875095" y="572794"/>
                  <a:pt x="907618" y="665761"/>
                </a:cubicBezTo>
                <a:cubicBezTo>
                  <a:pt x="861293" y="644344"/>
                  <a:pt x="814889" y="622530"/>
                  <a:pt x="774117" y="591435"/>
                </a:cubicBezTo>
                <a:cubicBezTo>
                  <a:pt x="755555" y="525200"/>
                  <a:pt x="740325" y="480779"/>
                  <a:pt x="676946" y="445083"/>
                </a:cubicBezTo>
                <a:cubicBezTo>
                  <a:pt x="671155" y="441831"/>
                  <a:pt x="665206" y="438738"/>
                  <a:pt x="659257" y="435803"/>
                </a:cubicBezTo>
                <a:lnTo>
                  <a:pt x="626178" y="376310"/>
                </a:lnTo>
                <a:cubicBezTo>
                  <a:pt x="628637" y="335459"/>
                  <a:pt x="631731" y="294528"/>
                  <a:pt x="633476" y="253597"/>
                </a:cubicBezTo>
                <a:lnTo>
                  <a:pt x="604761" y="339504"/>
                </a:lnTo>
                <a:cubicBezTo>
                  <a:pt x="587866" y="297859"/>
                  <a:pt x="571128" y="256770"/>
                  <a:pt x="550028" y="217029"/>
                </a:cubicBezTo>
                <a:cubicBezTo>
                  <a:pt x="564703" y="287706"/>
                  <a:pt x="584692" y="353941"/>
                  <a:pt x="618564" y="418034"/>
                </a:cubicBezTo>
                <a:cubicBezTo>
                  <a:pt x="552646" y="403280"/>
                  <a:pt x="474512" y="394634"/>
                  <a:pt x="434216" y="333396"/>
                </a:cubicBezTo>
                <a:cubicBezTo>
                  <a:pt x="415654" y="305316"/>
                  <a:pt x="404866" y="268748"/>
                  <a:pt x="392968" y="237256"/>
                </a:cubicBezTo>
                <a:cubicBezTo>
                  <a:pt x="400345" y="260419"/>
                  <a:pt x="407167" y="284057"/>
                  <a:pt x="416210" y="306664"/>
                </a:cubicBezTo>
                <a:cubicBezTo>
                  <a:pt x="331889" y="228610"/>
                  <a:pt x="246616" y="150635"/>
                  <a:pt x="163247" y="71629"/>
                </a:cubicBezTo>
                <a:cubicBezTo>
                  <a:pt x="204575" y="130804"/>
                  <a:pt x="192677" y="166024"/>
                  <a:pt x="263353" y="181016"/>
                </a:cubicBezTo>
                <a:cubicBezTo>
                  <a:pt x="299367" y="218457"/>
                  <a:pt x="380435" y="289134"/>
                  <a:pt x="385194" y="343391"/>
                </a:cubicBezTo>
                <a:lnTo>
                  <a:pt x="377817" y="350371"/>
                </a:lnTo>
                <a:cubicBezTo>
                  <a:pt x="310313" y="346722"/>
                  <a:pt x="216315" y="230117"/>
                  <a:pt x="161026" y="246616"/>
                </a:cubicBezTo>
                <a:cubicBezTo>
                  <a:pt x="185537" y="280170"/>
                  <a:pt x="247806" y="284533"/>
                  <a:pt x="273983" y="343788"/>
                </a:cubicBezTo>
                <a:lnTo>
                  <a:pt x="270017" y="341646"/>
                </a:lnTo>
                <a:cubicBezTo>
                  <a:pt x="284691" y="362746"/>
                  <a:pt x="290403" y="371947"/>
                  <a:pt x="317055" y="376548"/>
                </a:cubicBezTo>
                <a:cubicBezTo>
                  <a:pt x="346167" y="381625"/>
                  <a:pt x="376945" y="377103"/>
                  <a:pt x="405898" y="383925"/>
                </a:cubicBezTo>
                <a:cubicBezTo>
                  <a:pt x="476654" y="400583"/>
                  <a:pt x="653228" y="478954"/>
                  <a:pt x="707564" y="528214"/>
                </a:cubicBezTo>
                <a:cubicBezTo>
                  <a:pt x="723429" y="588897"/>
                  <a:pt x="738580" y="630383"/>
                  <a:pt x="795455" y="664175"/>
                </a:cubicBezTo>
                <a:cubicBezTo>
                  <a:pt x="837655" y="689241"/>
                  <a:pt x="882790" y="708675"/>
                  <a:pt x="917137" y="745005"/>
                </a:cubicBezTo>
                <a:cubicBezTo>
                  <a:pt x="952753" y="782684"/>
                  <a:pt x="965048" y="837813"/>
                  <a:pt x="989162" y="882631"/>
                </a:cubicBezTo>
                <a:cubicBezTo>
                  <a:pt x="1076180" y="1044054"/>
                  <a:pt x="1241014" y="1083478"/>
                  <a:pt x="1407989" y="1096963"/>
                </a:cubicBezTo>
                <a:cubicBezTo>
                  <a:pt x="1440909" y="1135990"/>
                  <a:pt x="1506271" y="1207460"/>
                  <a:pt x="1504685" y="1260528"/>
                </a:cubicBezTo>
                <a:cubicBezTo>
                  <a:pt x="1504209" y="1275599"/>
                  <a:pt x="1499529" y="1279169"/>
                  <a:pt x="1488820" y="1287815"/>
                </a:cubicBezTo>
                <a:cubicBezTo>
                  <a:pt x="1433691" y="1300586"/>
                  <a:pt x="1391808" y="1262590"/>
                  <a:pt x="1340565" y="1250612"/>
                </a:cubicBezTo>
                <a:cubicBezTo>
                  <a:pt x="1290036" y="1238793"/>
                  <a:pt x="1235699" y="1248788"/>
                  <a:pt x="1184853" y="1238714"/>
                </a:cubicBezTo>
                <a:cubicBezTo>
                  <a:pt x="1092679" y="1220390"/>
                  <a:pt x="855820" y="1109337"/>
                  <a:pt x="771816" y="1057143"/>
                </a:cubicBezTo>
                <a:cubicBezTo>
                  <a:pt x="764994" y="1052938"/>
                  <a:pt x="759045" y="1047465"/>
                  <a:pt x="753493" y="1041754"/>
                </a:cubicBezTo>
                <a:lnTo>
                  <a:pt x="754921" y="1033821"/>
                </a:lnTo>
                <a:cubicBezTo>
                  <a:pt x="768247" y="1031521"/>
                  <a:pt x="781494" y="1028824"/>
                  <a:pt x="794662" y="1025810"/>
                </a:cubicBezTo>
                <a:lnTo>
                  <a:pt x="799500" y="1015498"/>
                </a:lnTo>
                <a:cubicBezTo>
                  <a:pt x="789585" y="994636"/>
                  <a:pt x="771975" y="987576"/>
                  <a:pt x="755476" y="972901"/>
                </a:cubicBezTo>
                <a:cubicBezTo>
                  <a:pt x="775068" y="967031"/>
                  <a:pt x="800849" y="970045"/>
                  <a:pt x="815920" y="955609"/>
                </a:cubicBezTo>
                <a:lnTo>
                  <a:pt x="816317" y="942362"/>
                </a:lnTo>
                <a:cubicBezTo>
                  <a:pt x="800531" y="927607"/>
                  <a:pt x="778797" y="926100"/>
                  <a:pt x="757855" y="921896"/>
                </a:cubicBezTo>
                <a:cubicBezTo>
                  <a:pt x="758490" y="909046"/>
                  <a:pt x="778242" y="895878"/>
                  <a:pt x="766977" y="882790"/>
                </a:cubicBezTo>
                <a:cubicBezTo>
                  <a:pt x="751510" y="864863"/>
                  <a:pt x="721763" y="857406"/>
                  <a:pt x="698839" y="856454"/>
                </a:cubicBezTo>
                <a:cubicBezTo>
                  <a:pt x="672107" y="855344"/>
                  <a:pt x="657273" y="878268"/>
                  <a:pt x="642202" y="867877"/>
                </a:cubicBezTo>
                <a:cubicBezTo>
                  <a:pt x="643709" y="848681"/>
                  <a:pt x="647834" y="827422"/>
                  <a:pt x="638950" y="809574"/>
                </a:cubicBezTo>
                <a:cubicBezTo>
                  <a:pt x="633476" y="805767"/>
                  <a:pt x="631255" y="803149"/>
                  <a:pt x="624116" y="804577"/>
                </a:cubicBezTo>
                <a:cubicBezTo>
                  <a:pt x="593656" y="810526"/>
                  <a:pt x="596512" y="834878"/>
                  <a:pt x="560182" y="818935"/>
                </a:cubicBezTo>
                <a:cubicBezTo>
                  <a:pt x="548442" y="813778"/>
                  <a:pt x="534798" y="812906"/>
                  <a:pt x="522820" y="818538"/>
                </a:cubicBezTo>
                <a:cubicBezTo>
                  <a:pt x="519806" y="819966"/>
                  <a:pt x="518616" y="821076"/>
                  <a:pt x="515760" y="823218"/>
                </a:cubicBezTo>
                <a:cubicBezTo>
                  <a:pt x="519409" y="832578"/>
                  <a:pt x="523376" y="841779"/>
                  <a:pt x="527580" y="850902"/>
                </a:cubicBezTo>
                <a:lnTo>
                  <a:pt x="522186" y="861452"/>
                </a:lnTo>
                <a:cubicBezTo>
                  <a:pt x="508383" y="865497"/>
                  <a:pt x="503782" y="861769"/>
                  <a:pt x="491487" y="854868"/>
                </a:cubicBezTo>
                <a:cubicBezTo>
                  <a:pt x="475067" y="845666"/>
                  <a:pt x="468484" y="837972"/>
                  <a:pt x="448891" y="837972"/>
                </a:cubicBezTo>
                <a:cubicBezTo>
                  <a:pt x="439451" y="853599"/>
                  <a:pt x="455078" y="869384"/>
                  <a:pt x="438182" y="873588"/>
                </a:cubicBezTo>
                <a:cubicBezTo>
                  <a:pt x="397727" y="863752"/>
                  <a:pt x="359256" y="840669"/>
                  <a:pt x="322132" y="822187"/>
                </a:cubicBezTo>
                <a:cubicBezTo>
                  <a:pt x="206875" y="764836"/>
                  <a:pt x="82496" y="704550"/>
                  <a:pt x="0" y="602144"/>
                </a:cubicBezTo>
                <a:cubicBezTo>
                  <a:pt x="25225" y="540906"/>
                  <a:pt x="41645" y="472529"/>
                  <a:pt x="59889" y="408912"/>
                </a:cubicBezTo>
                <a:cubicBezTo>
                  <a:pt x="99710" y="273507"/>
                  <a:pt x="135564" y="137229"/>
                  <a:pt x="16745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25F3E6A0-D39A-F25A-0165-F4F442FC81DC}"/>
              </a:ext>
            </a:extLst>
          </p:cNvPr>
          <p:cNvSpPr/>
          <p:nvPr/>
        </p:nvSpPr>
        <p:spPr>
          <a:xfrm>
            <a:off x="7678659" y="2215352"/>
            <a:ext cx="524088" cy="1482077"/>
          </a:xfrm>
          <a:custGeom>
            <a:avLst/>
            <a:gdLst>
              <a:gd name="connsiteX0" fmla="*/ 0 w 524088"/>
              <a:gd name="connsiteY0" fmla="*/ 23559 h 1482077"/>
              <a:gd name="connsiteX1" fmla="*/ 117557 w 524088"/>
              <a:gd name="connsiteY1" fmla="*/ 0 h 1482077"/>
              <a:gd name="connsiteX2" fmla="*/ 261925 w 524088"/>
              <a:gd name="connsiteY2" fmla="*/ 41486 h 1482077"/>
              <a:gd name="connsiteX3" fmla="*/ 481334 w 524088"/>
              <a:gd name="connsiteY3" fmla="*/ 88525 h 1482077"/>
              <a:gd name="connsiteX4" fmla="*/ 472767 w 524088"/>
              <a:gd name="connsiteY4" fmla="*/ 95029 h 1482077"/>
              <a:gd name="connsiteX5" fmla="*/ 524089 w 524088"/>
              <a:gd name="connsiteY5" fmla="*/ 1250454 h 1482077"/>
              <a:gd name="connsiteX6" fmla="*/ 518537 w 524088"/>
              <a:gd name="connsiteY6" fmla="*/ 1257434 h 1482077"/>
              <a:gd name="connsiteX7" fmla="*/ 453809 w 524088"/>
              <a:gd name="connsiteY7" fmla="*/ 1190882 h 1482077"/>
              <a:gd name="connsiteX8" fmla="*/ 404073 w 524088"/>
              <a:gd name="connsiteY8" fmla="*/ 1168274 h 1482077"/>
              <a:gd name="connsiteX9" fmla="*/ 353861 w 524088"/>
              <a:gd name="connsiteY9" fmla="*/ 1234827 h 1482077"/>
              <a:gd name="connsiteX10" fmla="*/ 351878 w 524088"/>
              <a:gd name="connsiteY10" fmla="*/ 1236889 h 1482077"/>
              <a:gd name="connsiteX11" fmla="*/ 233845 w 524088"/>
              <a:gd name="connsiteY11" fmla="*/ 1219914 h 1482077"/>
              <a:gd name="connsiteX12" fmla="*/ 235114 w 524088"/>
              <a:gd name="connsiteY12" fmla="*/ 1237603 h 1482077"/>
              <a:gd name="connsiteX13" fmla="*/ 135643 w 524088"/>
              <a:gd name="connsiteY13" fmla="*/ 1254340 h 1482077"/>
              <a:gd name="connsiteX14" fmla="*/ 185616 w 524088"/>
              <a:gd name="connsiteY14" fmla="*/ 1313515 h 1482077"/>
              <a:gd name="connsiteX15" fmla="*/ 68059 w 524088"/>
              <a:gd name="connsiteY15" fmla="*/ 1341755 h 1482077"/>
              <a:gd name="connsiteX16" fmla="*/ 62824 w 524088"/>
              <a:gd name="connsiteY16" fmla="*/ 1350877 h 1482077"/>
              <a:gd name="connsiteX17" fmla="*/ 132549 w 524088"/>
              <a:gd name="connsiteY17" fmla="*/ 1427265 h 1482077"/>
              <a:gd name="connsiteX18" fmla="*/ 37520 w 524088"/>
              <a:gd name="connsiteY18" fmla="*/ 1482078 h 1482077"/>
              <a:gd name="connsiteX19" fmla="*/ 27843 w 524088"/>
              <a:gd name="connsiteY19" fmla="*/ 1480174 h 1482077"/>
              <a:gd name="connsiteX20" fmla="*/ 9439 w 524088"/>
              <a:gd name="connsiteY20" fmla="*/ 946803 h 1482077"/>
              <a:gd name="connsiteX21" fmla="*/ 0 w 524088"/>
              <a:gd name="connsiteY21" fmla="*/ 23559 h 1482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24088" h="1482077">
                <a:moveTo>
                  <a:pt x="0" y="23559"/>
                </a:moveTo>
                <a:cubicBezTo>
                  <a:pt x="44976" y="23718"/>
                  <a:pt x="77816" y="24114"/>
                  <a:pt x="117557" y="0"/>
                </a:cubicBezTo>
                <a:cubicBezTo>
                  <a:pt x="153570" y="7139"/>
                  <a:pt x="236145" y="14913"/>
                  <a:pt x="261925" y="41486"/>
                </a:cubicBezTo>
                <a:cubicBezTo>
                  <a:pt x="316659" y="48705"/>
                  <a:pt x="441038" y="53305"/>
                  <a:pt x="481334" y="88525"/>
                </a:cubicBezTo>
                <a:lnTo>
                  <a:pt x="472767" y="95029"/>
                </a:lnTo>
                <a:cubicBezTo>
                  <a:pt x="468642" y="175939"/>
                  <a:pt x="500530" y="1213409"/>
                  <a:pt x="524089" y="1250454"/>
                </a:cubicBezTo>
                <a:lnTo>
                  <a:pt x="518537" y="1257434"/>
                </a:lnTo>
                <a:cubicBezTo>
                  <a:pt x="499896" y="1251405"/>
                  <a:pt x="471736" y="1206508"/>
                  <a:pt x="453809" y="1190882"/>
                </a:cubicBezTo>
                <a:cubicBezTo>
                  <a:pt x="440482" y="1179221"/>
                  <a:pt x="422952" y="1165895"/>
                  <a:pt x="404073" y="1168274"/>
                </a:cubicBezTo>
                <a:cubicBezTo>
                  <a:pt x="364253" y="1173272"/>
                  <a:pt x="374644" y="1211506"/>
                  <a:pt x="353861" y="1234827"/>
                </a:cubicBezTo>
                <a:cubicBezTo>
                  <a:pt x="353227" y="1235541"/>
                  <a:pt x="352513" y="1236175"/>
                  <a:pt x="351878" y="1236889"/>
                </a:cubicBezTo>
                <a:cubicBezTo>
                  <a:pt x="313486" y="1223801"/>
                  <a:pt x="272872" y="1202542"/>
                  <a:pt x="233845" y="1219914"/>
                </a:cubicBezTo>
                <a:lnTo>
                  <a:pt x="235114" y="1237603"/>
                </a:lnTo>
                <a:cubicBezTo>
                  <a:pt x="210445" y="1254420"/>
                  <a:pt x="145955" y="1218962"/>
                  <a:pt x="135643" y="1254340"/>
                </a:cubicBezTo>
                <a:cubicBezTo>
                  <a:pt x="149683" y="1276868"/>
                  <a:pt x="178239" y="1288370"/>
                  <a:pt x="185616" y="1313515"/>
                </a:cubicBezTo>
                <a:cubicBezTo>
                  <a:pt x="145241" y="1321527"/>
                  <a:pt x="106690" y="1326683"/>
                  <a:pt x="68059" y="1341755"/>
                </a:cubicBezTo>
                <a:lnTo>
                  <a:pt x="62824" y="1350877"/>
                </a:lnTo>
                <a:cubicBezTo>
                  <a:pt x="77657" y="1387841"/>
                  <a:pt x="111529" y="1397678"/>
                  <a:pt x="132549" y="1427265"/>
                </a:cubicBezTo>
                <a:cubicBezTo>
                  <a:pt x="116447" y="1451380"/>
                  <a:pt x="64966" y="1473590"/>
                  <a:pt x="37520" y="1482078"/>
                </a:cubicBezTo>
                <a:lnTo>
                  <a:pt x="27843" y="1480174"/>
                </a:lnTo>
                <a:cubicBezTo>
                  <a:pt x="48704" y="1388476"/>
                  <a:pt x="12612" y="1064678"/>
                  <a:pt x="9439" y="946803"/>
                </a:cubicBezTo>
                <a:cubicBezTo>
                  <a:pt x="5870" y="815841"/>
                  <a:pt x="19276" y="84479"/>
                  <a:pt x="0" y="2355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D5A511B-A76F-8A41-3F7D-242FD1D5CCB6}"/>
              </a:ext>
            </a:extLst>
          </p:cNvPr>
          <p:cNvSpPr/>
          <p:nvPr/>
        </p:nvSpPr>
        <p:spPr>
          <a:xfrm>
            <a:off x="7912504" y="2256838"/>
            <a:ext cx="290243" cy="1215947"/>
          </a:xfrm>
          <a:custGeom>
            <a:avLst/>
            <a:gdLst>
              <a:gd name="connsiteX0" fmla="*/ 28080 w 290243"/>
              <a:gd name="connsiteY0" fmla="*/ 0 h 1215947"/>
              <a:gd name="connsiteX1" fmla="*/ 247488 w 290243"/>
              <a:gd name="connsiteY1" fmla="*/ 47039 h 1215947"/>
              <a:gd name="connsiteX2" fmla="*/ 238922 w 290243"/>
              <a:gd name="connsiteY2" fmla="*/ 53543 h 1215947"/>
              <a:gd name="connsiteX3" fmla="*/ 290244 w 290243"/>
              <a:gd name="connsiteY3" fmla="*/ 1208967 h 1215947"/>
              <a:gd name="connsiteX4" fmla="*/ 284692 w 290243"/>
              <a:gd name="connsiteY4" fmla="*/ 1215948 h 1215947"/>
              <a:gd name="connsiteX5" fmla="*/ 219964 w 290243"/>
              <a:gd name="connsiteY5" fmla="*/ 1149395 h 1215947"/>
              <a:gd name="connsiteX6" fmla="*/ 170228 w 290243"/>
              <a:gd name="connsiteY6" fmla="*/ 1126788 h 1215947"/>
              <a:gd name="connsiteX7" fmla="*/ 120016 w 290243"/>
              <a:gd name="connsiteY7" fmla="*/ 1193341 h 1215947"/>
              <a:gd name="connsiteX8" fmla="*/ 118033 w 290243"/>
              <a:gd name="connsiteY8" fmla="*/ 1195403 h 1215947"/>
              <a:gd name="connsiteX9" fmla="*/ 0 w 290243"/>
              <a:gd name="connsiteY9" fmla="*/ 1178428 h 1215947"/>
              <a:gd name="connsiteX10" fmla="*/ 37917 w 290243"/>
              <a:gd name="connsiteY10" fmla="*/ 996698 h 1215947"/>
              <a:gd name="connsiteX11" fmla="*/ 41089 w 290243"/>
              <a:gd name="connsiteY11" fmla="*/ 15706 h 1215947"/>
              <a:gd name="connsiteX12" fmla="*/ 28080 w 290243"/>
              <a:gd name="connsiteY12" fmla="*/ 0 h 1215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0243" h="1215947">
                <a:moveTo>
                  <a:pt x="28080" y="0"/>
                </a:moveTo>
                <a:cubicBezTo>
                  <a:pt x="82814" y="7218"/>
                  <a:pt x="207193" y="11819"/>
                  <a:pt x="247488" y="47039"/>
                </a:cubicBezTo>
                <a:lnTo>
                  <a:pt x="238922" y="53543"/>
                </a:lnTo>
                <a:cubicBezTo>
                  <a:pt x="234797" y="134453"/>
                  <a:pt x="266685" y="1171923"/>
                  <a:pt x="290244" y="1208967"/>
                </a:cubicBezTo>
                <a:lnTo>
                  <a:pt x="284692" y="1215948"/>
                </a:lnTo>
                <a:cubicBezTo>
                  <a:pt x="266051" y="1209919"/>
                  <a:pt x="237891" y="1165022"/>
                  <a:pt x="219964" y="1149395"/>
                </a:cubicBezTo>
                <a:cubicBezTo>
                  <a:pt x="206637" y="1137735"/>
                  <a:pt x="189107" y="1124409"/>
                  <a:pt x="170228" y="1126788"/>
                </a:cubicBezTo>
                <a:cubicBezTo>
                  <a:pt x="130408" y="1131786"/>
                  <a:pt x="140799" y="1170020"/>
                  <a:pt x="120016" y="1193341"/>
                </a:cubicBezTo>
                <a:cubicBezTo>
                  <a:pt x="119382" y="1194055"/>
                  <a:pt x="118668" y="1194689"/>
                  <a:pt x="118033" y="1195403"/>
                </a:cubicBezTo>
                <a:cubicBezTo>
                  <a:pt x="79640" y="1182315"/>
                  <a:pt x="39027" y="1161056"/>
                  <a:pt x="0" y="1178428"/>
                </a:cubicBezTo>
                <a:cubicBezTo>
                  <a:pt x="29350" y="1146381"/>
                  <a:pt x="33871" y="1039295"/>
                  <a:pt x="37917" y="996698"/>
                </a:cubicBezTo>
                <a:cubicBezTo>
                  <a:pt x="49974" y="870891"/>
                  <a:pt x="75754" y="85986"/>
                  <a:pt x="41089" y="15706"/>
                </a:cubicBezTo>
                <a:cubicBezTo>
                  <a:pt x="38630" y="10708"/>
                  <a:pt x="31809" y="4521"/>
                  <a:pt x="2808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8C8E4EC5-764D-D455-08FF-B54234C5783F}"/>
              </a:ext>
            </a:extLst>
          </p:cNvPr>
          <p:cNvSpPr/>
          <p:nvPr/>
        </p:nvSpPr>
        <p:spPr>
          <a:xfrm>
            <a:off x="8151130" y="2303877"/>
            <a:ext cx="915608" cy="1174778"/>
          </a:xfrm>
          <a:custGeom>
            <a:avLst/>
            <a:gdLst>
              <a:gd name="connsiteX0" fmla="*/ 51698 w 915608"/>
              <a:gd name="connsiteY0" fmla="*/ 1161929 h 1174778"/>
              <a:gd name="connsiteX1" fmla="*/ 376 w 915608"/>
              <a:gd name="connsiteY1" fmla="*/ 6505 h 1174778"/>
              <a:gd name="connsiteX2" fmla="*/ 8942 w 915608"/>
              <a:gd name="connsiteY2" fmla="*/ 0 h 1174778"/>
              <a:gd name="connsiteX3" fmla="*/ 151804 w 915608"/>
              <a:gd name="connsiteY3" fmla="*/ 43390 h 1174778"/>
              <a:gd name="connsiteX4" fmla="*/ 228351 w 915608"/>
              <a:gd name="connsiteY4" fmla="*/ 167055 h 1174778"/>
              <a:gd name="connsiteX5" fmla="*/ 347812 w 915608"/>
              <a:gd name="connsiteY5" fmla="*/ 309599 h 1174778"/>
              <a:gd name="connsiteX6" fmla="*/ 483535 w 915608"/>
              <a:gd name="connsiteY6" fmla="*/ 618484 h 1174778"/>
              <a:gd name="connsiteX7" fmla="*/ 845090 w 915608"/>
              <a:gd name="connsiteY7" fmla="*/ 826073 h 1174778"/>
              <a:gd name="connsiteX8" fmla="*/ 884911 w 915608"/>
              <a:gd name="connsiteY8" fmla="*/ 904921 h 1174778"/>
              <a:gd name="connsiteX9" fmla="*/ 915609 w 915608"/>
              <a:gd name="connsiteY9" fmla="*/ 949739 h 1174778"/>
              <a:gd name="connsiteX10" fmla="*/ 902600 w 915608"/>
              <a:gd name="connsiteY10" fmla="*/ 969807 h 1174778"/>
              <a:gd name="connsiteX11" fmla="*/ 839141 w 915608"/>
              <a:gd name="connsiteY11" fmla="*/ 965762 h 1174778"/>
              <a:gd name="connsiteX12" fmla="*/ 786311 w 915608"/>
              <a:gd name="connsiteY12" fmla="*/ 868194 h 1174778"/>
              <a:gd name="connsiteX13" fmla="*/ 750220 w 915608"/>
              <a:gd name="connsiteY13" fmla="*/ 865576 h 1174778"/>
              <a:gd name="connsiteX14" fmla="*/ 678829 w 915608"/>
              <a:gd name="connsiteY14" fmla="*/ 936650 h 1174778"/>
              <a:gd name="connsiteX15" fmla="*/ 662012 w 915608"/>
              <a:gd name="connsiteY15" fmla="*/ 977184 h 1174778"/>
              <a:gd name="connsiteX16" fmla="*/ 583402 w 915608"/>
              <a:gd name="connsiteY16" fmla="*/ 947597 h 1174778"/>
              <a:gd name="connsiteX17" fmla="*/ 526527 w 915608"/>
              <a:gd name="connsiteY17" fmla="*/ 984482 h 1174778"/>
              <a:gd name="connsiteX18" fmla="*/ 532397 w 915608"/>
              <a:gd name="connsiteY18" fmla="*/ 1001061 h 1174778"/>
              <a:gd name="connsiteX19" fmla="*/ 546914 w 915608"/>
              <a:gd name="connsiteY19" fmla="*/ 1011214 h 1174778"/>
              <a:gd name="connsiteX20" fmla="*/ 569521 w 915608"/>
              <a:gd name="connsiteY20" fmla="*/ 1037867 h 1174778"/>
              <a:gd name="connsiteX21" fmla="*/ 489801 w 915608"/>
              <a:gd name="connsiteY21" fmla="*/ 1037153 h 1174778"/>
              <a:gd name="connsiteX22" fmla="*/ 449266 w 915608"/>
              <a:gd name="connsiteY22" fmla="*/ 1093631 h 1174778"/>
              <a:gd name="connsiteX23" fmla="*/ 450774 w 915608"/>
              <a:gd name="connsiteY23" fmla="*/ 1103229 h 1174778"/>
              <a:gd name="connsiteX24" fmla="*/ 524544 w 915608"/>
              <a:gd name="connsiteY24" fmla="*/ 1114652 h 1174778"/>
              <a:gd name="connsiteX25" fmla="*/ 499637 w 915608"/>
              <a:gd name="connsiteY25" fmla="*/ 1142574 h 1174778"/>
              <a:gd name="connsiteX26" fmla="*/ 370736 w 915608"/>
              <a:gd name="connsiteY26" fmla="*/ 1174779 h 1174778"/>
              <a:gd name="connsiteX27" fmla="*/ 362249 w 915608"/>
              <a:gd name="connsiteY27" fmla="*/ 1169226 h 1174778"/>
              <a:gd name="connsiteX28" fmla="*/ 367801 w 915608"/>
              <a:gd name="connsiteY28" fmla="*/ 1152410 h 1174778"/>
              <a:gd name="connsiteX29" fmla="*/ 272455 w 915608"/>
              <a:gd name="connsiteY29" fmla="*/ 1114096 h 1174778"/>
              <a:gd name="connsiteX30" fmla="*/ 196939 w 915608"/>
              <a:gd name="connsiteY30" fmla="*/ 1154075 h 1174778"/>
              <a:gd name="connsiteX31" fmla="*/ 192656 w 915608"/>
              <a:gd name="connsiteY31" fmla="*/ 1158835 h 1174778"/>
              <a:gd name="connsiteX32" fmla="*/ 190275 w 915608"/>
              <a:gd name="connsiteY32" fmla="*/ 1161849 h 1174778"/>
              <a:gd name="connsiteX33" fmla="*/ 106907 w 915608"/>
              <a:gd name="connsiteY33" fmla="*/ 1126392 h 1174778"/>
              <a:gd name="connsiteX34" fmla="*/ 51698 w 915608"/>
              <a:gd name="connsiteY34" fmla="*/ 1161929 h 1174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15608" h="1174778">
                <a:moveTo>
                  <a:pt x="51698" y="1161929"/>
                </a:moveTo>
                <a:cubicBezTo>
                  <a:pt x="28139" y="1124805"/>
                  <a:pt x="-3829" y="87414"/>
                  <a:pt x="376" y="6505"/>
                </a:cubicBezTo>
                <a:lnTo>
                  <a:pt x="8942" y="0"/>
                </a:lnTo>
                <a:cubicBezTo>
                  <a:pt x="44638" y="5394"/>
                  <a:pt x="127690" y="16896"/>
                  <a:pt x="151804" y="43390"/>
                </a:cubicBezTo>
                <a:cubicBezTo>
                  <a:pt x="194718" y="70439"/>
                  <a:pt x="203205" y="126283"/>
                  <a:pt x="228351" y="167055"/>
                </a:cubicBezTo>
                <a:cubicBezTo>
                  <a:pt x="261270" y="220598"/>
                  <a:pt x="319573" y="250503"/>
                  <a:pt x="347812" y="309599"/>
                </a:cubicBezTo>
                <a:cubicBezTo>
                  <a:pt x="401197" y="421604"/>
                  <a:pt x="385649" y="514888"/>
                  <a:pt x="483535" y="618484"/>
                </a:cubicBezTo>
                <a:cubicBezTo>
                  <a:pt x="584593" y="725253"/>
                  <a:pt x="758073" y="713513"/>
                  <a:pt x="845090" y="826073"/>
                </a:cubicBezTo>
                <a:cubicBezTo>
                  <a:pt x="863335" y="849712"/>
                  <a:pt x="869839" y="879617"/>
                  <a:pt x="884911" y="904921"/>
                </a:cubicBezTo>
                <a:cubicBezTo>
                  <a:pt x="894508" y="921182"/>
                  <a:pt x="907835" y="932129"/>
                  <a:pt x="915609" y="949739"/>
                </a:cubicBezTo>
                <a:cubicBezTo>
                  <a:pt x="912118" y="960685"/>
                  <a:pt x="911166" y="962192"/>
                  <a:pt x="902600" y="969807"/>
                </a:cubicBezTo>
                <a:cubicBezTo>
                  <a:pt x="879279" y="958781"/>
                  <a:pt x="864207" y="961716"/>
                  <a:pt x="839141" y="965762"/>
                </a:cubicBezTo>
                <a:cubicBezTo>
                  <a:pt x="830336" y="935143"/>
                  <a:pt x="817645" y="884059"/>
                  <a:pt x="786311" y="868194"/>
                </a:cubicBezTo>
                <a:cubicBezTo>
                  <a:pt x="774176" y="862086"/>
                  <a:pt x="763387" y="861531"/>
                  <a:pt x="750220" y="865576"/>
                </a:cubicBezTo>
                <a:cubicBezTo>
                  <a:pt x="720790" y="874619"/>
                  <a:pt x="690568" y="909204"/>
                  <a:pt x="678829" y="936650"/>
                </a:cubicBezTo>
                <a:cubicBezTo>
                  <a:pt x="673355" y="949580"/>
                  <a:pt x="671769" y="966793"/>
                  <a:pt x="662012" y="977184"/>
                </a:cubicBezTo>
                <a:cubicBezTo>
                  <a:pt x="641546" y="965445"/>
                  <a:pt x="607993" y="941568"/>
                  <a:pt x="583402" y="947597"/>
                </a:cubicBezTo>
                <a:cubicBezTo>
                  <a:pt x="563333" y="952515"/>
                  <a:pt x="542392" y="971870"/>
                  <a:pt x="526527" y="984482"/>
                </a:cubicBezTo>
                <a:cubicBezTo>
                  <a:pt x="526290" y="992732"/>
                  <a:pt x="526448" y="994556"/>
                  <a:pt x="532397" y="1001061"/>
                </a:cubicBezTo>
                <a:cubicBezTo>
                  <a:pt x="536681" y="1005662"/>
                  <a:pt x="541599" y="1008121"/>
                  <a:pt x="546914" y="1011214"/>
                </a:cubicBezTo>
                <a:cubicBezTo>
                  <a:pt x="559605" y="1018750"/>
                  <a:pt x="563889" y="1024699"/>
                  <a:pt x="569521" y="1037867"/>
                </a:cubicBezTo>
                <a:cubicBezTo>
                  <a:pt x="544454" y="1035011"/>
                  <a:pt x="513756" y="1028031"/>
                  <a:pt x="489801" y="1037153"/>
                </a:cubicBezTo>
                <a:cubicBezTo>
                  <a:pt x="472032" y="1052938"/>
                  <a:pt x="461244" y="1073404"/>
                  <a:pt x="449266" y="1093631"/>
                </a:cubicBezTo>
                <a:lnTo>
                  <a:pt x="450774" y="1103229"/>
                </a:lnTo>
                <a:cubicBezTo>
                  <a:pt x="474571" y="1111003"/>
                  <a:pt x="505269" y="1101246"/>
                  <a:pt x="524544" y="1114652"/>
                </a:cubicBezTo>
                <a:cubicBezTo>
                  <a:pt x="518833" y="1130437"/>
                  <a:pt x="515501" y="1134800"/>
                  <a:pt x="499637" y="1142574"/>
                </a:cubicBezTo>
                <a:cubicBezTo>
                  <a:pt x="463466" y="1160263"/>
                  <a:pt x="411033" y="1174541"/>
                  <a:pt x="370736" y="1174779"/>
                </a:cubicBezTo>
                <a:lnTo>
                  <a:pt x="362249" y="1169226"/>
                </a:lnTo>
                <a:lnTo>
                  <a:pt x="367801" y="1152410"/>
                </a:lnTo>
                <a:cubicBezTo>
                  <a:pt x="346781" y="1133213"/>
                  <a:pt x="301884" y="1111162"/>
                  <a:pt x="272455" y="1114096"/>
                </a:cubicBezTo>
                <a:cubicBezTo>
                  <a:pt x="248261" y="1116476"/>
                  <a:pt x="212963" y="1136069"/>
                  <a:pt x="196939" y="1154075"/>
                </a:cubicBezTo>
                <a:cubicBezTo>
                  <a:pt x="195511" y="1155662"/>
                  <a:pt x="194084" y="1157169"/>
                  <a:pt x="192656" y="1158835"/>
                </a:cubicBezTo>
                <a:cubicBezTo>
                  <a:pt x="191783" y="1159787"/>
                  <a:pt x="191069" y="1160818"/>
                  <a:pt x="190275" y="1161849"/>
                </a:cubicBezTo>
                <a:cubicBezTo>
                  <a:pt x="163068" y="1148602"/>
                  <a:pt x="136257" y="1134403"/>
                  <a:pt x="106907" y="1126392"/>
                </a:cubicBezTo>
                <a:cubicBezTo>
                  <a:pt x="93898" y="1147016"/>
                  <a:pt x="75019" y="1156455"/>
                  <a:pt x="51698" y="116192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A7988E21-5D0D-8FD7-4B08-0FBF0AD74825}"/>
              </a:ext>
            </a:extLst>
          </p:cNvPr>
          <p:cNvSpPr/>
          <p:nvPr/>
        </p:nvSpPr>
        <p:spPr>
          <a:xfrm>
            <a:off x="4517941" y="830763"/>
            <a:ext cx="574906" cy="1029061"/>
          </a:xfrm>
          <a:custGeom>
            <a:avLst/>
            <a:gdLst>
              <a:gd name="connsiteX0" fmla="*/ 294845 w 574906"/>
              <a:gd name="connsiteY0" fmla="*/ 0 h 1029061"/>
              <a:gd name="connsiteX1" fmla="*/ 371709 w 574906"/>
              <a:gd name="connsiteY1" fmla="*/ 26097 h 1029061"/>
              <a:gd name="connsiteX2" fmla="*/ 405580 w 574906"/>
              <a:gd name="connsiteY2" fmla="*/ 110497 h 1029061"/>
              <a:gd name="connsiteX3" fmla="*/ 492043 w 574906"/>
              <a:gd name="connsiteY3" fmla="*/ 640695 h 1029061"/>
              <a:gd name="connsiteX4" fmla="*/ 562085 w 574906"/>
              <a:gd name="connsiteY4" fmla="*/ 833689 h 1029061"/>
              <a:gd name="connsiteX5" fmla="*/ 574539 w 574906"/>
              <a:gd name="connsiteY5" fmla="*/ 1029062 h 1029061"/>
              <a:gd name="connsiteX6" fmla="*/ 0 w 574906"/>
              <a:gd name="connsiteY6" fmla="*/ 639981 h 1029061"/>
              <a:gd name="connsiteX7" fmla="*/ 11661 w 574906"/>
              <a:gd name="connsiteY7" fmla="*/ 509256 h 1029061"/>
              <a:gd name="connsiteX8" fmla="*/ 265496 w 574906"/>
              <a:gd name="connsiteY8" fmla="*/ 287309 h 1029061"/>
              <a:gd name="connsiteX9" fmla="*/ 294845 w 574906"/>
              <a:gd name="connsiteY9" fmla="*/ 0 h 1029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4906" h="1029061">
                <a:moveTo>
                  <a:pt x="294845" y="0"/>
                </a:moveTo>
                <a:cubicBezTo>
                  <a:pt x="320308" y="10471"/>
                  <a:pt x="344977" y="19355"/>
                  <a:pt x="371709" y="26097"/>
                </a:cubicBezTo>
                <a:cubicBezTo>
                  <a:pt x="385274" y="50291"/>
                  <a:pt x="393841" y="84083"/>
                  <a:pt x="405580" y="110497"/>
                </a:cubicBezTo>
                <a:cubicBezTo>
                  <a:pt x="373772" y="328557"/>
                  <a:pt x="404866" y="441990"/>
                  <a:pt x="492043" y="640695"/>
                </a:cubicBezTo>
                <a:cubicBezTo>
                  <a:pt x="519647" y="703519"/>
                  <a:pt x="547490" y="766343"/>
                  <a:pt x="562085" y="833689"/>
                </a:cubicBezTo>
                <a:cubicBezTo>
                  <a:pt x="576126" y="898654"/>
                  <a:pt x="575333" y="962986"/>
                  <a:pt x="574539" y="1029062"/>
                </a:cubicBezTo>
                <a:cubicBezTo>
                  <a:pt x="411450" y="876364"/>
                  <a:pt x="202750" y="733027"/>
                  <a:pt x="0" y="639981"/>
                </a:cubicBezTo>
                <a:cubicBezTo>
                  <a:pt x="1983" y="595956"/>
                  <a:pt x="5632" y="552963"/>
                  <a:pt x="11661" y="509256"/>
                </a:cubicBezTo>
                <a:cubicBezTo>
                  <a:pt x="103596" y="440800"/>
                  <a:pt x="184347" y="368060"/>
                  <a:pt x="265496" y="287309"/>
                </a:cubicBezTo>
                <a:cubicBezTo>
                  <a:pt x="264305" y="209096"/>
                  <a:pt x="253438" y="69487"/>
                  <a:pt x="29484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2B7B1EFF-A4D7-3B24-74EF-0A38E2E2755B}"/>
              </a:ext>
            </a:extLst>
          </p:cNvPr>
          <p:cNvSpPr/>
          <p:nvPr/>
        </p:nvSpPr>
        <p:spPr>
          <a:xfrm>
            <a:off x="4529204" y="2663371"/>
            <a:ext cx="862347" cy="480571"/>
          </a:xfrm>
          <a:custGeom>
            <a:avLst/>
            <a:gdLst>
              <a:gd name="connsiteX0" fmla="*/ 37441 w 862347"/>
              <a:gd name="connsiteY0" fmla="*/ 0 h 480571"/>
              <a:gd name="connsiteX1" fmla="*/ 368140 w 862347"/>
              <a:gd name="connsiteY1" fmla="*/ 143099 h 480571"/>
              <a:gd name="connsiteX2" fmla="*/ 857882 w 862347"/>
              <a:gd name="connsiteY2" fmla="*/ 404866 h 480571"/>
              <a:gd name="connsiteX3" fmla="*/ 860341 w 862347"/>
              <a:gd name="connsiteY3" fmla="*/ 436992 h 480571"/>
              <a:gd name="connsiteX4" fmla="*/ 830119 w 862347"/>
              <a:gd name="connsiteY4" fmla="*/ 437786 h 480571"/>
              <a:gd name="connsiteX5" fmla="*/ 727237 w 862347"/>
              <a:gd name="connsiteY5" fmla="*/ 388843 h 480571"/>
              <a:gd name="connsiteX6" fmla="*/ 398917 w 862347"/>
              <a:gd name="connsiteY6" fmla="*/ 400345 h 480571"/>
              <a:gd name="connsiteX7" fmla="*/ 394713 w 862347"/>
              <a:gd name="connsiteY7" fmla="*/ 402328 h 480571"/>
              <a:gd name="connsiteX8" fmla="*/ 336966 w 862347"/>
              <a:gd name="connsiteY8" fmla="*/ 352275 h 480571"/>
              <a:gd name="connsiteX9" fmla="*/ 338711 w 862347"/>
              <a:gd name="connsiteY9" fmla="*/ 428901 h 480571"/>
              <a:gd name="connsiteX10" fmla="*/ 308330 w 862347"/>
              <a:gd name="connsiteY10" fmla="*/ 475067 h 480571"/>
              <a:gd name="connsiteX11" fmla="*/ 235670 w 862347"/>
              <a:gd name="connsiteY11" fmla="*/ 470308 h 480571"/>
              <a:gd name="connsiteX12" fmla="*/ 64332 w 862347"/>
              <a:gd name="connsiteY12" fmla="*/ 284612 h 480571"/>
              <a:gd name="connsiteX13" fmla="*/ 53940 w 862347"/>
              <a:gd name="connsiteY13" fmla="*/ 258991 h 480571"/>
              <a:gd name="connsiteX14" fmla="*/ 96775 w 862347"/>
              <a:gd name="connsiteY14" fmla="*/ 143417 h 480571"/>
              <a:gd name="connsiteX15" fmla="*/ 34268 w 862347"/>
              <a:gd name="connsiteY15" fmla="*/ 247806 h 480571"/>
              <a:gd name="connsiteX16" fmla="*/ 21893 w 862347"/>
              <a:gd name="connsiteY16" fmla="*/ 135484 h 480571"/>
              <a:gd name="connsiteX17" fmla="*/ 6584 w 862347"/>
              <a:gd name="connsiteY17" fmla="*/ 154681 h 480571"/>
              <a:gd name="connsiteX18" fmla="*/ 0 w 862347"/>
              <a:gd name="connsiteY18" fmla="*/ 135008 h 480571"/>
              <a:gd name="connsiteX19" fmla="*/ 37441 w 862347"/>
              <a:gd name="connsiteY19" fmla="*/ 0 h 480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62347" h="480571">
                <a:moveTo>
                  <a:pt x="37441" y="0"/>
                </a:moveTo>
                <a:cubicBezTo>
                  <a:pt x="148731" y="45214"/>
                  <a:pt x="257484" y="96298"/>
                  <a:pt x="368140" y="143099"/>
                </a:cubicBezTo>
                <a:cubicBezTo>
                  <a:pt x="478479" y="189741"/>
                  <a:pt x="808305" y="291037"/>
                  <a:pt x="857882" y="404866"/>
                </a:cubicBezTo>
                <a:cubicBezTo>
                  <a:pt x="863911" y="418669"/>
                  <a:pt x="862880" y="422714"/>
                  <a:pt x="860341" y="436992"/>
                </a:cubicBezTo>
                <a:cubicBezTo>
                  <a:pt x="848046" y="442704"/>
                  <a:pt x="843366" y="442228"/>
                  <a:pt x="830119" y="437786"/>
                </a:cubicBezTo>
                <a:cubicBezTo>
                  <a:pt x="795455" y="426125"/>
                  <a:pt x="761028" y="403914"/>
                  <a:pt x="727237" y="388843"/>
                </a:cubicBezTo>
                <a:cubicBezTo>
                  <a:pt x="613408" y="337917"/>
                  <a:pt x="509573" y="349102"/>
                  <a:pt x="398917" y="400345"/>
                </a:cubicBezTo>
                <a:lnTo>
                  <a:pt x="394713" y="402328"/>
                </a:lnTo>
                <a:cubicBezTo>
                  <a:pt x="375755" y="385432"/>
                  <a:pt x="357035" y="367902"/>
                  <a:pt x="336966" y="352275"/>
                </a:cubicBezTo>
                <a:cubicBezTo>
                  <a:pt x="342518" y="379879"/>
                  <a:pt x="347516" y="401693"/>
                  <a:pt x="338711" y="428901"/>
                </a:cubicBezTo>
                <a:cubicBezTo>
                  <a:pt x="332841" y="446987"/>
                  <a:pt x="326495" y="465707"/>
                  <a:pt x="308330" y="475067"/>
                </a:cubicBezTo>
                <a:cubicBezTo>
                  <a:pt x="286834" y="486094"/>
                  <a:pt x="257008" y="478478"/>
                  <a:pt x="235670" y="470308"/>
                </a:cubicBezTo>
                <a:cubicBezTo>
                  <a:pt x="156267" y="439769"/>
                  <a:pt x="97251" y="360445"/>
                  <a:pt x="64332" y="284612"/>
                </a:cubicBezTo>
                <a:cubicBezTo>
                  <a:pt x="60683" y="276125"/>
                  <a:pt x="57192" y="267637"/>
                  <a:pt x="53940" y="258991"/>
                </a:cubicBezTo>
                <a:cubicBezTo>
                  <a:pt x="71470" y="220995"/>
                  <a:pt x="84717" y="183475"/>
                  <a:pt x="96775" y="143417"/>
                </a:cubicBezTo>
                <a:cubicBezTo>
                  <a:pt x="74009" y="176494"/>
                  <a:pt x="58620" y="216870"/>
                  <a:pt x="34268" y="247806"/>
                </a:cubicBezTo>
                <a:cubicBezTo>
                  <a:pt x="25622" y="220122"/>
                  <a:pt x="31968" y="149286"/>
                  <a:pt x="21893" y="135484"/>
                </a:cubicBezTo>
                <a:cubicBezTo>
                  <a:pt x="16975" y="145479"/>
                  <a:pt x="16738" y="149762"/>
                  <a:pt x="6584" y="154681"/>
                </a:cubicBezTo>
                <a:lnTo>
                  <a:pt x="0" y="135008"/>
                </a:lnTo>
                <a:cubicBezTo>
                  <a:pt x="11740" y="89873"/>
                  <a:pt x="23321" y="44421"/>
                  <a:pt x="3744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984E5F31-8387-2515-8792-C71134BA8CA8}"/>
              </a:ext>
            </a:extLst>
          </p:cNvPr>
          <p:cNvSpPr/>
          <p:nvPr/>
        </p:nvSpPr>
        <p:spPr>
          <a:xfrm>
            <a:off x="4997104" y="879943"/>
            <a:ext cx="372919" cy="665126"/>
          </a:xfrm>
          <a:custGeom>
            <a:avLst/>
            <a:gdLst>
              <a:gd name="connsiteX0" fmla="*/ 60790 w 372919"/>
              <a:gd name="connsiteY0" fmla="*/ 0 h 665126"/>
              <a:gd name="connsiteX1" fmla="*/ 298364 w 372919"/>
              <a:gd name="connsiteY1" fmla="*/ 31174 h 665126"/>
              <a:gd name="connsiteX2" fmla="*/ 244345 w 372919"/>
              <a:gd name="connsiteY2" fmla="*/ 131280 h 665126"/>
              <a:gd name="connsiteX3" fmla="*/ 372293 w 372919"/>
              <a:gd name="connsiteY3" fmla="*/ 479906 h 665126"/>
              <a:gd name="connsiteX4" fmla="*/ 245217 w 372919"/>
              <a:gd name="connsiteY4" fmla="*/ 616898 h 665126"/>
              <a:gd name="connsiteX5" fmla="*/ 211029 w 372919"/>
              <a:gd name="connsiteY5" fmla="*/ 665126 h 665126"/>
              <a:gd name="connsiteX6" fmla="*/ 144000 w 372919"/>
              <a:gd name="connsiteY6" fmla="*/ 586914 h 665126"/>
              <a:gd name="connsiteX7" fmla="*/ 5105 w 372919"/>
              <a:gd name="connsiteY7" fmla="*/ 107245 h 665126"/>
              <a:gd name="connsiteX8" fmla="*/ 60790 w 372919"/>
              <a:gd name="connsiteY8" fmla="*/ 0 h 665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2919" h="665126">
                <a:moveTo>
                  <a:pt x="60790" y="0"/>
                </a:moveTo>
                <a:cubicBezTo>
                  <a:pt x="140431" y="8170"/>
                  <a:pt x="219041" y="23004"/>
                  <a:pt x="298364" y="31174"/>
                </a:cubicBezTo>
                <a:cubicBezTo>
                  <a:pt x="287258" y="66632"/>
                  <a:pt x="261320" y="98123"/>
                  <a:pt x="244345" y="131280"/>
                </a:cubicBezTo>
                <a:cubicBezTo>
                  <a:pt x="147174" y="320625"/>
                  <a:pt x="344688" y="381545"/>
                  <a:pt x="372293" y="479906"/>
                </a:cubicBezTo>
                <a:cubicBezTo>
                  <a:pt x="382288" y="515602"/>
                  <a:pt x="269649" y="592387"/>
                  <a:pt x="245217" y="616898"/>
                </a:cubicBezTo>
                <a:cubicBezTo>
                  <a:pt x="231415" y="630779"/>
                  <a:pt x="221024" y="648310"/>
                  <a:pt x="211029" y="665126"/>
                </a:cubicBezTo>
                <a:cubicBezTo>
                  <a:pt x="187787" y="639822"/>
                  <a:pt x="164545" y="614518"/>
                  <a:pt x="144000" y="586914"/>
                </a:cubicBezTo>
                <a:cubicBezTo>
                  <a:pt x="49130" y="459679"/>
                  <a:pt x="-19723" y="267320"/>
                  <a:pt x="5105" y="107245"/>
                </a:cubicBezTo>
                <a:cubicBezTo>
                  <a:pt x="11848" y="63697"/>
                  <a:pt x="24936" y="26653"/>
                  <a:pt x="6079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7CFB56BA-7A80-3E75-4DB4-D54406487E6D}"/>
              </a:ext>
            </a:extLst>
          </p:cNvPr>
          <p:cNvSpPr/>
          <p:nvPr/>
        </p:nvSpPr>
        <p:spPr>
          <a:xfrm>
            <a:off x="4244989" y="683935"/>
            <a:ext cx="520599" cy="552169"/>
          </a:xfrm>
          <a:custGeom>
            <a:avLst/>
            <a:gdLst>
              <a:gd name="connsiteX0" fmla="*/ 297463 w 520599"/>
              <a:gd name="connsiteY0" fmla="*/ 0 h 552169"/>
              <a:gd name="connsiteX1" fmla="*/ 520599 w 520599"/>
              <a:gd name="connsiteY1" fmla="*/ 126759 h 552169"/>
              <a:gd name="connsiteX2" fmla="*/ 517267 w 520599"/>
              <a:gd name="connsiteY2" fmla="*/ 129059 h 552169"/>
              <a:gd name="connsiteX3" fmla="*/ 461741 w 520599"/>
              <a:gd name="connsiteY3" fmla="*/ 141434 h 552169"/>
              <a:gd name="connsiteX4" fmla="*/ 481968 w 520599"/>
              <a:gd name="connsiteY4" fmla="*/ 175384 h 552169"/>
              <a:gd name="connsiteX5" fmla="*/ 469594 w 520599"/>
              <a:gd name="connsiteY5" fmla="*/ 326019 h 552169"/>
              <a:gd name="connsiteX6" fmla="*/ 266923 w 520599"/>
              <a:gd name="connsiteY6" fmla="*/ 126124 h 552169"/>
              <a:gd name="connsiteX7" fmla="*/ 424776 w 520599"/>
              <a:gd name="connsiteY7" fmla="*/ 390985 h 552169"/>
              <a:gd name="connsiteX8" fmla="*/ 226150 w 520599"/>
              <a:gd name="connsiteY8" fmla="*/ 552170 h 552169"/>
              <a:gd name="connsiteX9" fmla="*/ 0 w 520599"/>
              <a:gd name="connsiteY9" fmla="*/ 347119 h 552169"/>
              <a:gd name="connsiteX10" fmla="*/ 110339 w 520599"/>
              <a:gd name="connsiteY10" fmla="*/ 215918 h 552169"/>
              <a:gd name="connsiteX11" fmla="*/ 148176 w 520599"/>
              <a:gd name="connsiteY11" fmla="*/ 239160 h 552169"/>
              <a:gd name="connsiteX12" fmla="*/ 158329 w 520599"/>
              <a:gd name="connsiteY12" fmla="*/ 229800 h 552169"/>
              <a:gd name="connsiteX13" fmla="*/ 161502 w 520599"/>
              <a:gd name="connsiteY13" fmla="*/ 149049 h 552169"/>
              <a:gd name="connsiteX14" fmla="*/ 297463 w 520599"/>
              <a:gd name="connsiteY14" fmla="*/ 0 h 55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20599" h="552169">
                <a:moveTo>
                  <a:pt x="297463" y="0"/>
                </a:moveTo>
                <a:cubicBezTo>
                  <a:pt x="374961" y="36092"/>
                  <a:pt x="447225" y="83052"/>
                  <a:pt x="520599" y="126759"/>
                </a:cubicBezTo>
                <a:cubicBezTo>
                  <a:pt x="519489" y="127552"/>
                  <a:pt x="518378" y="128345"/>
                  <a:pt x="517267" y="129059"/>
                </a:cubicBezTo>
                <a:cubicBezTo>
                  <a:pt x="499578" y="140561"/>
                  <a:pt x="482207" y="140482"/>
                  <a:pt x="461741" y="141434"/>
                </a:cubicBezTo>
                <a:cubicBezTo>
                  <a:pt x="463645" y="157298"/>
                  <a:pt x="477606" y="162296"/>
                  <a:pt x="481968" y="175384"/>
                </a:cubicBezTo>
                <a:cubicBezTo>
                  <a:pt x="494026" y="211555"/>
                  <a:pt x="477368" y="288261"/>
                  <a:pt x="469594" y="326019"/>
                </a:cubicBezTo>
                <a:cubicBezTo>
                  <a:pt x="398520" y="262402"/>
                  <a:pt x="330937" y="196960"/>
                  <a:pt x="266923" y="126124"/>
                </a:cubicBezTo>
                <a:cubicBezTo>
                  <a:pt x="311741" y="219726"/>
                  <a:pt x="386463" y="295004"/>
                  <a:pt x="424776" y="390985"/>
                </a:cubicBezTo>
                <a:cubicBezTo>
                  <a:pt x="362904" y="450715"/>
                  <a:pt x="289292" y="494819"/>
                  <a:pt x="226150" y="552170"/>
                </a:cubicBezTo>
                <a:cubicBezTo>
                  <a:pt x="149128" y="485538"/>
                  <a:pt x="75674" y="415258"/>
                  <a:pt x="0" y="347119"/>
                </a:cubicBezTo>
                <a:cubicBezTo>
                  <a:pt x="21179" y="307299"/>
                  <a:pt x="78372" y="250820"/>
                  <a:pt x="110339" y="215918"/>
                </a:cubicBezTo>
                <a:cubicBezTo>
                  <a:pt x="128345" y="212587"/>
                  <a:pt x="130408" y="233766"/>
                  <a:pt x="148176" y="239160"/>
                </a:cubicBezTo>
                <a:lnTo>
                  <a:pt x="158329" y="229800"/>
                </a:lnTo>
                <a:cubicBezTo>
                  <a:pt x="168403" y="205447"/>
                  <a:pt x="163168" y="174908"/>
                  <a:pt x="161502" y="149049"/>
                </a:cubicBezTo>
                <a:cubicBezTo>
                  <a:pt x="220836" y="112560"/>
                  <a:pt x="263512" y="59730"/>
                  <a:pt x="29746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BD1F72ED-6F19-A72E-D329-34F07C2BBEDA}"/>
              </a:ext>
            </a:extLst>
          </p:cNvPr>
          <p:cNvSpPr/>
          <p:nvPr/>
        </p:nvSpPr>
        <p:spPr>
          <a:xfrm>
            <a:off x="5301576" y="944037"/>
            <a:ext cx="475067" cy="350291"/>
          </a:xfrm>
          <a:custGeom>
            <a:avLst/>
            <a:gdLst>
              <a:gd name="connsiteX0" fmla="*/ 0 w 475067"/>
              <a:gd name="connsiteY0" fmla="*/ 150476 h 350291"/>
              <a:gd name="connsiteX1" fmla="*/ 74961 w 475067"/>
              <a:gd name="connsiteY1" fmla="*/ 0 h 350291"/>
              <a:gd name="connsiteX2" fmla="*/ 145717 w 475067"/>
              <a:gd name="connsiteY2" fmla="*/ 25939 h 350291"/>
              <a:gd name="connsiteX3" fmla="*/ 147462 w 475067"/>
              <a:gd name="connsiteY3" fmla="*/ 31571 h 350291"/>
              <a:gd name="connsiteX4" fmla="*/ 274221 w 475067"/>
              <a:gd name="connsiteY4" fmla="*/ 130170 h 350291"/>
              <a:gd name="connsiteX5" fmla="*/ 475068 w 475067"/>
              <a:gd name="connsiteY5" fmla="*/ 211079 h 350291"/>
              <a:gd name="connsiteX6" fmla="*/ 187679 w 475067"/>
              <a:gd name="connsiteY6" fmla="*/ 350292 h 350291"/>
              <a:gd name="connsiteX7" fmla="*/ 0 w 475067"/>
              <a:gd name="connsiteY7" fmla="*/ 150476 h 350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5067" h="350291">
                <a:moveTo>
                  <a:pt x="0" y="150476"/>
                </a:moveTo>
                <a:cubicBezTo>
                  <a:pt x="13961" y="109625"/>
                  <a:pt x="37679" y="21100"/>
                  <a:pt x="74961" y="0"/>
                </a:cubicBezTo>
                <a:cubicBezTo>
                  <a:pt x="97726" y="5156"/>
                  <a:pt x="129456" y="8250"/>
                  <a:pt x="145717" y="25939"/>
                </a:cubicBezTo>
                <a:lnTo>
                  <a:pt x="147462" y="31571"/>
                </a:lnTo>
                <a:cubicBezTo>
                  <a:pt x="162851" y="79799"/>
                  <a:pt x="231228" y="108594"/>
                  <a:pt x="274221" y="130170"/>
                </a:cubicBezTo>
                <a:cubicBezTo>
                  <a:pt x="336172" y="161344"/>
                  <a:pt x="407008" y="196405"/>
                  <a:pt x="475068" y="211079"/>
                </a:cubicBezTo>
                <a:cubicBezTo>
                  <a:pt x="384322" y="276125"/>
                  <a:pt x="293418" y="315628"/>
                  <a:pt x="187679" y="350292"/>
                </a:cubicBezTo>
                <a:cubicBezTo>
                  <a:pt x="122079" y="279377"/>
                  <a:pt x="50132" y="237256"/>
                  <a:pt x="0" y="15047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5D912A0C-893C-8FB2-966F-A3FB83E7F05C}"/>
              </a:ext>
            </a:extLst>
          </p:cNvPr>
          <p:cNvSpPr/>
          <p:nvPr/>
        </p:nvSpPr>
        <p:spPr>
          <a:xfrm>
            <a:off x="3612782" y="2249858"/>
            <a:ext cx="408356" cy="349736"/>
          </a:xfrm>
          <a:custGeom>
            <a:avLst/>
            <a:gdLst>
              <a:gd name="connsiteX0" fmla="*/ 166817 w 408356"/>
              <a:gd name="connsiteY0" fmla="*/ 0 h 349736"/>
              <a:gd name="connsiteX1" fmla="*/ 408357 w 408356"/>
              <a:gd name="connsiteY1" fmla="*/ 113036 h 349736"/>
              <a:gd name="connsiteX2" fmla="*/ 76468 w 408356"/>
              <a:gd name="connsiteY2" fmla="*/ 323957 h 349736"/>
              <a:gd name="connsiteX3" fmla="*/ 0 w 408356"/>
              <a:gd name="connsiteY3" fmla="*/ 349737 h 349736"/>
              <a:gd name="connsiteX4" fmla="*/ 166817 w 408356"/>
              <a:gd name="connsiteY4" fmla="*/ 0 h 349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356" h="349736">
                <a:moveTo>
                  <a:pt x="166817" y="0"/>
                </a:moveTo>
                <a:cubicBezTo>
                  <a:pt x="198229" y="13168"/>
                  <a:pt x="392809" y="97568"/>
                  <a:pt x="408357" y="113036"/>
                </a:cubicBezTo>
                <a:cubicBezTo>
                  <a:pt x="386384" y="172925"/>
                  <a:pt x="137785" y="295717"/>
                  <a:pt x="76468" y="323957"/>
                </a:cubicBezTo>
                <a:cubicBezTo>
                  <a:pt x="52115" y="335220"/>
                  <a:pt x="26811" y="346405"/>
                  <a:pt x="0" y="349737"/>
                </a:cubicBezTo>
                <a:cubicBezTo>
                  <a:pt x="62269" y="235590"/>
                  <a:pt x="121761" y="122237"/>
                  <a:pt x="1668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ACC2BF80-9AFA-FC03-6B71-783DCF29F21A}"/>
              </a:ext>
            </a:extLst>
          </p:cNvPr>
          <p:cNvSpPr/>
          <p:nvPr/>
        </p:nvSpPr>
        <p:spPr>
          <a:xfrm>
            <a:off x="4052471" y="1104825"/>
            <a:ext cx="276838" cy="298573"/>
          </a:xfrm>
          <a:custGeom>
            <a:avLst/>
            <a:gdLst>
              <a:gd name="connsiteX0" fmla="*/ 113512 w 276838"/>
              <a:gd name="connsiteY0" fmla="*/ 0 h 298573"/>
              <a:gd name="connsiteX1" fmla="*/ 276839 w 276838"/>
              <a:gd name="connsiteY1" fmla="*/ 210207 h 298573"/>
              <a:gd name="connsiteX2" fmla="*/ 260260 w 276838"/>
              <a:gd name="connsiteY2" fmla="*/ 298573 h 298573"/>
              <a:gd name="connsiteX3" fmla="*/ 0 w 276838"/>
              <a:gd name="connsiteY3" fmla="*/ 195056 h 298573"/>
              <a:gd name="connsiteX4" fmla="*/ 47832 w 276838"/>
              <a:gd name="connsiteY4" fmla="*/ 47435 h 298573"/>
              <a:gd name="connsiteX5" fmla="*/ 113512 w 276838"/>
              <a:gd name="connsiteY5" fmla="*/ 0 h 298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6838" h="298573">
                <a:moveTo>
                  <a:pt x="113512" y="0"/>
                </a:moveTo>
                <a:cubicBezTo>
                  <a:pt x="169831" y="67187"/>
                  <a:pt x="232656" y="134215"/>
                  <a:pt x="276839" y="210207"/>
                </a:cubicBezTo>
                <a:cubicBezTo>
                  <a:pt x="271444" y="239636"/>
                  <a:pt x="266685" y="269382"/>
                  <a:pt x="260260" y="298573"/>
                </a:cubicBezTo>
                <a:cubicBezTo>
                  <a:pt x="184268" y="274300"/>
                  <a:pt x="60048" y="248996"/>
                  <a:pt x="0" y="195056"/>
                </a:cubicBezTo>
                <a:cubicBezTo>
                  <a:pt x="15072" y="144924"/>
                  <a:pt x="25463" y="95109"/>
                  <a:pt x="47832" y="47435"/>
                </a:cubicBezTo>
                <a:cubicBezTo>
                  <a:pt x="75516" y="33633"/>
                  <a:pt x="94712" y="25383"/>
                  <a:pt x="11351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51018881-2E18-47C9-0E08-C7ADA5047588}"/>
              </a:ext>
            </a:extLst>
          </p:cNvPr>
          <p:cNvSpPr/>
          <p:nvPr/>
        </p:nvSpPr>
        <p:spPr>
          <a:xfrm>
            <a:off x="5634258" y="2303242"/>
            <a:ext cx="352433" cy="359414"/>
          </a:xfrm>
          <a:custGeom>
            <a:avLst/>
            <a:gdLst>
              <a:gd name="connsiteX0" fmla="*/ 0 w 352433"/>
              <a:gd name="connsiteY0" fmla="*/ 100661 h 359414"/>
              <a:gd name="connsiteX1" fmla="*/ 86621 w 352433"/>
              <a:gd name="connsiteY1" fmla="*/ 0 h 359414"/>
              <a:gd name="connsiteX2" fmla="*/ 112480 w 352433"/>
              <a:gd name="connsiteY2" fmla="*/ 108832 h 359414"/>
              <a:gd name="connsiteX3" fmla="*/ 190376 w 352433"/>
              <a:gd name="connsiteY3" fmla="*/ 17134 h 359414"/>
              <a:gd name="connsiteX4" fmla="*/ 223851 w 352433"/>
              <a:gd name="connsiteY4" fmla="*/ 70281 h 359414"/>
              <a:gd name="connsiteX5" fmla="*/ 191487 w 352433"/>
              <a:gd name="connsiteY5" fmla="*/ 199816 h 359414"/>
              <a:gd name="connsiteX6" fmla="*/ 209890 w 352433"/>
              <a:gd name="connsiteY6" fmla="*/ 200847 h 359414"/>
              <a:gd name="connsiteX7" fmla="*/ 352434 w 352433"/>
              <a:gd name="connsiteY7" fmla="*/ 107483 h 359414"/>
              <a:gd name="connsiteX8" fmla="*/ 273745 w 352433"/>
              <a:gd name="connsiteY8" fmla="*/ 254945 h 359414"/>
              <a:gd name="connsiteX9" fmla="*/ 273904 w 352433"/>
              <a:gd name="connsiteY9" fmla="*/ 267240 h 359414"/>
              <a:gd name="connsiteX10" fmla="*/ 226945 w 352433"/>
              <a:gd name="connsiteY10" fmla="*/ 359414 h 359414"/>
              <a:gd name="connsiteX11" fmla="*/ 0 w 352433"/>
              <a:gd name="connsiteY11" fmla="*/ 100661 h 35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2433" h="359414">
                <a:moveTo>
                  <a:pt x="0" y="100661"/>
                </a:moveTo>
                <a:cubicBezTo>
                  <a:pt x="15706" y="80672"/>
                  <a:pt x="64886" y="5235"/>
                  <a:pt x="86621" y="0"/>
                </a:cubicBezTo>
                <a:cubicBezTo>
                  <a:pt x="101613" y="30698"/>
                  <a:pt x="81545" y="90746"/>
                  <a:pt x="112480" y="108832"/>
                </a:cubicBezTo>
                <a:cubicBezTo>
                  <a:pt x="143576" y="101693"/>
                  <a:pt x="173242" y="42914"/>
                  <a:pt x="190376" y="17134"/>
                </a:cubicBezTo>
                <a:lnTo>
                  <a:pt x="223851" y="70281"/>
                </a:lnTo>
                <a:cubicBezTo>
                  <a:pt x="204416" y="114940"/>
                  <a:pt x="193390" y="150476"/>
                  <a:pt x="191487" y="199816"/>
                </a:cubicBezTo>
                <a:cubicBezTo>
                  <a:pt x="200688" y="203861"/>
                  <a:pt x="200450" y="204734"/>
                  <a:pt x="209890" y="200847"/>
                </a:cubicBezTo>
                <a:cubicBezTo>
                  <a:pt x="248520" y="185062"/>
                  <a:pt x="297066" y="133819"/>
                  <a:pt x="352434" y="107483"/>
                </a:cubicBezTo>
                <a:cubicBezTo>
                  <a:pt x="302381" y="152618"/>
                  <a:pt x="276522" y="184348"/>
                  <a:pt x="273745" y="254945"/>
                </a:cubicBezTo>
                <a:cubicBezTo>
                  <a:pt x="273587" y="258991"/>
                  <a:pt x="273666" y="263116"/>
                  <a:pt x="273904" y="267240"/>
                </a:cubicBezTo>
                <a:cubicBezTo>
                  <a:pt x="264940" y="301588"/>
                  <a:pt x="246061" y="330065"/>
                  <a:pt x="226945" y="359414"/>
                </a:cubicBezTo>
                <a:cubicBezTo>
                  <a:pt x="158250" y="266923"/>
                  <a:pt x="69805" y="192359"/>
                  <a:pt x="0" y="100661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207BABB7-2D32-272A-0F53-17EDDBE152A7}"/>
              </a:ext>
            </a:extLst>
          </p:cNvPr>
          <p:cNvSpPr/>
          <p:nvPr/>
        </p:nvSpPr>
        <p:spPr>
          <a:xfrm>
            <a:off x="7626861" y="3695685"/>
            <a:ext cx="89397" cy="35570"/>
          </a:xfrm>
          <a:custGeom>
            <a:avLst/>
            <a:gdLst>
              <a:gd name="connsiteX0" fmla="*/ 79720 w 89397"/>
              <a:gd name="connsiteY0" fmla="*/ 0 h 35570"/>
              <a:gd name="connsiteX1" fmla="*/ 89398 w 89397"/>
              <a:gd name="connsiteY1" fmla="*/ 1904 h 35570"/>
              <a:gd name="connsiteX2" fmla="*/ 86383 w 89397"/>
              <a:gd name="connsiteY2" fmla="*/ 15865 h 35570"/>
              <a:gd name="connsiteX3" fmla="*/ 9598 w 89397"/>
              <a:gd name="connsiteY3" fmla="*/ 33871 h 35570"/>
              <a:gd name="connsiteX4" fmla="*/ 0 w 89397"/>
              <a:gd name="connsiteY4" fmla="*/ 31095 h 35570"/>
              <a:gd name="connsiteX5" fmla="*/ 5790 w 89397"/>
              <a:gd name="connsiteY5" fmla="*/ 23638 h 35570"/>
              <a:gd name="connsiteX6" fmla="*/ 79720 w 89397"/>
              <a:gd name="connsiteY6" fmla="*/ 0 h 35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397" h="35570">
                <a:moveTo>
                  <a:pt x="79720" y="0"/>
                </a:moveTo>
                <a:lnTo>
                  <a:pt x="89398" y="1904"/>
                </a:lnTo>
                <a:lnTo>
                  <a:pt x="86383" y="15865"/>
                </a:lnTo>
                <a:cubicBezTo>
                  <a:pt x="64411" y="29588"/>
                  <a:pt x="35696" y="39741"/>
                  <a:pt x="9598" y="33871"/>
                </a:cubicBezTo>
                <a:cubicBezTo>
                  <a:pt x="5315" y="32919"/>
                  <a:pt x="3887" y="32364"/>
                  <a:pt x="0" y="31095"/>
                </a:cubicBezTo>
                <a:cubicBezTo>
                  <a:pt x="1904" y="28556"/>
                  <a:pt x="3728" y="26018"/>
                  <a:pt x="5790" y="23638"/>
                </a:cubicBezTo>
                <a:cubicBezTo>
                  <a:pt x="24908" y="1190"/>
                  <a:pt x="52433" y="2300"/>
                  <a:pt x="7972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06EBC066-39AF-54DC-0114-AFFD633A9A3A}"/>
              </a:ext>
            </a:extLst>
          </p:cNvPr>
          <p:cNvSpPr/>
          <p:nvPr/>
        </p:nvSpPr>
        <p:spPr>
          <a:xfrm>
            <a:off x="4741474" y="1904087"/>
            <a:ext cx="480620" cy="539533"/>
          </a:xfrm>
          <a:custGeom>
            <a:avLst/>
            <a:gdLst>
              <a:gd name="connsiteX0" fmla="*/ 0 w 480620"/>
              <a:gd name="connsiteY0" fmla="*/ 0 h 539533"/>
              <a:gd name="connsiteX1" fmla="*/ 243682 w 480620"/>
              <a:gd name="connsiteY1" fmla="*/ 188710 h 539533"/>
              <a:gd name="connsiteX2" fmla="*/ 327447 w 480620"/>
              <a:gd name="connsiteY2" fmla="*/ 345136 h 539533"/>
              <a:gd name="connsiteX3" fmla="*/ 480620 w 480620"/>
              <a:gd name="connsiteY3" fmla="*/ 536781 h 539533"/>
              <a:gd name="connsiteX4" fmla="*/ 273983 w 480620"/>
              <a:gd name="connsiteY4" fmla="*/ 515523 h 539533"/>
              <a:gd name="connsiteX5" fmla="*/ 0 w 480620"/>
              <a:gd name="connsiteY5" fmla="*/ 0 h 539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0620" h="539533">
                <a:moveTo>
                  <a:pt x="0" y="0"/>
                </a:moveTo>
                <a:cubicBezTo>
                  <a:pt x="95029" y="34030"/>
                  <a:pt x="197595" y="96061"/>
                  <a:pt x="243682" y="188710"/>
                </a:cubicBezTo>
                <a:cubicBezTo>
                  <a:pt x="270096" y="241778"/>
                  <a:pt x="291831" y="297225"/>
                  <a:pt x="327447" y="345136"/>
                </a:cubicBezTo>
                <a:cubicBezTo>
                  <a:pt x="377421" y="412164"/>
                  <a:pt x="439372" y="462059"/>
                  <a:pt x="480620" y="536781"/>
                </a:cubicBezTo>
                <a:cubicBezTo>
                  <a:pt x="413751" y="538844"/>
                  <a:pt x="335379" y="547966"/>
                  <a:pt x="273983" y="515523"/>
                </a:cubicBezTo>
                <a:cubicBezTo>
                  <a:pt x="126759" y="437865"/>
                  <a:pt x="44104" y="149524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1D82D091-5AE5-C7F1-5BDE-73A3EAAB5858}"/>
              </a:ext>
            </a:extLst>
          </p:cNvPr>
          <p:cNvSpPr/>
          <p:nvPr/>
        </p:nvSpPr>
        <p:spPr>
          <a:xfrm>
            <a:off x="416559" y="2049725"/>
            <a:ext cx="2423608" cy="4085945"/>
          </a:xfrm>
          <a:custGeom>
            <a:avLst/>
            <a:gdLst>
              <a:gd name="connsiteX0" fmla="*/ 1233366 w 2423608"/>
              <a:gd name="connsiteY0" fmla="*/ 0 h 4085945"/>
              <a:gd name="connsiteX1" fmla="*/ 1372499 w 2423608"/>
              <a:gd name="connsiteY1" fmla="*/ 532815 h 4085945"/>
              <a:gd name="connsiteX2" fmla="*/ 1900872 w 2423608"/>
              <a:gd name="connsiteY2" fmla="*/ 1188740 h 4085945"/>
              <a:gd name="connsiteX3" fmla="*/ 2397199 w 2423608"/>
              <a:gd name="connsiteY3" fmla="*/ 1231654 h 4085945"/>
              <a:gd name="connsiteX4" fmla="*/ 2415998 w 2423608"/>
              <a:gd name="connsiteY4" fmla="*/ 1908282 h 4085945"/>
              <a:gd name="connsiteX5" fmla="*/ 2362614 w 2423608"/>
              <a:gd name="connsiteY5" fmla="*/ 2666613 h 4085945"/>
              <a:gd name="connsiteX6" fmla="*/ 2274882 w 2423608"/>
              <a:gd name="connsiteY6" fmla="*/ 2759739 h 4085945"/>
              <a:gd name="connsiteX7" fmla="*/ 2287653 w 2423608"/>
              <a:gd name="connsiteY7" fmla="*/ 2843108 h 4085945"/>
              <a:gd name="connsiteX8" fmla="*/ 2340007 w 2423608"/>
              <a:gd name="connsiteY8" fmla="*/ 2881262 h 4085945"/>
              <a:gd name="connsiteX9" fmla="*/ 2308674 w 2423608"/>
              <a:gd name="connsiteY9" fmla="*/ 3060454 h 4085945"/>
              <a:gd name="connsiteX10" fmla="*/ 2232761 w 2423608"/>
              <a:gd name="connsiteY10" fmla="*/ 3085837 h 4085945"/>
              <a:gd name="connsiteX11" fmla="*/ 1909836 w 2423608"/>
              <a:gd name="connsiteY11" fmla="*/ 3245595 h 4085945"/>
              <a:gd name="connsiteX12" fmla="*/ 1863987 w 2423608"/>
              <a:gd name="connsiteY12" fmla="*/ 3230603 h 4085945"/>
              <a:gd name="connsiteX13" fmla="*/ 1928318 w 2423608"/>
              <a:gd name="connsiteY13" fmla="*/ 3209582 h 4085945"/>
              <a:gd name="connsiteX14" fmla="*/ 2006452 w 2423608"/>
              <a:gd name="connsiteY14" fmla="*/ 3133432 h 4085945"/>
              <a:gd name="connsiteX15" fmla="*/ 1938392 w 2423608"/>
              <a:gd name="connsiteY15" fmla="*/ 3089407 h 4085945"/>
              <a:gd name="connsiteX16" fmla="*/ 1763484 w 2423608"/>
              <a:gd name="connsiteY16" fmla="*/ 3008338 h 4085945"/>
              <a:gd name="connsiteX17" fmla="*/ 1626334 w 2423608"/>
              <a:gd name="connsiteY17" fmla="*/ 3097181 h 4085945"/>
              <a:gd name="connsiteX18" fmla="*/ 1659650 w 2423608"/>
              <a:gd name="connsiteY18" fmla="*/ 3150883 h 4085945"/>
              <a:gd name="connsiteX19" fmla="*/ 1624906 w 2423608"/>
              <a:gd name="connsiteY19" fmla="*/ 3203157 h 4085945"/>
              <a:gd name="connsiteX20" fmla="*/ 1489026 w 2423608"/>
              <a:gd name="connsiteY20" fmla="*/ 3287716 h 4085945"/>
              <a:gd name="connsiteX21" fmla="*/ 1223530 w 2423608"/>
              <a:gd name="connsiteY21" fmla="*/ 3660932 h 4085945"/>
              <a:gd name="connsiteX22" fmla="*/ 1271680 w 2423608"/>
              <a:gd name="connsiteY22" fmla="*/ 3887955 h 4085945"/>
              <a:gd name="connsiteX23" fmla="*/ 1128501 w 2423608"/>
              <a:gd name="connsiteY23" fmla="*/ 4085946 h 4085945"/>
              <a:gd name="connsiteX24" fmla="*/ 986829 w 2423608"/>
              <a:gd name="connsiteY24" fmla="*/ 4069764 h 4085945"/>
              <a:gd name="connsiteX25" fmla="*/ 1150711 w 2423608"/>
              <a:gd name="connsiteY25" fmla="*/ 4028040 h 4085945"/>
              <a:gd name="connsiteX26" fmla="*/ 876015 w 2423608"/>
              <a:gd name="connsiteY26" fmla="*/ 4078093 h 4085945"/>
              <a:gd name="connsiteX27" fmla="*/ 1244948 w 2423608"/>
              <a:gd name="connsiteY27" fmla="*/ 3884386 h 4085945"/>
              <a:gd name="connsiteX28" fmla="*/ 828500 w 2423608"/>
              <a:gd name="connsiteY28" fmla="*/ 4021535 h 4085945"/>
              <a:gd name="connsiteX29" fmla="*/ 1099310 w 2423608"/>
              <a:gd name="connsiteY29" fmla="*/ 3651492 h 4085945"/>
              <a:gd name="connsiteX30" fmla="*/ 763217 w 2423608"/>
              <a:gd name="connsiteY30" fmla="*/ 3919526 h 4085945"/>
              <a:gd name="connsiteX31" fmla="*/ 721889 w 2423608"/>
              <a:gd name="connsiteY31" fmla="*/ 3615400 h 4085945"/>
              <a:gd name="connsiteX32" fmla="*/ 828341 w 2423608"/>
              <a:gd name="connsiteY32" fmla="*/ 3539884 h 4085945"/>
              <a:gd name="connsiteX33" fmla="*/ 720620 w 2423608"/>
              <a:gd name="connsiteY33" fmla="*/ 3572407 h 4085945"/>
              <a:gd name="connsiteX34" fmla="*/ 597907 w 2423608"/>
              <a:gd name="connsiteY34" fmla="*/ 3374019 h 4085945"/>
              <a:gd name="connsiteX35" fmla="*/ 670408 w 2423608"/>
              <a:gd name="connsiteY35" fmla="*/ 3585892 h 4085945"/>
              <a:gd name="connsiteX36" fmla="*/ 559118 w 2423608"/>
              <a:gd name="connsiteY36" fmla="*/ 3643877 h 4085945"/>
              <a:gd name="connsiteX37" fmla="*/ 482253 w 2423608"/>
              <a:gd name="connsiteY37" fmla="*/ 3713920 h 4085945"/>
              <a:gd name="connsiteX38" fmla="*/ 355812 w 2423608"/>
              <a:gd name="connsiteY38" fmla="*/ 3850911 h 4085945"/>
              <a:gd name="connsiteX39" fmla="*/ 249201 w 2423608"/>
              <a:gd name="connsiteY39" fmla="*/ 3350619 h 4085945"/>
              <a:gd name="connsiteX40" fmla="*/ 182094 w 2423608"/>
              <a:gd name="connsiteY40" fmla="*/ 2992950 h 4085945"/>
              <a:gd name="connsiteX41" fmla="*/ 107689 w 2423608"/>
              <a:gd name="connsiteY41" fmla="*/ 2516772 h 4085945"/>
              <a:gd name="connsiteX42" fmla="*/ 10517 w 2423608"/>
              <a:gd name="connsiteY42" fmla="*/ 1565605 h 4085945"/>
              <a:gd name="connsiteX43" fmla="*/ 5679 w 2423608"/>
              <a:gd name="connsiteY43" fmla="*/ 1460423 h 4085945"/>
              <a:gd name="connsiteX44" fmla="*/ 86351 w 2423608"/>
              <a:gd name="connsiteY44" fmla="*/ 610076 h 4085945"/>
              <a:gd name="connsiteX45" fmla="*/ 102453 w 2423608"/>
              <a:gd name="connsiteY45" fmla="*/ 736200 h 4085945"/>
              <a:gd name="connsiteX46" fmla="*/ 192327 w 2423608"/>
              <a:gd name="connsiteY46" fmla="*/ 610155 h 4085945"/>
              <a:gd name="connsiteX47" fmla="*/ 226753 w 2423608"/>
              <a:gd name="connsiteY47" fmla="*/ 549394 h 4085945"/>
              <a:gd name="connsiteX48" fmla="*/ 245553 w 2423608"/>
              <a:gd name="connsiteY48" fmla="*/ 490853 h 4085945"/>
              <a:gd name="connsiteX49" fmla="*/ 413956 w 2423608"/>
              <a:gd name="connsiteY49" fmla="*/ 628241 h 4085945"/>
              <a:gd name="connsiteX50" fmla="*/ 424744 w 2423608"/>
              <a:gd name="connsiteY50" fmla="*/ 600002 h 4085945"/>
              <a:gd name="connsiteX51" fmla="*/ 342406 w 2423608"/>
              <a:gd name="connsiteY51" fmla="*/ 313089 h 4085945"/>
              <a:gd name="connsiteX52" fmla="*/ 438150 w 2423608"/>
              <a:gd name="connsiteY52" fmla="*/ 459679 h 4085945"/>
              <a:gd name="connsiteX53" fmla="*/ 450445 w 2423608"/>
              <a:gd name="connsiteY53" fmla="*/ 327844 h 4085945"/>
              <a:gd name="connsiteX54" fmla="*/ 465833 w 2423608"/>
              <a:gd name="connsiteY54" fmla="*/ 316659 h 4085945"/>
              <a:gd name="connsiteX55" fmla="*/ 508589 w 2423608"/>
              <a:gd name="connsiteY55" fmla="*/ 376865 h 4085945"/>
              <a:gd name="connsiteX56" fmla="*/ 584263 w 2423608"/>
              <a:gd name="connsiteY56" fmla="*/ 439769 h 4085945"/>
              <a:gd name="connsiteX57" fmla="*/ 638838 w 2423608"/>
              <a:gd name="connsiteY57" fmla="*/ 311344 h 4085945"/>
              <a:gd name="connsiteX58" fmla="*/ 651609 w 2423608"/>
              <a:gd name="connsiteY58" fmla="*/ 385194 h 4085945"/>
              <a:gd name="connsiteX59" fmla="*/ 721651 w 2423608"/>
              <a:gd name="connsiteY59" fmla="*/ 614518 h 4085945"/>
              <a:gd name="connsiteX60" fmla="*/ 742513 w 2423608"/>
              <a:gd name="connsiteY60" fmla="*/ 434930 h 4085945"/>
              <a:gd name="connsiteX61" fmla="*/ 748383 w 2423608"/>
              <a:gd name="connsiteY61" fmla="*/ 433899 h 4085945"/>
              <a:gd name="connsiteX62" fmla="*/ 765755 w 2423608"/>
              <a:gd name="connsiteY62" fmla="*/ 426680 h 4085945"/>
              <a:gd name="connsiteX63" fmla="*/ 781144 w 2423608"/>
              <a:gd name="connsiteY63" fmla="*/ 263433 h 4085945"/>
              <a:gd name="connsiteX64" fmla="*/ 884899 w 2423608"/>
              <a:gd name="connsiteY64" fmla="*/ 428505 h 4085945"/>
              <a:gd name="connsiteX65" fmla="*/ 901953 w 2423608"/>
              <a:gd name="connsiteY65" fmla="*/ 418272 h 4085945"/>
              <a:gd name="connsiteX66" fmla="*/ 905047 w 2423608"/>
              <a:gd name="connsiteY66" fmla="*/ 382973 h 4085945"/>
              <a:gd name="connsiteX67" fmla="*/ 917897 w 2423608"/>
              <a:gd name="connsiteY67" fmla="*/ 289530 h 4085945"/>
              <a:gd name="connsiteX68" fmla="*/ 959384 w 2423608"/>
              <a:gd name="connsiteY68" fmla="*/ 327368 h 4085945"/>
              <a:gd name="connsiteX69" fmla="*/ 1081541 w 2423608"/>
              <a:gd name="connsiteY69" fmla="*/ 524327 h 4085945"/>
              <a:gd name="connsiteX70" fmla="*/ 1233366 w 2423608"/>
              <a:gd name="connsiteY70" fmla="*/ 0 h 4085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423608" h="4085945">
                <a:moveTo>
                  <a:pt x="1233366" y="0"/>
                </a:moveTo>
                <a:cubicBezTo>
                  <a:pt x="1270728" y="179826"/>
                  <a:pt x="1317132" y="357669"/>
                  <a:pt x="1372499" y="532815"/>
                </a:cubicBezTo>
                <a:cubicBezTo>
                  <a:pt x="1477841" y="804418"/>
                  <a:pt x="1621495" y="1066106"/>
                  <a:pt x="1900872" y="1188740"/>
                </a:cubicBezTo>
                <a:cubicBezTo>
                  <a:pt x="2052935" y="1255530"/>
                  <a:pt x="2235934" y="1277027"/>
                  <a:pt x="2397199" y="1231654"/>
                </a:cubicBezTo>
                <a:cubicBezTo>
                  <a:pt x="2407749" y="1457011"/>
                  <a:pt x="2420044" y="1682607"/>
                  <a:pt x="2415998" y="1908282"/>
                </a:cubicBezTo>
                <a:cubicBezTo>
                  <a:pt x="2436543" y="2052492"/>
                  <a:pt x="2414412" y="2535968"/>
                  <a:pt x="2362614" y="2666613"/>
                </a:cubicBezTo>
                <a:cubicBezTo>
                  <a:pt x="2326442" y="2690252"/>
                  <a:pt x="2284639" y="2713890"/>
                  <a:pt x="2274882" y="2759739"/>
                </a:cubicBezTo>
                <a:cubicBezTo>
                  <a:pt x="2269171" y="2786550"/>
                  <a:pt x="2272582" y="2819945"/>
                  <a:pt x="2287653" y="2843108"/>
                </a:cubicBezTo>
                <a:cubicBezTo>
                  <a:pt x="2300107" y="2862225"/>
                  <a:pt x="2319620" y="2872299"/>
                  <a:pt x="2340007" y="2881262"/>
                </a:cubicBezTo>
                <a:cubicBezTo>
                  <a:pt x="2337627" y="2928143"/>
                  <a:pt x="2343973" y="3027297"/>
                  <a:pt x="2308674" y="3060454"/>
                </a:cubicBezTo>
                <a:cubicBezTo>
                  <a:pt x="2293127" y="3075050"/>
                  <a:pt x="2254893" y="3072035"/>
                  <a:pt x="2232761" y="3085837"/>
                </a:cubicBezTo>
                <a:cubicBezTo>
                  <a:pt x="2121867" y="3155007"/>
                  <a:pt x="2059281" y="3262649"/>
                  <a:pt x="1909836" y="3245595"/>
                </a:cubicBezTo>
                <a:cubicBezTo>
                  <a:pt x="1894209" y="3243770"/>
                  <a:pt x="1874140" y="3242818"/>
                  <a:pt x="1863987" y="3230603"/>
                </a:cubicBezTo>
                <a:cubicBezTo>
                  <a:pt x="1879852" y="3213310"/>
                  <a:pt x="1905473" y="3211644"/>
                  <a:pt x="1928318" y="3209582"/>
                </a:cubicBezTo>
                <a:cubicBezTo>
                  <a:pt x="1954812" y="3184753"/>
                  <a:pt x="1982258" y="3160481"/>
                  <a:pt x="2006452" y="3133432"/>
                </a:cubicBezTo>
                <a:cubicBezTo>
                  <a:pt x="1983448" y="3120343"/>
                  <a:pt x="1958461" y="3106700"/>
                  <a:pt x="1938392" y="3089407"/>
                </a:cubicBezTo>
                <a:cubicBezTo>
                  <a:pt x="1882231" y="3041020"/>
                  <a:pt x="1847964" y="2984462"/>
                  <a:pt x="1763484" y="3008338"/>
                </a:cubicBezTo>
                <a:cubicBezTo>
                  <a:pt x="1711369" y="3023013"/>
                  <a:pt x="1663299" y="3058471"/>
                  <a:pt x="1626334" y="3097181"/>
                </a:cubicBezTo>
                <a:cubicBezTo>
                  <a:pt x="1641802" y="3112173"/>
                  <a:pt x="1660443" y="3127244"/>
                  <a:pt x="1659650" y="3150883"/>
                </a:cubicBezTo>
                <a:cubicBezTo>
                  <a:pt x="1658857" y="3172617"/>
                  <a:pt x="1640612" y="3190227"/>
                  <a:pt x="1624906" y="3203157"/>
                </a:cubicBezTo>
                <a:cubicBezTo>
                  <a:pt x="1584372" y="3236552"/>
                  <a:pt x="1532812" y="3258445"/>
                  <a:pt x="1489026" y="3287716"/>
                </a:cubicBezTo>
                <a:cubicBezTo>
                  <a:pt x="1363139" y="3371798"/>
                  <a:pt x="1240585" y="3504189"/>
                  <a:pt x="1223530" y="3660932"/>
                </a:cubicBezTo>
                <a:cubicBezTo>
                  <a:pt x="1214646" y="3742635"/>
                  <a:pt x="1242647" y="3813550"/>
                  <a:pt x="1271680" y="3887955"/>
                </a:cubicBezTo>
                <a:cubicBezTo>
                  <a:pt x="1213060" y="3946575"/>
                  <a:pt x="1166417" y="4012175"/>
                  <a:pt x="1128501" y="4085946"/>
                </a:cubicBezTo>
                <a:cubicBezTo>
                  <a:pt x="1081462" y="4079045"/>
                  <a:pt x="1034185" y="4073651"/>
                  <a:pt x="986829" y="4069764"/>
                </a:cubicBezTo>
                <a:cubicBezTo>
                  <a:pt x="1040214" y="4049696"/>
                  <a:pt x="1096930" y="4045571"/>
                  <a:pt x="1150711" y="4028040"/>
                </a:cubicBezTo>
                <a:cubicBezTo>
                  <a:pt x="1048146" y="4023916"/>
                  <a:pt x="972234" y="4044936"/>
                  <a:pt x="876015" y="4078093"/>
                </a:cubicBezTo>
                <a:cubicBezTo>
                  <a:pt x="983894" y="3982033"/>
                  <a:pt x="1108829" y="3928569"/>
                  <a:pt x="1244948" y="3884386"/>
                </a:cubicBezTo>
                <a:cubicBezTo>
                  <a:pt x="1076941" y="3888431"/>
                  <a:pt x="965253" y="3922144"/>
                  <a:pt x="828500" y="4021535"/>
                </a:cubicBezTo>
                <a:cubicBezTo>
                  <a:pt x="904412" y="3882641"/>
                  <a:pt x="992382" y="3767780"/>
                  <a:pt x="1099310" y="3651492"/>
                </a:cubicBezTo>
                <a:cubicBezTo>
                  <a:pt x="951689" y="3728436"/>
                  <a:pt x="857770" y="3777140"/>
                  <a:pt x="763217" y="3919526"/>
                </a:cubicBezTo>
                <a:cubicBezTo>
                  <a:pt x="775036" y="3806808"/>
                  <a:pt x="762424" y="3720821"/>
                  <a:pt x="721889" y="3615400"/>
                </a:cubicBezTo>
                <a:cubicBezTo>
                  <a:pt x="755126" y="3586209"/>
                  <a:pt x="790901" y="3563285"/>
                  <a:pt x="828341" y="3539884"/>
                </a:cubicBezTo>
                <a:cubicBezTo>
                  <a:pt x="792487" y="3549959"/>
                  <a:pt x="755126" y="3558525"/>
                  <a:pt x="720620" y="3572407"/>
                </a:cubicBezTo>
                <a:cubicBezTo>
                  <a:pt x="691033" y="3499033"/>
                  <a:pt x="648595" y="3434701"/>
                  <a:pt x="597907" y="3374019"/>
                </a:cubicBezTo>
                <a:cubicBezTo>
                  <a:pt x="620593" y="3445172"/>
                  <a:pt x="644787" y="3515770"/>
                  <a:pt x="670408" y="3585892"/>
                </a:cubicBezTo>
                <a:cubicBezTo>
                  <a:pt x="633127" y="3604850"/>
                  <a:pt x="595607" y="3623333"/>
                  <a:pt x="559118" y="3643877"/>
                </a:cubicBezTo>
                <a:lnTo>
                  <a:pt x="482253" y="3713920"/>
                </a:lnTo>
                <a:cubicBezTo>
                  <a:pt x="432359" y="3754216"/>
                  <a:pt x="394680" y="3800144"/>
                  <a:pt x="355812" y="3850911"/>
                </a:cubicBezTo>
                <a:cubicBezTo>
                  <a:pt x="308694" y="3689409"/>
                  <a:pt x="267446" y="3517991"/>
                  <a:pt x="249201" y="3350619"/>
                </a:cubicBezTo>
                <a:cubicBezTo>
                  <a:pt x="212078" y="3235600"/>
                  <a:pt x="201766" y="3111935"/>
                  <a:pt x="182094" y="2992950"/>
                </a:cubicBezTo>
                <a:cubicBezTo>
                  <a:pt x="156076" y="2835175"/>
                  <a:pt x="124346" y="2675815"/>
                  <a:pt x="107689" y="2516772"/>
                </a:cubicBezTo>
                <a:cubicBezTo>
                  <a:pt x="73262" y="2199240"/>
                  <a:pt x="24478" y="1885278"/>
                  <a:pt x="10517" y="1565605"/>
                </a:cubicBezTo>
                <a:cubicBezTo>
                  <a:pt x="3696" y="1531179"/>
                  <a:pt x="5599" y="1495404"/>
                  <a:pt x="5679" y="1460423"/>
                </a:cubicBezTo>
                <a:cubicBezTo>
                  <a:pt x="-7886" y="1172003"/>
                  <a:pt x="-2968" y="887628"/>
                  <a:pt x="86351" y="610076"/>
                </a:cubicBezTo>
                <a:cubicBezTo>
                  <a:pt x="92696" y="651959"/>
                  <a:pt x="97297" y="694159"/>
                  <a:pt x="102453" y="736200"/>
                </a:cubicBezTo>
                <a:cubicBezTo>
                  <a:pt x="152189" y="719463"/>
                  <a:pt x="146557" y="634587"/>
                  <a:pt x="192327" y="610155"/>
                </a:cubicBezTo>
                <a:cubicBezTo>
                  <a:pt x="199704" y="582947"/>
                  <a:pt x="206049" y="568590"/>
                  <a:pt x="226753" y="549394"/>
                </a:cubicBezTo>
                <a:cubicBezTo>
                  <a:pt x="246187" y="531467"/>
                  <a:pt x="243094" y="515840"/>
                  <a:pt x="245553" y="490853"/>
                </a:cubicBezTo>
                <a:cubicBezTo>
                  <a:pt x="288942" y="561213"/>
                  <a:pt x="339075" y="595718"/>
                  <a:pt x="413956" y="628241"/>
                </a:cubicBezTo>
                <a:cubicBezTo>
                  <a:pt x="418636" y="619595"/>
                  <a:pt x="421492" y="609283"/>
                  <a:pt x="424744" y="600002"/>
                </a:cubicBezTo>
                <a:cubicBezTo>
                  <a:pt x="407927" y="537813"/>
                  <a:pt x="330032" y="364967"/>
                  <a:pt x="342406" y="313089"/>
                </a:cubicBezTo>
                <a:cubicBezTo>
                  <a:pt x="359382" y="383766"/>
                  <a:pt x="383575" y="414465"/>
                  <a:pt x="438150" y="459679"/>
                </a:cubicBezTo>
                <a:cubicBezTo>
                  <a:pt x="439102" y="421921"/>
                  <a:pt x="434818" y="361953"/>
                  <a:pt x="450445" y="327844"/>
                </a:cubicBezTo>
                <a:cubicBezTo>
                  <a:pt x="454411" y="319118"/>
                  <a:pt x="456791" y="319911"/>
                  <a:pt x="465833" y="316659"/>
                </a:cubicBezTo>
                <a:cubicBezTo>
                  <a:pt x="488837" y="329271"/>
                  <a:pt x="497246" y="354417"/>
                  <a:pt x="508589" y="376865"/>
                </a:cubicBezTo>
                <a:cubicBezTo>
                  <a:pt x="534924" y="396855"/>
                  <a:pt x="559673" y="417637"/>
                  <a:pt x="584263" y="439769"/>
                </a:cubicBezTo>
                <a:cubicBezTo>
                  <a:pt x="614089" y="407088"/>
                  <a:pt x="625749" y="352592"/>
                  <a:pt x="638838" y="311344"/>
                </a:cubicBezTo>
                <a:cubicBezTo>
                  <a:pt x="641931" y="336252"/>
                  <a:pt x="646453" y="360604"/>
                  <a:pt x="651609" y="385194"/>
                </a:cubicBezTo>
                <a:cubicBezTo>
                  <a:pt x="677151" y="460948"/>
                  <a:pt x="700551" y="537416"/>
                  <a:pt x="721651" y="614518"/>
                </a:cubicBezTo>
                <a:cubicBezTo>
                  <a:pt x="724428" y="561927"/>
                  <a:pt x="719986" y="481969"/>
                  <a:pt x="742513" y="434930"/>
                </a:cubicBezTo>
                <a:cubicBezTo>
                  <a:pt x="744496" y="434613"/>
                  <a:pt x="746480" y="434216"/>
                  <a:pt x="748383" y="433899"/>
                </a:cubicBezTo>
                <a:cubicBezTo>
                  <a:pt x="755126" y="432630"/>
                  <a:pt x="759885" y="430171"/>
                  <a:pt x="765755" y="426680"/>
                </a:cubicBezTo>
                <a:cubicBezTo>
                  <a:pt x="789869" y="380514"/>
                  <a:pt x="784158" y="314359"/>
                  <a:pt x="781144" y="263433"/>
                </a:cubicBezTo>
                <a:cubicBezTo>
                  <a:pt x="801054" y="307695"/>
                  <a:pt x="837225" y="408515"/>
                  <a:pt x="884899" y="428505"/>
                </a:cubicBezTo>
                <a:cubicBezTo>
                  <a:pt x="893069" y="426204"/>
                  <a:pt x="898304" y="426839"/>
                  <a:pt x="901953" y="418272"/>
                </a:cubicBezTo>
                <a:cubicBezTo>
                  <a:pt x="906078" y="408833"/>
                  <a:pt x="904809" y="393285"/>
                  <a:pt x="905047" y="382973"/>
                </a:cubicBezTo>
                <a:lnTo>
                  <a:pt x="917897" y="289530"/>
                </a:lnTo>
                <a:lnTo>
                  <a:pt x="959384" y="327368"/>
                </a:lnTo>
                <a:cubicBezTo>
                  <a:pt x="976438" y="392651"/>
                  <a:pt x="1042990" y="468167"/>
                  <a:pt x="1081541" y="524327"/>
                </a:cubicBezTo>
                <a:cubicBezTo>
                  <a:pt x="1174588" y="323798"/>
                  <a:pt x="1198067" y="212349"/>
                  <a:pt x="1233366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478AE5F7-38A1-DAA1-AA6F-90E26D951ED0}"/>
              </a:ext>
            </a:extLst>
          </p:cNvPr>
          <p:cNvSpPr/>
          <p:nvPr/>
        </p:nvSpPr>
        <p:spPr>
          <a:xfrm>
            <a:off x="416321" y="2362656"/>
            <a:ext cx="682227" cy="3037529"/>
          </a:xfrm>
          <a:custGeom>
            <a:avLst/>
            <a:gdLst>
              <a:gd name="connsiteX0" fmla="*/ 438388 w 682227"/>
              <a:gd name="connsiteY0" fmla="*/ 146669 h 3037529"/>
              <a:gd name="connsiteX1" fmla="*/ 450683 w 682227"/>
              <a:gd name="connsiteY1" fmla="*/ 14833 h 3037529"/>
              <a:gd name="connsiteX2" fmla="*/ 466071 w 682227"/>
              <a:gd name="connsiteY2" fmla="*/ 3649 h 3037529"/>
              <a:gd name="connsiteX3" fmla="*/ 508827 w 682227"/>
              <a:gd name="connsiteY3" fmla="*/ 63855 h 3037529"/>
              <a:gd name="connsiteX4" fmla="*/ 584501 w 682227"/>
              <a:gd name="connsiteY4" fmla="*/ 126759 h 3037529"/>
              <a:gd name="connsiteX5" fmla="*/ 573793 w 682227"/>
              <a:gd name="connsiteY5" fmla="*/ 128504 h 3037529"/>
              <a:gd name="connsiteX6" fmla="*/ 482888 w 682227"/>
              <a:gd name="connsiteY6" fmla="*/ 411768 h 3037529"/>
              <a:gd name="connsiteX7" fmla="*/ 327732 w 682227"/>
              <a:gd name="connsiteY7" fmla="*/ 975836 h 3037529"/>
              <a:gd name="connsiteX8" fmla="*/ 295923 w 682227"/>
              <a:gd name="connsiteY8" fmla="*/ 1700058 h 3037529"/>
              <a:gd name="connsiteX9" fmla="*/ 505733 w 682227"/>
              <a:gd name="connsiteY9" fmla="*/ 1239665 h 3037529"/>
              <a:gd name="connsiteX10" fmla="*/ 531434 w 682227"/>
              <a:gd name="connsiteY10" fmla="*/ 1080781 h 3037529"/>
              <a:gd name="connsiteX11" fmla="*/ 542381 w 682227"/>
              <a:gd name="connsiteY11" fmla="*/ 1207063 h 3037529"/>
              <a:gd name="connsiteX12" fmla="*/ 682228 w 682227"/>
              <a:gd name="connsiteY12" fmla="*/ 1054842 h 3037529"/>
              <a:gd name="connsiteX13" fmla="*/ 544126 w 682227"/>
              <a:gd name="connsiteY13" fmla="*/ 1277741 h 3037529"/>
              <a:gd name="connsiteX14" fmla="*/ 417922 w 682227"/>
              <a:gd name="connsiteY14" fmla="*/ 1586150 h 3037529"/>
              <a:gd name="connsiteX15" fmla="*/ 667077 w 682227"/>
              <a:gd name="connsiteY15" fmla="*/ 1573934 h 3037529"/>
              <a:gd name="connsiteX16" fmla="*/ 477335 w 682227"/>
              <a:gd name="connsiteY16" fmla="*/ 1622797 h 3037529"/>
              <a:gd name="connsiteX17" fmla="*/ 674454 w 682227"/>
              <a:gd name="connsiteY17" fmla="*/ 1803416 h 3037529"/>
              <a:gd name="connsiteX18" fmla="*/ 406420 w 682227"/>
              <a:gd name="connsiteY18" fmla="*/ 1637789 h 3037529"/>
              <a:gd name="connsiteX19" fmla="*/ 289498 w 682227"/>
              <a:gd name="connsiteY19" fmla="*/ 1910106 h 3037529"/>
              <a:gd name="connsiteX20" fmla="*/ 276568 w 682227"/>
              <a:gd name="connsiteY20" fmla="*/ 2300615 h 3037529"/>
              <a:gd name="connsiteX21" fmla="*/ 249201 w 682227"/>
              <a:gd name="connsiteY21" fmla="*/ 3037529 h 3037529"/>
              <a:gd name="connsiteX22" fmla="*/ 182094 w 682227"/>
              <a:gd name="connsiteY22" fmla="*/ 2679860 h 3037529"/>
              <a:gd name="connsiteX23" fmla="*/ 107689 w 682227"/>
              <a:gd name="connsiteY23" fmla="*/ 2203682 h 3037529"/>
              <a:gd name="connsiteX24" fmla="*/ 10517 w 682227"/>
              <a:gd name="connsiteY24" fmla="*/ 1252516 h 3037529"/>
              <a:gd name="connsiteX25" fmla="*/ 5679 w 682227"/>
              <a:gd name="connsiteY25" fmla="*/ 1147333 h 3037529"/>
              <a:gd name="connsiteX26" fmla="*/ 86351 w 682227"/>
              <a:gd name="connsiteY26" fmla="*/ 296987 h 3037529"/>
              <a:gd name="connsiteX27" fmla="*/ 102453 w 682227"/>
              <a:gd name="connsiteY27" fmla="*/ 423111 h 3037529"/>
              <a:gd name="connsiteX28" fmla="*/ 192327 w 682227"/>
              <a:gd name="connsiteY28" fmla="*/ 297066 h 3037529"/>
              <a:gd name="connsiteX29" fmla="*/ 226753 w 682227"/>
              <a:gd name="connsiteY29" fmla="*/ 236304 h 3037529"/>
              <a:gd name="connsiteX30" fmla="*/ 245553 w 682227"/>
              <a:gd name="connsiteY30" fmla="*/ 177764 h 3037529"/>
              <a:gd name="connsiteX31" fmla="*/ 413956 w 682227"/>
              <a:gd name="connsiteY31" fmla="*/ 315152 h 3037529"/>
              <a:gd name="connsiteX32" fmla="*/ 424744 w 682227"/>
              <a:gd name="connsiteY32" fmla="*/ 286912 h 3037529"/>
              <a:gd name="connsiteX33" fmla="*/ 342406 w 682227"/>
              <a:gd name="connsiteY33" fmla="*/ 0 h 3037529"/>
              <a:gd name="connsiteX34" fmla="*/ 438388 w 682227"/>
              <a:gd name="connsiteY34" fmla="*/ 146669 h 3037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82227" h="3037529">
                <a:moveTo>
                  <a:pt x="438388" y="146669"/>
                </a:moveTo>
                <a:cubicBezTo>
                  <a:pt x="439340" y="108911"/>
                  <a:pt x="435056" y="48942"/>
                  <a:pt x="450683" y="14833"/>
                </a:cubicBezTo>
                <a:cubicBezTo>
                  <a:pt x="454649" y="6108"/>
                  <a:pt x="457029" y="6901"/>
                  <a:pt x="466071" y="3649"/>
                </a:cubicBezTo>
                <a:cubicBezTo>
                  <a:pt x="489075" y="16261"/>
                  <a:pt x="497483" y="41407"/>
                  <a:pt x="508827" y="63855"/>
                </a:cubicBezTo>
                <a:cubicBezTo>
                  <a:pt x="535162" y="83845"/>
                  <a:pt x="559911" y="104628"/>
                  <a:pt x="584501" y="126759"/>
                </a:cubicBezTo>
                <a:lnTo>
                  <a:pt x="573793" y="128504"/>
                </a:lnTo>
                <a:cubicBezTo>
                  <a:pt x="538176" y="179985"/>
                  <a:pt x="502084" y="345929"/>
                  <a:pt x="482888" y="411768"/>
                </a:cubicBezTo>
                <a:cubicBezTo>
                  <a:pt x="428314" y="599605"/>
                  <a:pt x="362237" y="782525"/>
                  <a:pt x="327732" y="975836"/>
                </a:cubicBezTo>
                <a:cubicBezTo>
                  <a:pt x="285611" y="1211823"/>
                  <a:pt x="295288" y="1461057"/>
                  <a:pt x="295923" y="1700058"/>
                </a:cubicBezTo>
                <a:cubicBezTo>
                  <a:pt x="354781" y="1605267"/>
                  <a:pt x="474956" y="1346990"/>
                  <a:pt x="505733" y="1239665"/>
                </a:cubicBezTo>
                <a:cubicBezTo>
                  <a:pt x="520646" y="1187788"/>
                  <a:pt x="525723" y="1134245"/>
                  <a:pt x="531434" y="1080781"/>
                </a:cubicBezTo>
                <a:cubicBezTo>
                  <a:pt x="535638" y="1122743"/>
                  <a:pt x="540953" y="1164943"/>
                  <a:pt x="542381" y="1207063"/>
                </a:cubicBezTo>
                <a:cubicBezTo>
                  <a:pt x="588467" y="1155900"/>
                  <a:pt x="633761" y="1103705"/>
                  <a:pt x="682228" y="1054842"/>
                </a:cubicBezTo>
                <a:cubicBezTo>
                  <a:pt x="639076" y="1130992"/>
                  <a:pt x="586802" y="1201511"/>
                  <a:pt x="544126" y="1277741"/>
                </a:cubicBezTo>
                <a:cubicBezTo>
                  <a:pt x="489393" y="1375467"/>
                  <a:pt x="453380" y="1480412"/>
                  <a:pt x="417922" y="1586150"/>
                </a:cubicBezTo>
                <a:cubicBezTo>
                  <a:pt x="500656" y="1578535"/>
                  <a:pt x="583946" y="1568540"/>
                  <a:pt x="667077" y="1573934"/>
                </a:cubicBezTo>
                <a:cubicBezTo>
                  <a:pt x="604094" y="1589482"/>
                  <a:pt x="538970" y="1602490"/>
                  <a:pt x="477335" y="1622797"/>
                </a:cubicBezTo>
                <a:cubicBezTo>
                  <a:pt x="558404" y="1674516"/>
                  <a:pt x="621228" y="1721476"/>
                  <a:pt x="674454" y="1803416"/>
                </a:cubicBezTo>
                <a:cubicBezTo>
                  <a:pt x="583549" y="1751777"/>
                  <a:pt x="502957" y="1678958"/>
                  <a:pt x="406420" y="1637789"/>
                </a:cubicBezTo>
                <a:cubicBezTo>
                  <a:pt x="361682" y="1722586"/>
                  <a:pt x="310042" y="1815553"/>
                  <a:pt x="289498" y="1910106"/>
                </a:cubicBezTo>
                <a:cubicBezTo>
                  <a:pt x="262607" y="2034009"/>
                  <a:pt x="279900" y="2174095"/>
                  <a:pt x="276568" y="2300615"/>
                </a:cubicBezTo>
                <a:cubicBezTo>
                  <a:pt x="270143" y="2546676"/>
                  <a:pt x="258641" y="2791706"/>
                  <a:pt x="249201" y="3037529"/>
                </a:cubicBezTo>
                <a:cubicBezTo>
                  <a:pt x="212078" y="2922510"/>
                  <a:pt x="201766" y="2798845"/>
                  <a:pt x="182094" y="2679860"/>
                </a:cubicBezTo>
                <a:cubicBezTo>
                  <a:pt x="156076" y="2522086"/>
                  <a:pt x="124346" y="2362726"/>
                  <a:pt x="107689" y="2203682"/>
                </a:cubicBezTo>
                <a:cubicBezTo>
                  <a:pt x="73262" y="1886151"/>
                  <a:pt x="24478" y="1572189"/>
                  <a:pt x="10517" y="1252516"/>
                </a:cubicBezTo>
                <a:cubicBezTo>
                  <a:pt x="3696" y="1218090"/>
                  <a:pt x="5599" y="1182315"/>
                  <a:pt x="5679" y="1147333"/>
                </a:cubicBezTo>
                <a:cubicBezTo>
                  <a:pt x="-7886" y="858913"/>
                  <a:pt x="-2968" y="574539"/>
                  <a:pt x="86351" y="296987"/>
                </a:cubicBezTo>
                <a:cubicBezTo>
                  <a:pt x="92696" y="338869"/>
                  <a:pt x="97297" y="381069"/>
                  <a:pt x="102453" y="423111"/>
                </a:cubicBezTo>
                <a:cubicBezTo>
                  <a:pt x="152189" y="406373"/>
                  <a:pt x="146557" y="321498"/>
                  <a:pt x="192327" y="297066"/>
                </a:cubicBezTo>
                <a:cubicBezTo>
                  <a:pt x="199704" y="269858"/>
                  <a:pt x="206049" y="255500"/>
                  <a:pt x="226753" y="236304"/>
                </a:cubicBezTo>
                <a:cubicBezTo>
                  <a:pt x="246187" y="218377"/>
                  <a:pt x="243093" y="202750"/>
                  <a:pt x="245553" y="177764"/>
                </a:cubicBezTo>
                <a:cubicBezTo>
                  <a:pt x="288942" y="248123"/>
                  <a:pt x="339075" y="282629"/>
                  <a:pt x="413956" y="315152"/>
                </a:cubicBezTo>
                <a:cubicBezTo>
                  <a:pt x="418636" y="306505"/>
                  <a:pt x="421492" y="296193"/>
                  <a:pt x="424744" y="286912"/>
                </a:cubicBezTo>
                <a:cubicBezTo>
                  <a:pt x="407927" y="224723"/>
                  <a:pt x="330032" y="51877"/>
                  <a:pt x="342406" y="0"/>
                </a:cubicBezTo>
                <a:cubicBezTo>
                  <a:pt x="359699" y="70836"/>
                  <a:pt x="383813" y="101454"/>
                  <a:pt x="438388" y="146669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1B205E3E-5D2C-E414-99E4-59CE55740D67}"/>
              </a:ext>
            </a:extLst>
          </p:cNvPr>
          <p:cNvSpPr/>
          <p:nvPr/>
        </p:nvSpPr>
        <p:spPr>
          <a:xfrm>
            <a:off x="416481" y="2659642"/>
            <a:ext cx="186393" cy="982102"/>
          </a:xfrm>
          <a:custGeom>
            <a:avLst/>
            <a:gdLst>
              <a:gd name="connsiteX0" fmla="*/ 86429 w 186393"/>
              <a:gd name="connsiteY0" fmla="*/ 0 h 982102"/>
              <a:gd name="connsiteX1" fmla="*/ 102531 w 186393"/>
              <a:gd name="connsiteY1" fmla="*/ 126124 h 982102"/>
              <a:gd name="connsiteX2" fmla="*/ 172494 w 186393"/>
              <a:gd name="connsiteY2" fmla="*/ 375517 h 982102"/>
              <a:gd name="connsiteX3" fmla="*/ 164721 w 186393"/>
              <a:gd name="connsiteY3" fmla="*/ 982102 h 982102"/>
              <a:gd name="connsiteX4" fmla="*/ 5677 w 186393"/>
              <a:gd name="connsiteY4" fmla="*/ 850346 h 982102"/>
              <a:gd name="connsiteX5" fmla="*/ 86429 w 186393"/>
              <a:gd name="connsiteY5" fmla="*/ 0 h 982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393" h="982102">
                <a:moveTo>
                  <a:pt x="86429" y="0"/>
                </a:moveTo>
                <a:cubicBezTo>
                  <a:pt x="92774" y="41883"/>
                  <a:pt x="97375" y="84083"/>
                  <a:pt x="102531" y="126124"/>
                </a:cubicBezTo>
                <a:cubicBezTo>
                  <a:pt x="124980" y="209810"/>
                  <a:pt x="157582" y="289609"/>
                  <a:pt x="172494" y="375517"/>
                </a:cubicBezTo>
                <a:cubicBezTo>
                  <a:pt x="207000" y="574618"/>
                  <a:pt x="166625" y="781573"/>
                  <a:pt x="164721" y="982102"/>
                </a:cubicBezTo>
                <a:cubicBezTo>
                  <a:pt x="111495" y="938792"/>
                  <a:pt x="56286" y="896671"/>
                  <a:pt x="5677" y="850346"/>
                </a:cubicBezTo>
                <a:cubicBezTo>
                  <a:pt x="-7887" y="561927"/>
                  <a:pt x="-2969" y="277632"/>
                  <a:pt x="86429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4837A207-48F9-5E93-CBFA-41E735181736}"/>
              </a:ext>
            </a:extLst>
          </p:cNvPr>
          <p:cNvSpPr/>
          <p:nvPr/>
        </p:nvSpPr>
        <p:spPr>
          <a:xfrm>
            <a:off x="426997" y="3615171"/>
            <a:ext cx="141988" cy="951166"/>
          </a:xfrm>
          <a:custGeom>
            <a:avLst/>
            <a:gdLst>
              <a:gd name="connsiteX0" fmla="*/ 0 w 141988"/>
              <a:gd name="connsiteY0" fmla="*/ 0 h 951166"/>
              <a:gd name="connsiteX1" fmla="*/ 141989 w 141988"/>
              <a:gd name="connsiteY1" fmla="*/ 117161 h 951166"/>
              <a:gd name="connsiteX2" fmla="*/ 121999 w 141988"/>
              <a:gd name="connsiteY2" fmla="*/ 626972 h 951166"/>
              <a:gd name="connsiteX3" fmla="*/ 97171 w 141988"/>
              <a:gd name="connsiteY3" fmla="*/ 951166 h 951166"/>
              <a:gd name="connsiteX4" fmla="*/ 0 w 141988"/>
              <a:gd name="connsiteY4" fmla="*/ 0 h 951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988" h="951166">
                <a:moveTo>
                  <a:pt x="0" y="0"/>
                </a:moveTo>
                <a:cubicBezTo>
                  <a:pt x="41883" y="9598"/>
                  <a:pt x="108752" y="86066"/>
                  <a:pt x="141989" y="117161"/>
                </a:cubicBezTo>
                <a:lnTo>
                  <a:pt x="121999" y="626972"/>
                </a:lnTo>
                <a:cubicBezTo>
                  <a:pt x="118430" y="714545"/>
                  <a:pt x="123427" y="873906"/>
                  <a:pt x="97171" y="951166"/>
                </a:cubicBezTo>
                <a:cubicBezTo>
                  <a:pt x="62745" y="633635"/>
                  <a:pt x="13961" y="319673"/>
                  <a:pt x="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522034E7-B096-0FA9-7C6B-5B1E74EF946E}"/>
              </a:ext>
            </a:extLst>
          </p:cNvPr>
          <p:cNvSpPr/>
          <p:nvPr/>
        </p:nvSpPr>
        <p:spPr>
          <a:xfrm>
            <a:off x="608886" y="2540419"/>
            <a:ext cx="221629" cy="522899"/>
          </a:xfrm>
          <a:custGeom>
            <a:avLst/>
            <a:gdLst>
              <a:gd name="connsiteX0" fmla="*/ 0 w 221629"/>
              <a:gd name="connsiteY0" fmla="*/ 119302 h 522899"/>
              <a:gd name="connsiteX1" fmla="*/ 34426 w 221629"/>
              <a:gd name="connsiteY1" fmla="*/ 58540 h 522899"/>
              <a:gd name="connsiteX2" fmla="*/ 53226 w 221629"/>
              <a:gd name="connsiteY2" fmla="*/ 0 h 522899"/>
              <a:gd name="connsiteX3" fmla="*/ 221629 w 221629"/>
              <a:gd name="connsiteY3" fmla="*/ 137388 h 522899"/>
              <a:gd name="connsiteX4" fmla="*/ 92094 w 221629"/>
              <a:gd name="connsiteY4" fmla="*/ 522899 h 522899"/>
              <a:gd name="connsiteX5" fmla="*/ 0 w 221629"/>
              <a:gd name="connsiteY5" fmla="*/ 119302 h 522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1629" h="522899">
                <a:moveTo>
                  <a:pt x="0" y="119302"/>
                </a:moveTo>
                <a:cubicBezTo>
                  <a:pt x="7377" y="92094"/>
                  <a:pt x="13723" y="77737"/>
                  <a:pt x="34426" y="58540"/>
                </a:cubicBezTo>
                <a:cubicBezTo>
                  <a:pt x="53861" y="40614"/>
                  <a:pt x="50767" y="24987"/>
                  <a:pt x="53226" y="0"/>
                </a:cubicBezTo>
                <a:cubicBezTo>
                  <a:pt x="96616" y="70360"/>
                  <a:pt x="146748" y="104865"/>
                  <a:pt x="221629" y="137388"/>
                </a:cubicBezTo>
                <a:cubicBezTo>
                  <a:pt x="196563" y="265019"/>
                  <a:pt x="144606" y="403835"/>
                  <a:pt x="92094" y="522899"/>
                </a:cubicBezTo>
                <a:cubicBezTo>
                  <a:pt x="63617" y="389398"/>
                  <a:pt x="38789" y="250186"/>
                  <a:pt x="0" y="119302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3D0DF0F5-A41F-2A27-0347-68FCFB1698F1}"/>
              </a:ext>
            </a:extLst>
          </p:cNvPr>
          <p:cNvSpPr/>
          <p:nvPr/>
        </p:nvSpPr>
        <p:spPr>
          <a:xfrm>
            <a:off x="757719" y="2362735"/>
            <a:ext cx="167428" cy="286912"/>
          </a:xfrm>
          <a:custGeom>
            <a:avLst/>
            <a:gdLst>
              <a:gd name="connsiteX0" fmla="*/ 96990 w 167428"/>
              <a:gd name="connsiteY0" fmla="*/ 146590 h 286912"/>
              <a:gd name="connsiteX1" fmla="*/ 109285 w 167428"/>
              <a:gd name="connsiteY1" fmla="*/ 14754 h 286912"/>
              <a:gd name="connsiteX2" fmla="*/ 124674 w 167428"/>
              <a:gd name="connsiteY2" fmla="*/ 3570 h 286912"/>
              <a:gd name="connsiteX3" fmla="*/ 167429 w 167428"/>
              <a:gd name="connsiteY3" fmla="*/ 63776 h 286912"/>
              <a:gd name="connsiteX4" fmla="*/ 83663 w 167428"/>
              <a:gd name="connsiteY4" fmla="*/ 286913 h 286912"/>
              <a:gd name="connsiteX5" fmla="*/ 1326 w 167428"/>
              <a:gd name="connsiteY5" fmla="*/ 0 h 286912"/>
              <a:gd name="connsiteX6" fmla="*/ 96990 w 167428"/>
              <a:gd name="connsiteY6" fmla="*/ 146590 h 286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428" h="286912">
                <a:moveTo>
                  <a:pt x="96990" y="146590"/>
                </a:moveTo>
                <a:cubicBezTo>
                  <a:pt x="97942" y="108832"/>
                  <a:pt x="93658" y="48863"/>
                  <a:pt x="109285" y="14754"/>
                </a:cubicBezTo>
                <a:cubicBezTo>
                  <a:pt x="113251" y="6029"/>
                  <a:pt x="115631" y="6822"/>
                  <a:pt x="124674" y="3570"/>
                </a:cubicBezTo>
                <a:cubicBezTo>
                  <a:pt x="147677" y="16182"/>
                  <a:pt x="156086" y="41328"/>
                  <a:pt x="167429" y="63776"/>
                </a:cubicBezTo>
                <a:cubicBezTo>
                  <a:pt x="143235" y="137705"/>
                  <a:pt x="121580" y="218774"/>
                  <a:pt x="83663" y="286913"/>
                </a:cubicBezTo>
                <a:cubicBezTo>
                  <a:pt x="66847" y="224723"/>
                  <a:pt x="-11049" y="51878"/>
                  <a:pt x="1326" y="0"/>
                </a:cubicBezTo>
                <a:cubicBezTo>
                  <a:pt x="18301" y="70757"/>
                  <a:pt x="42415" y="101375"/>
                  <a:pt x="96990" y="14659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FE5061EA-EB4A-697C-9126-2FC492A2F2E8}"/>
              </a:ext>
            </a:extLst>
          </p:cNvPr>
          <p:cNvSpPr/>
          <p:nvPr/>
        </p:nvSpPr>
        <p:spPr>
          <a:xfrm>
            <a:off x="1730179" y="2582540"/>
            <a:ext cx="1105826" cy="1558227"/>
          </a:xfrm>
          <a:custGeom>
            <a:avLst/>
            <a:gdLst>
              <a:gd name="connsiteX0" fmla="*/ 101 w 1105826"/>
              <a:gd name="connsiteY0" fmla="*/ 549869 h 1558227"/>
              <a:gd name="connsiteX1" fmla="*/ 58880 w 1105826"/>
              <a:gd name="connsiteY1" fmla="*/ 0 h 1558227"/>
              <a:gd name="connsiteX2" fmla="*/ 587253 w 1105826"/>
              <a:gd name="connsiteY2" fmla="*/ 655925 h 1558227"/>
              <a:gd name="connsiteX3" fmla="*/ 1083579 w 1105826"/>
              <a:gd name="connsiteY3" fmla="*/ 698839 h 1558227"/>
              <a:gd name="connsiteX4" fmla="*/ 1102379 w 1105826"/>
              <a:gd name="connsiteY4" fmla="*/ 1375467 h 1558227"/>
              <a:gd name="connsiteX5" fmla="*/ 1095953 w 1105826"/>
              <a:gd name="connsiteY5" fmla="*/ 1537921 h 1558227"/>
              <a:gd name="connsiteX6" fmla="*/ 1063034 w 1105826"/>
              <a:gd name="connsiteY6" fmla="*/ 1558228 h 1558227"/>
              <a:gd name="connsiteX7" fmla="*/ 1055895 w 1105826"/>
              <a:gd name="connsiteY7" fmla="*/ 1552676 h 1558227"/>
              <a:gd name="connsiteX8" fmla="*/ 1063986 w 1105826"/>
              <a:gd name="connsiteY8" fmla="*/ 1530862 h 1558227"/>
              <a:gd name="connsiteX9" fmla="*/ 1015916 w 1105826"/>
              <a:gd name="connsiteY9" fmla="*/ 1499846 h 1558227"/>
              <a:gd name="connsiteX10" fmla="*/ 1081279 w 1105826"/>
              <a:gd name="connsiteY10" fmla="*/ 1451935 h 1558227"/>
              <a:gd name="connsiteX11" fmla="*/ 1042410 w 1105826"/>
              <a:gd name="connsiteY11" fmla="*/ 1439798 h 1558227"/>
              <a:gd name="connsiteX12" fmla="*/ 1027339 w 1105826"/>
              <a:gd name="connsiteY12" fmla="*/ 1419015 h 1558227"/>
              <a:gd name="connsiteX13" fmla="*/ 972685 w 1105826"/>
              <a:gd name="connsiteY13" fmla="*/ 1402992 h 1558227"/>
              <a:gd name="connsiteX14" fmla="*/ 968640 w 1105826"/>
              <a:gd name="connsiteY14" fmla="*/ 1403072 h 1558227"/>
              <a:gd name="connsiteX15" fmla="*/ 973082 w 1105826"/>
              <a:gd name="connsiteY15" fmla="*/ 1371659 h 1558227"/>
              <a:gd name="connsiteX16" fmla="*/ 886143 w 1105826"/>
              <a:gd name="connsiteY16" fmla="*/ 1348259 h 1558227"/>
              <a:gd name="connsiteX17" fmla="*/ 944525 w 1105826"/>
              <a:gd name="connsiteY17" fmla="*/ 1302886 h 1558227"/>
              <a:gd name="connsiteX18" fmla="*/ 983790 w 1105826"/>
              <a:gd name="connsiteY18" fmla="*/ 1255054 h 1558227"/>
              <a:gd name="connsiteX19" fmla="*/ 859966 w 1105826"/>
              <a:gd name="connsiteY19" fmla="*/ 1249105 h 1558227"/>
              <a:gd name="connsiteX20" fmla="*/ 856238 w 1105826"/>
              <a:gd name="connsiteY20" fmla="*/ 1173748 h 1558227"/>
              <a:gd name="connsiteX21" fmla="*/ 813721 w 1105826"/>
              <a:gd name="connsiteY21" fmla="*/ 1176762 h 1558227"/>
              <a:gd name="connsiteX22" fmla="*/ 810707 w 1105826"/>
              <a:gd name="connsiteY22" fmla="*/ 1151537 h 1558227"/>
              <a:gd name="connsiteX23" fmla="*/ 797301 w 1105826"/>
              <a:gd name="connsiteY23" fmla="*/ 1104102 h 1558227"/>
              <a:gd name="connsiteX24" fmla="*/ 732018 w 1105826"/>
              <a:gd name="connsiteY24" fmla="*/ 1195324 h 1558227"/>
              <a:gd name="connsiteX25" fmla="*/ 699892 w 1105826"/>
              <a:gd name="connsiteY25" fmla="*/ 1179935 h 1558227"/>
              <a:gd name="connsiteX26" fmla="*/ 692277 w 1105826"/>
              <a:gd name="connsiteY26" fmla="*/ 1185567 h 1558227"/>
              <a:gd name="connsiteX27" fmla="*/ 688073 w 1105826"/>
              <a:gd name="connsiteY27" fmla="*/ 1218407 h 1558227"/>
              <a:gd name="connsiteX28" fmla="*/ 658088 w 1105826"/>
              <a:gd name="connsiteY28" fmla="*/ 1204129 h 1558227"/>
              <a:gd name="connsiteX29" fmla="*/ 632705 w 1105826"/>
              <a:gd name="connsiteY29" fmla="*/ 1214917 h 1558227"/>
              <a:gd name="connsiteX30" fmla="*/ 612954 w 1105826"/>
              <a:gd name="connsiteY30" fmla="*/ 1212775 h 1558227"/>
              <a:gd name="connsiteX31" fmla="*/ 608591 w 1105826"/>
              <a:gd name="connsiteY31" fmla="*/ 1203415 h 1558227"/>
              <a:gd name="connsiteX32" fmla="*/ 631118 w 1105826"/>
              <a:gd name="connsiteY32" fmla="*/ 1167799 h 1558227"/>
              <a:gd name="connsiteX33" fmla="*/ 587174 w 1105826"/>
              <a:gd name="connsiteY33" fmla="*/ 1141701 h 1558227"/>
              <a:gd name="connsiteX34" fmla="*/ 610891 w 1105826"/>
              <a:gd name="connsiteY34" fmla="*/ 1110765 h 1558227"/>
              <a:gd name="connsiteX35" fmla="*/ 585587 w 1105826"/>
              <a:gd name="connsiteY35" fmla="*/ 1073324 h 1558227"/>
              <a:gd name="connsiteX36" fmla="*/ 594789 w 1105826"/>
              <a:gd name="connsiteY36" fmla="*/ 1052383 h 1558227"/>
              <a:gd name="connsiteX37" fmla="*/ 590505 w 1105826"/>
              <a:gd name="connsiteY37" fmla="*/ 1042071 h 1558227"/>
              <a:gd name="connsiteX38" fmla="*/ 541324 w 1105826"/>
              <a:gd name="connsiteY38" fmla="*/ 1046275 h 1558227"/>
              <a:gd name="connsiteX39" fmla="*/ 546481 w 1105826"/>
              <a:gd name="connsiteY39" fmla="*/ 997332 h 1558227"/>
              <a:gd name="connsiteX40" fmla="*/ 538072 w 1105826"/>
              <a:gd name="connsiteY40" fmla="*/ 1005741 h 1558227"/>
              <a:gd name="connsiteX41" fmla="*/ 542356 w 1105826"/>
              <a:gd name="connsiteY41" fmla="*/ 996777 h 1558227"/>
              <a:gd name="connsiteX42" fmla="*/ 434952 w 1105826"/>
              <a:gd name="connsiteY42" fmla="*/ 975915 h 1558227"/>
              <a:gd name="connsiteX43" fmla="*/ 508088 w 1105826"/>
              <a:gd name="connsiteY43" fmla="*/ 927211 h 1558227"/>
              <a:gd name="connsiteX44" fmla="*/ 532520 w 1105826"/>
              <a:gd name="connsiteY44" fmla="*/ 893578 h 1558227"/>
              <a:gd name="connsiteX45" fmla="*/ 393862 w 1105826"/>
              <a:gd name="connsiteY45" fmla="*/ 880489 h 1558227"/>
              <a:gd name="connsiteX46" fmla="*/ 391086 w 1105826"/>
              <a:gd name="connsiteY46" fmla="*/ 838051 h 1558227"/>
              <a:gd name="connsiteX47" fmla="*/ 357691 w 1105826"/>
              <a:gd name="connsiteY47" fmla="*/ 838924 h 1558227"/>
              <a:gd name="connsiteX48" fmla="*/ 316284 w 1105826"/>
              <a:gd name="connsiteY48" fmla="*/ 748812 h 1558227"/>
              <a:gd name="connsiteX49" fmla="*/ 252667 w 1105826"/>
              <a:gd name="connsiteY49" fmla="*/ 811161 h 1558227"/>
              <a:gd name="connsiteX50" fmla="*/ 217526 w 1105826"/>
              <a:gd name="connsiteY50" fmla="*/ 813620 h 1558227"/>
              <a:gd name="connsiteX51" fmla="*/ 203407 w 1105826"/>
              <a:gd name="connsiteY51" fmla="*/ 846222 h 1558227"/>
              <a:gd name="connsiteX52" fmla="*/ 174216 w 1105826"/>
              <a:gd name="connsiteY52" fmla="*/ 836465 h 1558227"/>
              <a:gd name="connsiteX53" fmla="*/ 179689 w 1105826"/>
              <a:gd name="connsiteY53" fmla="*/ 816396 h 1558227"/>
              <a:gd name="connsiteX54" fmla="*/ 132888 w 1105826"/>
              <a:gd name="connsiteY54" fmla="*/ 794899 h 1558227"/>
              <a:gd name="connsiteX55" fmla="*/ 122021 w 1105826"/>
              <a:gd name="connsiteY55" fmla="*/ 774355 h 1558227"/>
              <a:gd name="connsiteX56" fmla="*/ 139076 w 1105826"/>
              <a:gd name="connsiteY56" fmla="*/ 744926 h 1558227"/>
              <a:gd name="connsiteX57" fmla="*/ 104808 w 1105826"/>
              <a:gd name="connsiteY57" fmla="*/ 715735 h 1558227"/>
              <a:gd name="connsiteX58" fmla="*/ 103460 w 1105826"/>
              <a:gd name="connsiteY58" fmla="*/ 688209 h 1558227"/>
              <a:gd name="connsiteX59" fmla="*/ 12000 w 1105826"/>
              <a:gd name="connsiteY59" fmla="*/ 663460 h 1558227"/>
              <a:gd name="connsiteX60" fmla="*/ 103063 w 1105826"/>
              <a:gd name="connsiteY60" fmla="*/ 587786 h 1558227"/>
              <a:gd name="connsiteX61" fmla="*/ 101 w 1105826"/>
              <a:gd name="connsiteY61" fmla="*/ 549869 h 155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05826" h="1558227">
                <a:moveTo>
                  <a:pt x="101" y="549869"/>
                </a:moveTo>
                <a:cubicBezTo>
                  <a:pt x="-1644" y="457854"/>
                  <a:pt x="19218" y="67821"/>
                  <a:pt x="58880" y="0"/>
                </a:cubicBezTo>
                <a:cubicBezTo>
                  <a:pt x="164221" y="271603"/>
                  <a:pt x="307876" y="533291"/>
                  <a:pt x="587253" y="655925"/>
                </a:cubicBezTo>
                <a:cubicBezTo>
                  <a:pt x="739316" y="722715"/>
                  <a:pt x="922315" y="744212"/>
                  <a:pt x="1083579" y="698839"/>
                </a:cubicBezTo>
                <a:cubicBezTo>
                  <a:pt x="1094129" y="924196"/>
                  <a:pt x="1106424" y="1149792"/>
                  <a:pt x="1102379" y="1375467"/>
                </a:cubicBezTo>
                <a:cubicBezTo>
                  <a:pt x="1096350" y="1422982"/>
                  <a:pt x="1117371" y="1495642"/>
                  <a:pt x="1095953" y="1537921"/>
                </a:cubicBezTo>
                <a:cubicBezTo>
                  <a:pt x="1088180" y="1553310"/>
                  <a:pt x="1078344" y="1553786"/>
                  <a:pt x="1063034" y="1558228"/>
                </a:cubicBezTo>
                <a:lnTo>
                  <a:pt x="1055895" y="1552676"/>
                </a:lnTo>
                <a:lnTo>
                  <a:pt x="1063986" y="1530862"/>
                </a:lnTo>
                <a:cubicBezTo>
                  <a:pt x="1054785" y="1514918"/>
                  <a:pt x="1032019" y="1507699"/>
                  <a:pt x="1015916" y="1499846"/>
                </a:cubicBezTo>
                <a:lnTo>
                  <a:pt x="1081279" y="1451935"/>
                </a:lnTo>
                <a:cubicBezTo>
                  <a:pt x="1068111" y="1448365"/>
                  <a:pt x="1055261" y="1444161"/>
                  <a:pt x="1042410" y="1439798"/>
                </a:cubicBezTo>
                <a:cubicBezTo>
                  <a:pt x="1037810" y="1432976"/>
                  <a:pt x="1032971" y="1425044"/>
                  <a:pt x="1027339" y="1419015"/>
                </a:cubicBezTo>
                <a:cubicBezTo>
                  <a:pt x="1011474" y="1402040"/>
                  <a:pt x="994975" y="1402834"/>
                  <a:pt x="972685" y="1402992"/>
                </a:cubicBezTo>
                <a:lnTo>
                  <a:pt x="968640" y="1403072"/>
                </a:lnTo>
                <a:cubicBezTo>
                  <a:pt x="971416" y="1392363"/>
                  <a:pt x="972606" y="1382765"/>
                  <a:pt x="973082" y="1371659"/>
                </a:cubicBezTo>
                <a:cubicBezTo>
                  <a:pt x="951902" y="1344293"/>
                  <a:pt x="911051" y="1371104"/>
                  <a:pt x="886143" y="1348259"/>
                </a:cubicBezTo>
                <a:cubicBezTo>
                  <a:pt x="892568" y="1331522"/>
                  <a:pt x="929612" y="1315816"/>
                  <a:pt x="944525" y="1302886"/>
                </a:cubicBezTo>
                <a:cubicBezTo>
                  <a:pt x="960390" y="1289163"/>
                  <a:pt x="972130" y="1272347"/>
                  <a:pt x="983790" y="1255054"/>
                </a:cubicBezTo>
                <a:cubicBezTo>
                  <a:pt x="939766" y="1245535"/>
                  <a:pt x="904070" y="1248629"/>
                  <a:pt x="859966" y="1249105"/>
                </a:cubicBezTo>
                <a:cubicBezTo>
                  <a:pt x="847513" y="1234351"/>
                  <a:pt x="863695" y="1196831"/>
                  <a:pt x="856238" y="1173748"/>
                </a:cubicBezTo>
                <a:cubicBezTo>
                  <a:pt x="840691" y="1165815"/>
                  <a:pt x="830062" y="1172479"/>
                  <a:pt x="813721" y="1176762"/>
                </a:cubicBezTo>
                <a:cubicBezTo>
                  <a:pt x="808565" y="1168354"/>
                  <a:pt x="810548" y="1161135"/>
                  <a:pt x="810707" y="1151537"/>
                </a:cubicBezTo>
                <a:cubicBezTo>
                  <a:pt x="811103" y="1131389"/>
                  <a:pt x="811659" y="1118935"/>
                  <a:pt x="797301" y="1104102"/>
                </a:cubicBezTo>
                <a:cubicBezTo>
                  <a:pt x="754784" y="1106244"/>
                  <a:pt x="759781" y="1173748"/>
                  <a:pt x="732018" y="1195324"/>
                </a:cubicBezTo>
                <a:cubicBezTo>
                  <a:pt x="721230" y="1188502"/>
                  <a:pt x="712187" y="1183584"/>
                  <a:pt x="699892" y="1179935"/>
                </a:cubicBezTo>
                <a:lnTo>
                  <a:pt x="692277" y="1185567"/>
                </a:lnTo>
                <a:cubicBezTo>
                  <a:pt x="692594" y="1197862"/>
                  <a:pt x="692832" y="1206905"/>
                  <a:pt x="688073" y="1218407"/>
                </a:cubicBezTo>
                <a:cubicBezTo>
                  <a:pt x="678475" y="1211823"/>
                  <a:pt x="668876" y="1208333"/>
                  <a:pt x="658088" y="1204129"/>
                </a:cubicBezTo>
                <a:cubicBezTo>
                  <a:pt x="648411" y="1206429"/>
                  <a:pt x="641351" y="1209919"/>
                  <a:pt x="632705" y="1214917"/>
                </a:cubicBezTo>
                <a:cubicBezTo>
                  <a:pt x="627073" y="1218169"/>
                  <a:pt x="619220" y="1214282"/>
                  <a:pt x="612954" y="1212775"/>
                </a:cubicBezTo>
                <a:lnTo>
                  <a:pt x="608591" y="1203415"/>
                </a:lnTo>
                <a:cubicBezTo>
                  <a:pt x="617475" y="1191833"/>
                  <a:pt x="625169" y="1181125"/>
                  <a:pt x="631118" y="1167799"/>
                </a:cubicBezTo>
                <a:cubicBezTo>
                  <a:pt x="622076" y="1152568"/>
                  <a:pt x="603276" y="1148682"/>
                  <a:pt x="587174" y="1141701"/>
                </a:cubicBezTo>
                <a:cubicBezTo>
                  <a:pt x="590346" y="1129723"/>
                  <a:pt x="602562" y="1119887"/>
                  <a:pt x="610891" y="1110765"/>
                </a:cubicBezTo>
                <a:cubicBezTo>
                  <a:pt x="612398" y="1090141"/>
                  <a:pt x="596534" y="1089506"/>
                  <a:pt x="585587" y="1073324"/>
                </a:cubicBezTo>
                <a:lnTo>
                  <a:pt x="594789" y="1052383"/>
                </a:lnTo>
                <a:lnTo>
                  <a:pt x="590505" y="1042071"/>
                </a:lnTo>
                <a:cubicBezTo>
                  <a:pt x="572499" y="1033742"/>
                  <a:pt x="559965" y="1041357"/>
                  <a:pt x="541324" y="1046275"/>
                </a:cubicBezTo>
                <a:cubicBezTo>
                  <a:pt x="532361" y="1030966"/>
                  <a:pt x="554175" y="1017719"/>
                  <a:pt x="546481" y="997332"/>
                </a:cubicBezTo>
                <a:lnTo>
                  <a:pt x="538072" y="1005741"/>
                </a:lnTo>
                <a:lnTo>
                  <a:pt x="542356" y="996777"/>
                </a:lnTo>
                <a:cubicBezTo>
                  <a:pt x="496586" y="999078"/>
                  <a:pt x="476200" y="998126"/>
                  <a:pt x="434952" y="975915"/>
                </a:cubicBezTo>
                <a:cubicBezTo>
                  <a:pt x="459145" y="959892"/>
                  <a:pt x="485164" y="944900"/>
                  <a:pt x="508088" y="927211"/>
                </a:cubicBezTo>
                <a:cubicBezTo>
                  <a:pt x="519590" y="918326"/>
                  <a:pt x="530457" y="908570"/>
                  <a:pt x="532520" y="893578"/>
                </a:cubicBezTo>
                <a:cubicBezTo>
                  <a:pt x="499283" y="844873"/>
                  <a:pt x="440425" y="890643"/>
                  <a:pt x="393862" y="880489"/>
                </a:cubicBezTo>
                <a:cubicBezTo>
                  <a:pt x="384899" y="868511"/>
                  <a:pt x="390927" y="853202"/>
                  <a:pt x="391086" y="838051"/>
                </a:cubicBezTo>
                <a:cubicBezTo>
                  <a:pt x="378394" y="831467"/>
                  <a:pt x="370938" y="835830"/>
                  <a:pt x="357691" y="838924"/>
                </a:cubicBezTo>
                <a:cubicBezTo>
                  <a:pt x="335639" y="825677"/>
                  <a:pt x="345475" y="769754"/>
                  <a:pt x="316284" y="748812"/>
                </a:cubicBezTo>
                <a:cubicBezTo>
                  <a:pt x="274084" y="754920"/>
                  <a:pt x="278844" y="787364"/>
                  <a:pt x="252667" y="811161"/>
                </a:cubicBezTo>
                <a:cubicBezTo>
                  <a:pt x="244655" y="818458"/>
                  <a:pt x="228235" y="814334"/>
                  <a:pt x="217526" y="813620"/>
                </a:cubicBezTo>
                <a:cubicBezTo>
                  <a:pt x="203724" y="823932"/>
                  <a:pt x="213878" y="833768"/>
                  <a:pt x="203407" y="846222"/>
                </a:cubicBezTo>
                <a:cubicBezTo>
                  <a:pt x="189287" y="844873"/>
                  <a:pt x="185163" y="846063"/>
                  <a:pt x="174216" y="836465"/>
                </a:cubicBezTo>
                <a:lnTo>
                  <a:pt x="179689" y="816396"/>
                </a:lnTo>
                <a:cubicBezTo>
                  <a:pt x="166522" y="800690"/>
                  <a:pt x="148674" y="806243"/>
                  <a:pt x="132888" y="794899"/>
                </a:cubicBezTo>
                <a:cubicBezTo>
                  <a:pt x="124401" y="788792"/>
                  <a:pt x="124163" y="784191"/>
                  <a:pt x="122021" y="774355"/>
                </a:cubicBezTo>
                <a:cubicBezTo>
                  <a:pt x="129081" y="764757"/>
                  <a:pt x="134475" y="755872"/>
                  <a:pt x="139076" y="744926"/>
                </a:cubicBezTo>
                <a:cubicBezTo>
                  <a:pt x="131064" y="724222"/>
                  <a:pt x="118928" y="731361"/>
                  <a:pt x="104808" y="715735"/>
                </a:cubicBezTo>
                <a:cubicBezTo>
                  <a:pt x="106474" y="705185"/>
                  <a:pt x="107981" y="698363"/>
                  <a:pt x="103460" y="688209"/>
                </a:cubicBezTo>
                <a:cubicBezTo>
                  <a:pt x="76807" y="672741"/>
                  <a:pt x="41984" y="669331"/>
                  <a:pt x="12000" y="663460"/>
                </a:cubicBezTo>
                <a:cubicBezTo>
                  <a:pt x="41667" y="637522"/>
                  <a:pt x="73396" y="613963"/>
                  <a:pt x="103063" y="587786"/>
                </a:cubicBezTo>
                <a:cubicBezTo>
                  <a:pt x="69588" y="569542"/>
                  <a:pt x="36828" y="559388"/>
                  <a:pt x="101" y="54986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93BA294B-01DA-57FC-DDF1-9F775181136B}"/>
              </a:ext>
            </a:extLst>
          </p:cNvPr>
          <p:cNvSpPr/>
          <p:nvPr/>
        </p:nvSpPr>
        <p:spPr>
          <a:xfrm>
            <a:off x="1026332" y="2313079"/>
            <a:ext cx="459259" cy="806691"/>
          </a:xfrm>
          <a:custGeom>
            <a:avLst/>
            <a:gdLst>
              <a:gd name="connsiteX0" fmla="*/ 111878 w 459259"/>
              <a:gd name="connsiteY0" fmla="*/ 351085 h 806691"/>
              <a:gd name="connsiteX1" fmla="*/ 132740 w 459259"/>
              <a:gd name="connsiteY1" fmla="*/ 171497 h 806691"/>
              <a:gd name="connsiteX2" fmla="*/ 138610 w 459259"/>
              <a:gd name="connsiteY2" fmla="*/ 170466 h 806691"/>
              <a:gd name="connsiteX3" fmla="*/ 155982 w 459259"/>
              <a:gd name="connsiteY3" fmla="*/ 163247 h 806691"/>
              <a:gd name="connsiteX4" fmla="*/ 171371 w 459259"/>
              <a:gd name="connsiteY4" fmla="*/ 0 h 806691"/>
              <a:gd name="connsiteX5" fmla="*/ 275126 w 459259"/>
              <a:gd name="connsiteY5" fmla="*/ 165072 h 806691"/>
              <a:gd name="connsiteX6" fmla="*/ 292180 w 459259"/>
              <a:gd name="connsiteY6" fmla="*/ 154839 h 806691"/>
              <a:gd name="connsiteX7" fmla="*/ 295274 w 459259"/>
              <a:gd name="connsiteY7" fmla="*/ 119540 h 806691"/>
              <a:gd name="connsiteX8" fmla="*/ 361112 w 459259"/>
              <a:gd name="connsiteY8" fmla="*/ 216553 h 806691"/>
              <a:gd name="connsiteX9" fmla="*/ 455348 w 459259"/>
              <a:gd name="connsiteY9" fmla="*/ 607220 h 806691"/>
              <a:gd name="connsiteX10" fmla="*/ 441149 w 459259"/>
              <a:gd name="connsiteY10" fmla="*/ 756189 h 806691"/>
              <a:gd name="connsiteX11" fmla="*/ 378325 w 459259"/>
              <a:gd name="connsiteY11" fmla="*/ 728188 h 806691"/>
              <a:gd name="connsiteX12" fmla="*/ 365633 w 459259"/>
              <a:gd name="connsiteY12" fmla="*/ 746829 h 806691"/>
              <a:gd name="connsiteX13" fmla="*/ 302492 w 459259"/>
              <a:gd name="connsiteY13" fmla="*/ 734058 h 806691"/>
              <a:gd name="connsiteX14" fmla="*/ 288373 w 459259"/>
              <a:gd name="connsiteY14" fmla="*/ 772609 h 806691"/>
              <a:gd name="connsiteX15" fmla="*/ 267590 w 459259"/>
              <a:gd name="connsiteY15" fmla="*/ 806560 h 806691"/>
              <a:gd name="connsiteX16" fmla="*/ 201593 w 459259"/>
              <a:gd name="connsiteY16" fmla="*/ 759600 h 806691"/>
              <a:gd name="connsiteX17" fmla="*/ 167960 w 459259"/>
              <a:gd name="connsiteY17" fmla="*/ 753175 h 806691"/>
              <a:gd name="connsiteX18" fmla="*/ 175178 w 459259"/>
              <a:gd name="connsiteY18" fmla="*/ 728823 h 806691"/>
              <a:gd name="connsiteX19" fmla="*/ 107436 w 459259"/>
              <a:gd name="connsiteY19" fmla="*/ 711451 h 806691"/>
              <a:gd name="connsiteX20" fmla="*/ 119334 w 459259"/>
              <a:gd name="connsiteY20" fmla="*/ 677501 h 806691"/>
              <a:gd name="connsiteX21" fmla="*/ 119176 w 459259"/>
              <a:gd name="connsiteY21" fmla="*/ 671552 h 806691"/>
              <a:gd name="connsiteX22" fmla="*/ 172402 w 459259"/>
              <a:gd name="connsiteY22" fmla="*/ 657035 h 806691"/>
              <a:gd name="connsiteX23" fmla="*/ 143369 w 459259"/>
              <a:gd name="connsiteY23" fmla="*/ 617374 h 806691"/>
              <a:gd name="connsiteX24" fmla="*/ 160900 w 459259"/>
              <a:gd name="connsiteY24" fmla="*/ 601033 h 806691"/>
              <a:gd name="connsiteX25" fmla="*/ 158044 w 459259"/>
              <a:gd name="connsiteY25" fmla="*/ 590642 h 806691"/>
              <a:gd name="connsiteX26" fmla="*/ 1698 w 459259"/>
              <a:gd name="connsiteY26" fmla="*/ 534084 h 806691"/>
              <a:gd name="connsiteX27" fmla="*/ 32 w 459259"/>
              <a:gd name="connsiteY27" fmla="*/ 528532 h 806691"/>
              <a:gd name="connsiteX28" fmla="*/ 34300 w 459259"/>
              <a:gd name="connsiteY28" fmla="*/ 140085 h 806691"/>
              <a:gd name="connsiteX29" fmla="*/ 41756 w 459259"/>
              <a:gd name="connsiteY29" fmla="*/ 121603 h 806691"/>
              <a:gd name="connsiteX30" fmla="*/ 111878 w 459259"/>
              <a:gd name="connsiteY30" fmla="*/ 351085 h 806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9259" h="806691">
                <a:moveTo>
                  <a:pt x="111878" y="351085"/>
                </a:moveTo>
                <a:cubicBezTo>
                  <a:pt x="114654" y="298494"/>
                  <a:pt x="110212" y="218536"/>
                  <a:pt x="132740" y="171497"/>
                </a:cubicBezTo>
                <a:cubicBezTo>
                  <a:pt x="134723" y="171180"/>
                  <a:pt x="136706" y="170783"/>
                  <a:pt x="138610" y="170466"/>
                </a:cubicBezTo>
                <a:cubicBezTo>
                  <a:pt x="145353" y="169197"/>
                  <a:pt x="150112" y="166738"/>
                  <a:pt x="155982" y="163247"/>
                </a:cubicBezTo>
                <a:cubicBezTo>
                  <a:pt x="180096" y="117081"/>
                  <a:pt x="174385" y="50925"/>
                  <a:pt x="171371" y="0"/>
                </a:cubicBezTo>
                <a:cubicBezTo>
                  <a:pt x="191281" y="44262"/>
                  <a:pt x="227452" y="145082"/>
                  <a:pt x="275126" y="165072"/>
                </a:cubicBezTo>
                <a:cubicBezTo>
                  <a:pt x="283296" y="162771"/>
                  <a:pt x="288531" y="163406"/>
                  <a:pt x="292180" y="154839"/>
                </a:cubicBezTo>
                <a:cubicBezTo>
                  <a:pt x="296305" y="145400"/>
                  <a:pt x="295036" y="129852"/>
                  <a:pt x="295274" y="119540"/>
                </a:cubicBezTo>
                <a:cubicBezTo>
                  <a:pt x="320340" y="146907"/>
                  <a:pt x="341281" y="185141"/>
                  <a:pt x="361112" y="216553"/>
                </a:cubicBezTo>
                <a:cubicBezTo>
                  <a:pt x="457252" y="369012"/>
                  <a:pt x="467009" y="427632"/>
                  <a:pt x="455348" y="607220"/>
                </a:cubicBezTo>
                <a:cubicBezTo>
                  <a:pt x="452175" y="656480"/>
                  <a:pt x="452096" y="708040"/>
                  <a:pt x="441149" y="756189"/>
                </a:cubicBezTo>
                <a:cubicBezTo>
                  <a:pt x="422905" y="759759"/>
                  <a:pt x="402201" y="724302"/>
                  <a:pt x="378325" y="728188"/>
                </a:cubicBezTo>
                <a:cubicBezTo>
                  <a:pt x="374756" y="735407"/>
                  <a:pt x="372059" y="741673"/>
                  <a:pt x="365633" y="746829"/>
                </a:cubicBezTo>
                <a:cubicBezTo>
                  <a:pt x="360715" y="750716"/>
                  <a:pt x="314708" y="735169"/>
                  <a:pt x="302492" y="734058"/>
                </a:cubicBezTo>
                <a:cubicBezTo>
                  <a:pt x="288214" y="744370"/>
                  <a:pt x="291545" y="755952"/>
                  <a:pt x="288373" y="772609"/>
                </a:cubicBezTo>
                <a:cubicBezTo>
                  <a:pt x="285120" y="789664"/>
                  <a:pt x="281471" y="796882"/>
                  <a:pt x="267590" y="806560"/>
                </a:cubicBezTo>
                <a:cubicBezTo>
                  <a:pt x="222693" y="809257"/>
                  <a:pt x="228483" y="769833"/>
                  <a:pt x="201593" y="759600"/>
                </a:cubicBezTo>
                <a:cubicBezTo>
                  <a:pt x="189377" y="754920"/>
                  <a:pt x="180810" y="762456"/>
                  <a:pt x="167960" y="753175"/>
                </a:cubicBezTo>
                <a:cubicBezTo>
                  <a:pt x="171688" y="744608"/>
                  <a:pt x="174068" y="738263"/>
                  <a:pt x="175178" y="728823"/>
                </a:cubicBezTo>
                <a:cubicBezTo>
                  <a:pt x="153919" y="714069"/>
                  <a:pt x="126474" y="727554"/>
                  <a:pt x="107436" y="711451"/>
                </a:cubicBezTo>
                <a:cubicBezTo>
                  <a:pt x="112275" y="701139"/>
                  <a:pt x="119255" y="689082"/>
                  <a:pt x="119334" y="677501"/>
                </a:cubicBezTo>
                <a:cubicBezTo>
                  <a:pt x="119334" y="675518"/>
                  <a:pt x="119255" y="673535"/>
                  <a:pt x="119176" y="671552"/>
                </a:cubicBezTo>
                <a:cubicBezTo>
                  <a:pt x="125680" y="661557"/>
                  <a:pt x="159313" y="660446"/>
                  <a:pt x="172402" y="657035"/>
                </a:cubicBezTo>
                <a:cubicBezTo>
                  <a:pt x="179620" y="636729"/>
                  <a:pt x="150271" y="634032"/>
                  <a:pt x="143369" y="617374"/>
                </a:cubicBezTo>
                <a:lnTo>
                  <a:pt x="160900" y="601033"/>
                </a:lnTo>
                <a:lnTo>
                  <a:pt x="158044" y="590642"/>
                </a:lnTo>
                <a:cubicBezTo>
                  <a:pt x="123301" y="560657"/>
                  <a:pt x="45643" y="546855"/>
                  <a:pt x="1698" y="534084"/>
                </a:cubicBezTo>
                <a:cubicBezTo>
                  <a:pt x="1143" y="532260"/>
                  <a:pt x="508" y="530435"/>
                  <a:pt x="32" y="528532"/>
                </a:cubicBezTo>
                <a:cubicBezTo>
                  <a:pt x="-1158" y="524089"/>
                  <a:pt x="31127" y="165944"/>
                  <a:pt x="34300" y="140085"/>
                </a:cubicBezTo>
                <a:cubicBezTo>
                  <a:pt x="35093" y="133501"/>
                  <a:pt x="38425" y="127234"/>
                  <a:pt x="41756" y="121603"/>
                </a:cubicBezTo>
                <a:cubicBezTo>
                  <a:pt x="67378" y="197515"/>
                  <a:pt x="90778" y="273983"/>
                  <a:pt x="111878" y="35108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B7AB22F8-E88D-3A23-0339-B318A8ACBF22}"/>
              </a:ext>
            </a:extLst>
          </p:cNvPr>
          <p:cNvSpPr/>
          <p:nvPr/>
        </p:nvSpPr>
        <p:spPr>
          <a:xfrm>
            <a:off x="898733" y="4185189"/>
            <a:ext cx="489504" cy="1578296"/>
          </a:xfrm>
          <a:custGeom>
            <a:avLst/>
            <a:gdLst>
              <a:gd name="connsiteX0" fmla="*/ 207668 w 489504"/>
              <a:gd name="connsiteY0" fmla="*/ 330144 h 1578296"/>
              <a:gd name="connsiteX1" fmla="*/ 446035 w 489504"/>
              <a:gd name="connsiteY1" fmla="*/ 0 h 1578296"/>
              <a:gd name="connsiteX2" fmla="*/ 368536 w 489504"/>
              <a:gd name="connsiteY2" fmla="*/ 176494 h 1578296"/>
              <a:gd name="connsiteX3" fmla="*/ 489504 w 489504"/>
              <a:gd name="connsiteY3" fmla="*/ 78054 h 1578296"/>
              <a:gd name="connsiteX4" fmla="*/ 220440 w 489504"/>
              <a:gd name="connsiteY4" fmla="*/ 386463 h 1578296"/>
              <a:gd name="connsiteX5" fmla="*/ 147145 w 489504"/>
              <a:gd name="connsiteY5" fmla="*/ 646961 h 1578296"/>
              <a:gd name="connsiteX6" fmla="*/ 100820 w 489504"/>
              <a:gd name="connsiteY6" fmla="*/ 812668 h 1578296"/>
              <a:gd name="connsiteX7" fmla="*/ 116367 w 489504"/>
              <a:gd name="connsiteY7" fmla="*/ 1070786 h 1578296"/>
              <a:gd name="connsiteX8" fmla="*/ 76864 w 489504"/>
              <a:gd name="connsiteY8" fmla="*/ 1508254 h 1578296"/>
              <a:gd name="connsiteX9" fmla="*/ 0 w 489504"/>
              <a:gd name="connsiteY9" fmla="*/ 1578297 h 1578296"/>
              <a:gd name="connsiteX10" fmla="*/ 25780 w 489504"/>
              <a:gd name="connsiteY10" fmla="*/ 1248073 h 1578296"/>
              <a:gd name="connsiteX11" fmla="*/ 63221 w 489504"/>
              <a:gd name="connsiteY11" fmla="*/ 1008517 h 1578296"/>
              <a:gd name="connsiteX12" fmla="*/ 40217 w 489504"/>
              <a:gd name="connsiteY12" fmla="*/ 798945 h 1578296"/>
              <a:gd name="connsiteX13" fmla="*/ 80989 w 489504"/>
              <a:gd name="connsiteY13" fmla="*/ 625227 h 1578296"/>
              <a:gd name="connsiteX14" fmla="*/ 39265 w 489504"/>
              <a:gd name="connsiteY14" fmla="*/ 261925 h 1578296"/>
              <a:gd name="connsiteX15" fmla="*/ 129376 w 489504"/>
              <a:gd name="connsiteY15" fmla="*/ 546141 h 1578296"/>
              <a:gd name="connsiteX16" fmla="*/ 210683 w 489504"/>
              <a:gd name="connsiteY16" fmla="*/ 214094 h 1578296"/>
              <a:gd name="connsiteX17" fmla="*/ 207668 w 489504"/>
              <a:gd name="connsiteY17" fmla="*/ 330144 h 1578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9504" h="1578296">
                <a:moveTo>
                  <a:pt x="207668" y="330144"/>
                </a:moveTo>
                <a:cubicBezTo>
                  <a:pt x="335538" y="206558"/>
                  <a:pt x="357352" y="148890"/>
                  <a:pt x="446035" y="0"/>
                </a:cubicBezTo>
                <a:cubicBezTo>
                  <a:pt x="423666" y="60444"/>
                  <a:pt x="395903" y="118271"/>
                  <a:pt x="368536" y="176494"/>
                </a:cubicBezTo>
                <a:cubicBezTo>
                  <a:pt x="410419" y="146193"/>
                  <a:pt x="449684" y="110973"/>
                  <a:pt x="489504" y="78054"/>
                </a:cubicBezTo>
                <a:cubicBezTo>
                  <a:pt x="408991" y="182602"/>
                  <a:pt x="282629" y="272793"/>
                  <a:pt x="220440" y="386463"/>
                </a:cubicBezTo>
                <a:cubicBezTo>
                  <a:pt x="177288" y="465390"/>
                  <a:pt x="170228" y="561054"/>
                  <a:pt x="147145" y="646961"/>
                </a:cubicBezTo>
                <a:cubicBezTo>
                  <a:pt x="132311" y="702170"/>
                  <a:pt x="108832" y="755713"/>
                  <a:pt x="100820" y="812668"/>
                </a:cubicBezTo>
                <a:cubicBezTo>
                  <a:pt x="88763" y="898575"/>
                  <a:pt x="122475" y="983610"/>
                  <a:pt x="116367" y="1070786"/>
                </a:cubicBezTo>
                <a:cubicBezTo>
                  <a:pt x="109625" y="1166926"/>
                  <a:pt x="52988" y="1425361"/>
                  <a:pt x="76864" y="1508254"/>
                </a:cubicBezTo>
                <a:lnTo>
                  <a:pt x="0" y="1578297"/>
                </a:lnTo>
                <a:cubicBezTo>
                  <a:pt x="20862" y="1469227"/>
                  <a:pt x="13326" y="1357857"/>
                  <a:pt x="25780" y="1248073"/>
                </a:cubicBezTo>
                <a:cubicBezTo>
                  <a:pt x="34902" y="1168036"/>
                  <a:pt x="62269" y="1089506"/>
                  <a:pt x="63221" y="1008517"/>
                </a:cubicBezTo>
                <a:cubicBezTo>
                  <a:pt x="64014" y="937840"/>
                  <a:pt x="38551" y="869304"/>
                  <a:pt x="40217" y="798945"/>
                </a:cubicBezTo>
                <a:cubicBezTo>
                  <a:pt x="41645" y="738024"/>
                  <a:pt x="67504" y="683688"/>
                  <a:pt x="80989" y="625227"/>
                </a:cubicBezTo>
                <a:cubicBezTo>
                  <a:pt x="108038" y="508304"/>
                  <a:pt x="67108" y="375437"/>
                  <a:pt x="39265" y="261925"/>
                </a:cubicBezTo>
                <a:cubicBezTo>
                  <a:pt x="92174" y="353306"/>
                  <a:pt x="109387" y="443735"/>
                  <a:pt x="129376" y="546141"/>
                </a:cubicBezTo>
                <a:cubicBezTo>
                  <a:pt x="166024" y="438896"/>
                  <a:pt x="184189" y="324274"/>
                  <a:pt x="210683" y="214094"/>
                </a:cubicBezTo>
                <a:cubicBezTo>
                  <a:pt x="213856" y="252089"/>
                  <a:pt x="209414" y="292069"/>
                  <a:pt x="207668" y="330144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A1527D00-5F52-2D5F-B6F6-93761BA3E6E7}"/>
              </a:ext>
            </a:extLst>
          </p:cNvPr>
          <p:cNvSpPr/>
          <p:nvPr/>
        </p:nvSpPr>
        <p:spPr>
          <a:xfrm>
            <a:off x="2017589" y="304690"/>
            <a:ext cx="2020127" cy="1446223"/>
          </a:xfrm>
          <a:custGeom>
            <a:avLst/>
            <a:gdLst>
              <a:gd name="connsiteX0" fmla="*/ 1089586 w 2020127"/>
              <a:gd name="connsiteY0" fmla="*/ 12295 h 1446223"/>
              <a:gd name="connsiteX1" fmla="*/ 1254102 w 2020127"/>
              <a:gd name="connsiteY1" fmla="*/ 0 h 1446223"/>
              <a:gd name="connsiteX2" fmla="*/ 1202780 w 2020127"/>
              <a:gd name="connsiteY2" fmla="*/ 107483 h 1446223"/>
              <a:gd name="connsiteX3" fmla="*/ 1349608 w 2020127"/>
              <a:gd name="connsiteY3" fmla="*/ 44262 h 1446223"/>
              <a:gd name="connsiteX4" fmla="*/ 1252198 w 2020127"/>
              <a:gd name="connsiteY4" fmla="*/ 128900 h 1446223"/>
              <a:gd name="connsiteX5" fmla="*/ 1252436 w 2020127"/>
              <a:gd name="connsiteY5" fmla="*/ 143099 h 1446223"/>
              <a:gd name="connsiteX6" fmla="*/ 1371025 w 2020127"/>
              <a:gd name="connsiteY6" fmla="*/ 120730 h 1446223"/>
              <a:gd name="connsiteX7" fmla="*/ 1394346 w 2020127"/>
              <a:gd name="connsiteY7" fmla="*/ 234083 h 1446223"/>
              <a:gd name="connsiteX8" fmla="*/ 1454790 w 2020127"/>
              <a:gd name="connsiteY8" fmla="*/ 147859 h 1446223"/>
              <a:gd name="connsiteX9" fmla="*/ 1496753 w 2020127"/>
              <a:gd name="connsiteY9" fmla="*/ 116129 h 1446223"/>
              <a:gd name="connsiteX10" fmla="*/ 1523326 w 2020127"/>
              <a:gd name="connsiteY10" fmla="*/ 139054 h 1446223"/>
              <a:gd name="connsiteX11" fmla="*/ 1535542 w 2020127"/>
              <a:gd name="connsiteY11" fmla="*/ 226706 h 1446223"/>
              <a:gd name="connsiteX12" fmla="*/ 1622639 w 2020127"/>
              <a:gd name="connsiteY12" fmla="*/ 84162 h 1446223"/>
              <a:gd name="connsiteX13" fmla="*/ 1689508 w 2020127"/>
              <a:gd name="connsiteY13" fmla="*/ 170228 h 1446223"/>
              <a:gd name="connsiteX14" fmla="*/ 1699820 w 2020127"/>
              <a:gd name="connsiteY14" fmla="*/ 167769 h 1446223"/>
              <a:gd name="connsiteX15" fmla="*/ 1684194 w 2020127"/>
              <a:gd name="connsiteY15" fmla="*/ 78768 h 1446223"/>
              <a:gd name="connsiteX16" fmla="*/ 1690460 w 2020127"/>
              <a:gd name="connsiteY16" fmla="*/ 76150 h 1446223"/>
              <a:gd name="connsiteX17" fmla="*/ 1703787 w 2020127"/>
              <a:gd name="connsiteY17" fmla="*/ 106452 h 1446223"/>
              <a:gd name="connsiteX18" fmla="*/ 1714178 w 2020127"/>
              <a:gd name="connsiteY18" fmla="*/ 109863 h 1446223"/>
              <a:gd name="connsiteX19" fmla="*/ 1772004 w 2020127"/>
              <a:gd name="connsiteY19" fmla="*/ 76309 h 1446223"/>
              <a:gd name="connsiteX20" fmla="*/ 1776526 w 2020127"/>
              <a:gd name="connsiteY20" fmla="*/ 92412 h 1446223"/>
              <a:gd name="connsiteX21" fmla="*/ 1750349 w 2020127"/>
              <a:gd name="connsiteY21" fmla="*/ 112560 h 1446223"/>
              <a:gd name="connsiteX22" fmla="*/ 1745907 w 2020127"/>
              <a:gd name="connsiteY22" fmla="*/ 185458 h 1446223"/>
              <a:gd name="connsiteX23" fmla="*/ 1559973 w 2020127"/>
              <a:gd name="connsiteY23" fmla="*/ 228531 h 1446223"/>
              <a:gd name="connsiteX24" fmla="*/ 1556642 w 2020127"/>
              <a:gd name="connsiteY24" fmla="*/ 232735 h 1446223"/>
              <a:gd name="connsiteX25" fmla="*/ 1591068 w 2020127"/>
              <a:gd name="connsiteY25" fmla="*/ 249393 h 1446223"/>
              <a:gd name="connsiteX26" fmla="*/ 1715526 w 2020127"/>
              <a:gd name="connsiteY26" fmla="*/ 258673 h 1446223"/>
              <a:gd name="connsiteX27" fmla="*/ 1559259 w 2020127"/>
              <a:gd name="connsiteY27" fmla="*/ 337283 h 1446223"/>
              <a:gd name="connsiteX28" fmla="*/ 1556959 w 2020127"/>
              <a:gd name="connsiteY28" fmla="*/ 345215 h 1446223"/>
              <a:gd name="connsiteX29" fmla="*/ 1566160 w 2020127"/>
              <a:gd name="connsiteY29" fmla="*/ 346008 h 1446223"/>
              <a:gd name="connsiteX30" fmla="*/ 1673961 w 2020127"/>
              <a:gd name="connsiteY30" fmla="*/ 327843 h 1446223"/>
              <a:gd name="connsiteX31" fmla="*/ 1577504 w 2020127"/>
              <a:gd name="connsiteY31" fmla="*/ 417479 h 1446223"/>
              <a:gd name="connsiteX32" fmla="*/ 1745669 w 2020127"/>
              <a:gd name="connsiteY32" fmla="*/ 387098 h 1446223"/>
              <a:gd name="connsiteX33" fmla="*/ 1724331 w 2020127"/>
              <a:gd name="connsiteY33" fmla="*/ 456903 h 1446223"/>
              <a:gd name="connsiteX34" fmla="*/ 1727107 w 2020127"/>
              <a:gd name="connsiteY34" fmla="*/ 492915 h 1446223"/>
              <a:gd name="connsiteX35" fmla="*/ 2020128 w 2020127"/>
              <a:gd name="connsiteY35" fmla="*/ 699949 h 1446223"/>
              <a:gd name="connsiteX36" fmla="*/ 1928034 w 2020127"/>
              <a:gd name="connsiteY36" fmla="*/ 795217 h 1446223"/>
              <a:gd name="connsiteX37" fmla="*/ 1916532 w 2020127"/>
              <a:gd name="connsiteY37" fmla="*/ 795455 h 1446223"/>
              <a:gd name="connsiteX38" fmla="*/ 1695061 w 2020127"/>
              <a:gd name="connsiteY38" fmla="*/ 990511 h 1446223"/>
              <a:gd name="connsiteX39" fmla="*/ 1688715 w 2020127"/>
              <a:gd name="connsiteY39" fmla="*/ 988528 h 1446223"/>
              <a:gd name="connsiteX40" fmla="*/ 1581073 w 2020127"/>
              <a:gd name="connsiteY40" fmla="*/ 1062536 h 1446223"/>
              <a:gd name="connsiteX41" fmla="*/ 1338344 w 2020127"/>
              <a:gd name="connsiteY41" fmla="*/ 1216662 h 1446223"/>
              <a:gd name="connsiteX42" fmla="*/ 1235065 w 2020127"/>
              <a:gd name="connsiteY42" fmla="*/ 1254737 h 1446223"/>
              <a:gd name="connsiteX43" fmla="*/ 1231019 w 2020127"/>
              <a:gd name="connsiteY43" fmla="*/ 1259100 h 1446223"/>
              <a:gd name="connsiteX44" fmla="*/ 1228877 w 2020127"/>
              <a:gd name="connsiteY44" fmla="*/ 1262035 h 1446223"/>
              <a:gd name="connsiteX45" fmla="*/ 1196752 w 2020127"/>
              <a:gd name="connsiteY45" fmla="*/ 1286546 h 1446223"/>
              <a:gd name="connsiteX46" fmla="*/ 1016767 w 2020127"/>
              <a:gd name="connsiteY46" fmla="*/ 1342548 h 1446223"/>
              <a:gd name="connsiteX47" fmla="*/ 924672 w 2020127"/>
              <a:gd name="connsiteY47" fmla="*/ 1364203 h 1446223"/>
              <a:gd name="connsiteX48" fmla="*/ 870494 w 2020127"/>
              <a:gd name="connsiteY48" fmla="*/ 1389983 h 1446223"/>
              <a:gd name="connsiteX49" fmla="*/ 822583 w 2020127"/>
              <a:gd name="connsiteY49" fmla="*/ 1341596 h 1446223"/>
              <a:gd name="connsiteX50" fmla="*/ 796169 w 2020127"/>
              <a:gd name="connsiteY50" fmla="*/ 1348894 h 1446223"/>
              <a:gd name="connsiteX51" fmla="*/ 763725 w 2020127"/>
              <a:gd name="connsiteY51" fmla="*/ 1383558 h 1446223"/>
              <a:gd name="connsiteX52" fmla="*/ 658542 w 2020127"/>
              <a:gd name="connsiteY52" fmla="*/ 1351511 h 1446223"/>
              <a:gd name="connsiteX53" fmla="*/ 572556 w 2020127"/>
              <a:gd name="connsiteY53" fmla="*/ 1433770 h 1446223"/>
              <a:gd name="connsiteX54" fmla="*/ 488315 w 2020127"/>
              <a:gd name="connsiteY54" fmla="*/ 1445827 h 1446223"/>
              <a:gd name="connsiteX55" fmla="*/ 477923 w 2020127"/>
              <a:gd name="connsiteY55" fmla="*/ 1442337 h 1446223"/>
              <a:gd name="connsiteX56" fmla="*/ 388447 w 2020127"/>
              <a:gd name="connsiteY56" fmla="*/ 1446223 h 1446223"/>
              <a:gd name="connsiteX57" fmla="*/ 425649 w 2020127"/>
              <a:gd name="connsiteY57" fmla="*/ 1439243 h 1446223"/>
              <a:gd name="connsiteX58" fmla="*/ 426046 w 2020127"/>
              <a:gd name="connsiteY58" fmla="*/ 1431866 h 1446223"/>
              <a:gd name="connsiteX59" fmla="*/ 80275 w 2020127"/>
              <a:gd name="connsiteY59" fmla="*/ 1123536 h 1446223"/>
              <a:gd name="connsiteX60" fmla="*/ 75833 w 2020127"/>
              <a:gd name="connsiteY60" fmla="*/ 1114255 h 1446223"/>
              <a:gd name="connsiteX61" fmla="*/ 96219 w 2020127"/>
              <a:gd name="connsiteY61" fmla="*/ 1095376 h 1446223"/>
              <a:gd name="connsiteX62" fmla="*/ 216949 w 2020127"/>
              <a:gd name="connsiteY62" fmla="*/ 1129723 h 1446223"/>
              <a:gd name="connsiteX63" fmla="*/ 184268 w 2020127"/>
              <a:gd name="connsiteY63" fmla="*/ 1068486 h 1446223"/>
              <a:gd name="connsiteX64" fmla="*/ 279773 w 2020127"/>
              <a:gd name="connsiteY64" fmla="*/ 1161453 h 1446223"/>
              <a:gd name="connsiteX65" fmla="*/ 254945 w 2020127"/>
              <a:gd name="connsiteY65" fmla="*/ 1093314 h 1446223"/>
              <a:gd name="connsiteX66" fmla="*/ 353703 w 2020127"/>
              <a:gd name="connsiteY66" fmla="*/ 1121632 h 1446223"/>
              <a:gd name="connsiteX67" fmla="*/ 228769 w 2020127"/>
              <a:gd name="connsiteY67" fmla="*/ 956878 h 1446223"/>
              <a:gd name="connsiteX68" fmla="*/ 382973 w 2020127"/>
              <a:gd name="connsiteY68" fmla="*/ 1055318 h 1446223"/>
              <a:gd name="connsiteX69" fmla="*/ 256611 w 2020127"/>
              <a:gd name="connsiteY69" fmla="*/ 903255 h 1446223"/>
              <a:gd name="connsiteX70" fmla="*/ 357034 w 2020127"/>
              <a:gd name="connsiteY70" fmla="*/ 932605 h 1446223"/>
              <a:gd name="connsiteX71" fmla="*/ 312534 w 2020127"/>
              <a:gd name="connsiteY71" fmla="*/ 838051 h 1446223"/>
              <a:gd name="connsiteX72" fmla="*/ 157695 w 2020127"/>
              <a:gd name="connsiteY72" fmla="*/ 793234 h 1446223"/>
              <a:gd name="connsiteX73" fmla="*/ 325384 w 2020127"/>
              <a:gd name="connsiteY73" fmla="*/ 725491 h 1446223"/>
              <a:gd name="connsiteX74" fmla="*/ 0 w 2020127"/>
              <a:gd name="connsiteY74" fmla="*/ 639822 h 1446223"/>
              <a:gd name="connsiteX75" fmla="*/ 153015 w 2020127"/>
              <a:gd name="connsiteY75" fmla="*/ 705105 h 1446223"/>
              <a:gd name="connsiteX76" fmla="*/ 191804 w 2020127"/>
              <a:gd name="connsiteY76" fmla="*/ 565814 h 1446223"/>
              <a:gd name="connsiteX77" fmla="*/ 236463 w 2020127"/>
              <a:gd name="connsiteY77" fmla="*/ 665523 h 1446223"/>
              <a:gd name="connsiteX78" fmla="*/ 250186 w 2020127"/>
              <a:gd name="connsiteY78" fmla="*/ 667347 h 1446223"/>
              <a:gd name="connsiteX79" fmla="*/ 271286 w 2020127"/>
              <a:gd name="connsiteY79" fmla="*/ 612614 h 1446223"/>
              <a:gd name="connsiteX80" fmla="*/ 364412 w 2020127"/>
              <a:gd name="connsiteY80" fmla="*/ 724698 h 1446223"/>
              <a:gd name="connsiteX81" fmla="*/ 324036 w 2020127"/>
              <a:gd name="connsiteY81" fmla="*/ 586358 h 1446223"/>
              <a:gd name="connsiteX82" fmla="*/ 410419 w 2020127"/>
              <a:gd name="connsiteY82" fmla="*/ 673059 h 1446223"/>
              <a:gd name="connsiteX83" fmla="*/ 422238 w 2020127"/>
              <a:gd name="connsiteY83" fmla="*/ 666871 h 1446223"/>
              <a:gd name="connsiteX84" fmla="*/ 404549 w 2020127"/>
              <a:gd name="connsiteY84" fmla="*/ 545903 h 1446223"/>
              <a:gd name="connsiteX85" fmla="*/ 509018 w 2020127"/>
              <a:gd name="connsiteY85" fmla="*/ 673217 h 1446223"/>
              <a:gd name="connsiteX86" fmla="*/ 518061 w 2020127"/>
              <a:gd name="connsiteY86" fmla="*/ 669568 h 1446223"/>
              <a:gd name="connsiteX87" fmla="*/ 517743 w 2020127"/>
              <a:gd name="connsiteY87" fmla="*/ 555819 h 1446223"/>
              <a:gd name="connsiteX88" fmla="*/ 642440 w 2020127"/>
              <a:gd name="connsiteY88" fmla="*/ 584772 h 1446223"/>
              <a:gd name="connsiteX89" fmla="*/ 654259 w 2020127"/>
              <a:gd name="connsiteY89" fmla="*/ 563037 h 1446223"/>
              <a:gd name="connsiteX90" fmla="*/ 551773 w 2020127"/>
              <a:gd name="connsiteY90" fmla="*/ 474195 h 1446223"/>
              <a:gd name="connsiteX91" fmla="*/ 709071 w 2020127"/>
              <a:gd name="connsiteY91" fmla="*/ 522582 h 1446223"/>
              <a:gd name="connsiteX92" fmla="*/ 688448 w 2020127"/>
              <a:gd name="connsiteY92" fmla="*/ 475940 h 1446223"/>
              <a:gd name="connsiteX93" fmla="*/ 514650 w 2020127"/>
              <a:gd name="connsiteY93" fmla="*/ 386384 h 1446223"/>
              <a:gd name="connsiteX94" fmla="*/ 703757 w 2020127"/>
              <a:gd name="connsiteY94" fmla="*/ 436278 h 1446223"/>
              <a:gd name="connsiteX95" fmla="*/ 620546 w 2020127"/>
              <a:gd name="connsiteY95" fmla="*/ 355369 h 1446223"/>
              <a:gd name="connsiteX96" fmla="*/ 574539 w 2020127"/>
              <a:gd name="connsiteY96" fmla="*/ 327050 h 1446223"/>
              <a:gd name="connsiteX97" fmla="*/ 579140 w 2020127"/>
              <a:gd name="connsiteY97" fmla="*/ 323957 h 1446223"/>
              <a:gd name="connsiteX98" fmla="*/ 699711 w 2020127"/>
              <a:gd name="connsiteY98" fmla="*/ 349419 h 1446223"/>
              <a:gd name="connsiteX99" fmla="*/ 747940 w 2020127"/>
              <a:gd name="connsiteY99" fmla="*/ 364967 h 1446223"/>
              <a:gd name="connsiteX100" fmla="*/ 741515 w 2020127"/>
              <a:gd name="connsiteY100" fmla="*/ 298256 h 1446223"/>
              <a:gd name="connsiteX101" fmla="*/ 736200 w 2020127"/>
              <a:gd name="connsiteY101" fmla="*/ 159281 h 1446223"/>
              <a:gd name="connsiteX102" fmla="*/ 810764 w 2020127"/>
              <a:gd name="connsiteY102" fmla="*/ 202354 h 1446223"/>
              <a:gd name="connsiteX103" fmla="*/ 814096 w 2020127"/>
              <a:gd name="connsiteY103" fmla="*/ 196008 h 1446223"/>
              <a:gd name="connsiteX104" fmla="*/ 802752 w 2020127"/>
              <a:gd name="connsiteY104" fmla="*/ 174035 h 1446223"/>
              <a:gd name="connsiteX105" fmla="*/ 805370 w 2020127"/>
              <a:gd name="connsiteY105" fmla="*/ 166420 h 1446223"/>
              <a:gd name="connsiteX106" fmla="*/ 913567 w 2020127"/>
              <a:gd name="connsiteY106" fmla="*/ 267796 h 1446223"/>
              <a:gd name="connsiteX107" fmla="*/ 854630 w 2020127"/>
              <a:gd name="connsiteY107" fmla="*/ 132787 h 1446223"/>
              <a:gd name="connsiteX108" fmla="*/ 1034297 w 2020127"/>
              <a:gd name="connsiteY108" fmla="*/ 222105 h 1446223"/>
              <a:gd name="connsiteX109" fmla="*/ 968459 w 2020127"/>
              <a:gd name="connsiteY109" fmla="*/ 122634 h 1446223"/>
              <a:gd name="connsiteX110" fmla="*/ 1108703 w 2020127"/>
              <a:gd name="connsiteY110" fmla="*/ 214094 h 1446223"/>
              <a:gd name="connsiteX111" fmla="*/ 1038184 w 2020127"/>
              <a:gd name="connsiteY111" fmla="*/ 91381 h 1446223"/>
              <a:gd name="connsiteX112" fmla="*/ 1064440 w 2020127"/>
              <a:gd name="connsiteY112" fmla="*/ 97092 h 1446223"/>
              <a:gd name="connsiteX113" fmla="*/ 1063330 w 2020127"/>
              <a:gd name="connsiteY113" fmla="*/ 78292 h 1446223"/>
              <a:gd name="connsiteX114" fmla="*/ 1087523 w 2020127"/>
              <a:gd name="connsiteY114" fmla="*/ 65521 h 1446223"/>
              <a:gd name="connsiteX115" fmla="*/ 1101008 w 2020127"/>
              <a:gd name="connsiteY115" fmla="*/ 84479 h 1446223"/>
              <a:gd name="connsiteX116" fmla="*/ 1108703 w 2020127"/>
              <a:gd name="connsiteY116" fmla="*/ 83448 h 1446223"/>
              <a:gd name="connsiteX117" fmla="*/ 1089586 w 2020127"/>
              <a:gd name="connsiteY117" fmla="*/ 12295 h 144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2020127" h="1446223">
                <a:moveTo>
                  <a:pt x="1089586" y="12295"/>
                </a:moveTo>
                <a:cubicBezTo>
                  <a:pt x="1146698" y="13882"/>
                  <a:pt x="1197941" y="12454"/>
                  <a:pt x="1254102" y="0"/>
                </a:cubicBezTo>
                <a:cubicBezTo>
                  <a:pt x="1233796" y="35378"/>
                  <a:pt x="1217693" y="69567"/>
                  <a:pt x="1202780" y="107483"/>
                </a:cubicBezTo>
                <a:cubicBezTo>
                  <a:pt x="1251009" y="79561"/>
                  <a:pt x="1295588" y="59413"/>
                  <a:pt x="1349608" y="44262"/>
                </a:cubicBezTo>
                <a:cubicBezTo>
                  <a:pt x="1311929" y="67425"/>
                  <a:pt x="1271157" y="86700"/>
                  <a:pt x="1252198" y="128900"/>
                </a:cubicBezTo>
                <a:lnTo>
                  <a:pt x="1252436" y="143099"/>
                </a:lnTo>
                <a:cubicBezTo>
                  <a:pt x="1280120" y="149604"/>
                  <a:pt x="1356112" y="99868"/>
                  <a:pt x="1371025" y="120730"/>
                </a:cubicBezTo>
                <a:cubicBezTo>
                  <a:pt x="1388635" y="145400"/>
                  <a:pt x="1390221" y="203702"/>
                  <a:pt x="1394346" y="234083"/>
                </a:cubicBezTo>
                <a:cubicBezTo>
                  <a:pt x="1409735" y="197991"/>
                  <a:pt x="1421633" y="171021"/>
                  <a:pt x="1454790" y="147859"/>
                </a:cubicBezTo>
                <a:cubicBezTo>
                  <a:pt x="1467085" y="133819"/>
                  <a:pt x="1477239" y="119382"/>
                  <a:pt x="1496753" y="116129"/>
                </a:cubicBezTo>
                <a:cubicBezTo>
                  <a:pt x="1512062" y="121603"/>
                  <a:pt x="1516028" y="123268"/>
                  <a:pt x="1523326" y="139054"/>
                </a:cubicBezTo>
                <a:cubicBezTo>
                  <a:pt x="1534986" y="164279"/>
                  <a:pt x="1534352" y="199498"/>
                  <a:pt x="1535542" y="226706"/>
                </a:cubicBezTo>
                <a:cubicBezTo>
                  <a:pt x="1577900" y="199181"/>
                  <a:pt x="1605505" y="130249"/>
                  <a:pt x="1622639" y="84162"/>
                </a:cubicBezTo>
                <a:cubicBezTo>
                  <a:pt x="1638821" y="112084"/>
                  <a:pt x="1658493" y="157457"/>
                  <a:pt x="1689508" y="170228"/>
                </a:cubicBezTo>
                <a:lnTo>
                  <a:pt x="1699820" y="167769"/>
                </a:lnTo>
                <a:cubicBezTo>
                  <a:pt x="1708070" y="137864"/>
                  <a:pt x="1675944" y="109308"/>
                  <a:pt x="1684194" y="78768"/>
                </a:cubicBezTo>
                <a:lnTo>
                  <a:pt x="1690460" y="76150"/>
                </a:lnTo>
                <a:lnTo>
                  <a:pt x="1703787" y="106452"/>
                </a:lnTo>
                <a:lnTo>
                  <a:pt x="1714178" y="109863"/>
                </a:lnTo>
                <a:cubicBezTo>
                  <a:pt x="1728059" y="100741"/>
                  <a:pt x="1755902" y="76309"/>
                  <a:pt x="1772004" y="76309"/>
                </a:cubicBezTo>
                <a:lnTo>
                  <a:pt x="1776526" y="92412"/>
                </a:lnTo>
                <a:cubicBezTo>
                  <a:pt x="1768990" y="103993"/>
                  <a:pt x="1762962" y="107166"/>
                  <a:pt x="1750349" y="112560"/>
                </a:cubicBezTo>
                <a:cubicBezTo>
                  <a:pt x="1747890" y="136833"/>
                  <a:pt x="1746700" y="161026"/>
                  <a:pt x="1745907" y="185458"/>
                </a:cubicBezTo>
                <a:cubicBezTo>
                  <a:pt x="1704262" y="190059"/>
                  <a:pt x="1588609" y="195532"/>
                  <a:pt x="1559973" y="228531"/>
                </a:cubicBezTo>
                <a:cubicBezTo>
                  <a:pt x="1558783" y="229879"/>
                  <a:pt x="1557752" y="231307"/>
                  <a:pt x="1556642" y="232735"/>
                </a:cubicBezTo>
                <a:cubicBezTo>
                  <a:pt x="1564336" y="244395"/>
                  <a:pt x="1577583" y="246537"/>
                  <a:pt x="1591068" y="249393"/>
                </a:cubicBezTo>
                <a:cubicBezTo>
                  <a:pt x="1631364" y="257722"/>
                  <a:pt x="1674516" y="257563"/>
                  <a:pt x="1715526" y="258673"/>
                </a:cubicBezTo>
                <a:cubicBezTo>
                  <a:pt x="1677451" y="273031"/>
                  <a:pt x="1577424" y="301349"/>
                  <a:pt x="1559259" y="337283"/>
                </a:cubicBezTo>
                <a:cubicBezTo>
                  <a:pt x="1557752" y="340297"/>
                  <a:pt x="1557673" y="341725"/>
                  <a:pt x="1556959" y="345215"/>
                </a:cubicBezTo>
                <a:lnTo>
                  <a:pt x="1566160" y="346008"/>
                </a:lnTo>
                <a:cubicBezTo>
                  <a:pt x="1601935" y="339107"/>
                  <a:pt x="1637948" y="333079"/>
                  <a:pt x="1673961" y="327843"/>
                </a:cubicBezTo>
                <a:cubicBezTo>
                  <a:pt x="1642469" y="358542"/>
                  <a:pt x="1610978" y="388922"/>
                  <a:pt x="1577504" y="417479"/>
                </a:cubicBezTo>
                <a:cubicBezTo>
                  <a:pt x="1633347" y="405342"/>
                  <a:pt x="1688715" y="393047"/>
                  <a:pt x="1745669" y="387098"/>
                </a:cubicBezTo>
                <a:cubicBezTo>
                  <a:pt x="1734881" y="409388"/>
                  <a:pt x="1721079" y="431281"/>
                  <a:pt x="1724331" y="456903"/>
                </a:cubicBezTo>
                <a:cubicBezTo>
                  <a:pt x="1718699" y="470863"/>
                  <a:pt x="1720920" y="479351"/>
                  <a:pt x="1727107" y="492915"/>
                </a:cubicBezTo>
                <a:cubicBezTo>
                  <a:pt x="1778509" y="605317"/>
                  <a:pt x="1925337" y="639664"/>
                  <a:pt x="2020128" y="699949"/>
                </a:cubicBezTo>
                <a:cubicBezTo>
                  <a:pt x="1995855" y="727395"/>
                  <a:pt x="1966426" y="792520"/>
                  <a:pt x="1928034" y="795217"/>
                </a:cubicBezTo>
                <a:cubicBezTo>
                  <a:pt x="1924226" y="795455"/>
                  <a:pt x="1920339" y="795455"/>
                  <a:pt x="1916532" y="795455"/>
                </a:cubicBezTo>
                <a:cubicBezTo>
                  <a:pt x="1887261" y="864783"/>
                  <a:pt x="1756378" y="941965"/>
                  <a:pt x="1695061" y="990511"/>
                </a:cubicBezTo>
                <a:lnTo>
                  <a:pt x="1688715" y="988528"/>
                </a:lnTo>
                <a:cubicBezTo>
                  <a:pt x="1654130" y="995112"/>
                  <a:pt x="1614706" y="1045006"/>
                  <a:pt x="1581073" y="1062536"/>
                </a:cubicBezTo>
                <a:cubicBezTo>
                  <a:pt x="1501591" y="1114097"/>
                  <a:pt x="1421871" y="1172399"/>
                  <a:pt x="1338344" y="1216662"/>
                </a:cubicBezTo>
                <a:cubicBezTo>
                  <a:pt x="1309470" y="1232606"/>
                  <a:pt x="1255133" y="1232923"/>
                  <a:pt x="1235065" y="1254737"/>
                </a:cubicBezTo>
                <a:cubicBezTo>
                  <a:pt x="1233716" y="1256165"/>
                  <a:pt x="1232288" y="1257593"/>
                  <a:pt x="1231019" y="1259100"/>
                </a:cubicBezTo>
                <a:cubicBezTo>
                  <a:pt x="1230226" y="1260052"/>
                  <a:pt x="1229591" y="1261083"/>
                  <a:pt x="1228877" y="1262035"/>
                </a:cubicBezTo>
                <a:cubicBezTo>
                  <a:pt x="1220945" y="1268777"/>
                  <a:pt x="1206429" y="1285038"/>
                  <a:pt x="1196752" y="1286546"/>
                </a:cubicBezTo>
                <a:cubicBezTo>
                  <a:pt x="1135197" y="1296382"/>
                  <a:pt x="1076656" y="1325493"/>
                  <a:pt x="1016767" y="1342548"/>
                </a:cubicBezTo>
                <a:cubicBezTo>
                  <a:pt x="987021" y="1351035"/>
                  <a:pt x="953070" y="1353019"/>
                  <a:pt x="924672" y="1364203"/>
                </a:cubicBezTo>
                <a:cubicBezTo>
                  <a:pt x="906031" y="1371501"/>
                  <a:pt x="888898" y="1382289"/>
                  <a:pt x="870494" y="1389983"/>
                </a:cubicBezTo>
                <a:cubicBezTo>
                  <a:pt x="856771" y="1371977"/>
                  <a:pt x="844080" y="1350639"/>
                  <a:pt x="822583" y="1341596"/>
                </a:cubicBezTo>
                <a:cubicBezTo>
                  <a:pt x="809733" y="1341437"/>
                  <a:pt x="805846" y="1339534"/>
                  <a:pt x="796169" y="1348894"/>
                </a:cubicBezTo>
                <a:cubicBezTo>
                  <a:pt x="782604" y="1362141"/>
                  <a:pt x="782128" y="1374912"/>
                  <a:pt x="763725" y="1383558"/>
                </a:cubicBezTo>
                <a:cubicBezTo>
                  <a:pt x="717004" y="1380782"/>
                  <a:pt x="710103" y="1331681"/>
                  <a:pt x="658542" y="1351511"/>
                </a:cubicBezTo>
                <a:cubicBezTo>
                  <a:pt x="616818" y="1405372"/>
                  <a:pt x="682657" y="1419809"/>
                  <a:pt x="572556" y="1433770"/>
                </a:cubicBezTo>
                <a:cubicBezTo>
                  <a:pt x="544396" y="1437339"/>
                  <a:pt x="515998" y="1439243"/>
                  <a:pt x="488315" y="1445827"/>
                </a:cubicBezTo>
                <a:lnTo>
                  <a:pt x="477923" y="1442337"/>
                </a:lnTo>
                <a:cubicBezTo>
                  <a:pt x="447860" y="1441861"/>
                  <a:pt x="418351" y="1443923"/>
                  <a:pt x="388447" y="1446223"/>
                </a:cubicBezTo>
                <a:cubicBezTo>
                  <a:pt x="400504" y="1442971"/>
                  <a:pt x="413354" y="1441385"/>
                  <a:pt x="425649" y="1439243"/>
                </a:cubicBezTo>
                <a:lnTo>
                  <a:pt x="426046" y="1431866"/>
                </a:lnTo>
                <a:cubicBezTo>
                  <a:pt x="349816" y="1316292"/>
                  <a:pt x="188472" y="1209364"/>
                  <a:pt x="80275" y="1123536"/>
                </a:cubicBezTo>
                <a:lnTo>
                  <a:pt x="75833" y="1114255"/>
                </a:lnTo>
                <a:cubicBezTo>
                  <a:pt x="82338" y="1105133"/>
                  <a:pt x="86542" y="1101008"/>
                  <a:pt x="96219" y="1095376"/>
                </a:cubicBezTo>
                <a:cubicBezTo>
                  <a:pt x="138102" y="1098073"/>
                  <a:pt x="177526" y="1116159"/>
                  <a:pt x="216949" y="1129723"/>
                </a:cubicBezTo>
                <a:cubicBezTo>
                  <a:pt x="203544" y="1109972"/>
                  <a:pt x="193708" y="1090379"/>
                  <a:pt x="184268" y="1068486"/>
                </a:cubicBezTo>
                <a:cubicBezTo>
                  <a:pt x="218139" y="1097201"/>
                  <a:pt x="248679" y="1129803"/>
                  <a:pt x="279773" y="1161453"/>
                </a:cubicBezTo>
                <a:lnTo>
                  <a:pt x="254945" y="1093314"/>
                </a:lnTo>
                <a:lnTo>
                  <a:pt x="353703" y="1121632"/>
                </a:lnTo>
                <a:cubicBezTo>
                  <a:pt x="315469" y="1063964"/>
                  <a:pt x="273031" y="1009945"/>
                  <a:pt x="228769" y="956878"/>
                </a:cubicBezTo>
                <a:cubicBezTo>
                  <a:pt x="282074" y="984006"/>
                  <a:pt x="332603" y="1022875"/>
                  <a:pt x="382973" y="1055318"/>
                </a:cubicBezTo>
                <a:cubicBezTo>
                  <a:pt x="352830" y="990907"/>
                  <a:pt x="308806" y="949897"/>
                  <a:pt x="256611" y="903255"/>
                </a:cubicBezTo>
                <a:cubicBezTo>
                  <a:pt x="291434" y="910870"/>
                  <a:pt x="324115" y="918564"/>
                  <a:pt x="357034" y="932605"/>
                </a:cubicBezTo>
                <a:cubicBezTo>
                  <a:pt x="355131" y="888422"/>
                  <a:pt x="341487" y="870812"/>
                  <a:pt x="312534" y="838051"/>
                </a:cubicBezTo>
                <a:cubicBezTo>
                  <a:pt x="261291" y="815048"/>
                  <a:pt x="213380" y="800531"/>
                  <a:pt x="157695" y="793234"/>
                </a:cubicBezTo>
                <a:cubicBezTo>
                  <a:pt x="213856" y="771340"/>
                  <a:pt x="269779" y="748812"/>
                  <a:pt x="325384" y="725491"/>
                </a:cubicBezTo>
                <a:cubicBezTo>
                  <a:pt x="185141" y="681705"/>
                  <a:pt x="155712" y="738580"/>
                  <a:pt x="0" y="639822"/>
                </a:cubicBezTo>
                <a:cubicBezTo>
                  <a:pt x="57509" y="655052"/>
                  <a:pt x="103200" y="671314"/>
                  <a:pt x="153015" y="705105"/>
                </a:cubicBezTo>
                <a:cubicBezTo>
                  <a:pt x="161582" y="656401"/>
                  <a:pt x="173718" y="611742"/>
                  <a:pt x="191804" y="565814"/>
                </a:cubicBezTo>
                <a:cubicBezTo>
                  <a:pt x="202354" y="595005"/>
                  <a:pt x="213935" y="643788"/>
                  <a:pt x="236463" y="665523"/>
                </a:cubicBezTo>
                <a:cubicBezTo>
                  <a:pt x="240112" y="669093"/>
                  <a:pt x="245268" y="667427"/>
                  <a:pt x="250186" y="667347"/>
                </a:cubicBezTo>
                <a:cubicBezTo>
                  <a:pt x="265019" y="652990"/>
                  <a:pt x="267240" y="631969"/>
                  <a:pt x="271286" y="612614"/>
                </a:cubicBezTo>
                <a:lnTo>
                  <a:pt x="364412" y="724698"/>
                </a:lnTo>
                <a:lnTo>
                  <a:pt x="324036" y="586358"/>
                </a:lnTo>
                <a:cubicBezTo>
                  <a:pt x="353385" y="614756"/>
                  <a:pt x="382180" y="643630"/>
                  <a:pt x="410419" y="673059"/>
                </a:cubicBezTo>
                <a:lnTo>
                  <a:pt x="422238" y="666871"/>
                </a:lnTo>
                <a:cubicBezTo>
                  <a:pt x="428901" y="639505"/>
                  <a:pt x="409626" y="575412"/>
                  <a:pt x="404549" y="545903"/>
                </a:cubicBezTo>
                <a:cubicBezTo>
                  <a:pt x="429219" y="581282"/>
                  <a:pt x="470705" y="656797"/>
                  <a:pt x="509018" y="673217"/>
                </a:cubicBezTo>
                <a:lnTo>
                  <a:pt x="518061" y="669568"/>
                </a:lnTo>
                <a:cubicBezTo>
                  <a:pt x="533132" y="639188"/>
                  <a:pt x="522027" y="588976"/>
                  <a:pt x="517743" y="555819"/>
                </a:cubicBezTo>
                <a:cubicBezTo>
                  <a:pt x="559706" y="563672"/>
                  <a:pt x="601033" y="574380"/>
                  <a:pt x="642440" y="584772"/>
                </a:cubicBezTo>
                <a:lnTo>
                  <a:pt x="654259" y="563037"/>
                </a:lnTo>
                <a:cubicBezTo>
                  <a:pt x="618563" y="536147"/>
                  <a:pt x="585327" y="503862"/>
                  <a:pt x="551773" y="474195"/>
                </a:cubicBezTo>
                <a:cubicBezTo>
                  <a:pt x="604999" y="488315"/>
                  <a:pt x="656877" y="504893"/>
                  <a:pt x="709071" y="522582"/>
                </a:cubicBezTo>
                <a:cubicBezTo>
                  <a:pt x="707644" y="502434"/>
                  <a:pt x="699791" y="491646"/>
                  <a:pt x="688448" y="475940"/>
                </a:cubicBezTo>
                <a:cubicBezTo>
                  <a:pt x="635301" y="438500"/>
                  <a:pt x="571921" y="417162"/>
                  <a:pt x="514650" y="386384"/>
                </a:cubicBezTo>
                <a:cubicBezTo>
                  <a:pt x="578426" y="400980"/>
                  <a:pt x="640933" y="418034"/>
                  <a:pt x="703757" y="436278"/>
                </a:cubicBezTo>
                <a:cubicBezTo>
                  <a:pt x="677977" y="408833"/>
                  <a:pt x="651007" y="377500"/>
                  <a:pt x="620546" y="355369"/>
                </a:cubicBezTo>
                <a:cubicBezTo>
                  <a:pt x="605872" y="344739"/>
                  <a:pt x="589293" y="338076"/>
                  <a:pt x="574539" y="327050"/>
                </a:cubicBezTo>
                <a:lnTo>
                  <a:pt x="579140" y="323957"/>
                </a:lnTo>
                <a:cubicBezTo>
                  <a:pt x="624434" y="323005"/>
                  <a:pt x="657670" y="334745"/>
                  <a:pt x="699711" y="349419"/>
                </a:cubicBezTo>
                <a:cubicBezTo>
                  <a:pt x="715893" y="359176"/>
                  <a:pt x="728347" y="364729"/>
                  <a:pt x="747940" y="364967"/>
                </a:cubicBezTo>
                <a:cubicBezTo>
                  <a:pt x="746909" y="342756"/>
                  <a:pt x="743736" y="320308"/>
                  <a:pt x="741515" y="298256"/>
                </a:cubicBezTo>
                <a:cubicBezTo>
                  <a:pt x="737310" y="252407"/>
                  <a:pt x="739769" y="205527"/>
                  <a:pt x="736200" y="159281"/>
                </a:cubicBezTo>
                <a:cubicBezTo>
                  <a:pt x="759362" y="174591"/>
                  <a:pt x="784032" y="194342"/>
                  <a:pt x="810764" y="202354"/>
                </a:cubicBezTo>
                <a:lnTo>
                  <a:pt x="814096" y="196008"/>
                </a:lnTo>
                <a:lnTo>
                  <a:pt x="802752" y="174035"/>
                </a:lnTo>
                <a:lnTo>
                  <a:pt x="805370" y="166420"/>
                </a:lnTo>
                <a:cubicBezTo>
                  <a:pt x="843842" y="195215"/>
                  <a:pt x="878744" y="234401"/>
                  <a:pt x="913567" y="267796"/>
                </a:cubicBezTo>
                <a:lnTo>
                  <a:pt x="854630" y="132787"/>
                </a:lnTo>
                <a:cubicBezTo>
                  <a:pt x="910791" y="174273"/>
                  <a:pt x="968697" y="199736"/>
                  <a:pt x="1034297" y="222105"/>
                </a:cubicBezTo>
                <a:cubicBezTo>
                  <a:pt x="1015022" y="187362"/>
                  <a:pt x="991225" y="155156"/>
                  <a:pt x="968459" y="122634"/>
                </a:cubicBezTo>
                <a:cubicBezTo>
                  <a:pt x="1014387" y="154522"/>
                  <a:pt x="1061267" y="184427"/>
                  <a:pt x="1108703" y="214094"/>
                </a:cubicBezTo>
                <a:cubicBezTo>
                  <a:pt x="1093711" y="184903"/>
                  <a:pt x="1043737" y="115336"/>
                  <a:pt x="1038184" y="91381"/>
                </a:cubicBezTo>
                <a:cubicBezTo>
                  <a:pt x="1049131" y="96299"/>
                  <a:pt x="1052462" y="99392"/>
                  <a:pt x="1064440" y="97092"/>
                </a:cubicBezTo>
                <a:lnTo>
                  <a:pt x="1063330" y="78292"/>
                </a:lnTo>
                <a:lnTo>
                  <a:pt x="1087523" y="65521"/>
                </a:lnTo>
                <a:lnTo>
                  <a:pt x="1101008" y="84479"/>
                </a:lnTo>
                <a:lnTo>
                  <a:pt x="1108703" y="83448"/>
                </a:lnTo>
                <a:cubicBezTo>
                  <a:pt x="1109337" y="56796"/>
                  <a:pt x="1100294" y="35378"/>
                  <a:pt x="1089586" y="1229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1C4AB944-8EBE-1985-9BA4-6E3F00753F84}"/>
              </a:ext>
            </a:extLst>
          </p:cNvPr>
          <p:cNvSpPr/>
          <p:nvPr/>
        </p:nvSpPr>
        <p:spPr>
          <a:xfrm>
            <a:off x="2093422" y="1207470"/>
            <a:ext cx="1153044" cy="543047"/>
          </a:xfrm>
          <a:custGeom>
            <a:avLst/>
            <a:gdLst>
              <a:gd name="connsiteX0" fmla="*/ 307219 w 1153044"/>
              <a:gd name="connsiteY0" fmla="*/ 152063 h 543047"/>
              <a:gd name="connsiteX1" fmla="*/ 180857 w 1153044"/>
              <a:gd name="connsiteY1" fmla="*/ 0 h 543047"/>
              <a:gd name="connsiteX2" fmla="*/ 281281 w 1153044"/>
              <a:gd name="connsiteY2" fmla="*/ 29350 h 543047"/>
              <a:gd name="connsiteX3" fmla="*/ 429219 w 1153044"/>
              <a:gd name="connsiteY3" fmla="*/ 62269 h 543047"/>
              <a:gd name="connsiteX4" fmla="*/ 636253 w 1153044"/>
              <a:gd name="connsiteY4" fmla="*/ 25701 h 543047"/>
              <a:gd name="connsiteX5" fmla="*/ 918644 w 1153044"/>
              <a:gd name="connsiteY5" fmla="*/ 191011 h 543047"/>
              <a:gd name="connsiteX6" fmla="*/ 1153044 w 1153044"/>
              <a:gd name="connsiteY6" fmla="*/ 358859 h 543047"/>
              <a:gd name="connsiteX7" fmla="*/ 1120918 w 1153044"/>
              <a:gd name="connsiteY7" fmla="*/ 383370 h 543047"/>
              <a:gd name="connsiteX8" fmla="*/ 940934 w 1153044"/>
              <a:gd name="connsiteY8" fmla="*/ 439372 h 543047"/>
              <a:gd name="connsiteX9" fmla="*/ 848839 w 1153044"/>
              <a:gd name="connsiteY9" fmla="*/ 461027 h 543047"/>
              <a:gd name="connsiteX10" fmla="*/ 794661 w 1153044"/>
              <a:gd name="connsiteY10" fmla="*/ 486807 h 543047"/>
              <a:gd name="connsiteX11" fmla="*/ 746750 w 1153044"/>
              <a:gd name="connsiteY11" fmla="*/ 438420 h 543047"/>
              <a:gd name="connsiteX12" fmla="*/ 720335 w 1153044"/>
              <a:gd name="connsiteY12" fmla="*/ 445718 h 543047"/>
              <a:gd name="connsiteX13" fmla="*/ 687892 w 1153044"/>
              <a:gd name="connsiteY13" fmla="*/ 480382 h 543047"/>
              <a:gd name="connsiteX14" fmla="*/ 582709 w 1153044"/>
              <a:gd name="connsiteY14" fmla="*/ 448336 h 543047"/>
              <a:gd name="connsiteX15" fmla="*/ 496723 w 1153044"/>
              <a:gd name="connsiteY15" fmla="*/ 530594 h 543047"/>
              <a:gd name="connsiteX16" fmla="*/ 412481 w 1153044"/>
              <a:gd name="connsiteY16" fmla="*/ 542651 h 543047"/>
              <a:gd name="connsiteX17" fmla="*/ 402090 w 1153044"/>
              <a:gd name="connsiteY17" fmla="*/ 539161 h 543047"/>
              <a:gd name="connsiteX18" fmla="*/ 312613 w 1153044"/>
              <a:gd name="connsiteY18" fmla="*/ 543048 h 543047"/>
              <a:gd name="connsiteX19" fmla="*/ 349816 w 1153044"/>
              <a:gd name="connsiteY19" fmla="*/ 536067 h 543047"/>
              <a:gd name="connsiteX20" fmla="*/ 350213 w 1153044"/>
              <a:gd name="connsiteY20" fmla="*/ 528690 h 543047"/>
              <a:gd name="connsiteX21" fmla="*/ 4442 w 1153044"/>
              <a:gd name="connsiteY21" fmla="*/ 220360 h 543047"/>
              <a:gd name="connsiteX22" fmla="*/ 0 w 1153044"/>
              <a:gd name="connsiteY22" fmla="*/ 211079 h 543047"/>
              <a:gd name="connsiteX23" fmla="*/ 20386 w 1153044"/>
              <a:gd name="connsiteY23" fmla="*/ 192200 h 543047"/>
              <a:gd name="connsiteX24" fmla="*/ 141116 w 1153044"/>
              <a:gd name="connsiteY24" fmla="*/ 226547 h 543047"/>
              <a:gd name="connsiteX25" fmla="*/ 108435 w 1153044"/>
              <a:gd name="connsiteY25" fmla="*/ 165310 h 543047"/>
              <a:gd name="connsiteX26" fmla="*/ 203940 w 1153044"/>
              <a:gd name="connsiteY26" fmla="*/ 258277 h 543047"/>
              <a:gd name="connsiteX27" fmla="*/ 179112 w 1153044"/>
              <a:gd name="connsiteY27" fmla="*/ 190138 h 543047"/>
              <a:gd name="connsiteX28" fmla="*/ 277870 w 1153044"/>
              <a:gd name="connsiteY28" fmla="*/ 218456 h 543047"/>
              <a:gd name="connsiteX29" fmla="*/ 152935 w 1153044"/>
              <a:gd name="connsiteY29" fmla="*/ 53702 h 543047"/>
              <a:gd name="connsiteX30" fmla="*/ 307219 w 1153044"/>
              <a:gd name="connsiteY30" fmla="*/ 152063 h 543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53044" h="543047">
                <a:moveTo>
                  <a:pt x="307219" y="152063"/>
                </a:moveTo>
                <a:cubicBezTo>
                  <a:pt x="277076" y="87652"/>
                  <a:pt x="233052" y="46642"/>
                  <a:pt x="180857" y="0"/>
                </a:cubicBezTo>
                <a:cubicBezTo>
                  <a:pt x="215680" y="7615"/>
                  <a:pt x="248361" y="15309"/>
                  <a:pt x="281281" y="29350"/>
                </a:cubicBezTo>
                <a:cubicBezTo>
                  <a:pt x="312058" y="59889"/>
                  <a:pt x="387177" y="62348"/>
                  <a:pt x="429219" y="62269"/>
                </a:cubicBezTo>
                <a:cubicBezTo>
                  <a:pt x="501403" y="62110"/>
                  <a:pt x="567479" y="46404"/>
                  <a:pt x="636253" y="25701"/>
                </a:cubicBezTo>
                <a:cubicBezTo>
                  <a:pt x="728506" y="85352"/>
                  <a:pt x="825756" y="133501"/>
                  <a:pt x="918644" y="191011"/>
                </a:cubicBezTo>
                <a:cubicBezTo>
                  <a:pt x="999950" y="241381"/>
                  <a:pt x="1076735" y="301191"/>
                  <a:pt x="1153044" y="358859"/>
                </a:cubicBezTo>
                <a:cubicBezTo>
                  <a:pt x="1145112" y="365601"/>
                  <a:pt x="1130596" y="381863"/>
                  <a:pt x="1120918" y="383370"/>
                </a:cubicBezTo>
                <a:cubicBezTo>
                  <a:pt x="1059363" y="393206"/>
                  <a:pt x="1000823" y="422317"/>
                  <a:pt x="940934" y="439372"/>
                </a:cubicBezTo>
                <a:cubicBezTo>
                  <a:pt x="911187" y="447860"/>
                  <a:pt x="877237" y="449843"/>
                  <a:pt x="848839" y="461027"/>
                </a:cubicBezTo>
                <a:cubicBezTo>
                  <a:pt x="830198" y="468325"/>
                  <a:pt x="813064" y="479113"/>
                  <a:pt x="794661" y="486807"/>
                </a:cubicBezTo>
                <a:cubicBezTo>
                  <a:pt x="780938" y="468801"/>
                  <a:pt x="768247" y="447463"/>
                  <a:pt x="746750" y="438420"/>
                </a:cubicBezTo>
                <a:cubicBezTo>
                  <a:pt x="733900" y="438262"/>
                  <a:pt x="730013" y="436358"/>
                  <a:pt x="720335" y="445718"/>
                </a:cubicBezTo>
                <a:cubicBezTo>
                  <a:pt x="706771" y="458965"/>
                  <a:pt x="706295" y="471736"/>
                  <a:pt x="687892" y="480382"/>
                </a:cubicBezTo>
                <a:cubicBezTo>
                  <a:pt x="641171" y="477606"/>
                  <a:pt x="634270" y="428505"/>
                  <a:pt x="582709" y="448336"/>
                </a:cubicBezTo>
                <a:cubicBezTo>
                  <a:pt x="540985" y="502196"/>
                  <a:pt x="606824" y="516633"/>
                  <a:pt x="496723" y="530594"/>
                </a:cubicBezTo>
                <a:cubicBezTo>
                  <a:pt x="468563" y="534163"/>
                  <a:pt x="440165" y="536067"/>
                  <a:pt x="412481" y="542651"/>
                </a:cubicBezTo>
                <a:lnTo>
                  <a:pt x="402090" y="539161"/>
                </a:lnTo>
                <a:cubicBezTo>
                  <a:pt x="372027" y="538685"/>
                  <a:pt x="342518" y="540747"/>
                  <a:pt x="312613" y="543048"/>
                </a:cubicBezTo>
                <a:cubicBezTo>
                  <a:pt x="324670" y="539795"/>
                  <a:pt x="337521" y="538209"/>
                  <a:pt x="349816" y="536067"/>
                </a:cubicBezTo>
                <a:lnTo>
                  <a:pt x="350213" y="528690"/>
                </a:lnTo>
                <a:cubicBezTo>
                  <a:pt x="273983" y="413116"/>
                  <a:pt x="112639" y="306188"/>
                  <a:pt x="4442" y="220360"/>
                </a:cubicBezTo>
                <a:lnTo>
                  <a:pt x="0" y="211079"/>
                </a:lnTo>
                <a:cubicBezTo>
                  <a:pt x="6505" y="201957"/>
                  <a:pt x="10709" y="197832"/>
                  <a:pt x="20386" y="192200"/>
                </a:cubicBezTo>
                <a:cubicBezTo>
                  <a:pt x="62269" y="194897"/>
                  <a:pt x="101693" y="212983"/>
                  <a:pt x="141116" y="226547"/>
                </a:cubicBezTo>
                <a:cubicBezTo>
                  <a:pt x="127711" y="206796"/>
                  <a:pt x="117874" y="187203"/>
                  <a:pt x="108435" y="165310"/>
                </a:cubicBezTo>
                <a:cubicBezTo>
                  <a:pt x="142306" y="194025"/>
                  <a:pt x="172846" y="226627"/>
                  <a:pt x="203940" y="258277"/>
                </a:cubicBezTo>
                <a:lnTo>
                  <a:pt x="179112" y="190138"/>
                </a:lnTo>
                <a:lnTo>
                  <a:pt x="277870" y="218456"/>
                </a:lnTo>
                <a:cubicBezTo>
                  <a:pt x="239636" y="160788"/>
                  <a:pt x="197198" y="106769"/>
                  <a:pt x="152935" y="53702"/>
                </a:cubicBezTo>
                <a:cubicBezTo>
                  <a:pt x="206241" y="80751"/>
                  <a:pt x="256770" y="119540"/>
                  <a:pt x="307219" y="15206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0608411-2055-4E48-A6FD-86A89D22CE0F}"/>
              </a:ext>
            </a:extLst>
          </p:cNvPr>
          <p:cNvSpPr/>
          <p:nvPr/>
        </p:nvSpPr>
        <p:spPr>
          <a:xfrm>
            <a:off x="2093422" y="1418549"/>
            <a:ext cx="402090" cy="332047"/>
          </a:xfrm>
          <a:custGeom>
            <a:avLst/>
            <a:gdLst>
              <a:gd name="connsiteX0" fmla="*/ 0 w 402090"/>
              <a:gd name="connsiteY0" fmla="*/ 0 h 332047"/>
              <a:gd name="connsiteX1" fmla="*/ 402090 w 402090"/>
              <a:gd name="connsiteY1" fmla="*/ 328161 h 332047"/>
              <a:gd name="connsiteX2" fmla="*/ 312613 w 402090"/>
              <a:gd name="connsiteY2" fmla="*/ 332048 h 332047"/>
              <a:gd name="connsiteX3" fmla="*/ 349816 w 402090"/>
              <a:gd name="connsiteY3" fmla="*/ 325067 h 332047"/>
              <a:gd name="connsiteX4" fmla="*/ 350213 w 402090"/>
              <a:gd name="connsiteY4" fmla="*/ 317690 h 332047"/>
              <a:gd name="connsiteX5" fmla="*/ 4442 w 402090"/>
              <a:gd name="connsiteY5" fmla="*/ 9360 h 332047"/>
              <a:gd name="connsiteX6" fmla="*/ 0 w 402090"/>
              <a:gd name="connsiteY6" fmla="*/ 0 h 332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2090" h="332047">
                <a:moveTo>
                  <a:pt x="0" y="0"/>
                </a:moveTo>
                <a:cubicBezTo>
                  <a:pt x="145162" y="44659"/>
                  <a:pt x="304998" y="215522"/>
                  <a:pt x="402090" y="328161"/>
                </a:cubicBezTo>
                <a:cubicBezTo>
                  <a:pt x="372027" y="327685"/>
                  <a:pt x="342518" y="329747"/>
                  <a:pt x="312613" y="332048"/>
                </a:cubicBezTo>
                <a:cubicBezTo>
                  <a:pt x="324670" y="328795"/>
                  <a:pt x="337521" y="327209"/>
                  <a:pt x="349816" y="325067"/>
                </a:cubicBezTo>
                <a:lnTo>
                  <a:pt x="350213" y="317690"/>
                </a:lnTo>
                <a:cubicBezTo>
                  <a:pt x="273983" y="202116"/>
                  <a:pt x="112639" y="95188"/>
                  <a:pt x="4442" y="9360"/>
                </a:cubicBezTo>
                <a:lnTo>
                  <a:pt x="0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BC7F5B35-734F-D20B-F7AB-ED89A9EF03A5}"/>
              </a:ext>
            </a:extLst>
          </p:cNvPr>
          <p:cNvSpPr/>
          <p:nvPr/>
        </p:nvSpPr>
        <p:spPr>
          <a:xfrm>
            <a:off x="3406841" y="614607"/>
            <a:ext cx="630876" cy="680277"/>
          </a:xfrm>
          <a:custGeom>
            <a:avLst/>
            <a:gdLst>
              <a:gd name="connsiteX0" fmla="*/ 35872 w 630876"/>
              <a:gd name="connsiteY0" fmla="*/ 0 h 680277"/>
              <a:gd name="connsiteX1" fmla="*/ 167707 w 630876"/>
              <a:gd name="connsiteY1" fmla="*/ 34982 h 680277"/>
              <a:gd name="connsiteX2" fmla="*/ 176909 w 630876"/>
              <a:gd name="connsiteY2" fmla="*/ 35775 h 680277"/>
              <a:gd name="connsiteX3" fmla="*/ 284709 w 630876"/>
              <a:gd name="connsiteY3" fmla="*/ 17610 h 680277"/>
              <a:gd name="connsiteX4" fmla="*/ 188252 w 630876"/>
              <a:gd name="connsiteY4" fmla="*/ 107245 h 680277"/>
              <a:gd name="connsiteX5" fmla="*/ 356418 w 630876"/>
              <a:gd name="connsiteY5" fmla="*/ 76864 h 680277"/>
              <a:gd name="connsiteX6" fmla="*/ 335080 w 630876"/>
              <a:gd name="connsiteY6" fmla="*/ 146669 h 680277"/>
              <a:gd name="connsiteX7" fmla="*/ 337856 w 630876"/>
              <a:gd name="connsiteY7" fmla="*/ 182682 h 680277"/>
              <a:gd name="connsiteX8" fmla="*/ 630876 w 630876"/>
              <a:gd name="connsiteY8" fmla="*/ 389716 h 680277"/>
              <a:gd name="connsiteX9" fmla="*/ 538782 w 630876"/>
              <a:gd name="connsiteY9" fmla="*/ 484983 h 680277"/>
              <a:gd name="connsiteX10" fmla="*/ 527280 w 630876"/>
              <a:gd name="connsiteY10" fmla="*/ 485221 h 680277"/>
              <a:gd name="connsiteX11" fmla="*/ 305809 w 630876"/>
              <a:gd name="connsiteY11" fmla="*/ 680277 h 680277"/>
              <a:gd name="connsiteX12" fmla="*/ 299463 w 630876"/>
              <a:gd name="connsiteY12" fmla="*/ 678294 h 680277"/>
              <a:gd name="connsiteX13" fmla="*/ 126618 w 630876"/>
              <a:gd name="connsiteY13" fmla="*/ 596274 h 680277"/>
              <a:gd name="connsiteX14" fmla="*/ 64904 w 630876"/>
              <a:gd name="connsiteY14" fmla="*/ 370123 h 680277"/>
              <a:gd name="connsiteX15" fmla="*/ 142641 w 630876"/>
              <a:gd name="connsiteY15" fmla="*/ 251534 h 680277"/>
              <a:gd name="connsiteX16" fmla="*/ 49436 w 630876"/>
              <a:gd name="connsiteY16" fmla="*/ 295004 h 680277"/>
              <a:gd name="connsiteX17" fmla="*/ 255 w 630876"/>
              <a:gd name="connsiteY17" fmla="*/ 168800 h 680277"/>
              <a:gd name="connsiteX18" fmla="*/ 77675 w 630876"/>
              <a:gd name="connsiteY18" fmla="*/ 116843 h 680277"/>
              <a:gd name="connsiteX19" fmla="*/ 77279 w 630876"/>
              <a:gd name="connsiteY19" fmla="*/ 77975 h 680277"/>
              <a:gd name="connsiteX20" fmla="*/ 35872 w 630876"/>
              <a:gd name="connsiteY20" fmla="*/ 0 h 680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0876" h="680277">
                <a:moveTo>
                  <a:pt x="35872" y="0"/>
                </a:moveTo>
                <a:cubicBezTo>
                  <a:pt x="78944" y="17610"/>
                  <a:pt x="120113" y="37520"/>
                  <a:pt x="167707" y="34982"/>
                </a:cubicBezTo>
                <a:lnTo>
                  <a:pt x="176909" y="35775"/>
                </a:lnTo>
                <a:cubicBezTo>
                  <a:pt x="212683" y="28874"/>
                  <a:pt x="248696" y="22845"/>
                  <a:pt x="284709" y="17610"/>
                </a:cubicBezTo>
                <a:cubicBezTo>
                  <a:pt x="253218" y="48308"/>
                  <a:pt x="221726" y="78689"/>
                  <a:pt x="188252" y="107245"/>
                </a:cubicBezTo>
                <a:cubicBezTo>
                  <a:pt x="244096" y="95109"/>
                  <a:pt x="299463" y="82814"/>
                  <a:pt x="356418" y="76864"/>
                </a:cubicBezTo>
                <a:cubicBezTo>
                  <a:pt x="345629" y="99154"/>
                  <a:pt x="331827" y="121047"/>
                  <a:pt x="335080" y="146669"/>
                </a:cubicBezTo>
                <a:cubicBezTo>
                  <a:pt x="329447" y="160630"/>
                  <a:pt x="331668" y="169117"/>
                  <a:pt x="337856" y="182682"/>
                </a:cubicBezTo>
                <a:cubicBezTo>
                  <a:pt x="389257" y="295083"/>
                  <a:pt x="536085" y="329430"/>
                  <a:pt x="630876" y="389716"/>
                </a:cubicBezTo>
                <a:cubicBezTo>
                  <a:pt x="606603" y="417162"/>
                  <a:pt x="577174" y="482286"/>
                  <a:pt x="538782" y="484983"/>
                </a:cubicBezTo>
                <a:cubicBezTo>
                  <a:pt x="534974" y="485221"/>
                  <a:pt x="531088" y="485221"/>
                  <a:pt x="527280" y="485221"/>
                </a:cubicBezTo>
                <a:cubicBezTo>
                  <a:pt x="498010" y="554550"/>
                  <a:pt x="367126" y="631731"/>
                  <a:pt x="305809" y="680277"/>
                </a:cubicBezTo>
                <a:lnTo>
                  <a:pt x="299463" y="678294"/>
                </a:lnTo>
                <a:cubicBezTo>
                  <a:pt x="260912" y="630938"/>
                  <a:pt x="181985" y="613963"/>
                  <a:pt x="126618" y="596274"/>
                </a:cubicBezTo>
                <a:cubicBezTo>
                  <a:pt x="89177" y="521234"/>
                  <a:pt x="69663" y="454364"/>
                  <a:pt x="64904" y="370123"/>
                </a:cubicBezTo>
                <a:cubicBezTo>
                  <a:pt x="85845" y="328161"/>
                  <a:pt x="115592" y="289848"/>
                  <a:pt x="142641" y="251534"/>
                </a:cubicBezTo>
                <a:cubicBezTo>
                  <a:pt x="111388" y="265495"/>
                  <a:pt x="80452" y="280487"/>
                  <a:pt x="49436" y="295004"/>
                </a:cubicBezTo>
                <a:cubicBezTo>
                  <a:pt x="34999" y="254073"/>
                  <a:pt x="8029" y="211238"/>
                  <a:pt x="255" y="168800"/>
                </a:cubicBezTo>
                <a:cubicBezTo>
                  <a:pt x="-4583" y="142385"/>
                  <a:pt x="60700" y="141672"/>
                  <a:pt x="77675" y="116843"/>
                </a:cubicBezTo>
                <a:cubicBezTo>
                  <a:pt x="81959" y="102644"/>
                  <a:pt x="80214" y="92253"/>
                  <a:pt x="77279" y="77975"/>
                </a:cubicBezTo>
                <a:cubicBezTo>
                  <a:pt x="70616" y="45690"/>
                  <a:pt x="55703" y="25463"/>
                  <a:pt x="3587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41379411-41BA-CEE9-2312-66C682E7698B}"/>
              </a:ext>
            </a:extLst>
          </p:cNvPr>
          <p:cNvSpPr/>
          <p:nvPr/>
        </p:nvSpPr>
        <p:spPr>
          <a:xfrm>
            <a:off x="3583721" y="632296"/>
            <a:ext cx="453996" cy="467611"/>
          </a:xfrm>
          <a:custGeom>
            <a:avLst/>
            <a:gdLst>
              <a:gd name="connsiteX0" fmla="*/ 29 w 453996"/>
              <a:gd name="connsiteY0" fmla="*/ 18165 h 467611"/>
              <a:gd name="connsiteX1" fmla="*/ 107829 w 453996"/>
              <a:gd name="connsiteY1" fmla="*/ 0 h 467611"/>
              <a:gd name="connsiteX2" fmla="*/ 11372 w 453996"/>
              <a:gd name="connsiteY2" fmla="*/ 89635 h 467611"/>
              <a:gd name="connsiteX3" fmla="*/ 179538 w 453996"/>
              <a:gd name="connsiteY3" fmla="*/ 59255 h 467611"/>
              <a:gd name="connsiteX4" fmla="*/ 158200 w 453996"/>
              <a:gd name="connsiteY4" fmla="*/ 129059 h 467611"/>
              <a:gd name="connsiteX5" fmla="*/ 160976 w 453996"/>
              <a:gd name="connsiteY5" fmla="*/ 165072 h 467611"/>
              <a:gd name="connsiteX6" fmla="*/ 453996 w 453996"/>
              <a:gd name="connsiteY6" fmla="*/ 372106 h 467611"/>
              <a:gd name="connsiteX7" fmla="*/ 361902 w 453996"/>
              <a:gd name="connsiteY7" fmla="*/ 467373 h 467611"/>
              <a:gd name="connsiteX8" fmla="*/ 350400 w 453996"/>
              <a:gd name="connsiteY8" fmla="*/ 467611 h 467611"/>
              <a:gd name="connsiteX9" fmla="*/ 141938 w 453996"/>
              <a:gd name="connsiteY9" fmla="*/ 325702 h 467611"/>
              <a:gd name="connsiteX10" fmla="*/ 29 w 453996"/>
              <a:gd name="connsiteY10" fmla="*/ 18165 h 467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3996" h="467611">
                <a:moveTo>
                  <a:pt x="29" y="18165"/>
                </a:moveTo>
                <a:cubicBezTo>
                  <a:pt x="35804" y="11264"/>
                  <a:pt x="71817" y="5235"/>
                  <a:pt x="107829" y="0"/>
                </a:cubicBezTo>
                <a:cubicBezTo>
                  <a:pt x="76338" y="30698"/>
                  <a:pt x="44847" y="61079"/>
                  <a:pt x="11372" y="89635"/>
                </a:cubicBezTo>
                <a:cubicBezTo>
                  <a:pt x="67216" y="77499"/>
                  <a:pt x="122583" y="65204"/>
                  <a:pt x="179538" y="59255"/>
                </a:cubicBezTo>
                <a:cubicBezTo>
                  <a:pt x="168750" y="81544"/>
                  <a:pt x="154948" y="103438"/>
                  <a:pt x="158200" y="129059"/>
                </a:cubicBezTo>
                <a:cubicBezTo>
                  <a:pt x="152568" y="143020"/>
                  <a:pt x="154789" y="151508"/>
                  <a:pt x="160976" y="165072"/>
                </a:cubicBezTo>
                <a:cubicBezTo>
                  <a:pt x="212378" y="277473"/>
                  <a:pt x="359205" y="311820"/>
                  <a:pt x="453996" y="372106"/>
                </a:cubicBezTo>
                <a:cubicBezTo>
                  <a:pt x="429724" y="399552"/>
                  <a:pt x="400295" y="464676"/>
                  <a:pt x="361902" y="467373"/>
                </a:cubicBezTo>
                <a:cubicBezTo>
                  <a:pt x="358095" y="467611"/>
                  <a:pt x="354208" y="467611"/>
                  <a:pt x="350400" y="467611"/>
                </a:cubicBezTo>
                <a:cubicBezTo>
                  <a:pt x="272505" y="440324"/>
                  <a:pt x="198813" y="384798"/>
                  <a:pt x="141938" y="325702"/>
                </a:cubicBezTo>
                <a:cubicBezTo>
                  <a:pt x="82843" y="263988"/>
                  <a:pt x="-1796" y="106055"/>
                  <a:pt x="29" y="1816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5B4118C1-E870-3477-CD7C-EAFB6849119A}"/>
              </a:ext>
            </a:extLst>
          </p:cNvPr>
          <p:cNvSpPr/>
          <p:nvPr/>
        </p:nvSpPr>
        <p:spPr>
          <a:xfrm>
            <a:off x="2979151" y="894777"/>
            <a:ext cx="619510" cy="626178"/>
          </a:xfrm>
          <a:custGeom>
            <a:avLst/>
            <a:gdLst>
              <a:gd name="connsiteX0" fmla="*/ 50207 w 619510"/>
              <a:gd name="connsiteY0" fmla="*/ 0 h 626178"/>
              <a:gd name="connsiteX1" fmla="*/ 57663 w 619510"/>
              <a:gd name="connsiteY1" fmla="*/ 7218 h 626178"/>
              <a:gd name="connsiteX2" fmla="*/ 186326 w 619510"/>
              <a:gd name="connsiteY2" fmla="*/ 290879 h 626178"/>
              <a:gd name="connsiteX3" fmla="*/ 619511 w 619510"/>
              <a:gd name="connsiteY3" fmla="*/ 472053 h 626178"/>
              <a:gd name="connsiteX4" fmla="*/ 376781 w 619510"/>
              <a:gd name="connsiteY4" fmla="*/ 626179 h 626178"/>
              <a:gd name="connsiteX5" fmla="*/ 24665 w 619510"/>
              <a:gd name="connsiteY5" fmla="*/ 366315 h 626178"/>
              <a:gd name="connsiteX6" fmla="*/ 50207 w 619510"/>
              <a:gd name="connsiteY6" fmla="*/ 0 h 62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9510" h="626178">
                <a:moveTo>
                  <a:pt x="50207" y="0"/>
                </a:moveTo>
                <a:cubicBezTo>
                  <a:pt x="52745" y="2380"/>
                  <a:pt x="55204" y="4839"/>
                  <a:pt x="57663" y="7218"/>
                </a:cubicBezTo>
                <a:cubicBezTo>
                  <a:pt x="146347" y="95109"/>
                  <a:pt x="186088" y="163565"/>
                  <a:pt x="186326" y="290879"/>
                </a:cubicBezTo>
                <a:cubicBezTo>
                  <a:pt x="319748" y="374248"/>
                  <a:pt x="492832" y="381863"/>
                  <a:pt x="619511" y="472053"/>
                </a:cubicBezTo>
                <a:cubicBezTo>
                  <a:pt x="540029" y="523614"/>
                  <a:pt x="460309" y="581916"/>
                  <a:pt x="376781" y="626179"/>
                </a:cubicBezTo>
                <a:cubicBezTo>
                  <a:pt x="260097" y="535195"/>
                  <a:pt x="154200" y="440086"/>
                  <a:pt x="24665" y="366315"/>
                </a:cubicBezTo>
                <a:cubicBezTo>
                  <a:pt x="-21580" y="217822"/>
                  <a:pt x="3089" y="140244"/>
                  <a:pt x="5020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31C9393B-E8ED-E824-BE76-98CB1746C516}"/>
              </a:ext>
            </a:extLst>
          </p:cNvPr>
          <p:cNvSpPr/>
          <p:nvPr/>
        </p:nvSpPr>
        <p:spPr>
          <a:xfrm>
            <a:off x="2569362" y="778330"/>
            <a:ext cx="410912" cy="455792"/>
          </a:xfrm>
          <a:custGeom>
            <a:avLst/>
            <a:gdLst>
              <a:gd name="connsiteX0" fmla="*/ 0 w 410912"/>
              <a:gd name="connsiteY0" fmla="*/ 0 h 455792"/>
              <a:gd name="connsiteX1" fmla="*/ 157298 w 410912"/>
              <a:gd name="connsiteY1" fmla="*/ 48387 h 455792"/>
              <a:gd name="connsiteX2" fmla="*/ 220995 w 410912"/>
              <a:gd name="connsiteY2" fmla="*/ 65680 h 455792"/>
              <a:gd name="connsiteX3" fmla="*/ 405739 w 410912"/>
              <a:gd name="connsiteY3" fmla="*/ 87018 h 455792"/>
              <a:gd name="connsiteX4" fmla="*/ 396855 w 410912"/>
              <a:gd name="connsiteY4" fmla="*/ 171814 h 455792"/>
              <a:gd name="connsiteX5" fmla="*/ 361794 w 410912"/>
              <a:gd name="connsiteY5" fmla="*/ 455792 h 455792"/>
              <a:gd name="connsiteX6" fmla="*/ 298256 w 410912"/>
              <a:gd name="connsiteY6" fmla="*/ 408515 h 455792"/>
              <a:gd name="connsiteX7" fmla="*/ 102565 w 410912"/>
              <a:gd name="connsiteY7" fmla="*/ 88842 h 455792"/>
              <a:gd name="connsiteX8" fmla="*/ 0 w 410912"/>
              <a:gd name="connsiteY8" fmla="*/ 0 h 45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0912" h="455792">
                <a:moveTo>
                  <a:pt x="0" y="0"/>
                </a:moveTo>
                <a:cubicBezTo>
                  <a:pt x="53226" y="14120"/>
                  <a:pt x="105103" y="30698"/>
                  <a:pt x="157298" y="48387"/>
                </a:cubicBezTo>
                <a:cubicBezTo>
                  <a:pt x="178002" y="56320"/>
                  <a:pt x="198784" y="63697"/>
                  <a:pt x="220995" y="65680"/>
                </a:cubicBezTo>
                <a:cubicBezTo>
                  <a:pt x="257008" y="68853"/>
                  <a:pt x="390033" y="52512"/>
                  <a:pt x="405739" y="87018"/>
                </a:cubicBezTo>
                <a:cubicBezTo>
                  <a:pt x="417558" y="113036"/>
                  <a:pt x="406770" y="146669"/>
                  <a:pt x="396855" y="171814"/>
                </a:cubicBezTo>
                <a:cubicBezTo>
                  <a:pt x="345850" y="300239"/>
                  <a:pt x="329351" y="313883"/>
                  <a:pt x="361794" y="455792"/>
                </a:cubicBezTo>
                <a:cubicBezTo>
                  <a:pt x="339901" y="441910"/>
                  <a:pt x="315786" y="427870"/>
                  <a:pt x="298256" y="408515"/>
                </a:cubicBezTo>
                <a:cubicBezTo>
                  <a:pt x="227182" y="330223"/>
                  <a:pt x="188234" y="131915"/>
                  <a:pt x="102565" y="88842"/>
                </a:cubicBezTo>
                <a:cubicBezTo>
                  <a:pt x="66790" y="61872"/>
                  <a:pt x="33554" y="2958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91EF1B98-DEBA-A90E-ECFD-9B57D7A1CC7F}"/>
              </a:ext>
            </a:extLst>
          </p:cNvPr>
          <p:cNvSpPr/>
          <p:nvPr/>
        </p:nvSpPr>
        <p:spPr>
          <a:xfrm>
            <a:off x="2017668" y="870028"/>
            <a:ext cx="634824" cy="308549"/>
          </a:xfrm>
          <a:custGeom>
            <a:avLst/>
            <a:gdLst>
              <a:gd name="connsiteX0" fmla="*/ 191725 w 634824"/>
              <a:gd name="connsiteY0" fmla="*/ 0 h 308549"/>
              <a:gd name="connsiteX1" fmla="*/ 236384 w 634824"/>
              <a:gd name="connsiteY1" fmla="*/ 99709 h 308549"/>
              <a:gd name="connsiteX2" fmla="*/ 250107 w 634824"/>
              <a:gd name="connsiteY2" fmla="*/ 101534 h 308549"/>
              <a:gd name="connsiteX3" fmla="*/ 271206 w 634824"/>
              <a:gd name="connsiteY3" fmla="*/ 46801 h 308549"/>
              <a:gd name="connsiteX4" fmla="*/ 364332 w 634824"/>
              <a:gd name="connsiteY4" fmla="*/ 158885 h 308549"/>
              <a:gd name="connsiteX5" fmla="*/ 323957 w 634824"/>
              <a:gd name="connsiteY5" fmla="*/ 20545 h 308549"/>
              <a:gd name="connsiteX6" fmla="*/ 410340 w 634824"/>
              <a:gd name="connsiteY6" fmla="*/ 107245 h 308549"/>
              <a:gd name="connsiteX7" fmla="*/ 634825 w 634824"/>
              <a:gd name="connsiteY7" fmla="*/ 303967 h 308549"/>
              <a:gd name="connsiteX8" fmla="*/ 312534 w 634824"/>
              <a:gd name="connsiteY8" fmla="*/ 272396 h 308549"/>
              <a:gd name="connsiteX9" fmla="*/ 157695 w 634824"/>
              <a:gd name="connsiteY9" fmla="*/ 227579 h 308549"/>
              <a:gd name="connsiteX10" fmla="*/ 325384 w 634824"/>
              <a:gd name="connsiteY10" fmla="*/ 159837 h 308549"/>
              <a:gd name="connsiteX11" fmla="*/ 0 w 634824"/>
              <a:gd name="connsiteY11" fmla="*/ 74167 h 308549"/>
              <a:gd name="connsiteX12" fmla="*/ 153015 w 634824"/>
              <a:gd name="connsiteY12" fmla="*/ 139450 h 308549"/>
              <a:gd name="connsiteX13" fmla="*/ 191725 w 634824"/>
              <a:gd name="connsiteY13" fmla="*/ 0 h 308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34824" h="308549">
                <a:moveTo>
                  <a:pt x="191725" y="0"/>
                </a:moveTo>
                <a:cubicBezTo>
                  <a:pt x="202274" y="29191"/>
                  <a:pt x="213856" y="77975"/>
                  <a:pt x="236384" y="99709"/>
                </a:cubicBezTo>
                <a:cubicBezTo>
                  <a:pt x="240032" y="103279"/>
                  <a:pt x="245188" y="101613"/>
                  <a:pt x="250107" y="101534"/>
                </a:cubicBezTo>
                <a:cubicBezTo>
                  <a:pt x="264940" y="87176"/>
                  <a:pt x="267161" y="66156"/>
                  <a:pt x="271206" y="46801"/>
                </a:cubicBezTo>
                <a:lnTo>
                  <a:pt x="364332" y="158885"/>
                </a:lnTo>
                <a:lnTo>
                  <a:pt x="323957" y="20545"/>
                </a:lnTo>
                <a:cubicBezTo>
                  <a:pt x="353306" y="48942"/>
                  <a:pt x="382101" y="77816"/>
                  <a:pt x="410340" y="107245"/>
                </a:cubicBezTo>
                <a:cubicBezTo>
                  <a:pt x="456506" y="194501"/>
                  <a:pt x="558278" y="245585"/>
                  <a:pt x="634825" y="303967"/>
                </a:cubicBezTo>
                <a:cubicBezTo>
                  <a:pt x="523058" y="316579"/>
                  <a:pt x="420652" y="302222"/>
                  <a:pt x="312534" y="272396"/>
                </a:cubicBezTo>
                <a:cubicBezTo>
                  <a:pt x="261291" y="249393"/>
                  <a:pt x="213380" y="234876"/>
                  <a:pt x="157695" y="227579"/>
                </a:cubicBezTo>
                <a:cubicBezTo>
                  <a:pt x="213856" y="205685"/>
                  <a:pt x="269779" y="183158"/>
                  <a:pt x="325384" y="159837"/>
                </a:cubicBezTo>
                <a:cubicBezTo>
                  <a:pt x="185141" y="116050"/>
                  <a:pt x="155712" y="172925"/>
                  <a:pt x="0" y="74167"/>
                </a:cubicBezTo>
                <a:cubicBezTo>
                  <a:pt x="57509" y="89397"/>
                  <a:pt x="103200" y="105659"/>
                  <a:pt x="153015" y="139450"/>
                </a:cubicBezTo>
                <a:cubicBezTo>
                  <a:pt x="161502" y="90587"/>
                  <a:pt x="173639" y="46008"/>
                  <a:pt x="19172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1F3931F3-D9DC-AD23-E198-81424FFA669D}"/>
              </a:ext>
            </a:extLst>
          </p:cNvPr>
          <p:cNvSpPr/>
          <p:nvPr/>
        </p:nvSpPr>
        <p:spPr>
          <a:xfrm>
            <a:off x="2422138" y="850039"/>
            <a:ext cx="355527" cy="312613"/>
          </a:xfrm>
          <a:custGeom>
            <a:avLst/>
            <a:gdLst>
              <a:gd name="connsiteX0" fmla="*/ 17689 w 355527"/>
              <a:gd name="connsiteY0" fmla="*/ 120968 h 312613"/>
              <a:gd name="connsiteX1" fmla="*/ 0 w 355527"/>
              <a:gd name="connsiteY1" fmla="*/ 0 h 312613"/>
              <a:gd name="connsiteX2" fmla="*/ 104469 w 355527"/>
              <a:gd name="connsiteY2" fmla="*/ 127314 h 312613"/>
              <a:gd name="connsiteX3" fmla="*/ 113512 w 355527"/>
              <a:gd name="connsiteY3" fmla="*/ 123665 h 312613"/>
              <a:gd name="connsiteX4" fmla="*/ 113194 w 355527"/>
              <a:gd name="connsiteY4" fmla="*/ 9915 h 312613"/>
              <a:gd name="connsiteX5" fmla="*/ 237891 w 355527"/>
              <a:gd name="connsiteY5" fmla="*/ 38868 h 312613"/>
              <a:gd name="connsiteX6" fmla="*/ 355527 w 355527"/>
              <a:gd name="connsiteY6" fmla="*/ 312613 h 312613"/>
              <a:gd name="connsiteX7" fmla="*/ 17689 w 355527"/>
              <a:gd name="connsiteY7" fmla="*/ 120968 h 31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5527" h="312613">
                <a:moveTo>
                  <a:pt x="17689" y="120968"/>
                </a:moveTo>
                <a:cubicBezTo>
                  <a:pt x="24352" y="93602"/>
                  <a:pt x="5077" y="29508"/>
                  <a:pt x="0" y="0"/>
                </a:cubicBezTo>
                <a:cubicBezTo>
                  <a:pt x="24669" y="35378"/>
                  <a:pt x="66156" y="110894"/>
                  <a:pt x="104469" y="127314"/>
                </a:cubicBezTo>
                <a:lnTo>
                  <a:pt x="113512" y="123665"/>
                </a:lnTo>
                <a:cubicBezTo>
                  <a:pt x="128583" y="93284"/>
                  <a:pt x="117478" y="43073"/>
                  <a:pt x="113194" y="9915"/>
                </a:cubicBezTo>
                <a:cubicBezTo>
                  <a:pt x="155156" y="17768"/>
                  <a:pt x="196484" y="28477"/>
                  <a:pt x="237891" y="38868"/>
                </a:cubicBezTo>
                <a:cubicBezTo>
                  <a:pt x="258039" y="135246"/>
                  <a:pt x="309916" y="226389"/>
                  <a:pt x="355527" y="312613"/>
                </a:cubicBezTo>
                <a:cubicBezTo>
                  <a:pt x="269937" y="272158"/>
                  <a:pt x="74722" y="185379"/>
                  <a:pt x="17689" y="12096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998D4F55-8397-F797-B094-56C236E80775}"/>
              </a:ext>
            </a:extLst>
          </p:cNvPr>
          <p:cNvSpPr/>
          <p:nvPr/>
        </p:nvSpPr>
        <p:spPr>
          <a:xfrm>
            <a:off x="2532239" y="602391"/>
            <a:ext cx="419779" cy="188711"/>
          </a:xfrm>
          <a:custGeom>
            <a:avLst/>
            <a:gdLst>
              <a:gd name="connsiteX0" fmla="*/ 226785 w 419779"/>
              <a:gd name="connsiteY0" fmla="*/ 0 h 188711"/>
              <a:gd name="connsiteX1" fmla="*/ 269937 w 419779"/>
              <a:gd name="connsiteY1" fmla="*/ 21338 h 188711"/>
              <a:gd name="connsiteX2" fmla="*/ 284929 w 419779"/>
              <a:gd name="connsiteY2" fmla="*/ 78292 h 188711"/>
              <a:gd name="connsiteX3" fmla="*/ 350926 w 419779"/>
              <a:gd name="connsiteY3" fmla="*/ 97330 h 188711"/>
              <a:gd name="connsiteX4" fmla="*/ 377896 w 419779"/>
              <a:gd name="connsiteY4" fmla="*/ 37996 h 188711"/>
              <a:gd name="connsiteX5" fmla="*/ 419779 w 419779"/>
              <a:gd name="connsiteY5" fmla="*/ 188710 h 188711"/>
              <a:gd name="connsiteX6" fmla="*/ 173798 w 419779"/>
              <a:gd name="connsiteY6" fmla="*/ 177605 h 188711"/>
              <a:gd name="connsiteX7" fmla="*/ 0 w 419779"/>
              <a:gd name="connsiteY7" fmla="*/ 88049 h 188711"/>
              <a:gd name="connsiteX8" fmla="*/ 189107 w 419779"/>
              <a:gd name="connsiteY8" fmla="*/ 137943 h 188711"/>
              <a:gd name="connsiteX9" fmla="*/ 105896 w 419779"/>
              <a:gd name="connsiteY9" fmla="*/ 57033 h 188711"/>
              <a:gd name="connsiteX10" fmla="*/ 59889 w 419779"/>
              <a:gd name="connsiteY10" fmla="*/ 28715 h 188711"/>
              <a:gd name="connsiteX11" fmla="*/ 64490 w 419779"/>
              <a:gd name="connsiteY11" fmla="*/ 25621 h 188711"/>
              <a:gd name="connsiteX12" fmla="*/ 185061 w 419779"/>
              <a:gd name="connsiteY12" fmla="*/ 51084 h 188711"/>
              <a:gd name="connsiteX13" fmla="*/ 233290 w 419779"/>
              <a:gd name="connsiteY13" fmla="*/ 66632 h 188711"/>
              <a:gd name="connsiteX14" fmla="*/ 226785 w 419779"/>
              <a:gd name="connsiteY14" fmla="*/ 0 h 188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19779" h="188711">
                <a:moveTo>
                  <a:pt x="226785" y="0"/>
                </a:moveTo>
                <a:cubicBezTo>
                  <a:pt x="243761" y="4204"/>
                  <a:pt x="259387" y="5235"/>
                  <a:pt x="269937" y="21338"/>
                </a:cubicBezTo>
                <a:cubicBezTo>
                  <a:pt x="278901" y="35061"/>
                  <a:pt x="281677" y="62110"/>
                  <a:pt x="284929" y="78292"/>
                </a:cubicBezTo>
                <a:cubicBezTo>
                  <a:pt x="306823" y="84797"/>
                  <a:pt x="328795" y="91618"/>
                  <a:pt x="350926" y="97330"/>
                </a:cubicBezTo>
                <a:lnTo>
                  <a:pt x="377896" y="37996"/>
                </a:lnTo>
                <a:cubicBezTo>
                  <a:pt x="387177" y="90905"/>
                  <a:pt x="398362" y="139133"/>
                  <a:pt x="419779" y="188710"/>
                </a:cubicBezTo>
                <a:cubicBezTo>
                  <a:pt x="337124" y="188790"/>
                  <a:pt x="256056" y="185299"/>
                  <a:pt x="173798" y="177605"/>
                </a:cubicBezTo>
                <a:cubicBezTo>
                  <a:pt x="120651" y="140164"/>
                  <a:pt x="57271" y="118826"/>
                  <a:pt x="0" y="88049"/>
                </a:cubicBezTo>
                <a:cubicBezTo>
                  <a:pt x="63776" y="102644"/>
                  <a:pt x="126283" y="119699"/>
                  <a:pt x="189107" y="137943"/>
                </a:cubicBezTo>
                <a:cubicBezTo>
                  <a:pt x="163327" y="110497"/>
                  <a:pt x="136357" y="79165"/>
                  <a:pt x="105896" y="57033"/>
                </a:cubicBezTo>
                <a:cubicBezTo>
                  <a:pt x="91222" y="46404"/>
                  <a:pt x="74643" y="39741"/>
                  <a:pt x="59889" y="28715"/>
                </a:cubicBezTo>
                <a:lnTo>
                  <a:pt x="64490" y="25621"/>
                </a:lnTo>
                <a:cubicBezTo>
                  <a:pt x="109784" y="24670"/>
                  <a:pt x="143020" y="36409"/>
                  <a:pt x="185061" y="51084"/>
                </a:cubicBezTo>
                <a:cubicBezTo>
                  <a:pt x="201243" y="60841"/>
                  <a:pt x="213697" y="66394"/>
                  <a:pt x="233290" y="66632"/>
                </a:cubicBezTo>
                <a:cubicBezTo>
                  <a:pt x="232179" y="44580"/>
                  <a:pt x="229007" y="22131"/>
                  <a:pt x="22678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1E2176E1-9B3B-55DF-762F-A0FF81BC4D5B}"/>
              </a:ext>
            </a:extLst>
          </p:cNvPr>
          <p:cNvSpPr/>
          <p:nvPr/>
        </p:nvSpPr>
        <p:spPr>
          <a:xfrm>
            <a:off x="3472379" y="420741"/>
            <a:ext cx="80751" cy="110576"/>
          </a:xfrm>
          <a:custGeom>
            <a:avLst/>
            <a:gdLst>
              <a:gd name="connsiteX0" fmla="*/ 0 w 80751"/>
              <a:gd name="connsiteY0" fmla="*/ 31729 h 110576"/>
              <a:gd name="connsiteX1" fmla="*/ 41962 w 80751"/>
              <a:gd name="connsiteY1" fmla="*/ 0 h 110576"/>
              <a:gd name="connsiteX2" fmla="*/ 68536 w 80751"/>
              <a:gd name="connsiteY2" fmla="*/ 22924 h 110576"/>
              <a:gd name="connsiteX3" fmla="*/ 80751 w 80751"/>
              <a:gd name="connsiteY3" fmla="*/ 110577 h 110576"/>
              <a:gd name="connsiteX4" fmla="*/ 0 w 80751"/>
              <a:gd name="connsiteY4" fmla="*/ 31729 h 110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751" h="110576">
                <a:moveTo>
                  <a:pt x="0" y="31729"/>
                </a:moveTo>
                <a:cubicBezTo>
                  <a:pt x="12295" y="17689"/>
                  <a:pt x="22448" y="3252"/>
                  <a:pt x="41962" y="0"/>
                </a:cubicBezTo>
                <a:cubicBezTo>
                  <a:pt x="57271" y="5473"/>
                  <a:pt x="61238" y="7139"/>
                  <a:pt x="68536" y="22924"/>
                </a:cubicBezTo>
                <a:cubicBezTo>
                  <a:pt x="80196" y="48149"/>
                  <a:pt x="79561" y="83369"/>
                  <a:pt x="80751" y="110577"/>
                </a:cubicBezTo>
                <a:cubicBezTo>
                  <a:pt x="49736" y="88763"/>
                  <a:pt x="25225" y="59810"/>
                  <a:pt x="0" y="3172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55434E34-7531-F0CC-1AAC-E4D4F36B5CF9}"/>
              </a:ext>
            </a:extLst>
          </p:cNvPr>
          <p:cNvSpPr/>
          <p:nvPr/>
        </p:nvSpPr>
        <p:spPr>
          <a:xfrm>
            <a:off x="3002785" y="683222"/>
            <a:ext cx="409784" cy="489980"/>
          </a:xfrm>
          <a:custGeom>
            <a:avLst/>
            <a:gdLst>
              <a:gd name="connsiteX0" fmla="*/ 124300 w 409784"/>
              <a:gd name="connsiteY0" fmla="*/ 0 h 489980"/>
              <a:gd name="connsiteX1" fmla="*/ 196801 w 409784"/>
              <a:gd name="connsiteY1" fmla="*/ 114305 h 489980"/>
              <a:gd name="connsiteX2" fmla="*/ 232497 w 409784"/>
              <a:gd name="connsiteY2" fmla="*/ 142782 h 489980"/>
              <a:gd name="connsiteX3" fmla="*/ 321815 w 409784"/>
              <a:gd name="connsiteY3" fmla="*/ 89001 h 489980"/>
              <a:gd name="connsiteX4" fmla="*/ 409785 w 409784"/>
              <a:gd name="connsiteY4" fmla="*/ 489980 h 489980"/>
              <a:gd name="connsiteX5" fmla="*/ 338235 w 409784"/>
              <a:gd name="connsiteY5" fmla="*/ 455475 h 489980"/>
              <a:gd name="connsiteX6" fmla="*/ 166341 w 409784"/>
              <a:gd name="connsiteY6" fmla="*/ 208858 h 489980"/>
              <a:gd name="connsiteX7" fmla="*/ 23321 w 409784"/>
              <a:gd name="connsiteY7" fmla="*/ 90667 h 489980"/>
              <a:gd name="connsiteX8" fmla="*/ 0 w 409784"/>
              <a:gd name="connsiteY8" fmla="*/ 17610 h 489980"/>
              <a:gd name="connsiteX9" fmla="*/ 70677 w 409784"/>
              <a:gd name="connsiteY9" fmla="*/ 47277 h 489980"/>
              <a:gd name="connsiteX10" fmla="*/ 124300 w 409784"/>
              <a:gd name="connsiteY10" fmla="*/ 0 h 489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9784" h="489980">
                <a:moveTo>
                  <a:pt x="124300" y="0"/>
                </a:moveTo>
                <a:cubicBezTo>
                  <a:pt x="214808" y="56716"/>
                  <a:pt x="161978" y="39979"/>
                  <a:pt x="196801" y="114305"/>
                </a:cubicBezTo>
                <a:cubicBezTo>
                  <a:pt x="205527" y="132867"/>
                  <a:pt x="214411" y="136912"/>
                  <a:pt x="232497" y="142782"/>
                </a:cubicBezTo>
                <a:cubicBezTo>
                  <a:pt x="269858" y="139133"/>
                  <a:pt x="297542" y="115653"/>
                  <a:pt x="321815" y="89001"/>
                </a:cubicBezTo>
                <a:cubicBezTo>
                  <a:pt x="413830" y="209890"/>
                  <a:pt x="385512" y="349419"/>
                  <a:pt x="409785" y="489980"/>
                </a:cubicBezTo>
                <a:lnTo>
                  <a:pt x="338235" y="455475"/>
                </a:lnTo>
                <a:cubicBezTo>
                  <a:pt x="231704" y="398203"/>
                  <a:pt x="233607" y="294210"/>
                  <a:pt x="166341" y="208858"/>
                </a:cubicBezTo>
                <a:cubicBezTo>
                  <a:pt x="128662" y="161026"/>
                  <a:pt x="70677" y="128662"/>
                  <a:pt x="23321" y="90667"/>
                </a:cubicBezTo>
                <a:lnTo>
                  <a:pt x="0" y="17610"/>
                </a:lnTo>
                <a:cubicBezTo>
                  <a:pt x="19752" y="30302"/>
                  <a:pt x="45928" y="49974"/>
                  <a:pt x="70677" y="47277"/>
                </a:cubicBezTo>
                <a:cubicBezTo>
                  <a:pt x="96299" y="44500"/>
                  <a:pt x="111053" y="19038"/>
                  <a:pt x="12430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D80BA6DC-C4F4-FBCD-F2DE-7B242A2C1407}"/>
              </a:ext>
            </a:extLst>
          </p:cNvPr>
          <p:cNvSpPr/>
          <p:nvPr/>
        </p:nvSpPr>
        <p:spPr>
          <a:xfrm>
            <a:off x="1697573" y="1806996"/>
            <a:ext cx="1117295" cy="1442926"/>
          </a:xfrm>
          <a:custGeom>
            <a:avLst/>
            <a:gdLst>
              <a:gd name="connsiteX0" fmla="*/ 95531 w 1117295"/>
              <a:gd name="connsiteY0" fmla="*/ 0 h 1442926"/>
              <a:gd name="connsiteX1" fmla="*/ 194130 w 1117295"/>
              <a:gd name="connsiteY1" fmla="*/ 57985 h 1442926"/>
              <a:gd name="connsiteX2" fmla="*/ 198176 w 1117295"/>
              <a:gd name="connsiteY2" fmla="*/ 69963 h 1442926"/>
              <a:gd name="connsiteX3" fmla="*/ 239900 w 1117295"/>
              <a:gd name="connsiteY3" fmla="*/ 205130 h 1442926"/>
              <a:gd name="connsiteX4" fmla="*/ 250767 w 1117295"/>
              <a:gd name="connsiteY4" fmla="*/ 199895 h 1442926"/>
              <a:gd name="connsiteX5" fmla="*/ 282338 w 1117295"/>
              <a:gd name="connsiteY5" fmla="*/ 58303 h 1442926"/>
              <a:gd name="connsiteX6" fmla="*/ 291301 w 1117295"/>
              <a:gd name="connsiteY6" fmla="*/ 57034 h 1442926"/>
              <a:gd name="connsiteX7" fmla="*/ 326918 w 1117295"/>
              <a:gd name="connsiteY7" fmla="*/ 207668 h 1442926"/>
              <a:gd name="connsiteX8" fmla="*/ 395215 w 1117295"/>
              <a:gd name="connsiteY8" fmla="*/ 63538 h 1442926"/>
              <a:gd name="connsiteX9" fmla="*/ 561080 w 1117295"/>
              <a:gd name="connsiteY9" fmla="*/ 85511 h 1442926"/>
              <a:gd name="connsiteX10" fmla="*/ 562667 w 1117295"/>
              <a:gd name="connsiteY10" fmla="*/ 83052 h 1442926"/>
              <a:gd name="connsiteX11" fmla="*/ 616051 w 1117295"/>
              <a:gd name="connsiteY11" fmla="*/ 66314 h 1442926"/>
              <a:gd name="connsiteX12" fmla="*/ 803016 w 1117295"/>
              <a:gd name="connsiteY12" fmla="*/ 76547 h 1442926"/>
              <a:gd name="connsiteX13" fmla="*/ 870124 w 1117295"/>
              <a:gd name="connsiteY13" fmla="*/ 137626 h 1442926"/>
              <a:gd name="connsiteX14" fmla="*/ 915180 w 1117295"/>
              <a:gd name="connsiteY14" fmla="*/ 142703 h 1442926"/>
              <a:gd name="connsiteX15" fmla="*/ 997517 w 1117295"/>
              <a:gd name="connsiteY15" fmla="*/ 253755 h 1442926"/>
              <a:gd name="connsiteX16" fmla="*/ 1031944 w 1117295"/>
              <a:gd name="connsiteY16" fmla="*/ 254866 h 1442926"/>
              <a:gd name="connsiteX17" fmla="*/ 1083028 w 1117295"/>
              <a:gd name="connsiteY17" fmla="*/ 255183 h 1442926"/>
              <a:gd name="connsiteX18" fmla="*/ 1088184 w 1117295"/>
              <a:gd name="connsiteY18" fmla="*/ 331096 h 1442926"/>
              <a:gd name="connsiteX19" fmla="*/ 1088184 w 1117295"/>
              <a:gd name="connsiteY19" fmla="*/ 384639 h 1442926"/>
              <a:gd name="connsiteX20" fmla="*/ 1117295 w 1117295"/>
              <a:gd name="connsiteY20" fmla="*/ 1421951 h 1442926"/>
              <a:gd name="connsiteX21" fmla="*/ 532682 w 1117295"/>
              <a:gd name="connsiteY21" fmla="*/ 1325414 h 1442926"/>
              <a:gd name="connsiteX22" fmla="*/ 98863 w 1117295"/>
              <a:gd name="connsiteY22" fmla="*/ 637205 h 1442926"/>
              <a:gd name="connsiteX23" fmla="*/ 17556 w 1117295"/>
              <a:gd name="connsiteY23" fmla="*/ 295003 h 1442926"/>
              <a:gd name="connsiteX24" fmla="*/ 5579 w 1117295"/>
              <a:gd name="connsiteY24" fmla="*/ 120175 h 1442926"/>
              <a:gd name="connsiteX25" fmla="*/ 46271 w 1117295"/>
              <a:gd name="connsiteY25" fmla="*/ 125569 h 1442926"/>
              <a:gd name="connsiteX26" fmla="*/ 5023 w 1117295"/>
              <a:gd name="connsiteY26" fmla="*/ 317 h 1442926"/>
              <a:gd name="connsiteX27" fmla="*/ 64992 w 1117295"/>
              <a:gd name="connsiteY27" fmla="*/ 86224 h 1442926"/>
              <a:gd name="connsiteX28" fmla="*/ 88551 w 1117295"/>
              <a:gd name="connsiteY28" fmla="*/ 114622 h 1442926"/>
              <a:gd name="connsiteX29" fmla="*/ 120201 w 1117295"/>
              <a:gd name="connsiteY29" fmla="*/ 131597 h 1442926"/>
              <a:gd name="connsiteX30" fmla="*/ 95531 w 1117295"/>
              <a:gd name="connsiteY30" fmla="*/ 0 h 1442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17295" h="1442926">
                <a:moveTo>
                  <a:pt x="95531" y="0"/>
                </a:moveTo>
                <a:cubicBezTo>
                  <a:pt x="126150" y="25066"/>
                  <a:pt x="158197" y="41803"/>
                  <a:pt x="194130" y="57985"/>
                </a:cubicBezTo>
                <a:lnTo>
                  <a:pt x="198176" y="69963"/>
                </a:lnTo>
                <a:cubicBezTo>
                  <a:pt x="205711" y="108038"/>
                  <a:pt x="211423" y="176970"/>
                  <a:pt x="239900" y="205130"/>
                </a:cubicBezTo>
                <a:cubicBezTo>
                  <a:pt x="244897" y="203861"/>
                  <a:pt x="247991" y="204575"/>
                  <a:pt x="250767" y="199895"/>
                </a:cubicBezTo>
                <a:cubicBezTo>
                  <a:pt x="275357" y="157615"/>
                  <a:pt x="257589" y="98678"/>
                  <a:pt x="282338" y="58303"/>
                </a:cubicBezTo>
                <a:lnTo>
                  <a:pt x="291301" y="57034"/>
                </a:lnTo>
                <a:cubicBezTo>
                  <a:pt x="324221" y="91936"/>
                  <a:pt x="325490" y="162137"/>
                  <a:pt x="326918" y="207668"/>
                </a:cubicBezTo>
                <a:cubicBezTo>
                  <a:pt x="358964" y="161344"/>
                  <a:pt x="371577" y="113750"/>
                  <a:pt x="395215" y="63538"/>
                </a:cubicBezTo>
                <a:cubicBezTo>
                  <a:pt x="453676" y="61317"/>
                  <a:pt x="504681" y="71391"/>
                  <a:pt x="561080" y="85511"/>
                </a:cubicBezTo>
                <a:cubicBezTo>
                  <a:pt x="561635" y="84717"/>
                  <a:pt x="562032" y="83845"/>
                  <a:pt x="562667" y="83052"/>
                </a:cubicBezTo>
                <a:cubicBezTo>
                  <a:pt x="576152" y="65680"/>
                  <a:pt x="596062" y="68297"/>
                  <a:pt x="616051" y="66314"/>
                </a:cubicBezTo>
                <a:cubicBezTo>
                  <a:pt x="673640" y="55685"/>
                  <a:pt x="745745" y="66314"/>
                  <a:pt x="803016" y="76547"/>
                </a:cubicBezTo>
                <a:cubicBezTo>
                  <a:pt x="819595" y="96774"/>
                  <a:pt x="842916" y="134770"/>
                  <a:pt x="870124" y="137626"/>
                </a:cubicBezTo>
                <a:cubicBezTo>
                  <a:pt x="884878" y="139133"/>
                  <a:pt x="901139" y="137705"/>
                  <a:pt x="915180" y="142703"/>
                </a:cubicBezTo>
                <a:cubicBezTo>
                  <a:pt x="950875" y="197991"/>
                  <a:pt x="918035" y="221233"/>
                  <a:pt x="997517" y="253755"/>
                </a:cubicBezTo>
                <a:lnTo>
                  <a:pt x="1031944" y="254866"/>
                </a:lnTo>
                <a:cubicBezTo>
                  <a:pt x="1049950" y="251772"/>
                  <a:pt x="1065735" y="247171"/>
                  <a:pt x="1083028" y="255183"/>
                </a:cubicBezTo>
                <a:cubicBezTo>
                  <a:pt x="1098496" y="277315"/>
                  <a:pt x="1091277" y="305395"/>
                  <a:pt x="1088184" y="331096"/>
                </a:cubicBezTo>
                <a:lnTo>
                  <a:pt x="1088184" y="384639"/>
                </a:lnTo>
                <a:cubicBezTo>
                  <a:pt x="1092705" y="730647"/>
                  <a:pt x="1095481" y="1076497"/>
                  <a:pt x="1117295" y="1421951"/>
                </a:cubicBezTo>
                <a:cubicBezTo>
                  <a:pt x="905582" y="1464309"/>
                  <a:pt x="715919" y="1447493"/>
                  <a:pt x="532682" y="1325414"/>
                </a:cubicBezTo>
                <a:cubicBezTo>
                  <a:pt x="274088" y="1153044"/>
                  <a:pt x="201587" y="910632"/>
                  <a:pt x="98863" y="637205"/>
                </a:cubicBezTo>
                <a:cubicBezTo>
                  <a:pt x="70624" y="523455"/>
                  <a:pt x="40957" y="409864"/>
                  <a:pt x="17556" y="295003"/>
                </a:cubicBezTo>
                <a:cubicBezTo>
                  <a:pt x="5261" y="248044"/>
                  <a:pt x="-7668" y="166738"/>
                  <a:pt x="5579" y="120175"/>
                </a:cubicBezTo>
                <a:cubicBezTo>
                  <a:pt x="21681" y="110656"/>
                  <a:pt x="28582" y="128504"/>
                  <a:pt x="46271" y="125569"/>
                </a:cubicBezTo>
                <a:cubicBezTo>
                  <a:pt x="41274" y="85511"/>
                  <a:pt x="18667" y="38948"/>
                  <a:pt x="5023" y="317"/>
                </a:cubicBezTo>
                <a:lnTo>
                  <a:pt x="64992" y="86224"/>
                </a:lnTo>
                <a:cubicBezTo>
                  <a:pt x="72369" y="95823"/>
                  <a:pt x="79905" y="106135"/>
                  <a:pt x="88551" y="114622"/>
                </a:cubicBezTo>
                <a:cubicBezTo>
                  <a:pt x="97673" y="123586"/>
                  <a:pt x="107509" y="131439"/>
                  <a:pt x="120201" y="131597"/>
                </a:cubicBezTo>
                <a:cubicBezTo>
                  <a:pt x="133924" y="96854"/>
                  <a:pt x="106002" y="34823"/>
                  <a:pt x="9553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609C022B-1377-30E8-6529-0733325942D1}"/>
              </a:ext>
            </a:extLst>
          </p:cNvPr>
          <p:cNvSpPr/>
          <p:nvPr/>
        </p:nvSpPr>
        <p:spPr>
          <a:xfrm>
            <a:off x="1697573" y="1806996"/>
            <a:ext cx="198175" cy="637125"/>
          </a:xfrm>
          <a:custGeom>
            <a:avLst/>
            <a:gdLst>
              <a:gd name="connsiteX0" fmla="*/ 95531 w 198175"/>
              <a:gd name="connsiteY0" fmla="*/ 0 h 637125"/>
              <a:gd name="connsiteX1" fmla="*/ 194130 w 198175"/>
              <a:gd name="connsiteY1" fmla="*/ 57985 h 637125"/>
              <a:gd name="connsiteX2" fmla="*/ 198176 w 198175"/>
              <a:gd name="connsiteY2" fmla="*/ 69963 h 637125"/>
              <a:gd name="connsiteX3" fmla="*/ 172316 w 198175"/>
              <a:gd name="connsiteY3" fmla="*/ 121761 h 637125"/>
              <a:gd name="connsiteX4" fmla="*/ 125595 w 198175"/>
              <a:gd name="connsiteY4" fmla="*/ 459599 h 637125"/>
              <a:gd name="connsiteX5" fmla="*/ 98863 w 198175"/>
              <a:gd name="connsiteY5" fmla="*/ 637125 h 637125"/>
              <a:gd name="connsiteX6" fmla="*/ 17556 w 198175"/>
              <a:gd name="connsiteY6" fmla="*/ 294924 h 637125"/>
              <a:gd name="connsiteX7" fmla="*/ 5579 w 198175"/>
              <a:gd name="connsiteY7" fmla="*/ 120096 h 637125"/>
              <a:gd name="connsiteX8" fmla="*/ 46271 w 198175"/>
              <a:gd name="connsiteY8" fmla="*/ 125489 h 637125"/>
              <a:gd name="connsiteX9" fmla="*/ 5023 w 198175"/>
              <a:gd name="connsiteY9" fmla="*/ 238 h 637125"/>
              <a:gd name="connsiteX10" fmla="*/ 64992 w 198175"/>
              <a:gd name="connsiteY10" fmla="*/ 86145 h 637125"/>
              <a:gd name="connsiteX11" fmla="*/ 88551 w 198175"/>
              <a:gd name="connsiteY11" fmla="*/ 114543 h 637125"/>
              <a:gd name="connsiteX12" fmla="*/ 120201 w 198175"/>
              <a:gd name="connsiteY12" fmla="*/ 131518 h 637125"/>
              <a:gd name="connsiteX13" fmla="*/ 95531 w 198175"/>
              <a:gd name="connsiteY13" fmla="*/ 0 h 63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8175" h="637125">
                <a:moveTo>
                  <a:pt x="95531" y="0"/>
                </a:moveTo>
                <a:cubicBezTo>
                  <a:pt x="126150" y="25066"/>
                  <a:pt x="158197" y="41803"/>
                  <a:pt x="194130" y="57985"/>
                </a:cubicBezTo>
                <a:lnTo>
                  <a:pt x="198176" y="69963"/>
                </a:lnTo>
                <a:cubicBezTo>
                  <a:pt x="180963" y="80354"/>
                  <a:pt x="176917" y="102803"/>
                  <a:pt x="172316" y="121761"/>
                </a:cubicBezTo>
                <a:cubicBezTo>
                  <a:pt x="145505" y="231386"/>
                  <a:pt x="137335" y="347515"/>
                  <a:pt x="125595" y="459599"/>
                </a:cubicBezTo>
                <a:cubicBezTo>
                  <a:pt x="119408" y="518695"/>
                  <a:pt x="115997" y="580012"/>
                  <a:pt x="98863" y="637125"/>
                </a:cubicBezTo>
                <a:cubicBezTo>
                  <a:pt x="70624" y="523375"/>
                  <a:pt x="40957" y="409784"/>
                  <a:pt x="17556" y="294924"/>
                </a:cubicBezTo>
                <a:cubicBezTo>
                  <a:pt x="5261" y="247965"/>
                  <a:pt x="-7668" y="166658"/>
                  <a:pt x="5579" y="120096"/>
                </a:cubicBezTo>
                <a:cubicBezTo>
                  <a:pt x="21681" y="110577"/>
                  <a:pt x="28582" y="128425"/>
                  <a:pt x="46271" y="125489"/>
                </a:cubicBezTo>
                <a:cubicBezTo>
                  <a:pt x="41274" y="85431"/>
                  <a:pt x="18667" y="38868"/>
                  <a:pt x="5023" y="238"/>
                </a:cubicBezTo>
                <a:lnTo>
                  <a:pt x="64992" y="86145"/>
                </a:lnTo>
                <a:cubicBezTo>
                  <a:pt x="72369" y="95743"/>
                  <a:pt x="79905" y="106055"/>
                  <a:pt x="88551" y="114543"/>
                </a:cubicBezTo>
                <a:cubicBezTo>
                  <a:pt x="97673" y="123506"/>
                  <a:pt x="107509" y="131359"/>
                  <a:pt x="120201" y="131518"/>
                </a:cubicBezTo>
                <a:cubicBezTo>
                  <a:pt x="133924" y="96854"/>
                  <a:pt x="106002" y="34823"/>
                  <a:pt x="9553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A6274394-2C97-C526-9153-2533D8DBAE92}"/>
              </a:ext>
            </a:extLst>
          </p:cNvPr>
          <p:cNvSpPr/>
          <p:nvPr/>
        </p:nvSpPr>
        <p:spPr>
          <a:xfrm>
            <a:off x="1697493" y="1807234"/>
            <a:ext cx="64991" cy="294686"/>
          </a:xfrm>
          <a:custGeom>
            <a:avLst/>
            <a:gdLst>
              <a:gd name="connsiteX0" fmla="*/ 5023 w 64991"/>
              <a:gd name="connsiteY0" fmla="*/ 0 h 294686"/>
              <a:gd name="connsiteX1" fmla="*/ 64992 w 64991"/>
              <a:gd name="connsiteY1" fmla="*/ 85907 h 294686"/>
              <a:gd name="connsiteX2" fmla="*/ 17556 w 64991"/>
              <a:gd name="connsiteY2" fmla="*/ 294686 h 294686"/>
              <a:gd name="connsiteX3" fmla="*/ 5579 w 64991"/>
              <a:gd name="connsiteY3" fmla="*/ 119858 h 294686"/>
              <a:gd name="connsiteX4" fmla="*/ 46271 w 64991"/>
              <a:gd name="connsiteY4" fmla="*/ 125252 h 294686"/>
              <a:gd name="connsiteX5" fmla="*/ 5023 w 64991"/>
              <a:gd name="connsiteY5" fmla="*/ 0 h 294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991" h="294686">
                <a:moveTo>
                  <a:pt x="5023" y="0"/>
                </a:moveTo>
                <a:lnTo>
                  <a:pt x="64992" y="85907"/>
                </a:lnTo>
                <a:cubicBezTo>
                  <a:pt x="57615" y="145003"/>
                  <a:pt x="53966" y="247727"/>
                  <a:pt x="17556" y="294686"/>
                </a:cubicBezTo>
                <a:cubicBezTo>
                  <a:pt x="5261" y="247727"/>
                  <a:pt x="-7668" y="166420"/>
                  <a:pt x="5579" y="119858"/>
                </a:cubicBezTo>
                <a:cubicBezTo>
                  <a:pt x="21681" y="110339"/>
                  <a:pt x="28582" y="128187"/>
                  <a:pt x="46271" y="125252"/>
                </a:cubicBezTo>
                <a:cubicBezTo>
                  <a:pt x="41274" y="85114"/>
                  <a:pt x="18667" y="38551"/>
                  <a:pt x="502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7BC88D5D-4F6B-0415-8CC4-CF7D2761926E}"/>
              </a:ext>
            </a:extLst>
          </p:cNvPr>
          <p:cNvSpPr/>
          <p:nvPr/>
        </p:nvSpPr>
        <p:spPr>
          <a:xfrm>
            <a:off x="2695090" y="2057712"/>
            <a:ext cx="95070" cy="133923"/>
          </a:xfrm>
          <a:custGeom>
            <a:avLst/>
            <a:gdLst>
              <a:gd name="connsiteX0" fmla="*/ 34426 w 95070"/>
              <a:gd name="connsiteY0" fmla="*/ 4150 h 133923"/>
              <a:gd name="connsiteX1" fmla="*/ 85511 w 95070"/>
              <a:gd name="connsiteY1" fmla="*/ 4467 h 133923"/>
              <a:gd name="connsiteX2" fmla="*/ 90667 w 95070"/>
              <a:gd name="connsiteY2" fmla="*/ 80380 h 133923"/>
              <a:gd name="connsiteX3" fmla="*/ 90667 w 95070"/>
              <a:gd name="connsiteY3" fmla="*/ 133923 h 133923"/>
              <a:gd name="connsiteX4" fmla="*/ 0 w 95070"/>
              <a:gd name="connsiteY4" fmla="*/ 3039 h 133923"/>
              <a:gd name="connsiteX5" fmla="*/ 34426 w 95070"/>
              <a:gd name="connsiteY5" fmla="*/ 4150 h 133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070" h="133923">
                <a:moveTo>
                  <a:pt x="34426" y="4150"/>
                </a:moveTo>
                <a:cubicBezTo>
                  <a:pt x="52433" y="1056"/>
                  <a:pt x="68218" y="-3544"/>
                  <a:pt x="85511" y="4467"/>
                </a:cubicBezTo>
                <a:cubicBezTo>
                  <a:pt x="100978" y="26599"/>
                  <a:pt x="93760" y="54679"/>
                  <a:pt x="90667" y="80380"/>
                </a:cubicBezTo>
                <a:lnTo>
                  <a:pt x="90667" y="133923"/>
                </a:lnTo>
                <a:cubicBezTo>
                  <a:pt x="57192" y="93151"/>
                  <a:pt x="28636" y="47302"/>
                  <a:pt x="0" y="3039"/>
                </a:cubicBezTo>
                <a:lnTo>
                  <a:pt x="34426" y="415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387ABEC6-465B-A235-5E86-C62664719F17}"/>
              </a:ext>
            </a:extLst>
          </p:cNvPr>
          <p:cNvSpPr/>
          <p:nvPr/>
        </p:nvSpPr>
        <p:spPr>
          <a:xfrm>
            <a:off x="2729516" y="2057712"/>
            <a:ext cx="60643" cy="80379"/>
          </a:xfrm>
          <a:custGeom>
            <a:avLst/>
            <a:gdLst>
              <a:gd name="connsiteX0" fmla="*/ 0 w 60643"/>
              <a:gd name="connsiteY0" fmla="*/ 4150 h 80379"/>
              <a:gd name="connsiteX1" fmla="*/ 51084 w 60643"/>
              <a:gd name="connsiteY1" fmla="*/ 4467 h 80379"/>
              <a:gd name="connsiteX2" fmla="*/ 56240 w 60643"/>
              <a:gd name="connsiteY2" fmla="*/ 80380 h 80379"/>
              <a:gd name="connsiteX3" fmla="*/ 0 w 60643"/>
              <a:gd name="connsiteY3" fmla="*/ 4150 h 80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643" h="80379">
                <a:moveTo>
                  <a:pt x="0" y="4150"/>
                </a:moveTo>
                <a:cubicBezTo>
                  <a:pt x="18006" y="1056"/>
                  <a:pt x="33792" y="-3544"/>
                  <a:pt x="51084" y="4467"/>
                </a:cubicBezTo>
                <a:cubicBezTo>
                  <a:pt x="66552" y="26599"/>
                  <a:pt x="59334" y="54679"/>
                  <a:pt x="56240" y="80380"/>
                </a:cubicBezTo>
                <a:cubicBezTo>
                  <a:pt x="35775" y="55869"/>
                  <a:pt x="17768" y="30565"/>
                  <a:pt x="0" y="415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84E2913F-20BE-016F-8091-D71A7B6316F9}"/>
              </a:ext>
            </a:extLst>
          </p:cNvPr>
          <p:cNvSpPr/>
          <p:nvPr/>
        </p:nvSpPr>
        <p:spPr>
          <a:xfrm>
            <a:off x="2258653" y="1873310"/>
            <a:ext cx="101137" cy="38627"/>
          </a:xfrm>
          <a:custGeom>
            <a:avLst/>
            <a:gdLst>
              <a:gd name="connsiteX0" fmla="*/ 54971 w 101137"/>
              <a:gd name="connsiteY0" fmla="*/ 0 h 38627"/>
              <a:gd name="connsiteX1" fmla="*/ 101137 w 101137"/>
              <a:gd name="connsiteY1" fmla="*/ 34664 h 38627"/>
              <a:gd name="connsiteX2" fmla="*/ 0 w 101137"/>
              <a:gd name="connsiteY2" fmla="*/ 19196 h 38627"/>
              <a:gd name="connsiteX3" fmla="*/ 1587 w 101137"/>
              <a:gd name="connsiteY3" fmla="*/ 16737 h 38627"/>
              <a:gd name="connsiteX4" fmla="*/ 54971 w 101137"/>
              <a:gd name="connsiteY4" fmla="*/ 0 h 3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137" h="38627">
                <a:moveTo>
                  <a:pt x="54971" y="0"/>
                </a:moveTo>
                <a:cubicBezTo>
                  <a:pt x="71074" y="9360"/>
                  <a:pt x="91777" y="18006"/>
                  <a:pt x="101137" y="34664"/>
                </a:cubicBezTo>
                <a:cubicBezTo>
                  <a:pt x="76309" y="47039"/>
                  <a:pt x="25066" y="27208"/>
                  <a:pt x="0" y="19196"/>
                </a:cubicBezTo>
                <a:cubicBezTo>
                  <a:pt x="555" y="18403"/>
                  <a:pt x="952" y="17530"/>
                  <a:pt x="1587" y="16737"/>
                </a:cubicBezTo>
                <a:cubicBezTo>
                  <a:pt x="15072" y="-635"/>
                  <a:pt x="34982" y="1983"/>
                  <a:pt x="54971" y="0"/>
                </a:cubicBez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0A4CFD4B-4804-5FBB-724A-FB5B4E10A4B8}"/>
              </a:ext>
            </a:extLst>
          </p:cNvPr>
          <p:cNvSpPr/>
          <p:nvPr/>
        </p:nvSpPr>
        <p:spPr>
          <a:xfrm>
            <a:off x="2836693" y="1415529"/>
            <a:ext cx="1135899" cy="1798027"/>
          </a:xfrm>
          <a:custGeom>
            <a:avLst/>
            <a:gdLst>
              <a:gd name="connsiteX0" fmla="*/ 663133 w 1135899"/>
              <a:gd name="connsiteY0" fmla="*/ 207674 h 1798027"/>
              <a:gd name="connsiteX1" fmla="*/ 699939 w 1135899"/>
              <a:gd name="connsiteY1" fmla="*/ 164681 h 1798027"/>
              <a:gd name="connsiteX2" fmla="*/ 749119 w 1135899"/>
              <a:gd name="connsiteY2" fmla="*/ 175310 h 1798027"/>
              <a:gd name="connsiteX3" fmla="*/ 773471 w 1135899"/>
              <a:gd name="connsiteY3" fmla="*/ 161508 h 1798027"/>
              <a:gd name="connsiteX4" fmla="*/ 777358 w 1135899"/>
              <a:gd name="connsiteY4" fmla="*/ 135728 h 1798027"/>
              <a:gd name="connsiteX5" fmla="*/ 800441 w 1135899"/>
              <a:gd name="connsiteY5" fmla="*/ 105981 h 1798027"/>
              <a:gd name="connsiteX6" fmla="*/ 884128 w 1135899"/>
              <a:gd name="connsiteY6" fmla="*/ 113041 h 1798027"/>
              <a:gd name="connsiteX7" fmla="*/ 897216 w 1135899"/>
              <a:gd name="connsiteY7" fmla="*/ 100667 h 1798027"/>
              <a:gd name="connsiteX8" fmla="*/ 912922 w 1135899"/>
              <a:gd name="connsiteY8" fmla="*/ 64019 h 1798027"/>
              <a:gd name="connsiteX9" fmla="*/ 928628 w 1135899"/>
              <a:gd name="connsiteY9" fmla="*/ 78456 h 1798027"/>
              <a:gd name="connsiteX10" fmla="*/ 975825 w 1135899"/>
              <a:gd name="connsiteY10" fmla="*/ 3496 h 1798027"/>
              <a:gd name="connsiteX11" fmla="*/ 1025006 w 1135899"/>
              <a:gd name="connsiteY11" fmla="*/ 4685 h 1798027"/>
              <a:gd name="connsiteX12" fmla="*/ 1135900 w 1135899"/>
              <a:gd name="connsiteY12" fmla="*/ 31179 h 1798027"/>
              <a:gd name="connsiteX13" fmla="*/ 980823 w 1135899"/>
              <a:gd name="connsiteY13" fmla="*/ 575655 h 1798027"/>
              <a:gd name="connsiteX14" fmla="*/ 904593 w 1135899"/>
              <a:gd name="connsiteY14" fmla="*/ 799823 h 1798027"/>
              <a:gd name="connsiteX15" fmla="*/ 710251 w 1135899"/>
              <a:gd name="connsiteY15" fmla="*/ 1197391 h 1798027"/>
              <a:gd name="connsiteX16" fmla="*/ 672413 w 1135899"/>
              <a:gd name="connsiteY16" fmla="*/ 1253235 h 1798027"/>
              <a:gd name="connsiteX17" fmla="*/ 30450 w 1135899"/>
              <a:gd name="connsiteY17" fmla="*/ 1798028 h 1798027"/>
              <a:gd name="connsiteX18" fmla="*/ 18075 w 1135899"/>
              <a:gd name="connsiteY18" fmla="*/ 1529518 h 1798027"/>
              <a:gd name="connsiteX19" fmla="*/ 6177 w 1135899"/>
              <a:gd name="connsiteY19" fmla="*/ 991071 h 1798027"/>
              <a:gd name="connsiteX20" fmla="*/ 1893 w 1135899"/>
              <a:gd name="connsiteY20" fmla="*/ 749056 h 1798027"/>
              <a:gd name="connsiteX21" fmla="*/ 7366 w 1135899"/>
              <a:gd name="connsiteY21" fmla="*/ 553682 h 1798027"/>
              <a:gd name="connsiteX22" fmla="*/ 123020 w 1135899"/>
              <a:gd name="connsiteY22" fmla="*/ 406141 h 1798027"/>
              <a:gd name="connsiteX23" fmla="*/ 289837 w 1135899"/>
              <a:gd name="connsiteY23" fmla="*/ 370445 h 1798027"/>
              <a:gd name="connsiteX24" fmla="*/ 292455 w 1135899"/>
              <a:gd name="connsiteY24" fmla="*/ 367907 h 1798027"/>
              <a:gd name="connsiteX25" fmla="*/ 433650 w 1135899"/>
              <a:gd name="connsiteY25" fmla="*/ 307542 h 1798027"/>
              <a:gd name="connsiteX26" fmla="*/ 556046 w 1135899"/>
              <a:gd name="connsiteY26" fmla="*/ 264707 h 1798027"/>
              <a:gd name="connsiteX27" fmla="*/ 621171 w 1135899"/>
              <a:gd name="connsiteY27" fmla="*/ 207753 h 1798027"/>
              <a:gd name="connsiteX28" fmla="*/ 645602 w 1135899"/>
              <a:gd name="connsiteY28" fmla="*/ 215368 h 1798027"/>
              <a:gd name="connsiteX29" fmla="*/ 663133 w 1135899"/>
              <a:gd name="connsiteY29" fmla="*/ 207674 h 1798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35899" h="1798027">
                <a:moveTo>
                  <a:pt x="663133" y="207674"/>
                </a:moveTo>
                <a:cubicBezTo>
                  <a:pt x="674159" y="190143"/>
                  <a:pt x="683439" y="177452"/>
                  <a:pt x="699939" y="164681"/>
                </a:cubicBezTo>
                <a:cubicBezTo>
                  <a:pt x="721118" y="160080"/>
                  <a:pt x="729447" y="166981"/>
                  <a:pt x="749119" y="175310"/>
                </a:cubicBezTo>
                <a:cubicBezTo>
                  <a:pt x="763318" y="172613"/>
                  <a:pt x="764032" y="172454"/>
                  <a:pt x="773471" y="161508"/>
                </a:cubicBezTo>
                <a:cubicBezTo>
                  <a:pt x="774503" y="153179"/>
                  <a:pt x="775137" y="143898"/>
                  <a:pt x="777358" y="135728"/>
                </a:cubicBezTo>
                <a:cubicBezTo>
                  <a:pt x="781404" y="120656"/>
                  <a:pt x="785925" y="113041"/>
                  <a:pt x="800441" y="105981"/>
                </a:cubicBezTo>
                <a:cubicBezTo>
                  <a:pt x="825349" y="93924"/>
                  <a:pt x="859220" y="105743"/>
                  <a:pt x="884128" y="113041"/>
                </a:cubicBezTo>
                <a:lnTo>
                  <a:pt x="897216" y="100667"/>
                </a:lnTo>
                <a:cubicBezTo>
                  <a:pt x="900627" y="86468"/>
                  <a:pt x="902689" y="75125"/>
                  <a:pt x="912922" y="64019"/>
                </a:cubicBezTo>
                <a:lnTo>
                  <a:pt x="928628" y="78456"/>
                </a:lnTo>
                <a:cubicBezTo>
                  <a:pt x="961944" y="65447"/>
                  <a:pt x="950442" y="23644"/>
                  <a:pt x="975825" y="3496"/>
                </a:cubicBezTo>
                <a:cubicBezTo>
                  <a:pt x="996687" y="-2374"/>
                  <a:pt x="1004540" y="-74"/>
                  <a:pt x="1025006" y="4685"/>
                </a:cubicBezTo>
                <a:cubicBezTo>
                  <a:pt x="1063081" y="6748"/>
                  <a:pt x="1101870" y="13014"/>
                  <a:pt x="1135900" y="31179"/>
                </a:cubicBezTo>
                <a:cubicBezTo>
                  <a:pt x="1087909" y="213861"/>
                  <a:pt x="1047613" y="398526"/>
                  <a:pt x="980823" y="575655"/>
                </a:cubicBezTo>
                <a:cubicBezTo>
                  <a:pt x="955519" y="650378"/>
                  <a:pt x="931008" y="725497"/>
                  <a:pt x="904593" y="799823"/>
                </a:cubicBezTo>
                <a:cubicBezTo>
                  <a:pt x="845894" y="935386"/>
                  <a:pt x="784735" y="1069602"/>
                  <a:pt x="710251" y="1197391"/>
                </a:cubicBezTo>
                <a:cubicBezTo>
                  <a:pt x="698987" y="1217064"/>
                  <a:pt x="688675" y="1237132"/>
                  <a:pt x="672413" y="1253235"/>
                </a:cubicBezTo>
                <a:cubicBezTo>
                  <a:pt x="516067" y="1493188"/>
                  <a:pt x="306495" y="1704902"/>
                  <a:pt x="30450" y="1798028"/>
                </a:cubicBezTo>
                <a:cubicBezTo>
                  <a:pt x="21565" y="1709424"/>
                  <a:pt x="21327" y="1618598"/>
                  <a:pt x="18075" y="1529518"/>
                </a:cubicBezTo>
                <a:cubicBezTo>
                  <a:pt x="11174" y="1350089"/>
                  <a:pt x="7208" y="1170580"/>
                  <a:pt x="6177" y="991071"/>
                </a:cubicBezTo>
                <a:cubicBezTo>
                  <a:pt x="-4215" y="913731"/>
                  <a:pt x="1576" y="827348"/>
                  <a:pt x="1893" y="749056"/>
                </a:cubicBezTo>
                <a:cubicBezTo>
                  <a:pt x="-566" y="683852"/>
                  <a:pt x="-407" y="618569"/>
                  <a:pt x="7366" y="553682"/>
                </a:cubicBezTo>
                <a:cubicBezTo>
                  <a:pt x="62179" y="511403"/>
                  <a:pt x="74077" y="449451"/>
                  <a:pt x="123020" y="406141"/>
                </a:cubicBezTo>
                <a:cubicBezTo>
                  <a:pt x="157843" y="409234"/>
                  <a:pt x="225823" y="368066"/>
                  <a:pt x="289837" y="370445"/>
                </a:cubicBezTo>
                <a:cubicBezTo>
                  <a:pt x="290710" y="369573"/>
                  <a:pt x="291582" y="368780"/>
                  <a:pt x="292455" y="367907"/>
                </a:cubicBezTo>
                <a:cubicBezTo>
                  <a:pt x="373523" y="291281"/>
                  <a:pt x="362418" y="332450"/>
                  <a:pt x="433650" y="307542"/>
                </a:cubicBezTo>
                <a:cubicBezTo>
                  <a:pt x="483624" y="290012"/>
                  <a:pt x="461651" y="261693"/>
                  <a:pt x="556046" y="264707"/>
                </a:cubicBezTo>
                <a:cubicBezTo>
                  <a:pt x="582064" y="249557"/>
                  <a:pt x="594994" y="221556"/>
                  <a:pt x="621171" y="207753"/>
                </a:cubicBezTo>
                <a:cubicBezTo>
                  <a:pt x="629262" y="211243"/>
                  <a:pt x="636718" y="214337"/>
                  <a:pt x="645602" y="215368"/>
                </a:cubicBezTo>
                <a:cubicBezTo>
                  <a:pt x="654804" y="216479"/>
                  <a:pt x="656073" y="213068"/>
                  <a:pt x="663133" y="20767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0FCBFD5C-B80B-E46E-A75B-B1B41204E78D}"/>
              </a:ext>
            </a:extLst>
          </p:cNvPr>
          <p:cNvSpPr/>
          <p:nvPr/>
        </p:nvSpPr>
        <p:spPr>
          <a:xfrm>
            <a:off x="2959633" y="1415529"/>
            <a:ext cx="1012959" cy="799822"/>
          </a:xfrm>
          <a:custGeom>
            <a:avLst/>
            <a:gdLst>
              <a:gd name="connsiteX0" fmla="*/ 540192 w 1012959"/>
              <a:gd name="connsiteY0" fmla="*/ 207674 h 799822"/>
              <a:gd name="connsiteX1" fmla="*/ 576998 w 1012959"/>
              <a:gd name="connsiteY1" fmla="*/ 164681 h 799822"/>
              <a:gd name="connsiteX2" fmla="*/ 626179 w 1012959"/>
              <a:gd name="connsiteY2" fmla="*/ 175310 h 799822"/>
              <a:gd name="connsiteX3" fmla="*/ 650531 w 1012959"/>
              <a:gd name="connsiteY3" fmla="*/ 161508 h 799822"/>
              <a:gd name="connsiteX4" fmla="*/ 654418 w 1012959"/>
              <a:gd name="connsiteY4" fmla="*/ 135728 h 799822"/>
              <a:gd name="connsiteX5" fmla="*/ 677501 w 1012959"/>
              <a:gd name="connsiteY5" fmla="*/ 105981 h 799822"/>
              <a:gd name="connsiteX6" fmla="*/ 761187 w 1012959"/>
              <a:gd name="connsiteY6" fmla="*/ 113041 h 799822"/>
              <a:gd name="connsiteX7" fmla="*/ 774275 w 1012959"/>
              <a:gd name="connsiteY7" fmla="*/ 100667 h 799822"/>
              <a:gd name="connsiteX8" fmla="*/ 789982 w 1012959"/>
              <a:gd name="connsiteY8" fmla="*/ 64019 h 799822"/>
              <a:gd name="connsiteX9" fmla="*/ 805687 w 1012959"/>
              <a:gd name="connsiteY9" fmla="*/ 78456 h 799822"/>
              <a:gd name="connsiteX10" fmla="*/ 852885 w 1012959"/>
              <a:gd name="connsiteY10" fmla="*/ 3496 h 799822"/>
              <a:gd name="connsiteX11" fmla="*/ 902065 w 1012959"/>
              <a:gd name="connsiteY11" fmla="*/ 4685 h 799822"/>
              <a:gd name="connsiteX12" fmla="*/ 1012959 w 1012959"/>
              <a:gd name="connsiteY12" fmla="*/ 31179 h 799822"/>
              <a:gd name="connsiteX13" fmla="*/ 857882 w 1012959"/>
              <a:gd name="connsiteY13" fmla="*/ 575655 h 799822"/>
              <a:gd name="connsiteX14" fmla="*/ 781652 w 1012959"/>
              <a:gd name="connsiteY14" fmla="*/ 799823 h 799822"/>
              <a:gd name="connsiteX15" fmla="*/ 335697 w 1012959"/>
              <a:gd name="connsiteY15" fmla="*/ 662197 h 799822"/>
              <a:gd name="connsiteX16" fmla="*/ 0 w 1012959"/>
              <a:gd name="connsiteY16" fmla="*/ 406300 h 799822"/>
              <a:gd name="connsiteX17" fmla="*/ 166817 w 1012959"/>
              <a:gd name="connsiteY17" fmla="*/ 370604 h 799822"/>
              <a:gd name="connsiteX18" fmla="*/ 169435 w 1012959"/>
              <a:gd name="connsiteY18" fmla="*/ 368066 h 799822"/>
              <a:gd name="connsiteX19" fmla="*/ 310630 w 1012959"/>
              <a:gd name="connsiteY19" fmla="*/ 307701 h 799822"/>
              <a:gd name="connsiteX20" fmla="*/ 433026 w 1012959"/>
              <a:gd name="connsiteY20" fmla="*/ 264866 h 799822"/>
              <a:gd name="connsiteX21" fmla="*/ 498151 w 1012959"/>
              <a:gd name="connsiteY21" fmla="*/ 207912 h 799822"/>
              <a:gd name="connsiteX22" fmla="*/ 522582 w 1012959"/>
              <a:gd name="connsiteY22" fmla="*/ 215527 h 799822"/>
              <a:gd name="connsiteX23" fmla="*/ 540192 w 1012959"/>
              <a:gd name="connsiteY23" fmla="*/ 207674 h 799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12959" h="799822">
                <a:moveTo>
                  <a:pt x="540192" y="207674"/>
                </a:moveTo>
                <a:cubicBezTo>
                  <a:pt x="551218" y="190143"/>
                  <a:pt x="560499" y="177452"/>
                  <a:pt x="576998" y="164681"/>
                </a:cubicBezTo>
                <a:cubicBezTo>
                  <a:pt x="598177" y="160080"/>
                  <a:pt x="606507" y="166981"/>
                  <a:pt x="626179" y="175310"/>
                </a:cubicBezTo>
                <a:cubicBezTo>
                  <a:pt x="640378" y="172613"/>
                  <a:pt x="641091" y="172454"/>
                  <a:pt x="650531" y="161508"/>
                </a:cubicBezTo>
                <a:cubicBezTo>
                  <a:pt x="651562" y="153179"/>
                  <a:pt x="652197" y="143898"/>
                  <a:pt x="654418" y="135728"/>
                </a:cubicBezTo>
                <a:cubicBezTo>
                  <a:pt x="658463" y="120656"/>
                  <a:pt x="662985" y="113041"/>
                  <a:pt x="677501" y="105981"/>
                </a:cubicBezTo>
                <a:cubicBezTo>
                  <a:pt x="702409" y="93924"/>
                  <a:pt x="736279" y="105743"/>
                  <a:pt x="761187" y="113041"/>
                </a:cubicBezTo>
                <a:lnTo>
                  <a:pt x="774275" y="100667"/>
                </a:lnTo>
                <a:cubicBezTo>
                  <a:pt x="777686" y="86468"/>
                  <a:pt x="779749" y="75125"/>
                  <a:pt x="789982" y="64019"/>
                </a:cubicBezTo>
                <a:lnTo>
                  <a:pt x="805687" y="78456"/>
                </a:lnTo>
                <a:cubicBezTo>
                  <a:pt x="839003" y="65447"/>
                  <a:pt x="827501" y="23644"/>
                  <a:pt x="852885" y="3496"/>
                </a:cubicBezTo>
                <a:cubicBezTo>
                  <a:pt x="873747" y="-2374"/>
                  <a:pt x="881600" y="-74"/>
                  <a:pt x="902065" y="4685"/>
                </a:cubicBezTo>
                <a:cubicBezTo>
                  <a:pt x="940141" y="6748"/>
                  <a:pt x="978930" y="13014"/>
                  <a:pt x="1012959" y="31179"/>
                </a:cubicBezTo>
                <a:cubicBezTo>
                  <a:pt x="964969" y="213861"/>
                  <a:pt x="924672" y="398526"/>
                  <a:pt x="857882" y="575655"/>
                </a:cubicBezTo>
                <a:cubicBezTo>
                  <a:pt x="832578" y="650378"/>
                  <a:pt x="808067" y="725497"/>
                  <a:pt x="781652" y="799823"/>
                </a:cubicBezTo>
                <a:cubicBezTo>
                  <a:pt x="654814" y="700431"/>
                  <a:pt x="473402" y="739537"/>
                  <a:pt x="335697" y="662197"/>
                </a:cubicBezTo>
                <a:cubicBezTo>
                  <a:pt x="265575" y="622773"/>
                  <a:pt x="28794" y="411138"/>
                  <a:pt x="0" y="406300"/>
                </a:cubicBezTo>
                <a:cubicBezTo>
                  <a:pt x="34823" y="409393"/>
                  <a:pt x="102803" y="368224"/>
                  <a:pt x="166817" y="370604"/>
                </a:cubicBezTo>
                <a:cubicBezTo>
                  <a:pt x="167690" y="369732"/>
                  <a:pt x="168562" y="368938"/>
                  <a:pt x="169435" y="368066"/>
                </a:cubicBezTo>
                <a:cubicBezTo>
                  <a:pt x="250503" y="291439"/>
                  <a:pt x="239398" y="332608"/>
                  <a:pt x="310630" y="307701"/>
                </a:cubicBezTo>
                <a:cubicBezTo>
                  <a:pt x="360604" y="290170"/>
                  <a:pt x="338631" y="261852"/>
                  <a:pt x="433026" y="264866"/>
                </a:cubicBezTo>
                <a:cubicBezTo>
                  <a:pt x="459044" y="249715"/>
                  <a:pt x="471974" y="221714"/>
                  <a:pt x="498151" y="207912"/>
                </a:cubicBezTo>
                <a:cubicBezTo>
                  <a:pt x="506242" y="211402"/>
                  <a:pt x="513698" y="214496"/>
                  <a:pt x="522582" y="215527"/>
                </a:cubicBezTo>
                <a:cubicBezTo>
                  <a:pt x="531863" y="216479"/>
                  <a:pt x="533132" y="213068"/>
                  <a:pt x="540192" y="20767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92B2252B-4330-248B-76E3-DB8AE2D3C21A}"/>
              </a:ext>
            </a:extLst>
          </p:cNvPr>
          <p:cNvSpPr/>
          <p:nvPr/>
        </p:nvSpPr>
        <p:spPr>
          <a:xfrm>
            <a:off x="3499825" y="1415529"/>
            <a:ext cx="472767" cy="575654"/>
          </a:xfrm>
          <a:custGeom>
            <a:avLst/>
            <a:gdLst>
              <a:gd name="connsiteX0" fmla="*/ 0 w 472767"/>
              <a:gd name="connsiteY0" fmla="*/ 207674 h 575654"/>
              <a:gd name="connsiteX1" fmla="*/ 36806 w 472767"/>
              <a:gd name="connsiteY1" fmla="*/ 164681 h 575654"/>
              <a:gd name="connsiteX2" fmla="*/ 85986 w 472767"/>
              <a:gd name="connsiteY2" fmla="*/ 175310 h 575654"/>
              <a:gd name="connsiteX3" fmla="*/ 110339 w 472767"/>
              <a:gd name="connsiteY3" fmla="*/ 161508 h 575654"/>
              <a:gd name="connsiteX4" fmla="*/ 114226 w 472767"/>
              <a:gd name="connsiteY4" fmla="*/ 135728 h 575654"/>
              <a:gd name="connsiteX5" fmla="*/ 137309 w 472767"/>
              <a:gd name="connsiteY5" fmla="*/ 105981 h 575654"/>
              <a:gd name="connsiteX6" fmla="*/ 220995 w 472767"/>
              <a:gd name="connsiteY6" fmla="*/ 113041 h 575654"/>
              <a:gd name="connsiteX7" fmla="*/ 234083 w 472767"/>
              <a:gd name="connsiteY7" fmla="*/ 100667 h 575654"/>
              <a:gd name="connsiteX8" fmla="*/ 249789 w 472767"/>
              <a:gd name="connsiteY8" fmla="*/ 64019 h 575654"/>
              <a:gd name="connsiteX9" fmla="*/ 265495 w 472767"/>
              <a:gd name="connsiteY9" fmla="*/ 78456 h 575654"/>
              <a:gd name="connsiteX10" fmla="*/ 312693 w 472767"/>
              <a:gd name="connsiteY10" fmla="*/ 3496 h 575654"/>
              <a:gd name="connsiteX11" fmla="*/ 361873 w 472767"/>
              <a:gd name="connsiteY11" fmla="*/ 4685 h 575654"/>
              <a:gd name="connsiteX12" fmla="*/ 472767 w 472767"/>
              <a:gd name="connsiteY12" fmla="*/ 31179 h 575654"/>
              <a:gd name="connsiteX13" fmla="*/ 317690 w 472767"/>
              <a:gd name="connsiteY13" fmla="*/ 575655 h 575654"/>
              <a:gd name="connsiteX14" fmla="*/ 187521 w 472767"/>
              <a:gd name="connsiteY14" fmla="*/ 389245 h 575654"/>
              <a:gd name="connsiteX15" fmla="*/ 0 w 472767"/>
              <a:gd name="connsiteY15" fmla="*/ 207674 h 575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2767" h="575654">
                <a:moveTo>
                  <a:pt x="0" y="207674"/>
                </a:moveTo>
                <a:cubicBezTo>
                  <a:pt x="11026" y="190143"/>
                  <a:pt x="20307" y="177452"/>
                  <a:pt x="36806" y="164681"/>
                </a:cubicBezTo>
                <a:cubicBezTo>
                  <a:pt x="57985" y="160080"/>
                  <a:pt x="66314" y="166981"/>
                  <a:pt x="85986" y="175310"/>
                </a:cubicBezTo>
                <a:cubicBezTo>
                  <a:pt x="100185" y="172613"/>
                  <a:pt x="100899" y="172454"/>
                  <a:pt x="110339" y="161508"/>
                </a:cubicBezTo>
                <a:cubicBezTo>
                  <a:pt x="111370" y="153179"/>
                  <a:pt x="112005" y="143898"/>
                  <a:pt x="114226" y="135728"/>
                </a:cubicBezTo>
                <a:cubicBezTo>
                  <a:pt x="118271" y="120656"/>
                  <a:pt x="122793" y="113041"/>
                  <a:pt x="137309" y="105981"/>
                </a:cubicBezTo>
                <a:cubicBezTo>
                  <a:pt x="162216" y="93924"/>
                  <a:pt x="196087" y="105743"/>
                  <a:pt x="220995" y="113041"/>
                </a:cubicBezTo>
                <a:lnTo>
                  <a:pt x="234083" y="100667"/>
                </a:lnTo>
                <a:cubicBezTo>
                  <a:pt x="237494" y="86468"/>
                  <a:pt x="239557" y="75125"/>
                  <a:pt x="249789" y="64019"/>
                </a:cubicBezTo>
                <a:lnTo>
                  <a:pt x="265495" y="78456"/>
                </a:lnTo>
                <a:cubicBezTo>
                  <a:pt x="298811" y="65447"/>
                  <a:pt x="287309" y="23644"/>
                  <a:pt x="312693" y="3496"/>
                </a:cubicBezTo>
                <a:cubicBezTo>
                  <a:pt x="333555" y="-2374"/>
                  <a:pt x="341408" y="-74"/>
                  <a:pt x="361873" y="4685"/>
                </a:cubicBezTo>
                <a:cubicBezTo>
                  <a:pt x="399948" y="6748"/>
                  <a:pt x="438737" y="13014"/>
                  <a:pt x="472767" y="31179"/>
                </a:cubicBezTo>
                <a:cubicBezTo>
                  <a:pt x="424777" y="213861"/>
                  <a:pt x="384480" y="398526"/>
                  <a:pt x="317690" y="575655"/>
                </a:cubicBezTo>
                <a:cubicBezTo>
                  <a:pt x="262878" y="538690"/>
                  <a:pt x="221233" y="444613"/>
                  <a:pt x="187521" y="389245"/>
                </a:cubicBezTo>
                <a:cubicBezTo>
                  <a:pt x="144845" y="318965"/>
                  <a:pt x="84321" y="228298"/>
                  <a:pt x="0" y="20767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785EE29A-4707-828B-D4AF-BCA05ECD697D}"/>
              </a:ext>
            </a:extLst>
          </p:cNvPr>
          <p:cNvSpPr/>
          <p:nvPr/>
        </p:nvSpPr>
        <p:spPr>
          <a:xfrm>
            <a:off x="3126450" y="1680014"/>
            <a:ext cx="551931" cy="334729"/>
          </a:xfrm>
          <a:custGeom>
            <a:avLst/>
            <a:gdLst>
              <a:gd name="connsiteX0" fmla="*/ 0 w 551931"/>
              <a:gd name="connsiteY0" fmla="*/ 105960 h 334729"/>
              <a:gd name="connsiteX1" fmla="*/ 2618 w 551931"/>
              <a:gd name="connsiteY1" fmla="*/ 103422 h 334729"/>
              <a:gd name="connsiteX2" fmla="*/ 143813 w 551931"/>
              <a:gd name="connsiteY2" fmla="*/ 43057 h 334729"/>
              <a:gd name="connsiteX3" fmla="*/ 266209 w 551931"/>
              <a:gd name="connsiteY3" fmla="*/ 222 h 334729"/>
              <a:gd name="connsiteX4" fmla="*/ 270730 w 551931"/>
              <a:gd name="connsiteY4" fmla="*/ 4665 h 334729"/>
              <a:gd name="connsiteX5" fmla="*/ 397886 w 551931"/>
              <a:gd name="connsiteY5" fmla="*/ 99218 h 334729"/>
              <a:gd name="connsiteX6" fmla="*/ 551932 w 551931"/>
              <a:gd name="connsiteY6" fmla="*/ 334729 h 334729"/>
              <a:gd name="connsiteX7" fmla="*/ 39741 w 551931"/>
              <a:gd name="connsiteY7" fmla="*/ 150382 h 334729"/>
              <a:gd name="connsiteX8" fmla="*/ 0 w 551931"/>
              <a:gd name="connsiteY8" fmla="*/ 105960 h 334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1931" h="334729">
                <a:moveTo>
                  <a:pt x="0" y="105960"/>
                </a:moveTo>
                <a:cubicBezTo>
                  <a:pt x="872" y="105088"/>
                  <a:pt x="1745" y="104295"/>
                  <a:pt x="2618" y="103422"/>
                </a:cubicBezTo>
                <a:cubicBezTo>
                  <a:pt x="83686" y="26796"/>
                  <a:pt x="72581" y="67965"/>
                  <a:pt x="143813" y="43057"/>
                </a:cubicBezTo>
                <a:cubicBezTo>
                  <a:pt x="193787" y="25527"/>
                  <a:pt x="171814" y="-2792"/>
                  <a:pt x="266209" y="222"/>
                </a:cubicBezTo>
                <a:lnTo>
                  <a:pt x="270730" y="4665"/>
                </a:lnTo>
                <a:cubicBezTo>
                  <a:pt x="309202" y="41550"/>
                  <a:pt x="359017" y="63285"/>
                  <a:pt x="397886" y="99218"/>
                </a:cubicBezTo>
                <a:cubicBezTo>
                  <a:pt x="467056" y="163153"/>
                  <a:pt x="500848" y="257309"/>
                  <a:pt x="551932" y="334729"/>
                </a:cubicBezTo>
                <a:cubicBezTo>
                  <a:pt x="341963" y="334174"/>
                  <a:pt x="194342" y="306014"/>
                  <a:pt x="39741" y="150382"/>
                </a:cubicBezTo>
                <a:cubicBezTo>
                  <a:pt x="25701" y="136341"/>
                  <a:pt x="11660" y="121984"/>
                  <a:pt x="0" y="10596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E0358B10-1BF2-EE29-51E2-93B6983319EA}"/>
              </a:ext>
            </a:extLst>
          </p:cNvPr>
          <p:cNvSpPr/>
          <p:nvPr/>
        </p:nvSpPr>
        <p:spPr>
          <a:xfrm>
            <a:off x="2842790" y="2301735"/>
            <a:ext cx="666236" cy="911742"/>
          </a:xfrm>
          <a:custGeom>
            <a:avLst/>
            <a:gdLst>
              <a:gd name="connsiteX0" fmla="*/ 1983 w 666236"/>
              <a:gd name="connsiteY0" fmla="*/ 0 h 911742"/>
              <a:gd name="connsiteX1" fmla="*/ 505528 w 666236"/>
              <a:gd name="connsiteY1" fmla="*/ 350451 h 911742"/>
              <a:gd name="connsiteX2" fmla="*/ 666237 w 666236"/>
              <a:gd name="connsiteY2" fmla="*/ 366950 h 911742"/>
              <a:gd name="connsiteX3" fmla="*/ 24273 w 666236"/>
              <a:gd name="connsiteY3" fmla="*/ 911742 h 911742"/>
              <a:gd name="connsiteX4" fmla="*/ 11899 w 666236"/>
              <a:gd name="connsiteY4" fmla="*/ 643233 h 911742"/>
              <a:gd name="connsiteX5" fmla="*/ 0 w 666236"/>
              <a:gd name="connsiteY5" fmla="*/ 104786 h 911742"/>
              <a:gd name="connsiteX6" fmla="*/ 1983 w 666236"/>
              <a:gd name="connsiteY6" fmla="*/ 0 h 911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6236" h="911742">
                <a:moveTo>
                  <a:pt x="1983" y="0"/>
                </a:moveTo>
                <a:cubicBezTo>
                  <a:pt x="150794" y="163168"/>
                  <a:pt x="273428" y="310234"/>
                  <a:pt x="505528" y="350451"/>
                </a:cubicBezTo>
                <a:cubicBezTo>
                  <a:pt x="549711" y="358145"/>
                  <a:pt x="628955" y="347833"/>
                  <a:pt x="666237" y="366950"/>
                </a:cubicBezTo>
                <a:cubicBezTo>
                  <a:pt x="509891" y="606903"/>
                  <a:pt x="300318" y="818617"/>
                  <a:pt x="24273" y="911742"/>
                </a:cubicBezTo>
                <a:cubicBezTo>
                  <a:pt x="15389" y="823138"/>
                  <a:pt x="15151" y="732313"/>
                  <a:pt x="11899" y="643233"/>
                </a:cubicBezTo>
                <a:cubicBezTo>
                  <a:pt x="4997" y="463803"/>
                  <a:pt x="1031" y="284295"/>
                  <a:pt x="0" y="104786"/>
                </a:cubicBezTo>
                <a:cubicBezTo>
                  <a:pt x="1507" y="69804"/>
                  <a:pt x="2459" y="35061"/>
                  <a:pt x="198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76BE8D47-0302-3DDA-E648-CFC5C7357808}"/>
              </a:ext>
            </a:extLst>
          </p:cNvPr>
          <p:cNvSpPr/>
          <p:nvPr/>
        </p:nvSpPr>
        <p:spPr>
          <a:xfrm>
            <a:off x="2836645" y="2164585"/>
            <a:ext cx="710219" cy="504179"/>
          </a:xfrm>
          <a:custGeom>
            <a:avLst/>
            <a:gdLst>
              <a:gd name="connsiteX0" fmla="*/ 1862 w 710219"/>
              <a:gd name="connsiteY0" fmla="*/ 0 h 504179"/>
              <a:gd name="connsiteX1" fmla="*/ 8842 w 710219"/>
              <a:gd name="connsiteY1" fmla="*/ 66314 h 504179"/>
              <a:gd name="connsiteX2" fmla="*/ 554111 w 710219"/>
              <a:gd name="connsiteY2" fmla="*/ 450081 h 504179"/>
              <a:gd name="connsiteX3" fmla="*/ 710219 w 710219"/>
              <a:gd name="connsiteY3" fmla="*/ 448336 h 504179"/>
              <a:gd name="connsiteX4" fmla="*/ 672382 w 710219"/>
              <a:gd name="connsiteY4" fmla="*/ 504179 h 504179"/>
              <a:gd name="connsiteX5" fmla="*/ 511673 w 710219"/>
              <a:gd name="connsiteY5" fmla="*/ 487680 h 504179"/>
              <a:gd name="connsiteX6" fmla="*/ 8128 w 710219"/>
              <a:gd name="connsiteY6" fmla="*/ 137229 h 504179"/>
              <a:gd name="connsiteX7" fmla="*/ 6145 w 710219"/>
              <a:gd name="connsiteY7" fmla="*/ 242095 h 504179"/>
              <a:gd name="connsiteX8" fmla="*/ 1862 w 710219"/>
              <a:gd name="connsiteY8" fmla="*/ 0 h 50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0219" h="504179">
                <a:moveTo>
                  <a:pt x="1862" y="0"/>
                </a:moveTo>
                <a:cubicBezTo>
                  <a:pt x="5034" y="22131"/>
                  <a:pt x="7890" y="43866"/>
                  <a:pt x="8842" y="66314"/>
                </a:cubicBezTo>
                <a:cubicBezTo>
                  <a:pt x="146627" y="245506"/>
                  <a:pt x="318600" y="419621"/>
                  <a:pt x="554111" y="450081"/>
                </a:cubicBezTo>
                <a:cubicBezTo>
                  <a:pt x="607099" y="456903"/>
                  <a:pt x="657311" y="454047"/>
                  <a:pt x="710219" y="448336"/>
                </a:cubicBezTo>
                <a:cubicBezTo>
                  <a:pt x="698955" y="468008"/>
                  <a:pt x="688643" y="488077"/>
                  <a:pt x="672382" y="504179"/>
                </a:cubicBezTo>
                <a:cubicBezTo>
                  <a:pt x="635100" y="484983"/>
                  <a:pt x="555856" y="495295"/>
                  <a:pt x="511673" y="487680"/>
                </a:cubicBezTo>
                <a:cubicBezTo>
                  <a:pt x="279573" y="447463"/>
                  <a:pt x="156939" y="300398"/>
                  <a:pt x="8128" y="137229"/>
                </a:cubicBezTo>
                <a:cubicBezTo>
                  <a:pt x="8525" y="172290"/>
                  <a:pt x="7573" y="207034"/>
                  <a:pt x="6145" y="242095"/>
                </a:cubicBezTo>
                <a:cubicBezTo>
                  <a:pt x="-4167" y="164675"/>
                  <a:pt x="1544" y="78213"/>
                  <a:pt x="1862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91C3EA11-8F70-09BC-B530-8C9B05024D07}"/>
              </a:ext>
            </a:extLst>
          </p:cNvPr>
          <p:cNvSpPr/>
          <p:nvPr/>
        </p:nvSpPr>
        <p:spPr>
          <a:xfrm>
            <a:off x="7561494" y="202046"/>
            <a:ext cx="1211662" cy="1648418"/>
          </a:xfrm>
          <a:custGeom>
            <a:avLst/>
            <a:gdLst>
              <a:gd name="connsiteX0" fmla="*/ 47202 w 1211662"/>
              <a:gd name="connsiteY0" fmla="*/ 172132 h 1648418"/>
              <a:gd name="connsiteX1" fmla="*/ 329593 w 1211662"/>
              <a:gd name="connsiteY1" fmla="*/ 47277 h 1648418"/>
              <a:gd name="connsiteX2" fmla="*/ 417007 w 1211662"/>
              <a:gd name="connsiteY2" fmla="*/ 0 h 1648418"/>
              <a:gd name="connsiteX3" fmla="*/ 419387 w 1211662"/>
              <a:gd name="connsiteY3" fmla="*/ 2062 h 1648418"/>
              <a:gd name="connsiteX4" fmla="*/ 438425 w 1211662"/>
              <a:gd name="connsiteY4" fmla="*/ 24273 h 1648418"/>
              <a:gd name="connsiteX5" fmla="*/ 586600 w 1211662"/>
              <a:gd name="connsiteY5" fmla="*/ 372185 h 1648418"/>
              <a:gd name="connsiteX6" fmla="*/ 764761 w 1211662"/>
              <a:gd name="connsiteY6" fmla="*/ 592070 h 1648418"/>
              <a:gd name="connsiteX7" fmla="*/ 765872 w 1211662"/>
              <a:gd name="connsiteY7" fmla="*/ 598019 h 1648418"/>
              <a:gd name="connsiteX8" fmla="*/ 858283 w 1211662"/>
              <a:gd name="connsiteY8" fmla="*/ 677501 h 1648418"/>
              <a:gd name="connsiteX9" fmla="*/ 861139 w 1211662"/>
              <a:gd name="connsiteY9" fmla="*/ 692017 h 1648418"/>
              <a:gd name="connsiteX10" fmla="*/ 1015105 w 1211662"/>
              <a:gd name="connsiteY10" fmla="*/ 847411 h 1648418"/>
              <a:gd name="connsiteX11" fmla="*/ 1004794 w 1211662"/>
              <a:gd name="connsiteY11" fmla="*/ 859469 h 1648418"/>
              <a:gd name="connsiteX12" fmla="*/ 1030098 w 1211662"/>
              <a:gd name="connsiteY12" fmla="*/ 903572 h 1648418"/>
              <a:gd name="connsiteX13" fmla="*/ 1016613 w 1211662"/>
              <a:gd name="connsiteY13" fmla="*/ 912219 h 1648418"/>
              <a:gd name="connsiteX14" fmla="*/ 1039299 w 1211662"/>
              <a:gd name="connsiteY14" fmla="*/ 944900 h 1648418"/>
              <a:gd name="connsiteX15" fmla="*/ 1036919 w 1211662"/>
              <a:gd name="connsiteY15" fmla="*/ 948152 h 1648418"/>
              <a:gd name="connsiteX16" fmla="*/ 1029780 w 1211662"/>
              <a:gd name="connsiteY16" fmla="*/ 963620 h 1648418"/>
              <a:gd name="connsiteX17" fmla="*/ 1097205 w 1211662"/>
              <a:gd name="connsiteY17" fmla="*/ 1252199 h 1648418"/>
              <a:gd name="connsiteX18" fmla="*/ 1102520 w 1211662"/>
              <a:gd name="connsiteY18" fmla="*/ 1381099 h 1648418"/>
              <a:gd name="connsiteX19" fmla="*/ 1211589 w 1211662"/>
              <a:gd name="connsiteY19" fmla="*/ 1648419 h 1648418"/>
              <a:gd name="connsiteX20" fmla="*/ 819018 w 1211662"/>
              <a:gd name="connsiteY20" fmla="*/ 1429328 h 1648418"/>
              <a:gd name="connsiteX21" fmla="*/ 569388 w 1211662"/>
              <a:gd name="connsiteY21" fmla="*/ 1389190 h 1648418"/>
              <a:gd name="connsiteX22" fmla="*/ 404633 w 1211662"/>
              <a:gd name="connsiteY22" fmla="*/ 1322479 h 1648418"/>
              <a:gd name="connsiteX23" fmla="*/ 404078 w 1211662"/>
              <a:gd name="connsiteY23" fmla="*/ 1318989 h 1648418"/>
              <a:gd name="connsiteX24" fmla="*/ 341491 w 1211662"/>
              <a:gd name="connsiteY24" fmla="*/ 1263066 h 1648418"/>
              <a:gd name="connsiteX25" fmla="*/ 362671 w 1211662"/>
              <a:gd name="connsiteY25" fmla="*/ 1242997 h 1648418"/>
              <a:gd name="connsiteX26" fmla="*/ 353866 w 1211662"/>
              <a:gd name="connsiteY26" fmla="*/ 1157724 h 1648418"/>
              <a:gd name="connsiteX27" fmla="*/ 224728 w 1211662"/>
              <a:gd name="connsiteY27" fmla="*/ 1108306 h 1648418"/>
              <a:gd name="connsiteX28" fmla="*/ 160158 w 1211662"/>
              <a:gd name="connsiteY28" fmla="*/ 943075 h 1648418"/>
              <a:gd name="connsiteX29" fmla="*/ 152385 w 1211662"/>
              <a:gd name="connsiteY29" fmla="*/ 909046 h 1648418"/>
              <a:gd name="connsiteX30" fmla="*/ 108678 w 1211662"/>
              <a:gd name="connsiteY30" fmla="*/ 884614 h 1648418"/>
              <a:gd name="connsiteX31" fmla="*/ 75203 w 1211662"/>
              <a:gd name="connsiteY31" fmla="*/ 757379 h 1648418"/>
              <a:gd name="connsiteX32" fmla="*/ 243 w 1211662"/>
              <a:gd name="connsiteY32" fmla="*/ 606824 h 1648418"/>
              <a:gd name="connsiteX33" fmla="*/ 47202 w 1211662"/>
              <a:gd name="connsiteY33" fmla="*/ 172132 h 1648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11662" h="1648418">
                <a:moveTo>
                  <a:pt x="47202" y="172132"/>
                </a:moveTo>
                <a:cubicBezTo>
                  <a:pt x="146673" y="159202"/>
                  <a:pt x="242179" y="92967"/>
                  <a:pt x="329593" y="47277"/>
                </a:cubicBezTo>
                <a:cubicBezTo>
                  <a:pt x="357674" y="32602"/>
                  <a:pt x="393290" y="20783"/>
                  <a:pt x="417007" y="0"/>
                </a:cubicBezTo>
                <a:lnTo>
                  <a:pt x="419387" y="2062"/>
                </a:lnTo>
                <a:cubicBezTo>
                  <a:pt x="427002" y="8805"/>
                  <a:pt x="433189" y="15547"/>
                  <a:pt x="438425" y="24273"/>
                </a:cubicBezTo>
                <a:cubicBezTo>
                  <a:pt x="467616" y="72819"/>
                  <a:pt x="596040" y="331492"/>
                  <a:pt x="586600" y="372185"/>
                </a:cubicBezTo>
                <a:cubicBezTo>
                  <a:pt x="614284" y="390747"/>
                  <a:pt x="758336" y="562958"/>
                  <a:pt x="764761" y="592070"/>
                </a:cubicBezTo>
                <a:cubicBezTo>
                  <a:pt x="765157" y="594053"/>
                  <a:pt x="765475" y="596036"/>
                  <a:pt x="765872" y="598019"/>
                </a:cubicBezTo>
                <a:cubicBezTo>
                  <a:pt x="796966" y="611345"/>
                  <a:pt x="844798" y="645375"/>
                  <a:pt x="858283" y="677501"/>
                </a:cubicBezTo>
                <a:cubicBezTo>
                  <a:pt x="860187" y="682102"/>
                  <a:pt x="860663" y="687099"/>
                  <a:pt x="861139" y="692017"/>
                </a:cubicBezTo>
                <a:cubicBezTo>
                  <a:pt x="914444" y="710579"/>
                  <a:pt x="989643" y="797120"/>
                  <a:pt x="1015105" y="847411"/>
                </a:cubicBezTo>
                <a:lnTo>
                  <a:pt x="1004794" y="859469"/>
                </a:lnTo>
                <a:cubicBezTo>
                  <a:pt x="1008760" y="877396"/>
                  <a:pt x="1029146" y="887390"/>
                  <a:pt x="1030098" y="903572"/>
                </a:cubicBezTo>
                <a:lnTo>
                  <a:pt x="1016613" y="912219"/>
                </a:lnTo>
                <a:cubicBezTo>
                  <a:pt x="1019151" y="927925"/>
                  <a:pt x="1028511" y="933874"/>
                  <a:pt x="1039299" y="944900"/>
                </a:cubicBezTo>
                <a:cubicBezTo>
                  <a:pt x="1038506" y="946010"/>
                  <a:pt x="1037634" y="947042"/>
                  <a:pt x="1036919" y="948152"/>
                </a:cubicBezTo>
                <a:cubicBezTo>
                  <a:pt x="1033509" y="953150"/>
                  <a:pt x="1031763" y="957988"/>
                  <a:pt x="1029780" y="963620"/>
                </a:cubicBezTo>
                <a:cubicBezTo>
                  <a:pt x="1065872" y="1053256"/>
                  <a:pt x="1090939" y="1155186"/>
                  <a:pt x="1097205" y="1252199"/>
                </a:cubicBezTo>
                <a:cubicBezTo>
                  <a:pt x="1099982" y="1294716"/>
                  <a:pt x="1090860" y="1339534"/>
                  <a:pt x="1102520" y="1381099"/>
                </a:cubicBezTo>
                <a:cubicBezTo>
                  <a:pt x="1128062" y="1472162"/>
                  <a:pt x="1214524" y="1551565"/>
                  <a:pt x="1211589" y="1648419"/>
                </a:cubicBezTo>
                <a:cubicBezTo>
                  <a:pt x="1175894" y="1587340"/>
                  <a:pt x="895645" y="1449476"/>
                  <a:pt x="819018" y="1429328"/>
                </a:cubicBezTo>
                <a:cubicBezTo>
                  <a:pt x="736998" y="1407752"/>
                  <a:pt x="651249" y="1408783"/>
                  <a:pt x="569388" y="1389190"/>
                </a:cubicBezTo>
                <a:cubicBezTo>
                  <a:pt x="507277" y="1380306"/>
                  <a:pt x="456828" y="1355319"/>
                  <a:pt x="404633" y="1322479"/>
                </a:cubicBezTo>
                <a:cubicBezTo>
                  <a:pt x="404474" y="1321289"/>
                  <a:pt x="404395" y="1320099"/>
                  <a:pt x="404078" y="1318989"/>
                </a:cubicBezTo>
                <a:cubicBezTo>
                  <a:pt x="397335" y="1296620"/>
                  <a:pt x="360450" y="1276154"/>
                  <a:pt x="341491" y="1263066"/>
                </a:cubicBezTo>
                <a:cubicBezTo>
                  <a:pt x="348948" y="1257117"/>
                  <a:pt x="357515" y="1251167"/>
                  <a:pt x="362671" y="1242997"/>
                </a:cubicBezTo>
                <a:cubicBezTo>
                  <a:pt x="374728" y="1223959"/>
                  <a:pt x="359736" y="1179221"/>
                  <a:pt x="353866" y="1157724"/>
                </a:cubicBezTo>
                <a:cubicBezTo>
                  <a:pt x="325944" y="1127582"/>
                  <a:pt x="263199" y="1118380"/>
                  <a:pt x="224728" y="1108306"/>
                </a:cubicBezTo>
                <a:cubicBezTo>
                  <a:pt x="152940" y="1071341"/>
                  <a:pt x="187604" y="1002806"/>
                  <a:pt x="160158" y="943075"/>
                </a:cubicBezTo>
                <a:cubicBezTo>
                  <a:pt x="162062" y="932684"/>
                  <a:pt x="157461" y="918406"/>
                  <a:pt x="152385" y="909046"/>
                </a:cubicBezTo>
                <a:cubicBezTo>
                  <a:pt x="142469" y="890643"/>
                  <a:pt x="126922" y="889929"/>
                  <a:pt x="108678" y="884614"/>
                </a:cubicBezTo>
                <a:cubicBezTo>
                  <a:pt x="81152" y="861928"/>
                  <a:pt x="83770" y="791092"/>
                  <a:pt x="75203" y="757379"/>
                </a:cubicBezTo>
                <a:cubicBezTo>
                  <a:pt x="60052" y="697966"/>
                  <a:pt x="3812" y="674011"/>
                  <a:pt x="243" y="606824"/>
                </a:cubicBezTo>
                <a:cubicBezTo>
                  <a:pt x="-5072" y="513222"/>
                  <a:pt x="79011" y="231704"/>
                  <a:pt x="47202" y="172132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DDF7483-21CC-7DD7-C5CC-F72D73C2456E}"/>
              </a:ext>
            </a:extLst>
          </p:cNvPr>
          <p:cNvSpPr/>
          <p:nvPr/>
        </p:nvSpPr>
        <p:spPr>
          <a:xfrm>
            <a:off x="7561422" y="202046"/>
            <a:ext cx="587167" cy="942996"/>
          </a:xfrm>
          <a:custGeom>
            <a:avLst/>
            <a:gdLst>
              <a:gd name="connsiteX0" fmla="*/ 47274 w 587167"/>
              <a:gd name="connsiteY0" fmla="*/ 172132 h 942996"/>
              <a:gd name="connsiteX1" fmla="*/ 329665 w 587167"/>
              <a:gd name="connsiteY1" fmla="*/ 47277 h 942996"/>
              <a:gd name="connsiteX2" fmla="*/ 417080 w 587167"/>
              <a:gd name="connsiteY2" fmla="*/ 0 h 942996"/>
              <a:gd name="connsiteX3" fmla="*/ 419459 w 587167"/>
              <a:gd name="connsiteY3" fmla="*/ 2062 h 942996"/>
              <a:gd name="connsiteX4" fmla="*/ 438497 w 587167"/>
              <a:gd name="connsiteY4" fmla="*/ 24273 h 942996"/>
              <a:gd name="connsiteX5" fmla="*/ 586673 w 587167"/>
              <a:gd name="connsiteY5" fmla="*/ 372185 h 942996"/>
              <a:gd name="connsiteX6" fmla="*/ 539714 w 587167"/>
              <a:gd name="connsiteY6" fmla="*/ 389636 h 942996"/>
              <a:gd name="connsiteX7" fmla="*/ 511157 w 587167"/>
              <a:gd name="connsiteY7" fmla="*/ 401535 h 942996"/>
              <a:gd name="connsiteX8" fmla="*/ 478952 w 587167"/>
              <a:gd name="connsiteY8" fmla="*/ 394237 h 942996"/>
              <a:gd name="connsiteX9" fmla="*/ 465943 w 587167"/>
              <a:gd name="connsiteY9" fmla="*/ 408515 h 942996"/>
              <a:gd name="connsiteX10" fmla="*/ 429771 w 587167"/>
              <a:gd name="connsiteY10" fmla="*/ 396300 h 942996"/>
              <a:gd name="connsiteX11" fmla="*/ 430565 w 587167"/>
              <a:gd name="connsiteY11" fmla="*/ 402090 h 942996"/>
              <a:gd name="connsiteX12" fmla="*/ 431041 w 587167"/>
              <a:gd name="connsiteY12" fmla="*/ 421921 h 942996"/>
              <a:gd name="connsiteX13" fmla="*/ 373293 w 587167"/>
              <a:gd name="connsiteY13" fmla="*/ 410816 h 942996"/>
              <a:gd name="connsiteX14" fmla="*/ 373611 w 587167"/>
              <a:gd name="connsiteY14" fmla="*/ 442704 h 942996"/>
              <a:gd name="connsiteX15" fmla="*/ 438180 w 587167"/>
              <a:gd name="connsiteY15" fmla="*/ 512429 h 942996"/>
              <a:gd name="connsiteX16" fmla="*/ 389475 w 587167"/>
              <a:gd name="connsiteY16" fmla="*/ 546300 h 942996"/>
              <a:gd name="connsiteX17" fmla="*/ 431120 w 587167"/>
              <a:gd name="connsiteY17" fmla="*/ 604920 h 942996"/>
              <a:gd name="connsiteX18" fmla="*/ 431120 w 587167"/>
              <a:gd name="connsiteY18" fmla="*/ 609838 h 942996"/>
              <a:gd name="connsiteX19" fmla="*/ 386778 w 587167"/>
              <a:gd name="connsiteY19" fmla="*/ 581202 h 942996"/>
              <a:gd name="connsiteX20" fmla="*/ 376863 w 587167"/>
              <a:gd name="connsiteY20" fmla="*/ 582947 h 942996"/>
              <a:gd name="connsiteX21" fmla="*/ 392331 w 587167"/>
              <a:gd name="connsiteY21" fmla="*/ 628479 h 942996"/>
              <a:gd name="connsiteX22" fmla="*/ 319433 w 587167"/>
              <a:gd name="connsiteY22" fmla="*/ 578743 h 942996"/>
              <a:gd name="connsiteX23" fmla="*/ 380432 w 587167"/>
              <a:gd name="connsiteY23" fmla="*/ 697411 h 942996"/>
              <a:gd name="connsiteX24" fmla="*/ 369803 w 587167"/>
              <a:gd name="connsiteY24" fmla="*/ 739690 h 942996"/>
              <a:gd name="connsiteX25" fmla="*/ 369010 w 587167"/>
              <a:gd name="connsiteY25" fmla="*/ 753731 h 942996"/>
              <a:gd name="connsiteX26" fmla="*/ 296429 w 587167"/>
              <a:gd name="connsiteY26" fmla="*/ 757617 h 942996"/>
              <a:gd name="connsiteX27" fmla="*/ 264462 w 587167"/>
              <a:gd name="connsiteY27" fmla="*/ 716845 h 942996"/>
              <a:gd name="connsiteX28" fmla="*/ 257402 w 587167"/>
              <a:gd name="connsiteY28" fmla="*/ 716845 h 942996"/>
              <a:gd name="connsiteX29" fmla="*/ 260971 w 587167"/>
              <a:gd name="connsiteY29" fmla="*/ 746671 h 942996"/>
              <a:gd name="connsiteX30" fmla="*/ 252722 w 587167"/>
              <a:gd name="connsiteY30" fmla="*/ 748575 h 942996"/>
              <a:gd name="connsiteX31" fmla="*/ 171257 w 587167"/>
              <a:gd name="connsiteY31" fmla="*/ 687258 h 942996"/>
              <a:gd name="connsiteX32" fmla="*/ 219485 w 587167"/>
              <a:gd name="connsiteY32" fmla="*/ 760870 h 942996"/>
              <a:gd name="connsiteX33" fmla="*/ 216709 w 587167"/>
              <a:gd name="connsiteY33" fmla="*/ 769040 h 942996"/>
              <a:gd name="connsiteX34" fmla="*/ 200448 w 587167"/>
              <a:gd name="connsiteY34" fmla="*/ 776338 h 942996"/>
              <a:gd name="connsiteX35" fmla="*/ 179823 w 587167"/>
              <a:gd name="connsiteY35" fmla="*/ 776179 h 942996"/>
              <a:gd name="connsiteX36" fmla="*/ 160151 w 587167"/>
              <a:gd name="connsiteY36" fmla="*/ 942996 h 942996"/>
              <a:gd name="connsiteX37" fmla="*/ 152378 w 587167"/>
              <a:gd name="connsiteY37" fmla="*/ 908966 h 942996"/>
              <a:gd name="connsiteX38" fmla="*/ 108671 w 587167"/>
              <a:gd name="connsiteY38" fmla="*/ 884535 h 942996"/>
              <a:gd name="connsiteX39" fmla="*/ 75196 w 587167"/>
              <a:gd name="connsiteY39" fmla="*/ 757300 h 942996"/>
              <a:gd name="connsiteX40" fmla="*/ 236 w 587167"/>
              <a:gd name="connsiteY40" fmla="*/ 606744 h 942996"/>
              <a:gd name="connsiteX41" fmla="*/ 47274 w 587167"/>
              <a:gd name="connsiteY41" fmla="*/ 172132 h 942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87167" h="942996">
                <a:moveTo>
                  <a:pt x="47274" y="172132"/>
                </a:moveTo>
                <a:cubicBezTo>
                  <a:pt x="146746" y="159202"/>
                  <a:pt x="242251" y="92967"/>
                  <a:pt x="329665" y="47277"/>
                </a:cubicBezTo>
                <a:cubicBezTo>
                  <a:pt x="357746" y="32602"/>
                  <a:pt x="393362" y="20783"/>
                  <a:pt x="417080" y="0"/>
                </a:cubicBezTo>
                <a:lnTo>
                  <a:pt x="419459" y="2062"/>
                </a:lnTo>
                <a:cubicBezTo>
                  <a:pt x="427075" y="8805"/>
                  <a:pt x="433262" y="15547"/>
                  <a:pt x="438497" y="24273"/>
                </a:cubicBezTo>
                <a:cubicBezTo>
                  <a:pt x="467688" y="72819"/>
                  <a:pt x="596113" y="331492"/>
                  <a:pt x="586673" y="372185"/>
                </a:cubicBezTo>
                <a:cubicBezTo>
                  <a:pt x="571126" y="377579"/>
                  <a:pt x="554230" y="382101"/>
                  <a:pt x="539714" y="389636"/>
                </a:cubicBezTo>
                <a:cubicBezTo>
                  <a:pt x="528767" y="399631"/>
                  <a:pt x="525277" y="399155"/>
                  <a:pt x="511157" y="401535"/>
                </a:cubicBezTo>
                <a:cubicBezTo>
                  <a:pt x="503939" y="399234"/>
                  <a:pt x="485060" y="390906"/>
                  <a:pt x="478952" y="394237"/>
                </a:cubicBezTo>
                <a:cubicBezTo>
                  <a:pt x="472289" y="397886"/>
                  <a:pt x="470068" y="402328"/>
                  <a:pt x="465943" y="408515"/>
                </a:cubicBezTo>
                <a:cubicBezTo>
                  <a:pt x="451823" y="408357"/>
                  <a:pt x="442066" y="402645"/>
                  <a:pt x="429771" y="396300"/>
                </a:cubicBezTo>
                <a:lnTo>
                  <a:pt x="430565" y="402090"/>
                </a:lnTo>
                <a:cubicBezTo>
                  <a:pt x="431517" y="408912"/>
                  <a:pt x="431358" y="415099"/>
                  <a:pt x="431041" y="421921"/>
                </a:cubicBezTo>
                <a:cubicBezTo>
                  <a:pt x="409782" y="429298"/>
                  <a:pt x="395821" y="406453"/>
                  <a:pt x="373293" y="410816"/>
                </a:cubicBezTo>
                <a:cubicBezTo>
                  <a:pt x="369089" y="423587"/>
                  <a:pt x="367344" y="429536"/>
                  <a:pt x="373611" y="442704"/>
                </a:cubicBezTo>
                <a:cubicBezTo>
                  <a:pt x="387254" y="471419"/>
                  <a:pt x="422870" y="484586"/>
                  <a:pt x="438180" y="512429"/>
                </a:cubicBezTo>
                <a:cubicBezTo>
                  <a:pt x="428106" y="529245"/>
                  <a:pt x="406847" y="538050"/>
                  <a:pt x="389475" y="546300"/>
                </a:cubicBezTo>
                <a:cubicBezTo>
                  <a:pt x="405737" y="561689"/>
                  <a:pt x="429930" y="580568"/>
                  <a:pt x="431120" y="604920"/>
                </a:cubicBezTo>
                <a:cubicBezTo>
                  <a:pt x="431199" y="606586"/>
                  <a:pt x="431120" y="608172"/>
                  <a:pt x="431120" y="609838"/>
                </a:cubicBezTo>
                <a:cubicBezTo>
                  <a:pt x="417000" y="597543"/>
                  <a:pt x="403436" y="589611"/>
                  <a:pt x="386778" y="581202"/>
                </a:cubicBezTo>
                <a:lnTo>
                  <a:pt x="376863" y="582947"/>
                </a:lnTo>
                <a:cubicBezTo>
                  <a:pt x="379084" y="596750"/>
                  <a:pt x="394631" y="617532"/>
                  <a:pt x="392331" y="628479"/>
                </a:cubicBezTo>
                <a:cubicBezTo>
                  <a:pt x="365757" y="616263"/>
                  <a:pt x="346799" y="591990"/>
                  <a:pt x="319433" y="578743"/>
                </a:cubicBezTo>
                <a:cubicBezTo>
                  <a:pt x="346085" y="607141"/>
                  <a:pt x="381225" y="656718"/>
                  <a:pt x="380432" y="697411"/>
                </a:cubicBezTo>
                <a:cubicBezTo>
                  <a:pt x="380194" y="710975"/>
                  <a:pt x="373848" y="726761"/>
                  <a:pt x="369803" y="739690"/>
                </a:cubicBezTo>
                <a:lnTo>
                  <a:pt x="369010" y="753731"/>
                </a:lnTo>
                <a:cubicBezTo>
                  <a:pt x="349179" y="765629"/>
                  <a:pt x="318798" y="759125"/>
                  <a:pt x="296429" y="757617"/>
                </a:cubicBezTo>
                <a:cubicBezTo>
                  <a:pt x="290797" y="737707"/>
                  <a:pt x="279295" y="730806"/>
                  <a:pt x="264462" y="716845"/>
                </a:cubicBezTo>
                <a:lnTo>
                  <a:pt x="257402" y="716845"/>
                </a:lnTo>
                <a:lnTo>
                  <a:pt x="260971" y="746671"/>
                </a:lnTo>
                <a:lnTo>
                  <a:pt x="252722" y="748575"/>
                </a:lnTo>
                <a:cubicBezTo>
                  <a:pt x="225514" y="721129"/>
                  <a:pt x="207666" y="701694"/>
                  <a:pt x="171257" y="687258"/>
                </a:cubicBezTo>
                <a:cubicBezTo>
                  <a:pt x="192515" y="709389"/>
                  <a:pt x="214805" y="729061"/>
                  <a:pt x="219485" y="760870"/>
                </a:cubicBezTo>
                <a:lnTo>
                  <a:pt x="216709" y="769040"/>
                </a:lnTo>
                <a:lnTo>
                  <a:pt x="200448" y="776338"/>
                </a:lnTo>
                <a:lnTo>
                  <a:pt x="179823" y="776179"/>
                </a:lnTo>
                <a:cubicBezTo>
                  <a:pt x="153250" y="825598"/>
                  <a:pt x="225434" y="910791"/>
                  <a:pt x="160151" y="942996"/>
                </a:cubicBezTo>
                <a:cubicBezTo>
                  <a:pt x="162055" y="932605"/>
                  <a:pt x="157455" y="918327"/>
                  <a:pt x="152378" y="908966"/>
                </a:cubicBezTo>
                <a:cubicBezTo>
                  <a:pt x="142462" y="890563"/>
                  <a:pt x="126915" y="889849"/>
                  <a:pt x="108671" y="884535"/>
                </a:cubicBezTo>
                <a:cubicBezTo>
                  <a:pt x="81145" y="861848"/>
                  <a:pt x="83763" y="791013"/>
                  <a:pt x="75196" y="757300"/>
                </a:cubicBezTo>
                <a:cubicBezTo>
                  <a:pt x="60045" y="697887"/>
                  <a:pt x="3805" y="673931"/>
                  <a:pt x="236" y="606744"/>
                </a:cubicBezTo>
                <a:cubicBezTo>
                  <a:pt x="-5000" y="513222"/>
                  <a:pt x="79083" y="231704"/>
                  <a:pt x="47274" y="17213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A84D85D4-8DFF-0A11-FD35-DBA6A6EB31D6}"/>
              </a:ext>
            </a:extLst>
          </p:cNvPr>
          <p:cNvSpPr/>
          <p:nvPr/>
        </p:nvSpPr>
        <p:spPr>
          <a:xfrm>
            <a:off x="8130723" y="894142"/>
            <a:ext cx="642274" cy="956401"/>
          </a:xfrm>
          <a:custGeom>
            <a:avLst/>
            <a:gdLst>
              <a:gd name="connsiteX0" fmla="*/ 291752 w 642274"/>
              <a:gd name="connsiteY0" fmla="*/ 0 h 956401"/>
              <a:gd name="connsiteX1" fmla="*/ 445717 w 642274"/>
              <a:gd name="connsiteY1" fmla="*/ 155394 h 956401"/>
              <a:gd name="connsiteX2" fmla="*/ 435406 w 642274"/>
              <a:gd name="connsiteY2" fmla="*/ 167452 h 956401"/>
              <a:gd name="connsiteX3" fmla="*/ 460710 w 642274"/>
              <a:gd name="connsiteY3" fmla="*/ 211555 h 956401"/>
              <a:gd name="connsiteX4" fmla="*/ 447225 w 642274"/>
              <a:gd name="connsiteY4" fmla="*/ 220202 h 956401"/>
              <a:gd name="connsiteX5" fmla="*/ 469912 w 642274"/>
              <a:gd name="connsiteY5" fmla="*/ 252883 h 956401"/>
              <a:gd name="connsiteX6" fmla="*/ 467531 w 642274"/>
              <a:gd name="connsiteY6" fmla="*/ 256135 h 956401"/>
              <a:gd name="connsiteX7" fmla="*/ 460393 w 642274"/>
              <a:gd name="connsiteY7" fmla="*/ 271603 h 956401"/>
              <a:gd name="connsiteX8" fmla="*/ 527818 w 642274"/>
              <a:gd name="connsiteY8" fmla="*/ 560182 h 956401"/>
              <a:gd name="connsiteX9" fmla="*/ 533132 w 642274"/>
              <a:gd name="connsiteY9" fmla="*/ 689082 h 956401"/>
              <a:gd name="connsiteX10" fmla="*/ 642202 w 642274"/>
              <a:gd name="connsiteY10" fmla="*/ 956402 h 956401"/>
              <a:gd name="connsiteX11" fmla="*/ 249630 w 642274"/>
              <a:gd name="connsiteY11" fmla="*/ 737311 h 956401"/>
              <a:gd name="connsiteX12" fmla="*/ 0 w 642274"/>
              <a:gd name="connsiteY12" fmla="*/ 697173 h 956401"/>
              <a:gd name="connsiteX13" fmla="*/ 79085 w 642274"/>
              <a:gd name="connsiteY13" fmla="*/ 515126 h 956401"/>
              <a:gd name="connsiteX14" fmla="*/ 291752 w 642274"/>
              <a:gd name="connsiteY14" fmla="*/ 0 h 95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2274" h="956401">
                <a:moveTo>
                  <a:pt x="291752" y="0"/>
                </a:moveTo>
                <a:cubicBezTo>
                  <a:pt x="345057" y="18562"/>
                  <a:pt x="420255" y="105103"/>
                  <a:pt x="445717" y="155394"/>
                </a:cubicBezTo>
                <a:lnTo>
                  <a:pt x="435406" y="167452"/>
                </a:lnTo>
                <a:cubicBezTo>
                  <a:pt x="439372" y="185379"/>
                  <a:pt x="459758" y="195373"/>
                  <a:pt x="460710" y="211555"/>
                </a:cubicBezTo>
                <a:lnTo>
                  <a:pt x="447225" y="220202"/>
                </a:lnTo>
                <a:cubicBezTo>
                  <a:pt x="449763" y="235908"/>
                  <a:pt x="459124" y="241857"/>
                  <a:pt x="469912" y="252883"/>
                </a:cubicBezTo>
                <a:cubicBezTo>
                  <a:pt x="469118" y="253993"/>
                  <a:pt x="468246" y="255025"/>
                  <a:pt x="467531" y="256135"/>
                </a:cubicBezTo>
                <a:cubicBezTo>
                  <a:pt x="464121" y="261132"/>
                  <a:pt x="462376" y="265971"/>
                  <a:pt x="460393" y="271603"/>
                </a:cubicBezTo>
                <a:cubicBezTo>
                  <a:pt x="496485" y="361239"/>
                  <a:pt x="521551" y="463169"/>
                  <a:pt x="527818" y="560182"/>
                </a:cubicBezTo>
                <a:cubicBezTo>
                  <a:pt x="530594" y="602699"/>
                  <a:pt x="521472" y="647517"/>
                  <a:pt x="533132" y="689082"/>
                </a:cubicBezTo>
                <a:cubicBezTo>
                  <a:pt x="558674" y="780145"/>
                  <a:pt x="645137" y="859548"/>
                  <a:pt x="642202" y="956402"/>
                </a:cubicBezTo>
                <a:cubicBezTo>
                  <a:pt x="606506" y="895323"/>
                  <a:pt x="326257" y="757459"/>
                  <a:pt x="249630" y="737311"/>
                </a:cubicBezTo>
                <a:cubicBezTo>
                  <a:pt x="167610" y="715735"/>
                  <a:pt x="81861" y="716766"/>
                  <a:pt x="0" y="697173"/>
                </a:cubicBezTo>
                <a:cubicBezTo>
                  <a:pt x="33712" y="644423"/>
                  <a:pt x="54257" y="573349"/>
                  <a:pt x="79085" y="515126"/>
                </a:cubicBezTo>
                <a:cubicBezTo>
                  <a:pt x="151984" y="344263"/>
                  <a:pt x="222898" y="172528"/>
                  <a:pt x="29175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9357F635-EB19-566A-5436-1E0F7BE78272}"/>
              </a:ext>
            </a:extLst>
          </p:cNvPr>
          <p:cNvSpPr/>
          <p:nvPr/>
        </p:nvSpPr>
        <p:spPr>
          <a:xfrm>
            <a:off x="7721335" y="889462"/>
            <a:ext cx="275994" cy="635142"/>
          </a:xfrm>
          <a:custGeom>
            <a:avLst/>
            <a:gdLst>
              <a:gd name="connsiteX0" fmla="*/ 11184 w 275994"/>
              <a:gd name="connsiteY0" fmla="*/ 0 h 635142"/>
              <a:gd name="connsiteX1" fmla="*/ 92650 w 275994"/>
              <a:gd name="connsiteY1" fmla="*/ 61317 h 635142"/>
              <a:gd name="connsiteX2" fmla="*/ 100899 w 275994"/>
              <a:gd name="connsiteY2" fmla="*/ 59413 h 635142"/>
              <a:gd name="connsiteX3" fmla="*/ 97329 w 275994"/>
              <a:gd name="connsiteY3" fmla="*/ 29588 h 635142"/>
              <a:gd name="connsiteX4" fmla="*/ 104389 w 275994"/>
              <a:gd name="connsiteY4" fmla="*/ 29588 h 635142"/>
              <a:gd name="connsiteX5" fmla="*/ 136357 w 275994"/>
              <a:gd name="connsiteY5" fmla="*/ 70360 h 635142"/>
              <a:gd name="connsiteX6" fmla="*/ 275886 w 275994"/>
              <a:gd name="connsiteY6" fmla="*/ 555105 h 635142"/>
              <a:gd name="connsiteX7" fmla="*/ 261529 w 275994"/>
              <a:gd name="connsiteY7" fmla="*/ 625703 h 635142"/>
              <a:gd name="connsiteX8" fmla="*/ 244474 w 275994"/>
              <a:gd name="connsiteY8" fmla="*/ 635142 h 635142"/>
              <a:gd name="connsiteX9" fmla="*/ 243919 w 275994"/>
              <a:gd name="connsiteY9" fmla="*/ 631652 h 635142"/>
              <a:gd name="connsiteX10" fmla="*/ 181333 w 275994"/>
              <a:gd name="connsiteY10" fmla="*/ 575729 h 635142"/>
              <a:gd name="connsiteX11" fmla="*/ 202512 w 275994"/>
              <a:gd name="connsiteY11" fmla="*/ 555660 h 635142"/>
              <a:gd name="connsiteX12" fmla="*/ 193708 w 275994"/>
              <a:gd name="connsiteY12" fmla="*/ 470387 h 635142"/>
              <a:gd name="connsiteX13" fmla="*/ 64569 w 275994"/>
              <a:gd name="connsiteY13" fmla="*/ 420969 h 635142"/>
              <a:gd name="connsiteX14" fmla="*/ 0 w 275994"/>
              <a:gd name="connsiteY14" fmla="*/ 255738 h 635142"/>
              <a:gd name="connsiteX15" fmla="*/ 19672 w 275994"/>
              <a:gd name="connsiteY15" fmla="*/ 88921 h 635142"/>
              <a:gd name="connsiteX16" fmla="*/ 40296 w 275994"/>
              <a:gd name="connsiteY16" fmla="*/ 89080 h 635142"/>
              <a:gd name="connsiteX17" fmla="*/ 56558 w 275994"/>
              <a:gd name="connsiteY17" fmla="*/ 81782 h 635142"/>
              <a:gd name="connsiteX18" fmla="*/ 59334 w 275994"/>
              <a:gd name="connsiteY18" fmla="*/ 73612 h 635142"/>
              <a:gd name="connsiteX19" fmla="*/ 11184 w 275994"/>
              <a:gd name="connsiteY19" fmla="*/ 0 h 635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75994" h="635142">
                <a:moveTo>
                  <a:pt x="11184" y="0"/>
                </a:moveTo>
                <a:cubicBezTo>
                  <a:pt x="47594" y="14516"/>
                  <a:pt x="65442" y="33950"/>
                  <a:pt x="92650" y="61317"/>
                </a:cubicBezTo>
                <a:lnTo>
                  <a:pt x="100899" y="59413"/>
                </a:lnTo>
                <a:lnTo>
                  <a:pt x="97329" y="29588"/>
                </a:lnTo>
                <a:lnTo>
                  <a:pt x="104389" y="29588"/>
                </a:lnTo>
                <a:cubicBezTo>
                  <a:pt x="119223" y="43549"/>
                  <a:pt x="130804" y="50450"/>
                  <a:pt x="136357" y="70360"/>
                </a:cubicBezTo>
                <a:cubicBezTo>
                  <a:pt x="186251" y="118350"/>
                  <a:pt x="273507" y="477685"/>
                  <a:pt x="275886" y="555105"/>
                </a:cubicBezTo>
                <a:cubicBezTo>
                  <a:pt x="276601" y="580409"/>
                  <a:pt x="273983" y="603413"/>
                  <a:pt x="261529" y="625703"/>
                </a:cubicBezTo>
                <a:lnTo>
                  <a:pt x="244474" y="635142"/>
                </a:lnTo>
                <a:cubicBezTo>
                  <a:pt x="244316" y="633952"/>
                  <a:pt x="244236" y="632762"/>
                  <a:pt x="243919" y="631652"/>
                </a:cubicBezTo>
                <a:cubicBezTo>
                  <a:pt x="237177" y="609283"/>
                  <a:pt x="200291" y="588817"/>
                  <a:pt x="181333" y="575729"/>
                </a:cubicBezTo>
                <a:cubicBezTo>
                  <a:pt x="188790" y="569780"/>
                  <a:pt x="197357" y="563830"/>
                  <a:pt x="202512" y="555660"/>
                </a:cubicBezTo>
                <a:cubicBezTo>
                  <a:pt x="214570" y="536623"/>
                  <a:pt x="199577" y="491884"/>
                  <a:pt x="193708" y="470387"/>
                </a:cubicBezTo>
                <a:cubicBezTo>
                  <a:pt x="165786" y="440245"/>
                  <a:pt x="103041" y="431043"/>
                  <a:pt x="64569" y="420969"/>
                </a:cubicBezTo>
                <a:cubicBezTo>
                  <a:pt x="-7219" y="384004"/>
                  <a:pt x="27446" y="315469"/>
                  <a:pt x="0" y="255738"/>
                </a:cubicBezTo>
                <a:cubicBezTo>
                  <a:pt x="65283" y="223533"/>
                  <a:pt x="-6901" y="138340"/>
                  <a:pt x="19672" y="88921"/>
                </a:cubicBezTo>
                <a:lnTo>
                  <a:pt x="40296" y="89080"/>
                </a:lnTo>
                <a:lnTo>
                  <a:pt x="56558" y="81782"/>
                </a:lnTo>
                <a:lnTo>
                  <a:pt x="59334" y="73612"/>
                </a:lnTo>
                <a:cubicBezTo>
                  <a:pt x="54812" y="41803"/>
                  <a:pt x="32443" y="22131"/>
                  <a:pt x="1118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167F0D0C-2C57-7E56-61EA-6FD87A69E7FB}"/>
              </a:ext>
            </a:extLst>
          </p:cNvPr>
          <p:cNvSpPr/>
          <p:nvPr/>
        </p:nvSpPr>
        <p:spPr>
          <a:xfrm>
            <a:off x="7721414" y="978384"/>
            <a:ext cx="71597" cy="332126"/>
          </a:xfrm>
          <a:custGeom>
            <a:avLst/>
            <a:gdLst>
              <a:gd name="connsiteX0" fmla="*/ 0 w 71597"/>
              <a:gd name="connsiteY0" fmla="*/ 166817 h 332126"/>
              <a:gd name="connsiteX1" fmla="*/ 19673 w 71597"/>
              <a:gd name="connsiteY1" fmla="*/ 0 h 332126"/>
              <a:gd name="connsiteX2" fmla="*/ 40296 w 71597"/>
              <a:gd name="connsiteY2" fmla="*/ 159 h 332126"/>
              <a:gd name="connsiteX3" fmla="*/ 64569 w 71597"/>
              <a:gd name="connsiteY3" fmla="*/ 332127 h 332126"/>
              <a:gd name="connsiteX4" fmla="*/ 0 w 71597"/>
              <a:gd name="connsiteY4" fmla="*/ 166817 h 332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597" h="332126">
                <a:moveTo>
                  <a:pt x="0" y="166817"/>
                </a:moveTo>
                <a:cubicBezTo>
                  <a:pt x="65283" y="134612"/>
                  <a:pt x="-6901" y="49418"/>
                  <a:pt x="19673" y="0"/>
                </a:cubicBezTo>
                <a:lnTo>
                  <a:pt x="40296" y="159"/>
                </a:lnTo>
                <a:cubicBezTo>
                  <a:pt x="47912" y="81544"/>
                  <a:pt x="87414" y="259546"/>
                  <a:pt x="64569" y="332127"/>
                </a:cubicBezTo>
                <a:cubicBezTo>
                  <a:pt x="-7218" y="295162"/>
                  <a:pt x="27446" y="226627"/>
                  <a:pt x="0" y="16681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AC87F653-4156-B022-3DC3-506B6CFB6074}"/>
              </a:ext>
            </a:extLst>
          </p:cNvPr>
          <p:cNvSpPr/>
          <p:nvPr/>
        </p:nvSpPr>
        <p:spPr>
          <a:xfrm>
            <a:off x="8101136" y="574311"/>
            <a:ext cx="230458" cy="655686"/>
          </a:xfrm>
          <a:custGeom>
            <a:avLst/>
            <a:gdLst>
              <a:gd name="connsiteX0" fmla="*/ 46879 w 230458"/>
              <a:gd name="connsiteY0" fmla="*/ 0 h 655686"/>
              <a:gd name="connsiteX1" fmla="*/ 225040 w 230458"/>
              <a:gd name="connsiteY1" fmla="*/ 219884 h 655686"/>
              <a:gd name="connsiteX2" fmla="*/ 226151 w 230458"/>
              <a:gd name="connsiteY2" fmla="*/ 225834 h 655686"/>
              <a:gd name="connsiteX3" fmla="*/ 229720 w 230458"/>
              <a:gd name="connsiteY3" fmla="*/ 251138 h 655686"/>
              <a:gd name="connsiteX4" fmla="*/ 22210 w 230458"/>
              <a:gd name="connsiteY4" fmla="*/ 655687 h 655686"/>
              <a:gd name="connsiteX5" fmla="*/ 0 w 230458"/>
              <a:gd name="connsiteY5" fmla="*/ 17451 h 655686"/>
              <a:gd name="connsiteX6" fmla="*/ 46879 w 230458"/>
              <a:gd name="connsiteY6" fmla="*/ 0 h 655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458" h="655686">
                <a:moveTo>
                  <a:pt x="46879" y="0"/>
                </a:moveTo>
                <a:cubicBezTo>
                  <a:pt x="74564" y="18562"/>
                  <a:pt x="218615" y="190773"/>
                  <a:pt x="225040" y="219884"/>
                </a:cubicBezTo>
                <a:cubicBezTo>
                  <a:pt x="225436" y="221867"/>
                  <a:pt x="225754" y="223850"/>
                  <a:pt x="226151" y="225834"/>
                </a:cubicBezTo>
                <a:cubicBezTo>
                  <a:pt x="230434" y="235194"/>
                  <a:pt x="231306" y="240905"/>
                  <a:pt x="229720" y="251138"/>
                </a:cubicBezTo>
                <a:cubicBezTo>
                  <a:pt x="218773" y="319832"/>
                  <a:pt x="74960" y="619674"/>
                  <a:pt x="22210" y="655687"/>
                </a:cubicBezTo>
                <a:cubicBezTo>
                  <a:pt x="34585" y="575253"/>
                  <a:pt x="29905" y="73295"/>
                  <a:pt x="0" y="17451"/>
                </a:cubicBezTo>
                <a:cubicBezTo>
                  <a:pt x="14358" y="9915"/>
                  <a:pt x="31332" y="5394"/>
                  <a:pt x="4687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495DA546-C8BF-0AFA-43F3-EBCF4A3298D8}"/>
              </a:ext>
            </a:extLst>
          </p:cNvPr>
          <p:cNvSpPr/>
          <p:nvPr/>
        </p:nvSpPr>
        <p:spPr>
          <a:xfrm>
            <a:off x="7880934" y="595665"/>
            <a:ext cx="211568" cy="656780"/>
          </a:xfrm>
          <a:custGeom>
            <a:avLst/>
            <a:gdLst>
              <a:gd name="connsiteX0" fmla="*/ 118588 w 211568"/>
              <a:gd name="connsiteY0" fmla="*/ 118968 h 656780"/>
              <a:gd name="connsiteX1" fmla="*/ 54019 w 211568"/>
              <a:gd name="connsiteY1" fmla="*/ 49243 h 656780"/>
              <a:gd name="connsiteX2" fmla="*/ 53702 w 211568"/>
              <a:gd name="connsiteY2" fmla="*/ 17355 h 656780"/>
              <a:gd name="connsiteX3" fmla="*/ 111449 w 211568"/>
              <a:gd name="connsiteY3" fmla="*/ 28460 h 656780"/>
              <a:gd name="connsiteX4" fmla="*/ 110973 w 211568"/>
              <a:gd name="connsiteY4" fmla="*/ 8629 h 656780"/>
              <a:gd name="connsiteX5" fmla="*/ 110180 w 211568"/>
              <a:gd name="connsiteY5" fmla="*/ 2839 h 656780"/>
              <a:gd name="connsiteX6" fmla="*/ 146351 w 211568"/>
              <a:gd name="connsiteY6" fmla="*/ 15055 h 656780"/>
              <a:gd name="connsiteX7" fmla="*/ 159360 w 211568"/>
              <a:gd name="connsiteY7" fmla="*/ 776 h 656780"/>
              <a:gd name="connsiteX8" fmla="*/ 191566 w 211568"/>
              <a:gd name="connsiteY8" fmla="*/ 8074 h 656780"/>
              <a:gd name="connsiteX9" fmla="*/ 210128 w 211568"/>
              <a:gd name="connsiteY9" fmla="*/ 52099 h 656780"/>
              <a:gd name="connsiteX10" fmla="*/ 181888 w 211568"/>
              <a:gd name="connsiteY10" fmla="*/ 618229 h 656780"/>
              <a:gd name="connsiteX11" fmla="*/ 163247 w 211568"/>
              <a:gd name="connsiteY11" fmla="*/ 656781 h 656780"/>
              <a:gd name="connsiteX12" fmla="*/ 72422 w 211568"/>
              <a:gd name="connsiteY12" fmla="*/ 370820 h 656780"/>
              <a:gd name="connsiteX13" fmla="*/ 52591 w 211568"/>
              <a:gd name="connsiteY13" fmla="*/ 347578 h 656780"/>
              <a:gd name="connsiteX14" fmla="*/ 50370 w 211568"/>
              <a:gd name="connsiteY14" fmla="*/ 346230 h 656780"/>
              <a:gd name="connsiteX15" fmla="*/ 61000 w 211568"/>
              <a:gd name="connsiteY15" fmla="*/ 303950 h 656780"/>
              <a:gd name="connsiteX16" fmla="*/ 0 w 211568"/>
              <a:gd name="connsiteY16" fmla="*/ 185282 h 656780"/>
              <a:gd name="connsiteX17" fmla="*/ 72898 w 211568"/>
              <a:gd name="connsiteY17" fmla="*/ 235018 h 656780"/>
              <a:gd name="connsiteX18" fmla="*/ 57430 w 211568"/>
              <a:gd name="connsiteY18" fmla="*/ 189487 h 656780"/>
              <a:gd name="connsiteX19" fmla="*/ 67345 w 211568"/>
              <a:gd name="connsiteY19" fmla="*/ 187741 h 656780"/>
              <a:gd name="connsiteX20" fmla="*/ 111687 w 211568"/>
              <a:gd name="connsiteY20" fmla="*/ 216377 h 656780"/>
              <a:gd name="connsiteX21" fmla="*/ 111687 w 211568"/>
              <a:gd name="connsiteY21" fmla="*/ 211459 h 656780"/>
              <a:gd name="connsiteX22" fmla="*/ 70042 w 211568"/>
              <a:gd name="connsiteY22" fmla="*/ 152839 h 656780"/>
              <a:gd name="connsiteX23" fmla="*/ 118588 w 211568"/>
              <a:gd name="connsiteY23" fmla="*/ 118968 h 65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11568" h="656780">
                <a:moveTo>
                  <a:pt x="118588" y="118968"/>
                </a:moveTo>
                <a:cubicBezTo>
                  <a:pt x="103279" y="91046"/>
                  <a:pt x="67663" y="77958"/>
                  <a:pt x="54019" y="49243"/>
                </a:cubicBezTo>
                <a:cubicBezTo>
                  <a:pt x="47752" y="36075"/>
                  <a:pt x="49498" y="30205"/>
                  <a:pt x="53702" y="17355"/>
                </a:cubicBezTo>
                <a:cubicBezTo>
                  <a:pt x="76230" y="12992"/>
                  <a:pt x="90191" y="35837"/>
                  <a:pt x="111449" y="28460"/>
                </a:cubicBezTo>
                <a:cubicBezTo>
                  <a:pt x="111766" y="21638"/>
                  <a:pt x="111925" y="15451"/>
                  <a:pt x="110973" y="8629"/>
                </a:cubicBezTo>
                <a:lnTo>
                  <a:pt x="110180" y="2839"/>
                </a:lnTo>
                <a:cubicBezTo>
                  <a:pt x="122396" y="9105"/>
                  <a:pt x="132232" y="14817"/>
                  <a:pt x="146351" y="15055"/>
                </a:cubicBezTo>
                <a:cubicBezTo>
                  <a:pt x="150397" y="8947"/>
                  <a:pt x="152697" y="4425"/>
                  <a:pt x="159360" y="776"/>
                </a:cubicBezTo>
                <a:cubicBezTo>
                  <a:pt x="165468" y="-2555"/>
                  <a:pt x="184347" y="5774"/>
                  <a:pt x="191566" y="8074"/>
                </a:cubicBezTo>
                <a:cubicBezTo>
                  <a:pt x="208858" y="23701"/>
                  <a:pt x="208779" y="29174"/>
                  <a:pt x="210128" y="52099"/>
                </a:cubicBezTo>
                <a:cubicBezTo>
                  <a:pt x="216473" y="162120"/>
                  <a:pt x="200926" y="518044"/>
                  <a:pt x="181888" y="618229"/>
                </a:cubicBezTo>
                <a:cubicBezTo>
                  <a:pt x="179112" y="632508"/>
                  <a:pt x="170942" y="644803"/>
                  <a:pt x="163247" y="656781"/>
                </a:cubicBezTo>
                <a:cubicBezTo>
                  <a:pt x="177605" y="617515"/>
                  <a:pt x="92253" y="412544"/>
                  <a:pt x="72422" y="370820"/>
                </a:cubicBezTo>
                <a:cubicBezTo>
                  <a:pt x="67425" y="360270"/>
                  <a:pt x="62903" y="353527"/>
                  <a:pt x="52591" y="347578"/>
                </a:cubicBezTo>
                <a:cubicBezTo>
                  <a:pt x="51877" y="347181"/>
                  <a:pt x="51084" y="346705"/>
                  <a:pt x="50370" y="346230"/>
                </a:cubicBezTo>
                <a:cubicBezTo>
                  <a:pt x="54416" y="333379"/>
                  <a:pt x="60761" y="317514"/>
                  <a:pt x="61000" y="303950"/>
                </a:cubicBezTo>
                <a:cubicBezTo>
                  <a:pt x="61793" y="263257"/>
                  <a:pt x="26653" y="213680"/>
                  <a:pt x="0" y="185282"/>
                </a:cubicBezTo>
                <a:cubicBezTo>
                  <a:pt x="27366" y="198609"/>
                  <a:pt x="46325" y="222882"/>
                  <a:pt x="72898" y="235018"/>
                </a:cubicBezTo>
                <a:cubicBezTo>
                  <a:pt x="75278" y="223992"/>
                  <a:pt x="59651" y="203210"/>
                  <a:pt x="57430" y="189487"/>
                </a:cubicBezTo>
                <a:lnTo>
                  <a:pt x="67345" y="187741"/>
                </a:lnTo>
                <a:cubicBezTo>
                  <a:pt x="83924" y="196150"/>
                  <a:pt x="97568" y="204161"/>
                  <a:pt x="111687" y="216377"/>
                </a:cubicBezTo>
                <a:cubicBezTo>
                  <a:pt x="111687" y="214711"/>
                  <a:pt x="111766" y="213125"/>
                  <a:pt x="111687" y="211459"/>
                </a:cubicBezTo>
                <a:cubicBezTo>
                  <a:pt x="110497" y="187107"/>
                  <a:pt x="86304" y="168228"/>
                  <a:pt x="70042" y="152839"/>
                </a:cubicBezTo>
                <a:cubicBezTo>
                  <a:pt x="87256" y="144590"/>
                  <a:pt x="108435" y="135705"/>
                  <a:pt x="118588" y="11896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230313B8-FEC9-17DB-D538-3202A525BCAF}"/>
              </a:ext>
            </a:extLst>
          </p:cNvPr>
          <p:cNvSpPr/>
          <p:nvPr/>
        </p:nvSpPr>
        <p:spPr>
          <a:xfrm>
            <a:off x="9137574" y="560588"/>
            <a:ext cx="1379310" cy="1666583"/>
          </a:xfrm>
          <a:custGeom>
            <a:avLst/>
            <a:gdLst>
              <a:gd name="connsiteX0" fmla="*/ 838528 w 1379310"/>
              <a:gd name="connsiteY0" fmla="*/ 109784 h 1666583"/>
              <a:gd name="connsiteX1" fmla="*/ 1078957 w 1379310"/>
              <a:gd name="connsiteY1" fmla="*/ 0 h 1666583"/>
              <a:gd name="connsiteX2" fmla="*/ 1078560 w 1379310"/>
              <a:gd name="connsiteY2" fmla="*/ 2776 h 1666583"/>
              <a:gd name="connsiteX3" fmla="*/ 1009311 w 1379310"/>
              <a:gd name="connsiteY3" fmla="*/ 131597 h 1666583"/>
              <a:gd name="connsiteX4" fmla="*/ 1099819 w 1379310"/>
              <a:gd name="connsiteY4" fmla="*/ 95426 h 1666583"/>
              <a:gd name="connsiteX5" fmla="*/ 1099660 w 1379310"/>
              <a:gd name="connsiteY5" fmla="*/ 100265 h 1666583"/>
              <a:gd name="connsiteX6" fmla="*/ 1018830 w 1379310"/>
              <a:gd name="connsiteY6" fmla="*/ 248996 h 1666583"/>
              <a:gd name="connsiteX7" fmla="*/ 1057301 w 1379310"/>
              <a:gd name="connsiteY7" fmla="*/ 251296 h 1666583"/>
              <a:gd name="connsiteX8" fmla="*/ 1135752 w 1379310"/>
              <a:gd name="connsiteY8" fmla="*/ 212745 h 1666583"/>
              <a:gd name="connsiteX9" fmla="*/ 1072055 w 1379310"/>
              <a:gd name="connsiteY9" fmla="*/ 285009 h 1666583"/>
              <a:gd name="connsiteX10" fmla="*/ 1073801 w 1379310"/>
              <a:gd name="connsiteY10" fmla="*/ 288658 h 1666583"/>
              <a:gd name="connsiteX11" fmla="*/ 1091093 w 1379310"/>
              <a:gd name="connsiteY11" fmla="*/ 397093 h 1666583"/>
              <a:gd name="connsiteX12" fmla="*/ 1173272 w 1379310"/>
              <a:gd name="connsiteY12" fmla="*/ 344263 h 1666583"/>
              <a:gd name="connsiteX13" fmla="*/ 1215552 w 1379310"/>
              <a:gd name="connsiteY13" fmla="*/ 287468 h 1666583"/>
              <a:gd name="connsiteX14" fmla="*/ 1218169 w 1379310"/>
              <a:gd name="connsiteY14" fmla="*/ 291117 h 1666583"/>
              <a:gd name="connsiteX15" fmla="*/ 1255769 w 1379310"/>
              <a:gd name="connsiteY15" fmla="*/ 395268 h 1666583"/>
              <a:gd name="connsiteX16" fmla="*/ 1315975 w 1379310"/>
              <a:gd name="connsiteY16" fmla="*/ 315152 h 1666583"/>
              <a:gd name="connsiteX17" fmla="*/ 1320893 w 1379310"/>
              <a:gd name="connsiteY17" fmla="*/ 275490 h 1666583"/>
              <a:gd name="connsiteX18" fmla="*/ 1373484 w 1379310"/>
              <a:gd name="connsiteY18" fmla="*/ 354813 h 1666583"/>
              <a:gd name="connsiteX19" fmla="*/ 1379037 w 1379310"/>
              <a:gd name="connsiteY19" fmla="*/ 366791 h 1666583"/>
              <a:gd name="connsiteX20" fmla="*/ 1166530 w 1379310"/>
              <a:gd name="connsiteY20" fmla="*/ 597543 h 1666583"/>
              <a:gd name="connsiteX21" fmla="*/ 1118539 w 1379310"/>
              <a:gd name="connsiteY21" fmla="*/ 613408 h 1666583"/>
              <a:gd name="connsiteX22" fmla="*/ 1113700 w 1379310"/>
              <a:gd name="connsiteY22" fmla="*/ 651007 h 1666583"/>
              <a:gd name="connsiteX23" fmla="*/ 719781 w 1379310"/>
              <a:gd name="connsiteY23" fmla="*/ 1107513 h 1666583"/>
              <a:gd name="connsiteX24" fmla="*/ 665286 w 1379310"/>
              <a:gd name="connsiteY24" fmla="*/ 1135990 h 1666583"/>
              <a:gd name="connsiteX25" fmla="*/ 571128 w 1379310"/>
              <a:gd name="connsiteY25" fmla="*/ 1292416 h 1666583"/>
              <a:gd name="connsiteX26" fmla="*/ 570573 w 1379310"/>
              <a:gd name="connsiteY26" fmla="*/ 1304473 h 1666583"/>
              <a:gd name="connsiteX27" fmla="*/ 446909 w 1379310"/>
              <a:gd name="connsiteY27" fmla="*/ 1438529 h 1666583"/>
              <a:gd name="connsiteX28" fmla="*/ 421128 w 1379310"/>
              <a:gd name="connsiteY28" fmla="*/ 1429090 h 1666583"/>
              <a:gd name="connsiteX29" fmla="*/ 237733 w 1379310"/>
              <a:gd name="connsiteY29" fmla="*/ 1666584 h 1666583"/>
              <a:gd name="connsiteX30" fmla="*/ 237574 w 1379310"/>
              <a:gd name="connsiteY30" fmla="*/ 1662697 h 1666583"/>
              <a:gd name="connsiteX31" fmla="*/ 57431 w 1379310"/>
              <a:gd name="connsiteY31" fmla="*/ 1408069 h 1666583"/>
              <a:gd name="connsiteX32" fmla="*/ 74882 w 1379310"/>
              <a:gd name="connsiteY32" fmla="*/ 1344928 h 1666583"/>
              <a:gd name="connsiteX33" fmla="*/ 0 w 1379310"/>
              <a:gd name="connsiteY33" fmla="*/ 1231257 h 1666583"/>
              <a:gd name="connsiteX34" fmla="*/ 12693 w 1379310"/>
              <a:gd name="connsiteY34" fmla="*/ 1221183 h 1666583"/>
              <a:gd name="connsiteX35" fmla="*/ 32682 w 1379310"/>
              <a:gd name="connsiteY35" fmla="*/ 1172082 h 1666583"/>
              <a:gd name="connsiteX36" fmla="*/ 33396 w 1379310"/>
              <a:gd name="connsiteY36" fmla="*/ 1164784 h 1666583"/>
              <a:gd name="connsiteX37" fmla="*/ 81069 w 1379310"/>
              <a:gd name="connsiteY37" fmla="*/ 1158359 h 1666583"/>
              <a:gd name="connsiteX38" fmla="*/ 61634 w 1379310"/>
              <a:gd name="connsiteY38" fmla="*/ 1098311 h 1666583"/>
              <a:gd name="connsiteX39" fmla="*/ 113830 w 1379310"/>
              <a:gd name="connsiteY39" fmla="*/ 1072373 h 1666583"/>
              <a:gd name="connsiteX40" fmla="*/ 108118 w 1379310"/>
              <a:gd name="connsiteY40" fmla="*/ 1052542 h 1666583"/>
              <a:gd name="connsiteX41" fmla="*/ 183872 w 1379310"/>
              <a:gd name="connsiteY41" fmla="*/ 981944 h 1666583"/>
              <a:gd name="connsiteX42" fmla="*/ 279853 w 1379310"/>
              <a:gd name="connsiteY42" fmla="*/ 823535 h 1666583"/>
              <a:gd name="connsiteX43" fmla="*/ 385592 w 1379310"/>
              <a:gd name="connsiteY43" fmla="*/ 261926 h 1666583"/>
              <a:gd name="connsiteX44" fmla="*/ 475147 w 1379310"/>
              <a:gd name="connsiteY44" fmla="*/ 227579 h 1666583"/>
              <a:gd name="connsiteX45" fmla="*/ 612377 w 1379310"/>
              <a:gd name="connsiteY45" fmla="*/ 190693 h 1666583"/>
              <a:gd name="connsiteX46" fmla="*/ 838528 w 1379310"/>
              <a:gd name="connsiteY46" fmla="*/ 109784 h 166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79310" h="1666583">
                <a:moveTo>
                  <a:pt x="838528" y="109784"/>
                </a:moveTo>
                <a:cubicBezTo>
                  <a:pt x="893737" y="93840"/>
                  <a:pt x="1036360" y="36409"/>
                  <a:pt x="1078957" y="0"/>
                </a:cubicBezTo>
                <a:cubicBezTo>
                  <a:pt x="1078798" y="952"/>
                  <a:pt x="1078719" y="1824"/>
                  <a:pt x="1078560" y="2776"/>
                </a:cubicBezTo>
                <a:cubicBezTo>
                  <a:pt x="1069597" y="46642"/>
                  <a:pt x="988686" y="80672"/>
                  <a:pt x="1009311" y="131597"/>
                </a:cubicBezTo>
                <a:cubicBezTo>
                  <a:pt x="1036360" y="135484"/>
                  <a:pt x="1077450" y="110101"/>
                  <a:pt x="1099819" y="95426"/>
                </a:cubicBezTo>
                <a:cubicBezTo>
                  <a:pt x="1099739" y="97012"/>
                  <a:pt x="1099739" y="98678"/>
                  <a:pt x="1099660" y="100265"/>
                </a:cubicBezTo>
                <a:cubicBezTo>
                  <a:pt x="1096884" y="158964"/>
                  <a:pt x="1016688" y="191725"/>
                  <a:pt x="1018830" y="248996"/>
                </a:cubicBezTo>
                <a:cubicBezTo>
                  <a:pt x="1032950" y="256373"/>
                  <a:pt x="1042230" y="255580"/>
                  <a:pt x="1057301" y="251296"/>
                </a:cubicBezTo>
                <a:cubicBezTo>
                  <a:pt x="1080940" y="244713"/>
                  <a:pt x="1118302" y="230752"/>
                  <a:pt x="1135752" y="212745"/>
                </a:cubicBezTo>
                <a:cubicBezTo>
                  <a:pt x="1126075" y="246537"/>
                  <a:pt x="1100850" y="266685"/>
                  <a:pt x="1072055" y="285009"/>
                </a:cubicBezTo>
                <a:cubicBezTo>
                  <a:pt x="1072691" y="286199"/>
                  <a:pt x="1073245" y="287389"/>
                  <a:pt x="1073801" y="288658"/>
                </a:cubicBezTo>
                <a:cubicBezTo>
                  <a:pt x="1089031" y="323243"/>
                  <a:pt x="1075546" y="364174"/>
                  <a:pt x="1091093" y="397093"/>
                </a:cubicBezTo>
                <a:cubicBezTo>
                  <a:pt x="1117587" y="397410"/>
                  <a:pt x="1155028" y="362270"/>
                  <a:pt x="1173272" y="344263"/>
                </a:cubicBezTo>
                <a:cubicBezTo>
                  <a:pt x="1186995" y="330620"/>
                  <a:pt x="1211982" y="306030"/>
                  <a:pt x="1215552" y="287468"/>
                </a:cubicBezTo>
                <a:cubicBezTo>
                  <a:pt x="1216425" y="288658"/>
                  <a:pt x="1217376" y="289848"/>
                  <a:pt x="1218169" y="291117"/>
                </a:cubicBezTo>
                <a:cubicBezTo>
                  <a:pt x="1236017" y="318959"/>
                  <a:pt x="1226261" y="383846"/>
                  <a:pt x="1255769" y="395268"/>
                </a:cubicBezTo>
                <a:cubicBezTo>
                  <a:pt x="1283691" y="382339"/>
                  <a:pt x="1305346" y="343074"/>
                  <a:pt x="1315975" y="315152"/>
                </a:cubicBezTo>
                <a:cubicBezTo>
                  <a:pt x="1321052" y="301667"/>
                  <a:pt x="1323748" y="289927"/>
                  <a:pt x="1320893" y="275490"/>
                </a:cubicBezTo>
                <a:cubicBezTo>
                  <a:pt x="1345404" y="306267"/>
                  <a:pt x="1331998" y="342201"/>
                  <a:pt x="1373484" y="354813"/>
                </a:cubicBezTo>
                <a:cubicBezTo>
                  <a:pt x="1381814" y="357352"/>
                  <a:pt x="1378640" y="358859"/>
                  <a:pt x="1379037" y="366791"/>
                </a:cubicBezTo>
                <a:cubicBezTo>
                  <a:pt x="1357778" y="404549"/>
                  <a:pt x="1205081" y="586993"/>
                  <a:pt x="1166530" y="597543"/>
                </a:cubicBezTo>
                <a:cubicBezTo>
                  <a:pt x="1148444" y="602461"/>
                  <a:pt x="1132659" y="598971"/>
                  <a:pt x="1118539" y="613408"/>
                </a:cubicBezTo>
                <a:cubicBezTo>
                  <a:pt x="1114018" y="626575"/>
                  <a:pt x="1113621" y="637125"/>
                  <a:pt x="1113700" y="651007"/>
                </a:cubicBezTo>
                <a:cubicBezTo>
                  <a:pt x="1069041" y="719859"/>
                  <a:pt x="786571" y="1085064"/>
                  <a:pt x="719781" y="1107513"/>
                </a:cubicBezTo>
                <a:cubicBezTo>
                  <a:pt x="695269" y="1110844"/>
                  <a:pt x="684086" y="1121315"/>
                  <a:pt x="665286" y="1135990"/>
                </a:cubicBezTo>
                <a:cubicBezTo>
                  <a:pt x="610156" y="1178824"/>
                  <a:pt x="639981" y="1275044"/>
                  <a:pt x="571128" y="1292416"/>
                </a:cubicBezTo>
                <a:lnTo>
                  <a:pt x="570573" y="1304473"/>
                </a:lnTo>
                <a:cubicBezTo>
                  <a:pt x="550504" y="1343738"/>
                  <a:pt x="486650" y="1419333"/>
                  <a:pt x="446909" y="1438529"/>
                </a:cubicBezTo>
                <a:lnTo>
                  <a:pt x="421128" y="1429090"/>
                </a:lnTo>
                <a:cubicBezTo>
                  <a:pt x="379642" y="1445985"/>
                  <a:pt x="333873" y="1614627"/>
                  <a:pt x="237733" y="1666584"/>
                </a:cubicBezTo>
                <a:cubicBezTo>
                  <a:pt x="237653" y="1665315"/>
                  <a:pt x="237812" y="1663966"/>
                  <a:pt x="237574" y="1662697"/>
                </a:cubicBezTo>
                <a:cubicBezTo>
                  <a:pt x="236384" y="1656034"/>
                  <a:pt x="67267" y="1416001"/>
                  <a:pt x="57431" y="1408069"/>
                </a:cubicBezTo>
                <a:cubicBezTo>
                  <a:pt x="67108" y="1390539"/>
                  <a:pt x="74802" y="1365076"/>
                  <a:pt x="74882" y="1344928"/>
                </a:cubicBezTo>
                <a:cubicBezTo>
                  <a:pt x="74882" y="1298920"/>
                  <a:pt x="30857" y="1260369"/>
                  <a:pt x="0" y="1231257"/>
                </a:cubicBezTo>
                <a:cubicBezTo>
                  <a:pt x="4363" y="1228005"/>
                  <a:pt x="8647" y="1224832"/>
                  <a:pt x="12693" y="1221183"/>
                </a:cubicBezTo>
                <a:cubicBezTo>
                  <a:pt x="29984" y="1206112"/>
                  <a:pt x="31016" y="1193579"/>
                  <a:pt x="32682" y="1172082"/>
                </a:cubicBezTo>
                <a:cubicBezTo>
                  <a:pt x="32761" y="1171209"/>
                  <a:pt x="33078" y="1165815"/>
                  <a:pt x="33396" y="1164784"/>
                </a:cubicBezTo>
                <a:cubicBezTo>
                  <a:pt x="36331" y="1155583"/>
                  <a:pt x="67981" y="1163912"/>
                  <a:pt x="81069" y="1158359"/>
                </a:cubicBezTo>
                <a:cubicBezTo>
                  <a:pt x="83925" y="1136228"/>
                  <a:pt x="70598" y="1118618"/>
                  <a:pt x="61634" y="1098311"/>
                </a:cubicBezTo>
                <a:cubicBezTo>
                  <a:pt x="74009" y="1081019"/>
                  <a:pt x="97171" y="1086809"/>
                  <a:pt x="113830" y="1072373"/>
                </a:cubicBezTo>
                <a:lnTo>
                  <a:pt x="108118" y="1052542"/>
                </a:lnTo>
                <a:cubicBezTo>
                  <a:pt x="125490" y="1025651"/>
                  <a:pt x="160234" y="1003916"/>
                  <a:pt x="183872" y="981944"/>
                </a:cubicBezTo>
                <a:cubicBezTo>
                  <a:pt x="223851" y="944741"/>
                  <a:pt x="258674" y="873826"/>
                  <a:pt x="279853" y="823535"/>
                </a:cubicBezTo>
                <a:cubicBezTo>
                  <a:pt x="358780" y="636887"/>
                  <a:pt x="205289" y="539558"/>
                  <a:pt x="385592" y="261926"/>
                </a:cubicBezTo>
                <a:cubicBezTo>
                  <a:pt x="414544" y="246299"/>
                  <a:pt x="443894" y="237098"/>
                  <a:pt x="475147" y="227579"/>
                </a:cubicBezTo>
                <a:cubicBezTo>
                  <a:pt x="521630" y="217029"/>
                  <a:pt x="567321" y="206399"/>
                  <a:pt x="612377" y="190693"/>
                </a:cubicBezTo>
                <a:cubicBezTo>
                  <a:pt x="687814" y="173322"/>
                  <a:pt x="772134" y="149445"/>
                  <a:pt x="838528" y="1097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92956F92-0CA3-DC9D-72C4-58AFB96A2700}"/>
              </a:ext>
            </a:extLst>
          </p:cNvPr>
          <p:cNvSpPr/>
          <p:nvPr/>
        </p:nvSpPr>
        <p:spPr>
          <a:xfrm>
            <a:off x="9857355" y="560588"/>
            <a:ext cx="659529" cy="1107512"/>
          </a:xfrm>
          <a:custGeom>
            <a:avLst/>
            <a:gdLst>
              <a:gd name="connsiteX0" fmla="*/ 118747 w 659529"/>
              <a:gd name="connsiteY0" fmla="*/ 109784 h 1107512"/>
              <a:gd name="connsiteX1" fmla="*/ 359175 w 659529"/>
              <a:gd name="connsiteY1" fmla="*/ 0 h 1107512"/>
              <a:gd name="connsiteX2" fmla="*/ 358779 w 659529"/>
              <a:gd name="connsiteY2" fmla="*/ 2776 h 1107512"/>
              <a:gd name="connsiteX3" fmla="*/ 289530 w 659529"/>
              <a:gd name="connsiteY3" fmla="*/ 131597 h 1107512"/>
              <a:gd name="connsiteX4" fmla="*/ 380038 w 659529"/>
              <a:gd name="connsiteY4" fmla="*/ 95426 h 1107512"/>
              <a:gd name="connsiteX5" fmla="*/ 379879 w 659529"/>
              <a:gd name="connsiteY5" fmla="*/ 100265 h 1107512"/>
              <a:gd name="connsiteX6" fmla="*/ 299049 w 659529"/>
              <a:gd name="connsiteY6" fmla="*/ 248996 h 1107512"/>
              <a:gd name="connsiteX7" fmla="*/ 337520 w 659529"/>
              <a:gd name="connsiteY7" fmla="*/ 251296 h 1107512"/>
              <a:gd name="connsiteX8" fmla="*/ 415971 w 659529"/>
              <a:gd name="connsiteY8" fmla="*/ 212745 h 1107512"/>
              <a:gd name="connsiteX9" fmla="*/ 352274 w 659529"/>
              <a:gd name="connsiteY9" fmla="*/ 285009 h 1107512"/>
              <a:gd name="connsiteX10" fmla="*/ 354020 w 659529"/>
              <a:gd name="connsiteY10" fmla="*/ 288658 h 1107512"/>
              <a:gd name="connsiteX11" fmla="*/ 371312 w 659529"/>
              <a:gd name="connsiteY11" fmla="*/ 397093 h 1107512"/>
              <a:gd name="connsiteX12" fmla="*/ 453491 w 659529"/>
              <a:gd name="connsiteY12" fmla="*/ 344263 h 1107512"/>
              <a:gd name="connsiteX13" fmla="*/ 495771 w 659529"/>
              <a:gd name="connsiteY13" fmla="*/ 287468 h 1107512"/>
              <a:gd name="connsiteX14" fmla="*/ 498388 w 659529"/>
              <a:gd name="connsiteY14" fmla="*/ 291117 h 1107512"/>
              <a:gd name="connsiteX15" fmla="*/ 535988 w 659529"/>
              <a:gd name="connsiteY15" fmla="*/ 395268 h 1107512"/>
              <a:gd name="connsiteX16" fmla="*/ 596194 w 659529"/>
              <a:gd name="connsiteY16" fmla="*/ 315152 h 1107512"/>
              <a:gd name="connsiteX17" fmla="*/ 601112 w 659529"/>
              <a:gd name="connsiteY17" fmla="*/ 275490 h 1107512"/>
              <a:gd name="connsiteX18" fmla="*/ 653703 w 659529"/>
              <a:gd name="connsiteY18" fmla="*/ 354813 h 1107512"/>
              <a:gd name="connsiteX19" fmla="*/ 659256 w 659529"/>
              <a:gd name="connsiteY19" fmla="*/ 366791 h 1107512"/>
              <a:gd name="connsiteX20" fmla="*/ 446749 w 659529"/>
              <a:gd name="connsiteY20" fmla="*/ 597543 h 1107512"/>
              <a:gd name="connsiteX21" fmla="*/ 398758 w 659529"/>
              <a:gd name="connsiteY21" fmla="*/ 613408 h 1107512"/>
              <a:gd name="connsiteX22" fmla="*/ 393919 w 659529"/>
              <a:gd name="connsiteY22" fmla="*/ 651007 h 1107512"/>
              <a:gd name="connsiteX23" fmla="*/ 0 w 659529"/>
              <a:gd name="connsiteY23" fmla="*/ 1107513 h 1107512"/>
              <a:gd name="connsiteX24" fmla="*/ 24272 w 659529"/>
              <a:gd name="connsiteY24" fmla="*/ 799659 h 1107512"/>
              <a:gd name="connsiteX25" fmla="*/ 118747 w 659529"/>
              <a:gd name="connsiteY25" fmla="*/ 109784 h 110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9529" h="1107512">
                <a:moveTo>
                  <a:pt x="118747" y="109784"/>
                </a:moveTo>
                <a:cubicBezTo>
                  <a:pt x="173956" y="93840"/>
                  <a:pt x="316579" y="36409"/>
                  <a:pt x="359175" y="0"/>
                </a:cubicBezTo>
                <a:cubicBezTo>
                  <a:pt x="359017" y="952"/>
                  <a:pt x="358938" y="1824"/>
                  <a:pt x="358779" y="2776"/>
                </a:cubicBezTo>
                <a:cubicBezTo>
                  <a:pt x="349816" y="46642"/>
                  <a:pt x="268905" y="80672"/>
                  <a:pt x="289530" y="131597"/>
                </a:cubicBezTo>
                <a:cubicBezTo>
                  <a:pt x="316579" y="135484"/>
                  <a:pt x="357669" y="110101"/>
                  <a:pt x="380038" y="95426"/>
                </a:cubicBezTo>
                <a:cubicBezTo>
                  <a:pt x="379958" y="97012"/>
                  <a:pt x="379958" y="98678"/>
                  <a:pt x="379879" y="100265"/>
                </a:cubicBezTo>
                <a:cubicBezTo>
                  <a:pt x="377103" y="158964"/>
                  <a:pt x="296907" y="191725"/>
                  <a:pt x="299049" y="248996"/>
                </a:cubicBezTo>
                <a:cubicBezTo>
                  <a:pt x="313168" y="256373"/>
                  <a:pt x="322449" y="255580"/>
                  <a:pt x="337520" y="251296"/>
                </a:cubicBezTo>
                <a:cubicBezTo>
                  <a:pt x="361159" y="244713"/>
                  <a:pt x="398520" y="230752"/>
                  <a:pt x="415971" y="212745"/>
                </a:cubicBezTo>
                <a:cubicBezTo>
                  <a:pt x="406294" y="246537"/>
                  <a:pt x="381069" y="266685"/>
                  <a:pt x="352274" y="285009"/>
                </a:cubicBezTo>
                <a:cubicBezTo>
                  <a:pt x="352910" y="286199"/>
                  <a:pt x="353464" y="287389"/>
                  <a:pt x="354020" y="288658"/>
                </a:cubicBezTo>
                <a:cubicBezTo>
                  <a:pt x="369250" y="323243"/>
                  <a:pt x="355765" y="364174"/>
                  <a:pt x="371312" y="397093"/>
                </a:cubicBezTo>
                <a:cubicBezTo>
                  <a:pt x="397806" y="397410"/>
                  <a:pt x="435247" y="362270"/>
                  <a:pt x="453491" y="344263"/>
                </a:cubicBezTo>
                <a:cubicBezTo>
                  <a:pt x="467214" y="330620"/>
                  <a:pt x="492201" y="306030"/>
                  <a:pt x="495771" y="287468"/>
                </a:cubicBezTo>
                <a:cubicBezTo>
                  <a:pt x="496643" y="288658"/>
                  <a:pt x="497595" y="289848"/>
                  <a:pt x="498388" y="291117"/>
                </a:cubicBezTo>
                <a:cubicBezTo>
                  <a:pt x="516236" y="318959"/>
                  <a:pt x="506479" y="383846"/>
                  <a:pt x="535988" y="395268"/>
                </a:cubicBezTo>
                <a:cubicBezTo>
                  <a:pt x="563910" y="382339"/>
                  <a:pt x="585565" y="343074"/>
                  <a:pt x="596194" y="315152"/>
                </a:cubicBezTo>
                <a:cubicBezTo>
                  <a:pt x="601270" y="301667"/>
                  <a:pt x="603967" y="289927"/>
                  <a:pt x="601112" y="275490"/>
                </a:cubicBezTo>
                <a:cubicBezTo>
                  <a:pt x="625623" y="306267"/>
                  <a:pt x="612217" y="342201"/>
                  <a:pt x="653703" y="354813"/>
                </a:cubicBezTo>
                <a:cubicBezTo>
                  <a:pt x="662032" y="357352"/>
                  <a:pt x="658859" y="358859"/>
                  <a:pt x="659256" y="366791"/>
                </a:cubicBezTo>
                <a:cubicBezTo>
                  <a:pt x="637997" y="404549"/>
                  <a:pt x="485300" y="586993"/>
                  <a:pt x="446749" y="597543"/>
                </a:cubicBezTo>
                <a:cubicBezTo>
                  <a:pt x="428663" y="602461"/>
                  <a:pt x="412878" y="598971"/>
                  <a:pt x="398758" y="613408"/>
                </a:cubicBezTo>
                <a:cubicBezTo>
                  <a:pt x="394237" y="626575"/>
                  <a:pt x="393840" y="637125"/>
                  <a:pt x="393919" y="651007"/>
                </a:cubicBezTo>
                <a:cubicBezTo>
                  <a:pt x="349260" y="719859"/>
                  <a:pt x="66790" y="1085064"/>
                  <a:pt x="0" y="1107513"/>
                </a:cubicBezTo>
                <a:cubicBezTo>
                  <a:pt x="28080" y="1010659"/>
                  <a:pt x="12612" y="899606"/>
                  <a:pt x="24272" y="799659"/>
                </a:cubicBezTo>
                <a:cubicBezTo>
                  <a:pt x="37282" y="690272"/>
                  <a:pt x="133818" y="175225"/>
                  <a:pt x="118747" y="1097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C471685A-9198-63AA-B7F3-2D8BF6E5B73D}"/>
              </a:ext>
            </a:extLst>
          </p:cNvPr>
          <p:cNvSpPr/>
          <p:nvPr/>
        </p:nvSpPr>
        <p:spPr>
          <a:xfrm>
            <a:off x="9523641" y="670371"/>
            <a:ext cx="454053" cy="1182711"/>
          </a:xfrm>
          <a:custGeom>
            <a:avLst/>
            <a:gdLst>
              <a:gd name="connsiteX0" fmla="*/ 452461 w 454053"/>
              <a:gd name="connsiteY0" fmla="*/ 0 h 1182711"/>
              <a:gd name="connsiteX1" fmla="*/ 358145 w 454053"/>
              <a:gd name="connsiteY1" fmla="*/ 689955 h 1182711"/>
              <a:gd name="connsiteX2" fmla="*/ 333872 w 454053"/>
              <a:gd name="connsiteY2" fmla="*/ 997809 h 1182711"/>
              <a:gd name="connsiteX3" fmla="*/ 279377 w 454053"/>
              <a:gd name="connsiteY3" fmla="*/ 1026286 h 1182711"/>
              <a:gd name="connsiteX4" fmla="*/ 185220 w 454053"/>
              <a:gd name="connsiteY4" fmla="*/ 1182711 h 1182711"/>
              <a:gd name="connsiteX5" fmla="*/ 189265 w 454053"/>
              <a:gd name="connsiteY5" fmla="*/ 578029 h 1182711"/>
              <a:gd name="connsiteX6" fmla="*/ 122476 w 454053"/>
              <a:gd name="connsiteY6" fmla="*/ 380990 h 1182711"/>
              <a:gd name="connsiteX7" fmla="*/ 0 w 454053"/>
              <a:gd name="connsiteY7" fmla="*/ 152142 h 1182711"/>
              <a:gd name="connsiteX8" fmla="*/ 89556 w 454053"/>
              <a:gd name="connsiteY8" fmla="*/ 117795 h 1182711"/>
              <a:gd name="connsiteX9" fmla="*/ 226785 w 454053"/>
              <a:gd name="connsiteY9" fmla="*/ 80910 h 1182711"/>
              <a:gd name="connsiteX10" fmla="*/ 452461 w 454053"/>
              <a:gd name="connsiteY10" fmla="*/ 0 h 1182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4053" h="1182711">
                <a:moveTo>
                  <a:pt x="452461" y="0"/>
                </a:moveTo>
                <a:cubicBezTo>
                  <a:pt x="467532" y="65521"/>
                  <a:pt x="370996" y="580488"/>
                  <a:pt x="358145" y="689955"/>
                </a:cubicBezTo>
                <a:cubicBezTo>
                  <a:pt x="346405" y="789902"/>
                  <a:pt x="361873" y="900955"/>
                  <a:pt x="333872" y="997809"/>
                </a:cubicBezTo>
                <a:cubicBezTo>
                  <a:pt x="309361" y="1001140"/>
                  <a:pt x="298176" y="1011611"/>
                  <a:pt x="279377" y="1026286"/>
                </a:cubicBezTo>
                <a:cubicBezTo>
                  <a:pt x="224247" y="1069120"/>
                  <a:pt x="254073" y="1165339"/>
                  <a:pt x="185220" y="1182711"/>
                </a:cubicBezTo>
                <a:cubicBezTo>
                  <a:pt x="211159" y="1119491"/>
                  <a:pt x="202036" y="651007"/>
                  <a:pt x="189265" y="578029"/>
                </a:cubicBezTo>
                <a:cubicBezTo>
                  <a:pt x="177526" y="511318"/>
                  <a:pt x="147859" y="443656"/>
                  <a:pt x="122476" y="380990"/>
                </a:cubicBezTo>
                <a:cubicBezTo>
                  <a:pt x="100424" y="326733"/>
                  <a:pt x="50767" y="173639"/>
                  <a:pt x="0" y="152142"/>
                </a:cubicBezTo>
                <a:cubicBezTo>
                  <a:pt x="28953" y="136515"/>
                  <a:pt x="58302" y="127314"/>
                  <a:pt x="89556" y="117795"/>
                </a:cubicBezTo>
                <a:cubicBezTo>
                  <a:pt x="136040" y="107245"/>
                  <a:pt x="181730" y="96616"/>
                  <a:pt x="226785" y="80910"/>
                </a:cubicBezTo>
                <a:cubicBezTo>
                  <a:pt x="301746" y="63538"/>
                  <a:pt x="386067" y="39662"/>
                  <a:pt x="45246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D7FBAD2A-2F57-3741-07A7-6A310FEC7D96}"/>
              </a:ext>
            </a:extLst>
          </p:cNvPr>
          <p:cNvSpPr/>
          <p:nvPr/>
        </p:nvSpPr>
        <p:spPr>
          <a:xfrm>
            <a:off x="9613197" y="751281"/>
            <a:ext cx="164146" cy="382735"/>
          </a:xfrm>
          <a:custGeom>
            <a:avLst/>
            <a:gdLst>
              <a:gd name="connsiteX0" fmla="*/ 137229 w 164146"/>
              <a:gd name="connsiteY0" fmla="*/ 0 h 382735"/>
              <a:gd name="connsiteX1" fmla="*/ 158647 w 164146"/>
              <a:gd name="connsiteY1" fmla="*/ 25145 h 382735"/>
              <a:gd name="connsiteX2" fmla="*/ 127949 w 164146"/>
              <a:gd name="connsiteY2" fmla="*/ 377976 h 382735"/>
              <a:gd name="connsiteX3" fmla="*/ 124537 w 164146"/>
              <a:gd name="connsiteY3" fmla="*/ 382735 h 382735"/>
              <a:gd name="connsiteX4" fmla="*/ 22131 w 164146"/>
              <a:gd name="connsiteY4" fmla="*/ 72660 h 382735"/>
              <a:gd name="connsiteX5" fmla="*/ 0 w 164146"/>
              <a:gd name="connsiteY5" fmla="*/ 36885 h 382735"/>
              <a:gd name="connsiteX6" fmla="*/ 137229 w 164146"/>
              <a:gd name="connsiteY6" fmla="*/ 0 h 382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146" h="382735">
                <a:moveTo>
                  <a:pt x="137229" y="0"/>
                </a:moveTo>
                <a:cubicBezTo>
                  <a:pt x="151031" y="8646"/>
                  <a:pt x="154601" y="8726"/>
                  <a:pt x="158647" y="25145"/>
                </a:cubicBezTo>
                <a:cubicBezTo>
                  <a:pt x="172924" y="81941"/>
                  <a:pt x="158250" y="333475"/>
                  <a:pt x="127949" y="377976"/>
                </a:cubicBezTo>
                <a:cubicBezTo>
                  <a:pt x="126917" y="379562"/>
                  <a:pt x="125648" y="381149"/>
                  <a:pt x="124537" y="382735"/>
                </a:cubicBezTo>
                <a:cubicBezTo>
                  <a:pt x="143178" y="326574"/>
                  <a:pt x="51243" y="130328"/>
                  <a:pt x="22131" y="72660"/>
                </a:cubicBezTo>
                <a:cubicBezTo>
                  <a:pt x="15865" y="60206"/>
                  <a:pt x="8725" y="47753"/>
                  <a:pt x="0" y="36885"/>
                </a:cubicBezTo>
                <a:cubicBezTo>
                  <a:pt x="46404" y="26335"/>
                  <a:pt x="92174" y="15706"/>
                  <a:pt x="13722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2B9AA4CC-C57A-9A0A-86F5-05F66981914A}"/>
              </a:ext>
            </a:extLst>
          </p:cNvPr>
          <p:cNvSpPr/>
          <p:nvPr/>
        </p:nvSpPr>
        <p:spPr>
          <a:xfrm>
            <a:off x="9863700" y="1308607"/>
            <a:ext cx="1516583" cy="1752094"/>
          </a:xfrm>
          <a:custGeom>
            <a:avLst/>
            <a:gdLst>
              <a:gd name="connsiteX0" fmla="*/ 0 w 1516583"/>
              <a:gd name="connsiteY0" fmla="*/ 453888 h 1752094"/>
              <a:gd name="connsiteX1" fmla="*/ 76706 w 1516583"/>
              <a:gd name="connsiteY1" fmla="*/ 366157 h 1752094"/>
              <a:gd name="connsiteX2" fmla="*/ 408515 w 1516583"/>
              <a:gd name="connsiteY2" fmla="*/ 0 h 1752094"/>
              <a:gd name="connsiteX3" fmla="*/ 429219 w 1516583"/>
              <a:gd name="connsiteY3" fmla="*/ 48784 h 1752094"/>
              <a:gd name="connsiteX4" fmla="*/ 443577 w 1516583"/>
              <a:gd name="connsiteY4" fmla="*/ 255183 h 1752094"/>
              <a:gd name="connsiteX5" fmla="*/ 485063 w 1516583"/>
              <a:gd name="connsiteY5" fmla="*/ 569462 h 1752094"/>
              <a:gd name="connsiteX6" fmla="*/ 593815 w 1516583"/>
              <a:gd name="connsiteY6" fmla="*/ 1007962 h 1752094"/>
              <a:gd name="connsiteX7" fmla="*/ 796804 w 1516583"/>
              <a:gd name="connsiteY7" fmla="*/ 1288687 h 1752094"/>
              <a:gd name="connsiteX8" fmla="*/ 894133 w 1516583"/>
              <a:gd name="connsiteY8" fmla="*/ 1292653 h 1752094"/>
              <a:gd name="connsiteX9" fmla="*/ 1058649 w 1516583"/>
              <a:gd name="connsiteY9" fmla="*/ 1084588 h 1752094"/>
              <a:gd name="connsiteX10" fmla="*/ 1129406 w 1516583"/>
              <a:gd name="connsiteY10" fmla="*/ 882234 h 1752094"/>
              <a:gd name="connsiteX11" fmla="*/ 1224991 w 1516583"/>
              <a:gd name="connsiteY11" fmla="*/ 228927 h 1752094"/>
              <a:gd name="connsiteX12" fmla="*/ 1297809 w 1516583"/>
              <a:gd name="connsiteY12" fmla="*/ 291117 h 1752094"/>
              <a:gd name="connsiteX13" fmla="*/ 1408228 w 1516583"/>
              <a:gd name="connsiteY13" fmla="*/ 1143605 h 1752094"/>
              <a:gd name="connsiteX14" fmla="*/ 1413621 w 1516583"/>
              <a:gd name="connsiteY14" fmla="*/ 1354922 h 1752094"/>
              <a:gd name="connsiteX15" fmla="*/ 1401406 w 1516583"/>
              <a:gd name="connsiteY15" fmla="*/ 1374991 h 1752094"/>
              <a:gd name="connsiteX16" fmla="*/ 1382765 w 1516583"/>
              <a:gd name="connsiteY16" fmla="*/ 1378402 h 1752094"/>
              <a:gd name="connsiteX17" fmla="*/ 1227529 w 1516583"/>
              <a:gd name="connsiteY17" fmla="*/ 1350004 h 1752094"/>
              <a:gd name="connsiteX18" fmla="*/ 1220310 w 1516583"/>
              <a:gd name="connsiteY18" fmla="*/ 1356271 h 1752094"/>
              <a:gd name="connsiteX19" fmla="*/ 1307011 w 1516583"/>
              <a:gd name="connsiteY19" fmla="*/ 1390300 h 1752094"/>
              <a:gd name="connsiteX20" fmla="*/ 1509524 w 1516583"/>
              <a:gd name="connsiteY20" fmla="*/ 1536176 h 1752094"/>
              <a:gd name="connsiteX21" fmla="*/ 1516584 w 1516583"/>
              <a:gd name="connsiteY21" fmla="*/ 1570047 h 1752094"/>
              <a:gd name="connsiteX22" fmla="*/ 1390777 w 1516583"/>
              <a:gd name="connsiteY22" fmla="*/ 1537049 h 1752094"/>
              <a:gd name="connsiteX23" fmla="*/ 1341675 w 1516583"/>
              <a:gd name="connsiteY23" fmla="*/ 1537604 h 1752094"/>
              <a:gd name="connsiteX24" fmla="*/ 1339692 w 1516583"/>
              <a:gd name="connsiteY24" fmla="*/ 1549106 h 1752094"/>
              <a:gd name="connsiteX25" fmla="*/ 1308439 w 1516583"/>
              <a:gd name="connsiteY25" fmla="*/ 1542839 h 1752094"/>
              <a:gd name="connsiteX26" fmla="*/ 1310819 w 1516583"/>
              <a:gd name="connsiteY26" fmla="*/ 1564257 h 1752094"/>
              <a:gd name="connsiteX27" fmla="*/ 1303204 w 1516583"/>
              <a:gd name="connsiteY27" fmla="*/ 1571237 h 1752094"/>
              <a:gd name="connsiteX28" fmla="*/ 1238793 w 1516583"/>
              <a:gd name="connsiteY28" fmla="*/ 1555055 h 1752094"/>
              <a:gd name="connsiteX29" fmla="*/ 1202384 w 1516583"/>
              <a:gd name="connsiteY29" fmla="*/ 1588292 h 1752094"/>
              <a:gd name="connsiteX30" fmla="*/ 1199132 w 1516583"/>
              <a:gd name="connsiteY30" fmla="*/ 1614548 h 1752094"/>
              <a:gd name="connsiteX31" fmla="*/ 1198021 w 1516583"/>
              <a:gd name="connsiteY31" fmla="*/ 1607885 h 1752094"/>
              <a:gd name="connsiteX32" fmla="*/ 1195879 w 1516583"/>
              <a:gd name="connsiteY32" fmla="*/ 1617403 h 1752094"/>
              <a:gd name="connsiteX33" fmla="*/ 1162246 w 1516583"/>
              <a:gd name="connsiteY33" fmla="*/ 1571475 h 1752094"/>
              <a:gd name="connsiteX34" fmla="*/ 1087365 w 1516583"/>
              <a:gd name="connsiteY34" fmla="*/ 1614230 h 1752094"/>
              <a:gd name="connsiteX35" fmla="*/ 1046830 w 1516583"/>
              <a:gd name="connsiteY35" fmla="*/ 1672057 h 1752094"/>
              <a:gd name="connsiteX36" fmla="*/ 1006296 w 1516583"/>
              <a:gd name="connsiteY36" fmla="*/ 1681417 h 1752094"/>
              <a:gd name="connsiteX37" fmla="*/ 990511 w 1516583"/>
              <a:gd name="connsiteY37" fmla="*/ 1709022 h 1752094"/>
              <a:gd name="connsiteX38" fmla="*/ 986069 w 1516583"/>
              <a:gd name="connsiteY38" fmla="*/ 1673643 h 1752094"/>
              <a:gd name="connsiteX39" fmla="*/ 948866 w 1516583"/>
              <a:gd name="connsiteY39" fmla="*/ 1648498 h 1752094"/>
              <a:gd name="connsiteX40" fmla="*/ 964096 w 1516583"/>
              <a:gd name="connsiteY40" fmla="*/ 1603204 h 1752094"/>
              <a:gd name="connsiteX41" fmla="*/ 919833 w 1516583"/>
              <a:gd name="connsiteY41" fmla="*/ 1600269 h 1752094"/>
              <a:gd name="connsiteX42" fmla="*/ 866449 w 1516583"/>
              <a:gd name="connsiteY42" fmla="*/ 1566319 h 1752094"/>
              <a:gd name="connsiteX43" fmla="*/ 823139 w 1516583"/>
              <a:gd name="connsiteY43" fmla="*/ 1624701 h 1752094"/>
              <a:gd name="connsiteX44" fmla="*/ 807908 w 1516583"/>
              <a:gd name="connsiteY44" fmla="*/ 1661586 h 1752094"/>
              <a:gd name="connsiteX45" fmla="*/ 751906 w 1516583"/>
              <a:gd name="connsiteY45" fmla="*/ 1649450 h 1752094"/>
              <a:gd name="connsiteX46" fmla="*/ 701060 w 1516583"/>
              <a:gd name="connsiteY46" fmla="*/ 1727821 h 1752094"/>
              <a:gd name="connsiteX47" fmla="*/ 696062 w 1516583"/>
              <a:gd name="connsiteY47" fmla="*/ 1725759 h 1752094"/>
              <a:gd name="connsiteX48" fmla="*/ 662350 w 1516583"/>
              <a:gd name="connsiteY48" fmla="*/ 1726711 h 1752094"/>
              <a:gd name="connsiteX49" fmla="*/ 657273 w 1516583"/>
              <a:gd name="connsiteY49" fmla="*/ 1721079 h 1752094"/>
              <a:gd name="connsiteX50" fmla="*/ 652593 w 1516583"/>
              <a:gd name="connsiteY50" fmla="*/ 1683321 h 1752094"/>
              <a:gd name="connsiteX51" fmla="*/ 579616 w 1516583"/>
              <a:gd name="connsiteY51" fmla="*/ 1680148 h 1752094"/>
              <a:gd name="connsiteX52" fmla="*/ 523772 w 1516583"/>
              <a:gd name="connsiteY52" fmla="*/ 1738213 h 1752094"/>
              <a:gd name="connsiteX53" fmla="*/ 520440 w 1516583"/>
              <a:gd name="connsiteY53" fmla="*/ 1737895 h 1752094"/>
              <a:gd name="connsiteX54" fmla="*/ 519330 w 1516583"/>
              <a:gd name="connsiteY54" fmla="*/ 1734405 h 1752094"/>
              <a:gd name="connsiteX55" fmla="*/ 490932 w 1516583"/>
              <a:gd name="connsiteY55" fmla="*/ 1696885 h 1752094"/>
              <a:gd name="connsiteX56" fmla="*/ 431519 w 1516583"/>
              <a:gd name="connsiteY56" fmla="*/ 1659841 h 1752094"/>
              <a:gd name="connsiteX57" fmla="*/ 429854 w 1516583"/>
              <a:gd name="connsiteY57" fmla="*/ 1612723 h 1752094"/>
              <a:gd name="connsiteX58" fmla="*/ 376072 w 1516583"/>
              <a:gd name="connsiteY58" fmla="*/ 1610344 h 1752094"/>
              <a:gd name="connsiteX59" fmla="*/ 248044 w 1516583"/>
              <a:gd name="connsiteY59" fmla="*/ 1752094 h 1752094"/>
              <a:gd name="connsiteX60" fmla="*/ 227896 w 1516583"/>
              <a:gd name="connsiteY60" fmla="*/ 1687287 h 1752094"/>
              <a:gd name="connsiteX61" fmla="*/ 463169 w 1516583"/>
              <a:gd name="connsiteY61" fmla="*/ 1270919 h 1752094"/>
              <a:gd name="connsiteX62" fmla="*/ 472609 w 1516583"/>
              <a:gd name="connsiteY62" fmla="*/ 926021 h 1752094"/>
              <a:gd name="connsiteX63" fmla="*/ 272555 w 1516583"/>
              <a:gd name="connsiteY63" fmla="*/ 740246 h 1752094"/>
              <a:gd name="connsiteX64" fmla="*/ 316103 w 1516583"/>
              <a:gd name="connsiteY64" fmla="*/ 699949 h 1752094"/>
              <a:gd name="connsiteX65" fmla="*/ 326336 w 1516583"/>
              <a:gd name="connsiteY65" fmla="*/ 638236 h 1752094"/>
              <a:gd name="connsiteX66" fmla="*/ 281598 w 1516583"/>
              <a:gd name="connsiteY66" fmla="*/ 581520 h 1752094"/>
              <a:gd name="connsiteX67" fmla="*/ 92253 w 1516583"/>
              <a:gd name="connsiteY67" fmla="*/ 583661 h 1752094"/>
              <a:gd name="connsiteX68" fmla="*/ 92333 w 1516583"/>
              <a:gd name="connsiteY68" fmla="*/ 601112 h 1752094"/>
              <a:gd name="connsiteX69" fmla="*/ 28398 w 1516583"/>
              <a:gd name="connsiteY69" fmla="*/ 687337 h 1752094"/>
              <a:gd name="connsiteX70" fmla="*/ 0 w 1516583"/>
              <a:gd name="connsiteY70" fmla="*/ 453888 h 175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516583" h="1752094">
                <a:moveTo>
                  <a:pt x="0" y="453888"/>
                </a:moveTo>
                <a:cubicBezTo>
                  <a:pt x="27763" y="436437"/>
                  <a:pt x="55209" y="392571"/>
                  <a:pt x="76706" y="366157"/>
                </a:cubicBezTo>
                <a:cubicBezTo>
                  <a:pt x="126283" y="305236"/>
                  <a:pt x="351323" y="7456"/>
                  <a:pt x="408515" y="0"/>
                </a:cubicBezTo>
                <a:cubicBezTo>
                  <a:pt x="424142" y="14992"/>
                  <a:pt x="425649" y="27684"/>
                  <a:pt x="429219" y="48784"/>
                </a:cubicBezTo>
                <a:cubicBezTo>
                  <a:pt x="440562" y="116764"/>
                  <a:pt x="438182" y="186569"/>
                  <a:pt x="443577" y="255183"/>
                </a:cubicBezTo>
                <a:cubicBezTo>
                  <a:pt x="451905" y="359890"/>
                  <a:pt x="467928" y="465787"/>
                  <a:pt x="485063" y="569462"/>
                </a:cubicBezTo>
                <a:cubicBezTo>
                  <a:pt x="509732" y="717876"/>
                  <a:pt x="541779" y="866449"/>
                  <a:pt x="593815" y="1007962"/>
                </a:cubicBezTo>
                <a:cubicBezTo>
                  <a:pt x="630225" y="1106957"/>
                  <a:pt x="695587" y="1243314"/>
                  <a:pt x="796804" y="1288687"/>
                </a:cubicBezTo>
                <a:cubicBezTo>
                  <a:pt x="828215" y="1302728"/>
                  <a:pt x="861928" y="1305663"/>
                  <a:pt x="894133" y="1292653"/>
                </a:cubicBezTo>
                <a:cubicBezTo>
                  <a:pt x="979326" y="1258069"/>
                  <a:pt x="1024779" y="1164467"/>
                  <a:pt x="1058649" y="1084588"/>
                </a:cubicBezTo>
                <a:cubicBezTo>
                  <a:pt x="1086096" y="1019860"/>
                  <a:pt x="1111320" y="950215"/>
                  <a:pt x="1129406" y="882234"/>
                </a:cubicBezTo>
                <a:cubicBezTo>
                  <a:pt x="1157962" y="775306"/>
                  <a:pt x="1253309" y="298811"/>
                  <a:pt x="1224991" y="228927"/>
                </a:cubicBezTo>
                <a:cubicBezTo>
                  <a:pt x="1259655" y="235432"/>
                  <a:pt x="1279010" y="263195"/>
                  <a:pt x="1297809" y="291117"/>
                </a:cubicBezTo>
                <a:cubicBezTo>
                  <a:pt x="1435753" y="495454"/>
                  <a:pt x="1404896" y="901193"/>
                  <a:pt x="1408228" y="1143605"/>
                </a:cubicBezTo>
                <a:cubicBezTo>
                  <a:pt x="1408941" y="1200718"/>
                  <a:pt x="1424806" y="1303679"/>
                  <a:pt x="1413621" y="1354922"/>
                </a:cubicBezTo>
                <a:cubicBezTo>
                  <a:pt x="1411638" y="1364203"/>
                  <a:pt x="1407435" y="1367852"/>
                  <a:pt x="1401406" y="1374991"/>
                </a:cubicBezTo>
                <a:lnTo>
                  <a:pt x="1382765" y="1378402"/>
                </a:lnTo>
                <a:cubicBezTo>
                  <a:pt x="1334220" y="1357461"/>
                  <a:pt x="1280597" y="1343024"/>
                  <a:pt x="1227529" y="1350004"/>
                </a:cubicBezTo>
                <a:lnTo>
                  <a:pt x="1220310" y="1356271"/>
                </a:lnTo>
                <a:cubicBezTo>
                  <a:pt x="1246646" y="1372929"/>
                  <a:pt x="1286387" y="1365076"/>
                  <a:pt x="1307011" y="1390300"/>
                </a:cubicBezTo>
                <a:cubicBezTo>
                  <a:pt x="1369915" y="1403151"/>
                  <a:pt x="1476287" y="1482157"/>
                  <a:pt x="1509524" y="1536176"/>
                </a:cubicBezTo>
                <a:cubicBezTo>
                  <a:pt x="1515949" y="1546568"/>
                  <a:pt x="1516346" y="1558149"/>
                  <a:pt x="1516584" y="1570047"/>
                </a:cubicBezTo>
                <a:cubicBezTo>
                  <a:pt x="1479778" y="1544188"/>
                  <a:pt x="1434167" y="1542046"/>
                  <a:pt x="1390777" y="1537049"/>
                </a:cubicBezTo>
                <a:lnTo>
                  <a:pt x="1341675" y="1537604"/>
                </a:lnTo>
                <a:lnTo>
                  <a:pt x="1339692" y="1549106"/>
                </a:lnTo>
                <a:lnTo>
                  <a:pt x="1308439" y="1542839"/>
                </a:lnTo>
                <a:lnTo>
                  <a:pt x="1310819" y="1564257"/>
                </a:lnTo>
                <a:lnTo>
                  <a:pt x="1303204" y="1571237"/>
                </a:lnTo>
                <a:cubicBezTo>
                  <a:pt x="1285277" y="1562988"/>
                  <a:pt x="1258386" y="1548075"/>
                  <a:pt x="1238793" y="1555055"/>
                </a:cubicBezTo>
                <a:cubicBezTo>
                  <a:pt x="1225467" y="1559814"/>
                  <a:pt x="1207857" y="1575362"/>
                  <a:pt x="1202384" y="1588292"/>
                </a:cubicBezTo>
                <a:cubicBezTo>
                  <a:pt x="1198973" y="1596383"/>
                  <a:pt x="1199132" y="1605981"/>
                  <a:pt x="1199132" y="1614548"/>
                </a:cubicBezTo>
                <a:lnTo>
                  <a:pt x="1198021" y="1607885"/>
                </a:lnTo>
                <a:lnTo>
                  <a:pt x="1195879" y="1617403"/>
                </a:lnTo>
                <a:cubicBezTo>
                  <a:pt x="1185805" y="1601063"/>
                  <a:pt x="1176841" y="1584167"/>
                  <a:pt x="1162246" y="1571475"/>
                </a:cubicBezTo>
                <a:cubicBezTo>
                  <a:pt x="1139560" y="1588768"/>
                  <a:pt x="1108862" y="1596383"/>
                  <a:pt x="1087365" y="1614230"/>
                </a:cubicBezTo>
                <a:cubicBezTo>
                  <a:pt x="1068723" y="1629619"/>
                  <a:pt x="1063092" y="1655002"/>
                  <a:pt x="1046830" y="1672057"/>
                </a:cubicBezTo>
                <a:cubicBezTo>
                  <a:pt x="1037391" y="1681973"/>
                  <a:pt x="1012325" y="1675230"/>
                  <a:pt x="1006296" y="1681417"/>
                </a:cubicBezTo>
                <a:cubicBezTo>
                  <a:pt x="998522" y="1689429"/>
                  <a:pt x="1003202" y="1698868"/>
                  <a:pt x="990511" y="1709022"/>
                </a:cubicBezTo>
                <a:cubicBezTo>
                  <a:pt x="985593" y="1697282"/>
                  <a:pt x="986149" y="1686177"/>
                  <a:pt x="986069" y="1673643"/>
                </a:cubicBezTo>
                <a:cubicBezTo>
                  <a:pt x="977264" y="1663807"/>
                  <a:pt x="947597" y="1657938"/>
                  <a:pt x="948866" y="1648498"/>
                </a:cubicBezTo>
                <a:cubicBezTo>
                  <a:pt x="951325" y="1630095"/>
                  <a:pt x="965286" y="1624939"/>
                  <a:pt x="964096" y="1603204"/>
                </a:cubicBezTo>
                <a:cubicBezTo>
                  <a:pt x="947994" y="1592654"/>
                  <a:pt x="928956" y="1605822"/>
                  <a:pt x="919833" y="1600269"/>
                </a:cubicBezTo>
                <a:cubicBezTo>
                  <a:pt x="897623" y="1586864"/>
                  <a:pt x="898734" y="1563305"/>
                  <a:pt x="866449" y="1566319"/>
                </a:cubicBezTo>
                <a:cubicBezTo>
                  <a:pt x="848442" y="1583611"/>
                  <a:pt x="839480" y="1606139"/>
                  <a:pt x="823139" y="1624701"/>
                </a:cubicBezTo>
                <a:cubicBezTo>
                  <a:pt x="813303" y="1635886"/>
                  <a:pt x="811002" y="1647467"/>
                  <a:pt x="807908" y="1661586"/>
                </a:cubicBezTo>
                <a:cubicBezTo>
                  <a:pt x="789744" y="1653257"/>
                  <a:pt x="771896" y="1639535"/>
                  <a:pt x="751906" y="1649450"/>
                </a:cubicBezTo>
                <a:cubicBezTo>
                  <a:pt x="727554" y="1661586"/>
                  <a:pt x="734772" y="1714733"/>
                  <a:pt x="701060" y="1727821"/>
                </a:cubicBezTo>
                <a:cubicBezTo>
                  <a:pt x="699394" y="1727108"/>
                  <a:pt x="697728" y="1726393"/>
                  <a:pt x="696062" y="1725759"/>
                </a:cubicBezTo>
                <a:cubicBezTo>
                  <a:pt x="685988" y="1722110"/>
                  <a:pt x="672742" y="1725204"/>
                  <a:pt x="662350" y="1726711"/>
                </a:cubicBezTo>
                <a:lnTo>
                  <a:pt x="657273" y="1721079"/>
                </a:lnTo>
                <a:cubicBezTo>
                  <a:pt x="659653" y="1703628"/>
                  <a:pt x="662032" y="1699027"/>
                  <a:pt x="652593" y="1683321"/>
                </a:cubicBezTo>
                <a:cubicBezTo>
                  <a:pt x="632842" y="1671898"/>
                  <a:pt x="601351" y="1675706"/>
                  <a:pt x="579616" y="1680148"/>
                </a:cubicBezTo>
                <a:cubicBezTo>
                  <a:pt x="558357" y="1701407"/>
                  <a:pt x="566528" y="1737578"/>
                  <a:pt x="523772" y="1738213"/>
                </a:cubicBezTo>
                <a:cubicBezTo>
                  <a:pt x="522662" y="1738213"/>
                  <a:pt x="521472" y="1737975"/>
                  <a:pt x="520440" y="1737895"/>
                </a:cubicBezTo>
                <a:cubicBezTo>
                  <a:pt x="520124" y="1736706"/>
                  <a:pt x="519806" y="1735516"/>
                  <a:pt x="519330" y="1734405"/>
                </a:cubicBezTo>
                <a:cubicBezTo>
                  <a:pt x="513619" y="1715764"/>
                  <a:pt x="508780" y="1705928"/>
                  <a:pt x="490932" y="1696885"/>
                </a:cubicBezTo>
                <a:cubicBezTo>
                  <a:pt x="471499" y="1687049"/>
                  <a:pt x="441514" y="1679196"/>
                  <a:pt x="431519" y="1659841"/>
                </a:cubicBezTo>
                <a:cubicBezTo>
                  <a:pt x="433264" y="1642232"/>
                  <a:pt x="437389" y="1629064"/>
                  <a:pt x="429854" y="1612723"/>
                </a:cubicBezTo>
                <a:cubicBezTo>
                  <a:pt x="414226" y="1604711"/>
                  <a:pt x="392809" y="1605584"/>
                  <a:pt x="376072" y="1610344"/>
                </a:cubicBezTo>
                <a:cubicBezTo>
                  <a:pt x="335855" y="1621687"/>
                  <a:pt x="306823" y="1739641"/>
                  <a:pt x="248044" y="1752094"/>
                </a:cubicBezTo>
                <a:cubicBezTo>
                  <a:pt x="245506" y="1724014"/>
                  <a:pt x="237495" y="1712195"/>
                  <a:pt x="227896" y="1687287"/>
                </a:cubicBezTo>
                <a:cubicBezTo>
                  <a:pt x="203544" y="1623828"/>
                  <a:pt x="429377" y="1344452"/>
                  <a:pt x="463169" y="1270919"/>
                </a:cubicBezTo>
                <a:cubicBezTo>
                  <a:pt x="504973" y="1179618"/>
                  <a:pt x="509732" y="1019623"/>
                  <a:pt x="472609" y="926021"/>
                </a:cubicBezTo>
                <a:cubicBezTo>
                  <a:pt x="437389" y="837179"/>
                  <a:pt x="357907" y="777052"/>
                  <a:pt x="272555" y="740246"/>
                </a:cubicBezTo>
                <a:cubicBezTo>
                  <a:pt x="289292" y="728664"/>
                  <a:pt x="305077" y="717400"/>
                  <a:pt x="316103" y="699949"/>
                </a:cubicBezTo>
                <a:cubicBezTo>
                  <a:pt x="328002" y="681150"/>
                  <a:pt x="331334" y="659970"/>
                  <a:pt x="326336" y="638236"/>
                </a:cubicBezTo>
                <a:cubicBezTo>
                  <a:pt x="320705" y="613804"/>
                  <a:pt x="302619" y="594132"/>
                  <a:pt x="281598" y="581520"/>
                </a:cubicBezTo>
                <a:cubicBezTo>
                  <a:pt x="221233" y="545269"/>
                  <a:pt x="154839" y="567479"/>
                  <a:pt x="92253" y="583661"/>
                </a:cubicBezTo>
                <a:cubicBezTo>
                  <a:pt x="93364" y="590086"/>
                  <a:pt x="93761" y="594687"/>
                  <a:pt x="92333" y="601112"/>
                </a:cubicBezTo>
                <a:cubicBezTo>
                  <a:pt x="84877" y="633397"/>
                  <a:pt x="55923" y="669569"/>
                  <a:pt x="28398" y="687337"/>
                </a:cubicBezTo>
                <a:cubicBezTo>
                  <a:pt x="33633" y="623482"/>
                  <a:pt x="20466" y="515126"/>
                  <a:pt x="0" y="45388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D3B59339-FCB3-0DA4-AF5D-117A1381BB83}"/>
              </a:ext>
            </a:extLst>
          </p:cNvPr>
          <p:cNvSpPr/>
          <p:nvPr/>
        </p:nvSpPr>
        <p:spPr>
          <a:xfrm>
            <a:off x="11162858" y="2698749"/>
            <a:ext cx="217504" cy="179746"/>
          </a:xfrm>
          <a:custGeom>
            <a:avLst/>
            <a:gdLst>
              <a:gd name="connsiteX0" fmla="*/ 7932 w 217504"/>
              <a:gd name="connsiteY0" fmla="*/ 0 h 179746"/>
              <a:gd name="connsiteX1" fmla="*/ 210445 w 217504"/>
              <a:gd name="connsiteY1" fmla="*/ 145876 h 179746"/>
              <a:gd name="connsiteX2" fmla="*/ 217505 w 217504"/>
              <a:gd name="connsiteY2" fmla="*/ 179747 h 179746"/>
              <a:gd name="connsiteX3" fmla="*/ 91697 w 217504"/>
              <a:gd name="connsiteY3" fmla="*/ 146748 h 179746"/>
              <a:gd name="connsiteX4" fmla="*/ 42597 w 217504"/>
              <a:gd name="connsiteY4" fmla="*/ 147304 h 179746"/>
              <a:gd name="connsiteX5" fmla="*/ 33554 w 217504"/>
              <a:gd name="connsiteY5" fmla="*/ 117398 h 179746"/>
              <a:gd name="connsiteX6" fmla="*/ 45532 w 217504"/>
              <a:gd name="connsiteY6" fmla="*/ 98758 h 179746"/>
              <a:gd name="connsiteX7" fmla="*/ 0 w 217504"/>
              <a:gd name="connsiteY7" fmla="*/ 37044 h 179746"/>
              <a:gd name="connsiteX8" fmla="*/ 8329 w 217504"/>
              <a:gd name="connsiteY8" fmla="*/ 6743 h 179746"/>
              <a:gd name="connsiteX9" fmla="*/ 7932 w 217504"/>
              <a:gd name="connsiteY9" fmla="*/ 0 h 17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7504" h="179746">
                <a:moveTo>
                  <a:pt x="7932" y="0"/>
                </a:moveTo>
                <a:cubicBezTo>
                  <a:pt x="70835" y="12850"/>
                  <a:pt x="177208" y="91856"/>
                  <a:pt x="210445" y="145876"/>
                </a:cubicBezTo>
                <a:cubicBezTo>
                  <a:pt x="216870" y="156267"/>
                  <a:pt x="217267" y="167848"/>
                  <a:pt x="217505" y="179747"/>
                </a:cubicBezTo>
                <a:cubicBezTo>
                  <a:pt x="180699" y="153887"/>
                  <a:pt x="135088" y="151746"/>
                  <a:pt x="91697" y="146748"/>
                </a:cubicBezTo>
                <a:lnTo>
                  <a:pt x="42597" y="147304"/>
                </a:lnTo>
                <a:cubicBezTo>
                  <a:pt x="42835" y="134215"/>
                  <a:pt x="41248" y="128028"/>
                  <a:pt x="33554" y="117398"/>
                </a:cubicBezTo>
                <a:cubicBezTo>
                  <a:pt x="41011" y="110259"/>
                  <a:pt x="42438" y="108594"/>
                  <a:pt x="45532" y="98758"/>
                </a:cubicBezTo>
                <a:cubicBezTo>
                  <a:pt x="42358" y="69011"/>
                  <a:pt x="7456" y="65680"/>
                  <a:pt x="0" y="37044"/>
                </a:cubicBezTo>
                <a:cubicBezTo>
                  <a:pt x="4284" y="27128"/>
                  <a:pt x="8884" y="17689"/>
                  <a:pt x="8329" y="6743"/>
                </a:cubicBezTo>
                <a:cubicBezTo>
                  <a:pt x="8329" y="4521"/>
                  <a:pt x="8091" y="2221"/>
                  <a:pt x="7932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CC97CE91-7FAC-30BB-494E-09B6E2CDB81A}"/>
              </a:ext>
            </a:extLst>
          </p:cNvPr>
          <p:cNvSpPr/>
          <p:nvPr/>
        </p:nvSpPr>
        <p:spPr>
          <a:xfrm>
            <a:off x="11196412" y="2797586"/>
            <a:ext cx="60444" cy="48545"/>
          </a:xfrm>
          <a:custGeom>
            <a:avLst/>
            <a:gdLst>
              <a:gd name="connsiteX0" fmla="*/ 12057 w 60444"/>
              <a:gd name="connsiteY0" fmla="*/ 0 h 48545"/>
              <a:gd name="connsiteX1" fmla="*/ 60444 w 60444"/>
              <a:gd name="connsiteY1" fmla="*/ 39583 h 48545"/>
              <a:gd name="connsiteX2" fmla="*/ 58144 w 60444"/>
              <a:gd name="connsiteY2" fmla="*/ 47991 h 48545"/>
              <a:gd name="connsiteX3" fmla="*/ 9043 w 60444"/>
              <a:gd name="connsiteY3" fmla="*/ 48546 h 48545"/>
              <a:gd name="connsiteX4" fmla="*/ 0 w 60444"/>
              <a:gd name="connsiteY4" fmla="*/ 18641 h 48545"/>
              <a:gd name="connsiteX5" fmla="*/ 12057 w 60444"/>
              <a:gd name="connsiteY5" fmla="*/ 0 h 48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44" h="48545">
                <a:moveTo>
                  <a:pt x="12057" y="0"/>
                </a:moveTo>
                <a:cubicBezTo>
                  <a:pt x="28477" y="11581"/>
                  <a:pt x="52988" y="21576"/>
                  <a:pt x="60444" y="39583"/>
                </a:cubicBezTo>
                <a:lnTo>
                  <a:pt x="58144" y="47991"/>
                </a:lnTo>
                <a:lnTo>
                  <a:pt x="9043" y="48546"/>
                </a:lnTo>
                <a:cubicBezTo>
                  <a:pt x="9281" y="35458"/>
                  <a:pt x="7694" y="29270"/>
                  <a:pt x="0" y="18641"/>
                </a:cubicBezTo>
                <a:cubicBezTo>
                  <a:pt x="7535" y="11423"/>
                  <a:pt x="8964" y="9836"/>
                  <a:pt x="12057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9EF69789-DA6D-FFC5-ED9E-30BFB1F128B2}"/>
              </a:ext>
            </a:extLst>
          </p:cNvPr>
          <p:cNvSpPr/>
          <p:nvPr/>
        </p:nvSpPr>
        <p:spPr>
          <a:xfrm>
            <a:off x="11163890" y="2816227"/>
            <a:ext cx="41576" cy="41406"/>
          </a:xfrm>
          <a:custGeom>
            <a:avLst/>
            <a:gdLst>
              <a:gd name="connsiteX0" fmla="*/ 8328 w 41576"/>
              <a:gd name="connsiteY0" fmla="*/ 35140 h 41406"/>
              <a:gd name="connsiteX1" fmla="*/ 0 w 41576"/>
              <a:gd name="connsiteY1" fmla="*/ 8250 h 41406"/>
              <a:gd name="connsiteX2" fmla="*/ 7219 w 41576"/>
              <a:gd name="connsiteY2" fmla="*/ 317 h 41406"/>
              <a:gd name="connsiteX3" fmla="*/ 32522 w 41576"/>
              <a:gd name="connsiteY3" fmla="*/ 0 h 41406"/>
              <a:gd name="connsiteX4" fmla="*/ 41565 w 41576"/>
              <a:gd name="connsiteY4" fmla="*/ 29905 h 41406"/>
              <a:gd name="connsiteX5" fmla="*/ 39582 w 41576"/>
              <a:gd name="connsiteY5" fmla="*/ 41407 h 41406"/>
              <a:gd name="connsiteX6" fmla="*/ 8328 w 41576"/>
              <a:gd name="connsiteY6" fmla="*/ 35140 h 41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576" h="41406">
                <a:moveTo>
                  <a:pt x="8328" y="35140"/>
                </a:moveTo>
                <a:cubicBezTo>
                  <a:pt x="4204" y="26097"/>
                  <a:pt x="1983" y="18006"/>
                  <a:pt x="0" y="8250"/>
                </a:cubicBezTo>
                <a:lnTo>
                  <a:pt x="7219" y="317"/>
                </a:lnTo>
                <a:lnTo>
                  <a:pt x="32522" y="0"/>
                </a:lnTo>
                <a:cubicBezTo>
                  <a:pt x="40217" y="10629"/>
                  <a:pt x="41724" y="16817"/>
                  <a:pt x="41565" y="29905"/>
                </a:cubicBezTo>
                <a:lnTo>
                  <a:pt x="39582" y="41407"/>
                </a:lnTo>
                <a:lnTo>
                  <a:pt x="8328" y="35140"/>
                </a:ln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61BF4DA3-9974-3CDA-F9F8-B76AD1BC1992}"/>
              </a:ext>
            </a:extLst>
          </p:cNvPr>
          <p:cNvSpPr/>
          <p:nvPr/>
        </p:nvSpPr>
        <p:spPr>
          <a:xfrm>
            <a:off x="10318065" y="783169"/>
            <a:ext cx="779371" cy="1793605"/>
          </a:xfrm>
          <a:custGeom>
            <a:avLst/>
            <a:gdLst>
              <a:gd name="connsiteX0" fmla="*/ 380038 w 779371"/>
              <a:gd name="connsiteY0" fmla="*/ 32443 h 1793605"/>
              <a:gd name="connsiteX1" fmla="*/ 443814 w 779371"/>
              <a:gd name="connsiteY1" fmla="*/ 75516 h 1793605"/>
              <a:gd name="connsiteX2" fmla="*/ 488236 w 779371"/>
              <a:gd name="connsiteY2" fmla="*/ 0 h 1793605"/>
              <a:gd name="connsiteX3" fmla="*/ 504576 w 779371"/>
              <a:gd name="connsiteY3" fmla="*/ 78054 h 1793605"/>
              <a:gd name="connsiteX4" fmla="*/ 519250 w 779371"/>
              <a:gd name="connsiteY4" fmla="*/ 73215 h 1793605"/>
              <a:gd name="connsiteX5" fmla="*/ 514650 w 779371"/>
              <a:gd name="connsiteY5" fmla="*/ 79323 h 1793605"/>
              <a:gd name="connsiteX6" fmla="*/ 576919 w 779371"/>
              <a:gd name="connsiteY6" fmla="*/ 83052 h 1793605"/>
              <a:gd name="connsiteX7" fmla="*/ 393205 w 779371"/>
              <a:gd name="connsiteY7" fmla="*/ 158409 h 1793605"/>
              <a:gd name="connsiteX8" fmla="*/ 369885 w 779371"/>
              <a:gd name="connsiteY8" fmla="*/ 204178 h 1793605"/>
              <a:gd name="connsiteX9" fmla="*/ 380118 w 779371"/>
              <a:gd name="connsiteY9" fmla="*/ 210762 h 1793605"/>
              <a:gd name="connsiteX10" fmla="*/ 485856 w 779371"/>
              <a:gd name="connsiteY10" fmla="*/ 156664 h 1793605"/>
              <a:gd name="connsiteX11" fmla="*/ 356162 w 779371"/>
              <a:gd name="connsiteY11" fmla="*/ 297225 h 1793605"/>
              <a:gd name="connsiteX12" fmla="*/ 465787 w 779371"/>
              <a:gd name="connsiteY12" fmla="*/ 244237 h 1793605"/>
              <a:gd name="connsiteX13" fmla="*/ 468008 w 779371"/>
              <a:gd name="connsiteY13" fmla="*/ 247172 h 1793605"/>
              <a:gd name="connsiteX14" fmla="*/ 463169 w 779371"/>
              <a:gd name="connsiteY14" fmla="*/ 296352 h 1793605"/>
              <a:gd name="connsiteX15" fmla="*/ 482286 w 779371"/>
              <a:gd name="connsiteY15" fmla="*/ 320784 h 1793605"/>
              <a:gd name="connsiteX16" fmla="*/ 467215 w 779371"/>
              <a:gd name="connsiteY16" fmla="*/ 338235 h 1793605"/>
              <a:gd name="connsiteX17" fmla="*/ 506004 w 779371"/>
              <a:gd name="connsiteY17" fmla="*/ 352592 h 1793605"/>
              <a:gd name="connsiteX18" fmla="*/ 601668 w 779371"/>
              <a:gd name="connsiteY18" fmla="*/ 258515 h 1793605"/>
              <a:gd name="connsiteX19" fmla="*/ 604444 w 779371"/>
              <a:gd name="connsiteY19" fmla="*/ 245982 h 1793605"/>
              <a:gd name="connsiteX20" fmla="*/ 606268 w 779371"/>
              <a:gd name="connsiteY20" fmla="*/ 248441 h 1793605"/>
              <a:gd name="connsiteX21" fmla="*/ 663064 w 779371"/>
              <a:gd name="connsiteY21" fmla="*/ 406850 h 1793605"/>
              <a:gd name="connsiteX22" fmla="*/ 710341 w 779371"/>
              <a:gd name="connsiteY22" fmla="*/ 333872 h 1793605"/>
              <a:gd name="connsiteX23" fmla="*/ 708675 w 779371"/>
              <a:gd name="connsiteY23" fmla="*/ 327843 h 1793605"/>
              <a:gd name="connsiteX24" fmla="*/ 710578 w 779371"/>
              <a:gd name="connsiteY24" fmla="*/ 325067 h 1793605"/>
              <a:gd name="connsiteX25" fmla="*/ 715180 w 779371"/>
              <a:gd name="connsiteY25" fmla="*/ 293655 h 1793605"/>
              <a:gd name="connsiteX26" fmla="*/ 706533 w 779371"/>
              <a:gd name="connsiteY26" fmla="*/ 292703 h 1793605"/>
              <a:gd name="connsiteX27" fmla="*/ 712324 w 779371"/>
              <a:gd name="connsiteY27" fmla="*/ 289927 h 1793605"/>
              <a:gd name="connsiteX28" fmla="*/ 713354 w 779371"/>
              <a:gd name="connsiteY28" fmla="*/ 284692 h 1793605"/>
              <a:gd name="connsiteX29" fmla="*/ 778162 w 779371"/>
              <a:gd name="connsiteY29" fmla="*/ 351482 h 1793605"/>
              <a:gd name="connsiteX30" fmla="*/ 749526 w 779371"/>
              <a:gd name="connsiteY30" fmla="*/ 508383 h 1793605"/>
              <a:gd name="connsiteX31" fmla="*/ 759601 w 779371"/>
              <a:gd name="connsiteY31" fmla="*/ 514174 h 1793605"/>
              <a:gd name="connsiteX32" fmla="*/ 749923 w 779371"/>
              <a:gd name="connsiteY32" fmla="*/ 662826 h 1793605"/>
              <a:gd name="connsiteX33" fmla="*/ 734375 w 779371"/>
              <a:gd name="connsiteY33" fmla="*/ 677897 h 1793605"/>
              <a:gd name="connsiteX34" fmla="*/ 745719 w 779371"/>
              <a:gd name="connsiteY34" fmla="*/ 701615 h 1793605"/>
              <a:gd name="connsiteX35" fmla="*/ 728744 w 779371"/>
              <a:gd name="connsiteY35" fmla="*/ 898020 h 1793605"/>
              <a:gd name="connsiteX36" fmla="*/ 514968 w 779371"/>
              <a:gd name="connsiteY36" fmla="*/ 1707832 h 1793605"/>
              <a:gd name="connsiteX37" fmla="*/ 412243 w 779371"/>
              <a:gd name="connsiteY37" fmla="*/ 1792232 h 1793605"/>
              <a:gd name="connsiteX38" fmla="*/ 332286 w 779371"/>
              <a:gd name="connsiteY38" fmla="*/ 1770735 h 1793605"/>
              <a:gd name="connsiteX39" fmla="*/ 24749 w 779371"/>
              <a:gd name="connsiteY39" fmla="*/ 803466 h 1793605"/>
              <a:gd name="connsiteX40" fmla="*/ 0 w 779371"/>
              <a:gd name="connsiteY40" fmla="*/ 512032 h 1793605"/>
              <a:gd name="connsiteX41" fmla="*/ 9122 w 779371"/>
              <a:gd name="connsiteY41" fmla="*/ 515602 h 1793605"/>
              <a:gd name="connsiteX42" fmla="*/ 42042 w 779371"/>
              <a:gd name="connsiteY42" fmla="*/ 535750 h 1793605"/>
              <a:gd name="connsiteX43" fmla="*/ 79085 w 779371"/>
              <a:gd name="connsiteY43" fmla="*/ 524883 h 1793605"/>
              <a:gd name="connsiteX44" fmla="*/ 90032 w 779371"/>
              <a:gd name="connsiteY44" fmla="*/ 485062 h 1793605"/>
              <a:gd name="connsiteX45" fmla="*/ 53464 w 779371"/>
              <a:gd name="connsiteY45" fmla="*/ 403835 h 1793605"/>
              <a:gd name="connsiteX46" fmla="*/ 84083 w 779371"/>
              <a:gd name="connsiteY46" fmla="*/ 365205 h 1793605"/>
              <a:gd name="connsiteX47" fmla="*/ 162295 w 779371"/>
              <a:gd name="connsiteY47" fmla="*/ 362904 h 1793605"/>
              <a:gd name="connsiteX48" fmla="*/ 177129 w 779371"/>
              <a:gd name="connsiteY48" fmla="*/ 334427 h 1793605"/>
              <a:gd name="connsiteX49" fmla="*/ 148493 w 779371"/>
              <a:gd name="connsiteY49" fmla="*/ 286516 h 1793605"/>
              <a:gd name="connsiteX50" fmla="*/ 278981 w 779371"/>
              <a:gd name="connsiteY50" fmla="*/ 149049 h 1793605"/>
              <a:gd name="connsiteX51" fmla="*/ 301508 w 779371"/>
              <a:gd name="connsiteY51" fmla="*/ 152539 h 1793605"/>
              <a:gd name="connsiteX52" fmla="*/ 340139 w 779371"/>
              <a:gd name="connsiteY52" fmla="*/ 103596 h 1793605"/>
              <a:gd name="connsiteX53" fmla="*/ 362984 w 779371"/>
              <a:gd name="connsiteY53" fmla="*/ 114781 h 1793605"/>
              <a:gd name="connsiteX54" fmla="*/ 369488 w 779371"/>
              <a:gd name="connsiteY54" fmla="*/ 106135 h 1793605"/>
              <a:gd name="connsiteX55" fmla="*/ 380038 w 779371"/>
              <a:gd name="connsiteY55" fmla="*/ 32443 h 179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779371" h="1793605">
                <a:moveTo>
                  <a:pt x="380038" y="32443"/>
                </a:moveTo>
                <a:cubicBezTo>
                  <a:pt x="403280" y="42438"/>
                  <a:pt x="422872" y="61158"/>
                  <a:pt x="443814" y="75516"/>
                </a:cubicBezTo>
                <a:cubicBezTo>
                  <a:pt x="484507" y="77816"/>
                  <a:pt x="464359" y="20941"/>
                  <a:pt x="488236" y="0"/>
                </a:cubicBezTo>
                <a:cubicBezTo>
                  <a:pt x="506876" y="14992"/>
                  <a:pt x="491408" y="54892"/>
                  <a:pt x="504576" y="78054"/>
                </a:cubicBezTo>
                <a:lnTo>
                  <a:pt x="519250" y="73215"/>
                </a:lnTo>
                <a:lnTo>
                  <a:pt x="514650" y="79323"/>
                </a:lnTo>
                <a:cubicBezTo>
                  <a:pt x="535433" y="78689"/>
                  <a:pt x="556850" y="76547"/>
                  <a:pt x="576919" y="83052"/>
                </a:cubicBezTo>
                <a:cubicBezTo>
                  <a:pt x="562958" y="108514"/>
                  <a:pt x="441514" y="114940"/>
                  <a:pt x="393205" y="158409"/>
                </a:cubicBezTo>
                <a:cubicBezTo>
                  <a:pt x="378372" y="171814"/>
                  <a:pt x="370678" y="184189"/>
                  <a:pt x="369885" y="204178"/>
                </a:cubicBezTo>
                <a:lnTo>
                  <a:pt x="380118" y="210762"/>
                </a:lnTo>
                <a:cubicBezTo>
                  <a:pt x="408674" y="211238"/>
                  <a:pt x="463724" y="174908"/>
                  <a:pt x="485856" y="156664"/>
                </a:cubicBezTo>
                <a:cubicBezTo>
                  <a:pt x="479351" y="197436"/>
                  <a:pt x="388605" y="265813"/>
                  <a:pt x="356162" y="297225"/>
                </a:cubicBezTo>
                <a:cubicBezTo>
                  <a:pt x="391461" y="285009"/>
                  <a:pt x="435406" y="250027"/>
                  <a:pt x="465787" y="244237"/>
                </a:cubicBezTo>
                <a:lnTo>
                  <a:pt x="468008" y="247172"/>
                </a:lnTo>
                <a:cubicBezTo>
                  <a:pt x="474195" y="255501"/>
                  <a:pt x="458013" y="283898"/>
                  <a:pt x="463169" y="296352"/>
                </a:cubicBezTo>
                <a:cubicBezTo>
                  <a:pt x="467531" y="306981"/>
                  <a:pt x="479509" y="305236"/>
                  <a:pt x="482286" y="320784"/>
                </a:cubicBezTo>
                <a:lnTo>
                  <a:pt x="467215" y="338235"/>
                </a:lnTo>
                <a:cubicBezTo>
                  <a:pt x="479906" y="347040"/>
                  <a:pt x="489266" y="357035"/>
                  <a:pt x="506004" y="352592"/>
                </a:cubicBezTo>
                <a:cubicBezTo>
                  <a:pt x="541857" y="343074"/>
                  <a:pt x="587786" y="291831"/>
                  <a:pt x="601668" y="258515"/>
                </a:cubicBezTo>
                <a:cubicBezTo>
                  <a:pt x="603412" y="254390"/>
                  <a:pt x="604206" y="250503"/>
                  <a:pt x="604444" y="245982"/>
                </a:cubicBezTo>
                <a:cubicBezTo>
                  <a:pt x="605079" y="246775"/>
                  <a:pt x="605713" y="247568"/>
                  <a:pt x="606268" y="248441"/>
                </a:cubicBezTo>
                <a:cubicBezTo>
                  <a:pt x="635618" y="291513"/>
                  <a:pt x="611662" y="373058"/>
                  <a:pt x="663064" y="406850"/>
                </a:cubicBezTo>
                <a:cubicBezTo>
                  <a:pt x="690589" y="393761"/>
                  <a:pt x="699315" y="360842"/>
                  <a:pt x="710341" y="333872"/>
                </a:cubicBezTo>
                <a:lnTo>
                  <a:pt x="708675" y="327843"/>
                </a:lnTo>
                <a:cubicBezTo>
                  <a:pt x="709310" y="326892"/>
                  <a:pt x="710023" y="326019"/>
                  <a:pt x="710578" y="325067"/>
                </a:cubicBezTo>
                <a:cubicBezTo>
                  <a:pt x="714783" y="316659"/>
                  <a:pt x="714465" y="303174"/>
                  <a:pt x="715180" y="293655"/>
                </a:cubicBezTo>
                <a:lnTo>
                  <a:pt x="706533" y="292703"/>
                </a:lnTo>
                <a:lnTo>
                  <a:pt x="712324" y="289927"/>
                </a:lnTo>
                <a:lnTo>
                  <a:pt x="713354" y="284692"/>
                </a:lnTo>
                <a:cubicBezTo>
                  <a:pt x="741832" y="302381"/>
                  <a:pt x="768644" y="316897"/>
                  <a:pt x="778162" y="351482"/>
                </a:cubicBezTo>
                <a:cubicBezTo>
                  <a:pt x="788791" y="390430"/>
                  <a:pt x="725175" y="493153"/>
                  <a:pt x="749526" y="508383"/>
                </a:cubicBezTo>
                <a:cubicBezTo>
                  <a:pt x="752779" y="510446"/>
                  <a:pt x="756189" y="512270"/>
                  <a:pt x="759601" y="514174"/>
                </a:cubicBezTo>
                <a:cubicBezTo>
                  <a:pt x="760235" y="561371"/>
                  <a:pt x="764439" y="617691"/>
                  <a:pt x="749923" y="662826"/>
                </a:cubicBezTo>
                <a:cubicBezTo>
                  <a:pt x="744926" y="667903"/>
                  <a:pt x="740008" y="673455"/>
                  <a:pt x="734375" y="677897"/>
                </a:cubicBezTo>
                <a:cubicBezTo>
                  <a:pt x="740008" y="685275"/>
                  <a:pt x="743974" y="692334"/>
                  <a:pt x="745719" y="701615"/>
                </a:cubicBezTo>
                <a:cubicBezTo>
                  <a:pt x="756507" y="757617"/>
                  <a:pt x="736438" y="841066"/>
                  <a:pt x="728744" y="898020"/>
                </a:cubicBezTo>
                <a:cubicBezTo>
                  <a:pt x="695904" y="1141067"/>
                  <a:pt x="650690" y="1504288"/>
                  <a:pt x="514968" y="1707832"/>
                </a:cubicBezTo>
                <a:cubicBezTo>
                  <a:pt x="491012" y="1743845"/>
                  <a:pt x="457379" y="1784220"/>
                  <a:pt x="412243" y="1792232"/>
                </a:cubicBezTo>
                <a:cubicBezTo>
                  <a:pt x="382973" y="1797388"/>
                  <a:pt x="355924" y="1787552"/>
                  <a:pt x="332286" y="1770735"/>
                </a:cubicBezTo>
                <a:cubicBezTo>
                  <a:pt x="128900" y="1626050"/>
                  <a:pt x="50053" y="1048575"/>
                  <a:pt x="24749" y="803466"/>
                </a:cubicBezTo>
                <a:cubicBezTo>
                  <a:pt x="14754" y="707009"/>
                  <a:pt x="16103" y="607379"/>
                  <a:pt x="0" y="512032"/>
                </a:cubicBezTo>
                <a:cubicBezTo>
                  <a:pt x="6187" y="513539"/>
                  <a:pt x="4442" y="512508"/>
                  <a:pt x="9122" y="515602"/>
                </a:cubicBezTo>
                <a:cubicBezTo>
                  <a:pt x="20069" y="522741"/>
                  <a:pt x="30619" y="529404"/>
                  <a:pt x="42042" y="535750"/>
                </a:cubicBezTo>
                <a:cubicBezTo>
                  <a:pt x="58382" y="536385"/>
                  <a:pt x="65839" y="534640"/>
                  <a:pt x="79085" y="524883"/>
                </a:cubicBezTo>
                <a:cubicBezTo>
                  <a:pt x="88128" y="512350"/>
                  <a:pt x="90270" y="500213"/>
                  <a:pt x="90032" y="485062"/>
                </a:cubicBezTo>
                <a:cubicBezTo>
                  <a:pt x="89398" y="450239"/>
                  <a:pt x="78530" y="427632"/>
                  <a:pt x="53464" y="403835"/>
                </a:cubicBezTo>
                <a:cubicBezTo>
                  <a:pt x="66076" y="392333"/>
                  <a:pt x="73295" y="378134"/>
                  <a:pt x="84083" y="365205"/>
                </a:cubicBezTo>
                <a:cubicBezTo>
                  <a:pt x="120096" y="322291"/>
                  <a:pt x="124458" y="365919"/>
                  <a:pt x="162295" y="362904"/>
                </a:cubicBezTo>
                <a:cubicBezTo>
                  <a:pt x="174829" y="351720"/>
                  <a:pt x="174750" y="351085"/>
                  <a:pt x="177129" y="334427"/>
                </a:cubicBezTo>
                <a:cubicBezTo>
                  <a:pt x="171100" y="313803"/>
                  <a:pt x="162295" y="302460"/>
                  <a:pt x="148493" y="286516"/>
                </a:cubicBezTo>
                <a:cubicBezTo>
                  <a:pt x="183475" y="260657"/>
                  <a:pt x="255977" y="157536"/>
                  <a:pt x="278981" y="149049"/>
                </a:cubicBezTo>
                <a:cubicBezTo>
                  <a:pt x="283899" y="147224"/>
                  <a:pt x="296034" y="153649"/>
                  <a:pt x="301508" y="152539"/>
                </a:cubicBezTo>
                <a:cubicBezTo>
                  <a:pt x="309599" y="150873"/>
                  <a:pt x="324988" y="111370"/>
                  <a:pt x="340139" y="103596"/>
                </a:cubicBezTo>
                <a:lnTo>
                  <a:pt x="362984" y="114781"/>
                </a:lnTo>
                <a:cubicBezTo>
                  <a:pt x="364887" y="112322"/>
                  <a:pt x="367902" y="108990"/>
                  <a:pt x="369488" y="106135"/>
                </a:cubicBezTo>
                <a:cubicBezTo>
                  <a:pt x="379403" y="87335"/>
                  <a:pt x="385194" y="53305"/>
                  <a:pt x="380038" y="3244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0CD0A573-86F2-5D46-8CDD-B275E290117C}"/>
              </a:ext>
            </a:extLst>
          </p:cNvPr>
          <p:cNvSpPr/>
          <p:nvPr/>
        </p:nvSpPr>
        <p:spPr>
          <a:xfrm>
            <a:off x="10758627" y="1029151"/>
            <a:ext cx="338729" cy="431915"/>
          </a:xfrm>
          <a:custGeom>
            <a:avLst/>
            <a:gdLst>
              <a:gd name="connsiteX0" fmla="*/ 26573 w 338729"/>
              <a:gd name="connsiteY0" fmla="*/ 92253 h 431915"/>
              <a:gd name="connsiteX1" fmla="*/ 65362 w 338729"/>
              <a:gd name="connsiteY1" fmla="*/ 106610 h 431915"/>
              <a:gd name="connsiteX2" fmla="*/ 161026 w 338729"/>
              <a:gd name="connsiteY2" fmla="*/ 12533 h 431915"/>
              <a:gd name="connsiteX3" fmla="*/ 163802 w 338729"/>
              <a:gd name="connsiteY3" fmla="*/ 0 h 431915"/>
              <a:gd name="connsiteX4" fmla="*/ 165627 w 338729"/>
              <a:gd name="connsiteY4" fmla="*/ 2459 h 431915"/>
              <a:gd name="connsiteX5" fmla="*/ 222422 w 338729"/>
              <a:gd name="connsiteY5" fmla="*/ 160868 h 431915"/>
              <a:gd name="connsiteX6" fmla="*/ 269699 w 338729"/>
              <a:gd name="connsiteY6" fmla="*/ 87890 h 431915"/>
              <a:gd name="connsiteX7" fmla="*/ 268033 w 338729"/>
              <a:gd name="connsiteY7" fmla="*/ 81862 h 431915"/>
              <a:gd name="connsiteX8" fmla="*/ 269937 w 338729"/>
              <a:gd name="connsiteY8" fmla="*/ 79085 h 431915"/>
              <a:gd name="connsiteX9" fmla="*/ 274538 w 338729"/>
              <a:gd name="connsiteY9" fmla="*/ 47673 h 431915"/>
              <a:gd name="connsiteX10" fmla="*/ 265891 w 338729"/>
              <a:gd name="connsiteY10" fmla="*/ 46721 h 431915"/>
              <a:gd name="connsiteX11" fmla="*/ 271683 w 338729"/>
              <a:gd name="connsiteY11" fmla="*/ 43945 h 431915"/>
              <a:gd name="connsiteX12" fmla="*/ 272714 w 338729"/>
              <a:gd name="connsiteY12" fmla="*/ 38710 h 431915"/>
              <a:gd name="connsiteX13" fmla="*/ 337520 w 338729"/>
              <a:gd name="connsiteY13" fmla="*/ 105500 h 431915"/>
              <a:gd name="connsiteX14" fmla="*/ 308885 w 338729"/>
              <a:gd name="connsiteY14" fmla="*/ 262402 h 431915"/>
              <a:gd name="connsiteX15" fmla="*/ 318959 w 338729"/>
              <a:gd name="connsiteY15" fmla="*/ 268192 h 431915"/>
              <a:gd name="connsiteX16" fmla="*/ 309282 w 338729"/>
              <a:gd name="connsiteY16" fmla="*/ 416844 h 431915"/>
              <a:gd name="connsiteX17" fmla="*/ 293734 w 338729"/>
              <a:gd name="connsiteY17" fmla="*/ 431916 h 431915"/>
              <a:gd name="connsiteX18" fmla="*/ 0 w 338729"/>
              <a:gd name="connsiteY18" fmla="*/ 82100 h 431915"/>
              <a:gd name="connsiteX19" fmla="*/ 26573 w 338729"/>
              <a:gd name="connsiteY19" fmla="*/ 92253 h 431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38729" h="431915">
                <a:moveTo>
                  <a:pt x="26573" y="92253"/>
                </a:moveTo>
                <a:cubicBezTo>
                  <a:pt x="39265" y="101058"/>
                  <a:pt x="48625" y="111053"/>
                  <a:pt x="65362" y="106610"/>
                </a:cubicBezTo>
                <a:cubicBezTo>
                  <a:pt x="101217" y="97092"/>
                  <a:pt x="147144" y="45849"/>
                  <a:pt x="161026" y="12533"/>
                </a:cubicBezTo>
                <a:cubicBezTo>
                  <a:pt x="162771" y="8408"/>
                  <a:pt x="163565" y="4521"/>
                  <a:pt x="163802" y="0"/>
                </a:cubicBezTo>
                <a:cubicBezTo>
                  <a:pt x="164437" y="793"/>
                  <a:pt x="165071" y="1586"/>
                  <a:pt x="165627" y="2459"/>
                </a:cubicBezTo>
                <a:cubicBezTo>
                  <a:pt x="194976" y="45532"/>
                  <a:pt x="171021" y="127076"/>
                  <a:pt x="222422" y="160868"/>
                </a:cubicBezTo>
                <a:cubicBezTo>
                  <a:pt x="249948" y="147779"/>
                  <a:pt x="258673" y="114860"/>
                  <a:pt x="269699" y="87890"/>
                </a:cubicBezTo>
                <a:lnTo>
                  <a:pt x="268033" y="81862"/>
                </a:lnTo>
                <a:cubicBezTo>
                  <a:pt x="268668" y="80910"/>
                  <a:pt x="269382" y="80037"/>
                  <a:pt x="269937" y="79085"/>
                </a:cubicBezTo>
                <a:cubicBezTo>
                  <a:pt x="274141" y="70677"/>
                  <a:pt x="273823" y="57192"/>
                  <a:pt x="274538" y="47673"/>
                </a:cubicBezTo>
                <a:lnTo>
                  <a:pt x="265891" y="46721"/>
                </a:lnTo>
                <a:lnTo>
                  <a:pt x="271683" y="43945"/>
                </a:lnTo>
                <a:lnTo>
                  <a:pt x="272714" y="38710"/>
                </a:lnTo>
                <a:cubicBezTo>
                  <a:pt x="301191" y="56399"/>
                  <a:pt x="328002" y="70915"/>
                  <a:pt x="337520" y="105500"/>
                </a:cubicBezTo>
                <a:cubicBezTo>
                  <a:pt x="348149" y="144448"/>
                  <a:pt x="284533" y="247171"/>
                  <a:pt x="308885" y="262402"/>
                </a:cubicBezTo>
                <a:cubicBezTo>
                  <a:pt x="312137" y="264464"/>
                  <a:pt x="315548" y="266288"/>
                  <a:pt x="318959" y="268192"/>
                </a:cubicBezTo>
                <a:cubicBezTo>
                  <a:pt x="319593" y="315390"/>
                  <a:pt x="323798" y="371709"/>
                  <a:pt x="309282" y="416844"/>
                </a:cubicBezTo>
                <a:cubicBezTo>
                  <a:pt x="304284" y="421921"/>
                  <a:pt x="299366" y="427474"/>
                  <a:pt x="293734" y="431916"/>
                </a:cubicBezTo>
                <a:cubicBezTo>
                  <a:pt x="283660" y="333951"/>
                  <a:pt x="18800" y="173559"/>
                  <a:pt x="0" y="82100"/>
                </a:cubicBezTo>
                <a:cubicBezTo>
                  <a:pt x="11978" y="79879"/>
                  <a:pt x="16420" y="85828"/>
                  <a:pt x="26573" y="9225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25587A97-E580-E146-BA1C-DEA70D60E60C}"/>
              </a:ext>
            </a:extLst>
          </p:cNvPr>
          <p:cNvSpPr/>
          <p:nvPr/>
        </p:nvSpPr>
        <p:spPr>
          <a:xfrm>
            <a:off x="5242036" y="127241"/>
            <a:ext cx="2023892" cy="948292"/>
          </a:xfrm>
          <a:custGeom>
            <a:avLst/>
            <a:gdLst>
              <a:gd name="connsiteX0" fmla="*/ 463931 w 2023892"/>
              <a:gd name="connsiteY0" fmla="*/ 712564 h 948292"/>
              <a:gd name="connsiteX1" fmla="*/ 358748 w 2023892"/>
              <a:gd name="connsiteY1" fmla="*/ 638159 h 948292"/>
              <a:gd name="connsiteX2" fmla="*/ 4648 w 2023892"/>
              <a:gd name="connsiteY2" fmla="*/ 98840 h 948292"/>
              <a:gd name="connsiteX3" fmla="*/ 5918 w 2023892"/>
              <a:gd name="connsiteY3" fmla="*/ 53784 h 948292"/>
              <a:gd name="connsiteX4" fmla="*/ 58033 w 2023892"/>
              <a:gd name="connsiteY4" fmla="*/ 796 h 948292"/>
              <a:gd name="connsiteX5" fmla="*/ 70963 w 2023892"/>
              <a:gd name="connsiteY5" fmla="*/ 3493 h 948292"/>
              <a:gd name="connsiteX6" fmla="*/ 44310 w 2023892"/>
              <a:gd name="connsiteY6" fmla="*/ 110342 h 948292"/>
              <a:gd name="connsiteX7" fmla="*/ 52798 w 2023892"/>
              <a:gd name="connsiteY7" fmla="*/ 117877 h 948292"/>
              <a:gd name="connsiteX8" fmla="*/ 159329 w 2023892"/>
              <a:gd name="connsiteY8" fmla="*/ 55846 h 948292"/>
              <a:gd name="connsiteX9" fmla="*/ 143781 w 2023892"/>
              <a:gd name="connsiteY9" fmla="*/ 214731 h 948292"/>
              <a:gd name="connsiteX10" fmla="*/ 161788 w 2023892"/>
              <a:gd name="connsiteY10" fmla="*/ 224805 h 948292"/>
              <a:gd name="connsiteX11" fmla="*/ 213507 w 2023892"/>
              <a:gd name="connsiteY11" fmla="*/ 168882 h 948292"/>
              <a:gd name="connsiteX12" fmla="*/ 235321 w 2023892"/>
              <a:gd name="connsiteY12" fmla="*/ 162536 h 948292"/>
              <a:gd name="connsiteX13" fmla="*/ 336617 w 2023892"/>
              <a:gd name="connsiteY13" fmla="*/ 59495 h 948292"/>
              <a:gd name="connsiteX14" fmla="*/ 356368 w 2023892"/>
              <a:gd name="connsiteY14" fmla="*/ 187047 h 948292"/>
              <a:gd name="connsiteX15" fmla="*/ 374374 w 2023892"/>
              <a:gd name="connsiteY15" fmla="*/ 200215 h 948292"/>
              <a:gd name="connsiteX16" fmla="*/ 431805 w 2023892"/>
              <a:gd name="connsiteY16" fmla="*/ 82261 h 948292"/>
              <a:gd name="connsiteX17" fmla="*/ 447511 w 2023892"/>
              <a:gd name="connsiteY17" fmla="*/ 239797 h 948292"/>
              <a:gd name="connsiteX18" fmla="*/ 451477 w 2023892"/>
              <a:gd name="connsiteY18" fmla="*/ 294927 h 948292"/>
              <a:gd name="connsiteX19" fmla="*/ 434660 w 2023892"/>
              <a:gd name="connsiteY19" fmla="*/ 361241 h 948292"/>
              <a:gd name="connsiteX20" fmla="*/ 564672 w 2023892"/>
              <a:gd name="connsiteY20" fmla="*/ 305160 h 948292"/>
              <a:gd name="connsiteX21" fmla="*/ 534132 w 2023892"/>
              <a:gd name="connsiteY21" fmla="*/ 458571 h 948292"/>
              <a:gd name="connsiteX22" fmla="*/ 646850 w 2023892"/>
              <a:gd name="connsiteY22" fmla="*/ 384642 h 948292"/>
              <a:gd name="connsiteX23" fmla="*/ 659542 w 2023892"/>
              <a:gd name="connsiteY23" fmla="*/ 379724 h 948292"/>
              <a:gd name="connsiteX24" fmla="*/ 672234 w 2023892"/>
              <a:gd name="connsiteY24" fmla="*/ 426207 h 948292"/>
              <a:gd name="connsiteX25" fmla="*/ 704836 w 2023892"/>
              <a:gd name="connsiteY25" fmla="*/ 411215 h 948292"/>
              <a:gd name="connsiteX26" fmla="*/ 724825 w 2023892"/>
              <a:gd name="connsiteY26" fmla="*/ 373616 h 948292"/>
              <a:gd name="connsiteX27" fmla="*/ 770119 w 2023892"/>
              <a:gd name="connsiteY27" fmla="*/ 432077 h 948292"/>
              <a:gd name="connsiteX28" fmla="*/ 784635 w 2023892"/>
              <a:gd name="connsiteY28" fmla="*/ 434140 h 948292"/>
              <a:gd name="connsiteX29" fmla="*/ 804545 w 2023892"/>
              <a:gd name="connsiteY29" fmla="*/ 385594 h 948292"/>
              <a:gd name="connsiteX30" fmla="*/ 800024 w 2023892"/>
              <a:gd name="connsiteY30" fmla="*/ 315710 h 948292"/>
              <a:gd name="connsiteX31" fmla="*/ 884741 w 2023892"/>
              <a:gd name="connsiteY31" fmla="*/ 398047 h 948292"/>
              <a:gd name="connsiteX32" fmla="*/ 900447 w 2023892"/>
              <a:gd name="connsiteY32" fmla="*/ 398127 h 948292"/>
              <a:gd name="connsiteX33" fmla="*/ 924562 w 2023892"/>
              <a:gd name="connsiteY33" fmla="*/ 361003 h 948292"/>
              <a:gd name="connsiteX34" fmla="*/ 919722 w 2023892"/>
              <a:gd name="connsiteY34" fmla="*/ 289930 h 948292"/>
              <a:gd name="connsiteX35" fmla="*/ 1016259 w 2023892"/>
              <a:gd name="connsiteY35" fmla="*/ 332050 h 948292"/>
              <a:gd name="connsiteX36" fmla="*/ 1040135 w 2023892"/>
              <a:gd name="connsiteY36" fmla="*/ 315630 h 948292"/>
              <a:gd name="connsiteX37" fmla="*/ 1021177 w 2023892"/>
              <a:gd name="connsiteY37" fmla="*/ 269623 h 948292"/>
              <a:gd name="connsiteX38" fmla="*/ 980802 w 2023892"/>
              <a:gd name="connsiteY38" fmla="*/ 211955 h 948292"/>
              <a:gd name="connsiteX39" fmla="*/ 1019432 w 2023892"/>
              <a:gd name="connsiteY39" fmla="*/ 209258 h 948292"/>
              <a:gd name="connsiteX40" fmla="*/ 1446589 w 2023892"/>
              <a:gd name="connsiteY40" fmla="*/ 448180 h 948292"/>
              <a:gd name="connsiteX41" fmla="*/ 1749921 w 2023892"/>
              <a:gd name="connsiteY41" fmla="*/ 531628 h 948292"/>
              <a:gd name="connsiteX42" fmla="*/ 1884691 w 2023892"/>
              <a:gd name="connsiteY42" fmla="*/ 694400 h 948292"/>
              <a:gd name="connsiteX43" fmla="*/ 1896193 w 2023892"/>
              <a:gd name="connsiteY43" fmla="*/ 731126 h 948292"/>
              <a:gd name="connsiteX44" fmla="*/ 2019620 w 2023892"/>
              <a:gd name="connsiteY44" fmla="*/ 911983 h 948292"/>
              <a:gd name="connsiteX45" fmla="*/ 2023269 w 2023892"/>
              <a:gd name="connsiteY45" fmla="*/ 937684 h 948292"/>
              <a:gd name="connsiteX46" fmla="*/ 1501321 w 2023892"/>
              <a:gd name="connsiteY46" fmla="*/ 887473 h 948292"/>
              <a:gd name="connsiteX47" fmla="*/ 1441195 w 2023892"/>
              <a:gd name="connsiteY47" fmla="*/ 886283 h 948292"/>
              <a:gd name="connsiteX48" fmla="*/ 986751 w 2023892"/>
              <a:gd name="connsiteY48" fmla="*/ 837499 h 948292"/>
              <a:gd name="connsiteX49" fmla="*/ 730616 w 2023892"/>
              <a:gd name="connsiteY49" fmla="*/ 798789 h 948292"/>
              <a:gd name="connsiteX50" fmla="*/ 601715 w 2023892"/>
              <a:gd name="connsiteY50" fmla="*/ 764680 h 948292"/>
              <a:gd name="connsiteX51" fmla="*/ 463931 w 2023892"/>
              <a:gd name="connsiteY51" fmla="*/ 712564 h 948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023892" h="948292">
                <a:moveTo>
                  <a:pt x="463931" y="712564"/>
                </a:moveTo>
                <a:cubicBezTo>
                  <a:pt x="429187" y="690275"/>
                  <a:pt x="387384" y="668064"/>
                  <a:pt x="358748" y="638159"/>
                </a:cubicBezTo>
                <a:cubicBezTo>
                  <a:pt x="288785" y="565023"/>
                  <a:pt x="50259" y="199342"/>
                  <a:pt x="4648" y="98840"/>
                </a:cubicBezTo>
                <a:cubicBezTo>
                  <a:pt x="-2729" y="82578"/>
                  <a:pt x="-587" y="70125"/>
                  <a:pt x="5918" y="53784"/>
                </a:cubicBezTo>
                <a:cubicBezTo>
                  <a:pt x="15198" y="30463"/>
                  <a:pt x="34553" y="9918"/>
                  <a:pt x="58033" y="796"/>
                </a:cubicBezTo>
                <a:cubicBezTo>
                  <a:pt x="63586" y="-1346"/>
                  <a:pt x="65727" y="1272"/>
                  <a:pt x="70963" y="3493"/>
                </a:cubicBezTo>
                <a:cubicBezTo>
                  <a:pt x="73104" y="39585"/>
                  <a:pt x="42723" y="72901"/>
                  <a:pt x="44310" y="110342"/>
                </a:cubicBezTo>
                <a:lnTo>
                  <a:pt x="52798" y="117877"/>
                </a:lnTo>
                <a:cubicBezTo>
                  <a:pt x="91269" y="116767"/>
                  <a:pt x="130534" y="78771"/>
                  <a:pt x="159329" y="55846"/>
                </a:cubicBezTo>
                <a:cubicBezTo>
                  <a:pt x="152190" y="95825"/>
                  <a:pt x="123237" y="178877"/>
                  <a:pt x="143781" y="214731"/>
                </a:cubicBezTo>
                <a:cubicBezTo>
                  <a:pt x="148462" y="222901"/>
                  <a:pt x="153142" y="222346"/>
                  <a:pt x="161788" y="224805"/>
                </a:cubicBezTo>
                <a:cubicBezTo>
                  <a:pt x="184554" y="214731"/>
                  <a:pt x="195976" y="186413"/>
                  <a:pt x="213507" y="168882"/>
                </a:cubicBezTo>
                <a:cubicBezTo>
                  <a:pt x="221756" y="160633"/>
                  <a:pt x="224057" y="162536"/>
                  <a:pt x="235321" y="162536"/>
                </a:cubicBezTo>
                <a:cubicBezTo>
                  <a:pt x="284422" y="148496"/>
                  <a:pt x="311233" y="100188"/>
                  <a:pt x="336617" y="59495"/>
                </a:cubicBezTo>
                <a:cubicBezTo>
                  <a:pt x="336379" y="95825"/>
                  <a:pt x="328685" y="159046"/>
                  <a:pt x="356368" y="187047"/>
                </a:cubicBezTo>
                <a:cubicBezTo>
                  <a:pt x="361524" y="192283"/>
                  <a:pt x="368108" y="196328"/>
                  <a:pt x="374374" y="200215"/>
                </a:cubicBezTo>
                <a:cubicBezTo>
                  <a:pt x="394364" y="161346"/>
                  <a:pt x="413481" y="122002"/>
                  <a:pt x="431805" y="82261"/>
                </a:cubicBezTo>
                <a:cubicBezTo>
                  <a:pt x="430139" y="137629"/>
                  <a:pt x="426332" y="187285"/>
                  <a:pt x="447511" y="239797"/>
                </a:cubicBezTo>
                <a:cubicBezTo>
                  <a:pt x="456236" y="257407"/>
                  <a:pt x="452825" y="275889"/>
                  <a:pt x="451477" y="294927"/>
                </a:cubicBezTo>
                <a:lnTo>
                  <a:pt x="434660" y="361241"/>
                </a:lnTo>
                <a:cubicBezTo>
                  <a:pt x="467818" y="342600"/>
                  <a:pt x="526120" y="301352"/>
                  <a:pt x="564672" y="305160"/>
                </a:cubicBezTo>
                <a:cubicBezTo>
                  <a:pt x="577046" y="339189"/>
                  <a:pt x="533259" y="416212"/>
                  <a:pt x="534132" y="458571"/>
                </a:cubicBezTo>
                <a:cubicBezTo>
                  <a:pt x="585771" y="440406"/>
                  <a:pt x="608775" y="423272"/>
                  <a:pt x="646850" y="384642"/>
                </a:cubicBezTo>
                <a:cubicBezTo>
                  <a:pt x="652958" y="378375"/>
                  <a:pt x="650341" y="377027"/>
                  <a:pt x="659542" y="379724"/>
                </a:cubicBezTo>
                <a:cubicBezTo>
                  <a:pt x="661525" y="395192"/>
                  <a:pt x="661208" y="414388"/>
                  <a:pt x="672234" y="426207"/>
                </a:cubicBezTo>
                <a:cubicBezTo>
                  <a:pt x="686274" y="426049"/>
                  <a:pt x="694841" y="421289"/>
                  <a:pt x="704836" y="411215"/>
                </a:cubicBezTo>
                <a:cubicBezTo>
                  <a:pt x="713720" y="402331"/>
                  <a:pt x="719669" y="385118"/>
                  <a:pt x="724825" y="373616"/>
                </a:cubicBezTo>
                <a:cubicBezTo>
                  <a:pt x="737120" y="394637"/>
                  <a:pt x="748464" y="419544"/>
                  <a:pt x="770119" y="432077"/>
                </a:cubicBezTo>
                <a:lnTo>
                  <a:pt x="784635" y="434140"/>
                </a:lnTo>
                <a:cubicBezTo>
                  <a:pt x="798596" y="421368"/>
                  <a:pt x="803672" y="404631"/>
                  <a:pt x="804545" y="385594"/>
                </a:cubicBezTo>
                <a:cubicBezTo>
                  <a:pt x="805577" y="362590"/>
                  <a:pt x="802245" y="338555"/>
                  <a:pt x="800024" y="315710"/>
                </a:cubicBezTo>
                <a:cubicBezTo>
                  <a:pt x="817951" y="345218"/>
                  <a:pt x="848887" y="388767"/>
                  <a:pt x="884741" y="398047"/>
                </a:cubicBezTo>
                <a:cubicBezTo>
                  <a:pt x="890294" y="399475"/>
                  <a:pt x="894894" y="398841"/>
                  <a:pt x="900447" y="398127"/>
                </a:cubicBezTo>
                <a:cubicBezTo>
                  <a:pt x="914329" y="387735"/>
                  <a:pt x="922340" y="379644"/>
                  <a:pt x="924562" y="361003"/>
                </a:cubicBezTo>
                <a:cubicBezTo>
                  <a:pt x="927179" y="338714"/>
                  <a:pt x="922261" y="312378"/>
                  <a:pt x="919722" y="289930"/>
                </a:cubicBezTo>
                <a:cubicBezTo>
                  <a:pt x="943995" y="308888"/>
                  <a:pt x="982626" y="338158"/>
                  <a:pt x="1016259" y="332050"/>
                </a:cubicBezTo>
                <a:cubicBezTo>
                  <a:pt x="1026968" y="330067"/>
                  <a:pt x="1033631" y="323880"/>
                  <a:pt x="1040135" y="315630"/>
                </a:cubicBezTo>
                <a:cubicBezTo>
                  <a:pt x="1042118" y="296514"/>
                  <a:pt x="1032758" y="283742"/>
                  <a:pt x="1021177" y="269623"/>
                </a:cubicBezTo>
                <a:cubicBezTo>
                  <a:pt x="1007454" y="252806"/>
                  <a:pt x="985323" y="233372"/>
                  <a:pt x="980802" y="211955"/>
                </a:cubicBezTo>
                <a:cubicBezTo>
                  <a:pt x="992859" y="204578"/>
                  <a:pt x="1005789" y="206085"/>
                  <a:pt x="1019432" y="209258"/>
                </a:cubicBezTo>
                <a:cubicBezTo>
                  <a:pt x="1135958" y="236466"/>
                  <a:pt x="1317053" y="389639"/>
                  <a:pt x="1446589" y="448180"/>
                </a:cubicBezTo>
                <a:cubicBezTo>
                  <a:pt x="1541697" y="491173"/>
                  <a:pt x="1662427" y="477371"/>
                  <a:pt x="1749921" y="531628"/>
                </a:cubicBezTo>
                <a:cubicBezTo>
                  <a:pt x="1804813" y="565658"/>
                  <a:pt x="1853121" y="639190"/>
                  <a:pt x="1884691" y="694400"/>
                </a:cubicBezTo>
                <a:cubicBezTo>
                  <a:pt x="1891275" y="705822"/>
                  <a:pt x="1898097" y="717562"/>
                  <a:pt x="1896193" y="731126"/>
                </a:cubicBezTo>
                <a:cubicBezTo>
                  <a:pt x="1948071" y="755320"/>
                  <a:pt x="1999869" y="859471"/>
                  <a:pt x="2019620" y="911983"/>
                </a:cubicBezTo>
                <a:cubicBezTo>
                  <a:pt x="2023111" y="921264"/>
                  <a:pt x="2024935" y="927927"/>
                  <a:pt x="2023269" y="937684"/>
                </a:cubicBezTo>
                <a:cubicBezTo>
                  <a:pt x="1897066" y="967906"/>
                  <a:pt x="1624590" y="928007"/>
                  <a:pt x="1501321" y="887473"/>
                </a:cubicBezTo>
                <a:cubicBezTo>
                  <a:pt x="1481411" y="886124"/>
                  <a:pt x="1461184" y="886600"/>
                  <a:pt x="1441195" y="886283"/>
                </a:cubicBezTo>
                <a:cubicBezTo>
                  <a:pt x="1328159" y="917060"/>
                  <a:pt x="1098359" y="869307"/>
                  <a:pt x="986751" y="837499"/>
                </a:cubicBezTo>
                <a:cubicBezTo>
                  <a:pt x="910045" y="803866"/>
                  <a:pt x="812715" y="809260"/>
                  <a:pt x="730616" y="798789"/>
                </a:cubicBezTo>
                <a:cubicBezTo>
                  <a:pt x="685084" y="793554"/>
                  <a:pt x="643915" y="781972"/>
                  <a:pt x="601715" y="764680"/>
                </a:cubicBezTo>
                <a:cubicBezTo>
                  <a:pt x="550869" y="756748"/>
                  <a:pt x="507876" y="738107"/>
                  <a:pt x="463931" y="71256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228AE3B5-C591-8221-7A4B-D7BBCBE779EF}"/>
              </a:ext>
            </a:extLst>
          </p:cNvPr>
          <p:cNvSpPr/>
          <p:nvPr/>
        </p:nvSpPr>
        <p:spPr>
          <a:xfrm>
            <a:off x="5242036" y="127241"/>
            <a:ext cx="476811" cy="712564"/>
          </a:xfrm>
          <a:custGeom>
            <a:avLst/>
            <a:gdLst>
              <a:gd name="connsiteX0" fmla="*/ 463931 w 476811"/>
              <a:gd name="connsiteY0" fmla="*/ 712564 h 712564"/>
              <a:gd name="connsiteX1" fmla="*/ 358748 w 476811"/>
              <a:gd name="connsiteY1" fmla="*/ 638159 h 712564"/>
              <a:gd name="connsiteX2" fmla="*/ 4648 w 476811"/>
              <a:gd name="connsiteY2" fmla="*/ 98840 h 712564"/>
              <a:gd name="connsiteX3" fmla="*/ 5918 w 476811"/>
              <a:gd name="connsiteY3" fmla="*/ 53784 h 712564"/>
              <a:gd name="connsiteX4" fmla="*/ 58033 w 476811"/>
              <a:gd name="connsiteY4" fmla="*/ 796 h 712564"/>
              <a:gd name="connsiteX5" fmla="*/ 70963 w 476811"/>
              <a:gd name="connsiteY5" fmla="*/ 3493 h 712564"/>
              <a:gd name="connsiteX6" fmla="*/ 44310 w 476811"/>
              <a:gd name="connsiteY6" fmla="*/ 110342 h 712564"/>
              <a:gd name="connsiteX7" fmla="*/ 52798 w 476811"/>
              <a:gd name="connsiteY7" fmla="*/ 117877 h 712564"/>
              <a:gd name="connsiteX8" fmla="*/ 159329 w 476811"/>
              <a:gd name="connsiteY8" fmla="*/ 55846 h 712564"/>
              <a:gd name="connsiteX9" fmla="*/ 143781 w 476811"/>
              <a:gd name="connsiteY9" fmla="*/ 214731 h 712564"/>
              <a:gd name="connsiteX10" fmla="*/ 161788 w 476811"/>
              <a:gd name="connsiteY10" fmla="*/ 224805 h 712564"/>
              <a:gd name="connsiteX11" fmla="*/ 213507 w 476811"/>
              <a:gd name="connsiteY11" fmla="*/ 168882 h 712564"/>
              <a:gd name="connsiteX12" fmla="*/ 235321 w 476811"/>
              <a:gd name="connsiteY12" fmla="*/ 162536 h 712564"/>
              <a:gd name="connsiteX13" fmla="*/ 317500 w 476811"/>
              <a:gd name="connsiteY13" fmla="*/ 383055 h 712564"/>
              <a:gd name="connsiteX14" fmla="*/ 476781 w 476811"/>
              <a:gd name="connsiteY14" fmla="*/ 655531 h 712564"/>
              <a:gd name="connsiteX15" fmla="*/ 463931 w 476811"/>
              <a:gd name="connsiteY15" fmla="*/ 712564 h 712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6811" h="712564">
                <a:moveTo>
                  <a:pt x="463931" y="712564"/>
                </a:moveTo>
                <a:cubicBezTo>
                  <a:pt x="429187" y="690275"/>
                  <a:pt x="387384" y="668064"/>
                  <a:pt x="358748" y="638159"/>
                </a:cubicBezTo>
                <a:cubicBezTo>
                  <a:pt x="288785" y="565023"/>
                  <a:pt x="50259" y="199342"/>
                  <a:pt x="4648" y="98840"/>
                </a:cubicBezTo>
                <a:cubicBezTo>
                  <a:pt x="-2729" y="82578"/>
                  <a:pt x="-587" y="70125"/>
                  <a:pt x="5918" y="53784"/>
                </a:cubicBezTo>
                <a:cubicBezTo>
                  <a:pt x="15198" y="30463"/>
                  <a:pt x="34553" y="9918"/>
                  <a:pt x="58033" y="796"/>
                </a:cubicBezTo>
                <a:cubicBezTo>
                  <a:pt x="63586" y="-1346"/>
                  <a:pt x="65727" y="1272"/>
                  <a:pt x="70963" y="3493"/>
                </a:cubicBezTo>
                <a:cubicBezTo>
                  <a:pt x="73104" y="39585"/>
                  <a:pt x="42723" y="72901"/>
                  <a:pt x="44310" y="110342"/>
                </a:cubicBezTo>
                <a:lnTo>
                  <a:pt x="52798" y="117877"/>
                </a:lnTo>
                <a:cubicBezTo>
                  <a:pt x="91269" y="116767"/>
                  <a:pt x="130534" y="78771"/>
                  <a:pt x="159329" y="55846"/>
                </a:cubicBezTo>
                <a:cubicBezTo>
                  <a:pt x="152190" y="95825"/>
                  <a:pt x="123237" y="178877"/>
                  <a:pt x="143781" y="214731"/>
                </a:cubicBezTo>
                <a:cubicBezTo>
                  <a:pt x="148462" y="222901"/>
                  <a:pt x="153142" y="222346"/>
                  <a:pt x="161788" y="224805"/>
                </a:cubicBezTo>
                <a:cubicBezTo>
                  <a:pt x="184554" y="214731"/>
                  <a:pt x="195976" y="186413"/>
                  <a:pt x="213507" y="168882"/>
                </a:cubicBezTo>
                <a:cubicBezTo>
                  <a:pt x="221756" y="160633"/>
                  <a:pt x="224057" y="162536"/>
                  <a:pt x="235321" y="162536"/>
                </a:cubicBezTo>
                <a:cubicBezTo>
                  <a:pt x="296162" y="229327"/>
                  <a:pt x="285057" y="305477"/>
                  <a:pt x="317500" y="383055"/>
                </a:cubicBezTo>
                <a:cubicBezTo>
                  <a:pt x="351847" y="465234"/>
                  <a:pt x="479081" y="570893"/>
                  <a:pt x="476781" y="655531"/>
                </a:cubicBezTo>
                <a:cubicBezTo>
                  <a:pt x="476226" y="674172"/>
                  <a:pt x="472101" y="695827"/>
                  <a:pt x="463931" y="71256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037A2A6E-0667-BBA3-F89A-0BD3912EFD0A}"/>
              </a:ext>
            </a:extLst>
          </p:cNvPr>
          <p:cNvSpPr/>
          <p:nvPr/>
        </p:nvSpPr>
        <p:spPr>
          <a:xfrm>
            <a:off x="6735604" y="858367"/>
            <a:ext cx="530166" cy="217166"/>
          </a:xfrm>
          <a:custGeom>
            <a:avLst/>
            <a:gdLst>
              <a:gd name="connsiteX0" fmla="*/ 402467 w 530166"/>
              <a:gd name="connsiteY0" fmla="*/ 0 h 217166"/>
              <a:gd name="connsiteX1" fmla="*/ 525894 w 530166"/>
              <a:gd name="connsiteY1" fmla="*/ 180857 h 217166"/>
              <a:gd name="connsiteX2" fmla="*/ 529543 w 530166"/>
              <a:gd name="connsiteY2" fmla="*/ 206558 h 217166"/>
              <a:gd name="connsiteX3" fmla="*/ 7595 w 530166"/>
              <a:gd name="connsiteY3" fmla="*/ 156346 h 217166"/>
              <a:gd name="connsiteX4" fmla="*/ 535 w 530166"/>
              <a:gd name="connsiteY4" fmla="*/ 119699 h 217166"/>
              <a:gd name="connsiteX5" fmla="*/ 136733 w 530166"/>
              <a:gd name="connsiteY5" fmla="*/ 43311 h 217166"/>
              <a:gd name="connsiteX6" fmla="*/ 195115 w 530166"/>
              <a:gd name="connsiteY6" fmla="*/ 6505 h 217166"/>
              <a:gd name="connsiteX7" fmla="*/ 198130 w 530166"/>
              <a:gd name="connsiteY7" fmla="*/ 4363 h 217166"/>
              <a:gd name="connsiteX8" fmla="*/ 304582 w 530166"/>
              <a:gd name="connsiteY8" fmla="*/ 76150 h 217166"/>
              <a:gd name="connsiteX9" fmla="*/ 352096 w 530166"/>
              <a:gd name="connsiteY9" fmla="*/ 56795 h 217166"/>
              <a:gd name="connsiteX10" fmla="*/ 383746 w 530166"/>
              <a:gd name="connsiteY10" fmla="*/ 63379 h 217166"/>
              <a:gd name="connsiteX11" fmla="*/ 402467 w 530166"/>
              <a:gd name="connsiteY11" fmla="*/ 0 h 217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0166" h="217166">
                <a:moveTo>
                  <a:pt x="402467" y="0"/>
                </a:moveTo>
                <a:cubicBezTo>
                  <a:pt x="454344" y="24194"/>
                  <a:pt x="506142" y="128345"/>
                  <a:pt x="525894" y="180857"/>
                </a:cubicBezTo>
                <a:cubicBezTo>
                  <a:pt x="529384" y="190138"/>
                  <a:pt x="531208" y="196801"/>
                  <a:pt x="529543" y="206558"/>
                </a:cubicBezTo>
                <a:cubicBezTo>
                  <a:pt x="403339" y="236780"/>
                  <a:pt x="130863" y="196881"/>
                  <a:pt x="7595" y="156346"/>
                </a:cubicBezTo>
                <a:cubicBezTo>
                  <a:pt x="3074" y="143972"/>
                  <a:pt x="-1607" y="133184"/>
                  <a:pt x="535" y="119699"/>
                </a:cubicBezTo>
                <a:cubicBezTo>
                  <a:pt x="7595" y="74167"/>
                  <a:pt x="101752" y="60206"/>
                  <a:pt x="136733" y="43311"/>
                </a:cubicBezTo>
                <a:cubicBezTo>
                  <a:pt x="157040" y="33474"/>
                  <a:pt x="176792" y="19434"/>
                  <a:pt x="195115" y="6505"/>
                </a:cubicBezTo>
                <a:lnTo>
                  <a:pt x="198130" y="4363"/>
                </a:lnTo>
                <a:cubicBezTo>
                  <a:pt x="234460" y="22290"/>
                  <a:pt x="261192" y="75992"/>
                  <a:pt x="304582" y="76150"/>
                </a:cubicBezTo>
                <a:cubicBezTo>
                  <a:pt x="324095" y="76230"/>
                  <a:pt x="337818" y="57747"/>
                  <a:pt x="352096" y="56795"/>
                </a:cubicBezTo>
                <a:cubicBezTo>
                  <a:pt x="359394" y="56320"/>
                  <a:pt x="374703" y="62665"/>
                  <a:pt x="383746" y="63379"/>
                </a:cubicBezTo>
                <a:cubicBezTo>
                  <a:pt x="397866" y="46325"/>
                  <a:pt x="398263" y="21735"/>
                  <a:pt x="40246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D741CFA3-2CC6-E211-B9CF-35C564B8CE0E}"/>
              </a:ext>
            </a:extLst>
          </p:cNvPr>
          <p:cNvSpPr/>
          <p:nvPr/>
        </p:nvSpPr>
        <p:spPr>
          <a:xfrm>
            <a:off x="5843593" y="657203"/>
            <a:ext cx="390826" cy="268906"/>
          </a:xfrm>
          <a:custGeom>
            <a:avLst/>
            <a:gdLst>
              <a:gd name="connsiteX0" fmla="*/ 316659 w 390826"/>
              <a:gd name="connsiteY0" fmla="*/ 0 h 268906"/>
              <a:gd name="connsiteX1" fmla="*/ 387733 w 390826"/>
              <a:gd name="connsiteY1" fmla="*/ 50608 h 268906"/>
              <a:gd name="connsiteX2" fmla="*/ 387336 w 390826"/>
              <a:gd name="connsiteY2" fmla="*/ 61396 h 268906"/>
              <a:gd name="connsiteX3" fmla="*/ 316104 w 390826"/>
              <a:gd name="connsiteY3" fmla="*/ 132708 h 268906"/>
              <a:gd name="connsiteX4" fmla="*/ 358859 w 390826"/>
              <a:gd name="connsiteY4" fmla="*/ 140402 h 268906"/>
              <a:gd name="connsiteX5" fmla="*/ 390826 w 390826"/>
              <a:gd name="connsiteY5" fmla="*/ 124776 h 268906"/>
              <a:gd name="connsiteX6" fmla="*/ 266765 w 390826"/>
              <a:gd name="connsiteY6" fmla="*/ 244633 h 268906"/>
              <a:gd name="connsiteX7" fmla="*/ 128900 w 390826"/>
              <a:gd name="connsiteY7" fmla="*/ 268906 h 268906"/>
              <a:gd name="connsiteX8" fmla="*/ 0 w 390826"/>
              <a:gd name="connsiteY8" fmla="*/ 234797 h 268906"/>
              <a:gd name="connsiteX9" fmla="*/ 25542 w 390826"/>
              <a:gd name="connsiteY9" fmla="*/ 147224 h 268906"/>
              <a:gd name="connsiteX10" fmla="*/ 160789 w 390826"/>
              <a:gd name="connsiteY10" fmla="*/ 182602 h 268906"/>
              <a:gd name="connsiteX11" fmla="*/ 181254 w 390826"/>
              <a:gd name="connsiteY11" fmla="*/ 171973 h 268906"/>
              <a:gd name="connsiteX12" fmla="*/ 181809 w 390826"/>
              <a:gd name="connsiteY12" fmla="*/ 160313 h 268906"/>
              <a:gd name="connsiteX13" fmla="*/ 160709 w 390826"/>
              <a:gd name="connsiteY13" fmla="*/ 146986 h 268906"/>
              <a:gd name="connsiteX14" fmla="*/ 171497 w 390826"/>
              <a:gd name="connsiteY14" fmla="*/ 130170 h 268906"/>
              <a:gd name="connsiteX15" fmla="*/ 79165 w 390826"/>
              <a:gd name="connsiteY15" fmla="*/ 59889 h 268906"/>
              <a:gd name="connsiteX16" fmla="*/ 97965 w 390826"/>
              <a:gd name="connsiteY16" fmla="*/ 32602 h 268906"/>
              <a:gd name="connsiteX17" fmla="*/ 221154 w 390826"/>
              <a:gd name="connsiteY17" fmla="*/ 61476 h 268906"/>
              <a:gd name="connsiteX18" fmla="*/ 211476 w 390826"/>
              <a:gd name="connsiteY18" fmla="*/ 47118 h 268906"/>
              <a:gd name="connsiteX19" fmla="*/ 316659 w 390826"/>
              <a:gd name="connsiteY19" fmla="*/ 0 h 268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0826" h="268906">
                <a:moveTo>
                  <a:pt x="316659" y="0"/>
                </a:moveTo>
                <a:cubicBezTo>
                  <a:pt x="335776" y="9519"/>
                  <a:pt x="379959" y="29270"/>
                  <a:pt x="387733" y="50608"/>
                </a:cubicBezTo>
                <a:cubicBezTo>
                  <a:pt x="390112" y="57034"/>
                  <a:pt x="390112" y="55288"/>
                  <a:pt x="387336" y="61396"/>
                </a:cubicBezTo>
                <a:cubicBezTo>
                  <a:pt x="373534" y="91460"/>
                  <a:pt x="321736" y="90905"/>
                  <a:pt x="316104" y="132708"/>
                </a:cubicBezTo>
                <a:cubicBezTo>
                  <a:pt x="328002" y="140402"/>
                  <a:pt x="344819" y="144131"/>
                  <a:pt x="358859" y="140402"/>
                </a:cubicBezTo>
                <a:cubicBezTo>
                  <a:pt x="369885" y="137467"/>
                  <a:pt x="381069" y="130487"/>
                  <a:pt x="390826" y="124776"/>
                </a:cubicBezTo>
                <a:cubicBezTo>
                  <a:pt x="377817" y="163723"/>
                  <a:pt x="302698" y="227182"/>
                  <a:pt x="266765" y="244633"/>
                </a:cubicBezTo>
                <a:cubicBezTo>
                  <a:pt x="222820" y="266051"/>
                  <a:pt x="176653" y="267320"/>
                  <a:pt x="128900" y="268906"/>
                </a:cubicBezTo>
                <a:cubicBezTo>
                  <a:pt x="83369" y="263671"/>
                  <a:pt x="42200" y="252090"/>
                  <a:pt x="0" y="234797"/>
                </a:cubicBezTo>
                <a:cubicBezTo>
                  <a:pt x="7853" y="205448"/>
                  <a:pt x="14913" y="175701"/>
                  <a:pt x="25542" y="147224"/>
                </a:cubicBezTo>
                <a:cubicBezTo>
                  <a:pt x="68773" y="176336"/>
                  <a:pt x="107007" y="194580"/>
                  <a:pt x="160789" y="182602"/>
                </a:cubicBezTo>
                <a:cubicBezTo>
                  <a:pt x="169832" y="180540"/>
                  <a:pt x="174274" y="177922"/>
                  <a:pt x="181254" y="171973"/>
                </a:cubicBezTo>
                <a:lnTo>
                  <a:pt x="181809" y="160313"/>
                </a:lnTo>
                <a:lnTo>
                  <a:pt x="160709" y="146986"/>
                </a:lnTo>
                <a:cubicBezTo>
                  <a:pt x="162533" y="138578"/>
                  <a:pt x="165231" y="135960"/>
                  <a:pt x="171497" y="130170"/>
                </a:cubicBezTo>
                <a:cubicBezTo>
                  <a:pt x="155395" y="101851"/>
                  <a:pt x="70598" y="87811"/>
                  <a:pt x="79165" y="59889"/>
                </a:cubicBezTo>
                <a:cubicBezTo>
                  <a:pt x="82179" y="49974"/>
                  <a:pt x="91460" y="40534"/>
                  <a:pt x="97965" y="32602"/>
                </a:cubicBezTo>
                <a:cubicBezTo>
                  <a:pt x="135643" y="21973"/>
                  <a:pt x="196801" y="82100"/>
                  <a:pt x="221154" y="61476"/>
                </a:cubicBezTo>
                <a:lnTo>
                  <a:pt x="211476" y="47118"/>
                </a:lnTo>
                <a:cubicBezTo>
                  <a:pt x="224644" y="27922"/>
                  <a:pt x="292386" y="11661"/>
                  <a:pt x="31665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F5975957-39EB-488F-2B7E-11C6DA1C6148}"/>
              </a:ext>
            </a:extLst>
          </p:cNvPr>
          <p:cNvSpPr/>
          <p:nvPr/>
        </p:nvSpPr>
        <p:spPr>
          <a:xfrm>
            <a:off x="5616301" y="209502"/>
            <a:ext cx="192611" cy="456505"/>
          </a:xfrm>
          <a:custGeom>
            <a:avLst/>
            <a:gdLst>
              <a:gd name="connsiteX0" fmla="*/ 110 w 192611"/>
              <a:gd name="connsiteY0" fmla="*/ 117954 h 456505"/>
              <a:gd name="connsiteX1" fmla="*/ 57540 w 192611"/>
              <a:gd name="connsiteY1" fmla="*/ 0 h 456505"/>
              <a:gd name="connsiteX2" fmla="*/ 73246 w 192611"/>
              <a:gd name="connsiteY2" fmla="*/ 157536 h 456505"/>
              <a:gd name="connsiteX3" fmla="*/ 77212 w 192611"/>
              <a:gd name="connsiteY3" fmla="*/ 212666 h 456505"/>
              <a:gd name="connsiteX4" fmla="*/ 60396 w 192611"/>
              <a:gd name="connsiteY4" fmla="*/ 278980 h 456505"/>
              <a:gd name="connsiteX5" fmla="*/ 190407 w 192611"/>
              <a:gd name="connsiteY5" fmla="*/ 222899 h 456505"/>
              <a:gd name="connsiteX6" fmla="*/ 159867 w 192611"/>
              <a:gd name="connsiteY6" fmla="*/ 376310 h 456505"/>
              <a:gd name="connsiteX7" fmla="*/ 145113 w 192611"/>
              <a:gd name="connsiteY7" fmla="*/ 456506 h 456505"/>
              <a:gd name="connsiteX8" fmla="*/ 90856 w 192611"/>
              <a:gd name="connsiteY8" fmla="*/ 409309 h 456505"/>
              <a:gd name="connsiteX9" fmla="*/ 110 w 192611"/>
              <a:gd name="connsiteY9" fmla="*/ 117954 h 456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2611" h="456505">
                <a:moveTo>
                  <a:pt x="110" y="117954"/>
                </a:moveTo>
                <a:cubicBezTo>
                  <a:pt x="20099" y="79085"/>
                  <a:pt x="39216" y="39741"/>
                  <a:pt x="57540" y="0"/>
                </a:cubicBezTo>
                <a:cubicBezTo>
                  <a:pt x="55874" y="55368"/>
                  <a:pt x="52067" y="105024"/>
                  <a:pt x="73246" y="157536"/>
                </a:cubicBezTo>
                <a:cubicBezTo>
                  <a:pt x="81972" y="175146"/>
                  <a:pt x="78561" y="193628"/>
                  <a:pt x="77212" y="212666"/>
                </a:cubicBezTo>
                <a:lnTo>
                  <a:pt x="60396" y="278980"/>
                </a:lnTo>
                <a:cubicBezTo>
                  <a:pt x="93553" y="260339"/>
                  <a:pt x="151855" y="219091"/>
                  <a:pt x="190407" y="222899"/>
                </a:cubicBezTo>
                <a:cubicBezTo>
                  <a:pt x="202781" y="256928"/>
                  <a:pt x="158995" y="333951"/>
                  <a:pt x="159867" y="376310"/>
                </a:cubicBezTo>
                <a:cubicBezTo>
                  <a:pt x="157488" y="402645"/>
                  <a:pt x="149952" y="430409"/>
                  <a:pt x="145113" y="456506"/>
                </a:cubicBezTo>
                <a:cubicBezTo>
                  <a:pt x="126472" y="441990"/>
                  <a:pt x="107435" y="426284"/>
                  <a:pt x="90856" y="409309"/>
                </a:cubicBezTo>
                <a:cubicBezTo>
                  <a:pt x="8756" y="325384"/>
                  <a:pt x="-1239" y="229165"/>
                  <a:pt x="110" y="11795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30BAAB06-4E36-BDB1-8050-6C39066F6EBF}"/>
              </a:ext>
            </a:extLst>
          </p:cNvPr>
          <p:cNvSpPr/>
          <p:nvPr/>
        </p:nvSpPr>
        <p:spPr>
          <a:xfrm>
            <a:off x="6228549" y="840996"/>
            <a:ext cx="454522" cy="182532"/>
          </a:xfrm>
          <a:custGeom>
            <a:avLst/>
            <a:gdLst>
              <a:gd name="connsiteX0" fmla="*/ 0 w 454522"/>
              <a:gd name="connsiteY0" fmla="*/ 123824 h 182532"/>
              <a:gd name="connsiteX1" fmla="*/ 105024 w 454522"/>
              <a:gd name="connsiteY1" fmla="*/ 8012 h 182532"/>
              <a:gd name="connsiteX2" fmla="*/ 115891 w 454522"/>
              <a:gd name="connsiteY2" fmla="*/ 0 h 182532"/>
              <a:gd name="connsiteX3" fmla="*/ 125093 w 454522"/>
              <a:gd name="connsiteY3" fmla="*/ 3887 h 182532"/>
              <a:gd name="connsiteX4" fmla="*/ 179747 w 454522"/>
              <a:gd name="connsiteY4" fmla="*/ 77499 h 182532"/>
              <a:gd name="connsiteX5" fmla="*/ 390350 w 454522"/>
              <a:gd name="connsiteY5" fmla="*/ 115336 h 182532"/>
              <a:gd name="connsiteX6" fmla="*/ 451112 w 454522"/>
              <a:gd name="connsiteY6" fmla="*/ 118430 h 182532"/>
              <a:gd name="connsiteX7" fmla="*/ 454523 w 454522"/>
              <a:gd name="connsiteY7" fmla="*/ 172608 h 182532"/>
              <a:gd name="connsiteX8" fmla="*/ 0 w 454522"/>
              <a:gd name="connsiteY8" fmla="*/ 123824 h 18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4522" h="182532">
                <a:moveTo>
                  <a:pt x="0" y="123824"/>
                </a:moveTo>
                <a:cubicBezTo>
                  <a:pt x="33078" y="81465"/>
                  <a:pt x="89159" y="59651"/>
                  <a:pt x="105024" y="8012"/>
                </a:cubicBezTo>
                <a:lnTo>
                  <a:pt x="115891" y="0"/>
                </a:lnTo>
                <a:lnTo>
                  <a:pt x="125093" y="3887"/>
                </a:lnTo>
                <a:cubicBezTo>
                  <a:pt x="137309" y="41565"/>
                  <a:pt x="143179" y="59017"/>
                  <a:pt x="179747" y="77499"/>
                </a:cubicBezTo>
                <a:cubicBezTo>
                  <a:pt x="238525" y="107166"/>
                  <a:pt x="324908" y="118112"/>
                  <a:pt x="390350" y="115336"/>
                </a:cubicBezTo>
                <a:cubicBezTo>
                  <a:pt x="408277" y="114543"/>
                  <a:pt x="438262" y="106531"/>
                  <a:pt x="451112" y="118430"/>
                </a:cubicBezTo>
                <a:cubicBezTo>
                  <a:pt x="452540" y="136515"/>
                  <a:pt x="454126" y="154522"/>
                  <a:pt x="454523" y="172608"/>
                </a:cubicBezTo>
                <a:cubicBezTo>
                  <a:pt x="341487" y="203385"/>
                  <a:pt x="111687" y="155632"/>
                  <a:pt x="0" y="12382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68EA102F-14D1-B2A8-3418-7165367F9A85}"/>
              </a:ext>
            </a:extLst>
          </p:cNvPr>
          <p:cNvSpPr/>
          <p:nvPr/>
        </p:nvSpPr>
        <p:spPr>
          <a:xfrm>
            <a:off x="6457793" y="692238"/>
            <a:ext cx="229800" cy="189989"/>
          </a:xfrm>
          <a:custGeom>
            <a:avLst/>
            <a:gdLst>
              <a:gd name="connsiteX0" fmla="*/ 70995 w 229800"/>
              <a:gd name="connsiteY0" fmla="*/ 105 h 189989"/>
              <a:gd name="connsiteX1" fmla="*/ 229800 w 229800"/>
              <a:gd name="connsiteY1" fmla="*/ 49286 h 189989"/>
              <a:gd name="connsiteX2" fmla="*/ 227103 w 229800"/>
              <a:gd name="connsiteY2" fmla="*/ 189768 h 189989"/>
              <a:gd name="connsiteX3" fmla="*/ 90984 w 229800"/>
              <a:gd name="connsiteY3" fmla="*/ 183422 h 189989"/>
              <a:gd name="connsiteX4" fmla="*/ 22449 w 229800"/>
              <a:gd name="connsiteY4" fmla="*/ 170492 h 189989"/>
              <a:gd name="connsiteX5" fmla="*/ 0 w 229800"/>
              <a:gd name="connsiteY5" fmla="*/ 139715 h 189989"/>
              <a:gd name="connsiteX6" fmla="*/ 69329 w 229800"/>
              <a:gd name="connsiteY6" fmla="*/ 104892 h 189989"/>
              <a:gd name="connsiteX7" fmla="*/ 23163 w 229800"/>
              <a:gd name="connsiteY7" fmla="*/ 32628 h 189989"/>
              <a:gd name="connsiteX8" fmla="*/ 86224 w 229800"/>
              <a:gd name="connsiteY8" fmla="*/ 27710 h 189989"/>
              <a:gd name="connsiteX9" fmla="*/ 86780 w 229800"/>
              <a:gd name="connsiteY9" fmla="*/ 16367 h 189989"/>
              <a:gd name="connsiteX10" fmla="*/ 70995 w 229800"/>
              <a:gd name="connsiteY10" fmla="*/ 105 h 189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9800" h="189989">
                <a:moveTo>
                  <a:pt x="70995" y="105"/>
                </a:moveTo>
                <a:cubicBezTo>
                  <a:pt x="120492" y="-2116"/>
                  <a:pt x="183713" y="31280"/>
                  <a:pt x="229800" y="49286"/>
                </a:cubicBezTo>
                <a:cubicBezTo>
                  <a:pt x="229404" y="96087"/>
                  <a:pt x="228055" y="142967"/>
                  <a:pt x="227103" y="189768"/>
                </a:cubicBezTo>
                <a:cubicBezTo>
                  <a:pt x="181412" y="190957"/>
                  <a:pt x="136436" y="187150"/>
                  <a:pt x="90984" y="183422"/>
                </a:cubicBezTo>
                <a:cubicBezTo>
                  <a:pt x="70836" y="181359"/>
                  <a:pt x="39979" y="181359"/>
                  <a:pt x="22449" y="170492"/>
                </a:cubicBezTo>
                <a:cubicBezTo>
                  <a:pt x="10074" y="162798"/>
                  <a:pt x="3570" y="153596"/>
                  <a:pt x="0" y="139715"/>
                </a:cubicBezTo>
                <a:cubicBezTo>
                  <a:pt x="18879" y="118932"/>
                  <a:pt x="50291" y="126864"/>
                  <a:pt x="69329" y="104892"/>
                </a:cubicBezTo>
                <a:cubicBezTo>
                  <a:pt x="68774" y="76415"/>
                  <a:pt x="41407" y="53728"/>
                  <a:pt x="23163" y="32628"/>
                </a:cubicBezTo>
                <a:cubicBezTo>
                  <a:pt x="45056" y="28027"/>
                  <a:pt x="65680" y="40164"/>
                  <a:pt x="86224" y="27710"/>
                </a:cubicBezTo>
                <a:lnTo>
                  <a:pt x="86780" y="16367"/>
                </a:lnTo>
                <a:lnTo>
                  <a:pt x="70995" y="105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818B4A21-FF1C-CE93-53C9-19EDE1DD91C1}"/>
              </a:ext>
            </a:extLst>
          </p:cNvPr>
          <p:cNvSpPr/>
          <p:nvPr/>
        </p:nvSpPr>
        <p:spPr>
          <a:xfrm>
            <a:off x="6751069" y="687822"/>
            <a:ext cx="180126" cy="182602"/>
          </a:xfrm>
          <a:custGeom>
            <a:avLst/>
            <a:gdLst>
              <a:gd name="connsiteX0" fmla="*/ 77085 w 180126"/>
              <a:gd name="connsiteY0" fmla="*/ 0 h 182602"/>
              <a:gd name="connsiteX1" fmla="*/ 90967 w 180126"/>
              <a:gd name="connsiteY1" fmla="*/ 1666 h 182602"/>
              <a:gd name="connsiteX2" fmla="*/ 180126 w 180126"/>
              <a:gd name="connsiteY2" fmla="*/ 83686 h 182602"/>
              <a:gd name="connsiteX3" fmla="*/ 97075 w 180126"/>
              <a:gd name="connsiteY3" fmla="*/ 147224 h 182602"/>
              <a:gd name="connsiteX4" fmla="*/ 1173 w 180126"/>
              <a:gd name="connsiteY4" fmla="*/ 182602 h 182602"/>
              <a:gd name="connsiteX5" fmla="*/ 1807 w 180126"/>
              <a:gd name="connsiteY5" fmla="*/ 48625 h 182602"/>
              <a:gd name="connsiteX6" fmla="*/ 77085 w 180126"/>
              <a:gd name="connsiteY6" fmla="*/ 0 h 182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0126" h="182602">
                <a:moveTo>
                  <a:pt x="77085" y="0"/>
                </a:moveTo>
                <a:lnTo>
                  <a:pt x="90967" y="1666"/>
                </a:lnTo>
                <a:cubicBezTo>
                  <a:pt x="117778" y="19276"/>
                  <a:pt x="168862" y="52988"/>
                  <a:pt x="180126" y="83686"/>
                </a:cubicBezTo>
                <a:cubicBezTo>
                  <a:pt x="164183" y="115416"/>
                  <a:pt x="126980" y="131122"/>
                  <a:pt x="97075" y="147224"/>
                </a:cubicBezTo>
                <a:cubicBezTo>
                  <a:pt x="66218" y="161106"/>
                  <a:pt x="32981" y="171259"/>
                  <a:pt x="1173" y="182602"/>
                </a:cubicBezTo>
                <a:cubicBezTo>
                  <a:pt x="-1048" y="137785"/>
                  <a:pt x="300" y="93443"/>
                  <a:pt x="1807" y="48625"/>
                </a:cubicBezTo>
                <a:cubicBezTo>
                  <a:pt x="33220" y="35854"/>
                  <a:pt x="55509" y="27208"/>
                  <a:pt x="7708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5BAB95D5-A0BC-BBC8-A276-7D585F148844}"/>
              </a:ext>
            </a:extLst>
          </p:cNvPr>
          <p:cNvSpPr/>
          <p:nvPr/>
        </p:nvSpPr>
        <p:spPr>
          <a:xfrm>
            <a:off x="6044760" y="630154"/>
            <a:ext cx="64248" cy="42279"/>
          </a:xfrm>
          <a:custGeom>
            <a:avLst/>
            <a:gdLst>
              <a:gd name="connsiteX0" fmla="*/ 12371 w 64248"/>
              <a:gd name="connsiteY0" fmla="*/ 0 h 42279"/>
              <a:gd name="connsiteX1" fmla="*/ 64249 w 64248"/>
              <a:gd name="connsiteY1" fmla="*/ 30222 h 42279"/>
              <a:gd name="connsiteX2" fmla="*/ 59251 w 64248"/>
              <a:gd name="connsiteY2" fmla="*/ 42279 h 42279"/>
              <a:gd name="connsiteX3" fmla="*/ 1107 w 64248"/>
              <a:gd name="connsiteY3" fmla="*/ 35299 h 42279"/>
              <a:gd name="connsiteX4" fmla="*/ 12371 w 64248"/>
              <a:gd name="connsiteY4" fmla="*/ 0 h 4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248" h="42279">
                <a:moveTo>
                  <a:pt x="12371" y="0"/>
                </a:moveTo>
                <a:cubicBezTo>
                  <a:pt x="30536" y="10629"/>
                  <a:pt x="49256" y="14120"/>
                  <a:pt x="64249" y="30222"/>
                </a:cubicBezTo>
                <a:lnTo>
                  <a:pt x="59251" y="42279"/>
                </a:lnTo>
                <a:cubicBezTo>
                  <a:pt x="39896" y="41645"/>
                  <a:pt x="19193" y="42993"/>
                  <a:pt x="1107" y="35299"/>
                </a:cubicBezTo>
                <a:cubicBezTo>
                  <a:pt x="-2859" y="19514"/>
                  <a:pt x="4518" y="13326"/>
                  <a:pt x="1237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5EB9ABB4-A7D9-1D2A-97D2-F1D117FAFEBF}"/>
              </a:ext>
            </a:extLst>
          </p:cNvPr>
          <p:cNvSpPr/>
          <p:nvPr/>
        </p:nvSpPr>
        <p:spPr>
          <a:xfrm>
            <a:off x="1937155" y="4540161"/>
            <a:ext cx="1356336" cy="1515869"/>
          </a:xfrm>
          <a:custGeom>
            <a:avLst/>
            <a:gdLst>
              <a:gd name="connsiteX0" fmla="*/ 1355953 w 1356336"/>
              <a:gd name="connsiteY0" fmla="*/ 0 h 1515869"/>
              <a:gd name="connsiteX1" fmla="*/ 1247836 w 1356336"/>
              <a:gd name="connsiteY1" fmla="*/ 336648 h 1515869"/>
              <a:gd name="connsiteX2" fmla="*/ 1289877 w 1356336"/>
              <a:gd name="connsiteY2" fmla="*/ 408515 h 1515869"/>
              <a:gd name="connsiteX3" fmla="*/ 1327000 w 1356336"/>
              <a:gd name="connsiteY3" fmla="*/ 719780 h 1515869"/>
              <a:gd name="connsiteX4" fmla="*/ 1129009 w 1356336"/>
              <a:gd name="connsiteY4" fmla="*/ 953467 h 1515869"/>
              <a:gd name="connsiteX5" fmla="*/ 1232685 w 1356336"/>
              <a:gd name="connsiteY5" fmla="*/ 1152330 h 1515869"/>
              <a:gd name="connsiteX6" fmla="*/ 1235779 w 1356336"/>
              <a:gd name="connsiteY6" fmla="*/ 1158121 h 1515869"/>
              <a:gd name="connsiteX7" fmla="*/ 918723 w 1356336"/>
              <a:gd name="connsiteY7" fmla="*/ 1271315 h 1515869"/>
              <a:gd name="connsiteX8" fmla="*/ 779669 w 1356336"/>
              <a:gd name="connsiteY8" fmla="*/ 1320020 h 1515869"/>
              <a:gd name="connsiteX9" fmla="*/ 365919 w 1356336"/>
              <a:gd name="connsiteY9" fmla="*/ 1431390 h 1515869"/>
              <a:gd name="connsiteX10" fmla="*/ 138816 w 1356336"/>
              <a:gd name="connsiteY10" fmla="*/ 1515869 h 1515869"/>
              <a:gd name="connsiteX11" fmla="*/ 171973 w 1356336"/>
              <a:gd name="connsiteY11" fmla="*/ 1346672 h 1515869"/>
              <a:gd name="connsiteX12" fmla="*/ 0 w 1356336"/>
              <a:gd name="connsiteY12" fmla="*/ 1171923 h 1515869"/>
              <a:gd name="connsiteX13" fmla="*/ 68297 w 1356336"/>
              <a:gd name="connsiteY13" fmla="*/ 1106085 h 1515869"/>
              <a:gd name="connsiteX14" fmla="*/ 204178 w 1356336"/>
              <a:gd name="connsiteY14" fmla="*/ 1174699 h 1515869"/>
              <a:gd name="connsiteX15" fmla="*/ 297462 w 1356336"/>
              <a:gd name="connsiteY15" fmla="*/ 1198972 h 1515869"/>
              <a:gd name="connsiteX16" fmla="*/ 314438 w 1356336"/>
              <a:gd name="connsiteY16" fmla="*/ 1275757 h 1515869"/>
              <a:gd name="connsiteX17" fmla="*/ 275728 w 1356336"/>
              <a:gd name="connsiteY17" fmla="*/ 1316054 h 1515869"/>
              <a:gd name="connsiteX18" fmla="*/ 277552 w 1356336"/>
              <a:gd name="connsiteY18" fmla="*/ 1326763 h 1515869"/>
              <a:gd name="connsiteX19" fmla="*/ 308964 w 1356336"/>
              <a:gd name="connsiteY19" fmla="*/ 1340803 h 1515869"/>
              <a:gd name="connsiteX20" fmla="*/ 382656 w 1356336"/>
              <a:gd name="connsiteY20" fmla="*/ 1279962 h 1515869"/>
              <a:gd name="connsiteX21" fmla="*/ 388367 w 1356336"/>
              <a:gd name="connsiteY21" fmla="*/ 1168354 h 1515869"/>
              <a:gd name="connsiteX22" fmla="*/ 220122 w 1356336"/>
              <a:gd name="connsiteY22" fmla="*/ 1041595 h 1515869"/>
              <a:gd name="connsiteX23" fmla="*/ 347278 w 1356336"/>
              <a:gd name="connsiteY23" fmla="*/ 857248 h 1515869"/>
              <a:gd name="connsiteX24" fmla="*/ 566289 w 1356336"/>
              <a:gd name="connsiteY24" fmla="*/ 837258 h 1515869"/>
              <a:gd name="connsiteX25" fmla="*/ 784349 w 1356336"/>
              <a:gd name="connsiteY25" fmla="*/ 657829 h 1515869"/>
              <a:gd name="connsiteX26" fmla="*/ 734614 w 1356336"/>
              <a:gd name="connsiteY26" fmla="*/ 1113938 h 1515869"/>
              <a:gd name="connsiteX27" fmla="*/ 744529 w 1356336"/>
              <a:gd name="connsiteY27" fmla="*/ 1115762 h 1515869"/>
              <a:gd name="connsiteX28" fmla="*/ 779828 w 1356336"/>
              <a:gd name="connsiteY28" fmla="*/ 1062298 h 1515869"/>
              <a:gd name="connsiteX29" fmla="*/ 792678 w 1356336"/>
              <a:gd name="connsiteY29" fmla="*/ 961796 h 1515869"/>
              <a:gd name="connsiteX30" fmla="*/ 834164 w 1356336"/>
              <a:gd name="connsiteY30" fmla="*/ 668696 h 1515869"/>
              <a:gd name="connsiteX31" fmla="*/ 875492 w 1356336"/>
              <a:gd name="connsiteY31" fmla="*/ 413037 h 1515869"/>
              <a:gd name="connsiteX32" fmla="*/ 1026920 w 1356336"/>
              <a:gd name="connsiteY32" fmla="*/ 334665 h 1515869"/>
              <a:gd name="connsiteX33" fmla="*/ 1355953 w 1356336"/>
              <a:gd name="connsiteY33" fmla="*/ 0 h 151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56336" h="1515869">
                <a:moveTo>
                  <a:pt x="1355953" y="0"/>
                </a:moveTo>
                <a:cubicBezTo>
                  <a:pt x="1363092" y="46563"/>
                  <a:pt x="1268222" y="278980"/>
                  <a:pt x="1247836" y="336648"/>
                </a:cubicBezTo>
                <a:cubicBezTo>
                  <a:pt x="1259496" y="361635"/>
                  <a:pt x="1275440" y="385035"/>
                  <a:pt x="1289877" y="408515"/>
                </a:cubicBezTo>
                <a:cubicBezTo>
                  <a:pt x="1282579" y="511477"/>
                  <a:pt x="1307804" y="619119"/>
                  <a:pt x="1327000" y="719780"/>
                </a:cubicBezTo>
                <a:cubicBezTo>
                  <a:pt x="1266318" y="779590"/>
                  <a:pt x="1153124" y="869701"/>
                  <a:pt x="1129009" y="953467"/>
                </a:cubicBezTo>
                <a:cubicBezTo>
                  <a:pt x="1106561" y="1031283"/>
                  <a:pt x="1198814" y="1090617"/>
                  <a:pt x="1232685" y="1152330"/>
                </a:cubicBezTo>
                <a:lnTo>
                  <a:pt x="1235779" y="1158121"/>
                </a:lnTo>
                <a:cubicBezTo>
                  <a:pt x="1142812" y="1214758"/>
                  <a:pt x="1021447" y="1237444"/>
                  <a:pt x="918723" y="1271315"/>
                </a:cubicBezTo>
                <a:cubicBezTo>
                  <a:pt x="872398" y="1286625"/>
                  <a:pt x="827105" y="1308915"/>
                  <a:pt x="779669" y="1320020"/>
                </a:cubicBezTo>
                <a:cubicBezTo>
                  <a:pt x="639981" y="1352860"/>
                  <a:pt x="496326" y="1364520"/>
                  <a:pt x="365919" y="1431390"/>
                </a:cubicBezTo>
                <a:cubicBezTo>
                  <a:pt x="288975" y="1470814"/>
                  <a:pt x="229641" y="1512300"/>
                  <a:pt x="138816" y="1515869"/>
                </a:cubicBezTo>
                <a:cubicBezTo>
                  <a:pt x="116685" y="1475018"/>
                  <a:pt x="177764" y="1394187"/>
                  <a:pt x="171973" y="1346672"/>
                </a:cubicBezTo>
                <a:cubicBezTo>
                  <a:pt x="163961" y="1280993"/>
                  <a:pt x="50450" y="1210237"/>
                  <a:pt x="0" y="1171923"/>
                </a:cubicBezTo>
                <a:lnTo>
                  <a:pt x="68297" y="1106085"/>
                </a:lnTo>
                <a:cubicBezTo>
                  <a:pt x="112481" y="1140035"/>
                  <a:pt x="151428" y="1158518"/>
                  <a:pt x="204178" y="1174699"/>
                </a:cubicBezTo>
                <a:lnTo>
                  <a:pt x="297462" y="1198972"/>
                </a:lnTo>
                <a:cubicBezTo>
                  <a:pt x="303808" y="1221976"/>
                  <a:pt x="314517" y="1252119"/>
                  <a:pt x="314438" y="1275757"/>
                </a:cubicBezTo>
                <a:cubicBezTo>
                  <a:pt x="314358" y="1296540"/>
                  <a:pt x="289610" y="1302807"/>
                  <a:pt x="275728" y="1316054"/>
                </a:cubicBezTo>
                <a:lnTo>
                  <a:pt x="277552" y="1326763"/>
                </a:lnTo>
                <a:cubicBezTo>
                  <a:pt x="290482" y="1338502"/>
                  <a:pt x="291593" y="1339137"/>
                  <a:pt x="308964" y="1340803"/>
                </a:cubicBezTo>
                <a:cubicBezTo>
                  <a:pt x="340376" y="1330649"/>
                  <a:pt x="363777" y="1306138"/>
                  <a:pt x="382656" y="1279962"/>
                </a:cubicBezTo>
                <a:cubicBezTo>
                  <a:pt x="405104" y="1248867"/>
                  <a:pt x="393840" y="1203573"/>
                  <a:pt x="388367" y="1168354"/>
                </a:cubicBezTo>
                <a:cubicBezTo>
                  <a:pt x="336410" y="1119332"/>
                  <a:pt x="270810" y="1090379"/>
                  <a:pt x="220122" y="1041595"/>
                </a:cubicBezTo>
                <a:cubicBezTo>
                  <a:pt x="266606" y="982261"/>
                  <a:pt x="309599" y="922689"/>
                  <a:pt x="347278" y="857248"/>
                </a:cubicBezTo>
                <a:cubicBezTo>
                  <a:pt x="421207" y="855740"/>
                  <a:pt x="493391" y="849791"/>
                  <a:pt x="566289" y="837258"/>
                </a:cubicBezTo>
                <a:cubicBezTo>
                  <a:pt x="633873" y="772689"/>
                  <a:pt x="703519" y="705343"/>
                  <a:pt x="784349" y="657829"/>
                </a:cubicBezTo>
                <a:cubicBezTo>
                  <a:pt x="783001" y="754365"/>
                  <a:pt x="703281" y="1047306"/>
                  <a:pt x="734614" y="1113938"/>
                </a:cubicBezTo>
                <a:lnTo>
                  <a:pt x="744529" y="1115762"/>
                </a:lnTo>
                <a:cubicBezTo>
                  <a:pt x="761346" y="1103388"/>
                  <a:pt x="773482" y="1082050"/>
                  <a:pt x="779828" y="1062298"/>
                </a:cubicBezTo>
                <a:cubicBezTo>
                  <a:pt x="789664" y="1031680"/>
                  <a:pt x="787443" y="993922"/>
                  <a:pt x="792678" y="961796"/>
                </a:cubicBezTo>
                <a:cubicBezTo>
                  <a:pt x="808781" y="864466"/>
                  <a:pt x="822663" y="766739"/>
                  <a:pt x="834164" y="668696"/>
                </a:cubicBezTo>
                <a:cubicBezTo>
                  <a:pt x="844794" y="583503"/>
                  <a:pt x="851219" y="495692"/>
                  <a:pt x="875492" y="413037"/>
                </a:cubicBezTo>
                <a:cubicBezTo>
                  <a:pt x="924514" y="384480"/>
                  <a:pt x="978057" y="363697"/>
                  <a:pt x="1026920" y="334665"/>
                </a:cubicBezTo>
                <a:cubicBezTo>
                  <a:pt x="1164546" y="253121"/>
                  <a:pt x="1262669" y="126759"/>
                  <a:pt x="1355953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079C72C4-DBE9-6E01-3634-79E54712E607}"/>
              </a:ext>
            </a:extLst>
          </p:cNvPr>
          <p:cNvSpPr/>
          <p:nvPr/>
        </p:nvSpPr>
        <p:spPr>
          <a:xfrm>
            <a:off x="10109285" y="2851367"/>
            <a:ext cx="1350480" cy="835037"/>
          </a:xfrm>
          <a:custGeom>
            <a:avLst/>
            <a:gdLst>
              <a:gd name="connsiteX0" fmla="*/ 1062933 w 1350480"/>
              <a:gd name="connsiteY0" fmla="*/ 0 h 835037"/>
              <a:gd name="connsiteX1" fmla="*/ 1094187 w 1350480"/>
              <a:gd name="connsiteY1" fmla="*/ 6267 h 835037"/>
              <a:gd name="connsiteX2" fmla="*/ 1276154 w 1350480"/>
              <a:gd name="connsiteY2" fmla="*/ 85193 h 835037"/>
              <a:gd name="connsiteX3" fmla="*/ 1282898 w 1350480"/>
              <a:gd name="connsiteY3" fmla="*/ 102644 h 835037"/>
              <a:gd name="connsiteX4" fmla="*/ 1113700 w 1350480"/>
              <a:gd name="connsiteY4" fmla="*/ 77578 h 835037"/>
              <a:gd name="connsiteX5" fmla="*/ 992336 w 1350480"/>
              <a:gd name="connsiteY5" fmla="*/ 156584 h 835037"/>
              <a:gd name="connsiteX6" fmla="*/ 989877 w 1350480"/>
              <a:gd name="connsiteY6" fmla="*/ 175701 h 835037"/>
              <a:gd name="connsiteX7" fmla="*/ 1004789 w 1350480"/>
              <a:gd name="connsiteY7" fmla="*/ 179271 h 835037"/>
              <a:gd name="connsiteX8" fmla="*/ 1239111 w 1350480"/>
              <a:gd name="connsiteY8" fmla="*/ 128900 h 835037"/>
              <a:gd name="connsiteX9" fmla="*/ 1348022 w 1350480"/>
              <a:gd name="connsiteY9" fmla="*/ 189900 h 835037"/>
              <a:gd name="connsiteX10" fmla="*/ 1350480 w 1350480"/>
              <a:gd name="connsiteY10" fmla="*/ 193946 h 835037"/>
              <a:gd name="connsiteX11" fmla="*/ 1195483 w 1350480"/>
              <a:gd name="connsiteY11" fmla="*/ 176732 h 835037"/>
              <a:gd name="connsiteX12" fmla="*/ 1098946 w 1350480"/>
              <a:gd name="connsiteY12" fmla="*/ 232497 h 835037"/>
              <a:gd name="connsiteX13" fmla="*/ 1096249 w 1350480"/>
              <a:gd name="connsiteY13" fmla="*/ 230197 h 835037"/>
              <a:gd name="connsiteX14" fmla="*/ 1072770 w 1350480"/>
              <a:gd name="connsiteY14" fmla="*/ 214015 h 835037"/>
              <a:gd name="connsiteX15" fmla="*/ 1063330 w 1350480"/>
              <a:gd name="connsiteY15" fmla="*/ 233052 h 835037"/>
              <a:gd name="connsiteX16" fmla="*/ 1081178 w 1350480"/>
              <a:gd name="connsiteY16" fmla="*/ 377817 h 835037"/>
              <a:gd name="connsiteX17" fmla="*/ 957037 w 1350480"/>
              <a:gd name="connsiteY17" fmla="*/ 175781 h 835037"/>
              <a:gd name="connsiteX18" fmla="*/ 942521 w 1350480"/>
              <a:gd name="connsiteY18" fmla="*/ 174194 h 835037"/>
              <a:gd name="connsiteX19" fmla="*/ 939665 w 1350480"/>
              <a:gd name="connsiteY19" fmla="*/ 199181 h 835037"/>
              <a:gd name="connsiteX20" fmla="*/ 1000030 w 1350480"/>
              <a:gd name="connsiteY20" fmla="*/ 362746 h 835037"/>
              <a:gd name="connsiteX21" fmla="*/ 970443 w 1350480"/>
              <a:gd name="connsiteY21" fmla="*/ 318721 h 835037"/>
              <a:gd name="connsiteX22" fmla="*/ 957592 w 1350480"/>
              <a:gd name="connsiteY22" fmla="*/ 312693 h 835037"/>
              <a:gd name="connsiteX23" fmla="*/ 952277 w 1350480"/>
              <a:gd name="connsiteY23" fmla="*/ 318959 h 835037"/>
              <a:gd name="connsiteX24" fmla="*/ 1071818 w 1350480"/>
              <a:gd name="connsiteY24" fmla="*/ 614439 h 835037"/>
              <a:gd name="connsiteX25" fmla="*/ 1071659 w 1350480"/>
              <a:gd name="connsiteY25" fmla="*/ 610869 h 835037"/>
              <a:gd name="connsiteX26" fmla="*/ 972108 w 1350480"/>
              <a:gd name="connsiteY26" fmla="*/ 444132 h 835037"/>
              <a:gd name="connsiteX27" fmla="*/ 963621 w 1350480"/>
              <a:gd name="connsiteY27" fmla="*/ 442862 h 835037"/>
              <a:gd name="connsiteX28" fmla="*/ 970363 w 1350480"/>
              <a:gd name="connsiteY28" fmla="*/ 469436 h 835037"/>
              <a:gd name="connsiteX29" fmla="*/ 966080 w 1350480"/>
              <a:gd name="connsiteY29" fmla="*/ 471419 h 835037"/>
              <a:gd name="connsiteX30" fmla="*/ 617216 w 1350480"/>
              <a:gd name="connsiteY30" fmla="*/ 344898 h 835037"/>
              <a:gd name="connsiteX31" fmla="*/ 990274 w 1350480"/>
              <a:gd name="connsiteY31" fmla="*/ 611028 h 835037"/>
              <a:gd name="connsiteX32" fmla="*/ 994795 w 1350480"/>
              <a:gd name="connsiteY32" fmla="*/ 620785 h 835037"/>
              <a:gd name="connsiteX33" fmla="*/ 989004 w 1350480"/>
              <a:gd name="connsiteY33" fmla="*/ 631493 h 835037"/>
              <a:gd name="connsiteX34" fmla="*/ 996539 w 1350480"/>
              <a:gd name="connsiteY34" fmla="*/ 626734 h 835037"/>
              <a:gd name="connsiteX35" fmla="*/ 993763 w 1350480"/>
              <a:gd name="connsiteY35" fmla="*/ 630700 h 835037"/>
              <a:gd name="connsiteX36" fmla="*/ 698601 w 1350480"/>
              <a:gd name="connsiteY36" fmla="*/ 426760 h 835037"/>
              <a:gd name="connsiteX37" fmla="*/ 901035 w 1350480"/>
              <a:gd name="connsiteY37" fmla="*/ 629589 h 835037"/>
              <a:gd name="connsiteX38" fmla="*/ 902621 w 1350480"/>
              <a:gd name="connsiteY38" fmla="*/ 639981 h 835037"/>
              <a:gd name="connsiteX39" fmla="*/ 764677 w 1350480"/>
              <a:gd name="connsiteY39" fmla="*/ 565338 h 835037"/>
              <a:gd name="connsiteX40" fmla="*/ 853679 w 1350480"/>
              <a:gd name="connsiteY40" fmla="*/ 684164 h 835037"/>
              <a:gd name="connsiteX41" fmla="*/ 851933 w 1350480"/>
              <a:gd name="connsiteY41" fmla="*/ 692176 h 835037"/>
              <a:gd name="connsiteX42" fmla="*/ 805370 w 1350480"/>
              <a:gd name="connsiteY42" fmla="*/ 623006 h 835037"/>
              <a:gd name="connsiteX43" fmla="*/ 627052 w 1350480"/>
              <a:gd name="connsiteY43" fmla="*/ 480541 h 835037"/>
              <a:gd name="connsiteX44" fmla="*/ 737787 w 1350480"/>
              <a:gd name="connsiteY44" fmla="*/ 652514 h 835037"/>
              <a:gd name="connsiteX45" fmla="*/ 738977 w 1350480"/>
              <a:gd name="connsiteY45" fmla="*/ 679246 h 835037"/>
              <a:gd name="connsiteX46" fmla="*/ 732473 w 1350480"/>
              <a:gd name="connsiteY46" fmla="*/ 686068 h 835037"/>
              <a:gd name="connsiteX47" fmla="*/ 481732 w 1350480"/>
              <a:gd name="connsiteY47" fmla="*/ 531308 h 835037"/>
              <a:gd name="connsiteX48" fmla="*/ 596512 w 1350480"/>
              <a:gd name="connsiteY48" fmla="*/ 794106 h 835037"/>
              <a:gd name="connsiteX49" fmla="*/ 595481 w 1350480"/>
              <a:gd name="connsiteY49" fmla="*/ 835037 h 835037"/>
              <a:gd name="connsiteX50" fmla="*/ 363381 w 1350480"/>
              <a:gd name="connsiteY50" fmla="*/ 729775 h 835037"/>
              <a:gd name="connsiteX51" fmla="*/ 253518 w 1350480"/>
              <a:gd name="connsiteY51" fmla="*/ 715021 h 835037"/>
              <a:gd name="connsiteX52" fmla="*/ 243364 w 1350480"/>
              <a:gd name="connsiteY52" fmla="*/ 600636 h 835037"/>
              <a:gd name="connsiteX53" fmla="*/ 82180 w 1350480"/>
              <a:gd name="connsiteY53" fmla="*/ 359256 h 835037"/>
              <a:gd name="connsiteX54" fmla="*/ 75754 w 1350480"/>
              <a:gd name="connsiteY54" fmla="*/ 321498 h 835037"/>
              <a:gd name="connsiteX55" fmla="*/ 0 w 1350480"/>
              <a:gd name="connsiteY55" fmla="*/ 250265 h 835037"/>
              <a:gd name="connsiteX56" fmla="*/ 12057 w 1350480"/>
              <a:gd name="connsiteY56" fmla="*/ 228848 h 835037"/>
              <a:gd name="connsiteX57" fmla="*/ 2380 w 1350480"/>
              <a:gd name="connsiteY57" fmla="*/ 209255 h 835037"/>
              <a:gd name="connsiteX58" fmla="*/ 130408 w 1350480"/>
              <a:gd name="connsiteY58" fmla="*/ 67504 h 835037"/>
              <a:gd name="connsiteX59" fmla="*/ 184190 w 1350480"/>
              <a:gd name="connsiteY59" fmla="*/ 69884 h 835037"/>
              <a:gd name="connsiteX60" fmla="*/ 185855 w 1350480"/>
              <a:gd name="connsiteY60" fmla="*/ 117002 h 835037"/>
              <a:gd name="connsiteX61" fmla="*/ 245268 w 1350480"/>
              <a:gd name="connsiteY61" fmla="*/ 154046 h 835037"/>
              <a:gd name="connsiteX62" fmla="*/ 273666 w 1350480"/>
              <a:gd name="connsiteY62" fmla="*/ 191566 h 835037"/>
              <a:gd name="connsiteX63" fmla="*/ 274776 w 1350480"/>
              <a:gd name="connsiteY63" fmla="*/ 195056 h 835037"/>
              <a:gd name="connsiteX64" fmla="*/ 278108 w 1350480"/>
              <a:gd name="connsiteY64" fmla="*/ 195373 h 835037"/>
              <a:gd name="connsiteX65" fmla="*/ 333952 w 1350480"/>
              <a:gd name="connsiteY65" fmla="*/ 137309 h 835037"/>
              <a:gd name="connsiteX66" fmla="*/ 406929 w 1350480"/>
              <a:gd name="connsiteY66" fmla="*/ 140482 h 835037"/>
              <a:gd name="connsiteX67" fmla="*/ 411609 w 1350480"/>
              <a:gd name="connsiteY67" fmla="*/ 178240 h 835037"/>
              <a:gd name="connsiteX68" fmla="*/ 416686 w 1350480"/>
              <a:gd name="connsiteY68" fmla="*/ 183871 h 835037"/>
              <a:gd name="connsiteX69" fmla="*/ 450398 w 1350480"/>
              <a:gd name="connsiteY69" fmla="*/ 182920 h 835037"/>
              <a:gd name="connsiteX70" fmla="*/ 455396 w 1350480"/>
              <a:gd name="connsiteY70" fmla="*/ 184982 h 835037"/>
              <a:gd name="connsiteX71" fmla="*/ 506242 w 1350480"/>
              <a:gd name="connsiteY71" fmla="*/ 106611 h 835037"/>
              <a:gd name="connsiteX72" fmla="*/ 562244 w 1350480"/>
              <a:gd name="connsiteY72" fmla="*/ 118747 h 835037"/>
              <a:gd name="connsiteX73" fmla="*/ 577474 w 1350480"/>
              <a:gd name="connsiteY73" fmla="*/ 81862 h 835037"/>
              <a:gd name="connsiteX74" fmla="*/ 620785 w 1350480"/>
              <a:gd name="connsiteY74" fmla="*/ 23480 h 835037"/>
              <a:gd name="connsiteX75" fmla="*/ 674170 w 1350480"/>
              <a:gd name="connsiteY75" fmla="*/ 57430 h 835037"/>
              <a:gd name="connsiteX76" fmla="*/ 718432 w 1350480"/>
              <a:gd name="connsiteY76" fmla="*/ 60365 h 835037"/>
              <a:gd name="connsiteX77" fmla="*/ 703202 w 1350480"/>
              <a:gd name="connsiteY77" fmla="*/ 105659 h 835037"/>
              <a:gd name="connsiteX78" fmla="*/ 740405 w 1350480"/>
              <a:gd name="connsiteY78" fmla="*/ 130804 h 835037"/>
              <a:gd name="connsiteX79" fmla="*/ 744847 w 1350480"/>
              <a:gd name="connsiteY79" fmla="*/ 166183 h 835037"/>
              <a:gd name="connsiteX80" fmla="*/ 760632 w 1350480"/>
              <a:gd name="connsiteY80" fmla="*/ 138578 h 835037"/>
              <a:gd name="connsiteX81" fmla="*/ 801166 w 1350480"/>
              <a:gd name="connsiteY81" fmla="*/ 129218 h 835037"/>
              <a:gd name="connsiteX82" fmla="*/ 841701 w 1350480"/>
              <a:gd name="connsiteY82" fmla="*/ 71391 h 835037"/>
              <a:gd name="connsiteX83" fmla="*/ 916582 w 1350480"/>
              <a:gd name="connsiteY83" fmla="*/ 28636 h 835037"/>
              <a:gd name="connsiteX84" fmla="*/ 950215 w 1350480"/>
              <a:gd name="connsiteY84" fmla="*/ 74564 h 835037"/>
              <a:gd name="connsiteX85" fmla="*/ 952357 w 1350480"/>
              <a:gd name="connsiteY85" fmla="*/ 65045 h 835037"/>
              <a:gd name="connsiteX86" fmla="*/ 953467 w 1350480"/>
              <a:gd name="connsiteY86" fmla="*/ 71708 h 835037"/>
              <a:gd name="connsiteX87" fmla="*/ 956720 w 1350480"/>
              <a:gd name="connsiteY87" fmla="*/ 45452 h 835037"/>
              <a:gd name="connsiteX88" fmla="*/ 993129 w 1350480"/>
              <a:gd name="connsiteY88" fmla="*/ 12216 h 835037"/>
              <a:gd name="connsiteX89" fmla="*/ 1057540 w 1350480"/>
              <a:gd name="connsiteY89" fmla="*/ 28398 h 835037"/>
              <a:gd name="connsiteX90" fmla="*/ 1065154 w 1350480"/>
              <a:gd name="connsiteY90" fmla="*/ 21417 h 835037"/>
              <a:gd name="connsiteX91" fmla="*/ 1062933 w 1350480"/>
              <a:gd name="connsiteY91" fmla="*/ 0 h 835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350480" h="835037">
                <a:moveTo>
                  <a:pt x="1062933" y="0"/>
                </a:moveTo>
                <a:lnTo>
                  <a:pt x="1094187" y="6267"/>
                </a:lnTo>
                <a:cubicBezTo>
                  <a:pt x="1147017" y="19910"/>
                  <a:pt x="1247677" y="34902"/>
                  <a:pt x="1276154" y="85193"/>
                </a:cubicBezTo>
                <a:cubicBezTo>
                  <a:pt x="1279327" y="90825"/>
                  <a:pt x="1281152" y="96457"/>
                  <a:pt x="1282898" y="102644"/>
                </a:cubicBezTo>
                <a:cubicBezTo>
                  <a:pt x="1230068" y="69408"/>
                  <a:pt x="1174145" y="63380"/>
                  <a:pt x="1113700" y="77578"/>
                </a:cubicBezTo>
                <a:cubicBezTo>
                  <a:pt x="1069518" y="87970"/>
                  <a:pt x="1016847" y="116843"/>
                  <a:pt x="992336" y="156584"/>
                </a:cubicBezTo>
                <a:cubicBezTo>
                  <a:pt x="987100" y="165072"/>
                  <a:pt x="987418" y="166738"/>
                  <a:pt x="989877" y="175701"/>
                </a:cubicBezTo>
                <a:lnTo>
                  <a:pt x="1004789" y="179271"/>
                </a:lnTo>
                <a:cubicBezTo>
                  <a:pt x="1076260" y="132629"/>
                  <a:pt x="1153600" y="110974"/>
                  <a:pt x="1239111" y="128900"/>
                </a:cubicBezTo>
                <a:cubicBezTo>
                  <a:pt x="1277424" y="136912"/>
                  <a:pt x="1326128" y="155791"/>
                  <a:pt x="1348022" y="189900"/>
                </a:cubicBezTo>
                <a:cubicBezTo>
                  <a:pt x="1348894" y="191249"/>
                  <a:pt x="1349687" y="192597"/>
                  <a:pt x="1350480" y="193946"/>
                </a:cubicBezTo>
                <a:cubicBezTo>
                  <a:pt x="1300110" y="172052"/>
                  <a:pt x="1249661" y="156108"/>
                  <a:pt x="1195483" y="176732"/>
                </a:cubicBezTo>
                <a:cubicBezTo>
                  <a:pt x="1161215" y="189821"/>
                  <a:pt x="1134324" y="226944"/>
                  <a:pt x="1098946" y="232497"/>
                </a:cubicBezTo>
                <a:lnTo>
                  <a:pt x="1096249" y="230197"/>
                </a:lnTo>
                <a:cubicBezTo>
                  <a:pt x="1088635" y="223613"/>
                  <a:pt x="1081812" y="218695"/>
                  <a:pt x="1072770" y="214015"/>
                </a:cubicBezTo>
                <a:cubicBezTo>
                  <a:pt x="1064361" y="220916"/>
                  <a:pt x="1064441" y="222105"/>
                  <a:pt x="1063330" y="233052"/>
                </a:cubicBezTo>
                <a:cubicBezTo>
                  <a:pt x="1058253" y="280170"/>
                  <a:pt x="1080305" y="330065"/>
                  <a:pt x="1081178" y="377817"/>
                </a:cubicBezTo>
                <a:cubicBezTo>
                  <a:pt x="1056350" y="315390"/>
                  <a:pt x="1013277" y="214887"/>
                  <a:pt x="957037" y="175781"/>
                </a:cubicBezTo>
                <a:lnTo>
                  <a:pt x="942521" y="174194"/>
                </a:lnTo>
                <a:cubicBezTo>
                  <a:pt x="935858" y="184268"/>
                  <a:pt x="937523" y="187838"/>
                  <a:pt x="939665" y="199181"/>
                </a:cubicBezTo>
                <a:cubicBezTo>
                  <a:pt x="951484" y="261846"/>
                  <a:pt x="1004631" y="292386"/>
                  <a:pt x="1000030" y="362746"/>
                </a:cubicBezTo>
                <a:cubicBezTo>
                  <a:pt x="995033" y="344184"/>
                  <a:pt x="987814" y="328795"/>
                  <a:pt x="970443" y="318721"/>
                </a:cubicBezTo>
                <a:cubicBezTo>
                  <a:pt x="966318" y="316342"/>
                  <a:pt x="961955" y="314517"/>
                  <a:pt x="957592" y="312693"/>
                </a:cubicBezTo>
                <a:lnTo>
                  <a:pt x="952277" y="318959"/>
                </a:lnTo>
                <a:cubicBezTo>
                  <a:pt x="974250" y="407484"/>
                  <a:pt x="1093553" y="496961"/>
                  <a:pt x="1071818" y="614439"/>
                </a:cubicBezTo>
                <a:cubicBezTo>
                  <a:pt x="1071739" y="613249"/>
                  <a:pt x="1071739" y="612059"/>
                  <a:pt x="1071659" y="610869"/>
                </a:cubicBezTo>
                <a:cubicBezTo>
                  <a:pt x="1066503" y="560102"/>
                  <a:pt x="1011611" y="477765"/>
                  <a:pt x="972108" y="444132"/>
                </a:cubicBezTo>
                <a:lnTo>
                  <a:pt x="963621" y="442862"/>
                </a:lnTo>
                <a:lnTo>
                  <a:pt x="970363" y="469436"/>
                </a:lnTo>
                <a:lnTo>
                  <a:pt x="966080" y="471419"/>
                </a:lnTo>
                <a:cubicBezTo>
                  <a:pt x="840986" y="374327"/>
                  <a:pt x="780939" y="342360"/>
                  <a:pt x="617216" y="344898"/>
                </a:cubicBezTo>
                <a:cubicBezTo>
                  <a:pt x="782366" y="388209"/>
                  <a:pt x="905080" y="454840"/>
                  <a:pt x="990274" y="611028"/>
                </a:cubicBezTo>
                <a:cubicBezTo>
                  <a:pt x="992970" y="615867"/>
                  <a:pt x="993050" y="616343"/>
                  <a:pt x="994795" y="620785"/>
                </a:cubicBezTo>
                <a:lnTo>
                  <a:pt x="989004" y="631493"/>
                </a:lnTo>
                <a:lnTo>
                  <a:pt x="996539" y="626734"/>
                </a:lnTo>
                <a:lnTo>
                  <a:pt x="993763" y="630700"/>
                </a:lnTo>
                <a:cubicBezTo>
                  <a:pt x="922134" y="527500"/>
                  <a:pt x="820918" y="454840"/>
                  <a:pt x="698601" y="426760"/>
                </a:cubicBezTo>
                <a:cubicBezTo>
                  <a:pt x="757460" y="456585"/>
                  <a:pt x="878190" y="567162"/>
                  <a:pt x="901035" y="629589"/>
                </a:cubicBezTo>
                <a:cubicBezTo>
                  <a:pt x="902780" y="634428"/>
                  <a:pt x="902541" y="635460"/>
                  <a:pt x="902621" y="639981"/>
                </a:cubicBezTo>
                <a:cubicBezTo>
                  <a:pt x="845747" y="608807"/>
                  <a:pt x="834165" y="583582"/>
                  <a:pt x="764677" y="565338"/>
                </a:cubicBezTo>
                <a:cubicBezTo>
                  <a:pt x="814334" y="595005"/>
                  <a:pt x="836941" y="629272"/>
                  <a:pt x="853679" y="684164"/>
                </a:cubicBezTo>
                <a:lnTo>
                  <a:pt x="851933" y="692176"/>
                </a:lnTo>
                <a:cubicBezTo>
                  <a:pt x="832579" y="672186"/>
                  <a:pt x="820601" y="646089"/>
                  <a:pt x="805370" y="623006"/>
                </a:cubicBezTo>
                <a:cubicBezTo>
                  <a:pt x="764519" y="561134"/>
                  <a:pt x="698601" y="501165"/>
                  <a:pt x="627052" y="480541"/>
                </a:cubicBezTo>
                <a:cubicBezTo>
                  <a:pt x="684006" y="515523"/>
                  <a:pt x="722953" y="588104"/>
                  <a:pt x="737787" y="652514"/>
                </a:cubicBezTo>
                <a:cubicBezTo>
                  <a:pt x="739929" y="661478"/>
                  <a:pt x="740326" y="670124"/>
                  <a:pt x="738977" y="679246"/>
                </a:cubicBezTo>
                <a:lnTo>
                  <a:pt x="732473" y="686068"/>
                </a:lnTo>
                <a:cubicBezTo>
                  <a:pt x="656877" y="643392"/>
                  <a:pt x="559944" y="553280"/>
                  <a:pt x="481732" y="531308"/>
                </a:cubicBezTo>
                <a:cubicBezTo>
                  <a:pt x="536147" y="573270"/>
                  <a:pt x="587707" y="726364"/>
                  <a:pt x="596512" y="794106"/>
                </a:cubicBezTo>
                <a:cubicBezTo>
                  <a:pt x="598337" y="807750"/>
                  <a:pt x="597305" y="821473"/>
                  <a:pt x="595481" y="835037"/>
                </a:cubicBezTo>
                <a:cubicBezTo>
                  <a:pt x="552171" y="771023"/>
                  <a:pt x="436041" y="743656"/>
                  <a:pt x="363381" y="729775"/>
                </a:cubicBezTo>
                <a:cubicBezTo>
                  <a:pt x="327051" y="722715"/>
                  <a:pt x="290324" y="717797"/>
                  <a:pt x="253518" y="715021"/>
                </a:cubicBezTo>
                <a:cubicBezTo>
                  <a:pt x="267320" y="689161"/>
                  <a:pt x="251852" y="627527"/>
                  <a:pt x="243364" y="600636"/>
                </a:cubicBezTo>
                <a:cubicBezTo>
                  <a:pt x="205606" y="480938"/>
                  <a:pt x="142386" y="449208"/>
                  <a:pt x="82180" y="359256"/>
                </a:cubicBezTo>
                <a:cubicBezTo>
                  <a:pt x="71947" y="343946"/>
                  <a:pt x="90508" y="337362"/>
                  <a:pt x="75754" y="321498"/>
                </a:cubicBezTo>
                <a:cubicBezTo>
                  <a:pt x="52591" y="296511"/>
                  <a:pt x="16182" y="281439"/>
                  <a:pt x="0" y="250265"/>
                </a:cubicBezTo>
                <a:lnTo>
                  <a:pt x="12057" y="228848"/>
                </a:lnTo>
                <a:cubicBezTo>
                  <a:pt x="9043" y="222026"/>
                  <a:pt x="6267" y="215601"/>
                  <a:pt x="2380" y="209255"/>
                </a:cubicBezTo>
                <a:cubicBezTo>
                  <a:pt x="61238" y="196881"/>
                  <a:pt x="90192" y="78847"/>
                  <a:pt x="130408" y="67504"/>
                </a:cubicBezTo>
                <a:cubicBezTo>
                  <a:pt x="147145" y="62824"/>
                  <a:pt x="168562" y="61872"/>
                  <a:pt x="184190" y="69884"/>
                </a:cubicBezTo>
                <a:cubicBezTo>
                  <a:pt x="191725" y="86224"/>
                  <a:pt x="187600" y="99392"/>
                  <a:pt x="185855" y="117002"/>
                </a:cubicBezTo>
                <a:cubicBezTo>
                  <a:pt x="195850" y="136277"/>
                  <a:pt x="225834" y="144131"/>
                  <a:pt x="245268" y="154046"/>
                </a:cubicBezTo>
                <a:cubicBezTo>
                  <a:pt x="263037" y="163089"/>
                  <a:pt x="267955" y="172925"/>
                  <a:pt x="273666" y="191566"/>
                </a:cubicBezTo>
                <a:cubicBezTo>
                  <a:pt x="274063" y="192756"/>
                  <a:pt x="274380" y="193946"/>
                  <a:pt x="274776" y="195056"/>
                </a:cubicBezTo>
                <a:cubicBezTo>
                  <a:pt x="275807" y="195136"/>
                  <a:pt x="276998" y="195373"/>
                  <a:pt x="278108" y="195373"/>
                </a:cubicBezTo>
                <a:cubicBezTo>
                  <a:pt x="320864" y="194660"/>
                  <a:pt x="312693" y="158568"/>
                  <a:pt x="333952" y="137309"/>
                </a:cubicBezTo>
                <a:cubicBezTo>
                  <a:pt x="355607" y="132867"/>
                  <a:pt x="387178" y="129059"/>
                  <a:pt x="406929" y="140482"/>
                </a:cubicBezTo>
                <a:cubicBezTo>
                  <a:pt x="416369" y="156108"/>
                  <a:pt x="413989" y="160789"/>
                  <a:pt x="411609" y="178240"/>
                </a:cubicBezTo>
                <a:lnTo>
                  <a:pt x="416686" y="183871"/>
                </a:lnTo>
                <a:cubicBezTo>
                  <a:pt x="427078" y="182365"/>
                  <a:pt x="440324" y="179271"/>
                  <a:pt x="450398" y="182920"/>
                </a:cubicBezTo>
                <a:cubicBezTo>
                  <a:pt x="452065" y="183554"/>
                  <a:pt x="453730" y="184348"/>
                  <a:pt x="455396" y="184982"/>
                </a:cubicBezTo>
                <a:cubicBezTo>
                  <a:pt x="489108" y="171894"/>
                  <a:pt x="481889" y="118747"/>
                  <a:pt x="506242" y="106611"/>
                </a:cubicBezTo>
                <a:cubicBezTo>
                  <a:pt x="526152" y="96616"/>
                  <a:pt x="544080" y="110418"/>
                  <a:pt x="562244" y="118747"/>
                </a:cubicBezTo>
                <a:cubicBezTo>
                  <a:pt x="565338" y="104628"/>
                  <a:pt x="567638" y="93046"/>
                  <a:pt x="577474" y="81862"/>
                </a:cubicBezTo>
                <a:cubicBezTo>
                  <a:pt x="593816" y="63300"/>
                  <a:pt x="602779" y="40772"/>
                  <a:pt x="620785" y="23480"/>
                </a:cubicBezTo>
                <a:cubicBezTo>
                  <a:pt x="653149" y="20466"/>
                  <a:pt x="651959" y="44025"/>
                  <a:pt x="674170" y="57430"/>
                </a:cubicBezTo>
                <a:cubicBezTo>
                  <a:pt x="683292" y="62983"/>
                  <a:pt x="702329" y="49815"/>
                  <a:pt x="718432" y="60365"/>
                </a:cubicBezTo>
                <a:cubicBezTo>
                  <a:pt x="719622" y="82179"/>
                  <a:pt x="705741" y="87335"/>
                  <a:pt x="703202" y="105659"/>
                </a:cubicBezTo>
                <a:cubicBezTo>
                  <a:pt x="701933" y="115098"/>
                  <a:pt x="731600" y="120968"/>
                  <a:pt x="740405" y="130804"/>
                </a:cubicBezTo>
                <a:cubicBezTo>
                  <a:pt x="740484" y="143337"/>
                  <a:pt x="739849" y="154522"/>
                  <a:pt x="744847" y="166183"/>
                </a:cubicBezTo>
                <a:cubicBezTo>
                  <a:pt x="757538" y="156029"/>
                  <a:pt x="752858" y="146590"/>
                  <a:pt x="760632" y="138578"/>
                </a:cubicBezTo>
                <a:cubicBezTo>
                  <a:pt x="766660" y="132311"/>
                  <a:pt x="791727" y="139133"/>
                  <a:pt x="801166" y="129218"/>
                </a:cubicBezTo>
                <a:cubicBezTo>
                  <a:pt x="817348" y="112163"/>
                  <a:pt x="823059" y="86780"/>
                  <a:pt x="841701" y="71391"/>
                </a:cubicBezTo>
                <a:cubicBezTo>
                  <a:pt x="863277" y="53543"/>
                  <a:pt x="893895" y="45928"/>
                  <a:pt x="916582" y="28636"/>
                </a:cubicBezTo>
                <a:cubicBezTo>
                  <a:pt x="931177" y="41328"/>
                  <a:pt x="940141" y="58223"/>
                  <a:pt x="950215" y="74564"/>
                </a:cubicBezTo>
                <a:lnTo>
                  <a:pt x="952357" y="65045"/>
                </a:lnTo>
                <a:lnTo>
                  <a:pt x="953467" y="71708"/>
                </a:lnTo>
                <a:cubicBezTo>
                  <a:pt x="953388" y="63062"/>
                  <a:pt x="953229" y="53464"/>
                  <a:pt x="956720" y="45452"/>
                </a:cubicBezTo>
                <a:cubicBezTo>
                  <a:pt x="962193" y="32523"/>
                  <a:pt x="979802" y="16975"/>
                  <a:pt x="993129" y="12216"/>
                </a:cubicBezTo>
                <a:cubicBezTo>
                  <a:pt x="1012722" y="5156"/>
                  <a:pt x="1039612" y="20148"/>
                  <a:pt x="1057540" y="28398"/>
                </a:cubicBezTo>
                <a:lnTo>
                  <a:pt x="1065154" y="21417"/>
                </a:lnTo>
                <a:lnTo>
                  <a:pt x="1062933" y="0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33A17B5D-1614-EE97-1D1F-8097E2F5905F}"/>
              </a:ext>
            </a:extLst>
          </p:cNvPr>
          <p:cNvSpPr/>
          <p:nvPr/>
        </p:nvSpPr>
        <p:spPr>
          <a:xfrm>
            <a:off x="5353461" y="1248956"/>
            <a:ext cx="1228869" cy="792123"/>
          </a:xfrm>
          <a:custGeom>
            <a:avLst/>
            <a:gdLst>
              <a:gd name="connsiteX0" fmla="*/ 18792 w 1228869"/>
              <a:gd name="connsiteY0" fmla="*/ 792123 h 792123"/>
              <a:gd name="connsiteX1" fmla="*/ 7290 w 1228869"/>
              <a:gd name="connsiteY1" fmla="*/ 576760 h 792123"/>
              <a:gd name="connsiteX2" fmla="*/ 239549 w 1228869"/>
              <a:gd name="connsiteY2" fmla="*/ 190376 h 792123"/>
              <a:gd name="connsiteX3" fmla="*/ 401765 w 1228869"/>
              <a:gd name="connsiteY3" fmla="*/ 124379 h 792123"/>
              <a:gd name="connsiteX4" fmla="*/ 585398 w 1228869"/>
              <a:gd name="connsiteY4" fmla="*/ 0 h 792123"/>
              <a:gd name="connsiteX5" fmla="*/ 826145 w 1228869"/>
              <a:gd name="connsiteY5" fmla="*/ 17768 h 792123"/>
              <a:gd name="connsiteX6" fmla="*/ 931645 w 1228869"/>
              <a:gd name="connsiteY6" fmla="*/ 21417 h 792123"/>
              <a:gd name="connsiteX7" fmla="*/ 1065860 w 1228869"/>
              <a:gd name="connsiteY7" fmla="*/ 52353 h 792123"/>
              <a:gd name="connsiteX8" fmla="*/ 631406 w 1228869"/>
              <a:gd name="connsiteY8" fmla="*/ 141909 h 792123"/>
              <a:gd name="connsiteX9" fmla="*/ 578259 w 1228869"/>
              <a:gd name="connsiteY9" fmla="*/ 176891 h 792123"/>
              <a:gd name="connsiteX10" fmla="*/ 595631 w 1228869"/>
              <a:gd name="connsiteY10" fmla="*/ 195056 h 792123"/>
              <a:gd name="connsiteX11" fmla="*/ 806314 w 1228869"/>
              <a:gd name="connsiteY11" fmla="*/ 193549 h 792123"/>
              <a:gd name="connsiteX12" fmla="*/ 490052 w 1228869"/>
              <a:gd name="connsiteY12" fmla="*/ 398045 h 792123"/>
              <a:gd name="connsiteX13" fmla="*/ 846690 w 1228869"/>
              <a:gd name="connsiteY13" fmla="*/ 184982 h 792123"/>
              <a:gd name="connsiteX14" fmla="*/ 1178975 w 1228869"/>
              <a:gd name="connsiteY14" fmla="*/ 89873 h 792123"/>
              <a:gd name="connsiteX15" fmla="*/ 1228870 w 1228869"/>
              <a:gd name="connsiteY15" fmla="*/ 149366 h 792123"/>
              <a:gd name="connsiteX16" fmla="*/ 1214433 w 1228869"/>
              <a:gd name="connsiteY16" fmla="*/ 180143 h 792123"/>
              <a:gd name="connsiteX17" fmla="*/ 1098779 w 1228869"/>
              <a:gd name="connsiteY17" fmla="*/ 238605 h 792123"/>
              <a:gd name="connsiteX18" fmla="*/ 859064 w 1228869"/>
              <a:gd name="connsiteY18" fmla="*/ 581440 h 792123"/>
              <a:gd name="connsiteX19" fmla="*/ 741586 w 1228869"/>
              <a:gd name="connsiteY19" fmla="*/ 406374 h 792123"/>
              <a:gd name="connsiteX20" fmla="*/ 688915 w 1228869"/>
              <a:gd name="connsiteY20" fmla="*/ 393999 h 792123"/>
              <a:gd name="connsiteX21" fmla="*/ 683125 w 1228869"/>
              <a:gd name="connsiteY21" fmla="*/ 406453 h 792123"/>
              <a:gd name="connsiteX22" fmla="*/ 730560 w 1228869"/>
              <a:gd name="connsiteY22" fmla="*/ 461186 h 792123"/>
              <a:gd name="connsiteX23" fmla="*/ 529317 w 1228869"/>
              <a:gd name="connsiteY23" fmla="*/ 470467 h 792123"/>
              <a:gd name="connsiteX24" fmla="*/ 481088 w 1228869"/>
              <a:gd name="connsiteY24" fmla="*/ 505528 h 792123"/>
              <a:gd name="connsiteX25" fmla="*/ 648857 w 1228869"/>
              <a:gd name="connsiteY25" fmla="*/ 532498 h 792123"/>
              <a:gd name="connsiteX26" fmla="*/ 655917 w 1228869"/>
              <a:gd name="connsiteY26" fmla="*/ 540906 h 792123"/>
              <a:gd name="connsiteX27" fmla="*/ 596186 w 1228869"/>
              <a:gd name="connsiteY27" fmla="*/ 550187 h 792123"/>
              <a:gd name="connsiteX28" fmla="*/ 442616 w 1228869"/>
              <a:gd name="connsiteY28" fmla="*/ 681546 h 792123"/>
              <a:gd name="connsiteX29" fmla="*/ 359486 w 1228869"/>
              <a:gd name="connsiteY29" fmla="*/ 459520 h 792123"/>
              <a:gd name="connsiteX30" fmla="*/ 346556 w 1228869"/>
              <a:gd name="connsiteY30" fmla="*/ 461662 h 792123"/>
              <a:gd name="connsiteX31" fmla="*/ 344493 w 1228869"/>
              <a:gd name="connsiteY31" fmla="*/ 553518 h 792123"/>
              <a:gd name="connsiteX32" fmla="*/ 352743 w 1228869"/>
              <a:gd name="connsiteY32" fmla="*/ 583582 h 792123"/>
              <a:gd name="connsiteX33" fmla="*/ 99622 w 1228869"/>
              <a:gd name="connsiteY33" fmla="*/ 481889 h 792123"/>
              <a:gd name="connsiteX34" fmla="*/ 245260 w 1228869"/>
              <a:gd name="connsiteY34" fmla="*/ 613408 h 792123"/>
              <a:gd name="connsiteX35" fmla="*/ 45524 w 1228869"/>
              <a:gd name="connsiteY35" fmla="*/ 643709 h 792123"/>
              <a:gd name="connsiteX36" fmla="*/ 30770 w 1228869"/>
              <a:gd name="connsiteY36" fmla="*/ 662588 h 792123"/>
              <a:gd name="connsiteX37" fmla="*/ 65592 w 1228869"/>
              <a:gd name="connsiteY37" fmla="*/ 686226 h 792123"/>
              <a:gd name="connsiteX38" fmla="*/ 203298 w 1228869"/>
              <a:gd name="connsiteY38" fmla="*/ 706454 h 792123"/>
              <a:gd name="connsiteX39" fmla="*/ 208850 w 1228869"/>
              <a:gd name="connsiteY39" fmla="*/ 692652 h 792123"/>
              <a:gd name="connsiteX40" fmla="*/ 217100 w 1228869"/>
              <a:gd name="connsiteY40" fmla="*/ 711848 h 792123"/>
              <a:gd name="connsiteX41" fmla="*/ 212737 w 1228869"/>
              <a:gd name="connsiteY41" fmla="*/ 713117 h 792123"/>
              <a:gd name="connsiteX42" fmla="*/ 212023 w 1228869"/>
              <a:gd name="connsiteY42" fmla="*/ 708834 h 792123"/>
              <a:gd name="connsiteX43" fmla="*/ 215752 w 1228869"/>
              <a:gd name="connsiteY43" fmla="*/ 712879 h 792123"/>
              <a:gd name="connsiteX44" fmla="*/ 29659 w 1228869"/>
              <a:gd name="connsiteY44" fmla="*/ 780938 h 792123"/>
              <a:gd name="connsiteX45" fmla="*/ 18792 w 1228869"/>
              <a:gd name="connsiteY45" fmla="*/ 792123 h 79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228869" h="792123">
                <a:moveTo>
                  <a:pt x="18792" y="792123"/>
                </a:moveTo>
                <a:cubicBezTo>
                  <a:pt x="-7464" y="738263"/>
                  <a:pt x="-1039" y="635063"/>
                  <a:pt x="7290" y="576760"/>
                </a:cubicBezTo>
                <a:cubicBezTo>
                  <a:pt x="25534" y="448336"/>
                  <a:pt x="129448" y="261291"/>
                  <a:pt x="239549" y="190376"/>
                </a:cubicBezTo>
                <a:cubicBezTo>
                  <a:pt x="287539" y="159519"/>
                  <a:pt x="349808" y="148097"/>
                  <a:pt x="401765" y="124379"/>
                </a:cubicBezTo>
                <a:cubicBezTo>
                  <a:pt x="467921" y="94157"/>
                  <a:pt x="527413" y="43469"/>
                  <a:pt x="585398" y="0"/>
                </a:cubicBezTo>
                <a:cubicBezTo>
                  <a:pt x="667260" y="23718"/>
                  <a:pt x="741586" y="31967"/>
                  <a:pt x="826145" y="17768"/>
                </a:cubicBezTo>
                <a:cubicBezTo>
                  <a:pt x="861761" y="24194"/>
                  <a:pt x="896584" y="16341"/>
                  <a:pt x="931645" y="21417"/>
                </a:cubicBezTo>
                <a:cubicBezTo>
                  <a:pt x="977890" y="28160"/>
                  <a:pt x="1017790" y="48229"/>
                  <a:pt x="1065860" y="52353"/>
                </a:cubicBezTo>
                <a:cubicBezTo>
                  <a:pt x="867234" y="130566"/>
                  <a:pt x="852004" y="152460"/>
                  <a:pt x="631406" y="141909"/>
                </a:cubicBezTo>
                <a:cubicBezTo>
                  <a:pt x="614669" y="152777"/>
                  <a:pt x="592855" y="163644"/>
                  <a:pt x="578259" y="176891"/>
                </a:cubicBezTo>
                <a:cubicBezTo>
                  <a:pt x="584843" y="182840"/>
                  <a:pt x="590634" y="187758"/>
                  <a:pt x="595631" y="195056"/>
                </a:cubicBezTo>
                <a:cubicBezTo>
                  <a:pt x="655996" y="165706"/>
                  <a:pt x="740951" y="190297"/>
                  <a:pt x="806314" y="193549"/>
                </a:cubicBezTo>
                <a:cubicBezTo>
                  <a:pt x="718186" y="338552"/>
                  <a:pt x="617524" y="312455"/>
                  <a:pt x="490052" y="398045"/>
                </a:cubicBezTo>
                <a:cubicBezTo>
                  <a:pt x="636642" y="342756"/>
                  <a:pt x="749439" y="322925"/>
                  <a:pt x="846690" y="184982"/>
                </a:cubicBezTo>
                <a:cubicBezTo>
                  <a:pt x="955125" y="141354"/>
                  <a:pt x="1060149" y="92174"/>
                  <a:pt x="1178975" y="89873"/>
                </a:cubicBezTo>
                <a:cubicBezTo>
                  <a:pt x="1197457" y="108038"/>
                  <a:pt x="1217685" y="125569"/>
                  <a:pt x="1228870" y="149366"/>
                </a:cubicBezTo>
                <a:cubicBezTo>
                  <a:pt x="1227838" y="164199"/>
                  <a:pt x="1226172" y="169355"/>
                  <a:pt x="1214433" y="180143"/>
                </a:cubicBezTo>
                <a:cubicBezTo>
                  <a:pt x="1185718" y="206399"/>
                  <a:pt x="1134633" y="221709"/>
                  <a:pt x="1098779" y="238605"/>
                </a:cubicBezTo>
                <a:cubicBezTo>
                  <a:pt x="952745" y="307219"/>
                  <a:pt x="889683" y="431519"/>
                  <a:pt x="859064" y="581440"/>
                </a:cubicBezTo>
                <a:cubicBezTo>
                  <a:pt x="838202" y="508621"/>
                  <a:pt x="811629" y="445321"/>
                  <a:pt x="741586" y="406374"/>
                </a:cubicBezTo>
                <a:cubicBezTo>
                  <a:pt x="724770" y="397013"/>
                  <a:pt x="708350" y="389954"/>
                  <a:pt x="688915" y="393999"/>
                </a:cubicBezTo>
                <a:cubicBezTo>
                  <a:pt x="686139" y="398203"/>
                  <a:pt x="681935" y="401297"/>
                  <a:pt x="683125" y="406453"/>
                </a:cubicBezTo>
                <a:cubicBezTo>
                  <a:pt x="688202" y="428346"/>
                  <a:pt x="714061" y="446749"/>
                  <a:pt x="730560" y="461186"/>
                </a:cubicBezTo>
                <a:cubicBezTo>
                  <a:pt x="658614" y="442466"/>
                  <a:pt x="596980" y="429774"/>
                  <a:pt x="529317" y="470467"/>
                </a:cubicBezTo>
                <a:cubicBezTo>
                  <a:pt x="512262" y="480700"/>
                  <a:pt x="496556" y="493153"/>
                  <a:pt x="481088" y="505528"/>
                </a:cubicBezTo>
                <a:cubicBezTo>
                  <a:pt x="535028" y="509653"/>
                  <a:pt x="598328" y="511556"/>
                  <a:pt x="648857" y="532498"/>
                </a:cubicBezTo>
                <a:lnTo>
                  <a:pt x="655917" y="540906"/>
                </a:lnTo>
                <a:cubicBezTo>
                  <a:pt x="635848" y="546062"/>
                  <a:pt x="615700" y="543048"/>
                  <a:pt x="596186" y="550187"/>
                </a:cubicBezTo>
                <a:cubicBezTo>
                  <a:pt x="527175" y="575491"/>
                  <a:pt x="502585" y="651879"/>
                  <a:pt x="442616" y="681546"/>
                </a:cubicBezTo>
                <a:cubicBezTo>
                  <a:pt x="429845" y="666475"/>
                  <a:pt x="447217" y="504338"/>
                  <a:pt x="359486" y="459520"/>
                </a:cubicBezTo>
                <a:lnTo>
                  <a:pt x="346556" y="461662"/>
                </a:lnTo>
                <a:cubicBezTo>
                  <a:pt x="329898" y="488711"/>
                  <a:pt x="337434" y="524407"/>
                  <a:pt x="344493" y="553518"/>
                </a:cubicBezTo>
                <a:cubicBezTo>
                  <a:pt x="346952" y="563593"/>
                  <a:pt x="349729" y="573667"/>
                  <a:pt x="352743" y="583582"/>
                </a:cubicBezTo>
                <a:cubicBezTo>
                  <a:pt x="276910" y="492995"/>
                  <a:pt x="209961" y="491964"/>
                  <a:pt x="99622" y="481889"/>
                </a:cubicBezTo>
                <a:cubicBezTo>
                  <a:pt x="138729" y="539399"/>
                  <a:pt x="191002" y="572159"/>
                  <a:pt x="245260" y="613408"/>
                </a:cubicBezTo>
                <a:cubicBezTo>
                  <a:pt x="174345" y="601588"/>
                  <a:pt x="107951" y="599843"/>
                  <a:pt x="45524" y="643709"/>
                </a:cubicBezTo>
                <a:cubicBezTo>
                  <a:pt x="37433" y="649341"/>
                  <a:pt x="34101" y="653545"/>
                  <a:pt x="30770" y="662588"/>
                </a:cubicBezTo>
                <a:cubicBezTo>
                  <a:pt x="39733" y="677263"/>
                  <a:pt x="48697" y="682181"/>
                  <a:pt x="65592" y="686226"/>
                </a:cubicBezTo>
                <a:cubicBezTo>
                  <a:pt x="110569" y="697173"/>
                  <a:pt x="158163" y="696538"/>
                  <a:pt x="203298" y="706454"/>
                </a:cubicBezTo>
                <a:lnTo>
                  <a:pt x="208850" y="692652"/>
                </a:lnTo>
                <a:lnTo>
                  <a:pt x="217100" y="711848"/>
                </a:lnTo>
                <a:lnTo>
                  <a:pt x="212737" y="713117"/>
                </a:lnTo>
                <a:lnTo>
                  <a:pt x="212023" y="708834"/>
                </a:lnTo>
                <a:lnTo>
                  <a:pt x="215752" y="712879"/>
                </a:lnTo>
                <a:cubicBezTo>
                  <a:pt x="121516" y="713276"/>
                  <a:pt x="100574" y="709309"/>
                  <a:pt x="29659" y="780938"/>
                </a:cubicBezTo>
                <a:cubicBezTo>
                  <a:pt x="25852" y="784508"/>
                  <a:pt x="22282" y="788236"/>
                  <a:pt x="18792" y="79212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996ED10A-20AE-7C8E-CD2B-F07D44CEE75C}"/>
              </a:ext>
            </a:extLst>
          </p:cNvPr>
          <p:cNvSpPr/>
          <p:nvPr/>
        </p:nvSpPr>
        <p:spPr>
          <a:xfrm>
            <a:off x="5737220" y="1425847"/>
            <a:ext cx="211872" cy="240746"/>
          </a:xfrm>
          <a:custGeom>
            <a:avLst/>
            <a:gdLst>
              <a:gd name="connsiteX0" fmla="*/ 194501 w 211872"/>
              <a:gd name="connsiteY0" fmla="*/ 0 h 240746"/>
              <a:gd name="connsiteX1" fmla="*/ 211872 w 211872"/>
              <a:gd name="connsiteY1" fmla="*/ 18165 h 240746"/>
              <a:gd name="connsiteX2" fmla="*/ 0 w 211872"/>
              <a:gd name="connsiteY2" fmla="*/ 240746 h 240746"/>
              <a:gd name="connsiteX3" fmla="*/ 78926 w 211872"/>
              <a:gd name="connsiteY3" fmla="*/ 57985 h 240746"/>
              <a:gd name="connsiteX4" fmla="*/ 194501 w 211872"/>
              <a:gd name="connsiteY4" fmla="*/ 0 h 240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872" h="240746">
                <a:moveTo>
                  <a:pt x="194501" y="0"/>
                </a:moveTo>
                <a:cubicBezTo>
                  <a:pt x="201085" y="5949"/>
                  <a:pt x="206875" y="10867"/>
                  <a:pt x="211872" y="18165"/>
                </a:cubicBezTo>
                <a:cubicBezTo>
                  <a:pt x="119699" y="76706"/>
                  <a:pt x="61872" y="152697"/>
                  <a:pt x="0" y="240746"/>
                </a:cubicBezTo>
                <a:cubicBezTo>
                  <a:pt x="24987" y="177446"/>
                  <a:pt x="62031" y="125489"/>
                  <a:pt x="78926" y="57985"/>
                </a:cubicBezTo>
                <a:cubicBezTo>
                  <a:pt x="117795" y="39344"/>
                  <a:pt x="156267" y="20069"/>
                  <a:pt x="194501" y="0"/>
                </a:cubicBez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3CC1CF9C-56E8-B6CB-7DB6-AD0FD0AF6A5C}"/>
              </a:ext>
            </a:extLst>
          </p:cNvPr>
          <p:cNvSpPr/>
          <p:nvPr/>
        </p:nvSpPr>
        <p:spPr>
          <a:xfrm>
            <a:off x="11088771" y="1228252"/>
            <a:ext cx="552962" cy="1627160"/>
          </a:xfrm>
          <a:custGeom>
            <a:avLst/>
            <a:gdLst>
              <a:gd name="connsiteX0" fmla="*/ 0 w 552962"/>
              <a:gd name="connsiteY0" fmla="*/ 309123 h 1627160"/>
              <a:gd name="connsiteX1" fmla="*/ 19989 w 552962"/>
              <a:gd name="connsiteY1" fmla="*/ 105579 h 1627160"/>
              <a:gd name="connsiteX2" fmla="*/ 71549 w 552962"/>
              <a:gd name="connsiteY2" fmla="*/ 0 h 1627160"/>
              <a:gd name="connsiteX3" fmla="*/ 76071 w 552962"/>
              <a:gd name="connsiteY3" fmla="*/ 2142 h 1627160"/>
              <a:gd name="connsiteX4" fmla="*/ 39423 w 552962"/>
              <a:gd name="connsiteY4" fmla="*/ 97488 h 1627160"/>
              <a:gd name="connsiteX5" fmla="*/ 54257 w 552962"/>
              <a:gd name="connsiteY5" fmla="*/ 102089 h 1627160"/>
              <a:gd name="connsiteX6" fmla="*/ 95188 w 552962"/>
              <a:gd name="connsiteY6" fmla="*/ 71550 h 1627160"/>
              <a:gd name="connsiteX7" fmla="*/ 97488 w 552962"/>
              <a:gd name="connsiteY7" fmla="*/ 68218 h 1627160"/>
              <a:gd name="connsiteX8" fmla="*/ 81861 w 552962"/>
              <a:gd name="connsiteY8" fmla="*/ 131518 h 1627160"/>
              <a:gd name="connsiteX9" fmla="*/ 118747 w 552962"/>
              <a:gd name="connsiteY9" fmla="*/ 258753 h 1627160"/>
              <a:gd name="connsiteX10" fmla="*/ 123031 w 552962"/>
              <a:gd name="connsiteY10" fmla="*/ 329351 h 1627160"/>
              <a:gd name="connsiteX11" fmla="*/ 129535 w 552962"/>
              <a:gd name="connsiteY11" fmla="*/ 331492 h 1627160"/>
              <a:gd name="connsiteX12" fmla="*/ 133263 w 552962"/>
              <a:gd name="connsiteY12" fmla="*/ 150397 h 1627160"/>
              <a:gd name="connsiteX13" fmla="*/ 201560 w 552962"/>
              <a:gd name="connsiteY13" fmla="*/ 108356 h 1627160"/>
              <a:gd name="connsiteX14" fmla="*/ 242094 w 552962"/>
              <a:gd name="connsiteY14" fmla="*/ 65204 h 1627160"/>
              <a:gd name="connsiteX15" fmla="*/ 247330 w 552962"/>
              <a:gd name="connsiteY15" fmla="*/ 127155 h 1627160"/>
              <a:gd name="connsiteX16" fmla="*/ 271920 w 552962"/>
              <a:gd name="connsiteY16" fmla="*/ 168324 h 1627160"/>
              <a:gd name="connsiteX17" fmla="*/ 280963 w 552962"/>
              <a:gd name="connsiteY17" fmla="*/ 166024 h 1627160"/>
              <a:gd name="connsiteX18" fmla="*/ 295876 w 552962"/>
              <a:gd name="connsiteY18" fmla="*/ 135802 h 1627160"/>
              <a:gd name="connsiteX19" fmla="*/ 342915 w 552962"/>
              <a:gd name="connsiteY19" fmla="*/ 154443 h 1627160"/>
              <a:gd name="connsiteX20" fmla="*/ 347912 w 552962"/>
              <a:gd name="connsiteY20" fmla="*/ 155156 h 1627160"/>
              <a:gd name="connsiteX21" fmla="*/ 351006 w 552962"/>
              <a:gd name="connsiteY21" fmla="*/ 155553 h 1627160"/>
              <a:gd name="connsiteX22" fmla="*/ 350291 w 552962"/>
              <a:gd name="connsiteY22" fmla="*/ 181571 h 1627160"/>
              <a:gd name="connsiteX23" fmla="*/ 391699 w 552962"/>
              <a:gd name="connsiteY23" fmla="*/ 201402 h 1627160"/>
              <a:gd name="connsiteX24" fmla="*/ 396854 w 552962"/>
              <a:gd name="connsiteY24" fmla="*/ 219567 h 1627160"/>
              <a:gd name="connsiteX25" fmla="*/ 393840 w 552962"/>
              <a:gd name="connsiteY25" fmla="*/ 224406 h 1627160"/>
              <a:gd name="connsiteX26" fmla="*/ 311502 w 552962"/>
              <a:gd name="connsiteY26" fmla="*/ 289927 h 1627160"/>
              <a:gd name="connsiteX27" fmla="*/ 354575 w 552962"/>
              <a:gd name="connsiteY27" fmla="*/ 293338 h 1627160"/>
              <a:gd name="connsiteX28" fmla="*/ 333158 w 552962"/>
              <a:gd name="connsiteY28" fmla="*/ 371709 h 1627160"/>
              <a:gd name="connsiteX29" fmla="*/ 409150 w 552962"/>
              <a:gd name="connsiteY29" fmla="*/ 329351 h 1627160"/>
              <a:gd name="connsiteX30" fmla="*/ 462138 w 552962"/>
              <a:gd name="connsiteY30" fmla="*/ 277870 h 1627160"/>
              <a:gd name="connsiteX31" fmla="*/ 398282 w 552962"/>
              <a:gd name="connsiteY31" fmla="*/ 451984 h 1627160"/>
              <a:gd name="connsiteX32" fmla="*/ 409863 w 552962"/>
              <a:gd name="connsiteY32" fmla="*/ 463407 h 1627160"/>
              <a:gd name="connsiteX33" fmla="*/ 445083 w 552962"/>
              <a:gd name="connsiteY33" fmla="*/ 1080067 h 1627160"/>
              <a:gd name="connsiteX34" fmla="*/ 457220 w 552962"/>
              <a:gd name="connsiteY34" fmla="*/ 1083399 h 1627160"/>
              <a:gd name="connsiteX35" fmla="*/ 398837 w 552962"/>
              <a:gd name="connsiteY35" fmla="*/ 1105847 h 1627160"/>
              <a:gd name="connsiteX36" fmla="*/ 397172 w 552962"/>
              <a:gd name="connsiteY36" fmla="*/ 1111241 h 1627160"/>
              <a:gd name="connsiteX37" fmla="*/ 438578 w 552962"/>
              <a:gd name="connsiteY37" fmla="*/ 1112590 h 1627160"/>
              <a:gd name="connsiteX38" fmla="*/ 542730 w 552962"/>
              <a:gd name="connsiteY38" fmla="*/ 1153044 h 1627160"/>
              <a:gd name="connsiteX39" fmla="*/ 552963 w 552962"/>
              <a:gd name="connsiteY39" fmla="*/ 1165577 h 1627160"/>
              <a:gd name="connsiteX40" fmla="*/ 445876 w 552962"/>
              <a:gd name="connsiteY40" fmla="*/ 1224991 h 1627160"/>
              <a:gd name="connsiteX41" fmla="*/ 544317 w 552962"/>
              <a:gd name="connsiteY41" fmla="*/ 1204843 h 1627160"/>
              <a:gd name="connsiteX42" fmla="*/ 446273 w 552962"/>
              <a:gd name="connsiteY42" fmla="*/ 1309549 h 1627160"/>
              <a:gd name="connsiteX43" fmla="*/ 429615 w 552962"/>
              <a:gd name="connsiteY43" fmla="*/ 1467641 h 1627160"/>
              <a:gd name="connsiteX44" fmla="*/ 370995 w 552962"/>
              <a:gd name="connsiteY44" fmla="*/ 1412749 h 1627160"/>
              <a:gd name="connsiteX45" fmla="*/ 431598 w 552962"/>
              <a:gd name="connsiteY45" fmla="*/ 1556086 h 1627160"/>
              <a:gd name="connsiteX46" fmla="*/ 196405 w 552962"/>
              <a:gd name="connsiteY46" fmla="*/ 1375388 h 1627160"/>
              <a:gd name="connsiteX47" fmla="*/ 410260 w 552962"/>
              <a:gd name="connsiteY47" fmla="*/ 1600984 h 1627160"/>
              <a:gd name="connsiteX48" fmla="*/ 411371 w 552962"/>
              <a:gd name="connsiteY48" fmla="*/ 1627160 h 1627160"/>
              <a:gd name="connsiteX49" fmla="*/ 238922 w 552962"/>
              <a:gd name="connsiteY49" fmla="*/ 1490407 h 1627160"/>
              <a:gd name="connsiteX50" fmla="*/ 157932 w 552962"/>
              <a:gd name="connsiteY50" fmla="*/ 1458677 h 1627160"/>
              <a:gd name="connsiteX51" fmla="*/ 176574 w 552962"/>
              <a:gd name="connsiteY51" fmla="*/ 1455266 h 1627160"/>
              <a:gd name="connsiteX52" fmla="*/ 188789 w 552962"/>
              <a:gd name="connsiteY52" fmla="*/ 1435197 h 1627160"/>
              <a:gd name="connsiteX53" fmla="*/ 183396 w 552962"/>
              <a:gd name="connsiteY53" fmla="*/ 1223880 h 1627160"/>
              <a:gd name="connsiteX54" fmla="*/ 72977 w 552962"/>
              <a:gd name="connsiteY54" fmla="*/ 371392 h 1627160"/>
              <a:gd name="connsiteX55" fmla="*/ 0 w 552962"/>
              <a:gd name="connsiteY55" fmla="*/ 309123 h 162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552962" h="1627160">
                <a:moveTo>
                  <a:pt x="0" y="309123"/>
                </a:moveTo>
                <a:cubicBezTo>
                  <a:pt x="32364" y="248282"/>
                  <a:pt x="13485" y="171656"/>
                  <a:pt x="19989" y="105579"/>
                </a:cubicBezTo>
                <a:cubicBezTo>
                  <a:pt x="24352" y="61317"/>
                  <a:pt x="36885" y="28556"/>
                  <a:pt x="71549" y="0"/>
                </a:cubicBezTo>
                <a:lnTo>
                  <a:pt x="76071" y="2142"/>
                </a:lnTo>
                <a:cubicBezTo>
                  <a:pt x="62982" y="27446"/>
                  <a:pt x="35378" y="68535"/>
                  <a:pt x="39423" y="97488"/>
                </a:cubicBezTo>
                <a:cubicBezTo>
                  <a:pt x="45848" y="101851"/>
                  <a:pt x="46483" y="103279"/>
                  <a:pt x="54257" y="102089"/>
                </a:cubicBezTo>
                <a:cubicBezTo>
                  <a:pt x="72025" y="99392"/>
                  <a:pt x="85193" y="85431"/>
                  <a:pt x="95188" y="71550"/>
                </a:cubicBezTo>
                <a:cubicBezTo>
                  <a:pt x="95902" y="70439"/>
                  <a:pt x="96695" y="69329"/>
                  <a:pt x="97488" y="68218"/>
                </a:cubicBezTo>
                <a:cubicBezTo>
                  <a:pt x="98916" y="90587"/>
                  <a:pt x="95981" y="113432"/>
                  <a:pt x="81861" y="131518"/>
                </a:cubicBezTo>
                <a:cubicBezTo>
                  <a:pt x="100265" y="165627"/>
                  <a:pt x="115971" y="220202"/>
                  <a:pt x="118747" y="258753"/>
                </a:cubicBezTo>
                <a:cubicBezTo>
                  <a:pt x="120492" y="282708"/>
                  <a:pt x="117874" y="305554"/>
                  <a:pt x="123031" y="329351"/>
                </a:cubicBezTo>
                <a:lnTo>
                  <a:pt x="129535" y="331492"/>
                </a:lnTo>
                <a:cubicBezTo>
                  <a:pt x="136833" y="275411"/>
                  <a:pt x="109466" y="201561"/>
                  <a:pt x="133263" y="150397"/>
                </a:cubicBezTo>
                <a:cubicBezTo>
                  <a:pt x="146510" y="121920"/>
                  <a:pt x="174907" y="117637"/>
                  <a:pt x="201560" y="108356"/>
                </a:cubicBezTo>
                <a:cubicBezTo>
                  <a:pt x="225754" y="100027"/>
                  <a:pt x="231544" y="86621"/>
                  <a:pt x="242094" y="65204"/>
                </a:cubicBezTo>
                <a:cubicBezTo>
                  <a:pt x="252407" y="81941"/>
                  <a:pt x="243681" y="107324"/>
                  <a:pt x="247330" y="127155"/>
                </a:cubicBezTo>
                <a:cubicBezTo>
                  <a:pt x="250662" y="145638"/>
                  <a:pt x="256531" y="157933"/>
                  <a:pt x="271920" y="168324"/>
                </a:cubicBezTo>
                <a:lnTo>
                  <a:pt x="280963" y="166024"/>
                </a:lnTo>
                <a:cubicBezTo>
                  <a:pt x="288023" y="157060"/>
                  <a:pt x="291671" y="146352"/>
                  <a:pt x="295876" y="135802"/>
                </a:cubicBezTo>
                <a:cubicBezTo>
                  <a:pt x="312851" y="150714"/>
                  <a:pt x="321497" y="152063"/>
                  <a:pt x="342915" y="154443"/>
                </a:cubicBezTo>
                <a:cubicBezTo>
                  <a:pt x="344580" y="154601"/>
                  <a:pt x="346246" y="154919"/>
                  <a:pt x="347912" y="155156"/>
                </a:cubicBezTo>
                <a:lnTo>
                  <a:pt x="351006" y="155553"/>
                </a:lnTo>
                <a:lnTo>
                  <a:pt x="350291" y="181571"/>
                </a:lnTo>
                <a:cubicBezTo>
                  <a:pt x="360286" y="191407"/>
                  <a:pt x="377261" y="190376"/>
                  <a:pt x="391699" y="201402"/>
                </a:cubicBezTo>
                <a:lnTo>
                  <a:pt x="396854" y="219567"/>
                </a:lnTo>
                <a:cubicBezTo>
                  <a:pt x="395823" y="221154"/>
                  <a:pt x="394871" y="222819"/>
                  <a:pt x="393840" y="224406"/>
                </a:cubicBezTo>
                <a:cubicBezTo>
                  <a:pt x="374723" y="252566"/>
                  <a:pt x="324988" y="253518"/>
                  <a:pt x="311502" y="289927"/>
                </a:cubicBezTo>
                <a:cubicBezTo>
                  <a:pt x="325701" y="296035"/>
                  <a:pt x="339583" y="294131"/>
                  <a:pt x="354575" y="293338"/>
                </a:cubicBezTo>
                <a:cubicBezTo>
                  <a:pt x="356796" y="321736"/>
                  <a:pt x="311027" y="342439"/>
                  <a:pt x="333158" y="371709"/>
                </a:cubicBezTo>
                <a:cubicBezTo>
                  <a:pt x="360127" y="374486"/>
                  <a:pt x="388922" y="345770"/>
                  <a:pt x="409150" y="329351"/>
                </a:cubicBezTo>
                <a:cubicBezTo>
                  <a:pt x="426997" y="314834"/>
                  <a:pt x="451984" y="298890"/>
                  <a:pt x="462138" y="277870"/>
                </a:cubicBezTo>
                <a:cubicBezTo>
                  <a:pt x="458885" y="342201"/>
                  <a:pt x="370440" y="382021"/>
                  <a:pt x="398282" y="451984"/>
                </a:cubicBezTo>
                <a:lnTo>
                  <a:pt x="409863" y="463407"/>
                </a:lnTo>
                <a:cubicBezTo>
                  <a:pt x="454840" y="514571"/>
                  <a:pt x="424617" y="1060315"/>
                  <a:pt x="445083" y="1080067"/>
                </a:cubicBezTo>
                <a:cubicBezTo>
                  <a:pt x="448098" y="1082922"/>
                  <a:pt x="453095" y="1082288"/>
                  <a:pt x="457220" y="1083399"/>
                </a:cubicBezTo>
                <a:cubicBezTo>
                  <a:pt x="437310" y="1089665"/>
                  <a:pt x="418113" y="1097994"/>
                  <a:pt x="398837" y="1105847"/>
                </a:cubicBezTo>
                <a:lnTo>
                  <a:pt x="397172" y="1111241"/>
                </a:lnTo>
                <a:cubicBezTo>
                  <a:pt x="411530" y="1113938"/>
                  <a:pt x="423983" y="1113859"/>
                  <a:pt x="438578" y="1112590"/>
                </a:cubicBezTo>
                <a:cubicBezTo>
                  <a:pt x="487680" y="1109734"/>
                  <a:pt x="506559" y="1121236"/>
                  <a:pt x="542730" y="1153044"/>
                </a:cubicBezTo>
                <a:cubicBezTo>
                  <a:pt x="547648" y="1157328"/>
                  <a:pt x="550187" y="1159549"/>
                  <a:pt x="552963" y="1165577"/>
                </a:cubicBezTo>
                <a:cubicBezTo>
                  <a:pt x="520995" y="1189771"/>
                  <a:pt x="483317" y="1210792"/>
                  <a:pt x="445876" y="1224991"/>
                </a:cubicBezTo>
                <a:cubicBezTo>
                  <a:pt x="478399" y="1220628"/>
                  <a:pt x="514174" y="1218407"/>
                  <a:pt x="544317" y="1204843"/>
                </a:cubicBezTo>
                <a:cubicBezTo>
                  <a:pt x="533687" y="1226260"/>
                  <a:pt x="467452" y="1301538"/>
                  <a:pt x="446273" y="1309549"/>
                </a:cubicBezTo>
                <a:cubicBezTo>
                  <a:pt x="459281" y="1352463"/>
                  <a:pt x="449049" y="1428376"/>
                  <a:pt x="429615" y="1467641"/>
                </a:cubicBezTo>
                <a:cubicBezTo>
                  <a:pt x="416844" y="1443289"/>
                  <a:pt x="396140" y="1423934"/>
                  <a:pt x="370995" y="1412749"/>
                </a:cubicBezTo>
                <a:cubicBezTo>
                  <a:pt x="367584" y="1438371"/>
                  <a:pt x="425411" y="1504764"/>
                  <a:pt x="431598" y="1556086"/>
                </a:cubicBezTo>
                <a:cubicBezTo>
                  <a:pt x="370043" y="1467006"/>
                  <a:pt x="304998" y="1400930"/>
                  <a:pt x="196405" y="1375388"/>
                </a:cubicBezTo>
                <a:cubicBezTo>
                  <a:pt x="254231" y="1404182"/>
                  <a:pt x="391699" y="1536494"/>
                  <a:pt x="410260" y="1600984"/>
                </a:cubicBezTo>
                <a:cubicBezTo>
                  <a:pt x="412639" y="1609233"/>
                  <a:pt x="411846" y="1618672"/>
                  <a:pt x="411371" y="1627160"/>
                </a:cubicBezTo>
                <a:cubicBezTo>
                  <a:pt x="391778" y="1570365"/>
                  <a:pt x="292148" y="1516425"/>
                  <a:pt x="238922" y="1490407"/>
                </a:cubicBezTo>
                <a:cubicBezTo>
                  <a:pt x="212507" y="1477477"/>
                  <a:pt x="186013" y="1467403"/>
                  <a:pt x="157932" y="1458677"/>
                </a:cubicBezTo>
                <a:lnTo>
                  <a:pt x="176574" y="1455266"/>
                </a:lnTo>
                <a:cubicBezTo>
                  <a:pt x="182602" y="1448127"/>
                  <a:pt x="186806" y="1444478"/>
                  <a:pt x="188789" y="1435197"/>
                </a:cubicBezTo>
                <a:cubicBezTo>
                  <a:pt x="199974" y="1383955"/>
                  <a:pt x="184109" y="1280993"/>
                  <a:pt x="183396" y="1223880"/>
                </a:cubicBezTo>
                <a:cubicBezTo>
                  <a:pt x="180143" y="981547"/>
                  <a:pt x="211000" y="575808"/>
                  <a:pt x="72977" y="371392"/>
                </a:cubicBezTo>
                <a:cubicBezTo>
                  <a:pt x="54019" y="343391"/>
                  <a:pt x="34664" y="315628"/>
                  <a:pt x="0" y="30912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307E0CFF-D087-3757-8866-43D0609323C7}"/>
              </a:ext>
            </a:extLst>
          </p:cNvPr>
          <p:cNvSpPr/>
          <p:nvPr/>
        </p:nvSpPr>
        <p:spPr>
          <a:xfrm>
            <a:off x="11527269" y="2340263"/>
            <a:ext cx="114384" cy="197380"/>
          </a:xfrm>
          <a:custGeom>
            <a:avLst/>
            <a:gdLst>
              <a:gd name="connsiteX0" fmla="*/ 0 w 114384"/>
              <a:gd name="connsiteY0" fmla="*/ 420 h 197380"/>
              <a:gd name="connsiteX1" fmla="*/ 104152 w 114384"/>
              <a:gd name="connsiteY1" fmla="*/ 40875 h 197380"/>
              <a:gd name="connsiteX2" fmla="*/ 114385 w 114384"/>
              <a:gd name="connsiteY2" fmla="*/ 53408 h 197380"/>
              <a:gd name="connsiteX3" fmla="*/ 7298 w 114384"/>
              <a:gd name="connsiteY3" fmla="*/ 112822 h 197380"/>
              <a:gd name="connsiteX4" fmla="*/ 105739 w 114384"/>
              <a:gd name="connsiteY4" fmla="*/ 92673 h 197380"/>
              <a:gd name="connsiteX5" fmla="*/ 7695 w 114384"/>
              <a:gd name="connsiteY5" fmla="*/ 197380 h 197380"/>
              <a:gd name="connsiteX6" fmla="*/ 0 w 114384"/>
              <a:gd name="connsiteY6" fmla="*/ 420 h 197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384" h="197380">
                <a:moveTo>
                  <a:pt x="0" y="420"/>
                </a:moveTo>
                <a:cubicBezTo>
                  <a:pt x="49102" y="-2435"/>
                  <a:pt x="67981" y="9067"/>
                  <a:pt x="104152" y="40875"/>
                </a:cubicBezTo>
                <a:cubicBezTo>
                  <a:pt x="109070" y="45159"/>
                  <a:pt x="111609" y="47380"/>
                  <a:pt x="114385" y="53408"/>
                </a:cubicBezTo>
                <a:cubicBezTo>
                  <a:pt x="82417" y="77602"/>
                  <a:pt x="44738" y="98623"/>
                  <a:pt x="7298" y="112822"/>
                </a:cubicBezTo>
                <a:cubicBezTo>
                  <a:pt x="39820" y="108459"/>
                  <a:pt x="75595" y="106238"/>
                  <a:pt x="105739" y="92673"/>
                </a:cubicBezTo>
                <a:cubicBezTo>
                  <a:pt x="95109" y="114091"/>
                  <a:pt x="28874" y="189369"/>
                  <a:pt x="7695" y="197380"/>
                </a:cubicBezTo>
                <a:cubicBezTo>
                  <a:pt x="8647" y="136619"/>
                  <a:pt x="8329" y="60389"/>
                  <a:pt x="0" y="42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CEDB4E49-B214-AE61-549B-75A77FBD117B}"/>
              </a:ext>
            </a:extLst>
          </p:cNvPr>
          <p:cNvSpPr/>
          <p:nvPr/>
        </p:nvSpPr>
        <p:spPr>
          <a:xfrm>
            <a:off x="6647376" y="1295518"/>
            <a:ext cx="1113284" cy="721922"/>
          </a:xfrm>
          <a:custGeom>
            <a:avLst/>
            <a:gdLst>
              <a:gd name="connsiteX0" fmla="*/ 0 w 1113284"/>
              <a:gd name="connsiteY0" fmla="*/ 0 h 721922"/>
              <a:gd name="connsiteX1" fmla="*/ 248679 w 1113284"/>
              <a:gd name="connsiteY1" fmla="*/ 79085 h 721922"/>
              <a:gd name="connsiteX2" fmla="*/ 375041 w 1113284"/>
              <a:gd name="connsiteY2" fmla="*/ 60207 h 721922"/>
              <a:gd name="connsiteX3" fmla="*/ 421842 w 1113284"/>
              <a:gd name="connsiteY3" fmla="*/ 66156 h 721922"/>
              <a:gd name="connsiteX4" fmla="*/ 744212 w 1113284"/>
              <a:gd name="connsiteY4" fmla="*/ 218060 h 721922"/>
              <a:gd name="connsiteX5" fmla="*/ 759125 w 1113284"/>
              <a:gd name="connsiteY5" fmla="*/ 253993 h 721922"/>
              <a:gd name="connsiteX6" fmla="*/ 813857 w 1113284"/>
              <a:gd name="connsiteY6" fmla="*/ 335459 h 721922"/>
              <a:gd name="connsiteX7" fmla="*/ 1018433 w 1113284"/>
              <a:gd name="connsiteY7" fmla="*/ 468722 h 721922"/>
              <a:gd name="connsiteX8" fmla="*/ 1019146 w 1113284"/>
              <a:gd name="connsiteY8" fmla="*/ 471577 h 721922"/>
              <a:gd name="connsiteX9" fmla="*/ 1043657 w 1113284"/>
              <a:gd name="connsiteY9" fmla="*/ 561927 h 721922"/>
              <a:gd name="connsiteX10" fmla="*/ 1107354 w 1113284"/>
              <a:gd name="connsiteY10" fmla="*/ 603096 h 721922"/>
              <a:gd name="connsiteX11" fmla="*/ 1108861 w 1113284"/>
              <a:gd name="connsiteY11" fmla="*/ 654735 h 721922"/>
              <a:gd name="connsiteX12" fmla="*/ 1055318 w 1113284"/>
              <a:gd name="connsiteY12" fmla="*/ 709072 h 721922"/>
              <a:gd name="connsiteX13" fmla="*/ 1046592 w 1113284"/>
              <a:gd name="connsiteY13" fmla="*/ 711769 h 721922"/>
              <a:gd name="connsiteX14" fmla="*/ 1043340 w 1113284"/>
              <a:gd name="connsiteY14" fmla="*/ 712720 h 721922"/>
              <a:gd name="connsiteX15" fmla="*/ 1040247 w 1113284"/>
              <a:gd name="connsiteY15" fmla="*/ 715497 h 721922"/>
              <a:gd name="connsiteX16" fmla="*/ 740087 w 1113284"/>
              <a:gd name="connsiteY16" fmla="*/ 663223 h 721922"/>
              <a:gd name="connsiteX17" fmla="*/ 588104 w 1113284"/>
              <a:gd name="connsiteY17" fmla="*/ 670362 h 721922"/>
              <a:gd name="connsiteX18" fmla="*/ 326654 w 1113284"/>
              <a:gd name="connsiteY18" fmla="*/ 274142 h 721922"/>
              <a:gd name="connsiteX19" fmla="*/ 96695 w 1113284"/>
              <a:gd name="connsiteY19" fmla="*/ 114860 h 721922"/>
              <a:gd name="connsiteX20" fmla="*/ 0 w 1113284"/>
              <a:gd name="connsiteY20" fmla="*/ 0 h 721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113284" h="721922">
                <a:moveTo>
                  <a:pt x="0" y="0"/>
                </a:moveTo>
                <a:cubicBezTo>
                  <a:pt x="81544" y="22607"/>
                  <a:pt x="162930" y="82893"/>
                  <a:pt x="248679" y="79085"/>
                </a:cubicBezTo>
                <a:cubicBezTo>
                  <a:pt x="291037" y="77182"/>
                  <a:pt x="332523" y="63221"/>
                  <a:pt x="375041" y="60207"/>
                </a:cubicBezTo>
                <a:cubicBezTo>
                  <a:pt x="391302" y="59017"/>
                  <a:pt x="406294" y="61238"/>
                  <a:pt x="421842" y="66156"/>
                </a:cubicBezTo>
                <a:cubicBezTo>
                  <a:pt x="469436" y="81148"/>
                  <a:pt x="714941" y="190614"/>
                  <a:pt x="744212" y="218060"/>
                </a:cubicBezTo>
                <a:cubicBezTo>
                  <a:pt x="758173" y="231069"/>
                  <a:pt x="759045" y="235828"/>
                  <a:pt x="759125" y="253993"/>
                </a:cubicBezTo>
                <a:cubicBezTo>
                  <a:pt x="792758" y="270493"/>
                  <a:pt x="801483" y="303015"/>
                  <a:pt x="813857" y="335459"/>
                </a:cubicBezTo>
                <a:cubicBezTo>
                  <a:pt x="850743" y="356559"/>
                  <a:pt x="1005027" y="435723"/>
                  <a:pt x="1018433" y="468722"/>
                </a:cubicBezTo>
                <a:cubicBezTo>
                  <a:pt x="1018829" y="469674"/>
                  <a:pt x="1018988" y="470626"/>
                  <a:pt x="1019146" y="471577"/>
                </a:cubicBezTo>
                <a:cubicBezTo>
                  <a:pt x="1036994" y="494898"/>
                  <a:pt x="1038818" y="533450"/>
                  <a:pt x="1043657" y="561927"/>
                </a:cubicBezTo>
                <a:cubicBezTo>
                  <a:pt x="1066740" y="569225"/>
                  <a:pt x="1096249" y="579378"/>
                  <a:pt x="1107354" y="603096"/>
                </a:cubicBezTo>
                <a:cubicBezTo>
                  <a:pt x="1114652" y="618881"/>
                  <a:pt x="1115286" y="638632"/>
                  <a:pt x="1108861" y="654735"/>
                </a:cubicBezTo>
                <a:cubicBezTo>
                  <a:pt x="1100532" y="675438"/>
                  <a:pt x="1076339" y="701060"/>
                  <a:pt x="1055318" y="709072"/>
                </a:cubicBezTo>
                <a:cubicBezTo>
                  <a:pt x="1050796" y="710737"/>
                  <a:pt x="1050796" y="710499"/>
                  <a:pt x="1046592" y="711769"/>
                </a:cubicBezTo>
                <a:cubicBezTo>
                  <a:pt x="1045482" y="712086"/>
                  <a:pt x="1044451" y="712403"/>
                  <a:pt x="1043340" y="712720"/>
                </a:cubicBezTo>
                <a:cubicBezTo>
                  <a:pt x="1042309" y="713672"/>
                  <a:pt x="1041357" y="714624"/>
                  <a:pt x="1040247" y="715497"/>
                </a:cubicBezTo>
                <a:cubicBezTo>
                  <a:pt x="1003123" y="744133"/>
                  <a:pt x="799976" y="668061"/>
                  <a:pt x="740087" y="663223"/>
                </a:cubicBezTo>
                <a:cubicBezTo>
                  <a:pt x="696221" y="675676"/>
                  <a:pt x="632842" y="678135"/>
                  <a:pt x="588104" y="670362"/>
                </a:cubicBezTo>
                <a:cubicBezTo>
                  <a:pt x="393920" y="636649"/>
                  <a:pt x="432074" y="392492"/>
                  <a:pt x="326654" y="274142"/>
                </a:cubicBezTo>
                <a:cubicBezTo>
                  <a:pt x="263036" y="202751"/>
                  <a:pt x="168879" y="175305"/>
                  <a:pt x="96695" y="114860"/>
                </a:cubicBezTo>
                <a:cubicBezTo>
                  <a:pt x="57192" y="81862"/>
                  <a:pt x="29112" y="41803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49D17976-2D58-8709-95BA-0BAAEC03431A}"/>
              </a:ext>
            </a:extLst>
          </p:cNvPr>
          <p:cNvSpPr/>
          <p:nvPr/>
        </p:nvSpPr>
        <p:spPr>
          <a:xfrm>
            <a:off x="7387542" y="1549433"/>
            <a:ext cx="373197" cy="467928"/>
          </a:xfrm>
          <a:custGeom>
            <a:avLst/>
            <a:gdLst>
              <a:gd name="connsiteX0" fmla="*/ 19037 w 373197"/>
              <a:gd name="connsiteY0" fmla="*/ 0 h 467928"/>
              <a:gd name="connsiteX1" fmla="*/ 73771 w 373197"/>
              <a:gd name="connsiteY1" fmla="*/ 81465 h 467928"/>
              <a:gd name="connsiteX2" fmla="*/ 278345 w 373197"/>
              <a:gd name="connsiteY2" fmla="*/ 214728 h 467928"/>
              <a:gd name="connsiteX3" fmla="*/ 279060 w 373197"/>
              <a:gd name="connsiteY3" fmla="*/ 217584 h 467928"/>
              <a:gd name="connsiteX4" fmla="*/ 303571 w 373197"/>
              <a:gd name="connsiteY4" fmla="*/ 307933 h 467928"/>
              <a:gd name="connsiteX5" fmla="*/ 367267 w 373197"/>
              <a:gd name="connsiteY5" fmla="*/ 349102 h 467928"/>
              <a:gd name="connsiteX6" fmla="*/ 368774 w 373197"/>
              <a:gd name="connsiteY6" fmla="*/ 400742 h 467928"/>
              <a:gd name="connsiteX7" fmla="*/ 315231 w 373197"/>
              <a:gd name="connsiteY7" fmla="*/ 455078 h 467928"/>
              <a:gd name="connsiteX8" fmla="*/ 306506 w 373197"/>
              <a:gd name="connsiteY8" fmla="*/ 457775 h 467928"/>
              <a:gd name="connsiteX9" fmla="*/ 303253 w 373197"/>
              <a:gd name="connsiteY9" fmla="*/ 458727 h 467928"/>
              <a:gd name="connsiteX10" fmla="*/ 300159 w 373197"/>
              <a:gd name="connsiteY10" fmla="*/ 461503 h 467928"/>
              <a:gd name="connsiteX11" fmla="*/ 0 w 373197"/>
              <a:gd name="connsiteY11" fmla="*/ 409229 h 467928"/>
              <a:gd name="connsiteX12" fmla="*/ 10471 w 373197"/>
              <a:gd name="connsiteY12" fmla="*/ 396934 h 467928"/>
              <a:gd name="connsiteX13" fmla="*/ 19037 w 373197"/>
              <a:gd name="connsiteY13" fmla="*/ 0 h 467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3197" h="467928">
                <a:moveTo>
                  <a:pt x="19037" y="0"/>
                </a:moveTo>
                <a:cubicBezTo>
                  <a:pt x="52671" y="16499"/>
                  <a:pt x="61396" y="49022"/>
                  <a:pt x="73771" y="81465"/>
                </a:cubicBezTo>
                <a:cubicBezTo>
                  <a:pt x="110656" y="102565"/>
                  <a:pt x="264940" y="181730"/>
                  <a:pt x="278345" y="214728"/>
                </a:cubicBezTo>
                <a:cubicBezTo>
                  <a:pt x="278742" y="215680"/>
                  <a:pt x="278901" y="216632"/>
                  <a:pt x="279060" y="217584"/>
                </a:cubicBezTo>
                <a:cubicBezTo>
                  <a:pt x="296907" y="240905"/>
                  <a:pt x="298732" y="279456"/>
                  <a:pt x="303571" y="307933"/>
                </a:cubicBezTo>
                <a:cubicBezTo>
                  <a:pt x="326654" y="315231"/>
                  <a:pt x="356162" y="325384"/>
                  <a:pt x="367267" y="349102"/>
                </a:cubicBezTo>
                <a:cubicBezTo>
                  <a:pt x="374565" y="364887"/>
                  <a:pt x="375199" y="384639"/>
                  <a:pt x="368774" y="400742"/>
                </a:cubicBezTo>
                <a:cubicBezTo>
                  <a:pt x="360445" y="421445"/>
                  <a:pt x="336252" y="447066"/>
                  <a:pt x="315231" y="455078"/>
                </a:cubicBezTo>
                <a:cubicBezTo>
                  <a:pt x="310709" y="456744"/>
                  <a:pt x="310709" y="456506"/>
                  <a:pt x="306506" y="457775"/>
                </a:cubicBezTo>
                <a:cubicBezTo>
                  <a:pt x="305395" y="458092"/>
                  <a:pt x="304364" y="458410"/>
                  <a:pt x="303253" y="458727"/>
                </a:cubicBezTo>
                <a:cubicBezTo>
                  <a:pt x="302222" y="459679"/>
                  <a:pt x="301270" y="460631"/>
                  <a:pt x="300159" y="461503"/>
                </a:cubicBezTo>
                <a:cubicBezTo>
                  <a:pt x="263036" y="490139"/>
                  <a:pt x="59889" y="414068"/>
                  <a:pt x="0" y="409229"/>
                </a:cubicBezTo>
                <a:lnTo>
                  <a:pt x="10471" y="396934"/>
                </a:lnTo>
                <a:cubicBezTo>
                  <a:pt x="26970" y="333317"/>
                  <a:pt x="38155" y="60841"/>
                  <a:pt x="19037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0B1EF9D0-6C07-7929-95B3-D89DA085ED04}"/>
              </a:ext>
            </a:extLst>
          </p:cNvPr>
          <p:cNvSpPr/>
          <p:nvPr/>
        </p:nvSpPr>
        <p:spPr>
          <a:xfrm>
            <a:off x="7681962" y="1857445"/>
            <a:ext cx="78778" cy="150793"/>
          </a:xfrm>
          <a:custGeom>
            <a:avLst/>
            <a:gdLst>
              <a:gd name="connsiteX0" fmla="*/ 9151 w 78778"/>
              <a:gd name="connsiteY0" fmla="*/ 0 h 150793"/>
              <a:gd name="connsiteX1" fmla="*/ 72847 w 78778"/>
              <a:gd name="connsiteY1" fmla="*/ 41169 h 150793"/>
              <a:gd name="connsiteX2" fmla="*/ 74354 w 78778"/>
              <a:gd name="connsiteY2" fmla="*/ 92808 h 150793"/>
              <a:gd name="connsiteX3" fmla="*/ 20811 w 78778"/>
              <a:gd name="connsiteY3" fmla="*/ 147145 h 150793"/>
              <a:gd name="connsiteX4" fmla="*/ 12086 w 78778"/>
              <a:gd name="connsiteY4" fmla="*/ 149842 h 150793"/>
              <a:gd name="connsiteX5" fmla="*/ 8833 w 78778"/>
              <a:gd name="connsiteY5" fmla="*/ 150794 h 150793"/>
              <a:gd name="connsiteX6" fmla="*/ 7168 w 78778"/>
              <a:gd name="connsiteY6" fmla="*/ 147700 h 150793"/>
              <a:gd name="connsiteX7" fmla="*/ 9151 w 78778"/>
              <a:gd name="connsiteY7" fmla="*/ 0 h 150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778" h="150793">
                <a:moveTo>
                  <a:pt x="9151" y="0"/>
                </a:moveTo>
                <a:cubicBezTo>
                  <a:pt x="32234" y="7298"/>
                  <a:pt x="61742" y="17451"/>
                  <a:pt x="72847" y="41169"/>
                </a:cubicBezTo>
                <a:cubicBezTo>
                  <a:pt x="80145" y="56954"/>
                  <a:pt x="80780" y="76706"/>
                  <a:pt x="74354" y="92808"/>
                </a:cubicBezTo>
                <a:cubicBezTo>
                  <a:pt x="66025" y="113512"/>
                  <a:pt x="41832" y="139133"/>
                  <a:pt x="20811" y="147145"/>
                </a:cubicBezTo>
                <a:cubicBezTo>
                  <a:pt x="16290" y="148811"/>
                  <a:pt x="16290" y="148573"/>
                  <a:pt x="12086" y="149842"/>
                </a:cubicBezTo>
                <a:cubicBezTo>
                  <a:pt x="10975" y="150159"/>
                  <a:pt x="9944" y="150476"/>
                  <a:pt x="8833" y="150794"/>
                </a:cubicBezTo>
                <a:cubicBezTo>
                  <a:pt x="8278" y="149762"/>
                  <a:pt x="7644" y="148731"/>
                  <a:pt x="7168" y="147700"/>
                </a:cubicBezTo>
                <a:cubicBezTo>
                  <a:pt x="-3621" y="120651"/>
                  <a:pt x="-1638" y="27129"/>
                  <a:pt x="915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0B631CF4-31BE-BCDB-EED1-B47CC6BABCFD}"/>
              </a:ext>
            </a:extLst>
          </p:cNvPr>
          <p:cNvSpPr/>
          <p:nvPr/>
        </p:nvSpPr>
        <p:spPr>
          <a:xfrm>
            <a:off x="8850543" y="249085"/>
            <a:ext cx="383301" cy="1178427"/>
          </a:xfrm>
          <a:custGeom>
            <a:avLst/>
            <a:gdLst>
              <a:gd name="connsiteX0" fmla="*/ 292980 w 383301"/>
              <a:gd name="connsiteY0" fmla="*/ 0 h 1178427"/>
              <a:gd name="connsiteX1" fmla="*/ 310114 w 383301"/>
              <a:gd name="connsiteY1" fmla="*/ 3570 h 1178427"/>
              <a:gd name="connsiteX2" fmla="*/ 315032 w 383301"/>
              <a:gd name="connsiteY2" fmla="*/ 107404 h 1178427"/>
              <a:gd name="connsiteX3" fmla="*/ 376746 w 383301"/>
              <a:gd name="connsiteY3" fmla="*/ 62269 h 1178427"/>
              <a:gd name="connsiteX4" fmla="*/ 382219 w 383301"/>
              <a:gd name="connsiteY4" fmla="*/ 73533 h 1178427"/>
              <a:gd name="connsiteX5" fmla="*/ 351521 w 383301"/>
              <a:gd name="connsiteY5" fmla="*/ 255580 h 1178427"/>
              <a:gd name="connsiteX6" fmla="*/ 330501 w 383301"/>
              <a:gd name="connsiteY6" fmla="*/ 429933 h 1178427"/>
              <a:gd name="connsiteX7" fmla="*/ 334149 w 383301"/>
              <a:gd name="connsiteY7" fmla="*/ 773641 h 1178427"/>
              <a:gd name="connsiteX8" fmla="*/ 333594 w 383301"/>
              <a:gd name="connsiteY8" fmla="*/ 960130 h 1178427"/>
              <a:gd name="connsiteX9" fmla="*/ 281478 w 383301"/>
              <a:gd name="connsiteY9" fmla="*/ 1087920 h 1178427"/>
              <a:gd name="connsiteX10" fmla="*/ 177883 w 383301"/>
              <a:gd name="connsiteY10" fmla="*/ 1178428 h 1178427"/>
              <a:gd name="connsiteX11" fmla="*/ 179786 w 383301"/>
              <a:gd name="connsiteY11" fmla="*/ 1166212 h 1178427"/>
              <a:gd name="connsiteX12" fmla="*/ 142108 w 383301"/>
              <a:gd name="connsiteY12" fmla="*/ 1145191 h 1178427"/>
              <a:gd name="connsiteX13" fmla="*/ 155275 w 383301"/>
              <a:gd name="connsiteY13" fmla="*/ 1133213 h 1178427"/>
              <a:gd name="connsiteX14" fmla="*/ 148136 w 383301"/>
              <a:gd name="connsiteY14" fmla="*/ 1100612 h 1178427"/>
              <a:gd name="connsiteX15" fmla="*/ 104587 w 383301"/>
              <a:gd name="connsiteY15" fmla="*/ 1047306 h 1178427"/>
              <a:gd name="connsiteX16" fmla="*/ 135286 w 383301"/>
              <a:gd name="connsiteY16" fmla="*/ 1030410 h 1178427"/>
              <a:gd name="connsiteX17" fmla="*/ 117676 w 383301"/>
              <a:gd name="connsiteY17" fmla="*/ 985196 h 1178427"/>
              <a:gd name="connsiteX18" fmla="*/ 134175 w 383301"/>
              <a:gd name="connsiteY18" fmla="*/ 974091 h 1178427"/>
              <a:gd name="connsiteX19" fmla="*/ 109506 w 383301"/>
              <a:gd name="connsiteY19" fmla="*/ 922769 h 1178427"/>
              <a:gd name="connsiteX20" fmla="*/ 143456 w 383301"/>
              <a:gd name="connsiteY20" fmla="*/ 905793 h 1178427"/>
              <a:gd name="connsiteX21" fmla="*/ 85312 w 383301"/>
              <a:gd name="connsiteY21" fmla="*/ 836148 h 1178427"/>
              <a:gd name="connsiteX22" fmla="*/ 88644 w 383301"/>
              <a:gd name="connsiteY22" fmla="*/ 818776 h 1178427"/>
              <a:gd name="connsiteX23" fmla="*/ 43747 w 383301"/>
              <a:gd name="connsiteY23" fmla="*/ 734376 h 1178427"/>
              <a:gd name="connsiteX24" fmla="*/ 7258 w 383301"/>
              <a:gd name="connsiteY24" fmla="*/ 608014 h 1178427"/>
              <a:gd name="connsiteX25" fmla="*/ 100621 w 383301"/>
              <a:gd name="connsiteY25" fmla="*/ 294131 h 1178427"/>
              <a:gd name="connsiteX26" fmla="*/ 225635 w 383301"/>
              <a:gd name="connsiteY26" fmla="*/ 103993 h 1178427"/>
              <a:gd name="connsiteX27" fmla="*/ 291950 w 383301"/>
              <a:gd name="connsiteY27" fmla="*/ 2856 h 1178427"/>
              <a:gd name="connsiteX28" fmla="*/ 292980 w 383301"/>
              <a:gd name="connsiteY28" fmla="*/ 0 h 1178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3301" h="1178427">
                <a:moveTo>
                  <a:pt x="292980" y="0"/>
                </a:moveTo>
                <a:lnTo>
                  <a:pt x="310114" y="3570"/>
                </a:lnTo>
                <a:cubicBezTo>
                  <a:pt x="323361" y="35537"/>
                  <a:pt x="297423" y="78927"/>
                  <a:pt x="315032" y="107404"/>
                </a:cubicBezTo>
                <a:cubicBezTo>
                  <a:pt x="341130" y="102565"/>
                  <a:pt x="350014" y="67663"/>
                  <a:pt x="376746" y="62269"/>
                </a:cubicBezTo>
                <a:cubicBezTo>
                  <a:pt x="379601" y="65918"/>
                  <a:pt x="381664" y="68773"/>
                  <a:pt x="382219" y="73533"/>
                </a:cubicBezTo>
                <a:cubicBezTo>
                  <a:pt x="389199" y="125490"/>
                  <a:pt x="360484" y="203226"/>
                  <a:pt x="351521" y="255580"/>
                </a:cubicBezTo>
                <a:cubicBezTo>
                  <a:pt x="341447" y="313327"/>
                  <a:pt x="334467" y="371471"/>
                  <a:pt x="330501" y="429933"/>
                </a:cubicBezTo>
                <a:cubicBezTo>
                  <a:pt x="323282" y="543920"/>
                  <a:pt x="330263" y="659574"/>
                  <a:pt x="334149" y="773641"/>
                </a:cubicBezTo>
                <a:cubicBezTo>
                  <a:pt x="336212" y="835196"/>
                  <a:pt x="341130" y="898813"/>
                  <a:pt x="333594" y="960130"/>
                </a:cubicBezTo>
                <a:cubicBezTo>
                  <a:pt x="327882" y="1006693"/>
                  <a:pt x="309321" y="1050241"/>
                  <a:pt x="281478" y="1087920"/>
                </a:cubicBezTo>
                <a:cubicBezTo>
                  <a:pt x="263551" y="1112272"/>
                  <a:pt x="210167" y="1173748"/>
                  <a:pt x="177883" y="1178428"/>
                </a:cubicBezTo>
                <a:cubicBezTo>
                  <a:pt x="178517" y="1175255"/>
                  <a:pt x="179866" y="1169306"/>
                  <a:pt x="179786" y="1166212"/>
                </a:cubicBezTo>
                <a:cubicBezTo>
                  <a:pt x="179151" y="1151617"/>
                  <a:pt x="153371" y="1155186"/>
                  <a:pt x="142108" y="1145191"/>
                </a:cubicBezTo>
                <a:lnTo>
                  <a:pt x="155275" y="1133213"/>
                </a:lnTo>
                <a:lnTo>
                  <a:pt x="148136" y="1100612"/>
                </a:lnTo>
                <a:cubicBezTo>
                  <a:pt x="143932" y="1073800"/>
                  <a:pt x="119500" y="1069358"/>
                  <a:pt x="104587" y="1047306"/>
                </a:cubicBezTo>
                <a:lnTo>
                  <a:pt x="135286" y="1030410"/>
                </a:lnTo>
                <a:cubicBezTo>
                  <a:pt x="137190" y="1012880"/>
                  <a:pt x="123863" y="1001775"/>
                  <a:pt x="117676" y="985196"/>
                </a:cubicBezTo>
                <a:lnTo>
                  <a:pt x="134175" y="974091"/>
                </a:lnTo>
                <a:cubicBezTo>
                  <a:pt x="137427" y="957354"/>
                  <a:pt x="117914" y="938395"/>
                  <a:pt x="109506" y="922769"/>
                </a:cubicBezTo>
                <a:cubicBezTo>
                  <a:pt x="117834" y="909442"/>
                  <a:pt x="128940" y="909760"/>
                  <a:pt x="143456" y="905793"/>
                </a:cubicBezTo>
                <a:cubicBezTo>
                  <a:pt x="149168" y="868036"/>
                  <a:pt x="93165" y="862879"/>
                  <a:pt x="85312" y="836148"/>
                </a:cubicBezTo>
                <a:cubicBezTo>
                  <a:pt x="84201" y="832261"/>
                  <a:pt x="89833" y="822742"/>
                  <a:pt x="88644" y="818776"/>
                </a:cubicBezTo>
                <a:cubicBezTo>
                  <a:pt x="81108" y="792758"/>
                  <a:pt x="55486" y="761346"/>
                  <a:pt x="43747" y="734376"/>
                </a:cubicBezTo>
                <a:cubicBezTo>
                  <a:pt x="26216" y="694476"/>
                  <a:pt x="15270" y="650769"/>
                  <a:pt x="7258" y="608014"/>
                </a:cubicBezTo>
                <a:cubicBezTo>
                  <a:pt x="-18681" y="470467"/>
                  <a:pt x="27803" y="404073"/>
                  <a:pt x="100621" y="294131"/>
                </a:cubicBezTo>
                <a:lnTo>
                  <a:pt x="225635" y="103993"/>
                </a:lnTo>
                <a:cubicBezTo>
                  <a:pt x="246259" y="72660"/>
                  <a:pt x="279020" y="37520"/>
                  <a:pt x="291950" y="2856"/>
                </a:cubicBezTo>
                <a:cubicBezTo>
                  <a:pt x="292425" y="1904"/>
                  <a:pt x="292743" y="952"/>
                  <a:pt x="29298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AFEF9F66-45B6-03B1-F549-AE7F5A52069C}"/>
              </a:ext>
            </a:extLst>
          </p:cNvPr>
          <p:cNvSpPr/>
          <p:nvPr/>
        </p:nvSpPr>
        <p:spPr>
          <a:xfrm>
            <a:off x="4601468" y="262887"/>
            <a:ext cx="798230" cy="524248"/>
          </a:xfrm>
          <a:custGeom>
            <a:avLst/>
            <a:gdLst>
              <a:gd name="connsiteX0" fmla="*/ 377976 w 798230"/>
              <a:gd name="connsiteY0" fmla="*/ 0 h 524248"/>
              <a:gd name="connsiteX1" fmla="*/ 419620 w 798230"/>
              <a:gd name="connsiteY1" fmla="*/ 106135 h 524248"/>
              <a:gd name="connsiteX2" fmla="*/ 440958 w 798230"/>
              <a:gd name="connsiteY2" fmla="*/ 110577 h 524248"/>
              <a:gd name="connsiteX3" fmla="*/ 496088 w 798230"/>
              <a:gd name="connsiteY3" fmla="*/ 24828 h 524248"/>
              <a:gd name="connsiteX4" fmla="*/ 557008 w 798230"/>
              <a:gd name="connsiteY4" fmla="*/ 109784 h 524248"/>
              <a:gd name="connsiteX5" fmla="*/ 617373 w 798230"/>
              <a:gd name="connsiteY5" fmla="*/ 203702 h 524248"/>
              <a:gd name="connsiteX6" fmla="*/ 798231 w 798230"/>
              <a:gd name="connsiteY6" fmla="*/ 524248 h 524248"/>
              <a:gd name="connsiteX7" fmla="*/ 682339 w 798230"/>
              <a:gd name="connsiteY7" fmla="*/ 517902 h 524248"/>
              <a:gd name="connsiteX8" fmla="*/ 489187 w 798230"/>
              <a:gd name="connsiteY8" fmla="*/ 505924 h 524248"/>
              <a:gd name="connsiteX9" fmla="*/ 474591 w 798230"/>
              <a:gd name="connsiteY9" fmla="*/ 506559 h 524248"/>
              <a:gd name="connsiteX10" fmla="*/ 397886 w 798230"/>
              <a:gd name="connsiteY10" fmla="*/ 491012 h 524248"/>
              <a:gd name="connsiteX11" fmla="*/ 221312 w 798230"/>
              <a:gd name="connsiteY11" fmla="*/ 455157 h 524248"/>
              <a:gd name="connsiteX12" fmla="*/ 170942 w 798230"/>
              <a:gd name="connsiteY12" fmla="*/ 440007 h 524248"/>
              <a:gd name="connsiteX13" fmla="*/ 0 w 798230"/>
              <a:gd name="connsiteY13" fmla="*/ 336252 h 524248"/>
              <a:gd name="connsiteX14" fmla="*/ 146589 w 798230"/>
              <a:gd name="connsiteY14" fmla="*/ 184268 h 524248"/>
              <a:gd name="connsiteX15" fmla="*/ 169990 w 798230"/>
              <a:gd name="connsiteY15" fmla="*/ 154046 h 524248"/>
              <a:gd name="connsiteX16" fmla="*/ 216790 w 798230"/>
              <a:gd name="connsiteY16" fmla="*/ 104786 h 524248"/>
              <a:gd name="connsiteX17" fmla="*/ 264305 w 798230"/>
              <a:gd name="connsiteY17" fmla="*/ 83210 h 524248"/>
              <a:gd name="connsiteX18" fmla="*/ 309202 w 798230"/>
              <a:gd name="connsiteY18" fmla="*/ 121999 h 524248"/>
              <a:gd name="connsiteX19" fmla="*/ 378610 w 798230"/>
              <a:gd name="connsiteY19" fmla="*/ 113115 h 524248"/>
              <a:gd name="connsiteX20" fmla="*/ 377976 w 798230"/>
              <a:gd name="connsiteY20" fmla="*/ 0 h 524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98230" h="524248">
                <a:moveTo>
                  <a:pt x="377976" y="0"/>
                </a:moveTo>
                <a:cubicBezTo>
                  <a:pt x="388367" y="37758"/>
                  <a:pt x="395189" y="74643"/>
                  <a:pt x="419620" y="106135"/>
                </a:cubicBezTo>
                <a:cubicBezTo>
                  <a:pt x="427949" y="109942"/>
                  <a:pt x="431995" y="114146"/>
                  <a:pt x="440958" y="110577"/>
                </a:cubicBezTo>
                <a:cubicBezTo>
                  <a:pt x="469277" y="99154"/>
                  <a:pt x="484507" y="51005"/>
                  <a:pt x="496088" y="24828"/>
                </a:cubicBezTo>
                <a:cubicBezTo>
                  <a:pt x="519409" y="51877"/>
                  <a:pt x="540509" y="77816"/>
                  <a:pt x="557008" y="109784"/>
                </a:cubicBezTo>
                <a:cubicBezTo>
                  <a:pt x="577236" y="140958"/>
                  <a:pt x="598177" y="171894"/>
                  <a:pt x="617373" y="203702"/>
                </a:cubicBezTo>
                <a:cubicBezTo>
                  <a:pt x="686305" y="301667"/>
                  <a:pt x="771499" y="405025"/>
                  <a:pt x="798231" y="524248"/>
                </a:cubicBezTo>
                <a:cubicBezTo>
                  <a:pt x="759759" y="521789"/>
                  <a:pt x="720890" y="518140"/>
                  <a:pt x="682339" y="517902"/>
                </a:cubicBezTo>
                <a:cubicBezTo>
                  <a:pt x="619753" y="521234"/>
                  <a:pt x="552883" y="507194"/>
                  <a:pt x="489187" y="505924"/>
                </a:cubicBezTo>
                <a:lnTo>
                  <a:pt x="474591" y="506559"/>
                </a:lnTo>
                <a:cubicBezTo>
                  <a:pt x="449763" y="494581"/>
                  <a:pt x="425094" y="491725"/>
                  <a:pt x="397886" y="491012"/>
                </a:cubicBezTo>
                <a:cubicBezTo>
                  <a:pt x="345136" y="499103"/>
                  <a:pt x="272237" y="469912"/>
                  <a:pt x="221312" y="455157"/>
                </a:cubicBezTo>
                <a:cubicBezTo>
                  <a:pt x="204971" y="448970"/>
                  <a:pt x="187758" y="444766"/>
                  <a:pt x="170942" y="440007"/>
                </a:cubicBezTo>
                <a:cubicBezTo>
                  <a:pt x="108197" y="411292"/>
                  <a:pt x="53781" y="379562"/>
                  <a:pt x="0" y="336252"/>
                </a:cubicBezTo>
                <a:cubicBezTo>
                  <a:pt x="59493" y="293258"/>
                  <a:pt x="111529" y="250265"/>
                  <a:pt x="146589" y="184268"/>
                </a:cubicBezTo>
                <a:cubicBezTo>
                  <a:pt x="151825" y="172211"/>
                  <a:pt x="161106" y="163485"/>
                  <a:pt x="169990" y="154046"/>
                </a:cubicBezTo>
                <a:cubicBezTo>
                  <a:pt x="186806" y="138499"/>
                  <a:pt x="201243" y="121523"/>
                  <a:pt x="216790" y="104786"/>
                </a:cubicBezTo>
                <a:cubicBezTo>
                  <a:pt x="232259" y="88128"/>
                  <a:pt x="242174" y="84003"/>
                  <a:pt x="264305" y="83210"/>
                </a:cubicBezTo>
                <a:cubicBezTo>
                  <a:pt x="284533" y="90349"/>
                  <a:pt x="295797" y="106214"/>
                  <a:pt x="309202" y="121999"/>
                </a:cubicBezTo>
                <a:lnTo>
                  <a:pt x="378610" y="113115"/>
                </a:lnTo>
                <a:cubicBezTo>
                  <a:pt x="377262" y="75278"/>
                  <a:pt x="375834" y="37837"/>
                  <a:pt x="377976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FD4E28D6-6C7A-6FE5-93CD-4AF69D94BB08}"/>
              </a:ext>
            </a:extLst>
          </p:cNvPr>
          <p:cNvSpPr/>
          <p:nvPr/>
        </p:nvSpPr>
        <p:spPr>
          <a:xfrm>
            <a:off x="4601389" y="346018"/>
            <a:ext cx="473163" cy="409193"/>
          </a:xfrm>
          <a:custGeom>
            <a:avLst/>
            <a:gdLst>
              <a:gd name="connsiteX0" fmla="*/ 170069 w 473163"/>
              <a:gd name="connsiteY0" fmla="*/ 70836 h 409193"/>
              <a:gd name="connsiteX1" fmla="*/ 216870 w 473163"/>
              <a:gd name="connsiteY1" fmla="*/ 21576 h 409193"/>
              <a:gd name="connsiteX2" fmla="*/ 264384 w 473163"/>
              <a:gd name="connsiteY2" fmla="*/ 0 h 409193"/>
              <a:gd name="connsiteX3" fmla="*/ 309282 w 473163"/>
              <a:gd name="connsiteY3" fmla="*/ 38789 h 409193"/>
              <a:gd name="connsiteX4" fmla="*/ 473164 w 473163"/>
              <a:gd name="connsiteY4" fmla="*/ 211476 h 409193"/>
              <a:gd name="connsiteX5" fmla="*/ 397886 w 473163"/>
              <a:gd name="connsiteY5" fmla="*/ 407801 h 409193"/>
              <a:gd name="connsiteX6" fmla="*/ 221312 w 473163"/>
              <a:gd name="connsiteY6" fmla="*/ 371947 h 409193"/>
              <a:gd name="connsiteX7" fmla="*/ 170942 w 473163"/>
              <a:gd name="connsiteY7" fmla="*/ 356796 h 409193"/>
              <a:gd name="connsiteX8" fmla="*/ 0 w 473163"/>
              <a:gd name="connsiteY8" fmla="*/ 253041 h 409193"/>
              <a:gd name="connsiteX9" fmla="*/ 146589 w 473163"/>
              <a:gd name="connsiteY9" fmla="*/ 101058 h 409193"/>
              <a:gd name="connsiteX10" fmla="*/ 170069 w 473163"/>
              <a:gd name="connsiteY10" fmla="*/ 70836 h 40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3163" h="409193">
                <a:moveTo>
                  <a:pt x="170069" y="70836"/>
                </a:moveTo>
                <a:cubicBezTo>
                  <a:pt x="186886" y="55288"/>
                  <a:pt x="201323" y="38313"/>
                  <a:pt x="216870" y="21576"/>
                </a:cubicBezTo>
                <a:cubicBezTo>
                  <a:pt x="232338" y="4918"/>
                  <a:pt x="242253" y="793"/>
                  <a:pt x="264384" y="0"/>
                </a:cubicBezTo>
                <a:cubicBezTo>
                  <a:pt x="284612" y="7139"/>
                  <a:pt x="295876" y="23004"/>
                  <a:pt x="309282" y="38789"/>
                </a:cubicBezTo>
                <a:cubicBezTo>
                  <a:pt x="365125" y="96299"/>
                  <a:pt x="431678" y="141434"/>
                  <a:pt x="473164" y="211476"/>
                </a:cubicBezTo>
                <a:cubicBezTo>
                  <a:pt x="455792" y="280011"/>
                  <a:pt x="422793" y="341963"/>
                  <a:pt x="397886" y="407801"/>
                </a:cubicBezTo>
                <a:cubicBezTo>
                  <a:pt x="345136" y="415892"/>
                  <a:pt x="272238" y="386701"/>
                  <a:pt x="221312" y="371947"/>
                </a:cubicBezTo>
                <a:cubicBezTo>
                  <a:pt x="204971" y="365760"/>
                  <a:pt x="187758" y="361556"/>
                  <a:pt x="170942" y="356796"/>
                </a:cubicBezTo>
                <a:cubicBezTo>
                  <a:pt x="108197" y="328081"/>
                  <a:pt x="53781" y="296352"/>
                  <a:pt x="0" y="253041"/>
                </a:cubicBezTo>
                <a:cubicBezTo>
                  <a:pt x="59493" y="210048"/>
                  <a:pt x="111529" y="167055"/>
                  <a:pt x="146589" y="101058"/>
                </a:cubicBezTo>
                <a:cubicBezTo>
                  <a:pt x="151825" y="88921"/>
                  <a:pt x="161185" y="80275"/>
                  <a:pt x="170069" y="7083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8E20D294-8202-BE14-003F-915EA34F573E}"/>
              </a:ext>
            </a:extLst>
          </p:cNvPr>
          <p:cNvSpPr/>
          <p:nvPr/>
        </p:nvSpPr>
        <p:spPr>
          <a:xfrm>
            <a:off x="4601468" y="447076"/>
            <a:ext cx="189693" cy="255738"/>
          </a:xfrm>
          <a:custGeom>
            <a:avLst/>
            <a:gdLst>
              <a:gd name="connsiteX0" fmla="*/ 146589 w 189693"/>
              <a:gd name="connsiteY0" fmla="*/ 0 h 255738"/>
              <a:gd name="connsiteX1" fmla="*/ 181730 w 189693"/>
              <a:gd name="connsiteY1" fmla="*/ 234321 h 255738"/>
              <a:gd name="connsiteX2" fmla="*/ 170942 w 189693"/>
              <a:gd name="connsiteY2" fmla="*/ 255738 h 255738"/>
              <a:gd name="connsiteX3" fmla="*/ 0 w 189693"/>
              <a:gd name="connsiteY3" fmla="*/ 151984 h 255738"/>
              <a:gd name="connsiteX4" fmla="*/ 146589 w 189693"/>
              <a:gd name="connsiteY4" fmla="*/ 0 h 25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9693" h="255738">
                <a:moveTo>
                  <a:pt x="146589" y="0"/>
                </a:moveTo>
                <a:cubicBezTo>
                  <a:pt x="181254" y="63379"/>
                  <a:pt x="201957" y="164199"/>
                  <a:pt x="181730" y="234321"/>
                </a:cubicBezTo>
                <a:cubicBezTo>
                  <a:pt x="179350" y="242571"/>
                  <a:pt x="177525" y="249869"/>
                  <a:pt x="170942" y="255738"/>
                </a:cubicBezTo>
                <a:cubicBezTo>
                  <a:pt x="108197" y="227023"/>
                  <a:pt x="53781" y="195294"/>
                  <a:pt x="0" y="151984"/>
                </a:cubicBezTo>
                <a:cubicBezTo>
                  <a:pt x="59493" y="108990"/>
                  <a:pt x="111449" y="65997"/>
                  <a:pt x="14658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42BBA1F1-2980-F45F-86E6-1A1F140143E7}"/>
              </a:ext>
            </a:extLst>
          </p:cNvPr>
          <p:cNvSpPr/>
          <p:nvPr/>
        </p:nvSpPr>
        <p:spPr>
          <a:xfrm>
            <a:off x="4748058" y="416854"/>
            <a:ext cx="131280" cy="301111"/>
          </a:xfrm>
          <a:custGeom>
            <a:avLst/>
            <a:gdLst>
              <a:gd name="connsiteX0" fmla="*/ 0 w 131280"/>
              <a:gd name="connsiteY0" fmla="*/ 30222 h 301111"/>
              <a:gd name="connsiteX1" fmla="*/ 23400 w 131280"/>
              <a:gd name="connsiteY1" fmla="*/ 0 h 301111"/>
              <a:gd name="connsiteX2" fmla="*/ 131280 w 131280"/>
              <a:gd name="connsiteY2" fmla="*/ 118113 h 301111"/>
              <a:gd name="connsiteX3" fmla="*/ 74722 w 131280"/>
              <a:gd name="connsiteY3" fmla="*/ 301111 h 301111"/>
              <a:gd name="connsiteX4" fmla="*/ 24352 w 131280"/>
              <a:gd name="connsiteY4" fmla="*/ 285961 h 301111"/>
              <a:gd name="connsiteX5" fmla="*/ 35140 w 131280"/>
              <a:gd name="connsiteY5" fmla="*/ 264543 h 301111"/>
              <a:gd name="connsiteX6" fmla="*/ 0 w 131280"/>
              <a:gd name="connsiteY6" fmla="*/ 30222 h 301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1280" h="301111">
                <a:moveTo>
                  <a:pt x="0" y="30222"/>
                </a:moveTo>
                <a:cubicBezTo>
                  <a:pt x="5235" y="18165"/>
                  <a:pt x="14516" y="9439"/>
                  <a:pt x="23400" y="0"/>
                </a:cubicBezTo>
                <a:cubicBezTo>
                  <a:pt x="56399" y="43786"/>
                  <a:pt x="89239" y="82496"/>
                  <a:pt x="131280" y="118113"/>
                </a:cubicBezTo>
                <a:cubicBezTo>
                  <a:pt x="112798" y="178478"/>
                  <a:pt x="97251" y="242333"/>
                  <a:pt x="74722" y="301111"/>
                </a:cubicBezTo>
                <a:cubicBezTo>
                  <a:pt x="58382" y="294924"/>
                  <a:pt x="41169" y="290720"/>
                  <a:pt x="24352" y="285961"/>
                </a:cubicBezTo>
                <a:cubicBezTo>
                  <a:pt x="30936" y="280091"/>
                  <a:pt x="32761" y="272793"/>
                  <a:pt x="35140" y="264543"/>
                </a:cubicBezTo>
                <a:cubicBezTo>
                  <a:pt x="55368" y="194342"/>
                  <a:pt x="34664" y="93522"/>
                  <a:pt x="0" y="3022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C840FC57-2CBE-995C-C438-623CA28D4874}"/>
              </a:ext>
            </a:extLst>
          </p:cNvPr>
          <p:cNvSpPr/>
          <p:nvPr/>
        </p:nvSpPr>
        <p:spPr>
          <a:xfrm>
            <a:off x="5168233" y="466589"/>
            <a:ext cx="231465" cy="320545"/>
          </a:xfrm>
          <a:custGeom>
            <a:avLst/>
            <a:gdLst>
              <a:gd name="connsiteX0" fmla="*/ 0 w 231465"/>
              <a:gd name="connsiteY0" fmla="*/ 127393 h 320545"/>
              <a:gd name="connsiteX1" fmla="*/ 50608 w 231465"/>
              <a:gd name="connsiteY1" fmla="*/ 0 h 320545"/>
              <a:gd name="connsiteX2" fmla="*/ 231466 w 231465"/>
              <a:gd name="connsiteY2" fmla="*/ 320546 h 320545"/>
              <a:gd name="connsiteX3" fmla="*/ 115574 w 231465"/>
              <a:gd name="connsiteY3" fmla="*/ 314200 h 320545"/>
              <a:gd name="connsiteX4" fmla="*/ 0 w 231465"/>
              <a:gd name="connsiteY4" fmla="*/ 127393 h 320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465" h="320545">
                <a:moveTo>
                  <a:pt x="0" y="127393"/>
                </a:moveTo>
                <a:cubicBezTo>
                  <a:pt x="20069" y="86225"/>
                  <a:pt x="33554" y="42517"/>
                  <a:pt x="50608" y="0"/>
                </a:cubicBezTo>
                <a:cubicBezTo>
                  <a:pt x="119540" y="97964"/>
                  <a:pt x="204734" y="201323"/>
                  <a:pt x="231466" y="320546"/>
                </a:cubicBezTo>
                <a:cubicBezTo>
                  <a:pt x="192994" y="318087"/>
                  <a:pt x="154125" y="314438"/>
                  <a:pt x="115574" y="314200"/>
                </a:cubicBezTo>
                <a:cubicBezTo>
                  <a:pt x="66394" y="270731"/>
                  <a:pt x="28953" y="185141"/>
                  <a:pt x="0" y="12739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6FEF38BF-118F-DBE5-0367-5B538A561FA3}"/>
              </a:ext>
            </a:extLst>
          </p:cNvPr>
          <p:cNvSpPr/>
          <p:nvPr/>
        </p:nvSpPr>
        <p:spPr>
          <a:xfrm>
            <a:off x="4978348" y="262887"/>
            <a:ext cx="180128" cy="252962"/>
          </a:xfrm>
          <a:custGeom>
            <a:avLst/>
            <a:gdLst>
              <a:gd name="connsiteX0" fmla="*/ 1096 w 180128"/>
              <a:gd name="connsiteY0" fmla="*/ 0 h 252962"/>
              <a:gd name="connsiteX1" fmla="*/ 42741 w 180128"/>
              <a:gd name="connsiteY1" fmla="*/ 106135 h 252962"/>
              <a:gd name="connsiteX2" fmla="*/ 64079 w 180128"/>
              <a:gd name="connsiteY2" fmla="*/ 110577 h 252962"/>
              <a:gd name="connsiteX3" fmla="*/ 119209 w 180128"/>
              <a:gd name="connsiteY3" fmla="*/ 24828 h 252962"/>
              <a:gd name="connsiteX4" fmla="*/ 180129 w 180128"/>
              <a:gd name="connsiteY4" fmla="*/ 109784 h 252962"/>
              <a:gd name="connsiteX5" fmla="*/ 158315 w 180128"/>
              <a:gd name="connsiteY5" fmla="*/ 252962 h 252962"/>
              <a:gd name="connsiteX6" fmla="*/ 1731 w 180128"/>
              <a:gd name="connsiteY6" fmla="*/ 113115 h 252962"/>
              <a:gd name="connsiteX7" fmla="*/ 1096 w 180128"/>
              <a:gd name="connsiteY7" fmla="*/ 0 h 252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128" h="252962">
                <a:moveTo>
                  <a:pt x="1096" y="0"/>
                </a:moveTo>
                <a:cubicBezTo>
                  <a:pt x="11487" y="37758"/>
                  <a:pt x="18309" y="74643"/>
                  <a:pt x="42741" y="106135"/>
                </a:cubicBezTo>
                <a:cubicBezTo>
                  <a:pt x="51070" y="109942"/>
                  <a:pt x="55115" y="114146"/>
                  <a:pt x="64079" y="110577"/>
                </a:cubicBezTo>
                <a:cubicBezTo>
                  <a:pt x="92397" y="99154"/>
                  <a:pt x="107627" y="51005"/>
                  <a:pt x="119209" y="24828"/>
                </a:cubicBezTo>
                <a:cubicBezTo>
                  <a:pt x="142530" y="51877"/>
                  <a:pt x="163630" y="77816"/>
                  <a:pt x="180129" y="109784"/>
                </a:cubicBezTo>
                <a:cubicBezTo>
                  <a:pt x="175290" y="158409"/>
                  <a:pt x="169262" y="205289"/>
                  <a:pt x="158315" y="252962"/>
                </a:cubicBezTo>
                <a:cubicBezTo>
                  <a:pt x="116987" y="191725"/>
                  <a:pt x="63206" y="152063"/>
                  <a:pt x="1731" y="113115"/>
                </a:cubicBezTo>
                <a:cubicBezTo>
                  <a:pt x="382" y="75278"/>
                  <a:pt x="-1046" y="37837"/>
                  <a:pt x="109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529B8E44-3892-7660-5D8D-19BECD6C0906}"/>
              </a:ext>
            </a:extLst>
          </p:cNvPr>
          <p:cNvSpPr/>
          <p:nvPr/>
        </p:nvSpPr>
        <p:spPr>
          <a:xfrm>
            <a:off x="5076058" y="614369"/>
            <a:ext cx="85115" cy="154997"/>
          </a:xfrm>
          <a:custGeom>
            <a:avLst/>
            <a:gdLst>
              <a:gd name="connsiteX0" fmla="*/ 2 w 85115"/>
              <a:gd name="connsiteY0" fmla="*/ 154998 h 154997"/>
              <a:gd name="connsiteX1" fmla="*/ 27448 w 85115"/>
              <a:gd name="connsiteY1" fmla="*/ 0 h 154997"/>
              <a:gd name="connsiteX2" fmla="*/ 85116 w 85115"/>
              <a:gd name="connsiteY2" fmla="*/ 150794 h 154997"/>
              <a:gd name="connsiteX3" fmla="*/ 14597 w 85115"/>
              <a:gd name="connsiteY3" fmla="*/ 154363 h 154997"/>
              <a:gd name="connsiteX4" fmla="*/ 2 w 85115"/>
              <a:gd name="connsiteY4" fmla="*/ 154998 h 154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115" h="154997">
                <a:moveTo>
                  <a:pt x="2" y="154998"/>
                </a:moveTo>
                <a:cubicBezTo>
                  <a:pt x="-157" y="102169"/>
                  <a:pt x="11028" y="50053"/>
                  <a:pt x="27448" y="0"/>
                </a:cubicBezTo>
                <a:cubicBezTo>
                  <a:pt x="43868" y="51719"/>
                  <a:pt x="63699" y="101058"/>
                  <a:pt x="85116" y="150794"/>
                </a:cubicBezTo>
                <a:cubicBezTo>
                  <a:pt x="62033" y="151666"/>
                  <a:pt x="37363" y="150873"/>
                  <a:pt x="14597" y="154363"/>
                </a:cubicBezTo>
                <a:lnTo>
                  <a:pt x="2" y="154998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DCAEB93-B862-EF8C-B5AF-C1470E57578F}"/>
              </a:ext>
            </a:extLst>
          </p:cNvPr>
          <p:cNvSpPr/>
          <p:nvPr/>
        </p:nvSpPr>
        <p:spPr>
          <a:xfrm>
            <a:off x="6267893" y="1443933"/>
            <a:ext cx="693248" cy="519444"/>
          </a:xfrm>
          <a:custGeom>
            <a:avLst/>
            <a:gdLst>
              <a:gd name="connsiteX0" fmla="*/ 352592 w 693248"/>
              <a:gd name="connsiteY0" fmla="*/ 0 h 519444"/>
              <a:gd name="connsiteX1" fmla="*/ 450398 w 693248"/>
              <a:gd name="connsiteY1" fmla="*/ 85749 h 519444"/>
              <a:gd name="connsiteX2" fmla="*/ 648548 w 693248"/>
              <a:gd name="connsiteY2" fmla="*/ 222026 h 519444"/>
              <a:gd name="connsiteX3" fmla="*/ 688527 w 693248"/>
              <a:gd name="connsiteY3" fmla="*/ 422080 h 519444"/>
              <a:gd name="connsiteX4" fmla="*/ 633080 w 693248"/>
              <a:gd name="connsiteY4" fmla="*/ 485776 h 519444"/>
              <a:gd name="connsiteX5" fmla="*/ 304840 w 693248"/>
              <a:gd name="connsiteY5" fmla="*/ 498547 h 519444"/>
              <a:gd name="connsiteX6" fmla="*/ 379800 w 693248"/>
              <a:gd name="connsiteY6" fmla="*/ 465152 h 519444"/>
              <a:gd name="connsiteX7" fmla="*/ 374327 w 693248"/>
              <a:gd name="connsiteY7" fmla="*/ 448415 h 519444"/>
              <a:gd name="connsiteX8" fmla="*/ 234956 w 693248"/>
              <a:gd name="connsiteY8" fmla="*/ 425411 h 519444"/>
              <a:gd name="connsiteX9" fmla="*/ 323719 w 693248"/>
              <a:gd name="connsiteY9" fmla="*/ 370123 h 519444"/>
              <a:gd name="connsiteX10" fmla="*/ 354338 w 693248"/>
              <a:gd name="connsiteY10" fmla="*/ 321656 h 519444"/>
              <a:gd name="connsiteX11" fmla="*/ 154601 w 693248"/>
              <a:gd name="connsiteY11" fmla="*/ 388050 h 519444"/>
              <a:gd name="connsiteX12" fmla="*/ 230514 w 693248"/>
              <a:gd name="connsiteY12" fmla="*/ 248203 h 519444"/>
              <a:gd name="connsiteX13" fmla="*/ 218377 w 693248"/>
              <a:gd name="connsiteY13" fmla="*/ 247330 h 519444"/>
              <a:gd name="connsiteX14" fmla="*/ 67187 w 693248"/>
              <a:gd name="connsiteY14" fmla="*/ 373930 h 519444"/>
              <a:gd name="connsiteX15" fmla="*/ 101693 w 693248"/>
              <a:gd name="connsiteY15" fmla="*/ 218060 h 519444"/>
              <a:gd name="connsiteX16" fmla="*/ 96140 w 693248"/>
              <a:gd name="connsiteY16" fmla="*/ 213538 h 519444"/>
              <a:gd name="connsiteX17" fmla="*/ 0 w 693248"/>
              <a:gd name="connsiteY17" fmla="*/ 337759 h 519444"/>
              <a:gd name="connsiteX18" fmla="*/ 251138 w 693248"/>
              <a:gd name="connsiteY18" fmla="*/ 56161 h 519444"/>
              <a:gd name="connsiteX19" fmla="*/ 347992 w 693248"/>
              <a:gd name="connsiteY19" fmla="*/ 3807 h 519444"/>
              <a:gd name="connsiteX20" fmla="*/ 352592 w 693248"/>
              <a:gd name="connsiteY20" fmla="*/ 0 h 519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3248" h="519444">
                <a:moveTo>
                  <a:pt x="352592" y="0"/>
                </a:moveTo>
                <a:cubicBezTo>
                  <a:pt x="383132" y="31491"/>
                  <a:pt x="414465" y="60524"/>
                  <a:pt x="450398" y="85749"/>
                </a:cubicBezTo>
                <a:cubicBezTo>
                  <a:pt x="499975" y="120413"/>
                  <a:pt x="620150" y="170545"/>
                  <a:pt x="648548" y="222026"/>
                </a:cubicBezTo>
                <a:cubicBezTo>
                  <a:pt x="675359" y="270810"/>
                  <a:pt x="704947" y="367743"/>
                  <a:pt x="688527" y="422080"/>
                </a:cubicBezTo>
                <a:cubicBezTo>
                  <a:pt x="679960" y="450557"/>
                  <a:pt x="658860" y="471895"/>
                  <a:pt x="633080" y="485776"/>
                </a:cubicBezTo>
                <a:cubicBezTo>
                  <a:pt x="548362" y="531308"/>
                  <a:pt x="394951" y="525597"/>
                  <a:pt x="304840" y="498547"/>
                </a:cubicBezTo>
                <a:cubicBezTo>
                  <a:pt x="332286" y="491567"/>
                  <a:pt x="360287" y="487363"/>
                  <a:pt x="379800" y="465152"/>
                </a:cubicBezTo>
                <a:cubicBezTo>
                  <a:pt x="379245" y="456585"/>
                  <a:pt x="380990" y="454682"/>
                  <a:pt x="374327" y="448415"/>
                </a:cubicBezTo>
                <a:cubicBezTo>
                  <a:pt x="344264" y="420176"/>
                  <a:pt x="273666" y="423190"/>
                  <a:pt x="234956" y="425411"/>
                </a:cubicBezTo>
                <a:cubicBezTo>
                  <a:pt x="264781" y="408119"/>
                  <a:pt x="296590" y="391461"/>
                  <a:pt x="323719" y="370123"/>
                </a:cubicBezTo>
                <a:cubicBezTo>
                  <a:pt x="341963" y="355765"/>
                  <a:pt x="351482" y="344660"/>
                  <a:pt x="354338" y="321656"/>
                </a:cubicBezTo>
                <a:cubicBezTo>
                  <a:pt x="271286" y="308489"/>
                  <a:pt x="221788" y="345295"/>
                  <a:pt x="154601" y="388050"/>
                </a:cubicBezTo>
                <a:cubicBezTo>
                  <a:pt x="176494" y="351640"/>
                  <a:pt x="232576" y="290244"/>
                  <a:pt x="230514" y="248203"/>
                </a:cubicBezTo>
                <a:lnTo>
                  <a:pt x="218377" y="247330"/>
                </a:lnTo>
                <a:cubicBezTo>
                  <a:pt x="149366" y="275807"/>
                  <a:pt x="112402" y="317055"/>
                  <a:pt x="67187" y="373930"/>
                </a:cubicBezTo>
                <a:cubicBezTo>
                  <a:pt x="84321" y="324195"/>
                  <a:pt x="103914" y="271524"/>
                  <a:pt x="101693" y="218060"/>
                </a:cubicBezTo>
                <a:lnTo>
                  <a:pt x="96140" y="213538"/>
                </a:lnTo>
                <a:cubicBezTo>
                  <a:pt x="55209" y="233528"/>
                  <a:pt x="28001" y="301825"/>
                  <a:pt x="0" y="337759"/>
                </a:cubicBezTo>
                <a:cubicBezTo>
                  <a:pt x="29905" y="179033"/>
                  <a:pt x="114146" y="121920"/>
                  <a:pt x="251138" y="56161"/>
                </a:cubicBezTo>
                <a:cubicBezTo>
                  <a:pt x="283899" y="40455"/>
                  <a:pt x="319118" y="26256"/>
                  <a:pt x="347992" y="3807"/>
                </a:cubicBezTo>
                <a:cubicBezTo>
                  <a:pt x="349578" y="2459"/>
                  <a:pt x="351085" y="1190"/>
                  <a:pt x="35259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0FE95CFB-1FF8-3755-6BEB-2CFE61C701D5}"/>
              </a:ext>
            </a:extLst>
          </p:cNvPr>
          <p:cNvSpPr/>
          <p:nvPr/>
        </p:nvSpPr>
        <p:spPr>
          <a:xfrm>
            <a:off x="1131627" y="1784468"/>
            <a:ext cx="518378" cy="789505"/>
          </a:xfrm>
          <a:custGeom>
            <a:avLst/>
            <a:gdLst>
              <a:gd name="connsiteX0" fmla="*/ 131359 w 518378"/>
              <a:gd name="connsiteY0" fmla="*/ 0 h 789505"/>
              <a:gd name="connsiteX1" fmla="*/ 208938 w 518378"/>
              <a:gd name="connsiteY1" fmla="*/ 148414 h 789505"/>
              <a:gd name="connsiteX2" fmla="*/ 230752 w 518378"/>
              <a:gd name="connsiteY2" fmla="*/ 66552 h 789505"/>
              <a:gd name="connsiteX3" fmla="*/ 285167 w 518378"/>
              <a:gd name="connsiteY3" fmla="*/ 191725 h 789505"/>
              <a:gd name="connsiteX4" fmla="*/ 316104 w 518378"/>
              <a:gd name="connsiteY4" fmla="*/ 98044 h 789505"/>
              <a:gd name="connsiteX5" fmla="*/ 336172 w 518378"/>
              <a:gd name="connsiteY5" fmla="*/ 93046 h 789505"/>
              <a:gd name="connsiteX6" fmla="*/ 400821 w 518378"/>
              <a:gd name="connsiteY6" fmla="*/ 193152 h 789505"/>
              <a:gd name="connsiteX7" fmla="*/ 416686 w 518378"/>
              <a:gd name="connsiteY7" fmla="*/ 44342 h 789505"/>
              <a:gd name="connsiteX8" fmla="*/ 518378 w 518378"/>
              <a:gd name="connsiteY8" fmla="*/ 265257 h 789505"/>
              <a:gd name="connsiteX9" fmla="*/ 366474 w 518378"/>
              <a:gd name="connsiteY9" fmla="*/ 789505 h 789505"/>
              <a:gd name="connsiteX10" fmla="*/ 244316 w 518378"/>
              <a:gd name="connsiteY10" fmla="*/ 592546 h 789505"/>
              <a:gd name="connsiteX11" fmla="*/ 341249 w 518378"/>
              <a:gd name="connsiteY11" fmla="*/ 657036 h 789505"/>
              <a:gd name="connsiteX12" fmla="*/ 207193 w 518378"/>
              <a:gd name="connsiteY12" fmla="*/ 439213 h 789505"/>
              <a:gd name="connsiteX13" fmla="*/ 373930 w 518378"/>
              <a:gd name="connsiteY13" fmla="*/ 528849 h 789505"/>
              <a:gd name="connsiteX14" fmla="*/ 174670 w 518378"/>
              <a:gd name="connsiteY14" fmla="*/ 307378 h 789505"/>
              <a:gd name="connsiteX15" fmla="*/ 87652 w 518378"/>
              <a:gd name="connsiteY15" fmla="*/ 293021 h 789505"/>
              <a:gd name="connsiteX16" fmla="*/ 89953 w 518378"/>
              <a:gd name="connsiteY16" fmla="*/ 285564 h 789505"/>
              <a:gd name="connsiteX17" fmla="*/ 265971 w 518378"/>
              <a:gd name="connsiteY17" fmla="*/ 280884 h 789505"/>
              <a:gd name="connsiteX18" fmla="*/ 206241 w 518378"/>
              <a:gd name="connsiteY18" fmla="*/ 219408 h 789505"/>
              <a:gd name="connsiteX19" fmla="*/ 21814 w 518378"/>
              <a:gd name="connsiteY19" fmla="*/ 205051 h 789505"/>
              <a:gd name="connsiteX20" fmla="*/ 0 w 518378"/>
              <a:gd name="connsiteY20" fmla="*/ 187044 h 789505"/>
              <a:gd name="connsiteX21" fmla="*/ 139926 w 518378"/>
              <a:gd name="connsiteY21" fmla="*/ 163882 h 789505"/>
              <a:gd name="connsiteX22" fmla="*/ 131359 w 518378"/>
              <a:gd name="connsiteY22" fmla="*/ 0 h 789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18378" h="789505">
                <a:moveTo>
                  <a:pt x="131359" y="0"/>
                </a:moveTo>
                <a:cubicBezTo>
                  <a:pt x="152460" y="52274"/>
                  <a:pt x="178953" y="100741"/>
                  <a:pt x="208938" y="148414"/>
                </a:cubicBezTo>
                <a:lnTo>
                  <a:pt x="230752" y="66552"/>
                </a:lnTo>
                <a:cubicBezTo>
                  <a:pt x="250186" y="107483"/>
                  <a:pt x="266844" y="150238"/>
                  <a:pt x="285167" y="191725"/>
                </a:cubicBezTo>
                <a:cubicBezTo>
                  <a:pt x="292386" y="161582"/>
                  <a:pt x="296590" y="122713"/>
                  <a:pt x="316104" y="98044"/>
                </a:cubicBezTo>
                <a:cubicBezTo>
                  <a:pt x="323957" y="93998"/>
                  <a:pt x="327209" y="89715"/>
                  <a:pt x="336172" y="93046"/>
                </a:cubicBezTo>
                <a:cubicBezTo>
                  <a:pt x="364174" y="103596"/>
                  <a:pt x="387971" y="167214"/>
                  <a:pt x="400821" y="193152"/>
                </a:cubicBezTo>
                <a:cubicBezTo>
                  <a:pt x="413909" y="142227"/>
                  <a:pt x="420176" y="96775"/>
                  <a:pt x="416686" y="44342"/>
                </a:cubicBezTo>
                <a:cubicBezTo>
                  <a:pt x="465707" y="116843"/>
                  <a:pt x="502910" y="177526"/>
                  <a:pt x="518378" y="265257"/>
                </a:cubicBezTo>
                <a:cubicBezTo>
                  <a:pt x="483079" y="477606"/>
                  <a:pt x="459600" y="589055"/>
                  <a:pt x="366474" y="789505"/>
                </a:cubicBezTo>
                <a:cubicBezTo>
                  <a:pt x="327923" y="733345"/>
                  <a:pt x="261450" y="657829"/>
                  <a:pt x="244316" y="592546"/>
                </a:cubicBezTo>
                <a:cubicBezTo>
                  <a:pt x="278742" y="610155"/>
                  <a:pt x="309837" y="634587"/>
                  <a:pt x="341249" y="657036"/>
                </a:cubicBezTo>
                <a:cubicBezTo>
                  <a:pt x="306268" y="572001"/>
                  <a:pt x="269144" y="508066"/>
                  <a:pt x="207193" y="439213"/>
                </a:cubicBezTo>
                <a:cubicBezTo>
                  <a:pt x="264543" y="465708"/>
                  <a:pt x="319039" y="497675"/>
                  <a:pt x="373930" y="528849"/>
                </a:cubicBezTo>
                <a:cubicBezTo>
                  <a:pt x="339980" y="428981"/>
                  <a:pt x="285643" y="333713"/>
                  <a:pt x="174670" y="307378"/>
                </a:cubicBezTo>
                <a:cubicBezTo>
                  <a:pt x="146510" y="300715"/>
                  <a:pt x="113512" y="306268"/>
                  <a:pt x="87652" y="293021"/>
                </a:cubicBezTo>
                <a:lnTo>
                  <a:pt x="89953" y="285564"/>
                </a:lnTo>
                <a:cubicBezTo>
                  <a:pt x="144448" y="256294"/>
                  <a:pt x="207986" y="271683"/>
                  <a:pt x="265971" y="280884"/>
                </a:cubicBezTo>
                <a:cubicBezTo>
                  <a:pt x="247885" y="259387"/>
                  <a:pt x="228689" y="236463"/>
                  <a:pt x="206241" y="219408"/>
                </a:cubicBezTo>
                <a:cubicBezTo>
                  <a:pt x="128821" y="160471"/>
                  <a:pt x="102327" y="194898"/>
                  <a:pt x="21814" y="205051"/>
                </a:cubicBezTo>
                <a:cubicBezTo>
                  <a:pt x="8329" y="199578"/>
                  <a:pt x="7218" y="199498"/>
                  <a:pt x="0" y="187044"/>
                </a:cubicBezTo>
                <a:cubicBezTo>
                  <a:pt x="22369" y="163247"/>
                  <a:pt x="105103" y="166817"/>
                  <a:pt x="139926" y="163882"/>
                </a:cubicBezTo>
                <a:cubicBezTo>
                  <a:pt x="126283" y="105659"/>
                  <a:pt x="122634" y="59255"/>
                  <a:pt x="13135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98DE82B1-65B5-C373-2ED5-5F59A5FA6632}"/>
              </a:ext>
            </a:extLst>
          </p:cNvPr>
          <p:cNvSpPr/>
          <p:nvPr/>
        </p:nvSpPr>
        <p:spPr>
          <a:xfrm>
            <a:off x="6967842" y="45620"/>
            <a:ext cx="505424" cy="539478"/>
          </a:xfrm>
          <a:custGeom>
            <a:avLst/>
            <a:gdLst>
              <a:gd name="connsiteX0" fmla="*/ 56637 w 505424"/>
              <a:gd name="connsiteY0" fmla="*/ 7377 h 539478"/>
              <a:gd name="connsiteX1" fmla="*/ 171815 w 505424"/>
              <a:gd name="connsiteY1" fmla="*/ 23400 h 539478"/>
              <a:gd name="connsiteX2" fmla="*/ 183237 w 505424"/>
              <a:gd name="connsiteY2" fmla="*/ 78134 h 539478"/>
              <a:gd name="connsiteX3" fmla="*/ 207034 w 505424"/>
              <a:gd name="connsiteY3" fmla="*/ 95267 h 539478"/>
              <a:gd name="connsiteX4" fmla="*/ 223216 w 505424"/>
              <a:gd name="connsiteY4" fmla="*/ 80751 h 539478"/>
              <a:gd name="connsiteX5" fmla="*/ 241778 w 505424"/>
              <a:gd name="connsiteY5" fmla="*/ 0 h 539478"/>
              <a:gd name="connsiteX6" fmla="*/ 284136 w 505424"/>
              <a:gd name="connsiteY6" fmla="*/ 66473 h 539478"/>
              <a:gd name="connsiteX7" fmla="*/ 343471 w 505424"/>
              <a:gd name="connsiteY7" fmla="*/ 57668 h 539478"/>
              <a:gd name="connsiteX8" fmla="*/ 402487 w 505424"/>
              <a:gd name="connsiteY8" fmla="*/ 76785 h 539478"/>
              <a:gd name="connsiteX9" fmla="*/ 466184 w 505424"/>
              <a:gd name="connsiteY9" fmla="*/ 80117 h 539478"/>
              <a:gd name="connsiteX10" fmla="*/ 466263 w 505424"/>
              <a:gd name="connsiteY10" fmla="*/ 64331 h 539478"/>
              <a:gd name="connsiteX11" fmla="*/ 475544 w 505424"/>
              <a:gd name="connsiteY11" fmla="*/ 83607 h 539478"/>
              <a:gd name="connsiteX12" fmla="*/ 490695 w 505424"/>
              <a:gd name="connsiteY12" fmla="*/ 87494 h 539478"/>
              <a:gd name="connsiteX13" fmla="*/ 503069 w 505424"/>
              <a:gd name="connsiteY13" fmla="*/ 102803 h 539478"/>
              <a:gd name="connsiteX14" fmla="*/ 486253 w 505424"/>
              <a:gd name="connsiteY14" fmla="*/ 260419 h 539478"/>
              <a:gd name="connsiteX15" fmla="*/ 374962 w 505424"/>
              <a:gd name="connsiteY15" fmla="*/ 539478 h 539478"/>
              <a:gd name="connsiteX16" fmla="*/ 133184 w 505424"/>
              <a:gd name="connsiteY16" fmla="*/ 291117 h 539478"/>
              <a:gd name="connsiteX17" fmla="*/ 0 w 505424"/>
              <a:gd name="connsiteY17" fmla="*/ 80593 h 539478"/>
              <a:gd name="connsiteX18" fmla="*/ 77340 w 505424"/>
              <a:gd name="connsiteY18" fmla="*/ 116923 h 539478"/>
              <a:gd name="connsiteX19" fmla="*/ 126759 w 505424"/>
              <a:gd name="connsiteY19" fmla="*/ 117478 h 539478"/>
              <a:gd name="connsiteX20" fmla="*/ 128663 w 505424"/>
              <a:gd name="connsiteY20" fmla="*/ 89318 h 539478"/>
              <a:gd name="connsiteX21" fmla="*/ 56637 w 505424"/>
              <a:gd name="connsiteY21" fmla="*/ 7377 h 539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05424" h="539478">
                <a:moveTo>
                  <a:pt x="56637" y="7377"/>
                </a:moveTo>
                <a:cubicBezTo>
                  <a:pt x="94950" y="13168"/>
                  <a:pt x="133422" y="18086"/>
                  <a:pt x="171815" y="23400"/>
                </a:cubicBezTo>
                <a:cubicBezTo>
                  <a:pt x="179112" y="32126"/>
                  <a:pt x="181095" y="65362"/>
                  <a:pt x="183237" y="78134"/>
                </a:cubicBezTo>
                <a:cubicBezTo>
                  <a:pt x="192201" y="89318"/>
                  <a:pt x="192518" y="91856"/>
                  <a:pt x="207034" y="95267"/>
                </a:cubicBezTo>
                <a:cubicBezTo>
                  <a:pt x="213935" y="91143"/>
                  <a:pt x="218933" y="87811"/>
                  <a:pt x="223216" y="80751"/>
                </a:cubicBezTo>
                <a:cubicBezTo>
                  <a:pt x="235353" y="60762"/>
                  <a:pt x="247727" y="22686"/>
                  <a:pt x="241778" y="0"/>
                </a:cubicBezTo>
                <a:cubicBezTo>
                  <a:pt x="257246" y="14913"/>
                  <a:pt x="271048" y="57747"/>
                  <a:pt x="284136" y="66473"/>
                </a:cubicBezTo>
                <a:cubicBezTo>
                  <a:pt x="300874" y="77658"/>
                  <a:pt x="325147" y="56558"/>
                  <a:pt x="343471" y="57668"/>
                </a:cubicBezTo>
                <a:cubicBezTo>
                  <a:pt x="360921" y="58699"/>
                  <a:pt x="385750" y="71232"/>
                  <a:pt x="402487" y="76785"/>
                </a:cubicBezTo>
                <a:cubicBezTo>
                  <a:pt x="423587" y="83845"/>
                  <a:pt x="445639" y="90349"/>
                  <a:pt x="466184" y="80117"/>
                </a:cubicBezTo>
                <a:lnTo>
                  <a:pt x="466263" y="64331"/>
                </a:lnTo>
                <a:lnTo>
                  <a:pt x="475544" y="83607"/>
                </a:lnTo>
                <a:lnTo>
                  <a:pt x="490695" y="87494"/>
                </a:lnTo>
                <a:lnTo>
                  <a:pt x="503069" y="102803"/>
                </a:lnTo>
                <a:cubicBezTo>
                  <a:pt x="511239" y="151984"/>
                  <a:pt x="496326" y="212190"/>
                  <a:pt x="486253" y="260419"/>
                </a:cubicBezTo>
                <a:cubicBezTo>
                  <a:pt x="471181" y="333237"/>
                  <a:pt x="440879" y="496247"/>
                  <a:pt x="374962" y="539478"/>
                </a:cubicBezTo>
                <a:cubicBezTo>
                  <a:pt x="362587" y="469753"/>
                  <a:pt x="182603" y="351878"/>
                  <a:pt x="133184" y="291117"/>
                </a:cubicBezTo>
                <a:cubicBezTo>
                  <a:pt x="84004" y="230593"/>
                  <a:pt x="50450" y="129376"/>
                  <a:pt x="0" y="80593"/>
                </a:cubicBezTo>
                <a:cubicBezTo>
                  <a:pt x="26811" y="90667"/>
                  <a:pt x="51164" y="105817"/>
                  <a:pt x="77340" y="116923"/>
                </a:cubicBezTo>
                <a:cubicBezTo>
                  <a:pt x="93840" y="123982"/>
                  <a:pt x="110101" y="124538"/>
                  <a:pt x="126759" y="117478"/>
                </a:cubicBezTo>
                <a:cubicBezTo>
                  <a:pt x="132391" y="105262"/>
                  <a:pt x="133025" y="102327"/>
                  <a:pt x="128663" y="89318"/>
                </a:cubicBezTo>
                <a:cubicBezTo>
                  <a:pt x="115733" y="51481"/>
                  <a:pt x="91539" y="25383"/>
                  <a:pt x="56637" y="737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911C87A2-AC3C-A772-E0A4-A26DD60E603A}"/>
              </a:ext>
            </a:extLst>
          </p:cNvPr>
          <p:cNvSpPr/>
          <p:nvPr/>
        </p:nvSpPr>
        <p:spPr>
          <a:xfrm>
            <a:off x="1691015" y="1346523"/>
            <a:ext cx="752620" cy="404791"/>
          </a:xfrm>
          <a:custGeom>
            <a:avLst/>
            <a:gdLst>
              <a:gd name="connsiteX0" fmla="*/ 108118 w 752620"/>
              <a:gd name="connsiteY0" fmla="*/ 146907 h 404791"/>
              <a:gd name="connsiteX1" fmla="*/ 113512 w 752620"/>
              <a:gd name="connsiteY1" fmla="*/ 0 h 404791"/>
              <a:gd name="connsiteX2" fmla="*/ 227341 w 752620"/>
              <a:gd name="connsiteY2" fmla="*/ 191883 h 404791"/>
              <a:gd name="connsiteX3" fmla="*/ 240746 w 752620"/>
              <a:gd name="connsiteY3" fmla="*/ 80117 h 404791"/>
              <a:gd name="connsiteX4" fmla="*/ 277077 w 752620"/>
              <a:gd name="connsiteY4" fmla="*/ 75595 h 404791"/>
              <a:gd name="connsiteX5" fmla="*/ 380594 w 752620"/>
              <a:gd name="connsiteY5" fmla="*/ 187600 h 404791"/>
              <a:gd name="connsiteX6" fmla="*/ 406850 w 752620"/>
              <a:gd name="connsiteY6" fmla="*/ 81386 h 404791"/>
              <a:gd name="connsiteX7" fmla="*/ 752620 w 752620"/>
              <a:gd name="connsiteY7" fmla="*/ 389716 h 404791"/>
              <a:gd name="connsiteX8" fmla="*/ 752224 w 752620"/>
              <a:gd name="connsiteY8" fmla="*/ 397093 h 404791"/>
              <a:gd name="connsiteX9" fmla="*/ 715021 w 752620"/>
              <a:gd name="connsiteY9" fmla="*/ 404073 h 404791"/>
              <a:gd name="connsiteX10" fmla="*/ 474274 w 752620"/>
              <a:gd name="connsiteY10" fmla="*/ 397093 h 404791"/>
              <a:gd name="connsiteX11" fmla="*/ 224565 w 752620"/>
              <a:gd name="connsiteY11" fmla="*/ 356479 h 404791"/>
              <a:gd name="connsiteX12" fmla="*/ 68932 w 752620"/>
              <a:gd name="connsiteY12" fmla="*/ 223930 h 404791"/>
              <a:gd name="connsiteX13" fmla="*/ 241619 w 752620"/>
              <a:gd name="connsiteY13" fmla="*/ 249075 h 404791"/>
              <a:gd name="connsiteX14" fmla="*/ 0 w 752620"/>
              <a:gd name="connsiteY14" fmla="*/ 116050 h 404791"/>
              <a:gd name="connsiteX15" fmla="*/ 51322 w 752620"/>
              <a:gd name="connsiteY15" fmla="*/ 118350 h 404791"/>
              <a:gd name="connsiteX16" fmla="*/ 108118 w 752620"/>
              <a:gd name="connsiteY16" fmla="*/ 146907 h 40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52620" h="404791">
                <a:moveTo>
                  <a:pt x="108118" y="146907"/>
                </a:moveTo>
                <a:cubicBezTo>
                  <a:pt x="113274" y="98044"/>
                  <a:pt x="113115" y="49022"/>
                  <a:pt x="113512" y="0"/>
                </a:cubicBezTo>
                <a:cubicBezTo>
                  <a:pt x="149128" y="65680"/>
                  <a:pt x="186965" y="129059"/>
                  <a:pt x="227341" y="191883"/>
                </a:cubicBezTo>
                <a:cubicBezTo>
                  <a:pt x="229483" y="162216"/>
                  <a:pt x="224644" y="102962"/>
                  <a:pt x="240746" y="80117"/>
                </a:cubicBezTo>
                <a:cubicBezTo>
                  <a:pt x="254945" y="73771"/>
                  <a:pt x="261450" y="72898"/>
                  <a:pt x="277077" y="75595"/>
                </a:cubicBezTo>
                <a:cubicBezTo>
                  <a:pt x="327368" y="84162"/>
                  <a:pt x="354258" y="149049"/>
                  <a:pt x="380594" y="187600"/>
                </a:cubicBezTo>
                <a:cubicBezTo>
                  <a:pt x="391381" y="152222"/>
                  <a:pt x="400345" y="117875"/>
                  <a:pt x="406850" y="81386"/>
                </a:cubicBezTo>
                <a:cubicBezTo>
                  <a:pt x="515047" y="167214"/>
                  <a:pt x="676311" y="274062"/>
                  <a:pt x="752620" y="389716"/>
                </a:cubicBezTo>
                <a:lnTo>
                  <a:pt x="752224" y="397093"/>
                </a:lnTo>
                <a:cubicBezTo>
                  <a:pt x="739928" y="399314"/>
                  <a:pt x="727078" y="400821"/>
                  <a:pt x="715021" y="404073"/>
                </a:cubicBezTo>
                <a:cubicBezTo>
                  <a:pt x="636729" y="404390"/>
                  <a:pt x="551853" y="407643"/>
                  <a:pt x="474274" y="397093"/>
                </a:cubicBezTo>
                <a:cubicBezTo>
                  <a:pt x="379562" y="384163"/>
                  <a:pt x="332444" y="358383"/>
                  <a:pt x="224565" y="356479"/>
                </a:cubicBezTo>
                <a:cubicBezTo>
                  <a:pt x="174749" y="303412"/>
                  <a:pt x="132708" y="259863"/>
                  <a:pt x="68932" y="223930"/>
                </a:cubicBezTo>
                <a:cubicBezTo>
                  <a:pt x="127473" y="225675"/>
                  <a:pt x="184744" y="235590"/>
                  <a:pt x="241619" y="249075"/>
                </a:cubicBezTo>
                <a:cubicBezTo>
                  <a:pt x="167055" y="178319"/>
                  <a:pt x="44897" y="165231"/>
                  <a:pt x="0" y="116050"/>
                </a:cubicBezTo>
                <a:cubicBezTo>
                  <a:pt x="2697" y="117716"/>
                  <a:pt x="40296" y="117637"/>
                  <a:pt x="51322" y="118350"/>
                </a:cubicBezTo>
                <a:cubicBezTo>
                  <a:pt x="77023" y="119858"/>
                  <a:pt x="89080" y="130884"/>
                  <a:pt x="108118" y="146907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7FCA6B61-2A4F-6797-AD37-E823472E55CC}"/>
              </a:ext>
            </a:extLst>
          </p:cNvPr>
          <p:cNvSpPr/>
          <p:nvPr/>
        </p:nvSpPr>
        <p:spPr>
          <a:xfrm>
            <a:off x="11498554" y="1604404"/>
            <a:ext cx="419938" cy="715100"/>
          </a:xfrm>
          <a:custGeom>
            <a:avLst/>
            <a:gdLst>
              <a:gd name="connsiteX0" fmla="*/ 0 w 419938"/>
              <a:gd name="connsiteY0" fmla="*/ 87176 h 715100"/>
              <a:gd name="connsiteX1" fmla="*/ 5870 w 419938"/>
              <a:gd name="connsiteY1" fmla="*/ 83765 h 715100"/>
              <a:gd name="connsiteX2" fmla="*/ 88763 w 419938"/>
              <a:gd name="connsiteY2" fmla="*/ 0 h 715100"/>
              <a:gd name="connsiteX3" fmla="*/ 96140 w 419938"/>
              <a:gd name="connsiteY3" fmla="*/ 3252 h 715100"/>
              <a:gd name="connsiteX4" fmla="*/ 96775 w 419938"/>
              <a:gd name="connsiteY4" fmla="*/ 99313 h 715100"/>
              <a:gd name="connsiteX5" fmla="*/ 127711 w 419938"/>
              <a:gd name="connsiteY5" fmla="*/ 79403 h 715100"/>
              <a:gd name="connsiteX6" fmla="*/ 163644 w 419938"/>
              <a:gd name="connsiteY6" fmla="*/ 7377 h 715100"/>
              <a:gd name="connsiteX7" fmla="*/ 190773 w 419938"/>
              <a:gd name="connsiteY7" fmla="*/ 101772 h 715100"/>
              <a:gd name="connsiteX8" fmla="*/ 195770 w 419938"/>
              <a:gd name="connsiteY8" fmla="*/ 98758 h 715100"/>
              <a:gd name="connsiteX9" fmla="*/ 245665 w 419938"/>
              <a:gd name="connsiteY9" fmla="*/ 43311 h 715100"/>
              <a:gd name="connsiteX10" fmla="*/ 294686 w 419938"/>
              <a:gd name="connsiteY10" fmla="*/ 97330 h 715100"/>
              <a:gd name="connsiteX11" fmla="*/ 314200 w 419938"/>
              <a:gd name="connsiteY11" fmla="*/ 76388 h 715100"/>
              <a:gd name="connsiteX12" fmla="*/ 337601 w 419938"/>
              <a:gd name="connsiteY12" fmla="*/ 16023 h 715100"/>
              <a:gd name="connsiteX13" fmla="*/ 370202 w 419938"/>
              <a:gd name="connsiteY13" fmla="*/ 19196 h 715100"/>
              <a:gd name="connsiteX14" fmla="*/ 393286 w 419938"/>
              <a:gd name="connsiteY14" fmla="*/ 9202 h 715100"/>
              <a:gd name="connsiteX15" fmla="*/ 410737 w 419938"/>
              <a:gd name="connsiteY15" fmla="*/ 31253 h 715100"/>
              <a:gd name="connsiteX16" fmla="*/ 392730 w 419938"/>
              <a:gd name="connsiteY16" fmla="*/ 64887 h 715100"/>
              <a:gd name="connsiteX17" fmla="*/ 349579 w 419938"/>
              <a:gd name="connsiteY17" fmla="*/ 95426 h 715100"/>
              <a:gd name="connsiteX18" fmla="*/ 373772 w 419938"/>
              <a:gd name="connsiteY18" fmla="*/ 119937 h 715100"/>
              <a:gd name="connsiteX19" fmla="*/ 404946 w 419938"/>
              <a:gd name="connsiteY19" fmla="*/ 126759 h 715100"/>
              <a:gd name="connsiteX20" fmla="*/ 419938 w 419938"/>
              <a:gd name="connsiteY20" fmla="*/ 157933 h 715100"/>
              <a:gd name="connsiteX21" fmla="*/ 411768 w 419938"/>
              <a:gd name="connsiteY21" fmla="*/ 164199 h 715100"/>
              <a:gd name="connsiteX22" fmla="*/ 231784 w 419938"/>
              <a:gd name="connsiteY22" fmla="*/ 116447 h 715100"/>
              <a:gd name="connsiteX23" fmla="*/ 167055 w 419938"/>
              <a:gd name="connsiteY23" fmla="*/ 126362 h 715100"/>
              <a:gd name="connsiteX24" fmla="*/ 162692 w 419938"/>
              <a:gd name="connsiteY24" fmla="*/ 134374 h 715100"/>
              <a:gd name="connsiteX25" fmla="*/ 364174 w 419938"/>
              <a:gd name="connsiteY25" fmla="*/ 215522 h 715100"/>
              <a:gd name="connsiteX26" fmla="*/ 161502 w 419938"/>
              <a:gd name="connsiteY26" fmla="*/ 240984 h 715100"/>
              <a:gd name="connsiteX27" fmla="*/ 137864 w 419938"/>
              <a:gd name="connsiteY27" fmla="*/ 274935 h 715100"/>
              <a:gd name="connsiteX28" fmla="*/ 140641 w 419938"/>
              <a:gd name="connsiteY28" fmla="*/ 290324 h 715100"/>
              <a:gd name="connsiteX29" fmla="*/ 178875 w 419938"/>
              <a:gd name="connsiteY29" fmla="*/ 298018 h 715100"/>
              <a:gd name="connsiteX30" fmla="*/ 127632 w 419938"/>
              <a:gd name="connsiteY30" fmla="*/ 413433 h 715100"/>
              <a:gd name="connsiteX31" fmla="*/ 152777 w 419938"/>
              <a:gd name="connsiteY31" fmla="*/ 417558 h 715100"/>
              <a:gd name="connsiteX32" fmla="*/ 266685 w 419938"/>
              <a:gd name="connsiteY32" fmla="*/ 351958 h 715100"/>
              <a:gd name="connsiteX33" fmla="*/ 262243 w 419938"/>
              <a:gd name="connsiteY33" fmla="*/ 388209 h 715100"/>
              <a:gd name="connsiteX34" fmla="*/ 230990 w 419938"/>
              <a:gd name="connsiteY34" fmla="*/ 505290 h 715100"/>
              <a:gd name="connsiteX35" fmla="*/ 235987 w 419938"/>
              <a:gd name="connsiteY35" fmla="*/ 578347 h 715100"/>
              <a:gd name="connsiteX36" fmla="*/ 206004 w 419938"/>
              <a:gd name="connsiteY36" fmla="*/ 578902 h 715100"/>
              <a:gd name="connsiteX37" fmla="*/ 209096 w 419938"/>
              <a:gd name="connsiteY37" fmla="*/ 608569 h 715100"/>
              <a:gd name="connsiteX38" fmla="*/ 203465 w 419938"/>
              <a:gd name="connsiteY38" fmla="*/ 614359 h 715100"/>
              <a:gd name="connsiteX39" fmla="*/ 111212 w 419938"/>
              <a:gd name="connsiteY39" fmla="*/ 574063 h 715100"/>
              <a:gd name="connsiteX40" fmla="*/ 110101 w 419938"/>
              <a:gd name="connsiteY40" fmla="*/ 579537 h 715100"/>
              <a:gd name="connsiteX41" fmla="*/ 133898 w 419938"/>
              <a:gd name="connsiteY41" fmla="*/ 612376 h 715100"/>
              <a:gd name="connsiteX42" fmla="*/ 93602 w 419938"/>
              <a:gd name="connsiteY42" fmla="*/ 633476 h 715100"/>
              <a:gd name="connsiteX43" fmla="*/ 134454 w 419938"/>
              <a:gd name="connsiteY43" fmla="*/ 715100 h 715100"/>
              <a:gd name="connsiteX44" fmla="*/ 47277 w 419938"/>
              <a:gd name="connsiteY44" fmla="*/ 706930 h 715100"/>
              <a:gd name="connsiteX45" fmla="*/ 35141 w 419938"/>
              <a:gd name="connsiteY45" fmla="*/ 703598 h 715100"/>
              <a:gd name="connsiteX46" fmla="*/ 0 w 419938"/>
              <a:gd name="connsiteY46" fmla="*/ 87176 h 71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19938" h="715100">
                <a:moveTo>
                  <a:pt x="0" y="87176"/>
                </a:moveTo>
                <a:lnTo>
                  <a:pt x="5870" y="83765"/>
                </a:lnTo>
                <a:cubicBezTo>
                  <a:pt x="45611" y="60524"/>
                  <a:pt x="56241" y="28160"/>
                  <a:pt x="88763" y="0"/>
                </a:cubicBezTo>
                <a:lnTo>
                  <a:pt x="96140" y="3252"/>
                </a:lnTo>
                <a:cubicBezTo>
                  <a:pt x="100821" y="37917"/>
                  <a:pt x="66870" y="71391"/>
                  <a:pt x="96775" y="99313"/>
                </a:cubicBezTo>
                <a:cubicBezTo>
                  <a:pt x="112402" y="97013"/>
                  <a:pt x="118271" y="92412"/>
                  <a:pt x="127711" y="79403"/>
                </a:cubicBezTo>
                <a:cubicBezTo>
                  <a:pt x="141275" y="60762"/>
                  <a:pt x="160472" y="29826"/>
                  <a:pt x="163644" y="7377"/>
                </a:cubicBezTo>
                <a:cubicBezTo>
                  <a:pt x="187204" y="35933"/>
                  <a:pt x="188631" y="65918"/>
                  <a:pt x="190773" y="101772"/>
                </a:cubicBezTo>
                <a:lnTo>
                  <a:pt x="195770" y="98758"/>
                </a:lnTo>
                <a:cubicBezTo>
                  <a:pt x="219964" y="84162"/>
                  <a:pt x="231228" y="67266"/>
                  <a:pt x="245665" y="43311"/>
                </a:cubicBezTo>
                <a:cubicBezTo>
                  <a:pt x="266527" y="58541"/>
                  <a:pt x="261767" y="87256"/>
                  <a:pt x="294686" y="97330"/>
                </a:cubicBezTo>
                <a:cubicBezTo>
                  <a:pt x="308489" y="91222"/>
                  <a:pt x="308886" y="90270"/>
                  <a:pt x="314200" y="76388"/>
                </a:cubicBezTo>
                <a:cubicBezTo>
                  <a:pt x="321974" y="55764"/>
                  <a:pt x="323005" y="33554"/>
                  <a:pt x="337601" y="16023"/>
                </a:cubicBezTo>
                <a:cubicBezTo>
                  <a:pt x="349975" y="13326"/>
                  <a:pt x="358225" y="15785"/>
                  <a:pt x="370202" y="19196"/>
                </a:cubicBezTo>
                <a:lnTo>
                  <a:pt x="393286" y="9202"/>
                </a:lnTo>
                <a:cubicBezTo>
                  <a:pt x="403518" y="17213"/>
                  <a:pt x="405660" y="19355"/>
                  <a:pt x="410737" y="31253"/>
                </a:cubicBezTo>
                <a:cubicBezTo>
                  <a:pt x="409230" y="46087"/>
                  <a:pt x="404549" y="55368"/>
                  <a:pt x="392730" y="64887"/>
                </a:cubicBezTo>
                <a:cubicBezTo>
                  <a:pt x="379087" y="75913"/>
                  <a:pt x="364094" y="85669"/>
                  <a:pt x="349579" y="95426"/>
                </a:cubicBezTo>
                <a:cubicBezTo>
                  <a:pt x="354576" y="107483"/>
                  <a:pt x="361477" y="114860"/>
                  <a:pt x="373772" y="119937"/>
                </a:cubicBezTo>
                <a:cubicBezTo>
                  <a:pt x="383053" y="123744"/>
                  <a:pt x="395031" y="125093"/>
                  <a:pt x="404946" y="126759"/>
                </a:cubicBezTo>
                <a:cubicBezTo>
                  <a:pt x="414227" y="137705"/>
                  <a:pt x="418748" y="143417"/>
                  <a:pt x="419938" y="157933"/>
                </a:cubicBezTo>
                <a:lnTo>
                  <a:pt x="411768" y="164199"/>
                </a:lnTo>
                <a:cubicBezTo>
                  <a:pt x="339187" y="153094"/>
                  <a:pt x="325543" y="111370"/>
                  <a:pt x="231784" y="116447"/>
                </a:cubicBezTo>
                <a:cubicBezTo>
                  <a:pt x="209970" y="117637"/>
                  <a:pt x="187759" y="118668"/>
                  <a:pt x="167055" y="126362"/>
                </a:cubicBezTo>
                <a:lnTo>
                  <a:pt x="162692" y="134374"/>
                </a:lnTo>
                <a:cubicBezTo>
                  <a:pt x="215204" y="183554"/>
                  <a:pt x="306664" y="156346"/>
                  <a:pt x="364174" y="215522"/>
                </a:cubicBezTo>
                <a:cubicBezTo>
                  <a:pt x="299604" y="209493"/>
                  <a:pt x="216394" y="196246"/>
                  <a:pt x="161502" y="240984"/>
                </a:cubicBezTo>
                <a:cubicBezTo>
                  <a:pt x="149763" y="250583"/>
                  <a:pt x="142861" y="260498"/>
                  <a:pt x="137864" y="274935"/>
                </a:cubicBezTo>
                <a:lnTo>
                  <a:pt x="140641" y="290324"/>
                </a:lnTo>
                <a:cubicBezTo>
                  <a:pt x="153333" y="297859"/>
                  <a:pt x="164517" y="297542"/>
                  <a:pt x="178875" y="298018"/>
                </a:cubicBezTo>
                <a:cubicBezTo>
                  <a:pt x="179509" y="341090"/>
                  <a:pt x="119064" y="362190"/>
                  <a:pt x="127632" y="413433"/>
                </a:cubicBezTo>
                <a:cubicBezTo>
                  <a:pt x="138736" y="420017"/>
                  <a:pt x="140165" y="420493"/>
                  <a:pt x="152777" y="417558"/>
                </a:cubicBezTo>
                <a:cubicBezTo>
                  <a:pt x="195929" y="407563"/>
                  <a:pt x="225120" y="366712"/>
                  <a:pt x="266685" y="351958"/>
                </a:cubicBezTo>
                <a:cubicBezTo>
                  <a:pt x="271921" y="366791"/>
                  <a:pt x="268748" y="374010"/>
                  <a:pt x="262243" y="388209"/>
                </a:cubicBezTo>
                <a:cubicBezTo>
                  <a:pt x="242730" y="430964"/>
                  <a:pt x="214252" y="456268"/>
                  <a:pt x="230990" y="505290"/>
                </a:cubicBezTo>
                <a:cubicBezTo>
                  <a:pt x="239953" y="531387"/>
                  <a:pt x="246775" y="550980"/>
                  <a:pt x="235987" y="578347"/>
                </a:cubicBezTo>
                <a:cubicBezTo>
                  <a:pt x="224724" y="583265"/>
                  <a:pt x="217743" y="581440"/>
                  <a:pt x="206004" y="578902"/>
                </a:cubicBezTo>
                <a:cubicBezTo>
                  <a:pt x="205209" y="589849"/>
                  <a:pt x="206400" y="597939"/>
                  <a:pt x="209096" y="608569"/>
                </a:cubicBezTo>
                <a:lnTo>
                  <a:pt x="203465" y="614359"/>
                </a:lnTo>
                <a:cubicBezTo>
                  <a:pt x="169673" y="607379"/>
                  <a:pt x="145717" y="578426"/>
                  <a:pt x="111212" y="574063"/>
                </a:cubicBezTo>
                <a:lnTo>
                  <a:pt x="110101" y="579537"/>
                </a:lnTo>
                <a:cubicBezTo>
                  <a:pt x="120254" y="590007"/>
                  <a:pt x="129218" y="598098"/>
                  <a:pt x="133898" y="612376"/>
                </a:cubicBezTo>
                <a:cubicBezTo>
                  <a:pt x="119937" y="624434"/>
                  <a:pt x="102883" y="617453"/>
                  <a:pt x="93602" y="633476"/>
                </a:cubicBezTo>
                <a:cubicBezTo>
                  <a:pt x="103914" y="662429"/>
                  <a:pt x="128980" y="685433"/>
                  <a:pt x="134454" y="715100"/>
                </a:cubicBezTo>
                <a:cubicBezTo>
                  <a:pt x="104469" y="707406"/>
                  <a:pt x="78134" y="706216"/>
                  <a:pt x="47277" y="706930"/>
                </a:cubicBezTo>
                <a:cubicBezTo>
                  <a:pt x="43232" y="705819"/>
                  <a:pt x="38155" y="706533"/>
                  <a:pt x="35141" y="703598"/>
                </a:cubicBezTo>
                <a:cubicBezTo>
                  <a:pt x="14754" y="684085"/>
                  <a:pt x="44977" y="138340"/>
                  <a:pt x="0" y="8717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1AA27CDF-4EDF-EA4D-78AD-B3ABFBF7822C}"/>
              </a:ext>
            </a:extLst>
          </p:cNvPr>
          <p:cNvSpPr/>
          <p:nvPr/>
        </p:nvSpPr>
        <p:spPr>
          <a:xfrm>
            <a:off x="9515154" y="208075"/>
            <a:ext cx="651640" cy="479906"/>
          </a:xfrm>
          <a:custGeom>
            <a:avLst/>
            <a:gdLst>
              <a:gd name="connsiteX0" fmla="*/ 395427 w 651640"/>
              <a:gd name="connsiteY0" fmla="*/ 8329 h 479906"/>
              <a:gd name="connsiteX1" fmla="*/ 403280 w 651640"/>
              <a:gd name="connsiteY1" fmla="*/ 10709 h 479906"/>
              <a:gd name="connsiteX2" fmla="*/ 453809 w 651640"/>
              <a:gd name="connsiteY2" fmla="*/ 2935 h 479906"/>
              <a:gd name="connsiteX3" fmla="*/ 480144 w 651640"/>
              <a:gd name="connsiteY3" fmla="*/ 31491 h 479906"/>
              <a:gd name="connsiteX4" fmla="*/ 519885 w 651640"/>
              <a:gd name="connsiteY4" fmla="*/ 7298 h 479906"/>
              <a:gd name="connsiteX5" fmla="*/ 529245 w 651640"/>
              <a:gd name="connsiteY5" fmla="*/ 0 h 479906"/>
              <a:gd name="connsiteX6" fmla="*/ 537495 w 651640"/>
              <a:gd name="connsiteY6" fmla="*/ 4442 h 479906"/>
              <a:gd name="connsiteX7" fmla="*/ 454126 w 651640"/>
              <a:gd name="connsiteY7" fmla="*/ 122079 h 479906"/>
              <a:gd name="connsiteX8" fmla="*/ 438896 w 651640"/>
              <a:gd name="connsiteY8" fmla="*/ 136753 h 479906"/>
              <a:gd name="connsiteX9" fmla="*/ 560102 w 651640"/>
              <a:gd name="connsiteY9" fmla="*/ 91301 h 479906"/>
              <a:gd name="connsiteX10" fmla="*/ 563196 w 651640"/>
              <a:gd name="connsiteY10" fmla="*/ 132787 h 479906"/>
              <a:gd name="connsiteX11" fmla="*/ 610313 w 651640"/>
              <a:gd name="connsiteY11" fmla="*/ 120889 h 479906"/>
              <a:gd name="connsiteX12" fmla="*/ 563355 w 651640"/>
              <a:gd name="connsiteY12" fmla="*/ 222423 h 479906"/>
              <a:gd name="connsiteX13" fmla="*/ 576363 w 651640"/>
              <a:gd name="connsiteY13" fmla="*/ 231704 h 479906"/>
              <a:gd name="connsiteX14" fmla="*/ 651641 w 651640"/>
              <a:gd name="connsiteY14" fmla="*/ 201085 h 479906"/>
              <a:gd name="connsiteX15" fmla="*/ 610472 w 651640"/>
              <a:gd name="connsiteY15" fmla="*/ 256690 h 479906"/>
              <a:gd name="connsiteX16" fmla="*/ 501244 w 651640"/>
              <a:gd name="connsiteY16" fmla="*/ 312296 h 479906"/>
              <a:gd name="connsiteX17" fmla="*/ 263274 w 651640"/>
              <a:gd name="connsiteY17" fmla="*/ 406215 h 479906"/>
              <a:gd name="connsiteX18" fmla="*/ 260973 w 651640"/>
              <a:gd name="connsiteY18" fmla="*/ 409705 h 479906"/>
              <a:gd name="connsiteX19" fmla="*/ 0 w 651640"/>
              <a:gd name="connsiteY19" fmla="*/ 479906 h 479906"/>
              <a:gd name="connsiteX20" fmla="*/ 3807 w 651640"/>
              <a:gd name="connsiteY20" fmla="*/ 478003 h 479906"/>
              <a:gd name="connsiteX21" fmla="*/ 258435 w 651640"/>
              <a:gd name="connsiteY21" fmla="*/ 180223 h 479906"/>
              <a:gd name="connsiteX22" fmla="*/ 395427 w 651640"/>
              <a:gd name="connsiteY22" fmla="*/ 8329 h 47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51640" h="479906">
                <a:moveTo>
                  <a:pt x="395427" y="8329"/>
                </a:moveTo>
                <a:cubicBezTo>
                  <a:pt x="397965" y="9202"/>
                  <a:pt x="400583" y="10074"/>
                  <a:pt x="403280" y="10709"/>
                </a:cubicBezTo>
                <a:cubicBezTo>
                  <a:pt x="420969" y="15389"/>
                  <a:pt x="438262" y="11978"/>
                  <a:pt x="453809" y="2935"/>
                </a:cubicBezTo>
                <a:cubicBezTo>
                  <a:pt x="462852" y="18800"/>
                  <a:pt x="464279" y="23004"/>
                  <a:pt x="480144" y="31491"/>
                </a:cubicBezTo>
                <a:cubicBezTo>
                  <a:pt x="498388" y="30539"/>
                  <a:pt x="507511" y="18958"/>
                  <a:pt x="519885" y="7298"/>
                </a:cubicBezTo>
                <a:cubicBezTo>
                  <a:pt x="522820" y="4521"/>
                  <a:pt x="525913" y="2221"/>
                  <a:pt x="529245" y="0"/>
                </a:cubicBezTo>
                <a:lnTo>
                  <a:pt x="537495" y="4442"/>
                </a:lnTo>
                <a:cubicBezTo>
                  <a:pt x="538129" y="13168"/>
                  <a:pt x="467056" y="107087"/>
                  <a:pt x="454126" y="122079"/>
                </a:cubicBezTo>
                <a:cubicBezTo>
                  <a:pt x="449604" y="127393"/>
                  <a:pt x="444290" y="132232"/>
                  <a:pt x="438896" y="136753"/>
                </a:cubicBezTo>
                <a:cubicBezTo>
                  <a:pt x="470228" y="126679"/>
                  <a:pt x="532814" y="77975"/>
                  <a:pt x="560102" y="91301"/>
                </a:cubicBezTo>
                <a:cubicBezTo>
                  <a:pt x="563196" y="105500"/>
                  <a:pt x="563433" y="118350"/>
                  <a:pt x="563196" y="132787"/>
                </a:cubicBezTo>
                <a:cubicBezTo>
                  <a:pt x="580964" y="125252"/>
                  <a:pt x="590880" y="118509"/>
                  <a:pt x="610313" y="120889"/>
                </a:cubicBezTo>
                <a:cubicBezTo>
                  <a:pt x="615152" y="153332"/>
                  <a:pt x="571445" y="190059"/>
                  <a:pt x="563355" y="222423"/>
                </a:cubicBezTo>
                <a:lnTo>
                  <a:pt x="576363" y="231704"/>
                </a:lnTo>
                <a:cubicBezTo>
                  <a:pt x="603254" y="225199"/>
                  <a:pt x="626892" y="213142"/>
                  <a:pt x="651641" y="201085"/>
                </a:cubicBezTo>
                <a:cubicBezTo>
                  <a:pt x="648230" y="227817"/>
                  <a:pt x="630462" y="240984"/>
                  <a:pt x="610472" y="256690"/>
                </a:cubicBezTo>
                <a:cubicBezTo>
                  <a:pt x="580012" y="280487"/>
                  <a:pt x="539478" y="304840"/>
                  <a:pt x="501244" y="312296"/>
                </a:cubicBezTo>
                <a:cubicBezTo>
                  <a:pt x="441513" y="359018"/>
                  <a:pt x="339107" y="400583"/>
                  <a:pt x="263274" y="406215"/>
                </a:cubicBezTo>
                <a:cubicBezTo>
                  <a:pt x="262560" y="407405"/>
                  <a:pt x="261846" y="408674"/>
                  <a:pt x="260973" y="409705"/>
                </a:cubicBezTo>
                <a:cubicBezTo>
                  <a:pt x="229641" y="446591"/>
                  <a:pt x="50450" y="472291"/>
                  <a:pt x="0" y="479906"/>
                </a:cubicBezTo>
                <a:cubicBezTo>
                  <a:pt x="1268" y="479272"/>
                  <a:pt x="2538" y="478716"/>
                  <a:pt x="3807" y="478003"/>
                </a:cubicBezTo>
                <a:cubicBezTo>
                  <a:pt x="53146" y="452222"/>
                  <a:pt x="240587" y="235908"/>
                  <a:pt x="258435" y="180223"/>
                </a:cubicBezTo>
                <a:cubicBezTo>
                  <a:pt x="311265" y="136436"/>
                  <a:pt x="366156" y="70439"/>
                  <a:pt x="395427" y="8329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D9E56D23-DC52-2BC0-C63A-7E0605A39F9B}"/>
              </a:ext>
            </a:extLst>
          </p:cNvPr>
          <p:cNvSpPr/>
          <p:nvPr/>
        </p:nvSpPr>
        <p:spPr>
          <a:xfrm>
            <a:off x="9515154" y="388297"/>
            <a:ext cx="284373" cy="299683"/>
          </a:xfrm>
          <a:custGeom>
            <a:avLst/>
            <a:gdLst>
              <a:gd name="connsiteX0" fmla="*/ 258594 w 284373"/>
              <a:gd name="connsiteY0" fmla="*/ 0 h 299683"/>
              <a:gd name="connsiteX1" fmla="*/ 279456 w 284373"/>
              <a:gd name="connsiteY1" fmla="*/ 38551 h 299683"/>
              <a:gd name="connsiteX2" fmla="*/ 267716 w 284373"/>
              <a:gd name="connsiteY2" fmla="*/ 221233 h 299683"/>
              <a:gd name="connsiteX3" fmla="*/ 263274 w 284373"/>
              <a:gd name="connsiteY3" fmla="*/ 225992 h 299683"/>
              <a:gd name="connsiteX4" fmla="*/ 260973 w 284373"/>
              <a:gd name="connsiteY4" fmla="*/ 229482 h 299683"/>
              <a:gd name="connsiteX5" fmla="*/ 0 w 284373"/>
              <a:gd name="connsiteY5" fmla="*/ 299684 h 299683"/>
              <a:gd name="connsiteX6" fmla="*/ 3807 w 284373"/>
              <a:gd name="connsiteY6" fmla="*/ 297780 h 299683"/>
              <a:gd name="connsiteX7" fmla="*/ 258594 w 284373"/>
              <a:gd name="connsiteY7" fmla="*/ 0 h 299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373" h="299683">
                <a:moveTo>
                  <a:pt x="258594" y="0"/>
                </a:moveTo>
                <a:cubicBezTo>
                  <a:pt x="275886" y="12533"/>
                  <a:pt x="276283" y="17689"/>
                  <a:pt x="279456" y="38551"/>
                </a:cubicBezTo>
                <a:cubicBezTo>
                  <a:pt x="285088" y="75595"/>
                  <a:pt x="290482" y="194580"/>
                  <a:pt x="267716" y="221233"/>
                </a:cubicBezTo>
                <a:cubicBezTo>
                  <a:pt x="266288" y="222899"/>
                  <a:pt x="264781" y="224406"/>
                  <a:pt x="263274" y="225992"/>
                </a:cubicBezTo>
                <a:cubicBezTo>
                  <a:pt x="262560" y="227182"/>
                  <a:pt x="261846" y="228451"/>
                  <a:pt x="260973" y="229482"/>
                </a:cubicBezTo>
                <a:cubicBezTo>
                  <a:pt x="229641" y="266368"/>
                  <a:pt x="50450" y="292069"/>
                  <a:pt x="0" y="299684"/>
                </a:cubicBezTo>
                <a:cubicBezTo>
                  <a:pt x="1268" y="299049"/>
                  <a:pt x="2538" y="298494"/>
                  <a:pt x="3807" y="297780"/>
                </a:cubicBezTo>
                <a:cubicBezTo>
                  <a:pt x="53305" y="272000"/>
                  <a:pt x="240746" y="55685"/>
                  <a:pt x="25859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1A109B88-198C-EDFF-EA31-1D72B819A48A}"/>
              </a:ext>
            </a:extLst>
          </p:cNvPr>
          <p:cNvSpPr/>
          <p:nvPr/>
        </p:nvSpPr>
        <p:spPr>
          <a:xfrm>
            <a:off x="10016331" y="328477"/>
            <a:ext cx="150542" cy="191893"/>
          </a:xfrm>
          <a:custGeom>
            <a:avLst/>
            <a:gdLst>
              <a:gd name="connsiteX0" fmla="*/ 62098 w 150542"/>
              <a:gd name="connsiteY0" fmla="*/ 12384 h 191893"/>
              <a:gd name="connsiteX1" fmla="*/ 109216 w 150542"/>
              <a:gd name="connsiteY1" fmla="*/ 486 h 191893"/>
              <a:gd name="connsiteX2" fmla="*/ 62256 w 150542"/>
              <a:gd name="connsiteY2" fmla="*/ 102020 h 191893"/>
              <a:gd name="connsiteX3" fmla="*/ 75265 w 150542"/>
              <a:gd name="connsiteY3" fmla="*/ 111301 h 191893"/>
              <a:gd name="connsiteX4" fmla="*/ 150543 w 150542"/>
              <a:gd name="connsiteY4" fmla="*/ 80682 h 191893"/>
              <a:gd name="connsiteX5" fmla="*/ 109374 w 150542"/>
              <a:gd name="connsiteY5" fmla="*/ 136288 h 191893"/>
              <a:gd name="connsiteX6" fmla="*/ 146 w 150542"/>
              <a:gd name="connsiteY6" fmla="*/ 191893 h 191893"/>
              <a:gd name="connsiteX7" fmla="*/ 34651 w 150542"/>
              <a:gd name="connsiteY7" fmla="*/ 41655 h 191893"/>
              <a:gd name="connsiteX8" fmla="*/ 62098 w 150542"/>
              <a:gd name="connsiteY8" fmla="*/ 12384 h 191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542" h="191893">
                <a:moveTo>
                  <a:pt x="62098" y="12384"/>
                </a:moveTo>
                <a:cubicBezTo>
                  <a:pt x="79866" y="4849"/>
                  <a:pt x="89782" y="-1894"/>
                  <a:pt x="109216" y="486"/>
                </a:cubicBezTo>
                <a:cubicBezTo>
                  <a:pt x="114054" y="32929"/>
                  <a:pt x="70347" y="69656"/>
                  <a:pt x="62256" y="102020"/>
                </a:cubicBezTo>
                <a:lnTo>
                  <a:pt x="75265" y="111301"/>
                </a:lnTo>
                <a:cubicBezTo>
                  <a:pt x="102156" y="104796"/>
                  <a:pt x="125794" y="92739"/>
                  <a:pt x="150543" y="80682"/>
                </a:cubicBezTo>
                <a:cubicBezTo>
                  <a:pt x="147132" y="107414"/>
                  <a:pt x="129364" y="120582"/>
                  <a:pt x="109374" y="136288"/>
                </a:cubicBezTo>
                <a:cubicBezTo>
                  <a:pt x="78915" y="160085"/>
                  <a:pt x="38380" y="184437"/>
                  <a:pt x="146" y="191893"/>
                </a:cubicBezTo>
                <a:cubicBezTo>
                  <a:pt x="-2471" y="183882"/>
                  <a:pt x="30923" y="45859"/>
                  <a:pt x="34651" y="41655"/>
                </a:cubicBezTo>
                <a:cubicBezTo>
                  <a:pt x="47026" y="28090"/>
                  <a:pt x="53848" y="32850"/>
                  <a:pt x="62098" y="123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6B9A6C69-3674-EF49-5914-3FD619F7D189}"/>
              </a:ext>
            </a:extLst>
          </p:cNvPr>
          <p:cNvSpPr/>
          <p:nvPr/>
        </p:nvSpPr>
        <p:spPr>
          <a:xfrm>
            <a:off x="9321684" y="152310"/>
            <a:ext cx="454347" cy="607061"/>
          </a:xfrm>
          <a:custGeom>
            <a:avLst/>
            <a:gdLst>
              <a:gd name="connsiteX0" fmla="*/ 326098 w 454347"/>
              <a:gd name="connsiteY0" fmla="*/ 0 h 607061"/>
              <a:gd name="connsiteX1" fmla="*/ 369567 w 454347"/>
              <a:gd name="connsiteY1" fmla="*/ 45928 h 607061"/>
              <a:gd name="connsiteX2" fmla="*/ 446035 w 454347"/>
              <a:gd name="connsiteY2" fmla="*/ 93602 h 607061"/>
              <a:gd name="connsiteX3" fmla="*/ 439848 w 454347"/>
              <a:gd name="connsiteY3" fmla="*/ 39265 h 607061"/>
              <a:gd name="connsiteX4" fmla="*/ 453650 w 454347"/>
              <a:gd name="connsiteY4" fmla="*/ 81148 h 607061"/>
              <a:gd name="connsiteX5" fmla="*/ 451191 w 454347"/>
              <a:gd name="connsiteY5" fmla="*/ 93602 h 607061"/>
              <a:gd name="connsiteX6" fmla="*/ 448098 w 454347"/>
              <a:gd name="connsiteY6" fmla="*/ 108752 h 607061"/>
              <a:gd name="connsiteX7" fmla="*/ 363777 w 454347"/>
              <a:gd name="connsiteY7" fmla="*/ 201005 h 607061"/>
              <a:gd name="connsiteX8" fmla="*/ 216315 w 454347"/>
              <a:gd name="connsiteY8" fmla="*/ 384480 h 607061"/>
              <a:gd name="connsiteX9" fmla="*/ 168483 w 454347"/>
              <a:gd name="connsiteY9" fmla="*/ 430091 h 607061"/>
              <a:gd name="connsiteX10" fmla="*/ 148493 w 454347"/>
              <a:gd name="connsiteY10" fmla="*/ 439055 h 607061"/>
              <a:gd name="connsiteX11" fmla="*/ 146431 w 454347"/>
              <a:gd name="connsiteY11" fmla="*/ 457854 h 607061"/>
              <a:gd name="connsiteX12" fmla="*/ 0 w 454347"/>
              <a:gd name="connsiteY12" fmla="*/ 607062 h 607061"/>
              <a:gd name="connsiteX13" fmla="*/ 17134 w 454347"/>
              <a:gd name="connsiteY13" fmla="*/ 576126 h 607061"/>
              <a:gd name="connsiteX14" fmla="*/ 27604 w 454347"/>
              <a:gd name="connsiteY14" fmla="*/ 447542 h 607061"/>
              <a:gd name="connsiteX15" fmla="*/ 66155 w 454347"/>
              <a:gd name="connsiteY15" fmla="*/ 176970 h 607061"/>
              <a:gd name="connsiteX16" fmla="*/ 73057 w 454347"/>
              <a:gd name="connsiteY16" fmla="*/ 176891 h 607061"/>
              <a:gd name="connsiteX17" fmla="*/ 145796 w 454347"/>
              <a:gd name="connsiteY17" fmla="*/ 184903 h 607061"/>
              <a:gd name="connsiteX18" fmla="*/ 147541 w 454347"/>
              <a:gd name="connsiteY18" fmla="*/ 175067 h 607061"/>
              <a:gd name="connsiteX19" fmla="*/ 135802 w 454347"/>
              <a:gd name="connsiteY19" fmla="*/ 161344 h 607061"/>
              <a:gd name="connsiteX20" fmla="*/ 136040 w 454347"/>
              <a:gd name="connsiteY20" fmla="*/ 157140 h 607061"/>
              <a:gd name="connsiteX21" fmla="*/ 79799 w 454347"/>
              <a:gd name="connsiteY21" fmla="*/ 79720 h 607061"/>
              <a:gd name="connsiteX22" fmla="*/ 153649 w 454347"/>
              <a:gd name="connsiteY22" fmla="*/ 124458 h 607061"/>
              <a:gd name="connsiteX23" fmla="*/ 270651 w 454347"/>
              <a:gd name="connsiteY23" fmla="*/ 207272 h 607061"/>
              <a:gd name="connsiteX24" fmla="*/ 278584 w 454347"/>
              <a:gd name="connsiteY24" fmla="*/ 200371 h 607061"/>
              <a:gd name="connsiteX25" fmla="*/ 211872 w 454347"/>
              <a:gd name="connsiteY25" fmla="*/ 45373 h 607061"/>
              <a:gd name="connsiteX26" fmla="*/ 319593 w 454347"/>
              <a:gd name="connsiteY26" fmla="*/ 70518 h 607061"/>
              <a:gd name="connsiteX27" fmla="*/ 326098 w 454347"/>
              <a:gd name="connsiteY27" fmla="*/ 0 h 607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54347" h="607061">
                <a:moveTo>
                  <a:pt x="326098" y="0"/>
                </a:moveTo>
                <a:cubicBezTo>
                  <a:pt x="343787" y="11185"/>
                  <a:pt x="354734" y="31253"/>
                  <a:pt x="369567" y="45928"/>
                </a:cubicBezTo>
                <a:cubicBezTo>
                  <a:pt x="389795" y="66076"/>
                  <a:pt x="416368" y="93443"/>
                  <a:pt x="446035" y="93602"/>
                </a:cubicBezTo>
                <a:cubicBezTo>
                  <a:pt x="454126" y="74961"/>
                  <a:pt x="445559" y="57589"/>
                  <a:pt x="439848" y="39265"/>
                </a:cubicBezTo>
                <a:cubicBezTo>
                  <a:pt x="451112" y="54178"/>
                  <a:pt x="456348" y="61396"/>
                  <a:pt x="453650" y="81148"/>
                </a:cubicBezTo>
                <a:cubicBezTo>
                  <a:pt x="453016" y="85352"/>
                  <a:pt x="452143" y="89477"/>
                  <a:pt x="451191" y="93602"/>
                </a:cubicBezTo>
                <a:cubicBezTo>
                  <a:pt x="450398" y="97488"/>
                  <a:pt x="449922" y="105579"/>
                  <a:pt x="448098" y="108752"/>
                </a:cubicBezTo>
                <a:cubicBezTo>
                  <a:pt x="430725" y="139847"/>
                  <a:pt x="387891" y="172528"/>
                  <a:pt x="363777" y="201005"/>
                </a:cubicBezTo>
                <a:cubicBezTo>
                  <a:pt x="313089" y="260895"/>
                  <a:pt x="268192" y="325702"/>
                  <a:pt x="216315" y="384480"/>
                </a:cubicBezTo>
                <a:cubicBezTo>
                  <a:pt x="202275" y="400424"/>
                  <a:pt x="186648" y="418748"/>
                  <a:pt x="168483" y="430091"/>
                </a:cubicBezTo>
                <a:cubicBezTo>
                  <a:pt x="162295" y="433978"/>
                  <a:pt x="155474" y="436754"/>
                  <a:pt x="148493" y="439055"/>
                </a:cubicBezTo>
                <a:cubicBezTo>
                  <a:pt x="148970" y="445877"/>
                  <a:pt x="149048" y="451350"/>
                  <a:pt x="146431" y="457854"/>
                </a:cubicBezTo>
                <a:cubicBezTo>
                  <a:pt x="127790" y="504338"/>
                  <a:pt x="44183" y="585248"/>
                  <a:pt x="0" y="607062"/>
                </a:cubicBezTo>
                <a:cubicBezTo>
                  <a:pt x="7932" y="597781"/>
                  <a:pt x="14278" y="588103"/>
                  <a:pt x="17134" y="576126"/>
                </a:cubicBezTo>
                <a:cubicBezTo>
                  <a:pt x="26811" y="535909"/>
                  <a:pt x="25224" y="488870"/>
                  <a:pt x="27604" y="447542"/>
                </a:cubicBezTo>
                <a:cubicBezTo>
                  <a:pt x="32522" y="361873"/>
                  <a:pt x="40058" y="258832"/>
                  <a:pt x="66155" y="176970"/>
                </a:cubicBezTo>
                <a:lnTo>
                  <a:pt x="73057" y="176891"/>
                </a:lnTo>
                <a:cubicBezTo>
                  <a:pt x="95902" y="181413"/>
                  <a:pt x="122713" y="189662"/>
                  <a:pt x="145796" y="184903"/>
                </a:cubicBezTo>
                <a:lnTo>
                  <a:pt x="147541" y="175067"/>
                </a:lnTo>
                <a:lnTo>
                  <a:pt x="135802" y="161344"/>
                </a:lnTo>
                <a:cubicBezTo>
                  <a:pt x="135881" y="159916"/>
                  <a:pt x="136040" y="158567"/>
                  <a:pt x="136040" y="157140"/>
                </a:cubicBezTo>
                <a:cubicBezTo>
                  <a:pt x="133818" y="126283"/>
                  <a:pt x="102327" y="97568"/>
                  <a:pt x="79799" y="79720"/>
                </a:cubicBezTo>
                <a:cubicBezTo>
                  <a:pt x="106055" y="89477"/>
                  <a:pt x="139054" y="98599"/>
                  <a:pt x="153649" y="124458"/>
                </a:cubicBezTo>
                <a:cubicBezTo>
                  <a:pt x="218932" y="130011"/>
                  <a:pt x="228293" y="168007"/>
                  <a:pt x="270651" y="207272"/>
                </a:cubicBezTo>
                <a:lnTo>
                  <a:pt x="278584" y="200371"/>
                </a:lnTo>
                <a:cubicBezTo>
                  <a:pt x="285644" y="148097"/>
                  <a:pt x="218932" y="96616"/>
                  <a:pt x="211872" y="45373"/>
                </a:cubicBezTo>
                <a:cubicBezTo>
                  <a:pt x="235908" y="31333"/>
                  <a:pt x="279297" y="82179"/>
                  <a:pt x="319593" y="70518"/>
                </a:cubicBezTo>
                <a:cubicBezTo>
                  <a:pt x="332999" y="48546"/>
                  <a:pt x="331413" y="24908"/>
                  <a:pt x="326098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3019D924-2C4C-5AEC-5E40-A2E931005864}"/>
              </a:ext>
            </a:extLst>
          </p:cNvPr>
          <p:cNvSpPr/>
          <p:nvPr/>
        </p:nvSpPr>
        <p:spPr>
          <a:xfrm>
            <a:off x="9321605" y="329122"/>
            <a:ext cx="151949" cy="430170"/>
          </a:xfrm>
          <a:custGeom>
            <a:avLst/>
            <a:gdLst>
              <a:gd name="connsiteX0" fmla="*/ 0 w 151949"/>
              <a:gd name="connsiteY0" fmla="*/ 430171 h 430170"/>
              <a:gd name="connsiteX1" fmla="*/ 17134 w 151949"/>
              <a:gd name="connsiteY1" fmla="*/ 399234 h 430170"/>
              <a:gd name="connsiteX2" fmla="*/ 27604 w 151949"/>
              <a:gd name="connsiteY2" fmla="*/ 270651 h 430170"/>
              <a:gd name="connsiteX3" fmla="*/ 66155 w 151949"/>
              <a:gd name="connsiteY3" fmla="*/ 79 h 430170"/>
              <a:gd name="connsiteX4" fmla="*/ 73057 w 151949"/>
              <a:gd name="connsiteY4" fmla="*/ 0 h 430170"/>
              <a:gd name="connsiteX5" fmla="*/ 151349 w 151949"/>
              <a:gd name="connsiteY5" fmla="*/ 254073 h 430170"/>
              <a:gd name="connsiteX6" fmla="*/ 148573 w 151949"/>
              <a:gd name="connsiteY6" fmla="*/ 262084 h 430170"/>
              <a:gd name="connsiteX7" fmla="*/ 146510 w 151949"/>
              <a:gd name="connsiteY7" fmla="*/ 280884 h 430170"/>
              <a:gd name="connsiteX8" fmla="*/ 0 w 151949"/>
              <a:gd name="connsiteY8" fmla="*/ 430171 h 430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949" h="430170">
                <a:moveTo>
                  <a:pt x="0" y="430171"/>
                </a:moveTo>
                <a:cubicBezTo>
                  <a:pt x="7932" y="420890"/>
                  <a:pt x="14278" y="411212"/>
                  <a:pt x="17134" y="399234"/>
                </a:cubicBezTo>
                <a:cubicBezTo>
                  <a:pt x="26811" y="359018"/>
                  <a:pt x="25224" y="311979"/>
                  <a:pt x="27604" y="270651"/>
                </a:cubicBezTo>
                <a:cubicBezTo>
                  <a:pt x="32522" y="184982"/>
                  <a:pt x="40058" y="81941"/>
                  <a:pt x="66155" y="79"/>
                </a:cubicBezTo>
                <a:lnTo>
                  <a:pt x="73057" y="0"/>
                </a:lnTo>
                <a:cubicBezTo>
                  <a:pt x="93443" y="31412"/>
                  <a:pt x="158885" y="222026"/>
                  <a:pt x="151349" y="254073"/>
                </a:cubicBezTo>
                <a:cubicBezTo>
                  <a:pt x="150476" y="257642"/>
                  <a:pt x="150001" y="258356"/>
                  <a:pt x="148573" y="262084"/>
                </a:cubicBezTo>
                <a:cubicBezTo>
                  <a:pt x="149049" y="268906"/>
                  <a:pt x="149127" y="274380"/>
                  <a:pt x="146510" y="280884"/>
                </a:cubicBezTo>
                <a:cubicBezTo>
                  <a:pt x="127790" y="327447"/>
                  <a:pt x="44183" y="408357"/>
                  <a:pt x="0" y="430171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7F13B691-2439-2C48-4441-9FE26FA318C8}"/>
              </a:ext>
            </a:extLst>
          </p:cNvPr>
          <p:cNvSpPr/>
          <p:nvPr/>
        </p:nvSpPr>
        <p:spPr>
          <a:xfrm>
            <a:off x="9401324" y="232030"/>
            <a:ext cx="86225" cy="81623"/>
          </a:xfrm>
          <a:custGeom>
            <a:avLst/>
            <a:gdLst>
              <a:gd name="connsiteX0" fmla="*/ 0 w 86225"/>
              <a:gd name="connsiteY0" fmla="*/ 0 h 81623"/>
              <a:gd name="connsiteX1" fmla="*/ 73851 w 86225"/>
              <a:gd name="connsiteY1" fmla="*/ 44738 h 81623"/>
              <a:gd name="connsiteX2" fmla="*/ 86225 w 86225"/>
              <a:gd name="connsiteY2" fmla="*/ 59810 h 81623"/>
              <a:gd name="connsiteX3" fmla="*/ 82893 w 86225"/>
              <a:gd name="connsiteY3" fmla="*/ 70598 h 81623"/>
              <a:gd name="connsiteX4" fmla="*/ 56082 w 86225"/>
              <a:gd name="connsiteY4" fmla="*/ 81624 h 81623"/>
              <a:gd name="connsiteX5" fmla="*/ 56320 w 86225"/>
              <a:gd name="connsiteY5" fmla="*/ 77420 h 81623"/>
              <a:gd name="connsiteX6" fmla="*/ 0 w 86225"/>
              <a:gd name="connsiteY6" fmla="*/ 0 h 81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225" h="81623">
                <a:moveTo>
                  <a:pt x="0" y="0"/>
                </a:moveTo>
                <a:cubicBezTo>
                  <a:pt x="26256" y="9757"/>
                  <a:pt x="59255" y="18879"/>
                  <a:pt x="73851" y="44738"/>
                </a:cubicBezTo>
                <a:lnTo>
                  <a:pt x="86225" y="59810"/>
                </a:lnTo>
                <a:lnTo>
                  <a:pt x="82893" y="70598"/>
                </a:lnTo>
                <a:cubicBezTo>
                  <a:pt x="74089" y="74326"/>
                  <a:pt x="65125" y="78768"/>
                  <a:pt x="56082" y="81624"/>
                </a:cubicBezTo>
                <a:cubicBezTo>
                  <a:pt x="56162" y="80196"/>
                  <a:pt x="56320" y="78847"/>
                  <a:pt x="56320" y="77420"/>
                </a:cubicBezTo>
                <a:cubicBezTo>
                  <a:pt x="54020" y="46563"/>
                  <a:pt x="22608" y="1784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2F72332E-E21A-FA44-9C63-46FE58683FA4}"/>
              </a:ext>
            </a:extLst>
          </p:cNvPr>
          <p:cNvSpPr/>
          <p:nvPr/>
        </p:nvSpPr>
        <p:spPr>
          <a:xfrm>
            <a:off x="3224018" y="5205287"/>
            <a:ext cx="518616" cy="436437"/>
          </a:xfrm>
          <a:custGeom>
            <a:avLst/>
            <a:gdLst>
              <a:gd name="connsiteX0" fmla="*/ 351402 w 518616"/>
              <a:gd name="connsiteY0" fmla="*/ 0 h 436437"/>
              <a:gd name="connsiteX1" fmla="*/ 409309 w 518616"/>
              <a:gd name="connsiteY1" fmla="*/ 133581 h 436437"/>
              <a:gd name="connsiteX2" fmla="*/ 518616 w 518616"/>
              <a:gd name="connsiteY2" fmla="*/ 399552 h 436437"/>
              <a:gd name="connsiteX3" fmla="*/ 283581 w 518616"/>
              <a:gd name="connsiteY3" fmla="*/ 406294 h 436437"/>
              <a:gd name="connsiteX4" fmla="*/ 208620 w 518616"/>
              <a:gd name="connsiteY4" fmla="*/ 436437 h 436437"/>
              <a:gd name="connsiteX5" fmla="*/ 195691 w 518616"/>
              <a:gd name="connsiteY5" fmla="*/ 430567 h 436437"/>
              <a:gd name="connsiteX6" fmla="*/ 124934 w 518616"/>
              <a:gd name="connsiteY6" fmla="*/ 417875 h 436437"/>
              <a:gd name="connsiteX7" fmla="*/ 0 w 518616"/>
              <a:gd name="connsiteY7" fmla="*/ 346802 h 436437"/>
              <a:gd name="connsiteX8" fmla="*/ 284057 w 518616"/>
              <a:gd name="connsiteY8" fmla="*/ 171259 h 436437"/>
              <a:gd name="connsiteX9" fmla="*/ 351402 w 518616"/>
              <a:gd name="connsiteY9" fmla="*/ 0 h 43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8616" h="436437">
                <a:moveTo>
                  <a:pt x="351402" y="0"/>
                </a:moveTo>
                <a:cubicBezTo>
                  <a:pt x="376865" y="38710"/>
                  <a:pt x="392254" y="90270"/>
                  <a:pt x="409309" y="133581"/>
                </a:cubicBezTo>
                <a:cubicBezTo>
                  <a:pt x="444528" y="222740"/>
                  <a:pt x="477606" y="312772"/>
                  <a:pt x="518616" y="399552"/>
                </a:cubicBezTo>
                <a:cubicBezTo>
                  <a:pt x="453650" y="403280"/>
                  <a:pt x="338552" y="393682"/>
                  <a:pt x="283581" y="406294"/>
                </a:cubicBezTo>
                <a:cubicBezTo>
                  <a:pt x="258197" y="412085"/>
                  <a:pt x="232735" y="426363"/>
                  <a:pt x="208620" y="436437"/>
                </a:cubicBezTo>
                <a:lnTo>
                  <a:pt x="195691" y="430567"/>
                </a:lnTo>
                <a:cubicBezTo>
                  <a:pt x="172687" y="422793"/>
                  <a:pt x="148811" y="421286"/>
                  <a:pt x="124934" y="417875"/>
                </a:cubicBezTo>
                <a:cubicBezTo>
                  <a:pt x="64490" y="409229"/>
                  <a:pt x="36885" y="395982"/>
                  <a:pt x="0" y="346802"/>
                </a:cubicBezTo>
                <a:cubicBezTo>
                  <a:pt x="94236" y="292703"/>
                  <a:pt x="206241" y="248917"/>
                  <a:pt x="284057" y="171259"/>
                </a:cubicBezTo>
                <a:cubicBezTo>
                  <a:pt x="334824" y="120413"/>
                  <a:pt x="351244" y="70519"/>
                  <a:pt x="351402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A45D5CDF-CE65-89D0-38AF-167736B2F649}"/>
              </a:ext>
            </a:extLst>
          </p:cNvPr>
          <p:cNvSpPr/>
          <p:nvPr/>
        </p:nvSpPr>
        <p:spPr>
          <a:xfrm>
            <a:off x="3738682" y="684649"/>
            <a:ext cx="526534" cy="319752"/>
          </a:xfrm>
          <a:custGeom>
            <a:avLst/>
            <a:gdLst>
              <a:gd name="connsiteX0" fmla="*/ 268812 w 526534"/>
              <a:gd name="connsiteY0" fmla="*/ 0 h 319752"/>
              <a:gd name="connsiteX1" fmla="*/ 319500 w 526534"/>
              <a:gd name="connsiteY1" fmla="*/ 166738 h 319752"/>
              <a:gd name="connsiteX2" fmla="*/ 343297 w 526534"/>
              <a:gd name="connsiteY2" fmla="*/ 22369 h 319752"/>
              <a:gd name="connsiteX3" fmla="*/ 453795 w 526534"/>
              <a:gd name="connsiteY3" fmla="*/ 98044 h 319752"/>
              <a:gd name="connsiteX4" fmla="*/ 424286 w 526534"/>
              <a:gd name="connsiteY4" fmla="*/ 3490 h 319752"/>
              <a:gd name="connsiteX5" fmla="*/ 526534 w 526534"/>
              <a:gd name="connsiteY5" fmla="*/ 76230 h 319752"/>
              <a:gd name="connsiteX6" fmla="*/ 504720 w 526534"/>
              <a:gd name="connsiteY6" fmla="*/ 112243 h 319752"/>
              <a:gd name="connsiteX7" fmla="*/ 455460 w 526534"/>
              <a:gd name="connsiteY7" fmla="*/ 175701 h 319752"/>
              <a:gd name="connsiteX8" fmla="*/ 375026 w 526534"/>
              <a:gd name="connsiteY8" fmla="*/ 120810 h 319752"/>
              <a:gd name="connsiteX9" fmla="*/ 406359 w 526534"/>
              <a:gd name="connsiteY9" fmla="*/ 219726 h 319752"/>
              <a:gd name="connsiteX10" fmla="*/ 299035 w 526534"/>
              <a:gd name="connsiteY10" fmla="*/ 319752 h 319752"/>
              <a:gd name="connsiteX11" fmla="*/ 6014 w 526534"/>
              <a:gd name="connsiteY11" fmla="*/ 112718 h 319752"/>
              <a:gd name="connsiteX12" fmla="*/ 3238 w 526534"/>
              <a:gd name="connsiteY12" fmla="*/ 76706 h 319752"/>
              <a:gd name="connsiteX13" fmla="*/ 98743 w 526534"/>
              <a:gd name="connsiteY13" fmla="*/ 1348 h 319752"/>
              <a:gd name="connsiteX14" fmla="*/ 83196 w 526534"/>
              <a:gd name="connsiteY14" fmla="*/ 94236 h 319752"/>
              <a:gd name="connsiteX15" fmla="*/ 174338 w 526534"/>
              <a:gd name="connsiteY15" fmla="*/ 12374 h 319752"/>
              <a:gd name="connsiteX16" fmla="*/ 209241 w 526534"/>
              <a:gd name="connsiteY16" fmla="*/ 190535 h 319752"/>
              <a:gd name="connsiteX17" fmla="*/ 268812 w 526534"/>
              <a:gd name="connsiteY17" fmla="*/ 0 h 319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26534" h="319752">
                <a:moveTo>
                  <a:pt x="268812" y="0"/>
                </a:moveTo>
                <a:cubicBezTo>
                  <a:pt x="285708" y="55526"/>
                  <a:pt x="303318" y="110973"/>
                  <a:pt x="319500" y="166738"/>
                </a:cubicBezTo>
                <a:cubicBezTo>
                  <a:pt x="331161" y="119064"/>
                  <a:pt x="337189" y="71074"/>
                  <a:pt x="343297" y="22369"/>
                </a:cubicBezTo>
                <a:cubicBezTo>
                  <a:pt x="380103" y="47594"/>
                  <a:pt x="416592" y="73533"/>
                  <a:pt x="453795" y="98044"/>
                </a:cubicBezTo>
                <a:cubicBezTo>
                  <a:pt x="443958" y="66552"/>
                  <a:pt x="433646" y="35140"/>
                  <a:pt x="424286" y="3490"/>
                </a:cubicBezTo>
                <a:cubicBezTo>
                  <a:pt x="457443" y="24908"/>
                  <a:pt x="500119" y="47118"/>
                  <a:pt x="526534" y="76230"/>
                </a:cubicBezTo>
                <a:cubicBezTo>
                  <a:pt x="526455" y="92650"/>
                  <a:pt x="516619" y="101217"/>
                  <a:pt x="504720" y="112243"/>
                </a:cubicBezTo>
                <a:cubicBezTo>
                  <a:pt x="481161" y="134136"/>
                  <a:pt x="469104" y="145241"/>
                  <a:pt x="455460" y="175701"/>
                </a:cubicBezTo>
                <a:cubicBezTo>
                  <a:pt x="425873" y="159599"/>
                  <a:pt x="401045" y="141989"/>
                  <a:pt x="375026" y="120810"/>
                </a:cubicBezTo>
                <a:cubicBezTo>
                  <a:pt x="392795" y="150556"/>
                  <a:pt x="416354" y="183158"/>
                  <a:pt x="406359" y="219726"/>
                </a:cubicBezTo>
                <a:cubicBezTo>
                  <a:pt x="394619" y="262719"/>
                  <a:pt x="333223" y="295480"/>
                  <a:pt x="299035" y="319752"/>
                </a:cubicBezTo>
                <a:cubicBezTo>
                  <a:pt x="204243" y="259467"/>
                  <a:pt x="57416" y="225040"/>
                  <a:pt x="6014" y="112718"/>
                </a:cubicBezTo>
                <a:cubicBezTo>
                  <a:pt x="-173" y="99234"/>
                  <a:pt x="-2394" y="90667"/>
                  <a:pt x="3238" y="76706"/>
                </a:cubicBezTo>
                <a:cubicBezTo>
                  <a:pt x="35126" y="51798"/>
                  <a:pt x="67728" y="27287"/>
                  <a:pt x="98743" y="1348"/>
                </a:cubicBezTo>
                <a:lnTo>
                  <a:pt x="83196" y="94236"/>
                </a:lnTo>
                <a:cubicBezTo>
                  <a:pt x="112863" y="66314"/>
                  <a:pt x="141974" y="37123"/>
                  <a:pt x="174338" y="12374"/>
                </a:cubicBezTo>
                <a:cubicBezTo>
                  <a:pt x="179018" y="74802"/>
                  <a:pt x="189727" y="131042"/>
                  <a:pt x="209241" y="190535"/>
                </a:cubicBezTo>
                <a:cubicBezTo>
                  <a:pt x="211144" y="107959"/>
                  <a:pt x="218204" y="65918"/>
                  <a:pt x="26881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E2FDDEE3-DF41-8D98-D324-41FFBD8B2332}"/>
              </a:ext>
            </a:extLst>
          </p:cNvPr>
          <p:cNvSpPr/>
          <p:nvPr/>
        </p:nvSpPr>
        <p:spPr>
          <a:xfrm>
            <a:off x="9595155" y="1873548"/>
            <a:ext cx="409264" cy="360194"/>
          </a:xfrm>
          <a:custGeom>
            <a:avLst/>
            <a:gdLst>
              <a:gd name="connsiteX0" fmla="*/ 77138 w 409264"/>
              <a:gd name="connsiteY0" fmla="*/ 115574 h 360194"/>
              <a:gd name="connsiteX1" fmla="*/ 193188 w 409264"/>
              <a:gd name="connsiteY1" fmla="*/ 0 h 360194"/>
              <a:gd name="connsiteX2" fmla="*/ 201438 w 409264"/>
              <a:gd name="connsiteY2" fmla="*/ 2459 h 360194"/>
              <a:gd name="connsiteX3" fmla="*/ 279095 w 409264"/>
              <a:gd name="connsiteY3" fmla="*/ 223771 h 360194"/>
              <a:gd name="connsiteX4" fmla="*/ 402443 w 409264"/>
              <a:gd name="connsiteY4" fmla="*/ 265257 h 360194"/>
              <a:gd name="connsiteX5" fmla="*/ 409264 w 409264"/>
              <a:gd name="connsiteY5" fmla="*/ 275014 h 360194"/>
              <a:gd name="connsiteX6" fmla="*/ 298132 w 409264"/>
              <a:gd name="connsiteY6" fmla="*/ 345215 h 360194"/>
              <a:gd name="connsiteX7" fmla="*/ 279253 w 409264"/>
              <a:gd name="connsiteY7" fmla="*/ 348864 h 360194"/>
              <a:gd name="connsiteX8" fmla="*/ 268227 w 409264"/>
              <a:gd name="connsiteY8" fmla="*/ 355448 h 360194"/>
              <a:gd name="connsiteX9" fmla="*/ 88719 w 409264"/>
              <a:gd name="connsiteY9" fmla="*/ 318721 h 360194"/>
              <a:gd name="connsiteX10" fmla="*/ 6064 w 409264"/>
              <a:gd name="connsiteY10" fmla="*/ 225358 h 360194"/>
              <a:gd name="connsiteX11" fmla="*/ 590 w 409264"/>
              <a:gd name="connsiteY11" fmla="*/ 224406 h 360194"/>
              <a:gd name="connsiteX12" fmla="*/ 75868 w 409264"/>
              <a:gd name="connsiteY12" fmla="*/ 121761 h 360194"/>
              <a:gd name="connsiteX13" fmla="*/ 77138 w 409264"/>
              <a:gd name="connsiteY13" fmla="*/ 115574 h 360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9264" h="360194">
                <a:moveTo>
                  <a:pt x="77138" y="115574"/>
                </a:moveTo>
                <a:cubicBezTo>
                  <a:pt x="111643" y="88049"/>
                  <a:pt x="166535" y="15230"/>
                  <a:pt x="193188" y="0"/>
                </a:cubicBezTo>
                <a:lnTo>
                  <a:pt x="201438" y="2459"/>
                </a:lnTo>
                <a:cubicBezTo>
                  <a:pt x="237609" y="79799"/>
                  <a:pt x="174864" y="151032"/>
                  <a:pt x="279095" y="223771"/>
                </a:cubicBezTo>
                <a:cubicBezTo>
                  <a:pt x="325420" y="224644"/>
                  <a:pt x="368492" y="230752"/>
                  <a:pt x="402443" y="265257"/>
                </a:cubicBezTo>
                <a:cubicBezTo>
                  <a:pt x="405536" y="268351"/>
                  <a:pt x="407440" y="271048"/>
                  <a:pt x="409264" y="275014"/>
                </a:cubicBezTo>
                <a:cubicBezTo>
                  <a:pt x="392131" y="303650"/>
                  <a:pt x="330259" y="336490"/>
                  <a:pt x="298132" y="345215"/>
                </a:cubicBezTo>
                <a:cubicBezTo>
                  <a:pt x="291946" y="346881"/>
                  <a:pt x="285600" y="347992"/>
                  <a:pt x="279253" y="348864"/>
                </a:cubicBezTo>
                <a:cubicBezTo>
                  <a:pt x="275684" y="351323"/>
                  <a:pt x="272193" y="353623"/>
                  <a:pt x="268227" y="355448"/>
                </a:cubicBezTo>
                <a:cubicBezTo>
                  <a:pt x="226900" y="374089"/>
                  <a:pt x="132030" y="332761"/>
                  <a:pt x="88719" y="318721"/>
                </a:cubicBezTo>
                <a:cubicBezTo>
                  <a:pt x="67063" y="298018"/>
                  <a:pt x="33351" y="231783"/>
                  <a:pt x="6064" y="225358"/>
                </a:cubicBezTo>
                <a:cubicBezTo>
                  <a:pt x="4240" y="224961"/>
                  <a:pt x="2416" y="224723"/>
                  <a:pt x="590" y="224406"/>
                </a:cubicBezTo>
                <a:cubicBezTo>
                  <a:pt x="-7342" y="189979"/>
                  <a:pt x="67143" y="154125"/>
                  <a:pt x="75868" y="121761"/>
                </a:cubicBezTo>
                <a:cubicBezTo>
                  <a:pt x="76344" y="119620"/>
                  <a:pt x="76662" y="117557"/>
                  <a:pt x="77138" y="11557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364C943F-21B0-97E1-817C-810EE06AD305}"/>
              </a:ext>
            </a:extLst>
          </p:cNvPr>
          <p:cNvSpPr/>
          <p:nvPr/>
        </p:nvSpPr>
        <p:spPr>
          <a:xfrm>
            <a:off x="9595076" y="1989122"/>
            <a:ext cx="118442" cy="202988"/>
          </a:xfrm>
          <a:custGeom>
            <a:avLst/>
            <a:gdLst>
              <a:gd name="connsiteX0" fmla="*/ 77217 w 118442"/>
              <a:gd name="connsiteY0" fmla="*/ 0 h 202988"/>
              <a:gd name="connsiteX1" fmla="*/ 105536 w 118442"/>
              <a:gd name="connsiteY1" fmla="*/ 36885 h 202988"/>
              <a:gd name="connsiteX2" fmla="*/ 108630 w 118442"/>
              <a:gd name="connsiteY2" fmla="*/ 193152 h 202988"/>
              <a:gd name="connsiteX3" fmla="*/ 88719 w 118442"/>
              <a:gd name="connsiteY3" fmla="*/ 202989 h 202988"/>
              <a:gd name="connsiteX4" fmla="*/ 6064 w 118442"/>
              <a:gd name="connsiteY4" fmla="*/ 109625 h 202988"/>
              <a:gd name="connsiteX5" fmla="*/ 590 w 118442"/>
              <a:gd name="connsiteY5" fmla="*/ 108673 h 202988"/>
              <a:gd name="connsiteX6" fmla="*/ 75869 w 118442"/>
              <a:gd name="connsiteY6" fmla="*/ 6029 h 202988"/>
              <a:gd name="connsiteX7" fmla="*/ 77217 w 118442"/>
              <a:gd name="connsiteY7" fmla="*/ 0 h 20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442" h="202988">
                <a:moveTo>
                  <a:pt x="77217" y="0"/>
                </a:moveTo>
                <a:cubicBezTo>
                  <a:pt x="96096" y="10788"/>
                  <a:pt x="100141" y="15547"/>
                  <a:pt x="105536" y="36885"/>
                </a:cubicBezTo>
                <a:cubicBezTo>
                  <a:pt x="114737" y="72581"/>
                  <a:pt x="127666" y="163565"/>
                  <a:pt x="108630" y="193152"/>
                </a:cubicBezTo>
                <a:cubicBezTo>
                  <a:pt x="103949" y="200450"/>
                  <a:pt x="96810" y="200609"/>
                  <a:pt x="88719" y="202989"/>
                </a:cubicBezTo>
                <a:cubicBezTo>
                  <a:pt x="67063" y="182285"/>
                  <a:pt x="33351" y="116050"/>
                  <a:pt x="6064" y="109625"/>
                </a:cubicBezTo>
                <a:cubicBezTo>
                  <a:pt x="4240" y="109228"/>
                  <a:pt x="2416" y="108990"/>
                  <a:pt x="590" y="108673"/>
                </a:cubicBezTo>
                <a:cubicBezTo>
                  <a:pt x="-7342" y="74247"/>
                  <a:pt x="67143" y="38393"/>
                  <a:pt x="75869" y="6029"/>
                </a:cubicBezTo>
                <a:cubicBezTo>
                  <a:pt x="76424" y="4046"/>
                  <a:pt x="76741" y="1983"/>
                  <a:pt x="772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46514777-5A72-BDB3-0566-046BDE92DE7E}"/>
              </a:ext>
            </a:extLst>
          </p:cNvPr>
          <p:cNvSpPr/>
          <p:nvPr/>
        </p:nvSpPr>
        <p:spPr>
          <a:xfrm>
            <a:off x="9869388" y="2097319"/>
            <a:ext cx="134952" cy="125093"/>
          </a:xfrm>
          <a:custGeom>
            <a:avLst/>
            <a:gdLst>
              <a:gd name="connsiteX0" fmla="*/ 4783 w 134952"/>
              <a:gd name="connsiteY0" fmla="*/ 0 h 125093"/>
              <a:gd name="connsiteX1" fmla="*/ 128131 w 134952"/>
              <a:gd name="connsiteY1" fmla="*/ 41486 h 125093"/>
              <a:gd name="connsiteX2" fmla="*/ 134952 w 134952"/>
              <a:gd name="connsiteY2" fmla="*/ 51243 h 125093"/>
              <a:gd name="connsiteX3" fmla="*/ 23820 w 134952"/>
              <a:gd name="connsiteY3" fmla="*/ 121444 h 125093"/>
              <a:gd name="connsiteX4" fmla="*/ 4941 w 134952"/>
              <a:gd name="connsiteY4" fmla="*/ 125093 h 125093"/>
              <a:gd name="connsiteX5" fmla="*/ 4783 w 134952"/>
              <a:gd name="connsiteY5" fmla="*/ 0 h 125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952" h="125093">
                <a:moveTo>
                  <a:pt x="4783" y="0"/>
                </a:moveTo>
                <a:cubicBezTo>
                  <a:pt x="51108" y="873"/>
                  <a:pt x="94180" y="6980"/>
                  <a:pt x="128131" y="41486"/>
                </a:cubicBezTo>
                <a:cubicBezTo>
                  <a:pt x="131224" y="44580"/>
                  <a:pt x="133128" y="47277"/>
                  <a:pt x="134952" y="51243"/>
                </a:cubicBezTo>
                <a:cubicBezTo>
                  <a:pt x="117819" y="79879"/>
                  <a:pt x="55947" y="112718"/>
                  <a:pt x="23820" y="121444"/>
                </a:cubicBezTo>
                <a:cubicBezTo>
                  <a:pt x="17634" y="123110"/>
                  <a:pt x="11287" y="124220"/>
                  <a:pt x="4941" y="125093"/>
                </a:cubicBezTo>
                <a:cubicBezTo>
                  <a:pt x="-6163" y="99551"/>
                  <a:pt x="4941" y="30857"/>
                  <a:pt x="478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76409799-6D48-825B-F9BC-A85DB45AABED}"/>
              </a:ext>
            </a:extLst>
          </p:cNvPr>
          <p:cNvSpPr/>
          <p:nvPr/>
        </p:nvSpPr>
        <p:spPr>
          <a:xfrm>
            <a:off x="9581437" y="2185923"/>
            <a:ext cx="304235" cy="450001"/>
          </a:xfrm>
          <a:custGeom>
            <a:avLst/>
            <a:gdLst>
              <a:gd name="connsiteX0" fmla="*/ 139719 w 304235"/>
              <a:gd name="connsiteY0" fmla="*/ 373851 h 450001"/>
              <a:gd name="connsiteX1" fmla="*/ 90617 w 304235"/>
              <a:gd name="connsiteY1" fmla="*/ 272158 h 450001"/>
              <a:gd name="connsiteX2" fmla="*/ 22399 w 304235"/>
              <a:gd name="connsiteY2" fmla="*/ 95585 h 450001"/>
              <a:gd name="connsiteX3" fmla="*/ 1855 w 304235"/>
              <a:gd name="connsiteY3" fmla="*/ 0 h 450001"/>
              <a:gd name="connsiteX4" fmla="*/ 8597 w 304235"/>
              <a:gd name="connsiteY4" fmla="*/ 793 h 450001"/>
              <a:gd name="connsiteX5" fmla="*/ 114098 w 304235"/>
              <a:gd name="connsiteY5" fmla="*/ 100820 h 450001"/>
              <a:gd name="connsiteX6" fmla="*/ 286785 w 304235"/>
              <a:gd name="connsiteY6" fmla="*/ 131359 h 450001"/>
              <a:gd name="connsiteX7" fmla="*/ 304236 w 304235"/>
              <a:gd name="connsiteY7" fmla="*/ 337838 h 450001"/>
              <a:gd name="connsiteX8" fmla="*/ 245854 w 304235"/>
              <a:gd name="connsiteY8" fmla="*/ 354813 h 450001"/>
              <a:gd name="connsiteX9" fmla="*/ 207857 w 304235"/>
              <a:gd name="connsiteY9" fmla="*/ 450001 h 450001"/>
              <a:gd name="connsiteX10" fmla="*/ 139719 w 304235"/>
              <a:gd name="connsiteY10" fmla="*/ 373851 h 450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4235" h="450001">
                <a:moveTo>
                  <a:pt x="139719" y="373851"/>
                </a:moveTo>
                <a:cubicBezTo>
                  <a:pt x="139719" y="346405"/>
                  <a:pt x="104341" y="297225"/>
                  <a:pt x="90617" y="272158"/>
                </a:cubicBezTo>
                <a:cubicBezTo>
                  <a:pt x="47307" y="193311"/>
                  <a:pt x="48894" y="176177"/>
                  <a:pt x="22399" y="95585"/>
                </a:cubicBezTo>
                <a:cubicBezTo>
                  <a:pt x="12246" y="64569"/>
                  <a:pt x="-5839" y="33792"/>
                  <a:pt x="1855" y="0"/>
                </a:cubicBezTo>
                <a:lnTo>
                  <a:pt x="8597" y="793"/>
                </a:lnTo>
                <a:cubicBezTo>
                  <a:pt x="38740" y="42755"/>
                  <a:pt x="90776" y="66790"/>
                  <a:pt x="114098" y="100820"/>
                </a:cubicBezTo>
                <a:cubicBezTo>
                  <a:pt x="168593" y="107959"/>
                  <a:pt x="232686" y="141433"/>
                  <a:pt x="286785" y="131359"/>
                </a:cubicBezTo>
                <a:cubicBezTo>
                  <a:pt x="310582" y="196960"/>
                  <a:pt x="292019" y="269620"/>
                  <a:pt x="304236" y="337838"/>
                </a:cubicBezTo>
                <a:cubicBezTo>
                  <a:pt x="283373" y="338711"/>
                  <a:pt x="261242" y="338314"/>
                  <a:pt x="245854" y="354813"/>
                </a:cubicBezTo>
                <a:cubicBezTo>
                  <a:pt x="224595" y="377579"/>
                  <a:pt x="225943" y="422080"/>
                  <a:pt x="207857" y="450001"/>
                </a:cubicBezTo>
                <a:cubicBezTo>
                  <a:pt x="203336" y="416844"/>
                  <a:pt x="164309" y="392492"/>
                  <a:pt x="139719" y="37385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02D6ACDA-EE47-BBA4-46AE-7019E50515D5}"/>
              </a:ext>
            </a:extLst>
          </p:cNvPr>
          <p:cNvSpPr/>
          <p:nvPr/>
        </p:nvSpPr>
        <p:spPr>
          <a:xfrm>
            <a:off x="9581437" y="2185923"/>
            <a:ext cx="156286" cy="373851"/>
          </a:xfrm>
          <a:custGeom>
            <a:avLst/>
            <a:gdLst>
              <a:gd name="connsiteX0" fmla="*/ 139719 w 156286"/>
              <a:gd name="connsiteY0" fmla="*/ 373851 h 373851"/>
              <a:gd name="connsiteX1" fmla="*/ 90617 w 156286"/>
              <a:gd name="connsiteY1" fmla="*/ 272158 h 373851"/>
              <a:gd name="connsiteX2" fmla="*/ 22399 w 156286"/>
              <a:gd name="connsiteY2" fmla="*/ 95585 h 373851"/>
              <a:gd name="connsiteX3" fmla="*/ 1855 w 156286"/>
              <a:gd name="connsiteY3" fmla="*/ 0 h 373851"/>
              <a:gd name="connsiteX4" fmla="*/ 8597 w 156286"/>
              <a:gd name="connsiteY4" fmla="*/ 793 h 373851"/>
              <a:gd name="connsiteX5" fmla="*/ 114098 w 156286"/>
              <a:gd name="connsiteY5" fmla="*/ 100820 h 373851"/>
              <a:gd name="connsiteX6" fmla="*/ 155028 w 156286"/>
              <a:gd name="connsiteY6" fmla="*/ 318642 h 373851"/>
              <a:gd name="connsiteX7" fmla="*/ 149952 w 156286"/>
              <a:gd name="connsiteY7" fmla="*/ 369171 h 373851"/>
              <a:gd name="connsiteX8" fmla="*/ 139719 w 156286"/>
              <a:gd name="connsiteY8" fmla="*/ 373851 h 373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286" h="373851">
                <a:moveTo>
                  <a:pt x="139719" y="373851"/>
                </a:moveTo>
                <a:cubicBezTo>
                  <a:pt x="139719" y="346405"/>
                  <a:pt x="104341" y="297225"/>
                  <a:pt x="90617" y="272158"/>
                </a:cubicBezTo>
                <a:cubicBezTo>
                  <a:pt x="47307" y="193311"/>
                  <a:pt x="48894" y="176177"/>
                  <a:pt x="22399" y="95585"/>
                </a:cubicBezTo>
                <a:cubicBezTo>
                  <a:pt x="12246" y="64569"/>
                  <a:pt x="-5839" y="33792"/>
                  <a:pt x="1855" y="0"/>
                </a:cubicBezTo>
                <a:lnTo>
                  <a:pt x="8597" y="793"/>
                </a:lnTo>
                <a:cubicBezTo>
                  <a:pt x="38740" y="42755"/>
                  <a:pt x="90776" y="66790"/>
                  <a:pt x="114098" y="100820"/>
                </a:cubicBezTo>
                <a:cubicBezTo>
                  <a:pt x="148841" y="132232"/>
                  <a:pt x="152490" y="271841"/>
                  <a:pt x="155028" y="318642"/>
                </a:cubicBezTo>
                <a:cubicBezTo>
                  <a:pt x="156059" y="336093"/>
                  <a:pt x="158916" y="353941"/>
                  <a:pt x="149952" y="369171"/>
                </a:cubicBezTo>
                <a:lnTo>
                  <a:pt x="139719" y="373851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26C549AE-07A8-3DB6-4AAE-216397980D55}"/>
              </a:ext>
            </a:extLst>
          </p:cNvPr>
          <p:cNvSpPr/>
          <p:nvPr/>
        </p:nvSpPr>
        <p:spPr>
          <a:xfrm>
            <a:off x="6508322" y="154690"/>
            <a:ext cx="375971" cy="291751"/>
          </a:xfrm>
          <a:custGeom>
            <a:avLst/>
            <a:gdLst>
              <a:gd name="connsiteX0" fmla="*/ 247648 w 375971"/>
              <a:gd name="connsiteY0" fmla="*/ 0 h 291751"/>
              <a:gd name="connsiteX1" fmla="*/ 295877 w 375971"/>
              <a:gd name="connsiteY1" fmla="*/ 74167 h 291751"/>
              <a:gd name="connsiteX2" fmla="*/ 373613 w 375971"/>
              <a:gd name="connsiteY2" fmla="*/ 291751 h 291751"/>
              <a:gd name="connsiteX3" fmla="*/ 79403 w 375971"/>
              <a:gd name="connsiteY3" fmla="*/ 188552 h 291751"/>
              <a:gd name="connsiteX4" fmla="*/ 0 w 375971"/>
              <a:gd name="connsiteY4" fmla="*/ 141592 h 291751"/>
              <a:gd name="connsiteX5" fmla="*/ 91142 w 375971"/>
              <a:gd name="connsiteY5" fmla="*/ 4363 h 291751"/>
              <a:gd name="connsiteX6" fmla="*/ 106611 w 375971"/>
              <a:gd name="connsiteY6" fmla="*/ 51402 h 291751"/>
              <a:gd name="connsiteX7" fmla="*/ 141434 w 375971"/>
              <a:gd name="connsiteY7" fmla="*/ 88446 h 291751"/>
              <a:gd name="connsiteX8" fmla="*/ 152539 w 375971"/>
              <a:gd name="connsiteY8" fmla="*/ 81624 h 291751"/>
              <a:gd name="connsiteX9" fmla="*/ 162930 w 375971"/>
              <a:gd name="connsiteY9" fmla="*/ 17213 h 291751"/>
              <a:gd name="connsiteX10" fmla="*/ 208938 w 375971"/>
              <a:gd name="connsiteY10" fmla="*/ 80593 h 291751"/>
              <a:gd name="connsiteX11" fmla="*/ 245585 w 375971"/>
              <a:gd name="connsiteY11" fmla="*/ 95981 h 291751"/>
              <a:gd name="connsiteX12" fmla="*/ 254549 w 375971"/>
              <a:gd name="connsiteY12" fmla="*/ 83845 h 291751"/>
              <a:gd name="connsiteX13" fmla="*/ 247648 w 375971"/>
              <a:gd name="connsiteY13" fmla="*/ 0 h 291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5971" h="291751">
                <a:moveTo>
                  <a:pt x="247648" y="0"/>
                </a:moveTo>
                <a:cubicBezTo>
                  <a:pt x="268827" y="20069"/>
                  <a:pt x="282312" y="48546"/>
                  <a:pt x="295877" y="74167"/>
                </a:cubicBezTo>
                <a:cubicBezTo>
                  <a:pt x="320308" y="120492"/>
                  <a:pt x="389557" y="240191"/>
                  <a:pt x="373613" y="291751"/>
                </a:cubicBezTo>
                <a:cubicBezTo>
                  <a:pt x="270017" y="267002"/>
                  <a:pt x="175939" y="233845"/>
                  <a:pt x="79403" y="188552"/>
                </a:cubicBezTo>
                <a:lnTo>
                  <a:pt x="0" y="141592"/>
                </a:lnTo>
                <a:cubicBezTo>
                  <a:pt x="41089" y="98758"/>
                  <a:pt x="67742" y="58937"/>
                  <a:pt x="91142" y="4363"/>
                </a:cubicBezTo>
                <a:cubicBezTo>
                  <a:pt x="95347" y="20227"/>
                  <a:pt x="100185" y="36330"/>
                  <a:pt x="106611" y="51402"/>
                </a:cubicBezTo>
                <a:cubicBezTo>
                  <a:pt x="113829" y="68139"/>
                  <a:pt x="124697" y="81544"/>
                  <a:pt x="141434" y="88446"/>
                </a:cubicBezTo>
                <a:lnTo>
                  <a:pt x="152539" y="81624"/>
                </a:lnTo>
                <a:cubicBezTo>
                  <a:pt x="164834" y="61079"/>
                  <a:pt x="163089" y="40296"/>
                  <a:pt x="162930" y="17213"/>
                </a:cubicBezTo>
                <a:cubicBezTo>
                  <a:pt x="176415" y="38948"/>
                  <a:pt x="189900" y="63221"/>
                  <a:pt x="208938" y="80593"/>
                </a:cubicBezTo>
                <a:cubicBezTo>
                  <a:pt x="220519" y="91143"/>
                  <a:pt x="229721" y="96695"/>
                  <a:pt x="245585" y="95981"/>
                </a:cubicBezTo>
                <a:lnTo>
                  <a:pt x="254549" y="83845"/>
                </a:lnTo>
                <a:cubicBezTo>
                  <a:pt x="262164" y="56558"/>
                  <a:pt x="253121" y="27129"/>
                  <a:pt x="24764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A6838676-D49B-F8EE-94B1-BB171510ABD5}"/>
              </a:ext>
            </a:extLst>
          </p:cNvPr>
          <p:cNvSpPr/>
          <p:nvPr/>
        </p:nvSpPr>
        <p:spPr>
          <a:xfrm>
            <a:off x="6468026" y="2032354"/>
            <a:ext cx="523692" cy="275172"/>
          </a:xfrm>
          <a:custGeom>
            <a:avLst/>
            <a:gdLst>
              <a:gd name="connsiteX0" fmla="*/ 450239 w 523692"/>
              <a:gd name="connsiteY0" fmla="*/ 1269 h 275172"/>
              <a:gd name="connsiteX1" fmla="*/ 472291 w 523692"/>
              <a:gd name="connsiteY1" fmla="*/ 79 h 275172"/>
              <a:gd name="connsiteX2" fmla="*/ 523692 w 523692"/>
              <a:gd name="connsiteY2" fmla="*/ 15388 h 275172"/>
              <a:gd name="connsiteX3" fmla="*/ 353306 w 523692"/>
              <a:gd name="connsiteY3" fmla="*/ 197436 h 275172"/>
              <a:gd name="connsiteX4" fmla="*/ 307616 w 523692"/>
              <a:gd name="connsiteY4" fmla="*/ 275172 h 275172"/>
              <a:gd name="connsiteX5" fmla="*/ 285643 w 523692"/>
              <a:gd name="connsiteY5" fmla="*/ 245743 h 275172"/>
              <a:gd name="connsiteX6" fmla="*/ 108990 w 523692"/>
              <a:gd name="connsiteY6" fmla="*/ 169751 h 275172"/>
              <a:gd name="connsiteX7" fmla="*/ 105817 w 523692"/>
              <a:gd name="connsiteY7" fmla="*/ 165230 h 275172"/>
              <a:gd name="connsiteX8" fmla="*/ 223295 w 523692"/>
              <a:gd name="connsiteY8" fmla="*/ 174273 h 275172"/>
              <a:gd name="connsiteX9" fmla="*/ 228689 w 523692"/>
              <a:gd name="connsiteY9" fmla="*/ 175463 h 275172"/>
              <a:gd name="connsiteX10" fmla="*/ 262322 w 523692"/>
              <a:gd name="connsiteY10" fmla="*/ 168403 h 275172"/>
              <a:gd name="connsiteX11" fmla="*/ 246061 w 523692"/>
              <a:gd name="connsiteY11" fmla="*/ 135008 h 275172"/>
              <a:gd name="connsiteX12" fmla="*/ 0 w 523692"/>
              <a:gd name="connsiteY12" fmla="*/ 82575 h 275172"/>
              <a:gd name="connsiteX13" fmla="*/ 107007 w 523692"/>
              <a:gd name="connsiteY13" fmla="*/ 28953 h 275172"/>
              <a:gd name="connsiteX14" fmla="*/ 289451 w 523692"/>
              <a:gd name="connsiteY14" fmla="*/ 58382 h 275172"/>
              <a:gd name="connsiteX15" fmla="*/ 450239 w 523692"/>
              <a:gd name="connsiteY15" fmla="*/ 1269 h 27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23692" h="275172">
                <a:moveTo>
                  <a:pt x="450239" y="1269"/>
                </a:moveTo>
                <a:cubicBezTo>
                  <a:pt x="457537" y="396"/>
                  <a:pt x="464914" y="238"/>
                  <a:pt x="472291" y="79"/>
                </a:cubicBezTo>
                <a:cubicBezTo>
                  <a:pt x="492677" y="-397"/>
                  <a:pt x="508542" y="872"/>
                  <a:pt x="523692" y="15388"/>
                </a:cubicBezTo>
                <a:cubicBezTo>
                  <a:pt x="519250" y="46721"/>
                  <a:pt x="383766" y="159915"/>
                  <a:pt x="353306" y="197436"/>
                </a:cubicBezTo>
                <a:cubicBezTo>
                  <a:pt x="334348" y="220836"/>
                  <a:pt x="321101" y="248361"/>
                  <a:pt x="307616" y="275172"/>
                </a:cubicBezTo>
                <a:cubicBezTo>
                  <a:pt x="301111" y="264781"/>
                  <a:pt x="293734" y="254945"/>
                  <a:pt x="285643" y="245743"/>
                </a:cubicBezTo>
                <a:cubicBezTo>
                  <a:pt x="240111" y="193549"/>
                  <a:pt x="176097" y="174352"/>
                  <a:pt x="108990" y="169751"/>
                </a:cubicBezTo>
                <a:lnTo>
                  <a:pt x="105817" y="165230"/>
                </a:lnTo>
                <a:cubicBezTo>
                  <a:pt x="128583" y="151983"/>
                  <a:pt x="195770" y="169434"/>
                  <a:pt x="223295" y="174273"/>
                </a:cubicBezTo>
                <a:cubicBezTo>
                  <a:pt x="225120" y="174670"/>
                  <a:pt x="226865" y="175225"/>
                  <a:pt x="228689" y="175463"/>
                </a:cubicBezTo>
                <a:cubicBezTo>
                  <a:pt x="243919" y="177525"/>
                  <a:pt x="250582" y="178001"/>
                  <a:pt x="262322" y="168403"/>
                </a:cubicBezTo>
                <a:cubicBezTo>
                  <a:pt x="260418" y="153014"/>
                  <a:pt x="257642" y="146351"/>
                  <a:pt x="246061" y="135008"/>
                </a:cubicBezTo>
                <a:cubicBezTo>
                  <a:pt x="182920" y="73374"/>
                  <a:pt x="80672" y="79561"/>
                  <a:pt x="0" y="82575"/>
                </a:cubicBezTo>
                <a:cubicBezTo>
                  <a:pt x="34585" y="61713"/>
                  <a:pt x="67980" y="40455"/>
                  <a:pt x="107007" y="28953"/>
                </a:cubicBezTo>
                <a:cubicBezTo>
                  <a:pt x="166976" y="43231"/>
                  <a:pt x="227261" y="59730"/>
                  <a:pt x="289451" y="58382"/>
                </a:cubicBezTo>
                <a:cubicBezTo>
                  <a:pt x="343232" y="57192"/>
                  <a:pt x="411450" y="41644"/>
                  <a:pt x="450239" y="126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5A769FB8-B0C4-0E93-D0AF-884D44246C1A}"/>
              </a:ext>
            </a:extLst>
          </p:cNvPr>
          <p:cNvSpPr/>
          <p:nvPr/>
        </p:nvSpPr>
        <p:spPr>
          <a:xfrm>
            <a:off x="1669518" y="5879853"/>
            <a:ext cx="313485" cy="275729"/>
          </a:xfrm>
          <a:custGeom>
            <a:avLst/>
            <a:gdLst>
              <a:gd name="connsiteX0" fmla="*/ 177288 w 313485"/>
              <a:gd name="connsiteY0" fmla="*/ 0 h 275729"/>
              <a:gd name="connsiteX1" fmla="*/ 313486 w 313485"/>
              <a:gd name="connsiteY1" fmla="*/ 55685 h 275729"/>
              <a:gd name="connsiteX2" fmla="*/ 312693 w 313485"/>
              <a:gd name="connsiteY2" fmla="*/ 205289 h 275729"/>
              <a:gd name="connsiteX3" fmla="*/ 107721 w 313485"/>
              <a:gd name="connsiteY3" fmla="*/ 252407 h 275729"/>
              <a:gd name="connsiteX4" fmla="*/ 17927 w 313485"/>
              <a:gd name="connsiteY4" fmla="*/ 275332 h 275729"/>
              <a:gd name="connsiteX5" fmla="*/ 0 w 313485"/>
              <a:gd name="connsiteY5" fmla="*/ 265813 h 275729"/>
              <a:gd name="connsiteX6" fmla="*/ 167055 w 313485"/>
              <a:gd name="connsiteY6" fmla="*/ 79958 h 275729"/>
              <a:gd name="connsiteX7" fmla="*/ 177288 w 313485"/>
              <a:gd name="connsiteY7" fmla="*/ 0 h 275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3485" h="275729">
                <a:moveTo>
                  <a:pt x="177288" y="0"/>
                </a:moveTo>
                <a:cubicBezTo>
                  <a:pt x="222026" y="20069"/>
                  <a:pt x="267954" y="37520"/>
                  <a:pt x="313486" y="55685"/>
                </a:cubicBezTo>
                <a:cubicBezTo>
                  <a:pt x="304919" y="107404"/>
                  <a:pt x="305316" y="153808"/>
                  <a:pt x="312693" y="205289"/>
                </a:cubicBezTo>
                <a:cubicBezTo>
                  <a:pt x="243364" y="218853"/>
                  <a:pt x="178398" y="244078"/>
                  <a:pt x="107721" y="252407"/>
                </a:cubicBezTo>
                <a:cubicBezTo>
                  <a:pt x="79641" y="263592"/>
                  <a:pt x="48863" y="278346"/>
                  <a:pt x="17927" y="275332"/>
                </a:cubicBezTo>
                <a:cubicBezTo>
                  <a:pt x="6504" y="274221"/>
                  <a:pt x="7139" y="274539"/>
                  <a:pt x="0" y="265813"/>
                </a:cubicBezTo>
                <a:cubicBezTo>
                  <a:pt x="6663" y="229404"/>
                  <a:pt x="132787" y="126600"/>
                  <a:pt x="167055" y="79958"/>
                </a:cubicBezTo>
                <a:cubicBezTo>
                  <a:pt x="168086" y="53306"/>
                  <a:pt x="173242" y="26494"/>
                  <a:pt x="177288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94C3D5D2-29FE-55BA-8970-D4FAD9AB1891}"/>
              </a:ext>
            </a:extLst>
          </p:cNvPr>
          <p:cNvSpPr/>
          <p:nvPr/>
        </p:nvSpPr>
        <p:spPr>
          <a:xfrm>
            <a:off x="9868302" y="2289651"/>
            <a:ext cx="217028" cy="282576"/>
          </a:xfrm>
          <a:custGeom>
            <a:avLst/>
            <a:gdLst>
              <a:gd name="connsiteX0" fmla="*/ 0 w 217028"/>
              <a:gd name="connsiteY0" fmla="*/ 27632 h 282576"/>
              <a:gd name="connsiteX1" fmla="*/ 147778 w 217028"/>
              <a:gd name="connsiteY1" fmla="*/ 3121 h 282576"/>
              <a:gd name="connsiteX2" fmla="*/ 156108 w 217028"/>
              <a:gd name="connsiteY2" fmla="*/ 159626 h 282576"/>
              <a:gd name="connsiteX3" fmla="*/ 216393 w 217028"/>
              <a:gd name="connsiteY3" fmla="*/ 278373 h 282576"/>
              <a:gd name="connsiteX4" fmla="*/ 217029 w 217028"/>
              <a:gd name="connsiteY4" fmla="*/ 282577 h 282576"/>
              <a:gd name="connsiteX5" fmla="*/ 17371 w 217028"/>
              <a:gd name="connsiteY5" fmla="*/ 234190 h 282576"/>
              <a:gd name="connsiteX6" fmla="*/ 0 w 217028"/>
              <a:gd name="connsiteY6" fmla="*/ 27632 h 282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028" h="282576">
                <a:moveTo>
                  <a:pt x="0" y="27632"/>
                </a:moveTo>
                <a:cubicBezTo>
                  <a:pt x="31571" y="21207"/>
                  <a:pt x="124458" y="-9809"/>
                  <a:pt x="147778" y="3121"/>
                </a:cubicBezTo>
                <a:cubicBezTo>
                  <a:pt x="145638" y="54681"/>
                  <a:pt x="139450" y="109731"/>
                  <a:pt x="156108" y="159626"/>
                </a:cubicBezTo>
                <a:cubicBezTo>
                  <a:pt x="170069" y="201191"/>
                  <a:pt x="211634" y="236014"/>
                  <a:pt x="216393" y="278373"/>
                </a:cubicBezTo>
                <a:cubicBezTo>
                  <a:pt x="216552" y="279801"/>
                  <a:pt x="216790" y="281149"/>
                  <a:pt x="217029" y="282577"/>
                </a:cubicBezTo>
                <a:cubicBezTo>
                  <a:pt x="164992" y="252434"/>
                  <a:pt x="77261" y="239504"/>
                  <a:pt x="17371" y="234190"/>
                </a:cubicBezTo>
                <a:cubicBezTo>
                  <a:pt x="5235" y="165892"/>
                  <a:pt x="23797" y="93311"/>
                  <a:pt x="0" y="27632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560A713D-9696-46D1-5447-F986B470C54D}"/>
              </a:ext>
            </a:extLst>
          </p:cNvPr>
          <p:cNvSpPr/>
          <p:nvPr/>
        </p:nvSpPr>
        <p:spPr>
          <a:xfrm>
            <a:off x="7619643" y="50546"/>
            <a:ext cx="260101" cy="229951"/>
          </a:xfrm>
          <a:custGeom>
            <a:avLst/>
            <a:gdLst>
              <a:gd name="connsiteX0" fmla="*/ 0 w 260101"/>
              <a:gd name="connsiteY0" fmla="*/ 229951 h 229951"/>
              <a:gd name="connsiteX1" fmla="*/ 43628 w 260101"/>
              <a:gd name="connsiteY1" fmla="*/ 5228 h 229951"/>
              <a:gd name="connsiteX2" fmla="*/ 88049 w 260101"/>
              <a:gd name="connsiteY2" fmla="*/ 3721 h 229951"/>
              <a:gd name="connsiteX3" fmla="*/ 112639 w 260101"/>
              <a:gd name="connsiteY3" fmla="*/ 87566 h 229951"/>
              <a:gd name="connsiteX4" fmla="*/ 128266 w 260101"/>
              <a:gd name="connsiteY4" fmla="*/ 86772 h 229951"/>
              <a:gd name="connsiteX5" fmla="*/ 219884 w 260101"/>
              <a:gd name="connsiteY5" fmla="*/ 34736 h 229951"/>
              <a:gd name="connsiteX6" fmla="*/ 226389 w 260101"/>
              <a:gd name="connsiteY6" fmla="*/ 139364 h 229951"/>
              <a:gd name="connsiteX7" fmla="*/ 237335 w 260101"/>
              <a:gd name="connsiteY7" fmla="*/ 140395 h 229951"/>
              <a:gd name="connsiteX8" fmla="*/ 249551 w 260101"/>
              <a:gd name="connsiteY8" fmla="*/ 127862 h 229951"/>
              <a:gd name="connsiteX9" fmla="*/ 260101 w 260101"/>
              <a:gd name="connsiteY9" fmla="*/ 140712 h 229951"/>
              <a:gd name="connsiteX10" fmla="*/ 0 w 260101"/>
              <a:gd name="connsiteY10" fmla="*/ 229951 h 229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0101" h="229951">
                <a:moveTo>
                  <a:pt x="0" y="229951"/>
                </a:moveTo>
                <a:cubicBezTo>
                  <a:pt x="33078" y="179977"/>
                  <a:pt x="2617" y="40368"/>
                  <a:pt x="43628" y="5228"/>
                </a:cubicBezTo>
                <a:cubicBezTo>
                  <a:pt x="58620" y="-2863"/>
                  <a:pt x="72263" y="-87"/>
                  <a:pt x="88049" y="3721"/>
                </a:cubicBezTo>
                <a:cubicBezTo>
                  <a:pt x="138816" y="15937"/>
                  <a:pt x="96457" y="60358"/>
                  <a:pt x="112639" y="87566"/>
                </a:cubicBezTo>
                <a:cubicBezTo>
                  <a:pt x="117795" y="87804"/>
                  <a:pt x="123110" y="87804"/>
                  <a:pt x="128266" y="86772"/>
                </a:cubicBezTo>
                <a:cubicBezTo>
                  <a:pt x="158567" y="80823"/>
                  <a:pt x="202592" y="61627"/>
                  <a:pt x="219884" y="34736"/>
                </a:cubicBezTo>
                <a:cubicBezTo>
                  <a:pt x="231783" y="68369"/>
                  <a:pt x="208541" y="108348"/>
                  <a:pt x="226389" y="139364"/>
                </a:cubicBezTo>
                <a:lnTo>
                  <a:pt x="237335" y="140395"/>
                </a:lnTo>
                <a:lnTo>
                  <a:pt x="249551" y="127862"/>
                </a:lnTo>
                <a:lnTo>
                  <a:pt x="260101" y="140712"/>
                </a:lnTo>
                <a:cubicBezTo>
                  <a:pt x="236701" y="172442"/>
                  <a:pt x="45373" y="222177"/>
                  <a:pt x="0" y="22995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5B16D3B2-E89A-D3E6-7D5D-0B43220C7D71}"/>
              </a:ext>
            </a:extLst>
          </p:cNvPr>
          <p:cNvSpPr/>
          <p:nvPr/>
        </p:nvSpPr>
        <p:spPr>
          <a:xfrm>
            <a:off x="4261171" y="292078"/>
            <a:ext cx="277017" cy="244396"/>
          </a:xfrm>
          <a:custGeom>
            <a:avLst/>
            <a:gdLst>
              <a:gd name="connsiteX0" fmla="*/ 106690 w 277017"/>
              <a:gd name="connsiteY0" fmla="*/ 0 h 244396"/>
              <a:gd name="connsiteX1" fmla="*/ 194342 w 277017"/>
              <a:gd name="connsiteY1" fmla="*/ 147621 h 244396"/>
              <a:gd name="connsiteX2" fmla="*/ 201719 w 277017"/>
              <a:gd name="connsiteY2" fmla="*/ 34188 h 244396"/>
              <a:gd name="connsiteX3" fmla="*/ 234876 w 277017"/>
              <a:gd name="connsiteY3" fmla="*/ 84638 h 244396"/>
              <a:gd name="connsiteX4" fmla="*/ 274142 w 277017"/>
              <a:gd name="connsiteY4" fmla="*/ 228689 h 244396"/>
              <a:gd name="connsiteX5" fmla="*/ 258991 w 277017"/>
              <a:gd name="connsiteY5" fmla="*/ 242888 h 244396"/>
              <a:gd name="connsiteX6" fmla="*/ 194580 w 277017"/>
              <a:gd name="connsiteY6" fmla="*/ 227103 h 244396"/>
              <a:gd name="connsiteX7" fmla="*/ 0 w 277017"/>
              <a:gd name="connsiteY7" fmla="*/ 103041 h 244396"/>
              <a:gd name="connsiteX8" fmla="*/ 14833 w 277017"/>
              <a:gd name="connsiteY8" fmla="*/ 32364 h 244396"/>
              <a:gd name="connsiteX9" fmla="*/ 53860 w 277017"/>
              <a:gd name="connsiteY9" fmla="*/ 109228 h 244396"/>
              <a:gd name="connsiteX10" fmla="*/ 83290 w 277017"/>
              <a:gd name="connsiteY10" fmla="*/ 76230 h 244396"/>
              <a:gd name="connsiteX11" fmla="*/ 98995 w 277017"/>
              <a:gd name="connsiteY11" fmla="*/ 89635 h 244396"/>
              <a:gd name="connsiteX12" fmla="*/ 106690 w 277017"/>
              <a:gd name="connsiteY12" fmla="*/ 0 h 244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7017" h="244396">
                <a:moveTo>
                  <a:pt x="106690" y="0"/>
                </a:moveTo>
                <a:cubicBezTo>
                  <a:pt x="132391" y="22766"/>
                  <a:pt x="168562" y="110894"/>
                  <a:pt x="194342" y="147621"/>
                </a:cubicBezTo>
                <a:cubicBezTo>
                  <a:pt x="199023" y="110021"/>
                  <a:pt x="199895" y="72026"/>
                  <a:pt x="201719" y="34188"/>
                </a:cubicBezTo>
                <a:cubicBezTo>
                  <a:pt x="213142" y="50688"/>
                  <a:pt x="224564" y="67346"/>
                  <a:pt x="234876" y="84638"/>
                </a:cubicBezTo>
                <a:cubicBezTo>
                  <a:pt x="259070" y="125014"/>
                  <a:pt x="285961" y="180540"/>
                  <a:pt x="274142" y="228689"/>
                </a:cubicBezTo>
                <a:cubicBezTo>
                  <a:pt x="269224" y="234876"/>
                  <a:pt x="266765" y="240270"/>
                  <a:pt x="258991" y="242888"/>
                </a:cubicBezTo>
                <a:cubicBezTo>
                  <a:pt x="240429" y="249075"/>
                  <a:pt x="211555" y="234718"/>
                  <a:pt x="194580" y="227103"/>
                </a:cubicBezTo>
                <a:cubicBezTo>
                  <a:pt x="128345" y="189186"/>
                  <a:pt x="64331" y="144289"/>
                  <a:pt x="0" y="103041"/>
                </a:cubicBezTo>
                <a:lnTo>
                  <a:pt x="14833" y="32364"/>
                </a:lnTo>
                <a:cubicBezTo>
                  <a:pt x="30143" y="57192"/>
                  <a:pt x="40058" y="83686"/>
                  <a:pt x="53860" y="109228"/>
                </a:cubicBezTo>
                <a:cubicBezTo>
                  <a:pt x="65204" y="109228"/>
                  <a:pt x="71391" y="82814"/>
                  <a:pt x="83290" y="76230"/>
                </a:cubicBezTo>
                <a:lnTo>
                  <a:pt x="98995" y="89635"/>
                </a:lnTo>
                <a:cubicBezTo>
                  <a:pt x="112084" y="70122"/>
                  <a:pt x="106452" y="23876"/>
                  <a:pt x="10669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A7AB53B6-CD4F-76EC-99DF-793C3D544B5D}"/>
              </a:ext>
            </a:extLst>
          </p:cNvPr>
          <p:cNvSpPr/>
          <p:nvPr/>
        </p:nvSpPr>
        <p:spPr>
          <a:xfrm>
            <a:off x="10385965" y="3596557"/>
            <a:ext cx="246933" cy="192014"/>
          </a:xfrm>
          <a:custGeom>
            <a:avLst/>
            <a:gdLst>
              <a:gd name="connsiteX0" fmla="*/ 0 w 246933"/>
              <a:gd name="connsiteY0" fmla="*/ 1956 h 192014"/>
              <a:gd name="connsiteX1" fmla="*/ 12375 w 246933"/>
              <a:gd name="connsiteY1" fmla="*/ 52 h 192014"/>
              <a:gd name="connsiteX2" fmla="*/ 246934 w 246933"/>
              <a:gd name="connsiteY2" fmla="*/ 124987 h 192014"/>
              <a:gd name="connsiteX3" fmla="*/ 192043 w 246933"/>
              <a:gd name="connsiteY3" fmla="*/ 138789 h 192014"/>
              <a:gd name="connsiteX4" fmla="*/ 36886 w 246933"/>
              <a:gd name="connsiteY4" fmla="*/ 192015 h 192014"/>
              <a:gd name="connsiteX5" fmla="*/ 44897 w 246933"/>
              <a:gd name="connsiteY5" fmla="*/ 159810 h 192014"/>
              <a:gd name="connsiteX6" fmla="*/ 0 w 246933"/>
              <a:gd name="connsiteY6" fmla="*/ 1956 h 19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6933" h="192014">
                <a:moveTo>
                  <a:pt x="0" y="1956"/>
                </a:moveTo>
                <a:cubicBezTo>
                  <a:pt x="4046" y="1084"/>
                  <a:pt x="8171" y="290"/>
                  <a:pt x="12375" y="52"/>
                </a:cubicBezTo>
                <a:cubicBezTo>
                  <a:pt x="60444" y="-2565"/>
                  <a:pt x="213698" y="93575"/>
                  <a:pt x="246934" y="124987"/>
                </a:cubicBezTo>
                <a:cubicBezTo>
                  <a:pt x="236781" y="135457"/>
                  <a:pt x="207193" y="136330"/>
                  <a:pt x="192043" y="138789"/>
                </a:cubicBezTo>
                <a:cubicBezTo>
                  <a:pt x="148097" y="164014"/>
                  <a:pt x="86224" y="178530"/>
                  <a:pt x="36886" y="192015"/>
                </a:cubicBezTo>
                <a:cubicBezTo>
                  <a:pt x="43232" y="182179"/>
                  <a:pt x="45056" y="171391"/>
                  <a:pt x="44897" y="159810"/>
                </a:cubicBezTo>
                <a:cubicBezTo>
                  <a:pt x="44342" y="114912"/>
                  <a:pt x="32840" y="34796"/>
                  <a:pt x="0" y="1956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2EB389F5-A6B1-2F0C-8746-BE369CAF2C92}"/>
              </a:ext>
            </a:extLst>
          </p:cNvPr>
          <p:cNvSpPr/>
          <p:nvPr/>
        </p:nvSpPr>
        <p:spPr>
          <a:xfrm>
            <a:off x="5279841" y="5468482"/>
            <a:ext cx="241698" cy="162454"/>
          </a:xfrm>
          <a:custGeom>
            <a:avLst/>
            <a:gdLst>
              <a:gd name="connsiteX0" fmla="*/ 110418 w 241698"/>
              <a:gd name="connsiteY0" fmla="*/ 0 h 162454"/>
              <a:gd name="connsiteX1" fmla="*/ 179747 w 241698"/>
              <a:gd name="connsiteY1" fmla="*/ 19355 h 162454"/>
              <a:gd name="connsiteX2" fmla="*/ 241699 w 241698"/>
              <a:gd name="connsiteY2" fmla="*/ 63776 h 162454"/>
              <a:gd name="connsiteX3" fmla="*/ 103200 w 241698"/>
              <a:gd name="connsiteY3" fmla="*/ 131994 h 162454"/>
              <a:gd name="connsiteX4" fmla="*/ 43628 w 241698"/>
              <a:gd name="connsiteY4" fmla="*/ 162455 h 162454"/>
              <a:gd name="connsiteX5" fmla="*/ 0 w 241698"/>
              <a:gd name="connsiteY5" fmla="*/ 74168 h 162454"/>
              <a:gd name="connsiteX6" fmla="*/ 110418 w 241698"/>
              <a:gd name="connsiteY6" fmla="*/ 0 h 162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698" h="162454">
                <a:moveTo>
                  <a:pt x="110418" y="0"/>
                </a:moveTo>
                <a:cubicBezTo>
                  <a:pt x="133343" y="1428"/>
                  <a:pt x="158647" y="10630"/>
                  <a:pt x="179747" y="19355"/>
                </a:cubicBezTo>
                <a:cubicBezTo>
                  <a:pt x="204020" y="29429"/>
                  <a:pt x="231148" y="38393"/>
                  <a:pt x="241699" y="63776"/>
                </a:cubicBezTo>
                <a:cubicBezTo>
                  <a:pt x="221471" y="96775"/>
                  <a:pt x="140165" y="117954"/>
                  <a:pt x="103200" y="131994"/>
                </a:cubicBezTo>
                <a:lnTo>
                  <a:pt x="43628" y="162455"/>
                </a:lnTo>
                <a:cubicBezTo>
                  <a:pt x="27287" y="134057"/>
                  <a:pt x="13961" y="103755"/>
                  <a:pt x="0" y="74168"/>
                </a:cubicBezTo>
                <a:cubicBezTo>
                  <a:pt x="35220" y="46563"/>
                  <a:pt x="72185" y="23242"/>
                  <a:pt x="11041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4E634AE0-64FE-6566-2922-5F0AE5B13589}"/>
              </a:ext>
            </a:extLst>
          </p:cNvPr>
          <p:cNvSpPr/>
          <p:nvPr/>
        </p:nvSpPr>
        <p:spPr>
          <a:xfrm>
            <a:off x="4219447" y="497526"/>
            <a:ext cx="221946" cy="241625"/>
          </a:xfrm>
          <a:custGeom>
            <a:avLst/>
            <a:gdLst>
              <a:gd name="connsiteX0" fmla="*/ 0 w 221946"/>
              <a:gd name="connsiteY0" fmla="*/ 0 h 241625"/>
              <a:gd name="connsiteX1" fmla="*/ 109466 w 221946"/>
              <a:gd name="connsiteY1" fmla="*/ 11423 h 241625"/>
              <a:gd name="connsiteX2" fmla="*/ 221947 w 221946"/>
              <a:gd name="connsiteY2" fmla="*/ 128980 h 241625"/>
              <a:gd name="connsiteX3" fmla="*/ 188076 w 221946"/>
              <a:gd name="connsiteY3" fmla="*/ 139926 h 241625"/>
              <a:gd name="connsiteX4" fmla="*/ 108514 w 221946"/>
              <a:gd name="connsiteY4" fmla="*/ 232338 h 241625"/>
              <a:gd name="connsiteX5" fmla="*/ 75992 w 221946"/>
              <a:gd name="connsiteY5" fmla="*/ 241064 h 241625"/>
              <a:gd name="connsiteX6" fmla="*/ 18879 w 221946"/>
              <a:gd name="connsiteY6" fmla="*/ 185379 h 241625"/>
              <a:gd name="connsiteX7" fmla="*/ 32443 w 221946"/>
              <a:gd name="connsiteY7" fmla="*/ 168562 h 241625"/>
              <a:gd name="connsiteX8" fmla="*/ 154205 w 221946"/>
              <a:gd name="connsiteY8" fmla="*/ 176732 h 241625"/>
              <a:gd name="connsiteX9" fmla="*/ 17927 w 221946"/>
              <a:gd name="connsiteY9" fmla="*/ 92253 h 241625"/>
              <a:gd name="connsiteX10" fmla="*/ 166024 w 221946"/>
              <a:gd name="connsiteY10" fmla="*/ 100979 h 241625"/>
              <a:gd name="connsiteX11" fmla="*/ 0 w 221946"/>
              <a:gd name="connsiteY11" fmla="*/ 0 h 24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1946" h="241625">
                <a:moveTo>
                  <a:pt x="0" y="0"/>
                </a:moveTo>
                <a:lnTo>
                  <a:pt x="109466" y="11423"/>
                </a:lnTo>
                <a:cubicBezTo>
                  <a:pt x="136357" y="47753"/>
                  <a:pt x="211476" y="89556"/>
                  <a:pt x="221947" y="128980"/>
                </a:cubicBezTo>
                <a:cubicBezTo>
                  <a:pt x="213380" y="148017"/>
                  <a:pt x="202354" y="133422"/>
                  <a:pt x="188076" y="139926"/>
                </a:cubicBezTo>
                <a:cubicBezTo>
                  <a:pt x="178160" y="144448"/>
                  <a:pt x="138340" y="213856"/>
                  <a:pt x="108514" y="232338"/>
                </a:cubicBezTo>
                <a:cubicBezTo>
                  <a:pt x="100344" y="237415"/>
                  <a:pt x="85749" y="243523"/>
                  <a:pt x="75992" y="241064"/>
                </a:cubicBezTo>
                <a:cubicBezTo>
                  <a:pt x="47197" y="233687"/>
                  <a:pt x="33554" y="208858"/>
                  <a:pt x="18879" y="185379"/>
                </a:cubicBezTo>
                <a:cubicBezTo>
                  <a:pt x="21655" y="177446"/>
                  <a:pt x="26415" y="174035"/>
                  <a:pt x="32443" y="168562"/>
                </a:cubicBezTo>
                <a:cubicBezTo>
                  <a:pt x="70756" y="162296"/>
                  <a:pt x="115415" y="172766"/>
                  <a:pt x="154205" y="176732"/>
                </a:cubicBezTo>
                <a:cubicBezTo>
                  <a:pt x="113353" y="137547"/>
                  <a:pt x="68297" y="116605"/>
                  <a:pt x="17927" y="92253"/>
                </a:cubicBezTo>
                <a:cubicBezTo>
                  <a:pt x="67266" y="93046"/>
                  <a:pt x="116764" y="97568"/>
                  <a:pt x="166024" y="100979"/>
                </a:cubicBezTo>
                <a:cubicBezTo>
                  <a:pt x="114384" y="57906"/>
                  <a:pt x="60048" y="2958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E914B716-F67E-0F7E-61BE-B66AFFBC225F}"/>
              </a:ext>
            </a:extLst>
          </p:cNvPr>
          <p:cNvSpPr/>
          <p:nvPr/>
        </p:nvSpPr>
        <p:spPr>
          <a:xfrm>
            <a:off x="9953811" y="2784053"/>
            <a:ext cx="175542" cy="168451"/>
          </a:xfrm>
          <a:custGeom>
            <a:avLst/>
            <a:gdLst>
              <a:gd name="connsiteX0" fmla="*/ 0 w 175542"/>
              <a:gd name="connsiteY0" fmla="*/ 10201 h 168451"/>
              <a:gd name="connsiteX1" fmla="*/ 140403 w 175542"/>
              <a:gd name="connsiteY1" fmla="*/ 7425 h 168451"/>
              <a:gd name="connsiteX2" fmla="*/ 175543 w 175542"/>
              <a:gd name="connsiteY2" fmla="*/ 18213 h 168451"/>
              <a:gd name="connsiteX3" fmla="*/ 148415 w 175542"/>
              <a:gd name="connsiteY3" fmla="*/ 72153 h 168451"/>
              <a:gd name="connsiteX4" fmla="*/ 129297 w 175542"/>
              <a:gd name="connsiteY4" fmla="*/ 85321 h 168451"/>
              <a:gd name="connsiteX5" fmla="*/ 129536 w 175542"/>
              <a:gd name="connsiteY5" fmla="*/ 94046 h 168451"/>
              <a:gd name="connsiteX6" fmla="*/ 86224 w 175542"/>
              <a:gd name="connsiteY6" fmla="*/ 168451 h 168451"/>
              <a:gd name="connsiteX7" fmla="*/ 0 w 175542"/>
              <a:gd name="connsiteY7" fmla="*/ 10201 h 168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5542" h="168451">
                <a:moveTo>
                  <a:pt x="0" y="10201"/>
                </a:moveTo>
                <a:cubicBezTo>
                  <a:pt x="38155" y="6076"/>
                  <a:pt x="105580" y="-8836"/>
                  <a:pt x="140403" y="7425"/>
                </a:cubicBezTo>
                <a:cubicBezTo>
                  <a:pt x="157299" y="8139"/>
                  <a:pt x="162930" y="6076"/>
                  <a:pt x="175543" y="18213"/>
                </a:cubicBezTo>
                <a:cubicBezTo>
                  <a:pt x="175304" y="42169"/>
                  <a:pt x="165152" y="55574"/>
                  <a:pt x="148415" y="72153"/>
                </a:cubicBezTo>
                <a:cubicBezTo>
                  <a:pt x="142227" y="78261"/>
                  <a:pt x="137309" y="81989"/>
                  <a:pt x="129297" y="85321"/>
                </a:cubicBezTo>
                <a:cubicBezTo>
                  <a:pt x="129773" y="89128"/>
                  <a:pt x="129932" y="89683"/>
                  <a:pt x="129536" y="94046"/>
                </a:cubicBezTo>
                <a:cubicBezTo>
                  <a:pt x="126521" y="125617"/>
                  <a:pt x="109863" y="148779"/>
                  <a:pt x="86224" y="168451"/>
                </a:cubicBezTo>
                <a:cubicBezTo>
                  <a:pt x="84559" y="157505"/>
                  <a:pt x="10074" y="20196"/>
                  <a:pt x="0" y="1020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F475089B-625F-E5EA-7BD0-0CB72284D812}"/>
              </a:ext>
            </a:extLst>
          </p:cNvPr>
          <p:cNvSpPr/>
          <p:nvPr/>
        </p:nvSpPr>
        <p:spPr>
          <a:xfrm>
            <a:off x="10074279" y="2791478"/>
            <a:ext cx="54995" cy="77895"/>
          </a:xfrm>
          <a:custGeom>
            <a:avLst/>
            <a:gdLst>
              <a:gd name="connsiteX0" fmla="*/ 19855 w 54995"/>
              <a:gd name="connsiteY0" fmla="*/ 0 h 77895"/>
              <a:gd name="connsiteX1" fmla="*/ 54995 w 54995"/>
              <a:gd name="connsiteY1" fmla="*/ 10788 h 77895"/>
              <a:gd name="connsiteX2" fmla="*/ 27867 w 54995"/>
              <a:gd name="connsiteY2" fmla="*/ 64728 h 77895"/>
              <a:gd name="connsiteX3" fmla="*/ 8750 w 54995"/>
              <a:gd name="connsiteY3" fmla="*/ 77896 h 77895"/>
              <a:gd name="connsiteX4" fmla="*/ 1690 w 54995"/>
              <a:gd name="connsiteY4" fmla="*/ 18800 h 77895"/>
              <a:gd name="connsiteX5" fmla="*/ 19855 w 54995"/>
              <a:gd name="connsiteY5" fmla="*/ 0 h 77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995" h="77895">
                <a:moveTo>
                  <a:pt x="19855" y="0"/>
                </a:moveTo>
                <a:cubicBezTo>
                  <a:pt x="36751" y="714"/>
                  <a:pt x="42383" y="-1349"/>
                  <a:pt x="54995" y="10788"/>
                </a:cubicBezTo>
                <a:cubicBezTo>
                  <a:pt x="54758" y="34744"/>
                  <a:pt x="44604" y="48149"/>
                  <a:pt x="27867" y="64728"/>
                </a:cubicBezTo>
                <a:cubicBezTo>
                  <a:pt x="21680" y="70836"/>
                  <a:pt x="16762" y="74564"/>
                  <a:pt x="8750" y="77896"/>
                </a:cubicBezTo>
                <a:cubicBezTo>
                  <a:pt x="2246" y="63935"/>
                  <a:pt x="-2751" y="33316"/>
                  <a:pt x="1690" y="18800"/>
                </a:cubicBezTo>
                <a:cubicBezTo>
                  <a:pt x="5577" y="6346"/>
                  <a:pt x="9147" y="5711"/>
                  <a:pt x="1985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82398D64-6FF3-25FE-912D-1809E0577207}"/>
              </a:ext>
            </a:extLst>
          </p:cNvPr>
          <p:cNvSpPr/>
          <p:nvPr/>
        </p:nvSpPr>
        <p:spPr>
          <a:xfrm>
            <a:off x="8444605" y="4479003"/>
            <a:ext cx="229992" cy="148175"/>
          </a:xfrm>
          <a:custGeom>
            <a:avLst/>
            <a:gdLst>
              <a:gd name="connsiteX0" fmla="*/ 47673 w 229992"/>
              <a:gd name="connsiteY0" fmla="*/ 0 h 148175"/>
              <a:gd name="connsiteX1" fmla="*/ 220995 w 229992"/>
              <a:gd name="connsiteY1" fmla="*/ 101613 h 148175"/>
              <a:gd name="connsiteX2" fmla="*/ 229007 w 229992"/>
              <a:gd name="connsiteY2" fmla="*/ 131122 h 148175"/>
              <a:gd name="connsiteX3" fmla="*/ 188393 w 229992"/>
              <a:gd name="connsiteY3" fmla="*/ 148176 h 148175"/>
              <a:gd name="connsiteX4" fmla="*/ 0 w 229992"/>
              <a:gd name="connsiteY4" fmla="*/ 84004 h 148175"/>
              <a:gd name="connsiteX5" fmla="*/ 47673 w 229992"/>
              <a:gd name="connsiteY5" fmla="*/ 0 h 14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9992" h="148175">
                <a:moveTo>
                  <a:pt x="47673" y="0"/>
                </a:moveTo>
                <a:cubicBezTo>
                  <a:pt x="94633" y="7298"/>
                  <a:pt x="191487" y="64252"/>
                  <a:pt x="220995" y="101613"/>
                </a:cubicBezTo>
                <a:cubicBezTo>
                  <a:pt x="230355" y="113512"/>
                  <a:pt x="231148" y="116447"/>
                  <a:pt x="229007" y="131122"/>
                </a:cubicBezTo>
                <a:cubicBezTo>
                  <a:pt x="216633" y="143972"/>
                  <a:pt x="205209" y="145082"/>
                  <a:pt x="188393" y="148176"/>
                </a:cubicBezTo>
                <a:cubicBezTo>
                  <a:pt x="147463" y="106928"/>
                  <a:pt x="56558" y="91063"/>
                  <a:pt x="0" y="84004"/>
                </a:cubicBezTo>
                <a:cubicBezTo>
                  <a:pt x="26574" y="61158"/>
                  <a:pt x="35141" y="31650"/>
                  <a:pt x="47673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6A18D0FC-591F-AE7E-E5CB-7EBCEE1F9A86}"/>
              </a:ext>
            </a:extLst>
          </p:cNvPr>
          <p:cNvSpPr/>
          <p:nvPr/>
        </p:nvSpPr>
        <p:spPr>
          <a:xfrm>
            <a:off x="11590848" y="2491953"/>
            <a:ext cx="122079" cy="224564"/>
          </a:xfrm>
          <a:custGeom>
            <a:avLst/>
            <a:gdLst>
              <a:gd name="connsiteX0" fmla="*/ 25978 w 122079"/>
              <a:gd name="connsiteY0" fmla="*/ 0 h 224564"/>
              <a:gd name="connsiteX1" fmla="*/ 43508 w 122079"/>
              <a:gd name="connsiteY1" fmla="*/ 4442 h 224564"/>
              <a:gd name="connsiteX2" fmla="*/ 38035 w 122079"/>
              <a:gd name="connsiteY2" fmla="*/ 6346 h 224564"/>
              <a:gd name="connsiteX3" fmla="*/ 75158 w 122079"/>
              <a:gd name="connsiteY3" fmla="*/ 26177 h 224564"/>
              <a:gd name="connsiteX4" fmla="*/ 63339 w 122079"/>
              <a:gd name="connsiteY4" fmla="*/ 68932 h 224564"/>
              <a:gd name="connsiteX5" fmla="*/ 90468 w 122079"/>
              <a:gd name="connsiteY5" fmla="*/ 90349 h 224564"/>
              <a:gd name="connsiteX6" fmla="*/ 121245 w 122079"/>
              <a:gd name="connsiteY6" fmla="*/ 81068 h 224564"/>
              <a:gd name="connsiteX7" fmla="*/ 116010 w 122079"/>
              <a:gd name="connsiteY7" fmla="*/ 127314 h 224564"/>
              <a:gd name="connsiteX8" fmla="*/ 77379 w 122079"/>
              <a:gd name="connsiteY8" fmla="*/ 166738 h 224564"/>
              <a:gd name="connsiteX9" fmla="*/ 49378 w 122079"/>
              <a:gd name="connsiteY9" fmla="*/ 224564 h 224564"/>
              <a:gd name="connsiteX10" fmla="*/ 10589 w 122079"/>
              <a:gd name="connsiteY10" fmla="*/ 150159 h 224564"/>
              <a:gd name="connsiteX11" fmla="*/ 25978 w 122079"/>
              <a:gd name="connsiteY11" fmla="*/ 0 h 224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2079" h="224564">
                <a:moveTo>
                  <a:pt x="25978" y="0"/>
                </a:moveTo>
                <a:lnTo>
                  <a:pt x="43508" y="4442"/>
                </a:lnTo>
                <a:lnTo>
                  <a:pt x="38035" y="6346"/>
                </a:lnTo>
                <a:cubicBezTo>
                  <a:pt x="52234" y="11423"/>
                  <a:pt x="67305" y="13009"/>
                  <a:pt x="75158" y="26177"/>
                </a:cubicBezTo>
                <a:cubicBezTo>
                  <a:pt x="70875" y="40296"/>
                  <a:pt x="66909" y="54575"/>
                  <a:pt x="63339" y="68932"/>
                </a:cubicBezTo>
                <a:cubicBezTo>
                  <a:pt x="73492" y="81703"/>
                  <a:pt x="75237" y="85193"/>
                  <a:pt x="90468" y="90349"/>
                </a:cubicBezTo>
                <a:cubicBezTo>
                  <a:pt x="101097" y="84797"/>
                  <a:pt x="108950" y="79561"/>
                  <a:pt x="121245" y="81068"/>
                </a:cubicBezTo>
                <a:cubicBezTo>
                  <a:pt x="123625" y="95347"/>
                  <a:pt x="120611" y="113591"/>
                  <a:pt x="116010" y="127314"/>
                </a:cubicBezTo>
                <a:cubicBezTo>
                  <a:pt x="107918" y="151746"/>
                  <a:pt x="99511" y="156505"/>
                  <a:pt x="77379" y="166738"/>
                </a:cubicBezTo>
                <a:cubicBezTo>
                  <a:pt x="70716" y="186410"/>
                  <a:pt x="65481" y="210445"/>
                  <a:pt x="49378" y="224564"/>
                </a:cubicBezTo>
                <a:cubicBezTo>
                  <a:pt x="41684" y="198784"/>
                  <a:pt x="21060" y="175384"/>
                  <a:pt x="10589" y="150159"/>
                </a:cubicBezTo>
                <a:cubicBezTo>
                  <a:pt x="-12256" y="95664"/>
                  <a:pt x="6067" y="51322"/>
                  <a:pt x="2597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EC869629-5C87-6889-11B7-4157DAD7FCAB}"/>
              </a:ext>
            </a:extLst>
          </p:cNvPr>
          <p:cNvSpPr/>
          <p:nvPr/>
        </p:nvSpPr>
        <p:spPr>
          <a:xfrm>
            <a:off x="6303747" y="97419"/>
            <a:ext cx="218535" cy="153807"/>
          </a:xfrm>
          <a:custGeom>
            <a:avLst/>
            <a:gdLst>
              <a:gd name="connsiteX0" fmla="*/ 117478 w 218535"/>
              <a:gd name="connsiteY0" fmla="*/ 0 h 153807"/>
              <a:gd name="connsiteX1" fmla="*/ 135722 w 218535"/>
              <a:gd name="connsiteY1" fmla="*/ 5473 h 153807"/>
              <a:gd name="connsiteX2" fmla="*/ 123665 w 218535"/>
              <a:gd name="connsiteY2" fmla="*/ 55050 h 153807"/>
              <a:gd name="connsiteX3" fmla="*/ 128662 w 218535"/>
              <a:gd name="connsiteY3" fmla="*/ 81624 h 153807"/>
              <a:gd name="connsiteX4" fmla="*/ 218536 w 218535"/>
              <a:gd name="connsiteY4" fmla="*/ 46246 h 153807"/>
              <a:gd name="connsiteX5" fmla="*/ 144845 w 218535"/>
              <a:gd name="connsiteY5" fmla="*/ 153808 h 153807"/>
              <a:gd name="connsiteX6" fmla="*/ 0 w 218535"/>
              <a:gd name="connsiteY6" fmla="*/ 55130 h 153807"/>
              <a:gd name="connsiteX7" fmla="*/ 117478 w 218535"/>
              <a:gd name="connsiteY7" fmla="*/ 0 h 153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8535" h="153807">
                <a:moveTo>
                  <a:pt x="117478" y="0"/>
                </a:moveTo>
                <a:cubicBezTo>
                  <a:pt x="123586" y="1111"/>
                  <a:pt x="129773" y="3649"/>
                  <a:pt x="135722" y="5473"/>
                </a:cubicBezTo>
                <a:cubicBezTo>
                  <a:pt x="139768" y="25146"/>
                  <a:pt x="127631" y="36251"/>
                  <a:pt x="123665" y="55050"/>
                </a:cubicBezTo>
                <a:cubicBezTo>
                  <a:pt x="120968" y="67821"/>
                  <a:pt x="121920" y="70836"/>
                  <a:pt x="128662" y="81624"/>
                </a:cubicBezTo>
                <a:cubicBezTo>
                  <a:pt x="158171" y="88525"/>
                  <a:pt x="193628" y="61000"/>
                  <a:pt x="218536" y="46246"/>
                </a:cubicBezTo>
                <a:cubicBezTo>
                  <a:pt x="200767" y="91222"/>
                  <a:pt x="179033" y="120413"/>
                  <a:pt x="144845" y="153808"/>
                </a:cubicBezTo>
                <a:cubicBezTo>
                  <a:pt x="84717" y="142623"/>
                  <a:pt x="42279" y="95585"/>
                  <a:pt x="0" y="55130"/>
                </a:cubicBezTo>
                <a:cubicBezTo>
                  <a:pt x="40693" y="38868"/>
                  <a:pt x="79561" y="22290"/>
                  <a:pt x="11747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A1E390C1-8266-3DCF-2780-0F994298AE28}"/>
              </a:ext>
            </a:extLst>
          </p:cNvPr>
          <p:cNvSpPr/>
          <p:nvPr/>
        </p:nvSpPr>
        <p:spPr>
          <a:xfrm>
            <a:off x="5972255" y="1885893"/>
            <a:ext cx="261291" cy="242282"/>
          </a:xfrm>
          <a:custGeom>
            <a:avLst/>
            <a:gdLst>
              <a:gd name="connsiteX0" fmla="*/ 0 w 261291"/>
              <a:gd name="connsiteY0" fmla="*/ 4313 h 242282"/>
              <a:gd name="connsiteX1" fmla="*/ 92253 w 261291"/>
              <a:gd name="connsiteY1" fmla="*/ 4551 h 242282"/>
              <a:gd name="connsiteX2" fmla="*/ 140878 w 261291"/>
              <a:gd name="connsiteY2" fmla="*/ 65233 h 242282"/>
              <a:gd name="connsiteX3" fmla="*/ 237415 w 261291"/>
              <a:gd name="connsiteY3" fmla="*/ 80860 h 242282"/>
              <a:gd name="connsiteX4" fmla="*/ 260181 w 261291"/>
              <a:gd name="connsiteY4" fmla="*/ 226735 h 242282"/>
              <a:gd name="connsiteX5" fmla="*/ 261291 w 261291"/>
              <a:gd name="connsiteY5" fmla="*/ 233081 h 242282"/>
              <a:gd name="connsiteX6" fmla="*/ 261291 w 261291"/>
              <a:gd name="connsiteY6" fmla="*/ 242283 h 242282"/>
              <a:gd name="connsiteX7" fmla="*/ 204178 w 261291"/>
              <a:gd name="connsiteY7" fmla="*/ 174065 h 242282"/>
              <a:gd name="connsiteX8" fmla="*/ 0 w 261291"/>
              <a:gd name="connsiteY8" fmla="*/ 4313 h 242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1291" h="242282">
                <a:moveTo>
                  <a:pt x="0" y="4313"/>
                </a:moveTo>
                <a:cubicBezTo>
                  <a:pt x="28953" y="1298"/>
                  <a:pt x="63855" y="-3778"/>
                  <a:pt x="92253" y="4551"/>
                </a:cubicBezTo>
                <a:cubicBezTo>
                  <a:pt x="125727" y="14307"/>
                  <a:pt x="125727" y="39374"/>
                  <a:pt x="140878" y="65233"/>
                </a:cubicBezTo>
                <a:cubicBezTo>
                  <a:pt x="172131" y="118856"/>
                  <a:pt x="196642" y="70548"/>
                  <a:pt x="237415" y="80860"/>
                </a:cubicBezTo>
                <a:cubicBezTo>
                  <a:pt x="267637" y="106084"/>
                  <a:pt x="253914" y="188264"/>
                  <a:pt x="260181" y="226735"/>
                </a:cubicBezTo>
                <a:lnTo>
                  <a:pt x="261291" y="233081"/>
                </a:lnTo>
                <a:lnTo>
                  <a:pt x="261291" y="242283"/>
                </a:lnTo>
                <a:cubicBezTo>
                  <a:pt x="243364" y="240934"/>
                  <a:pt x="215204" y="190405"/>
                  <a:pt x="204178" y="174065"/>
                </a:cubicBezTo>
                <a:cubicBezTo>
                  <a:pt x="147858" y="89823"/>
                  <a:pt x="90270" y="48892"/>
                  <a:pt x="0" y="431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585C6AE4-D771-DFFE-712A-69C2A7DF90A1}"/>
              </a:ext>
            </a:extLst>
          </p:cNvPr>
          <p:cNvSpPr/>
          <p:nvPr/>
        </p:nvSpPr>
        <p:spPr>
          <a:xfrm>
            <a:off x="1004392" y="5717875"/>
            <a:ext cx="109092" cy="253279"/>
          </a:xfrm>
          <a:custGeom>
            <a:avLst/>
            <a:gdLst>
              <a:gd name="connsiteX0" fmla="*/ 89953 w 109092"/>
              <a:gd name="connsiteY0" fmla="*/ 0 h 253279"/>
              <a:gd name="connsiteX1" fmla="*/ 99234 w 109092"/>
              <a:gd name="connsiteY1" fmla="*/ 9202 h 253279"/>
              <a:gd name="connsiteX2" fmla="*/ 95664 w 109092"/>
              <a:gd name="connsiteY2" fmla="*/ 253279 h 253279"/>
              <a:gd name="connsiteX3" fmla="*/ 72898 w 109092"/>
              <a:gd name="connsiteY3" fmla="*/ 206003 h 253279"/>
              <a:gd name="connsiteX4" fmla="*/ 0 w 109092"/>
              <a:gd name="connsiteY4" fmla="*/ 89080 h 253279"/>
              <a:gd name="connsiteX5" fmla="*/ 89953 w 109092"/>
              <a:gd name="connsiteY5" fmla="*/ 0 h 253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092" h="253279">
                <a:moveTo>
                  <a:pt x="89953" y="0"/>
                </a:moveTo>
                <a:lnTo>
                  <a:pt x="99234" y="9202"/>
                </a:lnTo>
                <a:cubicBezTo>
                  <a:pt x="118668" y="87097"/>
                  <a:pt x="104945" y="174591"/>
                  <a:pt x="95664" y="253279"/>
                </a:cubicBezTo>
                <a:cubicBezTo>
                  <a:pt x="85907" y="239001"/>
                  <a:pt x="79799" y="221868"/>
                  <a:pt x="72898" y="206003"/>
                </a:cubicBezTo>
                <a:cubicBezTo>
                  <a:pt x="53226" y="164438"/>
                  <a:pt x="26097" y="126680"/>
                  <a:pt x="0" y="89080"/>
                </a:cubicBezTo>
                <a:lnTo>
                  <a:pt x="89953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794E405B-D0D2-B75D-9B40-93C38922EC2E}"/>
              </a:ext>
            </a:extLst>
          </p:cNvPr>
          <p:cNvSpPr/>
          <p:nvPr/>
        </p:nvSpPr>
        <p:spPr>
          <a:xfrm>
            <a:off x="3861619" y="1279099"/>
            <a:ext cx="143982" cy="167610"/>
          </a:xfrm>
          <a:custGeom>
            <a:avLst/>
            <a:gdLst>
              <a:gd name="connsiteX0" fmla="*/ 0 w 143982"/>
              <a:gd name="connsiteY0" fmla="*/ 141037 h 167610"/>
              <a:gd name="connsiteX1" fmla="*/ 14675 w 143982"/>
              <a:gd name="connsiteY1" fmla="*/ 94553 h 167610"/>
              <a:gd name="connsiteX2" fmla="*/ 110815 w 143982"/>
              <a:gd name="connsiteY2" fmla="*/ 6980 h 167610"/>
              <a:gd name="connsiteX3" fmla="*/ 133739 w 143982"/>
              <a:gd name="connsiteY3" fmla="*/ 0 h 167610"/>
              <a:gd name="connsiteX4" fmla="*/ 143972 w 143982"/>
              <a:gd name="connsiteY4" fmla="*/ 23797 h 167610"/>
              <a:gd name="connsiteX5" fmla="*/ 111053 w 143982"/>
              <a:gd name="connsiteY5" fmla="*/ 167610 h 167610"/>
              <a:gd name="connsiteX6" fmla="*/ 0 w 143982"/>
              <a:gd name="connsiteY6" fmla="*/ 141037 h 167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982" h="167610">
                <a:moveTo>
                  <a:pt x="0" y="141037"/>
                </a:moveTo>
                <a:cubicBezTo>
                  <a:pt x="3649" y="126203"/>
                  <a:pt x="7060" y="107880"/>
                  <a:pt x="14675" y="94553"/>
                </a:cubicBezTo>
                <a:cubicBezTo>
                  <a:pt x="29825" y="67980"/>
                  <a:pt x="83686" y="22211"/>
                  <a:pt x="110815" y="6980"/>
                </a:cubicBezTo>
                <a:cubicBezTo>
                  <a:pt x="118747" y="2538"/>
                  <a:pt x="124775" y="873"/>
                  <a:pt x="133739" y="0"/>
                </a:cubicBezTo>
                <a:cubicBezTo>
                  <a:pt x="143179" y="9598"/>
                  <a:pt x="143734" y="10312"/>
                  <a:pt x="143972" y="23797"/>
                </a:cubicBezTo>
                <a:cubicBezTo>
                  <a:pt x="144606" y="70915"/>
                  <a:pt x="115336" y="120334"/>
                  <a:pt x="111053" y="167610"/>
                </a:cubicBezTo>
                <a:cubicBezTo>
                  <a:pt x="76864" y="149366"/>
                  <a:pt x="38075" y="143099"/>
                  <a:pt x="0" y="14103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E3C526F4-BD97-09FA-993A-8D71B003F4D7}"/>
              </a:ext>
            </a:extLst>
          </p:cNvPr>
          <p:cNvSpPr/>
          <p:nvPr/>
        </p:nvSpPr>
        <p:spPr>
          <a:xfrm>
            <a:off x="8716764" y="4229134"/>
            <a:ext cx="303332" cy="325781"/>
          </a:xfrm>
          <a:custGeom>
            <a:avLst/>
            <a:gdLst>
              <a:gd name="connsiteX0" fmla="*/ 276521 w 303332"/>
              <a:gd name="connsiteY0" fmla="*/ 0 h 325781"/>
              <a:gd name="connsiteX1" fmla="*/ 297938 w 303332"/>
              <a:gd name="connsiteY1" fmla="*/ 0 h 325781"/>
              <a:gd name="connsiteX2" fmla="*/ 303332 w 303332"/>
              <a:gd name="connsiteY2" fmla="*/ 8091 h 325781"/>
              <a:gd name="connsiteX3" fmla="*/ 185696 w 303332"/>
              <a:gd name="connsiteY3" fmla="*/ 105659 h 325781"/>
              <a:gd name="connsiteX4" fmla="*/ 6504 w 303332"/>
              <a:gd name="connsiteY4" fmla="*/ 324274 h 325781"/>
              <a:gd name="connsiteX5" fmla="*/ 0 w 303332"/>
              <a:gd name="connsiteY5" fmla="*/ 325781 h 325781"/>
              <a:gd name="connsiteX6" fmla="*/ 190614 w 303332"/>
              <a:gd name="connsiteY6" fmla="*/ 57668 h 325781"/>
              <a:gd name="connsiteX7" fmla="*/ 274617 w 303332"/>
              <a:gd name="connsiteY7" fmla="*/ 2062 h 325781"/>
              <a:gd name="connsiteX8" fmla="*/ 276521 w 303332"/>
              <a:gd name="connsiteY8" fmla="*/ 0 h 32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3332" h="325781">
                <a:moveTo>
                  <a:pt x="276521" y="0"/>
                </a:moveTo>
                <a:lnTo>
                  <a:pt x="297938" y="0"/>
                </a:lnTo>
                <a:lnTo>
                  <a:pt x="303332" y="8091"/>
                </a:lnTo>
                <a:cubicBezTo>
                  <a:pt x="287388" y="50053"/>
                  <a:pt x="219488" y="78133"/>
                  <a:pt x="185696" y="105659"/>
                </a:cubicBezTo>
                <a:cubicBezTo>
                  <a:pt x="119144" y="159837"/>
                  <a:pt x="67504" y="289530"/>
                  <a:pt x="6504" y="324274"/>
                </a:cubicBezTo>
                <a:cubicBezTo>
                  <a:pt x="4284" y="326416"/>
                  <a:pt x="6029" y="325067"/>
                  <a:pt x="0" y="325781"/>
                </a:cubicBezTo>
                <a:cubicBezTo>
                  <a:pt x="24590" y="247330"/>
                  <a:pt x="128345" y="110339"/>
                  <a:pt x="190614" y="57668"/>
                </a:cubicBezTo>
                <a:cubicBezTo>
                  <a:pt x="216077" y="36171"/>
                  <a:pt x="251772" y="25066"/>
                  <a:pt x="274617" y="2062"/>
                </a:cubicBezTo>
                <a:cubicBezTo>
                  <a:pt x="275252" y="1428"/>
                  <a:pt x="275887" y="714"/>
                  <a:pt x="276521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4CB9B19D-4771-9EB1-D033-8BFE488BEC12}"/>
              </a:ext>
            </a:extLst>
          </p:cNvPr>
          <p:cNvSpPr/>
          <p:nvPr/>
        </p:nvSpPr>
        <p:spPr>
          <a:xfrm>
            <a:off x="1258147" y="6158696"/>
            <a:ext cx="291751" cy="63935"/>
          </a:xfrm>
          <a:custGeom>
            <a:avLst/>
            <a:gdLst>
              <a:gd name="connsiteX0" fmla="*/ 157457 w 291751"/>
              <a:gd name="connsiteY0" fmla="*/ 2834 h 63935"/>
              <a:gd name="connsiteX1" fmla="*/ 205844 w 291751"/>
              <a:gd name="connsiteY1" fmla="*/ 217 h 63935"/>
              <a:gd name="connsiteX2" fmla="*/ 291751 w 291751"/>
              <a:gd name="connsiteY2" fmla="*/ 18064 h 63935"/>
              <a:gd name="connsiteX3" fmla="*/ 288658 w 291751"/>
              <a:gd name="connsiteY3" fmla="*/ 30597 h 63935"/>
              <a:gd name="connsiteX4" fmla="*/ 132391 w 291751"/>
              <a:gd name="connsiteY4" fmla="*/ 45986 h 63935"/>
              <a:gd name="connsiteX5" fmla="*/ 41169 w 291751"/>
              <a:gd name="connsiteY5" fmla="*/ 63120 h 63935"/>
              <a:gd name="connsiteX6" fmla="*/ 0 w 291751"/>
              <a:gd name="connsiteY6" fmla="*/ 57805 h 63935"/>
              <a:gd name="connsiteX7" fmla="*/ 157457 w 291751"/>
              <a:gd name="connsiteY7" fmla="*/ 2834 h 63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1751" h="63935">
                <a:moveTo>
                  <a:pt x="157457" y="2834"/>
                </a:moveTo>
                <a:cubicBezTo>
                  <a:pt x="173560" y="1406"/>
                  <a:pt x="189741" y="534"/>
                  <a:pt x="205844" y="217"/>
                </a:cubicBezTo>
                <a:cubicBezTo>
                  <a:pt x="232576" y="-101"/>
                  <a:pt x="271127" y="-2242"/>
                  <a:pt x="291751" y="18064"/>
                </a:cubicBezTo>
                <a:cubicBezTo>
                  <a:pt x="291434" y="23141"/>
                  <a:pt x="292703" y="27107"/>
                  <a:pt x="288658" y="30597"/>
                </a:cubicBezTo>
                <a:cubicBezTo>
                  <a:pt x="251614" y="62644"/>
                  <a:pt x="177208" y="49714"/>
                  <a:pt x="132391" y="45986"/>
                </a:cubicBezTo>
                <a:cubicBezTo>
                  <a:pt x="102724" y="53522"/>
                  <a:pt x="71708" y="60899"/>
                  <a:pt x="41169" y="63120"/>
                </a:cubicBezTo>
                <a:cubicBezTo>
                  <a:pt x="28794" y="63992"/>
                  <a:pt x="9598" y="65817"/>
                  <a:pt x="0" y="57805"/>
                </a:cubicBezTo>
                <a:cubicBezTo>
                  <a:pt x="31809" y="21872"/>
                  <a:pt x="110815" y="9894"/>
                  <a:pt x="157457" y="283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7B7C9441-7F5A-DEB4-0F24-76BCDE3F5CFE}"/>
              </a:ext>
            </a:extLst>
          </p:cNvPr>
          <p:cNvSpPr/>
          <p:nvPr/>
        </p:nvSpPr>
        <p:spPr>
          <a:xfrm>
            <a:off x="11384487" y="1287745"/>
            <a:ext cx="288023" cy="111925"/>
          </a:xfrm>
          <a:custGeom>
            <a:avLst/>
            <a:gdLst>
              <a:gd name="connsiteX0" fmla="*/ 0 w 288023"/>
              <a:gd name="connsiteY0" fmla="*/ 76309 h 111925"/>
              <a:gd name="connsiteX1" fmla="*/ 42835 w 288023"/>
              <a:gd name="connsiteY1" fmla="*/ 60682 h 111925"/>
              <a:gd name="connsiteX2" fmla="*/ 71312 w 288023"/>
              <a:gd name="connsiteY2" fmla="*/ 10550 h 111925"/>
              <a:gd name="connsiteX3" fmla="*/ 106770 w 288023"/>
              <a:gd name="connsiteY3" fmla="*/ 48467 h 111925"/>
              <a:gd name="connsiteX4" fmla="*/ 113909 w 288023"/>
              <a:gd name="connsiteY4" fmla="*/ 43628 h 111925"/>
              <a:gd name="connsiteX5" fmla="*/ 112640 w 288023"/>
              <a:gd name="connsiteY5" fmla="*/ 16737 h 111925"/>
              <a:gd name="connsiteX6" fmla="*/ 128028 w 288023"/>
              <a:gd name="connsiteY6" fmla="*/ 0 h 111925"/>
              <a:gd name="connsiteX7" fmla="*/ 137706 w 288023"/>
              <a:gd name="connsiteY7" fmla="*/ 635 h 111925"/>
              <a:gd name="connsiteX8" fmla="*/ 154839 w 288023"/>
              <a:gd name="connsiteY8" fmla="*/ 38710 h 111925"/>
              <a:gd name="connsiteX9" fmla="*/ 278188 w 288023"/>
              <a:gd name="connsiteY9" fmla="*/ 92174 h 111925"/>
              <a:gd name="connsiteX10" fmla="*/ 288024 w 288023"/>
              <a:gd name="connsiteY10" fmla="*/ 111925 h 111925"/>
              <a:gd name="connsiteX11" fmla="*/ 185617 w 288023"/>
              <a:gd name="connsiteY11" fmla="*/ 72740 h 111925"/>
              <a:gd name="connsiteX12" fmla="*/ 55051 w 288023"/>
              <a:gd name="connsiteY12" fmla="*/ 95981 h 111925"/>
              <a:gd name="connsiteX13" fmla="*/ 51957 w 288023"/>
              <a:gd name="connsiteY13" fmla="*/ 95585 h 111925"/>
              <a:gd name="connsiteX14" fmla="*/ 46960 w 288023"/>
              <a:gd name="connsiteY14" fmla="*/ 94871 h 111925"/>
              <a:gd name="connsiteX15" fmla="*/ 0 w 288023"/>
              <a:gd name="connsiteY15" fmla="*/ 76309 h 11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8023" h="111925">
                <a:moveTo>
                  <a:pt x="0" y="76309"/>
                </a:moveTo>
                <a:cubicBezTo>
                  <a:pt x="14833" y="65521"/>
                  <a:pt x="25066" y="63062"/>
                  <a:pt x="42835" y="60682"/>
                </a:cubicBezTo>
                <a:cubicBezTo>
                  <a:pt x="59335" y="49180"/>
                  <a:pt x="64253" y="28636"/>
                  <a:pt x="71312" y="10550"/>
                </a:cubicBezTo>
                <a:cubicBezTo>
                  <a:pt x="84004" y="22528"/>
                  <a:pt x="91222" y="41645"/>
                  <a:pt x="106770" y="48467"/>
                </a:cubicBezTo>
                <a:lnTo>
                  <a:pt x="113909" y="43628"/>
                </a:lnTo>
                <a:cubicBezTo>
                  <a:pt x="112640" y="34347"/>
                  <a:pt x="111926" y="26177"/>
                  <a:pt x="112640" y="16737"/>
                </a:cubicBezTo>
                <a:lnTo>
                  <a:pt x="128028" y="0"/>
                </a:lnTo>
                <a:lnTo>
                  <a:pt x="137706" y="635"/>
                </a:lnTo>
                <a:cubicBezTo>
                  <a:pt x="144290" y="13088"/>
                  <a:pt x="149763" y="25621"/>
                  <a:pt x="154839" y="38710"/>
                </a:cubicBezTo>
                <a:cubicBezTo>
                  <a:pt x="201243" y="49736"/>
                  <a:pt x="250266" y="46563"/>
                  <a:pt x="278188" y="92174"/>
                </a:cubicBezTo>
                <a:cubicBezTo>
                  <a:pt x="281995" y="98440"/>
                  <a:pt x="285089" y="105183"/>
                  <a:pt x="288024" y="111925"/>
                </a:cubicBezTo>
                <a:cubicBezTo>
                  <a:pt x="255025" y="95902"/>
                  <a:pt x="220202" y="84717"/>
                  <a:pt x="185617" y="72740"/>
                </a:cubicBezTo>
                <a:cubicBezTo>
                  <a:pt x="142068" y="81544"/>
                  <a:pt x="97886" y="83290"/>
                  <a:pt x="55051" y="95981"/>
                </a:cubicBezTo>
                <a:lnTo>
                  <a:pt x="51957" y="95585"/>
                </a:lnTo>
                <a:cubicBezTo>
                  <a:pt x="50292" y="95347"/>
                  <a:pt x="48625" y="95109"/>
                  <a:pt x="46960" y="94871"/>
                </a:cubicBezTo>
                <a:cubicBezTo>
                  <a:pt x="25622" y="92491"/>
                  <a:pt x="16896" y="91222"/>
                  <a:pt x="0" y="7630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0169EB88-676B-64DD-140F-7CFA46F82F88}"/>
              </a:ext>
            </a:extLst>
          </p:cNvPr>
          <p:cNvSpPr/>
          <p:nvPr/>
        </p:nvSpPr>
        <p:spPr>
          <a:xfrm>
            <a:off x="5071459" y="5595082"/>
            <a:ext cx="177763" cy="100691"/>
          </a:xfrm>
          <a:custGeom>
            <a:avLst/>
            <a:gdLst>
              <a:gd name="connsiteX0" fmla="*/ 122792 w 177763"/>
              <a:gd name="connsiteY0" fmla="*/ 0 h 100691"/>
              <a:gd name="connsiteX1" fmla="*/ 177763 w 177763"/>
              <a:gd name="connsiteY1" fmla="*/ 71312 h 100691"/>
              <a:gd name="connsiteX2" fmla="*/ 49339 w 177763"/>
              <a:gd name="connsiteY2" fmla="*/ 100423 h 100691"/>
              <a:gd name="connsiteX3" fmla="*/ 3887 w 177763"/>
              <a:gd name="connsiteY3" fmla="*/ 93522 h 100691"/>
              <a:gd name="connsiteX4" fmla="*/ 0 w 177763"/>
              <a:gd name="connsiteY4" fmla="*/ 83448 h 100691"/>
              <a:gd name="connsiteX5" fmla="*/ 122792 w 177763"/>
              <a:gd name="connsiteY5" fmla="*/ 0 h 100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763" h="100691">
                <a:moveTo>
                  <a:pt x="122792" y="0"/>
                </a:moveTo>
                <a:cubicBezTo>
                  <a:pt x="146113" y="19117"/>
                  <a:pt x="161423" y="46404"/>
                  <a:pt x="177763" y="71312"/>
                </a:cubicBezTo>
                <a:cubicBezTo>
                  <a:pt x="129931" y="98916"/>
                  <a:pt x="102882" y="101772"/>
                  <a:pt x="49339" y="100423"/>
                </a:cubicBezTo>
                <a:cubicBezTo>
                  <a:pt x="32364" y="100741"/>
                  <a:pt x="19831" y="100503"/>
                  <a:pt x="3887" y="93522"/>
                </a:cubicBezTo>
                <a:lnTo>
                  <a:pt x="0" y="83448"/>
                </a:lnTo>
                <a:cubicBezTo>
                  <a:pt x="18561" y="46483"/>
                  <a:pt x="87573" y="19117"/>
                  <a:pt x="122792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6" name="Freeform: Shape 155" hidden="1">
            <a:extLst>
              <a:ext uri="{FF2B5EF4-FFF2-40B4-BE49-F238E27FC236}">
                <a16:creationId xmlns:a16="http://schemas.microsoft.com/office/drawing/2014/main" id="{0E04BA71-B3B2-2EF2-BE0B-DC3577D026AD}"/>
              </a:ext>
            </a:extLst>
          </p:cNvPr>
          <p:cNvSpPr/>
          <p:nvPr/>
        </p:nvSpPr>
        <p:spPr>
          <a:xfrm>
            <a:off x="7042010" y="5280227"/>
            <a:ext cx="247826" cy="149386"/>
          </a:xfrm>
          <a:custGeom>
            <a:avLst/>
            <a:gdLst>
              <a:gd name="connsiteX0" fmla="*/ 167848 w 247826"/>
              <a:gd name="connsiteY0" fmla="*/ 1845 h 149386"/>
              <a:gd name="connsiteX1" fmla="*/ 171973 w 247826"/>
              <a:gd name="connsiteY1" fmla="*/ 1052 h 149386"/>
              <a:gd name="connsiteX2" fmla="*/ 178398 w 247826"/>
              <a:gd name="connsiteY2" fmla="*/ 417 h 149386"/>
              <a:gd name="connsiteX3" fmla="*/ 196484 w 247826"/>
              <a:gd name="connsiteY3" fmla="*/ 1766 h 149386"/>
              <a:gd name="connsiteX4" fmla="*/ 244395 w 247826"/>
              <a:gd name="connsiteY4" fmla="*/ 42379 h 149386"/>
              <a:gd name="connsiteX5" fmla="*/ 244157 w 247826"/>
              <a:gd name="connsiteY5" fmla="*/ 65462 h 149386"/>
              <a:gd name="connsiteX6" fmla="*/ 203623 w 247826"/>
              <a:gd name="connsiteY6" fmla="*/ 46187 h 149386"/>
              <a:gd name="connsiteX7" fmla="*/ 190297 w 247826"/>
              <a:gd name="connsiteY7" fmla="*/ 85452 h 149386"/>
              <a:gd name="connsiteX8" fmla="*/ 142703 w 247826"/>
              <a:gd name="connsiteY8" fmla="*/ 73554 h 149386"/>
              <a:gd name="connsiteX9" fmla="*/ 132867 w 247826"/>
              <a:gd name="connsiteY9" fmla="*/ 83786 h 149386"/>
              <a:gd name="connsiteX10" fmla="*/ 100582 w 247826"/>
              <a:gd name="connsiteY10" fmla="*/ 109011 h 149386"/>
              <a:gd name="connsiteX11" fmla="*/ 0 w 247826"/>
              <a:gd name="connsiteY11" fmla="*/ 149387 h 149386"/>
              <a:gd name="connsiteX12" fmla="*/ 167848 w 247826"/>
              <a:gd name="connsiteY12" fmla="*/ 1845 h 14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7826" h="149386">
                <a:moveTo>
                  <a:pt x="167848" y="1845"/>
                </a:moveTo>
                <a:cubicBezTo>
                  <a:pt x="169276" y="1607"/>
                  <a:pt x="170625" y="1290"/>
                  <a:pt x="171973" y="1052"/>
                </a:cubicBezTo>
                <a:cubicBezTo>
                  <a:pt x="174115" y="814"/>
                  <a:pt x="176256" y="655"/>
                  <a:pt x="178398" y="417"/>
                </a:cubicBezTo>
                <a:cubicBezTo>
                  <a:pt x="184823" y="-218"/>
                  <a:pt x="190217" y="-376"/>
                  <a:pt x="196484" y="1766"/>
                </a:cubicBezTo>
                <a:cubicBezTo>
                  <a:pt x="212745" y="7160"/>
                  <a:pt x="237415" y="27149"/>
                  <a:pt x="244395" y="42379"/>
                </a:cubicBezTo>
                <a:cubicBezTo>
                  <a:pt x="249393" y="53247"/>
                  <a:pt x="248599" y="54595"/>
                  <a:pt x="244157" y="65462"/>
                </a:cubicBezTo>
                <a:cubicBezTo>
                  <a:pt x="225833" y="64114"/>
                  <a:pt x="218536" y="56419"/>
                  <a:pt x="203623" y="46187"/>
                </a:cubicBezTo>
                <a:cubicBezTo>
                  <a:pt x="192121" y="52136"/>
                  <a:pt x="198705" y="71174"/>
                  <a:pt x="190297" y="85452"/>
                </a:cubicBezTo>
                <a:cubicBezTo>
                  <a:pt x="173480" y="88625"/>
                  <a:pt x="158488" y="79503"/>
                  <a:pt x="142703" y="73554"/>
                </a:cubicBezTo>
                <a:cubicBezTo>
                  <a:pt x="138419" y="76647"/>
                  <a:pt x="135484" y="79185"/>
                  <a:pt x="132867" y="83786"/>
                </a:cubicBezTo>
                <a:cubicBezTo>
                  <a:pt x="124617" y="98302"/>
                  <a:pt x="115019" y="102110"/>
                  <a:pt x="100582" y="109011"/>
                </a:cubicBezTo>
                <a:cubicBezTo>
                  <a:pt x="89159" y="129397"/>
                  <a:pt x="22925" y="142882"/>
                  <a:pt x="0" y="149387"/>
                </a:cubicBezTo>
                <a:cubicBezTo>
                  <a:pt x="14754" y="142486"/>
                  <a:pt x="163485" y="10571"/>
                  <a:pt x="167848" y="184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26C34906-E66E-F8E6-FC37-A62908FE34F3}"/>
              </a:ext>
            </a:extLst>
          </p:cNvPr>
          <p:cNvSpPr/>
          <p:nvPr/>
        </p:nvSpPr>
        <p:spPr>
          <a:xfrm>
            <a:off x="10439192" y="3810119"/>
            <a:ext cx="264225" cy="89548"/>
          </a:xfrm>
          <a:custGeom>
            <a:avLst/>
            <a:gdLst>
              <a:gd name="connsiteX0" fmla="*/ 149604 w 264225"/>
              <a:gd name="connsiteY0" fmla="*/ 2568 h 89548"/>
              <a:gd name="connsiteX1" fmla="*/ 264226 w 264225"/>
              <a:gd name="connsiteY1" fmla="*/ 29 h 89548"/>
              <a:gd name="connsiteX2" fmla="*/ 92490 w 264225"/>
              <a:gd name="connsiteY2" fmla="*/ 67930 h 89548"/>
              <a:gd name="connsiteX3" fmla="*/ 59254 w 264225"/>
              <a:gd name="connsiteY3" fmla="*/ 89506 h 89548"/>
              <a:gd name="connsiteX4" fmla="*/ 3728 w 264225"/>
              <a:gd name="connsiteY4" fmla="*/ 30648 h 89548"/>
              <a:gd name="connsiteX5" fmla="*/ 0 w 264225"/>
              <a:gd name="connsiteY5" fmla="*/ 27872 h 89548"/>
              <a:gd name="connsiteX6" fmla="*/ 149604 w 264225"/>
              <a:gd name="connsiteY6" fmla="*/ 2568 h 8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225" h="89548">
                <a:moveTo>
                  <a:pt x="149604" y="2568"/>
                </a:moveTo>
                <a:cubicBezTo>
                  <a:pt x="187600" y="-843"/>
                  <a:pt x="226151" y="188"/>
                  <a:pt x="264226" y="29"/>
                </a:cubicBezTo>
                <a:cubicBezTo>
                  <a:pt x="230831" y="35249"/>
                  <a:pt x="140006" y="53097"/>
                  <a:pt x="92490" y="67930"/>
                </a:cubicBezTo>
                <a:cubicBezTo>
                  <a:pt x="85827" y="75545"/>
                  <a:pt x="69646" y="88475"/>
                  <a:pt x="59254" y="89506"/>
                </a:cubicBezTo>
                <a:cubicBezTo>
                  <a:pt x="42597" y="91172"/>
                  <a:pt x="19990" y="43181"/>
                  <a:pt x="3728" y="30648"/>
                </a:cubicBezTo>
                <a:cubicBezTo>
                  <a:pt x="2459" y="29696"/>
                  <a:pt x="1190" y="28824"/>
                  <a:pt x="0" y="27872"/>
                </a:cubicBezTo>
                <a:cubicBezTo>
                  <a:pt x="50529" y="22478"/>
                  <a:pt x="99868" y="12642"/>
                  <a:pt x="149604" y="2568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79EB55CD-047B-2AC1-6260-2A4F3A1C3E21}"/>
              </a:ext>
            </a:extLst>
          </p:cNvPr>
          <p:cNvSpPr/>
          <p:nvPr/>
        </p:nvSpPr>
        <p:spPr>
          <a:xfrm>
            <a:off x="11365904" y="3246714"/>
            <a:ext cx="190318" cy="147304"/>
          </a:xfrm>
          <a:custGeom>
            <a:avLst/>
            <a:gdLst>
              <a:gd name="connsiteX0" fmla="*/ 118768 w 190318"/>
              <a:gd name="connsiteY0" fmla="*/ 794 h 147304"/>
              <a:gd name="connsiteX1" fmla="*/ 155416 w 190318"/>
              <a:gd name="connsiteY1" fmla="*/ 4126 h 147304"/>
              <a:gd name="connsiteX2" fmla="*/ 190318 w 190318"/>
              <a:gd name="connsiteY2" fmla="*/ 44977 h 147304"/>
              <a:gd name="connsiteX3" fmla="*/ 125035 w 190318"/>
              <a:gd name="connsiteY3" fmla="*/ 39821 h 147304"/>
              <a:gd name="connsiteX4" fmla="*/ 122180 w 190318"/>
              <a:gd name="connsiteY4" fmla="*/ 104311 h 147304"/>
              <a:gd name="connsiteX5" fmla="*/ 51979 w 190318"/>
              <a:gd name="connsiteY5" fmla="*/ 77420 h 147304"/>
              <a:gd name="connsiteX6" fmla="*/ 35717 w 190318"/>
              <a:gd name="connsiteY6" fmla="*/ 113830 h 147304"/>
              <a:gd name="connsiteX7" fmla="*/ 65384 w 190318"/>
              <a:gd name="connsiteY7" fmla="*/ 147304 h 147304"/>
              <a:gd name="connsiteX8" fmla="*/ 36114 w 190318"/>
              <a:gd name="connsiteY8" fmla="*/ 126680 h 147304"/>
              <a:gd name="connsiteX9" fmla="*/ 11841 w 190318"/>
              <a:gd name="connsiteY9" fmla="*/ 143973 h 147304"/>
              <a:gd name="connsiteX10" fmla="*/ 9065 w 190318"/>
              <a:gd name="connsiteY10" fmla="*/ 146749 h 147304"/>
              <a:gd name="connsiteX11" fmla="*/ 260 w 190318"/>
              <a:gd name="connsiteY11" fmla="*/ 143893 h 147304"/>
              <a:gd name="connsiteX12" fmla="*/ 4860 w 190318"/>
              <a:gd name="connsiteY12" fmla="*/ 109864 h 147304"/>
              <a:gd name="connsiteX13" fmla="*/ 118768 w 190318"/>
              <a:gd name="connsiteY13" fmla="*/ 794 h 147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0318" h="147304">
                <a:moveTo>
                  <a:pt x="118768" y="794"/>
                </a:moveTo>
                <a:cubicBezTo>
                  <a:pt x="131619" y="-634"/>
                  <a:pt x="143201" y="-475"/>
                  <a:pt x="155416" y="4126"/>
                </a:cubicBezTo>
                <a:cubicBezTo>
                  <a:pt x="174771" y="11344"/>
                  <a:pt x="182465" y="27447"/>
                  <a:pt x="190318" y="44977"/>
                </a:cubicBezTo>
                <a:cubicBezTo>
                  <a:pt x="183576" y="52513"/>
                  <a:pt x="142486" y="35220"/>
                  <a:pt x="125035" y="39821"/>
                </a:cubicBezTo>
                <a:cubicBezTo>
                  <a:pt x="92434" y="68536"/>
                  <a:pt x="131302" y="76389"/>
                  <a:pt x="122180" y="104311"/>
                </a:cubicBezTo>
                <a:cubicBezTo>
                  <a:pt x="94496" y="106532"/>
                  <a:pt x="80138" y="78134"/>
                  <a:pt x="51979" y="77420"/>
                </a:cubicBezTo>
                <a:cubicBezTo>
                  <a:pt x="39763" y="88605"/>
                  <a:pt x="38573" y="98203"/>
                  <a:pt x="35717" y="113830"/>
                </a:cubicBezTo>
                <a:cubicBezTo>
                  <a:pt x="52772" y="123983"/>
                  <a:pt x="57531" y="129694"/>
                  <a:pt x="65384" y="147304"/>
                </a:cubicBezTo>
                <a:cubicBezTo>
                  <a:pt x="55707" y="136754"/>
                  <a:pt x="50075" y="130488"/>
                  <a:pt x="36114" y="126680"/>
                </a:cubicBezTo>
                <a:cubicBezTo>
                  <a:pt x="25881" y="131202"/>
                  <a:pt x="19773" y="136199"/>
                  <a:pt x="11841" y="143973"/>
                </a:cubicBezTo>
                <a:lnTo>
                  <a:pt x="9065" y="146749"/>
                </a:lnTo>
                <a:lnTo>
                  <a:pt x="260" y="143893"/>
                </a:lnTo>
                <a:cubicBezTo>
                  <a:pt x="-771" y="131678"/>
                  <a:pt x="1370" y="121366"/>
                  <a:pt x="4860" y="109864"/>
                </a:cubicBezTo>
                <a:cubicBezTo>
                  <a:pt x="23423" y="49499"/>
                  <a:pt x="65860" y="29113"/>
                  <a:pt x="118768" y="79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FFF5E28F-770B-B34F-72C5-7C24E9951699}"/>
              </a:ext>
            </a:extLst>
          </p:cNvPr>
          <p:cNvSpPr/>
          <p:nvPr/>
        </p:nvSpPr>
        <p:spPr>
          <a:xfrm>
            <a:off x="11226008" y="3085283"/>
            <a:ext cx="216227" cy="107412"/>
          </a:xfrm>
          <a:custGeom>
            <a:avLst/>
            <a:gdLst>
              <a:gd name="connsiteX0" fmla="*/ 70986 w 216227"/>
              <a:gd name="connsiteY0" fmla="*/ 1674 h 107412"/>
              <a:gd name="connsiteX1" fmla="*/ 136983 w 216227"/>
              <a:gd name="connsiteY1" fmla="*/ 2467 h 107412"/>
              <a:gd name="connsiteX2" fmla="*/ 216227 w 216227"/>
              <a:gd name="connsiteY2" fmla="*/ 39670 h 107412"/>
              <a:gd name="connsiteX3" fmla="*/ 134286 w 216227"/>
              <a:gd name="connsiteY3" fmla="*/ 37132 h 107412"/>
              <a:gd name="connsiteX4" fmla="*/ 73286 w 216227"/>
              <a:gd name="connsiteY4" fmla="*/ 87740 h 107412"/>
              <a:gd name="connsiteX5" fmla="*/ 63530 w 216227"/>
              <a:gd name="connsiteY5" fmla="*/ 106540 h 107412"/>
              <a:gd name="connsiteX6" fmla="*/ 67020 w 216227"/>
              <a:gd name="connsiteY6" fmla="*/ 98686 h 107412"/>
              <a:gd name="connsiteX7" fmla="*/ 59960 w 216227"/>
              <a:gd name="connsiteY7" fmla="*/ 107412 h 107412"/>
              <a:gd name="connsiteX8" fmla="*/ 46872 w 216227"/>
              <a:gd name="connsiteY8" fmla="*/ 26581 h 107412"/>
              <a:gd name="connsiteX9" fmla="*/ 41477 w 216227"/>
              <a:gd name="connsiteY9" fmla="*/ 25550 h 107412"/>
              <a:gd name="connsiteX10" fmla="*/ 9511 w 216227"/>
              <a:gd name="connsiteY10" fmla="*/ 67274 h 107412"/>
              <a:gd name="connsiteX11" fmla="*/ 2372 w 216227"/>
              <a:gd name="connsiteY11" fmla="*/ 64736 h 107412"/>
              <a:gd name="connsiteX12" fmla="*/ 3878 w 216227"/>
              <a:gd name="connsiteY12" fmla="*/ 29120 h 107412"/>
              <a:gd name="connsiteX13" fmla="*/ 70986 w 216227"/>
              <a:gd name="connsiteY13" fmla="*/ 1674 h 10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16227" h="107412">
                <a:moveTo>
                  <a:pt x="70986" y="1674"/>
                </a:moveTo>
                <a:cubicBezTo>
                  <a:pt x="92958" y="-785"/>
                  <a:pt x="115090" y="-547"/>
                  <a:pt x="136983" y="2467"/>
                </a:cubicBezTo>
                <a:cubicBezTo>
                  <a:pt x="165936" y="6434"/>
                  <a:pt x="197983" y="15238"/>
                  <a:pt x="216227" y="39670"/>
                </a:cubicBezTo>
                <a:cubicBezTo>
                  <a:pt x="200521" y="51251"/>
                  <a:pt x="153879" y="39670"/>
                  <a:pt x="134286" y="37132"/>
                </a:cubicBezTo>
                <a:cubicBezTo>
                  <a:pt x="124609" y="57200"/>
                  <a:pt x="91610" y="75921"/>
                  <a:pt x="73286" y="87740"/>
                </a:cubicBezTo>
                <a:cubicBezTo>
                  <a:pt x="71462" y="94403"/>
                  <a:pt x="67020" y="100511"/>
                  <a:pt x="63530" y="106540"/>
                </a:cubicBezTo>
                <a:lnTo>
                  <a:pt x="67020" y="98686"/>
                </a:lnTo>
                <a:lnTo>
                  <a:pt x="59960" y="107412"/>
                </a:lnTo>
                <a:cubicBezTo>
                  <a:pt x="48617" y="90596"/>
                  <a:pt x="53455" y="48475"/>
                  <a:pt x="46872" y="26581"/>
                </a:cubicBezTo>
                <a:lnTo>
                  <a:pt x="41477" y="25550"/>
                </a:lnTo>
                <a:cubicBezTo>
                  <a:pt x="29817" y="38797"/>
                  <a:pt x="19743" y="52917"/>
                  <a:pt x="9511" y="67274"/>
                </a:cubicBezTo>
                <a:lnTo>
                  <a:pt x="2372" y="64736"/>
                </a:lnTo>
                <a:cubicBezTo>
                  <a:pt x="-484" y="50458"/>
                  <a:pt x="-1595" y="42843"/>
                  <a:pt x="3878" y="29120"/>
                </a:cubicBezTo>
                <a:cubicBezTo>
                  <a:pt x="20299" y="11431"/>
                  <a:pt x="48379" y="7465"/>
                  <a:pt x="70986" y="167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4CA5DEB9-071F-8DF4-CEE4-A5751C647C4C}"/>
              </a:ext>
            </a:extLst>
          </p:cNvPr>
          <p:cNvSpPr/>
          <p:nvPr/>
        </p:nvSpPr>
        <p:spPr>
          <a:xfrm>
            <a:off x="11333531" y="3150663"/>
            <a:ext cx="158837" cy="136982"/>
          </a:xfrm>
          <a:custGeom>
            <a:avLst/>
            <a:gdLst>
              <a:gd name="connsiteX0" fmla="*/ 69043 w 158837"/>
              <a:gd name="connsiteY0" fmla="*/ 1657 h 136982"/>
              <a:gd name="connsiteX1" fmla="*/ 129407 w 158837"/>
              <a:gd name="connsiteY1" fmla="*/ 6416 h 136982"/>
              <a:gd name="connsiteX2" fmla="*/ 158837 w 158837"/>
              <a:gd name="connsiteY2" fmla="*/ 34893 h 136982"/>
              <a:gd name="connsiteX3" fmla="*/ 37393 w 158837"/>
              <a:gd name="connsiteY3" fmla="*/ 92006 h 136982"/>
              <a:gd name="connsiteX4" fmla="*/ 35886 w 158837"/>
              <a:gd name="connsiteY4" fmla="*/ 94782 h 136982"/>
              <a:gd name="connsiteX5" fmla="*/ 825 w 158837"/>
              <a:gd name="connsiteY5" fmla="*/ 136983 h 136982"/>
              <a:gd name="connsiteX6" fmla="*/ 69043 w 158837"/>
              <a:gd name="connsiteY6" fmla="*/ 1657 h 136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837" h="136982">
                <a:moveTo>
                  <a:pt x="69043" y="1657"/>
                </a:moveTo>
                <a:cubicBezTo>
                  <a:pt x="89032" y="-326"/>
                  <a:pt x="110528" y="-2150"/>
                  <a:pt x="129407" y="6416"/>
                </a:cubicBezTo>
                <a:cubicBezTo>
                  <a:pt x="143607" y="12842"/>
                  <a:pt x="152650" y="20536"/>
                  <a:pt x="158837" y="34893"/>
                </a:cubicBezTo>
                <a:cubicBezTo>
                  <a:pt x="145510" y="64322"/>
                  <a:pt x="70153" y="77807"/>
                  <a:pt x="37393" y="92006"/>
                </a:cubicBezTo>
                <a:cubicBezTo>
                  <a:pt x="36917" y="92958"/>
                  <a:pt x="36441" y="93831"/>
                  <a:pt x="35886" y="94782"/>
                </a:cubicBezTo>
                <a:cubicBezTo>
                  <a:pt x="28350" y="107871"/>
                  <a:pt x="15024" y="133254"/>
                  <a:pt x="825" y="136983"/>
                </a:cubicBezTo>
                <a:cubicBezTo>
                  <a:pt x="-6790" y="81377"/>
                  <a:pt x="40089" y="42984"/>
                  <a:pt x="69043" y="165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79425056-E9D3-A4A8-1E5E-3520BE6EFF0B}"/>
              </a:ext>
            </a:extLst>
          </p:cNvPr>
          <p:cNvSpPr/>
          <p:nvPr/>
        </p:nvSpPr>
        <p:spPr>
          <a:xfrm>
            <a:off x="8352736" y="4442723"/>
            <a:ext cx="128675" cy="161293"/>
          </a:xfrm>
          <a:custGeom>
            <a:avLst/>
            <a:gdLst>
              <a:gd name="connsiteX0" fmla="*/ 19051 w 128675"/>
              <a:gd name="connsiteY0" fmla="*/ 584 h 161293"/>
              <a:gd name="connsiteX1" fmla="*/ 29362 w 128675"/>
              <a:gd name="connsiteY1" fmla="*/ 29 h 161293"/>
              <a:gd name="connsiteX2" fmla="*/ 128675 w 128675"/>
              <a:gd name="connsiteY2" fmla="*/ 23826 h 161293"/>
              <a:gd name="connsiteX3" fmla="*/ 110193 w 128675"/>
              <a:gd name="connsiteY3" fmla="*/ 52065 h 161293"/>
              <a:gd name="connsiteX4" fmla="*/ 102023 w 128675"/>
              <a:gd name="connsiteY4" fmla="*/ 51668 h 161293"/>
              <a:gd name="connsiteX5" fmla="*/ 102657 w 128675"/>
              <a:gd name="connsiteY5" fmla="*/ 33662 h 161293"/>
              <a:gd name="connsiteX6" fmla="*/ 97818 w 128675"/>
              <a:gd name="connsiteY6" fmla="*/ 28585 h 161293"/>
              <a:gd name="connsiteX7" fmla="*/ 48956 w 128675"/>
              <a:gd name="connsiteY7" fmla="*/ 66026 h 161293"/>
              <a:gd name="connsiteX8" fmla="*/ 50701 w 128675"/>
              <a:gd name="connsiteY8" fmla="*/ 78479 h 161293"/>
              <a:gd name="connsiteX9" fmla="*/ 251 w 128675"/>
              <a:gd name="connsiteY9" fmla="*/ 161293 h 161293"/>
              <a:gd name="connsiteX10" fmla="*/ 13 w 128675"/>
              <a:gd name="connsiteY10" fmla="*/ 59600 h 161293"/>
              <a:gd name="connsiteX11" fmla="*/ 19051 w 128675"/>
              <a:gd name="connsiteY11" fmla="*/ 584 h 161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675" h="161293">
                <a:moveTo>
                  <a:pt x="19051" y="584"/>
                </a:moveTo>
                <a:cubicBezTo>
                  <a:pt x="22461" y="346"/>
                  <a:pt x="25872" y="29"/>
                  <a:pt x="29362" y="29"/>
                </a:cubicBezTo>
                <a:cubicBezTo>
                  <a:pt x="60140" y="-289"/>
                  <a:pt x="105116" y="1694"/>
                  <a:pt x="128675" y="23826"/>
                </a:cubicBezTo>
                <a:cubicBezTo>
                  <a:pt x="124868" y="38104"/>
                  <a:pt x="120188" y="41594"/>
                  <a:pt x="110193" y="52065"/>
                </a:cubicBezTo>
                <a:lnTo>
                  <a:pt x="102023" y="51668"/>
                </a:lnTo>
                <a:lnTo>
                  <a:pt x="102657" y="33662"/>
                </a:lnTo>
                <a:lnTo>
                  <a:pt x="97818" y="28585"/>
                </a:lnTo>
                <a:cubicBezTo>
                  <a:pt x="80050" y="39373"/>
                  <a:pt x="64741" y="52620"/>
                  <a:pt x="48956" y="66026"/>
                </a:cubicBezTo>
                <a:cubicBezTo>
                  <a:pt x="50224" y="70388"/>
                  <a:pt x="51335" y="73879"/>
                  <a:pt x="50701" y="78479"/>
                </a:cubicBezTo>
                <a:cubicBezTo>
                  <a:pt x="46734" y="109416"/>
                  <a:pt x="24920" y="143128"/>
                  <a:pt x="251" y="161293"/>
                </a:cubicBezTo>
                <a:cubicBezTo>
                  <a:pt x="8659" y="128215"/>
                  <a:pt x="-384" y="93392"/>
                  <a:pt x="13" y="59600"/>
                </a:cubicBezTo>
                <a:cubicBezTo>
                  <a:pt x="330" y="37549"/>
                  <a:pt x="2630" y="16687"/>
                  <a:pt x="19051" y="58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CC7C8171-7EE0-745D-52F1-4F285E3B1E63}"/>
              </a:ext>
            </a:extLst>
          </p:cNvPr>
          <p:cNvSpPr/>
          <p:nvPr/>
        </p:nvSpPr>
        <p:spPr>
          <a:xfrm>
            <a:off x="5922836" y="2241450"/>
            <a:ext cx="212348" cy="90428"/>
          </a:xfrm>
          <a:custGeom>
            <a:avLst/>
            <a:gdLst>
              <a:gd name="connsiteX0" fmla="*/ 0 w 212348"/>
              <a:gd name="connsiteY0" fmla="*/ 0 h 90428"/>
              <a:gd name="connsiteX1" fmla="*/ 212349 w 212348"/>
              <a:gd name="connsiteY1" fmla="*/ 38472 h 90428"/>
              <a:gd name="connsiteX2" fmla="*/ 188552 w 212348"/>
              <a:gd name="connsiteY2" fmla="*/ 37996 h 90428"/>
              <a:gd name="connsiteX3" fmla="*/ 4363 w 212348"/>
              <a:gd name="connsiteY3" fmla="*/ 90429 h 90428"/>
              <a:gd name="connsiteX4" fmla="*/ 0 w 212348"/>
              <a:gd name="connsiteY4" fmla="*/ 0 h 90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348" h="90428">
                <a:moveTo>
                  <a:pt x="0" y="0"/>
                </a:moveTo>
                <a:cubicBezTo>
                  <a:pt x="49736" y="15785"/>
                  <a:pt x="179905" y="6108"/>
                  <a:pt x="212349" y="38472"/>
                </a:cubicBezTo>
                <a:lnTo>
                  <a:pt x="188552" y="37996"/>
                </a:lnTo>
                <a:cubicBezTo>
                  <a:pt x="116923" y="37123"/>
                  <a:pt x="66870" y="58382"/>
                  <a:pt x="4363" y="90429"/>
                </a:cubicBezTo>
                <a:cubicBezTo>
                  <a:pt x="635" y="60524"/>
                  <a:pt x="794" y="30063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3" name="Freeform: Shape 162" hidden="1">
            <a:extLst>
              <a:ext uri="{FF2B5EF4-FFF2-40B4-BE49-F238E27FC236}">
                <a16:creationId xmlns:a16="http://schemas.microsoft.com/office/drawing/2014/main" id="{59AFF28D-C6F5-CBDE-60E9-E0E566FFE619}"/>
              </a:ext>
            </a:extLst>
          </p:cNvPr>
          <p:cNvSpPr/>
          <p:nvPr/>
        </p:nvSpPr>
        <p:spPr>
          <a:xfrm>
            <a:off x="2484010" y="439937"/>
            <a:ext cx="154839" cy="143892"/>
          </a:xfrm>
          <a:custGeom>
            <a:avLst/>
            <a:gdLst>
              <a:gd name="connsiteX0" fmla="*/ 76230 w 154839"/>
              <a:gd name="connsiteY0" fmla="*/ 0 h 143892"/>
              <a:gd name="connsiteX1" fmla="*/ 154839 w 154839"/>
              <a:gd name="connsiteY1" fmla="*/ 143893 h 143892"/>
              <a:gd name="connsiteX2" fmla="*/ 45849 w 154839"/>
              <a:gd name="connsiteY2" fmla="*/ 124934 h 143892"/>
              <a:gd name="connsiteX3" fmla="*/ 21100 w 154839"/>
              <a:gd name="connsiteY3" fmla="*/ 126045 h 143892"/>
              <a:gd name="connsiteX4" fmla="*/ 0 w 154839"/>
              <a:gd name="connsiteY4" fmla="*/ 104786 h 143892"/>
              <a:gd name="connsiteX5" fmla="*/ 8884 w 154839"/>
              <a:gd name="connsiteY5" fmla="*/ 96219 h 143892"/>
              <a:gd name="connsiteX6" fmla="*/ 83369 w 154839"/>
              <a:gd name="connsiteY6" fmla="*/ 108990 h 143892"/>
              <a:gd name="connsiteX7" fmla="*/ 85352 w 154839"/>
              <a:gd name="connsiteY7" fmla="*/ 100979 h 143892"/>
              <a:gd name="connsiteX8" fmla="*/ 70757 w 154839"/>
              <a:gd name="connsiteY8" fmla="*/ 83686 h 143892"/>
              <a:gd name="connsiteX9" fmla="*/ 76230 w 154839"/>
              <a:gd name="connsiteY9" fmla="*/ 0 h 14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839" h="143892">
                <a:moveTo>
                  <a:pt x="76230" y="0"/>
                </a:moveTo>
                <a:cubicBezTo>
                  <a:pt x="107880" y="24114"/>
                  <a:pt x="136833" y="106055"/>
                  <a:pt x="154839" y="143893"/>
                </a:cubicBezTo>
                <a:cubicBezTo>
                  <a:pt x="116288" y="129297"/>
                  <a:pt x="87414" y="122475"/>
                  <a:pt x="45849" y="124934"/>
                </a:cubicBezTo>
                <a:lnTo>
                  <a:pt x="21100" y="126045"/>
                </a:lnTo>
                <a:cubicBezTo>
                  <a:pt x="7536" y="118747"/>
                  <a:pt x="5949" y="118747"/>
                  <a:pt x="0" y="104786"/>
                </a:cubicBezTo>
                <a:lnTo>
                  <a:pt x="8884" y="96219"/>
                </a:lnTo>
                <a:cubicBezTo>
                  <a:pt x="35061" y="92570"/>
                  <a:pt x="58144" y="103676"/>
                  <a:pt x="83369" y="108990"/>
                </a:cubicBezTo>
                <a:lnTo>
                  <a:pt x="85352" y="100979"/>
                </a:lnTo>
                <a:lnTo>
                  <a:pt x="70757" y="83686"/>
                </a:lnTo>
                <a:cubicBezTo>
                  <a:pt x="63776" y="59255"/>
                  <a:pt x="72740" y="25145"/>
                  <a:pt x="7623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9A1A442C-C3F0-61BE-46BD-76151FB7ABD8}"/>
              </a:ext>
            </a:extLst>
          </p:cNvPr>
          <p:cNvSpPr/>
          <p:nvPr/>
        </p:nvSpPr>
        <p:spPr>
          <a:xfrm>
            <a:off x="5364956" y="2067731"/>
            <a:ext cx="298255" cy="99868"/>
          </a:xfrm>
          <a:custGeom>
            <a:avLst/>
            <a:gdLst>
              <a:gd name="connsiteX0" fmla="*/ 0 w 298255"/>
              <a:gd name="connsiteY0" fmla="*/ 3093 h 99868"/>
              <a:gd name="connsiteX1" fmla="*/ 288975 w 298255"/>
              <a:gd name="connsiteY1" fmla="*/ 0 h 99868"/>
              <a:gd name="connsiteX2" fmla="*/ 290561 w 298255"/>
              <a:gd name="connsiteY2" fmla="*/ 4045 h 99868"/>
              <a:gd name="connsiteX3" fmla="*/ 298256 w 298255"/>
              <a:gd name="connsiteY3" fmla="*/ 2300 h 99868"/>
              <a:gd name="connsiteX4" fmla="*/ 64886 w 298255"/>
              <a:gd name="connsiteY4" fmla="*/ 99868 h 99868"/>
              <a:gd name="connsiteX5" fmla="*/ 57509 w 298255"/>
              <a:gd name="connsiteY5" fmla="*/ 97568 h 99868"/>
              <a:gd name="connsiteX6" fmla="*/ 0 w 298255"/>
              <a:gd name="connsiteY6" fmla="*/ 3093 h 99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255" h="99868">
                <a:moveTo>
                  <a:pt x="0" y="3093"/>
                </a:moveTo>
                <a:cubicBezTo>
                  <a:pt x="85827" y="24114"/>
                  <a:pt x="203147" y="23638"/>
                  <a:pt x="288975" y="0"/>
                </a:cubicBezTo>
                <a:lnTo>
                  <a:pt x="290561" y="4045"/>
                </a:lnTo>
                <a:lnTo>
                  <a:pt x="298256" y="2300"/>
                </a:lnTo>
                <a:cubicBezTo>
                  <a:pt x="221629" y="49577"/>
                  <a:pt x="96854" y="-17055"/>
                  <a:pt x="64886" y="99868"/>
                </a:cubicBezTo>
                <a:cubicBezTo>
                  <a:pt x="62506" y="99233"/>
                  <a:pt x="59810" y="98757"/>
                  <a:pt x="57509" y="97568"/>
                </a:cubicBezTo>
                <a:cubicBezTo>
                  <a:pt x="33554" y="84638"/>
                  <a:pt x="6980" y="28715"/>
                  <a:pt x="0" y="309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099497B5-2A06-058A-005F-BC21906F527D}"/>
              </a:ext>
            </a:extLst>
          </p:cNvPr>
          <p:cNvSpPr/>
          <p:nvPr/>
        </p:nvSpPr>
        <p:spPr>
          <a:xfrm>
            <a:off x="5689547" y="267964"/>
            <a:ext cx="125489" cy="154204"/>
          </a:xfrm>
          <a:custGeom>
            <a:avLst/>
            <a:gdLst>
              <a:gd name="connsiteX0" fmla="*/ 0 w 125489"/>
              <a:gd name="connsiteY0" fmla="*/ 99075 h 154204"/>
              <a:gd name="connsiteX1" fmla="*/ 55050 w 125489"/>
              <a:gd name="connsiteY1" fmla="*/ 43469 h 154204"/>
              <a:gd name="connsiteX2" fmla="*/ 85907 w 125489"/>
              <a:gd name="connsiteY2" fmla="*/ 21576 h 154204"/>
              <a:gd name="connsiteX3" fmla="*/ 114146 w 125489"/>
              <a:gd name="connsiteY3" fmla="*/ 0 h 154204"/>
              <a:gd name="connsiteX4" fmla="*/ 125490 w 125489"/>
              <a:gd name="connsiteY4" fmla="*/ 1190 h 154204"/>
              <a:gd name="connsiteX5" fmla="*/ 3887 w 125489"/>
              <a:gd name="connsiteY5" fmla="*/ 154205 h 154204"/>
              <a:gd name="connsiteX6" fmla="*/ 0 w 125489"/>
              <a:gd name="connsiteY6" fmla="*/ 99075 h 154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489" h="154204">
                <a:moveTo>
                  <a:pt x="0" y="99075"/>
                </a:moveTo>
                <a:cubicBezTo>
                  <a:pt x="17054" y="70598"/>
                  <a:pt x="20941" y="53623"/>
                  <a:pt x="55050" y="43469"/>
                </a:cubicBezTo>
                <a:cubicBezTo>
                  <a:pt x="69329" y="39186"/>
                  <a:pt x="75754" y="31809"/>
                  <a:pt x="85907" y="21576"/>
                </a:cubicBezTo>
                <a:cubicBezTo>
                  <a:pt x="94474" y="13009"/>
                  <a:pt x="102406" y="3887"/>
                  <a:pt x="114146" y="0"/>
                </a:cubicBezTo>
                <a:lnTo>
                  <a:pt x="125490" y="1190"/>
                </a:lnTo>
                <a:cubicBezTo>
                  <a:pt x="123031" y="48149"/>
                  <a:pt x="35457" y="122634"/>
                  <a:pt x="3887" y="154205"/>
                </a:cubicBezTo>
                <a:cubicBezTo>
                  <a:pt x="5315" y="135167"/>
                  <a:pt x="8725" y="116685"/>
                  <a:pt x="0" y="99075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13636663-8B05-302B-6BC8-C3B9D2ACA43A}"/>
              </a:ext>
            </a:extLst>
          </p:cNvPr>
          <p:cNvSpPr/>
          <p:nvPr/>
        </p:nvSpPr>
        <p:spPr>
          <a:xfrm>
            <a:off x="2666776" y="505775"/>
            <a:ext cx="98674" cy="163406"/>
          </a:xfrm>
          <a:custGeom>
            <a:avLst/>
            <a:gdLst>
              <a:gd name="connsiteX0" fmla="*/ 9356 w 98674"/>
              <a:gd name="connsiteY0" fmla="*/ 92888 h 163406"/>
              <a:gd name="connsiteX1" fmla="*/ 789 w 98674"/>
              <a:gd name="connsiteY1" fmla="*/ 8646 h 163406"/>
              <a:gd name="connsiteX2" fmla="*/ 7214 w 98674"/>
              <a:gd name="connsiteY2" fmla="*/ 0 h 163406"/>
              <a:gd name="connsiteX3" fmla="*/ 98674 w 98674"/>
              <a:gd name="connsiteY3" fmla="*/ 163406 h 163406"/>
              <a:gd name="connsiteX4" fmla="*/ 50445 w 98674"/>
              <a:gd name="connsiteY4" fmla="*/ 147859 h 163406"/>
              <a:gd name="connsiteX5" fmla="*/ 9356 w 98674"/>
              <a:gd name="connsiteY5" fmla="*/ 92888 h 16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674" h="163406">
                <a:moveTo>
                  <a:pt x="9356" y="92888"/>
                </a:moveTo>
                <a:cubicBezTo>
                  <a:pt x="4358" y="65045"/>
                  <a:pt x="-2305" y="36965"/>
                  <a:pt x="789" y="8646"/>
                </a:cubicBezTo>
                <a:lnTo>
                  <a:pt x="7214" y="0"/>
                </a:lnTo>
                <a:cubicBezTo>
                  <a:pt x="59012" y="33474"/>
                  <a:pt x="58536" y="121285"/>
                  <a:pt x="98674" y="163406"/>
                </a:cubicBezTo>
                <a:cubicBezTo>
                  <a:pt x="79081" y="163168"/>
                  <a:pt x="66707" y="157616"/>
                  <a:pt x="50445" y="147859"/>
                </a:cubicBezTo>
                <a:cubicBezTo>
                  <a:pt x="40054" y="125331"/>
                  <a:pt x="26728" y="110418"/>
                  <a:pt x="9356" y="92888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F792A72A-2D5B-1526-AA6D-869FCF91CDAB}"/>
              </a:ext>
            </a:extLst>
          </p:cNvPr>
          <p:cNvSpPr/>
          <p:nvPr/>
        </p:nvSpPr>
        <p:spPr>
          <a:xfrm>
            <a:off x="9910581" y="120420"/>
            <a:ext cx="163802" cy="100616"/>
          </a:xfrm>
          <a:custGeom>
            <a:avLst/>
            <a:gdLst>
              <a:gd name="connsiteX0" fmla="*/ 0 w 163802"/>
              <a:gd name="connsiteY0" fmla="*/ 95984 h 100616"/>
              <a:gd name="connsiteX1" fmla="*/ 55685 w 163802"/>
              <a:gd name="connsiteY1" fmla="*/ 37126 h 100616"/>
              <a:gd name="connsiteX2" fmla="*/ 114226 w 163802"/>
              <a:gd name="connsiteY2" fmla="*/ 24593 h 100616"/>
              <a:gd name="connsiteX3" fmla="*/ 160709 w 163802"/>
              <a:gd name="connsiteY3" fmla="*/ 3 h 100616"/>
              <a:gd name="connsiteX4" fmla="*/ 159122 w 163802"/>
              <a:gd name="connsiteY4" fmla="*/ 14439 h 100616"/>
              <a:gd name="connsiteX5" fmla="*/ 163803 w 163802"/>
              <a:gd name="connsiteY5" fmla="*/ 18882 h 100616"/>
              <a:gd name="connsiteX6" fmla="*/ 58461 w 163802"/>
              <a:gd name="connsiteY6" fmla="*/ 90749 h 100616"/>
              <a:gd name="connsiteX7" fmla="*/ 7932 w 163802"/>
              <a:gd name="connsiteY7" fmla="*/ 98522 h 100616"/>
              <a:gd name="connsiteX8" fmla="*/ 0 w 163802"/>
              <a:gd name="connsiteY8" fmla="*/ 95984 h 10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802" h="100616">
                <a:moveTo>
                  <a:pt x="0" y="95984"/>
                </a:moveTo>
                <a:cubicBezTo>
                  <a:pt x="23400" y="82023"/>
                  <a:pt x="36727" y="56164"/>
                  <a:pt x="55685" y="37126"/>
                </a:cubicBezTo>
                <a:cubicBezTo>
                  <a:pt x="82020" y="10632"/>
                  <a:pt x="88921" y="34429"/>
                  <a:pt x="114226" y="24593"/>
                </a:cubicBezTo>
                <a:cubicBezTo>
                  <a:pt x="136277" y="16026"/>
                  <a:pt x="131677" y="-235"/>
                  <a:pt x="160709" y="3"/>
                </a:cubicBezTo>
                <a:lnTo>
                  <a:pt x="159122" y="14439"/>
                </a:lnTo>
                <a:lnTo>
                  <a:pt x="163803" y="18882"/>
                </a:lnTo>
                <a:cubicBezTo>
                  <a:pt x="138498" y="48152"/>
                  <a:pt x="93839" y="75360"/>
                  <a:pt x="58461" y="90749"/>
                </a:cubicBezTo>
                <a:cubicBezTo>
                  <a:pt x="42835" y="99791"/>
                  <a:pt x="25621" y="103202"/>
                  <a:pt x="7932" y="98522"/>
                </a:cubicBezTo>
                <a:cubicBezTo>
                  <a:pt x="5156" y="97729"/>
                  <a:pt x="2538" y="96856"/>
                  <a:pt x="0" y="959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97C6D0A3-7EAB-18FE-643F-F13B23ADAA5C}"/>
              </a:ext>
            </a:extLst>
          </p:cNvPr>
          <p:cNvSpPr/>
          <p:nvPr/>
        </p:nvSpPr>
        <p:spPr>
          <a:xfrm>
            <a:off x="6269335" y="1969608"/>
            <a:ext cx="60296" cy="153649"/>
          </a:xfrm>
          <a:custGeom>
            <a:avLst/>
            <a:gdLst>
              <a:gd name="connsiteX0" fmla="*/ 27988 w 60296"/>
              <a:gd name="connsiteY0" fmla="*/ 0 h 153649"/>
              <a:gd name="connsiteX1" fmla="*/ 31161 w 60296"/>
              <a:gd name="connsiteY1" fmla="*/ 714 h 153649"/>
              <a:gd name="connsiteX2" fmla="*/ 56544 w 60296"/>
              <a:gd name="connsiteY2" fmla="*/ 14754 h 153649"/>
              <a:gd name="connsiteX3" fmla="*/ 23387 w 60296"/>
              <a:gd name="connsiteY3" fmla="*/ 149049 h 153649"/>
              <a:gd name="connsiteX4" fmla="*/ 10299 w 60296"/>
              <a:gd name="connsiteY4" fmla="*/ 153649 h 153649"/>
              <a:gd name="connsiteX5" fmla="*/ 3318 w 60296"/>
              <a:gd name="connsiteY5" fmla="*/ 131042 h 153649"/>
              <a:gd name="connsiteX6" fmla="*/ 27988 w 60296"/>
              <a:gd name="connsiteY6" fmla="*/ 0 h 153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296" h="153649">
                <a:moveTo>
                  <a:pt x="27988" y="0"/>
                </a:moveTo>
                <a:cubicBezTo>
                  <a:pt x="29019" y="238"/>
                  <a:pt x="30130" y="397"/>
                  <a:pt x="31161" y="714"/>
                </a:cubicBezTo>
                <a:cubicBezTo>
                  <a:pt x="39251" y="2935"/>
                  <a:pt x="52419" y="7298"/>
                  <a:pt x="56544" y="14754"/>
                </a:cubicBezTo>
                <a:cubicBezTo>
                  <a:pt x="72250" y="43231"/>
                  <a:pt x="34254" y="120334"/>
                  <a:pt x="23387" y="149049"/>
                </a:cubicBezTo>
                <a:cubicBezTo>
                  <a:pt x="19817" y="152063"/>
                  <a:pt x="14741" y="152459"/>
                  <a:pt x="10299" y="153649"/>
                </a:cubicBezTo>
                <a:cubicBezTo>
                  <a:pt x="4984" y="145955"/>
                  <a:pt x="4350" y="140006"/>
                  <a:pt x="3318" y="131042"/>
                </a:cubicBezTo>
                <a:cubicBezTo>
                  <a:pt x="-2314" y="80830"/>
                  <a:pt x="-4456" y="40851"/>
                  <a:pt x="2798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67281A24-3B96-CC75-D426-67998C17A563}"/>
              </a:ext>
            </a:extLst>
          </p:cNvPr>
          <p:cNvSpPr/>
          <p:nvPr/>
        </p:nvSpPr>
        <p:spPr>
          <a:xfrm>
            <a:off x="6360509" y="1987535"/>
            <a:ext cx="104164" cy="140164"/>
          </a:xfrm>
          <a:custGeom>
            <a:avLst/>
            <a:gdLst>
              <a:gd name="connsiteX0" fmla="*/ 62224 w 104164"/>
              <a:gd name="connsiteY0" fmla="*/ 0 h 140164"/>
              <a:gd name="connsiteX1" fmla="*/ 104106 w 104164"/>
              <a:gd name="connsiteY1" fmla="*/ 7853 h 140164"/>
              <a:gd name="connsiteX2" fmla="*/ 22483 w 104164"/>
              <a:gd name="connsiteY2" fmla="*/ 114305 h 140164"/>
              <a:gd name="connsiteX3" fmla="*/ 7173 w 104164"/>
              <a:gd name="connsiteY3" fmla="*/ 140164 h 140164"/>
              <a:gd name="connsiteX4" fmla="*/ 272 w 104164"/>
              <a:gd name="connsiteY4" fmla="*/ 138974 h 140164"/>
              <a:gd name="connsiteX5" fmla="*/ 62224 w 104164"/>
              <a:gd name="connsiteY5" fmla="*/ 0 h 140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164" h="140164">
                <a:moveTo>
                  <a:pt x="62224" y="0"/>
                </a:moveTo>
                <a:cubicBezTo>
                  <a:pt x="78803" y="555"/>
                  <a:pt x="89352" y="-952"/>
                  <a:pt x="104106" y="7853"/>
                </a:cubicBezTo>
                <a:cubicBezTo>
                  <a:pt x="106328" y="39265"/>
                  <a:pt x="44693" y="88604"/>
                  <a:pt x="22483" y="114305"/>
                </a:cubicBezTo>
                <a:lnTo>
                  <a:pt x="7173" y="140164"/>
                </a:lnTo>
                <a:lnTo>
                  <a:pt x="272" y="138974"/>
                </a:lnTo>
                <a:cubicBezTo>
                  <a:pt x="-3535" y="91380"/>
                  <a:pt x="33350" y="34744"/>
                  <a:pt x="6222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3362D67B-9FDA-664F-4784-F34666E83A1F}"/>
              </a:ext>
            </a:extLst>
          </p:cNvPr>
          <p:cNvSpPr/>
          <p:nvPr/>
        </p:nvSpPr>
        <p:spPr>
          <a:xfrm>
            <a:off x="10531761" y="3895976"/>
            <a:ext cx="171814" cy="95188"/>
          </a:xfrm>
          <a:custGeom>
            <a:avLst/>
            <a:gdLst>
              <a:gd name="connsiteX0" fmla="*/ 162692 w 171814"/>
              <a:gd name="connsiteY0" fmla="*/ 0 h 95188"/>
              <a:gd name="connsiteX1" fmla="*/ 171815 w 171814"/>
              <a:gd name="connsiteY1" fmla="*/ 5315 h 95188"/>
              <a:gd name="connsiteX2" fmla="*/ 167055 w 171814"/>
              <a:gd name="connsiteY2" fmla="*/ 12216 h 95188"/>
              <a:gd name="connsiteX3" fmla="*/ 5394 w 171814"/>
              <a:gd name="connsiteY3" fmla="*/ 95188 h 95188"/>
              <a:gd name="connsiteX4" fmla="*/ 0 w 171814"/>
              <a:gd name="connsiteY4" fmla="*/ 77261 h 95188"/>
              <a:gd name="connsiteX5" fmla="*/ 5156 w 171814"/>
              <a:gd name="connsiteY5" fmla="*/ 63459 h 95188"/>
              <a:gd name="connsiteX6" fmla="*/ 162692 w 171814"/>
              <a:gd name="connsiteY6" fmla="*/ 0 h 9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814" h="95188">
                <a:moveTo>
                  <a:pt x="162692" y="0"/>
                </a:moveTo>
                <a:lnTo>
                  <a:pt x="171815" y="5315"/>
                </a:lnTo>
                <a:cubicBezTo>
                  <a:pt x="170625" y="7218"/>
                  <a:pt x="168721" y="10391"/>
                  <a:pt x="167055" y="12216"/>
                </a:cubicBezTo>
                <a:cubicBezTo>
                  <a:pt x="142941" y="38155"/>
                  <a:pt x="38155" y="93602"/>
                  <a:pt x="5394" y="95188"/>
                </a:cubicBezTo>
                <a:lnTo>
                  <a:pt x="0" y="77261"/>
                </a:lnTo>
                <a:cubicBezTo>
                  <a:pt x="1190" y="72184"/>
                  <a:pt x="2221" y="67822"/>
                  <a:pt x="5156" y="63459"/>
                </a:cubicBezTo>
                <a:cubicBezTo>
                  <a:pt x="29191" y="27605"/>
                  <a:pt x="121365" y="11581"/>
                  <a:pt x="162692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85E05CB2-4E28-8383-3540-5B0E18A010D1}"/>
              </a:ext>
            </a:extLst>
          </p:cNvPr>
          <p:cNvSpPr/>
          <p:nvPr/>
        </p:nvSpPr>
        <p:spPr>
          <a:xfrm>
            <a:off x="839325" y="6066739"/>
            <a:ext cx="138255" cy="82178"/>
          </a:xfrm>
          <a:custGeom>
            <a:avLst/>
            <a:gdLst>
              <a:gd name="connsiteX0" fmla="*/ 10703 w 138255"/>
              <a:gd name="connsiteY0" fmla="*/ 0 h 82178"/>
              <a:gd name="connsiteX1" fmla="*/ 138255 w 138255"/>
              <a:gd name="connsiteY1" fmla="*/ 74722 h 82178"/>
              <a:gd name="connsiteX2" fmla="*/ 133972 w 138255"/>
              <a:gd name="connsiteY2" fmla="*/ 82179 h 82178"/>
              <a:gd name="connsiteX3" fmla="*/ 1184 w 138255"/>
              <a:gd name="connsiteY3" fmla="*/ 44580 h 82178"/>
              <a:gd name="connsiteX4" fmla="*/ 10703 w 138255"/>
              <a:gd name="connsiteY4" fmla="*/ 0 h 82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255" h="82178">
                <a:moveTo>
                  <a:pt x="10703" y="0"/>
                </a:moveTo>
                <a:cubicBezTo>
                  <a:pt x="50523" y="11740"/>
                  <a:pt x="112713" y="41882"/>
                  <a:pt x="138255" y="74722"/>
                </a:cubicBezTo>
                <a:lnTo>
                  <a:pt x="133972" y="82179"/>
                </a:lnTo>
                <a:cubicBezTo>
                  <a:pt x="93279" y="70994"/>
                  <a:pt x="29899" y="78847"/>
                  <a:pt x="1184" y="44580"/>
                </a:cubicBezTo>
                <a:cubicBezTo>
                  <a:pt x="-2465" y="24828"/>
                  <a:pt x="2771" y="17848"/>
                  <a:pt x="10703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7B83D1AB-2CBB-6F65-52A4-800B37940AAF}"/>
              </a:ext>
            </a:extLst>
          </p:cNvPr>
          <p:cNvSpPr/>
          <p:nvPr/>
        </p:nvSpPr>
        <p:spPr>
          <a:xfrm>
            <a:off x="3144298" y="209820"/>
            <a:ext cx="115335" cy="93442"/>
          </a:xfrm>
          <a:custGeom>
            <a:avLst/>
            <a:gdLst>
              <a:gd name="connsiteX0" fmla="*/ 56795 w 115335"/>
              <a:gd name="connsiteY0" fmla="*/ 0 h 93442"/>
              <a:gd name="connsiteX1" fmla="*/ 115336 w 115335"/>
              <a:gd name="connsiteY1" fmla="*/ 66394 h 93442"/>
              <a:gd name="connsiteX2" fmla="*/ 34823 w 115335"/>
              <a:gd name="connsiteY2" fmla="*/ 93443 h 93442"/>
              <a:gd name="connsiteX3" fmla="*/ 8884 w 115335"/>
              <a:gd name="connsiteY3" fmla="*/ 84876 h 93442"/>
              <a:gd name="connsiteX4" fmla="*/ 0 w 115335"/>
              <a:gd name="connsiteY4" fmla="*/ 69963 h 93442"/>
              <a:gd name="connsiteX5" fmla="*/ 14278 w 115335"/>
              <a:gd name="connsiteY5" fmla="*/ 56002 h 93442"/>
              <a:gd name="connsiteX6" fmla="*/ 56795 w 115335"/>
              <a:gd name="connsiteY6" fmla="*/ 0 h 9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335" h="93442">
                <a:moveTo>
                  <a:pt x="56795" y="0"/>
                </a:moveTo>
                <a:cubicBezTo>
                  <a:pt x="79085" y="18244"/>
                  <a:pt x="97092" y="44183"/>
                  <a:pt x="115336" y="66394"/>
                </a:cubicBezTo>
                <a:lnTo>
                  <a:pt x="34823" y="93443"/>
                </a:lnTo>
                <a:cubicBezTo>
                  <a:pt x="24828" y="92094"/>
                  <a:pt x="17530" y="90429"/>
                  <a:pt x="8884" y="84876"/>
                </a:cubicBezTo>
                <a:cubicBezTo>
                  <a:pt x="872" y="79799"/>
                  <a:pt x="1904" y="79323"/>
                  <a:pt x="0" y="69963"/>
                </a:cubicBezTo>
                <a:cubicBezTo>
                  <a:pt x="4680" y="63776"/>
                  <a:pt x="7377" y="59730"/>
                  <a:pt x="14278" y="56002"/>
                </a:cubicBezTo>
                <a:cubicBezTo>
                  <a:pt x="43866" y="39900"/>
                  <a:pt x="45056" y="30777"/>
                  <a:pt x="5679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060690E4-B8D1-7075-661E-C2EDBD9C5421}"/>
              </a:ext>
            </a:extLst>
          </p:cNvPr>
          <p:cNvSpPr/>
          <p:nvPr/>
        </p:nvSpPr>
        <p:spPr>
          <a:xfrm>
            <a:off x="9761452" y="124230"/>
            <a:ext cx="99031" cy="121602"/>
          </a:xfrm>
          <a:custGeom>
            <a:avLst/>
            <a:gdLst>
              <a:gd name="connsiteX0" fmla="*/ 0 w 99031"/>
              <a:gd name="connsiteY0" fmla="*/ 67346 h 121602"/>
              <a:gd name="connsiteX1" fmla="*/ 15072 w 99031"/>
              <a:gd name="connsiteY1" fmla="*/ 36965 h 121602"/>
              <a:gd name="connsiteX2" fmla="*/ 75754 w 99031"/>
              <a:gd name="connsiteY2" fmla="*/ 54892 h 121602"/>
              <a:gd name="connsiteX3" fmla="*/ 82496 w 99031"/>
              <a:gd name="connsiteY3" fmla="*/ 0 h 121602"/>
              <a:gd name="connsiteX4" fmla="*/ 98838 w 99031"/>
              <a:gd name="connsiteY4" fmla="*/ 42279 h 121602"/>
              <a:gd name="connsiteX5" fmla="*/ 11264 w 99031"/>
              <a:gd name="connsiteY5" fmla="*/ 121603 h 121602"/>
              <a:gd name="connsiteX6" fmla="*/ 13723 w 99031"/>
              <a:gd name="connsiteY6" fmla="*/ 109149 h 121602"/>
              <a:gd name="connsiteX7" fmla="*/ 0 w 99031"/>
              <a:gd name="connsiteY7" fmla="*/ 67346 h 12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31" h="121602">
                <a:moveTo>
                  <a:pt x="0" y="67346"/>
                </a:moveTo>
                <a:cubicBezTo>
                  <a:pt x="3014" y="53861"/>
                  <a:pt x="5790" y="47197"/>
                  <a:pt x="15072" y="36965"/>
                </a:cubicBezTo>
                <a:cubicBezTo>
                  <a:pt x="41249" y="35775"/>
                  <a:pt x="52195" y="59968"/>
                  <a:pt x="75754" y="54892"/>
                </a:cubicBezTo>
                <a:cubicBezTo>
                  <a:pt x="80038" y="39265"/>
                  <a:pt x="74326" y="11026"/>
                  <a:pt x="82496" y="0"/>
                </a:cubicBezTo>
                <a:cubicBezTo>
                  <a:pt x="90191" y="13247"/>
                  <a:pt x="100582" y="26415"/>
                  <a:pt x="98838" y="42279"/>
                </a:cubicBezTo>
                <a:cubicBezTo>
                  <a:pt x="78133" y="76468"/>
                  <a:pt x="50529" y="108911"/>
                  <a:pt x="11264" y="121603"/>
                </a:cubicBezTo>
                <a:cubicBezTo>
                  <a:pt x="12216" y="117478"/>
                  <a:pt x="13168" y="113353"/>
                  <a:pt x="13723" y="109149"/>
                </a:cubicBezTo>
                <a:cubicBezTo>
                  <a:pt x="16500" y="89477"/>
                  <a:pt x="11264" y="82258"/>
                  <a:pt x="0" y="6734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F9CD231F-506E-5B25-2272-8FA31C767244}"/>
              </a:ext>
            </a:extLst>
          </p:cNvPr>
          <p:cNvSpPr/>
          <p:nvPr/>
        </p:nvSpPr>
        <p:spPr>
          <a:xfrm>
            <a:off x="1143045" y="1778518"/>
            <a:ext cx="95588" cy="125172"/>
          </a:xfrm>
          <a:custGeom>
            <a:avLst/>
            <a:gdLst>
              <a:gd name="connsiteX0" fmla="*/ 9126 w 95588"/>
              <a:gd name="connsiteY0" fmla="*/ 0 h 125172"/>
              <a:gd name="connsiteX1" fmla="*/ 95589 w 95588"/>
              <a:gd name="connsiteY1" fmla="*/ 125172 h 125172"/>
              <a:gd name="connsiteX2" fmla="*/ 87498 w 95588"/>
              <a:gd name="connsiteY2" fmla="*/ 122237 h 125172"/>
              <a:gd name="connsiteX3" fmla="*/ 4446 w 95588"/>
              <a:gd name="connsiteY3" fmla="*/ 56399 h 125172"/>
              <a:gd name="connsiteX4" fmla="*/ 9126 w 95588"/>
              <a:gd name="connsiteY4" fmla="*/ 0 h 12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8" h="125172">
                <a:moveTo>
                  <a:pt x="9126" y="0"/>
                </a:moveTo>
                <a:cubicBezTo>
                  <a:pt x="35938" y="32285"/>
                  <a:pt x="93685" y="83131"/>
                  <a:pt x="95589" y="125172"/>
                </a:cubicBezTo>
                <a:cubicBezTo>
                  <a:pt x="92892" y="124220"/>
                  <a:pt x="90195" y="123189"/>
                  <a:pt x="87498" y="122237"/>
                </a:cubicBezTo>
                <a:cubicBezTo>
                  <a:pt x="56403" y="110339"/>
                  <a:pt x="17455" y="89080"/>
                  <a:pt x="4446" y="56399"/>
                </a:cubicBezTo>
                <a:cubicBezTo>
                  <a:pt x="-4041" y="34902"/>
                  <a:pt x="798" y="19910"/>
                  <a:pt x="912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C048155B-BAAF-362D-011F-22BC313AF6C3}"/>
              </a:ext>
            </a:extLst>
          </p:cNvPr>
          <p:cNvSpPr/>
          <p:nvPr/>
        </p:nvSpPr>
        <p:spPr>
          <a:xfrm>
            <a:off x="9456454" y="2176642"/>
            <a:ext cx="71275" cy="95222"/>
          </a:xfrm>
          <a:custGeom>
            <a:avLst/>
            <a:gdLst>
              <a:gd name="connsiteX0" fmla="*/ 44738 w 71275"/>
              <a:gd name="connsiteY0" fmla="*/ 0 h 95222"/>
              <a:gd name="connsiteX1" fmla="*/ 60920 w 71275"/>
              <a:gd name="connsiteY1" fmla="*/ 2459 h 95222"/>
              <a:gd name="connsiteX2" fmla="*/ 70201 w 71275"/>
              <a:gd name="connsiteY2" fmla="*/ 28794 h 95222"/>
              <a:gd name="connsiteX3" fmla="*/ 54654 w 71275"/>
              <a:gd name="connsiteY3" fmla="*/ 88287 h 95222"/>
              <a:gd name="connsiteX4" fmla="*/ 15785 w 71275"/>
              <a:gd name="connsiteY4" fmla="*/ 92253 h 95222"/>
              <a:gd name="connsiteX5" fmla="*/ 0 w 71275"/>
              <a:gd name="connsiteY5" fmla="*/ 78054 h 95222"/>
              <a:gd name="connsiteX6" fmla="*/ 44738 w 71275"/>
              <a:gd name="connsiteY6" fmla="*/ 0 h 95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275" h="95222">
                <a:moveTo>
                  <a:pt x="44738" y="0"/>
                </a:moveTo>
                <a:lnTo>
                  <a:pt x="60920" y="2459"/>
                </a:lnTo>
                <a:cubicBezTo>
                  <a:pt x="67187" y="11105"/>
                  <a:pt x="68852" y="18403"/>
                  <a:pt x="70201" y="28794"/>
                </a:cubicBezTo>
                <a:cubicBezTo>
                  <a:pt x="73533" y="52829"/>
                  <a:pt x="69329" y="68853"/>
                  <a:pt x="54654" y="88287"/>
                </a:cubicBezTo>
                <a:cubicBezTo>
                  <a:pt x="37202" y="97568"/>
                  <a:pt x="35457" y="96061"/>
                  <a:pt x="15785" y="92253"/>
                </a:cubicBezTo>
                <a:lnTo>
                  <a:pt x="0" y="78054"/>
                </a:lnTo>
                <a:cubicBezTo>
                  <a:pt x="1349" y="41010"/>
                  <a:pt x="38869" y="33395"/>
                  <a:pt x="4473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97148AAF-20A2-8204-F4D4-5EB4EDEE8F61}"/>
              </a:ext>
            </a:extLst>
          </p:cNvPr>
          <p:cNvSpPr/>
          <p:nvPr/>
        </p:nvSpPr>
        <p:spPr>
          <a:xfrm>
            <a:off x="6141690" y="2521144"/>
            <a:ext cx="119143" cy="112321"/>
          </a:xfrm>
          <a:custGeom>
            <a:avLst/>
            <a:gdLst>
              <a:gd name="connsiteX0" fmla="*/ 0 w 119143"/>
              <a:gd name="connsiteY0" fmla="*/ 33474 h 112321"/>
              <a:gd name="connsiteX1" fmla="*/ 9836 w 119143"/>
              <a:gd name="connsiteY1" fmla="*/ 27525 h 112321"/>
              <a:gd name="connsiteX2" fmla="*/ 60682 w 119143"/>
              <a:gd name="connsiteY2" fmla="*/ 35061 h 112321"/>
              <a:gd name="connsiteX3" fmla="*/ 119144 w 119143"/>
              <a:gd name="connsiteY3" fmla="*/ 0 h 112321"/>
              <a:gd name="connsiteX4" fmla="*/ 24987 w 119143"/>
              <a:gd name="connsiteY4" fmla="*/ 112322 h 112321"/>
              <a:gd name="connsiteX5" fmla="*/ 0 w 119143"/>
              <a:gd name="connsiteY5" fmla="*/ 33474 h 112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143" h="112321">
                <a:moveTo>
                  <a:pt x="0" y="33474"/>
                </a:moveTo>
                <a:lnTo>
                  <a:pt x="9836" y="27525"/>
                </a:lnTo>
                <a:cubicBezTo>
                  <a:pt x="29032" y="36013"/>
                  <a:pt x="39979" y="43073"/>
                  <a:pt x="60682" y="35061"/>
                </a:cubicBezTo>
                <a:cubicBezTo>
                  <a:pt x="80434" y="27446"/>
                  <a:pt x="100661" y="11026"/>
                  <a:pt x="119144" y="0"/>
                </a:cubicBezTo>
                <a:cubicBezTo>
                  <a:pt x="95823" y="41962"/>
                  <a:pt x="50291" y="67901"/>
                  <a:pt x="24987" y="112322"/>
                </a:cubicBezTo>
                <a:cubicBezTo>
                  <a:pt x="10153" y="87811"/>
                  <a:pt x="4839" y="61396"/>
                  <a:pt x="0" y="3347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068FA936-C851-75CA-1CA2-409327050F48}"/>
              </a:ext>
            </a:extLst>
          </p:cNvPr>
          <p:cNvSpPr/>
          <p:nvPr/>
        </p:nvSpPr>
        <p:spPr>
          <a:xfrm>
            <a:off x="890087" y="5931969"/>
            <a:ext cx="98678" cy="95188"/>
          </a:xfrm>
          <a:custGeom>
            <a:avLst/>
            <a:gdLst>
              <a:gd name="connsiteX0" fmla="*/ 32681 w 98678"/>
              <a:gd name="connsiteY0" fmla="*/ 0 h 95188"/>
              <a:gd name="connsiteX1" fmla="*/ 98678 w 98678"/>
              <a:gd name="connsiteY1" fmla="*/ 89239 h 95188"/>
              <a:gd name="connsiteX2" fmla="*/ 96061 w 98678"/>
              <a:gd name="connsiteY2" fmla="*/ 95188 h 95188"/>
              <a:gd name="connsiteX3" fmla="*/ 83448 w 98678"/>
              <a:gd name="connsiteY3" fmla="*/ 93681 h 95188"/>
              <a:gd name="connsiteX4" fmla="*/ 0 w 98678"/>
              <a:gd name="connsiteY4" fmla="*/ 47118 h 95188"/>
              <a:gd name="connsiteX5" fmla="*/ 32681 w 98678"/>
              <a:gd name="connsiteY5" fmla="*/ 0 h 9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678" h="95188">
                <a:moveTo>
                  <a:pt x="32681" y="0"/>
                </a:moveTo>
                <a:cubicBezTo>
                  <a:pt x="59651" y="24352"/>
                  <a:pt x="85114" y="55368"/>
                  <a:pt x="98678" y="89239"/>
                </a:cubicBezTo>
                <a:lnTo>
                  <a:pt x="96061" y="95188"/>
                </a:lnTo>
                <a:lnTo>
                  <a:pt x="83448" y="93681"/>
                </a:lnTo>
                <a:lnTo>
                  <a:pt x="0" y="47118"/>
                </a:lnTo>
                <a:lnTo>
                  <a:pt x="32681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4B6B1F71-718F-2E20-2492-C7F538505992}"/>
              </a:ext>
            </a:extLst>
          </p:cNvPr>
          <p:cNvSpPr/>
          <p:nvPr/>
        </p:nvSpPr>
        <p:spPr>
          <a:xfrm>
            <a:off x="957432" y="5818536"/>
            <a:ext cx="80200" cy="113987"/>
          </a:xfrm>
          <a:custGeom>
            <a:avLst/>
            <a:gdLst>
              <a:gd name="connsiteX0" fmla="*/ 38313 w 80200"/>
              <a:gd name="connsiteY0" fmla="*/ 0 h 113987"/>
              <a:gd name="connsiteX1" fmla="*/ 49101 w 80200"/>
              <a:gd name="connsiteY1" fmla="*/ 16420 h 113987"/>
              <a:gd name="connsiteX2" fmla="*/ 78768 w 80200"/>
              <a:gd name="connsiteY2" fmla="*/ 113988 h 113987"/>
              <a:gd name="connsiteX3" fmla="*/ 68218 w 80200"/>
              <a:gd name="connsiteY3" fmla="*/ 108038 h 113987"/>
              <a:gd name="connsiteX4" fmla="*/ 0 w 80200"/>
              <a:gd name="connsiteY4" fmla="*/ 47515 h 113987"/>
              <a:gd name="connsiteX5" fmla="*/ 38313 w 80200"/>
              <a:gd name="connsiteY5" fmla="*/ 0 h 11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200" h="113987">
                <a:moveTo>
                  <a:pt x="38313" y="0"/>
                </a:moveTo>
                <a:cubicBezTo>
                  <a:pt x="42359" y="5156"/>
                  <a:pt x="46166" y="10550"/>
                  <a:pt x="49101" y="16420"/>
                </a:cubicBezTo>
                <a:cubicBezTo>
                  <a:pt x="60682" y="39106"/>
                  <a:pt x="86542" y="90667"/>
                  <a:pt x="78768" y="113988"/>
                </a:cubicBezTo>
                <a:lnTo>
                  <a:pt x="68218" y="108038"/>
                </a:lnTo>
                <a:cubicBezTo>
                  <a:pt x="46721" y="86780"/>
                  <a:pt x="22845" y="67345"/>
                  <a:pt x="0" y="47515"/>
                </a:cubicBezTo>
                <a:lnTo>
                  <a:pt x="38313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39C466C4-49B1-23AE-4A9E-7AF9379EF06F}"/>
              </a:ext>
            </a:extLst>
          </p:cNvPr>
          <p:cNvSpPr/>
          <p:nvPr/>
        </p:nvSpPr>
        <p:spPr>
          <a:xfrm>
            <a:off x="2938216" y="280814"/>
            <a:ext cx="166975" cy="101454"/>
          </a:xfrm>
          <a:custGeom>
            <a:avLst/>
            <a:gdLst>
              <a:gd name="connsiteX0" fmla="*/ 142782 w 166975"/>
              <a:gd name="connsiteY0" fmla="*/ 101455 h 101454"/>
              <a:gd name="connsiteX1" fmla="*/ 0 w 166975"/>
              <a:gd name="connsiteY1" fmla="*/ 0 h 101454"/>
              <a:gd name="connsiteX2" fmla="*/ 166976 w 166975"/>
              <a:gd name="connsiteY2" fmla="*/ 88684 h 101454"/>
              <a:gd name="connsiteX3" fmla="*/ 142782 w 166975"/>
              <a:gd name="connsiteY3" fmla="*/ 101455 h 10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975" h="101454">
                <a:moveTo>
                  <a:pt x="142782" y="101455"/>
                </a:moveTo>
                <a:cubicBezTo>
                  <a:pt x="98599" y="62665"/>
                  <a:pt x="44024" y="39265"/>
                  <a:pt x="0" y="0"/>
                </a:cubicBezTo>
                <a:cubicBezTo>
                  <a:pt x="61714" y="19910"/>
                  <a:pt x="125966" y="34664"/>
                  <a:pt x="166976" y="88684"/>
                </a:cubicBezTo>
                <a:lnTo>
                  <a:pt x="142782" y="101455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DB7BD8B7-0502-2AB7-640E-A0C68A106E0E}"/>
              </a:ext>
            </a:extLst>
          </p:cNvPr>
          <p:cNvSpPr/>
          <p:nvPr/>
        </p:nvSpPr>
        <p:spPr>
          <a:xfrm>
            <a:off x="8457376" y="4650449"/>
            <a:ext cx="140482" cy="87305"/>
          </a:xfrm>
          <a:custGeom>
            <a:avLst/>
            <a:gdLst>
              <a:gd name="connsiteX0" fmla="*/ 55606 w 140482"/>
              <a:gd name="connsiteY0" fmla="*/ 1082 h 87305"/>
              <a:gd name="connsiteX1" fmla="*/ 133422 w 140482"/>
              <a:gd name="connsiteY1" fmla="*/ 9331 h 87305"/>
              <a:gd name="connsiteX2" fmla="*/ 140482 w 140482"/>
              <a:gd name="connsiteY2" fmla="*/ 18533 h 87305"/>
              <a:gd name="connsiteX3" fmla="*/ 63459 w 140482"/>
              <a:gd name="connsiteY3" fmla="*/ 39712 h 87305"/>
              <a:gd name="connsiteX4" fmla="*/ 0 w 140482"/>
              <a:gd name="connsiteY4" fmla="*/ 87306 h 87305"/>
              <a:gd name="connsiteX5" fmla="*/ 55606 w 140482"/>
              <a:gd name="connsiteY5" fmla="*/ 1082 h 87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482" h="87305">
                <a:moveTo>
                  <a:pt x="55606" y="1082"/>
                </a:moveTo>
                <a:cubicBezTo>
                  <a:pt x="80752" y="-1536"/>
                  <a:pt x="109705" y="368"/>
                  <a:pt x="133422" y="9331"/>
                </a:cubicBezTo>
                <a:cubicBezTo>
                  <a:pt x="139133" y="11473"/>
                  <a:pt x="138340" y="13297"/>
                  <a:pt x="140482" y="18533"/>
                </a:cubicBezTo>
                <a:cubicBezTo>
                  <a:pt x="121683" y="37094"/>
                  <a:pt x="88525" y="36777"/>
                  <a:pt x="63459" y="39712"/>
                </a:cubicBezTo>
                <a:cubicBezTo>
                  <a:pt x="53940" y="62398"/>
                  <a:pt x="20784" y="75883"/>
                  <a:pt x="0" y="87306"/>
                </a:cubicBezTo>
                <a:cubicBezTo>
                  <a:pt x="23083" y="64064"/>
                  <a:pt x="47673" y="33446"/>
                  <a:pt x="55606" y="108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55B04CC6-8D3D-8359-F54F-C117E8DBBA89}"/>
              </a:ext>
            </a:extLst>
          </p:cNvPr>
          <p:cNvSpPr/>
          <p:nvPr/>
        </p:nvSpPr>
        <p:spPr>
          <a:xfrm>
            <a:off x="11161684" y="1034386"/>
            <a:ext cx="116952" cy="95822"/>
          </a:xfrm>
          <a:custGeom>
            <a:avLst/>
            <a:gdLst>
              <a:gd name="connsiteX0" fmla="*/ 1094 w 116952"/>
              <a:gd name="connsiteY0" fmla="*/ 0 h 95822"/>
              <a:gd name="connsiteX1" fmla="*/ 30048 w 116952"/>
              <a:gd name="connsiteY1" fmla="*/ 34347 h 95822"/>
              <a:gd name="connsiteX2" fmla="*/ 112702 w 116952"/>
              <a:gd name="connsiteY2" fmla="*/ 77896 h 95822"/>
              <a:gd name="connsiteX3" fmla="*/ 116113 w 116952"/>
              <a:gd name="connsiteY3" fmla="*/ 95823 h 95822"/>
              <a:gd name="connsiteX4" fmla="*/ 7757 w 116952"/>
              <a:gd name="connsiteY4" fmla="*/ 55764 h 95822"/>
              <a:gd name="connsiteX5" fmla="*/ 1094 w 116952"/>
              <a:gd name="connsiteY5" fmla="*/ 0 h 9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952" h="95822">
                <a:moveTo>
                  <a:pt x="1094" y="0"/>
                </a:moveTo>
                <a:cubicBezTo>
                  <a:pt x="22829" y="4997"/>
                  <a:pt x="11962" y="21576"/>
                  <a:pt x="30048" y="34347"/>
                </a:cubicBezTo>
                <a:cubicBezTo>
                  <a:pt x="54083" y="51402"/>
                  <a:pt x="93348" y="54971"/>
                  <a:pt x="112702" y="77896"/>
                </a:cubicBezTo>
                <a:cubicBezTo>
                  <a:pt x="118573" y="84876"/>
                  <a:pt x="116906" y="86859"/>
                  <a:pt x="116113" y="95823"/>
                </a:cubicBezTo>
                <a:cubicBezTo>
                  <a:pt x="81131" y="80831"/>
                  <a:pt x="37742" y="78609"/>
                  <a:pt x="7757" y="55764"/>
                </a:cubicBezTo>
                <a:cubicBezTo>
                  <a:pt x="-2872" y="35220"/>
                  <a:pt x="222" y="22766"/>
                  <a:pt x="109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4CEBB552-E8DD-F698-7E88-7606F1774F28}"/>
              </a:ext>
            </a:extLst>
          </p:cNvPr>
          <p:cNvSpPr/>
          <p:nvPr/>
        </p:nvSpPr>
        <p:spPr>
          <a:xfrm>
            <a:off x="857247" y="6188717"/>
            <a:ext cx="150079" cy="53915"/>
          </a:xfrm>
          <a:custGeom>
            <a:avLst/>
            <a:gdLst>
              <a:gd name="connsiteX0" fmla="*/ 0 w 150079"/>
              <a:gd name="connsiteY0" fmla="*/ 1212 h 53915"/>
              <a:gd name="connsiteX1" fmla="*/ 16658 w 150079"/>
              <a:gd name="connsiteY1" fmla="*/ 22 h 53915"/>
              <a:gd name="connsiteX2" fmla="*/ 150080 w 150079"/>
              <a:gd name="connsiteY2" fmla="*/ 53803 h 53915"/>
              <a:gd name="connsiteX3" fmla="*/ 143099 w 150079"/>
              <a:gd name="connsiteY3" fmla="*/ 53882 h 53915"/>
              <a:gd name="connsiteX4" fmla="*/ 0 w 150079"/>
              <a:gd name="connsiteY4" fmla="*/ 1212 h 53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079" h="53915">
                <a:moveTo>
                  <a:pt x="0" y="1212"/>
                </a:moveTo>
                <a:cubicBezTo>
                  <a:pt x="5632" y="577"/>
                  <a:pt x="10947" y="101"/>
                  <a:pt x="16658" y="22"/>
                </a:cubicBezTo>
                <a:cubicBezTo>
                  <a:pt x="64807" y="-771"/>
                  <a:pt x="115733" y="20328"/>
                  <a:pt x="150080" y="53803"/>
                </a:cubicBezTo>
                <a:cubicBezTo>
                  <a:pt x="147779" y="53882"/>
                  <a:pt x="145400" y="53962"/>
                  <a:pt x="143099" y="53882"/>
                </a:cubicBezTo>
                <a:cubicBezTo>
                  <a:pt x="88684" y="52455"/>
                  <a:pt x="38948" y="40636"/>
                  <a:pt x="0" y="1212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8A0D3A26-85FB-196D-6DA5-61EA1F42353D}"/>
              </a:ext>
            </a:extLst>
          </p:cNvPr>
          <p:cNvSpPr/>
          <p:nvPr/>
        </p:nvSpPr>
        <p:spPr>
          <a:xfrm>
            <a:off x="10333736" y="1223967"/>
            <a:ext cx="54768" cy="69727"/>
          </a:xfrm>
          <a:custGeom>
            <a:avLst/>
            <a:gdLst>
              <a:gd name="connsiteX0" fmla="*/ 987 w 54768"/>
              <a:gd name="connsiteY0" fmla="*/ 795 h 69727"/>
              <a:gd name="connsiteX1" fmla="*/ 31209 w 54768"/>
              <a:gd name="connsiteY1" fmla="*/ 1589 h 69727"/>
              <a:gd name="connsiteX2" fmla="*/ 54768 w 54768"/>
              <a:gd name="connsiteY2" fmla="*/ 29669 h 69727"/>
              <a:gd name="connsiteX3" fmla="*/ 37713 w 54768"/>
              <a:gd name="connsiteY3" fmla="*/ 63381 h 69727"/>
              <a:gd name="connsiteX4" fmla="*/ 17407 w 54768"/>
              <a:gd name="connsiteY4" fmla="*/ 69727 h 69727"/>
              <a:gd name="connsiteX5" fmla="*/ 11061 w 54768"/>
              <a:gd name="connsiteY5" fmla="*/ 64095 h 69727"/>
              <a:gd name="connsiteX6" fmla="*/ 987 w 54768"/>
              <a:gd name="connsiteY6" fmla="*/ 795 h 6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768" h="69727">
                <a:moveTo>
                  <a:pt x="987" y="795"/>
                </a:moveTo>
                <a:cubicBezTo>
                  <a:pt x="11854" y="-632"/>
                  <a:pt x="20500" y="2"/>
                  <a:pt x="31209" y="1589"/>
                </a:cubicBezTo>
                <a:cubicBezTo>
                  <a:pt x="44456" y="11821"/>
                  <a:pt x="48185" y="14518"/>
                  <a:pt x="54768" y="29669"/>
                </a:cubicBezTo>
                <a:cubicBezTo>
                  <a:pt x="51120" y="47913"/>
                  <a:pt x="50802" y="50372"/>
                  <a:pt x="37713" y="63381"/>
                </a:cubicBezTo>
                <a:cubicBezTo>
                  <a:pt x="29543" y="70600"/>
                  <a:pt x="28512" y="69489"/>
                  <a:pt x="17407" y="69727"/>
                </a:cubicBezTo>
                <a:cubicBezTo>
                  <a:pt x="14393" y="67427"/>
                  <a:pt x="13282" y="66872"/>
                  <a:pt x="11061" y="64095"/>
                </a:cubicBezTo>
                <a:cubicBezTo>
                  <a:pt x="-2741" y="47200"/>
                  <a:pt x="-203" y="21182"/>
                  <a:pt x="987" y="79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E95DAC10-6C3D-D0F8-CAD1-E565A60B007B}"/>
              </a:ext>
            </a:extLst>
          </p:cNvPr>
          <p:cNvSpPr/>
          <p:nvPr/>
        </p:nvSpPr>
        <p:spPr>
          <a:xfrm>
            <a:off x="3249402" y="201332"/>
            <a:ext cx="95584" cy="58377"/>
          </a:xfrm>
          <a:custGeom>
            <a:avLst/>
            <a:gdLst>
              <a:gd name="connsiteX0" fmla="*/ 0 w 95584"/>
              <a:gd name="connsiteY0" fmla="*/ 0 h 58377"/>
              <a:gd name="connsiteX1" fmla="*/ 95585 w 95584"/>
              <a:gd name="connsiteY1" fmla="*/ 35537 h 58377"/>
              <a:gd name="connsiteX2" fmla="*/ 92094 w 95584"/>
              <a:gd name="connsiteY2" fmla="*/ 45056 h 58377"/>
              <a:gd name="connsiteX3" fmla="*/ 43628 w 95584"/>
              <a:gd name="connsiteY3" fmla="*/ 58144 h 58377"/>
              <a:gd name="connsiteX4" fmla="*/ 0 w 95584"/>
              <a:gd name="connsiteY4" fmla="*/ 0 h 58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4" h="58377">
                <a:moveTo>
                  <a:pt x="0" y="0"/>
                </a:moveTo>
                <a:cubicBezTo>
                  <a:pt x="30143" y="7218"/>
                  <a:pt x="71946" y="14754"/>
                  <a:pt x="95585" y="35537"/>
                </a:cubicBezTo>
                <a:lnTo>
                  <a:pt x="92094" y="45056"/>
                </a:lnTo>
                <a:cubicBezTo>
                  <a:pt x="75674" y="52274"/>
                  <a:pt x="62110" y="59810"/>
                  <a:pt x="43628" y="58144"/>
                </a:cubicBezTo>
                <a:cubicBezTo>
                  <a:pt x="23242" y="48546"/>
                  <a:pt x="11105" y="19276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581D0A6F-7166-FB28-8E9F-476C648B4252}"/>
              </a:ext>
            </a:extLst>
          </p:cNvPr>
          <p:cNvSpPr/>
          <p:nvPr/>
        </p:nvSpPr>
        <p:spPr>
          <a:xfrm>
            <a:off x="7869194" y="142474"/>
            <a:ext cx="92570" cy="48705"/>
          </a:xfrm>
          <a:custGeom>
            <a:avLst/>
            <a:gdLst>
              <a:gd name="connsiteX0" fmla="*/ 0 w 92570"/>
              <a:gd name="connsiteY0" fmla="*/ 35934 h 48705"/>
              <a:gd name="connsiteX1" fmla="*/ 83607 w 92570"/>
              <a:gd name="connsiteY1" fmla="*/ 794 h 48705"/>
              <a:gd name="connsiteX2" fmla="*/ 91619 w 92570"/>
              <a:gd name="connsiteY2" fmla="*/ 2618 h 48705"/>
              <a:gd name="connsiteX3" fmla="*/ 92571 w 92570"/>
              <a:gd name="connsiteY3" fmla="*/ 12375 h 48705"/>
              <a:gd name="connsiteX4" fmla="*/ 10471 w 92570"/>
              <a:gd name="connsiteY4" fmla="*/ 48705 h 48705"/>
              <a:gd name="connsiteX5" fmla="*/ 0 w 92570"/>
              <a:gd name="connsiteY5" fmla="*/ 35934 h 48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570" h="48705">
                <a:moveTo>
                  <a:pt x="0" y="35934"/>
                </a:moveTo>
                <a:cubicBezTo>
                  <a:pt x="24749" y="19355"/>
                  <a:pt x="52116" y="-4680"/>
                  <a:pt x="83607" y="794"/>
                </a:cubicBezTo>
                <a:cubicBezTo>
                  <a:pt x="86780" y="1349"/>
                  <a:pt x="88683" y="1904"/>
                  <a:pt x="91619" y="2618"/>
                </a:cubicBezTo>
                <a:lnTo>
                  <a:pt x="92571" y="12375"/>
                </a:lnTo>
                <a:cubicBezTo>
                  <a:pt x="68615" y="40218"/>
                  <a:pt x="45214" y="42597"/>
                  <a:pt x="10471" y="48705"/>
                </a:cubicBezTo>
                <a:lnTo>
                  <a:pt x="0" y="35934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52746997-DA6A-A3E7-B0F4-CAC7AD2EB303}"/>
              </a:ext>
            </a:extLst>
          </p:cNvPr>
          <p:cNvSpPr/>
          <p:nvPr/>
        </p:nvSpPr>
        <p:spPr>
          <a:xfrm>
            <a:off x="3067290" y="219497"/>
            <a:ext cx="51866" cy="70042"/>
          </a:xfrm>
          <a:custGeom>
            <a:avLst/>
            <a:gdLst>
              <a:gd name="connsiteX0" fmla="*/ 1096 w 51866"/>
              <a:gd name="connsiteY0" fmla="*/ 0 h 70042"/>
              <a:gd name="connsiteX1" fmla="*/ 36474 w 51866"/>
              <a:gd name="connsiteY1" fmla="*/ 20862 h 70042"/>
              <a:gd name="connsiteX2" fmla="*/ 51863 w 51866"/>
              <a:gd name="connsiteY2" fmla="*/ 70043 h 70042"/>
              <a:gd name="connsiteX3" fmla="*/ 5220 w 51866"/>
              <a:gd name="connsiteY3" fmla="*/ 53147 h 70042"/>
              <a:gd name="connsiteX4" fmla="*/ 1096 w 51866"/>
              <a:gd name="connsiteY4" fmla="*/ 0 h 7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866" h="70042">
                <a:moveTo>
                  <a:pt x="1096" y="0"/>
                </a:moveTo>
                <a:cubicBezTo>
                  <a:pt x="14977" y="4045"/>
                  <a:pt x="26162" y="10788"/>
                  <a:pt x="36474" y="20862"/>
                </a:cubicBezTo>
                <a:cubicBezTo>
                  <a:pt x="50911" y="34902"/>
                  <a:pt x="51942" y="51243"/>
                  <a:pt x="51863" y="70043"/>
                </a:cubicBezTo>
                <a:cubicBezTo>
                  <a:pt x="30445" y="68535"/>
                  <a:pt x="21006" y="67821"/>
                  <a:pt x="5220" y="53147"/>
                </a:cubicBezTo>
                <a:cubicBezTo>
                  <a:pt x="-1601" y="34744"/>
                  <a:pt x="-253" y="19117"/>
                  <a:pt x="109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A39242A6-A247-4534-2052-4C42130708B8}"/>
              </a:ext>
            </a:extLst>
          </p:cNvPr>
          <p:cNvSpPr/>
          <p:nvPr/>
        </p:nvSpPr>
        <p:spPr>
          <a:xfrm>
            <a:off x="1078242" y="2001980"/>
            <a:ext cx="55414" cy="55455"/>
          </a:xfrm>
          <a:custGeom>
            <a:avLst/>
            <a:gdLst>
              <a:gd name="connsiteX0" fmla="*/ 17292 w 55414"/>
              <a:gd name="connsiteY0" fmla="*/ 2054 h 55455"/>
              <a:gd name="connsiteX1" fmla="*/ 52274 w 55414"/>
              <a:gd name="connsiteY1" fmla="*/ 14905 h 55455"/>
              <a:gd name="connsiteX2" fmla="*/ 42755 w 55414"/>
              <a:gd name="connsiteY2" fmla="*/ 50997 h 55455"/>
              <a:gd name="connsiteX3" fmla="*/ 13564 w 55414"/>
              <a:gd name="connsiteY3" fmla="*/ 51631 h 55455"/>
              <a:gd name="connsiteX4" fmla="*/ 79 w 55414"/>
              <a:gd name="connsiteY4" fmla="*/ 25693 h 55455"/>
              <a:gd name="connsiteX5" fmla="*/ 17292 w 55414"/>
              <a:gd name="connsiteY5" fmla="*/ 2054 h 55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414" h="55455">
                <a:moveTo>
                  <a:pt x="17292" y="2054"/>
                </a:moveTo>
                <a:cubicBezTo>
                  <a:pt x="30539" y="-3340"/>
                  <a:pt x="45690" y="2213"/>
                  <a:pt x="52274" y="14905"/>
                </a:cubicBezTo>
                <a:cubicBezTo>
                  <a:pt x="58858" y="27597"/>
                  <a:pt x="54812" y="43223"/>
                  <a:pt x="42755" y="50997"/>
                </a:cubicBezTo>
                <a:cubicBezTo>
                  <a:pt x="33950" y="56708"/>
                  <a:pt x="22607" y="56946"/>
                  <a:pt x="13564" y="51631"/>
                </a:cubicBezTo>
                <a:cubicBezTo>
                  <a:pt x="4521" y="46237"/>
                  <a:pt x="-714" y="36243"/>
                  <a:pt x="79" y="25693"/>
                </a:cubicBezTo>
                <a:cubicBezTo>
                  <a:pt x="793" y="15222"/>
                  <a:pt x="7535" y="6021"/>
                  <a:pt x="17292" y="2054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47910843-0616-1C55-1CF1-0C88E73F0820}"/>
              </a:ext>
            </a:extLst>
          </p:cNvPr>
          <p:cNvSpPr/>
          <p:nvPr/>
        </p:nvSpPr>
        <p:spPr>
          <a:xfrm>
            <a:off x="7434105" y="53791"/>
            <a:ext cx="45307" cy="79482"/>
          </a:xfrm>
          <a:custGeom>
            <a:avLst/>
            <a:gdLst>
              <a:gd name="connsiteX0" fmla="*/ 0 w 45307"/>
              <a:gd name="connsiteY0" fmla="*/ 56240 h 79482"/>
              <a:gd name="connsiteX1" fmla="*/ 1745 w 45307"/>
              <a:gd name="connsiteY1" fmla="*/ 51877 h 79482"/>
              <a:gd name="connsiteX2" fmla="*/ 1507 w 45307"/>
              <a:gd name="connsiteY2" fmla="*/ 4442 h 79482"/>
              <a:gd name="connsiteX3" fmla="*/ 8091 w 45307"/>
              <a:gd name="connsiteY3" fmla="*/ 0 h 79482"/>
              <a:gd name="connsiteX4" fmla="*/ 43469 w 45307"/>
              <a:gd name="connsiteY4" fmla="*/ 38075 h 79482"/>
              <a:gd name="connsiteX5" fmla="*/ 40217 w 45307"/>
              <a:gd name="connsiteY5" fmla="*/ 65442 h 79482"/>
              <a:gd name="connsiteX6" fmla="*/ 24432 w 45307"/>
              <a:gd name="connsiteY6" fmla="*/ 79482 h 79482"/>
              <a:gd name="connsiteX7" fmla="*/ 9281 w 45307"/>
              <a:gd name="connsiteY7" fmla="*/ 75595 h 79482"/>
              <a:gd name="connsiteX8" fmla="*/ 0 w 45307"/>
              <a:gd name="connsiteY8" fmla="*/ 56240 h 79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307" h="79482">
                <a:moveTo>
                  <a:pt x="0" y="56240"/>
                </a:moveTo>
                <a:cubicBezTo>
                  <a:pt x="555" y="54812"/>
                  <a:pt x="1190" y="53385"/>
                  <a:pt x="1745" y="51877"/>
                </a:cubicBezTo>
                <a:cubicBezTo>
                  <a:pt x="8646" y="33395"/>
                  <a:pt x="6822" y="23004"/>
                  <a:pt x="1507" y="4442"/>
                </a:cubicBezTo>
                <a:lnTo>
                  <a:pt x="8091" y="0"/>
                </a:lnTo>
                <a:cubicBezTo>
                  <a:pt x="23242" y="7456"/>
                  <a:pt x="37837" y="21814"/>
                  <a:pt x="43469" y="38075"/>
                </a:cubicBezTo>
                <a:cubicBezTo>
                  <a:pt x="47515" y="49656"/>
                  <a:pt x="44183" y="54416"/>
                  <a:pt x="40217" y="65442"/>
                </a:cubicBezTo>
                <a:lnTo>
                  <a:pt x="24432" y="79482"/>
                </a:lnTo>
                <a:lnTo>
                  <a:pt x="9281" y="75595"/>
                </a:lnTo>
                <a:lnTo>
                  <a:pt x="0" y="5624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4AB9C112-1113-06F7-37EE-D5A23C8F4F56}"/>
              </a:ext>
            </a:extLst>
          </p:cNvPr>
          <p:cNvSpPr/>
          <p:nvPr/>
        </p:nvSpPr>
        <p:spPr>
          <a:xfrm>
            <a:off x="2469887" y="434067"/>
            <a:ext cx="73139" cy="80037"/>
          </a:xfrm>
          <a:custGeom>
            <a:avLst/>
            <a:gdLst>
              <a:gd name="connsiteX0" fmla="*/ 717 w 73139"/>
              <a:gd name="connsiteY0" fmla="*/ 0 h 80037"/>
              <a:gd name="connsiteX1" fmla="*/ 73140 w 73139"/>
              <a:gd name="connsiteY1" fmla="*/ 80037 h 80037"/>
              <a:gd name="connsiteX2" fmla="*/ 9998 w 73139"/>
              <a:gd name="connsiteY2" fmla="*/ 57351 h 80037"/>
              <a:gd name="connsiteX3" fmla="*/ 717 w 73139"/>
              <a:gd name="connsiteY3" fmla="*/ 0 h 8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139" h="80037">
                <a:moveTo>
                  <a:pt x="717" y="0"/>
                </a:moveTo>
                <a:cubicBezTo>
                  <a:pt x="25308" y="11026"/>
                  <a:pt x="55609" y="58461"/>
                  <a:pt x="73140" y="80037"/>
                </a:cubicBezTo>
                <a:cubicBezTo>
                  <a:pt x="51484" y="74961"/>
                  <a:pt x="27608" y="71946"/>
                  <a:pt x="9998" y="57351"/>
                </a:cubicBezTo>
                <a:cubicBezTo>
                  <a:pt x="-2773" y="39979"/>
                  <a:pt x="83" y="20465"/>
                  <a:pt x="7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03868232-CDD6-AC45-E77C-476A40E7B266}"/>
              </a:ext>
            </a:extLst>
          </p:cNvPr>
          <p:cNvSpPr/>
          <p:nvPr/>
        </p:nvSpPr>
        <p:spPr>
          <a:xfrm>
            <a:off x="11480311" y="1424520"/>
            <a:ext cx="105817" cy="25932"/>
          </a:xfrm>
          <a:custGeom>
            <a:avLst/>
            <a:gdLst>
              <a:gd name="connsiteX0" fmla="*/ 0 w 105817"/>
              <a:gd name="connsiteY0" fmla="*/ 5055 h 25932"/>
              <a:gd name="connsiteX1" fmla="*/ 100581 w 105817"/>
              <a:gd name="connsiteY1" fmla="*/ 9973 h 25932"/>
              <a:gd name="connsiteX2" fmla="*/ 105817 w 105817"/>
              <a:gd name="connsiteY2" fmla="*/ 17192 h 25932"/>
              <a:gd name="connsiteX3" fmla="*/ 5235 w 105817"/>
              <a:gd name="connsiteY3" fmla="*/ 23220 h 25932"/>
              <a:gd name="connsiteX4" fmla="*/ 0 w 105817"/>
              <a:gd name="connsiteY4" fmla="*/ 5055 h 25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817" h="25932">
                <a:moveTo>
                  <a:pt x="0" y="5055"/>
                </a:moveTo>
                <a:cubicBezTo>
                  <a:pt x="38313" y="-3353"/>
                  <a:pt x="63141" y="-973"/>
                  <a:pt x="100581" y="9973"/>
                </a:cubicBezTo>
                <a:lnTo>
                  <a:pt x="105817" y="17192"/>
                </a:lnTo>
                <a:cubicBezTo>
                  <a:pt x="77499" y="32184"/>
                  <a:pt x="36409" y="23379"/>
                  <a:pt x="5235" y="23220"/>
                </a:cubicBezTo>
                <a:lnTo>
                  <a:pt x="0" y="5055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A524972C-F2D9-5ABE-EA31-5935659F737D}"/>
              </a:ext>
            </a:extLst>
          </p:cNvPr>
          <p:cNvSpPr/>
          <p:nvPr/>
        </p:nvSpPr>
        <p:spPr>
          <a:xfrm>
            <a:off x="8437706" y="4585796"/>
            <a:ext cx="60045" cy="82471"/>
          </a:xfrm>
          <a:custGeom>
            <a:avLst/>
            <a:gdLst>
              <a:gd name="connsiteX0" fmla="*/ 9358 w 60045"/>
              <a:gd name="connsiteY0" fmla="*/ 293 h 82471"/>
              <a:gd name="connsiteX1" fmla="*/ 57270 w 60045"/>
              <a:gd name="connsiteY1" fmla="*/ 5846 h 82471"/>
              <a:gd name="connsiteX2" fmla="*/ 60046 w 60045"/>
              <a:gd name="connsiteY2" fmla="*/ 13382 h 82471"/>
              <a:gd name="connsiteX3" fmla="*/ 7693 w 60045"/>
              <a:gd name="connsiteY3" fmla="*/ 53916 h 82471"/>
              <a:gd name="connsiteX4" fmla="*/ 156 w 60045"/>
              <a:gd name="connsiteY4" fmla="*/ 82472 h 82471"/>
              <a:gd name="connsiteX5" fmla="*/ 9358 w 60045"/>
              <a:gd name="connsiteY5" fmla="*/ 293 h 82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45" h="82471">
                <a:moveTo>
                  <a:pt x="9358" y="293"/>
                </a:moveTo>
                <a:cubicBezTo>
                  <a:pt x="26968" y="-421"/>
                  <a:pt x="40294" y="-262"/>
                  <a:pt x="57270" y="5846"/>
                </a:cubicBezTo>
                <a:lnTo>
                  <a:pt x="60046" y="13382"/>
                </a:lnTo>
                <a:cubicBezTo>
                  <a:pt x="48623" y="32736"/>
                  <a:pt x="26413" y="42731"/>
                  <a:pt x="7693" y="53916"/>
                </a:cubicBezTo>
                <a:lnTo>
                  <a:pt x="156" y="82472"/>
                </a:lnTo>
                <a:cubicBezTo>
                  <a:pt x="-1509" y="54629"/>
                  <a:pt x="10707" y="28453"/>
                  <a:pt x="9358" y="29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7C556607-0F0C-EE21-38EC-12A249244488}"/>
              </a:ext>
            </a:extLst>
          </p:cNvPr>
          <p:cNvSpPr/>
          <p:nvPr/>
        </p:nvSpPr>
        <p:spPr>
          <a:xfrm>
            <a:off x="10626203" y="4020910"/>
            <a:ext cx="47944" cy="56240"/>
          </a:xfrm>
          <a:custGeom>
            <a:avLst/>
            <a:gdLst>
              <a:gd name="connsiteX0" fmla="*/ 8044 w 47944"/>
              <a:gd name="connsiteY0" fmla="*/ 0 h 56240"/>
              <a:gd name="connsiteX1" fmla="*/ 47944 w 47944"/>
              <a:gd name="connsiteY1" fmla="*/ 20466 h 56240"/>
              <a:gd name="connsiteX2" fmla="*/ 20022 w 47944"/>
              <a:gd name="connsiteY2" fmla="*/ 41645 h 56240"/>
              <a:gd name="connsiteX3" fmla="*/ 7965 w 47944"/>
              <a:gd name="connsiteY3" fmla="*/ 55843 h 56240"/>
              <a:gd name="connsiteX4" fmla="*/ 1302 w 47944"/>
              <a:gd name="connsiteY4" fmla="*/ 56240 h 56240"/>
              <a:gd name="connsiteX5" fmla="*/ 8044 w 47944"/>
              <a:gd name="connsiteY5" fmla="*/ 0 h 5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44" h="56240">
                <a:moveTo>
                  <a:pt x="8044" y="0"/>
                </a:moveTo>
                <a:cubicBezTo>
                  <a:pt x="25020" y="1825"/>
                  <a:pt x="37315" y="7694"/>
                  <a:pt x="47944" y="20466"/>
                </a:cubicBezTo>
                <a:cubicBezTo>
                  <a:pt x="41757" y="34823"/>
                  <a:pt x="33507" y="35537"/>
                  <a:pt x="20022" y="41645"/>
                </a:cubicBezTo>
                <a:lnTo>
                  <a:pt x="7965" y="55843"/>
                </a:lnTo>
                <a:lnTo>
                  <a:pt x="1302" y="56240"/>
                </a:lnTo>
                <a:cubicBezTo>
                  <a:pt x="-2902" y="37996"/>
                  <a:pt x="4078" y="18086"/>
                  <a:pt x="8044" y="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727CA520-84AC-B489-F811-3AE7F558B0D3}"/>
              </a:ext>
            </a:extLst>
          </p:cNvPr>
          <p:cNvSpPr/>
          <p:nvPr/>
        </p:nvSpPr>
        <p:spPr>
          <a:xfrm>
            <a:off x="2045729" y="1072453"/>
            <a:ext cx="45189" cy="45230"/>
          </a:xfrm>
          <a:custGeom>
            <a:avLst/>
            <a:gdLst>
              <a:gd name="connsiteX0" fmla="*/ 10808 w 45189"/>
              <a:gd name="connsiteY0" fmla="*/ 3340 h 45230"/>
              <a:gd name="connsiteX1" fmla="*/ 35478 w 45189"/>
              <a:gd name="connsiteY1" fmla="*/ 4054 h 45230"/>
              <a:gd name="connsiteX2" fmla="*/ 44759 w 45189"/>
              <a:gd name="connsiteY2" fmla="*/ 26979 h 45230"/>
              <a:gd name="connsiteX3" fmla="*/ 27545 w 45189"/>
              <a:gd name="connsiteY3" fmla="*/ 44668 h 45230"/>
              <a:gd name="connsiteX4" fmla="*/ 1686 w 45189"/>
              <a:gd name="connsiteY4" fmla="*/ 31103 h 45230"/>
              <a:gd name="connsiteX5" fmla="*/ 10808 w 45189"/>
              <a:gd name="connsiteY5" fmla="*/ 3340 h 45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189" h="45230">
                <a:moveTo>
                  <a:pt x="10808" y="3340"/>
                </a:moveTo>
                <a:cubicBezTo>
                  <a:pt x="18423" y="-1340"/>
                  <a:pt x="28180" y="-1102"/>
                  <a:pt x="35478" y="4054"/>
                </a:cubicBezTo>
                <a:cubicBezTo>
                  <a:pt x="42855" y="9131"/>
                  <a:pt x="46504" y="18174"/>
                  <a:pt x="44759" y="26979"/>
                </a:cubicBezTo>
                <a:cubicBezTo>
                  <a:pt x="43013" y="35783"/>
                  <a:pt x="36271" y="42764"/>
                  <a:pt x="27545" y="44668"/>
                </a:cubicBezTo>
                <a:cubicBezTo>
                  <a:pt x="16757" y="47127"/>
                  <a:pt x="5811" y="41336"/>
                  <a:pt x="1686" y="31103"/>
                </a:cubicBezTo>
                <a:cubicBezTo>
                  <a:pt x="-2518" y="20871"/>
                  <a:pt x="1369" y="9131"/>
                  <a:pt x="10808" y="3340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5370A0B0-BC41-391A-F746-4A709F5CAB30}"/>
              </a:ext>
            </a:extLst>
          </p:cNvPr>
          <p:cNvSpPr/>
          <p:nvPr/>
        </p:nvSpPr>
        <p:spPr>
          <a:xfrm>
            <a:off x="2403750" y="601570"/>
            <a:ext cx="45081" cy="45024"/>
          </a:xfrm>
          <a:custGeom>
            <a:avLst/>
            <a:gdLst>
              <a:gd name="connsiteX0" fmla="*/ 8948 w 45081"/>
              <a:gd name="connsiteY0" fmla="*/ 4549 h 45024"/>
              <a:gd name="connsiteX1" fmla="*/ 40440 w 45081"/>
              <a:gd name="connsiteY1" fmla="*/ 8833 h 45024"/>
              <a:gd name="connsiteX2" fmla="*/ 36315 w 45081"/>
              <a:gd name="connsiteY2" fmla="*/ 40324 h 45024"/>
              <a:gd name="connsiteX3" fmla="*/ 4665 w 45081"/>
              <a:gd name="connsiteY3" fmla="*/ 36200 h 45024"/>
              <a:gd name="connsiteX4" fmla="*/ 8948 w 45081"/>
              <a:gd name="connsiteY4" fmla="*/ 4549 h 4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1" h="45024">
                <a:moveTo>
                  <a:pt x="8948" y="4549"/>
                </a:moveTo>
                <a:cubicBezTo>
                  <a:pt x="18864" y="-2907"/>
                  <a:pt x="32904" y="-1003"/>
                  <a:pt x="40440" y="8833"/>
                </a:cubicBezTo>
                <a:cubicBezTo>
                  <a:pt x="47975" y="18669"/>
                  <a:pt x="46151" y="32789"/>
                  <a:pt x="36315" y="40324"/>
                </a:cubicBezTo>
                <a:cubicBezTo>
                  <a:pt x="26399" y="47939"/>
                  <a:pt x="12201" y="46115"/>
                  <a:pt x="4665" y="36200"/>
                </a:cubicBezTo>
                <a:cubicBezTo>
                  <a:pt x="-2950" y="26205"/>
                  <a:pt x="-1047" y="12006"/>
                  <a:pt x="8948" y="4549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30F8C834-55C5-0440-06EC-2D1BD4221D13}"/>
              </a:ext>
            </a:extLst>
          </p:cNvPr>
          <p:cNvSpPr/>
          <p:nvPr/>
        </p:nvSpPr>
        <p:spPr>
          <a:xfrm>
            <a:off x="2146122" y="1148788"/>
            <a:ext cx="44549" cy="44508"/>
          </a:xfrm>
          <a:custGeom>
            <a:avLst/>
            <a:gdLst>
              <a:gd name="connsiteX0" fmla="*/ 8618 w 44549"/>
              <a:gd name="connsiteY0" fmla="*/ 4663 h 44508"/>
              <a:gd name="connsiteX1" fmla="*/ 30908 w 44549"/>
              <a:gd name="connsiteY1" fmla="*/ 1728 h 44508"/>
              <a:gd name="connsiteX2" fmla="*/ 44392 w 44549"/>
              <a:gd name="connsiteY2" fmla="*/ 19655 h 44508"/>
              <a:gd name="connsiteX3" fmla="*/ 35429 w 44549"/>
              <a:gd name="connsiteY3" fmla="*/ 40199 h 44508"/>
              <a:gd name="connsiteX4" fmla="*/ 4493 w 44549"/>
              <a:gd name="connsiteY4" fmla="*/ 35599 h 44508"/>
              <a:gd name="connsiteX5" fmla="*/ 8618 w 44549"/>
              <a:gd name="connsiteY5" fmla="*/ 4663 h 44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49" h="44508">
                <a:moveTo>
                  <a:pt x="8618" y="4663"/>
                </a:moveTo>
                <a:cubicBezTo>
                  <a:pt x="14964" y="-255"/>
                  <a:pt x="23451" y="-1366"/>
                  <a:pt x="30908" y="1728"/>
                </a:cubicBezTo>
                <a:cubicBezTo>
                  <a:pt x="38285" y="4821"/>
                  <a:pt x="43441" y="11722"/>
                  <a:pt x="44392" y="19655"/>
                </a:cubicBezTo>
                <a:cubicBezTo>
                  <a:pt x="45344" y="27587"/>
                  <a:pt x="41933" y="35519"/>
                  <a:pt x="35429" y="40199"/>
                </a:cubicBezTo>
                <a:cubicBezTo>
                  <a:pt x="25593" y="47418"/>
                  <a:pt x="11791" y="45355"/>
                  <a:pt x="4493" y="35599"/>
                </a:cubicBezTo>
                <a:cubicBezTo>
                  <a:pt x="-2805" y="25842"/>
                  <a:pt x="-1060" y="12119"/>
                  <a:pt x="8618" y="4663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18B0121B-23F7-F3D3-4351-F4D719AE8E24}"/>
              </a:ext>
            </a:extLst>
          </p:cNvPr>
          <p:cNvSpPr/>
          <p:nvPr/>
        </p:nvSpPr>
        <p:spPr>
          <a:xfrm>
            <a:off x="11129391" y="1135523"/>
            <a:ext cx="43779" cy="44121"/>
          </a:xfrm>
          <a:custGeom>
            <a:avLst/>
            <a:gdLst>
              <a:gd name="connsiteX0" fmla="*/ 5228 w 43779"/>
              <a:gd name="connsiteY0" fmla="*/ 0 h 44121"/>
              <a:gd name="connsiteX1" fmla="*/ 43780 w 43779"/>
              <a:gd name="connsiteY1" fmla="*/ 16341 h 44121"/>
              <a:gd name="connsiteX2" fmla="*/ 43145 w 43779"/>
              <a:gd name="connsiteY2" fmla="*/ 25542 h 44121"/>
              <a:gd name="connsiteX3" fmla="*/ 27518 w 43779"/>
              <a:gd name="connsiteY3" fmla="*/ 36885 h 44121"/>
              <a:gd name="connsiteX4" fmla="*/ 3324 w 43779"/>
              <a:gd name="connsiteY4" fmla="*/ 43787 h 44121"/>
              <a:gd name="connsiteX5" fmla="*/ 5228 w 43779"/>
              <a:gd name="connsiteY5" fmla="*/ 0 h 44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9" h="44121">
                <a:moveTo>
                  <a:pt x="5228" y="0"/>
                </a:moveTo>
                <a:cubicBezTo>
                  <a:pt x="19427" y="4125"/>
                  <a:pt x="31484" y="7853"/>
                  <a:pt x="43780" y="16341"/>
                </a:cubicBezTo>
                <a:lnTo>
                  <a:pt x="43145" y="25542"/>
                </a:lnTo>
                <a:lnTo>
                  <a:pt x="27518" y="36885"/>
                </a:lnTo>
                <a:cubicBezTo>
                  <a:pt x="17047" y="43073"/>
                  <a:pt x="15858" y="44976"/>
                  <a:pt x="3324" y="43787"/>
                </a:cubicBezTo>
                <a:cubicBezTo>
                  <a:pt x="-3498" y="28953"/>
                  <a:pt x="1738" y="15309"/>
                  <a:pt x="522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839C1F7-0E3A-59B3-100F-C83FCA160FC6}"/>
              </a:ext>
            </a:extLst>
          </p:cNvPr>
          <p:cNvSpPr/>
          <p:nvPr/>
        </p:nvSpPr>
        <p:spPr>
          <a:xfrm>
            <a:off x="-88219" y="-76019"/>
            <a:ext cx="12294607" cy="2738160"/>
          </a:xfrm>
          <a:prstGeom prst="rect">
            <a:avLst/>
          </a:prstGeom>
          <a:solidFill>
            <a:srgbClr val="A9E0D8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A" sz="3600" dirty="0">
                <a:solidFill>
                  <a:srgbClr val="1C343F"/>
                </a:solidFill>
                <a:latin typeface="Radio Canada Medium" pitchFamily="2" charset="0"/>
              </a:rPr>
              <a:t>La meilleure stratégie pour sortir d’une grosse forêt </a:t>
            </a:r>
          </a:p>
          <a:p>
            <a:pPr algn="ctr"/>
            <a:r>
              <a:rPr lang="fr-CA" sz="3600" dirty="0">
                <a:solidFill>
                  <a:srgbClr val="1C343F"/>
                </a:solidFill>
                <a:latin typeface="Radio Canada Medium" pitchFamily="2" charset="0"/>
              </a:rPr>
              <a:t>est un chemin d’évasion en ligne droite </a:t>
            </a:r>
          </a:p>
          <a:p>
            <a:pPr algn="ctr"/>
            <a:r>
              <a:rPr lang="fr-CA" sz="3600" dirty="0">
                <a:solidFill>
                  <a:srgbClr val="1C343F"/>
                </a:solidFill>
                <a:latin typeface="Radio Canada Medium" pitchFamily="2" charset="0"/>
              </a:rPr>
              <a:t>dont le pire cas est la longueur du diamètre.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4" name="Rectangle 3">
                <a:extLst>
                  <a:ext uri="{FF2B5EF4-FFF2-40B4-BE49-F238E27FC236}">
                    <a16:creationId xmlns:a16="http://schemas.microsoft.com/office/drawing/2014/main" id="{C33CE40A-1D50-D2AD-390A-38A8C34F3937}"/>
                  </a:ext>
                </a:extLst>
              </p:cNvPr>
              <p:cNvSpPr/>
              <p:nvPr/>
            </p:nvSpPr>
            <p:spPr>
              <a:xfrm>
                <a:off x="262647" y="2647606"/>
                <a:ext cx="11974464" cy="4213655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457200" indent="-45720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fr-CA" sz="3200" dirty="0">
                    <a:solidFill>
                      <a:schemeClr val="tx1"/>
                    </a:solidFill>
                  </a:rPr>
                  <a:t>La ligne droite est toujours un chemin d’évasion de longueur </a:t>
                </a:r>
                <a14:m>
                  <m:oMath xmlns:m="http://schemas.openxmlformats.org/officeDocument/2006/math">
                    <m:r>
                      <a:rPr lang="fr-CA" sz="320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𝐿</m:t>
                    </m:r>
                  </m:oMath>
                </a14:m>
                <a:r>
                  <a:rPr lang="fr-CA" sz="3200" dirty="0">
                    <a:solidFill>
                      <a:schemeClr val="tx1"/>
                    </a:solidFill>
                  </a:rPr>
                  <a:t>.</a:t>
                </a:r>
              </a:p>
              <a:p>
                <a:pPr marL="457200" indent="-45720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fr-CA" sz="3200" dirty="0">
                    <a:solidFill>
                      <a:schemeClr val="tx1"/>
                    </a:solidFill>
                  </a:rPr>
                  <a:t>S’il existe un autre chemin d’évasion plus petit, </a:t>
                </a:r>
              </a:p>
              <a:p>
                <a:r>
                  <a:rPr lang="fr-CA" sz="3200" dirty="0">
                    <a:solidFill>
                      <a:schemeClr val="tx1"/>
                    </a:solidFill>
                  </a:rPr>
                  <a:t>                       alors on peut tout le couvrir par le losange.</a:t>
                </a:r>
              </a:p>
              <a:p>
                <a:pPr marL="457200" indent="-45720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fr-CA" sz="3200" dirty="0">
                    <a:solidFill>
                      <a:schemeClr val="tx1"/>
                    </a:solidFill>
                  </a:rPr>
                  <a:t>Donc, ce n’est pas un chemin d’évasion</a:t>
                </a:r>
              </a:p>
              <a:p>
                <a:r>
                  <a:rPr lang="fr-CA" sz="3200" dirty="0">
                    <a:solidFill>
                      <a:schemeClr val="tx1"/>
                    </a:solidFill>
                  </a:rPr>
                  <a:t>                       si c’est une grosse forêt,</a:t>
                </a:r>
              </a:p>
              <a:p>
                <a:r>
                  <a:rPr lang="fr-CA" sz="3200" dirty="0">
                    <a:solidFill>
                      <a:schemeClr val="tx1"/>
                    </a:solidFill>
                  </a:rPr>
                  <a:t>                       car elle contient le losange.</a:t>
                </a:r>
              </a:p>
            </p:txBody>
          </p:sp>
        </mc:Choice>
        <mc:Fallback>
          <p:sp>
            <p:nvSpPr>
              <p:cNvPr id="4" name="Rectangle 3">
                <a:extLst>
                  <a:ext uri="{FF2B5EF4-FFF2-40B4-BE49-F238E27FC236}">
                    <a16:creationId xmlns:a16="http://schemas.microsoft.com/office/drawing/2014/main" id="{C33CE40A-1D50-D2AD-390A-38A8C34F393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2647" y="2647606"/>
                <a:ext cx="11974464" cy="4213655"/>
              </a:xfrm>
              <a:prstGeom prst="rect">
                <a:avLst/>
              </a:prstGeom>
              <a:blipFill>
                <a:blip r:embed="rId3"/>
                <a:stretch>
                  <a:fillRect l="-1118"/>
                </a:stretch>
              </a:blipFill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91593209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0F09FD-CDB2-4F7F-CD4B-4B2FBDA13E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91614104-10BA-25EA-255F-AE92A2A010AB}"/>
              </a:ext>
            </a:extLst>
          </p:cNvPr>
          <p:cNvSpPr/>
          <p:nvPr/>
        </p:nvSpPr>
        <p:spPr>
          <a:xfrm>
            <a:off x="-51303" y="0"/>
            <a:ext cx="12294606" cy="6853299"/>
          </a:xfrm>
          <a:custGeom>
            <a:avLst/>
            <a:gdLst>
              <a:gd name="connsiteX0" fmla="*/ 0 w 12188348"/>
              <a:gd name="connsiteY0" fmla="*/ 0 h 6853299"/>
              <a:gd name="connsiteX1" fmla="*/ 8300317 w 12188348"/>
              <a:gd name="connsiteY1" fmla="*/ 0 h 6853299"/>
              <a:gd name="connsiteX2" fmla="*/ 8469513 w 12188348"/>
              <a:gd name="connsiteY2" fmla="*/ 0 h 6853299"/>
              <a:gd name="connsiteX3" fmla="*/ 8547964 w 12188348"/>
              <a:gd name="connsiteY3" fmla="*/ 0 h 6853299"/>
              <a:gd name="connsiteX4" fmla="*/ 8770387 w 12188348"/>
              <a:gd name="connsiteY4" fmla="*/ 0 h 6853299"/>
              <a:gd name="connsiteX5" fmla="*/ 8877633 w 12188348"/>
              <a:gd name="connsiteY5" fmla="*/ 0 h 6853299"/>
              <a:gd name="connsiteX6" fmla="*/ 12173676 w 12188348"/>
              <a:gd name="connsiteY6" fmla="*/ 0 h 6853299"/>
              <a:gd name="connsiteX7" fmla="*/ 12183036 w 12188348"/>
              <a:gd name="connsiteY7" fmla="*/ 26494 h 6853299"/>
              <a:gd name="connsiteX8" fmla="*/ 12184147 w 12188348"/>
              <a:gd name="connsiteY8" fmla="*/ 318642 h 6853299"/>
              <a:gd name="connsiteX9" fmla="*/ 12184226 w 12188348"/>
              <a:gd name="connsiteY9" fmla="*/ 908173 h 6853299"/>
              <a:gd name="connsiteX10" fmla="*/ 12184385 w 12188348"/>
              <a:gd name="connsiteY10" fmla="*/ 3255589 h 6853299"/>
              <a:gd name="connsiteX11" fmla="*/ 12184306 w 12188348"/>
              <a:gd name="connsiteY11" fmla="*/ 3840996 h 6853299"/>
              <a:gd name="connsiteX12" fmla="*/ 12182402 w 12188348"/>
              <a:gd name="connsiteY12" fmla="*/ 4062070 h 6853299"/>
              <a:gd name="connsiteX13" fmla="*/ 12176374 w 12188348"/>
              <a:gd name="connsiteY13" fmla="*/ 4082139 h 6853299"/>
              <a:gd name="connsiteX14" fmla="*/ 12179229 w 12188348"/>
              <a:gd name="connsiteY14" fmla="*/ 4228570 h 6853299"/>
              <a:gd name="connsiteX15" fmla="*/ 12176294 w 12188348"/>
              <a:gd name="connsiteY15" fmla="*/ 4234836 h 6853299"/>
              <a:gd name="connsiteX16" fmla="*/ 12175342 w 12188348"/>
              <a:gd name="connsiteY16" fmla="*/ 4278385 h 6853299"/>
              <a:gd name="connsiteX17" fmla="*/ 12179388 w 12188348"/>
              <a:gd name="connsiteY17" fmla="*/ 4334783 h 6853299"/>
              <a:gd name="connsiteX18" fmla="*/ 12176135 w 12188348"/>
              <a:gd name="connsiteY18" fmla="*/ 4341923 h 6853299"/>
              <a:gd name="connsiteX19" fmla="*/ 12176770 w 12188348"/>
              <a:gd name="connsiteY19" fmla="*/ 4429654 h 6853299"/>
              <a:gd name="connsiteX20" fmla="*/ 12175104 w 12188348"/>
              <a:gd name="connsiteY20" fmla="*/ 4433065 h 6853299"/>
              <a:gd name="connsiteX21" fmla="*/ 12177087 w 12188348"/>
              <a:gd name="connsiteY21" fmla="*/ 4475504 h 6853299"/>
              <a:gd name="connsiteX22" fmla="*/ 12175501 w 12188348"/>
              <a:gd name="connsiteY22" fmla="*/ 4478676 h 6853299"/>
              <a:gd name="connsiteX23" fmla="*/ 12178911 w 12188348"/>
              <a:gd name="connsiteY23" fmla="*/ 4634388 h 6853299"/>
              <a:gd name="connsiteX24" fmla="*/ 12175738 w 12188348"/>
              <a:gd name="connsiteY24" fmla="*/ 4641289 h 6853299"/>
              <a:gd name="connsiteX25" fmla="*/ 12183354 w 12188348"/>
              <a:gd name="connsiteY25" fmla="*/ 4667863 h 6853299"/>
              <a:gd name="connsiteX26" fmla="*/ 12180736 w 12188348"/>
              <a:gd name="connsiteY26" fmla="*/ 5252872 h 6853299"/>
              <a:gd name="connsiteX27" fmla="*/ 12175897 w 12188348"/>
              <a:gd name="connsiteY27" fmla="*/ 5263977 h 6853299"/>
              <a:gd name="connsiteX28" fmla="*/ 12174945 w 12188348"/>
              <a:gd name="connsiteY28" fmla="*/ 5313475 h 6853299"/>
              <a:gd name="connsiteX29" fmla="*/ 12180419 w 12188348"/>
              <a:gd name="connsiteY29" fmla="*/ 5641477 h 6853299"/>
              <a:gd name="connsiteX30" fmla="*/ 12176532 w 12188348"/>
              <a:gd name="connsiteY30" fmla="*/ 5650599 h 6853299"/>
              <a:gd name="connsiteX31" fmla="*/ 12177880 w 12188348"/>
              <a:gd name="connsiteY31" fmla="*/ 6845685 h 6853299"/>
              <a:gd name="connsiteX32" fmla="*/ 12173518 w 12188348"/>
              <a:gd name="connsiteY32" fmla="*/ 6853300 h 6853299"/>
              <a:gd name="connsiteX33" fmla="*/ 0 w 12188348"/>
              <a:gd name="connsiteY33" fmla="*/ 6853300 h 6853299"/>
              <a:gd name="connsiteX34" fmla="*/ 0 w 12188348"/>
              <a:gd name="connsiteY34" fmla="*/ 0 h 6853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188348" h="6853299">
                <a:moveTo>
                  <a:pt x="0" y="0"/>
                </a:moveTo>
                <a:lnTo>
                  <a:pt x="8300317" y="0"/>
                </a:lnTo>
                <a:lnTo>
                  <a:pt x="8469513" y="0"/>
                </a:lnTo>
                <a:lnTo>
                  <a:pt x="8547964" y="0"/>
                </a:lnTo>
                <a:lnTo>
                  <a:pt x="8770387" y="0"/>
                </a:lnTo>
                <a:lnTo>
                  <a:pt x="8877633" y="0"/>
                </a:lnTo>
                <a:lnTo>
                  <a:pt x="12173676" y="0"/>
                </a:lnTo>
                <a:cubicBezTo>
                  <a:pt x="12179150" y="8646"/>
                  <a:pt x="12182243" y="16341"/>
                  <a:pt x="12183036" y="26494"/>
                </a:cubicBezTo>
                <a:cubicBezTo>
                  <a:pt x="12190414" y="121920"/>
                  <a:pt x="12184147" y="222740"/>
                  <a:pt x="12184147" y="318642"/>
                </a:cubicBezTo>
                <a:lnTo>
                  <a:pt x="12184226" y="908173"/>
                </a:lnTo>
                <a:lnTo>
                  <a:pt x="12184385" y="3255589"/>
                </a:lnTo>
                <a:lnTo>
                  <a:pt x="12184306" y="3840996"/>
                </a:lnTo>
                <a:cubicBezTo>
                  <a:pt x="12184306" y="3901440"/>
                  <a:pt x="12194301" y="4006385"/>
                  <a:pt x="12182402" y="4062070"/>
                </a:cubicBezTo>
                <a:cubicBezTo>
                  <a:pt x="12180895" y="4069050"/>
                  <a:pt x="12178753" y="4075396"/>
                  <a:pt x="12176374" y="4082139"/>
                </a:cubicBezTo>
                <a:cubicBezTo>
                  <a:pt x="12189383" y="4111250"/>
                  <a:pt x="12191048" y="4199696"/>
                  <a:pt x="12179229" y="4228570"/>
                </a:cubicBezTo>
                <a:cubicBezTo>
                  <a:pt x="12177960" y="4231743"/>
                  <a:pt x="12177721" y="4232140"/>
                  <a:pt x="12176294" y="4234836"/>
                </a:cubicBezTo>
                <a:cubicBezTo>
                  <a:pt x="12182085" y="4255460"/>
                  <a:pt x="12182005" y="4258078"/>
                  <a:pt x="12175342" y="4278385"/>
                </a:cubicBezTo>
                <a:cubicBezTo>
                  <a:pt x="12184147" y="4298295"/>
                  <a:pt x="12187716" y="4313604"/>
                  <a:pt x="12179388" y="4334783"/>
                </a:cubicBezTo>
                <a:cubicBezTo>
                  <a:pt x="12178357" y="4337243"/>
                  <a:pt x="12177246" y="4339543"/>
                  <a:pt x="12176135" y="4341923"/>
                </a:cubicBezTo>
                <a:cubicBezTo>
                  <a:pt x="12186527" y="4370241"/>
                  <a:pt x="12188747" y="4401178"/>
                  <a:pt x="12176770" y="4429654"/>
                </a:cubicBezTo>
                <a:cubicBezTo>
                  <a:pt x="12176294" y="4430844"/>
                  <a:pt x="12175659" y="4431955"/>
                  <a:pt x="12175104" y="4433065"/>
                </a:cubicBezTo>
                <a:cubicBezTo>
                  <a:pt x="12182085" y="4450675"/>
                  <a:pt x="12185178" y="4457338"/>
                  <a:pt x="12177087" y="4475504"/>
                </a:cubicBezTo>
                <a:cubicBezTo>
                  <a:pt x="12176612" y="4476614"/>
                  <a:pt x="12175977" y="4477645"/>
                  <a:pt x="12175501" y="4478676"/>
                </a:cubicBezTo>
                <a:cubicBezTo>
                  <a:pt x="12189858" y="4510564"/>
                  <a:pt x="12191445" y="4602262"/>
                  <a:pt x="12178911" y="4634388"/>
                </a:cubicBezTo>
                <a:cubicBezTo>
                  <a:pt x="12177564" y="4637799"/>
                  <a:pt x="12177246" y="4638354"/>
                  <a:pt x="12175738" y="4641289"/>
                </a:cubicBezTo>
                <a:cubicBezTo>
                  <a:pt x="12179863" y="4649936"/>
                  <a:pt x="12182798" y="4658264"/>
                  <a:pt x="12183354" y="4667863"/>
                </a:cubicBezTo>
                <a:cubicBezTo>
                  <a:pt x="12187003" y="4729655"/>
                  <a:pt x="12191603" y="5217415"/>
                  <a:pt x="12180736" y="5252872"/>
                </a:cubicBezTo>
                <a:cubicBezTo>
                  <a:pt x="12179547" y="5256839"/>
                  <a:pt x="12177880" y="5260408"/>
                  <a:pt x="12175897" y="5263977"/>
                </a:cubicBezTo>
                <a:cubicBezTo>
                  <a:pt x="12182561" y="5284522"/>
                  <a:pt x="12184781" y="5293168"/>
                  <a:pt x="12174945" y="5313475"/>
                </a:cubicBezTo>
                <a:cubicBezTo>
                  <a:pt x="12191682" y="5345522"/>
                  <a:pt x="12191841" y="5604195"/>
                  <a:pt x="12180419" y="5641477"/>
                </a:cubicBezTo>
                <a:cubicBezTo>
                  <a:pt x="12179229" y="5645444"/>
                  <a:pt x="12178515" y="5646633"/>
                  <a:pt x="12176532" y="5650599"/>
                </a:cubicBezTo>
                <a:cubicBezTo>
                  <a:pt x="12189779" y="5684471"/>
                  <a:pt x="12189065" y="6821174"/>
                  <a:pt x="12177880" y="6845685"/>
                </a:cubicBezTo>
                <a:cubicBezTo>
                  <a:pt x="12176294" y="6849176"/>
                  <a:pt x="12175501" y="6850286"/>
                  <a:pt x="12173518" y="6853300"/>
                </a:cubicBezTo>
                <a:lnTo>
                  <a:pt x="0" y="6853300"/>
                </a:lnTo>
                <a:lnTo>
                  <a:pt x="0" y="0"/>
                </a:lnTo>
                <a:close/>
              </a:path>
            </a:pathLst>
          </a:custGeom>
          <a:solidFill>
            <a:srgbClr val="1C343F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87BBBD33-D42B-CE9D-AF06-1392CEC7EC66}"/>
              </a:ext>
            </a:extLst>
          </p:cNvPr>
          <p:cNvSpPr/>
          <p:nvPr/>
        </p:nvSpPr>
        <p:spPr>
          <a:xfrm>
            <a:off x="6174609" y="4326702"/>
            <a:ext cx="6012824" cy="2131815"/>
          </a:xfrm>
          <a:custGeom>
            <a:avLst/>
            <a:gdLst>
              <a:gd name="connsiteX0" fmla="*/ 4511278 w 6012824"/>
              <a:gd name="connsiteY0" fmla="*/ 455633 h 2131815"/>
              <a:gd name="connsiteX1" fmla="*/ 4625663 w 6012824"/>
              <a:gd name="connsiteY1" fmla="*/ 414940 h 2131815"/>
              <a:gd name="connsiteX2" fmla="*/ 4630581 w 6012824"/>
              <a:gd name="connsiteY2" fmla="*/ 412085 h 2131815"/>
              <a:gd name="connsiteX3" fmla="*/ 4667704 w 6012824"/>
              <a:gd name="connsiteY3" fmla="*/ 367902 h 2131815"/>
              <a:gd name="connsiteX4" fmla="*/ 4674367 w 6012824"/>
              <a:gd name="connsiteY4" fmla="*/ 367029 h 2131815"/>
              <a:gd name="connsiteX5" fmla="*/ 4680792 w 6012824"/>
              <a:gd name="connsiteY5" fmla="*/ 398045 h 2131815"/>
              <a:gd name="connsiteX6" fmla="*/ 4796843 w 6012824"/>
              <a:gd name="connsiteY6" fmla="*/ 383053 h 2131815"/>
              <a:gd name="connsiteX7" fmla="*/ 4843882 w 6012824"/>
              <a:gd name="connsiteY7" fmla="*/ 366077 h 2131815"/>
              <a:gd name="connsiteX8" fmla="*/ 4855383 w 6012824"/>
              <a:gd name="connsiteY8" fmla="*/ 326019 h 2131815"/>
              <a:gd name="connsiteX9" fmla="*/ 4577038 w 6012824"/>
              <a:gd name="connsiteY9" fmla="*/ 204892 h 2131815"/>
              <a:gd name="connsiteX10" fmla="*/ 4386265 w 6012824"/>
              <a:gd name="connsiteY10" fmla="*/ 0 h 2131815"/>
              <a:gd name="connsiteX11" fmla="*/ 4551813 w 6012824"/>
              <a:gd name="connsiteY11" fmla="*/ 129297 h 2131815"/>
              <a:gd name="connsiteX12" fmla="*/ 4573468 w 6012824"/>
              <a:gd name="connsiteY12" fmla="*/ 143020 h 2131815"/>
              <a:gd name="connsiteX13" fmla="*/ 4607895 w 6012824"/>
              <a:gd name="connsiteY13" fmla="*/ 148970 h 2131815"/>
              <a:gd name="connsiteX14" fmla="*/ 4646604 w 6012824"/>
              <a:gd name="connsiteY14" fmla="*/ 186093 h 2131815"/>
              <a:gd name="connsiteX15" fmla="*/ 4653267 w 6012824"/>
              <a:gd name="connsiteY15" fmla="*/ 185062 h 2131815"/>
              <a:gd name="connsiteX16" fmla="*/ 4653029 w 6012824"/>
              <a:gd name="connsiteY16" fmla="*/ 143734 h 2131815"/>
              <a:gd name="connsiteX17" fmla="*/ 4694753 w 6012824"/>
              <a:gd name="connsiteY17" fmla="*/ 191487 h 2131815"/>
              <a:gd name="connsiteX18" fmla="*/ 4702368 w 6012824"/>
              <a:gd name="connsiteY18" fmla="*/ 154681 h 2131815"/>
              <a:gd name="connsiteX19" fmla="*/ 4708397 w 6012824"/>
              <a:gd name="connsiteY19" fmla="*/ 155395 h 2131815"/>
              <a:gd name="connsiteX20" fmla="*/ 4704192 w 6012824"/>
              <a:gd name="connsiteY20" fmla="*/ 202909 h 2131815"/>
              <a:gd name="connsiteX21" fmla="*/ 4716170 w 6012824"/>
              <a:gd name="connsiteY21" fmla="*/ 217108 h 2131815"/>
              <a:gd name="connsiteX22" fmla="*/ 4710380 w 6012824"/>
              <a:gd name="connsiteY22" fmla="*/ 218060 h 2131815"/>
              <a:gd name="connsiteX23" fmla="*/ 4711967 w 6012824"/>
              <a:gd name="connsiteY23" fmla="*/ 212349 h 2131815"/>
              <a:gd name="connsiteX24" fmla="*/ 4744489 w 6012824"/>
              <a:gd name="connsiteY24" fmla="*/ 160074 h 2131815"/>
              <a:gd name="connsiteX25" fmla="*/ 4751866 w 6012824"/>
              <a:gd name="connsiteY25" fmla="*/ 186252 h 2131815"/>
              <a:gd name="connsiteX26" fmla="*/ 4780581 w 6012824"/>
              <a:gd name="connsiteY26" fmla="*/ 144210 h 2131815"/>
              <a:gd name="connsiteX27" fmla="*/ 4786293 w 6012824"/>
              <a:gd name="connsiteY27" fmla="*/ 208144 h 2131815"/>
              <a:gd name="connsiteX28" fmla="*/ 4827620 w 6012824"/>
              <a:gd name="connsiteY28" fmla="*/ 185934 h 2131815"/>
              <a:gd name="connsiteX29" fmla="*/ 4808582 w 6012824"/>
              <a:gd name="connsiteY29" fmla="*/ 226547 h 2131815"/>
              <a:gd name="connsiteX30" fmla="*/ 4833966 w 6012824"/>
              <a:gd name="connsiteY30" fmla="*/ 200450 h 2131815"/>
              <a:gd name="connsiteX31" fmla="*/ 4843167 w 6012824"/>
              <a:gd name="connsiteY31" fmla="*/ 199578 h 2131815"/>
              <a:gd name="connsiteX32" fmla="*/ 4853003 w 6012824"/>
              <a:gd name="connsiteY32" fmla="*/ 243682 h 2131815"/>
              <a:gd name="connsiteX33" fmla="*/ 4881798 w 6012824"/>
              <a:gd name="connsiteY33" fmla="*/ 256453 h 2131815"/>
              <a:gd name="connsiteX34" fmla="*/ 4945097 w 6012824"/>
              <a:gd name="connsiteY34" fmla="*/ 187124 h 2131815"/>
              <a:gd name="connsiteX35" fmla="*/ 4947557 w 6012824"/>
              <a:gd name="connsiteY35" fmla="*/ 201799 h 2131815"/>
              <a:gd name="connsiteX36" fmla="*/ 4914717 w 6012824"/>
              <a:gd name="connsiteY36" fmla="*/ 285802 h 2131815"/>
              <a:gd name="connsiteX37" fmla="*/ 4942321 w 6012824"/>
              <a:gd name="connsiteY37" fmla="*/ 269462 h 2131815"/>
              <a:gd name="connsiteX38" fmla="*/ 5004987 w 6012824"/>
              <a:gd name="connsiteY38" fmla="*/ 184586 h 2131815"/>
              <a:gd name="connsiteX39" fmla="*/ 4963422 w 6012824"/>
              <a:gd name="connsiteY39" fmla="*/ 292862 h 2131815"/>
              <a:gd name="connsiteX40" fmla="*/ 5066304 w 6012824"/>
              <a:gd name="connsiteY40" fmla="*/ 202750 h 2131815"/>
              <a:gd name="connsiteX41" fmla="*/ 5030926 w 6012824"/>
              <a:gd name="connsiteY41" fmla="*/ 312693 h 2131815"/>
              <a:gd name="connsiteX42" fmla="*/ 5040682 w 6012824"/>
              <a:gd name="connsiteY42" fmla="*/ 304285 h 2131815"/>
              <a:gd name="connsiteX43" fmla="*/ 5055040 w 6012824"/>
              <a:gd name="connsiteY43" fmla="*/ 291989 h 2131815"/>
              <a:gd name="connsiteX44" fmla="*/ 5125083 w 6012824"/>
              <a:gd name="connsiteY44" fmla="*/ 168483 h 2131815"/>
              <a:gd name="connsiteX45" fmla="*/ 5083279 w 6012824"/>
              <a:gd name="connsiteY45" fmla="*/ 310868 h 2131815"/>
              <a:gd name="connsiteX46" fmla="*/ 5145231 w 6012824"/>
              <a:gd name="connsiteY46" fmla="*/ 252725 h 2131815"/>
              <a:gd name="connsiteX47" fmla="*/ 5146897 w 6012824"/>
              <a:gd name="connsiteY47" fmla="*/ 250107 h 2131815"/>
              <a:gd name="connsiteX48" fmla="*/ 5146658 w 6012824"/>
              <a:gd name="connsiteY48" fmla="*/ 297701 h 2131815"/>
              <a:gd name="connsiteX49" fmla="*/ 5163079 w 6012824"/>
              <a:gd name="connsiteY49" fmla="*/ 288499 h 2131815"/>
              <a:gd name="connsiteX50" fmla="*/ 5177912 w 6012824"/>
              <a:gd name="connsiteY50" fmla="*/ 306426 h 2131815"/>
              <a:gd name="connsiteX51" fmla="*/ 5184416 w 6012824"/>
              <a:gd name="connsiteY51" fmla="*/ 271524 h 2131815"/>
              <a:gd name="connsiteX52" fmla="*/ 5196553 w 6012824"/>
              <a:gd name="connsiteY52" fmla="*/ 277711 h 2131815"/>
              <a:gd name="connsiteX53" fmla="*/ 5221777 w 6012824"/>
              <a:gd name="connsiteY53" fmla="*/ 330382 h 2131815"/>
              <a:gd name="connsiteX54" fmla="*/ 5223760 w 6012824"/>
              <a:gd name="connsiteY54" fmla="*/ 256135 h 2131815"/>
              <a:gd name="connsiteX55" fmla="*/ 5231931 w 6012824"/>
              <a:gd name="connsiteY55" fmla="*/ 260022 h 2131815"/>
              <a:gd name="connsiteX56" fmla="*/ 5249858 w 6012824"/>
              <a:gd name="connsiteY56" fmla="*/ 307140 h 2131815"/>
              <a:gd name="connsiteX57" fmla="*/ 5256997 w 6012824"/>
              <a:gd name="connsiteY57" fmla="*/ 318959 h 2131815"/>
              <a:gd name="connsiteX58" fmla="*/ 5266516 w 6012824"/>
              <a:gd name="connsiteY58" fmla="*/ 244871 h 2131815"/>
              <a:gd name="connsiteX59" fmla="*/ 5285871 w 6012824"/>
              <a:gd name="connsiteY59" fmla="*/ 291672 h 2131815"/>
              <a:gd name="connsiteX60" fmla="*/ 5290789 w 6012824"/>
              <a:gd name="connsiteY60" fmla="*/ 280488 h 2131815"/>
              <a:gd name="connsiteX61" fmla="*/ 5292931 w 6012824"/>
              <a:gd name="connsiteY61" fmla="*/ 281201 h 2131815"/>
              <a:gd name="connsiteX62" fmla="*/ 5297532 w 6012824"/>
              <a:gd name="connsiteY62" fmla="*/ 271127 h 2131815"/>
              <a:gd name="connsiteX63" fmla="*/ 5325612 w 6012824"/>
              <a:gd name="connsiteY63" fmla="*/ 251376 h 2131815"/>
              <a:gd name="connsiteX64" fmla="*/ 5344412 w 6012824"/>
              <a:gd name="connsiteY64" fmla="*/ 263195 h 2131815"/>
              <a:gd name="connsiteX65" fmla="*/ 5342904 w 6012824"/>
              <a:gd name="connsiteY65" fmla="*/ 325702 h 2131815"/>
              <a:gd name="connsiteX66" fmla="*/ 5358055 w 6012824"/>
              <a:gd name="connsiteY66" fmla="*/ 293893 h 2131815"/>
              <a:gd name="connsiteX67" fmla="*/ 5359245 w 6012824"/>
              <a:gd name="connsiteY67" fmla="*/ 193787 h 2131815"/>
              <a:gd name="connsiteX68" fmla="*/ 5361942 w 6012824"/>
              <a:gd name="connsiteY68" fmla="*/ 198864 h 2131815"/>
              <a:gd name="connsiteX69" fmla="*/ 5396765 w 6012824"/>
              <a:gd name="connsiteY69" fmla="*/ 315628 h 2131815"/>
              <a:gd name="connsiteX70" fmla="*/ 5420245 w 6012824"/>
              <a:gd name="connsiteY70" fmla="*/ 296987 h 2131815"/>
              <a:gd name="connsiteX71" fmla="*/ 5432699 w 6012824"/>
              <a:gd name="connsiteY71" fmla="*/ 301588 h 2131815"/>
              <a:gd name="connsiteX72" fmla="*/ 5437061 w 6012824"/>
              <a:gd name="connsiteY72" fmla="*/ 318563 h 2131815"/>
              <a:gd name="connsiteX73" fmla="*/ 5465142 w 6012824"/>
              <a:gd name="connsiteY73" fmla="*/ 312455 h 2131815"/>
              <a:gd name="connsiteX74" fmla="*/ 5473629 w 6012824"/>
              <a:gd name="connsiteY74" fmla="*/ 338711 h 2131815"/>
              <a:gd name="connsiteX75" fmla="*/ 5482435 w 6012824"/>
              <a:gd name="connsiteY75" fmla="*/ 338870 h 2131815"/>
              <a:gd name="connsiteX76" fmla="*/ 5501710 w 6012824"/>
              <a:gd name="connsiteY76" fmla="*/ 318721 h 2131815"/>
              <a:gd name="connsiteX77" fmla="*/ 5510832 w 6012824"/>
              <a:gd name="connsiteY77" fmla="*/ 320784 h 2131815"/>
              <a:gd name="connsiteX78" fmla="*/ 5518130 w 6012824"/>
              <a:gd name="connsiteY78" fmla="*/ 352592 h 2131815"/>
              <a:gd name="connsiteX79" fmla="*/ 5533042 w 6012824"/>
              <a:gd name="connsiteY79" fmla="*/ 325464 h 2131815"/>
              <a:gd name="connsiteX80" fmla="*/ 5558981 w 6012824"/>
              <a:gd name="connsiteY80" fmla="*/ 319118 h 2131815"/>
              <a:gd name="connsiteX81" fmla="*/ 5577305 w 6012824"/>
              <a:gd name="connsiteY81" fmla="*/ 288420 h 2131815"/>
              <a:gd name="connsiteX82" fmla="*/ 5581033 w 6012824"/>
              <a:gd name="connsiteY82" fmla="*/ 290958 h 2131815"/>
              <a:gd name="connsiteX83" fmla="*/ 5589759 w 6012824"/>
              <a:gd name="connsiteY83" fmla="*/ 348864 h 2131815"/>
              <a:gd name="connsiteX84" fmla="*/ 5594677 w 6012824"/>
              <a:gd name="connsiteY84" fmla="*/ 349182 h 2131815"/>
              <a:gd name="connsiteX85" fmla="*/ 5613556 w 6012824"/>
              <a:gd name="connsiteY85" fmla="*/ 322291 h 2131815"/>
              <a:gd name="connsiteX86" fmla="*/ 5658215 w 6012824"/>
              <a:gd name="connsiteY86" fmla="*/ 348071 h 2131815"/>
              <a:gd name="connsiteX87" fmla="*/ 5674159 w 6012824"/>
              <a:gd name="connsiteY87" fmla="*/ 345215 h 2131815"/>
              <a:gd name="connsiteX88" fmla="*/ 5722388 w 6012824"/>
              <a:gd name="connsiteY88" fmla="*/ 351799 h 2131815"/>
              <a:gd name="connsiteX89" fmla="*/ 5752451 w 6012824"/>
              <a:gd name="connsiteY89" fmla="*/ 330303 h 2131815"/>
              <a:gd name="connsiteX90" fmla="*/ 5762446 w 6012824"/>
              <a:gd name="connsiteY90" fmla="*/ 353148 h 2131815"/>
              <a:gd name="connsiteX91" fmla="*/ 5818844 w 6012824"/>
              <a:gd name="connsiteY91" fmla="*/ 310234 h 2131815"/>
              <a:gd name="connsiteX92" fmla="*/ 5827649 w 6012824"/>
              <a:gd name="connsiteY92" fmla="*/ 344501 h 2131815"/>
              <a:gd name="connsiteX93" fmla="*/ 5848115 w 6012824"/>
              <a:gd name="connsiteY93" fmla="*/ 318563 h 2131815"/>
              <a:gd name="connsiteX94" fmla="*/ 5877306 w 6012824"/>
              <a:gd name="connsiteY94" fmla="*/ 297383 h 2131815"/>
              <a:gd name="connsiteX95" fmla="*/ 5879209 w 6012824"/>
              <a:gd name="connsiteY95" fmla="*/ 329985 h 2131815"/>
              <a:gd name="connsiteX96" fmla="*/ 5929422 w 6012824"/>
              <a:gd name="connsiteY96" fmla="*/ 301429 h 2131815"/>
              <a:gd name="connsiteX97" fmla="*/ 5936957 w 6012824"/>
              <a:gd name="connsiteY97" fmla="*/ 325146 h 2131815"/>
              <a:gd name="connsiteX98" fmla="*/ 5977332 w 6012824"/>
              <a:gd name="connsiteY98" fmla="*/ 301429 h 2131815"/>
              <a:gd name="connsiteX99" fmla="*/ 6001050 w 6012824"/>
              <a:gd name="connsiteY99" fmla="*/ 316897 h 2131815"/>
              <a:gd name="connsiteX100" fmla="*/ 6008666 w 6012824"/>
              <a:gd name="connsiteY100" fmla="*/ 343470 h 2131815"/>
              <a:gd name="connsiteX101" fmla="*/ 6006047 w 6012824"/>
              <a:gd name="connsiteY101" fmla="*/ 928480 h 2131815"/>
              <a:gd name="connsiteX102" fmla="*/ 6001209 w 6012824"/>
              <a:gd name="connsiteY102" fmla="*/ 939585 h 2131815"/>
              <a:gd name="connsiteX103" fmla="*/ 5904910 w 6012824"/>
              <a:gd name="connsiteY103" fmla="*/ 994636 h 2131815"/>
              <a:gd name="connsiteX104" fmla="*/ 5901817 w 6012824"/>
              <a:gd name="connsiteY104" fmla="*/ 995588 h 2131815"/>
              <a:gd name="connsiteX105" fmla="*/ 5880638 w 6012824"/>
              <a:gd name="connsiteY105" fmla="*/ 869067 h 2131815"/>
              <a:gd name="connsiteX106" fmla="*/ 5782197 w 6012824"/>
              <a:gd name="connsiteY106" fmla="*/ 703122 h 2131815"/>
              <a:gd name="connsiteX107" fmla="*/ 5994070 w 6012824"/>
              <a:gd name="connsiteY107" fmla="*/ 466263 h 2131815"/>
              <a:gd name="connsiteX108" fmla="*/ 5996450 w 6012824"/>
              <a:gd name="connsiteY108" fmla="*/ 450319 h 2131815"/>
              <a:gd name="connsiteX109" fmla="*/ 5992008 w 6012824"/>
              <a:gd name="connsiteY109" fmla="*/ 453809 h 2131815"/>
              <a:gd name="connsiteX110" fmla="*/ 5743091 w 6012824"/>
              <a:gd name="connsiteY110" fmla="*/ 611028 h 2131815"/>
              <a:gd name="connsiteX111" fmla="*/ 5720880 w 6012824"/>
              <a:gd name="connsiteY111" fmla="*/ 599764 h 2131815"/>
              <a:gd name="connsiteX112" fmla="*/ 5712472 w 6012824"/>
              <a:gd name="connsiteY112" fmla="*/ 603809 h 2131815"/>
              <a:gd name="connsiteX113" fmla="*/ 5706206 w 6012824"/>
              <a:gd name="connsiteY113" fmla="*/ 662192 h 2131815"/>
              <a:gd name="connsiteX114" fmla="*/ 5591662 w 6012824"/>
              <a:gd name="connsiteY114" fmla="*/ 790299 h 2131815"/>
              <a:gd name="connsiteX115" fmla="*/ 5505517 w 6012824"/>
              <a:gd name="connsiteY115" fmla="*/ 936650 h 2131815"/>
              <a:gd name="connsiteX116" fmla="*/ 5487273 w 6012824"/>
              <a:gd name="connsiteY116" fmla="*/ 951484 h 2131815"/>
              <a:gd name="connsiteX117" fmla="*/ 5496792 w 6012824"/>
              <a:gd name="connsiteY117" fmla="*/ 909998 h 2131815"/>
              <a:gd name="connsiteX118" fmla="*/ 5471488 w 6012824"/>
              <a:gd name="connsiteY118" fmla="*/ 721208 h 2131815"/>
              <a:gd name="connsiteX119" fmla="*/ 5454116 w 6012824"/>
              <a:gd name="connsiteY119" fmla="*/ 506162 h 2131815"/>
              <a:gd name="connsiteX120" fmla="*/ 5451101 w 6012824"/>
              <a:gd name="connsiteY120" fmla="*/ 494343 h 2131815"/>
              <a:gd name="connsiteX121" fmla="*/ 5418341 w 6012824"/>
              <a:gd name="connsiteY121" fmla="*/ 737470 h 2131815"/>
              <a:gd name="connsiteX122" fmla="*/ 5332355 w 6012824"/>
              <a:gd name="connsiteY122" fmla="*/ 629114 h 2131815"/>
              <a:gd name="connsiteX123" fmla="*/ 5012919 w 6012824"/>
              <a:gd name="connsiteY123" fmla="*/ 485380 h 2131815"/>
              <a:gd name="connsiteX124" fmla="*/ 5338383 w 6012824"/>
              <a:gd name="connsiteY124" fmla="*/ 771420 h 2131815"/>
              <a:gd name="connsiteX125" fmla="*/ 5345602 w 6012824"/>
              <a:gd name="connsiteY125" fmla="*/ 815682 h 2131815"/>
              <a:gd name="connsiteX126" fmla="*/ 5236294 w 6012824"/>
              <a:gd name="connsiteY126" fmla="*/ 704074 h 2131815"/>
              <a:gd name="connsiteX127" fmla="*/ 4717995 w 6012824"/>
              <a:gd name="connsiteY127" fmla="*/ 623403 h 2131815"/>
              <a:gd name="connsiteX128" fmla="*/ 4556413 w 6012824"/>
              <a:gd name="connsiteY128" fmla="*/ 667427 h 2131815"/>
              <a:gd name="connsiteX129" fmla="*/ 5210910 w 6012824"/>
              <a:gd name="connsiteY129" fmla="*/ 885249 h 2131815"/>
              <a:gd name="connsiteX130" fmla="*/ 5258267 w 6012824"/>
              <a:gd name="connsiteY130" fmla="*/ 953229 h 2131815"/>
              <a:gd name="connsiteX131" fmla="*/ 5257077 w 6012824"/>
              <a:gd name="connsiteY131" fmla="*/ 961716 h 2131815"/>
              <a:gd name="connsiteX132" fmla="*/ 4750755 w 6012824"/>
              <a:gd name="connsiteY132" fmla="*/ 759997 h 2131815"/>
              <a:gd name="connsiteX133" fmla="*/ 4438143 w 6012824"/>
              <a:gd name="connsiteY133" fmla="*/ 785222 h 2131815"/>
              <a:gd name="connsiteX134" fmla="*/ 4542374 w 6012824"/>
              <a:gd name="connsiteY134" fmla="*/ 790775 h 2131815"/>
              <a:gd name="connsiteX135" fmla="*/ 4817466 w 6012824"/>
              <a:gd name="connsiteY135" fmla="*/ 1075070 h 2131815"/>
              <a:gd name="connsiteX136" fmla="*/ 4817784 w 6012824"/>
              <a:gd name="connsiteY136" fmla="*/ 1089824 h 2131815"/>
              <a:gd name="connsiteX137" fmla="*/ 4708714 w 6012824"/>
              <a:gd name="connsiteY137" fmla="*/ 1146302 h 2131815"/>
              <a:gd name="connsiteX138" fmla="*/ 4546974 w 6012824"/>
              <a:gd name="connsiteY138" fmla="*/ 1240935 h 2131815"/>
              <a:gd name="connsiteX139" fmla="*/ 5178705 w 6012824"/>
              <a:gd name="connsiteY139" fmla="*/ 1251644 h 2131815"/>
              <a:gd name="connsiteX140" fmla="*/ 5213370 w 6012824"/>
              <a:gd name="connsiteY140" fmla="*/ 1288687 h 2131815"/>
              <a:gd name="connsiteX141" fmla="*/ 4683330 w 6012824"/>
              <a:gd name="connsiteY141" fmla="*/ 1307487 h 2131815"/>
              <a:gd name="connsiteX142" fmla="*/ 4468048 w 6012824"/>
              <a:gd name="connsiteY142" fmla="*/ 1307963 h 2131815"/>
              <a:gd name="connsiteX143" fmla="*/ 4513975 w 6012824"/>
              <a:gd name="connsiteY143" fmla="*/ 1045879 h 2131815"/>
              <a:gd name="connsiteX144" fmla="*/ 4505647 w 6012824"/>
              <a:gd name="connsiteY144" fmla="*/ 1020257 h 2131815"/>
              <a:gd name="connsiteX145" fmla="*/ 4689994 w 6012824"/>
              <a:gd name="connsiteY145" fmla="*/ 969807 h 2131815"/>
              <a:gd name="connsiteX146" fmla="*/ 4630105 w 6012824"/>
              <a:gd name="connsiteY146" fmla="*/ 941965 h 2131815"/>
              <a:gd name="connsiteX147" fmla="*/ 4302578 w 6012824"/>
              <a:gd name="connsiteY147" fmla="*/ 1021685 h 2131815"/>
              <a:gd name="connsiteX148" fmla="*/ 4189939 w 6012824"/>
              <a:gd name="connsiteY148" fmla="*/ 1116476 h 2131815"/>
              <a:gd name="connsiteX149" fmla="*/ 4084122 w 6012824"/>
              <a:gd name="connsiteY149" fmla="*/ 1230543 h 2131815"/>
              <a:gd name="connsiteX150" fmla="*/ 3999484 w 6012824"/>
              <a:gd name="connsiteY150" fmla="*/ 1084271 h 2131815"/>
              <a:gd name="connsiteX151" fmla="*/ 3455485 w 6012824"/>
              <a:gd name="connsiteY151" fmla="*/ 773323 h 2131815"/>
              <a:gd name="connsiteX152" fmla="*/ 3984492 w 6012824"/>
              <a:gd name="connsiteY152" fmla="*/ 1276234 h 2131815"/>
              <a:gd name="connsiteX153" fmla="*/ 3991552 w 6012824"/>
              <a:gd name="connsiteY153" fmla="*/ 1311294 h 2131815"/>
              <a:gd name="connsiteX154" fmla="*/ 3962598 w 6012824"/>
              <a:gd name="connsiteY154" fmla="*/ 1342707 h 2131815"/>
              <a:gd name="connsiteX155" fmla="*/ 3947528 w 6012824"/>
              <a:gd name="connsiteY155" fmla="*/ 1345086 h 2131815"/>
              <a:gd name="connsiteX156" fmla="*/ 3930473 w 6012824"/>
              <a:gd name="connsiteY156" fmla="*/ 1316609 h 2131815"/>
              <a:gd name="connsiteX157" fmla="*/ 3918257 w 6012824"/>
              <a:gd name="connsiteY157" fmla="*/ 1327080 h 2131815"/>
              <a:gd name="connsiteX158" fmla="*/ 3817833 w 6012824"/>
              <a:gd name="connsiteY158" fmla="*/ 1489375 h 2131815"/>
              <a:gd name="connsiteX159" fmla="*/ 3736606 w 6012824"/>
              <a:gd name="connsiteY159" fmla="*/ 1348101 h 2131815"/>
              <a:gd name="connsiteX160" fmla="*/ 3695754 w 6012824"/>
              <a:gd name="connsiteY160" fmla="*/ 1313119 h 2131815"/>
              <a:gd name="connsiteX161" fmla="*/ 3805697 w 6012824"/>
              <a:gd name="connsiteY161" fmla="*/ 1081257 h 2131815"/>
              <a:gd name="connsiteX162" fmla="*/ 3803872 w 6012824"/>
              <a:gd name="connsiteY162" fmla="*/ 1053018 h 2131815"/>
              <a:gd name="connsiteX163" fmla="*/ 3642767 w 6012824"/>
              <a:gd name="connsiteY163" fmla="*/ 1266794 h 2131815"/>
              <a:gd name="connsiteX164" fmla="*/ 3632138 w 6012824"/>
              <a:gd name="connsiteY164" fmla="*/ 1274092 h 2131815"/>
              <a:gd name="connsiteX165" fmla="*/ 3568996 w 6012824"/>
              <a:gd name="connsiteY165" fmla="*/ 1165022 h 2131815"/>
              <a:gd name="connsiteX166" fmla="*/ 3548769 w 6012824"/>
              <a:gd name="connsiteY166" fmla="*/ 1146540 h 2131815"/>
              <a:gd name="connsiteX167" fmla="*/ 3541312 w 6012824"/>
              <a:gd name="connsiteY167" fmla="*/ 1146381 h 2131815"/>
              <a:gd name="connsiteX168" fmla="*/ 3559160 w 6012824"/>
              <a:gd name="connsiteY168" fmla="*/ 1215234 h 2131815"/>
              <a:gd name="connsiteX169" fmla="*/ 3505300 w 6012824"/>
              <a:gd name="connsiteY169" fmla="*/ 1187947 h 2131815"/>
              <a:gd name="connsiteX170" fmla="*/ 3304214 w 6012824"/>
              <a:gd name="connsiteY170" fmla="*/ 1140749 h 2131815"/>
              <a:gd name="connsiteX171" fmla="*/ 3218228 w 6012824"/>
              <a:gd name="connsiteY171" fmla="*/ 987418 h 2131815"/>
              <a:gd name="connsiteX172" fmla="*/ 3201571 w 6012824"/>
              <a:gd name="connsiteY172" fmla="*/ 974884 h 2131815"/>
              <a:gd name="connsiteX173" fmla="*/ 3196176 w 6012824"/>
              <a:gd name="connsiteY173" fmla="*/ 971077 h 2131815"/>
              <a:gd name="connsiteX174" fmla="*/ 3192925 w 6012824"/>
              <a:gd name="connsiteY174" fmla="*/ 968935 h 2131815"/>
              <a:gd name="connsiteX175" fmla="*/ 3340307 w 6012824"/>
              <a:gd name="connsiteY175" fmla="*/ 2017748 h 2131815"/>
              <a:gd name="connsiteX176" fmla="*/ 3327298 w 6012824"/>
              <a:gd name="connsiteY176" fmla="*/ 2049081 h 2131815"/>
              <a:gd name="connsiteX177" fmla="*/ 3294458 w 6012824"/>
              <a:gd name="connsiteY177" fmla="*/ 1812301 h 2131815"/>
              <a:gd name="connsiteX178" fmla="*/ 3036975 w 6012824"/>
              <a:gd name="connsiteY178" fmla="*/ 1041992 h 2131815"/>
              <a:gd name="connsiteX179" fmla="*/ 2854054 w 6012824"/>
              <a:gd name="connsiteY179" fmla="*/ 928322 h 2131815"/>
              <a:gd name="connsiteX180" fmla="*/ 3130259 w 6012824"/>
              <a:gd name="connsiteY180" fmla="*/ 1788821 h 2131815"/>
              <a:gd name="connsiteX181" fmla="*/ 3128038 w 6012824"/>
              <a:gd name="connsiteY181" fmla="*/ 1900984 h 2131815"/>
              <a:gd name="connsiteX182" fmla="*/ 3100671 w 6012824"/>
              <a:gd name="connsiteY182" fmla="*/ 1825151 h 2131815"/>
              <a:gd name="connsiteX183" fmla="*/ 3033247 w 6012824"/>
              <a:gd name="connsiteY183" fmla="*/ 1717827 h 2131815"/>
              <a:gd name="connsiteX184" fmla="*/ 2733801 w 6012824"/>
              <a:gd name="connsiteY184" fmla="*/ 1381020 h 2131815"/>
              <a:gd name="connsiteX185" fmla="*/ 2277533 w 6012824"/>
              <a:gd name="connsiteY185" fmla="*/ 1417033 h 2131815"/>
              <a:gd name="connsiteX186" fmla="*/ 2863336 w 6012824"/>
              <a:gd name="connsiteY186" fmla="*/ 1519201 h 2131815"/>
              <a:gd name="connsiteX187" fmla="*/ 2912913 w 6012824"/>
              <a:gd name="connsiteY187" fmla="*/ 1641914 h 2131815"/>
              <a:gd name="connsiteX188" fmla="*/ 2912674 w 6012824"/>
              <a:gd name="connsiteY188" fmla="*/ 1645960 h 2131815"/>
              <a:gd name="connsiteX189" fmla="*/ 2792420 w 6012824"/>
              <a:gd name="connsiteY189" fmla="*/ 1546568 h 2131815"/>
              <a:gd name="connsiteX190" fmla="*/ 2349162 w 6012824"/>
              <a:gd name="connsiteY190" fmla="*/ 1481919 h 2131815"/>
              <a:gd name="connsiteX191" fmla="*/ 2720474 w 6012824"/>
              <a:gd name="connsiteY191" fmla="*/ 1700693 h 2131815"/>
              <a:gd name="connsiteX192" fmla="*/ 2647259 w 6012824"/>
              <a:gd name="connsiteY192" fmla="*/ 1842840 h 2131815"/>
              <a:gd name="connsiteX193" fmla="*/ 2580945 w 6012824"/>
              <a:gd name="connsiteY193" fmla="*/ 2131815 h 2131815"/>
              <a:gd name="connsiteX194" fmla="*/ 2485915 w 6012824"/>
              <a:gd name="connsiteY194" fmla="*/ 1832370 h 2131815"/>
              <a:gd name="connsiteX195" fmla="*/ 2424519 w 6012824"/>
              <a:gd name="connsiteY195" fmla="*/ 1752809 h 2131815"/>
              <a:gd name="connsiteX196" fmla="*/ 2465529 w 6012824"/>
              <a:gd name="connsiteY196" fmla="*/ 1680466 h 2131815"/>
              <a:gd name="connsiteX197" fmla="*/ 2463150 w 6012824"/>
              <a:gd name="connsiteY197" fmla="*/ 1657700 h 2131815"/>
              <a:gd name="connsiteX198" fmla="*/ 2368119 w 6012824"/>
              <a:gd name="connsiteY198" fmla="*/ 1773274 h 2131815"/>
              <a:gd name="connsiteX199" fmla="*/ 2218436 w 6012824"/>
              <a:gd name="connsiteY199" fmla="*/ 2128643 h 2131815"/>
              <a:gd name="connsiteX200" fmla="*/ 2148474 w 6012824"/>
              <a:gd name="connsiteY200" fmla="*/ 2073116 h 2131815"/>
              <a:gd name="connsiteX201" fmla="*/ 2075099 w 6012824"/>
              <a:gd name="connsiteY201" fmla="*/ 1850297 h 2131815"/>
              <a:gd name="connsiteX202" fmla="*/ 2065105 w 6012824"/>
              <a:gd name="connsiteY202" fmla="*/ 1836891 h 2131815"/>
              <a:gd name="connsiteX203" fmla="*/ 2269283 w 6012824"/>
              <a:gd name="connsiteY203" fmla="*/ 1706959 h 2131815"/>
              <a:gd name="connsiteX204" fmla="*/ 2478141 w 6012824"/>
              <a:gd name="connsiteY204" fmla="*/ 1625574 h 2131815"/>
              <a:gd name="connsiteX205" fmla="*/ 1831815 w 6012824"/>
              <a:gd name="connsiteY205" fmla="*/ 1900984 h 2131815"/>
              <a:gd name="connsiteX206" fmla="*/ 1696886 w 6012824"/>
              <a:gd name="connsiteY206" fmla="*/ 2033375 h 2131815"/>
              <a:gd name="connsiteX207" fmla="*/ 1780413 w 6012824"/>
              <a:gd name="connsiteY207" fmla="*/ 1782396 h 2131815"/>
              <a:gd name="connsiteX208" fmla="*/ 1987923 w 6012824"/>
              <a:gd name="connsiteY208" fmla="*/ 1440592 h 2131815"/>
              <a:gd name="connsiteX209" fmla="*/ 2111826 w 6012824"/>
              <a:gd name="connsiteY209" fmla="*/ 1266398 h 2131815"/>
              <a:gd name="connsiteX210" fmla="*/ 2119520 w 6012824"/>
              <a:gd name="connsiteY210" fmla="*/ 1234748 h 2131815"/>
              <a:gd name="connsiteX211" fmla="*/ 2118807 w 6012824"/>
              <a:gd name="connsiteY211" fmla="*/ 1223246 h 2131815"/>
              <a:gd name="connsiteX212" fmla="*/ 1920498 w 6012824"/>
              <a:gd name="connsiteY212" fmla="*/ 1385144 h 2131815"/>
              <a:gd name="connsiteX213" fmla="*/ 1716796 w 6012824"/>
              <a:gd name="connsiteY213" fmla="*/ 1671740 h 2131815"/>
              <a:gd name="connsiteX214" fmla="*/ 1677531 w 6012824"/>
              <a:gd name="connsiteY214" fmla="*/ 1403865 h 2131815"/>
              <a:gd name="connsiteX215" fmla="*/ 1622877 w 6012824"/>
              <a:gd name="connsiteY215" fmla="*/ 1323986 h 2131815"/>
              <a:gd name="connsiteX216" fmla="*/ 1613596 w 6012824"/>
              <a:gd name="connsiteY216" fmla="*/ 1317085 h 2131815"/>
              <a:gd name="connsiteX217" fmla="*/ 1660952 w 6012824"/>
              <a:gd name="connsiteY217" fmla="*/ 1458757 h 2131815"/>
              <a:gd name="connsiteX218" fmla="*/ 1652861 w 6012824"/>
              <a:gd name="connsiteY218" fmla="*/ 1502464 h 2131815"/>
              <a:gd name="connsiteX219" fmla="*/ 1562988 w 6012824"/>
              <a:gd name="connsiteY219" fmla="*/ 1376340 h 2131815"/>
              <a:gd name="connsiteX220" fmla="*/ 1275123 w 6012824"/>
              <a:gd name="connsiteY220" fmla="*/ 1252992 h 2131815"/>
              <a:gd name="connsiteX221" fmla="*/ 1604791 w 6012824"/>
              <a:gd name="connsiteY221" fmla="*/ 1551168 h 2131815"/>
              <a:gd name="connsiteX222" fmla="*/ 1609788 w 6012824"/>
              <a:gd name="connsiteY222" fmla="*/ 1580518 h 2131815"/>
              <a:gd name="connsiteX223" fmla="*/ 1603125 w 6012824"/>
              <a:gd name="connsiteY223" fmla="*/ 1574569 h 2131815"/>
              <a:gd name="connsiteX224" fmla="*/ 1325573 w 6012824"/>
              <a:gd name="connsiteY224" fmla="*/ 1390301 h 2131815"/>
              <a:gd name="connsiteX225" fmla="*/ 854709 w 6012824"/>
              <a:gd name="connsiteY225" fmla="*/ 1422823 h 2131815"/>
              <a:gd name="connsiteX226" fmla="*/ 1493500 w 6012824"/>
              <a:gd name="connsiteY226" fmla="*/ 1633427 h 2131815"/>
              <a:gd name="connsiteX227" fmla="*/ 1519122 w 6012824"/>
              <a:gd name="connsiteY227" fmla="*/ 1683162 h 2131815"/>
              <a:gd name="connsiteX228" fmla="*/ 734852 w 6012824"/>
              <a:gd name="connsiteY228" fmla="*/ 1461533 h 2131815"/>
              <a:gd name="connsiteX229" fmla="*/ 928083 w 6012824"/>
              <a:gd name="connsiteY229" fmla="*/ 1519201 h 2131815"/>
              <a:gd name="connsiteX230" fmla="*/ 1465023 w 6012824"/>
              <a:gd name="connsiteY230" fmla="*/ 1805241 h 2131815"/>
              <a:gd name="connsiteX231" fmla="*/ 1467641 w 6012824"/>
              <a:gd name="connsiteY231" fmla="*/ 1809763 h 2131815"/>
              <a:gd name="connsiteX232" fmla="*/ 1418381 w 6012824"/>
              <a:gd name="connsiteY232" fmla="*/ 1845538 h 2131815"/>
              <a:gd name="connsiteX233" fmla="*/ 1291464 w 6012824"/>
              <a:gd name="connsiteY233" fmla="*/ 1791439 h 2131815"/>
              <a:gd name="connsiteX234" fmla="*/ 861531 w 6012824"/>
              <a:gd name="connsiteY234" fmla="*/ 1577107 h 2131815"/>
              <a:gd name="connsiteX235" fmla="*/ 855503 w 6012824"/>
              <a:gd name="connsiteY235" fmla="*/ 1582263 h 2131815"/>
              <a:gd name="connsiteX236" fmla="*/ 886597 w 6012824"/>
              <a:gd name="connsiteY236" fmla="*/ 1622639 h 2131815"/>
              <a:gd name="connsiteX237" fmla="*/ 754683 w 6012824"/>
              <a:gd name="connsiteY237" fmla="*/ 1817774 h 2131815"/>
              <a:gd name="connsiteX238" fmla="*/ 745719 w 6012824"/>
              <a:gd name="connsiteY238" fmla="*/ 1823644 h 2131815"/>
              <a:gd name="connsiteX239" fmla="*/ 473402 w 6012824"/>
              <a:gd name="connsiteY239" fmla="*/ 1654368 h 2131815"/>
              <a:gd name="connsiteX240" fmla="*/ 181968 w 6012824"/>
              <a:gd name="connsiteY240" fmla="*/ 1559656 h 2131815"/>
              <a:gd name="connsiteX241" fmla="*/ 0 w 6012824"/>
              <a:gd name="connsiteY241" fmla="*/ 1501750 h 2131815"/>
              <a:gd name="connsiteX242" fmla="*/ 59255 w 6012824"/>
              <a:gd name="connsiteY242" fmla="*/ 1483823 h 2131815"/>
              <a:gd name="connsiteX243" fmla="*/ 107484 w 6012824"/>
              <a:gd name="connsiteY243" fmla="*/ 1477318 h 2131815"/>
              <a:gd name="connsiteX244" fmla="*/ 103993 w 6012824"/>
              <a:gd name="connsiteY244" fmla="*/ 1481840 h 2131815"/>
              <a:gd name="connsiteX245" fmla="*/ 106849 w 6012824"/>
              <a:gd name="connsiteY245" fmla="*/ 1487075 h 2131815"/>
              <a:gd name="connsiteX246" fmla="*/ 221868 w 6012824"/>
              <a:gd name="connsiteY246" fmla="*/ 1490645 h 2131815"/>
              <a:gd name="connsiteX247" fmla="*/ 222026 w 6012824"/>
              <a:gd name="connsiteY247" fmla="*/ 1468910 h 2131815"/>
              <a:gd name="connsiteX248" fmla="*/ 221629 w 6012824"/>
              <a:gd name="connsiteY248" fmla="*/ 1465975 h 2131815"/>
              <a:gd name="connsiteX249" fmla="*/ 276759 w 6012824"/>
              <a:gd name="connsiteY249" fmla="*/ 1456932 h 2131815"/>
              <a:gd name="connsiteX250" fmla="*/ 306585 w 6012824"/>
              <a:gd name="connsiteY250" fmla="*/ 1434563 h 2131815"/>
              <a:gd name="connsiteX251" fmla="*/ 315866 w 6012824"/>
              <a:gd name="connsiteY251" fmla="*/ 1447731 h 2131815"/>
              <a:gd name="connsiteX252" fmla="*/ 402566 w 6012824"/>
              <a:gd name="connsiteY252" fmla="*/ 1392204 h 2131815"/>
              <a:gd name="connsiteX253" fmla="*/ 417955 w 6012824"/>
              <a:gd name="connsiteY253" fmla="*/ 1400533 h 2131815"/>
              <a:gd name="connsiteX254" fmla="*/ 423111 w 6012824"/>
              <a:gd name="connsiteY254" fmla="*/ 1404341 h 2131815"/>
              <a:gd name="connsiteX255" fmla="*/ 434216 w 6012824"/>
              <a:gd name="connsiteY255" fmla="*/ 1374912 h 2131815"/>
              <a:gd name="connsiteX256" fmla="*/ 522503 w 6012824"/>
              <a:gd name="connsiteY256" fmla="*/ 1351353 h 2131815"/>
              <a:gd name="connsiteX257" fmla="*/ 524089 w 6012824"/>
              <a:gd name="connsiteY257" fmla="*/ 1327159 h 2131815"/>
              <a:gd name="connsiteX258" fmla="*/ 532022 w 6012824"/>
              <a:gd name="connsiteY258" fmla="*/ 1322241 h 2131815"/>
              <a:gd name="connsiteX259" fmla="*/ 557326 w 6012824"/>
              <a:gd name="connsiteY259" fmla="*/ 1338185 h 2131815"/>
              <a:gd name="connsiteX260" fmla="*/ 563117 w 6012824"/>
              <a:gd name="connsiteY260" fmla="*/ 1336043 h 2131815"/>
              <a:gd name="connsiteX261" fmla="*/ 557088 w 6012824"/>
              <a:gd name="connsiteY261" fmla="*/ 1299238 h 2131815"/>
              <a:gd name="connsiteX262" fmla="*/ 562244 w 6012824"/>
              <a:gd name="connsiteY262" fmla="*/ 1292891 h 2131815"/>
              <a:gd name="connsiteX263" fmla="*/ 602937 w 6012824"/>
              <a:gd name="connsiteY263" fmla="*/ 1367614 h 2131815"/>
              <a:gd name="connsiteX264" fmla="*/ 598257 w 6012824"/>
              <a:gd name="connsiteY264" fmla="*/ 1280993 h 2131815"/>
              <a:gd name="connsiteX265" fmla="*/ 625068 w 6012824"/>
              <a:gd name="connsiteY265" fmla="*/ 1310660 h 2131815"/>
              <a:gd name="connsiteX266" fmla="*/ 630066 w 6012824"/>
              <a:gd name="connsiteY266" fmla="*/ 1306694 h 2131815"/>
              <a:gd name="connsiteX267" fmla="*/ 632921 w 6012824"/>
              <a:gd name="connsiteY267" fmla="*/ 1277027 h 2131815"/>
              <a:gd name="connsiteX268" fmla="*/ 642440 w 6012824"/>
              <a:gd name="connsiteY268" fmla="*/ 1273140 h 2131815"/>
              <a:gd name="connsiteX269" fmla="*/ 661954 w 6012824"/>
              <a:gd name="connsiteY269" fmla="*/ 1290432 h 2131815"/>
              <a:gd name="connsiteX270" fmla="*/ 668934 w 6012824"/>
              <a:gd name="connsiteY270" fmla="*/ 1288370 h 2131815"/>
              <a:gd name="connsiteX271" fmla="*/ 674090 w 6012824"/>
              <a:gd name="connsiteY271" fmla="*/ 1255689 h 2131815"/>
              <a:gd name="connsiteX272" fmla="*/ 675994 w 6012824"/>
              <a:gd name="connsiteY272" fmla="*/ 1262273 h 2131815"/>
              <a:gd name="connsiteX273" fmla="*/ 675042 w 6012824"/>
              <a:gd name="connsiteY273" fmla="*/ 1245773 h 2131815"/>
              <a:gd name="connsiteX274" fmla="*/ 681308 w 6012824"/>
              <a:gd name="connsiteY274" fmla="*/ 1251881 h 2131815"/>
              <a:gd name="connsiteX275" fmla="*/ 678453 w 6012824"/>
              <a:gd name="connsiteY275" fmla="*/ 1325335 h 2131815"/>
              <a:gd name="connsiteX276" fmla="*/ 716211 w 6012824"/>
              <a:gd name="connsiteY276" fmla="*/ 1253071 h 2131815"/>
              <a:gd name="connsiteX277" fmla="*/ 735407 w 6012824"/>
              <a:gd name="connsiteY277" fmla="*/ 1262749 h 2131815"/>
              <a:gd name="connsiteX278" fmla="*/ 769913 w 6012824"/>
              <a:gd name="connsiteY278" fmla="*/ 1232606 h 2131815"/>
              <a:gd name="connsiteX279" fmla="*/ 761822 w 6012824"/>
              <a:gd name="connsiteY279" fmla="*/ 1274013 h 2131815"/>
              <a:gd name="connsiteX280" fmla="*/ 785381 w 6012824"/>
              <a:gd name="connsiteY280" fmla="*/ 1244504 h 2131815"/>
              <a:gd name="connsiteX281" fmla="*/ 829247 w 6012824"/>
              <a:gd name="connsiteY281" fmla="*/ 1241093 h 2131815"/>
              <a:gd name="connsiteX282" fmla="*/ 846063 w 6012824"/>
              <a:gd name="connsiteY282" fmla="*/ 1206033 h 2131815"/>
              <a:gd name="connsiteX283" fmla="*/ 853281 w 6012824"/>
              <a:gd name="connsiteY283" fmla="*/ 1202384 h 2131815"/>
              <a:gd name="connsiteX284" fmla="*/ 869384 w 6012824"/>
              <a:gd name="connsiteY284" fmla="*/ 1220628 h 2131815"/>
              <a:gd name="connsiteX285" fmla="*/ 924197 w 6012824"/>
              <a:gd name="connsiteY285" fmla="*/ 1147413 h 2131815"/>
              <a:gd name="connsiteX286" fmla="*/ 932843 w 6012824"/>
              <a:gd name="connsiteY286" fmla="*/ 1148285 h 2131815"/>
              <a:gd name="connsiteX287" fmla="*/ 931098 w 6012824"/>
              <a:gd name="connsiteY287" fmla="*/ 1191675 h 2131815"/>
              <a:gd name="connsiteX288" fmla="*/ 966238 w 6012824"/>
              <a:gd name="connsiteY288" fmla="*/ 1157011 h 2131815"/>
              <a:gd name="connsiteX289" fmla="*/ 978454 w 6012824"/>
              <a:gd name="connsiteY289" fmla="*/ 1174224 h 2131815"/>
              <a:gd name="connsiteX290" fmla="*/ 996222 w 6012824"/>
              <a:gd name="connsiteY290" fmla="*/ 1157487 h 2131815"/>
              <a:gd name="connsiteX291" fmla="*/ 1007565 w 6012824"/>
              <a:gd name="connsiteY291" fmla="*/ 1170892 h 2131815"/>
              <a:gd name="connsiteX292" fmla="*/ 1016608 w 6012824"/>
              <a:gd name="connsiteY292" fmla="*/ 1167164 h 2131815"/>
              <a:gd name="connsiteX293" fmla="*/ 1031362 w 6012824"/>
              <a:gd name="connsiteY293" fmla="*/ 1122901 h 2131815"/>
              <a:gd name="connsiteX294" fmla="*/ 1057301 w 6012824"/>
              <a:gd name="connsiteY294" fmla="*/ 1153838 h 2131815"/>
              <a:gd name="connsiteX295" fmla="*/ 1066423 w 6012824"/>
              <a:gd name="connsiteY295" fmla="*/ 1126075 h 2131815"/>
              <a:gd name="connsiteX296" fmla="*/ 1082367 w 6012824"/>
              <a:gd name="connsiteY296" fmla="*/ 1133769 h 2131815"/>
              <a:gd name="connsiteX297" fmla="*/ 1093314 w 6012824"/>
              <a:gd name="connsiteY297" fmla="*/ 1122901 h 2131815"/>
              <a:gd name="connsiteX298" fmla="*/ 1096249 w 6012824"/>
              <a:gd name="connsiteY298" fmla="*/ 1118301 h 2131815"/>
              <a:gd name="connsiteX299" fmla="*/ 1109813 w 6012824"/>
              <a:gd name="connsiteY299" fmla="*/ 1135197 h 2131815"/>
              <a:gd name="connsiteX300" fmla="*/ 1136545 w 6012824"/>
              <a:gd name="connsiteY300" fmla="*/ 1094821 h 2131815"/>
              <a:gd name="connsiteX301" fmla="*/ 1163753 w 6012824"/>
              <a:gd name="connsiteY301" fmla="*/ 1110924 h 2131815"/>
              <a:gd name="connsiteX302" fmla="*/ 1166212 w 6012824"/>
              <a:gd name="connsiteY302" fmla="*/ 1081257 h 2131815"/>
              <a:gd name="connsiteX303" fmla="*/ 1186519 w 6012824"/>
              <a:gd name="connsiteY303" fmla="*/ 1110289 h 2131815"/>
              <a:gd name="connsiteX304" fmla="*/ 1193182 w 6012824"/>
              <a:gd name="connsiteY304" fmla="*/ 1111003 h 2131815"/>
              <a:gd name="connsiteX305" fmla="*/ 1208095 w 6012824"/>
              <a:gd name="connsiteY305" fmla="*/ 1065392 h 2131815"/>
              <a:gd name="connsiteX306" fmla="*/ 1233478 w 6012824"/>
              <a:gd name="connsiteY306" fmla="*/ 1104419 h 2131815"/>
              <a:gd name="connsiteX307" fmla="*/ 1252278 w 6012824"/>
              <a:gd name="connsiteY307" fmla="*/ 1074276 h 2131815"/>
              <a:gd name="connsiteX308" fmla="*/ 1268777 w 6012824"/>
              <a:gd name="connsiteY308" fmla="*/ 1088872 h 2131815"/>
              <a:gd name="connsiteX309" fmla="*/ 1275599 w 6012824"/>
              <a:gd name="connsiteY309" fmla="*/ 1085858 h 2131815"/>
              <a:gd name="connsiteX310" fmla="*/ 1275361 w 6012824"/>
              <a:gd name="connsiteY310" fmla="*/ 1047782 h 2131815"/>
              <a:gd name="connsiteX311" fmla="*/ 1281707 w 6012824"/>
              <a:gd name="connsiteY311" fmla="*/ 1043657 h 2131815"/>
              <a:gd name="connsiteX312" fmla="*/ 1294557 w 6012824"/>
              <a:gd name="connsiteY312" fmla="*/ 1053732 h 2131815"/>
              <a:gd name="connsiteX313" fmla="*/ 1328190 w 6012824"/>
              <a:gd name="connsiteY313" fmla="*/ 1038581 h 2131815"/>
              <a:gd name="connsiteX314" fmla="*/ 1333188 w 6012824"/>
              <a:gd name="connsiteY314" fmla="*/ 1035012 h 2131815"/>
              <a:gd name="connsiteX315" fmla="*/ 1356351 w 6012824"/>
              <a:gd name="connsiteY315" fmla="*/ 1075466 h 2131815"/>
              <a:gd name="connsiteX316" fmla="*/ 1378640 w 6012824"/>
              <a:gd name="connsiteY316" fmla="*/ 1002409 h 2131815"/>
              <a:gd name="connsiteX317" fmla="*/ 1407514 w 6012824"/>
              <a:gd name="connsiteY317" fmla="*/ 1042706 h 2131815"/>
              <a:gd name="connsiteX318" fmla="*/ 1412749 w 6012824"/>
              <a:gd name="connsiteY318" fmla="*/ 1041278 h 2131815"/>
              <a:gd name="connsiteX319" fmla="*/ 1412353 w 6012824"/>
              <a:gd name="connsiteY319" fmla="*/ 990035 h 2131815"/>
              <a:gd name="connsiteX320" fmla="*/ 1416874 w 6012824"/>
              <a:gd name="connsiteY320" fmla="*/ 989321 h 2131815"/>
              <a:gd name="connsiteX321" fmla="*/ 1429883 w 6012824"/>
              <a:gd name="connsiteY321" fmla="*/ 1016688 h 2131815"/>
              <a:gd name="connsiteX322" fmla="*/ 1454315 w 6012824"/>
              <a:gd name="connsiteY322" fmla="*/ 1023430 h 2131815"/>
              <a:gd name="connsiteX323" fmla="*/ 1452411 w 6012824"/>
              <a:gd name="connsiteY323" fmla="*/ 969966 h 2131815"/>
              <a:gd name="connsiteX324" fmla="*/ 1458281 w 6012824"/>
              <a:gd name="connsiteY324" fmla="*/ 965604 h 2131815"/>
              <a:gd name="connsiteX325" fmla="*/ 1490962 w 6012824"/>
              <a:gd name="connsiteY325" fmla="*/ 1003916 h 2131815"/>
              <a:gd name="connsiteX326" fmla="*/ 1496674 w 6012824"/>
              <a:gd name="connsiteY326" fmla="*/ 999871 h 2131815"/>
              <a:gd name="connsiteX327" fmla="*/ 1498339 w 6012824"/>
              <a:gd name="connsiteY327" fmla="*/ 967111 h 2131815"/>
              <a:gd name="connsiteX328" fmla="*/ 1525785 w 6012824"/>
              <a:gd name="connsiteY328" fmla="*/ 1006931 h 2131815"/>
              <a:gd name="connsiteX329" fmla="*/ 1533638 w 6012824"/>
              <a:gd name="connsiteY329" fmla="*/ 935381 h 2131815"/>
              <a:gd name="connsiteX330" fmla="*/ 1566716 w 6012824"/>
              <a:gd name="connsiteY330" fmla="*/ 966158 h 2131815"/>
              <a:gd name="connsiteX331" fmla="*/ 1579011 w 6012824"/>
              <a:gd name="connsiteY331" fmla="*/ 941885 h 2131815"/>
              <a:gd name="connsiteX332" fmla="*/ 1616055 w 6012824"/>
              <a:gd name="connsiteY332" fmla="*/ 944900 h 2131815"/>
              <a:gd name="connsiteX333" fmla="*/ 1613913 w 6012824"/>
              <a:gd name="connsiteY333" fmla="*/ 913964 h 2131815"/>
              <a:gd name="connsiteX334" fmla="*/ 1618435 w 6012824"/>
              <a:gd name="connsiteY334" fmla="*/ 910236 h 2131815"/>
              <a:gd name="connsiteX335" fmla="*/ 1635410 w 6012824"/>
              <a:gd name="connsiteY335" fmla="*/ 958861 h 2131815"/>
              <a:gd name="connsiteX336" fmla="*/ 1662618 w 6012824"/>
              <a:gd name="connsiteY336" fmla="*/ 913646 h 2131815"/>
              <a:gd name="connsiteX337" fmla="*/ 1668408 w 6012824"/>
              <a:gd name="connsiteY337" fmla="*/ 916502 h 2131815"/>
              <a:gd name="connsiteX338" fmla="*/ 1675548 w 6012824"/>
              <a:gd name="connsiteY338" fmla="*/ 939665 h 2131815"/>
              <a:gd name="connsiteX339" fmla="*/ 1693316 w 6012824"/>
              <a:gd name="connsiteY339" fmla="*/ 906904 h 2131815"/>
              <a:gd name="connsiteX340" fmla="*/ 1710291 w 6012824"/>
              <a:gd name="connsiteY340" fmla="*/ 938713 h 2131815"/>
              <a:gd name="connsiteX341" fmla="*/ 1716002 w 6012824"/>
              <a:gd name="connsiteY341" fmla="*/ 886597 h 2131815"/>
              <a:gd name="connsiteX342" fmla="*/ 1724649 w 6012824"/>
              <a:gd name="connsiteY342" fmla="*/ 908808 h 2131815"/>
              <a:gd name="connsiteX343" fmla="*/ 1737261 w 6012824"/>
              <a:gd name="connsiteY343" fmla="*/ 860579 h 2131815"/>
              <a:gd name="connsiteX344" fmla="*/ 1784062 w 6012824"/>
              <a:gd name="connsiteY344" fmla="*/ 918564 h 2131815"/>
              <a:gd name="connsiteX345" fmla="*/ 1794136 w 6012824"/>
              <a:gd name="connsiteY345" fmla="*/ 914440 h 2131815"/>
              <a:gd name="connsiteX346" fmla="*/ 1788742 w 6012824"/>
              <a:gd name="connsiteY346" fmla="*/ 778162 h 2131815"/>
              <a:gd name="connsiteX347" fmla="*/ 1831497 w 6012824"/>
              <a:gd name="connsiteY347" fmla="*/ 880886 h 2131815"/>
              <a:gd name="connsiteX348" fmla="*/ 1841968 w 6012824"/>
              <a:gd name="connsiteY348" fmla="*/ 881124 h 2131815"/>
              <a:gd name="connsiteX349" fmla="*/ 1859499 w 6012824"/>
              <a:gd name="connsiteY349" fmla="*/ 852568 h 2131815"/>
              <a:gd name="connsiteX350" fmla="*/ 1849583 w 6012824"/>
              <a:gd name="connsiteY350" fmla="*/ 782446 h 2131815"/>
              <a:gd name="connsiteX351" fmla="*/ 1867827 w 6012824"/>
              <a:gd name="connsiteY351" fmla="*/ 804815 h 2131815"/>
              <a:gd name="connsiteX352" fmla="*/ 1869652 w 6012824"/>
              <a:gd name="connsiteY352" fmla="*/ 817904 h 2131815"/>
              <a:gd name="connsiteX353" fmla="*/ 1885834 w 6012824"/>
              <a:gd name="connsiteY353" fmla="*/ 841542 h 2131815"/>
              <a:gd name="connsiteX354" fmla="*/ 1895828 w 6012824"/>
              <a:gd name="connsiteY354" fmla="*/ 793630 h 2131815"/>
              <a:gd name="connsiteX355" fmla="*/ 1904237 w 6012824"/>
              <a:gd name="connsiteY355" fmla="*/ 815999 h 2131815"/>
              <a:gd name="connsiteX356" fmla="*/ 1905744 w 6012824"/>
              <a:gd name="connsiteY356" fmla="*/ 812271 h 2131815"/>
              <a:gd name="connsiteX357" fmla="*/ 1907093 w 6012824"/>
              <a:gd name="connsiteY357" fmla="*/ 825122 h 2131815"/>
              <a:gd name="connsiteX358" fmla="*/ 1917960 w 6012824"/>
              <a:gd name="connsiteY358" fmla="*/ 799976 h 2131815"/>
              <a:gd name="connsiteX359" fmla="*/ 1924385 w 6012824"/>
              <a:gd name="connsiteY359" fmla="*/ 799183 h 2131815"/>
              <a:gd name="connsiteX360" fmla="*/ 1936601 w 6012824"/>
              <a:gd name="connsiteY360" fmla="*/ 827264 h 2131815"/>
              <a:gd name="connsiteX361" fmla="*/ 1951910 w 6012824"/>
              <a:gd name="connsiteY361" fmla="*/ 797041 h 2131815"/>
              <a:gd name="connsiteX362" fmla="*/ 1961429 w 6012824"/>
              <a:gd name="connsiteY362" fmla="*/ 807909 h 2131815"/>
              <a:gd name="connsiteX363" fmla="*/ 1983243 w 6012824"/>
              <a:gd name="connsiteY363" fmla="*/ 777290 h 2131815"/>
              <a:gd name="connsiteX364" fmla="*/ 1988161 w 6012824"/>
              <a:gd name="connsiteY364" fmla="*/ 813144 h 2131815"/>
              <a:gd name="connsiteX365" fmla="*/ 1990699 w 6012824"/>
              <a:gd name="connsiteY365" fmla="*/ 804339 h 2131815"/>
              <a:gd name="connsiteX366" fmla="*/ 1992682 w 6012824"/>
              <a:gd name="connsiteY366" fmla="*/ 806163 h 2131815"/>
              <a:gd name="connsiteX367" fmla="*/ 2008309 w 6012824"/>
              <a:gd name="connsiteY367" fmla="*/ 776576 h 2131815"/>
              <a:gd name="connsiteX368" fmla="*/ 2016241 w 6012824"/>
              <a:gd name="connsiteY368" fmla="*/ 774752 h 2131815"/>
              <a:gd name="connsiteX369" fmla="*/ 2026315 w 6012824"/>
              <a:gd name="connsiteY369" fmla="*/ 793472 h 2131815"/>
              <a:gd name="connsiteX370" fmla="*/ 2048763 w 6012824"/>
              <a:gd name="connsiteY370" fmla="*/ 758728 h 2131815"/>
              <a:gd name="connsiteX371" fmla="*/ 2060028 w 6012824"/>
              <a:gd name="connsiteY371" fmla="*/ 777845 h 2131815"/>
              <a:gd name="connsiteX372" fmla="*/ 2086918 w 6012824"/>
              <a:gd name="connsiteY372" fmla="*/ 765788 h 2131815"/>
              <a:gd name="connsiteX373" fmla="*/ 2112540 w 6012824"/>
              <a:gd name="connsiteY373" fmla="*/ 705899 h 2131815"/>
              <a:gd name="connsiteX374" fmla="*/ 2067246 w 6012824"/>
              <a:gd name="connsiteY374" fmla="*/ 621181 h 2131815"/>
              <a:gd name="connsiteX375" fmla="*/ 2089378 w 6012824"/>
              <a:gd name="connsiteY375" fmla="*/ 635301 h 2131815"/>
              <a:gd name="connsiteX376" fmla="*/ 2162435 w 6012824"/>
              <a:gd name="connsiteY376" fmla="*/ 714862 h 2131815"/>
              <a:gd name="connsiteX377" fmla="*/ 2149028 w 6012824"/>
              <a:gd name="connsiteY377" fmla="*/ 655449 h 2131815"/>
              <a:gd name="connsiteX378" fmla="*/ 2154026 w 6012824"/>
              <a:gd name="connsiteY378" fmla="*/ 657670 h 2131815"/>
              <a:gd name="connsiteX379" fmla="*/ 2183772 w 6012824"/>
              <a:gd name="connsiteY379" fmla="*/ 711055 h 2131815"/>
              <a:gd name="connsiteX380" fmla="*/ 2185518 w 6012824"/>
              <a:gd name="connsiteY380" fmla="*/ 716449 h 2131815"/>
              <a:gd name="connsiteX381" fmla="*/ 2189642 w 6012824"/>
              <a:gd name="connsiteY381" fmla="*/ 697253 h 2131815"/>
              <a:gd name="connsiteX382" fmla="*/ 2149980 w 6012824"/>
              <a:gd name="connsiteY382" fmla="*/ 585645 h 2131815"/>
              <a:gd name="connsiteX383" fmla="*/ 2207887 w 6012824"/>
              <a:gd name="connsiteY383" fmla="*/ 647993 h 2131815"/>
              <a:gd name="connsiteX384" fmla="*/ 2216137 w 6012824"/>
              <a:gd name="connsiteY384" fmla="*/ 721605 h 2131815"/>
              <a:gd name="connsiteX385" fmla="*/ 2268649 w 6012824"/>
              <a:gd name="connsiteY385" fmla="*/ 576364 h 2131815"/>
              <a:gd name="connsiteX386" fmla="*/ 2276343 w 6012824"/>
              <a:gd name="connsiteY386" fmla="*/ 578426 h 2131815"/>
              <a:gd name="connsiteX387" fmla="*/ 2279278 w 6012824"/>
              <a:gd name="connsiteY387" fmla="*/ 699473 h 2131815"/>
              <a:gd name="connsiteX388" fmla="*/ 2363757 w 6012824"/>
              <a:gd name="connsiteY388" fmla="*/ 578664 h 2131815"/>
              <a:gd name="connsiteX389" fmla="*/ 2369865 w 6012824"/>
              <a:gd name="connsiteY389" fmla="*/ 631970 h 2131815"/>
              <a:gd name="connsiteX390" fmla="*/ 2388586 w 6012824"/>
              <a:gd name="connsiteY390" fmla="*/ 601113 h 2131815"/>
              <a:gd name="connsiteX391" fmla="*/ 2389299 w 6012824"/>
              <a:gd name="connsiteY391" fmla="*/ 636412 h 2131815"/>
              <a:gd name="connsiteX392" fmla="*/ 2388665 w 6012824"/>
              <a:gd name="connsiteY392" fmla="*/ 641250 h 2131815"/>
              <a:gd name="connsiteX393" fmla="*/ 2448792 w 6012824"/>
              <a:gd name="connsiteY393" fmla="*/ 548125 h 2131815"/>
              <a:gd name="connsiteX394" fmla="*/ 2447840 w 6012824"/>
              <a:gd name="connsiteY394" fmla="*/ 576284 h 2131815"/>
              <a:gd name="connsiteX395" fmla="*/ 2441177 w 6012824"/>
              <a:gd name="connsiteY395" fmla="*/ 603175 h 2131815"/>
              <a:gd name="connsiteX396" fmla="*/ 2519072 w 6012824"/>
              <a:gd name="connsiteY396" fmla="*/ 491171 h 2131815"/>
              <a:gd name="connsiteX397" fmla="*/ 2496306 w 6012824"/>
              <a:gd name="connsiteY397" fmla="*/ 590245 h 2131815"/>
              <a:gd name="connsiteX398" fmla="*/ 2509077 w 6012824"/>
              <a:gd name="connsiteY398" fmla="*/ 589452 h 2131815"/>
              <a:gd name="connsiteX399" fmla="*/ 2566825 w 6012824"/>
              <a:gd name="connsiteY399" fmla="*/ 485856 h 2131815"/>
              <a:gd name="connsiteX400" fmla="*/ 2571902 w 6012824"/>
              <a:gd name="connsiteY400" fmla="*/ 484904 h 2131815"/>
              <a:gd name="connsiteX401" fmla="*/ 2578565 w 6012824"/>
              <a:gd name="connsiteY401" fmla="*/ 511398 h 2131815"/>
              <a:gd name="connsiteX402" fmla="*/ 2627666 w 6012824"/>
              <a:gd name="connsiteY402" fmla="*/ 456665 h 2131815"/>
              <a:gd name="connsiteX403" fmla="*/ 2629966 w 6012824"/>
              <a:gd name="connsiteY403" fmla="*/ 460314 h 2131815"/>
              <a:gd name="connsiteX404" fmla="*/ 2569126 w 6012824"/>
              <a:gd name="connsiteY404" fmla="*/ 538923 h 2131815"/>
              <a:gd name="connsiteX405" fmla="*/ 2762833 w 6012824"/>
              <a:gd name="connsiteY405" fmla="*/ 392095 h 2131815"/>
              <a:gd name="connsiteX406" fmla="*/ 2759739 w 6012824"/>
              <a:gd name="connsiteY406" fmla="*/ 416051 h 2131815"/>
              <a:gd name="connsiteX407" fmla="*/ 2649004 w 6012824"/>
              <a:gd name="connsiteY407" fmla="*/ 530039 h 2131815"/>
              <a:gd name="connsiteX408" fmla="*/ 1850456 w 6012824"/>
              <a:gd name="connsiteY408" fmla="*/ 1030172 h 2131815"/>
              <a:gd name="connsiteX409" fmla="*/ 1644135 w 6012824"/>
              <a:gd name="connsiteY409" fmla="*/ 1131944 h 2131815"/>
              <a:gd name="connsiteX410" fmla="*/ 1536494 w 6012824"/>
              <a:gd name="connsiteY410" fmla="*/ 1181680 h 2131815"/>
              <a:gd name="connsiteX411" fmla="*/ 1546488 w 6012824"/>
              <a:gd name="connsiteY411" fmla="*/ 1184219 h 2131815"/>
              <a:gd name="connsiteX412" fmla="*/ 1701565 w 6012824"/>
              <a:gd name="connsiteY412" fmla="*/ 1147492 h 2131815"/>
              <a:gd name="connsiteX413" fmla="*/ 1706166 w 6012824"/>
              <a:gd name="connsiteY413" fmla="*/ 1144239 h 2131815"/>
              <a:gd name="connsiteX414" fmla="*/ 1710212 w 6012824"/>
              <a:gd name="connsiteY414" fmla="*/ 1174620 h 2131815"/>
              <a:gd name="connsiteX415" fmla="*/ 1709974 w 6012824"/>
              <a:gd name="connsiteY415" fmla="*/ 1159470 h 2131815"/>
              <a:gd name="connsiteX416" fmla="*/ 1714258 w 6012824"/>
              <a:gd name="connsiteY416" fmla="*/ 1169702 h 2131815"/>
              <a:gd name="connsiteX417" fmla="*/ 1726790 w 6012824"/>
              <a:gd name="connsiteY417" fmla="*/ 1147492 h 2131815"/>
              <a:gd name="connsiteX418" fmla="*/ 1992523 w 6012824"/>
              <a:gd name="connsiteY418" fmla="*/ 1029538 h 2131815"/>
              <a:gd name="connsiteX419" fmla="*/ 1994904 w 6012824"/>
              <a:gd name="connsiteY419" fmla="*/ 1027000 h 2131815"/>
              <a:gd name="connsiteX420" fmla="*/ 1798023 w 6012824"/>
              <a:gd name="connsiteY420" fmla="*/ 1142732 h 2131815"/>
              <a:gd name="connsiteX421" fmla="*/ 1781285 w 6012824"/>
              <a:gd name="connsiteY421" fmla="*/ 1171527 h 2131815"/>
              <a:gd name="connsiteX422" fmla="*/ 1791518 w 6012824"/>
              <a:gd name="connsiteY422" fmla="*/ 1178190 h 2131815"/>
              <a:gd name="connsiteX423" fmla="*/ 1856960 w 6012824"/>
              <a:gd name="connsiteY423" fmla="*/ 1156138 h 2131815"/>
              <a:gd name="connsiteX424" fmla="*/ 1864654 w 6012824"/>
              <a:gd name="connsiteY424" fmla="*/ 1175731 h 2131815"/>
              <a:gd name="connsiteX425" fmla="*/ 1872587 w 6012824"/>
              <a:gd name="connsiteY425" fmla="*/ 1165657 h 2131815"/>
              <a:gd name="connsiteX426" fmla="*/ 1946595 w 6012824"/>
              <a:gd name="connsiteY426" fmla="*/ 1161691 h 2131815"/>
              <a:gd name="connsiteX427" fmla="*/ 1988875 w 6012824"/>
              <a:gd name="connsiteY427" fmla="*/ 1127502 h 2131815"/>
              <a:gd name="connsiteX428" fmla="*/ 1996410 w 6012824"/>
              <a:gd name="connsiteY428" fmla="*/ 1151934 h 2131815"/>
              <a:gd name="connsiteX429" fmla="*/ 2025681 w 6012824"/>
              <a:gd name="connsiteY429" fmla="*/ 1121950 h 2131815"/>
              <a:gd name="connsiteX430" fmla="*/ 2030678 w 6012824"/>
              <a:gd name="connsiteY430" fmla="*/ 1147650 h 2131815"/>
              <a:gd name="connsiteX431" fmla="*/ 2071609 w 6012824"/>
              <a:gd name="connsiteY431" fmla="*/ 1108782 h 2131815"/>
              <a:gd name="connsiteX432" fmla="*/ 2084856 w 6012824"/>
              <a:gd name="connsiteY432" fmla="*/ 1117825 h 2131815"/>
              <a:gd name="connsiteX433" fmla="*/ 2088425 w 6012824"/>
              <a:gd name="connsiteY433" fmla="*/ 1121950 h 2131815"/>
              <a:gd name="connsiteX434" fmla="*/ 2116110 w 6012824"/>
              <a:gd name="connsiteY434" fmla="*/ 1099501 h 2131815"/>
              <a:gd name="connsiteX435" fmla="*/ 2119362 w 6012824"/>
              <a:gd name="connsiteY435" fmla="*/ 1115445 h 2131815"/>
              <a:gd name="connsiteX436" fmla="*/ 2124756 w 6012824"/>
              <a:gd name="connsiteY436" fmla="*/ 1118698 h 2131815"/>
              <a:gd name="connsiteX437" fmla="*/ 2191863 w 6012824"/>
              <a:gd name="connsiteY437" fmla="*/ 1063251 h 2131815"/>
              <a:gd name="connsiteX438" fmla="*/ 2239695 w 6012824"/>
              <a:gd name="connsiteY438" fmla="*/ 1081733 h 2131815"/>
              <a:gd name="connsiteX439" fmla="*/ 2293794 w 6012824"/>
              <a:gd name="connsiteY439" fmla="*/ 1044213 h 2131815"/>
              <a:gd name="connsiteX440" fmla="*/ 2338611 w 6012824"/>
              <a:gd name="connsiteY440" fmla="*/ 1048655 h 2131815"/>
              <a:gd name="connsiteX441" fmla="*/ 2369707 w 6012824"/>
              <a:gd name="connsiteY441" fmla="*/ 1002885 h 2131815"/>
              <a:gd name="connsiteX442" fmla="*/ 2407067 w 6012824"/>
              <a:gd name="connsiteY442" fmla="*/ 1011135 h 2131815"/>
              <a:gd name="connsiteX443" fmla="*/ 2414127 w 6012824"/>
              <a:gd name="connsiteY443" fmla="*/ 981389 h 2131815"/>
              <a:gd name="connsiteX444" fmla="*/ 2440542 w 6012824"/>
              <a:gd name="connsiteY444" fmla="*/ 950849 h 2131815"/>
              <a:gd name="connsiteX445" fmla="*/ 2448237 w 6012824"/>
              <a:gd name="connsiteY445" fmla="*/ 926180 h 2131815"/>
              <a:gd name="connsiteX446" fmla="*/ 2397470 w 6012824"/>
              <a:gd name="connsiteY446" fmla="*/ 858199 h 2131815"/>
              <a:gd name="connsiteX447" fmla="*/ 2510981 w 6012824"/>
              <a:gd name="connsiteY447" fmla="*/ 941568 h 2131815"/>
              <a:gd name="connsiteX448" fmla="*/ 2513758 w 6012824"/>
              <a:gd name="connsiteY448" fmla="*/ 936333 h 2131815"/>
              <a:gd name="connsiteX449" fmla="*/ 2465608 w 6012824"/>
              <a:gd name="connsiteY449" fmla="*/ 866449 h 2131815"/>
              <a:gd name="connsiteX450" fmla="*/ 2590225 w 6012824"/>
              <a:gd name="connsiteY450" fmla="*/ 891436 h 2131815"/>
              <a:gd name="connsiteX451" fmla="*/ 2570950 w 6012824"/>
              <a:gd name="connsiteY451" fmla="*/ 858358 h 2131815"/>
              <a:gd name="connsiteX452" fmla="*/ 2628380 w 6012824"/>
              <a:gd name="connsiteY452" fmla="*/ 891991 h 2131815"/>
              <a:gd name="connsiteX453" fmla="*/ 2638057 w 6012824"/>
              <a:gd name="connsiteY453" fmla="*/ 886994 h 2131815"/>
              <a:gd name="connsiteX454" fmla="*/ 2629252 w 6012824"/>
              <a:gd name="connsiteY454" fmla="*/ 821156 h 2131815"/>
              <a:gd name="connsiteX455" fmla="*/ 2633060 w 6012824"/>
              <a:gd name="connsiteY455" fmla="*/ 815920 h 2131815"/>
              <a:gd name="connsiteX456" fmla="*/ 2665503 w 6012824"/>
              <a:gd name="connsiteY456" fmla="*/ 846380 h 2131815"/>
              <a:gd name="connsiteX457" fmla="*/ 2708417 w 6012824"/>
              <a:gd name="connsiteY457" fmla="*/ 727395 h 2131815"/>
              <a:gd name="connsiteX458" fmla="*/ 2710559 w 6012824"/>
              <a:gd name="connsiteY458" fmla="*/ 731124 h 2131815"/>
              <a:gd name="connsiteX459" fmla="*/ 2726344 w 6012824"/>
              <a:gd name="connsiteY459" fmla="*/ 809019 h 2131815"/>
              <a:gd name="connsiteX460" fmla="*/ 2744826 w 6012824"/>
              <a:gd name="connsiteY460" fmla="*/ 864466 h 2131815"/>
              <a:gd name="connsiteX461" fmla="*/ 2770051 w 6012824"/>
              <a:gd name="connsiteY461" fmla="*/ 807274 h 2131815"/>
              <a:gd name="connsiteX462" fmla="*/ 2785282 w 6012824"/>
              <a:gd name="connsiteY462" fmla="*/ 841938 h 2131815"/>
              <a:gd name="connsiteX463" fmla="*/ 2793214 w 6012824"/>
              <a:gd name="connsiteY463" fmla="*/ 844080 h 2131815"/>
              <a:gd name="connsiteX464" fmla="*/ 2804081 w 6012824"/>
              <a:gd name="connsiteY464" fmla="*/ 801245 h 2131815"/>
              <a:gd name="connsiteX465" fmla="*/ 2810268 w 6012824"/>
              <a:gd name="connsiteY465" fmla="*/ 800452 h 2131815"/>
              <a:gd name="connsiteX466" fmla="*/ 2824388 w 6012824"/>
              <a:gd name="connsiteY466" fmla="*/ 818062 h 2131815"/>
              <a:gd name="connsiteX467" fmla="*/ 2833510 w 6012824"/>
              <a:gd name="connsiteY467" fmla="*/ 818934 h 2131815"/>
              <a:gd name="connsiteX468" fmla="*/ 2844377 w 6012824"/>
              <a:gd name="connsiteY468" fmla="*/ 796724 h 2131815"/>
              <a:gd name="connsiteX469" fmla="*/ 2893557 w 6012824"/>
              <a:gd name="connsiteY469" fmla="*/ 800056 h 2131815"/>
              <a:gd name="connsiteX470" fmla="*/ 2906725 w 6012824"/>
              <a:gd name="connsiteY470" fmla="*/ 785222 h 2131815"/>
              <a:gd name="connsiteX471" fmla="*/ 2906884 w 6012824"/>
              <a:gd name="connsiteY471" fmla="*/ 763963 h 2131815"/>
              <a:gd name="connsiteX472" fmla="*/ 2905615 w 6012824"/>
              <a:gd name="connsiteY472" fmla="*/ 735962 h 2131815"/>
              <a:gd name="connsiteX473" fmla="*/ 2917434 w 6012824"/>
              <a:gd name="connsiteY473" fmla="*/ 815286 h 2131815"/>
              <a:gd name="connsiteX474" fmla="*/ 2942659 w 6012824"/>
              <a:gd name="connsiteY474" fmla="*/ 761425 h 2131815"/>
              <a:gd name="connsiteX475" fmla="*/ 2965504 w 6012824"/>
              <a:gd name="connsiteY475" fmla="*/ 767692 h 2131815"/>
              <a:gd name="connsiteX476" fmla="*/ 2973198 w 6012824"/>
              <a:gd name="connsiteY476" fmla="*/ 722636 h 2131815"/>
              <a:gd name="connsiteX477" fmla="*/ 2980020 w 6012824"/>
              <a:gd name="connsiteY477" fmla="*/ 727237 h 2131815"/>
              <a:gd name="connsiteX478" fmla="*/ 2991046 w 6012824"/>
              <a:gd name="connsiteY478" fmla="*/ 803625 h 2131815"/>
              <a:gd name="connsiteX479" fmla="*/ 3023014 w 6012824"/>
              <a:gd name="connsiteY479" fmla="*/ 735486 h 2131815"/>
              <a:gd name="connsiteX480" fmla="*/ 3042686 w 6012824"/>
              <a:gd name="connsiteY480" fmla="*/ 741515 h 2131815"/>
              <a:gd name="connsiteX481" fmla="*/ 3058312 w 6012824"/>
              <a:gd name="connsiteY481" fmla="*/ 723191 h 2131815"/>
              <a:gd name="connsiteX482" fmla="*/ 3070766 w 6012824"/>
              <a:gd name="connsiteY482" fmla="*/ 747067 h 2131815"/>
              <a:gd name="connsiteX483" fmla="*/ 3096546 w 6012824"/>
              <a:gd name="connsiteY483" fmla="*/ 699394 h 2131815"/>
              <a:gd name="connsiteX484" fmla="*/ 3117567 w 6012824"/>
              <a:gd name="connsiteY484" fmla="*/ 744847 h 2131815"/>
              <a:gd name="connsiteX485" fmla="*/ 3145251 w 6012824"/>
              <a:gd name="connsiteY485" fmla="*/ 697411 h 2131815"/>
              <a:gd name="connsiteX486" fmla="*/ 3153104 w 6012824"/>
              <a:gd name="connsiteY486" fmla="*/ 699870 h 2131815"/>
              <a:gd name="connsiteX487" fmla="*/ 3166747 w 6012824"/>
              <a:gd name="connsiteY487" fmla="*/ 736438 h 2131815"/>
              <a:gd name="connsiteX488" fmla="*/ 3186181 w 6012824"/>
              <a:gd name="connsiteY488" fmla="*/ 640536 h 2131815"/>
              <a:gd name="connsiteX489" fmla="*/ 3209582 w 6012824"/>
              <a:gd name="connsiteY489" fmla="*/ 666634 h 2131815"/>
              <a:gd name="connsiteX490" fmla="*/ 3227430 w 6012824"/>
              <a:gd name="connsiteY490" fmla="*/ 647913 h 2131815"/>
              <a:gd name="connsiteX491" fmla="*/ 3239170 w 6012824"/>
              <a:gd name="connsiteY491" fmla="*/ 521234 h 2131815"/>
              <a:gd name="connsiteX492" fmla="*/ 3292872 w 6012824"/>
              <a:gd name="connsiteY492" fmla="*/ 679246 h 2131815"/>
              <a:gd name="connsiteX493" fmla="*/ 3298583 w 6012824"/>
              <a:gd name="connsiteY493" fmla="*/ 638157 h 2131815"/>
              <a:gd name="connsiteX494" fmla="*/ 3326346 w 6012824"/>
              <a:gd name="connsiteY494" fmla="*/ 700346 h 2131815"/>
              <a:gd name="connsiteX495" fmla="*/ 3357282 w 6012824"/>
              <a:gd name="connsiteY495" fmla="*/ 628082 h 2131815"/>
              <a:gd name="connsiteX496" fmla="*/ 3380682 w 6012824"/>
              <a:gd name="connsiteY496" fmla="*/ 646327 h 2131815"/>
              <a:gd name="connsiteX497" fmla="*/ 3430577 w 6012824"/>
              <a:gd name="connsiteY497" fmla="*/ 595877 h 2131815"/>
              <a:gd name="connsiteX498" fmla="*/ 3433830 w 6012824"/>
              <a:gd name="connsiteY498" fmla="*/ 603333 h 2131815"/>
              <a:gd name="connsiteX499" fmla="*/ 3415108 w 6012824"/>
              <a:gd name="connsiteY499" fmla="*/ 670917 h 2131815"/>
              <a:gd name="connsiteX500" fmla="*/ 3423279 w 6012824"/>
              <a:gd name="connsiteY500" fmla="*/ 662271 h 2131815"/>
              <a:gd name="connsiteX501" fmla="*/ 3495542 w 6012824"/>
              <a:gd name="connsiteY501" fmla="*/ 492836 h 2131815"/>
              <a:gd name="connsiteX502" fmla="*/ 3538774 w 6012824"/>
              <a:gd name="connsiteY502" fmla="*/ 628876 h 2131815"/>
              <a:gd name="connsiteX503" fmla="*/ 3547975 w 6012824"/>
              <a:gd name="connsiteY503" fmla="*/ 621657 h 2131815"/>
              <a:gd name="connsiteX504" fmla="*/ 3547817 w 6012824"/>
              <a:gd name="connsiteY504" fmla="*/ 621816 h 2131815"/>
              <a:gd name="connsiteX505" fmla="*/ 3539885 w 6012824"/>
              <a:gd name="connsiteY505" fmla="*/ 527024 h 2131815"/>
              <a:gd name="connsiteX506" fmla="*/ 3605961 w 6012824"/>
              <a:gd name="connsiteY506" fmla="*/ 568431 h 2131815"/>
              <a:gd name="connsiteX507" fmla="*/ 3703132 w 6012824"/>
              <a:gd name="connsiteY507" fmla="*/ 426601 h 2131815"/>
              <a:gd name="connsiteX508" fmla="*/ 3711064 w 6012824"/>
              <a:gd name="connsiteY508" fmla="*/ 431599 h 2131815"/>
              <a:gd name="connsiteX509" fmla="*/ 3699086 w 6012824"/>
              <a:gd name="connsiteY509" fmla="*/ 427077 h 2131815"/>
              <a:gd name="connsiteX510" fmla="*/ 3711778 w 6012824"/>
              <a:gd name="connsiteY510" fmla="*/ 437944 h 2131815"/>
              <a:gd name="connsiteX511" fmla="*/ 3694565 w 6012824"/>
              <a:gd name="connsiteY511" fmla="*/ 504179 h 2131815"/>
              <a:gd name="connsiteX512" fmla="*/ 3754295 w 6012824"/>
              <a:gd name="connsiteY512" fmla="*/ 448336 h 2131815"/>
              <a:gd name="connsiteX513" fmla="*/ 3711937 w 6012824"/>
              <a:gd name="connsiteY513" fmla="*/ 563751 h 2131815"/>
              <a:gd name="connsiteX514" fmla="*/ 3800779 w 6012824"/>
              <a:gd name="connsiteY514" fmla="*/ 453492 h 2131815"/>
              <a:gd name="connsiteX515" fmla="*/ 3807759 w 6012824"/>
              <a:gd name="connsiteY515" fmla="*/ 457141 h 2131815"/>
              <a:gd name="connsiteX516" fmla="*/ 3796496 w 6012824"/>
              <a:gd name="connsiteY516" fmla="*/ 452381 h 2131815"/>
              <a:gd name="connsiteX517" fmla="*/ 3806807 w 6012824"/>
              <a:gd name="connsiteY517" fmla="*/ 469674 h 2131815"/>
              <a:gd name="connsiteX518" fmla="*/ 3716062 w 6012824"/>
              <a:gd name="connsiteY518" fmla="*/ 600319 h 2131815"/>
              <a:gd name="connsiteX519" fmla="*/ 3795860 w 6012824"/>
              <a:gd name="connsiteY519" fmla="*/ 556295 h 2131815"/>
              <a:gd name="connsiteX520" fmla="*/ 3805380 w 6012824"/>
              <a:gd name="connsiteY520" fmla="*/ 572239 h 2131815"/>
              <a:gd name="connsiteX521" fmla="*/ 3820213 w 6012824"/>
              <a:gd name="connsiteY521" fmla="*/ 557247 h 2131815"/>
              <a:gd name="connsiteX522" fmla="*/ 3833857 w 6012824"/>
              <a:gd name="connsiteY522" fmla="*/ 561292 h 2131815"/>
              <a:gd name="connsiteX523" fmla="*/ 3852101 w 6012824"/>
              <a:gd name="connsiteY523" fmla="*/ 527421 h 2131815"/>
              <a:gd name="connsiteX524" fmla="*/ 3871060 w 6012824"/>
              <a:gd name="connsiteY524" fmla="*/ 552091 h 2131815"/>
              <a:gd name="connsiteX525" fmla="*/ 3906913 w 6012824"/>
              <a:gd name="connsiteY525" fmla="*/ 494106 h 2131815"/>
              <a:gd name="connsiteX526" fmla="*/ 3916036 w 6012824"/>
              <a:gd name="connsiteY526" fmla="*/ 496644 h 2131815"/>
              <a:gd name="connsiteX527" fmla="*/ 3903900 w 6012824"/>
              <a:gd name="connsiteY527" fmla="*/ 581917 h 2131815"/>
              <a:gd name="connsiteX528" fmla="*/ 3934519 w 6012824"/>
              <a:gd name="connsiteY528" fmla="*/ 538526 h 2131815"/>
              <a:gd name="connsiteX529" fmla="*/ 3937295 w 6012824"/>
              <a:gd name="connsiteY529" fmla="*/ 449922 h 2131815"/>
              <a:gd name="connsiteX530" fmla="*/ 3982113 w 6012824"/>
              <a:gd name="connsiteY530" fmla="*/ 545745 h 2131815"/>
              <a:gd name="connsiteX531" fmla="*/ 3975291 w 6012824"/>
              <a:gd name="connsiteY531" fmla="*/ 481731 h 2131815"/>
              <a:gd name="connsiteX532" fmla="*/ 3980287 w 6012824"/>
              <a:gd name="connsiteY532" fmla="*/ 479906 h 2131815"/>
              <a:gd name="connsiteX533" fmla="*/ 4029864 w 6012824"/>
              <a:gd name="connsiteY533" fmla="*/ 547966 h 2131815"/>
              <a:gd name="connsiteX534" fmla="*/ 4036290 w 6012824"/>
              <a:gd name="connsiteY534" fmla="*/ 530832 h 2131815"/>
              <a:gd name="connsiteX535" fmla="*/ 4009399 w 6012824"/>
              <a:gd name="connsiteY535" fmla="*/ 443735 h 2131815"/>
              <a:gd name="connsiteX536" fmla="*/ 4065798 w 6012824"/>
              <a:gd name="connsiteY536" fmla="*/ 507432 h 2131815"/>
              <a:gd name="connsiteX537" fmla="*/ 4089833 w 6012824"/>
              <a:gd name="connsiteY537" fmla="*/ 468087 h 2131815"/>
              <a:gd name="connsiteX538" fmla="*/ 4102525 w 6012824"/>
              <a:gd name="connsiteY538" fmla="*/ 496168 h 2131815"/>
              <a:gd name="connsiteX539" fmla="*/ 4134175 w 6012824"/>
              <a:gd name="connsiteY539" fmla="*/ 465628 h 2131815"/>
              <a:gd name="connsiteX540" fmla="*/ 4143377 w 6012824"/>
              <a:gd name="connsiteY540" fmla="*/ 437151 h 2131815"/>
              <a:gd name="connsiteX541" fmla="*/ 4157099 w 6012824"/>
              <a:gd name="connsiteY541" fmla="*/ 498151 h 2131815"/>
              <a:gd name="connsiteX542" fmla="*/ 4164636 w 6012824"/>
              <a:gd name="connsiteY542" fmla="*/ 500848 h 2131815"/>
              <a:gd name="connsiteX543" fmla="*/ 4181055 w 6012824"/>
              <a:gd name="connsiteY543" fmla="*/ 473719 h 2131815"/>
              <a:gd name="connsiteX544" fmla="*/ 4192954 w 6012824"/>
              <a:gd name="connsiteY544" fmla="*/ 498865 h 2131815"/>
              <a:gd name="connsiteX545" fmla="*/ 4198506 w 6012824"/>
              <a:gd name="connsiteY545" fmla="*/ 488394 h 2131815"/>
              <a:gd name="connsiteX546" fmla="*/ 4206835 w 6012824"/>
              <a:gd name="connsiteY546" fmla="*/ 463249 h 2131815"/>
              <a:gd name="connsiteX547" fmla="*/ 4214450 w 6012824"/>
              <a:gd name="connsiteY547" fmla="*/ 466898 h 2131815"/>
              <a:gd name="connsiteX548" fmla="*/ 4226190 w 6012824"/>
              <a:gd name="connsiteY548" fmla="*/ 519489 h 2131815"/>
              <a:gd name="connsiteX549" fmla="*/ 4263314 w 6012824"/>
              <a:gd name="connsiteY549" fmla="*/ 445956 h 2131815"/>
              <a:gd name="connsiteX550" fmla="*/ 4280527 w 6012824"/>
              <a:gd name="connsiteY550" fmla="*/ 445004 h 2131815"/>
              <a:gd name="connsiteX551" fmla="*/ 4280764 w 6012824"/>
              <a:gd name="connsiteY551" fmla="*/ 434534 h 2131815"/>
              <a:gd name="connsiteX552" fmla="*/ 4144646 w 6012824"/>
              <a:gd name="connsiteY552" fmla="*/ 296114 h 2131815"/>
              <a:gd name="connsiteX553" fmla="*/ 4030500 w 6012824"/>
              <a:gd name="connsiteY553" fmla="*/ 77499 h 2131815"/>
              <a:gd name="connsiteX554" fmla="*/ 4265931 w 6012824"/>
              <a:gd name="connsiteY554" fmla="*/ 345453 h 2131815"/>
              <a:gd name="connsiteX555" fmla="*/ 4277513 w 6012824"/>
              <a:gd name="connsiteY555" fmla="*/ 350372 h 2131815"/>
              <a:gd name="connsiteX556" fmla="*/ 4335736 w 6012824"/>
              <a:gd name="connsiteY556" fmla="*/ 431678 h 2131815"/>
              <a:gd name="connsiteX557" fmla="*/ 4344302 w 6012824"/>
              <a:gd name="connsiteY557" fmla="*/ 417321 h 2131815"/>
              <a:gd name="connsiteX558" fmla="*/ 4336133 w 6012824"/>
              <a:gd name="connsiteY558" fmla="*/ 337124 h 2131815"/>
              <a:gd name="connsiteX559" fmla="*/ 4338274 w 6012824"/>
              <a:gd name="connsiteY559" fmla="*/ 338790 h 2131815"/>
              <a:gd name="connsiteX560" fmla="*/ 4394435 w 6012824"/>
              <a:gd name="connsiteY560" fmla="*/ 420573 h 2131815"/>
              <a:gd name="connsiteX561" fmla="*/ 4417360 w 6012824"/>
              <a:gd name="connsiteY561" fmla="*/ 345930 h 2131815"/>
              <a:gd name="connsiteX562" fmla="*/ 4420374 w 6012824"/>
              <a:gd name="connsiteY562" fmla="*/ 357590 h 2131815"/>
              <a:gd name="connsiteX563" fmla="*/ 4420295 w 6012824"/>
              <a:gd name="connsiteY563" fmla="*/ 360604 h 2131815"/>
              <a:gd name="connsiteX564" fmla="*/ 4425847 w 6012824"/>
              <a:gd name="connsiteY564" fmla="*/ 361159 h 2131815"/>
              <a:gd name="connsiteX565" fmla="*/ 4450834 w 6012824"/>
              <a:gd name="connsiteY565" fmla="*/ 319435 h 2131815"/>
              <a:gd name="connsiteX566" fmla="*/ 4461701 w 6012824"/>
              <a:gd name="connsiteY566" fmla="*/ 323798 h 2131815"/>
              <a:gd name="connsiteX567" fmla="*/ 4472330 w 6012824"/>
              <a:gd name="connsiteY567" fmla="*/ 357590 h 2131815"/>
              <a:gd name="connsiteX568" fmla="*/ 4447027 w 6012824"/>
              <a:gd name="connsiteY568" fmla="*/ 462693 h 2131815"/>
              <a:gd name="connsiteX569" fmla="*/ 4513975 w 6012824"/>
              <a:gd name="connsiteY569" fmla="*/ 346881 h 2131815"/>
              <a:gd name="connsiteX570" fmla="*/ 4517069 w 6012824"/>
              <a:gd name="connsiteY570" fmla="*/ 378769 h 2131815"/>
              <a:gd name="connsiteX571" fmla="*/ 4546102 w 6012824"/>
              <a:gd name="connsiteY571" fmla="*/ 378293 h 2131815"/>
              <a:gd name="connsiteX572" fmla="*/ 4511278 w 6012824"/>
              <a:gd name="connsiteY572" fmla="*/ 455633 h 2131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</a:cxnLst>
            <a:rect l="l" t="t" r="r" b="b"/>
            <a:pathLst>
              <a:path w="6012824" h="2131815">
                <a:moveTo>
                  <a:pt x="4511278" y="455633"/>
                </a:moveTo>
                <a:cubicBezTo>
                  <a:pt x="4557682" y="427474"/>
                  <a:pt x="4589016" y="434534"/>
                  <a:pt x="4625663" y="414940"/>
                </a:cubicBezTo>
                <a:cubicBezTo>
                  <a:pt x="4627329" y="414068"/>
                  <a:pt x="4628915" y="413037"/>
                  <a:pt x="4630581" y="412085"/>
                </a:cubicBezTo>
                <a:cubicBezTo>
                  <a:pt x="4647635" y="402566"/>
                  <a:pt x="4657313" y="383925"/>
                  <a:pt x="4667704" y="367902"/>
                </a:cubicBezTo>
                <a:lnTo>
                  <a:pt x="4674367" y="367029"/>
                </a:lnTo>
                <a:cubicBezTo>
                  <a:pt x="4674684" y="380118"/>
                  <a:pt x="4672781" y="387495"/>
                  <a:pt x="4680792" y="398045"/>
                </a:cubicBezTo>
                <a:cubicBezTo>
                  <a:pt x="4740603" y="352355"/>
                  <a:pt x="4734812" y="383370"/>
                  <a:pt x="4796843" y="383053"/>
                </a:cubicBezTo>
                <a:cubicBezTo>
                  <a:pt x="4813897" y="382973"/>
                  <a:pt x="4831983" y="379087"/>
                  <a:pt x="4843882" y="366077"/>
                </a:cubicBezTo>
                <a:cubicBezTo>
                  <a:pt x="4853559" y="355448"/>
                  <a:pt x="4856969" y="340059"/>
                  <a:pt x="4855383" y="326019"/>
                </a:cubicBezTo>
                <a:cubicBezTo>
                  <a:pt x="4849672" y="275332"/>
                  <a:pt x="4624473" y="224247"/>
                  <a:pt x="4577038" y="204892"/>
                </a:cubicBezTo>
                <a:cubicBezTo>
                  <a:pt x="4475107" y="163406"/>
                  <a:pt x="4464398" y="60683"/>
                  <a:pt x="4386265" y="0"/>
                </a:cubicBezTo>
                <a:cubicBezTo>
                  <a:pt x="4438856" y="35458"/>
                  <a:pt x="4500966" y="126600"/>
                  <a:pt x="4551813" y="129297"/>
                </a:cubicBezTo>
                <a:cubicBezTo>
                  <a:pt x="4560221" y="129773"/>
                  <a:pt x="4566487" y="138102"/>
                  <a:pt x="4573468" y="143020"/>
                </a:cubicBezTo>
                <a:cubicBezTo>
                  <a:pt x="4588301" y="153253"/>
                  <a:pt x="4590761" y="152301"/>
                  <a:pt x="4607895" y="148970"/>
                </a:cubicBezTo>
                <a:cubicBezTo>
                  <a:pt x="4626694" y="156584"/>
                  <a:pt x="4633991" y="170387"/>
                  <a:pt x="4646604" y="186093"/>
                </a:cubicBezTo>
                <a:lnTo>
                  <a:pt x="4653267" y="185062"/>
                </a:lnTo>
                <a:cubicBezTo>
                  <a:pt x="4651284" y="170228"/>
                  <a:pt x="4646842" y="157537"/>
                  <a:pt x="4653029" y="143734"/>
                </a:cubicBezTo>
                <a:cubicBezTo>
                  <a:pt x="4674605" y="153570"/>
                  <a:pt x="4672940" y="182285"/>
                  <a:pt x="4694753" y="191487"/>
                </a:cubicBezTo>
                <a:cubicBezTo>
                  <a:pt x="4699671" y="179350"/>
                  <a:pt x="4700861" y="167610"/>
                  <a:pt x="4702368" y="154681"/>
                </a:cubicBezTo>
                <a:lnTo>
                  <a:pt x="4708397" y="155395"/>
                </a:lnTo>
                <a:cubicBezTo>
                  <a:pt x="4714425" y="167610"/>
                  <a:pt x="4706811" y="189662"/>
                  <a:pt x="4704192" y="202909"/>
                </a:cubicBezTo>
                <a:lnTo>
                  <a:pt x="4716170" y="217108"/>
                </a:lnTo>
                <a:lnTo>
                  <a:pt x="4710380" y="218060"/>
                </a:lnTo>
                <a:cubicBezTo>
                  <a:pt x="4710936" y="216156"/>
                  <a:pt x="4711252" y="214173"/>
                  <a:pt x="4711967" y="212349"/>
                </a:cubicBezTo>
                <a:cubicBezTo>
                  <a:pt x="4716964" y="199340"/>
                  <a:pt x="4733304" y="166341"/>
                  <a:pt x="4744489" y="160074"/>
                </a:cubicBezTo>
                <a:lnTo>
                  <a:pt x="4751866" y="186252"/>
                </a:lnTo>
                <a:cubicBezTo>
                  <a:pt x="4763527" y="182523"/>
                  <a:pt x="4770508" y="155077"/>
                  <a:pt x="4780581" y="144210"/>
                </a:cubicBezTo>
                <a:cubicBezTo>
                  <a:pt x="4784944" y="163644"/>
                  <a:pt x="4774949" y="194184"/>
                  <a:pt x="4786293" y="208144"/>
                </a:cubicBezTo>
                <a:cubicBezTo>
                  <a:pt x="4799777" y="198784"/>
                  <a:pt x="4811517" y="190218"/>
                  <a:pt x="4827620" y="185934"/>
                </a:cubicBezTo>
                <a:cubicBezTo>
                  <a:pt x="4821115" y="200530"/>
                  <a:pt x="4807076" y="210683"/>
                  <a:pt x="4808582" y="226547"/>
                </a:cubicBezTo>
                <a:cubicBezTo>
                  <a:pt x="4819370" y="224327"/>
                  <a:pt x="4827223" y="209414"/>
                  <a:pt x="4833966" y="200450"/>
                </a:cubicBezTo>
                <a:lnTo>
                  <a:pt x="4843167" y="199578"/>
                </a:lnTo>
                <a:cubicBezTo>
                  <a:pt x="4848482" y="214015"/>
                  <a:pt x="4850545" y="228610"/>
                  <a:pt x="4853003" y="243682"/>
                </a:cubicBezTo>
                <a:cubicBezTo>
                  <a:pt x="4863950" y="255342"/>
                  <a:pt x="4866568" y="254152"/>
                  <a:pt x="4881798" y="256453"/>
                </a:cubicBezTo>
                <a:cubicBezTo>
                  <a:pt x="4903295" y="235749"/>
                  <a:pt x="4931533" y="213935"/>
                  <a:pt x="4945097" y="187124"/>
                </a:cubicBezTo>
                <a:cubicBezTo>
                  <a:pt x="4946129" y="191963"/>
                  <a:pt x="4947002" y="196801"/>
                  <a:pt x="4947557" y="201799"/>
                </a:cubicBezTo>
                <a:cubicBezTo>
                  <a:pt x="4950968" y="235749"/>
                  <a:pt x="4935976" y="261053"/>
                  <a:pt x="4914717" y="285802"/>
                </a:cubicBezTo>
                <a:cubicBezTo>
                  <a:pt x="4924553" y="281281"/>
                  <a:pt x="4933755" y="276125"/>
                  <a:pt x="4942321" y="269462"/>
                </a:cubicBezTo>
                <a:cubicBezTo>
                  <a:pt x="4969609" y="248282"/>
                  <a:pt x="4999910" y="220361"/>
                  <a:pt x="5004987" y="184586"/>
                </a:cubicBezTo>
                <a:cubicBezTo>
                  <a:pt x="5007604" y="231863"/>
                  <a:pt x="4990947" y="256532"/>
                  <a:pt x="4963422" y="292862"/>
                </a:cubicBezTo>
                <a:cubicBezTo>
                  <a:pt x="4994913" y="279853"/>
                  <a:pt x="5048535" y="232417"/>
                  <a:pt x="5066304" y="202750"/>
                </a:cubicBezTo>
                <a:cubicBezTo>
                  <a:pt x="5071301" y="247092"/>
                  <a:pt x="5057975" y="278584"/>
                  <a:pt x="5030926" y="312693"/>
                </a:cubicBezTo>
                <a:cubicBezTo>
                  <a:pt x="5034178" y="309916"/>
                  <a:pt x="5037430" y="307061"/>
                  <a:pt x="5040682" y="304285"/>
                </a:cubicBezTo>
                <a:cubicBezTo>
                  <a:pt x="5045521" y="300239"/>
                  <a:pt x="5050360" y="296352"/>
                  <a:pt x="5055040" y="291989"/>
                </a:cubicBezTo>
                <a:cubicBezTo>
                  <a:pt x="5082089" y="266527"/>
                  <a:pt x="5124131" y="206400"/>
                  <a:pt x="5125083" y="168483"/>
                </a:cubicBezTo>
                <a:cubicBezTo>
                  <a:pt x="5130398" y="221074"/>
                  <a:pt x="5112708" y="267955"/>
                  <a:pt x="5083279" y="310868"/>
                </a:cubicBezTo>
                <a:cubicBezTo>
                  <a:pt x="5109932" y="293893"/>
                  <a:pt x="5127700" y="279298"/>
                  <a:pt x="5145231" y="252725"/>
                </a:cubicBezTo>
                <a:lnTo>
                  <a:pt x="5146897" y="250107"/>
                </a:lnTo>
                <a:cubicBezTo>
                  <a:pt x="5153798" y="258197"/>
                  <a:pt x="5144358" y="285088"/>
                  <a:pt x="5146658" y="297701"/>
                </a:cubicBezTo>
                <a:lnTo>
                  <a:pt x="5163079" y="288499"/>
                </a:lnTo>
                <a:lnTo>
                  <a:pt x="5177912" y="306426"/>
                </a:lnTo>
                <a:cubicBezTo>
                  <a:pt x="5178229" y="293655"/>
                  <a:pt x="5180133" y="283581"/>
                  <a:pt x="5184416" y="271524"/>
                </a:cubicBezTo>
                <a:lnTo>
                  <a:pt x="5196553" y="277711"/>
                </a:lnTo>
                <a:cubicBezTo>
                  <a:pt x="5209006" y="295242"/>
                  <a:pt x="5219001" y="308489"/>
                  <a:pt x="5221777" y="330382"/>
                </a:cubicBezTo>
                <a:cubicBezTo>
                  <a:pt x="5229552" y="302936"/>
                  <a:pt x="5220746" y="283184"/>
                  <a:pt x="5223760" y="256135"/>
                </a:cubicBezTo>
                <a:lnTo>
                  <a:pt x="5231931" y="260022"/>
                </a:lnTo>
                <a:cubicBezTo>
                  <a:pt x="5242402" y="276045"/>
                  <a:pt x="5247320" y="288023"/>
                  <a:pt x="5249858" y="307140"/>
                </a:cubicBezTo>
                <a:cubicBezTo>
                  <a:pt x="5250810" y="314597"/>
                  <a:pt x="5251841" y="313962"/>
                  <a:pt x="5256997" y="318959"/>
                </a:cubicBezTo>
                <a:cubicBezTo>
                  <a:pt x="5263740" y="294290"/>
                  <a:pt x="5265247" y="270334"/>
                  <a:pt x="5266516" y="244871"/>
                </a:cubicBezTo>
                <a:cubicBezTo>
                  <a:pt x="5277146" y="261926"/>
                  <a:pt x="5287219" y="271286"/>
                  <a:pt x="5285871" y="291672"/>
                </a:cubicBezTo>
                <a:lnTo>
                  <a:pt x="5290789" y="280488"/>
                </a:lnTo>
                <a:lnTo>
                  <a:pt x="5292931" y="281201"/>
                </a:lnTo>
                <a:cubicBezTo>
                  <a:pt x="5294676" y="276442"/>
                  <a:pt x="5294597" y="276125"/>
                  <a:pt x="5297532" y="271127"/>
                </a:cubicBezTo>
                <a:cubicBezTo>
                  <a:pt x="5304433" y="259467"/>
                  <a:pt x="5312999" y="254866"/>
                  <a:pt x="5325612" y="251376"/>
                </a:cubicBezTo>
                <a:cubicBezTo>
                  <a:pt x="5334655" y="253914"/>
                  <a:pt x="5339969" y="253597"/>
                  <a:pt x="5344412" y="263195"/>
                </a:cubicBezTo>
                <a:cubicBezTo>
                  <a:pt x="5352661" y="281043"/>
                  <a:pt x="5348378" y="307616"/>
                  <a:pt x="5342904" y="325702"/>
                </a:cubicBezTo>
                <a:cubicBezTo>
                  <a:pt x="5348378" y="315310"/>
                  <a:pt x="5353851" y="304840"/>
                  <a:pt x="5358055" y="293893"/>
                </a:cubicBezTo>
                <a:cubicBezTo>
                  <a:pt x="5369954" y="262402"/>
                  <a:pt x="5373206" y="224882"/>
                  <a:pt x="5359245" y="193787"/>
                </a:cubicBezTo>
                <a:cubicBezTo>
                  <a:pt x="5360118" y="195453"/>
                  <a:pt x="5360990" y="197198"/>
                  <a:pt x="5361942" y="198864"/>
                </a:cubicBezTo>
                <a:cubicBezTo>
                  <a:pt x="5382328" y="234639"/>
                  <a:pt x="5375982" y="285961"/>
                  <a:pt x="5396765" y="315628"/>
                </a:cubicBezTo>
                <a:cubicBezTo>
                  <a:pt x="5404539" y="309282"/>
                  <a:pt x="5412392" y="303095"/>
                  <a:pt x="5420245" y="296987"/>
                </a:cubicBezTo>
                <a:lnTo>
                  <a:pt x="5432699" y="301588"/>
                </a:lnTo>
                <a:cubicBezTo>
                  <a:pt x="5433174" y="308409"/>
                  <a:pt x="5433174" y="312772"/>
                  <a:pt x="5437061" y="318563"/>
                </a:cubicBezTo>
                <a:lnTo>
                  <a:pt x="5465142" y="312455"/>
                </a:lnTo>
                <a:lnTo>
                  <a:pt x="5473629" y="338711"/>
                </a:lnTo>
                <a:lnTo>
                  <a:pt x="5482435" y="338870"/>
                </a:lnTo>
                <a:lnTo>
                  <a:pt x="5501710" y="318721"/>
                </a:lnTo>
                <a:lnTo>
                  <a:pt x="5510832" y="320784"/>
                </a:lnTo>
                <a:cubicBezTo>
                  <a:pt x="5512418" y="331969"/>
                  <a:pt x="5514322" y="341963"/>
                  <a:pt x="5518130" y="352592"/>
                </a:cubicBezTo>
                <a:lnTo>
                  <a:pt x="5533042" y="325464"/>
                </a:lnTo>
                <a:cubicBezTo>
                  <a:pt x="5542244" y="324116"/>
                  <a:pt x="5550097" y="322133"/>
                  <a:pt x="5558981" y="319118"/>
                </a:cubicBezTo>
                <a:cubicBezTo>
                  <a:pt x="5563899" y="306902"/>
                  <a:pt x="5567549" y="297542"/>
                  <a:pt x="5577305" y="288420"/>
                </a:cubicBezTo>
                <a:cubicBezTo>
                  <a:pt x="5578575" y="289293"/>
                  <a:pt x="5580002" y="289848"/>
                  <a:pt x="5581033" y="290958"/>
                </a:cubicBezTo>
                <a:cubicBezTo>
                  <a:pt x="5593408" y="302857"/>
                  <a:pt x="5589600" y="332841"/>
                  <a:pt x="5589759" y="348864"/>
                </a:cubicBezTo>
                <a:lnTo>
                  <a:pt x="5594677" y="349182"/>
                </a:lnTo>
                <a:cubicBezTo>
                  <a:pt x="5599595" y="337283"/>
                  <a:pt x="5602213" y="329034"/>
                  <a:pt x="5613556" y="322291"/>
                </a:cubicBezTo>
                <a:cubicBezTo>
                  <a:pt x="5631166" y="325781"/>
                  <a:pt x="5644174" y="337521"/>
                  <a:pt x="5658215" y="348071"/>
                </a:cubicBezTo>
                <a:cubicBezTo>
                  <a:pt x="5663609" y="346960"/>
                  <a:pt x="5668765" y="346088"/>
                  <a:pt x="5674159" y="345215"/>
                </a:cubicBezTo>
                <a:cubicBezTo>
                  <a:pt x="5693038" y="342042"/>
                  <a:pt x="5704857" y="345533"/>
                  <a:pt x="5722388" y="351799"/>
                </a:cubicBezTo>
                <a:cubicBezTo>
                  <a:pt x="5736507" y="356876"/>
                  <a:pt x="5738410" y="332920"/>
                  <a:pt x="5752451" y="330303"/>
                </a:cubicBezTo>
                <a:lnTo>
                  <a:pt x="5762446" y="353148"/>
                </a:lnTo>
                <a:cubicBezTo>
                  <a:pt x="5789654" y="366871"/>
                  <a:pt x="5794889" y="317293"/>
                  <a:pt x="5818844" y="310234"/>
                </a:cubicBezTo>
                <a:cubicBezTo>
                  <a:pt x="5822652" y="321656"/>
                  <a:pt x="5825270" y="332682"/>
                  <a:pt x="5827649" y="344501"/>
                </a:cubicBezTo>
                <a:cubicBezTo>
                  <a:pt x="5834234" y="335776"/>
                  <a:pt x="5840738" y="326733"/>
                  <a:pt x="5848115" y="318563"/>
                </a:cubicBezTo>
                <a:cubicBezTo>
                  <a:pt x="5856127" y="309520"/>
                  <a:pt x="5865170" y="297939"/>
                  <a:pt x="5877306" y="297383"/>
                </a:cubicBezTo>
                <a:lnTo>
                  <a:pt x="5879209" y="329985"/>
                </a:lnTo>
                <a:cubicBezTo>
                  <a:pt x="5894916" y="333079"/>
                  <a:pt x="5910543" y="305871"/>
                  <a:pt x="5929422" y="301429"/>
                </a:cubicBezTo>
                <a:cubicBezTo>
                  <a:pt x="5931721" y="309520"/>
                  <a:pt x="5933943" y="317373"/>
                  <a:pt x="5936957" y="325146"/>
                </a:cubicBezTo>
                <a:cubicBezTo>
                  <a:pt x="5950284" y="317056"/>
                  <a:pt x="5963768" y="309123"/>
                  <a:pt x="5977332" y="301429"/>
                </a:cubicBezTo>
                <a:cubicBezTo>
                  <a:pt x="5992404" y="303967"/>
                  <a:pt x="5991849" y="304522"/>
                  <a:pt x="6001050" y="316897"/>
                </a:cubicBezTo>
                <a:cubicBezTo>
                  <a:pt x="6005175" y="325543"/>
                  <a:pt x="6008110" y="333872"/>
                  <a:pt x="6008666" y="343470"/>
                </a:cubicBezTo>
                <a:cubicBezTo>
                  <a:pt x="6012314" y="405263"/>
                  <a:pt x="6016915" y="893023"/>
                  <a:pt x="6006047" y="928480"/>
                </a:cubicBezTo>
                <a:cubicBezTo>
                  <a:pt x="6004858" y="932446"/>
                  <a:pt x="6003192" y="936016"/>
                  <a:pt x="6001209" y="939585"/>
                </a:cubicBezTo>
                <a:cubicBezTo>
                  <a:pt x="5986296" y="968618"/>
                  <a:pt x="5934895" y="984800"/>
                  <a:pt x="5904910" y="994636"/>
                </a:cubicBezTo>
                <a:cubicBezTo>
                  <a:pt x="5903879" y="994953"/>
                  <a:pt x="5902927" y="995270"/>
                  <a:pt x="5901817" y="995588"/>
                </a:cubicBezTo>
                <a:cubicBezTo>
                  <a:pt x="5916730" y="962748"/>
                  <a:pt x="5893012" y="902065"/>
                  <a:pt x="5880638" y="869067"/>
                </a:cubicBezTo>
                <a:cubicBezTo>
                  <a:pt x="5860966" y="816475"/>
                  <a:pt x="5830188" y="734535"/>
                  <a:pt x="5782197" y="703122"/>
                </a:cubicBezTo>
                <a:cubicBezTo>
                  <a:pt x="5804329" y="691303"/>
                  <a:pt x="5988517" y="484348"/>
                  <a:pt x="5994070" y="466263"/>
                </a:cubicBezTo>
                <a:cubicBezTo>
                  <a:pt x="5995577" y="461266"/>
                  <a:pt x="5996370" y="455554"/>
                  <a:pt x="5996450" y="450319"/>
                </a:cubicBezTo>
                <a:lnTo>
                  <a:pt x="5992008" y="453809"/>
                </a:lnTo>
                <a:cubicBezTo>
                  <a:pt x="5969083" y="471816"/>
                  <a:pt x="5751261" y="612297"/>
                  <a:pt x="5743091" y="611028"/>
                </a:cubicBezTo>
                <a:cubicBezTo>
                  <a:pt x="5735159" y="609759"/>
                  <a:pt x="5727543" y="604048"/>
                  <a:pt x="5720880" y="599764"/>
                </a:cubicBezTo>
                <a:lnTo>
                  <a:pt x="5712472" y="603809"/>
                </a:lnTo>
                <a:cubicBezTo>
                  <a:pt x="5712155" y="620229"/>
                  <a:pt x="5714376" y="647913"/>
                  <a:pt x="5706206" y="662192"/>
                </a:cubicBezTo>
                <a:cubicBezTo>
                  <a:pt x="5678125" y="711610"/>
                  <a:pt x="5624502" y="744053"/>
                  <a:pt x="5591662" y="790299"/>
                </a:cubicBezTo>
                <a:cubicBezTo>
                  <a:pt x="5560647" y="834006"/>
                  <a:pt x="5544306" y="900638"/>
                  <a:pt x="5505517" y="936650"/>
                </a:cubicBezTo>
                <a:cubicBezTo>
                  <a:pt x="5499727" y="942044"/>
                  <a:pt x="5493619" y="946804"/>
                  <a:pt x="5487273" y="951484"/>
                </a:cubicBezTo>
                <a:cubicBezTo>
                  <a:pt x="5493143" y="937919"/>
                  <a:pt x="5497347" y="924990"/>
                  <a:pt x="5496792" y="909998"/>
                </a:cubicBezTo>
                <a:cubicBezTo>
                  <a:pt x="5494412" y="847332"/>
                  <a:pt x="5478072" y="783794"/>
                  <a:pt x="5471488" y="721208"/>
                </a:cubicBezTo>
                <a:cubicBezTo>
                  <a:pt x="5464190" y="651483"/>
                  <a:pt x="5471409" y="573905"/>
                  <a:pt x="5454116" y="506162"/>
                </a:cubicBezTo>
                <a:cubicBezTo>
                  <a:pt x="5453085" y="502196"/>
                  <a:pt x="5452212" y="498230"/>
                  <a:pt x="5451101" y="494343"/>
                </a:cubicBezTo>
                <a:cubicBezTo>
                  <a:pt x="5454195" y="545269"/>
                  <a:pt x="5443169" y="697728"/>
                  <a:pt x="5418341" y="737470"/>
                </a:cubicBezTo>
                <a:cubicBezTo>
                  <a:pt x="5413661" y="697887"/>
                  <a:pt x="5362497" y="653069"/>
                  <a:pt x="5332355" y="629114"/>
                </a:cubicBezTo>
                <a:cubicBezTo>
                  <a:pt x="5243591" y="558516"/>
                  <a:pt x="5125796" y="501007"/>
                  <a:pt x="5012919" y="485380"/>
                </a:cubicBezTo>
                <a:cubicBezTo>
                  <a:pt x="5131746" y="536067"/>
                  <a:pt x="5289123" y="647358"/>
                  <a:pt x="5338383" y="771420"/>
                </a:cubicBezTo>
                <a:cubicBezTo>
                  <a:pt x="5344253" y="786253"/>
                  <a:pt x="5345998" y="799818"/>
                  <a:pt x="5345602" y="815682"/>
                </a:cubicBezTo>
                <a:cubicBezTo>
                  <a:pt x="5333386" y="767612"/>
                  <a:pt x="5276828" y="728109"/>
                  <a:pt x="5236294" y="704074"/>
                </a:cubicBezTo>
                <a:cubicBezTo>
                  <a:pt x="5080821" y="612139"/>
                  <a:pt x="4893459" y="577474"/>
                  <a:pt x="4717995" y="623403"/>
                </a:cubicBezTo>
                <a:cubicBezTo>
                  <a:pt x="4664214" y="637443"/>
                  <a:pt x="4610908" y="656639"/>
                  <a:pt x="4556413" y="667427"/>
                </a:cubicBezTo>
                <a:cubicBezTo>
                  <a:pt x="4784310" y="684799"/>
                  <a:pt x="5050201" y="699077"/>
                  <a:pt x="5210910" y="885249"/>
                </a:cubicBezTo>
                <a:cubicBezTo>
                  <a:pt x="5229075" y="906190"/>
                  <a:pt x="5246685" y="927846"/>
                  <a:pt x="5258267" y="953229"/>
                </a:cubicBezTo>
                <a:lnTo>
                  <a:pt x="5257077" y="961716"/>
                </a:lnTo>
                <a:cubicBezTo>
                  <a:pt x="5130714" y="819172"/>
                  <a:pt x="4934230" y="771023"/>
                  <a:pt x="4750755" y="759997"/>
                </a:cubicBezTo>
                <a:cubicBezTo>
                  <a:pt x="4630739" y="752699"/>
                  <a:pt x="4552289" y="774276"/>
                  <a:pt x="4438143" y="785222"/>
                </a:cubicBezTo>
                <a:lnTo>
                  <a:pt x="4542374" y="790775"/>
                </a:lnTo>
                <a:cubicBezTo>
                  <a:pt x="4609243" y="819172"/>
                  <a:pt x="4781692" y="1006375"/>
                  <a:pt x="4817466" y="1075070"/>
                </a:cubicBezTo>
                <a:lnTo>
                  <a:pt x="4817784" y="1089824"/>
                </a:lnTo>
                <a:cubicBezTo>
                  <a:pt x="4783040" y="1111558"/>
                  <a:pt x="4744410" y="1126075"/>
                  <a:pt x="4708714" y="1146302"/>
                </a:cubicBezTo>
                <a:cubicBezTo>
                  <a:pt x="4656361" y="1175969"/>
                  <a:pt x="4602580" y="1219835"/>
                  <a:pt x="4546974" y="1240935"/>
                </a:cubicBezTo>
                <a:cubicBezTo>
                  <a:pt x="4756547" y="1200480"/>
                  <a:pt x="4982459" y="1117666"/>
                  <a:pt x="5178705" y="1251644"/>
                </a:cubicBezTo>
                <a:cubicBezTo>
                  <a:pt x="5193539" y="1261797"/>
                  <a:pt x="5205358" y="1272188"/>
                  <a:pt x="5213370" y="1288687"/>
                </a:cubicBezTo>
                <a:cubicBezTo>
                  <a:pt x="5007129" y="1223008"/>
                  <a:pt x="4886716" y="1285990"/>
                  <a:pt x="4683330" y="1307487"/>
                </a:cubicBezTo>
                <a:cubicBezTo>
                  <a:pt x="4611623" y="1315102"/>
                  <a:pt x="4539755" y="1304632"/>
                  <a:pt x="4468048" y="1307963"/>
                </a:cubicBezTo>
                <a:cubicBezTo>
                  <a:pt x="4501522" y="1269015"/>
                  <a:pt x="4517148" y="1098629"/>
                  <a:pt x="4513975" y="1045879"/>
                </a:cubicBezTo>
                <a:cubicBezTo>
                  <a:pt x="4513341" y="1036439"/>
                  <a:pt x="4510485" y="1028269"/>
                  <a:pt x="4505647" y="1020257"/>
                </a:cubicBezTo>
                <a:cubicBezTo>
                  <a:pt x="4546895" y="1013832"/>
                  <a:pt x="4665880" y="1002330"/>
                  <a:pt x="4689994" y="969807"/>
                </a:cubicBezTo>
                <a:cubicBezTo>
                  <a:pt x="4679761" y="953467"/>
                  <a:pt x="4648191" y="945852"/>
                  <a:pt x="4630105" y="941965"/>
                </a:cubicBezTo>
                <a:cubicBezTo>
                  <a:pt x="4524446" y="918961"/>
                  <a:pt x="4390469" y="963462"/>
                  <a:pt x="4302578" y="1021685"/>
                </a:cubicBezTo>
                <a:cubicBezTo>
                  <a:pt x="4261727" y="1049210"/>
                  <a:pt x="4223970" y="1080940"/>
                  <a:pt x="4189939" y="1116476"/>
                </a:cubicBezTo>
                <a:cubicBezTo>
                  <a:pt x="4157417" y="1150427"/>
                  <a:pt x="4124656" y="1209364"/>
                  <a:pt x="4084122" y="1230543"/>
                </a:cubicBezTo>
                <a:cubicBezTo>
                  <a:pt x="4088168" y="1183901"/>
                  <a:pt x="4028120" y="1118380"/>
                  <a:pt x="3999484" y="1084271"/>
                </a:cubicBezTo>
                <a:cubicBezTo>
                  <a:pt x="3853370" y="910156"/>
                  <a:pt x="3682667" y="803070"/>
                  <a:pt x="3455485" y="773323"/>
                </a:cubicBezTo>
                <a:cubicBezTo>
                  <a:pt x="3636738" y="844635"/>
                  <a:pt x="3908103" y="1094821"/>
                  <a:pt x="3984492" y="1276234"/>
                </a:cubicBezTo>
                <a:cubicBezTo>
                  <a:pt x="3989410" y="1287973"/>
                  <a:pt x="3991710" y="1298524"/>
                  <a:pt x="3991552" y="1311294"/>
                </a:cubicBezTo>
                <a:cubicBezTo>
                  <a:pt x="3984096" y="1325890"/>
                  <a:pt x="3975053" y="1332871"/>
                  <a:pt x="3962598" y="1342707"/>
                </a:cubicBezTo>
                <a:lnTo>
                  <a:pt x="3947528" y="1345086"/>
                </a:lnTo>
                <a:cubicBezTo>
                  <a:pt x="3936818" y="1335885"/>
                  <a:pt x="3934042" y="1330173"/>
                  <a:pt x="3930473" y="1316609"/>
                </a:cubicBezTo>
                <a:cubicBezTo>
                  <a:pt x="3922144" y="1319227"/>
                  <a:pt x="3922302" y="1319068"/>
                  <a:pt x="3918257" y="1327080"/>
                </a:cubicBezTo>
                <a:cubicBezTo>
                  <a:pt x="3883593" y="1394663"/>
                  <a:pt x="3895094" y="1448048"/>
                  <a:pt x="3817833" y="1489375"/>
                </a:cubicBezTo>
                <a:cubicBezTo>
                  <a:pt x="3818071" y="1438212"/>
                  <a:pt x="3771509" y="1382924"/>
                  <a:pt x="3736606" y="1348101"/>
                </a:cubicBezTo>
                <a:cubicBezTo>
                  <a:pt x="3723994" y="1335567"/>
                  <a:pt x="3710112" y="1323669"/>
                  <a:pt x="3695754" y="1313119"/>
                </a:cubicBezTo>
                <a:cubicBezTo>
                  <a:pt x="3733196" y="1278534"/>
                  <a:pt x="3802445" y="1130834"/>
                  <a:pt x="3805697" y="1081257"/>
                </a:cubicBezTo>
                <a:cubicBezTo>
                  <a:pt x="3806332" y="1071976"/>
                  <a:pt x="3805062" y="1062219"/>
                  <a:pt x="3803872" y="1053018"/>
                </a:cubicBezTo>
                <a:cubicBezTo>
                  <a:pt x="3798479" y="1090538"/>
                  <a:pt x="3676400" y="1240697"/>
                  <a:pt x="3642767" y="1266794"/>
                </a:cubicBezTo>
                <a:cubicBezTo>
                  <a:pt x="3639356" y="1269412"/>
                  <a:pt x="3635786" y="1271871"/>
                  <a:pt x="3632138" y="1274092"/>
                </a:cubicBezTo>
                <a:cubicBezTo>
                  <a:pt x="3634042" y="1242759"/>
                  <a:pt x="3589462" y="1188740"/>
                  <a:pt x="3568996" y="1165022"/>
                </a:cubicBezTo>
                <a:cubicBezTo>
                  <a:pt x="3562967" y="1157963"/>
                  <a:pt x="3556146" y="1152092"/>
                  <a:pt x="3548769" y="1146540"/>
                </a:cubicBezTo>
                <a:lnTo>
                  <a:pt x="3541312" y="1146381"/>
                </a:lnTo>
                <a:cubicBezTo>
                  <a:pt x="3543454" y="1168830"/>
                  <a:pt x="3564237" y="1196038"/>
                  <a:pt x="3559160" y="1215234"/>
                </a:cubicBezTo>
                <a:cubicBezTo>
                  <a:pt x="3541392" y="1214123"/>
                  <a:pt x="3520926" y="1196752"/>
                  <a:pt x="3505300" y="1187947"/>
                </a:cubicBezTo>
                <a:cubicBezTo>
                  <a:pt x="3448028" y="1155424"/>
                  <a:pt x="3368704" y="1147174"/>
                  <a:pt x="3304214" y="1140749"/>
                </a:cubicBezTo>
                <a:cubicBezTo>
                  <a:pt x="3303977" y="1100453"/>
                  <a:pt x="3248688" y="1017322"/>
                  <a:pt x="3218228" y="987418"/>
                </a:cubicBezTo>
                <a:cubicBezTo>
                  <a:pt x="3213151" y="982420"/>
                  <a:pt x="3207361" y="978850"/>
                  <a:pt x="3201571" y="974884"/>
                </a:cubicBezTo>
                <a:cubicBezTo>
                  <a:pt x="3199667" y="973694"/>
                  <a:pt x="3197922" y="972346"/>
                  <a:pt x="3196176" y="971077"/>
                </a:cubicBezTo>
                <a:cubicBezTo>
                  <a:pt x="3195065" y="970363"/>
                  <a:pt x="3193956" y="969649"/>
                  <a:pt x="3192925" y="968935"/>
                </a:cubicBezTo>
                <a:cubicBezTo>
                  <a:pt x="3290492" y="1120681"/>
                  <a:pt x="3379651" y="1832528"/>
                  <a:pt x="3340307" y="2017748"/>
                </a:cubicBezTo>
                <a:cubicBezTo>
                  <a:pt x="3337847" y="2029330"/>
                  <a:pt x="3334199" y="2039324"/>
                  <a:pt x="3327298" y="2049081"/>
                </a:cubicBezTo>
                <a:cubicBezTo>
                  <a:pt x="3333247" y="1969361"/>
                  <a:pt x="3307705" y="1890355"/>
                  <a:pt x="3294458" y="1812301"/>
                </a:cubicBezTo>
                <a:cubicBezTo>
                  <a:pt x="3249799" y="1549899"/>
                  <a:pt x="3218862" y="1252833"/>
                  <a:pt x="3036975" y="1041992"/>
                </a:cubicBezTo>
                <a:cubicBezTo>
                  <a:pt x="2987636" y="984800"/>
                  <a:pt x="2928064" y="944979"/>
                  <a:pt x="2854054" y="928322"/>
                </a:cubicBezTo>
                <a:cubicBezTo>
                  <a:pt x="2962172" y="1008041"/>
                  <a:pt x="3107810" y="1638107"/>
                  <a:pt x="3130259" y="1788821"/>
                </a:cubicBezTo>
                <a:cubicBezTo>
                  <a:pt x="3136049" y="1828007"/>
                  <a:pt x="3142237" y="1862830"/>
                  <a:pt x="3128038" y="1900984"/>
                </a:cubicBezTo>
                <a:cubicBezTo>
                  <a:pt x="3134384" y="1875046"/>
                  <a:pt x="3113680" y="1846569"/>
                  <a:pt x="3100671" y="1825151"/>
                </a:cubicBezTo>
                <a:cubicBezTo>
                  <a:pt x="3078937" y="1789456"/>
                  <a:pt x="3051808" y="1755268"/>
                  <a:pt x="3033247" y="1717827"/>
                </a:cubicBezTo>
                <a:cubicBezTo>
                  <a:pt x="2955827" y="1561957"/>
                  <a:pt x="2924811" y="1427265"/>
                  <a:pt x="2733801" y="1381020"/>
                </a:cubicBezTo>
                <a:cubicBezTo>
                  <a:pt x="2581261" y="1344134"/>
                  <a:pt x="2422139" y="1359364"/>
                  <a:pt x="2277533" y="1417033"/>
                </a:cubicBezTo>
                <a:cubicBezTo>
                  <a:pt x="2444825" y="1423537"/>
                  <a:pt x="2738243" y="1386572"/>
                  <a:pt x="2863336" y="1519201"/>
                </a:cubicBezTo>
                <a:cubicBezTo>
                  <a:pt x="2893161" y="1550851"/>
                  <a:pt x="2914658" y="1597969"/>
                  <a:pt x="2912913" y="1641914"/>
                </a:cubicBezTo>
                <a:cubicBezTo>
                  <a:pt x="2912833" y="1643263"/>
                  <a:pt x="2912754" y="1644611"/>
                  <a:pt x="2912674" y="1645960"/>
                </a:cubicBezTo>
                <a:cubicBezTo>
                  <a:pt x="2895699" y="1600984"/>
                  <a:pt x="2833907" y="1565209"/>
                  <a:pt x="2792420" y="1546568"/>
                </a:cubicBezTo>
                <a:cubicBezTo>
                  <a:pt x="2651859" y="1483267"/>
                  <a:pt x="2500669" y="1480333"/>
                  <a:pt x="2349162" y="1481919"/>
                </a:cubicBezTo>
                <a:cubicBezTo>
                  <a:pt x="2419522" y="1508730"/>
                  <a:pt x="2684540" y="1646119"/>
                  <a:pt x="2720474" y="1700693"/>
                </a:cubicBezTo>
                <a:cubicBezTo>
                  <a:pt x="2721664" y="1749080"/>
                  <a:pt x="2665265" y="1799292"/>
                  <a:pt x="2647259" y="1842840"/>
                </a:cubicBezTo>
                <a:cubicBezTo>
                  <a:pt x="2609580" y="1933824"/>
                  <a:pt x="2630284" y="2043687"/>
                  <a:pt x="2580945" y="2131815"/>
                </a:cubicBezTo>
                <a:cubicBezTo>
                  <a:pt x="2600220" y="2066849"/>
                  <a:pt x="2518200" y="1891942"/>
                  <a:pt x="2485915" y="1832370"/>
                </a:cubicBezTo>
                <a:cubicBezTo>
                  <a:pt x="2469416" y="1801989"/>
                  <a:pt x="2451965" y="1774464"/>
                  <a:pt x="2424519" y="1752809"/>
                </a:cubicBezTo>
                <a:cubicBezTo>
                  <a:pt x="2442604" y="1733691"/>
                  <a:pt x="2465291" y="1708546"/>
                  <a:pt x="2465529" y="1680466"/>
                </a:cubicBezTo>
                <a:cubicBezTo>
                  <a:pt x="2465608" y="1672850"/>
                  <a:pt x="2464339" y="1665156"/>
                  <a:pt x="2463150" y="1657700"/>
                </a:cubicBezTo>
                <a:cubicBezTo>
                  <a:pt x="2453471" y="1702835"/>
                  <a:pt x="2390648" y="1732581"/>
                  <a:pt x="2368119" y="1773274"/>
                </a:cubicBezTo>
                <a:cubicBezTo>
                  <a:pt x="2312990" y="1872666"/>
                  <a:pt x="2285861" y="2047574"/>
                  <a:pt x="2218436" y="2128643"/>
                </a:cubicBezTo>
                <a:cubicBezTo>
                  <a:pt x="2206221" y="2102624"/>
                  <a:pt x="2172509" y="2086522"/>
                  <a:pt x="2148474" y="2073116"/>
                </a:cubicBezTo>
                <a:cubicBezTo>
                  <a:pt x="2158627" y="2021873"/>
                  <a:pt x="2103656" y="1892417"/>
                  <a:pt x="2075099" y="1850297"/>
                </a:cubicBezTo>
                <a:cubicBezTo>
                  <a:pt x="2072006" y="1845696"/>
                  <a:pt x="2068674" y="1841175"/>
                  <a:pt x="2065105" y="1836891"/>
                </a:cubicBezTo>
                <a:cubicBezTo>
                  <a:pt x="2136575" y="1799609"/>
                  <a:pt x="2195988" y="1739641"/>
                  <a:pt x="2269283" y="1706959"/>
                </a:cubicBezTo>
                <a:cubicBezTo>
                  <a:pt x="2324809" y="1682211"/>
                  <a:pt x="2438083" y="1660397"/>
                  <a:pt x="2478141" y="1625574"/>
                </a:cubicBezTo>
                <a:cubicBezTo>
                  <a:pt x="2225021" y="1622797"/>
                  <a:pt x="2012434" y="1724411"/>
                  <a:pt x="1831815" y="1900984"/>
                </a:cubicBezTo>
                <a:cubicBezTo>
                  <a:pt x="1788901" y="1942946"/>
                  <a:pt x="1752094" y="2007516"/>
                  <a:pt x="1696886" y="2033375"/>
                </a:cubicBezTo>
                <a:cubicBezTo>
                  <a:pt x="1739958" y="1988716"/>
                  <a:pt x="1748287" y="1847282"/>
                  <a:pt x="1780413" y="1782396"/>
                </a:cubicBezTo>
                <a:cubicBezTo>
                  <a:pt x="1838874" y="1664363"/>
                  <a:pt x="1912011" y="1548154"/>
                  <a:pt x="1987923" y="1440592"/>
                </a:cubicBezTo>
                <a:cubicBezTo>
                  <a:pt x="2028695" y="1382765"/>
                  <a:pt x="2075258" y="1326921"/>
                  <a:pt x="2111826" y="1266398"/>
                </a:cubicBezTo>
                <a:cubicBezTo>
                  <a:pt x="2118330" y="1255689"/>
                  <a:pt x="2119997" y="1247043"/>
                  <a:pt x="2119520" y="1234748"/>
                </a:cubicBezTo>
                <a:cubicBezTo>
                  <a:pt x="2119282" y="1230940"/>
                  <a:pt x="2119045" y="1227053"/>
                  <a:pt x="2118807" y="1223246"/>
                </a:cubicBezTo>
                <a:cubicBezTo>
                  <a:pt x="2100324" y="1277265"/>
                  <a:pt x="1967061" y="1343103"/>
                  <a:pt x="1920498" y="1385144"/>
                </a:cubicBezTo>
                <a:cubicBezTo>
                  <a:pt x="1833084" y="1464151"/>
                  <a:pt x="1803020" y="1595748"/>
                  <a:pt x="1716796" y="1671740"/>
                </a:cubicBezTo>
                <a:cubicBezTo>
                  <a:pt x="1745035" y="1605108"/>
                  <a:pt x="1703787" y="1469228"/>
                  <a:pt x="1677531" y="1403865"/>
                </a:cubicBezTo>
                <a:cubicBezTo>
                  <a:pt x="1664046" y="1370232"/>
                  <a:pt x="1652703" y="1345642"/>
                  <a:pt x="1622877" y="1323986"/>
                </a:cubicBezTo>
                <a:cubicBezTo>
                  <a:pt x="1619704" y="1321686"/>
                  <a:pt x="1616689" y="1319306"/>
                  <a:pt x="1613596" y="1317085"/>
                </a:cubicBezTo>
                <a:cubicBezTo>
                  <a:pt x="1648895" y="1356905"/>
                  <a:pt x="1664204" y="1405531"/>
                  <a:pt x="1660952" y="1458757"/>
                </a:cubicBezTo>
                <a:cubicBezTo>
                  <a:pt x="1660080" y="1473431"/>
                  <a:pt x="1656430" y="1488265"/>
                  <a:pt x="1652861" y="1502464"/>
                </a:cubicBezTo>
                <a:cubicBezTo>
                  <a:pt x="1646674" y="1451221"/>
                  <a:pt x="1601698" y="1406641"/>
                  <a:pt x="1562988" y="1376340"/>
                </a:cubicBezTo>
                <a:cubicBezTo>
                  <a:pt x="1479460" y="1311057"/>
                  <a:pt x="1378164" y="1273536"/>
                  <a:pt x="1275123" y="1252992"/>
                </a:cubicBezTo>
                <a:cubicBezTo>
                  <a:pt x="1380544" y="1289322"/>
                  <a:pt x="1554183" y="1451776"/>
                  <a:pt x="1604791" y="1551168"/>
                </a:cubicBezTo>
                <a:cubicBezTo>
                  <a:pt x="1610582" y="1562670"/>
                  <a:pt x="1611692" y="1568064"/>
                  <a:pt x="1609788" y="1580518"/>
                </a:cubicBezTo>
                <a:cubicBezTo>
                  <a:pt x="1604394" y="1578614"/>
                  <a:pt x="1607012" y="1580360"/>
                  <a:pt x="1603125" y="1574569"/>
                </a:cubicBezTo>
                <a:cubicBezTo>
                  <a:pt x="1544109" y="1486837"/>
                  <a:pt x="1428852" y="1410528"/>
                  <a:pt x="1325573" y="1390301"/>
                </a:cubicBezTo>
                <a:cubicBezTo>
                  <a:pt x="1164784" y="1358888"/>
                  <a:pt x="1013435" y="1411639"/>
                  <a:pt x="854709" y="1422823"/>
                </a:cubicBezTo>
                <a:cubicBezTo>
                  <a:pt x="1063568" y="1446779"/>
                  <a:pt x="1351908" y="1453363"/>
                  <a:pt x="1493500" y="1633427"/>
                </a:cubicBezTo>
                <a:cubicBezTo>
                  <a:pt x="1505795" y="1649133"/>
                  <a:pt x="1513014" y="1664363"/>
                  <a:pt x="1519122" y="1683162"/>
                </a:cubicBezTo>
                <a:cubicBezTo>
                  <a:pt x="1347704" y="1515949"/>
                  <a:pt x="967348" y="1473273"/>
                  <a:pt x="734852" y="1461533"/>
                </a:cubicBezTo>
                <a:cubicBezTo>
                  <a:pt x="799818" y="1477080"/>
                  <a:pt x="864228" y="1499450"/>
                  <a:pt x="928083" y="1519201"/>
                </a:cubicBezTo>
                <a:cubicBezTo>
                  <a:pt x="1093869" y="1570523"/>
                  <a:pt x="1371025" y="1647705"/>
                  <a:pt x="1465023" y="1805241"/>
                </a:cubicBezTo>
                <a:cubicBezTo>
                  <a:pt x="1465975" y="1806748"/>
                  <a:pt x="1466769" y="1808255"/>
                  <a:pt x="1467641" y="1809763"/>
                </a:cubicBezTo>
                <a:cubicBezTo>
                  <a:pt x="1455663" y="1826896"/>
                  <a:pt x="1436863" y="1836653"/>
                  <a:pt x="1418381" y="1845538"/>
                </a:cubicBezTo>
                <a:cubicBezTo>
                  <a:pt x="1379830" y="1820392"/>
                  <a:pt x="1331760" y="1813570"/>
                  <a:pt x="1291464" y="1791439"/>
                </a:cubicBezTo>
                <a:cubicBezTo>
                  <a:pt x="1204526" y="1743686"/>
                  <a:pt x="958861" y="1557197"/>
                  <a:pt x="861531" y="1577107"/>
                </a:cubicBezTo>
                <a:lnTo>
                  <a:pt x="855503" y="1582263"/>
                </a:lnTo>
                <a:cubicBezTo>
                  <a:pt x="865418" y="1592655"/>
                  <a:pt x="884535" y="1608043"/>
                  <a:pt x="886597" y="1622639"/>
                </a:cubicBezTo>
                <a:cubicBezTo>
                  <a:pt x="885566" y="1653178"/>
                  <a:pt x="778876" y="1797468"/>
                  <a:pt x="754683" y="1817774"/>
                </a:cubicBezTo>
                <a:cubicBezTo>
                  <a:pt x="752303" y="1819757"/>
                  <a:pt x="748178" y="1822137"/>
                  <a:pt x="745719" y="1823644"/>
                </a:cubicBezTo>
                <a:cubicBezTo>
                  <a:pt x="715576" y="1756299"/>
                  <a:pt x="539161" y="1679672"/>
                  <a:pt x="473402" y="1654368"/>
                </a:cubicBezTo>
                <a:cubicBezTo>
                  <a:pt x="378293" y="1617800"/>
                  <a:pt x="279298" y="1589878"/>
                  <a:pt x="181968" y="1559656"/>
                </a:cubicBezTo>
                <a:cubicBezTo>
                  <a:pt x="121523" y="1540856"/>
                  <a:pt x="61079" y="1517932"/>
                  <a:pt x="0" y="1501750"/>
                </a:cubicBezTo>
                <a:cubicBezTo>
                  <a:pt x="24670" y="1501274"/>
                  <a:pt x="37837" y="1495563"/>
                  <a:pt x="59255" y="1483823"/>
                </a:cubicBezTo>
                <a:cubicBezTo>
                  <a:pt x="79403" y="1472718"/>
                  <a:pt x="85035" y="1470814"/>
                  <a:pt x="107484" y="1477318"/>
                </a:cubicBezTo>
                <a:lnTo>
                  <a:pt x="103993" y="1481840"/>
                </a:lnTo>
                <a:lnTo>
                  <a:pt x="106849" y="1487075"/>
                </a:lnTo>
                <a:cubicBezTo>
                  <a:pt x="151587" y="1475335"/>
                  <a:pt x="180937" y="1496435"/>
                  <a:pt x="221868" y="1490645"/>
                </a:cubicBezTo>
                <a:cubicBezTo>
                  <a:pt x="223375" y="1482871"/>
                  <a:pt x="222978" y="1476684"/>
                  <a:pt x="222026" y="1468910"/>
                </a:cubicBezTo>
                <a:lnTo>
                  <a:pt x="221629" y="1465975"/>
                </a:lnTo>
                <a:cubicBezTo>
                  <a:pt x="241460" y="1451221"/>
                  <a:pt x="256532" y="1463675"/>
                  <a:pt x="276759" y="1456932"/>
                </a:cubicBezTo>
                <a:cubicBezTo>
                  <a:pt x="284216" y="1454473"/>
                  <a:pt x="298970" y="1439719"/>
                  <a:pt x="306585" y="1434563"/>
                </a:cubicBezTo>
                <a:lnTo>
                  <a:pt x="315866" y="1447731"/>
                </a:lnTo>
                <a:cubicBezTo>
                  <a:pt x="340377" y="1444637"/>
                  <a:pt x="381387" y="1407197"/>
                  <a:pt x="402566" y="1392204"/>
                </a:cubicBezTo>
                <a:cubicBezTo>
                  <a:pt x="408357" y="1394505"/>
                  <a:pt x="412957" y="1396885"/>
                  <a:pt x="417955" y="1400533"/>
                </a:cubicBezTo>
                <a:lnTo>
                  <a:pt x="423111" y="1404341"/>
                </a:lnTo>
                <a:cubicBezTo>
                  <a:pt x="428664" y="1395536"/>
                  <a:pt x="431043" y="1384827"/>
                  <a:pt x="434216" y="1374912"/>
                </a:cubicBezTo>
                <a:cubicBezTo>
                  <a:pt x="457062" y="1357064"/>
                  <a:pt x="496326" y="1364997"/>
                  <a:pt x="522503" y="1351353"/>
                </a:cubicBezTo>
                <a:lnTo>
                  <a:pt x="524089" y="1327159"/>
                </a:lnTo>
                <a:lnTo>
                  <a:pt x="532022" y="1322241"/>
                </a:lnTo>
                <a:lnTo>
                  <a:pt x="557326" y="1338185"/>
                </a:lnTo>
                <a:lnTo>
                  <a:pt x="563117" y="1336043"/>
                </a:lnTo>
                <a:lnTo>
                  <a:pt x="557088" y="1299238"/>
                </a:lnTo>
                <a:lnTo>
                  <a:pt x="562244" y="1292891"/>
                </a:lnTo>
                <a:cubicBezTo>
                  <a:pt x="581202" y="1311929"/>
                  <a:pt x="591673" y="1343341"/>
                  <a:pt x="602937" y="1367614"/>
                </a:cubicBezTo>
                <a:cubicBezTo>
                  <a:pt x="601033" y="1347942"/>
                  <a:pt x="590959" y="1297651"/>
                  <a:pt x="598257" y="1280993"/>
                </a:cubicBezTo>
                <a:cubicBezTo>
                  <a:pt x="607221" y="1290829"/>
                  <a:pt x="616184" y="1300665"/>
                  <a:pt x="625068" y="1310660"/>
                </a:cubicBezTo>
                <a:lnTo>
                  <a:pt x="630066" y="1306694"/>
                </a:lnTo>
                <a:lnTo>
                  <a:pt x="632921" y="1277027"/>
                </a:lnTo>
                <a:lnTo>
                  <a:pt x="642440" y="1273140"/>
                </a:lnTo>
                <a:lnTo>
                  <a:pt x="661954" y="1290432"/>
                </a:lnTo>
                <a:lnTo>
                  <a:pt x="668934" y="1288370"/>
                </a:lnTo>
                <a:lnTo>
                  <a:pt x="674090" y="1255689"/>
                </a:lnTo>
                <a:lnTo>
                  <a:pt x="675994" y="1262273"/>
                </a:lnTo>
                <a:lnTo>
                  <a:pt x="675042" y="1245773"/>
                </a:lnTo>
                <a:cubicBezTo>
                  <a:pt x="680436" y="1247836"/>
                  <a:pt x="678691" y="1246170"/>
                  <a:pt x="681308" y="1251881"/>
                </a:cubicBezTo>
                <a:cubicBezTo>
                  <a:pt x="689241" y="1269808"/>
                  <a:pt x="686226" y="1307408"/>
                  <a:pt x="678453" y="1325335"/>
                </a:cubicBezTo>
                <a:cubicBezTo>
                  <a:pt x="693921" y="1303442"/>
                  <a:pt x="703916" y="1276948"/>
                  <a:pt x="716211" y="1253071"/>
                </a:cubicBezTo>
                <a:cubicBezTo>
                  <a:pt x="722716" y="1257275"/>
                  <a:pt x="728030" y="1260448"/>
                  <a:pt x="735407" y="1262749"/>
                </a:cubicBezTo>
                <a:cubicBezTo>
                  <a:pt x="746592" y="1252040"/>
                  <a:pt x="757459" y="1241728"/>
                  <a:pt x="769913" y="1232606"/>
                </a:cubicBezTo>
                <a:cubicBezTo>
                  <a:pt x="774831" y="1243156"/>
                  <a:pt x="764440" y="1261638"/>
                  <a:pt x="761822" y="1274013"/>
                </a:cubicBezTo>
                <a:cubicBezTo>
                  <a:pt x="776814" y="1269650"/>
                  <a:pt x="775386" y="1254499"/>
                  <a:pt x="785381" y="1244504"/>
                </a:cubicBezTo>
                <a:cubicBezTo>
                  <a:pt x="795534" y="1234272"/>
                  <a:pt x="815762" y="1240062"/>
                  <a:pt x="829247" y="1241093"/>
                </a:cubicBezTo>
                <a:cubicBezTo>
                  <a:pt x="843049" y="1230543"/>
                  <a:pt x="842335" y="1221976"/>
                  <a:pt x="846063" y="1206033"/>
                </a:cubicBezTo>
                <a:lnTo>
                  <a:pt x="853281" y="1202384"/>
                </a:lnTo>
                <a:lnTo>
                  <a:pt x="869384" y="1220628"/>
                </a:lnTo>
                <a:cubicBezTo>
                  <a:pt x="876365" y="1214758"/>
                  <a:pt x="911743" y="1161611"/>
                  <a:pt x="924197" y="1147413"/>
                </a:cubicBezTo>
                <a:lnTo>
                  <a:pt x="932843" y="1148285"/>
                </a:lnTo>
                <a:cubicBezTo>
                  <a:pt x="936492" y="1163118"/>
                  <a:pt x="933398" y="1176842"/>
                  <a:pt x="931098" y="1191675"/>
                </a:cubicBezTo>
                <a:cubicBezTo>
                  <a:pt x="936730" y="1193975"/>
                  <a:pt x="952594" y="1160659"/>
                  <a:pt x="966238" y="1157011"/>
                </a:cubicBezTo>
                <a:cubicBezTo>
                  <a:pt x="969728" y="1163991"/>
                  <a:pt x="972901" y="1168671"/>
                  <a:pt x="978454" y="1174224"/>
                </a:cubicBezTo>
                <a:cubicBezTo>
                  <a:pt x="983848" y="1167799"/>
                  <a:pt x="989797" y="1162801"/>
                  <a:pt x="996222" y="1157487"/>
                </a:cubicBezTo>
                <a:lnTo>
                  <a:pt x="1007565" y="1170892"/>
                </a:lnTo>
                <a:lnTo>
                  <a:pt x="1016608" y="1167164"/>
                </a:lnTo>
                <a:cubicBezTo>
                  <a:pt x="1020971" y="1152092"/>
                  <a:pt x="1025651" y="1137577"/>
                  <a:pt x="1031362" y="1122901"/>
                </a:cubicBezTo>
                <a:cubicBezTo>
                  <a:pt x="1045323" y="1125043"/>
                  <a:pt x="1044848" y="1144478"/>
                  <a:pt x="1057301" y="1153838"/>
                </a:cubicBezTo>
                <a:cubicBezTo>
                  <a:pt x="1059364" y="1143684"/>
                  <a:pt x="1061823" y="1135435"/>
                  <a:pt x="1066423" y="1126075"/>
                </a:cubicBezTo>
                <a:lnTo>
                  <a:pt x="1082367" y="1133769"/>
                </a:lnTo>
                <a:cubicBezTo>
                  <a:pt x="1087285" y="1130358"/>
                  <a:pt x="1089903" y="1127978"/>
                  <a:pt x="1093314" y="1122901"/>
                </a:cubicBezTo>
                <a:cubicBezTo>
                  <a:pt x="1094425" y="1121394"/>
                  <a:pt x="1095297" y="1119887"/>
                  <a:pt x="1096249" y="1118301"/>
                </a:cubicBezTo>
                <a:cubicBezTo>
                  <a:pt x="1099977" y="1125202"/>
                  <a:pt x="1104419" y="1129644"/>
                  <a:pt x="1109813" y="1135197"/>
                </a:cubicBezTo>
                <a:cubicBezTo>
                  <a:pt x="1116476" y="1120760"/>
                  <a:pt x="1121871" y="1102515"/>
                  <a:pt x="1136545" y="1094821"/>
                </a:cubicBezTo>
                <a:cubicBezTo>
                  <a:pt x="1145509" y="1101088"/>
                  <a:pt x="1153758" y="1106561"/>
                  <a:pt x="1163753" y="1110924"/>
                </a:cubicBezTo>
                <a:cubicBezTo>
                  <a:pt x="1162801" y="1100532"/>
                  <a:pt x="1160422" y="1090458"/>
                  <a:pt x="1166212" y="1081257"/>
                </a:cubicBezTo>
                <a:cubicBezTo>
                  <a:pt x="1177238" y="1087048"/>
                  <a:pt x="1180887" y="1099343"/>
                  <a:pt x="1186519" y="1110289"/>
                </a:cubicBezTo>
                <a:lnTo>
                  <a:pt x="1193182" y="1111003"/>
                </a:lnTo>
                <a:cubicBezTo>
                  <a:pt x="1196276" y="1094980"/>
                  <a:pt x="1197624" y="1078401"/>
                  <a:pt x="1208095" y="1065392"/>
                </a:cubicBezTo>
                <a:cubicBezTo>
                  <a:pt x="1221501" y="1071104"/>
                  <a:pt x="1226974" y="1091331"/>
                  <a:pt x="1233478" y="1104419"/>
                </a:cubicBezTo>
                <a:cubicBezTo>
                  <a:pt x="1247598" y="1097121"/>
                  <a:pt x="1241411" y="1085143"/>
                  <a:pt x="1252278" y="1074276"/>
                </a:cubicBezTo>
                <a:lnTo>
                  <a:pt x="1268777" y="1088872"/>
                </a:lnTo>
                <a:lnTo>
                  <a:pt x="1275599" y="1085858"/>
                </a:lnTo>
                <a:lnTo>
                  <a:pt x="1275361" y="1047782"/>
                </a:lnTo>
                <a:lnTo>
                  <a:pt x="1281707" y="1043657"/>
                </a:lnTo>
                <a:lnTo>
                  <a:pt x="1294557" y="1053732"/>
                </a:lnTo>
                <a:cubicBezTo>
                  <a:pt x="1308915" y="1053573"/>
                  <a:pt x="1317006" y="1046513"/>
                  <a:pt x="1328190" y="1038581"/>
                </a:cubicBezTo>
                <a:lnTo>
                  <a:pt x="1333188" y="1035012"/>
                </a:lnTo>
                <a:cubicBezTo>
                  <a:pt x="1340565" y="1048655"/>
                  <a:pt x="1348339" y="1062140"/>
                  <a:pt x="1356351" y="1075466"/>
                </a:cubicBezTo>
                <a:cubicBezTo>
                  <a:pt x="1384193" y="1064282"/>
                  <a:pt x="1365155" y="1024144"/>
                  <a:pt x="1378640" y="1002409"/>
                </a:cubicBezTo>
                <a:cubicBezTo>
                  <a:pt x="1387445" y="1016608"/>
                  <a:pt x="1397202" y="1029617"/>
                  <a:pt x="1407514" y="1042706"/>
                </a:cubicBezTo>
                <a:lnTo>
                  <a:pt x="1412749" y="1041278"/>
                </a:lnTo>
                <a:cubicBezTo>
                  <a:pt x="1412987" y="1024223"/>
                  <a:pt x="1412829" y="1007090"/>
                  <a:pt x="1412353" y="990035"/>
                </a:cubicBezTo>
                <a:lnTo>
                  <a:pt x="1416874" y="989321"/>
                </a:lnTo>
                <a:lnTo>
                  <a:pt x="1429883" y="1016688"/>
                </a:lnTo>
                <a:cubicBezTo>
                  <a:pt x="1438291" y="1021606"/>
                  <a:pt x="1444875" y="1022478"/>
                  <a:pt x="1454315" y="1023430"/>
                </a:cubicBezTo>
                <a:cubicBezTo>
                  <a:pt x="1462247" y="1011611"/>
                  <a:pt x="1453998" y="984958"/>
                  <a:pt x="1452411" y="969966"/>
                </a:cubicBezTo>
                <a:lnTo>
                  <a:pt x="1458281" y="965604"/>
                </a:lnTo>
                <a:cubicBezTo>
                  <a:pt x="1469228" y="978295"/>
                  <a:pt x="1480095" y="991066"/>
                  <a:pt x="1490962" y="1003916"/>
                </a:cubicBezTo>
                <a:lnTo>
                  <a:pt x="1496674" y="999871"/>
                </a:lnTo>
                <a:lnTo>
                  <a:pt x="1498339" y="967111"/>
                </a:lnTo>
                <a:cubicBezTo>
                  <a:pt x="1514363" y="977819"/>
                  <a:pt x="1510238" y="996619"/>
                  <a:pt x="1525785" y="1006931"/>
                </a:cubicBezTo>
                <a:cubicBezTo>
                  <a:pt x="1532924" y="986545"/>
                  <a:pt x="1522136" y="951643"/>
                  <a:pt x="1533638" y="935381"/>
                </a:cubicBezTo>
                <a:cubicBezTo>
                  <a:pt x="1544188" y="946962"/>
                  <a:pt x="1553945" y="956957"/>
                  <a:pt x="1566716" y="966158"/>
                </a:cubicBezTo>
                <a:cubicBezTo>
                  <a:pt x="1571555" y="958305"/>
                  <a:pt x="1575283" y="950294"/>
                  <a:pt x="1579011" y="941885"/>
                </a:cubicBezTo>
                <a:cubicBezTo>
                  <a:pt x="1594638" y="937364"/>
                  <a:pt x="1601142" y="940775"/>
                  <a:pt x="1616055" y="944900"/>
                </a:cubicBezTo>
                <a:cubicBezTo>
                  <a:pt x="1622401" y="933319"/>
                  <a:pt x="1617404" y="926418"/>
                  <a:pt x="1613913" y="913964"/>
                </a:cubicBezTo>
                <a:lnTo>
                  <a:pt x="1618435" y="910236"/>
                </a:lnTo>
                <a:cubicBezTo>
                  <a:pt x="1627874" y="918327"/>
                  <a:pt x="1630492" y="946249"/>
                  <a:pt x="1635410" y="958861"/>
                </a:cubicBezTo>
                <a:cubicBezTo>
                  <a:pt x="1648419" y="947201"/>
                  <a:pt x="1655003" y="929115"/>
                  <a:pt x="1662618" y="913646"/>
                </a:cubicBezTo>
                <a:lnTo>
                  <a:pt x="1668408" y="916502"/>
                </a:lnTo>
                <a:lnTo>
                  <a:pt x="1675548" y="939665"/>
                </a:lnTo>
                <a:cubicBezTo>
                  <a:pt x="1679672" y="927925"/>
                  <a:pt x="1682608" y="914122"/>
                  <a:pt x="1693316" y="906904"/>
                </a:cubicBezTo>
                <a:cubicBezTo>
                  <a:pt x="1699265" y="917375"/>
                  <a:pt x="1704897" y="927925"/>
                  <a:pt x="1710291" y="938713"/>
                </a:cubicBezTo>
                <a:cubicBezTo>
                  <a:pt x="1711401" y="921103"/>
                  <a:pt x="1712988" y="904049"/>
                  <a:pt x="1716002" y="886597"/>
                </a:cubicBezTo>
                <a:lnTo>
                  <a:pt x="1724649" y="908808"/>
                </a:lnTo>
                <a:cubicBezTo>
                  <a:pt x="1726949" y="891515"/>
                  <a:pt x="1725680" y="873985"/>
                  <a:pt x="1737261" y="860579"/>
                </a:cubicBezTo>
                <a:cubicBezTo>
                  <a:pt x="1759789" y="872478"/>
                  <a:pt x="1760661" y="904366"/>
                  <a:pt x="1784062" y="918564"/>
                </a:cubicBezTo>
                <a:lnTo>
                  <a:pt x="1794136" y="914440"/>
                </a:lnTo>
                <a:cubicBezTo>
                  <a:pt x="1817536" y="872002"/>
                  <a:pt x="1786600" y="823615"/>
                  <a:pt x="1788742" y="778162"/>
                </a:cubicBezTo>
                <a:cubicBezTo>
                  <a:pt x="1822058" y="812271"/>
                  <a:pt x="1809128" y="846063"/>
                  <a:pt x="1831497" y="880886"/>
                </a:cubicBezTo>
                <a:lnTo>
                  <a:pt x="1841968" y="881124"/>
                </a:lnTo>
                <a:cubicBezTo>
                  <a:pt x="1850297" y="872478"/>
                  <a:pt x="1856008" y="864149"/>
                  <a:pt x="1859499" y="852568"/>
                </a:cubicBezTo>
                <a:cubicBezTo>
                  <a:pt x="1867034" y="827184"/>
                  <a:pt x="1861799" y="805132"/>
                  <a:pt x="1849583" y="782446"/>
                </a:cubicBezTo>
                <a:lnTo>
                  <a:pt x="1867827" y="804815"/>
                </a:lnTo>
                <a:cubicBezTo>
                  <a:pt x="1868303" y="809178"/>
                  <a:pt x="1868620" y="813620"/>
                  <a:pt x="1869652" y="817904"/>
                </a:cubicBezTo>
                <a:cubicBezTo>
                  <a:pt x="1872984" y="831706"/>
                  <a:pt x="1873460" y="834561"/>
                  <a:pt x="1885834" y="841542"/>
                </a:cubicBezTo>
                <a:cubicBezTo>
                  <a:pt x="1892497" y="825756"/>
                  <a:pt x="1893925" y="810447"/>
                  <a:pt x="1895828" y="793630"/>
                </a:cubicBezTo>
                <a:lnTo>
                  <a:pt x="1904237" y="815999"/>
                </a:lnTo>
                <a:lnTo>
                  <a:pt x="1905744" y="812271"/>
                </a:lnTo>
                <a:lnTo>
                  <a:pt x="1907093" y="825122"/>
                </a:lnTo>
                <a:lnTo>
                  <a:pt x="1917960" y="799976"/>
                </a:lnTo>
                <a:lnTo>
                  <a:pt x="1924385" y="799183"/>
                </a:lnTo>
                <a:cubicBezTo>
                  <a:pt x="1927637" y="809416"/>
                  <a:pt x="1931445" y="817904"/>
                  <a:pt x="1936601" y="827264"/>
                </a:cubicBezTo>
                <a:cubicBezTo>
                  <a:pt x="1939932" y="817982"/>
                  <a:pt x="1943502" y="802277"/>
                  <a:pt x="1951910" y="797041"/>
                </a:cubicBezTo>
                <a:lnTo>
                  <a:pt x="1961429" y="807909"/>
                </a:lnTo>
                <a:cubicBezTo>
                  <a:pt x="1967536" y="796644"/>
                  <a:pt x="1971820" y="783318"/>
                  <a:pt x="1983243" y="777290"/>
                </a:cubicBezTo>
                <a:cubicBezTo>
                  <a:pt x="1987130" y="789188"/>
                  <a:pt x="1987447" y="800690"/>
                  <a:pt x="1988161" y="813144"/>
                </a:cubicBezTo>
                <a:lnTo>
                  <a:pt x="1990699" y="804339"/>
                </a:lnTo>
                <a:lnTo>
                  <a:pt x="1992682" y="806163"/>
                </a:lnTo>
                <a:lnTo>
                  <a:pt x="2008309" y="776576"/>
                </a:lnTo>
                <a:lnTo>
                  <a:pt x="2016241" y="774752"/>
                </a:lnTo>
                <a:lnTo>
                  <a:pt x="2026315" y="793472"/>
                </a:lnTo>
                <a:cubicBezTo>
                  <a:pt x="2035199" y="782446"/>
                  <a:pt x="2041862" y="771023"/>
                  <a:pt x="2048763" y="758728"/>
                </a:cubicBezTo>
                <a:cubicBezTo>
                  <a:pt x="2051937" y="768326"/>
                  <a:pt x="2052095" y="771182"/>
                  <a:pt x="2060028" y="777845"/>
                </a:cubicBezTo>
                <a:cubicBezTo>
                  <a:pt x="2071054" y="776338"/>
                  <a:pt x="2078669" y="773482"/>
                  <a:pt x="2086918" y="765788"/>
                </a:cubicBezTo>
                <a:cubicBezTo>
                  <a:pt x="2103021" y="750875"/>
                  <a:pt x="2112064" y="727634"/>
                  <a:pt x="2112540" y="705899"/>
                </a:cubicBezTo>
                <a:cubicBezTo>
                  <a:pt x="2113333" y="670282"/>
                  <a:pt x="2090567" y="645216"/>
                  <a:pt x="2067246" y="621181"/>
                </a:cubicBezTo>
                <a:cubicBezTo>
                  <a:pt x="2074782" y="625782"/>
                  <a:pt x="2082000" y="630621"/>
                  <a:pt x="2089378" y="635301"/>
                </a:cubicBezTo>
                <a:cubicBezTo>
                  <a:pt x="2118251" y="653783"/>
                  <a:pt x="2131816" y="704630"/>
                  <a:pt x="2162435" y="714862"/>
                </a:cubicBezTo>
                <a:cubicBezTo>
                  <a:pt x="2164576" y="696380"/>
                  <a:pt x="2154502" y="673376"/>
                  <a:pt x="2149028" y="655449"/>
                </a:cubicBezTo>
                <a:lnTo>
                  <a:pt x="2154026" y="657670"/>
                </a:lnTo>
                <a:cubicBezTo>
                  <a:pt x="2167114" y="675121"/>
                  <a:pt x="2176871" y="690193"/>
                  <a:pt x="2183772" y="711055"/>
                </a:cubicBezTo>
                <a:lnTo>
                  <a:pt x="2185518" y="716449"/>
                </a:lnTo>
                <a:cubicBezTo>
                  <a:pt x="2190357" y="710103"/>
                  <a:pt x="2189325" y="704868"/>
                  <a:pt x="2189642" y="697253"/>
                </a:cubicBezTo>
                <a:cubicBezTo>
                  <a:pt x="2191943" y="646009"/>
                  <a:pt x="2184487" y="623561"/>
                  <a:pt x="2149980" y="585645"/>
                </a:cubicBezTo>
                <a:cubicBezTo>
                  <a:pt x="2174651" y="603254"/>
                  <a:pt x="2193687" y="620785"/>
                  <a:pt x="2207887" y="647993"/>
                </a:cubicBezTo>
                <a:cubicBezTo>
                  <a:pt x="2219944" y="671234"/>
                  <a:pt x="2223990" y="696380"/>
                  <a:pt x="2216137" y="721605"/>
                </a:cubicBezTo>
                <a:cubicBezTo>
                  <a:pt x="2245406" y="677105"/>
                  <a:pt x="2259367" y="628162"/>
                  <a:pt x="2268649" y="576364"/>
                </a:cubicBezTo>
                <a:lnTo>
                  <a:pt x="2276343" y="578426"/>
                </a:lnTo>
                <a:cubicBezTo>
                  <a:pt x="2283006" y="617929"/>
                  <a:pt x="2295539" y="661081"/>
                  <a:pt x="2279278" y="699473"/>
                </a:cubicBezTo>
                <a:cubicBezTo>
                  <a:pt x="2318067" y="663699"/>
                  <a:pt x="2342578" y="626337"/>
                  <a:pt x="2363757" y="578664"/>
                </a:cubicBezTo>
                <a:cubicBezTo>
                  <a:pt x="2370500" y="589849"/>
                  <a:pt x="2369071" y="618088"/>
                  <a:pt x="2369865" y="631970"/>
                </a:cubicBezTo>
                <a:cubicBezTo>
                  <a:pt x="2377162" y="622212"/>
                  <a:pt x="2382795" y="611742"/>
                  <a:pt x="2388586" y="601113"/>
                </a:cubicBezTo>
                <a:cubicBezTo>
                  <a:pt x="2391520" y="613884"/>
                  <a:pt x="2390965" y="623403"/>
                  <a:pt x="2389299" y="636412"/>
                </a:cubicBezTo>
                <a:lnTo>
                  <a:pt x="2388665" y="641250"/>
                </a:lnTo>
                <a:cubicBezTo>
                  <a:pt x="2418648" y="623878"/>
                  <a:pt x="2434038" y="577871"/>
                  <a:pt x="2448792" y="548125"/>
                </a:cubicBezTo>
                <a:cubicBezTo>
                  <a:pt x="2451092" y="558833"/>
                  <a:pt x="2451568" y="565814"/>
                  <a:pt x="2447840" y="576284"/>
                </a:cubicBezTo>
                <a:cubicBezTo>
                  <a:pt x="2444587" y="585406"/>
                  <a:pt x="2442604" y="593577"/>
                  <a:pt x="2441177" y="603175"/>
                </a:cubicBezTo>
                <a:cubicBezTo>
                  <a:pt x="2469416" y="584851"/>
                  <a:pt x="2509870" y="523376"/>
                  <a:pt x="2519072" y="491171"/>
                </a:cubicBezTo>
                <a:cubicBezTo>
                  <a:pt x="2533985" y="540113"/>
                  <a:pt x="2492578" y="554708"/>
                  <a:pt x="2496306" y="590245"/>
                </a:cubicBezTo>
                <a:lnTo>
                  <a:pt x="2509077" y="589452"/>
                </a:lnTo>
                <a:cubicBezTo>
                  <a:pt x="2541997" y="568590"/>
                  <a:pt x="2553975" y="520758"/>
                  <a:pt x="2566825" y="485856"/>
                </a:cubicBezTo>
                <a:lnTo>
                  <a:pt x="2571902" y="484904"/>
                </a:lnTo>
                <a:lnTo>
                  <a:pt x="2578565" y="511398"/>
                </a:lnTo>
                <a:cubicBezTo>
                  <a:pt x="2587766" y="510684"/>
                  <a:pt x="2617988" y="467374"/>
                  <a:pt x="2627666" y="456665"/>
                </a:cubicBezTo>
                <a:lnTo>
                  <a:pt x="2629966" y="460314"/>
                </a:lnTo>
                <a:cubicBezTo>
                  <a:pt x="2615530" y="498309"/>
                  <a:pt x="2601886" y="514571"/>
                  <a:pt x="2569126" y="538923"/>
                </a:cubicBezTo>
                <a:cubicBezTo>
                  <a:pt x="2629807" y="514412"/>
                  <a:pt x="2731103" y="448495"/>
                  <a:pt x="2762833" y="392095"/>
                </a:cubicBezTo>
                <a:cubicBezTo>
                  <a:pt x="2762516" y="400028"/>
                  <a:pt x="2762119" y="408357"/>
                  <a:pt x="2759739" y="416051"/>
                </a:cubicBezTo>
                <a:cubicBezTo>
                  <a:pt x="2748555" y="453571"/>
                  <a:pt x="2679781" y="503386"/>
                  <a:pt x="2649004" y="530039"/>
                </a:cubicBezTo>
                <a:cubicBezTo>
                  <a:pt x="2409923" y="736835"/>
                  <a:pt x="2132847" y="890801"/>
                  <a:pt x="1850456" y="1030172"/>
                </a:cubicBezTo>
                <a:cubicBezTo>
                  <a:pt x="1781682" y="1064123"/>
                  <a:pt x="1713306" y="1098946"/>
                  <a:pt x="1644135" y="1131944"/>
                </a:cubicBezTo>
                <a:cubicBezTo>
                  <a:pt x="1608440" y="1148999"/>
                  <a:pt x="1571078" y="1162325"/>
                  <a:pt x="1536494" y="1181680"/>
                </a:cubicBezTo>
                <a:lnTo>
                  <a:pt x="1546488" y="1184219"/>
                </a:lnTo>
                <a:cubicBezTo>
                  <a:pt x="1591782" y="1171210"/>
                  <a:pt x="1664839" y="1172876"/>
                  <a:pt x="1701565" y="1147492"/>
                </a:cubicBezTo>
                <a:lnTo>
                  <a:pt x="1706166" y="1144239"/>
                </a:lnTo>
                <a:cubicBezTo>
                  <a:pt x="1712671" y="1154869"/>
                  <a:pt x="1711243" y="1162563"/>
                  <a:pt x="1710212" y="1174620"/>
                </a:cubicBezTo>
                <a:lnTo>
                  <a:pt x="1709974" y="1159470"/>
                </a:lnTo>
                <a:lnTo>
                  <a:pt x="1714258" y="1169702"/>
                </a:lnTo>
                <a:cubicBezTo>
                  <a:pt x="1717906" y="1163277"/>
                  <a:pt x="1722190" y="1152965"/>
                  <a:pt x="1726790" y="1147492"/>
                </a:cubicBezTo>
                <a:cubicBezTo>
                  <a:pt x="1740989" y="1130834"/>
                  <a:pt x="1948182" y="1073959"/>
                  <a:pt x="1992523" y="1029538"/>
                </a:cubicBezTo>
                <a:cubicBezTo>
                  <a:pt x="1993317" y="1028745"/>
                  <a:pt x="1994031" y="1027872"/>
                  <a:pt x="1994904" y="1027000"/>
                </a:cubicBezTo>
                <a:cubicBezTo>
                  <a:pt x="1964285" y="1104340"/>
                  <a:pt x="1854105" y="1099898"/>
                  <a:pt x="1798023" y="1142732"/>
                </a:cubicBezTo>
                <a:cubicBezTo>
                  <a:pt x="1785569" y="1152251"/>
                  <a:pt x="1783665" y="1157090"/>
                  <a:pt x="1781285" y="1171527"/>
                </a:cubicBezTo>
                <a:lnTo>
                  <a:pt x="1791518" y="1178190"/>
                </a:lnTo>
                <a:cubicBezTo>
                  <a:pt x="1817457" y="1177159"/>
                  <a:pt x="1833163" y="1163674"/>
                  <a:pt x="1856960" y="1156138"/>
                </a:cubicBezTo>
                <a:cubicBezTo>
                  <a:pt x="1858784" y="1163753"/>
                  <a:pt x="1860371" y="1169147"/>
                  <a:pt x="1864654" y="1175731"/>
                </a:cubicBezTo>
                <a:cubicBezTo>
                  <a:pt x="1867113" y="1172320"/>
                  <a:pt x="1869572" y="1168592"/>
                  <a:pt x="1872587" y="1165657"/>
                </a:cubicBezTo>
                <a:cubicBezTo>
                  <a:pt x="1896701" y="1142256"/>
                  <a:pt x="1924306" y="1174462"/>
                  <a:pt x="1946595" y="1161691"/>
                </a:cubicBezTo>
                <a:cubicBezTo>
                  <a:pt x="1962302" y="1152727"/>
                  <a:pt x="1969044" y="1127899"/>
                  <a:pt x="1988875" y="1127502"/>
                </a:cubicBezTo>
                <a:cubicBezTo>
                  <a:pt x="1990224" y="1136942"/>
                  <a:pt x="1991254" y="1143605"/>
                  <a:pt x="1996410" y="1151934"/>
                </a:cubicBezTo>
                <a:cubicBezTo>
                  <a:pt x="2005691" y="1141146"/>
                  <a:pt x="2014734" y="1131072"/>
                  <a:pt x="2025681" y="1121950"/>
                </a:cubicBezTo>
                <a:lnTo>
                  <a:pt x="2030678" y="1147650"/>
                </a:lnTo>
                <a:cubicBezTo>
                  <a:pt x="2043370" y="1146302"/>
                  <a:pt x="2062170" y="1118856"/>
                  <a:pt x="2071609" y="1108782"/>
                </a:cubicBezTo>
                <a:cubicBezTo>
                  <a:pt x="2077400" y="1111321"/>
                  <a:pt x="2080414" y="1113065"/>
                  <a:pt x="2084856" y="1117825"/>
                </a:cubicBezTo>
                <a:cubicBezTo>
                  <a:pt x="2086046" y="1119174"/>
                  <a:pt x="2087236" y="1120522"/>
                  <a:pt x="2088425" y="1121950"/>
                </a:cubicBezTo>
                <a:cubicBezTo>
                  <a:pt x="2097310" y="1113383"/>
                  <a:pt x="2105480" y="1106006"/>
                  <a:pt x="2116110" y="1099501"/>
                </a:cubicBezTo>
                <a:lnTo>
                  <a:pt x="2119362" y="1115445"/>
                </a:lnTo>
                <a:lnTo>
                  <a:pt x="2124756" y="1118698"/>
                </a:lnTo>
                <a:lnTo>
                  <a:pt x="2191863" y="1063251"/>
                </a:lnTo>
                <a:lnTo>
                  <a:pt x="2239695" y="1081733"/>
                </a:lnTo>
                <a:cubicBezTo>
                  <a:pt x="2255798" y="1067930"/>
                  <a:pt x="2274360" y="1053018"/>
                  <a:pt x="2293794" y="1044213"/>
                </a:cubicBezTo>
                <a:cubicBezTo>
                  <a:pt x="2313228" y="1035487"/>
                  <a:pt x="2320605" y="1041595"/>
                  <a:pt x="2338611" y="1048655"/>
                </a:cubicBezTo>
                <a:cubicBezTo>
                  <a:pt x="2369707" y="1035329"/>
                  <a:pt x="2356777" y="1023113"/>
                  <a:pt x="2369707" y="1002885"/>
                </a:cubicBezTo>
                <a:lnTo>
                  <a:pt x="2407067" y="1011135"/>
                </a:lnTo>
                <a:cubicBezTo>
                  <a:pt x="2418332" y="999237"/>
                  <a:pt x="2409606" y="994239"/>
                  <a:pt x="2414127" y="981389"/>
                </a:cubicBezTo>
                <a:cubicBezTo>
                  <a:pt x="2416824" y="973774"/>
                  <a:pt x="2434751" y="958305"/>
                  <a:pt x="2440542" y="950849"/>
                </a:cubicBezTo>
                <a:cubicBezTo>
                  <a:pt x="2445698" y="944186"/>
                  <a:pt x="2449744" y="934826"/>
                  <a:pt x="2448237" y="926180"/>
                </a:cubicBezTo>
                <a:cubicBezTo>
                  <a:pt x="2443794" y="900558"/>
                  <a:pt x="2417539" y="873668"/>
                  <a:pt x="2397470" y="858199"/>
                </a:cubicBezTo>
                <a:cubicBezTo>
                  <a:pt x="2443001" y="879458"/>
                  <a:pt x="2469416" y="917295"/>
                  <a:pt x="2510981" y="941568"/>
                </a:cubicBezTo>
                <a:lnTo>
                  <a:pt x="2513758" y="936333"/>
                </a:lnTo>
                <a:cubicBezTo>
                  <a:pt x="2505032" y="907697"/>
                  <a:pt x="2490357" y="883821"/>
                  <a:pt x="2465608" y="866449"/>
                </a:cubicBezTo>
                <a:cubicBezTo>
                  <a:pt x="2528194" y="894926"/>
                  <a:pt x="2525498" y="909601"/>
                  <a:pt x="2590225" y="891436"/>
                </a:cubicBezTo>
                <a:cubicBezTo>
                  <a:pt x="2581896" y="880489"/>
                  <a:pt x="2575234" y="871526"/>
                  <a:pt x="2570950" y="858358"/>
                </a:cubicBezTo>
                <a:cubicBezTo>
                  <a:pt x="2586179" y="857565"/>
                  <a:pt x="2610294" y="885328"/>
                  <a:pt x="2628380" y="891991"/>
                </a:cubicBezTo>
                <a:lnTo>
                  <a:pt x="2638057" y="886994"/>
                </a:lnTo>
                <a:cubicBezTo>
                  <a:pt x="2643531" y="867401"/>
                  <a:pt x="2634012" y="840986"/>
                  <a:pt x="2629252" y="821156"/>
                </a:cubicBezTo>
                <a:lnTo>
                  <a:pt x="2633060" y="815920"/>
                </a:lnTo>
                <a:cubicBezTo>
                  <a:pt x="2647021" y="823139"/>
                  <a:pt x="2655509" y="834641"/>
                  <a:pt x="2665503" y="846380"/>
                </a:cubicBezTo>
                <a:cubicBezTo>
                  <a:pt x="2687238" y="814016"/>
                  <a:pt x="2713176" y="767533"/>
                  <a:pt x="2708417" y="727395"/>
                </a:cubicBezTo>
                <a:cubicBezTo>
                  <a:pt x="2709130" y="728665"/>
                  <a:pt x="2709766" y="729934"/>
                  <a:pt x="2710559" y="731124"/>
                </a:cubicBezTo>
                <a:cubicBezTo>
                  <a:pt x="2725869" y="755476"/>
                  <a:pt x="2724123" y="781097"/>
                  <a:pt x="2726344" y="809019"/>
                </a:cubicBezTo>
                <a:cubicBezTo>
                  <a:pt x="2727931" y="829723"/>
                  <a:pt x="2728406" y="850505"/>
                  <a:pt x="2744826" y="864466"/>
                </a:cubicBezTo>
                <a:cubicBezTo>
                  <a:pt x="2758550" y="853281"/>
                  <a:pt x="2760453" y="823615"/>
                  <a:pt x="2770051" y="807274"/>
                </a:cubicBezTo>
                <a:cubicBezTo>
                  <a:pt x="2776001" y="810526"/>
                  <a:pt x="2782505" y="834482"/>
                  <a:pt x="2785282" y="841938"/>
                </a:cubicBezTo>
                <a:lnTo>
                  <a:pt x="2793214" y="844080"/>
                </a:lnTo>
                <a:cubicBezTo>
                  <a:pt x="2797576" y="829960"/>
                  <a:pt x="2800749" y="815682"/>
                  <a:pt x="2804081" y="801245"/>
                </a:cubicBezTo>
                <a:lnTo>
                  <a:pt x="2810268" y="800452"/>
                </a:lnTo>
                <a:lnTo>
                  <a:pt x="2824388" y="818062"/>
                </a:lnTo>
                <a:lnTo>
                  <a:pt x="2833510" y="818934"/>
                </a:lnTo>
                <a:cubicBezTo>
                  <a:pt x="2836683" y="811557"/>
                  <a:pt x="2839539" y="803149"/>
                  <a:pt x="2844377" y="796724"/>
                </a:cubicBezTo>
                <a:cubicBezTo>
                  <a:pt x="2853738" y="784429"/>
                  <a:pt x="2877931" y="803863"/>
                  <a:pt x="2893557" y="800056"/>
                </a:cubicBezTo>
                <a:cubicBezTo>
                  <a:pt x="2901490" y="798152"/>
                  <a:pt x="2902759" y="791885"/>
                  <a:pt x="2906725" y="785222"/>
                </a:cubicBezTo>
                <a:cubicBezTo>
                  <a:pt x="2906409" y="778083"/>
                  <a:pt x="2906012" y="771023"/>
                  <a:pt x="2906884" y="763963"/>
                </a:cubicBezTo>
                <a:cubicBezTo>
                  <a:pt x="2908153" y="753255"/>
                  <a:pt x="2907915" y="746591"/>
                  <a:pt x="2905615" y="735962"/>
                </a:cubicBezTo>
                <a:cubicBezTo>
                  <a:pt x="2921242" y="756586"/>
                  <a:pt x="2917354" y="790537"/>
                  <a:pt x="2917434" y="815286"/>
                </a:cubicBezTo>
                <a:cubicBezTo>
                  <a:pt x="2933298" y="800849"/>
                  <a:pt x="2924811" y="775624"/>
                  <a:pt x="2942659" y="761425"/>
                </a:cubicBezTo>
                <a:lnTo>
                  <a:pt x="2965504" y="767692"/>
                </a:lnTo>
                <a:cubicBezTo>
                  <a:pt x="2975658" y="756269"/>
                  <a:pt x="2972564" y="737787"/>
                  <a:pt x="2973198" y="722636"/>
                </a:cubicBezTo>
                <a:lnTo>
                  <a:pt x="2980020" y="727237"/>
                </a:lnTo>
                <a:cubicBezTo>
                  <a:pt x="2987080" y="753572"/>
                  <a:pt x="2991443" y="776338"/>
                  <a:pt x="2991046" y="803625"/>
                </a:cubicBezTo>
                <a:cubicBezTo>
                  <a:pt x="3011829" y="781890"/>
                  <a:pt x="3007149" y="757062"/>
                  <a:pt x="3023014" y="735486"/>
                </a:cubicBezTo>
                <a:cubicBezTo>
                  <a:pt x="3030232" y="740087"/>
                  <a:pt x="3034198" y="741118"/>
                  <a:pt x="3042686" y="741515"/>
                </a:cubicBezTo>
                <a:lnTo>
                  <a:pt x="3058312" y="723191"/>
                </a:lnTo>
                <a:cubicBezTo>
                  <a:pt x="3063151" y="730965"/>
                  <a:pt x="3067038" y="738738"/>
                  <a:pt x="3070766" y="747067"/>
                </a:cubicBezTo>
                <a:cubicBezTo>
                  <a:pt x="3082982" y="738977"/>
                  <a:pt x="3081475" y="711689"/>
                  <a:pt x="3096546" y="699394"/>
                </a:cubicBezTo>
                <a:cubicBezTo>
                  <a:pt x="3102337" y="715576"/>
                  <a:pt x="3107176" y="730806"/>
                  <a:pt x="3117567" y="744847"/>
                </a:cubicBezTo>
                <a:cubicBezTo>
                  <a:pt x="3128514" y="738342"/>
                  <a:pt x="3135177" y="709468"/>
                  <a:pt x="3145251" y="697411"/>
                </a:cubicBezTo>
                <a:lnTo>
                  <a:pt x="3153104" y="699870"/>
                </a:lnTo>
                <a:lnTo>
                  <a:pt x="3166747" y="736438"/>
                </a:lnTo>
                <a:cubicBezTo>
                  <a:pt x="3185229" y="712086"/>
                  <a:pt x="3167382" y="669569"/>
                  <a:pt x="3186181" y="640536"/>
                </a:cubicBezTo>
                <a:cubicBezTo>
                  <a:pt x="3193400" y="650848"/>
                  <a:pt x="3199905" y="658622"/>
                  <a:pt x="3209582" y="666634"/>
                </a:cubicBezTo>
                <a:cubicBezTo>
                  <a:pt x="3220766" y="660446"/>
                  <a:pt x="3222274" y="659495"/>
                  <a:pt x="3227430" y="647913"/>
                </a:cubicBezTo>
                <a:cubicBezTo>
                  <a:pt x="3241866" y="615550"/>
                  <a:pt x="3252495" y="554788"/>
                  <a:pt x="3239170" y="521234"/>
                </a:cubicBezTo>
                <a:cubicBezTo>
                  <a:pt x="3274706" y="571842"/>
                  <a:pt x="3264236" y="630621"/>
                  <a:pt x="3292872" y="679246"/>
                </a:cubicBezTo>
                <a:cubicBezTo>
                  <a:pt x="3293824" y="665047"/>
                  <a:pt x="3294458" y="651879"/>
                  <a:pt x="3298583" y="638157"/>
                </a:cubicBezTo>
                <a:cubicBezTo>
                  <a:pt x="3313813" y="649420"/>
                  <a:pt x="3320159" y="681705"/>
                  <a:pt x="3326346" y="700346"/>
                </a:cubicBezTo>
                <a:cubicBezTo>
                  <a:pt x="3340466" y="688289"/>
                  <a:pt x="3350461" y="646327"/>
                  <a:pt x="3357282" y="628082"/>
                </a:cubicBezTo>
                <a:lnTo>
                  <a:pt x="3380682" y="646327"/>
                </a:lnTo>
                <a:cubicBezTo>
                  <a:pt x="3393374" y="630065"/>
                  <a:pt x="3411142" y="602778"/>
                  <a:pt x="3430577" y="595877"/>
                </a:cubicBezTo>
                <a:cubicBezTo>
                  <a:pt x="3431688" y="598019"/>
                  <a:pt x="3433274" y="600874"/>
                  <a:pt x="3433830" y="603333"/>
                </a:cubicBezTo>
                <a:cubicBezTo>
                  <a:pt x="3438509" y="624751"/>
                  <a:pt x="3424787" y="652673"/>
                  <a:pt x="3415108" y="670917"/>
                </a:cubicBezTo>
                <a:cubicBezTo>
                  <a:pt x="3417885" y="668062"/>
                  <a:pt x="3420503" y="665127"/>
                  <a:pt x="3423279" y="662271"/>
                </a:cubicBezTo>
                <a:cubicBezTo>
                  <a:pt x="3459530" y="624910"/>
                  <a:pt x="3487848" y="544079"/>
                  <a:pt x="3495542" y="492836"/>
                </a:cubicBezTo>
                <a:cubicBezTo>
                  <a:pt x="3522274" y="522741"/>
                  <a:pt x="3522751" y="589769"/>
                  <a:pt x="3538774" y="628876"/>
                </a:cubicBezTo>
                <a:lnTo>
                  <a:pt x="3547975" y="621657"/>
                </a:lnTo>
                <a:lnTo>
                  <a:pt x="3547817" y="621816"/>
                </a:lnTo>
                <a:cubicBezTo>
                  <a:pt x="3550434" y="588262"/>
                  <a:pt x="3553528" y="558674"/>
                  <a:pt x="3539885" y="527024"/>
                </a:cubicBezTo>
                <a:cubicBezTo>
                  <a:pt x="3563761" y="536385"/>
                  <a:pt x="3591603" y="545903"/>
                  <a:pt x="3605961" y="568431"/>
                </a:cubicBezTo>
                <a:cubicBezTo>
                  <a:pt x="3655935" y="537654"/>
                  <a:pt x="3679494" y="478003"/>
                  <a:pt x="3703132" y="426601"/>
                </a:cubicBezTo>
                <a:lnTo>
                  <a:pt x="3711064" y="431599"/>
                </a:lnTo>
                <a:lnTo>
                  <a:pt x="3699086" y="427077"/>
                </a:lnTo>
                <a:lnTo>
                  <a:pt x="3711778" y="437944"/>
                </a:lnTo>
                <a:cubicBezTo>
                  <a:pt x="3709399" y="460314"/>
                  <a:pt x="3697817" y="481413"/>
                  <a:pt x="3694565" y="504179"/>
                </a:cubicBezTo>
                <a:cubicBezTo>
                  <a:pt x="3721377" y="492915"/>
                  <a:pt x="3739541" y="472847"/>
                  <a:pt x="3754295" y="448336"/>
                </a:cubicBezTo>
                <a:cubicBezTo>
                  <a:pt x="3748902" y="493154"/>
                  <a:pt x="3737796" y="526390"/>
                  <a:pt x="3711937" y="563751"/>
                </a:cubicBezTo>
                <a:cubicBezTo>
                  <a:pt x="3749615" y="532974"/>
                  <a:pt x="3767622" y="488553"/>
                  <a:pt x="3800779" y="453492"/>
                </a:cubicBezTo>
                <a:lnTo>
                  <a:pt x="3807759" y="457141"/>
                </a:lnTo>
                <a:lnTo>
                  <a:pt x="3796496" y="452381"/>
                </a:lnTo>
                <a:cubicBezTo>
                  <a:pt x="3801175" y="458648"/>
                  <a:pt x="3804190" y="462217"/>
                  <a:pt x="3806807" y="469674"/>
                </a:cubicBezTo>
                <a:cubicBezTo>
                  <a:pt x="3788563" y="513539"/>
                  <a:pt x="3755326" y="572874"/>
                  <a:pt x="3716062" y="600319"/>
                </a:cubicBezTo>
                <a:cubicBezTo>
                  <a:pt x="3746046" y="589849"/>
                  <a:pt x="3768177" y="570652"/>
                  <a:pt x="3795860" y="556295"/>
                </a:cubicBezTo>
                <a:lnTo>
                  <a:pt x="3805380" y="572239"/>
                </a:lnTo>
                <a:lnTo>
                  <a:pt x="3820213" y="557247"/>
                </a:lnTo>
                <a:cubicBezTo>
                  <a:pt x="3825131" y="559864"/>
                  <a:pt x="3828384" y="560737"/>
                  <a:pt x="3833857" y="561292"/>
                </a:cubicBezTo>
                <a:cubicBezTo>
                  <a:pt x="3838379" y="548521"/>
                  <a:pt x="3841393" y="536464"/>
                  <a:pt x="3852101" y="527421"/>
                </a:cubicBezTo>
                <a:cubicBezTo>
                  <a:pt x="3858685" y="535433"/>
                  <a:pt x="3864952" y="543683"/>
                  <a:pt x="3871060" y="552091"/>
                </a:cubicBezTo>
                <a:cubicBezTo>
                  <a:pt x="3887162" y="545824"/>
                  <a:pt x="3893190" y="509732"/>
                  <a:pt x="3906913" y="494106"/>
                </a:cubicBezTo>
                <a:lnTo>
                  <a:pt x="3916036" y="496644"/>
                </a:lnTo>
                <a:cubicBezTo>
                  <a:pt x="3925714" y="522027"/>
                  <a:pt x="3913973" y="557564"/>
                  <a:pt x="3903900" y="581917"/>
                </a:cubicBezTo>
                <a:cubicBezTo>
                  <a:pt x="3916353" y="568273"/>
                  <a:pt x="3927220" y="555819"/>
                  <a:pt x="3934519" y="538526"/>
                </a:cubicBezTo>
                <a:cubicBezTo>
                  <a:pt x="3947210" y="508542"/>
                  <a:pt x="3949273" y="480382"/>
                  <a:pt x="3937295" y="449922"/>
                </a:cubicBezTo>
                <a:cubicBezTo>
                  <a:pt x="3960140" y="479272"/>
                  <a:pt x="3958950" y="519965"/>
                  <a:pt x="3982113" y="545745"/>
                </a:cubicBezTo>
                <a:cubicBezTo>
                  <a:pt x="3988696" y="530356"/>
                  <a:pt x="3978304" y="498230"/>
                  <a:pt x="3975291" y="481731"/>
                </a:cubicBezTo>
                <a:lnTo>
                  <a:pt x="3980287" y="479906"/>
                </a:lnTo>
                <a:cubicBezTo>
                  <a:pt x="4002023" y="497040"/>
                  <a:pt x="4009796" y="537257"/>
                  <a:pt x="4029864" y="547966"/>
                </a:cubicBezTo>
                <a:cubicBezTo>
                  <a:pt x="4032641" y="542572"/>
                  <a:pt x="4035259" y="536782"/>
                  <a:pt x="4036290" y="530832"/>
                </a:cubicBezTo>
                <a:cubicBezTo>
                  <a:pt x="4042398" y="496089"/>
                  <a:pt x="4029071" y="470705"/>
                  <a:pt x="4009399" y="443735"/>
                </a:cubicBezTo>
                <a:cubicBezTo>
                  <a:pt x="4033910" y="461266"/>
                  <a:pt x="4048823" y="483079"/>
                  <a:pt x="4065798" y="507432"/>
                </a:cubicBezTo>
                <a:cubicBezTo>
                  <a:pt x="4072858" y="507114"/>
                  <a:pt x="4079680" y="476178"/>
                  <a:pt x="4089833" y="468087"/>
                </a:cubicBezTo>
                <a:cubicBezTo>
                  <a:pt x="4094513" y="477210"/>
                  <a:pt x="4098479" y="486728"/>
                  <a:pt x="4102525" y="496168"/>
                </a:cubicBezTo>
                <a:cubicBezTo>
                  <a:pt x="4111885" y="468087"/>
                  <a:pt x="4117042" y="483635"/>
                  <a:pt x="4134175" y="465628"/>
                </a:cubicBezTo>
                <a:cubicBezTo>
                  <a:pt x="4136078" y="455157"/>
                  <a:pt x="4137189" y="446036"/>
                  <a:pt x="4143377" y="437151"/>
                </a:cubicBezTo>
                <a:cubicBezTo>
                  <a:pt x="4154641" y="448019"/>
                  <a:pt x="4153768" y="481334"/>
                  <a:pt x="4157099" y="498151"/>
                </a:cubicBezTo>
                <a:lnTo>
                  <a:pt x="4164636" y="500848"/>
                </a:lnTo>
                <a:cubicBezTo>
                  <a:pt x="4169474" y="488712"/>
                  <a:pt x="4170426" y="481572"/>
                  <a:pt x="4181055" y="473719"/>
                </a:cubicBezTo>
                <a:lnTo>
                  <a:pt x="4192954" y="498865"/>
                </a:lnTo>
                <a:cubicBezTo>
                  <a:pt x="4193906" y="497199"/>
                  <a:pt x="4197951" y="489981"/>
                  <a:pt x="4198506" y="488394"/>
                </a:cubicBezTo>
                <a:cubicBezTo>
                  <a:pt x="4201283" y="480065"/>
                  <a:pt x="4203662" y="471657"/>
                  <a:pt x="4206835" y="463249"/>
                </a:cubicBezTo>
                <a:lnTo>
                  <a:pt x="4214450" y="466898"/>
                </a:lnTo>
                <a:cubicBezTo>
                  <a:pt x="4222303" y="485538"/>
                  <a:pt x="4227697" y="498865"/>
                  <a:pt x="4226190" y="519489"/>
                </a:cubicBezTo>
                <a:cubicBezTo>
                  <a:pt x="4248242" y="496009"/>
                  <a:pt x="4244514" y="468008"/>
                  <a:pt x="4263314" y="445956"/>
                </a:cubicBezTo>
                <a:lnTo>
                  <a:pt x="4280527" y="445004"/>
                </a:lnTo>
                <a:cubicBezTo>
                  <a:pt x="4280844" y="440562"/>
                  <a:pt x="4281241" y="438658"/>
                  <a:pt x="4280764" y="434534"/>
                </a:cubicBezTo>
                <a:cubicBezTo>
                  <a:pt x="4275212" y="381466"/>
                  <a:pt x="4175424" y="339107"/>
                  <a:pt x="4144646" y="296114"/>
                </a:cubicBezTo>
                <a:cubicBezTo>
                  <a:pt x="4098638" y="231783"/>
                  <a:pt x="4090310" y="128663"/>
                  <a:pt x="4030500" y="77499"/>
                </a:cubicBezTo>
                <a:cubicBezTo>
                  <a:pt x="4129971" y="151746"/>
                  <a:pt x="4142107" y="295876"/>
                  <a:pt x="4265931" y="345453"/>
                </a:cubicBezTo>
                <a:cubicBezTo>
                  <a:pt x="4269897" y="347040"/>
                  <a:pt x="4273705" y="348467"/>
                  <a:pt x="4277513" y="350372"/>
                </a:cubicBezTo>
                <a:cubicBezTo>
                  <a:pt x="4304007" y="363380"/>
                  <a:pt x="4326297" y="404470"/>
                  <a:pt x="4335736" y="431678"/>
                </a:cubicBezTo>
                <a:cubicBezTo>
                  <a:pt x="4338988" y="427157"/>
                  <a:pt x="4342162" y="422476"/>
                  <a:pt x="4344302" y="417321"/>
                </a:cubicBezTo>
                <a:cubicBezTo>
                  <a:pt x="4355487" y="389954"/>
                  <a:pt x="4348111" y="362349"/>
                  <a:pt x="4336133" y="337124"/>
                </a:cubicBezTo>
                <a:lnTo>
                  <a:pt x="4338274" y="338790"/>
                </a:lnTo>
                <a:cubicBezTo>
                  <a:pt x="4366355" y="361239"/>
                  <a:pt x="4390152" y="383291"/>
                  <a:pt x="4394435" y="420573"/>
                </a:cubicBezTo>
                <a:cubicBezTo>
                  <a:pt x="4410379" y="401138"/>
                  <a:pt x="4412679" y="370202"/>
                  <a:pt x="4417360" y="345930"/>
                </a:cubicBezTo>
                <a:cubicBezTo>
                  <a:pt x="4419025" y="350054"/>
                  <a:pt x="4420295" y="353068"/>
                  <a:pt x="4420374" y="357590"/>
                </a:cubicBezTo>
                <a:cubicBezTo>
                  <a:pt x="4420454" y="358621"/>
                  <a:pt x="4420295" y="359652"/>
                  <a:pt x="4420295" y="360604"/>
                </a:cubicBezTo>
                <a:lnTo>
                  <a:pt x="4425847" y="361159"/>
                </a:lnTo>
                <a:cubicBezTo>
                  <a:pt x="4432986" y="346008"/>
                  <a:pt x="4439015" y="331651"/>
                  <a:pt x="4450834" y="319435"/>
                </a:cubicBezTo>
                <a:lnTo>
                  <a:pt x="4461701" y="323798"/>
                </a:lnTo>
                <a:cubicBezTo>
                  <a:pt x="4467809" y="334983"/>
                  <a:pt x="4471220" y="344819"/>
                  <a:pt x="4472330" y="357590"/>
                </a:cubicBezTo>
                <a:cubicBezTo>
                  <a:pt x="4475742" y="396061"/>
                  <a:pt x="4471934" y="432154"/>
                  <a:pt x="4447027" y="462693"/>
                </a:cubicBezTo>
                <a:cubicBezTo>
                  <a:pt x="4487720" y="426998"/>
                  <a:pt x="4487164" y="388923"/>
                  <a:pt x="4513975" y="346881"/>
                </a:cubicBezTo>
                <a:cubicBezTo>
                  <a:pt x="4513975" y="356321"/>
                  <a:pt x="4512469" y="370520"/>
                  <a:pt x="4517069" y="378769"/>
                </a:cubicBezTo>
                <a:cubicBezTo>
                  <a:pt x="4520242" y="384401"/>
                  <a:pt x="4536186" y="375438"/>
                  <a:pt x="4546102" y="378293"/>
                </a:cubicBezTo>
                <a:cubicBezTo>
                  <a:pt x="4546974" y="402170"/>
                  <a:pt x="4527540" y="437389"/>
                  <a:pt x="4511278" y="455633"/>
                </a:cubicBezTo>
                <a:close/>
              </a:path>
            </a:pathLst>
          </a:custGeom>
          <a:solidFill>
            <a:srgbClr val="1C343F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B1D96E65-2000-000C-9444-68E5236ABCDA}"/>
              </a:ext>
            </a:extLst>
          </p:cNvPr>
          <p:cNvSpPr/>
          <p:nvPr/>
        </p:nvSpPr>
        <p:spPr>
          <a:xfrm>
            <a:off x="10659710" y="3915331"/>
            <a:ext cx="1527478" cy="670044"/>
          </a:xfrm>
          <a:custGeom>
            <a:avLst/>
            <a:gdLst>
              <a:gd name="connsiteX0" fmla="*/ 892308 w 1527478"/>
              <a:gd name="connsiteY0" fmla="*/ 0 h 670044"/>
              <a:gd name="connsiteX1" fmla="*/ 902303 w 1527478"/>
              <a:gd name="connsiteY1" fmla="*/ 26256 h 670044"/>
              <a:gd name="connsiteX2" fmla="*/ 875492 w 1527478"/>
              <a:gd name="connsiteY2" fmla="*/ 174750 h 670044"/>
              <a:gd name="connsiteX3" fmla="*/ 878824 w 1527478"/>
              <a:gd name="connsiteY3" fmla="*/ 171656 h 670044"/>
              <a:gd name="connsiteX4" fmla="*/ 887708 w 1527478"/>
              <a:gd name="connsiteY4" fmla="*/ 164120 h 670044"/>
              <a:gd name="connsiteX5" fmla="*/ 958227 w 1527478"/>
              <a:gd name="connsiteY5" fmla="*/ 7139 h 670044"/>
              <a:gd name="connsiteX6" fmla="*/ 923245 w 1527478"/>
              <a:gd name="connsiteY6" fmla="*/ 183237 h 670044"/>
              <a:gd name="connsiteX7" fmla="*/ 927846 w 1527478"/>
              <a:gd name="connsiteY7" fmla="*/ 187600 h 670044"/>
              <a:gd name="connsiteX8" fmla="*/ 943711 w 1527478"/>
              <a:gd name="connsiteY8" fmla="*/ 168403 h 670044"/>
              <a:gd name="connsiteX9" fmla="*/ 999951 w 1527478"/>
              <a:gd name="connsiteY9" fmla="*/ 139689 h 670044"/>
              <a:gd name="connsiteX10" fmla="*/ 965762 w 1527478"/>
              <a:gd name="connsiteY10" fmla="*/ 212190 h 670044"/>
              <a:gd name="connsiteX11" fmla="*/ 1000664 w 1527478"/>
              <a:gd name="connsiteY11" fmla="*/ 182523 h 670044"/>
              <a:gd name="connsiteX12" fmla="*/ 1069834 w 1527478"/>
              <a:gd name="connsiteY12" fmla="*/ 120334 h 670044"/>
              <a:gd name="connsiteX13" fmla="*/ 1082209 w 1527478"/>
              <a:gd name="connsiteY13" fmla="*/ 167134 h 670044"/>
              <a:gd name="connsiteX14" fmla="*/ 1099898 w 1527478"/>
              <a:gd name="connsiteY14" fmla="*/ 108673 h 670044"/>
              <a:gd name="connsiteX15" fmla="*/ 1111242 w 1527478"/>
              <a:gd name="connsiteY15" fmla="*/ 125569 h 670044"/>
              <a:gd name="connsiteX16" fmla="*/ 1119411 w 1527478"/>
              <a:gd name="connsiteY16" fmla="*/ 209572 h 670044"/>
              <a:gd name="connsiteX17" fmla="*/ 1164229 w 1527478"/>
              <a:gd name="connsiteY17" fmla="*/ 137229 h 670044"/>
              <a:gd name="connsiteX18" fmla="*/ 1170734 w 1527478"/>
              <a:gd name="connsiteY18" fmla="*/ 140878 h 670044"/>
              <a:gd name="connsiteX19" fmla="*/ 1175732 w 1527478"/>
              <a:gd name="connsiteY19" fmla="*/ 181333 h 670044"/>
              <a:gd name="connsiteX20" fmla="*/ 1180650 w 1527478"/>
              <a:gd name="connsiteY20" fmla="*/ 182047 h 670044"/>
              <a:gd name="connsiteX21" fmla="*/ 1204526 w 1527478"/>
              <a:gd name="connsiteY21" fmla="*/ 146748 h 670044"/>
              <a:gd name="connsiteX22" fmla="*/ 1212616 w 1527478"/>
              <a:gd name="connsiteY22" fmla="*/ 204496 h 670044"/>
              <a:gd name="connsiteX23" fmla="*/ 1232051 w 1527478"/>
              <a:gd name="connsiteY23" fmla="*/ 161820 h 670044"/>
              <a:gd name="connsiteX24" fmla="*/ 1264732 w 1527478"/>
              <a:gd name="connsiteY24" fmla="*/ 166262 h 670044"/>
              <a:gd name="connsiteX25" fmla="*/ 1288291 w 1527478"/>
              <a:gd name="connsiteY25" fmla="*/ 129376 h 670044"/>
              <a:gd name="connsiteX26" fmla="*/ 1296223 w 1527478"/>
              <a:gd name="connsiteY26" fmla="*/ 130566 h 670044"/>
              <a:gd name="connsiteX27" fmla="*/ 1307249 w 1527478"/>
              <a:gd name="connsiteY27" fmla="*/ 156029 h 670044"/>
              <a:gd name="connsiteX28" fmla="*/ 1318910 w 1527478"/>
              <a:gd name="connsiteY28" fmla="*/ 119302 h 670044"/>
              <a:gd name="connsiteX29" fmla="*/ 1350877 w 1527478"/>
              <a:gd name="connsiteY29" fmla="*/ 189265 h 670044"/>
              <a:gd name="connsiteX30" fmla="*/ 1354923 w 1527478"/>
              <a:gd name="connsiteY30" fmla="*/ 185458 h 670044"/>
              <a:gd name="connsiteX31" fmla="*/ 1371978 w 1527478"/>
              <a:gd name="connsiteY31" fmla="*/ 58461 h 670044"/>
              <a:gd name="connsiteX32" fmla="*/ 1379116 w 1527478"/>
              <a:gd name="connsiteY32" fmla="*/ 61317 h 670044"/>
              <a:gd name="connsiteX33" fmla="*/ 1388238 w 1527478"/>
              <a:gd name="connsiteY33" fmla="*/ 135008 h 670044"/>
              <a:gd name="connsiteX34" fmla="*/ 1418223 w 1527478"/>
              <a:gd name="connsiteY34" fmla="*/ 118113 h 670044"/>
              <a:gd name="connsiteX35" fmla="*/ 1384272 w 1527478"/>
              <a:gd name="connsiteY35" fmla="*/ 199498 h 670044"/>
              <a:gd name="connsiteX36" fmla="*/ 1430359 w 1527478"/>
              <a:gd name="connsiteY36" fmla="*/ 151983 h 670044"/>
              <a:gd name="connsiteX37" fmla="*/ 1462168 w 1527478"/>
              <a:gd name="connsiteY37" fmla="*/ 144686 h 670044"/>
              <a:gd name="connsiteX38" fmla="*/ 1467086 w 1527478"/>
              <a:gd name="connsiteY38" fmla="*/ 182603 h 670044"/>
              <a:gd name="connsiteX39" fmla="*/ 1474146 w 1527478"/>
              <a:gd name="connsiteY39" fmla="*/ 183713 h 670044"/>
              <a:gd name="connsiteX40" fmla="*/ 1491756 w 1527478"/>
              <a:gd name="connsiteY40" fmla="*/ 137547 h 670044"/>
              <a:gd name="connsiteX41" fmla="*/ 1501433 w 1527478"/>
              <a:gd name="connsiteY41" fmla="*/ 135722 h 670044"/>
              <a:gd name="connsiteX42" fmla="*/ 1516663 w 1527478"/>
              <a:gd name="connsiteY42" fmla="*/ 168959 h 670044"/>
              <a:gd name="connsiteX43" fmla="*/ 1519519 w 1527478"/>
              <a:gd name="connsiteY43" fmla="*/ 315390 h 670044"/>
              <a:gd name="connsiteX44" fmla="*/ 1516584 w 1527478"/>
              <a:gd name="connsiteY44" fmla="*/ 321656 h 670044"/>
              <a:gd name="connsiteX45" fmla="*/ 1460106 w 1527478"/>
              <a:gd name="connsiteY45" fmla="*/ 368061 h 670044"/>
              <a:gd name="connsiteX46" fmla="*/ 1395139 w 1527478"/>
              <a:gd name="connsiteY46" fmla="*/ 409150 h 670044"/>
              <a:gd name="connsiteX47" fmla="*/ 1299951 w 1527478"/>
              <a:gd name="connsiteY47" fmla="*/ 510604 h 670044"/>
              <a:gd name="connsiteX48" fmla="*/ 1309787 w 1527478"/>
              <a:gd name="connsiteY48" fmla="*/ 454523 h 670044"/>
              <a:gd name="connsiteX49" fmla="*/ 1252041 w 1527478"/>
              <a:gd name="connsiteY49" fmla="*/ 180857 h 670044"/>
              <a:gd name="connsiteX50" fmla="*/ 1216186 w 1527478"/>
              <a:gd name="connsiteY50" fmla="*/ 344025 h 670044"/>
              <a:gd name="connsiteX51" fmla="*/ 1203574 w 1527478"/>
              <a:gd name="connsiteY51" fmla="*/ 511239 h 670044"/>
              <a:gd name="connsiteX52" fmla="*/ 1181443 w 1527478"/>
              <a:gd name="connsiteY52" fmla="*/ 466421 h 670044"/>
              <a:gd name="connsiteX53" fmla="*/ 920945 w 1527478"/>
              <a:gd name="connsiteY53" fmla="*/ 352275 h 670044"/>
              <a:gd name="connsiteX54" fmla="*/ 994081 w 1527478"/>
              <a:gd name="connsiteY54" fmla="*/ 389478 h 670044"/>
              <a:gd name="connsiteX55" fmla="*/ 1148048 w 1527478"/>
              <a:gd name="connsiteY55" fmla="*/ 563672 h 670044"/>
              <a:gd name="connsiteX56" fmla="*/ 1142812 w 1527478"/>
              <a:gd name="connsiteY56" fmla="*/ 568273 h 670044"/>
              <a:gd name="connsiteX57" fmla="*/ 1123774 w 1527478"/>
              <a:gd name="connsiteY57" fmla="*/ 548838 h 670044"/>
              <a:gd name="connsiteX58" fmla="*/ 780463 w 1527478"/>
              <a:gd name="connsiteY58" fmla="*/ 453889 h 670044"/>
              <a:gd name="connsiteX59" fmla="*/ 1028269 w 1527478"/>
              <a:gd name="connsiteY59" fmla="*/ 578743 h 670044"/>
              <a:gd name="connsiteX60" fmla="*/ 1087761 w 1527478"/>
              <a:gd name="connsiteY60" fmla="*/ 670045 h 670044"/>
              <a:gd name="connsiteX61" fmla="*/ 1014387 w 1527478"/>
              <a:gd name="connsiteY61" fmla="*/ 613566 h 670044"/>
              <a:gd name="connsiteX62" fmla="*/ 740880 w 1527478"/>
              <a:gd name="connsiteY62" fmla="*/ 496961 h 670044"/>
              <a:gd name="connsiteX63" fmla="*/ 513143 w 1527478"/>
              <a:gd name="connsiteY63" fmla="*/ 436358 h 670044"/>
              <a:gd name="connsiteX64" fmla="*/ 372583 w 1527478"/>
              <a:gd name="connsiteY64" fmla="*/ 327844 h 670044"/>
              <a:gd name="connsiteX65" fmla="*/ 252169 w 1527478"/>
              <a:gd name="connsiteY65" fmla="*/ 380673 h 670044"/>
              <a:gd name="connsiteX66" fmla="*/ 0 w 1527478"/>
              <a:gd name="connsiteY66" fmla="*/ 219805 h 670044"/>
              <a:gd name="connsiteX67" fmla="*/ 16500 w 1527478"/>
              <a:gd name="connsiteY67" fmla="*/ 190059 h 670044"/>
              <a:gd name="connsiteX68" fmla="*/ 24432 w 1527478"/>
              <a:gd name="connsiteY68" fmla="*/ 190138 h 670044"/>
              <a:gd name="connsiteX69" fmla="*/ 40852 w 1527478"/>
              <a:gd name="connsiteY69" fmla="*/ 229324 h 670044"/>
              <a:gd name="connsiteX70" fmla="*/ 46008 w 1527478"/>
              <a:gd name="connsiteY70" fmla="*/ 228213 h 670044"/>
              <a:gd name="connsiteX71" fmla="*/ 49657 w 1527478"/>
              <a:gd name="connsiteY71" fmla="*/ 195770 h 670044"/>
              <a:gd name="connsiteX72" fmla="*/ 79959 w 1527478"/>
              <a:gd name="connsiteY72" fmla="*/ 247727 h 670044"/>
              <a:gd name="connsiteX73" fmla="*/ 86939 w 1527478"/>
              <a:gd name="connsiteY73" fmla="*/ 225199 h 670044"/>
              <a:gd name="connsiteX74" fmla="*/ 86621 w 1527478"/>
              <a:gd name="connsiteY74" fmla="*/ 219567 h 670044"/>
              <a:gd name="connsiteX75" fmla="*/ 72343 w 1527478"/>
              <a:gd name="connsiteY75" fmla="*/ 169355 h 670044"/>
              <a:gd name="connsiteX76" fmla="*/ 69487 w 1527478"/>
              <a:gd name="connsiteY76" fmla="*/ 164358 h 670044"/>
              <a:gd name="connsiteX77" fmla="*/ 106293 w 1527478"/>
              <a:gd name="connsiteY77" fmla="*/ 203544 h 670044"/>
              <a:gd name="connsiteX78" fmla="*/ 130884 w 1527478"/>
              <a:gd name="connsiteY78" fmla="*/ 287864 h 670044"/>
              <a:gd name="connsiteX79" fmla="*/ 146907 w 1527478"/>
              <a:gd name="connsiteY79" fmla="*/ 193311 h 670044"/>
              <a:gd name="connsiteX80" fmla="*/ 167451 w 1527478"/>
              <a:gd name="connsiteY80" fmla="*/ 232814 h 670044"/>
              <a:gd name="connsiteX81" fmla="*/ 179668 w 1527478"/>
              <a:gd name="connsiteY81" fmla="*/ 149048 h 670044"/>
              <a:gd name="connsiteX82" fmla="*/ 241461 w 1527478"/>
              <a:gd name="connsiteY82" fmla="*/ 251296 h 670044"/>
              <a:gd name="connsiteX83" fmla="*/ 249155 w 1527478"/>
              <a:gd name="connsiteY83" fmla="*/ 243364 h 670044"/>
              <a:gd name="connsiteX84" fmla="*/ 250266 w 1527478"/>
              <a:gd name="connsiteY84" fmla="*/ 190773 h 670044"/>
              <a:gd name="connsiteX85" fmla="*/ 267716 w 1527478"/>
              <a:gd name="connsiteY85" fmla="*/ 216553 h 670044"/>
              <a:gd name="connsiteX86" fmla="*/ 284850 w 1527478"/>
              <a:gd name="connsiteY86" fmla="*/ 253518 h 670044"/>
              <a:gd name="connsiteX87" fmla="*/ 288896 w 1527478"/>
              <a:gd name="connsiteY87" fmla="*/ 184665 h 670044"/>
              <a:gd name="connsiteX88" fmla="*/ 287468 w 1527478"/>
              <a:gd name="connsiteY88" fmla="*/ 178240 h 670044"/>
              <a:gd name="connsiteX89" fmla="*/ 337839 w 1527478"/>
              <a:gd name="connsiteY89" fmla="*/ 230831 h 670044"/>
              <a:gd name="connsiteX90" fmla="*/ 344740 w 1527478"/>
              <a:gd name="connsiteY90" fmla="*/ 227896 h 670044"/>
              <a:gd name="connsiteX91" fmla="*/ 336808 w 1527478"/>
              <a:gd name="connsiteY91" fmla="*/ 181888 h 670044"/>
              <a:gd name="connsiteX92" fmla="*/ 378848 w 1527478"/>
              <a:gd name="connsiteY92" fmla="*/ 240905 h 670044"/>
              <a:gd name="connsiteX93" fmla="*/ 376549 w 1527478"/>
              <a:gd name="connsiteY93" fmla="*/ 174115 h 670044"/>
              <a:gd name="connsiteX94" fmla="*/ 418748 w 1527478"/>
              <a:gd name="connsiteY94" fmla="*/ 212587 h 670044"/>
              <a:gd name="connsiteX95" fmla="*/ 427553 w 1527478"/>
              <a:gd name="connsiteY95" fmla="*/ 211318 h 670044"/>
              <a:gd name="connsiteX96" fmla="*/ 432789 w 1527478"/>
              <a:gd name="connsiteY96" fmla="*/ 174670 h 670044"/>
              <a:gd name="connsiteX97" fmla="*/ 446353 w 1527478"/>
              <a:gd name="connsiteY97" fmla="*/ 177922 h 670044"/>
              <a:gd name="connsiteX98" fmla="*/ 469277 w 1527478"/>
              <a:gd name="connsiteY98" fmla="*/ 148097 h 670044"/>
              <a:gd name="connsiteX99" fmla="*/ 470706 w 1527478"/>
              <a:gd name="connsiteY99" fmla="*/ 72581 h 670044"/>
              <a:gd name="connsiteX100" fmla="*/ 490219 w 1527478"/>
              <a:gd name="connsiteY100" fmla="*/ 109942 h 670044"/>
              <a:gd name="connsiteX101" fmla="*/ 493788 w 1527478"/>
              <a:gd name="connsiteY101" fmla="*/ 250186 h 670044"/>
              <a:gd name="connsiteX102" fmla="*/ 550822 w 1527478"/>
              <a:gd name="connsiteY102" fmla="*/ 140006 h 670044"/>
              <a:gd name="connsiteX103" fmla="*/ 546776 w 1527478"/>
              <a:gd name="connsiteY103" fmla="*/ 180381 h 670044"/>
              <a:gd name="connsiteX104" fmla="*/ 554709 w 1527478"/>
              <a:gd name="connsiteY104" fmla="*/ 212983 h 670044"/>
              <a:gd name="connsiteX105" fmla="*/ 624117 w 1527478"/>
              <a:gd name="connsiteY105" fmla="*/ 76230 h 670044"/>
              <a:gd name="connsiteX106" fmla="*/ 624117 w 1527478"/>
              <a:gd name="connsiteY106" fmla="*/ 224961 h 670044"/>
              <a:gd name="connsiteX107" fmla="*/ 631970 w 1527478"/>
              <a:gd name="connsiteY107" fmla="*/ 227896 h 670044"/>
              <a:gd name="connsiteX108" fmla="*/ 645772 w 1527478"/>
              <a:gd name="connsiteY108" fmla="*/ 211555 h 670044"/>
              <a:gd name="connsiteX109" fmla="*/ 682896 w 1527478"/>
              <a:gd name="connsiteY109" fmla="*/ 221233 h 670044"/>
              <a:gd name="connsiteX110" fmla="*/ 689400 w 1527478"/>
              <a:gd name="connsiteY110" fmla="*/ 156267 h 670044"/>
              <a:gd name="connsiteX111" fmla="*/ 728348 w 1527478"/>
              <a:gd name="connsiteY111" fmla="*/ 196881 h 670044"/>
              <a:gd name="connsiteX112" fmla="*/ 736439 w 1527478"/>
              <a:gd name="connsiteY112" fmla="*/ 192676 h 670044"/>
              <a:gd name="connsiteX113" fmla="*/ 741277 w 1527478"/>
              <a:gd name="connsiteY113" fmla="*/ 178002 h 670044"/>
              <a:gd name="connsiteX114" fmla="*/ 721367 w 1527478"/>
              <a:gd name="connsiteY114" fmla="*/ 71312 h 670044"/>
              <a:gd name="connsiteX115" fmla="*/ 729538 w 1527478"/>
              <a:gd name="connsiteY115" fmla="*/ 80196 h 670044"/>
              <a:gd name="connsiteX116" fmla="*/ 745640 w 1527478"/>
              <a:gd name="connsiteY116" fmla="*/ 99313 h 670044"/>
              <a:gd name="connsiteX117" fmla="*/ 769041 w 1527478"/>
              <a:gd name="connsiteY117" fmla="*/ 199974 h 670044"/>
              <a:gd name="connsiteX118" fmla="*/ 781494 w 1527478"/>
              <a:gd name="connsiteY118" fmla="*/ 174670 h 670044"/>
              <a:gd name="connsiteX119" fmla="*/ 780067 w 1527478"/>
              <a:gd name="connsiteY119" fmla="*/ 72819 h 670044"/>
              <a:gd name="connsiteX120" fmla="*/ 796883 w 1527478"/>
              <a:gd name="connsiteY120" fmla="*/ 98758 h 670044"/>
              <a:gd name="connsiteX121" fmla="*/ 812113 w 1527478"/>
              <a:gd name="connsiteY121" fmla="*/ 227579 h 670044"/>
              <a:gd name="connsiteX122" fmla="*/ 821553 w 1527478"/>
              <a:gd name="connsiteY122" fmla="*/ 214094 h 670044"/>
              <a:gd name="connsiteX123" fmla="*/ 839639 w 1527478"/>
              <a:gd name="connsiteY123" fmla="*/ 152301 h 670044"/>
              <a:gd name="connsiteX124" fmla="*/ 893498 w 1527478"/>
              <a:gd name="connsiteY124" fmla="*/ 21338 h 670044"/>
              <a:gd name="connsiteX125" fmla="*/ 892308 w 1527478"/>
              <a:gd name="connsiteY125" fmla="*/ 0 h 67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1527478" h="670044">
                <a:moveTo>
                  <a:pt x="892308" y="0"/>
                </a:moveTo>
                <a:cubicBezTo>
                  <a:pt x="896275" y="8329"/>
                  <a:pt x="900479" y="17134"/>
                  <a:pt x="902303" y="26256"/>
                </a:cubicBezTo>
                <a:cubicBezTo>
                  <a:pt x="910156" y="65362"/>
                  <a:pt x="898100" y="142306"/>
                  <a:pt x="875492" y="174750"/>
                </a:cubicBezTo>
                <a:cubicBezTo>
                  <a:pt x="876603" y="173718"/>
                  <a:pt x="877713" y="172687"/>
                  <a:pt x="878824" y="171656"/>
                </a:cubicBezTo>
                <a:cubicBezTo>
                  <a:pt x="881838" y="169117"/>
                  <a:pt x="884932" y="166738"/>
                  <a:pt x="887708" y="164120"/>
                </a:cubicBezTo>
                <a:cubicBezTo>
                  <a:pt x="922293" y="132549"/>
                  <a:pt x="955926" y="53226"/>
                  <a:pt x="958227" y="7139"/>
                </a:cubicBezTo>
                <a:cubicBezTo>
                  <a:pt x="974567" y="56954"/>
                  <a:pt x="928401" y="129376"/>
                  <a:pt x="923245" y="183237"/>
                </a:cubicBezTo>
                <a:lnTo>
                  <a:pt x="927846" y="187600"/>
                </a:lnTo>
                <a:cubicBezTo>
                  <a:pt x="933001" y="181016"/>
                  <a:pt x="938316" y="174750"/>
                  <a:pt x="943711" y="168403"/>
                </a:cubicBezTo>
                <a:cubicBezTo>
                  <a:pt x="957830" y="151587"/>
                  <a:pt x="979802" y="146669"/>
                  <a:pt x="999951" y="139689"/>
                </a:cubicBezTo>
                <a:cubicBezTo>
                  <a:pt x="998206" y="171973"/>
                  <a:pt x="988290" y="189741"/>
                  <a:pt x="965762" y="212190"/>
                </a:cubicBezTo>
                <a:cubicBezTo>
                  <a:pt x="978375" y="203385"/>
                  <a:pt x="988052" y="191328"/>
                  <a:pt x="1000664" y="182523"/>
                </a:cubicBezTo>
                <a:cubicBezTo>
                  <a:pt x="1033743" y="159202"/>
                  <a:pt x="1049131" y="159361"/>
                  <a:pt x="1069834" y="120334"/>
                </a:cubicBezTo>
                <a:cubicBezTo>
                  <a:pt x="1079988" y="128504"/>
                  <a:pt x="1079988" y="153808"/>
                  <a:pt x="1082209" y="167134"/>
                </a:cubicBezTo>
                <a:cubicBezTo>
                  <a:pt x="1095456" y="149604"/>
                  <a:pt x="1102515" y="130804"/>
                  <a:pt x="1099898" y="108673"/>
                </a:cubicBezTo>
                <a:cubicBezTo>
                  <a:pt x="1104023" y="114067"/>
                  <a:pt x="1107989" y="119620"/>
                  <a:pt x="1111242" y="125569"/>
                </a:cubicBezTo>
                <a:cubicBezTo>
                  <a:pt x="1125996" y="153015"/>
                  <a:pt x="1128613" y="180064"/>
                  <a:pt x="1119411" y="209572"/>
                </a:cubicBezTo>
                <a:cubicBezTo>
                  <a:pt x="1142336" y="185855"/>
                  <a:pt x="1146223" y="162613"/>
                  <a:pt x="1164229" y="137229"/>
                </a:cubicBezTo>
                <a:lnTo>
                  <a:pt x="1170734" y="140878"/>
                </a:lnTo>
                <a:lnTo>
                  <a:pt x="1175732" y="181333"/>
                </a:lnTo>
                <a:lnTo>
                  <a:pt x="1180650" y="182047"/>
                </a:lnTo>
                <a:cubicBezTo>
                  <a:pt x="1187867" y="169355"/>
                  <a:pt x="1195165" y="157933"/>
                  <a:pt x="1204526" y="146748"/>
                </a:cubicBezTo>
                <a:cubicBezTo>
                  <a:pt x="1211903" y="152777"/>
                  <a:pt x="1207778" y="190773"/>
                  <a:pt x="1212616" y="204496"/>
                </a:cubicBezTo>
                <a:cubicBezTo>
                  <a:pt x="1222690" y="199101"/>
                  <a:pt x="1227926" y="173163"/>
                  <a:pt x="1232051" y="161820"/>
                </a:cubicBezTo>
                <a:cubicBezTo>
                  <a:pt x="1247598" y="151349"/>
                  <a:pt x="1246884" y="163485"/>
                  <a:pt x="1264732" y="166262"/>
                </a:cubicBezTo>
                <a:cubicBezTo>
                  <a:pt x="1276313" y="156188"/>
                  <a:pt x="1281628" y="142941"/>
                  <a:pt x="1288291" y="129376"/>
                </a:cubicBezTo>
                <a:lnTo>
                  <a:pt x="1296223" y="130566"/>
                </a:lnTo>
                <a:lnTo>
                  <a:pt x="1307249" y="156029"/>
                </a:lnTo>
                <a:cubicBezTo>
                  <a:pt x="1311136" y="143258"/>
                  <a:pt x="1313278" y="131835"/>
                  <a:pt x="1318910" y="119302"/>
                </a:cubicBezTo>
                <a:cubicBezTo>
                  <a:pt x="1324304" y="141434"/>
                  <a:pt x="1332475" y="174829"/>
                  <a:pt x="1350877" y="189265"/>
                </a:cubicBezTo>
                <a:cubicBezTo>
                  <a:pt x="1352226" y="187996"/>
                  <a:pt x="1353653" y="186806"/>
                  <a:pt x="1354923" y="185458"/>
                </a:cubicBezTo>
                <a:cubicBezTo>
                  <a:pt x="1377212" y="161661"/>
                  <a:pt x="1375308" y="89001"/>
                  <a:pt x="1371978" y="58461"/>
                </a:cubicBezTo>
                <a:lnTo>
                  <a:pt x="1379116" y="61317"/>
                </a:lnTo>
                <a:cubicBezTo>
                  <a:pt x="1388318" y="82972"/>
                  <a:pt x="1386970" y="111449"/>
                  <a:pt x="1388238" y="135008"/>
                </a:cubicBezTo>
                <a:cubicBezTo>
                  <a:pt x="1401247" y="139768"/>
                  <a:pt x="1403944" y="120254"/>
                  <a:pt x="1418223" y="118113"/>
                </a:cubicBezTo>
                <a:cubicBezTo>
                  <a:pt x="1420523" y="145241"/>
                  <a:pt x="1398551" y="177605"/>
                  <a:pt x="1384272" y="199498"/>
                </a:cubicBezTo>
                <a:cubicBezTo>
                  <a:pt x="1407117" y="185696"/>
                  <a:pt x="1412353" y="168562"/>
                  <a:pt x="1430359" y="151983"/>
                </a:cubicBezTo>
                <a:cubicBezTo>
                  <a:pt x="1441385" y="141751"/>
                  <a:pt x="1448603" y="143417"/>
                  <a:pt x="1462168" y="144686"/>
                </a:cubicBezTo>
                <a:cubicBezTo>
                  <a:pt x="1466689" y="156822"/>
                  <a:pt x="1466530" y="169831"/>
                  <a:pt x="1467086" y="182603"/>
                </a:cubicBezTo>
                <a:lnTo>
                  <a:pt x="1474146" y="183713"/>
                </a:lnTo>
                <a:cubicBezTo>
                  <a:pt x="1479460" y="167927"/>
                  <a:pt x="1485093" y="152777"/>
                  <a:pt x="1491756" y="137547"/>
                </a:cubicBezTo>
                <a:lnTo>
                  <a:pt x="1501433" y="135722"/>
                </a:lnTo>
                <a:cubicBezTo>
                  <a:pt x="1511982" y="146510"/>
                  <a:pt x="1513728" y="154284"/>
                  <a:pt x="1516663" y="168959"/>
                </a:cubicBezTo>
                <a:cubicBezTo>
                  <a:pt x="1529672" y="198071"/>
                  <a:pt x="1531338" y="286516"/>
                  <a:pt x="1519519" y="315390"/>
                </a:cubicBezTo>
                <a:cubicBezTo>
                  <a:pt x="1518249" y="318562"/>
                  <a:pt x="1518011" y="318959"/>
                  <a:pt x="1516584" y="321656"/>
                </a:cubicBezTo>
                <a:cubicBezTo>
                  <a:pt x="1509524" y="343629"/>
                  <a:pt x="1478508" y="357193"/>
                  <a:pt x="1460106" y="368061"/>
                </a:cubicBezTo>
                <a:cubicBezTo>
                  <a:pt x="1438847" y="380593"/>
                  <a:pt x="1413543" y="392730"/>
                  <a:pt x="1395139" y="409150"/>
                </a:cubicBezTo>
                <a:cubicBezTo>
                  <a:pt x="1360000" y="440403"/>
                  <a:pt x="1339613" y="482921"/>
                  <a:pt x="1299951" y="510604"/>
                </a:cubicBezTo>
                <a:cubicBezTo>
                  <a:pt x="1307488" y="492519"/>
                  <a:pt x="1309153" y="473957"/>
                  <a:pt x="1309787" y="454523"/>
                </a:cubicBezTo>
                <a:cubicBezTo>
                  <a:pt x="1312009" y="382021"/>
                  <a:pt x="1303363" y="235115"/>
                  <a:pt x="1252041" y="180857"/>
                </a:cubicBezTo>
                <a:cubicBezTo>
                  <a:pt x="1264019" y="239715"/>
                  <a:pt x="1224753" y="287785"/>
                  <a:pt x="1216186" y="344025"/>
                </a:cubicBezTo>
                <a:cubicBezTo>
                  <a:pt x="1207540" y="400583"/>
                  <a:pt x="1223563" y="455633"/>
                  <a:pt x="1203574" y="511239"/>
                </a:cubicBezTo>
                <a:cubicBezTo>
                  <a:pt x="1203811" y="495850"/>
                  <a:pt x="1190723" y="478240"/>
                  <a:pt x="1181443" y="466421"/>
                </a:cubicBezTo>
                <a:cubicBezTo>
                  <a:pt x="1119491" y="387336"/>
                  <a:pt x="1015339" y="364412"/>
                  <a:pt x="920945" y="352275"/>
                </a:cubicBezTo>
                <a:cubicBezTo>
                  <a:pt x="946010" y="362667"/>
                  <a:pt x="970759" y="375596"/>
                  <a:pt x="994081" y="389478"/>
                </a:cubicBezTo>
                <a:cubicBezTo>
                  <a:pt x="1057143" y="426998"/>
                  <a:pt x="1129247" y="491091"/>
                  <a:pt x="1148048" y="563672"/>
                </a:cubicBezTo>
                <a:lnTo>
                  <a:pt x="1142812" y="568273"/>
                </a:lnTo>
                <a:cubicBezTo>
                  <a:pt x="1136625" y="561689"/>
                  <a:pt x="1130200" y="555264"/>
                  <a:pt x="1123774" y="548838"/>
                </a:cubicBezTo>
                <a:cubicBezTo>
                  <a:pt x="1033029" y="459917"/>
                  <a:pt x="899924" y="453095"/>
                  <a:pt x="780463" y="453889"/>
                </a:cubicBezTo>
                <a:cubicBezTo>
                  <a:pt x="871605" y="471102"/>
                  <a:pt x="958702" y="517347"/>
                  <a:pt x="1028269" y="578743"/>
                </a:cubicBezTo>
                <a:cubicBezTo>
                  <a:pt x="1055477" y="602858"/>
                  <a:pt x="1085619" y="631811"/>
                  <a:pt x="1087761" y="670045"/>
                </a:cubicBezTo>
                <a:cubicBezTo>
                  <a:pt x="1072532" y="645058"/>
                  <a:pt x="1039057" y="628638"/>
                  <a:pt x="1014387" y="613566"/>
                </a:cubicBezTo>
                <a:cubicBezTo>
                  <a:pt x="931892" y="563275"/>
                  <a:pt x="835275" y="519330"/>
                  <a:pt x="740880" y="496961"/>
                </a:cubicBezTo>
                <a:cubicBezTo>
                  <a:pt x="665920" y="479192"/>
                  <a:pt x="583583" y="468563"/>
                  <a:pt x="513143" y="436358"/>
                </a:cubicBezTo>
                <a:cubicBezTo>
                  <a:pt x="451271" y="408119"/>
                  <a:pt x="447146" y="357272"/>
                  <a:pt x="372583" y="327844"/>
                </a:cubicBezTo>
                <a:cubicBezTo>
                  <a:pt x="349658" y="363143"/>
                  <a:pt x="290165" y="371789"/>
                  <a:pt x="252169" y="380673"/>
                </a:cubicBezTo>
                <a:cubicBezTo>
                  <a:pt x="231863" y="348467"/>
                  <a:pt x="43391" y="280963"/>
                  <a:pt x="0" y="219805"/>
                </a:cubicBezTo>
                <a:cubicBezTo>
                  <a:pt x="1111" y="204178"/>
                  <a:pt x="6267" y="201560"/>
                  <a:pt x="16500" y="190059"/>
                </a:cubicBezTo>
                <a:lnTo>
                  <a:pt x="24432" y="190138"/>
                </a:lnTo>
                <a:cubicBezTo>
                  <a:pt x="28794" y="204178"/>
                  <a:pt x="33633" y="216473"/>
                  <a:pt x="40852" y="229324"/>
                </a:cubicBezTo>
                <a:lnTo>
                  <a:pt x="46008" y="228213"/>
                </a:lnTo>
                <a:cubicBezTo>
                  <a:pt x="46167" y="216711"/>
                  <a:pt x="47119" y="206955"/>
                  <a:pt x="49657" y="195770"/>
                </a:cubicBezTo>
                <a:cubicBezTo>
                  <a:pt x="65521" y="203782"/>
                  <a:pt x="68933" y="233052"/>
                  <a:pt x="79959" y="247727"/>
                </a:cubicBezTo>
                <a:cubicBezTo>
                  <a:pt x="82655" y="240826"/>
                  <a:pt x="86621" y="232656"/>
                  <a:pt x="86939" y="225199"/>
                </a:cubicBezTo>
                <a:cubicBezTo>
                  <a:pt x="87018" y="223295"/>
                  <a:pt x="86701" y="221471"/>
                  <a:pt x="86621" y="219567"/>
                </a:cubicBezTo>
                <a:cubicBezTo>
                  <a:pt x="85511" y="199577"/>
                  <a:pt x="82338" y="186965"/>
                  <a:pt x="72343" y="169355"/>
                </a:cubicBezTo>
                <a:lnTo>
                  <a:pt x="69487" y="164358"/>
                </a:lnTo>
                <a:cubicBezTo>
                  <a:pt x="82973" y="175701"/>
                  <a:pt x="95903" y="189265"/>
                  <a:pt x="106293" y="203544"/>
                </a:cubicBezTo>
                <a:cubicBezTo>
                  <a:pt x="125807" y="230276"/>
                  <a:pt x="135881" y="254707"/>
                  <a:pt x="130884" y="287864"/>
                </a:cubicBezTo>
                <a:cubicBezTo>
                  <a:pt x="143497" y="256770"/>
                  <a:pt x="140482" y="225913"/>
                  <a:pt x="146907" y="193311"/>
                </a:cubicBezTo>
                <a:cubicBezTo>
                  <a:pt x="152540" y="208303"/>
                  <a:pt x="155157" y="222344"/>
                  <a:pt x="167451" y="232814"/>
                </a:cubicBezTo>
                <a:cubicBezTo>
                  <a:pt x="181255" y="211714"/>
                  <a:pt x="170466" y="174194"/>
                  <a:pt x="179668" y="149048"/>
                </a:cubicBezTo>
                <a:cubicBezTo>
                  <a:pt x="213380" y="156664"/>
                  <a:pt x="206955" y="229721"/>
                  <a:pt x="241461" y="251296"/>
                </a:cubicBezTo>
                <a:lnTo>
                  <a:pt x="249155" y="243364"/>
                </a:lnTo>
                <a:cubicBezTo>
                  <a:pt x="252010" y="224644"/>
                  <a:pt x="254073" y="209652"/>
                  <a:pt x="250266" y="190773"/>
                </a:cubicBezTo>
                <a:cubicBezTo>
                  <a:pt x="258198" y="198943"/>
                  <a:pt x="263750" y="205765"/>
                  <a:pt x="267716" y="216553"/>
                </a:cubicBezTo>
                <a:cubicBezTo>
                  <a:pt x="272555" y="229482"/>
                  <a:pt x="278504" y="241302"/>
                  <a:pt x="284850" y="253518"/>
                </a:cubicBezTo>
                <a:cubicBezTo>
                  <a:pt x="293021" y="228531"/>
                  <a:pt x="294528" y="210445"/>
                  <a:pt x="288896" y="184665"/>
                </a:cubicBezTo>
                <a:lnTo>
                  <a:pt x="287468" y="178240"/>
                </a:lnTo>
                <a:cubicBezTo>
                  <a:pt x="305633" y="187917"/>
                  <a:pt x="319435" y="216553"/>
                  <a:pt x="337839" y="230831"/>
                </a:cubicBezTo>
                <a:lnTo>
                  <a:pt x="344740" y="227896"/>
                </a:lnTo>
                <a:cubicBezTo>
                  <a:pt x="340297" y="213142"/>
                  <a:pt x="333158" y="197198"/>
                  <a:pt x="336808" y="181888"/>
                </a:cubicBezTo>
                <a:cubicBezTo>
                  <a:pt x="357590" y="192835"/>
                  <a:pt x="362588" y="223374"/>
                  <a:pt x="378848" y="240905"/>
                </a:cubicBezTo>
                <a:cubicBezTo>
                  <a:pt x="387019" y="222661"/>
                  <a:pt x="379325" y="193866"/>
                  <a:pt x="376549" y="174115"/>
                </a:cubicBezTo>
                <a:cubicBezTo>
                  <a:pt x="388130" y="175543"/>
                  <a:pt x="409705" y="203147"/>
                  <a:pt x="418748" y="212587"/>
                </a:cubicBezTo>
                <a:lnTo>
                  <a:pt x="427553" y="211318"/>
                </a:lnTo>
                <a:cubicBezTo>
                  <a:pt x="430250" y="199101"/>
                  <a:pt x="431678" y="187203"/>
                  <a:pt x="432789" y="174670"/>
                </a:cubicBezTo>
                <a:lnTo>
                  <a:pt x="446353" y="177922"/>
                </a:lnTo>
                <a:cubicBezTo>
                  <a:pt x="460314" y="170228"/>
                  <a:pt x="464993" y="164358"/>
                  <a:pt x="469277" y="148097"/>
                </a:cubicBezTo>
                <a:cubicBezTo>
                  <a:pt x="475068" y="125648"/>
                  <a:pt x="482207" y="93364"/>
                  <a:pt x="470706" y="72581"/>
                </a:cubicBezTo>
                <a:cubicBezTo>
                  <a:pt x="478400" y="84479"/>
                  <a:pt x="485539" y="96457"/>
                  <a:pt x="490219" y="109942"/>
                </a:cubicBezTo>
                <a:cubicBezTo>
                  <a:pt x="504973" y="152618"/>
                  <a:pt x="514571" y="208383"/>
                  <a:pt x="493788" y="250186"/>
                </a:cubicBezTo>
                <a:cubicBezTo>
                  <a:pt x="519727" y="218219"/>
                  <a:pt x="533450" y="177209"/>
                  <a:pt x="550822" y="140006"/>
                </a:cubicBezTo>
                <a:cubicBezTo>
                  <a:pt x="548998" y="153253"/>
                  <a:pt x="546776" y="166976"/>
                  <a:pt x="546776" y="180381"/>
                </a:cubicBezTo>
                <a:cubicBezTo>
                  <a:pt x="546697" y="193549"/>
                  <a:pt x="545031" y="203385"/>
                  <a:pt x="554709" y="212983"/>
                </a:cubicBezTo>
                <a:cubicBezTo>
                  <a:pt x="580409" y="193152"/>
                  <a:pt x="615867" y="109149"/>
                  <a:pt x="624117" y="76230"/>
                </a:cubicBezTo>
                <a:cubicBezTo>
                  <a:pt x="628321" y="124696"/>
                  <a:pt x="606586" y="177843"/>
                  <a:pt x="624117" y="224961"/>
                </a:cubicBezTo>
                <a:lnTo>
                  <a:pt x="631970" y="227896"/>
                </a:lnTo>
                <a:cubicBezTo>
                  <a:pt x="636015" y="221391"/>
                  <a:pt x="639029" y="215760"/>
                  <a:pt x="645772" y="211555"/>
                </a:cubicBezTo>
                <a:cubicBezTo>
                  <a:pt x="651483" y="208065"/>
                  <a:pt x="674963" y="218932"/>
                  <a:pt x="682896" y="221233"/>
                </a:cubicBezTo>
                <a:cubicBezTo>
                  <a:pt x="698522" y="202513"/>
                  <a:pt x="675043" y="175067"/>
                  <a:pt x="689400" y="156267"/>
                </a:cubicBezTo>
                <a:cubicBezTo>
                  <a:pt x="700901" y="171101"/>
                  <a:pt x="711690" y="187521"/>
                  <a:pt x="728348" y="196881"/>
                </a:cubicBezTo>
                <a:lnTo>
                  <a:pt x="736439" y="192676"/>
                </a:lnTo>
                <a:cubicBezTo>
                  <a:pt x="738342" y="187838"/>
                  <a:pt x="739929" y="182999"/>
                  <a:pt x="741277" y="178002"/>
                </a:cubicBezTo>
                <a:cubicBezTo>
                  <a:pt x="751589" y="139371"/>
                  <a:pt x="740167" y="104707"/>
                  <a:pt x="721367" y="71312"/>
                </a:cubicBezTo>
                <a:cubicBezTo>
                  <a:pt x="724143" y="74247"/>
                  <a:pt x="726761" y="77182"/>
                  <a:pt x="729538" y="80196"/>
                </a:cubicBezTo>
                <a:cubicBezTo>
                  <a:pt x="735169" y="86383"/>
                  <a:pt x="740801" y="92412"/>
                  <a:pt x="745640" y="99313"/>
                </a:cubicBezTo>
                <a:cubicBezTo>
                  <a:pt x="764439" y="126283"/>
                  <a:pt x="774752" y="167531"/>
                  <a:pt x="769041" y="199974"/>
                </a:cubicBezTo>
                <a:cubicBezTo>
                  <a:pt x="773720" y="191883"/>
                  <a:pt x="778241" y="183554"/>
                  <a:pt x="781494" y="174670"/>
                </a:cubicBezTo>
                <a:cubicBezTo>
                  <a:pt x="792917" y="142782"/>
                  <a:pt x="794662" y="103676"/>
                  <a:pt x="780067" y="72819"/>
                </a:cubicBezTo>
                <a:cubicBezTo>
                  <a:pt x="786174" y="81148"/>
                  <a:pt x="792045" y="89635"/>
                  <a:pt x="796883" y="98758"/>
                </a:cubicBezTo>
                <a:cubicBezTo>
                  <a:pt x="815286" y="133501"/>
                  <a:pt x="823456" y="189662"/>
                  <a:pt x="812113" y="227579"/>
                </a:cubicBezTo>
                <a:cubicBezTo>
                  <a:pt x="815365" y="223216"/>
                  <a:pt x="818618" y="218774"/>
                  <a:pt x="821553" y="214094"/>
                </a:cubicBezTo>
                <a:cubicBezTo>
                  <a:pt x="833054" y="195611"/>
                  <a:pt x="832261" y="172687"/>
                  <a:pt x="839639" y="152301"/>
                </a:cubicBezTo>
                <a:cubicBezTo>
                  <a:pt x="854789" y="110339"/>
                  <a:pt x="883028" y="63379"/>
                  <a:pt x="893498" y="21338"/>
                </a:cubicBezTo>
                <a:cubicBezTo>
                  <a:pt x="895085" y="14516"/>
                  <a:pt x="893975" y="6901"/>
                  <a:pt x="892308" y="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6D822480-EA02-BD0B-0164-10B945010FB7}"/>
              </a:ext>
            </a:extLst>
          </p:cNvPr>
          <p:cNvSpPr/>
          <p:nvPr/>
        </p:nvSpPr>
        <p:spPr>
          <a:xfrm>
            <a:off x="8149943" y="2231"/>
            <a:ext cx="421661" cy="535432"/>
          </a:xfrm>
          <a:custGeom>
            <a:avLst/>
            <a:gdLst>
              <a:gd name="connsiteX0" fmla="*/ 150373 w 421661"/>
              <a:gd name="connsiteY0" fmla="*/ 0 h 535432"/>
              <a:gd name="connsiteX1" fmla="*/ 319570 w 421661"/>
              <a:gd name="connsiteY1" fmla="*/ 0 h 535432"/>
              <a:gd name="connsiteX2" fmla="*/ 398021 w 421661"/>
              <a:gd name="connsiteY2" fmla="*/ 0 h 535432"/>
              <a:gd name="connsiteX3" fmla="*/ 413251 w 421661"/>
              <a:gd name="connsiteY3" fmla="*/ 41803 h 535432"/>
              <a:gd name="connsiteX4" fmla="*/ 411585 w 421661"/>
              <a:gd name="connsiteY4" fmla="*/ 277552 h 535432"/>
              <a:gd name="connsiteX5" fmla="*/ 418645 w 421661"/>
              <a:gd name="connsiteY5" fmla="*/ 504576 h 535432"/>
              <a:gd name="connsiteX6" fmla="*/ 408413 w 421661"/>
              <a:gd name="connsiteY6" fmla="*/ 535433 h 535432"/>
              <a:gd name="connsiteX7" fmla="*/ 411506 w 421661"/>
              <a:gd name="connsiteY7" fmla="*/ 520599 h 535432"/>
              <a:gd name="connsiteX8" fmla="*/ 401194 w 421661"/>
              <a:gd name="connsiteY8" fmla="*/ 508780 h 535432"/>
              <a:gd name="connsiteX9" fmla="*/ 313145 w 421661"/>
              <a:gd name="connsiteY9" fmla="*/ 508463 h 535432"/>
              <a:gd name="connsiteX10" fmla="*/ 301881 w 421661"/>
              <a:gd name="connsiteY10" fmla="*/ 460631 h 535432"/>
              <a:gd name="connsiteX11" fmla="*/ 294028 w 421661"/>
              <a:gd name="connsiteY11" fmla="*/ 468722 h 535432"/>
              <a:gd name="connsiteX12" fmla="*/ 291965 w 421661"/>
              <a:gd name="connsiteY12" fmla="*/ 465311 h 535432"/>
              <a:gd name="connsiteX13" fmla="*/ 266424 w 421661"/>
              <a:gd name="connsiteY13" fmla="*/ 478796 h 535432"/>
              <a:gd name="connsiteX14" fmla="*/ 214228 w 421661"/>
              <a:gd name="connsiteY14" fmla="*/ 474433 h 535432"/>
              <a:gd name="connsiteX15" fmla="*/ 178691 w 421661"/>
              <a:gd name="connsiteY15" fmla="*/ 493550 h 535432"/>
              <a:gd name="connsiteX16" fmla="*/ 24646 w 421661"/>
              <a:gd name="connsiteY16" fmla="*/ 199578 h 535432"/>
              <a:gd name="connsiteX17" fmla="*/ 2832 w 421661"/>
              <a:gd name="connsiteY17" fmla="*/ 108276 h 535432"/>
              <a:gd name="connsiteX18" fmla="*/ 57803 w 421661"/>
              <a:gd name="connsiteY18" fmla="*/ 166500 h 535432"/>
              <a:gd name="connsiteX19" fmla="*/ 115312 w 421661"/>
              <a:gd name="connsiteY19" fmla="*/ 161185 h 535432"/>
              <a:gd name="connsiteX20" fmla="*/ 139982 w 421661"/>
              <a:gd name="connsiteY20" fmla="*/ 200450 h 535432"/>
              <a:gd name="connsiteX21" fmla="*/ 149976 w 421661"/>
              <a:gd name="connsiteY21" fmla="*/ 178478 h 535432"/>
              <a:gd name="connsiteX22" fmla="*/ 146962 w 421661"/>
              <a:gd name="connsiteY22" fmla="*/ 113115 h 535432"/>
              <a:gd name="connsiteX23" fmla="*/ 112854 w 421661"/>
              <a:gd name="connsiteY23" fmla="*/ 24352 h 535432"/>
              <a:gd name="connsiteX24" fmla="*/ 150849 w 421661"/>
              <a:gd name="connsiteY24" fmla="*/ 15468 h 535432"/>
              <a:gd name="connsiteX25" fmla="*/ 153547 w 421661"/>
              <a:gd name="connsiteY25" fmla="*/ 24273 h 535432"/>
              <a:gd name="connsiteX26" fmla="*/ 150373 w 421661"/>
              <a:gd name="connsiteY26" fmla="*/ 0 h 535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21661" h="535432">
                <a:moveTo>
                  <a:pt x="150373" y="0"/>
                </a:moveTo>
                <a:lnTo>
                  <a:pt x="319570" y="0"/>
                </a:lnTo>
                <a:lnTo>
                  <a:pt x="398021" y="0"/>
                </a:lnTo>
                <a:cubicBezTo>
                  <a:pt x="409364" y="15230"/>
                  <a:pt x="411744" y="22845"/>
                  <a:pt x="413251" y="41803"/>
                </a:cubicBezTo>
                <a:cubicBezTo>
                  <a:pt x="419439" y="119144"/>
                  <a:pt x="410475" y="199736"/>
                  <a:pt x="411585" y="277552"/>
                </a:cubicBezTo>
                <a:cubicBezTo>
                  <a:pt x="412695" y="349023"/>
                  <a:pt x="428005" y="434295"/>
                  <a:pt x="418645" y="504576"/>
                </a:cubicBezTo>
                <a:cubicBezTo>
                  <a:pt x="417138" y="515443"/>
                  <a:pt x="413172" y="525597"/>
                  <a:pt x="408413" y="535433"/>
                </a:cubicBezTo>
                <a:lnTo>
                  <a:pt x="411506" y="520599"/>
                </a:lnTo>
                <a:lnTo>
                  <a:pt x="401194" y="508780"/>
                </a:lnTo>
                <a:cubicBezTo>
                  <a:pt x="367799" y="495533"/>
                  <a:pt x="347333" y="499975"/>
                  <a:pt x="313145" y="508463"/>
                </a:cubicBezTo>
                <a:cubicBezTo>
                  <a:pt x="301484" y="495533"/>
                  <a:pt x="307671" y="477606"/>
                  <a:pt x="301881" y="460631"/>
                </a:cubicBezTo>
                <a:lnTo>
                  <a:pt x="294028" y="468722"/>
                </a:lnTo>
                <a:lnTo>
                  <a:pt x="291965" y="465311"/>
                </a:lnTo>
                <a:lnTo>
                  <a:pt x="266424" y="478796"/>
                </a:lnTo>
                <a:cubicBezTo>
                  <a:pt x="250003" y="476178"/>
                  <a:pt x="230807" y="473243"/>
                  <a:pt x="214228" y="474433"/>
                </a:cubicBezTo>
                <a:cubicBezTo>
                  <a:pt x="195984" y="475782"/>
                  <a:pt x="189876" y="479827"/>
                  <a:pt x="178691" y="493550"/>
                </a:cubicBezTo>
                <a:cubicBezTo>
                  <a:pt x="175043" y="473719"/>
                  <a:pt x="45588" y="245744"/>
                  <a:pt x="24646" y="199578"/>
                </a:cubicBezTo>
                <a:cubicBezTo>
                  <a:pt x="13144" y="174194"/>
                  <a:pt x="-7560" y="135960"/>
                  <a:pt x="2832" y="108276"/>
                </a:cubicBezTo>
                <a:cubicBezTo>
                  <a:pt x="26232" y="102803"/>
                  <a:pt x="39638" y="153570"/>
                  <a:pt x="57803" y="166500"/>
                </a:cubicBezTo>
                <a:cubicBezTo>
                  <a:pt x="71764" y="176574"/>
                  <a:pt x="95085" y="155474"/>
                  <a:pt x="115312" y="161185"/>
                </a:cubicBezTo>
                <a:cubicBezTo>
                  <a:pt x="125069" y="174035"/>
                  <a:pt x="133160" y="185775"/>
                  <a:pt x="139982" y="200450"/>
                </a:cubicBezTo>
                <a:cubicBezTo>
                  <a:pt x="143711" y="193390"/>
                  <a:pt x="147597" y="186172"/>
                  <a:pt x="149976" y="178478"/>
                </a:cubicBezTo>
                <a:cubicBezTo>
                  <a:pt x="156084" y="158885"/>
                  <a:pt x="156640" y="131359"/>
                  <a:pt x="146962" y="113115"/>
                </a:cubicBezTo>
                <a:cubicBezTo>
                  <a:pt x="144186" y="77896"/>
                  <a:pt x="109839" y="60682"/>
                  <a:pt x="112854" y="24352"/>
                </a:cubicBezTo>
                <a:cubicBezTo>
                  <a:pt x="127608" y="15468"/>
                  <a:pt x="134191" y="15944"/>
                  <a:pt x="150849" y="15468"/>
                </a:cubicBezTo>
                <a:lnTo>
                  <a:pt x="153547" y="24273"/>
                </a:lnTo>
                <a:lnTo>
                  <a:pt x="150373" y="0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9CEF5D03-E46D-0408-8F0A-294E1796027E}"/>
              </a:ext>
            </a:extLst>
          </p:cNvPr>
          <p:cNvSpPr/>
          <p:nvPr/>
        </p:nvSpPr>
        <p:spPr>
          <a:xfrm>
            <a:off x="8300316" y="2231"/>
            <a:ext cx="172607" cy="52432"/>
          </a:xfrm>
          <a:custGeom>
            <a:avLst/>
            <a:gdLst>
              <a:gd name="connsiteX0" fmla="*/ 0 w 172607"/>
              <a:gd name="connsiteY0" fmla="*/ 0 h 52432"/>
              <a:gd name="connsiteX1" fmla="*/ 169196 w 172607"/>
              <a:gd name="connsiteY1" fmla="*/ 0 h 52432"/>
              <a:gd name="connsiteX2" fmla="*/ 172608 w 172607"/>
              <a:gd name="connsiteY2" fmla="*/ 14120 h 52432"/>
              <a:gd name="connsiteX3" fmla="*/ 157377 w 172607"/>
              <a:gd name="connsiteY3" fmla="*/ 21259 h 52432"/>
              <a:gd name="connsiteX4" fmla="*/ 157457 w 172607"/>
              <a:gd name="connsiteY4" fmla="*/ 15071 h 52432"/>
              <a:gd name="connsiteX5" fmla="*/ 94554 w 172607"/>
              <a:gd name="connsiteY5" fmla="*/ 52433 h 52432"/>
              <a:gd name="connsiteX6" fmla="*/ 77578 w 172607"/>
              <a:gd name="connsiteY6" fmla="*/ 16103 h 52432"/>
              <a:gd name="connsiteX7" fmla="*/ 57430 w 172607"/>
              <a:gd name="connsiteY7" fmla="*/ 27922 h 52432"/>
              <a:gd name="connsiteX8" fmla="*/ 27604 w 172607"/>
              <a:gd name="connsiteY8" fmla="*/ 52036 h 52432"/>
              <a:gd name="connsiteX9" fmla="*/ 3173 w 172607"/>
              <a:gd name="connsiteY9" fmla="*/ 24194 h 52432"/>
              <a:gd name="connsiteX10" fmla="*/ 0 w 172607"/>
              <a:gd name="connsiteY10" fmla="*/ 0 h 5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2607" h="52432">
                <a:moveTo>
                  <a:pt x="0" y="0"/>
                </a:moveTo>
                <a:lnTo>
                  <a:pt x="169196" y="0"/>
                </a:lnTo>
                <a:lnTo>
                  <a:pt x="172608" y="14120"/>
                </a:lnTo>
                <a:cubicBezTo>
                  <a:pt x="165945" y="20465"/>
                  <a:pt x="166420" y="21100"/>
                  <a:pt x="157377" y="21259"/>
                </a:cubicBezTo>
                <a:lnTo>
                  <a:pt x="157457" y="15071"/>
                </a:lnTo>
                <a:cubicBezTo>
                  <a:pt x="140481" y="26811"/>
                  <a:pt x="114305" y="50846"/>
                  <a:pt x="94554" y="52433"/>
                </a:cubicBezTo>
                <a:cubicBezTo>
                  <a:pt x="85748" y="40931"/>
                  <a:pt x="81861" y="29826"/>
                  <a:pt x="77578" y="16103"/>
                </a:cubicBezTo>
                <a:cubicBezTo>
                  <a:pt x="65045" y="16817"/>
                  <a:pt x="65601" y="18641"/>
                  <a:pt x="57430" y="27922"/>
                </a:cubicBezTo>
                <a:cubicBezTo>
                  <a:pt x="46404" y="40455"/>
                  <a:pt x="44500" y="48625"/>
                  <a:pt x="27604" y="52036"/>
                </a:cubicBezTo>
                <a:cubicBezTo>
                  <a:pt x="15388" y="45849"/>
                  <a:pt x="10233" y="35378"/>
                  <a:pt x="3173" y="24194"/>
                </a:cubicBezTo>
                <a:lnTo>
                  <a:pt x="0" y="0"/>
                </a:ln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073DA42-C59B-372A-FA08-2A0869F2C5BB}"/>
              </a:ext>
            </a:extLst>
          </p:cNvPr>
          <p:cNvSpPr/>
          <p:nvPr/>
        </p:nvSpPr>
        <p:spPr>
          <a:xfrm>
            <a:off x="5350756" y="5606981"/>
            <a:ext cx="949024" cy="221470"/>
          </a:xfrm>
          <a:custGeom>
            <a:avLst/>
            <a:gdLst>
              <a:gd name="connsiteX0" fmla="*/ 0 w 949024"/>
              <a:gd name="connsiteY0" fmla="*/ 122951 h 221470"/>
              <a:gd name="connsiteX1" fmla="*/ 210366 w 949024"/>
              <a:gd name="connsiteY1" fmla="*/ 0 h 221470"/>
              <a:gd name="connsiteX2" fmla="*/ 435485 w 949024"/>
              <a:gd name="connsiteY2" fmla="*/ 94236 h 221470"/>
              <a:gd name="connsiteX3" fmla="*/ 554550 w 949024"/>
              <a:gd name="connsiteY3" fmla="*/ 87493 h 221470"/>
              <a:gd name="connsiteX4" fmla="*/ 817348 w 949024"/>
              <a:gd name="connsiteY4" fmla="*/ 103437 h 221470"/>
              <a:gd name="connsiteX5" fmla="*/ 919516 w 949024"/>
              <a:gd name="connsiteY5" fmla="*/ 150714 h 221470"/>
              <a:gd name="connsiteX6" fmla="*/ 949025 w 949024"/>
              <a:gd name="connsiteY6" fmla="*/ 183237 h 221470"/>
              <a:gd name="connsiteX7" fmla="*/ 931574 w 949024"/>
              <a:gd name="connsiteY7" fmla="*/ 197039 h 221470"/>
              <a:gd name="connsiteX8" fmla="*/ 883345 w 949024"/>
              <a:gd name="connsiteY8" fmla="*/ 203544 h 221470"/>
              <a:gd name="connsiteX9" fmla="*/ 824091 w 949024"/>
              <a:gd name="connsiteY9" fmla="*/ 221471 h 221470"/>
              <a:gd name="connsiteX10" fmla="*/ 686861 w 949024"/>
              <a:gd name="connsiteY10" fmla="*/ 193549 h 221470"/>
              <a:gd name="connsiteX11" fmla="*/ 0 w 949024"/>
              <a:gd name="connsiteY11" fmla="*/ 122951 h 22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49024" h="221470">
                <a:moveTo>
                  <a:pt x="0" y="122951"/>
                </a:moveTo>
                <a:cubicBezTo>
                  <a:pt x="65838" y="73771"/>
                  <a:pt x="133025" y="28636"/>
                  <a:pt x="210366" y="0"/>
                </a:cubicBezTo>
                <a:cubicBezTo>
                  <a:pt x="287071" y="23003"/>
                  <a:pt x="356955" y="83131"/>
                  <a:pt x="435485" y="94236"/>
                </a:cubicBezTo>
                <a:cubicBezTo>
                  <a:pt x="474116" y="99710"/>
                  <a:pt x="516316" y="93284"/>
                  <a:pt x="554550" y="87493"/>
                </a:cubicBezTo>
                <a:cubicBezTo>
                  <a:pt x="668062" y="70280"/>
                  <a:pt x="707089" y="60286"/>
                  <a:pt x="817348" y="103437"/>
                </a:cubicBezTo>
                <a:cubicBezTo>
                  <a:pt x="852250" y="117081"/>
                  <a:pt x="887629" y="130804"/>
                  <a:pt x="919516" y="150714"/>
                </a:cubicBezTo>
                <a:cubicBezTo>
                  <a:pt x="932922" y="159043"/>
                  <a:pt x="945217" y="166976"/>
                  <a:pt x="949025" y="183237"/>
                </a:cubicBezTo>
                <a:lnTo>
                  <a:pt x="931574" y="197039"/>
                </a:lnTo>
                <a:cubicBezTo>
                  <a:pt x="909125" y="190535"/>
                  <a:pt x="903493" y="192439"/>
                  <a:pt x="883345" y="203544"/>
                </a:cubicBezTo>
                <a:cubicBezTo>
                  <a:pt x="861928" y="215363"/>
                  <a:pt x="848839" y="220995"/>
                  <a:pt x="824091" y="221471"/>
                </a:cubicBezTo>
                <a:cubicBezTo>
                  <a:pt x="783001" y="205368"/>
                  <a:pt x="730647" y="201878"/>
                  <a:pt x="686861" y="193549"/>
                </a:cubicBezTo>
                <a:cubicBezTo>
                  <a:pt x="458489" y="150397"/>
                  <a:pt x="233290" y="116526"/>
                  <a:pt x="0" y="122951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1572AE2F-8A1B-1884-B868-AD8646C18F70}"/>
              </a:ext>
            </a:extLst>
          </p:cNvPr>
          <p:cNvSpPr/>
          <p:nvPr/>
        </p:nvSpPr>
        <p:spPr>
          <a:xfrm>
            <a:off x="8770307" y="2231"/>
            <a:ext cx="250079" cy="414861"/>
          </a:xfrm>
          <a:custGeom>
            <a:avLst/>
            <a:gdLst>
              <a:gd name="connsiteX0" fmla="*/ 0 w 250079"/>
              <a:gd name="connsiteY0" fmla="*/ 0 h 414861"/>
              <a:gd name="connsiteX1" fmla="*/ 107245 w 250079"/>
              <a:gd name="connsiteY1" fmla="*/ 0 h 414861"/>
              <a:gd name="connsiteX2" fmla="*/ 97330 w 250079"/>
              <a:gd name="connsiteY2" fmla="*/ 74088 h 414861"/>
              <a:gd name="connsiteX3" fmla="*/ 77181 w 250079"/>
              <a:gd name="connsiteY3" fmla="*/ 107562 h 414861"/>
              <a:gd name="connsiteX4" fmla="*/ 156505 w 250079"/>
              <a:gd name="connsiteY4" fmla="*/ 45532 h 414861"/>
              <a:gd name="connsiteX5" fmla="*/ 106055 w 250079"/>
              <a:gd name="connsiteY5" fmla="*/ 154998 h 414861"/>
              <a:gd name="connsiteX6" fmla="*/ 93998 w 250079"/>
              <a:gd name="connsiteY6" fmla="*/ 167293 h 414861"/>
              <a:gd name="connsiteX7" fmla="*/ 249710 w 250079"/>
              <a:gd name="connsiteY7" fmla="*/ 81386 h 414861"/>
              <a:gd name="connsiteX8" fmla="*/ 135088 w 250079"/>
              <a:gd name="connsiteY8" fmla="*/ 296590 h 414861"/>
              <a:gd name="connsiteX9" fmla="*/ 112639 w 250079"/>
              <a:gd name="connsiteY9" fmla="*/ 317849 h 414861"/>
              <a:gd name="connsiteX10" fmla="*/ 107007 w 250079"/>
              <a:gd name="connsiteY10" fmla="*/ 351085 h 414861"/>
              <a:gd name="connsiteX11" fmla="*/ 86224 w 250079"/>
              <a:gd name="connsiteY11" fmla="*/ 362984 h 414861"/>
              <a:gd name="connsiteX12" fmla="*/ 69329 w 250079"/>
              <a:gd name="connsiteY12" fmla="*/ 396934 h 414861"/>
              <a:gd name="connsiteX13" fmla="*/ 44818 w 250079"/>
              <a:gd name="connsiteY13" fmla="*/ 405025 h 414861"/>
              <a:gd name="connsiteX14" fmla="*/ 26414 w 250079"/>
              <a:gd name="connsiteY14" fmla="*/ 414861 h 414861"/>
              <a:gd name="connsiteX15" fmla="*/ 0 w 250079"/>
              <a:gd name="connsiteY15" fmla="*/ 0 h 414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0079" h="414861">
                <a:moveTo>
                  <a:pt x="0" y="0"/>
                </a:moveTo>
                <a:lnTo>
                  <a:pt x="107245" y="0"/>
                </a:lnTo>
                <a:cubicBezTo>
                  <a:pt x="116923" y="29508"/>
                  <a:pt x="111291" y="46721"/>
                  <a:pt x="97330" y="74088"/>
                </a:cubicBezTo>
                <a:cubicBezTo>
                  <a:pt x="91539" y="85749"/>
                  <a:pt x="84717" y="96933"/>
                  <a:pt x="77181" y="107562"/>
                </a:cubicBezTo>
                <a:cubicBezTo>
                  <a:pt x="113511" y="91777"/>
                  <a:pt x="136992" y="80831"/>
                  <a:pt x="156505" y="45532"/>
                </a:cubicBezTo>
                <a:cubicBezTo>
                  <a:pt x="160947" y="75754"/>
                  <a:pt x="124537" y="131280"/>
                  <a:pt x="106055" y="154998"/>
                </a:cubicBezTo>
                <a:cubicBezTo>
                  <a:pt x="102327" y="159757"/>
                  <a:pt x="98520" y="163247"/>
                  <a:pt x="93998" y="167293"/>
                </a:cubicBezTo>
                <a:cubicBezTo>
                  <a:pt x="142703" y="151111"/>
                  <a:pt x="214569" y="119461"/>
                  <a:pt x="249710" y="81386"/>
                </a:cubicBezTo>
                <a:cubicBezTo>
                  <a:pt x="256770" y="122079"/>
                  <a:pt x="160630" y="260736"/>
                  <a:pt x="135088" y="296590"/>
                </a:cubicBezTo>
                <a:cubicBezTo>
                  <a:pt x="128900" y="305316"/>
                  <a:pt x="121523" y="311820"/>
                  <a:pt x="112639" y="317849"/>
                </a:cubicBezTo>
                <a:cubicBezTo>
                  <a:pt x="113908" y="334031"/>
                  <a:pt x="114542" y="337045"/>
                  <a:pt x="107007" y="351085"/>
                </a:cubicBezTo>
                <a:lnTo>
                  <a:pt x="86224" y="362984"/>
                </a:lnTo>
                <a:cubicBezTo>
                  <a:pt x="82179" y="380038"/>
                  <a:pt x="80909" y="384004"/>
                  <a:pt x="69329" y="396934"/>
                </a:cubicBezTo>
                <a:cubicBezTo>
                  <a:pt x="61237" y="399710"/>
                  <a:pt x="53146" y="403042"/>
                  <a:pt x="44818" y="405025"/>
                </a:cubicBezTo>
                <a:cubicBezTo>
                  <a:pt x="38551" y="412006"/>
                  <a:pt x="35140" y="412164"/>
                  <a:pt x="26414" y="414861"/>
                </a:cubicBezTo>
                <a:cubicBezTo>
                  <a:pt x="-30698" y="356638"/>
                  <a:pt x="52194" y="89239"/>
                  <a:pt x="0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73F713CF-9350-626D-7BDD-39B8C9A5BB55}"/>
              </a:ext>
            </a:extLst>
          </p:cNvPr>
          <p:cNvSpPr/>
          <p:nvPr/>
        </p:nvSpPr>
        <p:spPr>
          <a:xfrm>
            <a:off x="8815759" y="315796"/>
            <a:ext cx="67965" cy="49671"/>
          </a:xfrm>
          <a:custGeom>
            <a:avLst/>
            <a:gdLst>
              <a:gd name="connsiteX0" fmla="*/ 0 w 67965"/>
              <a:gd name="connsiteY0" fmla="*/ 6663 h 49671"/>
              <a:gd name="connsiteX1" fmla="*/ 8329 w 67965"/>
              <a:gd name="connsiteY1" fmla="*/ 6505 h 49671"/>
              <a:gd name="connsiteX2" fmla="*/ 61396 w 67965"/>
              <a:gd name="connsiteY2" fmla="*/ 0 h 49671"/>
              <a:gd name="connsiteX3" fmla="*/ 67187 w 67965"/>
              <a:gd name="connsiteY3" fmla="*/ 4283 h 49671"/>
              <a:gd name="connsiteX4" fmla="*/ 61555 w 67965"/>
              <a:gd name="connsiteY4" fmla="*/ 37520 h 49671"/>
              <a:gd name="connsiteX5" fmla="*/ 40772 w 67965"/>
              <a:gd name="connsiteY5" fmla="*/ 49418 h 49671"/>
              <a:gd name="connsiteX6" fmla="*/ 9361 w 67965"/>
              <a:gd name="connsiteY6" fmla="*/ 45373 h 49671"/>
              <a:gd name="connsiteX7" fmla="*/ 0 w 67965"/>
              <a:gd name="connsiteY7" fmla="*/ 6663 h 4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65" h="49671">
                <a:moveTo>
                  <a:pt x="0" y="6663"/>
                </a:moveTo>
                <a:cubicBezTo>
                  <a:pt x="5474" y="6029"/>
                  <a:pt x="3728" y="5870"/>
                  <a:pt x="8329" y="6505"/>
                </a:cubicBezTo>
                <a:cubicBezTo>
                  <a:pt x="28874" y="9439"/>
                  <a:pt x="41883" y="6029"/>
                  <a:pt x="61396" y="0"/>
                </a:cubicBezTo>
                <a:lnTo>
                  <a:pt x="67187" y="4283"/>
                </a:lnTo>
                <a:cubicBezTo>
                  <a:pt x="68456" y="20465"/>
                  <a:pt x="69090" y="23480"/>
                  <a:pt x="61555" y="37520"/>
                </a:cubicBezTo>
                <a:lnTo>
                  <a:pt x="40772" y="49418"/>
                </a:lnTo>
                <a:cubicBezTo>
                  <a:pt x="28794" y="49894"/>
                  <a:pt x="20465" y="50212"/>
                  <a:pt x="9361" y="45373"/>
                </a:cubicBezTo>
                <a:cubicBezTo>
                  <a:pt x="5949" y="32602"/>
                  <a:pt x="2856" y="19672"/>
                  <a:pt x="0" y="666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545647F2-1729-818E-1530-2CBDBB96CDA3}"/>
              </a:ext>
            </a:extLst>
          </p:cNvPr>
          <p:cNvSpPr/>
          <p:nvPr/>
        </p:nvSpPr>
        <p:spPr>
          <a:xfrm>
            <a:off x="8815205" y="322538"/>
            <a:ext cx="41406" cy="84796"/>
          </a:xfrm>
          <a:custGeom>
            <a:avLst/>
            <a:gdLst>
              <a:gd name="connsiteX0" fmla="*/ 0 w 41406"/>
              <a:gd name="connsiteY0" fmla="*/ 84797 h 84796"/>
              <a:gd name="connsiteX1" fmla="*/ 634 w 41406"/>
              <a:gd name="connsiteY1" fmla="*/ 0 h 84796"/>
              <a:gd name="connsiteX2" fmla="*/ 9995 w 41406"/>
              <a:gd name="connsiteY2" fmla="*/ 38789 h 84796"/>
              <a:gd name="connsiteX3" fmla="*/ 41407 w 41406"/>
              <a:gd name="connsiteY3" fmla="*/ 42835 h 84796"/>
              <a:gd name="connsiteX4" fmla="*/ 24511 w 41406"/>
              <a:gd name="connsiteY4" fmla="*/ 76785 h 84796"/>
              <a:gd name="connsiteX5" fmla="*/ 0 w 41406"/>
              <a:gd name="connsiteY5" fmla="*/ 84797 h 84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406" h="84796">
                <a:moveTo>
                  <a:pt x="0" y="84797"/>
                </a:moveTo>
                <a:cubicBezTo>
                  <a:pt x="2856" y="56954"/>
                  <a:pt x="952" y="27922"/>
                  <a:pt x="634" y="0"/>
                </a:cubicBezTo>
                <a:cubicBezTo>
                  <a:pt x="3490" y="13009"/>
                  <a:pt x="6583" y="25939"/>
                  <a:pt x="9995" y="38789"/>
                </a:cubicBezTo>
                <a:cubicBezTo>
                  <a:pt x="21099" y="43549"/>
                  <a:pt x="29429" y="43311"/>
                  <a:pt x="41407" y="42835"/>
                </a:cubicBezTo>
                <a:cubicBezTo>
                  <a:pt x="37361" y="59889"/>
                  <a:pt x="36092" y="63855"/>
                  <a:pt x="24511" y="76785"/>
                </a:cubicBezTo>
                <a:cubicBezTo>
                  <a:pt x="16340" y="79482"/>
                  <a:pt x="8249" y="82814"/>
                  <a:pt x="0" y="8479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FC909884-0A1C-5ABF-B818-83A81C820F9C}"/>
              </a:ext>
            </a:extLst>
          </p:cNvPr>
          <p:cNvSpPr/>
          <p:nvPr/>
        </p:nvSpPr>
        <p:spPr>
          <a:xfrm>
            <a:off x="8328714" y="462861"/>
            <a:ext cx="258012" cy="272396"/>
          </a:xfrm>
          <a:custGeom>
            <a:avLst/>
            <a:gdLst>
              <a:gd name="connsiteX0" fmla="*/ 0 w 258012"/>
              <a:gd name="connsiteY0" fmla="*/ 32919 h 272396"/>
              <a:gd name="connsiteX1" fmla="*/ 35537 w 258012"/>
              <a:gd name="connsiteY1" fmla="*/ 13802 h 272396"/>
              <a:gd name="connsiteX2" fmla="*/ 87732 w 258012"/>
              <a:gd name="connsiteY2" fmla="*/ 18165 h 272396"/>
              <a:gd name="connsiteX3" fmla="*/ 113274 w 258012"/>
              <a:gd name="connsiteY3" fmla="*/ 4680 h 272396"/>
              <a:gd name="connsiteX4" fmla="*/ 115336 w 258012"/>
              <a:gd name="connsiteY4" fmla="*/ 8091 h 272396"/>
              <a:gd name="connsiteX5" fmla="*/ 123189 w 258012"/>
              <a:gd name="connsiteY5" fmla="*/ 0 h 272396"/>
              <a:gd name="connsiteX6" fmla="*/ 134454 w 258012"/>
              <a:gd name="connsiteY6" fmla="*/ 47832 h 272396"/>
              <a:gd name="connsiteX7" fmla="*/ 222502 w 258012"/>
              <a:gd name="connsiteY7" fmla="*/ 48149 h 272396"/>
              <a:gd name="connsiteX8" fmla="*/ 232814 w 258012"/>
              <a:gd name="connsiteY8" fmla="*/ 59968 h 272396"/>
              <a:gd name="connsiteX9" fmla="*/ 229721 w 258012"/>
              <a:gd name="connsiteY9" fmla="*/ 74802 h 272396"/>
              <a:gd name="connsiteX10" fmla="*/ 242174 w 258012"/>
              <a:gd name="connsiteY10" fmla="*/ 92332 h 272396"/>
              <a:gd name="connsiteX11" fmla="*/ 245744 w 258012"/>
              <a:gd name="connsiteY11" fmla="*/ 272396 h 272396"/>
              <a:gd name="connsiteX12" fmla="*/ 129536 w 258012"/>
              <a:gd name="connsiteY12" fmla="*/ 183396 h 272396"/>
              <a:gd name="connsiteX13" fmla="*/ 0 w 258012"/>
              <a:gd name="connsiteY13" fmla="*/ 32919 h 272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8012" h="272396">
                <a:moveTo>
                  <a:pt x="0" y="32919"/>
                </a:moveTo>
                <a:cubicBezTo>
                  <a:pt x="11185" y="19196"/>
                  <a:pt x="17372" y="15151"/>
                  <a:pt x="35537" y="13802"/>
                </a:cubicBezTo>
                <a:cubicBezTo>
                  <a:pt x="52116" y="12612"/>
                  <a:pt x="71391" y="15547"/>
                  <a:pt x="87732" y="18165"/>
                </a:cubicBezTo>
                <a:lnTo>
                  <a:pt x="113274" y="4680"/>
                </a:lnTo>
                <a:lnTo>
                  <a:pt x="115336" y="8091"/>
                </a:lnTo>
                <a:lnTo>
                  <a:pt x="123189" y="0"/>
                </a:lnTo>
                <a:cubicBezTo>
                  <a:pt x="128980" y="16975"/>
                  <a:pt x="122792" y="34902"/>
                  <a:pt x="134454" y="47832"/>
                </a:cubicBezTo>
                <a:cubicBezTo>
                  <a:pt x="168562" y="39344"/>
                  <a:pt x="189108" y="34902"/>
                  <a:pt x="222502" y="48149"/>
                </a:cubicBezTo>
                <a:lnTo>
                  <a:pt x="232814" y="59968"/>
                </a:lnTo>
                <a:lnTo>
                  <a:pt x="229721" y="74802"/>
                </a:lnTo>
                <a:cubicBezTo>
                  <a:pt x="235035" y="79720"/>
                  <a:pt x="239319" y="85749"/>
                  <a:pt x="242174" y="92332"/>
                </a:cubicBezTo>
                <a:cubicBezTo>
                  <a:pt x="261688" y="137150"/>
                  <a:pt x="263512" y="226230"/>
                  <a:pt x="245744" y="272396"/>
                </a:cubicBezTo>
                <a:cubicBezTo>
                  <a:pt x="230355" y="236066"/>
                  <a:pt x="159203" y="209652"/>
                  <a:pt x="129536" y="183396"/>
                </a:cubicBezTo>
                <a:cubicBezTo>
                  <a:pt x="80672" y="140244"/>
                  <a:pt x="56955" y="67504"/>
                  <a:pt x="0" y="3291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CC160364-9AB9-68BE-3BB3-0D24DBB1738A}"/>
              </a:ext>
            </a:extLst>
          </p:cNvPr>
          <p:cNvSpPr/>
          <p:nvPr/>
        </p:nvSpPr>
        <p:spPr>
          <a:xfrm>
            <a:off x="11996308" y="4280694"/>
            <a:ext cx="187789" cy="202671"/>
          </a:xfrm>
          <a:custGeom>
            <a:avLst/>
            <a:gdLst>
              <a:gd name="connsiteX0" fmla="*/ 0 w 187789"/>
              <a:gd name="connsiteY0" fmla="*/ 202671 h 202671"/>
              <a:gd name="connsiteX1" fmla="*/ 179033 w 187789"/>
              <a:gd name="connsiteY1" fmla="*/ 0 h 202671"/>
              <a:gd name="connsiteX2" fmla="*/ 183079 w 187789"/>
              <a:gd name="connsiteY2" fmla="*/ 56399 h 202671"/>
              <a:gd name="connsiteX3" fmla="*/ 179826 w 187789"/>
              <a:gd name="connsiteY3" fmla="*/ 63538 h 202671"/>
              <a:gd name="connsiteX4" fmla="*/ 177605 w 187789"/>
              <a:gd name="connsiteY4" fmla="*/ 68536 h 202671"/>
              <a:gd name="connsiteX5" fmla="*/ 0 w 187789"/>
              <a:gd name="connsiteY5" fmla="*/ 202671 h 20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789" h="202671">
                <a:moveTo>
                  <a:pt x="0" y="202671"/>
                </a:moveTo>
                <a:cubicBezTo>
                  <a:pt x="66394" y="157060"/>
                  <a:pt x="95426" y="31888"/>
                  <a:pt x="179033" y="0"/>
                </a:cubicBezTo>
                <a:cubicBezTo>
                  <a:pt x="187838" y="19910"/>
                  <a:pt x="191407" y="35220"/>
                  <a:pt x="183079" y="56399"/>
                </a:cubicBezTo>
                <a:cubicBezTo>
                  <a:pt x="182048" y="58858"/>
                  <a:pt x="180937" y="61158"/>
                  <a:pt x="179826" y="63538"/>
                </a:cubicBezTo>
                <a:cubicBezTo>
                  <a:pt x="179113" y="65204"/>
                  <a:pt x="178398" y="66870"/>
                  <a:pt x="177605" y="68536"/>
                </a:cubicBezTo>
                <a:cubicBezTo>
                  <a:pt x="162455" y="99630"/>
                  <a:pt x="34823" y="191328"/>
                  <a:pt x="0" y="202671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82A3DCC-8411-5A23-2E53-CBC33E14062F}"/>
              </a:ext>
            </a:extLst>
          </p:cNvPr>
          <p:cNvSpPr/>
          <p:nvPr/>
        </p:nvSpPr>
        <p:spPr>
          <a:xfrm>
            <a:off x="12027483" y="4435375"/>
            <a:ext cx="154420" cy="109069"/>
          </a:xfrm>
          <a:custGeom>
            <a:avLst/>
            <a:gdLst>
              <a:gd name="connsiteX0" fmla="*/ 0 w 154420"/>
              <a:gd name="connsiteY0" fmla="*/ 109070 h 109069"/>
              <a:gd name="connsiteX1" fmla="*/ 147621 w 154420"/>
              <a:gd name="connsiteY1" fmla="*/ 0 h 109069"/>
              <a:gd name="connsiteX2" fmla="*/ 149604 w 154420"/>
              <a:gd name="connsiteY2" fmla="*/ 42438 h 109069"/>
              <a:gd name="connsiteX3" fmla="*/ 148018 w 154420"/>
              <a:gd name="connsiteY3" fmla="*/ 45611 h 109069"/>
              <a:gd name="connsiteX4" fmla="*/ 0 w 154420"/>
              <a:gd name="connsiteY4" fmla="*/ 109070 h 109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420" h="109069">
                <a:moveTo>
                  <a:pt x="0" y="109070"/>
                </a:moveTo>
                <a:cubicBezTo>
                  <a:pt x="53146" y="82893"/>
                  <a:pt x="99551" y="18562"/>
                  <a:pt x="147621" y="0"/>
                </a:cubicBezTo>
                <a:cubicBezTo>
                  <a:pt x="154601" y="17610"/>
                  <a:pt x="157695" y="24273"/>
                  <a:pt x="149604" y="42438"/>
                </a:cubicBezTo>
                <a:cubicBezTo>
                  <a:pt x="149128" y="43548"/>
                  <a:pt x="148493" y="44580"/>
                  <a:pt x="148018" y="45611"/>
                </a:cubicBezTo>
                <a:cubicBezTo>
                  <a:pt x="131122" y="74881"/>
                  <a:pt x="33712" y="98916"/>
                  <a:pt x="0" y="10907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719B0C3C-DA23-C92C-EF2A-460670AA958B}"/>
              </a:ext>
            </a:extLst>
          </p:cNvPr>
          <p:cNvSpPr/>
          <p:nvPr/>
        </p:nvSpPr>
        <p:spPr>
          <a:xfrm>
            <a:off x="2823514" y="683935"/>
            <a:ext cx="6266394" cy="5079550"/>
          </a:xfrm>
          <a:custGeom>
            <a:avLst/>
            <a:gdLst>
              <a:gd name="connsiteX0" fmla="*/ 1718937 w 6266394"/>
              <a:gd name="connsiteY0" fmla="*/ 0 h 5079550"/>
              <a:gd name="connsiteX1" fmla="*/ 1942074 w 6266394"/>
              <a:gd name="connsiteY1" fmla="*/ 126759 h 5079550"/>
              <a:gd name="connsiteX2" fmla="*/ 1989350 w 6266394"/>
              <a:gd name="connsiteY2" fmla="*/ 146748 h 5079550"/>
              <a:gd name="connsiteX3" fmla="*/ 2066215 w 6266394"/>
              <a:gd name="connsiteY3" fmla="*/ 172846 h 5079550"/>
              <a:gd name="connsiteX4" fmla="*/ 2234539 w 6266394"/>
              <a:gd name="connsiteY4" fmla="*/ 195929 h 5079550"/>
              <a:gd name="connsiteX5" fmla="*/ 2472112 w 6266394"/>
              <a:gd name="connsiteY5" fmla="*/ 227103 h 5079550"/>
              <a:gd name="connsiteX6" fmla="*/ 2553181 w 6266394"/>
              <a:gd name="connsiteY6" fmla="*/ 259943 h 5079550"/>
              <a:gd name="connsiteX7" fmla="*/ 2623937 w 6266394"/>
              <a:gd name="connsiteY7" fmla="*/ 285881 h 5079550"/>
              <a:gd name="connsiteX8" fmla="*/ 2625683 w 6266394"/>
              <a:gd name="connsiteY8" fmla="*/ 291513 h 5079550"/>
              <a:gd name="connsiteX9" fmla="*/ 2752441 w 6266394"/>
              <a:gd name="connsiteY9" fmla="*/ 390112 h 5079550"/>
              <a:gd name="connsiteX10" fmla="*/ 2953288 w 6266394"/>
              <a:gd name="connsiteY10" fmla="*/ 471022 h 5079550"/>
              <a:gd name="connsiteX11" fmla="*/ 3226160 w 6266394"/>
              <a:gd name="connsiteY11" fmla="*/ 553201 h 5079550"/>
              <a:gd name="connsiteX12" fmla="*/ 3356171 w 6266394"/>
              <a:gd name="connsiteY12" fmla="*/ 582709 h 5079550"/>
              <a:gd name="connsiteX13" fmla="*/ 3115425 w 6266394"/>
              <a:gd name="connsiteY13" fmla="*/ 564941 h 5079550"/>
              <a:gd name="connsiteX14" fmla="*/ 2931791 w 6266394"/>
              <a:gd name="connsiteY14" fmla="*/ 689320 h 5079550"/>
              <a:gd name="connsiteX15" fmla="*/ 2769575 w 6266394"/>
              <a:gd name="connsiteY15" fmla="*/ 755317 h 5079550"/>
              <a:gd name="connsiteX16" fmla="*/ 2537316 w 6266394"/>
              <a:gd name="connsiteY16" fmla="*/ 1141701 h 5079550"/>
              <a:gd name="connsiteX17" fmla="*/ 2548818 w 6266394"/>
              <a:gd name="connsiteY17" fmla="*/ 1357064 h 5079550"/>
              <a:gd name="connsiteX18" fmla="*/ 2534461 w 6266394"/>
              <a:gd name="connsiteY18" fmla="*/ 1372294 h 5079550"/>
              <a:gd name="connsiteX19" fmla="*/ 2541520 w 6266394"/>
              <a:gd name="connsiteY19" fmla="*/ 1386810 h 5079550"/>
              <a:gd name="connsiteX20" fmla="*/ 2599030 w 6266394"/>
              <a:gd name="connsiteY20" fmla="*/ 1481284 h 5079550"/>
              <a:gd name="connsiteX21" fmla="*/ 2606407 w 6266394"/>
              <a:gd name="connsiteY21" fmla="*/ 1483585 h 5079550"/>
              <a:gd name="connsiteX22" fmla="*/ 2609897 w 6266394"/>
              <a:gd name="connsiteY22" fmla="*/ 1510237 h 5079550"/>
              <a:gd name="connsiteX23" fmla="*/ 2646307 w 6266394"/>
              <a:gd name="connsiteY23" fmla="*/ 1510713 h 5079550"/>
              <a:gd name="connsiteX24" fmla="*/ 2714683 w 6266394"/>
              <a:gd name="connsiteY24" fmla="*/ 1476366 h 5079550"/>
              <a:gd name="connsiteX25" fmla="*/ 2639643 w 6266394"/>
              <a:gd name="connsiteY25" fmla="*/ 1558228 h 5079550"/>
              <a:gd name="connsiteX26" fmla="*/ 2622985 w 6266394"/>
              <a:gd name="connsiteY26" fmla="*/ 1609233 h 5079550"/>
              <a:gd name="connsiteX27" fmla="*/ 2639167 w 6266394"/>
              <a:gd name="connsiteY27" fmla="*/ 1620497 h 5079550"/>
              <a:gd name="connsiteX28" fmla="*/ 2754107 w 6266394"/>
              <a:gd name="connsiteY28" fmla="*/ 1567192 h 5079550"/>
              <a:gd name="connsiteX29" fmla="*/ 2713335 w 6266394"/>
              <a:gd name="connsiteY29" fmla="*/ 1677768 h 5079550"/>
              <a:gd name="connsiteX30" fmla="*/ 2769575 w 6266394"/>
              <a:gd name="connsiteY30" fmla="*/ 1749477 h 5079550"/>
              <a:gd name="connsiteX31" fmla="*/ 2810744 w 6266394"/>
              <a:gd name="connsiteY31" fmla="*/ 1719889 h 5079550"/>
              <a:gd name="connsiteX32" fmla="*/ 2897365 w 6266394"/>
              <a:gd name="connsiteY32" fmla="*/ 1619228 h 5079550"/>
              <a:gd name="connsiteX33" fmla="*/ 2923224 w 6266394"/>
              <a:gd name="connsiteY33" fmla="*/ 1728059 h 5079550"/>
              <a:gd name="connsiteX34" fmla="*/ 3001120 w 6266394"/>
              <a:gd name="connsiteY34" fmla="*/ 1636362 h 5079550"/>
              <a:gd name="connsiteX35" fmla="*/ 3034594 w 6266394"/>
              <a:gd name="connsiteY35" fmla="*/ 1689508 h 5079550"/>
              <a:gd name="connsiteX36" fmla="*/ 3002230 w 6266394"/>
              <a:gd name="connsiteY36" fmla="*/ 1819043 h 5079550"/>
              <a:gd name="connsiteX37" fmla="*/ 3020633 w 6266394"/>
              <a:gd name="connsiteY37" fmla="*/ 1820075 h 5079550"/>
              <a:gd name="connsiteX38" fmla="*/ 3163177 w 6266394"/>
              <a:gd name="connsiteY38" fmla="*/ 1726711 h 5079550"/>
              <a:gd name="connsiteX39" fmla="*/ 3084489 w 6266394"/>
              <a:gd name="connsiteY39" fmla="*/ 1874173 h 5079550"/>
              <a:gd name="connsiteX40" fmla="*/ 3084647 w 6266394"/>
              <a:gd name="connsiteY40" fmla="*/ 1886468 h 5079550"/>
              <a:gd name="connsiteX41" fmla="*/ 3093452 w 6266394"/>
              <a:gd name="connsiteY41" fmla="*/ 1919943 h 5079550"/>
              <a:gd name="connsiteX42" fmla="*/ 3117566 w 6266394"/>
              <a:gd name="connsiteY42" fmla="*/ 1941915 h 5079550"/>
              <a:gd name="connsiteX43" fmla="*/ 3264077 w 6266394"/>
              <a:gd name="connsiteY43" fmla="*/ 1802147 h 5079550"/>
              <a:gd name="connsiteX44" fmla="*/ 3240439 w 6266394"/>
              <a:gd name="connsiteY44" fmla="*/ 1872904 h 5079550"/>
              <a:gd name="connsiteX45" fmla="*/ 3254796 w 6266394"/>
              <a:gd name="connsiteY45" fmla="*/ 1926368 h 5079550"/>
              <a:gd name="connsiteX46" fmla="*/ 3269471 w 6266394"/>
              <a:gd name="connsiteY46" fmla="*/ 1925733 h 5079550"/>
              <a:gd name="connsiteX47" fmla="*/ 3318017 w 6266394"/>
              <a:gd name="connsiteY47" fmla="*/ 1870604 h 5079550"/>
              <a:gd name="connsiteX48" fmla="*/ 3343004 w 6266394"/>
              <a:gd name="connsiteY48" fmla="*/ 1949530 h 5079550"/>
              <a:gd name="connsiteX49" fmla="*/ 3329995 w 6266394"/>
              <a:gd name="connsiteY49" fmla="*/ 2010530 h 5079550"/>
              <a:gd name="connsiteX50" fmla="*/ 3363152 w 6266394"/>
              <a:gd name="connsiteY50" fmla="*/ 2063280 h 5079550"/>
              <a:gd name="connsiteX51" fmla="*/ 3427562 w 6266394"/>
              <a:gd name="connsiteY51" fmla="*/ 1979990 h 5079550"/>
              <a:gd name="connsiteX52" fmla="*/ 3503713 w 6266394"/>
              <a:gd name="connsiteY52" fmla="*/ 2108891 h 5079550"/>
              <a:gd name="connsiteX53" fmla="*/ 3553924 w 6266394"/>
              <a:gd name="connsiteY53" fmla="*/ 1974358 h 5079550"/>
              <a:gd name="connsiteX54" fmla="*/ 3595648 w 6266394"/>
              <a:gd name="connsiteY54" fmla="*/ 2038293 h 5079550"/>
              <a:gd name="connsiteX55" fmla="*/ 3635469 w 6266394"/>
              <a:gd name="connsiteY55" fmla="*/ 2055506 h 5079550"/>
              <a:gd name="connsiteX56" fmla="*/ 3647447 w 6266394"/>
              <a:gd name="connsiteY56" fmla="*/ 2019414 h 5079550"/>
              <a:gd name="connsiteX57" fmla="*/ 3574073 w 6266394"/>
              <a:gd name="connsiteY57" fmla="*/ 1867986 h 5079550"/>
              <a:gd name="connsiteX58" fmla="*/ 3613893 w 6266394"/>
              <a:gd name="connsiteY58" fmla="*/ 1883057 h 5079550"/>
              <a:gd name="connsiteX59" fmla="*/ 3660218 w 6266394"/>
              <a:gd name="connsiteY59" fmla="*/ 1884882 h 5079550"/>
              <a:gd name="connsiteX60" fmla="*/ 3653793 w 6266394"/>
              <a:gd name="connsiteY60" fmla="*/ 1859815 h 5079550"/>
              <a:gd name="connsiteX61" fmla="*/ 3486817 w 6266394"/>
              <a:gd name="connsiteY61" fmla="*/ 1773908 h 5079550"/>
              <a:gd name="connsiteX62" fmla="*/ 3514263 w 6266394"/>
              <a:gd name="connsiteY62" fmla="*/ 1690777 h 5079550"/>
              <a:gd name="connsiteX63" fmla="*/ 3562491 w 6266394"/>
              <a:gd name="connsiteY63" fmla="*/ 1749873 h 5079550"/>
              <a:gd name="connsiteX64" fmla="*/ 3603422 w 6266394"/>
              <a:gd name="connsiteY64" fmla="*/ 1748684 h 5079550"/>
              <a:gd name="connsiteX65" fmla="*/ 3681000 w 6266394"/>
              <a:gd name="connsiteY65" fmla="*/ 1794532 h 5079550"/>
              <a:gd name="connsiteX66" fmla="*/ 3688140 w 6266394"/>
              <a:gd name="connsiteY66" fmla="*/ 1787948 h 5079550"/>
              <a:gd name="connsiteX67" fmla="*/ 3665136 w 6266394"/>
              <a:gd name="connsiteY67" fmla="*/ 1657938 h 5079550"/>
              <a:gd name="connsiteX68" fmla="*/ 3777378 w 6266394"/>
              <a:gd name="connsiteY68" fmla="*/ 1711322 h 5079550"/>
              <a:gd name="connsiteX69" fmla="*/ 3807204 w 6266394"/>
              <a:gd name="connsiteY69" fmla="*/ 1698551 h 5079550"/>
              <a:gd name="connsiteX70" fmla="*/ 3808632 w 6266394"/>
              <a:gd name="connsiteY70" fmla="*/ 1680545 h 5079550"/>
              <a:gd name="connsiteX71" fmla="*/ 3721297 w 6266394"/>
              <a:gd name="connsiteY71" fmla="*/ 1578138 h 5079550"/>
              <a:gd name="connsiteX72" fmla="*/ 3886606 w 6266394"/>
              <a:gd name="connsiteY72" fmla="*/ 1679037 h 5079550"/>
              <a:gd name="connsiteX73" fmla="*/ 3830525 w 6266394"/>
              <a:gd name="connsiteY73" fmla="*/ 1718382 h 5079550"/>
              <a:gd name="connsiteX74" fmla="*/ 3743269 w 6266394"/>
              <a:gd name="connsiteY74" fmla="*/ 1765738 h 5079550"/>
              <a:gd name="connsiteX75" fmla="*/ 3689885 w 6266394"/>
              <a:gd name="connsiteY75" fmla="*/ 1840778 h 5079550"/>
              <a:gd name="connsiteX76" fmla="*/ 3692740 w 6266394"/>
              <a:gd name="connsiteY76" fmla="*/ 1901460 h 5079550"/>
              <a:gd name="connsiteX77" fmla="*/ 3715109 w 6266394"/>
              <a:gd name="connsiteY77" fmla="*/ 1880598 h 5079550"/>
              <a:gd name="connsiteX78" fmla="*/ 3724945 w 6266394"/>
              <a:gd name="connsiteY78" fmla="*/ 2003708 h 5079550"/>
              <a:gd name="connsiteX79" fmla="*/ 3750805 w 6266394"/>
              <a:gd name="connsiteY79" fmla="*/ 2054316 h 5079550"/>
              <a:gd name="connsiteX80" fmla="*/ 3764845 w 6266394"/>
              <a:gd name="connsiteY80" fmla="*/ 2050985 h 5079550"/>
              <a:gd name="connsiteX81" fmla="*/ 3842027 w 6266394"/>
              <a:gd name="connsiteY81" fmla="*/ 1932158 h 5079550"/>
              <a:gd name="connsiteX82" fmla="*/ 3844565 w 6266394"/>
              <a:gd name="connsiteY82" fmla="*/ 1971741 h 5079550"/>
              <a:gd name="connsiteX83" fmla="*/ 3880419 w 6266394"/>
              <a:gd name="connsiteY83" fmla="*/ 2056855 h 5079550"/>
              <a:gd name="connsiteX84" fmla="*/ 3908420 w 6266394"/>
              <a:gd name="connsiteY84" fmla="*/ 2054237 h 5079550"/>
              <a:gd name="connsiteX85" fmla="*/ 3963074 w 6266394"/>
              <a:gd name="connsiteY85" fmla="*/ 1931920 h 5079550"/>
              <a:gd name="connsiteX86" fmla="*/ 4030023 w 6266394"/>
              <a:gd name="connsiteY86" fmla="*/ 2060345 h 5079550"/>
              <a:gd name="connsiteX87" fmla="*/ 4052075 w 6266394"/>
              <a:gd name="connsiteY87" fmla="*/ 2061773 h 5079550"/>
              <a:gd name="connsiteX88" fmla="*/ 4086819 w 6266394"/>
              <a:gd name="connsiteY88" fmla="*/ 1922957 h 5079550"/>
              <a:gd name="connsiteX89" fmla="*/ 4101652 w 6266394"/>
              <a:gd name="connsiteY89" fmla="*/ 1911455 h 5079550"/>
              <a:gd name="connsiteX90" fmla="*/ 4195412 w 6266394"/>
              <a:gd name="connsiteY90" fmla="*/ 1974993 h 5079550"/>
              <a:gd name="connsiteX91" fmla="*/ 4219685 w 6266394"/>
              <a:gd name="connsiteY91" fmla="*/ 1972772 h 5079550"/>
              <a:gd name="connsiteX92" fmla="*/ 4227380 w 6266394"/>
              <a:gd name="connsiteY92" fmla="*/ 1946675 h 5079550"/>
              <a:gd name="connsiteX93" fmla="*/ 4176057 w 6266394"/>
              <a:gd name="connsiteY93" fmla="*/ 1827610 h 5079550"/>
              <a:gd name="connsiteX94" fmla="*/ 4346206 w 6266394"/>
              <a:gd name="connsiteY94" fmla="*/ 1856563 h 5079550"/>
              <a:gd name="connsiteX95" fmla="*/ 4350490 w 6266394"/>
              <a:gd name="connsiteY95" fmla="*/ 1825706 h 5079550"/>
              <a:gd name="connsiteX96" fmla="*/ 4152657 w 6266394"/>
              <a:gd name="connsiteY96" fmla="*/ 1691571 h 5079550"/>
              <a:gd name="connsiteX97" fmla="*/ 4290046 w 6266394"/>
              <a:gd name="connsiteY97" fmla="*/ 1710926 h 5079550"/>
              <a:gd name="connsiteX98" fmla="*/ 4278781 w 6266394"/>
              <a:gd name="connsiteY98" fmla="*/ 1670788 h 5079550"/>
              <a:gd name="connsiteX99" fmla="*/ 4189622 w 6266394"/>
              <a:gd name="connsiteY99" fmla="*/ 1605663 h 5079550"/>
              <a:gd name="connsiteX100" fmla="*/ 4007099 w 6266394"/>
              <a:gd name="connsiteY100" fmla="*/ 1645801 h 5079550"/>
              <a:gd name="connsiteX101" fmla="*/ 4251891 w 6266394"/>
              <a:gd name="connsiteY101" fmla="*/ 1452569 h 5079550"/>
              <a:gd name="connsiteX102" fmla="*/ 4558555 w 6266394"/>
              <a:gd name="connsiteY102" fmla="*/ 1459391 h 5079550"/>
              <a:gd name="connsiteX103" fmla="*/ 4853479 w 6266394"/>
              <a:gd name="connsiteY103" fmla="*/ 1551882 h 5079550"/>
              <a:gd name="connsiteX104" fmla="*/ 4854986 w 6266394"/>
              <a:gd name="connsiteY104" fmla="*/ 1554976 h 5079550"/>
              <a:gd name="connsiteX105" fmla="*/ 4972544 w 6266394"/>
              <a:gd name="connsiteY105" fmla="*/ 1531417 h 5079550"/>
              <a:gd name="connsiteX106" fmla="*/ 5116912 w 6266394"/>
              <a:gd name="connsiteY106" fmla="*/ 1572903 h 5079550"/>
              <a:gd name="connsiteX107" fmla="*/ 5336321 w 6266394"/>
              <a:gd name="connsiteY107" fmla="*/ 1619942 h 5079550"/>
              <a:gd name="connsiteX108" fmla="*/ 5479181 w 6266394"/>
              <a:gd name="connsiteY108" fmla="*/ 1663332 h 5079550"/>
              <a:gd name="connsiteX109" fmla="*/ 5555728 w 6266394"/>
              <a:gd name="connsiteY109" fmla="*/ 1786997 h 5079550"/>
              <a:gd name="connsiteX110" fmla="*/ 5675190 w 6266394"/>
              <a:gd name="connsiteY110" fmla="*/ 1929541 h 5079550"/>
              <a:gd name="connsiteX111" fmla="*/ 5810912 w 6266394"/>
              <a:gd name="connsiteY111" fmla="*/ 2238426 h 5079550"/>
              <a:gd name="connsiteX112" fmla="*/ 6172468 w 6266394"/>
              <a:gd name="connsiteY112" fmla="*/ 2446015 h 5079550"/>
              <a:gd name="connsiteX113" fmla="*/ 6212288 w 6266394"/>
              <a:gd name="connsiteY113" fmla="*/ 2524862 h 5079550"/>
              <a:gd name="connsiteX114" fmla="*/ 6242986 w 6266394"/>
              <a:gd name="connsiteY114" fmla="*/ 2569680 h 5079550"/>
              <a:gd name="connsiteX115" fmla="*/ 6229977 w 6266394"/>
              <a:gd name="connsiteY115" fmla="*/ 2589749 h 5079550"/>
              <a:gd name="connsiteX116" fmla="*/ 6262896 w 6266394"/>
              <a:gd name="connsiteY116" fmla="*/ 2650907 h 5079550"/>
              <a:gd name="connsiteX117" fmla="*/ 6168819 w 6266394"/>
              <a:gd name="connsiteY117" fmla="*/ 2950512 h 5079550"/>
              <a:gd name="connsiteX118" fmla="*/ 6195313 w 6266394"/>
              <a:gd name="connsiteY118" fmla="*/ 3100750 h 5079550"/>
              <a:gd name="connsiteX119" fmla="*/ 6184446 w 6266394"/>
              <a:gd name="connsiteY119" fmla="*/ 3278038 h 5079550"/>
              <a:gd name="connsiteX120" fmla="*/ 6201818 w 6266394"/>
              <a:gd name="connsiteY120" fmla="*/ 3411222 h 5079550"/>
              <a:gd name="connsiteX121" fmla="*/ 6028654 w 6266394"/>
              <a:gd name="connsiteY121" fmla="*/ 3517674 h 5079550"/>
              <a:gd name="connsiteX122" fmla="*/ 6025403 w 6266394"/>
              <a:gd name="connsiteY122" fmla="*/ 3520767 h 5079550"/>
              <a:gd name="connsiteX123" fmla="*/ 5888966 w 6266394"/>
              <a:gd name="connsiteY123" fmla="*/ 3672830 h 5079550"/>
              <a:gd name="connsiteX124" fmla="*/ 6054197 w 6266394"/>
              <a:gd name="connsiteY124" fmla="*/ 3352126 h 5079550"/>
              <a:gd name="connsiteX125" fmla="*/ 6054276 w 6266394"/>
              <a:gd name="connsiteY125" fmla="*/ 3339355 h 5079550"/>
              <a:gd name="connsiteX126" fmla="*/ 6054038 w 6266394"/>
              <a:gd name="connsiteY126" fmla="*/ 3335389 h 5079550"/>
              <a:gd name="connsiteX127" fmla="*/ 6053087 w 6266394"/>
              <a:gd name="connsiteY127" fmla="*/ 3326584 h 5079550"/>
              <a:gd name="connsiteX128" fmla="*/ 5977967 w 6266394"/>
              <a:gd name="connsiteY128" fmla="*/ 3400751 h 5079550"/>
              <a:gd name="connsiteX129" fmla="*/ 5864931 w 6266394"/>
              <a:gd name="connsiteY129" fmla="*/ 3534966 h 5079550"/>
              <a:gd name="connsiteX130" fmla="*/ 5879844 w 6266394"/>
              <a:gd name="connsiteY130" fmla="*/ 3497050 h 5079550"/>
              <a:gd name="connsiteX131" fmla="*/ 5888173 w 6266394"/>
              <a:gd name="connsiteY131" fmla="*/ 3302231 h 5079550"/>
              <a:gd name="connsiteX132" fmla="*/ 5904196 w 6266394"/>
              <a:gd name="connsiteY132" fmla="*/ 3096942 h 5079550"/>
              <a:gd name="connsiteX133" fmla="*/ 5803693 w 6266394"/>
              <a:gd name="connsiteY133" fmla="*/ 3303501 h 5079550"/>
              <a:gd name="connsiteX134" fmla="*/ 5790922 w 6266394"/>
              <a:gd name="connsiteY134" fmla="*/ 3504744 h 5079550"/>
              <a:gd name="connsiteX135" fmla="*/ 5743408 w 6266394"/>
              <a:gd name="connsiteY135" fmla="*/ 3426690 h 5079550"/>
              <a:gd name="connsiteX136" fmla="*/ 5520112 w 6266394"/>
              <a:gd name="connsiteY136" fmla="*/ 3364500 h 5079550"/>
              <a:gd name="connsiteX137" fmla="*/ 5330450 w 6266394"/>
              <a:gd name="connsiteY137" fmla="*/ 3395675 h 5079550"/>
              <a:gd name="connsiteX138" fmla="*/ 5730160 w 6266394"/>
              <a:gd name="connsiteY138" fmla="*/ 3541788 h 5079550"/>
              <a:gd name="connsiteX139" fmla="*/ 5778706 w 6266394"/>
              <a:gd name="connsiteY139" fmla="*/ 3629361 h 5079550"/>
              <a:gd name="connsiteX140" fmla="*/ 5669637 w 6266394"/>
              <a:gd name="connsiteY140" fmla="*/ 3548927 h 5079550"/>
              <a:gd name="connsiteX141" fmla="*/ 5383359 w 6266394"/>
              <a:gd name="connsiteY141" fmla="*/ 3559715 h 5079550"/>
              <a:gd name="connsiteX142" fmla="*/ 5770695 w 6266394"/>
              <a:gd name="connsiteY142" fmla="*/ 3734861 h 5079550"/>
              <a:gd name="connsiteX143" fmla="*/ 5793303 w 6266394"/>
              <a:gd name="connsiteY143" fmla="*/ 3773888 h 5079550"/>
              <a:gd name="connsiteX144" fmla="*/ 5671620 w 6266394"/>
              <a:gd name="connsiteY144" fmla="*/ 3722407 h 5079550"/>
              <a:gd name="connsiteX145" fmla="*/ 5524396 w 6266394"/>
              <a:gd name="connsiteY145" fmla="*/ 3745887 h 5079550"/>
              <a:gd name="connsiteX146" fmla="*/ 5531773 w 6266394"/>
              <a:gd name="connsiteY146" fmla="*/ 3660456 h 5079550"/>
              <a:gd name="connsiteX147" fmla="*/ 5525348 w 6266394"/>
              <a:gd name="connsiteY147" fmla="*/ 3660138 h 5079550"/>
              <a:gd name="connsiteX148" fmla="*/ 5455940 w 6266394"/>
              <a:gd name="connsiteY148" fmla="*/ 3831794 h 5079550"/>
              <a:gd name="connsiteX149" fmla="*/ 5429208 w 6266394"/>
              <a:gd name="connsiteY149" fmla="*/ 3741683 h 5079550"/>
              <a:gd name="connsiteX150" fmla="*/ 5304433 w 6266394"/>
              <a:gd name="connsiteY150" fmla="*/ 3616193 h 5079550"/>
              <a:gd name="connsiteX151" fmla="*/ 5277938 w 6266394"/>
              <a:gd name="connsiteY151" fmla="*/ 3604771 h 5079550"/>
              <a:gd name="connsiteX152" fmla="*/ 5405729 w 6266394"/>
              <a:gd name="connsiteY152" fmla="*/ 3847897 h 5079550"/>
              <a:gd name="connsiteX153" fmla="*/ 5405332 w 6266394"/>
              <a:gd name="connsiteY153" fmla="*/ 3894539 h 5079550"/>
              <a:gd name="connsiteX154" fmla="*/ 5339256 w 6266394"/>
              <a:gd name="connsiteY154" fmla="*/ 3816881 h 5079550"/>
              <a:gd name="connsiteX155" fmla="*/ 5295945 w 6266394"/>
              <a:gd name="connsiteY155" fmla="*/ 3795067 h 5079550"/>
              <a:gd name="connsiteX156" fmla="*/ 5421435 w 6266394"/>
              <a:gd name="connsiteY156" fmla="*/ 4016856 h 5079550"/>
              <a:gd name="connsiteX157" fmla="*/ 5418420 w 6266394"/>
              <a:gd name="connsiteY157" fmla="*/ 4022963 h 5079550"/>
              <a:gd name="connsiteX158" fmla="*/ 5215669 w 6266394"/>
              <a:gd name="connsiteY158" fmla="*/ 3812043 h 5079550"/>
              <a:gd name="connsiteX159" fmla="*/ 5272862 w 6266394"/>
              <a:gd name="connsiteY159" fmla="*/ 3949431 h 5079550"/>
              <a:gd name="connsiteX160" fmla="*/ 5208848 w 6266394"/>
              <a:gd name="connsiteY160" fmla="*/ 3892239 h 5079550"/>
              <a:gd name="connsiteX161" fmla="*/ 5000544 w 6266394"/>
              <a:gd name="connsiteY161" fmla="*/ 3857019 h 5079550"/>
              <a:gd name="connsiteX162" fmla="*/ 5263581 w 6266394"/>
              <a:gd name="connsiteY162" fmla="*/ 4056597 h 5079550"/>
              <a:gd name="connsiteX163" fmla="*/ 5277066 w 6266394"/>
              <a:gd name="connsiteY163" fmla="*/ 4112202 h 5079550"/>
              <a:gd name="connsiteX164" fmla="*/ 5277463 w 6266394"/>
              <a:gd name="connsiteY164" fmla="*/ 4116962 h 5079550"/>
              <a:gd name="connsiteX165" fmla="*/ 5145151 w 6266394"/>
              <a:gd name="connsiteY165" fmla="*/ 4001149 h 5079550"/>
              <a:gd name="connsiteX166" fmla="*/ 5070508 w 6266394"/>
              <a:gd name="connsiteY166" fmla="*/ 3981160 h 5079550"/>
              <a:gd name="connsiteX167" fmla="*/ 5069159 w 6266394"/>
              <a:gd name="connsiteY167" fmla="*/ 3970848 h 5079550"/>
              <a:gd name="connsiteX168" fmla="*/ 5071857 w 6266394"/>
              <a:gd name="connsiteY168" fmla="*/ 3980922 h 5079550"/>
              <a:gd name="connsiteX169" fmla="*/ 5052580 w 6266394"/>
              <a:gd name="connsiteY169" fmla="*/ 3986158 h 5079550"/>
              <a:gd name="connsiteX170" fmla="*/ 5066066 w 6266394"/>
              <a:gd name="connsiteY170" fmla="*/ 3997818 h 5079550"/>
              <a:gd name="connsiteX171" fmla="*/ 5224157 w 6266394"/>
              <a:gd name="connsiteY171" fmla="*/ 4204376 h 5079550"/>
              <a:gd name="connsiteX172" fmla="*/ 5227568 w 6266394"/>
              <a:gd name="connsiteY172" fmla="*/ 4266883 h 5079550"/>
              <a:gd name="connsiteX173" fmla="*/ 5156891 w 6266394"/>
              <a:gd name="connsiteY173" fmla="*/ 4164159 h 5079550"/>
              <a:gd name="connsiteX174" fmla="*/ 4890841 w 6266394"/>
              <a:gd name="connsiteY174" fmla="*/ 4074762 h 5079550"/>
              <a:gd name="connsiteX175" fmla="*/ 5062893 w 6266394"/>
              <a:gd name="connsiteY175" fmla="*/ 4182007 h 5079550"/>
              <a:gd name="connsiteX176" fmla="*/ 5065114 w 6266394"/>
              <a:gd name="connsiteY176" fmla="*/ 4187718 h 5079550"/>
              <a:gd name="connsiteX177" fmla="*/ 5031005 w 6266394"/>
              <a:gd name="connsiteY177" fmla="*/ 4185735 h 5079550"/>
              <a:gd name="connsiteX178" fmla="*/ 5137933 w 6266394"/>
              <a:gd name="connsiteY178" fmla="*/ 4369765 h 5079550"/>
              <a:gd name="connsiteX179" fmla="*/ 5085262 w 6266394"/>
              <a:gd name="connsiteY179" fmla="*/ 4293536 h 5079550"/>
              <a:gd name="connsiteX180" fmla="*/ 4877752 w 6266394"/>
              <a:gd name="connsiteY180" fmla="*/ 4173281 h 5079550"/>
              <a:gd name="connsiteX181" fmla="*/ 4867361 w 6266394"/>
              <a:gd name="connsiteY181" fmla="*/ 4176058 h 5079550"/>
              <a:gd name="connsiteX182" fmla="*/ 5046076 w 6266394"/>
              <a:gd name="connsiteY182" fmla="*/ 4382695 h 5079550"/>
              <a:gd name="connsiteX183" fmla="*/ 5047821 w 6266394"/>
              <a:gd name="connsiteY183" fmla="*/ 4429496 h 5079550"/>
              <a:gd name="connsiteX184" fmla="*/ 4982935 w 6266394"/>
              <a:gd name="connsiteY184" fmla="*/ 4335656 h 5079550"/>
              <a:gd name="connsiteX185" fmla="*/ 4752183 w 6266394"/>
              <a:gd name="connsiteY185" fmla="*/ 4229046 h 5079550"/>
              <a:gd name="connsiteX186" fmla="*/ 4947239 w 6266394"/>
              <a:gd name="connsiteY186" fmla="*/ 4416328 h 5079550"/>
              <a:gd name="connsiteX187" fmla="*/ 4940179 w 6266394"/>
              <a:gd name="connsiteY187" fmla="*/ 4425609 h 5079550"/>
              <a:gd name="connsiteX188" fmla="*/ 4889809 w 6266394"/>
              <a:gd name="connsiteY188" fmla="*/ 4422198 h 5079550"/>
              <a:gd name="connsiteX189" fmla="*/ 4887112 w 6266394"/>
              <a:gd name="connsiteY189" fmla="*/ 4426561 h 5079550"/>
              <a:gd name="connsiteX190" fmla="*/ 4943432 w 6266394"/>
              <a:gd name="connsiteY190" fmla="*/ 4472251 h 5079550"/>
              <a:gd name="connsiteX191" fmla="*/ 4946922 w 6266394"/>
              <a:gd name="connsiteY191" fmla="*/ 4478041 h 5079550"/>
              <a:gd name="connsiteX192" fmla="*/ 4770190 w 6266394"/>
              <a:gd name="connsiteY192" fmla="*/ 4436238 h 5079550"/>
              <a:gd name="connsiteX193" fmla="*/ 4899090 w 6266394"/>
              <a:gd name="connsiteY193" fmla="*/ 4368655 h 5079550"/>
              <a:gd name="connsiteX194" fmla="*/ 4810407 w 6266394"/>
              <a:gd name="connsiteY194" fmla="*/ 4368258 h 5079550"/>
              <a:gd name="connsiteX195" fmla="*/ 4697608 w 6266394"/>
              <a:gd name="connsiteY195" fmla="*/ 4317729 h 5079550"/>
              <a:gd name="connsiteX196" fmla="*/ 4795018 w 6266394"/>
              <a:gd name="connsiteY196" fmla="*/ 4382933 h 5079550"/>
              <a:gd name="connsiteX197" fmla="*/ 4700147 w 6266394"/>
              <a:gd name="connsiteY197" fmla="*/ 4492954 h 5079550"/>
              <a:gd name="connsiteX198" fmla="*/ 4638275 w 6266394"/>
              <a:gd name="connsiteY198" fmla="*/ 4272594 h 5079550"/>
              <a:gd name="connsiteX199" fmla="*/ 4464319 w 6266394"/>
              <a:gd name="connsiteY199" fmla="*/ 4125608 h 5079550"/>
              <a:gd name="connsiteX200" fmla="*/ 4637958 w 6266394"/>
              <a:gd name="connsiteY200" fmla="*/ 4378808 h 5079550"/>
              <a:gd name="connsiteX201" fmla="*/ 4649936 w 6266394"/>
              <a:gd name="connsiteY201" fmla="*/ 4542294 h 5079550"/>
              <a:gd name="connsiteX202" fmla="*/ 4649460 w 6266394"/>
              <a:gd name="connsiteY202" fmla="*/ 4538089 h 5079550"/>
              <a:gd name="connsiteX203" fmla="*/ 4389676 w 6266394"/>
              <a:gd name="connsiteY203" fmla="*/ 4107126 h 5079550"/>
              <a:gd name="connsiteX204" fmla="*/ 4270928 w 6266394"/>
              <a:gd name="connsiteY204" fmla="*/ 4050409 h 5079550"/>
              <a:gd name="connsiteX205" fmla="*/ 4376666 w 6266394"/>
              <a:gd name="connsiteY205" fmla="*/ 4125925 h 5079550"/>
              <a:gd name="connsiteX206" fmla="*/ 4612971 w 6266394"/>
              <a:gd name="connsiteY206" fmla="*/ 4508185 h 5079550"/>
              <a:gd name="connsiteX207" fmla="*/ 4619079 w 6266394"/>
              <a:gd name="connsiteY207" fmla="*/ 4552844 h 5079550"/>
              <a:gd name="connsiteX208" fmla="*/ 4229125 w 6266394"/>
              <a:gd name="connsiteY208" fmla="*/ 4130367 h 5079550"/>
              <a:gd name="connsiteX209" fmla="*/ 4086898 w 6266394"/>
              <a:gd name="connsiteY209" fmla="*/ 4101732 h 5079550"/>
              <a:gd name="connsiteX210" fmla="*/ 4477169 w 6266394"/>
              <a:gd name="connsiteY210" fmla="*/ 4378411 h 5079550"/>
              <a:gd name="connsiteX211" fmla="*/ 4489702 w 6266394"/>
              <a:gd name="connsiteY211" fmla="*/ 4429893 h 5079550"/>
              <a:gd name="connsiteX212" fmla="*/ 4296232 w 6266394"/>
              <a:gd name="connsiteY212" fmla="*/ 4256412 h 5079550"/>
              <a:gd name="connsiteX213" fmla="*/ 4071430 w 6266394"/>
              <a:gd name="connsiteY213" fmla="*/ 4197078 h 5079550"/>
              <a:gd name="connsiteX214" fmla="*/ 4385630 w 6266394"/>
              <a:gd name="connsiteY214" fmla="*/ 4337957 h 5079550"/>
              <a:gd name="connsiteX215" fmla="*/ 4505091 w 6266394"/>
              <a:gd name="connsiteY215" fmla="*/ 4456625 h 5079550"/>
              <a:gd name="connsiteX216" fmla="*/ 4520004 w 6266394"/>
              <a:gd name="connsiteY216" fmla="*/ 4497396 h 5079550"/>
              <a:gd name="connsiteX217" fmla="*/ 4426402 w 6266394"/>
              <a:gd name="connsiteY217" fmla="*/ 4403557 h 5079550"/>
              <a:gd name="connsiteX218" fmla="*/ 4082456 w 6266394"/>
              <a:gd name="connsiteY218" fmla="*/ 4307100 h 5079550"/>
              <a:gd name="connsiteX219" fmla="*/ 3766828 w 6266394"/>
              <a:gd name="connsiteY219" fmla="*/ 4491130 h 5079550"/>
              <a:gd name="connsiteX220" fmla="*/ 4242689 w 6266394"/>
              <a:gd name="connsiteY220" fmla="*/ 4354218 h 5079550"/>
              <a:gd name="connsiteX221" fmla="*/ 4515799 w 6266394"/>
              <a:gd name="connsiteY221" fmla="*/ 4593774 h 5079550"/>
              <a:gd name="connsiteX222" fmla="*/ 4531188 w 6266394"/>
              <a:gd name="connsiteY222" fmla="*/ 4647714 h 5079550"/>
              <a:gd name="connsiteX223" fmla="*/ 4505725 w 6266394"/>
              <a:gd name="connsiteY223" fmla="*/ 4633277 h 5079550"/>
              <a:gd name="connsiteX224" fmla="*/ 4348586 w 6266394"/>
              <a:gd name="connsiteY224" fmla="*/ 4532061 h 5079550"/>
              <a:gd name="connsiteX225" fmla="*/ 4393404 w 6266394"/>
              <a:gd name="connsiteY225" fmla="*/ 4578782 h 5079550"/>
              <a:gd name="connsiteX226" fmla="*/ 4222858 w 6266394"/>
              <a:gd name="connsiteY226" fmla="*/ 4696181 h 5079550"/>
              <a:gd name="connsiteX227" fmla="*/ 4175264 w 6266394"/>
              <a:gd name="connsiteY227" fmla="*/ 4759402 h 5079550"/>
              <a:gd name="connsiteX228" fmla="*/ 4221192 w 6266394"/>
              <a:gd name="connsiteY228" fmla="*/ 4576244 h 5079550"/>
              <a:gd name="connsiteX229" fmla="*/ 4284017 w 6266394"/>
              <a:gd name="connsiteY229" fmla="*/ 4449961 h 5079550"/>
              <a:gd name="connsiteX230" fmla="*/ 4188829 w 6266394"/>
              <a:gd name="connsiteY230" fmla="*/ 4543721 h 5079550"/>
              <a:gd name="connsiteX231" fmla="*/ 4107760 w 6266394"/>
              <a:gd name="connsiteY231" fmla="*/ 4766620 h 5079550"/>
              <a:gd name="connsiteX232" fmla="*/ 4097131 w 6266394"/>
              <a:gd name="connsiteY232" fmla="*/ 4524446 h 5079550"/>
              <a:gd name="connsiteX233" fmla="*/ 4093482 w 6266394"/>
              <a:gd name="connsiteY233" fmla="*/ 4515324 h 5079550"/>
              <a:gd name="connsiteX234" fmla="*/ 4057231 w 6266394"/>
              <a:gd name="connsiteY234" fmla="*/ 4763368 h 5079550"/>
              <a:gd name="connsiteX235" fmla="*/ 4012414 w 6266394"/>
              <a:gd name="connsiteY235" fmla="*/ 4696815 h 5079550"/>
              <a:gd name="connsiteX236" fmla="*/ 3869552 w 6266394"/>
              <a:gd name="connsiteY236" fmla="*/ 4642796 h 5079550"/>
              <a:gd name="connsiteX237" fmla="*/ 4029944 w 6266394"/>
              <a:gd name="connsiteY237" fmla="*/ 4822622 h 5079550"/>
              <a:gd name="connsiteX238" fmla="*/ 3724628 w 6266394"/>
              <a:gd name="connsiteY238" fmla="*/ 4753214 h 5079550"/>
              <a:gd name="connsiteX239" fmla="*/ 3961329 w 6266394"/>
              <a:gd name="connsiteY239" fmla="*/ 4848640 h 5079550"/>
              <a:gd name="connsiteX240" fmla="*/ 3611275 w 6266394"/>
              <a:gd name="connsiteY240" fmla="*/ 4974923 h 5079550"/>
              <a:gd name="connsiteX241" fmla="*/ 3810297 w 6266394"/>
              <a:gd name="connsiteY241" fmla="*/ 4939466 h 5079550"/>
              <a:gd name="connsiteX242" fmla="*/ 3813471 w 6266394"/>
              <a:gd name="connsiteY242" fmla="*/ 4944146 h 5079550"/>
              <a:gd name="connsiteX243" fmla="*/ 3531238 w 6266394"/>
              <a:gd name="connsiteY243" fmla="*/ 5079551 h 5079550"/>
              <a:gd name="connsiteX244" fmla="*/ 3181025 w 6266394"/>
              <a:gd name="connsiteY244" fmla="*/ 4922490 h 5079550"/>
              <a:gd name="connsiteX245" fmla="*/ 2953209 w 6266394"/>
              <a:gd name="connsiteY245" fmla="*/ 4912654 h 5079550"/>
              <a:gd name="connsiteX246" fmla="*/ 3029438 w 6266394"/>
              <a:gd name="connsiteY246" fmla="*/ 4880925 h 5079550"/>
              <a:gd name="connsiteX247" fmla="*/ 3180629 w 6266394"/>
              <a:gd name="connsiteY247" fmla="*/ 4757498 h 5079550"/>
              <a:gd name="connsiteX248" fmla="*/ 3277086 w 6266394"/>
              <a:gd name="connsiteY248" fmla="*/ 4781136 h 5079550"/>
              <a:gd name="connsiteX249" fmla="*/ 3292475 w 6266394"/>
              <a:gd name="connsiteY249" fmla="*/ 4726720 h 5079550"/>
              <a:gd name="connsiteX250" fmla="*/ 3429387 w 6266394"/>
              <a:gd name="connsiteY250" fmla="*/ 4635419 h 5079550"/>
              <a:gd name="connsiteX251" fmla="*/ 3245515 w 6266394"/>
              <a:gd name="connsiteY251" fmla="*/ 4719026 h 5079550"/>
              <a:gd name="connsiteX252" fmla="*/ 3162305 w 6266394"/>
              <a:gd name="connsiteY252" fmla="*/ 4691739 h 5079550"/>
              <a:gd name="connsiteX253" fmla="*/ 2862383 w 6266394"/>
              <a:gd name="connsiteY253" fmla="*/ 4873627 h 5079550"/>
              <a:gd name="connsiteX254" fmla="*/ 2771479 w 6266394"/>
              <a:gd name="connsiteY254" fmla="*/ 4830000 h 5079550"/>
              <a:gd name="connsiteX255" fmla="*/ 3053156 w 6266394"/>
              <a:gd name="connsiteY255" fmla="*/ 4587746 h 5079550"/>
              <a:gd name="connsiteX256" fmla="*/ 3179280 w 6266394"/>
              <a:gd name="connsiteY256" fmla="*/ 4596709 h 5079550"/>
              <a:gd name="connsiteX257" fmla="*/ 3021268 w 6266394"/>
              <a:gd name="connsiteY257" fmla="*/ 4556889 h 5079550"/>
              <a:gd name="connsiteX258" fmla="*/ 2993187 w 6266394"/>
              <a:gd name="connsiteY258" fmla="*/ 4577593 h 5079550"/>
              <a:gd name="connsiteX259" fmla="*/ 2978513 w 6266394"/>
              <a:gd name="connsiteY259" fmla="*/ 4629629 h 5079550"/>
              <a:gd name="connsiteX260" fmla="*/ 2719125 w 6266394"/>
              <a:gd name="connsiteY260" fmla="*/ 4758291 h 5079550"/>
              <a:gd name="connsiteX261" fmla="*/ 2560479 w 6266394"/>
              <a:gd name="connsiteY261" fmla="*/ 4689914 h 5079550"/>
              <a:gd name="connsiteX262" fmla="*/ 2134274 w 6266394"/>
              <a:gd name="connsiteY262" fmla="*/ 4950333 h 5079550"/>
              <a:gd name="connsiteX263" fmla="*/ 2231128 w 6266394"/>
              <a:gd name="connsiteY263" fmla="*/ 4840232 h 5079550"/>
              <a:gd name="connsiteX264" fmla="*/ 2221054 w 6266394"/>
              <a:gd name="connsiteY264" fmla="*/ 4810645 h 5079550"/>
              <a:gd name="connsiteX265" fmla="*/ 2147125 w 6266394"/>
              <a:gd name="connsiteY265" fmla="*/ 4831427 h 5079550"/>
              <a:gd name="connsiteX266" fmla="*/ 2124359 w 6266394"/>
              <a:gd name="connsiteY266" fmla="*/ 4779629 h 5079550"/>
              <a:gd name="connsiteX267" fmla="*/ 2250086 w 6266394"/>
              <a:gd name="connsiteY267" fmla="*/ 4767730 h 5079550"/>
              <a:gd name="connsiteX268" fmla="*/ 2211059 w 6266394"/>
              <a:gd name="connsiteY268" fmla="*/ 4746789 h 5079550"/>
              <a:gd name="connsiteX269" fmla="*/ 2124676 w 6266394"/>
              <a:gd name="connsiteY269" fmla="*/ 4740523 h 5079550"/>
              <a:gd name="connsiteX270" fmla="*/ 2394931 w 6266394"/>
              <a:gd name="connsiteY270" fmla="*/ 4513023 h 5079550"/>
              <a:gd name="connsiteX271" fmla="*/ 2099927 w 6266394"/>
              <a:gd name="connsiteY271" fmla="*/ 4644859 h 5079550"/>
              <a:gd name="connsiteX272" fmla="*/ 1832449 w 6266394"/>
              <a:gd name="connsiteY272" fmla="*/ 4594250 h 5079550"/>
              <a:gd name="connsiteX273" fmla="*/ 1821423 w 6266394"/>
              <a:gd name="connsiteY273" fmla="*/ 4599962 h 5079550"/>
              <a:gd name="connsiteX274" fmla="*/ 1820471 w 6266394"/>
              <a:gd name="connsiteY274" fmla="*/ 4608925 h 5079550"/>
              <a:gd name="connsiteX275" fmla="*/ 1991730 w 6266394"/>
              <a:gd name="connsiteY275" fmla="*/ 4656281 h 5079550"/>
              <a:gd name="connsiteX276" fmla="*/ 2077796 w 6266394"/>
              <a:gd name="connsiteY276" fmla="*/ 4695546 h 5079550"/>
              <a:gd name="connsiteX277" fmla="*/ 2040197 w 6266394"/>
              <a:gd name="connsiteY277" fmla="*/ 4761622 h 5079550"/>
              <a:gd name="connsiteX278" fmla="*/ 2068674 w 6266394"/>
              <a:gd name="connsiteY278" fmla="*/ 4910275 h 5079550"/>
              <a:gd name="connsiteX279" fmla="*/ 2008071 w 6266394"/>
              <a:gd name="connsiteY279" fmla="*/ 4899804 h 5079550"/>
              <a:gd name="connsiteX280" fmla="*/ 1858467 w 6266394"/>
              <a:gd name="connsiteY280" fmla="*/ 4822226 h 5079550"/>
              <a:gd name="connsiteX281" fmla="*/ 1598524 w 6266394"/>
              <a:gd name="connsiteY281" fmla="*/ 4754404 h 5079550"/>
              <a:gd name="connsiteX282" fmla="*/ 1272426 w 6266394"/>
              <a:gd name="connsiteY282" fmla="*/ 4766699 h 5079550"/>
              <a:gd name="connsiteX283" fmla="*/ 1088158 w 6266394"/>
              <a:gd name="connsiteY283" fmla="*/ 4797794 h 5079550"/>
              <a:gd name="connsiteX284" fmla="*/ 1012483 w 6266394"/>
              <a:gd name="connsiteY284" fmla="*/ 4799936 h 5079550"/>
              <a:gd name="connsiteX285" fmla="*/ 1050082 w 6266394"/>
              <a:gd name="connsiteY285" fmla="*/ 4509533 h 5079550"/>
              <a:gd name="connsiteX286" fmla="*/ 839558 w 6266394"/>
              <a:gd name="connsiteY286" fmla="*/ 4138220 h 5079550"/>
              <a:gd name="connsiteX287" fmla="*/ 928400 w 6266394"/>
              <a:gd name="connsiteY287" fmla="*/ 4044619 h 5079550"/>
              <a:gd name="connsiteX288" fmla="*/ 916819 w 6266394"/>
              <a:gd name="connsiteY288" fmla="*/ 4082377 h 5079550"/>
              <a:gd name="connsiteX289" fmla="*/ 1342389 w 6266394"/>
              <a:gd name="connsiteY289" fmla="*/ 4426481 h 5079550"/>
              <a:gd name="connsiteX290" fmla="*/ 1371263 w 6266394"/>
              <a:gd name="connsiteY290" fmla="*/ 4491051 h 5079550"/>
              <a:gd name="connsiteX291" fmla="*/ 1280755 w 6266394"/>
              <a:gd name="connsiteY291" fmla="*/ 4499142 h 5079550"/>
              <a:gd name="connsiteX292" fmla="*/ 1284563 w 6266394"/>
              <a:gd name="connsiteY292" fmla="*/ 4526350 h 5079550"/>
              <a:gd name="connsiteX293" fmla="*/ 1349925 w 6266394"/>
              <a:gd name="connsiteY293" fmla="*/ 4583304 h 5079550"/>
              <a:gd name="connsiteX294" fmla="*/ 1429565 w 6266394"/>
              <a:gd name="connsiteY294" fmla="*/ 4579417 h 5079550"/>
              <a:gd name="connsiteX295" fmla="*/ 1474859 w 6266394"/>
              <a:gd name="connsiteY295" fmla="*/ 4523970 h 5079550"/>
              <a:gd name="connsiteX296" fmla="*/ 1469148 w 6266394"/>
              <a:gd name="connsiteY296" fmla="*/ 4408555 h 5079550"/>
              <a:gd name="connsiteX297" fmla="*/ 1233478 w 6266394"/>
              <a:gd name="connsiteY297" fmla="*/ 4065243 h 5079550"/>
              <a:gd name="connsiteX298" fmla="*/ 1156852 w 6266394"/>
              <a:gd name="connsiteY298" fmla="*/ 3919209 h 5079550"/>
              <a:gd name="connsiteX299" fmla="*/ 1184694 w 6266394"/>
              <a:gd name="connsiteY299" fmla="*/ 3579070 h 5079550"/>
              <a:gd name="connsiteX300" fmla="*/ 1252198 w 6266394"/>
              <a:gd name="connsiteY300" fmla="*/ 3581687 h 5079550"/>
              <a:gd name="connsiteX301" fmla="*/ 1284483 w 6266394"/>
              <a:gd name="connsiteY301" fmla="*/ 3557653 h 5079550"/>
              <a:gd name="connsiteX302" fmla="*/ 1301696 w 6266394"/>
              <a:gd name="connsiteY302" fmla="*/ 3411539 h 5079550"/>
              <a:gd name="connsiteX303" fmla="*/ 1250850 w 6266394"/>
              <a:gd name="connsiteY303" fmla="*/ 3374178 h 5079550"/>
              <a:gd name="connsiteX304" fmla="*/ 1198735 w 6266394"/>
              <a:gd name="connsiteY304" fmla="*/ 3268122 h 5079550"/>
              <a:gd name="connsiteX305" fmla="*/ 1169861 w 6266394"/>
              <a:gd name="connsiteY305" fmla="*/ 3234807 h 5079550"/>
              <a:gd name="connsiteX306" fmla="*/ 1001299 w 6266394"/>
              <a:gd name="connsiteY306" fmla="*/ 3249005 h 5079550"/>
              <a:gd name="connsiteX307" fmla="*/ 911663 w 6266394"/>
              <a:gd name="connsiteY307" fmla="*/ 3353236 h 5079550"/>
              <a:gd name="connsiteX308" fmla="*/ 484348 w 6266394"/>
              <a:gd name="connsiteY308" fmla="*/ 3559160 h 5079550"/>
              <a:gd name="connsiteX309" fmla="*/ 248203 w 6266394"/>
              <a:gd name="connsiteY309" fmla="*/ 3669498 h 5079550"/>
              <a:gd name="connsiteX310" fmla="*/ 183792 w 6266394"/>
              <a:gd name="connsiteY310" fmla="*/ 3763179 h 5079550"/>
              <a:gd name="connsiteX311" fmla="*/ 49736 w 6266394"/>
              <a:gd name="connsiteY311" fmla="*/ 4061197 h 5079550"/>
              <a:gd name="connsiteX312" fmla="*/ 0 w 6266394"/>
              <a:gd name="connsiteY312" fmla="*/ 4101573 h 5079550"/>
              <a:gd name="connsiteX313" fmla="*/ 67028 w 6266394"/>
              <a:gd name="connsiteY313" fmla="*/ 3561460 h 5079550"/>
              <a:gd name="connsiteX314" fmla="*/ 67583 w 6266394"/>
              <a:gd name="connsiteY314" fmla="*/ 3553448 h 5079550"/>
              <a:gd name="connsiteX315" fmla="*/ 66076 w 6266394"/>
              <a:gd name="connsiteY315" fmla="*/ 3476822 h 5079550"/>
              <a:gd name="connsiteX316" fmla="*/ 44183 w 6266394"/>
              <a:gd name="connsiteY316" fmla="*/ 2588956 h 5079550"/>
              <a:gd name="connsiteX317" fmla="*/ 761266 w 6266394"/>
              <a:gd name="connsiteY317" fmla="*/ 1958335 h 5079550"/>
              <a:gd name="connsiteX318" fmla="*/ 789347 w 6266394"/>
              <a:gd name="connsiteY318" fmla="*/ 1916135 h 5079550"/>
              <a:gd name="connsiteX319" fmla="*/ 956164 w 6266394"/>
              <a:gd name="connsiteY319" fmla="*/ 1566398 h 5079550"/>
              <a:gd name="connsiteX320" fmla="*/ 1023192 w 6266394"/>
              <a:gd name="connsiteY320" fmla="*/ 1377530 h 5079550"/>
              <a:gd name="connsiteX321" fmla="*/ 1083081 w 6266394"/>
              <a:gd name="connsiteY321" fmla="*/ 1184298 h 5079550"/>
              <a:gd name="connsiteX322" fmla="*/ 1190405 w 6266394"/>
              <a:gd name="connsiteY322" fmla="*/ 775545 h 5079550"/>
              <a:gd name="connsiteX323" fmla="*/ 1228957 w 6266394"/>
              <a:gd name="connsiteY323" fmla="*/ 616501 h 5079550"/>
              <a:gd name="connsiteX324" fmla="*/ 1276789 w 6266394"/>
              <a:gd name="connsiteY324" fmla="*/ 468880 h 5079550"/>
              <a:gd name="connsiteX325" fmla="*/ 1342389 w 6266394"/>
              <a:gd name="connsiteY325" fmla="*/ 421445 h 5079550"/>
              <a:gd name="connsiteX326" fmla="*/ 1421316 w 6266394"/>
              <a:gd name="connsiteY326" fmla="*/ 347674 h 5079550"/>
              <a:gd name="connsiteX327" fmla="*/ 1531654 w 6266394"/>
              <a:gd name="connsiteY327" fmla="*/ 216473 h 5079550"/>
              <a:gd name="connsiteX328" fmla="*/ 1569492 w 6266394"/>
              <a:gd name="connsiteY328" fmla="*/ 239715 h 5079550"/>
              <a:gd name="connsiteX329" fmla="*/ 1579646 w 6266394"/>
              <a:gd name="connsiteY329" fmla="*/ 230355 h 5079550"/>
              <a:gd name="connsiteX330" fmla="*/ 1582818 w 6266394"/>
              <a:gd name="connsiteY330" fmla="*/ 149604 h 5079550"/>
              <a:gd name="connsiteX331" fmla="*/ 1718937 w 6266394"/>
              <a:gd name="connsiteY331" fmla="*/ 0 h 507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</a:cxnLst>
            <a:rect l="l" t="t" r="r" b="b"/>
            <a:pathLst>
              <a:path w="6266394" h="5079550">
                <a:moveTo>
                  <a:pt x="1718937" y="0"/>
                </a:moveTo>
                <a:cubicBezTo>
                  <a:pt x="1796436" y="36092"/>
                  <a:pt x="1868700" y="83052"/>
                  <a:pt x="1942074" y="126759"/>
                </a:cubicBezTo>
                <a:cubicBezTo>
                  <a:pt x="1961667" y="130566"/>
                  <a:pt x="1973010" y="134532"/>
                  <a:pt x="1989350" y="146748"/>
                </a:cubicBezTo>
                <a:cubicBezTo>
                  <a:pt x="2014813" y="157219"/>
                  <a:pt x="2039483" y="166103"/>
                  <a:pt x="2066215" y="172846"/>
                </a:cubicBezTo>
                <a:cubicBezTo>
                  <a:pt x="2122296" y="179826"/>
                  <a:pt x="2178933" y="185537"/>
                  <a:pt x="2234539" y="195929"/>
                </a:cubicBezTo>
                <a:cubicBezTo>
                  <a:pt x="2314180" y="204099"/>
                  <a:pt x="2392789" y="218932"/>
                  <a:pt x="2472112" y="227103"/>
                </a:cubicBezTo>
                <a:cubicBezTo>
                  <a:pt x="2499400" y="245347"/>
                  <a:pt x="2519706" y="257563"/>
                  <a:pt x="2553181" y="259943"/>
                </a:cubicBezTo>
                <a:cubicBezTo>
                  <a:pt x="2575947" y="265099"/>
                  <a:pt x="2607676" y="268192"/>
                  <a:pt x="2623937" y="285881"/>
                </a:cubicBezTo>
                <a:lnTo>
                  <a:pt x="2625683" y="291513"/>
                </a:lnTo>
                <a:cubicBezTo>
                  <a:pt x="2641071" y="339742"/>
                  <a:pt x="2709448" y="368536"/>
                  <a:pt x="2752441" y="390112"/>
                </a:cubicBezTo>
                <a:cubicBezTo>
                  <a:pt x="2814393" y="421286"/>
                  <a:pt x="2885228" y="456347"/>
                  <a:pt x="2953288" y="471022"/>
                </a:cubicBezTo>
                <a:cubicBezTo>
                  <a:pt x="3042130" y="507432"/>
                  <a:pt x="3132797" y="532101"/>
                  <a:pt x="3226160" y="553201"/>
                </a:cubicBezTo>
                <a:cubicBezTo>
                  <a:pt x="3267647" y="562561"/>
                  <a:pt x="3316668" y="567479"/>
                  <a:pt x="3356171" y="582709"/>
                </a:cubicBezTo>
                <a:cubicBezTo>
                  <a:pt x="3271613" y="596908"/>
                  <a:pt x="3197287" y="588659"/>
                  <a:pt x="3115425" y="564941"/>
                </a:cubicBezTo>
                <a:cubicBezTo>
                  <a:pt x="3057440" y="608410"/>
                  <a:pt x="2997947" y="659098"/>
                  <a:pt x="2931791" y="689320"/>
                </a:cubicBezTo>
                <a:cubicBezTo>
                  <a:pt x="2879835" y="713038"/>
                  <a:pt x="2817486" y="724381"/>
                  <a:pt x="2769575" y="755317"/>
                </a:cubicBezTo>
                <a:cubicBezTo>
                  <a:pt x="2659474" y="826232"/>
                  <a:pt x="2555561" y="1013197"/>
                  <a:pt x="2537316" y="1141701"/>
                </a:cubicBezTo>
                <a:cubicBezTo>
                  <a:pt x="2529067" y="1200004"/>
                  <a:pt x="2522562" y="1303203"/>
                  <a:pt x="2548818" y="1357064"/>
                </a:cubicBezTo>
                <a:lnTo>
                  <a:pt x="2534461" y="1372294"/>
                </a:lnTo>
                <a:cubicBezTo>
                  <a:pt x="2536602" y="1376974"/>
                  <a:pt x="2538585" y="1382685"/>
                  <a:pt x="2541520" y="1386810"/>
                </a:cubicBezTo>
                <a:cubicBezTo>
                  <a:pt x="2548501" y="1412511"/>
                  <a:pt x="2574995" y="1468355"/>
                  <a:pt x="2599030" y="1481284"/>
                </a:cubicBezTo>
                <a:cubicBezTo>
                  <a:pt x="2601251" y="1482474"/>
                  <a:pt x="2604027" y="1482950"/>
                  <a:pt x="2606407" y="1483585"/>
                </a:cubicBezTo>
                <a:lnTo>
                  <a:pt x="2609897" y="1510237"/>
                </a:lnTo>
                <a:cubicBezTo>
                  <a:pt x="2624017" y="1516663"/>
                  <a:pt x="2631552" y="1516901"/>
                  <a:pt x="2646307" y="1510713"/>
                </a:cubicBezTo>
                <a:cubicBezTo>
                  <a:pt x="2669786" y="1500877"/>
                  <a:pt x="2691045" y="1486282"/>
                  <a:pt x="2714683" y="1476366"/>
                </a:cubicBezTo>
                <a:cubicBezTo>
                  <a:pt x="2687951" y="1501115"/>
                  <a:pt x="2656857" y="1525626"/>
                  <a:pt x="2639643" y="1558228"/>
                </a:cubicBezTo>
                <a:cubicBezTo>
                  <a:pt x="2630680" y="1575203"/>
                  <a:pt x="2623224" y="1589482"/>
                  <a:pt x="2622985" y="1609233"/>
                </a:cubicBezTo>
                <a:cubicBezTo>
                  <a:pt x="2629173" y="1616531"/>
                  <a:pt x="2629490" y="1619942"/>
                  <a:pt x="2639167" y="1620497"/>
                </a:cubicBezTo>
                <a:cubicBezTo>
                  <a:pt x="2676846" y="1622559"/>
                  <a:pt x="2722695" y="1586547"/>
                  <a:pt x="2754107" y="1567192"/>
                </a:cubicBezTo>
                <a:cubicBezTo>
                  <a:pt x="2736894" y="1599238"/>
                  <a:pt x="2705323" y="1640962"/>
                  <a:pt x="2713335" y="1677768"/>
                </a:cubicBezTo>
                <a:cubicBezTo>
                  <a:pt x="2738718" y="1704500"/>
                  <a:pt x="2754345" y="1713543"/>
                  <a:pt x="2769575" y="1749477"/>
                </a:cubicBezTo>
                <a:lnTo>
                  <a:pt x="2810744" y="1719889"/>
                </a:lnTo>
                <a:cubicBezTo>
                  <a:pt x="2826450" y="1699899"/>
                  <a:pt x="2875630" y="1624463"/>
                  <a:pt x="2897365" y="1619228"/>
                </a:cubicBezTo>
                <a:cubicBezTo>
                  <a:pt x="2912357" y="1649926"/>
                  <a:pt x="2892288" y="1709974"/>
                  <a:pt x="2923224" y="1728059"/>
                </a:cubicBezTo>
                <a:cubicBezTo>
                  <a:pt x="2954319" y="1720920"/>
                  <a:pt x="2983986" y="1662142"/>
                  <a:pt x="3001120" y="1636362"/>
                </a:cubicBezTo>
                <a:lnTo>
                  <a:pt x="3034594" y="1689508"/>
                </a:lnTo>
                <a:cubicBezTo>
                  <a:pt x="3015160" y="1734167"/>
                  <a:pt x="3004134" y="1769704"/>
                  <a:pt x="3002230" y="1819043"/>
                </a:cubicBezTo>
                <a:cubicBezTo>
                  <a:pt x="3011432" y="1823089"/>
                  <a:pt x="3011194" y="1823961"/>
                  <a:pt x="3020633" y="1820075"/>
                </a:cubicBezTo>
                <a:cubicBezTo>
                  <a:pt x="3059264" y="1804289"/>
                  <a:pt x="3107810" y="1753046"/>
                  <a:pt x="3163177" y="1726711"/>
                </a:cubicBezTo>
                <a:cubicBezTo>
                  <a:pt x="3113124" y="1771846"/>
                  <a:pt x="3087265" y="1803575"/>
                  <a:pt x="3084489" y="1874173"/>
                </a:cubicBezTo>
                <a:cubicBezTo>
                  <a:pt x="3084330" y="1878218"/>
                  <a:pt x="3084409" y="1882343"/>
                  <a:pt x="3084647" y="1886468"/>
                </a:cubicBezTo>
                <a:cubicBezTo>
                  <a:pt x="3087106" y="1897177"/>
                  <a:pt x="3089090" y="1909868"/>
                  <a:pt x="3093452" y="1919943"/>
                </a:cubicBezTo>
                <a:cubicBezTo>
                  <a:pt x="3099719" y="1934221"/>
                  <a:pt x="3104082" y="1936680"/>
                  <a:pt x="3117566" y="1941915"/>
                </a:cubicBezTo>
                <a:cubicBezTo>
                  <a:pt x="3151834" y="1935728"/>
                  <a:pt x="3222829" y="1835463"/>
                  <a:pt x="3264077" y="1802147"/>
                </a:cubicBezTo>
                <a:cubicBezTo>
                  <a:pt x="3254241" y="1823247"/>
                  <a:pt x="3241946" y="1849583"/>
                  <a:pt x="3240439" y="1872904"/>
                </a:cubicBezTo>
                <a:cubicBezTo>
                  <a:pt x="3239090" y="1893607"/>
                  <a:pt x="3241470" y="1910503"/>
                  <a:pt x="3254796" y="1926368"/>
                </a:cubicBezTo>
                <a:lnTo>
                  <a:pt x="3269471" y="1925733"/>
                </a:lnTo>
                <a:cubicBezTo>
                  <a:pt x="3291126" y="1913914"/>
                  <a:pt x="3304294" y="1890514"/>
                  <a:pt x="3318017" y="1870604"/>
                </a:cubicBezTo>
                <a:cubicBezTo>
                  <a:pt x="3322935" y="1898525"/>
                  <a:pt x="3328250" y="1924940"/>
                  <a:pt x="3343004" y="1949530"/>
                </a:cubicBezTo>
                <a:lnTo>
                  <a:pt x="3329995" y="2010530"/>
                </a:lnTo>
                <a:lnTo>
                  <a:pt x="3363152" y="2063280"/>
                </a:lnTo>
                <a:cubicBezTo>
                  <a:pt x="3383538" y="2035437"/>
                  <a:pt x="3403130" y="2004422"/>
                  <a:pt x="3427562" y="1979990"/>
                </a:cubicBezTo>
                <a:cubicBezTo>
                  <a:pt x="3448583" y="2026950"/>
                  <a:pt x="3467541" y="2071212"/>
                  <a:pt x="3503713" y="2108891"/>
                </a:cubicBezTo>
                <a:cubicBezTo>
                  <a:pt x="3514501" y="2063835"/>
                  <a:pt x="3539011" y="2018938"/>
                  <a:pt x="3553924" y="1974358"/>
                </a:cubicBezTo>
                <a:cubicBezTo>
                  <a:pt x="3566299" y="1995379"/>
                  <a:pt x="3578832" y="2020604"/>
                  <a:pt x="3595648" y="2038293"/>
                </a:cubicBezTo>
                <a:cubicBezTo>
                  <a:pt x="3607943" y="2051223"/>
                  <a:pt x="3618256" y="2055506"/>
                  <a:pt x="3635469" y="2055506"/>
                </a:cubicBezTo>
                <a:cubicBezTo>
                  <a:pt x="3644908" y="2042735"/>
                  <a:pt x="3646971" y="2035834"/>
                  <a:pt x="3647447" y="2019414"/>
                </a:cubicBezTo>
                <a:cubicBezTo>
                  <a:pt x="3649509" y="1951989"/>
                  <a:pt x="3616986" y="1913597"/>
                  <a:pt x="3574073" y="1867986"/>
                </a:cubicBezTo>
                <a:cubicBezTo>
                  <a:pt x="3587320" y="1873142"/>
                  <a:pt x="3600566" y="1878218"/>
                  <a:pt x="3613893" y="1883057"/>
                </a:cubicBezTo>
                <a:cubicBezTo>
                  <a:pt x="3631582" y="1889403"/>
                  <a:pt x="3642687" y="1893052"/>
                  <a:pt x="3660218" y="1884882"/>
                </a:cubicBezTo>
                <a:cubicBezTo>
                  <a:pt x="3662280" y="1871635"/>
                  <a:pt x="3661408" y="1870841"/>
                  <a:pt x="3653793" y="1859815"/>
                </a:cubicBezTo>
                <a:cubicBezTo>
                  <a:pt x="3615003" y="1803496"/>
                  <a:pt x="3549720" y="1785410"/>
                  <a:pt x="3486817" y="1773908"/>
                </a:cubicBezTo>
                <a:lnTo>
                  <a:pt x="3514263" y="1690777"/>
                </a:lnTo>
                <a:cubicBezTo>
                  <a:pt x="3526558" y="1710688"/>
                  <a:pt x="3541470" y="1738530"/>
                  <a:pt x="3562491" y="1749873"/>
                </a:cubicBezTo>
                <a:cubicBezTo>
                  <a:pt x="3575580" y="1756933"/>
                  <a:pt x="3589779" y="1752650"/>
                  <a:pt x="3603422" y="1748684"/>
                </a:cubicBezTo>
                <a:cubicBezTo>
                  <a:pt x="3615400" y="1745193"/>
                  <a:pt x="3659266" y="1791677"/>
                  <a:pt x="3681000" y="1794532"/>
                </a:cubicBezTo>
                <a:lnTo>
                  <a:pt x="3688140" y="1787948"/>
                </a:lnTo>
                <a:cubicBezTo>
                  <a:pt x="3696706" y="1745986"/>
                  <a:pt x="3679969" y="1696885"/>
                  <a:pt x="3665136" y="1657938"/>
                </a:cubicBezTo>
                <a:cubicBezTo>
                  <a:pt x="3696786" y="1678403"/>
                  <a:pt x="3738669" y="1710846"/>
                  <a:pt x="3777378" y="1711322"/>
                </a:cubicBezTo>
                <a:cubicBezTo>
                  <a:pt x="3792926" y="1711560"/>
                  <a:pt x="3796812" y="1708546"/>
                  <a:pt x="3807204" y="1698551"/>
                </a:cubicBezTo>
                <a:cubicBezTo>
                  <a:pt x="3808553" y="1692760"/>
                  <a:pt x="3809584" y="1686494"/>
                  <a:pt x="3808632" y="1680545"/>
                </a:cubicBezTo>
                <a:cubicBezTo>
                  <a:pt x="3801889" y="1637393"/>
                  <a:pt x="3752233" y="1604156"/>
                  <a:pt x="3721297" y="1578138"/>
                </a:cubicBezTo>
                <a:cubicBezTo>
                  <a:pt x="3782534" y="1606933"/>
                  <a:pt x="3835126" y="1634379"/>
                  <a:pt x="3886606" y="1679037"/>
                </a:cubicBezTo>
                <a:cubicBezTo>
                  <a:pt x="3867093" y="1691015"/>
                  <a:pt x="3850118" y="1706563"/>
                  <a:pt x="3830525" y="1718382"/>
                </a:cubicBezTo>
                <a:cubicBezTo>
                  <a:pt x="3802127" y="1735516"/>
                  <a:pt x="3771429" y="1747811"/>
                  <a:pt x="3743269" y="1765738"/>
                </a:cubicBezTo>
                <a:cubicBezTo>
                  <a:pt x="3711064" y="1786283"/>
                  <a:pt x="3697976" y="1803020"/>
                  <a:pt x="3689885" y="1840778"/>
                </a:cubicBezTo>
                <a:cubicBezTo>
                  <a:pt x="3685681" y="1860450"/>
                  <a:pt x="3681397" y="1884009"/>
                  <a:pt x="3692740" y="1901460"/>
                </a:cubicBezTo>
                <a:cubicBezTo>
                  <a:pt x="3699483" y="1893369"/>
                  <a:pt x="3704956" y="1883612"/>
                  <a:pt x="3715109" y="1880598"/>
                </a:cubicBezTo>
                <a:cubicBezTo>
                  <a:pt x="3720979" y="1921608"/>
                  <a:pt x="3716537" y="1962698"/>
                  <a:pt x="3724945" y="2003708"/>
                </a:cubicBezTo>
                <a:cubicBezTo>
                  <a:pt x="3728912" y="2023222"/>
                  <a:pt x="3733354" y="2042735"/>
                  <a:pt x="3750805" y="2054316"/>
                </a:cubicBezTo>
                <a:lnTo>
                  <a:pt x="3764845" y="2050985"/>
                </a:lnTo>
                <a:cubicBezTo>
                  <a:pt x="3797526" y="2022111"/>
                  <a:pt x="3819975" y="1969916"/>
                  <a:pt x="3842027" y="1932158"/>
                </a:cubicBezTo>
                <a:cubicBezTo>
                  <a:pt x="3842423" y="1945326"/>
                  <a:pt x="3843058" y="1958652"/>
                  <a:pt x="3844565" y="1971741"/>
                </a:cubicBezTo>
                <a:cubicBezTo>
                  <a:pt x="3848373" y="2004343"/>
                  <a:pt x="3853529" y="2035279"/>
                  <a:pt x="3880419" y="2056855"/>
                </a:cubicBezTo>
                <a:cubicBezTo>
                  <a:pt x="3892476" y="2058679"/>
                  <a:pt x="3897395" y="2060900"/>
                  <a:pt x="3908420" y="2054237"/>
                </a:cubicBezTo>
                <a:cubicBezTo>
                  <a:pt x="3945465" y="2031471"/>
                  <a:pt x="3953952" y="1970710"/>
                  <a:pt x="3963074" y="1931920"/>
                </a:cubicBezTo>
                <a:cubicBezTo>
                  <a:pt x="3978304" y="1975390"/>
                  <a:pt x="3994566" y="2029329"/>
                  <a:pt x="4030023" y="2060345"/>
                </a:cubicBezTo>
                <a:cubicBezTo>
                  <a:pt x="4039146" y="2062963"/>
                  <a:pt x="4043112" y="2065739"/>
                  <a:pt x="4052075" y="2061773"/>
                </a:cubicBezTo>
                <a:cubicBezTo>
                  <a:pt x="4103714" y="2038690"/>
                  <a:pt x="4068971" y="1963491"/>
                  <a:pt x="4086819" y="1922957"/>
                </a:cubicBezTo>
                <a:cubicBezTo>
                  <a:pt x="4090626" y="1914390"/>
                  <a:pt x="4093006" y="1914866"/>
                  <a:pt x="4101652" y="1911455"/>
                </a:cubicBezTo>
                <a:cubicBezTo>
                  <a:pt x="4138300" y="1921688"/>
                  <a:pt x="4160669" y="1961587"/>
                  <a:pt x="4195412" y="1974993"/>
                </a:cubicBezTo>
                <a:cubicBezTo>
                  <a:pt x="4206597" y="1979276"/>
                  <a:pt x="4208897" y="1977452"/>
                  <a:pt x="4219685" y="1972772"/>
                </a:cubicBezTo>
                <a:cubicBezTo>
                  <a:pt x="4225238" y="1964364"/>
                  <a:pt x="4227776" y="1956907"/>
                  <a:pt x="4227380" y="1946675"/>
                </a:cubicBezTo>
                <a:cubicBezTo>
                  <a:pt x="4225793" y="1908758"/>
                  <a:pt x="4203583" y="1854025"/>
                  <a:pt x="4176057" y="1827610"/>
                </a:cubicBezTo>
                <a:cubicBezTo>
                  <a:pt x="4222541" y="1833797"/>
                  <a:pt x="4303213" y="1870128"/>
                  <a:pt x="4346206" y="1856563"/>
                </a:cubicBezTo>
                <a:cubicBezTo>
                  <a:pt x="4351997" y="1845141"/>
                  <a:pt x="4355011" y="1839033"/>
                  <a:pt x="4350490" y="1825706"/>
                </a:cubicBezTo>
                <a:cubicBezTo>
                  <a:pt x="4331373" y="1769942"/>
                  <a:pt x="4204694" y="1712274"/>
                  <a:pt x="4152657" y="1691571"/>
                </a:cubicBezTo>
                <a:cubicBezTo>
                  <a:pt x="4200330" y="1692443"/>
                  <a:pt x="4244117" y="1698868"/>
                  <a:pt x="4290046" y="1710926"/>
                </a:cubicBezTo>
                <a:cubicBezTo>
                  <a:pt x="4289173" y="1694585"/>
                  <a:pt x="4287269" y="1684908"/>
                  <a:pt x="4278781" y="1670788"/>
                </a:cubicBezTo>
                <a:cubicBezTo>
                  <a:pt x="4256888" y="1634458"/>
                  <a:pt x="4230950" y="1615341"/>
                  <a:pt x="4189622" y="1605663"/>
                </a:cubicBezTo>
                <a:cubicBezTo>
                  <a:pt x="4118707" y="1589006"/>
                  <a:pt x="4066274" y="1609868"/>
                  <a:pt x="4007099" y="1645801"/>
                </a:cubicBezTo>
                <a:cubicBezTo>
                  <a:pt x="4069130" y="1559973"/>
                  <a:pt x="4142980" y="1474859"/>
                  <a:pt x="4251891" y="1452569"/>
                </a:cubicBezTo>
                <a:cubicBezTo>
                  <a:pt x="4303689" y="1441940"/>
                  <a:pt x="4517703" y="1432897"/>
                  <a:pt x="4558555" y="1459391"/>
                </a:cubicBezTo>
                <a:cubicBezTo>
                  <a:pt x="4600358" y="1465023"/>
                  <a:pt x="4834997" y="1524278"/>
                  <a:pt x="4853479" y="1551882"/>
                </a:cubicBezTo>
                <a:cubicBezTo>
                  <a:pt x="4854114" y="1552834"/>
                  <a:pt x="4854510" y="1553945"/>
                  <a:pt x="4854986" y="1554976"/>
                </a:cubicBezTo>
                <a:cubicBezTo>
                  <a:pt x="4899962" y="1555134"/>
                  <a:pt x="4932802" y="1555531"/>
                  <a:pt x="4972544" y="1531417"/>
                </a:cubicBezTo>
                <a:cubicBezTo>
                  <a:pt x="5008556" y="1538556"/>
                  <a:pt x="5091132" y="1546330"/>
                  <a:pt x="5116912" y="1572903"/>
                </a:cubicBezTo>
                <a:cubicBezTo>
                  <a:pt x="5171645" y="1580121"/>
                  <a:pt x="5296024" y="1584722"/>
                  <a:pt x="5336321" y="1619942"/>
                </a:cubicBezTo>
                <a:cubicBezTo>
                  <a:pt x="5372016" y="1625336"/>
                  <a:pt x="5455068" y="1636838"/>
                  <a:pt x="5479181" y="1663332"/>
                </a:cubicBezTo>
                <a:cubicBezTo>
                  <a:pt x="5522095" y="1690381"/>
                  <a:pt x="5530584" y="1746224"/>
                  <a:pt x="5555728" y="1786997"/>
                </a:cubicBezTo>
                <a:cubicBezTo>
                  <a:pt x="5588648" y="1840540"/>
                  <a:pt x="5646950" y="1870445"/>
                  <a:pt x="5675190" y="1929541"/>
                </a:cubicBezTo>
                <a:cubicBezTo>
                  <a:pt x="5728574" y="2041545"/>
                  <a:pt x="5713027" y="2134830"/>
                  <a:pt x="5810912" y="2238426"/>
                </a:cubicBezTo>
                <a:cubicBezTo>
                  <a:pt x="5911970" y="2345195"/>
                  <a:pt x="6085450" y="2333455"/>
                  <a:pt x="6172468" y="2446015"/>
                </a:cubicBezTo>
                <a:cubicBezTo>
                  <a:pt x="6190712" y="2469653"/>
                  <a:pt x="6197216" y="2499558"/>
                  <a:pt x="6212288" y="2524862"/>
                </a:cubicBezTo>
                <a:cubicBezTo>
                  <a:pt x="6221886" y="2541124"/>
                  <a:pt x="6235213" y="2552071"/>
                  <a:pt x="6242986" y="2569680"/>
                </a:cubicBezTo>
                <a:cubicBezTo>
                  <a:pt x="6239496" y="2580627"/>
                  <a:pt x="6238545" y="2582134"/>
                  <a:pt x="6229977" y="2589749"/>
                </a:cubicBezTo>
                <a:cubicBezTo>
                  <a:pt x="6254171" y="2606169"/>
                  <a:pt x="6257899" y="2623620"/>
                  <a:pt x="6262896" y="2650907"/>
                </a:cubicBezTo>
                <a:cubicBezTo>
                  <a:pt x="6286296" y="2778063"/>
                  <a:pt x="6185239" y="2838824"/>
                  <a:pt x="6168819" y="2950512"/>
                </a:cubicBezTo>
                <a:cubicBezTo>
                  <a:pt x="6161362" y="3001437"/>
                  <a:pt x="6190792" y="3050301"/>
                  <a:pt x="6195313" y="3100750"/>
                </a:cubicBezTo>
                <a:cubicBezTo>
                  <a:pt x="6200707" y="3160005"/>
                  <a:pt x="6181035" y="3219418"/>
                  <a:pt x="6184446" y="3278038"/>
                </a:cubicBezTo>
                <a:cubicBezTo>
                  <a:pt x="6186905" y="3320079"/>
                  <a:pt x="6215779" y="3370608"/>
                  <a:pt x="6201818" y="3411222"/>
                </a:cubicBezTo>
                <a:cubicBezTo>
                  <a:pt x="6171278" y="3455008"/>
                  <a:pt x="6072917" y="3476187"/>
                  <a:pt x="6028654" y="3517674"/>
                </a:cubicBezTo>
                <a:lnTo>
                  <a:pt x="6025403" y="3520767"/>
                </a:lnTo>
                <a:cubicBezTo>
                  <a:pt x="5973525" y="3569313"/>
                  <a:pt x="5951949" y="3634676"/>
                  <a:pt x="5888966" y="3672830"/>
                </a:cubicBezTo>
                <a:cubicBezTo>
                  <a:pt x="5934736" y="3633645"/>
                  <a:pt x="6045391" y="3413046"/>
                  <a:pt x="6054197" y="3352126"/>
                </a:cubicBezTo>
                <a:cubicBezTo>
                  <a:pt x="6054831" y="3347922"/>
                  <a:pt x="6054514" y="3343559"/>
                  <a:pt x="6054276" y="3339355"/>
                </a:cubicBezTo>
                <a:lnTo>
                  <a:pt x="6054038" y="3335389"/>
                </a:lnTo>
                <a:cubicBezTo>
                  <a:pt x="6053800" y="3332454"/>
                  <a:pt x="6053403" y="3329519"/>
                  <a:pt x="6053087" y="3326584"/>
                </a:cubicBezTo>
                <a:cubicBezTo>
                  <a:pt x="6040553" y="3355299"/>
                  <a:pt x="5999860" y="3377351"/>
                  <a:pt x="5977967" y="3400751"/>
                </a:cubicBezTo>
                <a:cubicBezTo>
                  <a:pt x="5939813" y="3441444"/>
                  <a:pt x="5909035" y="3504585"/>
                  <a:pt x="5864931" y="3534966"/>
                </a:cubicBezTo>
                <a:cubicBezTo>
                  <a:pt x="5872943" y="3522830"/>
                  <a:pt x="5877861" y="3511486"/>
                  <a:pt x="5879844" y="3497050"/>
                </a:cubicBezTo>
                <a:cubicBezTo>
                  <a:pt x="5888649" y="3433432"/>
                  <a:pt x="5884286" y="3366483"/>
                  <a:pt x="5888173" y="3302231"/>
                </a:cubicBezTo>
                <a:cubicBezTo>
                  <a:pt x="5892060" y="3238138"/>
                  <a:pt x="5913398" y="3159370"/>
                  <a:pt x="5904196" y="3096942"/>
                </a:cubicBezTo>
                <a:cubicBezTo>
                  <a:pt x="5909035" y="3140650"/>
                  <a:pt x="5818527" y="3250513"/>
                  <a:pt x="5803693" y="3303501"/>
                </a:cubicBezTo>
                <a:cubicBezTo>
                  <a:pt x="5785053" y="3370291"/>
                  <a:pt x="5816068" y="3439699"/>
                  <a:pt x="5790922" y="3504744"/>
                </a:cubicBezTo>
                <a:cubicBezTo>
                  <a:pt x="5789971" y="3476822"/>
                  <a:pt x="5763000" y="3445093"/>
                  <a:pt x="5743408" y="3426690"/>
                </a:cubicBezTo>
                <a:cubicBezTo>
                  <a:pt x="5689547" y="3376081"/>
                  <a:pt x="5590949" y="3361089"/>
                  <a:pt x="5520112" y="3364500"/>
                </a:cubicBezTo>
                <a:cubicBezTo>
                  <a:pt x="5456099" y="3367594"/>
                  <a:pt x="5393036" y="3383062"/>
                  <a:pt x="5330450" y="3395675"/>
                </a:cubicBezTo>
                <a:cubicBezTo>
                  <a:pt x="5473550" y="3405114"/>
                  <a:pt x="5628786" y="3427800"/>
                  <a:pt x="5730160" y="3541788"/>
                </a:cubicBezTo>
                <a:cubicBezTo>
                  <a:pt x="5754354" y="3568916"/>
                  <a:pt x="5774265" y="3592555"/>
                  <a:pt x="5778706" y="3629361"/>
                </a:cubicBezTo>
                <a:cubicBezTo>
                  <a:pt x="5760938" y="3592872"/>
                  <a:pt x="5707157" y="3561857"/>
                  <a:pt x="5669637" y="3548927"/>
                </a:cubicBezTo>
                <a:cubicBezTo>
                  <a:pt x="5573894" y="3516008"/>
                  <a:pt x="5477675" y="3532824"/>
                  <a:pt x="5383359" y="3559715"/>
                </a:cubicBezTo>
                <a:cubicBezTo>
                  <a:pt x="5523999" y="3575818"/>
                  <a:pt x="5678125" y="3619604"/>
                  <a:pt x="5770695" y="3734861"/>
                </a:cubicBezTo>
                <a:cubicBezTo>
                  <a:pt x="5780452" y="3746997"/>
                  <a:pt x="5788067" y="3759055"/>
                  <a:pt x="5793303" y="3773888"/>
                </a:cubicBezTo>
                <a:cubicBezTo>
                  <a:pt x="5759590" y="3739303"/>
                  <a:pt x="5719690" y="3723439"/>
                  <a:pt x="5671620" y="3722407"/>
                </a:cubicBezTo>
                <a:cubicBezTo>
                  <a:pt x="5621963" y="3721297"/>
                  <a:pt x="5572308" y="3734227"/>
                  <a:pt x="5524396" y="3745887"/>
                </a:cubicBezTo>
                <a:cubicBezTo>
                  <a:pt x="5536929" y="3716696"/>
                  <a:pt x="5538357" y="3691392"/>
                  <a:pt x="5531773" y="3660456"/>
                </a:cubicBezTo>
                <a:lnTo>
                  <a:pt x="5525348" y="3660138"/>
                </a:lnTo>
                <a:cubicBezTo>
                  <a:pt x="5501551" y="3715427"/>
                  <a:pt x="5490207" y="3782376"/>
                  <a:pt x="5455940" y="3831794"/>
                </a:cubicBezTo>
                <a:cubicBezTo>
                  <a:pt x="5463475" y="3803317"/>
                  <a:pt x="5443249" y="3765718"/>
                  <a:pt x="5429208" y="3741683"/>
                </a:cubicBezTo>
                <a:cubicBezTo>
                  <a:pt x="5403349" y="3697500"/>
                  <a:pt x="5351947" y="3636738"/>
                  <a:pt x="5304433" y="3616193"/>
                </a:cubicBezTo>
                <a:cubicBezTo>
                  <a:pt x="5295627" y="3612386"/>
                  <a:pt x="5286823" y="3608499"/>
                  <a:pt x="5277938" y="3604771"/>
                </a:cubicBezTo>
                <a:cubicBezTo>
                  <a:pt x="5346553" y="3653872"/>
                  <a:pt x="5391768" y="3765876"/>
                  <a:pt x="5405729" y="3847897"/>
                </a:cubicBezTo>
                <a:cubicBezTo>
                  <a:pt x="5408425" y="3863603"/>
                  <a:pt x="5407235" y="3878753"/>
                  <a:pt x="5405332" y="3894539"/>
                </a:cubicBezTo>
                <a:cubicBezTo>
                  <a:pt x="5397161" y="3859319"/>
                  <a:pt x="5368923" y="3835284"/>
                  <a:pt x="5339256" y="3816881"/>
                </a:cubicBezTo>
                <a:cubicBezTo>
                  <a:pt x="5325532" y="3808235"/>
                  <a:pt x="5311016" y="3800937"/>
                  <a:pt x="5295945" y="3795067"/>
                </a:cubicBezTo>
                <a:cubicBezTo>
                  <a:pt x="5362815" y="3841868"/>
                  <a:pt x="5402635" y="3940150"/>
                  <a:pt x="5421435" y="4016856"/>
                </a:cubicBezTo>
                <a:lnTo>
                  <a:pt x="5418420" y="4022963"/>
                </a:lnTo>
                <a:cubicBezTo>
                  <a:pt x="5354406" y="3939674"/>
                  <a:pt x="5323549" y="3850356"/>
                  <a:pt x="5215669" y="3812043"/>
                </a:cubicBezTo>
                <a:cubicBezTo>
                  <a:pt x="5246685" y="3847342"/>
                  <a:pt x="5273100" y="3901599"/>
                  <a:pt x="5272862" y="3949431"/>
                </a:cubicBezTo>
                <a:cubicBezTo>
                  <a:pt x="5262470" y="3921509"/>
                  <a:pt x="5234787" y="3904296"/>
                  <a:pt x="5208848" y="3892239"/>
                </a:cubicBezTo>
                <a:cubicBezTo>
                  <a:pt x="5146817" y="3863206"/>
                  <a:pt x="5068049" y="3859716"/>
                  <a:pt x="5000544" y="3857019"/>
                </a:cubicBezTo>
                <a:cubicBezTo>
                  <a:pt x="5104220" y="3894618"/>
                  <a:pt x="5215114" y="3951335"/>
                  <a:pt x="5263581" y="4056597"/>
                </a:cubicBezTo>
                <a:cubicBezTo>
                  <a:pt x="5272306" y="4075555"/>
                  <a:pt x="5275638" y="4091578"/>
                  <a:pt x="5277066" y="4112202"/>
                </a:cubicBezTo>
                <a:cubicBezTo>
                  <a:pt x="5277145" y="4113789"/>
                  <a:pt x="5277304" y="4115375"/>
                  <a:pt x="5277463" y="4116962"/>
                </a:cubicBezTo>
                <a:cubicBezTo>
                  <a:pt x="5260487" y="4067305"/>
                  <a:pt x="5190603" y="4023519"/>
                  <a:pt x="5145151" y="4001149"/>
                </a:cubicBezTo>
                <a:cubicBezTo>
                  <a:pt x="5123178" y="3990282"/>
                  <a:pt x="5095495" y="3979335"/>
                  <a:pt x="5070508" y="3981160"/>
                </a:cubicBezTo>
                <a:lnTo>
                  <a:pt x="5069159" y="3970848"/>
                </a:lnTo>
                <a:lnTo>
                  <a:pt x="5071857" y="3980922"/>
                </a:lnTo>
                <a:lnTo>
                  <a:pt x="5052580" y="3986158"/>
                </a:lnTo>
                <a:cubicBezTo>
                  <a:pt x="5056626" y="3991948"/>
                  <a:pt x="5060116" y="3994486"/>
                  <a:pt x="5066066" y="3997818"/>
                </a:cubicBezTo>
                <a:cubicBezTo>
                  <a:pt x="5143406" y="4041129"/>
                  <a:pt x="5200836" y="4119183"/>
                  <a:pt x="5224157" y="4204376"/>
                </a:cubicBezTo>
                <a:cubicBezTo>
                  <a:pt x="5229948" y="4225556"/>
                  <a:pt x="5230344" y="4245148"/>
                  <a:pt x="5227568" y="4266883"/>
                </a:cubicBezTo>
                <a:cubicBezTo>
                  <a:pt x="5223285" y="4228252"/>
                  <a:pt x="5186161" y="4187480"/>
                  <a:pt x="5156891" y="4164159"/>
                </a:cubicBezTo>
                <a:cubicBezTo>
                  <a:pt x="5082882" y="4105301"/>
                  <a:pt x="4984283" y="4077697"/>
                  <a:pt x="4890841" y="4074762"/>
                </a:cubicBezTo>
                <a:cubicBezTo>
                  <a:pt x="4939069" y="4091340"/>
                  <a:pt x="5042110" y="4133540"/>
                  <a:pt x="5062893" y="4182007"/>
                </a:cubicBezTo>
                <a:cubicBezTo>
                  <a:pt x="5063686" y="4183911"/>
                  <a:pt x="5064400" y="4185814"/>
                  <a:pt x="5065114" y="4187718"/>
                </a:cubicBezTo>
                <a:cubicBezTo>
                  <a:pt x="5054405" y="4191684"/>
                  <a:pt x="5042031" y="4187797"/>
                  <a:pt x="5031005" y="4185735"/>
                </a:cubicBezTo>
                <a:cubicBezTo>
                  <a:pt x="5073284" y="4252922"/>
                  <a:pt x="5148166" y="4276005"/>
                  <a:pt x="5137933" y="4369765"/>
                </a:cubicBezTo>
                <a:cubicBezTo>
                  <a:pt x="5134363" y="4337322"/>
                  <a:pt x="5109535" y="4313208"/>
                  <a:pt x="5085262" y="4293536"/>
                </a:cubicBezTo>
                <a:cubicBezTo>
                  <a:pt x="5030053" y="4248718"/>
                  <a:pt x="4946763" y="4191288"/>
                  <a:pt x="4877752" y="4173281"/>
                </a:cubicBezTo>
                <a:lnTo>
                  <a:pt x="4867361" y="4176058"/>
                </a:lnTo>
                <a:cubicBezTo>
                  <a:pt x="4950967" y="4223017"/>
                  <a:pt x="5020138" y="4287428"/>
                  <a:pt x="5046076" y="4382695"/>
                </a:cubicBezTo>
                <a:cubicBezTo>
                  <a:pt x="5050439" y="4398639"/>
                  <a:pt x="5049725" y="4413155"/>
                  <a:pt x="5047821" y="4429496"/>
                </a:cubicBezTo>
                <a:cubicBezTo>
                  <a:pt x="5045045" y="4393404"/>
                  <a:pt x="5008794" y="4358263"/>
                  <a:pt x="4982935" y="4335656"/>
                </a:cubicBezTo>
                <a:cubicBezTo>
                  <a:pt x="4917097" y="4278147"/>
                  <a:pt x="4837694" y="4244038"/>
                  <a:pt x="4752183" y="4229046"/>
                </a:cubicBezTo>
                <a:cubicBezTo>
                  <a:pt x="4878545" y="4297343"/>
                  <a:pt x="4882511" y="4283461"/>
                  <a:pt x="4947239" y="4416328"/>
                </a:cubicBezTo>
                <a:lnTo>
                  <a:pt x="4940179" y="4425609"/>
                </a:lnTo>
                <a:cubicBezTo>
                  <a:pt x="4922808" y="4426244"/>
                  <a:pt x="4906943" y="4424657"/>
                  <a:pt x="4889809" y="4422198"/>
                </a:cubicBezTo>
                <a:lnTo>
                  <a:pt x="4887112" y="4426561"/>
                </a:lnTo>
                <a:cubicBezTo>
                  <a:pt x="4908371" y="4439411"/>
                  <a:pt x="4930740" y="4450120"/>
                  <a:pt x="4943432" y="4472251"/>
                </a:cubicBezTo>
                <a:cubicBezTo>
                  <a:pt x="4944542" y="4474234"/>
                  <a:pt x="4945812" y="4476138"/>
                  <a:pt x="4946922" y="4478041"/>
                </a:cubicBezTo>
                <a:cubicBezTo>
                  <a:pt x="4887906" y="4463287"/>
                  <a:pt x="4827937" y="4456069"/>
                  <a:pt x="4770190" y="4436238"/>
                </a:cubicBezTo>
                <a:cubicBezTo>
                  <a:pt x="4804854" y="4420294"/>
                  <a:pt x="4876245" y="4397529"/>
                  <a:pt x="4899090" y="4368655"/>
                </a:cubicBezTo>
                <a:cubicBezTo>
                  <a:pt x="4884018" y="4357787"/>
                  <a:pt x="4830237" y="4366355"/>
                  <a:pt x="4810407" y="4368258"/>
                </a:cubicBezTo>
                <a:cubicBezTo>
                  <a:pt x="4787720" y="4334546"/>
                  <a:pt x="4734732" y="4325820"/>
                  <a:pt x="4697608" y="4317729"/>
                </a:cubicBezTo>
                <a:cubicBezTo>
                  <a:pt x="4732590" y="4332404"/>
                  <a:pt x="4777884" y="4346127"/>
                  <a:pt x="4795018" y="4382933"/>
                </a:cubicBezTo>
                <a:cubicBezTo>
                  <a:pt x="4788830" y="4404271"/>
                  <a:pt x="4719343" y="4475662"/>
                  <a:pt x="4700147" y="4492954"/>
                </a:cubicBezTo>
                <a:cubicBezTo>
                  <a:pt x="4718312" y="4424102"/>
                  <a:pt x="4673018" y="4331690"/>
                  <a:pt x="4638275" y="4272594"/>
                </a:cubicBezTo>
                <a:cubicBezTo>
                  <a:pt x="4596471" y="4201441"/>
                  <a:pt x="4544673" y="4148612"/>
                  <a:pt x="4464319" y="4125608"/>
                </a:cubicBezTo>
                <a:cubicBezTo>
                  <a:pt x="4557444" y="4174154"/>
                  <a:pt x="4607577" y="4282589"/>
                  <a:pt x="4637958" y="4378808"/>
                </a:cubicBezTo>
                <a:cubicBezTo>
                  <a:pt x="4652553" y="4424895"/>
                  <a:pt x="4673336" y="4497476"/>
                  <a:pt x="4649936" y="4542294"/>
                </a:cubicBezTo>
                <a:cubicBezTo>
                  <a:pt x="4649777" y="4540866"/>
                  <a:pt x="4649697" y="4539517"/>
                  <a:pt x="4649460" y="4538089"/>
                </a:cubicBezTo>
                <a:cubicBezTo>
                  <a:pt x="4628835" y="4384916"/>
                  <a:pt x="4512785" y="4199379"/>
                  <a:pt x="4389676" y="4107126"/>
                </a:cubicBezTo>
                <a:cubicBezTo>
                  <a:pt x="4352473" y="4079204"/>
                  <a:pt x="4315191" y="4063101"/>
                  <a:pt x="4270928" y="4050409"/>
                </a:cubicBezTo>
                <a:cubicBezTo>
                  <a:pt x="4307259" y="4073810"/>
                  <a:pt x="4344541" y="4096813"/>
                  <a:pt x="4376666" y="4125925"/>
                </a:cubicBezTo>
                <a:cubicBezTo>
                  <a:pt x="4476376" y="4216274"/>
                  <a:pt x="4583145" y="4375556"/>
                  <a:pt x="4612971" y="4508185"/>
                </a:cubicBezTo>
                <a:cubicBezTo>
                  <a:pt x="4616223" y="4522780"/>
                  <a:pt x="4618127" y="4537931"/>
                  <a:pt x="4619079" y="4552844"/>
                </a:cubicBezTo>
                <a:cubicBezTo>
                  <a:pt x="4533251" y="4377856"/>
                  <a:pt x="4423546" y="4196444"/>
                  <a:pt x="4229125" y="4130367"/>
                </a:cubicBezTo>
                <a:cubicBezTo>
                  <a:pt x="4182562" y="4114503"/>
                  <a:pt x="4135682" y="4106729"/>
                  <a:pt x="4086898" y="4101732"/>
                </a:cubicBezTo>
                <a:cubicBezTo>
                  <a:pt x="4230791" y="4145677"/>
                  <a:pt x="4403716" y="4241182"/>
                  <a:pt x="4477169" y="4378411"/>
                </a:cubicBezTo>
                <a:cubicBezTo>
                  <a:pt x="4486371" y="4395625"/>
                  <a:pt x="4488512" y="4410617"/>
                  <a:pt x="4489702" y="4429893"/>
                </a:cubicBezTo>
                <a:cubicBezTo>
                  <a:pt x="4467174" y="4359929"/>
                  <a:pt x="4359929" y="4289094"/>
                  <a:pt x="4296232" y="4256412"/>
                </a:cubicBezTo>
                <a:cubicBezTo>
                  <a:pt x="4228966" y="4221906"/>
                  <a:pt x="4147580" y="4195413"/>
                  <a:pt x="4071430" y="4197078"/>
                </a:cubicBezTo>
                <a:cubicBezTo>
                  <a:pt x="4209691" y="4227380"/>
                  <a:pt x="4273308" y="4253319"/>
                  <a:pt x="4385630" y="4337957"/>
                </a:cubicBezTo>
                <a:cubicBezTo>
                  <a:pt x="4433065" y="4373732"/>
                  <a:pt x="4471855" y="4406333"/>
                  <a:pt x="4505091" y="4456625"/>
                </a:cubicBezTo>
                <a:cubicBezTo>
                  <a:pt x="4512706" y="4468205"/>
                  <a:pt x="4521987" y="4483198"/>
                  <a:pt x="4520004" y="4497396"/>
                </a:cubicBezTo>
                <a:cubicBezTo>
                  <a:pt x="4483832" y="4472965"/>
                  <a:pt x="4459004" y="4432589"/>
                  <a:pt x="4426402" y="4403557"/>
                </a:cubicBezTo>
                <a:cubicBezTo>
                  <a:pt x="4336925" y="4323996"/>
                  <a:pt x="4198744" y="4284176"/>
                  <a:pt x="4082456" y="4307100"/>
                </a:cubicBezTo>
                <a:cubicBezTo>
                  <a:pt x="3962519" y="4330738"/>
                  <a:pt x="3853529" y="4407999"/>
                  <a:pt x="3766828" y="4491130"/>
                </a:cubicBezTo>
                <a:cubicBezTo>
                  <a:pt x="3911276" y="4415535"/>
                  <a:pt x="4072303" y="4301785"/>
                  <a:pt x="4242689" y="4354218"/>
                </a:cubicBezTo>
                <a:cubicBezTo>
                  <a:pt x="4351838" y="4387851"/>
                  <a:pt x="4463922" y="4492478"/>
                  <a:pt x="4515799" y="4593774"/>
                </a:cubicBezTo>
                <a:cubicBezTo>
                  <a:pt x="4525080" y="4612019"/>
                  <a:pt x="4529999" y="4627249"/>
                  <a:pt x="4531188" y="4647714"/>
                </a:cubicBezTo>
                <a:cubicBezTo>
                  <a:pt x="4522859" y="4642637"/>
                  <a:pt x="4514610" y="4637561"/>
                  <a:pt x="4505725" y="4633277"/>
                </a:cubicBezTo>
                <a:cubicBezTo>
                  <a:pt x="4461543" y="4611622"/>
                  <a:pt x="4393324" y="4533885"/>
                  <a:pt x="4348586" y="4532061"/>
                </a:cubicBezTo>
                <a:cubicBezTo>
                  <a:pt x="4361437" y="4547926"/>
                  <a:pt x="4388644" y="4559269"/>
                  <a:pt x="4393404" y="4578782"/>
                </a:cubicBezTo>
                <a:cubicBezTo>
                  <a:pt x="4312970" y="4604166"/>
                  <a:pt x="4270056" y="4622886"/>
                  <a:pt x="4222858" y="4696181"/>
                </a:cubicBezTo>
                <a:cubicBezTo>
                  <a:pt x="4207153" y="4720612"/>
                  <a:pt x="4197395" y="4739571"/>
                  <a:pt x="4175264" y="4759402"/>
                </a:cubicBezTo>
                <a:cubicBezTo>
                  <a:pt x="4209849" y="4705065"/>
                  <a:pt x="4199220" y="4635499"/>
                  <a:pt x="4221192" y="4576244"/>
                </a:cubicBezTo>
                <a:cubicBezTo>
                  <a:pt x="4237692" y="4531664"/>
                  <a:pt x="4276322" y="4497317"/>
                  <a:pt x="4284017" y="4449961"/>
                </a:cubicBezTo>
                <a:cubicBezTo>
                  <a:pt x="4265217" y="4488671"/>
                  <a:pt x="4209929" y="4504377"/>
                  <a:pt x="4188829" y="4543721"/>
                </a:cubicBezTo>
                <a:cubicBezTo>
                  <a:pt x="4151308" y="4613446"/>
                  <a:pt x="4154402" y="4702051"/>
                  <a:pt x="4107760" y="4766620"/>
                </a:cubicBezTo>
                <a:cubicBezTo>
                  <a:pt x="4132747" y="4714584"/>
                  <a:pt x="4116327" y="4577751"/>
                  <a:pt x="4097131" y="4524446"/>
                </a:cubicBezTo>
                <a:cubicBezTo>
                  <a:pt x="4096020" y="4521352"/>
                  <a:pt x="4094751" y="4518338"/>
                  <a:pt x="4093482" y="4515324"/>
                </a:cubicBezTo>
                <a:cubicBezTo>
                  <a:pt x="4094989" y="4522463"/>
                  <a:pt x="4063180" y="4742030"/>
                  <a:pt x="4057231" y="4763368"/>
                </a:cubicBezTo>
                <a:cubicBezTo>
                  <a:pt x="4052710" y="4734970"/>
                  <a:pt x="4035338" y="4713156"/>
                  <a:pt x="4012414" y="4696815"/>
                </a:cubicBezTo>
                <a:cubicBezTo>
                  <a:pt x="3971007" y="4667387"/>
                  <a:pt x="3918177" y="4655012"/>
                  <a:pt x="3869552" y="4642796"/>
                </a:cubicBezTo>
                <a:cubicBezTo>
                  <a:pt x="3937294" y="4692215"/>
                  <a:pt x="3995042" y="4744013"/>
                  <a:pt x="4029944" y="4822622"/>
                </a:cubicBezTo>
                <a:cubicBezTo>
                  <a:pt x="3927855" y="4748614"/>
                  <a:pt x="3846707" y="4743933"/>
                  <a:pt x="3724628" y="4753214"/>
                </a:cubicBezTo>
                <a:cubicBezTo>
                  <a:pt x="3811091" y="4773363"/>
                  <a:pt x="3885496" y="4802474"/>
                  <a:pt x="3961329" y="4848640"/>
                </a:cubicBezTo>
                <a:cubicBezTo>
                  <a:pt x="3834174" y="4865774"/>
                  <a:pt x="3703290" y="4874024"/>
                  <a:pt x="3611275" y="4974923"/>
                </a:cubicBezTo>
                <a:cubicBezTo>
                  <a:pt x="3671561" y="4955806"/>
                  <a:pt x="3746442" y="4928201"/>
                  <a:pt x="3810297" y="4939466"/>
                </a:cubicBezTo>
                <a:lnTo>
                  <a:pt x="3813471" y="4944146"/>
                </a:lnTo>
                <a:cubicBezTo>
                  <a:pt x="3696310" y="4953585"/>
                  <a:pt x="3631185" y="5035764"/>
                  <a:pt x="3531238" y="5079551"/>
                </a:cubicBezTo>
                <a:cubicBezTo>
                  <a:pt x="3424468" y="5002845"/>
                  <a:pt x="3317700" y="4927726"/>
                  <a:pt x="3181025" y="4922490"/>
                </a:cubicBezTo>
                <a:cubicBezTo>
                  <a:pt x="3143743" y="4921063"/>
                  <a:pt x="2959396" y="4944066"/>
                  <a:pt x="2953209" y="4912654"/>
                </a:cubicBezTo>
                <a:cubicBezTo>
                  <a:pt x="2977164" y="4898297"/>
                  <a:pt x="3004372" y="4892903"/>
                  <a:pt x="3029438" y="4880925"/>
                </a:cubicBezTo>
                <a:cubicBezTo>
                  <a:pt x="3089883" y="4852051"/>
                  <a:pt x="3136049" y="4806203"/>
                  <a:pt x="3180629" y="4757498"/>
                </a:cubicBezTo>
                <a:cubicBezTo>
                  <a:pt x="3209899" y="4765747"/>
                  <a:pt x="3246943" y="4781295"/>
                  <a:pt x="3277086" y="4781136"/>
                </a:cubicBezTo>
                <a:cubicBezTo>
                  <a:pt x="3291999" y="4762495"/>
                  <a:pt x="3278434" y="4742268"/>
                  <a:pt x="3292475" y="4726720"/>
                </a:cubicBezTo>
                <a:cubicBezTo>
                  <a:pt x="3326743" y="4688883"/>
                  <a:pt x="3389249" y="4671115"/>
                  <a:pt x="3429387" y="4635419"/>
                </a:cubicBezTo>
                <a:cubicBezTo>
                  <a:pt x="3357361" y="4647397"/>
                  <a:pt x="3300883" y="4669449"/>
                  <a:pt x="3245515" y="4719026"/>
                </a:cubicBezTo>
                <a:cubicBezTo>
                  <a:pt x="3217831" y="4709904"/>
                  <a:pt x="3190227" y="4700226"/>
                  <a:pt x="3162305" y="4691739"/>
                </a:cubicBezTo>
                <a:cubicBezTo>
                  <a:pt x="3074494" y="4787879"/>
                  <a:pt x="2979941" y="4826112"/>
                  <a:pt x="2862383" y="4873627"/>
                </a:cubicBezTo>
                <a:cubicBezTo>
                  <a:pt x="2832002" y="4859508"/>
                  <a:pt x="2800749" y="4846181"/>
                  <a:pt x="2771479" y="4830000"/>
                </a:cubicBezTo>
                <a:cubicBezTo>
                  <a:pt x="2888084" y="4767969"/>
                  <a:pt x="2995012" y="4714743"/>
                  <a:pt x="3053156" y="4587746"/>
                </a:cubicBezTo>
                <a:cubicBezTo>
                  <a:pt x="3095118" y="4591871"/>
                  <a:pt x="3137080" y="4596709"/>
                  <a:pt x="3179280" y="4596709"/>
                </a:cubicBezTo>
                <a:cubicBezTo>
                  <a:pt x="3138032" y="4576165"/>
                  <a:pt x="3067593" y="4542373"/>
                  <a:pt x="3021268" y="4556889"/>
                </a:cubicBezTo>
                <a:cubicBezTo>
                  <a:pt x="3009290" y="4560617"/>
                  <a:pt x="2999454" y="4566328"/>
                  <a:pt x="2993187" y="4577593"/>
                </a:cubicBezTo>
                <a:cubicBezTo>
                  <a:pt x="2985017" y="4592188"/>
                  <a:pt x="2982162" y="4613288"/>
                  <a:pt x="2978513" y="4629629"/>
                </a:cubicBezTo>
                <a:cubicBezTo>
                  <a:pt x="2896572" y="4688248"/>
                  <a:pt x="2816059" y="4729893"/>
                  <a:pt x="2719125" y="4758291"/>
                </a:cubicBezTo>
                <a:cubicBezTo>
                  <a:pt x="2667486" y="4732035"/>
                  <a:pt x="2615450" y="4708317"/>
                  <a:pt x="2560479" y="4689914"/>
                </a:cubicBezTo>
                <a:cubicBezTo>
                  <a:pt x="2426184" y="4784150"/>
                  <a:pt x="2288717" y="4892189"/>
                  <a:pt x="2134274" y="4950333"/>
                </a:cubicBezTo>
                <a:cubicBezTo>
                  <a:pt x="2161958" y="4923442"/>
                  <a:pt x="2227559" y="4880449"/>
                  <a:pt x="2231128" y="4840232"/>
                </a:cubicBezTo>
                <a:cubicBezTo>
                  <a:pt x="2232318" y="4826826"/>
                  <a:pt x="2228272" y="4820957"/>
                  <a:pt x="2221054" y="4810645"/>
                </a:cubicBezTo>
                <a:cubicBezTo>
                  <a:pt x="2190038" y="4817070"/>
                  <a:pt x="2182741" y="4848878"/>
                  <a:pt x="2147125" y="4831427"/>
                </a:cubicBezTo>
                <a:cubicBezTo>
                  <a:pt x="2135385" y="4815087"/>
                  <a:pt x="2130229" y="4798587"/>
                  <a:pt x="2124359" y="4779629"/>
                </a:cubicBezTo>
                <a:cubicBezTo>
                  <a:pt x="2158785" y="4781136"/>
                  <a:pt x="2222641" y="4792003"/>
                  <a:pt x="2250086" y="4767730"/>
                </a:cubicBezTo>
                <a:cubicBezTo>
                  <a:pt x="2242233" y="4754642"/>
                  <a:pt x="2225813" y="4750121"/>
                  <a:pt x="2211059" y="4746789"/>
                </a:cubicBezTo>
                <a:cubicBezTo>
                  <a:pt x="2183772" y="4740602"/>
                  <a:pt x="2152677" y="4741554"/>
                  <a:pt x="2124676" y="4740523"/>
                </a:cubicBezTo>
                <a:cubicBezTo>
                  <a:pt x="2201382" y="4643907"/>
                  <a:pt x="2305533" y="4594171"/>
                  <a:pt x="2394931" y="4513023"/>
                </a:cubicBezTo>
                <a:cubicBezTo>
                  <a:pt x="2289986" y="4546180"/>
                  <a:pt x="2197337" y="4594726"/>
                  <a:pt x="2099927" y="4644859"/>
                </a:cubicBezTo>
                <a:cubicBezTo>
                  <a:pt x="2027108" y="4613843"/>
                  <a:pt x="1911296" y="4564187"/>
                  <a:pt x="1832449" y="4594250"/>
                </a:cubicBezTo>
                <a:cubicBezTo>
                  <a:pt x="1828562" y="4595758"/>
                  <a:pt x="1824993" y="4597741"/>
                  <a:pt x="1821423" y="4599962"/>
                </a:cubicBezTo>
                <a:lnTo>
                  <a:pt x="1820471" y="4608925"/>
                </a:lnTo>
                <a:cubicBezTo>
                  <a:pt x="1870524" y="4636609"/>
                  <a:pt x="1936997" y="4639941"/>
                  <a:pt x="1991730" y="4656281"/>
                </a:cubicBezTo>
                <a:cubicBezTo>
                  <a:pt x="2021873" y="4665324"/>
                  <a:pt x="2050112" y="4681030"/>
                  <a:pt x="2077796" y="4695546"/>
                </a:cubicBezTo>
                <a:cubicBezTo>
                  <a:pt x="2058124" y="4715774"/>
                  <a:pt x="2041069" y="4731480"/>
                  <a:pt x="2040197" y="4761622"/>
                </a:cubicBezTo>
                <a:cubicBezTo>
                  <a:pt x="2038927" y="4805488"/>
                  <a:pt x="2092550" y="4874738"/>
                  <a:pt x="2068674" y="4910275"/>
                </a:cubicBezTo>
                <a:cubicBezTo>
                  <a:pt x="2048843" y="4918048"/>
                  <a:pt x="2026553" y="4907974"/>
                  <a:pt x="2008071" y="4899804"/>
                </a:cubicBezTo>
                <a:cubicBezTo>
                  <a:pt x="1956749" y="4877038"/>
                  <a:pt x="1909155" y="4846419"/>
                  <a:pt x="1858467" y="4822226"/>
                </a:cubicBezTo>
                <a:cubicBezTo>
                  <a:pt x="1776288" y="4782882"/>
                  <a:pt x="1687684" y="4769000"/>
                  <a:pt x="1598524" y="4754404"/>
                </a:cubicBezTo>
                <a:cubicBezTo>
                  <a:pt x="1538318" y="4760671"/>
                  <a:pt x="1316609" y="4789148"/>
                  <a:pt x="1272426" y="4766699"/>
                </a:cubicBezTo>
                <a:cubicBezTo>
                  <a:pt x="1223563" y="4741950"/>
                  <a:pt x="1139718" y="4787324"/>
                  <a:pt x="1088158" y="4797794"/>
                </a:cubicBezTo>
                <a:cubicBezTo>
                  <a:pt x="1063409" y="4802791"/>
                  <a:pt x="1037629" y="4801205"/>
                  <a:pt x="1012483" y="4799936"/>
                </a:cubicBezTo>
                <a:cubicBezTo>
                  <a:pt x="1030410" y="4705620"/>
                  <a:pt x="1050320" y="4605673"/>
                  <a:pt x="1050082" y="4509533"/>
                </a:cubicBezTo>
                <a:cubicBezTo>
                  <a:pt x="1049686" y="4348507"/>
                  <a:pt x="945455" y="4244117"/>
                  <a:pt x="839558" y="4138220"/>
                </a:cubicBezTo>
                <a:cubicBezTo>
                  <a:pt x="857723" y="4115692"/>
                  <a:pt x="901193" y="4050013"/>
                  <a:pt x="928400" y="4044619"/>
                </a:cubicBezTo>
                <a:cubicBezTo>
                  <a:pt x="923720" y="4056279"/>
                  <a:pt x="917692" y="4069764"/>
                  <a:pt x="916819" y="4082377"/>
                </a:cubicBezTo>
                <a:cubicBezTo>
                  <a:pt x="906190" y="4237375"/>
                  <a:pt x="1244742" y="4315350"/>
                  <a:pt x="1342389" y="4426481"/>
                </a:cubicBezTo>
                <a:cubicBezTo>
                  <a:pt x="1357937" y="4444091"/>
                  <a:pt x="1373008" y="4466698"/>
                  <a:pt x="1371263" y="4491051"/>
                </a:cubicBezTo>
                <a:cubicBezTo>
                  <a:pt x="1351511" y="4516355"/>
                  <a:pt x="1308677" y="4488988"/>
                  <a:pt x="1280755" y="4499142"/>
                </a:cubicBezTo>
                <a:cubicBezTo>
                  <a:pt x="1278137" y="4511913"/>
                  <a:pt x="1279089" y="4514451"/>
                  <a:pt x="1284563" y="4526350"/>
                </a:cubicBezTo>
                <a:cubicBezTo>
                  <a:pt x="1296461" y="4552130"/>
                  <a:pt x="1323510" y="4574023"/>
                  <a:pt x="1349925" y="4583304"/>
                </a:cubicBezTo>
                <a:cubicBezTo>
                  <a:pt x="1375943" y="4592426"/>
                  <a:pt x="1404737" y="4592188"/>
                  <a:pt x="1429565" y="4579417"/>
                </a:cubicBezTo>
                <a:cubicBezTo>
                  <a:pt x="1452014" y="4567836"/>
                  <a:pt x="1467403" y="4547846"/>
                  <a:pt x="1474859" y="4523970"/>
                </a:cubicBezTo>
                <a:cubicBezTo>
                  <a:pt x="1486519" y="4486688"/>
                  <a:pt x="1479142" y="4445281"/>
                  <a:pt x="1469148" y="4408555"/>
                </a:cubicBezTo>
                <a:cubicBezTo>
                  <a:pt x="1424410" y="4244593"/>
                  <a:pt x="1325811" y="4190891"/>
                  <a:pt x="1233478" y="4065243"/>
                </a:cubicBezTo>
                <a:cubicBezTo>
                  <a:pt x="1202066" y="4022487"/>
                  <a:pt x="1182235" y="3966247"/>
                  <a:pt x="1156852" y="3919209"/>
                </a:cubicBezTo>
                <a:cubicBezTo>
                  <a:pt x="1244107" y="3735813"/>
                  <a:pt x="1158756" y="3673544"/>
                  <a:pt x="1184694" y="3579070"/>
                </a:cubicBezTo>
                <a:cubicBezTo>
                  <a:pt x="1206746" y="3578118"/>
                  <a:pt x="1230940" y="3586526"/>
                  <a:pt x="1252198" y="3581687"/>
                </a:cubicBezTo>
                <a:cubicBezTo>
                  <a:pt x="1265921" y="3578674"/>
                  <a:pt x="1277661" y="3569948"/>
                  <a:pt x="1284483" y="3557653"/>
                </a:cubicBezTo>
                <a:cubicBezTo>
                  <a:pt x="1299555" y="3530604"/>
                  <a:pt x="1310422" y="3439858"/>
                  <a:pt x="1301696" y="3411539"/>
                </a:cubicBezTo>
                <a:cubicBezTo>
                  <a:pt x="1294716" y="3388852"/>
                  <a:pt x="1270046" y="3384173"/>
                  <a:pt x="1250850" y="3374178"/>
                </a:cubicBezTo>
                <a:cubicBezTo>
                  <a:pt x="1204842" y="3350222"/>
                  <a:pt x="1213172" y="3309053"/>
                  <a:pt x="1198735" y="3268122"/>
                </a:cubicBezTo>
                <a:cubicBezTo>
                  <a:pt x="1193499" y="3253289"/>
                  <a:pt x="1184615" y="3241311"/>
                  <a:pt x="1169861" y="3234807"/>
                </a:cubicBezTo>
                <a:cubicBezTo>
                  <a:pt x="1131627" y="3217831"/>
                  <a:pt x="1038977" y="3234331"/>
                  <a:pt x="1001299" y="3249005"/>
                </a:cubicBezTo>
                <a:cubicBezTo>
                  <a:pt x="951801" y="3268202"/>
                  <a:pt x="932367" y="3307388"/>
                  <a:pt x="911663" y="3353236"/>
                </a:cubicBezTo>
                <a:cubicBezTo>
                  <a:pt x="759283" y="3399799"/>
                  <a:pt x="626813" y="3490942"/>
                  <a:pt x="484348" y="3559160"/>
                </a:cubicBezTo>
                <a:cubicBezTo>
                  <a:pt x="409705" y="3594855"/>
                  <a:pt x="314120" y="3620080"/>
                  <a:pt x="248203" y="3669498"/>
                </a:cubicBezTo>
                <a:cubicBezTo>
                  <a:pt x="218298" y="3691868"/>
                  <a:pt x="200926" y="3730974"/>
                  <a:pt x="183792" y="3763179"/>
                </a:cubicBezTo>
                <a:cubicBezTo>
                  <a:pt x="159202" y="3843613"/>
                  <a:pt x="104548" y="3996311"/>
                  <a:pt x="49736" y="4061197"/>
                </a:cubicBezTo>
                <a:cubicBezTo>
                  <a:pt x="35933" y="4077538"/>
                  <a:pt x="17530" y="4089674"/>
                  <a:pt x="0" y="4101573"/>
                </a:cubicBezTo>
                <a:cubicBezTo>
                  <a:pt x="35696" y="3925316"/>
                  <a:pt x="60206" y="3741207"/>
                  <a:pt x="67028" y="3561460"/>
                </a:cubicBezTo>
                <a:lnTo>
                  <a:pt x="67583" y="3553448"/>
                </a:lnTo>
                <a:lnTo>
                  <a:pt x="66076" y="3476822"/>
                </a:lnTo>
                <a:cubicBezTo>
                  <a:pt x="69170" y="3181105"/>
                  <a:pt x="53464" y="2884515"/>
                  <a:pt x="44183" y="2588956"/>
                </a:cubicBezTo>
                <a:cubicBezTo>
                  <a:pt x="362111" y="2455137"/>
                  <a:pt x="587786" y="2258891"/>
                  <a:pt x="761266" y="1958335"/>
                </a:cubicBezTo>
                <a:lnTo>
                  <a:pt x="789347" y="1916135"/>
                </a:lnTo>
                <a:cubicBezTo>
                  <a:pt x="851536" y="1801989"/>
                  <a:pt x="911108" y="1688636"/>
                  <a:pt x="956164" y="1566398"/>
                </a:cubicBezTo>
                <a:cubicBezTo>
                  <a:pt x="980912" y="1503892"/>
                  <a:pt x="1002885" y="1441544"/>
                  <a:pt x="1023192" y="1377530"/>
                </a:cubicBezTo>
                <a:cubicBezTo>
                  <a:pt x="1048417" y="1316292"/>
                  <a:pt x="1064837" y="1247915"/>
                  <a:pt x="1083081" y="1184298"/>
                </a:cubicBezTo>
                <a:cubicBezTo>
                  <a:pt x="1122664" y="1049051"/>
                  <a:pt x="1158438" y="912774"/>
                  <a:pt x="1190405" y="775545"/>
                </a:cubicBezTo>
                <a:cubicBezTo>
                  <a:pt x="1211188" y="727078"/>
                  <a:pt x="1219597" y="668220"/>
                  <a:pt x="1228957" y="616501"/>
                </a:cubicBezTo>
                <a:cubicBezTo>
                  <a:pt x="1244028" y="566369"/>
                  <a:pt x="1254420" y="516554"/>
                  <a:pt x="1276789" y="468880"/>
                </a:cubicBezTo>
                <a:cubicBezTo>
                  <a:pt x="1304393" y="455078"/>
                  <a:pt x="1323589" y="446749"/>
                  <a:pt x="1342389" y="421445"/>
                </a:cubicBezTo>
                <a:cubicBezTo>
                  <a:pt x="1369993" y="386860"/>
                  <a:pt x="1395456" y="399869"/>
                  <a:pt x="1421316" y="347674"/>
                </a:cubicBezTo>
                <a:cubicBezTo>
                  <a:pt x="1442495" y="307854"/>
                  <a:pt x="1499687" y="251376"/>
                  <a:pt x="1531654" y="216473"/>
                </a:cubicBezTo>
                <a:cubicBezTo>
                  <a:pt x="1549661" y="213142"/>
                  <a:pt x="1551724" y="234321"/>
                  <a:pt x="1569492" y="239715"/>
                </a:cubicBezTo>
                <a:lnTo>
                  <a:pt x="1579646" y="230355"/>
                </a:lnTo>
                <a:cubicBezTo>
                  <a:pt x="1589719" y="206003"/>
                  <a:pt x="1584484" y="175463"/>
                  <a:pt x="1582818" y="149604"/>
                </a:cubicBezTo>
                <a:cubicBezTo>
                  <a:pt x="1642311" y="112560"/>
                  <a:pt x="1684987" y="59730"/>
                  <a:pt x="1718937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782105F1-C526-3EF7-9C52-F9BB7AE6EC46}"/>
              </a:ext>
            </a:extLst>
          </p:cNvPr>
          <p:cNvSpPr/>
          <p:nvPr/>
        </p:nvSpPr>
        <p:spPr>
          <a:xfrm>
            <a:off x="2823752" y="2372650"/>
            <a:ext cx="3139776" cy="3112425"/>
          </a:xfrm>
          <a:custGeom>
            <a:avLst/>
            <a:gdLst>
              <a:gd name="connsiteX0" fmla="*/ 1225467 w 3139776"/>
              <a:gd name="connsiteY0" fmla="*/ 0 h 3112425"/>
              <a:gd name="connsiteX1" fmla="*/ 1437339 w 3139776"/>
              <a:gd name="connsiteY1" fmla="*/ 115892 h 3112425"/>
              <a:gd name="connsiteX2" fmla="*/ 1323986 w 3139776"/>
              <a:gd name="connsiteY2" fmla="*/ 161106 h 3112425"/>
              <a:gd name="connsiteX3" fmla="*/ 1322400 w 3139776"/>
              <a:gd name="connsiteY3" fmla="*/ 163724 h 3112425"/>
              <a:gd name="connsiteX4" fmla="*/ 1326366 w 3139776"/>
              <a:gd name="connsiteY4" fmla="*/ 174829 h 3112425"/>
              <a:gd name="connsiteX5" fmla="*/ 1447413 w 3139776"/>
              <a:gd name="connsiteY5" fmla="*/ 162772 h 3112425"/>
              <a:gd name="connsiteX6" fmla="*/ 1378878 w 3139776"/>
              <a:gd name="connsiteY6" fmla="*/ 251297 h 3112425"/>
              <a:gd name="connsiteX7" fmla="*/ 1313516 w 3139776"/>
              <a:gd name="connsiteY7" fmla="*/ 241698 h 3112425"/>
              <a:gd name="connsiteX8" fmla="*/ 1260448 w 3139776"/>
              <a:gd name="connsiteY8" fmla="*/ 203782 h 3112425"/>
              <a:gd name="connsiteX9" fmla="*/ 1367614 w 3139776"/>
              <a:gd name="connsiteY9" fmla="*/ 287865 h 3112425"/>
              <a:gd name="connsiteX10" fmla="*/ 1456773 w 3139776"/>
              <a:gd name="connsiteY10" fmla="*/ 259705 h 3112425"/>
              <a:gd name="connsiteX11" fmla="*/ 1514838 w 3139776"/>
              <a:gd name="connsiteY11" fmla="*/ 203782 h 3112425"/>
              <a:gd name="connsiteX12" fmla="*/ 1521581 w 3139776"/>
              <a:gd name="connsiteY12" fmla="*/ 207669 h 3112425"/>
              <a:gd name="connsiteX13" fmla="*/ 1504129 w 3139776"/>
              <a:gd name="connsiteY13" fmla="*/ 265416 h 3112425"/>
              <a:gd name="connsiteX14" fmla="*/ 1559259 w 3139776"/>
              <a:gd name="connsiteY14" fmla="*/ 284374 h 3112425"/>
              <a:gd name="connsiteX15" fmla="*/ 1658652 w 3139776"/>
              <a:gd name="connsiteY15" fmla="*/ 248282 h 3112425"/>
              <a:gd name="connsiteX16" fmla="*/ 1732105 w 3139776"/>
              <a:gd name="connsiteY16" fmla="*/ 284850 h 3112425"/>
              <a:gd name="connsiteX17" fmla="*/ 1715526 w 3139776"/>
              <a:gd name="connsiteY17" fmla="*/ 342915 h 3112425"/>
              <a:gd name="connsiteX18" fmla="*/ 1677213 w 3139776"/>
              <a:gd name="connsiteY18" fmla="*/ 332365 h 3112425"/>
              <a:gd name="connsiteX19" fmla="*/ 1696251 w 3139776"/>
              <a:gd name="connsiteY19" fmla="*/ 364570 h 3112425"/>
              <a:gd name="connsiteX20" fmla="*/ 1699027 w 3139776"/>
              <a:gd name="connsiteY20" fmla="*/ 430964 h 3112425"/>
              <a:gd name="connsiteX21" fmla="*/ 1705452 w 3139776"/>
              <a:gd name="connsiteY21" fmla="*/ 425808 h 3112425"/>
              <a:gd name="connsiteX22" fmla="*/ 1712036 w 3139776"/>
              <a:gd name="connsiteY22" fmla="*/ 445480 h 3112425"/>
              <a:gd name="connsiteX23" fmla="*/ 1727345 w 3139776"/>
              <a:gd name="connsiteY23" fmla="*/ 426284 h 3112425"/>
              <a:gd name="connsiteX24" fmla="*/ 1739720 w 3139776"/>
              <a:gd name="connsiteY24" fmla="*/ 538606 h 3112425"/>
              <a:gd name="connsiteX25" fmla="*/ 1725997 w 3139776"/>
              <a:gd name="connsiteY25" fmla="*/ 556216 h 3112425"/>
              <a:gd name="connsiteX26" fmla="*/ 1757250 w 3139776"/>
              <a:gd name="connsiteY26" fmla="*/ 665840 h 3112425"/>
              <a:gd name="connsiteX27" fmla="*/ 1437260 w 3139776"/>
              <a:gd name="connsiteY27" fmla="*/ 408277 h 3112425"/>
              <a:gd name="connsiteX28" fmla="*/ 1481046 w 3139776"/>
              <a:gd name="connsiteY28" fmla="*/ 541779 h 3112425"/>
              <a:gd name="connsiteX29" fmla="*/ 1624066 w 3139776"/>
              <a:gd name="connsiteY29" fmla="*/ 657908 h 3112425"/>
              <a:gd name="connsiteX30" fmla="*/ 1763279 w 3139776"/>
              <a:gd name="connsiteY30" fmla="*/ 722001 h 3112425"/>
              <a:gd name="connsiteX31" fmla="*/ 1901143 w 3139776"/>
              <a:gd name="connsiteY31" fmla="*/ 824487 h 3112425"/>
              <a:gd name="connsiteX32" fmla="*/ 1724807 w 3139776"/>
              <a:gd name="connsiteY32" fmla="*/ 914678 h 3112425"/>
              <a:gd name="connsiteX33" fmla="*/ 1602966 w 3139776"/>
              <a:gd name="connsiteY33" fmla="*/ 906746 h 3112425"/>
              <a:gd name="connsiteX34" fmla="*/ 1509127 w 3139776"/>
              <a:gd name="connsiteY34" fmla="*/ 675439 h 3112425"/>
              <a:gd name="connsiteX35" fmla="*/ 1542443 w 3139776"/>
              <a:gd name="connsiteY35" fmla="*/ 816872 h 3112425"/>
              <a:gd name="connsiteX36" fmla="*/ 1403151 w 3139776"/>
              <a:gd name="connsiteY36" fmla="*/ 728030 h 3112425"/>
              <a:gd name="connsiteX37" fmla="*/ 1582263 w 3139776"/>
              <a:gd name="connsiteY37" fmla="*/ 897306 h 3112425"/>
              <a:gd name="connsiteX38" fmla="*/ 1331919 w 3139776"/>
              <a:gd name="connsiteY38" fmla="*/ 843525 h 3112425"/>
              <a:gd name="connsiteX39" fmla="*/ 1247201 w 3139776"/>
              <a:gd name="connsiteY39" fmla="*/ 733265 h 3112425"/>
              <a:gd name="connsiteX40" fmla="*/ 1291226 w 3139776"/>
              <a:gd name="connsiteY40" fmla="*/ 821790 h 3112425"/>
              <a:gd name="connsiteX41" fmla="*/ 1264573 w 3139776"/>
              <a:gd name="connsiteY41" fmla="*/ 821394 h 3112425"/>
              <a:gd name="connsiteX42" fmla="*/ 1307249 w 3139776"/>
              <a:gd name="connsiteY42" fmla="*/ 869939 h 3112425"/>
              <a:gd name="connsiteX43" fmla="*/ 1231019 w 3139776"/>
              <a:gd name="connsiteY43" fmla="*/ 881441 h 3112425"/>
              <a:gd name="connsiteX44" fmla="*/ 1257672 w 3139776"/>
              <a:gd name="connsiteY44" fmla="*/ 892705 h 3112425"/>
              <a:gd name="connsiteX45" fmla="*/ 1407038 w 3139776"/>
              <a:gd name="connsiteY45" fmla="*/ 872874 h 3112425"/>
              <a:gd name="connsiteX46" fmla="*/ 1800164 w 3139776"/>
              <a:gd name="connsiteY46" fmla="*/ 952118 h 3112425"/>
              <a:gd name="connsiteX47" fmla="*/ 1926526 w 3139776"/>
              <a:gd name="connsiteY47" fmla="*/ 890881 h 3112425"/>
              <a:gd name="connsiteX48" fmla="*/ 2084935 w 3139776"/>
              <a:gd name="connsiteY48" fmla="*/ 844080 h 3112425"/>
              <a:gd name="connsiteX49" fmla="*/ 2165925 w 3139776"/>
              <a:gd name="connsiteY49" fmla="*/ 778083 h 3112425"/>
              <a:gd name="connsiteX50" fmla="*/ 2614736 w 3139776"/>
              <a:gd name="connsiteY50" fmla="*/ 926814 h 3112425"/>
              <a:gd name="connsiteX51" fmla="*/ 2786709 w 3139776"/>
              <a:gd name="connsiteY51" fmla="*/ 1120125 h 3112425"/>
              <a:gd name="connsiteX52" fmla="*/ 3138666 w 3139776"/>
              <a:gd name="connsiteY52" fmla="*/ 1516266 h 3112425"/>
              <a:gd name="connsiteX53" fmla="*/ 3139777 w 3139776"/>
              <a:gd name="connsiteY53" fmla="*/ 1519994 h 3112425"/>
              <a:gd name="connsiteX54" fmla="*/ 3048635 w 3139776"/>
              <a:gd name="connsiteY54" fmla="*/ 1522136 h 3112425"/>
              <a:gd name="connsiteX55" fmla="*/ 3043717 w 3139776"/>
              <a:gd name="connsiteY55" fmla="*/ 1526261 h 3112425"/>
              <a:gd name="connsiteX56" fmla="*/ 3058391 w 3139776"/>
              <a:gd name="connsiteY56" fmla="*/ 1558466 h 3112425"/>
              <a:gd name="connsiteX57" fmla="*/ 3093135 w 3139776"/>
              <a:gd name="connsiteY57" fmla="*/ 1584405 h 3112425"/>
              <a:gd name="connsiteX58" fmla="*/ 2995408 w 3139776"/>
              <a:gd name="connsiteY58" fmla="*/ 1639931 h 3112425"/>
              <a:gd name="connsiteX59" fmla="*/ 3004848 w 3139776"/>
              <a:gd name="connsiteY59" fmla="*/ 1661904 h 3112425"/>
              <a:gd name="connsiteX60" fmla="*/ 3088376 w 3139776"/>
              <a:gd name="connsiteY60" fmla="*/ 1683242 h 3112425"/>
              <a:gd name="connsiteX61" fmla="*/ 2942183 w 3139776"/>
              <a:gd name="connsiteY61" fmla="*/ 1829435 h 3112425"/>
              <a:gd name="connsiteX62" fmla="*/ 2846915 w 3139776"/>
              <a:gd name="connsiteY62" fmla="*/ 1737737 h 3112425"/>
              <a:gd name="connsiteX63" fmla="*/ 2818676 w 3139776"/>
              <a:gd name="connsiteY63" fmla="*/ 1740513 h 3112425"/>
              <a:gd name="connsiteX64" fmla="*/ 2792182 w 3139776"/>
              <a:gd name="connsiteY64" fmla="*/ 1783824 h 3112425"/>
              <a:gd name="connsiteX65" fmla="*/ 2792976 w 3139776"/>
              <a:gd name="connsiteY65" fmla="*/ 1831894 h 3112425"/>
              <a:gd name="connsiteX66" fmla="*/ 2717301 w 3139776"/>
              <a:gd name="connsiteY66" fmla="*/ 1808097 h 3112425"/>
              <a:gd name="connsiteX67" fmla="*/ 2703895 w 3139776"/>
              <a:gd name="connsiteY67" fmla="*/ 1813649 h 3112425"/>
              <a:gd name="connsiteX68" fmla="*/ 2715001 w 3139776"/>
              <a:gd name="connsiteY68" fmla="*/ 1856087 h 3112425"/>
              <a:gd name="connsiteX69" fmla="*/ 2613625 w 3139776"/>
              <a:gd name="connsiteY69" fmla="*/ 1882740 h 3112425"/>
              <a:gd name="connsiteX70" fmla="*/ 2624175 w 3139776"/>
              <a:gd name="connsiteY70" fmla="*/ 1912803 h 3112425"/>
              <a:gd name="connsiteX71" fmla="*/ 2699374 w 3139776"/>
              <a:gd name="connsiteY71" fmla="*/ 1965157 h 3112425"/>
              <a:gd name="connsiteX72" fmla="*/ 2562065 w 3139776"/>
              <a:gd name="connsiteY72" fmla="*/ 1991810 h 3112425"/>
              <a:gd name="connsiteX73" fmla="*/ 2557623 w 3139776"/>
              <a:gd name="connsiteY73" fmla="*/ 2011165 h 3112425"/>
              <a:gd name="connsiteX74" fmla="*/ 2647972 w 3139776"/>
              <a:gd name="connsiteY74" fmla="*/ 2058838 h 3112425"/>
              <a:gd name="connsiteX75" fmla="*/ 2462990 w 3139776"/>
              <a:gd name="connsiteY75" fmla="*/ 2254608 h 3112425"/>
              <a:gd name="connsiteX76" fmla="*/ 2403895 w 3139776"/>
              <a:gd name="connsiteY76" fmla="*/ 2159182 h 3112425"/>
              <a:gd name="connsiteX77" fmla="*/ 2379145 w 3139776"/>
              <a:gd name="connsiteY77" fmla="*/ 2158627 h 3112425"/>
              <a:gd name="connsiteX78" fmla="*/ 2354000 w 3139776"/>
              <a:gd name="connsiteY78" fmla="*/ 2189246 h 3112425"/>
              <a:gd name="connsiteX79" fmla="*/ 2343609 w 3139776"/>
              <a:gd name="connsiteY79" fmla="*/ 2259923 h 3112425"/>
              <a:gd name="connsiteX80" fmla="*/ 2246517 w 3139776"/>
              <a:gd name="connsiteY80" fmla="*/ 2255719 h 3112425"/>
              <a:gd name="connsiteX81" fmla="*/ 2344164 w 3139776"/>
              <a:gd name="connsiteY81" fmla="*/ 2351383 h 3112425"/>
              <a:gd name="connsiteX82" fmla="*/ 2270314 w 3139776"/>
              <a:gd name="connsiteY82" fmla="*/ 2329172 h 3112425"/>
              <a:gd name="connsiteX83" fmla="*/ 2149108 w 3139776"/>
              <a:gd name="connsiteY83" fmla="*/ 2393820 h 3112425"/>
              <a:gd name="connsiteX84" fmla="*/ 2294111 w 3139776"/>
              <a:gd name="connsiteY84" fmla="*/ 2443318 h 3112425"/>
              <a:gd name="connsiteX85" fmla="*/ 2178933 w 3139776"/>
              <a:gd name="connsiteY85" fmla="*/ 2517247 h 3112425"/>
              <a:gd name="connsiteX86" fmla="*/ 2180361 w 3139776"/>
              <a:gd name="connsiteY86" fmla="*/ 2554530 h 3112425"/>
              <a:gd name="connsiteX87" fmla="*/ 2212329 w 3139776"/>
              <a:gd name="connsiteY87" fmla="*/ 2607359 h 3112425"/>
              <a:gd name="connsiteX88" fmla="*/ 2172826 w 3139776"/>
              <a:gd name="connsiteY88" fmla="*/ 2602282 h 3112425"/>
              <a:gd name="connsiteX89" fmla="*/ 2021952 w 3139776"/>
              <a:gd name="connsiteY89" fmla="*/ 2653287 h 3112425"/>
              <a:gd name="connsiteX90" fmla="*/ 2039641 w 3139776"/>
              <a:gd name="connsiteY90" fmla="*/ 2692394 h 3112425"/>
              <a:gd name="connsiteX91" fmla="*/ 1965395 w 3139776"/>
              <a:gd name="connsiteY91" fmla="*/ 2691045 h 3112425"/>
              <a:gd name="connsiteX92" fmla="*/ 1915262 w 3139776"/>
              <a:gd name="connsiteY92" fmla="*/ 2717301 h 3112425"/>
              <a:gd name="connsiteX93" fmla="*/ 1850693 w 3139776"/>
              <a:gd name="connsiteY93" fmla="*/ 2647497 h 3112425"/>
              <a:gd name="connsiteX94" fmla="*/ 1833004 w 3139776"/>
              <a:gd name="connsiteY94" fmla="*/ 2637026 h 3112425"/>
              <a:gd name="connsiteX95" fmla="*/ 1775415 w 3139776"/>
              <a:gd name="connsiteY95" fmla="*/ 2731817 h 3112425"/>
              <a:gd name="connsiteX96" fmla="*/ 1792628 w 3139776"/>
              <a:gd name="connsiteY96" fmla="*/ 2767830 h 3112425"/>
              <a:gd name="connsiteX97" fmla="*/ 1629381 w 3139776"/>
              <a:gd name="connsiteY97" fmla="*/ 2816138 h 3112425"/>
              <a:gd name="connsiteX98" fmla="*/ 1623432 w 3139776"/>
              <a:gd name="connsiteY98" fmla="*/ 2821929 h 3112425"/>
              <a:gd name="connsiteX99" fmla="*/ 1744955 w 3139776"/>
              <a:gd name="connsiteY99" fmla="*/ 2853420 h 3112425"/>
              <a:gd name="connsiteX100" fmla="*/ 1580280 w 3139776"/>
              <a:gd name="connsiteY100" fmla="*/ 2906011 h 3112425"/>
              <a:gd name="connsiteX101" fmla="*/ 1702993 w 3139776"/>
              <a:gd name="connsiteY101" fmla="*/ 2954002 h 3112425"/>
              <a:gd name="connsiteX102" fmla="*/ 1611216 w 3139776"/>
              <a:gd name="connsiteY102" fmla="*/ 2994854 h 3112425"/>
              <a:gd name="connsiteX103" fmla="*/ 1613437 w 3139776"/>
              <a:gd name="connsiteY103" fmla="*/ 3003658 h 3112425"/>
              <a:gd name="connsiteX104" fmla="*/ 1696806 w 3139776"/>
              <a:gd name="connsiteY104" fmla="*/ 3032136 h 3112425"/>
              <a:gd name="connsiteX105" fmla="*/ 1660714 w 3139776"/>
              <a:gd name="connsiteY105" fmla="*/ 3054346 h 3112425"/>
              <a:gd name="connsiteX106" fmla="*/ 1598524 w 3139776"/>
              <a:gd name="connsiteY106" fmla="*/ 3065610 h 3112425"/>
              <a:gd name="connsiteX107" fmla="*/ 1272426 w 3139776"/>
              <a:gd name="connsiteY107" fmla="*/ 3077905 h 3112425"/>
              <a:gd name="connsiteX108" fmla="*/ 1088158 w 3139776"/>
              <a:gd name="connsiteY108" fmla="*/ 3109000 h 3112425"/>
              <a:gd name="connsiteX109" fmla="*/ 1012483 w 3139776"/>
              <a:gd name="connsiteY109" fmla="*/ 3111141 h 3112425"/>
              <a:gd name="connsiteX110" fmla="*/ 1050082 w 3139776"/>
              <a:gd name="connsiteY110" fmla="*/ 2820739 h 3112425"/>
              <a:gd name="connsiteX111" fmla="*/ 839558 w 3139776"/>
              <a:gd name="connsiteY111" fmla="*/ 2449426 h 3112425"/>
              <a:gd name="connsiteX112" fmla="*/ 928400 w 3139776"/>
              <a:gd name="connsiteY112" fmla="*/ 2355825 h 3112425"/>
              <a:gd name="connsiteX113" fmla="*/ 916819 w 3139776"/>
              <a:gd name="connsiteY113" fmla="*/ 2393583 h 3112425"/>
              <a:gd name="connsiteX114" fmla="*/ 1342389 w 3139776"/>
              <a:gd name="connsiteY114" fmla="*/ 2737687 h 3112425"/>
              <a:gd name="connsiteX115" fmla="*/ 1371263 w 3139776"/>
              <a:gd name="connsiteY115" fmla="*/ 2802256 h 3112425"/>
              <a:gd name="connsiteX116" fmla="*/ 1280755 w 3139776"/>
              <a:gd name="connsiteY116" fmla="*/ 2810347 h 3112425"/>
              <a:gd name="connsiteX117" fmla="*/ 1284562 w 3139776"/>
              <a:gd name="connsiteY117" fmla="*/ 2837555 h 3112425"/>
              <a:gd name="connsiteX118" fmla="*/ 1349925 w 3139776"/>
              <a:gd name="connsiteY118" fmla="*/ 2894509 h 3112425"/>
              <a:gd name="connsiteX119" fmla="*/ 1429566 w 3139776"/>
              <a:gd name="connsiteY119" fmla="*/ 2890623 h 3112425"/>
              <a:gd name="connsiteX120" fmla="*/ 1474859 w 3139776"/>
              <a:gd name="connsiteY120" fmla="*/ 2835176 h 3112425"/>
              <a:gd name="connsiteX121" fmla="*/ 1469148 w 3139776"/>
              <a:gd name="connsiteY121" fmla="*/ 2719760 h 3112425"/>
              <a:gd name="connsiteX122" fmla="*/ 1233478 w 3139776"/>
              <a:gd name="connsiteY122" fmla="*/ 2376449 h 3112425"/>
              <a:gd name="connsiteX123" fmla="*/ 1156852 w 3139776"/>
              <a:gd name="connsiteY123" fmla="*/ 2230414 h 3112425"/>
              <a:gd name="connsiteX124" fmla="*/ 1184694 w 3139776"/>
              <a:gd name="connsiteY124" fmla="*/ 1890276 h 3112425"/>
              <a:gd name="connsiteX125" fmla="*/ 1252199 w 3139776"/>
              <a:gd name="connsiteY125" fmla="*/ 1892894 h 3112425"/>
              <a:gd name="connsiteX126" fmla="*/ 1284483 w 3139776"/>
              <a:gd name="connsiteY126" fmla="*/ 1868858 h 3112425"/>
              <a:gd name="connsiteX127" fmla="*/ 1301696 w 3139776"/>
              <a:gd name="connsiteY127" fmla="*/ 1722745 h 3112425"/>
              <a:gd name="connsiteX128" fmla="*/ 1250850 w 3139776"/>
              <a:gd name="connsiteY128" fmla="*/ 1685383 h 3112425"/>
              <a:gd name="connsiteX129" fmla="*/ 1198735 w 3139776"/>
              <a:gd name="connsiteY129" fmla="*/ 1579328 h 3112425"/>
              <a:gd name="connsiteX130" fmla="*/ 1169861 w 3139776"/>
              <a:gd name="connsiteY130" fmla="*/ 1546012 h 3112425"/>
              <a:gd name="connsiteX131" fmla="*/ 1001299 w 3139776"/>
              <a:gd name="connsiteY131" fmla="*/ 1560211 h 3112425"/>
              <a:gd name="connsiteX132" fmla="*/ 911663 w 3139776"/>
              <a:gd name="connsiteY132" fmla="*/ 1664442 h 3112425"/>
              <a:gd name="connsiteX133" fmla="*/ 484348 w 3139776"/>
              <a:gd name="connsiteY133" fmla="*/ 1870366 h 3112425"/>
              <a:gd name="connsiteX134" fmla="*/ 248203 w 3139776"/>
              <a:gd name="connsiteY134" fmla="*/ 1980705 h 3112425"/>
              <a:gd name="connsiteX135" fmla="*/ 183792 w 3139776"/>
              <a:gd name="connsiteY135" fmla="*/ 2074385 h 3112425"/>
              <a:gd name="connsiteX136" fmla="*/ 49736 w 3139776"/>
              <a:gd name="connsiteY136" fmla="*/ 2372403 h 3112425"/>
              <a:gd name="connsiteX137" fmla="*/ 0 w 3139776"/>
              <a:gd name="connsiteY137" fmla="*/ 2412779 h 3112425"/>
              <a:gd name="connsiteX138" fmla="*/ 67028 w 3139776"/>
              <a:gd name="connsiteY138" fmla="*/ 1872666 h 3112425"/>
              <a:gd name="connsiteX139" fmla="*/ 67583 w 3139776"/>
              <a:gd name="connsiteY139" fmla="*/ 1864655 h 3112425"/>
              <a:gd name="connsiteX140" fmla="*/ 66076 w 3139776"/>
              <a:gd name="connsiteY140" fmla="*/ 1788028 h 3112425"/>
              <a:gd name="connsiteX141" fmla="*/ 44183 w 3139776"/>
              <a:gd name="connsiteY141" fmla="*/ 900162 h 3112425"/>
              <a:gd name="connsiteX142" fmla="*/ 761266 w 3139776"/>
              <a:gd name="connsiteY142" fmla="*/ 269541 h 3112425"/>
              <a:gd name="connsiteX143" fmla="*/ 1225467 w 3139776"/>
              <a:gd name="connsiteY143" fmla="*/ 0 h 311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3139776" h="3112425">
                <a:moveTo>
                  <a:pt x="1225467" y="0"/>
                </a:moveTo>
                <a:cubicBezTo>
                  <a:pt x="1295985" y="38393"/>
                  <a:pt x="1364044" y="83052"/>
                  <a:pt x="1437339" y="115892"/>
                </a:cubicBezTo>
                <a:cubicBezTo>
                  <a:pt x="1401961" y="123586"/>
                  <a:pt x="1345483" y="128425"/>
                  <a:pt x="1323986" y="161106"/>
                </a:cubicBezTo>
                <a:cubicBezTo>
                  <a:pt x="1323431" y="161978"/>
                  <a:pt x="1322955" y="162851"/>
                  <a:pt x="1322400" y="163724"/>
                </a:cubicBezTo>
                <a:lnTo>
                  <a:pt x="1326366" y="174829"/>
                </a:lnTo>
                <a:cubicBezTo>
                  <a:pt x="1368169" y="192677"/>
                  <a:pt x="1406482" y="174908"/>
                  <a:pt x="1447413" y="162772"/>
                </a:cubicBezTo>
                <a:cubicBezTo>
                  <a:pt x="1432897" y="194818"/>
                  <a:pt x="1414891" y="238208"/>
                  <a:pt x="1378878" y="251297"/>
                </a:cubicBezTo>
                <a:cubicBezTo>
                  <a:pt x="1357936" y="258912"/>
                  <a:pt x="1332315" y="252169"/>
                  <a:pt x="1313516" y="241698"/>
                </a:cubicBezTo>
                <a:cubicBezTo>
                  <a:pt x="1294874" y="231386"/>
                  <a:pt x="1277344" y="216791"/>
                  <a:pt x="1260448" y="203782"/>
                </a:cubicBezTo>
                <a:cubicBezTo>
                  <a:pt x="1289560" y="242174"/>
                  <a:pt x="1316292" y="280091"/>
                  <a:pt x="1367614" y="287865"/>
                </a:cubicBezTo>
                <a:cubicBezTo>
                  <a:pt x="1400930" y="292941"/>
                  <a:pt x="1430914" y="279694"/>
                  <a:pt x="1456773" y="259705"/>
                </a:cubicBezTo>
                <a:cubicBezTo>
                  <a:pt x="1477794" y="243443"/>
                  <a:pt x="1496356" y="222899"/>
                  <a:pt x="1514838" y="203782"/>
                </a:cubicBezTo>
                <a:lnTo>
                  <a:pt x="1521581" y="207669"/>
                </a:lnTo>
                <a:cubicBezTo>
                  <a:pt x="1521501" y="227103"/>
                  <a:pt x="1514283" y="248838"/>
                  <a:pt x="1504129" y="265416"/>
                </a:cubicBezTo>
                <a:lnTo>
                  <a:pt x="1559259" y="284374"/>
                </a:lnTo>
                <a:cubicBezTo>
                  <a:pt x="1590116" y="265416"/>
                  <a:pt x="1620179" y="239715"/>
                  <a:pt x="1658652" y="248282"/>
                </a:cubicBezTo>
                <a:cubicBezTo>
                  <a:pt x="1682924" y="253676"/>
                  <a:pt x="1710449" y="272397"/>
                  <a:pt x="1732105" y="284850"/>
                </a:cubicBezTo>
                <a:cubicBezTo>
                  <a:pt x="1727266" y="304443"/>
                  <a:pt x="1722983" y="324115"/>
                  <a:pt x="1715526" y="342915"/>
                </a:cubicBezTo>
                <a:cubicBezTo>
                  <a:pt x="1700613" y="344502"/>
                  <a:pt x="1686335" y="326178"/>
                  <a:pt x="1677213" y="332365"/>
                </a:cubicBezTo>
                <a:lnTo>
                  <a:pt x="1696251" y="364570"/>
                </a:lnTo>
                <a:cubicBezTo>
                  <a:pt x="1708546" y="385115"/>
                  <a:pt x="1702359" y="408515"/>
                  <a:pt x="1699027" y="430964"/>
                </a:cubicBezTo>
                <a:lnTo>
                  <a:pt x="1705452" y="425808"/>
                </a:lnTo>
                <a:lnTo>
                  <a:pt x="1712036" y="445480"/>
                </a:lnTo>
                <a:cubicBezTo>
                  <a:pt x="1722269" y="440562"/>
                  <a:pt x="1722507" y="436199"/>
                  <a:pt x="1727345" y="426284"/>
                </a:cubicBezTo>
                <a:cubicBezTo>
                  <a:pt x="1737420" y="440086"/>
                  <a:pt x="1731074" y="510922"/>
                  <a:pt x="1739720" y="538606"/>
                </a:cubicBezTo>
                <a:lnTo>
                  <a:pt x="1725997" y="556216"/>
                </a:lnTo>
                <a:cubicBezTo>
                  <a:pt x="1735912" y="592863"/>
                  <a:pt x="1746304" y="629431"/>
                  <a:pt x="1757250" y="665840"/>
                </a:cubicBezTo>
                <a:cubicBezTo>
                  <a:pt x="1561877" y="590800"/>
                  <a:pt x="1550137" y="585407"/>
                  <a:pt x="1437260" y="408277"/>
                </a:cubicBezTo>
                <a:lnTo>
                  <a:pt x="1481046" y="541779"/>
                </a:lnTo>
                <a:cubicBezTo>
                  <a:pt x="1526657" y="582948"/>
                  <a:pt x="1571237" y="625941"/>
                  <a:pt x="1624066" y="657908"/>
                </a:cubicBezTo>
                <a:cubicBezTo>
                  <a:pt x="1667694" y="684323"/>
                  <a:pt x="1717509" y="699712"/>
                  <a:pt x="1763279" y="722001"/>
                </a:cubicBezTo>
                <a:cubicBezTo>
                  <a:pt x="1815473" y="747464"/>
                  <a:pt x="1858149" y="786253"/>
                  <a:pt x="1901143" y="824487"/>
                </a:cubicBezTo>
                <a:cubicBezTo>
                  <a:pt x="1840222" y="850188"/>
                  <a:pt x="1781285" y="880331"/>
                  <a:pt x="1724807" y="914678"/>
                </a:cubicBezTo>
                <a:cubicBezTo>
                  <a:pt x="1684273" y="911346"/>
                  <a:pt x="1643580" y="908729"/>
                  <a:pt x="1602966" y="906746"/>
                </a:cubicBezTo>
                <a:cubicBezTo>
                  <a:pt x="1567350" y="830754"/>
                  <a:pt x="1547995" y="750320"/>
                  <a:pt x="1509127" y="675439"/>
                </a:cubicBezTo>
                <a:cubicBezTo>
                  <a:pt x="1519677" y="722636"/>
                  <a:pt x="1533241" y="769516"/>
                  <a:pt x="1542443" y="816872"/>
                </a:cubicBezTo>
                <a:lnTo>
                  <a:pt x="1403151" y="728030"/>
                </a:lnTo>
                <a:cubicBezTo>
                  <a:pt x="1458836" y="791409"/>
                  <a:pt x="1531417" y="827263"/>
                  <a:pt x="1582263" y="897306"/>
                </a:cubicBezTo>
                <a:cubicBezTo>
                  <a:pt x="1488741" y="859152"/>
                  <a:pt x="1430597" y="851854"/>
                  <a:pt x="1331919" y="843525"/>
                </a:cubicBezTo>
                <a:cubicBezTo>
                  <a:pt x="1305266" y="803070"/>
                  <a:pt x="1281151" y="767691"/>
                  <a:pt x="1247201" y="733265"/>
                </a:cubicBezTo>
                <a:cubicBezTo>
                  <a:pt x="1258465" y="759045"/>
                  <a:pt x="1289243" y="795931"/>
                  <a:pt x="1291226" y="821790"/>
                </a:cubicBezTo>
                <a:cubicBezTo>
                  <a:pt x="1281548" y="827819"/>
                  <a:pt x="1275520" y="823773"/>
                  <a:pt x="1264573" y="821394"/>
                </a:cubicBezTo>
                <a:cubicBezTo>
                  <a:pt x="1275202" y="842573"/>
                  <a:pt x="1316450" y="841462"/>
                  <a:pt x="1307249" y="869939"/>
                </a:cubicBezTo>
                <a:cubicBezTo>
                  <a:pt x="1284880" y="883900"/>
                  <a:pt x="1256165" y="873668"/>
                  <a:pt x="1231019" y="881441"/>
                </a:cubicBezTo>
                <a:cubicBezTo>
                  <a:pt x="1239824" y="891515"/>
                  <a:pt x="1243949" y="892071"/>
                  <a:pt x="1257672" y="892705"/>
                </a:cubicBezTo>
                <a:cubicBezTo>
                  <a:pt x="1307090" y="894847"/>
                  <a:pt x="1358412" y="868274"/>
                  <a:pt x="1407038" y="872874"/>
                </a:cubicBezTo>
                <a:cubicBezTo>
                  <a:pt x="1544902" y="885883"/>
                  <a:pt x="1653812" y="1001219"/>
                  <a:pt x="1800164" y="952118"/>
                </a:cubicBezTo>
                <a:cubicBezTo>
                  <a:pt x="1844744" y="937206"/>
                  <a:pt x="1883533" y="909205"/>
                  <a:pt x="1926526" y="890881"/>
                </a:cubicBezTo>
                <a:cubicBezTo>
                  <a:pt x="1976421" y="869622"/>
                  <a:pt x="2038610" y="871129"/>
                  <a:pt x="2084935" y="844080"/>
                </a:cubicBezTo>
                <a:cubicBezTo>
                  <a:pt x="2115475" y="826312"/>
                  <a:pt x="2138082" y="799183"/>
                  <a:pt x="2165925" y="778083"/>
                </a:cubicBezTo>
                <a:cubicBezTo>
                  <a:pt x="2341546" y="765550"/>
                  <a:pt x="2481393" y="811478"/>
                  <a:pt x="2614736" y="926814"/>
                </a:cubicBezTo>
                <a:cubicBezTo>
                  <a:pt x="2680733" y="983927"/>
                  <a:pt x="2725947" y="1058332"/>
                  <a:pt x="2786709" y="1120125"/>
                </a:cubicBezTo>
                <a:cubicBezTo>
                  <a:pt x="2919179" y="1254658"/>
                  <a:pt x="3077905" y="1322717"/>
                  <a:pt x="3138666" y="1516266"/>
                </a:cubicBezTo>
                <a:lnTo>
                  <a:pt x="3139777" y="1519994"/>
                </a:lnTo>
                <a:cubicBezTo>
                  <a:pt x="3114790" y="1516504"/>
                  <a:pt x="3069814" y="1506271"/>
                  <a:pt x="3048635" y="1522136"/>
                </a:cubicBezTo>
                <a:cubicBezTo>
                  <a:pt x="3046890" y="1523405"/>
                  <a:pt x="3045383" y="1524912"/>
                  <a:pt x="3043717" y="1526261"/>
                </a:cubicBezTo>
                <a:cubicBezTo>
                  <a:pt x="3044113" y="1541412"/>
                  <a:pt x="3046810" y="1547996"/>
                  <a:pt x="3058391" y="1558466"/>
                </a:cubicBezTo>
                <a:cubicBezTo>
                  <a:pt x="3068941" y="1567985"/>
                  <a:pt x="3081475" y="1576235"/>
                  <a:pt x="3093135" y="1584405"/>
                </a:cubicBezTo>
                <a:cubicBezTo>
                  <a:pt x="3058550" y="1596541"/>
                  <a:pt x="3014843" y="1606139"/>
                  <a:pt x="2995408" y="1639931"/>
                </a:cubicBezTo>
                <a:cubicBezTo>
                  <a:pt x="2996519" y="1651750"/>
                  <a:pt x="2995805" y="1654209"/>
                  <a:pt x="3004848" y="1661904"/>
                </a:cubicBezTo>
                <a:cubicBezTo>
                  <a:pt x="3025076" y="1679038"/>
                  <a:pt x="3062596" y="1679989"/>
                  <a:pt x="3088376" y="1683242"/>
                </a:cubicBezTo>
                <a:cubicBezTo>
                  <a:pt x="3026424" y="1724410"/>
                  <a:pt x="2983431" y="1766690"/>
                  <a:pt x="2942183" y="1829435"/>
                </a:cubicBezTo>
                <a:cubicBezTo>
                  <a:pt x="2919417" y="1791756"/>
                  <a:pt x="2893002" y="1749239"/>
                  <a:pt x="2846915" y="1737737"/>
                </a:cubicBezTo>
                <a:cubicBezTo>
                  <a:pt x="2836762" y="1735199"/>
                  <a:pt x="2828275" y="1737182"/>
                  <a:pt x="2818676" y="1740513"/>
                </a:cubicBezTo>
                <a:cubicBezTo>
                  <a:pt x="2803763" y="1752253"/>
                  <a:pt x="2794800" y="1764548"/>
                  <a:pt x="2792182" y="1783824"/>
                </a:cubicBezTo>
                <a:cubicBezTo>
                  <a:pt x="2790041" y="1799450"/>
                  <a:pt x="2791786" y="1816188"/>
                  <a:pt x="2792976" y="1831894"/>
                </a:cubicBezTo>
                <a:cubicBezTo>
                  <a:pt x="2768861" y="1821661"/>
                  <a:pt x="2743795" y="1808652"/>
                  <a:pt x="2717301" y="1808097"/>
                </a:cubicBezTo>
                <a:lnTo>
                  <a:pt x="2703895" y="1813649"/>
                </a:lnTo>
                <a:cubicBezTo>
                  <a:pt x="2700326" y="1831259"/>
                  <a:pt x="2724361" y="1846489"/>
                  <a:pt x="2715001" y="1856087"/>
                </a:cubicBezTo>
                <a:cubicBezTo>
                  <a:pt x="2682795" y="1859339"/>
                  <a:pt x="2637819" y="1859260"/>
                  <a:pt x="2613625" y="1882740"/>
                </a:cubicBezTo>
                <a:cubicBezTo>
                  <a:pt x="2612515" y="1897812"/>
                  <a:pt x="2614339" y="1900984"/>
                  <a:pt x="2624175" y="1912803"/>
                </a:cubicBezTo>
                <a:cubicBezTo>
                  <a:pt x="2642182" y="1934617"/>
                  <a:pt x="2675101" y="1950641"/>
                  <a:pt x="2699374" y="1965157"/>
                </a:cubicBezTo>
                <a:cubicBezTo>
                  <a:pt x="2659157" y="1963809"/>
                  <a:pt x="2592525" y="1961587"/>
                  <a:pt x="2562065" y="1991810"/>
                </a:cubicBezTo>
                <a:cubicBezTo>
                  <a:pt x="2555481" y="1998314"/>
                  <a:pt x="2557385" y="2002439"/>
                  <a:pt x="2557623" y="2011165"/>
                </a:cubicBezTo>
                <a:cubicBezTo>
                  <a:pt x="2577295" y="2038690"/>
                  <a:pt x="2617195" y="2048208"/>
                  <a:pt x="2647972" y="2058838"/>
                </a:cubicBezTo>
                <a:cubicBezTo>
                  <a:pt x="2511536" y="2121027"/>
                  <a:pt x="2559685" y="2178378"/>
                  <a:pt x="2462990" y="2254608"/>
                </a:cubicBezTo>
                <a:cubicBezTo>
                  <a:pt x="2451330" y="2222244"/>
                  <a:pt x="2437845" y="2174967"/>
                  <a:pt x="2403895" y="2159182"/>
                </a:cubicBezTo>
                <a:cubicBezTo>
                  <a:pt x="2395407" y="2155295"/>
                  <a:pt x="2387395" y="2154740"/>
                  <a:pt x="2379145" y="2158627"/>
                </a:cubicBezTo>
                <a:cubicBezTo>
                  <a:pt x="2366613" y="2164576"/>
                  <a:pt x="2358521" y="2176316"/>
                  <a:pt x="2354000" y="2189246"/>
                </a:cubicBezTo>
                <a:cubicBezTo>
                  <a:pt x="2346464" y="2210584"/>
                  <a:pt x="2345830" y="2237316"/>
                  <a:pt x="2343609" y="2259923"/>
                </a:cubicBezTo>
                <a:cubicBezTo>
                  <a:pt x="2311324" y="2258415"/>
                  <a:pt x="2278802" y="2256115"/>
                  <a:pt x="2246517" y="2255719"/>
                </a:cubicBezTo>
                <a:cubicBezTo>
                  <a:pt x="2278405" y="2288241"/>
                  <a:pt x="2309976" y="2321240"/>
                  <a:pt x="2344164" y="2351383"/>
                </a:cubicBezTo>
                <a:lnTo>
                  <a:pt x="2270314" y="2329172"/>
                </a:lnTo>
                <a:cubicBezTo>
                  <a:pt x="2226131" y="2345909"/>
                  <a:pt x="2187183" y="2365344"/>
                  <a:pt x="2149108" y="2393820"/>
                </a:cubicBezTo>
                <a:cubicBezTo>
                  <a:pt x="2196384" y="2415079"/>
                  <a:pt x="2242551" y="2434751"/>
                  <a:pt x="2294111" y="2443318"/>
                </a:cubicBezTo>
                <a:cubicBezTo>
                  <a:pt x="2256036" y="2459262"/>
                  <a:pt x="2197099" y="2475920"/>
                  <a:pt x="2178933" y="2517247"/>
                </a:cubicBezTo>
                <a:cubicBezTo>
                  <a:pt x="2173380" y="2529940"/>
                  <a:pt x="2174491" y="2542235"/>
                  <a:pt x="2180361" y="2554530"/>
                </a:cubicBezTo>
                <a:cubicBezTo>
                  <a:pt x="2189007" y="2572774"/>
                  <a:pt x="2218278" y="2586735"/>
                  <a:pt x="2212329" y="2607359"/>
                </a:cubicBezTo>
                <a:cubicBezTo>
                  <a:pt x="2190911" y="2615212"/>
                  <a:pt x="2191784" y="2605217"/>
                  <a:pt x="2172826" y="2602282"/>
                </a:cubicBezTo>
                <a:cubicBezTo>
                  <a:pt x="2141969" y="2597523"/>
                  <a:pt x="2037262" y="2626872"/>
                  <a:pt x="2021952" y="2653287"/>
                </a:cubicBezTo>
                <a:cubicBezTo>
                  <a:pt x="2022587" y="2670104"/>
                  <a:pt x="2030281" y="2679226"/>
                  <a:pt x="2039641" y="2692394"/>
                </a:cubicBezTo>
                <a:cubicBezTo>
                  <a:pt x="2014972" y="2695963"/>
                  <a:pt x="1989271" y="2688031"/>
                  <a:pt x="1965395" y="2691045"/>
                </a:cubicBezTo>
                <a:cubicBezTo>
                  <a:pt x="1946199" y="2693504"/>
                  <a:pt x="1930255" y="2730310"/>
                  <a:pt x="1915262" y="2717301"/>
                </a:cubicBezTo>
                <a:cubicBezTo>
                  <a:pt x="1889799" y="2695170"/>
                  <a:pt x="1882185" y="2665899"/>
                  <a:pt x="1850693" y="2647497"/>
                </a:cubicBezTo>
                <a:cubicBezTo>
                  <a:pt x="1844744" y="2644007"/>
                  <a:pt x="1839033" y="2640357"/>
                  <a:pt x="1833004" y="2637026"/>
                </a:cubicBezTo>
                <a:cubicBezTo>
                  <a:pt x="1810635" y="2667248"/>
                  <a:pt x="1793105" y="2698660"/>
                  <a:pt x="1775415" y="2731817"/>
                </a:cubicBezTo>
                <a:cubicBezTo>
                  <a:pt x="1779540" y="2745064"/>
                  <a:pt x="1785489" y="2755932"/>
                  <a:pt x="1792628" y="2767830"/>
                </a:cubicBezTo>
                <a:cubicBezTo>
                  <a:pt x="1704421" y="2764261"/>
                  <a:pt x="1702359" y="2747365"/>
                  <a:pt x="1629381" y="2816138"/>
                </a:cubicBezTo>
                <a:cubicBezTo>
                  <a:pt x="1627398" y="2818042"/>
                  <a:pt x="1625415" y="2819946"/>
                  <a:pt x="1623432" y="2821929"/>
                </a:cubicBezTo>
                <a:cubicBezTo>
                  <a:pt x="1663807" y="2836366"/>
                  <a:pt x="1702517" y="2846360"/>
                  <a:pt x="1744955" y="2853420"/>
                </a:cubicBezTo>
                <a:cubicBezTo>
                  <a:pt x="1683876" y="2862622"/>
                  <a:pt x="1635330" y="2877772"/>
                  <a:pt x="1580280" y="2906011"/>
                </a:cubicBezTo>
                <a:cubicBezTo>
                  <a:pt x="1620655" y="2924811"/>
                  <a:pt x="1660714" y="2940120"/>
                  <a:pt x="1702993" y="2954002"/>
                </a:cubicBezTo>
                <a:cubicBezTo>
                  <a:pt x="1671898" y="2961379"/>
                  <a:pt x="1633585" y="2970264"/>
                  <a:pt x="1611216" y="2994854"/>
                </a:cubicBezTo>
                <a:lnTo>
                  <a:pt x="1613437" y="3003658"/>
                </a:lnTo>
                <a:cubicBezTo>
                  <a:pt x="1636203" y="3015002"/>
                  <a:pt x="1680148" y="3016112"/>
                  <a:pt x="1696806" y="3032136"/>
                </a:cubicBezTo>
                <a:cubicBezTo>
                  <a:pt x="1688239" y="3045541"/>
                  <a:pt x="1676103" y="3050856"/>
                  <a:pt x="1660714" y="3054346"/>
                </a:cubicBezTo>
                <a:cubicBezTo>
                  <a:pt x="1640248" y="3059026"/>
                  <a:pt x="1619228" y="3062199"/>
                  <a:pt x="1598524" y="3065610"/>
                </a:cubicBezTo>
                <a:cubicBezTo>
                  <a:pt x="1538318" y="3071877"/>
                  <a:pt x="1316609" y="3100354"/>
                  <a:pt x="1272426" y="3077905"/>
                </a:cubicBezTo>
                <a:cubicBezTo>
                  <a:pt x="1223563" y="3053156"/>
                  <a:pt x="1139718" y="3098529"/>
                  <a:pt x="1088158" y="3109000"/>
                </a:cubicBezTo>
                <a:cubicBezTo>
                  <a:pt x="1063409" y="3113997"/>
                  <a:pt x="1037629" y="3112411"/>
                  <a:pt x="1012483" y="3111141"/>
                </a:cubicBezTo>
                <a:cubicBezTo>
                  <a:pt x="1030410" y="3016826"/>
                  <a:pt x="1050321" y="2916879"/>
                  <a:pt x="1050082" y="2820739"/>
                </a:cubicBezTo>
                <a:cubicBezTo>
                  <a:pt x="1049686" y="2659712"/>
                  <a:pt x="945455" y="2555323"/>
                  <a:pt x="839558" y="2449426"/>
                </a:cubicBezTo>
                <a:cubicBezTo>
                  <a:pt x="857723" y="2426899"/>
                  <a:pt x="901193" y="2361219"/>
                  <a:pt x="928400" y="2355825"/>
                </a:cubicBezTo>
                <a:cubicBezTo>
                  <a:pt x="923720" y="2367485"/>
                  <a:pt x="917692" y="2380970"/>
                  <a:pt x="916819" y="2393583"/>
                </a:cubicBezTo>
                <a:cubicBezTo>
                  <a:pt x="906190" y="2548580"/>
                  <a:pt x="1244742" y="2626555"/>
                  <a:pt x="1342389" y="2737687"/>
                </a:cubicBezTo>
                <a:cubicBezTo>
                  <a:pt x="1357936" y="2755297"/>
                  <a:pt x="1373008" y="2777904"/>
                  <a:pt x="1371263" y="2802256"/>
                </a:cubicBezTo>
                <a:cubicBezTo>
                  <a:pt x="1351511" y="2827560"/>
                  <a:pt x="1308677" y="2800194"/>
                  <a:pt x="1280755" y="2810347"/>
                </a:cubicBezTo>
                <a:cubicBezTo>
                  <a:pt x="1278137" y="2823118"/>
                  <a:pt x="1279089" y="2825657"/>
                  <a:pt x="1284562" y="2837555"/>
                </a:cubicBezTo>
                <a:cubicBezTo>
                  <a:pt x="1296461" y="2863335"/>
                  <a:pt x="1323510" y="2885229"/>
                  <a:pt x="1349925" y="2894509"/>
                </a:cubicBezTo>
                <a:cubicBezTo>
                  <a:pt x="1375943" y="2903632"/>
                  <a:pt x="1404737" y="2903394"/>
                  <a:pt x="1429566" y="2890623"/>
                </a:cubicBezTo>
                <a:cubicBezTo>
                  <a:pt x="1452014" y="2879042"/>
                  <a:pt x="1467403" y="2859052"/>
                  <a:pt x="1474859" y="2835176"/>
                </a:cubicBezTo>
                <a:cubicBezTo>
                  <a:pt x="1486520" y="2797894"/>
                  <a:pt x="1479143" y="2756487"/>
                  <a:pt x="1469148" y="2719760"/>
                </a:cubicBezTo>
                <a:cubicBezTo>
                  <a:pt x="1424409" y="2555799"/>
                  <a:pt x="1325811" y="2502097"/>
                  <a:pt x="1233478" y="2376449"/>
                </a:cubicBezTo>
                <a:cubicBezTo>
                  <a:pt x="1202066" y="2333694"/>
                  <a:pt x="1182235" y="2277453"/>
                  <a:pt x="1156852" y="2230414"/>
                </a:cubicBezTo>
                <a:cubicBezTo>
                  <a:pt x="1244108" y="2047019"/>
                  <a:pt x="1158756" y="1984750"/>
                  <a:pt x="1184694" y="1890276"/>
                </a:cubicBezTo>
                <a:cubicBezTo>
                  <a:pt x="1206746" y="1889324"/>
                  <a:pt x="1230940" y="1897732"/>
                  <a:pt x="1252199" y="1892894"/>
                </a:cubicBezTo>
                <a:cubicBezTo>
                  <a:pt x="1265921" y="1889879"/>
                  <a:pt x="1277661" y="1881153"/>
                  <a:pt x="1284483" y="1868858"/>
                </a:cubicBezTo>
                <a:cubicBezTo>
                  <a:pt x="1299555" y="1841809"/>
                  <a:pt x="1310422" y="1751063"/>
                  <a:pt x="1301696" y="1722745"/>
                </a:cubicBezTo>
                <a:cubicBezTo>
                  <a:pt x="1294716" y="1700059"/>
                  <a:pt x="1270046" y="1695378"/>
                  <a:pt x="1250850" y="1685383"/>
                </a:cubicBezTo>
                <a:cubicBezTo>
                  <a:pt x="1204842" y="1661428"/>
                  <a:pt x="1213172" y="1620259"/>
                  <a:pt x="1198735" y="1579328"/>
                </a:cubicBezTo>
                <a:cubicBezTo>
                  <a:pt x="1193499" y="1564495"/>
                  <a:pt x="1184615" y="1552517"/>
                  <a:pt x="1169861" y="1546012"/>
                </a:cubicBezTo>
                <a:cubicBezTo>
                  <a:pt x="1131627" y="1529037"/>
                  <a:pt x="1038977" y="1545537"/>
                  <a:pt x="1001299" y="1560211"/>
                </a:cubicBezTo>
                <a:cubicBezTo>
                  <a:pt x="951801" y="1579408"/>
                  <a:pt x="932367" y="1618593"/>
                  <a:pt x="911663" y="1664442"/>
                </a:cubicBezTo>
                <a:cubicBezTo>
                  <a:pt x="759283" y="1711005"/>
                  <a:pt x="626813" y="1802148"/>
                  <a:pt x="484348" y="1870366"/>
                </a:cubicBezTo>
                <a:cubicBezTo>
                  <a:pt x="409705" y="1906061"/>
                  <a:pt x="314120" y="1931286"/>
                  <a:pt x="248203" y="1980705"/>
                </a:cubicBezTo>
                <a:cubicBezTo>
                  <a:pt x="218298" y="2003073"/>
                  <a:pt x="200926" y="2042180"/>
                  <a:pt x="183792" y="2074385"/>
                </a:cubicBezTo>
                <a:cubicBezTo>
                  <a:pt x="159202" y="2154819"/>
                  <a:pt x="104548" y="2307517"/>
                  <a:pt x="49736" y="2372403"/>
                </a:cubicBezTo>
                <a:cubicBezTo>
                  <a:pt x="35933" y="2388744"/>
                  <a:pt x="17530" y="2400880"/>
                  <a:pt x="0" y="2412779"/>
                </a:cubicBezTo>
                <a:cubicBezTo>
                  <a:pt x="35696" y="2236522"/>
                  <a:pt x="60206" y="2052413"/>
                  <a:pt x="67028" y="1872666"/>
                </a:cubicBezTo>
                <a:lnTo>
                  <a:pt x="67583" y="1864655"/>
                </a:lnTo>
                <a:lnTo>
                  <a:pt x="66076" y="1788028"/>
                </a:lnTo>
                <a:cubicBezTo>
                  <a:pt x="69170" y="1492310"/>
                  <a:pt x="53464" y="1195721"/>
                  <a:pt x="44183" y="900162"/>
                </a:cubicBezTo>
                <a:cubicBezTo>
                  <a:pt x="362111" y="766343"/>
                  <a:pt x="587786" y="570097"/>
                  <a:pt x="761266" y="269541"/>
                </a:cubicBezTo>
                <a:cubicBezTo>
                  <a:pt x="944345" y="221233"/>
                  <a:pt x="1084430" y="124220"/>
                  <a:pt x="122546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5CEB43A9-9444-22A9-7E54-6F4394FCEF5C}"/>
              </a:ext>
            </a:extLst>
          </p:cNvPr>
          <p:cNvSpPr/>
          <p:nvPr/>
        </p:nvSpPr>
        <p:spPr>
          <a:xfrm>
            <a:off x="2823435" y="4243162"/>
            <a:ext cx="185271" cy="541949"/>
          </a:xfrm>
          <a:custGeom>
            <a:avLst/>
            <a:gdLst>
              <a:gd name="connsiteX0" fmla="*/ 67028 w 185271"/>
              <a:gd name="connsiteY0" fmla="*/ 1837 h 541949"/>
              <a:gd name="connsiteX1" fmla="*/ 142861 w 185271"/>
              <a:gd name="connsiteY1" fmla="*/ 13418 h 541949"/>
              <a:gd name="connsiteX2" fmla="*/ 145717 w 185271"/>
              <a:gd name="connsiteY2" fmla="*/ 15481 h 541949"/>
              <a:gd name="connsiteX3" fmla="*/ 168721 w 185271"/>
              <a:gd name="connsiteY3" fmla="*/ 46020 h 541949"/>
              <a:gd name="connsiteX4" fmla="*/ 158250 w 185271"/>
              <a:gd name="connsiteY4" fmla="*/ 87268 h 541949"/>
              <a:gd name="connsiteX5" fmla="*/ 101217 w 185271"/>
              <a:gd name="connsiteY5" fmla="*/ 122092 h 541949"/>
              <a:gd name="connsiteX6" fmla="*/ 183237 w 185271"/>
              <a:gd name="connsiteY6" fmla="*/ 134307 h 541949"/>
              <a:gd name="connsiteX7" fmla="*/ 183792 w 185271"/>
              <a:gd name="connsiteY7" fmla="*/ 203556 h 541949"/>
              <a:gd name="connsiteX8" fmla="*/ 49736 w 185271"/>
              <a:gd name="connsiteY8" fmla="*/ 501574 h 541949"/>
              <a:gd name="connsiteX9" fmla="*/ 0 w 185271"/>
              <a:gd name="connsiteY9" fmla="*/ 541950 h 541949"/>
              <a:gd name="connsiteX10" fmla="*/ 67028 w 185271"/>
              <a:gd name="connsiteY10" fmla="*/ 1837 h 54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5271" h="541949">
                <a:moveTo>
                  <a:pt x="67028" y="1837"/>
                </a:moveTo>
                <a:cubicBezTo>
                  <a:pt x="95347" y="-305"/>
                  <a:pt x="118906" y="-3874"/>
                  <a:pt x="142861" y="13418"/>
                </a:cubicBezTo>
                <a:lnTo>
                  <a:pt x="145717" y="15481"/>
                </a:lnTo>
                <a:cubicBezTo>
                  <a:pt x="156346" y="23175"/>
                  <a:pt x="166024" y="32694"/>
                  <a:pt x="168721" y="46020"/>
                </a:cubicBezTo>
                <a:cubicBezTo>
                  <a:pt x="171497" y="59743"/>
                  <a:pt x="167055" y="76481"/>
                  <a:pt x="158250" y="87268"/>
                </a:cubicBezTo>
                <a:cubicBezTo>
                  <a:pt x="145241" y="103054"/>
                  <a:pt x="119382" y="113445"/>
                  <a:pt x="101217" y="122092"/>
                </a:cubicBezTo>
                <a:cubicBezTo>
                  <a:pt x="125093" y="123757"/>
                  <a:pt x="163168" y="121457"/>
                  <a:pt x="183237" y="134307"/>
                </a:cubicBezTo>
                <a:cubicBezTo>
                  <a:pt x="190297" y="158739"/>
                  <a:pt x="176098" y="179204"/>
                  <a:pt x="183792" y="203556"/>
                </a:cubicBezTo>
                <a:cubicBezTo>
                  <a:pt x="159202" y="283990"/>
                  <a:pt x="104548" y="436688"/>
                  <a:pt x="49736" y="501574"/>
                </a:cubicBezTo>
                <a:cubicBezTo>
                  <a:pt x="35933" y="517915"/>
                  <a:pt x="17530" y="530051"/>
                  <a:pt x="0" y="541950"/>
                </a:cubicBezTo>
                <a:cubicBezTo>
                  <a:pt x="35775" y="365693"/>
                  <a:pt x="60206" y="181584"/>
                  <a:pt x="67028" y="183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AEA68F28-81F1-DE41-6BD5-6A4EE8630A04}"/>
              </a:ext>
            </a:extLst>
          </p:cNvPr>
          <p:cNvSpPr/>
          <p:nvPr/>
        </p:nvSpPr>
        <p:spPr>
          <a:xfrm>
            <a:off x="4474868" y="2772678"/>
            <a:ext cx="88604" cy="156187"/>
          </a:xfrm>
          <a:custGeom>
            <a:avLst/>
            <a:gdLst>
              <a:gd name="connsiteX0" fmla="*/ 0 w 88604"/>
              <a:gd name="connsiteY0" fmla="*/ 0 h 156187"/>
              <a:gd name="connsiteX1" fmla="*/ 37599 w 88604"/>
              <a:gd name="connsiteY1" fmla="*/ 49577 h 156187"/>
              <a:gd name="connsiteX2" fmla="*/ 44738 w 88604"/>
              <a:gd name="connsiteY2" fmla="*/ 50132 h 156187"/>
              <a:gd name="connsiteX3" fmla="*/ 47911 w 88604"/>
              <a:gd name="connsiteY3" fmla="*/ 30936 h 156187"/>
              <a:gd name="connsiteX4" fmla="*/ 54336 w 88604"/>
              <a:gd name="connsiteY4" fmla="*/ 25780 h 156187"/>
              <a:gd name="connsiteX5" fmla="*/ 60920 w 88604"/>
              <a:gd name="connsiteY5" fmla="*/ 45452 h 156187"/>
              <a:gd name="connsiteX6" fmla="*/ 76230 w 88604"/>
              <a:gd name="connsiteY6" fmla="*/ 26256 h 156187"/>
              <a:gd name="connsiteX7" fmla="*/ 88604 w 88604"/>
              <a:gd name="connsiteY7" fmla="*/ 138578 h 156187"/>
              <a:gd name="connsiteX8" fmla="*/ 74881 w 88604"/>
              <a:gd name="connsiteY8" fmla="*/ 156188 h 156187"/>
              <a:gd name="connsiteX9" fmla="*/ 0 w 88604"/>
              <a:gd name="connsiteY9" fmla="*/ 0 h 15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8604" h="156187">
                <a:moveTo>
                  <a:pt x="0" y="0"/>
                </a:moveTo>
                <a:cubicBezTo>
                  <a:pt x="13167" y="16182"/>
                  <a:pt x="25701" y="32364"/>
                  <a:pt x="37599" y="49577"/>
                </a:cubicBezTo>
                <a:lnTo>
                  <a:pt x="44738" y="50132"/>
                </a:lnTo>
                <a:lnTo>
                  <a:pt x="47911" y="30936"/>
                </a:lnTo>
                <a:lnTo>
                  <a:pt x="54336" y="25780"/>
                </a:lnTo>
                <a:lnTo>
                  <a:pt x="60920" y="45452"/>
                </a:lnTo>
                <a:cubicBezTo>
                  <a:pt x="71153" y="40534"/>
                  <a:pt x="71391" y="36171"/>
                  <a:pt x="76230" y="26256"/>
                </a:cubicBezTo>
                <a:cubicBezTo>
                  <a:pt x="86304" y="40058"/>
                  <a:pt x="79958" y="110894"/>
                  <a:pt x="88604" y="138578"/>
                </a:cubicBezTo>
                <a:lnTo>
                  <a:pt x="74881" y="156188"/>
                </a:lnTo>
                <a:cubicBezTo>
                  <a:pt x="51164" y="102962"/>
                  <a:pt x="19990" y="55368"/>
                  <a:pt x="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E864D3D-A278-1266-F9E2-E62396593297}"/>
              </a:ext>
            </a:extLst>
          </p:cNvPr>
          <p:cNvSpPr/>
          <p:nvPr/>
        </p:nvSpPr>
        <p:spPr>
          <a:xfrm>
            <a:off x="2889591" y="4159783"/>
            <a:ext cx="57454" cy="77203"/>
          </a:xfrm>
          <a:custGeom>
            <a:avLst/>
            <a:gdLst>
              <a:gd name="connsiteX0" fmla="*/ 0 w 57454"/>
              <a:gd name="connsiteY0" fmla="*/ 578 h 77203"/>
              <a:gd name="connsiteX1" fmla="*/ 53623 w 57454"/>
              <a:gd name="connsiteY1" fmla="*/ 8827 h 77203"/>
              <a:gd name="connsiteX2" fmla="*/ 55209 w 57454"/>
              <a:gd name="connsiteY2" fmla="*/ 27944 h 77203"/>
              <a:gd name="connsiteX3" fmla="*/ 1507 w 57454"/>
              <a:gd name="connsiteY3" fmla="*/ 77204 h 77203"/>
              <a:gd name="connsiteX4" fmla="*/ 0 w 57454"/>
              <a:gd name="connsiteY4" fmla="*/ 578 h 77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454" h="77203">
                <a:moveTo>
                  <a:pt x="0" y="578"/>
                </a:moveTo>
                <a:cubicBezTo>
                  <a:pt x="18562" y="102"/>
                  <a:pt x="37599" y="-2437"/>
                  <a:pt x="53623" y="8827"/>
                </a:cubicBezTo>
                <a:cubicBezTo>
                  <a:pt x="57034" y="17791"/>
                  <a:pt x="59413" y="19218"/>
                  <a:pt x="55209" y="27944"/>
                </a:cubicBezTo>
                <a:cubicBezTo>
                  <a:pt x="45294" y="48727"/>
                  <a:pt x="20227" y="64750"/>
                  <a:pt x="1507" y="77204"/>
                </a:cubicBezTo>
                <a:lnTo>
                  <a:pt x="0" y="578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BA762AA4-8F0F-D680-DFA0-F8CFD37FB4AB}"/>
              </a:ext>
            </a:extLst>
          </p:cNvPr>
          <p:cNvSpPr/>
          <p:nvPr/>
        </p:nvSpPr>
        <p:spPr>
          <a:xfrm>
            <a:off x="4325572" y="2638066"/>
            <a:ext cx="57439" cy="64965"/>
          </a:xfrm>
          <a:custGeom>
            <a:avLst/>
            <a:gdLst>
              <a:gd name="connsiteX0" fmla="*/ 2310 w 57439"/>
              <a:gd name="connsiteY0" fmla="*/ 0 h 64965"/>
              <a:gd name="connsiteX1" fmla="*/ 57439 w 57439"/>
              <a:gd name="connsiteY1" fmla="*/ 18958 h 64965"/>
              <a:gd name="connsiteX2" fmla="*/ 11829 w 57439"/>
              <a:gd name="connsiteY2" fmla="*/ 64966 h 64965"/>
              <a:gd name="connsiteX3" fmla="*/ 2786 w 57439"/>
              <a:gd name="connsiteY3" fmla="*/ 57430 h 64965"/>
              <a:gd name="connsiteX4" fmla="*/ 2310 w 57439"/>
              <a:gd name="connsiteY4" fmla="*/ 0 h 64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439" h="64965">
                <a:moveTo>
                  <a:pt x="2310" y="0"/>
                </a:moveTo>
                <a:lnTo>
                  <a:pt x="57439" y="18958"/>
                </a:lnTo>
                <a:cubicBezTo>
                  <a:pt x="39830" y="38472"/>
                  <a:pt x="39116" y="54812"/>
                  <a:pt x="11829" y="64966"/>
                </a:cubicBezTo>
                <a:lnTo>
                  <a:pt x="2786" y="57430"/>
                </a:lnTo>
                <a:cubicBezTo>
                  <a:pt x="-1657" y="37203"/>
                  <a:pt x="9" y="20307"/>
                  <a:pt x="231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1A083FC-E011-A9BE-3E29-EBEF4A7EBC9F}"/>
              </a:ext>
            </a:extLst>
          </p:cNvPr>
          <p:cNvSpPr/>
          <p:nvPr/>
        </p:nvSpPr>
        <p:spPr>
          <a:xfrm>
            <a:off x="6310411" y="2125982"/>
            <a:ext cx="1402635" cy="1719861"/>
          </a:xfrm>
          <a:custGeom>
            <a:avLst/>
            <a:gdLst>
              <a:gd name="connsiteX0" fmla="*/ 520361 w 1402635"/>
              <a:gd name="connsiteY0" fmla="*/ 203755 h 1719861"/>
              <a:gd name="connsiteX1" fmla="*/ 765153 w 1402635"/>
              <a:gd name="connsiteY1" fmla="*/ 10523 h 1719861"/>
              <a:gd name="connsiteX2" fmla="*/ 1071817 w 1402635"/>
              <a:gd name="connsiteY2" fmla="*/ 17345 h 1719861"/>
              <a:gd name="connsiteX3" fmla="*/ 1366741 w 1402635"/>
              <a:gd name="connsiteY3" fmla="*/ 109835 h 1719861"/>
              <a:gd name="connsiteX4" fmla="*/ 1368249 w 1402635"/>
              <a:gd name="connsiteY4" fmla="*/ 112929 h 1719861"/>
              <a:gd name="connsiteX5" fmla="*/ 1377767 w 1402635"/>
              <a:gd name="connsiteY5" fmla="*/ 1036253 h 1719861"/>
              <a:gd name="connsiteX6" fmla="*/ 1396170 w 1402635"/>
              <a:gd name="connsiteY6" fmla="*/ 1569623 h 1719861"/>
              <a:gd name="connsiteX7" fmla="*/ 1322320 w 1402635"/>
              <a:gd name="connsiteY7" fmla="*/ 1593262 h 1719861"/>
              <a:gd name="connsiteX8" fmla="*/ 1316530 w 1402635"/>
              <a:gd name="connsiteY8" fmla="*/ 1600718 h 1719861"/>
              <a:gd name="connsiteX9" fmla="*/ 1314308 w 1402635"/>
              <a:gd name="connsiteY9" fmla="*/ 1606985 h 1719861"/>
              <a:gd name="connsiteX10" fmla="*/ 1170020 w 1402635"/>
              <a:gd name="connsiteY10" fmla="*/ 1581205 h 1719861"/>
              <a:gd name="connsiteX11" fmla="*/ 1085302 w 1402635"/>
              <a:gd name="connsiteY11" fmla="*/ 1644346 h 1719861"/>
              <a:gd name="connsiteX12" fmla="*/ 975756 w 1402635"/>
              <a:gd name="connsiteY12" fmla="*/ 1530279 h 1719861"/>
              <a:gd name="connsiteX13" fmla="*/ 917137 w 1402635"/>
              <a:gd name="connsiteY13" fmla="*/ 1524012 h 1719861"/>
              <a:gd name="connsiteX14" fmla="*/ 865259 w 1402635"/>
              <a:gd name="connsiteY14" fmla="*/ 1618407 h 1719861"/>
              <a:gd name="connsiteX15" fmla="*/ 821314 w 1402635"/>
              <a:gd name="connsiteY15" fmla="*/ 1601591 h 1719861"/>
              <a:gd name="connsiteX16" fmla="*/ 707009 w 1402635"/>
              <a:gd name="connsiteY16" fmla="*/ 1623008 h 1719861"/>
              <a:gd name="connsiteX17" fmla="*/ 697331 w 1402635"/>
              <a:gd name="connsiteY17" fmla="*/ 1639745 h 1719861"/>
              <a:gd name="connsiteX18" fmla="*/ 747384 w 1402635"/>
              <a:gd name="connsiteY18" fmla="*/ 1658783 h 1719861"/>
              <a:gd name="connsiteX19" fmla="*/ 601985 w 1402635"/>
              <a:gd name="connsiteY19" fmla="*/ 1709629 h 1719861"/>
              <a:gd name="connsiteX20" fmla="*/ 600160 w 1402635"/>
              <a:gd name="connsiteY20" fmla="*/ 1711929 h 1719861"/>
              <a:gd name="connsiteX21" fmla="*/ 495453 w 1402635"/>
              <a:gd name="connsiteY21" fmla="*/ 1689322 h 1719861"/>
              <a:gd name="connsiteX22" fmla="*/ 423983 w 1402635"/>
              <a:gd name="connsiteY22" fmla="*/ 1719862 h 1719861"/>
              <a:gd name="connsiteX23" fmla="*/ 379166 w 1402635"/>
              <a:gd name="connsiteY23" fmla="*/ 1614838 h 1719861"/>
              <a:gd name="connsiteX24" fmla="*/ 333634 w 1402635"/>
              <a:gd name="connsiteY24" fmla="*/ 1587868 h 1719861"/>
              <a:gd name="connsiteX25" fmla="*/ 303570 w 1402635"/>
              <a:gd name="connsiteY25" fmla="*/ 1509576 h 1719861"/>
              <a:gd name="connsiteX26" fmla="*/ 229641 w 1402635"/>
              <a:gd name="connsiteY26" fmla="*/ 1448814 h 1719861"/>
              <a:gd name="connsiteX27" fmla="*/ 199022 w 1402635"/>
              <a:gd name="connsiteY27" fmla="*/ 1336809 h 1719861"/>
              <a:gd name="connsiteX28" fmla="*/ 115891 w 1402635"/>
              <a:gd name="connsiteY28" fmla="*/ 1249792 h 1719861"/>
              <a:gd name="connsiteX29" fmla="*/ 114225 w 1402635"/>
              <a:gd name="connsiteY29" fmla="*/ 1246777 h 1719861"/>
              <a:gd name="connsiteX30" fmla="*/ 48704 w 1402635"/>
              <a:gd name="connsiteY30" fmla="*/ 1089320 h 1719861"/>
              <a:gd name="connsiteX31" fmla="*/ 147541 w 1402635"/>
              <a:gd name="connsiteY31" fmla="*/ 1076232 h 1719861"/>
              <a:gd name="connsiteX32" fmla="*/ 145796 w 1402635"/>
              <a:gd name="connsiteY32" fmla="*/ 1062826 h 1719861"/>
              <a:gd name="connsiteX33" fmla="*/ 82417 w 1402635"/>
              <a:gd name="connsiteY33" fmla="*/ 1018167 h 1719861"/>
              <a:gd name="connsiteX34" fmla="*/ 130645 w 1402635"/>
              <a:gd name="connsiteY34" fmla="*/ 1015312 h 1719861"/>
              <a:gd name="connsiteX35" fmla="*/ 175622 w 1402635"/>
              <a:gd name="connsiteY35" fmla="*/ 994132 h 1719861"/>
              <a:gd name="connsiteX36" fmla="*/ 174511 w 1402635"/>
              <a:gd name="connsiteY36" fmla="*/ 978109 h 1719861"/>
              <a:gd name="connsiteX37" fmla="*/ 40217 w 1402635"/>
              <a:gd name="connsiteY37" fmla="*/ 910050 h 1719861"/>
              <a:gd name="connsiteX38" fmla="*/ 202512 w 1402635"/>
              <a:gd name="connsiteY38" fmla="*/ 870467 h 1719861"/>
              <a:gd name="connsiteX39" fmla="*/ 200133 w 1402635"/>
              <a:gd name="connsiteY39" fmla="*/ 858093 h 1719861"/>
              <a:gd name="connsiteX40" fmla="*/ 57112 w 1402635"/>
              <a:gd name="connsiteY40" fmla="*/ 821683 h 1719861"/>
              <a:gd name="connsiteX41" fmla="*/ 142147 w 1402635"/>
              <a:gd name="connsiteY41" fmla="*/ 785671 h 1719861"/>
              <a:gd name="connsiteX42" fmla="*/ 19434 w 1402635"/>
              <a:gd name="connsiteY42" fmla="*/ 719436 h 1719861"/>
              <a:gd name="connsiteX43" fmla="*/ 16895 w 1402635"/>
              <a:gd name="connsiteY43" fmla="*/ 666924 h 1719861"/>
              <a:gd name="connsiteX44" fmla="*/ 67107 w 1402635"/>
              <a:gd name="connsiteY44" fmla="*/ 532391 h 1719861"/>
              <a:gd name="connsiteX45" fmla="*/ 108831 w 1402635"/>
              <a:gd name="connsiteY45" fmla="*/ 596326 h 1719861"/>
              <a:gd name="connsiteX46" fmla="*/ 148652 w 1402635"/>
              <a:gd name="connsiteY46" fmla="*/ 613539 h 1719861"/>
              <a:gd name="connsiteX47" fmla="*/ 160630 w 1402635"/>
              <a:gd name="connsiteY47" fmla="*/ 577447 h 1719861"/>
              <a:gd name="connsiteX48" fmla="*/ 87256 w 1402635"/>
              <a:gd name="connsiteY48" fmla="*/ 426018 h 1719861"/>
              <a:gd name="connsiteX49" fmla="*/ 127076 w 1402635"/>
              <a:gd name="connsiteY49" fmla="*/ 441090 h 1719861"/>
              <a:gd name="connsiteX50" fmla="*/ 173401 w 1402635"/>
              <a:gd name="connsiteY50" fmla="*/ 442914 h 1719861"/>
              <a:gd name="connsiteX51" fmla="*/ 166976 w 1402635"/>
              <a:gd name="connsiteY51" fmla="*/ 417848 h 1719861"/>
              <a:gd name="connsiteX52" fmla="*/ 0 w 1402635"/>
              <a:gd name="connsiteY52" fmla="*/ 331941 h 1719861"/>
              <a:gd name="connsiteX53" fmla="*/ 27446 w 1402635"/>
              <a:gd name="connsiteY53" fmla="*/ 248810 h 1719861"/>
              <a:gd name="connsiteX54" fmla="*/ 75674 w 1402635"/>
              <a:gd name="connsiteY54" fmla="*/ 307906 h 1719861"/>
              <a:gd name="connsiteX55" fmla="*/ 116605 w 1402635"/>
              <a:gd name="connsiteY55" fmla="*/ 306716 h 1719861"/>
              <a:gd name="connsiteX56" fmla="*/ 194183 w 1402635"/>
              <a:gd name="connsiteY56" fmla="*/ 352565 h 1719861"/>
              <a:gd name="connsiteX57" fmla="*/ 201322 w 1402635"/>
              <a:gd name="connsiteY57" fmla="*/ 345981 h 1719861"/>
              <a:gd name="connsiteX58" fmla="*/ 178319 w 1402635"/>
              <a:gd name="connsiteY58" fmla="*/ 215970 h 1719861"/>
              <a:gd name="connsiteX59" fmla="*/ 290561 w 1402635"/>
              <a:gd name="connsiteY59" fmla="*/ 269355 h 1719861"/>
              <a:gd name="connsiteX60" fmla="*/ 320387 w 1402635"/>
              <a:gd name="connsiteY60" fmla="*/ 256584 h 1719861"/>
              <a:gd name="connsiteX61" fmla="*/ 321814 w 1402635"/>
              <a:gd name="connsiteY61" fmla="*/ 238577 h 1719861"/>
              <a:gd name="connsiteX62" fmla="*/ 234480 w 1402635"/>
              <a:gd name="connsiteY62" fmla="*/ 136171 h 1719861"/>
              <a:gd name="connsiteX63" fmla="*/ 399789 w 1402635"/>
              <a:gd name="connsiteY63" fmla="*/ 237070 h 1719861"/>
              <a:gd name="connsiteX64" fmla="*/ 343708 w 1402635"/>
              <a:gd name="connsiteY64" fmla="*/ 276415 h 1719861"/>
              <a:gd name="connsiteX65" fmla="*/ 256452 w 1402635"/>
              <a:gd name="connsiteY65" fmla="*/ 323771 h 1719861"/>
              <a:gd name="connsiteX66" fmla="*/ 203068 w 1402635"/>
              <a:gd name="connsiteY66" fmla="*/ 398811 h 1719861"/>
              <a:gd name="connsiteX67" fmla="*/ 205923 w 1402635"/>
              <a:gd name="connsiteY67" fmla="*/ 459493 h 1719861"/>
              <a:gd name="connsiteX68" fmla="*/ 228292 w 1402635"/>
              <a:gd name="connsiteY68" fmla="*/ 438631 h 1719861"/>
              <a:gd name="connsiteX69" fmla="*/ 238128 w 1402635"/>
              <a:gd name="connsiteY69" fmla="*/ 561741 h 1719861"/>
              <a:gd name="connsiteX70" fmla="*/ 263988 w 1402635"/>
              <a:gd name="connsiteY70" fmla="*/ 612349 h 1719861"/>
              <a:gd name="connsiteX71" fmla="*/ 278028 w 1402635"/>
              <a:gd name="connsiteY71" fmla="*/ 609018 h 1719861"/>
              <a:gd name="connsiteX72" fmla="*/ 355210 w 1402635"/>
              <a:gd name="connsiteY72" fmla="*/ 490191 h 1719861"/>
              <a:gd name="connsiteX73" fmla="*/ 357748 w 1402635"/>
              <a:gd name="connsiteY73" fmla="*/ 529773 h 1719861"/>
              <a:gd name="connsiteX74" fmla="*/ 393602 w 1402635"/>
              <a:gd name="connsiteY74" fmla="*/ 614887 h 1719861"/>
              <a:gd name="connsiteX75" fmla="*/ 421603 w 1402635"/>
              <a:gd name="connsiteY75" fmla="*/ 612270 h 1719861"/>
              <a:gd name="connsiteX76" fmla="*/ 476257 w 1402635"/>
              <a:gd name="connsiteY76" fmla="*/ 489953 h 1719861"/>
              <a:gd name="connsiteX77" fmla="*/ 543206 w 1402635"/>
              <a:gd name="connsiteY77" fmla="*/ 618378 h 1719861"/>
              <a:gd name="connsiteX78" fmla="*/ 565258 w 1402635"/>
              <a:gd name="connsiteY78" fmla="*/ 619805 h 1719861"/>
              <a:gd name="connsiteX79" fmla="*/ 600002 w 1402635"/>
              <a:gd name="connsiteY79" fmla="*/ 480990 h 1719861"/>
              <a:gd name="connsiteX80" fmla="*/ 614835 w 1402635"/>
              <a:gd name="connsiteY80" fmla="*/ 469488 h 1719861"/>
              <a:gd name="connsiteX81" fmla="*/ 708595 w 1402635"/>
              <a:gd name="connsiteY81" fmla="*/ 533026 h 1719861"/>
              <a:gd name="connsiteX82" fmla="*/ 732868 w 1402635"/>
              <a:gd name="connsiteY82" fmla="*/ 530805 h 1719861"/>
              <a:gd name="connsiteX83" fmla="*/ 740563 w 1402635"/>
              <a:gd name="connsiteY83" fmla="*/ 504707 h 1719861"/>
              <a:gd name="connsiteX84" fmla="*/ 689240 w 1402635"/>
              <a:gd name="connsiteY84" fmla="*/ 385643 h 1719861"/>
              <a:gd name="connsiteX85" fmla="*/ 859389 w 1402635"/>
              <a:gd name="connsiteY85" fmla="*/ 414596 h 1719861"/>
              <a:gd name="connsiteX86" fmla="*/ 863672 w 1402635"/>
              <a:gd name="connsiteY86" fmla="*/ 383739 h 1719861"/>
              <a:gd name="connsiteX87" fmla="*/ 665840 w 1402635"/>
              <a:gd name="connsiteY87" fmla="*/ 249603 h 1719861"/>
              <a:gd name="connsiteX88" fmla="*/ 803228 w 1402635"/>
              <a:gd name="connsiteY88" fmla="*/ 268958 h 1719861"/>
              <a:gd name="connsiteX89" fmla="*/ 791964 w 1402635"/>
              <a:gd name="connsiteY89" fmla="*/ 228820 h 1719861"/>
              <a:gd name="connsiteX90" fmla="*/ 702805 w 1402635"/>
              <a:gd name="connsiteY90" fmla="*/ 163696 h 1719861"/>
              <a:gd name="connsiteX91" fmla="*/ 520361 w 1402635"/>
              <a:gd name="connsiteY91" fmla="*/ 203755 h 171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402635" h="1719861">
                <a:moveTo>
                  <a:pt x="520361" y="203755"/>
                </a:moveTo>
                <a:cubicBezTo>
                  <a:pt x="582392" y="117927"/>
                  <a:pt x="656242" y="32813"/>
                  <a:pt x="765153" y="10523"/>
                </a:cubicBezTo>
                <a:cubicBezTo>
                  <a:pt x="816951" y="-107"/>
                  <a:pt x="1030965" y="-9150"/>
                  <a:pt x="1071817" y="17345"/>
                </a:cubicBezTo>
                <a:cubicBezTo>
                  <a:pt x="1113620" y="22977"/>
                  <a:pt x="1348259" y="82231"/>
                  <a:pt x="1366741" y="109835"/>
                </a:cubicBezTo>
                <a:cubicBezTo>
                  <a:pt x="1367376" y="110788"/>
                  <a:pt x="1367773" y="111898"/>
                  <a:pt x="1368249" y="112929"/>
                </a:cubicBezTo>
                <a:cubicBezTo>
                  <a:pt x="1387524" y="173849"/>
                  <a:pt x="1374118" y="905211"/>
                  <a:pt x="1377767" y="1036253"/>
                </a:cubicBezTo>
                <a:cubicBezTo>
                  <a:pt x="1381020" y="1154207"/>
                  <a:pt x="1417032" y="1477925"/>
                  <a:pt x="1396170" y="1569623"/>
                </a:cubicBezTo>
                <a:cubicBezTo>
                  <a:pt x="1368962" y="1571924"/>
                  <a:pt x="1341437" y="1570813"/>
                  <a:pt x="1322320" y="1593262"/>
                </a:cubicBezTo>
                <a:cubicBezTo>
                  <a:pt x="1320258" y="1595642"/>
                  <a:pt x="1318354" y="1598180"/>
                  <a:pt x="1316530" y="1600718"/>
                </a:cubicBezTo>
                <a:lnTo>
                  <a:pt x="1314308" y="1606985"/>
                </a:lnTo>
                <a:cubicBezTo>
                  <a:pt x="1251008" y="1650216"/>
                  <a:pt x="1227291" y="1569861"/>
                  <a:pt x="1170020" y="1581205"/>
                </a:cubicBezTo>
                <a:cubicBezTo>
                  <a:pt x="1133689" y="1588423"/>
                  <a:pt x="1122504" y="1635620"/>
                  <a:pt x="1085302" y="1644346"/>
                </a:cubicBezTo>
                <a:cubicBezTo>
                  <a:pt x="1006454" y="1638873"/>
                  <a:pt x="1022081" y="1565499"/>
                  <a:pt x="975756" y="1530279"/>
                </a:cubicBezTo>
                <a:cubicBezTo>
                  <a:pt x="957115" y="1516080"/>
                  <a:pt x="938316" y="1520443"/>
                  <a:pt x="917137" y="1524012"/>
                </a:cubicBezTo>
                <a:cubicBezTo>
                  <a:pt x="915708" y="1546461"/>
                  <a:pt x="877396" y="1597704"/>
                  <a:pt x="865259" y="1618407"/>
                </a:cubicBezTo>
                <a:cubicBezTo>
                  <a:pt x="851933" y="1609761"/>
                  <a:pt x="836940" y="1604050"/>
                  <a:pt x="821314" y="1601591"/>
                </a:cubicBezTo>
                <a:cubicBezTo>
                  <a:pt x="784032" y="1595959"/>
                  <a:pt x="737786" y="1598894"/>
                  <a:pt x="707009" y="1623008"/>
                </a:cubicBezTo>
                <a:cubicBezTo>
                  <a:pt x="698442" y="1629750"/>
                  <a:pt x="698680" y="1629116"/>
                  <a:pt x="697331" y="1639745"/>
                </a:cubicBezTo>
                <a:cubicBezTo>
                  <a:pt x="712958" y="1649740"/>
                  <a:pt x="729775" y="1653785"/>
                  <a:pt x="747384" y="1658783"/>
                </a:cubicBezTo>
                <a:cubicBezTo>
                  <a:pt x="743101" y="1684722"/>
                  <a:pt x="626258" y="1682421"/>
                  <a:pt x="601985" y="1709629"/>
                </a:cubicBezTo>
                <a:cubicBezTo>
                  <a:pt x="601350" y="1710343"/>
                  <a:pt x="600795" y="1711136"/>
                  <a:pt x="600160" y="1711929"/>
                </a:cubicBezTo>
                <a:cubicBezTo>
                  <a:pt x="565972" y="1700190"/>
                  <a:pt x="531625" y="1691861"/>
                  <a:pt x="495453" y="1689322"/>
                </a:cubicBezTo>
                <a:cubicBezTo>
                  <a:pt x="475385" y="1702569"/>
                  <a:pt x="448256" y="1718989"/>
                  <a:pt x="423983" y="1719862"/>
                </a:cubicBezTo>
                <a:cubicBezTo>
                  <a:pt x="402328" y="1697334"/>
                  <a:pt x="390746" y="1645060"/>
                  <a:pt x="379166" y="1614838"/>
                </a:cubicBezTo>
                <a:lnTo>
                  <a:pt x="333634" y="1587868"/>
                </a:lnTo>
                <a:cubicBezTo>
                  <a:pt x="324908" y="1563198"/>
                  <a:pt x="317452" y="1531707"/>
                  <a:pt x="303570" y="1509576"/>
                </a:cubicBezTo>
                <a:cubicBezTo>
                  <a:pt x="286437" y="1482130"/>
                  <a:pt x="248599" y="1480623"/>
                  <a:pt x="229641" y="1448814"/>
                </a:cubicBezTo>
                <a:cubicBezTo>
                  <a:pt x="209889" y="1415657"/>
                  <a:pt x="223533" y="1370522"/>
                  <a:pt x="199022" y="1336809"/>
                </a:cubicBezTo>
                <a:cubicBezTo>
                  <a:pt x="175622" y="1304683"/>
                  <a:pt x="135802" y="1284932"/>
                  <a:pt x="115891" y="1249792"/>
                </a:cubicBezTo>
                <a:lnTo>
                  <a:pt x="114225" y="1246777"/>
                </a:lnTo>
                <a:cubicBezTo>
                  <a:pt x="81465" y="1188713"/>
                  <a:pt x="100899" y="1144609"/>
                  <a:pt x="48704" y="1089320"/>
                </a:cubicBezTo>
                <a:cubicBezTo>
                  <a:pt x="79878" y="1090907"/>
                  <a:pt x="122475" y="1098125"/>
                  <a:pt x="147541" y="1076232"/>
                </a:cubicBezTo>
                <a:lnTo>
                  <a:pt x="145796" y="1062826"/>
                </a:lnTo>
                <a:cubicBezTo>
                  <a:pt x="130407" y="1041012"/>
                  <a:pt x="105421" y="1030383"/>
                  <a:pt x="82417" y="1018167"/>
                </a:cubicBezTo>
                <a:cubicBezTo>
                  <a:pt x="98440" y="1017453"/>
                  <a:pt x="114622" y="1016898"/>
                  <a:pt x="130645" y="1015312"/>
                </a:cubicBezTo>
                <a:cubicBezTo>
                  <a:pt x="148969" y="1013408"/>
                  <a:pt x="163565" y="1008966"/>
                  <a:pt x="175622" y="994132"/>
                </a:cubicBezTo>
                <a:cubicBezTo>
                  <a:pt x="175939" y="988500"/>
                  <a:pt x="177605" y="983027"/>
                  <a:pt x="174511" y="978109"/>
                </a:cubicBezTo>
                <a:cubicBezTo>
                  <a:pt x="148255" y="936623"/>
                  <a:pt x="84876" y="921393"/>
                  <a:pt x="40217" y="910050"/>
                </a:cubicBezTo>
                <a:cubicBezTo>
                  <a:pt x="81306" y="900055"/>
                  <a:pt x="174908" y="901007"/>
                  <a:pt x="202512" y="870467"/>
                </a:cubicBezTo>
                <a:lnTo>
                  <a:pt x="200133" y="858093"/>
                </a:lnTo>
                <a:cubicBezTo>
                  <a:pt x="157853" y="820573"/>
                  <a:pt x="110418" y="819859"/>
                  <a:pt x="57112" y="821683"/>
                </a:cubicBezTo>
                <a:cubicBezTo>
                  <a:pt x="81148" y="815337"/>
                  <a:pt x="128107" y="808119"/>
                  <a:pt x="142147" y="785671"/>
                </a:cubicBezTo>
                <a:cubicBezTo>
                  <a:pt x="123189" y="748071"/>
                  <a:pt x="58302" y="734348"/>
                  <a:pt x="19434" y="719436"/>
                </a:cubicBezTo>
                <a:cubicBezTo>
                  <a:pt x="11105" y="703016"/>
                  <a:pt x="15706" y="685168"/>
                  <a:pt x="16895" y="666924"/>
                </a:cubicBezTo>
                <a:cubicBezTo>
                  <a:pt x="27684" y="621868"/>
                  <a:pt x="52194" y="576971"/>
                  <a:pt x="67107" y="532391"/>
                </a:cubicBezTo>
                <a:cubicBezTo>
                  <a:pt x="79482" y="553412"/>
                  <a:pt x="92015" y="578637"/>
                  <a:pt x="108831" y="596326"/>
                </a:cubicBezTo>
                <a:cubicBezTo>
                  <a:pt x="121126" y="609256"/>
                  <a:pt x="131438" y="613539"/>
                  <a:pt x="148652" y="613539"/>
                </a:cubicBezTo>
                <a:cubicBezTo>
                  <a:pt x="158091" y="600768"/>
                  <a:pt x="160153" y="593867"/>
                  <a:pt x="160630" y="577447"/>
                </a:cubicBezTo>
                <a:cubicBezTo>
                  <a:pt x="162692" y="510022"/>
                  <a:pt x="130169" y="471629"/>
                  <a:pt x="87256" y="426018"/>
                </a:cubicBezTo>
                <a:cubicBezTo>
                  <a:pt x="100503" y="431174"/>
                  <a:pt x="113749" y="436251"/>
                  <a:pt x="127076" y="441090"/>
                </a:cubicBezTo>
                <a:cubicBezTo>
                  <a:pt x="144765" y="447436"/>
                  <a:pt x="155870" y="451085"/>
                  <a:pt x="173401" y="442914"/>
                </a:cubicBezTo>
                <a:cubicBezTo>
                  <a:pt x="175463" y="429667"/>
                  <a:pt x="174590" y="428874"/>
                  <a:pt x="166976" y="417848"/>
                </a:cubicBezTo>
                <a:cubicBezTo>
                  <a:pt x="128186" y="361529"/>
                  <a:pt x="62903" y="343443"/>
                  <a:pt x="0" y="331941"/>
                </a:cubicBezTo>
                <a:lnTo>
                  <a:pt x="27446" y="248810"/>
                </a:lnTo>
                <a:cubicBezTo>
                  <a:pt x="39741" y="268720"/>
                  <a:pt x="54653" y="296563"/>
                  <a:pt x="75674" y="307906"/>
                </a:cubicBezTo>
                <a:cubicBezTo>
                  <a:pt x="88762" y="314966"/>
                  <a:pt x="102962" y="310682"/>
                  <a:pt x="116605" y="306716"/>
                </a:cubicBezTo>
                <a:cubicBezTo>
                  <a:pt x="128583" y="303226"/>
                  <a:pt x="172449" y="349709"/>
                  <a:pt x="194183" y="352565"/>
                </a:cubicBezTo>
                <a:lnTo>
                  <a:pt x="201322" y="345981"/>
                </a:lnTo>
                <a:cubicBezTo>
                  <a:pt x="209889" y="304019"/>
                  <a:pt x="193152" y="254918"/>
                  <a:pt x="178319" y="215970"/>
                </a:cubicBezTo>
                <a:cubicBezTo>
                  <a:pt x="209969" y="236436"/>
                  <a:pt x="251852" y="268879"/>
                  <a:pt x="290561" y="269355"/>
                </a:cubicBezTo>
                <a:cubicBezTo>
                  <a:pt x="306109" y="269593"/>
                  <a:pt x="309995" y="266578"/>
                  <a:pt x="320387" y="256584"/>
                </a:cubicBezTo>
                <a:cubicBezTo>
                  <a:pt x="321736" y="250793"/>
                  <a:pt x="322766" y="244527"/>
                  <a:pt x="321814" y="238577"/>
                </a:cubicBezTo>
                <a:cubicBezTo>
                  <a:pt x="315072" y="195425"/>
                  <a:pt x="265416" y="162189"/>
                  <a:pt x="234480" y="136171"/>
                </a:cubicBezTo>
                <a:cubicBezTo>
                  <a:pt x="295717" y="164965"/>
                  <a:pt x="348309" y="192411"/>
                  <a:pt x="399789" y="237070"/>
                </a:cubicBezTo>
                <a:cubicBezTo>
                  <a:pt x="380276" y="249048"/>
                  <a:pt x="363301" y="264595"/>
                  <a:pt x="343708" y="276415"/>
                </a:cubicBezTo>
                <a:cubicBezTo>
                  <a:pt x="315310" y="293548"/>
                  <a:pt x="284612" y="305844"/>
                  <a:pt x="256452" y="323771"/>
                </a:cubicBezTo>
                <a:cubicBezTo>
                  <a:pt x="224247" y="344316"/>
                  <a:pt x="211159" y="361053"/>
                  <a:pt x="203068" y="398811"/>
                </a:cubicBezTo>
                <a:cubicBezTo>
                  <a:pt x="198863" y="418483"/>
                  <a:pt x="194580" y="442042"/>
                  <a:pt x="205923" y="459493"/>
                </a:cubicBezTo>
                <a:cubicBezTo>
                  <a:pt x="212666" y="451402"/>
                  <a:pt x="218139" y="441645"/>
                  <a:pt x="228292" y="438631"/>
                </a:cubicBezTo>
                <a:cubicBezTo>
                  <a:pt x="234162" y="479641"/>
                  <a:pt x="229720" y="520731"/>
                  <a:pt x="238128" y="561741"/>
                </a:cubicBezTo>
                <a:cubicBezTo>
                  <a:pt x="242095" y="581254"/>
                  <a:pt x="246537" y="600768"/>
                  <a:pt x="263988" y="612349"/>
                </a:cubicBezTo>
                <a:lnTo>
                  <a:pt x="278028" y="609018"/>
                </a:lnTo>
                <a:cubicBezTo>
                  <a:pt x="310709" y="580144"/>
                  <a:pt x="333158" y="527949"/>
                  <a:pt x="355210" y="490191"/>
                </a:cubicBezTo>
                <a:cubicBezTo>
                  <a:pt x="355606" y="503359"/>
                  <a:pt x="356241" y="516685"/>
                  <a:pt x="357748" y="529773"/>
                </a:cubicBezTo>
                <a:cubicBezTo>
                  <a:pt x="361556" y="562375"/>
                  <a:pt x="366712" y="593311"/>
                  <a:pt x="393602" y="614887"/>
                </a:cubicBezTo>
                <a:cubicBezTo>
                  <a:pt x="405659" y="616712"/>
                  <a:pt x="410577" y="618933"/>
                  <a:pt x="421603" y="612270"/>
                </a:cubicBezTo>
                <a:cubicBezTo>
                  <a:pt x="458647" y="589504"/>
                  <a:pt x="467135" y="528742"/>
                  <a:pt x="476257" y="489953"/>
                </a:cubicBezTo>
                <a:cubicBezTo>
                  <a:pt x="491487" y="533422"/>
                  <a:pt x="507748" y="587362"/>
                  <a:pt x="543206" y="618378"/>
                </a:cubicBezTo>
                <a:cubicBezTo>
                  <a:pt x="552328" y="620995"/>
                  <a:pt x="556294" y="623772"/>
                  <a:pt x="565258" y="619805"/>
                </a:cubicBezTo>
                <a:cubicBezTo>
                  <a:pt x="616897" y="596722"/>
                  <a:pt x="582154" y="521524"/>
                  <a:pt x="600002" y="480990"/>
                </a:cubicBezTo>
                <a:cubicBezTo>
                  <a:pt x="603809" y="472423"/>
                  <a:pt x="606189" y="472899"/>
                  <a:pt x="614835" y="469488"/>
                </a:cubicBezTo>
                <a:cubicBezTo>
                  <a:pt x="651482" y="479720"/>
                  <a:pt x="673852" y="519620"/>
                  <a:pt x="708595" y="533026"/>
                </a:cubicBezTo>
                <a:cubicBezTo>
                  <a:pt x="719780" y="537309"/>
                  <a:pt x="722080" y="535485"/>
                  <a:pt x="732868" y="530805"/>
                </a:cubicBezTo>
                <a:cubicBezTo>
                  <a:pt x="738421" y="522396"/>
                  <a:pt x="740959" y="514940"/>
                  <a:pt x="740563" y="504707"/>
                </a:cubicBezTo>
                <a:cubicBezTo>
                  <a:pt x="738976" y="466791"/>
                  <a:pt x="716766" y="412058"/>
                  <a:pt x="689240" y="385643"/>
                </a:cubicBezTo>
                <a:cubicBezTo>
                  <a:pt x="735724" y="391830"/>
                  <a:pt x="816396" y="428160"/>
                  <a:pt x="859389" y="414596"/>
                </a:cubicBezTo>
                <a:cubicBezTo>
                  <a:pt x="865179" y="403173"/>
                  <a:pt x="868194" y="397066"/>
                  <a:pt x="863672" y="383739"/>
                </a:cubicBezTo>
                <a:cubicBezTo>
                  <a:pt x="844556" y="327975"/>
                  <a:pt x="717876" y="270307"/>
                  <a:pt x="665840" y="249603"/>
                </a:cubicBezTo>
                <a:cubicBezTo>
                  <a:pt x="713513" y="250476"/>
                  <a:pt x="757300" y="256901"/>
                  <a:pt x="803228" y="268958"/>
                </a:cubicBezTo>
                <a:cubicBezTo>
                  <a:pt x="802355" y="252618"/>
                  <a:pt x="800452" y="242940"/>
                  <a:pt x="791964" y="228820"/>
                </a:cubicBezTo>
                <a:cubicBezTo>
                  <a:pt x="770071" y="192491"/>
                  <a:pt x="744132" y="173374"/>
                  <a:pt x="702805" y="163696"/>
                </a:cubicBezTo>
                <a:cubicBezTo>
                  <a:pt x="631969" y="146959"/>
                  <a:pt x="579457" y="167821"/>
                  <a:pt x="520361" y="20375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C8F3B476-63A1-F04E-D0C3-249686AD27EA}"/>
              </a:ext>
            </a:extLst>
          </p:cNvPr>
          <p:cNvSpPr/>
          <p:nvPr/>
        </p:nvSpPr>
        <p:spPr>
          <a:xfrm>
            <a:off x="7227547" y="2143406"/>
            <a:ext cx="485499" cy="1627001"/>
          </a:xfrm>
          <a:custGeom>
            <a:avLst/>
            <a:gdLst>
              <a:gd name="connsiteX0" fmla="*/ 154681 w 485499"/>
              <a:gd name="connsiteY0" fmla="*/ 0 h 1627001"/>
              <a:gd name="connsiteX1" fmla="*/ 449605 w 485499"/>
              <a:gd name="connsiteY1" fmla="*/ 92491 h 1627001"/>
              <a:gd name="connsiteX2" fmla="*/ 451112 w 485499"/>
              <a:gd name="connsiteY2" fmla="*/ 95585 h 1627001"/>
              <a:gd name="connsiteX3" fmla="*/ 460630 w 485499"/>
              <a:gd name="connsiteY3" fmla="*/ 1018909 h 1627001"/>
              <a:gd name="connsiteX4" fmla="*/ 479033 w 485499"/>
              <a:gd name="connsiteY4" fmla="*/ 1552279 h 1627001"/>
              <a:gd name="connsiteX5" fmla="*/ 405183 w 485499"/>
              <a:gd name="connsiteY5" fmla="*/ 1575917 h 1627001"/>
              <a:gd name="connsiteX6" fmla="*/ 399393 w 485499"/>
              <a:gd name="connsiteY6" fmla="*/ 1583374 h 1627001"/>
              <a:gd name="connsiteX7" fmla="*/ 397172 w 485499"/>
              <a:gd name="connsiteY7" fmla="*/ 1589640 h 1627001"/>
              <a:gd name="connsiteX8" fmla="*/ 252883 w 485499"/>
              <a:gd name="connsiteY8" fmla="*/ 1563860 h 1627001"/>
              <a:gd name="connsiteX9" fmla="*/ 168165 w 485499"/>
              <a:gd name="connsiteY9" fmla="*/ 1627002 h 1627001"/>
              <a:gd name="connsiteX10" fmla="*/ 58620 w 485499"/>
              <a:gd name="connsiteY10" fmla="*/ 1512935 h 1627001"/>
              <a:gd name="connsiteX11" fmla="*/ 0 w 485499"/>
              <a:gd name="connsiteY11" fmla="*/ 1506668 h 1627001"/>
              <a:gd name="connsiteX12" fmla="*/ 172528 w 485499"/>
              <a:gd name="connsiteY12" fmla="*/ 80196 h 1627001"/>
              <a:gd name="connsiteX13" fmla="*/ 154681 w 485499"/>
              <a:gd name="connsiteY13" fmla="*/ 0 h 1627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85499" h="1627001">
                <a:moveTo>
                  <a:pt x="154681" y="0"/>
                </a:moveTo>
                <a:cubicBezTo>
                  <a:pt x="196484" y="5632"/>
                  <a:pt x="431122" y="64886"/>
                  <a:pt x="449605" y="92491"/>
                </a:cubicBezTo>
                <a:cubicBezTo>
                  <a:pt x="450239" y="93443"/>
                  <a:pt x="450636" y="94554"/>
                  <a:pt x="451112" y="95585"/>
                </a:cubicBezTo>
                <a:cubicBezTo>
                  <a:pt x="470387" y="156505"/>
                  <a:pt x="456982" y="887866"/>
                  <a:pt x="460630" y="1018909"/>
                </a:cubicBezTo>
                <a:cubicBezTo>
                  <a:pt x="463883" y="1136862"/>
                  <a:pt x="499895" y="1460581"/>
                  <a:pt x="479033" y="1552279"/>
                </a:cubicBezTo>
                <a:cubicBezTo>
                  <a:pt x="451826" y="1554579"/>
                  <a:pt x="424301" y="1553469"/>
                  <a:pt x="405183" y="1575917"/>
                </a:cubicBezTo>
                <a:cubicBezTo>
                  <a:pt x="403121" y="1578297"/>
                  <a:pt x="401217" y="1580835"/>
                  <a:pt x="399393" y="1583374"/>
                </a:cubicBezTo>
                <a:lnTo>
                  <a:pt x="397172" y="1589640"/>
                </a:lnTo>
                <a:cubicBezTo>
                  <a:pt x="333872" y="1632871"/>
                  <a:pt x="310154" y="1552517"/>
                  <a:pt x="252883" y="1563860"/>
                </a:cubicBezTo>
                <a:cubicBezTo>
                  <a:pt x="216553" y="1571078"/>
                  <a:pt x="205368" y="1618276"/>
                  <a:pt x="168165" y="1627002"/>
                </a:cubicBezTo>
                <a:cubicBezTo>
                  <a:pt x="89318" y="1621528"/>
                  <a:pt x="104945" y="1548154"/>
                  <a:pt x="58620" y="1512935"/>
                </a:cubicBezTo>
                <a:cubicBezTo>
                  <a:pt x="39979" y="1498736"/>
                  <a:pt x="21179" y="1503099"/>
                  <a:pt x="0" y="1506668"/>
                </a:cubicBezTo>
                <a:cubicBezTo>
                  <a:pt x="64886" y="1420523"/>
                  <a:pt x="172687" y="237732"/>
                  <a:pt x="172528" y="80196"/>
                </a:cubicBezTo>
                <a:cubicBezTo>
                  <a:pt x="172370" y="53781"/>
                  <a:pt x="174749" y="19910"/>
                  <a:pt x="15468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762480C-C950-4555-5C80-F8BA9EE25531}"/>
              </a:ext>
            </a:extLst>
          </p:cNvPr>
          <p:cNvSpPr/>
          <p:nvPr/>
        </p:nvSpPr>
        <p:spPr>
          <a:xfrm>
            <a:off x="3846468" y="1459004"/>
            <a:ext cx="1504712" cy="1290404"/>
          </a:xfrm>
          <a:custGeom>
            <a:avLst/>
            <a:gdLst>
              <a:gd name="connsiteX0" fmla="*/ 167451 w 1504712"/>
              <a:gd name="connsiteY0" fmla="*/ 0 h 1290404"/>
              <a:gd name="connsiteX1" fmla="*/ 677184 w 1504712"/>
              <a:gd name="connsiteY1" fmla="*/ 280963 h 1290404"/>
              <a:gd name="connsiteX2" fmla="*/ 812985 w 1504712"/>
              <a:gd name="connsiteY2" fmla="*/ 386622 h 1290404"/>
              <a:gd name="connsiteX3" fmla="*/ 907618 w 1504712"/>
              <a:gd name="connsiteY3" fmla="*/ 665761 h 1290404"/>
              <a:gd name="connsiteX4" fmla="*/ 774117 w 1504712"/>
              <a:gd name="connsiteY4" fmla="*/ 591435 h 1290404"/>
              <a:gd name="connsiteX5" fmla="*/ 676946 w 1504712"/>
              <a:gd name="connsiteY5" fmla="*/ 445083 h 1290404"/>
              <a:gd name="connsiteX6" fmla="*/ 659257 w 1504712"/>
              <a:gd name="connsiteY6" fmla="*/ 435803 h 1290404"/>
              <a:gd name="connsiteX7" fmla="*/ 626178 w 1504712"/>
              <a:gd name="connsiteY7" fmla="*/ 376310 h 1290404"/>
              <a:gd name="connsiteX8" fmla="*/ 633476 w 1504712"/>
              <a:gd name="connsiteY8" fmla="*/ 253597 h 1290404"/>
              <a:gd name="connsiteX9" fmla="*/ 604761 w 1504712"/>
              <a:gd name="connsiteY9" fmla="*/ 339504 h 1290404"/>
              <a:gd name="connsiteX10" fmla="*/ 550028 w 1504712"/>
              <a:gd name="connsiteY10" fmla="*/ 217029 h 1290404"/>
              <a:gd name="connsiteX11" fmla="*/ 618564 w 1504712"/>
              <a:gd name="connsiteY11" fmla="*/ 418034 h 1290404"/>
              <a:gd name="connsiteX12" fmla="*/ 434216 w 1504712"/>
              <a:gd name="connsiteY12" fmla="*/ 333396 h 1290404"/>
              <a:gd name="connsiteX13" fmla="*/ 392968 w 1504712"/>
              <a:gd name="connsiteY13" fmla="*/ 237256 h 1290404"/>
              <a:gd name="connsiteX14" fmla="*/ 416210 w 1504712"/>
              <a:gd name="connsiteY14" fmla="*/ 306664 h 1290404"/>
              <a:gd name="connsiteX15" fmla="*/ 163247 w 1504712"/>
              <a:gd name="connsiteY15" fmla="*/ 71629 h 1290404"/>
              <a:gd name="connsiteX16" fmla="*/ 263353 w 1504712"/>
              <a:gd name="connsiteY16" fmla="*/ 181016 h 1290404"/>
              <a:gd name="connsiteX17" fmla="*/ 385194 w 1504712"/>
              <a:gd name="connsiteY17" fmla="*/ 343391 h 1290404"/>
              <a:gd name="connsiteX18" fmla="*/ 377817 w 1504712"/>
              <a:gd name="connsiteY18" fmla="*/ 350371 h 1290404"/>
              <a:gd name="connsiteX19" fmla="*/ 161026 w 1504712"/>
              <a:gd name="connsiteY19" fmla="*/ 246616 h 1290404"/>
              <a:gd name="connsiteX20" fmla="*/ 273983 w 1504712"/>
              <a:gd name="connsiteY20" fmla="*/ 343788 h 1290404"/>
              <a:gd name="connsiteX21" fmla="*/ 270017 w 1504712"/>
              <a:gd name="connsiteY21" fmla="*/ 341646 h 1290404"/>
              <a:gd name="connsiteX22" fmla="*/ 317055 w 1504712"/>
              <a:gd name="connsiteY22" fmla="*/ 376548 h 1290404"/>
              <a:gd name="connsiteX23" fmla="*/ 405898 w 1504712"/>
              <a:gd name="connsiteY23" fmla="*/ 383925 h 1290404"/>
              <a:gd name="connsiteX24" fmla="*/ 707564 w 1504712"/>
              <a:gd name="connsiteY24" fmla="*/ 528214 h 1290404"/>
              <a:gd name="connsiteX25" fmla="*/ 795455 w 1504712"/>
              <a:gd name="connsiteY25" fmla="*/ 664175 h 1290404"/>
              <a:gd name="connsiteX26" fmla="*/ 917137 w 1504712"/>
              <a:gd name="connsiteY26" fmla="*/ 745005 h 1290404"/>
              <a:gd name="connsiteX27" fmla="*/ 989162 w 1504712"/>
              <a:gd name="connsiteY27" fmla="*/ 882631 h 1290404"/>
              <a:gd name="connsiteX28" fmla="*/ 1407989 w 1504712"/>
              <a:gd name="connsiteY28" fmla="*/ 1096963 h 1290404"/>
              <a:gd name="connsiteX29" fmla="*/ 1504685 w 1504712"/>
              <a:gd name="connsiteY29" fmla="*/ 1260528 h 1290404"/>
              <a:gd name="connsiteX30" fmla="*/ 1488820 w 1504712"/>
              <a:gd name="connsiteY30" fmla="*/ 1287815 h 1290404"/>
              <a:gd name="connsiteX31" fmla="*/ 1340565 w 1504712"/>
              <a:gd name="connsiteY31" fmla="*/ 1250612 h 1290404"/>
              <a:gd name="connsiteX32" fmla="*/ 1184853 w 1504712"/>
              <a:gd name="connsiteY32" fmla="*/ 1238714 h 1290404"/>
              <a:gd name="connsiteX33" fmla="*/ 771816 w 1504712"/>
              <a:gd name="connsiteY33" fmla="*/ 1057143 h 1290404"/>
              <a:gd name="connsiteX34" fmla="*/ 753493 w 1504712"/>
              <a:gd name="connsiteY34" fmla="*/ 1041754 h 1290404"/>
              <a:gd name="connsiteX35" fmla="*/ 754921 w 1504712"/>
              <a:gd name="connsiteY35" fmla="*/ 1033821 h 1290404"/>
              <a:gd name="connsiteX36" fmla="*/ 794662 w 1504712"/>
              <a:gd name="connsiteY36" fmla="*/ 1025810 h 1290404"/>
              <a:gd name="connsiteX37" fmla="*/ 799500 w 1504712"/>
              <a:gd name="connsiteY37" fmla="*/ 1015498 h 1290404"/>
              <a:gd name="connsiteX38" fmla="*/ 755476 w 1504712"/>
              <a:gd name="connsiteY38" fmla="*/ 972901 h 1290404"/>
              <a:gd name="connsiteX39" fmla="*/ 815920 w 1504712"/>
              <a:gd name="connsiteY39" fmla="*/ 955609 h 1290404"/>
              <a:gd name="connsiteX40" fmla="*/ 816317 w 1504712"/>
              <a:gd name="connsiteY40" fmla="*/ 942362 h 1290404"/>
              <a:gd name="connsiteX41" fmla="*/ 757855 w 1504712"/>
              <a:gd name="connsiteY41" fmla="*/ 921896 h 1290404"/>
              <a:gd name="connsiteX42" fmla="*/ 766977 w 1504712"/>
              <a:gd name="connsiteY42" fmla="*/ 882790 h 1290404"/>
              <a:gd name="connsiteX43" fmla="*/ 698839 w 1504712"/>
              <a:gd name="connsiteY43" fmla="*/ 856454 h 1290404"/>
              <a:gd name="connsiteX44" fmla="*/ 642202 w 1504712"/>
              <a:gd name="connsiteY44" fmla="*/ 867877 h 1290404"/>
              <a:gd name="connsiteX45" fmla="*/ 638950 w 1504712"/>
              <a:gd name="connsiteY45" fmla="*/ 809574 h 1290404"/>
              <a:gd name="connsiteX46" fmla="*/ 624116 w 1504712"/>
              <a:gd name="connsiteY46" fmla="*/ 804577 h 1290404"/>
              <a:gd name="connsiteX47" fmla="*/ 560182 w 1504712"/>
              <a:gd name="connsiteY47" fmla="*/ 818935 h 1290404"/>
              <a:gd name="connsiteX48" fmla="*/ 522820 w 1504712"/>
              <a:gd name="connsiteY48" fmla="*/ 818538 h 1290404"/>
              <a:gd name="connsiteX49" fmla="*/ 515760 w 1504712"/>
              <a:gd name="connsiteY49" fmla="*/ 823218 h 1290404"/>
              <a:gd name="connsiteX50" fmla="*/ 527580 w 1504712"/>
              <a:gd name="connsiteY50" fmla="*/ 850902 h 1290404"/>
              <a:gd name="connsiteX51" fmla="*/ 522186 w 1504712"/>
              <a:gd name="connsiteY51" fmla="*/ 861452 h 1290404"/>
              <a:gd name="connsiteX52" fmla="*/ 491487 w 1504712"/>
              <a:gd name="connsiteY52" fmla="*/ 854868 h 1290404"/>
              <a:gd name="connsiteX53" fmla="*/ 448891 w 1504712"/>
              <a:gd name="connsiteY53" fmla="*/ 837972 h 1290404"/>
              <a:gd name="connsiteX54" fmla="*/ 438182 w 1504712"/>
              <a:gd name="connsiteY54" fmla="*/ 873588 h 1290404"/>
              <a:gd name="connsiteX55" fmla="*/ 322132 w 1504712"/>
              <a:gd name="connsiteY55" fmla="*/ 822187 h 1290404"/>
              <a:gd name="connsiteX56" fmla="*/ 0 w 1504712"/>
              <a:gd name="connsiteY56" fmla="*/ 602144 h 1290404"/>
              <a:gd name="connsiteX57" fmla="*/ 59889 w 1504712"/>
              <a:gd name="connsiteY57" fmla="*/ 408912 h 1290404"/>
              <a:gd name="connsiteX58" fmla="*/ 167451 w 1504712"/>
              <a:gd name="connsiteY58" fmla="*/ 0 h 1290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504712" h="1290404">
                <a:moveTo>
                  <a:pt x="167451" y="0"/>
                </a:moveTo>
                <a:cubicBezTo>
                  <a:pt x="354417" y="73295"/>
                  <a:pt x="514094" y="164437"/>
                  <a:pt x="677184" y="280963"/>
                </a:cubicBezTo>
                <a:cubicBezTo>
                  <a:pt x="723191" y="313803"/>
                  <a:pt x="772927" y="346643"/>
                  <a:pt x="812985" y="386622"/>
                </a:cubicBezTo>
                <a:cubicBezTo>
                  <a:pt x="842652" y="480541"/>
                  <a:pt x="875095" y="572794"/>
                  <a:pt x="907618" y="665761"/>
                </a:cubicBezTo>
                <a:cubicBezTo>
                  <a:pt x="861293" y="644344"/>
                  <a:pt x="814889" y="622530"/>
                  <a:pt x="774117" y="591435"/>
                </a:cubicBezTo>
                <a:cubicBezTo>
                  <a:pt x="755555" y="525200"/>
                  <a:pt x="740325" y="480779"/>
                  <a:pt x="676946" y="445083"/>
                </a:cubicBezTo>
                <a:cubicBezTo>
                  <a:pt x="671155" y="441831"/>
                  <a:pt x="665206" y="438738"/>
                  <a:pt x="659257" y="435803"/>
                </a:cubicBezTo>
                <a:lnTo>
                  <a:pt x="626178" y="376310"/>
                </a:lnTo>
                <a:cubicBezTo>
                  <a:pt x="628637" y="335459"/>
                  <a:pt x="631731" y="294528"/>
                  <a:pt x="633476" y="253597"/>
                </a:cubicBezTo>
                <a:lnTo>
                  <a:pt x="604761" y="339504"/>
                </a:lnTo>
                <a:cubicBezTo>
                  <a:pt x="587866" y="297859"/>
                  <a:pt x="571128" y="256770"/>
                  <a:pt x="550028" y="217029"/>
                </a:cubicBezTo>
                <a:cubicBezTo>
                  <a:pt x="564703" y="287706"/>
                  <a:pt x="584692" y="353941"/>
                  <a:pt x="618564" y="418034"/>
                </a:cubicBezTo>
                <a:cubicBezTo>
                  <a:pt x="552646" y="403280"/>
                  <a:pt x="474512" y="394634"/>
                  <a:pt x="434216" y="333396"/>
                </a:cubicBezTo>
                <a:cubicBezTo>
                  <a:pt x="415654" y="305316"/>
                  <a:pt x="404866" y="268748"/>
                  <a:pt x="392968" y="237256"/>
                </a:cubicBezTo>
                <a:cubicBezTo>
                  <a:pt x="400345" y="260419"/>
                  <a:pt x="407167" y="284057"/>
                  <a:pt x="416210" y="306664"/>
                </a:cubicBezTo>
                <a:cubicBezTo>
                  <a:pt x="331889" y="228610"/>
                  <a:pt x="246616" y="150635"/>
                  <a:pt x="163247" y="71629"/>
                </a:cubicBezTo>
                <a:cubicBezTo>
                  <a:pt x="204575" y="130804"/>
                  <a:pt x="192677" y="166024"/>
                  <a:pt x="263353" y="181016"/>
                </a:cubicBezTo>
                <a:cubicBezTo>
                  <a:pt x="299367" y="218457"/>
                  <a:pt x="380435" y="289134"/>
                  <a:pt x="385194" y="343391"/>
                </a:cubicBezTo>
                <a:lnTo>
                  <a:pt x="377817" y="350371"/>
                </a:lnTo>
                <a:cubicBezTo>
                  <a:pt x="310313" y="346722"/>
                  <a:pt x="216315" y="230117"/>
                  <a:pt x="161026" y="246616"/>
                </a:cubicBezTo>
                <a:cubicBezTo>
                  <a:pt x="185537" y="280170"/>
                  <a:pt x="247806" y="284533"/>
                  <a:pt x="273983" y="343788"/>
                </a:cubicBezTo>
                <a:lnTo>
                  <a:pt x="270017" y="341646"/>
                </a:lnTo>
                <a:cubicBezTo>
                  <a:pt x="284691" y="362746"/>
                  <a:pt x="290403" y="371947"/>
                  <a:pt x="317055" y="376548"/>
                </a:cubicBezTo>
                <a:cubicBezTo>
                  <a:pt x="346167" y="381625"/>
                  <a:pt x="376945" y="377103"/>
                  <a:pt x="405898" y="383925"/>
                </a:cubicBezTo>
                <a:cubicBezTo>
                  <a:pt x="476654" y="400583"/>
                  <a:pt x="653228" y="478954"/>
                  <a:pt x="707564" y="528214"/>
                </a:cubicBezTo>
                <a:cubicBezTo>
                  <a:pt x="723429" y="588897"/>
                  <a:pt x="738580" y="630383"/>
                  <a:pt x="795455" y="664175"/>
                </a:cubicBezTo>
                <a:cubicBezTo>
                  <a:pt x="837655" y="689241"/>
                  <a:pt x="882790" y="708675"/>
                  <a:pt x="917137" y="745005"/>
                </a:cubicBezTo>
                <a:cubicBezTo>
                  <a:pt x="952753" y="782684"/>
                  <a:pt x="965048" y="837813"/>
                  <a:pt x="989162" y="882631"/>
                </a:cubicBezTo>
                <a:cubicBezTo>
                  <a:pt x="1076180" y="1044054"/>
                  <a:pt x="1241014" y="1083478"/>
                  <a:pt x="1407989" y="1096963"/>
                </a:cubicBezTo>
                <a:cubicBezTo>
                  <a:pt x="1440909" y="1135990"/>
                  <a:pt x="1506271" y="1207460"/>
                  <a:pt x="1504685" y="1260528"/>
                </a:cubicBezTo>
                <a:cubicBezTo>
                  <a:pt x="1504209" y="1275599"/>
                  <a:pt x="1499529" y="1279169"/>
                  <a:pt x="1488820" y="1287815"/>
                </a:cubicBezTo>
                <a:cubicBezTo>
                  <a:pt x="1433691" y="1300586"/>
                  <a:pt x="1391808" y="1262590"/>
                  <a:pt x="1340565" y="1250612"/>
                </a:cubicBezTo>
                <a:cubicBezTo>
                  <a:pt x="1290036" y="1238793"/>
                  <a:pt x="1235699" y="1248788"/>
                  <a:pt x="1184853" y="1238714"/>
                </a:cubicBezTo>
                <a:cubicBezTo>
                  <a:pt x="1092679" y="1220390"/>
                  <a:pt x="855820" y="1109337"/>
                  <a:pt x="771816" y="1057143"/>
                </a:cubicBezTo>
                <a:cubicBezTo>
                  <a:pt x="764994" y="1052938"/>
                  <a:pt x="759045" y="1047465"/>
                  <a:pt x="753493" y="1041754"/>
                </a:cubicBezTo>
                <a:lnTo>
                  <a:pt x="754921" y="1033821"/>
                </a:lnTo>
                <a:cubicBezTo>
                  <a:pt x="768247" y="1031521"/>
                  <a:pt x="781494" y="1028824"/>
                  <a:pt x="794662" y="1025810"/>
                </a:cubicBezTo>
                <a:lnTo>
                  <a:pt x="799500" y="1015498"/>
                </a:lnTo>
                <a:cubicBezTo>
                  <a:pt x="789585" y="994636"/>
                  <a:pt x="771975" y="987576"/>
                  <a:pt x="755476" y="972901"/>
                </a:cubicBezTo>
                <a:cubicBezTo>
                  <a:pt x="775068" y="967031"/>
                  <a:pt x="800849" y="970045"/>
                  <a:pt x="815920" y="955609"/>
                </a:cubicBezTo>
                <a:lnTo>
                  <a:pt x="816317" y="942362"/>
                </a:lnTo>
                <a:cubicBezTo>
                  <a:pt x="800531" y="927607"/>
                  <a:pt x="778797" y="926100"/>
                  <a:pt x="757855" y="921896"/>
                </a:cubicBezTo>
                <a:cubicBezTo>
                  <a:pt x="758490" y="909046"/>
                  <a:pt x="778242" y="895878"/>
                  <a:pt x="766977" y="882790"/>
                </a:cubicBezTo>
                <a:cubicBezTo>
                  <a:pt x="751510" y="864863"/>
                  <a:pt x="721763" y="857406"/>
                  <a:pt x="698839" y="856454"/>
                </a:cubicBezTo>
                <a:cubicBezTo>
                  <a:pt x="672107" y="855344"/>
                  <a:pt x="657273" y="878268"/>
                  <a:pt x="642202" y="867877"/>
                </a:cubicBezTo>
                <a:cubicBezTo>
                  <a:pt x="643709" y="848681"/>
                  <a:pt x="647834" y="827422"/>
                  <a:pt x="638950" y="809574"/>
                </a:cubicBezTo>
                <a:cubicBezTo>
                  <a:pt x="633476" y="805767"/>
                  <a:pt x="631255" y="803149"/>
                  <a:pt x="624116" y="804577"/>
                </a:cubicBezTo>
                <a:cubicBezTo>
                  <a:pt x="593656" y="810526"/>
                  <a:pt x="596512" y="834878"/>
                  <a:pt x="560182" y="818935"/>
                </a:cubicBezTo>
                <a:cubicBezTo>
                  <a:pt x="548442" y="813778"/>
                  <a:pt x="534798" y="812906"/>
                  <a:pt x="522820" y="818538"/>
                </a:cubicBezTo>
                <a:cubicBezTo>
                  <a:pt x="519806" y="819966"/>
                  <a:pt x="518616" y="821076"/>
                  <a:pt x="515760" y="823218"/>
                </a:cubicBezTo>
                <a:cubicBezTo>
                  <a:pt x="519409" y="832578"/>
                  <a:pt x="523376" y="841779"/>
                  <a:pt x="527580" y="850902"/>
                </a:cubicBezTo>
                <a:lnTo>
                  <a:pt x="522186" y="861452"/>
                </a:lnTo>
                <a:cubicBezTo>
                  <a:pt x="508383" y="865497"/>
                  <a:pt x="503782" y="861769"/>
                  <a:pt x="491487" y="854868"/>
                </a:cubicBezTo>
                <a:cubicBezTo>
                  <a:pt x="475067" y="845666"/>
                  <a:pt x="468484" y="837972"/>
                  <a:pt x="448891" y="837972"/>
                </a:cubicBezTo>
                <a:cubicBezTo>
                  <a:pt x="439451" y="853599"/>
                  <a:pt x="455078" y="869384"/>
                  <a:pt x="438182" y="873588"/>
                </a:cubicBezTo>
                <a:cubicBezTo>
                  <a:pt x="397727" y="863752"/>
                  <a:pt x="359256" y="840669"/>
                  <a:pt x="322132" y="822187"/>
                </a:cubicBezTo>
                <a:cubicBezTo>
                  <a:pt x="206875" y="764836"/>
                  <a:pt x="82496" y="704550"/>
                  <a:pt x="0" y="602144"/>
                </a:cubicBezTo>
                <a:cubicBezTo>
                  <a:pt x="25225" y="540906"/>
                  <a:pt x="41645" y="472529"/>
                  <a:pt x="59889" y="408912"/>
                </a:cubicBezTo>
                <a:cubicBezTo>
                  <a:pt x="99710" y="273507"/>
                  <a:pt x="135564" y="137229"/>
                  <a:pt x="16745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8714120-3CB1-B3ED-C33B-A2FDEE405945}"/>
              </a:ext>
            </a:extLst>
          </p:cNvPr>
          <p:cNvSpPr/>
          <p:nvPr/>
        </p:nvSpPr>
        <p:spPr>
          <a:xfrm>
            <a:off x="7678659" y="2215352"/>
            <a:ext cx="524088" cy="1482077"/>
          </a:xfrm>
          <a:custGeom>
            <a:avLst/>
            <a:gdLst>
              <a:gd name="connsiteX0" fmla="*/ 0 w 524088"/>
              <a:gd name="connsiteY0" fmla="*/ 23559 h 1482077"/>
              <a:gd name="connsiteX1" fmla="*/ 117557 w 524088"/>
              <a:gd name="connsiteY1" fmla="*/ 0 h 1482077"/>
              <a:gd name="connsiteX2" fmla="*/ 261925 w 524088"/>
              <a:gd name="connsiteY2" fmla="*/ 41486 h 1482077"/>
              <a:gd name="connsiteX3" fmla="*/ 481334 w 524088"/>
              <a:gd name="connsiteY3" fmla="*/ 88525 h 1482077"/>
              <a:gd name="connsiteX4" fmla="*/ 472767 w 524088"/>
              <a:gd name="connsiteY4" fmla="*/ 95029 h 1482077"/>
              <a:gd name="connsiteX5" fmla="*/ 524089 w 524088"/>
              <a:gd name="connsiteY5" fmla="*/ 1250454 h 1482077"/>
              <a:gd name="connsiteX6" fmla="*/ 518537 w 524088"/>
              <a:gd name="connsiteY6" fmla="*/ 1257434 h 1482077"/>
              <a:gd name="connsiteX7" fmla="*/ 453809 w 524088"/>
              <a:gd name="connsiteY7" fmla="*/ 1190882 h 1482077"/>
              <a:gd name="connsiteX8" fmla="*/ 404073 w 524088"/>
              <a:gd name="connsiteY8" fmla="*/ 1168274 h 1482077"/>
              <a:gd name="connsiteX9" fmla="*/ 353861 w 524088"/>
              <a:gd name="connsiteY9" fmla="*/ 1234827 h 1482077"/>
              <a:gd name="connsiteX10" fmla="*/ 351878 w 524088"/>
              <a:gd name="connsiteY10" fmla="*/ 1236889 h 1482077"/>
              <a:gd name="connsiteX11" fmla="*/ 233845 w 524088"/>
              <a:gd name="connsiteY11" fmla="*/ 1219914 h 1482077"/>
              <a:gd name="connsiteX12" fmla="*/ 235114 w 524088"/>
              <a:gd name="connsiteY12" fmla="*/ 1237603 h 1482077"/>
              <a:gd name="connsiteX13" fmla="*/ 135643 w 524088"/>
              <a:gd name="connsiteY13" fmla="*/ 1254340 h 1482077"/>
              <a:gd name="connsiteX14" fmla="*/ 185616 w 524088"/>
              <a:gd name="connsiteY14" fmla="*/ 1313515 h 1482077"/>
              <a:gd name="connsiteX15" fmla="*/ 68059 w 524088"/>
              <a:gd name="connsiteY15" fmla="*/ 1341755 h 1482077"/>
              <a:gd name="connsiteX16" fmla="*/ 62824 w 524088"/>
              <a:gd name="connsiteY16" fmla="*/ 1350877 h 1482077"/>
              <a:gd name="connsiteX17" fmla="*/ 132549 w 524088"/>
              <a:gd name="connsiteY17" fmla="*/ 1427265 h 1482077"/>
              <a:gd name="connsiteX18" fmla="*/ 37520 w 524088"/>
              <a:gd name="connsiteY18" fmla="*/ 1482078 h 1482077"/>
              <a:gd name="connsiteX19" fmla="*/ 27843 w 524088"/>
              <a:gd name="connsiteY19" fmla="*/ 1480174 h 1482077"/>
              <a:gd name="connsiteX20" fmla="*/ 9439 w 524088"/>
              <a:gd name="connsiteY20" fmla="*/ 946803 h 1482077"/>
              <a:gd name="connsiteX21" fmla="*/ 0 w 524088"/>
              <a:gd name="connsiteY21" fmla="*/ 23559 h 1482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24088" h="1482077">
                <a:moveTo>
                  <a:pt x="0" y="23559"/>
                </a:moveTo>
                <a:cubicBezTo>
                  <a:pt x="44976" y="23718"/>
                  <a:pt x="77816" y="24114"/>
                  <a:pt x="117557" y="0"/>
                </a:cubicBezTo>
                <a:cubicBezTo>
                  <a:pt x="153570" y="7139"/>
                  <a:pt x="236145" y="14913"/>
                  <a:pt x="261925" y="41486"/>
                </a:cubicBezTo>
                <a:cubicBezTo>
                  <a:pt x="316659" y="48705"/>
                  <a:pt x="441038" y="53305"/>
                  <a:pt x="481334" y="88525"/>
                </a:cubicBezTo>
                <a:lnTo>
                  <a:pt x="472767" y="95029"/>
                </a:lnTo>
                <a:cubicBezTo>
                  <a:pt x="468642" y="175939"/>
                  <a:pt x="500530" y="1213409"/>
                  <a:pt x="524089" y="1250454"/>
                </a:cubicBezTo>
                <a:lnTo>
                  <a:pt x="518537" y="1257434"/>
                </a:lnTo>
                <a:cubicBezTo>
                  <a:pt x="499896" y="1251405"/>
                  <a:pt x="471736" y="1206508"/>
                  <a:pt x="453809" y="1190882"/>
                </a:cubicBezTo>
                <a:cubicBezTo>
                  <a:pt x="440482" y="1179221"/>
                  <a:pt x="422952" y="1165895"/>
                  <a:pt x="404073" y="1168274"/>
                </a:cubicBezTo>
                <a:cubicBezTo>
                  <a:pt x="364253" y="1173272"/>
                  <a:pt x="374644" y="1211506"/>
                  <a:pt x="353861" y="1234827"/>
                </a:cubicBezTo>
                <a:cubicBezTo>
                  <a:pt x="353227" y="1235541"/>
                  <a:pt x="352513" y="1236175"/>
                  <a:pt x="351878" y="1236889"/>
                </a:cubicBezTo>
                <a:cubicBezTo>
                  <a:pt x="313486" y="1223801"/>
                  <a:pt x="272872" y="1202542"/>
                  <a:pt x="233845" y="1219914"/>
                </a:cubicBezTo>
                <a:lnTo>
                  <a:pt x="235114" y="1237603"/>
                </a:lnTo>
                <a:cubicBezTo>
                  <a:pt x="210445" y="1254420"/>
                  <a:pt x="145955" y="1218962"/>
                  <a:pt x="135643" y="1254340"/>
                </a:cubicBezTo>
                <a:cubicBezTo>
                  <a:pt x="149683" y="1276868"/>
                  <a:pt x="178239" y="1288370"/>
                  <a:pt x="185616" y="1313515"/>
                </a:cubicBezTo>
                <a:cubicBezTo>
                  <a:pt x="145241" y="1321527"/>
                  <a:pt x="106690" y="1326683"/>
                  <a:pt x="68059" y="1341755"/>
                </a:cubicBezTo>
                <a:lnTo>
                  <a:pt x="62824" y="1350877"/>
                </a:lnTo>
                <a:cubicBezTo>
                  <a:pt x="77657" y="1387841"/>
                  <a:pt x="111529" y="1397678"/>
                  <a:pt x="132549" y="1427265"/>
                </a:cubicBezTo>
                <a:cubicBezTo>
                  <a:pt x="116447" y="1451380"/>
                  <a:pt x="64966" y="1473590"/>
                  <a:pt x="37520" y="1482078"/>
                </a:cubicBezTo>
                <a:lnTo>
                  <a:pt x="27843" y="1480174"/>
                </a:lnTo>
                <a:cubicBezTo>
                  <a:pt x="48704" y="1388476"/>
                  <a:pt x="12612" y="1064678"/>
                  <a:pt x="9439" y="946803"/>
                </a:cubicBezTo>
                <a:cubicBezTo>
                  <a:pt x="5870" y="815841"/>
                  <a:pt x="19276" y="84479"/>
                  <a:pt x="0" y="2355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E1B8A69B-BEE5-0D41-A60D-15C75EA0A2E8}"/>
              </a:ext>
            </a:extLst>
          </p:cNvPr>
          <p:cNvSpPr/>
          <p:nvPr/>
        </p:nvSpPr>
        <p:spPr>
          <a:xfrm>
            <a:off x="7912504" y="2256838"/>
            <a:ext cx="290243" cy="1215947"/>
          </a:xfrm>
          <a:custGeom>
            <a:avLst/>
            <a:gdLst>
              <a:gd name="connsiteX0" fmla="*/ 28080 w 290243"/>
              <a:gd name="connsiteY0" fmla="*/ 0 h 1215947"/>
              <a:gd name="connsiteX1" fmla="*/ 247488 w 290243"/>
              <a:gd name="connsiteY1" fmla="*/ 47039 h 1215947"/>
              <a:gd name="connsiteX2" fmla="*/ 238922 w 290243"/>
              <a:gd name="connsiteY2" fmla="*/ 53543 h 1215947"/>
              <a:gd name="connsiteX3" fmla="*/ 290244 w 290243"/>
              <a:gd name="connsiteY3" fmla="*/ 1208967 h 1215947"/>
              <a:gd name="connsiteX4" fmla="*/ 284692 w 290243"/>
              <a:gd name="connsiteY4" fmla="*/ 1215948 h 1215947"/>
              <a:gd name="connsiteX5" fmla="*/ 219964 w 290243"/>
              <a:gd name="connsiteY5" fmla="*/ 1149395 h 1215947"/>
              <a:gd name="connsiteX6" fmla="*/ 170228 w 290243"/>
              <a:gd name="connsiteY6" fmla="*/ 1126788 h 1215947"/>
              <a:gd name="connsiteX7" fmla="*/ 120016 w 290243"/>
              <a:gd name="connsiteY7" fmla="*/ 1193341 h 1215947"/>
              <a:gd name="connsiteX8" fmla="*/ 118033 w 290243"/>
              <a:gd name="connsiteY8" fmla="*/ 1195403 h 1215947"/>
              <a:gd name="connsiteX9" fmla="*/ 0 w 290243"/>
              <a:gd name="connsiteY9" fmla="*/ 1178428 h 1215947"/>
              <a:gd name="connsiteX10" fmla="*/ 37917 w 290243"/>
              <a:gd name="connsiteY10" fmla="*/ 996698 h 1215947"/>
              <a:gd name="connsiteX11" fmla="*/ 41089 w 290243"/>
              <a:gd name="connsiteY11" fmla="*/ 15706 h 1215947"/>
              <a:gd name="connsiteX12" fmla="*/ 28080 w 290243"/>
              <a:gd name="connsiteY12" fmla="*/ 0 h 1215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0243" h="1215947">
                <a:moveTo>
                  <a:pt x="28080" y="0"/>
                </a:moveTo>
                <a:cubicBezTo>
                  <a:pt x="82814" y="7218"/>
                  <a:pt x="207193" y="11819"/>
                  <a:pt x="247488" y="47039"/>
                </a:cubicBezTo>
                <a:lnTo>
                  <a:pt x="238922" y="53543"/>
                </a:lnTo>
                <a:cubicBezTo>
                  <a:pt x="234797" y="134453"/>
                  <a:pt x="266685" y="1171923"/>
                  <a:pt x="290244" y="1208967"/>
                </a:cubicBezTo>
                <a:lnTo>
                  <a:pt x="284692" y="1215948"/>
                </a:lnTo>
                <a:cubicBezTo>
                  <a:pt x="266051" y="1209919"/>
                  <a:pt x="237891" y="1165022"/>
                  <a:pt x="219964" y="1149395"/>
                </a:cubicBezTo>
                <a:cubicBezTo>
                  <a:pt x="206637" y="1137735"/>
                  <a:pt x="189107" y="1124409"/>
                  <a:pt x="170228" y="1126788"/>
                </a:cubicBezTo>
                <a:cubicBezTo>
                  <a:pt x="130408" y="1131786"/>
                  <a:pt x="140799" y="1170020"/>
                  <a:pt x="120016" y="1193341"/>
                </a:cubicBezTo>
                <a:cubicBezTo>
                  <a:pt x="119382" y="1194055"/>
                  <a:pt x="118668" y="1194689"/>
                  <a:pt x="118033" y="1195403"/>
                </a:cubicBezTo>
                <a:cubicBezTo>
                  <a:pt x="79640" y="1182315"/>
                  <a:pt x="39027" y="1161056"/>
                  <a:pt x="0" y="1178428"/>
                </a:cubicBezTo>
                <a:cubicBezTo>
                  <a:pt x="29350" y="1146381"/>
                  <a:pt x="33871" y="1039295"/>
                  <a:pt x="37917" y="996698"/>
                </a:cubicBezTo>
                <a:cubicBezTo>
                  <a:pt x="49974" y="870891"/>
                  <a:pt x="75754" y="85986"/>
                  <a:pt x="41089" y="15706"/>
                </a:cubicBezTo>
                <a:cubicBezTo>
                  <a:pt x="38630" y="10708"/>
                  <a:pt x="31809" y="4521"/>
                  <a:pt x="2808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D4194DF8-909C-60FC-0F3A-AE1B66B1EFE5}"/>
              </a:ext>
            </a:extLst>
          </p:cNvPr>
          <p:cNvSpPr/>
          <p:nvPr/>
        </p:nvSpPr>
        <p:spPr>
          <a:xfrm>
            <a:off x="8151130" y="2303877"/>
            <a:ext cx="915608" cy="1174778"/>
          </a:xfrm>
          <a:custGeom>
            <a:avLst/>
            <a:gdLst>
              <a:gd name="connsiteX0" fmla="*/ 51698 w 915608"/>
              <a:gd name="connsiteY0" fmla="*/ 1161929 h 1174778"/>
              <a:gd name="connsiteX1" fmla="*/ 376 w 915608"/>
              <a:gd name="connsiteY1" fmla="*/ 6505 h 1174778"/>
              <a:gd name="connsiteX2" fmla="*/ 8942 w 915608"/>
              <a:gd name="connsiteY2" fmla="*/ 0 h 1174778"/>
              <a:gd name="connsiteX3" fmla="*/ 151804 w 915608"/>
              <a:gd name="connsiteY3" fmla="*/ 43390 h 1174778"/>
              <a:gd name="connsiteX4" fmla="*/ 228351 w 915608"/>
              <a:gd name="connsiteY4" fmla="*/ 167055 h 1174778"/>
              <a:gd name="connsiteX5" fmla="*/ 347812 w 915608"/>
              <a:gd name="connsiteY5" fmla="*/ 309599 h 1174778"/>
              <a:gd name="connsiteX6" fmla="*/ 483535 w 915608"/>
              <a:gd name="connsiteY6" fmla="*/ 618484 h 1174778"/>
              <a:gd name="connsiteX7" fmla="*/ 845090 w 915608"/>
              <a:gd name="connsiteY7" fmla="*/ 826073 h 1174778"/>
              <a:gd name="connsiteX8" fmla="*/ 884911 w 915608"/>
              <a:gd name="connsiteY8" fmla="*/ 904921 h 1174778"/>
              <a:gd name="connsiteX9" fmla="*/ 915609 w 915608"/>
              <a:gd name="connsiteY9" fmla="*/ 949739 h 1174778"/>
              <a:gd name="connsiteX10" fmla="*/ 902600 w 915608"/>
              <a:gd name="connsiteY10" fmla="*/ 969807 h 1174778"/>
              <a:gd name="connsiteX11" fmla="*/ 839141 w 915608"/>
              <a:gd name="connsiteY11" fmla="*/ 965762 h 1174778"/>
              <a:gd name="connsiteX12" fmla="*/ 786311 w 915608"/>
              <a:gd name="connsiteY12" fmla="*/ 868194 h 1174778"/>
              <a:gd name="connsiteX13" fmla="*/ 750220 w 915608"/>
              <a:gd name="connsiteY13" fmla="*/ 865576 h 1174778"/>
              <a:gd name="connsiteX14" fmla="*/ 678829 w 915608"/>
              <a:gd name="connsiteY14" fmla="*/ 936650 h 1174778"/>
              <a:gd name="connsiteX15" fmla="*/ 662012 w 915608"/>
              <a:gd name="connsiteY15" fmla="*/ 977184 h 1174778"/>
              <a:gd name="connsiteX16" fmla="*/ 583402 w 915608"/>
              <a:gd name="connsiteY16" fmla="*/ 947597 h 1174778"/>
              <a:gd name="connsiteX17" fmla="*/ 526527 w 915608"/>
              <a:gd name="connsiteY17" fmla="*/ 984482 h 1174778"/>
              <a:gd name="connsiteX18" fmla="*/ 532397 w 915608"/>
              <a:gd name="connsiteY18" fmla="*/ 1001061 h 1174778"/>
              <a:gd name="connsiteX19" fmla="*/ 546914 w 915608"/>
              <a:gd name="connsiteY19" fmla="*/ 1011214 h 1174778"/>
              <a:gd name="connsiteX20" fmla="*/ 569521 w 915608"/>
              <a:gd name="connsiteY20" fmla="*/ 1037867 h 1174778"/>
              <a:gd name="connsiteX21" fmla="*/ 489801 w 915608"/>
              <a:gd name="connsiteY21" fmla="*/ 1037153 h 1174778"/>
              <a:gd name="connsiteX22" fmla="*/ 449266 w 915608"/>
              <a:gd name="connsiteY22" fmla="*/ 1093631 h 1174778"/>
              <a:gd name="connsiteX23" fmla="*/ 450774 w 915608"/>
              <a:gd name="connsiteY23" fmla="*/ 1103229 h 1174778"/>
              <a:gd name="connsiteX24" fmla="*/ 524544 w 915608"/>
              <a:gd name="connsiteY24" fmla="*/ 1114652 h 1174778"/>
              <a:gd name="connsiteX25" fmla="*/ 499637 w 915608"/>
              <a:gd name="connsiteY25" fmla="*/ 1142574 h 1174778"/>
              <a:gd name="connsiteX26" fmla="*/ 370736 w 915608"/>
              <a:gd name="connsiteY26" fmla="*/ 1174779 h 1174778"/>
              <a:gd name="connsiteX27" fmla="*/ 362249 w 915608"/>
              <a:gd name="connsiteY27" fmla="*/ 1169226 h 1174778"/>
              <a:gd name="connsiteX28" fmla="*/ 367801 w 915608"/>
              <a:gd name="connsiteY28" fmla="*/ 1152410 h 1174778"/>
              <a:gd name="connsiteX29" fmla="*/ 272455 w 915608"/>
              <a:gd name="connsiteY29" fmla="*/ 1114096 h 1174778"/>
              <a:gd name="connsiteX30" fmla="*/ 196939 w 915608"/>
              <a:gd name="connsiteY30" fmla="*/ 1154075 h 1174778"/>
              <a:gd name="connsiteX31" fmla="*/ 192656 w 915608"/>
              <a:gd name="connsiteY31" fmla="*/ 1158835 h 1174778"/>
              <a:gd name="connsiteX32" fmla="*/ 190275 w 915608"/>
              <a:gd name="connsiteY32" fmla="*/ 1161849 h 1174778"/>
              <a:gd name="connsiteX33" fmla="*/ 106907 w 915608"/>
              <a:gd name="connsiteY33" fmla="*/ 1126392 h 1174778"/>
              <a:gd name="connsiteX34" fmla="*/ 51698 w 915608"/>
              <a:gd name="connsiteY34" fmla="*/ 1161929 h 1174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15608" h="1174778">
                <a:moveTo>
                  <a:pt x="51698" y="1161929"/>
                </a:moveTo>
                <a:cubicBezTo>
                  <a:pt x="28139" y="1124805"/>
                  <a:pt x="-3829" y="87414"/>
                  <a:pt x="376" y="6505"/>
                </a:cubicBezTo>
                <a:lnTo>
                  <a:pt x="8942" y="0"/>
                </a:lnTo>
                <a:cubicBezTo>
                  <a:pt x="44638" y="5394"/>
                  <a:pt x="127690" y="16896"/>
                  <a:pt x="151804" y="43390"/>
                </a:cubicBezTo>
                <a:cubicBezTo>
                  <a:pt x="194718" y="70439"/>
                  <a:pt x="203205" y="126283"/>
                  <a:pt x="228351" y="167055"/>
                </a:cubicBezTo>
                <a:cubicBezTo>
                  <a:pt x="261270" y="220598"/>
                  <a:pt x="319573" y="250503"/>
                  <a:pt x="347812" y="309599"/>
                </a:cubicBezTo>
                <a:cubicBezTo>
                  <a:pt x="401197" y="421604"/>
                  <a:pt x="385649" y="514888"/>
                  <a:pt x="483535" y="618484"/>
                </a:cubicBezTo>
                <a:cubicBezTo>
                  <a:pt x="584593" y="725253"/>
                  <a:pt x="758073" y="713513"/>
                  <a:pt x="845090" y="826073"/>
                </a:cubicBezTo>
                <a:cubicBezTo>
                  <a:pt x="863335" y="849712"/>
                  <a:pt x="869839" y="879617"/>
                  <a:pt x="884911" y="904921"/>
                </a:cubicBezTo>
                <a:cubicBezTo>
                  <a:pt x="894508" y="921182"/>
                  <a:pt x="907835" y="932129"/>
                  <a:pt x="915609" y="949739"/>
                </a:cubicBezTo>
                <a:cubicBezTo>
                  <a:pt x="912118" y="960685"/>
                  <a:pt x="911166" y="962192"/>
                  <a:pt x="902600" y="969807"/>
                </a:cubicBezTo>
                <a:cubicBezTo>
                  <a:pt x="879279" y="958781"/>
                  <a:pt x="864207" y="961716"/>
                  <a:pt x="839141" y="965762"/>
                </a:cubicBezTo>
                <a:cubicBezTo>
                  <a:pt x="830336" y="935143"/>
                  <a:pt x="817645" y="884059"/>
                  <a:pt x="786311" y="868194"/>
                </a:cubicBezTo>
                <a:cubicBezTo>
                  <a:pt x="774176" y="862086"/>
                  <a:pt x="763387" y="861531"/>
                  <a:pt x="750220" y="865576"/>
                </a:cubicBezTo>
                <a:cubicBezTo>
                  <a:pt x="720790" y="874619"/>
                  <a:pt x="690568" y="909204"/>
                  <a:pt x="678829" y="936650"/>
                </a:cubicBezTo>
                <a:cubicBezTo>
                  <a:pt x="673355" y="949580"/>
                  <a:pt x="671769" y="966793"/>
                  <a:pt x="662012" y="977184"/>
                </a:cubicBezTo>
                <a:cubicBezTo>
                  <a:pt x="641546" y="965445"/>
                  <a:pt x="607993" y="941568"/>
                  <a:pt x="583402" y="947597"/>
                </a:cubicBezTo>
                <a:cubicBezTo>
                  <a:pt x="563333" y="952515"/>
                  <a:pt x="542392" y="971870"/>
                  <a:pt x="526527" y="984482"/>
                </a:cubicBezTo>
                <a:cubicBezTo>
                  <a:pt x="526290" y="992732"/>
                  <a:pt x="526448" y="994556"/>
                  <a:pt x="532397" y="1001061"/>
                </a:cubicBezTo>
                <a:cubicBezTo>
                  <a:pt x="536681" y="1005662"/>
                  <a:pt x="541599" y="1008121"/>
                  <a:pt x="546914" y="1011214"/>
                </a:cubicBezTo>
                <a:cubicBezTo>
                  <a:pt x="559605" y="1018750"/>
                  <a:pt x="563889" y="1024699"/>
                  <a:pt x="569521" y="1037867"/>
                </a:cubicBezTo>
                <a:cubicBezTo>
                  <a:pt x="544454" y="1035011"/>
                  <a:pt x="513756" y="1028031"/>
                  <a:pt x="489801" y="1037153"/>
                </a:cubicBezTo>
                <a:cubicBezTo>
                  <a:pt x="472032" y="1052938"/>
                  <a:pt x="461244" y="1073404"/>
                  <a:pt x="449266" y="1093631"/>
                </a:cubicBezTo>
                <a:lnTo>
                  <a:pt x="450774" y="1103229"/>
                </a:lnTo>
                <a:cubicBezTo>
                  <a:pt x="474571" y="1111003"/>
                  <a:pt x="505269" y="1101246"/>
                  <a:pt x="524544" y="1114652"/>
                </a:cubicBezTo>
                <a:cubicBezTo>
                  <a:pt x="518833" y="1130437"/>
                  <a:pt x="515501" y="1134800"/>
                  <a:pt x="499637" y="1142574"/>
                </a:cubicBezTo>
                <a:cubicBezTo>
                  <a:pt x="463466" y="1160263"/>
                  <a:pt x="411033" y="1174541"/>
                  <a:pt x="370736" y="1174779"/>
                </a:cubicBezTo>
                <a:lnTo>
                  <a:pt x="362249" y="1169226"/>
                </a:lnTo>
                <a:lnTo>
                  <a:pt x="367801" y="1152410"/>
                </a:lnTo>
                <a:cubicBezTo>
                  <a:pt x="346781" y="1133213"/>
                  <a:pt x="301884" y="1111162"/>
                  <a:pt x="272455" y="1114096"/>
                </a:cubicBezTo>
                <a:cubicBezTo>
                  <a:pt x="248261" y="1116476"/>
                  <a:pt x="212963" y="1136069"/>
                  <a:pt x="196939" y="1154075"/>
                </a:cubicBezTo>
                <a:cubicBezTo>
                  <a:pt x="195511" y="1155662"/>
                  <a:pt x="194084" y="1157169"/>
                  <a:pt x="192656" y="1158835"/>
                </a:cubicBezTo>
                <a:cubicBezTo>
                  <a:pt x="191783" y="1159787"/>
                  <a:pt x="191069" y="1160818"/>
                  <a:pt x="190275" y="1161849"/>
                </a:cubicBezTo>
                <a:cubicBezTo>
                  <a:pt x="163068" y="1148602"/>
                  <a:pt x="136257" y="1134403"/>
                  <a:pt x="106907" y="1126392"/>
                </a:cubicBezTo>
                <a:cubicBezTo>
                  <a:pt x="93898" y="1147016"/>
                  <a:pt x="75019" y="1156455"/>
                  <a:pt x="51698" y="116192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6821B62D-682F-0BD1-C33F-7D6D6A1FB863}"/>
              </a:ext>
            </a:extLst>
          </p:cNvPr>
          <p:cNvSpPr/>
          <p:nvPr/>
        </p:nvSpPr>
        <p:spPr>
          <a:xfrm>
            <a:off x="4517941" y="830763"/>
            <a:ext cx="574906" cy="1029061"/>
          </a:xfrm>
          <a:custGeom>
            <a:avLst/>
            <a:gdLst>
              <a:gd name="connsiteX0" fmla="*/ 294845 w 574906"/>
              <a:gd name="connsiteY0" fmla="*/ 0 h 1029061"/>
              <a:gd name="connsiteX1" fmla="*/ 371709 w 574906"/>
              <a:gd name="connsiteY1" fmla="*/ 26097 h 1029061"/>
              <a:gd name="connsiteX2" fmla="*/ 405580 w 574906"/>
              <a:gd name="connsiteY2" fmla="*/ 110497 h 1029061"/>
              <a:gd name="connsiteX3" fmla="*/ 492043 w 574906"/>
              <a:gd name="connsiteY3" fmla="*/ 640695 h 1029061"/>
              <a:gd name="connsiteX4" fmla="*/ 562085 w 574906"/>
              <a:gd name="connsiteY4" fmla="*/ 833689 h 1029061"/>
              <a:gd name="connsiteX5" fmla="*/ 574539 w 574906"/>
              <a:gd name="connsiteY5" fmla="*/ 1029062 h 1029061"/>
              <a:gd name="connsiteX6" fmla="*/ 0 w 574906"/>
              <a:gd name="connsiteY6" fmla="*/ 639981 h 1029061"/>
              <a:gd name="connsiteX7" fmla="*/ 11661 w 574906"/>
              <a:gd name="connsiteY7" fmla="*/ 509256 h 1029061"/>
              <a:gd name="connsiteX8" fmla="*/ 265496 w 574906"/>
              <a:gd name="connsiteY8" fmla="*/ 287309 h 1029061"/>
              <a:gd name="connsiteX9" fmla="*/ 294845 w 574906"/>
              <a:gd name="connsiteY9" fmla="*/ 0 h 1029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4906" h="1029061">
                <a:moveTo>
                  <a:pt x="294845" y="0"/>
                </a:moveTo>
                <a:cubicBezTo>
                  <a:pt x="320308" y="10471"/>
                  <a:pt x="344977" y="19355"/>
                  <a:pt x="371709" y="26097"/>
                </a:cubicBezTo>
                <a:cubicBezTo>
                  <a:pt x="385274" y="50291"/>
                  <a:pt x="393841" y="84083"/>
                  <a:pt x="405580" y="110497"/>
                </a:cubicBezTo>
                <a:cubicBezTo>
                  <a:pt x="373772" y="328557"/>
                  <a:pt x="404866" y="441990"/>
                  <a:pt x="492043" y="640695"/>
                </a:cubicBezTo>
                <a:cubicBezTo>
                  <a:pt x="519647" y="703519"/>
                  <a:pt x="547490" y="766343"/>
                  <a:pt x="562085" y="833689"/>
                </a:cubicBezTo>
                <a:cubicBezTo>
                  <a:pt x="576126" y="898654"/>
                  <a:pt x="575333" y="962986"/>
                  <a:pt x="574539" y="1029062"/>
                </a:cubicBezTo>
                <a:cubicBezTo>
                  <a:pt x="411450" y="876364"/>
                  <a:pt x="202750" y="733027"/>
                  <a:pt x="0" y="639981"/>
                </a:cubicBezTo>
                <a:cubicBezTo>
                  <a:pt x="1983" y="595956"/>
                  <a:pt x="5632" y="552963"/>
                  <a:pt x="11661" y="509256"/>
                </a:cubicBezTo>
                <a:cubicBezTo>
                  <a:pt x="103596" y="440800"/>
                  <a:pt x="184347" y="368060"/>
                  <a:pt x="265496" y="287309"/>
                </a:cubicBezTo>
                <a:cubicBezTo>
                  <a:pt x="264305" y="209096"/>
                  <a:pt x="253438" y="69487"/>
                  <a:pt x="29484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E286BA9F-12AB-0A78-7119-083997A66AD6}"/>
              </a:ext>
            </a:extLst>
          </p:cNvPr>
          <p:cNvSpPr/>
          <p:nvPr/>
        </p:nvSpPr>
        <p:spPr>
          <a:xfrm>
            <a:off x="4529204" y="2663371"/>
            <a:ext cx="862347" cy="480571"/>
          </a:xfrm>
          <a:custGeom>
            <a:avLst/>
            <a:gdLst>
              <a:gd name="connsiteX0" fmla="*/ 37441 w 862347"/>
              <a:gd name="connsiteY0" fmla="*/ 0 h 480571"/>
              <a:gd name="connsiteX1" fmla="*/ 368140 w 862347"/>
              <a:gd name="connsiteY1" fmla="*/ 143099 h 480571"/>
              <a:gd name="connsiteX2" fmla="*/ 857882 w 862347"/>
              <a:gd name="connsiteY2" fmla="*/ 404866 h 480571"/>
              <a:gd name="connsiteX3" fmla="*/ 860341 w 862347"/>
              <a:gd name="connsiteY3" fmla="*/ 436992 h 480571"/>
              <a:gd name="connsiteX4" fmla="*/ 830119 w 862347"/>
              <a:gd name="connsiteY4" fmla="*/ 437786 h 480571"/>
              <a:gd name="connsiteX5" fmla="*/ 727237 w 862347"/>
              <a:gd name="connsiteY5" fmla="*/ 388843 h 480571"/>
              <a:gd name="connsiteX6" fmla="*/ 398917 w 862347"/>
              <a:gd name="connsiteY6" fmla="*/ 400345 h 480571"/>
              <a:gd name="connsiteX7" fmla="*/ 394713 w 862347"/>
              <a:gd name="connsiteY7" fmla="*/ 402328 h 480571"/>
              <a:gd name="connsiteX8" fmla="*/ 336966 w 862347"/>
              <a:gd name="connsiteY8" fmla="*/ 352275 h 480571"/>
              <a:gd name="connsiteX9" fmla="*/ 338711 w 862347"/>
              <a:gd name="connsiteY9" fmla="*/ 428901 h 480571"/>
              <a:gd name="connsiteX10" fmla="*/ 308330 w 862347"/>
              <a:gd name="connsiteY10" fmla="*/ 475067 h 480571"/>
              <a:gd name="connsiteX11" fmla="*/ 235670 w 862347"/>
              <a:gd name="connsiteY11" fmla="*/ 470308 h 480571"/>
              <a:gd name="connsiteX12" fmla="*/ 64332 w 862347"/>
              <a:gd name="connsiteY12" fmla="*/ 284612 h 480571"/>
              <a:gd name="connsiteX13" fmla="*/ 53940 w 862347"/>
              <a:gd name="connsiteY13" fmla="*/ 258991 h 480571"/>
              <a:gd name="connsiteX14" fmla="*/ 96775 w 862347"/>
              <a:gd name="connsiteY14" fmla="*/ 143417 h 480571"/>
              <a:gd name="connsiteX15" fmla="*/ 34268 w 862347"/>
              <a:gd name="connsiteY15" fmla="*/ 247806 h 480571"/>
              <a:gd name="connsiteX16" fmla="*/ 21893 w 862347"/>
              <a:gd name="connsiteY16" fmla="*/ 135484 h 480571"/>
              <a:gd name="connsiteX17" fmla="*/ 6584 w 862347"/>
              <a:gd name="connsiteY17" fmla="*/ 154681 h 480571"/>
              <a:gd name="connsiteX18" fmla="*/ 0 w 862347"/>
              <a:gd name="connsiteY18" fmla="*/ 135008 h 480571"/>
              <a:gd name="connsiteX19" fmla="*/ 37441 w 862347"/>
              <a:gd name="connsiteY19" fmla="*/ 0 h 480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62347" h="480571">
                <a:moveTo>
                  <a:pt x="37441" y="0"/>
                </a:moveTo>
                <a:cubicBezTo>
                  <a:pt x="148731" y="45214"/>
                  <a:pt x="257484" y="96298"/>
                  <a:pt x="368140" y="143099"/>
                </a:cubicBezTo>
                <a:cubicBezTo>
                  <a:pt x="478479" y="189741"/>
                  <a:pt x="808305" y="291037"/>
                  <a:pt x="857882" y="404866"/>
                </a:cubicBezTo>
                <a:cubicBezTo>
                  <a:pt x="863911" y="418669"/>
                  <a:pt x="862880" y="422714"/>
                  <a:pt x="860341" y="436992"/>
                </a:cubicBezTo>
                <a:cubicBezTo>
                  <a:pt x="848046" y="442704"/>
                  <a:pt x="843366" y="442228"/>
                  <a:pt x="830119" y="437786"/>
                </a:cubicBezTo>
                <a:cubicBezTo>
                  <a:pt x="795455" y="426125"/>
                  <a:pt x="761028" y="403914"/>
                  <a:pt x="727237" y="388843"/>
                </a:cubicBezTo>
                <a:cubicBezTo>
                  <a:pt x="613408" y="337917"/>
                  <a:pt x="509573" y="349102"/>
                  <a:pt x="398917" y="400345"/>
                </a:cubicBezTo>
                <a:lnTo>
                  <a:pt x="394713" y="402328"/>
                </a:lnTo>
                <a:cubicBezTo>
                  <a:pt x="375755" y="385432"/>
                  <a:pt x="357035" y="367902"/>
                  <a:pt x="336966" y="352275"/>
                </a:cubicBezTo>
                <a:cubicBezTo>
                  <a:pt x="342518" y="379879"/>
                  <a:pt x="347516" y="401693"/>
                  <a:pt x="338711" y="428901"/>
                </a:cubicBezTo>
                <a:cubicBezTo>
                  <a:pt x="332841" y="446987"/>
                  <a:pt x="326495" y="465707"/>
                  <a:pt x="308330" y="475067"/>
                </a:cubicBezTo>
                <a:cubicBezTo>
                  <a:pt x="286834" y="486094"/>
                  <a:pt x="257008" y="478478"/>
                  <a:pt x="235670" y="470308"/>
                </a:cubicBezTo>
                <a:cubicBezTo>
                  <a:pt x="156267" y="439769"/>
                  <a:pt x="97251" y="360445"/>
                  <a:pt x="64332" y="284612"/>
                </a:cubicBezTo>
                <a:cubicBezTo>
                  <a:pt x="60683" y="276125"/>
                  <a:pt x="57192" y="267637"/>
                  <a:pt x="53940" y="258991"/>
                </a:cubicBezTo>
                <a:cubicBezTo>
                  <a:pt x="71470" y="220995"/>
                  <a:pt x="84717" y="183475"/>
                  <a:pt x="96775" y="143417"/>
                </a:cubicBezTo>
                <a:cubicBezTo>
                  <a:pt x="74009" y="176494"/>
                  <a:pt x="58620" y="216870"/>
                  <a:pt x="34268" y="247806"/>
                </a:cubicBezTo>
                <a:cubicBezTo>
                  <a:pt x="25622" y="220122"/>
                  <a:pt x="31968" y="149286"/>
                  <a:pt x="21893" y="135484"/>
                </a:cubicBezTo>
                <a:cubicBezTo>
                  <a:pt x="16975" y="145479"/>
                  <a:pt x="16738" y="149762"/>
                  <a:pt x="6584" y="154681"/>
                </a:cubicBezTo>
                <a:lnTo>
                  <a:pt x="0" y="135008"/>
                </a:lnTo>
                <a:cubicBezTo>
                  <a:pt x="11740" y="89873"/>
                  <a:pt x="23321" y="44421"/>
                  <a:pt x="3744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4B98012E-5D9F-0978-125B-1D8CEB39CCA6}"/>
              </a:ext>
            </a:extLst>
          </p:cNvPr>
          <p:cNvSpPr/>
          <p:nvPr/>
        </p:nvSpPr>
        <p:spPr>
          <a:xfrm>
            <a:off x="4997104" y="879943"/>
            <a:ext cx="372919" cy="665126"/>
          </a:xfrm>
          <a:custGeom>
            <a:avLst/>
            <a:gdLst>
              <a:gd name="connsiteX0" fmla="*/ 60790 w 372919"/>
              <a:gd name="connsiteY0" fmla="*/ 0 h 665126"/>
              <a:gd name="connsiteX1" fmla="*/ 298364 w 372919"/>
              <a:gd name="connsiteY1" fmla="*/ 31174 h 665126"/>
              <a:gd name="connsiteX2" fmla="*/ 244345 w 372919"/>
              <a:gd name="connsiteY2" fmla="*/ 131280 h 665126"/>
              <a:gd name="connsiteX3" fmla="*/ 372293 w 372919"/>
              <a:gd name="connsiteY3" fmla="*/ 479906 h 665126"/>
              <a:gd name="connsiteX4" fmla="*/ 245217 w 372919"/>
              <a:gd name="connsiteY4" fmla="*/ 616898 h 665126"/>
              <a:gd name="connsiteX5" fmla="*/ 211029 w 372919"/>
              <a:gd name="connsiteY5" fmla="*/ 665126 h 665126"/>
              <a:gd name="connsiteX6" fmla="*/ 144000 w 372919"/>
              <a:gd name="connsiteY6" fmla="*/ 586914 h 665126"/>
              <a:gd name="connsiteX7" fmla="*/ 5105 w 372919"/>
              <a:gd name="connsiteY7" fmla="*/ 107245 h 665126"/>
              <a:gd name="connsiteX8" fmla="*/ 60790 w 372919"/>
              <a:gd name="connsiteY8" fmla="*/ 0 h 665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2919" h="665126">
                <a:moveTo>
                  <a:pt x="60790" y="0"/>
                </a:moveTo>
                <a:cubicBezTo>
                  <a:pt x="140431" y="8170"/>
                  <a:pt x="219041" y="23004"/>
                  <a:pt x="298364" y="31174"/>
                </a:cubicBezTo>
                <a:cubicBezTo>
                  <a:pt x="287258" y="66632"/>
                  <a:pt x="261320" y="98123"/>
                  <a:pt x="244345" y="131280"/>
                </a:cubicBezTo>
                <a:cubicBezTo>
                  <a:pt x="147174" y="320625"/>
                  <a:pt x="344688" y="381545"/>
                  <a:pt x="372293" y="479906"/>
                </a:cubicBezTo>
                <a:cubicBezTo>
                  <a:pt x="382288" y="515602"/>
                  <a:pt x="269649" y="592387"/>
                  <a:pt x="245217" y="616898"/>
                </a:cubicBezTo>
                <a:cubicBezTo>
                  <a:pt x="231415" y="630779"/>
                  <a:pt x="221024" y="648310"/>
                  <a:pt x="211029" y="665126"/>
                </a:cubicBezTo>
                <a:cubicBezTo>
                  <a:pt x="187787" y="639822"/>
                  <a:pt x="164545" y="614518"/>
                  <a:pt x="144000" y="586914"/>
                </a:cubicBezTo>
                <a:cubicBezTo>
                  <a:pt x="49130" y="459679"/>
                  <a:pt x="-19723" y="267320"/>
                  <a:pt x="5105" y="107245"/>
                </a:cubicBezTo>
                <a:cubicBezTo>
                  <a:pt x="11848" y="63697"/>
                  <a:pt x="24936" y="26653"/>
                  <a:pt x="6079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E54C0EBF-DA20-637E-7C65-0967960A4AE6}"/>
              </a:ext>
            </a:extLst>
          </p:cNvPr>
          <p:cNvSpPr/>
          <p:nvPr/>
        </p:nvSpPr>
        <p:spPr>
          <a:xfrm>
            <a:off x="4244989" y="683935"/>
            <a:ext cx="520599" cy="552169"/>
          </a:xfrm>
          <a:custGeom>
            <a:avLst/>
            <a:gdLst>
              <a:gd name="connsiteX0" fmla="*/ 297463 w 520599"/>
              <a:gd name="connsiteY0" fmla="*/ 0 h 552169"/>
              <a:gd name="connsiteX1" fmla="*/ 520599 w 520599"/>
              <a:gd name="connsiteY1" fmla="*/ 126759 h 552169"/>
              <a:gd name="connsiteX2" fmla="*/ 517267 w 520599"/>
              <a:gd name="connsiteY2" fmla="*/ 129059 h 552169"/>
              <a:gd name="connsiteX3" fmla="*/ 461741 w 520599"/>
              <a:gd name="connsiteY3" fmla="*/ 141434 h 552169"/>
              <a:gd name="connsiteX4" fmla="*/ 481968 w 520599"/>
              <a:gd name="connsiteY4" fmla="*/ 175384 h 552169"/>
              <a:gd name="connsiteX5" fmla="*/ 469594 w 520599"/>
              <a:gd name="connsiteY5" fmla="*/ 326019 h 552169"/>
              <a:gd name="connsiteX6" fmla="*/ 266923 w 520599"/>
              <a:gd name="connsiteY6" fmla="*/ 126124 h 552169"/>
              <a:gd name="connsiteX7" fmla="*/ 424776 w 520599"/>
              <a:gd name="connsiteY7" fmla="*/ 390985 h 552169"/>
              <a:gd name="connsiteX8" fmla="*/ 226150 w 520599"/>
              <a:gd name="connsiteY8" fmla="*/ 552170 h 552169"/>
              <a:gd name="connsiteX9" fmla="*/ 0 w 520599"/>
              <a:gd name="connsiteY9" fmla="*/ 347119 h 552169"/>
              <a:gd name="connsiteX10" fmla="*/ 110339 w 520599"/>
              <a:gd name="connsiteY10" fmla="*/ 215918 h 552169"/>
              <a:gd name="connsiteX11" fmla="*/ 148176 w 520599"/>
              <a:gd name="connsiteY11" fmla="*/ 239160 h 552169"/>
              <a:gd name="connsiteX12" fmla="*/ 158329 w 520599"/>
              <a:gd name="connsiteY12" fmla="*/ 229800 h 552169"/>
              <a:gd name="connsiteX13" fmla="*/ 161502 w 520599"/>
              <a:gd name="connsiteY13" fmla="*/ 149049 h 552169"/>
              <a:gd name="connsiteX14" fmla="*/ 297463 w 520599"/>
              <a:gd name="connsiteY14" fmla="*/ 0 h 55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20599" h="552169">
                <a:moveTo>
                  <a:pt x="297463" y="0"/>
                </a:moveTo>
                <a:cubicBezTo>
                  <a:pt x="374961" y="36092"/>
                  <a:pt x="447225" y="83052"/>
                  <a:pt x="520599" y="126759"/>
                </a:cubicBezTo>
                <a:cubicBezTo>
                  <a:pt x="519489" y="127552"/>
                  <a:pt x="518378" y="128345"/>
                  <a:pt x="517267" y="129059"/>
                </a:cubicBezTo>
                <a:cubicBezTo>
                  <a:pt x="499578" y="140561"/>
                  <a:pt x="482207" y="140482"/>
                  <a:pt x="461741" y="141434"/>
                </a:cubicBezTo>
                <a:cubicBezTo>
                  <a:pt x="463645" y="157298"/>
                  <a:pt x="477606" y="162296"/>
                  <a:pt x="481968" y="175384"/>
                </a:cubicBezTo>
                <a:cubicBezTo>
                  <a:pt x="494026" y="211555"/>
                  <a:pt x="477368" y="288261"/>
                  <a:pt x="469594" y="326019"/>
                </a:cubicBezTo>
                <a:cubicBezTo>
                  <a:pt x="398520" y="262402"/>
                  <a:pt x="330937" y="196960"/>
                  <a:pt x="266923" y="126124"/>
                </a:cubicBezTo>
                <a:cubicBezTo>
                  <a:pt x="311741" y="219726"/>
                  <a:pt x="386463" y="295004"/>
                  <a:pt x="424776" y="390985"/>
                </a:cubicBezTo>
                <a:cubicBezTo>
                  <a:pt x="362904" y="450715"/>
                  <a:pt x="289292" y="494819"/>
                  <a:pt x="226150" y="552170"/>
                </a:cubicBezTo>
                <a:cubicBezTo>
                  <a:pt x="149128" y="485538"/>
                  <a:pt x="75674" y="415258"/>
                  <a:pt x="0" y="347119"/>
                </a:cubicBezTo>
                <a:cubicBezTo>
                  <a:pt x="21179" y="307299"/>
                  <a:pt x="78372" y="250820"/>
                  <a:pt x="110339" y="215918"/>
                </a:cubicBezTo>
                <a:cubicBezTo>
                  <a:pt x="128345" y="212587"/>
                  <a:pt x="130408" y="233766"/>
                  <a:pt x="148176" y="239160"/>
                </a:cubicBezTo>
                <a:lnTo>
                  <a:pt x="158329" y="229800"/>
                </a:lnTo>
                <a:cubicBezTo>
                  <a:pt x="168403" y="205447"/>
                  <a:pt x="163168" y="174908"/>
                  <a:pt x="161502" y="149049"/>
                </a:cubicBezTo>
                <a:cubicBezTo>
                  <a:pt x="220836" y="112560"/>
                  <a:pt x="263512" y="59730"/>
                  <a:pt x="29746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DD88F6FF-7D44-1144-5AFD-36B653A534AF}"/>
              </a:ext>
            </a:extLst>
          </p:cNvPr>
          <p:cNvSpPr/>
          <p:nvPr/>
        </p:nvSpPr>
        <p:spPr>
          <a:xfrm>
            <a:off x="5301576" y="944037"/>
            <a:ext cx="475067" cy="350291"/>
          </a:xfrm>
          <a:custGeom>
            <a:avLst/>
            <a:gdLst>
              <a:gd name="connsiteX0" fmla="*/ 0 w 475067"/>
              <a:gd name="connsiteY0" fmla="*/ 150476 h 350291"/>
              <a:gd name="connsiteX1" fmla="*/ 74961 w 475067"/>
              <a:gd name="connsiteY1" fmla="*/ 0 h 350291"/>
              <a:gd name="connsiteX2" fmla="*/ 145717 w 475067"/>
              <a:gd name="connsiteY2" fmla="*/ 25939 h 350291"/>
              <a:gd name="connsiteX3" fmla="*/ 147462 w 475067"/>
              <a:gd name="connsiteY3" fmla="*/ 31571 h 350291"/>
              <a:gd name="connsiteX4" fmla="*/ 274221 w 475067"/>
              <a:gd name="connsiteY4" fmla="*/ 130170 h 350291"/>
              <a:gd name="connsiteX5" fmla="*/ 475068 w 475067"/>
              <a:gd name="connsiteY5" fmla="*/ 211079 h 350291"/>
              <a:gd name="connsiteX6" fmla="*/ 187679 w 475067"/>
              <a:gd name="connsiteY6" fmla="*/ 350292 h 350291"/>
              <a:gd name="connsiteX7" fmla="*/ 0 w 475067"/>
              <a:gd name="connsiteY7" fmla="*/ 150476 h 350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5067" h="350291">
                <a:moveTo>
                  <a:pt x="0" y="150476"/>
                </a:moveTo>
                <a:cubicBezTo>
                  <a:pt x="13961" y="109625"/>
                  <a:pt x="37679" y="21100"/>
                  <a:pt x="74961" y="0"/>
                </a:cubicBezTo>
                <a:cubicBezTo>
                  <a:pt x="97726" y="5156"/>
                  <a:pt x="129456" y="8250"/>
                  <a:pt x="145717" y="25939"/>
                </a:cubicBezTo>
                <a:lnTo>
                  <a:pt x="147462" y="31571"/>
                </a:lnTo>
                <a:cubicBezTo>
                  <a:pt x="162851" y="79799"/>
                  <a:pt x="231228" y="108594"/>
                  <a:pt x="274221" y="130170"/>
                </a:cubicBezTo>
                <a:cubicBezTo>
                  <a:pt x="336172" y="161344"/>
                  <a:pt x="407008" y="196405"/>
                  <a:pt x="475068" y="211079"/>
                </a:cubicBezTo>
                <a:cubicBezTo>
                  <a:pt x="384322" y="276125"/>
                  <a:pt x="293418" y="315628"/>
                  <a:pt x="187679" y="350292"/>
                </a:cubicBezTo>
                <a:cubicBezTo>
                  <a:pt x="122079" y="279377"/>
                  <a:pt x="50132" y="237256"/>
                  <a:pt x="0" y="15047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1994650A-EB3C-611F-B42B-48175DED28D2}"/>
              </a:ext>
            </a:extLst>
          </p:cNvPr>
          <p:cNvSpPr/>
          <p:nvPr/>
        </p:nvSpPr>
        <p:spPr>
          <a:xfrm>
            <a:off x="3612782" y="2249858"/>
            <a:ext cx="408356" cy="349736"/>
          </a:xfrm>
          <a:custGeom>
            <a:avLst/>
            <a:gdLst>
              <a:gd name="connsiteX0" fmla="*/ 166817 w 408356"/>
              <a:gd name="connsiteY0" fmla="*/ 0 h 349736"/>
              <a:gd name="connsiteX1" fmla="*/ 408357 w 408356"/>
              <a:gd name="connsiteY1" fmla="*/ 113036 h 349736"/>
              <a:gd name="connsiteX2" fmla="*/ 76468 w 408356"/>
              <a:gd name="connsiteY2" fmla="*/ 323957 h 349736"/>
              <a:gd name="connsiteX3" fmla="*/ 0 w 408356"/>
              <a:gd name="connsiteY3" fmla="*/ 349737 h 349736"/>
              <a:gd name="connsiteX4" fmla="*/ 166817 w 408356"/>
              <a:gd name="connsiteY4" fmla="*/ 0 h 349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356" h="349736">
                <a:moveTo>
                  <a:pt x="166817" y="0"/>
                </a:moveTo>
                <a:cubicBezTo>
                  <a:pt x="198229" y="13168"/>
                  <a:pt x="392809" y="97568"/>
                  <a:pt x="408357" y="113036"/>
                </a:cubicBezTo>
                <a:cubicBezTo>
                  <a:pt x="386384" y="172925"/>
                  <a:pt x="137785" y="295717"/>
                  <a:pt x="76468" y="323957"/>
                </a:cubicBezTo>
                <a:cubicBezTo>
                  <a:pt x="52115" y="335220"/>
                  <a:pt x="26811" y="346405"/>
                  <a:pt x="0" y="349737"/>
                </a:cubicBezTo>
                <a:cubicBezTo>
                  <a:pt x="62269" y="235590"/>
                  <a:pt x="121761" y="122237"/>
                  <a:pt x="1668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9867FC7B-1C2E-5C86-EB3E-90E3FD6F96C3}"/>
              </a:ext>
            </a:extLst>
          </p:cNvPr>
          <p:cNvSpPr/>
          <p:nvPr/>
        </p:nvSpPr>
        <p:spPr>
          <a:xfrm>
            <a:off x="4052471" y="1104825"/>
            <a:ext cx="276838" cy="298573"/>
          </a:xfrm>
          <a:custGeom>
            <a:avLst/>
            <a:gdLst>
              <a:gd name="connsiteX0" fmla="*/ 113512 w 276838"/>
              <a:gd name="connsiteY0" fmla="*/ 0 h 298573"/>
              <a:gd name="connsiteX1" fmla="*/ 276839 w 276838"/>
              <a:gd name="connsiteY1" fmla="*/ 210207 h 298573"/>
              <a:gd name="connsiteX2" fmla="*/ 260260 w 276838"/>
              <a:gd name="connsiteY2" fmla="*/ 298573 h 298573"/>
              <a:gd name="connsiteX3" fmla="*/ 0 w 276838"/>
              <a:gd name="connsiteY3" fmla="*/ 195056 h 298573"/>
              <a:gd name="connsiteX4" fmla="*/ 47832 w 276838"/>
              <a:gd name="connsiteY4" fmla="*/ 47435 h 298573"/>
              <a:gd name="connsiteX5" fmla="*/ 113512 w 276838"/>
              <a:gd name="connsiteY5" fmla="*/ 0 h 298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6838" h="298573">
                <a:moveTo>
                  <a:pt x="113512" y="0"/>
                </a:moveTo>
                <a:cubicBezTo>
                  <a:pt x="169831" y="67187"/>
                  <a:pt x="232656" y="134215"/>
                  <a:pt x="276839" y="210207"/>
                </a:cubicBezTo>
                <a:cubicBezTo>
                  <a:pt x="271444" y="239636"/>
                  <a:pt x="266685" y="269382"/>
                  <a:pt x="260260" y="298573"/>
                </a:cubicBezTo>
                <a:cubicBezTo>
                  <a:pt x="184268" y="274300"/>
                  <a:pt x="60048" y="248996"/>
                  <a:pt x="0" y="195056"/>
                </a:cubicBezTo>
                <a:cubicBezTo>
                  <a:pt x="15072" y="144924"/>
                  <a:pt x="25463" y="95109"/>
                  <a:pt x="47832" y="47435"/>
                </a:cubicBezTo>
                <a:cubicBezTo>
                  <a:pt x="75516" y="33633"/>
                  <a:pt x="94712" y="25383"/>
                  <a:pt x="11351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1C82682B-1EEE-EBB1-070C-3E0312AAF862}"/>
              </a:ext>
            </a:extLst>
          </p:cNvPr>
          <p:cNvSpPr/>
          <p:nvPr/>
        </p:nvSpPr>
        <p:spPr>
          <a:xfrm>
            <a:off x="5634258" y="2303242"/>
            <a:ext cx="352433" cy="359414"/>
          </a:xfrm>
          <a:custGeom>
            <a:avLst/>
            <a:gdLst>
              <a:gd name="connsiteX0" fmla="*/ 0 w 352433"/>
              <a:gd name="connsiteY0" fmla="*/ 100661 h 359414"/>
              <a:gd name="connsiteX1" fmla="*/ 86621 w 352433"/>
              <a:gd name="connsiteY1" fmla="*/ 0 h 359414"/>
              <a:gd name="connsiteX2" fmla="*/ 112480 w 352433"/>
              <a:gd name="connsiteY2" fmla="*/ 108832 h 359414"/>
              <a:gd name="connsiteX3" fmla="*/ 190376 w 352433"/>
              <a:gd name="connsiteY3" fmla="*/ 17134 h 359414"/>
              <a:gd name="connsiteX4" fmla="*/ 223851 w 352433"/>
              <a:gd name="connsiteY4" fmla="*/ 70281 h 359414"/>
              <a:gd name="connsiteX5" fmla="*/ 191487 w 352433"/>
              <a:gd name="connsiteY5" fmla="*/ 199816 h 359414"/>
              <a:gd name="connsiteX6" fmla="*/ 209890 w 352433"/>
              <a:gd name="connsiteY6" fmla="*/ 200847 h 359414"/>
              <a:gd name="connsiteX7" fmla="*/ 352434 w 352433"/>
              <a:gd name="connsiteY7" fmla="*/ 107483 h 359414"/>
              <a:gd name="connsiteX8" fmla="*/ 273745 w 352433"/>
              <a:gd name="connsiteY8" fmla="*/ 254945 h 359414"/>
              <a:gd name="connsiteX9" fmla="*/ 273904 w 352433"/>
              <a:gd name="connsiteY9" fmla="*/ 267240 h 359414"/>
              <a:gd name="connsiteX10" fmla="*/ 226945 w 352433"/>
              <a:gd name="connsiteY10" fmla="*/ 359414 h 359414"/>
              <a:gd name="connsiteX11" fmla="*/ 0 w 352433"/>
              <a:gd name="connsiteY11" fmla="*/ 100661 h 35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2433" h="359414">
                <a:moveTo>
                  <a:pt x="0" y="100661"/>
                </a:moveTo>
                <a:cubicBezTo>
                  <a:pt x="15706" y="80672"/>
                  <a:pt x="64886" y="5235"/>
                  <a:pt x="86621" y="0"/>
                </a:cubicBezTo>
                <a:cubicBezTo>
                  <a:pt x="101613" y="30698"/>
                  <a:pt x="81545" y="90746"/>
                  <a:pt x="112480" y="108832"/>
                </a:cubicBezTo>
                <a:cubicBezTo>
                  <a:pt x="143576" y="101693"/>
                  <a:pt x="173242" y="42914"/>
                  <a:pt x="190376" y="17134"/>
                </a:cubicBezTo>
                <a:lnTo>
                  <a:pt x="223851" y="70281"/>
                </a:lnTo>
                <a:cubicBezTo>
                  <a:pt x="204416" y="114940"/>
                  <a:pt x="193390" y="150476"/>
                  <a:pt x="191487" y="199816"/>
                </a:cubicBezTo>
                <a:cubicBezTo>
                  <a:pt x="200688" y="203861"/>
                  <a:pt x="200450" y="204734"/>
                  <a:pt x="209890" y="200847"/>
                </a:cubicBezTo>
                <a:cubicBezTo>
                  <a:pt x="248520" y="185062"/>
                  <a:pt x="297066" y="133819"/>
                  <a:pt x="352434" y="107483"/>
                </a:cubicBezTo>
                <a:cubicBezTo>
                  <a:pt x="302381" y="152618"/>
                  <a:pt x="276522" y="184348"/>
                  <a:pt x="273745" y="254945"/>
                </a:cubicBezTo>
                <a:cubicBezTo>
                  <a:pt x="273587" y="258991"/>
                  <a:pt x="273666" y="263116"/>
                  <a:pt x="273904" y="267240"/>
                </a:cubicBezTo>
                <a:cubicBezTo>
                  <a:pt x="264940" y="301588"/>
                  <a:pt x="246061" y="330065"/>
                  <a:pt x="226945" y="359414"/>
                </a:cubicBezTo>
                <a:cubicBezTo>
                  <a:pt x="158250" y="266923"/>
                  <a:pt x="69805" y="192359"/>
                  <a:pt x="0" y="100661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AE89D527-C580-C49B-B0D6-9735B2A941E9}"/>
              </a:ext>
            </a:extLst>
          </p:cNvPr>
          <p:cNvSpPr/>
          <p:nvPr/>
        </p:nvSpPr>
        <p:spPr>
          <a:xfrm>
            <a:off x="7626861" y="3695685"/>
            <a:ext cx="89397" cy="35570"/>
          </a:xfrm>
          <a:custGeom>
            <a:avLst/>
            <a:gdLst>
              <a:gd name="connsiteX0" fmla="*/ 79720 w 89397"/>
              <a:gd name="connsiteY0" fmla="*/ 0 h 35570"/>
              <a:gd name="connsiteX1" fmla="*/ 89398 w 89397"/>
              <a:gd name="connsiteY1" fmla="*/ 1904 h 35570"/>
              <a:gd name="connsiteX2" fmla="*/ 86383 w 89397"/>
              <a:gd name="connsiteY2" fmla="*/ 15865 h 35570"/>
              <a:gd name="connsiteX3" fmla="*/ 9598 w 89397"/>
              <a:gd name="connsiteY3" fmla="*/ 33871 h 35570"/>
              <a:gd name="connsiteX4" fmla="*/ 0 w 89397"/>
              <a:gd name="connsiteY4" fmla="*/ 31095 h 35570"/>
              <a:gd name="connsiteX5" fmla="*/ 5790 w 89397"/>
              <a:gd name="connsiteY5" fmla="*/ 23638 h 35570"/>
              <a:gd name="connsiteX6" fmla="*/ 79720 w 89397"/>
              <a:gd name="connsiteY6" fmla="*/ 0 h 35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397" h="35570">
                <a:moveTo>
                  <a:pt x="79720" y="0"/>
                </a:moveTo>
                <a:lnTo>
                  <a:pt x="89398" y="1904"/>
                </a:lnTo>
                <a:lnTo>
                  <a:pt x="86383" y="15865"/>
                </a:lnTo>
                <a:cubicBezTo>
                  <a:pt x="64411" y="29588"/>
                  <a:pt x="35696" y="39741"/>
                  <a:pt x="9598" y="33871"/>
                </a:cubicBezTo>
                <a:cubicBezTo>
                  <a:pt x="5315" y="32919"/>
                  <a:pt x="3887" y="32364"/>
                  <a:pt x="0" y="31095"/>
                </a:cubicBezTo>
                <a:cubicBezTo>
                  <a:pt x="1904" y="28556"/>
                  <a:pt x="3728" y="26018"/>
                  <a:pt x="5790" y="23638"/>
                </a:cubicBezTo>
                <a:cubicBezTo>
                  <a:pt x="24908" y="1190"/>
                  <a:pt x="52433" y="2300"/>
                  <a:pt x="7972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D15AE255-4083-14CF-A12E-8C6F300360A0}"/>
              </a:ext>
            </a:extLst>
          </p:cNvPr>
          <p:cNvSpPr/>
          <p:nvPr/>
        </p:nvSpPr>
        <p:spPr>
          <a:xfrm>
            <a:off x="4741474" y="1904087"/>
            <a:ext cx="480620" cy="539533"/>
          </a:xfrm>
          <a:custGeom>
            <a:avLst/>
            <a:gdLst>
              <a:gd name="connsiteX0" fmla="*/ 0 w 480620"/>
              <a:gd name="connsiteY0" fmla="*/ 0 h 539533"/>
              <a:gd name="connsiteX1" fmla="*/ 243682 w 480620"/>
              <a:gd name="connsiteY1" fmla="*/ 188710 h 539533"/>
              <a:gd name="connsiteX2" fmla="*/ 327447 w 480620"/>
              <a:gd name="connsiteY2" fmla="*/ 345136 h 539533"/>
              <a:gd name="connsiteX3" fmla="*/ 480620 w 480620"/>
              <a:gd name="connsiteY3" fmla="*/ 536781 h 539533"/>
              <a:gd name="connsiteX4" fmla="*/ 273983 w 480620"/>
              <a:gd name="connsiteY4" fmla="*/ 515523 h 539533"/>
              <a:gd name="connsiteX5" fmla="*/ 0 w 480620"/>
              <a:gd name="connsiteY5" fmla="*/ 0 h 539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0620" h="539533">
                <a:moveTo>
                  <a:pt x="0" y="0"/>
                </a:moveTo>
                <a:cubicBezTo>
                  <a:pt x="95029" y="34030"/>
                  <a:pt x="197595" y="96061"/>
                  <a:pt x="243682" y="188710"/>
                </a:cubicBezTo>
                <a:cubicBezTo>
                  <a:pt x="270096" y="241778"/>
                  <a:pt x="291831" y="297225"/>
                  <a:pt x="327447" y="345136"/>
                </a:cubicBezTo>
                <a:cubicBezTo>
                  <a:pt x="377421" y="412164"/>
                  <a:pt x="439372" y="462059"/>
                  <a:pt x="480620" y="536781"/>
                </a:cubicBezTo>
                <a:cubicBezTo>
                  <a:pt x="413751" y="538844"/>
                  <a:pt x="335379" y="547966"/>
                  <a:pt x="273983" y="515523"/>
                </a:cubicBezTo>
                <a:cubicBezTo>
                  <a:pt x="126759" y="437865"/>
                  <a:pt x="44104" y="149524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E7E21995-D1A5-AD37-65F5-61E64015E949}"/>
              </a:ext>
            </a:extLst>
          </p:cNvPr>
          <p:cNvSpPr/>
          <p:nvPr/>
        </p:nvSpPr>
        <p:spPr>
          <a:xfrm>
            <a:off x="416559" y="2049725"/>
            <a:ext cx="2423608" cy="4085945"/>
          </a:xfrm>
          <a:custGeom>
            <a:avLst/>
            <a:gdLst>
              <a:gd name="connsiteX0" fmla="*/ 1233366 w 2423608"/>
              <a:gd name="connsiteY0" fmla="*/ 0 h 4085945"/>
              <a:gd name="connsiteX1" fmla="*/ 1372499 w 2423608"/>
              <a:gd name="connsiteY1" fmla="*/ 532815 h 4085945"/>
              <a:gd name="connsiteX2" fmla="*/ 1900872 w 2423608"/>
              <a:gd name="connsiteY2" fmla="*/ 1188740 h 4085945"/>
              <a:gd name="connsiteX3" fmla="*/ 2397199 w 2423608"/>
              <a:gd name="connsiteY3" fmla="*/ 1231654 h 4085945"/>
              <a:gd name="connsiteX4" fmla="*/ 2415998 w 2423608"/>
              <a:gd name="connsiteY4" fmla="*/ 1908282 h 4085945"/>
              <a:gd name="connsiteX5" fmla="*/ 2362614 w 2423608"/>
              <a:gd name="connsiteY5" fmla="*/ 2666613 h 4085945"/>
              <a:gd name="connsiteX6" fmla="*/ 2274882 w 2423608"/>
              <a:gd name="connsiteY6" fmla="*/ 2759739 h 4085945"/>
              <a:gd name="connsiteX7" fmla="*/ 2287653 w 2423608"/>
              <a:gd name="connsiteY7" fmla="*/ 2843108 h 4085945"/>
              <a:gd name="connsiteX8" fmla="*/ 2340007 w 2423608"/>
              <a:gd name="connsiteY8" fmla="*/ 2881262 h 4085945"/>
              <a:gd name="connsiteX9" fmla="*/ 2308674 w 2423608"/>
              <a:gd name="connsiteY9" fmla="*/ 3060454 h 4085945"/>
              <a:gd name="connsiteX10" fmla="*/ 2232761 w 2423608"/>
              <a:gd name="connsiteY10" fmla="*/ 3085837 h 4085945"/>
              <a:gd name="connsiteX11" fmla="*/ 1909836 w 2423608"/>
              <a:gd name="connsiteY11" fmla="*/ 3245595 h 4085945"/>
              <a:gd name="connsiteX12" fmla="*/ 1863987 w 2423608"/>
              <a:gd name="connsiteY12" fmla="*/ 3230603 h 4085945"/>
              <a:gd name="connsiteX13" fmla="*/ 1928318 w 2423608"/>
              <a:gd name="connsiteY13" fmla="*/ 3209582 h 4085945"/>
              <a:gd name="connsiteX14" fmla="*/ 2006452 w 2423608"/>
              <a:gd name="connsiteY14" fmla="*/ 3133432 h 4085945"/>
              <a:gd name="connsiteX15" fmla="*/ 1938392 w 2423608"/>
              <a:gd name="connsiteY15" fmla="*/ 3089407 h 4085945"/>
              <a:gd name="connsiteX16" fmla="*/ 1763484 w 2423608"/>
              <a:gd name="connsiteY16" fmla="*/ 3008338 h 4085945"/>
              <a:gd name="connsiteX17" fmla="*/ 1626334 w 2423608"/>
              <a:gd name="connsiteY17" fmla="*/ 3097181 h 4085945"/>
              <a:gd name="connsiteX18" fmla="*/ 1659650 w 2423608"/>
              <a:gd name="connsiteY18" fmla="*/ 3150883 h 4085945"/>
              <a:gd name="connsiteX19" fmla="*/ 1624906 w 2423608"/>
              <a:gd name="connsiteY19" fmla="*/ 3203157 h 4085945"/>
              <a:gd name="connsiteX20" fmla="*/ 1489026 w 2423608"/>
              <a:gd name="connsiteY20" fmla="*/ 3287716 h 4085945"/>
              <a:gd name="connsiteX21" fmla="*/ 1223530 w 2423608"/>
              <a:gd name="connsiteY21" fmla="*/ 3660932 h 4085945"/>
              <a:gd name="connsiteX22" fmla="*/ 1271680 w 2423608"/>
              <a:gd name="connsiteY22" fmla="*/ 3887955 h 4085945"/>
              <a:gd name="connsiteX23" fmla="*/ 1128501 w 2423608"/>
              <a:gd name="connsiteY23" fmla="*/ 4085946 h 4085945"/>
              <a:gd name="connsiteX24" fmla="*/ 986829 w 2423608"/>
              <a:gd name="connsiteY24" fmla="*/ 4069764 h 4085945"/>
              <a:gd name="connsiteX25" fmla="*/ 1150711 w 2423608"/>
              <a:gd name="connsiteY25" fmla="*/ 4028040 h 4085945"/>
              <a:gd name="connsiteX26" fmla="*/ 876015 w 2423608"/>
              <a:gd name="connsiteY26" fmla="*/ 4078093 h 4085945"/>
              <a:gd name="connsiteX27" fmla="*/ 1244948 w 2423608"/>
              <a:gd name="connsiteY27" fmla="*/ 3884386 h 4085945"/>
              <a:gd name="connsiteX28" fmla="*/ 828500 w 2423608"/>
              <a:gd name="connsiteY28" fmla="*/ 4021535 h 4085945"/>
              <a:gd name="connsiteX29" fmla="*/ 1099310 w 2423608"/>
              <a:gd name="connsiteY29" fmla="*/ 3651492 h 4085945"/>
              <a:gd name="connsiteX30" fmla="*/ 763217 w 2423608"/>
              <a:gd name="connsiteY30" fmla="*/ 3919526 h 4085945"/>
              <a:gd name="connsiteX31" fmla="*/ 721889 w 2423608"/>
              <a:gd name="connsiteY31" fmla="*/ 3615400 h 4085945"/>
              <a:gd name="connsiteX32" fmla="*/ 828341 w 2423608"/>
              <a:gd name="connsiteY32" fmla="*/ 3539884 h 4085945"/>
              <a:gd name="connsiteX33" fmla="*/ 720620 w 2423608"/>
              <a:gd name="connsiteY33" fmla="*/ 3572407 h 4085945"/>
              <a:gd name="connsiteX34" fmla="*/ 597907 w 2423608"/>
              <a:gd name="connsiteY34" fmla="*/ 3374019 h 4085945"/>
              <a:gd name="connsiteX35" fmla="*/ 670408 w 2423608"/>
              <a:gd name="connsiteY35" fmla="*/ 3585892 h 4085945"/>
              <a:gd name="connsiteX36" fmla="*/ 559118 w 2423608"/>
              <a:gd name="connsiteY36" fmla="*/ 3643877 h 4085945"/>
              <a:gd name="connsiteX37" fmla="*/ 482253 w 2423608"/>
              <a:gd name="connsiteY37" fmla="*/ 3713920 h 4085945"/>
              <a:gd name="connsiteX38" fmla="*/ 355812 w 2423608"/>
              <a:gd name="connsiteY38" fmla="*/ 3850911 h 4085945"/>
              <a:gd name="connsiteX39" fmla="*/ 249201 w 2423608"/>
              <a:gd name="connsiteY39" fmla="*/ 3350619 h 4085945"/>
              <a:gd name="connsiteX40" fmla="*/ 182094 w 2423608"/>
              <a:gd name="connsiteY40" fmla="*/ 2992950 h 4085945"/>
              <a:gd name="connsiteX41" fmla="*/ 107689 w 2423608"/>
              <a:gd name="connsiteY41" fmla="*/ 2516772 h 4085945"/>
              <a:gd name="connsiteX42" fmla="*/ 10517 w 2423608"/>
              <a:gd name="connsiteY42" fmla="*/ 1565605 h 4085945"/>
              <a:gd name="connsiteX43" fmla="*/ 5679 w 2423608"/>
              <a:gd name="connsiteY43" fmla="*/ 1460423 h 4085945"/>
              <a:gd name="connsiteX44" fmla="*/ 86351 w 2423608"/>
              <a:gd name="connsiteY44" fmla="*/ 610076 h 4085945"/>
              <a:gd name="connsiteX45" fmla="*/ 102453 w 2423608"/>
              <a:gd name="connsiteY45" fmla="*/ 736200 h 4085945"/>
              <a:gd name="connsiteX46" fmla="*/ 192327 w 2423608"/>
              <a:gd name="connsiteY46" fmla="*/ 610155 h 4085945"/>
              <a:gd name="connsiteX47" fmla="*/ 226753 w 2423608"/>
              <a:gd name="connsiteY47" fmla="*/ 549394 h 4085945"/>
              <a:gd name="connsiteX48" fmla="*/ 245553 w 2423608"/>
              <a:gd name="connsiteY48" fmla="*/ 490853 h 4085945"/>
              <a:gd name="connsiteX49" fmla="*/ 413956 w 2423608"/>
              <a:gd name="connsiteY49" fmla="*/ 628241 h 4085945"/>
              <a:gd name="connsiteX50" fmla="*/ 424744 w 2423608"/>
              <a:gd name="connsiteY50" fmla="*/ 600002 h 4085945"/>
              <a:gd name="connsiteX51" fmla="*/ 342406 w 2423608"/>
              <a:gd name="connsiteY51" fmla="*/ 313089 h 4085945"/>
              <a:gd name="connsiteX52" fmla="*/ 438150 w 2423608"/>
              <a:gd name="connsiteY52" fmla="*/ 459679 h 4085945"/>
              <a:gd name="connsiteX53" fmla="*/ 450445 w 2423608"/>
              <a:gd name="connsiteY53" fmla="*/ 327844 h 4085945"/>
              <a:gd name="connsiteX54" fmla="*/ 465833 w 2423608"/>
              <a:gd name="connsiteY54" fmla="*/ 316659 h 4085945"/>
              <a:gd name="connsiteX55" fmla="*/ 508589 w 2423608"/>
              <a:gd name="connsiteY55" fmla="*/ 376865 h 4085945"/>
              <a:gd name="connsiteX56" fmla="*/ 584263 w 2423608"/>
              <a:gd name="connsiteY56" fmla="*/ 439769 h 4085945"/>
              <a:gd name="connsiteX57" fmla="*/ 638838 w 2423608"/>
              <a:gd name="connsiteY57" fmla="*/ 311344 h 4085945"/>
              <a:gd name="connsiteX58" fmla="*/ 651609 w 2423608"/>
              <a:gd name="connsiteY58" fmla="*/ 385194 h 4085945"/>
              <a:gd name="connsiteX59" fmla="*/ 721651 w 2423608"/>
              <a:gd name="connsiteY59" fmla="*/ 614518 h 4085945"/>
              <a:gd name="connsiteX60" fmla="*/ 742513 w 2423608"/>
              <a:gd name="connsiteY60" fmla="*/ 434930 h 4085945"/>
              <a:gd name="connsiteX61" fmla="*/ 748383 w 2423608"/>
              <a:gd name="connsiteY61" fmla="*/ 433899 h 4085945"/>
              <a:gd name="connsiteX62" fmla="*/ 765755 w 2423608"/>
              <a:gd name="connsiteY62" fmla="*/ 426680 h 4085945"/>
              <a:gd name="connsiteX63" fmla="*/ 781144 w 2423608"/>
              <a:gd name="connsiteY63" fmla="*/ 263433 h 4085945"/>
              <a:gd name="connsiteX64" fmla="*/ 884899 w 2423608"/>
              <a:gd name="connsiteY64" fmla="*/ 428505 h 4085945"/>
              <a:gd name="connsiteX65" fmla="*/ 901953 w 2423608"/>
              <a:gd name="connsiteY65" fmla="*/ 418272 h 4085945"/>
              <a:gd name="connsiteX66" fmla="*/ 905047 w 2423608"/>
              <a:gd name="connsiteY66" fmla="*/ 382973 h 4085945"/>
              <a:gd name="connsiteX67" fmla="*/ 917897 w 2423608"/>
              <a:gd name="connsiteY67" fmla="*/ 289530 h 4085945"/>
              <a:gd name="connsiteX68" fmla="*/ 959384 w 2423608"/>
              <a:gd name="connsiteY68" fmla="*/ 327368 h 4085945"/>
              <a:gd name="connsiteX69" fmla="*/ 1081541 w 2423608"/>
              <a:gd name="connsiteY69" fmla="*/ 524327 h 4085945"/>
              <a:gd name="connsiteX70" fmla="*/ 1233366 w 2423608"/>
              <a:gd name="connsiteY70" fmla="*/ 0 h 4085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423608" h="4085945">
                <a:moveTo>
                  <a:pt x="1233366" y="0"/>
                </a:moveTo>
                <a:cubicBezTo>
                  <a:pt x="1270728" y="179826"/>
                  <a:pt x="1317132" y="357669"/>
                  <a:pt x="1372499" y="532815"/>
                </a:cubicBezTo>
                <a:cubicBezTo>
                  <a:pt x="1477841" y="804418"/>
                  <a:pt x="1621495" y="1066106"/>
                  <a:pt x="1900872" y="1188740"/>
                </a:cubicBezTo>
                <a:cubicBezTo>
                  <a:pt x="2052935" y="1255530"/>
                  <a:pt x="2235934" y="1277027"/>
                  <a:pt x="2397199" y="1231654"/>
                </a:cubicBezTo>
                <a:cubicBezTo>
                  <a:pt x="2407749" y="1457011"/>
                  <a:pt x="2420044" y="1682607"/>
                  <a:pt x="2415998" y="1908282"/>
                </a:cubicBezTo>
                <a:cubicBezTo>
                  <a:pt x="2436543" y="2052492"/>
                  <a:pt x="2414412" y="2535968"/>
                  <a:pt x="2362614" y="2666613"/>
                </a:cubicBezTo>
                <a:cubicBezTo>
                  <a:pt x="2326442" y="2690252"/>
                  <a:pt x="2284639" y="2713890"/>
                  <a:pt x="2274882" y="2759739"/>
                </a:cubicBezTo>
                <a:cubicBezTo>
                  <a:pt x="2269171" y="2786550"/>
                  <a:pt x="2272582" y="2819945"/>
                  <a:pt x="2287653" y="2843108"/>
                </a:cubicBezTo>
                <a:cubicBezTo>
                  <a:pt x="2300107" y="2862225"/>
                  <a:pt x="2319620" y="2872299"/>
                  <a:pt x="2340007" y="2881262"/>
                </a:cubicBezTo>
                <a:cubicBezTo>
                  <a:pt x="2337627" y="2928143"/>
                  <a:pt x="2343973" y="3027297"/>
                  <a:pt x="2308674" y="3060454"/>
                </a:cubicBezTo>
                <a:cubicBezTo>
                  <a:pt x="2293127" y="3075050"/>
                  <a:pt x="2254893" y="3072035"/>
                  <a:pt x="2232761" y="3085837"/>
                </a:cubicBezTo>
                <a:cubicBezTo>
                  <a:pt x="2121867" y="3155007"/>
                  <a:pt x="2059281" y="3262649"/>
                  <a:pt x="1909836" y="3245595"/>
                </a:cubicBezTo>
                <a:cubicBezTo>
                  <a:pt x="1894209" y="3243770"/>
                  <a:pt x="1874140" y="3242818"/>
                  <a:pt x="1863987" y="3230603"/>
                </a:cubicBezTo>
                <a:cubicBezTo>
                  <a:pt x="1879852" y="3213310"/>
                  <a:pt x="1905473" y="3211644"/>
                  <a:pt x="1928318" y="3209582"/>
                </a:cubicBezTo>
                <a:cubicBezTo>
                  <a:pt x="1954812" y="3184753"/>
                  <a:pt x="1982258" y="3160481"/>
                  <a:pt x="2006452" y="3133432"/>
                </a:cubicBezTo>
                <a:cubicBezTo>
                  <a:pt x="1983448" y="3120343"/>
                  <a:pt x="1958461" y="3106700"/>
                  <a:pt x="1938392" y="3089407"/>
                </a:cubicBezTo>
                <a:cubicBezTo>
                  <a:pt x="1882231" y="3041020"/>
                  <a:pt x="1847964" y="2984462"/>
                  <a:pt x="1763484" y="3008338"/>
                </a:cubicBezTo>
                <a:cubicBezTo>
                  <a:pt x="1711369" y="3023013"/>
                  <a:pt x="1663299" y="3058471"/>
                  <a:pt x="1626334" y="3097181"/>
                </a:cubicBezTo>
                <a:cubicBezTo>
                  <a:pt x="1641802" y="3112173"/>
                  <a:pt x="1660443" y="3127244"/>
                  <a:pt x="1659650" y="3150883"/>
                </a:cubicBezTo>
                <a:cubicBezTo>
                  <a:pt x="1658857" y="3172617"/>
                  <a:pt x="1640612" y="3190227"/>
                  <a:pt x="1624906" y="3203157"/>
                </a:cubicBezTo>
                <a:cubicBezTo>
                  <a:pt x="1584372" y="3236552"/>
                  <a:pt x="1532812" y="3258445"/>
                  <a:pt x="1489026" y="3287716"/>
                </a:cubicBezTo>
                <a:cubicBezTo>
                  <a:pt x="1363139" y="3371798"/>
                  <a:pt x="1240585" y="3504189"/>
                  <a:pt x="1223530" y="3660932"/>
                </a:cubicBezTo>
                <a:cubicBezTo>
                  <a:pt x="1214646" y="3742635"/>
                  <a:pt x="1242647" y="3813550"/>
                  <a:pt x="1271680" y="3887955"/>
                </a:cubicBezTo>
                <a:cubicBezTo>
                  <a:pt x="1213060" y="3946575"/>
                  <a:pt x="1166417" y="4012175"/>
                  <a:pt x="1128501" y="4085946"/>
                </a:cubicBezTo>
                <a:cubicBezTo>
                  <a:pt x="1081462" y="4079045"/>
                  <a:pt x="1034185" y="4073651"/>
                  <a:pt x="986829" y="4069764"/>
                </a:cubicBezTo>
                <a:cubicBezTo>
                  <a:pt x="1040214" y="4049696"/>
                  <a:pt x="1096930" y="4045571"/>
                  <a:pt x="1150711" y="4028040"/>
                </a:cubicBezTo>
                <a:cubicBezTo>
                  <a:pt x="1048146" y="4023916"/>
                  <a:pt x="972234" y="4044936"/>
                  <a:pt x="876015" y="4078093"/>
                </a:cubicBezTo>
                <a:cubicBezTo>
                  <a:pt x="983894" y="3982033"/>
                  <a:pt x="1108829" y="3928569"/>
                  <a:pt x="1244948" y="3884386"/>
                </a:cubicBezTo>
                <a:cubicBezTo>
                  <a:pt x="1076941" y="3888431"/>
                  <a:pt x="965253" y="3922144"/>
                  <a:pt x="828500" y="4021535"/>
                </a:cubicBezTo>
                <a:cubicBezTo>
                  <a:pt x="904412" y="3882641"/>
                  <a:pt x="992382" y="3767780"/>
                  <a:pt x="1099310" y="3651492"/>
                </a:cubicBezTo>
                <a:cubicBezTo>
                  <a:pt x="951689" y="3728436"/>
                  <a:pt x="857770" y="3777140"/>
                  <a:pt x="763217" y="3919526"/>
                </a:cubicBezTo>
                <a:cubicBezTo>
                  <a:pt x="775036" y="3806808"/>
                  <a:pt x="762424" y="3720821"/>
                  <a:pt x="721889" y="3615400"/>
                </a:cubicBezTo>
                <a:cubicBezTo>
                  <a:pt x="755126" y="3586209"/>
                  <a:pt x="790901" y="3563285"/>
                  <a:pt x="828341" y="3539884"/>
                </a:cubicBezTo>
                <a:cubicBezTo>
                  <a:pt x="792487" y="3549959"/>
                  <a:pt x="755126" y="3558525"/>
                  <a:pt x="720620" y="3572407"/>
                </a:cubicBezTo>
                <a:cubicBezTo>
                  <a:pt x="691033" y="3499033"/>
                  <a:pt x="648595" y="3434701"/>
                  <a:pt x="597907" y="3374019"/>
                </a:cubicBezTo>
                <a:cubicBezTo>
                  <a:pt x="620593" y="3445172"/>
                  <a:pt x="644787" y="3515770"/>
                  <a:pt x="670408" y="3585892"/>
                </a:cubicBezTo>
                <a:cubicBezTo>
                  <a:pt x="633127" y="3604850"/>
                  <a:pt x="595607" y="3623333"/>
                  <a:pt x="559118" y="3643877"/>
                </a:cubicBezTo>
                <a:lnTo>
                  <a:pt x="482253" y="3713920"/>
                </a:lnTo>
                <a:cubicBezTo>
                  <a:pt x="432359" y="3754216"/>
                  <a:pt x="394680" y="3800144"/>
                  <a:pt x="355812" y="3850911"/>
                </a:cubicBezTo>
                <a:cubicBezTo>
                  <a:pt x="308694" y="3689409"/>
                  <a:pt x="267446" y="3517991"/>
                  <a:pt x="249201" y="3350619"/>
                </a:cubicBezTo>
                <a:cubicBezTo>
                  <a:pt x="212078" y="3235600"/>
                  <a:pt x="201766" y="3111935"/>
                  <a:pt x="182094" y="2992950"/>
                </a:cubicBezTo>
                <a:cubicBezTo>
                  <a:pt x="156076" y="2835175"/>
                  <a:pt x="124346" y="2675815"/>
                  <a:pt x="107689" y="2516772"/>
                </a:cubicBezTo>
                <a:cubicBezTo>
                  <a:pt x="73262" y="2199240"/>
                  <a:pt x="24478" y="1885278"/>
                  <a:pt x="10517" y="1565605"/>
                </a:cubicBezTo>
                <a:cubicBezTo>
                  <a:pt x="3696" y="1531179"/>
                  <a:pt x="5599" y="1495404"/>
                  <a:pt x="5679" y="1460423"/>
                </a:cubicBezTo>
                <a:cubicBezTo>
                  <a:pt x="-7886" y="1172003"/>
                  <a:pt x="-2968" y="887628"/>
                  <a:pt x="86351" y="610076"/>
                </a:cubicBezTo>
                <a:cubicBezTo>
                  <a:pt x="92696" y="651959"/>
                  <a:pt x="97297" y="694159"/>
                  <a:pt x="102453" y="736200"/>
                </a:cubicBezTo>
                <a:cubicBezTo>
                  <a:pt x="152189" y="719463"/>
                  <a:pt x="146557" y="634587"/>
                  <a:pt x="192327" y="610155"/>
                </a:cubicBezTo>
                <a:cubicBezTo>
                  <a:pt x="199704" y="582947"/>
                  <a:pt x="206049" y="568590"/>
                  <a:pt x="226753" y="549394"/>
                </a:cubicBezTo>
                <a:cubicBezTo>
                  <a:pt x="246187" y="531467"/>
                  <a:pt x="243094" y="515840"/>
                  <a:pt x="245553" y="490853"/>
                </a:cubicBezTo>
                <a:cubicBezTo>
                  <a:pt x="288942" y="561213"/>
                  <a:pt x="339075" y="595718"/>
                  <a:pt x="413956" y="628241"/>
                </a:cubicBezTo>
                <a:cubicBezTo>
                  <a:pt x="418636" y="619595"/>
                  <a:pt x="421492" y="609283"/>
                  <a:pt x="424744" y="600002"/>
                </a:cubicBezTo>
                <a:cubicBezTo>
                  <a:pt x="407927" y="537813"/>
                  <a:pt x="330032" y="364967"/>
                  <a:pt x="342406" y="313089"/>
                </a:cubicBezTo>
                <a:cubicBezTo>
                  <a:pt x="359382" y="383766"/>
                  <a:pt x="383575" y="414465"/>
                  <a:pt x="438150" y="459679"/>
                </a:cubicBezTo>
                <a:cubicBezTo>
                  <a:pt x="439102" y="421921"/>
                  <a:pt x="434818" y="361953"/>
                  <a:pt x="450445" y="327844"/>
                </a:cubicBezTo>
                <a:cubicBezTo>
                  <a:pt x="454411" y="319118"/>
                  <a:pt x="456791" y="319911"/>
                  <a:pt x="465833" y="316659"/>
                </a:cubicBezTo>
                <a:cubicBezTo>
                  <a:pt x="488837" y="329271"/>
                  <a:pt x="497246" y="354417"/>
                  <a:pt x="508589" y="376865"/>
                </a:cubicBezTo>
                <a:cubicBezTo>
                  <a:pt x="534924" y="396855"/>
                  <a:pt x="559673" y="417637"/>
                  <a:pt x="584263" y="439769"/>
                </a:cubicBezTo>
                <a:cubicBezTo>
                  <a:pt x="614089" y="407088"/>
                  <a:pt x="625749" y="352592"/>
                  <a:pt x="638838" y="311344"/>
                </a:cubicBezTo>
                <a:cubicBezTo>
                  <a:pt x="641931" y="336252"/>
                  <a:pt x="646453" y="360604"/>
                  <a:pt x="651609" y="385194"/>
                </a:cubicBezTo>
                <a:cubicBezTo>
                  <a:pt x="677151" y="460948"/>
                  <a:pt x="700551" y="537416"/>
                  <a:pt x="721651" y="614518"/>
                </a:cubicBezTo>
                <a:cubicBezTo>
                  <a:pt x="724428" y="561927"/>
                  <a:pt x="719986" y="481969"/>
                  <a:pt x="742513" y="434930"/>
                </a:cubicBezTo>
                <a:cubicBezTo>
                  <a:pt x="744496" y="434613"/>
                  <a:pt x="746480" y="434216"/>
                  <a:pt x="748383" y="433899"/>
                </a:cubicBezTo>
                <a:cubicBezTo>
                  <a:pt x="755126" y="432630"/>
                  <a:pt x="759885" y="430171"/>
                  <a:pt x="765755" y="426680"/>
                </a:cubicBezTo>
                <a:cubicBezTo>
                  <a:pt x="789869" y="380514"/>
                  <a:pt x="784158" y="314359"/>
                  <a:pt x="781144" y="263433"/>
                </a:cubicBezTo>
                <a:cubicBezTo>
                  <a:pt x="801054" y="307695"/>
                  <a:pt x="837225" y="408515"/>
                  <a:pt x="884899" y="428505"/>
                </a:cubicBezTo>
                <a:cubicBezTo>
                  <a:pt x="893069" y="426204"/>
                  <a:pt x="898304" y="426839"/>
                  <a:pt x="901953" y="418272"/>
                </a:cubicBezTo>
                <a:cubicBezTo>
                  <a:pt x="906078" y="408833"/>
                  <a:pt x="904809" y="393285"/>
                  <a:pt x="905047" y="382973"/>
                </a:cubicBezTo>
                <a:lnTo>
                  <a:pt x="917897" y="289530"/>
                </a:lnTo>
                <a:lnTo>
                  <a:pt x="959384" y="327368"/>
                </a:lnTo>
                <a:cubicBezTo>
                  <a:pt x="976438" y="392651"/>
                  <a:pt x="1042990" y="468167"/>
                  <a:pt x="1081541" y="524327"/>
                </a:cubicBezTo>
                <a:cubicBezTo>
                  <a:pt x="1174588" y="323798"/>
                  <a:pt x="1198067" y="212349"/>
                  <a:pt x="1233366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411D9357-3DF9-D1E2-FC4E-DE4CEA6A9BCF}"/>
              </a:ext>
            </a:extLst>
          </p:cNvPr>
          <p:cNvSpPr/>
          <p:nvPr/>
        </p:nvSpPr>
        <p:spPr>
          <a:xfrm>
            <a:off x="416321" y="2362656"/>
            <a:ext cx="682227" cy="3037529"/>
          </a:xfrm>
          <a:custGeom>
            <a:avLst/>
            <a:gdLst>
              <a:gd name="connsiteX0" fmla="*/ 438388 w 682227"/>
              <a:gd name="connsiteY0" fmla="*/ 146669 h 3037529"/>
              <a:gd name="connsiteX1" fmla="*/ 450683 w 682227"/>
              <a:gd name="connsiteY1" fmla="*/ 14833 h 3037529"/>
              <a:gd name="connsiteX2" fmla="*/ 466071 w 682227"/>
              <a:gd name="connsiteY2" fmla="*/ 3649 h 3037529"/>
              <a:gd name="connsiteX3" fmla="*/ 508827 w 682227"/>
              <a:gd name="connsiteY3" fmla="*/ 63855 h 3037529"/>
              <a:gd name="connsiteX4" fmla="*/ 584501 w 682227"/>
              <a:gd name="connsiteY4" fmla="*/ 126759 h 3037529"/>
              <a:gd name="connsiteX5" fmla="*/ 573793 w 682227"/>
              <a:gd name="connsiteY5" fmla="*/ 128504 h 3037529"/>
              <a:gd name="connsiteX6" fmla="*/ 482888 w 682227"/>
              <a:gd name="connsiteY6" fmla="*/ 411768 h 3037529"/>
              <a:gd name="connsiteX7" fmla="*/ 327732 w 682227"/>
              <a:gd name="connsiteY7" fmla="*/ 975836 h 3037529"/>
              <a:gd name="connsiteX8" fmla="*/ 295923 w 682227"/>
              <a:gd name="connsiteY8" fmla="*/ 1700058 h 3037529"/>
              <a:gd name="connsiteX9" fmla="*/ 505733 w 682227"/>
              <a:gd name="connsiteY9" fmla="*/ 1239665 h 3037529"/>
              <a:gd name="connsiteX10" fmla="*/ 531434 w 682227"/>
              <a:gd name="connsiteY10" fmla="*/ 1080781 h 3037529"/>
              <a:gd name="connsiteX11" fmla="*/ 542381 w 682227"/>
              <a:gd name="connsiteY11" fmla="*/ 1207063 h 3037529"/>
              <a:gd name="connsiteX12" fmla="*/ 682228 w 682227"/>
              <a:gd name="connsiteY12" fmla="*/ 1054842 h 3037529"/>
              <a:gd name="connsiteX13" fmla="*/ 544126 w 682227"/>
              <a:gd name="connsiteY13" fmla="*/ 1277741 h 3037529"/>
              <a:gd name="connsiteX14" fmla="*/ 417922 w 682227"/>
              <a:gd name="connsiteY14" fmla="*/ 1586150 h 3037529"/>
              <a:gd name="connsiteX15" fmla="*/ 667077 w 682227"/>
              <a:gd name="connsiteY15" fmla="*/ 1573934 h 3037529"/>
              <a:gd name="connsiteX16" fmla="*/ 477335 w 682227"/>
              <a:gd name="connsiteY16" fmla="*/ 1622797 h 3037529"/>
              <a:gd name="connsiteX17" fmla="*/ 674454 w 682227"/>
              <a:gd name="connsiteY17" fmla="*/ 1803416 h 3037529"/>
              <a:gd name="connsiteX18" fmla="*/ 406420 w 682227"/>
              <a:gd name="connsiteY18" fmla="*/ 1637789 h 3037529"/>
              <a:gd name="connsiteX19" fmla="*/ 289498 w 682227"/>
              <a:gd name="connsiteY19" fmla="*/ 1910106 h 3037529"/>
              <a:gd name="connsiteX20" fmla="*/ 276568 w 682227"/>
              <a:gd name="connsiteY20" fmla="*/ 2300615 h 3037529"/>
              <a:gd name="connsiteX21" fmla="*/ 249201 w 682227"/>
              <a:gd name="connsiteY21" fmla="*/ 3037529 h 3037529"/>
              <a:gd name="connsiteX22" fmla="*/ 182094 w 682227"/>
              <a:gd name="connsiteY22" fmla="*/ 2679860 h 3037529"/>
              <a:gd name="connsiteX23" fmla="*/ 107689 w 682227"/>
              <a:gd name="connsiteY23" fmla="*/ 2203682 h 3037529"/>
              <a:gd name="connsiteX24" fmla="*/ 10517 w 682227"/>
              <a:gd name="connsiteY24" fmla="*/ 1252516 h 3037529"/>
              <a:gd name="connsiteX25" fmla="*/ 5679 w 682227"/>
              <a:gd name="connsiteY25" fmla="*/ 1147333 h 3037529"/>
              <a:gd name="connsiteX26" fmla="*/ 86351 w 682227"/>
              <a:gd name="connsiteY26" fmla="*/ 296987 h 3037529"/>
              <a:gd name="connsiteX27" fmla="*/ 102453 w 682227"/>
              <a:gd name="connsiteY27" fmla="*/ 423111 h 3037529"/>
              <a:gd name="connsiteX28" fmla="*/ 192327 w 682227"/>
              <a:gd name="connsiteY28" fmla="*/ 297066 h 3037529"/>
              <a:gd name="connsiteX29" fmla="*/ 226753 w 682227"/>
              <a:gd name="connsiteY29" fmla="*/ 236304 h 3037529"/>
              <a:gd name="connsiteX30" fmla="*/ 245553 w 682227"/>
              <a:gd name="connsiteY30" fmla="*/ 177764 h 3037529"/>
              <a:gd name="connsiteX31" fmla="*/ 413956 w 682227"/>
              <a:gd name="connsiteY31" fmla="*/ 315152 h 3037529"/>
              <a:gd name="connsiteX32" fmla="*/ 424744 w 682227"/>
              <a:gd name="connsiteY32" fmla="*/ 286912 h 3037529"/>
              <a:gd name="connsiteX33" fmla="*/ 342406 w 682227"/>
              <a:gd name="connsiteY33" fmla="*/ 0 h 3037529"/>
              <a:gd name="connsiteX34" fmla="*/ 438388 w 682227"/>
              <a:gd name="connsiteY34" fmla="*/ 146669 h 3037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82227" h="3037529">
                <a:moveTo>
                  <a:pt x="438388" y="146669"/>
                </a:moveTo>
                <a:cubicBezTo>
                  <a:pt x="439340" y="108911"/>
                  <a:pt x="435056" y="48942"/>
                  <a:pt x="450683" y="14833"/>
                </a:cubicBezTo>
                <a:cubicBezTo>
                  <a:pt x="454649" y="6108"/>
                  <a:pt x="457029" y="6901"/>
                  <a:pt x="466071" y="3649"/>
                </a:cubicBezTo>
                <a:cubicBezTo>
                  <a:pt x="489075" y="16261"/>
                  <a:pt x="497483" y="41407"/>
                  <a:pt x="508827" y="63855"/>
                </a:cubicBezTo>
                <a:cubicBezTo>
                  <a:pt x="535162" y="83845"/>
                  <a:pt x="559911" y="104628"/>
                  <a:pt x="584501" y="126759"/>
                </a:cubicBezTo>
                <a:lnTo>
                  <a:pt x="573793" y="128504"/>
                </a:lnTo>
                <a:cubicBezTo>
                  <a:pt x="538176" y="179985"/>
                  <a:pt x="502084" y="345929"/>
                  <a:pt x="482888" y="411768"/>
                </a:cubicBezTo>
                <a:cubicBezTo>
                  <a:pt x="428314" y="599605"/>
                  <a:pt x="362237" y="782525"/>
                  <a:pt x="327732" y="975836"/>
                </a:cubicBezTo>
                <a:cubicBezTo>
                  <a:pt x="285611" y="1211823"/>
                  <a:pt x="295288" y="1461057"/>
                  <a:pt x="295923" y="1700058"/>
                </a:cubicBezTo>
                <a:cubicBezTo>
                  <a:pt x="354781" y="1605267"/>
                  <a:pt x="474956" y="1346990"/>
                  <a:pt x="505733" y="1239665"/>
                </a:cubicBezTo>
                <a:cubicBezTo>
                  <a:pt x="520646" y="1187788"/>
                  <a:pt x="525723" y="1134245"/>
                  <a:pt x="531434" y="1080781"/>
                </a:cubicBezTo>
                <a:cubicBezTo>
                  <a:pt x="535638" y="1122743"/>
                  <a:pt x="540953" y="1164943"/>
                  <a:pt x="542381" y="1207063"/>
                </a:cubicBezTo>
                <a:cubicBezTo>
                  <a:pt x="588467" y="1155900"/>
                  <a:pt x="633761" y="1103705"/>
                  <a:pt x="682228" y="1054842"/>
                </a:cubicBezTo>
                <a:cubicBezTo>
                  <a:pt x="639076" y="1130992"/>
                  <a:pt x="586802" y="1201511"/>
                  <a:pt x="544126" y="1277741"/>
                </a:cubicBezTo>
                <a:cubicBezTo>
                  <a:pt x="489393" y="1375467"/>
                  <a:pt x="453380" y="1480412"/>
                  <a:pt x="417922" y="1586150"/>
                </a:cubicBezTo>
                <a:cubicBezTo>
                  <a:pt x="500656" y="1578535"/>
                  <a:pt x="583946" y="1568540"/>
                  <a:pt x="667077" y="1573934"/>
                </a:cubicBezTo>
                <a:cubicBezTo>
                  <a:pt x="604094" y="1589482"/>
                  <a:pt x="538970" y="1602490"/>
                  <a:pt x="477335" y="1622797"/>
                </a:cubicBezTo>
                <a:cubicBezTo>
                  <a:pt x="558404" y="1674516"/>
                  <a:pt x="621228" y="1721476"/>
                  <a:pt x="674454" y="1803416"/>
                </a:cubicBezTo>
                <a:cubicBezTo>
                  <a:pt x="583549" y="1751777"/>
                  <a:pt x="502957" y="1678958"/>
                  <a:pt x="406420" y="1637789"/>
                </a:cubicBezTo>
                <a:cubicBezTo>
                  <a:pt x="361682" y="1722586"/>
                  <a:pt x="310042" y="1815553"/>
                  <a:pt x="289498" y="1910106"/>
                </a:cubicBezTo>
                <a:cubicBezTo>
                  <a:pt x="262607" y="2034009"/>
                  <a:pt x="279900" y="2174095"/>
                  <a:pt x="276568" y="2300615"/>
                </a:cubicBezTo>
                <a:cubicBezTo>
                  <a:pt x="270143" y="2546676"/>
                  <a:pt x="258641" y="2791706"/>
                  <a:pt x="249201" y="3037529"/>
                </a:cubicBezTo>
                <a:cubicBezTo>
                  <a:pt x="212078" y="2922510"/>
                  <a:pt x="201766" y="2798845"/>
                  <a:pt x="182094" y="2679860"/>
                </a:cubicBezTo>
                <a:cubicBezTo>
                  <a:pt x="156076" y="2522086"/>
                  <a:pt x="124346" y="2362726"/>
                  <a:pt x="107689" y="2203682"/>
                </a:cubicBezTo>
                <a:cubicBezTo>
                  <a:pt x="73262" y="1886151"/>
                  <a:pt x="24478" y="1572189"/>
                  <a:pt x="10517" y="1252516"/>
                </a:cubicBezTo>
                <a:cubicBezTo>
                  <a:pt x="3696" y="1218090"/>
                  <a:pt x="5599" y="1182315"/>
                  <a:pt x="5679" y="1147333"/>
                </a:cubicBezTo>
                <a:cubicBezTo>
                  <a:pt x="-7886" y="858913"/>
                  <a:pt x="-2968" y="574539"/>
                  <a:pt x="86351" y="296987"/>
                </a:cubicBezTo>
                <a:cubicBezTo>
                  <a:pt x="92696" y="338869"/>
                  <a:pt x="97297" y="381069"/>
                  <a:pt x="102453" y="423111"/>
                </a:cubicBezTo>
                <a:cubicBezTo>
                  <a:pt x="152189" y="406373"/>
                  <a:pt x="146557" y="321498"/>
                  <a:pt x="192327" y="297066"/>
                </a:cubicBezTo>
                <a:cubicBezTo>
                  <a:pt x="199704" y="269858"/>
                  <a:pt x="206049" y="255500"/>
                  <a:pt x="226753" y="236304"/>
                </a:cubicBezTo>
                <a:cubicBezTo>
                  <a:pt x="246187" y="218377"/>
                  <a:pt x="243093" y="202750"/>
                  <a:pt x="245553" y="177764"/>
                </a:cubicBezTo>
                <a:cubicBezTo>
                  <a:pt x="288942" y="248123"/>
                  <a:pt x="339075" y="282629"/>
                  <a:pt x="413956" y="315152"/>
                </a:cubicBezTo>
                <a:cubicBezTo>
                  <a:pt x="418636" y="306505"/>
                  <a:pt x="421492" y="296193"/>
                  <a:pt x="424744" y="286912"/>
                </a:cubicBezTo>
                <a:cubicBezTo>
                  <a:pt x="407927" y="224723"/>
                  <a:pt x="330032" y="51877"/>
                  <a:pt x="342406" y="0"/>
                </a:cubicBezTo>
                <a:cubicBezTo>
                  <a:pt x="359699" y="70836"/>
                  <a:pt x="383813" y="101454"/>
                  <a:pt x="438388" y="146669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D331C58D-93D4-ED2A-ABAF-431BDB8694E5}"/>
              </a:ext>
            </a:extLst>
          </p:cNvPr>
          <p:cNvSpPr/>
          <p:nvPr/>
        </p:nvSpPr>
        <p:spPr>
          <a:xfrm>
            <a:off x="416481" y="2659642"/>
            <a:ext cx="186393" cy="982102"/>
          </a:xfrm>
          <a:custGeom>
            <a:avLst/>
            <a:gdLst>
              <a:gd name="connsiteX0" fmla="*/ 86429 w 186393"/>
              <a:gd name="connsiteY0" fmla="*/ 0 h 982102"/>
              <a:gd name="connsiteX1" fmla="*/ 102531 w 186393"/>
              <a:gd name="connsiteY1" fmla="*/ 126124 h 982102"/>
              <a:gd name="connsiteX2" fmla="*/ 172494 w 186393"/>
              <a:gd name="connsiteY2" fmla="*/ 375517 h 982102"/>
              <a:gd name="connsiteX3" fmla="*/ 164721 w 186393"/>
              <a:gd name="connsiteY3" fmla="*/ 982102 h 982102"/>
              <a:gd name="connsiteX4" fmla="*/ 5677 w 186393"/>
              <a:gd name="connsiteY4" fmla="*/ 850346 h 982102"/>
              <a:gd name="connsiteX5" fmla="*/ 86429 w 186393"/>
              <a:gd name="connsiteY5" fmla="*/ 0 h 982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393" h="982102">
                <a:moveTo>
                  <a:pt x="86429" y="0"/>
                </a:moveTo>
                <a:cubicBezTo>
                  <a:pt x="92774" y="41883"/>
                  <a:pt x="97375" y="84083"/>
                  <a:pt x="102531" y="126124"/>
                </a:cubicBezTo>
                <a:cubicBezTo>
                  <a:pt x="124980" y="209810"/>
                  <a:pt x="157582" y="289609"/>
                  <a:pt x="172494" y="375517"/>
                </a:cubicBezTo>
                <a:cubicBezTo>
                  <a:pt x="207000" y="574618"/>
                  <a:pt x="166625" y="781573"/>
                  <a:pt x="164721" y="982102"/>
                </a:cubicBezTo>
                <a:cubicBezTo>
                  <a:pt x="111495" y="938792"/>
                  <a:pt x="56286" y="896671"/>
                  <a:pt x="5677" y="850346"/>
                </a:cubicBezTo>
                <a:cubicBezTo>
                  <a:pt x="-7887" y="561927"/>
                  <a:pt x="-2969" y="277632"/>
                  <a:pt x="86429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190A6328-4367-6BFD-67B9-7AAD53DB80FE}"/>
              </a:ext>
            </a:extLst>
          </p:cNvPr>
          <p:cNvSpPr/>
          <p:nvPr/>
        </p:nvSpPr>
        <p:spPr>
          <a:xfrm>
            <a:off x="426997" y="3615171"/>
            <a:ext cx="141988" cy="951166"/>
          </a:xfrm>
          <a:custGeom>
            <a:avLst/>
            <a:gdLst>
              <a:gd name="connsiteX0" fmla="*/ 0 w 141988"/>
              <a:gd name="connsiteY0" fmla="*/ 0 h 951166"/>
              <a:gd name="connsiteX1" fmla="*/ 141989 w 141988"/>
              <a:gd name="connsiteY1" fmla="*/ 117161 h 951166"/>
              <a:gd name="connsiteX2" fmla="*/ 121999 w 141988"/>
              <a:gd name="connsiteY2" fmla="*/ 626972 h 951166"/>
              <a:gd name="connsiteX3" fmla="*/ 97171 w 141988"/>
              <a:gd name="connsiteY3" fmla="*/ 951166 h 951166"/>
              <a:gd name="connsiteX4" fmla="*/ 0 w 141988"/>
              <a:gd name="connsiteY4" fmla="*/ 0 h 951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988" h="951166">
                <a:moveTo>
                  <a:pt x="0" y="0"/>
                </a:moveTo>
                <a:cubicBezTo>
                  <a:pt x="41883" y="9598"/>
                  <a:pt x="108752" y="86066"/>
                  <a:pt x="141989" y="117161"/>
                </a:cubicBezTo>
                <a:lnTo>
                  <a:pt x="121999" y="626972"/>
                </a:lnTo>
                <a:cubicBezTo>
                  <a:pt x="118430" y="714545"/>
                  <a:pt x="123427" y="873906"/>
                  <a:pt x="97171" y="951166"/>
                </a:cubicBezTo>
                <a:cubicBezTo>
                  <a:pt x="62745" y="633635"/>
                  <a:pt x="13961" y="319673"/>
                  <a:pt x="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5538EBC6-29A4-F833-F3D8-FCF13C6B02C7}"/>
              </a:ext>
            </a:extLst>
          </p:cNvPr>
          <p:cNvSpPr/>
          <p:nvPr/>
        </p:nvSpPr>
        <p:spPr>
          <a:xfrm>
            <a:off x="608886" y="2540419"/>
            <a:ext cx="221629" cy="522899"/>
          </a:xfrm>
          <a:custGeom>
            <a:avLst/>
            <a:gdLst>
              <a:gd name="connsiteX0" fmla="*/ 0 w 221629"/>
              <a:gd name="connsiteY0" fmla="*/ 119302 h 522899"/>
              <a:gd name="connsiteX1" fmla="*/ 34426 w 221629"/>
              <a:gd name="connsiteY1" fmla="*/ 58540 h 522899"/>
              <a:gd name="connsiteX2" fmla="*/ 53226 w 221629"/>
              <a:gd name="connsiteY2" fmla="*/ 0 h 522899"/>
              <a:gd name="connsiteX3" fmla="*/ 221629 w 221629"/>
              <a:gd name="connsiteY3" fmla="*/ 137388 h 522899"/>
              <a:gd name="connsiteX4" fmla="*/ 92094 w 221629"/>
              <a:gd name="connsiteY4" fmla="*/ 522899 h 522899"/>
              <a:gd name="connsiteX5" fmla="*/ 0 w 221629"/>
              <a:gd name="connsiteY5" fmla="*/ 119302 h 522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1629" h="522899">
                <a:moveTo>
                  <a:pt x="0" y="119302"/>
                </a:moveTo>
                <a:cubicBezTo>
                  <a:pt x="7377" y="92094"/>
                  <a:pt x="13723" y="77737"/>
                  <a:pt x="34426" y="58540"/>
                </a:cubicBezTo>
                <a:cubicBezTo>
                  <a:pt x="53861" y="40614"/>
                  <a:pt x="50767" y="24987"/>
                  <a:pt x="53226" y="0"/>
                </a:cubicBezTo>
                <a:cubicBezTo>
                  <a:pt x="96616" y="70360"/>
                  <a:pt x="146748" y="104865"/>
                  <a:pt x="221629" y="137388"/>
                </a:cubicBezTo>
                <a:cubicBezTo>
                  <a:pt x="196563" y="265019"/>
                  <a:pt x="144606" y="403835"/>
                  <a:pt x="92094" y="522899"/>
                </a:cubicBezTo>
                <a:cubicBezTo>
                  <a:pt x="63617" y="389398"/>
                  <a:pt x="38789" y="250186"/>
                  <a:pt x="0" y="119302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5E89965F-8A62-1C22-44BA-401D09C9E48B}"/>
              </a:ext>
            </a:extLst>
          </p:cNvPr>
          <p:cNvSpPr/>
          <p:nvPr/>
        </p:nvSpPr>
        <p:spPr>
          <a:xfrm>
            <a:off x="757719" y="2362735"/>
            <a:ext cx="167428" cy="286912"/>
          </a:xfrm>
          <a:custGeom>
            <a:avLst/>
            <a:gdLst>
              <a:gd name="connsiteX0" fmla="*/ 96990 w 167428"/>
              <a:gd name="connsiteY0" fmla="*/ 146590 h 286912"/>
              <a:gd name="connsiteX1" fmla="*/ 109285 w 167428"/>
              <a:gd name="connsiteY1" fmla="*/ 14754 h 286912"/>
              <a:gd name="connsiteX2" fmla="*/ 124674 w 167428"/>
              <a:gd name="connsiteY2" fmla="*/ 3570 h 286912"/>
              <a:gd name="connsiteX3" fmla="*/ 167429 w 167428"/>
              <a:gd name="connsiteY3" fmla="*/ 63776 h 286912"/>
              <a:gd name="connsiteX4" fmla="*/ 83663 w 167428"/>
              <a:gd name="connsiteY4" fmla="*/ 286913 h 286912"/>
              <a:gd name="connsiteX5" fmla="*/ 1326 w 167428"/>
              <a:gd name="connsiteY5" fmla="*/ 0 h 286912"/>
              <a:gd name="connsiteX6" fmla="*/ 96990 w 167428"/>
              <a:gd name="connsiteY6" fmla="*/ 146590 h 286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428" h="286912">
                <a:moveTo>
                  <a:pt x="96990" y="146590"/>
                </a:moveTo>
                <a:cubicBezTo>
                  <a:pt x="97942" y="108832"/>
                  <a:pt x="93658" y="48863"/>
                  <a:pt x="109285" y="14754"/>
                </a:cubicBezTo>
                <a:cubicBezTo>
                  <a:pt x="113251" y="6029"/>
                  <a:pt x="115631" y="6822"/>
                  <a:pt x="124674" y="3570"/>
                </a:cubicBezTo>
                <a:cubicBezTo>
                  <a:pt x="147677" y="16182"/>
                  <a:pt x="156086" y="41328"/>
                  <a:pt x="167429" y="63776"/>
                </a:cubicBezTo>
                <a:cubicBezTo>
                  <a:pt x="143235" y="137705"/>
                  <a:pt x="121580" y="218774"/>
                  <a:pt x="83663" y="286913"/>
                </a:cubicBezTo>
                <a:cubicBezTo>
                  <a:pt x="66847" y="224723"/>
                  <a:pt x="-11049" y="51878"/>
                  <a:pt x="1326" y="0"/>
                </a:cubicBezTo>
                <a:cubicBezTo>
                  <a:pt x="18301" y="70757"/>
                  <a:pt x="42415" y="101375"/>
                  <a:pt x="96990" y="14659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A4079810-3AAE-A944-DBA5-F05671189C6C}"/>
              </a:ext>
            </a:extLst>
          </p:cNvPr>
          <p:cNvSpPr/>
          <p:nvPr/>
        </p:nvSpPr>
        <p:spPr>
          <a:xfrm>
            <a:off x="1730179" y="2582540"/>
            <a:ext cx="1105826" cy="1558227"/>
          </a:xfrm>
          <a:custGeom>
            <a:avLst/>
            <a:gdLst>
              <a:gd name="connsiteX0" fmla="*/ 101 w 1105826"/>
              <a:gd name="connsiteY0" fmla="*/ 549869 h 1558227"/>
              <a:gd name="connsiteX1" fmla="*/ 58880 w 1105826"/>
              <a:gd name="connsiteY1" fmla="*/ 0 h 1558227"/>
              <a:gd name="connsiteX2" fmla="*/ 587253 w 1105826"/>
              <a:gd name="connsiteY2" fmla="*/ 655925 h 1558227"/>
              <a:gd name="connsiteX3" fmla="*/ 1083579 w 1105826"/>
              <a:gd name="connsiteY3" fmla="*/ 698839 h 1558227"/>
              <a:gd name="connsiteX4" fmla="*/ 1102379 w 1105826"/>
              <a:gd name="connsiteY4" fmla="*/ 1375467 h 1558227"/>
              <a:gd name="connsiteX5" fmla="*/ 1095953 w 1105826"/>
              <a:gd name="connsiteY5" fmla="*/ 1537921 h 1558227"/>
              <a:gd name="connsiteX6" fmla="*/ 1063034 w 1105826"/>
              <a:gd name="connsiteY6" fmla="*/ 1558228 h 1558227"/>
              <a:gd name="connsiteX7" fmla="*/ 1055895 w 1105826"/>
              <a:gd name="connsiteY7" fmla="*/ 1552676 h 1558227"/>
              <a:gd name="connsiteX8" fmla="*/ 1063986 w 1105826"/>
              <a:gd name="connsiteY8" fmla="*/ 1530862 h 1558227"/>
              <a:gd name="connsiteX9" fmla="*/ 1015916 w 1105826"/>
              <a:gd name="connsiteY9" fmla="*/ 1499846 h 1558227"/>
              <a:gd name="connsiteX10" fmla="*/ 1081279 w 1105826"/>
              <a:gd name="connsiteY10" fmla="*/ 1451935 h 1558227"/>
              <a:gd name="connsiteX11" fmla="*/ 1042410 w 1105826"/>
              <a:gd name="connsiteY11" fmla="*/ 1439798 h 1558227"/>
              <a:gd name="connsiteX12" fmla="*/ 1027339 w 1105826"/>
              <a:gd name="connsiteY12" fmla="*/ 1419015 h 1558227"/>
              <a:gd name="connsiteX13" fmla="*/ 972685 w 1105826"/>
              <a:gd name="connsiteY13" fmla="*/ 1402992 h 1558227"/>
              <a:gd name="connsiteX14" fmla="*/ 968640 w 1105826"/>
              <a:gd name="connsiteY14" fmla="*/ 1403072 h 1558227"/>
              <a:gd name="connsiteX15" fmla="*/ 973082 w 1105826"/>
              <a:gd name="connsiteY15" fmla="*/ 1371659 h 1558227"/>
              <a:gd name="connsiteX16" fmla="*/ 886143 w 1105826"/>
              <a:gd name="connsiteY16" fmla="*/ 1348259 h 1558227"/>
              <a:gd name="connsiteX17" fmla="*/ 944525 w 1105826"/>
              <a:gd name="connsiteY17" fmla="*/ 1302886 h 1558227"/>
              <a:gd name="connsiteX18" fmla="*/ 983790 w 1105826"/>
              <a:gd name="connsiteY18" fmla="*/ 1255054 h 1558227"/>
              <a:gd name="connsiteX19" fmla="*/ 859966 w 1105826"/>
              <a:gd name="connsiteY19" fmla="*/ 1249105 h 1558227"/>
              <a:gd name="connsiteX20" fmla="*/ 856238 w 1105826"/>
              <a:gd name="connsiteY20" fmla="*/ 1173748 h 1558227"/>
              <a:gd name="connsiteX21" fmla="*/ 813721 w 1105826"/>
              <a:gd name="connsiteY21" fmla="*/ 1176762 h 1558227"/>
              <a:gd name="connsiteX22" fmla="*/ 810707 w 1105826"/>
              <a:gd name="connsiteY22" fmla="*/ 1151537 h 1558227"/>
              <a:gd name="connsiteX23" fmla="*/ 797301 w 1105826"/>
              <a:gd name="connsiteY23" fmla="*/ 1104102 h 1558227"/>
              <a:gd name="connsiteX24" fmla="*/ 732018 w 1105826"/>
              <a:gd name="connsiteY24" fmla="*/ 1195324 h 1558227"/>
              <a:gd name="connsiteX25" fmla="*/ 699892 w 1105826"/>
              <a:gd name="connsiteY25" fmla="*/ 1179935 h 1558227"/>
              <a:gd name="connsiteX26" fmla="*/ 692277 w 1105826"/>
              <a:gd name="connsiteY26" fmla="*/ 1185567 h 1558227"/>
              <a:gd name="connsiteX27" fmla="*/ 688073 w 1105826"/>
              <a:gd name="connsiteY27" fmla="*/ 1218407 h 1558227"/>
              <a:gd name="connsiteX28" fmla="*/ 658088 w 1105826"/>
              <a:gd name="connsiteY28" fmla="*/ 1204129 h 1558227"/>
              <a:gd name="connsiteX29" fmla="*/ 632705 w 1105826"/>
              <a:gd name="connsiteY29" fmla="*/ 1214917 h 1558227"/>
              <a:gd name="connsiteX30" fmla="*/ 612954 w 1105826"/>
              <a:gd name="connsiteY30" fmla="*/ 1212775 h 1558227"/>
              <a:gd name="connsiteX31" fmla="*/ 608591 w 1105826"/>
              <a:gd name="connsiteY31" fmla="*/ 1203415 h 1558227"/>
              <a:gd name="connsiteX32" fmla="*/ 631118 w 1105826"/>
              <a:gd name="connsiteY32" fmla="*/ 1167799 h 1558227"/>
              <a:gd name="connsiteX33" fmla="*/ 587174 w 1105826"/>
              <a:gd name="connsiteY33" fmla="*/ 1141701 h 1558227"/>
              <a:gd name="connsiteX34" fmla="*/ 610891 w 1105826"/>
              <a:gd name="connsiteY34" fmla="*/ 1110765 h 1558227"/>
              <a:gd name="connsiteX35" fmla="*/ 585587 w 1105826"/>
              <a:gd name="connsiteY35" fmla="*/ 1073324 h 1558227"/>
              <a:gd name="connsiteX36" fmla="*/ 594789 w 1105826"/>
              <a:gd name="connsiteY36" fmla="*/ 1052383 h 1558227"/>
              <a:gd name="connsiteX37" fmla="*/ 590505 w 1105826"/>
              <a:gd name="connsiteY37" fmla="*/ 1042071 h 1558227"/>
              <a:gd name="connsiteX38" fmla="*/ 541324 w 1105826"/>
              <a:gd name="connsiteY38" fmla="*/ 1046275 h 1558227"/>
              <a:gd name="connsiteX39" fmla="*/ 546481 w 1105826"/>
              <a:gd name="connsiteY39" fmla="*/ 997332 h 1558227"/>
              <a:gd name="connsiteX40" fmla="*/ 538072 w 1105826"/>
              <a:gd name="connsiteY40" fmla="*/ 1005741 h 1558227"/>
              <a:gd name="connsiteX41" fmla="*/ 542356 w 1105826"/>
              <a:gd name="connsiteY41" fmla="*/ 996777 h 1558227"/>
              <a:gd name="connsiteX42" fmla="*/ 434952 w 1105826"/>
              <a:gd name="connsiteY42" fmla="*/ 975915 h 1558227"/>
              <a:gd name="connsiteX43" fmla="*/ 508088 w 1105826"/>
              <a:gd name="connsiteY43" fmla="*/ 927211 h 1558227"/>
              <a:gd name="connsiteX44" fmla="*/ 532520 w 1105826"/>
              <a:gd name="connsiteY44" fmla="*/ 893578 h 1558227"/>
              <a:gd name="connsiteX45" fmla="*/ 393862 w 1105826"/>
              <a:gd name="connsiteY45" fmla="*/ 880489 h 1558227"/>
              <a:gd name="connsiteX46" fmla="*/ 391086 w 1105826"/>
              <a:gd name="connsiteY46" fmla="*/ 838051 h 1558227"/>
              <a:gd name="connsiteX47" fmla="*/ 357691 w 1105826"/>
              <a:gd name="connsiteY47" fmla="*/ 838924 h 1558227"/>
              <a:gd name="connsiteX48" fmla="*/ 316284 w 1105826"/>
              <a:gd name="connsiteY48" fmla="*/ 748812 h 1558227"/>
              <a:gd name="connsiteX49" fmla="*/ 252667 w 1105826"/>
              <a:gd name="connsiteY49" fmla="*/ 811161 h 1558227"/>
              <a:gd name="connsiteX50" fmla="*/ 217526 w 1105826"/>
              <a:gd name="connsiteY50" fmla="*/ 813620 h 1558227"/>
              <a:gd name="connsiteX51" fmla="*/ 203407 w 1105826"/>
              <a:gd name="connsiteY51" fmla="*/ 846222 h 1558227"/>
              <a:gd name="connsiteX52" fmla="*/ 174216 w 1105826"/>
              <a:gd name="connsiteY52" fmla="*/ 836465 h 1558227"/>
              <a:gd name="connsiteX53" fmla="*/ 179689 w 1105826"/>
              <a:gd name="connsiteY53" fmla="*/ 816396 h 1558227"/>
              <a:gd name="connsiteX54" fmla="*/ 132888 w 1105826"/>
              <a:gd name="connsiteY54" fmla="*/ 794899 h 1558227"/>
              <a:gd name="connsiteX55" fmla="*/ 122021 w 1105826"/>
              <a:gd name="connsiteY55" fmla="*/ 774355 h 1558227"/>
              <a:gd name="connsiteX56" fmla="*/ 139076 w 1105826"/>
              <a:gd name="connsiteY56" fmla="*/ 744926 h 1558227"/>
              <a:gd name="connsiteX57" fmla="*/ 104808 w 1105826"/>
              <a:gd name="connsiteY57" fmla="*/ 715735 h 1558227"/>
              <a:gd name="connsiteX58" fmla="*/ 103460 w 1105826"/>
              <a:gd name="connsiteY58" fmla="*/ 688209 h 1558227"/>
              <a:gd name="connsiteX59" fmla="*/ 12000 w 1105826"/>
              <a:gd name="connsiteY59" fmla="*/ 663460 h 1558227"/>
              <a:gd name="connsiteX60" fmla="*/ 103063 w 1105826"/>
              <a:gd name="connsiteY60" fmla="*/ 587786 h 1558227"/>
              <a:gd name="connsiteX61" fmla="*/ 101 w 1105826"/>
              <a:gd name="connsiteY61" fmla="*/ 549869 h 155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05826" h="1558227">
                <a:moveTo>
                  <a:pt x="101" y="549869"/>
                </a:moveTo>
                <a:cubicBezTo>
                  <a:pt x="-1644" y="457854"/>
                  <a:pt x="19218" y="67821"/>
                  <a:pt x="58880" y="0"/>
                </a:cubicBezTo>
                <a:cubicBezTo>
                  <a:pt x="164221" y="271603"/>
                  <a:pt x="307876" y="533291"/>
                  <a:pt x="587253" y="655925"/>
                </a:cubicBezTo>
                <a:cubicBezTo>
                  <a:pt x="739316" y="722715"/>
                  <a:pt x="922315" y="744212"/>
                  <a:pt x="1083579" y="698839"/>
                </a:cubicBezTo>
                <a:cubicBezTo>
                  <a:pt x="1094129" y="924196"/>
                  <a:pt x="1106424" y="1149792"/>
                  <a:pt x="1102379" y="1375467"/>
                </a:cubicBezTo>
                <a:cubicBezTo>
                  <a:pt x="1096350" y="1422982"/>
                  <a:pt x="1117371" y="1495642"/>
                  <a:pt x="1095953" y="1537921"/>
                </a:cubicBezTo>
                <a:cubicBezTo>
                  <a:pt x="1088180" y="1553310"/>
                  <a:pt x="1078344" y="1553786"/>
                  <a:pt x="1063034" y="1558228"/>
                </a:cubicBezTo>
                <a:lnTo>
                  <a:pt x="1055895" y="1552676"/>
                </a:lnTo>
                <a:lnTo>
                  <a:pt x="1063986" y="1530862"/>
                </a:lnTo>
                <a:cubicBezTo>
                  <a:pt x="1054785" y="1514918"/>
                  <a:pt x="1032019" y="1507699"/>
                  <a:pt x="1015916" y="1499846"/>
                </a:cubicBezTo>
                <a:lnTo>
                  <a:pt x="1081279" y="1451935"/>
                </a:lnTo>
                <a:cubicBezTo>
                  <a:pt x="1068111" y="1448365"/>
                  <a:pt x="1055261" y="1444161"/>
                  <a:pt x="1042410" y="1439798"/>
                </a:cubicBezTo>
                <a:cubicBezTo>
                  <a:pt x="1037810" y="1432976"/>
                  <a:pt x="1032971" y="1425044"/>
                  <a:pt x="1027339" y="1419015"/>
                </a:cubicBezTo>
                <a:cubicBezTo>
                  <a:pt x="1011474" y="1402040"/>
                  <a:pt x="994975" y="1402834"/>
                  <a:pt x="972685" y="1402992"/>
                </a:cubicBezTo>
                <a:lnTo>
                  <a:pt x="968640" y="1403072"/>
                </a:lnTo>
                <a:cubicBezTo>
                  <a:pt x="971416" y="1392363"/>
                  <a:pt x="972606" y="1382765"/>
                  <a:pt x="973082" y="1371659"/>
                </a:cubicBezTo>
                <a:cubicBezTo>
                  <a:pt x="951902" y="1344293"/>
                  <a:pt x="911051" y="1371104"/>
                  <a:pt x="886143" y="1348259"/>
                </a:cubicBezTo>
                <a:cubicBezTo>
                  <a:pt x="892568" y="1331522"/>
                  <a:pt x="929612" y="1315816"/>
                  <a:pt x="944525" y="1302886"/>
                </a:cubicBezTo>
                <a:cubicBezTo>
                  <a:pt x="960390" y="1289163"/>
                  <a:pt x="972130" y="1272347"/>
                  <a:pt x="983790" y="1255054"/>
                </a:cubicBezTo>
                <a:cubicBezTo>
                  <a:pt x="939766" y="1245535"/>
                  <a:pt x="904070" y="1248629"/>
                  <a:pt x="859966" y="1249105"/>
                </a:cubicBezTo>
                <a:cubicBezTo>
                  <a:pt x="847513" y="1234351"/>
                  <a:pt x="863695" y="1196831"/>
                  <a:pt x="856238" y="1173748"/>
                </a:cubicBezTo>
                <a:cubicBezTo>
                  <a:pt x="840691" y="1165815"/>
                  <a:pt x="830062" y="1172479"/>
                  <a:pt x="813721" y="1176762"/>
                </a:cubicBezTo>
                <a:cubicBezTo>
                  <a:pt x="808565" y="1168354"/>
                  <a:pt x="810548" y="1161135"/>
                  <a:pt x="810707" y="1151537"/>
                </a:cubicBezTo>
                <a:cubicBezTo>
                  <a:pt x="811103" y="1131389"/>
                  <a:pt x="811659" y="1118935"/>
                  <a:pt x="797301" y="1104102"/>
                </a:cubicBezTo>
                <a:cubicBezTo>
                  <a:pt x="754784" y="1106244"/>
                  <a:pt x="759781" y="1173748"/>
                  <a:pt x="732018" y="1195324"/>
                </a:cubicBezTo>
                <a:cubicBezTo>
                  <a:pt x="721230" y="1188502"/>
                  <a:pt x="712187" y="1183584"/>
                  <a:pt x="699892" y="1179935"/>
                </a:cubicBezTo>
                <a:lnTo>
                  <a:pt x="692277" y="1185567"/>
                </a:lnTo>
                <a:cubicBezTo>
                  <a:pt x="692594" y="1197862"/>
                  <a:pt x="692832" y="1206905"/>
                  <a:pt x="688073" y="1218407"/>
                </a:cubicBezTo>
                <a:cubicBezTo>
                  <a:pt x="678475" y="1211823"/>
                  <a:pt x="668876" y="1208333"/>
                  <a:pt x="658088" y="1204129"/>
                </a:cubicBezTo>
                <a:cubicBezTo>
                  <a:pt x="648411" y="1206429"/>
                  <a:pt x="641351" y="1209919"/>
                  <a:pt x="632705" y="1214917"/>
                </a:cubicBezTo>
                <a:cubicBezTo>
                  <a:pt x="627073" y="1218169"/>
                  <a:pt x="619220" y="1214282"/>
                  <a:pt x="612954" y="1212775"/>
                </a:cubicBezTo>
                <a:lnTo>
                  <a:pt x="608591" y="1203415"/>
                </a:lnTo>
                <a:cubicBezTo>
                  <a:pt x="617475" y="1191833"/>
                  <a:pt x="625169" y="1181125"/>
                  <a:pt x="631118" y="1167799"/>
                </a:cubicBezTo>
                <a:cubicBezTo>
                  <a:pt x="622076" y="1152568"/>
                  <a:pt x="603276" y="1148682"/>
                  <a:pt x="587174" y="1141701"/>
                </a:cubicBezTo>
                <a:cubicBezTo>
                  <a:pt x="590346" y="1129723"/>
                  <a:pt x="602562" y="1119887"/>
                  <a:pt x="610891" y="1110765"/>
                </a:cubicBezTo>
                <a:cubicBezTo>
                  <a:pt x="612398" y="1090141"/>
                  <a:pt x="596534" y="1089506"/>
                  <a:pt x="585587" y="1073324"/>
                </a:cubicBezTo>
                <a:lnTo>
                  <a:pt x="594789" y="1052383"/>
                </a:lnTo>
                <a:lnTo>
                  <a:pt x="590505" y="1042071"/>
                </a:lnTo>
                <a:cubicBezTo>
                  <a:pt x="572499" y="1033742"/>
                  <a:pt x="559965" y="1041357"/>
                  <a:pt x="541324" y="1046275"/>
                </a:cubicBezTo>
                <a:cubicBezTo>
                  <a:pt x="532361" y="1030966"/>
                  <a:pt x="554175" y="1017719"/>
                  <a:pt x="546481" y="997332"/>
                </a:cubicBezTo>
                <a:lnTo>
                  <a:pt x="538072" y="1005741"/>
                </a:lnTo>
                <a:lnTo>
                  <a:pt x="542356" y="996777"/>
                </a:lnTo>
                <a:cubicBezTo>
                  <a:pt x="496586" y="999078"/>
                  <a:pt x="476200" y="998126"/>
                  <a:pt x="434952" y="975915"/>
                </a:cubicBezTo>
                <a:cubicBezTo>
                  <a:pt x="459145" y="959892"/>
                  <a:pt x="485164" y="944900"/>
                  <a:pt x="508088" y="927211"/>
                </a:cubicBezTo>
                <a:cubicBezTo>
                  <a:pt x="519590" y="918326"/>
                  <a:pt x="530457" y="908570"/>
                  <a:pt x="532520" y="893578"/>
                </a:cubicBezTo>
                <a:cubicBezTo>
                  <a:pt x="499283" y="844873"/>
                  <a:pt x="440425" y="890643"/>
                  <a:pt x="393862" y="880489"/>
                </a:cubicBezTo>
                <a:cubicBezTo>
                  <a:pt x="384899" y="868511"/>
                  <a:pt x="390927" y="853202"/>
                  <a:pt x="391086" y="838051"/>
                </a:cubicBezTo>
                <a:cubicBezTo>
                  <a:pt x="378394" y="831467"/>
                  <a:pt x="370938" y="835830"/>
                  <a:pt x="357691" y="838924"/>
                </a:cubicBezTo>
                <a:cubicBezTo>
                  <a:pt x="335639" y="825677"/>
                  <a:pt x="345475" y="769754"/>
                  <a:pt x="316284" y="748812"/>
                </a:cubicBezTo>
                <a:cubicBezTo>
                  <a:pt x="274084" y="754920"/>
                  <a:pt x="278844" y="787364"/>
                  <a:pt x="252667" y="811161"/>
                </a:cubicBezTo>
                <a:cubicBezTo>
                  <a:pt x="244655" y="818458"/>
                  <a:pt x="228235" y="814334"/>
                  <a:pt x="217526" y="813620"/>
                </a:cubicBezTo>
                <a:cubicBezTo>
                  <a:pt x="203724" y="823932"/>
                  <a:pt x="213878" y="833768"/>
                  <a:pt x="203407" y="846222"/>
                </a:cubicBezTo>
                <a:cubicBezTo>
                  <a:pt x="189287" y="844873"/>
                  <a:pt x="185163" y="846063"/>
                  <a:pt x="174216" y="836465"/>
                </a:cubicBezTo>
                <a:lnTo>
                  <a:pt x="179689" y="816396"/>
                </a:lnTo>
                <a:cubicBezTo>
                  <a:pt x="166522" y="800690"/>
                  <a:pt x="148674" y="806243"/>
                  <a:pt x="132888" y="794899"/>
                </a:cubicBezTo>
                <a:cubicBezTo>
                  <a:pt x="124401" y="788792"/>
                  <a:pt x="124163" y="784191"/>
                  <a:pt x="122021" y="774355"/>
                </a:cubicBezTo>
                <a:cubicBezTo>
                  <a:pt x="129081" y="764757"/>
                  <a:pt x="134475" y="755872"/>
                  <a:pt x="139076" y="744926"/>
                </a:cubicBezTo>
                <a:cubicBezTo>
                  <a:pt x="131064" y="724222"/>
                  <a:pt x="118928" y="731361"/>
                  <a:pt x="104808" y="715735"/>
                </a:cubicBezTo>
                <a:cubicBezTo>
                  <a:pt x="106474" y="705185"/>
                  <a:pt x="107981" y="698363"/>
                  <a:pt x="103460" y="688209"/>
                </a:cubicBezTo>
                <a:cubicBezTo>
                  <a:pt x="76807" y="672741"/>
                  <a:pt x="41984" y="669331"/>
                  <a:pt x="12000" y="663460"/>
                </a:cubicBezTo>
                <a:cubicBezTo>
                  <a:pt x="41667" y="637522"/>
                  <a:pt x="73396" y="613963"/>
                  <a:pt x="103063" y="587786"/>
                </a:cubicBezTo>
                <a:cubicBezTo>
                  <a:pt x="69588" y="569542"/>
                  <a:pt x="36828" y="559388"/>
                  <a:pt x="101" y="54986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E06D7B61-5FA0-58D5-3B9D-AF9062078219}"/>
              </a:ext>
            </a:extLst>
          </p:cNvPr>
          <p:cNvSpPr/>
          <p:nvPr/>
        </p:nvSpPr>
        <p:spPr>
          <a:xfrm>
            <a:off x="1026332" y="2313079"/>
            <a:ext cx="459259" cy="806691"/>
          </a:xfrm>
          <a:custGeom>
            <a:avLst/>
            <a:gdLst>
              <a:gd name="connsiteX0" fmla="*/ 111878 w 459259"/>
              <a:gd name="connsiteY0" fmla="*/ 351085 h 806691"/>
              <a:gd name="connsiteX1" fmla="*/ 132740 w 459259"/>
              <a:gd name="connsiteY1" fmla="*/ 171497 h 806691"/>
              <a:gd name="connsiteX2" fmla="*/ 138610 w 459259"/>
              <a:gd name="connsiteY2" fmla="*/ 170466 h 806691"/>
              <a:gd name="connsiteX3" fmla="*/ 155982 w 459259"/>
              <a:gd name="connsiteY3" fmla="*/ 163247 h 806691"/>
              <a:gd name="connsiteX4" fmla="*/ 171371 w 459259"/>
              <a:gd name="connsiteY4" fmla="*/ 0 h 806691"/>
              <a:gd name="connsiteX5" fmla="*/ 275126 w 459259"/>
              <a:gd name="connsiteY5" fmla="*/ 165072 h 806691"/>
              <a:gd name="connsiteX6" fmla="*/ 292180 w 459259"/>
              <a:gd name="connsiteY6" fmla="*/ 154839 h 806691"/>
              <a:gd name="connsiteX7" fmla="*/ 295274 w 459259"/>
              <a:gd name="connsiteY7" fmla="*/ 119540 h 806691"/>
              <a:gd name="connsiteX8" fmla="*/ 361112 w 459259"/>
              <a:gd name="connsiteY8" fmla="*/ 216553 h 806691"/>
              <a:gd name="connsiteX9" fmla="*/ 455348 w 459259"/>
              <a:gd name="connsiteY9" fmla="*/ 607220 h 806691"/>
              <a:gd name="connsiteX10" fmla="*/ 441149 w 459259"/>
              <a:gd name="connsiteY10" fmla="*/ 756189 h 806691"/>
              <a:gd name="connsiteX11" fmla="*/ 378325 w 459259"/>
              <a:gd name="connsiteY11" fmla="*/ 728188 h 806691"/>
              <a:gd name="connsiteX12" fmla="*/ 365633 w 459259"/>
              <a:gd name="connsiteY12" fmla="*/ 746829 h 806691"/>
              <a:gd name="connsiteX13" fmla="*/ 302492 w 459259"/>
              <a:gd name="connsiteY13" fmla="*/ 734058 h 806691"/>
              <a:gd name="connsiteX14" fmla="*/ 288373 w 459259"/>
              <a:gd name="connsiteY14" fmla="*/ 772609 h 806691"/>
              <a:gd name="connsiteX15" fmla="*/ 267590 w 459259"/>
              <a:gd name="connsiteY15" fmla="*/ 806560 h 806691"/>
              <a:gd name="connsiteX16" fmla="*/ 201593 w 459259"/>
              <a:gd name="connsiteY16" fmla="*/ 759600 h 806691"/>
              <a:gd name="connsiteX17" fmla="*/ 167960 w 459259"/>
              <a:gd name="connsiteY17" fmla="*/ 753175 h 806691"/>
              <a:gd name="connsiteX18" fmla="*/ 175178 w 459259"/>
              <a:gd name="connsiteY18" fmla="*/ 728823 h 806691"/>
              <a:gd name="connsiteX19" fmla="*/ 107436 w 459259"/>
              <a:gd name="connsiteY19" fmla="*/ 711451 h 806691"/>
              <a:gd name="connsiteX20" fmla="*/ 119334 w 459259"/>
              <a:gd name="connsiteY20" fmla="*/ 677501 h 806691"/>
              <a:gd name="connsiteX21" fmla="*/ 119176 w 459259"/>
              <a:gd name="connsiteY21" fmla="*/ 671552 h 806691"/>
              <a:gd name="connsiteX22" fmla="*/ 172402 w 459259"/>
              <a:gd name="connsiteY22" fmla="*/ 657035 h 806691"/>
              <a:gd name="connsiteX23" fmla="*/ 143369 w 459259"/>
              <a:gd name="connsiteY23" fmla="*/ 617374 h 806691"/>
              <a:gd name="connsiteX24" fmla="*/ 160900 w 459259"/>
              <a:gd name="connsiteY24" fmla="*/ 601033 h 806691"/>
              <a:gd name="connsiteX25" fmla="*/ 158044 w 459259"/>
              <a:gd name="connsiteY25" fmla="*/ 590642 h 806691"/>
              <a:gd name="connsiteX26" fmla="*/ 1698 w 459259"/>
              <a:gd name="connsiteY26" fmla="*/ 534084 h 806691"/>
              <a:gd name="connsiteX27" fmla="*/ 32 w 459259"/>
              <a:gd name="connsiteY27" fmla="*/ 528532 h 806691"/>
              <a:gd name="connsiteX28" fmla="*/ 34300 w 459259"/>
              <a:gd name="connsiteY28" fmla="*/ 140085 h 806691"/>
              <a:gd name="connsiteX29" fmla="*/ 41756 w 459259"/>
              <a:gd name="connsiteY29" fmla="*/ 121603 h 806691"/>
              <a:gd name="connsiteX30" fmla="*/ 111878 w 459259"/>
              <a:gd name="connsiteY30" fmla="*/ 351085 h 806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9259" h="806691">
                <a:moveTo>
                  <a:pt x="111878" y="351085"/>
                </a:moveTo>
                <a:cubicBezTo>
                  <a:pt x="114654" y="298494"/>
                  <a:pt x="110212" y="218536"/>
                  <a:pt x="132740" y="171497"/>
                </a:cubicBezTo>
                <a:cubicBezTo>
                  <a:pt x="134723" y="171180"/>
                  <a:pt x="136706" y="170783"/>
                  <a:pt x="138610" y="170466"/>
                </a:cubicBezTo>
                <a:cubicBezTo>
                  <a:pt x="145353" y="169197"/>
                  <a:pt x="150112" y="166738"/>
                  <a:pt x="155982" y="163247"/>
                </a:cubicBezTo>
                <a:cubicBezTo>
                  <a:pt x="180096" y="117081"/>
                  <a:pt x="174385" y="50925"/>
                  <a:pt x="171371" y="0"/>
                </a:cubicBezTo>
                <a:cubicBezTo>
                  <a:pt x="191281" y="44262"/>
                  <a:pt x="227452" y="145082"/>
                  <a:pt x="275126" y="165072"/>
                </a:cubicBezTo>
                <a:cubicBezTo>
                  <a:pt x="283296" y="162771"/>
                  <a:pt x="288531" y="163406"/>
                  <a:pt x="292180" y="154839"/>
                </a:cubicBezTo>
                <a:cubicBezTo>
                  <a:pt x="296305" y="145400"/>
                  <a:pt x="295036" y="129852"/>
                  <a:pt x="295274" y="119540"/>
                </a:cubicBezTo>
                <a:cubicBezTo>
                  <a:pt x="320340" y="146907"/>
                  <a:pt x="341281" y="185141"/>
                  <a:pt x="361112" y="216553"/>
                </a:cubicBezTo>
                <a:cubicBezTo>
                  <a:pt x="457252" y="369012"/>
                  <a:pt x="467009" y="427632"/>
                  <a:pt x="455348" y="607220"/>
                </a:cubicBezTo>
                <a:cubicBezTo>
                  <a:pt x="452175" y="656480"/>
                  <a:pt x="452096" y="708040"/>
                  <a:pt x="441149" y="756189"/>
                </a:cubicBezTo>
                <a:cubicBezTo>
                  <a:pt x="422905" y="759759"/>
                  <a:pt x="402201" y="724302"/>
                  <a:pt x="378325" y="728188"/>
                </a:cubicBezTo>
                <a:cubicBezTo>
                  <a:pt x="374756" y="735407"/>
                  <a:pt x="372059" y="741673"/>
                  <a:pt x="365633" y="746829"/>
                </a:cubicBezTo>
                <a:cubicBezTo>
                  <a:pt x="360715" y="750716"/>
                  <a:pt x="314708" y="735169"/>
                  <a:pt x="302492" y="734058"/>
                </a:cubicBezTo>
                <a:cubicBezTo>
                  <a:pt x="288214" y="744370"/>
                  <a:pt x="291545" y="755952"/>
                  <a:pt x="288373" y="772609"/>
                </a:cubicBezTo>
                <a:cubicBezTo>
                  <a:pt x="285120" y="789664"/>
                  <a:pt x="281471" y="796882"/>
                  <a:pt x="267590" y="806560"/>
                </a:cubicBezTo>
                <a:cubicBezTo>
                  <a:pt x="222693" y="809257"/>
                  <a:pt x="228483" y="769833"/>
                  <a:pt x="201593" y="759600"/>
                </a:cubicBezTo>
                <a:cubicBezTo>
                  <a:pt x="189377" y="754920"/>
                  <a:pt x="180810" y="762456"/>
                  <a:pt x="167960" y="753175"/>
                </a:cubicBezTo>
                <a:cubicBezTo>
                  <a:pt x="171688" y="744608"/>
                  <a:pt x="174068" y="738263"/>
                  <a:pt x="175178" y="728823"/>
                </a:cubicBezTo>
                <a:cubicBezTo>
                  <a:pt x="153919" y="714069"/>
                  <a:pt x="126474" y="727554"/>
                  <a:pt x="107436" y="711451"/>
                </a:cubicBezTo>
                <a:cubicBezTo>
                  <a:pt x="112275" y="701139"/>
                  <a:pt x="119255" y="689082"/>
                  <a:pt x="119334" y="677501"/>
                </a:cubicBezTo>
                <a:cubicBezTo>
                  <a:pt x="119334" y="675518"/>
                  <a:pt x="119255" y="673535"/>
                  <a:pt x="119176" y="671552"/>
                </a:cubicBezTo>
                <a:cubicBezTo>
                  <a:pt x="125680" y="661557"/>
                  <a:pt x="159313" y="660446"/>
                  <a:pt x="172402" y="657035"/>
                </a:cubicBezTo>
                <a:cubicBezTo>
                  <a:pt x="179620" y="636729"/>
                  <a:pt x="150271" y="634032"/>
                  <a:pt x="143369" y="617374"/>
                </a:cubicBezTo>
                <a:lnTo>
                  <a:pt x="160900" y="601033"/>
                </a:lnTo>
                <a:lnTo>
                  <a:pt x="158044" y="590642"/>
                </a:lnTo>
                <a:cubicBezTo>
                  <a:pt x="123301" y="560657"/>
                  <a:pt x="45643" y="546855"/>
                  <a:pt x="1698" y="534084"/>
                </a:cubicBezTo>
                <a:cubicBezTo>
                  <a:pt x="1143" y="532260"/>
                  <a:pt x="508" y="530435"/>
                  <a:pt x="32" y="528532"/>
                </a:cubicBezTo>
                <a:cubicBezTo>
                  <a:pt x="-1158" y="524089"/>
                  <a:pt x="31127" y="165944"/>
                  <a:pt x="34300" y="140085"/>
                </a:cubicBezTo>
                <a:cubicBezTo>
                  <a:pt x="35093" y="133501"/>
                  <a:pt x="38425" y="127234"/>
                  <a:pt x="41756" y="121603"/>
                </a:cubicBezTo>
                <a:cubicBezTo>
                  <a:pt x="67378" y="197515"/>
                  <a:pt x="90778" y="273983"/>
                  <a:pt x="111878" y="35108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A0602076-2486-24CA-A08E-E98868FACC8E}"/>
              </a:ext>
            </a:extLst>
          </p:cNvPr>
          <p:cNvSpPr/>
          <p:nvPr/>
        </p:nvSpPr>
        <p:spPr>
          <a:xfrm>
            <a:off x="898733" y="4185189"/>
            <a:ext cx="489504" cy="1578296"/>
          </a:xfrm>
          <a:custGeom>
            <a:avLst/>
            <a:gdLst>
              <a:gd name="connsiteX0" fmla="*/ 207668 w 489504"/>
              <a:gd name="connsiteY0" fmla="*/ 330144 h 1578296"/>
              <a:gd name="connsiteX1" fmla="*/ 446035 w 489504"/>
              <a:gd name="connsiteY1" fmla="*/ 0 h 1578296"/>
              <a:gd name="connsiteX2" fmla="*/ 368536 w 489504"/>
              <a:gd name="connsiteY2" fmla="*/ 176494 h 1578296"/>
              <a:gd name="connsiteX3" fmla="*/ 489504 w 489504"/>
              <a:gd name="connsiteY3" fmla="*/ 78054 h 1578296"/>
              <a:gd name="connsiteX4" fmla="*/ 220440 w 489504"/>
              <a:gd name="connsiteY4" fmla="*/ 386463 h 1578296"/>
              <a:gd name="connsiteX5" fmla="*/ 147145 w 489504"/>
              <a:gd name="connsiteY5" fmla="*/ 646961 h 1578296"/>
              <a:gd name="connsiteX6" fmla="*/ 100820 w 489504"/>
              <a:gd name="connsiteY6" fmla="*/ 812668 h 1578296"/>
              <a:gd name="connsiteX7" fmla="*/ 116367 w 489504"/>
              <a:gd name="connsiteY7" fmla="*/ 1070786 h 1578296"/>
              <a:gd name="connsiteX8" fmla="*/ 76864 w 489504"/>
              <a:gd name="connsiteY8" fmla="*/ 1508254 h 1578296"/>
              <a:gd name="connsiteX9" fmla="*/ 0 w 489504"/>
              <a:gd name="connsiteY9" fmla="*/ 1578297 h 1578296"/>
              <a:gd name="connsiteX10" fmla="*/ 25780 w 489504"/>
              <a:gd name="connsiteY10" fmla="*/ 1248073 h 1578296"/>
              <a:gd name="connsiteX11" fmla="*/ 63221 w 489504"/>
              <a:gd name="connsiteY11" fmla="*/ 1008517 h 1578296"/>
              <a:gd name="connsiteX12" fmla="*/ 40217 w 489504"/>
              <a:gd name="connsiteY12" fmla="*/ 798945 h 1578296"/>
              <a:gd name="connsiteX13" fmla="*/ 80989 w 489504"/>
              <a:gd name="connsiteY13" fmla="*/ 625227 h 1578296"/>
              <a:gd name="connsiteX14" fmla="*/ 39265 w 489504"/>
              <a:gd name="connsiteY14" fmla="*/ 261925 h 1578296"/>
              <a:gd name="connsiteX15" fmla="*/ 129376 w 489504"/>
              <a:gd name="connsiteY15" fmla="*/ 546141 h 1578296"/>
              <a:gd name="connsiteX16" fmla="*/ 210683 w 489504"/>
              <a:gd name="connsiteY16" fmla="*/ 214094 h 1578296"/>
              <a:gd name="connsiteX17" fmla="*/ 207668 w 489504"/>
              <a:gd name="connsiteY17" fmla="*/ 330144 h 1578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9504" h="1578296">
                <a:moveTo>
                  <a:pt x="207668" y="330144"/>
                </a:moveTo>
                <a:cubicBezTo>
                  <a:pt x="335538" y="206558"/>
                  <a:pt x="357352" y="148890"/>
                  <a:pt x="446035" y="0"/>
                </a:cubicBezTo>
                <a:cubicBezTo>
                  <a:pt x="423666" y="60444"/>
                  <a:pt x="395903" y="118271"/>
                  <a:pt x="368536" y="176494"/>
                </a:cubicBezTo>
                <a:cubicBezTo>
                  <a:pt x="410419" y="146193"/>
                  <a:pt x="449684" y="110973"/>
                  <a:pt x="489504" y="78054"/>
                </a:cubicBezTo>
                <a:cubicBezTo>
                  <a:pt x="408991" y="182602"/>
                  <a:pt x="282629" y="272793"/>
                  <a:pt x="220440" y="386463"/>
                </a:cubicBezTo>
                <a:cubicBezTo>
                  <a:pt x="177288" y="465390"/>
                  <a:pt x="170228" y="561054"/>
                  <a:pt x="147145" y="646961"/>
                </a:cubicBezTo>
                <a:cubicBezTo>
                  <a:pt x="132311" y="702170"/>
                  <a:pt x="108832" y="755713"/>
                  <a:pt x="100820" y="812668"/>
                </a:cubicBezTo>
                <a:cubicBezTo>
                  <a:pt x="88763" y="898575"/>
                  <a:pt x="122475" y="983610"/>
                  <a:pt x="116367" y="1070786"/>
                </a:cubicBezTo>
                <a:cubicBezTo>
                  <a:pt x="109625" y="1166926"/>
                  <a:pt x="52988" y="1425361"/>
                  <a:pt x="76864" y="1508254"/>
                </a:cubicBezTo>
                <a:lnTo>
                  <a:pt x="0" y="1578297"/>
                </a:lnTo>
                <a:cubicBezTo>
                  <a:pt x="20862" y="1469227"/>
                  <a:pt x="13326" y="1357857"/>
                  <a:pt x="25780" y="1248073"/>
                </a:cubicBezTo>
                <a:cubicBezTo>
                  <a:pt x="34902" y="1168036"/>
                  <a:pt x="62269" y="1089506"/>
                  <a:pt x="63221" y="1008517"/>
                </a:cubicBezTo>
                <a:cubicBezTo>
                  <a:pt x="64014" y="937840"/>
                  <a:pt x="38551" y="869304"/>
                  <a:pt x="40217" y="798945"/>
                </a:cubicBezTo>
                <a:cubicBezTo>
                  <a:pt x="41645" y="738024"/>
                  <a:pt x="67504" y="683688"/>
                  <a:pt x="80989" y="625227"/>
                </a:cubicBezTo>
                <a:cubicBezTo>
                  <a:pt x="108038" y="508304"/>
                  <a:pt x="67108" y="375437"/>
                  <a:pt x="39265" y="261925"/>
                </a:cubicBezTo>
                <a:cubicBezTo>
                  <a:pt x="92174" y="353306"/>
                  <a:pt x="109387" y="443735"/>
                  <a:pt x="129376" y="546141"/>
                </a:cubicBezTo>
                <a:cubicBezTo>
                  <a:pt x="166024" y="438896"/>
                  <a:pt x="184189" y="324274"/>
                  <a:pt x="210683" y="214094"/>
                </a:cubicBezTo>
                <a:cubicBezTo>
                  <a:pt x="213856" y="252089"/>
                  <a:pt x="209414" y="292069"/>
                  <a:pt x="207668" y="330144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65365B7C-5F05-7BB2-90B5-FE434E7BFDB2}"/>
              </a:ext>
            </a:extLst>
          </p:cNvPr>
          <p:cNvSpPr/>
          <p:nvPr/>
        </p:nvSpPr>
        <p:spPr>
          <a:xfrm>
            <a:off x="2017589" y="304690"/>
            <a:ext cx="2020127" cy="1446223"/>
          </a:xfrm>
          <a:custGeom>
            <a:avLst/>
            <a:gdLst>
              <a:gd name="connsiteX0" fmla="*/ 1089586 w 2020127"/>
              <a:gd name="connsiteY0" fmla="*/ 12295 h 1446223"/>
              <a:gd name="connsiteX1" fmla="*/ 1254102 w 2020127"/>
              <a:gd name="connsiteY1" fmla="*/ 0 h 1446223"/>
              <a:gd name="connsiteX2" fmla="*/ 1202780 w 2020127"/>
              <a:gd name="connsiteY2" fmla="*/ 107483 h 1446223"/>
              <a:gd name="connsiteX3" fmla="*/ 1349608 w 2020127"/>
              <a:gd name="connsiteY3" fmla="*/ 44262 h 1446223"/>
              <a:gd name="connsiteX4" fmla="*/ 1252198 w 2020127"/>
              <a:gd name="connsiteY4" fmla="*/ 128900 h 1446223"/>
              <a:gd name="connsiteX5" fmla="*/ 1252436 w 2020127"/>
              <a:gd name="connsiteY5" fmla="*/ 143099 h 1446223"/>
              <a:gd name="connsiteX6" fmla="*/ 1371025 w 2020127"/>
              <a:gd name="connsiteY6" fmla="*/ 120730 h 1446223"/>
              <a:gd name="connsiteX7" fmla="*/ 1394346 w 2020127"/>
              <a:gd name="connsiteY7" fmla="*/ 234083 h 1446223"/>
              <a:gd name="connsiteX8" fmla="*/ 1454790 w 2020127"/>
              <a:gd name="connsiteY8" fmla="*/ 147859 h 1446223"/>
              <a:gd name="connsiteX9" fmla="*/ 1496753 w 2020127"/>
              <a:gd name="connsiteY9" fmla="*/ 116129 h 1446223"/>
              <a:gd name="connsiteX10" fmla="*/ 1523326 w 2020127"/>
              <a:gd name="connsiteY10" fmla="*/ 139054 h 1446223"/>
              <a:gd name="connsiteX11" fmla="*/ 1535542 w 2020127"/>
              <a:gd name="connsiteY11" fmla="*/ 226706 h 1446223"/>
              <a:gd name="connsiteX12" fmla="*/ 1622639 w 2020127"/>
              <a:gd name="connsiteY12" fmla="*/ 84162 h 1446223"/>
              <a:gd name="connsiteX13" fmla="*/ 1689508 w 2020127"/>
              <a:gd name="connsiteY13" fmla="*/ 170228 h 1446223"/>
              <a:gd name="connsiteX14" fmla="*/ 1699820 w 2020127"/>
              <a:gd name="connsiteY14" fmla="*/ 167769 h 1446223"/>
              <a:gd name="connsiteX15" fmla="*/ 1684194 w 2020127"/>
              <a:gd name="connsiteY15" fmla="*/ 78768 h 1446223"/>
              <a:gd name="connsiteX16" fmla="*/ 1690460 w 2020127"/>
              <a:gd name="connsiteY16" fmla="*/ 76150 h 1446223"/>
              <a:gd name="connsiteX17" fmla="*/ 1703787 w 2020127"/>
              <a:gd name="connsiteY17" fmla="*/ 106452 h 1446223"/>
              <a:gd name="connsiteX18" fmla="*/ 1714178 w 2020127"/>
              <a:gd name="connsiteY18" fmla="*/ 109863 h 1446223"/>
              <a:gd name="connsiteX19" fmla="*/ 1772004 w 2020127"/>
              <a:gd name="connsiteY19" fmla="*/ 76309 h 1446223"/>
              <a:gd name="connsiteX20" fmla="*/ 1776526 w 2020127"/>
              <a:gd name="connsiteY20" fmla="*/ 92412 h 1446223"/>
              <a:gd name="connsiteX21" fmla="*/ 1750349 w 2020127"/>
              <a:gd name="connsiteY21" fmla="*/ 112560 h 1446223"/>
              <a:gd name="connsiteX22" fmla="*/ 1745907 w 2020127"/>
              <a:gd name="connsiteY22" fmla="*/ 185458 h 1446223"/>
              <a:gd name="connsiteX23" fmla="*/ 1559973 w 2020127"/>
              <a:gd name="connsiteY23" fmla="*/ 228531 h 1446223"/>
              <a:gd name="connsiteX24" fmla="*/ 1556642 w 2020127"/>
              <a:gd name="connsiteY24" fmla="*/ 232735 h 1446223"/>
              <a:gd name="connsiteX25" fmla="*/ 1591068 w 2020127"/>
              <a:gd name="connsiteY25" fmla="*/ 249393 h 1446223"/>
              <a:gd name="connsiteX26" fmla="*/ 1715526 w 2020127"/>
              <a:gd name="connsiteY26" fmla="*/ 258673 h 1446223"/>
              <a:gd name="connsiteX27" fmla="*/ 1559259 w 2020127"/>
              <a:gd name="connsiteY27" fmla="*/ 337283 h 1446223"/>
              <a:gd name="connsiteX28" fmla="*/ 1556959 w 2020127"/>
              <a:gd name="connsiteY28" fmla="*/ 345215 h 1446223"/>
              <a:gd name="connsiteX29" fmla="*/ 1566160 w 2020127"/>
              <a:gd name="connsiteY29" fmla="*/ 346008 h 1446223"/>
              <a:gd name="connsiteX30" fmla="*/ 1673961 w 2020127"/>
              <a:gd name="connsiteY30" fmla="*/ 327843 h 1446223"/>
              <a:gd name="connsiteX31" fmla="*/ 1577504 w 2020127"/>
              <a:gd name="connsiteY31" fmla="*/ 417479 h 1446223"/>
              <a:gd name="connsiteX32" fmla="*/ 1745669 w 2020127"/>
              <a:gd name="connsiteY32" fmla="*/ 387098 h 1446223"/>
              <a:gd name="connsiteX33" fmla="*/ 1724331 w 2020127"/>
              <a:gd name="connsiteY33" fmla="*/ 456903 h 1446223"/>
              <a:gd name="connsiteX34" fmla="*/ 1727107 w 2020127"/>
              <a:gd name="connsiteY34" fmla="*/ 492915 h 1446223"/>
              <a:gd name="connsiteX35" fmla="*/ 2020128 w 2020127"/>
              <a:gd name="connsiteY35" fmla="*/ 699949 h 1446223"/>
              <a:gd name="connsiteX36" fmla="*/ 1928034 w 2020127"/>
              <a:gd name="connsiteY36" fmla="*/ 795217 h 1446223"/>
              <a:gd name="connsiteX37" fmla="*/ 1916532 w 2020127"/>
              <a:gd name="connsiteY37" fmla="*/ 795455 h 1446223"/>
              <a:gd name="connsiteX38" fmla="*/ 1695061 w 2020127"/>
              <a:gd name="connsiteY38" fmla="*/ 990511 h 1446223"/>
              <a:gd name="connsiteX39" fmla="*/ 1688715 w 2020127"/>
              <a:gd name="connsiteY39" fmla="*/ 988528 h 1446223"/>
              <a:gd name="connsiteX40" fmla="*/ 1581073 w 2020127"/>
              <a:gd name="connsiteY40" fmla="*/ 1062536 h 1446223"/>
              <a:gd name="connsiteX41" fmla="*/ 1338344 w 2020127"/>
              <a:gd name="connsiteY41" fmla="*/ 1216662 h 1446223"/>
              <a:gd name="connsiteX42" fmla="*/ 1235065 w 2020127"/>
              <a:gd name="connsiteY42" fmla="*/ 1254737 h 1446223"/>
              <a:gd name="connsiteX43" fmla="*/ 1231019 w 2020127"/>
              <a:gd name="connsiteY43" fmla="*/ 1259100 h 1446223"/>
              <a:gd name="connsiteX44" fmla="*/ 1228877 w 2020127"/>
              <a:gd name="connsiteY44" fmla="*/ 1262035 h 1446223"/>
              <a:gd name="connsiteX45" fmla="*/ 1196752 w 2020127"/>
              <a:gd name="connsiteY45" fmla="*/ 1286546 h 1446223"/>
              <a:gd name="connsiteX46" fmla="*/ 1016767 w 2020127"/>
              <a:gd name="connsiteY46" fmla="*/ 1342548 h 1446223"/>
              <a:gd name="connsiteX47" fmla="*/ 924672 w 2020127"/>
              <a:gd name="connsiteY47" fmla="*/ 1364203 h 1446223"/>
              <a:gd name="connsiteX48" fmla="*/ 870494 w 2020127"/>
              <a:gd name="connsiteY48" fmla="*/ 1389983 h 1446223"/>
              <a:gd name="connsiteX49" fmla="*/ 822583 w 2020127"/>
              <a:gd name="connsiteY49" fmla="*/ 1341596 h 1446223"/>
              <a:gd name="connsiteX50" fmla="*/ 796169 w 2020127"/>
              <a:gd name="connsiteY50" fmla="*/ 1348894 h 1446223"/>
              <a:gd name="connsiteX51" fmla="*/ 763725 w 2020127"/>
              <a:gd name="connsiteY51" fmla="*/ 1383558 h 1446223"/>
              <a:gd name="connsiteX52" fmla="*/ 658542 w 2020127"/>
              <a:gd name="connsiteY52" fmla="*/ 1351511 h 1446223"/>
              <a:gd name="connsiteX53" fmla="*/ 572556 w 2020127"/>
              <a:gd name="connsiteY53" fmla="*/ 1433770 h 1446223"/>
              <a:gd name="connsiteX54" fmla="*/ 488315 w 2020127"/>
              <a:gd name="connsiteY54" fmla="*/ 1445827 h 1446223"/>
              <a:gd name="connsiteX55" fmla="*/ 477923 w 2020127"/>
              <a:gd name="connsiteY55" fmla="*/ 1442337 h 1446223"/>
              <a:gd name="connsiteX56" fmla="*/ 388447 w 2020127"/>
              <a:gd name="connsiteY56" fmla="*/ 1446223 h 1446223"/>
              <a:gd name="connsiteX57" fmla="*/ 425649 w 2020127"/>
              <a:gd name="connsiteY57" fmla="*/ 1439243 h 1446223"/>
              <a:gd name="connsiteX58" fmla="*/ 426046 w 2020127"/>
              <a:gd name="connsiteY58" fmla="*/ 1431866 h 1446223"/>
              <a:gd name="connsiteX59" fmla="*/ 80275 w 2020127"/>
              <a:gd name="connsiteY59" fmla="*/ 1123536 h 1446223"/>
              <a:gd name="connsiteX60" fmla="*/ 75833 w 2020127"/>
              <a:gd name="connsiteY60" fmla="*/ 1114255 h 1446223"/>
              <a:gd name="connsiteX61" fmla="*/ 96219 w 2020127"/>
              <a:gd name="connsiteY61" fmla="*/ 1095376 h 1446223"/>
              <a:gd name="connsiteX62" fmla="*/ 216949 w 2020127"/>
              <a:gd name="connsiteY62" fmla="*/ 1129723 h 1446223"/>
              <a:gd name="connsiteX63" fmla="*/ 184268 w 2020127"/>
              <a:gd name="connsiteY63" fmla="*/ 1068486 h 1446223"/>
              <a:gd name="connsiteX64" fmla="*/ 279773 w 2020127"/>
              <a:gd name="connsiteY64" fmla="*/ 1161453 h 1446223"/>
              <a:gd name="connsiteX65" fmla="*/ 254945 w 2020127"/>
              <a:gd name="connsiteY65" fmla="*/ 1093314 h 1446223"/>
              <a:gd name="connsiteX66" fmla="*/ 353703 w 2020127"/>
              <a:gd name="connsiteY66" fmla="*/ 1121632 h 1446223"/>
              <a:gd name="connsiteX67" fmla="*/ 228769 w 2020127"/>
              <a:gd name="connsiteY67" fmla="*/ 956878 h 1446223"/>
              <a:gd name="connsiteX68" fmla="*/ 382973 w 2020127"/>
              <a:gd name="connsiteY68" fmla="*/ 1055318 h 1446223"/>
              <a:gd name="connsiteX69" fmla="*/ 256611 w 2020127"/>
              <a:gd name="connsiteY69" fmla="*/ 903255 h 1446223"/>
              <a:gd name="connsiteX70" fmla="*/ 357034 w 2020127"/>
              <a:gd name="connsiteY70" fmla="*/ 932605 h 1446223"/>
              <a:gd name="connsiteX71" fmla="*/ 312534 w 2020127"/>
              <a:gd name="connsiteY71" fmla="*/ 838051 h 1446223"/>
              <a:gd name="connsiteX72" fmla="*/ 157695 w 2020127"/>
              <a:gd name="connsiteY72" fmla="*/ 793234 h 1446223"/>
              <a:gd name="connsiteX73" fmla="*/ 325384 w 2020127"/>
              <a:gd name="connsiteY73" fmla="*/ 725491 h 1446223"/>
              <a:gd name="connsiteX74" fmla="*/ 0 w 2020127"/>
              <a:gd name="connsiteY74" fmla="*/ 639822 h 1446223"/>
              <a:gd name="connsiteX75" fmla="*/ 153015 w 2020127"/>
              <a:gd name="connsiteY75" fmla="*/ 705105 h 1446223"/>
              <a:gd name="connsiteX76" fmla="*/ 191804 w 2020127"/>
              <a:gd name="connsiteY76" fmla="*/ 565814 h 1446223"/>
              <a:gd name="connsiteX77" fmla="*/ 236463 w 2020127"/>
              <a:gd name="connsiteY77" fmla="*/ 665523 h 1446223"/>
              <a:gd name="connsiteX78" fmla="*/ 250186 w 2020127"/>
              <a:gd name="connsiteY78" fmla="*/ 667347 h 1446223"/>
              <a:gd name="connsiteX79" fmla="*/ 271286 w 2020127"/>
              <a:gd name="connsiteY79" fmla="*/ 612614 h 1446223"/>
              <a:gd name="connsiteX80" fmla="*/ 364412 w 2020127"/>
              <a:gd name="connsiteY80" fmla="*/ 724698 h 1446223"/>
              <a:gd name="connsiteX81" fmla="*/ 324036 w 2020127"/>
              <a:gd name="connsiteY81" fmla="*/ 586358 h 1446223"/>
              <a:gd name="connsiteX82" fmla="*/ 410419 w 2020127"/>
              <a:gd name="connsiteY82" fmla="*/ 673059 h 1446223"/>
              <a:gd name="connsiteX83" fmla="*/ 422238 w 2020127"/>
              <a:gd name="connsiteY83" fmla="*/ 666871 h 1446223"/>
              <a:gd name="connsiteX84" fmla="*/ 404549 w 2020127"/>
              <a:gd name="connsiteY84" fmla="*/ 545903 h 1446223"/>
              <a:gd name="connsiteX85" fmla="*/ 509018 w 2020127"/>
              <a:gd name="connsiteY85" fmla="*/ 673217 h 1446223"/>
              <a:gd name="connsiteX86" fmla="*/ 518061 w 2020127"/>
              <a:gd name="connsiteY86" fmla="*/ 669568 h 1446223"/>
              <a:gd name="connsiteX87" fmla="*/ 517743 w 2020127"/>
              <a:gd name="connsiteY87" fmla="*/ 555819 h 1446223"/>
              <a:gd name="connsiteX88" fmla="*/ 642440 w 2020127"/>
              <a:gd name="connsiteY88" fmla="*/ 584772 h 1446223"/>
              <a:gd name="connsiteX89" fmla="*/ 654259 w 2020127"/>
              <a:gd name="connsiteY89" fmla="*/ 563037 h 1446223"/>
              <a:gd name="connsiteX90" fmla="*/ 551773 w 2020127"/>
              <a:gd name="connsiteY90" fmla="*/ 474195 h 1446223"/>
              <a:gd name="connsiteX91" fmla="*/ 709071 w 2020127"/>
              <a:gd name="connsiteY91" fmla="*/ 522582 h 1446223"/>
              <a:gd name="connsiteX92" fmla="*/ 688448 w 2020127"/>
              <a:gd name="connsiteY92" fmla="*/ 475940 h 1446223"/>
              <a:gd name="connsiteX93" fmla="*/ 514650 w 2020127"/>
              <a:gd name="connsiteY93" fmla="*/ 386384 h 1446223"/>
              <a:gd name="connsiteX94" fmla="*/ 703757 w 2020127"/>
              <a:gd name="connsiteY94" fmla="*/ 436278 h 1446223"/>
              <a:gd name="connsiteX95" fmla="*/ 620546 w 2020127"/>
              <a:gd name="connsiteY95" fmla="*/ 355369 h 1446223"/>
              <a:gd name="connsiteX96" fmla="*/ 574539 w 2020127"/>
              <a:gd name="connsiteY96" fmla="*/ 327050 h 1446223"/>
              <a:gd name="connsiteX97" fmla="*/ 579140 w 2020127"/>
              <a:gd name="connsiteY97" fmla="*/ 323957 h 1446223"/>
              <a:gd name="connsiteX98" fmla="*/ 699711 w 2020127"/>
              <a:gd name="connsiteY98" fmla="*/ 349419 h 1446223"/>
              <a:gd name="connsiteX99" fmla="*/ 747940 w 2020127"/>
              <a:gd name="connsiteY99" fmla="*/ 364967 h 1446223"/>
              <a:gd name="connsiteX100" fmla="*/ 741515 w 2020127"/>
              <a:gd name="connsiteY100" fmla="*/ 298256 h 1446223"/>
              <a:gd name="connsiteX101" fmla="*/ 736200 w 2020127"/>
              <a:gd name="connsiteY101" fmla="*/ 159281 h 1446223"/>
              <a:gd name="connsiteX102" fmla="*/ 810764 w 2020127"/>
              <a:gd name="connsiteY102" fmla="*/ 202354 h 1446223"/>
              <a:gd name="connsiteX103" fmla="*/ 814096 w 2020127"/>
              <a:gd name="connsiteY103" fmla="*/ 196008 h 1446223"/>
              <a:gd name="connsiteX104" fmla="*/ 802752 w 2020127"/>
              <a:gd name="connsiteY104" fmla="*/ 174035 h 1446223"/>
              <a:gd name="connsiteX105" fmla="*/ 805370 w 2020127"/>
              <a:gd name="connsiteY105" fmla="*/ 166420 h 1446223"/>
              <a:gd name="connsiteX106" fmla="*/ 913567 w 2020127"/>
              <a:gd name="connsiteY106" fmla="*/ 267796 h 1446223"/>
              <a:gd name="connsiteX107" fmla="*/ 854630 w 2020127"/>
              <a:gd name="connsiteY107" fmla="*/ 132787 h 1446223"/>
              <a:gd name="connsiteX108" fmla="*/ 1034297 w 2020127"/>
              <a:gd name="connsiteY108" fmla="*/ 222105 h 1446223"/>
              <a:gd name="connsiteX109" fmla="*/ 968459 w 2020127"/>
              <a:gd name="connsiteY109" fmla="*/ 122634 h 1446223"/>
              <a:gd name="connsiteX110" fmla="*/ 1108703 w 2020127"/>
              <a:gd name="connsiteY110" fmla="*/ 214094 h 1446223"/>
              <a:gd name="connsiteX111" fmla="*/ 1038184 w 2020127"/>
              <a:gd name="connsiteY111" fmla="*/ 91381 h 1446223"/>
              <a:gd name="connsiteX112" fmla="*/ 1064440 w 2020127"/>
              <a:gd name="connsiteY112" fmla="*/ 97092 h 1446223"/>
              <a:gd name="connsiteX113" fmla="*/ 1063330 w 2020127"/>
              <a:gd name="connsiteY113" fmla="*/ 78292 h 1446223"/>
              <a:gd name="connsiteX114" fmla="*/ 1087523 w 2020127"/>
              <a:gd name="connsiteY114" fmla="*/ 65521 h 1446223"/>
              <a:gd name="connsiteX115" fmla="*/ 1101008 w 2020127"/>
              <a:gd name="connsiteY115" fmla="*/ 84479 h 1446223"/>
              <a:gd name="connsiteX116" fmla="*/ 1108703 w 2020127"/>
              <a:gd name="connsiteY116" fmla="*/ 83448 h 1446223"/>
              <a:gd name="connsiteX117" fmla="*/ 1089586 w 2020127"/>
              <a:gd name="connsiteY117" fmla="*/ 12295 h 144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2020127" h="1446223">
                <a:moveTo>
                  <a:pt x="1089586" y="12295"/>
                </a:moveTo>
                <a:cubicBezTo>
                  <a:pt x="1146698" y="13882"/>
                  <a:pt x="1197941" y="12454"/>
                  <a:pt x="1254102" y="0"/>
                </a:cubicBezTo>
                <a:cubicBezTo>
                  <a:pt x="1233796" y="35378"/>
                  <a:pt x="1217693" y="69567"/>
                  <a:pt x="1202780" y="107483"/>
                </a:cubicBezTo>
                <a:cubicBezTo>
                  <a:pt x="1251009" y="79561"/>
                  <a:pt x="1295588" y="59413"/>
                  <a:pt x="1349608" y="44262"/>
                </a:cubicBezTo>
                <a:cubicBezTo>
                  <a:pt x="1311929" y="67425"/>
                  <a:pt x="1271157" y="86700"/>
                  <a:pt x="1252198" y="128900"/>
                </a:cubicBezTo>
                <a:lnTo>
                  <a:pt x="1252436" y="143099"/>
                </a:lnTo>
                <a:cubicBezTo>
                  <a:pt x="1280120" y="149604"/>
                  <a:pt x="1356112" y="99868"/>
                  <a:pt x="1371025" y="120730"/>
                </a:cubicBezTo>
                <a:cubicBezTo>
                  <a:pt x="1388635" y="145400"/>
                  <a:pt x="1390221" y="203702"/>
                  <a:pt x="1394346" y="234083"/>
                </a:cubicBezTo>
                <a:cubicBezTo>
                  <a:pt x="1409735" y="197991"/>
                  <a:pt x="1421633" y="171021"/>
                  <a:pt x="1454790" y="147859"/>
                </a:cubicBezTo>
                <a:cubicBezTo>
                  <a:pt x="1467085" y="133819"/>
                  <a:pt x="1477239" y="119382"/>
                  <a:pt x="1496753" y="116129"/>
                </a:cubicBezTo>
                <a:cubicBezTo>
                  <a:pt x="1512062" y="121603"/>
                  <a:pt x="1516028" y="123268"/>
                  <a:pt x="1523326" y="139054"/>
                </a:cubicBezTo>
                <a:cubicBezTo>
                  <a:pt x="1534986" y="164279"/>
                  <a:pt x="1534352" y="199498"/>
                  <a:pt x="1535542" y="226706"/>
                </a:cubicBezTo>
                <a:cubicBezTo>
                  <a:pt x="1577900" y="199181"/>
                  <a:pt x="1605505" y="130249"/>
                  <a:pt x="1622639" y="84162"/>
                </a:cubicBezTo>
                <a:cubicBezTo>
                  <a:pt x="1638821" y="112084"/>
                  <a:pt x="1658493" y="157457"/>
                  <a:pt x="1689508" y="170228"/>
                </a:cubicBezTo>
                <a:lnTo>
                  <a:pt x="1699820" y="167769"/>
                </a:lnTo>
                <a:cubicBezTo>
                  <a:pt x="1708070" y="137864"/>
                  <a:pt x="1675944" y="109308"/>
                  <a:pt x="1684194" y="78768"/>
                </a:cubicBezTo>
                <a:lnTo>
                  <a:pt x="1690460" y="76150"/>
                </a:lnTo>
                <a:lnTo>
                  <a:pt x="1703787" y="106452"/>
                </a:lnTo>
                <a:lnTo>
                  <a:pt x="1714178" y="109863"/>
                </a:lnTo>
                <a:cubicBezTo>
                  <a:pt x="1728059" y="100741"/>
                  <a:pt x="1755902" y="76309"/>
                  <a:pt x="1772004" y="76309"/>
                </a:cubicBezTo>
                <a:lnTo>
                  <a:pt x="1776526" y="92412"/>
                </a:lnTo>
                <a:cubicBezTo>
                  <a:pt x="1768990" y="103993"/>
                  <a:pt x="1762962" y="107166"/>
                  <a:pt x="1750349" y="112560"/>
                </a:cubicBezTo>
                <a:cubicBezTo>
                  <a:pt x="1747890" y="136833"/>
                  <a:pt x="1746700" y="161026"/>
                  <a:pt x="1745907" y="185458"/>
                </a:cubicBezTo>
                <a:cubicBezTo>
                  <a:pt x="1704262" y="190059"/>
                  <a:pt x="1588609" y="195532"/>
                  <a:pt x="1559973" y="228531"/>
                </a:cubicBezTo>
                <a:cubicBezTo>
                  <a:pt x="1558783" y="229879"/>
                  <a:pt x="1557752" y="231307"/>
                  <a:pt x="1556642" y="232735"/>
                </a:cubicBezTo>
                <a:cubicBezTo>
                  <a:pt x="1564336" y="244395"/>
                  <a:pt x="1577583" y="246537"/>
                  <a:pt x="1591068" y="249393"/>
                </a:cubicBezTo>
                <a:cubicBezTo>
                  <a:pt x="1631364" y="257722"/>
                  <a:pt x="1674516" y="257563"/>
                  <a:pt x="1715526" y="258673"/>
                </a:cubicBezTo>
                <a:cubicBezTo>
                  <a:pt x="1677451" y="273031"/>
                  <a:pt x="1577424" y="301349"/>
                  <a:pt x="1559259" y="337283"/>
                </a:cubicBezTo>
                <a:cubicBezTo>
                  <a:pt x="1557752" y="340297"/>
                  <a:pt x="1557673" y="341725"/>
                  <a:pt x="1556959" y="345215"/>
                </a:cubicBezTo>
                <a:lnTo>
                  <a:pt x="1566160" y="346008"/>
                </a:lnTo>
                <a:cubicBezTo>
                  <a:pt x="1601935" y="339107"/>
                  <a:pt x="1637948" y="333079"/>
                  <a:pt x="1673961" y="327843"/>
                </a:cubicBezTo>
                <a:cubicBezTo>
                  <a:pt x="1642469" y="358542"/>
                  <a:pt x="1610978" y="388922"/>
                  <a:pt x="1577504" y="417479"/>
                </a:cubicBezTo>
                <a:cubicBezTo>
                  <a:pt x="1633347" y="405342"/>
                  <a:pt x="1688715" y="393047"/>
                  <a:pt x="1745669" y="387098"/>
                </a:cubicBezTo>
                <a:cubicBezTo>
                  <a:pt x="1734881" y="409388"/>
                  <a:pt x="1721079" y="431281"/>
                  <a:pt x="1724331" y="456903"/>
                </a:cubicBezTo>
                <a:cubicBezTo>
                  <a:pt x="1718699" y="470863"/>
                  <a:pt x="1720920" y="479351"/>
                  <a:pt x="1727107" y="492915"/>
                </a:cubicBezTo>
                <a:cubicBezTo>
                  <a:pt x="1778509" y="605317"/>
                  <a:pt x="1925337" y="639664"/>
                  <a:pt x="2020128" y="699949"/>
                </a:cubicBezTo>
                <a:cubicBezTo>
                  <a:pt x="1995855" y="727395"/>
                  <a:pt x="1966426" y="792520"/>
                  <a:pt x="1928034" y="795217"/>
                </a:cubicBezTo>
                <a:cubicBezTo>
                  <a:pt x="1924226" y="795455"/>
                  <a:pt x="1920339" y="795455"/>
                  <a:pt x="1916532" y="795455"/>
                </a:cubicBezTo>
                <a:cubicBezTo>
                  <a:pt x="1887261" y="864783"/>
                  <a:pt x="1756378" y="941965"/>
                  <a:pt x="1695061" y="990511"/>
                </a:cubicBezTo>
                <a:lnTo>
                  <a:pt x="1688715" y="988528"/>
                </a:lnTo>
                <a:cubicBezTo>
                  <a:pt x="1654130" y="995112"/>
                  <a:pt x="1614706" y="1045006"/>
                  <a:pt x="1581073" y="1062536"/>
                </a:cubicBezTo>
                <a:cubicBezTo>
                  <a:pt x="1501591" y="1114097"/>
                  <a:pt x="1421871" y="1172399"/>
                  <a:pt x="1338344" y="1216662"/>
                </a:cubicBezTo>
                <a:cubicBezTo>
                  <a:pt x="1309470" y="1232606"/>
                  <a:pt x="1255133" y="1232923"/>
                  <a:pt x="1235065" y="1254737"/>
                </a:cubicBezTo>
                <a:cubicBezTo>
                  <a:pt x="1233716" y="1256165"/>
                  <a:pt x="1232288" y="1257593"/>
                  <a:pt x="1231019" y="1259100"/>
                </a:cubicBezTo>
                <a:cubicBezTo>
                  <a:pt x="1230226" y="1260052"/>
                  <a:pt x="1229591" y="1261083"/>
                  <a:pt x="1228877" y="1262035"/>
                </a:cubicBezTo>
                <a:cubicBezTo>
                  <a:pt x="1220945" y="1268777"/>
                  <a:pt x="1206429" y="1285038"/>
                  <a:pt x="1196752" y="1286546"/>
                </a:cubicBezTo>
                <a:cubicBezTo>
                  <a:pt x="1135197" y="1296382"/>
                  <a:pt x="1076656" y="1325493"/>
                  <a:pt x="1016767" y="1342548"/>
                </a:cubicBezTo>
                <a:cubicBezTo>
                  <a:pt x="987021" y="1351035"/>
                  <a:pt x="953070" y="1353019"/>
                  <a:pt x="924672" y="1364203"/>
                </a:cubicBezTo>
                <a:cubicBezTo>
                  <a:pt x="906031" y="1371501"/>
                  <a:pt x="888898" y="1382289"/>
                  <a:pt x="870494" y="1389983"/>
                </a:cubicBezTo>
                <a:cubicBezTo>
                  <a:pt x="856771" y="1371977"/>
                  <a:pt x="844080" y="1350639"/>
                  <a:pt x="822583" y="1341596"/>
                </a:cubicBezTo>
                <a:cubicBezTo>
                  <a:pt x="809733" y="1341437"/>
                  <a:pt x="805846" y="1339534"/>
                  <a:pt x="796169" y="1348894"/>
                </a:cubicBezTo>
                <a:cubicBezTo>
                  <a:pt x="782604" y="1362141"/>
                  <a:pt x="782128" y="1374912"/>
                  <a:pt x="763725" y="1383558"/>
                </a:cubicBezTo>
                <a:cubicBezTo>
                  <a:pt x="717004" y="1380782"/>
                  <a:pt x="710103" y="1331681"/>
                  <a:pt x="658542" y="1351511"/>
                </a:cubicBezTo>
                <a:cubicBezTo>
                  <a:pt x="616818" y="1405372"/>
                  <a:pt x="682657" y="1419809"/>
                  <a:pt x="572556" y="1433770"/>
                </a:cubicBezTo>
                <a:cubicBezTo>
                  <a:pt x="544396" y="1437339"/>
                  <a:pt x="515998" y="1439243"/>
                  <a:pt x="488315" y="1445827"/>
                </a:cubicBezTo>
                <a:lnTo>
                  <a:pt x="477923" y="1442337"/>
                </a:lnTo>
                <a:cubicBezTo>
                  <a:pt x="447860" y="1441861"/>
                  <a:pt x="418351" y="1443923"/>
                  <a:pt x="388447" y="1446223"/>
                </a:cubicBezTo>
                <a:cubicBezTo>
                  <a:pt x="400504" y="1442971"/>
                  <a:pt x="413354" y="1441385"/>
                  <a:pt x="425649" y="1439243"/>
                </a:cubicBezTo>
                <a:lnTo>
                  <a:pt x="426046" y="1431866"/>
                </a:lnTo>
                <a:cubicBezTo>
                  <a:pt x="349816" y="1316292"/>
                  <a:pt x="188472" y="1209364"/>
                  <a:pt x="80275" y="1123536"/>
                </a:cubicBezTo>
                <a:lnTo>
                  <a:pt x="75833" y="1114255"/>
                </a:lnTo>
                <a:cubicBezTo>
                  <a:pt x="82338" y="1105133"/>
                  <a:pt x="86542" y="1101008"/>
                  <a:pt x="96219" y="1095376"/>
                </a:cubicBezTo>
                <a:cubicBezTo>
                  <a:pt x="138102" y="1098073"/>
                  <a:pt x="177526" y="1116159"/>
                  <a:pt x="216949" y="1129723"/>
                </a:cubicBezTo>
                <a:cubicBezTo>
                  <a:pt x="203544" y="1109972"/>
                  <a:pt x="193708" y="1090379"/>
                  <a:pt x="184268" y="1068486"/>
                </a:cubicBezTo>
                <a:cubicBezTo>
                  <a:pt x="218139" y="1097201"/>
                  <a:pt x="248679" y="1129803"/>
                  <a:pt x="279773" y="1161453"/>
                </a:cubicBezTo>
                <a:lnTo>
                  <a:pt x="254945" y="1093314"/>
                </a:lnTo>
                <a:lnTo>
                  <a:pt x="353703" y="1121632"/>
                </a:lnTo>
                <a:cubicBezTo>
                  <a:pt x="315469" y="1063964"/>
                  <a:pt x="273031" y="1009945"/>
                  <a:pt x="228769" y="956878"/>
                </a:cubicBezTo>
                <a:cubicBezTo>
                  <a:pt x="282074" y="984006"/>
                  <a:pt x="332603" y="1022875"/>
                  <a:pt x="382973" y="1055318"/>
                </a:cubicBezTo>
                <a:cubicBezTo>
                  <a:pt x="352830" y="990907"/>
                  <a:pt x="308806" y="949897"/>
                  <a:pt x="256611" y="903255"/>
                </a:cubicBezTo>
                <a:cubicBezTo>
                  <a:pt x="291434" y="910870"/>
                  <a:pt x="324115" y="918564"/>
                  <a:pt x="357034" y="932605"/>
                </a:cubicBezTo>
                <a:cubicBezTo>
                  <a:pt x="355131" y="888422"/>
                  <a:pt x="341487" y="870812"/>
                  <a:pt x="312534" y="838051"/>
                </a:cubicBezTo>
                <a:cubicBezTo>
                  <a:pt x="261291" y="815048"/>
                  <a:pt x="213380" y="800531"/>
                  <a:pt x="157695" y="793234"/>
                </a:cubicBezTo>
                <a:cubicBezTo>
                  <a:pt x="213856" y="771340"/>
                  <a:pt x="269779" y="748812"/>
                  <a:pt x="325384" y="725491"/>
                </a:cubicBezTo>
                <a:cubicBezTo>
                  <a:pt x="185141" y="681705"/>
                  <a:pt x="155712" y="738580"/>
                  <a:pt x="0" y="639822"/>
                </a:cubicBezTo>
                <a:cubicBezTo>
                  <a:pt x="57509" y="655052"/>
                  <a:pt x="103200" y="671314"/>
                  <a:pt x="153015" y="705105"/>
                </a:cubicBezTo>
                <a:cubicBezTo>
                  <a:pt x="161582" y="656401"/>
                  <a:pt x="173718" y="611742"/>
                  <a:pt x="191804" y="565814"/>
                </a:cubicBezTo>
                <a:cubicBezTo>
                  <a:pt x="202354" y="595005"/>
                  <a:pt x="213935" y="643788"/>
                  <a:pt x="236463" y="665523"/>
                </a:cubicBezTo>
                <a:cubicBezTo>
                  <a:pt x="240112" y="669093"/>
                  <a:pt x="245268" y="667427"/>
                  <a:pt x="250186" y="667347"/>
                </a:cubicBezTo>
                <a:cubicBezTo>
                  <a:pt x="265019" y="652990"/>
                  <a:pt x="267240" y="631969"/>
                  <a:pt x="271286" y="612614"/>
                </a:cubicBezTo>
                <a:lnTo>
                  <a:pt x="364412" y="724698"/>
                </a:lnTo>
                <a:lnTo>
                  <a:pt x="324036" y="586358"/>
                </a:lnTo>
                <a:cubicBezTo>
                  <a:pt x="353385" y="614756"/>
                  <a:pt x="382180" y="643630"/>
                  <a:pt x="410419" y="673059"/>
                </a:cubicBezTo>
                <a:lnTo>
                  <a:pt x="422238" y="666871"/>
                </a:lnTo>
                <a:cubicBezTo>
                  <a:pt x="428901" y="639505"/>
                  <a:pt x="409626" y="575412"/>
                  <a:pt x="404549" y="545903"/>
                </a:cubicBezTo>
                <a:cubicBezTo>
                  <a:pt x="429219" y="581282"/>
                  <a:pt x="470705" y="656797"/>
                  <a:pt x="509018" y="673217"/>
                </a:cubicBezTo>
                <a:lnTo>
                  <a:pt x="518061" y="669568"/>
                </a:lnTo>
                <a:cubicBezTo>
                  <a:pt x="533132" y="639188"/>
                  <a:pt x="522027" y="588976"/>
                  <a:pt x="517743" y="555819"/>
                </a:cubicBezTo>
                <a:cubicBezTo>
                  <a:pt x="559706" y="563672"/>
                  <a:pt x="601033" y="574380"/>
                  <a:pt x="642440" y="584772"/>
                </a:cubicBezTo>
                <a:lnTo>
                  <a:pt x="654259" y="563037"/>
                </a:lnTo>
                <a:cubicBezTo>
                  <a:pt x="618563" y="536147"/>
                  <a:pt x="585327" y="503862"/>
                  <a:pt x="551773" y="474195"/>
                </a:cubicBezTo>
                <a:cubicBezTo>
                  <a:pt x="604999" y="488315"/>
                  <a:pt x="656877" y="504893"/>
                  <a:pt x="709071" y="522582"/>
                </a:cubicBezTo>
                <a:cubicBezTo>
                  <a:pt x="707644" y="502434"/>
                  <a:pt x="699791" y="491646"/>
                  <a:pt x="688448" y="475940"/>
                </a:cubicBezTo>
                <a:cubicBezTo>
                  <a:pt x="635301" y="438500"/>
                  <a:pt x="571921" y="417162"/>
                  <a:pt x="514650" y="386384"/>
                </a:cubicBezTo>
                <a:cubicBezTo>
                  <a:pt x="578426" y="400980"/>
                  <a:pt x="640933" y="418034"/>
                  <a:pt x="703757" y="436278"/>
                </a:cubicBezTo>
                <a:cubicBezTo>
                  <a:pt x="677977" y="408833"/>
                  <a:pt x="651007" y="377500"/>
                  <a:pt x="620546" y="355369"/>
                </a:cubicBezTo>
                <a:cubicBezTo>
                  <a:pt x="605872" y="344739"/>
                  <a:pt x="589293" y="338076"/>
                  <a:pt x="574539" y="327050"/>
                </a:cubicBezTo>
                <a:lnTo>
                  <a:pt x="579140" y="323957"/>
                </a:lnTo>
                <a:cubicBezTo>
                  <a:pt x="624434" y="323005"/>
                  <a:pt x="657670" y="334745"/>
                  <a:pt x="699711" y="349419"/>
                </a:cubicBezTo>
                <a:cubicBezTo>
                  <a:pt x="715893" y="359176"/>
                  <a:pt x="728347" y="364729"/>
                  <a:pt x="747940" y="364967"/>
                </a:cubicBezTo>
                <a:cubicBezTo>
                  <a:pt x="746909" y="342756"/>
                  <a:pt x="743736" y="320308"/>
                  <a:pt x="741515" y="298256"/>
                </a:cubicBezTo>
                <a:cubicBezTo>
                  <a:pt x="737310" y="252407"/>
                  <a:pt x="739769" y="205527"/>
                  <a:pt x="736200" y="159281"/>
                </a:cubicBezTo>
                <a:cubicBezTo>
                  <a:pt x="759362" y="174591"/>
                  <a:pt x="784032" y="194342"/>
                  <a:pt x="810764" y="202354"/>
                </a:cubicBezTo>
                <a:lnTo>
                  <a:pt x="814096" y="196008"/>
                </a:lnTo>
                <a:lnTo>
                  <a:pt x="802752" y="174035"/>
                </a:lnTo>
                <a:lnTo>
                  <a:pt x="805370" y="166420"/>
                </a:lnTo>
                <a:cubicBezTo>
                  <a:pt x="843842" y="195215"/>
                  <a:pt x="878744" y="234401"/>
                  <a:pt x="913567" y="267796"/>
                </a:cubicBezTo>
                <a:lnTo>
                  <a:pt x="854630" y="132787"/>
                </a:lnTo>
                <a:cubicBezTo>
                  <a:pt x="910791" y="174273"/>
                  <a:pt x="968697" y="199736"/>
                  <a:pt x="1034297" y="222105"/>
                </a:cubicBezTo>
                <a:cubicBezTo>
                  <a:pt x="1015022" y="187362"/>
                  <a:pt x="991225" y="155156"/>
                  <a:pt x="968459" y="122634"/>
                </a:cubicBezTo>
                <a:cubicBezTo>
                  <a:pt x="1014387" y="154522"/>
                  <a:pt x="1061267" y="184427"/>
                  <a:pt x="1108703" y="214094"/>
                </a:cubicBezTo>
                <a:cubicBezTo>
                  <a:pt x="1093711" y="184903"/>
                  <a:pt x="1043737" y="115336"/>
                  <a:pt x="1038184" y="91381"/>
                </a:cubicBezTo>
                <a:cubicBezTo>
                  <a:pt x="1049131" y="96299"/>
                  <a:pt x="1052462" y="99392"/>
                  <a:pt x="1064440" y="97092"/>
                </a:cubicBezTo>
                <a:lnTo>
                  <a:pt x="1063330" y="78292"/>
                </a:lnTo>
                <a:lnTo>
                  <a:pt x="1087523" y="65521"/>
                </a:lnTo>
                <a:lnTo>
                  <a:pt x="1101008" y="84479"/>
                </a:lnTo>
                <a:lnTo>
                  <a:pt x="1108703" y="83448"/>
                </a:lnTo>
                <a:cubicBezTo>
                  <a:pt x="1109337" y="56796"/>
                  <a:pt x="1100294" y="35378"/>
                  <a:pt x="1089586" y="1229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C6B0257D-4E3C-1846-6240-BEED80301960}"/>
              </a:ext>
            </a:extLst>
          </p:cNvPr>
          <p:cNvSpPr/>
          <p:nvPr/>
        </p:nvSpPr>
        <p:spPr>
          <a:xfrm>
            <a:off x="2093422" y="1207470"/>
            <a:ext cx="1153044" cy="543047"/>
          </a:xfrm>
          <a:custGeom>
            <a:avLst/>
            <a:gdLst>
              <a:gd name="connsiteX0" fmla="*/ 307219 w 1153044"/>
              <a:gd name="connsiteY0" fmla="*/ 152063 h 543047"/>
              <a:gd name="connsiteX1" fmla="*/ 180857 w 1153044"/>
              <a:gd name="connsiteY1" fmla="*/ 0 h 543047"/>
              <a:gd name="connsiteX2" fmla="*/ 281281 w 1153044"/>
              <a:gd name="connsiteY2" fmla="*/ 29350 h 543047"/>
              <a:gd name="connsiteX3" fmla="*/ 429219 w 1153044"/>
              <a:gd name="connsiteY3" fmla="*/ 62269 h 543047"/>
              <a:gd name="connsiteX4" fmla="*/ 636253 w 1153044"/>
              <a:gd name="connsiteY4" fmla="*/ 25701 h 543047"/>
              <a:gd name="connsiteX5" fmla="*/ 918644 w 1153044"/>
              <a:gd name="connsiteY5" fmla="*/ 191011 h 543047"/>
              <a:gd name="connsiteX6" fmla="*/ 1153044 w 1153044"/>
              <a:gd name="connsiteY6" fmla="*/ 358859 h 543047"/>
              <a:gd name="connsiteX7" fmla="*/ 1120918 w 1153044"/>
              <a:gd name="connsiteY7" fmla="*/ 383370 h 543047"/>
              <a:gd name="connsiteX8" fmla="*/ 940934 w 1153044"/>
              <a:gd name="connsiteY8" fmla="*/ 439372 h 543047"/>
              <a:gd name="connsiteX9" fmla="*/ 848839 w 1153044"/>
              <a:gd name="connsiteY9" fmla="*/ 461027 h 543047"/>
              <a:gd name="connsiteX10" fmla="*/ 794661 w 1153044"/>
              <a:gd name="connsiteY10" fmla="*/ 486807 h 543047"/>
              <a:gd name="connsiteX11" fmla="*/ 746750 w 1153044"/>
              <a:gd name="connsiteY11" fmla="*/ 438420 h 543047"/>
              <a:gd name="connsiteX12" fmla="*/ 720335 w 1153044"/>
              <a:gd name="connsiteY12" fmla="*/ 445718 h 543047"/>
              <a:gd name="connsiteX13" fmla="*/ 687892 w 1153044"/>
              <a:gd name="connsiteY13" fmla="*/ 480382 h 543047"/>
              <a:gd name="connsiteX14" fmla="*/ 582709 w 1153044"/>
              <a:gd name="connsiteY14" fmla="*/ 448336 h 543047"/>
              <a:gd name="connsiteX15" fmla="*/ 496723 w 1153044"/>
              <a:gd name="connsiteY15" fmla="*/ 530594 h 543047"/>
              <a:gd name="connsiteX16" fmla="*/ 412481 w 1153044"/>
              <a:gd name="connsiteY16" fmla="*/ 542651 h 543047"/>
              <a:gd name="connsiteX17" fmla="*/ 402090 w 1153044"/>
              <a:gd name="connsiteY17" fmla="*/ 539161 h 543047"/>
              <a:gd name="connsiteX18" fmla="*/ 312613 w 1153044"/>
              <a:gd name="connsiteY18" fmla="*/ 543048 h 543047"/>
              <a:gd name="connsiteX19" fmla="*/ 349816 w 1153044"/>
              <a:gd name="connsiteY19" fmla="*/ 536067 h 543047"/>
              <a:gd name="connsiteX20" fmla="*/ 350213 w 1153044"/>
              <a:gd name="connsiteY20" fmla="*/ 528690 h 543047"/>
              <a:gd name="connsiteX21" fmla="*/ 4442 w 1153044"/>
              <a:gd name="connsiteY21" fmla="*/ 220360 h 543047"/>
              <a:gd name="connsiteX22" fmla="*/ 0 w 1153044"/>
              <a:gd name="connsiteY22" fmla="*/ 211079 h 543047"/>
              <a:gd name="connsiteX23" fmla="*/ 20386 w 1153044"/>
              <a:gd name="connsiteY23" fmla="*/ 192200 h 543047"/>
              <a:gd name="connsiteX24" fmla="*/ 141116 w 1153044"/>
              <a:gd name="connsiteY24" fmla="*/ 226547 h 543047"/>
              <a:gd name="connsiteX25" fmla="*/ 108435 w 1153044"/>
              <a:gd name="connsiteY25" fmla="*/ 165310 h 543047"/>
              <a:gd name="connsiteX26" fmla="*/ 203940 w 1153044"/>
              <a:gd name="connsiteY26" fmla="*/ 258277 h 543047"/>
              <a:gd name="connsiteX27" fmla="*/ 179112 w 1153044"/>
              <a:gd name="connsiteY27" fmla="*/ 190138 h 543047"/>
              <a:gd name="connsiteX28" fmla="*/ 277870 w 1153044"/>
              <a:gd name="connsiteY28" fmla="*/ 218456 h 543047"/>
              <a:gd name="connsiteX29" fmla="*/ 152935 w 1153044"/>
              <a:gd name="connsiteY29" fmla="*/ 53702 h 543047"/>
              <a:gd name="connsiteX30" fmla="*/ 307219 w 1153044"/>
              <a:gd name="connsiteY30" fmla="*/ 152063 h 543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53044" h="543047">
                <a:moveTo>
                  <a:pt x="307219" y="152063"/>
                </a:moveTo>
                <a:cubicBezTo>
                  <a:pt x="277076" y="87652"/>
                  <a:pt x="233052" y="46642"/>
                  <a:pt x="180857" y="0"/>
                </a:cubicBezTo>
                <a:cubicBezTo>
                  <a:pt x="215680" y="7615"/>
                  <a:pt x="248361" y="15309"/>
                  <a:pt x="281281" y="29350"/>
                </a:cubicBezTo>
                <a:cubicBezTo>
                  <a:pt x="312058" y="59889"/>
                  <a:pt x="387177" y="62348"/>
                  <a:pt x="429219" y="62269"/>
                </a:cubicBezTo>
                <a:cubicBezTo>
                  <a:pt x="501403" y="62110"/>
                  <a:pt x="567479" y="46404"/>
                  <a:pt x="636253" y="25701"/>
                </a:cubicBezTo>
                <a:cubicBezTo>
                  <a:pt x="728506" y="85352"/>
                  <a:pt x="825756" y="133501"/>
                  <a:pt x="918644" y="191011"/>
                </a:cubicBezTo>
                <a:cubicBezTo>
                  <a:pt x="999950" y="241381"/>
                  <a:pt x="1076735" y="301191"/>
                  <a:pt x="1153044" y="358859"/>
                </a:cubicBezTo>
                <a:cubicBezTo>
                  <a:pt x="1145112" y="365601"/>
                  <a:pt x="1130596" y="381863"/>
                  <a:pt x="1120918" y="383370"/>
                </a:cubicBezTo>
                <a:cubicBezTo>
                  <a:pt x="1059363" y="393206"/>
                  <a:pt x="1000823" y="422317"/>
                  <a:pt x="940934" y="439372"/>
                </a:cubicBezTo>
                <a:cubicBezTo>
                  <a:pt x="911187" y="447860"/>
                  <a:pt x="877237" y="449843"/>
                  <a:pt x="848839" y="461027"/>
                </a:cubicBezTo>
                <a:cubicBezTo>
                  <a:pt x="830198" y="468325"/>
                  <a:pt x="813064" y="479113"/>
                  <a:pt x="794661" y="486807"/>
                </a:cubicBezTo>
                <a:cubicBezTo>
                  <a:pt x="780938" y="468801"/>
                  <a:pt x="768247" y="447463"/>
                  <a:pt x="746750" y="438420"/>
                </a:cubicBezTo>
                <a:cubicBezTo>
                  <a:pt x="733900" y="438262"/>
                  <a:pt x="730013" y="436358"/>
                  <a:pt x="720335" y="445718"/>
                </a:cubicBezTo>
                <a:cubicBezTo>
                  <a:pt x="706771" y="458965"/>
                  <a:pt x="706295" y="471736"/>
                  <a:pt x="687892" y="480382"/>
                </a:cubicBezTo>
                <a:cubicBezTo>
                  <a:pt x="641171" y="477606"/>
                  <a:pt x="634270" y="428505"/>
                  <a:pt x="582709" y="448336"/>
                </a:cubicBezTo>
                <a:cubicBezTo>
                  <a:pt x="540985" y="502196"/>
                  <a:pt x="606824" y="516633"/>
                  <a:pt x="496723" y="530594"/>
                </a:cubicBezTo>
                <a:cubicBezTo>
                  <a:pt x="468563" y="534163"/>
                  <a:pt x="440165" y="536067"/>
                  <a:pt x="412481" y="542651"/>
                </a:cubicBezTo>
                <a:lnTo>
                  <a:pt x="402090" y="539161"/>
                </a:lnTo>
                <a:cubicBezTo>
                  <a:pt x="372027" y="538685"/>
                  <a:pt x="342518" y="540747"/>
                  <a:pt x="312613" y="543048"/>
                </a:cubicBezTo>
                <a:cubicBezTo>
                  <a:pt x="324670" y="539795"/>
                  <a:pt x="337521" y="538209"/>
                  <a:pt x="349816" y="536067"/>
                </a:cubicBezTo>
                <a:lnTo>
                  <a:pt x="350213" y="528690"/>
                </a:lnTo>
                <a:cubicBezTo>
                  <a:pt x="273983" y="413116"/>
                  <a:pt x="112639" y="306188"/>
                  <a:pt x="4442" y="220360"/>
                </a:cubicBezTo>
                <a:lnTo>
                  <a:pt x="0" y="211079"/>
                </a:lnTo>
                <a:cubicBezTo>
                  <a:pt x="6505" y="201957"/>
                  <a:pt x="10709" y="197832"/>
                  <a:pt x="20386" y="192200"/>
                </a:cubicBezTo>
                <a:cubicBezTo>
                  <a:pt x="62269" y="194897"/>
                  <a:pt x="101693" y="212983"/>
                  <a:pt x="141116" y="226547"/>
                </a:cubicBezTo>
                <a:cubicBezTo>
                  <a:pt x="127711" y="206796"/>
                  <a:pt x="117874" y="187203"/>
                  <a:pt x="108435" y="165310"/>
                </a:cubicBezTo>
                <a:cubicBezTo>
                  <a:pt x="142306" y="194025"/>
                  <a:pt x="172846" y="226627"/>
                  <a:pt x="203940" y="258277"/>
                </a:cubicBezTo>
                <a:lnTo>
                  <a:pt x="179112" y="190138"/>
                </a:lnTo>
                <a:lnTo>
                  <a:pt x="277870" y="218456"/>
                </a:lnTo>
                <a:cubicBezTo>
                  <a:pt x="239636" y="160788"/>
                  <a:pt x="197198" y="106769"/>
                  <a:pt x="152935" y="53702"/>
                </a:cubicBezTo>
                <a:cubicBezTo>
                  <a:pt x="206241" y="80751"/>
                  <a:pt x="256770" y="119540"/>
                  <a:pt x="307219" y="15206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CC6D852F-F9A2-0DE2-3F6C-274DF6A83C0E}"/>
              </a:ext>
            </a:extLst>
          </p:cNvPr>
          <p:cNvSpPr/>
          <p:nvPr/>
        </p:nvSpPr>
        <p:spPr>
          <a:xfrm>
            <a:off x="2093422" y="1418549"/>
            <a:ext cx="402090" cy="332047"/>
          </a:xfrm>
          <a:custGeom>
            <a:avLst/>
            <a:gdLst>
              <a:gd name="connsiteX0" fmla="*/ 0 w 402090"/>
              <a:gd name="connsiteY0" fmla="*/ 0 h 332047"/>
              <a:gd name="connsiteX1" fmla="*/ 402090 w 402090"/>
              <a:gd name="connsiteY1" fmla="*/ 328161 h 332047"/>
              <a:gd name="connsiteX2" fmla="*/ 312613 w 402090"/>
              <a:gd name="connsiteY2" fmla="*/ 332048 h 332047"/>
              <a:gd name="connsiteX3" fmla="*/ 349816 w 402090"/>
              <a:gd name="connsiteY3" fmla="*/ 325067 h 332047"/>
              <a:gd name="connsiteX4" fmla="*/ 350213 w 402090"/>
              <a:gd name="connsiteY4" fmla="*/ 317690 h 332047"/>
              <a:gd name="connsiteX5" fmla="*/ 4442 w 402090"/>
              <a:gd name="connsiteY5" fmla="*/ 9360 h 332047"/>
              <a:gd name="connsiteX6" fmla="*/ 0 w 402090"/>
              <a:gd name="connsiteY6" fmla="*/ 0 h 332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2090" h="332047">
                <a:moveTo>
                  <a:pt x="0" y="0"/>
                </a:moveTo>
                <a:cubicBezTo>
                  <a:pt x="145162" y="44659"/>
                  <a:pt x="304998" y="215522"/>
                  <a:pt x="402090" y="328161"/>
                </a:cubicBezTo>
                <a:cubicBezTo>
                  <a:pt x="372027" y="327685"/>
                  <a:pt x="342518" y="329747"/>
                  <a:pt x="312613" y="332048"/>
                </a:cubicBezTo>
                <a:cubicBezTo>
                  <a:pt x="324670" y="328795"/>
                  <a:pt x="337521" y="327209"/>
                  <a:pt x="349816" y="325067"/>
                </a:cubicBezTo>
                <a:lnTo>
                  <a:pt x="350213" y="317690"/>
                </a:lnTo>
                <a:cubicBezTo>
                  <a:pt x="273983" y="202116"/>
                  <a:pt x="112639" y="95188"/>
                  <a:pt x="4442" y="9360"/>
                </a:cubicBezTo>
                <a:lnTo>
                  <a:pt x="0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84020713-9AC0-D48B-51C2-F7965B33CD47}"/>
              </a:ext>
            </a:extLst>
          </p:cNvPr>
          <p:cNvSpPr/>
          <p:nvPr/>
        </p:nvSpPr>
        <p:spPr>
          <a:xfrm>
            <a:off x="3406841" y="614607"/>
            <a:ext cx="630876" cy="680277"/>
          </a:xfrm>
          <a:custGeom>
            <a:avLst/>
            <a:gdLst>
              <a:gd name="connsiteX0" fmla="*/ 35872 w 630876"/>
              <a:gd name="connsiteY0" fmla="*/ 0 h 680277"/>
              <a:gd name="connsiteX1" fmla="*/ 167707 w 630876"/>
              <a:gd name="connsiteY1" fmla="*/ 34982 h 680277"/>
              <a:gd name="connsiteX2" fmla="*/ 176909 w 630876"/>
              <a:gd name="connsiteY2" fmla="*/ 35775 h 680277"/>
              <a:gd name="connsiteX3" fmla="*/ 284709 w 630876"/>
              <a:gd name="connsiteY3" fmla="*/ 17610 h 680277"/>
              <a:gd name="connsiteX4" fmla="*/ 188252 w 630876"/>
              <a:gd name="connsiteY4" fmla="*/ 107245 h 680277"/>
              <a:gd name="connsiteX5" fmla="*/ 356418 w 630876"/>
              <a:gd name="connsiteY5" fmla="*/ 76864 h 680277"/>
              <a:gd name="connsiteX6" fmla="*/ 335080 w 630876"/>
              <a:gd name="connsiteY6" fmla="*/ 146669 h 680277"/>
              <a:gd name="connsiteX7" fmla="*/ 337856 w 630876"/>
              <a:gd name="connsiteY7" fmla="*/ 182682 h 680277"/>
              <a:gd name="connsiteX8" fmla="*/ 630876 w 630876"/>
              <a:gd name="connsiteY8" fmla="*/ 389716 h 680277"/>
              <a:gd name="connsiteX9" fmla="*/ 538782 w 630876"/>
              <a:gd name="connsiteY9" fmla="*/ 484983 h 680277"/>
              <a:gd name="connsiteX10" fmla="*/ 527280 w 630876"/>
              <a:gd name="connsiteY10" fmla="*/ 485221 h 680277"/>
              <a:gd name="connsiteX11" fmla="*/ 305809 w 630876"/>
              <a:gd name="connsiteY11" fmla="*/ 680277 h 680277"/>
              <a:gd name="connsiteX12" fmla="*/ 299463 w 630876"/>
              <a:gd name="connsiteY12" fmla="*/ 678294 h 680277"/>
              <a:gd name="connsiteX13" fmla="*/ 126618 w 630876"/>
              <a:gd name="connsiteY13" fmla="*/ 596274 h 680277"/>
              <a:gd name="connsiteX14" fmla="*/ 64904 w 630876"/>
              <a:gd name="connsiteY14" fmla="*/ 370123 h 680277"/>
              <a:gd name="connsiteX15" fmla="*/ 142641 w 630876"/>
              <a:gd name="connsiteY15" fmla="*/ 251534 h 680277"/>
              <a:gd name="connsiteX16" fmla="*/ 49436 w 630876"/>
              <a:gd name="connsiteY16" fmla="*/ 295004 h 680277"/>
              <a:gd name="connsiteX17" fmla="*/ 255 w 630876"/>
              <a:gd name="connsiteY17" fmla="*/ 168800 h 680277"/>
              <a:gd name="connsiteX18" fmla="*/ 77675 w 630876"/>
              <a:gd name="connsiteY18" fmla="*/ 116843 h 680277"/>
              <a:gd name="connsiteX19" fmla="*/ 77279 w 630876"/>
              <a:gd name="connsiteY19" fmla="*/ 77975 h 680277"/>
              <a:gd name="connsiteX20" fmla="*/ 35872 w 630876"/>
              <a:gd name="connsiteY20" fmla="*/ 0 h 680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0876" h="680277">
                <a:moveTo>
                  <a:pt x="35872" y="0"/>
                </a:moveTo>
                <a:cubicBezTo>
                  <a:pt x="78944" y="17610"/>
                  <a:pt x="120113" y="37520"/>
                  <a:pt x="167707" y="34982"/>
                </a:cubicBezTo>
                <a:lnTo>
                  <a:pt x="176909" y="35775"/>
                </a:lnTo>
                <a:cubicBezTo>
                  <a:pt x="212683" y="28874"/>
                  <a:pt x="248696" y="22845"/>
                  <a:pt x="284709" y="17610"/>
                </a:cubicBezTo>
                <a:cubicBezTo>
                  <a:pt x="253218" y="48308"/>
                  <a:pt x="221726" y="78689"/>
                  <a:pt x="188252" y="107245"/>
                </a:cubicBezTo>
                <a:cubicBezTo>
                  <a:pt x="244096" y="95109"/>
                  <a:pt x="299463" y="82814"/>
                  <a:pt x="356418" y="76864"/>
                </a:cubicBezTo>
                <a:cubicBezTo>
                  <a:pt x="345629" y="99154"/>
                  <a:pt x="331827" y="121047"/>
                  <a:pt x="335080" y="146669"/>
                </a:cubicBezTo>
                <a:cubicBezTo>
                  <a:pt x="329447" y="160630"/>
                  <a:pt x="331668" y="169117"/>
                  <a:pt x="337856" y="182682"/>
                </a:cubicBezTo>
                <a:cubicBezTo>
                  <a:pt x="389257" y="295083"/>
                  <a:pt x="536085" y="329430"/>
                  <a:pt x="630876" y="389716"/>
                </a:cubicBezTo>
                <a:cubicBezTo>
                  <a:pt x="606603" y="417162"/>
                  <a:pt x="577174" y="482286"/>
                  <a:pt x="538782" y="484983"/>
                </a:cubicBezTo>
                <a:cubicBezTo>
                  <a:pt x="534974" y="485221"/>
                  <a:pt x="531088" y="485221"/>
                  <a:pt x="527280" y="485221"/>
                </a:cubicBezTo>
                <a:cubicBezTo>
                  <a:pt x="498010" y="554550"/>
                  <a:pt x="367126" y="631731"/>
                  <a:pt x="305809" y="680277"/>
                </a:cubicBezTo>
                <a:lnTo>
                  <a:pt x="299463" y="678294"/>
                </a:lnTo>
                <a:cubicBezTo>
                  <a:pt x="260912" y="630938"/>
                  <a:pt x="181985" y="613963"/>
                  <a:pt x="126618" y="596274"/>
                </a:cubicBezTo>
                <a:cubicBezTo>
                  <a:pt x="89177" y="521234"/>
                  <a:pt x="69663" y="454364"/>
                  <a:pt x="64904" y="370123"/>
                </a:cubicBezTo>
                <a:cubicBezTo>
                  <a:pt x="85845" y="328161"/>
                  <a:pt x="115592" y="289848"/>
                  <a:pt x="142641" y="251534"/>
                </a:cubicBezTo>
                <a:cubicBezTo>
                  <a:pt x="111388" y="265495"/>
                  <a:pt x="80452" y="280487"/>
                  <a:pt x="49436" y="295004"/>
                </a:cubicBezTo>
                <a:cubicBezTo>
                  <a:pt x="34999" y="254073"/>
                  <a:pt x="8029" y="211238"/>
                  <a:pt x="255" y="168800"/>
                </a:cubicBezTo>
                <a:cubicBezTo>
                  <a:pt x="-4583" y="142385"/>
                  <a:pt x="60700" y="141672"/>
                  <a:pt x="77675" y="116843"/>
                </a:cubicBezTo>
                <a:cubicBezTo>
                  <a:pt x="81959" y="102644"/>
                  <a:pt x="80214" y="92253"/>
                  <a:pt x="77279" y="77975"/>
                </a:cubicBezTo>
                <a:cubicBezTo>
                  <a:pt x="70616" y="45690"/>
                  <a:pt x="55703" y="25463"/>
                  <a:pt x="3587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88E56D02-96E0-2112-ABF2-38AC1DE1540A}"/>
              </a:ext>
            </a:extLst>
          </p:cNvPr>
          <p:cNvSpPr/>
          <p:nvPr/>
        </p:nvSpPr>
        <p:spPr>
          <a:xfrm>
            <a:off x="3583721" y="632296"/>
            <a:ext cx="453996" cy="467611"/>
          </a:xfrm>
          <a:custGeom>
            <a:avLst/>
            <a:gdLst>
              <a:gd name="connsiteX0" fmla="*/ 29 w 453996"/>
              <a:gd name="connsiteY0" fmla="*/ 18165 h 467611"/>
              <a:gd name="connsiteX1" fmla="*/ 107829 w 453996"/>
              <a:gd name="connsiteY1" fmla="*/ 0 h 467611"/>
              <a:gd name="connsiteX2" fmla="*/ 11372 w 453996"/>
              <a:gd name="connsiteY2" fmla="*/ 89635 h 467611"/>
              <a:gd name="connsiteX3" fmla="*/ 179538 w 453996"/>
              <a:gd name="connsiteY3" fmla="*/ 59255 h 467611"/>
              <a:gd name="connsiteX4" fmla="*/ 158200 w 453996"/>
              <a:gd name="connsiteY4" fmla="*/ 129059 h 467611"/>
              <a:gd name="connsiteX5" fmla="*/ 160976 w 453996"/>
              <a:gd name="connsiteY5" fmla="*/ 165072 h 467611"/>
              <a:gd name="connsiteX6" fmla="*/ 453996 w 453996"/>
              <a:gd name="connsiteY6" fmla="*/ 372106 h 467611"/>
              <a:gd name="connsiteX7" fmla="*/ 361902 w 453996"/>
              <a:gd name="connsiteY7" fmla="*/ 467373 h 467611"/>
              <a:gd name="connsiteX8" fmla="*/ 350400 w 453996"/>
              <a:gd name="connsiteY8" fmla="*/ 467611 h 467611"/>
              <a:gd name="connsiteX9" fmla="*/ 141938 w 453996"/>
              <a:gd name="connsiteY9" fmla="*/ 325702 h 467611"/>
              <a:gd name="connsiteX10" fmla="*/ 29 w 453996"/>
              <a:gd name="connsiteY10" fmla="*/ 18165 h 467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3996" h="467611">
                <a:moveTo>
                  <a:pt x="29" y="18165"/>
                </a:moveTo>
                <a:cubicBezTo>
                  <a:pt x="35804" y="11264"/>
                  <a:pt x="71817" y="5235"/>
                  <a:pt x="107829" y="0"/>
                </a:cubicBezTo>
                <a:cubicBezTo>
                  <a:pt x="76338" y="30698"/>
                  <a:pt x="44847" y="61079"/>
                  <a:pt x="11372" y="89635"/>
                </a:cubicBezTo>
                <a:cubicBezTo>
                  <a:pt x="67216" y="77499"/>
                  <a:pt x="122583" y="65204"/>
                  <a:pt x="179538" y="59255"/>
                </a:cubicBezTo>
                <a:cubicBezTo>
                  <a:pt x="168750" y="81544"/>
                  <a:pt x="154948" y="103438"/>
                  <a:pt x="158200" y="129059"/>
                </a:cubicBezTo>
                <a:cubicBezTo>
                  <a:pt x="152568" y="143020"/>
                  <a:pt x="154789" y="151508"/>
                  <a:pt x="160976" y="165072"/>
                </a:cubicBezTo>
                <a:cubicBezTo>
                  <a:pt x="212378" y="277473"/>
                  <a:pt x="359205" y="311820"/>
                  <a:pt x="453996" y="372106"/>
                </a:cubicBezTo>
                <a:cubicBezTo>
                  <a:pt x="429724" y="399552"/>
                  <a:pt x="400295" y="464676"/>
                  <a:pt x="361902" y="467373"/>
                </a:cubicBezTo>
                <a:cubicBezTo>
                  <a:pt x="358095" y="467611"/>
                  <a:pt x="354208" y="467611"/>
                  <a:pt x="350400" y="467611"/>
                </a:cubicBezTo>
                <a:cubicBezTo>
                  <a:pt x="272505" y="440324"/>
                  <a:pt x="198813" y="384798"/>
                  <a:pt x="141938" y="325702"/>
                </a:cubicBezTo>
                <a:cubicBezTo>
                  <a:pt x="82843" y="263988"/>
                  <a:pt x="-1796" y="106055"/>
                  <a:pt x="29" y="1816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185F008B-9D8C-889F-E01A-FA3AC859D1F7}"/>
              </a:ext>
            </a:extLst>
          </p:cNvPr>
          <p:cNvSpPr/>
          <p:nvPr/>
        </p:nvSpPr>
        <p:spPr>
          <a:xfrm>
            <a:off x="2979151" y="894777"/>
            <a:ext cx="619510" cy="626178"/>
          </a:xfrm>
          <a:custGeom>
            <a:avLst/>
            <a:gdLst>
              <a:gd name="connsiteX0" fmla="*/ 50207 w 619510"/>
              <a:gd name="connsiteY0" fmla="*/ 0 h 626178"/>
              <a:gd name="connsiteX1" fmla="*/ 57663 w 619510"/>
              <a:gd name="connsiteY1" fmla="*/ 7218 h 626178"/>
              <a:gd name="connsiteX2" fmla="*/ 186326 w 619510"/>
              <a:gd name="connsiteY2" fmla="*/ 290879 h 626178"/>
              <a:gd name="connsiteX3" fmla="*/ 619511 w 619510"/>
              <a:gd name="connsiteY3" fmla="*/ 472053 h 626178"/>
              <a:gd name="connsiteX4" fmla="*/ 376781 w 619510"/>
              <a:gd name="connsiteY4" fmla="*/ 626179 h 626178"/>
              <a:gd name="connsiteX5" fmla="*/ 24665 w 619510"/>
              <a:gd name="connsiteY5" fmla="*/ 366315 h 626178"/>
              <a:gd name="connsiteX6" fmla="*/ 50207 w 619510"/>
              <a:gd name="connsiteY6" fmla="*/ 0 h 62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9510" h="626178">
                <a:moveTo>
                  <a:pt x="50207" y="0"/>
                </a:moveTo>
                <a:cubicBezTo>
                  <a:pt x="52745" y="2380"/>
                  <a:pt x="55204" y="4839"/>
                  <a:pt x="57663" y="7218"/>
                </a:cubicBezTo>
                <a:cubicBezTo>
                  <a:pt x="146347" y="95109"/>
                  <a:pt x="186088" y="163565"/>
                  <a:pt x="186326" y="290879"/>
                </a:cubicBezTo>
                <a:cubicBezTo>
                  <a:pt x="319748" y="374248"/>
                  <a:pt x="492832" y="381863"/>
                  <a:pt x="619511" y="472053"/>
                </a:cubicBezTo>
                <a:cubicBezTo>
                  <a:pt x="540029" y="523614"/>
                  <a:pt x="460309" y="581916"/>
                  <a:pt x="376781" y="626179"/>
                </a:cubicBezTo>
                <a:cubicBezTo>
                  <a:pt x="260097" y="535195"/>
                  <a:pt x="154200" y="440086"/>
                  <a:pt x="24665" y="366315"/>
                </a:cubicBezTo>
                <a:cubicBezTo>
                  <a:pt x="-21580" y="217822"/>
                  <a:pt x="3089" y="140244"/>
                  <a:pt x="5020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3E4F7B9E-4632-BA55-47FC-B6642EEC2236}"/>
              </a:ext>
            </a:extLst>
          </p:cNvPr>
          <p:cNvSpPr/>
          <p:nvPr/>
        </p:nvSpPr>
        <p:spPr>
          <a:xfrm>
            <a:off x="2569362" y="778330"/>
            <a:ext cx="410912" cy="455792"/>
          </a:xfrm>
          <a:custGeom>
            <a:avLst/>
            <a:gdLst>
              <a:gd name="connsiteX0" fmla="*/ 0 w 410912"/>
              <a:gd name="connsiteY0" fmla="*/ 0 h 455792"/>
              <a:gd name="connsiteX1" fmla="*/ 157298 w 410912"/>
              <a:gd name="connsiteY1" fmla="*/ 48387 h 455792"/>
              <a:gd name="connsiteX2" fmla="*/ 220995 w 410912"/>
              <a:gd name="connsiteY2" fmla="*/ 65680 h 455792"/>
              <a:gd name="connsiteX3" fmla="*/ 405739 w 410912"/>
              <a:gd name="connsiteY3" fmla="*/ 87018 h 455792"/>
              <a:gd name="connsiteX4" fmla="*/ 396855 w 410912"/>
              <a:gd name="connsiteY4" fmla="*/ 171814 h 455792"/>
              <a:gd name="connsiteX5" fmla="*/ 361794 w 410912"/>
              <a:gd name="connsiteY5" fmla="*/ 455792 h 455792"/>
              <a:gd name="connsiteX6" fmla="*/ 298256 w 410912"/>
              <a:gd name="connsiteY6" fmla="*/ 408515 h 455792"/>
              <a:gd name="connsiteX7" fmla="*/ 102565 w 410912"/>
              <a:gd name="connsiteY7" fmla="*/ 88842 h 455792"/>
              <a:gd name="connsiteX8" fmla="*/ 0 w 410912"/>
              <a:gd name="connsiteY8" fmla="*/ 0 h 45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0912" h="455792">
                <a:moveTo>
                  <a:pt x="0" y="0"/>
                </a:moveTo>
                <a:cubicBezTo>
                  <a:pt x="53226" y="14120"/>
                  <a:pt x="105103" y="30698"/>
                  <a:pt x="157298" y="48387"/>
                </a:cubicBezTo>
                <a:cubicBezTo>
                  <a:pt x="178002" y="56320"/>
                  <a:pt x="198784" y="63697"/>
                  <a:pt x="220995" y="65680"/>
                </a:cubicBezTo>
                <a:cubicBezTo>
                  <a:pt x="257008" y="68853"/>
                  <a:pt x="390033" y="52512"/>
                  <a:pt x="405739" y="87018"/>
                </a:cubicBezTo>
                <a:cubicBezTo>
                  <a:pt x="417558" y="113036"/>
                  <a:pt x="406770" y="146669"/>
                  <a:pt x="396855" y="171814"/>
                </a:cubicBezTo>
                <a:cubicBezTo>
                  <a:pt x="345850" y="300239"/>
                  <a:pt x="329351" y="313883"/>
                  <a:pt x="361794" y="455792"/>
                </a:cubicBezTo>
                <a:cubicBezTo>
                  <a:pt x="339901" y="441910"/>
                  <a:pt x="315786" y="427870"/>
                  <a:pt x="298256" y="408515"/>
                </a:cubicBezTo>
                <a:cubicBezTo>
                  <a:pt x="227182" y="330223"/>
                  <a:pt x="188234" y="131915"/>
                  <a:pt x="102565" y="88842"/>
                </a:cubicBezTo>
                <a:cubicBezTo>
                  <a:pt x="66790" y="61872"/>
                  <a:pt x="33554" y="2958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A5D0FEE1-8D78-1318-CBD6-E2C499B5FC39}"/>
              </a:ext>
            </a:extLst>
          </p:cNvPr>
          <p:cNvSpPr/>
          <p:nvPr/>
        </p:nvSpPr>
        <p:spPr>
          <a:xfrm>
            <a:off x="2017668" y="870028"/>
            <a:ext cx="634824" cy="308549"/>
          </a:xfrm>
          <a:custGeom>
            <a:avLst/>
            <a:gdLst>
              <a:gd name="connsiteX0" fmla="*/ 191725 w 634824"/>
              <a:gd name="connsiteY0" fmla="*/ 0 h 308549"/>
              <a:gd name="connsiteX1" fmla="*/ 236384 w 634824"/>
              <a:gd name="connsiteY1" fmla="*/ 99709 h 308549"/>
              <a:gd name="connsiteX2" fmla="*/ 250107 w 634824"/>
              <a:gd name="connsiteY2" fmla="*/ 101534 h 308549"/>
              <a:gd name="connsiteX3" fmla="*/ 271206 w 634824"/>
              <a:gd name="connsiteY3" fmla="*/ 46801 h 308549"/>
              <a:gd name="connsiteX4" fmla="*/ 364332 w 634824"/>
              <a:gd name="connsiteY4" fmla="*/ 158885 h 308549"/>
              <a:gd name="connsiteX5" fmla="*/ 323957 w 634824"/>
              <a:gd name="connsiteY5" fmla="*/ 20545 h 308549"/>
              <a:gd name="connsiteX6" fmla="*/ 410340 w 634824"/>
              <a:gd name="connsiteY6" fmla="*/ 107245 h 308549"/>
              <a:gd name="connsiteX7" fmla="*/ 634825 w 634824"/>
              <a:gd name="connsiteY7" fmla="*/ 303967 h 308549"/>
              <a:gd name="connsiteX8" fmla="*/ 312534 w 634824"/>
              <a:gd name="connsiteY8" fmla="*/ 272396 h 308549"/>
              <a:gd name="connsiteX9" fmla="*/ 157695 w 634824"/>
              <a:gd name="connsiteY9" fmla="*/ 227579 h 308549"/>
              <a:gd name="connsiteX10" fmla="*/ 325384 w 634824"/>
              <a:gd name="connsiteY10" fmla="*/ 159837 h 308549"/>
              <a:gd name="connsiteX11" fmla="*/ 0 w 634824"/>
              <a:gd name="connsiteY11" fmla="*/ 74167 h 308549"/>
              <a:gd name="connsiteX12" fmla="*/ 153015 w 634824"/>
              <a:gd name="connsiteY12" fmla="*/ 139450 h 308549"/>
              <a:gd name="connsiteX13" fmla="*/ 191725 w 634824"/>
              <a:gd name="connsiteY13" fmla="*/ 0 h 308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34824" h="308549">
                <a:moveTo>
                  <a:pt x="191725" y="0"/>
                </a:moveTo>
                <a:cubicBezTo>
                  <a:pt x="202274" y="29191"/>
                  <a:pt x="213856" y="77975"/>
                  <a:pt x="236384" y="99709"/>
                </a:cubicBezTo>
                <a:cubicBezTo>
                  <a:pt x="240032" y="103279"/>
                  <a:pt x="245188" y="101613"/>
                  <a:pt x="250107" y="101534"/>
                </a:cubicBezTo>
                <a:cubicBezTo>
                  <a:pt x="264940" y="87176"/>
                  <a:pt x="267161" y="66156"/>
                  <a:pt x="271206" y="46801"/>
                </a:cubicBezTo>
                <a:lnTo>
                  <a:pt x="364332" y="158885"/>
                </a:lnTo>
                <a:lnTo>
                  <a:pt x="323957" y="20545"/>
                </a:lnTo>
                <a:cubicBezTo>
                  <a:pt x="353306" y="48942"/>
                  <a:pt x="382101" y="77816"/>
                  <a:pt x="410340" y="107245"/>
                </a:cubicBezTo>
                <a:cubicBezTo>
                  <a:pt x="456506" y="194501"/>
                  <a:pt x="558278" y="245585"/>
                  <a:pt x="634825" y="303967"/>
                </a:cubicBezTo>
                <a:cubicBezTo>
                  <a:pt x="523058" y="316579"/>
                  <a:pt x="420652" y="302222"/>
                  <a:pt x="312534" y="272396"/>
                </a:cubicBezTo>
                <a:cubicBezTo>
                  <a:pt x="261291" y="249393"/>
                  <a:pt x="213380" y="234876"/>
                  <a:pt x="157695" y="227579"/>
                </a:cubicBezTo>
                <a:cubicBezTo>
                  <a:pt x="213856" y="205685"/>
                  <a:pt x="269779" y="183158"/>
                  <a:pt x="325384" y="159837"/>
                </a:cubicBezTo>
                <a:cubicBezTo>
                  <a:pt x="185141" y="116050"/>
                  <a:pt x="155712" y="172925"/>
                  <a:pt x="0" y="74167"/>
                </a:cubicBezTo>
                <a:cubicBezTo>
                  <a:pt x="57509" y="89397"/>
                  <a:pt x="103200" y="105659"/>
                  <a:pt x="153015" y="139450"/>
                </a:cubicBezTo>
                <a:cubicBezTo>
                  <a:pt x="161502" y="90587"/>
                  <a:pt x="173639" y="46008"/>
                  <a:pt x="19172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42880618-589A-AFF2-DAAB-A40EABA3065E}"/>
              </a:ext>
            </a:extLst>
          </p:cNvPr>
          <p:cNvSpPr/>
          <p:nvPr/>
        </p:nvSpPr>
        <p:spPr>
          <a:xfrm>
            <a:off x="2422138" y="850039"/>
            <a:ext cx="355527" cy="312613"/>
          </a:xfrm>
          <a:custGeom>
            <a:avLst/>
            <a:gdLst>
              <a:gd name="connsiteX0" fmla="*/ 17689 w 355527"/>
              <a:gd name="connsiteY0" fmla="*/ 120968 h 312613"/>
              <a:gd name="connsiteX1" fmla="*/ 0 w 355527"/>
              <a:gd name="connsiteY1" fmla="*/ 0 h 312613"/>
              <a:gd name="connsiteX2" fmla="*/ 104469 w 355527"/>
              <a:gd name="connsiteY2" fmla="*/ 127314 h 312613"/>
              <a:gd name="connsiteX3" fmla="*/ 113512 w 355527"/>
              <a:gd name="connsiteY3" fmla="*/ 123665 h 312613"/>
              <a:gd name="connsiteX4" fmla="*/ 113194 w 355527"/>
              <a:gd name="connsiteY4" fmla="*/ 9915 h 312613"/>
              <a:gd name="connsiteX5" fmla="*/ 237891 w 355527"/>
              <a:gd name="connsiteY5" fmla="*/ 38868 h 312613"/>
              <a:gd name="connsiteX6" fmla="*/ 355527 w 355527"/>
              <a:gd name="connsiteY6" fmla="*/ 312613 h 312613"/>
              <a:gd name="connsiteX7" fmla="*/ 17689 w 355527"/>
              <a:gd name="connsiteY7" fmla="*/ 120968 h 31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5527" h="312613">
                <a:moveTo>
                  <a:pt x="17689" y="120968"/>
                </a:moveTo>
                <a:cubicBezTo>
                  <a:pt x="24352" y="93602"/>
                  <a:pt x="5077" y="29508"/>
                  <a:pt x="0" y="0"/>
                </a:cubicBezTo>
                <a:cubicBezTo>
                  <a:pt x="24669" y="35378"/>
                  <a:pt x="66156" y="110894"/>
                  <a:pt x="104469" y="127314"/>
                </a:cubicBezTo>
                <a:lnTo>
                  <a:pt x="113512" y="123665"/>
                </a:lnTo>
                <a:cubicBezTo>
                  <a:pt x="128583" y="93284"/>
                  <a:pt x="117478" y="43073"/>
                  <a:pt x="113194" y="9915"/>
                </a:cubicBezTo>
                <a:cubicBezTo>
                  <a:pt x="155156" y="17768"/>
                  <a:pt x="196484" y="28477"/>
                  <a:pt x="237891" y="38868"/>
                </a:cubicBezTo>
                <a:cubicBezTo>
                  <a:pt x="258039" y="135246"/>
                  <a:pt x="309916" y="226389"/>
                  <a:pt x="355527" y="312613"/>
                </a:cubicBezTo>
                <a:cubicBezTo>
                  <a:pt x="269937" y="272158"/>
                  <a:pt x="74722" y="185379"/>
                  <a:pt x="17689" y="12096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5AE3997-EFD3-4F52-DB36-B4A62BEEE8F7}"/>
              </a:ext>
            </a:extLst>
          </p:cNvPr>
          <p:cNvSpPr/>
          <p:nvPr/>
        </p:nvSpPr>
        <p:spPr>
          <a:xfrm>
            <a:off x="2532239" y="602391"/>
            <a:ext cx="419779" cy="188711"/>
          </a:xfrm>
          <a:custGeom>
            <a:avLst/>
            <a:gdLst>
              <a:gd name="connsiteX0" fmla="*/ 226785 w 419779"/>
              <a:gd name="connsiteY0" fmla="*/ 0 h 188711"/>
              <a:gd name="connsiteX1" fmla="*/ 269937 w 419779"/>
              <a:gd name="connsiteY1" fmla="*/ 21338 h 188711"/>
              <a:gd name="connsiteX2" fmla="*/ 284929 w 419779"/>
              <a:gd name="connsiteY2" fmla="*/ 78292 h 188711"/>
              <a:gd name="connsiteX3" fmla="*/ 350926 w 419779"/>
              <a:gd name="connsiteY3" fmla="*/ 97330 h 188711"/>
              <a:gd name="connsiteX4" fmla="*/ 377896 w 419779"/>
              <a:gd name="connsiteY4" fmla="*/ 37996 h 188711"/>
              <a:gd name="connsiteX5" fmla="*/ 419779 w 419779"/>
              <a:gd name="connsiteY5" fmla="*/ 188710 h 188711"/>
              <a:gd name="connsiteX6" fmla="*/ 173798 w 419779"/>
              <a:gd name="connsiteY6" fmla="*/ 177605 h 188711"/>
              <a:gd name="connsiteX7" fmla="*/ 0 w 419779"/>
              <a:gd name="connsiteY7" fmla="*/ 88049 h 188711"/>
              <a:gd name="connsiteX8" fmla="*/ 189107 w 419779"/>
              <a:gd name="connsiteY8" fmla="*/ 137943 h 188711"/>
              <a:gd name="connsiteX9" fmla="*/ 105896 w 419779"/>
              <a:gd name="connsiteY9" fmla="*/ 57033 h 188711"/>
              <a:gd name="connsiteX10" fmla="*/ 59889 w 419779"/>
              <a:gd name="connsiteY10" fmla="*/ 28715 h 188711"/>
              <a:gd name="connsiteX11" fmla="*/ 64490 w 419779"/>
              <a:gd name="connsiteY11" fmla="*/ 25621 h 188711"/>
              <a:gd name="connsiteX12" fmla="*/ 185061 w 419779"/>
              <a:gd name="connsiteY12" fmla="*/ 51084 h 188711"/>
              <a:gd name="connsiteX13" fmla="*/ 233290 w 419779"/>
              <a:gd name="connsiteY13" fmla="*/ 66632 h 188711"/>
              <a:gd name="connsiteX14" fmla="*/ 226785 w 419779"/>
              <a:gd name="connsiteY14" fmla="*/ 0 h 188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19779" h="188711">
                <a:moveTo>
                  <a:pt x="226785" y="0"/>
                </a:moveTo>
                <a:cubicBezTo>
                  <a:pt x="243761" y="4204"/>
                  <a:pt x="259387" y="5235"/>
                  <a:pt x="269937" y="21338"/>
                </a:cubicBezTo>
                <a:cubicBezTo>
                  <a:pt x="278901" y="35061"/>
                  <a:pt x="281677" y="62110"/>
                  <a:pt x="284929" y="78292"/>
                </a:cubicBezTo>
                <a:cubicBezTo>
                  <a:pt x="306823" y="84797"/>
                  <a:pt x="328795" y="91618"/>
                  <a:pt x="350926" y="97330"/>
                </a:cubicBezTo>
                <a:lnTo>
                  <a:pt x="377896" y="37996"/>
                </a:lnTo>
                <a:cubicBezTo>
                  <a:pt x="387177" y="90905"/>
                  <a:pt x="398362" y="139133"/>
                  <a:pt x="419779" y="188710"/>
                </a:cubicBezTo>
                <a:cubicBezTo>
                  <a:pt x="337124" y="188790"/>
                  <a:pt x="256056" y="185299"/>
                  <a:pt x="173798" y="177605"/>
                </a:cubicBezTo>
                <a:cubicBezTo>
                  <a:pt x="120651" y="140164"/>
                  <a:pt x="57271" y="118826"/>
                  <a:pt x="0" y="88049"/>
                </a:cubicBezTo>
                <a:cubicBezTo>
                  <a:pt x="63776" y="102644"/>
                  <a:pt x="126283" y="119699"/>
                  <a:pt x="189107" y="137943"/>
                </a:cubicBezTo>
                <a:cubicBezTo>
                  <a:pt x="163327" y="110497"/>
                  <a:pt x="136357" y="79165"/>
                  <a:pt x="105896" y="57033"/>
                </a:cubicBezTo>
                <a:cubicBezTo>
                  <a:pt x="91222" y="46404"/>
                  <a:pt x="74643" y="39741"/>
                  <a:pt x="59889" y="28715"/>
                </a:cubicBezTo>
                <a:lnTo>
                  <a:pt x="64490" y="25621"/>
                </a:lnTo>
                <a:cubicBezTo>
                  <a:pt x="109784" y="24670"/>
                  <a:pt x="143020" y="36409"/>
                  <a:pt x="185061" y="51084"/>
                </a:cubicBezTo>
                <a:cubicBezTo>
                  <a:pt x="201243" y="60841"/>
                  <a:pt x="213697" y="66394"/>
                  <a:pt x="233290" y="66632"/>
                </a:cubicBezTo>
                <a:cubicBezTo>
                  <a:pt x="232179" y="44580"/>
                  <a:pt x="229007" y="22131"/>
                  <a:pt x="22678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D8E9A598-59D3-6B1C-5D88-E63AC51542B5}"/>
              </a:ext>
            </a:extLst>
          </p:cNvPr>
          <p:cNvSpPr/>
          <p:nvPr/>
        </p:nvSpPr>
        <p:spPr>
          <a:xfrm>
            <a:off x="3472379" y="420741"/>
            <a:ext cx="80751" cy="110576"/>
          </a:xfrm>
          <a:custGeom>
            <a:avLst/>
            <a:gdLst>
              <a:gd name="connsiteX0" fmla="*/ 0 w 80751"/>
              <a:gd name="connsiteY0" fmla="*/ 31729 h 110576"/>
              <a:gd name="connsiteX1" fmla="*/ 41962 w 80751"/>
              <a:gd name="connsiteY1" fmla="*/ 0 h 110576"/>
              <a:gd name="connsiteX2" fmla="*/ 68536 w 80751"/>
              <a:gd name="connsiteY2" fmla="*/ 22924 h 110576"/>
              <a:gd name="connsiteX3" fmla="*/ 80751 w 80751"/>
              <a:gd name="connsiteY3" fmla="*/ 110577 h 110576"/>
              <a:gd name="connsiteX4" fmla="*/ 0 w 80751"/>
              <a:gd name="connsiteY4" fmla="*/ 31729 h 110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751" h="110576">
                <a:moveTo>
                  <a:pt x="0" y="31729"/>
                </a:moveTo>
                <a:cubicBezTo>
                  <a:pt x="12295" y="17689"/>
                  <a:pt x="22448" y="3252"/>
                  <a:pt x="41962" y="0"/>
                </a:cubicBezTo>
                <a:cubicBezTo>
                  <a:pt x="57271" y="5473"/>
                  <a:pt x="61238" y="7139"/>
                  <a:pt x="68536" y="22924"/>
                </a:cubicBezTo>
                <a:cubicBezTo>
                  <a:pt x="80196" y="48149"/>
                  <a:pt x="79561" y="83369"/>
                  <a:pt x="80751" y="110577"/>
                </a:cubicBezTo>
                <a:cubicBezTo>
                  <a:pt x="49736" y="88763"/>
                  <a:pt x="25225" y="59810"/>
                  <a:pt x="0" y="3172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FA401F0C-E73E-15A1-4617-30822539A070}"/>
              </a:ext>
            </a:extLst>
          </p:cNvPr>
          <p:cNvSpPr/>
          <p:nvPr/>
        </p:nvSpPr>
        <p:spPr>
          <a:xfrm>
            <a:off x="3002785" y="683222"/>
            <a:ext cx="409784" cy="489980"/>
          </a:xfrm>
          <a:custGeom>
            <a:avLst/>
            <a:gdLst>
              <a:gd name="connsiteX0" fmla="*/ 124300 w 409784"/>
              <a:gd name="connsiteY0" fmla="*/ 0 h 489980"/>
              <a:gd name="connsiteX1" fmla="*/ 196801 w 409784"/>
              <a:gd name="connsiteY1" fmla="*/ 114305 h 489980"/>
              <a:gd name="connsiteX2" fmla="*/ 232497 w 409784"/>
              <a:gd name="connsiteY2" fmla="*/ 142782 h 489980"/>
              <a:gd name="connsiteX3" fmla="*/ 321815 w 409784"/>
              <a:gd name="connsiteY3" fmla="*/ 89001 h 489980"/>
              <a:gd name="connsiteX4" fmla="*/ 409785 w 409784"/>
              <a:gd name="connsiteY4" fmla="*/ 489980 h 489980"/>
              <a:gd name="connsiteX5" fmla="*/ 338235 w 409784"/>
              <a:gd name="connsiteY5" fmla="*/ 455475 h 489980"/>
              <a:gd name="connsiteX6" fmla="*/ 166341 w 409784"/>
              <a:gd name="connsiteY6" fmla="*/ 208858 h 489980"/>
              <a:gd name="connsiteX7" fmla="*/ 23321 w 409784"/>
              <a:gd name="connsiteY7" fmla="*/ 90667 h 489980"/>
              <a:gd name="connsiteX8" fmla="*/ 0 w 409784"/>
              <a:gd name="connsiteY8" fmla="*/ 17610 h 489980"/>
              <a:gd name="connsiteX9" fmla="*/ 70677 w 409784"/>
              <a:gd name="connsiteY9" fmla="*/ 47277 h 489980"/>
              <a:gd name="connsiteX10" fmla="*/ 124300 w 409784"/>
              <a:gd name="connsiteY10" fmla="*/ 0 h 489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9784" h="489980">
                <a:moveTo>
                  <a:pt x="124300" y="0"/>
                </a:moveTo>
                <a:cubicBezTo>
                  <a:pt x="214808" y="56716"/>
                  <a:pt x="161978" y="39979"/>
                  <a:pt x="196801" y="114305"/>
                </a:cubicBezTo>
                <a:cubicBezTo>
                  <a:pt x="205527" y="132867"/>
                  <a:pt x="214411" y="136912"/>
                  <a:pt x="232497" y="142782"/>
                </a:cubicBezTo>
                <a:cubicBezTo>
                  <a:pt x="269858" y="139133"/>
                  <a:pt x="297542" y="115653"/>
                  <a:pt x="321815" y="89001"/>
                </a:cubicBezTo>
                <a:cubicBezTo>
                  <a:pt x="413830" y="209890"/>
                  <a:pt x="385512" y="349419"/>
                  <a:pt x="409785" y="489980"/>
                </a:cubicBezTo>
                <a:lnTo>
                  <a:pt x="338235" y="455475"/>
                </a:lnTo>
                <a:cubicBezTo>
                  <a:pt x="231704" y="398203"/>
                  <a:pt x="233607" y="294210"/>
                  <a:pt x="166341" y="208858"/>
                </a:cubicBezTo>
                <a:cubicBezTo>
                  <a:pt x="128662" y="161026"/>
                  <a:pt x="70677" y="128662"/>
                  <a:pt x="23321" y="90667"/>
                </a:cubicBezTo>
                <a:lnTo>
                  <a:pt x="0" y="17610"/>
                </a:lnTo>
                <a:cubicBezTo>
                  <a:pt x="19752" y="30302"/>
                  <a:pt x="45928" y="49974"/>
                  <a:pt x="70677" y="47277"/>
                </a:cubicBezTo>
                <a:cubicBezTo>
                  <a:pt x="96299" y="44500"/>
                  <a:pt x="111053" y="19038"/>
                  <a:pt x="12430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B6BE0E0F-3588-8A18-6A43-F21537F53245}"/>
              </a:ext>
            </a:extLst>
          </p:cNvPr>
          <p:cNvSpPr/>
          <p:nvPr/>
        </p:nvSpPr>
        <p:spPr>
          <a:xfrm>
            <a:off x="1697573" y="1806996"/>
            <a:ext cx="1117295" cy="1442926"/>
          </a:xfrm>
          <a:custGeom>
            <a:avLst/>
            <a:gdLst>
              <a:gd name="connsiteX0" fmla="*/ 95531 w 1117295"/>
              <a:gd name="connsiteY0" fmla="*/ 0 h 1442926"/>
              <a:gd name="connsiteX1" fmla="*/ 194130 w 1117295"/>
              <a:gd name="connsiteY1" fmla="*/ 57985 h 1442926"/>
              <a:gd name="connsiteX2" fmla="*/ 198176 w 1117295"/>
              <a:gd name="connsiteY2" fmla="*/ 69963 h 1442926"/>
              <a:gd name="connsiteX3" fmla="*/ 239900 w 1117295"/>
              <a:gd name="connsiteY3" fmla="*/ 205130 h 1442926"/>
              <a:gd name="connsiteX4" fmla="*/ 250767 w 1117295"/>
              <a:gd name="connsiteY4" fmla="*/ 199895 h 1442926"/>
              <a:gd name="connsiteX5" fmla="*/ 282338 w 1117295"/>
              <a:gd name="connsiteY5" fmla="*/ 58303 h 1442926"/>
              <a:gd name="connsiteX6" fmla="*/ 291301 w 1117295"/>
              <a:gd name="connsiteY6" fmla="*/ 57034 h 1442926"/>
              <a:gd name="connsiteX7" fmla="*/ 326918 w 1117295"/>
              <a:gd name="connsiteY7" fmla="*/ 207668 h 1442926"/>
              <a:gd name="connsiteX8" fmla="*/ 395215 w 1117295"/>
              <a:gd name="connsiteY8" fmla="*/ 63538 h 1442926"/>
              <a:gd name="connsiteX9" fmla="*/ 561080 w 1117295"/>
              <a:gd name="connsiteY9" fmla="*/ 85511 h 1442926"/>
              <a:gd name="connsiteX10" fmla="*/ 562667 w 1117295"/>
              <a:gd name="connsiteY10" fmla="*/ 83052 h 1442926"/>
              <a:gd name="connsiteX11" fmla="*/ 616051 w 1117295"/>
              <a:gd name="connsiteY11" fmla="*/ 66314 h 1442926"/>
              <a:gd name="connsiteX12" fmla="*/ 803016 w 1117295"/>
              <a:gd name="connsiteY12" fmla="*/ 76547 h 1442926"/>
              <a:gd name="connsiteX13" fmla="*/ 870124 w 1117295"/>
              <a:gd name="connsiteY13" fmla="*/ 137626 h 1442926"/>
              <a:gd name="connsiteX14" fmla="*/ 915180 w 1117295"/>
              <a:gd name="connsiteY14" fmla="*/ 142703 h 1442926"/>
              <a:gd name="connsiteX15" fmla="*/ 997517 w 1117295"/>
              <a:gd name="connsiteY15" fmla="*/ 253755 h 1442926"/>
              <a:gd name="connsiteX16" fmla="*/ 1031944 w 1117295"/>
              <a:gd name="connsiteY16" fmla="*/ 254866 h 1442926"/>
              <a:gd name="connsiteX17" fmla="*/ 1083028 w 1117295"/>
              <a:gd name="connsiteY17" fmla="*/ 255183 h 1442926"/>
              <a:gd name="connsiteX18" fmla="*/ 1088184 w 1117295"/>
              <a:gd name="connsiteY18" fmla="*/ 331096 h 1442926"/>
              <a:gd name="connsiteX19" fmla="*/ 1088184 w 1117295"/>
              <a:gd name="connsiteY19" fmla="*/ 384639 h 1442926"/>
              <a:gd name="connsiteX20" fmla="*/ 1117295 w 1117295"/>
              <a:gd name="connsiteY20" fmla="*/ 1421951 h 1442926"/>
              <a:gd name="connsiteX21" fmla="*/ 532682 w 1117295"/>
              <a:gd name="connsiteY21" fmla="*/ 1325414 h 1442926"/>
              <a:gd name="connsiteX22" fmla="*/ 98863 w 1117295"/>
              <a:gd name="connsiteY22" fmla="*/ 637205 h 1442926"/>
              <a:gd name="connsiteX23" fmla="*/ 17556 w 1117295"/>
              <a:gd name="connsiteY23" fmla="*/ 295003 h 1442926"/>
              <a:gd name="connsiteX24" fmla="*/ 5579 w 1117295"/>
              <a:gd name="connsiteY24" fmla="*/ 120175 h 1442926"/>
              <a:gd name="connsiteX25" fmla="*/ 46271 w 1117295"/>
              <a:gd name="connsiteY25" fmla="*/ 125569 h 1442926"/>
              <a:gd name="connsiteX26" fmla="*/ 5023 w 1117295"/>
              <a:gd name="connsiteY26" fmla="*/ 317 h 1442926"/>
              <a:gd name="connsiteX27" fmla="*/ 64992 w 1117295"/>
              <a:gd name="connsiteY27" fmla="*/ 86224 h 1442926"/>
              <a:gd name="connsiteX28" fmla="*/ 88551 w 1117295"/>
              <a:gd name="connsiteY28" fmla="*/ 114622 h 1442926"/>
              <a:gd name="connsiteX29" fmla="*/ 120201 w 1117295"/>
              <a:gd name="connsiteY29" fmla="*/ 131597 h 1442926"/>
              <a:gd name="connsiteX30" fmla="*/ 95531 w 1117295"/>
              <a:gd name="connsiteY30" fmla="*/ 0 h 1442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17295" h="1442926">
                <a:moveTo>
                  <a:pt x="95531" y="0"/>
                </a:moveTo>
                <a:cubicBezTo>
                  <a:pt x="126150" y="25066"/>
                  <a:pt x="158197" y="41803"/>
                  <a:pt x="194130" y="57985"/>
                </a:cubicBezTo>
                <a:lnTo>
                  <a:pt x="198176" y="69963"/>
                </a:lnTo>
                <a:cubicBezTo>
                  <a:pt x="205711" y="108038"/>
                  <a:pt x="211423" y="176970"/>
                  <a:pt x="239900" y="205130"/>
                </a:cubicBezTo>
                <a:cubicBezTo>
                  <a:pt x="244897" y="203861"/>
                  <a:pt x="247991" y="204575"/>
                  <a:pt x="250767" y="199895"/>
                </a:cubicBezTo>
                <a:cubicBezTo>
                  <a:pt x="275357" y="157615"/>
                  <a:pt x="257589" y="98678"/>
                  <a:pt x="282338" y="58303"/>
                </a:cubicBezTo>
                <a:lnTo>
                  <a:pt x="291301" y="57034"/>
                </a:lnTo>
                <a:cubicBezTo>
                  <a:pt x="324221" y="91936"/>
                  <a:pt x="325490" y="162137"/>
                  <a:pt x="326918" y="207668"/>
                </a:cubicBezTo>
                <a:cubicBezTo>
                  <a:pt x="358964" y="161344"/>
                  <a:pt x="371577" y="113750"/>
                  <a:pt x="395215" y="63538"/>
                </a:cubicBezTo>
                <a:cubicBezTo>
                  <a:pt x="453676" y="61317"/>
                  <a:pt x="504681" y="71391"/>
                  <a:pt x="561080" y="85511"/>
                </a:cubicBezTo>
                <a:cubicBezTo>
                  <a:pt x="561635" y="84717"/>
                  <a:pt x="562032" y="83845"/>
                  <a:pt x="562667" y="83052"/>
                </a:cubicBezTo>
                <a:cubicBezTo>
                  <a:pt x="576152" y="65680"/>
                  <a:pt x="596062" y="68297"/>
                  <a:pt x="616051" y="66314"/>
                </a:cubicBezTo>
                <a:cubicBezTo>
                  <a:pt x="673640" y="55685"/>
                  <a:pt x="745745" y="66314"/>
                  <a:pt x="803016" y="76547"/>
                </a:cubicBezTo>
                <a:cubicBezTo>
                  <a:pt x="819595" y="96774"/>
                  <a:pt x="842916" y="134770"/>
                  <a:pt x="870124" y="137626"/>
                </a:cubicBezTo>
                <a:cubicBezTo>
                  <a:pt x="884878" y="139133"/>
                  <a:pt x="901139" y="137705"/>
                  <a:pt x="915180" y="142703"/>
                </a:cubicBezTo>
                <a:cubicBezTo>
                  <a:pt x="950875" y="197991"/>
                  <a:pt x="918035" y="221233"/>
                  <a:pt x="997517" y="253755"/>
                </a:cubicBezTo>
                <a:lnTo>
                  <a:pt x="1031944" y="254866"/>
                </a:lnTo>
                <a:cubicBezTo>
                  <a:pt x="1049950" y="251772"/>
                  <a:pt x="1065735" y="247171"/>
                  <a:pt x="1083028" y="255183"/>
                </a:cubicBezTo>
                <a:cubicBezTo>
                  <a:pt x="1098496" y="277315"/>
                  <a:pt x="1091277" y="305395"/>
                  <a:pt x="1088184" y="331096"/>
                </a:cubicBezTo>
                <a:lnTo>
                  <a:pt x="1088184" y="384639"/>
                </a:lnTo>
                <a:cubicBezTo>
                  <a:pt x="1092705" y="730647"/>
                  <a:pt x="1095481" y="1076497"/>
                  <a:pt x="1117295" y="1421951"/>
                </a:cubicBezTo>
                <a:cubicBezTo>
                  <a:pt x="905582" y="1464309"/>
                  <a:pt x="715919" y="1447493"/>
                  <a:pt x="532682" y="1325414"/>
                </a:cubicBezTo>
                <a:cubicBezTo>
                  <a:pt x="274088" y="1153044"/>
                  <a:pt x="201587" y="910632"/>
                  <a:pt x="98863" y="637205"/>
                </a:cubicBezTo>
                <a:cubicBezTo>
                  <a:pt x="70624" y="523455"/>
                  <a:pt x="40957" y="409864"/>
                  <a:pt x="17556" y="295003"/>
                </a:cubicBezTo>
                <a:cubicBezTo>
                  <a:pt x="5261" y="248044"/>
                  <a:pt x="-7668" y="166738"/>
                  <a:pt x="5579" y="120175"/>
                </a:cubicBezTo>
                <a:cubicBezTo>
                  <a:pt x="21681" y="110656"/>
                  <a:pt x="28582" y="128504"/>
                  <a:pt x="46271" y="125569"/>
                </a:cubicBezTo>
                <a:cubicBezTo>
                  <a:pt x="41274" y="85511"/>
                  <a:pt x="18667" y="38948"/>
                  <a:pt x="5023" y="317"/>
                </a:cubicBezTo>
                <a:lnTo>
                  <a:pt x="64992" y="86224"/>
                </a:lnTo>
                <a:cubicBezTo>
                  <a:pt x="72369" y="95823"/>
                  <a:pt x="79905" y="106135"/>
                  <a:pt x="88551" y="114622"/>
                </a:cubicBezTo>
                <a:cubicBezTo>
                  <a:pt x="97673" y="123586"/>
                  <a:pt x="107509" y="131439"/>
                  <a:pt x="120201" y="131597"/>
                </a:cubicBezTo>
                <a:cubicBezTo>
                  <a:pt x="133924" y="96854"/>
                  <a:pt x="106002" y="34823"/>
                  <a:pt x="9553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55D6EB05-0359-E2CF-D654-E525E8E15610}"/>
              </a:ext>
            </a:extLst>
          </p:cNvPr>
          <p:cNvSpPr/>
          <p:nvPr/>
        </p:nvSpPr>
        <p:spPr>
          <a:xfrm>
            <a:off x="1697573" y="1806996"/>
            <a:ext cx="198175" cy="637125"/>
          </a:xfrm>
          <a:custGeom>
            <a:avLst/>
            <a:gdLst>
              <a:gd name="connsiteX0" fmla="*/ 95531 w 198175"/>
              <a:gd name="connsiteY0" fmla="*/ 0 h 637125"/>
              <a:gd name="connsiteX1" fmla="*/ 194130 w 198175"/>
              <a:gd name="connsiteY1" fmla="*/ 57985 h 637125"/>
              <a:gd name="connsiteX2" fmla="*/ 198176 w 198175"/>
              <a:gd name="connsiteY2" fmla="*/ 69963 h 637125"/>
              <a:gd name="connsiteX3" fmla="*/ 172316 w 198175"/>
              <a:gd name="connsiteY3" fmla="*/ 121761 h 637125"/>
              <a:gd name="connsiteX4" fmla="*/ 125595 w 198175"/>
              <a:gd name="connsiteY4" fmla="*/ 459599 h 637125"/>
              <a:gd name="connsiteX5" fmla="*/ 98863 w 198175"/>
              <a:gd name="connsiteY5" fmla="*/ 637125 h 637125"/>
              <a:gd name="connsiteX6" fmla="*/ 17556 w 198175"/>
              <a:gd name="connsiteY6" fmla="*/ 294924 h 637125"/>
              <a:gd name="connsiteX7" fmla="*/ 5579 w 198175"/>
              <a:gd name="connsiteY7" fmla="*/ 120096 h 637125"/>
              <a:gd name="connsiteX8" fmla="*/ 46271 w 198175"/>
              <a:gd name="connsiteY8" fmla="*/ 125489 h 637125"/>
              <a:gd name="connsiteX9" fmla="*/ 5023 w 198175"/>
              <a:gd name="connsiteY9" fmla="*/ 238 h 637125"/>
              <a:gd name="connsiteX10" fmla="*/ 64992 w 198175"/>
              <a:gd name="connsiteY10" fmla="*/ 86145 h 637125"/>
              <a:gd name="connsiteX11" fmla="*/ 88551 w 198175"/>
              <a:gd name="connsiteY11" fmla="*/ 114543 h 637125"/>
              <a:gd name="connsiteX12" fmla="*/ 120201 w 198175"/>
              <a:gd name="connsiteY12" fmla="*/ 131518 h 637125"/>
              <a:gd name="connsiteX13" fmla="*/ 95531 w 198175"/>
              <a:gd name="connsiteY13" fmla="*/ 0 h 63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8175" h="637125">
                <a:moveTo>
                  <a:pt x="95531" y="0"/>
                </a:moveTo>
                <a:cubicBezTo>
                  <a:pt x="126150" y="25066"/>
                  <a:pt x="158197" y="41803"/>
                  <a:pt x="194130" y="57985"/>
                </a:cubicBezTo>
                <a:lnTo>
                  <a:pt x="198176" y="69963"/>
                </a:lnTo>
                <a:cubicBezTo>
                  <a:pt x="180963" y="80354"/>
                  <a:pt x="176917" y="102803"/>
                  <a:pt x="172316" y="121761"/>
                </a:cubicBezTo>
                <a:cubicBezTo>
                  <a:pt x="145505" y="231386"/>
                  <a:pt x="137335" y="347515"/>
                  <a:pt x="125595" y="459599"/>
                </a:cubicBezTo>
                <a:cubicBezTo>
                  <a:pt x="119408" y="518695"/>
                  <a:pt x="115997" y="580012"/>
                  <a:pt x="98863" y="637125"/>
                </a:cubicBezTo>
                <a:cubicBezTo>
                  <a:pt x="70624" y="523375"/>
                  <a:pt x="40957" y="409784"/>
                  <a:pt x="17556" y="294924"/>
                </a:cubicBezTo>
                <a:cubicBezTo>
                  <a:pt x="5261" y="247965"/>
                  <a:pt x="-7668" y="166658"/>
                  <a:pt x="5579" y="120096"/>
                </a:cubicBezTo>
                <a:cubicBezTo>
                  <a:pt x="21681" y="110577"/>
                  <a:pt x="28582" y="128425"/>
                  <a:pt x="46271" y="125489"/>
                </a:cubicBezTo>
                <a:cubicBezTo>
                  <a:pt x="41274" y="85431"/>
                  <a:pt x="18667" y="38868"/>
                  <a:pt x="5023" y="238"/>
                </a:cubicBezTo>
                <a:lnTo>
                  <a:pt x="64992" y="86145"/>
                </a:lnTo>
                <a:cubicBezTo>
                  <a:pt x="72369" y="95743"/>
                  <a:pt x="79905" y="106055"/>
                  <a:pt x="88551" y="114543"/>
                </a:cubicBezTo>
                <a:cubicBezTo>
                  <a:pt x="97673" y="123506"/>
                  <a:pt x="107509" y="131359"/>
                  <a:pt x="120201" y="131518"/>
                </a:cubicBezTo>
                <a:cubicBezTo>
                  <a:pt x="133924" y="96854"/>
                  <a:pt x="106002" y="34823"/>
                  <a:pt x="9553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55771B04-2398-05C3-3543-D1991344835C}"/>
              </a:ext>
            </a:extLst>
          </p:cNvPr>
          <p:cNvSpPr/>
          <p:nvPr/>
        </p:nvSpPr>
        <p:spPr>
          <a:xfrm>
            <a:off x="1697493" y="1807234"/>
            <a:ext cx="64991" cy="294686"/>
          </a:xfrm>
          <a:custGeom>
            <a:avLst/>
            <a:gdLst>
              <a:gd name="connsiteX0" fmla="*/ 5023 w 64991"/>
              <a:gd name="connsiteY0" fmla="*/ 0 h 294686"/>
              <a:gd name="connsiteX1" fmla="*/ 64992 w 64991"/>
              <a:gd name="connsiteY1" fmla="*/ 85907 h 294686"/>
              <a:gd name="connsiteX2" fmla="*/ 17556 w 64991"/>
              <a:gd name="connsiteY2" fmla="*/ 294686 h 294686"/>
              <a:gd name="connsiteX3" fmla="*/ 5579 w 64991"/>
              <a:gd name="connsiteY3" fmla="*/ 119858 h 294686"/>
              <a:gd name="connsiteX4" fmla="*/ 46271 w 64991"/>
              <a:gd name="connsiteY4" fmla="*/ 125252 h 294686"/>
              <a:gd name="connsiteX5" fmla="*/ 5023 w 64991"/>
              <a:gd name="connsiteY5" fmla="*/ 0 h 294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991" h="294686">
                <a:moveTo>
                  <a:pt x="5023" y="0"/>
                </a:moveTo>
                <a:lnTo>
                  <a:pt x="64992" y="85907"/>
                </a:lnTo>
                <a:cubicBezTo>
                  <a:pt x="57615" y="145003"/>
                  <a:pt x="53966" y="247727"/>
                  <a:pt x="17556" y="294686"/>
                </a:cubicBezTo>
                <a:cubicBezTo>
                  <a:pt x="5261" y="247727"/>
                  <a:pt x="-7668" y="166420"/>
                  <a:pt x="5579" y="119858"/>
                </a:cubicBezTo>
                <a:cubicBezTo>
                  <a:pt x="21681" y="110339"/>
                  <a:pt x="28582" y="128187"/>
                  <a:pt x="46271" y="125252"/>
                </a:cubicBezTo>
                <a:cubicBezTo>
                  <a:pt x="41274" y="85114"/>
                  <a:pt x="18667" y="38551"/>
                  <a:pt x="502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16BEBC87-789A-D8C3-C5D6-FC398EDB60AE}"/>
              </a:ext>
            </a:extLst>
          </p:cNvPr>
          <p:cNvSpPr/>
          <p:nvPr/>
        </p:nvSpPr>
        <p:spPr>
          <a:xfrm>
            <a:off x="2695090" y="2057712"/>
            <a:ext cx="95070" cy="133923"/>
          </a:xfrm>
          <a:custGeom>
            <a:avLst/>
            <a:gdLst>
              <a:gd name="connsiteX0" fmla="*/ 34426 w 95070"/>
              <a:gd name="connsiteY0" fmla="*/ 4150 h 133923"/>
              <a:gd name="connsiteX1" fmla="*/ 85511 w 95070"/>
              <a:gd name="connsiteY1" fmla="*/ 4467 h 133923"/>
              <a:gd name="connsiteX2" fmla="*/ 90667 w 95070"/>
              <a:gd name="connsiteY2" fmla="*/ 80380 h 133923"/>
              <a:gd name="connsiteX3" fmla="*/ 90667 w 95070"/>
              <a:gd name="connsiteY3" fmla="*/ 133923 h 133923"/>
              <a:gd name="connsiteX4" fmla="*/ 0 w 95070"/>
              <a:gd name="connsiteY4" fmla="*/ 3039 h 133923"/>
              <a:gd name="connsiteX5" fmla="*/ 34426 w 95070"/>
              <a:gd name="connsiteY5" fmla="*/ 4150 h 133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070" h="133923">
                <a:moveTo>
                  <a:pt x="34426" y="4150"/>
                </a:moveTo>
                <a:cubicBezTo>
                  <a:pt x="52433" y="1056"/>
                  <a:pt x="68218" y="-3544"/>
                  <a:pt x="85511" y="4467"/>
                </a:cubicBezTo>
                <a:cubicBezTo>
                  <a:pt x="100978" y="26599"/>
                  <a:pt x="93760" y="54679"/>
                  <a:pt x="90667" y="80380"/>
                </a:cubicBezTo>
                <a:lnTo>
                  <a:pt x="90667" y="133923"/>
                </a:lnTo>
                <a:cubicBezTo>
                  <a:pt x="57192" y="93151"/>
                  <a:pt x="28636" y="47302"/>
                  <a:pt x="0" y="3039"/>
                </a:cubicBezTo>
                <a:lnTo>
                  <a:pt x="34426" y="415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3DC5856F-DD15-A1C5-1173-6846715E6574}"/>
              </a:ext>
            </a:extLst>
          </p:cNvPr>
          <p:cNvSpPr/>
          <p:nvPr/>
        </p:nvSpPr>
        <p:spPr>
          <a:xfrm>
            <a:off x="2729516" y="2057712"/>
            <a:ext cx="60643" cy="80379"/>
          </a:xfrm>
          <a:custGeom>
            <a:avLst/>
            <a:gdLst>
              <a:gd name="connsiteX0" fmla="*/ 0 w 60643"/>
              <a:gd name="connsiteY0" fmla="*/ 4150 h 80379"/>
              <a:gd name="connsiteX1" fmla="*/ 51084 w 60643"/>
              <a:gd name="connsiteY1" fmla="*/ 4467 h 80379"/>
              <a:gd name="connsiteX2" fmla="*/ 56240 w 60643"/>
              <a:gd name="connsiteY2" fmla="*/ 80380 h 80379"/>
              <a:gd name="connsiteX3" fmla="*/ 0 w 60643"/>
              <a:gd name="connsiteY3" fmla="*/ 4150 h 80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643" h="80379">
                <a:moveTo>
                  <a:pt x="0" y="4150"/>
                </a:moveTo>
                <a:cubicBezTo>
                  <a:pt x="18006" y="1056"/>
                  <a:pt x="33792" y="-3544"/>
                  <a:pt x="51084" y="4467"/>
                </a:cubicBezTo>
                <a:cubicBezTo>
                  <a:pt x="66552" y="26599"/>
                  <a:pt x="59334" y="54679"/>
                  <a:pt x="56240" y="80380"/>
                </a:cubicBezTo>
                <a:cubicBezTo>
                  <a:pt x="35775" y="55869"/>
                  <a:pt x="17768" y="30565"/>
                  <a:pt x="0" y="415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4C620DE1-53A6-397D-D25B-FB8859107E3B}"/>
              </a:ext>
            </a:extLst>
          </p:cNvPr>
          <p:cNvSpPr/>
          <p:nvPr/>
        </p:nvSpPr>
        <p:spPr>
          <a:xfrm>
            <a:off x="2258653" y="1873310"/>
            <a:ext cx="101137" cy="38627"/>
          </a:xfrm>
          <a:custGeom>
            <a:avLst/>
            <a:gdLst>
              <a:gd name="connsiteX0" fmla="*/ 54971 w 101137"/>
              <a:gd name="connsiteY0" fmla="*/ 0 h 38627"/>
              <a:gd name="connsiteX1" fmla="*/ 101137 w 101137"/>
              <a:gd name="connsiteY1" fmla="*/ 34664 h 38627"/>
              <a:gd name="connsiteX2" fmla="*/ 0 w 101137"/>
              <a:gd name="connsiteY2" fmla="*/ 19196 h 38627"/>
              <a:gd name="connsiteX3" fmla="*/ 1587 w 101137"/>
              <a:gd name="connsiteY3" fmla="*/ 16737 h 38627"/>
              <a:gd name="connsiteX4" fmla="*/ 54971 w 101137"/>
              <a:gd name="connsiteY4" fmla="*/ 0 h 3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137" h="38627">
                <a:moveTo>
                  <a:pt x="54971" y="0"/>
                </a:moveTo>
                <a:cubicBezTo>
                  <a:pt x="71074" y="9360"/>
                  <a:pt x="91777" y="18006"/>
                  <a:pt x="101137" y="34664"/>
                </a:cubicBezTo>
                <a:cubicBezTo>
                  <a:pt x="76309" y="47039"/>
                  <a:pt x="25066" y="27208"/>
                  <a:pt x="0" y="19196"/>
                </a:cubicBezTo>
                <a:cubicBezTo>
                  <a:pt x="555" y="18403"/>
                  <a:pt x="952" y="17530"/>
                  <a:pt x="1587" y="16737"/>
                </a:cubicBezTo>
                <a:cubicBezTo>
                  <a:pt x="15072" y="-635"/>
                  <a:pt x="34982" y="1983"/>
                  <a:pt x="54971" y="0"/>
                </a:cubicBez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82202607-C88F-19A2-CF59-76A00F6D7BFB}"/>
              </a:ext>
            </a:extLst>
          </p:cNvPr>
          <p:cNvSpPr/>
          <p:nvPr/>
        </p:nvSpPr>
        <p:spPr>
          <a:xfrm>
            <a:off x="2836693" y="1415529"/>
            <a:ext cx="1135899" cy="1798027"/>
          </a:xfrm>
          <a:custGeom>
            <a:avLst/>
            <a:gdLst>
              <a:gd name="connsiteX0" fmla="*/ 663133 w 1135899"/>
              <a:gd name="connsiteY0" fmla="*/ 207674 h 1798027"/>
              <a:gd name="connsiteX1" fmla="*/ 699939 w 1135899"/>
              <a:gd name="connsiteY1" fmla="*/ 164681 h 1798027"/>
              <a:gd name="connsiteX2" fmla="*/ 749119 w 1135899"/>
              <a:gd name="connsiteY2" fmla="*/ 175310 h 1798027"/>
              <a:gd name="connsiteX3" fmla="*/ 773471 w 1135899"/>
              <a:gd name="connsiteY3" fmla="*/ 161508 h 1798027"/>
              <a:gd name="connsiteX4" fmla="*/ 777358 w 1135899"/>
              <a:gd name="connsiteY4" fmla="*/ 135728 h 1798027"/>
              <a:gd name="connsiteX5" fmla="*/ 800441 w 1135899"/>
              <a:gd name="connsiteY5" fmla="*/ 105981 h 1798027"/>
              <a:gd name="connsiteX6" fmla="*/ 884128 w 1135899"/>
              <a:gd name="connsiteY6" fmla="*/ 113041 h 1798027"/>
              <a:gd name="connsiteX7" fmla="*/ 897216 w 1135899"/>
              <a:gd name="connsiteY7" fmla="*/ 100667 h 1798027"/>
              <a:gd name="connsiteX8" fmla="*/ 912922 w 1135899"/>
              <a:gd name="connsiteY8" fmla="*/ 64019 h 1798027"/>
              <a:gd name="connsiteX9" fmla="*/ 928628 w 1135899"/>
              <a:gd name="connsiteY9" fmla="*/ 78456 h 1798027"/>
              <a:gd name="connsiteX10" fmla="*/ 975825 w 1135899"/>
              <a:gd name="connsiteY10" fmla="*/ 3496 h 1798027"/>
              <a:gd name="connsiteX11" fmla="*/ 1025006 w 1135899"/>
              <a:gd name="connsiteY11" fmla="*/ 4685 h 1798027"/>
              <a:gd name="connsiteX12" fmla="*/ 1135900 w 1135899"/>
              <a:gd name="connsiteY12" fmla="*/ 31179 h 1798027"/>
              <a:gd name="connsiteX13" fmla="*/ 980823 w 1135899"/>
              <a:gd name="connsiteY13" fmla="*/ 575655 h 1798027"/>
              <a:gd name="connsiteX14" fmla="*/ 904593 w 1135899"/>
              <a:gd name="connsiteY14" fmla="*/ 799823 h 1798027"/>
              <a:gd name="connsiteX15" fmla="*/ 710251 w 1135899"/>
              <a:gd name="connsiteY15" fmla="*/ 1197391 h 1798027"/>
              <a:gd name="connsiteX16" fmla="*/ 672413 w 1135899"/>
              <a:gd name="connsiteY16" fmla="*/ 1253235 h 1798027"/>
              <a:gd name="connsiteX17" fmla="*/ 30450 w 1135899"/>
              <a:gd name="connsiteY17" fmla="*/ 1798028 h 1798027"/>
              <a:gd name="connsiteX18" fmla="*/ 18075 w 1135899"/>
              <a:gd name="connsiteY18" fmla="*/ 1529518 h 1798027"/>
              <a:gd name="connsiteX19" fmla="*/ 6177 w 1135899"/>
              <a:gd name="connsiteY19" fmla="*/ 991071 h 1798027"/>
              <a:gd name="connsiteX20" fmla="*/ 1893 w 1135899"/>
              <a:gd name="connsiteY20" fmla="*/ 749056 h 1798027"/>
              <a:gd name="connsiteX21" fmla="*/ 7366 w 1135899"/>
              <a:gd name="connsiteY21" fmla="*/ 553682 h 1798027"/>
              <a:gd name="connsiteX22" fmla="*/ 123020 w 1135899"/>
              <a:gd name="connsiteY22" fmla="*/ 406141 h 1798027"/>
              <a:gd name="connsiteX23" fmla="*/ 289837 w 1135899"/>
              <a:gd name="connsiteY23" fmla="*/ 370445 h 1798027"/>
              <a:gd name="connsiteX24" fmla="*/ 292455 w 1135899"/>
              <a:gd name="connsiteY24" fmla="*/ 367907 h 1798027"/>
              <a:gd name="connsiteX25" fmla="*/ 433650 w 1135899"/>
              <a:gd name="connsiteY25" fmla="*/ 307542 h 1798027"/>
              <a:gd name="connsiteX26" fmla="*/ 556046 w 1135899"/>
              <a:gd name="connsiteY26" fmla="*/ 264707 h 1798027"/>
              <a:gd name="connsiteX27" fmla="*/ 621171 w 1135899"/>
              <a:gd name="connsiteY27" fmla="*/ 207753 h 1798027"/>
              <a:gd name="connsiteX28" fmla="*/ 645602 w 1135899"/>
              <a:gd name="connsiteY28" fmla="*/ 215368 h 1798027"/>
              <a:gd name="connsiteX29" fmla="*/ 663133 w 1135899"/>
              <a:gd name="connsiteY29" fmla="*/ 207674 h 1798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35899" h="1798027">
                <a:moveTo>
                  <a:pt x="663133" y="207674"/>
                </a:moveTo>
                <a:cubicBezTo>
                  <a:pt x="674159" y="190143"/>
                  <a:pt x="683439" y="177452"/>
                  <a:pt x="699939" y="164681"/>
                </a:cubicBezTo>
                <a:cubicBezTo>
                  <a:pt x="721118" y="160080"/>
                  <a:pt x="729447" y="166981"/>
                  <a:pt x="749119" y="175310"/>
                </a:cubicBezTo>
                <a:cubicBezTo>
                  <a:pt x="763318" y="172613"/>
                  <a:pt x="764032" y="172454"/>
                  <a:pt x="773471" y="161508"/>
                </a:cubicBezTo>
                <a:cubicBezTo>
                  <a:pt x="774503" y="153179"/>
                  <a:pt x="775137" y="143898"/>
                  <a:pt x="777358" y="135728"/>
                </a:cubicBezTo>
                <a:cubicBezTo>
                  <a:pt x="781404" y="120656"/>
                  <a:pt x="785925" y="113041"/>
                  <a:pt x="800441" y="105981"/>
                </a:cubicBezTo>
                <a:cubicBezTo>
                  <a:pt x="825349" y="93924"/>
                  <a:pt x="859220" y="105743"/>
                  <a:pt x="884128" y="113041"/>
                </a:cubicBezTo>
                <a:lnTo>
                  <a:pt x="897216" y="100667"/>
                </a:lnTo>
                <a:cubicBezTo>
                  <a:pt x="900627" y="86468"/>
                  <a:pt x="902689" y="75125"/>
                  <a:pt x="912922" y="64019"/>
                </a:cubicBezTo>
                <a:lnTo>
                  <a:pt x="928628" y="78456"/>
                </a:lnTo>
                <a:cubicBezTo>
                  <a:pt x="961944" y="65447"/>
                  <a:pt x="950442" y="23644"/>
                  <a:pt x="975825" y="3496"/>
                </a:cubicBezTo>
                <a:cubicBezTo>
                  <a:pt x="996687" y="-2374"/>
                  <a:pt x="1004540" y="-74"/>
                  <a:pt x="1025006" y="4685"/>
                </a:cubicBezTo>
                <a:cubicBezTo>
                  <a:pt x="1063081" y="6748"/>
                  <a:pt x="1101870" y="13014"/>
                  <a:pt x="1135900" y="31179"/>
                </a:cubicBezTo>
                <a:cubicBezTo>
                  <a:pt x="1087909" y="213861"/>
                  <a:pt x="1047613" y="398526"/>
                  <a:pt x="980823" y="575655"/>
                </a:cubicBezTo>
                <a:cubicBezTo>
                  <a:pt x="955519" y="650378"/>
                  <a:pt x="931008" y="725497"/>
                  <a:pt x="904593" y="799823"/>
                </a:cubicBezTo>
                <a:cubicBezTo>
                  <a:pt x="845894" y="935386"/>
                  <a:pt x="784735" y="1069602"/>
                  <a:pt x="710251" y="1197391"/>
                </a:cubicBezTo>
                <a:cubicBezTo>
                  <a:pt x="698987" y="1217064"/>
                  <a:pt x="688675" y="1237132"/>
                  <a:pt x="672413" y="1253235"/>
                </a:cubicBezTo>
                <a:cubicBezTo>
                  <a:pt x="516067" y="1493188"/>
                  <a:pt x="306495" y="1704902"/>
                  <a:pt x="30450" y="1798028"/>
                </a:cubicBezTo>
                <a:cubicBezTo>
                  <a:pt x="21565" y="1709424"/>
                  <a:pt x="21327" y="1618598"/>
                  <a:pt x="18075" y="1529518"/>
                </a:cubicBezTo>
                <a:cubicBezTo>
                  <a:pt x="11174" y="1350089"/>
                  <a:pt x="7208" y="1170580"/>
                  <a:pt x="6177" y="991071"/>
                </a:cubicBezTo>
                <a:cubicBezTo>
                  <a:pt x="-4215" y="913731"/>
                  <a:pt x="1576" y="827348"/>
                  <a:pt x="1893" y="749056"/>
                </a:cubicBezTo>
                <a:cubicBezTo>
                  <a:pt x="-566" y="683852"/>
                  <a:pt x="-407" y="618569"/>
                  <a:pt x="7366" y="553682"/>
                </a:cubicBezTo>
                <a:cubicBezTo>
                  <a:pt x="62179" y="511403"/>
                  <a:pt x="74077" y="449451"/>
                  <a:pt x="123020" y="406141"/>
                </a:cubicBezTo>
                <a:cubicBezTo>
                  <a:pt x="157843" y="409234"/>
                  <a:pt x="225823" y="368066"/>
                  <a:pt x="289837" y="370445"/>
                </a:cubicBezTo>
                <a:cubicBezTo>
                  <a:pt x="290710" y="369573"/>
                  <a:pt x="291582" y="368780"/>
                  <a:pt x="292455" y="367907"/>
                </a:cubicBezTo>
                <a:cubicBezTo>
                  <a:pt x="373523" y="291281"/>
                  <a:pt x="362418" y="332450"/>
                  <a:pt x="433650" y="307542"/>
                </a:cubicBezTo>
                <a:cubicBezTo>
                  <a:pt x="483624" y="290012"/>
                  <a:pt x="461651" y="261693"/>
                  <a:pt x="556046" y="264707"/>
                </a:cubicBezTo>
                <a:cubicBezTo>
                  <a:pt x="582064" y="249557"/>
                  <a:pt x="594994" y="221556"/>
                  <a:pt x="621171" y="207753"/>
                </a:cubicBezTo>
                <a:cubicBezTo>
                  <a:pt x="629262" y="211243"/>
                  <a:pt x="636718" y="214337"/>
                  <a:pt x="645602" y="215368"/>
                </a:cubicBezTo>
                <a:cubicBezTo>
                  <a:pt x="654804" y="216479"/>
                  <a:pt x="656073" y="213068"/>
                  <a:pt x="663133" y="20767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E69C2340-7F61-7BE1-D4C3-2DCEE76AC043}"/>
              </a:ext>
            </a:extLst>
          </p:cNvPr>
          <p:cNvSpPr/>
          <p:nvPr/>
        </p:nvSpPr>
        <p:spPr>
          <a:xfrm>
            <a:off x="2959633" y="1415529"/>
            <a:ext cx="1012959" cy="799822"/>
          </a:xfrm>
          <a:custGeom>
            <a:avLst/>
            <a:gdLst>
              <a:gd name="connsiteX0" fmla="*/ 540192 w 1012959"/>
              <a:gd name="connsiteY0" fmla="*/ 207674 h 799822"/>
              <a:gd name="connsiteX1" fmla="*/ 576998 w 1012959"/>
              <a:gd name="connsiteY1" fmla="*/ 164681 h 799822"/>
              <a:gd name="connsiteX2" fmla="*/ 626179 w 1012959"/>
              <a:gd name="connsiteY2" fmla="*/ 175310 h 799822"/>
              <a:gd name="connsiteX3" fmla="*/ 650531 w 1012959"/>
              <a:gd name="connsiteY3" fmla="*/ 161508 h 799822"/>
              <a:gd name="connsiteX4" fmla="*/ 654418 w 1012959"/>
              <a:gd name="connsiteY4" fmla="*/ 135728 h 799822"/>
              <a:gd name="connsiteX5" fmla="*/ 677501 w 1012959"/>
              <a:gd name="connsiteY5" fmla="*/ 105981 h 799822"/>
              <a:gd name="connsiteX6" fmla="*/ 761187 w 1012959"/>
              <a:gd name="connsiteY6" fmla="*/ 113041 h 799822"/>
              <a:gd name="connsiteX7" fmla="*/ 774275 w 1012959"/>
              <a:gd name="connsiteY7" fmla="*/ 100667 h 799822"/>
              <a:gd name="connsiteX8" fmla="*/ 789982 w 1012959"/>
              <a:gd name="connsiteY8" fmla="*/ 64019 h 799822"/>
              <a:gd name="connsiteX9" fmla="*/ 805687 w 1012959"/>
              <a:gd name="connsiteY9" fmla="*/ 78456 h 799822"/>
              <a:gd name="connsiteX10" fmla="*/ 852885 w 1012959"/>
              <a:gd name="connsiteY10" fmla="*/ 3496 h 799822"/>
              <a:gd name="connsiteX11" fmla="*/ 902065 w 1012959"/>
              <a:gd name="connsiteY11" fmla="*/ 4685 h 799822"/>
              <a:gd name="connsiteX12" fmla="*/ 1012959 w 1012959"/>
              <a:gd name="connsiteY12" fmla="*/ 31179 h 799822"/>
              <a:gd name="connsiteX13" fmla="*/ 857882 w 1012959"/>
              <a:gd name="connsiteY13" fmla="*/ 575655 h 799822"/>
              <a:gd name="connsiteX14" fmla="*/ 781652 w 1012959"/>
              <a:gd name="connsiteY14" fmla="*/ 799823 h 799822"/>
              <a:gd name="connsiteX15" fmla="*/ 335697 w 1012959"/>
              <a:gd name="connsiteY15" fmla="*/ 662197 h 799822"/>
              <a:gd name="connsiteX16" fmla="*/ 0 w 1012959"/>
              <a:gd name="connsiteY16" fmla="*/ 406300 h 799822"/>
              <a:gd name="connsiteX17" fmla="*/ 166817 w 1012959"/>
              <a:gd name="connsiteY17" fmla="*/ 370604 h 799822"/>
              <a:gd name="connsiteX18" fmla="*/ 169435 w 1012959"/>
              <a:gd name="connsiteY18" fmla="*/ 368066 h 799822"/>
              <a:gd name="connsiteX19" fmla="*/ 310630 w 1012959"/>
              <a:gd name="connsiteY19" fmla="*/ 307701 h 799822"/>
              <a:gd name="connsiteX20" fmla="*/ 433026 w 1012959"/>
              <a:gd name="connsiteY20" fmla="*/ 264866 h 799822"/>
              <a:gd name="connsiteX21" fmla="*/ 498151 w 1012959"/>
              <a:gd name="connsiteY21" fmla="*/ 207912 h 799822"/>
              <a:gd name="connsiteX22" fmla="*/ 522582 w 1012959"/>
              <a:gd name="connsiteY22" fmla="*/ 215527 h 799822"/>
              <a:gd name="connsiteX23" fmla="*/ 540192 w 1012959"/>
              <a:gd name="connsiteY23" fmla="*/ 207674 h 799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12959" h="799822">
                <a:moveTo>
                  <a:pt x="540192" y="207674"/>
                </a:moveTo>
                <a:cubicBezTo>
                  <a:pt x="551218" y="190143"/>
                  <a:pt x="560499" y="177452"/>
                  <a:pt x="576998" y="164681"/>
                </a:cubicBezTo>
                <a:cubicBezTo>
                  <a:pt x="598177" y="160080"/>
                  <a:pt x="606507" y="166981"/>
                  <a:pt x="626179" y="175310"/>
                </a:cubicBezTo>
                <a:cubicBezTo>
                  <a:pt x="640378" y="172613"/>
                  <a:pt x="641091" y="172454"/>
                  <a:pt x="650531" y="161508"/>
                </a:cubicBezTo>
                <a:cubicBezTo>
                  <a:pt x="651562" y="153179"/>
                  <a:pt x="652197" y="143898"/>
                  <a:pt x="654418" y="135728"/>
                </a:cubicBezTo>
                <a:cubicBezTo>
                  <a:pt x="658463" y="120656"/>
                  <a:pt x="662985" y="113041"/>
                  <a:pt x="677501" y="105981"/>
                </a:cubicBezTo>
                <a:cubicBezTo>
                  <a:pt x="702409" y="93924"/>
                  <a:pt x="736279" y="105743"/>
                  <a:pt x="761187" y="113041"/>
                </a:cubicBezTo>
                <a:lnTo>
                  <a:pt x="774275" y="100667"/>
                </a:lnTo>
                <a:cubicBezTo>
                  <a:pt x="777686" y="86468"/>
                  <a:pt x="779749" y="75125"/>
                  <a:pt x="789982" y="64019"/>
                </a:cubicBezTo>
                <a:lnTo>
                  <a:pt x="805687" y="78456"/>
                </a:lnTo>
                <a:cubicBezTo>
                  <a:pt x="839003" y="65447"/>
                  <a:pt x="827501" y="23644"/>
                  <a:pt x="852885" y="3496"/>
                </a:cubicBezTo>
                <a:cubicBezTo>
                  <a:pt x="873747" y="-2374"/>
                  <a:pt x="881600" y="-74"/>
                  <a:pt x="902065" y="4685"/>
                </a:cubicBezTo>
                <a:cubicBezTo>
                  <a:pt x="940141" y="6748"/>
                  <a:pt x="978930" y="13014"/>
                  <a:pt x="1012959" y="31179"/>
                </a:cubicBezTo>
                <a:cubicBezTo>
                  <a:pt x="964969" y="213861"/>
                  <a:pt x="924672" y="398526"/>
                  <a:pt x="857882" y="575655"/>
                </a:cubicBezTo>
                <a:cubicBezTo>
                  <a:pt x="832578" y="650378"/>
                  <a:pt x="808067" y="725497"/>
                  <a:pt x="781652" y="799823"/>
                </a:cubicBezTo>
                <a:cubicBezTo>
                  <a:pt x="654814" y="700431"/>
                  <a:pt x="473402" y="739537"/>
                  <a:pt x="335697" y="662197"/>
                </a:cubicBezTo>
                <a:cubicBezTo>
                  <a:pt x="265575" y="622773"/>
                  <a:pt x="28794" y="411138"/>
                  <a:pt x="0" y="406300"/>
                </a:cubicBezTo>
                <a:cubicBezTo>
                  <a:pt x="34823" y="409393"/>
                  <a:pt x="102803" y="368224"/>
                  <a:pt x="166817" y="370604"/>
                </a:cubicBezTo>
                <a:cubicBezTo>
                  <a:pt x="167690" y="369732"/>
                  <a:pt x="168562" y="368938"/>
                  <a:pt x="169435" y="368066"/>
                </a:cubicBezTo>
                <a:cubicBezTo>
                  <a:pt x="250503" y="291439"/>
                  <a:pt x="239398" y="332608"/>
                  <a:pt x="310630" y="307701"/>
                </a:cubicBezTo>
                <a:cubicBezTo>
                  <a:pt x="360604" y="290170"/>
                  <a:pt x="338631" y="261852"/>
                  <a:pt x="433026" y="264866"/>
                </a:cubicBezTo>
                <a:cubicBezTo>
                  <a:pt x="459044" y="249715"/>
                  <a:pt x="471974" y="221714"/>
                  <a:pt x="498151" y="207912"/>
                </a:cubicBezTo>
                <a:cubicBezTo>
                  <a:pt x="506242" y="211402"/>
                  <a:pt x="513698" y="214496"/>
                  <a:pt x="522582" y="215527"/>
                </a:cubicBezTo>
                <a:cubicBezTo>
                  <a:pt x="531863" y="216479"/>
                  <a:pt x="533132" y="213068"/>
                  <a:pt x="540192" y="20767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C2FCF09E-FE38-FF09-B1FC-AA2891305D56}"/>
              </a:ext>
            </a:extLst>
          </p:cNvPr>
          <p:cNvSpPr/>
          <p:nvPr/>
        </p:nvSpPr>
        <p:spPr>
          <a:xfrm>
            <a:off x="3499825" y="1415529"/>
            <a:ext cx="472767" cy="575654"/>
          </a:xfrm>
          <a:custGeom>
            <a:avLst/>
            <a:gdLst>
              <a:gd name="connsiteX0" fmla="*/ 0 w 472767"/>
              <a:gd name="connsiteY0" fmla="*/ 207674 h 575654"/>
              <a:gd name="connsiteX1" fmla="*/ 36806 w 472767"/>
              <a:gd name="connsiteY1" fmla="*/ 164681 h 575654"/>
              <a:gd name="connsiteX2" fmla="*/ 85986 w 472767"/>
              <a:gd name="connsiteY2" fmla="*/ 175310 h 575654"/>
              <a:gd name="connsiteX3" fmla="*/ 110339 w 472767"/>
              <a:gd name="connsiteY3" fmla="*/ 161508 h 575654"/>
              <a:gd name="connsiteX4" fmla="*/ 114226 w 472767"/>
              <a:gd name="connsiteY4" fmla="*/ 135728 h 575654"/>
              <a:gd name="connsiteX5" fmla="*/ 137309 w 472767"/>
              <a:gd name="connsiteY5" fmla="*/ 105981 h 575654"/>
              <a:gd name="connsiteX6" fmla="*/ 220995 w 472767"/>
              <a:gd name="connsiteY6" fmla="*/ 113041 h 575654"/>
              <a:gd name="connsiteX7" fmla="*/ 234083 w 472767"/>
              <a:gd name="connsiteY7" fmla="*/ 100667 h 575654"/>
              <a:gd name="connsiteX8" fmla="*/ 249789 w 472767"/>
              <a:gd name="connsiteY8" fmla="*/ 64019 h 575654"/>
              <a:gd name="connsiteX9" fmla="*/ 265495 w 472767"/>
              <a:gd name="connsiteY9" fmla="*/ 78456 h 575654"/>
              <a:gd name="connsiteX10" fmla="*/ 312693 w 472767"/>
              <a:gd name="connsiteY10" fmla="*/ 3496 h 575654"/>
              <a:gd name="connsiteX11" fmla="*/ 361873 w 472767"/>
              <a:gd name="connsiteY11" fmla="*/ 4685 h 575654"/>
              <a:gd name="connsiteX12" fmla="*/ 472767 w 472767"/>
              <a:gd name="connsiteY12" fmla="*/ 31179 h 575654"/>
              <a:gd name="connsiteX13" fmla="*/ 317690 w 472767"/>
              <a:gd name="connsiteY13" fmla="*/ 575655 h 575654"/>
              <a:gd name="connsiteX14" fmla="*/ 187521 w 472767"/>
              <a:gd name="connsiteY14" fmla="*/ 389245 h 575654"/>
              <a:gd name="connsiteX15" fmla="*/ 0 w 472767"/>
              <a:gd name="connsiteY15" fmla="*/ 207674 h 575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2767" h="575654">
                <a:moveTo>
                  <a:pt x="0" y="207674"/>
                </a:moveTo>
                <a:cubicBezTo>
                  <a:pt x="11026" y="190143"/>
                  <a:pt x="20307" y="177452"/>
                  <a:pt x="36806" y="164681"/>
                </a:cubicBezTo>
                <a:cubicBezTo>
                  <a:pt x="57985" y="160080"/>
                  <a:pt x="66314" y="166981"/>
                  <a:pt x="85986" y="175310"/>
                </a:cubicBezTo>
                <a:cubicBezTo>
                  <a:pt x="100185" y="172613"/>
                  <a:pt x="100899" y="172454"/>
                  <a:pt x="110339" y="161508"/>
                </a:cubicBezTo>
                <a:cubicBezTo>
                  <a:pt x="111370" y="153179"/>
                  <a:pt x="112005" y="143898"/>
                  <a:pt x="114226" y="135728"/>
                </a:cubicBezTo>
                <a:cubicBezTo>
                  <a:pt x="118271" y="120656"/>
                  <a:pt x="122793" y="113041"/>
                  <a:pt x="137309" y="105981"/>
                </a:cubicBezTo>
                <a:cubicBezTo>
                  <a:pt x="162216" y="93924"/>
                  <a:pt x="196087" y="105743"/>
                  <a:pt x="220995" y="113041"/>
                </a:cubicBezTo>
                <a:lnTo>
                  <a:pt x="234083" y="100667"/>
                </a:lnTo>
                <a:cubicBezTo>
                  <a:pt x="237494" y="86468"/>
                  <a:pt x="239557" y="75125"/>
                  <a:pt x="249789" y="64019"/>
                </a:cubicBezTo>
                <a:lnTo>
                  <a:pt x="265495" y="78456"/>
                </a:lnTo>
                <a:cubicBezTo>
                  <a:pt x="298811" y="65447"/>
                  <a:pt x="287309" y="23644"/>
                  <a:pt x="312693" y="3496"/>
                </a:cubicBezTo>
                <a:cubicBezTo>
                  <a:pt x="333555" y="-2374"/>
                  <a:pt x="341408" y="-74"/>
                  <a:pt x="361873" y="4685"/>
                </a:cubicBezTo>
                <a:cubicBezTo>
                  <a:pt x="399948" y="6748"/>
                  <a:pt x="438737" y="13014"/>
                  <a:pt x="472767" y="31179"/>
                </a:cubicBezTo>
                <a:cubicBezTo>
                  <a:pt x="424777" y="213861"/>
                  <a:pt x="384480" y="398526"/>
                  <a:pt x="317690" y="575655"/>
                </a:cubicBezTo>
                <a:cubicBezTo>
                  <a:pt x="262878" y="538690"/>
                  <a:pt x="221233" y="444613"/>
                  <a:pt x="187521" y="389245"/>
                </a:cubicBezTo>
                <a:cubicBezTo>
                  <a:pt x="144845" y="318965"/>
                  <a:pt x="84321" y="228298"/>
                  <a:pt x="0" y="20767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E81607A3-0518-79B9-4E8B-036AA64CDDBD}"/>
              </a:ext>
            </a:extLst>
          </p:cNvPr>
          <p:cNvSpPr/>
          <p:nvPr/>
        </p:nvSpPr>
        <p:spPr>
          <a:xfrm>
            <a:off x="3126450" y="1680014"/>
            <a:ext cx="551931" cy="334729"/>
          </a:xfrm>
          <a:custGeom>
            <a:avLst/>
            <a:gdLst>
              <a:gd name="connsiteX0" fmla="*/ 0 w 551931"/>
              <a:gd name="connsiteY0" fmla="*/ 105960 h 334729"/>
              <a:gd name="connsiteX1" fmla="*/ 2618 w 551931"/>
              <a:gd name="connsiteY1" fmla="*/ 103422 h 334729"/>
              <a:gd name="connsiteX2" fmla="*/ 143813 w 551931"/>
              <a:gd name="connsiteY2" fmla="*/ 43057 h 334729"/>
              <a:gd name="connsiteX3" fmla="*/ 266209 w 551931"/>
              <a:gd name="connsiteY3" fmla="*/ 222 h 334729"/>
              <a:gd name="connsiteX4" fmla="*/ 270730 w 551931"/>
              <a:gd name="connsiteY4" fmla="*/ 4665 h 334729"/>
              <a:gd name="connsiteX5" fmla="*/ 397886 w 551931"/>
              <a:gd name="connsiteY5" fmla="*/ 99218 h 334729"/>
              <a:gd name="connsiteX6" fmla="*/ 551932 w 551931"/>
              <a:gd name="connsiteY6" fmla="*/ 334729 h 334729"/>
              <a:gd name="connsiteX7" fmla="*/ 39741 w 551931"/>
              <a:gd name="connsiteY7" fmla="*/ 150382 h 334729"/>
              <a:gd name="connsiteX8" fmla="*/ 0 w 551931"/>
              <a:gd name="connsiteY8" fmla="*/ 105960 h 334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1931" h="334729">
                <a:moveTo>
                  <a:pt x="0" y="105960"/>
                </a:moveTo>
                <a:cubicBezTo>
                  <a:pt x="872" y="105088"/>
                  <a:pt x="1745" y="104295"/>
                  <a:pt x="2618" y="103422"/>
                </a:cubicBezTo>
                <a:cubicBezTo>
                  <a:pt x="83686" y="26796"/>
                  <a:pt x="72581" y="67965"/>
                  <a:pt x="143813" y="43057"/>
                </a:cubicBezTo>
                <a:cubicBezTo>
                  <a:pt x="193787" y="25527"/>
                  <a:pt x="171814" y="-2792"/>
                  <a:pt x="266209" y="222"/>
                </a:cubicBezTo>
                <a:lnTo>
                  <a:pt x="270730" y="4665"/>
                </a:lnTo>
                <a:cubicBezTo>
                  <a:pt x="309202" y="41550"/>
                  <a:pt x="359017" y="63285"/>
                  <a:pt x="397886" y="99218"/>
                </a:cubicBezTo>
                <a:cubicBezTo>
                  <a:pt x="467056" y="163153"/>
                  <a:pt x="500848" y="257309"/>
                  <a:pt x="551932" y="334729"/>
                </a:cubicBezTo>
                <a:cubicBezTo>
                  <a:pt x="341963" y="334174"/>
                  <a:pt x="194342" y="306014"/>
                  <a:pt x="39741" y="150382"/>
                </a:cubicBezTo>
                <a:cubicBezTo>
                  <a:pt x="25701" y="136341"/>
                  <a:pt x="11660" y="121984"/>
                  <a:pt x="0" y="10596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7169DE2B-2150-E66D-3D00-21EBF8EFF22B}"/>
              </a:ext>
            </a:extLst>
          </p:cNvPr>
          <p:cNvSpPr/>
          <p:nvPr/>
        </p:nvSpPr>
        <p:spPr>
          <a:xfrm>
            <a:off x="2842790" y="2301735"/>
            <a:ext cx="666236" cy="911742"/>
          </a:xfrm>
          <a:custGeom>
            <a:avLst/>
            <a:gdLst>
              <a:gd name="connsiteX0" fmla="*/ 1983 w 666236"/>
              <a:gd name="connsiteY0" fmla="*/ 0 h 911742"/>
              <a:gd name="connsiteX1" fmla="*/ 505528 w 666236"/>
              <a:gd name="connsiteY1" fmla="*/ 350451 h 911742"/>
              <a:gd name="connsiteX2" fmla="*/ 666237 w 666236"/>
              <a:gd name="connsiteY2" fmla="*/ 366950 h 911742"/>
              <a:gd name="connsiteX3" fmla="*/ 24273 w 666236"/>
              <a:gd name="connsiteY3" fmla="*/ 911742 h 911742"/>
              <a:gd name="connsiteX4" fmla="*/ 11899 w 666236"/>
              <a:gd name="connsiteY4" fmla="*/ 643233 h 911742"/>
              <a:gd name="connsiteX5" fmla="*/ 0 w 666236"/>
              <a:gd name="connsiteY5" fmla="*/ 104786 h 911742"/>
              <a:gd name="connsiteX6" fmla="*/ 1983 w 666236"/>
              <a:gd name="connsiteY6" fmla="*/ 0 h 911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6236" h="911742">
                <a:moveTo>
                  <a:pt x="1983" y="0"/>
                </a:moveTo>
                <a:cubicBezTo>
                  <a:pt x="150794" y="163168"/>
                  <a:pt x="273428" y="310234"/>
                  <a:pt x="505528" y="350451"/>
                </a:cubicBezTo>
                <a:cubicBezTo>
                  <a:pt x="549711" y="358145"/>
                  <a:pt x="628955" y="347833"/>
                  <a:pt x="666237" y="366950"/>
                </a:cubicBezTo>
                <a:cubicBezTo>
                  <a:pt x="509891" y="606903"/>
                  <a:pt x="300318" y="818617"/>
                  <a:pt x="24273" y="911742"/>
                </a:cubicBezTo>
                <a:cubicBezTo>
                  <a:pt x="15389" y="823138"/>
                  <a:pt x="15151" y="732313"/>
                  <a:pt x="11899" y="643233"/>
                </a:cubicBezTo>
                <a:cubicBezTo>
                  <a:pt x="4997" y="463803"/>
                  <a:pt x="1031" y="284295"/>
                  <a:pt x="0" y="104786"/>
                </a:cubicBezTo>
                <a:cubicBezTo>
                  <a:pt x="1507" y="69804"/>
                  <a:pt x="2459" y="35061"/>
                  <a:pt x="198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C5594164-FB2E-9C9B-6ECE-9E937DA37792}"/>
              </a:ext>
            </a:extLst>
          </p:cNvPr>
          <p:cNvSpPr/>
          <p:nvPr/>
        </p:nvSpPr>
        <p:spPr>
          <a:xfrm>
            <a:off x="2836645" y="2164585"/>
            <a:ext cx="710219" cy="504179"/>
          </a:xfrm>
          <a:custGeom>
            <a:avLst/>
            <a:gdLst>
              <a:gd name="connsiteX0" fmla="*/ 1862 w 710219"/>
              <a:gd name="connsiteY0" fmla="*/ 0 h 504179"/>
              <a:gd name="connsiteX1" fmla="*/ 8842 w 710219"/>
              <a:gd name="connsiteY1" fmla="*/ 66314 h 504179"/>
              <a:gd name="connsiteX2" fmla="*/ 554111 w 710219"/>
              <a:gd name="connsiteY2" fmla="*/ 450081 h 504179"/>
              <a:gd name="connsiteX3" fmla="*/ 710219 w 710219"/>
              <a:gd name="connsiteY3" fmla="*/ 448336 h 504179"/>
              <a:gd name="connsiteX4" fmla="*/ 672382 w 710219"/>
              <a:gd name="connsiteY4" fmla="*/ 504179 h 504179"/>
              <a:gd name="connsiteX5" fmla="*/ 511673 w 710219"/>
              <a:gd name="connsiteY5" fmla="*/ 487680 h 504179"/>
              <a:gd name="connsiteX6" fmla="*/ 8128 w 710219"/>
              <a:gd name="connsiteY6" fmla="*/ 137229 h 504179"/>
              <a:gd name="connsiteX7" fmla="*/ 6145 w 710219"/>
              <a:gd name="connsiteY7" fmla="*/ 242095 h 504179"/>
              <a:gd name="connsiteX8" fmla="*/ 1862 w 710219"/>
              <a:gd name="connsiteY8" fmla="*/ 0 h 50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0219" h="504179">
                <a:moveTo>
                  <a:pt x="1862" y="0"/>
                </a:moveTo>
                <a:cubicBezTo>
                  <a:pt x="5034" y="22131"/>
                  <a:pt x="7890" y="43866"/>
                  <a:pt x="8842" y="66314"/>
                </a:cubicBezTo>
                <a:cubicBezTo>
                  <a:pt x="146627" y="245506"/>
                  <a:pt x="318600" y="419621"/>
                  <a:pt x="554111" y="450081"/>
                </a:cubicBezTo>
                <a:cubicBezTo>
                  <a:pt x="607099" y="456903"/>
                  <a:pt x="657311" y="454047"/>
                  <a:pt x="710219" y="448336"/>
                </a:cubicBezTo>
                <a:cubicBezTo>
                  <a:pt x="698955" y="468008"/>
                  <a:pt x="688643" y="488077"/>
                  <a:pt x="672382" y="504179"/>
                </a:cubicBezTo>
                <a:cubicBezTo>
                  <a:pt x="635100" y="484983"/>
                  <a:pt x="555856" y="495295"/>
                  <a:pt x="511673" y="487680"/>
                </a:cubicBezTo>
                <a:cubicBezTo>
                  <a:pt x="279573" y="447463"/>
                  <a:pt x="156939" y="300398"/>
                  <a:pt x="8128" y="137229"/>
                </a:cubicBezTo>
                <a:cubicBezTo>
                  <a:pt x="8525" y="172290"/>
                  <a:pt x="7573" y="207034"/>
                  <a:pt x="6145" y="242095"/>
                </a:cubicBezTo>
                <a:cubicBezTo>
                  <a:pt x="-4167" y="164675"/>
                  <a:pt x="1544" y="78213"/>
                  <a:pt x="1862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49A42396-E69A-AB48-8784-F7E5C6F9D015}"/>
              </a:ext>
            </a:extLst>
          </p:cNvPr>
          <p:cNvSpPr/>
          <p:nvPr/>
        </p:nvSpPr>
        <p:spPr>
          <a:xfrm>
            <a:off x="7561494" y="202046"/>
            <a:ext cx="1211662" cy="1648418"/>
          </a:xfrm>
          <a:custGeom>
            <a:avLst/>
            <a:gdLst>
              <a:gd name="connsiteX0" fmla="*/ 47202 w 1211662"/>
              <a:gd name="connsiteY0" fmla="*/ 172132 h 1648418"/>
              <a:gd name="connsiteX1" fmla="*/ 329593 w 1211662"/>
              <a:gd name="connsiteY1" fmla="*/ 47277 h 1648418"/>
              <a:gd name="connsiteX2" fmla="*/ 417007 w 1211662"/>
              <a:gd name="connsiteY2" fmla="*/ 0 h 1648418"/>
              <a:gd name="connsiteX3" fmla="*/ 419387 w 1211662"/>
              <a:gd name="connsiteY3" fmla="*/ 2062 h 1648418"/>
              <a:gd name="connsiteX4" fmla="*/ 438425 w 1211662"/>
              <a:gd name="connsiteY4" fmla="*/ 24273 h 1648418"/>
              <a:gd name="connsiteX5" fmla="*/ 586600 w 1211662"/>
              <a:gd name="connsiteY5" fmla="*/ 372185 h 1648418"/>
              <a:gd name="connsiteX6" fmla="*/ 764761 w 1211662"/>
              <a:gd name="connsiteY6" fmla="*/ 592070 h 1648418"/>
              <a:gd name="connsiteX7" fmla="*/ 765872 w 1211662"/>
              <a:gd name="connsiteY7" fmla="*/ 598019 h 1648418"/>
              <a:gd name="connsiteX8" fmla="*/ 858283 w 1211662"/>
              <a:gd name="connsiteY8" fmla="*/ 677501 h 1648418"/>
              <a:gd name="connsiteX9" fmla="*/ 861139 w 1211662"/>
              <a:gd name="connsiteY9" fmla="*/ 692017 h 1648418"/>
              <a:gd name="connsiteX10" fmla="*/ 1015105 w 1211662"/>
              <a:gd name="connsiteY10" fmla="*/ 847411 h 1648418"/>
              <a:gd name="connsiteX11" fmla="*/ 1004794 w 1211662"/>
              <a:gd name="connsiteY11" fmla="*/ 859469 h 1648418"/>
              <a:gd name="connsiteX12" fmla="*/ 1030098 w 1211662"/>
              <a:gd name="connsiteY12" fmla="*/ 903572 h 1648418"/>
              <a:gd name="connsiteX13" fmla="*/ 1016613 w 1211662"/>
              <a:gd name="connsiteY13" fmla="*/ 912219 h 1648418"/>
              <a:gd name="connsiteX14" fmla="*/ 1039299 w 1211662"/>
              <a:gd name="connsiteY14" fmla="*/ 944900 h 1648418"/>
              <a:gd name="connsiteX15" fmla="*/ 1036919 w 1211662"/>
              <a:gd name="connsiteY15" fmla="*/ 948152 h 1648418"/>
              <a:gd name="connsiteX16" fmla="*/ 1029780 w 1211662"/>
              <a:gd name="connsiteY16" fmla="*/ 963620 h 1648418"/>
              <a:gd name="connsiteX17" fmla="*/ 1097205 w 1211662"/>
              <a:gd name="connsiteY17" fmla="*/ 1252199 h 1648418"/>
              <a:gd name="connsiteX18" fmla="*/ 1102520 w 1211662"/>
              <a:gd name="connsiteY18" fmla="*/ 1381099 h 1648418"/>
              <a:gd name="connsiteX19" fmla="*/ 1211589 w 1211662"/>
              <a:gd name="connsiteY19" fmla="*/ 1648419 h 1648418"/>
              <a:gd name="connsiteX20" fmla="*/ 819018 w 1211662"/>
              <a:gd name="connsiteY20" fmla="*/ 1429328 h 1648418"/>
              <a:gd name="connsiteX21" fmla="*/ 569388 w 1211662"/>
              <a:gd name="connsiteY21" fmla="*/ 1389190 h 1648418"/>
              <a:gd name="connsiteX22" fmla="*/ 404633 w 1211662"/>
              <a:gd name="connsiteY22" fmla="*/ 1322479 h 1648418"/>
              <a:gd name="connsiteX23" fmla="*/ 404078 w 1211662"/>
              <a:gd name="connsiteY23" fmla="*/ 1318989 h 1648418"/>
              <a:gd name="connsiteX24" fmla="*/ 341491 w 1211662"/>
              <a:gd name="connsiteY24" fmla="*/ 1263066 h 1648418"/>
              <a:gd name="connsiteX25" fmla="*/ 362671 w 1211662"/>
              <a:gd name="connsiteY25" fmla="*/ 1242997 h 1648418"/>
              <a:gd name="connsiteX26" fmla="*/ 353866 w 1211662"/>
              <a:gd name="connsiteY26" fmla="*/ 1157724 h 1648418"/>
              <a:gd name="connsiteX27" fmla="*/ 224728 w 1211662"/>
              <a:gd name="connsiteY27" fmla="*/ 1108306 h 1648418"/>
              <a:gd name="connsiteX28" fmla="*/ 160158 w 1211662"/>
              <a:gd name="connsiteY28" fmla="*/ 943075 h 1648418"/>
              <a:gd name="connsiteX29" fmla="*/ 152385 w 1211662"/>
              <a:gd name="connsiteY29" fmla="*/ 909046 h 1648418"/>
              <a:gd name="connsiteX30" fmla="*/ 108678 w 1211662"/>
              <a:gd name="connsiteY30" fmla="*/ 884614 h 1648418"/>
              <a:gd name="connsiteX31" fmla="*/ 75203 w 1211662"/>
              <a:gd name="connsiteY31" fmla="*/ 757379 h 1648418"/>
              <a:gd name="connsiteX32" fmla="*/ 243 w 1211662"/>
              <a:gd name="connsiteY32" fmla="*/ 606824 h 1648418"/>
              <a:gd name="connsiteX33" fmla="*/ 47202 w 1211662"/>
              <a:gd name="connsiteY33" fmla="*/ 172132 h 1648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11662" h="1648418">
                <a:moveTo>
                  <a:pt x="47202" y="172132"/>
                </a:moveTo>
                <a:cubicBezTo>
                  <a:pt x="146673" y="159202"/>
                  <a:pt x="242179" y="92967"/>
                  <a:pt x="329593" y="47277"/>
                </a:cubicBezTo>
                <a:cubicBezTo>
                  <a:pt x="357674" y="32602"/>
                  <a:pt x="393290" y="20783"/>
                  <a:pt x="417007" y="0"/>
                </a:cubicBezTo>
                <a:lnTo>
                  <a:pt x="419387" y="2062"/>
                </a:lnTo>
                <a:cubicBezTo>
                  <a:pt x="427002" y="8805"/>
                  <a:pt x="433189" y="15547"/>
                  <a:pt x="438425" y="24273"/>
                </a:cubicBezTo>
                <a:cubicBezTo>
                  <a:pt x="467616" y="72819"/>
                  <a:pt x="596040" y="331492"/>
                  <a:pt x="586600" y="372185"/>
                </a:cubicBezTo>
                <a:cubicBezTo>
                  <a:pt x="614284" y="390747"/>
                  <a:pt x="758336" y="562958"/>
                  <a:pt x="764761" y="592070"/>
                </a:cubicBezTo>
                <a:cubicBezTo>
                  <a:pt x="765157" y="594053"/>
                  <a:pt x="765475" y="596036"/>
                  <a:pt x="765872" y="598019"/>
                </a:cubicBezTo>
                <a:cubicBezTo>
                  <a:pt x="796966" y="611345"/>
                  <a:pt x="844798" y="645375"/>
                  <a:pt x="858283" y="677501"/>
                </a:cubicBezTo>
                <a:cubicBezTo>
                  <a:pt x="860187" y="682102"/>
                  <a:pt x="860663" y="687099"/>
                  <a:pt x="861139" y="692017"/>
                </a:cubicBezTo>
                <a:cubicBezTo>
                  <a:pt x="914444" y="710579"/>
                  <a:pt x="989643" y="797120"/>
                  <a:pt x="1015105" y="847411"/>
                </a:cubicBezTo>
                <a:lnTo>
                  <a:pt x="1004794" y="859469"/>
                </a:lnTo>
                <a:cubicBezTo>
                  <a:pt x="1008760" y="877396"/>
                  <a:pt x="1029146" y="887390"/>
                  <a:pt x="1030098" y="903572"/>
                </a:cubicBezTo>
                <a:lnTo>
                  <a:pt x="1016613" y="912219"/>
                </a:lnTo>
                <a:cubicBezTo>
                  <a:pt x="1019151" y="927925"/>
                  <a:pt x="1028511" y="933874"/>
                  <a:pt x="1039299" y="944900"/>
                </a:cubicBezTo>
                <a:cubicBezTo>
                  <a:pt x="1038506" y="946010"/>
                  <a:pt x="1037634" y="947042"/>
                  <a:pt x="1036919" y="948152"/>
                </a:cubicBezTo>
                <a:cubicBezTo>
                  <a:pt x="1033509" y="953150"/>
                  <a:pt x="1031763" y="957988"/>
                  <a:pt x="1029780" y="963620"/>
                </a:cubicBezTo>
                <a:cubicBezTo>
                  <a:pt x="1065872" y="1053256"/>
                  <a:pt x="1090939" y="1155186"/>
                  <a:pt x="1097205" y="1252199"/>
                </a:cubicBezTo>
                <a:cubicBezTo>
                  <a:pt x="1099982" y="1294716"/>
                  <a:pt x="1090860" y="1339534"/>
                  <a:pt x="1102520" y="1381099"/>
                </a:cubicBezTo>
                <a:cubicBezTo>
                  <a:pt x="1128062" y="1472162"/>
                  <a:pt x="1214524" y="1551565"/>
                  <a:pt x="1211589" y="1648419"/>
                </a:cubicBezTo>
                <a:cubicBezTo>
                  <a:pt x="1175894" y="1587340"/>
                  <a:pt x="895645" y="1449476"/>
                  <a:pt x="819018" y="1429328"/>
                </a:cubicBezTo>
                <a:cubicBezTo>
                  <a:pt x="736998" y="1407752"/>
                  <a:pt x="651249" y="1408783"/>
                  <a:pt x="569388" y="1389190"/>
                </a:cubicBezTo>
                <a:cubicBezTo>
                  <a:pt x="507277" y="1380306"/>
                  <a:pt x="456828" y="1355319"/>
                  <a:pt x="404633" y="1322479"/>
                </a:cubicBezTo>
                <a:cubicBezTo>
                  <a:pt x="404474" y="1321289"/>
                  <a:pt x="404395" y="1320099"/>
                  <a:pt x="404078" y="1318989"/>
                </a:cubicBezTo>
                <a:cubicBezTo>
                  <a:pt x="397335" y="1296620"/>
                  <a:pt x="360450" y="1276154"/>
                  <a:pt x="341491" y="1263066"/>
                </a:cubicBezTo>
                <a:cubicBezTo>
                  <a:pt x="348948" y="1257117"/>
                  <a:pt x="357515" y="1251167"/>
                  <a:pt x="362671" y="1242997"/>
                </a:cubicBezTo>
                <a:cubicBezTo>
                  <a:pt x="374728" y="1223959"/>
                  <a:pt x="359736" y="1179221"/>
                  <a:pt x="353866" y="1157724"/>
                </a:cubicBezTo>
                <a:cubicBezTo>
                  <a:pt x="325944" y="1127582"/>
                  <a:pt x="263199" y="1118380"/>
                  <a:pt x="224728" y="1108306"/>
                </a:cubicBezTo>
                <a:cubicBezTo>
                  <a:pt x="152940" y="1071341"/>
                  <a:pt x="187604" y="1002806"/>
                  <a:pt x="160158" y="943075"/>
                </a:cubicBezTo>
                <a:cubicBezTo>
                  <a:pt x="162062" y="932684"/>
                  <a:pt x="157461" y="918406"/>
                  <a:pt x="152385" y="909046"/>
                </a:cubicBezTo>
                <a:cubicBezTo>
                  <a:pt x="142469" y="890643"/>
                  <a:pt x="126922" y="889929"/>
                  <a:pt x="108678" y="884614"/>
                </a:cubicBezTo>
                <a:cubicBezTo>
                  <a:pt x="81152" y="861928"/>
                  <a:pt x="83770" y="791092"/>
                  <a:pt x="75203" y="757379"/>
                </a:cubicBezTo>
                <a:cubicBezTo>
                  <a:pt x="60052" y="697966"/>
                  <a:pt x="3812" y="674011"/>
                  <a:pt x="243" y="606824"/>
                </a:cubicBezTo>
                <a:cubicBezTo>
                  <a:pt x="-5072" y="513222"/>
                  <a:pt x="79011" y="231704"/>
                  <a:pt x="47202" y="172132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88575702-5D5B-F584-30EB-D4C02D6203F5}"/>
              </a:ext>
            </a:extLst>
          </p:cNvPr>
          <p:cNvSpPr/>
          <p:nvPr/>
        </p:nvSpPr>
        <p:spPr>
          <a:xfrm>
            <a:off x="7561422" y="202046"/>
            <a:ext cx="587167" cy="942996"/>
          </a:xfrm>
          <a:custGeom>
            <a:avLst/>
            <a:gdLst>
              <a:gd name="connsiteX0" fmla="*/ 47274 w 587167"/>
              <a:gd name="connsiteY0" fmla="*/ 172132 h 942996"/>
              <a:gd name="connsiteX1" fmla="*/ 329665 w 587167"/>
              <a:gd name="connsiteY1" fmla="*/ 47277 h 942996"/>
              <a:gd name="connsiteX2" fmla="*/ 417080 w 587167"/>
              <a:gd name="connsiteY2" fmla="*/ 0 h 942996"/>
              <a:gd name="connsiteX3" fmla="*/ 419459 w 587167"/>
              <a:gd name="connsiteY3" fmla="*/ 2062 h 942996"/>
              <a:gd name="connsiteX4" fmla="*/ 438497 w 587167"/>
              <a:gd name="connsiteY4" fmla="*/ 24273 h 942996"/>
              <a:gd name="connsiteX5" fmla="*/ 586673 w 587167"/>
              <a:gd name="connsiteY5" fmla="*/ 372185 h 942996"/>
              <a:gd name="connsiteX6" fmla="*/ 539714 w 587167"/>
              <a:gd name="connsiteY6" fmla="*/ 389636 h 942996"/>
              <a:gd name="connsiteX7" fmla="*/ 511157 w 587167"/>
              <a:gd name="connsiteY7" fmla="*/ 401535 h 942996"/>
              <a:gd name="connsiteX8" fmla="*/ 478952 w 587167"/>
              <a:gd name="connsiteY8" fmla="*/ 394237 h 942996"/>
              <a:gd name="connsiteX9" fmla="*/ 465943 w 587167"/>
              <a:gd name="connsiteY9" fmla="*/ 408515 h 942996"/>
              <a:gd name="connsiteX10" fmla="*/ 429771 w 587167"/>
              <a:gd name="connsiteY10" fmla="*/ 396300 h 942996"/>
              <a:gd name="connsiteX11" fmla="*/ 430565 w 587167"/>
              <a:gd name="connsiteY11" fmla="*/ 402090 h 942996"/>
              <a:gd name="connsiteX12" fmla="*/ 431041 w 587167"/>
              <a:gd name="connsiteY12" fmla="*/ 421921 h 942996"/>
              <a:gd name="connsiteX13" fmla="*/ 373293 w 587167"/>
              <a:gd name="connsiteY13" fmla="*/ 410816 h 942996"/>
              <a:gd name="connsiteX14" fmla="*/ 373611 w 587167"/>
              <a:gd name="connsiteY14" fmla="*/ 442704 h 942996"/>
              <a:gd name="connsiteX15" fmla="*/ 438180 w 587167"/>
              <a:gd name="connsiteY15" fmla="*/ 512429 h 942996"/>
              <a:gd name="connsiteX16" fmla="*/ 389475 w 587167"/>
              <a:gd name="connsiteY16" fmla="*/ 546300 h 942996"/>
              <a:gd name="connsiteX17" fmla="*/ 431120 w 587167"/>
              <a:gd name="connsiteY17" fmla="*/ 604920 h 942996"/>
              <a:gd name="connsiteX18" fmla="*/ 431120 w 587167"/>
              <a:gd name="connsiteY18" fmla="*/ 609838 h 942996"/>
              <a:gd name="connsiteX19" fmla="*/ 386778 w 587167"/>
              <a:gd name="connsiteY19" fmla="*/ 581202 h 942996"/>
              <a:gd name="connsiteX20" fmla="*/ 376863 w 587167"/>
              <a:gd name="connsiteY20" fmla="*/ 582947 h 942996"/>
              <a:gd name="connsiteX21" fmla="*/ 392331 w 587167"/>
              <a:gd name="connsiteY21" fmla="*/ 628479 h 942996"/>
              <a:gd name="connsiteX22" fmla="*/ 319433 w 587167"/>
              <a:gd name="connsiteY22" fmla="*/ 578743 h 942996"/>
              <a:gd name="connsiteX23" fmla="*/ 380432 w 587167"/>
              <a:gd name="connsiteY23" fmla="*/ 697411 h 942996"/>
              <a:gd name="connsiteX24" fmla="*/ 369803 w 587167"/>
              <a:gd name="connsiteY24" fmla="*/ 739690 h 942996"/>
              <a:gd name="connsiteX25" fmla="*/ 369010 w 587167"/>
              <a:gd name="connsiteY25" fmla="*/ 753731 h 942996"/>
              <a:gd name="connsiteX26" fmla="*/ 296429 w 587167"/>
              <a:gd name="connsiteY26" fmla="*/ 757617 h 942996"/>
              <a:gd name="connsiteX27" fmla="*/ 264462 w 587167"/>
              <a:gd name="connsiteY27" fmla="*/ 716845 h 942996"/>
              <a:gd name="connsiteX28" fmla="*/ 257402 w 587167"/>
              <a:gd name="connsiteY28" fmla="*/ 716845 h 942996"/>
              <a:gd name="connsiteX29" fmla="*/ 260971 w 587167"/>
              <a:gd name="connsiteY29" fmla="*/ 746671 h 942996"/>
              <a:gd name="connsiteX30" fmla="*/ 252722 w 587167"/>
              <a:gd name="connsiteY30" fmla="*/ 748575 h 942996"/>
              <a:gd name="connsiteX31" fmla="*/ 171257 w 587167"/>
              <a:gd name="connsiteY31" fmla="*/ 687258 h 942996"/>
              <a:gd name="connsiteX32" fmla="*/ 219485 w 587167"/>
              <a:gd name="connsiteY32" fmla="*/ 760870 h 942996"/>
              <a:gd name="connsiteX33" fmla="*/ 216709 w 587167"/>
              <a:gd name="connsiteY33" fmla="*/ 769040 h 942996"/>
              <a:gd name="connsiteX34" fmla="*/ 200448 w 587167"/>
              <a:gd name="connsiteY34" fmla="*/ 776338 h 942996"/>
              <a:gd name="connsiteX35" fmla="*/ 179823 w 587167"/>
              <a:gd name="connsiteY35" fmla="*/ 776179 h 942996"/>
              <a:gd name="connsiteX36" fmla="*/ 160151 w 587167"/>
              <a:gd name="connsiteY36" fmla="*/ 942996 h 942996"/>
              <a:gd name="connsiteX37" fmla="*/ 152378 w 587167"/>
              <a:gd name="connsiteY37" fmla="*/ 908966 h 942996"/>
              <a:gd name="connsiteX38" fmla="*/ 108671 w 587167"/>
              <a:gd name="connsiteY38" fmla="*/ 884535 h 942996"/>
              <a:gd name="connsiteX39" fmla="*/ 75196 w 587167"/>
              <a:gd name="connsiteY39" fmla="*/ 757300 h 942996"/>
              <a:gd name="connsiteX40" fmla="*/ 236 w 587167"/>
              <a:gd name="connsiteY40" fmla="*/ 606744 h 942996"/>
              <a:gd name="connsiteX41" fmla="*/ 47274 w 587167"/>
              <a:gd name="connsiteY41" fmla="*/ 172132 h 942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87167" h="942996">
                <a:moveTo>
                  <a:pt x="47274" y="172132"/>
                </a:moveTo>
                <a:cubicBezTo>
                  <a:pt x="146746" y="159202"/>
                  <a:pt x="242251" y="92967"/>
                  <a:pt x="329665" y="47277"/>
                </a:cubicBezTo>
                <a:cubicBezTo>
                  <a:pt x="357746" y="32602"/>
                  <a:pt x="393362" y="20783"/>
                  <a:pt x="417080" y="0"/>
                </a:cubicBezTo>
                <a:lnTo>
                  <a:pt x="419459" y="2062"/>
                </a:lnTo>
                <a:cubicBezTo>
                  <a:pt x="427075" y="8805"/>
                  <a:pt x="433262" y="15547"/>
                  <a:pt x="438497" y="24273"/>
                </a:cubicBezTo>
                <a:cubicBezTo>
                  <a:pt x="467688" y="72819"/>
                  <a:pt x="596113" y="331492"/>
                  <a:pt x="586673" y="372185"/>
                </a:cubicBezTo>
                <a:cubicBezTo>
                  <a:pt x="571126" y="377579"/>
                  <a:pt x="554230" y="382101"/>
                  <a:pt x="539714" y="389636"/>
                </a:cubicBezTo>
                <a:cubicBezTo>
                  <a:pt x="528767" y="399631"/>
                  <a:pt x="525277" y="399155"/>
                  <a:pt x="511157" y="401535"/>
                </a:cubicBezTo>
                <a:cubicBezTo>
                  <a:pt x="503939" y="399234"/>
                  <a:pt x="485060" y="390906"/>
                  <a:pt x="478952" y="394237"/>
                </a:cubicBezTo>
                <a:cubicBezTo>
                  <a:pt x="472289" y="397886"/>
                  <a:pt x="470068" y="402328"/>
                  <a:pt x="465943" y="408515"/>
                </a:cubicBezTo>
                <a:cubicBezTo>
                  <a:pt x="451823" y="408357"/>
                  <a:pt x="442066" y="402645"/>
                  <a:pt x="429771" y="396300"/>
                </a:cubicBezTo>
                <a:lnTo>
                  <a:pt x="430565" y="402090"/>
                </a:lnTo>
                <a:cubicBezTo>
                  <a:pt x="431517" y="408912"/>
                  <a:pt x="431358" y="415099"/>
                  <a:pt x="431041" y="421921"/>
                </a:cubicBezTo>
                <a:cubicBezTo>
                  <a:pt x="409782" y="429298"/>
                  <a:pt x="395821" y="406453"/>
                  <a:pt x="373293" y="410816"/>
                </a:cubicBezTo>
                <a:cubicBezTo>
                  <a:pt x="369089" y="423587"/>
                  <a:pt x="367344" y="429536"/>
                  <a:pt x="373611" y="442704"/>
                </a:cubicBezTo>
                <a:cubicBezTo>
                  <a:pt x="387254" y="471419"/>
                  <a:pt x="422870" y="484586"/>
                  <a:pt x="438180" y="512429"/>
                </a:cubicBezTo>
                <a:cubicBezTo>
                  <a:pt x="428106" y="529245"/>
                  <a:pt x="406847" y="538050"/>
                  <a:pt x="389475" y="546300"/>
                </a:cubicBezTo>
                <a:cubicBezTo>
                  <a:pt x="405737" y="561689"/>
                  <a:pt x="429930" y="580568"/>
                  <a:pt x="431120" y="604920"/>
                </a:cubicBezTo>
                <a:cubicBezTo>
                  <a:pt x="431199" y="606586"/>
                  <a:pt x="431120" y="608172"/>
                  <a:pt x="431120" y="609838"/>
                </a:cubicBezTo>
                <a:cubicBezTo>
                  <a:pt x="417000" y="597543"/>
                  <a:pt x="403436" y="589611"/>
                  <a:pt x="386778" y="581202"/>
                </a:cubicBezTo>
                <a:lnTo>
                  <a:pt x="376863" y="582947"/>
                </a:lnTo>
                <a:cubicBezTo>
                  <a:pt x="379084" y="596750"/>
                  <a:pt x="394631" y="617532"/>
                  <a:pt x="392331" y="628479"/>
                </a:cubicBezTo>
                <a:cubicBezTo>
                  <a:pt x="365757" y="616263"/>
                  <a:pt x="346799" y="591990"/>
                  <a:pt x="319433" y="578743"/>
                </a:cubicBezTo>
                <a:cubicBezTo>
                  <a:pt x="346085" y="607141"/>
                  <a:pt x="381225" y="656718"/>
                  <a:pt x="380432" y="697411"/>
                </a:cubicBezTo>
                <a:cubicBezTo>
                  <a:pt x="380194" y="710975"/>
                  <a:pt x="373848" y="726761"/>
                  <a:pt x="369803" y="739690"/>
                </a:cubicBezTo>
                <a:lnTo>
                  <a:pt x="369010" y="753731"/>
                </a:lnTo>
                <a:cubicBezTo>
                  <a:pt x="349179" y="765629"/>
                  <a:pt x="318798" y="759125"/>
                  <a:pt x="296429" y="757617"/>
                </a:cubicBezTo>
                <a:cubicBezTo>
                  <a:pt x="290797" y="737707"/>
                  <a:pt x="279295" y="730806"/>
                  <a:pt x="264462" y="716845"/>
                </a:cubicBezTo>
                <a:lnTo>
                  <a:pt x="257402" y="716845"/>
                </a:lnTo>
                <a:lnTo>
                  <a:pt x="260971" y="746671"/>
                </a:lnTo>
                <a:lnTo>
                  <a:pt x="252722" y="748575"/>
                </a:lnTo>
                <a:cubicBezTo>
                  <a:pt x="225514" y="721129"/>
                  <a:pt x="207666" y="701694"/>
                  <a:pt x="171257" y="687258"/>
                </a:cubicBezTo>
                <a:cubicBezTo>
                  <a:pt x="192515" y="709389"/>
                  <a:pt x="214805" y="729061"/>
                  <a:pt x="219485" y="760870"/>
                </a:cubicBezTo>
                <a:lnTo>
                  <a:pt x="216709" y="769040"/>
                </a:lnTo>
                <a:lnTo>
                  <a:pt x="200448" y="776338"/>
                </a:lnTo>
                <a:lnTo>
                  <a:pt x="179823" y="776179"/>
                </a:lnTo>
                <a:cubicBezTo>
                  <a:pt x="153250" y="825598"/>
                  <a:pt x="225434" y="910791"/>
                  <a:pt x="160151" y="942996"/>
                </a:cubicBezTo>
                <a:cubicBezTo>
                  <a:pt x="162055" y="932605"/>
                  <a:pt x="157455" y="918327"/>
                  <a:pt x="152378" y="908966"/>
                </a:cubicBezTo>
                <a:cubicBezTo>
                  <a:pt x="142462" y="890563"/>
                  <a:pt x="126915" y="889849"/>
                  <a:pt x="108671" y="884535"/>
                </a:cubicBezTo>
                <a:cubicBezTo>
                  <a:pt x="81145" y="861848"/>
                  <a:pt x="83763" y="791013"/>
                  <a:pt x="75196" y="757300"/>
                </a:cubicBezTo>
                <a:cubicBezTo>
                  <a:pt x="60045" y="697887"/>
                  <a:pt x="3805" y="673931"/>
                  <a:pt x="236" y="606744"/>
                </a:cubicBezTo>
                <a:cubicBezTo>
                  <a:pt x="-5000" y="513222"/>
                  <a:pt x="79083" y="231704"/>
                  <a:pt x="47274" y="17213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D6C1CF58-403A-10A7-1D3E-7992FFFA6188}"/>
              </a:ext>
            </a:extLst>
          </p:cNvPr>
          <p:cNvSpPr/>
          <p:nvPr/>
        </p:nvSpPr>
        <p:spPr>
          <a:xfrm>
            <a:off x="8130723" y="894142"/>
            <a:ext cx="642274" cy="956401"/>
          </a:xfrm>
          <a:custGeom>
            <a:avLst/>
            <a:gdLst>
              <a:gd name="connsiteX0" fmla="*/ 291752 w 642274"/>
              <a:gd name="connsiteY0" fmla="*/ 0 h 956401"/>
              <a:gd name="connsiteX1" fmla="*/ 445717 w 642274"/>
              <a:gd name="connsiteY1" fmla="*/ 155394 h 956401"/>
              <a:gd name="connsiteX2" fmla="*/ 435406 w 642274"/>
              <a:gd name="connsiteY2" fmla="*/ 167452 h 956401"/>
              <a:gd name="connsiteX3" fmla="*/ 460710 w 642274"/>
              <a:gd name="connsiteY3" fmla="*/ 211555 h 956401"/>
              <a:gd name="connsiteX4" fmla="*/ 447225 w 642274"/>
              <a:gd name="connsiteY4" fmla="*/ 220202 h 956401"/>
              <a:gd name="connsiteX5" fmla="*/ 469912 w 642274"/>
              <a:gd name="connsiteY5" fmla="*/ 252883 h 956401"/>
              <a:gd name="connsiteX6" fmla="*/ 467531 w 642274"/>
              <a:gd name="connsiteY6" fmla="*/ 256135 h 956401"/>
              <a:gd name="connsiteX7" fmla="*/ 460393 w 642274"/>
              <a:gd name="connsiteY7" fmla="*/ 271603 h 956401"/>
              <a:gd name="connsiteX8" fmla="*/ 527818 w 642274"/>
              <a:gd name="connsiteY8" fmla="*/ 560182 h 956401"/>
              <a:gd name="connsiteX9" fmla="*/ 533132 w 642274"/>
              <a:gd name="connsiteY9" fmla="*/ 689082 h 956401"/>
              <a:gd name="connsiteX10" fmla="*/ 642202 w 642274"/>
              <a:gd name="connsiteY10" fmla="*/ 956402 h 956401"/>
              <a:gd name="connsiteX11" fmla="*/ 249630 w 642274"/>
              <a:gd name="connsiteY11" fmla="*/ 737311 h 956401"/>
              <a:gd name="connsiteX12" fmla="*/ 0 w 642274"/>
              <a:gd name="connsiteY12" fmla="*/ 697173 h 956401"/>
              <a:gd name="connsiteX13" fmla="*/ 79085 w 642274"/>
              <a:gd name="connsiteY13" fmla="*/ 515126 h 956401"/>
              <a:gd name="connsiteX14" fmla="*/ 291752 w 642274"/>
              <a:gd name="connsiteY14" fmla="*/ 0 h 95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2274" h="956401">
                <a:moveTo>
                  <a:pt x="291752" y="0"/>
                </a:moveTo>
                <a:cubicBezTo>
                  <a:pt x="345057" y="18562"/>
                  <a:pt x="420255" y="105103"/>
                  <a:pt x="445717" y="155394"/>
                </a:cubicBezTo>
                <a:lnTo>
                  <a:pt x="435406" y="167452"/>
                </a:lnTo>
                <a:cubicBezTo>
                  <a:pt x="439372" y="185379"/>
                  <a:pt x="459758" y="195373"/>
                  <a:pt x="460710" y="211555"/>
                </a:cubicBezTo>
                <a:lnTo>
                  <a:pt x="447225" y="220202"/>
                </a:lnTo>
                <a:cubicBezTo>
                  <a:pt x="449763" y="235908"/>
                  <a:pt x="459124" y="241857"/>
                  <a:pt x="469912" y="252883"/>
                </a:cubicBezTo>
                <a:cubicBezTo>
                  <a:pt x="469118" y="253993"/>
                  <a:pt x="468246" y="255025"/>
                  <a:pt x="467531" y="256135"/>
                </a:cubicBezTo>
                <a:cubicBezTo>
                  <a:pt x="464121" y="261132"/>
                  <a:pt x="462376" y="265971"/>
                  <a:pt x="460393" y="271603"/>
                </a:cubicBezTo>
                <a:cubicBezTo>
                  <a:pt x="496485" y="361239"/>
                  <a:pt x="521551" y="463169"/>
                  <a:pt x="527818" y="560182"/>
                </a:cubicBezTo>
                <a:cubicBezTo>
                  <a:pt x="530594" y="602699"/>
                  <a:pt x="521472" y="647517"/>
                  <a:pt x="533132" y="689082"/>
                </a:cubicBezTo>
                <a:cubicBezTo>
                  <a:pt x="558674" y="780145"/>
                  <a:pt x="645137" y="859548"/>
                  <a:pt x="642202" y="956402"/>
                </a:cubicBezTo>
                <a:cubicBezTo>
                  <a:pt x="606506" y="895323"/>
                  <a:pt x="326257" y="757459"/>
                  <a:pt x="249630" y="737311"/>
                </a:cubicBezTo>
                <a:cubicBezTo>
                  <a:pt x="167610" y="715735"/>
                  <a:pt x="81861" y="716766"/>
                  <a:pt x="0" y="697173"/>
                </a:cubicBezTo>
                <a:cubicBezTo>
                  <a:pt x="33712" y="644423"/>
                  <a:pt x="54257" y="573349"/>
                  <a:pt x="79085" y="515126"/>
                </a:cubicBezTo>
                <a:cubicBezTo>
                  <a:pt x="151984" y="344263"/>
                  <a:pt x="222898" y="172528"/>
                  <a:pt x="29175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A0C1BCF4-F25E-A2CD-6950-8B92E2011D1A}"/>
              </a:ext>
            </a:extLst>
          </p:cNvPr>
          <p:cNvSpPr/>
          <p:nvPr/>
        </p:nvSpPr>
        <p:spPr>
          <a:xfrm>
            <a:off x="7721335" y="889462"/>
            <a:ext cx="275994" cy="635142"/>
          </a:xfrm>
          <a:custGeom>
            <a:avLst/>
            <a:gdLst>
              <a:gd name="connsiteX0" fmla="*/ 11184 w 275994"/>
              <a:gd name="connsiteY0" fmla="*/ 0 h 635142"/>
              <a:gd name="connsiteX1" fmla="*/ 92650 w 275994"/>
              <a:gd name="connsiteY1" fmla="*/ 61317 h 635142"/>
              <a:gd name="connsiteX2" fmla="*/ 100899 w 275994"/>
              <a:gd name="connsiteY2" fmla="*/ 59413 h 635142"/>
              <a:gd name="connsiteX3" fmla="*/ 97329 w 275994"/>
              <a:gd name="connsiteY3" fmla="*/ 29588 h 635142"/>
              <a:gd name="connsiteX4" fmla="*/ 104389 w 275994"/>
              <a:gd name="connsiteY4" fmla="*/ 29588 h 635142"/>
              <a:gd name="connsiteX5" fmla="*/ 136357 w 275994"/>
              <a:gd name="connsiteY5" fmla="*/ 70360 h 635142"/>
              <a:gd name="connsiteX6" fmla="*/ 275886 w 275994"/>
              <a:gd name="connsiteY6" fmla="*/ 555105 h 635142"/>
              <a:gd name="connsiteX7" fmla="*/ 261529 w 275994"/>
              <a:gd name="connsiteY7" fmla="*/ 625703 h 635142"/>
              <a:gd name="connsiteX8" fmla="*/ 244474 w 275994"/>
              <a:gd name="connsiteY8" fmla="*/ 635142 h 635142"/>
              <a:gd name="connsiteX9" fmla="*/ 243919 w 275994"/>
              <a:gd name="connsiteY9" fmla="*/ 631652 h 635142"/>
              <a:gd name="connsiteX10" fmla="*/ 181333 w 275994"/>
              <a:gd name="connsiteY10" fmla="*/ 575729 h 635142"/>
              <a:gd name="connsiteX11" fmla="*/ 202512 w 275994"/>
              <a:gd name="connsiteY11" fmla="*/ 555660 h 635142"/>
              <a:gd name="connsiteX12" fmla="*/ 193708 w 275994"/>
              <a:gd name="connsiteY12" fmla="*/ 470387 h 635142"/>
              <a:gd name="connsiteX13" fmla="*/ 64569 w 275994"/>
              <a:gd name="connsiteY13" fmla="*/ 420969 h 635142"/>
              <a:gd name="connsiteX14" fmla="*/ 0 w 275994"/>
              <a:gd name="connsiteY14" fmla="*/ 255738 h 635142"/>
              <a:gd name="connsiteX15" fmla="*/ 19672 w 275994"/>
              <a:gd name="connsiteY15" fmla="*/ 88921 h 635142"/>
              <a:gd name="connsiteX16" fmla="*/ 40296 w 275994"/>
              <a:gd name="connsiteY16" fmla="*/ 89080 h 635142"/>
              <a:gd name="connsiteX17" fmla="*/ 56558 w 275994"/>
              <a:gd name="connsiteY17" fmla="*/ 81782 h 635142"/>
              <a:gd name="connsiteX18" fmla="*/ 59334 w 275994"/>
              <a:gd name="connsiteY18" fmla="*/ 73612 h 635142"/>
              <a:gd name="connsiteX19" fmla="*/ 11184 w 275994"/>
              <a:gd name="connsiteY19" fmla="*/ 0 h 635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75994" h="635142">
                <a:moveTo>
                  <a:pt x="11184" y="0"/>
                </a:moveTo>
                <a:cubicBezTo>
                  <a:pt x="47594" y="14516"/>
                  <a:pt x="65442" y="33950"/>
                  <a:pt x="92650" y="61317"/>
                </a:cubicBezTo>
                <a:lnTo>
                  <a:pt x="100899" y="59413"/>
                </a:lnTo>
                <a:lnTo>
                  <a:pt x="97329" y="29588"/>
                </a:lnTo>
                <a:lnTo>
                  <a:pt x="104389" y="29588"/>
                </a:lnTo>
                <a:cubicBezTo>
                  <a:pt x="119223" y="43549"/>
                  <a:pt x="130804" y="50450"/>
                  <a:pt x="136357" y="70360"/>
                </a:cubicBezTo>
                <a:cubicBezTo>
                  <a:pt x="186251" y="118350"/>
                  <a:pt x="273507" y="477685"/>
                  <a:pt x="275886" y="555105"/>
                </a:cubicBezTo>
                <a:cubicBezTo>
                  <a:pt x="276601" y="580409"/>
                  <a:pt x="273983" y="603413"/>
                  <a:pt x="261529" y="625703"/>
                </a:cubicBezTo>
                <a:lnTo>
                  <a:pt x="244474" y="635142"/>
                </a:lnTo>
                <a:cubicBezTo>
                  <a:pt x="244316" y="633952"/>
                  <a:pt x="244236" y="632762"/>
                  <a:pt x="243919" y="631652"/>
                </a:cubicBezTo>
                <a:cubicBezTo>
                  <a:pt x="237177" y="609283"/>
                  <a:pt x="200291" y="588817"/>
                  <a:pt x="181333" y="575729"/>
                </a:cubicBezTo>
                <a:cubicBezTo>
                  <a:pt x="188790" y="569780"/>
                  <a:pt x="197357" y="563830"/>
                  <a:pt x="202512" y="555660"/>
                </a:cubicBezTo>
                <a:cubicBezTo>
                  <a:pt x="214570" y="536623"/>
                  <a:pt x="199577" y="491884"/>
                  <a:pt x="193708" y="470387"/>
                </a:cubicBezTo>
                <a:cubicBezTo>
                  <a:pt x="165786" y="440245"/>
                  <a:pt x="103041" y="431043"/>
                  <a:pt x="64569" y="420969"/>
                </a:cubicBezTo>
                <a:cubicBezTo>
                  <a:pt x="-7219" y="384004"/>
                  <a:pt x="27446" y="315469"/>
                  <a:pt x="0" y="255738"/>
                </a:cubicBezTo>
                <a:cubicBezTo>
                  <a:pt x="65283" y="223533"/>
                  <a:pt x="-6901" y="138340"/>
                  <a:pt x="19672" y="88921"/>
                </a:cubicBezTo>
                <a:lnTo>
                  <a:pt x="40296" y="89080"/>
                </a:lnTo>
                <a:lnTo>
                  <a:pt x="56558" y="81782"/>
                </a:lnTo>
                <a:lnTo>
                  <a:pt x="59334" y="73612"/>
                </a:lnTo>
                <a:cubicBezTo>
                  <a:pt x="54812" y="41803"/>
                  <a:pt x="32443" y="22131"/>
                  <a:pt x="1118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FF999AAF-4DFB-159F-E947-7C7D7DA99CAF}"/>
              </a:ext>
            </a:extLst>
          </p:cNvPr>
          <p:cNvSpPr/>
          <p:nvPr/>
        </p:nvSpPr>
        <p:spPr>
          <a:xfrm>
            <a:off x="7721414" y="978384"/>
            <a:ext cx="71597" cy="332126"/>
          </a:xfrm>
          <a:custGeom>
            <a:avLst/>
            <a:gdLst>
              <a:gd name="connsiteX0" fmla="*/ 0 w 71597"/>
              <a:gd name="connsiteY0" fmla="*/ 166817 h 332126"/>
              <a:gd name="connsiteX1" fmla="*/ 19673 w 71597"/>
              <a:gd name="connsiteY1" fmla="*/ 0 h 332126"/>
              <a:gd name="connsiteX2" fmla="*/ 40296 w 71597"/>
              <a:gd name="connsiteY2" fmla="*/ 159 h 332126"/>
              <a:gd name="connsiteX3" fmla="*/ 64569 w 71597"/>
              <a:gd name="connsiteY3" fmla="*/ 332127 h 332126"/>
              <a:gd name="connsiteX4" fmla="*/ 0 w 71597"/>
              <a:gd name="connsiteY4" fmla="*/ 166817 h 332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597" h="332126">
                <a:moveTo>
                  <a:pt x="0" y="166817"/>
                </a:moveTo>
                <a:cubicBezTo>
                  <a:pt x="65283" y="134612"/>
                  <a:pt x="-6901" y="49418"/>
                  <a:pt x="19673" y="0"/>
                </a:cubicBezTo>
                <a:lnTo>
                  <a:pt x="40296" y="159"/>
                </a:lnTo>
                <a:cubicBezTo>
                  <a:pt x="47912" y="81544"/>
                  <a:pt x="87414" y="259546"/>
                  <a:pt x="64569" y="332127"/>
                </a:cubicBezTo>
                <a:cubicBezTo>
                  <a:pt x="-7218" y="295162"/>
                  <a:pt x="27446" y="226627"/>
                  <a:pt x="0" y="16681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35E52A4A-4A79-6C1A-2BA0-DDBCB228545A}"/>
              </a:ext>
            </a:extLst>
          </p:cNvPr>
          <p:cNvSpPr/>
          <p:nvPr/>
        </p:nvSpPr>
        <p:spPr>
          <a:xfrm>
            <a:off x="8101136" y="574311"/>
            <a:ext cx="230458" cy="655686"/>
          </a:xfrm>
          <a:custGeom>
            <a:avLst/>
            <a:gdLst>
              <a:gd name="connsiteX0" fmla="*/ 46879 w 230458"/>
              <a:gd name="connsiteY0" fmla="*/ 0 h 655686"/>
              <a:gd name="connsiteX1" fmla="*/ 225040 w 230458"/>
              <a:gd name="connsiteY1" fmla="*/ 219884 h 655686"/>
              <a:gd name="connsiteX2" fmla="*/ 226151 w 230458"/>
              <a:gd name="connsiteY2" fmla="*/ 225834 h 655686"/>
              <a:gd name="connsiteX3" fmla="*/ 229720 w 230458"/>
              <a:gd name="connsiteY3" fmla="*/ 251138 h 655686"/>
              <a:gd name="connsiteX4" fmla="*/ 22210 w 230458"/>
              <a:gd name="connsiteY4" fmla="*/ 655687 h 655686"/>
              <a:gd name="connsiteX5" fmla="*/ 0 w 230458"/>
              <a:gd name="connsiteY5" fmla="*/ 17451 h 655686"/>
              <a:gd name="connsiteX6" fmla="*/ 46879 w 230458"/>
              <a:gd name="connsiteY6" fmla="*/ 0 h 655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458" h="655686">
                <a:moveTo>
                  <a:pt x="46879" y="0"/>
                </a:moveTo>
                <a:cubicBezTo>
                  <a:pt x="74564" y="18562"/>
                  <a:pt x="218615" y="190773"/>
                  <a:pt x="225040" y="219884"/>
                </a:cubicBezTo>
                <a:cubicBezTo>
                  <a:pt x="225436" y="221867"/>
                  <a:pt x="225754" y="223850"/>
                  <a:pt x="226151" y="225834"/>
                </a:cubicBezTo>
                <a:cubicBezTo>
                  <a:pt x="230434" y="235194"/>
                  <a:pt x="231306" y="240905"/>
                  <a:pt x="229720" y="251138"/>
                </a:cubicBezTo>
                <a:cubicBezTo>
                  <a:pt x="218773" y="319832"/>
                  <a:pt x="74960" y="619674"/>
                  <a:pt x="22210" y="655687"/>
                </a:cubicBezTo>
                <a:cubicBezTo>
                  <a:pt x="34585" y="575253"/>
                  <a:pt x="29905" y="73295"/>
                  <a:pt x="0" y="17451"/>
                </a:cubicBezTo>
                <a:cubicBezTo>
                  <a:pt x="14358" y="9915"/>
                  <a:pt x="31332" y="5394"/>
                  <a:pt x="4687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ECE934B5-91C1-E6B0-F50E-8E8E30945AC8}"/>
              </a:ext>
            </a:extLst>
          </p:cNvPr>
          <p:cNvSpPr/>
          <p:nvPr/>
        </p:nvSpPr>
        <p:spPr>
          <a:xfrm>
            <a:off x="7880934" y="595665"/>
            <a:ext cx="211568" cy="656780"/>
          </a:xfrm>
          <a:custGeom>
            <a:avLst/>
            <a:gdLst>
              <a:gd name="connsiteX0" fmla="*/ 118588 w 211568"/>
              <a:gd name="connsiteY0" fmla="*/ 118968 h 656780"/>
              <a:gd name="connsiteX1" fmla="*/ 54019 w 211568"/>
              <a:gd name="connsiteY1" fmla="*/ 49243 h 656780"/>
              <a:gd name="connsiteX2" fmla="*/ 53702 w 211568"/>
              <a:gd name="connsiteY2" fmla="*/ 17355 h 656780"/>
              <a:gd name="connsiteX3" fmla="*/ 111449 w 211568"/>
              <a:gd name="connsiteY3" fmla="*/ 28460 h 656780"/>
              <a:gd name="connsiteX4" fmla="*/ 110973 w 211568"/>
              <a:gd name="connsiteY4" fmla="*/ 8629 h 656780"/>
              <a:gd name="connsiteX5" fmla="*/ 110180 w 211568"/>
              <a:gd name="connsiteY5" fmla="*/ 2839 h 656780"/>
              <a:gd name="connsiteX6" fmla="*/ 146351 w 211568"/>
              <a:gd name="connsiteY6" fmla="*/ 15055 h 656780"/>
              <a:gd name="connsiteX7" fmla="*/ 159360 w 211568"/>
              <a:gd name="connsiteY7" fmla="*/ 776 h 656780"/>
              <a:gd name="connsiteX8" fmla="*/ 191566 w 211568"/>
              <a:gd name="connsiteY8" fmla="*/ 8074 h 656780"/>
              <a:gd name="connsiteX9" fmla="*/ 210128 w 211568"/>
              <a:gd name="connsiteY9" fmla="*/ 52099 h 656780"/>
              <a:gd name="connsiteX10" fmla="*/ 181888 w 211568"/>
              <a:gd name="connsiteY10" fmla="*/ 618229 h 656780"/>
              <a:gd name="connsiteX11" fmla="*/ 163247 w 211568"/>
              <a:gd name="connsiteY11" fmla="*/ 656781 h 656780"/>
              <a:gd name="connsiteX12" fmla="*/ 72422 w 211568"/>
              <a:gd name="connsiteY12" fmla="*/ 370820 h 656780"/>
              <a:gd name="connsiteX13" fmla="*/ 52591 w 211568"/>
              <a:gd name="connsiteY13" fmla="*/ 347578 h 656780"/>
              <a:gd name="connsiteX14" fmla="*/ 50370 w 211568"/>
              <a:gd name="connsiteY14" fmla="*/ 346230 h 656780"/>
              <a:gd name="connsiteX15" fmla="*/ 61000 w 211568"/>
              <a:gd name="connsiteY15" fmla="*/ 303950 h 656780"/>
              <a:gd name="connsiteX16" fmla="*/ 0 w 211568"/>
              <a:gd name="connsiteY16" fmla="*/ 185282 h 656780"/>
              <a:gd name="connsiteX17" fmla="*/ 72898 w 211568"/>
              <a:gd name="connsiteY17" fmla="*/ 235018 h 656780"/>
              <a:gd name="connsiteX18" fmla="*/ 57430 w 211568"/>
              <a:gd name="connsiteY18" fmla="*/ 189487 h 656780"/>
              <a:gd name="connsiteX19" fmla="*/ 67345 w 211568"/>
              <a:gd name="connsiteY19" fmla="*/ 187741 h 656780"/>
              <a:gd name="connsiteX20" fmla="*/ 111687 w 211568"/>
              <a:gd name="connsiteY20" fmla="*/ 216377 h 656780"/>
              <a:gd name="connsiteX21" fmla="*/ 111687 w 211568"/>
              <a:gd name="connsiteY21" fmla="*/ 211459 h 656780"/>
              <a:gd name="connsiteX22" fmla="*/ 70042 w 211568"/>
              <a:gd name="connsiteY22" fmla="*/ 152839 h 656780"/>
              <a:gd name="connsiteX23" fmla="*/ 118588 w 211568"/>
              <a:gd name="connsiteY23" fmla="*/ 118968 h 65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11568" h="656780">
                <a:moveTo>
                  <a:pt x="118588" y="118968"/>
                </a:moveTo>
                <a:cubicBezTo>
                  <a:pt x="103279" y="91046"/>
                  <a:pt x="67663" y="77958"/>
                  <a:pt x="54019" y="49243"/>
                </a:cubicBezTo>
                <a:cubicBezTo>
                  <a:pt x="47752" y="36075"/>
                  <a:pt x="49498" y="30205"/>
                  <a:pt x="53702" y="17355"/>
                </a:cubicBezTo>
                <a:cubicBezTo>
                  <a:pt x="76230" y="12992"/>
                  <a:pt x="90191" y="35837"/>
                  <a:pt x="111449" y="28460"/>
                </a:cubicBezTo>
                <a:cubicBezTo>
                  <a:pt x="111766" y="21638"/>
                  <a:pt x="111925" y="15451"/>
                  <a:pt x="110973" y="8629"/>
                </a:cubicBezTo>
                <a:lnTo>
                  <a:pt x="110180" y="2839"/>
                </a:lnTo>
                <a:cubicBezTo>
                  <a:pt x="122396" y="9105"/>
                  <a:pt x="132232" y="14817"/>
                  <a:pt x="146351" y="15055"/>
                </a:cubicBezTo>
                <a:cubicBezTo>
                  <a:pt x="150397" y="8947"/>
                  <a:pt x="152697" y="4425"/>
                  <a:pt x="159360" y="776"/>
                </a:cubicBezTo>
                <a:cubicBezTo>
                  <a:pt x="165468" y="-2555"/>
                  <a:pt x="184347" y="5774"/>
                  <a:pt x="191566" y="8074"/>
                </a:cubicBezTo>
                <a:cubicBezTo>
                  <a:pt x="208858" y="23701"/>
                  <a:pt x="208779" y="29174"/>
                  <a:pt x="210128" y="52099"/>
                </a:cubicBezTo>
                <a:cubicBezTo>
                  <a:pt x="216473" y="162120"/>
                  <a:pt x="200926" y="518044"/>
                  <a:pt x="181888" y="618229"/>
                </a:cubicBezTo>
                <a:cubicBezTo>
                  <a:pt x="179112" y="632508"/>
                  <a:pt x="170942" y="644803"/>
                  <a:pt x="163247" y="656781"/>
                </a:cubicBezTo>
                <a:cubicBezTo>
                  <a:pt x="177605" y="617515"/>
                  <a:pt x="92253" y="412544"/>
                  <a:pt x="72422" y="370820"/>
                </a:cubicBezTo>
                <a:cubicBezTo>
                  <a:pt x="67425" y="360270"/>
                  <a:pt x="62903" y="353527"/>
                  <a:pt x="52591" y="347578"/>
                </a:cubicBezTo>
                <a:cubicBezTo>
                  <a:pt x="51877" y="347181"/>
                  <a:pt x="51084" y="346705"/>
                  <a:pt x="50370" y="346230"/>
                </a:cubicBezTo>
                <a:cubicBezTo>
                  <a:pt x="54416" y="333379"/>
                  <a:pt x="60761" y="317514"/>
                  <a:pt x="61000" y="303950"/>
                </a:cubicBezTo>
                <a:cubicBezTo>
                  <a:pt x="61793" y="263257"/>
                  <a:pt x="26653" y="213680"/>
                  <a:pt x="0" y="185282"/>
                </a:cubicBezTo>
                <a:cubicBezTo>
                  <a:pt x="27366" y="198609"/>
                  <a:pt x="46325" y="222882"/>
                  <a:pt x="72898" y="235018"/>
                </a:cubicBezTo>
                <a:cubicBezTo>
                  <a:pt x="75278" y="223992"/>
                  <a:pt x="59651" y="203210"/>
                  <a:pt x="57430" y="189487"/>
                </a:cubicBezTo>
                <a:lnTo>
                  <a:pt x="67345" y="187741"/>
                </a:lnTo>
                <a:cubicBezTo>
                  <a:pt x="83924" y="196150"/>
                  <a:pt x="97568" y="204161"/>
                  <a:pt x="111687" y="216377"/>
                </a:cubicBezTo>
                <a:cubicBezTo>
                  <a:pt x="111687" y="214711"/>
                  <a:pt x="111766" y="213125"/>
                  <a:pt x="111687" y="211459"/>
                </a:cubicBezTo>
                <a:cubicBezTo>
                  <a:pt x="110497" y="187107"/>
                  <a:pt x="86304" y="168228"/>
                  <a:pt x="70042" y="152839"/>
                </a:cubicBezTo>
                <a:cubicBezTo>
                  <a:pt x="87256" y="144590"/>
                  <a:pt x="108435" y="135705"/>
                  <a:pt x="118588" y="11896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6D804294-9A15-D1E9-3A6F-C2358970E098}"/>
              </a:ext>
            </a:extLst>
          </p:cNvPr>
          <p:cNvSpPr/>
          <p:nvPr/>
        </p:nvSpPr>
        <p:spPr>
          <a:xfrm>
            <a:off x="9137574" y="560588"/>
            <a:ext cx="1379310" cy="1666583"/>
          </a:xfrm>
          <a:custGeom>
            <a:avLst/>
            <a:gdLst>
              <a:gd name="connsiteX0" fmla="*/ 838528 w 1379310"/>
              <a:gd name="connsiteY0" fmla="*/ 109784 h 1666583"/>
              <a:gd name="connsiteX1" fmla="*/ 1078957 w 1379310"/>
              <a:gd name="connsiteY1" fmla="*/ 0 h 1666583"/>
              <a:gd name="connsiteX2" fmla="*/ 1078560 w 1379310"/>
              <a:gd name="connsiteY2" fmla="*/ 2776 h 1666583"/>
              <a:gd name="connsiteX3" fmla="*/ 1009311 w 1379310"/>
              <a:gd name="connsiteY3" fmla="*/ 131597 h 1666583"/>
              <a:gd name="connsiteX4" fmla="*/ 1099819 w 1379310"/>
              <a:gd name="connsiteY4" fmla="*/ 95426 h 1666583"/>
              <a:gd name="connsiteX5" fmla="*/ 1099660 w 1379310"/>
              <a:gd name="connsiteY5" fmla="*/ 100265 h 1666583"/>
              <a:gd name="connsiteX6" fmla="*/ 1018830 w 1379310"/>
              <a:gd name="connsiteY6" fmla="*/ 248996 h 1666583"/>
              <a:gd name="connsiteX7" fmla="*/ 1057301 w 1379310"/>
              <a:gd name="connsiteY7" fmla="*/ 251296 h 1666583"/>
              <a:gd name="connsiteX8" fmla="*/ 1135752 w 1379310"/>
              <a:gd name="connsiteY8" fmla="*/ 212745 h 1666583"/>
              <a:gd name="connsiteX9" fmla="*/ 1072055 w 1379310"/>
              <a:gd name="connsiteY9" fmla="*/ 285009 h 1666583"/>
              <a:gd name="connsiteX10" fmla="*/ 1073801 w 1379310"/>
              <a:gd name="connsiteY10" fmla="*/ 288658 h 1666583"/>
              <a:gd name="connsiteX11" fmla="*/ 1091093 w 1379310"/>
              <a:gd name="connsiteY11" fmla="*/ 397093 h 1666583"/>
              <a:gd name="connsiteX12" fmla="*/ 1173272 w 1379310"/>
              <a:gd name="connsiteY12" fmla="*/ 344263 h 1666583"/>
              <a:gd name="connsiteX13" fmla="*/ 1215552 w 1379310"/>
              <a:gd name="connsiteY13" fmla="*/ 287468 h 1666583"/>
              <a:gd name="connsiteX14" fmla="*/ 1218169 w 1379310"/>
              <a:gd name="connsiteY14" fmla="*/ 291117 h 1666583"/>
              <a:gd name="connsiteX15" fmla="*/ 1255769 w 1379310"/>
              <a:gd name="connsiteY15" fmla="*/ 395268 h 1666583"/>
              <a:gd name="connsiteX16" fmla="*/ 1315975 w 1379310"/>
              <a:gd name="connsiteY16" fmla="*/ 315152 h 1666583"/>
              <a:gd name="connsiteX17" fmla="*/ 1320893 w 1379310"/>
              <a:gd name="connsiteY17" fmla="*/ 275490 h 1666583"/>
              <a:gd name="connsiteX18" fmla="*/ 1373484 w 1379310"/>
              <a:gd name="connsiteY18" fmla="*/ 354813 h 1666583"/>
              <a:gd name="connsiteX19" fmla="*/ 1379037 w 1379310"/>
              <a:gd name="connsiteY19" fmla="*/ 366791 h 1666583"/>
              <a:gd name="connsiteX20" fmla="*/ 1166530 w 1379310"/>
              <a:gd name="connsiteY20" fmla="*/ 597543 h 1666583"/>
              <a:gd name="connsiteX21" fmla="*/ 1118539 w 1379310"/>
              <a:gd name="connsiteY21" fmla="*/ 613408 h 1666583"/>
              <a:gd name="connsiteX22" fmla="*/ 1113700 w 1379310"/>
              <a:gd name="connsiteY22" fmla="*/ 651007 h 1666583"/>
              <a:gd name="connsiteX23" fmla="*/ 719781 w 1379310"/>
              <a:gd name="connsiteY23" fmla="*/ 1107513 h 1666583"/>
              <a:gd name="connsiteX24" fmla="*/ 665286 w 1379310"/>
              <a:gd name="connsiteY24" fmla="*/ 1135990 h 1666583"/>
              <a:gd name="connsiteX25" fmla="*/ 571128 w 1379310"/>
              <a:gd name="connsiteY25" fmla="*/ 1292416 h 1666583"/>
              <a:gd name="connsiteX26" fmla="*/ 570573 w 1379310"/>
              <a:gd name="connsiteY26" fmla="*/ 1304473 h 1666583"/>
              <a:gd name="connsiteX27" fmla="*/ 446909 w 1379310"/>
              <a:gd name="connsiteY27" fmla="*/ 1438529 h 1666583"/>
              <a:gd name="connsiteX28" fmla="*/ 421128 w 1379310"/>
              <a:gd name="connsiteY28" fmla="*/ 1429090 h 1666583"/>
              <a:gd name="connsiteX29" fmla="*/ 237733 w 1379310"/>
              <a:gd name="connsiteY29" fmla="*/ 1666584 h 1666583"/>
              <a:gd name="connsiteX30" fmla="*/ 237574 w 1379310"/>
              <a:gd name="connsiteY30" fmla="*/ 1662697 h 1666583"/>
              <a:gd name="connsiteX31" fmla="*/ 57431 w 1379310"/>
              <a:gd name="connsiteY31" fmla="*/ 1408069 h 1666583"/>
              <a:gd name="connsiteX32" fmla="*/ 74882 w 1379310"/>
              <a:gd name="connsiteY32" fmla="*/ 1344928 h 1666583"/>
              <a:gd name="connsiteX33" fmla="*/ 0 w 1379310"/>
              <a:gd name="connsiteY33" fmla="*/ 1231257 h 1666583"/>
              <a:gd name="connsiteX34" fmla="*/ 12693 w 1379310"/>
              <a:gd name="connsiteY34" fmla="*/ 1221183 h 1666583"/>
              <a:gd name="connsiteX35" fmla="*/ 32682 w 1379310"/>
              <a:gd name="connsiteY35" fmla="*/ 1172082 h 1666583"/>
              <a:gd name="connsiteX36" fmla="*/ 33396 w 1379310"/>
              <a:gd name="connsiteY36" fmla="*/ 1164784 h 1666583"/>
              <a:gd name="connsiteX37" fmla="*/ 81069 w 1379310"/>
              <a:gd name="connsiteY37" fmla="*/ 1158359 h 1666583"/>
              <a:gd name="connsiteX38" fmla="*/ 61634 w 1379310"/>
              <a:gd name="connsiteY38" fmla="*/ 1098311 h 1666583"/>
              <a:gd name="connsiteX39" fmla="*/ 113830 w 1379310"/>
              <a:gd name="connsiteY39" fmla="*/ 1072373 h 1666583"/>
              <a:gd name="connsiteX40" fmla="*/ 108118 w 1379310"/>
              <a:gd name="connsiteY40" fmla="*/ 1052542 h 1666583"/>
              <a:gd name="connsiteX41" fmla="*/ 183872 w 1379310"/>
              <a:gd name="connsiteY41" fmla="*/ 981944 h 1666583"/>
              <a:gd name="connsiteX42" fmla="*/ 279853 w 1379310"/>
              <a:gd name="connsiteY42" fmla="*/ 823535 h 1666583"/>
              <a:gd name="connsiteX43" fmla="*/ 385592 w 1379310"/>
              <a:gd name="connsiteY43" fmla="*/ 261926 h 1666583"/>
              <a:gd name="connsiteX44" fmla="*/ 475147 w 1379310"/>
              <a:gd name="connsiteY44" fmla="*/ 227579 h 1666583"/>
              <a:gd name="connsiteX45" fmla="*/ 612377 w 1379310"/>
              <a:gd name="connsiteY45" fmla="*/ 190693 h 1666583"/>
              <a:gd name="connsiteX46" fmla="*/ 838528 w 1379310"/>
              <a:gd name="connsiteY46" fmla="*/ 109784 h 166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79310" h="1666583">
                <a:moveTo>
                  <a:pt x="838528" y="109784"/>
                </a:moveTo>
                <a:cubicBezTo>
                  <a:pt x="893737" y="93840"/>
                  <a:pt x="1036360" y="36409"/>
                  <a:pt x="1078957" y="0"/>
                </a:cubicBezTo>
                <a:cubicBezTo>
                  <a:pt x="1078798" y="952"/>
                  <a:pt x="1078719" y="1824"/>
                  <a:pt x="1078560" y="2776"/>
                </a:cubicBezTo>
                <a:cubicBezTo>
                  <a:pt x="1069597" y="46642"/>
                  <a:pt x="988686" y="80672"/>
                  <a:pt x="1009311" y="131597"/>
                </a:cubicBezTo>
                <a:cubicBezTo>
                  <a:pt x="1036360" y="135484"/>
                  <a:pt x="1077450" y="110101"/>
                  <a:pt x="1099819" y="95426"/>
                </a:cubicBezTo>
                <a:cubicBezTo>
                  <a:pt x="1099739" y="97012"/>
                  <a:pt x="1099739" y="98678"/>
                  <a:pt x="1099660" y="100265"/>
                </a:cubicBezTo>
                <a:cubicBezTo>
                  <a:pt x="1096884" y="158964"/>
                  <a:pt x="1016688" y="191725"/>
                  <a:pt x="1018830" y="248996"/>
                </a:cubicBezTo>
                <a:cubicBezTo>
                  <a:pt x="1032950" y="256373"/>
                  <a:pt x="1042230" y="255580"/>
                  <a:pt x="1057301" y="251296"/>
                </a:cubicBezTo>
                <a:cubicBezTo>
                  <a:pt x="1080940" y="244713"/>
                  <a:pt x="1118302" y="230752"/>
                  <a:pt x="1135752" y="212745"/>
                </a:cubicBezTo>
                <a:cubicBezTo>
                  <a:pt x="1126075" y="246537"/>
                  <a:pt x="1100850" y="266685"/>
                  <a:pt x="1072055" y="285009"/>
                </a:cubicBezTo>
                <a:cubicBezTo>
                  <a:pt x="1072691" y="286199"/>
                  <a:pt x="1073245" y="287389"/>
                  <a:pt x="1073801" y="288658"/>
                </a:cubicBezTo>
                <a:cubicBezTo>
                  <a:pt x="1089031" y="323243"/>
                  <a:pt x="1075546" y="364174"/>
                  <a:pt x="1091093" y="397093"/>
                </a:cubicBezTo>
                <a:cubicBezTo>
                  <a:pt x="1117587" y="397410"/>
                  <a:pt x="1155028" y="362270"/>
                  <a:pt x="1173272" y="344263"/>
                </a:cubicBezTo>
                <a:cubicBezTo>
                  <a:pt x="1186995" y="330620"/>
                  <a:pt x="1211982" y="306030"/>
                  <a:pt x="1215552" y="287468"/>
                </a:cubicBezTo>
                <a:cubicBezTo>
                  <a:pt x="1216425" y="288658"/>
                  <a:pt x="1217376" y="289848"/>
                  <a:pt x="1218169" y="291117"/>
                </a:cubicBezTo>
                <a:cubicBezTo>
                  <a:pt x="1236017" y="318959"/>
                  <a:pt x="1226261" y="383846"/>
                  <a:pt x="1255769" y="395268"/>
                </a:cubicBezTo>
                <a:cubicBezTo>
                  <a:pt x="1283691" y="382339"/>
                  <a:pt x="1305346" y="343074"/>
                  <a:pt x="1315975" y="315152"/>
                </a:cubicBezTo>
                <a:cubicBezTo>
                  <a:pt x="1321052" y="301667"/>
                  <a:pt x="1323748" y="289927"/>
                  <a:pt x="1320893" y="275490"/>
                </a:cubicBezTo>
                <a:cubicBezTo>
                  <a:pt x="1345404" y="306267"/>
                  <a:pt x="1331998" y="342201"/>
                  <a:pt x="1373484" y="354813"/>
                </a:cubicBezTo>
                <a:cubicBezTo>
                  <a:pt x="1381814" y="357352"/>
                  <a:pt x="1378640" y="358859"/>
                  <a:pt x="1379037" y="366791"/>
                </a:cubicBezTo>
                <a:cubicBezTo>
                  <a:pt x="1357778" y="404549"/>
                  <a:pt x="1205081" y="586993"/>
                  <a:pt x="1166530" y="597543"/>
                </a:cubicBezTo>
                <a:cubicBezTo>
                  <a:pt x="1148444" y="602461"/>
                  <a:pt x="1132659" y="598971"/>
                  <a:pt x="1118539" y="613408"/>
                </a:cubicBezTo>
                <a:cubicBezTo>
                  <a:pt x="1114018" y="626575"/>
                  <a:pt x="1113621" y="637125"/>
                  <a:pt x="1113700" y="651007"/>
                </a:cubicBezTo>
                <a:cubicBezTo>
                  <a:pt x="1069041" y="719859"/>
                  <a:pt x="786571" y="1085064"/>
                  <a:pt x="719781" y="1107513"/>
                </a:cubicBezTo>
                <a:cubicBezTo>
                  <a:pt x="695269" y="1110844"/>
                  <a:pt x="684086" y="1121315"/>
                  <a:pt x="665286" y="1135990"/>
                </a:cubicBezTo>
                <a:cubicBezTo>
                  <a:pt x="610156" y="1178824"/>
                  <a:pt x="639981" y="1275044"/>
                  <a:pt x="571128" y="1292416"/>
                </a:cubicBezTo>
                <a:lnTo>
                  <a:pt x="570573" y="1304473"/>
                </a:lnTo>
                <a:cubicBezTo>
                  <a:pt x="550504" y="1343738"/>
                  <a:pt x="486650" y="1419333"/>
                  <a:pt x="446909" y="1438529"/>
                </a:cubicBezTo>
                <a:lnTo>
                  <a:pt x="421128" y="1429090"/>
                </a:lnTo>
                <a:cubicBezTo>
                  <a:pt x="379642" y="1445985"/>
                  <a:pt x="333873" y="1614627"/>
                  <a:pt x="237733" y="1666584"/>
                </a:cubicBezTo>
                <a:cubicBezTo>
                  <a:pt x="237653" y="1665315"/>
                  <a:pt x="237812" y="1663966"/>
                  <a:pt x="237574" y="1662697"/>
                </a:cubicBezTo>
                <a:cubicBezTo>
                  <a:pt x="236384" y="1656034"/>
                  <a:pt x="67267" y="1416001"/>
                  <a:pt x="57431" y="1408069"/>
                </a:cubicBezTo>
                <a:cubicBezTo>
                  <a:pt x="67108" y="1390539"/>
                  <a:pt x="74802" y="1365076"/>
                  <a:pt x="74882" y="1344928"/>
                </a:cubicBezTo>
                <a:cubicBezTo>
                  <a:pt x="74882" y="1298920"/>
                  <a:pt x="30857" y="1260369"/>
                  <a:pt x="0" y="1231257"/>
                </a:cubicBezTo>
                <a:cubicBezTo>
                  <a:pt x="4363" y="1228005"/>
                  <a:pt x="8647" y="1224832"/>
                  <a:pt x="12693" y="1221183"/>
                </a:cubicBezTo>
                <a:cubicBezTo>
                  <a:pt x="29984" y="1206112"/>
                  <a:pt x="31016" y="1193579"/>
                  <a:pt x="32682" y="1172082"/>
                </a:cubicBezTo>
                <a:cubicBezTo>
                  <a:pt x="32761" y="1171209"/>
                  <a:pt x="33078" y="1165815"/>
                  <a:pt x="33396" y="1164784"/>
                </a:cubicBezTo>
                <a:cubicBezTo>
                  <a:pt x="36331" y="1155583"/>
                  <a:pt x="67981" y="1163912"/>
                  <a:pt x="81069" y="1158359"/>
                </a:cubicBezTo>
                <a:cubicBezTo>
                  <a:pt x="83925" y="1136228"/>
                  <a:pt x="70598" y="1118618"/>
                  <a:pt x="61634" y="1098311"/>
                </a:cubicBezTo>
                <a:cubicBezTo>
                  <a:pt x="74009" y="1081019"/>
                  <a:pt x="97171" y="1086809"/>
                  <a:pt x="113830" y="1072373"/>
                </a:cubicBezTo>
                <a:lnTo>
                  <a:pt x="108118" y="1052542"/>
                </a:lnTo>
                <a:cubicBezTo>
                  <a:pt x="125490" y="1025651"/>
                  <a:pt x="160234" y="1003916"/>
                  <a:pt x="183872" y="981944"/>
                </a:cubicBezTo>
                <a:cubicBezTo>
                  <a:pt x="223851" y="944741"/>
                  <a:pt x="258674" y="873826"/>
                  <a:pt x="279853" y="823535"/>
                </a:cubicBezTo>
                <a:cubicBezTo>
                  <a:pt x="358780" y="636887"/>
                  <a:pt x="205289" y="539558"/>
                  <a:pt x="385592" y="261926"/>
                </a:cubicBezTo>
                <a:cubicBezTo>
                  <a:pt x="414544" y="246299"/>
                  <a:pt x="443894" y="237098"/>
                  <a:pt x="475147" y="227579"/>
                </a:cubicBezTo>
                <a:cubicBezTo>
                  <a:pt x="521630" y="217029"/>
                  <a:pt x="567321" y="206399"/>
                  <a:pt x="612377" y="190693"/>
                </a:cubicBezTo>
                <a:cubicBezTo>
                  <a:pt x="687814" y="173322"/>
                  <a:pt x="772134" y="149445"/>
                  <a:pt x="838528" y="1097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75556D86-F5CD-7C3B-79E9-B22694AA99D1}"/>
              </a:ext>
            </a:extLst>
          </p:cNvPr>
          <p:cNvSpPr/>
          <p:nvPr/>
        </p:nvSpPr>
        <p:spPr>
          <a:xfrm>
            <a:off x="9857355" y="560588"/>
            <a:ext cx="659529" cy="1107512"/>
          </a:xfrm>
          <a:custGeom>
            <a:avLst/>
            <a:gdLst>
              <a:gd name="connsiteX0" fmla="*/ 118747 w 659529"/>
              <a:gd name="connsiteY0" fmla="*/ 109784 h 1107512"/>
              <a:gd name="connsiteX1" fmla="*/ 359175 w 659529"/>
              <a:gd name="connsiteY1" fmla="*/ 0 h 1107512"/>
              <a:gd name="connsiteX2" fmla="*/ 358779 w 659529"/>
              <a:gd name="connsiteY2" fmla="*/ 2776 h 1107512"/>
              <a:gd name="connsiteX3" fmla="*/ 289530 w 659529"/>
              <a:gd name="connsiteY3" fmla="*/ 131597 h 1107512"/>
              <a:gd name="connsiteX4" fmla="*/ 380038 w 659529"/>
              <a:gd name="connsiteY4" fmla="*/ 95426 h 1107512"/>
              <a:gd name="connsiteX5" fmla="*/ 379879 w 659529"/>
              <a:gd name="connsiteY5" fmla="*/ 100265 h 1107512"/>
              <a:gd name="connsiteX6" fmla="*/ 299049 w 659529"/>
              <a:gd name="connsiteY6" fmla="*/ 248996 h 1107512"/>
              <a:gd name="connsiteX7" fmla="*/ 337520 w 659529"/>
              <a:gd name="connsiteY7" fmla="*/ 251296 h 1107512"/>
              <a:gd name="connsiteX8" fmla="*/ 415971 w 659529"/>
              <a:gd name="connsiteY8" fmla="*/ 212745 h 1107512"/>
              <a:gd name="connsiteX9" fmla="*/ 352274 w 659529"/>
              <a:gd name="connsiteY9" fmla="*/ 285009 h 1107512"/>
              <a:gd name="connsiteX10" fmla="*/ 354020 w 659529"/>
              <a:gd name="connsiteY10" fmla="*/ 288658 h 1107512"/>
              <a:gd name="connsiteX11" fmla="*/ 371312 w 659529"/>
              <a:gd name="connsiteY11" fmla="*/ 397093 h 1107512"/>
              <a:gd name="connsiteX12" fmla="*/ 453491 w 659529"/>
              <a:gd name="connsiteY12" fmla="*/ 344263 h 1107512"/>
              <a:gd name="connsiteX13" fmla="*/ 495771 w 659529"/>
              <a:gd name="connsiteY13" fmla="*/ 287468 h 1107512"/>
              <a:gd name="connsiteX14" fmla="*/ 498388 w 659529"/>
              <a:gd name="connsiteY14" fmla="*/ 291117 h 1107512"/>
              <a:gd name="connsiteX15" fmla="*/ 535988 w 659529"/>
              <a:gd name="connsiteY15" fmla="*/ 395268 h 1107512"/>
              <a:gd name="connsiteX16" fmla="*/ 596194 w 659529"/>
              <a:gd name="connsiteY16" fmla="*/ 315152 h 1107512"/>
              <a:gd name="connsiteX17" fmla="*/ 601112 w 659529"/>
              <a:gd name="connsiteY17" fmla="*/ 275490 h 1107512"/>
              <a:gd name="connsiteX18" fmla="*/ 653703 w 659529"/>
              <a:gd name="connsiteY18" fmla="*/ 354813 h 1107512"/>
              <a:gd name="connsiteX19" fmla="*/ 659256 w 659529"/>
              <a:gd name="connsiteY19" fmla="*/ 366791 h 1107512"/>
              <a:gd name="connsiteX20" fmla="*/ 446749 w 659529"/>
              <a:gd name="connsiteY20" fmla="*/ 597543 h 1107512"/>
              <a:gd name="connsiteX21" fmla="*/ 398758 w 659529"/>
              <a:gd name="connsiteY21" fmla="*/ 613408 h 1107512"/>
              <a:gd name="connsiteX22" fmla="*/ 393919 w 659529"/>
              <a:gd name="connsiteY22" fmla="*/ 651007 h 1107512"/>
              <a:gd name="connsiteX23" fmla="*/ 0 w 659529"/>
              <a:gd name="connsiteY23" fmla="*/ 1107513 h 1107512"/>
              <a:gd name="connsiteX24" fmla="*/ 24272 w 659529"/>
              <a:gd name="connsiteY24" fmla="*/ 799659 h 1107512"/>
              <a:gd name="connsiteX25" fmla="*/ 118747 w 659529"/>
              <a:gd name="connsiteY25" fmla="*/ 109784 h 110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9529" h="1107512">
                <a:moveTo>
                  <a:pt x="118747" y="109784"/>
                </a:moveTo>
                <a:cubicBezTo>
                  <a:pt x="173956" y="93840"/>
                  <a:pt x="316579" y="36409"/>
                  <a:pt x="359175" y="0"/>
                </a:cubicBezTo>
                <a:cubicBezTo>
                  <a:pt x="359017" y="952"/>
                  <a:pt x="358938" y="1824"/>
                  <a:pt x="358779" y="2776"/>
                </a:cubicBezTo>
                <a:cubicBezTo>
                  <a:pt x="349816" y="46642"/>
                  <a:pt x="268905" y="80672"/>
                  <a:pt x="289530" y="131597"/>
                </a:cubicBezTo>
                <a:cubicBezTo>
                  <a:pt x="316579" y="135484"/>
                  <a:pt x="357669" y="110101"/>
                  <a:pt x="380038" y="95426"/>
                </a:cubicBezTo>
                <a:cubicBezTo>
                  <a:pt x="379958" y="97012"/>
                  <a:pt x="379958" y="98678"/>
                  <a:pt x="379879" y="100265"/>
                </a:cubicBezTo>
                <a:cubicBezTo>
                  <a:pt x="377103" y="158964"/>
                  <a:pt x="296907" y="191725"/>
                  <a:pt x="299049" y="248996"/>
                </a:cubicBezTo>
                <a:cubicBezTo>
                  <a:pt x="313168" y="256373"/>
                  <a:pt x="322449" y="255580"/>
                  <a:pt x="337520" y="251296"/>
                </a:cubicBezTo>
                <a:cubicBezTo>
                  <a:pt x="361159" y="244713"/>
                  <a:pt x="398520" y="230752"/>
                  <a:pt x="415971" y="212745"/>
                </a:cubicBezTo>
                <a:cubicBezTo>
                  <a:pt x="406294" y="246537"/>
                  <a:pt x="381069" y="266685"/>
                  <a:pt x="352274" y="285009"/>
                </a:cubicBezTo>
                <a:cubicBezTo>
                  <a:pt x="352910" y="286199"/>
                  <a:pt x="353464" y="287389"/>
                  <a:pt x="354020" y="288658"/>
                </a:cubicBezTo>
                <a:cubicBezTo>
                  <a:pt x="369250" y="323243"/>
                  <a:pt x="355765" y="364174"/>
                  <a:pt x="371312" y="397093"/>
                </a:cubicBezTo>
                <a:cubicBezTo>
                  <a:pt x="397806" y="397410"/>
                  <a:pt x="435247" y="362270"/>
                  <a:pt x="453491" y="344263"/>
                </a:cubicBezTo>
                <a:cubicBezTo>
                  <a:pt x="467214" y="330620"/>
                  <a:pt x="492201" y="306030"/>
                  <a:pt x="495771" y="287468"/>
                </a:cubicBezTo>
                <a:cubicBezTo>
                  <a:pt x="496643" y="288658"/>
                  <a:pt x="497595" y="289848"/>
                  <a:pt x="498388" y="291117"/>
                </a:cubicBezTo>
                <a:cubicBezTo>
                  <a:pt x="516236" y="318959"/>
                  <a:pt x="506479" y="383846"/>
                  <a:pt x="535988" y="395268"/>
                </a:cubicBezTo>
                <a:cubicBezTo>
                  <a:pt x="563910" y="382339"/>
                  <a:pt x="585565" y="343074"/>
                  <a:pt x="596194" y="315152"/>
                </a:cubicBezTo>
                <a:cubicBezTo>
                  <a:pt x="601270" y="301667"/>
                  <a:pt x="603967" y="289927"/>
                  <a:pt x="601112" y="275490"/>
                </a:cubicBezTo>
                <a:cubicBezTo>
                  <a:pt x="625623" y="306267"/>
                  <a:pt x="612217" y="342201"/>
                  <a:pt x="653703" y="354813"/>
                </a:cubicBezTo>
                <a:cubicBezTo>
                  <a:pt x="662032" y="357352"/>
                  <a:pt x="658859" y="358859"/>
                  <a:pt x="659256" y="366791"/>
                </a:cubicBezTo>
                <a:cubicBezTo>
                  <a:pt x="637997" y="404549"/>
                  <a:pt x="485300" y="586993"/>
                  <a:pt x="446749" y="597543"/>
                </a:cubicBezTo>
                <a:cubicBezTo>
                  <a:pt x="428663" y="602461"/>
                  <a:pt x="412878" y="598971"/>
                  <a:pt x="398758" y="613408"/>
                </a:cubicBezTo>
                <a:cubicBezTo>
                  <a:pt x="394237" y="626575"/>
                  <a:pt x="393840" y="637125"/>
                  <a:pt x="393919" y="651007"/>
                </a:cubicBezTo>
                <a:cubicBezTo>
                  <a:pt x="349260" y="719859"/>
                  <a:pt x="66790" y="1085064"/>
                  <a:pt x="0" y="1107513"/>
                </a:cubicBezTo>
                <a:cubicBezTo>
                  <a:pt x="28080" y="1010659"/>
                  <a:pt x="12612" y="899606"/>
                  <a:pt x="24272" y="799659"/>
                </a:cubicBezTo>
                <a:cubicBezTo>
                  <a:pt x="37282" y="690272"/>
                  <a:pt x="133818" y="175225"/>
                  <a:pt x="118747" y="1097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56298613-506D-DEDF-4DD1-0496E28FD844}"/>
              </a:ext>
            </a:extLst>
          </p:cNvPr>
          <p:cNvSpPr/>
          <p:nvPr/>
        </p:nvSpPr>
        <p:spPr>
          <a:xfrm>
            <a:off x="9523641" y="670371"/>
            <a:ext cx="454053" cy="1182711"/>
          </a:xfrm>
          <a:custGeom>
            <a:avLst/>
            <a:gdLst>
              <a:gd name="connsiteX0" fmla="*/ 452461 w 454053"/>
              <a:gd name="connsiteY0" fmla="*/ 0 h 1182711"/>
              <a:gd name="connsiteX1" fmla="*/ 358145 w 454053"/>
              <a:gd name="connsiteY1" fmla="*/ 689955 h 1182711"/>
              <a:gd name="connsiteX2" fmla="*/ 333872 w 454053"/>
              <a:gd name="connsiteY2" fmla="*/ 997809 h 1182711"/>
              <a:gd name="connsiteX3" fmla="*/ 279377 w 454053"/>
              <a:gd name="connsiteY3" fmla="*/ 1026286 h 1182711"/>
              <a:gd name="connsiteX4" fmla="*/ 185220 w 454053"/>
              <a:gd name="connsiteY4" fmla="*/ 1182711 h 1182711"/>
              <a:gd name="connsiteX5" fmla="*/ 189265 w 454053"/>
              <a:gd name="connsiteY5" fmla="*/ 578029 h 1182711"/>
              <a:gd name="connsiteX6" fmla="*/ 122476 w 454053"/>
              <a:gd name="connsiteY6" fmla="*/ 380990 h 1182711"/>
              <a:gd name="connsiteX7" fmla="*/ 0 w 454053"/>
              <a:gd name="connsiteY7" fmla="*/ 152142 h 1182711"/>
              <a:gd name="connsiteX8" fmla="*/ 89556 w 454053"/>
              <a:gd name="connsiteY8" fmla="*/ 117795 h 1182711"/>
              <a:gd name="connsiteX9" fmla="*/ 226785 w 454053"/>
              <a:gd name="connsiteY9" fmla="*/ 80910 h 1182711"/>
              <a:gd name="connsiteX10" fmla="*/ 452461 w 454053"/>
              <a:gd name="connsiteY10" fmla="*/ 0 h 1182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4053" h="1182711">
                <a:moveTo>
                  <a:pt x="452461" y="0"/>
                </a:moveTo>
                <a:cubicBezTo>
                  <a:pt x="467532" y="65521"/>
                  <a:pt x="370996" y="580488"/>
                  <a:pt x="358145" y="689955"/>
                </a:cubicBezTo>
                <a:cubicBezTo>
                  <a:pt x="346405" y="789902"/>
                  <a:pt x="361873" y="900955"/>
                  <a:pt x="333872" y="997809"/>
                </a:cubicBezTo>
                <a:cubicBezTo>
                  <a:pt x="309361" y="1001140"/>
                  <a:pt x="298176" y="1011611"/>
                  <a:pt x="279377" y="1026286"/>
                </a:cubicBezTo>
                <a:cubicBezTo>
                  <a:pt x="224247" y="1069120"/>
                  <a:pt x="254073" y="1165339"/>
                  <a:pt x="185220" y="1182711"/>
                </a:cubicBezTo>
                <a:cubicBezTo>
                  <a:pt x="211159" y="1119491"/>
                  <a:pt x="202036" y="651007"/>
                  <a:pt x="189265" y="578029"/>
                </a:cubicBezTo>
                <a:cubicBezTo>
                  <a:pt x="177526" y="511318"/>
                  <a:pt x="147859" y="443656"/>
                  <a:pt x="122476" y="380990"/>
                </a:cubicBezTo>
                <a:cubicBezTo>
                  <a:pt x="100424" y="326733"/>
                  <a:pt x="50767" y="173639"/>
                  <a:pt x="0" y="152142"/>
                </a:cubicBezTo>
                <a:cubicBezTo>
                  <a:pt x="28953" y="136515"/>
                  <a:pt x="58302" y="127314"/>
                  <a:pt x="89556" y="117795"/>
                </a:cubicBezTo>
                <a:cubicBezTo>
                  <a:pt x="136040" y="107245"/>
                  <a:pt x="181730" y="96616"/>
                  <a:pt x="226785" y="80910"/>
                </a:cubicBezTo>
                <a:cubicBezTo>
                  <a:pt x="301746" y="63538"/>
                  <a:pt x="386067" y="39662"/>
                  <a:pt x="45246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491EDB5E-893F-D17C-884E-E58B8D07668F}"/>
              </a:ext>
            </a:extLst>
          </p:cNvPr>
          <p:cNvSpPr/>
          <p:nvPr/>
        </p:nvSpPr>
        <p:spPr>
          <a:xfrm>
            <a:off x="9613197" y="751281"/>
            <a:ext cx="164146" cy="382735"/>
          </a:xfrm>
          <a:custGeom>
            <a:avLst/>
            <a:gdLst>
              <a:gd name="connsiteX0" fmla="*/ 137229 w 164146"/>
              <a:gd name="connsiteY0" fmla="*/ 0 h 382735"/>
              <a:gd name="connsiteX1" fmla="*/ 158647 w 164146"/>
              <a:gd name="connsiteY1" fmla="*/ 25145 h 382735"/>
              <a:gd name="connsiteX2" fmla="*/ 127949 w 164146"/>
              <a:gd name="connsiteY2" fmla="*/ 377976 h 382735"/>
              <a:gd name="connsiteX3" fmla="*/ 124537 w 164146"/>
              <a:gd name="connsiteY3" fmla="*/ 382735 h 382735"/>
              <a:gd name="connsiteX4" fmla="*/ 22131 w 164146"/>
              <a:gd name="connsiteY4" fmla="*/ 72660 h 382735"/>
              <a:gd name="connsiteX5" fmla="*/ 0 w 164146"/>
              <a:gd name="connsiteY5" fmla="*/ 36885 h 382735"/>
              <a:gd name="connsiteX6" fmla="*/ 137229 w 164146"/>
              <a:gd name="connsiteY6" fmla="*/ 0 h 382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146" h="382735">
                <a:moveTo>
                  <a:pt x="137229" y="0"/>
                </a:moveTo>
                <a:cubicBezTo>
                  <a:pt x="151031" y="8646"/>
                  <a:pt x="154601" y="8726"/>
                  <a:pt x="158647" y="25145"/>
                </a:cubicBezTo>
                <a:cubicBezTo>
                  <a:pt x="172924" y="81941"/>
                  <a:pt x="158250" y="333475"/>
                  <a:pt x="127949" y="377976"/>
                </a:cubicBezTo>
                <a:cubicBezTo>
                  <a:pt x="126917" y="379562"/>
                  <a:pt x="125648" y="381149"/>
                  <a:pt x="124537" y="382735"/>
                </a:cubicBezTo>
                <a:cubicBezTo>
                  <a:pt x="143178" y="326574"/>
                  <a:pt x="51243" y="130328"/>
                  <a:pt x="22131" y="72660"/>
                </a:cubicBezTo>
                <a:cubicBezTo>
                  <a:pt x="15865" y="60206"/>
                  <a:pt x="8725" y="47753"/>
                  <a:pt x="0" y="36885"/>
                </a:cubicBezTo>
                <a:cubicBezTo>
                  <a:pt x="46404" y="26335"/>
                  <a:pt x="92174" y="15706"/>
                  <a:pt x="13722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45610F41-0C11-8627-9529-2E3153F63616}"/>
              </a:ext>
            </a:extLst>
          </p:cNvPr>
          <p:cNvSpPr/>
          <p:nvPr/>
        </p:nvSpPr>
        <p:spPr>
          <a:xfrm>
            <a:off x="9863700" y="1308607"/>
            <a:ext cx="1516583" cy="1752094"/>
          </a:xfrm>
          <a:custGeom>
            <a:avLst/>
            <a:gdLst>
              <a:gd name="connsiteX0" fmla="*/ 0 w 1516583"/>
              <a:gd name="connsiteY0" fmla="*/ 453888 h 1752094"/>
              <a:gd name="connsiteX1" fmla="*/ 76706 w 1516583"/>
              <a:gd name="connsiteY1" fmla="*/ 366157 h 1752094"/>
              <a:gd name="connsiteX2" fmla="*/ 408515 w 1516583"/>
              <a:gd name="connsiteY2" fmla="*/ 0 h 1752094"/>
              <a:gd name="connsiteX3" fmla="*/ 429219 w 1516583"/>
              <a:gd name="connsiteY3" fmla="*/ 48784 h 1752094"/>
              <a:gd name="connsiteX4" fmla="*/ 443577 w 1516583"/>
              <a:gd name="connsiteY4" fmla="*/ 255183 h 1752094"/>
              <a:gd name="connsiteX5" fmla="*/ 485063 w 1516583"/>
              <a:gd name="connsiteY5" fmla="*/ 569462 h 1752094"/>
              <a:gd name="connsiteX6" fmla="*/ 593815 w 1516583"/>
              <a:gd name="connsiteY6" fmla="*/ 1007962 h 1752094"/>
              <a:gd name="connsiteX7" fmla="*/ 796804 w 1516583"/>
              <a:gd name="connsiteY7" fmla="*/ 1288687 h 1752094"/>
              <a:gd name="connsiteX8" fmla="*/ 894133 w 1516583"/>
              <a:gd name="connsiteY8" fmla="*/ 1292653 h 1752094"/>
              <a:gd name="connsiteX9" fmla="*/ 1058649 w 1516583"/>
              <a:gd name="connsiteY9" fmla="*/ 1084588 h 1752094"/>
              <a:gd name="connsiteX10" fmla="*/ 1129406 w 1516583"/>
              <a:gd name="connsiteY10" fmla="*/ 882234 h 1752094"/>
              <a:gd name="connsiteX11" fmla="*/ 1224991 w 1516583"/>
              <a:gd name="connsiteY11" fmla="*/ 228927 h 1752094"/>
              <a:gd name="connsiteX12" fmla="*/ 1297809 w 1516583"/>
              <a:gd name="connsiteY12" fmla="*/ 291117 h 1752094"/>
              <a:gd name="connsiteX13" fmla="*/ 1408228 w 1516583"/>
              <a:gd name="connsiteY13" fmla="*/ 1143605 h 1752094"/>
              <a:gd name="connsiteX14" fmla="*/ 1413621 w 1516583"/>
              <a:gd name="connsiteY14" fmla="*/ 1354922 h 1752094"/>
              <a:gd name="connsiteX15" fmla="*/ 1401406 w 1516583"/>
              <a:gd name="connsiteY15" fmla="*/ 1374991 h 1752094"/>
              <a:gd name="connsiteX16" fmla="*/ 1382765 w 1516583"/>
              <a:gd name="connsiteY16" fmla="*/ 1378402 h 1752094"/>
              <a:gd name="connsiteX17" fmla="*/ 1227529 w 1516583"/>
              <a:gd name="connsiteY17" fmla="*/ 1350004 h 1752094"/>
              <a:gd name="connsiteX18" fmla="*/ 1220310 w 1516583"/>
              <a:gd name="connsiteY18" fmla="*/ 1356271 h 1752094"/>
              <a:gd name="connsiteX19" fmla="*/ 1307011 w 1516583"/>
              <a:gd name="connsiteY19" fmla="*/ 1390300 h 1752094"/>
              <a:gd name="connsiteX20" fmla="*/ 1509524 w 1516583"/>
              <a:gd name="connsiteY20" fmla="*/ 1536176 h 1752094"/>
              <a:gd name="connsiteX21" fmla="*/ 1516584 w 1516583"/>
              <a:gd name="connsiteY21" fmla="*/ 1570047 h 1752094"/>
              <a:gd name="connsiteX22" fmla="*/ 1390777 w 1516583"/>
              <a:gd name="connsiteY22" fmla="*/ 1537049 h 1752094"/>
              <a:gd name="connsiteX23" fmla="*/ 1341675 w 1516583"/>
              <a:gd name="connsiteY23" fmla="*/ 1537604 h 1752094"/>
              <a:gd name="connsiteX24" fmla="*/ 1339692 w 1516583"/>
              <a:gd name="connsiteY24" fmla="*/ 1549106 h 1752094"/>
              <a:gd name="connsiteX25" fmla="*/ 1308439 w 1516583"/>
              <a:gd name="connsiteY25" fmla="*/ 1542839 h 1752094"/>
              <a:gd name="connsiteX26" fmla="*/ 1310819 w 1516583"/>
              <a:gd name="connsiteY26" fmla="*/ 1564257 h 1752094"/>
              <a:gd name="connsiteX27" fmla="*/ 1303204 w 1516583"/>
              <a:gd name="connsiteY27" fmla="*/ 1571237 h 1752094"/>
              <a:gd name="connsiteX28" fmla="*/ 1238793 w 1516583"/>
              <a:gd name="connsiteY28" fmla="*/ 1555055 h 1752094"/>
              <a:gd name="connsiteX29" fmla="*/ 1202384 w 1516583"/>
              <a:gd name="connsiteY29" fmla="*/ 1588292 h 1752094"/>
              <a:gd name="connsiteX30" fmla="*/ 1199132 w 1516583"/>
              <a:gd name="connsiteY30" fmla="*/ 1614548 h 1752094"/>
              <a:gd name="connsiteX31" fmla="*/ 1198021 w 1516583"/>
              <a:gd name="connsiteY31" fmla="*/ 1607885 h 1752094"/>
              <a:gd name="connsiteX32" fmla="*/ 1195879 w 1516583"/>
              <a:gd name="connsiteY32" fmla="*/ 1617403 h 1752094"/>
              <a:gd name="connsiteX33" fmla="*/ 1162246 w 1516583"/>
              <a:gd name="connsiteY33" fmla="*/ 1571475 h 1752094"/>
              <a:gd name="connsiteX34" fmla="*/ 1087365 w 1516583"/>
              <a:gd name="connsiteY34" fmla="*/ 1614230 h 1752094"/>
              <a:gd name="connsiteX35" fmla="*/ 1046830 w 1516583"/>
              <a:gd name="connsiteY35" fmla="*/ 1672057 h 1752094"/>
              <a:gd name="connsiteX36" fmla="*/ 1006296 w 1516583"/>
              <a:gd name="connsiteY36" fmla="*/ 1681417 h 1752094"/>
              <a:gd name="connsiteX37" fmla="*/ 990511 w 1516583"/>
              <a:gd name="connsiteY37" fmla="*/ 1709022 h 1752094"/>
              <a:gd name="connsiteX38" fmla="*/ 986069 w 1516583"/>
              <a:gd name="connsiteY38" fmla="*/ 1673643 h 1752094"/>
              <a:gd name="connsiteX39" fmla="*/ 948866 w 1516583"/>
              <a:gd name="connsiteY39" fmla="*/ 1648498 h 1752094"/>
              <a:gd name="connsiteX40" fmla="*/ 964096 w 1516583"/>
              <a:gd name="connsiteY40" fmla="*/ 1603204 h 1752094"/>
              <a:gd name="connsiteX41" fmla="*/ 919833 w 1516583"/>
              <a:gd name="connsiteY41" fmla="*/ 1600269 h 1752094"/>
              <a:gd name="connsiteX42" fmla="*/ 866449 w 1516583"/>
              <a:gd name="connsiteY42" fmla="*/ 1566319 h 1752094"/>
              <a:gd name="connsiteX43" fmla="*/ 823139 w 1516583"/>
              <a:gd name="connsiteY43" fmla="*/ 1624701 h 1752094"/>
              <a:gd name="connsiteX44" fmla="*/ 807908 w 1516583"/>
              <a:gd name="connsiteY44" fmla="*/ 1661586 h 1752094"/>
              <a:gd name="connsiteX45" fmla="*/ 751906 w 1516583"/>
              <a:gd name="connsiteY45" fmla="*/ 1649450 h 1752094"/>
              <a:gd name="connsiteX46" fmla="*/ 701060 w 1516583"/>
              <a:gd name="connsiteY46" fmla="*/ 1727821 h 1752094"/>
              <a:gd name="connsiteX47" fmla="*/ 696062 w 1516583"/>
              <a:gd name="connsiteY47" fmla="*/ 1725759 h 1752094"/>
              <a:gd name="connsiteX48" fmla="*/ 662350 w 1516583"/>
              <a:gd name="connsiteY48" fmla="*/ 1726711 h 1752094"/>
              <a:gd name="connsiteX49" fmla="*/ 657273 w 1516583"/>
              <a:gd name="connsiteY49" fmla="*/ 1721079 h 1752094"/>
              <a:gd name="connsiteX50" fmla="*/ 652593 w 1516583"/>
              <a:gd name="connsiteY50" fmla="*/ 1683321 h 1752094"/>
              <a:gd name="connsiteX51" fmla="*/ 579616 w 1516583"/>
              <a:gd name="connsiteY51" fmla="*/ 1680148 h 1752094"/>
              <a:gd name="connsiteX52" fmla="*/ 523772 w 1516583"/>
              <a:gd name="connsiteY52" fmla="*/ 1738213 h 1752094"/>
              <a:gd name="connsiteX53" fmla="*/ 520440 w 1516583"/>
              <a:gd name="connsiteY53" fmla="*/ 1737895 h 1752094"/>
              <a:gd name="connsiteX54" fmla="*/ 519330 w 1516583"/>
              <a:gd name="connsiteY54" fmla="*/ 1734405 h 1752094"/>
              <a:gd name="connsiteX55" fmla="*/ 490932 w 1516583"/>
              <a:gd name="connsiteY55" fmla="*/ 1696885 h 1752094"/>
              <a:gd name="connsiteX56" fmla="*/ 431519 w 1516583"/>
              <a:gd name="connsiteY56" fmla="*/ 1659841 h 1752094"/>
              <a:gd name="connsiteX57" fmla="*/ 429854 w 1516583"/>
              <a:gd name="connsiteY57" fmla="*/ 1612723 h 1752094"/>
              <a:gd name="connsiteX58" fmla="*/ 376072 w 1516583"/>
              <a:gd name="connsiteY58" fmla="*/ 1610344 h 1752094"/>
              <a:gd name="connsiteX59" fmla="*/ 248044 w 1516583"/>
              <a:gd name="connsiteY59" fmla="*/ 1752094 h 1752094"/>
              <a:gd name="connsiteX60" fmla="*/ 227896 w 1516583"/>
              <a:gd name="connsiteY60" fmla="*/ 1687287 h 1752094"/>
              <a:gd name="connsiteX61" fmla="*/ 463169 w 1516583"/>
              <a:gd name="connsiteY61" fmla="*/ 1270919 h 1752094"/>
              <a:gd name="connsiteX62" fmla="*/ 472609 w 1516583"/>
              <a:gd name="connsiteY62" fmla="*/ 926021 h 1752094"/>
              <a:gd name="connsiteX63" fmla="*/ 272555 w 1516583"/>
              <a:gd name="connsiteY63" fmla="*/ 740246 h 1752094"/>
              <a:gd name="connsiteX64" fmla="*/ 316103 w 1516583"/>
              <a:gd name="connsiteY64" fmla="*/ 699949 h 1752094"/>
              <a:gd name="connsiteX65" fmla="*/ 326336 w 1516583"/>
              <a:gd name="connsiteY65" fmla="*/ 638236 h 1752094"/>
              <a:gd name="connsiteX66" fmla="*/ 281598 w 1516583"/>
              <a:gd name="connsiteY66" fmla="*/ 581520 h 1752094"/>
              <a:gd name="connsiteX67" fmla="*/ 92253 w 1516583"/>
              <a:gd name="connsiteY67" fmla="*/ 583661 h 1752094"/>
              <a:gd name="connsiteX68" fmla="*/ 92333 w 1516583"/>
              <a:gd name="connsiteY68" fmla="*/ 601112 h 1752094"/>
              <a:gd name="connsiteX69" fmla="*/ 28398 w 1516583"/>
              <a:gd name="connsiteY69" fmla="*/ 687337 h 1752094"/>
              <a:gd name="connsiteX70" fmla="*/ 0 w 1516583"/>
              <a:gd name="connsiteY70" fmla="*/ 453888 h 175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516583" h="1752094">
                <a:moveTo>
                  <a:pt x="0" y="453888"/>
                </a:moveTo>
                <a:cubicBezTo>
                  <a:pt x="27763" y="436437"/>
                  <a:pt x="55209" y="392571"/>
                  <a:pt x="76706" y="366157"/>
                </a:cubicBezTo>
                <a:cubicBezTo>
                  <a:pt x="126283" y="305236"/>
                  <a:pt x="351323" y="7456"/>
                  <a:pt x="408515" y="0"/>
                </a:cubicBezTo>
                <a:cubicBezTo>
                  <a:pt x="424142" y="14992"/>
                  <a:pt x="425649" y="27684"/>
                  <a:pt x="429219" y="48784"/>
                </a:cubicBezTo>
                <a:cubicBezTo>
                  <a:pt x="440562" y="116764"/>
                  <a:pt x="438182" y="186569"/>
                  <a:pt x="443577" y="255183"/>
                </a:cubicBezTo>
                <a:cubicBezTo>
                  <a:pt x="451905" y="359890"/>
                  <a:pt x="467928" y="465787"/>
                  <a:pt x="485063" y="569462"/>
                </a:cubicBezTo>
                <a:cubicBezTo>
                  <a:pt x="509732" y="717876"/>
                  <a:pt x="541779" y="866449"/>
                  <a:pt x="593815" y="1007962"/>
                </a:cubicBezTo>
                <a:cubicBezTo>
                  <a:pt x="630225" y="1106957"/>
                  <a:pt x="695587" y="1243314"/>
                  <a:pt x="796804" y="1288687"/>
                </a:cubicBezTo>
                <a:cubicBezTo>
                  <a:pt x="828215" y="1302728"/>
                  <a:pt x="861928" y="1305663"/>
                  <a:pt x="894133" y="1292653"/>
                </a:cubicBezTo>
                <a:cubicBezTo>
                  <a:pt x="979326" y="1258069"/>
                  <a:pt x="1024779" y="1164467"/>
                  <a:pt x="1058649" y="1084588"/>
                </a:cubicBezTo>
                <a:cubicBezTo>
                  <a:pt x="1086096" y="1019860"/>
                  <a:pt x="1111320" y="950215"/>
                  <a:pt x="1129406" y="882234"/>
                </a:cubicBezTo>
                <a:cubicBezTo>
                  <a:pt x="1157962" y="775306"/>
                  <a:pt x="1253309" y="298811"/>
                  <a:pt x="1224991" y="228927"/>
                </a:cubicBezTo>
                <a:cubicBezTo>
                  <a:pt x="1259655" y="235432"/>
                  <a:pt x="1279010" y="263195"/>
                  <a:pt x="1297809" y="291117"/>
                </a:cubicBezTo>
                <a:cubicBezTo>
                  <a:pt x="1435753" y="495454"/>
                  <a:pt x="1404896" y="901193"/>
                  <a:pt x="1408228" y="1143605"/>
                </a:cubicBezTo>
                <a:cubicBezTo>
                  <a:pt x="1408941" y="1200718"/>
                  <a:pt x="1424806" y="1303679"/>
                  <a:pt x="1413621" y="1354922"/>
                </a:cubicBezTo>
                <a:cubicBezTo>
                  <a:pt x="1411638" y="1364203"/>
                  <a:pt x="1407435" y="1367852"/>
                  <a:pt x="1401406" y="1374991"/>
                </a:cubicBezTo>
                <a:lnTo>
                  <a:pt x="1382765" y="1378402"/>
                </a:lnTo>
                <a:cubicBezTo>
                  <a:pt x="1334220" y="1357461"/>
                  <a:pt x="1280597" y="1343024"/>
                  <a:pt x="1227529" y="1350004"/>
                </a:cubicBezTo>
                <a:lnTo>
                  <a:pt x="1220310" y="1356271"/>
                </a:lnTo>
                <a:cubicBezTo>
                  <a:pt x="1246646" y="1372929"/>
                  <a:pt x="1286387" y="1365076"/>
                  <a:pt x="1307011" y="1390300"/>
                </a:cubicBezTo>
                <a:cubicBezTo>
                  <a:pt x="1369915" y="1403151"/>
                  <a:pt x="1476287" y="1482157"/>
                  <a:pt x="1509524" y="1536176"/>
                </a:cubicBezTo>
                <a:cubicBezTo>
                  <a:pt x="1515949" y="1546568"/>
                  <a:pt x="1516346" y="1558149"/>
                  <a:pt x="1516584" y="1570047"/>
                </a:cubicBezTo>
                <a:cubicBezTo>
                  <a:pt x="1479778" y="1544188"/>
                  <a:pt x="1434167" y="1542046"/>
                  <a:pt x="1390777" y="1537049"/>
                </a:cubicBezTo>
                <a:lnTo>
                  <a:pt x="1341675" y="1537604"/>
                </a:lnTo>
                <a:lnTo>
                  <a:pt x="1339692" y="1549106"/>
                </a:lnTo>
                <a:lnTo>
                  <a:pt x="1308439" y="1542839"/>
                </a:lnTo>
                <a:lnTo>
                  <a:pt x="1310819" y="1564257"/>
                </a:lnTo>
                <a:lnTo>
                  <a:pt x="1303204" y="1571237"/>
                </a:lnTo>
                <a:cubicBezTo>
                  <a:pt x="1285277" y="1562988"/>
                  <a:pt x="1258386" y="1548075"/>
                  <a:pt x="1238793" y="1555055"/>
                </a:cubicBezTo>
                <a:cubicBezTo>
                  <a:pt x="1225467" y="1559814"/>
                  <a:pt x="1207857" y="1575362"/>
                  <a:pt x="1202384" y="1588292"/>
                </a:cubicBezTo>
                <a:cubicBezTo>
                  <a:pt x="1198973" y="1596383"/>
                  <a:pt x="1199132" y="1605981"/>
                  <a:pt x="1199132" y="1614548"/>
                </a:cubicBezTo>
                <a:lnTo>
                  <a:pt x="1198021" y="1607885"/>
                </a:lnTo>
                <a:lnTo>
                  <a:pt x="1195879" y="1617403"/>
                </a:lnTo>
                <a:cubicBezTo>
                  <a:pt x="1185805" y="1601063"/>
                  <a:pt x="1176841" y="1584167"/>
                  <a:pt x="1162246" y="1571475"/>
                </a:cubicBezTo>
                <a:cubicBezTo>
                  <a:pt x="1139560" y="1588768"/>
                  <a:pt x="1108862" y="1596383"/>
                  <a:pt x="1087365" y="1614230"/>
                </a:cubicBezTo>
                <a:cubicBezTo>
                  <a:pt x="1068723" y="1629619"/>
                  <a:pt x="1063092" y="1655002"/>
                  <a:pt x="1046830" y="1672057"/>
                </a:cubicBezTo>
                <a:cubicBezTo>
                  <a:pt x="1037391" y="1681973"/>
                  <a:pt x="1012325" y="1675230"/>
                  <a:pt x="1006296" y="1681417"/>
                </a:cubicBezTo>
                <a:cubicBezTo>
                  <a:pt x="998522" y="1689429"/>
                  <a:pt x="1003202" y="1698868"/>
                  <a:pt x="990511" y="1709022"/>
                </a:cubicBezTo>
                <a:cubicBezTo>
                  <a:pt x="985593" y="1697282"/>
                  <a:pt x="986149" y="1686177"/>
                  <a:pt x="986069" y="1673643"/>
                </a:cubicBezTo>
                <a:cubicBezTo>
                  <a:pt x="977264" y="1663807"/>
                  <a:pt x="947597" y="1657938"/>
                  <a:pt x="948866" y="1648498"/>
                </a:cubicBezTo>
                <a:cubicBezTo>
                  <a:pt x="951325" y="1630095"/>
                  <a:pt x="965286" y="1624939"/>
                  <a:pt x="964096" y="1603204"/>
                </a:cubicBezTo>
                <a:cubicBezTo>
                  <a:pt x="947994" y="1592654"/>
                  <a:pt x="928956" y="1605822"/>
                  <a:pt x="919833" y="1600269"/>
                </a:cubicBezTo>
                <a:cubicBezTo>
                  <a:pt x="897623" y="1586864"/>
                  <a:pt x="898734" y="1563305"/>
                  <a:pt x="866449" y="1566319"/>
                </a:cubicBezTo>
                <a:cubicBezTo>
                  <a:pt x="848442" y="1583611"/>
                  <a:pt x="839480" y="1606139"/>
                  <a:pt x="823139" y="1624701"/>
                </a:cubicBezTo>
                <a:cubicBezTo>
                  <a:pt x="813303" y="1635886"/>
                  <a:pt x="811002" y="1647467"/>
                  <a:pt x="807908" y="1661586"/>
                </a:cubicBezTo>
                <a:cubicBezTo>
                  <a:pt x="789744" y="1653257"/>
                  <a:pt x="771896" y="1639535"/>
                  <a:pt x="751906" y="1649450"/>
                </a:cubicBezTo>
                <a:cubicBezTo>
                  <a:pt x="727554" y="1661586"/>
                  <a:pt x="734772" y="1714733"/>
                  <a:pt x="701060" y="1727821"/>
                </a:cubicBezTo>
                <a:cubicBezTo>
                  <a:pt x="699394" y="1727108"/>
                  <a:pt x="697728" y="1726393"/>
                  <a:pt x="696062" y="1725759"/>
                </a:cubicBezTo>
                <a:cubicBezTo>
                  <a:pt x="685988" y="1722110"/>
                  <a:pt x="672742" y="1725204"/>
                  <a:pt x="662350" y="1726711"/>
                </a:cubicBezTo>
                <a:lnTo>
                  <a:pt x="657273" y="1721079"/>
                </a:lnTo>
                <a:cubicBezTo>
                  <a:pt x="659653" y="1703628"/>
                  <a:pt x="662032" y="1699027"/>
                  <a:pt x="652593" y="1683321"/>
                </a:cubicBezTo>
                <a:cubicBezTo>
                  <a:pt x="632842" y="1671898"/>
                  <a:pt x="601351" y="1675706"/>
                  <a:pt x="579616" y="1680148"/>
                </a:cubicBezTo>
                <a:cubicBezTo>
                  <a:pt x="558357" y="1701407"/>
                  <a:pt x="566528" y="1737578"/>
                  <a:pt x="523772" y="1738213"/>
                </a:cubicBezTo>
                <a:cubicBezTo>
                  <a:pt x="522662" y="1738213"/>
                  <a:pt x="521472" y="1737975"/>
                  <a:pt x="520440" y="1737895"/>
                </a:cubicBezTo>
                <a:cubicBezTo>
                  <a:pt x="520124" y="1736706"/>
                  <a:pt x="519806" y="1735516"/>
                  <a:pt x="519330" y="1734405"/>
                </a:cubicBezTo>
                <a:cubicBezTo>
                  <a:pt x="513619" y="1715764"/>
                  <a:pt x="508780" y="1705928"/>
                  <a:pt x="490932" y="1696885"/>
                </a:cubicBezTo>
                <a:cubicBezTo>
                  <a:pt x="471499" y="1687049"/>
                  <a:pt x="441514" y="1679196"/>
                  <a:pt x="431519" y="1659841"/>
                </a:cubicBezTo>
                <a:cubicBezTo>
                  <a:pt x="433264" y="1642232"/>
                  <a:pt x="437389" y="1629064"/>
                  <a:pt x="429854" y="1612723"/>
                </a:cubicBezTo>
                <a:cubicBezTo>
                  <a:pt x="414226" y="1604711"/>
                  <a:pt x="392809" y="1605584"/>
                  <a:pt x="376072" y="1610344"/>
                </a:cubicBezTo>
                <a:cubicBezTo>
                  <a:pt x="335855" y="1621687"/>
                  <a:pt x="306823" y="1739641"/>
                  <a:pt x="248044" y="1752094"/>
                </a:cubicBezTo>
                <a:cubicBezTo>
                  <a:pt x="245506" y="1724014"/>
                  <a:pt x="237495" y="1712195"/>
                  <a:pt x="227896" y="1687287"/>
                </a:cubicBezTo>
                <a:cubicBezTo>
                  <a:pt x="203544" y="1623828"/>
                  <a:pt x="429377" y="1344452"/>
                  <a:pt x="463169" y="1270919"/>
                </a:cubicBezTo>
                <a:cubicBezTo>
                  <a:pt x="504973" y="1179618"/>
                  <a:pt x="509732" y="1019623"/>
                  <a:pt x="472609" y="926021"/>
                </a:cubicBezTo>
                <a:cubicBezTo>
                  <a:pt x="437389" y="837179"/>
                  <a:pt x="357907" y="777052"/>
                  <a:pt x="272555" y="740246"/>
                </a:cubicBezTo>
                <a:cubicBezTo>
                  <a:pt x="289292" y="728664"/>
                  <a:pt x="305077" y="717400"/>
                  <a:pt x="316103" y="699949"/>
                </a:cubicBezTo>
                <a:cubicBezTo>
                  <a:pt x="328002" y="681150"/>
                  <a:pt x="331334" y="659970"/>
                  <a:pt x="326336" y="638236"/>
                </a:cubicBezTo>
                <a:cubicBezTo>
                  <a:pt x="320705" y="613804"/>
                  <a:pt x="302619" y="594132"/>
                  <a:pt x="281598" y="581520"/>
                </a:cubicBezTo>
                <a:cubicBezTo>
                  <a:pt x="221233" y="545269"/>
                  <a:pt x="154839" y="567479"/>
                  <a:pt x="92253" y="583661"/>
                </a:cubicBezTo>
                <a:cubicBezTo>
                  <a:pt x="93364" y="590086"/>
                  <a:pt x="93761" y="594687"/>
                  <a:pt x="92333" y="601112"/>
                </a:cubicBezTo>
                <a:cubicBezTo>
                  <a:pt x="84877" y="633397"/>
                  <a:pt x="55923" y="669569"/>
                  <a:pt x="28398" y="687337"/>
                </a:cubicBezTo>
                <a:cubicBezTo>
                  <a:pt x="33633" y="623482"/>
                  <a:pt x="20466" y="515126"/>
                  <a:pt x="0" y="45388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B14696DD-1C32-0D76-70D4-9EE7B898D24F}"/>
              </a:ext>
            </a:extLst>
          </p:cNvPr>
          <p:cNvSpPr/>
          <p:nvPr/>
        </p:nvSpPr>
        <p:spPr>
          <a:xfrm>
            <a:off x="11162858" y="2698749"/>
            <a:ext cx="217504" cy="179746"/>
          </a:xfrm>
          <a:custGeom>
            <a:avLst/>
            <a:gdLst>
              <a:gd name="connsiteX0" fmla="*/ 7932 w 217504"/>
              <a:gd name="connsiteY0" fmla="*/ 0 h 179746"/>
              <a:gd name="connsiteX1" fmla="*/ 210445 w 217504"/>
              <a:gd name="connsiteY1" fmla="*/ 145876 h 179746"/>
              <a:gd name="connsiteX2" fmla="*/ 217505 w 217504"/>
              <a:gd name="connsiteY2" fmla="*/ 179747 h 179746"/>
              <a:gd name="connsiteX3" fmla="*/ 91697 w 217504"/>
              <a:gd name="connsiteY3" fmla="*/ 146748 h 179746"/>
              <a:gd name="connsiteX4" fmla="*/ 42597 w 217504"/>
              <a:gd name="connsiteY4" fmla="*/ 147304 h 179746"/>
              <a:gd name="connsiteX5" fmla="*/ 33554 w 217504"/>
              <a:gd name="connsiteY5" fmla="*/ 117398 h 179746"/>
              <a:gd name="connsiteX6" fmla="*/ 45532 w 217504"/>
              <a:gd name="connsiteY6" fmla="*/ 98758 h 179746"/>
              <a:gd name="connsiteX7" fmla="*/ 0 w 217504"/>
              <a:gd name="connsiteY7" fmla="*/ 37044 h 179746"/>
              <a:gd name="connsiteX8" fmla="*/ 8329 w 217504"/>
              <a:gd name="connsiteY8" fmla="*/ 6743 h 179746"/>
              <a:gd name="connsiteX9" fmla="*/ 7932 w 217504"/>
              <a:gd name="connsiteY9" fmla="*/ 0 h 17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7504" h="179746">
                <a:moveTo>
                  <a:pt x="7932" y="0"/>
                </a:moveTo>
                <a:cubicBezTo>
                  <a:pt x="70835" y="12850"/>
                  <a:pt x="177208" y="91856"/>
                  <a:pt x="210445" y="145876"/>
                </a:cubicBezTo>
                <a:cubicBezTo>
                  <a:pt x="216870" y="156267"/>
                  <a:pt x="217267" y="167848"/>
                  <a:pt x="217505" y="179747"/>
                </a:cubicBezTo>
                <a:cubicBezTo>
                  <a:pt x="180699" y="153887"/>
                  <a:pt x="135088" y="151746"/>
                  <a:pt x="91697" y="146748"/>
                </a:cubicBezTo>
                <a:lnTo>
                  <a:pt x="42597" y="147304"/>
                </a:lnTo>
                <a:cubicBezTo>
                  <a:pt x="42835" y="134215"/>
                  <a:pt x="41248" y="128028"/>
                  <a:pt x="33554" y="117398"/>
                </a:cubicBezTo>
                <a:cubicBezTo>
                  <a:pt x="41011" y="110259"/>
                  <a:pt x="42438" y="108594"/>
                  <a:pt x="45532" y="98758"/>
                </a:cubicBezTo>
                <a:cubicBezTo>
                  <a:pt x="42358" y="69011"/>
                  <a:pt x="7456" y="65680"/>
                  <a:pt x="0" y="37044"/>
                </a:cubicBezTo>
                <a:cubicBezTo>
                  <a:pt x="4284" y="27128"/>
                  <a:pt x="8884" y="17689"/>
                  <a:pt x="8329" y="6743"/>
                </a:cubicBezTo>
                <a:cubicBezTo>
                  <a:pt x="8329" y="4521"/>
                  <a:pt x="8091" y="2221"/>
                  <a:pt x="7932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0324DF9A-D657-6C88-CF22-1586D786B0FB}"/>
              </a:ext>
            </a:extLst>
          </p:cNvPr>
          <p:cNvSpPr/>
          <p:nvPr/>
        </p:nvSpPr>
        <p:spPr>
          <a:xfrm>
            <a:off x="11196412" y="2797586"/>
            <a:ext cx="60444" cy="48545"/>
          </a:xfrm>
          <a:custGeom>
            <a:avLst/>
            <a:gdLst>
              <a:gd name="connsiteX0" fmla="*/ 12057 w 60444"/>
              <a:gd name="connsiteY0" fmla="*/ 0 h 48545"/>
              <a:gd name="connsiteX1" fmla="*/ 60444 w 60444"/>
              <a:gd name="connsiteY1" fmla="*/ 39583 h 48545"/>
              <a:gd name="connsiteX2" fmla="*/ 58144 w 60444"/>
              <a:gd name="connsiteY2" fmla="*/ 47991 h 48545"/>
              <a:gd name="connsiteX3" fmla="*/ 9043 w 60444"/>
              <a:gd name="connsiteY3" fmla="*/ 48546 h 48545"/>
              <a:gd name="connsiteX4" fmla="*/ 0 w 60444"/>
              <a:gd name="connsiteY4" fmla="*/ 18641 h 48545"/>
              <a:gd name="connsiteX5" fmla="*/ 12057 w 60444"/>
              <a:gd name="connsiteY5" fmla="*/ 0 h 48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44" h="48545">
                <a:moveTo>
                  <a:pt x="12057" y="0"/>
                </a:moveTo>
                <a:cubicBezTo>
                  <a:pt x="28477" y="11581"/>
                  <a:pt x="52988" y="21576"/>
                  <a:pt x="60444" y="39583"/>
                </a:cubicBezTo>
                <a:lnTo>
                  <a:pt x="58144" y="47991"/>
                </a:lnTo>
                <a:lnTo>
                  <a:pt x="9043" y="48546"/>
                </a:lnTo>
                <a:cubicBezTo>
                  <a:pt x="9281" y="35458"/>
                  <a:pt x="7694" y="29270"/>
                  <a:pt x="0" y="18641"/>
                </a:cubicBezTo>
                <a:cubicBezTo>
                  <a:pt x="7535" y="11423"/>
                  <a:pt x="8964" y="9836"/>
                  <a:pt x="12057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7B7B682A-E900-816A-F565-0933D6D1BB62}"/>
              </a:ext>
            </a:extLst>
          </p:cNvPr>
          <p:cNvSpPr/>
          <p:nvPr/>
        </p:nvSpPr>
        <p:spPr>
          <a:xfrm>
            <a:off x="11163890" y="2816227"/>
            <a:ext cx="41576" cy="41406"/>
          </a:xfrm>
          <a:custGeom>
            <a:avLst/>
            <a:gdLst>
              <a:gd name="connsiteX0" fmla="*/ 8328 w 41576"/>
              <a:gd name="connsiteY0" fmla="*/ 35140 h 41406"/>
              <a:gd name="connsiteX1" fmla="*/ 0 w 41576"/>
              <a:gd name="connsiteY1" fmla="*/ 8250 h 41406"/>
              <a:gd name="connsiteX2" fmla="*/ 7219 w 41576"/>
              <a:gd name="connsiteY2" fmla="*/ 317 h 41406"/>
              <a:gd name="connsiteX3" fmla="*/ 32522 w 41576"/>
              <a:gd name="connsiteY3" fmla="*/ 0 h 41406"/>
              <a:gd name="connsiteX4" fmla="*/ 41565 w 41576"/>
              <a:gd name="connsiteY4" fmla="*/ 29905 h 41406"/>
              <a:gd name="connsiteX5" fmla="*/ 39582 w 41576"/>
              <a:gd name="connsiteY5" fmla="*/ 41407 h 41406"/>
              <a:gd name="connsiteX6" fmla="*/ 8328 w 41576"/>
              <a:gd name="connsiteY6" fmla="*/ 35140 h 41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576" h="41406">
                <a:moveTo>
                  <a:pt x="8328" y="35140"/>
                </a:moveTo>
                <a:cubicBezTo>
                  <a:pt x="4204" y="26097"/>
                  <a:pt x="1983" y="18006"/>
                  <a:pt x="0" y="8250"/>
                </a:cubicBezTo>
                <a:lnTo>
                  <a:pt x="7219" y="317"/>
                </a:lnTo>
                <a:lnTo>
                  <a:pt x="32522" y="0"/>
                </a:lnTo>
                <a:cubicBezTo>
                  <a:pt x="40217" y="10629"/>
                  <a:pt x="41724" y="16817"/>
                  <a:pt x="41565" y="29905"/>
                </a:cubicBezTo>
                <a:lnTo>
                  <a:pt x="39582" y="41407"/>
                </a:lnTo>
                <a:lnTo>
                  <a:pt x="8328" y="35140"/>
                </a:ln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7F81CB1C-638E-A2BC-BD0D-4AB493F97EE3}"/>
              </a:ext>
            </a:extLst>
          </p:cNvPr>
          <p:cNvSpPr/>
          <p:nvPr/>
        </p:nvSpPr>
        <p:spPr>
          <a:xfrm>
            <a:off x="10318065" y="783169"/>
            <a:ext cx="779371" cy="1793605"/>
          </a:xfrm>
          <a:custGeom>
            <a:avLst/>
            <a:gdLst>
              <a:gd name="connsiteX0" fmla="*/ 380038 w 779371"/>
              <a:gd name="connsiteY0" fmla="*/ 32443 h 1793605"/>
              <a:gd name="connsiteX1" fmla="*/ 443814 w 779371"/>
              <a:gd name="connsiteY1" fmla="*/ 75516 h 1793605"/>
              <a:gd name="connsiteX2" fmla="*/ 488236 w 779371"/>
              <a:gd name="connsiteY2" fmla="*/ 0 h 1793605"/>
              <a:gd name="connsiteX3" fmla="*/ 504576 w 779371"/>
              <a:gd name="connsiteY3" fmla="*/ 78054 h 1793605"/>
              <a:gd name="connsiteX4" fmla="*/ 519250 w 779371"/>
              <a:gd name="connsiteY4" fmla="*/ 73215 h 1793605"/>
              <a:gd name="connsiteX5" fmla="*/ 514650 w 779371"/>
              <a:gd name="connsiteY5" fmla="*/ 79323 h 1793605"/>
              <a:gd name="connsiteX6" fmla="*/ 576919 w 779371"/>
              <a:gd name="connsiteY6" fmla="*/ 83052 h 1793605"/>
              <a:gd name="connsiteX7" fmla="*/ 393205 w 779371"/>
              <a:gd name="connsiteY7" fmla="*/ 158409 h 1793605"/>
              <a:gd name="connsiteX8" fmla="*/ 369885 w 779371"/>
              <a:gd name="connsiteY8" fmla="*/ 204178 h 1793605"/>
              <a:gd name="connsiteX9" fmla="*/ 380118 w 779371"/>
              <a:gd name="connsiteY9" fmla="*/ 210762 h 1793605"/>
              <a:gd name="connsiteX10" fmla="*/ 485856 w 779371"/>
              <a:gd name="connsiteY10" fmla="*/ 156664 h 1793605"/>
              <a:gd name="connsiteX11" fmla="*/ 356162 w 779371"/>
              <a:gd name="connsiteY11" fmla="*/ 297225 h 1793605"/>
              <a:gd name="connsiteX12" fmla="*/ 465787 w 779371"/>
              <a:gd name="connsiteY12" fmla="*/ 244237 h 1793605"/>
              <a:gd name="connsiteX13" fmla="*/ 468008 w 779371"/>
              <a:gd name="connsiteY13" fmla="*/ 247172 h 1793605"/>
              <a:gd name="connsiteX14" fmla="*/ 463169 w 779371"/>
              <a:gd name="connsiteY14" fmla="*/ 296352 h 1793605"/>
              <a:gd name="connsiteX15" fmla="*/ 482286 w 779371"/>
              <a:gd name="connsiteY15" fmla="*/ 320784 h 1793605"/>
              <a:gd name="connsiteX16" fmla="*/ 467215 w 779371"/>
              <a:gd name="connsiteY16" fmla="*/ 338235 h 1793605"/>
              <a:gd name="connsiteX17" fmla="*/ 506004 w 779371"/>
              <a:gd name="connsiteY17" fmla="*/ 352592 h 1793605"/>
              <a:gd name="connsiteX18" fmla="*/ 601668 w 779371"/>
              <a:gd name="connsiteY18" fmla="*/ 258515 h 1793605"/>
              <a:gd name="connsiteX19" fmla="*/ 604444 w 779371"/>
              <a:gd name="connsiteY19" fmla="*/ 245982 h 1793605"/>
              <a:gd name="connsiteX20" fmla="*/ 606268 w 779371"/>
              <a:gd name="connsiteY20" fmla="*/ 248441 h 1793605"/>
              <a:gd name="connsiteX21" fmla="*/ 663064 w 779371"/>
              <a:gd name="connsiteY21" fmla="*/ 406850 h 1793605"/>
              <a:gd name="connsiteX22" fmla="*/ 710341 w 779371"/>
              <a:gd name="connsiteY22" fmla="*/ 333872 h 1793605"/>
              <a:gd name="connsiteX23" fmla="*/ 708675 w 779371"/>
              <a:gd name="connsiteY23" fmla="*/ 327843 h 1793605"/>
              <a:gd name="connsiteX24" fmla="*/ 710578 w 779371"/>
              <a:gd name="connsiteY24" fmla="*/ 325067 h 1793605"/>
              <a:gd name="connsiteX25" fmla="*/ 715180 w 779371"/>
              <a:gd name="connsiteY25" fmla="*/ 293655 h 1793605"/>
              <a:gd name="connsiteX26" fmla="*/ 706533 w 779371"/>
              <a:gd name="connsiteY26" fmla="*/ 292703 h 1793605"/>
              <a:gd name="connsiteX27" fmla="*/ 712324 w 779371"/>
              <a:gd name="connsiteY27" fmla="*/ 289927 h 1793605"/>
              <a:gd name="connsiteX28" fmla="*/ 713354 w 779371"/>
              <a:gd name="connsiteY28" fmla="*/ 284692 h 1793605"/>
              <a:gd name="connsiteX29" fmla="*/ 778162 w 779371"/>
              <a:gd name="connsiteY29" fmla="*/ 351482 h 1793605"/>
              <a:gd name="connsiteX30" fmla="*/ 749526 w 779371"/>
              <a:gd name="connsiteY30" fmla="*/ 508383 h 1793605"/>
              <a:gd name="connsiteX31" fmla="*/ 759601 w 779371"/>
              <a:gd name="connsiteY31" fmla="*/ 514174 h 1793605"/>
              <a:gd name="connsiteX32" fmla="*/ 749923 w 779371"/>
              <a:gd name="connsiteY32" fmla="*/ 662826 h 1793605"/>
              <a:gd name="connsiteX33" fmla="*/ 734375 w 779371"/>
              <a:gd name="connsiteY33" fmla="*/ 677897 h 1793605"/>
              <a:gd name="connsiteX34" fmla="*/ 745719 w 779371"/>
              <a:gd name="connsiteY34" fmla="*/ 701615 h 1793605"/>
              <a:gd name="connsiteX35" fmla="*/ 728744 w 779371"/>
              <a:gd name="connsiteY35" fmla="*/ 898020 h 1793605"/>
              <a:gd name="connsiteX36" fmla="*/ 514968 w 779371"/>
              <a:gd name="connsiteY36" fmla="*/ 1707832 h 1793605"/>
              <a:gd name="connsiteX37" fmla="*/ 412243 w 779371"/>
              <a:gd name="connsiteY37" fmla="*/ 1792232 h 1793605"/>
              <a:gd name="connsiteX38" fmla="*/ 332286 w 779371"/>
              <a:gd name="connsiteY38" fmla="*/ 1770735 h 1793605"/>
              <a:gd name="connsiteX39" fmla="*/ 24749 w 779371"/>
              <a:gd name="connsiteY39" fmla="*/ 803466 h 1793605"/>
              <a:gd name="connsiteX40" fmla="*/ 0 w 779371"/>
              <a:gd name="connsiteY40" fmla="*/ 512032 h 1793605"/>
              <a:gd name="connsiteX41" fmla="*/ 9122 w 779371"/>
              <a:gd name="connsiteY41" fmla="*/ 515602 h 1793605"/>
              <a:gd name="connsiteX42" fmla="*/ 42042 w 779371"/>
              <a:gd name="connsiteY42" fmla="*/ 535750 h 1793605"/>
              <a:gd name="connsiteX43" fmla="*/ 79085 w 779371"/>
              <a:gd name="connsiteY43" fmla="*/ 524883 h 1793605"/>
              <a:gd name="connsiteX44" fmla="*/ 90032 w 779371"/>
              <a:gd name="connsiteY44" fmla="*/ 485062 h 1793605"/>
              <a:gd name="connsiteX45" fmla="*/ 53464 w 779371"/>
              <a:gd name="connsiteY45" fmla="*/ 403835 h 1793605"/>
              <a:gd name="connsiteX46" fmla="*/ 84083 w 779371"/>
              <a:gd name="connsiteY46" fmla="*/ 365205 h 1793605"/>
              <a:gd name="connsiteX47" fmla="*/ 162295 w 779371"/>
              <a:gd name="connsiteY47" fmla="*/ 362904 h 1793605"/>
              <a:gd name="connsiteX48" fmla="*/ 177129 w 779371"/>
              <a:gd name="connsiteY48" fmla="*/ 334427 h 1793605"/>
              <a:gd name="connsiteX49" fmla="*/ 148493 w 779371"/>
              <a:gd name="connsiteY49" fmla="*/ 286516 h 1793605"/>
              <a:gd name="connsiteX50" fmla="*/ 278981 w 779371"/>
              <a:gd name="connsiteY50" fmla="*/ 149049 h 1793605"/>
              <a:gd name="connsiteX51" fmla="*/ 301508 w 779371"/>
              <a:gd name="connsiteY51" fmla="*/ 152539 h 1793605"/>
              <a:gd name="connsiteX52" fmla="*/ 340139 w 779371"/>
              <a:gd name="connsiteY52" fmla="*/ 103596 h 1793605"/>
              <a:gd name="connsiteX53" fmla="*/ 362984 w 779371"/>
              <a:gd name="connsiteY53" fmla="*/ 114781 h 1793605"/>
              <a:gd name="connsiteX54" fmla="*/ 369488 w 779371"/>
              <a:gd name="connsiteY54" fmla="*/ 106135 h 1793605"/>
              <a:gd name="connsiteX55" fmla="*/ 380038 w 779371"/>
              <a:gd name="connsiteY55" fmla="*/ 32443 h 179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779371" h="1793605">
                <a:moveTo>
                  <a:pt x="380038" y="32443"/>
                </a:moveTo>
                <a:cubicBezTo>
                  <a:pt x="403280" y="42438"/>
                  <a:pt x="422872" y="61158"/>
                  <a:pt x="443814" y="75516"/>
                </a:cubicBezTo>
                <a:cubicBezTo>
                  <a:pt x="484507" y="77816"/>
                  <a:pt x="464359" y="20941"/>
                  <a:pt x="488236" y="0"/>
                </a:cubicBezTo>
                <a:cubicBezTo>
                  <a:pt x="506876" y="14992"/>
                  <a:pt x="491408" y="54892"/>
                  <a:pt x="504576" y="78054"/>
                </a:cubicBezTo>
                <a:lnTo>
                  <a:pt x="519250" y="73215"/>
                </a:lnTo>
                <a:lnTo>
                  <a:pt x="514650" y="79323"/>
                </a:lnTo>
                <a:cubicBezTo>
                  <a:pt x="535433" y="78689"/>
                  <a:pt x="556850" y="76547"/>
                  <a:pt x="576919" y="83052"/>
                </a:cubicBezTo>
                <a:cubicBezTo>
                  <a:pt x="562958" y="108514"/>
                  <a:pt x="441514" y="114940"/>
                  <a:pt x="393205" y="158409"/>
                </a:cubicBezTo>
                <a:cubicBezTo>
                  <a:pt x="378372" y="171814"/>
                  <a:pt x="370678" y="184189"/>
                  <a:pt x="369885" y="204178"/>
                </a:cubicBezTo>
                <a:lnTo>
                  <a:pt x="380118" y="210762"/>
                </a:lnTo>
                <a:cubicBezTo>
                  <a:pt x="408674" y="211238"/>
                  <a:pt x="463724" y="174908"/>
                  <a:pt x="485856" y="156664"/>
                </a:cubicBezTo>
                <a:cubicBezTo>
                  <a:pt x="479351" y="197436"/>
                  <a:pt x="388605" y="265813"/>
                  <a:pt x="356162" y="297225"/>
                </a:cubicBezTo>
                <a:cubicBezTo>
                  <a:pt x="391461" y="285009"/>
                  <a:pt x="435406" y="250027"/>
                  <a:pt x="465787" y="244237"/>
                </a:cubicBezTo>
                <a:lnTo>
                  <a:pt x="468008" y="247172"/>
                </a:lnTo>
                <a:cubicBezTo>
                  <a:pt x="474195" y="255501"/>
                  <a:pt x="458013" y="283898"/>
                  <a:pt x="463169" y="296352"/>
                </a:cubicBezTo>
                <a:cubicBezTo>
                  <a:pt x="467531" y="306981"/>
                  <a:pt x="479509" y="305236"/>
                  <a:pt x="482286" y="320784"/>
                </a:cubicBezTo>
                <a:lnTo>
                  <a:pt x="467215" y="338235"/>
                </a:lnTo>
                <a:cubicBezTo>
                  <a:pt x="479906" y="347040"/>
                  <a:pt x="489266" y="357035"/>
                  <a:pt x="506004" y="352592"/>
                </a:cubicBezTo>
                <a:cubicBezTo>
                  <a:pt x="541857" y="343074"/>
                  <a:pt x="587786" y="291831"/>
                  <a:pt x="601668" y="258515"/>
                </a:cubicBezTo>
                <a:cubicBezTo>
                  <a:pt x="603412" y="254390"/>
                  <a:pt x="604206" y="250503"/>
                  <a:pt x="604444" y="245982"/>
                </a:cubicBezTo>
                <a:cubicBezTo>
                  <a:pt x="605079" y="246775"/>
                  <a:pt x="605713" y="247568"/>
                  <a:pt x="606268" y="248441"/>
                </a:cubicBezTo>
                <a:cubicBezTo>
                  <a:pt x="635618" y="291513"/>
                  <a:pt x="611662" y="373058"/>
                  <a:pt x="663064" y="406850"/>
                </a:cubicBezTo>
                <a:cubicBezTo>
                  <a:pt x="690589" y="393761"/>
                  <a:pt x="699315" y="360842"/>
                  <a:pt x="710341" y="333872"/>
                </a:cubicBezTo>
                <a:lnTo>
                  <a:pt x="708675" y="327843"/>
                </a:lnTo>
                <a:cubicBezTo>
                  <a:pt x="709310" y="326892"/>
                  <a:pt x="710023" y="326019"/>
                  <a:pt x="710578" y="325067"/>
                </a:cubicBezTo>
                <a:cubicBezTo>
                  <a:pt x="714783" y="316659"/>
                  <a:pt x="714465" y="303174"/>
                  <a:pt x="715180" y="293655"/>
                </a:cubicBezTo>
                <a:lnTo>
                  <a:pt x="706533" y="292703"/>
                </a:lnTo>
                <a:lnTo>
                  <a:pt x="712324" y="289927"/>
                </a:lnTo>
                <a:lnTo>
                  <a:pt x="713354" y="284692"/>
                </a:lnTo>
                <a:cubicBezTo>
                  <a:pt x="741832" y="302381"/>
                  <a:pt x="768644" y="316897"/>
                  <a:pt x="778162" y="351482"/>
                </a:cubicBezTo>
                <a:cubicBezTo>
                  <a:pt x="788791" y="390430"/>
                  <a:pt x="725175" y="493153"/>
                  <a:pt x="749526" y="508383"/>
                </a:cubicBezTo>
                <a:cubicBezTo>
                  <a:pt x="752779" y="510446"/>
                  <a:pt x="756189" y="512270"/>
                  <a:pt x="759601" y="514174"/>
                </a:cubicBezTo>
                <a:cubicBezTo>
                  <a:pt x="760235" y="561371"/>
                  <a:pt x="764439" y="617691"/>
                  <a:pt x="749923" y="662826"/>
                </a:cubicBezTo>
                <a:cubicBezTo>
                  <a:pt x="744926" y="667903"/>
                  <a:pt x="740008" y="673455"/>
                  <a:pt x="734375" y="677897"/>
                </a:cubicBezTo>
                <a:cubicBezTo>
                  <a:pt x="740008" y="685275"/>
                  <a:pt x="743974" y="692334"/>
                  <a:pt x="745719" y="701615"/>
                </a:cubicBezTo>
                <a:cubicBezTo>
                  <a:pt x="756507" y="757617"/>
                  <a:pt x="736438" y="841066"/>
                  <a:pt x="728744" y="898020"/>
                </a:cubicBezTo>
                <a:cubicBezTo>
                  <a:pt x="695904" y="1141067"/>
                  <a:pt x="650690" y="1504288"/>
                  <a:pt x="514968" y="1707832"/>
                </a:cubicBezTo>
                <a:cubicBezTo>
                  <a:pt x="491012" y="1743845"/>
                  <a:pt x="457379" y="1784220"/>
                  <a:pt x="412243" y="1792232"/>
                </a:cubicBezTo>
                <a:cubicBezTo>
                  <a:pt x="382973" y="1797388"/>
                  <a:pt x="355924" y="1787552"/>
                  <a:pt x="332286" y="1770735"/>
                </a:cubicBezTo>
                <a:cubicBezTo>
                  <a:pt x="128900" y="1626050"/>
                  <a:pt x="50053" y="1048575"/>
                  <a:pt x="24749" y="803466"/>
                </a:cubicBezTo>
                <a:cubicBezTo>
                  <a:pt x="14754" y="707009"/>
                  <a:pt x="16103" y="607379"/>
                  <a:pt x="0" y="512032"/>
                </a:cubicBezTo>
                <a:cubicBezTo>
                  <a:pt x="6187" y="513539"/>
                  <a:pt x="4442" y="512508"/>
                  <a:pt x="9122" y="515602"/>
                </a:cubicBezTo>
                <a:cubicBezTo>
                  <a:pt x="20069" y="522741"/>
                  <a:pt x="30619" y="529404"/>
                  <a:pt x="42042" y="535750"/>
                </a:cubicBezTo>
                <a:cubicBezTo>
                  <a:pt x="58382" y="536385"/>
                  <a:pt x="65839" y="534640"/>
                  <a:pt x="79085" y="524883"/>
                </a:cubicBezTo>
                <a:cubicBezTo>
                  <a:pt x="88128" y="512350"/>
                  <a:pt x="90270" y="500213"/>
                  <a:pt x="90032" y="485062"/>
                </a:cubicBezTo>
                <a:cubicBezTo>
                  <a:pt x="89398" y="450239"/>
                  <a:pt x="78530" y="427632"/>
                  <a:pt x="53464" y="403835"/>
                </a:cubicBezTo>
                <a:cubicBezTo>
                  <a:pt x="66076" y="392333"/>
                  <a:pt x="73295" y="378134"/>
                  <a:pt x="84083" y="365205"/>
                </a:cubicBezTo>
                <a:cubicBezTo>
                  <a:pt x="120096" y="322291"/>
                  <a:pt x="124458" y="365919"/>
                  <a:pt x="162295" y="362904"/>
                </a:cubicBezTo>
                <a:cubicBezTo>
                  <a:pt x="174829" y="351720"/>
                  <a:pt x="174750" y="351085"/>
                  <a:pt x="177129" y="334427"/>
                </a:cubicBezTo>
                <a:cubicBezTo>
                  <a:pt x="171100" y="313803"/>
                  <a:pt x="162295" y="302460"/>
                  <a:pt x="148493" y="286516"/>
                </a:cubicBezTo>
                <a:cubicBezTo>
                  <a:pt x="183475" y="260657"/>
                  <a:pt x="255977" y="157536"/>
                  <a:pt x="278981" y="149049"/>
                </a:cubicBezTo>
                <a:cubicBezTo>
                  <a:pt x="283899" y="147224"/>
                  <a:pt x="296034" y="153649"/>
                  <a:pt x="301508" y="152539"/>
                </a:cubicBezTo>
                <a:cubicBezTo>
                  <a:pt x="309599" y="150873"/>
                  <a:pt x="324988" y="111370"/>
                  <a:pt x="340139" y="103596"/>
                </a:cubicBezTo>
                <a:lnTo>
                  <a:pt x="362984" y="114781"/>
                </a:lnTo>
                <a:cubicBezTo>
                  <a:pt x="364887" y="112322"/>
                  <a:pt x="367902" y="108990"/>
                  <a:pt x="369488" y="106135"/>
                </a:cubicBezTo>
                <a:cubicBezTo>
                  <a:pt x="379403" y="87335"/>
                  <a:pt x="385194" y="53305"/>
                  <a:pt x="380038" y="3244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AC64432C-7214-70EB-CE4F-4C7B4E8A1D39}"/>
              </a:ext>
            </a:extLst>
          </p:cNvPr>
          <p:cNvSpPr/>
          <p:nvPr/>
        </p:nvSpPr>
        <p:spPr>
          <a:xfrm>
            <a:off x="10758627" y="1029151"/>
            <a:ext cx="338729" cy="431915"/>
          </a:xfrm>
          <a:custGeom>
            <a:avLst/>
            <a:gdLst>
              <a:gd name="connsiteX0" fmla="*/ 26573 w 338729"/>
              <a:gd name="connsiteY0" fmla="*/ 92253 h 431915"/>
              <a:gd name="connsiteX1" fmla="*/ 65362 w 338729"/>
              <a:gd name="connsiteY1" fmla="*/ 106610 h 431915"/>
              <a:gd name="connsiteX2" fmla="*/ 161026 w 338729"/>
              <a:gd name="connsiteY2" fmla="*/ 12533 h 431915"/>
              <a:gd name="connsiteX3" fmla="*/ 163802 w 338729"/>
              <a:gd name="connsiteY3" fmla="*/ 0 h 431915"/>
              <a:gd name="connsiteX4" fmla="*/ 165627 w 338729"/>
              <a:gd name="connsiteY4" fmla="*/ 2459 h 431915"/>
              <a:gd name="connsiteX5" fmla="*/ 222422 w 338729"/>
              <a:gd name="connsiteY5" fmla="*/ 160868 h 431915"/>
              <a:gd name="connsiteX6" fmla="*/ 269699 w 338729"/>
              <a:gd name="connsiteY6" fmla="*/ 87890 h 431915"/>
              <a:gd name="connsiteX7" fmla="*/ 268033 w 338729"/>
              <a:gd name="connsiteY7" fmla="*/ 81862 h 431915"/>
              <a:gd name="connsiteX8" fmla="*/ 269937 w 338729"/>
              <a:gd name="connsiteY8" fmla="*/ 79085 h 431915"/>
              <a:gd name="connsiteX9" fmla="*/ 274538 w 338729"/>
              <a:gd name="connsiteY9" fmla="*/ 47673 h 431915"/>
              <a:gd name="connsiteX10" fmla="*/ 265891 w 338729"/>
              <a:gd name="connsiteY10" fmla="*/ 46721 h 431915"/>
              <a:gd name="connsiteX11" fmla="*/ 271683 w 338729"/>
              <a:gd name="connsiteY11" fmla="*/ 43945 h 431915"/>
              <a:gd name="connsiteX12" fmla="*/ 272714 w 338729"/>
              <a:gd name="connsiteY12" fmla="*/ 38710 h 431915"/>
              <a:gd name="connsiteX13" fmla="*/ 337520 w 338729"/>
              <a:gd name="connsiteY13" fmla="*/ 105500 h 431915"/>
              <a:gd name="connsiteX14" fmla="*/ 308885 w 338729"/>
              <a:gd name="connsiteY14" fmla="*/ 262402 h 431915"/>
              <a:gd name="connsiteX15" fmla="*/ 318959 w 338729"/>
              <a:gd name="connsiteY15" fmla="*/ 268192 h 431915"/>
              <a:gd name="connsiteX16" fmla="*/ 309282 w 338729"/>
              <a:gd name="connsiteY16" fmla="*/ 416844 h 431915"/>
              <a:gd name="connsiteX17" fmla="*/ 293734 w 338729"/>
              <a:gd name="connsiteY17" fmla="*/ 431916 h 431915"/>
              <a:gd name="connsiteX18" fmla="*/ 0 w 338729"/>
              <a:gd name="connsiteY18" fmla="*/ 82100 h 431915"/>
              <a:gd name="connsiteX19" fmla="*/ 26573 w 338729"/>
              <a:gd name="connsiteY19" fmla="*/ 92253 h 431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38729" h="431915">
                <a:moveTo>
                  <a:pt x="26573" y="92253"/>
                </a:moveTo>
                <a:cubicBezTo>
                  <a:pt x="39265" y="101058"/>
                  <a:pt x="48625" y="111053"/>
                  <a:pt x="65362" y="106610"/>
                </a:cubicBezTo>
                <a:cubicBezTo>
                  <a:pt x="101217" y="97092"/>
                  <a:pt x="147144" y="45849"/>
                  <a:pt x="161026" y="12533"/>
                </a:cubicBezTo>
                <a:cubicBezTo>
                  <a:pt x="162771" y="8408"/>
                  <a:pt x="163565" y="4521"/>
                  <a:pt x="163802" y="0"/>
                </a:cubicBezTo>
                <a:cubicBezTo>
                  <a:pt x="164437" y="793"/>
                  <a:pt x="165071" y="1586"/>
                  <a:pt x="165627" y="2459"/>
                </a:cubicBezTo>
                <a:cubicBezTo>
                  <a:pt x="194976" y="45532"/>
                  <a:pt x="171021" y="127076"/>
                  <a:pt x="222422" y="160868"/>
                </a:cubicBezTo>
                <a:cubicBezTo>
                  <a:pt x="249948" y="147779"/>
                  <a:pt x="258673" y="114860"/>
                  <a:pt x="269699" y="87890"/>
                </a:cubicBezTo>
                <a:lnTo>
                  <a:pt x="268033" y="81862"/>
                </a:lnTo>
                <a:cubicBezTo>
                  <a:pt x="268668" y="80910"/>
                  <a:pt x="269382" y="80037"/>
                  <a:pt x="269937" y="79085"/>
                </a:cubicBezTo>
                <a:cubicBezTo>
                  <a:pt x="274141" y="70677"/>
                  <a:pt x="273823" y="57192"/>
                  <a:pt x="274538" y="47673"/>
                </a:cubicBezTo>
                <a:lnTo>
                  <a:pt x="265891" y="46721"/>
                </a:lnTo>
                <a:lnTo>
                  <a:pt x="271683" y="43945"/>
                </a:lnTo>
                <a:lnTo>
                  <a:pt x="272714" y="38710"/>
                </a:lnTo>
                <a:cubicBezTo>
                  <a:pt x="301191" y="56399"/>
                  <a:pt x="328002" y="70915"/>
                  <a:pt x="337520" y="105500"/>
                </a:cubicBezTo>
                <a:cubicBezTo>
                  <a:pt x="348149" y="144448"/>
                  <a:pt x="284533" y="247171"/>
                  <a:pt x="308885" y="262402"/>
                </a:cubicBezTo>
                <a:cubicBezTo>
                  <a:pt x="312137" y="264464"/>
                  <a:pt x="315548" y="266288"/>
                  <a:pt x="318959" y="268192"/>
                </a:cubicBezTo>
                <a:cubicBezTo>
                  <a:pt x="319593" y="315390"/>
                  <a:pt x="323798" y="371709"/>
                  <a:pt x="309282" y="416844"/>
                </a:cubicBezTo>
                <a:cubicBezTo>
                  <a:pt x="304284" y="421921"/>
                  <a:pt x="299366" y="427474"/>
                  <a:pt x="293734" y="431916"/>
                </a:cubicBezTo>
                <a:cubicBezTo>
                  <a:pt x="283660" y="333951"/>
                  <a:pt x="18800" y="173559"/>
                  <a:pt x="0" y="82100"/>
                </a:cubicBezTo>
                <a:cubicBezTo>
                  <a:pt x="11978" y="79879"/>
                  <a:pt x="16420" y="85828"/>
                  <a:pt x="26573" y="9225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D612DD7F-916E-E3F4-E84D-FB21A94EE7E9}"/>
              </a:ext>
            </a:extLst>
          </p:cNvPr>
          <p:cNvSpPr/>
          <p:nvPr/>
        </p:nvSpPr>
        <p:spPr>
          <a:xfrm>
            <a:off x="5242036" y="127241"/>
            <a:ext cx="2023892" cy="948292"/>
          </a:xfrm>
          <a:custGeom>
            <a:avLst/>
            <a:gdLst>
              <a:gd name="connsiteX0" fmla="*/ 463931 w 2023892"/>
              <a:gd name="connsiteY0" fmla="*/ 712564 h 948292"/>
              <a:gd name="connsiteX1" fmla="*/ 358748 w 2023892"/>
              <a:gd name="connsiteY1" fmla="*/ 638159 h 948292"/>
              <a:gd name="connsiteX2" fmla="*/ 4648 w 2023892"/>
              <a:gd name="connsiteY2" fmla="*/ 98840 h 948292"/>
              <a:gd name="connsiteX3" fmla="*/ 5918 w 2023892"/>
              <a:gd name="connsiteY3" fmla="*/ 53784 h 948292"/>
              <a:gd name="connsiteX4" fmla="*/ 58033 w 2023892"/>
              <a:gd name="connsiteY4" fmla="*/ 796 h 948292"/>
              <a:gd name="connsiteX5" fmla="*/ 70963 w 2023892"/>
              <a:gd name="connsiteY5" fmla="*/ 3493 h 948292"/>
              <a:gd name="connsiteX6" fmla="*/ 44310 w 2023892"/>
              <a:gd name="connsiteY6" fmla="*/ 110342 h 948292"/>
              <a:gd name="connsiteX7" fmla="*/ 52798 w 2023892"/>
              <a:gd name="connsiteY7" fmla="*/ 117877 h 948292"/>
              <a:gd name="connsiteX8" fmla="*/ 159329 w 2023892"/>
              <a:gd name="connsiteY8" fmla="*/ 55846 h 948292"/>
              <a:gd name="connsiteX9" fmla="*/ 143781 w 2023892"/>
              <a:gd name="connsiteY9" fmla="*/ 214731 h 948292"/>
              <a:gd name="connsiteX10" fmla="*/ 161788 w 2023892"/>
              <a:gd name="connsiteY10" fmla="*/ 224805 h 948292"/>
              <a:gd name="connsiteX11" fmla="*/ 213507 w 2023892"/>
              <a:gd name="connsiteY11" fmla="*/ 168882 h 948292"/>
              <a:gd name="connsiteX12" fmla="*/ 235321 w 2023892"/>
              <a:gd name="connsiteY12" fmla="*/ 162536 h 948292"/>
              <a:gd name="connsiteX13" fmla="*/ 336617 w 2023892"/>
              <a:gd name="connsiteY13" fmla="*/ 59495 h 948292"/>
              <a:gd name="connsiteX14" fmla="*/ 356368 w 2023892"/>
              <a:gd name="connsiteY14" fmla="*/ 187047 h 948292"/>
              <a:gd name="connsiteX15" fmla="*/ 374374 w 2023892"/>
              <a:gd name="connsiteY15" fmla="*/ 200215 h 948292"/>
              <a:gd name="connsiteX16" fmla="*/ 431805 w 2023892"/>
              <a:gd name="connsiteY16" fmla="*/ 82261 h 948292"/>
              <a:gd name="connsiteX17" fmla="*/ 447511 w 2023892"/>
              <a:gd name="connsiteY17" fmla="*/ 239797 h 948292"/>
              <a:gd name="connsiteX18" fmla="*/ 451477 w 2023892"/>
              <a:gd name="connsiteY18" fmla="*/ 294927 h 948292"/>
              <a:gd name="connsiteX19" fmla="*/ 434660 w 2023892"/>
              <a:gd name="connsiteY19" fmla="*/ 361241 h 948292"/>
              <a:gd name="connsiteX20" fmla="*/ 564672 w 2023892"/>
              <a:gd name="connsiteY20" fmla="*/ 305160 h 948292"/>
              <a:gd name="connsiteX21" fmla="*/ 534132 w 2023892"/>
              <a:gd name="connsiteY21" fmla="*/ 458571 h 948292"/>
              <a:gd name="connsiteX22" fmla="*/ 646850 w 2023892"/>
              <a:gd name="connsiteY22" fmla="*/ 384642 h 948292"/>
              <a:gd name="connsiteX23" fmla="*/ 659542 w 2023892"/>
              <a:gd name="connsiteY23" fmla="*/ 379724 h 948292"/>
              <a:gd name="connsiteX24" fmla="*/ 672234 w 2023892"/>
              <a:gd name="connsiteY24" fmla="*/ 426207 h 948292"/>
              <a:gd name="connsiteX25" fmla="*/ 704836 w 2023892"/>
              <a:gd name="connsiteY25" fmla="*/ 411215 h 948292"/>
              <a:gd name="connsiteX26" fmla="*/ 724825 w 2023892"/>
              <a:gd name="connsiteY26" fmla="*/ 373616 h 948292"/>
              <a:gd name="connsiteX27" fmla="*/ 770119 w 2023892"/>
              <a:gd name="connsiteY27" fmla="*/ 432077 h 948292"/>
              <a:gd name="connsiteX28" fmla="*/ 784635 w 2023892"/>
              <a:gd name="connsiteY28" fmla="*/ 434140 h 948292"/>
              <a:gd name="connsiteX29" fmla="*/ 804545 w 2023892"/>
              <a:gd name="connsiteY29" fmla="*/ 385594 h 948292"/>
              <a:gd name="connsiteX30" fmla="*/ 800024 w 2023892"/>
              <a:gd name="connsiteY30" fmla="*/ 315710 h 948292"/>
              <a:gd name="connsiteX31" fmla="*/ 884741 w 2023892"/>
              <a:gd name="connsiteY31" fmla="*/ 398047 h 948292"/>
              <a:gd name="connsiteX32" fmla="*/ 900447 w 2023892"/>
              <a:gd name="connsiteY32" fmla="*/ 398127 h 948292"/>
              <a:gd name="connsiteX33" fmla="*/ 924562 w 2023892"/>
              <a:gd name="connsiteY33" fmla="*/ 361003 h 948292"/>
              <a:gd name="connsiteX34" fmla="*/ 919722 w 2023892"/>
              <a:gd name="connsiteY34" fmla="*/ 289930 h 948292"/>
              <a:gd name="connsiteX35" fmla="*/ 1016259 w 2023892"/>
              <a:gd name="connsiteY35" fmla="*/ 332050 h 948292"/>
              <a:gd name="connsiteX36" fmla="*/ 1040135 w 2023892"/>
              <a:gd name="connsiteY36" fmla="*/ 315630 h 948292"/>
              <a:gd name="connsiteX37" fmla="*/ 1021177 w 2023892"/>
              <a:gd name="connsiteY37" fmla="*/ 269623 h 948292"/>
              <a:gd name="connsiteX38" fmla="*/ 980802 w 2023892"/>
              <a:gd name="connsiteY38" fmla="*/ 211955 h 948292"/>
              <a:gd name="connsiteX39" fmla="*/ 1019432 w 2023892"/>
              <a:gd name="connsiteY39" fmla="*/ 209258 h 948292"/>
              <a:gd name="connsiteX40" fmla="*/ 1446589 w 2023892"/>
              <a:gd name="connsiteY40" fmla="*/ 448180 h 948292"/>
              <a:gd name="connsiteX41" fmla="*/ 1749921 w 2023892"/>
              <a:gd name="connsiteY41" fmla="*/ 531628 h 948292"/>
              <a:gd name="connsiteX42" fmla="*/ 1884691 w 2023892"/>
              <a:gd name="connsiteY42" fmla="*/ 694400 h 948292"/>
              <a:gd name="connsiteX43" fmla="*/ 1896193 w 2023892"/>
              <a:gd name="connsiteY43" fmla="*/ 731126 h 948292"/>
              <a:gd name="connsiteX44" fmla="*/ 2019620 w 2023892"/>
              <a:gd name="connsiteY44" fmla="*/ 911983 h 948292"/>
              <a:gd name="connsiteX45" fmla="*/ 2023269 w 2023892"/>
              <a:gd name="connsiteY45" fmla="*/ 937684 h 948292"/>
              <a:gd name="connsiteX46" fmla="*/ 1501321 w 2023892"/>
              <a:gd name="connsiteY46" fmla="*/ 887473 h 948292"/>
              <a:gd name="connsiteX47" fmla="*/ 1441195 w 2023892"/>
              <a:gd name="connsiteY47" fmla="*/ 886283 h 948292"/>
              <a:gd name="connsiteX48" fmla="*/ 986751 w 2023892"/>
              <a:gd name="connsiteY48" fmla="*/ 837499 h 948292"/>
              <a:gd name="connsiteX49" fmla="*/ 730616 w 2023892"/>
              <a:gd name="connsiteY49" fmla="*/ 798789 h 948292"/>
              <a:gd name="connsiteX50" fmla="*/ 601715 w 2023892"/>
              <a:gd name="connsiteY50" fmla="*/ 764680 h 948292"/>
              <a:gd name="connsiteX51" fmla="*/ 463931 w 2023892"/>
              <a:gd name="connsiteY51" fmla="*/ 712564 h 948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023892" h="948292">
                <a:moveTo>
                  <a:pt x="463931" y="712564"/>
                </a:moveTo>
                <a:cubicBezTo>
                  <a:pt x="429187" y="690275"/>
                  <a:pt x="387384" y="668064"/>
                  <a:pt x="358748" y="638159"/>
                </a:cubicBezTo>
                <a:cubicBezTo>
                  <a:pt x="288785" y="565023"/>
                  <a:pt x="50259" y="199342"/>
                  <a:pt x="4648" y="98840"/>
                </a:cubicBezTo>
                <a:cubicBezTo>
                  <a:pt x="-2729" y="82578"/>
                  <a:pt x="-587" y="70125"/>
                  <a:pt x="5918" y="53784"/>
                </a:cubicBezTo>
                <a:cubicBezTo>
                  <a:pt x="15198" y="30463"/>
                  <a:pt x="34553" y="9918"/>
                  <a:pt x="58033" y="796"/>
                </a:cubicBezTo>
                <a:cubicBezTo>
                  <a:pt x="63586" y="-1346"/>
                  <a:pt x="65727" y="1272"/>
                  <a:pt x="70963" y="3493"/>
                </a:cubicBezTo>
                <a:cubicBezTo>
                  <a:pt x="73104" y="39585"/>
                  <a:pt x="42723" y="72901"/>
                  <a:pt x="44310" y="110342"/>
                </a:cubicBezTo>
                <a:lnTo>
                  <a:pt x="52798" y="117877"/>
                </a:lnTo>
                <a:cubicBezTo>
                  <a:pt x="91269" y="116767"/>
                  <a:pt x="130534" y="78771"/>
                  <a:pt x="159329" y="55846"/>
                </a:cubicBezTo>
                <a:cubicBezTo>
                  <a:pt x="152190" y="95825"/>
                  <a:pt x="123237" y="178877"/>
                  <a:pt x="143781" y="214731"/>
                </a:cubicBezTo>
                <a:cubicBezTo>
                  <a:pt x="148462" y="222901"/>
                  <a:pt x="153142" y="222346"/>
                  <a:pt x="161788" y="224805"/>
                </a:cubicBezTo>
                <a:cubicBezTo>
                  <a:pt x="184554" y="214731"/>
                  <a:pt x="195976" y="186413"/>
                  <a:pt x="213507" y="168882"/>
                </a:cubicBezTo>
                <a:cubicBezTo>
                  <a:pt x="221756" y="160633"/>
                  <a:pt x="224057" y="162536"/>
                  <a:pt x="235321" y="162536"/>
                </a:cubicBezTo>
                <a:cubicBezTo>
                  <a:pt x="284422" y="148496"/>
                  <a:pt x="311233" y="100188"/>
                  <a:pt x="336617" y="59495"/>
                </a:cubicBezTo>
                <a:cubicBezTo>
                  <a:pt x="336379" y="95825"/>
                  <a:pt x="328685" y="159046"/>
                  <a:pt x="356368" y="187047"/>
                </a:cubicBezTo>
                <a:cubicBezTo>
                  <a:pt x="361524" y="192283"/>
                  <a:pt x="368108" y="196328"/>
                  <a:pt x="374374" y="200215"/>
                </a:cubicBezTo>
                <a:cubicBezTo>
                  <a:pt x="394364" y="161346"/>
                  <a:pt x="413481" y="122002"/>
                  <a:pt x="431805" y="82261"/>
                </a:cubicBezTo>
                <a:cubicBezTo>
                  <a:pt x="430139" y="137629"/>
                  <a:pt x="426332" y="187285"/>
                  <a:pt x="447511" y="239797"/>
                </a:cubicBezTo>
                <a:cubicBezTo>
                  <a:pt x="456236" y="257407"/>
                  <a:pt x="452825" y="275889"/>
                  <a:pt x="451477" y="294927"/>
                </a:cubicBezTo>
                <a:lnTo>
                  <a:pt x="434660" y="361241"/>
                </a:lnTo>
                <a:cubicBezTo>
                  <a:pt x="467818" y="342600"/>
                  <a:pt x="526120" y="301352"/>
                  <a:pt x="564672" y="305160"/>
                </a:cubicBezTo>
                <a:cubicBezTo>
                  <a:pt x="577046" y="339189"/>
                  <a:pt x="533259" y="416212"/>
                  <a:pt x="534132" y="458571"/>
                </a:cubicBezTo>
                <a:cubicBezTo>
                  <a:pt x="585771" y="440406"/>
                  <a:pt x="608775" y="423272"/>
                  <a:pt x="646850" y="384642"/>
                </a:cubicBezTo>
                <a:cubicBezTo>
                  <a:pt x="652958" y="378375"/>
                  <a:pt x="650341" y="377027"/>
                  <a:pt x="659542" y="379724"/>
                </a:cubicBezTo>
                <a:cubicBezTo>
                  <a:pt x="661525" y="395192"/>
                  <a:pt x="661208" y="414388"/>
                  <a:pt x="672234" y="426207"/>
                </a:cubicBezTo>
                <a:cubicBezTo>
                  <a:pt x="686274" y="426049"/>
                  <a:pt x="694841" y="421289"/>
                  <a:pt x="704836" y="411215"/>
                </a:cubicBezTo>
                <a:cubicBezTo>
                  <a:pt x="713720" y="402331"/>
                  <a:pt x="719669" y="385118"/>
                  <a:pt x="724825" y="373616"/>
                </a:cubicBezTo>
                <a:cubicBezTo>
                  <a:pt x="737120" y="394637"/>
                  <a:pt x="748464" y="419544"/>
                  <a:pt x="770119" y="432077"/>
                </a:cubicBezTo>
                <a:lnTo>
                  <a:pt x="784635" y="434140"/>
                </a:lnTo>
                <a:cubicBezTo>
                  <a:pt x="798596" y="421368"/>
                  <a:pt x="803672" y="404631"/>
                  <a:pt x="804545" y="385594"/>
                </a:cubicBezTo>
                <a:cubicBezTo>
                  <a:pt x="805577" y="362590"/>
                  <a:pt x="802245" y="338555"/>
                  <a:pt x="800024" y="315710"/>
                </a:cubicBezTo>
                <a:cubicBezTo>
                  <a:pt x="817951" y="345218"/>
                  <a:pt x="848887" y="388767"/>
                  <a:pt x="884741" y="398047"/>
                </a:cubicBezTo>
                <a:cubicBezTo>
                  <a:pt x="890294" y="399475"/>
                  <a:pt x="894894" y="398841"/>
                  <a:pt x="900447" y="398127"/>
                </a:cubicBezTo>
                <a:cubicBezTo>
                  <a:pt x="914329" y="387735"/>
                  <a:pt x="922340" y="379644"/>
                  <a:pt x="924562" y="361003"/>
                </a:cubicBezTo>
                <a:cubicBezTo>
                  <a:pt x="927179" y="338714"/>
                  <a:pt x="922261" y="312378"/>
                  <a:pt x="919722" y="289930"/>
                </a:cubicBezTo>
                <a:cubicBezTo>
                  <a:pt x="943995" y="308888"/>
                  <a:pt x="982626" y="338158"/>
                  <a:pt x="1016259" y="332050"/>
                </a:cubicBezTo>
                <a:cubicBezTo>
                  <a:pt x="1026968" y="330067"/>
                  <a:pt x="1033631" y="323880"/>
                  <a:pt x="1040135" y="315630"/>
                </a:cubicBezTo>
                <a:cubicBezTo>
                  <a:pt x="1042118" y="296514"/>
                  <a:pt x="1032758" y="283742"/>
                  <a:pt x="1021177" y="269623"/>
                </a:cubicBezTo>
                <a:cubicBezTo>
                  <a:pt x="1007454" y="252806"/>
                  <a:pt x="985323" y="233372"/>
                  <a:pt x="980802" y="211955"/>
                </a:cubicBezTo>
                <a:cubicBezTo>
                  <a:pt x="992859" y="204578"/>
                  <a:pt x="1005789" y="206085"/>
                  <a:pt x="1019432" y="209258"/>
                </a:cubicBezTo>
                <a:cubicBezTo>
                  <a:pt x="1135958" y="236466"/>
                  <a:pt x="1317053" y="389639"/>
                  <a:pt x="1446589" y="448180"/>
                </a:cubicBezTo>
                <a:cubicBezTo>
                  <a:pt x="1541697" y="491173"/>
                  <a:pt x="1662427" y="477371"/>
                  <a:pt x="1749921" y="531628"/>
                </a:cubicBezTo>
                <a:cubicBezTo>
                  <a:pt x="1804813" y="565658"/>
                  <a:pt x="1853121" y="639190"/>
                  <a:pt x="1884691" y="694400"/>
                </a:cubicBezTo>
                <a:cubicBezTo>
                  <a:pt x="1891275" y="705822"/>
                  <a:pt x="1898097" y="717562"/>
                  <a:pt x="1896193" y="731126"/>
                </a:cubicBezTo>
                <a:cubicBezTo>
                  <a:pt x="1948071" y="755320"/>
                  <a:pt x="1999869" y="859471"/>
                  <a:pt x="2019620" y="911983"/>
                </a:cubicBezTo>
                <a:cubicBezTo>
                  <a:pt x="2023111" y="921264"/>
                  <a:pt x="2024935" y="927927"/>
                  <a:pt x="2023269" y="937684"/>
                </a:cubicBezTo>
                <a:cubicBezTo>
                  <a:pt x="1897066" y="967906"/>
                  <a:pt x="1624590" y="928007"/>
                  <a:pt x="1501321" y="887473"/>
                </a:cubicBezTo>
                <a:cubicBezTo>
                  <a:pt x="1481411" y="886124"/>
                  <a:pt x="1461184" y="886600"/>
                  <a:pt x="1441195" y="886283"/>
                </a:cubicBezTo>
                <a:cubicBezTo>
                  <a:pt x="1328159" y="917060"/>
                  <a:pt x="1098359" y="869307"/>
                  <a:pt x="986751" y="837499"/>
                </a:cubicBezTo>
                <a:cubicBezTo>
                  <a:pt x="910045" y="803866"/>
                  <a:pt x="812715" y="809260"/>
                  <a:pt x="730616" y="798789"/>
                </a:cubicBezTo>
                <a:cubicBezTo>
                  <a:pt x="685084" y="793554"/>
                  <a:pt x="643915" y="781972"/>
                  <a:pt x="601715" y="764680"/>
                </a:cubicBezTo>
                <a:cubicBezTo>
                  <a:pt x="550869" y="756748"/>
                  <a:pt x="507876" y="738107"/>
                  <a:pt x="463931" y="71256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05EB7941-48FD-6A12-19C6-B62D6860390A}"/>
              </a:ext>
            </a:extLst>
          </p:cNvPr>
          <p:cNvSpPr/>
          <p:nvPr/>
        </p:nvSpPr>
        <p:spPr>
          <a:xfrm>
            <a:off x="5242036" y="127241"/>
            <a:ext cx="476811" cy="712564"/>
          </a:xfrm>
          <a:custGeom>
            <a:avLst/>
            <a:gdLst>
              <a:gd name="connsiteX0" fmla="*/ 463931 w 476811"/>
              <a:gd name="connsiteY0" fmla="*/ 712564 h 712564"/>
              <a:gd name="connsiteX1" fmla="*/ 358748 w 476811"/>
              <a:gd name="connsiteY1" fmla="*/ 638159 h 712564"/>
              <a:gd name="connsiteX2" fmla="*/ 4648 w 476811"/>
              <a:gd name="connsiteY2" fmla="*/ 98840 h 712564"/>
              <a:gd name="connsiteX3" fmla="*/ 5918 w 476811"/>
              <a:gd name="connsiteY3" fmla="*/ 53784 h 712564"/>
              <a:gd name="connsiteX4" fmla="*/ 58033 w 476811"/>
              <a:gd name="connsiteY4" fmla="*/ 796 h 712564"/>
              <a:gd name="connsiteX5" fmla="*/ 70963 w 476811"/>
              <a:gd name="connsiteY5" fmla="*/ 3493 h 712564"/>
              <a:gd name="connsiteX6" fmla="*/ 44310 w 476811"/>
              <a:gd name="connsiteY6" fmla="*/ 110342 h 712564"/>
              <a:gd name="connsiteX7" fmla="*/ 52798 w 476811"/>
              <a:gd name="connsiteY7" fmla="*/ 117877 h 712564"/>
              <a:gd name="connsiteX8" fmla="*/ 159329 w 476811"/>
              <a:gd name="connsiteY8" fmla="*/ 55846 h 712564"/>
              <a:gd name="connsiteX9" fmla="*/ 143781 w 476811"/>
              <a:gd name="connsiteY9" fmla="*/ 214731 h 712564"/>
              <a:gd name="connsiteX10" fmla="*/ 161788 w 476811"/>
              <a:gd name="connsiteY10" fmla="*/ 224805 h 712564"/>
              <a:gd name="connsiteX11" fmla="*/ 213507 w 476811"/>
              <a:gd name="connsiteY11" fmla="*/ 168882 h 712564"/>
              <a:gd name="connsiteX12" fmla="*/ 235321 w 476811"/>
              <a:gd name="connsiteY12" fmla="*/ 162536 h 712564"/>
              <a:gd name="connsiteX13" fmla="*/ 317500 w 476811"/>
              <a:gd name="connsiteY13" fmla="*/ 383055 h 712564"/>
              <a:gd name="connsiteX14" fmla="*/ 476781 w 476811"/>
              <a:gd name="connsiteY14" fmla="*/ 655531 h 712564"/>
              <a:gd name="connsiteX15" fmla="*/ 463931 w 476811"/>
              <a:gd name="connsiteY15" fmla="*/ 712564 h 712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6811" h="712564">
                <a:moveTo>
                  <a:pt x="463931" y="712564"/>
                </a:moveTo>
                <a:cubicBezTo>
                  <a:pt x="429187" y="690275"/>
                  <a:pt x="387384" y="668064"/>
                  <a:pt x="358748" y="638159"/>
                </a:cubicBezTo>
                <a:cubicBezTo>
                  <a:pt x="288785" y="565023"/>
                  <a:pt x="50259" y="199342"/>
                  <a:pt x="4648" y="98840"/>
                </a:cubicBezTo>
                <a:cubicBezTo>
                  <a:pt x="-2729" y="82578"/>
                  <a:pt x="-587" y="70125"/>
                  <a:pt x="5918" y="53784"/>
                </a:cubicBezTo>
                <a:cubicBezTo>
                  <a:pt x="15198" y="30463"/>
                  <a:pt x="34553" y="9918"/>
                  <a:pt x="58033" y="796"/>
                </a:cubicBezTo>
                <a:cubicBezTo>
                  <a:pt x="63586" y="-1346"/>
                  <a:pt x="65727" y="1272"/>
                  <a:pt x="70963" y="3493"/>
                </a:cubicBezTo>
                <a:cubicBezTo>
                  <a:pt x="73104" y="39585"/>
                  <a:pt x="42723" y="72901"/>
                  <a:pt x="44310" y="110342"/>
                </a:cubicBezTo>
                <a:lnTo>
                  <a:pt x="52798" y="117877"/>
                </a:lnTo>
                <a:cubicBezTo>
                  <a:pt x="91269" y="116767"/>
                  <a:pt x="130534" y="78771"/>
                  <a:pt x="159329" y="55846"/>
                </a:cubicBezTo>
                <a:cubicBezTo>
                  <a:pt x="152190" y="95825"/>
                  <a:pt x="123237" y="178877"/>
                  <a:pt x="143781" y="214731"/>
                </a:cubicBezTo>
                <a:cubicBezTo>
                  <a:pt x="148462" y="222901"/>
                  <a:pt x="153142" y="222346"/>
                  <a:pt x="161788" y="224805"/>
                </a:cubicBezTo>
                <a:cubicBezTo>
                  <a:pt x="184554" y="214731"/>
                  <a:pt x="195976" y="186413"/>
                  <a:pt x="213507" y="168882"/>
                </a:cubicBezTo>
                <a:cubicBezTo>
                  <a:pt x="221756" y="160633"/>
                  <a:pt x="224057" y="162536"/>
                  <a:pt x="235321" y="162536"/>
                </a:cubicBezTo>
                <a:cubicBezTo>
                  <a:pt x="296162" y="229327"/>
                  <a:pt x="285057" y="305477"/>
                  <a:pt x="317500" y="383055"/>
                </a:cubicBezTo>
                <a:cubicBezTo>
                  <a:pt x="351847" y="465234"/>
                  <a:pt x="479081" y="570893"/>
                  <a:pt x="476781" y="655531"/>
                </a:cubicBezTo>
                <a:cubicBezTo>
                  <a:pt x="476226" y="674172"/>
                  <a:pt x="472101" y="695827"/>
                  <a:pt x="463931" y="71256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591DE023-6B4B-B300-E60B-3A6E7EAD025E}"/>
              </a:ext>
            </a:extLst>
          </p:cNvPr>
          <p:cNvSpPr/>
          <p:nvPr/>
        </p:nvSpPr>
        <p:spPr>
          <a:xfrm>
            <a:off x="6735604" y="858367"/>
            <a:ext cx="530166" cy="217166"/>
          </a:xfrm>
          <a:custGeom>
            <a:avLst/>
            <a:gdLst>
              <a:gd name="connsiteX0" fmla="*/ 402467 w 530166"/>
              <a:gd name="connsiteY0" fmla="*/ 0 h 217166"/>
              <a:gd name="connsiteX1" fmla="*/ 525894 w 530166"/>
              <a:gd name="connsiteY1" fmla="*/ 180857 h 217166"/>
              <a:gd name="connsiteX2" fmla="*/ 529543 w 530166"/>
              <a:gd name="connsiteY2" fmla="*/ 206558 h 217166"/>
              <a:gd name="connsiteX3" fmla="*/ 7595 w 530166"/>
              <a:gd name="connsiteY3" fmla="*/ 156346 h 217166"/>
              <a:gd name="connsiteX4" fmla="*/ 535 w 530166"/>
              <a:gd name="connsiteY4" fmla="*/ 119699 h 217166"/>
              <a:gd name="connsiteX5" fmla="*/ 136733 w 530166"/>
              <a:gd name="connsiteY5" fmla="*/ 43311 h 217166"/>
              <a:gd name="connsiteX6" fmla="*/ 195115 w 530166"/>
              <a:gd name="connsiteY6" fmla="*/ 6505 h 217166"/>
              <a:gd name="connsiteX7" fmla="*/ 198130 w 530166"/>
              <a:gd name="connsiteY7" fmla="*/ 4363 h 217166"/>
              <a:gd name="connsiteX8" fmla="*/ 304582 w 530166"/>
              <a:gd name="connsiteY8" fmla="*/ 76150 h 217166"/>
              <a:gd name="connsiteX9" fmla="*/ 352096 w 530166"/>
              <a:gd name="connsiteY9" fmla="*/ 56795 h 217166"/>
              <a:gd name="connsiteX10" fmla="*/ 383746 w 530166"/>
              <a:gd name="connsiteY10" fmla="*/ 63379 h 217166"/>
              <a:gd name="connsiteX11" fmla="*/ 402467 w 530166"/>
              <a:gd name="connsiteY11" fmla="*/ 0 h 217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0166" h="217166">
                <a:moveTo>
                  <a:pt x="402467" y="0"/>
                </a:moveTo>
                <a:cubicBezTo>
                  <a:pt x="454344" y="24194"/>
                  <a:pt x="506142" y="128345"/>
                  <a:pt x="525894" y="180857"/>
                </a:cubicBezTo>
                <a:cubicBezTo>
                  <a:pt x="529384" y="190138"/>
                  <a:pt x="531208" y="196801"/>
                  <a:pt x="529543" y="206558"/>
                </a:cubicBezTo>
                <a:cubicBezTo>
                  <a:pt x="403339" y="236780"/>
                  <a:pt x="130863" y="196881"/>
                  <a:pt x="7595" y="156346"/>
                </a:cubicBezTo>
                <a:cubicBezTo>
                  <a:pt x="3074" y="143972"/>
                  <a:pt x="-1607" y="133184"/>
                  <a:pt x="535" y="119699"/>
                </a:cubicBezTo>
                <a:cubicBezTo>
                  <a:pt x="7595" y="74167"/>
                  <a:pt x="101752" y="60206"/>
                  <a:pt x="136733" y="43311"/>
                </a:cubicBezTo>
                <a:cubicBezTo>
                  <a:pt x="157040" y="33474"/>
                  <a:pt x="176792" y="19434"/>
                  <a:pt x="195115" y="6505"/>
                </a:cubicBezTo>
                <a:lnTo>
                  <a:pt x="198130" y="4363"/>
                </a:lnTo>
                <a:cubicBezTo>
                  <a:pt x="234460" y="22290"/>
                  <a:pt x="261192" y="75992"/>
                  <a:pt x="304582" y="76150"/>
                </a:cubicBezTo>
                <a:cubicBezTo>
                  <a:pt x="324095" y="76230"/>
                  <a:pt x="337818" y="57747"/>
                  <a:pt x="352096" y="56795"/>
                </a:cubicBezTo>
                <a:cubicBezTo>
                  <a:pt x="359394" y="56320"/>
                  <a:pt x="374703" y="62665"/>
                  <a:pt x="383746" y="63379"/>
                </a:cubicBezTo>
                <a:cubicBezTo>
                  <a:pt x="397866" y="46325"/>
                  <a:pt x="398263" y="21735"/>
                  <a:pt x="40246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4BC34274-F844-7CAB-BD86-BC6F9D3263F6}"/>
              </a:ext>
            </a:extLst>
          </p:cNvPr>
          <p:cNvSpPr/>
          <p:nvPr/>
        </p:nvSpPr>
        <p:spPr>
          <a:xfrm>
            <a:off x="5843593" y="657203"/>
            <a:ext cx="390826" cy="268906"/>
          </a:xfrm>
          <a:custGeom>
            <a:avLst/>
            <a:gdLst>
              <a:gd name="connsiteX0" fmla="*/ 316659 w 390826"/>
              <a:gd name="connsiteY0" fmla="*/ 0 h 268906"/>
              <a:gd name="connsiteX1" fmla="*/ 387733 w 390826"/>
              <a:gd name="connsiteY1" fmla="*/ 50608 h 268906"/>
              <a:gd name="connsiteX2" fmla="*/ 387336 w 390826"/>
              <a:gd name="connsiteY2" fmla="*/ 61396 h 268906"/>
              <a:gd name="connsiteX3" fmla="*/ 316104 w 390826"/>
              <a:gd name="connsiteY3" fmla="*/ 132708 h 268906"/>
              <a:gd name="connsiteX4" fmla="*/ 358859 w 390826"/>
              <a:gd name="connsiteY4" fmla="*/ 140402 h 268906"/>
              <a:gd name="connsiteX5" fmla="*/ 390826 w 390826"/>
              <a:gd name="connsiteY5" fmla="*/ 124776 h 268906"/>
              <a:gd name="connsiteX6" fmla="*/ 266765 w 390826"/>
              <a:gd name="connsiteY6" fmla="*/ 244633 h 268906"/>
              <a:gd name="connsiteX7" fmla="*/ 128900 w 390826"/>
              <a:gd name="connsiteY7" fmla="*/ 268906 h 268906"/>
              <a:gd name="connsiteX8" fmla="*/ 0 w 390826"/>
              <a:gd name="connsiteY8" fmla="*/ 234797 h 268906"/>
              <a:gd name="connsiteX9" fmla="*/ 25542 w 390826"/>
              <a:gd name="connsiteY9" fmla="*/ 147224 h 268906"/>
              <a:gd name="connsiteX10" fmla="*/ 160789 w 390826"/>
              <a:gd name="connsiteY10" fmla="*/ 182602 h 268906"/>
              <a:gd name="connsiteX11" fmla="*/ 181254 w 390826"/>
              <a:gd name="connsiteY11" fmla="*/ 171973 h 268906"/>
              <a:gd name="connsiteX12" fmla="*/ 181809 w 390826"/>
              <a:gd name="connsiteY12" fmla="*/ 160313 h 268906"/>
              <a:gd name="connsiteX13" fmla="*/ 160709 w 390826"/>
              <a:gd name="connsiteY13" fmla="*/ 146986 h 268906"/>
              <a:gd name="connsiteX14" fmla="*/ 171497 w 390826"/>
              <a:gd name="connsiteY14" fmla="*/ 130170 h 268906"/>
              <a:gd name="connsiteX15" fmla="*/ 79165 w 390826"/>
              <a:gd name="connsiteY15" fmla="*/ 59889 h 268906"/>
              <a:gd name="connsiteX16" fmla="*/ 97965 w 390826"/>
              <a:gd name="connsiteY16" fmla="*/ 32602 h 268906"/>
              <a:gd name="connsiteX17" fmla="*/ 221154 w 390826"/>
              <a:gd name="connsiteY17" fmla="*/ 61476 h 268906"/>
              <a:gd name="connsiteX18" fmla="*/ 211476 w 390826"/>
              <a:gd name="connsiteY18" fmla="*/ 47118 h 268906"/>
              <a:gd name="connsiteX19" fmla="*/ 316659 w 390826"/>
              <a:gd name="connsiteY19" fmla="*/ 0 h 268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0826" h="268906">
                <a:moveTo>
                  <a:pt x="316659" y="0"/>
                </a:moveTo>
                <a:cubicBezTo>
                  <a:pt x="335776" y="9519"/>
                  <a:pt x="379959" y="29270"/>
                  <a:pt x="387733" y="50608"/>
                </a:cubicBezTo>
                <a:cubicBezTo>
                  <a:pt x="390112" y="57034"/>
                  <a:pt x="390112" y="55288"/>
                  <a:pt x="387336" y="61396"/>
                </a:cubicBezTo>
                <a:cubicBezTo>
                  <a:pt x="373534" y="91460"/>
                  <a:pt x="321736" y="90905"/>
                  <a:pt x="316104" y="132708"/>
                </a:cubicBezTo>
                <a:cubicBezTo>
                  <a:pt x="328002" y="140402"/>
                  <a:pt x="344819" y="144131"/>
                  <a:pt x="358859" y="140402"/>
                </a:cubicBezTo>
                <a:cubicBezTo>
                  <a:pt x="369885" y="137467"/>
                  <a:pt x="381069" y="130487"/>
                  <a:pt x="390826" y="124776"/>
                </a:cubicBezTo>
                <a:cubicBezTo>
                  <a:pt x="377817" y="163723"/>
                  <a:pt x="302698" y="227182"/>
                  <a:pt x="266765" y="244633"/>
                </a:cubicBezTo>
                <a:cubicBezTo>
                  <a:pt x="222820" y="266051"/>
                  <a:pt x="176653" y="267320"/>
                  <a:pt x="128900" y="268906"/>
                </a:cubicBezTo>
                <a:cubicBezTo>
                  <a:pt x="83369" y="263671"/>
                  <a:pt x="42200" y="252090"/>
                  <a:pt x="0" y="234797"/>
                </a:cubicBezTo>
                <a:cubicBezTo>
                  <a:pt x="7853" y="205448"/>
                  <a:pt x="14913" y="175701"/>
                  <a:pt x="25542" y="147224"/>
                </a:cubicBezTo>
                <a:cubicBezTo>
                  <a:pt x="68773" y="176336"/>
                  <a:pt x="107007" y="194580"/>
                  <a:pt x="160789" y="182602"/>
                </a:cubicBezTo>
                <a:cubicBezTo>
                  <a:pt x="169832" y="180540"/>
                  <a:pt x="174274" y="177922"/>
                  <a:pt x="181254" y="171973"/>
                </a:cubicBezTo>
                <a:lnTo>
                  <a:pt x="181809" y="160313"/>
                </a:lnTo>
                <a:lnTo>
                  <a:pt x="160709" y="146986"/>
                </a:lnTo>
                <a:cubicBezTo>
                  <a:pt x="162533" y="138578"/>
                  <a:pt x="165231" y="135960"/>
                  <a:pt x="171497" y="130170"/>
                </a:cubicBezTo>
                <a:cubicBezTo>
                  <a:pt x="155395" y="101851"/>
                  <a:pt x="70598" y="87811"/>
                  <a:pt x="79165" y="59889"/>
                </a:cubicBezTo>
                <a:cubicBezTo>
                  <a:pt x="82179" y="49974"/>
                  <a:pt x="91460" y="40534"/>
                  <a:pt x="97965" y="32602"/>
                </a:cubicBezTo>
                <a:cubicBezTo>
                  <a:pt x="135643" y="21973"/>
                  <a:pt x="196801" y="82100"/>
                  <a:pt x="221154" y="61476"/>
                </a:cubicBezTo>
                <a:lnTo>
                  <a:pt x="211476" y="47118"/>
                </a:lnTo>
                <a:cubicBezTo>
                  <a:pt x="224644" y="27922"/>
                  <a:pt x="292386" y="11661"/>
                  <a:pt x="31665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AEF56297-567C-15A1-1EC2-E2E15B67E8C4}"/>
              </a:ext>
            </a:extLst>
          </p:cNvPr>
          <p:cNvSpPr/>
          <p:nvPr/>
        </p:nvSpPr>
        <p:spPr>
          <a:xfrm>
            <a:off x="5616301" y="209502"/>
            <a:ext cx="192611" cy="456505"/>
          </a:xfrm>
          <a:custGeom>
            <a:avLst/>
            <a:gdLst>
              <a:gd name="connsiteX0" fmla="*/ 110 w 192611"/>
              <a:gd name="connsiteY0" fmla="*/ 117954 h 456505"/>
              <a:gd name="connsiteX1" fmla="*/ 57540 w 192611"/>
              <a:gd name="connsiteY1" fmla="*/ 0 h 456505"/>
              <a:gd name="connsiteX2" fmla="*/ 73246 w 192611"/>
              <a:gd name="connsiteY2" fmla="*/ 157536 h 456505"/>
              <a:gd name="connsiteX3" fmla="*/ 77212 w 192611"/>
              <a:gd name="connsiteY3" fmla="*/ 212666 h 456505"/>
              <a:gd name="connsiteX4" fmla="*/ 60396 w 192611"/>
              <a:gd name="connsiteY4" fmla="*/ 278980 h 456505"/>
              <a:gd name="connsiteX5" fmla="*/ 190407 w 192611"/>
              <a:gd name="connsiteY5" fmla="*/ 222899 h 456505"/>
              <a:gd name="connsiteX6" fmla="*/ 159867 w 192611"/>
              <a:gd name="connsiteY6" fmla="*/ 376310 h 456505"/>
              <a:gd name="connsiteX7" fmla="*/ 145113 w 192611"/>
              <a:gd name="connsiteY7" fmla="*/ 456506 h 456505"/>
              <a:gd name="connsiteX8" fmla="*/ 90856 w 192611"/>
              <a:gd name="connsiteY8" fmla="*/ 409309 h 456505"/>
              <a:gd name="connsiteX9" fmla="*/ 110 w 192611"/>
              <a:gd name="connsiteY9" fmla="*/ 117954 h 456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2611" h="456505">
                <a:moveTo>
                  <a:pt x="110" y="117954"/>
                </a:moveTo>
                <a:cubicBezTo>
                  <a:pt x="20099" y="79085"/>
                  <a:pt x="39216" y="39741"/>
                  <a:pt x="57540" y="0"/>
                </a:cubicBezTo>
                <a:cubicBezTo>
                  <a:pt x="55874" y="55368"/>
                  <a:pt x="52067" y="105024"/>
                  <a:pt x="73246" y="157536"/>
                </a:cubicBezTo>
                <a:cubicBezTo>
                  <a:pt x="81972" y="175146"/>
                  <a:pt x="78561" y="193628"/>
                  <a:pt x="77212" y="212666"/>
                </a:cubicBezTo>
                <a:lnTo>
                  <a:pt x="60396" y="278980"/>
                </a:lnTo>
                <a:cubicBezTo>
                  <a:pt x="93553" y="260339"/>
                  <a:pt x="151855" y="219091"/>
                  <a:pt x="190407" y="222899"/>
                </a:cubicBezTo>
                <a:cubicBezTo>
                  <a:pt x="202781" y="256928"/>
                  <a:pt x="158995" y="333951"/>
                  <a:pt x="159867" y="376310"/>
                </a:cubicBezTo>
                <a:cubicBezTo>
                  <a:pt x="157488" y="402645"/>
                  <a:pt x="149952" y="430409"/>
                  <a:pt x="145113" y="456506"/>
                </a:cubicBezTo>
                <a:cubicBezTo>
                  <a:pt x="126472" y="441990"/>
                  <a:pt x="107435" y="426284"/>
                  <a:pt x="90856" y="409309"/>
                </a:cubicBezTo>
                <a:cubicBezTo>
                  <a:pt x="8756" y="325384"/>
                  <a:pt x="-1239" y="229165"/>
                  <a:pt x="110" y="11795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A51FD5CF-9C16-27FD-3B76-1E155A5B892A}"/>
              </a:ext>
            </a:extLst>
          </p:cNvPr>
          <p:cNvSpPr/>
          <p:nvPr/>
        </p:nvSpPr>
        <p:spPr>
          <a:xfrm>
            <a:off x="6228549" y="840996"/>
            <a:ext cx="454522" cy="182532"/>
          </a:xfrm>
          <a:custGeom>
            <a:avLst/>
            <a:gdLst>
              <a:gd name="connsiteX0" fmla="*/ 0 w 454522"/>
              <a:gd name="connsiteY0" fmla="*/ 123824 h 182532"/>
              <a:gd name="connsiteX1" fmla="*/ 105024 w 454522"/>
              <a:gd name="connsiteY1" fmla="*/ 8012 h 182532"/>
              <a:gd name="connsiteX2" fmla="*/ 115891 w 454522"/>
              <a:gd name="connsiteY2" fmla="*/ 0 h 182532"/>
              <a:gd name="connsiteX3" fmla="*/ 125093 w 454522"/>
              <a:gd name="connsiteY3" fmla="*/ 3887 h 182532"/>
              <a:gd name="connsiteX4" fmla="*/ 179747 w 454522"/>
              <a:gd name="connsiteY4" fmla="*/ 77499 h 182532"/>
              <a:gd name="connsiteX5" fmla="*/ 390350 w 454522"/>
              <a:gd name="connsiteY5" fmla="*/ 115336 h 182532"/>
              <a:gd name="connsiteX6" fmla="*/ 451112 w 454522"/>
              <a:gd name="connsiteY6" fmla="*/ 118430 h 182532"/>
              <a:gd name="connsiteX7" fmla="*/ 454523 w 454522"/>
              <a:gd name="connsiteY7" fmla="*/ 172608 h 182532"/>
              <a:gd name="connsiteX8" fmla="*/ 0 w 454522"/>
              <a:gd name="connsiteY8" fmla="*/ 123824 h 18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4522" h="182532">
                <a:moveTo>
                  <a:pt x="0" y="123824"/>
                </a:moveTo>
                <a:cubicBezTo>
                  <a:pt x="33078" y="81465"/>
                  <a:pt x="89159" y="59651"/>
                  <a:pt x="105024" y="8012"/>
                </a:cubicBezTo>
                <a:lnTo>
                  <a:pt x="115891" y="0"/>
                </a:lnTo>
                <a:lnTo>
                  <a:pt x="125093" y="3887"/>
                </a:lnTo>
                <a:cubicBezTo>
                  <a:pt x="137309" y="41565"/>
                  <a:pt x="143179" y="59017"/>
                  <a:pt x="179747" y="77499"/>
                </a:cubicBezTo>
                <a:cubicBezTo>
                  <a:pt x="238525" y="107166"/>
                  <a:pt x="324908" y="118112"/>
                  <a:pt x="390350" y="115336"/>
                </a:cubicBezTo>
                <a:cubicBezTo>
                  <a:pt x="408277" y="114543"/>
                  <a:pt x="438262" y="106531"/>
                  <a:pt x="451112" y="118430"/>
                </a:cubicBezTo>
                <a:cubicBezTo>
                  <a:pt x="452540" y="136515"/>
                  <a:pt x="454126" y="154522"/>
                  <a:pt x="454523" y="172608"/>
                </a:cubicBezTo>
                <a:cubicBezTo>
                  <a:pt x="341487" y="203385"/>
                  <a:pt x="111687" y="155632"/>
                  <a:pt x="0" y="12382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24DF70A7-F8E3-8FCA-E96E-CFA6A51E441C}"/>
              </a:ext>
            </a:extLst>
          </p:cNvPr>
          <p:cNvSpPr/>
          <p:nvPr/>
        </p:nvSpPr>
        <p:spPr>
          <a:xfrm>
            <a:off x="6457793" y="692238"/>
            <a:ext cx="229800" cy="189989"/>
          </a:xfrm>
          <a:custGeom>
            <a:avLst/>
            <a:gdLst>
              <a:gd name="connsiteX0" fmla="*/ 70995 w 229800"/>
              <a:gd name="connsiteY0" fmla="*/ 105 h 189989"/>
              <a:gd name="connsiteX1" fmla="*/ 229800 w 229800"/>
              <a:gd name="connsiteY1" fmla="*/ 49286 h 189989"/>
              <a:gd name="connsiteX2" fmla="*/ 227103 w 229800"/>
              <a:gd name="connsiteY2" fmla="*/ 189768 h 189989"/>
              <a:gd name="connsiteX3" fmla="*/ 90984 w 229800"/>
              <a:gd name="connsiteY3" fmla="*/ 183422 h 189989"/>
              <a:gd name="connsiteX4" fmla="*/ 22449 w 229800"/>
              <a:gd name="connsiteY4" fmla="*/ 170492 h 189989"/>
              <a:gd name="connsiteX5" fmla="*/ 0 w 229800"/>
              <a:gd name="connsiteY5" fmla="*/ 139715 h 189989"/>
              <a:gd name="connsiteX6" fmla="*/ 69329 w 229800"/>
              <a:gd name="connsiteY6" fmla="*/ 104892 h 189989"/>
              <a:gd name="connsiteX7" fmla="*/ 23163 w 229800"/>
              <a:gd name="connsiteY7" fmla="*/ 32628 h 189989"/>
              <a:gd name="connsiteX8" fmla="*/ 86224 w 229800"/>
              <a:gd name="connsiteY8" fmla="*/ 27710 h 189989"/>
              <a:gd name="connsiteX9" fmla="*/ 86780 w 229800"/>
              <a:gd name="connsiteY9" fmla="*/ 16367 h 189989"/>
              <a:gd name="connsiteX10" fmla="*/ 70995 w 229800"/>
              <a:gd name="connsiteY10" fmla="*/ 105 h 189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9800" h="189989">
                <a:moveTo>
                  <a:pt x="70995" y="105"/>
                </a:moveTo>
                <a:cubicBezTo>
                  <a:pt x="120492" y="-2116"/>
                  <a:pt x="183713" y="31280"/>
                  <a:pt x="229800" y="49286"/>
                </a:cubicBezTo>
                <a:cubicBezTo>
                  <a:pt x="229404" y="96087"/>
                  <a:pt x="228055" y="142967"/>
                  <a:pt x="227103" y="189768"/>
                </a:cubicBezTo>
                <a:cubicBezTo>
                  <a:pt x="181412" y="190957"/>
                  <a:pt x="136436" y="187150"/>
                  <a:pt x="90984" y="183422"/>
                </a:cubicBezTo>
                <a:cubicBezTo>
                  <a:pt x="70836" y="181359"/>
                  <a:pt x="39979" y="181359"/>
                  <a:pt x="22449" y="170492"/>
                </a:cubicBezTo>
                <a:cubicBezTo>
                  <a:pt x="10074" y="162798"/>
                  <a:pt x="3570" y="153596"/>
                  <a:pt x="0" y="139715"/>
                </a:cubicBezTo>
                <a:cubicBezTo>
                  <a:pt x="18879" y="118932"/>
                  <a:pt x="50291" y="126864"/>
                  <a:pt x="69329" y="104892"/>
                </a:cubicBezTo>
                <a:cubicBezTo>
                  <a:pt x="68774" y="76415"/>
                  <a:pt x="41407" y="53728"/>
                  <a:pt x="23163" y="32628"/>
                </a:cubicBezTo>
                <a:cubicBezTo>
                  <a:pt x="45056" y="28027"/>
                  <a:pt x="65680" y="40164"/>
                  <a:pt x="86224" y="27710"/>
                </a:cubicBezTo>
                <a:lnTo>
                  <a:pt x="86780" y="16367"/>
                </a:lnTo>
                <a:lnTo>
                  <a:pt x="70995" y="105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2B9DC604-7B25-F2EB-069B-7732DBDE0C50}"/>
              </a:ext>
            </a:extLst>
          </p:cNvPr>
          <p:cNvSpPr/>
          <p:nvPr/>
        </p:nvSpPr>
        <p:spPr>
          <a:xfrm>
            <a:off x="6751069" y="687822"/>
            <a:ext cx="180126" cy="182602"/>
          </a:xfrm>
          <a:custGeom>
            <a:avLst/>
            <a:gdLst>
              <a:gd name="connsiteX0" fmla="*/ 77085 w 180126"/>
              <a:gd name="connsiteY0" fmla="*/ 0 h 182602"/>
              <a:gd name="connsiteX1" fmla="*/ 90967 w 180126"/>
              <a:gd name="connsiteY1" fmla="*/ 1666 h 182602"/>
              <a:gd name="connsiteX2" fmla="*/ 180126 w 180126"/>
              <a:gd name="connsiteY2" fmla="*/ 83686 h 182602"/>
              <a:gd name="connsiteX3" fmla="*/ 97075 w 180126"/>
              <a:gd name="connsiteY3" fmla="*/ 147224 h 182602"/>
              <a:gd name="connsiteX4" fmla="*/ 1173 w 180126"/>
              <a:gd name="connsiteY4" fmla="*/ 182602 h 182602"/>
              <a:gd name="connsiteX5" fmla="*/ 1807 w 180126"/>
              <a:gd name="connsiteY5" fmla="*/ 48625 h 182602"/>
              <a:gd name="connsiteX6" fmla="*/ 77085 w 180126"/>
              <a:gd name="connsiteY6" fmla="*/ 0 h 182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0126" h="182602">
                <a:moveTo>
                  <a:pt x="77085" y="0"/>
                </a:moveTo>
                <a:lnTo>
                  <a:pt x="90967" y="1666"/>
                </a:lnTo>
                <a:cubicBezTo>
                  <a:pt x="117778" y="19276"/>
                  <a:pt x="168862" y="52988"/>
                  <a:pt x="180126" y="83686"/>
                </a:cubicBezTo>
                <a:cubicBezTo>
                  <a:pt x="164183" y="115416"/>
                  <a:pt x="126980" y="131122"/>
                  <a:pt x="97075" y="147224"/>
                </a:cubicBezTo>
                <a:cubicBezTo>
                  <a:pt x="66218" y="161106"/>
                  <a:pt x="32981" y="171259"/>
                  <a:pt x="1173" y="182602"/>
                </a:cubicBezTo>
                <a:cubicBezTo>
                  <a:pt x="-1048" y="137785"/>
                  <a:pt x="300" y="93443"/>
                  <a:pt x="1807" y="48625"/>
                </a:cubicBezTo>
                <a:cubicBezTo>
                  <a:pt x="33220" y="35854"/>
                  <a:pt x="55509" y="27208"/>
                  <a:pt x="7708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486A3A25-5AA5-C628-9118-DB5B399F6143}"/>
              </a:ext>
            </a:extLst>
          </p:cNvPr>
          <p:cNvSpPr/>
          <p:nvPr/>
        </p:nvSpPr>
        <p:spPr>
          <a:xfrm>
            <a:off x="6044760" y="630154"/>
            <a:ext cx="64248" cy="42279"/>
          </a:xfrm>
          <a:custGeom>
            <a:avLst/>
            <a:gdLst>
              <a:gd name="connsiteX0" fmla="*/ 12371 w 64248"/>
              <a:gd name="connsiteY0" fmla="*/ 0 h 42279"/>
              <a:gd name="connsiteX1" fmla="*/ 64249 w 64248"/>
              <a:gd name="connsiteY1" fmla="*/ 30222 h 42279"/>
              <a:gd name="connsiteX2" fmla="*/ 59251 w 64248"/>
              <a:gd name="connsiteY2" fmla="*/ 42279 h 42279"/>
              <a:gd name="connsiteX3" fmla="*/ 1107 w 64248"/>
              <a:gd name="connsiteY3" fmla="*/ 35299 h 42279"/>
              <a:gd name="connsiteX4" fmla="*/ 12371 w 64248"/>
              <a:gd name="connsiteY4" fmla="*/ 0 h 4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248" h="42279">
                <a:moveTo>
                  <a:pt x="12371" y="0"/>
                </a:moveTo>
                <a:cubicBezTo>
                  <a:pt x="30536" y="10629"/>
                  <a:pt x="49256" y="14120"/>
                  <a:pt x="64249" y="30222"/>
                </a:cubicBezTo>
                <a:lnTo>
                  <a:pt x="59251" y="42279"/>
                </a:lnTo>
                <a:cubicBezTo>
                  <a:pt x="39896" y="41645"/>
                  <a:pt x="19193" y="42993"/>
                  <a:pt x="1107" y="35299"/>
                </a:cubicBezTo>
                <a:cubicBezTo>
                  <a:pt x="-2859" y="19514"/>
                  <a:pt x="4518" y="13326"/>
                  <a:pt x="1237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002EC609-56B0-497C-A0EB-F5818C4DE03B}"/>
              </a:ext>
            </a:extLst>
          </p:cNvPr>
          <p:cNvSpPr/>
          <p:nvPr/>
        </p:nvSpPr>
        <p:spPr>
          <a:xfrm>
            <a:off x="1937155" y="4540161"/>
            <a:ext cx="1356336" cy="1515869"/>
          </a:xfrm>
          <a:custGeom>
            <a:avLst/>
            <a:gdLst>
              <a:gd name="connsiteX0" fmla="*/ 1355953 w 1356336"/>
              <a:gd name="connsiteY0" fmla="*/ 0 h 1515869"/>
              <a:gd name="connsiteX1" fmla="*/ 1247836 w 1356336"/>
              <a:gd name="connsiteY1" fmla="*/ 336648 h 1515869"/>
              <a:gd name="connsiteX2" fmla="*/ 1289877 w 1356336"/>
              <a:gd name="connsiteY2" fmla="*/ 408515 h 1515869"/>
              <a:gd name="connsiteX3" fmla="*/ 1327000 w 1356336"/>
              <a:gd name="connsiteY3" fmla="*/ 719780 h 1515869"/>
              <a:gd name="connsiteX4" fmla="*/ 1129009 w 1356336"/>
              <a:gd name="connsiteY4" fmla="*/ 953467 h 1515869"/>
              <a:gd name="connsiteX5" fmla="*/ 1232685 w 1356336"/>
              <a:gd name="connsiteY5" fmla="*/ 1152330 h 1515869"/>
              <a:gd name="connsiteX6" fmla="*/ 1235779 w 1356336"/>
              <a:gd name="connsiteY6" fmla="*/ 1158121 h 1515869"/>
              <a:gd name="connsiteX7" fmla="*/ 918723 w 1356336"/>
              <a:gd name="connsiteY7" fmla="*/ 1271315 h 1515869"/>
              <a:gd name="connsiteX8" fmla="*/ 779669 w 1356336"/>
              <a:gd name="connsiteY8" fmla="*/ 1320020 h 1515869"/>
              <a:gd name="connsiteX9" fmla="*/ 365919 w 1356336"/>
              <a:gd name="connsiteY9" fmla="*/ 1431390 h 1515869"/>
              <a:gd name="connsiteX10" fmla="*/ 138816 w 1356336"/>
              <a:gd name="connsiteY10" fmla="*/ 1515869 h 1515869"/>
              <a:gd name="connsiteX11" fmla="*/ 171973 w 1356336"/>
              <a:gd name="connsiteY11" fmla="*/ 1346672 h 1515869"/>
              <a:gd name="connsiteX12" fmla="*/ 0 w 1356336"/>
              <a:gd name="connsiteY12" fmla="*/ 1171923 h 1515869"/>
              <a:gd name="connsiteX13" fmla="*/ 68297 w 1356336"/>
              <a:gd name="connsiteY13" fmla="*/ 1106085 h 1515869"/>
              <a:gd name="connsiteX14" fmla="*/ 204178 w 1356336"/>
              <a:gd name="connsiteY14" fmla="*/ 1174699 h 1515869"/>
              <a:gd name="connsiteX15" fmla="*/ 297462 w 1356336"/>
              <a:gd name="connsiteY15" fmla="*/ 1198972 h 1515869"/>
              <a:gd name="connsiteX16" fmla="*/ 314438 w 1356336"/>
              <a:gd name="connsiteY16" fmla="*/ 1275757 h 1515869"/>
              <a:gd name="connsiteX17" fmla="*/ 275728 w 1356336"/>
              <a:gd name="connsiteY17" fmla="*/ 1316054 h 1515869"/>
              <a:gd name="connsiteX18" fmla="*/ 277552 w 1356336"/>
              <a:gd name="connsiteY18" fmla="*/ 1326763 h 1515869"/>
              <a:gd name="connsiteX19" fmla="*/ 308964 w 1356336"/>
              <a:gd name="connsiteY19" fmla="*/ 1340803 h 1515869"/>
              <a:gd name="connsiteX20" fmla="*/ 382656 w 1356336"/>
              <a:gd name="connsiteY20" fmla="*/ 1279962 h 1515869"/>
              <a:gd name="connsiteX21" fmla="*/ 388367 w 1356336"/>
              <a:gd name="connsiteY21" fmla="*/ 1168354 h 1515869"/>
              <a:gd name="connsiteX22" fmla="*/ 220122 w 1356336"/>
              <a:gd name="connsiteY22" fmla="*/ 1041595 h 1515869"/>
              <a:gd name="connsiteX23" fmla="*/ 347278 w 1356336"/>
              <a:gd name="connsiteY23" fmla="*/ 857248 h 1515869"/>
              <a:gd name="connsiteX24" fmla="*/ 566289 w 1356336"/>
              <a:gd name="connsiteY24" fmla="*/ 837258 h 1515869"/>
              <a:gd name="connsiteX25" fmla="*/ 784349 w 1356336"/>
              <a:gd name="connsiteY25" fmla="*/ 657829 h 1515869"/>
              <a:gd name="connsiteX26" fmla="*/ 734614 w 1356336"/>
              <a:gd name="connsiteY26" fmla="*/ 1113938 h 1515869"/>
              <a:gd name="connsiteX27" fmla="*/ 744529 w 1356336"/>
              <a:gd name="connsiteY27" fmla="*/ 1115762 h 1515869"/>
              <a:gd name="connsiteX28" fmla="*/ 779828 w 1356336"/>
              <a:gd name="connsiteY28" fmla="*/ 1062298 h 1515869"/>
              <a:gd name="connsiteX29" fmla="*/ 792678 w 1356336"/>
              <a:gd name="connsiteY29" fmla="*/ 961796 h 1515869"/>
              <a:gd name="connsiteX30" fmla="*/ 834164 w 1356336"/>
              <a:gd name="connsiteY30" fmla="*/ 668696 h 1515869"/>
              <a:gd name="connsiteX31" fmla="*/ 875492 w 1356336"/>
              <a:gd name="connsiteY31" fmla="*/ 413037 h 1515869"/>
              <a:gd name="connsiteX32" fmla="*/ 1026920 w 1356336"/>
              <a:gd name="connsiteY32" fmla="*/ 334665 h 1515869"/>
              <a:gd name="connsiteX33" fmla="*/ 1355953 w 1356336"/>
              <a:gd name="connsiteY33" fmla="*/ 0 h 151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56336" h="1515869">
                <a:moveTo>
                  <a:pt x="1355953" y="0"/>
                </a:moveTo>
                <a:cubicBezTo>
                  <a:pt x="1363092" y="46563"/>
                  <a:pt x="1268222" y="278980"/>
                  <a:pt x="1247836" y="336648"/>
                </a:cubicBezTo>
                <a:cubicBezTo>
                  <a:pt x="1259496" y="361635"/>
                  <a:pt x="1275440" y="385035"/>
                  <a:pt x="1289877" y="408515"/>
                </a:cubicBezTo>
                <a:cubicBezTo>
                  <a:pt x="1282579" y="511477"/>
                  <a:pt x="1307804" y="619119"/>
                  <a:pt x="1327000" y="719780"/>
                </a:cubicBezTo>
                <a:cubicBezTo>
                  <a:pt x="1266318" y="779590"/>
                  <a:pt x="1153124" y="869701"/>
                  <a:pt x="1129009" y="953467"/>
                </a:cubicBezTo>
                <a:cubicBezTo>
                  <a:pt x="1106561" y="1031283"/>
                  <a:pt x="1198814" y="1090617"/>
                  <a:pt x="1232685" y="1152330"/>
                </a:cubicBezTo>
                <a:lnTo>
                  <a:pt x="1235779" y="1158121"/>
                </a:lnTo>
                <a:cubicBezTo>
                  <a:pt x="1142812" y="1214758"/>
                  <a:pt x="1021447" y="1237444"/>
                  <a:pt x="918723" y="1271315"/>
                </a:cubicBezTo>
                <a:cubicBezTo>
                  <a:pt x="872398" y="1286625"/>
                  <a:pt x="827105" y="1308915"/>
                  <a:pt x="779669" y="1320020"/>
                </a:cubicBezTo>
                <a:cubicBezTo>
                  <a:pt x="639981" y="1352860"/>
                  <a:pt x="496326" y="1364520"/>
                  <a:pt x="365919" y="1431390"/>
                </a:cubicBezTo>
                <a:cubicBezTo>
                  <a:pt x="288975" y="1470814"/>
                  <a:pt x="229641" y="1512300"/>
                  <a:pt x="138816" y="1515869"/>
                </a:cubicBezTo>
                <a:cubicBezTo>
                  <a:pt x="116685" y="1475018"/>
                  <a:pt x="177764" y="1394187"/>
                  <a:pt x="171973" y="1346672"/>
                </a:cubicBezTo>
                <a:cubicBezTo>
                  <a:pt x="163961" y="1280993"/>
                  <a:pt x="50450" y="1210237"/>
                  <a:pt x="0" y="1171923"/>
                </a:cubicBezTo>
                <a:lnTo>
                  <a:pt x="68297" y="1106085"/>
                </a:lnTo>
                <a:cubicBezTo>
                  <a:pt x="112481" y="1140035"/>
                  <a:pt x="151428" y="1158518"/>
                  <a:pt x="204178" y="1174699"/>
                </a:cubicBezTo>
                <a:lnTo>
                  <a:pt x="297462" y="1198972"/>
                </a:lnTo>
                <a:cubicBezTo>
                  <a:pt x="303808" y="1221976"/>
                  <a:pt x="314517" y="1252119"/>
                  <a:pt x="314438" y="1275757"/>
                </a:cubicBezTo>
                <a:cubicBezTo>
                  <a:pt x="314358" y="1296540"/>
                  <a:pt x="289610" y="1302807"/>
                  <a:pt x="275728" y="1316054"/>
                </a:cubicBezTo>
                <a:lnTo>
                  <a:pt x="277552" y="1326763"/>
                </a:lnTo>
                <a:cubicBezTo>
                  <a:pt x="290482" y="1338502"/>
                  <a:pt x="291593" y="1339137"/>
                  <a:pt x="308964" y="1340803"/>
                </a:cubicBezTo>
                <a:cubicBezTo>
                  <a:pt x="340376" y="1330649"/>
                  <a:pt x="363777" y="1306138"/>
                  <a:pt x="382656" y="1279962"/>
                </a:cubicBezTo>
                <a:cubicBezTo>
                  <a:pt x="405104" y="1248867"/>
                  <a:pt x="393840" y="1203573"/>
                  <a:pt x="388367" y="1168354"/>
                </a:cubicBezTo>
                <a:cubicBezTo>
                  <a:pt x="336410" y="1119332"/>
                  <a:pt x="270810" y="1090379"/>
                  <a:pt x="220122" y="1041595"/>
                </a:cubicBezTo>
                <a:cubicBezTo>
                  <a:pt x="266606" y="982261"/>
                  <a:pt x="309599" y="922689"/>
                  <a:pt x="347278" y="857248"/>
                </a:cubicBezTo>
                <a:cubicBezTo>
                  <a:pt x="421207" y="855740"/>
                  <a:pt x="493391" y="849791"/>
                  <a:pt x="566289" y="837258"/>
                </a:cubicBezTo>
                <a:cubicBezTo>
                  <a:pt x="633873" y="772689"/>
                  <a:pt x="703519" y="705343"/>
                  <a:pt x="784349" y="657829"/>
                </a:cubicBezTo>
                <a:cubicBezTo>
                  <a:pt x="783001" y="754365"/>
                  <a:pt x="703281" y="1047306"/>
                  <a:pt x="734614" y="1113938"/>
                </a:cubicBezTo>
                <a:lnTo>
                  <a:pt x="744529" y="1115762"/>
                </a:lnTo>
                <a:cubicBezTo>
                  <a:pt x="761346" y="1103388"/>
                  <a:pt x="773482" y="1082050"/>
                  <a:pt x="779828" y="1062298"/>
                </a:cubicBezTo>
                <a:cubicBezTo>
                  <a:pt x="789664" y="1031680"/>
                  <a:pt x="787443" y="993922"/>
                  <a:pt x="792678" y="961796"/>
                </a:cubicBezTo>
                <a:cubicBezTo>
                  <a:pt x="808781" y="864466"/>
                  <a:pt x="822663" y="766739"/>
                  <a:pt x="834164" y="668696"/>
                </a:cubicBezTo>
                <a:cubicBezTo>
                  <a:pt x="844794" y="583503"/>
                  <a:pt x="851219" y="495692"/>
                  <a:pt x="875492" y="413037"/>
                </a:cubicBezTo>
                <a:cubicBezTo>
                  <a:pt x="924514" y="384480"/>
                  <a:pt x="978057" y="363697"/>
                  <a:pt x="1026920" y="334665"/>
                </a:cubicBezTo>
                <a:cubicBezTo>
                  <a:pt x="1164546" y="253121"/>
                  <a:pt x="1262669" y="126759"/>
                  <a:pt x="1355953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4F7F1850-0470-EB02-BBBD-F5833C5FE6DF}"/>
              </a:ext>
            </a:extLst>
          </p:cNvPr>
          <p:cNvSpPr/>
          <p:nvPr/>
        </p:nvSpPr>
        <p:spPr>
          <a:xfrm>
            <a:off x="10109285" y="2851367"/>
            <a:ext cx="1350480" cy="835037"/>
          </a:xfrm>
          <a:custGeom>
            <a:avLst/>
            <a:gdLst>
              <a:gd name="connsiteX0" fmla="*/ 1062933 w 1350480"/>
              <a:gd name="connsiteY0" fmla="*/ 0 h 835037"/>
              <a:gd name="connsiteX1" fmla="*/ 1094187 w 1350480"/>
              <a:gd name="connsiteY1" fmla="*/ 6267 h 835037"/>
              <a:gd name="connsiteX2" fmla="*/ 1276154 w 1350480"/>
              <a:gd name="connsiteY2" fmla="*/ 85193 h 835037"/>
              <a:gd name="connsiteX3" fmla="*/ 1282898 w 1350480"/>
              <a:gd name="connsiteY3" fmla="*/ 102644 h 835037"/>
              <a:gd name="connsiteX4" fmla="*/ 1113700 w 1350480"/>
              <a:gd name="connsiteY4" fmla="*/ 77578 h 835037"/>
              <a:gd name="connsiteX5" fmla="*/ 992336 w 1350480"/>
              <a:gd name="connsiteY5" fmla="*/ 156584 h 835037"/>
              <a:gd name="connsiteX6" fmla="*/ 989877 w 1350480"/>
              <a:gd name="connsiteY6" fmla="*/ 175701 h 835037"/>
              <a:gd name="connsiteX7" fmla="*/ 1004789 w 1350480"/>
              <a:gd name="connsiteY7" fmla="*/ 179271 h 835037"/>
              <a:gd name="connsiteX8" fmla="*/ 1239111 w 1350480"/>
              <a:gd name="connsiteY8" fmla="*/ 128900 h 835037"/>
              <a:gd name="connsiteX9" fmla="*/ 1348022 w 1350480"/>
              <a:gd name="connsiteY9" fmla="*/ 189900 h 835037"/>
              <a:gd name="connsiteX10" fmla="*/ 1350480 w 1350480"/>
              <a:gd name="connsiteY10" fmla="*/ 193946 h 835037"/>
              <a:gd name="connsiteX11" fmla="*/ 1195483 w 1350480"/>
              <a:gd name="connsiteY11" fmla="*/ 176732 h 835037"/>
              <a:gd name="connsiteX12" fmla="*/ 1098946 w 1350480"/>
              <a:gd name="connsiteY12" fmla="*/ 232497 h 835037"/>
              <a:gd name="connsiteX13" fmla="*/ 1096249 w 1350480"/>
              <a:gd name="connsiteY13" fmla="*/ 230197 h 835037"/>
              <a:gd name="connsiteX14" fmla="*/ 1072770 w 1350480"/>
              <a:gd name="connsiteY14" fmla="*/ 214015 h 835037"/>
              <a:gd name="connsiteX15" fmla="*/ 1063330 w 1350480"/>
              <a:gd name="connsiteY15" fmla="*/ 233052 h 835037"/>
              <a:gd name="connsiteX16" fmla="*/ 1081178 w 1350480"/>
              <a:gd name="connsiteY16" fmla="*/ 377817 h 835037"/>
              <a:gd name="connsiteX17" fmla="*/ 957037 w 1350480"/>
              <a:gd name="connsiteY17" fmla="*/ 175781 h 835037"/>
              <a:gd name="connsiteX18" fmla="*/ 942521 w 1350480"/>
              <a:gd name="connsiteY18" fmla="*/ 174194 h 835037"/>
              <a:gd name="connsiteX19" fmla="*/ 939665 w 1350480"/>
              <a:gd name="connsiteY19" fmla="*/ 199181 h 835037"/>
              <a:gd name="connsiteX20" fmla="*/ 1000030 w 1350480"/>
              <a:gd name="connsiteY20" fmla="*/ 362746 h 835037"/>
              <a:gd name="connsiteX21" fmla="*/ 970443 w 1350480"/>
              <a:gd name="connsiteY21" fmla="*/ 318721 h 835037"/>
              <a:gd name="connsiteX22" fmla="*/ 957592 w 1350480"/>
              <a:gd name="connsiteY22" fmla="*/ 312693 h 835037"/>
              <a:gd name="connsiteX23" fmla="*/ 952277 w 1350480"/>
              <a:gd name="connsiteY23" fmla="*/ 318959 h 835037"/>
              <a:gd name="connsiteX24" fmla="*/ 1071818 w 1350480"/>
              <a:gd name="connsiteY24" fmla="*/ 614439 h 835037"/>
              <a:gd name="connsiteX25" fmla="*/ 1071659 w 1350480"/>
              <a:gd name="connsiteY25" fmla="*/ 610869 h 835037"/>
              <a:gd name="connsiteX26" fmla="*/ 972108 w 1350480"/>
              <a:gd name="connsiteY26" fmla="*/ 444132 h 835037"/>
              <a:gd name="connsiteX27" fmla="*/ 963621 w 1350480"/>
              <a:gd name="connsiteY27" fmla="*/ 442862 h 835037"/>
              <a:gd name="connsiteX28" fmla="*/ 970363 w 1350480"/>
              <a:gd name="connsiteY28" fmla="*/ 469436 h 835037"/>
              <a:gd name="connsiteX29" fmla="*/ 966080 w 1350480"/>
              <a:gd name="connsiteY29" fmla="*/ 471419 h 835037"/>
              <a:gd name="connsiteX30" fmla="*/ 617216 w 1350480"/>
              <a:gd name="connsiteY30" fmla="*/ 344898 h 835037"/>
              <a:gd name="connsiteX31" fmla="*/ 990274 w 1350480"/>
              <a:gd name="connsiteY31" fmla="*/ 611028 h 835037"/>
              <a:gd name="connsiteX32" fmla="*/ 994795 w 1350480"/>
              <a:gd name="connsiteY32" fmla="*/ 620785 h 835037"/>
              <a:gd name="connsiteX33" fmla="*/ 989004 w 1350480"/>
              <a:gd name="connsiteY33" fmla="*/ 631493 h 835037"/>
              <a:gd name="connsiteX34" fmla="*/ 996539 w 1350480"/>
              <a:gd name="connsiteY34" fmla="*/ 626734 h 835037"/>
              <a:gd name="connsiteX35" fmla="*/ 993763 w 1350480"/>
              <a:gd name="connsiteY35" fmla="*/ 630700 h 835037"/>
              <a:gd name="connsiteX36" fmla="*/ 698601 w 1350480"/>
              <a:gd name="connsiteY36" fmla="*/ 426760 h 835037"/>
              <a:gd name="connsiteX37" fmla="*/ 901035 w 1350480"/>
              <a:gd name="connsiteY37" fmla="*/ 629589 h 835037"/>
              <a:gd name="connsiteX38" fmla="*/ 902621 w 1350480"/>
              <a:gd name="connsiteY38" fmla="*/ 639981 h 835037"/>
              <a:gd name="connsiteX39" fmla="*/ 764677 w 1350480"/>
              <a:gd name="connsiteY39" fmla="*/ 565338 h 835037"/>
              <a:gd name="connsiteX40" fmla="*/ 853679 w 1350480"/>
              <a:gd name="connsiteY40" fmla="*/ 684164 h 835037"/>
              <a:gd name="connsiteX41" fmla="*/ 851933 w 1350480"/>
              <a:gd name="connsiteY41" fmla="*/ 692176 h 835037"/>
              <a:gd name="connsiteX42" fmla="*/ 805370 w 1350480"/>
              <a:gd name="connsiteY42" fmla="*/ 623006 h 835037"/>
              <a:gd name="connsiteX43" fmla="*/ 627052 w 1350480"/>
              <a:gd name="connsiteY43" fmla="*/ 480541 h 835037"/>
              <a:gd name="connsiteX44" fmla="*/ 737787 w 1350480"/>
              <a:gd name="connsiteY44" fmla="*/ 652514 h 835037"/>
              <a:gd name="connsiteX45" fmla="*/ 738977 w 1350480"/>
              <a:gd name="connsiteY45" fmla="*/ 679246 h 835037"/>
              <a:gd name="connsiteX46" fmla="*/ 732473 w 1350480"/>
              <a:gd name="connsiteY46" fmla="*/ 686068 h 835037"/>
              <a:gd name="connsiteX47" fmla="*/ 481732 w 1350480"/>
              <a:gd name="connsiteY47" fmla="*/ 531308 h 835037"/>
              <a:gd name="connsiteX48" fmla="*/ 596512 w 1350480"/>
              <a:gd name="connsiteY48" fmla="*/ 794106 h 835037"/>
              <a:gd name="connsiteX49" fmla="*/ 595481 w 1350480"/>
              <a:gd name="connsiteY49" fmla="*/ 835037 h 835037"/>
              <a:gd name="connsiteX50" fmla="*/ 363381 w 1350480"/>
              <a:gd name="connsiteY50" fmla="*/ 729775 h 835037"/>
              <a:gd name="connsiteX51" fmla="*/ 253518 w 1350480"/>
              <a:gd name="connsiteY51" fmla="*/ 715021 h 835037"/>
              <a:gd name="connsiteX52" fmla="*/ 243364 w 1350480"/>
              <a:gd name="connsiteY52" fmla="*/ 600636 h 835037"/>
              <a:gd name="connsiteX53" fmla="*/ 82180 w 1350480"/>
              <a:gd name="connsiteY53" fmla="*/ 359256 h 835037"/>
              <a:gd name="connsiteX54" fmla="*/ 75754 w 1350480"/>
              <a:gd name="connsiteY54" fmla="*/ 321498 h 835037"/>
              <a:gd name="connsiteX55" fmla="*/ 0 w 1350480"/>
              <a:gd name="connsiteY55" fmla="*/ 250265 h 835037"/>
              <a:gd name="connsiteX56" fmla="*/ 12057 w 1350480"/>
              <a:gd name="connsiteY56" fmla="*/ 228848 h 835037"/>
              <a:gd name="connsiteX57" fmla="*/ 2380 w 1350480"/>
              <a:gd name="connsiteY57" fmla="*/ 209255 h 835037"/>
              <a:gd name="connsiteX58" fmla="*/ 130408 w 1350480"/>
              <a:gd name="connsiteY58" fmla="*/ 67504 h 835037"/>
              <a:gd name="connsiteX59" fmla="*/ 184190 w 1350480"/>
              <a:gd name="connsiteY59" fmla="*/ 69884 h 835037"/>
              <a:gd name="connsiteX60" fmla="*/ 185855 w 1350480"/>
              <a:gd name="connsiteY60" fmla="*/ 117002 h 835037"/>
              <a:gd name="connsiteX61" fmla="*/ 245268 w 1350480"/>
              <a:gd name="connsiteY61" fmla="*/ 154046 h 835037"/>
              <a:gd name="connsiteX62" fmla="*/ 273666 w 1350480"/>
              <a:gd name="connsiteY62" fmla="*/ 191566 h 835037"/>
              <a:gd name="connsiteX63" fmla="*/ 274776 w 1350480"/>
              <a:gd name="connsiteY63" fmla="*/ 195056 h 835037"/>
              <a:gd name="connsiteX64" fmla="*/ 278108 w 1350480"/>
              <a:gd name="connsiteY64" fmla="*/ 195373 h 835037"/>
              <a:gd name="connsiteX65" fmla="*/ 333952 w 1350480"/>
              <a:gd name="connsiteY65" fmla="*/ 137309 h 835037"/>
              <a:gd name="connsiteX66" fmla="*/ 406929 w 1350480"/>
              <a:gd name="connsiteY66" fmla="*/ 140482 h 835037"/>
              <a:gd name="connsiteX67" fmla="*/ 411609 w 1350480"/>
              <a:gd name="connsiteY67" fmla="*/ 178240 h 835037"/>
              <a:gd name="connsiteX68" fmla="*/ 416686 w 1350480"/>
              <a:gd name="connsiteY68" fmla="*/ 183871 h 835037"/>
              <a:gd name="connsiteX69" fmla="*/ 450398 w 1350480"/>
              <a:gd name="connsiteY69" fmla="*/ 182920 h 835037"/>
              <a:gd name="connsiteX70" fmla="*/ 455396 w 1350480"/>
              <a:gd name="connsiteY70" fmla="*/ 184982 h 835037"/>
              <a:gd name="connsiteX71" fmla="*/ 506242 w 1350480"/>
              <a:gd name="connsiteY71" fmla="*/ 106611 h 835037"/>
              <a:gd name="connsiteX72" fmla="*/ 562244 w 1350480"/>
              <a:gd name="connsiteY72" fmla="*/ 118747 h 835037"/>
              <a:gd name="connsiteX73" fmla="*/ 577474 w 1350480"/>
              <a:gd name="connsiteY73" fmla="*/ 81862 h 835037"/>
              <a:gd name="connsiteX74" fmla="*/ 620785 w 1350480"/>
              <a:gd name="connsiteY74" fmla="*/ 23480 h 835037"/>
              <a:gd name="connsiteX75" fmla="*/ 674170 w 1350480"/>
              <a:gd name="connsiteY75" fmla="*/ 57430 h 835037"/>
              <a:gd name="connsiteX76" fmla="*/ 718432 w 1350480"/>
              <a:gd name="connsiteY76" fmla="*/ 60365 h 835037"/>
              <a:gd name="connsiteX77" fmla="*/ 703202 w 1350480"/>
              <a:gd name="connsiteY77" fmla="*/ 105659 h 835037"/>
              <a:gd name="connsiteX78" fmla="*/ 740405 w 1350480"/>
              <a:gd name="connsiteY78" fmla="*/ 130804 h 835037"/>
              <a:gd name="connsiteX79" fmla="*/ 744847 w 1350480"/>
              <a:gd name="connsiteY79" fmla="*/ 166183 h 835037"/>
              <a:gd name="connsiteX80" fmla="*/ 760632 w 1350480"/>
              <a:gd name="connsiteY80" fmla="*/ 138578 h 835037"/>
              <a:gd name="connsiteX81" fmla="*/ 801166 w 1350480"/>
              <a:gd name="connsiteY81" fmla="*/ 129218 h 835037"/>
              <a:gd name="connsiteX82" fmla="*/ 841701 w 1350480"/>
              <a:gd name="connsiteY82" fmla="*/ 71391 h 835037"/>
              <a:gd name="connsiteX83" fmla="*/ 916582 w 1350480"/>
              <a:gd name="connsiteY83" fmla="*/ 28636 h 835037"/>
              <a:gd name="connsiteX84" fmla="*/ 950215 w 1350480"/>
              <a:gd name="connsiteY84" fmla="*/ 74564 h 835037"/>
              <a:gd name="connsiteX85" fmla="*/ 952357 w 1350480"/>
              <a:gd name="connsiteY85" fmla="*/ 65045 h 835037"/>
              <a:gd name="connsiteX86" fmla="*/ 953467 w 1350480"/>
              <a:gd name="connsiteY86" fmla="*/ 71708 h 835037"/>
              <a:gd name="connsiteX87" fmla="*/ 956720 w 1350480"/>
              <a:gd name="connsiteY87" fmla="*/ 45452 h 835037"/>
              <a:gd name="connsiteX88" fmla="*/ 993129 w 1350480"/>
              <a:gd name="connsiteY88" fmla="*/ 12216 h 835037"/>
              <a:gd name="connsiteX89" fmla="*/ 1057540 w 1350480"/>
              <a:gd name="connsiteY89" fmla="*/ 28398 h 835037"/>
              <a:gd name="connsiteX90" fmla="*/ 1065154 w 1350480"/>
              <a:gd name="connsiteY90" fmla="*/ 21417 h 835037"/>
              <a:gd name="connsiteX91" fmla="*/ 1062933 w 1350480"/>
              <a:gd name="connsiteY91" fmla="*/ 0 h 835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350480" h="835037">
                <a:moveTo>
                  <a:pt x="1062933" y="0"/>
                </a:moveTo>
                <a:lnTo>
                  <a:pt x="1094187" y="6267"/>
                </a:lnTo>
                <a:cubicBezTo>
                  <a:pt x="1147017" y="19910"/>
                  <a:pt x="1247677" y="34902"/>
                  <a:pt x="1276154" y="85193"/>
                </a:cubicBezTo>
                <a:cubicBezTo>
                  <a:pt x="1279327" y="90825"/>
                  <a:pt x="1281152" y="96457"/>
                  <a:pt x="1282898" y="102644"/>
                </a:cubicBezTo>
                <a:cubicBezTo>
                  <a:pt x="1230068" y="69408"/>
                  <a:pt x="1174145" y="63380"/>
                  <a:pt x="1113700" y="77578"/>
                </a:cubicBezTo>
                <a:cubicBezTo>
                  <a:pt x="1069518" y="87970"/>
                  <a:pt x="1016847" y="116843"/>
                  <a:pt x="992336" y="156584"/>
                </a:cubicBezTo>
                <a:cubicBezTo>
                  <a:pt x="987100" y="165072"/>
                  <a:pt x="987418" y="166738"/>
                  <a:pt x="989877" y="175701"/>
                </a:cubicBezTo>
                <a:lnTo>
                  <a:pt x="1004789" y="179271"/>
                </a:lnTo>
                <a:cubicBezTo>
                  <a:pt x="1076260" y="132629"/>
                  <a:pt x="1153600" y="110974"/>
                  <a:pt x="1239111" y="128900"/>
                </a:cubicBezTo>
                <a:cubicBezTo>
                  <a:pt x="1277424" y="136912"/>
                  <a:pt x="1326128" y="155791"/>
                  <a:pt x="1348022" y="189900"/>
                </a:cubicBezTo>
                <a:cubicBezTo>
                  <a:pt x="1348894" y="191249"/>
                  <a:pt x="1349687" y="192597"/>
                  <a:pt x="1350480" y="193946"/>
                </a:cubicBezTo>
                <a:cubicBezTo>
                  <a:pt x="1300110" y="172052"/>
                  <a:pt x="1249661" y="156108"/>
                  <a:pt x="1195483" y="176732"/>
                </a:cubicBezTo>
                <a:cubicBezTo>
                  <a:pt x="1161215" y="189821"/>
                  <a:pt x="1134324" y="226944"/>
                  <a:pt x="1098946" y="232497"/>
                </a:cubicBezTo>
                <a:lnTo>
                  <a:pt x="1096249" y="230197"/>
                </a:lnTo>
                <a:cubicBezTo>
                  <a:pt x="1088635" y="223613"/>
                  <a:pt x="1081812" y="218695"/>
                  <a:pt x="1072770" y="214015"/>
                </a:cubicBezTo>
                <a:cubicBezTo>
                  <a:pt x="1064361" y="220916"/>
                  <a:pt x="1064441" y="222105"/>
                  <a:pt x="1063330" y="233052"/>
                </a:cubicBezTo>
                <a:cubicBezTo>
                  <a:pt x="1058253" y="280170"/>
                  <a:pt x="1080305" y="330065"/>
                  <a:pt x="1081178" y="377817"/>
                </a:cubicBezTo>
                <a:cubicBezTo>
                  <a:pt x="1056350" y="315390"/>
                  <a:pt x="1013277" y="214887"/>
                  <a:pt x="957037" y="175781"/>
                </a:cubicBezTo>
                <a:lnTo>
                  <a:pt x="942521" y="174194"/>
                </a:lnTo>
                <a:cubicBezTo>
                  <a:pt x="935858" y="184268"/>
                  <a:pt x="937523" y="187838"/>
                  <a:pt x="939665" y="199181"/>
                </a:cubicBezTo>
                <a:cubicBezTo>
                  <a:pt x="951484" y="261846"/>
                  <a:pt x="1004631" y="292386"/>
                  <a:pt x="1000030" y="362746"/>
                </a:cubicBezTo>
                <a:cubicBezTo>
                  <a:pt x="995033" y="344184"/>
                  <a:pt x="987814" y="328795"/>
                  <a:pt x="970443" y="318721"/>
                </a:cubicBezTo>
                <a:cubicBezTo>
                  <a:pt x="966318" y="316342"/>
                  <a:pt x="961955" y="314517"/>
                  <a:pt x="957592" y="312693"/>
                </a:cubicBezTo>
                <a:lnTo>
                  <a:pt x="952277" y="318959"/>
                </a:lnTo>
                <a:cubicBezTo>
                  <a:pt x="974250" y="407484"/>
                  <a:pt x="1093553" y="496961"/>
                  <a:pt x="1071818" y="614439"/>
                </a:cubicBezTo>
                <a:cubicBezTo>
                  <a:pt x="1071739" y="613249"/>
                  <a:pt x="1071739" y="612059"/>
                  <a:pt x="1071659" y="610869"/>
                </a:cubicBezTo>
                <a:cubicBezTo>
                  <a:pt x="1066503" y="560102"/>
                  <a:pt x="1011611" y="477765"/>
                  <a:pt x="972108" y="444132"/>
                </a:cubicBezTo>
                <a:lnTo>
                  <a:pt x="963621" y="442862"/>
                </a:lnTo>
                <a:lnTo>
                  <a:pt x="970363" y="469436"/>
                </a:lnTo>
                <a:lnTo>
                  <a:pt x="966080" y="471419"/>
                </a:lnTo>
                <a:cubicBezTo>
                  <a:pt x="840986" y="374327"/>
                  <a:pt x="780939" y="342360"/>
                  <a:pt x="617216" y="344898"/>
                </a:cubicBezTo>
                <a:cubicBezTo>
                  <a:pt x="782366" y="388209"/>
                  <a:pt x="905080" y="454840"/>
                  <a:pt x="990274" y="611028"/>
                </a:cubicBezTo>
                <a:cubicBezTo>
                  <a:pt x="992970" y="615867"/>
                  <a:pt x="993050" y="616343"/>
                  <a:pt x="994795" y="620785"/>
                </a:cubicBezTo>
                <a:lnTo>
                  <a:pt x="989004" y="631493"/>
                </a:lnTo>
                <a:lnTo>
                  <a:pt x="996539" y="626734"/>
                </a:lnTo>
                <a:lnTo>
                  <a:pt x="993763" y="630700"/>
                </a:lnTo>
                <a:cubicBezTo>
                  <a:pt x="922134" y="527500"/>
                  <a:pt x="820918" y="454840"/>
                  <a:pt x="698601" y="426760"/>
                </a:cubicBezTo>
                <a:cubicBezTo>
                  <a:pt x="757460" y="456585"/>
                  <a:pt x="878190" y="567162"/>
                  <a:pt x="901035" y="629589"/>
                </a:cubicBezTo>
                <a:cubicBezTo>
                  <a:pt x="902780" y="634428"/>
                  <a:pt x="902541" y="635460"/>
                  <a:pt x="902621" y="639981"/>
                </a:cubicBezTo>
                <a:cubicBezTo>
                  <a:pt x="845747" y="608807"/>
                  <a:pt x="834165" y="583582"/>
                  <a:pt x="764677" y="565338"/>
                </a:cubicBezTo>
                <a:cubicBezTo>
                  <a:pt x="814334" y="595005"/>
                  <a:pt x="836941" y="629272"/>
                  <a:pt x="853679" y="684164"/>
                </a:cubicBezTo>
                <a:lnTo>
                  <a:pt x="851933" y="692176"/>
                </a:lnTo>
                <a:cubicBezTo>
                  <a:pt x="832579" y="672186"/>
                  <a:pt x="820601" y="646089"/>
                  <a:pt x="805370" y="623006"/>
                </a:cubicBezTo>
                <a:cubicBezTo>
                  <a:pt x="764519" y="561134"/>
                  <a:pt x="698601" y="501165"/>
                  <a:pt x="627052" y="480541"/>
                </a:cubicBezTo>
                <a:cubicBezTo>
                  <a:pt x="684006" y="515523"/>
                  <a:pt x="722953" y="588104"/>
                  <a:pt x="737787" y="652514"/>
                </a:cubicBezTo>
                <a:cubicBezTo>
                  <a:pt x="739929" y="661478"/>
                  <a:pt x="740326" y="670124"/>
                  <a:pt x="738977" y="679246"/>
                </a:cubicBezTo>
                <a:lnTo>
                  <a:pt x="732473" y="686068"/>
                </a:lnTo>
                <a:cubicBezTo>
                  <a:pt x="656877" y="643392"/>
                  <a:pt x="559944" y="553280"/>
                  <a:pt x="481732" y="531308"/>
                </a:cubicBezTo>
                <a:cubicBezTo>
                  <a:pt x="536147" y="573270"/>
                  <a:pt x="587707" y="726364"/>
                  <a:pt x="596512" y="794106"/>
                </a:cubicBezTo>
                <a:cubicBezTo>
                  <a:pt x="598337" y="807750"/>
                  <a:pt x="597305" y="821473"/>
                  <a:pt x="595481" y="835037"/>
                </a:cubicBezTo>
                <a:cubicBezTo>
                  <a:pt x="552171" y="771023"/>
                  <a:pt x="436041" y="743656"/>
                  <a:pt x="363381" y="729775"/>
                </a:cubicBezTo>
                <a:cubicBezTo>
                  <a:pt x="327051" y="722715"/>
                  <a:pt x="290324" y="717797"/>
                  <a:pt x="253518" y="715021"/>
                </a:cubicBezTo>
                <a:cubicBezTo>
                  <a:pt x="267320" y="689161"/>
                  <a:pt x="251852" y="627527"/>
                  <a:pt x="243364" y="600636"/>
                </a:cubicBezTo>
                <a:cubicBezTo>
                  <a:pt x="205606" y="480938"/>
                  <a:pt x="142386" y="449208"/>
                  <a:pt x="82180" y="359256"/>
                </a:cubicBezTo>
                <a:cubicBezTo>
                  <a:pt x="71947" y="343946"/>
                  <a:pt x="90508" y="337362"/>
                  <a:pt x="75754" y="321498"/>
                </a:cubicBezTo>
                <a:cubicBezTo>
                  <a:pt x="52591" y="296511"/>
                  <a:pt x="16182" y="281439"/>
                  <a:pt x="0" y="250265"/>
                </a:cubicBezTo>
                <a:lnTo>
                  <a:pt x="12057" y="228848"/>
                </a:lnTo>
                <a:cubicBezTo>
                  <a:pt x="9043" y="222026"/>
                  <a:pt x="6267" y="215601"/>
                  <a:pt x="2380" y="209255"/>
                </a:cubicBezTo>
                <a:cubicBezTo>
                  <a:pt x="61238" y="196881"/>
                  <a:pt x="90192" y="78847"/>
                  <a:pt x="130408" y="67504"/>
                </a:cubicBezTo>
                <a:cubicBezTo>
                  <a:pt x="147145" y="62824"/>
                  <a:pt x="168562" y="61872"/>
                  <a:pt x="184190" y="69884"/>
                </a:cubicBezTo>
                <a:cubicBezTo>
                  <a:pt x="191725" y="86224"/>
                  <a:pt x="187600" y="99392"/>
                  <a:pt x="185855" y="117002"/>
                </a:cubicBezTo>
                <a:cubicBezTo>
                  <a:pt x="195850" y="136277"/>
                  <a:pt x="225834" y="144131"/>
                  <a:pt x="245268" y="154046"/>
                </a:cubicBezTo>
                <a:cubicBezTo>
                  <a:pt x="263037" y="163089"/>
                  <a:pt x="267955" y="172925"/>
                  <a:pt x="273666" y="191566"/>
                </a:cubicBezTo>
                <a:cubicBezTo>
                  <a:pt x="274063" y="192756"/>
                  <a:pt x="274380" y="193946"/>
                  <a:pt x="274776" y="195056"/>
                </a:cubicBezTo>
                <a:cubicBezTo>
                  <a:pt x="275807" y="195136"/>
                  <a:pt x="276998" y="195373"/>
                  <a:pt x="278108" y="195373"/>
                </a:cubicBezTo>
                <a:cubicBezTo>
                  <a:pt x="320864" y="194660"/>
                  <a:pt x="312693" y="158568"/>
                  <a:pt x="333952" y="137309"/>
                </a:cubicBezTo>
                <a:cubicBezTo>
                  <a:pt x="355607" y="132867"/>
                  <a:pt x="387178" y="129059"/>
                  <a:pt x="406929" y="140482"/>
                </a:cubicBezTo>
                <a:cubicBezTo>
                  <a:pt x="416369" y="156108"/>
                  <a:pt x="413989" y="160789"/>
                  <a:pt x="411609" y="178240"/>
                </a:cubicBezTo>
                <a:lnTo>
                  <a:pt x="416686" y="183871"/>
                </a:lnTo>
                <a:cubicBezTo>
                  <a:pt x="427078" y="182365"/>
                  <a:pt x="440324" y="179271"/>
                  <a:pt x="450398" y="182920"/>
                </a:cubicBezTo>
                <a:cubicBezTo>
                  <a:pt x="452065" y="183554"/>
                  <a:pt x="453730" y="184348"/>
                  <a:pt x="455396" y="184982"/>
                </a:cubicBezTo>
                <a:cubicBezTo>
                  <a:pt x="489108" y="171894"/>
                  <a:pt x="481889" y="118747"/>
                  <a:pt x="506242" y="106611"/>
                </a:cubicBezTo>
                <a:cubicBezTo>
                  <a:pt x="526152" y="96616"/>
                  <a:pt x="544080" y="110418"/>
                  <a:pt x="562244" y="118747"/>
                </a:cubicBezTo>
                <a:cubicBezTo>
                  <a:pt x="565338" y="104628"/>
                  <a:pt x="567638" y="93046"/>
                  <a:pt x="577474" y="81862"/>
                </a:cubicBezTo>
                <a:cubicBezTo>
                  <a:pt x="593816" y="63300"/>
                  <a:pt x="602779" y="40772"/>
                  <a:pt x="620785" y="23480"/>
                </a:cubicBezTo>
                <a:cubicBezTo>
                  <a:pt x="653149" y="20466"/>
                  <a:pt x="651959" y="44025"/>
                  <a:pt x="674170" y="57430"/>
                </a:cubicBezTo>
                <a:cubicBezTo>
                  <a:pt x="683292" y="62983"/>
                  <a:pt x="702329" y="49815"/>
                  <a:pt x="718432" y="60365"/>
                </a:cubicBezTo>
                <a:cubicBezTo>
                  <a:pt x="719622" y="82179"/>
                  <a:pt x="705741" y="87335"/>
                  <a:pt x="703202" y="105659"/>
                </a:cubicBezTo>
                <a:cubicBezTo>
                  <a:pt x="701933" y="115098"/>
                  <a:pt x="731600" y="120968"/>
                  <a:pt x="740405" y="130804"/>
                </a:cubicBezTo>
                <a:cubicBezTo>
                  <a:pt x="740484" y="143337"/>
                  <a:pt x="739849" y="154522"/>
                  <a:pt x="744847" y="166183"/>
                </a:cubicBezTo>
                <a:cubicBezTo>
                  <a:pt x="757538" y="156029"/>
                  <a:pt x="752858" y="146590"/>
                  <a:pt x="760632" y="138578"/>
                </a:cubicBezTo>
                <a:cubicBezTo>
                  <a:pt x="766660" y="132311"/>
                  <a:pt x="791727" y="139133"/>
                  <a:pt x="801166" y="129218"/>
                </a:cubicBezTo>
                <a:cubicBezTo>
                  <a:pt x="817348" y="112163"/>
                  <a:pt x="823059" y="86780"/>
                  <a:pt x="841701" y="71391"/>
                </a:cubicBezTo>
                <a:cubicBezTo>
                  <a:pt x="863277" y="53543"/>
                  <a:pt x="893895" y="45928"/>
                  <a:pt x="916582" y="28636"/>
                </a:cubicBezTo>
                <a:cubicBezTo>
                  <a:pt x="931177" y="41328"/>
                  <a:pt x="940141" y="58223"/>
                  <a:pt x="950215" y="74564"/>
                </a:cubicBezTo>
                <a:lnTo>
                  <a:pt x="952357" y="65045"/>
                </a:lnTo>
                <a:lnTo>
                  <a:pt x="953467" y="71708"/>
                </a:lnTo>
                <a:cubicBezTo>
                  <a:pt x="953388" y="63062"/>
                  <a:pt x="953229" y="53464"/>
                  <a:pt x="956720" y="45452"/>
                </a:cubicBezTo>
                <a:cubicBezTo>
                  <a:pt x="962193" y="32523"/>
                  <a:pt x="979802" y="16975"/>
                  <a:pt x="993129" y="12216"/>
                </a:cubicBezTo>
                <a:cubicBezTo>
                  <a:pt x="1012722" y="5156"/>
                  <a:pt x="1039612" y="20148"/>
                  <a:pt x="1057540" y="28398"/>
                </a:cubicBezTo>
                <a:lnTo>
                  <a:pt x="1065154" y="21417"/>
                </a:lnTo>
                <a:lnTo>
                  <a:pt x="1062933" y="0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5FB2F333-2C09-9A32-F32F-38E90A4AA234}"/>
              </a:ext>
            </a:extLst>
          </p:cNvPr>
          <p:cNvSpPr/>
          <p:nvPr/>
        </p:nvSpPr>
        <p:spPr>
          <a:xfrm>
            <a:off x="5353461" y="1248956"/>
            <a:ext cx="1228869" cy="792123"/>
          </a:xfrm>
          <a:custGeom>
            <a:avLst/>
            <a:gdLst>
              <a:gd name="connsiteX0" fmla="*/ 18792 w 1228869"/>
              <a:gd name="connsiteY0" fmla="*/ 792123 h 792123"/>
              <a:gd name="connsiteX1" fmla="*/ 7290 w 1228869"/>
              <a:gd name="connsiteY1" fmla="*/ 576760 h 792123"/>
              <a:gd name="connsiteX2" fmla="*/ 239549 w 1228869"/>
              <a:gd name="connsiteY2" fmla="*/ 190376 h 792123"/>
              <a:gd name="connsiteX3" fmla="*/ 401765 w 1228869"/>
              <a:gd name="connsiteY3" fmla="*/ 124379 h 792123"/>
              <a:gd name="connsiteX4" fmla="*/ 585398 w 1228869"/>
              <a:gd name="connsiteY4" fmla="*/ 0 h 792123"/>
              <a:gd name="connsiteX5" fmla="*/ 826145 w 1228869"/>
              <a:gd name="connsiteY5" fmla="*/ 17768 h 792123"/>
              <a:gd name="connsiteX6" fmla="*/ 931645 w 1228869"/>
              <a:gd name="connsiteY6" fmla="*/ 21417 h 792123"/>
              <a:gd name="connsiteX7" fmla="*/ 1065860 w 1228869"/>
              <a:gd name="connsiteY7" fmla="*/ 52353 h 792123"/>
              <a:gd name="connsiteX8" fmla="*/ 631406 w 1228869"/>
              <a:gd name="connsiteY8" fmla="*/ 141909 h 792123"/>
              <a:gd name="connsiteX9" fmla="*/ 578259 w 1228869"/>
              <a:gd name="connsiteY9" fmla="*/ 176891 h 792123"/>
              <a:gd name="connsiteX10" fmla="*/ 595631 w 1228869"/>
              <a:gd name="connsiteY10" fmla="*/ 195056 h 792123"/>
              <a:gd name="connsiteX11" fmla="*/ 806314 w 1228869"/>
              <a:gd name="connsiteY11" fmla="*/ 193549 h 792123"/>
              <a:gd name="connsiteX12" fmla="*/ 490052 w 1228869"/>
              <a:gd name="connsiteY12" fmla="*/ 398045 h 792123"/>
              <a:gd name="connsiteX13" fmla="*/ 846690 w 1228869"/>
              <a:gd name="connsiteY13" fmla="*/ 184982 h 792123"/>
              <a:gd name="connsiteX14" fmla="*/ 1178975 w 1228869"/>
              <a:gd name="connsiteY14" fmla="*/ 89873 h 792123"/>
              <a:gd name="connsiteX15" fmla="*/ 1228870 w 1228869"/>
              <a:gd name="connsiteY15" fmla="*/ 149366 h 792123"/>
              <a:gd name="connsiteX16" fmla="*/ 1214433 w 1228869"/>
              <a:gd name="connsiteY16" fmla="*/ 180143 h 792123"/>
              <a:gd name="connsiteX17" fmla="*/ 1098779 w 1228869"/>
              <a:gd name="connsiteY17" fmla="*/ 238605 h 792123"/>
              <a:gd name="connsiteX18" fmla="*/ 859064 w 1228869"/>
              <a:gd name="connsiteY18" fmla="*/ 581440 h 792123"/>
              <a:gd name="connsiteX19" fmla="*/ 741586 w 1228869"/>
              <a:gd name="connsiteY19" fmla="*/ 406374 h 792123"/>
              <a:gd name="connsiteX20" fmla="*/ 688915 w 1228869"/>
              <a:gd name="connsiteY20" fmla="*/ 393999 h 792123"/>
              <a:gd name="connsiteX21" fmla="*/ 683125 w 1228869"/>
              <a:gd name="connsiteY21" fmla="*/ 406453 h 792123"/>
              <a:gd name="connsiteX22" fmla="*/ 730560 w 1228869"/>
              <a:gd name="connsiteY22" fmla="*/ 461186 h 792123"/>
              <a:gd name="connsiteX23" fmla="*/ 529317 w 1228869"/>
              <a:gd name="connsiteY23" fmla="*/ 470467 h 792123"/>
              <a:gd name="connsiteX24" fmla="*/ 481088 w 1228869"/>
              <a:gd name="connsiteY24" fmla="*/ 505528 h 792123"/>
              <a:gd name="connsiteX25" fmla="*/ 648857 w 1228869"/>
              <a:gd name="connsiteY25" fmla="*/ 532498 h 792123"/>
              <a:gd name="connsiteX26" fmla="*/ 655917 w 1228869"/>
              <a:gd name="connsiteY26" fmla="*/ 540906 h 792123"/>
              <a:gd name="connsiteX27" fmla="*/ 596186 w 1228869"/>
              <a:gd name="connsiteY27" fmla="*/ 550187 h 792123"/>
              <a:gd name="connsiteX28" fmla="*/ 442616 w 1228869"/>
              <a:gd name="connsiteY28" fmla="*/ 681546 h 792123"/>
              <a:gd name="connsiteX29" fmla="*/ 359486 w 1228869"/>
              <a:gd name="connsiteY29" fmla="*/ 459520 h 792123"/>
              <a:gd name="connsiteX30" fmla="*/ 346556 w 1228869"/>
              <a:gd name="connsiteY30" fmla="*/ 461662 h 792123"/>
              <a:gd name="connsiteX31" fmla="*/ 344493 w 1228869"/>
              <a:gd name="connsiteY31" fmla="*/ 553518 h 792123"/>
              <a:gd name="connsiteX32" fmla="*/ 352743 w 1228869"/>
              <a:gd name="connsiteY32" fmla="*/ 583582 h 792123"/>
              <a:gd name="connsiteX33" fmla="*/ 99622 w 1228869"/>
              <a:gd name="connsiteY33" fmla="*/ 481889 h 792123"/>
              <a:gd name="connsiteX34" fmla="*/ 245260 w 1228869"/>
              <a:gd name="connsiteY34" fmla="*/ 613408 h 792123"/>
              <a:gd name="connsiteX35" fmla="*/ 45524 w 1228869"/>
              <a:gd name="connsiteY35" fmla="*/ 643709 h 792123"/>
              <a:gd name="connsiteX36" fmla="*/ 30770 w 1228869"/>
              <a:gd name="connsiteY36" fmla="*/ 662588 h 792123"/>
              <a:gd name="connsiteX37" fmla="*/ 65592 w 1228869"/>
              <a:gd name="connsiteY37" fmla="*/ 686226 h 792123"/>
              <a:gd name="connsiteX38" fmla="*/ 203298 w 1228869"/>
              <a:gd name="connsiteY38" fmla="*/ 706454 h 792123"/>
              <a:gd name="connsiteX39" fmla="*/ 208850 w 1228869"/>
              <a:gd name="connsiteY39" fmla="*/ 692652 h 792123"/>
              <a:gd name="connsiteX40" fmla="*/ 217100 w 1228869"/>
              <a:gd name="connsiteY40" fmla="*/ 711848 h 792123"/>
              <a:gd name="connsiteX41" fmla="*/ 212737 w 1228869"/>
              <a:gd name="connsiteY41" fmla="*/ 713117 h 792123"/>
              <a:gd name="connsiteX42" fmla="*/ 212023 w 1228869"/>
              <a:gd name="connsiteY42" fmla="*/ 708834 h 792123"/>
              <a:gd name="connsiteX43" fmla="*/ 215752 w 1228869"/>
              <a:gd name="connsiteY43" fmla="*/ 712879 h 792123"/>
              <a:gd name="connsiteX44" fmla="*/ 29659 w 1228869"/>
              <a:gd name="connsiteY44" fmla="*/ 780938 h 792123"/>
              <a:gd name="connsiteX45" fmla="*/ 18792 w 1228869"/>
              <a:gd name="connsiteY45" fmla="*/ 792123 h 79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228869" h="792123">
                <a:moveTo>
                  <a:pt x="18792" y="792123"/>
                </a:moveTo>
                <a:cubicBezTo>
                  <a:pt x="-7464" y="738263"/>
                  <a:pt x="-1039" y="635063"/>
                  <a:pt x="7290" y="576760"/>
                </a:cubicBezTo>
                <a:cubicBezTo>
                  <a:pt x="25534" y="448336"/>
                  <a:pt x="129448" y="261291"/>
                  <a:pt x="239549" y="190376"/>
                </a:cubicBezTo>
                <a:cubicBezTo>
                  <a:pt x="287539" y="159519"/>
                  <a:pt x="349808" y="148097"/>
                  <a:pt x="401765" y="124379"/>
                </a:cubicBezTo>
                <a:cubicBezTo>
                  <a:pt x="467921" y="94157"/>
                  <a:pt x="527413" y="43469"/>
                  <a:pt x="585398" y="0"/>
                </a:cubicBezTo>
                <a:cubicBezTo>
                  <a:pt x="667260" y="23718"/>
                  <a:pt x="741586" y="31967"/>
                  <a:pt x="826145" y="17768"/>
                </a:cubicBezTo>
                <a:cubicBezTo>
                  <a:pt x="861761" y="24194"/>
                  <a:pt x="896584" y="16341"/>
                  <a:pt x="931645" y="21417"/>
                </a:cubicBezTo>
                <a:cubicBezTo>
                  <a:pt x="977890" y="28160"/>
                  <a:pt x="1017790" y="48229"/>
                  <a:pt x="1065860" y="52353"/>
                </a:cubicBezTo>
                <a:cubicBezTo>
                  <a:pt x="867234" y="130566"/>
                  <a:pt x="852004" y="152460"/>
                  <a:pt x="631406" y="141909"/>
                </a:cubicBezTo>
                <a:cubicBezTo>
                  <a:pt x="614669" y="152777"/>
                  <a:pt x="592855" y="163644"/>
                  <a:pt x="578259" y="176891"/>
                </a:cubicBezTo>
                <a:cubicBezTo>
                  <a:pt x="584843" y="182840"/>
                  <a:pt x="590634" y="187758"/>
                  <a:pt x="595631" y="195056"/>
                </a:cubicBezTo>
                <a:cubicBezTo>
                  <a:pt x="655996" y="165706"/>
                  <a:pt x="740951" y="190297"/>
                  <a:pt x="806314" y="193549"/>
                </a:cubicBezTo>
                <a:cubicBezTo>
                  <a:pt x="718186" y="338552"/>
                  <a:pt x="617524" y="312455"/>
                  <a:pt x="490052" y="398045"/>
                </a:cubicBezTo>
                <a:cubicBezTo>
                  <a:pt x="636642" y="342756"/>
                  <a:pt x="749439" y="322925"/>
                  <a:pt x="846690" y="184982"/>
                </a:cubicBezTo>
                <a:cubicBezTo>
                  <a:pt x="955125" y="141354"/>
                  <a:pt x="1060149" y="92174"/>
                  <a:pt x="1178975" y="89873"/>
                </a:cubicBezTo>
                <a:cubicBezTo>
                  <a:pt x="1197457" y="108038"/>
                  <a:pt x="1217685" y="125569"/>
                  <a:pt x="1228870" y="149366"/>
                </a:cubicBezTo>
                <a:cubicBezTo>
                  <a:pt x="1227838" y="164199"/>
                  <a:pt x="1226172" y="169355"/>
                  <a:pt x="1214433" y="180143"/>
                </a:cubicBezTo>
                <a:cubicBezTo>
                  <a:pt x="1185718" y="206399"/>
                  <a:pt x="1134633" y="221709"/>
                  <a:pt x="1098779" y="238605"/>
                </a:cubicBezTo>
                <a:cubicBezTo>
                  <a:pt x="952745" y="307219"/>
                  <a:pt x="889683" y="431519"/>
                  <a:pt x="859064" y="581440"/>
                </a:cubicBezTo>
                <a:cubicBezTo>
                  <a:pt x="838202" y="508621"/>
                  <a:pt x="811629" y="445321"/>
                  <a:pt x="741586" y="406374"/>
                </a:cubicBezTo>
                <a:cubicBezTo>
                  <a:pt x="724770" y="397013"/>
                  <a:pt x="708350" y="389954"/>
                  <a:pt x="688915" y="393999"/>
                </a:cubicBezTo>
                <a:cubicBezTo>
                  <a:pt x="686139" y="398203"/>
                  <a:pt x="681935" y="401297"/>
                  <a:pt x="683125" y="406453"/>
                </a:cubicBezTo>
                <a:cubicBezTo>
                  <a:pt x="688202" y="428346"/>
                  <a:pt x="714061" y="446749"/>
                  <a:pt x="730560" y="461186"/>
                </a:cubicBezTo>
                <a:cubicBezTo>
                  <a:pt x="658614" y="442466"/>
                  <a:pt x="596980" y="429774"/>
                  <a:pt x="529317" y="470467"/>
                </a:cubicBezTo>
                <a:cubicBezTo>
                  <a:pt x="512262" y="480700"/>
                  <a:pt x="496556" y="493153"/>
                  <a:pt x="481088" y="505528"/>
                </a:cubicBezTo>
                <a:cubicBezTo>
                  <a:pt x="535028" y="509653"/>
                  <a:pt x="598328" y="511556"/>
                  <a:pt x="648857" y="532498"/>
                </a:cubicBezTo>
                <a:lnTo>
                  <a:pt x="655917" y="540906"/>
                </a:lnTo>
                <a:cubicBezTo>
                  <a:pt x="635848" y="546062"/>
                  <a:pt x="615700" y="543048"/>
                  <a:pt x="596186" y="550187"/>
                </a:cubicBezTo>
                <a:cubicBezTo>
                  <a:pt x="527175" y="575491"/>
                  <a:pt x="502585" y="651879"/>
                  <a:pt x="442616" y="681546"/>
                </a:cubicBezTo>
                <a:cubicBezTo>
                  <a:pt x="429845" y="666475"/>
                  <a:pt x="447217" y="504338"/>
                  <a:pt x="359486" y="459520"/>
                </a:cubicBezTo>
                <a:lnTo>
                  <a:pt x="346556" y="461662"/>
                </a:lnTo>
                <a:cubicBezTo>
                  <a:pt x="329898" y="488711"/>
                  <a:pt x="337434" y="524407"/>
                  <a:pt x="344493" y="553518"/>
                </a:cubicBezTo>
                <a:cubicBezTo>
                  <a:pt x="346952" y="563593"/>
                  <a:pt x="349729" y="573667"/>
                  <a:pt x="352743" y="583582"/>
                </a:cubicBezTo>
                <a:cubicBezTo>
                  <a:pt x="276910" y="492995"/>
                  <a:pt x="209961" y="491964"/>
                  <a:pt x="99622" y="481889"/>
                </a:cubicBezTo>
                <a:cubicBezTo>
                  <a:pt x="138729" y="539399"/>
                  <a:pt x="191002" y="572159"/>
                  <a:pt x="245260" y="613408"/>
                </a:cubicBezTo>
                <a:cubicBezTo>
                  <a:pt x="174345" y="601588"/>
                  <a:pt x="107951" y="599843"/>
                  <a:pt x="45524" y="643709"/>
                </a:cubicBezTo>
                <a:cubicBezTo>
                  <a:pt x="37433" y="649341"/>
                  <a:pt x="34101" y="653545"/>
                  <a:pt x="30770" y="662588"/>
                </a:cubicBezTo>
                <a:cubicBezTo>
                  <a:pt x="39733" y="677263"/>
                  <a:pt x="48697" y="682181"/>
                  <a:pt x="65592" y="686226"/>
                </a:cubicBezTo>
                <a:cubicBezTo>
                  <a:pt x="110569" y="697173"/>
                  <a:pt x="158163" y="696538"/>
                  <a:pt x="203298" y="706454"/>
                </a:cubicBezTo>
                <a:lnTo>
                  <a:pt x="208850" y="692652"/>
                </a:lnTo>
                <a:lnTo>
                  <a:pt x="217100" y="711848"/>
                </a:lnTo>
                <a:lnTo>
                  <a:pt x="212737" y="713117"/>
                </a:lnTo>
                <a:lnTo>
                  <a:pt x="212023" y="708834"/>
                </a:lnTo>
                <a:lnTo>
                  <a:pt x="215752" y="712879"/>
                </a:lnTo>
                <a:cubicBezTo>
                  <a:pt x="121516" y="713276"/>
                  <a:pt x="100574" y="709309"/>
                  <a:pt x="29659" y="780938"/>
                </a:cubicBezTo>
                <a:cubicBezTo>
                  <a:pt x="25852" y="784508"/>
                  <a:pt x="22282" y="788236"/>
                  <a:pt x="18792" y="79212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C3859DA1-B91D-D4E1-41D8-22EE4B9AAF6B}"/>
              </a:ext>
            </a:extLst>
          </p:cNvPr>
          <p:cNvSpPr/>
          <p:nvPr/>
        </p:nvSpPr>
        <p:spPr>
          <a:xfrm>
            <a:off x="5737220" y="1425847"/>
            <a:ext cx="211872" cy="240746"/>
          </a:xfrm>
          <a:custGeom>
            <a:avLst/>
            <a:gdLst>
              <a:gd name="connsiteX0" fmla="*/ 194501 w 211872"/>
              <a:gd name="connsiteY0" fmla="*/ 0 h 240746"/>
              <a:gd name="connsiteX1" fmla="*/ 211872 w 211872"/>
              <a:gd name="connsiteY1" fmla="*/ 18165 h 240746"/>
              <a:gd name="connsiteX2" fmla="*/ 0 w 211872"/>
              <a:gd name="connsiteY2" fmla="*/ 240746 h 240746"/>
              <a:gd name="connsiteX3" fmla="*/ 78926 w 211872"/>
              <a:gd name="connsiteY3" fmla="*/ 57985 h 240746"/>
              <a:gd name="connsiteX4" fmla="*/ 194501 w 211872"/>
              <a:gd name="connsiteY4" fmla="*/ 0 h 240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872" h="240746">
                <a:moveTo>
                  <a:pt x="194501" y="0"/>
                </a:moveTo>
                <a:cubicBezTo>
                  <a:pt x="201085" y="5949"/>
                  <a:pt x="206875" y="10867"/>
                  <a:pt x="211872" y="18165"/>
                </a:cubicBezTo>
                <a:cubicBezTo>
                  <a:pt x="119699" y="76706"/>
                  <a:pt x="61872" y="152697"/>
                  <a:pt x="0" y="240746"/>
                </a:cubicBezTo>
                <a:cubicBezTo>
                  <a:pt x="24987" y="177446"/>
                  <a:pt x="62031" y="125489"/>
                  <a:pt x="78926" y="57985"/>
                </a:cubicBezTo>
                <a:cubicBezTo>
                  <a:pt x="117795" y="39344"/>
                  <a:pt x="156267" y="20069"/>
                  <a:pt x="194501" y="0"/>
                </a:cubicBez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27DF6F3C-49DD-AF32-4E48-7F1BF632AC8C}"/>
              </a:ext>
            </a:extLst>
          </p:cNvPr>
          <p:cNvSpPr/>
          <p:nvPr/>
        </p:nvSpPr>
        <p:spPr>
          <a:xfrm>
            <a:off x="11088771" y="1228252"/>
            <a:ext cx="552962" cy="1627160"/>
          </a:xfrm>
          <a:custGeom>
            <a:avLst/>
            <a:gdLst>
              <a:gd name="connsiteX0" fmla="*/ 0 w 552962"/>
              <a:gd name="connsiteY0" fmla="*/ 309123 h 1627160"/>
              <a:gd name="connsiteX1" fmla="*/ 19989 w 552962"/>
              <a:gd name="connsiteY1" fmla="*/ 105579 h 1627160"/>
              <a:gd name="connsiteX2" fmla="*/ 71549 w 552962"/>
              <a:gd name="connsiteY2" fmla="*/ 0 h 1627160"/>
              <a:gd name="connsiteX3" fmla="*/ 76071 w 552962"/>
              <a:gd name="connsiteY3" fmla="*/ 2142 h 1627160"/>
              <a:gd name="connsiteX4" fmla="*/ 39423 w 552962"/>
              <a:gd name="connsiteY4" fmla="*/ 97488 h 1627160"/>
              <a:gd name="connsiteX5" fmla="*/ 54257 w 552962"/>
              <a:gd name="connsiteY5" fmla="*/ 102089 h 1627160"/>
              <a:gd name="connsiteX6" fmla="*/ 95188 w 552962"/>
              <a:gd name="connsiteY6" fmla="*/ 71550 h 1627160"/>
              <a:gd name="connsiteX7" fmla="*/ 97488 w 552962"/>
              <a:gd name="connsiteY7" fmla="*/ 68218 h 1627160"/>
              <a:gd name="connsiteX8" fmla="*/ 81861 w 552962"/>
              <a:gd name="connsiteY8" fmla="*/ 131518 h 1627160"/>
              <a:gd name="connsiteX9" fmla="*/ 118747 w 552962"/>
              <a:gd name="connsiteY9" fmla="*/ 258753 h 1627160"/>
              <a:gd name="connsiteX10" fmla="*/ 123031 w 552962"/>
              <a:gd name="connsiteY10" fmla="*/ 329351 h 1627160"/>
              <a:gd name="connsiteX11" fmla="*/ 129535 w 552962"/>
              <a:gd name="connsiteY11" fmla="*/ 331492 h 1627160"/>
              <a:gd name="connsiteX12" fmla="*/ 133263 w 552962"/>
              <a:gd name="connsiteY12" fmla="*/ 150397 h 1627160"/>
              <a:gd name="connsiteX13" fmla="*/ 201560 w 552962"/>
              <a:gd name="connsiteY13" fmla="*/ 108356 h 1627160"/>
              <a:gd name="connsiteX14" fmla="*/ 242094 w 552962"/>
              <a:gd name="connsiteY14" fmla="*/ 65204 h 1627160"/>
              <a:gd name="connsiteX15" fmla="*/ 247330 w 552962"/>
              <a:gd name="connsiteY15" fmla="*/ 127155 h 1627160"/>
              <a:gd name="connsiteX16" fmla="*/ 271920 w 552962"/>
              <a:gd name="connsiteY16" fmla="*/ 168324 h 1627160"/>
              <a:gd name="connsiteX17" fmla="*/ 280963 w 552962"/>
              <a:gd name="connsiteY17" fmla="*/ 166024 h 1627160"/>
              <a:gd name="connsiteX18" fmla="*/ 295876 w 552962"/>
              <a:gd name="connsiteY18" fmla="*/ 135802 h 1627160"/>
              <a:gd name="connsiteX19" fmla="*/ 342915 w 552962"/>
              <a:gd name="connsiteY19" fmla="*/ 154443 h 1627160"/>
              <a:gd name="connsiteX20" fmla="*/ 347912 w 552962"/>
              <a:gd name="connsiteY20" fmla="*/ 155156 h 1627160"/>
              <a:gd name="connsiteX21" fmla="*/ 351006 w 552962"/>
              <a:gd name="connsiteY21" fmla="*/ 155553 h 1627160"/>
              <a:gd name="connsiteX22" fmla="*/ 350291 w 552962"/>
              <a:gd name="connsiteY22" fmla="*/ 181571 h 1627160"/>
              <a:gd name="connsiteX23" fmla="*/ 391699 w 552962"/>
              <a:gd name="connsiteY23" fmla="*/ 201402 h 1627160"/>
              <a:gd name="connsiteX24" fmla="*/ 396854 w 552962"/>
              <a:gd name="connsiteY24" fmla="*/ 219567 h 1627160"/>
              <a:gd name="connsiteX25" fmla="*/ 393840 w 552962"/>
              <a:gd name="connsiteY25" fmla="*/ 224406 h 1627160"/>
              <a:gd name="connsiteX26" fmla="*/ 311502 w 552962"/>
              <a:gd name="connsiteY26" fmla="*/ 289927 h 1627160"/>
              <a:gd name="connsiteX27" fmla="*/ 354575 w 552962"/>
              <a:gd name="connsiteY27" fmla="*/ 293338 h 1627160"/>
              <a:gd name="connsiteX28" fmla="*/ 333158 w 552962"/>
              <a:gd name="connsiteY28" fmla="*/ 371709 h 1627160"/>
              <a:gd name="connsiteX29" fmla="*/ 409150 w 552962"/>
              <a:gd name="connsiteY29" fmla="*/ 329351 h 1627160"/>
              <a:gd name="connsiteX30" fmla="*/ 462138 w 552962"/>
              <a:gd name="connsiteY30" fmla="*/ 277870 h 1627160"/>
              <a:gd name="connsiteX31" fmla="*/ 398282 w 552962"/>
              <a:gd name="connsiteY31" fmla="*/ 451984 h 1627160"/>
              <a:gd name="connsiteX32" fmla="*/ 409863 w 552962"/>
              <a:gd name="connsiteY32" fmla="*/ 463407 h 1627160"/>
              <a:gd name="connsiteX33" fmla="*/ 445083 w 552962"/>
              <a:gd name="connsiteY33" fmla="*/ 1080067 h 1627160"/>
              <a:gd name="connsiteX34" fmla="*/ 457220 w 552962"/>
              <a:gd name="connsiteY34" fmla="*/ 1083399 h 1627160"/>
              <a:gd name="connsiteX35" fmla="*/ 398837 w 552962"/>
              <a:gd name="connsiteY35" fmla="*/ 1105847 h 1627160"/>
              <a:gd name="connsiteX36" fmla="*/ 397172 w 552962"/>
              <a:gd name="connsiteY36" fmla="*/ 1111241 h 1627160"/>
              <a:gd name="connsiteX37" fmla="*/ 438578 w 552962"/>
              <a:gd name="connsiteY37" fmla="*/ 1112590 h 1627160"/>
              <a:gd name="connsiteX38" fmla="*/ 542730 w 552962"/>
              <a:gd name="connsiteY38" fmla="*/ 1153044 h 1627160"/>
              <a:gd name="connsiteX39" fmla="*/ 552963 w 552962"/>
              <a:gd name="connsiteY39" fmla="*/ 1165577 h 1627160"/>
              <a:gd name="connsiteX40" fmla="*/ 445876 w 552962"/>
              <a:gd name="connsiteY40" fmla="*/ 1224991 h 1627160"/>
              <a:gd name="connsiteX41" fmla="*/ 544317 w 552962"/>
              <a:gd name="connsiteY41" fmla="*/ 1204843 h 1627160"/>
              <a:gd name="connsiteX42" fmla="*/ 446273 w 552962"/>
              <a:gd name="connsiteY42" fmla="*/ 1309549 h 1627160"/>
              <a:gd name="connsiteX43" fmla="*/ 429615 w 552962"/>
              <a:gd name="connsiteY43" fmla="*/ 1467641 h 1627160"/>
              <a:gd name="connsiteX44" fmla="*/ 370995 w 552962"/>
              <a:gd name="connsiteY44" fmla="*/ 1412749 h 1627160"/>
              <a:gd name="connsiteX45" fmla="*/ 431598 w 552962"/>
              <a:gd name="connsiteY45" fmla="*/ 1556086 h 1627160"/>
              <a:gd name="connsiteX46" fmla="*/ 196405 w 552962"/>
              <a:gd name="connsiteY46" fmla="*/ 1375388 h 1627160"/>
              <a:gd name="connsiteX47" fmla="*/ 410260 w 552962"/>
              <a:gd name="connsiteY47" fmla="*/ 1600984 h 1627160"/>
              <a:gd name="connsiteX48" fmla="*/ 411371 w 552962"/>
              <a:gd name="connsiteY48" fmla="*/ 1627160 h 1627160"/>
              <a:gd name="connsiteX49" fmla="*/ 238922 w 552962"/>
              <a:gd name="connsiteY49" fmla="*/ 1490407 h 1627160"/>
              <a:gd name="connsiteX50" fmla="*/ 157932 w 552962"/>
              <a:gd name="connsiteY50" fmla="*/ 1458677 h 1627160"/>
              <a:gd name="connsiteX51" fmla="*/ 176574 w 552962"/>
              <a:gd name="connsiteY51" fmla="*/ 1455266 h 1627160"/>
              <a:gd name="connsiteX52" fmla="*/ 188789 w 552962"/>
              <a:gd name="connsiteY52" fmla="*/ 1435197 h 1627160"/>
              <a:gd name="connsiteX53" fmla="*/ 183396 w 552962"/>
              <a:gd name="connsiteY53" fmla="*/ 1223880 h 1627160"/>
              <a:gd name="connsiteX54" fmla="*/ 72977 w 552962"/>
              <a:gd name="connsiteY54" fmla="*/ 371392 h 1627160"/>
              <a:gd name="connsiteX55" fmla="*/ 0 w 552962"/>
              <a:gd name="connsiteY55" fmla="*/ 309123 h 162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552962" h="1627160">
                <a:moveTo>
                  <a:pt x="0" y="309123"/>
                </a:moveTo>
                <a:cubicBezTo>
                  <a:pt x="32364" y="248282"/>
                  <a:pt x="13485" y="171656"/>
                  <a:pt x="19989" y="105579"/>
                </a:cubicBezTo>
                <a:cubicBezTo>
                  <a:pt x="24352" y="61317"/>
                  <a:pt x="36885" y="28556"/>
                  <a:pt x="71549" y="0"/>
                </a:cubicBezTo>
                <a:lnTo>
                  <a:pt x="76071" y="2142"/>
                </a:lnTo>
                <a:cubicBezTo>
                  <a:pt x="62982" y="27446"/>
                  <a:pt x="35378" y="68535"/>
                  <a:pt x="39423" y="97488"/>
                </a:cubicBezTo>
                <a:cubicBezTo>
                  <a:pt x="45848" y="101851"/>
                  <a:pt x="46483" y="103279"/>
                  <a:pt x="54257" y="102089"/>
                </a:cubicBezTo>
                <a:cubicBezTo>
                  <a:pt x="72025" y="99392"/>
                  <a:pt x="85193" y="85431"/>
                  <a:pt x="95188" y="71550"/>
                </a:cubicBezTo>
                <a:cubicBezTo>
                  <a:pt x="95902" y="70439"/>
                  <a:pt x="96695" y="69329"/>
                  <a:pt x="97488" y="68218"/>
                </a:cubicBezTo>
                <a:cubicBezTo>
                  <a:pt x="98916" y="90587"/>
                  <a:pt x="95981" y="113432"/>
                  <a:pt x="81861" y="131518"/>
                </a:cubicBezTo>
                <a:cubicBezTo>
                  <a:pt x="100265" y="165627"/>
                  <a:pt x="115971" y="220202"/>
                  <a:pt x="118747" y="258753"/>
                </a:cubicBezTo>
                <a:cubicBezTo>
                  <a:pt x="120492" y="282708"/>
                  <a:pt x="117874" y="305554"/>
                  <a:pt x="123031" y="329351"/>
                </a:cubicBezTo>
                <a:lnTo>
                  <a:pt x="129535" y="331492"/>
                </a:lnTo>
                <a:cubicBezTo>
                  <a:pt x="136833" y="275411"/>
                  <a:pt x="109466" y="201561"/>
                  <a:pt x="133263" y="150397"/>
                </a:cubicBezTo>
                <a:cubicBezTo>
                  <a:pt x="146510" y="121920"/>
                  <a:pt x="174907" y="117637"/>
                  <a:pt x="201560" y="108356"/>
                </a:cubicBezTo>
                <a:cubicBezTo>
                  <a:pt x="225754" y="100027"/>
                  <a:pt x="231544" y="86621"/>
                  <a:pt x="242094" y="65204"/>
                </a:cubicBezTo>
                <a:cubicBezTo>
                  <a:pt x="252407" y="81941"/>
                  <a:pt x="243681" y="107324"/>
                  <a:pt x="247330" y="127155"/>
                </a:cubicBezTo>
                <a:cubicBezTo>
                  <a:pt x="250662" y="145638"/>
                  <a:pt x="256531" y="157933"/>
                  <a:pt x="271920" y="168324"/>
                </a:cubicBezTo>
                <a:lnTo>
                  <a:pt x="280963" y="166024"/>
                </a:lnTo>
                <a:cubicBezTo>
                  <a:pt x="288023" y="157060"/>
                  <a:pt x="291671" y="146352"/>
                  <a:pt x="295876" y="135802"/>
                </a:cubicBezTo>
                <a:cubicBezTo>
                  <a:pt x="312851" y="150714"/>
                  <a:pt x="321497" y="152063"/>
                  <a:pt x="342915" y="154443"/>
                </a:cubicBezTo>
                <a:cubicBezTo>
                  <a:pt x="344580" y="154601"/>
                  <a:pt x="346246" y="154919"/>
                  <a:pt x="347912" y="155156"/>
                </a:cubicBezTo>
                <a:lnTo>
                  <a:pt x="351006" y="155553"/>
                </a:lnTo>
                <a:lnTo>
                  <a:pt x="350291" y="181571"/>
                </a:lnTo>
                <a:cubicBezTo>
                  <a:pt x="360286" y="191407"/>
                  <a:pt x="377261" y="190376"/>
                  <a:pt x="391699" y="201402"/>
                </a:cubicBezTo>
                <a:lnTo>
                  <a:pt x="396854" y="219567"/>
                </a:lnTo>
                <a:cubicBezTo>
                  <a:pt x="395823" y="221154"/>
                  <a:pt x="394871" y="222819"/>
                  <a:pt x="393840" y="224406"/>
                </a:cubicBezTo>
                <a:cubicBezTo>
                  <a:pt x="374723" y="252566"/>
                  <a:pt x="324988" y="253518"/>
                  <a:pt x="311502" y="289927"/>
                </a:cubicBezTo>
                <a:cubicBezTo>
                  <a:pt x="325701" y="296035"/>
                  <a:pt x="339583" y="294131"/>
                  <a:pt x="354575" y="293338"/>
                </a:cubicBezTo>
                <a:cubicBezTo>
                  <a:pt x="356796" y="321736"/>
                  <a:pt x="311027" y="342439"/>
                  <a:pt x="333158" y="371709"/>
                </a:cubicBezTo>
                <a:cubicBezTo>
                  <a:pt x="360127" y="374486"/>
                  <a:pt x="388922" y="345770"/>
                  <a:pt x="409150" y="329351"/>
                </a:cubicBezTo>
                <a:cubicBezTo>
                  <a:pt x="426997" y="314834"/>
                  <a:pt x="451984" y="298890"/>
                  <a:pt x="462138" y="277870"/>
                </a:cubicBezTo>
                <a:cubicBezTo>
                  <a:pt x="458885" y="342201"/>
                  <a:pt x="370440" y="382021"/>
                  <a:pt x="398282" y="451984"/>
                </a:cubicBezTo>
                <a:lnTo>
                  <a:pt x="409863" y="463407"/>
                </a:lnTo>
                <a:cubicBezTo>
                  <a:pt x="454840" y="514571"/>
                  <a:pt x="424617" y="1060315"/>
                  <a:pt x="445083" y="1080067"/>
                </a:cubicBezTo>
                <a:cubicBezTo>
                  <a:pt x="448098" y="1082922"/>
                  <a:pt x="453095" y="1082288"/>
                  <a:pt x="457220" y="1083399"/>
                </a:cubicBezTo>
                <a:cubicBezTo>
                  <a:pt x="437310" y="1089665"/>
                  <a:pt x="418113" y="1097994"/>
                  <a:pt x="398837" y="1105847"/>
                </a:cubicBezTo>
                <a:lnTo>
                  <a:pt x="397172" y="1111241"/>
                </a:lnTo>
                <a:cubicBezTo>
                  <a:pt x="411530" y="1113938"/>
                  <a:pt x="423983" y="1113859"/>
                  <a:pt x="438578" y="1112590"/>
                </a:cubicBezTo>
                <a:cubicBezTo>
                  <a:pt x="487680" y="1109734"/>
                  <a:pt x="506559" y="1121236"/>
                  <a:pt x="542730" y="1153044"/>
                </a:cubicBezTo>
                <a:cubicBezTo>
                  <a:pt x="547648" y="1157328"/>
                  <a:pt x="550187" y="1159549"/>
                  <a:pt x="552963" y="1165577"/>
                </a:cubicBezTo>
                <a:cubicBezTo>
                  <a:pt x="520995" y="1189771"/>
                  <a:pt x="483317" y="1210792"/>
                  <a:pt x="445876" y="1224991"/>
                </a:cubicBezTo>
                <a:cubicBezTo>
                  <a:pt x="478399" y="1220628"/>
                  <a:pt x="514174" y="1218407"/>
                  <a:pt x="544317" y="1204843"/>
                </a:cubicBezTo>
                <a:cubicBezTo>
                  <a:pt x="533687" y="1226260"/>
                  <a:pt x="467452" y="1301538"/>
                  <a:pt x="446273" y="1309549"/>
                </a:cubicBezTo>
                <a:cubicBezTo>
                  <a:pt x="459281" y="1352463"/>
                  <a:pt x="449049" y="1428376"/>
                  <a:pt x="429615" y="1467641"/>
                </a:cubicBezTo>
                <a:cubicBezTo>
                  <a:pt x="416844" y="1443289"/>
                  <a:pt x="396140" y="1423934"/>
                  <a:pt x="370995" y="1412749"/>
                </a:cubicBezTo>
                <a:cubicBezTo>
                  <a:pt x="367584" y="1438371"/>
                  <a:pt x="425411" y="1504764"/>
                  <a:pt x="431598" y="1556086"/>
                </a:cubicBezTo>
                <a:cubicBezTo>
                  <a:pt x="370043" y="1467006"/>
                  <a:pt x="304998" y="1400930"/>
                  <a:pt x="196405" y="1375388"/>
                </a:cubicBezTo>
                <a:cubicBezTo>
                  <a:pt x="254231" y="1404182"/>
                  <a:pt x="391699" y="1536494"/>
                  <a:pt x="410260" y="1600984"/>
                </a:cubicBezTo>
                <a:cubicBezTo>
                  <a:pt x="412639" y="1609233"/>
                  <a:pt x="411846" y="1618672"/>
                  <a:pt x="411371" y="1627160"/>
                </a:cubicBezTo>
                <a:cubicBezTo>
                  <a:pt x="391778" y="1570365"/>
                  <a:pt x="292148" y="1516425"/>
                  <a:pt x="238922" y="1490407"/>
                </a:cubicBezTo>
                <a:cubicBezTo>
                  <a:pt x="212507" y="1477477"/>
                  <a:pt x="186013" y="1467403"/>
                  <a:pt x="157932" y="1458677"/>
                </a:cubicBezTo>
                <a:lnTo>
                  <a:pt x="176574" y="1455266"/>
                </a:lnTo>
                <a:cubicBezTo>
                  <a:pt x="182602" y="1448127"/>
                  <a:pt x="186806" y="1444478"/>
                  <a:pt x="188789" y="1435197"/>
                </a:cubicBezTo>
                <a:cubicBezTo>
                  <a:pt x="199974" y="1383955"/>
                  <a:pt x="184109" y="1280993"/>
                  <a:pt x="183396" y="1223880"/>
                </a:cubicBezTo>
                <a:cubicBezTo>
                  <a:pt x="180143" y="981547"/>
                  <a:pt x="211000" y="575808"/>
                  <a:pt x="72977" y="371392"/>
                </a:cubicBezTo>
                <a:cubicBezTo>
                  <a:pt x="54019" y="343391"/>
                  <a:pt x="34664" y="315628"/>
                  <a:pt x="0" y="30912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85F73939-A66A-6C8B-B28C-45AB3E5E4803}"/>
              </a:ext>
            </a:extLst>
          </p:cNvPr>
          <p:cNvSpPr/>
          <p:nvPr/>
        </p:nvSpPr>
        <p:spPr>
          <a:xfrm>
            <a:off x="11527269" y="2340263"/>
            <a:ext cx="114384" cy="197380"/>
          </a:xfrm>
          <a:custGeom>
            <a:avLst/>
            <a:gdLst>
              <a:gd name="connsiteX0" fmla="*/ 0 w 114384"/>
              <a:gd name="connsiteY0" fmla="*/ 420 h 197380"/>
              <a:gd name="connsiteX1" fmla="*/ 104152 w 114384"/>
              <a:gd name="connsiteY1" fmla="*/ 40875 h 197380"/>
              <a:gd name="connsiteX2" fmla="*/ 114385 w 114384"/>
              <a:gd name="connsiteY2" fmla="*/ 53408 h 197380"/>
              <a:gd name="connsiteX3" fmla="*/ 7298 w 114384"/>
              <a:gd name="connsiteY3" fmla="*/ 112822 h 197380"/>
              <a:gd name="connsiteX4" fmla="*/ 105739 w 114384"/>
              <a:gd name="connsiteY4" fmla="*/ 92673 h 197380"/>
              <a:gd name="connsiteX5" fmla="*/ 7695 w 114384"/>
              <a:gd name="connsiteY5" fmla="*/ 197380 h 197380"/>
              <a:gd name="connsiteX6" fmla="*/ 0 w 114384"/>
              <a:gd name="connsiteY6" fmla="*/ 420 h 197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384" h="197380">
                <a:moveTo>
                  <a:pt x="0" y="420"/>
                </a:moveTo>
                <a:cubicBezTo>
                  <a:pt x="49102" y="-2435"/>
                  <a:pt x="67981" y="9067"/>
                  <a:pt x="104152" y="40875"/>
                </a:cubicBezTo>
                <a:cubicBezTo>
                  <a:pt x="109070" y="45159"/>
                  <a:pt x="111609" y="47380"/>
                  <a:pt x="114385" y="53408"/>
                </a:cubicBezTo>
                <a:cubicBezTo>
                  <a:pt x="82417" y="77602"/>
                  <a:pt x="44738" y="98623"/>
                  <a:pt x="7298" y="112822"/>
                </a:cubicBezTo>
                <a:cubicBezTo>
                  <a:pt x="39820" y="108459"/>
                  <a:pt x="75595" y="106238"/>
                  <a:pt x="105739" y="92673"/>
                </a:cubicBezTo>
                <a:cubicBezTo>
                  <a:pt x="95109" y="114091"/>
                  <a:pt x="28874" y="189369"/>
                  <a:pt x="7695" y="197380"/>
                </a:cubicBezTo>
                <a:cubicBezTo>
                  <a:pt x="8647" y="136619"/>
                  <a:pt x="8329" y="60389"/>
                  <a:pt x="0" y="42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53386DC0-420E-6163-4062-B5D10907D033}"/>
              </a:ext>
            </a:extLst>
          </p:cNvPr>
          <p:cNvSpPr/>
          <p:nvPr/>
        </p:nvSpPr>
        <p:spPr>
          <a:xfrm>
            <a:off x="6647376" y="1295518"/>
            <a:ext cx="1113284" cy="721922"/>
          </a:xfrm>
          <a:custGeom>
            <a:avLst/>
            <a:gdLst>
              <a:gd name="connsiteX0" fmla="*/ 0 w 1113284"/>
              <a:gd name="connsiteY0" fmla="*/ 0 h 721922"/>
              <a:gd name="connsiteX1" fmla="*/ 248679 w 1113284"/>
              <a:gd name="connsiteY1" fmla="*/ 79085 h 721922"/>
              <a:gd name="connsiteX2" fmla="*/ 375041 w 1113284"/>
              <a:gd name="connsiteY2" fmla="*/ 60207 h 721922"/>
              <a:gd name="connsiteX3" fmla="*/ 421842 w 1113284"/>
              <a:gd name="connsiteY3" fmla="*/ 66156 h 721922"/>
              <a:gd name="connsiteX4" fmla="*/ 744212 w 1113284"/>
              <a:gd name="connsiteY4" fmla="*/ 218060 h 721922"/>
              <a:gd name="connsiteX5" fmla="*/ 759125 w 1113284"/>
              <a:gd name="connsiteY5" fmla="*/ 253993 h 721922"/>
              <a:gd name="connsiteX6" fmla="*/ 813857 w 1113284"/>
              <a:gd name="connsiteY6" fmla="*/ 335459 h 721922"/>
              <a:gd name="connsiteX7" fmla="*/ 1018433 w 1113284"/>
              <a:gd name="connsiteY7" fmla="*/ 468722 h 721922"/>
              <a:gd name="connsiteX8" fmla="*/ 1019146 w 1113284"/>
              <a:gd name="connsiteY8" fmla="*/ 471577 h 721922"/>
              <a:gd name="connsiteX9" fmla="*/ 1043657 w 1113284"/>
              <a:gd name="connsiteY9" fmla="*/ 561927 h 721922"/>
              <a:gd name="connsiteX10" fmla="*/ 1107354 w 1113284"/>
              <a:gd name="connsiteY10" fmla="*/ 603096 h 721922"/>
              <a:gd name="connsiteX11" fmla="*/ 1108861 w 1113284"/>
              <a:gd name="connsiteY11" fmla="*/ 654735 h 721922"/>
              <a:gd name="connsiteX12" fmla="*/ 1055318 w 1113284"/>
              <a:gd name="connsiteY12" fmla="*/ 709072 h 721922"/>
              <a:gd name="connsiteX13" fmla="*/ 1046592 w 1113284"/>
              <a:gd name="connsiteY13" fmla="*/ 711769 h 721922"/>
              <a:gd name="connsiteX14" fmla="*/ 1043340 w 1113284"/>
              <a:gd name="connsiteY14" fmla="*/ 712720 h 721922"/>
              <a:gd name="connsiteX15" fmla="*/ 1040247 w 1113284"/>
              <a:gd name="connsiteY15" fmla="*/ 715497 h 721922"/>
              <a:gd name="connsiteX16" fmla="*/ 740087 w 1113284"/>
              <a:gd name="connsiteY16" fmla="*/ 663223 h 721922"/>
              <a:gd name="connsiteX17" fmla="*/ 588104 w 1113284"/>
              <a:gd name="connsiteY17" fmla="*/ 670362 h 721922"/>
              <a:gd name="connsiteX18" fmla="*/ 326654 w 1113284"/>
              <a:gd name="connsiteY18" fmla="*/ 274142 h 721922"/>
              <a:gd name="connsiteX19" fmla="*/ 96695 w 1113284"/>
              <a:gd name="connsiteY19" fmla="*/ 114860 h 721922"/>
              <a:gd name="connsiteX20" fmla="*/ 0 w 1113284"/>
              <a:gd name="connsiteY20" fmla="*/ 0 h 721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113284" h="721922">
                <a:moveTo>
                  <a:pt x="0" y="0"/>
                </a:moveTo>
                <a:cubicBezTo>
                  <a:pt x="81544" y="22607"/>
                  <a:pt x="162930" y="82893"/>
                  <a:pt x="248679" y="79085"/>
                </a:cubicBezTo>
                <a:cubicBezTo>
                  <a:pt x="291037" y="77182"/>
                  <a:pt x="332523" y="63221"/>
                  <a:pt x="375041" y="60207"/>
                </a:cubicBezTo>
                <a:cubicBezTo>
                  <a:pt x="391302" y="59017"/>
                  <a:pt x="406294" y="61238"/>
                  <a:pt x="421842" y="66156"/>
                </a:cubicBezTo>
                <a:cubicBezTo>
                  <a:pt x="469436" y="81148"/>
                  <a:pt x="714941" y="190614"/>
                  <a:pt x="744212" y="218060"/>
                </a:cubicBezTo>
                <a:cubicBezTo>
                  <a:pt x="758173" y="231069"/>
                  <a:pt x="759045" y="235828"/>
                  <a:pt x="759125" y="253993"/>
                </a:cubicBezTo>
                <a:cubicBezTo>
                  <a:pt x="792758" y="270493"/>
                  <a:pt x="801483" y="303015"/>
                  <a:pt x="813857" y="335459"/>
                </a:cubicBezTo>
                <a:cubicBezTo>
                  <a:pt x="850743" y="356559"/>
                  <a:pt x="1005027" y="435723"/>
                  <a:pt x="1018433" y="468722"/>
                </a:cubicBezTo>
                <a:cubicBezTo>
                  <a:pt x="1018829" y="469674"/>
                  <a:pt x="1018988" y="470626"/>
                  <a:pt x="1019146" y="471577"/>
                </a:cubicBezTo>
                <a:cubicBezTo>
                  <a:pt x="1036994" y="494898"/>
                  <a:pt x="1038818" y="533450"/>
                  <a:pt x="1043657" y="561927"/>
                </a:cubicBezTo>
                <a:cubicBezTo>
                  <a:pt x="1066740" y="569225"/>
                  <a:pt x="1096249" y="579378"/>
                  <a:pt x="1107354" y="603096"/>
                </a:cubicBezTo>
                <a:cubicBezTo>
                  <a:pt x="1114652" y="618881"/>
                  <a:pt x="1115286" y="638632"/>
                  <a:pt x="1108861" y="654735"/>
                </a:cubicBezTo>
                <a:cubicBezTo>
                  <a:pt x="1100532" y="675438"/>
                  <a:pt x="1076339" y="701060"/>
                  <a:pt x="1055318" y="709072"/>
                </a:cubicBezTo>
                <a:cubicBezTo>
                  <a:pt x="1050796" y="710737"/>
                  <a:pt x="1050796" y="710499"/>
                  <a:pt x="1046592" y="711769"/>
                </a:cubicBezTo>
                <a:cubicBezTo>
                  <a:pt x="1045482" y="712086"/>
                  <a:pt x="1044451" y="712403"/>
                  <a:pt x="1043340" y="712720"/>
                </a:cubicBezTo>
                <a:cubicBezTo>
                  <a:pt x="1042309" y="713672"/>
                  <a:pt x="1041357" y="714624"/>
                  <a:pt x="1040247" y="715497"/>
                </a:cubicBezTo>
                <a:cubicBezTo>
                  <a:pt x="1003123" y="744133"/>
                  <a:pt x="799976" y="668061"/>
                  <a:pt x="740087" y="663223"/>
                </a:cubicBezTo>
                <a:cubicBezTo>
                  <a:pt x="696221" y="675676"/>
                  <a:pt x="632842" y="678135"/>
                  <a:pt x="588104" y="670362"/>
                </a:cubicBezTo>
                <a:cubicBezTo>
                  <a:pt x="393920" y="636649"/>
                  <a:pt x="432074" y="392492"/>
                  <a:pt x="326654" y="274142"/>
                </a:cubicBezTo>
                <a:cubicBezTo>
                  <a:pt x="263036" y="202751"/>
                  <a:pt x="168879" y="175305"/>
                  <a:pt x="96695" y="114860"/>
                </a:cubicBezTo>
                <a:cubicBezTo>
                  <a:pt x="57192" y="81862"/>
                  <a:pt x="29112" y="41803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564CDF6C-D5BF-0779-4CE2-7046E548083F}"/>
              </a:ext>
            </a:extLst>
          </p:cNvPr>
          <p:cNvSpPr/>
          <p:nvPr/>
        </p:nvSpPr>
        <p:spPr>
          <a:xfrm>
            <a:off x="7387542" y="1549433"/>
            <a:ext cx="373197" cy="467928"/>
          </a:xfrm>
          <a:custGeom>
            <a:avLst/>
            <a:gdLst>
              <a:gd name="connsiteX0" fmla="*/ 19037 w 373197"/>
              <a:gd name="connsiteY0" fmla="*/ 0 h 467928"/>
              <a:gd name="connsiteX1" fmla="*/ 73771 w 373197"/>
              <a:gd name="connsiteY1" fmla="*/ 81465 h 467928"/>
              <a:gd name="connsiteX2" fmla="*/ 278345 w 373197"/>
              <a:gd name="connsiteY2" fmla="*/ 214728 h 467928"/>
              <a:gd name="connsiteX3" fmla="*/ 279060 w 373197"/>
              <a:gd name="connsiteY3" fmla="*/ 217584 h 467928"/>
              <a:gd name="connsiteX4" fmla="*/ 303571 w 373197"/>
              <a:gd name="connsiteY4" fmla="*/ 307933 h 467928"/>
              <a:gd name="connsiteX5" fmla="*/ 367267 w 373197"/>
              <a:gd name="connsiteY5" fmla="*/ 349102 h 467928"/>
              <a:gd name="connsiteX6" fmla="*/ 368774 w 373197"/>
              <a:gd name="connsiteY6" fmla="*/ 400742 h 467928"/>
              <a:gd name="connsiteX7" fmla="*/ 315231 w 373197"/>
              <a:gd name="connsiteY7" fmla="*/ 455078 h 467928"/>
              <a:gd name="connsiteX8" fmla="*/ 306506 w 373197"/>
              <a:gd name="connsiteY8" fmla="*/ 457775 h 467928"/>
              <a:gd name="connsiteX9" fmla="*/ 303253 w 373197"/>
              <a:gd name="connsiteY9" fmla="*/ 458727 h 467928"/>
              <a:gd name="connsiteX10" fmla="*/ 300159 w 373197"/>
              <a:gd name="connsiteY10" fmla="*/ 461503 h 467928"/>
              <a:gd name="connsiteX11" fmla="*/ 0 w 373197"/>
              <a:gd name="connsiteY11" fmla="*/ 409229 h 467928"/>
              <a:gd name="connsiteX12" fmla="*/ 10471 w 373197"/>
              <a:gd name="connsiteY12" fmla="*/ 396934 h 467928"/>
              <a:gd name="connsiteX13" fmla="*/ 19037 w 373197"/>
              <a:gd name="connsiteY13" fmla="*/ 0 h 467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3197" h="467928">
                <a:moveTo>
                  <a:pt x="19037" y="0"/>
                </a:moveTo>
                <a:cubicBezTo>
                  <a:pt x="52671" y="16499"/>
                  <a:pt x="61396" y="49022"/>
                  <a:pt x="73771" y="81465"/>
                </a:cubicBezTo>
                <a:cubicBezTo>
                  <a:pt x="110656" y="102565"/>
                  <a:pt x="264940" y="181730"/>
                  <a:pt x="278345" y="214728"/>
                </a:cubicBezTo>
                <a:cubicBezTo>
                  <a:pt x="278742" y="215680"/>
                  <a:pt x="278901" y="216632"/>
                  <a:pt x="279060" y="217584"/>
                </a:cubicBezTo>
                <a:cubicBezTo>
                  <a:pt x="296907" y="240905"/>
                  <a:pt x="298732" y="279456"/>
                  <a:pt x="303571" y="307933"/>
                </a:cubicBezTo>
                <a:cubicBezTo>
                  <a:pt x="326654" y="315231"/>
                  <a:pt x="356162" y="325384"/>
                  <a:pt x="367267" y="349102"/>
                </a:cubicBezTo>
                <a:cubicBezTo>
                  <a:pt x="374565" y="364887"/>
                  <a:pt x="375199" y="384639"/>
                  <a:pt x="368774" y="400742"/>
                </a:cubicBezTo>
                <a:cubicBezTo>
                  <a:pt x="360445" y="421445"/>
                  <a:pt x="336252" y="447066"/>
                  <a:pt x="315231" y="455078"/>
                </a:cubicBezTo>
                <a:cubicBezTo>
                  <a:pt x="310709" y="456744"/>
                  <a:pt x="310709" y="456506"/>
                  <a:pt x="306506" y="457775"/>
                </a:cubicBezTo>
                <a:cubicBezTo>
                  <a:pt x="305395" y="458092"/>
                  <a:pt x="304364" y="458410"/>
                  <a:pt x="303253" y="458727"/>
                </a:cubicBezTo>
                <a:cubicBezTo>
                  <a:pt x="302222" y="459679"/>
                  <a:pt x="301270" y="460631"/>
                  <a:pt x="300159" y="461503"/>
                </a:cubicBezTo>
                <a:cubicBezTo>
                  <a:pt x="263036" y="490139"/>
                  <a:pt x="59889" y="414068"/>
                  <a:pt x="0" y="409229"/>
                </a:cubicBezTo>
                <a:lnTo>
                  <a:pt x="10471" y="396934"/>
                </a:lnTo>
                <a:cubicBezTo>
                  <a:pt x="26970" y="333317"/>
                  <a:pt x="38155" y="60841"/>
                  <a:pt x="19037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3436C627-F21F-33C7-68A4-A5F3026C9790}"/>
              </a:ext>
            </a:extLst>
          </p:cNvPr>
          <p:cNvSpPr/>
          <p:nvPr/>
        </p:nvSpPr>
        <p:spPr>
          <a:xfrm>
            <a:off x="7681962" y="1857445"/>
            <a:ext cx="78778" cy="150793"/>
          </a:xfrm>
          <a:custGeom>
            <a:avLst/>
            <a:gdLst>
              <a:gd name="connsiteX0" fmla="*/ 9151 w 78778"/>
              <a:gd name="connsiteY0" fmla="*/ 0 h 150793"/>
              <a:gd name="connsiteX1" fmla="*/ 72847 w 78778"/>
              <a:gd name="connsiteY1" fmla="*/ 41169 h 150793"/>
              <a:gd name="connsiteX2" fmla="*/ 74354 w 78778"/>
              <a:gd name="connsiteY2" fmla="*/ 92808 h 150793"/>
              <a:gd name="connsiteX3" fmla="*/ 20811 w 78778"/>
              <a:gd name="connsiteY3" fmla="*/ 147145 h 150793"/>
              <a:gd name="connsiteX4" fmla="*/ 12086 w 78778"/>
              <a:gd name="connsiteY4" fmla="*/ 149842 h 150793"/>
              <a:gd name="connsiteX5" fmla="*/ 8833 w 78778"/>
              <a:gd name="connsiteY5" fmla="*/ 150794 h 150793"/>
              <a:gd name="connsiteX6" fmla="*/ 7168 w 78778"/>
              <a:gd name="connsiteY6" fmla="*/ 147700 h 150793"/>
              <a:gd name="connsiteX7" fmla="*/ 9151 w 78778"/>
              <a:gd name="connsiteY7" fmla="*/ 0 h 150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778" h="150793">
                <a:moveTo>
                  <a:pt x="9151" y="0"/>
                </a:moveTo>
                <a:cubicBezTo>
                  <a:pt x="32234" y="7298"/>
                  <a:pt x="61742" y="17451"/>
                  <a:pt x="72847" y="41169"/>
                </a:cubicBezTo>
                <a:cubicBezTo>
                  <a:pt x="80145" y="56954"/>
                  <a:pt x="80780" y="76706"/>
                  <a:pt x="74354" y="92808"/>
                </a:cubicBezTo>
                <a:cubicBezTo>
                  <a:pt x="66025" y="113512"/>
                  <a:pt x="41832" y="139133"/>
                  <a:pt x="20811" y="147145"/>
                </a:cubicBezTo>
                <a:cubicBezTo>
                  <a:pt x="16290" y="148811"/>
                  <a:pt x="16290" y="148573"/>
                  <a:pt x="12086" y="149842"/>
                </a:cubicBezTo>
                <a:cubicBezTo>
                  <a:pt x="10975" y="150159"/>
                  <a:pt x="9944" y="150476"/>
                  <a:pt x="8833" y="150794"/>
                </a:cubicBezTo>
                <a:cubicBezTo>
                  <a:pt x="8278" y="149762"/>
                  <a:pt x="7644" y="148731"/>
                  <a:pt x="7168" y="147700"/>
                </a:cubicBezTo>
                <a:cubicBezTo>
                  <a:pt x="-3621" y="120651"/>
                  <a:pt x="-1638" y="27129"/>
                  <a:pt x="915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10A1B18E-A466-BC1F-89E5-37CBE1D59CBF}"/>
              </a:ext>
            </a:extLst>
          </p:cNvPr>
          <p:cNvSpPr/>
          <p:nvPr/>
        </p:nvSpPr>
        <p:spPr>
          <a:xfrm>
            <a:off x="8850543" y="249085"/>
            <a:ext cx="383301" cy="1178427"/>
          </a:xfrm>
          <a:custGeom>
            <a:avLst/>
            <a:gdLst>
              <a:gd name="connsiteX0" fmla="*/ 292980 w 383301"/>
              <a:gd name="connsiteY0" fmla="*/ 0 h 1178427"/>
              <a:gd name="connsiteX1" fmla="*/ 310114 w 383301"/>
              <a:gd name="connsiteY1" fmla="*/ 3570 h 1178427"/>
              <a:gd name="connsiteX2" fmla="*/ 315032 w 383301"/>
              <a:gd name="connsiteY2" fmla="*/ 107404 h 1178427"/>
              <a:gd name="connsiteX3" fmla="*/ 376746 w 383301"/>
              <a:gd name="connsiteY3" fmla="*/ 62269 h 1178427"/>
              <a:gd name="connsiteX4" fmla="*/ 382219 w 383301"/>
              <a:gd name="connsiteY4" fmla="*/ 73533 h 1178427"/>
              <a:gd name="connsiteX5" fmla="*/ 351521 w 383301"/>
              <a:gd name="connsiteY5" fmla="*/ 255580 h 1178427"/>
              <a:gd name="connsiteX6" fmla="*/ 330501 w 383301"/>
              <a:gd name="connsiteY6" fmla="*/ 429933 h 1178427"/>
              <a:gd name="connsiteX7" fmla="*/ 334149 w 383301"/>
              <a:gd name="connsiteY7" fmla="*/ 773641 h 1178427"/>
              <a:gd name="connsiteX8" fmla="*/ 333594 w 383301"/>
              <a:gd name="connsiteY8" fmla="*/ 960130 h 1178427"/>
              <a:gd name="connsiteX9" fmla="*/ 281478 w 383301"/>
              <a:gd name="connsiteY9" fmla="*/ 1087920 h 1178427"/>
              <a:gd name="connsiteX10" fmla="*/ 177883 w 383301"/>
              <a:gd name="connsiteY10" fmla="*/ 1178428 h 1178427"/>
              <a:gd name="connsiteX11" fmla="*/ 179786 w 383301"/>
              <a:gd name="connsiteY11" fmla="*/ 1166212 h 1178427"/>
              <a:gd name="connsiteX12" fmla="*/ 142108 w 383301"/>
              <a:gd name="connsiteY12" fmla="*/ 1145191 h 1178427"/>
              <a:gd name="connsiteX13" fmla="*/ 155275 w 383301"/>
              <a:gd name="connsiteY13" fmla="*/ 1133213 h 1178427"/>
              <a:gd name="connsiteX14" fmla="*/ 148136 w 383301"/>
              <a:gd name="connsiteY14" fmla="*/ 1100612 h 1178427"/>
              <a:gd name="connsiteX15" fmla="*/ 104587 w 383301"/>
              <a:gd name="connsiteY15" fmla="*/ 1047306 h 1178427"/>
              <a:gd name="connsiteX16" fmla="*/ 135286 w 383301"/>
              <a:gd name="connsiteY16" fmla="*/ 1030410 h 1178427"/>
              <a:gd name="connsiteX17" fmla="*/ 117676 w 383301"/>
              <a:gd name="connsiteY17" fmla="*/ 985196 h 1178427"/>
              <a:gd name="connsiteX18" fmla="*/ 134175 w 383301"/>
              <a:gd name="connsiteY18" fmla="*/ 974091 h 1178427"/>
              <a:gd name="connsiteX19" fmla="*/ 109506 w 383301"/>
              <a:gd name="connsiteY19" fmla="*/ 922769 h 1178427"/>
              <a:gd name="connsiteX20" fmla="*/ 143456 w 383301"/>
              <a:gd name="connsiteY20" fmla="*/ 905793 h 1178427"/>
              <a:gd name="connsiteX21" fmla="*/ 85312 w 383301"/>
              <a:gd name="connsiteY21" fmla="*/ 836148 h 1178427"/>
              <a:gd name="connsiteX22" fmla="*/ 88644 w 383301"/>
              <a:gd name="connsiteY22" fmla="*/ 818776 h 1178427"/>
              <a:gd name="connsiteX23" fmla="*/ 43747 w 383301"/>
              <a:gd name="connsiteY23" fmla="*/ 734376 h 1178427"/>
              <a:gd name="connsiteX24" fmla="*/ 7258 w 383301"/>
              <a:gd name="connsiteY24" fmla="*/ 608014 h 1178427"/>
              <a:gd name="connsiteX25" fmla="*/ 100621 w 383301"/>
              <a:gd name="connsiteY25" fmla="*/ 294131 h 1178427"/>
              <a:gd name="connsiteX26" fmla="*/ 225635 w 383301"/>
              <a:gd name="connsiteY26" fmla="*/ 103993 h 1178427"/>
              <a:gd name="connsiteX27" fmla="*/ 291950 w 383301"/>
              <a:gd name="connsiteY27" fmla="*/ 2856 h 1178427"/>
              <a:gd name="connsiteX28" fmla="*/ 292980 w 383301"/>
              <a:gd name="connsiteY28" fmla="*/ 0 h 1178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3301" h="1178427">
                <a:moveTo>
                  <a:pt x="292980" y="0"/>
                </a:moveTo>
                <a:lnTo>
                  <a:pt x="310114" y="3570"/>
                </a:lnTo>
                <a:cubicBezTo>
                  <a:pt x="323361" y="35537"/>
                  <a:pt x="297423" y="78927"/>
                  <a:pt x="315032" y="107404"/>
                </a:cubicBezTo>
                <a:cubicBezTo>
                  <a:pt x="341130" y="102565"/>
                  <a:pt x="350014" y="67663"/>
                  <a:pt x="376746" y="62269"/>
                </a:cubicBezTo>
                <a:cubicBezTo>
                  <a:pt x="379601" y="65918"/>
                  <a:pt x="381664" y="68773"/>
                  <a:pt x="382219" y="73533"/>
                </a:cubicBezTo>
                <a:cubicBezTo>
                  <a:pt x="389199" y="125490"/>
                  <a:pt x="360484" y="203226"/>
                  <a:pt x="351521" y="255580"/>
                </a:cubicBezTo>
                <a:cubicBezTo>
                  <a:pt x="341447" y="313327"/>
                  <a:pt x="334467" y="371471"/>
                  <a:pt x="330501" y="429933"/>
                </a:cubicBezTo>
                <a:cubicBezTo>
                  <a:pt x="323282" y="543920"/>
                  <a:pt x="330263" y="659574"/>
                  <a:pt x="334149" y="773641"/>
                </a:cubicBezTo>
                <a:cubicBezTo>
                  <a:pt x="336212" y="835196"/>
                  <a:pt x="341130" y="898813"/>
                  <a:pt x="333594" y="960130"/>
                </a:cubicBezTo>
                <a:cubicBezTo>
                  <a:pt x="327882" y="1006693"/>
                  <a:pt x="309321" y="1050241"/>
                  <a:pt x="281478" y="1087920"/>
                </a:cubicBezTo>
                <a:cubicBezTo>
                  <a:pt x="263551" y="1112272"/>
                  <a:pt x="210167" y="1173748"/>
                  <a:pt x="177883" y="1178428"/>
                </a:cubicBezTo>
                <a:cubicBezTo>
                  <a:pt x="178517" y="1175255"/>
                  <a:pt x="179866" y="1169306"/>
                  <a:pt x="179786" y="1166212"/>
                </a:cubicBezTo>
                <a:cubicBezTo>
                  <a:pt x="179151" y="1151617"/>
                  <a:pt x="153371" y="1155186"/>
                  <a:pt x="142108" y="1145191"/>
                </a:cubicBezTo>
                <a:lnTo>
                  <a:pt x="155275" y="1133213"/>
                </a:lnTo>
                <a:lnTo>
                  <a:pt x="148136" y="1100612"/>
                </a:lnTo>
                <a:cubicBezTo>
                  <a:pt x="143932" y="1073800"/>
                  <a:pt x="119500" y="1069358"/>
                  <a:pt x="104587" y="1047306"/>
                </a:cubicBezTo>
                <a:lnTo>
                  <a:pt x="135286" y="1030410"/>
                </a:lnTo>
                <a:cubicBezTo>
                  <a:pt x="137190" y="1012880"/>
                  <a:pt x="123863" y="1001775"/>
                  <a:pt x="117676" y="985196"/>
                </a:cubicBezTo>
                <a:lnTo>
                  <a:pt x="134175" y="974091"/>
                </a:lnTo>
                <a:cubicBezTo>
                  <a:pt x="137427" y="957354"/>
                  <a:pt x="117914" y="938395"/>
                  <a:pt x="109506" y="922769"/>
                </a:cubicBezTo>
                <a:cubicBezTo>
                  <a:pt x="117834" y="909442"/>
                  <a:pt x="128940" y="909760"/>
                  <a:pt x="143456" y="905793"/>
                </a:cubicBezTo>
                <a:cubicBezTo>
                  <a:pt x="149168" y="868036"/>
                  <a:pt x="93165" y="862879"/>
                  <a:pt x="85312" y="836148"/>
                </a:cubicBezTo>
                <a:cubicBezTo>
                  <a:pt x="84201" y="832261"/>
                  <a:pt x="89833" y="822742"/>
                  <a:pt x="88644" y="818776"/>
                </a:cubicBezTo>
                <a:cubicBezTo>
                  <a:pt x="81108" y="792758"/>
                  <a:pt x="55486" y="761346"/>
                  <a:pt x="43747" y="734376"/>
                </a:cubicBezTo>
                <a:cubicBezTo>
                  <a:pt x="26216" y="694476"/>
                  <a:pt x="15270" y="650769"/>
                  <a:pt x="7258" y="608014"/>
                </a:cubicBezTo>
                <a:cubicBezTo>
                  <a:pt x="-18681" y="470467"/>
                  <a:pt x="27803" y="404073"/>
                  <a:pt x="100621" y="294131"/>
                </a:cubicBezTo>
                <a:lnTo>
                  <a:pt x="225635" y="103993"/>
                </a:lnTo>
                <a:cubicBezTo>
                  <a:pt x="246259" y="72660"/>
                  <a:pt x="279020" y="37520"/>
                  <a:pt x="291950" y="2856"/>
                </a:cubicBezTo>
                <a:cubicBezTo>
                  <a:pt x="292425" y="1904"/>
                  <a:pt x="292743" y="952"/>
                  <a:pt x="29298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217EEBEA-125A-2966-D891-A03E7594E47D}"/>
              </a:ext>
            </a:extLst>
          </p:cNvPr>
          <p:cNvSpPr/>
          <p:nvPr/>
        </p:nvSpPr>
        <p:spPr>
          <a:xfrm>
            <a:off x="4601468" y="262887"/>
            <a:ext cx="798230" cy="524248"/>
          </a:xfrm>
          <a:custGeom>
            <a:avLst/>
            <a:gdLst>
              <a:gd name="connsiteX0" fmla="*/ 377976 w 798230"/>
              <a:gd name="connsiteY0" fmla="*/ 0 h 524248"/>
              <a:gd name="connsiteX1" fmla="*/ 419620 w 798230"/>
              <a:gd name="connsiteY1" fmla="*/ 106135 h 524248"/>
              <a:gd name="connsiteX2" fmla="*/ 440958 w 798230"/>
              <a:gd name="connsiteY2" fmla="*/ 110577 h 524248"/>
              <a:gd name="connsiteX3" fmla="*/ 496088 w 798230"/>
              <a:gd name="connsiteY3" fmla="*/ 24828 h 524248"/>
              <a:gd name="connsiteX4" fmla="*/ 557008 w 798230"/>
              <a:gd name="connsiteY4" fmla="*/ 109784 h 524248"/>
              <a:gd name="connsiteX5" fmla="*/ 617373 w 798230"/>
              <a:gd name="connsiteY5" fmla="*/ 203702 h 524248"/>
              <a:gd name="connsiteX6" fmla="*/ 798231 w 798230"/>
              <a:gd name="connsiteY6" fmla="*/ 524248 h 524248"/>
              <a:gd name="connsiteX7" fmla="*/ 682339 w 798230"/>
              <a:gd name="connsiteY7" fmla="*/ 517902 h 524248"/>
              <a:gd name="connsiteX8" fmla="*/ 489187 w 798230"/>
              <a:gd name="connsiteY8" fmla="*/ 505924 h 524248"/>
              <a:gd name="connsiteX9" fmla="*/ 474591 w 798230"/>
              <a:gd name="connsiteY9" fmla="*/ 506559 h 524248"/>
              <a:gd name="connsiteX10" fmla="*/ 397886 w 798230"/>
              <a:gd name="connsiteY10" fmla="*/ 491012 h 524248"/>
              <a:gd name="connsiteX11" fmla="*/ 221312 w 798230"/>
              <a:gd name="connsiteY11" fmla="*/ 455157 h 524248"/>
              <a:gd name="connsiteX12" fmla="*/ 170942 w 798230"/>
              <a:gd name="connsiteY12" fmla="*/ 440007 h 524248"/>
              <a:gd name="connsiteX13" fmla="*/ 0 w 798230"/>
              <a:gd name="connsiteY13" fmla="*/ 336252 h 524248"/>
              <a:gd name="connsiteX14" fmla="*/ 146589 w 798230"/>
              <a:gd name="connsiteY14" fmla="*/ 184268 h 524248"/>
              <a:gd name="connsiteX15" fmla="*/ 169990 w 798230"/>
              <a:gd name="connsiteY15" fmla="*/ 154046 h 524248"/>
              <a:gd name="connsiteX16" fmla="*/ 216790 w 798230"/>
              <a:gd name="connsiteY16" fmla="*/ 104786 h 524248"/>
              <a:gd name="connsiteX17" fmla="*/ 264305 w 798230"/>
              <a:gd name="connsiteY17" fmla="*/ 83210 h 524248"/>
              <a:gd name="connsiteX18" fmla="*/ 309202 w 798230"/>
              <a:gd name="connsiteY18" fmla="*/ 121999 h 524248"/>
              <a:gd name="connsiteX19" fmla="*/ 378610 w 798230"/>
              <a:gd name="connsiteY19" fmla="*/ 113115 h 524248"/>
              <a:gd name="connsiteX20" fmla="*/ 377976 w 798230"/>
              <a:gd name="connsiteY20" fmla="*/ 0 h 524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98230" h="524248">
                <a:moveTo>
                  <a:pt x="377976" y="0"/>
                </a:moveTo>
                <a:cubicBezTo>
                  <a:pt x="388367" y="37758"/>
                  <a:pt x="395189" y="74643"/>
                  <a:pt x="419620" y="106135"/>
                </a:cubicBezTo>
                <a:cubicBezTo>
                  <a:pt x="427949" y="109942"/>
                  <a:pt x="431995" y="114146"/>
                  <a:pt x="440958" y="110577"/>
                </a:cubicBezTo>
                <a:cubicBezTo>
                  <a:pt x="469277" y="99154"/>
                  <a:pt x="484507" y="51005"/>
                  <a:pt x="496088" y="24828"/>
                </a:cubicBezTo>
                <a:cubicBezTo>
                  <a:pt x="519409" y="51877"/>
                  <a:pt x="540509" y="77816"/>
                  <a:pt x="557008" y="109784"/>
                </a:cubicBezTo>
                <a:cubicBezTo>
                  <a:pt x="577236" y="140958"/>
                  <a:pt x="598177" y="171894"/>
                  <a:pt x="617373" y="203702"/>
                </a:cubicBezTo>
                <a:cubicBezTo>
                  <a:pt x="686305" y="301667"/>
                  <a:pt x="771499" y="405025"/>
                  <a:pt x="798231" y="524248"/>
                </a:cubicBezTo>
                <a:cubicBezTo>
                  <a:pt x="759759" y="521789"/>
                  <a:pt x="720890" y="518140"/>
                  <a:pt x="682339" y="517902"/>
                </a:cubicBezTo>
                <a:cubicBezTo>
                  <a:pt x="619753" y="521234"/>
                  <a:pt x="552883" y="507194"/>
                  <a:pt x="489187" y="505924"/>
                </a:cubicBezTo>
                <a:lnTo>
                  <a:pt x="474591" y="506559"/>
                </a:lnTo>
                <a:cubicBezTo>
                  <a:pt x="449763" y="494581"/>
                  <a:pt x="425094" y="491725"/>
                  <a:pt x="397886" y="491012"/>
                </a:cubicBezTo>
                <a:cubicBezTo>
                  <a:pt x="345136" y="499103"/>
                  <a:pt x="272237" y="469912"/>
                  <a:pt x="221312" y="455157"/>
                </a:cubicBezTo>
                <a:cubicBezTo>
                  <a:pt x="204971" y="448970"/>
                  <a:pt x="187758" y="444766"/>
                  <a:pt x="170942" y="440007"/>
                </a:cubicBezTo>
                <a:cubicBezTo>
                  <a:pt x="108197" y="411292"/>
                  <a:pt x="53781" y="379562"/>
                  <a:pt x="0" y="336252"/>
                </a:cubicBezTo>
                <a:cubicBezTo>
                  <a:pt x="59493" y="293258"/>
                  <a:pt x="111529" y="250265"/>
                  <a:pt x="146589" y="184268"/>
                </a:cubicBezTo>
                <a:cubicBezTo>
                  <a:pt x="151825" y="172211"/>
                  <a:pt x="161106" y="163485"/>
                  <a:pt x="169990" y="154046"/>
                </a:cubicBezTo>
                <a:cubicBezTo>
                  <a:pt x="186806" y="138499"/>
                  <a:pt x="201243" y="121523"/>
                  <a:pt x="216790" y="104786"/>
                </a:cubicBezTo>
                <a:cubicBezTo>
                  <a:pt x="232259" y="88128"/>
                  <a:pt x="242174" y="84003"/>
                  <a:pt x="264305" y="83210"/>
                </a:cubicBezTo>
                <a:cubicBezTo>
                  <a:pt x="284533" y="90349"/>
                  <a:pt x="295797" y="106214"/>
                  <a:pt x="309202" y="121999"/>
                </a:cubicBezTo>
                <a:lnTo>
                  <a:pt x="378610" y="113115"/>
                </a:lnTo>
                <a:cubicBezTo>
                  <a:pt x="377262" y="75278"/>
                  <a:pt x="375834" y="37837"/>
                  <a:pt x="377976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C21B3D17-1938-A458-9442-0FE127330DEA}"/>
              </a:ext>
            </a:extLst>
          </p:cNvPr>
          <p:cNvSpPr/>
          <p:nvPr/>
        </p:nvSpPr>
        <p:spPr>
          <a:xfrm>
            <a:off x="4601389" y="346018"/>
            <a:ext cx="473163" cy="409193"/>
          </a:xfrm>
          <a:custGeom>
            <a:avLst/>
            <a:gdLst>
              <a:gd name="connsiteX0" fmla="*/ 170069 w 473163"/>
              <a:gd name="connsiteY0" fmla="*/ 70836 h 409193"/>
              <a:gd name="connsiteX1" fmla="*/ 216870 w 473163"/>
              <a:gd name="connsiteY1" fmla="*/ 21576 h 409193"/>
              <a:gd name="connsiteX2" fmla="*/ 264384 w 473163"/>
              <a:gd name="connsiteY2" fmla="*/ 0 h 409193"/>
              <a:gd name="connsiteX3" fmla="*/ 309282 w 473163"/>
              <a:gd name="connsiteY3" fmla="*/ 38789 h 409193"/>
              <a:gd name="connsiteX4" fmla="*/ 473164 w 473163"/>
              <a:gd name="connsiteY4" fmla="*/ 211476 h 409193"/>
              <a:gd name="connsiteX5" fmla="*/ 397886 w 473163"/>
              <a:gd name="connsiteY5" fmla="*/ 407801 h 409193"/>
              <a:gd name="connsiteX6" fmla="*/ 221312 w 473163"/>
              <a:gd name="connsiteY6" fmla="*/ 371947 h 409193"/>
              <a:gd name="connsiteX7" fmla="*/ 170942 w 473163"/>
              <a:gd name="connsiteY7" fmla="*/ 356796 h 409193"/>
              <a:gd name="connsiteX8" fmla="*/ 0 w 473163"/>
              <a:gd name="connsiteY8" fmla="*/ 253041 h 409193"/>
              <a:gd name="connsiteX9" fmla="*/ 146589 w 473163"/>
              <a:gd name="connsiteY9" fmla="*/ 101058 h 409193"/>
              <a:gd name="connsiteX10" fmla="*/ 170069 w 473163"/>
              <a:gd name="connsiteY10" fmla="*/ 70836 h 40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3163" h="409193">
                <a:moveTo>
                  <a:pt x="170069" y="70836"/>
                </a:moveTo>
                <a:cubicBezTo>
                  <a:pt x="186886" y="55288"/>
                  <a:pt x="201323" y="38313"/>
                  <a:pt x="216870" y="21576"/>
                </a:cubicBezTo>
                <a:cubicBezTo>
                  <a:pt x="232338" y="4918"/>
                  <a:pt x="242253" y="793"/>
                  <a:pt x="264384" y="0"/>
                </a:cubicBezTo>
                <a:cubicBezTo>
                  <a:pt x="284612" y="7139"/>
                  <a:pt x="295876" y="23004"/>
                  <a:pt x="309282" y="38789"/>
                </a:cubicBezTo>
                <a:cubicBezTo>
                  <a:pt x="365125" y="96299"/>
                  <a:pt x="431678" y="141434"/>
                  <a:pt x="473164" y="211476"/>
                </a:cubicBezTo>
                <a:cubicBezTo>
                  <a:pt x="455792" y="280011"/>
                  <a:pt x="422793" y="341963"/>
                  <a:pt x="397886" y="407801"/>
                </a:cubicBezTo>
                <a:cubicBezTo>
                  <a:pt x="345136" y="415892"/>
                  <a:pt x="272238" y="386701"/>
                  <a:pt x="221312" y="371947"/>
                </a:cubicBezTo>
                <a:cubicBezTo>
                  <a:pt x="204971" y="365760"/>
                  <a:pt x="187758" y="361556"/>
                  <a:pt x="170942" y="356796"/>
                </a:cubicBezTo>
                <a:cubicBezTo>
                  <a:pt x="108197" y="328081"/>
                  <a:pt x="53781" y="296352"/>
                  <a:pt x="0" y="253041"/>
                </a:cubicBezTo>
                <a:cubicBezTo>
                  <a:pt x="59493" y="210048"/>
                  <a:pt x="111529" y="167055"/>
                  <a:pt x="146589" y="101058"/>
                </a:cubicBezTo>
                <a:cubicBezTo>
                  <a:pt x="151825" y="88921"/>
                  <a:pt x="161185" y="80275"/>
                  <a:pt x="170069" y="7083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C89E0F96-08E0-21E3-C011-4C70410486CF}"/>
              </a:ext>
            </a:extLst>
          </p:cNvPr>
          <p:cNvSpPr/>
          <p:nvPr/>
        </p:nvSpPr>
        <p:spPr>
          <a:xfrm>
            <a:off x="4601468" y="447076"/>
            <a:ext cx="189693" cy="255738"/>
          </a:xfrm>
          <a:custGeom>
            <a:avLst/>
            <a:gdLst>
              <a:gd name="connsiteX0" fmla="*/ 146589 w 189693"/>
              <a:gd name="connsiteY0" fmla="*/ 0 h 255738"/>
              <a:gd name="connsiteX1" fmla="*/ 181730 w 189693"/>
              <a:gd name="connsiteY1" fmla="*/ 234321 h 255738"/>
              <a:gd name="connsiteX2" fmla="*/ 170942 w 189693"/>
              <a:gd name="connsiteY2" fmla="*/ 255738 h 255738"/>
              <a:gd name="connsiteX3" fmla="*/ 0 w 189693"/>
              <a:gd name="connsiteY3" fmla="*/ 151984 h 255738"/>
              <a:gd name="connsiteX4" fmla="*/ 146589 w 189693"/>
              <a:gd name="connsiteY4" fmla="*/ 0 h 25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9693" h="255738">
                <a:moveTo>
                  <a:pt x="146589" y="0"/>
                </a:moveTo>
                <a:cubicBezTo>
                  <a:pt x="181254" y="63379"/>
                  <a:pt x="201957" y="164199"/>
                  <a:pt x="181730" y="234321"/>
                </a:cubicBezTo>
                <a:cubicBezTo>
                  <a:pt x="179350" y="242571"/>
                  <a:pt x="177525" y="249869"/>
                  <a:pt x="170942" y="255738"/>
                </a:cubicBezTo>
                <a:cubicBezTo>
                  <a:pt x="108197" y="227023"/>
                  <a:pt x="53781" y="195294"/>
                  <a:pt x="0" y="151984"/>
                </a:cubicBezTo>
                <a:cubicBezTo>
                  <a:pt x="59493" y="108990"/>
                  <a:pt x="111449" y="65997"/>
                  <a:pt x="14658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F4E28E06-0742-FF06-D686-7E1889A2E147}"/>
              </a:ext>
            </a:extLst>
          </p:cNvPr>
          <p:cNvSpPr/>
          <p:nvPr/>
        </p:nvSpPr>
        <p:spPr>
          <a:xfrm>
            <a:off x="4748058" y="416854"/>
            <a:ext cx="131280" cy="301111"/>
          </a:xfrm>
          <a:custGeom>
            <a:avLst/>
            <a:gdLst>
              <a:gd name="connsiteX0" fmla="*/ 0 w 131280"/>
              <a:gd name="connsiteY0" fmla="*/ 30222 h 301111"/>
              <a:gd name="connsiteX1" fmla="*/ 23400 w 131280"/>
              <a:gd name="connsiteY1" fmla="*/ 0 h 301111"/>
              <a:gd name="connsiteX2" fmla="*/ 131280 w 131280"/>
              <a:gd name="connsiteY2" fmla="*/ 118113 h 301111"/>
              <a:gd name="connsiteX3" fmla="*/ 74722 w 131280"/>
              <a:gd name="connsiteY3" fmla="*/ 301111 h 301111"/>
              <a:gd name="connsiteX4" fmla="*/ 24352 w 131280"/>
              <a:gd name="connsiteY4" fmla="*/ 285961 h 301111"/>
              <a:gd name="connsiteX5" fmla="*/ 35140 w 131280"/>
              <a:gd name="connsiteY5" fmla="*/ 264543 h 301111"/>
              <a:gd name="connsiteX6" fmla="*/ 0 w 131280"/>
              <a:gd name="connsiteY6" fmla="*/ 30222 h 301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1280" h="301111">
                <a:moveTo>
                  <a:pt x="0" y="30222"/>
                </a:moveTo>
                <a:cubicBezTo>
                  <a:pt x="5235" y="18165"/>
                  <a:pt x="14516" y="9439"/>
                  <a:pt x="23400" y="0"/>
                </a:cubicBezTo>
                <a:cubicBezTo>
                  <a:pt x="56399" y="43786"/>
                  <a:pt x="89239" y="82496"/>
                  <a:pt x="131280" y="118113"/>
                </a:cubicBezTo>
                <a:cubicBezTo>
                  <a:pt x="112798" y="178478"/>
                  <a:pt x="97251" y="242333"/>
                  <a:pt x="74722" y="301111"/>
                </a:cubicBezTo>
                <a:cubicBezTo>
                  <a:pt x="58382" y="294924"/>
                  <a:pt x="41169" y="290720"/>
                  <a:pt x="24352" y="285961"/>
                </a:cubicBezTo>
                <a:cubicBezTo>
                  <a:pt x="30936" y="280091"/>
                  <a:pt x="32761" y="272793"/>
                  <a:pt x="35140" y="264543"/>
                </a:cubicBezTo>
                <a:cubicBezTo>
                  <a:pt x="55368" y="194342"/>
                  <a:pt x="34664" y="93522"/>
                  <a:pt x="0" y="3022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5DFACB07-F14E-4536-D631-DF0A44C0B233}"/>
              </a:ext>
            </a:extLst>
          </p:cNvPr>
          <p:cNvSpPr/>
          <p:nvPr/>
        </p:nvSpPr>
        <p:spPr>
          <a:xfrm>
            <a:off x="5168233" y="466589"/>
            <a:ext cx="231465" cy="320545"/>
          </a:xfrm>
          <a:custGeom>
            <a:avLst/>
            <a:gdLst>
              <a:gd name="connsiteX0" fmla="*/ 0 w 231465"/>
              <a:gd name="connsiteY0" fmla="*/ 127393 h 320545"/>
              <a:gd name="connsiteX1" fmla="*/ 50608 w 231465"/>
              <a:gd name="connsiteY1" fmla="*/ 0 h 320545"/>
              <a:gd name="connsiteX2" fmla="*/ 231466 w 231465"/>
              <a:gd name="connsiteY2" fmla="*/ 320546 h 320545"/>
              <a:gd name="connsiteX3" fmla="*/ 115574 w 231465"/>
              <a:gd name="connsiteY3" fmla="*/ 314200 h 320545"/>
              <a:gd name="connsiteX4" fmla="*/ 0 w 231465"/>
              <a:gd name="connsiteY4" fmla="*/ 127393 h 320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465" h="320545">
                <a:moveTo>
                  <a:pt x="0" y="127393"/>
                </a:moveTo>
                <a:cubicBezTo>
                  <a:pt x="20069" y="86225"/>
                  <a:pt x="33554" y="42517"/>
                  <a:pt x="50608" y="0"/>
                </a:cubicBezTo>
                <a:cubicBezTo>
                  <a:pt x="119540" y="97964"/>
                  <a:pt x="204734" y="201323"/>
                  <a:pt x="231466" y="320546"/>
                </a:cubicBezTo>
                <a:cubicBezTo>
                  <a:pt x="192994" y="318087"/>
                  <a:pt x="154125" y="314438"/>
                  <a:pt x="115574" y="314200"/>
                </a:cubicBezTo>
                <a:cubicBezTo>
                  <a:pt x="66394" y="270731"/>
                  <a:pt x="28953" y="185141"/>
                  <a:pt x="0" y="12739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65BB4D6F-1ECA-1A7C-A55E-23E947B51354}"/>
              </a:ext>
            </a:extLst>
          </p:cNvPr>
          <p:cNvSpPr/>
          <p:nvPr/>
        </p:nvSpPr>
        <p:spPr>
          <a:xfrm>
            <a:off x="4978348" y="262887"/>
            <a:ext cx="180128" cy="252962"/>
          </a:xfrm>
          <a:custGeom>
            <a:avLst/>
            <a:gdLst>
              <a:gd name="connsiteX0" fmla="*/ 1096 w 180128"/>
              <a:gd name="connsiteY0" fmla="*/ 0 h 252962"/>
              <a:gd name="connsiteX1" fmla="*/ 42741 w 180128"/>
              <a:gd name="connsiteY1" fmla="*/ 106135 h 252962"/>
              <a:gd name="connsiteX2" fmla="*/ 64079 w 180128"/>
              <a:gd name="connsiteY2" fmla="*/ 110577 h 252962"/>
              <a:gd name="connsiteX3" fmla="*/ 119209 w 180128"/>
              <a:gd name="connsiteY3" fmla="*/ 24828 h 252962"/>
              <a:gd name="connsiteX4" fmla="*/ 180129 w 180128"/>
              <a:gd name="connsiteY4" fmla="*/ 109784 h 252962"/>
              <a:gd name="connsiteX5" fmla="*/ 158315 w 180128"/>
              <a:gd name="connsiteY5" fmla="*/ 252962 h 252962"/>
              <a:gd name="connsiteX6" fmla="*/ 1731 w 180128"/>
              <a:gd name="connsiteY6" fmla="*/ 113115 h 252962"/>
              <a:gd name="connsiteX7" fmla="*/ 1096 w 180128"/>
              <a:gd name="connsiteY7" fmla="*/ 0 h 252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128" h="252962">
                <a:moveTo>
                  <a:pt x="1096" y="0"/>
                </a:moveTo>
                <a:cubicBezTo>
                  <a:pt x="11487" y="37758"/>
                  <a:pt x="18309" y="74643"/>
                  <a:pt x="42741" y="106135"/>
                </a:cubicBezTo>
                <a:cubicBezTo>
                  <a:pt x="51070" y="109942"/>
                  <a:pt x="55115" y="114146"/>
                  <a:pt x="64079" y="110577"/>
                </a:cubicBezTo>
                <a:cubicBezTo>
                  <a:pt x="92397" y="99154"/>
                  <a:pt x="107627" y="51005"/>
                  <a:pt x="119209" y="24828"/>
                </a:cubicBezTo>
                <a:cubicBezTo>
                  <a:pt x="142530" y="51877"/>
                  <a:pt x="163630" y="77816"/>
                  <a:pt x="180129" y="109784"/>
                </a:cubicBezTo>
                <a:cubicBezTo>
                  <a:pt x="175290" y="158409"/>
                  <a:pt x="169262" y="205289"/>
                  <a:pt x="158315" y="252962"/>
                </a:cubicBezTo>
                <a:cubicBezTo>
                  <a:pt x="116987" y="191725"/>
                  <a:pt x="63206" y="152063"/>
                  <a:pt x="1731" y="113115"/>
                </a:cubicBezTo>
                <a:cubicBezTo>
                  <a:pt x="382" y="75278"/>
                  <a:pt x="-1046" y="37837"/>
                  <a:pt x="109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E6423B1F-5B23-4389-43CE-7DFF0A76713C}"/>
              </a:ext>
            </a:extLst>
          </p:cNvPr>
          <p:cNvSpPr/>
          <p:nvPr/>
        </p:nvSpPr>
        <p:spPr>
          <a:xfrm>
            <a:off x="5076058" y="614369"/>
            <a:ext cx="85115" cy="154997"/>
          </a:xfrm>
          <a:custGeom>
            <a:avLst/>
            <a:gdLst>
              <a:gd name="connsiteX0" fmla="*/ 2 w 85115"/>
              <a:gd name="connsiteY0" fmla="*/ 154998 h 154997"/>
              <a:gd name="connsiteX1" fmla="*/ 27448 w 85115"/>
              <a:gd name="connsiteY1" fmla="*/ 0 h 154997"/>
              <a:gd name="connsiteX2" fmla="*/ 85116 w 85115"/>
              <a:gd name="connsiteY2" fmla="*/ 150794 h 154997"/>
              <a:gd name="connsiteX3" fmla="*/ 14597 w 85115"/>
              <a:gd name="connsiteY3" fmla="*/ 154363 h 154997"/>
              <a:gd name="connsiteX4" fmla="*/ 2 w 85115"/>
              <a:gd name="connsiteY4" fmla="*/ 154998 h 154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115" h="154997">
                <a:moveTo>
                  <a:pt x="2" y="154998"/>
                </a:moveTo>
                <a:cubicBezTo>
                  <a:pt x="-157" y="102169"/>
                  <a:pt x="11028" y="50053"/>
                  <a:pt x="27448" y="0"/>
                </a:cubicBezTo>
                <a:cubicBezTo>
                  <a:pt x="43868" y="51719"/>
                  <a:pt x="63699" y="101058"/>
                  <a:pt x="85116" y="150794"/>
                </a:cubicBezTo>
                <a:cubicBezTo>
                  <a:pt x="62033" y="151666"/>
                  <a:pt x="37363" y="150873"/>
                  <a:pt x="14597" y="154363"/>
                </a:cubicBezTo>
                <a:lnTo>
                  <a:pt x="2" y="154998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65895D70-77C8-97C1-EDEB-7F1FF93A9F97}"/>
              </a:ext>
            </a:extLst>
          </p:cNvPr>
          <p:cNvSpPr/>
          <p:nvPr/>
        </p:nvSpPr>
        <p:spPr>
          <a:xfrm>
            <a:off x="6267893" y="1443933"/>
            <a:ext cx="693248" cy="519444"/>
          </a:xfrm>
          <a:custGeom>
            <a:avLst/>
            <a:gdLst>
              <a:gd name="connsiteX0" fmla="*/ 352592 w 693248"/>
              <a:gd name="connsiteY0" fmla="*/ 0 h 519444"/>
              <a:gd name="connsiteX1" fmla="*/ 450398 w 693248"/>
              <a:gd name="connsiteY1" fmla="*/ 85749 h 519444"/>
              <a:gd name="connsiteX2" fmla="*/ 648548 w 693248"/>
              <a:gd name="connsiteY2" fmla="*/ 222026 h 519444"/>
              <a:gd name="connsiteX3" fmla="*/ 688527 w 693248"/>
              <a:gd name="connsiteY3" fmla="*/ 422080 h 519444"/>
              <a:gd name="connsiteX4" fmla="*/ 633080 w 693248"/>
              <a:gd name="connsiteY4" fmla="*/ 485776 h 519444"/>
              <a:gd name="connsiteX5" fmla="*/ 304840 w 693248"/>
              <a:gd name="connsiteY5" fmla="*/ 498547 h 519444"/>
              <a:gd name="connsiteX6" fmla="*/ 379800 w 693248"/>
              <a:gd name="connsiteY6" fmla="*/ 465152 h 519444"/>
              <a:gd name="connsiteX7" fmla="*/ 374327 w 693248"/>
              <a:gd name="connsiteY7" fmla="*/ 448415 h 519444"/>
              <a:gd name="connsiteX8" fmla="*/ 234956 w 693248"/>
              <a:gd name="connsiteY8" fmla="*/ 425411 h 519444"/>
              <a:gd name="connsiteX9" fmla="*/ 323719 w 693248"/>
              <a:gd name="connsiteY9" fmla="*/ 370123 h 519444"/>
              <a:gd name="connsiteX10" fmla="*/ 354338 w 693248"/>
              <a:gd name="connsiteY10" fmla="*/ 321656 h 519444"/>
              <a:gd name="connsiteX11" fmla="*/ 154601 w 693248"/>
              <a:gd name="connsiteY11" fmla="*/ 388050 h 519444"/>
              <a:gd name="connsiteX12" fmla="*/ 230514 w 693248"/>
              <a:gd name="connsiteY12" fmla="*/ 248203 h 519444"/>
              <a:gd name="connsiteX13" fmla="*/ 218377 w 693248"/>
              <a:gd name="connsiteY13" fmla="*/ 247330 h 519444"/>
              <a:gd name="connsiteX14" fmla="*/ 67187 w 693248"/>
              <a:gd name="connsiteY14" fmla="*/ 373930 h 519444"/>
              <a:gd name="connsiteX15" fmla="*/ 101693 w 693248"/>
              <a:gd name="connsiteY15" fmla="*/ 218060 h 519444"/>
              <a:gd name="connsiteX16" fmla="*/ 96140 w 693248"/>
              <a:gd name="connsiteY16" fmla="*/ 213538 h 519444"/>
              <a:gd name="connsiteX17" fmla="*/ 0 w 693248"/>
              <a:gd name="connsiteY17" fmla="*/ 337759 h 519444"/>
              <a:gd name="connsiteX18" fmla="*/ 251138 w 693248"/>
              <a:gd name="connsiteY18" fmla="*/ 56161 h 519444"/>
              <a:gd name="connsiteX19" fmla="*/ 347992 w 693248"/>
              <a:gd name="connsiteY19" fmla="*/ 3807 h 519444"/>
              <a:gd name="connsiteX20" fmla="*/ 352592 w 693248"/>
              <a:gd name="connsiteY20" fmla="*/ 0 h 519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3248" h="519444">
                <a:moveTo>
                  <a:pt x="352592" y="0"/>
                </a:moveTo>
                <a:cubicBezTo>
                  <a:pt x="383132" y="31491"/>
                  <a:pt x="414465" y="60524"/>
                  <a:pt x="450398" y="85749"/>
                </a:cubicBezTo>
                <a:cubicBezTo>
                  <a:pt x="499975" y="120413"/>
                  <a:pt x="620150" y="170545"/>
                  <a:pt x="648548" y="222026"/>
                </a:cubicBezTo>
                <a:cubicBezTo>
                  <a:pt x="675359" y="270810"/>
                  <a:pt x="704947" y="367743"/>
                  <a:pt x="688527" y="422080"/>
                </a:cubicBezTo>
                <a:cubicBezTo>
                  <a:pt x="679960" y="450557"/>
                  <a:pt x="658860" y="471895"/>
                  <a:pt x="633080" y="485776"/>
                </a:cubicBezTo>
                <a:cubicBezTo>
                  <a:pt x="548362" y="531308"/>
                  <a:pt x="394951" y="525597"/>
                  <a:pt x="304840" y="498547"/>
                </a:cubicBezTo>
                <a:cubicBezTo>
                  <a:pt x="332286" y="491567"/>
                  <a:pt x="360287" y="487363"/>
                  <a:pt x="379800" y="465152"/>
                </a:cubicBezTo>
                <a:cubicBezTo>
                  <a:pt x="379245" y="456585"/>
                  <a:pt x="380990" y="454682"/>
                  <a:pt x="374327" y="448415"/>
                </a:cubicBezTo>
                <a:cubicBezTo>
                  <a:pt x="344264" y="420176"/>
                  <a:pt x="273666" y="423190"/>
                  <a:pt x="234956" y="425411"/>
                </a:cubicBezTo>
                <a:cubicBezTo>
                  <a:pt x="264781" y="408119"/>
                  <a:pt x="296590" y="391461"/>
                  <a:pt x="323719" y="370123"/>
                </a:cubicBezTo>
                <a:cubicBezTo>
                  <a:pt x="341963" y="355765"/>
                  <a:pt x="351482" y="344660"/>
                  <a:pt x="354338" y="321656"/>
                </a:cubicBezTo>
                <a:cubicBezTo>
                  <a:pt x="271286" y="308489"/>
                  <a:pt x="221788" y="345295"/>
                  <a:pt x="154601" y="388050"/>
                </a:cubicBezTo>
                <a:cubicBezTo>
                  <a:pt x="176494" y="351640"/>
                  <a:pt x="232576" y="290244"/>
                  <a:pt x="230514" y="248203"/>
                </a:cubicBezTo>
                <a:lnTo>
                  <a:pt x="218377" y="247330"/>
                </a:lnTo>
                <a:cubicBezTo>
                  <a:pt x="149366" y="275807"/>
                  <a:pt x="112402" y="317055"/>
                  <a:pt x="67187" y="373930"/>
                </a:cubicBezTo>
                <a:cubicBezTo>
                  <a:pt x="84321" y="324195"/>
                  <a:pt x="103914" y="271524"/>
                  <a:pt x="101693" y="218060"/>
                </a:cubicBezTo>
                <a:lnTo>
                  <a:pt x="96140" y="213538"/>
                </a:lnTo>
                <a:cubicBezTo>
                  <a:pt x="55209" y="233528"/>
                  <a:pt x="28001" y="301825"/>
                  <a:pt x="0" y="337759"/>
                </a:cubicBezTo>
                <a:cubicBezTo>
                  <a:pt x="29905" y="179033"/>
                  <a:pt x="114146" y="121920"/>
                  <a:pt x="251138" y="56161"/>
                </a:cubicBezTo>
                <a:cubicBezTo>
                  <a:pt x="283899" y="40455"/>
                  <a:pt x="319118" y="26256"/>
                  <a:pt x="347992" y="3807"/>
                </a:cubicBezTo>
                <a:cubicBezTo>
                  <a:pt x="349578" y="2459"/>
                  <a:pt x="351085" y="1190"/>
                  <a:pt x="35259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3A9CB619-55E2-7821-7ED7-5F065B39E074}"/>
              </a:ext>
            </a:extLst>
          </p:cNvPr>
          <p:cNvSpPr/>
          <p:nvPr/>
        </p:nvSpPr>
        <p:spPr>
          <a:xfrm>
            <a:off x="1131627" y="1784468"/>
            <a:ext cx="518378" cy="789505"/>
          </a:xfrm>
          <a:custGeom>
            <a:avLst/>
            <a:gdLst>
              <a:gd name="connsiteX0" fmla="*/ 131359 w 518378"/>
              <a:gd name="connsiteY0" fmla="*/ 0 h 789505"/>
              <a:gd name="connsiteX1" fmla="*/ 208938 w 518378"/>
              <a:gd name="connsiteY1" fmla="*/ 148414 h 789505"/>
              <a:gd name="connsiteX2" fmla="*/ 230752 w 518378"/>
              <a:gd name="connsiteY2" fmla="*/ 66552 h 789505"/>
              <a:gd name="connsiteX3" fmla="*/ 285167 w 518378"/>
              <a:gd name="connsiteY3" fmla="*/ 191725 h 789505"/>
              <a:gd name="connsiteX4" fmla="*/ 316104 w 518378"/>
              <a:gd name="connsiteY4" fmla="*/ 98044 h 789505"/>
              <a:gd name="connsiteX5" fmla="*/ 336172 w 518378"/>
              <a:gd name="connsiteY5" fmla="*/ 93046 h 789505"/>
              <a:gd name="connsiteX6" fmla="*/ 400821 w 518378"/>
              <a:gd name="connsiteY6" fmla="*/ 193152 h 789505"/>
              <a:gd name="connsiteX7" fmla="*/ 416686 w 518378"/>
              <a:gd name="connsiteY7" fmla="*/ 44342 h 789505"/>
              <a:gd name="connsiteX8" fmla="*/ 518378 w 518378"/>
              <a:gd name="connsiteY8" fmla="*/ 265257 h 789505"/>
              <a:gd name="connsiteX9" fmla="*/ 366474 w 518378"/>
              <a:gd name="connsiteY9" fmla="*/ 789505 h 789505"/>
              <a:gd name="connsiteX10" fmla="*/ 244316 w 518378"/>
              <a:gd name="connsiteY10" fmla="*/ 592546 h 789505"/>
              <a:gd name="connsiteX11" fmla="*/ 341249 w 518378"/>
              <a:gd name="connsiteY11" fmla="*/ 657036 h 789505"/>
              <a:gd name="connsiteX12" fmla="*/ 207193 w 518378"/>
              <a:gd name="connsiteY12" fmla="*/ 439213 h 789505"/>
              <a:gd name="connsiteX13" fmla="*/ 373930 w 518378"/>
              <a:gd name="connsiteY13" fmla="*/ 528849 h 789505"/>
              <a:gd name="connsiteX14" fmla="*/ 174670 w 518378"/>
              <a:gd name="connsiteY14" fmla="*/ 307378 h 789505"/>
              <a:gd name="connsiteX15" fmla="*/ 87652 w 518378"/>
              <a:gd name="connsiteY15" fmla="*/ 293021 h 789505"/>
              <a:gd name="connsiteX16" fmla="*/ 89953 w 518378"/>
              <a:gd name="connsiteY16" fmla="*/ 285564 h 789505"/>
              <a:gd name="connsiteX17" fmla="*/ 265971 w 518378"/>
              <a:gd name="connsiteY17" fmla="*/ 280884 h 789505"/>
              <a:gd name="connsiteX18" fmla="*/ 206241 w 518378"/>
              <a:gd name="connsiteY18" fmla="*/ 219408 h 789505"/>
              <a:gd name="connsiteX19" fmla="*/ 21814 w 518378"/>
              <a:gd name="connsiteY19" fmla="*/ 205051 h 789505"/>
              <a:gd name="connsiteX20" fmla="*/ 0 w 518378"/>
              <a:gd name="connsiteY20" fmla="*/ 187044 h 789505"/>
              <a:gd name="connsiteX21" fmla="*/ 139926 w 518378"/>
              <a:gd name="connsiteY21" fmla="*/ 163882 h 789505"/>
              <a:gd name="connsiteX22" fmla="*/ 131359 w 518378"/>
              <a:gd name="connsiteY22" fmla="*/ 0 h 789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18378" h="789505">
                <a:moveTo>
                  <a:pt x="131359" y="0"/>
                </a:moveTo>
                <a:cubicBezTo>
                  <a:pt x="152460" y="52274"/>
                  <a:pt x="178953" y="100741"/>
                  <a:pt x="208938" y="148414"/>
                </a:cubicBezTo>
                <a:lnTo>
                  <a:pt x="230752" y="66552"/>
                </a:lnTo>
                <a:cubicBezTo>
                  <a:pt x="250186" y="107483"/>
                  <a:pt x="266844" y="150238"/>
                  <a:pt x="285167" y="191725"/>
                </a:cubicBezTo>
                <a:cubicBezTo>
                  <a:pt x="292386" y="161582"/>
                  <a:pt x="296590" y="122713"/>
                  <a:pt x="316104" y="98044"/>
                </a:cubicBezTo>
                <a:cubicBezTo>
                  <a:pt x="323957" y="93998"/>
                  <a:pt x="327209" y="89715"/>
                  <a:pt x="336172" y="93046"/>
                </a:cubicBezTo>
                <a:cubicBezTo>
                  <a:pt x="364174" y="103596"/>
                  <a:pt x="387971" y="167214"/>
                  <a:pt x="400821" y="193152"/>
                </a:cubicBezTo>
                <a:cubicBezTo>
                  <a:pt x="413909" y="142227"/>
                  <a:pt x="420176" y="96775"/>
                  <a:pt x="416686" y="44342"/>
                </a:cubicBezTo>
                <a:cubicBezTo>
                  <a:pt x="465707" y="116843"/>
                  <a:pt x="502910" y="177526"/>
                  <a:pt x="518378" y="265257"/>
                </a:cubicBezTo>
                <a:cubicBezTo>
                  <a:pt x="483079" y="477606"/>
                  <a:pt x="459600" y="589055"/>
                  <a:pt x="366474" y="789505"/>
                </a:cubicBezTo>
                <a:cubicBezTo>
                  <a:pt x="327923" y="733345"/>
                  <a:pt x="261450" y="657829"/>
                  <a:pt x="244316" y="592546"/>
                </a:cubicBezTo>
                <a:cubicBezTo>
                  <a:pt x="278742" y="610155"/>
                  <a:pt x="309837" y="634587"/>
                  <a:pt x="341249" y="657036"/>
                </a:cubicBezTo>
                <a:cubicBezTo>
                  <a:pt x="306268" y="572001"/>
                  <a:pt x="269144" y="508066"/>
                  <a:pt x="207193" y="439213"/>
                </a:cubicBezTo>
                <a:cubicBezTo>
                  <a:pt x="264543" y="465708"/>
                  <a:pt x="319039" y="497675"/>
                  <a:pt x="373930" y="528849"/>
                </a:cubicBezTo>
                <a:cubicBezTo>
                  <a:pt x="339980" y="428981"/>
                  <a:pt x="285643" y="333713"/>
                  <a:pt x="174670" y="307378"/>
                </a:cubicBezTo>
                <a:cubicBezTo>
                  <a:pt x="146510" y="300715"/>
                  <a:pt x="113512" y="306268"/>
                  <a:pt x="87652" y="293021"/>
                </a:cubicBezTo>
                <a:lnTo>
                  <a:pt x="89953" y="285564"/>
                </a:lnTo>
                <a:cubicBezTo>
                  <a:pt x="144448" y="256294"/>
                  <a:pt x="207986" y="271683"/>
                  <a:pt x="265971" y="280884"/>
                </a:cubicBezTo>
                <a:cubicBezTo>
                  <a:pt x="247885" y="259387"/>
                  <a:pt x="228689" y="236463"/>
                  <a:pt x="206241" y="219408"/>
                </a:cubicBezTo>
                <a:cubicBezTo>
                  <a:pt x="128821" y="160471"/>
                  <a:pt x="102327" y="194898"/>
                  <a:pt x="21814" y="205051"/>
                </a:cubicBezTo>
                <a:cubicBezTo>
                  <a:pt x="8329" y="199578"/>
                  <a:pt x="7218" y="199498"/>
                  <a:pt x="0" y="187044"/>
                </a:cubicBezTo>
                <a:cubicBezTo>
                  <a:pt x="22369" y="163247"/>
                  <a:pt x="105103" y="166817"/>
                  <a:pt x="139926" y="163882"/>
                </a:cubicBezTo>
                <a:cubicBezTo>
                  <a:pt x="126283" y="105659"/>
                  <a:pt x="122634" y="59255"/>
                  <a:pt x="13135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CBFC586C-113B-6BCB-301B-C857E5934DF6}"/>
              </a:ext>
            </a:extLst>
          </p:cNvPr>
          <p:cNvSpPr/>
          <p:nvPr/>
        </p:nvSpPr>
        <p:spPr>
          <a:xfrm>
            <a:off x="6967842" y="45620"/>
            <a:ext cx="505424" cy="539478"/>
          </a:xfrm>
          <a:custGeom>
            <a:avLst/>
            <a:gdLst>
              <a:gd name="connsiteX0" fmla="*/ 56637 w 505424"/>
              <a:gd name="connsiteY0" fmla="*/ 7377 h 539478"/>
              <a:gd name="connsiteX1" fmla="*/ 171815 w 505424"/>
              <a:gd name="connsiteY1" fmla="*/ 23400 h 539478"/>
              <a:gd name="connsiteX2" fmla="*/ 183237 w 505424"/>
              <a:gd name="connsiteY2" fmla="*/ 78134 h 539478"/>
              <a:gd name="connsiteX3" fmla="*/ 207034 w 505424"/>
              <a:gd name="connsiteY3" fmla="*/ 95267 h 539478"/>
              <a:gd name="connsiteX4" fmla="*/ 223216 w 505424"/>
              <a:gd name="connsiteY4" fmla="*/ 80751 h 539478"/>
              <a:gd name="connsiteX5" fmla="*/ 241778 w 505424"/>
              <a:gd name="connsiteY5" fmla="*/ 0 h 539478"/>
              <a:gd name="connsiteX6" fmla="*/ 284136 w 505424"/>
              <a:gd name="connsiteY6" fmla="*/ 66473 h 539478"/>
              <a:gd name="connsiteX7" fmla="*/ 343471 w 505424"/>
              <a:gd name="connsiteY7" fmla="*/ 57668 h 539478"/>
              <a:gd name="connsiteX8" fmla="*/ 402487 w 505424"/>
              <a:gd name="connsiteY8" fmla="*/ 76785 h 539478"/>
              <a:gd name="connsiteX9" fmla="*/ 466184 w 505424"/>
              <a:gd name="connsiteY9" fmla="*/ 80117 h 539478"/>
              <a:gd name="connsiteX10" fmla="*/ 466263 w 505424"/>
              <a:gd name="connsiteY10" fmla="*/ 64331 h 539478"/>
              <a:gd name="connsiteX11" fmla="*/ 475544 w 505424"/>
              <a:gd name="connsiteY11" fmla="*/ 83607 h 539478"/>
              <a:gd name="connsiteX12" fmla="*/ 490695 w 505424"/>
              <a:gd name="connsiteY12" fmla="*/ 87494 h 539478"/>
              <a:gd name="connsiteX13" fmla="*/ 503069 w 505424"/>
              <a:gd name="connsiteY13" fmla="*/ 102803 h 539478"/>
              <a:gd name="connsiteX14" fmla="*/ 486253 w 505424"/>
              <a:gd name="connsiteY14" fmla="*/ 260419 h 539478"/>
              <a:gd name="connsiteX15" fmla="*/ 374962 w 505424"/>
              <a:gd name="connsiteY15" fmla="*/ 539478 h 539478"/>
              <a:gd name="connsiteX16" fmla="*/ 133184 w 505424"/>
              <a:gd name="connsiteY16" fmla="*/ 291117 h 539478"/>
              <a:gd name="connsiteX17" fmla="*/ 0 w 505424"/>
              <a:gd name="connsiteY17" fmla="*/ 80593 h 539478"/>
              <a:gd name="connsiteX18" fmla="*/ 77340 w 505424"/>
              <a:gd name="connsiteY18" fmla="*/ 116923 h 539478"/>
              <a:gd name="connsiteX19" fmla="*/ 126759 w 505424"/>
              <a:gd name="connsiteY19" fmla="*/ 117478 h 539478"/>
              <a:gd name="connsiteX20" fmla="*/ 128663 w 505424"/>
              <a:gd name="connsiteY20" fmla="*/ 89318 h 539478"/>
              <a:gd name="connsiteX21" fmla="*/ 56637 w 505424"/>
              <a:gd name="connsiteY21" fmla="*/ 7377 h 539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05424" h="539478">
                <a:moveTo>
                  <a:pt x="56637" y="7377"/>
                </a:moveTo>
                <a:cubicBezTo>
                  <a:pt x="94950" y="13168"/>
                  <a:pt x="133422" y="18086"/>
                  <a:pt x="171815" y="23400"/>
                </a:cubicBezTo>
                <a:cubicBezTo>
                  <a:pt x="179112" y="32126"/>
                  <a:pt x="181095" y="65362"/>
                  <a:pt x="183237" y="78134"/>
                </a:cubicBezTo>
                <a:cubicBezTo>
                  <a:pt x="192201" y="89318"/>
                  <a:pt x="192518" y="91856"/>
                  <a:pt x="207034" y="95267"/>
                </a:cubicBezTo>
                <a:cubicBezTo>
                  <a:pt x="213935" y="91143"/>
                  <a:pt x="218933" y="87811"/>
                  <a:pt x="223216" y="80751"/>
                </a:cubicBezTo>
                <a:cubicBezTo>
                  <a:pt x="235353" y="60762"/>
                  <a:pt x="247727" y="22686"/>
                  <a:pt x="241778" y="0"/>
                </a:cubicBezTo>
                <a:cubicBezTo>
                  <a:pt x="257246" y="14913"/>
                  <a:pt x="271048" y="57747"/>
                  <a:pt x="284136" y="66473"/>
                </a:cubicBezTo>
                <a:cubicBezTo>
                  <a:pt x="300874" y="77658"/>
                  <a:pt x="325147" y="56558"/>
                  <a:pt x="343471" y="57668"/>
                </a:cubicBezTo>
                <a:cubicBezTo>
                  <a:pt x="360921" y="58699"/>
                  <a:pt x="385750" y="71232"/>
                  <a:pt x="402487" y="76785"/>
                </a:cubicBezTo>
                <a:cubicBezTo>
                  <a:pt x="423587" y="83845"/>
                  <a:pt x="445639" y="90349"/>
                  <a:pt x="466184" y="80117"/>
                </a:cubicBezTo>
                <a:lnTo>
                  <a:pt x="466263" y="64331"/>
                </a:lnTo>
                <a:lnTo>
                  <a:pt x="475544" y="83607"/>
                </a:lnTo>
                <a:lnTo>
                  <a:pt x="490695" y="87494"/>
                </a:lnTo>
                <a:lnTo>
                  <a:pt x="503069" y="102803"/>
                </a:lnTo>
                <a:cubicBezTo>
                  <a:pt x="511239" y="151984"/>
                  <a:pt x="496326" y="212190"/>
                  <a:pt x="486253" y="260419"/>
                </a:cubicBezTo>
                <a:cubicBezTo>
                  <a:pt x="471181" y="333237"/>
                  <a:pt x="440879" y="496247"/>
                  <a:pt x="374962" y="539478"/>
                </a:cubicBezTo>
                <a:cubicBezTo>
                  <a:pt x="362587" y="469753"/>
                  <a:pt x="182603" y="351878"/>
                  <a:pt x="133184" y="291117"/>
                </a:cubicBezTo>
                <a:cubicBezTo>
                  <a:pt x="84004" y="230593"/>
                  <a:pt x="50450" y="129376"/>
                  <a:pt x="0" y="80593"/>
                </a:cubicBezTo>
                <a:cubicBezTo>
                  <a:pt x="26811" y="90667"/>
                  <a:pt x="51164" y="105817"/>
                  <a:pt x="77340" y="116923"/>
                </a:cubicBezTo>
                <a:cubicBezTo>
                  <a:pt x="93840" y="123982"/>
                  <a:pt x="110101" y="124538"/>
                  <a:pt x="126759" y="117478"/>
                </a:cubicBezTo>
                <a:cubicBezTo>
                  <a:pt x="132391" y="105262"/>
                  <a:pt x="133025" y="102327"/>
                  <a:pt x="128663" y="89318"/>
                </a:cubicBezTo>
                <a:cubicBezTo>
                  <a:pt x="115733" y="51481"/>
                  <a:pt x="91539" y="25383"/>
                  <a:pt x="56637" y="737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84A71DBE-5D49-46F0-6860-75C4E36B08CE}"/>
              </a:ext>
            </a:extLst>
          </p:cNvPr>
          <p:cNvSpPr/>
          <p:nvPr/>
        </p:nvSpPr>
        <p:spPr>
          <a:xfrm>
            <a:off x="1691015" y="1346523"/>
            <a:ext cx="752620" cy="404791"/>
          </a:xfrm>
          <a:custGeom>
            <a:avLst/>
            <a:gdLst>
              <a:gd name="connsiteX0" fmla="*/ 108118 w 752620"/>
              <a:gd name="connsiteY0" fmla="*/ 146907 h 404791"/>
              <a:gd name="connsiteX1" fmla="*/ 113512 w 752620"/>
              <a:gd name="connsiteY1" fmla="*/ 0 h 404791"/>
              <a:gd name="connsiteX2" fmla="*/ 227341 w 752620"/>
              <a:gd name="connsiteY2" fmla="*/ 191883 h 404791"/>
              <a:gd name="connsiteX3" fmla="*/ 240746 w 752620"/>
              <a:gd name="connsiteY3" fmla="*/ 80117 h 404791"/>
              <a:gd name="connsiteX4" fmla="*/ 277077 w 752620"/>
              <a:gd name="connsiteY4" fmla="*/ 75595 h 404791"/>
              <a:gd name="connsiteX5" fmla="*/ 380594 w 752620"/>
              <a:gd name="connsiteY5" fmla="*/ 187600 h 404791"/>
              <a:gd name="connsiteX6" fmla="*/ 406850 w 752620"/>
              <a:gd name="connsiteY6" fmla="*/ 81386 h 404791"/>
              <a:gd name="connsiteX7" fmla="*/ 752620 w 752620"/>
              <a:gd name="connsiteY7" fmla="*/ 389716 h 404791"/>
              <a:gd name="connsiteX8" fmla="*/ 752224 w 752620"/>
              <a:gd name="connsiteY8" fmla="*/ 397093 h 404791"/>
              <a:gd name="connsiteX9" fmla="*/ 715021 w 752620"/>
              <a:gd name="connsiteY9" fmla="*/ 404073 h 404791"/>
              <a:gd name="connsiteX10" fmla="*/ 474274 w 752620"/>
              <a:gd name="connsiteY10" fmla="*/ 397093 h 404791"/>
              <a:gd name="connsiteX11" fmla="*/ 224565 w 752620"/>
              <a:gd name="connsiteY11" fmla="*/ 356479 h 404791"/>
              <a:gd name="connsiteX12" fmla="*/ 68932 w 752620"/>
              <a:gd name="connsiteY12" fmla="*/ 223930 h 404791"/>
              <a:gd name="connsiteX13" fmla="*/ 241619 w 752620"/>
              <a:gd name="connsiteY13" fmla="*/ 249075 h 404791"/>
              <a:gd name="connsiteX14" fmla="*/ 0 w 752620"/>
              <a:gd name="connsiteY14" fmla="*/ 116050 h 404791"/>
              <a:gd name="connsiteX15" fmla="*/ 51322 w 752620"/>
              <a:gd name="connsiteY15" fmla="*/ 118350 h 404791"/>
              <a:gd name="connsiteX16" fmla="*/ 108118 w 752620"/>
              <a:gd name="connsiteY16" fmla="*/ 146907 h 40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52620" h="404791">
                <a:moveTo>
                  <a:pt x="108118" y="146907"/>
                </a:moveTo>
                <a:cubicBezTo>
                  <a:pt x="113274" y="98044"/>
                  <a:pt x="113115" y="49022"/>
                  <a:pt x="113512" y="0"/>
                </a:cubicBezTo>
                <a:cubicBezTo>
                  <a:pt x="149128" y="65680"/>
                  <a:pt x="186965" y="129059"/>
                  <a:pt x="227341" y="191883"/>
                </a:cubicBezTo>
                <a:cubicBezTo>
                  <a:pt x="229483" y="162216"/>
                  <a:pt x="224644" y="102962"/>
                  <a:pt x="240746" y="80117"/>
                </a:cubicBezTo>
                <a:cubicBezTo>
                  <a:pt x="254945" y="73771"/>
                  <a:pt x="261450" y="72898"/>
                  <a:pt x="277077" y="75595"/>
                </a:cubicBezTo>
                <a:cubicBezTo>
                  <a:pt x="327368" y="84162"/>
                  <a:pt x="354258" y="149049"/>
                  <a:pt x="380594" y="187600"/>
                </a:cubicBezTo>
                <a:cubicBezTo>
                  <a:pt x="391381" y="152222"/>
                  <a:pt x="400345" y="117875"/>
                  <a:pt x="406850" y="81386"/>
                </a:cubicBezTo>
                <a:cubicBezTo>
                  <a:pt x="515047" y="167214"/>
                  <a:pt x="676311" y="274062"/>
                  <a:pt x="752620" y="389716"/>
                </a:cubicBezTo>
                <a:lnTo>
                  <a:pt x="752224" y="397093"/>
                </a:lnTo>
                <a:cubicBezTo>
                  <a:pt x="739928" y="399314"/>
                  <a:pt x="727078" y="400821"/>
                  <a:pt x="715021" y="404073"/>
                </a:cubicBezTo>
                <a:cubicBezTo>
                  <a:pt x="636729" y="404390"/>
                  <a:pt x="551853" y="407643"/>
                  <a:pt x="474274" y="397093"/>
                </a:cubicBezTo>
                <a:cubicBezTo>
                  <a:pt x="379562" y="384163"/>
                  <a:pt x="332444" y="358383"/>
                  <a:pt x="224565" y="356479"/>
                </a:cubicBezTo>
                <a:cubicBezTo>
                  <a:pt x="174749" y="303412"/>
                  <a:pt x="132708" y="259863"/>
                  <a:pt x="68932" y="223930"/>
                </a:cubicBezTo>
                <a:cubicBezTo>
                  <a:pt x="127473" y="225675"/>
                  <a:pt x="184744" y="235590"/>
                  <a:pt x="241619" y="249075"/>
                </a:cubicBezTo>
                <a:cubicBezTo>
                  <a:pt x="167055" y="178319"/>
                  <a:pt x="44897" y="165231"/>
                  <a:pt x="0" y="116050"/>
                </a:cubicBezTo>
                <a:cubicBezTo>
                  <a:pt x="2697" y="117716"/>
                  <a:pt x="40296" y="117637"/>
                  <a:pt x="51322" y="118350"/>
                </a:cubicBezTo>
                <a:cubicBezTo>
                  <a:pt x="77023" y="119858"/>
                  <a:pt x="89080" y="130884"/>
                  <a:pt x="108118" y="146907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F492B183-2448-B6CB-AB04-67E76E37207C}"/>
              </a:ext>
            </a:extLst>
          </p:cNvPr>
          <p:cNvSpPr/>
          <p:nvPr/>
        </p:nvSpPr>
        <p:spPr>
          <a:xfrm>
            <a:off x="11498554" y="1604404"/>
            <a:ext cx="419938" cy="715100"/>
          </a:xfrm>
          <a:custGeom>
            <a:avLst/>
            <a:gdLst>
              <a:gd name="connsiteX0" fmla="*/ 0 w 419938"/>
              <a:gd name="connsiteY0" fmla="*/ 87176 h 715100"/>
              <a:gd name="connsiteX1" fmla="*/ 5870 w 419938"/>
              <a:gd name="connsiteY1" fmla="*/ 83765 h 715100"/>
              <a:gd name="connsiteX2" fmla="*/ 88763 w 419938"/>
              <a:gd name="connsiteY2" fmla="*/ 0 h 715100"/>
              <a:gd name="connsiteX3" fmla="*/ 96140 w 419938"/>
              <a:gd name="connsiteY3" fmla="*/ 3252 h 715100"/>
              <a:gd name="connsiteX4" fmla="*/ 96775 w 419938"/>
              <a:gd name="connsiteY4" fmla="*/ 99313 h 715100"/>
              <a:gd name="connsiteX5" fmla="*/ 127711 w 419938"/>
              <a:gd name="connsiteY5" fmla="*/ 79403 h 715100"/>
              <a:gd name="connsiteX6" fmla="*/ 163644 w 419938"/>
              <a:gd name="connsiteY6" fmla="*/ 7377 h 715100"/>
              <a:gd name="connsiteX7" fmla="*/ 190773 w 419938"/>
              <a:gd name="connsiteY7" fmla="*/ 101772 h 715100"/>
              <a:gd name="connsiteX8" fmla="*/ 195770 w 419938"/>
              <a:gd name="connsiteY8" fmla="*/ 98758 h 715100"/>
              <a:gd name="connsiteX9" fmla="*/ 245665 w 419938"/>
              <a:gd name="connsiteY9" fmla="*/ 43311 h 715100"/>
              <a:gd name="connsiteX10" fmla="*/ 294686 w 419938"/>
              <a:gd name="connsiteY10" fmla="*/ 97330 h 715100"/>
              <a:gd name="connsiteX11" fmla="*/ 314200 w 419938"/>
              <a:gd name="connsiteY11" fmla="*/ 76388 h 715100"/>
              <a:gd name="connsiteX12" fmla="*/ 337601 w 419938"/>
              <a:gd name="connsiteY12" fmla="*/ 16023 h 715100"/>
              <a:gd name="connsiteX13" fmla="*/ 370202 w 419938"/>
              <a:gd name="connsiteY13" fmla="*/ 19196 h 715100"/>
              <a:gd name="connsiteX14" fmla="*/ 393286 w 419938"/>
              <a:gd name="connsiteY14" fmla="*/ 9202 h 715100"/>
              <a:gd name="connsiteX15" fmla="*/ 410737 w 419938"/>
              <a:gd name="connsiteY15" fmla="*/ 31253 h 715100"/>
              <a:gd name="connsiteX16" fmla="*/ 392730 w 419938"/>
              <a:gd name="connsiteY16" fmla="*/ 64887 h 715100"/>
              <a:gd name="connsiteX17" fmla="*/ 349579 w 419938"/>
              <a:gd name="connsiteY17" fmla="*/ 95426 h 715100"/>
              <a:gd name="connsiteX18" fmla="*/ 373772 w 419938"/>
              <a:gd name="connsiteY18" fmla="*/ 119937 h 715100"/>
              <a:gd name="connsiteX19" fmla="*/ 404946 w 419938"/>
              <a:gd name="connsiteY19" fmla="*/ 126759 h 715100"/>
              <a:gd name="connsiteX20" fmla="*/ 419938 w 419938"/>
              <a:gd name="connsiteY20" fmla="*/ 157933 h 715100"/>
              <a:gd name="connsiteX21" fmla="*/ 411768 w 419938"/>
              <a:gd name="connsiteY21" fmla="*/ 164199 h 715100"/>
              <a:gd name="connsiteX22" fmla="*/ 231784 w 419938"/>
              <a:gd name="connsiteY22" fmla="*/ 116447 h 715100"/>
              <a:gd name="connsiteX23" fmla="*/ 167055 w 419938"/>
              <a:gd name="connsiteY23" fmla="*/ 126362 h 715100"/>
              <a:gd name="connsiteX24" fmla="*/ 162692 w 419938"/>
              <a:gd name="connsiteY24" fmla="*/ 134374 h 715100"/>
              <a:gd name="connsiteX25" fmla="*/ 364174 w 419938"/>
              <a:gd name="connsiteY25" fmla="*/ 215522 h 715100"/>
              <a:gd name="connsiteX26" fmla="*/ 161502 w 419938"/>
              <a:gd name="connsiteY26" fmla="*/ 240984 h 715100"/>
              <a:gd name="connsiteX27" fmla="*/ 137864 w 419938"/>
              <a:gd name="connsiteY27" fmla="*/ 274935 h 715100"/>
              <a:gd name="connsiteX28" fmla="*/ 140641 w 419938"/>
              <a:gd name="connsiteY28" fmla="*/ 290324 h 715100"/>
              <a:gd name="connsiteX29" fmla="*/ 178875 w 419938"/>
              <a:gd name="connsiteY29" fmla="*/ 298018 h 715100"/>
              <a:gd name="connsiteX30" fmla="*/ 127632 w 419938"/>
              <a:gd name="connsiteY30" fmla="*/ 413433 h 715100"/>
              <a:gd name="connsiteX31" fmla="*/ 152777 w 419938"/>
              <a:gd name="connsiteY31" fmla="*/ 417558 h 715100"/>
              <a:gd name="connsiteX32" fmla="*/ 266685 w 419938"/>
              <a:gd name="connsiteY32" fmla="*/ 351958 h 715100"/>
              <a:gd name="connsiteX33" fmla="*/ 262243 w 419938"/>
              <a:gd name="connsiteY33" fmla="*/ 388209 h 715100"/>
              <a:gd name="connsiteX34" fmla="*/ 230990 w 419938"/>
              <a:gd name="connsiteY34" fmla="*/ 505290 h 715100"/>
              <a:gd name="connsiteX35" fmla="*/ 235987 w 419938"/>
              <a:gd name="connsiteY35" fmla="*/ 578347 h 715100"/>
              <a:gd name="connsiteX36" fmla="*/ 206004 w 419938"/>
              <a:gd name="connsiteY36" fmla="*/ 578902 h 715100"/>
              <a:gd name="connsiteX37" fmla="*/ 209096 w 419938"/>
              <a:gd name="connsiteY37" fmla="*/ 608569 h 715100"/>
              <a:gd name="connsiteX38" fmla="*/ 203465 w 419938"/>
              <a:gd name="connsiteY38" fmla="*/ 614359 h 715100"/>
              <a:gd name="connsiteX39" fmla="*/ 111212 w 419938"/>
              <a:gd name="connsiteY39" fmla="*/ 574063 h 715100"/>
              <a:gd name="connsiteX40" fmla="*/ 110101 w 419938"/>
              <a:gd name="connsiteY40" fmla="*/ 579537 h 715100"/>
              <a:gd name="connsiteX41" fmla="*/ 133898 w 419938"/>
              <a:gd name="connsiteY41" fmla="*/ 612376 h 715100"/>
              <a:gd name="connsiteX42" fmla="*/ 93602 w 419938"/>
              <a:gd name="connsiteY42" fmla="*/ 633476 h 715100"/>
              <a:gd name="connsiteX43" fmla="*/ 134454 w 419938"/>
              <a:gd name="connsiteY43" fmla="*/ 715100 h 715100"/>
              <a:gd name="connsiteX44" fmla="*/ 47277 w 419938"/>
              <a:gd name="connsiteY44" fmla="*/ 706930 h 715100"/>
              <a:gd name="connsiteX45" fmla="*/ 35141 w 419938"/>
              <a:gd name="connsiteY45" fmla="*/ 703598 h 715100"/>
              <a:gd name="connsiteX46" fmla="*/ 0 w 419938"/>
              <a:gd name="connsiteY46" fmla="*/ 87176 h 71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19938" h="715100">
                <a:moveTo>
                  <a:pt x="0" y="87176"/>
                </a:moveTo>
                <a:lnTo>
                  <a:pt x="5870" y="83765"/>
                </a:lnTo>
                <a:cubicBezTo>
                  <a:pt x="45611" y="60524"/>
                  <a:pt x="56241" y="28160"/>
                  <a:pt x="88763" y="0"/>
                </a:cubicBezTo>
                <a:lnTo>
                  <a:pt x="96140" y="3252"/>
                </a:lnTo>
                <a:cubicBezTo>
                  <a:pt x="100821" y="37917"/>
                  <a:pt x="66870" y="71391"/>
                  <a:pt x="96775" y="99313"/>
                </a:cubicBezTo>
                <a:cubicBezTo>
                  <a:pt x="112402" y="97013"/>
                  <a:pt x="118271" y="92412"/>
                  <a:pt x="127711" y="79403"/>
                </a:cubicBezTo>
                <a:cubicBezTo>
                  <a:pt x="141275" y="60762"/>
                  <a:pt x="160472" y="29826"/>
                  <a:pt x="163644" y="7377"/>
                </a:cubicBezTo>
                <a:cubicBezTo>
                  <a:pt x="187204" y="35933"/>
                  <a:pt x="188631" y="65918"/>
                  <a:pt x="190773" y="101772"/>
                </a:cubicBezTo>
                <a:lnTo>
                  <a:pt x="195770" y="98758"/>
                </a:lnTo>
                <a:cubicBezTo>
                  <a:pt x="219964" y="84162"/>
                  <a:pt x="231228" y="67266"/>
                  <a:pt x="245665" y="43311"/>
                </a:cubicBezTo>
                <a:cubicBezTo>
                  <a:pt x="266527" y="58541"/>
                  <a:pt x="261767" y="87256"/>
                  <a:pt x="294686" y="97330"/>
                </a:cubicBezTo>
                <a:cubicBezTo>
                  <a:pt x="308489" y="91222"/>
                  <a:pt x="308886" y="90270"/>
                  <a:pt x="314200" y="76388"/>
                </a:cubicBezTo>
                <a:cubicBezTo>
                  <a:pt x="321974" y="55764"/>
                  <a:pt x="323005" y="33554"/>
                  <a:pt x="337601" y="16023"/>
                </a:cubicBezTo>
                <a:cubicBezTo>
                  <a:pt x="349975" y="13326"/>
                  <a:pt x="358225" y="15785"/>
                  <a:pt x="370202" y="19196"/>
                </a:cubicBezTo>
                <a:lnTo>
                  <a:pt x="393286" y="9202"/>
                </a:lnTo>
                <a:cubicBezTo>
                  <a:pt x="403518" y="17213"/>
                  <a:pt x="405660" y="19355"/>
                  <a:pt x="410737" y="31253"/>
                </a:cubicBezTo>
                <a:cubicBezTo>
                  <a:pt x="409230" y="46087"/>
                  <a:pt x="404549" y="55368"/>
                  <a:pt x="392730" y="64887"/>
                </a:cubicBezTo>
                <a:cubicBezTo>
                  <a:pt x="379087" y="75913"/>
                  <a:pt x="364094" y="85669"/>
                  <a:pt x="349579" y="95426"/>
                </a:cubicBezTo>
                <a:cubicBezTo>
                  <a:pt x="354576" y="107483"/>
                  <a:pt x="361477" y="114860"/>
                  <a:pt x="373772" y="119937"/>
                </a:cubicBezTo>
                <a:cubicBezTo>
                  <a:pt x="383053" y="123744"/>
                  <a:pt x="395031" y="125093"/>
                  <a:pt x="404946" y="126759"/>
                </a:cubicBezTo>
                <a:cubicBezTo>
                  <a:pt x="414227" y="137705"/>
                  <a:pt x="418748" y="143417"/>
                  <a:pt x="419938" y="157933"/>
                </a:cubicBezTo>
                <a:lnTo>
                  <a:pt x="411768" y="164199"/>
                </a:lnTo>
                <a:cubicBezTo>
                  <a:pt x="339187" y="153094"/>
                  <a:pt x="325543" y="111370"/>
                  <a:pt x="231784" y="116447"/>
                </a:cubicBezTo>
                <a:cubicBezTo>
                  <a:pt x="209970" y="117637"/>
                  <a:pt x="187759" y="118668"/>
                  <a:pt x="167055" y="126362"/>
                </a:cubicBezTo>
                <a:lnTo>
                  <a:pt x="162692" y="134374"/>
                </a:lnTo>
                <a:cubicBezTo>
                  <a:pt x="215204" y="183554"/>
                  <a:pt x="306664" y="156346"/>
                  <a:pt x="364174" y="215522"/>
                </a:cubicBezTo>
                <a:cubicBezTo>
                  <a:pt x="299604" y="209493"/>
                  <a:pt x="216394" y="196246"/>
                  <a:pt x="161502" y="240984"/>
                </a:cubicBezTo>
                <a:cubicBezTo>
                  <a:pt x="149763" y="250583"/>
                  <a:pt x="142861" y="260498"/>
                  <a:pt x="137864" y="274935"/>
                </a:cubicBezTo>
                <a:lnTo>
                  <a:pt x="140641" y="290324"/>
                </a:lnTo>
                <a:cubicBezTo>
                  <a:pt x="153333" y="297859"/>
                  <a:pt x="164517" y="297542"/>
                  <a:pt x="178875" y="298018"/>
                </a:cubicBezTo>
                <a:cubicBezTo>
                  <a:pt x="179509" y="341090"/>
                  <a:pt x="119064" y="362190"/>
                  <a:pt x="127632" y="413433"/>
                </a:cubicBezTo>
                <a:cubicBezTo>
                  <a:pt x="138736" y="420017"/>
                  <a:pt x="140165" y="420493"/>
                  <a:pt x="152777" y="417558"/>
                </a:cubicBezTo>
                <a:cubicBezTo>
                  <a:pt x="195929" y="407563"/>
                  <a:pt x="225120" y="366712"/>
                  <a:pt x="266685" y="351958"/>
                </a:cubicBezTo>
                <a:cubicBezTo>
                  <a:pt x="271921" y="366791"/>
                  <a:pt x="268748" y="374010"/>
                  <a:pt x="262243" y="388209"/>
                </a:cubicBezTo>
                <a:cubicBezTo>
                  <a:pt x="242730" y="430964"/>
                  <a:pt x="214252" y="456268"/>
                  <a:pt x="230990" y="505290"/>
                </a:cubicBezTo>
                <a:cubicBezTo>
                  <a:pt x="239953" y="531387"/>
                  <a:pt x="246775" y="550980"/>
                  <a:pt x="235987" y="578347"/>
                </a:cubicBezTo>
                <a:cubicBezTo>
                  <a:pt x="224724" y="583265"/>
                  <a:pt x="217743" y="581440"/>
                  <a:pt x="206004" y="578902"/>
                </a:cubicBezTo>
                <a:cubicBezTo>
                  <a:pt x="205209" y="589849"/>
                  <a:pt x="206400" y="597939"/>
                  <a:pt x="209096" y="608569"/>
                </a:cubicBezTo>
                <a:lnTo>
                  <a:pt x="203465" y="614359"/>
                </a:lnTo>
                <a:cubicBezTo>
                  <a:pt x="169673" y="607379"/>
                  <a:pt x="145717" y="578426"/>
                  <a:pt x="111212" y="574063"/>
                </a:cubicBezTo>
                <a:lnTo>
                  <a:pt x="110101" y="579537"/>
                </a:lnTo>
                <a:cubicBezTo>
                  <a:pt x="120254" y="590007"/>
                  <a:pt x="129218" y="598098"/>
                  <a:pt x="133898" y="612376"/>
                </a:cubicBezTo>
                <a:cubicBezTo>
                  <a:pt x="119937" y="624434"/>
                  <a:pt x="102883" y="617453"/>
                  <a:pt x="93602" y="633476"/>
                </a:cubicBezTo>
                <a:cubicBezTo>
                  <a:pt x="103914" y="662429"/>
                  <a:pt x="128980" y="685433"/>
                  <a:pt x="134454" y="715100"/>
                </a:cubicBezTo>
                <a:cubicBezTo>
                  <a:pt x="104469" y="707406"/>
                  <a:pt x="78134" y="706216"/>
                  <a:pt x="47277" y="706930"/>
                </a:cubicBezTo>
                <a:cubicBezTo>
                  <a:pt x="43232" y="705819"/>
                  <a:pt x="38155" y="706533"/>
                  <a:pt x="35141" y="703598"/>
                </a:cubicBezTo>
                <a:cubicBezTo>
                  <a:pt x="14754" y="684085"/>
                  <a:pt x="44977" y="138340"/>
                  <a:pt x="0" y="8717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D3DE2963-BBF0-7F6C-983E-1EBCD626C4B1}"/>
              </a:ext>
            </a:extLst>
          </p:cNvPr>
          <p:cNvSpPr/>
          <p:nvPr/>
        </p:nvSpPr>
        <p:spPr>
          <a:xfrm>
            <a:off x="9515154" y="208075"/>
            <a:ext cx="651640" cy="479906"/>
          </a:xfrm>
          <a:custGeom>
            <a:avLst/>
            <a:gdLst>
              <a:gd name="connsiteX0" fmla="*/ 395427 w 651640"/>
              <a:gd name="connsiteY0" fmla="*/ 8329 h 479906"/>
              <a:gd name="connsiteX1" fmla="*/ 403280 w 651640"/>
              <a:gd name="connsiteY1" fmla="*/ 10709 h 479906"/>
              <a:gd name="connsiteX2" fmla="*/ 453809 w 651640"/>
              <a:gd name="connsiteY2" fmla="*/ 2935 h 479906"/>
              <a:gd name="connsiteX3" fmla="*/ 480144 w 651640"/>
              <a:gd name="connsiteY3" fmla="*/ 31491 h 479906"/>
              <a:gd name="connsiteX4" fmla="*/ 519885 w 651640"/>
              <a:gd name="connsiteY4" fmla="*/ 7298 h 479906"/>
              <a:gd name="connsiteX5" fmla="*/ 529245 w 651640"/>
              <a:gd name="connsiteY5" fmla="*/ 0 h 479906"/>
              <a:gd name="connsiteX6" fmla="*/ 537495 w 651640"/>
              <a:gd name="connsiteY6" fmla="*/ 4442 h 479906"/>
              <a:gd name="connsiteX7" fmla="*/ 454126 w 651640"/>
              <a:gd name="connsiteY7" fmla="*/ 122079 h 479906"/>
              <a:gd name="connsiteX8" fmla="*/ 438896 w 651640"/>
              <a:gd name="connsiteY8" fmla="*/ 136753 h 479906"/>
              <a:gd name="connsiteX9" fmla="*/ 560102 w 651640"/>
              <a:gd name="connsiteY9" fmla="*/ 91301 h 479906"/>
              <a:gd name="connsiteX10" fmla="*/ 563196 w 651640"/>
              <a:gd name="connsiteY10" fmla="*/ 132787 h 479906"/>
              <a:gd name="connsiteX11" fmla="*/ 610313 w 651640"/>
              <a:gd name="connsiteY11" fmla="*/ 120889 h 479906"/>
              <a:gd name="connsiteX12" fmla="*/ 563355 w 651640"/>
              <a:gd name="connsiteY12" fmla="*/ 222423 h 479906"/>
              <a:gd name="connsiteX13" fmla="*/ 576363 w 651640"/>
              <a:gd name="connsiteY13" fmla="*/ 231704 h 479906"/>
              <a:gd name="connsiteX14" fmla="*/ 651641 w 651640"/>
              <a:gd name="connsiteY14" fmla="*/ 201085 h 479906"/>
              <a:gd name="connsiteX15" fmla="*/ 610472 w 651640"/>
              <a:gd name="connsiteY15" fmla="*/ 256690 h 479906"/>
              <a:gd name="connsiteX16" fmla="*/ 501244 w 651640"/>
              <a:gd name="connsiteY16" fmla="*/ 312296 h 479906"/>
              <a:gd name="connsiteX17" fmla="*/ 263274 w 651640"/>
              <a:gd name="connsiteY17" fmla="*/ 406215 h 479906"/>
              <a:gd name="connsiteX18" fmla="*/ 260973 w 651640"/>
              <a:gd name="connsiteY18" fmla="*/ 409705 h 479906"/>
              <a:gd name="connsiteX19" fmla="*/ 0 w 651640"/>
              <a:gd name="connsiteY19" fmla="*/ 479906 h 479906"/>
              <a:gd name="connsiteX20" fmla="*/ 3807 w 651640"/>
              <a:gd name="connsiteY20" fmla="*/ 478003 h 479906"/>
              <a:gd name="connsiteX21" fmla="*/ 258435 w 651640"/>
              <a:gd name="connsiteY21" fmla="*/ 180223 h 479906"/>
              <a:gd name="connsiteX22" fmla="*/ 395427 w 651640"/>
              <a:gd name="connsiteY22" fmla="*/ 8329 h 47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51640" h="479906">
                <a:moveTo>
                  <a:pt x="395427" y="8329"/>
                </a:moveTo>
                <a:cubicBezTo>
                  <a:pt x="397965" y="9202"/>
                  <a:pt x="400583" y="10074"/>
                  <a:pt x="403280" y="10709"/>
                </a:cubicBezTo>
                <a:cubicBezTo>
                  <a:pt x="420969" y="15389"/>
                  <a:pt x="438262" y="11978"/>
                  <a:pt x="453809" y="2935"/>
                </a:cubicBezTo>
                <a:cubicBezTo>
                  <a:pt x="462852" y="18800"/>
                  <a:pt x="464279" y="23004"/>
                  <a:pt x="480144" y="31491"/>
                </a:cubicBezTo>
                <a:cubicBezTo>
                  <a:pt x="498388" y="30539"/>
                  <a:pt x="507511" y="18958"/>
                  <a:pt x="519885" y="7298"/>
                </a:cubicBezTo>
                <a:cubicBezTo>
                  <a:pt x="522820" y="4521"/>
                  <a:pt x="525913" y="2221"/>
                  <a:pt x="529245" y="0"/>
                </a:cubicBezTo>
                <a:lnTo>
                  <a:pt x="537495" y="4442"/>
                </a:lnTo>
                <a:cubicBezTo>
                  <a:pt x="538129" y="13168"/>
                  <a:pt x="467056" y="107087"/>
                  <a:pt x="454126" y="122079"/>
                </a:cubicBezTo>
                <a:cubicBezTo>
                  <a:pt x="449604" y="127393"/>
                  <a:pt x="444290" y="132232"/>
                  <a:pt x="438896" y="136753"/>
                </a:cubicBezTo>
                <a:cubicBezTo>
                  <a:pt x="470228" y="126679"/>
                  <a:pt x="532814" y="77975"/>
                  <a:pt x="560102" y="91301"/>
                </a:cubicBezTo>
                <a:cubicBezTo>
                  <a:pt x="563196" y="105500"/>
                  <a:pt x="563433" y="118350"/>
                  <a:pt x="563196" y="132787"/>
                </a:cubicBezTo>
                <a:cubicBezTo>
                  <a:pt x="580964" y="125252"/>
                  <a:pt x="590880" y="118509"/>
                  <a:pt x="610313" y="120889"/>
                </a:cubicBezTo>
                <a:cubicBezTo>
                  <a:pt x="615152" y="153332"/>
                  <a:pt x="571445" y="190059"/>
                  <a:pt x="563355" y="222423"/>
                </a:cubicBezTo>
                <a:lnTo>
                  <a:pt x="576363" y="231704"/>
                </a:lnTo>
                <a:cubicBezTo>
                  <a:pt x="603254" y="225199"/>
                  <a:pt x="626892" y="213142"/>
                  <a:pt x="651641" y="201085"/>
                </a:cubicBezTo>
                <a:cubicBezTo>
                  <a:pt x="648230" y="227817"/>
                  <a:pt x="630462" y="240984"/>
                  <a:pt x="610472" y="256690"/>
                </a:cubicBezTo>
                <a:cubicBezTo>
                  <a:pt x="580012" y="280487"/>
                  <a:pt x="539478" y="304840"/>
                  <a:pt x="501244" y="312296"/>
                </a:cubicBezTo>
                <a:cubicBezTo>
                  <a:pt x="441513" y="359018"/>
                  <a:pt x="339107" y="400583"/>
                  <a:pt x="263274" y="406215"/>
                </a:cubicBezTo>
                <a:cubicBezTo>
                  <a:pt x="262560" y="407405"/>
                  <a:pt x="261846" y="408674"/>
                  <a:pt x="260973" y="409705"/>
                </a:cubicBezTo>
                <a:cubicBezTo>
                  <a:pt x="229641" y="446591"/>
                  <a:pt x="50450" y="472291"/>
                  <a:pt x="0" y="479906"/>
                </a:cubicBezTo>
                <a:cubicBezTo>
                  <a:pt x="1268" y="479272"/>
                  <a:pt x="2538" y="478716"/>
                  <a:pt x="3807" y="478003"/>
                </a:cubicBezTo>
                <a:cubicBezTo>
                  <a:pt x="53146" y="452222"/>
                  <a:pt x="240587" y="235908"/>
                  <a:pt x="258435" y="180223"/>
                </a:cubicBezTo>
                <a:cubicBezTo>
                  <a:pt x="311265" y="136436"/>
                  <a:pt x="366156" y="70439"/>
                  <a:pt x="395427" y="8329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3AA96F30-4EA8-8851-924E-1F0234140E57}"/>
              </a:ext>
            </a:extLst>
          </p:cNvPr>
          <p:cNvSpPr/>
          <p:nvPr/>
        </p:nvSpPr>
        <p:spPr>
          <a:xfrm>
            <a:off x="9515154" y="388297"/>
            <a:ext cx="284373" cy="299683"/>
          </a:xfrm>
          <a:custGeom>
            <a:avLst/>
            <a:gdLst>
              <a:gd name="connsiteX0" fmla="*/ 258594 w 284373"/>
              <a:gd name="connsiteY0" fmla="*/ 0 h 299683"/>
              <a:gd name="connsiteX1" fmla="*/ 279456 w 284373"/>
              <a:gd name="connsiteY1" fmla="*/ 38551 h 299683"/>
              <a:gd name="connsiteX2" fmla="*/ 267716 w 284373"/>
              <a:gd name="connsiteY2" fmla="*/ 221233 h 299683"/>
              <a:gd name="connsiteX3" fmla="*/ 263274 w 284373"/>
              <a:gd name="connsiteY3" fmla="*/ 225992 h 299683"/>
              <a:gd name="connsiteX4" fmla="*/ 260973 w 284373"/>
              <a:gd name="connsiteY4" fmla="*/ 229482 h 299683"/>
              <a:gd name="connsiteX5" fmla="*/ 0 w 284373"/>
              <a:gd name="connsiteY5" fmla="*/ 299684 h 299683"/>
              <a:gd name="connsiteX6" fmla="*/ 3807 w 284373"/>
              <a:gd name="connsiteY6" fmla="*/ 297780 h 299683"/>
              <a:gd name="connsiteX7" fmla="*/ 258594 w 284373"/>
              <a:gd name="connsiteY7" fmla="*/ 0 h 299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373" h="299683">
                <a:moveTo>
                  <a:pt x="258594" y="0"/>
                </a:moveTo>
                <a:cubicBezTo>
                  <a:pt x="275886" y="12533"/>
                  <a:pt x="276283" y="17689"/>
                  <a:pt x="279456" y="38551"/>
                </a:cubicBezTo>
                <a:cubicBezTo>
                  <a:pt x="285088" y="75595"/>
                  <a:pt x="290482" y="194580"/>
                  <a:pt x="267716" y="221233"/>
                </a:cubicBezTo>
                <a:cubicBezTo>
                  <a:pt x="266288" y="222899"/>
                  <a:pt x="264781" y="224406"/>
                  <a:pt x="263274" y="225992"/>
                </a:cubicBezTo>
                <a:cubicBezTo>
                  <a:pt x="262560" y="227182"/>
                  <a:pt x="261846" y="228451"/>
                  <a:pt x="260973" y="229482"/>
                </a:cubicBezTo>
                <a:cubicBezTo>
                  <a:pt x="229641" y="266368"/>
                  <a:pt x="50450" y="292069"/>
                  <a:pt x="0" y="299684"/>
                </a:cubicBezTo>
                <a:cubicBezTo>
                  <a:pt x="1268" y="299049"/>
                  <a:pt x="2538" y="298494"/>
                  <a:pt x="3807" y="297780"/>
                </a:cubicBezTo>
                <a:cubicBezTo>
                  <a:pt x="53305" y="272000"/>
                  <a:pt x="240746" y="55685"/>
                  <a:pt x="25859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D3E9E853-7452-17D0-DE46-43B9178E1342}"/>
              </a:ext>
            </a:extLst>
          </p:cNvPr>
          <p:cNvSpPr/>
          <p:nvPr/>
        </p:nvSpPr>
        <p:spPr>
          <a:xfrm>
            <a:off x="10016331" y="328477"/>
            <a:ext cx="150542" cy="191893"/>
          </a:xfrm>
          <a:custGeom>
            <a:avLst/>
            <a:gdLst>
              <a:gd name="connsiteX0" fmla="*/ 62098 w 150542"/>
              <a:gd name="connsiteY0" fmla="*/ 12384 h 191893"/>
              <a:gd name="connsiteX1" fmla="*/ 109216 w 150542"/>
              <a:gd name="connsiteY1" fmla="*/ 486 h 191893"/>
              <a:gd name="connsiteX2" fmla="*/ 62256 w 150542"/>
              <a:gd name="connsiteY2" fmla="*/ 102020 h 191893"/>
              <a:gd name="connsiteX3" fmla="*/ 75265 w 150542"/>
              <a:gd name="connsiteY3" fmla="*/ 111301 h 191893"/>
              <a:gd name="connsiteX4" fmla="*/ 150543 w 150542"/>
              <a:gd name="connsiteY4" fmla="*/ 80682 h 191893"/>
              <a:gd name="connsiteX5" fmla="*/ 109374 w 150542"/>
              <a:gd name="connsiteY5" fmla="*/ 136288 h 191893"/>
              <a:gd name="connsiteX6" fmla="*/ 146 w 150542"/>
              <a:gd name="connsiteY6" fmla="*/ 191893 h 191893"/>
              <a:gd name="connsiteX7" fmla="*/ 34651 w 150542"/>
              <a:gd name="connsiteY7" fmla="*/ 41655 h 191893"/>
              <a:gd name="connsiteX8" fmla="*/ 62098 w 150542"/>
              <a:gd name="connsiteY8" fmla="*/ 12384 h 191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542" h="191893">
                <a:moveTo>
                  <a:pt x="62098" y="12384"/>
                </a:moveTo>
                <a:cubicBezTo>
                  <a:pt x="79866" y="4849"/>
                  <a:pt x="89782" y="-1894"/>
                  <a:pt x="109216" y="486"/>
                </a:cubicBezTo>
                <a:cubicBezTo>
                  <a:pt x="114054" y="32929"/>
                  <a:pt x="70347" y="69656"/>
                  <a:pt x="62256" y="102020"/>
                </a:cubicBezTo>
                <a:lnTo>
                  <a:pt x="75265" y="111301"/>
                </a:lnTo>
                <a:cubicBezTo>
                  <a:pt x="102156" y="104796"/>
                  <a:pt x="125794" y="92739"/>
                  <a:pt x="150543" y="80682"/>
                </a:cubicBezTo>
                <a:cubicBezTo>
                  <a:pt x="147132" y="107414"/>
                  <a:pt x="129364" y="120582"/>
                  <a:pt x="109374" y="136288"/>
                </a:cubicBezTo>
                <a:cubicBezTo>
                  <a:pt x="78915" y="160085"/>
                  <a:pt x="38380" y="184437"/>
                  <a:pt x="146" y="191893"/>
                </a:cubicBezTo>
                <a:cubicBezTo>
                  <a:pt x="-2471" y="183882"/>
                  <a:pt x="30923" y="45859"/>
                  <a:pt x="34651" y="41655"/>
                </a:cubicBezTo>
                <a:cubicBezTo>
                  <a:pt x="47026" y="28090"/>
                  <a:pt x="53848" y="32850"/>
                  <a:pt x="62098" y="123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7D45D946-2555-E30E-592B-AF7F5C23344C}"/>
              </a:ext>
            </a:extLst>
          </p:cNvPr>
          <p:cNvSpPr/>
          <p:nvPr/>
        </p:nvSpPr>
        <p:spPr>
          <a:xfrm>
            <a:off x="9321684" y="152310"/>
            <a:ext cx="454347" cy="607061"/>
          </a:xfrm>
          <a:custGeom>
            <a:avLst/>
            <a:gdLst>
              <a:gd name="connsiteX0" fmla="*/ 326098 w 454347"/>
              <a:gd name="connsiteY0" fmla="*/ 0 h 607061"/>
              <a:gd name="connsiteX1" fmla="*/ 369567 w 454347"/>
              <a:gd name="connsiteY1" fmla="*/ 45928 h 607061"/>
              <a:gd name="connsiteX2" fmla="*/ 446035 w 454347"/>
              <a:gd name="connsiteY2" fmla="*/ 93602 h 607061"/>
              <a:gd name="connsiteX3" fmla="*/ 439848 w 454347"/>
              <a:gd name="connsiteY3" fmla="*/ 39265 h 607061"/>
              <a:gd name="connsiteX4" fmla="*/ 453650 w 454347"/>
              <a:gd name="connsiteY4" fmla="*/ 81148 h 607061"/>
              <a:gd name="connsiteX5" fmla="*/ 451191 w 454347"/>
              <a:gd name="connsiteY5" fmla="*/ 93602 h 607061"/>
              <a:gd name="connsiteX6" fmla="*/ 448098 w 454347"/>
              <a:gd name="connsiteY6" fmla="*/ 108752 h 607061"/>
              <a:gd name="connsiteX7" fmla="*/ 363777 w 454347"/>
              <a:gd name="connsiteY7" fmla="*/ 201005 h 607061"/>
              <a:gd name="connsiteX8" fmla="*/ 216315 w 454347"/>
              <a:gd name="connsiteY8" fmla="*/ 384480 h 607061"/>
              <a:gd name="connsiteX9" fmla="*/ 168483 w 454347"/>
              <a:gd name="connsiteY9" fmla="*/ 430091 h 607061"/>
              <a:gd name="connsiteX10" fmla="*/ 148493 w 454347"/>
              <a:gd name="connsiteY10" fmla="*/ 439055 h 607061"/>
              <a:gd name="connsiteX11" fmla="*/ 146431 w 454347"/>
              <a:gd name="connsiteY11" fmla="*/ 457854 h 607061"/>
              <a:gd name="connsiteX12" fmla="*/ 0 w 454347"/>
              <a:gd name="connsiteY12" fmla="*/ 607062 h 607061"/>
              <a:gd name="connsiteX13" fmla="*/ 17134 w 454347"/>
              <a:gd name="connsiteY13" fmla="*/ 576126 h 607061"/>
              <a:gd name="connsiteX14" fmla="*/ 27604 w 454347"/>
              <a:gd name="connsiteY14" fmla="*/ 447542 h 607061"/>
              <a:gd name="connsiteX15" fmla="*/ 66155 w 454347"/>
              <a:gd name="connsiteY15" fmla="*/ 176970 h 607061"/>
              <a:gd name="connsiteX16" fmla="*/ 73057 w 454347"/>
              <a:gd name="connsiteY16" fmla="*/ 176891 h 607061"/>
              <a:gd name="connsiteX17" fmla="*/ 145796 w 454347"/>
              <a:gd name="connsiteY17" fmla="*/ 184903 h 607061"/>
              <a:gd name="connsiteX18" fmla="*/ 147541 w 454347"/>
              <a:gd name="connsiteY18" fmla="*/ 175067 h 607061"/>
              <a:gd name="connsiteX19" fmla="*/ 135802 w 454347"/>
              <a:gd name="connsiteY19" fmla="*/ 161344 h 607061"/>
              <a:gd name="connsiteX20" fmla="*/ 136040 w 454347"/>
              <a:gd name="connsiteY20" fmla="*/ 157140 h 607061"/>
              <a:gd name="connsiteX21" fmla="*/ 79799 w 454347"/>
              <a:gd name="connsiteY21" fmla="*/ 79720 h 607061"/>
              <a:gd name="connsiteX22" fmla="*/ 153649 w 454347"/>
              <a:gd name="connsiteY22" fmla="*/ 124458 h 607061"/>
              <a:gd name="connsiteX23" fmla="*/ 270651 w 454347"/>
              <a:gd name="connsiteY23" fmla="*/ 207272 h 607061"/>
              <a:gd name="connsiteX24" fmla="*/ 278584 w 454347"/>
              <a:gd name="connsiteY24" fmla="*/ 200371 h 607061"/>
              <a:gd name="connsiteX25" fmla="*/ 211872 w 454347"/>
              <a:gd name="connsiteY25" fmla="*/ 45373 h 607061"/>
              <a:gd name="connsiteX26" fmla="*/ 319593 w 454347"/>
              <a:gd name="connsiteY26" fmla="*/ 70518 h 607061"/>
              <a:gd name="connsiteX27" fmla="*/ 326098 w 454347"/>
              <a:gd name="connsiteY27" fmla="*/ 0 h 607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54347" h="607061">
                <a:moveTo>
                  <a:pt x="326098" y="0"/>
                </a:moveTo>
                <a:cubicBezTo>
                  <a:pt x="343787" y="11185"/>
                  <a:pt x="354734" y="31253"/>
                  <a:pt x="369567" y="45928"/>
                </a:cubicBezTo>
                <a:cubicBezTo>
                  <a:pt x="389795" y="66076"/>
                  <a:pt x="416368" y="93443"/>
                  <a:pt x="446035" y="93602"/>
                </a:cubicBezTo>
                <a:cubicBezTo>
                  <a:pt x="454126" y="74961"/>
                  <a:pt x="445559" y="57589"/>
                  <a:pt x="439848" y="39265"/>
                </a:cubicBezTo>
                <a:cubicBezTo>
                  <a:pt x="451112" y="54178"/>
                  <a:pt x="456348" y="61396"/>
                  <a:pt x="453650" y="81148"/>
                </a:cubicBezTo>
                <a:cubicBezTo>
                  <a:pt x="453016" y="85352"/>
                  <a:pt x="452143" y="89477"/>
                  <a:pt x="451191" y="93602"/>
                </a:cubicBezTo>
                <a:cubicBezTo>
                  <a:pt x="450398" y="97488"/>
                  <a:pt x="449922" y="105579"/>
                  <a:pt x="448098" y="108752"/>
                </a:cubicBezTo>
                <a:cubicBezTo>
                  <a:pt x="430725" y="139847"/>
                  <a:pt x="387891" y="172528"/>
                  <a:pt x="363777" y="201005"/>
                </a:cubicBezTo>
                <a:cubicBezTo>
                  <a:pt x="313089" y="260895"/>
                  <a:pt x="268192" y="325702"/>
                  <a:pt x="216315" y="384480"/>
                </a:cubicBezTo>
                <a:cubicBezTo>
                  <a:pt x="202275" y="400424"/>
                  <a:pt x="186648" y="418748"/>
                  <a:pt x="168483" y="430091"/>
                </a:cubicBezTo>
                <a:cubicBezTo>
                  <a:pt x="162295" y="433978"/>
                  <a:pt x="155474" y="436754"/>
                  <a:pt x="148493" y="439055"/>
                </a:cubicBezTo>
                <a:cubicBezTo>
                  <a:pt x="148970" y="445877"/>
                  <a:pt x="149048" y="451350"/>
                  <a:pt x="146431" y="457854"/>
                </a:cubicBezTo>
                <a:cubicBezTo>
                  <a:pt x="127790" y="504338"/>
                  <a:pt x="44183" y="585248"/>
                  <a:pt x="0" y="607062"/>
                </a:cubicBezTo>
                <a:cubicBezTo>
                  <a:pt x="7932" y="597781"/>
                  <a:pt x="14278" y="588103"/>
                  <a:pt x="17134" y="576126"/>
                </a:cubicBezTo>
                <a:cubicBezTo>
                  <a:pt x="26811" y="535909"/>
                  <a:pt x="25224" y="488870"/>
                  <a:pt x="27604" y="447542"/>
                </a:cubicBezTo>
                <a:cubicBezTo>
                  <a:pt x="32522" y="361873"/>
                  <a:pt x="40058" y="258832"/>
                  <a:pt x="66155" y="176970"/>
                </a:cubicBezTo>
                <a:lnTo>
                  <a:pt x="73057" y="176891"/>
                </a:lnTo>
                <a:cubicBezTo>
                  <a:pt x="95902" y="181413"/>
                  <a:pt x="122713" y="189662"/>
                  <a:pt x="145796" y="184903"/>
                </a:cubicBezTo>
                <a:lnTo>
                  <a:pt x="147541" y="175067"/>
                </a:lnTo>
                <a:lnTo>
                  <a:pt x="135802" y="161344"/>
                </a:lnTo>
                <a:cubicBezTo>
                  <a:pt x="135881" y="159916"/>
                  <a:pt x="136040" y="158567"/>
                  <a:pt x="136040" y="157140"/>
                </a:cubicBezTo>
                <a:cubicBezTo>
                  <a:pt x="133818" y="126283"/>
                  <a:pt x="102327" y="97568"/>
                  <a:pt x="79799" y="79720"/>
                </a:cubicBezTo>
                <a:cubicBezTo>
                  <a:pt x="106055" y="89477"/>
                  <a:pt x="139054" y="98599"/>
                  <a:pt x="153649" y="124458"/>
                </a:cubicBezTo>
                <a:cubicBezTo>
                  <a:pt x="218932" y="130011"/>
                  <a:pt x="228293" y="168007"/>
                  <a:pt x="270651" y="207272"/>
                </a:cubicBezTo>
                <a:lnTo>
                  <a:pt x="278584" y="200371"/>
                </a:lnTo>
                <a:cubicBezTo>
                  <a:pt x="285644" y="148097"/>
                  <a:pt x="218932" y="96616"/>
                  <a:pt x="211872" y="45373"/>
                </a:cubicBezTo>
                <a:cubicBezTo>
                  <a:pt x="235908" y="31333"/>
                  <a:pt x="279297" y="82179"/>
                  <a:pt x="319593" y="70518"/>
                </a:cubicBezTo>
                <a:cubicBezTo>
                  <a:pt x="332999" y="48546"/>
                  <a:pt x="331413" y="24908"/>
                  <a:pt x="326098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66E57AD6-8652-93C7-4319-1916436AB689}"/>
              </a:ext>
            </a:extLst>
          </p:cNvPr>
          <p:cNvSpPr/>
          <p:nvPr/>
        </p:nvSpPr>
        <p:spPr>
          <a:xfrm>
            <a:off x="9321605" y="329122"/>
            <a:ext cx="151949" cy="430170"/>
          </a:xfrm>
          <a:custGeom>
            <a:avLst/>
            <a:gdLst>
              <a:gd name="connsiteX0" fmla="*/ 0 w 151949"/>
              <a:gd name="connsiteY0" fmla="*/ 430171 h 430170"/>
              <a:gd name="connsiteX1" fmla="*/ 17134 w 151949"/>
              <a:gd name="connsiteY1" fmla="*/ 399234 h 430170"/>
              <a:gd name="connsiteX2" fmla="*/ 27604 w 151949"/>
              <a:gd name="connsiteY2" fmla="*/ 270651 h 430170"/>
              <a:gd name="connsiteX3" fmla="*/ 66155 w 151949"/>
              <a:gd name="connsiteY3" fmla="*/ 79 h 430170"/>
              <a:gd name="connsiteX4" fmla="*/ 73057 w 151949"/>
              <a:gd name="connsiteY4" fmla="*/ 0 h 430170"/>
              <a:gd name="connsiteX5" fmla="*/ 151349 w 151949"/>
              <a:gd name="connsiteY5" fmla="*/ 254073 h 430170"/>
              <a:gd name="connsiteX6" fmla="*/ 148573 w 151949"/>
              <a:gd name="connsiteY6" fmla="*/ 262084 h 430170"/>
              <a:gd name="connsiteX7" fmla="*/ 146510 w 151949"/>
              <a:gd name="connsiteY7" fmla="*/ 280884 h 430170"/>
              <a:gd name="connsiteX8" fmla="*/ 0 w 151949"/>
              <a:gd name="connsiteY8" fmla="*/ 430171 h 430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949" h="430170">
                <a:moveTo>
                  <a:pt x="0" y="430171"/>
                </a:moveTo>
                <a:cubicBezTo>
                  <a:pt x="7932" y="420890"/>
                  <a:pt x="14278" y="411212"/>
                  <a:pt x="17134" y="399234"/>
                </a:cubicBezTo>
                <a:cubicBezTo>
                  <a:pt x="26811" y="359018"/>
                  <a:pt x="25224" y="311979"/>
                  <a:pt x="27604" y="270651"/>
                </a:cubicBezTo>
                <a:cubicBezTo>
                  <a:pt x="32522" y="184982"/>
                  <a:pt x="40058" y="81941"/>
                  <a:pt x="66155" y="79"/>
                </a:cubicBezTo>
                <a:lnTo>
                  <a:pt x="73057" y="0"/>
                </a:lnTo>
                <a:cubicBezTo>
                  <a:pt x="93443" y="31412"/>
                  <a:pt x="158885" y="222026"/>
                  <a:pt x="151349" y="254073"/>
                </a:cubicBezTo>
                <a:cubicBezTo>
                  <a:pt x="150476" y="257642"/>
                  <a:pt x="150001" y="258356"/>
                  <a:pt x="148573" y="262084"/>
                </a:cubicBezTo>
                <a:cubicBezTo>
                  <a:pt x="149049" y="268906"/>
                  <a:pt x="149127" y="274380"/>
                  <a:pt x="146510" y="280884"/>
                </a:cubicBezTo>
                <a:cubicBezTo>
                  <a:pt x="127790" y="327447"/>
                  <a:pt x="44183" y="408357"/>
                  <a:pt x="0" y="430171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523F1037-42A9-3422-D432-A34B414D519F}"/>
              </a:ext>
            </a:extLst>
          </p:cNvPr>
          <p:cNvSpPr/>
          <p:nvPr/>
        </p:nvSpPr>
        <p:spPr>
          <a:xfrm>
            <a:off x="9401324" y="232030"/>
            <a:ext cx="86225" cy="81623"/>
          </a:xfrm>
          <a:custGeom>
            <a:avLst/>
            <a:gdLst>
              <a:gd name="connsiteX0" fmla="*/ 0 w 86225"/>
              <a:gd name="connsiteY0" fmla="*/ 0 h 81623"/>
              <a:gd name="connsiteX1" fmla="*/ 73851 w 86225"/>
              <a:gd name="connsiteY1" fmla="*/ 44738 h 81623"/>
              <a:gd name="connsiteX2" fmla="*/ 86225 w 86225"/>
              <a:gd name="connsiteY2" fmla="*/ 59810 h 81623"/>
              <a:gd name="connsiteX3" fmla="*/ 82893 w 86225"/>
              <a:gd name="connsiteY3" fmla="*/ 70598 h 81623"/>
              <a:gd name="connsiteX4" fmla="*/ 56082 w 86225"/>
              <a:gd name="connsiteY4" fmla="*/ 81624 h 81623"/>
              <a:gd name="connsiteX5" fmla="*/ 56320 w 86225"/>
              <a:gd name="connsiteY5" fmla="*/ 77420 h 81623"/>
              <a:gd name="connsiteX6" fmla="*/ 0 w 86225"/>
              <a:gd name="connsiteY6" fmla="*/ 0 h 81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225" h="81623">
                <a:moveTo>
                  <a:pt x="0" y="0"/>
                </a:moveTo>
                <a:cubicBezTo>
                  <a:pt x="26256" y="9757"/>
                  <a:pt x="59255" y="18879"/>
                  <a:pt x="73851" y="44738"/>
                </a:cubicBezTo>
                <a:lnTo>
                  <a:pt x="86225" y="59810"/>
                </a:lnTo>
                <a:lnTo>
                  <a:pt x="82893" y="70598"/>
                </a:lnTo>
                <a:cubicBezTo>
                  <a:pt x="74089" y="74326"/>
                  <a:pt x="65125" y="78768"/>
                  <a:pt x="56082" y="81624"/>
                </a:cubicBezTo>
                <a:cubicBezTo>
                  <a:pt x="56162" y="80196"/>
                  <a:pt x="56320" y="78847"/>
                  <a:pt x="56320" y="77420"/>
                </a:cubicBezTo>
                <a:cubicBezTo>
                  <a:pt x="54020" y="46563"/>
                  <a:pt x="22608" y="1784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28B499B6-CC01-EBAF-8286-233E735A2EFF}"/>
              </a:ext>
            </a:extLst>
          </p:cNvPr>
          <p:cNvSpPr/>
          <p:nvPr/>
        </p:nvSpPr>
        <p:spPr>
          <a:xfrm>
            <a:off x="3224018" y="5205287"/>
            <a:ext cx="518616" cy="436437"/>
          </a:xfrm>
          <a:custGeom>
            <a:avLst/>
            <a:gdLst>
              <a:gd name="connsiteX0" fmla="*/ 351402 w 518616"/>
              <a:gd name="connsiteY0" fmla="*/ 0 h 436437"/>
              <a:gd name="connsiteX1" fmla="*/ 409309 w 518616"/>
              <a:gd name="connsiteY1" fmla="*/ 133581 h 436437"/>
              <a:gd name="connsiteX2" fmla="*/ 518616 w 518616"/>
              <a:gd name="connsiteY2" fmla="*/ 399552 h 436437"/>
              <a:gd name="connsiteX3" fmla="*/ 283581 w 518616"/>
              <a:gd name="connsiteY3" fmla="*/ 406294 h 436437"/>
              <a:gd name="connsiteX4" fmla="*/ 208620 w 518616"/>
              <a:gd name="connsiteY4" fmla="*/ 436437 h 436437"/>
              <a:gd name="connsiteX5" fmla="*/ 195691 w 518616"/>
              <a:gd name="connsiteY5" fmla="*/ 430567 h 436437"/>
              <a:gd name="connsiteX6" fmla="*/ 124934 w 518616"/>
              <a:gd name="connsiteY6" fmla="*/ 417875 h 436437"/>
              <a:gd name="connsiteX7" fmla="*/ 0 w 518616"/>
              <a:gd name="connsiteY7" fmla="*/ 346802 h 436437"/>
              <a:gd name="connsiteX8" fmla="*/ 284057 w 518616"/>
              <a:gd name="connsiteY8" fmla="*/ 171259 h 436437"/>
              <a:gd name="connsiteX9" fmla="*/ 351402 w 518616"/>
              <a:gd name="connsiteY9" fmla="*/ 0 h 43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8616" h="436437">
                <a:moveTo>
                  <a:pt x="351402" y="0"/>
                </a:moveTo>
                <a:cubicBezTo>
                  <a:pt x="376865" y="38710"/>
                  <a:pt x="392254" y="90270"/>
                  <a:pt x="409309" y="133581"/>
                </a:cubicBezTo>
                <a:cubicBezTo>
                  <a:pt x="444528" y="222740"/>
                  <a:pt x="477606" y="312772"/>
                  <a:pt x="518616" y="399552"/>
                </a:cubicBezTo>
                <a:cubicBezTo>
                  <a:pt x="453650" y="403280"/>
                  <a:pt x="338552" y="393682"/>
                  <a:pt x="283581" y="406294"/>
                </a:cubicBezTo>
                <a:cubicBezTo>
                  <a:pt x="258197" y="412085"/>
                  <a:pt x="232735" y="426363"/>
                  <a:pt x="208620" y="436437"/>
                </a:cubicBezTo>
                <a:lnTo>
                  <a:pt x="195691" y="430567"/>
                </a:lnTo>
                <a:cubicBezTo>
                  <a:pt x="172687" y="422793"/>
                  <a:pt x="148811" y="421286"/>
                  <a:pt x="124934" y="417875"/>
                </a:cubicBezTo>
                <a:cubicBezTo>
                  <a:pt x="64490" y="409229"/>
                  <a:pt x="36885" y="395982"/>
                  <a:pt x="0" y="346802"/>
                </a:cubicBezTo>
                <a:cubicBezTo>
                  <a:pt x="94236" y="292703"/>
                  <a:pt x="206241" y="248917"/>
                  <a:pt x="284057" y="171259"/>
                </a:cubicBezTo>
                <a:cubicBezTo>
                  <a:pt x="334824" y="120413"/>
                  <a:pt x="351244" y="70519"/>
                  <a:pt x="351402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9B542726-D477-0440-11B9-226102CCC501}"/>
              </a:ext>
            </a:extLst>
          </p:cNvPr>
          <p:cNvSpPr/>
          <p:nvPr/>
        </p:nvSpPr>
        <p:spPr>
          <a:xfrm>
            <a:off x="3738682" y="684649"/>
            <a:ext cx="526534" cy="319752"/>
          </a:xfrm>
          <a:custGeom>
            <a:avLst/>
            <a:gdLst>
              <a:gd name="connsiteX0" fmla="*/ 268812 w 526534"/>
              <a:gd name="connsiteY0" fmla="*/ 0 h 319752"/>
              <a:gd name="connsiteX1" fmla="*/ 319500 w 526534"/>
              <a:gd name="connsiteY1" fmla="*/ 166738 h 319752"/>
              <a:gd name="connsiteX2" fmla="*/ 343297 w 526534"/>
              <a:gd name="connsiteY2" fmla="*/ 22369 h 319752"/>
              <a:gd name="connsiteX3" fmla="*/ 453795 w 526534"/>
              <a:gd name="connsiteY3" fmla="*/ 98044 h 319752"/>
              <a:gd name="connsiteX4" fmla="*/ 424286 w 526534"/>
              <a:gd name="connsiteY4" fmla="*/ 3490 h 319752"/>
              <a:gd name="connsiteX5" fmla="*/ 526534 w 526534"/>
              <a:gd name="connsiteY5" fmla="*/ 76230 h 319752"/>
              <a:gd name="connsiteX6" fmla="*/ 504720 w 526534"/>
              <a:gd name="connsiteY6" fmla="*/ 112243 h 319752"/>
              <a:gd name="connsiteX7" fmla="*/ 455460 w 526534"/>
              <a:gd name="connsiteY7" fmla="*/ 175701 h 319752"/>
              <a:gd name="connsiteX8" fmla="*/ 375026 w 526534"/>
              <a:gd name="connsiteY8" fmla="*/ 120810 h 319752"/>
              <a:gd name="connsiteX9" fmla="*/ 406359 w 526534"/>
              <a:gd name="connsiteY9" fmla="*/ 219726 h 319752"/>
              <a:gd name="connsiteX10" fmla="*/ 299035 w 526534"/>
              <a:gd name="connsiteY10" fmla="*/ 319752 h 319752"/>
              <a:gd name="connsiteX11" fmla="*/ 6014 w 526534"/>
              <a:gd name="connsiteY11" fmla="*/ 112718 h 319752"/>
              <a:gd name="connsiteX12" fmla="*/ 3238 w 526534"/>
              <a:gd name="connsiteY12" fmla="*/ 76706 h 319752"/>
              <a:gd name="connsiteX13" fmla="*/ 98743 w 526534"/>
              <a:gd name="connsiteY13" fmla="*/ 1348 h 319752"/>
              <a:gd name="connsiteX14" fmla="*/ 83196 w 526534"/>
              <a:gd name="connsiteY14" fmla="*/ 94236 h 319752"/>
              <a:gd name="connsiteX15" fmla="*/ 174338 w 526534"/>
              <a:gd name="connsiteY15" fmla="*/ 12374 h 319752"/>
              <a:gd name="connsiteX16" fmla="*/ 209241 w 526534"/>
              <a:gd name="connsiteY16" fmla="*/ 190535 h 319752"/>
              <a:gd name="connsiteX17" fmla="*/ 268812 w 526534"/>
              <a:gd name="connsiteY17" fmla="*/ 0 h 319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26534" h="319752">
                <a:moveTo>
                  <a:pt x="268812" y="0"/>
                </a:moveTo>
                <a:cubicBezTo>
                  <a:pt x="285708" y="55526"/>
                  <a:pt x="303318" y="110973"/>
                  <a:pt x="319500" y="166738"/>
                </a:cubicBezTo>
                <a:cubicBezTo>
                  <a:pt x="331161" y="119064"/>
                  <a:pt x="337189" y="71074"/>
                  <a:pt x="343297" y="22369"/>
                </a:cubicBezTo>
                <a:cubicBezTo>
                  <a:pt x="380103" y="47594"/>
                  <a:pt x="416592" y="73533"/>
                  <a:pt x="453795" y="98044"/>
                </a:cubicBezTo>
                <a:cubicBezTo>
                  <a:pt x="443958" y="66552"/>
                  <a:pt x="433646" y="35140"/>
                  <a:pt x="424286" y="3490"/>
                </a:cubicBezTo>
                <a:cubicBezTo>
                  <a:pt x="457443" y="24908"/>
                  <a:pt x="500119" y="47118"/>
                  <a:pt x="526534" y="76230"/>
                </a:cubicBezTo>
                <a:cubicBezTo>
                  <a:pt x="526455" y="92650"/>
                  <a:pt x="516619" y="101217"/>
                  <a:pt x="504720" y="112243"/>
                </a:cubicBezTo>
                <a:cubicBezTo>
                  <a:pt x="481161" y="134136"/>
                  <a:pt x="469104" y="145241"/>
                  <a:pt x="455460" y="175701"/>
                </a:cubicBezTo>
                <a:cubicBezTo>
                  <a:pt x="425873" y="159599"/>
                  <a:pt x="401045" y="141989"/>
                  <a:pt x="375026" y="120810"/>
                </a:cubicBezTo>
                <a:cubicBezTo>
                  <a:pt x="392795" y="150556"/>
                  <a:pt x="416354" y="183158"/>
                  <a:pt x="406359" y="219726"/>
                </a:cubicBezTo>
                <a:cubicBezTo>
                  <a:pt x="394619" y="262719"/>
                  <a:pt x="333223" y="295480"/>
                  <a:pt x="299035" y="319752"/>
                </a:cubicBezTo>
                <a:cubicBezTo>
                  <a:pt x="204243" y="259467"/>
                  <a:pt x="57416" y="225040"/>
                  <a:pt x="6014" y="112718"/>
                </a:cubicBezTo>
                <a:cubicBezTo>
                  <a:pt x="-173" y="99234"/>
                  <a:pt x="-2394" y="90667"/>
                  <a:pt x="3238" y="76706"/>
                </a:cubicBezTo>
                <a:cubicBezTo>
                  <a:pt x="35126" y="51798"/>
                  <a:pt x="67728" y="27287"/>
                  <a:pt x="98743" y="1348"/>
                </a:cubicBezTo>
                <a:lnTo>
                  <a:pt x="83196" y="94236"/>
                </a:lnTo>
                <a:cubicBezTo>
                  <a:pt x="112863" y="66314"/>
                  <a:pt x="141974" y="37123"/>
                  <a:pt x="174338" y="12374"/>
                </a:cubicBezTo>
                <a:cubicBezTo>
                  <a:pt x="179018" y="74802"/>
                  <a:pt x="189727" y="131042"/>
                  <a:pt x="209241" y="190535"/>
                </a:cubicBezTo>
                <a:cubicBezTo>
                  <a:pt x="211144" y="107959"/>
                  <a:pt x="218204" y="65918"/>
                  <a:pt x="26881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624F9068-6C39-F8FD-714D-B2A1F16E93F0}"/>
              </a:ext>
            </a:extLst>
          </p:cNvPr>
          <p:cNvSpPr/>
          <p:nvPr/>
        </p:nvSpPr>
        <p:spPr>
          <a:xfrm>
            <a:off x="9595155" y="1873548"/>
            <a:ext cx="409264" cy="360194"/>
          </a:xfrm>
          <a:custGeom>
            <a:avLst/>
            <a:gdLst>
              <a:gd name="connsiteX0" fmla="*/ 77138 w 409264"/>
              <a:gd name="connsiteY0" fmla="*/ 115574 h 360194"/>
              <a:gd name="connsiteX1" fmla="*/ 193188 w 409264"/>
              <a:gd name="connsiteY1" fmla="*/ 0 h 360194"/>
              <a:gd name="connsiteX2" fmla="*/ 201438 w 409264"/>
              <a:gd name="connsiteY2" fmla="*/ 2459 h 360194"/>
              <a:gd name="connsiteX3" fmla="*/ 279095 w 409264"/>
              <a:gd name="connsiteY3" fmla="*/ 223771 h 360194"/>
              <a:gd name="connsiteX4" fmla="*/ 402443 w 409264"/>
              <a:gd name="connsiteY4" fmla="*/ 265257 h 360194"/>
              <a:gd name="connsiteX5" fmla="*/ 409264 w 409264"/>
              <a:gd name="connsiteY5" fmla="*/ 275014 h 360194"/>
              <a:gd name="connsiteX6" fmla="*/ 298132 w 409264"/>
              <a:gd name="connsiteY6" fmla="*/ 345215 h 360194"/>
              <a:gd name="connsiteX7" fmla="*/ 279253 w 409264"/>
              <a:gd name="connsiteY7" fmla="*/ 348864 h 360194"/>
              <a:gd name="connsiteX8" fmla="*/ 268227 w 409264"/>
              <a:gd name="connsiteY8" fmla="*/ 355448 h 360194"/>
              <a:gd name="connsiteX9" fmla="*/ 88719 w 409264"/>
              <a:gd name="connsiteY9" fmla="*/ 318721 h 360194"/>
              <a:gd name="connsiteX10" fmla="*/ 6064 w 409264"/>
              <a:gd name="connsiteY10" fmla="*/ 225358 h 360194"/>
              <a:gd name="connsiteX11" fmla="*/ 590 w 409264"/>
              <a:gd name="connsiteY11" fmla="*/ 224406 h 360194"/>
              <a:gd name="connsiteX12" fmla="*/ 75868 w 409264"/>
              <a:gd name="connsiteY12" fmla="*/ 121761 h 360194"/>
              <a:gd name="connsiteX13" fmla="*/ 77138 w 409264"/>
              <a:gd name="connsiteY13" fmla="*/ 115574 h 360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9264" h="360194">
                <a:moveTo>
                  <a:pt x="77138" y="115574"/>
                </a:moveTo>
                <a:cubicBezTo>
                  <a:pt x="111643" y="88049"/>
                  <a:pt x="166535" y="15230"/>
                  <a:pt x="193188" y="0"/>
                </a:cubicBezTo>
                <a:lnTo>
                  <a:pt x="201438" y="2459"/>
                </a:lnTo>
                <a:cubicBezTo>
                  <a:pt x="237609" y="79799"/>
                  <a:pt x="174864" y="151032"/>
                  <a:pt x="279095" y="223771"/>
                </a:cubicBezTo>
                <a:cubicBezTo>
                  <a:pt x="325420" y="224644"/>
                  <a:pt x="368492" y="230752"/>
                  <a:pt x="402443" y="265257"/>
                </a:cubicBezTo>
                <a:cubicBezTo>
                  <a:pt x="405536" y="268351"/>
                  <a:pt x="407440" y="271048"/>
                  <a:pt x="409264" y="275014"/>
                </a:cubicBezTo>
                <a:cubicBezTo>
                  <a:pt x="392131" y="303650"/>
                  <a:pt x="330259" y="336490"/>
                  <a:pt x="298132" y="345215"/>
                </a:cubicBezTo>
                <a:cubicBezTo>
                  <a:pt x="291946" y="346881"/>
                  <a:pt x="285600" y="347992"/>
                  <a:pt x="279253" y="348864"/>
                </a:cubicBezTo>
                <a:cubicBezTo>
                  <a:pt x="275684" y="351323"/>
                  <a:pt x="272193" y="353623"/>
                  <a:pt x="268227" y="355448"/>
                </a:cubicBezTo>
                <a:cubicBezTo>
                  <a:pt x="226900" y="374089"/>
                  <a:pt x="132030" y="332761"/>
                  <a:pt x="88719" y="318721"/>
                </a:cubicBezTo>
                <a:cubicBezTo>
                  <a:pt x="67063" y="298018"/>
                  <a:pt x="33351" y="231783"/>
                  <a:pt x="6064" y="225358"/>
                </a:cubicBezTo>
                <a:cubicBezTo>
                  <a:pt x="4240" y="224961"/>
                  <a:pt x="2416" y="224723"/>
                  <a:pt x="590" y="224406"/>
                </a:cubicBezTo>
                <a:cubicBezTo>
                  <a:pt x="-7342" y="189979"/>
                  <a:pt x="67143" y="154125"/>
                  <a:pt x="75868" y="121761"/>
                </a:cubicBezTo>
                <a:cubicBezTo>
                  <a:pt x="76344" y="119620"/>
                  <a:pt x="76662" y="117557"/>
                  <a:pt x="77138" y="11557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48D77341-B05E-08A4-D8F8-21010C5A9B9D}"/>
              </a:ext>
            </a:extLst>
          </p:cNvPr>
          <p:cNvSpPr/>
          <p:nvPr/>
        </p:nvSpPr>
        <p:spPr>
          <a:xfrm>
            <a:off x="9595076" y="1989122"/>
            <a:ext cx="118442" cy="202988"/>
          </a:xfrm>
          <a:custGeom>
            <a:avLst/>
            <a:gdLst>
              <a:gd name="connsiteX0" fmla="*/ 77217 w 118442"/>
              <a:gd name="connsiteY0" fmla="*/ 0 h 202988"/>
              <a:gd name="connsiteX1" fmla="*/ 105536 w 118442"/>
              <a:gd name="connsiteY1" fmla="*/ 36885 h 202988"/>
              <a:gd name="connsiteX2" fmla="*/ 108630 w 118442"/>
              <a:gd name="connsiteY2" fmla="*/ 193152 h 202988"/>
              <a:gd name="connsiteX3" fmla="*/ 88719 w 118442"/>
              <a:gd name="connsiteY3" fmla="*/ 202989 h 202988"/>
              <a:gd name="connsiteX4" fmla="*/ 6064 w 118442"/>
              <a:gd name="connsiteY4" fmla="*/ 109625 h 202988"/>
              <a:gd name="connsiteX5" fmla="*/ 590 w 118442"/>
              <a:gd name="connsiteY5" fmla="*/ 108673 h 202988"/>
              <a:gd name="connsiteX6" fmla="*/ 75869 w 118442"/>
              <a:gd name="connsiteY6" fmla="*/ 6029 h 202988"/>
              <a:gd name="connsiteX7" fmla="*/ 77217 w 118442"/>
              <a:gd name="connsiteY7" fmla="*/ 0 h 20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442" h="202988">
                <a:moveTo>
                  <a:pt x="77217" y="0"/>
                </a:moveTo>
                <a:cubicBezTo>
                  <a:pt x="96096" y="10788"/>
                  <a:pt x="100141" y="15547"/>
                  <a:pt x="105536" y="36885"/>
                </a:cubicBezTo>
                <a:cubicBezTo>
                  <a:pt x="114737" y="72581"/>
                  <a:pt x="127666" y="163565"/>
                  <a:pt x="108630" y="193152"/>
                </a:cubicBezTo>
                <a:cubicBezTo>
                  <a:pt x="103949" y="200450"/>
                  <a:pt x="96810" y="200609"/>
                  <a:pt x="88719" y="202989"/>
                </a:cubicBezTo>
                <a:cubicBezTo>
                  <a:pt x="67063" y="182285"/>
                  <a:pt x="33351" y="116050"/>
                  <a:pt x="6064" y="109625"/>
                </a:cubicBezTo>
                <a:cubicBezTo>
                  <a:pt x="4240" y="109228"/>
                  <a:pt x="2416" y="108990"/>
                  <a:pt x="590" y="108673"/>
                </a:cubicBezTo>
                <a:cubicBezTo>
                  <a:pt x="-7342" y="74247"/>
                  <a:pt x="67143" y="38393"/>
                  <a:pt x="75869" y="6029"/>
                </a:cubicBezTo>
                <a:cubicBezTo>
                  <a:pt x="76424" y="4046"/>
                  <a:pt x="76741" y="1983"/>
                  <a:pt x="772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E1522F0F-CC60-36DC-899B-4DE709497534}"/>
              </a:ext>
            </a:extLst>
          </p:cNvPr>
          <p:cNvSpPr/>
          <p:nvPr/>
        </p:nvSpPr>
        <p:spPr>
          <a:xfrm>
            <a:off x="9869388" y="2097319"/>
            <a:ext cx="134952" cy="125093"/>
          </a:xfrm>
          <a:custGeom>
            <a:avLst/>
            <a:gdLst>
              <a:gd name="connsiteX0" fmla="*/ 4783 w 134952"/>
              <a:gd name="connsiteY0" fmla="*/ 0 h 125093"/>
              <a:gd name="connsiteX1" fmla="*/ 128131 w 134952"/>
              <a:gd name="connsiteY1" fmla="*/ 41486 h 125093"/>
              <a:gd name="connsiteX2" fmla="*/ 134952 w 134952"/>
              <a:gd name="connsiteY2" fmla="*/ 51243 h 125093"/>
              <a:gd name="connsiteX3" fmla="*/ 23820 w 134952"/>
              <a:gd name="connsiteY3" fmla="*/ 121444 h 125093"/>
              <a:gd name="connsiteX4" fmla="*/ 4941 w 134952"/>
              <a:gd name="connsiteY4" fmla="*/ 125093 h 125093"/>
              <a:gd name="connsiteX5" fmla="*/ 4783 w 134952"/>
              <a:gd name="connsiteY5" fmla="*/ 0 h 125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952" h="125093">
                <a:moveTo>
                  <a:pt x="4783" y="0"/>
                </a:moveTo>
                <a:cubicBezTo>
                  <a:pt x="51108" y="873"/>
                  <a:pt x="94180" y="6980"/>
                  <a:pt x="128131" y="41486"/>
                </a:cubicBezTo>
                <a:cubicBezTo>
                  <a:pt x="131224" y="44580"/>
                  <a:pt x="133128" y="47277"/>
                  <a:pt x="134952" y="51243"/>
                </a:cubicBezTo>
                <a:cubicBezTo>
                  <a:pt x="117819" y="79879"/>
                  <a:pt x="55947" y="112718"/>
                  <a:pt x="23820" y="121444"/>
                </a:cubicBezTo>
                <a:cubicBezTo>
                  <a:pt x="17634" y="123110"/>
                  <a:pt x="11287" y="124220"/>
                  <a:pt x="4941" y="125093"/>
                </a:cubicBezTo>
                <a:cubicBezTo>
                  <a:pt x="-6163" y="99551"/>
                  <a:pt x="4941" y="30857"/>
                  <a:pt x="478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D049E897-865A-DC90-0F16-0F49B785B015}"/>
              </a:ext>
            </a:extLst>
          </p:cNvPr>
          <p:cNvSpPr/>
          <p:nvPr/>
        </p:nvSpPr>
        <p:spPr>
          <a:xfrm>
            <a:off x="9581437" y="2185923"/>
            <a:ext cx="304235" cy="450001"/>
          </a:xfrm>
          <a:custGeom>
            <a:avLst/>
            <a:gdLst>
              <a:gd name="connsiteX0" fmla="*/ 139719 w 304235"/>
              <a:gd name="connsiteY0" fmla="*/ 373851 h 450001"/>
              <a:gd name="connsiteX1" fmla="*/ 90617 w 304235"/>
              <a:gd name="connsiteY1" fmla="*/ 272158 h 450001"/>
              <a:gd name="connsiteX2" fmla="*/ 22399 w 304235"/>
              <a:gd name="connsiteY2" fmla="*/ 95585 h 450001"/>
              <a:gd name="connsiteX3" fmla="*/ 1855 w 304235"/>
              <a:gd name="connsiteY3" fmla="*/ 0 h 450001"/>
              <a:gd name="connsiteX4" fmla="*/ 8597 w 304235"/>
              <a:gd name="connsiteY4" fmla="*/ 793 h 450001"/>
              <a:gd name="connsiteX5" fmla="*/ 114098 w 304235"/>
              <a:gd name="connsiteY5" fmla="*/ 100820 h 450001"/>
              <a:gd name="connsiteX6" fmla="*/ 286785 w 304235"/>
              <a:gd name="connsiteY6" fmla="*/ 131359 h 450001"/>
              <a:gd name="connsiteX7" fmla="*/ 304236 w 304235"/>
              <a:gd name="connsiteY7" fmla="*/ 337838 h 450001"/>
              <a:gd name="connsiteX8" fmla="*/ 245854 w 304235"/>
              <a:gd name="connsiteY8" fmla="*/ 354813 h 450001"/>
              <a:gd name="connsiteX9" fmla="*/ 207857 w 304235"/>
              <a:gd name="connsiteY9" fmla="*/ 450001 h 450001"/>
              <a:gd name="connsiteX10" fmla="*/ 139719 w 304235"/>
              <a:gd name="connsiteY10" fmla="*/ 373851 h 450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4235" h="450001">
                <a:moveTo>
                  <a:pt x="139719" y="373851"/>
                </a:moveTo>
                <a:cubicBezTo>
                  <a:pt x="139719" y="346405"/>
                  <a:pt x="104341" y="297225"/>
                  <a:pt x="90617" y="272158"/>
                </a:cubicBezTo>
                <a:cubicBezTo>
                  <a:pt x="47307" y="193311"/>
                  <a:pt x="48894" y="176177"/>
                  <a:pt x="22399" y="95585"/>
                </a:cubicBezTo>
                <a:cubicBezTo>
                  <a:pt x="12246" y="64569"/>
                  <a:pt x="-5839" y="33792"/>
                  <a:pt x="1855" y="0"/>
                </a:cubicBezTo>
                <a:lnTo>
                  <a:pt x="8597" y="793"/>
                </a:lnTo>
                <a:cubicBezTo>
                  <a:pt x="38740" y="42755"/>
                  <a:pt x="90776" y="66790"/>
                  <a:pt x="114098" y="100820"/>
                </a:cubicBezTo>
                <a:cubicBezTo>
                  <a:pt x="168593" y="107959"/>
                  <a:pt x="232686" y="141433"/>
                  <a:pt x="286785" y="131359"/>
                </a:cubicBezTo>
                <a:cubicBezTo>
                  <a:pt x="310582" y="196960"/>
                  <a:pt x="292019" y="269620"/>
                  <a:pt x="304236" y="337838"/>
                </a:cubicBezTo>
                <a:cubicBezTo>
                  <a:pt x="283373" y="338711"/>
                  <a:pt x="261242" y="338314"/>
                  <a:pt x="245854" y="354813"/>
                </a:cubicBezTo>
                <a:cubicBezTo>
                  <a:pt x="224595" y="377579"/>
                  <a:pt x="225943" y="422080"/>
                  <a:pt x="207857" y="450001"/>
                </a:cubicBezTo>
                <a:cubicBezTo>
                  <a:pt x="203336" y="416844"/>
                  <a:pt x="164309" y="392492"/>
                  <a:pt x="139719" y="37385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3C003EFA-E378-2E77-F75F-95907AFEE586}"/>
              </a:ext>
            </a:extLst>
          </p:cNvPr>
          <p:cNvSpPr/>
          <p:nvPr/>
        </p:nvSpPr>
        <p:spPr>
          <a:xfrm>
            <a:off x="9581437" y="2185923"/>
            <a:ext cx="156286" cy="373851"/>
          </a:xfrm>
          <a:custGeom>
            <a:avLst/>
            <a:gdLst>
              <a:gd name="connsiteX0" fmla="*/ 139719 w 156286"/>
              <a:gd name="connsiteY0" fmla="*/ 373851 h 373851"/>
              <a:gd name="connsiteX1" fmla="*/ 90617 w 156286"/>
              <a:gd name="connsiteY1" fmla="*/ 272158 h 373851"/>
              <a:gd name="connsiteX2" fmla="*/ 22399 w 156286"/>
              <a:gd name="connsiteY2" fmla="*/ 95585 h 373851"/>
              <a:gd name="connsiteX3" fmla="*/ 1855 w 156286"/>
              <a:gd name="connsiteY3" fmla="*/ 0 h 373851"/>
              <a:gd name="connsiteX4" fmla="*/ 8597 w 156286"/>
              <a:gd name="connsiteY4" fmla="*/ 793 h 373851"/>
              <a:gd name="connsiteX5" fmla="*/ 114098 w 156286"/>
              <a:gd name="connsiteY5" fmla="*/ 100820 h 373851"/>
              <a:gd name="connsiteX6" fmla="*/ 155028 w 156286"/>
              <a:gd name="connsiteY6" fmla="*/ 318642 h 373851"/>
              <a:gd name="connsiteX7" fmla="*/ 149952 w 156286"/>
              <a:gd name="connsiteY7" fmla="*/ 369171 h 373851"/>
              <a:gd name="connsiteX8" fmla="*/ 139719 w 156286"/>
              <a:gd name="connsiteY8" fmla="*/ 373851 h 373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286" h="373851">
                <a:moveTo>
                  <a:pt x="139719" y="373851"/>
                </a:moveTo>
                <a:cubicBezTo>
                  <a:pt x="139719" y="346405"/>
                  <a:pt x="104341" y="297225"/>
                  <a:pt x="90617" y="272158"/>
                </a:cubicBezTo>
                <a:cubicBezTo>
                  <a:pt x="47307" y="193311"/>
                  <a:pt x="48894" y="176177"/>
                  <a:pt x="22399" y="95585"/>
                </a:cubicBezTo>
                <a:cubicBezTo>
                  <a:pt x="12246" y="64569"/>
                  <a:pt x="-5839" y="33792"/>
                  <a:pt x="1855" y="0"/>
                </a:cubicBezTo>
                <a:lnTo>
                  <a:pt x="8597" y="793"/>
                </a:lnTo>
                <a:cubicBezTo>
                  <a:pt x="38740" y="42755"/>
                  <a:pt x="90776" y="66790"/>
                  <a:pt x="114098" y="100820"/>
                </a:cubicBezTo>
                <a:cubicBezTo>
                  <a:pt x="148841" y="132232"/>
                  <a:pt x="152490" y="271841"/>
                  <a:pt x="155028" y="318642"/>
                </a:cubicBezTo>
                <a:cubicBezTo>
                  <a:pt x="156059" y="336093"/>
                  <a:pt x="158916" y="353941"/>
                  <a:pt x="149952" y="369171"/>
                </a:cubicBezTo>
                <a:lnTo>
                  <a:pt x="139719" y="373851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87BC13B8-97D5-AB09-5140-06F995F3EBFD}"/>
              </a:ext>
            </a:extLst>
          </p:cNvPr>
          <p:cNvSpPr/>
          <p:nvPr/>
        </p:nvSpPr>
        <p:spPr>
          <a:xfrm>
            <a:off x="6508322" y="154690"/>
            <a:ext cx="375971" cy="291751"/>
          </a:xfrm>
          <a:custGeom>
            <a:avLst/>
            <a:gdLst>
              <a:gd name="connsiteX0" fmla="*/ 247648 w 375971"/>
              <a:gd name="connsiteY0" fmla="*/ 0 h 291751"/>
              <a:gd name="connsiteX1" fmla="*/ 295877 w 375971"/>
              <a:gd name="connsiteY1" fmla="*/ 74167 h 291751"/>
              <a:gd name="connsiteX2" fmla="*/ 373613 w 375971"/>
              <a:gd name="connsiteY2" fmla="*/ 291751 h 291751"/>
              <a:gd name="connsiteX3" fmla="*/ 79403 w 375971"/>
              <a:gd name="connsiteY3" fmla="*/ 188552 h 291751"/>
              <a:gd name="connsiteX4" fmla="*/ 0 w 375971"/>
              <a:gd name="connsiteY4" fmla="*/ 141592 h 291751"/>
              <a:gd name="connsiteX5" fmla="*/ 91142 w 375971"/>
              <a:gd name="connsiteY5" fmla="*/ 4363 h 291751"/>
              <a:gd name="connsiteX6" fmla="*/ 106611 w 375971"/>
              <a:gd name="connsiteY6" fmla="*/ 51402 h 291751"/>
              <a:gd name="connsiteX7" fmla="*/ 141434 w 375971"/>
              <a:gd name="connsiteY7" fmla="*/ 88446 h 291751"/>
              <a:gd name="connsiteX8" fmla="*/ 152539 w 375971"/>
              <a:gd name="connsiteY8" fmla="*/ 81624 h 291751"/>
              <a:gd name="connsiteX9" fmla="*/ 162930 w 375971"/>
              <a:gd name="connsiteY9" fmla="*/ 17213 h 291751"/>
              <a:gd name="connsiteX10" fmla="*/ 208938 w 375971"/>
              <a:gd name="connsiteY10" fmla="*/ 80593 h 291751"/>
              <a:gd name="connsiteX11" fmla="*/ 245585 w 375971"/>
              <a:gd name="connsiteY11" fmla="*/ 95981 h 291751"/>
              <a:gd name="connsiteX12" fmla="*/ 254549 w 375971"/>
              <a:gd name="connsiteY12" fmla="*/ 83845 h 291751"/>
              <a:gd name="connsiteX13" fmla="*/ 247648 w 375971"/>
              <a:gd name="connsiteY13" fmla="*/ 0 h 291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5971" h="291751">
                <a:moveTo>
                  <a:pt x="247648" y="0"/>
                </a:moveTo>
                <a:cubicBezTo>
                  <a:pt x="268827" y="20069"/>
                  <a:pt x="282312" y="48546"/>
                  <a:pt x="295877" y="74167"/>
                </a:cubicBezTo>
                <a:cubicBezTo>
                  <a:pt x="320308" y="120492"/>
                  <a:pt x="389557" y="240191"/>
                  <a:pt x="373613" y="291751"/>
                </a:cubicBezTo>
                <a:cubicBezTo>
                  <a:pt x="270017" y="267002"/>
                  <a:pt x="175939" y="233845"/>
                  <a:pt x="79403" y="188552"/>
                </a:cubicBezTo>
                <a:lnTo>
                  <a:pt x="0" y="141592"/>
                </a:lnTo>
                <a:cubicBezTo>
                  <a:pt x="41089" y="98758"/>
                  <a:pt x="67742" y="58937"/>
                  <a:pt x="91142" y="4363"/>
                </a:cubicBezTo>
                <a:cubicBezTo>
                  <a:pt x="95347" y="20227"/>
                  <a:pt x="100185" y="36330"/>
                  <a:pt x="106611" y="51402"/>
                </a:cubicBezTo>
                <a:cubicBezTo>
                  <a:pt x="113829" y="68139"/>
                  <a:pt x="124697" y="81544"/>
                  <a:pt x="141434" y="88446"/>
                </a:cubicBezTo>
                <a:lnTo>
                  <a:pt x="152539" y="81624"/>
                </a:lnTo>
                <a:cubicBezTo>
                  <a:pt x="164834" y="61079"/>
                  <a:pt x="163089" y="40296"/>
                  <a:pt x="162930" y="17213"/>
                </a:cubicBezTo>
                <a:cubicBezTo>
                  <a:pt x="176415" y="38948"/>
                  <a:pt x="189900" y="63221"/>
                  <a:pt x="208938" y="80593"/>
                </a:cubicBezTo>
                <a:cubicBezTo>
                  <a:pt x="220519" y="91143"/>
                  <a:pt x="229721" y="96695"/>
                  <a:pt x="245585" y="95981"/>
                </a:cubicBezTo>
                <a:lnTo>
                  <a:pt x="254549" y="83845"/>
                </a:lnTo>
                <a:cubicBezTo>
                  <a:pt x="262164" y="56558"/>
                  <a:pt x="253121" y="27129"/>
                  <a:pt x="24764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A61579E0-7F04-D025-6734-87E18A3D81BF}"/>
              </a:ext>
            </a:extLst>
          </p:cNvPr>
          <p:cNvSpPr/>
          <p:nvPr/>
        </p:nvSpPr>
        <p:spPr>
          <a:xfrm>
            <a:off x="6468026" y="2032354"/>
            <a:ext cx="523692" cy="275172"/>
          </a:xfrm>
          <a:custGeom>
            <a:avLst/>
            <a:gdLst>
              <a:gd name="connsiteX0" fmla="*/ 450239 w 523692"/>
              <a:gd name="connsiteY0" fmla="*/ 1269 h 275172"/>
              <a:gd name="connsiteX1" fmla="*/ 472291 w 523692"/>
              <a:gd name="connsiteY1" fmla="*/ 79 h 275172"/>
              <a:gd name="connsiteX2" fmla="*/ 523692 w 523692"/>
              <a:gd name="connsiteY2" fmla="*/ 15388 h 275172"/>
              <a:gd name="connsiteX3" fmla="*/ 353306 w 523692"/>
              <a:gd name="connsiteY3" fmla="*/ 197436 h 275172"/>
              <a:gd name="connsiteX4" fmla="*/ 307616 w 523692"/>
              <a:gd name="connsiteY4" fmla="*/ 275172 h 275172"/>
              <a:gd name="connsiteX5" fmla="*/ 285643 w 523692"/>
              <a:gd name="connsiteY5" fmla="*/ 245743 h 275172"/>
              <a:gd name="connsiteX6" fmla="*/ 108990 w 523692"/>
              <a:gd name="connsiteY6" fmla="*/ 169751 h 275172"/>
              <a:gd name="connsiteX7" fmla="*/ 105817 w 523692"/>
              <a:gd name="connsiteY7" fmla="*/ 165230 h 275172"/>
              <a:gd name="connsiteX8" fmla="*/ 223295 w 523692"/>
              <a:gd name="connsiteY8" fmla="*/ 174273 h 275172"/>
              <a:gd name="connsiteX9" fmla="*/ 228689 w 523692"/>
              <a:gd name="connsiteY9" fmla="*/ 175463 h 275172"/>
              <a:gd name="connsiteX10" fmla="*/ 262322 w 523692"/>
              <a:gd name="connsiteY10" fmla="*/ 168403 h 275172"/>
              <a:gd name="connsiteX11" fmla="*/ 246061 w 523692"/>
              <a:gd name="connsiteY11" fmla="*/ 135008 h 275172"/>
              <a:gd name="connsiteX12" fmla="*/ 0 w 523692"/>
              <a:gd name="connsiteY12" fmla="*/ 82575 h 275172"/>
              <a:gd name="connsiteX13" fmla="*/ 107007 w 523692"/>
              <a:gd name="connsiteY13" fmla="*/ 28953 h 275172"/>
              <a:gd name="connsiteX14" fmla="*/ 289451 w 523692"/>
              <a:gd name="connsiteY14" fmla="*/ 58382 h 275172"/>
              <a:gd name="connsiteX15" fmla="*/ 450239 w 523692"/>
              <a:gd name="connsiteY15" fmla="*/ 1269 h 27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23692" h="275172">
                <a:moveTo>
                  <a:pt x="450239" y="1269"/>
                </a:moveTo>
                <a:cubicBezTo>
                  <a:pt x="457537" y="396"/>
                  <a:pt x="464914" y="238"/>
                  <a:pt x="472291" y="79"/>
                </a:cubicBezTo>
                <a:cubicBezTo>
                  <a:pt x="492677" y="-397"/>
                  <a:pt x="508542" y="872"/>
                  <a:pt x="523692" y="15388"/>
                </a:cubicBezTo>
                <a:cubicBezTo>
                  <a:pt x="519250" y="46721"/>
                  <a:pt x="383766" y="159915"/>
                  <a:pt x="353306" y="197436"/>
                </a:cubicBezTo>
                <a:cubicBezTo>
                  <a:pt x="334348" y="220836"/>
                  <a:pt x="321101" y="248361"/>
                  <a:pt x="307616" y="275172"/>
                </a:cubicBezTo>
                <a:cubicBezTo>
                  <a:pt x="301111" y="264781"/>
                  <a:pt x="293734" y="254945"/>
                  <a:pt x="285643" y="245743"/>
                </a:cubicBezTo>
                <a:cubicBezTo>
                  <a:pt x="240111" y="193549"/>
                  <a:pt x="176097" y="174352"/>
                  <a:pt x="108990" y="169751"/>
                </a:cubicBezTo>
                <a:lnTo>
                  <a:pt x="105817" y="165230"/>
                </a:lnTo>
                <a:cubicBezTo>
                  <a:pt x="128583" y="151983"/>
                  <a:pt x="195770" y="169434"/>
                  <a:pt x="223295" y="174273"/>
                </a:cubicBezTo>
                <a:cubicBezTo>
                  <a:pt x="225120" y="174670"/>
                  <a:pt x="226865" y="175225"/>
                  <a:pt x="228689" y="175463"/>
                </a:cubicBezTo>
                <a:cubicBezTo>
                  <a:pt x="243919" y="177525"/>
                  <a:pt x="250582" y="178001"/>
                  <a:pt x="262322" y="168403"/>
                </a:cubicBezTo>
                <a:cubicBezTo>
                  <a:pt x="260418" y="153014"/>
                  <a:pt x="257642" y="146351"/>
                  <a:pt x="246061" y="135008"/>
                </a:cubicBezTo>
                <a:cubicBezTo>
                  <a:pt x="182920" y="73374"/>
                  <a:pt x="80672" y="79561"/>
                  <a:pt x="0" y="82575"/>
                </a:cubicBezTo>
                <a:cubicBezTo>
                  <a:pt x="34585" y="61713"/>
                  <a:pt x="67980" y="40455"/>
                  <a:pt x="107007" y="28953"/>
                </a:cubicBezTo>
                <a:cubicBezTo>
                  <a:pt x="166976" y="43231"/>
                  <a:pt x="227261" y="59730"/>
                  <a:pt x="289451" y="58382"/>
                </a:cubicBezTo>
                <a:cubicBezTo>
                  <a:pt x="343232" y="57192"/>
                  <a:pt x="411450" y="41644"/>
                  <a:pt x="450239" y="126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DF6D6092-5380-B72F-58E6-662D9E1ACD4F}"/>
              </a:ext>
            </a:extLst>
          </p:cNvPr>
          <p:cNvSpPr/>
          <p:nvPr/>
        </p:nvSpPr>
        <p:spPr>
          <a:xfrm>
            <a:off x="1669518" y="5879853"/>
            <a:ext cx="313485" cy="275729"/>
          </a:xfrm>
          <a:custGeom>
            <a:avLst/>
            <a:gdLst>
              <a:gd name="connsiteX0" fmla="*/ 177288 w 313485"/>
              <a:gd name="connsiteY0" fmla="*/ 0 h 275729"/>
              <a:gd name="connsiteX1" fmla="*/ 313486 w 313485"/>
              <a:gd name="connsiteY1" fmla="*/ 55685 h 275729"/>
              <a:gd name="connsiteX2" fmla="*/ 312693 w 313485"/>
              <a:gd name="connsiteY2" fmla="*/ 205289 h 275729"/>
              <a:gd name="connsiteX3" fmla="*/ 107721 w 313485"/>
              <a:gd name="connsiteY3" fmla="*/ 252407 h 275729"/>
              <a:gd name="connsiteX4" fmla="*/ 17927 w 313485"/>
              <a:gd name="connsiteY4" fmla="*/ 275332 h 275729"/>
              <a:gd name="connsiteX5" fmla="*/ 0 w 313485"/>
              <a:gd name="connsiteY5" fmla="*/ 265813 h 275729"/>
              <a:gd name="connsiteX6" fmla="*/ 167055 w 313485"/>
              <a:gd name="connsiteY6" fmla="*/ 79958 h 275729"/>
              <a:gd name="connsiteX7" fmla="*/ 177288 w 313485"/>
              <a:gd name="connsiteY7" fmla="*/ 0 h 275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3485" h="275729">
                <a:moveTo>
                  <a:pt x="177288" y="0"/>
                </a:moveTo>
                <a:cubicBezTo>
                  <a:pt x="222026" y="20069"/>
                  <a:pt x="267954" y="37520"/>
                  <a:pt x="313486" y="55685"/>
                </a:cubicBezTo>
                <a:cubicBezTo>
                  <a:pt x="304919" y="107404"/>
                  <a:pt x="305316" y="153808"/>
                  <a:pt x="312693" y="205289"/>
                </a:cubicBezTo>
                <a:cubicBezTo>
                  <a:pt x="243364" y="218853"/>
                  <a:pt x="178398" y="244078"/>
                  <a:pt x="107721" y="252407"/>
                </a:cubicBezTo>
                <a:cubicBezTo>
                  <a:pt x="79641" y="263592"/>
                  <a:pt x="48863" y="278346"/>
                  <a:pt x="17927" y="275332"/>
                </a:cubicBezTo>
                <a:cubicBezTo>
                  <a:pt x="6504" y="274221"/>
                  <a:pt x="7139" y="274539"/>
                  <a:pt x="0" y="265813"/>
                </a:cubicBezTo>
                <a:cubicBezTo>
                  <a:pt x="6663" y="229404"/>
                  <a:pt x="132787" y="126600"/>
                  <a:pt x="167055" y="79958"/>
                </a:cubicBezTo>
                <a:cubicBezTo>
                  <a:pt x="168086" y="53306"/>
                  <a:pt x="173242" y="26494"/>
                  <a:pt x="177288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2C8D3EE8-62EC-4819-0759-1DADFA34FBFA}"/>
              </a:ext>
            </a:extLst>
          </p:cNvPr>
          <p:cNvSpPr/>
          <p:nvPr/>
        </p:nvSpPr>
        <p:spPr>
          <a:xfrm>
            <a:off x="9868302" y="2289651"/>
            <a:ext cx="217028" cy="282576"/>
          </a:xfrm>
          <a:custGeom>
            <a:avLst/>
            <a:gdLst>
              <a:gd name="connsiteX0" fmla="*/ 0 w 217028"/>
              <a:gd name="connsiteY0" fmla="*/ 27632 h 282576"/>
              <a:gd name="connsiteX1" fmla="*/ 147778 w 217028"/>
              <a:gd name="connsiteY1" fmla="*/ 3121 h 282576"/>
              <a:gd name="connsiteX2" fmla="*/ 156108 w 217028"/>
              <a:gd name="connsiteY2" fmla="*/ 159626 h 282576"/>
              <a:gd name="connsiteX3" fmla="*/ 216393 w 217028"/>
              <a:gd name="connsiteY3" fmla="*/ 278373 h 282576"/>
              <a:gd name="connsiteX4" fmla="*/ 217029 w 217028"/>
              <a:gd name="connsiteY4" fmla="*/ 282577 h 282576"/>
              <a:gd name="connsiteX5" fmla="*/ 17371 w 217028"/>
              <a:gd name="connsiteY5" fmla="*/ 234190 h 282576"/>
              <a:gd name="connsiteX6" fmla="*/ 0 w 217028"/>
              <a:gd name="connsiteY6" fmla="*/ 27632 h 282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028" h="282576">
                <a:moveTo>
                  <a:pt x="0" y="27632"/>
                </a:moveTo>
                <a:cubicBezTo>
                  <a:pt x="31571" y="21207"/>
                  <a:pt x="124458" y="-9809"/>
                  <a:pt x="147778" y="3121"/>
                </a:cubicBezTo>
                <a:cubicBezTo>
                  <a:pt x="145638" y="54681"/>
                  <a:pt x="139450" y="109731"/>
                  <a:pt x="156108" y="159626"/>
                </a:cubicBezTo>
                <a:cubicBezTo>
                  <a:pt x="170069" y="201191"/>
                  <a:pt x="211634" y="236014"/>
                  <a:pt x="216393" y="278373"/>
                </a:cubicBezTo>
                <a:cubicBezTo>
                  <a:pt x="216552" y="279801"/>
                  <a:pt x="216790" y="281149"/>
                  <a:pt x="217029" y="282577"/>
                </a:cubicBezTo>
                <a:cubicBezTo>
                  <a:pt x="164992" y="252434"/>
                  <a:pt x="77261" y="239504"/>
                  <a:pt x="17371" y="234190"/>
                </a:cubicBezTo>
                <a:cubicBezTo>
                  <a:pt x="5235" y="165892"/>
                  <a:pt x="23797" y="93311"/>
                  <a:pt x="0" y="27632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3C58A809-4E98-1DF2-B029-B0C3D7F23F3B}"/>
              </a:ext>
            </a:extLst>
          </p:cNvPr>
          <p:cNvSpPr/>
          <p:nvPr/>
        </p:nvSpPr>
        <p:spPr>
          <a:xfrm>
            <a:off x="7619643" y="50546"/>
            <a:ext cx="260101" cy="229951"/>
          </a:xfrm>
          <a:custGeom>
            <a:avLst/>
            <a:gdLst>
              <a:gd name="connsiteX0" fmla="*/ 0 w 260101"/>
              <a:gd name="connsiteY0" fmla="*/ 229951 h 229951"/>
              <a:gd name="connsiteX1" fmla="*/ 43628 w 260101"/>
              <a:gd name="connsiteY1" fmla="*/ 5228 h 229951"/>
              <a:gd name="connsiteX2" fmla="*/ 88049 w 260101"/>
              <a:gd name="connsiteY2" fmla="*/ 3721 h 229951"/>
              <a:gd name="connsiteX3" fmla="*/ 112639 w 260101"/>
              <a:gd name="connsiteY3" fmla="*/ 87566 h 229951"/>
              <a:gd name="connsiteX4" fmla="*/ 128266 w 260101"/>
              <a:gd name="connsiteY4" fmla="*/ 86772 h 229951"/>
              <a:gd name="connsiteX5" fmla="*/ 219884 w 260101"/>
              <a:gd name="connsiteY5" fmla="*/ 34736 h 229951"/>
              <a:gd name="connsiteX6" fmla="*/ 226389 w 260101"/>
              <a:gd name="connsiteY6" fmla="*/ 139364 h 229951"/>
              <a:gd name="connsiteX7" fmla="*/ 237335 w 260101"/>
              <a:gd name="connsiteY7" fmla="*/ 140395 h 229951"/>
              <a:gd name="connsiteX8" fmla="*/ 249551 w 260101"/>
              <a:gd name="connsiteY8" fmla="*/ 127862 h 229951"/>
              <a:gd name="connsiteX9" fmla="*/ 260101 w 260101"/>
              <a:gd name="connsiteY9" fmla="*/ 140712 h 229951"/>
              <a:gd name="connsiteX10" fmla="*/ 0 w 260101"/>
              <a:gd name="connsiteY10" fmla="*/ 229951 h 229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0101" h="229951">
                <a:moveTo>
                  <a:pt x="0" y="229951"/>
                </a:moveTo>
                <a:cubicBezTo>
                  <a:pt x="33078" y="179977"/>
                  <a:pt x="2617" y="40368"/>
                  <a:pt x="43628" y="5228"/>
                </a:cubicBezTo>
                <a:cubicBezTo>
                  <a:pt x="58620" y="-2863"/>
                  <a:pt x="72263" y="-87"/>
                  <a:pt x="88049" y="3721"/>
                </a:cubicBezTo>
                <a:cubicBezTo>
                  <a:pt x="138816" y="15937"/>
                  <a:pt x="96457" y="60358"/>
                  <a:pt x="112639" y="87566"/>
                </a:cubicBezTo>
                <a:cubicBezTo>
                  <a:pt x="117795" y="87804"/>
                  <a:pt x="123110" y="87804"/>
                  <a:pt x="128266" y="86772"/>
                </a:cubicBezTo>
                <a:cubicBezTo>
                  <a:pt x="158567" y="80823"/>
                  <a:pt x="202592" y="61627"/>
                  <a:pt x="219884" y="34736"/>
                </a:cubicBezTo>
                <a:cubicBezTo>
                  <a:pt x="231783" y="68369"/>
                  <a:pt x="208541" y="108348"/>
                  <a:pt x="226389" y="139364"/>
                </a:cubicBezTo>
                <a:lnTo>
                  <a:pt x="237335" y="140395"/>
                </a:lnTo>
                <a:lnTo>
                  <a:pt x="249551" y="127862"/>
                </a:lnTo>
                <a:lnTo>
                  <a:pt x="260101" y="140712"/>
                </a:lnTo>
                <a:cubicBezTo>
                  <a:pt x="236701" y="172442"/>
                  <a:pt x="45373" y="222177"/>
                  <a:pt x="0" y="22995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EA96EC57-0E62-A6B0-84A9-CF708CB30C7C}"/>
              </a:ext>
            </a:extLst>
          </p:cNvPr>
          <p:cNvSpPr/>
          <p:nvPr/>
        </p:nvSpPr>
        <p:spPr>
          <a:xfrm>
            <a:off x="4261171" y="292078"/>
            <a:ext cx="277017" cy="244396"/>
          </a:xfrm>
          <a:custGeom>
            <a:avLst/>
            <a:gdLst>
              <a:gd name="connsiteX0" fmla="*/ 106690 w 277017"/>
              <a:gd name="connsiteY0" fmla="*/ 0 h 244396"/>
              <a:gd name="connsiteX1" fmla="*/ 194342 w 277017"/>
              <a:gd name="connsiteY1" fmla="*/ 147621 h 244396"/>
              <a:gd name="connsiteX2" fmla="*/ 201719 w 277017"/>
              <a:gd name="connsiteY2" fmla="*/ 34188 h 244396"/>
              <a:gd name="connsiteX3" fmla="*/ 234876 w 277017"/>
              <a:gd name="connsiteY3" fmla="*/ 84638 h 244396"/>
              <a:gd name="connsiteX4" fmla="*/ 274142 w 277017"/>
              <a:gd name="connsiteY4" fmla="*/ 228689 h 244396"/>
              <a:gd name="connsiteX5" fmla="*/ 258991 w 277017"/>
              <a:gd name="connsiteY5" fmla="*/ 242888 h 244396"/>
              <a:gd name="connsiteX6" fmla="*/ 194580 w 277017"/>
              <a:gd name="connsiteY6" fmla="*/ 227103 h 244396"/>
              <a:gd name="connsiteX7" fmla="*/ 0 w 277017"/>
              <a:gd name="connsiteY7" fmla="*/ 103041 h 244396"/>
              <a:gd name="connsiteX8" fmla="*/ 14833 w 277017"/>
              <a:gd name="connsiteY8" fmla="*/ 32364 h 244396"/>
              <a:gd name="connsiteX9" fmla="*/ 53860 w 277017"/>
              <a:gd name="connsiteY9" fmla="*/ 109228 h 244396"/>
              <a:gd name="connsiteX10" fmla="*/ 83290 w 277017"/>
              <a:gd name="connsiteY10" fmla="*/ 76230 h 244396"/>
              <a:gd name="connsiteX11" fmla="*/ 98995 w 277017"/>
              <a:gd name="connsiteY11" fmla="*/ 89635 h 244396"/>
              <a:gd name="connsiteX12" fmla="*/ 106690 w 277017"/>
              <a:gd name="connsiteY12" fmla="*/ 0 h 244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7017" h="244396">
                <a:moveTo>
                  <a:pt x="106690" y="0"/>
                </a:moveTo>
                <a:cubicBezTo>
                  <a:pt x="132391" y="22766"/>
                  <a:pt x="168562" y="110894"/>
                  <a:pt x="194342" y="147621"/>
                </a:cubicBezTo>
                <a:cubicBezTo>
                  <a:pt x="199023" y="110021"/>
                  <a:pt x="199895" y="72026"/>
                  <a:pt x="201719" y="34188"/>
                </a:cubicBezTo>
                <a:cubicBezTo>
                  <a:pt x="213142" y="50688"/>
                  <a:pt x="224564" y="67346"/>
                  <a:pt x="234876" y="84638"/>
                </a:cubicBezTo>
                <a:cubicBezTo>
                  <a:pt x="259070" y="125014"/>
                  <a:pt x="285961" y="180540"/>
                  <a:pt x="274142" y="228689"/>
                </a:cubicBezTo>
                <a:cubicBezTo>
                  <a:pt x="269224" y="234876"/>
                  <a:pt x="266765" y="240270"/>
                  <a:pt x="258991" y="242888"/>
                </a:cubicBezTo>
                <a:cubicBezTo>
                  <a:pt x="240429" y="249075"/>
                  <a:pt x="211555" y="234718"/>
                  <a:pt x="194580" y="227103"/>
                </a:cubicBezTo>
                <a:cubicBezTo>
                  <a:pt x="128345" y="189186"/>
                  <a:pt x="64331" y="144289"/>
                  <a:pt x="0" y="103041"/>
                </a:cubicBezTo>
                <a:lnTo>
                  <a:pt x="14833" y="32364"/>
                </a:lnTo>
                <a:cubicBezTo>
                  <a:pt x="30143" y="57192"/>
                  <a:pt x="40058" y="83686"/>
                  <a:pt x="53860" y="109228"/>
                </a:cubicBezTo>
                <a:cubicBezTo>
                  <a:pt x="65204" y="109228"/>
                  <a:pt x="71391" y="82814"/>
                  <a:pt x="83290" y="76230"/>
                </a:cubicBezTo>
                <a:lnTo>
                  <a:pt x="98995" y="89635"/>
                </a:lnTo>
                <a:cubicBezTo>
                  <a:pt x="112084" y="70122"/>
                  <a:pt x="106452" y="23876"/>
                  <a:pt x="10669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2C3E564E-D212-FC0C-50A7-AA7BEEBECC86}"/>
              </a:ext>
            </a:extLst>
          </p:cNvPr>
          <p:cNvSpPr/>
          <p:nvPr/>
        </p:nvSpPr>
        <p:spPr>
          <a:xfrm>
            <a:off x="10385965" y="3596557"/>
            <a:ext cx="246933" cy="192014"/>
          </a:xfrm>
          <a:custGeom>
            <a:avLst/>
            <a:gdLst>
              <a:gd name="connsiteX0" fmla="*/ 0 w 246933"/>
              <a:gd name="connsiteY0" fmla="*/ 1956 h 192014"/>
              <a:gd name="connsiteX1" fmla="*/ 12375 w 246933"/>
              <a:gd name="connsiteY1" fmla="*/ 52 h 192014"/>
              <a:gd name="connsiteX2" fmla="*/ 246934 w 246933"/>
              <a:gd name="connsiteY2" fmla="*/ 124987 h 192014"/>
              <a:gd name="connsiteX3" fmla="*/ 192043 w 246933"/>
              <a:gd name="connsiteY3" fmla="*/ 138789 h 192014"/>
              <a:gd name="connsiteX4" fmla="*/ 36886 w 246933"/>
              <a:gd name="connsiteY4" fmla="*/ 192015 h 192014"/>
              <a:gd name="connsiteX5" fmla="*/ 44897 w 246933"/>
              <a:gd name="connsiteY5" fmla="*/ 159810 h 192014"/>
              <a:gd name="connsiteX6" fmla="*/ 0 w 246933"/>
              <a:gd name="connsiteY6" fmla="*/ 1956 h 19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6933" h="192014">
                <a:moveTo>
                  <a:pt x="0" y="1956"/>
                </a:moveTo>
                <a:cubicBezTo>
                  <a:pt x="4046" y="1084"/>
                  <a:pt x="8171" y="290"/>
                  <a:pt x="12375" y="52"/>
                </a:cubicBezTo>
                <a:cubicBezTo>
                  <a:pt x="60444" y="-2565"/>
                  <a:pt x="213698" y="93575"/>
                  <a:pt x="246934" y="124987"/>
                </a:cubicBezTo>
                <a:cubicBezTo>
                  <a:pt x="236781" y="135457"/>
                  <a:pt x="207193" y="136330"/>
                  <a:pt x="192043" y="138789"/>
                </a:cubicBezTo>
                <a:cubicBezTo>
                  <a:pt x="148097" y="164014"/>
                  <a:pt x="86224" y="178530"/>
                  <a:pt x="36886" y="192015"/>
                </a:cubicBezTo>
                <a:cubicBezTo>
                  <a:pt x="43232" y="182179"/>
                  <a:pt x="45056" y="171391"/>
                  <a:pt x="44897" y="159810"/>
                </a:cubicBezTo>
                <a:cubicBezTo>
                  <a:pt x="44342" y="114912"/>
                  <a:pt x="32840" y="34796"/>
                  <a:pt x="0" y="1956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3CCCECE4-9C1A-C6E0-15E8-1030BD1B9A85}"/>
              </a:ext>
            </a:extLst>
          </p:cNvPr>
          <p:cNvSpPr/>
          <p:nvPr/>
        </p:nvSpPr>
        <p:spPr>
          <a:xfrm>
            <a:off x="5279841" y="5468482"/>
            <a:ext cx="241698" cy="162454"/>
          </a:xfrm>
          <a:custGeom>
            <a:avLst/>
            <a:gdLst>
              <a:gd name="connsiteX0" fmla="*/ 110418 w 241698"/>
              <a:gd name="connsiteY0" fmla="*/ 0 h 162454"/>
              <a:gd name="connsiteX1" fmla="*/ 179747 w 241698"/>
              <a:gd name="connsiteY1" fmla="*/ 19355 h 162454"/>
              <a:gd name="connsiteX2" fmla="*/ 241699 w 241698"/>
              <a:gd name="connsiteY2" fmla="*/ 63776 h 162454"/>
              <a:gd name="connsiteX3" fmla="*/ 103200 w 241698"/>
              <a:gd name="connsiteY3" fmla="*/ 131994 h 162454"/>
              <a:gd name="connsiteX4" fmla="*/ 43628 w 241698"/>
              <a:gd name="connsiteY4" fmla="*/ 162455 h 162454"/>
              <a:gd name="connsiteX5" fmla="*/ 0 w 241698"/>
              <a:gd name="connsiteY5" fmla="*/ 74168 h 162454"/>
              <a:gd name="connsiteX6" fmla="*/ 110418 w 241698"/>
              <a:gd name="connsiteY6" fmla="*/ 0 h 162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698" h="162454">
                <a:moveTo>
                  <a:pt x="110418" y="0"/>
                </a:moveTo>
                <a:cubicBezTo>
                  <a:pt x="133343" y="1428"/>
                  <a:pt x="158647" y="10630"/>
                  <a:pt x="179747" y="19355"/>
                </a:cubicBezTo>
                <a:cubicBezTo>
                  <a:pt x="204020" y="29429"/>
                  <a:pt x="231148" y="38393"/>
                  <a:pt x="241699" y="63776"/>
                </a:cubicBezTo>
                <a:cubicBezTo>
                  <a:pt x="221471" y="96775"/>
                  <a:pt x="140165" y="117954"/>
                  <a:pt x="103200" y="131994"/>
                </a:cubicBezTo>
                <a:lnTo>
                  <a:pt x="43628" y="162455"/>
                </a:lnTo>
                <a:cubicBezTo>
                  <a:pt x="27287" y="134057"/>
                  <a:pt x="13961" y="103755"/>
                  <a:pt x="0" y="74168"/>
                </a:cubicBezTo>
                <a:cubicBezTo>
                  <a:pt x="35220" y="46563"/>
                  <a:pt x="72185" y="23242"/>
                  <a:pt x="11041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61E57E14-6F82-53E5-3148-4D9361D1D427}"/>
              </a:ext>
            </a:extLst>
          </p:cNvPr>
          <p:cNvSpPr/>
          <p:nvPr/>
        </p:nvSpPr>
        <p:spPr>
          <a:xfrm>
            <a:off x="4219447" y="497526"/>
            <a:ext cx="221946" cy="241625"/>
          </a:xfrm>
          <a:custGeom>
            <a:avLst/>
            <a:gdLst>
              <a:gd name="connsiteX0" fmla="*/ 0 w 221946"/>
              <a:gd name="connsiteY0" fmla="*/ 0 h 241625"/>
              <a:gd name="connsiteX1" fmla="*/ 109466 w 221946"/>
              <a:gd name="connsiteY1" fmla="*/ 11423 h 241625"/>
              <a:gd name="connsiteX2" fmla="*/ 221947 w 221946"/>
              <a:gd name="connsiteY2" fmla="*/ 128980 h 241625"/>
              <a:gd name="connsiteX3" fmla="*/ 188076 w 221946"/>
              <a:gd name="connsiteY3" fmla="*/ 139926 h 241625"/>
              <a:gd name="connsiteX4" fmla="*/ 108514 w 221946"/>
              <a:gd name="connsiteY4" fmla="*/ 232338 h 241625"/>
              <a:gd name="connsiteX5" fmla="*/ 75992 w 221946"/>
              <a:gd name="connsiteY5" fmla="*/ 241064 h 241625"/>
              <a:gd name="connsiteX6" fmla="*/ 18879 w 221946"/>
              <a:gd name="connsiteY6" fmla="*/ 185379 h 241625"/>
              <a:gd name="connsiteX7" fmla="*/ 32443 w 221946"/>
              <a:gd name="connsiteY7" fmla="*/ 168562 h 241625"/>
              <a:gd name="connsiteX8" fmla="*/ 154205 w 221946"/>
              <a:gd name="connsiteY8" fmla="*/ 176732 h 241625"/>
              <a:gd name="connsiteX9" fmla="*/ 17927 w 221946"/>
              <a:gd name="connsiteY9" fmla="*/ 92253 h 241625"/>
              <a:gd name="connsiteX10" fmla="*/ 166024 w 221946"/>
              <a:gd name="connsiteY10" fmla="*/ 100979 h 241625"/>
              <a:gd name="connsiteX11" fmla="*/ 0 w 221946"/>
              <a:gd name="connsiteY11" fmla="*/ 0 h 24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1946" h="241625">
                <a:moveTo>
                  <a:pt x="0" y="0"/>
                </a:moveTo>
                <a:lnTo>
                  <a:pt x="109466" y="11423"/>
                </a:lnTo>
                <a:cubicBezTo>
                  <a:pt x="136357" y="47753"/>
                  <a:pt x="211476" y="89556"/>
                  <a:pt x="221947" y="128980"/>
                </a:cubicBezTo>
                <a:cubicBezTo>
                  <a:pt x="213380" y="148017"/>
                  <a:pt x="202354" y="133422"/>
                  <a:pt x="188076" y="139926"/>
                </a:cubicBezTo>
                <a:cubicBezTo>
                  <a:pt x="178160" y="144448"/>
                  <a:pt x="138340" y="213856"/>
                  <a:pt x="108514" y="232338"/>
                </a:cubicBezTo>
                <a:cubicBezTo>
                  <a:pt x="100344" y="237415"/>
                  <a:pt x="85749" y="243523"/>
                  <a:pt x="75992" y="241064"/>
                </a:cubicBezTo>
                <a:cubicBezTo>
                  <a:pt x="47197" y="233687"/>
                  <a:pt x="33554" y="208858"/>
                  <a:pt x="18879" y="185379"/>
                </a:cubicBezTo>
                <a:cubicBezTo>
                  <a:pt x="21655" y="177446"/>
                  <a:pt x="26415" y="174035"/>
                  <a:pt x="32443" y="168562"/>
                </a:cubicBezTo>
                <a:cubicBezTo>
                  <a:pt x="70756" y="162296"/>
                  <a:pt x="115415" y="172766"/>
                  <a:pt x="154205" y="176732"/>
                </a:cubicBezTo>
                <a:cubicBezTo>
                  <a:pt x="113353" y="137547"/>
                  <a:pt x="68297" y="116605"/>
                  <a:pt x="17927" y="92253"/>
                </a:cubicBezTo>
                <a:cubicBezTo>
                  <a:pt x="67266" y="93046"/>
                  <a:pt x="116764" y="97568"/>
                  <a:pt x="166024" y="100979"/>
                </a:cubicBezTo>
                <a:cubicBezTo>
                  <a:pt x="114384" y="57906"/>
                  <a:pt x="60048" y="2958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714BFBC2-DFFC-8E7D-7D22-8D9A508F2970}"/>
              </a:ext>
            </a:extLst>
          </p:cNvPr>
          <p:cNvSpPr/>
          <p:nvPr/>
        </p:nvSpPr>
        <p:spPr>
          <a:xfrm>
            <a:off x="9953811" y="2784053"/>
            <a:ext cx="175542" cy="168451"/>
          </a:xfrm>
          <a:custGeom>
            <a:avLst/>
            <a:gdLst>
              <a:gd name="connsiteX0" fmla="*/ 0 w 175542"/>
              <a:gd name="connsiteY0" fmla="*/ 10201 h 168451"/>
              <a:gd name="connsiteX1" fmla="*/ 140403 w 175542"/>
              <a:gd name="connsiteY1" fmla="*/ 7425 h 168451"/>
              <a:gd name="connsiteX2" fmla="*/ 175543 w 175542"/>
              <a:gd name="connsiteY2" fmla="*/ 18213 h 168451"/>
              <a:gd name="connsiteX3" fmla="*/ 148415 w 175542"/>
              <a:gd name="connsiteY3" fmla="*/ 72153 h 168451"/>
              <a:gd name="connsiteX4" fmla="*/ 129297 w 175542"/>
              <a:gd name="connsiteY4" fmla="*/ 85321 h 168451"/>
              <a:gd name="connsiteX5" fmla="*/ 129536 w 175542"/>
              <a:gd name="connsiteY5" fmla="*/ 94046 h 168451"/>
              <a:gd name="connsiteX6" fmla="*/ 86224 w 175542"/>
              <a:gd name="connsiteY6" fmla="*/ 168451 h 168451"/>
              <a:gd name="connsiteX7" fmla="*/ 0 w 175542"/>
              <a:gd name="connsiteY7" fmla="*/ 10201 h 168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5542" h="168451">
                <a:moveTo>
                  <a:pt x="0" y="10201"/>
                </a:moveTo>
                <a:cubicBezTo>
                  <a:pt x="38155" y="6076"/>
                  <a:pt x="105580" y="-8836"/>
                  <a:pt x="140403" y="7425"/>
                </a:cubicBezTo>
                <a:cubicBezTo>
                  <a:pt x="157299" y="8139"/>
                  <a:pt x="162930" y="6076"/>
                  <a:pt x="175543" y="18213"/>
                </a:cubicBezTo>
                <a:cubicBezTo>
                  <a:pt x="175304" y="42169"/>
                  <a:pt x="165152" y="55574"/>
                  <a:pt x="148415" y="72153"/>
                </a:cubicBezTo>
                <a:cubicBezTo>
                  <a:pt x="142227" y="78261"/>
                  <a:pt x="137309" y="81989"/>
                  <a:pt x="129297" y="85321"/>
                </a:cubicBezTo>
                <a:cubicBezTo>
                  <a:pt x="129773" y="89128"/>
                  <a:pt x="129932" y="89683"/>
                  <a:pt x="129536" y="94046"/>
                </a:cubicBezTo>
                <a:cubicBezTo>
                  <a:pt x="126521" y="125617"/>
                  <a:pt x="109863" y="148779"/>
                  <a:pt x="86224" y="168451"/>
                </a:cubicBezTo>
                <a:cubicBezTo>
                  <a:pt x="84559" y="157505"/>
                  <a:pt x="10074" y="20196"/>
                  <a:pt x="0" y="1020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9B423E4A-BE2B-530F-777B-CF5E1F080A04}"/>
              </a:ext>
            </a:extLst>
          </p:cNvPr>
          <p:cNvSpPr/>
          <p:nvPr/>
        </p:nvSpPr>
        <p:spPr>
          <a:xfrm>
            <a:off x="10074279" y="2791478"/>
            <a:ext cx="54995" cy="77895"/>
          </a:xfrm>
          <a:custGeom>
            <a:avLst/>
            <a:gdLst>
              <a:gd name="connsiteX0" fmla="*/ 19855 w 54995"/>
              <a:gd name="connsiteY0" fmla="*/ 0 h 77895"/>
              <a:gd name="connsiteX1" fmla="*/ 54995 w 54995"/>
              <a:gd name="connsiteY1" fmla="*/ 10788 h 77895"/>
              <a:gd name="connsiteX2" fmla="*/ 27867 w 54995"/>
              <a:gd name="connsiteY2" fmla="*/ 64728 h 77895"/>
              <a:gd name="connsiteX3" fmla="*/ 8750 w 54995"/>
              <a:gd name="connsiteY3" fmla="*/ 77896 h 77895"/>
              <a:gd name="connsiteX4" fmla="*/ 1690 w 54995"/>
              <a:gd name="connsiteY4" fmla="*/ 18800 h 77895"/>
              <a:gd name="connsiteX5" fmla="*/ 19855 w 54995"/>
              <a:gd name="connsiteY5" fmla="*/ 0 h 77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995" h="77895">
                <a:moveTo>
                  <a:pt x="19855" y="0"/>
                </a:moveTo>
                <a:cubicBezTo>
                  <a:pt x="36751" y="714"/>
                  <a:pt x="42383" y="-1349"/>
                  <a:pt x="54995" y="10788"/>
                </a:cubicBezTo>
                <a:cubicBezTo>
                  <a:pt x="54758" y="34744"/>
                  <a:pt x="44604" y="48149"/>
                  <a:pt x="27867" y="64728"/>
                </a:cubicBezTo>
                <a:cubicBezTo>
                  <a:pt x="21680" y="70836"/>
                  <a:pt x="16762" y="74564"/>
                  <a:pt x="8750" y="77896"/>
                </a:cubicBezTo>
                <a:cubicBezTo>
                  <a:pt x="2246" y="63935"/>
                  <a:pt x="-2751" y="33316"/>
                  <a:pt x="1690" y="18800"/>
                </a:cubicBezTo>
                <a:cubicBezTo>
                  <a:pt x="5577" y="6346"/>
                  <a:pt x="9147" y="5711"/>
                  <a:pt x="1985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00E1E93B-33C6-2039-F946-E79C07C6AFD0}"/>
              </a:ext>
            </a:extLst>
          </p:cNvPr>
          <p:cNvSpPr/>
          <p:nvPr/>
        </p:nvSpPr>
        <p:spPr>
          <a:xfrm>
            <a:off x="8444605" y="4479003"/>
            <a:ext cx="229992" cy="148175"/>
          </a:xfrm>
          <a:custGeom>
            <a:avLst/>
            <a:gdLst>
              <a:gd name="connsiteX0" fmla="*/ 47673 w 229992"/>
              <a:gd name="connsiteY0" fmla="*/ 0 h 148175"/>
              <a:gd name="connsiteX1" fmla="*/ 220995 w 229992"/>
              <a:gd name="connsiteY1" fmla="*/ 101613 h 148175"/>
              <a:gd name="connsiteX2" fmla="*/ 229007 w 229992"/>
              <a:gd name="connsiteY2" fmla="*/ 131122 h 148175"/>
              <a:gd name="connsiteX3" fmla="*/ 188393 w 229992"/>
              <a:gd name="connsiteY3" fmla="*/ 148176 h 148175"/>
              <a:gd name="connsiteX4" fmla="*/ 0 w 229992"/>
              <a:gd name="connsiteY4" fmla="*/ 84004 h 148175"/>
              <a:gd name="connsiteX5" fmla="*/ 47673 w 229992"/>
              <a:gd name="connsiteY5" fmla="*/ 0 h 14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9992" h="148175">
                <a:moveTo>
                  <a:pt x="47673" y="0"/>
                </a:moveTo>
                <a:cubicBezTo>
                  <a:pt x="94633" y="7298"/>
                  <a:pt x="191487" y="64252"/>
                  <a:pt x="220995" y="101613"/>
                </a:cubicBezTo>
                <a:cubicBezTo>
                  <a:pt x="230355" y="113512"/>
                  <a:pt x="231148" y="116447"/>
                  <a:pt x="229007" y="131122"/>
                </a:cubicBezTo>
                <a:cubicBezTo>
                  <a:pt x="216633" y="143972"/>
                  <a:pt x="205209" y="145082"/>
                  <a:pt x="188393" y="148176"/>
                </a:cubicBezTo>
                <a:cubicBezTo>
                  <a:pt x="147463" y="106928"/>
                  <a:pt x="56558" y="91063"/>
                  <a:pt x="0" y="84004"/>
                </a:cubicBezTo>
                <a:cubicBezTo>
                  <a:pt x="26574" y="61158"/>
                  <a:pt x="35141" y="31650"/>
                  <a:pt x="47673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8ED03469-80D8-8EAC-1C5B-C42CC86D803A}"/>
              </a:ext>
            </a:extLst>
          </p:cNvPr>
          <p:cNvSpPr/>
          <p:nvPr/>
        </p:nvSpPr>
        <p:spPr>
          <a:xfrm>
            <a:off x="11590848" y="2491953"/>
            <a:ext cx="122079" cy="224564"/>
          </a:xfrm>
          <a:custGeom>
            <a:avLst/>
            <a:gdLst>
              <a:gd name="connsiteX0" fmla="*/ 25978 w 122079"/>
              <a:gd name="connsiteY0" fmla="*/ 0 h 224564"/>
              <a:gd name="connsiteX1" fmla="*/ 43508 w 122079"/>
              <a:gd name="connsiteY1" fmla="*/ 4442 h 224564"/>
              <a:gd name="connsiteX2" fmla="*/ 38035 w 122079"/>
              <a:gd name="connsiteY2" fmla="*/ 6346 h 224564"/>
              <a:gd name="connsiteX3" fmla="*/ 75158 w 122079"/>
              <a:gd name="connsiteY3" fmla="*/ 26177 h 224564"/>
              <a:gd name="connsiteX4" fmla="*/ 63339 w 122079"/>
              <a:gd name="connsiteY4" fmla="*/ 68932 h 224564"/>
              <a:gd name="connsiteX5" fmla="*/ 90468 w 122079"/>
              <a:gd name="connsiteY5" fmla="*/ 90349 h 224564"/>
              <a:gd name="connsiteX6" fmla="*/ 121245 w 122079"/>
              <a:gd name="connsiteY6" fmla="*/ 81068 h 224564"/>
              <a:gd name="connsiteX7" fmla="*/ 116010 w 122079"/>
              <a:gd name="connsiteY7" fmla="*/ 127314 h 224564"/>
              <a:gd name="connsiteX8" fmla="*/ 77379 w 122079"/>
              <a:gd name="connsiteY8" fmla="*/ 166738 h 224564"/>
              <a:gd name="connsiteX9" fmla="*/ 49378 w 122079"/>
              <a:gd name="connsiteY9" fmla="*/ 224564 h 224564"/>
              <a:gd name="connsiteX10" fmla="*/ 10589 w 122079"/>
              <a:gd name="connsiteY10" fmla="*/ 150159 h 224564"/>
              <a:gd name="connsiteX11" fmla="*/ 25978 w 122079"/>
              <a:gd name="connsiteY11" fmla="*/ 0 h 224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2079" h="224564">
                <a:moveTo>
                  <a:pt x="25978" y="0"/>
                </a:moveTo>
                <a:lnTo>
                  <a:pt x="43508" y="4442"/>
                </a:lnTo>
                <a:lnTo>
                  <a:pt x="38035" y="6346"/>
                </a:lnTo>
                <a:cubicBezTo>
                  <a:pt x="52234" y="11423"/>
                  <a:pt x="67305" y="13009"/>
                  <a:pt x="75158" y="26177"/>
                </a:cubicBezTo>
                <a:cubicBezTo>
                  <a:pt x="70875" y="40296"/>
                  <a:pt x="66909" y="54575"/>
                  <a:pt x="63339" y="68932"/>
                </a:cubicBezTo>
                <a:cubicBezTo>
                  <a:pt x="73492" y="81703"/>
                  <a:pt x="75237" y="85193"/>
                  <a:pt x="90468" y="90349"/>
                </a:cubicBezTo>
                <a:cubicBezTo>
                  <a:pt x="101097" y="84797"/>
                  <a:pt x="108950" y="79561"/>
                  <a:pt x="121245" y="81068"/>
                </a:cubicBezTo>
                <a:cubicBezTo>
                  <a:pt x="123625" y="95347"/>
                  <a:pt x="120611" y="113591"/>
                  <a:pt x="116010" y="127314"/>
                </a:cubicBezTo>
                <a:cubicBezTo>
                  <a:pt x="107918" y="151746"/>
                  <a:pt x="99511" y="156505"/>
                  <a:pt x="77379" y="166738"/>
                </a:cubicBezTo>
                <a:cubicBezTo>
                  <a:pt x="70716" y="186410"/>
                  <a:pt x="65481" y="210445"/>
                  <a:pt x="49378" y="224564"/>
                </a:cubicBezTo>
                <a:cubicBezTo>
                  <a:pt x="41684" y="198784"/>
                  <a:pt x="21060" y="175384"/>
                  <a:pt x="10589" y="150159"/>
                </a:cubicBezTo>
                <a:cubicBezTo>
                  <a:pt x="-12256" y="95664"/>
                  <a:pt x="6067" y="51322"/>
                  <a:pt x="2597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7FF09EF1-C9CC-2DC1-7F86-C2BF93B08FB5}"/>
              </a:ext>
            </a:extLst>
          </p:cNvPr>
          <p:cNvSpPr/>
          <p:nvPr/>
        </p:nvSpPr>
        <p:spPr>
          <a:xfrm>
            <a:off x="6303747" y="97419"/>
            <a:ext cx="218535" cy="153807"/>
          </a:xfrm>
          <a:custGeom>
            <a:avLst/>
            <a:gdLst>
              <a:gd name="connsiteX0" fmla="*/ 117478 w 218535"/>
              <a:gd name="connsiteY0" fmla="*/ 0 h 153807"/>
              <a:gd name="connsiteX1" fmla="*/ 135722 w 218535"/>
              <a:gd name="connsiteY1" fmla="*/ 5473 h 153807"/>
              <a:gd name="connsiteX2" fmla="*/ 123665 w 218535"/>
              <a:gd name="connsiteY2" fmla="*/ 55050 h 153807"/>
              <a:gd name="connsiteX3" fmla="*/ 128662 w 218535"/>
              <a:gd name="connsiteY3" fmla="*/ 81624 h 153807"/>
              <a:gd name="connsiteX4" fmla="*/ 218536 w 218535"/>
              <a:gd name="connsiteY4" fmla="*/ 46246 h 153807"/>
              <a:gd name="connsiteX5" fmla="*/ 144845 w 218535"/>
              <a:gd name="connsiteY5" fmla="*/ 153808 h 153807"/>
              <a:gd name="connsiteX6" fmla="*/ 0 w 218535"/>
              <a:gd name="connsiteY6" fmla="*/ 55130 h 153807"/>
              <a:gd name="connsiteX7" fmla="*/ 117478 w 218535"/>
              <a:gd name="connsiteY7" fmla="*/ 0 h 153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8535" h="153807">
                <a:moveTo>
                  <a:pt x="117478" y="0"/>
                </a:moveTo>
                <a:cubicBezTo>
                  <a:pt x="123586" y="1111"/>
                  <a:pt x="129773" y="3649"/>
                  <a:pt x="135722" y="5473"/>
                </a:cubicBezTo>
                <a:cubicBezTo>
                  <a:pt x="139768" y="25146"/>
                  <a:pt x="127631" y="36251"/>
                  <a:pt x="123665" y="55050"/>
                </a:cubicBezTo>
                <a:cubicBezTo>
                  <a:pt x="120968" y="67821"/>
                  <a:pt x="121920" y="70836"/>
                  <a:pt x="128662" y="81624"/>
                </a:cubicBezTo>
                <a:cubicBezTo>
                  <a:pt x="158171" y="88525"/>
                  <a:pt x="193628" y="61000"/>
                  <a:pt x="218536" y="46246"/>
                </a:cubicBezTo>
                <a:cubicBezTo>
                  <a:pt x="200767" y="91222"/>
                  <a:pt x="179033" y="120413"/>
                  <a:pt x="144845" y="153808"/>
                </a:cubicBezTo>
                <a:cubicBezTo>
                  <a:pt x="84717" y="142623"/>
                  <a:pt x="42279" y="95585"/>
                  <a:pt x="0" y="55130"/>
                </a:cubicBezTo>
                <a:cubicBezTo>
                  <a:pt x="40693" y="38868"/>
                  <a:pt x="79561" y="22290"/>
                  <a:pt x="11747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C2AA9485-D0BE-3CBA-7883-4BA7839BF849}"/>
              </a:ext>
            </a:extLst>
          </p:cNvPr>
          <p:cNvSpPr/>
          <p:nvPr/>
        </p:nvSpPr>
        <p:spPr>
          <a:xfrm>
            <a:off x="5972255" y="1885893"/>
            <a:ext cx="261291" cy="242282"/>
          </a:xfrm>
          <a:custGeom>
            <a:avLst/>
            <a:gdLst>
              <a:gd name="connsiteX0" fmla="*/ 0 w 261291"/>
              <a:gd name="connsiteY0" fmla="*/ 4313 h 242282"/>
              <a:gd name="connsiteX1" fmla="*/ 92253 w 261291"/>
              <a:gd name="connsiteY1" fmla="*/ 4551 h 242282"/>
              <a:gd name="connsiteX2" fmla="*/ 140878 w 261291"/>
              <a:gd name="connsiteY2" fmla="*/ 65233 h 242282"/>
              <a:gd name="connsiteX3" fmla="*/ 237415 w 261291"/>
              <a:gd name="connsiteY3" fmla="*/ 80860 h 242282"/>
              <a:gd name="connsiteX4" fmla="*/ 260181 w 261291"/>
              <a:gd name="connsiteY4" fmla="*/ 226735 h 242282"/>
              <a:gd name="connsiteX5" fmla="*/ 261291 w 261291"/>
              <a:gd name="connsiteY5" fmla="*/ 233081 h 242282"/>
              <a:gd name="connsiteX6" fmla="*/ 261291 w 261291"/>
              <a:gd name="connsiteY6" fmla="*/ 242283 h 242282"/>
              <a:gd name="connsiteX7" fmla="*/ 204178 w 261291"/>
              <a:gd name="connsiteY7" fmla="*/ 174065 h 242282"/>
              <a:gd name="connsiteX8" fmla="*/ 0 w 261291"/>
              <a:gd name="connsiteY8" fmla="*/ 4313 h 242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1291" h="242282">
                <a:moveTo>
                  <a:pt x="0" y="4313"/>
                </a:moveTo>
                <a:cubicBezTo>
                  <a:pt x="28953" y="1298"/>
                  <a:pt x="63855" y="-3778"/>
                  <a:pt x="92253" y="4551"/>
                </a:cubicBezTo>
                <a:cubicBezTo>
                  <a:pt x="125727" y="14307"/>
                  <a:pt x="125727" y="39374"/>
                  <a:pt x="140878" y="65233"/>
                </a:cubicBezTo>
                <a:cubicBezTo>
                  <a:pt x="172131" y="118856"/>
                  <a:pt x="196642" y="70548"/>
                  <a:pt x="237415" y="80860"/>
                </a:cubicBezTo>
                <a:cubicBezTo>
                  <a:pt x="267637" y="106084"/>
                  <a:pt x="253914" y="188264"/>
                  <a:pt x="260181" y="226735"/>
                </a:cubicBezTo>
                <a:lnTo>
                  <a:pt x="261291" y="233081"/>
                </a:lnTo>
                <a:lnTo>
                  <a:pt x="261291" y="242283"/>
                </a:lnTo>
                <a:cubicBezTo>
                  <a:pt x="243364" y="240934"/>
                  <a:pt x="215204" y="190405"/>
                  <a:pt x="204178" y="174065"/>
                </a:cubicBezTo>
                <a:cubicBezTo>
                  <a:pt x="147858" y="89823"/>
                  <a:pt x="90270" y="48892"/>
                  <a:pt x="0" y="431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3665748B-F63D-A216-7CEB-57A67E05150B}"/>
              </a:ext>
            </a:extLst>
          </p:cNvPr>
          <p:cNvSpPr/>
          <p:nvPr/>
        </p:nvSpPr>
        <p:spPr>
          <a:xfrm>
            <a:off x="1004392" y="5717875"/>
            <a:ext cx="109092" cy="253279"/>
          </a:xfrm>
          <a:custGeom>
            <a:avLst/>
            <a:gdLst>
              <a:gd name="connsiteX0" fmla="*/ 89953 w 109092"/>
              <a:gd name="connsiteY0" fmla="*/ 0 h 253279"/>
              <a:gd name="connsiteX1" fmla="*/ 99234 w 109092"/>
              <a:gd name="connsiteY1" fmla="*/ 9202 h 253279"/>
              <a:gd name="connsiteX2" fmla="*/ 95664 w 109092"/>
              <a:gd name="connsiteY2" fmla="*/ 253279 h 253279"/>
              <a:gd name="connsiteX3" fmla="*/ 72898 w 109092"/>
              <a:gd name="connsiteY3" fmla="*/ 206003 h 253279"/>
              <a:gd name="connsiteX4" fmla="*/ 0 w 109092"/>
              <a:gd name="connsiteY4" fmla="*/ 89080 h 253279"/>
              <a:gd name="connsiteX5" fmla="*/ 89953 w 109092"/>
              <a:gd name="connsiteY5" fmla="*/ 0 h 253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092" h="253279">
                <a:moveTo>
                  <a:pt x="89953" y="0"/>
                </a:moveTo>
                <a:lnTo>
                  <a:pt x="99234" y="9202"/>
                </a:lnTo>
                <a:cubicBezTo>
                  <a:pt x="118668" y="87097"/>
                  <a:pt x="104945" y="174591"/>
                  <a:pt x="95664" y="253279"/>
                </a:cubicBezTo>
                <a:cubicBezTo>
                  <a:pt x="85907" y="239001"/>
                  <a:pt x="79799" y="221868"/>
                  <a:pt x="72898" y="206003"/>
                </a:cubicBezTo>
                <a:cubicBezTo>
                  <a:pt x="53226" y="164438"/>
                  <a:pt x="26097" y="126680"/>
                  <a:pt x="0" y="89080"/>
                </a:cubicBezTo>
                <a:lnTo>
                  <a:pt x="89953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CE10C4D9-221A-7CB0-6FB6-B577F46F4B8C}"/>
              </a:ext>
            </a:extLst>
          </p:cNvPr>
          <p:cNvSpPr/>
          <p:nvPr/>
        </p:nvSpPr>
        <p:spPr>
          <a:xfrm>
            <a:off x="3861619" y="1279099"/>
            <a:ext cx="143982" cy="167610"/>
          </a:xfrm>
          <a:custGeom>
            <a:avLst/>
            <a:gdLst>
              <a:gd name="connsiteX0" fmla="*/ 0 w 143982"/>
              <a:gd name="connsiteY0" fmla="*/ 141037 h 167610"/>
              <a:gd name="connsiteX1" fmla="*/ 14675 w 143982"/>
              <a:gd name="connsiteY1" fmla="*/ 94553 h 167610"/>
              <a:gd name="connsiteX2" fmla="*/ 110815 w 143982"/>
              <a:gd name="connsiteY2" fmla="*/ 6980 h 167610"/>
              <a:gd name="connsiteX3" fmla="*/ 133739 w 143982"/>
              <a:gd name="connsiteY3" fmla="*/ 0 h 167610"/>
              <a:gd name="connsiteX4" fmla="*/ 143972 w 143982"/>
              <a:gd name="connsiteY4" fmla="*/ 23797 h 167610"/>
              <a:gd name="connsiteX5" fmla="*/ 111053 w 143982"/>
              <a:gd name="connsiteY5" fmla="*/ 167610 h 167610"/>
              <a:gd name="connsiteX6" fmla="*/ 0 w 143982"/>
              <a:gd name="connsiteY6" fmla="*/ 141037 h 167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982" h="167610">
                <a:moveTo>
                  <a:pt x="0" y="141037"/>
                </a:moveTo>
                <a:cubicBezTo>
                  <a:pt x="3649" y="126203"/>
                  <a:pt x="7060" y="107880"/>
                  <a:pt x="14675" y="94553"/>
                </a:cubicBezTo>
                <a:cubicBezTo>
                  <a:pt x="29825" y="67980"/>
                  <a:pt x="83686" y="22211"/>
                  <a:pt x="110815" y="6980"/>
                </a:cubicBezTo>
                <a:cubicBezTo>
                  <a:pt x="118747" y="2538"/>
                  <a:pt x="124775" y="873"/>
                  <a:pt x="133739" y="0"/>
                </a:cubicBezTo>
                <a:cubicBezTo>
                  <a:pt x="143179" y="9598"/>
                  <a:pt x="143734" y="10312"/>
                  <a:pt x="143972" y="23797"/>
                </a:cubicBezTo>
                <a:cubicBezTo>
                  <a:pt x="144606" y="70915"/>
                  <a:pt x="115336" y="120334"/>
                  <a:pt x="111053" y="167610"/>
                </a:cubicBezTo>
                <a:cubicBezTo>
                  <a:pt x="76864" y="149366"/>
                  <a:pt x="38075" y="143099"/>
                  <a:pt x="0" y="14103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3F198446-CD88-95BC-A9F4-06A15F92269E}"/>
              </a:ext>
            </a:extLst>
          </p:cNvPr>
          <p:cNvSpPr/>
          <p:nvPr/>
        </p:nvSpPr>
        <p:spPr>
          <a:xfrm>
            <a:off x="8716764" y="4229134"/>
            <a:ext cx="303332" cy="325781"/>
          </a:xfrm>
          <a:custGeom>
            <a:avLst/>
            <a:gdLst>
              <a:gd name="connsiteX0" fmla="*/ 276521 w 303332"/>
              <a:gd name="connsiteY0" fmla="*/ 0 h 325781"/>
              <a:gd name="connsiteX1" fmla="*/ 297938 w 303332"/>
              <a:gd name="connsiteY1" fmla="*/ 0 h 325781"/>
              <a:gd name="connsiteX2" fmla="*/ 303332 w 303332"/>
              <a:gd name="connsiteY2" fmla="*/ 8091 h 325781"/>
              <a:gd name="connsiteX3" fmla="*/ 185696 w 303332"/>
              <a:gd name="connsiteY3" fmla="*/ 105659 h 325781"/>
              <a:gd name="connsiteX4" fmla="*/ 6504 w 303332"/>
              <a:gd name="connsiteY4" fmla="*/ 324274 h 325781"/>
              <a:gd name="connsiteX5" fmla="*/ 0 w 303332"/>
              <a:gd name="connsiteY5" fmla="*/ 325781 h 325781"/>
              <a:gd name="connsiteX6" fmla="*/ 190614 w 303332"/>
              <a:gd name="connsiteY6" fmla="*/ 57668 h 325781"/>
              <a:gd name="connsiteX7" fmla="*/ 274617 w 303332"/>
              <a:gd name="connsiteY7" fmla="*/ 2062 h 325781"/>
              <a:gd name="connsiteX8" fmla="*/ 276521 w 303332"/>
              <a:gd name="connsiteY8" fmla="*/ 0 h 32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3332" h="325781">
                <a:moveTo>
                  <a:pt x="276521" y="0"/>
                </a:moveTo>
                <a:lnTo>
                  <a:pt x="297938" y="0"/>
                </a:lnTo>
                <a:lnTo>
                  <a:pt x="303332" y="8091"/>
                </a:lnTo>
                <a:cubicBezTo>
                  <a:pt x="287388" y="50053"/>
                  <a:pt x="219488" y="78133"/>
                  <a:pt x="185696" y="105659"/>
                </a:cubicBezTo>
                <a:cubicBezTo>
                  <a:pt x="119144" y="159837"/>
                  <a:pt x="67504" y="289530"/>
                  <a:pt x="6504" y="324274"/>
                </a:cubicBezTo>
                <a:cubicBezTo>
                  <a:pt x="4284" y="326416"/>
                  <a:pt x="6029" y="325067"/>
                  <a:pt x="0" y="325781"/>
                </a:cubicBezTo>
                <a:cubicBezTo>
                  <a:pt x="24590" y="247330"/>
                  <a:pt x="128345" y="110339"/>
                  <a:pt x="190614" y="57668"/>
                </a:cubicBezTo>
                <a:cubicBezTo>
                  <a:pt x="216077" y="36171"/>
                  <a:pt x="251772" y="25066"/>
                  <a:pt x="274617" y="2062"/>
                </a:cubicBezTo>
                <a:cubicBezTo>
                  <a:pt x="275252" y="1428"/>
                  <a:pt x="275887" y="714"/>
                  <a:pt x="276521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84D6F30C-4A50-50B2-F67D-5649EFA9A5EB}"/>
              </a:ext>
            </a:extLst>
          </p:cNvPr>
          <p:cNvSpPr/>
          <p:nvPr/>
        </p:nvSpPr>
        <p:spPr>
          <a:xfrm>
            <a:off x="1258147" y="6158696"/>
            <a:ext cx="291751" cy="63935"/>
          </a:xfrm>
          <a:custGeom>
            <a:avLst/>
            <a:gdLst>
              <a:gd name="connsiteX0" fmla="*/ 157457 w 291751"/>
              <a:gd name="connsiteY0" fmla="*/ 2834 h 63935"/>
              <a:gd name="connsiteX1" fmla="*/ 205844 w 291751"/>
              <a:gd name="connsiteY1" fmla="*/ 217 h 63935"/>
              <a:gd name="connsiteX2" fmla="*/ 291751 w 291751"/>
              <a:gd name="connsiteY2" fmla="*/ 18064 h 63935"/>
              <a:gd name="connsiteX3" fmla="*/ 288658 w 291751"/>
              <a:gd name="connsiteY3" fmla="*/ 30597 h 63935"/>
              <a:gd name="connsiteX4" fmla="*/ 132391 w 291751"/>
              <a:gd name="connsiteY4" fmla="*/ 45986 h 63935"/>
              <a:gd name="connsiteX5" fmla="*/ 41169 w 291751"/>
              <a:gd name="connsiteY5" fmla="*/ 63120 h 63935"/>
              <a:gd name="connsiteX6" fmla="*/ 0 w 291751"/>
              <a:gd name="connsiteY6" fmla="*/ 57805 h 63935"/>
              <a:gd name="connsiteX7" fmla="*/ 157457 w 291751"/>
              <a:gd name="connsiteY7" fmla="*/ 2834 h 63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1751" h="63935">
                <a:moveTo>
                  <a:pt x="157457" y="2834"/>
                </a:moveTo>
                <a:cubicBezTo>
                  <a:pt x="173560" y="1406"/>
                  <a:pt x="189741" y="534"/>
                  <a:pt x="205844" y="217"/>
                </a:cubicBezTo>
                <a:cubicBezTo>
                  <a:pt x="232576" y="-101"/>
                  <a:pt x="271127" y="-2242"/>
                  <a:pt x="291751" y="18064"/>
                </a:cubicBezTo>
                <a:cubicBezTo>
                  <a:pt x="291434" y="23141"/>
                  <a:pt x="292703" y="27107"/>
                  <a:pt x="288658" y="30597"/>
                </a:cubicBezTo>
                <a:cubicBezTo>
                  <a:pt x="251614" y="62644"/>
                  <a:pt x="177208" y="49714"/>
                  <a:pt x="132391" y="45986"/>
                </a:cubicBezTo>
                <a:cubicBezTo>
                  <a:pt x="102724" y="53522"/>
                  <a:pt x="71708" y="60899"/>
                  <a:pt x="41169" y="63120"/>
                </a:cubicBezTo>
                <a:cubicBezTo>
                  <a:pt x="28794" y="63992"/>
                  <a:pt x="9598" y="65817"/>
                  <a:pt x="0" y="57805"/>
                </a:cubicBezTo>
                <a:cubicBezTo>
                  <a:pt x="31809" y="21872"/>
                  <a:pt x="110815" y="9894"/>
                  <a:pt x="157457" y="283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4630DD9D-D64A-C992-17CC-F24B651C83C6}"/>
              </a:ext>
            </a:extLst>
          </p:cNvPr>
          <p:cNvSpPr/>
          <p:nvPr/>
        </p:nvSpPr>
        <p:spPr>
          <a:xfrm>
            <a:off x="11384487" y="1287745"/>
            <a:ext cx="288023" cy="111925"/>
          </a:xfrm>
          <a:custGeom>
            <a:avLst/>
            <a:gdLst>
              <a:gd name="connsiteX0" fmla="*/ 0 w 288023"/>
              <a:gd name="connsiteY0" fmla="*/ 76309 h 111925"/>
              <a:gd name="connsiteX1" fmla="*/ 42835 w 288023"/>
              <a:gd name="connsiteY1" fmla="*/ 60682 h 111925"/>
              <a:gd name="connsiteX2" fmla="*/ 71312 w 288023"/>
              <a:gd name="connsiteY2" fmla="*/ 10550 h 111925"/>
              <a:gd name="connsiteX3" fmla="*/ 106770 w 288023"/>
              <a:gd name="connsiteY3" fmla="*/ 48467 h 111925"/>
              <a:gd name="connsiteX4" fmla="*/ 113909 w 288023"/>
              <a:gd name="connsiteY4" fmla="*/ 43628 h 111925"/>
              <a:gd name="connsiteX5" fmla="*/ 112640 w 288023"/>
              <a:gd name="connsiteY5" fmla="*/ 16737 h 111925"/>
              <a:gd name="connsiteX6" fmla="*/ 128028 w 288023"/>
              <a:gd name="connsiteY6" fmla="*/ 0 h 111925"/>
              <a:gd name="connsiteX7" fmla="*/ 137706 w 288023"/>
              <a:gd name="connsiteY7" fmla="*/ 635 h 111925"/>
              <a:gd name="connsiteX8" fmla="*/ 154839 w 288023"/>
              <a:gd name="connsiteY8" fmla="*/ 38710 h 111925"/>
              <a:gd name="connsiteX9" fmla="*/ 278188 w 288023"/>
              <a:gd name="connsiteY9" fmla="*/ 92174 h 111925"/>
              <a:gd name="connsiteX10" fmla="*/ 288024 w 288023"/>
              <a:gd name="connsiteY10" fmla="*/ 111925 h 111925"/>
              <a:gd name="connsiteX11" fmla="*/ 185617 w 288023"/>
              <a:gd name="connsiteY11" fmla="*/ 72740 h 111925"/>
              <a:gd name="connsiteX12" fmla="*/ 55051 w 288023"/>
              <a:gd name="connsiteY12" fmla="*/ 95981 h 111925"/>
              <a:gd name="connsiteX13" fmla="*/ 51957 w 288023"/>
              <a:gd name="connsiteY13" fmla="*/ 95585 h 111925"/>
              <a:gd name="connsiteX14" fmla="*/ 46960 w 288023"/>
              <a:gd name="connsiteY14" fmla="*/ 94871 h 111925"/>
              <a:gd name="connsiteX15" fmla="*/ 0 w 288023"/>
              <a:gd name="connsiteY15" fmla="*/ 76309 h 11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8023" h="111925">
                <a:moveTo>
                  <a:pt x="0" y="76309"/>
                </a:moveTo>
                <a:cubicBezTo>
                  <a:pt x="14833" y="65521"/>
                  <a:pt x="25066" y="63062"/>
                  <a:pt x="42835" y="60682"/>
                </a:cubicBezTo>
                <a:cubicBezTo>
                  <a:pt x="59335" y="49180"/>
                  <a:pt x="64253" y="28636"/>
                  <a:pt x="71312" y="10550"/>
                </a:cubicBezTo>
                <a:cubicBezTo>
                  <a:pt x="84004" y="22528"/>
                  <a:pt x="91222" y="41645"/>
                  <a:pt x="106770" y="48467"/>
                </a:cubicBezTo>
                <a:lnTo>
                  <a:pt x="113909" y="43628"/>
                </a:lnTo>
                <a:cubicBezTo>
                  <a:pt x="112640" y="34347"/>
                  <a:pt x="111926" y="26177"/>
                  <a:pt x="112640" y="16737"/>
                </a:cubicBezTo>
                <a:lnTo>
                  <a:pt x="128028" y="0"/>
                </a:lnTo>
                <a:lnTo>
                  <a:pt x="137706" y="635"/>
                </a:lnTo>
                <a:cubicBezTo>
                  <a:pt x="144290" y="13088"/>
                  <a:pt x="149763" y="25621"/>
                  <a:pt x="154839" y="38710"/>
                </a:cubicBezTo>
                <a:cubicBezTo>
                  <a:pt x="201243" y="49736"/>
                  <a:pt x="250266" y="46563"/>
                  <a:pt x="278188" y="92174"/>
                </a:cubicBezTo>
                <a:cubicBezTo>
                  <a:pt x="281995" y="98440"/>
                  <a:pt x="285089" y="105183"/>
                  <a:pt x="288024" y="111925"/>
                </a:cubicBezTo>
                <a:cubicBezTo>
                  <a:pt x="255025" y="95902"/>
                  <a:pt x="220202" y="84717"/>
                  <a:pt x="185617" y="72740"/>
                </a:cubicBezTo>
                <a:cubicBezTo>
                  <a:pt x="142068" y="81544"/>
                  <a:pt x="97886" y="83290"/>
                  <a:pt x="55051" y="95981"/>
                </a:cubicBezTo>
                <a:lnTo>
                  <a:pt x="51957" y="95585"/>
                </a:lnTo>
                <a:cubicBezTo>
                  <a:pt x="50292" y="95347"/>
                  <a:pt x="48625" y="95109"/>
                  <a:pt x="46960" y="94871"/>
                </a:cubicBezTo>
                <a:cubicBezTo>
                  <a:pt x="25622" y="92491"/>
                  <a:pt x="16896" y="91222"/>
                  <a:pt x="0" y="7630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383DABE6-09BF-A63B-1A14-2557796B6DEF}"/>
              </a:ext>
            </a:extLst>
          </p:cNvPr>
          <p:cNvSpPr/>
          <p:nvPr/>
        </p:nvSpPr>
        <p:spPr>
          <a:xfrm>
            <a:off x="5071459" y="5595082"/>
            <a:ext cx="177763" cy="100691"/>
          </a:xfrm>
          <a:custGeom>
            <a:avLst/>
            <a:gdLst>
              <a:gd name="connsiteX0" fmla="*/ 122792 w 177763"/>
              <a:gd name="connsiteY0" fmla="*/ 0 h 100691"/>
              <a:gd name="connsiteX1" fmla="*/ 177763 w 177763"/>
              <a:gd name="connsiteY1" fmla="*/ 71312 h 100691"/>
              <a:gd name="connsiteX2" fmla="*/ 49339 w 177763"/>
              <a:gd name="connsiteY2" fmla="*/ 100423 h 100691"/>
              <a:gd name="connsiteX3" fmla="*/ 3887 w 177763"/>
              <a:gd name="connsiteY3" fmla="*/ 93522 h 100691"/>
              <a:gd name="connsiteX4" fmla="*/ 0 w 177763"/>
              <a:gd name="connsiteY4" fmla="*/ 83448 h 100691"/>
              <a:gd name="connsiteX5" fmla="*/ 122792 w 177763"/>
              <a:gd name="connsiteY5" fmla="*/ 0 h 100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763" h="100691">
                <a:moveTo>
                  <a:pt x="122792" y="0"/>
                </a:moveTo>
                <a:cubicBezTo>
                  <a:pt x="146113" y="19117"/>
                  <a:pt x="161423" y="46404"/>
                  <a:pt x="177763" y="71312"/>
                </a:cubicBezTo>
                <a:cubicBezTo>
                  <a:pt x="129931" y="98916"/>
                  <a:pt x="102882" y="101772"/>
                  <a:pt x="49339" y="100423"/>
                </a:cubicBezTo>
                <a:cubicBezTo>
                  <a:pt x="32364" y="100741"/>
                  <a:pt x="19831" y="100503"/>
                  <a:pt x="3887" y="93522"/>
                </a:cubicBezTo>
                <a:lnTo>
                  <a:pt x="0" y="83448"/>
                </a:lnTo>
                <a:cubicBezTo>
                  <a:pt x="18561" y="46483"/>
                  <a:pt x="87573" y="19117"/>
                  <a:pt x="122792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6" name="Freeform: Shape 155" hidden="1">
            <a:extLst>
              <a:ext uri="{FF2B5EF4-FFF2-40B4-BE49-F238E27FC236}">
                <a16:creationId xmlns:a16="http://schemas.microsoft.com/office/drawing/2014/main" id="{76007ADD-5D9D-4154-D3F4-0C015EAD6FBF}"/>
              </a:ext>
            </a:extLst>
          </p:cNvPr>
          <p:cNvSpPr/>
          <p:nvPr/>
        </p:nvSpPr>
        <p:spPr>
          <a:xfrm>
            <a:off x="7042010" y="5280227"/>
            <a:ext cx="247826" cy="149386"/>
          </a:xfrm>
          <a:custGeom>
            <a:avLst/>
            <a:gdLst>
              <a:gd name="connsiteX0" fmla="*/ 167848 w 247826"/>
              <a:gd name="connsiteY0" fmla="*/ 1845 h 149386"/>
              <a:gd name="connsiteX1" fmla="*/ 171973 w 247826"/>
              <a:gd name="connsiteY1" fmla="*/ 1052 h 149386"/>
              <a:gd name="connsiteX2" fmla="*/ 178398 w 247826"/>
              <a:gd name="connsiteY2" fmla="*/ 417 h 149386"/>
              <a:gd name="connsiteX3" fmla="*/ 196484 w 247826"/>
              <a:gd name="connsiteY3" fmla="*/ 1766 h 149386"/>
              <a:gd name="connsiteX4" fmla="*/ 244395 w 247826"/>
              <a:gd name="connsiteY4" fmla="*/ 42379 h 149386"/>
              <a:gd name="connsiteX5" fmla="*/ 244157 w 247826"/>
              <a:gd name="connsiteY5" fmla="*/ 65462 h 149386"/>
              <a:gd name="connsiteX6" fmla="*/ 203623 w 247826"/>
              <a:gd name="connsiteY6" fmla="*/ 46187 h 149386"/>
              <a:gd name="connsiteX7" fmla="*/ 190297 w 247826"/>
              <a:gd name="connsiteY7" fmla="*/ 85452 h 149386"/>
              <a:gd name="connsiteX8" fmla="*/ 142703 w 247826"/>
              <a:gd name="connsiteY8" fmla="*/ 73554 h 149386"/>
              <a:gd name="connsiteX9" fmla="*/ 132867 w 247826"/>
              <a:gd name="connsiteY9" fmla="*/ 83786 h 149386"/>
              <a:gd name="connsiteX10" fmla="*/ 100582 w 247826"/>
              <a:gd name="connsiteY10" fmla="*/ 109011 h 149386"/>
              <a:gd name="connsiteX11" fmla="*/ 0 w 247826"/>
              <a:gd name="connsiteY11" fmla="*/ 149387 h 149386"/>
              <a:gd name="connsiteX12" fmla="*/ 167848 w 247826"/>
              <a:gd name="connsiteY12" fmla="*/ 1845 h 14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7826" h="149386">
                <a:moveTo>
                  <a:pt x="167848" y="1845"/>
                </a:moveTo>
                <a:cubicBezTo>
                  <a:pt x="169276" y="1607"/>
                  <a:pt x="170625" y="1290"/>
                  <a:pt x="171973" y="1052"/>
                </a:cubicBezTo>
                <a:cubicBezTo>
                  <a:pt x="174115" y="814"/>
                  <a:pt x="176256" y="655"/>
                  <a:pt x="178398" y="417"/>
                </a:cubicBezTo>
                <a:cubicBezTo>
                  <a:pt x="184823" y="-218"/>
                  <a:pt x="190217" y="-376"/>
                  <a:pt x="196484" y="1766"/>
                </a:cubicBezTo>
                <a:cubicBezTo>
                  <a:pt x="212745" y="7160"/>
                  <a:pt x="237415" y="27149"/>
                  <a:pt x="244395" y="42379"/>
                </a:cubicBezTo>
                <a:cubicBezTo>
                  <a:pt x="249393" y="53247"/>
                  <a:pt x="248599" y="54595"/>
                  <a:pt x="244157" y="65462"/>
                </a:cubicBezTo>
                <a:cubicBezTo>
                  <a:pt x="225833" y="64114"/>
                  <a:pt x="218536" y="56419"/>
                  <a:pt x="203623" y="46187"/>
                </a:cubicBezTo>
                <a:cubicBezTo>
                  <a:pt x="192121" y="52136"/>
                  <a:pt x="198705" y="71174"/>
                  <a:pt x="190297" y="85452"/>
                </a:cubicBezTo>
                <a:cubicBezTo>
                  <a:pt x="173480" y="88625"/>
                  <a:pt x="158488" y="79503"/>
                  <a:pt x="142703" y="73554"/>
                </a:cubicBezTo>
                <a:cubicBezTo>
                  <a:pt x="138419" y="76647"/>
                  <a:pt x="135484" y="79185"/>
                  <a:pt x="132867" y="83786"/>
                </a:cubicBezTo>
                <a:cubicBezTo>
                  <a:pt x="124617" y="98302"/>
                  <a:pt x="115019" y="102110"/>
                  <a:pt x="100582" y="109011"/>
                </a:cubicBezTo>
                <a:cubicBezTo>
                  <a:pt x="89159" y="129397"/>
                  <a:pt x="22925" y="142882"/>
                  <a:pt x="0" y="149387"/>
                </a:cubicBezTo>
                <a:cubicBezTo>
                  <a:pt x="14754" y="142486"/>
                  <a:pt x="163485" y="10571"/>
                  <a:pt x="167848" y="184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99761DD8-F730-D8DD-B58C-187299A90024}"/>
              </a:ext>
            </a:extLst>
          </p:cNvPr>
          <p:cNvSpPr/>
          <p:nvPr/>
        </p:nvSpPr>
        <p:spPr>
          <a:xfrm>
            <a:off x="10439192" y="3810119"/>
            <a:ext cx="264225" cy="89548"/>
          </a:xfrm>
          <a:custGeom>
            <a:avLst/>
            <a:gdLst>
              <a:gd name="connsiteX0" fmla="*/ 149604 w 264225"/>
              <a:gd name="connsiteY0" fmla="*/ 2568 h 89548"/>
              <a:gd name="connsiteX1" fmla="*/ 264226 w 264225"/>
              <a:gd name="connsiteY1" fmla="*/ 29 h 89548"/>
              <a:gd name="connsiteX2" fmla="*/ 92490 w 264225"/>
              <a:gd name="connsiteY2" fmla="*/ 67930 h 89548"/>
              <a:gd name="connsiteX3" fmla="*/ 59254 w 264225"/>
              <a:gd name="connsiteY3" fmla="*/ 89506 h 89548"/>
              <a:gd name="connsiteX4" fmla="*/ 3728 w 264225"/>
              <a:gd name="connsiteY4" fmla="*/ 30648 h 89548"/>
              <a:gd name="connsiteX5" fmla="*/ 0 w 264225"/>
              <a:gd name="connsiteY5" fmla="*/ 27872 h 89548"/>
              <a:gd name="connsiteX6" fmla="*/ 149604 w 264225"/>
              <a:gd name="connsiteY6" fmla="*/ 2568 h 8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225" h="89548">
                <a:moveTo>
                  <a:pt x="149604" y="2568"/>
                </a:moveTo>
                <a:cubicBezTo>
                  <a:pt x="187600" y="-843"/>
                  <a:pt x="226151" y="188"/>
                  <a:pt x="264226" y="29"/>
                </a:cubicBezTo>
                <a:cubicBezTo>
                  <a:pt x="230831" y="35249"/>
                  <a:pt x="140006" y="53097"/>
                  <a:pt x="92490" y="67930"/>
                </a:cubicBezTo>
                <a:cubicBezTo>
                  <a:pt x="85827" y="75545"/>
                  <a:pt x="69646" y="88475"/>
                  <a:pt x="59254" y="89506"/>
                </a:cubicBezTo>
                <a:cubicBezTo>
                  <a:pt x="42597" y="91172"/>
                  <a:pt x="19990" y="43181"/>
                  <a:pt x="3728" y="30648"/>
                </a:cubicBezTo>
                <a:cubicBezTo>
                  <a:pt x="2459" y="29696"/>
                  <a:pt x="1190" y="28824"/>
                  <a:pt x="0" y="27872"/>
                </a:cubicBezTo>
                <a:cubicBezTo>
                  <a:pt x="50529" y="22478"/>
                  <a:pt x="99868" y="12642"/>
                  <a:pt x="149604" y="2568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73399C29-8F58-5901-4FEB-75F41527C76C}"/>
              </a:ext>
            </a:extLst>
          </p:cNvPr>
          <p:cNvSpPr/>
          <p:nvPr/>
        </p:nvSpPr>
        <p:spPr>
          <a:xfrm>
            <a:off x="11365904" y="3246714"/>
            <a:ext cx="190318" cy="147304"/>
          </a:xfrm>
          <a:custGeom>
            <a:avLst/>
            <a:gdLst>
              <a:gd name="connsiteX0" fmla="*/ 118768 w 190318"/>
              <a:gd name="connsiteY0" fmla="*/ 794 h 147304"/>
              <a:gd name="connsiteX1" fmla="*/ 155416 w 190318"/>
              <a:gd name="connsiteY1" fmla="*/ 4126 h 147304"/>
              <a:gd name="connsiteX2" fmla="*/ 190318 w 190318"/>
              <a:gd name="connsiteY2" fmla="*/ 44977 h 147304"/>
              <a:gd name="connsiteX3" fmla="*/ 125035 w 190318"/>
              <a:gd name="connsiteY3" fmla="*/ 39821 h 147304"/>
              <a:gd name="connsiteX4" fmla="*/ 122180 w 190318"/>
              <a:gd name="connsiteY4" fmla="*/ 104311 h 147304"/>
              <a:gd name="connsiteX5" fmla="*/ 51979 w 190318"/>
              <a:gd name="connsiteY5" fmla="*/ 77420 h 147304"/>
              <a:gd name="connsiteX6" fmla="*/ 35717 w 190318"/>
              <a:gd name="connsiteY6" fmla="*/ 113830 h 147304"/>
              <a:gd name="connsiteX7" fmla="*/ 65384 w 190318"/>
              <a:gd name="connsiteY7" fmla="*/ 147304 h 147304"/>
              <a:gd name="connsiteX8" fmla="*/ 36114 w 190318"/>
              <a:gd name="connsiteY8" fmla="*/ 126680 h 147304"/>
              <a:gd name="connsiteX9" fmla="*/ 11841 w 190318"/>
              <a:gd name="connsiteY9" fmla="*/ 143973 h 147304"/>
              <a:gd name="connsiteX10" fmla="*/ 9065 w 190318"/>
              <a:gd name="connsiteY10" fmla="*/ 146749 h 147304"/>
              <a:gd name="connsiteX11" fmla="*/ 260 w 190318"/>
              <a:gd name="connsiteY11" fmla="*/ 143893 h 147304"/>
              <a:gd name="connsiteX12" fmla="*/ 4860 w 190318"/>
              <a:gd name="connsiteY12" fmla="*/ 109864 h 147304"/>
              <a:gd name="connsiteX13" fmla="*/ 118768 w 190318"/>
              <a:gd name="connsiteY13" fmla="*/ 794 h 147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0318" h="147304">
                <a:moveTo>
                  <a:pt x="118768" y="794"/>
                </a:moveTo>
                <a:cubicBezTo>
                  <a:pt x="131619" y="-634"/>
                  <a:pt x="143201" y="-475"/>
                  <a:pt x="155416" y="4126"/>
                </a:cubicBezTo>
                <a:cubicBezTo>
                  <a:pt x="174771" y="11344"/>
                  <a:pt x="182465" y="27447"/>
                  <a:pt x="190318" y="44977"/>
                </a:cubicBezTo>
                <a:cubicBezTo>
                  <a:pt x="183576" y="52513"/>
                  <a:pt x="142486" y="35220"/>
                  <a:pt x="125035" y="39821"/>
                </a:cubicBezTo>
                <a:cubicBezTo>
                  <a:pt x="92434" y="68536"/>
                  <a:pt x="131302" y="76389"/>
                  <a:pt x="122180" y="104311"/>
                </a:cubicBezTo>
                <a:cubicBezTo>
                  <a:pt x="94496" y="106532"/>
                  <a:pt x="80138" y="78134"/>
                  <a:pt x="51979" y="77420"/>
                </a:cubicBezTo>
                <a:cubicBezTo>
                  <a:pt x="39763" y="88605"/>
                  <a:pt x="38573" y="98203"/>
                  <a:pt x="35717" y="113830"/>
                </a:cubicBezTo>
                <a:cubicBezTo>
                  <a:pt x="52772" y="123983"/>
                  <a:pt x="57531" y="129694"/>
                  <a:pt x="65384" y="147304"/>
                </a:cubicBezTo>
                <a:cubicBezTo>
                  <a:pt x="55707" y="136754"/>
                  <a:pt x="50075" y="130488"/>
                  <a:pt x="36114" y="126680"/>
                </a:cubicBezTo>
                <a:cubicBezTo>
                  <a:pt x="25881" y="131202"/>
                  <a:pt x="19773" y="136199"/>
                  <a:pt x="11841" y="143973"/>
                </a:cubicBezTo>
                <a:lnTo>
                  <a:pt x="9065" y="146749"/>
                </a:lnTo>
                <a:lnTo>
                  <a:pt x="260" y="143893"/>
                </a:lnTo>
                <a:cubicBezTo>
                  <a:pt x="-771" y="131678"/>
                  <a:pt x="1370" y="121366"/>
                  <a:pt x="4860" y="109864"/>
                </a:cubicBezTo>
                <a:cubicBezTo>
                  <a:pt x="23423" y="49499"/>
                  <a:pt x="65860" y="29113"/>
                  <a:pt x="118768" y="79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6C51474F-2019-4FDA-0F32-FDC94255F579}"/>
              </a:ext>
            </a:extLst>
          </p:cNvPr>
          <p:cNvSpPr/>
          <p:nvPr/>
        </p:nvSpPr>
        <p:spPr>
          <a:xfrm>
            <a:off x="11226008" y="3085283"/>
            <a:ext cx="216227" cy="107412"/>
          </a:xfrm>
          <a:custGeom>
            <a:avLst/>
            <a:gdLst>
              <a:gd name="connsiteX0" fmla="*/ 70986 w 216227"/>
              <a:gd name="connsiteY0" fmla="*/ 1674 h 107412"/>
              <a:gd name="connsiteX1" fmla="*/ 136983 w 216227"/>
              <a:gd name="connsiteY1" fmla="*/ 2467 h 107412"/>
              <a:gd name="connsiteX2" fmla="*/ 216227 w 216227"/>
              <a:gd name="connsiteY2" fmla="*/ 39670 h 107412"/>
              <a:gd name="connsiteX3" fmla="*/ 134286 w 216227"/>
              <a:gd name="connsiteY3" fmla="*/ 37132 h 107412"/>
              <a:gd name="connsiteX4" fmla="*/ 73286 w 216227"/>
              <a:gd name="connsiteY4" fmla="*/ 87740 h 107412"/>
              <a:gd name="connsiteX5" fmla="*/ 63530 w 216227"/>
              <a:gd name="connsiteY5" fmla="*/ 106540 h 107412"/>
              <a:gd name="connsiteX6" fmla="*/ 67020 w 216227"/>
              <a:gd name="connsiteY6" fmla="*/ 98686 h 107412"/>
              <a:gd name="connsiteX7" fmla="*/ 59960 w 216227"/>
              <a:gd name="connsiteY7" fmla="*/ 107412 h 107412"/>
              <a:gd name="connsiteX8" fmla="*/ 46872 w 216227"/>
              <a:gd name="connsiteY8" fmla="*/ 26581 h 107412"/>
              <a:gd name="connsiteX9" fmla="*/ 41477 w 216227"/>
              <a:gd name="connsiteY9" fmla="*/ 25550 h 107412"/>
              <a:gd name="connsiteX10" fmla="*/ 9511 w 216227"/>
              <a:gd name="connsiteY10" fmla="*/ 67274 h 107412"/>
              <a:gd name="connsiteX11" fmla="*/ 2372 w 216227"/>
              <a:gd name="connsiteY11" fmla="*/ 64736 h 107412"/>
              <a:gd name="connsiteX12" fmla="*/ 3878 w 216227"/>
              <a:gd name="connsiteY12" fmla="*/ 29120 h 107412"/>
              <a:gd name="connsiteX13" fmla="*/ 70986 w 216227"/>
              <a:gd name="connsiteY13" fmla="*/ 1674 h 10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16227" h="107412">
                <a:moveTo>
                  <a:pt x="70986" y="1674"/>
                </a:moveTo>
                <a:cubicBezTo>
                  <a:pt x="92958" y="-785"/>
                  <a:pt x="115090" y="-547"/>
                  <a:pt x="136983" y="2467"/>
                </a:cubicBezTo>
                <a:cubicBezTo>
                  <a:pt x="165936" y="6434"/>
                  <a:pt x="197983" y="15238"/>
                  <a:pt x="216227" y="39670"/>
                </a:cubicBezTo>
                <a:cubicBezTo>
                  <a:pt x="200521" y="51251"/>
                  <a:pt x="153879" y="39670"/>
                  <a:pt x="134286" y="37132"/>
                </a:cubicBezTo>
                <a:cubicBezTo>
                  <a:pt x="124609" y="57200"/>
                  <a:pt x="91610" y="75921"/>
                  <a:pt x="73286" y="87740"/>
                </a:cubicBezTo>
                <a:cubicBezTo>
                  <a:pt x="71462" y="94403"/>
                  <a:pt x="67020" y="100511"/>
                  <a:pt x="63530" y="106540"/>
                </a:cubicBezTo>
                <a:lnTo>
                  <a:pt x="67020" y="98686"/>
                </a:lnTo>
                <a:lnTo>
                  <a:pt x="59960" y="107412"/>
                </a:lnTo>
                <a:cubicBezTo>
                  <a:pt x="48617" y="90596"/>
                  <a:pt x="53455" y="48475"/>
                  <a:pt x="46872" y="26581"/>
                </a:cubicBezTo>
                <a:lnTo>
                  <a:pt x="41477" y="25550"/>
                </a:lnTo>
                <a:cubicBezTo>
                  <a:pt x="29817" y="38797"/>
                  <a:pt x="19743" y="52917"/>
                  <a:pt x="9511" y="67274"/>
                </a:cubicBezTo>
                <a:lnTo>
                  <a:pt x="2372" y="64736"/>
                </a:lnTo>
                <a:cubicBezTo>
                  <a:pt x="-484" y="50458"/>
                  <a:pt x="-1595" y="42843"/>
                  <a:pt x="3878" y="29120"/>
                </a:cubicBezTo>
                <a:cubicBezTo>
                  <a:pt x="20299" y="11431"/>
                  <a:pt x="48379" y="7465"/>
                  <a:pt x="70986" y="167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F5FC9ED1-A39C-0A80-CEFB-A0199318DCC5}"/>
              </a:ext>
            </a:extLst>
          </p:cNvPr>
          <p:cNvSpPr/>
          <p:nvPr/>
        </p:nvSpPr>
        <p:spPr>
          <a:xfrm>
            <a:off x="11333531" y="3150663"/>
            <a:ext cx="158837" cy="136982"/>
          </a:xfrm>
          <a:custGeom>
            <a:avLst/>
            <a:gdLst>
              <a:gd name="connsiteX0" fmla="*/ 69043 w 158837"/>
              <a:gd name="connsiteY0" fmla="*/ 1657 h 136982"/>
              <a:gd name="connsiteX1" fmla="*/ 129407 w 158837"/>
              <a:gd name="connsiteY1" fmla="*/ 6416 h 136982"/>
              <a:gd name="connsiteX2" fmla="*/ 158837 w 158837"/>
              <a:gd name="connsiteY2" fmla="*/ 34893 h 136982"/>
              <a:gd name="connsiteX3" fmla="*/ 37393 w 158837"/>
              <a:gd name="connsiteY3" fmla="*/ 92006 h 136982"/>
              <a:gd name="connsiteX4" fmla="*/ 35886 w 158837"/>
              <a:gd name="connsiteY4" fmla="*/ 94782 h 136982"/>
              <a:gd name="connsiteX5" fmla="*/ 825 w 158837"/>
              <a:gd name="connsiteY5" fmla="*/ 136983 h 136982"/>
              <a:gd name="connsiteX6" fmla="*/ 69043 w 158837"/>
              <a:gd name="connsiteY6" fmla="*/ 1657 h 136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837" h="136982">
                <a:moveTo>
                  <a:pt x="69043" y="1657"/>
                </a:moveTo>
                <a:cubicBezTo>
                  <a:pt x="89032" y="-326"/>
                  <a:pt x="110528" y="-2150"/>
                  <a:pt x="129407" y="6416"/>
                </a:cubicBezTo>
                <a:cubicBezTo>
                  <a:pt x="143607" y="12842"/>
                  <a:pt x="152650" y="20536"/>
                  <a:pt x="158837" y="34893"/>
                </a:cubicBezTo>
                <a:cubicBezTo>
                  <a:pt x="145510" y="64322"/>
                  <a:pt x="70153" y="77807"/>
                  <a:pt x="37393" y="92006"/>
                </a:cubicBezTo>
                <a:cubicBezTo>
                  <a:pt x="36917" y="92958"/>
                  <a:pt x="36441" y="93831"/>
                  <a:pt x="35886" y="94782"/>
                </a:cubicBezTo>
                <a:cubicBezTo>
                  <a:pt x="28350" y="107871"/>
                  <a:pt x="15024" y="133254"/>
                  <a:pt x="825" y="136983"/>
                </a:cubicBezTo>
                <a:cubicBezTo>
                  <a:pt x="-6790" y="81377"/>
                  <a:pt x="40089" y="42984"/>
                  <a:pt x="69043" y="165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EAB8E5AD-F0FB-5290-08E0-6114D80AF06F}"/>
              </a:ext>
            </a:extLst>
          </p:cNvPr>
          <p:cNvSpPr/>
          <p:nvPr/>
        </p:nvSpPr>
        <p:spPr>
          <a:xfrm>
            <a:off x="8352736" y="4442723"/>
            <a:ext cx="128675" cy="161293"/>
          </a:xfrm>
          <a:custGeom>
            <a:avLst/>
            <a:gdLst>
              <a:gd name="connsiteX0" fmla="*/ 19051 w 128675"/>
              <a:gd name="connsiteY0" fmla="*/ 584 h 161293"/>
              <a:gd name="connsiteX1" fmla="*/ 29362 w 128675"/>
              <a:gd name="connsiteY1" fmla="*/ 29 h 161293"/>
              <a:gd name="connsiteX2" fmla="*/ 128675 w 128675"/>
              <a:gd name="connsiteY2" fmla="*/ 23826 h 161293"/>
              <a:gd name="connsiteX3" fmla="*/ 110193 w 128675"/>
              <a:gd name="connsiteY3" fmla="*/ 52065 h 161293"/>
              <a:gd name="connsiteX4" fmla="*/ 102023 w 128675"/>
              <a:gd name="connsiteY4" fmla="*/ 51668 h 161293"/>
              <a:gd name="connsiteX5" fmla="*/ 102657 w 128675"/>
              <a:gd name="connsiteY5" fmla="*/ 33662 h 161293"/>
              <a:gd name="connsiteX6" fmla="*/ 97818 w 128675"/>
              <a:gd name="connsiteY6" fmla="*/ 28585 h 161293"/>
              <a:gd name="connsiteX7" fmla="*/ 48956 w 128675"/>
              <a:gd name="connsiteY7" fmla="*/ 66026 h 161293"/>
              <a:gd name="connsiteX8" fmla="*/ 50701 w 128675"/>
              <a:gd name="connsiteY8" fmla="*/ 78479 h 161293"/>
              <a:gd name="connsiteX9" fmla="*/ 251 w 128675"/>
              <a:gd name="connsiteY9" fmla="*/ 161293 h 161293"/>
              <a:gd name="connsiteX10" fmla="*/ 13 w 128675"/>
              <a:gd name="connsiteY10" fmla="*/ 59600 h 161293"/>
              <a:gd name="connsiteX11" fmla="*/ 19051 w 128675"/>
              <a:gd name="connsiteY11" fmla="*/ 584 h 161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675" h="161293">
                <a:moveTo>
                  <a:pt x="19051" y="584"/>
                </a:moveTo>
                <a:cubicBezTo>
                  <a:pt x="22461" y="346"/>
                  <a:pt x="25872" y="29"/>
                  <a:pt x="29362" y="29"/>
                </a:cubicBezTo>
                <a:cubicBezTo>
                  <a:pt x="60140" y="-289"/>
                  <a:pt x="105116" y="1694"/>
                  <a:pt x="128675" y="23826"/>
                </a:cubicBezTo>
                <a:cubicBezTo>
                  <a:pt x="124868" y="38104"/>
                  <a:pt x="120188" y="41594"/>
                  <a:pt x="110193" y="52065"/>
                </a:cubicBezTo>
                <a:lnTo>
                  <a:pt x="102023" y="51668"/>
                </a:lnTo>
                <a:lnTo>
                  <a:pt x="102657" y="33662"/>
                </a:lnTo>
                <a:lnTo>
                  <a:pt x="97818" y="28585"/>
                </a:lnTo>
                <a:cubicBezTo>
                  <a:pt x="80050" y="39373"/>
                  <a:pt x="64741" y="52620"/>
                  <a:pt x="48956" y="66026"/>
                </a:cubicBezTo>
                <a:cubicBezTo>
                  <a:pt x="50224" y="70388"/>
                  <a:pt x="51335" y="73879"/>
                  <a:pt x="50701" y="78479"/>
                </a:cubicBezTo>
                <a:cubicBezTo>
                  <a:pt x="46734" y="109416"/>
                  <a:pt x="24920" y="143128"/>
                  <a:pt x="251" y="161293"/>
                </a:cubicBezTo>
                <a:cubicBezTo>
                  <a:pt x="8659" y="128215"/>
                  <a:pt x="-384" y="93392"/>
                  <a:pt x="13" y="59600"/>
                </a:cubicBezTo>
                <a:cubicBezTo>
                  <a:pt x="330" y="37549"/>
                  <a:pt x="2630" y="16687"/>
                  <a:pt x="19051" y="58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0075D43F-33F0-8D6B-802A-72E1B8D33485}"/>
              </a:ext>
            </a:extLst>
          </p:cNvPr>
          <p:cNvSpPr/>
          <p:nvPr/>
        </p:nvSpPr>
        <p:spPr>
          <a:xfrm>
            <a:off x="5922836" y="2241450"/>
            <a:ext cx="212348" cy="90428"/>
          </a:xfrm>
          <a:custGeom>
            <a:avLst/>
            <a:gdLst>
              <a:gd name="connsiteX0" fmla="*/ 0 w 212348"/>
              <a:gd name="connsiteY0" fmla="*/ 0 h 90428"/>
              <a:gd name="connsiteX1" fmla="*/ 212349 w 212348"/>
              <a:gd name="connsiteY1" fmla="*/ 38472 h 90428"/>
              <a:gd name="connsiteX2" fmla="*/ 188552 w 212348"/>
              <a:gd name="connsiteY2" fmla="*/ 37996 h 90428"/>
              <a:gd name="connsiteX3" fmla="*/ 4363 w 212348"/>
              <a:gd name="connsiteY3" fmla="*/ 90429 h 90428"/>
              <a:gd name="connsiteX4" fmla="*/ 0 w 212348"/>
              <a:gd name="connsiteY4" fmla="*/ 0 h 90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348" h="90428">
                <a:moveTo>
                  <a:pt x="0" y="0"/>
                </a:moveTo>
                <a:cubicBezTo>
                  <a:pt x="49736" y="15785"/>
                  <a:pt x="179905" y="6108"/>
                  <a:pt x="212349" y="38472"/>
                </a:cubicBezTo>
                <a:lnTo>
                  <a:pt x="188552" y="37996"/>
                </a:lnTo>
                <a:cubicBezTo>
                  <a:pt x="116923" y="37123"/>
                  <a:pt x="66870" y="58382"/>
                  <a:pt x="4363" y="90429"/>
                </a:cubicBezTo>
                <a:cubicBezTo>
                  <a:pt x="635" y="60524"/>
                  <a:pt x="794" y="30063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3" name="Freeform: Shape 162" hidden="1">
            <a:extLst>
              <a:ext uri="{FF2B5EF4-FFF2-40B4-BE49-F238E27FC236}">
                <a16:creationId xmlns:a16="http://schemas.microsoft.com/office/drawing/2014/main" id="{7D3C0826-4453-D8C8-9D92-7F6ECC03DFE0}"/>
              </a:ext>
            </a:extLst>
          </p:cNvPr>
          <p:cNvSpPr/>
          <p:nvPr/>
        </p:nvSpPr>
        <p:spPr>
          <a:xfrm>
            <a:off x="2484010" y="439937"/>
            <a:ext cx="154839" cy="143892"/>
          </a:xfrm>
          <a:custGeom>
            <a:avLst/>
            <a:gdLst>
              <a:gd name="connsiteX0" fmla="*/ 76230 w 154839"/>
              <a:gd name="connsiteY0" fmla="*/ 0 h 143892"/>
              <a:gd name="connsiteX1" fmla="*/ 154839 w 154839"/>
              <a:gd name="connsiteY1" fmla="*/ 143893 h 143892"/>
              <a:gd name="connsiteX2" fmla="*/ 45849 w 154839"/>
              <a:gd name="connsiteY2" fmla="*/ 124934 h 143892"/>
              <a:gd name="connsiteX3" fmla="*/ 21100 w 154839"/>
              <a:gd name="connsiteY3" fmla="*/ 126045 h 143892"/>
              <a:gd name="connsiteX4" fmla="*/ 0 w 154839"/>
              <a:gd name="connsiteY4" fmla="*/ 104786 h 143892"/>
              <a:gd name="connsiteX5" fmla="*/ 8884 w 154839"/>
              <a:gd name="connsiteY5" fmla="*/ 96219 h 143892"/>
              <a:gd name="connsiteX6" fmla="*/ 83369 w 154839"/>
              <a:gd name="connsiteY6" fmla="*/ 108990 h 143892"/>
              <a:gd name="connsiteX7" fmla="*/ 85352 w 154839"/>
              <a:gd name="connsiteY7" fmla="*/ 100979 h 143892"/>
              <a:gd name="connsiteX8" fmla="*/ 70757 w 154839"/>
              <a:gd name="connsiteY8" fmla="*/ 83686 h 143892"/>
              <a:gd name="connsiteX9" fmla="*/ 76230 w 154839"/>
              <a:gd name="connsiteY9" fmla="*/ 0 h 14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839" h="143892">
                <a:moveTo>
                  <a:pt x="76230" y="0"/>
                </a:moveTo>
                <a:cubicBezTo>
                  <a:pt x="107880" y="24114"/>
                  <a:pt x="136833" y="106055"/>
                  <a:pt x="154839" y="143893"/>
                </a:cubicBezTo>
                <a:cubicBezTo>
                  <a:pt x="116288" y="129297"/>
                  <a:pt x="87414" y="122475"/>
                  <a:pt x="45849" y="124934"/>
                </a:cubicBezTo>
                <a:lnTo>
                  <a:pt x="21100" y="126045"/>
                </a:lnTo>
                <a:cubicBezTo>
                  <a:pt x="7536" y="118747"/>
                  <a:pt x="5949" y="118747"/>
                  <a:pt x="0" y="104786"/>
                </a:cubicBezTo>
                <a:lnTo>
                  <a:pt x="8884" y="96219"/>
                </a:lnTo>
                <a:cubicBezTo>
                  <a:pt x="35061" y="92570"/>
                  <a:pt x="58144" y="103676"/>
                  <a:pt x="83369" y="108990"/>
                </a:cubicBezTo>
                <a:lnTo>
                  <a:pt x="85352" y="100979"/>
                </a:lnTo>
                <a:lnTo>
                  <a:pt x="70757" y="83686"/>
                </a:lnTo>
                <a:cubicBezTo>
                  <a:pt x="63776" y="59255"/>
                  <a:pt x="72740" y="25145"/>
                  <a:pt x="7623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D6D844B5-E505-3A18-D095-C69C72D0A799}"/>
              </a:ext>
            </a:extLst>
          </p:cNvPr>
          <p:cNvSpPr/>
          <p:nvPr/>
        </p:nvSpPr>
        <p:spPr>
          <a:xfrm>
            <a:off x="5364956" y="2067731"/>
            <a:ext cx="298255" cy="99868"/>
          </a:xfrm>
          <a:custGeom>
            <a:avLst/>
            <a:gdLst>
              <a:gd name="connsiteX0" fmla="*/ 0 w 298255"/>
              <a:gd name="connsiteY0" fmla="*/ 3093 h 99868"/>
              <a:gd name="connsiteX1" fmla="*/ 288975 w 298255"/>
              <a:gd name="connsiteY1" fmla="*/ 0 h 99868"/>
              <a:gd name="connsiteX2" fmla="*/ 290561 w 298255"/>
              <a:gd name="connsiteY2" fmla="*/ 4045 h 99868"/>
              <a:gd name="connsiteX3" fmla="*/ 298256 w 298255"/>
              <a:gd name="connsiteY3" fmla="*/ 2300 h 99868"/>
              <a:gd name="connsiteX4" fmla="*/ 64886 w 298255"/>
              <a:gd name="connsiteY4" fmla="*/ 99868 h 99868"/>
              <a:gd name="connsiteX5" fmla="*/ 57509 w 298255"/>
              <a:gd name="connsiteY5" fmla="*/ 97568 h 99868"/>
              <a:gd name="connsiteX6" fmla="*/ 0 w 298255"/>
              <a:gd name="connsiteY6" fmla="*/ 3093 h 99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255" h="99868">
                <a:moveTo>
                  <a:pt x="0" y="3093"/>
                </a:moveTo>
                <a:cubicBezTo>
                  <a:pt x="85827" y="24114"/>
                  <a:pt x="203147" y="23638"/>
                  <a:pt x="288975" y="0"/>
                </a:cubicBezTo>
                <a:lnTo>
                  <a:pt x="290561" y="4045"/>
                </a:lnTo>
                <a:lnTo>
                  <a:pt x="298256" y="2300"/>
                </a:lnTo>
                <a:cubicBezTo>
                  <a:pt x="221629" y="49577"/>
                  <a:pt x="96854" y="-17055"/>
                  <a:pt x="64886" y="99868"/>
                </a:cubicBezTo>
                <a:cubicBezTo>
                  <a:pt x="62506" y="99233"/>
                  <a:pt x="59810" y="98757"/>
                  <a:pt x="57509" y="97568"/>
                </a:cubicBezTo>
                <a:cubicBezTo>
                  <a:pt x="33554" y="84638"/>
                  <a:pt x="6980" y="28715"/>
                  <a:pt x="0" y="309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D4FA80D3-90BF-B3C2-532D-5D16B18B681D}"/>
              </a:ext>
            </a:extLst>
          </p:cNvPr>
          <p:cNvSpPr/>
          <p:nvPr/>
        </p:nvSpPr>
        <p:spPr>
          <a:xfrm>
            <a:off x="5689547" y="267964"/>
            <a:ext cx="125489" cy="154204"/>
          </a:xfrm>
          <a:custGeom>
            <a:avLst/>
            <a:gdLst>
              <a:gd name="connsiteX0" fmla="*/ 0 w 125489"/>
              <a:gd name="connsiteY0" fmla="*/ 99075 h 154204"/>
              <a:gd name="connsiteX1" fmla="*/ 55050 w 125489"/>
              <a:gd name="connsiteY1" fmla="*/ 43469 h 154204"/>
              <a:gd name="connsiteX2" fmla="*/ 85907 w 125489"/>
              <a:gd name="connsiteY2" fmla="*/ 21576 h 154204"/>
              <a:gd name="connsiteX3" fmla="*/ 114146 w 125489"/>
              <a:gd name="connsiteY3" fmla="*/ 0 h 154204"/>
              <a:gd name="connsiteX4" fmla="*/ 125490 w 125489"/>
              <a:gd name="connsiteY4" fmla="*/ 1190 h 154204"/>
              <a:gd name="connsiteX5" fmla="*/ 3887 w 125489"/>
              <a:gd name="connsiteY5" fmla="*/ 154205 h 154204"/>
              <a:gd name="connsiteX6" fmla="*/ 0 w 125489"/>
              <a:gd name="connsiteY6" fmla="*/ 99075 h 154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489" h="154204">
                <a:moveTo>
                  <a:pt x="0" y="99075"/>
                </a:moveTo>
                <a:cubicBezTo>
                  <a:pt x="17054" y="70598"/>
                  <a:pt x="20941" y="53623"/>
                  <a:pt x="55050" y="43469"/>
                </a:cubicBezTo>
                <a:cubicBezTo>
                  <a:pt x="69329" y="39186"/>
                  <a:pt x="75754" y="31809"/>
                  <a:pt x="85907" y="21576"/>
                </a:cubicBezTo>
                <a:cubicBezTo>
                  <a:pt x="94474" y="13009"/>
                  <a:pt x="102406" y="3887"/>
                  <a:pt x="114146" y="0"/>
                </a:cubicBezTo>
                <a:lnTo>
                  <a:pt x="125490" y="1190"/>
                </a:lnTo>
                <a:cubicBezTo>
                  <a:pt x="123031" y="48149"/>
                  <a:pt x="35457" y="122634"/>
                  <a:pt x="3887" y="154205"/>
                </a:cubicBezTo>
                <a:cubicBezTo>
                  <a:pt x="5315" y="135167"/>
                  <a:pt x="8725" y="116685"/>
                  <a:pt x="0" y="99075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926A22FF-A5A0-DB3F-E9A7-A4DB0B5ADD9C}"/>
              </a:ext>
            </a:extLst>
          </p:cNvPr>
          <p:cNvSpPr/>
          <p:nvPr/>
        </p:nvSpPr>
        <p:spPr>
          <a:xfrm>
            <a:off x="2666776" y="505775"/>
            <a:ext cx="98674" cy="163406"/>
          </a:xfrm>
          <a:custGeom>
            <a:avLst/>
            <a:gdLst>
              <a:gd name="connsiteX0" fmla="*/ 9356 w 98674"/>
              <a:gd name="connsiteY0" fmla="*/ 92888 h 163406"/>
              <a:gd name="connsiteX1" fmla="*/ 789 w 98674"/>
              <a:gd name="connsiteY1" fmla="*/ 8646 h 163406"/>
              <a:gd name="connsiteX2" fmla="*/ 7214 w 98674"/>
              <a:gd name="connsiteY2" fmla="*/ 0 h 163406"/>
              <a:gd name="connsiteX3" fmla="*/ 98674 w 98674"/>
              <a:gd name="connsiteY3" fmla="*/ 163406 h 163406"/>
              <a:gd name="connsiteX4" fmla="*/ 50445 w 98674"/>
              <a:gd name="connsiteY4" fmla="*/ 147859 h 163406"/>
              <a:gd name="connsiteX5" fmla="*/ 9356 w 98674"/>
              <a:gd name="connsiteY5" fmla="*/ 92888 h 16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674" h="163406">
                <a:moveTo>
                  <a:pt x="9356" y="92888"/>
                </a:moveTo>
                <a:cubicBezTo>
                  <a:pt x="4358" y="65045"/>
                  <a:pt x="-2305" y="36965"/>
                  <a:pt x="789" y="8646"/>
                </a:cubicBezTo>
                <a:lnTo>
                  <a:pt x="7214" y="0"/>
                </a:lnTo>
                <a:cubicBezTo>
                  <a:pt x="59012" y="33474"/>
                  <a:pt x="58536" y="121285"/>
                  <a:pt x="98674" y="163406"/>
                </a:cubicBezTo>
                <a:cubicBezTo>
                  <a:pt x="79081" y="163168"/>
                  <a:pt x="66707" y="157616"/>
                  <a:pt x="50445" y="147859"/>
                </a:cubicBezTo>
                <a:cubicBezTo>
                  <a:pt x="40054" y="125331"/>
                  <a:pt x="26728" y="110418"/>
                  <a:pt x="9356" y="92888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497D075B-BAF7-0045-CD43-768F78D915E2}"/>
              </a:ext>
            </a:extLst>
          </p:cNvPr>
          <p:cNvSpPr/>
          <p:nvPr/>
        </p:nvSpPr>
        <p:spPr>
          <a:xfrm>
            <a:off x="9910581" y="120420"/>
            <a:ext cx="163802" cy="100616"/>
          </a:xfrm>
          <a:custGeom>
            <a:avLst/>
            <a:gdLst>
              <a:gd name="connsiteX0" fmla="*/ 0 w 163802"/>
              <a:gd name="connsiteY0" fmla="*/ 95984 h 100616"/>
              <a:gd name="connsiteX1" fmla="*/ 55685 w 163802"/>
              <a:gd name="connsiteY1" fmla="*/ 37126 h 100616"/>
              <a:gd name="connsiteX2" fmla="*/ 114226 w 163802"/>
              <a:gd name="connsiteY2" fmla="*/ 24593 h 100616"/>
              <a:gd name="connsiteX3" fmla="*/ 160709 w 163802"/>
              <a:gd name="connsiteY3" fmla="*/ 3 h 100616"/>
              <a:gd name="connsiteX4" fmla="*/ 159122 w 163802"/>
              <a:gd name="connsiteY4" fmla="*/ 14439 h 100616"/>
              <a:gd name="connsiteX5" fmla="*/ 163803 w 163802"/>
              <a:gd name="connsiteY5" fmla="*/ 18882 h 100616"/>
              <a:gd name="connsiteX6" fmla="*/ 58461 w 163802"/>
              <a:gd name="connsiteY6" fmla="*/ 90749 h 100616"/>
              <a:gd name="connsiteX7" fmla="*/ 7932 w 163802"/>
              <a:gd name="connsiteY7" fmla="*/ 98522 h 100616"/>
              <a:gd name="connsiteX8" fmla="*/ 0 w 163802"/>
              <a:gd name="connsiteY8" fmla="*/ 95984 h 10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802" h="100616">
                <a:moveTo>
                  <a:pt x="0" y="95984"/>
                </a:moveTo>
                <a:cubicBezTo>
                  <a:pt x="23400" y="82023"/>
                  <a:pt x="36727" y="56164"/>
                  <a:pt x="55685" y="37126"/>
                </a:cubicBezTo>
                <a:cubicBezTo>
                  <a:pt x="82020" y="10632"/>
                  <a:pt x="88921" y="34429"/>
                  <a:pt x="114226" y="24593"/>
                </a:cubicBezTo>
                <a:cubicBezTo>
                  <a:pt x="136277" y="16026"/>
                  <a:pt x="131677" y="-235"/>
                  <a:pt x="160709" y="3"/>
                </a:cubicBezTo>
                <a:lnTo>
                  <a:pt x="159122" y="14439"/>
                </a:lnTo>
                <a:lnTo>
                  <a:pt x="163803" y="18882"/>
                </a:lnTo>
                <a:cubicBezTo>
                  <a:pt x="138498" y="48152"/>
                  <a:pt x="93839" y="75360"/>
                  <a:pt x="58461" y="90749"/>
                </a:cubicBezTo>
                <a:cubicBezTo>
                  <a:pt x="42835" y="99791"/>
                  <a:pt x="25621" y="103202"/>
                  <a:pt x="7932" y="98522"/>
                </a:cubicBezTo>
                <a:cubicBezTo>
                  <a:pt x="5156" y="97729"/>
                  <a:pt x="2538" y="96856"/>
                  <a:pt x="0" y="959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F180AEED-AAA1-EBE5-2DBC-B63C70D2A679}"/>
              </a:ext>
            </a:extLst>
          </p:cNvPr>
          <p:cNvSpPr/>
          <p:nvPr/>
        </p:nvSpPr>
        <p:spPr>
          <a:xfrm>
            <a:off x="6269335" y="1969608"/>
            <a:ext cx="60296" cy="153649"/>
          </a:xfrm>
          <a:custGeom>
            <a:avLst/>
            <a:gdLst>
              <a:gd name="connsiteX0" fmla="*/ 27988 w 60296"/>
              <a:gd name="connsiteY0" fmla="*/ 0 h 153649"/>
              <a:gd name="connsiteX1" fmla="*/ 31161 w 60296"/>
              <a:gd name="connsiteY1" fmla="*/ 714 h 153649"/>
              <a:gd name="connsiteX2" fmla="*/ 56544 w 60296"/>
              <a:gd name="connsiteY2" fmla="*/ 14754 h 153649"/>
              <a:gd name="connsiteX3" fmla="*/ 23387 w 60296"/>
              <a:gd name="connsiteY3" fmla="*/ 149049 h 153649"/>
              <a:gd name="connsiteX4" fmla="*/ 10299 w 60296"/>
              <a:gd name="connsiteY4" fmla="*/ 153649 h 153649"/>
              <a:gd name="connsiteX5" fmla="*/ 3318 w 60296"/>
              <a:gd name="connsiteY5" fmla="*/ 131042 h 153649"/>
              <a:gd name="connsiteX6" fmla="*/ 27988 w 60296"/>
              <a:gd name="connsiteY6" fmla="*/ 0 h 153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296" h="153649">
                <a:moveTo>
                  <a:pt x="27988" y="0"/>
                </a:moveTo>
                <a:cubicBezTo>
                  <a:pt x="29019" y="238"/>
                  <a:pt x="30130" y="397"/>
                  <a:pt x="31161" y="714"/>
                </a:cubicBezTo>
                <a:cubicBezTo>
                  <a:pt x="39251" y="2935"/>
                  <a:pt x="52419" y="7298"/>
                  <a:pt x="56544" y="14754"/>
                </a:cubicBezTo>
                <a:cubicBezTo>
                  <a:pt x="72250" y="43231"/>
                  <a:pt x="34254" y="120334"/>
                  <a:pt x="23387" y="149049"/>
                </a:cubicBezTo>
                <a:cubicBezTo>
                  <a:pt x="19817" y="152063"/>
                  <a:pt x="14741" y="152459"/>
                  <a:pt x="10299" y="153649"/>
                </a:cubicBezTo>
                <a:cubicBezTo>
                  <a:pt x="4984" y="145955"/>
                  <a:pt x="4350" y="140006"/>
                  <a:pt x="3318" y="131042"/>
                </a:cubicBezTo>
                <a:cubicBezTo>
                  <a:pt x="-2314" y="80830"/>
                  <a:pt x="-4456" y="40851"/>
                  <a:pt x="2798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DD664CE9-2A0E-2422-88C8-9E8CB4E89FF2}"/>
              </a:ext>
            </a:extLst>
          </p:cNvPr>
          <p:cNvSpPr/>
          <p:nvPr/>
        </p:nvSpPr>
        <p:spPr>
          <a:xfrm>
            <a:off x="6360509" y="1987535"/>
            <a:ext cx="104164" cy="140164"/>
          </a:xfrm>
          <a:custGeom>
            <a:avLst/>
            <a:gdLst>
              <a:gd name="connsiteX0" fmla="*/ 62224 w 104164"/>
              <a:gd name="connsiteY0" fmla="*/ 0 h 140164"/>
              <a:gd name="connsiteX1" fmla="*/ 104106 w 104164"/>
              <a:gd name="connsiteY1" fmla="*/ 7853 h 140164"/>
              <a:gd name="connsiteX2" fmla="*/ 22483 w 104164"/>
              <a:gd name="connsiteY2" fmla="*/ 114305 h 140164"/>
              <a:gd name="connsiteX3" fmla="*/ 7173 w 104164"/>
              <a:gd name="connsiteY3" fmla="*/ 140164 h 140164"/>
              <a:gd name="connsiteX4" fmla="*/ 272 w 104164"/>
              <a:gd name="connsiteY4" fmla="*/ 138974 h 140164"/>
              <a:gd name="connsiteX5" fmla="*/ 62224 w 104164"/>
              <a:gd name="connsiteY5" fmla="*/ 0 h 140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164" h="140164">
                <a:moveTo>
                  <a:pt x="62224" y="0"/>
                </a:moveTo>
                <a:cubicBezTo>
                  <a:pt x="78803" y="555"/>
                  <a:pt x="89352" y="-952"/>
                  <a:pt x="104106" y="7853"/>
                </a:cubicBezTo>
                <a:cubicBezTo>
                  <a:pt x="106328" y="39265"/>
                  <a:pt x="44693" y="88604"/>
                  <a:pt x="22483" y="114305"/>
                </a:cubicBezTo>
                <a:lnTo>
                  <a:pt x="7173" y="140164"/>
                </a:lnTo>
                <a:lnTo>
                  <a:pt x="272" y="138974"/>
                </a:lnTo>
                <a:cubicBezTo>
                  <a:pt x="-3535" y="91380"/>
                  <a:pt x="33350" y="34744"/>
                  <a:pt x="6222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902EA146-B3A2-D580-CE32-7802E803EB28}"/>
              </a:ext>
            </a:extLst>
          </p:cNvPr>
          <p:cNvSpPr/>
          <p:nvPr/>
        </p:nvSpPr>
        <p:spPr>
          <a:xfrm>
            <a:off x="10531761" y="3895976"/>
            <a:ext cx="171814" cy="95188"/>
          </a:xfrm>
          <a:custGeom>
            <a:avLst/>
            <a:gdLst>
              <a:gd name="connsiteX0" fmla="*/ 162692 w 171814"/>
              <a:gd name="connsiteY0" fmla="*/ 0 h 95188"/>
              <a:gd name="connsiteX1" fmla="*/ 171815 w 171814"/>
              <a:gd name="connsiteY1" fmla="*/ 5315 h 95188"/>
              <a:gd name="connsiteX2" fmla="*/ 167055 w 171814"/>
              <a:gd name="connsiteY2" fmla="*/ 12216 h 95188"/>
              <a:gd name="connsiteX3" fmla="*/ 5394 w 171814"/>
              <a:gd name="connsiteY3" fmla="*/ 95188 h 95188"/>
              <a:gd name="connsiteX4" fmla="*/ 0 w 171814"/>
              <a:gd name="connsiteY4" fmla="*/ 77261 h 95188"/>
              <a:gd name="connsiteX5" fmla="*/ 5156 w 171814"/>
              <a:gd name="connsiteY5" fmla="*/ 63459 h 95188"/>
              <a:gd name="connsiteX6" fmla="*/ 162692 w 171814"/>
              <a:gd name="connsiteY6" fmla="*/ 0 h 9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814" h="95188">
                <a:moveTo>
                  <a:pt x="162692" y="0"/>
                </a:moveTo>
                <a:lnTo>
                  <a:pt x="171815" y="5315"/>
                </a:lnTo>
                <a:cubicBezTo>
                  <a:pt x="170625" y="7218"/>
                  <a:pt x="168721" y="10391"/>
                  <a:pt x="167055" y="12216"/>
                </a:cubicBezTo>
                <a:cubicBezTo>
                  <a:pt x="142941" y="38155"/>
                  <a:pt x="38155" y="93602"/>
                  <a:pt x="5394" y="95188"/>
                </a:cubicBezTo>
                <a:lnTo>
                  <a:pt x="0" y="77261"/>
                </a:lnTo>
                <a:cubicBezTo>
                  <a:pt x="1190" y="72184"/>
                  <a:pt x="2221" y="67822"/>
                  <a:pt x="5156" y="63459"/>
                </a:cubicBezTo>
                <a:cubicBezTo>
                  <a:pt x="29191" y="27605"/>
                  <a:pt x="121365" y="11581"/>
                  <a:pt x="162692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65AD6C12-58BA-6A65-7F65-07F1B48F9B00}"/>
              </a:ext>
            </a:extLst>
          </p:cNvPr>
          <p:cNvSpPr/>
          <p:nvPr/>
        </p:nvSpPr>
        <p:spPr>
          <a:xfrm>
            <a:off x="839325" y="6066739"/>
            <a:ext cx="138255" cy="82178"/>
          </a:xfrm>
          <a:custGeom>
            <a:avLst/>
            <a:gdLst>
              <a:gd name="connsiteX0" fmla="*/ 10703 w 138255"/>
              <a:gd name="connsiteY0" fmla="*/ 0 h 82178"/>
              <a:gd name="connsiteX1" fmla="*/ 138255 w 138255"/>
              <a:gd name="connsiteY1" fmla="*/ 74722 h 82178"/>
              <a:gd name="connsiteX2" fmla="*/ 133972 w 138255"/>
              <a:gd name="connsiteY2" fmla="*/ 82179 h 82178"/>
              <a:gd name="connsiteX3" fmla="*/ 1184 w 138255"/>
              <a:gd name="connsiteY3" fmla="*/ 44580 h 82178"/>
              <a:gd name="connsiteX4" fmla="*/ 10703 w 138255"/>
              <a:gd name="connsiteY4" fmla="*/ 0 h 82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255" h="82178">
                <a:moveTo>
                  <a:pt x="10703" y="0"/>
                </a:moveTo>
                <a:cubicBezTo>
                  <a:pt x="50523" y="11740"/>
                  <a:pt x="112713" y="41882"/>
                  <a:pt x="138255" y="74722"/>
                </a:cubicBezTo>
                <a:lnTo>
                  <a:pt x="133972" y="82179"/>
                </a:lnTo>
                <a:cubicBezTo>
                  <a:pt x="93279" y="70994"/>
                  <a:pt x="29899" y="78847"/>
                  <a:pt x="1184" y="44580"/>
                </a:cubicBezTo>
                <a:cubicBezTo>
                  <a:pt x="-2465" y="24828"/>
                  <a:pt x="2771" y="17848"/>
                  <a:pt x="10703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760E2AD5-6EAB-A1DA-C620-2B004E660B20}"/>
              </a:ext>
            </a:extLst>
          </p:cNvPr>
          <p:cNvSpPr/>
          <p:nvPr/>
        </p:nvSpPr>
        <p:spPr>
          <a:xfrm>
            <a:off x="3144298" y="209820"/>
            <a:ext cx="115335" cy="93442"/>
          </a:xfrm>
          <a:custGeom>
            <a:avLst/>
            <a:gdLst>
              <a:gd name="connsiteX0" fmla="*/ 56795 w 115335"/>
              <a:gd name="connsiteY0" fmla="*/ 0 h 93442"/>
              <a:gd name="connsiteX1" fmla="*/ 115336 w 115335"/>
              <a:gd name="connsiteY1" fmla="*/ 66394 h 93442"/>
              <a:gd name="connsiteX2" fmla="*/ 34823 w 115335"/>
              <a:gd name="connsiteY2" fmla="*/ 93443 h 93442"/>
              <a:gd name="connsiteX3" fmla="*/ 8884 w 115335"/>
              <a:gd name="connsiteY3" fmla="*/ 84876 h 93442"/>
              <a:gd name="connsiteX4" fmla="*/ 0 w 115335"/>
              <a:gd name="connsiteY4" fmla="*/ 69963 h 93442"/>
              <a:gd name="connsiteX5" fmla="*/ 14278 w 115335"/>
              <a:gd name="connsiteY5" fmla="*/ 56002 h 93442"/>
              <a:gd name="connsiteX6" fmla="*/ 56795 w 115335"/>
              <a:gd name="connsiteY6" fmla="*/ 0 h 9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335" h="93442">
                <a:moveTo>
                  <a:pt x="56795" y="0"/>
                </a:moveTo>
                <a:cubicBezTo>
                  <a:pt x="79085" y="18244"/>
                  <a:pt x="97092" y="44183"/>
                  <a:pt x="115336" y="66394"/>
                </a:cubicBezTo>
                <a:lnTo>
                  <a:pt x="34823" y="93443"/>
                </a:lnTo>
                <a:cubicBezTo>
                  <a:pt x="24828" y="92094"/>
                  <a:pt x="17530" y="90429"/>
                  <a:pt x="8884" y="84876"/>
                </a:cubicBezTo>
                <a:cubicBezTo>
                  <a:pt x="872" y="79799"/>
                  <a:pt x="1904" y="79323"/>
                  <a:pt x="0" y="69963"/>
                </a:cubicBezTo>
                <a:cubicBezTo>
                  <a:pt x="4680" y="63776"/>
                  <a:pt x="7377" y="59730"/>
                  <a:pt x="14278" y="56002"/>
                </a:cubicBezTo>
                <a:cubicBezTo>
                  <a:pt x="43866" y="39900"/>
                  <a:pt x="45056" y="30777"/>
                  <a:pt x="5679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E7A3A631-F331-6C98-45E8-841CB6111CE7}"/>
              </a:ext>
            </a:extLst>
          </p:cNvPr>
          <p:cNvSpPr/>
          <p:nvPr/>
        </p:nvSpPr>
        <p:spPr>
          <a:xfrm>
            <a:off x="9761452" y="124230"/>
            <a:ext cx="99031" cy="121602"/>
          </a:xfrm>
          <a:custGeom>
            <a:avLst/>
            <a:gdLst>
              <a:gd name="connsiteX0" fmla="*/ 0 w 99031"/>
              <a:gd name="connsiteY0" fmla="*/ 67346 h 121602"/>
              <a:gd name="connsiteX1" fmla="*/ 15072 w 99031"/>
              <a:gd name="connsiteY1" fmla="*/ 36965 h 121602"/>
              <a:gd name="connsiteX2" fmla="*/ 75754 w 99031"/>
              <a:gd name="connsiteY2" fmla="*/ 54892 h 121602"/>
              <a:gd name="connsiteX3" fmla="*/ 82496 w 99031"/>
              <a:gd name="connsiteY3" fmla="*/ 0 h 121602"/>
              <a:gd name="connsiteX4" fmla="*/ 98838 w 99031"/>
              <a:gd name="connsiteY4" fmla="*/ 42279 h 121602"/>
              <a:gd name="connsiteX5" fmla="*/ 11264 w 99031"/>
              <a:gd name="connsiteY5" fmla="*/ 121603 h 121602"/>
              <a:gd name="connsiteX6" fmla="*/ 13723 w 99031"/>
              <a:gd name="connsiteY6" fmla="*/ 109149 h 121602"/>
              <a:gd name="connsiteX7" fmla="*/ 0 w 99031"/>
              <a:gd name="connsiteY7" fmla="*/ 67346 h 12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31" h="121602">
                <a:moveTo>
                  <a:pt x="0" y="67346"/>
                </a:moveTo>
                <a:cubicBezTo>
                  <a:pt x="3014" y="53861"/>
                  <a:pt x="5790" y="47197"/>
                  <a:pt x="15072" y="36965"/>
                </a:cubicBezTo>
                <a:cubicBezTo>
                  <a:pt x="41249" y="35775"/>
                  <a:pt x="52195" y="59968"/>
                  <a:pt x="75754" y="54892"/>
                </a:cubicBezTo>
                <a:cubicBezTo>
                  <a:pt x="80038" y="39265"/>
                  <a:pt x="74326" y="11026"/>
                  <a:pt x="82496" y="0"/>
                </a:cubicBezTo>
                <a:cubicBezTo>
                  <a:pt x="90191" y="13247"/>
                  <a:pt x="100582" y="26415"/>
                  <a:pt x="98838" y="42279"/>
                </a:cubicBezTo>
                <a:cubicBezTo>
                  <a:pt x="78133" y="76468"/>
                  <a:pt x="50529" y="108911"/>
                  <a:pt x="11264" y="121603"/>
                </a:cubicBezTo>
                <a:cubicBezTo>
                  <a:pt x="12216" y="117478"/>
                  <a:pt x="13168" y="113353"/>
                  <a:pt x="13723" y="109149"/>
                </a:cubicBezTo>
                <a:cubicBezTo>
                  <a:pt x="16500" y="89477"/>
                  <a:pt x="11264" y="82258"/>
                  <a:pt x="0" y="6734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31CE5215-A040-43EC-D21F-EB8C79D3FACC}"/>
              </a:ext>
            </a:extLst>
          </p:cNvPr>
          <p:cNvSpPr/>
          <p:nvPr/>
        </p:nvSpPr>
        <p:spPr>
          <a:xfrm>
            <a:off x="1143045" y="1778518"/>
            <a:ext cx="95588" cy="125172"/>
          </a:xfrm>
          <a:custGeom>
            <a:avLst/>
            <a:gdLst>
              <a:gd name="connsiteX0" fmla="*/ 9126 w 95588"/>
              <a:gd name="connsiteY0" fmla="*/ 0 h 125172"/>
              <a:gd name="connsiteX1" fmla="*/ 95589 w 95588"/>
              <a:gd name="connsiteY1" fmla="*/ 125172 h 125172"/>
              <a:gd name="connsiteX2" fmla="*/ 87498 w 95588"/>
              <a:gd name="connsiteY2" fmla="*/ 122237 h 125172"/>
              <a:gd name="connsiteX3" fmla="*/ 4446 w 95588"/>
              <a:gd name="connsiteY3" fmla="*/ 56399 h 125172"/>
              <a:gd name="connsiteX4" fmla="*/ 9126 w 95588"/>
              <a:gd name="connsiteY4" fmla="*/ 0 h 12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8" h="125172">
                <a:moveTo>
                  <a:pt x="9126" y="0"/>
                </a:moveTo>
                <a:cubicBezTo>
                  <a:pt x="35938" y="32285"/>
                  <a:pt x="93685" y="83131"/>
                  <a:pt x="95589" y="125172"/>
                </a:cubicBezTo>
                <a:cubicBezTo>
                  <a:pt x="92892" y="124220"/>
                  <a:pt x="90195" y="123189"/>
                  <a:pt x="87498" y="122237"/>
                </a:cubicBezTo>
                <a:cubicBezTo>
                  <a:pt x="56403" y="110339"/>
                  <a:pt x="17455" y="89080"/>
                  <a:pt x="4446" y="56399"/>
                </a:cubicBezTo>
                <a:cubicBezTo>
                  <a:pt x="-4041" y="34902"/>
                  <a:pt x="798" y="19910"/>
                  <a:pt x="912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2A1FE1E8-B75D-2D0C-BD3A-404FCF61044E}"/>
              </a:ext>
            </a:extLst>
          </p:cNvPr>
          <p:cNvSpPr/>
          <p:nvPr/>
        </p:nvSpPr>
        <p:spPr>
          <a:xfrm>
            <a:off x="9456454" y="2176642"/>
            <a:ext cx="71275" cy="95222"/>
          </a:xfrm>
          <a:custGeom>
            <a:avLst/>
            <a:gdLst>
              <a:gd name="connsiteX0" fmla="*/ 44738 w 71275"/>
              <a:gd name="connsiteY0" fmla="*/ 0 h 95222"/>
              <a:gd name="connsiteX1" fmla="*/ 60920 w 71275"/>
              <a:gd name="connsiteY1" fmla="*/ 2459 h 95222"/>
              <a:gd name="connsiteX2" fmla="*/ 70201 w 71275"/>
              <a:gd name="connsiteY2" fmla="*/ 28794 h 95222"/>
              <a:gd name="connsiteX3" fmla="*/ 54654 w 71275"/>
              <a:gd name="connsiteY3" fmla="*/ 88287 h 95222"/>
              <a:gd name="connsiteX4" fmla="*/ 15785 w 71275"/>
              <a:gd name="connsiteY4" fmla="*/ 92253 h 95222"/>
              <a:gd name="connsiteX5" fmla="*/ 0 w 71275"/>
              <a:gd name="connsiteY5" fmla="*/ 78054 h 95222"/>
              <a:gd name="connsiteX6" fmla="*/ 44738 w 71275"/>
              <a:gd name="connsiteY6" fmla="*/ 0 h 95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275" h="95222">
                <a:moveTo>
                  <a:pt x="44738" y="0"/>
                </a:moveTo>
                <a:lnTo>
                  <a:pt x="60920" y="2459"/>
                </a:lnTo>
                <a:cubicBezTo>
                  <a:pt x="67187" y="11105"/>
                  <a:pt x="68852" y="18403"/>
                  <a:pt x="70201" y="28794"/>
                </a:cubicBezTo>
                <a:cubicBezTo>
                  <a:pt x="73533" y="52829"/>
                  <a:pt x="69329" y="68853"/>
                  <a:pt x="54654" y="88287"/>
                </a:cubicBezTo>
                <a:cubicBezTo>
                  <a:pt x="37202" y="97568"/>
                  <a:pt x="35457" y="96061"/>
                  <a:pt x="15785" y="92253"/>
                </a:cubicBezTo>
                <a:lnTo>
                  <a:pt x="0" y="78054"/>
                </a:lnTo>
                <a:cubicBezTo>
                  <a:pt x="1349" y="41010"/>
                  <a:pt x="38869" y="33395"/>
                  <a:pt x="4473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6B6FCEA1-A926-4AE6-512B-8BAD0F9250F9}"/>
              </a:ext>
            </a:extLst>
          </p:cNvPr>
          <p:cNvSpPr/>
          <p:nvPr/>
        </p:nvSpPr>
        <p:spPr>
          <a:xfrm>
            <a:off x="6141690" y="2521144"/>
            <a:ext cx="119143" cy="112321"/>
          </a:xfrm>
          <a:custGeom>
            <a:avLst/>
            <a:gdLst>
              <a:gd name="connsiteX0" fmla="*/ 0 w 119143"/>
              <a:gd name="connsiteY0" fmla="*/ 33474 h 112321"/>
              <a:gd name="connsiteX1" fmla="*/ 9836 w 119143"/>
              <a:gd name="connsiteY1" fmla="*/ 27525 h 112321"/>
              <a:gd name="connsiteX2" fmla="*/ 60682 w 119143"/>
              <a:gd name="connsiteY2" fmla="*/ 35061 h 112321"/>
              <a:gd name="connsiteX3" fmla="*/ 119144 w 119143"/>
              <a:gd name="connsiteY3" fmla="*/ 0 h 112321"/>
              <a:gd name="connsiteX4" fmla="*/ 24987 w 119143"/>
              <a:gd name="connsiteY4" fmla="*/ 112322 h 112321"/>
              <a:gd name="connsiteX5" fmla="*/ 0 w 119143"/>
              <a:gd name="connsiteY5" fmla="*/ 33474 h 112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143" h="112321">
                <a:moveTo>
                  <a:pt x="0" y="33474"/>
                </a:moveTo>
                <a:lnTo>
                  <a:pt x="9836" y="27525"/>
                </a:lnTo>
                <a:cubicBezTo>
                  <a:pt x="29032" y="36013"/>
                  <a:pt x="39979" y="43073"/>
                  <a:pt x="60682" y="35061"/>
                </a:cubicBezTo>
                <a:cubicBezTo>
                  <a:pt x="80434" y="27446"/>
                  <a:pt x="100661" y="11026"/>
                  <a:pt x="119144" y="0"/>
                </a:cubicBezTo>
                <a:cubicBezTo>
                  <a:pt x="95823" y="41962"/>
                  <a:pt x="50291" y="67901"/>
                  <a:pt x="24987" y="112322"/>
                </a:cubicBezTo>
                <a:cubicBezTo>
                  <a:pt x="10153" y="87811"/>
                  <a:pt x="4839" y="61396"/>
                  <a:pt x="0" y="3347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2AE62753-AFA7-5E36-E86C-9882FAE9F6EF}"/>
              </a:ext>
            </a:extLst>
          </p:cNvPr>
          <p:cNvSpPr/>
          <p:nvPr/>
        </p:nvSpPr>
        <p:spPr>
          <a:xfrm>
            <a:off x="890087" y="5931969"/>
            <a:ext cx="98678" cy="95188"/>
          </a:xfrm>
          <a:custGeom>
            <a:avLst/>
            <a:gdLst>
              <a:gd name="connsiteX0" fmla="*/ 32681 w 98678"/>
              <a:gd name="connsiteY0" fmla="*/ 0 h 95188"/>
              <a:gd name="connsiteX1" fmla="*/ 98678 w 98678"/>
              <a:gd name="connsiteY1" fmla="*/ 89239 h 95188"/>
              <a:gd name="connsiteX2" fmla="*/ 96061 w 98678"/>
              <a:gd name="connsiteY2" fmla="*/ 95188 h 95188"/>
              <a:gd name="connsiteX3" fmla="*/ 83448 w 98678"/>
              <a:gd name="connsiteY3" fmla="*/ 93681 h 95188"/>
              <a:gd name="connsiteX4" fmla="*/ 0 w 98678"/>
              <a:gd name="connsiteY4" fmla="*/ 47118 h 95188"/>
              <a:gd name="connsiteX5" fmla="*/ 32681 w 98678"/>
              <a:gd name="connsiteY5" fmla="*/ 0 h 9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678" h="95188">
                <a:moveTo>
                  <a:pt x="32681" y="0"/>
                </a:moveTo>
                <a:cubicBezTo>
                  <a:pt x="59651" y="24352"/>
                  <a:pt x="85114" y="55368"/>
                  <a:pt x="98678" y="89239"/>
                </a:cubicBezTo>
                <a:lnTo>
                  <a:pt x="96061" y="95188"/>
                </a:lnTo>
                <a:lnTo>
                  <a:pt x="83448" y="93681"/>
                </a:lnTo>
                <a:lnTo>
                  <a:pt x="0" y="47118"/>
                </a:lnTo>
                <a:lnTo>
                  <a:pt x="32681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2E179520-0ADA-079B-7C00-2C1CE6BA5970}"/>
              </a:ext>
            </a:extLst>
          </p:cNvPr>
          <p:cNvSpPr/>
          <p:nvPr/>
        </p:nvSpPr>
        <p:spPr>
          <a:xfrm>
            <a:off x="957432" y="5818536"/>
            <a:ext cx="80200" cy="113987"/>
          </a:xfrm>
          <a:custGeom>
            <a:avLst/>
            <a:gdLst>
              <a:gd name="connsiteX0" fmla="*/ 38313 w 80200"/>
              <a:gd name="connsiteY0" fmla="*/ 0 h 113987"/>
              <a:gd name="connsiteX1" fmla="*/ 49101 w 80200"/>
              <a:gd name="connsiteY1" fmla="*/ 16420 h 113987"/>
              <a:gd name="connsiteX2" fmla="*/ 78768 w 80200"/>
              <a:gd name="connsiteY2" fmla="*/ 113988 h 113987"/>
              <a:gd name="connsiteX3" fmla="*/ 68218 w 80200"/>
              <a:gd name="connsiteY3" fmla="*/ 108038 h 113987"/>
              <a:gd name="connsiteX4" fmla="*/ 0 w 80200"/>
              <a:gd name="connsiteY4" fmla="*/ 47515 h 113987"/>
              <a:gd name="connsiteX5" fmla="*/ 38313 w 80200"/>
              <a:gd name="connsiteY5" fmla="*/ 0 h 11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200" h="113987">
                <a:moveTo>
                  <a:pt x="38313" y="0"/>
                </a:moveTo>
                <a:cubicBezTo>
                  <a:pt x="42359" y="5156"/>
                  <a:pt x="46166" y="10550"/>
                  <a:pt x="49101" y="16420"/>
                </a:cubicBezTo>
                <a:cubicBezTo>
                  <a:pt x="60682" y="39106"/>
                  <a:pt x="86542" y="90667"/>
                  <a:pt x="78768" y="113988"/>
                </a:cubicBezTo>
                <a:lnTo>
                  <a:pt x="68218" y="108038"/>
                </a:lnTo>
                <a:cubicBezTo>
                  <a:pt x="46721" y="86780"/>
                  <a:pt x="22845" y="67345"/>
                  <a:pt x="0" y="47515"/>
                </a:cubicBezTo>
                <a:lnTo>
                  <a:pt x="38313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B64F6FCB-249D-3BC3-2D6D-4A73E142E4F3}"/>
              </a:ext>
            </a:extLst>
          </p:cNvPr>
          <p:cNvSpPr/>
          <p:nvPr/>
        </p:nvSpPr>
        <p:spPr>
          <a:xfrm>
            <a:off x="2938216" y="280814"/>
            <a:ext cx="166975" cy="101454"/>
          </a:xfrm>
          <a:custGeom>
            <a:avLst/>
            <a:gdLst>
              <a:gd name="connsiteX0" fmla="*/ 142782 w 166975"/>
              <a:gd name="connsiteY0" fmla="*/ 101455 h 101454"/>
              <a:gd name="connsiteX1" fmla="*/ 0 w 166975"/>
              <a:gd name="connsiteY1" fmla="*/ 0 h 101454"/>
              <a:gd name="connsiteX2" fmla="*/ 166976 w 166975"/>
              <a:gd name="connsiteY2" fmla="*/ 88684 h 101454"/>
              <a:gd name="connsiteX3" fmla="*/ 142782 w 166975"/>
              <a:gd name="connsiteY3" fmla="*/ 101455 h 10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975" h="101454">
                <a:moveTo>
                  <a:pt x="142782" y="101455"/>
                </a:moveTo>
                <a:cubicBezTo>
                  <a:pt x="98599" y="62665"/>
                  <a:pt x="44024" y="39265"/>
                  <a:pt x="0" y="0"/>
                </a:cubicBezTo>
                <a:cubicBezTo>
                  <a:pt x="61714" y="19910"/>
                  <a:pt x="125966" y="34664"/>
                  <a:pt x="166976" y="88684"/>
                </a:cubicBezTo>
                <a:lnTo>
                  <a:pt x="142782" y="101455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4D8F2886-FBB0-01B4-39F2-C7895E5F74C7}"/>
              </a:ext>
            </a:extLst>
          </p:cNvPr>
          <p:cNvSpPr/>
          <p:nvPr/>
        </p:nvSpPr>
        <p:spPr>
          <a:xfrm>
            <a:off x="8457376" y="4650449"/>
            <a:ext cx="140482" cy="87305"/>
          </a:xfrm>
          <a:custGeom>
            <a:avLst/>
            <a:gdLst>
              <a:gd name="connsiteX0" fmla="*/ 55606 w 140482"/>
              <a:gd name="connsiteY0" fmla="*/ 1082 h 87305"/>
              <a:gd name="connsiteX1" fmla="*/ 133422 w 140482"/>
              <a:gd name="connsiteY1" fmla="*/ 9331 h 87305"/>
              <a:gd name="connsiteX2" fmla="*/ 140482 w 140482"/>
              <a:gd name="connsiteY2" fmla="*/ 18533 h 87305"/>
              <a:gd name="connsiteX3" fmla="*/ 63459 w 140482"/>
              <a:gd name="connsiteY3" fmla="*/ 39712 h 87305"/>
              <a:gd name="connsiteX4" fmla="*/ 0 w 140482"/>
              <a:gd name="connsiteY4" fmla="*/ 87306 h 87305"/>
              <a:gd name="connsiteX5" fmla="*/ 55606 w 140482"/>
              <a:gd name="connsiteY5" fmla="*/ 1082 h 87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482" h="87305">
                <a:moveTo>
                  <a:pt x="55606" y="1082"/>
                </a:moveTo>
                <a:cubicBezTo>
                  <a:pt x="80752" y="-1536"/>
                  <a:pt x="109705" y="368"/>
                  <a:pt x="133422" y="9331"/>
                </a:cubicBezTo>
                <a:cubicBezTo>
                  <a:pt x="139133" y="11473"/>
                  <a:pt x="138340" y="13297"/>
                  <a:pt x="140482" y="18533"/>
                </a:cubicBezTo>
                <a:cubicBezTo>
                  <a:pt x="121683" y="37094"/>
                  <a:pt x="88525" y="36777"/>
                  <a:pt x="63459" y="39712"/>
                </a:cubicBezTo>
                <a:cubicBezTo>
                  <a:pt x="53940" y="62398"/>
                  <a:pt x="20784" y="75883"/>
                  <a:pt x="0" y="87306"/>
                </a:cubicBezTo>
                <a:cubicBezTo>
                  <a:pt x="23083" y="64064"/>
                  <a:pt x="47673" y="33446"/>
                  <a:pt x="55606" y="108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51C29859-344D-9F61-9C69-C4FEA6FF8DF3}"/>
              </a:ext>
            </a:extLst>
          </p:cNvPr>
          <p:cNvSpPr/>
          <p:nvPr/>
        </p:nvSpPr>
        <p:spPr>
          <a:xfrm>
            <a:off x="11161684" y="1034386"/>
            <a:ext cx="116952" cy="95822"/>
          </a:xfrm>
          <a:custGeom>
            <a:avLst/>
            <a:gdLst>
              <a:gd name="connsiteX0" fmla="*/ 1094 w 116952"/>
              <a:gd name="connsiteY0" fmla="*/ 0 h 95822"/>
              <a:gd name="connsiteX1" fmla="*/ 30048 w 116952"/>
              <a:gd name="connsiteY1" fmla="*/ 34347 h 95822"/>
              <a:gd name="connsiteX2" fmla="*/ 112702 w 116952"/>
              <a:gd name="connsiteY2" fmla="*/ 77896 h 95822"/>
              <a:gd name="connsiteX3" fmla="*/ 116113 w 116952"/>
              <a:gd name="connsiteY3" fmla="*/ 95823 h 95822"/>
              <a:gd name="connsiteX4" fmla="*/ 7757 w 116952"/>
              <a:gd name="connsiteY4" fmla="*/ 55764 h 95822"/>
              <a:gd name="connsiteX5" fmla="*/ 1094 w 116952"/>
              <a:gd name="connsiteY5" fmla="*/ 0 h 9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952" h="95822">
                <a:moveTo>
                  <a:pt x="1094" y="0"/>
                </a:moveTo>
                <a:cubicBezTo>
                  <a:pt x="22829" y="4997"/>
                  <a:pt x="11962" y="21576"/>
                  <a:pt x="30048" y="34347"/>
                </a:cubicBezTo>
                <a:cubicBezTo>
                  <a:pt x="54083" y="51402"/>
                  <a:pt x="93348" y="54971"/>
                  <a:pt x="112702" y="77896"/>
                </a:cubicBezTo>
                <a:cubicBezTo>
                  <a:pt x="118573" y="84876"/>
                  <a:pt x="116906" y="86859"/>
                  <a:pt x="116113" y="95823"/>
                </a:cubicBezTo>
                <a:cubicBezTo>
                  <a:pt x="81131" y="80831"/>
                  <a:pt x="37742" y="78609"/>
                  <a:pt x="7757" y="55764"/>
                </a:cubicBezTo>
                <a:cubicBezTo>
                  <a:pt x="-2872" y="35220"/>
                  <a:pt x="222" y="22766"/>
                  <a:pt x="109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73459114-38E8-B375-C149-B4046D08DA61}"/>
              </a:ext>
            </a:extLst>
          </p:cNvPr>
          <p:cNvSpPr/>
          <p:nvPr/>
        </p:nvSpPr>
        <p:spPr>
          <a:xfrm>
            <a:off x="857247" y="6188717"/>
            <a:ext cx="150079" cy="53915"/>
          </a:xfrm>
          <a:custGeom>
            <a:avLst/>
            <a:gdLst>
              <a:gd name="connsiteX0" fmla="*/ 0 w 150079"/>
              <a:gd name="connsiteY0" fmla="*/ 1212 h 53915"/>
              <a:gd name="connsiteX1" fmla="*/ 16658 w 150079"/>
              <a:gd name="connsiteY1" fmla="*/ 22 h 53915"/>
              <a:gd name="connsiteX2" fmla="*/ 150080 w 150079"/>
              <a:gd name="connsiteY2" fmla="*/ 53803 h 53915"/>
              <a:gd name="connsiteX3" fmla="*/ 143099 w 150079"/>
              <a:gd name="connsiteY3" fmla="*/ 53882 h 53915"/>
              <a:gd name="connsiteX4" fmla="*/ 0 w 150079"/>
              <a:gd name="connsiteY4" fmla="*/ 1212 h 53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079" h="53915">
                <a:moveTo>
                  <a:pt x="0" y="1212"/>
                </a:moveTo>
                <a:cubicBezTo>
                  <a:pt x="5632" y="577"/>
                  <a:pt x="10947" y="101"/>
                  <a:pt x="16658" y="22"/>
                </a:cubicBezTo>
                <a:cubicBezTo>
                  <a:pt x="64807" y="-771"/>
                  <a:pt x="115733" y="20328"/>
                  <a:pt x="150080" y="53803"/>
                </a:cubicBezTo>
                <a:cubicBezTo>
                  <a:pt x="147779" y="53882"/>
                  <a:pt x="145400" y="53962"/>
                  <a:pt x="143099" y="53882"/>
                </a:cubicBezTo>
                <a:cubicBezTo>
                  <a:pt x="88684" y="52455"/>
                  <a:pt x="38948" y="40636"/>
                  <a:pt x="0" y="1212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42E21C5D-C0DC-881A-7EFA-55BE4B5B7244}"/>
              </a:ext>
            </a:extLst>
          </p:cNvPr>
          <p:cNvSpPr/>
          <p:nvPr/>
        </p:nvSpPr>
        <p:spPr>
          <a:xfrm>
            <a:off x="10333736" y="1223967"/>
            <a:ext cx="54768" cy="69727"/>
          </a:xfrm>
          <a:custGeom>
            <a:avLst/>
            <a:gdLst>
              <a:gd name="connsiteX0" fmla="*/ 987 w 54768"/>
              <a:gd name="connsiteY0" fmla="*/ 795 h 69727"/>
              <a:gd name="connsiteX1" fmla="*/ 31209 w 54768"/>
              <a:gd name="connsiteY1" fmla="*/ 1589 h 69727"/>
              <a:gd name="connsiteX2" fmla="*/ 54768 w 54768"/>
              <a:gd name="connsiteY2" fmla="*/ 29669 h 69727"/>
              <a:gd name="connsiteX3" fmla="*/ 37713 w 54768"/>
              <a:gd name="connsiteY3" fmla="*/ 63381 h 69727"/>
              <a:gd name="connsiteX4" fmla="*/ 17407 w 54768"/>
              <a:gd name="connsiteY4" fmla="*/ 69727 h 69727"/>
              <a:gd name="connsiteX5" fmla="*/ 11061 w 54768"/>
              <a:gd name="connsiteY5" fmla="*/ 64095 h 69727"/>
              <a:gd name="connsiteX6" fmla="*/ 987 w 54768"/>
              <a:gd name="connsiteY6" fmla="*/ 795 h 6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768" h="69727">
                <a:moveTo>
                  <a:pt x="987" y="795"/>
                </a:moveTo>
                <a:cubicBezTo>
                  <a:pt x="11854" y="-632"/>
                  <a:pt x="20500" y="2"/>
                  <a:pt x="31209" y="1589"/>
                </a:cubicBezTo>
                <a:cubicBezTo>
                  <a:pt x="44456" y="11821"/>
                  <a:pt x="48185" y="14518"/>
                  <a:pt x="54768" y="29669"/>
                </a:cubicBezTo>
                <a:cubicBezTo>
                  <a:pt x="51120" y="47913"/>
                  <a:pt x="50802" y="50372"/>
                  <a:pt x="37713" y="63381"/>
                </a:cubicBezTo>
                <a:cubicBezTo>
                  <a:pt x="29543" y="70600"/>
                  <a:pt x="28512" y="69489"/>
                  <a:pt x="17407" y="69727"/>
                </a:cubicBezTo>
                <a:cubicBezTo>
                  <a:pt x="14393" y="67427"/>
                  <a:pt x="13282" y="66872"/>
                  <a:pt x="11061" y="64095"/>
                </a:cubicBezTo>
                <a:cubicBezTo>
                  <a:pt x="-2741" y="47200"/>
                  <a:pt x="-203" y="21182"/>
                  <a:pt x="987" y="79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28576F9A-B303-E4A2-B674-C157C618EDBF}"/>
              </a:ext>
            </a:extLst>
          </p:cNvPr>
          <p:cNvSpPr/>
          <p:nvPr/>
        </p:nvSpPr>
        <p:spPr>
          <a:xfrm>
            <a:off x="3249402" y="201332"/>
            <a:ext cx="95584" cy="58377"/>
          </a:xfrm>
          <a:custGeom>
            <a:avLst/>
            <a:gdLst>
              <a:gd name="connsiteX0" fmla="*/ 0 w 95584"/>
              <a:gd name="connsiteY0" fmla="*/ 0 h 58377"/>
              <a:gd name="connsiteX1" fmla="*/ 95585 w 95584"/>
              <a:gd name="connsiteY1" fmla="*/ 35537 h 58377"/>
              <a:gd name="connsiteX2" fmla="*/ 92094 w 95584"/>
              <a:gd name="connsiteY2" fmla="*/ 45056 h 58377"/>
              <a:gd name="connsiteX3" fmla="*/ 43628 w 95584"/>
              <a:gd name="connsiteY3" fmla="*/ 58144 h 58377"/>
              <a:gd name="connsiteX4" fmla="*/ 0 w 95584"/>
              <a:gd name="connsiteY4" fmla="*/ 0 h 58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4" h="58377">
                <a:moveTo>
                  <a:pt x="0" y="0"/>
                </a:moveTo>
                <a:cubicBezTo>
                  <a:pt x="30143" y="7218"/>
                  <a:pt x="71946" y="14754"/>
                  <a:pt x="95585" y="35537"/>
                </a:cubicBezTo>
                <a:lnTo>
                  <a:pt x="92094" y="45056"/>
                </a:lnTo>
                <a:cubicBezTo>
                  <a:pt x="75674" y="52274"/>
                  <a:pt x="62110" y="59810"/>
                  <a:pt x="43628" y="58144"/>
                </a:cubicBezTo>
                <a:cubicBezTo>
                  <a:pt x="23242" y="48546"/>
                  <a:pt x="11105" y="19276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9C43D93A-883F-083D-87CA-18A817286C97}"/>
              </a:ext>
            </a:extLst>
          </p:cNvPr>
          <p:cNvSpPr/>
          <p:nvPr/>
        </p:nvSpPr>
        <p:spPr>
          <a:xfrm>
            <a:off x="7869194" y="142474"/>
            <a:ext cx="92570" cy="48705"/>
          </a:xfrm>
          <a:custGeom>
            <a:avLst/>
            <a:gdLst>
              <a:gd name="connsiteX0" fmla="*/ 0 w 92570"/>
              <a:gd name="connsiteY0" fmla="*/ 35934 h 48705"/>
              <a:gd name="connsiteX1" fmla="*/ 83607 w 92570"/>
              <a:gd name="connsiteY1" fmla="*/ 794 h 48705"/>
              <a:gd name="connsiteX2" fmla="*/ 91619 w 92570"/>
              <a:gd name="connsiteY2" fmla="*/ 2618 h 48705"/>
              <a:gd name="connsiteX3" fmla="*/ 92571 w 92570"/>
              <a:gd name="connsiteY3" fmla="*/ 12375 h 48705"/>
              <a:gd name="connsiteX4" fmla="*/ 10471 w 92570"/>
              <a:gd name="connsiteY4" fmla="*/ 48705 h 48705"/>
              <a:gd name="connsiteX5" fmla="*/ 0 w 92570"/>
              <a:gd name="connsiteY5" fmla="*/ 35934 h 48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570" h="48705">
                <a:moveTo>
                  <a:pt x="0" y="35934"/>
                </a:moveTo>
                <a:cubicBezTo>
                  <a:pt x="24749" y="19355"/>
                  <a:pt x="52116" y="-4680"/>
                  <a:pt x="83607" y="794"/>
                </a:cubicBezTo>
                <a:cubicBezTo>
                  <a:pt x="86780" y="1349"/>
                  <a:pt x="88683" y="1904"/>
                  <a:pt x="91619" y="2618"/>
                </a:cubicBezTo>
                <a:lnTo>
                  <a:pt x="92571" y="12375"/>
                </a:lnTo>
                <a:cubicBezTo>
                  <a:pt x="68615" y="40218"/>
                  <a:pt x="45214" y="42597"/>
                  <a:pt x="10471" y="48705"/>
                </a:cubicBezTo>
                <a:lnTo>
                  <a:pt x="0" y="35934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011A9AEC-C0DD-56F3-D2A3-3BE98531819F}"/>
              </a:ext>
            </a:extLst>
          </p:cNvPr>
          <p:cNvSpPr/>
          <p:nvPr/>
        </p:nvSpPr>
        <p:spPr>
          <a:xfrm>
            <a:off x="3067290" y="219497"/>
            <a:ext cx="51866" cy="70042"/>
          </a:xfrm>
          <a:custGeom>
            <a:avLst/>
            <a:gdLst>
              <a:gd name="connsiteX0" fmla="*/ 1096 w 51866"/>
              <a:gd name="connsiteY0" fmla="*/ 0 h 70042"/>
              <a:gd name="connsiteX1" fmla="*/ 36474 w 51866"/>
              <a:gd name="connsiteY1" fmla="*/ 20862 h 70042"/>
              <a:gd name="connsiteX2" fmla="*/ 51863 w 51866"/>
              <a:gd name="connsiteY2" fmla="*/ 70043 h 70042"/>
              <a:gd name="connsiteX3" fmla="*/ 5220 w 51866"/>
              <a:gd name="connsiteY3" fmla="*/ 53147 h 70042"/>
              <a:gd name="connsiteX4" fmla="*/ 1096 w 51866"/>
              <a:gd name="connsiteY4" fmla="*/ 0 h 7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866" h="70042">
                <a:moveTo>
                  <a:pt x="1096" y="0"/>
                </a:moveTo>
                <a:cubicBezTo>
                  <a:pt x="14977" y="4045"/>
                  <a:pt x="26162" y="10788"/>
                  <a:pt x="36474" y="20862"/>
                </a:cubicBezTo>
                <a:cubicBezTo>
                  <a:pt x="50911" y="34902"/>
                  <a:pt x="51942" y="51243"/>
                  <a:pt x="51863" y="70043"/>
                </a:cubicBezTo>
                <a:cubicBezTo>
                  <a:pt x="30445" y="68535"/>
                  <a:pt x="21006" y="67821"/>
                  <a:pt x="5220" y="53147"/>
                </a:cubicBezTo>
                <a:cubicBezTo>
                  <a:pt x="-1601" y="34744"/>
                  <a:pt x="-253" y="19117"/>
                  <a:pt x="109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F110632C-225F-9EC0-6FAD-4E828C481CA2}"/>
              </a:ext>
            </a:extLst>
          </p:cNvPr>
          <p:cNvSpPr/>
          <p:nvPr/>
        </p:nvSpPr>
        <p:spPr>
          <a:xfrm>
            <a:off x="1078242" y="2001980"/>
            <a:ext cx="55414" cy="55455"/>
          </a:xfrm>
          <a:custGeom>
            <a:avLst/>
            <a:gdLst>
              <a:gd name="connsiteX0" fmla="*/ 17292 w 55414"/>
              <a:gd name="connsiteY0" fmla="*/ 2054 h 55455"/>
              <a:gd name="connsiteX1" fmla="*/ 52274 w 55414"/>
              <a:gd name="connsiteY1" fmla="*/ 14905 h 55455"/>
              <a:gd name="connsiteX2" fmla="*/ 42755 w 55414"/>
              <a:gd name="connsiteY2" fmla="*/ 50997 h 55455"/>
              <a:gd name="connsiteX3" fmla="*/ 13564 w 55414"/>
              <a:gd name="connsiteY3" fmla="*/ 51631 h 55455"/>
              <a:gd name="connsiteX4" fmla="*/ 79 w 55414"/>
              <a:gd name="connsiteY4" fmla="*/ 25693 h 55455"/>
              <a:gd name="connsiteX5" fmla="*/ 17292 w 55414"/>
              <a:gd name="connsiteY5" fmla="*/ 2054 h 55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414" h="55455">
                <a:moveTo>
                  <a:pt x="17292" y="2054"/>
                </a:moveTo>
                <a:cubicBezTo>
                  <a:pt x="30539" y="-3340"/>
                  <a:pt x="45690" y="2213"/>
                  <a:pt x="52274" y="14905"/>
                </a:cubicBezTo>
                <a:cubicBezTo>
                  <a:pt x="58858" y="27597"/>
                  <a:pt x="54812" y="43223"/>
                  <a:pt x="42755" y="50997"/>
                </a:cubicBezTo>
                <a:cubicBezTo>
                  <a:pt x="33950" y="56708"/>
                  <a:pt x="22607" y="56946"/>
                  <a:pt x="13564" y="51631"/>
                </a:cubicBezTo>
                <a:cubicBezTo>
                  <a:pt x="4521" y="46237"/>
                  <a:pt x="-714" y="36243"/>
                  <a:pt x="79" y="25693"/>
                </a:cubicBezTo>
                <a:cubicBezTo>
                  <a:pt x="793" y="15222"/>
                  <a:pt x="7535" y="6021"/>
                  <a:pt x="17292" y="2054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962CC365-5DFF-7F42-1438-9DA0961E9D31}"/>
              </a:ext>
            </a:extLst>
          </p:cNvPr>
          <p:cNvSpPr/>
          <p:nvPr/>
        </p:nvSpPr>
        <p:spPr>
          <a:xfrm>
            <a:off x="7434105" y="53791"/>
            <a:ext cx="45307" cy="79482"/>
          </a:xfrm>
          <a:custGeom>
            <a:avLst/>
            <a:gdLst>
              <a:gd name="connsiteX0" fmla="*/ 0 w 45307"/>
              <a:gd name="connsiteY0" fmla="*/ 56240 h 79482"/>
              <a:gd name="connsiteX1" fmla="*/ 1745 w 45307"/>
              <a:gd name="connsiteY1" fmla="*/ 51877 h 79482"/>
              <a:gd name="connsiteX2" fmla="*/ 1507 w 45307"/>
              <a:gd name="connsiteY2" fmla="*/ 4442 h 79482"/>
              <a:gd name="connsiteX3" fmla="*/ 8091 w 45307"/>
              <a:gd name="connsiteY3" fmla="*/ 0 h 79482"/>
              <a:gd name="connsiteX4" fmla="*/ 43469 w 45307"/>
              <a:gd name="connsiteY4" fmla="*/ 38075 h 79482"/>
              <a:gd name="connsiteX5" fmla="*/ 40217 w 45307"/>
              <a:gd name="connsiteY5" fmla="*/ 65442 h 79482"/>
              <a:gd name="connsiteX6" fmla="*/ 24432 w 45307"/>
              <a:gd name="connsiteY6" fmla="*/ 79482 h 79482"/>
              <a:gd name="connsiteX7" fmla="*/ 9281 w 45307"/>
              <a:gd name="connsiteY7" fmla="*/ 75595 h 79482"/>
              <a:gd name="connsiteX8" fmla="*/ 0 w 45307"/>
              <a:gd name="connsiteY8" fmla="*/ 56240 h 79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307" h="79482">
                <a:moveTo>
                  <a:pt x="0" y="56240"/>
                </a:moveTo>
                <a:cubicBezTo>
                  <a:pt x="555" y="54812"/>
                  <a:pt x="1190" y="53385"/>
                  <a:pt x="1745" y="51877"/>
                </a:cubicBezTo>
                <a:cubicBezTo>
                  <a:pt x="8646" y="33395"/>
                  <a:pt x="6822" y="23004"/>
                  <a:pt x="1507" y="4442"/>
                </a:cubicBezTo>
                <a:lnTo>
                  <a:pt x="8091" y="0"/>
                </a:lnTo>
                <a:cubicBezTo>
                  <a:pt x="23242" y="7456"/>
                  <a:pt x="37837" y="21814"/>
                  <a:pt x="43469" y="38075"/>
                </a:cubicBezTo>
                <a:cubicBezTo>
                  <a:pt x="47515" y="49656"/>
                  <a:pt x="44183" y="54416"/>
                  <a:pt x="40217" y="65442"/>
                </a:cubicBezTo>
                <a:lnTo>
                  <a:pt x="24432" y="79482"/>
                </a:lnTo>
                <a:lnTo>
                  <a:pt x="9281" y="75595"/>
                </a:lnTo>
                <a:lnTo>
                  <a:pt x="0" y="5624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D9CBF0C0-C0AA-EE35-8583-28EA45EA58F8}"/>
              </a:ext>
            </a:extLst>
          </p:cNvPr>
          <p:cNvSpPr/>
          <p:nvPr/>
        </p:nvSpPr>
        <p:spPr>
          <a:xfrm>
            <a:off x="2469887" y="434067"/>
            <a:ext cx="73139" cy="80037"/>
          </a:xfrm>
          <a:custGeom>
            <a:avLst/>
            <a:gdLst>
              <a:gd name="connsiteX0" fmla="*/ 717 w 73139"/>
              <a:gd name="connsiteY0" fmla="*/ 0 h 80037"/>
              <a:gd name="connsiteX1" fmla="*/ 73140 w 73139"/>
              <a:gd name="connsiteY1" fmla="*/ 80037 h 80037"/>
              <a:gd name="connsiteX2" fmla="*/ 9998 w 73139"/>
              <a:gd name="connsiteY2" fmla="*/ 57351 h 80037"/>
              <a:gd name="connsiteX3" fmla="*/ 717 w 73139"/>
              <a:gd name="connsiteY3" fmla="*/ 0 h 8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139" h="80037">
                <a:moveTo>
                  <a:pt x="717" y="0"/>
                </a:moveTo>
                <a:cubicBezTo>
                  <a:pt x="25308" y="11026"/>
                  <a:pt x="55609" y="58461"/>
                  <a:pt x="73140" y="80037"/>
                </a:cubicBezTo>
                <a:cubicBezTo>
                  <a:pt x="51484" y="74961"/>
                  <a:pt x="27608" y="71946"/>
                  <a:pt x="9998" y="57351"/>
                </a:cubicBezTo>
                <a:cubicBezTo>
                  <a:pt x="-2773" y="39979"/>
                  <a:pt x="83" y="20465"/>
                  <a:pt x="7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39736297-FB77-8C80-C29E-3014E58363E2}"/>
              </a:ext>
            </a:extLst>
          </p:cNvPr>
          <p:cNvSpPr/>
          <p:nvPr/>
        </p:nvSpPr>
        <p:spPr>
          <a:xfrm>
            <a:off x="11480311" y="1424520"/>
            <a:ext cx="105817" cy="25932"/>
          </a:xfrm>
          <a:custGeom>
            <a:avLst/>
            <a:gdLst>
              <a:gd name="connsiteX0" fmla="*/ 0 w 105817"/>
              <a:gd name="connsiteY0" fmla="*/ 5055 h 25932"/>
              <a:gd name="connsiteX1" fmla="*/ 100581 w 105817"/>
              <a:gd name="connsiteY1" fmla="*/ 9973 h 25932"/>
              <a:gd name="connsiteX2" fmla="*/ 105817 w 105817"/>
              <a:gd name="connsiteY2" fmla="*/ 17192 h 25932"/>
              <a:gd name="connsiteX3" fmla="*/ 5235 w 105817"/>
              <a:gd name="connsiteY3" fmla="*/ 23220 h 25932"/>
              <a:gd name="connsiteX4" fmla="*/ 0 w 105817"/>
              <a:gd name="connsiteY4" fmla="*/ 5055 h 25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817" h="25932">
                <a:moveTo>
                  <a:pt x="0" y="5055"/>
                </a:moveTo>
                <a:cubicBezTo>
                  <a:pt x="38313" y="-3353"/>
                  <a:pt x="63141" y="-973"/>
                  <a:pt x="100581" y="9973"/>
                </a:cubicBezTo>
                <a:lnTo>
                  <a:pt x="105817" y="17192"/>
                </a:lnTo>
                <a:cubicBezTo>
                  <a:pt x="77499" y="32184"/>
                  <a:pt x="36409" y="23379"/>
                  <a:pt x="5235" y="23220"/>
                </a:cubicBezTo>
                <a:lnTo>
                  <a:pt x="0" y="5055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83080364-BDCD-4C32-F696-33C8410E5ADE}"/>
              </a:ext>
            </a:extLst>
          </p:cNvPr>
          <p:cNvSpPr/>
          <p:nvPr/>
        </p:nvSpPr>
        <p:spPr>
          <a:xfrm>
            <a:off x="8437706" y="4585796"/>
            <a:ext cx="60045" cy="82471"/>
          </a:xfrm>
          <a:custGeom>
            <a:avLst/>
            <a:gdLst>
              <a:gd name="connsiteX0" fmla="*/ 9358 w 60045"/>
              <a:gd name="connsiteY0" fmla="*/ 293 h 82471"/>
              <a:gd name="connsiteX1" fmla="*/ 57270 w 60045"/>
              <a:gd name="connsiteY1" fmla="*/ 5846 h 82471"/>
              <a:gd name="connsiteX2" fmla="*/ 60046 w 60045"/>
              <a:gd name="connsiteY2" fmla="*/ 13382 h 82471"/>
              <a:gd name="connsiteX3" fmla="*/ 7693 w 60045"/>
              <a:gd name="connsiteY3" fmla="*/ 53916 h 82471"/>
              <a:gd name="connsiteX4" fmla="*/ 156 w 60045"/>
              <a:gd name="connsiteY4" fmla="*/ 82472 h 82471"/>
              <a:gd name="connsiteX5" fmla="*/ 9358 w 60045"/>
              <a:gd name="connsiteY5" fmla="*/ 293 h 82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45" h="82471">
                <a:moveTo>
                  <a:pt x="9358" y="293"/>
                </a:moveTo>
                <a:cubicBezTo>
                  <a:pt x="26968" y="-421"/>
                  <a:pt x="40294" y="-262"/>
                  <a:pt x="57270" y="5846"/>
                </a:cubicBezTo>
                <a:lnTo>
                  <a:pt x="60046" y="13382"/>
                </a:lnTo>
                <a:cubicBezTo>
                  <a:pt x="48623" y="32736"/>
                  <a:pt x="26413" y="42731"/>
                  <a:pt x="7693" y="53916"/>
                </a:cubicBezTo>
                <a:lnTo>
                  <a:pt x="156" y="82472"/>
                </a:lnTo>
                <a:cubicBezTo>
                  <a:pt x="-1509" y="54629"/>
                  <a:pt x="10707" y="28453"/>
                  <a:pt x="9358" y="29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1F037A2B-E1FD-8EE0-B25B-E16ACF975B93}"/>
              </a:ext>
            </a:extLst>
          </p:cNvPr>
          <p:cNvSpPr/>
          <p:nvPr/>
        </p:nvSpPr>
        <p:spPr>
          <a:xfrm>
            <a:off x="10626203" y="4020910"/>
            <a:ext cx="47944" cy="56240"/>
          </a:xfrm>
          <a:custGeom>
            <a:avLst/>
            <a:gdLst>
              <a:gd name="connsiteX0" fmla="*/ 8044 w 47944"/>
              <a:gd name="connsiteY0" fmla="*/ 0 h 56240"/>
              <a:gd name="connsiteX1" fmla="*/ 47944 w 47944"/>
              <a:gd name="connsiteY1" fmla="*/ 20466 h 56240"/>
              <a:gd name="connsiteX2" fmla="*/ 20022 w 47944"/>
              <a:gd name="connsiteY2" fmla="*/ 41645 h 56240"/>
              <a:gd name="connsiteX3" fmla="*/ 7965 w 47944"/>
              <a:gd name="connsiteY3" fmla="*/ 55843 h 56240"/>
              <a:gd name="connsiteX4" fmla="*/ 1302 w 47944"/>
              <a:gd name="connsiteY4" fmla="*/ 56240 h 56240"/>
              <a:gd name="connsiteX5" fmla="*/ 8044 w 47944"/>
              <a:gd name="connsiteY5" fmla="*/ 0 h 5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44" h="56240">
                <a:moveTo>
                  <a:pt x="8044" y="0"/>
                </a:moveTo>
                <a:cubicBezTo>
                  <a:pt x="25020" y="1825"/>
                  <a:pt x="37315" y="7694"/>
                  <a:pt x="47944" y="20466"/>
                </a:cubicBezTo>
                <a:cubicBezTo>
                  <a:pt x="41757" y="34823"/>
                  <a:pt x="33507" y="35537"/>
                  <a:pt x="20022" y="41645"/>
                </a:cubicBezTo>
                <a:lnTo>
                  <a:pt x="7965" y="55843"/>
                </a:lnTo>
                <a:lnTo>
                  <a:pt x="1302" y="56240"/>
                </a:lnTo>
                <a:cubicBezTo>
                  <a:pt x="-2902" y="37996"/>
                  <a:pt x="4078" y="18086"/>
                  <a:pt x="8044" y="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516778A9-A59E-94BF-997D-663A25B58C65}"/>
              </a:ext>
            </a:extLst>
          </p:cNvPr>
          <p:cNvSpPr/>
          <p:nvPr/>
        </p:nvSpPr>
        <p:spPr>
          <a:xfrm>
            <a:off x="2045729" y="1072453"/>
            <a:ext cx="45189" cy="45230"/>
          </a:xfrm>
          <a:custGeom>
            <a:avLst/>
            <a:gdLst>
              <a:gd name="connsiteX0" fmla="*/ 10808 w 45189"/>
              <a:gd name="connsiteY0" fmla="*/ 3340 h 45230"/>
              <a:gd name="connsiteX1" fmla="*/ 35478 w 45189"/>
              <a:gd name="connsiteY1" fmla="*/ 4054 h 45230"/>
              <a:gd name="connsiteX2" fmla="*/ 44759 w 45189"/>
              <a:gd name="connsiteY2" fmla="*/ 26979 h 45230"/>
              <a:gd name="connsiteX3" fmla="*/ 27545 w 45189"/>
              <a:gd name="connsiteY3" fmla="*/ 44668 h 45230"/>
              <a:gd name="connsiteX4" fmla="*/ 1686 w 45189"/>
              <a:gd name="connsiteY4" fmla="*/ 31103 h 45230"/>
              <a:gd name="connsiteX5" fmla="*/ 10808 w 45189"/>
              <a:gd name="connsiteY5" fmla="*/ 3340 h 45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189" h="45230">
                <a:moveTo>
                  <a:pt x="10808" y="3340"/>
                </a:moveTo>
                <a:cubicBezTo>
                  <a:pt x="18423" y="-1340"/>
                  <a:pt x="28180" y="-1102"/>
                  <a:pt x="35478" y="4054"/>
                </a:cubicBezTo>
                <a:cubicBezTo>
                  <a:pt x="42855" y="9131"/>
                  <a:pt x="46504" y="18174"/>
                  <a:pt x="44759" y="26979"/>
                </a:cubicBezTo>
                <a:cubicBezTo>
                  <a:pt x="43013" y="35783"/>
                  <a:pt x="36271" y="42764"/>
                  <a:pt x="27545" y="44668"/>
                </a:cubicBezTo>
                <a:cubicBezTo>
                  <a:pt x="16757" y="47127"/>
                  <a:pt x="5811" y="41336"/>
                  <a:pt x="1686" y="31103"/>
                </a:cubicBezTo>
                <a:cubicBezTo>
                  <a:pt x="-2518" y="20871"/>
                  <a:pt x="1369" y="9131"/>
                  <a:pt x="10808" y="3340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DAC60C8B-710F-156E-1AA4-E0CF02A117E1}"/>
              </a:ext>
            </a:extLst>
          </p:cNvPr>
          <p:cNvSpPr/>
          <p:nvPr/>
        </p:nvSpPr>
        <p:spPr>
          <a:xfrm>
            <a:off x="2403750" y="601570"/>
            <a:ext cx="45081" cy="45024"/>
          </a:xfrm>
          <a:custGeom>
            <a:avLst/>
            <a:gdLst>
              <a:gd name="connsiteX0" fmla="*/ 8948 w 45081"/>
              <a:gd name="connsiteY0" fmla="*/ 4549 h 45024"/>
              <a:gd name="connsiteX1" fmla="*/ 40440 w 45081"/>
              <a:gd name="connsiteY1" fmla="*/ 8833 h 45024"/>
              <a:gd name="connsiteX2" fmla="*/ 36315 w 45081"/>
              <a:gd name="connsiteY2" fmla="*/ 40324 h 45024"/>
              <a:gd name="connsiteX3" fmla="*/ 4665 w 45081"/>
              <a:gd name="connsiteY3" fmla="*/ 36200 h 45024"/>
              <a:gd name="connsiteX4" fmla="*/ 8948 w 45081"/>
              <a:gd name="connsiteY4" fmla="*/ 4549 h 4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1" h="45024">
                <a:moveTo>
                  <a:pt x="8948" y="4549"/>
                </a:moveTo>
                <a:cubicBezTo>
                  <a:pt x="18864" y="-2907"/>
                  <a:pt x="32904" y="-1003"/>
                  <a:pt x="40440" y="8833"/>
                </a:cubicBezTo>
                <a:cubicBezTo>
                  <a:pt x="47975" y="18669"/>
                  <a:pt x="46151" y="32789"/>
                  <a:pt x="36315" y="40324"/>
                </a:cubicBezTo>
                <a:cubicBezTo>
                  <a:pt x="26399" y="47939"/>
                  <a:pt x="12201" y="46115"/>
                  <a:pt x="4665" y="36200"/>
                </a:cubicBezTo>
                <a:cubicBezTo>
                  <a:pt x="-2950" y="26205"/>
                  <a:pt x="-1047" y="12006"/>
                  <a:pt x="8948" y="4549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96FE6086-641D-0FFC-78A4-C6E16427913A}"/>
              </a:ext>
            </a:extLst>
          </p:cNvPr>
          <p:cNvSpPr/>
          <p:nvPr/>
        </p:nvSpPr>
        <p:spPr>
          <a:xfrm>
            <a:off x="2146122" y="1148788"/>
            <a:ext cx="44549" cy="44508"/>
          </a:xfrm>
          <a:custGeom>
            <a:avLst/>
            <a:gdLst>
              <a:gd name="connsiteX0" fmla="*/ 8618 w 44549"/>
              <a:gd name="connsiteY0" fmla="*/ 4663 h 44508"/>
              <a:gd name="connsiteX1" fmla="*/ 30908 w 44549"/>
              <a:gd name="connsiteY1" fmla="*/ 1728 h 44508"/>
              <a:gd name="connsiteX2" fmla="*/ 44392 w 44549"/>
              <a:gd name="connsiteY2" fmla="*/ 19655 h 44508"/>
              <a:gd name="connsiteX3" fmla="*/ 35429 w 44549"/>
              <a:gd name="connsiteY3" fmla="*/ 40199 h 44508"/>
              <a:gd name="connsiteX4" fmla="*/ 4493 w 44549"/>
              <a:gd name="connsiteY4" fmla="*/ 35599 h 44508"/>
              <a:gd name="connsiteX5" fmla="*/ 8618 w 44549"/>
              <a:gd name="connsiteY5" fmla="*/ 4663 h 44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49" h="44508">
                <a:moveTo>
                  <a:pt x="8618" y="4663"/>
                </a:moveTo>
                <a:cubicBezTo>
                  <a:pt x="14964" y="-255"/>
                  <a:pt x="23451" y="-1366"/>
                  <a:pt x="30908" y="1728"/>
                </a:cubicBezTo>
                <a:cubicBezTo>
                  <a:pt x="38285" y="4821"/>
                  <a:pt x="43441" y="11722"/>
                  <a:pt x="44392" y="19655"/>
                </a:cubicBezTo>
                <a:cubicBezTo>
                  <a:pt x="45344" y="27587"/>
                  <a:pt x="41933" y="35519"/>
                  <a:pt x="35429" y="40199"/>
                </a:cubicBezTo>
                <a:cubicBezTo>
                  <a:pt x="25593" y="47418"/>
                  <a:pt x="11791" y="45355"/>
                  <a:pt x="4493" y="35599"/>
                </a:cubicBezTo>
                <a:cubicBezTo>
                  <a:pt x="-2805" y="25842"/>
                  <a:pt x="-1060" y="12119"/>
                  <a:pt x="8618" y="4663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45853590-C045-4575-1D5B-9223EC138131}"/>
              </a:ext>
            </a:extLst>
          </p:cNvPr>
          <p:cNvSpPr/>
          <p:nvPr/>
        </p:nvSpPr>
        <p:spPr>
          <a:xfrm>
            <a:off x="11129391" y="1135523"/>
            <a:ext cx="43779" cy="44121"/>
          </a:xfrm>
          <a:custGeom>
            <a:avLst/>
            <a:gdLst>
              <a:gd name="connsiteX0" fmla="*/ 5228 w 43779"/>
              <a:gd name="connsiteY0" fmla="*/ 0 h 44121"/>
              <a:gd name="connsiteX1" fmla="*/ 43780 w 43779"/>
              <a:gd name="connsiteY1" fmla="*/ 16341 h 44121"/>
              <a:gd name="connsiteX2" fmla="*/ 43145 w 43779"/>
              <a:gd name="connsiteY2" fmla="*/ 25542 h 44121"/>
              <a:gd name="connsiteX3" fmla="*/ 27518 w 43779"/>
              <a:gd name="connsiteY3" fmla="*/ 36885 h 44121"/>
              <a:gd name="connsiteX4" fmla="*/ 3324 w 43779"/>
              <a:gd name="connsiteY4" fmla="*/ 43787 h 44121"/>
              <a:gd name="connsiteX5" fmla="*/ 5228 w 43779"/>
              <a:gd name="connsiteY5" fmla="*/ 0 h 44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9" h="44121">
                <a:moveTo>
                  <a:pt x="5228" y="0"/>
                </a:moveTo>
                <a:cubicBezTo>
                  <a:pt x="19427" y="4125"/>
                  <a:pt x="31484" y="7853"/>
                  <a:pt x="43780" y="16341"/>
                </a:cubicBezTo>
                <a:lnTo>
                  <a:pt x="43145" y="25542"/>
                </a:lnTo>
                <a:lnTo>
                  <a:pt x="27518" y="36885"/>
                </a:lnTo>
                <a:cubicBezTo>
                  <a:pt x="17047" y="43073"/>
                  <a:pt x="15858" y="44976"/>
                  <a:pt x="3324" y="43787"/>
                </a:cubicBezTo>
                <a:cubicBezTo>
                  <a:pt x="-3498" y="28953"/>
                  <a:pt x="1738" y="15309"/>
                  <a:pt x="522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" name="Rectangle : coins arrondis 1">
            <a:extLst>
              <a:ext uri="{FF2B5EF4-FFF2-40B4-BE49-F238E27FC236}">
                <a16:creationId xmlns:a16="http://schemas.microsoft.com/office/drawing/2014/main" id="{4AA7D02A-C687-486D-77C3-B099B157BAE4}"/>
              </a:ext>
            </a:extLst>
          </p:cNvPr>
          <p:cNvSpPr/>
          <p:nvPr/>
        </p:nvSpPr>
        <p:spPr>
          <a:xfrm>
            <a:off x="0" y="31825"/>
            <a:ext cx="12294605" cy="1589231"/>
          </a:xfrm>
          <a:prstGeom prst="roundRect">
            <a:avLst/>
          </a:prstGeom>
          <a:solidFill>
            <a:srgbClr val="1C343F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A" sz="8000" dirty="0">
                <a:latin typeface="Radio Canada SemiBold" pitchFamily="2" charset="0"/>
              </a:rPr>
              <a:t>Théorème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A2839EF2-1EA4-D0D9-3D92-6BD9CD98AB86}"/>
                  </a:ext>
                </a:extLst>
              </p:cNvPr>
              <p:cNvSpPr/>
              <p:nvPr/>
            </p:nvSpPr>
            <p:spPr>
              <a:xfrm>
                <a:off x="-51305" y="2726117"/>
                <a:ext cx="12294607" cy="2738160"/>
              </a:xfrm>
              <a:prstGeom prst="rect">
                <a:avLst/>
              </a:prstGeom>
              <a:solidFill>
                <a:srgbClr val="A9E0D8">
                  <a:alpha val="8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fr-CA" sz="3600" dirty="0">
                    <a:solidFill>
                      <a:srgbClr val="1C343F"/>
                    </a:solidFill>
                    <a:latin typeface="Radio Canada Medium" pitchFamily="2" charset="0"/>
                  </a:rPr>
                  <a:t>Toute forêt en forme de polygone régulier à 𝑛 côtés </a:t>
                </a:r>
              </a:p>
              <a:p>
                <a:pPr algn="ctr"/>
                <a:r>
                  <a:rPr lang="fr-CA" sz="3600" dirty="0">
                    <a:solidFill>
                      <a:srgbClr val="1C343F"/>
                    </a:solidFill>
                    <a:latin typeface="Radio Canada Medium" pitchFamily="2" charset="0"/>
                  </a:rPr>
                  <a:t>(</a:t>
                </a:r>
                <a14:m>
                  <m:oMath xmlns:m="http://schemas.openxmlformats.org/officeDocument/2006/math">
                    <m:r>
                      <a:rPr lang="fr-CA" sz="3600" i="1" dirty="0" smtClean="0">
                        <a:solidFill>
                          <a:srgbClr val="1C343F"/>
                        </a:solidFill>
                        <a:latin typeface="Cambria Math" panose="02040503050406030204" pitchFamily="18" charset="0"/>
                      </a:rPr>
                      <m:t>𝑛</m:t>
                    </m:r>
                    <m:r>
                      <a:rPr lang="fr-CA" sz="3600" i="1" dirty="0" smtClean="0">
                        <a:solidFill>
                          <a:srgbClr val="1C343F"/>
                        </a:solidFill>
                        <a:latin typeface="Cambria Math" panose="02040503050406030204" pitchFamily="18" charset="0"/>
                      </a:rPr>
                      <m:t>≥4</m:t>
                    </m:r>
                  </m:oMath>
                </a14:m>
                <a:r>
                  <a:rPr lang="fr-CA" sz="3600" dirty="0">
                    <a:solidFill>
                      <a:srgbClr val="1C343F"/>
                    </a:solidFill>
                    <a:latin typeface="Radio Canada Medium" pitchFamily="2" charset="0"/>
                  </a:rPr>
                  <a:t>), est une grosse forêt.</a:t>
                </a:r>
              </a:p>
            </p:txBody>
          </p:sp>
        </mc:Choice>
        <mc:Fallback xmlns=""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A2839EF2-1EA4-D0D9-3D92-6BD9CD98AB8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51305" y="2726117"/>
                <a:ext cx="12294607" cy="273816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79083874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ligne, capture d’écran, conception&#10;&#10;Le contenu généré par l’IA peut être incorrect.">
            <a:extLst>
              <a:ext uri="{FF2B5EF4-FFF2-40B4-BE49-F238E27FC236}">
                <a16:creationId xmlns:a16="http://schemas.microsoft.com/office/drawing/2014/main" id="{D258BBF2-07A1-294F-7428-F52A6668539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008" y="370124"/>
            <a:ext cx="3851505" cy="3776573"/>
          </a:xfrm>
          <a:prstGeom prst="rect">
            <a:avLst/>
          </a:prstGeom>
        </p:spPr>
      </p:pic>
      <p:pic>
        <p:nvPicPr>
          <p:cNvPr id="3" name="Image 2" descr="Une image contenant ligne, triangle, origami&#10;&#10;Le contenu généré par l’IA peut être incorrect.">
            <a:extLst>
              <a:ext uri="{FF2B5EF4-FFF2-40B4-BE49-F238E27FC236}">
                <a16:creationId xmlns:a16="http://schemas.microsoft.com/office/drawing/2014/main" id="{F7351E8D-D9B4-432C-55C4-1845A326C56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2251" y="216008"/>
            <a:ext cx="3605073" cy="3288763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4" name="ZoneTexte 3">
                <a:extLst>
                  <a:ext uri="{FF2B5EF4-FFF2-40B4-BE49-F238E27FC236}">
                    <a16:creationId xmlns:a16="http://schemas.microsoft.com/office/drawing/2014/main" id="{FDFC1AE8-D87F-933C-827A-0CA15E346AF8}"/>
                  </a:ext>
                </a:extLst>
              </p:cNvPr>
              <p:cNvSpPr txBox="1"/>
              <p:nvPr/>
            </p:nvSpPr>
            <p:spPr>
              <a:xfrm>
                <a:off x="1222744" y="4508205"/>
                <a:ext cx="4873256" cy="152586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fr-CA" sz="4800" b="0" i="1" smtClean="0">
                          <a:latin typeface="Cambria Math" panose="02040503050406030204" pitchFamily="18" charset="0"/>
                        </a:rPr>
                        <m:t>𝜃</m:t>
                      </m:r>
                      <m:r>
                        <a:rPr lang="fr-CA" sz="48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fr-CA" sz="4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d>
                            <m:dPr>
                              <m:ctrlPr>
                                <a:rPr lang="fr-CA" sz="48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fr-CA" sz="4800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fr-CA" sz="4800" i="1">
                                  <a:latin typeface="Cambria Math" panose="02040503050406030204" pitchFamily="18" charset="0"/>
                                </a:rPr>
                                <m:t>−2</m:t>
                              </m:r>
                            </m:e>
                          </m:d>
                          <m:r>
                            <a:rPr lang="fr-CA" sz="4800" i="1">
                              <a:latin typeface="Cambria Math" panose="02040503050406030204" pitchFamily="18" charset="0"/>
                            </a:rPr>
                            <m:t>180</m:t>
                          </m:r>
                          <m:r>
                            <a:rPr lang="fr-CA" sz="48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°</m:t>
                          </m:r>
                        </m:num>
                        <m:den>
                          <m:r>
                            <a:rPr lang="fr-CA" sz="4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𝑛</m:t>
                          </m:r>
                        </m:den>
                      </m:f>
                    </m:oMath>
                  </m:oMathPara>
                </a14:m>
                <a:endParaRPr lang="fr-CA" sz="4800" dirty="0"/>
              </a:p>
            </p:txBody>
          </p:sp>
        </mc:Choice>
        <mc:Fallback xmlns="">
          <p:sp>
            <p:nvSpPr>
              <p:cNvPr id="4" name="ZoneTexte 3">
                <a:extLst>
                  <a:ext uri="{FF2B5EF4-FFF2-40B4-BE49-F238E27FC236}">
                    <a16:creationId xmlns:a16="http://schemas.microsoft.com/office/drawing/2014/main" id="{FDFC1AE8-D87F-933C-827A-0CA15E346A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22744" y="4508205"/>
                <a:ext cx="4873256" cy="1525867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6" name="Image 5">
            <a:extLst>
              <a:ext uri="{FF2B5EF4-FFF2-40B4-BE49-F238E27FC236}">
                <a16:creationId xmlns:a16="http://schemas.microsoft.com/office/drawing/2014/main" id="{11707624-A2F8-967B-73B0-3A4EB2F6AE2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02835" y="3010453"/>
            <a:ext cx="4462317" cy="32887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582434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CED401-D363-AE33-A3F1-746E93EC9C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2" name="Graphic 851">
            <a:extLst>
              <a:ext uri="{FF2B5EF4-FFF2-40B4-BE49-F238E27FC236}">
                <a16:creationId xmlns:a16="http://schemas.microsoft.com/office/drawing/2014/main" id="{A64C44AE-B52C-644E-2EA4-D71759DEFA37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p:blipFill>
        <p:spPr>
          <a:xfrm>
            <a:off x="-2562670" y="0"/>
            <a:ext cx="17317340" cy="7473043"/>
          </a:xfrm>
          <a:prstGeom prst="rect">
            <a:avLst/>
          </a:prstGeom>
        </p:spPr>
      </p:pic>
      <p:pic>
        <p:nvPicPr>
          <p:cNvPr id="856" name="Graphic 855">
            <a:extLst>
              <a:ext uri="{FF2B5EF4-FFF2-40B4-BE49-F238E27FC236}">
                <a16:creationId xmlns:a16="http://schemas.microsoft.com/office/drawing/2014/main" id="{D74E065A-385A-DFF8-092D-039A0FB0A064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4828949" y="5112415"/>
            <a:ext cx="18857006" cy="3810483"/>
          </a:xfrm>
          <a:prstGeom prst="rect">
            <a:avLst/>
          </a:prstGeom>
        </p:spPr>
      </p:pic>
      <p:pic>
        <p:nvPicPr>
          <p:cNvPr id="4" name="Picture 3" descr="A group of trees with green leaves&#10;&#10;AI-generated content may be incorrect.">
            <a:extLst>
              <a:ext uri="{FF2B5EF4-FFF2-40B4-BE49-F238E27FC236}">
                <a16:creationId xmlns:a16="http://schemas.microsoft.com/office/drawing/2014/main" id="{CB6870AE-31A5-5527-172A-C48214573AA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03085" y="-1153252"/>
            <a:ext cx="13512800" cy="7655339"/>
          </a:xfrm>
          <a:prstGeom prst="rect">
            <a:avLst/>
          </a:prstGeom>
        </p:spPr>
      </p:pic>
      <p:grpSp>
        <p:nvGrpSpPr>
          <p:cNvPr id="800" name="Graphic 4">
            <a:extLst>
              <a:ext uri="{FF2B5EF4-FFF2-40B4-BE49-F238E27FC236}">
                <a16:creationId xmlns:a16="http://schemas.microsoft.com/office/drawing/2014/main" id="{092FA34E-00F1-B849-A5A9-92D2D7CFFD56}"/>
              </a:ext>
            </a:extLst>
          </p:cNvPr>
          <p:cNvGrpSpPr/>
          <p:nvPr/>
        </p:nvGrpSpPr>
        <p:grpSpPr>
          <a:xfrm>
            <a:off x="-2983592" y="-2537449"/>
            <a:ext cx="15865698" cy="6537949"/>
            <a:chOff x="-868301" y="-2385572"/>
            <a:chExt cx="13995470" cy="5767263"/>
          </a:xfrm>
        </p:grpSpPr>
        <p:grpSp>
          <p:nvGrpSpPr>
            <p:cNvPr id="801" name="Graphic 4">
              <a:extLst>
                <a:ext uri="{FF2B5EF4-FFF2-40B4-BE49-F238E27FC236}">
                  <a16:creationId xmlns:a16="http://schemas.microsoft.com/office/drawing/2014/main" id="{5DB32A7A-3DDD-95D6-D732-34E0CB394745}"/>
                </a:ext>
              </a:extLst>
            </p:cNvPr>
            <p:cNvGrpSpPr/>
            <p:nvPr/>
          </p:nvGrpSpPr>
          <p:grpSpPr>
            <a:xfrm>
              <a:off x="4134544" y="-1539746"/>
              <a:ext cx="8992625" cy="4351107"/>
              <a:chOff x="4134544" y="-1539746"/>
              <a:chExt cx="8992625" cy="4351107"/>
            </a:xfrm>
          </p:grpSpPr>
          <p:grpSp>
            <p:nvGrpSpPr>
              <p:cNvPr id="802" name="Graphic 4">
                <a:extLst>
                  <a:ext uri="{FF2B5EF4-FFF2-40B4-BE49-F238E27FC236}">
                    <a16:creationId xmlns:a16="http://schemas.microsoft.com/office/drawing/2014/main" id="{75040629-16DC-767A-19A1-C58B1A9E2F13}"/>
                  </a:ext>
                </a:extLst>
              </p:cNvPr>
              <p:cNvGrpSpPr/>
              <p:nvPr/>
            </p:nvGrpSpPr>
            <p:grpSpPr>
              <a:xfrm>
                <a:off x="4134544" y="-1491947"/>
                <a:ext cx="6733409" cy="4303307"/>
                <a:chOff x="4134544" y="-1491947"/>
                <a:chExt cx="6733409" cy="4303307"/>
              </a:xfrm>
            </p:grpSpPr>
            <p:grpSp>
              <p:nvGrpSpPr>
                <p:cNvPr id="803" name="Graphic 4">
                  <a:extLst>
                    <a:ext uri="{FF2B5EF4-FFF2-40B4-BE49-F238E27FC236}">
                      <a16:creationId xmlns:a16="http://schemas.microsoft.com/office/drawing/2014/main" id="{B0F1AFB8-1DB0-B6D8-16BC-7B62F9AFE0DB}"/>
                    </a:ext>
                  </a:extLst>
                </p:cNvPr>
                <p:cNvGrpSpPr/>
                <p:nvPr/>
              </p:nvGrpSpPr>
              <p:grpSpPr>
                <a:xfrm>
                  <a:off x="4134544" y="-1491947"/>
                  <a:ext cx="6733409" cy="4303307"/>
                  <a:chOff x="4134544" y="-1491947"/>
                  <a:chExt cx="6733409" cy="4303307"/>
                </a:xfrm>
              </p:grpSpPr>
              <p:sp>
                <p:nvSpPr>
                  <p:cNvPr id="804" name="Freeform: Shape 803">
                    <a:extLst>
                      <a:ext uri="{FF2B5EF4-FFF2-40B4-BE49-F238E27FC236}">
                        <a16:creationId xmlns:a16="http://schemas.microsoft.com/office/drawing/2014/main" id="{BAE02278-BBD0-74CD-E4F0-E29B2B1F6E72}"/>
                      </a:ext>
                    </a:extLst>
                  </p:cNvPr>
                  <p:cNvSpPr/>
                  <p:nvPr/>
                </p:nvSpPr>
                <p:spPr>
                  <a:xfrm>
                    <a:off x="4152381" y="-1484189"/>
                    <a:ext cx="6707738" cy="4285838"/>
                  </a:xfrm>
                  <a:custGeom>
                    <a:avLst/>
                    <a:gdLst>
                      <a:gd name="connsiteX0" fmla="*/ 6559671 w 6707738"/>
                      <a:gd name="connsiteY0" fmla="*/ 2520146 h 4285838"/>
                      <a:gd name="connsiteX1" fmla="*/ 6552842 w 6707738"/>
                      <a:gd name="connsiteY1" fmla="*/ 2506489 h 4285838"/>
                      <a:gd name="connsiteX2" fmla="*/ 6638880 w 6707738"/>
                      <a:gd name="connsiteY2" fmla="*/ 2320754 h 4285838"/>
                      <a:gd name="connsiteX3" fmla="*/ 6334331 w 6707738"/>
                      <a:gd name="connsiteY3" fmla="*/ 2316657 h 4285838"/>
                      <a:gd name="connsiteX4" fmla="*/ 6327502 w 6707738"/>
                      <a:gd name="connsiteY4" fmla="*/ 2304366 h 4285838"/>
                      <a:gd name="connsiteX5" fmla="*/ 6428563 w 6707738"/>
                      <a:gd name="connsiteY5" fmla="*/ 2100877 h 4285838"/>
                      <a:gd name="connsiteX6" fmla="*/ 6365741 w 6707738"/>
                      <a:gd name="connsiteY6" fmla="*/ 2028495 h 4285838"/>
                      <a:gd name="connsiteX7" fmla="*/ 6210052 w 6707738"/>
                      <a:gd name="connsiteY7" fmla="*/ 2061272 h 4285838"/>
                      <a:gd name="connsiteX8" fmla="*/ 6196395 w 6707738"/>
                      <a:gd name="connsiteY8" fmla="*/ 2050346 h 4285838"/>
                      <a:gd name="connsiteX9" fmla="*/ 6226441 w 6707738"/>
                      <a:gd name="connsiteY9" fmla="*/ 1960210 h 4285838"/>
                      <a:gd name="connsiteX10" fmla="*/ 6106260 w 6707738"/>
                      <a:gd name="connsiteY10" fmla="*/ 1987524 h 4285838"/>
                      <a:gd name="connsiteX11" fmla="*/ 6089871 w 6707738"/>
                      <a:gd name="connsiteY11" fmla="*/ 1979330 h 4285838"/>
                      <a:gd name="connsiteX12" fmla="*/ 6055729 w 6707738"/>
                      <a:gd name="connsiteY12" fmla="*/ 1786767 h 4285838"/>
                      <a:gd name="connsiteX13" fmla="*/ 5973787 w 6707738"/>
                      <a:gd name="connsiteY13" fmla="*/ 1732139 h 4285838"/>
                      <a:gd name="connsiteX14" fmla="*/ 5857703 w 6707738"/>
                      <a:gd name="connsiteY14" fmla="*/ 1801790 h 4285838"/>
                      <a:gd name="connsiteX15" fmla="*/ 5838582 w 6707738"/>
                      <a:gd name="connsiteY15" fmla="*/ 1797692 h 4285838"/>
                      <a:gd name="connsiteX16" fmla="*/ 5818098 w 6707738"/>
                      <a:gd name="connsiteY16" fmla="*/ 1695265 h 4285838"/>
                      <a:gd name="connsiteX17" fmla="*/ 5809903 w 6707738"/>
                      <a:gd name="connsiteY17" fmla="*/ 1594204 h 4285838"/>
                      <a:gd name="connsiteX18" fmla="*/ 5820829 w 6707738"/>
                      <a:gd name="connsiteY18" fmla="*/ 1590107 h 4285838"/>
                      <a:gd name="connsiteX19" fmla="*/ 5889114 w 6707738"/>
                      <a:gd name="connsiteY19" fmla="*/ 1626980 h 4285838"/>
                      <a:gd name="connsiteX20" fmla="*/ 5941010 w 6707738"/>
                      <a:gd name="connsiteY20" fmla="*/ 1586010 h 4285838"/>
                      <a:gd name="connsiteX21" fmla="*/ 5856337 w 6707738"/>
                      <a:gd name="connsiteY21" fmla="*/ 1494508 h 4285838"/>
                      <a:gd name="connsiteX22" fmla="*/ 5863165 w 6707738"/>
                      <a:gd name="connsiteY22" fmla="*/ 1486314 h 4285838"/>
                      <a:gd name="connsiteX23" fmla="*/ 5941010 w 6707738"/>
                      <a:gd name="connsiteY23" fmla="*/ 1491777 h 4285838"/>
                      <a:gd name="connsiteX24" fmla="*/ 5950570 w 6707738"/>
                      <a:gd name="connsiteY24" fmla="*/ 1438514 h 4285838"/>
                      <a:gd name="connsiteX25" fmla="*/ 5864531 w 6707738"/>
                      <a:gd name="connsiteY25" fmla="*/ 1374327 h 4285838"/>
                      <a:gd name="connsiteX26" fmla="*/ 5661043 w 6707738"/>
                      <a:gd name="connsiteY26" fmla="*/ 1293751 h 4285838"/>
                      <a:gd name="connsiteX27" fmla="*/ 5666506 w 6707738"/>
                      <a:gd name="connsiteY27" fmla="*/ 1285556 h 4285838"/>
                      <a:gd name="connsiteX28" fmla="*/ 5755276 w 6707738"/>
                      <a:gd name="connsiteY28" fmla="*/ 1292385 h 4285838"/>
                      <a:gd name="connsiteX29" fmla="*/ 5801709 w 6707738"/>
                      <a:gd name="connsiteY29" fmla="*/ 1237757 h 4285838"/>
                      <a:gd name="connsiteX30" fmla="*/ 5648751 w 6707738"/>
                      <a:gd name="connsiteY30" fmla="*/ 1191323 h 4285838"/>
                      <a:gd name="connsiteX31" fmla="*/ 5647386 w 6707738"/>
                      <a:gd name="connsiteY31" fmla="*/ 1183129 h 4285838"/>
                      <a:gd name="connsiteX32" fmla="*/ 5794880 w 6707738"/>
                      <a:gd name="connsiteY32" fmla="*/ 1035634 h 4285838"/>
                      <a:gd name="connsiteX33" fmla="*/ 5779858 w 6707738"/>
                      <a:gd name="connsiteY33" fmla="*/ 987835 h 4285838"/>
                      <a:gd name="connsiteX34" fmla="*/ 5712939 w 6707738"/>
                      <a:gd name="connsiteY34" fmla="*/ 997395 h 4285838"/>
                      <a:gd name="connsiteX35" fmla="*/ 5620071 w 6707738"/>
                      <a:gd name="connsiteY35" fmla="*/ 1058851 h 4285838"/>
                      <a:gd name="connsiteX36" fmla="*/ 5610512 w 6707738"/>
                      <a:gd name="connsiteY36" fmla="*/ 1053388 h 4285838"/>
                      <a:gd name="connsiteX37" fmla="*/ 5650117 w 6707738"/>
                      <a:gd name="connsiteY37" fmla="*/ 941401 h 4285838"/>
                      <a:gd name="connsiteX38" fmla="*/ 5611877 w 6707738"/>
                      <a:gd name="connsiteY38" fmla="*/ 881310 h 4285838"/>
                      <a:gd name="connsiteX39" fmla="*/ 5538130 w 6707738"/>
                      <a:gd name="connsiteY39" fmla="*/ 927744 h 4285838"/>
                      <a:gd name="connsiteX40" fmla="*/ 5527204 w 6707738"/>
                      <a:gd name="connsiteY40" fmla="*/ 923647 h 4285838"/>
                      <a:gd name="connsiteX41" fmla="*/ 5499890 w 6707738"/>
                      <a:gd name="connsiteY41" fmla="*/ 814391 h 4285838"/>
                      <a:gd name="connsiteX42" fmla="*/ 5497158 w 6707738"/>
                      <a:gd name="connsiteY42" fmla="*/ 818488 h 4285838"/>
                      <a:gd name="connsiteX43" fmla="*/ 5445262 w 6707738"/>
                      <a:gd name="connsiteY43" fmla="*/ 941401 h 4285838"/>
                      <a:gd name="connsiteX44" fmla="*/ 5412486 w 6707738"/>
                      <a:gd name="connsiteY44" fmla="*/ 889505 h 4285838"/>
                      <a:gd name="connsiteX45" fmla="*/ 5398829 w 6707738"/>
                      <a:gd name="connsiteY45" fmla="*/ 875848 h 4285838"/>
                      <a:gd name="connsiteX46" fmla="*/ 5397463 w 6707738"/>
                      <a:gd name="connsiteY46" fmla="*/ 881310 h 4285838"/>
                      <a:gd name="connsiteX47" fmla="*/ 5389269 w 6707738"/>
                      <a:gd name="connsiteY47" fmla="*/ 963252 h 4285838"/>
                      <a:gd name="connsiteX48" fmla="*/ 5376978 w 6707738"/>
                      <a:gd name="connsiteY48" fmla="*/ 961887 h 4285838"/>
                      <a:gd name="connsiteX49" fmla="*/ 5320985 w 6707738"/>
                      <a:gd name="connsiteY49" fmla="*/ 873116 h 4285838"/>
                      <a:gd name="connsiteX50" fmla="*/ 5290939 w 6707738"/>
                      <a:gd name="connsiteY50" fmla="*/ 964618 h 4285838"/>
                      <a:gd name="connsiteX51" fmla="*/ 5278647 w 6707738"/>
                      <a:gd name="connsiteY51" fmla="*/ 964618 h 4285838"/>
                      <a:gd name="connsiteX52" fmla="*/ 5264991 w 6707738"/>
                      <a:gd name="connsiteY52" fmla="*/ 933207 h 4285838"/>
                      <a:gd name="connsiteX53" fmla="*/ 5183049 w 6707738"/>
                      <a:gd name="connsiteY53" fmla="*/ 885408 h 4285838"/>
                      <a:gd name="connsiteX54" fmla="*/ 5187146 w 6707738"/>
                      <a:gd name="connsiteY54" fmla="*/ 814391 h 4285838"/>
                      <a:gd name="connsiteX55" fmla="*/ 5169392 w 6707738"/>
                      <a:gd name="connsiteY55" fmla="*/ 810294 h 4285838"/>
                      <a:gd name="connsiteX56" fmla="*/ 5060136 w 6707738"/>
                      <a:gd name="connsiteY56" fmla="*/ 899064 h 4285838"/>
                      <a:gd name="connsiteX57" fmla="*/ 5073793 w 6707738"/>
                      <a:gd name="connsiteY57" fmla="*/ 747472 h 4285838"/>
                      <a:gd name="connsiteX58" fmla="*/ 4983658 w 6707738"/>
                      <a:gd name="connsiteY58" fmla="*/ 778883 h 4285838"/>
                      <a:gd name="connsiteX59" fmla="*/ 4970001 w 6707738"/>
                      <a:gd name="connsiteY59" fmla="*/ 763861 h 4285838"/>
                      <a:gd name="connsiteX60" fmla="*/ 4814311 w 6707738"/>
                      <a:gd name="connsiteY60" fmla="*/ 676456 h 4285838"/>
                      <a:gd name="connsiteX61" fmla="*/ 4796557 w 6707738"/>
                      <a:gd name="connsiteY61" fmla="*/ 757032 h 4285838"/>
                      <a:gd name="connsiteX62" fmla="*/ 4714615 w 6707738"/>
                      <a:gd name="connsiteY62" fmla="*/ 692844 h 4285838"/>
                      <a:gd name="connsiteX63" fmla="*/ 4613554 w 6707738"/>
                      <a:gd name="connsiteY63" fmla="*/ 654605 h 4285838"/>
                      <a:gd name="connsiteX64" fmla="*/ 4609456 w 6707738"/>
                      <a:gd name="connsiteY64" fmla="*/ 750204 h 4285838"/>
                      <a:gd name="connsiteX65" fmla="*/ 4628577 w 6707738"/>
                      <a:gd name="connsiteY65" fmla="*/ 796637 h 4285838"/>
                      <a:gd name="connsiteX66" fmla="*/ 4535709 w 6707738"/>
                      <a:gd name="connsiteY66" fmla="*/ 750204 h 4285838"/>
                      <a:gd name="connsiteX67" fmla="*/ 4436013 w 6707738"/>
                      <a:gd name="connsiteY67" fmla="*/ 718793 h 4285838"/>
                      <a:gd name="connsiteX68" fmla="*/ 4513858 w 6707738"/>
                      <a:gd name="connsiteY68" fmla="*/ 606806 h 4285838"/>
                      <a:gd name="connsiteX69" fmla="*/ 4490641 w 6707738"/>
                      <a:gd name="connsiteY69" fmla="*/ 531692 h 4285838"/>
                      <a:gd name="connsiteX70" fmla="*/ 4385482 w 6707738"/>
                      <a:gd name="connsiteY70" fmla="*/ 546715 h 4285838"/>
                      <a:gd name="connsiteX71" fmla="*/ 4237988 w 6707738"/>
                      <a:gd name="connsiteY71" fmla="*/ 643679 h 4285838"/>
                      <a:gd name="connsiteX72" fmla="*/ 4221599 w 6707738"/>
                      <a:gd name="connsiteY72" fmla="*/ 635485 h 4285838"/>
                      <a:gd name="connsiteX73" fmla="*/ 4283055 w 6707738"/>
                      <a:gd name="connsiteY73" fmla="*/ 457945 h 4285838"/>
                      <a:gd name="connsiteX74" fmla="*/ 4224330 w 6707738"/>
                      <a:gd name="connsiteY74" fmla="*/ 362346 h 4285838"/>
                      <a:gd name="connsiteX75" fmla="*/ 4106880 w 6707738"/>
                      <a:gd name="connsiteY75" fmla="*/ 436094 h 4285838"/>
                      <a:gd name="connsiteX76" fmla="*/ 4090492 w 6707738"/>
                      <a:gd name="connsiteY76" fmla="*/ 429265 h 4285838"/>
                      <a:gd name="connsiteX77" fmla="*/ 4048156 w 6707738"/>
                      <a:gd name="connsiteY77" fmla="*/ 257187 h 4285838"/>
                      <a:gd name="connsiteX78" fmla="*/ 4042693 w 6707738"/>
                      <a:gd name="connsiteY78" fmla="*/ 262650 h 4285838"/>
                      <a:gd name="connsiteX79" fmla="*/ 3959385 w 6707738"/>
                      <a:gd name="connsiteY79" fmla="*/ 456579 h 4285838"/>
                      <a:gd name="connsiteX80" fmla="*/ 3907488 w 6707738"/>
                      <a:gd name="connsiteY80" fmla="*/ 374637 h 4285838"/>
                      <a:gd name="connsiteX81" fmla="*/ 3885638 w 6707738"/>
                      <a:gd name="connsiteY81" fmla="*/ 354152 h 4285838"/>
                      <a:gd name="connsiteX82" fmla="*/ 3884272 w 6707738"/>
                      <a:gd name="connsiteY82" fmla="*/ 362346 h 4285838"/>
                      <a:gd name="connsiteX83" fmla="*/ 3871981 w 6707738"/>
                      <a:gd name="connsiteY83" fmla="*/ 490721 h 4285838"/>
                      <a:gd name="connsiteX84" fmla="*/ 3852861 w 6707738"/>
                      <a:gd name="connsiteY84" fmla="*/ 489356 h 4285838"/>
                      <a:gd name="connsiteX85" fmla="*/ 3764091 w 6707738"/>
                      <a:gd name="connsiteY85" fmla="*/ 350055 h 4285838"/>
                      <a:gd name="connsiteX86" fmla="*/ 3714926 w 6707738"/>
                      <a:gd name="connsiteY86" fmla="*/ 494819 h 4285838"/>
                      <a:gd name="connsiteX87" fmla="*/ 3695806 w 6707738"/>
                      <a:gd name="connsiteY87" fmla="*/ 494819 h 4285838"/>
                      <a:gd name="connsiteX88" fmla="*/ 3675320 w 6707738"/>
                      <a:gd name="connsiteY88" fmla="*/ 445653 h 4285838"/>
                      <a:gd name="connsiteX89" fmla="*/ 3546945 w 6707738"/>
                      <a:gd name="connsiteY89" fmla="*/ 369174 h 4285838"/>
                      <a:gd name="connsiteX90" fmla="*/ 3553774 w 6707738"/>
                      <a:gd name="connsiteY90" fmla="*/ 257187 h 4285838"/>
                      <a:gd name="connsiteX91" fmla="*/ 3519631 w 6707738"/>
                      <a:gd name="connsiteY91" fmla="*/ 254456 h 4285838"/>
                      <a:gd name="connsiteX92" fmla="*/ 3347553 w 6707738"/>
                      <a:gd name="connsiteY92" fmla="*/ 395123 h 4285838"/>
                      <a:gd name="connsiteX93" fmla="*/ 3368039 w 6707738"/>
                      <a:gd name="connsiteY93" fmla="*/ 154760 h 4285838"/>
                      <a:gd name="connsiteX94" fmla="*/ 3226006 w 6707738"/>
                      <a:gd name="connsiteY94" fmla="*/ 205291 h 4285838"/>
                      <a:gd name="connsiteX95" fmla="*/ 3204155 w 6707738"/>
                      <a:gd name="connsiteY95" fmla="*/ 180708 h 4285838"/>
                      <a:gd name="connsiteX96" fmla="*/ 2958330 w 6707738"/>
                      <a:gd name="connsiteY96" fmla="*/ 42773 h 4285838"/>
                      <a:gd name="connsiteX97" fmla="*/ 2929651 w 6707738"/>
                      <a:gd name="connsiteY97" fmla="*/ 168417 h 4285838"/>
                      <a:gd name="connsiteX98" fmla="*/ 2799909 w 6707738"/>
                      <a:gd name="connsiteY98" fmla="*/ 65990 h 4285838"/>
                      <a:gd name="connsiteX99" fmla="*/ 2640123 w 6707738"/>
                      <a:gd name="connsiteY99" fmla="*/ 5899 h 4285838"/>
                      <a:gd name="connsiteX100" fmla="*/ 2634660 w 6707738"/>
                      <a:gd name="connsiteY100" fmla="*/ 157492 h 4285838"/>
                      <a:gd name="connsiteX101" fmla="*/ 2664705 w 6707738"/>
                      <a:gd name="connsiteY101" fmla="*/ 231239 h 4285838"/>
                      <a:gd name="connsiteX102" fmla="*/ 2517210 w 6707738"/>
                      <a:gd name="connsiteY102" fmla="*/ 157492 h 4285838"/>
                      <a:gd name="connsiteX103" fmla="*/ 2216757 w 6707738"/>
                      <a:gd name="connsiteY103" fmla="*/ 116521 h 4285838"/>
                      <a:gd name="connsiteX104" fmla="*/ 2223585 w 6707738"/>
                      <a:gd name="connsiteY104" fmla="*/ 320009 h 4285838"/>
                      <a:gd name="connsiteX105" fmla="*/ 2234511 w 6707738"/>
                      <a:gd name="connsiteY105" fmla="*/ 345958 h 4285838"/>
                      <a:gd name="connsiteX106" fmla="*/ 2175786 w 6707738"/>
                      <a:gd name="connsiteY106" fmla="*/ 322741 h 4285838"/>
                      <a:gd name="connsiteX107" fmla="*/ 2134816 w 6707738"/>
                      <a:gd name="connsiteY107" fmla="*/ 333666 h 4285838"/>
                      <a:gd name="connsiteX108" fmla="*/ 2138912 w 6707738"/>
                      <a:gd name="connsiteY108" fmla="*/ 412877 h 4285838"/>
                      <a:gd name="connsiteX109" fmla="*/ 2233145 w 6707738"/>
                      <a:gd name="connsiteY109" fmla="*/ 515304 h 4285838"/>
                      <a:gd name="connsiteX110" fmla="*/ 1995514 w 6707738"/>
                      <a:gd name="connsiteY110" fmla="*/ 466139 h 4285838"/>
                      <a:gd name="connsiteX111" fmla="*/ 1792025 w 6707738"/>
                      <a:gd name="connsiteY111" fmla="*/ 513938 h 4285838"/>
                      <a:gd name="connsiteX112" fmla="*/ 1991417 w 6707738"/>
                      <a:gd name="connsiteY112" fmla="*/ 653239 h 4285838"/>
                      <a:gd name="connsiteX113" fmla="*/ 1460161 w 6707738"/>
                      <a:gd name="connsiteY113" fmla="*/ 763861 h 4285838"/>
                      <a:gd name="connsiteX114" fmla="*/ 1871236 w 6707738"/>
                      <a:gd name="connsiteY114" fmla="*/ 918184 h 4285838"/>
                      <a:gd name="connsiteX115" fmla="*/ 1577611 w 6707738"/>
                      <a:gd name="connsiteY115" fmla="*/ 950961 h 4285838"/>
                      <a:gd name="connsiteX116" fmla="*/ 1389145 w 6707738"/>
                      <a:gd name="connsiteY116" fmla="*/ 1026074 h 4285838"/>
                      <a:gd name="connsiteX117" fmla="*/ 1596731 w 6707738"/>
                      <a:gd name="connsiteY117" fmla="*/ 1117576 h 4285838"/>
                      <a:gd name="connsiteX118" fmla="*/ 1445139 w 6707738"/>
                      <a:gd name="connsiteY118" fmla="*/ 1181764 h 4285838"/>
                      <a:gd name="connsiteX119" fmla="*/ 1580343 w 6707738"/>
                      <a:gd name="connsiteY119" fmla="*/ 1254145 h 4285838"/>
                      <a:gd name="connsiteX120" fmla="*/ 1214336 w 6707738"/>
                      <a:gd name="connsiteY120" fmla="*/ 1547770 h 4285838"/>
                      <a:gd name="connsiteX121" fmla="*/ 1225262 w 6707738"/>
                      <a:gd name="connsiteY121" fmla="*/ 1610592 h 4285838"/>
                      <a:gd name="connsiteX122" fmla="*/ 1001287 w 6707738"/>
                      <a:gd name="connsiteY122" fmla="*/ 1596935 h 4285838"/>
                      <a:gd name="connsiteX123" fmla="*/ 1008116 w 6707738"/>
                      <a:gd name="connsiteY123" fmla="*/ 1801790 h 4285838"/>
                      <a:gd name="connsiteX124" fmla="*/ 1019042 w 6707738"/>
                      <a:gd name="connsiteY124" fmla="*/ 1827738 h 4285838"/>
                      <a:gd name="connsiteX125" fmla="*/ 960317 w 6707738"/>
                      <a:gd name="connsiteY125" fmla="*/ 1804521 h 4285838"/>
                      <a:gd name="connsiteX126" fmla="*/ 919346 w 6707738"/>
                      <a:gd name="connsiteY126" fmla="*/ 1815447 h 4285838"/>
                      <a:gd name="connsiteX127" fmla="*/ 923443 w 6707738"/>
                      <a:gd name="connsiteY127" fmla="*/ 1894657 h 4285838"/>
                      <a:gd name="connsiteX128" fmla="*/ 1017676 w 6707738"/>
                      <a:gd name="connsiteY128" fmla="*/ 1997084 h 4285838"/>
                      <a:gd name="connsiteX129" fmla="*/ 780045 w 6707738"/>
                      <a:gd name="connsiteY129" fmla="*/ 1947919 h 4285838"/>
                      <a:gd name="connsiteX130" fmla="*/ 577922 w 6707738"/>
                      <a:gd name="connsiteY130" fmla="*/ 1995718 h 4285838"/>
                      <a:gd name="connsiteX131" fmla="*/ 775948 w 6707738"/>
                      <a:gd name="connsiteY131" fmla="*/ 2135019 h 4285838"/>
                      <a:gd name="connsiteX132" fmla="*/ 244692 w 6707738"/>
                      <a:gd name="connsiteY132" fmla="*/ 2245641 h 4285838"/>
                      <a:gd name="connsiteX133" fmla="*/ 655766 w 6707738"/>
                      <a:gd name="connsiteY133" fmla="*/ 2398599 h 4285838"/>
                      <a:gd name="connsiteX134" fmla="*/ 362142 w 6707738"/>
                      <a:gd name="connsiteY134" fmla="*/ 2431375 h 4285838"/>
                      <a:gd name="connsiteX135" fmla="*/ 175041 w 6707738"/>
                      <a:gd name="connsiteY135" fmla="*/ 2506489 h 4285838"/>
                      <a:gd name="connsiteX136" fmla="*/ 382627 w 6707738"/>
                      <a:gd name="connsiteY136" fmla="*/ 2597990 h 4285838"/>
                      <a:gd name="connsiteX137" fmla="*/ 231035 w 6707738"/>
                      <a:gd name="connsiteY137" fmla="*/ 2662178 h 4285838"/>
                      <a:gd name="connsiteX138" fmla="*/ 366239 w 6707738"/>
                      <a:gd name="connsiteY138" fmla="*/ 2734560 h 4285838"/>
                      <a:gd name="connsiteX139" fmla="*/ 232 w 6707738"/>
                      <a:gd name="connsiteY139" fmla="*/ 3028184 h 4285838"/>
                      <a:gd name="connsiteX140" fmla="*/ 203721 w 6707738"/>
                      <a:gd name="connsiteY140" fmla="*/ 3166120 h 4285838"/>
                      <a:gd name="connsiteX141" fmla="*/ 132705 w 6707738"/>
                      <a:gd name="connsiteY141" fmla="*/ 3246696 h 4285838"/>
                      <a:gd name="connsiteX142" fmla="*/ 222841 w 6707738"/>
                      <a:gd name="connsiteY142" fmla="*/ 3289032 h 4285838"/>
                      <a:gd name="connsiteX143" fmla="*/ 280200 w 6707738"/>
                      <a:gd name="connsiteY143" fmla="*/ 3347757 h 4285838"/>
                      <a:gd name="connsiteX144" fmla="*/ 199624 w 6707738"/>
                      <a:gd name="connsiteY144" fmla="*/ 3399654 h 4285838"/>
                      <a:gd name="connsiteX145" fmla="*/ 112219 w 6707738"/>
                      <a:gd name="connsiteY145" fmla="*/ 3497984 h 4285838"/>
                      <a:gd name="connsiteX146" fmla="*/ 276103 w 6707738"/>
                      <a:gd name="connsiteY146" fmla="*/ 3534858 h 4285838"/>
                      <a:gd name="connsiteX147" fmla="*/ 266543 w 6707738"/>
                      <a:gd name="connsiteY147" fmla="*/ 3629091 h 4285838"/>
                      <a:gd name="connsiteX148" fmla="*/ 493249 w 6707738"/>
                      <a:gd name="connsiteY148" fmla="*/ 3594948 h 4285838"/>
                      <a:gd name="connsiteX149" fmla="*/ 524660 w 6707738"/>
                      <a:gd name="connsiteY149" fmla="*/ 3582657 h 4285838"/>
                      <a:gd name="connsiteX150" fmla="*/ 465935 w 6707738"/>
                      <a:gd name="connsiteY150" fmla="*/ 3641382 h 4285838"/>
                      <a:gd name="connsiteX151" fmla="*/ 520563 w 6707738"/>
                      <a:gd name="connsiteY151" fmla="*/ 3771123 h 4285838"/>
                      <a:gd name="connsiteX152" fmla="*/ 549242 w 6707738"/>
                      <a:gd name="connsiteY152" fmla="*/ 3758832 h 4285838"/>
                      <a:gd name="connsiteX153" fmla="*/ 644841 w 6707738"/>
                      <a:gd name="connsiteY153" fmla="*/ 3914521 h 4285838"/>
                      <a:gd name="connsiteX154" fmla="*/ 756828 w 6707738"/>
                      <a:gd name="connsiteY154" fmla="*/ 3866722 h 4285838"/>
                      <a:gd name="connsiteX155" fmla="*/ 804627 w 6707738"/>
                      <a:gd name="connsiteY155" fmla="*/ 3892670 h 4285838"/>
                      <a:gd name="connsiteX156" fmla="*/ 919346 w 6707738"/>
                      <a:gd name="connsiteY156" fmla="*/ 3855796 h 4285838"/>
                      <a:gd name="connsiteX157" fmla="*/ 939831 w 6707738"/>
                      <a:gd name="connsiteY157" fmla="*/ 3838042 h 4285838"/>
                      <a:gd name="connsiteX158" fmla="*/ 928906 w 6707738"/>
                      <a:gd name="connsiteY158" fmla="*/ 3851699 h 4285838"/>
                      <a:gd name="connsiteX159" fmla="*/ 896129 w 6707738"/>
                      <a:gd name="connsiteY159" fmla="*/ 3892670 h 4285838"/>
                      <a:gd name="connsiteX160" fmla="*/ 1103715 w 6707738"/>
                      <a:gd name="connsiteY160" fmla="*/ 3906327 h 4285838"/>
                      <a:gd name="connsiteX161" fmla="*/ 1013579 w 6707738"/>
                      <a:gd name="connsiteY161" fmla="*/ 4092061 h 4285838"/>
                      <a:gd name="connsiteX162" fmla="*/ 1238919 w 6707738"/>
                      <a:gd name="connsiteY162" fmla="*/ 4037434 h 4285838"/>
                      <a:gd name="connsiteX163" fmla="*/ 1266233 w 6707738"/>
                      <a:gd name="connsiteY163" fmla="*/ 3993732 h 4285838"/>
                      <a:gd name="connsiteX164" fmla="*/ 1253941 w 6707738"/>
                      <a:gd name="connsiteY164" fmla="*/ 4055187 h 4285838"/>
                      <a:gd name="connsiteX165" fmla="*/ 1293547 w 6707738"/>
                      <a:gd name="connsiteY165" fmla="*/ 4149421 h 4285838"/>
                      <a:gd name="connsiteX166" fmla="*/ 1524349 w 6707738"/>
                      <a:gd name="connsiteY166" fmla="*/ 4008754 h 4285838"/>
                      <a:gd name="connsiteX167" fmla="*/ 1561223 w 6707738"/>
                      <a:gd name="connsiteY167" fmla="*/ 4130301 h 4285838"/>
                      <a:gd name="connsiteX168" fmla="*/ 1746958 w 6707738"/>
                      <a:gd name="connsiteY168" fmla="*/ 4190392 h 4285838"/>
                      <a:gd name="connsiteX169" fmla="*/ 1731935 w 6707738"/>
                      <a:gd name="connsiteY169" fmla="*/ 4205414 h 4285838"/>
                      <a:gd name="connsiteX170" fmla="*/ 1808414 w 6707738"/>
                      <a:gd name="connsiteY170" fmla="*/ 4138495 h 4285838"/>
                      <a:gd name="connsiteX171" fmla="*/ 1826168 w 6707738"/>
                      <a:gd name="connsiteY171" fmla="*/ 4141226 h 4285838"/>
                      <a:gd name="connsiteX172" fmla="*/ 1965469 w 6707738"/>
                      <a:gd name="connsiteY172" fmla="*/ 4275065 h 4285838"/>
                      <a:gd name="connsiteX173" fmla="*/ 2043314 w 6707738"/>
                      <a:gd name="connsiteY173" fmla="*/ 4281893 h 4285838"/>
                      <a:gd name="connsiteX174" fmla="*/ 2046045 w 6707738"/>
                      <a:gd name="connsiteY174" fmla="*/ 4197220 h 4285838"/>
                      <a:gd name="connsiteX175" fmla="*/ 2062433 w 6707738"/>
                      <a:gd name="connsiteY175" fmla="*/ 4189026 h 4285838"/>
                      <a:gd name="connsiteX176" fmla="*/ 2323281 w 6707738"/>
                      <a:gd name="connsiteY176" fmla="*/ 4214974 h 4285838"/>
                      <a:gd name="connsiteX177" fmla="*/ 2267288 w 6707738"/>
                      <a:gd name="connsiteY177" fmla="*/ 3992366 h 4285838"/>
                      <a:gd name="connsiteX178" fmla="*/ 2283676 w 6707738"/>
                      <a:gd name="connsiteY178" fmla="*/ 3985537 h 4285838"/>
                      <a:gd name="connsiteX179" fmla="*/ 2571838 w 6707738"/>
                      <a:gd name="connsiteY179" fmla="*/ 4018314 h 4285838"/>
                      <a:gd name="connsiteX180" fmla="*/ 2655145 w 6707738"/>
                      <a:gd name="connsiteY180" fmla="*/ 3958223 h 4285838"/>
                      <a:gd name="connsiteX181" fmla="*/ 2581398 w 6707738"/>
                      <a:gd name="connsiteY181" fmla="*/ 3850333 h 4285838"/>
                      <a:gd name="connsiteX182" fmla="*/ 2592323 w 6707738"/>
                      <a:gd name="connsiteY182" fmla="*/ 3838042 h 4285838"/>
                      <a:gd name="connsiteX183" fmla="*/ 2716602 w 6707738"/>
                      <a:gd name="connsiteY183" fmla="*/ 3842139 h 4285838"/>
                      <a:gd name="connsiteX184" fmla="*/ 2656511 w 6707738"/>
                      <a:gd name="connsiteY184" fmla="*/ 3760197 h 4285838"/>
                      <a:gd name="connsiteX185" fmla="*/ 2663340 w 6707738"/>
                      <a:gd name="connsiteY185" fmla="*/ 3746540 h 4285838"/>
                      <a:gd name="connsiteX186" fmla="*/ 2910531 w 6707738"/>
                      <a:gd name="connsiteY186" fmla="*/ 3682353 h 4285838"/>
                      <a:gd name="connsiteX187" fmla="*/ 2966524 w 6707738"/>
                      <a:gd name="connsiteY187" fmla="*/ 3611336 h 4285838"/>
                      <a:gd name="connsiteX188" fmla="*/ 2851806 w 6707738"/>
                      <a:gd name="connsiteY188" fmla="*/ 3540321 h 4285838"/>
                      <a:gd name="connsiteX189" fmla="*/ 2853171 w 6707738"/>
                      <a:gd name="connsiteY189" fmla="*/ 3525298 h 4285838"/>
                      <a:gd name="connsiteX190" fmla="*/ 3105825 w 6707738"/>
                      <a:gd name="connsiteY190" fmla="*/ 3429699 h 4285838"/>
                      <a:gd name="connsiteX191" fmla="*/ 3198692 w 6707738"/>
                      <a:gd name="connsiteY191" fmla="*/ 3358683 h 4285838"/>
                      <a:gd name="connsiteX192" fmla="*/ 3114019 w 6707738"/>
                      <a:gd name="connsiteY192" fmla="*/ 3310883 h 4285838"/>
                      <a:gd name="connsiteX193" fmla="*/ 3116751 w 6707738"/>
                      <a:gd name="connsiteY193" fmla="*/ 3295861 h 4285838"/>
                      <a:gd name="connsiteX194" fmla="*/ 3220543 w 6707738"/>
                      <a:gd name="connsiteY194" fmla="*/ 3168851 h 4285838"/>
                      <a:gd name="connsiteX195" fmla="*/ 3235566 w 6707738"/>
                      <a:gd name="connsiteY195" fmla="*/ 3159291 h 4285838"/>
                      <a:gd name="connsiteX196" fmla="*/ 3324337 w 6707738"/>
                      <a:gd name="connsiteY196" fmla="*/ 3207090 h 4285838"/>
                      <a:gd name="connsiteX197" fmla="*/ 3336628 w 6707738"/>
                      <a:gd name="connsiteY197" fmla="*/ 3130612 h 4285838"/>
                      <a:gd name="connsiteX198" fmla="*/ 3324337 w 6707738"/>
                      <a:gd name="connsiteY198" fmla="*/ 2966728 h 4285838"/>
                      <a:gd name="connsiteX199" fmla="*/ 3340725 w 6707738"/>
                      <a:gd name="connsiteY199" fmla="*/ 2961265 h 4285838"/>
                      <a:gd name="connsiteX200" fmla="*/ 3359844 w 6707738"/>
                      <a:gd name="connsiteY200" fmla="*/ 2972191 h 4285838"/>
                      <a:gd name="connsiteX201" fmla="*/ 3353016 w 6707738"/>
                      <a:gd name="connsiteY201" fmla="*/ 2987214 h 4285838"/>
                      <a:gd name="connsiteX202" fmla="*/ 3374867 w 6707738"/>
                      <a:gd name="connsiteY202" fmla="*/ 3144269 h 4285838"/>
                      <a:gd name="connsiteX203" fmla="*/ 3597476 w 6707738"/>
                      <a:gd name="connsiteY203" fmla="*/ 3026819 h 4285838"/>
                      <a:gd name="connsiteX204" fmla="*/ 3637081 w 6707738"/>
                      <a:gd name="connsiteY204" fmla="*/ 3436527 h 4285838"/>
                      <a:gd name="connsiteX205" fmla="*/ 3921146 w 6707738"/>
                      <a:gd name="connsiteY205" fmla="*/ 3167485 h 4285838"/>
                      <a:gd name="connsiteX206" fmla="*/ 3904757 w 6707738"/>
                      <a:gd name="connsiteY206" fmla="*/ 3388728 h 4285838"/>
                      <a:gd name="connsiteX207" fmla="*/ 3966213 w 6707738"/>
                      <a:gd name="connsiteY207" fmla="*/ 3540321 h 4285838"/>
                      <a:gd name="connsiteX208" fmla="*/ 4128731 w 6707738"/>
                      <a:gd name="connsiteY208" fmla="*/ 3406482 h 4285838"/>
                      <a:gd name="connsiteX209" fmla="*/ 4181994 w 6707738"/>
                      <a:gd name="connsiteY209" fmla="*/ 3530760 h 4285838"/>
                      <a:gd name="connsiteX210" fmla="*/ 4288518 w 6707738"/>
                      <a:gd name="connsiteY210" fmla="*/ 3473401 h 4285838"/>
                      <a:gd name="connsiteX211" fmla="*/ 4287153 w 6707738"/>
                      <a:gd name="connsiteY211" fmla="*/ 3488424 h 4285838"/>
                      <a:gd name="connsiteX212" fmla="*/ 4358169 w 6707738"/>
                      <a:gd name="connsiteY212" fmla="*/ 3571732 h 4285838"/>
                      <a:gd name="connsiteX213" fmla="*/ 4377288 w 6707738"/>
                      <a:gd name="connsiteY213" fmla="*/ 3603142 h 4285838"/>
                      <a:gd name="connsiteX214" fmla="*/ 4370459 w 6707738"/>
                      <a:gd name="connsiteY214" fmla="*/ 3627725 h 4285838"/>
                      <a:gd name="connsiteX215" fmla="*/ 4414162 w 6707738"/>
                      <a:gd name="connsiteY215" fmla="*/ 3653673 h 4285838"/>
                      <a:gd name="connsiteX216" fmla="*/ 4422356 w 6707738"/>
                      <a:gd name="connsiteY216" fmla="*/ 3661867 h 4285838"/>
                      <a:gd name="connsiteX217" fmla="*/ 4452402 w 6707738"/>
                      <a:gd name="connsiteY217" fmla="*/ 3691912 h 4285838"/>
                      <a:gd name="connsiteX218" fmla="*/ 4456499 w 6707738"/>
                      <a:gd name="connsiteY218" fmla="*/ 3694644 h 4285838"/>
                      <a:gd name="connsiteX219" fmla="*/ 4412797 w 6707738"/>
                      <a:gd name="connsiteY219" fmla="*/ 3723323 h 4285838"/>
                      <a:gd name="connsiteX220" fmla="*/ 4356803 w 6707738"/>
                      <a:gd name="connsiteY220" fmla="*/ 3786146 h 4285838"/>
                      <a:gd name="connsiteX221" fmla="*/ 4460596 w 6707738"/>
                      <a:gd name="connsiteY221" fmla="*/ 3809362 h 4285838"/>
                      <a:gd name="connsiteX222" fmla="*/ 4453767 w 6707738"/>
                      <a:gd name="connsiteY222" fmla="*/ 3869453 h 4285838"/>
                      <a:gd name="connsiteX223" fmla="*/ 4597165 w 6707738"/>
                      <a:gd name="connsiteY223" fmla="*/ 3847602 h 4285838"/>
                      <a:gd name="connsiteX224" fmla="*/ 4616285 w 6707738"/>
                      <a:gd name="connsiteY224" fmla="*/ 3839408 h 4285838"/>
                      <a:gd name="connsiteX225" fmla="*/ 4579412 w 6707738"/>
                      <a:gd name="connsiteY225" fmla="*/ 3876282 h 4285838"/>
                      <a:gd name="connsiteX226" fmla="*/ 4614919 w 6707738"/>
                      <a:gd name="connsiteY226" fmla="*/ 3958223 h 4285838"/>
                      <a:gd name="connsiteX227" fmla="*/ 4632674 w 6707738"/>
                      <a:gd name="connsiteY227" fmla="*/ 3950029 h 4285838"/>
                      <a:gd name="connsiteX228" fmla="*/ 4692764 w 6707738"/>
                      <a:gd name="connsiteY228" fmla="*/ 4048359 h 4285838"/>
                      <a:gd name="connsiteX229" fmla="*/ 4763780 w 6707738"/>
                      <a:gd name="connsiteY229" fmla="*/ 4018314 h 4285838"/>
                      <a:gd name="connsiteX230" fmla="*/ 4793826 w 6707738"/>
                      <a:gd name="connsiteY230" fmla="*/ 4034702 h 4285838"/>
                      <a:gd name="connsiteX231" fmla="*/ 4866208 w 6707738"/>
                      <a:gd name="connsiteY231" fmla="*/ 4011485 h 4285838"/>
                      <a:gd name="connsiteX232" fmla="*/ 4878498 w 6707738"/>
                      <a:gd name="connsiteY232" fmla="*/ 4000560 h 4285838"/>
                      <a:gd name="connsiteX233" fmla="*/ 4871671 w 6707738"/>
                      <a:gd name="connsiteY233" fmla="*/ 4008754 h 4285838"/>
                      <a:gd name="connsiteX234" fmla="*/ 4851185 w 6707738"/>
                      <a:gd name="connsiteY234" fmla="*/ 4034702 h 4285838"/>
                      <a:gd name="connsiteX235" fmla="*/ 4982292 w 6707738"/>
                      <a:gd name="connsiteY235" fmla="*/ 4042896 h 4285838"/>
                      <a:gd name="connsiteX236" fmla="*/ 4924933 w 6707738"/>
                      <a:gd name="connsiteY236" fmla="*/ 4160346 h 4285838"/>
                      <a:gd name="connsiteX237" fmla="*/ 5066965 w 6707738"/>
                      <a:gd name="connsiteY237" fmla="*/ 4126204 h 4285838"/>
                      <a:gd name="connsiteX238" fmla="*/ 5084719 w 6707738"/>
                      <a:gd name="connsiteY238" fmla="*/ 4098890 h 4285838"/>
                      <a:gd name="connsiteX239" fmla="*/ 5076525 w 6707738"/>
                      <a:gd name="connsiteY239" fmla="*/ 4137130 h 4285838"/>
                      <a:gd name="connsiteX240" fmla="*/ 5102472 w 6707738"/>
                      <a:gd name="connsiteY240" fmla="*/ 4197220 h 4285838"/>
                      <a:gd name="connsiteX241" fmla="*/ 5248602 w 6707738"/>
                      <a:gd name="connsiteY241" fmla="*/ 4108450 h 4285838"/>
                      <a:gd name="connsiteX242" fmla="*/ 5271819 w 6707738"/>
                      <a:gd name="connsiteY242" fmla="*/ 4186295 h 4285838"/>
                      <a:gd name="connsiteX243" fmla="*/ 5389269 w 6707738"/>
                      <a:gd name="connsiteY243" fmla="*/ 4224534 h 4285838"/>
                      <a:gd name="connsiteX244" fmla="*/ 5379710 w 6707738"/>
                      <a:gd name="connsiteY244" fmla="*/ 4234094 h 4285838"/>
                      <a:gd name="connsiteX245" fmla="*/ 5427509 w 6707738"/>
                      <a:gd name="connsiteY245" fmla="*/ 4191757 h 4285838"/>
                      <a:gd name="connsiteX246" fmla="*/ 5438434 w 6707738"/>
                      <a:gd name="connsiteY246" fmla="*/ 4194489 h 4285838"/>
                      <a:gd name="connsiteX247" fmla="*/ 5527204 w 6707738"/>
                      <a:gd name="connsiteY247" fmla="*/ 4279162 h 4285838"/>
                      <a:gd name="connsiteX248" fmla="*/ 5576369 w 6707738"/>
                      <a:gd name="connsiteY248" fmla="*/ 4283259 h 4285838"/>
                      <a:gd name="connsiteX249" fmla="*/ 5577735 w 6707738"/>
                      <a:gd name="connsiteY249" fmla="*/ 4229997 h 4285838"/>
                      <a:gd name="connsiteX250" fmla="*/ 5588661 w 6707738"/>
                      <a:gd name="connsiteY250" fmla="*/ 4224534 h 4285838"/>
                      <a:gd name="connsiteX251" fmla="*/ 5753910 w 6707738"/>
                      <a:gd name="connsiteY251" fmla="*/ 4240922 h 4285838"/>
                      <a:gd name="connsiteX252" fmla="*/ 5718402 w 6707738"/>
                      <a:gd name="connsiteY252" fmla="*/ 4100256 h 4285838"/>
                      <a:gd name="connsiteX253" fmla="*/ 5727961 w 6707738"/>
                      <a:gd name="connsiteY253" fmla="*/ 4096159 h 4285838"/>
                      <a:gd name="connsiteX254" fmla="*/ 5910965 w 6707738"/>
                      <a:gd name="connsiteY254" fmla="*/ 4116644 h 4285838"/>
                      <a:gd name="connsiteX255" fmla="*/ 5962861 w 6707738"/>
                      <a:gd name="connsiteY255" fmla="*/ 4078405 h 4285838"/>
                      <a:gd name="connsiteX256" fmla="*/ 5916427 w 6707738"/>
                      <a:gd name="connsiteY256" fmla="*/ 4010120 h 4285838"/>
                      <a:gd name="connsiteX257" fmla="*/ 5923256 w 6707738"/>
                      <a:gd name="connsiteY257" fmla="*/ 4001925 h 4285838"/>
                      <a:gd name="connsiteX258" fmla="*/ 6001101 w 6707738"/>
                      <a:gd name="connsiteY258" fmla="*/ 4004657 h 4285838"/>
                      <a:gd name="connsiteX259" fmla="*/ 5962861 w 6707738"/>
                      <a:gd name="connsiteY259" fmla="*/ 3952760 h 4285838"/>
                      <a:gd name="connsiteX260" fmla="*/ 5966958 w 6707738"/>
                      <a:gd name="connsiteY260" fmla="*/ 3944566 h 4285838"/>
                      <a:gd name="connsiteX261" fmla="*/ 6122648 w 6707738"/>
                      <a:gd name="connsiteY261" fmla="*/ 3903596 h 4285838"/>
                      <a:gd name="connsiteX262" fmla="*/ 6158156 w 6707738"/>
                      <a:gd name="connsiteY262" fmla="*/ 3858527 h 4285838"/>
                      <a:gd name="connsiteX263" fmla="*/ 6085774 w 6707738"/>
                      <a:gd name="connsiteY263" fmla="*/ 3813460 h 4285838"/>
                      <a:gd name="connsiteX264" fmla="*/ 6087139 w 6707738"/>
                      <a:gd name="connsiteY264" fmla="*/ 3803899 h 4285838"/>
                      <a:gd name="connsiteX265" fmla="*/ 6246926 w 6707738"/>
                      <a:gd name="connsiteY265" fmla="*/ 3743809 h 4285838"/>
                      <a:gd name="connsiteX266" fmla="*/ 6305651 w 6707738"/>
                      <a:gd name="connsiteY266" fmla="*/ 3698741 h 4285838"/>
                      <a:gd name="connsiteX267" fmla="*/ 6252389 w 6707738"/>
                      <a:gd name="connsiteY267" fmla="*/ 3668696 h 4285838"/>
                      <a:gd name="connsiteX268" fmla="*/ 6253754 w 6707738"/>
                      <a:gd name="connsiteY268" fmla="*/ 3659136 h 4285838"/>
                      <a:gd name="connsiteX269" fmla="*/ 6319308 w 6707738"/>
                      <a:gd name="connsiteY269" fmla="*/ 3578560 h 4285838"/>
                      <a:gd name="connsiteX270" fmla="*/ 6328868 w 6707738"/>
                      <a:gd name="connsiteY270" fmla="*/ 3571732 h 4285838"/>
                      <a:gd name="connsiteX271" fmla="*/ 6384861 w 6707738"/>
                      <a:gd name="connsiteY271" fmla="*/ 3601777 h 4285838"/>
                      <a:gd name="connsiteX272" fmla="*/ 6393056 w 6707738"/>
                      <a:gd name="connsiteY272" fmla="*/ 3553977 h 4285838"/>
                      <a:gd name="connsiteX273" fmla="*/ 6386227 w 6707738"/>
                      <a:gd name="connsiteY273" fmla="*/ 3450184 h 4285838"/>
                      <a:gd name="connsiteX274" fmla="*/ 6395787 w 6707738"/>
                      <a:gd name="connsiteY274" fmla="*/ 3446087 h 4285838"/>
                      <a:gd name="connsiteX275" fmla="*/ 6465437 w 6707738"/>
                      <a:gd name="connsiteY275" fmla="*/ 3482961 h 4285838"/>
                      <a:gd name="connsiteX276" fmla="*/ 6517334 w 6707738"/>
                      <a:gd name="connsiteY276" fmla="*/ 3443356 h 4285838"/>
                      <a:gd name="connsiteX277" fmla="*/ 6432661 w 6707738"/>
                      <a:gd name="connsiteY277" fmla="*/ 3351854 h 4285838"/>
                      <a:gd name="connsiteX278" fmla="*/ 6440855 w 6707738"/>
                      <a:gd name="connsiteY278" fmla="*/ 3343660 h 4285838"/>
                      <a:gd name="connsiteX279" fmla="*/ 6518700 w 6707738"/>
                      <a:gd name="connsiteY279" fmla="*/ 3349123 h 4285838"/>
                      <a:gd name="connsiteX280" fmla="*/ 6528259 w 6707738"/>
                      <a:gd name="connsiteY280" fmla="*/ 3295861 h 4285838"/>
                      <a:gd name="connsiteX281" fmla="*/ 6442221 w 6707738"/>
                      <a:gd name="connsiteY281" fmla="*/ 3231673 h 4285838"/>
                      <a:gd name="connsiteX282" fmla="*/ 6249657 w 6707738"/>
                      <a:gd name="connsiteY282" fmla="*/ 3155194 h 4285838"/>
                      <a:gd name="connsiteX283" fmla="*/ 6241463 w 6707738"/>
                      <a:gd name="connsiteY283" fmla="*/ 3141537 h 4285838"/>
                      <a:gd name="connsiteX284" fmla="*/ 6244194 w 6707738"/>
                      <a:gd name="connsiteY284" fmla="*/ 3141537 h 4285838"/>
                      <a:gd name="connsiteX285" fmla="*/ 6332965 w 6707738"/>
                      <a:gd name="connsiteY285" fmla="*/ 3148366 h 4285838"/>
                      <a:gd name="connsiteX286" fmla="*/ 6379399 w 6707738"/>
                      <a:gd name="connsiteY286" fmla="*/ 3093738 h 4285838"/>
                      <a:gd name="connsiteX287" fmla="*/ 6326136 w 6707738"/>
                      <a:gd name="connsiteY287" fmla="*/ 3067790 h 4285838"/>
                      <a:gd name="connsiteX288" fmla="*/ 6345257 w 6707738"/>
                      <a:gd name="connsiteY288" fmla="*/ 3055498 h 4285838"/>
                      <a:gd name="connsiteX289" fmla="*/ 6327502 w 6707738"/>
                      <a:gd name="connsiteY289" fmla="*/ 2957168 h 4285838"/>
                      <a:gd name="connsiteX290" fmla="*/ 6372570 w 6707738"/>
                      <a:gd name="connsiteY290" fmla="*/ 2891615 h 4285838"/>
                      <a:gd name="connsiteX291" fmla="*/ 6371204 w 6707738"/>
                      <a:gd name="connsiteY291" fmla="*/ 2858838 h 4285838"/>
                      <a:gd name="connsiteX292" fmla="*/ 6373936 w 6707738"/>
                      <a:gd name="connsiteY292" fmla="*/ 2857472 h 4285838"/>
                      <a:gd name="connsiteX293" fmla="*/ 6490020 w 6707738"/>
                      <a:gd name="connsiteY293" fmla="*/ 2733194 h 4285838"/>
                      <a:gd name="connsiteX294" fmla="*/ 6507774 w 6707738"/>
                      <a:gd name="connsiteY294" fmla="*/ 2748217 h 4285838"/>
                      <a:gd name="connsiteX295" fmla="*/ 6435392 w 6707738"/>
                      <a:gd name="connsiteY295" fmla="*/ 2678566 h 4285838"/>
                      <a:gd name="connsiteX296" fmla="*/ 6443586 w 6707738"/>
                      <a:gd name="connsiteY296" fmla="*/ 2666275 h 4285838"/>
                      <a:gd name="connsiteX297" fmla="*/ 6648440 w 6707738"/>
                      <a:gd name="connsiteY297" fmla="*/ 2591162 h 4285838"/>
                      <a:gd name="connsiteX298" fmla="*/ 6673023 w 6707738"/>
                      <a:gd name="connsiteY298" fmla="*/ 2535168 h 4285838"/>
                      <a:gd name="connsiteX299" fmla="*/ 6559671 w 6707738"/>
                      <a:gd name="connsiteY299" fmla="*/ 2520146 h 4285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</a:cxnLst>
                    <a:rect l="l" t="t" r="r" b="b"/>
                    <a:pathLst>
                      <a:path w="6707738" h="4285838">
                        <a:moveTo>
                          <a:pt x="6559671" y="2520146"/>
                        </a:moveTo>
                        <a:cubicBezTo>
                          <a:pt x="6548745" y="2521511"/>
                          <a:pt x="6541916" y="2509220"/>
                          <a:pt x="6552842" y="2506489"/>
                        </a:cubicBezTo>
                        <a:cubicBezTo>
                          <a:pt x="6636149" y="2476443"/>
                          <a:pt x="6801399" y="2358994"/>
                          <a:pt x="6638880" y="2320754"/>
                        </a:cubicBezTo>
                        <a:cubicBezTo>
                          <a:pt x="6543282" y="2297537"/>
                          <a:pt x="6432661" y="2313926"/>
                          <a:pt x="6334331" y="2316657"/>
                        </a:cubicBezTo>
                        <a:cubicBezTo>
                          <a:pt x="6324771" y="2316657"/>
                          <a:pt x="6320674" y="2308463"/>
                          <a:pt x="6327502" y="2304366"/>
                        </a:cubicBezTo>
                        <a:cubicBezTo>
                          <a:pt x="6402616" y="2253835"/>
                          <a:pt x="6442221" y="2174625"/>
                          <a:pt x="6428563" y="2100877"/>
                        </a:cubicBezTo>
                        <a:cubicBezTo>
                          <a:pt x="6423101" y="2070832"/>
                          <a:pt x="6405347" y="2040786"/>
                          <a:pt x="6365741" y="2028495"/>
                        </a:cubicBezTo>
                        <a:cubicBezTo>
                          <a:pt x="6313845" y="2010741"/>
                          <a:pt x="6251023" y="2039421"/>
                          <a:pt x="6210052" y="2061272"/>
                        </a:cubicBezTo>
                        <a:cubicBezTo>
                          <a:pt x="6201858" y="2065369"/>
                          <a:pt x="6190932" y="2055809"/>
                          <a:pt x="6196395" y="2050346"/>
                        </a:cubicBezTo>
                        <a:cubicBezTo>
                          <a:pt x="6218247" y="2025764"/>
                          <a:pt x="6244194" y="1991621"/>
                          <a:pt x="6226441" y="1960210"/>
                        </a:cubicBezTo>
                        <a:cubicBezTo>
                          <a:pt x="6203224" y="1919239"/>
                          <a:pt x="6126744" y="1972502"/>
                          <a:pt x="6106260" y="1987524"/>
                        </a:cubicBezTo>
                        <a:cubicBezTo>
                          <a:pt x="6098065" y="1992987"/>
                          <a:pt x="6088505" y="1986159"/>
                          <a:pt x="6089871" y="1979330"/>
                        </a:cubicBezTo>
                        <a:cubicBezTo>
                          <a:pt x="6104894" y="1915142"/>
                          <a:pt x="6092602" y="1845492"/>
                          <a:pt x="6055729" y="1786767"/>
                        </a:cubicBezTo>
                        <a:cubicBezTo>
                          <a:pt x="6039340" y="1762184"/>
                          <a:pt x="6013392" y="1734870"/>
                          <a:pt x="5973787" y="1732139"/>
                        </a:cubicBezTo>
                        <a:cubicBezTo>
                          <a:pt x="5921890" y="1728042"/>
                          <a:pt x="5880920" y="1775841"/>
                          <a:pt x="5857703" y="1801790"/>
                        </a:cubicBezTo>
                        <a:cubicBezTo>
                          <a:pt x="5852240" y="1808618"/>
                          <a:pt x="5838582" y="1804521"/>
                          <a:pt x="5838582" y="1797692"/>
                        </a:cubicBezTo>
                        <a:cubicBezTo>
                          <a:pt x="5839948" y="1764916"/>
                          <a:pt x="5831755" y="1729408"/>
                          <a:pt x="5818098" y="1695265"/>
                        </a:cubicBezTo>
                        <a:cubicBezTo>
                          <a:pt x="5816732" y="1661123"/>
                          <a:pt x="5807172" y="1626980"/>
                          <a:pt x="5809903" y="1594204"/>
                        </a:cubicBezTo>
                        <a:cubicBezTo>
                          <a:pt x="5809903" y="1590107"/>
                          <a:pt x="5816732" y="1588741"/>
                          <a:pt x="5820829" y="1590107"/>
                        </a:cubicBezTo>
                        <a:cubicBezTo>
                          <a:pt x="5844045" y="1602398"/>
                          <a:pt x="5864531" y="1617421"/>
                          <a:pt x="5889114" y="1626980"/>
                        </a:cubicBezTo>
                        <a:cubicBezTo>
                          <a:pt x="5930085" y="1642003"/>
                          <a:pt x="5949205" y="1611958"/>
                          <a:pt x="5941010" y="1586010"/>
                        </a:cubicBezTo>
                        <a:cubicBezTo>
                          <a:pt x="5930085" y="1551867"/>
                          <a:pt x="5891846" y="1516359"/>
                          <a:pt x="5856337" y="1494508"/>
                        </a:cubicBezTo>
                        <a:cubicBezTo>
                          <a:pt x="5849508" y="1490411"/>
                          <a:pt x="5856337" y="1483582"/>
                          <a:pt x="5863165" y="1486314"/>
                        </a:cubicBezTo>
                        <a:cubicBezTo>
                          <a:pt x="5886383" y="1497239"/>
                          <a:pt x="5916427" y="1504068"/>
                          <a:pt x="5941010" y="1491777"/>
                        </a:cubicBezTo>
                        <a:cubicBezTo>
                          <a:pt x="5962861" y="1480851"/>
                          <a:pt x="5958764" y="1454903"/>
                          <a:pt x="5950570" y="1438514"/>
                        </a:cubicBezTo>
                        <a:cubicBezTo>
                          <a:pt x="5935548" y="1411200"/>
                          <a:pt x="5895943" y="1390715"/>
                          <a:pt x="5864531" y="1374327"/>
                        </a:cubicBezTo>
                        <a:cubicBezTo>
                          <a:pt x="5800343" y="1342916"/>
                          <a:pt x="5726595" y="1322430"/>
                          <a:pt x="5661043" y="1293751"/>
                        </a:cubicBezTo>
                        <a:cubicBezTo>
                          <a:pt x="5654214" y="1291019"/>
                          <a:pt x="5661043" y="1282825"/>
                          <a:pt x="5666506" y="1285556"/>
                        </a:cubicBezTo>
                        <a:cubicBezTo>
                          <a:pt x="5695185" y="1293751"/>
                          <a:pt x="5726595" y="1295116"/>
                          <a:pt x="5755276" y="1292385"/>
                        </a:cubicBezTo>
                        <a:cubicBezTo>
                          <a:pt x="5792149" y="1288288"/>
                          <a:pt x="5831755" y="1265071"/>
                          <a:pt x="5801709" y="1237757"/>
                        </a:cubicBezTo>
                        <a:cubicBezTo>
                          <a:pt x="5767567" y="1206346"/>
                          <a:pt x="5696551" y="1204980"/>
                          <a:pt x="5648751" y="1191323"/>
                        </a:cubicBezTo>
                        <a:cubicBezTo>
                          <a:pt x="5644654" y="1189958"/>
                          <a:pt x="5643288" y="1185861"/>
                          <a:pt x="5647386" y="1183129"/>
                        </a:cubicBezTo>
                        <a:cubicBezTo>
                          <a:pt x="5707476" y="1144890"/>
                          <a:pt x="5773030" y="1092993"/>
                          <a:pt x="5794880" y="1035634"/>
                        </a:cubicBezTo>
                        <a:cubicBezTo>
                          <a:pt x="5801709" y="1019246"/>
                          <a:pt x="5798978" y="1000126"/>
                          <a:pt x="5779858" y="987835"/>
                        </a:cubicBezTo>
                        <a:cubicBezTo>
                          <a:pt x="5759373" y="974178"/>
                          <a:pt x="5730693" y="987835"/>
                          <a:pt x="5712939" y="997395"/>
                        </a:cubicBezTo>
                        <a:cubicBezTo>
                          <a:pt x="5678796" y="1015149"/>
                          <a:pt x="5654214" y="1041097"/>
                          <a:pt x="5620071" y="1058851"/>
                        </a:cubicBezTo>
                        <a:cubicBezTo>
                          <a:pt x="5614608" y="1061582"/>
                          <a:pt x="5607781" y="1058851"/>
                          <a:pt x="5610512" y="1053388"/>
                        </a:cubicBezTo>
                        <a:cubicBezTo>
                          <a:pt x="5625534" y="1016514"/>
                          <a:pt x="5644654" y="981006"/>
                          <a:pt x="5650117" y="941401"/>
                        </a:cubicBezTo>
                        <a:cubicBezTo>
                          <a:pt x="5651483" y="927744"/>
                          <a:pt x="5650117" y="870385"/>
                          <a:pt x="5611877" y="881310"/>
                        </a:cubicBezTo>
                        <a:cubicBezTo>
                          <a:pt x="5581832" y="890870"/>
                          <a:pt x="5561346" y="912721"/>
                          <a:pt x="5538130" y="927744"/>
                        </a:cubicBezTo>
                        <a:cubicBezTo>
                          <a:pt x="5534033" y="930476"/>
                          <a:pt x="5527204" y="927744"/>
                          <a:pt x="5527204" y="923647"/>
                        </a:cubicBezTo>
                        <a:cubicBezTo>
                          <a:pt x="5528570" y="889505"/>
                          <a:pt x="5551787" y="832145"/>
                          <a:pt x="5499890" y="814391"/>
                        </a:cubicBezTo>
                        <a:cubicBezTo>
                          <a:pt x="5498524" y="817123"/>
                          <a:pt x="5497158" y="818488"/>
                          <a:pt x="5497158" y="818488"/>
                        </a:cubicBezTo>
                        <a:cubicBezTo>
                          <a:pt x="5464382" y="855362"/>
                          <a:pt x="5449359" y="899064"/>
                          <a:pt x="5445262" y="941401"/>
                        </a:cubicBezTo>
                        <a:cubicBezTo>
                          <a:pt x="5437069" y="923647"/>
                          <a:pt x="5426143" y="907259"/>
                          <a:pt x="5412486" y="889505"/>
                        </a:cubicBezTo>
                        <a:cubicBezTo>
                          <a:pt x="5409754" y="886773"/>
                          <a:pt x="5404291" y="881310"/>
                          <a:pt x="5398829" y="875848"/>
                        </a:cubicBezTo>
                        <a:cubicBezTo>
                          <a:pt x="5398829" y="877213"/>
                          <a:pt x="5398829" y="878579"/>
                          <a:pt x="5397463" y="881310"/>
                        </a:cubicBezTo>
                        <a:cubicBezTo>
                          <a:pt x="5392000" y="908624"/>
                          <a:pt x="5397463" y="935938"/>
                          <a:pt x="5389269" y="963252"/>
                        </a:cubicBezTo>
                        <a:cubicBezTo>
                          <a:pt x="5387903" y="968715"/>
                          <a:pt x="5378344" y="965984"/>
                          <a:pt x="5376978" y="961887"/>
                        </a:cubicBezTo>
                        <a:cubicBezTo>
                          <a:pt x="5364687" y="931841"/>
                          <a:pt x="5356492" y="893602"/>
                          <a:pt x="5320985" y="873116"/>
                        </a:cubicBezTo>
                        <a:cubicBezTo>
                          <a:pt x="5304596" y="901796"/>
                          <a:pt x="5301864" y="934573"/>
                          <a:pt x="5290939" y="964618"/>
                        </a:cubicBezTo>
                        <a:cubicBezTo>
                          <a:pt x="5289573" y="968715"/>
                          <a:pt x="5281379" y="968715"/>
                          <a:pt x="5278647" y="964618"/>
                        </a:cubicBezTo>
                        <a:cubicBezTo>
                          <a:pt x="5273184" y="955058"/>
                          <a:pt x="5269088" y="944132"/>
                          <a:pt x="5264991" y="933207"/>
                        </a:cubicBezTo>
                        <a:cubicBezTo>
                          <a:pt x="5243140" y="903162"/>
                          <a:pt x="5214459" y="878579"/>
                          <a:pt x="5183049" y="885408"/>
                        </a:cubicBezTo>
                        <a:cubicBezTo>
                          <a:pt x="5189877" y="860825"/>
                          <a:pt x="5195340" y="833511"/>
                          <a:pt x="5187146" y="814391"/>
                        </a:cubicBezTo>
                        <a:cubicBezTo>
                          <a:pt x="5184415" y="808929"/>
                          <a:pt x="5176220" y="806197"/>
                          <a:pt x="5169392" y="810294"/>
                        </a:cubicBezTo>
                        <a:cubicBezTo>
                          <a:pt x="5124324" y="834877"/>
                          <a:pt x="5092913" y="867654"/>
                          <a:pt x="5060136" y="899064"/>
                        </a:cubicBezTo>
                        <a:cubicBezTo>
                          <a:pt x="5095645" y="838974"/>
                          <a:pt x="5131152" y="761129"/>
                          <a:pt x="5073793" y="747472"/>
                        </a:cubicBezTo>
                        <a:cubicBezTo>
                          <a:pt x="5038286" y="739278"/>
                          <a:pt x="5004143" y="757032"/>
                          <a:pt x="4983658" y="778883"/>
                        </a:cubicBezTo>
                        <a:cubicBezTo>
                          <a:pt x="4979561" y="773420"/>
                          <a:pt x="4974098" y="767958"/>
                          <a:pt x="4970001" y="763861"/>
                        </a:cubicBezTo>
                        <a:cubicBezTo>
                          <a:pt x="4948149" y="742010"/>
                          <a:pt x="4862111" y="668262"/>
                          <a:pt x="4814311" y="676456"/>
                        </a:cubicBezTo>
                        <a:cubicBezTo>
                          <a:pt x="4770608" y="683285"/>
                          <a:pt x="4777437" y="718793"/>
                          <a:pt x="4796557" y="757032"/>
                        </a:cubicBezTo>
                        <a:cubicBezTo>
                          <a:pt x="4770608" y="735181"/>
                          <a:pt x="4744661" y="714696"/>
                          <a:pt x="4714615" y="692844"/>
                        </a:cubicBezTo>
                        <a:cubicBezTo>
                          <a:pt x="4698227" y="680553"/>
                          <a:pt x="4646330" y="638217"/>
                          <a:pt x="4613554" y="654605"/>
                        </a:cubicBezTo>
                        <a:cubicBezTo>
                          <a:pt x="4572583" y="673725"/>
                          <a:pt x="4603994" y="728353"/>
                          <a:pt x="4609456" y="750204"/>
                        </a:cubicBezTo>
                        <a:cubicBezTo>
                          <a:pt x="4613554" y="766592"/>
                          <a:pt x="4620382" y="781615"/>
                          <a:pt x="4628577" y="796637"/>
                        </a:cubicBezTo>
                        <a:cubicBezTo>
                          <a:pt x="4601262" y="778883"/>
                          <a:pt x="4571217" y="761129"/>
                          <a:pt x="4535709" y="750204"/>
                        </a:cubicBezTo>
                        <a:cubicBezTo>
                          <a:pt x="4515224" y="743375"/>
                          <a:pt x="4475618" y="726987"/>
                          <a:pt x="4436013" y="718793"/>
                        </a:cubicBezTo>
                        <a:cubicBezTo>
                          <a:pt x="4470156" y="683285"/>
                          <a:pt x="4498835" y="646411"/>
                          <a:pt x="4513858" y="606806"/>
                        </a:cubicBezTo>
                        <a:cubicBezTo>
                          <a:pt x="4523418" y="579492"/>
                          <a:pt x="4520687" y="550812"/>
                          <a:pt x="4490641" y="531692"/>
                        </a:cubicBezTo>
                        <a:cubicBezTo>
                          <a:pt x="4459230" y="511207"/>
                          <a:pt x="4412797" y="531692"/>
                          <a:pt x="4385482" y="546715"/>
                        </a:cubicBezTo>
                        <a:cubicBezTo>
                          <a:pt x="4330855" y="575395"/>
                          <a:pt x="4292615" y="616365"/>
                          <a:pt x="4237988" y="643679"/>
                        </a:cubicBezTo>
                        <a:cubicBezTo>
                          <a:pt x="4229793" y="647776"/>
                          <a:pt x="4218868" y="642314"/>
                          <a:pt x="4221599" y="635485"/>
                        </a:cubicBezTo>
                        <a:cubicBezTo>
                          <a:pt x="4244816" y="576760"/>
                          <a:pt x="4274861" y="519401"/>
                          <a:pt x="4283055" y="457945"/>
                        </a:cubicBezTo>
                        <a:cubicBezTo>
                          <a:pt x="4285787" y="436094"/>
                          <a:pt x="4283055" y="344592"/>
                          <a:pt x="4224330" y="362346"/>
                        </a:cubicBezTo>
                        <a:cubicBezTo>
                          <a:pt x="4177897" y="376003"/>
                          <a:pt x="4143754" y="411511"/>
                          <a:pt x="4106880" y="436094"/>
                        </a:cubicBezTo>
                        <a:cubicBezTo>
                          <a:pt x="4100052" y="440191"/>
                          <a:pt x="4090492" y="436094"/>
                          <a:pt x="4090492" y="429265"/>
                        </a:cubicBezTo>
                        <a:cubicBezTo>
                          <a:pt x="4091858" y="374637"/>
                          <a:pt x="4130097" y="284501"/>
                          <a:pt x="4048156" y="257187"/>
                        </a:cubicBezTo>
                        <a:cubicBezTo>
                          <a:pt x="4045424" y="259919"/>
                          <a:pt x="4042693" y="262650"/>
                          <a:pt x="4042693" y="262650"/>
                        </a:cubicBezTo>
                        <a:cubicBezTo>
                          <a:pt x="3992162" y="320009"/>
                          <a:pt x="3967579" y="389660"/>
                          <a:pt x="3959385" y="456579"/>
                        </a:cubicBezTo>
                        <a:cubicBezTo>
                          <a:pt x="3945729" y="429265"/>
                          <a:pt x="3929340" y="401951"/>
                          <a:pt x="3907488" y="374637"/>
                        </a:cubicBezTo>
                        <a:cubicBezTo>
                          <a:pt x="3903391" y="369174"/>
                          <a:pt x="3895198" y="362346"/>
                          <a:pt x="3885638" y="354152"/>
                        </a:cubicBezTo>
                        <a:cubicBezTo>
                          <a:pt x="3884272" y="356883"/>
                          <a:pt x="3884272" y="359615"/>
                          <a:pt x="3884272" y="362346"/>
                        </a:cubicBezTo>
                        <a:cubicBezTo>
                          <a:pt x="3876078" y="406048"/>
                          <a:pt x="3885638" y="448385"/>
                          <a:pt x="3871981" y="490721"/>
                        </a:cubicBezTo>
                        <a:cubicBezTo>
                          <a:pt x="3869249" y="498916"/>
                          <a:pt x="3854226" y="496184"/>
                          <a:pt x="3852861" y="489356"/>
                        </a:cubicBezTo>
                        <a:cubicBezTo>
                          <a:pt x="3833741" y="441556"/>
                          <a:pt x="3821450" y="381466"/>
                          <a:pt x="3764091" y="350055"/>
                        </a:cubicBezTo>
                        <a:cubicBezTo>
                          <a:pt x="3738142" y="396488"/>
                          <a:pt x="3732679" y="447019"/>
                          <a:pt x="3714926" y="494819"/>
                        </a:cubicBezTo>
                        <a:cubicBezTo>
                          <a:pt x="3712194" y="501647"/>
                          <a:pt x="3699903" y="500281"/>
                          <a:pt x="3695806" y="494819"/>
                        </a:cubicBezTo>
                        <a:cubicBezTo>
                          <a:pt x="3687612" y="478430"/>
                          <a:pt x="3680783" y="462042"/>
                          <a:pt x="3675320" y="445653"/>
                        </a:cubicBezTo>
                        <a:cubicBezTo>
                          <a:pt x="3641178" y="397854"/>
                          <a:pt x="3596110" y="358249"/>
                          <a:pt x="3546945" y="369174"/>
                        </a:cubicBezTo>
                        <a:cubicBezTo>
                          <a:pt x="3557870" y="329569"/>
                          <a:pt x="3564699" y="287233"/>
                          <a:pt x="3553774" y="257187"/>
                        </a:cubicBezTo>
                        <a:cubicBezTo>
                          <a:pt x="3545579" y="251725"/>
                          <a:pt x="3531922" y="247628"/>
                          <a:pt x="3519631" y="254456"/>
                        </a:cubicBezTo>
                        <a:cubicBezTo>
                          <a:pt x="3448615" y="292696"/>
                          <a:pt x="3399450" y="345958"/>
                          <a:pt x="3347553" y="395123"/>
                        </a:cubicBezTo>
                        <a:cubicBezTo>
                          <a:pt x="3403547" y="300890"/>
                          <a:pt x="3460906" y="176611"/>
                          <a:pt x="3368039" y="154760"/>
                        </a:cubicBezTo>
                        <a:cubicBezTo>
                          <a:pt x="3313411" y="141103"/>
                          <a:pt x="3258783" y="168417"/>
                          <a:pt x="3226006" y="205291"/>
                        </a:cubicBezTo>
                        <a:cubicBezTo>
                          <a:pt x="3219178" y="197097"/>
                          <a:pt x="3212350" y="188903"/>
                          <a:pt x="3204155" y="180708"/>
                        </a:cubicBezTo>
                        <a:cubicBezTo>
                          <a:pt x="3170013" y="145200"/>
                          <a:pt x="3033443" y="30482"/>
                          <a:pt x="2958330" y="42773"/>
                        </a:cubicBezTo>
                        <a:cubicBezTo>
                          <a:pt x="2890045" y="53699"/>
                          <a:pt x="2900971" y="111058"/>
                          <a:pt x="2929651" y="168417"/>
                        </a:cubicBezTo>
                        <a:cubicBezTo>
                          <a:pt x="2890045" y="134275"/>
                          <a:pt x="2847708" y="101498"/>
                          <a:pt x="2799909" y="65990"/>
                        </a:cubicBezTo>
                        <a:cubicBezTo>
                          <a:pt x="2773961" y="46870"/>
                          <a:pt x="2690654" y="-20049"/>
                          <a:pt x="2640123" y="5899"/>
                        </a:cubicBezTo>
                        <a:cubicBezTo>
                          <a:pt x="2575935" y="37310"/>
                          <a:pt x="2625100" y="123349"/>
                          <a:pt x="2634660" y="157492"/>
                        </a:cubicBezTo>
                        <a:cubicBezTo>
                          <a:pt x="2641489" y="183440"/>
                          <a:pt x="2651048" y="206657"/>
                          <a:pt x="2664705" y="231239"/>
                        </a:cubicBezTo>
                        <a:cubicBezTo>
                          <a:pt x="2621003" y="202560"/>
                          <a:pt x="2574569" y="176611"/>
                          <a:pt x="2517210" y="157492"/>
                        </a:cubicBezTo>
                        <a:cubicBezTo>
                          <a:pt x="2458485" y="138372"/>
                          <a:pt x="2289139" y="63259"/>
                          <a:pt x="2216757" y="116521"/>
                        </a:cubicBezTo>
                        <a:cubicBezTo>
                          <a:pt x="2148472" y="167052"/>
                          <a:pt x="2205831" y="272210"/>
                          <a:pt x="2223585" y="320009"/>
                        </a:cubicBezTo>
                        <a:cubicBezTo>
                          <a:pt x="2226317" y="329569"/>
                          <a:pt x="2230414" y="336398"/>
                          <a:pt x="2234511" y="345958"/>
                        </a:cubicBezTo>
                        <a:cubicBezTo>
                          <a:pt x="2215392" y="337764"/>
                          <a:pt x="2196271" y="330935"/>
                          <a:pt x="2175786" y="322741"/>
                        </a:cubicBezTo>
                        <a:cubicBezTo>
                          <a:pt x="2159398" y="317278"/>
                          <a:pt x="2145741" y="324107"/>
                          <a:pt x="2134816" y="333666"/>
                        </a:cubicBezTo>
                        <a:cubicBezTo>
                          <a:pt x="2102039" y="365077"/>
                          <a:pt x="2117061" y="382831"/>
                          <a:pt x="2138912" y="412877"/>
                        </a:cubicBezTo>
                        <a:cubicBezTo>
                          <a:pt x="2164860" y="448385"/>
                          <a:pt x="2197637" y="483893"/>
                          <a:pt x="2233145" y="515304"/>
                        </a:cubicBezTo>
                        <a:cubicBezTo>
                          <a:pt x="2159398" y="490721"/>
                          <a:pt x="2084284" y="470236"/>
                          <a:pt x="1995514" y="466139"/>
                        </a:cubicBezTo>
                        <a:cubicBezTo>
                          <a:pt x="1936789" y="463408"/>
                          <a:pt x="1830265" y="472967"/>
                          <a:pt x="1792025" y="513938"/>
                        </a:cubicBezTo>
                        <a:cubicBezTo>
                          <a:pt x="1745592" y="564469"/>
                          <a:pt x="1867139" y="616365"/>
                          <a:pt x="1991417" y="653239"/>
                        </a:cubicBezTo>
                        <a:cubicBezTo>
                          <a:pt x="1794757" y="639582"/>
                          <a:pt x="1572148" y="645045"/>
                          <a:pt x="1460161" y="763861"/>
                        </a:cubicBezTo>
                        <a:cubicBezTo>
                          <a:pt x="1385048" y="844437"/>
                          <a:pt x="1680038" y="892236"/>
                          <a:pt x="1871236" y="918184"/>
                        </a:cubicBezTo>
                        <a:cubicBezTo>
                          <a:pt x="1772906" y="926378"/>
                          <a:pt x="1675942" y="933207"/>
                          <a:pt x="1577611" y="950961"/>
                        </a:cubicBezTo>
                        <a:cubicBezTo>
                          <a:pt x="1510692" y="963252"/>
                          <a:pt x="1417825" y="975544"/>
                          <a:pt x="1389145" y="1026074"/>
                        </a:cubicBezTo>
                        <a:cubicBezTo>
                          <a:pt x="1355003" y="1086165"/>
                          <a:pt x="1491572" y="1106650"/>
                          <a:pt x="1596731" y="1117576"/>
                        </a:cubicBezTo>
                        <a:cubicBezTo>
                          <a:pt x="1522983" y="1125770"/>
                          <a:pt x="1443773" y="1143524"/>
                          <a:pt x="1445139" y="1181764"/>
                        </a:cubicBezTo>
                        <a:cubicBezTo>
                          <a:pt x="1446505" y="1222734"/>
                          <a:pt x="1503864" y="1244586"/>
                          <a:pt x="1580343" y="1254145"/>
                        </a:cubicBezTo>
                        <a:cubicBezTo>
                          <a:pt x="1390511" y="1319699"/>
                          <a:pt x="1219799" y="1422126"/>
                          <a:pt x="1214336" y="1547770"/>
                        </a:cubicBezTo>
                        <a:cubicBezTo>
                          <a:pt x="1212971" y="1572353"/>
                          <a:pt x="1217068" y="1594204"/>
                          <a:pt x="1225262" y="1610592"/>
                        </a:cubicBezTo>
                        <a:cubicBezTo>
                          <a:pt x="1150148" y="1584644"/>
                          <a:pt x="1051819" y="1560061"/>
                          <a:pt x="1001287" y="1596935"/>
                        </a:cubicBezTo>
                        <a:cubicBezTo>
                          <a:pt x="933003" y="1647466"/>
                          <a:pt x="990362" y="1752624"/>
                          <a:pt x="1008116" y="1801790"/>
                        </a:cubicBezTo>
                        <a:cubicBezTo>
                          <a:pt x="1010847" y="1811349"/>
                          <a:pt x="1014945" y="1818178"/>
                          <a:pt x="1019042" y="1827738"/>
                        </a:cubicBezTo>
                        <a:cubicBezTo>
                          <a:pt x="999922" y="1819543"/>
                          <a:pt x="980802" y="1812715"/>
                          <a:pt x="960317" y="1804521"/>
                        </a:cubicBezTo>
                        <a:cubicBezTo>
                          <a:pt x="943928" y="1799058"/>
                          <a:pt x="930272" y="1804521"/>
                          <a:pt x="919346" y="1815447"/>
                        </a:cubicBezTo>
                        <a:cubicBezTo>
                          <a:pt x="886569" y="1846858"/>
                          <a:pt x="901592" y="1864611"/>
                          <a:pt x="923443" y="1894657"/>
                        </a:cubicBezTo>
                        <a:cubicBezTo>
                          <a:pt x="949391" y="1930165"/>
                          <a:pt x="982168" y="1964307"/>
                          <a:pt x="1017676" y="1997084"/>
                        </a:cubicBezTo>
                        <a:cubicBezTo>
                          <a:pt x="943928" y="1972502"/>
                          <a:pt x="868815" y="1952016"/>
                          <a:pt x="780045" y="1947919"/>
                        </a:cubicBezTo>
                        <a:cubicBezTo>
                          <a:pt x="721320" y="1945188"/>
                          <a:pt x="614796" y="1954747"/>
                          <a:pt x="577922" y="1995718"/>
                        </a:cubicBezTo>
                        <a:cubicBezTo>
                          <a:pt x="531488" y="2046249"/>
                          <a:pt x="653035" y="2098146"/>
                          <a:pt x="775948" y="2135019"/>
                        </a:cubicBezTo>
                        <a:cubicBezTo>
                          <a:pt x="579287" y="2121362"/>
                          <a:pt x="356679" y="2126825"/>
                          <a:pt x="244692" y="2245641"/>
                        </a:cubicBezTo>
                        <a:cubicBezTo>
                          <a:pt x="169578" y="2326217"/>
                          <a:pt x="464569" y="2374016"/>
                          <a:pt x="655766" y="2398599"/>
                        </a:cubicBezTo>
                        <a:cubicBezTo>
                          <a:pt x="557436" y="2406793"/>
                          <a:pt x="460472" y="2413621"/>
                          <a:pt x="362142" y="2431375"/>
                        </a:cubicBezTo>
                        <a:cubicBezTo>
                          <a:pt x="295223" y="2443666"/>
                          <a:pt x="202355" y="2455958"/>
                          <a:pt x="175041" y="2506489"/>
                        </a:cubicBezTo>
                        <a:cubicBezTo>
                          <a:pt x="140899" y="2566579"/>
                          <a:pt x="277469" y="2587065"/>
                          <a:pt x="382627" y="2597990"/>
                        </a:cubicBezTo>
                        <a:cubicBezTo>
                          <a:pt x="308880" y="2606184"/>
                          <a:pt x="229669" y="2623939"/>
                          <a:pt x="231035" y="2662178"/>
                        </a:cubicBezTo>
                        <a:cubicBezTo>
                          <a:pt x="232401" y="2703149"/>
                          <a:pt x="289760" y="2725000"/>
                          <a:pt x="366239" y="2734560"/>
                        </a:cubicBezTo>
                        <a:cubicBezTo>
                          <a:pt x="176407" y="2800113"/>
                          <a:pt x="5695" y="2902540"/>
                          <a:pt x="232" y="3028184"/>
                        </a:cubicBezTo>
                        <a:cubicBezTo>
                          <a:pt x="-5230" y="3136075"/>
                          <a:pt x="86271" y="3170217"/>
                          <a:pt x="203721" y="3166120"/>
                        </a:cubicBezTo>
                        <a:cubicBezTo>
                          <a:pt x="162750" y="3186605"/>
                          <a:pt x="120414" y="3216650"/>
                          <a:pt x="132705" y="3246696"/>
                        </a:cubicBezTo>
                        <a:cubicBezTo>
                          <a:pt x="143630" y="3276741"/>
                          <a:pt x="176407" y="3287667"/>
                          <a:pt x="222841" y="3289032"/>
                        </a:cubicBezTo>
                        <a:cubicBezTo>
                          <a:pt x="191430" y="3331369"/>
                          <a:pt x="205087" y="3360049"/>
                          <a:pt x="280200" y="3347757"/>
                        </a:cubicBezTo>
                        <a:cubicBezTo>
                          <a:pt x="251521" y="3364146"/>
                          <a:pt x="225572" y="3383265"/>
                          <a:pt x="199624" y="3399654"/>
                        </a:cubicBezTo>
                        <a:cubicBezTo>
                          <a:pt x="154556" y="3426968"/>
                          <a:pt x="127242" y="3459744"/>
                          <a:pt x="112219" y="3497984"/>
                        </a:cubicBezTo>
                        <a:cubicBezTo>
                          <a:pt x="86271" y="3567634"/>
                          <a:pt x="184601" y="3556709"/>
                          <a:pt x="276103" y="3534858"/>
                        </a:cubicBezTo>
                        <a:cubicBezTo>
                          <a:pt x="225572" y="3567634"/>
                          <a:pt x="195527" y="3604508"/>
                          <a:pt x="266543" y="3629091"/>
                        </a:cubicBezTo>
                        <a:cubicBezTo>
                          <a:pt x="323902" y="3649576"/>
                          <a:pt x="441352" y="3614068"/>
                          <a:pt x="493249" y="3594948"/>
                        </a:cubicBezTo>
                        <a:cubicBezTo>
                          <a:pt x="504174" y="3590851"/>
                          <a:pt x="513734" y="3586754"/>
                          <a:pt x="524660" y="3582657"/>
                        </a:cubicBezTo>
                        <a:cubicBezTo>
                          <a:pt x="505540" y="3601777"/>
                          <a:pt x="487786" y="3622262"/>
                          <a:pt x="465935" y="3641382"/>
                        </a:cubicBezTo>
                        <a:cubicBezTo>
                          <a:pt x="418136" y="3686450"/>
                          <a:pt x="393553" y="3809362"/>
                          <a:pt x="520563" y="3771123"/>
                        </a:cubicBezTo>
                        <a:cubicBezTo>
                          <a:pt x="530123" y="3768392"/>
                          <a:pt x="539682" y="3764295"/>
                          <a:pt x="549242" y="3758832"/>
                        </a:cubicBezTo>
                        <a:cubicBezTo>
                          <a:pt x="553339" y="3823020"/>
                          <a:pt x="583385" y="3889938"/>
                          <a:pt x="644841" y="3914521"/>
                        </a:cubicBezTo>
                        <a:cubicBezTo>
                          <a:pt x="706297" y="3939104"/>
                          <a:pt x="739074" y="3910424"/>
                          <a:pt x="756828" y="3866722"/>
                        </a:cubicBezTo>
                        <a:cubicBezTo>
                          <a:pt x="766388" y="3881745"/>
                          <a:pt x="782776" y="3892670"/>
                          <a:pt x="804627" y="3892670"/>
                        </a:cubicBezTo>
                        <a:cubicBezTo>
                          <a:pt x="851061" y="3891304"/>
                          <a:pt x="882472" y="3876282"/>
                          <a:pt x="919346" y="3855796"/>
                        </a:cubicBezTo>
                        <a:cubicBezTo>
                          <a:pt x="926174" y="3851699"/>
                          <a:pt x="934369" y="3843505"/>
                          <a:pt x="939831" y="3838042"/>
                        </a:cubicBezTo>
                        <a:cubicBezTo>
                          <a:pt x="937100" y="3840773"/>
                          <a:pt x="934369" y="3844871"/>
                          <a:pt x="928906" y="3851699"/>
                        </a:cubicBezTo>
                        <a:cubicBezTo>
                          <a:pt x="917980" y="3865356"/>
                          <a:pt x="905689" y="3879013"/>
                          <a:pt x="896129" y="3892670"/>
                        </a:cubicBezTo>
                        <a:cubicBezTo>
                          <a:pt x="812822" y="4014217"/>
                          <a:pt x="978071" y="3962320"/>
                          <a:pt x="1103715" y="3906327"/>
                        </a:cubicBezTo>
                        <a:cubicBezTo>
                          <a:pt x="1036796" y="3960955"/>
                          <a:pt x="986265" y="4023777"/>
                          <a:pt x="1013579" y="4092061"/>
                        </a:cubicBezTo>
                        <a:cubicBezTo>
                          <a:pt x="1046356" y="4175369"/>
                          <a:pt x="1203411" y="4068845"/>
                          <a:pt x="1238919" y="4037434"/>
                        </a:cubicBezTo>
                        <a:cubicBezTo>
                          <a:pt x="1256673" y="4021045"/>
                          <a:pt x="1278524" y="3958223"/>
                          <a:pt x="1266233" y="3993732"/>
                        </a:cubicBezTo>
                        <a:cubicBezTo>
                          <a:pt x="1259404" y="4014217"/>
                          <a:pt x="1255307" y="4034702"/>
                          <a:pt x="1253941" y="4055187"/>
                        </a:cubicBezTo>
                        <a:cubicBezTo>
                          <a:pt x="1252575" y="4089330"/>
                          <a:pt x="1248479" y="4130301"/>
                          <a:pt x="1293547" y="4149421"/>
                        </a:cubicBezTo>
                        <a:cubicBezTo>
                          <a:pt x="1370025" y="4182197"/>
                          <a:pt x="1465624" y="4083867"/>
                          <a:pt x="1524349" y="4008754"/>
                        </a:cubicBezTo>
                        <a:cubicBezTo>
                          <a:pt x="1522983" y="4053822"/>
                          <a:pt x="1529812" y="4105719"/>
                          <a:pt x="1561223" y="4130301"/>
                        </a:cubicBezTo>
                        <a:cubicBezTo>
                          <a:pt x="1499767" y="4254580"/>
                          <a:pt x="1633605" y="4240922"/>
                          <a:pt x="1746958" y="4190392"/>
                        </a:cubicBezTo>
                        <a:cubicBezTo>
                          <a:pt x="1741495" y="4195855"/>
                          <a:pt x="1736032" y="4201317"/>
                          <a:pt x="1731935" y="4205414"/>
                        </a:cubicBezTo>
                        <a:cubicBezTo>
                          <a:pt x="1759249" y="4183563"/>
                          <a:pt x="1783832" y="4158981"/>
                          <a:pt x="1808414" y="4138495"/>
                        </a:cubicBezTo>
                        <a:cubicBezTo>
                          <a:pt x="1813877" y="4134398"/>
                          <a:pt x="1824802" y="4134398"/>
                          <a:pt x="1826168" y="4141226"/>
                        </a:cubicBezTo>
                        <a:cubicBezTo>
                          <a:pt x="1838459" y="4199952"/>
                          <a:pt x="1894453" y="4249117"/>
                          <a:pt x="1965469" y="4275065"/>
                        </a:cubicBezTo>
                        <a:cubicBezTo>
                          <a:pt x="1988686" y="4283259"/>
                          <a:pt x="2018731" y="4290087"/>
                          <a:pt x="2043314" y="4281893"/>
                        </a:cubicBezTo>
                        <a:cubicBezTo>
                          <a:pt x="2081553" y="4269602"/>
                          <a:pt x="2055605" y="4216340"/>
                          <a:pt x="2046045" y="4197220"/>
                        </a:cubicBezTo>
                        <a:cubicBezTo>
                          <a:pt x="2041948" y="4189026"/>
                          <a:pt x="2055605" y="4182197"/>
                          <a:pt x="2062433" y="4189026"/>
                        </a:cubicBezTo>
                        <a:cubicBezTo>
                          <a:pt x="2118427" y="4243654"/>
                          <a:pt x="2305528" y="4340618"/>
                          <a:pt x="2323281" y="4214974"/>
                        </a:cubicBezTo>
                        <a:cubicBezTo>
                          <a:pt x="2334207" y="4139861"/>
                          <a:pt x="2290505" y="4063382"/>
                          <a:pt x="2267288" y="3992366"/>
                        </a:cubicBezTo>
                        <a:cubicBezTo>
                          <a:pt x="2264556" y="3985537"/>
                          <a:pt x="2276848" y="3981440"/>
                          <a:pt x="2283676" y="3985537"/>
                        </a:cubicBezTo>
                        <a:cubicBezTo>
                          <a:pt x="2364252" y="4030605"/>
                          <a:pt x="2477605" y="4042896"/>
                          <a:pt x="2571838" y="4018314"/>
                        </a:cubicBezTo>
                        <a:cubicBezTo>
                          <a:pt x="2610078" y="4008754"/>
                          <a:pt x="2645586" y="3988269"/>
                          <a:pt x="2655145" y="3958223"/>
                        </a:cubicBezTo>
                        <a:cubicBezTo>
                          <a:pt x="2667437" y="3917252"/>
                          <a:pt x="2616906" y="3877647"/>
                          <a:pt x="2581398" y="3850333"/>
                        </a:cubicBezTo>
                        <a:cubicBezTo>
                          <a:pt x="2574569" y="3844871"/>
                          <a:pt x="2584129" y="3835311"/>
                          <a:pt x="2592323" y="3838042"/>
                        </a:cubicBezTo>
                        <a:cubicBezTo>
                          <a:pt x="2630563" y="3848968"/>
                          <a:pt x="2679728" y="3861259"/>
                          <a:pt x="2716602" y="3842139"/>
                        </a:cubicBezTo>
                        <a:cubicBezTo>
                          <a:pt x="2765767" y="3816191"/>
                          <a:pt x="2681094" y="3771123"/>
                          <a:pt x="2656511" y="3760197"/>
                        </a:cubicBezTo>
                        <a:cubicBezTo>
                          <a:pt x="2646952" y="3756100"/>
                          <a:pt x="2653780" y="3746540"/>
                          <a:pt x="2663340" y="3746540"/>
                        </a:cubicBezTo>
                        <a:cubicBezTo>
                          <a:pt x="2750744" y="3745175"/>
                          <a:pt x="2840880" y="3721958"/>
                          <a:pt x="2910531" y="3682353"/>
                        </a:cubicBezTo>
                        <a:cubicBezTo>
                          <a:pt x="2940576" y="3665964"/>
                          <a:pt x="2970621" y="3641382"/>
                          <a:pt x="2966524" y="3611336"/>
                        </a:cubicBezTo>
                        <a:cubicBezTo>
                          <a:pt x="2961061" y="3573097"/>
                          <a:pt x="2891411" y="3552611"/>
                          <a:pt x="2851806" y="3540321"/>
                        </a:cubicBezTo>
                        <a:cubicBezTo>
                          <a:pt x="2842246" y="3537589"/>
                          <a:pt x="2843612" y="3526663"/>
                          <a:pt x="2853171" y="3525298"/>
                        </a:cubicBezTo>
                        <a:cubicBezTo>
                          <a:pt x="2943307" y="3514372"/>
                          <a:pt x="3034809" y="3469304"/>
                          <a:pt x="3105825" y="3429699"/>
                        </a:cubicBezTo>
                        <a:cubicBezTo>
                          <a:pt x="3141333" y="3410579"/>
                          <a:pt x="3179573" y="3387362"/>
                          <a:pt x="3198692" y="3358683"/>
                        </a:cubicBezTo>
                        <a:cubicBezTo>
                          <a:pt x="3223275" y="3320443"/>
                          <a:pt x="3148162" y="3313615"/>
                          <a:pt x="3114019" y="3310883"/>
                        </a:cubicBezTo>
                        <a:cubicBezTo>
                          <a:pt x="3101728" y="3309518"/>
                          <a:pt x="3103094" y="3294495"/>
                          <a:pt x="3116751" y="3295861"/>
                        </a:cubicBezTo>
                        <a:cubicBezTo>
                          <a:pt x="3220543" y="3308152"/>
                          <a:pt x="3284731" y="3231673"/>
                          <a:pt x="3220543" y="3168851"/>
                        </a:cubicBezTo>
                        <a:cubicBezTo>
                          <a:pt x="3212350" y="3160657"/>
                          <a:pt x="3228738" y="3151097"/>
                          <a:pt x="3235566" y="3159291"/>
                        </a:cubicBezTo>
                        <a:cubicBezTo>
                          <a:pt x="3246492" y="3170217"/>
                          <a:pt x="3301120" y="3231673"/>
                          <a:pt x="3324337" y="3207090"/>
                        </a:cubicBezTo>
                        <a:cubicBezTo>
                          <a:pt x="3342091" y="3187971"/>
                          <a:pt x="3336628" y="3152463"/>
                          <a:pt x="3336628" y="3130612"/>
                        </a:cubicBezTo>
                        <a:cubicBezTo>
                          <a:pt x="3335262" y="3075984"/>
                          <a:pt x="3318874" y="3021356"/>
                          <a:pt x="3324337" y="2966728"/>
                        </a:cubicBezTo>
                        <a:cubicBezTo>
                          <a:pt x="3324337" y="2961265"/>
                          <a:pt x="3333896" y="2958534"/>
                          <a:pt x="3340725" y="2961265"/>
                        </a:cubicBezTo>
                        <a:cubicBezTo>
                          <a:pt x="3347553" y="2963997"/>
                          <a:pt x="3353016" y="2968094"/>
                          <a:pt x="3359844" y="2972191"/>
                        </a:cubicBezTo>
                        <a:cubicBezTo>
                          <a:pt x="3357113" y="2977654"/>
                          <a:pt x="3355748" y="2981751"/>
                          <a:pt x="3353016" y="2987214"/>
                        </a:cubicBezTo>
                        <a:cubicBezTo>
                          <a:pt x="3336628" y="3029550"/>
                          <a:pt x="3328434" y="3108760"/>
                          <a:pt x="3374867" y="3144269"/>
                        </a:cubicBezTo>
                        <a:cubicBezTo>
                          <a:pt x="3432227" y="3187971"/>
                          <a:pt x="3525094" y="3110126"/>
                          <a:pt x="3597476" y="3026819"/>
                        </a:cubicBezTo>
                        <a:cubicBezTo>
                          <a:pt x="3540116" y="3167485"/>
                          <a:pt x="3501877" y="3331369"/>
                          <a:pt x="3637081" y="3436527"/>
                        </a:cubicBezTo>
                        <a:cubicBezTo>
                          <a:pt x="3728582" y="3507544"/>
                          <a:pt x="3848763" y="3302689"/>
                          <a:pt x="3921146" y="3167485"/>
                        </a:cubicBezTo>
                        <a:cubicBezTo>
                          <a:pt x="3912951" y="3239867"/>
                          <a:pt x="3902025" y="3313615"/>
                          <a:pt x="3904757" y="3388728"/>
                        </a:cubicBezTo>
                        <a:cubicBezTo>
                          <a:pt x="3907488" y="3439259"/>
                          <a:pt x="3904757" y="3510275"/>
                          <a:pt x="3966213" y="3540321"/>
                        </a:cubicBezTo>
                        <a:cubicBezTo>
                          <a:pt x="4038595" y="3577194"/>
                          <a:pt x="4091858" y="3481595"/>
                          <a:pt x="4128731" y="3406482"/>
                        </a:cubicBezTo>
                        <a:cubicBezTo>
                          <a:pt x="4124635" y="3462476"/>
                          <a:pt x="4131462" y="3523932"/>
                          <a:pt x="4181994" y="3530760"/>
                        </a:cubicBezTo>
                        <a:cubicBezTo>
                          <a:pt x="4227062" y="3537589"/>
                          <a:pt x="4261204" y="3511641"/>
                          <a:pt x="4288518" y="3473401"/>
                        </a:cubicBezTo>
                        <a:cubicBezTo>
                          <a:pt x="4287153" y="3478864"/>
                          <a:pt x="4287153" y="3482961"/>
                          <a:pt x="4287153" y="3488424"/>
                        </a:cubicBezTo>
                        <a:cubicBezTo>
                          <a:pt x="4284421" y="3537589"/>
                          <a:pt x="4314466" y="3562172"/>
                          <a:pt x="4358169" y="3571732"/>
                        </a:cubicBezTo>
                        <a:cubicBezTo>
                          <a:pt x="4364997" y="3582657"/>
                          <a:pt x="4370459" y="3592217"/>
                          <a:pt x="4377288" y="3603142"/>
                        </a:cubicBezTo>
                        <a:cubicBezTo>
                          <a:pt x="4370459" y="3611336"/>
                          <a:pt x="4367728" y="3618165"/>
                          <a:pt x="4370459" y="3627725"/>
                        </a:cubicBezTo>
                        <a:cubicBezTo>
                          <a:pt x="4375922" y="3644113"/>
                          <a:pt x="4392311" y="3650942"/>
                          <a:pt x="4414162" y="3653673"/>
                        </a:cubicBezTo>
                        <a:cubicBezTo>
                          <a:pt x="4416894" y="3656405"/>
                          <a:pt x="4419624" y="3659136"/>
                          <a:pt x="4422356" y="3661867"/>
                        </a:cubicBezTo>
                        <a:cubicBezTo>
                          <a:pt x="4411431" y="3682353"/>
                          <a:pt x="4419624" y="3694644"/>
                          <a:pt x="4452402" y="3691912"/>
                        </a:cubicBezTo>
                        <a:cubicBezTo>
                          <a:pt x="4453767" y="3693278"/>
                          <a:pt x="4455133" y="3694644"/>
                          <a:pt x="4456499" y="3694644"/>
                        </a:cubicBezTo>
                        <a:cubicBezTo>
                          <a:pt x="4441476" y="3704204"/>
                          <a:pt x="4426453" y="3713764"/>
                          <a:pt x="4412797" y="3723323"/>
                        </a:cubicBezTo>
                        <a:cubicBezTo>
                          <a:pt x="4384117" y="3741078"/>
                          <a:pt x="4366362" y="3761563"/>
                          <a:pt x="4356803" y="3786146"/>
                        </a:cubicBezTo>
                        <a:cubicBezTo>
                          <a:pt x="4340415" y="3829848"/>
                          <a:pt x="4403237" y="3823020"/>
                          <a:pt x="4460596" y="3809362"/>
                        </a:cubicBezTo>
                        <a:cubicBezTo>
                          <a:pt x="4427819" y="3829848"/>
                          <a:pt x="4410065" y="3853065"/>
                          <a:pt x="4453767" y="3869453"/>
                        </a:cubicBezTo>
                        <a:cubicBezTo>
                          <a:pt x="4489275" y="3881745"/>
                          <a:pt x="4564389" y="3859893"/>
                          <a:pt x="4597165" y="3847602"/>
                        </a:cubicBezTo>
                        <a:cubicBezTo>
                          <a:pt x="4603994" y="3844871"/>
                          <a:pt x="4610822" y="3842139"/>
                          <a:pt x="4616285" y="3839408"/>
                        </a:cubicBezTo>
                        <a:cubicBezTo>
                          <a:pt x="4603994" y="3851699"/>
                          <a:pt x="4591702" y="3863990"/>
                          <a:pt x="4579412" y="3876282"/>
                        </a:cubicBezTo>
                        <a:cubicBezTo>
                          <a:pt x="4549366" y="3904961"/>
                          <a:pt x="4532977" y="3982806"/>
                          <a:pt x="4614919" y="3958223"/>
                        </a:cubicBezTo>
                        <a:cubicBezTo>
                          <a:pt x="4621748" y="3956858"/>
                          <a:pt x="4627211" y="3952760"/>
                          <a:pt x="4632674" y="3950029"/>
                        </a:cubicBezTo>
                        <a:cubicBezTo>
                          <a:pt x="4635405" y="3989634"/>
                          <a:pt x="4654524" y="4033336"/>
                          <a:pt x="4692764" y="4048359"/>
                        </a:cubicBezTo>
                        <a:cubicBezTo>
                          <a:pt x="4731004" y="4063382"/>
                          <a:pt x="4752855" y="4045628"/>
                          <a:pt x="4763780" y="4018314"/>
                        </a:cubicBezTo>
                        <a:cubicBezTo>
                          <a:pt x="4770608" y="4027874"/>
                          <a:pt x="4780168" y="4034702"/>
                          <a:pt x="4793826" y="4034702"/>
                        </a:cubicBezTo>
                        <a:cubicBezTo>
                          <a:pt x="4822505" y="4034702"/>
                          <a:pt x="4842991" y="4023777"/>
                          <a:pt x="4866208" y="4011485"/>
                        </a:cubicBezTo>
                        <a:cubicBezTo>
                          <a:pt x="4870305" y="4008754"/>
                          <a:pt x="4875767" y="4003291"/>
                          <a:pt x="4878498" y="4000560"/>
                        </a:cubicBezTo>
                        <a:cubicBezTo>
                          <a:pt x="4877133" y="4001925"/>
                          <a:pt x="4874401" y="4004657"/>
                          <a:pt x="4871671" y="4008754"/>
                        </a:cubicBezTo>
                        <a:cubicBezTo>
                          <a:pt x="4864842" y="4016948"/>
                          <a:pt x="4856648" y="4025143"/>
                          <a:pt x="4851185" y="4034702"/>
                        </a:cubicBezTo>
                        <a:cubicBezTo>
                          <a:pt x="4797923" y="4111181"/>
                          <a:pt x="4903081" y="4078405"/>
                          <a:pt x="4982292" y="4042896"/>
                        </a:cubicBezTo>
                        <a:cubicBezTo>
                          <a:pt x="4939955" y="4077039"/>
                          <a:pt x="4908544" y="4116644"/>
                          <a:pt x="4924933" y="4160346"/>
                        </a:cubicBezTo>
                        <a:cubicBezTo>
                          <a:pt x="4945418" y="4213608"/>
                          <a:pt x="5045113" y="4145323"/>
                          <a:pt x="5066965" y="4126204"/>
                        </a:cubicBezTo>
                        <a:cubicBezTo>
                          <a:pt x="5077890" y="4115278"/>
                          <a:pt x="5092913" y="4075673"/>
                          <a:pt x="5084719" y="4098890"/>
                        </a:cubicBezTo>
                        <a:cubicBezTo>
                          <a:pt x="5080622" y="4111181"/>
                          <a:pt x="5077890" y="4124838"/>
                          <a:pt x="5076525" y="4137130"/>
                        </a:cubicBezTo>
                        <a:cubicBezTo>
                          <a:pt x="5075159" y="4158981"/>
                          <a:pt x="5073793" y="4184929"/>
                          <a:pt x="5102472" y="4197220"/>
                        </a:cubicBezTo>
                        <a:cubicBezTo>
                          <a:pt x="5151638" y="4217706"/>
                          <a:pt x="5211729" y="4156249"/>
                          <a:pt x="5248602" y="4108450"/>
                        </a:cubicBezTo>
                        <a:cubicBezTo>
                          <a:pt x="5247237" y="4137130"/>
                          <a:pt x="5251334" y="4169906"/>
                          <a:pt x="5271819" y="4186295"/>
                        </a:cubicBezTo>
                        <a:cubicBezTo>
                          <a:pt x="5232214" y="4265505"/>
                          <a:pt x="5318253" y="4255945"/>
                          <a:pt x="5389269" y="4224534"/>
                        </a:cubicBezTo>
                        <a:cubicBezTo>
                          <a:pt x="5386537" y="4227266"/>
                          <a:pt x="5382441" y="4231362"/>
                          <a:pt x="5379710" y="4234094"/>
                        </a:cubicBezTo>
                        <a:cubicBezTo>
                          <a:pt x="5396097" y="4220437"/>
                          <a:pt x="5412486" y="4204048"/>
                          <a:pt x="5427509" y="4191757"/>
                        </a:cubicBezTo>
                        <a:cubicBezTo>
                          <a:pt x="5430240" y="4189026"/>
                          <a:pt x="5438434" y="4189026"/>
                          <a:pt x="5438434" y="4194489"/>
                        </a:cubicBezTo>
                        <a:cubicBezTo>
                          <a:pt x="5446628" y="4231362"/>
                          <a:pt x="5482137" y="4262773"/>
                          <a:pt x="5527204" y="4279162"/>
                        </a:cubicBezTo>
                        <a:cubicBezTo>
                          <a:pt x="5542227" y="4284625"/>
                          <a:pt x="5561346" y="4288722"/>
                          <a:pt x="5576369" y="4283259"/>
                        </a:cubicBezTo>
                        <a:cubicBezTo>
                          <a:pt x="5600952" y="4275065"/>
                          <a:pt x="5583198" y="4242288"/>
                          <a:pt x="5577735" y="4229997"/>
                        </a:cubicBezTo>
                        <a:cubicBezTo>
                          <a:pt x="5575003" y="4224534"/>
                          <a:pt x="5584564" y="4220437"/>
                          <a:pt x="5588661" y="4224534"/>
                        </a:cubicBezTo>
                        <a:cubicBezTo>
                          <a:pt x="5624168" y="4260042"/>
                          <a:pt x="5742984" y="4320133"/>
                          <a:pt x="5753910" y="4240922"/>
                        </a:cubicBezTo>
                        <a:cubicBezTo>
                          <a:pt x="5760738" y="4193123"/>
                          <a:pt x="5733424" y="4145323"/>
                          <a:pt x="5718402" y="4100256"/>
                        </a:cubicBezTo>
                        <a:cubicBezTo>
                          <a:pt x="5717036" y="4096159"/>
                          <a:pt x="5723865" y="4093427"/>
                          <a:pt x="5727961" y="4096159"/>
                        </a:cubicBezTo>
                        <a:cubicBezTo>
                          <a:pt x="5778493" y="4124838"/>
                          <a:pt x="5850874" y="4133032"/>
                          <a:pt x="5910965" y="4116644"/>
                        </a:cubicBezTo>
                        <a:cubicBezTo>
                          <a:pt x="5935548" y="4109816"/>
                          <a:pt x="5957398" y="4097524"/>
                          <a:pt x="5962861" y="4078405"/>
                        </a:cubicBezTo>
                        <a:cubicBezTo>
                          <a:pt x="5971055" y="4052457"/>
                          <a:pt x="5938279" y="4026508"/>
                          <a:pt x="5916427" y="4010120"/>
                        </a:cubicBezTo>
                        <a:cubicBezTo>
                          <a:pt x="5910965" y="4006023"/>
                          <a:pt x="5917793" y="4000560"/>
                          <a:pt x="5923256" y="4001925"/>
                        </a:cubicBezTo>
                        <a:cubicBezTo>
                          <a:pt x="5946473" y="4008754"/>
                          <a:pt x="5977884" y="4016948"/>
                          <a:pt x="6001101" y="4004657"/>
                        </a:cubicBezTo>
                        <a:cubicBezTo>
                          <a:pt x="6032512" y="3988269"/>
                          <a:pt x="5979250" y="3959589"/>
                          <a:pt x="5962861" y="3952760"/>
                        </a:cubicBezTo>
                        <a:cubicBezTo>
                          <a:pt x="5957398" y="3950029"/>
                          <a:pt x="5961495" y="3944566"/>
                          <a:pt x="5966958" y="3944566"/>
                        </a:cubicBezTo>
                        <a:cubicBezTo>
                          <a:pt x="6021586" y="3943200"/>
                          <a:pt x="6078945" y="3928178"/>
                          <a:pt x="6122648" y="3903596"/>
                        </a:cubicBezTo>
                        <a:cubicBezTo>
                          <a:pt x="6141767" y="3892670"/>
                          <a:pt x="6160887" y="3877647"/>
                          <a:pt x="6158156" y="3858527"/>
                        </a:cubicBezTo>
                        <a:cubicBezTo>
                          <a:pt x="6155424" y="3833945"/>
                          <a:pt x="6110357" y="3821654"/>
                          <a:pt x="6085774" y="3813460"/>
                        </a:cubicBezTo>
                        <a:cubicBezTo>
                          <a:pt x="6080311" y="3812094"/>
                          <a:pt x="6080311" y="3805265"/>
                          <a:pt x="6087139" y="3803899"/>
                        </a:cubicBezTo>
                        <a:cubicBezTo>
                          <a:pt x="6144499" y="3797071"/>
                          <a:pt x="6201858" y="3768392"/>
                          <a:pt x="6246926" y="3743809"/>
                        </a:cubicBezTo>
                        <a:cubicBezTo>
                          <a:pt x="6268777" y="3731518"/>
                          <a:pt x="6293360" y="3717861"/>
                          <a:pt x="6305651" y="3698741"/>
                        </a:cubicBezTo>
                        <a:cubicBezTo>
                          <a:pt x="6320674" y="3674159"/>
                          <a:pt x="6272874" y="3670061"/>
                          <a:pt x="6252389" y="3668696"/>
                        </a:cubicBezTo>
                        <a:cubicBezTo>
                          <a:pt x="6244194" y="3667330"/>
                          <a:pt x="6245560" y="3657770"/>
                          <a:pt x="6253754" y="3659136"/>
                        </a:cubicBezTo>
                        <a:cubicBezTo>
                          <a:pt x="6319308" y="3667330"/>
                          <a:pt x="6360278" y="3618165"/>
                          <a:pt x="6319308" y="3578560"/>
                        </a:cubicBezTo>
                        <a:cubicBezTo>
                          <a:pt x="6315211" y="3573097"/>
                          <a:pt x="6324771" y="3567634"/>
                          <a:pt x="6328868" y="3571732"/>
                        </a:cubicBezTo>
                        <a:cubicBezTo>
                          <a:pt x="6335697" y="3578560"/>
                          <a:pt x="6371204" y="3618165"/>
                          <a:pt x="6384861" y="3601777"/>
                        </a:cubicBezTo>
                        <a:cubicBezTo>
                          <a:pt x="6395787" y="3589485"/>
                          <a:pt x="6393056" y="3567634"/>
                          <a:pt x="6393056" y="3553977"/>
                        </a:cubicBezTo>
                        <a:cubicBezTo>
                          <a:pt x="6393056" y="3519835"/>
                          <a:pt x="6382130" y="3484327"/>
                          <a:pt x="6386227" y="3450184"/>
                        </a:cubicBezTo>
                        <a:cubicBezTo>
                          <a:pt x="6386227" y="3446087"/>
                          <a:pt x="6393056" y="3444722"/>
                          <a:pt x="6395787" y="3446087"/>
                        </a:cubicBezTo>
                        <a:cubicBezTo>
                          <a:pt x="6419003" y="3458379"/>
                          <a:pt x="6439489" y="3473401"/>
                          <a:pt x="6465437" y="3482961"/>
                        </a:cubicBezTo>
                        <a:cubicBezTo>
                          <a:pt x="6506409" y="3497984"/>
                          <a:pt x="6525528" y="3467938"/>
                          <a:pt x="6517334" y="3443356"/>
                        </a:cubicBezTo>
                        <a:cubicBezTo>
                          <a:pt x="6506409" y="3409214"/>
                          <a:pt x="6468168" y="3373706"/>
                          <a:pt x="6432661" y="3351854"/>
                        </a:cubicBezTo>
                        <a:cubicBezTo>
                          <a:pt x="6425832" y="3347757"/>
                          <a:pt x="6432661" y="3340929"/>
                          <a:pt x="6440855" y="3343660"/>
                        </a:cubicBezTo>
                        <a:cubicBezTo>
                          <a:pt x="6464071" y="3354586"/>
                          <a:pt x="6494117" y="3361414"/>
                          <a:pt x="6518700" y="3349123"/>
                        </a:cubicBezTo>
                        <a:cubicBezTo>
                          <a:pt x="6540551" y="3338197"/>
                          <a:pt x="6536453" y="3312249"/>
                          <a:pt x="6528259" y="3295861"/>
                        </a:cubicBezTo>
                        <a:cubicBezTo>
                          <a:pt x="6513237" y="3268547"/>
                          <a:pt x="6473631" y="3248062"/>
                          <a:pt x="6442221" y="3231673"/>
                        </a:cubicBezTo>
                        <a:cubicBezTo>
                          <a:pt x="6380764" y="3201628"/>
                          <a:pt x="6312479" y="3182508"/>
                          <a:pt x="6249657" y="3155194"/>
                        </a:cubicBezTo>
                        <a:cubicBezTo>
                          <a:pt x="6246926" y="3151097"/>
                          <a:pt x="6244194" y="3147000"/>
                          <a:pt x="6241463" y="3141537"/>
                        </a:cubicBezTo>
                        <a:cubicBezTo>
                          <a:pt x="6242829" y="3141537"/>
                          <a:pt x="6242829" y="3141537"/>
                          <a:pt x="6244194" y="3141537"/>
                        </a:cubicBezTo>
                        <a:cubicBezTo>
                          <a:pt x="6271509" y="3149731"/>
                          <a:pt x="6304285" y="3151097"/>
                          <a:pt x="6332965" y="3148366"/>
                        </a:cubicBezTo>
                        <a:cubicBezTo>
                          <a:pt x="6368473" y="3144269"/>
                          <a:pt x="6409443" y="3121052"/>
                          <a:pt x="6379399" y="3093738"/>
                        </a:cubicBezTo>
                        <a:cubicBezTo>
                          <a:pt x="6365741" y="3081446"/>
                          <a:pt x="6346622" y="3074618"/>
                          <a:pt x="6326136" y="3067790"/>
                        </a:cubicBezTo>
                        <a:cubicBezTo>
                          <a:pt x="6332965" y="3065058"/>
                          <a:pt x="6339794" y="3060961"/>
                          <a:pt x="6345257" y="3055498"/>
                        </a:cubicBezTo>
                        <a:cubicBezTo>
                          <a:pt x="6375301" y="3029550"/>
                          <a:pt x="6360278" y="2994042"/>
                          <a:pt x="6327502" y="2957168"/>
                        </a:cubicBezTo>
                        <a:cubicBezTo>
                          <a:pt x="6347988" y="2936683"/>
                          <a:pt x="6363010" y="2913466"/>
                          <a:pt x="6372570" y="2891615"/>
                        </a:cubicBezTo>
                        <a:cubicBezTo>
                          <a:pt x="6376667" y="2880689"/>
                          <a:pt x="6376667" y="2868398"/>
                          <a:pt x="6371204" y="2858838"/>
                        </a:cubicBezTo>
                        <a:cubicBezTo>
                          <a:pt x="6372570" y="2858838"/>
                          <a:pt x="6373936" y="2857472"/>
                          <a:pt x="6373936" y="2857472"/>
                        </a:cubicBezTo>
                        <a:cubicBezTo>
                          <a:pt x="6525528" y="2927123"/>
                          <a:pt x="6533722" y="2826061"/>
                          <a:pt x="6490020" y="2733194"/>
                        </a:cubicBezTo>
                        <a:cubicBezTo>
                          <a:pt x="6495483" y="2737291"/>
                          <a:pt x="6502311" y="2742754"/>
                          <a:pt x="6507774" y="2748217"/>
                        </a:cubicBezTo>
                        <a:cubicBezTo>
                          <a:pt x="6484557" y="2723634"/>
                          <a:pt x="6457244" y="2701783"/>
                          <a:pt x="6435392" y="2678566"/>
                        </a:cubicBezTo>
                        <a:cubicBezTo>
                          <a:pt x="6429929" y="2673103"/>
                          <a:pt x="6434026" y="2664909"/>
                          <a:pt x="6443586" y="2666275"/>
                        </a:cubicBezTo>
                        <a:cubicBezTo>
                          <a:pt x="6522796" y="2669007"/>
                          <a:pt x="6599275" y="2637595"/>
                          <a:pt x="6648440" y="2591162"/>
                        </a:cubicBezTo>
                        <a:cubicBezTo>
                          <a:pt x="6664829" y="2576139"/>
                          <a:pt x="6679852" y="2555654"/>
                          <a:pt x="6673023" y="2535168"/>
                        </a:cubicBezTo>
                        <a:cubicBezTo>
                          <a:pt x="6660732" y="2507854"/>
                          <a:pt x="6586984" y="2516048"/>
                          <a:pt x="6559671" y="2520146"/>
                        </a:cubicBezTo>
                        <a:close/>
                      </a:path>
                    </a:pathLst>
                  </a:custGeom>
                  <a:solidFill>
                    <a:srgbClr val="295B1F"/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05" name="Freeform: Shape 804">
                    <a:extLst>
                      <a:ext uri="{FF2B5EF4-FFF2-40B4-BE49-F238E27FC236}">
                        <a16:creationId xmlns:a16="http://schemas.microsoft.com/office/drawing/2014/main" id="{400C2B92-9465-F193-E0F9-0012437876A1}"/>
                      </a:ext>
                    </a:extLst>
                  </p:cNvPr>
                  <p:cNvSpPr/>
                  <p:nvPr/>
                </p:nvSpPr>
                <p:spPr>
                  <a:xfrm>
                    <a:off x="4134544" y="-1491947"/>
                    <a:ext cx="6733409" cy="4303307"/>
                  </a:xfrm>
                  <a:custGeom>
                    <a:avLst/>
                    <a:gdLst>
                      <a:gd name="connsiteX0" fmla="*/ 2028374 w 6733409"/>
                      <a:gd name="connsiteY0" fmla="*/ 4303308 h 4303307"/>
                      <a:gd name="connsiteX1" fmla="*/ 1969649 w 6733409"/>
                      <a:gd name="connsiteY1" fmla="*/ 4291017 h 4303307"/>
                      <a:gd name="connsiteX2" fmla="*/ 1824885 w 6733409"/>
                      <a:gd name="connsiteY2" fmla="*/ 4150350 h 4303307"/>
                      <a:gd name="connsiteX3" fmla="*/ 1792108 w 6733409"/>
                      <a:gd name="connsiteY3" fmla="*/ 4181761 h 4303307"/>
                      <a:gd name="connsiteX4" fmla="*/ 1749772 w 6733409"/>
                      <a:gd name="connsiteY4" fmla="*/ 4218635 h 4303307"/>
                      <a:gd name="connsiteX5" fmla="*/ 1741578 w 6733409"/>
                      <a:gd name="connsiteY5" fmla="*/ 4213172 h 4303307"/>
                      <a:gd name="connsiteX6" fmla="*/ 1615934 w 6733409"/>
                      <a:gd name="connsiteY6" fmla="*/ 4241852 h 4303307"/>
                      <a:gd name="connsiteX7" fmla="*/ 1555843 w 6733409"/>
                      <a:gd name="connsiteY7" fmla="*/ 4222732 h 4303307"/>
                      <a:gd name="connsiteX8" fmla="*/ 1558574 w 6733409"/>
                      <a:gd name="connsiteY8" fmla="*/ 4139424 h 4303307"/>
                      <a:gd name="connsiteX9" fmla="*/ 1524432 w 6733409"/>
                      <a:gd name="connsiteY9" fmla="*/ 4045191 h 4303307"/>
                      <a:gd name="connsiteX10" fmla="*/ 1335966 w 6733409"/>
                      <a:gd name="connsiteY10" fmla="*/ 4172201 h 4303307"/>
                      <a:gd name="connsiteX11" fmla="*/ 1299092 w 6733409"/>
                      <a:gd name="connsiteY11" fmla="*/ 4165372 h 4303307"/>
                      <a:gd name="connsiteX12" fmla="*/ 1252659 w 6733409"/>
                      <a:gd name="connsiteY12" fmla="*/ 4065676 h 4303307"/>
                      <a:gd name="connsiteX13" fmla="*/ 1252659 w 6733409"/>
                      <a:gd name="connsiteY13" fmla="*/ 4062945 h 4303307"/>
                      <a:gd name="connsiteX14" fmla="*/ 1254024 w 6733409"/>
                      <a:gd name="connsiteY14" fmla="*/ 4053385 h 4303307"/>
                      <a:gd name="connsiteX15" fmla="*/ 1073752 w 6733409"/>
                      <a:gd name="connsiteY15" fmla="*/ 4139424 h 4303307"/>
                      <a:gd name="connsiteX16" fmla="*/ 1013662 w 6733409"/>
                      <a:gd name="connsiteY16" fmla="*/ 4102550 h 4303307"/>
                      <a:gd name="connsiteX17" fmla="*/ 1066924 w 6733409"/>
                      <a:gd name="connsiteY17" fmla="*/ 3944130 h 4303307"/>
                      <a:gd name="connsiteX18" fmla="*/ 919429 w 6733409"/>
                      <a:gd name="connsiteY18" fmla="*/ 3983735 h 4303307"/>
                      <a:gd name="connsiteX19" fmla="*/ 879824 w 6733409"/>
                      <a:gd name="connsiteY19" fmla="*/ 3970078 h 4303307"/>
                      <a:gd name="connsiteX20" fmla="*/ 897577 w 6733409"/>
                      <a:gd name="connsiteY20" fmla="*/ 3897696 h 4303307"/>
                      <a:gd name="connsiteX21" fmla="*/ 904406 w 6733409"/>
                      <a:gd name="connsiteY21" fmla="*/ 3888136 h 4303307"/>
                      <a:gd name="connsiteX22" fmla="*/ 817001 w 6733409"/>
                      <a:gd name="connsiteY22" fmla="*/ 3908622 h 4303307"/>
                      <a:gd name="connsiteX23" fmla="*/ 817001 w 6733409"/>
                      <a:gd name="connsiteY23" fmla="*/ 3908622 h 4303307"/>
                      <a:gd name="connsiteX24" fmla="*/ 770568 w 6733409"/>
                      <a:gd name="connsiteY24" fmla="*/ 3893599 h 4303307"/>
                      <a:gd name="connsiteX25" fmla="*/ 650387 w 6733409"/>
                      <a:gd name="connsiteY25" fmla="*/ 3930473 h 4303307"/>
                      <a:gd name="connsiteX26" fmla="*/ 550691 w 6733409"/>
                      <a:gd name="connsiteY26" fmla="*/ 3782977 h 4303307"/>
                      <a:gd name="connsiteX27" fmla="*/ 535668 w 6733409"/>
                      <a:gd name="connsiteY27" fmla="*/ 3788440 h 4303307"/>
                      <a:gd name="connsiteX28" fmla="*/ 435973 w 6733409"/>
                      <a:gd name="connsiteY28" fmla="*/ 3772052 h 4303307"/>
                      <a:gd name="connsiteX29" fmla="*/ 468749 w 6733409"/>
                      <a:gd name="connsiteY29" fmla="*/ 3645042 h 4303307"/>
                      <a:gd name="connsiteX30" fmla="*/ 500160 w 6733409"/>
                      <a:gd name="connsiteY30" fmla="*/ 3614997 h 4303307"/>
                      <a:gd name="connsiteX31" fmla="*/ 321254 w 6733409"/>
                      <a:gd name="connsiteY31" fmla="*/ 3653236 h 4303307"/>
                      <a:gd name="connsiteX32" fmla="*/ 273454 w 6733409"/>
                      <a:gd name="connsiteY32" fmla="*/ 3646408 h 4303307"/>
                      <a:gd name="connsiteX33" fmla="*/ 225655 w 6733409"/>
                      <a:gd name="connsiteY33" fmla="*/ 3608169 h 4303307"/>
                      <a:gd name="connsiteX34" fmla="*/ 248872 w 6733409"/>
                      <a:gd name="connsiteY34" fmla="*/ 3561735 h 4303307"/>
                      <a:gd name="connsiteX35" fmla="*/ 117765 w 6733409"/>
                      <a:gd name="connsiteY35" fmla="*/ 3553541 h 4303307"/>
                      <a:gd name="connsiteX36" fmla="*/ 112302 w 6733409"/>
                      <a:gd name="connsiteY36" fmla="*/ 3505741 h 4303307"/>
                      <a:gd name="connsiteX37" fmla="*/ 203804 w 6733409"/>
                      <a:gd name="connsiteY37" fmla="*/ 3403314 h 4303307"/>
                      <a:gd name="connsiteX38" fmla="*/ 240678 w 6733409"/>
                      <a:gd name="connsiteY38" fmla="*/ 3380097 h 4303307"/>
                      <a:gd name="connsiteX39" fmla="*/ 255700 w 6733409"/>
                      <a:gd name="connsiteY39" fmla="*/ 3369172 h 4303307"/>
                      <a:gd name="connsiteX40" fmla="*/ 211998 w 6733409"/>
                      <a:gd name="connsiteY40" fmla="*/ 3352783 h 4303307"/>
                      <a:gd name="connsiteX41" fmla="*/ 216095 w 6733409"/>
                      <a:gd name="connsiteY41" fmla="*/ 3306350 h 4303307"/>
                      <a:gd name="connsiteX42" fmla="*/ 132788 w 6733409"/>
                      <a:gd name="connsiteY42" fmla="*/ 3258550 h 4303307"/>
                      <a:gd name="connsiteX43" fmla="*/ 181953 w 6733409"/>
                      <a:gd name="connsiteY43" fmla="*/ 3183437 h 4303307"/>
                      <a:gd name="connsiteX44" fmla="*/ 45383 w 6733409"/>
                      <a:gd name="connsiteY44" fmla="*/ 3145198 h 4303307"/>
                      <a:gd name="connsiteX45" fmla="*/ 315 w 6733409"/>
                      <a:gd name="connsiteY45" fmla="*/ 3037308 h 4303307"/>
                      <a:gd name="connsiteX46" fmla="*/ 344471 w 6733409"/>
                      <a:gd name="connsiteY46" fmla="*/ 2746414 h 4303307"/>
                      <a:gd name="connsiteX47" fmla="*/ 232484 w 6733409"/>
                      <a:gd name="connsiteY47" fmla="*/ 2671301 h 4303307"/>
                      <a:gd name="connsiteX48" fmla="*/ 334911 w 6733409"/>
                      <a:gd name="connsiteY48" fmla="*/ 2608479 h 4303307"/>
                      <a:gd name="connsiteX49" fmla="*/ 179222 w 6733409"/>
                      <a:gd name="connsiteY49" fmla="*/ 2555217 h 4303307"/>
                      <a:gd name="connsiteX50" fmla="*/ 177856 w 6733409"/>
                      <a:gd name="connsiteY50" fmla="*/ 2512880 h 4303307"/>
                      <a:gd name="connsiteX51" fmla="*/ 358127 w 6733409"/>
                      <a:gd name="connsiteY51" fmla="*/ 2436402 h 4303307"/>
                      <a:gd name="connsiteX52" fmla="*/ 374516 w 6733409"/>
                      <a:gd name="connsiteY52" fmla="*/ 2433670 h 4303307"/>
                      <a:gd name="connsiteX53" fmla="*/ 597124 w 6733409"/>
                      <a:gd name="connsiteY53" fmla="*/ 2406356 h 4303307"/>
                      <a:gd name="connsiteX54" fmla="*/ 242043 w 6733409"/>
                      <a:gd name="connsiteY54" fmla="*/ 2297101 h 4303307"/>
                      <a:gd name="connsiteX55" fmla="*/ 251603 w 6733409"/>
                      <a:gd name="connsiteY55" fmla="*/ 2250667 h 4303307"/>
                      <a:gd name="connsiteX56" fmla="*/ 653118 w 6733409"/>
                      <a:gd name="connsiteY56" fmla="*/ 2130486 h 4303307"/>
                      <a:gd name="connsiteX57" fmla="*/ 726865 w 6733409"/>
                      <a:gd name="connsiteY57" fmla="*/ 2131851 h 4303307"/>
                      <a:gd name="connsiteX58" fmla="*/ 575273 w 6733409"/>
                      <a:gd name="connsiteY58" fmla="*/ 2041715 h 4303307"/>
                      <a:gd name="connsiteX59" fmla="*/ 584833 w 6733409"/>
                      <a:gd name="connsiteY59" fmla="*/ 2000744 h 4303307"/>
                      <a:gd name="connsiteX60" fmla="*/ 774665 w 6733409"/>
                      <a:gd name="connsiteY60" fmla="*/ 1948848 h 4303307"/>
                      <a:gd name="connsiteX61" fmla="*/ 796516 w 6733409"/>
                      <a:gd name="connsiteY61" fmla="*/ 1948848 h 4303307"/>
                      <a:gd name="connsiteX62" fmla="*/ 998639 w 6733409"/>
                      <a:gd name="connsiteY62" fmla="*/ 1987087 h 4303307"/>
                      <a:gd name="connsiteX63" fmla="*/ 930354 w 6733409"/>
                      <a:gd name="connsiteY63" fmla="*/ 1907877 h 4303307"/>
                      <a:gd name="connsiteX64" fmla="*/ 927623 w 6733409"/>
                      <a:gd name="connsiteY64" fmla="*/ 1905146 h 4303307"/>
                      <a:gd name="connsiteX65" fmla="*/ 927623 w 6733409"/>
                      <a:gd name="connsiteY65" fmla="*/ 1819107 h 4303307"/>
                      <a:gd name="connsiteX66" fmla="*/ 982251 w 6733409"/>
                      <a:gd name="connsiteY66" fmla="*/ 1806816 h 4303307"/>
                      <a:gd name="connsiteX67" fmla="*/ 1015027 w 6733409"/>
                      <a:gd name="connsiteY67" fmla="*/ 1819107 h 4303307"/>
                      <a:gd name="connsiteX68" fmla="*/ 1016393 w 6733409"/>
                      <a:gd name="connsiteY68" fmla="*/ 1819107 h 4303307"/>
                      <a:gd name="connsiteX69" fmla="*/ 1013662 w 6733409"/>
                      <a:gd name="connsiteY69" fmla="*/ 1812279 h 4303307"/>
                      <a:gd name="connsiteX70" fmla="*/ 1004102 w 6733409"/>
                      <a:gd name="connsiteY70" fmla="*/ 1787696 h 4303307"/>
                      <a:gd name="connsiteX71" fmla="*/ 1009564 w 6733409"/>
                      <a:gd name="connsiteY71" fmla="*/ 1600596 h 4303307"/>
                      <a:gd name="connsiteX72" fmla="*/ 1088775 w 6733409"/>
                      <a:gd name="connsiteY72" fmla="*/ 1578744 h 4303307"/>
                      <a:gd name="connsiteX73" fmla="*/ 1223979 w 6733409"/>
                      <a:gd name="connsiteY73" fmla="*/ 1604693 h 4303307"/>
                      <a:gd name="connsiteX74" fmla="*/ 1218516 w 6733409"/>
                      <a:gd name="connsiteY74" fmla="*/ 1555528 h 4303307"/>
                      <a:gd name="connsiteX75" fmla="*/ 1561306 w 6733409"/>
                      <a:gd name="connsiteY75" fmla="*/ 1264634 h 4303307"/>
                      <a:gd name="connsiteX76" fmla="*/ 1449319 w 6733409"/>
                      <a:gd name="connsiteY76" fmla="*/ 1189521 h 4303307"/>
                      <a:gd name="connsiteX77" fmla="*/ 1551746 w 6733409"/>
                      <a:gd name="connsiteY77" fmla="*/ 1126699 h 4303307"/>
                      <a:gd name="connsiteX78" fmla="*/ 1396057 w 6733409"/>
                      <a:gd name="connsiteY78" fmla="*/ 1073437 h 4303307"/>
                      <a:gd name="connsiteX79" fmla="*/ 1394691 w 6733409"/>
                      <a:gd name="connsiteY79" fmla="*/ 1031100 h 4303307"/>
                      <a:gd name="connsiteX80" fmla="*/ 1573597 w 6733409"/>
                      <a:gd name="connsiteY80" fmla="*/ 954621 h 4303307"/>
                      <a:gd name="connsiteX81" fmla="*/ 1588620 w 6733409"/>
                      <a:gd name="connsiteY81" fmla="*/ 951890 h 4303307"/>
                      <a:gd name="connsiteX82" fmla="*/ 1811228 w 6733409"/>
                      <a:gd name="connsiteY82" fmla="*/ 924576 h 4303307"/>
                      <a:gd name="connsiteX83" fmla="*/ 1456147 w 6733409"/>
                      <a:gd name="connsiteY83" fmla="*/ 815320 h 4303307"/>
                      <a:gd name="connsiteX84" fmla="*/ 1465707 w 6733409"/>
                      <a:gd name="connsiteY84" fmla="*/ 768887 h 4303307"/>
                      <a:gd name="connsiteX85" fmla="*/ 1867222 w 6733409"/>
                      <a:gd name="connsiteY85" fmla="*/ 648706 h 4303307"/>
                      <a:gd name="connsiteX86" fmla="*/ 1940969 w 6733409"/>
                      <a:gd name="connsiteY86" fmla="*/ 650071 h 4303307"/>
                      <a:gd name="connsiteX87" fmla="*/ 1789377 w 6733409"/>
                      <a:gd name="connsiteY87" fmla="*/ 559935 h 4303307"/>
                      <a:gd name="connsiteX88" fmla="*/ 1798937 w 6733409"/>
                      <a:gd name="connsiteY88" fmla="*/ 518964 h 4303307"/>
                      <a:gd name="connsiteX89" fmla="*/ 1988769 w 6733409"/>
                      <a:gd name="connsiteY89" fmla="*/ 467068 h 4303307"/>
                      <a:gd name="connsiteX90" fmla="*/ 2010620 w 6733409"/>
                      <a:gd name="connsiteY90" fmla="*/ 467068 h 4303307"/>
                      <a:gd name="connsiteX91" fmla="*/ 2212743 w 6733409"/>
                      <a:gd name="connsiteY91" fmla="*/ 505308 h 4303307"/>
                      <a:gd name="connsiteX92" fmla="*/ 2144458 w 6733409"/>
                      <a:gd name="connsiteY92" fmla="*/ 426097 h 4303307"/>
                      <a:gd name="connsiteX93" fmla="*/ 2141727 w 6733409"/>
                      <a:gd name="connsiteY93" fmla="*/ 423366 h 4303307"/>
                      <a:gd name="connsiteX94" fmla="*/ 2140361 w 6733409"/>
                      <a:gd name="connsiteY94" fmla="*/ 337327 h 4303307"/>
                      <a:gd name="connsiteX95" fmla="*/ 2194989 w 6733409"/>
                      <a:gd name="connsiteY95" fmla="*/ 323670 h 4303307"/>
                      <a:gd name="connsiteX96" fmla="*/ 2227766 w 6733409"/>
                      <a:gd name="connsiteY96" fmla="*/ 335961 h 4303307"/>
                      <a:gd name="connsiteX97" fmla="*/ 2229131 w 6733409"/>
                      <a:gd name="connsiteY97" fmla="*/ 335961 h 4303307"/>
                      <a:gd name="connsiteX98" fmla="*/ 2226400 w 6733409"/>
                      <a:gd name="connsiteY98" fmla="*/ 329133 h 4303307"/>
                      <a:gd name="connsiteX99" fmla="*/ 2216840 w 6733409"/>
                      <a:gd name="connsiteY99" fmla="*/ 304550 h 4303307"/>
                      <a:gd name="connsiteX100" fmla="*/ 2222303 w 6733409"/>
                      <a:gd name="connsiteY100" fmla="*/ 117450 h 4303307"/>
                      <a:gd name="connsiteX101" fmla="*/ 2300147 w 6733409"/>
                      <a:gd name="connsiteY101" fmla="*/ 95599 h 4303307"/>
                      <a:gd name="connsiteX102" fmla="*/ 2502270 w 6733409"/>
                      <a:gd name="connsiteY102" fmla="*/ 144764 h 4303307"/>
                      <a:gd name="connsiteX103" fmla="*/ 2535047 w 6733409"/>
                      <a:gd name="connsiteY103" fmla="*/ 157055 h 4303307"/>
                      <a:gd name="connsiteX104" fmla="*/ 2653863 w 6733409"/>
                      <a:gd name="connsiteY104" fmla="*/ 211683 h 4303307"/>
                      <a:gd name="connsiteX105" fmla="*/ 2640206 w 6733409"/>
                      <a:gd name="connsiteY105" fmla="*/ 166615 h 4303307"/>
                      <a:gd name="connsiteX106" fmla="*/ 2632012 w 6733409"/>
                      <a:gd name="connsiteY106" fmla="*/ 143398 h 4303307"/>
                      <a:gd name="connsiteX107" fmla="*/ 2651131 w 6733409"/>
                      <a:gd name="connsiteY107" fmla="*/ 6829 h 4303307"/>
                      <a:gd name="connsiteX108" fmla="*/ 2683908 w 6733409"/>
                      <a:gd name="connsiteY108" fmla="*/ 0 h 4303307"/>
                      <a:gd name="connsiteX109" fmla="*/ 2817746 w 6733409"/>
                      <a:gd name="connsiteY109" fmla="*/ 62822 h 4303307"/>
                      <a:gd name="connsiteX110" fmla="*/ 2825941 w 6733409"/>
                      <a:gd name="connsiteY110" fmla="*/ 68285 h 4303307"/>
                      <a:gd name="connsiteX111" fmla="*/ 2922905 w 6733409"/>
                      <a:gd name="connsiteY111" fmla="*/ 142032 h 4303307"/>
                      <a:gd name="connsiteX112" fmla="*/ 2925636 w 6733409"/>
                      <a:gd name="connsiteY112" fmla="*/ 66919 h 4303307"/>
                      <a:gd name="connsiteX113" fmla="*/ 2974801 w 6733409"/>
                      <a:gd name="connsiteY113" fmla="*/ 40971 h 4303307"/>
                      <a:gd name="connsiteX114" fmla="*/ 2988458 w 6733409"/>
                      <a:gd name="connsiteY114" fmla="*/ 39605 h 4303307"/>
                      <a:gd name="connsiteX115" fmla="*/ 3232918 w 6733409"/>
                      <a:gd name="connsiteY115" fmla="*/ 181638 h 4303307"/>
                      <a:gd name="connsiteX116" fmla="*/ 3246575 w 6733409"/>
                      <a:gd name="connsiteY116" fmla="*/ 196660 h 4303307"/>
                      <a:gd name="connsiteX117" fmla="*/ 3391339 w 6733409"/>
                      <a:gd name="connsiteY117" fmla="*/ 152958 h 4303307"/>
                      <a:gd name="connsiteX118" fmla="*/ 3437772 w 6733409"/>
                      <a:gd name="connsiteY118" fmla="*/ 184369 h 4303307"/>
                      <a:gd name="connsiteX119" fmla="*/ 3407727 w 6733409"/>
                      <a:gd name="connsiteY119" fmla="*/ 348252 h 4303307"/>
                      <a:gd name="connsiteX120" fmla="*/ 3532005 w 6733409"/>
                      <a:gd name="connsiteY120" fmla="*/ 254019 h 4303307"/>
                      <a:gd name="connsiteX121" fmla="*/ 3578439 w 6733409"/>
                      <a:gd name="connsiteY121" fmla="*/ 263579 h 4303307"/>
                      <a:gd name="connsiteX122" fmla="*/ 3575707 w 6733409"/>
                      <a:gd name="connsiteY122" fmla="*/ 368738 h 4303307"/>
                      <a:gd name="connsiteX123" fmla="*/ 3699986 w 6733409"/>
                      <a:gd name="connsiteY123" fmla="*/ 450680 h 4303307"/>
                      <a:gd name="connsiteX124" fmla="*/ 3701352 w 6733409"/>
                      <a:gd name="connsiteY124" fmla="*/ 452045 h 4303307"/>
                      <a:gd name="connsiteX125" fmla="*/ 3720471 w 6733409"/>
                      <a:gd name="connsiteY125" fmla="*/ 498479 h 4303307"/>
                      <a:gd name="connsiteX126" fmla="*/ 3735494 w 6733409"/>
                      <a:gd name="connsiteY126" fmla="*/ 446583 h 4303307"/>
                      <a:gd name="connsiteX127" fmla="*/ 3768271 w 6733409"/>
                      <a:gd name="connsiteY127" fmla="*/ 355081 h 4303307"/>
                      <a:gd name="connsiteX128" fmla="*/ 3773733 w 6733409"/>
                      <a:gd name="connsiteY128" fmla="*/ 345521 h 4303307"/>
                      <a:gd name="connsiteX129" fmla="*/ 3784659 w 6733409"/>
                      <a:gd name="connsiteY129" fmla="*/ 352350 h 4303307"/>
                      <a:gd name="connsiteX130" fmla="*/ 3869332 w 6733409"/>
                      <a:gd name="connsiteY130" fmla="*/ 473896 h 4303307"/>
                      <a:gd name="connsiteX131" fmla="*/ 3876160 w 6733409"/>
                      <a:gd name="connsiteY131" fmla="*/ 494382 h 4303307"/>
                      <a:gd name="connsiteX132" fmla="*/ 3882989 w 6733409"/>
                      <a:gd name="connsiteY132" fmla="*/ 426097 h 4303307"/>
                      <a:gd name="connsiteX133" fmla="*/ 3887086 w 6733409"/>
                      <a:gd name="connsiteY133" fmla="*/ 370104 h 4303307"/>
                      <a:gd name="connsiteX134" fmla="*/ 3888452 w 6733409"/>
                      <a:gd name="connsiteY134" fmla="*/ 361909 h 4303307"/>
                      <a:gd name="connsiteX135" fmla="*/ 3892549 w 6733409"/>
                      <a:gd name="connsiteY135" fmla="*/ 346887 h 4303307"/>
                      <a:gd name="connsiteX136" fmla="*/ 3907572 w 6733409"/>
                      <a:gd name="connsiteY136" fmla="*/ 359178 h 4303307"/>
                      <a:gd name="connsiteX137" fmla="*/ 3930788 w 6733409"/>
                      <a:gd name="connsiteY137" fmla="*/ 381029 h 4303307"/>
                      <a:gd name="connsiteX138" fmla="*/ 3967663 w 6733409"/>
                      <a:gd name="connsiteY138" fmla="*/ 432926 h 4303307"/>
                      <a:gd name="connsiteX139" fmla="*/ 4046872 w 6733409"/>
                      <a:gd name="connsiteY139" fmla="*/ 267676 h 4303307"/>
                      <a:gd name="connsiteX140" fmla="*/ 4057798 w 6733409"/>
                      <a:gd name="connsiteY140" fmla="*/ 255385 h 4303307"/>
                      <a:gd name="connsiteX141" fmla="*/ 4065993 w 6733409"/>
                      <a:gd name="connsiteY141" fmla="*/ 258117 h 4303307"/>
                      <a:gd name="connsiteX142" fmla="*/ 4119255 w 6733409"/>
                      <a:gd name="connsiteY142" fmla="*/ 398783 h 4303307"/>
                      <a:gd name="connsiteX143" fmla="*/ 4115157 w 6733409"/>
                      <a:gd name="connsiteY143" fmla="*/ 437023 h 4303307"/>
                      <a:gd name="connsiteX144" fmla="*/ 4146568 w 6733409"/>
                      <a:gd name="connsiteY144" fmla="*/ 413806 h 4303307"/>
                      <a:gd name="connsiteX145" fmla="*/ 4233973 w 6733409"/>
                      <a:gd name="connsiteY145" fmla="*/ 363275 h 4303307"/>
                      <a:gd name="connsiteX146" fmla="*/ 4281772 w 6733409"/>
                      <a:gd name="connsiteY146" fmla="*/ 370104 h 4303307"/>
                      <a:gd name="connsiteX147" fmla="*/ 4307721 w 6733409"/>
                      <a:gd name="connsiteY147" fmla="*/ 465702 h 4303307"/>
                      <a:gd name="connsiteX148" fmla="*/ 4262652 w 6733409"/>
                      <a:gd name="connsiteY148" fmla="*/ 600906 h 4303307"/>
                      <a:gd name="connsiteX149" fmla="*/ 4244899 w 6733409"/>
                      <a:gd name="connsiteY149" fmla="*/ 644608 h 4303307"/>
                      <a:gd name="connsiteX150" fmla="*/ 4317280 w 6733409"/>
                      <a:gd name="connsiteY150" fmla="*/ 595443 h 4303307"/>
                      <a:gd name="connsiteX151" fmla="*/ 4391028 w 6733409"/>
                      <a:gd name="connsiteY151" fmla="*/ 546278 h 4303307"/>
                      <a:gd name="connsiteX152" fmla="*/ 4471604 w 6733409"/>
                      <a:gd name="connsiteY152" fmla="*/ 521696 h 4303307"/>
                      <a:gd name="connsiteX153" fmla="*/ 4509844 w 6733409"/>
                      <a:gd name="connsiteY153" fmla="*/ 532621 h 4303307"/>
                      <a:gd name="connsiteX154" fmla="*/ 4537158 w 6733409"/>
                      <a:gd name="connsiteY154" fmla="*/ 615929 h 4303307"/>
                      <a:gd name="connsiteX155" fmla="*/ 4466141 w 6733409"/>
                      <a:gd name="connsiteY155" fmla="*/ 721087 h 4303307"/>
                      <a:gd name="connsiteX156" fmla="*/ 4531695 w 6733409"/>
                      <a:gd name="connsiteY156" fmla="*/ 742939 h 4303307"/>
                      <a:gd name="connsiteX157" fmla="*/ 4552180 w 6733409"/>
                      <a:gd name="connsiteY157" fmla="*/ 749767 h 4303307"/>
                      <a:gd name="connsiteX158" fmla="*/ 4617733 w 6733409"/>
                      <a:gd name="connsiteY158" fmla="*/ 778447 h 4303307"/>
                      <a:gd name="connsiteX159" fmla="*/ 4610905 w 6733409"/>
                      <a:gd name="connsiteY159" fmla="*/ 759327 h 4303307"/>
                      <a:gd name="connsiteX160" fmla="*/ 4605442 w 6733409"/>
                      <a:gd name="connsiteY160" fmla="*/ 744304 h 4303307"/>
                      <a:gd name="connsiteX161" fmla="*/ 4619099 w 6733409"/>
                      <a:gd name="connsiteY161" fmla="*/ 654168 h 4303307"/>
                      <a:gd name="connsiteX162" fmla="*/ 4642316 w 6733409"/>
                      <a:gd name="connsiteY162" fmla="*/ 648706 h 4303307"/>
                      <a:gd name="connsiteX163" fmla="*/ 4729720 w 6733409"/>
                      <a:gd name="connsiteY163" fmla="*/ 689676 h 4303307"/>
                      <a:gd name="connsiteX164" fmla="*/ 4735183 w 6733409"/>
                      <a:gd name="connsiteY164" fmla="*/ 693774 h 4303307"/>
                      <a:gd name="connsiteX165" fmla="*/ 4787080 w 6733409"/>
                      <a:gd name="connsiteY165" fmla="*/ 732013 h 4303307"/>
                      <a:gd name="connsiteX166" fmla="*/ 4792543 w 6733409"/>
                      <a:gd name="connsiteY166" fmla="*/ 693774 h 4303307"/>
                      <a:gd name="connsiteX167" fmla="*/ 4826686 w 6733409"/>
                      <a:gd name="connsiteY167" fmla="*/ 676020 h 4303307"/>
                      <a:gd name="connsiteX168" fmla="*/ 4836245 w 6733409"/>
                      <a:gd name="connsiteY168" fmla="*/ 676020 h 4303307"/>
                      <a:gd name="connsiteX169" fmla="*/ 4993300 w 6733409"/>
                      <a:gd name="connsiteY169" fmla="*/ 767521 h 4303307"/>
                      <a:gd name="connsiteX170" fmla="*/ 4998763 w 6733409"/>
                      <a:gd name="connsiteY170" fmla="*/ 772984 h 4303307"/>
                      <a:gd name="connsiteX171" fmla="*/ 5091630 w 6733409"/>
                      <a:gd name="connsiteY171" fmla="*/ 747036 h 4303307"/>
                      <a:gd name="connsiteX172" fmla="*/ 5123041 w 6733409"/>
                      <a:gd name="connsiteY172" fmla="*/ 767521 h 4303307"/>
                      <a:gd name="connsiteX173" fmla="*/ 5112116 w 6733409"/>
                      <a:gd name="connsiteY173" fmla="*/ 857657 h 4303307"/>
                      <a:gd name="connsiteX174" fmla="*/ 5177669 w 6733409"/>
                      <a:gd name="connsiteY174" fmla="*/ 811223 h 4303307"/>
                      <a:gd name="connsiteX175" fmla="*/ 5213177 w 6733409"/>
                      <a:gd name="connsiteY175" fmla="*/ 819418 h 4303307"/>
                      <a:gd name="connsiteX176" fmla="*/ 5211812 w 6733409"/>
                      <a:gd name="connsiteY176" fmla="*/ 883605 h 4303307"/>
                      <a:gd name="connsiteX177" fmla="*/ 5289656 w 6733409"/>
                      <a:gd name="connsiteY177" fmla="*/ 936867 h 4303307"/>
                      <a:gd name="connsiteX178" fmla="*/ 5291021 w 6733409"/>
                      <a:gd name="connsiteY178" fmla="*/ 939599 h 4303307"/>
                      <a:gd name="connsiteX179" fmla="*/ 5297850 w 6733409"/>
                      <a:gd name="connsiteY179" fmla="*/ 958719 h 4303307"/>
                      <a:gd name="connsiteX180" fmla="*/ 5304679 w 6733409"/>
                      <a:gd name="connsiteY180" fmla="*/ 935502 h 4303307"/>
                      <a:gd name="connsiteX181" fmla="*/ 5326530 w 6733409"/>
                      <a:gd name="connsiteY181" fmla="*/ 876777 h 4303307"/>
                      <a:gd name="connsiteX182" fmla="*/ 5331993 w 6733409"/>
                      <a:gd name="connsiteY182" fmla="*/ 867217 h 4303307"/>
                      <a:gd name="connsiteX183" fmla="*/ 5342918 w 6733409"/>
                      <a:gd name="connsiteY183" fmla="*/ 872680 h 4303307"/>
                      <a:gd name="connsiteX184" fmla="*/ 5397547 w 6733409"/>
                      <a:gd name="connsiteY184" fmla="*/ 950524 h 4303307"/>
                      <a:gd name="connsiteX185" fmla="*/ 5398911 w 6733409"/>
                      <a:gd name="connsiteY185" fmla="*/ 921845 h 4303307"/>
                      <a:gd name="connsiteX186" fmla="*/ 5401643 w 6733409"/>
                      <a:gd name="connsiteY186" fmla="*/ 884971 h 4303307"/>
                      <a:gd name="connsiteX187" fmla="*/ 5403008 w 6733409"/>
                      <a:gd name="connsiteY187" fmla="*/ 879508 h 4303307"/>
                      <a:gd name="connsiteX188" fmla="*/ 5408471 w 6733409"/>
                      <a:gd name="connsiteY188" fmla="*/ 864486 h 4303307"/>
                      <a:gd name="connsiteX189" fmla="*/ 5422128 w 6733409"/>
                      <a:gd name="connsiteY189" fmla="*/ 876777 h 4303307"/>
                      <a:gd name="connsiteX190" fmla="*/ 5437151 w 6733409"/>
                      <a:gd name="connsiteY190" fmla="*/ 891799 h 4303307"/>
                      <a:gd name="connsiteX191" fmla="*/ 5454906 w 6733409"/>
                      <a:gd name="connsiteY191" fmla="*/ 916382 h 4303307"/>
                      <a:gd name="connsiteX192" fmla="*/ 5504071 w 6733409"/>
                      <a:gd name="connsiteY192" fmla="*/ 820783 h 4303307"/>
                      <a:gd name="connsiteX193" fmla="*/ 5512264 w 6733409"/>
                      <a:gd name="connsiteY193" fmla="*/ 811223 h 4303307"/>
                      <a:gd name="connsiteX194" fmla="*/ 5520458 w 6733409"/>
                      <a:gd name="connsiteY194" fmla="*/ 813955 h 4303307"/>
                      <a:gd name="connsiteX195" fmla="*/ 5557333 w 6733409"/>
                      <a:gd name="connsiteY195" fmla="*/ 906822 h 4303307"/>
                      <a:gd name="connsiteX196" fmla="*/ 5554601 w 6733409"/>
                      <a:gd name="connsiteY196" fmla="*/ 923210 h 4303307"/>
                      <a:gd name="connsiteX197" fmla="*/ 5566893 w 6733409"/>
                      <a:gd name="connsiteY197" fmla="*/ 913651 h 4303307"/>
                      <a:gd name="connsiteX198" fmla="*/ 5622886 w 6733409"/>
                      <a:gd name="connsiteY198" fmla="*/ 880874 h 4303307"/>
                      <a:gd name="connsiteX199" fmla="*/ 5658394 w 6733409"/>
                      <a:gd name="connsiteY199" fmla="*/ 886337 h 4303307"/>
                      <a:gd name="connsiteX200" fmla="*/ 5676148 w 6733409"/>
                      <a:gd name="connsiteY200" fmla="*/ 949159 h 4303307"/>
                      <a:gd name="connsiteX201" fmla="*/ 5647468 w 6733409"/>
                      <a:gd name="connsiteY201" fmla="*/ 1035198 h 4303307"/>
                      <a:gd name="connsiteX202" fmla="*/ 5639274 w 6733409"/>
                      <a:gd name="connsiteY202" fmla="*/ 1052952 h 4303307"/>
                      <a:gd name="connsiteX203" fmla="*/ 5674783 w 6733409"/>
                      <a:gd name="connsiteY203" fmla="*/ 1028369 h 4303307"/>
                      <a:gd name="connsiteX204" fmla="*/ 5722582 w 6733409"/>
                      <a:gd name="connsiteY204" fmla="*/ 996958 h 4303307"/>
                      <a:gd name="connsiteX205" fmla="*/ 5775844 w 6733409"/>
                      <a:gd name="connsiteY205" fmla="*/ 980570 h 4303307"/>
                      <a:gd name="connsiteX206" fmla="*/ 5803157 w 6733409"/>
                      <a:gd name="connsiteY206" fmla="*/ 987398 h 4303307"/>
                      <a:gd name="connsiteX207" fmla="*/ 5820912 w 6733409"/>
                      <a:gd name="connsiteY207" fmla="*/ 1043392 h 4303307"/>
                      <a:gd name="connsiteX208" fmla="*/ 5676148 w 6733409"/>
                      <a:gd name="connsiteY208" fmla="*/ 1190887 h 4303307"/>
                      <a:gd name="connsiteX209" fmla="*/ 5715753 w 6733409"/>
                      <a:gd name="connsiteY209" fmla="*/ 1199081 h 4303307"/>
                      <a:gd name="connsiteX210" fmla="*/ 5826375 w 6733409"/>
                      <a:gd name="connsiteY210" fmla="*/ 1237320 h 4303307"/>
                      <a:gd name="connsiteX211" fmla="*/ 5835935 w 6733409"/>
                      <a:gd name="connsiteY211" fmla="*/ 1274194 h 4303307"/>
                      <a:gd name="connsiteX212" fmla="*/ 5773113 w 6733409"/>
                      <a:gd name="connsiteY212" fmla="*/ 1306971 h 4303307"/>
                      <a:gd name="connsiteX213" fmla="*/ 5713022 w 6733409"/>
                      <a:gd name="connsiteY213" fmla="*/ 1306971 h 4303307"/>
                      <a:gd name="connsiteX214" fmla="*/ 5774478 w 6733409"/>
                      <a:gd name="connsiteY214" fmla="*/ 1330188 h 4303307"/>
                      <a:gd name="connsiteX215" fmla="*/ 5885100 w 6733409"/>
                      <a:gd name="connsiteY215" fmla="*/ 1375256 h 4303307"/>
                      <a:gd name="connsiteX216" fmla="*/ 5975235 w 6733409"/>
                      <a:gd name="connsiteY216" fmla="*/ 1442175 h 4303307"/>
                      <a:gd name="connsiteX217" fmla="*/ 5961579 w 6733409"/>
                      <a:gd name="connsiteY217" fmla="*/ 1504997 h 4303307"/>
                      <a:gd name="connsiteX218" fmla="*/ 5900122 w 6733409"/>
                      <a:gd name="connsiteY218" fmla="*/ 1510460 h 4303307"/>
                      <a:gd name="connsiteX219" fmla="*/ 5965676 w 6733409"/>
                      <a:gd name="connsiteY219" fmla="*/ 1591036 h 4303307"/>
                      <a:gd name="connsiteX220" fmla="*/ 5956116 w 6733409"/>
                      <a:gd name="connsiteY220" fmla="*/ 1634738 h 4303307"/>
                      <a:gd name="connsiteX221" fmla="*/ 5898757 w 6733409"/>
                      <a:gd name="connsiteY221" fmla="*/ 1641567 h 4303307"/>
                      <a:gd name="connsiteX222" fmla="*/ 5850958 w 6733409"/>
                      <a:gd name="connsiteY222" fmla="*/ 1616984 h 4303307"/>
                      <a:gd name="connsiteX223" fmla="*/ 5835935 w 6733409"/>
                      <a:gd name="connsiteY223" fmla="*/ 1608790 h 4303307"/>
                      <a:gd name="connsiteX224" fmla="*/ 5840032 w 6733409"/>
                      <a:gd name="connsiteY224" fmla="*/ 1662052 h 4303307"/>
                      <a:gd name="connsiteX225" fmla="*/ 5844129 w 6733409"/>
                      <a:gd name="connsiteY225" fmla="*/ 1701657 h 4303307"/>
                      <a:gd name="connsiteX226" fmla="*/ 5864614 w 6733409"/>
                      <a:gd name="connsiteY226" fmla="*/ 1805450 h 4303307"/>
                      <a:gd name="connsiteX227" fmla="*/ 5990258 w 6733409"/>
                      <a:gd name="connsiteY227" fmla="*/ 1731702 h 4303307"/>
                      <a:gd name="connsiteX228" fmla="*/ 6080395 w 6733409"/>
                      <a:gd name="connsiteY228" fmla="*/ 1791793 h 4303307"/>
                      <a:gd name="connsiteX229" fmla="*/ 6115902 w 6733409"/>
                      <a:gd name="connsiteY229" fmla="*/ 1988453 h 4303307"/>
                      <a:gd name="connsiteX230" fmla="*/ 6212866 w 6733409"/>
                      <a:gd name="connsiteY230" fmla="*/ 1944751 h 4303307"/>
                      <a:gd name="connsiteX231" fmla="*/ 6251107 w 6733409"/>
                      <a:gd name="connsiteY231" fmla="*/ 1965236 h 4303307"/>
                      <a:gd name="connsiteX232" fmla="*/ 6221061 w 6733409"/>
                      <a:gd name="connsiteY232" fmla="*/ 2062201 h 4303307"/>
                      <a:gd name="connsiteX233" fmla="*/ 6346705 w 6733409"/>
                      <a:gd name="connsiteY233" fmla="*/ 2022596 h 4303307"/>
                      <a:gd name="connsiteX234" fmla="*/ 6386310 w 6733409"/>
                      <a:gd name="connsiteY234" fmla="*/ 2028058 h 4303307"/>
                      <a:gd name="connsiteX235" fmla="*/ 6454595 w 6733409"/>
                      <a:gd name="connsiteY235" fmla="*/ 2107269 h 4303307"/>
                      <a:gd name="connsiteX236" fmla="*/ 6349436 w 6733409"/>
                      <a:gd name="connsiteY236" fmla="*/ 2318952 h 4303307"/>
                      <a:gd name="connsiteX237" fmla="*/ 6425915 w 6733409"/>
                      <a:gd name="connsiteY237" fmla="*/ 2313489 h 4303307"/>
                      <a:gd name="connsiteX238" fmla="*/ 6533806 w 6733409"/>
                      <a:gd name="connsiteY238" fmla="*/ 2309392 h 4303307"/>
                      <a:gd name="connsiteX239" fmla="*/ 6656717 w 6733409"/>
                      <a:gd name="connsiteY239" fmla="*/ 2321683 h 4303307"/>
                      <a:gd name="connsiteX240" fmla="*/ 6733197 w 6733409"/>
                      <a:gd name="connsiteY240" fmla="*/ 2377677 h 4303307"/>
                      <a:gd name="connsiteX241" fmla="*/ 6577508 w 6733409"/>
                      <a:gd name="connsiteY241" fmla="*/ 2519709 h 4303307"/>
                      <a:gd name="connsiteX242" fmla="*/ 6623941 w 6733409"/>
                      <a:gd name="connsiteY242" fmla="*/ 2516978 h 4303307"/>
                      <a:gd name="connsiteX243" fmla="*/ 6694958 w 6733409"/>
                      <a:gd name="connsiteY243" fmla="*/ 2545657 h 4303307"/>
                      <a:gd name="connsiteX244" fmla="*/ 6667643 w 6733409"/>
                      <a:gd name="connsiteY244" fmla="*/ 2608479 h 4303307"/>
                      <a:gd name="connsiteX245" fmla="*/ 6465521 w 6733409"/>
                      <a:gd name="connsiteY245" fmla="*/ 2686324 h 4303307"/>
                      <a:gd name="connsiteX246" fmla="*/ 6465521 w 6733409"/>
                      <a:gd name="connsiteY246" fmla="*/ 2686324 h 4303307"/>
                      <a:gd name="connsiteX247" fmla="*/ 6454595 w 6733409"/>
                      <a:gd name="connsiteY247" fmla="*/ 2686324 h 4303307"/>
                      <a:gd name="connsiteX248" fmla="*/ 6488737 w 6733409"/>
                      <a:gd name="connsiteY248" fmla="*/ 2716369 h 4303307"/>
                      <a:gd name="connsiteX249" fmla="*/ 6529708 w 6733409"/>
                      <a:gd name="connsiteY249" fmla="*/ 2754609 h 4303307"/>
                      <a:gd name="connsiteX250" fmla="*/ 6521514 w 6733409"/>
                      <a:gd name="connsiteY250" fmla="*/ 2760071 h 4303307"/>
                      <a:gd name="connsiteX251" fmla="*/ 6521514 w 6733409"/>
                      <a:gd name="connsiteY251" fmla="*/ 2881618 h 4303307"/>
                      <a:gd name="connsiteX252" fmla="*/ 6399967 w 6733409"/>
                      <a:gd name="connsiteY252" fmla="*/ 2882984 h 4303307"/>
                      <a:gd name="connsiteX253" fmla="*/ 6395870 w 6733409"/>
                      <a:gd name="connsiteY253" fmla="*/ 2904835 h 4303307"/>
                      <a:gd name="connsiteX254" fmla="*/ 6353534 w 6733409"/>
                      <a:gd name="connsiteY254" fmla="*/ 2969023 h 4303307"/>
                      <a:gd name="connsiteX255" fmla="*/ 6367190 w 6733409"/>
                      <a:gd name="connsiteY255" fmla="*/ 3072816 h 4303307"/>
                      <a:gd name="connsiteX256" fmla="*/ 6361728 w 6733409"/>
                      <a:gd name="connsiteY256" fmla="*/ 3076913 h 4303307"/>
                      <a:gd name="connsiteX257" fmla="*/ 6401333 w 6733409"/>
                      <a:gd name="connsiteY257" fmla="*/ 3098764 h 4303307"/>
                      <a:gd name="connsiteX258" fmla="*/ 6410893 w 6733409"/>
                      <a:gd name="connsiteY258" fmla="*/ 3135638 h 4303307"/>
                      <a:gd name="connsiteX259" fmla="*/ 6348071 w 6733409"/>
                      <a:gd name="connsiteY259" fmla="*/ 3168414 h 4303307"/>
                      <a:gd name="connsiteX260" fmla="*/ 6287980 w 6733409"/>
                      <a:gd name="connsiteY260" fmla="*/ 3168414 h 4303307"/>
                      <a:gd name="connsiteX261" fmla="*/ 6349436 w 6733409"/>
                      <a:gd name="connsiteY261" fmla="*/ 3191631 h 4303307"/>
                      <a:gd name="connsiteX262" fmla="*/ 6460058 w 6733409"/>
                      <a:gd name="connsiteY262" fmla="*/ 3236699 h 4303307"/>
                      <a:gd name="connsiteX263" fmla="*/ 6550193 w 6733409"/>
                      <a:gd name="connsiteY263" fmla="*/ 3303618 h 4303307"/>
                      <a:gd name="connsiteX264" fmla="*/ 6536536 w 6733409"/>
                      <a:gd name="connsiteY264" fmla="*/ 3366440 h 4303307"/>
                      <a:gd name="connsiteX265" fmla="*/ 6475081 w 6733409"/>
                      <a:gd name="connsiteY265" fmla="*/ 3371903 h 4303307"/>
                      <a:gd name="connsiteX266" fmla="*/ 6539267 w 6733409"/>
                      <a:gd name="connsiteY266" fmla="*/ 3451114 h 4303307"/>
                      <a:gd name="connsiteX267" fmla="*/ 6529708 w 6733409"/>
                      <a:gd name="connsiteY267" fmla="*/ 3493450 h 4303307"/>
                      <a:gd name="connsiteX268" fmla="*/ 6472349 w 6733409"/>
                      <a:gd name="connsiteY268" fmla="*/ 3500278 h 4303307"/>
                      <a:gd name="connsiteX269" fmla="*/ 6424549 w 6733409"/>
                      <a:gd name="connsiteY269" fmla="*/ 3475696 h 4303307"/>
                      <a:gd name="connsiteX270" fmla="*/ 6409527 w 6733409"/>
                      <a:gd name="connsiteY270" fmla="*/ 3466136 h 4303307"/>
                      <a:gd name="connsiteX271" fmla="*/ 6413624 w 6733409"/>
                      <a:gd name="connsiteY271" fmla="*/ 3519398 h 4303307"/>
                      <a:gd name="connsiteX272" fmla="*/ 6417721 w 6733409"/>
                      <a:gd name="connsiteY272" fmla="*/ 3563100 h 4303307"/>
                      <a:gd name="connsiteX273" fmla="*/ 6417721 w 6733409"/>
                      <a:gd name="connsiteY273" fmla="*/ 3569929 h 4303307"/>
                      <a:gd name="connsiteX274" fmla="*/ 6408161 w 6733409"/>
                      <a:gd name="connsiteY274" fmla="*/ 3616363 h 4303307"/>
                      <a:gd name="connsiteX275" fmla="*/ 6390407 w 6733409"/>
                      <a:gd name="connsiteY275" fmla="*/ 3623191 h 4303307"/>
                      <a:gd name="connsiteX276" fmla="*/ 6357631 w 6733409"/>
                      <a:gd name="connsiteY276" fmla="*/ 3608169 h 4303307"/>
                      <a:gd name="connsiteX277" fmla="*/ 6350802 w 6733409"/>
                      <a:gd name="connsiteY277" fmla="*/ 3645042 h 4303307"/>
                      <a:gd name="connsiteX278" fmla="*/ 6303003 w 6733409"/>
                      <a:gd name="connsiteY278" fmla="*/ 3673722 h 4303307"/>
                      <a:gd name="connsiteX279" fmla="*/ 6328951 w 6733409"/>
                      <a:gd name="connsiteY279" fmla="*/ 3687379 h 4303307"/>
                      <a:gd name="connsiteX280" fmla="*/ 6328951 w 6733409"/>
                      <a:gd name="connsiteY280" fmla="*/ 3710596 h 4303307"/>
                      <a:gd name="connsiteX281" fmla="*/ 6266128 w 6733409"/>
                      <a:gd name="connsiteY281" fmla="*/ 3759761 h 4303307"/>
                      <a:gd name="connsiteX282" fmla="*/ 6115902 w 6733409"/>
                      <a:gd name="connsiteY282" fmla="*/ 3819851 h 4303307"/>
                      <a:gd name="connsiteX283" fmla="*/ 6181456 w 6733409"/>
                      <a:gd name="connsiteY283" fmla="*/ 3867650 h 4303307"/>
                      <a:gd name="connsiteX284" fmla="*/ 6141850 w 6733409"/>
                      <a:gd name="connsiteY284" fmla="*/ 3919547 h 4303307"/>
                      <a:gd name="connsiteX285" fmla="*/ 5992989 w 6733409"/>
                      <a:gd name="connsiteY285" fmla="*/ 3960518 h 4303307"/>
                      <a:gd name="connsiteX286" fmla="*/ 6033960 w 6733409"/>
                      <a:gd name="connsiteY286" fmla="*/ 4000123 h 4303307"/>
                      <a:gd name="connsiteX287" fmla="*/ 6018938 w 6733409"/>
                      <a:gd name="connsiteY287" fmla="*/ 4019243 h 4303307"/>
                      <a:gd name="connsiteX288" fmla="*/ 5949287 w 6733409"/>
                      <a:gd name="connsiteY288" fmla="*/ 4023340 h 4303307"/>
                      <a:gd name="connsiteX289" fmla="*/ 5984795 w 6733409"/>
                      <a:gd name="connsiteY289" fmla="*/ 4087528 h 4303307"/>
                      <a:gd name="connsiteX290" fmla="*/ 5924704 w 6733409"/>
                      <a:gd name="connsiteY290" fmla="*/ 4131230 h 4303307"/>
                      <a:gd name="connsiteX291" fmla="*/ 5741701 w 6733409"/>
                      <a:gd name="connsiteY291" fmla="*/ 4114842 h 4303307"/>
                      <a:gd name="connsiteX292" fmla="*/ 5751261 w 6733409"/>
                      <a:gd name="connsiteY292" fmla="*/ 4140790 h 4303307"/>
                      <a:gd name="connsiteX293" fmla="*/ 5774478 w 6733409"/>
                      <a:gd name="connsiteY293" fmla="*/ 4250046 h 4303307"/>
                      <a:gd name="connsiteX294" fmla="*/ 5718485 w 6733409"/>
                      <a:gd name="connsiteY294" fmla="*/ 4296480 h 4303307"/>
                      <a:gd name="connsiteX295" fmla="*/ 5605132 w 6733409"/>
                      <a:gd name="connsiteY295" fmla="*/ 4251411 h 4303307"/>
                      <a:gd name="connsiteX296" fmla="*/ 5590109 w 6733409"/>
                      <a:gd name="connsiteY296" fmla="*/ 4299211 h 4303307"/>
                      <a:gd name="connsiteX297" fmla="*/ 5531384 w 6733409"/>
                      <a:gd name="connsiteY297" fmla="*/ 4295114 h 4303307"/>
                      <a:gd name="connsiteX298" fmla="*/ 5438517 w 6733409"/>
                      <a:gd name="connsiteY298" fmla="*/ 4211806 h 4303307"/>
                      <a:gd name="connsiteX299" fmla="*/ 5423494 w 6733409"/>
                      <a:gd name="connsiteY299" fmla="*/ 4225463 h 4303307"/>
                      <a:gd name="connsiteX300" fmla="*/ 5396181 w 6733409"/>
                      <a:gd name="connsiteY300" fmla="*/ 4248680 h 4303307"/>
                      <a:gd name="connsiteX301" fmla="*/ 5390718 w 6733409"/>
                      <a:gd name="connsiteY301" fmla="*/ 4245948 h 4303307"/>
                      <a:gd name="connsiteX302" fmla="*/ 5307410 w 6733409"/>
                      <a:gd name="connsiteY302" fmla="*/ 4265069 h 4303307"/>
                      <a:gd name="connsiteX303" fmla="*/ 5266439 w 6733409"/>
                      <a:gd name="connsiteY303" fmla="*/ 4251411 h 4303307"/>
                      <a:gd name="connsiteX304" fmla="*/ 5266439 w 6733409"/>
                      <a:gd name="connsiteY304" fmla="*/ 4196784 h 4303307"/>
                      <a:gd name="connsiteX305" fmla="*/ 5245954 w 6733409"/>
                      <a:gd name="connsiteY305" fmla="*/ 4146253 h 4303307"/>
                      <a:gd name="connsiteX306" fmla="*/ 5136698 w 6733409"/>
                      <a:gd name="connsiteY306" fmla="*/ 4220000 h 4303307"/>
                      <a:gd name="connsiteX307" fmla="*/ 5110750 w 6733409"/>
                      <a:gd name="connsiteY307" fmla="*/ 4214537 h 4303307"/>
                      <a:gd name="connsiteX308" fmla="*/ 5079339 w 6733409"/>
                      <a:gd name="connsiteY308" fmla="*/ 4148984 h 4303307"/>
                      <a:gd name="connsiteX309" fmla="*/ 4970083 w 6733409"/>
                      <a:gd name="connsiteY309" fmla="*/ 4198149 h 4303307"/>
                      <a:gd name="connsiteX310" fmla="*/ 4927747 w 6733409"/>
                      <a:gd name="connsiteY310" fmla="*/ 4172201 h 4303307"/>
                      <a:gd name="connsiteX311" fmla="*/ 4952329 w 6733409"/>
                      <a:gd name="connsiteY311" fmla="*/ 4079334 h 4303307"/>
                      <a:gd name="connsiteX312" fmla="*/ 4871753 w 6733409"/>
                      <a:gd name="connsiteY312" fmla="*/ 4098453 h 4303307"/>
                      <a:gd name="connsiteX313" fmla="*/ 4843073 w 6733409"/>
                      <a:gd name="connsiteY313" fmla="*/ 4088894 h 4303307"/>
                      <a:gd name="connsiteX314" fmla="*/ 4851268 w 6733409"/>
                      <a:gd name="connsiteY314" fmla="*/ 4042460 h 4303307"/>
                      <a:gd name="connsiteX315" fmla="*/ 4806200 w 6733409"/>
                      <a:gd name="connsiteY315" fmla="*/ 4050654 h 4303307"/>
                      <a:gd name="connsiteX316" fmla="*/ 4806200 w 6733409"/>
                      <a:gd name="connsiteY316" fmla="*/ 4050654 h 4303307"/>
                      <a:gd name="connsiteX317" fmla="*/ 4778885 w 6733409"/>
                      <a:gd name="connsiteY317" fmla="*/ 4042460 h 4303307"/>
                      <a:gd name="connsiteX318" fmla="*/ 4731086 w 6733409"/>
                      <a:gd name="connsiteY318" fmla="*/ 4069774 h 4303307"/>
                      <a:gd name="connsiteX319" fmla="*/ 4699676 w 6733409"/>
                      <a:gd name="connsiteY319" fmla="*/ 4062945 h 4303307"/>
                      <a:gd name="connsiteX320" fmla="*/ 4635488 w 6733409"/>
                      <a:gd name="connsiteY320" fmla="*/ 3971444 h 4303307"/>
                      <a:gd name="connsiteX321" fmla="*/ 4630025 w 6733409"/>
                      <a:gd name="connsiteY321" fmla="*/ 3972809 h 4303307"/>
                      <a:gd name="connsiteX322" fmla="*/ 4561740 w 6733409"/>
                      <a:gd name="connsiteY322" fmla="*/ 3960518 h 4303307"/>
                      <a:gd name="connsiteX323" fmla="*/ 4582226 w 6733409"/>
                      <a:gd name="connsiteY323" fmla="*/ 3877211 h 4303307"/>
                      <a:gd name="connsiteX324" fmla="*/ 4591786 w 6733409"/>
                      <a:gd name="connsiteY324" fmla="*/ 3867650 h 4303307"/>
                      <a:gd name="connsiteX325" fmla="*/ 4490723 w 6733409"/>
                      <a:gd name="connsiteY325" fmla="*/ 3886771 h 4303307"/>
                      <a:gd name="connsiteX326" fmla="*/ 4459313 w 6733409"/>
                      <a:gd name="connsiteY326" fmla="*/ 3882673 h 4303307"/>
                      <a:gd name="connsiteX327" fmla="*/ 4426537 w 6733409"/>
                      <a:gd name="connsiteY327" fmla="*/ 3855360 h 4303307"/>
                      <a:gd name="connsiteX328" fmla="*/ 4436096 w 6733409"/>
                      <a:gd name="connsiteY328" fmla="*/ 3830777 h 4303307"/>
                      <a:gd name="connsiteX329" fmla="*/ 4359617 w 6733409"/>
                      <a:gd name="connsiteY329" fmla="*/ 3822583 h 4303307"/>
                      <a:gd name="connsiteX330" fmla="*/ 4355520 w 6733409"/>
                      <a:gd name="connsiteY330" fmla="*/ 3789806 h 4303307"/>
                      <a:gd name="connsiteX331" fmla="*/ 4414245 w 6733409"/>
                      <a:gd name="connsiteY331" fmla="*/ 3722887 h 4303307"/>
                      <a:gd name="connsiteX332" fmla="*/ 4438827 w 6733409"/>
                      <a:gd name="connsiteY332" fmla="*/ 3707864 h 4303307"/>
                      <a:gd name="connsiteX333" fmla="*/ 4441559 w 6733409"/>
                      <a:gd name="connsiteY333" fmla="*/ 3705133 h 4303307"/>
                      <a:gd name="connsiteX334" fmla="*/ 4421074 w 6733409"/>
                      <a:gd name="connsiteY334" fmla="*/ 3695573 h 4303307"/>
                      <a:gd name="connsiteX335" fmla="*/ 4419708 w 6733409"/>
                      <a:gd name="connsiteY335" fmla="*/ 3668259 h 4303307"/>
                      <a:gd name="connsiteX336" fmla="*/ 4418342 w 6733409"/>
                      <a:gd name="connsiteY336" fmla="*/ 3665528 h 4303307"/>
                      <a:gd name="connsiteX337" fmla="*/ 4370543 w 6733409"/>
                      <a:gd name="connsiteY337" fmla="*/ 3634117 h 4303307"/>
                      <a:gd name="connsiteX338" fmla="*/ 4376005 w 6733409"/>
                      <a:gd name="connsiteY338" fmla="*/ 3608169 h 4303307"/>
                      <a:gd name="connsiteX339" fmla="*/ 4360983 w 6733409"/>
                      <a:gd name="connsiteY339" fmla="*/ 3583586 h 4303307"/>
                      <a:gd name="connsiteX340" fmla="*/ 4287235 w 6733409"/>
                      <a:gd name="connsiteY340" fmla="*/ 3509838 h 4303307"/>
                      <a:gd name="connsiteX341" fmla="*/ 4190271 w 6733409"/>
                      <a:gd name="connsiteY341" fmla="*/ 3545347 h 4303307"/>
                      <a:gd name="connsiteX342" fmla="*/ 4127449 w 6733409"/>
                      <a:gd name="connsiteY342" fmla="*/ 3457942 h 4303307"/>
                      <a:gd name="connsiteX343" fmla="*/ 4007268 w 6733409"/>
                      <a:gd name="connsiteY343" fmla="*/ 3563100 h 4303307"/>
                      <a:gd name="connsiteX344" fmla="*/ 3969027 w 6733409"/>
                      <a:gd name="connsiteY344" fmla="*/ 3553541 h 4303307"/>
                      <a:gd name="connsiteX345" fmla="*/ 3903475 w 6733409"/>
                      <a:gd name="connsiteY345" fmla="*/ 3407411 h 4303307"/>
                      <a:gd name="connsiteX346" fmla="*/ 3903475 w 6733409"/>
                      <a:gd name="connsiteY346" fmla="*/ 3395120 h 4303307"/>
                      <a:gd name="connsiteX347" fmla="*/ 3913034 w 6733409"/>
                      <a:gd name="connsiteY347" fmla="*/ 3227139 h 4303307"/>
                      <a:gd name="connsiteX348" fmla="*/ 3686329 w 6733409"/>
                      <a:gd name="connsiteY348" fmla="*/ 3466136 h 4303307"/>
                      <a:gd name="connsiteX349" fmla="*/ 3638529 w 6733409"/>
                      <a:gd name="connsiteY349" fmla="*/ 3448382 h 4303307"/>
                      <a:gd name="connsiteX350" fmla="*/ 3577073 w 6733409"/>
                      <a:gd name="connsiteY350" fmla="*/ 3078278 h 4303307"/>
                      <a:gd name="connsiteX351" fmla="*/ 3421384 w 6733409"/>
                      <a:gd name="connsiteY351" fmla="*/ 3171146 h 4303307"/>
                      <a:gd name="connsiteX352" fmla="*/ 3376316 w 6733409"/>
                      <a:gd name="connsiteY352" fmla="*/ 3156123 h 4303307"/>
                      <a:gd name="connsiteX353" fmla="*/ 3355830 w 6733409"/>
                      <a:gd name="connsiteY353" fmla="*/ 3132907 h 4303307"/>
                      <a:gd name="connsiteX354" fmla="*/ 3355830 w 6733409"/>
                      <a:gd name="connsiteY354" fmla="*/ 3135638 h 4303307"/>
                      <a:gd name="connsiteX355" fmla="*/ 3355830 w 6733409"/>
                      <a:gd name="connsiteY355" fmla="*/ 3146563 h 4303307"/>
                      <a:gd name="connsiteX356" fmla="*/ 3340808 w 6733409"/>
                      <a:gd name="connsiteY356" fmla="*/ 3217580 h 4303307"/>
                      <a:gd name="connsiteX357" fmla="*/ 3318956 w 6733409"/>
                      <a:gd name="connsiteY357" fmla="*/ 3227139 h 4303307"/>
                      <a:gd name="connsiteX358" fmla="*/ 3249306 w 6733409"/>
                      <a:gd name="connsiteY358" fmla="*/ 3184803 h 4303307"/>
                      <a:gd name="connsiteX359" fmla="*/ 3252038 w 6733409"/>
                      <a:gd name="connsiteY359" fmla="*/ 3264013 h 4303307"/>
                      <a:gd name="connsiteX360" fmla="*/ 3148244 w 6733409"/>
                      <a:gd name="connsiteY360" fmla="*/ 3310447 h 4303307"/>
                      <a:gd name="connsiteX361" fmla="*/ 3216529 w 6733409"/>
                      <a:gd name="connsiteY361" fmla="*/ 3336395 h 4303307"/>
                      <a:gd name="connsiteX362" fmla="*/ 3215164 w 6733409"/>
                      <a:gd name="connsiteY362" fmla="*/ 3367806 h 4303307"/>
                      <a:gd name="connsiteX363" fmla="*/ 3118199 w 6733409"/>
                      <a:gd name="connsiteY363" fmla="*/ 3442919 h 4303307"/>
                      <a:gd name="connsiteX364" fmla="*/ 2860083 w 6733409"/>
                      <a:gd name="connsiteY364" fmla="*/ 3539884 h 4303307"/>
                      <a:gd name="connsiteX365" fmla="*/ 2982995 w 6733409"/>
                      <a:gd name="connsiteY365" fmla="*/ 3616363 h 4303307"/>
                      <a:gd name="connsiteX366" fmla="*/ 2922905 w 6733409"/>
                      <a:gd name="connsiteY366" fmla="*/ 3694208 h 4303307"/>
                      <a:gd name="connsiteX367" fmla="*/ 2671617 w 6733409"/>
                      <a:gd name="connsiteY367" fmla="*/ 3759761 h 4303307"/>
                      <a:gd name="connsiteX368" fmla="*/ 2749461 w 6733409"/>
                      <a:gd name="connsiteY368" fmla="*/ 3826680 h 4303307"/>
                      <a:gd name="connsiteX369" fmla="*/ 2728976 w 6733409"/>
                      <a:gd name="connsiteY369" fmla="*/ 3852628 h 4303307"/>
                      <a:gd name="connsiteX370" fmla="*/ 2675714 w 6733409"/>
                      <a:gd name="connsiteY370" fmla="*/ 3864920 h 4303307"/>
                      <a:gd name="connsiteX371" fmla="*/ 2599235 w 6733409"/>
                      <a:gd name="connsiteY371" fmla="*/ 3851262 h 4303307"/>
                      <a:gd name="connsiteX372" fmla="*/ 2671617 w 6733409"/>
                      <a:gd name="connsiteY372" fmla="*/ 3963249 h 4303307"/>
                      <a:gd name="connsiteX373" fmla="*/ 2581481 w 6733409"/>
                      <a:gd name="connsiteY373" fmla="*/ 4028803 h 4303307"/>
                      <a:gd name="connsiteX374" fmla="*/ 2476322 w 6733409"/>
                      <a:gd name="connsiteY374" fmla="*/ 4042460 h 4303307"/>
                      <a:gd name="connsiteX375" fmla="*/ 2282393 w 6733409"/>
                      <a:gd name="connsiteY375" fmla="*/ 3996026 h 4303307"/>
                      <a:gd name="connsiteX376" fmla="*/ 2304244 w 6733409"/>
                      <a:gd name="connsiteY376" fmla="*/ 4050654 h 4303307"/>
                      <a:gd name="connsiteX377" fmla="*/ 2339753 w 6733409"/>
                      <a:gd name="connsiteY377" fmla="*/ 4221366 h 4303307"/>
                      <a:gd name="connsiteX378" fmla="*/ 2257811 w 6733409"/>
                      <a:gd name="connsiteY378" fmla="*/ 4291017 h 4303307"/>
                      <a:gd name="connsiteX379" fmla="*/ 2062516 w 6733409"/>
                      <a:gd name="connsiteY379" fmla="*/ 4203612 h 4303307"/>
                      <a:gd name="connsiteX380" fmla="*/ 2051591 w 6733409"/>
                      <a:gd name="connsiteY380" fmla="*/ 4295114 h 4303307"/>
                      <a:gd name="connsiteX381" fmla="*/ 2028374 w 6733409"/>
                      <a:gd name="connsiteY381" fmla="*/ 4303308 h 4303307"/>
                      <a:gd name="connsiteX382" fmla="*/ 1826251 w 6733409"/>
                      <a:gd name="connsiteY382" fmla="*/ 4135327 h 4303307"/>
                      <a:gd name="connsiteX383" fmla="*/ 1846736 w 6733409"/>
                      <a:gd name="connsiteY383" fmla="*/ 4147619 h 4303307"/>
                      <a:gd name="connsiteX384" fmla="*/ 1979209 w 6733409"/>
                      <a:gd name="connsiteY384" fmla="*/ 4275994 h 4303307"/>
                      <a:gd name="connsiteX385" fmla="*/ 2047494 w 6733409"/>
                      <a:gd name="connsiteY385" fmla="*/ 4282822 h 4303307"/>
                      <a:gd name="connsiteX386" fmla="*/ 2044762 w 6733409"/>
                      <a:gd name="connsiteY386" fmla="*/ 4209075 h 4303307"/>
                      <a:gd name="connsiteX387" fmla="*/ 2047494 w 6733409"/>
                      <a:gd name="connsiteY387" fmla="*/ 4194052 h 4303307"/>
                      <a:gd name="connsiteX388" fmla="*/ 2081636 w 6733409"/>
                      <a:gd name="connsiteY388" fmla="*/ 4192686 h 4303307"/>
                      <a:gd name="connsiteX389" fmla="*/ 2263273 w 6733409"/>
                      <a:gd name="connsiteY389" fmla="*/ 4277359 h 4303307"/>
                      <a:gd name="connsiteX390" fmla="*/ 2323364 w 6733409"/>
                      <a:gd name="connsiteY390" fmla="*/ 4222732 h 4303307"/>
                      <a:gd name="connsiteX391" fmla="*/ 2287856 w 6733409"/>
                      <a:gd name="connsiteY391" fmla="*/ 4058848 h 4303307"/>
                      <a:gd name="connsiteX392" fmla="*/ 2267371 w 6733409"/>
                      <a:gd name="connsiteY392" fmla="*/ 4002855 h 4303307"/>
                      <a:gd name="connsiteX393" fmla="*/ 2271468 w 6733409"/>
                      <a:gd name="connsiteY393" fmla="*/ 3990563 h 4303307"/>
                      <a:gd name="connsiteX394" fmla="*/ 2301513 w 6733409"/>
                      <a:gd name="connsiteY394" fmla="*/ 3987832 h 4303307"/>
                      <a:gd name="connsiteX395" fmla="*/ 2483151 w 6733409"/>
                      <a:gd name="connsiteY395" fmla="*/ 4031534 h 4303307"/>
                      <a:gd name="connsiteX396" fmla="*/ 2580115 w 6733409"/>
                      <a:gd name="connsiteY396" fmla="*/ 4019243 h 4303307"/>
                      <a:gd name="connsiteX397" fmla="*/ 2656594 w 6733409"/>
                      <a:gd name="connsiteY397" fmla="*/ 3965981 h 4303307"/>
                      <a:gd name="connsiteX398" fmla="*/ 2585578 w 6733409"/>
                      <a:gd name="connsiteY398" fmla="*/ 3866285 h 4303307"/>
                      <a:gd name="connsiteX399" fmla="*/ 2581481 w 6733409"/>
                      <a:gd name="connsiteY399" fmla="*/ 3849897 h 4303307"/>
                      <a:gd name="connsiteX400" fmla="*/ 2608795 w 6733409"/>
                      <a:gd name="connsiteY400" fmla="*/ 3840337 h 4303307"/>
                      <a:gd name="connsiteX401" fmla="*/ 2681177 w 6733409"/>
                      <a:gd name="connsiteY401" fmla="*/ 3853994 h 4303307"/>
                      <a:gd name="connsiteX402" fmla="*/ 2722147 w 6733409"/>
                      <a:gd name="connsiteY402" fmla="*/ 3845799 h 4303307"/>
                      <a:gd name="connsiteX403" fmla="*/ 2733073 w 6733409"/>
                      <a:gd name="connsiteY403" fmla="*/ 3833508 h 4303307"/>
                      <a:gd name="connsiteX404" fmla="*/ 2663422 w 6733409"/>
                      <a:gd name="connsiteY404" fmla="*/ 3777515 h 4303307"/>
                      <a:gd name="connsiteX405" fmla="*/ 2653863 w 6733409"/>
                      <a:gd name="connsiteY405" fmla="*/ 3761126 h 4303307"/>
                      <a:gd name="connsiteX406" fmla="*/ 2675714 w 6733409"/>
                      <a:gd name="connsiteY406" fmla="*/ 3748835 h 4303307"/>
                      <a:gd name="connsiteX407" fmla="*/ 2916077 w 6733409"/>
                      <a:gd name="connsiteY407" fmla="*/ 3686013 h 4303307"/>
                      <a:gd name="connsiteX408" fmla="*/ 2967973 w 6733409"/>
                      <a:gd name="connsiteY408" fmla="*/ 3623191 h 4303307"/>
                      <a:gd name="connsiteX409" fmla="*/ 2860083 w 6733409"/>
                      <a:gd name="connsiteY409" fmla="*/ 3559003 h 4303307"/>
                      <a:gd name="connsiteX410" fmla="*/ 2846426 w 6733409"/>
                      <a:gd name="connsiteY410" fmla="*/ 3542615 h 4303307"/>
                      <a:gd name="connsiteX411" fmla="*/ 2864180 w 6733409"/>
                      <a:gd name="connsiteY411" fmla="*/ 3528958 h 4303307"/>
                      <a:gd name="connsiteX412" fmla="*/ 3112737 w 6733409"/>
                      <a:gd name="connsiteY412" fmla="*/ 3434725 h 4303307"/>
                      <a:gd name="connsiteX413" fmla="*/ 3202872 w 6733409"/>
                      <a:gd name="connsiteY413" fmla="*/ 3366440 h 4303307"/>
                      <a:gd name="connsiteX414" fmla="*/ 3204238 w 6733409"/>
                      <a:gd name="connsiteY414" fmla="*/ 3350052 h 4303307"/>
                      <a:gd name="connsiteX415" fmla="*/ 3127759 w 6733409"/>
                      <a:gd name="connsiteY415" fmla="*/ 3329567 h 4303307"/>
                      <a:gd name="connsiteX416" fmla="*/ 3108640 w 6733409"/>
                      <a:gd name="connsiteY416" fmla="*/ 3311813 h 4303307"/>
                      <a:gd name="connsiteX417" fmla="*/ 3129125 w 6733409"/>
                      <a:gd name="connsiteY417" fmla="*/ 3298156 h 4303307"/>
                      <a:gd name="connsiteX418" fmla="*/ 3131856 w 6733409"/>
                      <a:gd name="connsiteY418" fmla="*/ 3298156 h 4303307"/>
                      <a:gd name="connsiteX419" fmla="*/ 3153707 w 6733409"/>
                      <a:gd name="connsiteY419" fmla="*/ 3299521 h 4303307"/>
                      <a:gd name="connsiteX420" fmla="*/ 3239746 w 6733409"/>
                      <a:gd name="connsiteY420" fmla="*/ 3261282 h 4303307"/>
                      <a:gd name="connsiteX421" fmla="*/ 3226089 w 6733409"/>
                      <a:gd name="connsiteY421" fmla="*/ 3183437 h 4303307"/>
                      <a:gd name="connsiteX422" fmla="*/ 3223358 w 6733409"/>
                      <a:gd name="connsiteY422" fmla="*/ 3167049 h 4303307"/>
                      <a:gd name="connsiteX423" fmla="*/ 3258866 w 6733409"/>
                      <a:gd name="connsiteY423" fmla="*/ 3164317 h 4303307"/>
                      <a:gd name="connsiteX424" fmla="*/ 3262963 w 6733409"/>
                      <a:gd name="connsiteY424" fmla="*/ 3168414 h 4303307"/>
                      <a:gd name="connsiteX425" fmla="*/ 3325785 w 6733409"/>
                      <a:gd name="connsiteY425" fmla="*/ 3214848 h 4303307"/>
                      <a:gd name="connsiteX426" fmla="*/ 3329882 w 6733409"/>
                      <a:gd name="connsiteY426" fmla="*/ 3213482 h 4303307"/>
                      <a:gd name="connsiteX427" fmla="*/ 3340808 w 6733409"/>
                      <a:gd name="connsiteY427" fmla="*/ 3153392 h 4303307"/>
                      <a:gd name="connsiteX428" fmla="*/ 3340808 w 6733409"/>
                      <a:gd name="connsiteY428" fmla="*/ 3142466 h 4303307"/>
                      <a:gd name="connsiteX429" fmla="*/ 3333979 w 6733409"/>
                      <a:gd name="connsiteY429" fmla="*/ 3075547 h 4303307"/>
                      <a:gd name="connsiteX430" fmla="*/ 3328516 w 6733409"/>
                      <a:gd name="connsiteY430" fmla="*/ 2978583 h 4303307"/>
                      <a:gd name="connsiteX431" fmla="*/ 3350367 w 6733409"/>
                      <a:gd name="connsiteY431" fmla="*/ 2963560 h 4303307"/>
                      <a:gd name="connsiteX432" fmla="*/ 3362659 w 6733409"/>
                      <a:gd name="connsiteY432" fmla="*/ 2966291 h 4303307"/>
                      <a:gd name="connsiteX433" fmla="*/ 3379047 w 6733409"/>
                      <a:gd name="connsiteY433" fmla="*/ 2975851 h 4303307"/>
                      <a:gd name="connsiteX434" fmla="*/ 3387241 w 6733409"/>
                      <a:gd name="connsiteY434" fmla="*/ 2981314 h 4303307"/>
                      <a:gd name="connsiteX435" fmla="*/ 3383144 w 6733409"/>
                      <a:gd name="connsiteY435" fmla="*/ 2989508 h 4303307"/>
                      <a:gd name="connsiteX436" fmla="*/ 3379047 w 6733409"/>
                      <a:gd name="connsiteY436" fmla="*/ 3000434 h 4303307"/>
                      <a:gd name="connsiteX437" fmla="*/ 3399533 w 6733409"/>
                      <a:gd name="connsiteY437" fmla="*/ 3150660 h 4303307"/>
                      <a:gd name="connsiteX438" fmla="*/ 3429578 w 6733409"/>
                      <a:gd name="connsiteY438" fmla="*/ 3160220 h 4303307"/>
                      <a:gd name="connsiteX439" fmla="*/ 3605753 w 6733409"/>
                      <a:gd name="connsiteY439" fmla="*/ 3034576 h 4303307"/>
                      <a:gd name="connsiteX440" fmla="*/ 3648089 w 6733409"/>
                      <a:gd name="connsiteY440" fmla="*/ 2986777 h 4303307"/>
                      <a:gd name="connsiteX441" fmla="*/ 3624873 w 6733409"/>
                      <a:gd name="connsiteY441" fmla="*/ 3041405 h 4303307"/>
                      <a:gd name="connsiteX442" fmla="*/ 3661746 w 6733409"/>
                      <a:gd name="connsiteY442" fmla="*/ 3442919 h 4303307"/>
                      <a:gd name="connsiteX443" fmla="*/ 3694523 w 6733409"/>
                      <a:gd name="connsiteY443" fmla="*/ 3455211 h 4303307"/>
                      <a:gd name="connsiteX444" fmla="*/ 3928057 w 6733409"/>
                      <a:gd name="connsiteY444" fmla="*/ 3176609 h 4303307"/>
                      <a:gd name="connsiteX445" fmla="*/ 3955371 w 6733409"/>
                      <a:gd name="connsiteY445" fmla="*/ 3124712 h 4303307"/>
                      <a:gd name="connsiteX446" fmla="*/ 3948543 w 6733409"/>
                      <a:gd name="connsiteY446" fmla="*/ 3179340 h 4303307"/>
                      <a:gd name="connsiteX447" fmla="*/ 3944445 w 6733409"/>
                      <a:gd name="connsiteY447" fmla="*/ 3216214 h 4303307"/>
                      <a:gd name="connsiteX448" fmla="*/ 3933520 w 6733409"/>
                      <a:gd name="connsiteY448" fmla="*/ 3399217 h 4303307"/>
                      <a:gd name="connsiteX449" fmla="*/ 3933520 w 6733409"/>
                      <a:gd name="connsiteY449" fmla="*/ 3411508 h 4303307"/>
                      <a:gd name="connsiteX450" fmla="*/ 3989513 w 6733409"/>
                      <a:gd name="connsiteY450" fmla="*/ 3545347 h 4303307"/>
                      <a:gd name="connsiteX451" fmla="*/ 4015462 w 6733409"/>
                      <a:gd name="connsiteY451" fmla="*/ 3552175 h 4303307"/>
                      <a:gd name="connsiteX452" fmla="*/ 4135643 w 6733409"/>
                      <a:gd name="connsiteY452" fmla="*/ 3416971 h 4303307"/>
                      <a:gd name="connsiteX453" fmla="*/ 4160225 w 6733409"/>
                      <a:gd name="connsiteY453" fmla="*/ 3365075 h 4303307"/>
                      <a:gd name="connsiteX454" fmla="*/ 4156128 w 6733409"/>
                      <a:gd name="connsiteY454" fmla="*/ 3419702 h 4303307"/>
                      <a:gd name="connsiteX455" fmla="*/ 4199831 w 6733409"/>
                      <a:gd name="connsiteY455" fmla="*/ 3534421 h 4303307"/>
                      <a:gd name="connsiteX456" fmla="*/ 4294064 w 6733409"/>
                      <a:gd name="connsiteY456" fmla="*/ 3481159 h 4303307"/>
                      <a:gd name="connsiteX457" fmla="*/ 4325474 w 6733409"/>
                      <a:gd name="connsiteY457" fmla="*/ 3436091 h 4303307"/>
                      <a:gd name="connsiteX458" fmla="*/ 4314550 w 6733409"/>
                      <a:gd name="connsiteY458" fmla="*/ 3485256 h 4303307"/>
                      <a:gd name="connsiteX459" fmla="*/ 4313184 w 6733409"/>
                      <a:gd name="connsiteY459" fmla="*/ 3498913 h 4303307"/>
                      <a:gd name="connsiteX460" fmla="*/ 4376005 w 6733409"/>
                      <a:gd name="connsiteY460" fmla="*/ 3574026 h 4303307"/>
                      <a:gd name="connsiteX461" fmla="*/ 4381468 w 6733409"/>
                      <a:gd name="connsiteY461" fmla="*/ 3575392 h 4303307"/>
                      <a:gd name="connsiteX462" fmla="*/ 4384199 w 6733409"/>
                      <a:gd name="connsiteY462" fmla="*/ 3579489 h 4303307"/>
                      <a:gd name="connsiteX463" fmla="*/ 4403319 w 6733409"/>
                      <a:gd name="connsiteY463" fmla="*/ 3610900 h 4303307"/>
                      <a:gd name="connsiteX464" fmla="*/ 4406051 w 6733409"/>
                      <a:gd name="connsiteY464" fmla="*/ 3614997 h 4303307"/>
                      <a:gd name="connsiteX465" fmla="*/ 4403319 w 6733409"/>
                      <a:gd name="connsiteY465" fmla="*/ 3619094 h 4303307"/>
                      <a:gd name="connsiteX466" fmla="*/ 4397856 w 6733409"/>
                      <a:gd name="connsiteY466" fmla="*/ 3636848 h 4303307"/>
                      <a:gd name="connsiteX467" fmla="*/ 4431998 w 6733409"/>
                      <a:gd name="connsiteY467" fmla="*/ 3657334 h 4303307"/>
                      <a:gd name="connsiteX468" fmla="*/ 4437461 w 6733409"/>
                      <a:gd name="connsiteY468" fmla="*/ 3657334 h 4303307"/>
                      <a:gd name="connsiteX469" fmla="*/ 4440193 w 6733409"/>
                      <a:gd name="connsiteY469" fmla="*/ 3660065 h 4303307"/>
                      <a:gd name="connsiteX470" fmla="*/ 4448387 w 6733409"/>
                      <a:gd name="connsiteY470" fmla="*/ 3668259 h 4303307"/>
                      <a:gd name="connsiteX471" fmla="*/ 4451119 w 6733409"/>
                      <a:gd name="connsiteY471" fmla="*/ 3672356 h 4303307"/>
                      <a:gd name="connsiteX472" fmla="*/ 4445656 w 6733409"/>
                      <a:gd name="connsiteY472" fmla="*/ 3673722 h 4303307"/>
                      <a:gd name="connsiteX473" fmla="*/ 4442924 w 6733409"/>
                      <a:gd name="connsiteY473" fmla="*/ 3690110 h 4303307"/>
                      <a:gd name="connsiteX474" fmla="*/ 4456581 w 6733409"/>
                      <a:gd name="connsiteY474" fmla="*/ 3692842 h 4303307"/>
                      <a:gd name="connsiteX475" fmla="*/ 4464776 w 6733409"/>
                      <a:gd name="connsiteY475" fmla="*/ 3692842 h 4303307"/>
                      <a:gd name="connsiteX476" fmla="*/ 4470239 w 6733409"/>
                      <a:gd name="connsiteY476" fmla="*/ 3692842 h 4303307"/>
                      <a:gd name="connsiteX477" fmla="*/ 4485262 w 6733409"/>
                      <a:gd name="connsiteY477" fmla="*/ 3705133 h 4303307"/>
                      <a:gd name="connsiteX478" fmla="*/ 4477067 w 6733409"/>
                      <a:gd name="connsiteY478" fmla="*/ 3710596 h 4303307"/>
                      <a:gd name="connsiteX479" fmla="*/ 4456581 w 6733409"/>
                      <a:gd name="connsiteY479" fmla="*/ 3722887 h 4303307"/>
                      <a:gd name="connsiteX480" fmla="*/ 4431998 w 6733409"/>
                      <a:gd name="connsiteY480" fmla="*/ 3737910 h 4303307"/>
                      <a:gd name="connsiteX481" fmla="*/ 4380102 w 6733409"/>
                      <a:gd name="connsiteY481" fmla="*/ 3796635 h 4303307"/>
                      <a:gd name="connsiteX482" fmla="*/ 4380102 w 6733409"/>
                      <a:gd name="connsiteY482" fmla="*/ 3814388 h 4303307"/>
                      <a:gd name="connsiteX483" fmla="*/ 4403319 w 6733409"/>
                      <a:gd name="connsiteY483" fmla="*/ 3819851 h 4303307"/>
                      <a:gd name="connsiteX484" fmla="*/ 4470239 w 6733409"/>
                      <a:gd name="connsiteY484" fmla="*/ 3808926 h 4303307"/>
                      <a:gd name="connsiteX485" fmla="*/ 4523501 w 6733409"/>
                      <a:gd name="connsiteY485" fmla="*/ 3796635 h 4303307"/>
                      <a:gd name="connsiteX486" fmla="*/ 4481164 w 6733409"/>
                      <a:gd name="connsiteY486" fmla="*/ 3823948 h 4303307"/>
                      <a:gd name="connsiteX487" fmla="*/ 4452484 w 6733409"/>
                      <a:gd name="connsiteY487" fmla="*/ 3855360 h 4303307"/>
                      <a:gd name="connsiteX488" fmla="*/ 4472970 w 6733409"/>
                      <a:gd name="connsiteY488" fmla="*/ 3869016 h 4303307"/>
                      <a:gd name="connsiteX489" fmla="*/ 4494821 w 6733409"/>
                      <a:gd name="connsiteY489" fmla="*/ 3871748 h 4303307"/>
                      <a:gd name="connsiteX490" fmla="*/ 4605442 w 6733409"/>
                      <a:gd name="connsiteY490" fmla="*/ 3847165 h 4303307"/>
                      <a:gd name="connsiteX491" fmla="*/ 4624562 w 6733409"/>
                      <a:gd name="connsiteY491" fmla="*/ 3840337 h 4303307"/>
                      <a:gd name="connsiteX492" fmla="*/ 4668264 w 6733409"/>
                      <a:gd name="connsiteY492" fmla="*/ 3822583 h 4303307"/>
                      <a:gd name="connsiteX493" fmla="*/ 4635488 w 6733409"/>
                      <a:gd name="connsiteY493" fmla="*/ 3856725 h 4303307"/>
                      <a:gd name="connsiteX494" fmla="*/ 4602710 w 6733409"/>
                      <a:gd name="connsiteY494" fmla="*/ 3889502 h 4303307"/>
                      <a:gd name="connsiteX495" fmla="*/ 4584957 w 6733409"/>
                      <a:gd name="connsiteY495" fmla="*/ 3955055 h 4303307"/>
                      <a:gd name="connsiteX496" fmla="*/ 4625928 w 6733409"/>
                      <a:gd name="connsiteY496" fmla="*/ 3959152 h 4303307"/>
                      <a:gd name="connsiteX497" fmla="*/ 4640951 w 6733409"/>
                      <a:gd name="connsiteY497" fmla="*/ 3952324 h 4303307"/>
                      <a:gd name="connsiteX498" fmla="*/ 4657339 w 6733409"/>
                      <a:gd name="connsiteY498" fmla="*/ 3942764 h 4303307"/>
                      <a:gd name="connsiteX499" fmla="*/ 4658704 w 6733409"/>
                      <a:gd name="connsiteY499" fmla="*/ 3957787 h 4303307"/>
                      <a:gd name="connsiteX500" fmla="*/ 4713333 w 6733409"/>
                      <a:gd name="connsiteY500" fmla="*/ 4049288 h 4303307"/>
                      <a:gd name="connsiteX501" fmla="*/ 4767961 w 6733409"/>
                      <a:gd name="connsiteY501" fmla="*/ 4024706 h 4303307"/>
                      <a:gd name="connsiteX502" fmla="*/ 4776154 w 6733409"/>
                      <a:gd name="connsiteY502" fmla="*/ 4004220 h 4303307"/>
                      <a:gd name="connsiteX503" fmla="*/ 4788445 w 6733409"/>
                      <a:gd name="connsiteY503" fmla="*/ 4023340 h 4303307"/>
                      <a:gd name="connsiteX504" fmla="*/ 4808931 w 6733409"/>
                      <a:gd name="connsiteY504" fmla="*/ 4034266 h 4303307"/>
                      <a:gd name="connsiteX505" fmla="*/ 4875850 w 6733409"/>
                      <a:gd name="connsiteY505" fmla="*/ 4012414 h 4303307"/>
                      <a:gd name="connsiteX506" fmla="*/ 4886775 w 6733409"/>
                      <a:gd name="connsiteY506" fmla="*/ 4002855 h 4303307"/>
                      <a:gd name="connsiteX507" fmla="*/ 4904530 w 6733409"/>
                      <a:gd name="connsiteY507" fmla="*/ 4012414 h 4303307"/>
                      <a:gd name="connsiteX508" fmla="*/ 4897701 w 6733409"/>
                      <a:gd name="connsiteY508" fmla="*/ 4020609 h 4303307"/>
                      <a:gd name="connsiteX509" fmla="*/ 4894970 w 6733409"/>
                      <a:gd name="connsiteY509" fmla="*/ 4023340 h 4303307"/>
                      <a:gd name="connsiteX510" fmla="*/ 4877216 w 6733409"/>
                      <a:gd name="connsiteY510" fmla="*/ 4045191 h 4303307"/>
                      <a:gd name="connsiteX511" fmla="*/ 4864925 w 6733409"/>
                      <a:gd name="connsiteY511" fmla="*/ 4077968 h 4303307"/>
                      <a:gd name="connsiteX512" fmla="*/ 4873119 w 6733409"/>
                      <a:gd name="connsiteY512" fmla="*/ 4083431 h 4303307"/>
                      <a:gd name="connsiteX513" fmla="*/ 4990569 w 6733409"/>
                      <a:gd name="connsiteY513" fmla="*/ 4045191 h 4303307"/>
                      <a:gd name="connsiteX514" fmla="*/ 5056123 w 6733409"/>
                      <a:gd name="connsiteY514" fmla="*/ 4015146 h 4303307"/>
                      <a:gd name="connsiteX515" fmla="*/ 5004225 w 6733409"/>
                      <a:gd name="connsiteY515" fmla="*/ 4057483 h 4303307"/>
                      <a:gd name="connsiteX516" fmla="*/ 4949597 w 6733409"/>
                      <a:gd name="connsiteY516" fmla="*/ 4166738 h 4303307"/>
                      <a:gd name="connsiteX517" fmla="*/ 4970083 w 6733409"/>
                      <a:gd name="connsiteY517" fmla="*/ 4180395 h 4303307"/>
                      <a:gd name="connsiteX518" fmla="*/ 5072510 w 6733409"/>
                      <a:gd name="connsiteY518" fmla="*/ 4128499 h 4303307"/>
                      <a:gd name="connsiteX519" fmla="*/ 5088899 w 6733409"/>
                      <a:gd name="connsiteY519" fmla="*/ 4099819 h 4303307"/>
                      <a:gd name="connsiteX520" fmla="*/ 5101190 w 6733409"/>
                      <a:gd name="connsiteY520" fmla="*/ 4090259 h 4303307"/>
                      <a:gd name="connsiteX521" fmla="*/ 5106653 w 6733409"/>
                      <a:gd name="connsiteY521" fmla="*/ 4090259 h 4303307"/>
                      <a:gd name="connsiteX522" fmla="*/ 5109385 w 6733409"/>
                      <a:gd name="connsiteY522" fmla="*/ 4092991 h 4303307"/>
                      <a:gd name="connsiteX523" fmla="*/ 5109385 w 6733409"/>
                      <a:gd name="connsiteY523" fmla="*/ 4106647 h 4303307"/>
                      <a:gd name="connsiteX524" fmla="*/ 5102556 w 6733409"/>
                      <a:gd name="connsiteY524" fmla="*/ 4147619 h 4303307"/>
                      <a:gd name="connsiteX525" fmla="*/ 5102556 w 6733409"/>
                      <a:gd name="connsiteY525" fmla="*/ 4148984 h 4303307"/>
                      <a:gd name="connsiteX526" fmla="*/ 5121675 w 6733409"/>
                      <a:gd name="connsiteY526" fmla="*/ 4199515 h 4303307"/>
                      <a:gd name="connsiteX527" fmla="*/ 5136698 w 6733409"/>
                      <a:gd name="connsiteY527" fmla="*/ 4202246 h 4303307"/>
                      <a:gd name="connsiteX528" fmla="*/ 5252782 w 6733409"/>
                      <a:gd name="connsiteY528" fmla="*/ 4113476 h 4303307"/>
                      <a:gd name="connsiteX529" fmla="*/ 5274634 w 6733409"/>
                      <a:gd name="connsiteY529" fmla="*/ 4086162 h 4303307"/>
                      <a:gd name="connsiteX530" fmla="*/ 5273268 w 6733409"/>
                      <a:gd name="connsiteY530" fmla="*/ 4117573 h 4303307"/>
                      <a:gd name="connsiteX531" fmla="*/ 5293753 w 6733409"/>
                      <a:gd name="connsiteY531" fmla="*/ 4188589 h 4303307"/>
                      <a:gd name="connsiteX532" fmla="*/ 5299216 w 6733409"/>
                      <a:gd name="connsiteY532" fmla="*/ 4192686 h 4303307"/>
                      <a:gd name="connsiteX533" fmla="*/ 5296484 w 6733409"/>
                      <a:gd name="connsiteY533" fmla="*/ 4198149 h 4303307"/>
                      <a:gd name="connsiteX534" fmla="*/ 5291021 w 6733409"/>
                      <a:gd name="connsiteY534" fmla="*/ 4241852 h 4303307"/>
                      <a:gd name="connsiteX535" fmla="*/ 5397547 w 6733409"/>
                      <a:gd name="connsiteY535" fmla="*/ 4226829 h 4303307"/>
                      <a:gd name="connsiteX536" fmla="*/ 5400277 w 6733409"/>
                      <a:gd name="connsiteY536" fmla="*/ 4225463 h 4303307"/>
                      <a:gd name="connsiteX537" fmla="*/ 5411203 w 6733409"/>
                      <a:gd name="connsiteY537" fmla="*/ 4214537 h 4303307"/>
                      <a:gd name="connsiteX538" fmla="*/ 5433054 w 6733409"/>
                      <a:gd name="connsiteY538" fmla="*/ 4195418 h 4303307"/>
                      <a:gd name="connsiteX539" fmla="*/ 5446711 w 6733409"/>
                      <a:gd name="connsiteY539" fmla="*/ 4189955 h 4303307"/>
                      <a:gd name="connsiteX540" fmla="*/ 5463099 w 6733409"/>
                      <a:gd name="connsiteY540" fmla="*/ 4200881 h 4303307"/>
                      <a:gd name="connsiteX541" fmla="*/ 5545041 w 6733409"/>
                      <a:gd name="connsiteY541" fmla="*/ 4280091 h 4303307"/>
                      <a:gd name="connsiteX542" fmla="*/ 5584646 w 6733409"/>
                      <a:gd name="connsiteY542" fmla="*/ 4284188 h 4303307"/>
                      <a:gd name="connsiteX543" fmla="*/ 5580549 w 6733409"/>
                      <a:gd name="connsiteY543" fmla="*/ 4240486 h 4303307"/>
                      <a:gd name="connsiteX544" fmla="*/ 5583280 w 6733409"/>
                      <a:gd name="connsiteY544" fmla="*/ 4228195 h 4303307"/>
                      <a:gd name="connsiteX545" fmla="*/ 5610595 w 6733409"/>
                      <a:gd name="connsiteY545" fmla="*/ 4228195 h 4303307"/>
                      <a:gd name="connsiteX546" fmla="*/ 5722582 w 6733409"/>
                      <a:gd name="connsiteY546" fmla="*/ 4280091 h 4303307"/>
                      <a:gd name="connsiteX547" fmla="*/ 5756724 w 6733409"/>
                      <a:gd name="connsiteY547" fmla="*/ 4248680 h 4303307"/>
                      <a:gd name="connsiteX548" fmla="*/ 5734873 w 6733409"/>
                      <a:gd name="connsiteY548" fmla="*/ 4146253 h 4303307"/>
                      <a:gd name="connsiteX549" fmla="*/ 5721216 w 6733409"/>
                      <a:gd name="connsiteY549" fmla="*/ 4110745 h 4303307"/>
                      <a:gd name="connsiteX550" fmla="*/ 5723948 w 6733409"/>
                      <a:gd name="connsiteY550" fmla="*/ 4099819 h 4303307"/>
                      <a:gd name="connsiteX551" fmla="*/ 5748530 w 6733409"/>
                      <a:gd name="connsiteY551" fmla="*/ 4097087 h 4303307"/>
                      <a:gd name="connsiteX552" fmla="*/ 5920607 w 6733409"/>
                      <a:gd name="connsiteY552" fmla="*/ 4116208 h 4303307"/>
                      <a:gd name="connsiteX553" fmla="*/ 5965676 w 6733409"/>
                      <a:gd name="connsiteY553" fmla="*/ 4084796 h 4303307"/>
                      <a:gd name="connsiteX554" fmla="*/ 5921973 w 6733409"/>
                      <a:gd name="connsiteY554" fmla="*/ 4024706 h 4303307"/>
                      <a:gd name="connsiteX555" fmla="*/ 5917876 w 6733409"/>
                      <a:gd name="connsiteY555" fmla="*/ 4011049 h 4303307"/>
                      <a:gd name="connsiteX556" fmla="*/ 5934264 w 6733409"/>
                      <a:gd name="connsiteY556" fmla="*/ 4002855 h 4303307"/>
                      <a:gd name="connsiteX557" fmla="*/ 5936996 w 6733409"/>
                      <a:gd name="connsiteY557" fmla="*/ 4002855 h 4303307"/>
                      <a:gd name="connsiteX558" fmla="*/ 5941093 w 6733409"/>
                      <a:gd name="connsiteY558" fmla="*/ 4004220 h 4303307"/>
                      <a:gd name="connsiteX559" fmla="*/ 6009378 w 6733409"/>
                      <a:gd name="connsiteY559" fmla="*/ 4006952 h 4303307"/>
                      <a:gd name="connsiteX560" fmla="*/ 6014841 w 6733409"/>
                      <a:gd name="connsiteY560" fmla="*/ 4001489 h 4303307"/>
                      <a:gd name="connsiteX561" fmla="*/ 5972504 w 6733409"/>
                      <a:gd name="connsiteY561" fmla="*/ 3968712 h 4303307"/>
                      <a:gd name="connsiteX562" fmla="*/ 5964310 w 6733409"/>
                      <a:gd name="connsiteY562" fmla="*/ 3955055 h 4303307"/>
                      <a:gd name="connsiteX563" fmla="*/ 5982064 w 6733409"/>
                      <a:gd name="connsiteY563" fmla="*/ 3944130 h 4303307"/>
                      <a:gd name="connsiteX564" fmla="*/ 6132291 w 6733409"/>
                      <a:gd name="connsiteY564" fmla="*/ 3905890 h 4303307"/>
                      <a:gd name="connsiteX565" fmla="*/ 6163701 w 6733409"/>
                      <a:gd name="connsiteY565" fmla="*/ 3869016 h 4303307"/>
                      <a:gd name="connsiteX566" fmla="*/ 6098148 w 6733409"/>
                      <a:gd name="connsiteY566" fmla="*/ 3830777 h 4303307"/>
                      <a:gd name="connsiteX567" fmla="*/ 6087222 w 6733409"/>
                      <a:gd name="connsiteY567" fmla="*/ 3817120 h 4303307"/>
                      <a:gd name="connsiteX568" fmla="*/ 6100879 w 6733409"/>
                      <a:gd name="connsiteY568" fmla="*/ 3806195 h 4303307"/>
                      <a:gd name="connsiteX569" fmla="*/ 6256568 w 6733409"/>
                      <a:gd name="connsiteY569" fmla="*/ 3747470 h 4303307"/>
                      <a:gd name="connsiteX570" fmla="*/ 6311196 w 6733409"/>
                      <a:gd name="connsiteY570" fmla="*/ 3705133 h 4303307"/>
                      <a:gd name="connsiteX571" fmla="*/ 6312562 w 6733409"/>
                      <a:gd name="connsiteY571" fmla="*/ 3696939 h 4303307"/>
                      <a:gd name="connsiteX572" fmla="*/ 6267494 w 6733409"/>
                      <a:gd name="connsiteY572" fmla="*/ 3686013 h 4303307"/>
                      <a:gd name="connsiteX573" fmla="*/ 6252471 w 6733409"/>
                      <a:gd name="connsiteY573" fmla="*/ 3670990 h 4303307"/>
                      <a:gd name="connsiteX574" fmla="*/ 6268860 w 6733409"/>
                      <a:gd name="connsiteY574" fmla="*/ 3658699 h 4303307"/>
                      <a:gd name="connsiteX575" fmla="*/ 6271591 w 6733409"/>
                      <a:gd name="connsiteY575" fmla="*/ 3658699 h 4303307"/>
                      <a:gd name="connsiteX576" fmla="*/ 6335779 w 6733409"/>
                      <a:gd name="connsiteY576" fmla="*/ 3636848 h 4303307"/>
                      <a:gd name="connsiteX577" fmla="*/ 6327585 w 6733409"/>
                      <a:gd name="connsiteY577" fmla="*/ 3590414 h 4303307"/>
                      <a:gd name="connsiteX578" fmla="*/ 6326219 w 6733409"/>
                      <a:gd name="connsiteY578" fmla="*/ 3576758 h 4303307"/>
                      <a:gd name="connsiteX579" fmla="*/ 6354899 w 6733409"/>
                      <a:gd name="connsiteY579" fmla="*/ 3574026 h 4303307"/>
                      <a:gd name="connsiteX580" fmla="*/ 6357631 w 6733409"/>
                      <a:gd name="connsiteY580" fmla="*/ 3576758 h 4303307"/>
                      <a:gd name="connsiteX581" fmla="*/ 6394504 w 6733409"/>
                      <a:gd name="connsiteY581" fmla="*/ 3605437 h 4303307"/>
                      <a:gd name="connsiteX582" fmla="*/ 6399967 w 6733409"/>
                      <a:gd name="connsiteY582" fmla="*/ 3568563 h 4303307"/>
                      <a:gd name="connsiteX583" fmla="*/ 6399967 w 6733409"/>
                      <a:gd name="connsiteY583" fmla="*/ 3561735 h 4303307"/>
                      <a:gd name="connsiteX584" fmla="*/ 6395870 w 6733409"/>
                      <a:gd name="connsiteY584" fmla="*/ 3519398 h 4303307"/>
                      <a:gd name="connsiteX585" fmla="*/ 6391773 w 6733409"/>
                      <a:gd name="connsiteY585" fmla="*/ 3456576 h 4303307"/>
                      <a:gd name="connsiteX586" fmla="*/ 6419087 w 6733409"/>
                      <a:gd name="connsiteY586" fmla="*/ 3447016 h 4303307"/>
                      <a:gd name="connsiteX587" fmla="*/ 6442303 w 6733409"/>
                      <a:gd name="connsiteY587" fmla="*/ 3460673 h 4303307"/>
                      <a:gd name="connsiteX588" fmla="*/ 6487371 w 6733409"/>
                      <a:gd name="connsiteY588" fmla="*/ 3483890 h 4303307"/>
                      <a:gd name="connsiteX589" fmla="*/ 6517417 w 6733409"/>
                      <a:gd name="connsiteY589" fmla="*/ 3481159 h 4303307"/>
                      <a:gd name="connsiteX590" fmla="*/ 6522880 w 6733409"/>
                      <a:gd name="connsiteY590" fmla="*/ 3452479 h 4303307"/>
                      <a:gd name="connsiteX591" fmla="*/ 6442303 w 6733409"/>
                      <a:gd name="connsiteY591" fmla="*/ 3365075 h 4303307"/>
                      <a:gd name="connsiteX592" fmla="*/ 6436840 w 6733409"/>
                      <a:gd name="connsiteY592" fmla="*/ 3350052 h 4303307"/>
                      <a:gd name="connsiteX593" fmla="*/ 6462789 w 6733409"/>
                      <a:gd name="connsiteY593" fmla="*/ 3343224 h 4303307"/>
                      <a:gd name="connsiteX594" fmla="*/ 6505125 w 6733409"/>
                      <a:gd name="connsiteY594" fmla="*/ 3354149 h 4303307"/>
                      <a:gd name="connsiteX595" fmla="*/ 6529708 w 6733409"/>
                      <a:gd name="connsiteY595" fmla="*/ 3348686 h 4303307"/>
                      <a:gd name="connsiteX596" fmla="*/ 6535170 w 6733409"/>
                      <a:gd name="connsiteY596" fmla="*/ 3304984 h 4303307"/>
                      <a:gd name="connsiteX597" fmla="*/ 6453229 w 6733409"/>
                      <a:gd name="connsiteY597" fmla="*/ 3244894 h 4303307"/>
                      <a:gd name="connsiteX598" fmla="*/ 6345339 w 6733409"/>
                      <a:gd name="connsiteY598" fmla="*/ 3201191 h 4303307"/>
                      <a:gd name="connsiteX599" fmla="*/ 6262031 w 6733409"/>
                      <a:gd name="connsiteY599" fmla="*/ 3168414 h 4303307"/>
                      <a:gd name="connsiteX600" fmla="*/ 6259300 w 6733409"/>
                      <a:gd name="connsiteY600" fmla="*/ 3167049 h 4303307"/>
                      <a:gd name="connsiteX601" fmla="*/ 6257934 w 6733409"/>
                      <a:gd name="connsiteY601" fmla="*/ 3164317 h 4303307"/>
                      <a:gd name="connsiteX602" fmla="*/ 6249741 w 6733409"/>
                      <a:gd name="connsiteY602" fmla="*/ 3152026 h 4303307"/>
                      <a:gd name="connsiteX603" fmla="*/ 6242912 w 6733409"/>
                      <a:gd name="connsiteY603" fmla="*/ 3141101 h 4303307"/>
                      <a:gd name="connsiteX604" fmla="*/ 6262031 w 6733409"/>
                      <a:gd name="connsiteY604" fmla="*/ 3139735 h 4303307"/>
                      <a:gd name="connsiteX605" fmla="*/ 6267494 w 6733409"/>
                      <a:gd name="connsiteY605" fmla="*/ 3141101 h 4303307"/>
                      <a:gd name="connsiteX606" fmla="*/ 6350802 w 6733409"/>
                      <a:gd name="connsiteY606" fmla="*/ 3146563 h 4303307"/>
                      <a:gd name="connsiteX607" fmla="*/ 6397236 w 6733409"/>
                      <a:gd name="connsiteY607" fmla="*/ 3124712 h 4303307"/>
                      <a:gd name="connsiteX608" fmla="*/ 6390407 w 6733409"/>
                      <a:gd name="connsiteY608" fmla="*/ 3104227 h 4303307"/>
                      <a:gd name="connsiteX609" fmla="*/ 6341242 w 6733409"/>
                      <a:gd name="connsiteY609" fmla="*/ 3081010 h 4303307"/>
                      <a:gd name="connsiteX610" fmla="*/ 6318025 w 6733409"/>
                      <a:gd name="connsiteY610" fmla="*/ 3075547 h 4303307"/>
                      <a:gd name="connsiteX611" fmla="*/ 6339876 w 6733409"/>
                      <a:gd name="connsiteY611" fmla="*/ 3067353 h 4303307"/>
                      <a:gd name="connsiteX612" fmla="*/ 6356265 w 6733409"/>
                      <a:gd name="connsiteY612" fmla="*/ 3057793 h 4303307"/>
                      <a:gd name="connsiteX613" fmla="*/ 6337145 w 6733409"/>
                      <a:gd name="connsiteY613" fmla="*/ 2969023 h 4303307"/>
                      <a:gd name="connsiteX614" fmla="*/ 6333048 w 6733409"/>
                      <a:gd name="connsiteY614" fmla="*/ 2964926 h 4303307"/>
                      <a:gd name="connsiteX615" fmla="*/ 6337145 w 6733409"/>
                      <a:gd name="connsiteY615" fmla="*/ 2960829 h 4303307"/>
                      <a:gd name="connsiteX616" fmla="*/ 6380847 w 6733409"/>
                      <a:gd name="connsiteY616" fmla="*/ 2896641 h 4303307"/>
                      <a:gd name="connsiteX617" fmla="*/ 6379481 w 6733409"/>
                      <a:gd name="connsiteY617" fmla="*/ 2869327 h 4303307"/>
                      <a:gd name="connsiteX618" fmla="*/ 6375384 w 6733409"/>
                      <a:gd name="connsiteY618" fmla="*/ 2862499 h 4303307"/>
                      <a:gd name="connsiteX619" fmla="*/ 6391773 w 6733409"/>
                      <a:gd name="connsiteY619" fmla="*/ 2855670 h 4303307"/>
                      <a:gd name="connsiteX620" fmla="*/ 6398601 w 6733409"/>
                      <a:gd name="connsiteY620" fmla="*/ 2858402 h 4303307"/>
                      <a:gd name="connsiteX621" fmla="*/ 6507857 w 6733409"/>
                      <a:gd name="connsiteY621" fmla="*/ 2869327 h 4303307"/>
                      <a:gd name="connsiteX622" fmla="*/ 6498297 w 6733409"/>
                      <a:gd name="connsiteY622" fmla="*/ 2743683 h 4303307"/>
                      <a:gd name="connsiteX623" fmla="*/ 6496931 w 6733409"/>
                      <a:gd name="connsiteY623" fmla="*/ 2739586 h 4303307"/>
                      <a:gd name="connsiteX624" fmla="*/ 6477811 w 6733409"/>
                      <a:gd name="connsiteY624" fmla="*/ 2723198 h 4303307"/>
                      <a:gd name="connsiteX625" fmla="*/ 6445035 w 6733409"/>
                      <a:gd name="connsiteY625" fmla="*/ 2691787 h 4303307"/>
                      <a:gd name="connsiteX626" fmla="*/ 6442303 w 6733409"/>
                      <a:gd name="connsiteY626" fmla="*/ 2674033 h 4303307"/>
                      <a:gd name="connsiteX627" fmla="*/ 6460058 w 6733409"/>
                      <a:gd name="connsiteY627" fmla="*/ 2665839 h 4303307"/>
                      <a:gd name="connsiteX628" fmla="*/ 6470983 w 6733409"/>
                      <a:gd name="connsiteY628" fmla="*/ 2665839 h 4303307"/>
                      <a:gd name="connsiteX629" fmla="*/ 6656717 w 6733409"/>
                      <a:gd name="connsiteY629" fmla="*/ 2594822 h 4303307"/>
                      <a:gd name="connsiteX630" fmla="*/ 6679935 w 6733409"/>
                      <a:gd name="connsiteY630" fmla="*/ 2545657 h 4303307"/>
                      <a:gd name="connsiteX631" fmla="*/ 6630770 w 6733409"/>
                      <a:gd name="connsiteY631" fmla="*/ 2529269 h 4303307"/>
                      <a:gd name="connsiteX632" fmla="*/ 6582970 w 6733409"/>
                      <a:gd name="connsiteY632" fmla="*/ 2532000 h 4303307"/>
                      <a:gd name="connsiteX633" fmla="*/ 6578873 w 6733409"/>
                      <a:gd name="connsiteY633" fmla="*/ 2532000 h 4303307"/>
                      <a:gd name="connsiteX634" fmla="*/ 6557022 w 6733409"/>
                      <a:gd name="connsiteY634" fmla="*/ 2518343 h 4303307"/>
                      <a:gd name="connsiteX635" fmla="*/ 6567948 w 6733409"/>
                      <a:gd name="connsiteY635" fmla="*/ 2501955 h 4303307"/>
                      <a:gd name="connsiteX636" fmla="*/ 6716808 w 6733409"/>
                      <a:gd name="connsiteY636" fmla="*/ 2373579 h 4303307"/>
                      <a:gd name="connsiteX637" fmla="*/ 6656717 w 6733409"/>
                      <a:gd name="connsiteY637" fmla="*/ 2331243 h 4303307"/>
                      <a:gd name="connsiteX638" fmla="*/ 6540633 w 6733409"/>
                      <a:gd name="connsiteY638" fmla="*/ 2320317 h 4303307"/>
                      <a:gd name="connsiteX639" fmla="*/ 6434109 w 6733409"/>
                      <a:gd name="connsiteY639" fmla="*/ 2324415 h 4303307"/>
                      <a:gd name="connsiteX640" fmla="*/ 6356265 w 6733409"/>
                      <a:gd name="connsiteY640" fmla="*/ 2328511 h 4303307"/>
                      <a:gd name="connsiteX641" fmla="*/ 6356265 w 6733409"/>
                      <a:gd name="connsiteY641" fmla="*/ 2328511 h 4303307"/>
                      <a:gd name="connsiteX642" fmla="*/ 6335779 w 6733409"/>
                      <a:gd name="connsiteY642" fmla="*/ 2318952 h 4303307"/>
                      <a:gd name="connsiteX643" fmla="*/ 6341242 w 6733409"/>
                      <a:gd name="connsiteY643" fmla="*/ 2301198 h 4303307"/>
                      <a:gd name="connsiteX644" fmla="*/ 6438206 w 6733409"/>
                      <a:gd name="connsiteY644" fmla="*/ 2104537 h 4303307"/>
                      <a:gd name="connsiteX645" fmla="*/ 6382213 w 6733409"/>
                      <a:gd name="connsiteY645" fmla="*/ 2038984 h 4303307"/>
                      <a:gd name="connsiteX646" fmla="*/ 6352168 w 6733409"/>
                      <a:gd name="connsiteY646" fmla="*/ 2034887 h 4303307"/>
                      <a:gd name="connsiteX647" fmla="*/ 6237449 w 6733409"/>
                      <a:gd name="connsiteY647" fmla="*/ 2070395 h 4303307"/>
                      <a:gd name="connsiteX648" fmla="*/ 6208769 w 6733409"/>
                      <a:gd name="connsiteY648" fmla="*/ 2063566 h 4303307"/>
                      <a:gd name="connsiteX649" fmla="*/ 6208769 w 6733409"/>
                      <a:gd name="connsiteY649" fmla="*/ 2047178 h 4303307"/>
                      <a:gd name="connsiteX650" fmla="*/ 6237449 w 6733409"/>
                      <a:gd name="connsiteY650" fmla="*/ 1965236 h 4303307"/>
                      <a:gd name="connsiteX651" fmla="*/ 6219695 w 6733409"/>
                      <a:gd name="connsiteY651" fmla="*/ 1954311 h 4303307"/>
                      <a:gd name="connsiteX652" fmla="*/ 6136388 w 6733409"/>
                      <a:gd name="connsiteY652" fmla="*/ 1995282 h 4303307"/>
                      <a:gd name="connsiteX653" fmla="*/ 6106342 w 6733409"/>
                      <a:gd name="connsiteY653" fmla="*/ 1993916 h 4303307"/>
                      <a:gd name="connsiteX654" fmla="*/ 6100879 w 6733409"/>
                      <a:gd name="connsiteY654" fmla="*/ 1980259 h 4303307"/>
                      <a:gd name="connsiteX655" fmla="*/ 6066737 w 6733409"/>
                      <a:gd name="connsiteY655" fmla="*/ 1791793 h 4303307"/>
                      <a:gd name="connsiteX656" fmla="*/ 5994355 w 6733409"/>
                      <a:gd name="connsiteY656" fmla="*/ 1741262 h 4303307"/>
                      <a:gd name="connsiteX657" fmla="*/ 5889197 w 6733409"/>
                      <a:gd name="connsiteY657" fmla="*/ 1806816 h 4303307"/>
                      <a:gd name="connsiteX658" fmla="*/ 5856419 w 6733409"/>
                      <a:gd name="connsiteY658" fmla="*/ 1809547 h 4303307"/>
                      <a:gd name="connsiteX659" fmla="*/ 5850958 w 6733409"/>
                      <a:gd name="connsiteY659" fmla="*/ 1798622 h 4303307"/>
                      <a:gd name="connsiteX660" fmla="*/ 5830472 w 6733409"/>
                      <a:gd name="connsiteY660" fmla="*/ 1698926 h 4303307"/>
                      <a:gd name="connsiteX661" fmla="*/ 5830472 w 6733409"/>
                      <a:gd name="connsiteY661" fmla="*/ 1696194 h 4303307"/>
                      <a:gd name="connsiteX662" fmla="*/ 5826375 w 6733409"/>
                      <a:gd name="connsiteY662" fmla="*/ 1656589 h 4303307"/>
                      <a:gd name="connsiteX663" fmla="*/ 5822277 w 6733409"/>
                      <a:gd name="connsiteY663" fmla="*/ 1595133 h 4303307"/>
                      <a:gd name="connsiteX664" fmla="*/ 5849592 w 6733409"/>
                      <a:gd name="connsiteY664" fmla="*/ 1585573 h 4303307"/>
                      <a:gd name="connsiteX665" fmla="*/ 5872808 w 6733409"/>
                      <a:gd name="connsiteY665" fmla="*/ 1597864 h 4303307"/>
                      <a:gd name="connsiteX666" fmla="*/ 5917876 w 6733409"/>
                      <a:gd name="connsiteY666" fmla="*/ 1621081 h 4303307"/>
                      <a:gd name="connsiteX667" fmla="*/ 5947922 w 6733409"/>
                      <a:gd name="connsiteY667" fmla="*/ 1618350 h 4303307"/>
                      <a:gd name="connsiteX668" fmla="*/ 5953385 w 6733409"/>
                      <a:gd name="connsiteY668" fmla="*/ 1589670 h 4303307"/>
                      <a:gd name="connsiteX669" fmla="*/ 5872808 w 6733409"/>
                      <a:gd name="connsiteY669" fmla="*/ 1502266 h 4303307"/>
                      <a:gd name="connsiteX670" fmla="*/ 5867345 w 6733409"/>
                      <a:gd name="connsiteY670" fmla="*/ 1487243 h 4303307"/>
                      <a:gd name="connsiteX671" fmla="*/ 5893294 w 6733409"/>
                      <a:gd name="connsiteY671" fmla="*/ 1480414 h 4303307"/>
                      <a:gd name="connsiteX672" fmla="*/ 5935630 w 6733409"/>
                      <a:gd name="connsiteY672" fmla="*/ 1491340 h 4303307"/>
                      <a:gd name="connsiteX673" fmla="*/ 5960213 w 6733409"/>
                      <a:gd name="connsiteY673" fmla="*/ 1485877 h 4303307"/>
                      <a:gd name="connsiteX674" fmla="*/ 5965676 w 6733409"/>
                      <a:gd name="connsiteY674" fmla="*/ 1442175 h 4303307"/>
                      <a:gd name="connsiteX675" fmla="*/ 5883734 w 6733409"/>
                      <a:gd name="connsiteY675" fmla="*/ 1382084 h 4303307"/>
                      <a:gd name="connsiteX676" fmla="*/ 5775844 w 6733409"/>
                      <a:gd name="connsiteY676" fmla="*/ 1338382 h 4303307"/>
                      <a:gd name="connsiteX677" fmla="*/ 5680246 w 6733409"/>
                      <a:gd name="connsiteY677" fmla="*/ 1301508 h 4303307"/>
                      <a:gd name="connsiteX678" fmla="*/ 5673417 w 6733409"/>
                      <a:gd name="connsiteY678" fmla="*/ 1287851 h 4303307"/>
                      <a:gd name="connsiteX679" fmla="*/ 5696633 w 6733409"/>
                      <a:gd name="connsiteY679" fmla="*/ 1279657 h 4303307"/>
                      <a:gd name="connsiteX680" fmla="*/ 5779941 w 6733409"/>
                      <a:gd name="connsiteY680" fmla="*/ 1285120 h 4303307"/>
                      <a:gd name="connsiteX681" fmla="*/ 5825009 w 6733409"/>
                      <a:gd name="connsiteY681" fmla="*/ 1263269 h 4303307"/>
                      <a:gd name="connsiteX682" fmla="*/ 5818180 w 6733409"/>
                      <a:gd name="connsiteY682" fmla="*/ 1242783 h 4303307"/>
                      <a:gd name="connsiteX683" fmla="*/ 5719850 w 6733409"/>
                      <a:gd name="connsiteY683" fmla="*/ 1210007 h 4303307"/>
                      <a:gd name="connsiteX684" fmla="*/ 5669320 w 6733409"/>
                      <a:gd name="connsiteY684" fmla="*/ 1199081 h 4303307"/>
                      <a:gd name="connsiteX685" fmla="*/ 5658394 w 6733409"/>
                      <a:gd name="connsiteY685" fmla="*/ 1189521 h 4303307"/>
                      <a:gd name="connsiteX686" fmla="*/ 5663857 w 6733409"/>
                      <a:gd name="connsiteY686" fmla="*/ 1177230 h 4303307"/>
                      <a:gd name="connsiteX687" fmla="*/ 5808620 w 6733409"/>
                      <a:gd name="connsiteY687" fmla="*/ 1033832 h 4303307"/>
                      <a:gd name="connsiteX688" fmla="*/ 5797694 w 6733409"/>
                      <a:gd name="connsiteY688" fmla="*/ 995592 h 4303307"/>
                      <a:gd name="connsiteX689" fmla="*/ 5744432 w 6733409"/>
                      <a:gd name="connsiteY689" fmla="*/ 1005152 h 4303307"/>
                      <a:gd name="connsiteX690" fmla="*/ 5700730 w 6733409"/>
                      <a:gd name="connsiteY690" fmla="*/ 1033832 h 4303307"/>
                      <a:gd name="connsiteX691" fmla="*/ 5651565 w 6733409"/>
                      <a:gd name="connsiteY691" fmla="*/ 1066609 h 4303307"/>
                      <a:gd name="connsiteX692" fmla="*/ 5626982 w 6733409"/>
                      <a:gd name="connsiteY692" fmla="*/ 1063877 h 4303307"/>
                      <a:gd name="connsiteX693" fmla="*/ 5624252 w 6733409"/>
                      <a:gd name="connsiteY693" fmla="*/ 1051586 h 4303307"/>
                      <a:gd name="connsiteX694" fmla="*/ 5635177 w 6733409"/>
                      <a:gd name="connsiteY694" fmla="*/ 1024272 h 4303307"/>
                      <a:gd name="connsiteX695" fmla="*/ 5662491 w 6733409"/>
                      <a:gd name="connsiteY695" fmla="*/ 940964 h 4303307"/>
                      <a:gd name="connsiteX696" fmla="*/ 5650200 w 6733409"/>
                      <a:gd name="connsiteY696" fmla="*/ 890434 h 4303307"/>
                      <a:gd name="connsiteX697" fmla="*/ 5639274 w 6733409"/>
                      <a:gd name="connsiteY697" fmla="*/ 889068 h 4303307"/>
                      <a:gd name="connsiteX698" fmla="*/ 5590109 w 6733409"/>
                      <a:gd name="connsiteY698" fmla="*/ 917748 h 4303307"/>
                      <a:gd name="connsiteX699" fmla="*/ 5568259 w 6733409"/>
                      <a:gd name="connsiteY699" fmla="*/ 934136 h 4303307"/>
                      <a:gd name="connsiteX700" fmla="*/ 5545041 w 6733409"/>
                      <a:gd name="connsiteY700" fmla="*/ 932770 h 4303307"/>
                      <a:gd name="connsiteX701" fmla="*/ 5539578 w 6733409"/>
                      <a:gd name="connsiteY701" fmla="*/ 923210 h 4303307"/>
                      <a:gd name="connsiteX702" fmla="*/ 5542310 w 6733409"/>
                      <a:gd name="connsiteY702" fmla="*/ 897262 h 4303307"/>
                      <a:gd name="connsiteX703" fmla="*/ 5527287 w 6733409"/>
                      <a:gd name="connsiteY703" fmla="*/ 824880 h 4303307"/>
                      <a:gd name="connsiteX704" fmla="*/ 5479488 w 6733409"/>
                      <a:gd name="connsiteY704" fmla="*/ 940964 h 4303307"/>
                      <a:gd name="connsiteX705" fmla="*/ 5475391 w 6733409"/>
                      <a:gd name="connsiteY705" fmla="*/ 977838 h 4303307"/>
                      <a:gd name="connsiteX706" fmla="*/ 5457636 w 6733409"/>
                      <a:gd name="connsiteY706" fmla="*/ 942330 h 4303307"/>
                      <a:gd name="connsiteX707" fmla="*/ 5428957 w 6733409"/>
                      <a:gd name="connsiteY707" fmla="*/ 895896 h 4303307"/>
                      <a:gd name="connsiteX708" fmla="*/ 5427591 w 6733409"/>
                      <a:gd name="connsiteY708" fmla="*/ 915016 h 4303307"/>
                      <a:gd name="connsiteX709" fmla="*/ 5422128 w 6733409"/>
                      <a:gd name="connsiteY709" fmla="*/ 962816 h 4303307"/>
                      <a:gd name="connsiteX710" fmla="*/ 5407106 w 6733409"/>
                      <a:gd name="connsiteY710" fmla="*/ 972376 h 4303307"/>
                      <a:gd name="connsiteX711" fmla="*/ 5389352 w 6733409"/>
                      <a:gd name="connsiteY711" fmla="*/ 962816 h 4303307"/>
                      <a:gd name="connsiteX712" fmla="*/ 5383889 w 6733409"/>
                      <a:gd name="connsiteY712" fmla="*/ 947793 h 4303307"/>
                      <a:gd name="connsiteX713" fmla="*/ 5348381 w 6733409"/>
                      <a:gd name="connsiteY713" fmla="*/ 886337 h 4303307"/>
                      <a:gd name="connsiteX714" fmla="*/ 5334724 w 6733409"/>
                      <a:gd name="connsiteY714" fmla="*/ 930039 h 4303307"/>
                      <a:gd name="connsiteX715" fmla="*/ 5323799 w 6733409"/>
                      <a:gd name="connsiteY715" fmla="*/ 965547 h 4303307"/>
                      <a:gd name="connsiteX716" fmla="*/ 5307410 w 6733409"/>
                      <a:gd name="connsiteY716" fmla="*/ 975107 h 4303307"/>
                      <a:gd name="connsiteX717" fmla="*/ 5291021 w 6733409"/>
                      <a:gd name="connsiteY717" fmla="*/ 966913 h 4303307"/>
                      <a:gd name="connsiteX718" fmla="*/ 5277365 w 6733409"/>
                      <a:gd name="connsiteY718" fmla="*/ 935502 h 4303307"/>
                      <a:gd name="connsiteX719" fmla="*/ 5209080 w 6733409"/>
                      <a:gd name="connsiteY719" fmla="*/ 891799 h 4303307"/>
                      <a:gd name="connsiteX720" fmla="*/ 5191326 w 6733409"/>
                      <a:gd name="connsiteY720" fmla="*/ 895896 h 4303307"/>
                      <a:gd name="connsiteX721" fmla="*/ 5195423 w 6733409"/>
                      <a:gd name="connsiteY721" fmla="*/ 882240 h 4303307"/>
                      <a:gd name="connsiteX722" fmla="*/ 5199520 w 6733409"/>
                      <a:gd name="connsiteY722" fmla="*/ 815320 h 4303307"/>
                      <a:gd name="connsiteX723" fmla="*/ 5106653 w 6733409"/>
                      <a:gd name="connsiteY723" fmla="*/ 887702 h 4303307"/>
                      <a:gd name="connsiteX724" fmla="*/ 5090265 w 6733409"/>
                      <a:gd name="connsiteY724" fmla="*/ 902725 h 4303307"/>
                      <a:gd name="connsiteX725" fmla="*/ 5037002 w 6733409"/>
                      <a:gd name="connsiteY725" fmla="*/ 953256 h 4303307"/>
                      <a:gd name="connsiteX726" fmla="*/ 5072510 w 6733409"/>
                      <a:gd name="connsiteY726" fmla="*/ 894531 h 4303307"/>
                      <a:gd name="connsiteX727" fmla="*/ 5110750 w 6733409"/>
                      <a:gd name="connsiteY727" fmla="*/ 766155 h 4303307"/>
                      <a:gd name="connsiteX728" fmla="*/ 5091630 w 6733409"/>
                      <a:gd name="connsiteY728" fmla="*/ 753864 h 4303307"/>
                      <a:gd name="connsiteX729" fmla="*/ 5015151 w 6733409"/>
                      <a:gd name="connsiteY729" fmla="*/ 782544 h 4303307"/>
                      <a:gd name="connsiteX730" fmla="*/ 5005591 w 6733409"/>
                      <a:gd name="connsiteY730" fmla="*/ 793469 h 4303307"/>
                      <a:gd name="connsiteX731" fmla="*/ 4996032 w 6733409"/>
                      <a:gd name="connsiteY731" fmla="*/ 782544 h 4303307"/>
                      <a:gd name="connsiteX732" fmla="*/ 4982375 w 6733409"/>
                      <a:gd name="connsiteY732" fmla="*/ 767521 h 4303307"/>
                      <a:gd name="connsiteX733" fmla="*/ 4843073 w 6733409"/>
                      <a:gd name="connsiteY733" fmla="*/ 682848 h 4303307"/>
                      <a:gd name="connsiteX734" fmla="*/ 4837610 w 6733409"/>
                      <a:gd name="connsiteY734" fmla="*/ 682848 h 4303307"/>
                      <a:gd name="connsiteX735" fmla="*/ 4818491 w 6733409"/>
                      <a:gd name="connsiteY735" fmla="*/ 692408 h 4303307"/>
                      <a:gd name="connsiteX736" fmla="*/ 4828051 w 6733409"/>
                      <a:gd name="connsiteY736" fmla="*/ 752498 h 4303307"/>
                      <a:gd name="connsiteX737" fmla="*/ 4849902 w 6733409"/>
                      <a:gd name="connsiteY737" fmla="*/ 794835 h 4303307"/>
                      <a:gd name="connsiteX738" fmla="*/ 4810297 w 6733409"/>
                      <a:gd name="connsiteY738" fmla="*/ 760693 h 4303307"/>
                      <a:gd name="connsiteX739" fmla="*/ 4728355 w 6733409"/>
                      <a:gd name="connsiteY739" fmla="*/ 696505 h 4303307"/>
                      <a:gd name="connsiteX740" fmla="*/ 4722892 w 6733409"/>
                      <a:gd name="connsiteY740" fmla="*/ 692408 h 4303307"/>
                      <a:gd name="connsiteX741" fmla="*/ 4639585 w 6733409"/>
                      <a:gd name="connsiteY741" fmla="*/ 659631 h 4303307"/>
                      <a:gd name="connsiteX742" fmla="*/ 4635488 w 6733409"/>
                      <a:gd name="connsiteY742" fmla="*/ 732013 h 4303307"/>
                      <a:gd name="connsiteX743" fmla="*/ 4640951 w 6733409"/>
                      <a:gd name="connsiteY743" fmla="*/ 748401 h 4303307"/>
                      <a:gd name="connsiteX744" fmla="*/ 4658704 w 6733409"/>
                      <a:gd name="connsiteY744" fmla="*/ 793469 h 4303307"/>
                      <a:gd name="connsiteX745" fmla="*/ 4676458 w 6733409"/>
                      <a:gd name="connsiteY745" fmla="*/ 826246 h 4303307"/>
                      <a:gd name="connsiteX746" fmla="*/ 4640951 w 6733409"/>
                      <a:gd name="connsiteY746" fmla="*/ 803029 h 4303307"/>
                      <a:gd name="connsiteX747" fmla="*/ 4550814 w 6733409"/>
                      <a:gd name="connsiteY747" fmla="*/ 757961 h 4303307"/>
                      <a:gd name="connsiteX748" fmla="*/ 4528964 w 6733409"/>
                      <a:gd name="connsiteY748" fmla="*/ 749767 h 4303307"/>
                      <a:gd name="connsiteX749" fmla="*/ 4452484 w 6733409"/>
                      <a:gd name="connsiteY749" fmla="*/ 725185 h 4303307"/>
                      <a:gd name="connsiteX750" fmla="*/ 4437461 w 6733409"/>
                      <a:gd name="connsiteY750" fmla="*/ 722453 h 4303307"/>
                      <a:gd name="connsiteX751" fmla="*/ 4447021 w 6733409"/>
                      <a:gd name="connsiteY751" fmla="*/ 712893 h 4303307"/>
                      <a:gd name="connsiteX752" fmla="*/ 4523501 w 6733409"/>
                      <a:gd name="connsiteY752" fmla="*/ 603638 h 4303307"/>
                      <a:gd name="connsiteX753" fmla="*/ 4503015 w 6733409"/>
                      <a:gd name="connsiteY753" fmla="*/ 538084 h 4303307"/>
                      <a:gd name="connsiteX754" fmla="*/ 4478433 w 6733409"/>
                      <a:gd name="connsiteY754" fmla="*/ 531256 h 4303307"/>
                      <a:gd name="connsiteX755" fmla="*/ 4411514 w 6733409"/>
                      <a:gd name="connsiteY755" fmla="*/ 553107 h 4303307"/>
                      <a:gd name="connsiteX756" fmla="*/ 4340497 w 6733409"/>
                      <a:gd name="connsiteY756" fmla="*/ 599540 h 4303307"/>
                      <a:gd name="connsiteX757" fmla="*/ 4264018 w 6733409"/>
                      <a:gd name="connsiteY757" fmla="*/ 650071 h 4303307"/>
                      <a:gd name="connsiteX758" fmla="*/ 4233973 w 6733409"/>
                      <a:gd name="connsiteY758" fmla="*/ 647340 h 4303307"/>
                      <a:gd name="connsiteX759" fmla="*/ 4229876 w 6733409"/>
                      <a:gd name="connsiteY759" fmla="*/ 632317 h 4303307"/>
                      <a:gd name="connsiteX760" fmla="*/ 4247630 w 6733409"/>
                      <a:gd name="connsiteY760" fmla="*/ 588615 h 4303307"/>
                      <a:gd name="connsiteX761" fmla="*/ 4291332 w 6733409"/>
                      <a:gd name="connsiteY761" fmla="*/ 457508 h 4303307"/>
                      <a:gd name="connsiteX762" fmla="*/ 4270847 w 6733409"/>
                      <a:gd name="connsiteY762" fmla="*/ 374201 h 4303307"/>
                      <a:gd name="connsiteX763" fmla="*/ 4247630 w 6733409"/>
                      <a:gd name="connsiteY763" fmla="*/ 371469 h 4303307"/>
                      <a:gd name="connsiteX764" fmla="*/ 4168420 w 6733409"/>
                      <a:gd name="connsiteY764" fmla="*/ 417903 h 4303307"/>
                      <a:gd name="connsiteX765" fmla="*/ 4134278 w 6733409"/>
                      <a:gd name="connsiteY765" fmla="*/ 442485 h 4303307"/>
                      <a:gd name="connsiteX766" fmla="*/ 4105597 w 6733409"/>
                      <a:gd name="connsiteY766" fmla="*/ 441120 h 4303307"/>
                      <a:gd name="connsiteX767" fmla="*/ 4098769 w 6733409"/>
                      <a:gd name="connsiteY767" fmla="*/ 428828 h 4303307"/>
                      <a:gd name="connsiteX768" fmla="*/ 4102866 w 6733409"/>
                      <a:gd name="connsiteY768" fmla="*/ 389223 h 4303307"/>
                      <a:gd name="connsiteX769" fmla="*/ 4070090 w 6733409"/>
                      <a:gd name="connsiteY769" fmla="*/ 267676 h 4303307"/>
                      <a:gd name="connsiteX770" fmla="*/ 3989513 w 6733409"/>
                      <a:gd name="connsiteY770" fmla="*/ 457508 h 4303307"/>
                      <a:gd name="connsiteX771" fmla="*/ 3985416 w 6733409"/>
                      <a:gd name="connsiteY771" fmla="*/ 494382 h 4303307"/>
                      <a:gd name="connsiteX772" fmla="*/ 3967663 w 6733409"/>
                      <a:gd name="connsiteY772" fmla="*/ 458874 h 4303307"/>
                      <a:gd name="connsiteX773" fmla="*/ 3917131 w 6733409"/>
                      <a:gd name="connsiteY773" fmla="*/ 379663 h 4303307"/>
                      <a:gd name="connsiteX774" fmla="*/ 3911669 w 6733409"/>
                      <a:gd name="connsiteY774" fmla="*/ 374201 h 4303307"/>
                      <a:gd name="connsiteX775" fmla="*/ 3908938 w 6733409"/>
                      <a:gd name="connsiteY775" fmla="*/ 417903 h 4303307"/>
                      <a:gd name="connsiteX776" fmla="*/ 3899378 w 6733409"/>
                      <a:gd name="connsiteY776" fmla="*/ 493016 h 4303307"/>
                      <a:gd name="connsiteX777" fmla="*/ 3880258 w 6733409"/>
                      <a:gd name="connsiteY777" fmla="*/ 503942 h 4303307"/>
                      <a:gd name="connsiteX778" fmla="*/ 3858406 w 6733409"/>
                      <a:gd name="connsiteY778" fmla="*/ 491651 h 4303307"/>
                      <a:gd name="connsiteX779" fmla="*/ 3850213 w 6733409"/>
                      <a:gd name="connsiteY779" fmla="*/ 468434 h 4303307"/>
                      <a:gd name="connsiteX780" fmla="*/ 3784659 w 6733409"/>
                      <a:gd name="connsiteY780" fmla="*/ 363275 h 4303307"/>
                      <a:gd name="connsiteX781" fmla="*/ 3758711 w 6733409"/>
                      <a:gd name="connsiteY781" fmla="*/ 441120 h 4303307"/>
                      <a:gd name="connsiteX782" fmla="*/ 3742322 w 6733409"/>
                      <a:gd name="connsiteY782" fmla="*/ 497113 h 4303307"/>
                      <a:gd name="connsiteX783" fmla="*/ 3719105 w 6733409"/>
                      <a:gd name="connsiteY783" fmla="*/ 517599 h 4303307"/>
                      <a:gd name="connsiteX784" fmla="*/ 3699986 w 6733409"/>
                      <a:gd name="connsiteY784" fmla="*/ 508039 h 4303307"/>
                      <a:gd name="connsiteX785" fmla="*/ 3679501 w 6733409"/>
                      <a:gd name="connsiteY785" fmla="*/ 458874 h 4303307"/>
                      <a:gd name="connsiteX786" fmla="*/ 3564782 w 6733409"/>
                      <a:gd name="connsiteY786" fmla="*/ 387858 h 4303307"/>
                      <a:gd name="connsiteX787" fmla="*/ 3545662 w 6733409"/>
                      <a:gd name="connsiteY787" fmla="*/ 391955 h 4303307"/>
                      <a:gd name="connsiteX788" fmla="*/ 3549759 w 6733409"/>
                      <a:gd name="connsiteY788" fmla="*/ 378298 h 4303307"/>
                      <a:gd name="connsiteX789" fmla="*/ 3556588 w 6733409"/>
                      <a:gd name="connsiteY789" fmla="*/ 270408 h 4303307"/>
                      <a:gd name="connsiteX790" fmla="*/ 3545662 w 6733409"/>
                      <a:gd name="connsiteY790" fmla="*/ 269042 h 4303307"/>
                      <a:gd name="connsiteX791" fmla="*/ 3400898 w 6733409"/>
                      <a:gd name="connsiteY791" fmla="*/ 383761 h 4303307"/>
                      <a:gd name="connsiteX792" fmla="*/ 3376316 w 6733409"/>
                      <a:gd name="connsiteY792" fmla="*/ 406977 h 4303307"/>
                      <a:gd name="connsiteX793" fmla="*/ 3323054 w 6733409"/>
                      <a:gd name="connsiteY793" fmla="*/ 457508 h 4303307"/>
                      <a:gd name="connsiteX794" fmla="*/ 3358562 w 6733409"/>
                      <a:gd name="connsiteY794" fmla="*/ 398783 h 4303307"/>
                      <a:gd name="connsiteX795" fmla="*/ 3418652 w 6733409"/>
                      <a:gd name="connsiteY795" fmla="*/ 191197 h 4303307"/>
                      <a:gd name="connsiteX796" fmla="*/ 3385876 w 6733409"/>
                      <a:gd name="connsiteY796" fmla="*/ 169346 h 4303307"/>
                      <a:gd name="connsiteX797" fmla="*/ 3256135 w 6733409"/>
                      <a:gd name="connsiteY797" fmla="*/ 215780 h 4303307"/>
                      <a:gd name="connsiteX798" fmla="*/ 3246575 w 6733409"/>
                      <a:gd name="connsiteY798" fmla="*/ 226706 h 4303307"/>
                      <a:gd name="connsiteX799" fmla="*/ 3237015 w 6733409"/>
                      <a:gd name="connsiteY799" fmla="*/ 215780 h 4303307"/>
                      <a:gd name="connsiteX800" fmla="*/ 3215164 w 6733409"/>
                      <a:gd name="connsiteY800" fmla="*/ 192563 h 4303307"/>
                      <a:gd name="connsiteX801" fmla="*/ 2988458 w 6733409"/>
                      <a:gd name="connsiteY801" fmla="*/ 57359 h 4303307"/>
                      <a:gd name="connsiteX802" fmla="*/ 2978898 w 6733409"/>
                      <a:gd name="connsiteY802" fmla="*/ 57359 h 4303307"/>
                      <a:gd name="connsiteX803" fmla="*/ 2944756 w 6733409"/>
                      <a:gd name="connsiteY803" fmla="*/ 75113 h 4303307"/>
                      <a:gd name="connsiteX804" fmla="*/ 2958413 w 6733409"/>
                      <a:gd name="connsiteY804" fmla="*/ 172078 h 4303307"/>
                      <a:gd name="connsiteX805" fmla="*/ 2980264 w 6733409"/>
                      <a:gd name="connsiteY805" fmla="*/ 214414 h 4303307"/>
                      <a:gd name="connsiteX806" fmla="*/ 2940659 w 6733409"/>
                      <a:gd name="connsiteY806" fmla="*/ 180272 h 4303307"/>
                      <a:gd name="connsiteX807" fmla="*/ 2810918 w 6733409"/>
                      <a:gd name="connsiteY807" fmla="*/ 79210 h 4303307"/>
                      <a:gd name="connsiteX808" fmla="*/ 2802724 w 6733409"/>
                      <a:gd name="connsiteY808" fmla="*/ 73748 h 4303307"/>
                      <a:gd name="connsiteX809" fmla="*/ 2683908 w 6733409"/>
                      <a:gd name="connsiteY809" fmla="*/ 16388 h 4303307"/>
                      <a:gd name="connsiteX810" fmla="*/ 2663422 w 6733409"/>
                      <a:gd name="connsiteY810" fmla="*/ 20485 h 4303307"/>
                      <a:gd name="connsiteX811" fmla="*/ 2653863 w 6733409"/>
                      <a:gd name="connsiteY811" fmla="*/ 139301 h 4303307"/>
                      <a:gd name="connsiteX812" fmla="*/ 2662057 w 6733409"/>
                      <a:gd name="connsiteY812" fmla="*/ 163884 h 4303307"/>
                      <a:gd name="connsiteX813" fmla="*/ 2690736 w 6733409"/>
                      <a:gd name="connsiteY813" fmla="*/ 234900 h 4303307"/>
                      <a:gd name="connsiteX814" fmla="*/ 2708491 w 6733409"/>
                      <a:gd name="connsiteY814" fmla="*/ 267676 h 4303307"/>
                      <a:gd name="connsiteX815" fmla="*/ 2672982 w 6733409"/>
                      <a:gd name="connsiteY815" fmla="*/ 244460 h 4303307"/>
                      <a:gd name="connsiteX816" fmla="*/ 2528219 w 6733409"/>
                      <a:gd name="connsiteY816" fmla="*/ 173443 h 4303307"/>
                      <a:gd name="connsiteX817" fmla="*/ 2494076 w 6733409"/>
                      <a:gd name="connsiteY817" fmla="*/ 161152 h 4303307"/>
                      <a:gd name="connsiteX818" fmla="*/ 2302879 w 6733409"/>
                      <a:gd name="connsiteY818" fmla="*/ 114718 h 4303307"/>
                      <a:gd name="connsiteX819" fmla="*/ 2240057 w 6733409"/>
                      <a:gd name="connsiteY819" fmla="*/ 131107 h 4303307"/>
                      <a:gd name="connsiteX820" fmla="*/ 2240057 w 6733409"/>
                      <a:gd name="connsiteY820" fmla="*/ 301819 h 4303307"/>
                      <a:gd name="connsiteX821" fmla="*/ 2249617 w 6733409"/>
                      <a:gd name="connsiteY821" fmla="*/ 327767 h 4303307"/>
                      <a:gd name="connsiteX822" fmla="*/ 2256445 w 6733409"/>
                      <a:gd name="connsiteY822" fmla="*/ 344155 h 4303307"/>
                      <a:gd name="connsiteX823" fmla="*/ 2260542 w 6733409"/>
                      <a:gd name="connsiteY823" fmla="*/ 352350 h 4303307"/>
                      <a:gd name="connsiteX824" fmla="*/ 2268736 w 6733409"/>
                      <a:gd name="connsiteY824" fmla="*/ 371469 h 4303307"/>
                      <a:gd name="connsiteX825" fmla="*/ 2219571 w 6733409"/>
                      <a:gd name="connsiteY825" fmla="*/ 352350 h 4303307"/>
                      <a:gd name="connsiteX826" fmla="*/ 2186795 w 6733409"/>
                      <a:gd name="connsiteY826" fmla="*/ 340058 h 4303307"/>
                      <a:gd name="connsiteX827" fmla="*/ 2159481 w 6733409"/>
                      <a:gd name="connsiteY827" fmla="*/ 348252 h 4303307"/>
                      <a:gd name="connsiteX828" fmla="*/ 2162212 w 6733409"/>
                      <a:gd name="connsiteY828" fmla="*/ 415172 h 4303307"/>
                      <a:gd name="connsiteX829" fmla="*/ 2163578 w 6733409"/>
                      <a:gd name="connsiteY829" fmla="*/ 417903 h 4303307"/>
                      <a:gd name="connsiteX830" fmla="*/ 2256445 w 6733409"/>
                      <a:gd name="connsiteY830" fmla="*/ 518964 h 4303307"/>
                      <a:gd name="connsiteX831" fmla="*/ 2285125 w 6733409"/>
                      <a:gd name="connsiteY831" fmla="*/ 544913 h 4303307"/>
                      <a:gd name="connsiteX832" fmla="*/ 2242788 w 6733409"/>
                      <a:gd name="connsiteY832" fmla="*/ 531256 h 4303307"/>
                      <a:gd name="connsiteX833" fmla="*/ 2009254 w 6733409"/>
                      <a:gd name="connsiteY833" fmla="*/ 483456 h 4303307"/>
                      <a:gd name="connsiteX834" fmla="*/ 1988769 w 6733409"/>
                      <a:gd name="connsiteY834" fmla="*/ 483456 h 4303307"/>
                      <a:gd name="connsiteX835" fmla="*/ 1816691 w 6733409"/>
                      <a:gd name="connsiteY835" fmla="*/ 528524 h 4303307"/>
                      <a:gd name="connsiteX836" fmla="*/ 1809862 w 6733409"/>
                      <a:gd name="connsiteY836" fmla="*/ 555838 h 4303307"/>
                      <a:gd name="connsiteX837" fmla="*/ 2009254 w 6733409"/>
                      <a:gd name="connsiteY837" fmla="*/ 655534 h 4303307"/>
                      <a:gd name="connsiteX838" fmla="*/ 2080270 w 6733409"/>
                      <a:gd name="connsiteY838" fmla="*/ 677385 h 4303307"/>
                      <a:gd name="connsiteX839" fmla="*/ 2003792 w 6733409"/>
                      <a:gd name="connsiteY839" fmla="*/ 671922 h 4303307"/>
                      <a:gd name="connsiteX840" fmla="*/ 1865856 w 6733409"/>
                      <a:gd name="connsiteY840" fmla="*/ 666460 h 4303307"/>
                      <a:gd name="connsiteX841" fmla="*/ 1482096 w 6733409"/>
                      <a:gd name="connsiteY841" fmla="*/ 779812 h 4303307"/>
                      <a:gd name="connsiteX842" fmla="*/ 1475267 w 6733409"/>
                      <a:gd name="connsiteY842" fmla="*/ 811223 h 4303307"/>
                      <a:gd name="connsiteX843" fmla="*/ 1886342 w 6733409"/>
                      <a:gd name="connsiteY843" fmla="*/ 920479 h 4303307"/>
                      <a:gd name="connsiteX844" fmla="*/ 1958723 w 6733409"/>
                      <a:gd name="connsiteY844" fmla="*/ 930039 h 4303307"/>
                      <a:gd name="connsiteX845" fmla="*/ 1884976 w 6733409"/>
                      <a:gd name="connsiteY845" fmla="*/ 936867 h 4303307"/>
                      <a:gd name="connsiteX846" fmla="*/ 1835811 w 6733409"/>
                      <a:gd name="connsiteY846" fmla="*/ 940964 h 4303307"/>
                      <a:gd name="connsiteX847" fmla="*/ 1592717 w 6733409"/>
                      <a:gd name="connsiteY847" fmla="*/ 969644 h 4303307"/>
                      <a:gd name="connsiteX848" fmla="*/ 1579060 w 6733409"/>
                      <a:gd name="connsiteY848" fmla="*/ 969644 h 4303307"/>
                      <a:gd name="connsiteX849" fmla="*/ 1415176 w 6733409"/>
                      <a:gd name="connsiteY849" fmla="*/ 1036563 h 4303307"/>
                      <a:gd name="connsiteX850" fmla="*/ 1415176 w 6733409"/>
                      <a:gd name="connsiteY850" fmla="*/ 1063877 h 4303307"/>
                      <a:gd name="connsiteX851" fmla="*/ 1613202 w 6733409"/>
                      <a:gd name="connsiteY851" fmla="*/ 1117139 h 4303307"/>
                      <a:gd name="connsiteX852" fmla="*/ 1686950 w 6733409"/>
                      <a:gd name="connsiteY852" fmla="*/ 1125333 h 4303307"/>
                      <a:gd name="connsiteX853" fmla="*/ 1613202 w 6733409"/>
                      <a:gd name="connsiteY853" fmla="*/ 1133528 h 4303307"/>
                      <a:gd name="connsiteX854" fmla="*/ 1471170 w 6733409"/>
                      <a:gd name="connsiteY854" fmla="*/ 1188155 h 4303307"/>
                      <a:gd name="connsiteX855" fmla="*/ 1596814 w 6733409"/>
                      <a:gd name="connsiteY855" fmla="*/ 1252343 h 4303307"/>
                      <a:gd name="connsiteX856" fmla="*/ 1630957 w 6733409"/>
                      <a:gd name="connsiteY856" fmla="*/ 1257806 h 4303307"/>
                      <a:gd name="connsiteX857" fmla="*/ 1599545 w 6733409"/>
                      <a:gd name="connsiteY857" fmla="*/ 1268732 h 4303307"/>
                      <a:gd name="connsiteX858" fmla="*/ 1240367 w 6733409"/>
                      <a:gd name="connsiteY858" fmla="*/ 1555528 h 4303307"/>
                      <a:gd name="connsiteX859" fmla="*/ 1251293 w 6733409"/>
                      <a:gd name="connsiteY859" fmla="*/ 1615618 h 4303307"/>
                      <a:gd name="connsiteX860" fmla="*/ 1259487 w 6733409"/>
                      <a:gd name="connsiteY860" fmla="*/ 1633372 h 4303307"/>
                      <a:gd name="connsiteX861" fmla="*/ 1236270 w 6733409"/>
                      <a:gd name="connsiteY861" fmla="*/ 1625178 h 4303307"/>
                      <a:gd name="connsiteX862" fmla="*/ 1088775 w 6733409"/>
                      <a:gd name="connsiteY862" fmla="*/ 1593767 h 4303307"/>
                      <a:gd name="connsiteX863" fmla="*/ 1025953 w 6733409"/>
                      <a:gd name="connsiteY863" fmla="*/ 1610155 h 4303307"/>
                      <a:gd name="connsiteX864" fmla="*/ 1025953 w 6733409"/>
                      <a:gd name="connsiteY864" fmla="*/ 1780867 h 4303307"/>
                      <a:gd name="connsiteX865" fmla="*/ 1035513 w 6733409"/>
                      <a:gd name="connsiteY865" fmla="*/ 1806816 h 4303307"/>
                      <a:gd name="connsiteX866" fmla="*/ 1042341 w 6733409"/>
                      <a:gd name="connsiteY866" fmla="*/ 1823204 h 4303307"/>
                      <a:gd name="connsiteX867" fmla="*/ 1046438 w 6733409"/>
                      <a:gd name="connsiteY867" fmla="*/ 1831398 h 4303307"/>
                      <a:gd name="connsiteX868" fmla="*/ 1054633 w 6733409"/>
                      <a:gd name="connsiteY868" fmla="*/ 1850518 h 4303307"/>
                      <a:gd name="connsiteX869" fmla="*/ 1005468 w 6733409"/>
                      <a:gd name="connsiteY869" fmla="*/ 1831398 h 4303307"/>
                      <a:gd name="connsiteX870" fmla="*/ 972691 w 6733409"/>
                      <a:gd name="connsiteY870" fmla="*/ 1819107 h 4303307"/>
                      <a:gd name="connsiteX871" fmla="*/ 945377 w 6733409"/>
                      <a:gd name="connsiteY871" fmla="*/ 1827301 h 4303307"/>
                      <a:gd name="connsiteX872" fmla="*/ 948109 w 6733409"/>
                      <a:gd name="connsiteY872" fmla="*/ 1894220 h 4303307"/>
                      <a:gd name="connsiteX873" fmla="*/ 948109 w 6733409"/>
                      <a:gd name="connsiteY873" fmla="*/ 1898317 h 4303307"/>
                      <a:gd name="connsiteX874" fmla="*/ 1040975 w 6733409"/>
                      <a:gd name="connsiteY874" fmla="*/ 1999379 h 4303307"/>
                      <a:gd name="connsiteX875" fmla="*/ 1069655 w 6733409"/>
                      <a:gd name="connsiteY875" fmla="*/ 2025327 h 4303307"/>
                      <a:gd name="connsiteX876" fmla="*/ 1027319 w 6733409"/>
                      <a:gd name="connsiteY876" fmla="*/ 2011670 h 4303307"/>
                      <a:gd name="connsiteX877" fmla="*/ 793785 w 6733409"/>
                      <a:gd name="connsiteY877" fmla="*/ 1962505 h 4303307"/>
                      <a:gd name="connsiteX878" fmla="*/ 773299 w 6733409"/>
                      <a:gd name="connsiteY878" fmla="*/ 1962505 h 4303307"/>
                      <a:gd name="connsiteX879" fmla="*/ 601222 w 6733409"/>
                      <a:gd name="connsiteY879" fmla="*/ 2007573 h 4303307"/>
                      <a:gd name="connsiteX880" fmla="*/ 594393 w 6733409"/>
                      <a:gd name="connsiteY880" fmla="*/ 2034887 h 4303307"/>
                      <a:gd name="connsiteX881" fmla="*/ 793785 w 6733409"/>
                      <a:gd name="connsiteY881" fmla="*/ 2134583 h 4303307"/>
                      <a:gd name="connsiteX882" fmla="*/ 864801 w 6733409"/>
                      <a:gd name="connsiteY882" fmla="*/ 2156434 h 4303307"/>
                      <a:gd name="connsiteX883" fmla="*/ 788322 w 6733409"/>
                      <a:gd name="connsiteY883" fmla="*/ 2150971 h 4303307"/>
                      <a:gd name="connsiteX884" fmla="*/ 650387 w 6733409"/>
                      <a:gd name="connsiteY884" fmla="*/ 2145508 h 4303307"/>
                      <a:gd name="connsiteX885" fmla="*/ 266626 w 6733409"/>
                      <a:gd name="connsiteY885" fmla="*/ 2258861 h 4303307"/>
                      <a:gd name="connsiteX886" fmla="*/ 259798 w 6733409"/>
                      <a:gd name="connsiteY886" fmla="*/ 2290272 h 4303307"/>
                      <a:gd name="connsiteX887" fmla="*/ 670872 w 6733409"/>
                      <a:gd name="connsiteY887" fmla="*/ 2399528 h 4303307"/>
                      <a:gd name="connsiteX888" fmla="*/ 743254 w 6733409"/>
                      <a:gd name="connsiteY888" fmla="*/ 2409088 h 4303307"/>
                      <a:gd name="connsiteX889" fmla="*/ 669506 w 6733409"/>
                      <a:gd name="connsiteY889" fmla="*/ 2415916 h 4303307"/>
                      <a:gd name="connsiteX890" fmla="*/ 620341 w 6733409"/>
                      <a:gd name="connsiteY890" fmla="*/ 2420013 h 4303307"/>
                      <a:gd name="connsiteX891" fmla="*/ 377248 w 6733409"/>
                      <a:gd name="connsiteY891" fmla="*/ 2448693 h 4303307"/>
                      <a:gd name="connsiteX892" fmla="*/ 360859 w 6733409"/>
                      <a:gd name="connsiteY892" fmla="*/ 2451424 h 4303307"/>
                      <a:gd name="connsiteX893" fmla="*/ 196976 w 6733409"/>
                      <a:gd name="connsiteY893" fmla="*/ 2518343 h 4303307"/>
                      <a:gd name="connsiteX894" fmla="*/ 196976 w 6733409"/>
                      <a:gd name="connsiteY894" fmla="*/ 2545657 h 4303307"/>
                      <a:gd name="connsiteX895" fmla="*/ 396367 w 6733409"/>
                      <a:gd name="connsiteY895" fmla="*/ 2598919 h 4303307"/>
                      <a:gd name="connsiteX896" fmla="*/ 470115 w 6733409"/>
                      <a:gd name="connsiteY896" fmla="*/ 2607114 h 4303307"/>
                      <a:gd name="connsiteX897" fmla="*/ 397733 w 6733409"/>
                      <a:gd name="connsiteY897" fmla="*/ 2615308 h 4303307"/>
                      <a:gd name="connsiteX898" fmla="*/ 254335 w 6733409"/>
                      <a:gd name="connsiteY898" fmla="*/ 2669935 h 4303307"/>
                      <a:gd name="connsiteX899" fmla="*/ 379979 w 6733409"/>
                      <a:gd name="connsiteY899" fmla="*/ 2734123 h 4303307"/>
                      <a:gd name="connsiteX900" fmla="*/ 414121 w 6733409"/>
                      <a:gd name="connsiteY900" fmla="*/ 2738220 h 4303307"/>
                      <a:gd name="connsiteX901" fmla="*/ 382710 w 6733409"/>
                      <a:gd name="connsiteY901" fmla="*/ 2749146 h 4303307"/>
                      <a:gd name="connsiteX902" fmla="*/ 23532 w 6733409"/>
                      <a:gd name="connsiteY902" fmla="*/ 3035942 h 4303307"/>
                      <a:gd name="connsiteX903" fmla="*/ 63137 w 6733409"/>
                      <a:gd name="connsiteY903" fmla="*/ 3131541 h 4303307"/>
                      <a:gd name="connsiteX904" fmla="*/ 196976 w 6733409"/>
                      <a:gd name="connsiteY904" fmla="*/ 3165683 h 4303307"/>
                      <a:gd name="connsiteX905" fmla="*/ 216095 w 6733409"/>
                      <a:gd name="connsiteY905" fmla="*/ 3165683 h 4303307"/>
                      <a:gd name="connsiteX906" fmla="*/ 254335 w 6733409"/>
                      <a:gd name="connsiteY906" fmla="*/ 3164317 h 4303307"/>
                      <a:gd name="connsiteX907" fmla="*/ 222924 w 6733409"/>
                      <a:gd name="connsiteY907" fmla="*/ 3180706 h 4303307"/>
                      <a:gd name="connsiteX908" fmla="*/ 156004 w 6733409"/>
                      <a:gd name="connsiteY908" fmla="*/ 3253088 h 4303307"/>
                      <a:gd name="connsiteX909" fmla="*/ 235215 w 6733409"/>
                      <a:gd name="connsiteY909" fmla="*/ 3288596 h 4303307"/>
                      <a:gd name="connsiteX910" fmla="*/ 254335 w 6733409"/>
                      <a:gd name="connsiteY910" fmla="*/ 3288596 h 4303307"/>
                      <a:gd name="connsiteX911" fmla="*/ 244775 w 6733409"/>
                      <a:gd name="connsiteY911" fmla="*/ 3300887 h 4303307"/>
                      <a:gd name="connsiteX912" fmla="*/ 233849 w 6733409"/>
                      <a:gd name="connsiteY912" fmla="*/ 3343224 h 4303307"/>
                      <a:gd name="connsiteX913" fmla="*/ 289843 w 6733409"/>
                      <a:gd name="connsiteY913" fmla="*/ 3348686 h 4303307"/>
                      <a:gd name="connsiteX914" fmla="*/ 336276 w 6733409"/>
                      <a:gd name="connsiteY914" fmla="*/ 3340492 h 4303307"/>
                      <a:gd name="connsiteX915" fmla="*/ 299403 w 6733409"/>
                      <a:gd name="connsiteY915" fmla="*/ 3362343 h 4303307"/>
                      <a:gd name="connsiteX916" fmla="*/ 257066 w 6733409"/>
                      <a:gd name="connsiteY916" fmla="*/ 3389657 h 4303307"/>
                      <a:gd name="connsiteX917" fmla="*/ 218827 w 6733409"/>
                      <a:gd name="connsiteY917" fmla="*/ 3414240 h 4303307"/>
                      <a:gd name="connsiteX918" fmla="*/ 135519 w 6733409"/>
                      <a:gd name="connsiteY918" fmla="*/ 3508473 h 4303307"/>
                      <a:gd name="connsiteX919" fmla="*/ 136885 w 6733409"/>
                      <a:gd name="connsiteY919" fmla="*/ 3541249 h 4303307"/>
                      <a:gd name="connsiteX920" fmla="*/ 284380 w 6733409"/>
                      <a:gd name="connsiteY920" fmla="*/ 3534421 h 4303307"/>
                      <a:gd name="connsiteX921" fmla="*/ 336276 w 6733409"/>
                      <a:gd name="connsiteY921" fmla="*/ 3522130 h 4303307"/>
                      <a:gd name="connsiteX922" fmla="*/ 293940 w 6733409"/>
                      <a:gd name="connsiteY922" fmla="*/ 3549444 h 4303307"/>
                      <a:gd name="connsiteX923" fmla="*/ 246140 w 6733409"/>
                      <a:gd name="connsiteY923" fmla="*/ 3604072 h 4303307"/>
                      <a:gd name="connsiteX924" fmla="*/ 281649 w 6733409"/>
                      <a:gd name="connsiteY924" fmla="*/ 3630020 h 4303307"/>
                      <a:gd name="connsiteX925" fmla="*/ 319888 w 6733409"/>
                      <a:gd name="connsiteY925" fmla="*/ 3635483 h 4303307"/>
                      <a:gd name="connsiteX926" fmla="*/ 498794 w 6733409"/>
                      <a:gd name="connsiteY926" fmla="*/ 3595877 h 4303307"/>
                      <a:gd name="connsiteX927" fmla="*/ 528839 w 6733409"/>
                      <a:gd name="connsiteY927" fmla="*/ 3583586 h 4303307"/>
                      <a:gd name="connsiteX928" fmla="*/ 572542 w 6733409"/>
                      <a:gd name="connsiteY928" fmla="*/ 3565832 h 4303307"/>
                      <a:gd name="connsiteX929" fmla="*/ 535668 w 6733409"/>
                      <a:gd name="connsiteY929" fmla="*/ 3604072 h 4303307"/>
                      <a:gd name="connsiteX930" fmla="*/ 485137 w 6733409"/>
                      <a:gd name="connsiteY930" fmla="*/ 3655968 h 4303307"/>
                      <a:gd name="connsiteX931" fmla="*/ 455092 w 6733409"/>
                      <a:gd name="connsiteY931" fmla="*/ 3765223 h 4303307"/>
                      <a:gd name="connsiteX932" fmla="*/ 527474 w 6733409"/>
                      <a:gd name="connsiteY932" fmla="*/ 3773418 h 4303307"/>
                      <a:gd name="connsiteX933" fmla="*/ 553422 w 6733409"/>
                      <a:gd name="connsiteY933" fmla="*/ 3762492 h 4303307"/>
                      <a:gd name="connsiteX934" fmla="*/ 569811 w 6733409"/>
                      <a:gd name="connsiteY934" fmla="*/ 3752933 h 4303307"/>
                      <a:gd name="connsiteX935" fmla="*/ 571176 w 6733409"/>
                      <a:gd name="connsiteY935" fmla="*/ 3767955 h 4303307"/>
                      <a:gd name="connsiteX936" fmla="*/ 659947 w 6733409"/>
                      <a:gd name="connsiteY936" fmla="*/ 3916816 h 4303307"/>
                      <a:gd name="connsiteX937" fmla="*/ 756911 w 6733409"/>
                      <a:gd name="connsiteY937" fmla="*/ 3874479 h 4303307"/>
                      <a:gd name="connsiteX938" fmla="*/ 765105 w 6733409"/>
                      <a:gd name="connsiteY938" fmla="*/ 3855360 h 4303307"/>
                      <a:gd name="connsiteX939" fmla="*/ 777397 w 6733409"/>
                      <a:gd name="connsiteY939" fmla="*/ 3874479 h 4303307"/>
                      <a:gd name="connsiteX940" fmla="*/ 814270 w 6733409"/>
                      <a:gd name="connsiteY940" fmla="*/ 3894965 h 4303307"/>
                      <a:gd name="connsiteX941" fmla="*/ 924891 w 6733409"/>
                      <a:gd name="connsiteY941" fmla="*/ 3859457 h 4303307"/>
                      <a:gd name="connsiteX942" fmla="*/ 942646 w 6733409"/>
                      <a:gd name="connsiteY942" fmla="*/ 3844434 h 4303307"/>
                      <a:gd name="connsiteX943" fmla="*/ 960399 w 6733409"/>
                      <a:gd name="connsiteY943" fmla="*/ 3853994 h 4303307"/>
                      <a:gd name="connsiteX944" fmla="*/ 949474 w 6733409"/>
                      <a:gd name="connsiteY944" fmla="*/ 3867650 h 4303307"/>
                      <a:gd name="connsiteX945" fmla="*/ 945377 w 6733409"/>
                      <a:gd name="connsiteY945" fmla="*/ 3873113 h 4303307"/>
                      <a:gd name="connsiteX946" fmla="*/ 918063 w 6733409"/>
                      <a:gd name="connsiteY946" fmla="*/ 3907256 h 4303307"/>
                      <a:gd name="connsiteX947" fmla="*/ 898943 w 6733409"/>
                      <a:gd name="connsiteY947" fmla="*/ 3963249 h 4303307"/>
                      <a:gd name="connsiteX948" fmla="*/ 919429 w 6733409"/>
                      <a:gd name="connsiteY948" fmla="*/ 3968712 h 4303307"/>
                      <a:gd name="connsiteX949" fmla="*/ 1109260 w 6733409"/>
                      <a:gd name="connsiteY949" fmla="*/ 3908622 h 4303307"/>
                      <a:gd name="connsiteX950" fmla="*/ 1174814 w 6733409"/>
                      <a:gd name="connsiteY950" fmla="*/ 3878576 h 4303307"/>
                      <a:gd name="connsiteX951" fmla="*/ 1122917 w 6733409"/>
                      <a:gd name="connsiteY951" fmla="*/ 3920913 h 4303307"/>
                      <a:gd name="connsiteX952" fmla="*/ 1035513 w 6733409"/>
                      <a:gd name="connsiteY952" fmla="*/ 4098453 h 4303307"/>
                      <a:gd name="connsiteX953" fmla="*/ 1073752 w 6733409"/>
                      <a:gd name="connsiteY953" fmla="*/ 4124401 h 4303307"/>
                      <a:gd name="connsiteX954" fmla="*/ 1241733 w 6733409"/>
                      <a:gd name="connsiteY954" fmla="*/ 4041094 h 4303307"/>
                      <a:gd name="connsiteX955" fmla="*/ 1269047 w 6733409"/>
                      <a:gd name="connsiteY955" fmla="*/ 3994660 h 4303307"/>
                      <a:gd name="connsiteX956" fmla="*/ 1281338 w 6733409"/>
                      <a:gd name="connsiteY956" fmla="*/ 3983735 h 4303307"/>
                      <a:gd name="connsiteX957" fmla="*/ 1286801 w 6733409"/>
                      <a:gd name="connsiteY957" fmla="*/ 3983735 h 4303307"/>
                      <a:gd name="connsiteX958" fmla="*/ 1290898 w 6733409"/>
                      <a:gd name="connsiteY958" fmla="*/ 3986466 h 4303307"/>
                      <a:gd name="connsiteX959" fmla="*/ 1289533 w 6733409"/>
                      <a:gd name="connsiteY959" fmla="*/ 4004220 h 4303307"/>
                      <a:gd name="connsiteX960" fmla="*/ 1277241 w 6733409"/>
                      <a:gd name="connsiteY960" fmla="*/ 4064311 h 4303307"/>
                      <a:gd name="connsiteX961" fmla="*/ 1277241 w 6733409"/>
                      <a:gd name="connsiteY961" fmla="*/ 4067042 h 4303307"/>
                      <a:gd name="connsiteX962" fmla="*/ 1311384 w 6733409"/>
                      <a:gd name="connsiteY962" fmla="*/ 4151715 h 4303307"/>
                      <a:gd name="connsiteX963" fmla="*/ 1338697 w 6733409"/>
                      <a:gd name="connsiteY963" fmla="*/ 4157178 h 4303307"/>
                      <a:gd name="connsiteX964" fmla="*/ 1528529 w 6733409"/>
                      <a:gd name="connsiteY964" fmla="*/ 4013780 h 4303307"/>
                      <a:gd name="connsiteX965" fmla="*/ 1550380 w 6733409"/>
                      <a:gd name="connsiteY965" fmla="*/ 3986466 h 4303307"/>
                      <a:gd name="connsiteX966" fmla="*/ 1549014 w 6733409"/>
                      <a:gd name="connsiteY966" fmla="*/ 4019243 h 4303307"/>
                      <a:gd name="connsiteX967" fmla="*/ 1583157 w 6733409"/>
                      <a:gd name="connsiteY967" fmla="*/ 4135327 h 4303307"/>
                      <a:gd name="connsiteX968" fmla="*/ 1587254 w 6733409"/>
                      <a:gd name="connsiteY968" fmla="*/ 4139424 h 4303307"/>
                      <a:gd name="connsiteX969" fmla="*/ 1584523 w 6733409"/>
                      <a:gd name="connsiteY969" fmla="*/ 4144887 h 4303307"/>
                      <a:gd name="connsiteX970" fmla="*/ 1577694 w 6733409"/>
                      <a:gd name="connsiteY970" fmla="*/ 4218635 h 4303307"/>
                      <a:gd name="connsiteX971" fmla="*/ 1618665 w 6733409"/>
                      <a:gd name="connsiteY971" fmla="*/ 4230926 h 4303307"/>
                      <a:gd name="connsiteX972" fmla="*/ 1753869 w 6733409"/>
                      <a:gd name="connsiteY972" fmla="*/ 4195418 h 4303307"/>
                      <a:gd name="connsiteX973" fmla="*/ 1759332 w 6733409"/>
                      <a:gd name="connsiteY973" fmla="*/ 4192686 h 4303307"/>
                      <a:gd name="connsiteX974" fmla="*/ 1778451 w 6733409"/>
                      <a:gd name="connsiteY974" fmla="*/ 4176298 h 4303307"/>
                      <a:gd name="connsiteX975" fmla="*/ 1812594 w 6733409"/>
                      <a:gd name="connsiteY975" fmla="*/ 4146253 h 4303307"/>
                      <a:gd name="connsiteX976" fmla="*/ 1826251 w 6733409"/>
                      <a:gd name="connsiteY976" fmla="*/ 4135327 h 4303307"/>
                      <a:gd name="connsiteX977" fmla="*/ 3346270 w 6733409"/>
                      <a:gd name="connsiteY977" fmla="*/ 2978583 h 4303307"/>
                      <a:gd name="connsiteX978" fmla="*/ 3347636 w 6733409"/>
                      <a:gd name="connsiteY978" fmla="*/ 3020919 h 4303307"/>
                      <a:gd name="connsiteX979" fmla="*/ 3355830 w 6733409"/>
                      <a:gd name="connsiteY979" fmla="*/ 2994971 h 4303307"/>
                      <a:gd name="connsiteX980" fmla="*/ 3359928 w 6733409"/>
                      <a:gd name="connsiteY980" fmla="*/ 2985411 h 4303307"/>
                      <a:gd name="connsiteX981" fmla="*/ 3346270 w 6733409"/>
                      <a:gd name="connsiteY981" fmla="*/ 2978583 h 4303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</a:cxnLst>
                    <a:rect l="l" t="t" r="r" b="b"/>
                    <a:pathLst>
                      <a:path w="6733409" h="4303307">
                        <a:moveTo>
                          <a:pt x="2028374" y="4303308"/>
                        </a:moveTo>
                        <a:cubicBezTo>
                          <a:pt x="2010620" y="4303308"/>
                          <a:pt x="1991500" y="4299211"/>
                          <a:pt x="1969649" y="4291017"/>
                        </a:cubicBezTo>
                        <a:cubicBezTo>
                          <a:pt x="1891804" y="4262337"/>
                          <a:pt x="1835811" y="4209075"/>
                          <a:pt x="1824885" y="4150350"/>
                        </a:cubicBezTo>
                        <a:cubicBezTo>
                          <a:pt x="1813959" y="4161275"/>
                          <a:pt x="1803034" y="4170835"/>
                          <a:pt x="1792108" y="4181761"/>
                        </a:cubicBezTo>
                        <a:cubicBezTo>
                          <a:pt x="1778451" y="4194052"/>
                          <a:pt x="1764795" y="4206344"/>
                          <a:pt x="1749772" y="4218635"/>
                        </a:cubicBezTo>
                        <a:lnTo>
                          <a:pt x="1741578" y="4213172"/>
                        </a:lnTo>
                        <a:cubicBezTo>
                          <a:pt x="1695144" y="4232292"/>
                          <a:pt x="1650076" y="4241852"/>
                          <a:pt x="1615934" y="4241852"/>
                        </a:cubicBezTo>
                        <a:cubicBezTo>
                          <a:pt x="1588620" y="4241852"/>
                          <a:pt x="1568134" y="4235023"/>
                          <a:pt x="1555843" y="4222732"/>
                        </a:cubicBezTo>
                        <a:cubicBezTo>
                          <a:pt x="1539455" y="4204978"/>
                          <a:pt x="1539455" y="4176298"/>
                          <a:pt x="1558574" y="4139424"/>
                        </a:cubicBezTo>
                        <a:cubicBezTo>
                          <a:pt x="1538089" y="4120305"/>
                          <a:pt x="1525798" y="4088894"/>
                          <a:pt x="1524432" y="4045191"/>
                        </a:cubicBezTo>
                        <a:cubicBezTo>
                          <a:pt x="1472535" y="4108013"/>
                          <a:pt x="1402885" y="4172201"/>
                          <a:pt x="1335966" y="4172201"/>
                        </a:cubicBezTo>
                        <a:cubicBezTo>
                          <a:pt x="1322309" y="4172201"/>
                          <a:pt x="1310018" y="4169470"/>
                          <a:pt x="1299092" y="4165372"/>
                        </a:cubicBezTo>
                        <a:cubicBezTo>
                          <a:pt x="1248561" y="4143521"/>
                          <a:pt x="1251293" y="4101185"/>
                          <a:pt x="1252659" y="4065676"/>
                        </a:cubicBezTo>
                        <a:lnTo>
                          <a:pt x="1252659" y="4062945"/>
                        </a:lnTo>
                        <a:cubicBezTo>
                          <a:pt x="1252659" y="4060214"/>
                          <a:pt x="1252659" y="4057483"/>
                          <a:pt x="1254024" y="4053385"/>
                        </a:cubicBezTo>
                        <a:cubicBezTo>
                          <a:pt x="1222613" y="4079334"/>
                          <a:pt x="1135209" y="4139424"/>
                          <a:pt x="1073752" y="4139424"/>
                        </a:cubicBezTo>
                        <a:cubicBezTo>
                          <a:pt x="1053267" y="4139424"/>
                          <a:pt x="1025953" y="4132596"/>
                          <a:pt x="1013662" y="4102550"/>
                        </a:cubicBezTo>
                        <a:cubicBezTo>
                          <a:pt x="989079" y="4041094"/>
                          <a:pt x="1024587" y="3986466"/>
                          <a:pt x="1066924" y="3944130"/>
                        </a:cubicBezTo>
                        <a:cubicBezTo>
                          <a:pt x="1019124" y="3963249"/>
                          <a:pt x="959034" y="3983735"/>
                          <a:pt x="919429" y="3983735"/>
                        </a:cubicBezTo>
                        <a:cubicBezTo>
                          <a:pt x="900309" y="3983735"/>
                          <a:pt x="886652" y="3979638"/>
                          <a:pt x="879824" y="3970078"/>
                        </a:cubicBezTo>
                        <a:cubicBezTo>
                          <a:pt x="867532" y="3956421"/>
                          <a:pt x="874361" y="3931838"/>
                          <a:pt x="897577" y="3897696"/>
                        </a:cubicBezTo>
                        <a:cubicBezTo>
                          <a:pt x="898943" y="3894965"/>
                          <a:pt x="901675" y="3892233"/>
                          <a:pt x="904406" y="3888136"/>
                        </a:cubicBezTo>
                        <a:cubicBezTo>
                          <a:pt x="878458" y="3900427"/>
                          <a:pt x="851144" y="3908622"/>
                          <a:pt x="817001" y="3908622"/>
                        </a:cubicBezTo>
                        <a:lnTo>
                          <a:pt x="817001" y="3908622"/>
                        </a:lnTo>
                        <a:cubicBezTo>
                          <a:pt x="797882" y="3908622"/>
                          <a:pt x="782859" y="3903159"/>
                          <a:pt x="770568" y="3893599"/>
                        </a:cubicBezTo>
                        <a:cubicBezTo>
                          <a:pt x="745985" y="3938667"/>
                          <a:pt x="703649" y="3950958"/>
                          <a:pt x="650387" y="3930473"/>
                        </a:cubicBezTo>
                        <a:cubicBezTo>
                          <a:pt x="587564" y="3905890"/>
                          <a:pt x="557519" y="3840337"/>
                          <a:pt x="550691" y="3782977"/>
                        </a:cubicBezTo>
                        <a:cubicBezTo>
                          <a:pt x="545228" y="3785709"/>
                          <a:pt x="539765" y="3787075"/>
                          <a:pt x="535668" y="3788440"/>
                        </a:cubicBezTo>
                        <a:cubicBezTo>
                          <a:pt x="487869" y="3802097"/>
                          <a:pt x="452361" y="3796635"/>
                          <a:pt x="435973" y="3772052"/>
                        </a:cubicBezTo>
                        <a:cubicBezTo>
                          <a:pt x="414121" y="3737910"/>
                          <a:pt x="435973" y="3676453"/>
                          <a:pt x="468749" y="3645042"/>
                        </a:cubicBezTo>
                        <a:cubicBezTo>
                          <a:pt x="479675" y="3635483"/>
                          <a:pt x="489235" y="3624557"/>
                          <a:pt x="500160" y="3614997"/>
                        </a:cubicBezTo>
                        <a:cubicBezTo>
                          <a:pt x="471480" y="3625923"/>
                          <a:pt x="388173" y="3653236"/>
                          <a:pt x="321254" y="3653236"/>
                        </a:cubicBezTo>
                        <a:cubicBezTo>
                          <a:pt x="302134" y="3653236"/>
                          <a:pt x="287112" y="3650505"/>
                          <a:pt x="273454" y="3646408"/>
                        </a:cubicBezTo>
                        <a:cubicBezTo>
                          <a:pt x="244775" y="3636848"/>
                          <a:pt x="228387" y="3623191"/>
                          <a:pt x="225655" y="3608169"/>
                        </a:cubicBezTo>
                        <a:cubicBezTo>
                          <a:pt x="222924" y="3594511"/>
                          <a:pt x="231118" y="3578123"/>
                          <a:pt x="248872" y="3561735"/>
                        </a:cubicBezTo>
                        <a:cubicBezTo>
                          <a:pt x="180587" y="3575392"/>
                          <a:pt x="136885" y="3572660"/>
                          <a:pt x="117765" y="3553541"/>
                        </a:cubicBezTo>
                        <a:cubicBezTo>
                          <a:pt x="106839" y="3542615"/>
                          <a:pt x="104108" y="3526227"/>
                          <a:pt x="112302" y="3505741"/>
                        </a:cubicBezTo>
                        <a:cubicBezTo>
                          <a:pt x="127325" y="3464770"/>
                          <a:pt x="157370" y="3430628"/>
                          <a:pt x="203804" y="3403314"/>
                        </a:cubicBezTo>
                        <a:cubicBezTo>
                          <a:pt x="216095" y="3395120"/>
                          <a:pt x="228387" y="3388291"/>
                          <a:pt x="240678" y="3380097"/>
                        </a:cubicBezTo>
                        <a:cubicBezTo>
                          <a:pt x="246140" y="3377366"/>
                          <a:pt x="251603" y="3373269"/>
                          <a:pt x="255700" y="3369172"/>
                        </a:cubicBezTo>
                        <a:cubicBezTo>
                          <a:pt x="229752" y="3367806"/>
                          <a:pt x="217461" y="3359612"/>
                          <a:pt x="211998" y="3352783"/>
                        </a:cubicBezTo>
                        <a:cubicBezTo>
                          <a:pt x="202438" y="3341858"/>
                          <a:pt x="203804" y="3325470"/>
                          <a:pt x="216095" y="3306350"/>
                        </a:cubicBezTo>
                        <a:cubicBezTo>
                          <a:pt x="161467" y="3302253"/>
                          <a:pt x="140982" y="3279036"/>
                          <a:pt x="132788" y="3258550"/>
                        </a:cubicBezTo>
                        <a:cubicBezTo>
                          <a:pt x="121862" y="3228505"/>
                          <a:pt x="154639" y="3201191"/>
                          <a:pt x="181953" y="3183437"/>
                        </a:cubicBezTo>
                        <a:cubicBezTo>
                          <a:pt x="123228" y="3182071"/>
                          <a:pt x="76794" y="3168414"/>
                          <a:pt x="45383" y="3145198"/>
                        </a:cubicBezTo>
                        <a:cubicBezTo>
                          <a:pt x="12606" y="3120615"/>
                          <a:pt x="-2416" y="3083741"/>
                          <a:pt x="315" y="3037308"/>
                        </a:cubicBezTo>
                        <a:cubicBezTo>
                          <a:pt x="7144" y="2895275"/>
                          <a:pt x="206536" y="2796945"/>
                          <a:pt x="344471" y="2746414"/>
                        </a:cubicBezTo>
                        <a:cubicBezTo>
                          <a:pt x="270723" y="2731392"/>
                          <a:pt x="232484" y="2706809"/>
                          <a:pt x="232484" y="2671301"/>
                        </a:cubicBezTo>
                        <a:cubicBezTo>
                          <a:pt x="232484" y="2642622"/>
                          <a:pt x="265261" y="2622136"/>
                          <a:pt x="334911" y="2608479"/>
                        </a:cubicBezTo>
                        <a:cubicBezTo>
                          <a:pt x="265261" y="2598919"/>
                          <a:pt x="201073" y="2582531"/>
                          <a:pt x="179222" y="2555217"/>
                        </a:cubicBezTo>
                        <a:cubicBezTo>
                          <a:pt x="169662" y="2542926"/>
                          <a:pt x="169662" y="2527903"/>
                          <a:pt x="177856" y="2512880"/>
                        </a:cubicBezTo>
                        <a:cubicBezTo>
                          <a:pt x="206536" y="2462350"/>
                          <a:pt x="289843" y="2447327"/>
                          <a:pt x="358127" y="2436402"/>
                        </a:cubicBezTo>
                        <a:lnTo>
                          <a:pt x="374516" y="2433670"/>
                        </a:lnTo>
                        <a:cubicBezTo>
                          <a:pt x="448263" y="2420013"/>
                          <a:pt x="523377" y="2413185"/>
                          <a:pt x="597124" y="2406356"/>
                        </a:cubicBezTo>
                        <a:cubicBezTo>
                          <a:pt x="434607" y="2383139"/>
                          <a:pt x="270723" y="2348997"/>
                          <a:pt x="242043" y="2297101"/>
                        </a:cubicBezTo>
                        <a:cubicBezTo>
                          <a:pt x="233849" y="2282078"/>
                          <a:pt x="236581" y="2265690"/>
                          <a:pt x="251603" y="2250667"/>
                        </a:cubicBezTo>
                        <a:cubicBezTo>
                          <a:pt x="326716" y="2170091"/>
                          <a:pt x="459189" y="2130486"/>
                          <a:pt x="653118" y="2130486"/>
                        </a:cubicBezTo>
                        <a:cubicBezTo>
                          <a:pt x="676335" y="2130486"/>
                          <a:pt x="700917" y="2130486"/>
                          <a:pt x="726865" y="2131851"/>
                        </a:cubicBezTo>
                        <a:cubicBezTo>
                          <a:pt x="638095" y="2100440"/>
                          <a:pt x="587564" y="2070395"/>
                          <a:pt x="575273" y="2041715"/>
                        </a:cubicBezTo>
                        <a:cubicBezTo>
                          <a:pt x="569811" y="2028058"/>
                          <a:pt x="572542" y="2014401"/>
                          <a:pt x="584833" y="2000744"/>
                        </a:cubicBezTo>
                        <a:cubicBezTo>
                          <a:pt x="620341" y="1962505"/>
                          <a:pt x="706380" y="1948848"/>
                          <a:pt x="774665" y="1948848"/>
                        </a:cubicBezTo>
                        <a:cubicBezTo>
                          <a:pt x="782859" y="1948848"/>
                          <a:pt x="789687" y="1948848"/>
                          <a:pt x="796516" y="1948848"/>
                        </a:cubicBezTo>
                        <a:cubicBezTo>
                          <a:pt x="871629" y="1952945"/>
                          <a:pt x="938548" y="1969334"/>
                          <a:pt x="998639" y="1987087"/>
                        </a:cubicBezTo>
                        <a:cubicBezTo>
                          <a:pt x="972691" y="1961139"/>
                          <a:pt x="949474" y="1933825"/>
                          <a:pt x="930354" y="1907877"/>
                        </a:cubicBezTo>
                        <a:lnTo>
                          <a:pt x="927623" y="1905146"/>
                        </a:lnTo>
                        <a:cubicBezTo>
                          <a:pt x="907137" y="1876466"/>
                          <a:pt x="889384" y="1853249"/>
                          <a:pt x="927623" y="1819107"/>
                        </a:cubicBezTo>
                        <a:cubicBezTo>
                          <a:pt x="944011" y="1804084"/>
                          <a:pt x="963131" y="1798622"/>
                          <a:pt x="982251" y="1806816"/>
                        </a:cubicBezTo>
                        <a:cubicBezTo>
                          <a:pt x="993176" y="1810913"/>
                          <a:pt x="1004102" y="1815010"/>
                          <a:pt x="1015027" y="1819107"/>
                        </a:cubicBezTo>
                        <a:lnTo>
                          <a:pt x="1016393" y="1819107"/>
                        </a:lnTo>
                        <a:cubicBezTo>
                          <a:pt x="1015027" y="1816375"/>
                          <a:pt x="1015027" y="1815010"/>
                          <a:pt x="1013662" y="1812279"/>
                        </a:cubicBezTo>
                        <a:cubicBezTo>
                          <a:pt x="1010930" y="1805450"/>
                          <a:pt x="1008199" y="1797256"/>
                          <a:pt x="1004102" y="1787696"/>
                        </a:cubicBezTo>
                        <a:cubicBezTo>
                          <a:pt x="980885" y="1731702"/>
                          <a:pt x="948109" y="1647029"/>
                          <a:pt x="1009564" y="1600596"/>
                        </a:cubicBezTo>
                        <a:cubicBezTo>
                          <a:pt x="1028684" y="1586939"/>
                          <a:pt x="1054633" y="1578744"/>
                          <a:pt x="1088775" y="1578744"/>
                        </a:cubicBezTo>
                        <a:cubicBezTo>
                          <a:pt x="1133843" y="1578744"/>
                          <a:pt x="1184374" y="1592401"/>
                          <a:pt x="1223979" y="1604693"/>
                        </a:cubicBezTo>
                        <a:cubicBezTo>
                          <a:pt x="1219882" y="1589670"/>
                          <a:pt x="1217150" y="1573282"/>
                          <a:pt x="1218516" y="1555528"/>
                        </a:cubicBezTo>
                        <a:cubicBezTo>
                          <a:pt x="1225345" y="1413495"/>
                          <a:pt x="1424736" y="1315165"/>
                          <a:pt x="1561306" y="1264634"/>
                        </a:cubicBezTo>
                        <a:cubicBezTo>
                          <a:pt x="1487558" y="1249612"/>
                          <a:pt x="1449319" y="1225029"/>
                          <a:pt x="1449319" y="1189521"/>
                        </a:cubicBezTo>
                        <a:cubicBezTo>
                          <a:pt x="1449319" y="1160842"/>
                          <a:pt x="1482096" y="1140356"/>
                          <a:pt x="1551746" y="1126699"/>
                        </a:cubicBezTo>
                        <a:cubicBezTo>
                          <a:pt x="1482096" y="1117139"/>
                          <a:pt x="1417908" y="1100751"/>
                          <a:pt x="1396057" y="1073437"/>
                        </a:cubicBezTo>
                        <a:cubicBezTo>
                          <a:pt x="1386497" y="1061146"/>
                          <a:pt x="1386497" y="1046123"/>
                          <a:pt x="1394691" y="1031100"/>
                        </a:cubicBezTo>
                        <a:cubicBezTo>
                          <a:pt x="1423371" y="980570"/>
                          <a:pt x="1506678" y="965547"/>
                          <a:pt x="1573597" y="954621"/>
                        </a:cubicBezTo>
                        <a:lnTo>
                          <a:pt x="1588620" y="951890"/>
                        </a:lnTo>
                        <a:cubicBezTo>
                          <a:pt x="1663733" y="938233"/>
                          <a:pt x="1737481" y="931405"/>
                          <a:pt x="1811228" y="924576"/>
                        </a:cubicBezTo>
                        <a:cubicBezTo>
                          <a:pt x="1650076" y="901359"/>
                          <a:pt x="1484827" y="867217"/>
                          <a:pt x="1456147" y="815320"/>
                        </a:cubicBezTo>
                        <a:cubicBezTo>
                          <a:pt x="1447953" y="800298"/>
                          <a:pt x="1450684" y="783909"/>
                          <a:pt x="1465707" y="768887"/>
                        </a:cubicBezTo>
                        <a:cubicBezTo>
                          <a:pt x="1540820" y="688311"/>
                          <a:pt x="1673293" y="648706"/>
                          <a:pt x="1867222" y="648706"/>
                        </a:cubicBezTo>
                        <a:cubicBezTo>
                          <a:pt x="1890438" y="648706"/>
                          <a:pt x="1915021" y="648706"/>
                          <a:pt x="1940969" y="650071"/>
                        </a:cubicBezTo>
                        <a:cubicBezTo>
                          <a:pt x="1852199" y="618660"/>
                          <a:pt x="1801669" y="588615"/>
                          <a:pt x="1789377" y="559935"/>
                        </a:cubicBezTo>
                        <a:cubicBezTo>
                          <a:pt x="1783914" y="546278"/>
                          <a:pt x="1786646" y="532621"/>
                          <a:pt x="1798937" y="518964"/>
                        </a:cubicBezTo>
                        <a:cubicBezTo>
                          <a:pt x="1834445" y="480725"/>
                          <a:pt x="1920484" y="467068"/>
                          <a:pt x="1988769" y="467068"/>
                        </a:cubicBezTo>
                        <a:cubicBezTo>
                          <a:pt x="1996963" y="467068"/>
                          <a:pt x="2003792" y="467068"/>
                          <a:pt x="2010620" y="467068"/>
                        </a:cubicBezTo>
                        <a:cubicBezTo>
                          <a:pt x="2085733" y="471165"/>
                          <a:pt x="2152652" y="486188"/>
                          <a:pt x="2212743" y="505308"/>
                        </a:cubicBezTo>
                        <a:cubicBezTo>
                          <a:pt x="2186795" y="479359"/>
                          <a:pt x="2163578" y="452045"/>
                          <a:pt x="2144458" y="426097"/>
                        </a:cubicBezTo>
                        <a:lnTo>
                          <a:pt x="2141727" y="423366"/>
                        </a:lnTo>
                        <a:cubicBezTo>
                          <a:pt x="2121241" y="394686"/>
                          <a:pt x="2103487" y="371469"/>
                          <a:pt x="2140361" y="337327"/>
                        </a:cubicBezTo>
                        <a:cubicBezTo>
                          <a:pt x="2156749" y="322304"/>
                          <a:pt x="2175869" y="316841"/>
                          <a:pt x="2194989" y="323670"/>
                        </a:cubicBezTo>
                        <a:cubicBezTo>
                          <a:pt x="2205915" y="327767"/>
                          <a:pt x="2216840" y="331864"/>
                          <a:pt x="2227766" y="335961"/>
                        </a:cubicBezTo>
                        <a:lnTo>
                          <a:pt x="2229131" y="335961"/>
                        </a:lnTo>
                        <a:cubicBezTo>
                          <a:pt x="2227766" y="333230"/>
                          <a:pt x="2227766" y="331864"/>
                          <a:pt x="2226400" y="329133"/>
                        </a:cubicBezTo>
                        <a:cubicBezTo>
                          <a:pt x="2223668" y="322304"/>
                          <a:pt x="2220937" y="314110"/>
                          <a:pt x="2216840" y="304550"/>
                        </a:cubicBezTo>
                        <a:cubicBezTo>
                          <a:pt x="2194989" y="248557"/>
                          <a:pt x="2160846" y="163884"/>
                          <a:pt x="2222303" y="117450"/>
                        </a:cubicBezTo>
                        <a:cubicBezTo>
                          <a:pt x="2241422" y="103793"/>
                          <a:pt x="2267371" y="95599"/>
                          <a:pt x="2300147" y="95599"/>
                        </a:cubicBezTo>
                        <a:cubicBezTo>
                          <a:pt x="2367067" y="95599"/>
                          <a:pt x="2447643" y="124278"/>
                          <a:pt x="2502270" y="144764"/>
                        </a:cubicBezTo>
                        <a:cubicBezTo>
                          <a:pt x="2515928" y="150227"/>
                          <a:pt x="2526853" y="154324"/>
                          <a:pt x="2535047" y="157055"/>
                        </a:cubicBezTo>
                        <a:cubicBezTo>
                          <a:pt x="2576018" y="169346"/>
                          <a:pt x="2612892" y="187100"/>
                          <a:pt x="2653863" y="211683"/>
                        </a:cubicBezTo>
                        <a:cubicBezTo>
                          <a:pt x="2648400" y="196660"/>
                          <a:pt x="2644303" y="183003"/>
                          <a:pt x="2640206" y="166615"/>
                        </a:cubicBezTo>
                        <a:cubicBezTo>
                          <a:pt x="2638840" y="159786"/>
                          <a:pt x="2634743" y="151592"/>
                          <a:pt x="2632012" y="143398"/>
                        </a:cubicBezTo>
                        <a:cubicBezTo>
                          <a:pt x="2615623" y="101062"/>
                          <a:pt x="2592406" y="35508"/>
                          <a:pt x="2651131" y="6829"/>
                        </a:cubicBezTo>
                        <a:cubicBezTo>
                          <a:pt x="2660691" y="2731"/>
                          <a:pt x="2671617" y="0"/>
                          <a:pt x="2683908" y="0"/>
                        </a:cubicBezTo>
                        <a:cubicBezTo>
                          <a:pt x="2733073" y="0"/>
                          <a:pt x="2790432" y="42337"/>
                          <a:pt x="2817746" y="62822"/>
                        </a:cubicBezTo>
                        <a:lnTo>
                          <a:pt x="2825941" y="68285"/>
                        </a:lnTo>
                        <a:cubicBezTo>
                          <a:pt x="2860083" y="92867"/>
                          <a:pt x="2892859" y="117450"/>
                          <a:pt x="2922905" y="142032"/>
                        </a:cubicBezTo>
                        <a:cubicBezTo>
                          <a:pt x="2911979" y="109256"/>
                          <a:pt x="2913345" y="84673"/>
                          <a:pt x="2925636" y="66919"/>
                        </a:cubicBezTo>
                        <a:cubicBezTo>
                          <a:pt x="2935196" y="53262"/>
                          <a:pt x="2952950" y="45068"/>
                          <a:pt x="2974801" y="40971"/>
                        </a:cubicBezTo>
                        <a:cubicBezTo>
                          <a:pt x="2978898" y="39605"/>
                          <a:pt x="2982995" y="39605"/>
                          <a:pt x="2988458" y="39605"/>
                        </a:cubicBezTo>
                        <a:cubicBezTo>
                          <a:pt x="3075863" y="39605"/>
                          <a:pt x="3209701" y="158421"/>
                          <a:pt x="3232918" y="181638"/>
                        </a:cubicBezTo>
                        <a:cubicBezTo>
                          <a:pt x="3237015" y="187100"/>
                          <a:pt x="3242478" y="191197"/>
                          <a:pt x="3246575" y="196660"/>
                        </a:cubicBezTo>
                        <a:cubicBezTo>
                          <a:pt x="3286180" y="158421"/>
                          <a:pt x="3342174" y="142032"/>
                          <a:pt x="3391339" y="152958"/>
                        </a:cubicBezTo>
                        <a:cubicBezTo>
                          <a:pt x="3413190" y="158421"/>
                          <a:pt x="3428213" y="167981"/>
                          <a:pt x="3437772" y="184369"/>
                        </a:cubicBezTo>
                        <a:cubicBezTo>
                          <a:pt x="3456892" y="215780"/>
                          <a:pt x="3447332" y="270408"/>
                          <a:pt x="3407727" y="348252"/>
                        </a:cubicBezTo>
                        <a:cubicBezTo>
                          <a:pt x="3444601" y="314110"/>
                          <a:pt x="3482840" y="279968"/>
                          <a:pt x="3532005" y="254019"/>
                        </a:cubicBezTo>
                        <a:cubicBezTo>
                          <a:pt x="3548393" y="244460"/>
                          <a:pt x="3572976" y="249922"/>
                          <a:pt x="3578439" y="263579"/>
                        </a:cubicBezTo>
                        <a:cubicBezTo>
                          <a:pt x="3587999" y="288162"/>
                          <a:pt x="3586633" y="320939"/>
                          <a:pt x="3575707" y="368738"/>
                        </a:cubicBezTo>
                        <a:cubicBezTo>
                          <a:pt x="3618044" y="367372"/>
                          <a:pt x="3659015" y="394686"/>
                          <a:pt x="3699986" y="450680"/>
                        </a:cubicBezTo>
                        <a:lnTo>
                          <a:pt x="3701352" y="452045"/>
                        </a:lnTo>
                        <a:cubicBezTo>
                          <a:pt x="3706814" y="468434"/>
                          <a:pt x="3712277" y="483456"/>
                          <a:pt x="3720471" y="498479"/>
                        </a:cubicBezTo>
                        <a:cubicBezTo>
                          <a:pt x="3727300" y="480725"/>
                          <a:pt x="3731397" y="462971"/>
                          <a:pt x="3735494" y="446583"/>
                        </a:cubicBezTo>
                        <a:cubicBezTo>
                          <a:pt x="3743688" y="416537"/>
                          <a:pt x="3751882" y="385126"/>
                          <a:pt x="3768271" y="355081"/>
                        </a:cubicBezTo>
                        <a:lnTo>
                          <a:pt x="3773733" y="345521"/>
                        </a:lnTo>
                        <a:lnTo>
                          <a:pt x="3784659" y="352350"/>
                        </a:lnTo>
                        <a:cubicBezTo>
                          <a:pt x="3836556" y="381029"/>
                          <a:pt x="3854310" y="430194"/>
                          <a:pt x="3869332" y="473896"/>
                        </a:cubicBezTo>
                        <a:cubicBezTo>
                          <a:pt x="3872063" y="480725"/>
                          <a:pt x="3874795" y="487553"/>
                          <a:pt x="3876160" y="494382"/>
                        </a:cubicBezTo>
                        <a:cubicBezTo>
                          <a:pt x="3882989" y="472531"/>
                          <a:pt x="3882989" y="449314"/>
                          <a:pt x="3882989" y="426097"/>
                        </a:cubicBezTo>
                        <a:cubicBezTo>
                          <a:pt x="3882989" y="406977"/>
                          <a:pt x="3882989" y="387858"/>
                          <a:pt x="3887086" y="370104"/>
                        </a:cubicBezTo>
                        <a:cubicBezTo>
                          <a:pt x="3888452" y="367372"/>
                          <a:pt x="3888452" y="364641"/>
                          <a:pt x="3888452" y="361909"/>
                        </a:cubicBezTo>
                        <a:lnTo>
                          <a:pt x="3892549" y="346887"/>
                        </a:lnTo>
                        <a:lnTo>
                          <a:pt x="3907572" y="359178"/>
                        </a:lnTo>
                        <a:cubicBezTo>
                          <a:pt x="3917131" y="367372"/>
                          <a:pt x="3925325" y="375566"/>
                          <a:pt x="3930788" y="381029"/>
                        </a:cubicBezTo>
                        <a:cubicBezTo>
                          <a:pt x="3945811" y="398783"/>
                          <a:pt x="3958103" y="416537"/>
                          <a:pt x="3967663" y="432926"/>
                        </a:cubicBezTo>
                        <a:cubicBezTo>
                          <a:pt x="3979953" y="370104"/>
                          <a:pt x="4007268" y="314110"/>
                          <a:pt x="4046872" y="267676"/>
                        </a:cubicBezTo>
                        <a:lnTo>
                          <a:pt x="4057798" y="255385"/>
                        </a:lnTo>
                        <a:lnTo>
                          <a:pt x="4065993" y="258117"/>
                        </a:lnTo>
                        <a:cubicBezTo>
                          <a:pt x="4138375" y="281333"/>
                          <a:pt x="4127449" y="346887"/>
                          <a:pt x="4119255" y="398783"/>
                        </a:cubicBezTo>
                        <a:cubicBezTo>
                          <a:pt x="4116523" y="412440"/>
                          <a:pt x="4115157" y="426097"/>
                          <a:pt x="4115157" y="437023"/>
                        </a:cubicBezTo>
                        <a:cubicBezTo>
                          <a:pt x="4124717" y="430194"/>
                          <a:pt x="4135643" y="422000"/>
                          <a:pt x="4146568" y="413806"/>
                        </a:cubicBezTo>
                        <a:cubicBezTo>
                          <a:pt x="4172517" y="394686"/>
                          <a:pt x="4199831" y="374201"/>
                          <a:pt x="4233973" y="363275"/>
                        </a:cubicBezTo>
                        <a:cubicBezTo>
                          <a:pt x="4253093" y="357812"/>
                          <a:pt x="4269481" y="360544"/>
                          <a:pt x="4281772" y="370104"/>
                        </a:cubicBezTo>
                        <a:cubicBezTo>
                          <a:pt x="4310452" y="394686"/>
                          <a:pt x="4310452" y="453411"/>
                          <a:pt x="4307721" y="465702"/>
                        </a:cubicBezTo>
                        <a:cubicBezTo>
                          <a:pt x="4300892" y="512136"/>
                          <a:pt x="4281772" y="557204"/>
                          <a:pt x="4262652" y="600906"/>
                        </a:cubicBezTo>
                        <a:cubicBezTo>
                          <a:pt x="4255825" y="615929"/>
                          <a:pt x="4250362" y="629586"/>
                          <a:pt x="4244899" y="644608"/>
                        </a:cubicBezTo>
                        <a:cubicBezTo>
                          <a:pt x="4270847" y="630952"/>
                          <a:pt x="4295429" y="613197"/>
                          <a:pt x="4317280" y="595443"/>
                        </a:cubicBezTo>
                        <a:cubicBezTo>
                          <a:pt x="4340497" y="579055"/>
                          <a:pt x="4363714" y="561301"/>
                          <a:pt x="4391028" y="546278"/>
                        </a:cubicBezTo>
                        <a:cubicBezTo>
                          <a:pt x="4412879" y="535353"/>
                          <a:pt x="4442924" y="521696"/>
                          <a:pt x="4471604" y="521696"/>
                        </a:cubicBezTo>
                        <a:cubicBezTo>
                          <a:pt x="4486627" y="521696"/>
                          <a:pt x="4498918" y="525793"/>
                          <a:pt x="4509844" y="532621"/>
                        </a:cubicBezTo>
                        <a:cubicBezTo>
                          <a:pt x="4539889" y="551741"/>
                          <a:pt x="4549448" y="581786"/>
                          <a:pt x="4537158" y="615929"/>
                        </a:cubicBezTo>
                        <a:cubicBezTo>
                          <a:pt x="4523501" y="650071"/>
                          <a:pt x="4500283" y="685579"/>
                          <a:pt x="4466141" y="721087"/>
                        </a:cubicBezTo>
                        <a:cubicBezTo>
                          <a:pt x="4490723" y="727916"/>
                          <a:pt x="4513941" y="736110"/>
                          <a:pt x="4531695" y="742939"/>
                        </a:cubicBezTo>
                        <a:cubicBezTo>
                          <a:pt x="4539889" y="745670"/>
                          <a:pt x="4546717" y="748401"/>
                          <a:pt x="4552180" y="749767"/>
                        </a:cubicBezTo>
                        <a:cubicBezTo>
                          <a:pt x="4575397" y="756596"/>
                          <a:pt x="4595883" y="766155"/>
                          <a:pt x="4617733" y="778447"/>
                        </a:cubicBezTo>
                        <a:cubicBezTo>
                          <a:pt x="4615002" y="771618"/>
                          <a:pt x="4613636" y="764790"/>
                          <a:pt x="4610905" y="759327"/>
                        </a:cubicBezTo>
                        <a:cubicBezTo>
                          <a:pt x="4609539" y="755230"/>
                          <a:pt x="4608173" y="749767"/>
                          <a:pt x="4605442" y="744304"/>
                        </a:cubicBezTo>
                        <a:cubicBezTo>
                          <a:pt x="4594517" y="715625"/>
                          <a:pt x="4579494" y="673288"/>
                          <a:pt x="4619099" y="654168"/>
                        </a:cubicBezTo>
                        <a:cubicBezTo>
                          <a:pt x="4625928" y="650071"/>
                          <a:pt x="4634122" y="648706"/>
                          <a:pt x="4642316" y="648706"/>
                        </a:cubicBezTo>
                        <a:cubicBezTo>
                          <a:pt x="4675093" y="648706"/>
                          <a:pt x="4710601" y="674654"/>
                          <a:pt x="4729720" y="689676"/>
                        </a:cubicBezTo>
                        <a:lnTo>
                          <a:pt x="4735183" y="693774"/>
                        </a:lnTo>
                        <a:cubicBezTo>
                          <a:pt x="4752938" y="706065"/>
                          <a:pt x="4770692" y="719722"/>
                          <a:pt x="4787080" y="732013"/>
                        </a:cubicBezTo>
                        <a:cubicBezTo>
                          <a:pt x="4782983" y="715625"/>
                          <a:pt x="4785714" y="703333"/>
                          <a:pt x="4792543" y="693774"/>
                        </a:cubicBezTo>
                        <a:cubicBezTo>
                          <a:pt x="4799371" y="684214"/>
                          <a:pt x="4810297" y="678751"/>
                          <a:pt x="4826686" y="676020"/>
                        </a:cubicBezTo>
                        <a:cubicBezTo>
                          <a:pt x="4829416" y="676020"/>
                          <a:pt x="4833513" y="676020"/>
                          <a:pt x="4836245" y="676020"/>
                        </a:cubicBezTo>
                        <a:cubicBezTo>
                          <a:pt x="4892238" y="676020"/>
                          <a:pt x="4976912" y="749767"/>
                          <a:pt x="4993300" y="767521"/>
                        </a:cubicBezTo>
                        <a:cubicBezTo>
                          <a:pt x="4994666" y="768887"/>
                          <a:pt x="4997398" y="771618"/>
                          <a:pt x="4998763" y="772984"/>
                        </a:cubicBezTo>
                        <a:cubicBezTo>
                          <a:pt x="5024711" y="749767"/>
                          <a:pt x="5060219" y="740207"/>
                          <a:pt x="5091630" y="747036"/>
                        </a:cubicBezTo>
                        <a:cubicBezTo>
                          <a:pt x="5106653" y="751133"/>
                          <a:pt x="5117578" y="757961"/>
                          <a:pt x="5123041" y="767521"/>
                        </a:cubicBezTo>
                        <a:cubicBezTo>
                          <a:pt x="5133967" y="786641"/>
                          <a:pt x="5131235" y="815320"/>
                          <a:pt x="5112116" y="857657"/>
                        </a:cubicBezTo>
                        <a:cubicBezTo>
                          <a:pt x="5131235" y="841269"/>
                          <a:pt x="5151721" y="824880"/>
                          <a:pt x="5177669" y="811223"/>
                        </a:cubicBezTo>
                        <a:cubicBezTo>
                          <a:pt x="5189960" y="804395"/>
                          <a:pt x="5209080" y="808492"/>
                          <a:pt x="5213177" y="819418"/>
                        </a:cubicBezTo>
                        <a:cubicBezTo>
                          <a:pt x="5218640" y="834440"/>
                          <a:pt x="5218640" y="854926"/>
                          <a:pt x="5211812" y="883605"/>
                        </a:cubicBezTo>
                        <a:cubicBezTo>
                          <a:pt x="5237759" y="884971"/>
                          <a:pt x="5263708" y="902725"/>
                          <a:pt x="5289656" y="936867"/>
                        </a:cubicBezTo>
                        <a:lnTo>
                          <a:pt x="5291021" y="939599"/>
                        </a:lnTo>
                        <a:cubicBezTo>
                          <a:pt x="5293753" y="946427"/>
                          <a:pt x="5295119" y="953256"/>
                          <a:pt x="5297850" y="958719"/>
                        </a:cubicBezTo>
                        <a:cubicBezTo>
                          <a:pt x="5300581" y="950524"/>
                          <a:pt x="5301947" y="943696"/>
                          <a:pt x="5304679" y="935502"/>
                        </a:cubicBezTo>
                        <a:cubicBezTo>
                          <a:pt x="5310141" y="916382"/>
                          <a:pt x="5315604" y="895896"/>
                          <a:pt x="5326530" y="876777"/>
                        </a:cubicBezTo>
                        <a:lnTo>
                          <a:pt x="5331993" y="867217"/>
                        </a:lnTo>
                        <a:lnTo>
                          <a:pt x="5342918" y="872680"/>
                        </a:lnTo>
                        <a:cubicBezTo>
                          <a:pt x="5377061" y="890434"/>
                          <a:pt x="5387986" y="921845"/>
                          <a:pt x="5397547" y="950524"/>
                        </a:cubicBezTo>
                        <a:cubicBezTo>
                          <a:pt x="5398911" y="940964"/>
                          <a:pt x="5398911" y="931405"/>
                          <a:pt x="5398911" y="921845"/>
                        </a:cubicBezTo>
                        <a:cubicBezTo>
                          <a:pt x="5398911" y="909554"/>
                          <a:pt x="5398911" y="897262"/>
                          <a:pt x="5401643" y="884971"/>
                        </a:cubicBezTo>
                        <a:cubicBezTo>
                          <a:pt x="5401643" y="882240"/>
                          <a:pt x="5403008" y="880874"/>
                          <a:pt x="5403008" y="879508"/>
                        </a:cubicBezTo>
                        <a:lnTo>
                          <a:pt x="5408471" y="864486"/>
                        </a:lnTo>
                        <a:lnTo>
                          <a:pt x="5422128" y="876777"/>
                        </a:lnTo>
                        <a:cubicBezTo>
                          <a:pt x="5427591" y="882240"/>
                          <a:pt x="5434420" y="887702"/>
                          <a:pt x="5437151" y="891799"/>
                        </a:cubicBezTo>
                        <a:cubicBezTo>
                          <a:pt x="5443980" y="899994"/>
                          <a:pt x="5449443" y="908188"/>
                          <a:pt x="5454906" y="916382"/>
                        </a:cubicBezTo>
                        <a:cubicBezTo>
                          <a:pt x="5463099" y="880874"/>
                          <a:pt x="5480853" y="848097"/>
                          <a:pt x="5504071" y="820783"/>
                        </a:cubicBezTo>
                        <a:lnTo>
                          <a:pt x="5512264" y="811223"/>
                        </a:lnTo>
                        <a:lnTo>
                          <a:pt x="5520458" y="813955"/>
                        </a:lnTo>
                        <a:cubicBezTo>
                          <a:pt x="5568259" y="828977"/>
                          <a:pt x="5562796" y="872680"/>
                          <a:pt x="5557333" y="906822"/>
                        </a:cubicBezTo>
                        <a:cubicBezTo>
                          <a:pt x="5555967" y="912285"/>
                          <a:pt x="5555967" y="917748"/>
                          <a:pt x="5554601" y="923210"/>
                        </a:cubicBezTo>
                        <a:cubicBezTo>
                          <a:pt x="5558698" y="920479"/>
                          <a:pt x="5562796" y="916382"/>
                          <a:pt x="5566893" y="913651"/>
                        </a:cubicBezTo>
                        <a:cubicBezTo>
                          <a:pt x="5583280" y="901359"/>
                          <a:pt x="5601035" y="887702"/>
                          <a:pt x="5622886" y="880874"/>
                        </a:cubicBezTo>
                        <a:cubicBezTo>
                          <a:pt x="5636543" y="876777"/>
                          <a:pt x="5648834" y="879508"/>
                          <a:pt x="5658394" y="886337"/>
                        </a:cubicBezTo>
                        <a:cubicBezTo>
                          <a:pt x="5677514" y="902725"/>
                          <a:pt x="5677514" y="940964"/>
                          <a:pt x="5676148" y="949159"/>
                        </a:cubicBezTo>
                        <a:cubicBezTo>
                          <a:pt x="5672051" y="979204"/>
                          <a:pt x="5659760" y="1007884"/>
                          <a:pt x="5647468" y="1035198"/>
                        </a:cubicBezTo>
                        <a:cubicBezTo>
                          <a:pt x="5644737" y="1040660"/>
                          <a:pt x="5642005" y="1047489"/>
                          <a:pt x="5639274" y="1052952"/>
                        </a:cubicBezTo>
                        <a:cubicBezTo>
                          <a:pt x="5651565" y="1044757"/>
                          <a:pt x="5662491" y="1036563"/>
                          <a:pt x="5674783" y="1028369"/>
                        </a:cubicBezTo>
                        <a:cubicBezTo>
                          <a:pt x="5689805" y="1017443"/>
                          <a:pt x="5704828" y="1006518"/>
                          <a:pt x="5722582" y="996958"/>
                        </a:cubicBezTo>
                        <a:cubicBezTo>
                          <a:pt x="5737605" y="988764"/>
                          <a:pt x="5756724" y="980570"/>
                          <a:pt x="5775844" y="980570"/>
                        </a:cubicBezTo>
                        <a:cubicBezTo>
                          <a:pt x="5786770" y="980570"/>
                          <a:pt x="5794964" y="983301"/>
                          <a:pt x="5803157" y="987398"/>
                        </a:cubicBezTo>
                        <a:cubicBezTo>
                          <a:pt x="5823643" y="999689"/>
                          <a:pt x="5830472" y="1020175"/>
                          <a:pt x="5820912" y="1043392"/>
                        </a:cubicBezTo>
                        <a:cubicBezTo>
                          <a:pt x="5797694" y="1103482"/>
                          <a:pt x="5730776" y="1156744"/>
                          <a:pt x="5676148" y="1190887"/>
                        </a:cubicBezTo>
                        <a:cubicBezTo>
                          <a:pt x="5688439" y="1193618"/>
                          <a:pt x="5702096" y="1196350"/>
                          <a:pt x="5715753" y="1199081"/>
                        </a:cubicBezTo>
                        <a:cubicBezTo>
                          <a:pt x="5755358" y="1205910"/>
                          <a:pt x="5800426" y="1214104"/>
                          <a:pt x="5826375" y="1237320"/>
                        </a:cubicBezTo>
                        <a:cubicBezTo>
                          <a:pt x="5842763" y="1252343"/>
                          <a:pt x="5840032" y="1266000"/>
                          <a:pt x="5835935" y="1274194"/>
                        </a:cubicBezTo>
                        <a:cubicBezTo>
                          <a:pt x="5826375" y="1291948"/>
                          <a:pt x="5796329" y="1304240"/>
                          <a:pt x="5773113" y="1306971"/>
                        </a:cubicBezTo>
                        <a:cubicBezTo>
                          <a:pt x="5752627" y="1309702"/>
                          <a:pt x="5732142" y="1309702"/>
                          <a:pt x="5713022" y="1306971"/>
                        </a:cubicBezTo>
                        <a:cubicBezTo>
                          <a:pt x="5733508" y="1315165"/>
                          <a:pt x="5753992" y="1323359"/>
                          <a:pt x="5774478" y="1330188"/>
                        </a:cubicBezTo>
                        <a:cubicBezTo>
                          <a:pt x="5811352" y="1343845"/>
                          <a:pt x="5849592" y="1357502"/>
                          <a:pt x="5885100" y="1375256"/>
                        </a:cubicBezTo>
                        <a:cubicBezTo>
                          <a:pt x="5916510" y="1390279"/>
                          <a:pt x="5958847" y="1410764"/>
                          <a:pt x="5975235" y="1442175"/>
                        </a:cubicBezTo>
                        <a:cubicBezTo>
                          <a:pt x="5987527" y="1464026"/>
                          <a:pt x="5987527" y="1491340"/>
                          <a:pt x="5961579" y="1504997"/>
                        </a:cubicBezTo>
                        <a:cubicBezTo>
                          <a:pt x="5943825" y="1514557"/>
                          <a:pt x="5920607" y="1515923"/>
                          <a:pt x="5900122" y="1510460"/>
                        </a:cubicBezTo>
                        <a:cubicBezTo>
                          <a:pt x="5928802" y="1532311"/>
                          <a:pt x="5954750" y="1560991"/>
                          <a:pt x="5965676" y="1591036"/>
                        </a:cubicBezTo>
                        <a:cubicBezTo>
                          <a:pt x="5971138" y="1606058"/>
                          <a:pt x="5967041" y="1623812"/>
                          <a:pt x="5956116" y="1634738"/>
                        </a:cubicBezTo>
                        <a:cubicBezTo>
                          <a:pt x="5942459" y="1647029"/>
                          <a:pt x="5920607" y="1649761"/>
                          <a:pt x="5898757" y="1641567"/>
                        </a:cubicBezTo>
                        <a:cubicBezTo>
                          <a:pt x="5881002" y="1634738"/>
                          <a:pt x="5864614" y="1625178"/>
                          <a:pt x="5850958" y="1616984"/>
                        </a:cubicBezTo>
                        <a:cubicBezTo>
                          <a:pt x="5845495" y="1614253"/>
                          <a:pt x="5840032" y="1611521"/>
                          <a:pt x="5835935" y="1608790"/>
                        </a:cubicBezTo>
                        <a:cubicBezTo>
                          <a:pt x="5834569" y="1626544"/>
                          <a:pt x="5837300" y="1644298"/>
                          <a:pt x="5840032" y="1662052"/>
                        </a:cubicBezTo>
                        <a:cubicBezTo>
                          <a:pt x="5841398" y="1674343"/>
                          <a:pt x="5844129" y="1688000"/>
                          <a:pt x="5844129" y="1701657"/>
                        </a:cubicBezTo>
                        <a:cubicBezTo>
                          <a:pt x="5860517" y="1741262"/>
                          <a:pt x="5867345" y="1775405"/>
                          <a:pt x="5864614" y="1805450"/>
                        </a:cubicBezTo>
                        <a:cubicBezTo>
                          <a:pt x="5886465" y="1778136"/>
                          <a:pt x="5931533" y="1726240"/>
                          <a:pt x="5990258" y="1731702"/>
                        </a:cubicBezTo>
                        <a:cubicBezTo>
                          <a:pt x="6036691" y="1735799"/>
                          <a:pt x="6065372" y="1765845"/>
                          <a:pt x="6080395" y="1791793"/>
                        </a:cubicBezTo>
                        <a:cubicBezTo>
                          <a:pt x="6118634" y="1850518"/>
                          <a:pt x="6130925" y="1922900"/>
                          <a:pt x="6115902" y="1988453"/>
                        </a:cubicBezTo>
                        <a:cubicBezTo>
                          <a:pt x="6128194" y="1978893"/>
                          <a:pt x="6175993" y="1944751"/>
                          <a:pt x="6212866" y="1944751"/>
                        </a:cubicBezTo>
                        <a:cubicBezTo>
                          <a:pt x="6225158" y="1944751"/>
                          <a:pt x="6241546" y="1948848"/>
                          <a:pt x="6251107" y="1965236"/>
                        </a:cubicBezTo>
                        <a:cubicBezTo>
                          <a:pt x="6270226" y="1998013"/>
                          <a:pt x="6247009" y="2033521"/>
                          <a:pt x="6221061" y="2062201"/>
                        </a:cubicBezTo>
                        <a:cubicBezTo>
                          <a:pt x="6259300" y="2041715"/>
                          <a:pt x="6303003" y="2022596"/>
                          <a:pt x="6346705" y="2022596"/>
                        </a:cubicBezTo>
                        <a:cubicBezTo>
                          <a:pt x="6360362" y="2022596"/>
                          <a:pt x="6374018" y="2025327"/>
                          <a:pt x="6386310" y="2028058"/>
                        </a:cubicBezTo>
                        <a:cubicBezTo>
                          <a:pt x="6423183" y="2040350"/>
                          <a:pt x="6447766" y="2069029"/>
                          <a:pt x="6454595" y="2107269"/>
                        </a:cubicBezTo>
                        <a:cubicBezTo>
                          <a:pt x="6468252" y="2183748"/>
                          <a:pt x="6427280" y="2267055"/>
                          <a:pt x="6349436" y="2318952"/>
                        </a:cubicBezTo>
                        <a:cubicBezTo>
                          <a:pt x="6374018" y="2317586"/>
                          <a:pt x="6398601" y="2316220"/>
                          <a:pt x="6425915" y="2313489"/>
                        </a:cubicBezTo>
                        <a:cubicBezTo>
                          <a:pt x="6461423" y="2310758"/>
                          <a:pt x="6498297" y="2309392"/>
                          <a:pt x="6533806" y="2309392"/>
                        </a:cubicBezTo>
                        <a:cubicBezTo>
                          <a:pt x="6582970" y="2309392"/>
                          <a:pt x="6621210" y="2313489"/>
                          <a:pt x="6656717" y="2321683"/>
                        </a:cubicBezTo>
                        <a:cubicBezTo>
                          <a:pt x="6716808" y="2335340"/>
                          <a:pt x="6730465" y="2359922"/>
                          <a:pt x="6733197" y="2377677"/>
                        </a:cubicBezTo>
                        <a:cubicBezTo>
                          <a:pt x="6738660" y="2430939"/>
                          <a:pt x="6637598" y="2496492"/>
                          <a:pt x="6577508" y="2519709"/>
                        </a:cubicBezTo>
                        <a:cubicBezTo>
                          <a:pt x="6589799" y="2518343"/>
                          <a:pt x="6606187" y="2516978"/>
                          <a:pt x="6623941" y="2516978"/>
                        </a:cubicBezTo>
                        <a:cubicBezTo>
                          <a:pt x="6675837" y="2516978"/>
                          <a:pt x="6690860" y="2532000"/>
                          <a:pt x="6694958" y="2545657"/>
                        </a:cubicBezTo>
                        <a:cubicBezTo>
                          <a:pt x="6700420" y="2564777"/>
                          <a:pt x="6690860" y="2585262"/>
                          <a:pt x="6667643" y="2608479"/>
                        </a:cubicBezTo>
                        <a:cubicBezTo>
                          <a:pt x="6617112" y="2657644"/>
                          <a:pt x="6540633" y="2686324"/>
                          <a:pt x="6465521" y="2686324"/>
                        </a:cubicBezTo>
                        <a:lnTo>
                          <a:pt x="6465521" y="2686324"/>
                        </a:lnTo>
                        <a:cubicBezTo>
                          <a:pt x="6461423" y="2686324"/>
                          <a:pt x="6458692" y="2686324"/>
                          <a:pt x="6454595" y="2686324"/>
                        </a:cubicBezTo>
                        <a:cubicBezTo>
                          <a:pt x="6466886" y="2695884"/>
                          <a:pt x="6477811" y="2705444"/>
                          <a:pt x="6488737" y="2716369"/>
                        </a:cubicBezTo>
                        <a:cubicBezTo>
                          <a:pt x="6502394" y="2728660"/>
                          <a:pt x="6516051" y="2740952"/>
                          <a:pt x="6529708" y="2754609"/>
                        </a:cubicBezTo>
                        <a:lnTo>
                          <a:pt x="6521514" y="2760071"/>
                        </a:lnTo>
                        <a:cubicBezTo>
                          <a:pt x="6539267" y="2803774"/>
                          <a:pt x="6546096" y="2855670"/>
                          <a:pt x="6521514" y="2881618"/>
                        </a:cubicBezTo>
                        <a:cubicBezTo>
                          <a:pt x="6499663" y="2904835"/>
                          <a:pt x="6457326" y="2906201"/>
                          <a:pt x="6399967" y="2882984"/>
                        </a:cubicBezTo>
                        <a:cubicBezTo>
                          <a:pt x="6399967" y="2889813"/>
                          <a:pt x="6398601" y="2896641"/>
                          <a:pt x="6395870" y="2904835"/>
                        </a:cubicBezTo>
                        <a:cubicBezTo>
                          <a:pt x="6387676" y="2925321"/>
                          <a:pt x="6374018" y="2947172"/>
                          <a:pt x="6353534" y="2969023"/>
                        </a:cubicBezTo>
                        <a:cubicBezTo>
                          <a:pt x="6391773" y="3012725"/>
                          <a:pt x="6395870" y="3048233"/>
                          <a:pt x="6367190" y="3072816"/>
                        </a:cubicBezTo>
                        <a:cubicBezTo>
                          <a:pt x="6365824" y="3074182"/>
                          <a:pt x="6363094" y="3075547"/>
                          <a:pt x="6361728" y="3076913"/>
                        </a:cubicBezTo>
                        <a:cubicBezTo>
                          <a:pt x="6378115" y="3082376"/>
                          <a:pt x="6391773" y="3090570"/>
                          <a:pt x="6401333" y="3098764"/>
                        </a:cubicBezTo>
                        <a:cubicBezTo>
                          <a:pt x="6417721" y="3113787"/>
                          <a:pt x="6416356" y="3127444"/>
                          <a:pt x="6410893" y="3135638"/>
                        </a:cubicBezTo>
                        <a:cubicBezTo>
                          <a:pt x="6401333" y="3153392"/>
                          <a:pt x="6371287" y="3165683"/>
                          <a:pt x="6348071" y="3168414"/>
                        </a:cubicBezTo>
                        <a:cubicBezTo>
                          <a:pt x="6327585" y="3171146"/>
                          <a:pt x="6307100" y="3171146"/>
                          <a:pt x="6287980" y="3168414"/>
                        </a:cubicBezTo>
                        <a:cubicBezTo>
                          <a:pt x="6308465" y="3176609"/>
                          <a:pt x="6328951" y="3184803"/>
                          <a:pt x="6349436" y="3191631"/>
                        </a:cubicBezTo>
                        <a:cubicBezTo>
                          <a:pt x="6386310" y="3205288"/>
                          <a:pt x="6424549" y="3218945"/>
                          <a:pt x="6460058" y="3236699"/>
                        </a:cubicBezTo>
                        <a:cubicBezTo>
                          <a:pt x="6491468" y="3251722"/>
                          <a:pt x="6533806" y="3273573"/>
                          <a:pt x="6550193" y="3303618"/>
                        </a:cubicBezTo>
                        <a:cubicBezTo>
                          <a:pt x="6562485" y="3325470"/>
                          <a:pt x="6562485" y="3352783"/>
                          <a:pt x="6536536" y="3366440"/>
                        </a:cubicBezTo>
                        <a:cubicBezTo>
                          <a:pt x="6518783" y="3376000"/>
                          <a:pt x="6494200" y="3377366"/>
                          <a:pt x="6475081" y="3371903"/>
                        </a:cubicBezTo>
                        <a:cubicBezTo>
                          <a:pt x="6503760" y="3393754"/>
                          <a:pt x="6529708" y="3422434"/>
                          <a:pt x="6539267" y="3451114"/>
                        </a:cubicBezTo>
                        <a:cubicBezTo>
                          <a:pt x="6544730" y="3466136"/>
                          <a:pt x="6540633" y="3483890"/>
                          <a:pt x="6529708" y="3493450"/>
                        </a:cubicBezTo>
                        <a:cubicBezTo>
                          <a:pt x="6517417" y="3505741"/>
                          <a:pt x="6495565" y="3508473"/>
                          <a:pt x="6472349" y="3500278"/>
                        </a:cubicBezTo>
                        <a:cubicBezTo>
                          <a:pt x="6454595" y="3493450"/>
                          <a:pt x="6439572" y="3483890"/>
                          <a:pt x="6424549" y="3475696"/>
                        </a:cubicBezTo>
                        <a:cubicBezTo>
                          <a:pt x="6419087" y="3472965"/>
                          <a:pt x="6414990" y="3470233"/>
                          <a:pt x="6409527" y="3466136"/>
                        </a:cubicBezTo>
                        <a:cubicBezTo>
                          <a:pt x="6408161" y="3483890"/>
                          <a:pt x="6410893" y="3501644"/>
                          <a:pt x="6413624" y="3519398"/>
                        </a:cubicBezTo>
                        <a:cubicBezTo>
                          <a:pt x="6414990" y="3533055"/>
                          <a:pt x="6417721" y="3548078"/>
                          <a:pt x="6417721" y="3563100"/>
                        </a:cubicBezTo>
                        <a:lnTo>
                          <a:pt x="6417721" y="3569929"/>
                        </a:lnTo>
                        <a:cubicBezTo>
                          <a:pt x="6417721" y="3584951"/>
                          <a:pt x="6419087" y="3604072"/>
                          <a:pt x="6408161" y="3616363"/>
                        </a:cubicBezTo>
                        <a:cubicBezTo>
                          <a:pt x="6404064" y="3620460"/>
                          <a:pt x="6397236" y="3623191"/>
                          <a:pt x="6390407" y="3623191"/>
                        </a:cubicBezTo>
                        <a:cubicBezTo>
                          <a:pt x="6379481" y="3623191"/>
                          <a:pt x="6368555" y="3617728"/>
                          <a:pt x="6357631" y="3608169"/>
                        </a:cubicBezTo>
                        <a:cubicBezTo>
                          <a:pt x="6360362" y="3620460"/>
                          <a:pt x="6358996" y="3632751"/>
                          <a:pt x="6350802" y="3645042"/>
                        </a:cubicBezTo>
                        <a:cubicBezTo>
                          <a:pt x="6341242" y="3660065"/>
                          <a:pt x="6323488" y="3669625"/>
                          <a:pt x="6303003" y="3673722"/>
                        </a:cubicBezTo>
                        <a:cubicBezTo>
                          <a:pt x="6313928" y="3676453"/>
                          <a:pt x="6323488" y="3680550"/>
                          <a:pt x="6328951" y="3687379"/>
                        </a:cubicBezTo>
                        <a:cubicBezTo>
                          <a:pt x="6333048" y="3691476"/>
                          <a:pt x="6335779" y="3699670"/>
                          <a:pt x="6328951" y="3710596"/>
                        </a:cubicBezTo>
                        <a:cubicBezTo>
                          <a:pt x="6316659" y="3731081"/>
                          <a:pt x="6289346" y="3746104"/>
                          <a:pt x="6266128" y="3759761"/>
                        </a:cubicBezTo>
                        <a:cubicBezTo>
                          <a:pt x="6221061" y="3784343"/>
                          <a:pt x="6169164" y="3810292"/>
                          <a:pt x="6115902" y="3819851"/>
                        </a:cubicBezTo>
                        <a:cubicBezTo>
                          <a:pt x="6143216" y="3828046"/>
                          <a:pt x="6178724" y="3843068"/>
                          <a:pt x="6181456" y="3867650"/>
                        </a:cubicBezTo>
                        <a:cubicBezTo>
                          <a:pt x="6184187" y="3885405"/>
                          <a:pt x="6170530" y="3904524"/>
                          <a:pt x="6141850" y="3919547"/>
                        </a:cubicBezTo>
                        <a:cubicBezTo>
                          <a:pt x="6099514" y="3942764"/>
                          <a:pt x="6046252" y="3957787"/>
                          <a:pt x="5992989" y="3960518"/>
                        </a:cubicBezTo>
                        <a:cubicBezTo>
                          <a:pt x="6009378" y="3968712"/>
                          <a:pt x="6033960" y="3985100"/>
                          <a:pt x="6033960" y="4000123"/>
                        </a:cubicBezTo>
                        <a:cubicBezTo>
                          <a:pt x="6033960" y="4005586"/>
                          <a:pt x="6031229" y="4013780"/>
                          <a:pt x="6018938" y="4019243"/>
                        </a:cubicBezTo>
                        <a:cubicBezTo>
                          <a:pt x="6001184" y="4028803"/>
                          <a:pt x="5972504" y="4028803"/>
                          <a:pt x="5949287" y="4023340"/>
                        </a:cubicBezTo>
                        <a:cubicBezTo>
                          <a:pt x="5968406" y="4039728"/>
                          <a:pt x="5991624" y="4062945"/>
                          <a:pt x="5984795" y="4087528"/>
                        </a:cubicBezTo>
                        <a:cubicBezTo>
                          <a:pt x="5979332" y="4106647"/>
                          <a:pt x="5957482" y="4123036"/>
                          <a:pt x="5924704" y="4131230"/>
                        </a:cubicBezTo>
                        <a:cubicBezTo>
                          <a:pt x="5865979" y="4146253"/>
                          <a:pt x="5793598" y="4139424"/>
                          <a:pt x="5741701" y="4114842"/>
                        </a:cubicBezTo>
                        <a:cubicBezTo>
                          <a:pt x="5744432" y="4123036"/>
                          <a:pt x="5748530" y="4131230"/>
                          <a:pt x="5751261" y="4140790"/>
                        </a:cubicBezTo>
                        <a:cubicBezTo>
                          <a:pt x="5764918" y="4176298"/>
                          <a:pt x="5779941" y="4213172"/>
                          <a:pt x="5774478" y="4250046"/>
                        </a:cubicBezTo>
                        <a:cubicBezTo>
                          <a:pt x="5769015" y="4291017"/>
                          <a:pt x="5737605" y="4296480"/>
                          <a:pt x="5718485" y="4296480"/>
                        </a:cubicBezTo>
                        <a:cubicBezTo>
                          <a:pt x="5681610" y="4296480"/>
                          <a:pt x="5633811" y="4273262"/>
                          <a:pt x="5605132" y="4251411"/>
                        </a:cubicBezTo>
                        <a:cubicBezTo>
                          <a:pt x="5611961" y="4269166"/>
                          <a:pt x="5614692" y="4291017"/>
                          <a:pt x="5590109" y="4299211"/>
                        </a:cubicBezTo>
                        <a:cubicBezTo>
                          <a:pt x="5573720" y="4304673"/>
                          <a:pt x="5554601" y="4303308"/>
                          <a:pt x="5531384" y="4295114"/>
                        </a:cubicBezTo>
                        <a:cubicBezTo>
                          <a:pt x="5483585" y="4277359"/>
                          <a:pt x="5449443" y="4245948"/>
                          <a:pt x="5438517" y="4211806"/>
                        </a:cubicBezTo>
                        <a:cubicBezTo>
                          <a:pt x="5433054" y="4215903"/>
                          <a:pt x="5428957" y="4221366"/>
                          <a:pt x="5423494" y="4225463"/>
                        </a:cubicBezTo>
                        <a:cubicBezTo>
                          <a:pt x="5415300" y="4233657"/>
                          <a:pt x="5405740" y="4241852"/>
                          <a:pt x="5396181" y="4248680"/>
                        </a:cubicBezTo>
                        <a:lnTo>
                          <a:pt x="5390718" y="4245948"/>
                        </a:lnTo>
                        <a:cubicBezTo>
                          <a:pt x="5360672" y="4258240"/>
                          <a:pt x="5330627" y="4265069"/>
                          <a:pt x="5307410" y="4265069"/>
                        </a:cubicBezTo>
                        <a:cubicBezTo>
                          <a:pt x="5284194" y="4265069"/>
                          <a:pt x="5271902" y="4256874"/>
                          <a:pt x="5266439" y="4251411"/>
                        </a:cubicBezTo>
                        <a:cubicBezTo>
                          <a:pt x="5255514" y="4239120"/>
                          <a:pt x="5255514" y="4221366"/>
                          <a:pt x="5266439" y="4196784"/>
                        </a:cubicBezTo>
                        <a:cubicBezTo>
                          <a:pt x="5255514" y="4185858"/>
                          <a:pt x="5248685" y="4168104"/>
                          <a:pt x="5245954" y="4146253"/>
                        </a:cubicBezTo>
                        <a:cubicBezTo>
                          <a:pt x="5220006" y="4183126"/>
                          <a:pt x="5177669" y="4220000"/>
                          <a:pt x="5136698" y="4220000"/>
                        </a:cubicBezTo>
                        <a:cubicBezTo>
                          <a:pt x="5127138" y="4220000"/>
                          <a:pt x="5118944" y="4218635"/>
                          <a:pt x="5110750" y="4214537"/>
                        </a:cubicBezTo>
                        <a:cubicBezTo>
                          <a:pt x="5076607" y="4200881"/>
                          <a:pt x="5077973" y="4170835"/>
                          <a:pt x="5079339" y="4148984"/>
                        </a:cubicBezTo>
                        <a:cubicBezTo>
                          <a:pt x="5056123" y="4166738"/>
                          <a:pt x="5006957" y="4198149"/>
                          <a:pt x="4970083" y="4198149"/>
                        </a:cubicBezTo>
                        <a:cubicBezTo>
                          <a:pt x="4957792" y="4198149"/>
                          <a:pt x="4937307" y="4195418"/>
                          <a:pt x="4927747" y="4172201"/>
                        </a:cubicBezTo>
                        <a:cubicBezTo>
                          <a:pt x="4914090" y="4136693"/>
                          <a:pt x="4930478" y="4105282"/>
                          <a:pt x="4952329" y="4079334"/>
                        </a:cubicBezTo>
                        <a:cubicBezTo>
                          <a:pt x="4923650" y="4090259"/>
                          <a:pt x="4893604" y="4098453"/>
                          <a:pt x="4871753" y="4098453"/>
                        </a:cubicBezTo>
                        <a:cubicBezTo>
                          <a:pt x="4855365" y="4098453"/>
                          <a:pt x="4847170" y="4092991"/>
                          <a:pt x="4843073" y="4088894"/>
                        </a:cubicBezTo>
                        <a:cubicBezTo>
                          <a:pt x="4834879" y="4079334"/>
                          <a:pt x="4837610" y="4064311"/>
                          <a:pt x="4851268" y="4042460"/>
                        </a:cubicBezTo>
                        <a:cubicBezTo>
                          <a:pt x="4837610" y="4047923"/>
                          <a:pt x="4823954" y="4050654"/>
                          <a:pt x="4806200" y="4050654"/>
                        </a:cubicBezTo>
                        <a:lnTo>
                          <a:pt x="4806200" y="4050654"/>
                        </a:lnTo>
                        <a:cubicBezTo>
                          <a:pt x="4798005" y="4050654"/>
                          <a:pt x="4787080" y="4049288"/>
                          <a:pt x="4778885" y="4042460"/>
                        </a:cubicBezTo>
                        <a:cubicBezTo>
                          <a:pt x="4765229" y="4064311"/>
                          <a:pt x="4746109" y="4069774"/>
                          <a:pt x="4731086" y="4069774"/>
                        </a:cubicBezTo>
                        <a:cubicBezTo>
                          <a:pt x="4721526" y="4069774"/>
                          <a:pt x="4710601" y="4067042"/>
                          <a:pt x="4699676" y="4062945"/>
                        </a:cubicBezTo>
                        <a:cubicBezTo>
                          <a:pt x="4660070" y="4047923"/>
                          <a:pt x="4640951" y="4008318"/>
                          <a:pt x="4635488" y="3971444"/>
                        </a:cubicBezTo>
                        <a:cubicBezTo>
                          <a:pt x="4634122" y="3971444"/>
                          <a:pt x="4632756" y="3972809"/>
                          <a:pt x="4630025" y="3972809"/>
                        </a:cubicBezTo>
                        <a:cubicBezTo>
                          <a:pt x="4597249" y="3982369"/>
                          <a:pt x="4572666" y="3978272"/>
                          <a:pt x="4561740" y="3960518"/>
                        </a:cubicBezTo>
                        <a:cubicBezTo>
                          <a:pt x="4546717" y="3938667"/>
                          <a:pt x="4561740" y="3897696"/>
                          <a:pt x="4582226" y="3877211"/>
                        </a:cubicBezTo>
                        <a:cubicBezTo>
                          <a:pt x="4586323" y="3874479"/>
                          <a:pt x="4589054" y="3870382"/>
                          <a:pt x="4591786" y="3867650"/>
                        </a:cubicBezTo>
                        <a:cubicBezTo>
                          <a:pt x="4567203" y="3875845"/>
                          <a:pt x="4526232" y="3886771"/>
                          <a:pt x="4490723" y="3886771"/>
                        </a:cubicBezTo>
                        <a:cubicBezTo>
                          <a:pt x="4478433" y="3886771"/>
                          <a:pt x="4467507" y="3885405"/>
                          <a:pt x="4459313" y="3882673"/>
                        </a:cubicBezTo>
                        <a:cubicBezTo>
                          <a:pt x="4440193" y="3875845"/>
                          <a:pt x="4429268" y="3866285"/>
                          <a:pt x="4426537" y="3855360"/>
                        </a:cubicBezTo>
                        <a:cubicBezTo>
                          <a:pt x="4425171" y="3847165"/>
                          <a:pt x="4427902" y="3838971"/>
                          <a:pt x="4436096" y="3830777"/>
                        </a:cubicBezTo>
                        <a:cubicBezTo>
                          <a:pt x="4396491" y="3837606"/>
                          <a:pt x="4371909" y="3834874"/>
                          <a:pt x="4359617" y="3822583"/>
                        </a:cubicBezTo>
                        <a:cubicBezTo>
                          <a:pt x="4351423" y="3814388"/>
                          <a:pt x="4350057" y="3803463"/>
                          <a:pt x="4355520" y="3789806"/>
                        </a:cubicBezTo>
                        <a:cubicBezTo>
                          <a:pt x="4365080" y="3762492"/>
                          <a:pt x="4385565" y="3740641"/>
                          <a:pt x="4414245" y="3722887"/>
                        </a:cubicBezTo>
                        <a:cubicBezTo>
                          <a:pt x="4422439" y="3717424"/>
                          <a:pt x="4430634" y="3713327"/>
                          <a:pt x="4438827" y="3707864"/>
                        </a:cubicBezTo>
                        <a:cubicBezTo>
                          <a:pt x="4440193" y="3706499"/>
                          <a:pt x="4440193" y="3706499"/>
                          <a:pt x="4441559" y="3705133"/>
                        </a:cubicBezTo>
                        <a:cubicBezTo>
                          <a:pt x="4430634" y="3703767"/>
                          <a:pt x="4423805" y="3699670"/>
                          <a:pt x="4421074" y="3695573"/>
                        </a:cubicBezTo>
                        <a:cubicBezTo>
                          <a:pt x="4416977" y="3690110"/>
                          <a:pt x="4412879" y="3681916"/>
                          <a:pt x="4419708" y="3668259"/>
                        </a:cubicBezTo>
                        <a:cubicBezTo>
                          <a:pt x="4419708" y="3666894"/>
                          <a:pt x="4418342" y="3666894"/>
                          <a:pt x="4418342" y="3665528"/>
                        </a:cubicBezTo>
                        <a:cubicBezTo>
                          <a:pt x="4386931" y="3661431"/>
                          <a:pt x="4374639" y="3646408"/>
                          <a:pt x="4370543" y="3634117"/>
                        </a:cubicBezTo>
                        <a:cubicBezTo>
                          <a:pt x="4367812" y="3625923"/>
                          <a:pt x="4369177" y="3616363"/>
                          <a:pt x="4376005" y="3608169"/>
                        </a:cubicBezTo>
                        <a:cubicBezTo>
                          <a:pt x="4370543" y="3599974"/>
                          <a:pt x="4366446" y="3591780"/>
                          <a:pt x="4360983" y="3583586"/>
                        </a:cubicBezTo>
                        <a:cubicBezTo>
                          <a:pt x="4328206" y="3575392"/>
                          <a:pt x="4292698" y="3556272"/>
                          <a:pt x="4287235" y="3509838"/>
                        </a:cubicBezTo>
                        <a:cubicBezTo>
                          <a:pt x="4258556" y="3538518"/>
                          <a:pt x="4227144" y="3549444"/>
                          <a:pt x="4190271" y="3545347"/>
                        </a:cubicBezTo>
                        <a:cubicBezTo>
                          <a:pt x="4152031" y="3539884"/>
                          <a:pt x="4131546" y="3511204"/>
                          <a:pt x="4127449" y="3457942"/>
                        </a:cubicBezTo>
                        <a:cubicBezTo>
                          <a:pt x="4096037" y="3513936"/>
                          <a:pt x="4057798" y="3563100"/>
                          <a:pt x="4007268" y="3563100"/>
                        </a:cubicBezTo>
                        <a:cubicBezTo>
                          <a:pt x="3994976" y="3563100"/>
                          <a:pt x="3981319" y="3560369"/>
                          <a:pt x="3969027" y="3553541"/>
                        </a:cubicBezTo>
                        <a:cubicBezTo>
                          <a:pt x="3908938" y="3522130"/>
                          <a:pt x="3906206" y="3459308"/>
                          <a:pt x="3903475" y="3407411"/>
                        </a:cubicBezTo>
                        <a:lnTo>
                          <a:pt x="3903475" y="3395120"/>
                        </a:lnTo>
                        <a:cubicBezTo>
                          <a:pt x="3900743" y="3337761"/>
                          <a:pt x="3906206" y="3281767"/>
                          <a:pt x="3913034" y="3227139"/>
                        </a:cubicBezTo>
                        <a:cubicBezTo>
                          <a:pt x="3846116" y="3347321"/>
                          <a:pt x="3764173" y="3466136"/>
                          <a:pt x="3686329" y="3466136"/>
                        </a:cubicBezTo>
                        <a:cubicBezTo>
                          <a:pt x="3668575" y="3466136"/>
                          <a:pt x="3652187" y="3460673"/>
                          <a:pt x="3638529" y="3448382"/>
                        </a:cubicBezTo>
                        <a:cubicBezTo>
                          <a:pt x="3510154" y="3348686"/>
                          <a:pt x="3534737" y="3197094"/>
                          <a:pt x="3577073" y="3078278"/>
                        </a:cubicBezTo>
                        <a:cubicBezTo>
                          <a:pt x="3515617" y="3139735"/>
                          <a:pt x="3463720" y="3171146"/>
                          <a:pt x="3421384" y="3171146"/>
                        </a:cubicBezTo>
                        <a:cubicBezTo>
                          <a:pt x="3403630" y="3171146"/>
                          <a:pt x="3388607" y="3165683"/>
                          <a:pt x="3376316" y="3156123"/>
                        </a:cubicBezTo>
                        <a:cubicBezTo>
                          <a:pt x="3368122" y="3149295"/>
                          <a:pt x="3361293" y="3142466"/>
                          <a:pt x="3355830" y="3132907"/>
                        </a:cubicBezTo>
                        <a:cubicBezTo>
                          <a:pt x="3355830" y="3134272"/>
                          <a:pt x="3355830" y="3135638"/>
                          <a:pt x="3355830" y="3135638"/>
                        </a:cubicBezTo>
                        <a:cubicBezTo>
                          <a:pt x="3355830" y="3138369"/>
                          <a:pt x="3355830" y="3142466"/>
                          <a:pt x="3355830" y="3146563"/>
                        </a:cubicBezTo>
                        <a:cubicBezTo>
                          <a:pt x="3357196" y="3169780"/>
                          <a:pt x="3358562" y="3198460"/>
                          <a:pt x="3340808" y="3217580"/>
                        </a:cubicBezTo>
                        <a:cubicBezTo>
                          <a:pt x="3333979" y="3225774"/>
                          <a:pt x="3324419" y="3227139"/>
                          <a:pt x="3318956" y="3227139"/>
                        </a:cubicBezTo>
                        <a:cubicBezTo>
                          <a:pt x="3297105" y="3227139"/>
                          <a:pt x="3272523" y="3206654"/>
                          <a:pt x="3249306" y="3184803"/>
                        </a:cubicBezTo>
                        <a:cubicBezTo>
                          <a:pt x="3267060" y="3210751"/>
                          <a:pt x="3268426" y="3239431"/>
                          <a:pt x="3252038" y="3264013"/>
                        </a:cubicBezTo>
                        <a:cubicBezTo>
                          <a:pt x="3232918" y="3292693"/>
                          <a:pt x="3193313" y="3310447"/>
                          <a:pt x="3148244" y="3310447"/>
                        </a:cubicBezTo>
                        <a:cubicBezTo>
                          <a:pt x="3176924" y="3314544"/>
                          <a:pt x="3204238" y="3321372"/>
                          <a:pt x="3216529" y="3336395"/>
                        </a:cubicBezTo>
                        <a:cubicBezTo>
                          <a:pt x="3223358" y="3345955"/>
                          <a:pt x="3223358" y="3355515"/>
                          <a:pt x="3215164" y="3367806"/>
                        </a:cubicBezTo>
                        <a:cubicBezTo>
                          <a:pt x="3194678" y="3399217"/>
                          <a:pt x="3155073" y="3422434"/>
                          <a:pt x="3118199" y="3442919"/>
                        </a:cubicBezTo>
                        <a:cubicBezTo>
                          <a:pt x="3045817" y="3482525"/>
                          <a:pt x="2951584" y="3528958"/>
                          <a:pt x="2860083" y="3539884"/>
                        </a:cubicBezTo>
                        <a:cubicBezTo>
                          <a:pt x="2901054" y="3550809"/>
                          <a:pt x="2977532" y="3572660"/>
                          <a:pt x="2982995" y="3616363"/>
                        </a:cubicBezTo>
                        <a:cubicBezTo>
                          <a:pt x="2987092" y="3650505"/>
                          <a:pt x="2952950" y="3677819"/>
                          <a:pt x="2922905" y="3694208"/>
                        </a:cubicBezTo>
                        <a:cubicBezTo>
                          <a:pt x="2851889" y="3733812"/>
                          <a:pt x="2760387" y="3757029"/>
                          <a:pt x="2671617" y="3759761"/>
                        </a:cubicBezTo>
                        <a:cubicBezTo>
                          <a:pt x="2688005" y="3767955"/>
                          <a:pt x="2748095" y="3798000"/>
                          <a:pt x="2749461" y="3826680"/>
                        </a:cubicBezTo>
                        <a:cubicBezTo>
                          <a:pt x="2749461" y="3833508"/>
                          <a:pt x="2746730" y="3844434"/>
                          <a:pt x="2728976" y="3852628"/>
                        </a:cubicBezTo>
                        <a:cubicBezTo>
                          <a:pt x="2713953" y="3860822"/>
                          <a:pt x="2696199" y="3864920"/>
                          <a:pt x="2675714" y="3864920"/>
                        </a:cubicBezTo>
                        <a:cubicBezTo>
                          <a:pt x="2648400" y="3864920"/>
                          <a:pt x="2622452" y="3858091"/>
                          <a:pt x="2599235" y="3851262"/>
                        </a:cubicBezTo>
                        <a:cubicBezTo>
                          <a:pt x="2629280" y="3874479"/>
                          <a:pt x="2685274" y="3916816"/>
                          <a:pt x="2671617" y="3963249"/>
                        </a:cubicBezTo>
                        <a:cubicBezTo>
                          <a:pt x="2663422" y="3991929"/>
                          <a:pt x="2630646" y="4016511"/>
                          <a:pt x="2581481" y="4028803"/>
                        </a:cubicBezTo>
                        <a:cubicBezTo>
                          <a:pt x="2548704" y="4036997"/>
                          <a:pt x="2513196" y="4042460"/>
                          <a:pt x="2476322" y="4042460"/>
                        </a:cubicBezTo>
                        <a:cubicBezTo>
                          <a:pt x="2405306" y="4042460"/>
                          <a:pt x="2335656" y="4026072"/>
                          <a:pt x="2282393" y="3996026"/>
                        </a:cubicBezTo>
                        <a:cubicBezTo>
                          <a:pt x="2289222" y="4013780"/>
                          <a:pt x="2296050" y="4031534"/>
                          <a:pt x="2304244" y="4050654"/>
                        </a:cubicBezTo>
                        <a:cubicBezTo>
                          <a:pt x="2326095" y="4106647"/>
                          <a:pt x="2347947" y="4164007"/>
                          <a:pt x="2339753" y="4221366"/>
                        </a:cubicBezTo>
                        <a:cubicBezTo>
                          <a:pt x="2331558" y="4278725"/>
                          <a:pt x="2290588" y="4291017"/>
                          <a:pt x="2257811" y="4291017"/>
                        </a:cubicBezTo>
                        <a:cubicBezTo>
                          <a:pt x="2190892" y="4291017"/>
                          <a:pt x="2102121" y="4240486"/>
                          <a:pt x="2062516" y="4203612"/>
                        </a:cubicBezTo>
                        <a:cubicBezTo>
                          <a:pt x="2073442" y="4228195"/>
                          <a:pt x="2096659" y="4278725"/>
                          <a:pt x="2051591" y="4295114"/>
                        </a:cubicBezTo>
                        <a:cubicBezTo>
                          <a:pt x="2048859" y="4301942"/>
                          <a:pt x="2039299" y="4303308"/>
                          <a:pt x="2028374" y="4303308"/>
                        </a:cubicBezTo>
                        <a:close/>
                        <a:moveTo>
                          <a:pt x="1826251" y="4135327"/>
                        </a:moveTo>
                        <a:cubicBezTo>
                          <a:pt x="1837176" y="4135327"/>
                          <a:pt x="1845371" y="4140790"/>
                          <a:pt x="1846736" y="4147619"/>
                        </a:cubicBezTo>
                        <a:cubicBezTo>
                          <a:pt x="1857662" y="4200881"/>
                          <a:pt x="1908193" y="4250046"/>
                          <a:pt x="1979209" y="4275994"/>
                        </a:cubicBezTo>
                        <a:cubicBezTo>
                          <a:pt x="2007888" y="4285554"/>
                          <a:pt x="2031105" y="4288285"/>
                          <a:pt x="2047494" y="4282822"/>
                        </a:cubicBezTo>
                        <a:cubicBezTo>
                          <a:pt x="2076173" y="4273262"/>
                          <a:pt x="2052956" y="4225463"/>
                          <a:pt x="2044762" y="4209075"/>
                        </a:cubicBezTo>
                        <a:cubicBezTo>
                          <a:pt x="2042031" y="4203612"/>
                          <a:pt x="2043396" y="4198149"/>
                          <a:pt x="2047494" y="4194052"/>
                        </a:cubicBezTo>
                        <a:cubicBezTo>
                          <a:pt x="2055688" y="4185858"/>
                          <a:pt x="2072076" y="4184492"/>
                          <a:pt x="2081636" y="4192686"/>
                        </a:cubicBezTo>
                        <a:cubicBezTo>
                          <a:pt x="2117144" y="4228195"/>
                          <a:pt x="2203183" y="4277359"/>
                          <a:pt x="2263273" y="4277359"/>
                        </a:cubicBezTo>
                        <a:cubicBezTo>
                          <a:pt x="2298782" y="4277359"/>
                          <a:pt x="2317902" y="4259606"/>
                          <a:pt x="2323364" y="4222732"/>
                        </a:cubicBezTo>
                        <a:cubicBezTo>
                          <a:pt x="2331558" y="4169470"/>
                          <a:pt x="2309707" y="4113476"/>
                          <a:pt x="2287856" y="4058848"/>
                        </a:cubicBezTo>
                        <a:cubicBezTo>
                          <a:pt x="2281028" y="4041094"/>
                          <a:pt x="2272833" y="4020609"/>
                          <a:pt x="2267371" y="4002855"/>
                        </a:cubicBezTo>
                        <a:cubicBezTo>
                          <a:pt x="2266005" y="3998758"/>
                          <a:pt x="2267371" y="3993295"/>
                          <a:pt x="2271468" y="3990563"/>
                        </a:cubicBezTo>
                        <a:cubicBezTo>
                          <a:pt x="2278296" y="3983735"/>
                          <a:pt x="2291953" y="3982369"/>
                          <a:pt x="2301513" y="3987832"/>
                        </a:cubicBezTo>
                        <a:cubicBezTo>
                          <a:pt x="2352044" y="4016511"/>
                          <a:pt x="2416232" y="4031534"/>
                          <a:pt x="2483151" y="4031534"/>
                        </a:cubicBezTo>
                        <a:cubicBezTo>
                          <a:pt x="2517293" y="4031534"/>
                          <a:pt x="2550070" y="4027437"/>
                          <a:pt x="2580115" y="4019243"/>
                        </a:cubicBezTo>
                        <a:cubicBezTo>
                          <a:pt x="2599235" y="4013780"/>
                          <a:pt x="2645668" y="3998758"/>
                          <a:pt x="2656594" y="3965981"/>
                        </a:cubicBezTo>
                        <a:cubicBezTo>
                          <a:pt x="2666154" y="3930473"/>
                          <a:pt x="2626549" y="3896330"/>
                          <a:pt x="2585578" y="3866285"/>
                        </a:cubicBezTo>
                        <a:cubicBezTo>
                          <a:pt x="2580115" y="3862188"/>
                          <a:pt x="2578749" y="3855360"/>
                          <a:pt x="2581481" y="3849897"/>
                        </a:cubicBezTo>
                        <a:cubicBezTo>
                          <a:pt x="2585578" y="3841702"/>
                          <a:pt x="2597869" y="3837606"/>
                          <a:pt x="2608795" y="3840337"/>
                        </a:cubicBezTo>
                        <a:cubicBezTo>
                          <a:pt x="2630646" y="3847165"/>
                          <a:pt x="2656594" y="3853994"/>
                          <a:pt x="2681177" y="3853994"/>
                        </a:cubicBezTo>
                        <a:cubicBezTo>
                          <a:pt x="2697565" y="3853994"/>
                          <a:pt x="2711222" y="3851262"/>
                          <a:pt x="2722147" y="3845799"/>
                        </a:cubicBezTo>
                        <a:cubicBezTo>
                          <a:pt x="2731707" y="3840337"/>
                          <a:pt x="2733073" y="3836240"/>
                          <a:pt x="2733073" y="3833508"/>
                        </a:cubicBezTo>
                        <a:cubicBezTo>
                          <a:pt x="2733073" y="3815754"/>
                          <a:pt x="2690736" y="3791172"/>
                          <a:pt x="2663422" y="3777515"/>
                        </a:cubicBezTo>
                        <a:cubicBezTo>
                          <a:pt x="2655229" y="3773418"/>
                          <a:pt x="2652497" y="3767955"/>
                          <a:pt x="2653863" y="3761126"/>
                        </a:cubicBezTo>
                        <a:cubicBezTo>
                          <a:pt x="2656594" y="3754298"/>
                          <a:pt x="2664788" y="3748835"/>
                          <a:pt x="2675714" y="3748835"/>
                        </a:cubicBezTo>
                        <a:cubicBezTo>
                          <a:pt x="2760387" y="3747470"/>
                          <a:pt x="2849157" y="3724253"/>
                          <a:pt x="2916077" y="3686013"/>
                        </a:cubicBezTo>
                        <a:cubicBezTo>
                          <a:pt x="2942025" y="3672356"/>
                          <a:pt x="2970704" y="3649139"/>
                          <a:pt x="2967973" y="3623191"/>
                        </a:cubicBezTo>
                        <a:cubicBezTo>
                          <a:pt x="2963876" y="3590414"/>
                          <a:pt x="2895591" y="3569929"/>
                          <a:pt x="2860083" y="3559003"/>
                        </a:cubicBezTo>
                        <a:cubicBezTo>
                          <a:pt x="2850523" y="3556272"/>
                          <a:pt x="2845060" y="3549444"/>
                          <a:pt x="2846426" y="3542615"/>
                        </a:cubicBezTo>
                        <a:cubicBezTo>
                          <a:pt x="2847792" y="3535787"/>
                          <a:pt x="2854620" y="3530324"/>
                          <a:pt x="2864180" y="3528958"/>
                        </a:cubicBezTo>
                        <a:cubicBezTo>
                          <a:pt x="2951584" y="3518033"/>
                          <a:pt x="3043086" y="3472965"/>
                          <a:pt x="3112737" y="3434725"/>
                        </a:cubicBezTo>
                        <a:cubicBezTo>
                          <a:pt x="3148244" y="3415606"/>
                          <a:pt x="3185118" y="3393754"/>
                          <a:pt x="3202872" y="3366440"/>
                        </a:cubicBezTo>
                        <a:cubicBezTo>
                          <a:pt x="3209701" y="3356881"/>
                          <a:pt x="3205604" y="3351418"/>
                          <a:pt x="3204238" y="3350052"/>
                        </a:cubicBezTo>
                        <a:cubicBezTo>
                          <a:pt x="3197410" y="3340492"/>
                          <a:pt x="3171462" y="3333664"/>
                          <a:pt x="3127759" y="3329567"/>
                        </a:cubicBezTo>
                        <a:cubicBezTo>
                          <a:pt x="3115468" y="3328201"/>
                          <a:pt x="3108640" y="3321372"/>
                          <a:pt x="3108640" y="3311813"/>
                        </a:cubicBezTo>
                        <a:cubicBezTo>
                          <a:pt x="3110005" y="3303618"/>
                          <a:pt x="3118199" y="3298156"/>
                          <a:pt x="3129125" y="3298156"/>
                        </a:cubicBezTo>
                        <a:lnTo>
                          <a:pt x="3131856" y="3298156"/>
                        </a:lnTo>
                        <a:cubicBezTo>
                          <a:pt x="3140051" y="3299521"/>
                          <a:pt x="3146879" y="3299521"/>
                          <a:pt x="3153707" y="3299521"/>
                        </a:cubicBezTo>
                        <a:cubicBezTo>
                          <a:pt x="3191947" y="3299521"/>
                          <a:pt x="3224724" y="3285864"/>
                          <a:pt x="3239746" y="3261282"/>
                        </a:cubicBezTo>
                        <a:cubicBezTo>
                          <a:pt x="3256135" y="3236699"/>
                          <a:pt x="3250672" y="3208020"/>
                          <a:pt x="3226089" y="3183437"/>
                        </a:cubicBezTo>
                        <a:cubicBezTo>
                          <a:pt x="3220627" y="3177974"/>
                          <a:pt x="3220627" y="3172512"/>
                          <a:pt x="3223358" y="3167049"/>
                        </a:cubicBezTo>
                        <a:cubicBezTo>
                          <a:pt x="3230186" y="3157489"/>
                          <a:pt x="3249306" y="3154758"/>
                          <a:pt x="3258866" y="3164317"/>
                        </a:cubicBezTo>
                        <a:lnTo>
                          <a:pt x="3262963" y="3168414"/>
                        </a:lnTo>
                        <a:cubicBezTo>
                          <a:pt x="3302568" y="3209385"/>
                          <a:pt x="3318956" y="3214848"/>
                          <a:pt x="3325785" y="3214848"/>
                        </a:cubicBezTo>
                        <a:cubicBezTo>
                          <a:pt x="3327151" y="3214848"/>
                          <a:pt x="3328516" y="3214848"/>
                          <a:pt x="3329882" y="3213482"/>
                        </a:cubicBezTo>
                        <a:cubicBezTo>
                          <a:pt x="3342174" y="3199826"/>
                          <a:pt x="3340808" y="3172512"/>
                          <a:pt x="3340808" y="3153392"/>
                        </a:cubicBezTo>
                        <a:cubicBezTo>
                          <a:pt x="3340808" y="3149295"/>
                          <a:pt x="3340808" y="3146563"/>
                          <a:pt x="3340808" y="3142466"/>
                        </a:cubicBezTo>
                        <a:cubicBezTo>
                          <a:pt x="3340808" y="3120615"/>
                          <a:pt x="3336711" y="3097398"/>
                          <a:pt x="3333979" y="3075547"/>
                        </a:cubicBezTo>
                        <a:cubicBezTo>
                          <a:pt x="3329882" y="3044136"/>
                          <a:pt x="3325785" y="3009994"/>
                          <a:pt x="3328516" y="2978583"/>
                        </a:cubicBezTo>
                        <a:cubicBezTo>
                          <a:pt x="3329882" y="2970389"/>
                          <a:pt x="3339442" y="2963560"/>
                          <a:pt x="3350367" y="2963560"/>
                        </a:cubicBezTo>
                        <a:cubicBezTo>
                          <a:pt x="3354465" y="2963560"/>
                          <a:pt x="3358562" y="2964926"/>
                          <a:pt x="3362659" y="2966291"/>
                        </a:cubicBezTo>
                        <a:cubicBezTo>
                          <a:pt x="3368122" y="2969023"/>
                          <a:pt x="3373584" y="2971754"/>
                          <a:pt x="3379047" y="2975851"/>
                        </a:cubicBezTo>
                        <a:lnTo>
                          <a:pt x="3387241" y="2981314"/>
                        </a:lnTo>
                        <a:lnTo>
                          <a:pt x="3383144" y="2989508"/>
                        </a:lnTo>
                        <a:cubicBezTo>
                          <a:pt x="3381779" y="2993605"/>
                          <a:pt x="3380413" y="2996337"/>
                          <a:pt x="3379047" y="3000434"/>
                        </a:cubicBezTo>
                        <a:cubicBezTo>
                          <a:pt x="3364025" y="3040039"/>
                          <a:pt x="3355830" y="3116518"/>
                          <a:pt x="3399533" y="3150660"/>
                        </a:cubicBezTo>
                        <a:cubicBezTo>
                          <a:pt x="3409092" y="3157489"/>
                          <a:pt x="3418652" y="3160220"/>
                          <a:pt x="3429578" y="3160220"/>
                        </a:cubicBezTo>
                        <a:cubicBezTo>
                          <a:pt x="3470549" y="3160220"/>
                          <a:pt x="3533371" y="3115152"/>
                          <a:pt x="3605753" y="3034576"/>
                        </a:cubicBezTo>
                        <a:lnTo>
                          <a:pt x="3648089" y="2986777"/>
                        </a:lnTo>
                        <a:lnTo>
                          <a:pt x="3624873" y="3041405"/>
                        </a:lnTo>
                        <a:cubicBezTo>
                          <a:pt x="3574342" y="3162952"/>
                          <a:pt x="3525177" y="3335029"/>
                          <a:pt x="3661746" y="3442919"/>
                        </a:cubicBezTo>
                        <a:cubicBezTo>
                          <a:pt x="3672672" y="3451114"/>
                          <a:pt x="3682232" y="3455211"/>
                          <a:pt x="3694523" y="3455211"/>
                        </a:cubicBezTo>
                        <a:cubicBezTo>
                          <a:pt x="3779196" y="3455211"/>
                          <a:pt x="3891183" y="3244894"/>
                          <a:pt x="3928057" y="3176609"/>
                        </a:cubicBezTo>
                        <a:lnTo>
                          <a:pt x="3955371" y="3124712"/>
                        </a:lnTo>
                        <a:lnTo>
                          <a:pt x="3948543" y="3179340"/>
                        </a:lnTo>
                        <a:cubicBezTo>
                          <a:pt x="3947177" y="3191631"/>
                          <a:pt x="3945811" y="3203922"/>
                          <a:pt x="3944445" y="3216214"/>
                        </a:cubicBezTo>
                        <a:cubicBezTo>
                          <a:pt x="3937617" y="3276304"/>
                          <a:pt x="3929423" y="3337761"/>
                          <a:pt x="3933520" y="3399217"/>
                        </a:cubicBezTo>
                        <a:lnTo>
                          <a:pt x="3933520" y="3411508"/>
                        </a:lnTo>
                        <a:cubicBezTo>
                          <a:pt x="3934885" y="3459308"/>
                          <a:pt x="3937617" y="3519398"/>
                          <a:pt x="3989513" y="3545347"/>
                        </a:cubicBezTo>
                        <a:cubicBezTo>
                          <a:pt x="3997708" y="3549444"/>
                          <a:pt x="4007268" y="3552175"/>
                          <a:pt x="4015462" y="3552175"/>
                        </a:cubicBezTo>
                        <a:cubicBezTo>
                          <a:pt x="4070090" y="3552175"/>
                          <a:pt x="4117889" y="3453845"/>
                          <a:pt x="4135643" y="3416971"/>
                        </a:cubicBezTo>
                        <a:lnTo>
                          <a:pt x="4160225" y="3365075"/>
                        </a:lnTo>
                        <a:lnTo>
                          <a:pt x="4156128" y="3419702"/>
                        </a:lnTo>
                        <a:cubicBezTo>
                          <a:pt x="4152031" y="3490719"/>
                          <a:pt x="4167054" y="3530324"/>
                          <a:pt x="4199831" y="3534421"/>
                        </a:cubicBezTo>
                        <a:cubicBezTo>
                          <a:pt x="4235339" y="3539884"/>
                          <a:pt x="4266749" y="3522130"/>
                          <a:pt x="4294064" y="3481159"/>
                        </a:cubicBezTo>
                        <a:lnTo>
                          <a:pt x="4325474" y="3436091"/>
                        </a:lnTo>
                        <a:lnTo>
                          <a:pt x="4314550" y="3485256"/>
                        </a:lnTo>
                        <a:cubicBezTo>
                          <a:pt x="4313184" y="3489353"/>
                          <a:pt x="4313184" y="3494816"/>
                          <a:pt x="4313184" y="3498913"/>
                        </a:cubicBezTo>
                        <a:cubicBezTo>
                          <a:pt x="4311818" y="3539884"/>
                          <a:pt x="4332303" y="3564466"/>
                          <a:pt x="4376005" y="3574026"/>
                        </a:cubicBezTo>
                        <a:lnTo>
                          <a:pt x="4381468" y="3575392"/>
                        </a:lnTo>
                        <a:lnTo>
                          <a:pt x="4384199" y="3579489"/>
                        </a:lnTo>
                        <a:cubicBezTo>
                          <a:pt x="4389662" y="3590414"/>
                          <a:pt x="4396491" y="3599974"/>
                          <a:pt x="4403319" y="3610900"/>
                        </a:cubicBezTo>
                        <a:lnTo>
                          <a:pt x="4406051" y="3614997"/>
                        </a:lnTo>
                        <a:lnTo>
                          <a:pt x="4403319" y="3619094"/>
                        </a:lnTo>
                        <a:cubicBezTo>
                          <a:pt x="4397856" y="3625923"/>
                          <a:pt x="4396491" y="3631385"/>
                          <a:pt x="4397856" y="3636848"/>
                        </a:cubicBezTo>
                        <a:cubicBezTo>
                          <a:pt x="4401954" y="3647774"/>
                          <a:pt x="4412879" y="3654602"/>
                          <a:pt x="4431998" y="3657334"/>
                        </a:cubicBezTo>
                        <a:lnTo>
                          <a:pt x="4437461" y="3657334"/>
                        </a:lnTo>
                        <a:lnTo>
                          <a:pt x="4440193" y="3660065"/>
                        </a:lnTo>
                        <a:cubicBezTo>
                          <a:pt x="4442924" y="3662796"/>
                          <a:pt x="4445656" y="3665528"/>
                          <a:pt x="4448387" y="3668259"/>
                        </a:cubicBezTo>
                        <a:lnTo>
                          <a:pt x="4451119" y="3672356"/>
                        </a:lnTo>
                        <a:lnTo>
                          <a:pt x="4445656" y="3673722"/>
                        </a:lnTo>
                        <a:cubicBezTo>
                          <a:pt x="4441559" y="3680550"/>
                          <a:pt x="4440193" y="3687379"/>
                          <a:pt x="4442924" y="3690110"/>
                        </a:cubicBezTo>
                        <a:cubicBezTo>
                          <a:pt x="4445656" y="3692842"/>
                          <a:pt x="4452484" y="3692842"/>
                          <a:pt x="4456581" y="3692842"/>
                        </a:cubicBezTo>
                        <a:cubicBezTo>
                          <a:pt x="4459313" y="3692842"/>
                          <a:pt x="4462044" y="3692842"/>
                          <a:pt x="4464776" y="3692842"/>
                        </a:cubicBezTo>
                        <a:lnTo>
                          <a:pt x="4470239" y="3692842"/>
                        </a:lnTo>
                        <a:lnTo>
                          <a:pt x="4485262" y="3705133"/>
                        </a:lnTo>
                        <a:lnTo>
                          <a:pt x="4477067" y="3710596"/>
                        </a:lnTo>
                        <a:cubicBezTo>
                          <a:pt x="4470239" y="3714693"/>
                          <a:pt x="4463410" y="3718790"/>
                          <a:pt x="4456581" y="3722887"/>
                        </a:cubicBezTo>
                        <a:cubicBezTo>
                          <a:pt x="4448387" y="3728350"/>
                          <a:pt x="4440193" y="3733812"/>
                          <a:pt x="4431998" y="3737910"/>
                        </a:cubicBezTo>
                        <a:cubicBezTo>
                          <a:pt x="4406051" y="3754298"/>
                          <a:pt x="4389662" y="3772052"/>
                          <a:pt x="4380102" y="3796635"/>
                        </a:cubicBezTo>
                        <a:cubicBezTo>
                          <a:pt x="4377371" y="3802097"/>
                          <a:pt x="4376005" y="3810292"/>
                          <a:pt x="4380102" y="3814388"/>
                        </a:cubicBezTo>
                        <a:cubicBezTo>
                          <a:pt x="4384199" y="3818486"/>
                          <a:pt x="4395125" y="3819851"/>
                          <a:pt x="4403319" y="3819851"/>
                        </a:cubicBezTo>
                        <a:cubicBezTo>
                          <a:pt x="4419708" y="3819851"/>
                          <a:pt x="4441559" y="3815754"/>
                          <a:pt x="4470239" y="3808926"/>
                        </a:cubicBezTo>
                        <a:lnTo>
                          <a:pt x="4523501" y="3796635"/>
                        </a:lnTo>
                        <a:lnTo>
                          <a:pt x="4481164" y="3823948"/>
                        </a:lnTo>
                        <a:cubicBezTo>
                          <a:pt x="4460679" y="3836240"/>
                          <a:pt x="4451119" y="3848531"/>
                          <a:pt x="4452484" y="3855360"/>
                        </a:cubicBezTo>
                        <a:cubicBezTo>
                          <a:pt x="4453850" y="3860822"/>
                          <a:pt x="4460679" y="3864920"/>
                          <a:pt x="4472970" y="3869016"/>
                        </a:cubicBezTo>
                        <a:cubicBezTo>
                          <a:pt x="4478433" y="3871748"/>
                          <a:pt x="4486627" y="3871748"/>
                          <a:pt x="4494821" y="3871748"/>
                        </a:cubicBezTo>
                        <a:cubicBezTo>
                          <a:pt x="4531695" y="3871748"/>
                          <a:pt x="4582226" y="3855360"/>
                          <a:pt x="4605442" y="3847165"/>
                        </a:cubicBezTo>
                        <a:cubicBezTo>
                          <a:pt x="4612271" y="3844434"/>
                          <a:pt x="4617733" y="3843068"/>
                          <a:pt x="4624562" y="3840337"/>
                        </a:cubicBezTo>
                        <a:lnTo>
                          <a:pt x="4668264" y="3822583"/>
                        </a:lnTo>
                        <a:lnTo>
                          <a:pt x="4635488" y="3856725"/>
                        </a:lnTo>
                        <a:cubicBezTo>
                          <a:pt x="4624562" y="3867650"/>
                          <a:pt x="4613636" y="3878576"/>
                          <a:pt x="4602710" y="3889502"/>
                        </a:cubicBezTo>
                        <a:cubicBezTo>
                          <a:pt x="4586323" y="3904524"/>
                          <a:pt x="4574031" y="3940033"/>
                          <a:pt x="4584957" y="3955055"/>
                        </a:cubicBezTo>
                        <a:cubicBezTo>
                          <a:pt x="4590420" y="3964615"/>
                          <a:pt x="4604076" y="3964615"/>
                          <a:pt x="4625928" y="3959152"/>
                        </a:cubicBezTo>
                        <a:cubicBezTo>
                          <a:pt x="4630025" y="3957787"/>
                          <a:pt x="4635488" y="3955055"/>
                          <a:pt x="4640951" y="3952324"/>
                        </a:cubicBezTo>
                        <a:lnTo>
                          <a:pt x="4657339" y="3942764"/>
                        </a:lnTo>
                        <a:lnTo>
                          <a:pt x="4658704" y="3957787"/>
                        </a:lnTo>
                        <a:cubicBezTo>
                          <a:pt x="4661435" y="4001489"/>
                          <a:pt x="4681921" y="4036997"/>
                          <a:pt x="4713333" y="4049288"/>
                        </a:cubicBezTo>
                        <a:cubicBezTo>
                          <a:pt x="4739280" y="4060214"/>
                          <a:pt x="4757035" y="4052020"/>
                          <a:pt x="4767961" y="4024706"/>
                        </a:cubicBezTo>
                        <a:lnTo>
                          <a:pt x="4776154" y="4004220"/>
                        </a:lnTo>
                        <a:lnTo>
                          <a:pt x="4788445" y="4023340"/>
                        </a:lnTo>
                        <a:cubicBezTo>
                          <a:pt x="4795274" y="4034266"/>
                          <a:pt x="4802103" y="4034266"/>
                          <a:pt x="4808931" y="4034266"/>
                        </a:cubicBezTo>
                        <a:cubicBezTo>
                          <a:pt x="4834879" y="4034266"/>
                          <a:pt x="4853999" y="4024706"/>
                          <a:pt x="4875850" y="4012414"/>
                        </a:cubicBezTo>
                        <a:cubicBezTo>
                          <a:pt x="4877216" y="4011049"/>
                          <a:pt x="4881313" y="4008318"/>
                          <a:pt x="4886775" y="4002855"/>
                        </a:cubicBezTo>
                        <a:lnTo>
                          <a:pt x="4904530" y="4012414"/>
                        </a:lnTo>
                        <a:cubicBezTo>
                          <a:pt x="4903164" y="4013780"/>
                          <a:pt x="4900432" y="4016511"/>
                          <a:pt x="4897701" y="4020609"/>
                        </a:cubicBezTo>
                        <a:lnTo>
                          <a:pt x="4894970" y="4023340"/>
                        </a:lnTo>
                        <a:cubicBezTo>
                          <a:pt x="4888141" y="4030169"/>
                          <a:pt x="4882679" y="4038362"/>
                          <a:pt x="4877216" y="4045191"/>
                        </a:cubicBezTo>
                        <a:cubicBezTo>
                          <a:pt x="4860828" y="4069774"/>
                          <a:pt x="4864925" y="4076602"/>
                          <a:pt x="4864925" y="4077968"/>
                        </a:cubicBezTo>
                        <a:cubicBezTo>
                          <a:pt x="4864925" y="4083431"/>
                          <a:pt x="4870388" y="4083431"/>
                          <a:pt x="4873119" y="4083431"/>
                        </a:cubicBezTo>
                        <a:cubicBezTo>
                          <a:pt x="4894970" y="4083431"/>
                          <a:pt x="4938673" y="4069774"/>
                          <a:pt x="4990569" y="4045191"/>
                        </a:cubicBezTo>
                        <a:lnTo>
                          <a:pt x="5056123" y="4015146"/>
                        </a:lnTo>
                        <a:lnTo>
                          <a:pt x="5004225" y="4057483"/>
                        </a:lnTo>
                        <a:cubicBezTo>
                          <a:pt x="4953695" y="4098453"/>
                          <a:pt x="4935941" y="4133961"/>
                          <a:pt x="4949597" y="4166738"/>
                        </a:cubicBezTo>
                        <a:cubicBezTo>
                          <a:pt x="4955060" y="4179029"/>
                          <a:pt x="4963255" y="4180395"/>
                          <a:pt x="4970083" y="4180395"/>
                        </a:cubicBezTo>
                        <a:cubicBezTo>
                          <a:pt x="5001494" y="4180395"/>
                          <a:pt x="5056123" y="4143521"/>
                          <a:pt x="5072510" y="4128499"/>
                        </a:cubicBezTo>
                        <a:cubicBezTo>
                          <a:pt x="5076607" y="4125767"/>
                          <a:pt x="5082070" y="4116208"/>
                          <a:pt x="5088899" y="4099819"/>
                        </a:cubicBezTo>
                        <a:cubicBezTo>
                          <a:pt x="5090265" y="4095722"/>
                          <a:pt x="5092996" y="4090259"/>
                          <a:pt x="5101190" y="4090259"/>
                        </a:cubicBezTo>
                        <a:lnTo>
                          <a:pt x="5106653" y="4090259"/>
                        </a:lnTo>
                        <a:lnTo>
                          <a:pt x="5109385" y="4092991"/>
                        </a:lnTo>
                        <a:cubicBezTo>
                          <a:pt x="5112116" y="4095722"/>
                          <a:pt x="5112116" y="4097087"/>
                          <a:pt x="5109385" y="4106647"/>
                        </a:cubicBezTo>
                        <a:cubicBezTo>
                          <a:pt x="5105287" y="4123036"/>
                          <a:pt x="5102556" y="4135327"/>
                          <a:pt x="5102556" y="4147619"/>
                        </a:cubicBezTo>
                        <a:lnTo>
                          <a:pt x="5102556" y="4148984"/>
                        </a:lnTo>
                        <a:cubicBezTo>
                          <a:pt x="5101190" y="4169470"/>
                          <a:pt x="5099825" y="4189955"/>
                          <a:pt x="5121675" y="4199515"/>
                        </a:cubicBezTo>
                        <a:cubicBezTo>
                          <a:pt x="5127138" y="4202246"/>
                          <a:pt x="5131235" y="4202246"/>
                          <a:pt x="5136698" y="4202246"/>
                        </a:cubicBezTo>
                        <a:cubicBezTo>
                          <a:pt x="5166744" y="4202246"/>
                          <a:pt x="5209080" y="4169470"/>
                          <a:pt x="5252782" y="4113476"/>
                        </a:cubicBezTo>
                        <a:lnTo>
                          <a:pt x="5274634" y="4086162"/>
                        </a:lnTo>
                        <a:lnTo>
                          <a:pt x="5273268" y="4117573"/>
                        </a:lnTo>
                        <a:cubicBezTo>
                          <a:pt x="5271902" y="4162641"/>
                          <a:pt x="5282828" y="4181761"/>
                          <a:pt x="5293753" y="4188589"/>
                        </a:cubicBezTo>
                        <a:lnTo>
                          <a:pt x="5299216" y="4192686"/>
                        </a:lnTo>
                        <a:lnTo>
                          <a:pt x="5296484" y="4198149"/>
                        </a:lnTo>
                        <a:cubicBezTo>
                          <a:pt x="5285558" y="4218635"/>
                          <a:pt x="5284194" y="4233657"/>
                          <a:pt x="5291021" y="4241852"/>
                        </a:cubicBezTo>
                        <a:cubicBezTo>
                          <a:pt x="5303313" y="4254143"/>
                          <a:pt x="5349746" y="4247314"/>
                          <a:pt x="5397547" y="4226829"/>
                        </a:cubicBezTo>
                        <a:lnTo>
                          <a:pt x="5400277" y="4225463"/>
                        </a:lnTo>
                        <a:cubicBezTo>
                          <a:pt x="5404374" y="4221366"/>
                          <a:pt x="5408471" y="4218635"/>
                          <a:pt x="5411203" y="4214537"/>
                        </a:cubicBezTo>
                        <a:cubicBezTo>
                          <a:pt x="5418031" y="4207709"/>
                          <a:pt x="5426226" y="4200881"/>
                          <a:pt x="5433054" y="4195418"/>
                        </a:cubicBezTo>
                        <a:cubicBezTo>
                          <a:pt x="5437151" y="4192686"/>
                          <a:pt x="5441249" y="4189955"/>
                          <a:pt x="5446711" y="4189955"/>
                        </a:cubicBezTo>
                        <a:cubicBezTo>
                          <a:pt x="5454906" y="4189955"/>
                          <a:pt x="5461733" y="4194052"/>
                          <a:pt x="5463099" y="4200881"/>
                        </a:cubicBezTo>
                        <a:cubicBezTo>
                          <a:pt x="5469928" y="4233657"/>
                          <a:pt x="5501339" y="4263703"/>
                          <a:pt x="5545041" y="4280091"/>
                        </a:cubicBezTo>
                        <a:cubicBezTo>
                          <a:pt x="5561430" y="4285554"/>
                          <a:pt x="5575086" y="4288285"/>
                          <a:pt x="5584646" y="4284188"/>
                        </a:cubicBezTo>
                        <a:cubicBezTo>
                          <a:pt x="5591475" y="4281457"/>
                          <a:pt x="5595572" y="4273262"/>
                          <a:pt x="5580549" y="4240486"/>
                        </a:cubicBezTo>
                        <a:cubicBezTo>
                          <a:pt x="5579183" y="4236389"/>
                          <a:pt x="5579183" y="4230926"/>
                          <a:pt x="5583280" y="4228195"/>
                        </a:cubicBezTo>
                        <a:cubicBezTo>
                          <a:pt x="5590109" y="4221366"/>
                          <a:pt x="5603766" y="4220000"/>
                          <a:pt x="5610595" y="4228195"/>
                        </a:cubicBezTo>
                        <a:cubicBezTo>
                          <a:pt x="5632445" y="4250046"/>
                          <a:pt x="5687073" y="4280091"/>
                          <a:pt x="5722582" y="4280091"/>
                        </a:cubicBezTo>
                        <a:cubicBezTo>
                          <a:pt x="5734873" y="4280091"/>
                          <a:pt x="5752627" y="4277359"/>
                          <a:pt x="5756724" y="4248680"/>
                        </a:cubicBezTo>
                        <a:cubicBezTo>
                          <a:pt x="5762187" y="4214537"/>
                          <a:pt x="5748530" y="4180395"/>
                          <a:pt x="5734873" y="4146253"/>
                        </a:cubicBezTo>
                        <a:cubicBezTo>
                          <a:pt x="5730776" y="4133961"/>
                          <a:pt x="5725313" y="4123036"/>
                          <a:pt x="5721216" y="4110745"/>
                        </a:cubicBezTo>
                        <a:cubicBezTo>
                          <a:pt x="5719850" y="4106647"/>
                          <a:pt x="5721216" y="4103916"/>
                          <a:pt x="5723948" y="4099819"/>
                        </a:cubicBezTo>
                        <a:cubicBezTo>
                          <a:pt x="5729410" y="4094356"/>
                          <a:pt x="5740335" y="4092991"/>
                          <a:pt x="5748530" y="4097087"/>
                        </a:cubicBezTo>
                        <a:cubicBezTo>
                          <a:pt x="5796329" y="4123036"/>
                          <a:pt x="5864614" y="4131230"/>
                          <a:pt x="5920607" y="4116208"/>
                        </a:cubicBezTo>
                        <a:cubicBezTo>
                          <a:pt x="5932899" y="4113476"/>
                          <a:pt x="5960213" y="4103916"/>
                          <a:pt x="5965676" y="4084796"/>
                        </a:cubicBezTo>
                        <a:cubicBezTo>
                          <a:pt x="5971138" y="4064311"/>
                          <a:pt x="5946556" y="4042460"/>
                          <a:pt x="5921973" y="4024706"/>
                        </a:cubicBezTo>
                        <a:cubicBezTo>
                          <a:pt x="5916510" y="4020609"/>
                          <a:pt x="5915144" y="4016511"/>
                          <a:pt x="5917876" y="4011049"/>
                        </a:cubicBezTo>
                        <a:cubicBezTo>
                          <a:pt x="5920607" y="4005586"/>
                          <a:pt x="5927436" y="4002855"/>
                          <a:pt x="5934264" y="4002855"/>
                        </a:cubicBezTo>
                        <a:lnTo>
                          <a:pt x="5936996" y="4002855"/>
                        </a:lnTo>
                        <a:lnTo>
                          <a:pt x="5941093" y="4004220"/>
                        </a:lnTo>
                        <a:cubicBezTo>
                          <a:pt x="5961579" y="4009683"/>
                          <a:pt x="5992989" y="4016511"/>
                          <a:pt x="6009378" y="4006952"/>
                        </a:cubicBezTo>
                        <a:cubicBezTo>
                          <a:pt x="6014841" y="4004220"/>
                          <a:pt x="6014841" y="4002855"/>
                          <a:pt x="6014841" y="4001489"/>
                        </a:cubicBezTo>
                        <a:cubicBezTo>
                          <a:pt x="6014841" y="3993295"/>
                          <a:pt x="5992989" y="3978272"/>
                          <a:pt x="5972504" y="3968712"/>
                        </a:cubicBezTo>
                        <a:cubicBezTo>
                          <a:pt x="5965676" y="3965981"/>
                          <a:pt x="5962945" y="3960518"/>
                          <a:pt x="5964310" y="3955055"/>
                        </a:cubicBezTo>
                        <a:cubicBezTo>
                          <a:pt x="5967041" y="3949593"/>
                          <a:pt x="5973869" y="3944130"/>
                          <a:pt x="5982064" y="3944130"/>
                        </a:cubicBezTo>
                        <a:cubicBezTo>
                          <a:pt x="6035326" y="3942764"/>
                          <a:pt x="6089954" y="3929107"/>
                          <a:pt x="6132291" y="3905890"/>
                        </a:cubicBezTo>
                        <a:cubicBezTo>
                          <a:pt x="6147313" y="3897696"/>
                          <a:pt x="6165067" y="3884039"/>
                          <a:pt x="6163701" y="3869016"/>
                        </a:cubicBezTo>
                        <a:cubicBezTo>
                          <a:pt x="6160970" y="3849897"/>
                          <a:pt x="6119999" y="3837606"/>
                          <a:pt x="6098148" y="3830777"/>
                        </a:cubicBezTo>
                        <a:cubicBezTo>
                          <a:pt x="6089954" y="3828046"/>
                          <a:pt x="6085856" y="3822583"/>
                          <a:pt x="6087222" y="3817120"/>
                        </a:cubicBezTo>
                        <a:cubicBezTo>
                          <a:pt x="6088588" y="3811657"/>
                          <a:pt x="6094051" y="3806195"/>
                          <a:pt x="6100879" y="3806195"/>
                        </a:cubicBezTo>
                        <a:cubicBezTo>
                          <a:pt x="6155507" y="3799366"/>
                          <a:pt x="6212866" y="3770686"/>
                          <a:pt x="6256568" y="3747470"/>
                        </a:cubicBezTo>
                        <a:cubicBezTo>
                          <a:pt x="6277054" y="3736544"/>
                          <a:pt x="6301637" y="3721521"/>
                          <a:pt x="6311196" y="3705133"/>
                        </a:cubicBezTo>
                        <a:cubicBezTo>
                          <a:pt x="6313928" y="3699670"/>
                          <a:pt x="6312562" y="3698304"/>
                          <a:pt x="6312562" y="3696939"/>
                        </a:cubicBezTo>
                        <a:cubicBezTo>
                          <a:pt x="6309830" y="3694208"/>
                          <a:pt x="6301637" y="3688745"/>
                          <a:pt x="6267494" y="3686013"/>
                        </a:cubicBezTo>
                        <a:cubicBezTo>
                          <a:pt x="6257934" y="3684648"/>
                          <a:pt x="6251107" y="3677819"/>
                          <a:pt x="6252471" y="3670990"/>
                        </a:cubicBezTo>
                        <a:cubicBezTo>
                          <a:pt x="6252471" y="3664162"/>
                          <a:pt x="6260666" y="3658699"/>
                          <a:pt x="6268860" y="3658699"/>
                        </a:cubicBezTo>
                        <a:lnTo>
                          <a:pt x="6271591" y="3658699"/>
                        </a:lnTo>
                        <a:cubicBezTo>
                          <a:pt x="6300271" y="3662796"/>
                          <a:pt x="6324853" y="3653236"/>
                          <a:pt x="6335779" y="3636848"/>
                        </a:cubicBezTo>
                        <a:cubicBezTo>
                          <a:pt x="6345339" y="3623191"/>
                          <a:pt x="6342608" y="3605437"/>
                          <a:pt x="6327585" y="3590414"/>
                        </a:cubicBezTo>
                        <a:cubicBezTo>
                          <a:pt x="6323488" y="3586317"/>
                          <a:pt x="6323488" y="3580855"/>
                          <a:pt x="6326219" y="3576758"/>
                        </a:cubicBezTo>
                        <a:cubicBezTo>
                          <a:pt x="6331682" y="3568563"/>
                          <a:pt x="6348071" y="3567198"/>
                          <a:pt x="6354899" y="3574026"/>
                        </a:cubicBezTo>
                        <a:lnTo>
                          <a:pt x="6357631" y="3576758"/>
                        </a:lnTo>
                        <a:cubicBezTo>
                          <a:pt x="6383578" y="3602706"/>
                          <a:pt x="6391773" y="3605437"/>
                          <a:pt x="6394504" y="3605437"/>
                        </a:cubicBezTo>
                        <a:cubicBezTo>
                          <a:pt x="6401333" y="3597243"/>
                          <a:pt x="6399967" y="3580855"/>
                          <a:pt x="6399967" y="3568563"/>
                        </a:cubicBezTo>
                        <a:lnTo>
                          <a:pt x="6399967" y="3561735"/>
                        </a:lnTo>
                        <a:cubicBezTo>
                          <a:pt x="6399967" y="3548078"/>
                          <a:pt x="6397236" y="3533055"/>
                          <a:pt x="6395870" y="3519398"/>
                        </a:cubicBezTo>
                        <a:cubicBezTo>
                          <a:pt x="6393138" y="3498913"/>
                          <a:pt x="6390407" y="3478427"/>
                          <a:pt x="6391773" y="3456576"/>
                        </a:cubicBezTo>
                        <a:cubicBezTo>
                          <a:pt x="6393138" y="3447016"/>
                          <a:pt x="6409527" y="3441554"/>
                          <a:pt x="6419087" y="3447016"/>
                        </a:cubicBezTo>
                        <a:cubicBezTo>
                          <a:pt x="6427280" y="3451114"/>
                          <a:pt x="6434109" y="3455211"/>
                          <a:pt x="6442303" y="3460673"/>
                        </a:cubicBezTo>
                        <a:cubicBezTo>
                          <a:pt x="6457326" y="3468868"/>
                          <a:pt x="6470983" y="3477062"/>
                          <a:pt x="6487371" y="3483890"/>
                        </a:cubicBezTo>
                        <a:cubicBezTo>
                          <a:pt x="6499663" y="3489353"/>
                          <a:pt x="6510588" y="3487987"/>
                          <a:pt x="6517417" y="3481159"/>
                        </a:cubicBezTo>
                        <a:cubicBezTo>
                          <a:pt x="6524246" y="3474330"/>
                          <a:pt x="6526977" y="3463405"/>
                          <a:pt x="6522880" y="3452479"/>
                        </a:cubicBezTo>
                        <a:cubicBezTo>
                          <a:pt x="6511954" y="3419702"/>
                          <a:pt x="6473715" y="3384194"/>
                          <a:pt x="6442303" y="3365075"/>
                        </a:cubicBezTo>
                        <a:cubicBezTo>
                          <a:pt x="6436840" y="3360977"/>
                          <a:pt x="6434109" y="3355515"/>
                          <a:pt x="6436840" y="3350052"/>
                        </a:cubicBezTo>
                        <a:cubicBezTo>
                          <a:pt x="6440938" y="3341858"/>
                          <a:pt x="6453229" y="3339126"/>
                          <a:pt x="6462789" y="3343224"/>
                        </a:cubicBezTo>
                        <a:cubicBezTo>
                          <a:pt x="6472349" y="3348686"/>
                          <a:pt x="6488737" y="3354149"/>
                          <a:pt x="6505125" y="3354149"/>
                        </a:cubicBezTo>
                        <a:cubicBezTo>
                          <a:pt x="6514685" y="3354149"/>
                          <a:pt x="6521514" y="3352783"/>
                          <a:pt x="6529708" y="3348686"/>
                        </a:cubicBezTo>
                        <a:cubicBezTo>
                          <a:pt x="6546096" y="3340492"/>
                          <a:pt x="6541999" y="3318641"/>
                          <a:pt x="6535170" y="3304984"/>
                        </a:cubicBezTo>
                        <a:cubicBezTo>
                          <a:pt x="6521514" y="3279036"/>
                          <a:pt x="6481908" y="3259916"/>
                          <a:pt x="6453229" y="3244894"/>
                        </a:cubicBezTo>
                        <a:cubicBezTo>
                          <a:pt x="6419087" y="3228505"/>
                          <a:pt x="6380847" y="3214848"/>
                          <a:pt x="6345339" y="3201191"/>
                        </a:cubicBezTo>
                        <a:cubicBezTo>
                          <a:pt x="6318025" y="3191631"/>
                          <a:pt x="6289346" y="3180706"/>
                          <a:pt x="6262031" y="3168414"/>
                        </a:cubicBezTo>
                        <a:lnTo>
                          <a:pt x="6259300" y="3167049"/>
                        </a:lnTo>
                        <a:lnTo>
                          <a:pt x="6257934" y="3164317"/>
                        </a:lnTo>
                        <a:cubicBezTo>
                          <a:pt x="6255203" y="3160220"/>
                          <a:pt x="6252471" y="3156123"/>
                          <a:pt x="6249741" y="3152026"/>
                        </a:cubicBezTo>
                        <a:lnTo>
                          <a:pt x="6242912" y="3141101"/>
                        </a:lnTo>
                        <a:lnTo>
                          <a:pt x="6262031" y="3139735"/>
                        </a:lnTo>
                        <a:cubicBezTo>
                          <a:pt x="6263397" y="3139735"/>
                          <a:pt x="6266128" y="3139735"/>
                          <a:pt x="6267494" y="3141101"/>
                        </a:cubicBezTo>
                        <a:cubicBezTo>
                          <a:pt x="6290711" y="3147929"/>
                          <a:pt x="6320756" y="3150660"/>
                          <a:pt x="6350802" y="3146563"/>
                        </a:cubicBezTo>
                        <a:cubicBezTo>
                          <a:pt x="6371287" y="3143832"/>
                          <a:pt x="6391773" y="3135638"/>
                          <a:pt x="6397236" y="3124712"/>
                        </a:cubicBezTo>
                        <a:cubicBezTo>
                          <a:pt x="6399967" y="3117884"/>
                          <a:pt x="6398601" y="3112421"/>
                          <a:pt x="6390407" y="3104227"/>
                        </a:cubicBezTo>
                        <a:cubicBezTo>
                          <a:pt x="6380847" y="3094667"/>
                          <a:pt x="6364458" y="3087838"/>
                          <a:pt x="6341242" y="3081010"/>
                        </a:cubicBezTo>
                        <a:lnTo>
                          <a:pt x="6318025" y="3075547"/>
                        </a:lnTo>
                        <a:lnTo>
                          <a:pt x="6339876" y="3067353"/>
                        </a:lnTo>
                        <a:cubicBezTo>
                          <a:pt x="6346705" y="3064622"/>
                          <a:pt x="6350802" y="3061890"/>
                          <a:pt x="6356265" y="3057793"/>
                        </a:cubicBezTo>
                        <a:cubicBezTo>
                          <a:pt x="6379481" y="3038673"/>
                          <a:pt x="6372653" y="3008628"/>
                          <a:pt x="6337145" y="2969023"/>
                        </a:cubicBezTo>
                        <a:lnTo>
                          <a:pt x="6333048" y="2964926"/>
                        </a:lnTo>
                        <a:lnTo>
                          <a:pt x="6337145" y="2960829"/>
                        </a:lnTo>
                        <a:cubicBezTo>
                          <a:pt x="6357631" y="2938978"/>
                          <a:pt x="6372653" y="2917126"/>
                          <a:pt x="6380847" y="2896641"/>
                        </a:cubicBezTo>
                        <a:cubicBezTo>
                          <a:pt x="6384944" y="2887081"/>
                          <a:pt x="6384944" y="2876156"/>
                          <a:pt x="6379481" y="2869327"/>
                        </a:cubicBezTo>
                        <a:lnTo>
                          <a:pt x="6375384" y="2862499"/>
                        </a:lnTo>
                        <a:lnTo>
                          <a:pt x="6391773" y="2855670"/>
                        </a:lnTo>
                        <a:lnTo>
                          <a:pt x="6398601" y="2858402"/>
                        </a:lnTo>
                        <a:cubicBezTo>
                          <a:pt x="6453229" y="2882984"/>
                          <a:pt x="6490103" y="2888447"/>
                          <a:pt x="6507857" y="2869327"/>
                        </a:cubicBezTo>
                        <a:cubicBezTo>
                          <a:pt x="6528343" y="2848842"/>
                          <a:pt x="6524246" y="2799677"/>
                          <a:pt x="6498297" y="2743683"/>
                        </a:cubicBezTo>
                        <a:lnTo>
                          <a:pt x="6496931" y="2739586"/>
                        </a:lnTo>
                        <a:cubicBezTo>
                          <a:pt x="6490103" y="2734123"/>
                          <a:pt x="6484640" y="2728660"/>
                          <a:pt x="6477811" y="2723198"/>
                        </a:cubicBezTo>
                        <a:cubicBezTo>
                          <a:pt x="6466886" y="2712272"/>
                          <a:pt x="6454595" y="2701346"/>
                          <a:pt x="6445035" y="2691787"/>
                        </a:cubicBezTo>
                        <a:cubicBezTo>
                          <a:pt x="6439572" y="2686324"/>
                          <a:pt x="6439572" y="2679495"/>
                          <a:pt x="6442303" y="2674033"/>
                        </a:cubicBezTo>
                        <a:cubicBezTo>
                          <a:pt x="6446400" y="2668570"/>
                          <a:pt x="6453229" y="2665839"/>
                          <a:pt x="6460058" y="2665839"/>
                        </a:cubicBezTo>
                        <a:cubicBezTo>
                          <a:pt x="6464155" y="2665839"/>
                          <a:pt x="6468252" y="2665839"/>
                          <a:pt x="6470983" y="2665839"/>
                        </a:cubicBezTo>
                        <a:cubicBezTo>
                          <a:pt x="6540633" y="2665839"/>
                          <a:pt x="6608918" y="2638524"/>
                          <a:pt x="6656717" y="2594822"/>
                        </a:cubicBezTo>
                        <a:cubicBezTo>
                          <a:pt x="6670375" y="2582531"/>
                          <a:pt x="6685397" y="2563411"/>
                          <a:pt x="6679935" y="2545657"/>
                        </a:cubicBezTo>
                        <a:cubicBezTo>
                          <a:pt x="6677203" y="2534732"/>
                          <a:pt x="6659449" y="2529269"/>
                          <a:pt x="6630770" y="2529269"/>
                        </a:cubicBezTo>
                        <a:cubicBezTo>
                          <a:pt x="6613015" y="2529269"/>
                          <a:pt x="6593895" y="2532000"/>
                          <a:pt x="6582970" y="2532000"/>
                        </a:cubicBezTo>
                        <a:lnTo>
                          <a:pt x="6578873" y="2532000"/>
                        </a:lnTo>
                        <a:cubicBezTo>
                          <a:pt x="6569313" y="2532000"/>
                          <a:pt x="6559753" y="2526537"/>
                          <a:pt x="6557022" y="2518343"/>
                        </a:cubicBezTo>
                        <a:cubicBezTo>
                          <a:pt x="6554290" y="2511515"/>
                          <a:pt x="6559753" y="2504686"/>
                          <a:pt x="6567948" y="2501955"/>
                        </a:cubicBezTo>
                        <a:cubicBezTo>
                          <a:pt x="6622575" y="2482835"/>
                          <a:pt x="6720905" y="2418647"/>
                          <a:pt x="6716808" y="2373579"/>
                        </a:cubicBezTo>
                        <a:cubicBezTo>
                          <a:pt x="6715442" y="2354460"/>
                          <a:pt x="6694958" y="2340803"/>
                          <a:pt x="6656717" y="2331243"/>
                        </a:cubicBezTo>
                        <a:cubicBezTo>
                          <a:pt x="6623941" y="2323049"/>
                          <a:pt x="6585702" y="2320317"/>
                          <a:pt x="6540633" y="2320317"/>
                        </a:cubicBezTo>
                        <a:cubicBezTo>
                          <a:pt x="6505125" y="2320317"/>
                          <a:pt x="6469618" y="2323049"/>
                          <a:pt x="6434109" y="2324415"/>
                        </a:cubicBezTo>
                        <a:cubicBezTo>
                          <a:pt x="6408161" y="2325780"/>
                          <a:pt x="6382213" y="2327146"/>
                          <a:pt x="6356265" y="2328511"/>
                        </a:cubicBezTo>
                        <a:lnTo>
                          <a:pt x="6356265" y="2328511"/>
                        </a:lnTo>
                        <a:cubicBezTo>
                          <a:pt x="6346705" y="2328511"/>
                          <a:pt x="6339876" y="2324415"/>
                          <a:pt x="6335779" y="2318952"/>
                        </a:cubicBezTo>
                        <a:cubicBezTo>
                          <a:pt x="6333048" y="2312123"/>
                          <a:pt x="6334413" y="2305295"/>
                          <a:pt x="6341242" y="2301198"/>
                        </a:cubicBezTo>
                        <a:cubicBezTo>
                          <a:pt x="6413624" y="2253398"/>
                          <a:pt x="6451863" y="2176919"/>
                          <a:pt x="6438206" y="2104537"/>
                        </a:cubicBezTo>
                        <a:cubicBezTo>
                          <a:pt x="6435475" y="2089515"/>
                          <a:pt x="6424549" y="2052641"/>
                          <a:pt x="6382213" y="2038984"/>
                        </a:cubicBezTo>
                        <a:cubicBezTo>
                          <a:pt x="6372653" y="2036253"/>
                          <a:pt x="6363094" y="2034887"/>
                          <a:pt x="6352168" y="2034887"/>
                        </a:cubicBezTo>
                        <a:cubicBezTo>
                          <a:pt x="6308465" y="2034887"/>
                          <a:pt x="6260666" y="2059469"/>
                          <a:pt x="6237449" y="2070395"/>
                        </a:cubicBezTo>
                        <a:cubicBezTo>
                          <a:pt x="6227889" y="2075858"/>
                          <a:pt x="6214232" y="2071761"/>
                          <a:pt x="6208769" y="2063566"/>
                        </a:cubicBezTo>
                        <a:cubicBezTo>
                          <a:pt x="6204672" y="2058104"/>
                          <a:pt x="6204672" y="2052641"/>
                          <a:pt x="6208769" y="2047178"/>
                        </a:cubicBezTo>
                        <a:cubicBezTo>
                          <a:pt x="6231986" y="2021230"/>
                          <a:pt x="6252471" y="1991185"/>
                          <a:pt x="6237449" y="1965236"/>
                        </a:cubicBezTo>
                        <a:cubicBezTo>
                          <a:pt x="6231986" y="1955677"/>
                          <a:pt x="6225158" y="1954311"/>
                          <a:pt x="6219695" y="1954311"/>
                        </a:cubicBezTo>
                        <a:cubicBezTo>
                          <a:pt x="6196478" y="1954311"/>
                          <a:pt x="6156873" y="1978893"/>
                          <a:pt x="6136388" y="1995282"/>
                        </a:cubicBezTo>
                        <a:cubicBezTo>
                          <a:pt x="6128194" y="2002110"/>
                          <a:pt x="6114537" y="2000744"/>
                          <a:pt x="6106342" y="1993916"/>
                        </a:cubicBezTo>
                        <a:cubicBezTo>
                          <a:pt x="6102245" y="1989819"/>
                          <a:pt x="6099514" y="1984356"/>
                          <a:pt x="6100879" y="1980259"/>
                        </a:cubicBezTo>
                        <a:cubicBezTo>
                          <a:pt x="6115902" y="1917437"/>
                          <a:pt x="6103611" y="1849152"/>
                          <a:pt x="6066737" y="1791793"/>
                        </a:cubicBezTo>
                        <a:cubicBezTo>
                          <a:pt x="6053080" y="1769942"/>
                          <a:pt x="6029863" y="1743994"/>
                          <a:pt x="5994355" y="1741262"/>
                        </a:cubicBezTo>
                        <a:cubicBezTo>
                          <a:pt x="5949287" y="1737165"/>
                          <a:pt x="5909683" y="1783599"/>
                          <a:pt x="5889197" y="1806816"/>
                        </a:cubicBezTo>
                        <a:cubicBezTo>
                          <a:pt x="5881002" y="1815010"/>
                          <a:pt x="5864614" y="1816375"/>
                          <a:pt x="5856419" y="1809547"/>
                        </a:cubicBezTo>
                        <a:cubicBezTo>
                          <a:pt x="5852322" y="1806816"/>
                          <a:pt x="5850958" y="1802718"/>
                          <a:pt x="5850958" y="1798622"/>
                        </a:cubicBezTo>
                        <a:cubicBezTo>
                          <a:pt x="5852322" y="1769942"/>
                          <a:pt x="5845495" y="1737165"/>
                          <a:pt x="5830472" y="1698926"/>
                        </a:cubicBezTo>
                        <a:lnTo>
                          <a:pt x="5830472" y="1696194"/>
                        </a:lnTo>
                        <a:cubicBezTo>
                          <a:pt x="5830472" y="1682537"/>
                          <a:pt x="5827740" y="1670246"/>
                          <a:pt x="5826375" y="1656589"/>
                        </a:cubicBezTo>
                        <a:cubicBezTo>
                          <a:pt x="5823643" y="1636104"/>
                          <a:pt x="5820912" y="1615618"/>
                          <a:pt x="5822277" y="1595133"/>
                        </a:cubicBezTo>
                        <a:cubicBezTo>
                          <a:pt x="5823643" y="1585573"/>
                          <a:pt x="5840032" y="1580110"/>
                          <a:pt x="5849592" y="1585573"/>
                        </a:cubicBezTo>
                        <a:cubicBezTo>
                          <a:pt x="5857785" y="1589670"/>
                          <a:pt x="5864614" y="1593767"/>
                          <a:pt x="5872808" y="1597864"/>
                        </a:cubicBezTo>
                        <a:cubicBezTo>
                          <a:pt x="5887831" y="1606058"/>
                          <a:pt x="5901488" y="1614253"/>
                          <a:pt x="5917876" y="1621081"/>
                        </a:cubicBezTo>
                        <a:cubicBezTo>
                          <a:pt x="5931533" y="1626544"/>
                          <a:pt x="5941093" y="1625178"/>
                          <a:pt x="5947922" y="1618350"/>
                        </a:cubicBezTo>
                        <a:cubicBezTo>
                          <a:pt x="5954750" y="1611521"/>
                          <a:pt x="5957482" y="1600596"/>
                          <a:pt x="5953385" y="1589670"/>
                        </a:cubicBezTo>
                        <a:cubicBezTo>
                          <a:pt x="5942459" y="1556893"/>
                          <a:pt x="5904220" y="1521385"/>
                          <a:pt x="5872808" y="1502266"/>
                        </a:cubicBezTo>
                        <a:cubicBezTo>
                          <a:pt x="5867345" y="1498168"/>
                          <a:pt x="5864614" y="1492706"/>
                          <a:pt x="5867345" y="1487243"/>
                        </a:cubicBezTo>
                        <a:cubicBezTo>
                          <a:pt x="5871442" y="1479049"/>
                          <a:pt x="5883734" y="1476317"/>
                          <a:pt x="5893294" y="1480414"/>
                        </a:cubicBezTo>
                        <a:cubicBezTo>
                          <a:pt x="5904220" y="1485877"/>
                          <a:pt x="5919242" y="1491340"/>
                          <a:pt x="5935630" y="1491340"/>
                        </a:cubicBezTo>
                        <a:cubicBezTo>
                          <a:pt x="5945190" y="1491340"/>
                          <a:pt x="5952019" y="1489974"/>
                          <a:pt x="5960213" y="1485877"/>
                        </a:cubicBezTo>
                        <a:cubicBezTo>
                          <a:pt x="5976601" y="1477683"/>
                          <a:pt x="5972504" y="1455832"/>
                          <a:pt x="5965676" y="1442175"/>
                        </a:cubicBezTo>
                        <a:cubicBezTo>
                          <a:pt x="5952019" y="1416227"/>
                          <a:pt x="5912413" y="1397107"/>
                          <a:pt x="5883734" y="1382084"/>
                        </a:cubicBezTo>
                        <a:cubicBezTo>
                          <a:pt x="5849592" y="1365696"/>
                          <a:pt x="5811352" y="1352039"/>
                          <a:pt x="5775844" y="1338382"/>
                        </a:cubicBezTo>
                        <a:cubicBezTo>
                          <a:pt x="5744432" y="1327456"/>
                          <a:pt x="5711656" y="1315165"/>
                          <a:pt x="5680246" y="1301508"/>
                        </a:cubicBezTo>
                        <a:cubicBezTo>
                          <a:pt x="5673417" y="1298777"/>
                          <a:pt x="5670686" y="1293314"/>
                          <a:pt x="5673417" y="1287851"/>
                        </a:cubicBezTo>
                        <a:cubicBezTo>
                          <a:pt x="5676148" y="1279657"/>
                          <a:pt x="5687073" y="1276926"/>
                          <a:pt x="5696633" y="1279657"/>
                        </a:cubicBezTo>
                        <a:cubicBezTo>
                          <a:pt x="5719850" y="1286486"/>
                          <a:pt x="5749895" y="1289217"/>
                          <a:pt x="5779941" y="1285120"/>
                        </a:cubicBezTo>
                        <a:cubicBezTo>
                          <a:pt x="5800426" y="1282388"/>
                          <a:pt x="5820912" y="1274194"/>
                          <a:pt x="5825009" y="1263269"/>
                        </a:cubicBezTo>
                        <a:cubicBezTo>
                          <a:pt x="5827740" y="1256440"/>
                          <a:pt x="5826375" y="1250977"/>
                          <a:pt x="5818180" y="1242783"/>
                        </a:cubicBezTo>
                        <a:cubicBezTo>
                          <a:pt x="5797694" y="1223664"/>
                          <a:pt x="5758090" y="1216835"/>
                          <a:pt x="5719850" y="1210007"/>
                        </a:cubicBezTo>
                        <a:cubicBezTo>
                          <a:pt x="5702096" y="1207275"/>
                          <a:pt x="5684342" y="1203178"/>
                          <a:pt x="5669320" y="1199081"/>
                        </a:cubicBezTo>
                        <a:cubicBezTo>
                          <a:pt x="5663857" y="1197715"/>
                          <a:pt x="5659760" y="1193618"/>
                          <a:pt x="5658394" y="1189521"/>
                        </a:cubicBezTo>
                        <a:cubicBezTo>
                          <a:pt x="5657028" y="1185424"/>
                          <a:pt x="5659760" y="1179961"/>
                          <a:pt x="5663857" y="1177230"/>
                        </a:cubicBezTo>
                        <a:cubicBezTo>
                          <a:pt x="5717119" y="1144453"/>
                          <a:pt x="5785404" y="1091191"/>
                          <a:pt x="5808620" y="1033832"/>
                        </a:cubicBezTo>
                        <a:cubicBezTo>
                          <a:pt x="5811352" y="1027003"/>
                          <a:pt x="5815449" y="1007884"/>
                          <a:pt x="5797694" y="995592"/>
                        </a:cubicBezTo>
                        <a:cubicBezTo>
                          <a:pt x="5785404" y="987398"/>
                          <a:pt x="5760821" y="996958"/>
                          <a:pt x="5744432" y="1005152"/>
                        </a:cubicBezTo>
                        <a:cubicBezTo>
                          <a:pt x="5728045" y="1013346"/>
                          <a:pt x="5714388" y="1022906"/>
                          <a:pt x="5700730" y="1033832"/>
                        </a:cubicBezTo>
                        <a:cubicBezTo>
                          <a:pt x="5685707" y="1044757"/>
                          <a:pt x="5669320" y="1057049"/>
                          <a:pt x="5651565" y="1066609"/>
                        </a:cubicBezTo>
                        <a:cubicBezTo>
                          <a:pt x="5643371" y="1070706"/>
                          <a:pt x="5632445" y="1069340"/>
                          <a:pt x="5626982" y="1063877"/>
                        </a:cubicBezTo>
                        <a:cubicBezTo>
                          <a:pt x="5624252" y="1059780"/>
                          <a:pt x="5622886" y="1055683"/>
                          <a:pt x="5624252" y="1051586"/>
                        </a:cubicBezTo>
                        <a:cubicBezTo>
                          <a:pt x="5628348" y="1042026"/>
                          <a:pt x="5632445" y="1033832"/>
                          <a:pt x="5635177" y="1024272"/>
                        </a:cubicBezTo>
                        <a:cubicBezTo>
                          <a:pt x="5647468" y="996958"/>
                          <a:pt x="5658394" y="969644"/>
                          <a:pt x="5662491" y="940964"/>
                        </a:cubicBezTo>
                        <a:cubicBezTo>
                          <a:pt x="5663857" y="928673"/>
                          <a:pt x="5661125" y="899994"/>
                          <a:pt x="5650200" y="890434"/>
                        </a:cubicBezTo>
                        <a:cubicBezTo>
                          <a:pt x="5646103" y="886337"/>
                          <a:pt x="5643371" y="887702"/>
                          <a:pt x="5639274" y="889068"/>
                        </a:cubicBezTo>
                        <a:cubicBezTo>
                          <a:pt x="5621521" y="894531"/>
                          <a:pt x="5605132" y="906822"/>
                          <a:pt x="5590109" y="917748"/>
                        </a:cubicBezTo>
                        <a:cubicBezTo>
                          <a:pt x="5583280" y="923210"/>
                          <a:pt x="5575086" y="928673"/>
                          <a:pt x="5568259" y="934136"/>
                        </a:cubicBezTo>
                        <a:cubicBezTo>
                          <a:pt x="5561430" y="938233"/>
                          <a:pt x="5550504" y="938233"/>
                          <a:pt x="5545041" y="932770"/>
                        </a:cubicBezTo>
                        <a:cubicBezTo>
                          <a:pt x="5540944" y="930039"/>
                          <a:pt x="5539578" y="927308"/>
                          <a:pt x="5539578" y="923210"/>
                        </a:cubicBezTo>
                        <a:cubicBezTo>
                          <a:pt x="5539578" y="915016"/>
                          <a:pt x="5540944" y="906822"/>
                          <a:pt x="5542310" y="897262"/>
                        </a:cubicBezTo>
                        <a:cubicBezTo>
                          <a:pt x="5546407" y="869948"/>
                          <a:pt x="5551870" y="838537"/>
                          <a:pt x="5527287" y="824880"/>
                        </a:cubicBezTo>
                        <a:cubicBezTo>
                          <a:pt x="5499974" y="856291"/>
                          <a:pt x="5483585" y="897262"/>
                          <a:pt x="5479488" y="940964"/>
                        </a:cubicBezTo>
                        <a:lnTo>
                          <a:pt x="5475391" y="977838"/>
                        </a:lnTo>
                        <a:lnTo>
                          <a:pt x="5457636" y="942330"/>
                        </a:lnTo>
                        <a:cubicBezTo>
                          <a:pt x="5450809" y="928673"/>
                          <a:pt x="5441249" y="912285"/>
                          <a:pt x="5428957" y="895896"/>
                        </a:cubicBezTo>
                        <a:cubicBezTo>
                          <a:pt x="5428957" y="902725"/>
                          <a:pt x="5428957" y="908188"/>
                          <a:pt x="5427591" y="915016"/>
                        </a:cubicBezTo>
                        <a:cubicBezTo>
                          <a:pt x="5427591" y="930039"/>
                          <a:pt x="5427591" y="946427"/>
                          <a:pt x="5422128" y="962816"/>
                        </a:cubicBezTo>
                        <a:cubicBezTo>
                          <a:pt x="5420763" y="968278"/>
                          <a:pt x="5413934" y="972376"/>
                          <a:pt x="5407106" y="972376"/>
                        </a:cubicBezTo>
                        <a:cubicBezTo>
                          <a:pt x="5398911" y="972376"/>
                          <a:pt x="5390718" y="968278"/>
                          <a:pt x="5389352" y="962816"/>
                        </a:cubicBezTo>
                        <a:cubicBezTo>
                          <a:pt x="5387986" y="958719"/>
                          <a:pt x="5385255" y="953256"/>
                          <a:pt x="5383889" y="947793"/>
                        </a:cubicBezTo>
                        <a:cubicBezTo>
                          <a:pt x="5375695" y="924576"/>
                          <a:pt x="5367501" y="901359"/>
                          <a:pt x="5348381" y="886337"/>
                        </a:cubicBezTo>
                        <a:cubicBezTo>
                          <a:pt x="5341552" y="899994"/>
                          <a:pt x="5338822" y="915016"/>
                          <a:pt x="5334724" y="930039"/>
                        </a:cubicBezTo>
                        <a:cubicBezTo>
                          <a:pt x="5331993" y="942330"/>
                          <a:pt x="5327896" y="953256"/>
                          <a:pt x="5323799" y="965547"/>
                        </a:cubicBezTo>
                        <a:cubicBezTo>
                          <a:pt x="5322433" y="971010"/>
                          <a:pt x="5315604" y="975107"/>
                          <a:pt x="5307410" y="975107"/>
                        </a:cubicBezTo>
                        <a:cubicBezTo>
                          <a:pt x="5300581" y="975107"/>
                          <a:pt x="5293753" y="972376"/>
                          <a:pt x="5291021" y="966913"/>
                        </a:cubicBezTo>
                        <a:cubicBezTo>
                          <a:pt x="5285558" y="957353"/>
                          <a:pt x="5281462" y="946427"/>
                          <a:pt x="5277365" y="935502"/>
                        </a:cubicBezTo>
                        <a:cubicBezTo>
                          <a:pt x="5252782" y="902725"/>
                          <a:pt x="5230931" y="887702"/>
                          <a:pt x="5209080" y="891799"/>
                        </a:cubicBezTo>
                        <a:lnTo>
                          <a:pt x="5191326" y="895896"/>
                        </a:lnTo>
                        <a:lnTo>
                          <a:pt x="5195423" y="882240"/>
                        </a:lnTo>
                        <a:cubicBezTo>
                          <a:pt x="5203617" y="850829"/>
                          <a:pt x="5204983" y="828977"/>
                          <a:pt x="5199520" y="815320"/>
                        </a:cubicBezTo>
                        <a:cubicBezTo>
                          <a:pt x="5161281" y="835806"/>
                          <a:pt x="5135332" y="861754"/>
                          <a:pt x="5106653" y="887702"/>
                        </a:cubicBezTo>
                        <a:cubicBezTo>
                          <a:pt x="5101190" y="893165"/>
                          <a:pt x="5095727" y="897262"/>
                          <a:pt x="5090265" y="902725"/>
                        </a:cubicBezTo>
                        <a:lnTo>
                          <a:pt x="5037002" y="953256"/>
                        </a:lnTo>
                        <a:lnTo>
                          <a:pt x="5072510" y="894531"/>
                        </a:lnTo>
                        <a:cubicBezTo>
                          <a:pt x="5110750" y="830343"/>
                          <a:pt x="5123041" y="786641"/>
                          <a:pt x="5110750" y="766155"/>
                        </a:cubicBezTo>
                        <a:cubicBezTo>
                          <a:pt x="5106653" y="760693"/>
                          <a:pt x="5101190" y="756596"/>
                          <a:pt x="5091630" y="753864"/>
                        </a:cubicBezTo>
                        <a:cubicBezTo>
                          <a:pt x="5065682" y="747036"/>
                          <a:pt x="5035637" y="759327"/>
                          <a:pt x="5015151" y="782544"/>
                        </a:cubicBezTo>
                        <a:lnTo>
                          <a:pt x="5005591" y="793469"/>
                        </a:lnTo>
                        <a:lnTo>
                          <a:pt x="4996032" y="782544"/>
                        </a:lnTo>
                        <a:cubicBezTo>
                          <a:pt x="4991935" y="777081"/>
                          <a:pt x="4987838" y="772984"/>
                          <a:pt x="4982375" y="767521"/>
                        </a:cubicBezTo>
                        <a:cubicBezTo>
                          <a:pt x="4957792" y="742939"/>
                          <a:pt x="4884045" y="682848"/>
                          <a:pt x="4843073" y="682848"/>
                        </a:cubicBezTo>
                        <a:cubicBezTo>
                          <a:pt x="4841707" y="682848"/>
                          <a:pt x="4840342" y="682848"/>
                          <a:pt x="4837610" y="682848"/>
                        </a:cubicBezTo>
                        <a:cubicBezTo>
                          <a:pt x="4828051" y="684214"/>
                          <a:pt x="4822588" y="686945"/>
                          <a:pt x="4818491" y="692408"/>
                        </a:cubicBezTo>
                        <a:cubicBezTo>
                          <a:pt x="4813028" y="700602"/>
                          <a:pt x="4810297" y="716990"/>
                          <a:pt x="4828051" y="752498"/>
                        </a:cubicBezTo>
                        <a:lnTo>
                          <a:pt x="4849902" y="794835"/>
                        </a:lnTo>
                        <a:lnTo>
                          <a:pt x="4810297" y="760693"/>
                        </a:lnTo>
                        <a:cubicBezTo>
                          <a:pt x="4785714" y="738842"/>
                          <a:pt x="4758401" y="718356"/>
                          <a:pt x="4728355" y="696505"/>
                        </a:cubicBezTo>
                        <a:lnTo>
                          <a:pt x="4722892" y="692408"/>
                        </a:lnTo>
                        <a:cubicBezTo>
                          <a:pt x="4706504" y="680117"/>
                          <a:pt x="4661435" y="648706"/>
                          <a:pt x="4639585" y="659631"/>
                        </a:cubicBezTo>
                        <a:cubicBezTo>
                          <a:pt x="4613636" y="671922"/>
                          <a:pt x="4625928" y="707430"/>
                          <a:pt x="4635488" y="732013"/>
                        </a:cubicBezTo>
                        <a:cubicBezTo>
                          <a:pt x="4638219" y="738842"/>
                          <a:pt x="4639585" y="744304"/>
                          <a:pt x="4640951" y="748401"/>
                        </a:cubicBezTo>
                        <a:cubicBezTo>
                          <a:pt x="4645048" y="763424"/>
                          <a:pt x="4650511" y="778447"/>
                          <a:pt x="4658704" y="793469"/>
                        </a:cubicBezTo>
                        <a:lnTo>
                          <a:pt x="4676458" y="826246"/>
                        </a:lnTo>
                        <a:lnTo>
                          <a:pt x="4640951" y="803029"/>
                        </a:lnTo>
                        <a:cubicBezTo>
                          <a:pt x="4608173" y="781178"/>
                          <a:pt x="4580860" y="767521"/>
                          <a:pt x="4550814" y="757961"/>
                        </a:cubicBezTo>
                        <a:cubicBezTo>
                          <a:pt x="4545351" y="756596"/>
                          <a:pt x="4537158" y="753864"/>
                          <a:pt x="4528964" y="749767"/>
                        </a:cubicBezTo>
                        <a:cubicBezTo>
                          <a:pt x="4508478" y="741573"/>
                          <a:pt x="4479799" y="732013"/>
                          <a:pt x="4452484" y="725185"/>
                        </a:cubicBezTo>
                        <a:lnTo>
                          <a:pt x="4437461" y="722453"/>
                        </a:lnTo>
                        <a:lnTo>
                          <a:pt x="4447021" y="712893"/>
                        </a:lnTo>
                        <a:cubicBezTo>
                          <a:pt x="4483896" y="676020"/>
                          <a:pt x="4509844" y="639146"/>
                          <a:pt x="4523501" y="603638"/>
                        </a:cubicBezTo>
                        <a:cubicBezTo>
                          <a:pt x="4528964" y="591346"/>
                          <a:pt x="4535792" y="558570"/>
                          <a:pt x="4503015" y="538084"/>
                        </a:cubicBezTo>
                        <a:cubicBezTo>
                          <a:pt x="4496186" y="533987"/>
                          <a:pt x="4487992" y="531256"/>
                          <a:pt x="4478433" y="531256"/>
                        </a:cubicBezTo>
                        <a:cubicBezTo>
                          <a:pt x="4456581" y="531256"/>
                          <a:pt x="4430634" y="543547"/>
                          <a:pt x="4411514" y="553107"/>
                        </a:cubicBezTo>
                        <a:cubicBezTo>
                          <a:pt x="4385565" y="566764"/>
                          <a:pt x="4362349" y="583152"/>
                          <a:pt x="4340497" y="599540"/>
                        </a:cubicBezTo>
                        <a:cubicBezTo>
                          <a:pt x="4317280" y="617295"/>
                          <a:pt x="4292698" y="635049"/>
                          <a:pt x="4264018" y="650071"/>
                        </a:cubicBezTo>
                        <a:cubicBezTo>
                          <a:pt x="4254459" y="655534"/>
                          <a:pt x="4240802" y="652803"/>
                          <a:pt x="4233973" y="647340"/>
                        </a:cubicBezTo>
                        <a:cubicBezTo>
                          <a:pt x="4229876" y="643243"/>
                          <a:pt x="4228510" y="637780"/>
                          <a:pt x="4229876" y="632317"/>
                        </a:cubicBezTo>
                        <a:cubicBezTo>
                          <a:pt x="4235339" y="617295"/>
                          <a:pt x="4242167" y="603638"/>
                          <a:pt x="4247630" y="588615"/>
                        </a:cubicBezTo>
                        <a:cubicBezTo>
                          <a:pt x="4265384" y="546278"/>
                          <a:pt x="4284504" y="502576"/>
                          <a:pt x="4291332" y="457508"/>
                        </a:cubicBezTo>
                        <a:cubicBezTo>
                          <a:pt x="4294064" y="441120"/>
                          <a:pt x="4291332" y="390589"/>
                          <a:pt x="4270847" y="374201"/>
                        </a:cubicBezTo>
                        <a:cubicBezTo>
                          <a:pt x="4264018" y="368738"/>
                          <a:pt x="4257190" y="368738"/>
                          <a:pt x="4247630" y="371469"/>
                        </a:cubicBezTo>
                        <a:cubicBezTo>
                          <a:pt x="4217584" y="381029"/>
                          <a:pt x="4191637" y="400149"/>
                          <a:pt x="4168420" y="417903"/>
                        </a:cubicBezTo>
                        <a:cubicBezTo>
                          <a:pt x="4157494" y="426097"/>
                          <a:pt x="4145202" y="435657"/>
                          <a:pt x="4134278" y="442485"/>
                        </a:cubicBezTo>
                        <a:cubicBezTo>
                          <a:pt x="4126083" y="447948"/>
                          <a:pt x="4113792" y="447948"/>
                          <a:pt x="4105597" y="441120"/>
                        </a:cubicBezTo>
                        <a:cubicBezTo>
                          <a:pt x="4101500" y="438388"/>
                          <a:pt x="4098769" y="432926"/>
                          <a:pt x="4098769" y="428828"/>
                        </a:cubicBezTo>
                        <a:cubicBezTo>
                          <a:pt x="4098769" y="416537"/>
                          <a:pt x="4101500" y="402880"/>
                          <a:pt x="4102866" y="389223"/>
                        </a:cubicBezTo>
                        <a:cubicBezTo>
                          <a:pt x="4109695" y="341424"/>
                          <a:pt x="4117889" y="289528"/>
                          <a:pt x="4070090" y="267676"/>
                        </a:cubicBezTo>
                        <a:cubicBezTo>
                          <a:pt x="4025022" y="319573"/>
                          <a:pt x="3996342" y="385126"/>
                          <a:pt x="3989513" y="457508"/>
                        </a:cubicBezTo>
                        <a:lnTo>
                          <a:pt x="3985416" y="494382"/>
                        </a:lnTo>
                        <a:lnTo>
                          <a:pt x="3967663" y="458874"/>
                        </a:lnTo>
                        <a:cubicBezTo>
                          <a:pt x="3956737" y="437023"/>
                          <a:pt x="3940348" y="406977"/>
                          <a:pt x="3917131" y="379663"/>
                        </a:cubicBezTo>
                        <a:cubicBezTo>
                          <a:pt x="3915765" y="378298"/>
                          <a:pt x="3914400" y="375566"/>
                          <a:pt x="3911669" y="374201"/>
                        </a:cubicBezTo>
                        <a:cubicBezTo>
                          <a:pt x="3910303" y="389223"/>
                          <a:pt x="3908938" y="404246"/>
                          <a:pt x="3908938" y="417903"/>
                        </a:cubicBezTo>
                        <a:cubicBezTo>
                          <a:pt x="3908938" y="442485"/>
                          <a:pt x="3907572" y="468434"/>
                          <a:pt x="3899378" y="493016"/>
                        </a:cubicBezTo>
                        <a:cubicBezTo>
                          <a:pt x="3896646" y="499845"/>
                          <a:pt x="3889818" y="503942"/>
                          <a:pt x="3880258" y="503942"/>
                        </a:cubicBezTo>
                        <a:cubicBezTo>
                          <a:pt x="3870698" y="503942"/>
                          <a:pt x="3861138" y="498479"/>
                          <a:pt x="3858406" y="491651"/>
                        </a:cubicBezTo>
                        <a:cubicBezTo>
                          <a:pt x="3855676" y="484822"/>
                          <a:pt x="3852944" y="476628"/>
                          <a:pt x="3850213" y="468434"/>
                        </a:cubicBezTo>
                        <a:cubicBezTo>
                          <a:pt x="3836556" y="428828"/>
                          <a:pt x="3821533" y="389223"/>
                          <a:pt x="3784659" y="363275"/>
                        </a:cubicBezTo>
                        <a:cubicBezTo>
                          <a:pt x="3772368" y="387858"/>
                          <a:pt x="3765539" y="413806"/>
                          <a:pt x="3758711" y="441120"/>
                        </a:cubicBezTo>
                        <a:cubicBezTo>
                          <a:pt x="3753248" y="460240"/>
                          <a:pt x="3749150" y="479359"/>
                          <a:pt x="3742322" y="497113"/>
                        </a:cubicBezTo>
                        <a:cubicBezTo>
                          <a:pt x="3736860" y="513502"/>
                          <a:pt x="3728665" y="517599"/>
                          <a:pt x="3719105" y="517599"/>
                        </a:cubicBezTo>
                        <a:cubicBezTo>
                          <a:pt x="3710912" y="517599"/>
                          <a:pt x="3702717" y="513502"/>
                          <a:pt x="3699986" y="508039"/>
                        </a:cubicBezTo>
                        <a:cubicBezTo>
                          <a:pt x="3691791" y="491651"/>
                          <a:pt x="3684963" y="476628"/>
                          <a:pt x="3679501" y="458874"/>
                        </a:cubicBezTo>
                        <a:cubicBezTo>
                          <a:pt x="3639895" y="404246"/>
                          <a:pt x="3600290" y="379663"/>
                          <a:pt x="3564782" y="387858"/>
                        </a:cubicBezTo>
                        <a:lnTo>
                          <a:pt x="3545662" y="391955"/>
                        </a:lnTo>
                        <a:lnTo>
                          <a:pt x="3549759" y="378298"/>
                        </a:lnTo>
                        <a:cubicBezTo>
                          <a:pt x="3557953" y="346887"/>
                          <a:pt x="3568879" y="300453"/>
                          <a:pt x="3556588" y="270408"/>
                        </a:cubicBezTo>
                        <a:cubicBezTo>
                          <a:pt x="3555222" y="266311"/>
                          <a:pt x="3549759" y="266311"/>
                          <a:pt x="3545662" y="269042"/>
                        </a:cubicBezTo>
                        <a:cubicBezTo>
                          <a:pt x="3486937" y="300453"/>
                          <a:pt x="3443235" y="342790"/>
                          <a:pt x="3400898" y="383761"/>
                        </a:cubicBezTo>
                        <a:cubicBezTo>
                          <a:pt x="3392704" y="391955"/>
                          <a:pt x="3384510" y="400149"/>
                          <a:pt x="3376316" y="406977"/>
                        </a:cubicBezTo>
                        <a:lnTo>
                          <a:pt x="3323054" y="457508"/>
                        </a:lnTo>
                        <a:lnTo>
                          <a:pt x="3358562" y="398783"/>
                        </a:lnTo>
                        <a:cubicBezTo>
                          <a:pt x="3420018" y="296356"/>
                          <a:pt x="3439138" y="226706"/>
                          <a:pt x="3418652" y="191197"/>
                        </a:cubicBezTo>
                        <a:cubicBezTo>
                          <a:pt x="3411824" y="180272"/>
                          <a:pt x="3400898" y="173443"/>
                          <a:pt x="3385876" y="169346"/>
                        </a:cubicBezTo>
                        <a:cubicBezTo>
                          <a:pt x="3342174" y="158421"/>
                          <a:pt x="3291643" y="177540"/>
                          <a:pt x="3256135" y="215780"/>
                        </a:cubicBezTo>
                        <a:lnTo>
                          <a:pt x="3246575" y="226706"/>
                        </a:lnTo>
                        <a:lnTo>
                          <a:pt x="3237015" y="215780"/>
                        </a:lnTo>
                        <a:cubicBezTo>
                          <a:pt x="3230186" y="207586"/>
                          <a:pt x="3223358" y="199392"/>
                          <a:pt x="3215164" y="192563"/>
                        </a:cubicBezTo>
                        <a:cubicBezTo>
                          <a:pt x="3176924" y="152958"/>
                          <a:pt x="3056743" y="57359"/>
                          <a:pt x="2988458" y="57359"/>
                        </a:cubicBezTo>
                        <a:cubicBezTo>
                          <a:pt x="2985727" y="57359"/>
                          <a:pt x="2981630" y="57359"/>
                          <a:pt x="2978898" y="57359"/>
                        </a:cubicBezTo>
                        <a:cubicBezTo>
                          <a:pt x="2962510" y="60091"/>
                          <a:pt x="2950219" y="65553"/>
                          <a:pt x="2944756" y="75113"/>
                        </a:cubicBezTo>
                        <a:cubicBezTo>
                          <a:pt x="2931099" y="94233"/>
                          <a:pt x="2935196" y="127010"/>
                          <a:pt x="2958413" y="172078"/>
                        </a:cubicBezTo>
                        <a:lnTo>
                          <a:pt x="2980264" y="214414"/>
                        </a:lnTo>
                        <a:lnTo>
                          <a:pt x="2940659" y="180272"/>
                        </a:lnTo>
                        <a:cubicBezTo>
                          <a:pt x="2901054" y="146129"/>
                          <a:pt x="2858717" y="113353"/>
                          <a:pt x="2810918" y="79210"/>
                        </a:cubicBezTo>
                        <a:lnTo>
                          <a:pt x="2802724" y="73748"/>
                        </a:lnTo>
                        <a:cubicBezTo>
                          <a:pt x="2776775" y="54628"/>
                          <a:pt x="2724879" y="16388"/>
                          <a:pt x="2683908" y="16388"/>
                        </a:cubicBezTo>
                        <a:cubicBezTo>
                          <a:pt x="2675714" y="16388"/>
                          <a:pt x="2670251" y="17754"/>
                          <a:pt x="2663422" y="20485"/>
                        </a:cubicBezTo>
                        <a:cubicBezTo>
                          <a:pt x="2618355" y="42337"/>
                          <a:pt x="2640206" y="101062"/>
                          <a:pt x="2653863" y="139301"/>
                        </a:cubicBezTo>
                        <a:cubicBezTo>
                          <a:pt x="2657960" y="148861"/>
                          <a:pt x="2660691" y="157055"/>
                          <a:pt x="2662057" y="163884"/>
                        </a:cubicBezTo>
                        <a:cubicBezTo>
                          <a:pt x="2668885" y="188466"/>
                          <a:pt x="2677080" y="211683"/>
                          <a:pt x="2690736" y="234900"/>
                        </a:cubicBezTo>
                        <a:lnTo>
                          <a:pt x="2708491" y="267676"/>
                        </a:lnTo>
                        <a:lnTo>
                          <a:pt x="2672982" y="244460"/>
                        </a:lnTo>
                        <a:cubicBezTo>
                          <a:pt x="2621086" y="210317"/>
                          <a:pt x="2577383" y="188466"/>
                          <a:pt x="2528219" y="173443"/>
                        </a:cubicBezTo>
                        <a:cubicBezTo>
                          <a:pt x="2518659" y="170712"/>
                          <a:pt x="2507733" y="166615"/>
                          <a:pt x="2494076" y="161152"/>
                        </a:cubicBezTo>
                        <a:cubicBezTo>
                          <a:pt x="2442180" y="142032"/>
                          <a:pt x="2364335" y="114718"/>
                          <a:pt x="2302879" y="114718"/>
                        </a:cubicBezTo>
                        <a:cubicBezTo>
                          <a:pt x="2275565" y="114718"/>
                          <a:pt x="2255080" y="120181"/>
                          <a:pt x="2240057" y="131107"/>
                        </a:cubicBezTo>
                        <a:cubicBezTo>
                          <a:pt x="2186795" y="170712"/>
                          <a:pt x="2218206" y="249922"/>
                          <a:pt x="2240057" y="301819"/>
                        </a:cubicBezTo>
                        <a:cubicBezTo>
                          <a:pt x="2244154" y="311379"/>
                          <a:pt x="2246885" y="319573"/>
                          <a:pt x="2249617" y="327767"/>
                        </a:cubicBezTo>
                        <a:cubicBezTo>
                          <a:pt x="2250982" y="333230"/>
                          <a:pt x="2253714" y="338693"/>
                          <a:pt x="2256445" y="344155"/>
                        </a:cubicBezTo>
                        <a:cubicBezTo>
                          <a:pt x="2257811" y="346887"/>
                          <a:pt x="2259177" y="349618"/>
                          <a:pt x="2260542" y="352350"/>
                        </a:cubicBezTo>
                        <a:lnTo>
                          <a:pt x="2268736" y="371469"/>
                        </a:lnTo>
                        <a:lnTo>
                          <a:pt x="2219571" y="352350"/>
                        </a:lnTo>
                        <a:cubicBezTo>
                          <a:pt x="2208646" y="348252"/>
                          <a:pt x="2197720" y="344155"/>
                          <a:pt x="2186795" y="340058"/>
                        </a:cubicBezTo>
                        <a:cubicBezTo>
                          <a:pt x="2177235" y="337327"/>
                          <a:pt x="2170406" y="340058"/>
                          <a:pt x="2159481" y="348252"/>
                        </a:cubicBezTo>
                        <a:cubicBezTo>
                          <a:pt x="2132167" y="374201"/>
                          <a:pt x="2141727" y="387858"/>
                          <a:pt x="2162212" y="415172"/>
                        </a:cubicBezTo>
                        <a:lnTo>
                          <a:pt x="2163578" y="417903"/>
                        </a:lnTo>
                        <a:cubicBezTo>
                          <a:pt x="2188160" y="452045"/>
                          <a:pt x="2219571" y="486188"/>
                          <a:pt x="2256445" y="518964"/>
                        </a:cubicBezTo>
                        <a:lnTo>
                          <a:pt x="2285125" y="544913"/>
                        </a:lnTo>
                        <a:lnTo>
                          <a:pt x="2242788" y="531256"/>
                        </a:lnTo>
                        <a:cubicBezTo>
                          <a:pt x="2174504" y="509405"/>
                          <a:pt x="2098024" y="487553"/>
                          <a:pt x="2009254" y="483456"/>
                        </a:cubicBezTo>
                        <a:cubicBezTo>
                          <a:pt x="2002426" y="483456"/>
                          <a:pt x="1995597" y="483456"/>
                          <a:pt x="1988769" y="483456"/>
                        </a:cubicBezTo>
                        <a:cubicBezTo>
                          <a:pt x="1928678" y="483456"/>
                          <a:pt x="1846736" y="495748"/>
                          <a:pt x="1816691" y="528524"/>
                        </a:cubicBezTo>
                        <a:cubicBezTo>
                          <a:pt x="1808497" y="536718"/>
                          <a:pt x="1807131" y="546278"/>
                          <a:pt x="1809862" y="555838"/>
                        </a:cubicBezTo>
                        <a:cubicBezTo>
                          <a:pt x="1818057" y="576324"/>
                          <a:pt x="1860393" y="610466"/>
                          <a:pt x="2009254" y="655534"/>
                        </a:cubicBezTo>
                        <a:lnTo>
                          <a:pt x="2080270" y="677385"/>
                        </a:lnTo>
                        <a:lnTo>
                          <a:pt x="2003792" y="671922"/>
                        </a:lnTo>
                        <a:cubicBezTo>
                          <a:pt x="1953260" y="667825"/>
                          <a:pt x="1908193" y="666460"/>
                          <a:pt x="1865856" y="666460"/>
                        </a:cubicBezTo>
                        <a:cubicBezTo>
                          <a:pt x="1678756" y="666460"/>
                          <a:pt x="1553111" y="703333"/>
                          <a:pt x="1482096" y="779812"/>
                        </a:cubicBezTo>
                        <a:cubicBezTo>
                          <a:pt x="1471170" y="790738"/>
                          <a:pt x="1469804" y="801664"/>
                          <a:pt x="1475267" y="811223"/>
                        </a:cubicBezTo>
                        <a:cubicBezTo>
                          <a:pt x="1508044" y="869948"/>
                          <a:pt x="1792108" y="908188"/>
                          <a:pt x="1886342" y="920479"/>
                        </a:cubicBezTo>
                        <a:lnTo>
                          <a:pt x="1958723" y="930039"/>
                        </a:lnTo>
                        <a:lnTo>
                          <a:pt x="1884976" y="936867"/>
                        </a:lnTo>
                        <a:cubicBezTo>
                          <a:pt x="1868587" y="938233"/>
                          <a:pt x="1852199" y="939599"/>
                          <a:pt x="1835811" y="940964"/>
                        </a:cubicBezTo>
                        <a:cubicBezTo>
                          <a:pt x="1756600" y="947793"/>
                          <a:pt x="1673293" y="954621"/>
                          <a:pt x="1592717" y="969644"/>
                        </a:cubicBezTo>
                        <a:lnTo>
                          <a:pt x="1579060" y="969644"/>
                        </a:lnTo>
                        <a:cubicBezTo>
                          <a:pt x="1516238" y="980570"/>
                          <a:pt x="1438393" y="994227"/>
                          <a:pt x="1415176" y="1036563"/>
                        </a:cubicBezTo>
                        <a:cubicBezTo>
                          <a:pt x="1409713" y="1047489"/>
                          <a:pt x="1409713" y="1055683"/>
                          <a:pt x="1415176" y="1063877"/>
                        </a:cubicBezTo>
                        <a:cubicBezTo>
                          <a:pt x="1441124" y="1098020"/>
                          <a:pt x="1566769" y="1111676"/>
                          <a:pt x="1613202" y="1117139"/>
                        </a:cubicBezTo>
                        <a:lnTo>
                          <a:pt x="1686950" y="1125333"/>
                        </a:lnTo>
                        <a:lnTo>
                          <a:pt x="1613202" y="1133528"/>
                        </a:lnTo>
                        <a:cubicBezTo>
                          <a:pt x="1547649" y="1140356"/>
                          <a:pt x="1469804" y="1156744"/>
                          <a:pt x="1471170" y="1188155"/>
                        </a:cubicBezTo>
                        <a:cubicBezTo>
                          <a:pt x="1471170" y="1219566"/>
                          <a:pt x="1514872" y="1241418"/>
                          <a:pt x="1596814" y="1252343"/>
                        </a:cubicBezTo>
                        <a:lnTo>
                          <a:pt x="1630957" y="1257806"/>
                        </a:lnTo>
                        <a:lnTo>
                          <a:pt x="1599545" y="1268732"/>
                        </a:lnTo>
                        <a:cubicBezTo>
                          <a:pt x="1375571" y="1346576"/>
                          <a:pt x="1244464" y="1450369"/>
                          <a:pt x="1240367" y="1555528"/>
                        </a:cubicBezTo>
                        <a:cubicBezTo>
                          <a:pt x="1239001" y="1578744"/>
                          <a:pt x="1243099" y="1599230"/>
                          <a:pt x="1251293" y="1615618"/>
                        </a:cubicBezTo>
                        <a:lnTo>
                          <a:pt x="1259487" y="1633372"/>
                        </a:lnTo>
                        <a:lnTo>
                          <a:pt x="1236270" y="1625178"/>
                        </a:lnTo>
                        <a:cubicBezTo>
                          <a:pt x="1196665" y="1611521"/>
                          <a:pt x="1137940" y="1593767"/>
                          <a:pt x="1088775" y="1593767"/>
                        </a:cubicBezTo>
                        <a:cubicBezTo>
                          <a:pt x="1061461" y="1593767"/>
                          <a:pt x="1040975" y="1599230"/>
                          <a:pt x="1025953" y="1610155"/>
                        </a:cubicBezTo>
                        <a:cubicBezTo>
                          <a:pt x="972691" y="1649761"/>
                          <a:pt x="1004102" y="1728971"/>
                          <a:pt x="1025953" y="1780867"/>
                        </a:cubicBezTo>
                        <a:cubicBezTo>
                          <a:pt x="1030050" y="1790427"/>
                          <a:pt x="1032782" y="1798622"/>
                          <a:pt x="1035513" y="1806816"/>
                        </a:cubicBezTo>
                        <a:cubicBezTo>
                          <a:pt x="1036878" y="1812279"/>
                          <a:pt x="1039610" y="1817741"/>
                          <a:pt x="1042341" y="1823204"/>
                        </a:cubicBezTo>
                        <a:cubicBezTo>
                          <a:pt x="1043707" y="1825935"/>
                          <a:pt x="1045073" y="1828667"/>
                          <a:pt x="1046438" y="1831398"/>
                        </a:cubicBezTo>
                        <a:lnTo>
                          <a:pt x="1054633" y="1850518"/>
                        </a:lnTo>
                        <a:lnTo>
                          <a:pt x="1005468" y="1831398"/>
                        </a:lnTo>
                        <a:cubicBezTo>
                          <a:pt x="994542" y="1827301"/>
                          <a:pt x="983616" y="1823204"/>
                          <a:pt x="972691" y="1819107"/>
                        </a:cubicBezTo>
                        <a:cubicBezTo>
                          <a:pt x="964497" y="1816375"/>
                          <a:pt x="956302" y="1819107"/>
                          <a:pt x="945377" y="1827301"/>
                        </a:cubicBezTo>
                        <a:cubicBezTo>
                          <a:pt x="918063" y="1853249"/>
                          <a:pt x="927623" y="1866906"/>
                          <a:pt x="948109" y="1894220"/>
                        </a:cubicBezTo>
                        <a:lnTo>
                          <a:pt x="948109" y="1898317"/>
                        </a:lnTo>
                        <a:cubicBezTo>
                          <a:pt x="972691" y="1932460"/>
                          <a:pt x="1004102" y="1966602"/>
                          <a:pt x="1040975" y="1999379"/>
                        </a:cubicBezTo>
                        <a:lnTo>
                          <a:pt x="1069655" y="2025327"/>
                        </a:lnTo>
                        <a:lnTo>
                          <a:pt x="1027319" y="2011670"/>
                        </a:lnTo>
                        <a:cubicBezTo>
                          <a:pt x="959034" y="1989819"/>
                          <a:pt x="882555" y="1967968"/>
                          <a:pt x="793785" y="1962505"/>
                        </a:cubicBezTo>
                        <a:cubicBezTo>
                          <a:pt x="786956" y="1962505"/>
                          <a:pt x="780127" y="1962505"/>
                          <a:pt x="773299" y="1962505"/>
                        </a:cubicBezTo>
                        <a:cubicBezTo>
                          <a:pt x="713209" y="1962505"/>
                          <a:pt x="631267" y="1974796"/>
                          <a:pt x="601222" y="2007573"/>
                        </a:cubicBezTo>
                        <a:cubicBezTo>
                          <a:pt x="593027" y="2015767"/>
                          <a:pt x="591662" y="2025327"/>
                          <a:pt x="594393" y="2034887"/>
                        </a:cubicBezTo>
                        <a:cubicBezTo>
                          <a:pt x="602587" y="2055372"/>
                          <a:pt x="644924" y="2089515"/>
                          <a:pt x="793785" y="2134583"/>
                        </a:cubicBezTo>
                        <a:lnTo>
                          <a:pt x="864801" y="2156434"/>
                        </a:lnTo>
                        <a:lnTo>
                          <a:pt x="788322" y="2150971"/>
                        </a:lnTo>
                        <a:cubicBezTo>
                          <a:pt x="737791" y="2146874"/>
                          <a:pt x="692723" y="2145508"/>
                          <a:pt x="650387" y="2145508"/>
                        </a:cubicBezTo>
                        <a:cubicBezTo>
                          <a:pt x="463286" y="2145508"/>
                          <a:pt x="337642" y="2182382"/>
                          <a:pt x="266626" y="2258861"/>
                        </a:cubicBezTo>
                        <a:cubicBezTo>
                          <a:pt x="257066" y="2269787"/>
                          <a:pt x="254335" y="2280712"/>
                          <a:pt x="259798" y="2290272"/>
                        </a:cubicBezTo>
                        <a:cubicBezTo>
                          <a:pt x="292574" y="2348997"/>
                          <a:pt x="576639" y="2387236"/>
                          <a:pt x="670872" y="2399528"/>
                        </a:cubicBezTo>
                        <a:lnTo>
                          <a:pt x="743254" y="2409088"/>
                        </a:lnTo>
                        <a:lnTo>
                          <a:pt x="669506" y="2415916"/>
                        </a:lnTo>
                        <a:cubicBezTo>
                          <a:pt x="653118" y="2417282"/>
                          <a:pt x="636730" y="2418647"/>
                          <a:pt x="620341" y="2420013"/>
                        </a:cubicBezTo>
                        <a:cubicBezTo>
                          <a:pt x="541131" y="2426842"/>
                          <a:pt x="457824" y="2433670"/>
                          <a:pt x="377248" y="2448693"/>
                        </a:cubicBezTo>
                        <a:lnTo>
                          <a:pt x="360859" y="2451424"/>
                        </a:lnTo>
                        <a:cubicBezTo>
                          <a:pt x="298037" y="2462350"/>
                          <a:pt x="220192" y="2476007"/>
                          <a:pt x="196976" y="2518343"/>
                        </a:cubicBezTo>
                        <a:cubicBezTo>
                          <a:pt x="191513" y="2529269"/>
                          <a:pt x="191513" y="2537463"/>
                          <a:pt x="196976" y="2545657"/>
                        </a:cubicBezTo>
                        <a:cubicBezTo>
                          <a:pt x="222924" y="2579800"/>
                          <a:pt x="348568" y="2593457"/>
                          <a:pt x="396367" y="2598919"/>
                        </a:cubicBezTo>
                        <a:lnTo>
                          <a:pt x="470115" y="2607114"/>
                        </a:lnTo>
                        <a:lnTo>
                          <a:pt x="397733" y="2615308"/>
                        </a:lnTo>
                        <a:cubicBezTo>
                          <a:pt x="332179" y="2622136"/>
                          <a:pt x="254335" y="2638524"/>
                          <a:pt x="254335" y="2669935"/>
                        </a:cubicBezTo>
                        <a:cubicBezTo>
                          <a:pt x="254335" y="2701346"/>
                          <a:pt x="298037" y="2723198"/>
                          <a:pt x="379979" y="2734123"/>
                        </a:cubicBezTo>
                        <a:lnTo>
                          <a:pt x="414121" y="2738220"/>
                        </a:lnTo>
                        <a:lnTo>
                          <a:pt x="382710" y="2749146"/>
                        </a:lnTo>
                        <a:cubicBezTo>
                          <a:pt x="158736" y="2825625"/>
                          <a:pt x="27629" y="2930783"/>
                          <a:pt x="23532" y="3035942"/>
                        </a:cubicBezTo>
                        <a:cubicBezTo>
                          <a:pt x="22166" y="3078278"/>
                          <a:pt x="34458" y="3109690"/>
                          <a:pt x="63137" y="3131541"/>
                        </a:cubicBezTo>
                        <a:cubicBezTo>
                          <a:pt x="91817" y="3153392"/>
                          <a:pt x="136885" y="3165683"/>
                          <a:pt x="196976" y="3165683"/>
                        </a:cubicBezTo>
                        <a:cubicBezTo>
                          <a:pt x="203804" y="3165683"/>
                          <a:pt x="209266" y="3165683"/>
                          <a:pt x="216095" y="3165683"/>
                        </a:cubicBezTo>
                        <a:lnTo>
                          <a:pt x="254335" y="3164317"/>
                        </a:lnTo>
                        <a:lnTo>
                          <a:pt x="222924" y="3180706"/>
                        </a:lnTo>
                        <a:cubicBezTo>
                          <a:pt x="169662" y="3208020"/>
                          <a:pt x="147811" y="3232602"/>
                          <a:pt x="156004" y="3253088"/>
                        </a:cubicBezTo>
                        <a:cubicBezTo>
                          <a:pt x="164199" y="3276304"/>
                          <a:pt x="190147" y="3288596"/>
                          <a:pt x="235215" y="3288596"/>
                        </a:cubicBezTo>
                        <a:lnTo>
                          <a:pt x="254335" y="3288596"/>
                        </a:lnTo>
                        <a:lnTo>
                          <a:pt x="244775" y="3300887"/>
                        </a:lnTo>
                        <a:cubicBezTo>
                          <a:pt x="231118" y="3318641"/>
                          <a:pt x="227021" y="3335029"/>
                          <a:pt x="233849" y="3343224"/>
                        </a:cubicBezTo>
                        <a:cubicBezTo>
                          <a:pt x="240678" y="3351418"/>
                          <a:pt x="261163" y="3352783"/>
                          <a:pt x="289843" y="3348686"/>
                        </a:cubicBezTo>
                        <a:lnTo>
                          <a:pt x="336276" y="3340492"/>
                        </a:lnTo>
                        <a:lnTo>
                          <a:pt x="299403" y="3362343"/>
                        </a:lnTo>
                        <a:cubicBezTo>
                          <a:pt x="284380" y="3371903"/>
                          <a:pt x="270723" y="3380097"/>
                          <a:pt x="257066" y="3389657"/>
                        </a:cubicBezTo>
                        <a:cubicBezTo>
                          <a:pt x="243409" y="3397851"/>
                          <a:pt x="231118" y="3406046"/>
                          <a:pt x="218827" y="3414240"/>
                        </a:cubicBezTo>
                        <a:cubicBezTo>
                          <a:pt x="176490" y="3440188"/>
                          <a:pt x="149176" y="3470233"/>
                          <a:pt x="135519" y="3508473"/>
                        </a:cubicBezTo>
                        <a:cubicBezTo>
                          <a:pt x="130056" y="3523495"/>
                          <a:pt x="130056" y="3534421"/>
                          <a:pt x="136885" y="3541249"/>
                        </a:cubicBezTo>
                        <a:cubicBezTo>
                          <a:pt x="151908" y="3556272"/>
                          <a:pt x="205170" y="3553541"/>
                          <a:pt x="284380" y="3534421"/>
                        </a:cubicBezTo>
                        <a:lnTo>
                          <a:pt x="336276" y="3522130"/>
                        </a:lnTo>
                        <a:lnTo>
                          <a:pt x="293940" y="3549444"/>
                        </a:lnTo>
                        <a:cubicBezTo>
                          <a:pt x="259798" y="3571295"/>
                          <a:pt x="243409" y="3590414"/>
                          <a:pt x="246140" y="3604072"/>
                        </a:cubicBezTo>
                        <a:cubicBezTo>
                          <a:pt x="247506" y="3613632"/>
                          <a:pt x="259798" y="3623191"/>
                          <a:pt x="281649" y="3630020"/>
                        </a:cubicBezTo>
                        <a:cubicBezTo>
                          <a:pt x="291209" y="3634117"/>
                          <a:pt x="304865" y="3635483"/>
                          <a:pt x="319888" y="3635483"/>
                        </a:cubicBezTo>
                        <a:cubicBezTo>
                          <a:pt x="378613" y="3635483"/>
                          <a:pt x="459189" y="3610900"/>
                          <a:pt x="498794" y="3595877"/>
                        </a:cubicBezTo>
                        <a:cubicBezTo>
                          <a:pt x="509720" y="3591780"/>
                          <a:pt x="519280" y="3587683"/>
                          <a:pt x="528839" y="3583586"/>
                        </a:cubicBezTo>
                        <a:lnTo>
                          <a:pt x="572542" y="3565832"/>
                        </a:lnTo>
                        <a:lnTo>
                          <a:pt x="535668" y="3604072"/>
                        </a:lnTo>
                        <a:cubicBezTo>
                          <a:pt x="519280" y="3620460"/>
                          <a:pt x="502891" y="3638214"/>
                          <a:pt x="485137" y="3655968"/>
                        </a:cubicBezTo>
                        <a:cubicBezTo>
                          <a:pt x="456458" y="3681916"/>
                          <a:pt x="437338" y="3737910"/>
                          <a:pt x="455092" y="3765223"/>
                        </a:cubicBezTo>
                        <a:cubicBezTo>
                          <a:pt x="466017" y="3781612"/>
                          <a:pt x="490600" y="3784343"/>
                          <a:pt x="527474" y="3773418"/>
                        </a:cubicBezTo>
                        <a:cubicBezTo>
                          <a:pt x="535668" y="3770686"/>
                          <a:pt x="543862" y="3767955"/>
                          <a:pt x="553422" y="3762492"/>
                        </a:cubicBezTo>
                        <a:lnTo>
                          <a:pt x="569811" y="3752933"/>
                        </a:lnTo>
                        <a:lnTo>
                          <a:pt x="571176" y="3767955"/>
                        </a:lnTo>
                        <a:cubicBezTo>
                          <a:pt x="573908" y="3821217"/>
                          <a:pt x="599856" y="3892233"/>
                          <a:pt x="659947" y="3916816"/>
                        </a:cubicBezTo>
                        <a:cubicBezTo>
                          <a:pt x="706380" y="3934570"/>
                          <a:pt x="736425" y="3920913"/>
                          <a:pt x="756911" y="3874479"/>
                        </a:cubicBezTo>
                        <a:lnTo>
                          <a:pt x="765105" y="3855360"/>
                        </a:lnTo>
                        <a:lnTo>
                          <a:pt x="777397" y="3874479"/>
                        </a:lnTo>
                        <a:cubicBezTo>
                          <a:pt x="789687" y="3893599"/>
                          <a:pt x="804710" y="3894965"/>
                          <a:pt x="814270" y="3894965"/>
                        </a:cubicBezTo>
                        <a:cubicBezTo>
                          <a:pt x="857972" y="3893599"/>
                          <a:pt x="889384" y="3878576"/>
                          <a:pt x="924891" y="3859457"/>
                        </a:cubicBezTo>
                        <a:cubicBezTo>
                          <a:pt x="928988" y="3856725"/>
                          <a:pt x="935817" y="3851262"/>
                          <a:pt x="942646" y="3844434"/>
                        </a:cubicBezTo>
                        <a:lnTo>
                          <a:pt x="960399" y="3853994"/>
                        </a:lnTo>
                        <a:cubicBezTo>
                          <a:pt x="957668" y="3856725"/>
                          <a:pt x="954937" y="3860822"/>
                          <a:pt x="949474" y="3867650"/>
                        </a:cubicBezTo>
                        <a:lnTo>
                          <a:pt x="945377" y="3873113"/>
                        </a:lnTo>
                        <a:cubicBezTo>
                          <a:pt x="935817" y="3884039"/>
                          <a:pt x="924891" y="3896330"/>
                          <a:pt x="918063" y="3907256"/>
                        </a:cubicBezTo>
                        <a:cubicBezTo>
                          <a:pt x="892115" y="3945496"/>
                          <a:pt x="894846" y="3959152"/>
                          <a:pt x="898943" y="3963249"/>
                        </a:cubicBezTo>
                        <a:cubicBezTo>
                          <a:pt x="901675" y="3967347"/>
                          <a:pt x="909869" y="3968712"/>
                          <a:pt x="919429" y="3968712"/>
                        </a:cubicBezTo>
                        <a:cubicBezTo>
                          <a:pt x="954937" y="3968712"/>
                          <a:pt x="1025953" y="3946861"/>
                          <a:pt x="1109260" y="3908622"/>
                        </a:cubicBezTo>
                        <a:lnTo>
                          <a:pt x="1174814" y="3878576"/>
                        </a:lnTo>
                        <a:lnTo>
                          <a:pt x="1122917" y="3920913"/>
                        </a:lnTo>
                        <a:cubicBezTo>
                          <a:pt x="1040975" y="3987832"/>
                          <a:pt x="1013662" y="4043825"/>
                          <a:pt x="1035513" y="4098453"/>
                        </a:cubicBezTo>
                        <a:cubicBezTo>
                          <a:pt x="1045073" y="4121670"/>
                          <a:pt x="1061461" y="4124401"/>
                          <a:pt x="1073752" y="4124401"/>
                        </a:cubicBezTo>
                        <a:cubicBezTo>
                          <a:pt x="1127014" y="4124401"/>
                          <a:pt x="1214419" y="4065676"/>
                          <a:pt x="1241733" y="4041094"/>
                        </a:cubicBezTo>
                        <a:cubicBezTo>
                          <a:pt x="1251293" y="4032900"/>
                          <a:pt x="1263584" y="4004220"/>
                          <a:pt x="1269047" y="3994660"/>
                        </a:cubicBezTo>
                        <a:cubicBezTo>
                          <a:pt x="1271778" y="3987832"/>
                          <a:pt x="1274510" y="3983735"/>
                          <a:pt x="1281338" y="3983735"/>
                        </a:cubicBezTo>
                        <a:lnTo>
                          <a:pt x="1286801" y="3983735"/>
                        </a:lnTo>
                        <a:lnTo>
                          <a:pt x="1290898" y="3986466"/>
                        </a:lnTo>
                        <a:cubicBezTo>
                          <a:pt x="1293629" y="3989198"/>
                          <a:pt x="1293629" y="3989198"/>
                          <a:pt x="1289533" y="4004220"/>
                        </a:cubicBezTo>
                        <a:cubicBezTo>
                          <a:pt x="1282704" y="4024706"/>
                          <a:pt x="1278607" y="4045191"/>
                          <a:pt x="1277241" y="4064311"/>
                        </a:cubicBezTo>
                        <a:lnTo>
                          <a:pt x="1277241" y="4067042"/>
                        </a:lnTo>
                        <a:cubicBezTo>
                          <a:pt x="1275875" y="4099819"/>
                          <a:pt x="1273144" y="4135327"/>
                          <a:pt x="1311384" y="4151715"/>
                        </a:cubicBezTo>
                        <a:cubicBezTo>
                          <a:pt x="1319578" y="4155812"/>
                          <a:pt x="1329137" y="4157178"/>
                          <a:pt x="1338697" y="4157178"/>
                        </a:cubicBezTo>
                        <a:cubicBezTo>
                          <a:pt x="1389228" y="4157178"/>
                          <a:pt x="1457513" y="4105282"/>
                          <a:pt x="1528529" y="4013780"/>
                        </a:cubicBezTo>
                        <a:lnTo>
                          <a:pt x="1550380" y="3986466"/>
                        </a:lnTo>
                        <a:lnTo>
                          <a:pt x="1549014" y="4019243"/>
                        </a:lnTo>
                        <a:cubicBezTo>
                          <a:pt x="1547649" y="4077968"/>
                          <a:pt x="1558574" y="4117573"/>
                          <a:pt x="1583157" y="4135327"/>
                        </a:cubicBezTo>
                        <a:lnTo>
                          <a:pt x="1587254" y="4139424"/>
                        </a:lnTo>
                        <a:lnTo>
                          <a:pt x="1584523" y="4144887"/>
                        </a:lnTo>
                        <a:cubicBezTo>
                          <a:pt x="1568134" y="4179029"/>
                          <a:pt x="1565403" y="4204978"/>
                          <a:pt x="1577694" y="4218635"/>
                        </a:cubicBezTo>
                        <a:cubicBezTo>
                          <a:pt x="1585888" y="4226829"/>
                          <a:pt x="1599545" y="4230926"/>
                          <a:pt x="1618665" y="4230926"/>
                        </a:cubicBezTo>
                        <a:cubicBezTo>
                          <a:pt x="1652808" y="4230926"/>
                          <a:pt x="1703338" y="4217269"/>
                          <a:pt x="1753869" y="4195418"/>
                        </a:cubicBezTo>
                        <a:lnTo>
                          <a:pt x="1759332" y="4192686"/>
                        </a:lnTo>
                        <a:cubicBezTo>
                          <a:pt x="1766160" y="4187223"/>
                          <a:pt x="1771623" y="4181761"/>
                          <a:pt x="1778451" y="4176298"/>
                        </a:cubicBezTo>
                        <a:cubicBezTo>
                          <a:pt x="1789377" y="4165372"/>
                          <a:pt x="1801669" y="4155812"/>
                          <a:pt x="1812594" y="4146253"/>
                        </a:cubicBezTo>
                        <a:cubicBezTo>
                          <a:pt x="1813959" y="4138059"/>
                          <a:pt x="1819422" y="4135327"/>
                          <a:pt x="1826251" y="4135327"/>
                        </a:cubicBezTo>
                        <a:close/>
                        <a:moveTo>
                          <a:pt x="3346270" y="2978583"/>
                        </a:moveTo>
                        <a:cubicBezTo>
                          <a:pt x="3344905" y="2992240"/>
                          <a:pt x="3346270" y="3007262"/>
                          <a:pt x="3347636" y="3020919"/>
                        </a:cubicBezTo>
                        <a:cubicBezTo>
                          <a:pt x="3350367" y="3011359"/>
                          <a:pt x="3353099" y="3001800"/>
                          <a:pt x="3355830" y="2994971"/>
                        </a:cubicBezTo>
                        <a:cubicBezTo>
                          <a:pt x="3357196" y="2992240"/>
                          <a:pt x="3358562" y="2988143"/>
                          <a:pt x="3359928" y="2985411"/>
                        </a:cubicBezTo>
                        <a:cubicBezTo>
                          <a:pt x="3354465" y="2982680"/>
                          <a:pt x="3350367" y="2979948"/>
                          <a:pt x="3346270" y="2978583"/>
                        </a:cubicBezTo>
                        <a:close/>
                      </a:path>
                    </a:pathLst>
                  </a:custGeom>
                  <a:solidFill>
                    <a:srgbClr val="2D6324"/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806" name="Freeform: Shape 805">
                  <a:extLst>
                    <a:ext uri="{FF2B5EF4-FFF2-40B4-BE49-F238E27FC236}">
                      <a16:creationId xmlns:a16="http://schemas.microsoft.com/office/drawing/2014/main" id="{1A202DE7-D562-C8A4-33B4-F1A56CD6724F}"/>
                    </a:ext>
                  </a:extLst>
                </p:cNvPr>
                <p:cNvSpPr/>
                <p:nvPr/>
              </p:nvSpPr>
              <p:spPr>
                <a:xfrm>
                  <a:off x="4152381" y="-1484189"/>
                  <a:ext cx="6707738" cy="4285838"/>
                </a:xfrm>
                <a:custGeom>
                  <a:avLst/>
                  <a:gdLst>
                    <a:gd name="connsiteX0" fmla="*/ 6559671 w 6707738"/>
                    <a:gd name="connsiteY0" fmla="*/ 2520146 h 4285838"/>
                    <a:gd name="connsiteX1" fmla="*/ 6552842 w 6707738"/>
                    <a:gd name="connsiteY1" fmla="*/ 2506489 h 4285838"/>
                    <a:gd name="connsiteX2" fmla="*/ 6638880 w 6707738"/>
                    <a:gd name="connsiteY2" fmla="*/ 2320754 h 4285838"/>
                    <a:gd name="connsiteX3" fmla="*/ 6334331 w 6707738"/>
                    <a:gd name="connsiteY3" fmla="*/ 2316657 h 4285838"/>
                    <a:gd name="connsiteX4" fmla="*/ 6327502 w 6707738"/>
                    <a:gd name="connsiteY4" fmla="*/ 2304366 h 4285838"/>
                    <a:gd name="connsiteX5" fmla="*/ 6428563 w 6707738"/>
                    <a:gd name="connsiteY5" fmla="*/ 2100877 h 4285838"/>
                    <a:gd name="connsiteX6" fmla="*/ 6365741 w 6707738"/>
                    <a:gd name="connsiteY6" fmla="*/ 2028495 h 4285838"/>
                    <a:gd name="connsiteX7" fmla="*/ 6210052 w 6707738"/>
                    <a:gd name="connsiteY7" fmla="*/ 2061272 h 4285838"/>
                    <a:gd name="connsiteX8" fmla="*/ 6196395 w 6707738"/>
                    <a:gd name="connsiteY8" fmla="*/ 2050346 h 4285838"/>
                    <a:gd name="connsiteX9" fmla="*/ 6226441 w 6707738"/>
                    <a:gd name="connsiteY9" fmla="*/ 1960210 h 4285838"/>
                    <a:gd name="connsiteX10" fmla="*/ 6106260 w 6707738"/>
                    <a:gd name="connsiteY10" fmla="*/ 1987524 h 4285838"/>
                    <a:gd name="connsiteX11" fmla="*/ 6089871 w 6707738"/>
                    <a:gd name="connsiteY11" fmla="*/ 1979330 h 4285838"/>
                    <a:gd name="connsiteX12" fmla="*/ 6055729 w 6707738"/>
                    <a:gd name="connsiteY12" fmla="*/ 1786767 h 4285838"/>
                    <a:gd name="connsiteX13" fmla="*/ 5973787 w 6707738"/>
                    <a:gd name="connsiteY13" fmla="*/ 1732139 h 4285838"/>
                    <a:gd name="connsiteX14" fmla="*/ 5857703 w 6707738"/>
                    <a:gd name="connsiteY14" fmla="*/ 1801790 h 4285838"/>
                    <a:gd name="connsiteX15" fmla="*/ 5838582 w 6707738"/>
                    <a:gd name="connsiteY15" fmla="*/ 1797692 h 4285838"/>
                    <a:gd name="connsiteX16" fmla="*/ 5818098 w 6707738"/>
                    <a:gd name="connsiteY16" fmla="*/ 1695265 h 4285838"/>
                    <a:gd name="connsiteX17" fmla="*/ 5809903 w 6707738"/>
                    <a:gd name="connsiteY17" fmla="*/ 1594204 h 4285838"/>
                    <a:gd name="connsiteX18" fmla="*/ 5820829 w 6707738"/>
                    <a:gd name="connsiteY18" fmla="*/ 1590107 h 4285838"/>
                    <a:gd name="connsiteX19" fmla="*/ 5889114 w 6707738"/>
                    <a:gd name="connsiteY19" fmla="*/ 1626980 h 4285838"/>
                    <a:gd name="connsiteX20" fmla="*/ 5941010 w 6707738"/>
                    <a:gd name="connsiteY20" fmla="*/ 1586010 h 4285838"/>
                    <a:gd name="connsiteX21" fmla="*/ 5856337 w 6707738"/>
                    <a:gd name="connsiteY21" fmla="*/ 1494508 h 4285838"/>
                    <a:gd name="connsiteX22" fmla="*/ 5863165 w 6707738"/>
                    <a:gd name="connsiteY22" fmla="*/ 1486314 h 4285838"/>
                    <a:gd name="connsiteX23" fmla="*/ 5941010 w 6707738"/>
                    <a:gd name="connsiteY23" fmla="*/ 1491777 h 4285838"/>
                    <a:gd name="connsiteX24" fmla="*/ 5950570 w 6707738"/>
                    <a:gd name="connsiteY24" fmla="*/ 1438514 h 4285838"/>
                    <a:gd name="connsiteX25" fmla="*/ 5864531 w 6707738"/>
                    <a:gd name="connsiteY25" fmla="*/ 1374327 h 4285838"/>
                    <a:gd name="connsiteX26" fmla="*/ 5661043 w 6707738"/>
                    <a:gd name="connsiteY26" fmla="*/ 1293751 h 4285838"/>
                    <a:gd name="connsiteX27" fmla="*/ 5666506 w 6707738"/>
                    <a:gd name="connsiteY27" fmla="*/ 1285556 h 4285838"/>
                    <a:gd name="connsiteX28" fmla="*/ 5755276 w 6707738"/>
                    <a:gd name="connsiteY28" fmla="*/ 1292385 h 4285838"/>
                    <a:gd name="connsiteX29" fmla="*/ 5801709 w 6707738"/>
                    <a:gd name="connsiteY29" fmla="*/ 1237757 h 4285838"/>
                    <a:gd name="connsiteX30" fmla="*/ 5648751 w 6707738"/>
                    <a:gd name="connsiteY30" fmla="*/ 1191323 h 4285838"/>
                    <a:gd name="connsiteX31" fmla="*/ 5647386 w 6707738"/>
                    <a:gd name="connsiteY31" fmla="*/ 1183129 h 4285838"/>
                    <a:gd name="connsiteX32" fmla="*/ 5794880 w 6707738"/>
                    <a:gd name="connsiteY32" fmla="*/ 1035634 h 4285838"/>
                    <a:gd name="connsiteX33" fmla="*/ 5779858 w 6707738"/>
                    <a:gd name="connsiteY33" fmla="*/ 987835 h 4285838"/>
                    <a:gd name="connsiteX34" fmla="*/ 5712939 w 6707738"/>
                    <a:gd name="connsiteY34" fmla="*/ 997395 h 4285838"/>
                    <a:gd name="connsiteX35" fmla="*/ 5620071 w 6707738"/>
                    <a:gd name="connsiteY35" fmla="*/ 1058851 h 4285838"/>
                    <a:gd name="connsiteX36" fmla="*/ 5610512 w 6707738"/>
                    <a:gd name="connsiteY36" fmla="*/ 1053388 h 4285838"/>
                    <a:gd name="connsiteX37" fmla="*/ 5650117 w 6707738"/>
                    <a:gd name="connsiteY37" fmla="*/ 941401 h 4285838"/>
                    <a:gd name="connsiteX38" fmla="*/ 5611877 w 6707738"/>
                    <a:gd name="connsiteY38" fmla="*/ 881310 h 4285838"/>
                    <a:gd name="connsiteX39" fmla="*/ 5538130 w 6707738"/>
                    <a:gd name="connsiteY39" fmla="*/ 927744 h 4285838"/>
                    <a:gd name="connsiteX40" fmla="*/ 5527204 w 6707738"/>
                    <a:gd name="connsiteY40" fmla="*/ 923647 h 4285838"/>
                    <a:gd name="connsiteX41" fmla="*/ 5499890 w 6707738"/>
                    <a:gd name="connsiteY41" fmla="*/ 814391 h 4285838"/>
                    <a:gd name="connsiteX42" fmla="*/ 5497158 w 6707738"/>
                    <a:gd name="connsiteY42" fmla="*/ 818488 h 4285838"/>
                    <a:gd name="connsiteX43" fmla="*/ 5445262 w 6707738"/>
                    <a:gd name="connsiteY43" fmla="*/ 941401 h 4285838"/>
                    <a:gd name="connsiteX44" fmla="*/ 5412486 w 6707738"/>
                    <a:gd name="connsiteY44" fmla="*/ 889505 h 4285838"/>
                    <a:gd name="connsiteX45" fmla="*/ 5398829 w 6707738"/>
                    <a:gd name="connsiteY45" fmla="*/ 875848 h 4285838"/>
                    <a:gd name="connsiteX46" fmla="*/ 5397463 w 6707738"/>
                    <a:gd name="connsiteY46" fmla="*/ 881310 h 4285838"/>
                    <a:gd name="connsiteX47" fmla="*/ 5389269 w 6707738"/>
                    <a:gd name="connsiteY47" fmla="*/ 963252 h 4285838"/>
                    <a:gd name="connsiteX48" fmla="*/ 5376978 w 6707738"/>
                    <a:gd name="connsiteY48" fmla="*/ 961887 h 4285838"/>
                    <a:gd name="connsiteX49" fmla="*/ 5320985 w 6707738"/>
                    <a:gd name="connsiteY49" fmla="*/ 873116 h 4285838"/>
                    <a:gd name="connsiteX50" fmla="*/ 5290939 w 6707738"/>
                    <a:gd name="connsiteY50" fmla="*/ 964618 h 4285838"/>
                    <a:gd name="connsiteX51" fmla="*/ 5278647 w 6707738"/>
                    <a:gd name="connsiteY51" fmla="*/ 964618 h 4285838"/>
                    <a:gd name="connsiteX52" fmla="*/ 5264991 w 6707738"/>
                    <a:gd name="connsiteY52" fmla="*/ 933207 h 4285838"/>
                    <a:gd name="connsiteX53" fmla="*/ 5183049 w 6707738"/>
                    <a:gd name="connsiteY53" fmla="*/ 885408 h 4285838"/>
                    <a:gd name="connsiteX54" fmla="*/ 5187146 w 6707738"/>
                    <a:gd name="connsiteY54" fmla="*/ 814391 h 4285838"/>
                    <a:gd name="connsiteX55" fmla="*/ 5169392 w 6707738"/>
                    <a:gd name="connsiteY55" fmla="*/ 810294 h 4285838"/>
                    <a:gd name="connsiteX56" fmla="*/ 5060136 w 6707738"/>
                    <a:gd name="connsiteY56" fmla="*/ 899064 h 4285838"/>
                    <a:gd name="connsiteX57" fmla="*/ 5073793 w 6707738"/>
                    <a:gd name="connsiteY57" fmla="*/ 747472 h 4285838"/>
                    <a:gd name="connsiteX58" fmla="*/ 4983658 w 6707738"/>
                    <a:gd name="connsiteY58" fmla="*/ 778883 h 4285838"/>
                    <a:gd name="connsiteX59" fmla="*/ 4970001 w 6707738"/>
                    <a:gd name="connsiteY59" fmla="*/ 763861 h 4285838"/>
                    <a:gd name="connsiteX60" fmla="*/ 4814311 w 6707738"/>
                    <a:gd name="connsiteY60" fmla="*/ 676456 h 4285838"/>
                    <a:gd name="connsiteX61" fmla="*/ 4796557 w 6707738"/>
                    <a:gd name="connsiteY61" fmla="*/ 757032 h 4285838"/>
                    <a:gd name="connsiteX62" fmla="*/ 4714615 w 6707738"/>
                    <a:gd name="connsiteY62" fmla="*/ 692844 h 4285838"/>
                    <a:gd name="connsiteX63" fmla="*/ 4613554 w 6707738"/>
                    <a:gd name="connsiteY63" fmla="*/ 654605 h 4285838"/>
                    <a:gd name="connsiteX64" fmla="*/ 4609456 w 6707738"/>
                    <a:gd name="connsiteY64" fmla="*/ 750204 h 4285838"/>
                    <a:gd name="connsiteX65" fmla="*/ 4628577 w 6707738"/>
                    <a:gd name="connsiteY65" fmla="*/ 796637 h 4285838"/>
                    <a:gd name="connsiteX66" fmla="*/ 4535709 w 6707738"/>
                    <a:gd name="connsiteY66" fmla="*/ 750204 h 4285838"/>
                    <a:gd name="connsiteX67" fmla="*/ 4436013 w 6707738"/>
                    <a:gd name="connsiteY67" fmla="*/ 718793 h 4285838"/>
                    <a:gd name="connsiteX68" fmla="*/ 4513858 w 6707738"/>
                    <a:gd name="connsiteY68" fmla="*/ 606806 h 4285838"/>
                    <a:gd name="connsiteX69" fmla="*/ 4490641 w 6707738"/>
                    <a:gd name="connsiteY69" fmla="*/ 531692 h 4285838"/>
                    <a:gd name="connsiteX70" fmla="*/ 4385482 w 6707738"/>
                    <a:gd name="connsiteY70" fmla="*/ 546715 h 4285838"/>
                    <a:gd name="connsiteX71" fmla="*/ 4237988 w 6707738"/>
                    <a:gd name="connsiteY71" fmla="*/ 643679 h 4285838"/>
                    <a:gd name="connsiteX72" fmla="*/ 4221599 w 6707738"/>
                    <a:gd name="connsiteY72" fmla="*/ 635485 h 4285838"/>
                    <a:gd name="connsiteX73" fmla="*/ 4283055 w 6707738"/>
                    <a:gd name="connsiteY73" fmla="*/ 457945 h 4285838"/>
                    <a:gd name="connsiteX74" fmla="*/ 4224330 w 6707738"/>
                    <a:gd name="connsiteY74" fmla="*/ 362346 h 4285838"/>
                    <a:gd name="connsiteX75" fmla="*/ 4106880 w 6707738"/>
                    <a:gd name="connsiteY75" fmla="*/ 436094 h 4285838"/>
                    <a:gd name="connsiteX76" fmla="*/ 4090492 w 6707738"/>
                    <a:gd name="connsiteY76" fmla="*/ 429265 h 4285838"/>
                    <a:gd name="connsiteX77" fmla="*/ 4048156 w 6707738"/>
                    <a:gd name="connsiteY77" fmla="*/ 257187 h 4285838"/>
                    <a:gd name="connsiteX78" fmla="*/ 4042693 w 6707738"/>
                    <a:gd name="connsiteY78" fmla="*/ 262650 h 4285838"/>
                    <a:gd name="connsiteX79" fmla="*/ 3959385 w 6707738"/>
                    <a:gd name="connsiteY79" fmla="*/ 456579 h 4285838"/>
                    <a:gd name="connsiteX80" fmla="*/ 3907488 w 6707738"/>
                    <a:gd name="connsiteY80" fmla="*/ 374637 h 4285838"/>
                    <a:gd name="connsiteX81" fmla="*/ 3885638 w 6707738"/>
                    <a:gd name="connsiteY81" fmla="*/ 354152 h 4285838"/>
                    <a:gd name="connsiteX82" fmla="*/ 3884272 w 6707738"/>
                    <a:gd name="connsiteY82" fmla="*/ 362346 h 4285838"/>
                    <a:gd name="connsiteX83" fmla="*/ 3871981 w 6707738"/>
                    <a:gd name="connsiteY83" fmla="*/ 490721 h 4285838"/>
                    <a:gd name="connsiteX84" fmla="*/ 3852861 w 6707738"/>
                    <a:gd name="connsiteY84" fmla="*/ 489356 h 4285838"/>
                    <a:gd name="connsiteX85" fmla="*/ 3764091 w 6707738"/>
                    <a:gd name="connsiteY85" fmla="*/ 350055 h 4285838"/>
                    <a:gd name="connsiteX86" fmla="*/ 3714926 w 6707738"/>
                    <a:gd name="connsiteY86" fmla="*/ 494819 h 4285838"/>
                    <a:gd name="connsiteX87" fmla="*/ 3695806 w 6707738"/>
                    <a:gd name="connsiteY87" fmla="*/ 494819 h 4285838"/>
                    <a:gd name="connsiteX88" fmla="*/ 3675320 w 6707738"/>
                    <a:gd name="connsiteY88" fmla="*/ 445653 h 4285838"/>
                    <a:gd name="connsiteX89" fmla="*/ 3546945 w 6707738"/>
                    <a:gd name="connsiteY89" fmla="*/ 369174 h 4285838"/>
                    <a:gd name="connsiteX90" fmla="*/ 3553774 w 6707738"/>
                    <a:gd name="connsiteY90" fmla="*/ 257187 h 4285838"/>
                    <a:gd name="connsiteX91" fmla="*/ 3519631 w 6707738"/>
                    <a:gd name="connsiteY91" fmla="*/ 254456 h 4285838"/>
                    <a:gd name="connsiteX92" fmla="*/ 3347553 w 6707738"/>
                    <a:gd name="connsiteY92" fmla="*/ 395123 h 4285838"/>
                    <a:gd name="connsiteX93" fmla="*/ 3368039 w 6707738"/>
                    <a:gd name="connsiteY93" fmla="*/ 154760 h 4285838"/>
                    <a:gd name="connsiteX94" fmla="*/ 3226006 w 6707738"/>
                    <a:gd name="connsiteY94" fmla="*/ 205291 h 4285838"/>
                    <a:gd name="connsiteX95" fmla="*/ 3204155 w 6707738"/>
                    <a:gd name="connsiteY95" fmla="*/ 180708 h 4285838"/>
                    <a:gd name="connsiteX96" fmla="*/ 2958330 w 6707738"/>
                    <a:gd name="connsiteY96" fmla="*/ 42773 h 4285838"/>
                    <a:gd name="connsiteX97" fmla="*/ 2929651 w 6707738"/>
                    <a:gd name="connsiteY97" fmla="*/ 168417 h 4285838"/>
                    <a:gd name="connsiteX98" fmla="*/ 2799909 w 6707738"/>
                    <a:gd name="connsiteY98" fmla="*/ 65990 h 4285838"/>
                    <a:gd name="connsiteX99" fmla="*/ 2640123 w 6707738"/>
                    <a:gd name="connsiteY99" fmla="*/ 5899 h 4285838"/>
                    <a:gd name="connsiteX100" fmla="*/ 2634660 w 6707738"/>
                    <a:gd name="connsiteY100" fmla="*/ 157492 h 4285838"/>
                    <a:gd name="connsiteX101" fmla="*/ 2664705 w 6707738"/>
                    <a:gd name="connsiteY101" fmla="*/ 231239 h 4285838"/>
                    <a:gd name="connsiteX102" fmla="*/ 2517210 w 6707738"/>
                    <a:gd name="connsiteY102" fmla="*/ 157492 h 4285838"/>
                    <a:gd name="connsiteX103" fmla="*/ 2216757 w 6707738"/>
                    <a:gd name="connsiteY103" fmla="*/ 116521 h 4285838"/>
                    <a:gd name="connsiteX104" fmla="*/ 2223585 w 6707738"/>
                    <a:gd name="connsiteY104" fmla="*/ 320009 h 4285838"/>
                    <a:gd name="connsiteX105" fmla="*/ 2234511 w 6707738"/>
                    <a:gd name="connsiteY105" fmla="*/ 345958 h 4285838"/>
                    <a:gd name="connsiteX106" fmla="*/ 2175786 w 6707738"/>
                    <a:gd name="connsiteY106" fmla="*/ 322741 h 4285838"/>
                    <a:gd name="connsiteX107" fmla="*/ 2134816 w 6707738"/>
                    <a:gd name="connsiteY107" fmla="*/ 333666 h 4285838"/>
                    <a:gd name="connsiteX108" fmla="*/ 2138912 w 6707738"/>
                    <a:gd name="connsiteY108" fmla="*/ 412877 h 4285838"/>
                    <a:gd name="connsiteX109" fmla="*/ 2233145 w 6707738"/>
                    <a:gd name="connsiteY109" fmla="*/ 515304 h 4285838"/>
                    <a:gd name="connsiteX110" fmla="*/ 1995514 w 6707738"/>
                    <a:gd name="connsiteY110" fmla="*/ 466139 h 4285838"/>
                    <a:gd name="connsiteX111" fmla="*/ 1792025 w 6707738"/>
                    <a:gd name="connsiteY111" fmla="*/ 513938 h 4285838"/>
                    <a:gd name="connsiteX112" fmla="*/ 1991417 w 6707738"/>
                    <a:gd name="connsiteY112" fmla="*/ 653239 h 4285838"/>
                    <a:gd name="connsiteX113" fmla="*/ 1460161 w 6707738"/>
                    <a:gd name="connsiteY113" fmla="*/ 763861 h 4285838"/>
                    <a:gd name="connsiteX114" fmla="*/ 1871236 w 6707738"/>
                    <a:gd name="connsiteY114" fmla="*/ 918184 h 4285838"/>
                    <a:gd name="connsiteX115" fmla="*/ 1577611 w 6707738"/>
                    <a:gd name="connsiteY115" fmla="*/ 950961 h 4285838"/>
                    <a:gd name="connsiteX116" fmla="*/ 1389145 w 6707738"/>
                    <a:gd name="connsiteY116" fmla="*/ 1026074 h 4285838"/>
                    <a:gd name="connsiteX117" fmla="*/ 1596731 w 6707738"/>
                    <a:gd name="connsiteY117" fmla="*/ 1117576 h 4285838"/>
                    <a:gd name="connsiteX118" fmla="*/ 1445139 w 6707738"/>
                    <a:gd name="connsiteY118" fmla="*/ 1181764 h 4285838"/>
                    <a:gd name="connsiteX119" fmla="*/ 1580343 w 6707738"/>
                    <a:gd name="connsiteY119" fmla="*/ 1254145 h 4285838"/>
                    <a:gd name="connsiteX120" fmla="*/ 1214336 w 6707738"/>
                    <a:gd name="connsiteY120" fmla="*/ 1547770 h 4285838"/>
                    <a:gd name="connsiteX121" fmla="*/ 1225262 w 6707738"/>
                    <a:gd name="connsiteY121" fmla="*/ 1610592 h 4285838"/>
                    <a:gd name="connsiteX122" fmla="*/ 1001287 w 6707738"/>
                    <a:gd name="connsiteY122" fmla="*/ 1596935 h 4285838"/>
                    <a:gd name="connsiteX123" fmla="*/ 1008116 w 6707738"/>
                    <a:gd name="connsiteY123" fmla="*/ 1801790 h 4285838"/>
                    <a:gd name="connsiteX124" fmla="*/ 1019042 w 6707738"/>
                    <a:gd name="connsiteY124" fmla="*/ 1827738 h 4285838"/>
                    <a:gd name="connsiteX125" fmla="*/ 960317 w 6707738"/>
                    <a:gd name="connsiteY125" fmla="*/ 1804521 h 4285838"/>
                    <a:gd name="connsiteX126" fmla="*/ 919346 w 6707738"/>
                    <a:gd name="connsiteY126" fmla="*/ 1815447 h 4285838"/>
                    <a:gd name="connsiteX127" fmla="*/ 923443 w 6707738"/>
                    <a:gd name="connsiteY127" fmla="*/ 1894657 h 4285838"/>
                    <a:gd name="connsiteX128" fmla="*/ 1017676 w 6707738"/>
                    <a:gd name="connsiteY128" fmla="*/ 1997084 h 4285838"/>
                    <a:gd name="connsiteX129" fmla="*/ 780045 w 6707738"/>
                    <a:gd name="connsiteY129" fmla="*/ 1947919 h 4285838"/>
                    <a:gd name="connsiteX130" fmla="*/ 577922 w 6707738"/>
                    <a:gd name="connsiteY130" fmla="*/ 1995718 h 4285838"/>
                    <a:gd name="connsiteX131" fmla="*/ 775948 w 6707738"/>
                    <a:gd name="connsiteY131" fmla="*/ 2135019 h 4285838"/>
                    <a:gd name="connsiteX132" fmla="*/ 244692 w 6707738"/>
                    <a:gd name="connsiteY132" fmla="*/ 2245641 h 4285838"/>
                    <a:gd name="connsiteX133" fmla="*/ 655766 w 6707738"/>
                    <a:gd name="connsiteY133" fmla="*/ 2398599 h 4285838"/>
                    <a:gd name="connsiteX134" fmla="*/ 362142 w 6707738"/>
                    <a:gd name="connsiteY134" fmla="*/ 2431375 h 4285838"/>
                    <a:gd name="connsiteX135" fmla="*/ 175041 w 6707738"/>
                    <a:gd name="connsiteY135" fmla="*/ 2506489 h 4285838"/>
                    <a:gd name="connsiteX136" fmla="*/ 382627 w 6707738"/>
                    <a:gd name="connsiteY136" fmla="*/ 2597990 h 4285838"/>
                    <a:gd name="connsiteX137" fmla="*/ 231035 w 6707738"/>
                    <a:gd name="connsiteY137" fmla="*/ 2662178 h 4285838"/>
                    <a:gd name="connsiteX138" fmla="*/ 366239 w 6707738"/>
                    <a:gd name="connsiteY138" fmla="*/ 2734560 h 4285838"/>
                    <a:gd name="connsiteX139" fmla="*/ 232 w 6707738"/>
                    <a:gd name="connsiteY139" fmla="*/ 3028184 h 4285838"/>
                    <a:gd name="connsiteX140" fmla="*/ 203721 w 6707738"/>
                    <a:gd name="connsiteY140" fmla="*/ 3166120 h 4285838"/>
                    <a:gd name="connsiteX141" fmla="*/ 132705 w 6707738"/>
                    <a:gd name="connsiteY141" fmla="*/ 3246696 h 4285838"/>
                    <a:gd name="connsiteX142" fmla="*/ 222841 w 6707738"/>
                    <a:gd name="connsiteY142" fmla="*/ 3289032 h 4285838"/>
                    <a:gd name="connsiteX143" fmla="*/ 280200 w 6707738"/>
                    <a:gd name="connsiteY143" fmla="*/ 3347757 h 4285838"/>
                    <a:gd name="connsiteX144" fmla="*/ 199624 w 6707738"/>
                    <a:gd name="connsiteY144" fmla="*/ 3399654 h 4285838"/>
                    <a:gd name="connsiteX145" fmla="*/ 112219 w 6707738"/>
                    <a:gd name="connsiteY145" fmla="*/ 3497984 h 4285838"/>
                    <a:gd name="connsiteX146" fmla="*/ 276103 w 6707738"/>
                    <a:gd name="connsiteY146" fmla="*/ 3534858 h 4285838"/>
                    <a:gd name="connsiteX147" fmla="*/ 266543 w 6707738"/>
                    <a:gd name="connsiteY147" fmla="*/ 3629091 h 4285838"/>
                    <a:gd name="connsiteX148" fmla="*/ 493249 w 6707738"/>
                    <a:gd name="connsiteY148" fmla="*/ 3594948 h 4285838"/>
                    <a:gd name="connsiteX149" fmla="*/ 524660 w 6707738"/>
                    <a:gd name="connsiteY149" fmla="*/ 3582657 h 4285838"/>
                    <a:gd name="connsiteX150" fmla="*/ 465935 w 6707738"/>
                    <a:gd name="connsiteY150" fmla="*/ 3641382 h 4285838"/>
                    <a:gd name="connsiteX151" fmla="*/ 520563 w 6707738"/>
                    <a:gd name="connsiteY151" fmla="*/ 3771123 h 4285838"/>
                    <a:gd name="connsiteX152" fmla="*/ 549242 w 6707738"/>
                    <a:gd name="connsiteY152" fmla="*/ 3758832 h 4285838"/>
                    <a:gd name="connsiteX153" fmla="*/ 644841 w 6707738"/>
                    <a:gd name="connsiteY153" fmla="*/ 3914521 h 4285838"/>
                    <a:gd name="connsiteX154" fmla="*/ 756828 w 6707738"/>
                    <a:gd name="connsiteY154" fmla="*/ 3866722 h 4285838"/>
                    <a:gd name="connsiteX155" fmla="*/ 804627 w 6707738"/>
                    <a:gd name="connsiteY155" fmla="*/ 3892670 h 4285838"/>
                    <a:gd name="connsiteX156" fmla="*/ 919346 w 6707738"/>
                    <a:gd name="connsiteY156" fmla="*/ 3855796 h 4285838"/>
                    <a:gd name="connsiteX157" fmla="*/ 939831 w 6707738"/>
                    <a:gd name="connsiteY157" fmla="*/ 3838042 h 4285838"/>
                    <a:gd name="connsiteX158" fmla="*/ 928906 w 6707738"/>
                    <a:gd name="connsiteY158" fmla="*/ 3851699 h 4285838"/>
                    <a:gd name="connsiteX159" fmla="*/ 896129 w 6707738"/>
                    <a:gd name="connsiteY159" fmla="*/ 3892670 h 4285838"/>
                    <a:gd name="connsiteX160" fmla="*/ 1103715 w 6707738"/>
                    <a:gd name="connsiteY160" fmla="*/ 3906327 h 4285838"/>
                    <a:gd name="connsiteX161" fmla="*/ 1013579 w 6707738"/>
                    <a:gd name="connsiteY161" fmla="*/ 4092061 h 4285838"/>
                    <a:gd name="connsiteX162" fmla="*/ 1238919 w 6707738"/>
                    <a:gd name="connsiteY162" fmla="*/ 4037434 h 4285838"/>
                    <a:gd name="connsiteX163" fmla="*/ 1266233 w 6707738"/>
                    <a:gd name="connsiteY163" fmla="*/ 3993732 h 4285838"/>
                    <a:gd name="connsiteX164" fmla="*/ 1253941 w 6707738"/>
                    <a:gd name="connsiteY164" fmla="*/ 4055187 h 4285838"/>
                    <a:gd name="connsiteX165" fmla="*/ 1293547 w 6707738"/>
                    <a:gd name="connsiteY165" fmla="*/ 4149421 h 4285838"/>
                    <a:gd name="connsiteX166" fmla="*/ 1524349 w 6707738"/>
                    <a:gd name="connsiteY166" fmla="*/ 4008754 h 4285838"/>
                    <a:gd name="connsiteX167" fmla="*/ 1561223 w 6707738"/>
                    <a:gd name="connsiteY167" fmla="*/ 4130301 h 4285838"/>
                    <a:gd name="connsiteX168" fmla="*/ 1746958 w 6707738"/>
                    <a:gd name="connsiteY168" fmla="*/ 4190392 h 4285838"/>
                    <a:gd name="connsiteX169" fmla="*/ 1731935 w 6707738"/>
                    <a:gd name="connsiteY169" fmla="*/ 4205414 h 4285838"/>
                    <a:gd name="connsiteX170" fmla="*/ 1808414 w 6707738"/>
                    <a:gd name="connsiteY170" fmla="*/ 4138495 h 4285838"/>
                    <a:gd name="connsiteX171" fmla="*/ 1826168 w 6707738"/>
                    <a:gd name="connsiteY171" fmla="*/ 4141226 h 4285838"/>
                    <a:gd name="connsiteX172" fmla="*/ 1965469 w 6707738"/>
                    <a:gd name="connsiteY172" fmla="*/ 4275065 h 4285838"/>
                    <a:gd name="connsiteX173" fmla="*/ 2043314 w 6707738"/>
                    <a:gd name="connsiteY173" fmla="*/ 4281893 h 4285838"/>
                    <a:gd name="connsiteX174" fmla="*/ 2046045 w 6707738"/>
                    <a:gd name="connsiteY174" fmla="*/ 4197220 h 4285838"/>
                    <a:gd name="connsiteX175" fmla="*/ 2062433 w 6707738"/>
                    <a:gd name="connsiteY175" fmla="*/ 4189026 h 4285838"/>
                    <a:gd name="connsiteX176" fmla="*/ 2323281 w 6707738"/>
                    <a:gd name="connsiteY176" fmla="*/ 4214974 h 4285838"/>
                    <a:gd name="connsiteX177" fmla="*/ 2267288 w 6707738"/>
                    <a:gd name="connsiteY177" fmla="*/ 3992366 h 4285838"/>
                    <a:gd name="connsiteX178" fmla="*/ 2283676 w 6707738"/>
                    <a:gd name="connsiteY178" fmla="*/ 3985537 h 4285838"/>
                    <a:gd name="connsiteX179" fmla="*/ 2571838 w 6707738"/>
                    <a:gd name="connsiteY179" fmla="*/ 4018314 h 4285838"/>
                    <a:gd name="connsiteX180" fmla="*/ 2655145 w 6707738"/>
                    <a:gd name="connsiteY180" fmla="*/ 3958223 h 4285838"/>
                    <a:gd name="connsiteX181" fmla="*/ 2581398 w 6707738"/>
                    <a:gd name="connsiteY181" fmla="*/ 3850333 h 4285838"/>
                    <a:gd name="connsiteX182" fmla="*/ 2592323 w 6707738"/>
                    <a:gd name="connsiteY182" fmla="*/ 3838042 h 4285838"/>
                    <a:gd name="connsiteX183" fmla="*/ 2716602 w 6707738"/>
                    <a:gd name="connsiteY183" fmla="*/ 3842139 h 4285838"/>
                    <a:gd name="connsiteX184" fmla="*/ 2656511 w 6707738"/>
                    <a:gd name="connsiteY184" fmla="*/ 3760197 h 4285838"/>
                    <a:gd name="connsiteX185" fmla="*/ 2663340 w 6707738"/>
                    <a:gd name="connsiteY185" fmla="*/ 3746540 h 4285838"/>
                    <a:gd name="connsiteX186" fmla="*/ 2910531 w 6707738"/>
                    <a:gd name="connsiteY186" fmla="*/ 3682353 h 4285838"/>
                    <a:gd name="connsiteX187" fmla="*/ 2966524 w 6707738"/>
                    <a:gd name="connsiteY187" fmla="*/ 3611336 h 4285838"/>
                    <a:gd name="connsiteX188" fmla="*/ 2851806 w 6707738"/>
                    <a:gd name="connsiteY188" fmla="*/ 3540321 h 4285838"/>
                    <a:gd name="connsiteX189" fmla="*/ 2853171 w 6707738"/>
                    <a:gd name="connsiteY189" fmla="*/ 3525298 h 4285838"/>
                    <a:gd name="connsiteX190" fmla="*/ 3105825 w 6707738"/>
                    <a:gd name="connsiteY190" fmla="*/ 3429699 h 4285838"/>
                    <a:gd name="connsiteX191" fmla="*/ 3198692 w 6707738"/>
                    <a:gd name="connsiteY191" fmla="*/ 3358683 h 4285838"/>
                    <a:gd name="connsiteX192" fmla="*/ 3114019 w 6707738"/>
                    <a:gd name="connsiteY192" fmla="*/ 3310883 h 4285838"/>
                    <a:gd name="connsiteX193" fmla="*/ 3116751 w 6707738"/>
                    <a:gd name="connsiteY193" fmla="*/ 3295861 h 4285838"/>
                    <a:gd name="connsiteX194" fmla="*/ 3220543 w 6707738"/>
                    <a:gd name="connsiteY194" fmla="*/ 3168851 h 4285838"/>
                    <a:gd name="connsiteX195" fmla="*/ 3235566 w 6707738"/>
                    <a:gd name="connsiteY195" fmla="*/ 3159291 h 4285838"/>
                    <a:gd name="connsiteX196" fmla="*/ 3324337 w 6707738"/>
                    <a:gd name="connsiteY196" fmla="*/ 3207090 h 4285838"/>
                    <a:gd name="connsiteX197" fmla="*/ 3336628 w 6707738"/>
                    <a:gd name="connsiteY197" fmla="*/ 3130612 h 4285838"/>
                    <a:gd name="connsiteX198" fmla="*/ 3324337 w 6707738"/>
                    <a:gd name="connsiteY198" fmla="*/ 2966728 h 4285838"/>
                    <a:gd name="connsiteX199" fmla="*/ 3340725 w 6707738"/>
                    <a:gd name="connsiteY199" fmla="*/ 2961265 h 4285838"/>
                    <a:gd name="connsiteX200" fmla="*/ 3359844 w 6707738"/>
                    <a:gd name="connsiteY200" fmla="*/ 2972191 h 4285838"/>
                    <a:gd name="connsiteX201" fmla="*/ 3353016 w 6707738"/>
                    <a:gd name="connsiteY201" fmla="*/ 2987214 h 4285838"/>
                    <a:gd name="connsiteX202" fmla="*/ 3374867 w 6707738"/>
                    <a:gd name="connsiteY202" fmla="*/ 3144269 h 4285838"/>
                    <a:gd name="connsiteX203" fmla="*/ 3597476 w 6707738"/>
                    <a:gd name="connsiteY203" fmla="*/ 3026819 h 4285838"/>
                    <a:gd name="connsiteX204" fmla="*/ 3637081 w 6707738"/>
                    <a:gd name="connsiteY204" fmla="*/ 3436527 h 4285838"/>
                    <a:gd name="connsiteX205" fmla="*/ 3921146 w 6707738"/>
                    <a:gd name="connsiteY205" fmla="*/ 3167485 h 4285838"/>
                    <a:gd name="connsiteX206" fmla="*/ 3904757 w 6707738"/>
                    <a:gd name="connsiteY206" fmla="*/ 3388728 h 4285838"/>
                    <a:gd name="connsiteX207" fmla="*/ 3966213 w 6707738"/>
                    <a:gd name="connsiteY207" fmla="*/ 3540321 h 4285838"/>
                    <a:gd name="connsiteX208" fmla="*/ 4128731 w 6707738"/>
                    <a:gd name="connsiteY208" fmla="*/ 3406482 h 4285838"/>
                    <a:gd name="connsiteX209" fmla="*/ 4181994 w 6707738"/>
                    <a:gd name="connsiteY209" fmla="*/ 3530760 h 4285838"/>
                    <a:gd name="connsiteX210" fmla="*/ 4288518 w 6707738"/>
                    <a:gd name="connsiteY210" fmla="*/ 3473401 h 4285838"/>
                    <a:gd name="connsiteX211" fmla="*/ 4287153 w 6707738"/>
                    <a:gd name="connsiteY211" fmla="*/ 3488424 h 4285838"/>
                    <a:gd name="connsiteX212" fmla="*/ 4358169 w 6707738"/>
                    <a:gd name="connsiteY212" fmla="*/ 3571732 h 4285838"/>
                    <a:gd name="connsiteX213" fmla="*/ 4377288 w 6707738"/>
                    <a:gd name="connsiteY213" fmla="*/ 3603142 h 4285838"/>
                    <a:gd name="connsiteX214" fmla="*/ 4370459 w 6707738"/>
                    <a:gd name="connsiteY214" fmla="*/ 3627725 h 4285838"/>
                    <a:gd name="connsiteX215" fmla="*/ 4414162 w 6707738"/>
                    <a:gd name="connsiteY215" fmla="*/ 3653673 h 4285838"/>
                    <a:gd name="connsiteX216" fmla="*/ 4422356 w 6707738"/>
                    <a:gd name="connsiteY216" fmla="*/ 3661867 h 4285838"/>
                    <a:gd name="connsiteX217" fmla="*/ 4452402 w 6707738"/>
                    <a:gd name="connsiteY217" fmla="*/ 3691912 h 4285838"/>
                    <a:gd name="connsiteX218" fmla="*/ 4456499 w 6707738"/>
                    <a:gd name="connsiteY218" fmla="*/ 3694644 h 4285838"/>
                    <a:gd name="connsiteX219" fmla="*/ 4412797 w 6707738"/>
                    <a:gd name="connsiteY219" fmla="*/ 3723323 h 4285838"/>
                    <a:gd name="connsiteX220" fmla="*/ 4356803 w 6707738"/>
                    <a:gd name="connsiteY220" fmla="*/ 3786146 h 4285838"/>
                    <a:gd name="connsiteX221" fmla="*/ 4460596 w 6707738"/>
                    <a:gd name="connsiteY221" fmla="*/ 3809362 h 4285838"/>
                    <a:gd name="connsiteX222" fmla="*/ 4453767 w 6707738"/>
                    <a:gd name="connsiteY222" fmla="*/ 3869453 h 4285838"/>
                    <a:gd name="connsiteX223" fmla="*/ 4597165 w 6707738"/>
                    <a:gd name="connsiteY223" fmla="*/ 3847602 h 4285838"/>
                    <a:gd name="connsiteX224" fmla="*/ 4616285 w 6707738"/>
                    <a:gd name="connsiteY224" fmla="*/ 3839408 h 4285838"/>
                    <a:gd name="connsiteX225" fmla="*/ 4579412 w 6707738"/>
                    <a:gd name="connsiteY225" fmla="*/ 3876282 h 4285838"/>
                    <a:gd name="connsiteX226" fmla="*/ 4614919 w 6707738"/>
                    <a:gd name="connsiteY226" fmla="*/ 3958223 h 4285838"/>
                    <a:gd name="connsiteX227" fmla="*/ 4632674 w 6707738"/>
                    <a:gd name="connsiteY227" fmla="*/ 3950029 h 4285838"/>
                    <a:gd name="connsiteX228" fmla="*/ 4692764 w 6707738"/>
                    <a:gd name="connsiteY228" fmla="*/ 4048359 h 4285838"/>
                    <a:gd name="connsiteX229" fmla="*/ 4763780 w 6707738"/>
                    <a:gd name="connsiteY229" fmla="*/ 4018314 h 4285838"/>
                    <a:gd name="connsiteX230" fmla="*/ 4793826 w 6707738"/>
                    <a:gd name="connsiteY230" fmla="*/ 4034702 h 4285838"/>
                    <a:gd name="connsiteX231" fmla="*/ 4866208 w 6707738"/>
                    <a:gd name="connsiteY231" fmla="*/ 4011485 h 4285838"/>
                    <a:gd name="connsiteX232" fmla="*/ 4878498 w 6707738"/>
                    <a:gd name="connsiteY232" fmla="*/ 4000560 h 4285838"/>
                    <a:gd name="connsiteX233" fmla="*/ 4871671 w 6707738"/>
                    <a:gd name="connsiteY233" fmla="*/ 4008754 h 4285838"/>
                    <a:gd name="connsiteX234" fmla="*/ 4851185 w 6707738"/>
                    <a:gd name="connsiteY234" fmla="*/ 4034702 h 4285838"/>
                    <a:gd name="connsiteX235" fmla="*/ 4982292 w 6707738"/>
                    <a:gd name="connsiteY235" fmla="*/ 4042896 h 4285838"/>
                    <a:gd name="connsiteX236" fmla="*/ 4924933 w 6707738"/>
                    <a:gd name="connsiteY236" fmla="*/ 4160346 h 4285838"/>
                    <a:gd name="connsiteX237" fmla="*/ 5066965 w 6707738"/>
                    <a:gd name="connsiteY237" fmla="*/ 4126204 h 4285838"/>
                    <a:gd name="connsiteX238" fmla="*/ 5084719 w 6707738"/>
                    <a:gd name="connsiteY238" fmla="*/ 4098890 h 4285838"/>
                    <a:gd name="connsiteX239" fmla="*/ 5076525 w 6707738"/>
                    <a:gd name="connsiteY239" fmla="*/ 4137130 h 4285838"/>
                    <a:gd name="connsiteX240" fmla="*/ 5102472 w 6707738"/>
                    <a:gd name="connsiteY240" fmla="*/ 4197220 h 4285838"/>
                    <a:gd name="connsiteX241" fmla="*/ 5248602 w 6707738"/>
                    <a:gd name="connsiteY241" fmla="*/ 4108450 h 4285838"/>
                    <a:gd name="connsiteX242" fmla="*/ 5271819 w 6707738"/>
                    <a:gd name="connsiteY242" fmla="*/ 4186295 h 4285838"/>
                    <a:gd name="connsiteX243" fmla="*/ 5389269 w 6707738"/>
                    <a:gd name="connsiteY243" fmla="*/ 4224534 h 4285838"/>
                    <a:gd name="connsiteX244" fmla="*/ 5379710 w 6707738"/>
                    <a:gd name="connsiteY244" fmla="*/ 4234094 h 4285838"/>
                    <a:gd name="connsiteX245" fmla="*/ 5427509 w 6707738"/>
                    <a:gd name="connsiteY245" fmla="*/ 4191757 h 4285838"/>
                    <a:gd name="connsiteX246" fmla="*/ 5438434 w 6707738"/>
                    <a:gd name="connsiteY246" fmla="*/ 4194489 h 4285838"/>
                    <a:gd name="connsiteX247" fmla="*/ 5527204 w 6707738"/>
                    <a:gd name="connsiteY247" fmla="*/ 4279162 h 4285838"/>
                    <a:gd name="connsiteX248" fmla="*/ 5576369 w 6707738"/>
                    <a:gd name="connsiteY248" fmla="*/ 4283259 h 4285838"/>
                    <a:gd name="connsiteX249" fmla="*/ 5577735 w 6707738"/>
                    <a:gd name="connsiteY249" fmla="*/ 4229997 h 4285838"/>
                    <a:gd name="connsiteX250" fmla="*/ 5588661 w 6707738"/>
                    <a:gd name="connsiteY250" fmla="*/ 4224534 h 4285838"/>
                    <a:gd name="connsiteX251" fmla="*/ 5753910 w 6707738"/>
                    <a:gd name="connsiteY251" fmla="*/ 4240922 h 4285838"/>
                    <a:gd name="connsiteX252" fmla="*/ 5718402 w 6707738"/>
                    <a:gd name="connsiteY252" fmla="*/ 4100256 h 4285838"/>
                    <a:gd name="connsiteX253" fmla="*/ 5727961 w 6707738"/>
                    <a:gd name="connsiteY253" fmla="*/ 4096159 h 4285838"/>
                    <a:gd name="connsiteX254" fmla="*/ 5910965 w 6707738"/>
                    <a:gd name="connsiteY254" fmla="*/ 4116644 h 4285838"/>
                    <a:gd name="connsiteX255" fmla="*/ 5962861 w 6707738"/>
                    <a:gd name="connsiteY255" fmla="*/ 4078405 h 4285838"/>
                    <a:gd name="connsiteX256" fmla="*/ 5916427 w 6707738"/>
                    <a:gd name="connsiteY256" fmla="*/ 4010120 h 4285838"/>
                    <a:gd name="connsiteX257" fmla="*/ 5923256 w 6707738"/>
                    <a:gd name="connsiteY257" fmla="*/ 4001925 h 4285838"/>
                    <a:gd name="connsiteX258" fmla="*/ 6001101 w 6707738"/>
                    <a:gd name="connsiteY258" fmla="*/ 4004657 h 4285838"/>
                    <a:gd name="connsiteX259" fmla="*/ 5962861 w 6707738"/>
                    <a:gd name="connsiteY259" fmla="*/ 3952760 h 4285838"/>
                    <a:gd name="connsiteX260" fmla="*/ 5966958 w 6707738"/>
                    <a:gd name="connsiteY260" fmla="*/ 3944566 h 4285838"/>
                    <a:gd name="connsiteX261" fmla="*/ 6122648 w 6707738"/>
                    <a:gd name="connsiteY261" fmla="*/ 3903596 h 4285838"/>
                    <a:gd name="connsiteX262" fmla="*/ 6158156 w 6707738"/>
                    <a:gd name="connsiteY262" fmla="*/ 3858527 h 4285838"/>
                    <a:gd name="connsiteX263" fmla="*/ 6085774 w 6707738"/>
                    <a:gd name="connsiteY263" fmla="*/ 3813460 h 4285838"/>
                    <a:gd name="connsiteX264" fmla="*/ 6087139 w 6707738"/>
                    <a:gd name="connsiteY264" fmla="*/ 3803899 h 4285838"/>
                    <a:gd name="connsiteX265" fmla="*/ 6246926 w 6707738"/>
                    <a:gd name="connsiteY265" fmla="*/ 3743809 h 4285838"/>
                    <a:gd name="connsiteX266" fmla="*/ 6305651 w 6707738"/>
                    <a:gd name="connsiteY266" fmla="*/ 3698741 h 4285838"/>
                    <a:gd name="connsiteX267" fmla="*/ 6252389 w 6707738"/>
                    <a:gd name="connsiteY267" fmla="*/ 3668696 h 4285838"/>
                    <a:gd name="connsiteX268" fmla="*/ 6253754 w 6707738"/>
                    <a:gd name="connsiteY268" fmla="*/ 3659136 h 4285838"/>
                    <a:gd name="connsiteX269" fmla="*/ 6319308 w 6707738"/>
                    <a:gd name="connsiteY269" fmla="*/ 3578560 h 4285838"/>
                    <a:gd name="connsiteX270" fmla="*/ 6328868 w 6707738"/>
                    <a:gd name="connsiteY270" fmla="*/ 3571732 h 4285838"/>
                    <a:gd name="connsiteX271" fmla="*/ 6384861 w 6707738"/>
                    <a:gd name="connsiteY271" fmla="*/ 3601777 h 4285838"/>
                    <a:gd name="connsiteX272" fmla="*/ 6393056 w 6707738"/>
                    <a:gd name="connsiteY272" fmla="*/ 3553977 h 4285838"/>
                    <a:gd name="connsiteX273" fmla="*/ 6386227 w 6707738"/>
                    <a:gd name="connsiteY273" fmla="*/ 3450184 h 4285838"/>
                    <a:gd name="connsiteX274" fmla="*/ 6395787 w 6707738"/>
                    <a:gd name="connsiteY274" fmla="*/ 3446087 h 4285838"/>
                    <a:gd name="connsiteX275" fmla="*/ 6465437 w 6707738"/>
                    <a:gd name="connsiteY275" fmla="*/ 3482961 h 4285838"/>
                    <a:gd name="connsiteX276" fmla="*/ 6517334 w 6707738"/>
                    <a:gd name="connsiteY276" fmla="*/ 3443356 h 4285838"/>
                    <a:gd name="connsiteX277" fmla="*/ 6432661 w 6707738"/>
                    <a:gd name="connsiteY277" fmla="*/ 3351854 h 4285838"/>
                    <a:gd name="connsiteX278" fmla="*/ 6440855 w 6707738"/>
                    <a:gd name="connsiteY278" fmla="*/ 3343660 h 4285838"/>
                    <a:gd name="connsiteX279" fmla="*/ 6518700 w 6707738"/>
                    <a:gd name="connsiteY279" fmla="*/ 3349123 h 4285838"/>
                    <a:gd name="connsiteX280" fmla="*/ 6528259 w 6707738"/>
                    <a:gd name="connsiteY280" fmla="*/ 3295861 h 4285838"/>
                    <a:gd name="connsiteX281" fmla="*/ 6442221 w 6707738"/>
                    <a:gd name="connsiteY281" fmla="*/ 3231673 h 4285838"/>
                    <a:gd name="connsiteX282" fmla="*/ 6249657 w 6707738"/>
                    <a:gd name="connsiteY282" fmla="*/ 3155194 h 4285838"/>
                    <a:gd name="connsiteX283" fmla="*/ 6241463 w 6707738"/>
                    <a:gd name="connsiteY283" fmla="*/ 3141537 h 4285838"/>
                    <a:gd name="connsiteX284" fmla="*/ 6244194 w 6707738"/>
                    <a:gd name="connsiteY284" fmla="*/ 3141537 h 4285838"/>
                    <a:gd name="connsiteX285" fmla="*/ 6332965 w 6707738"/>
                    <a:gd name="connsiteY285" fmla="*/ 3148366 h 4285838"/>
                    <a:gd name="connsiteX286" fmla="*/ 6379399 w 6707738"/>
                    <a:gd name="connsiteY286" fmla="*/ 3093738 h 4285838"/>
                    <a:gd name="connsiteX287" fmla="*/ 6326136 w 6707738"/>
                    <a:gd name="connsiteY287" fmla="*/ 3067790 h 4285838"/>
                    <a:gd name="connsiteX288" fmla="*/ 6345257 w 6707738"/>
                    <a:gd name="connsiteY288" fmla="*/ 3055498 h 4285838"/>
                    <a:gd name="connsiteX289" fmla="*/ 6327502 w 6707738"/>
                    <a:gd name="connsiteY289" fmla="*/ 2957168 h 4285838"/>
                    <a:gd name="connsiteX290" fmla="*/ 6372570 w 6707738"/>
                    <a:gd name="connsiteY290" fmla="*/ 2891615 h 4285838"/>
                    <a:gd name="connsiteX291" fmla="*/ 6371204 w 6707738"/>
                    <a:gd name="connsiteY291" fmla="*/ 2858838 h 4285838"/>
                    <a:gd name="connsiteX292" fmla="*/ 6373936 w 6707738"/>
                    <a:gd name="connsiteY292" fmla="*/ 2857472 h 4285838"/>
                    <a:gd name="connsiteX293" fmla="*/ 6490020 w 6707738"/>
                    <a:gd name="connsiteY293" fmla="*/ 2733194 h 4285838"/>
                    <a:gd name="connsiteX294" fmla="*/ 6507774 w 6707738"/>
                    <a:gd name="connsiteY294" fmla="*/ 2748217 h 4285838"/>
                    <a:gd name="connsiteX295" fmla="*/ 6435392 w 6707738"/>
                    <a:gd name="connsiteY295" fmla="*/ 2678566 h 4285838"/>
                    <a:gd name="connsiteX296" fmla="*/ 6443586 w 6707738"/>
                    <a:gd name="connsiteY296" fmla="*/ 2666275 h 4285838"/>
                    <a:gd name="connsiteX297" fmla="*/ 6648440 w 6707738"/>
                    <a:gd name="connsiteY297" fmla="*/ 2591162 h 4285838"/>
                    <a:gd name="connsiteX298" fmla="*/ 6673023 w 6707738"/>
                    <a:gd name="connsiteY298" fmla="*/ 2535168 h 4285838"/>
                    <a:gd name="connsiteX299" fmla="*/ 6559671 w 6707738"/>
                    <a:gd name="connsiteY299" fmla="*/ 2520146 h 4285838"/>
                    <a:gd name="connsiteX300" fmla="*/ 3865152 w 6707738"/>
                    <a:gd name="connsiteY300" fmla="*/ 1976598 h 4285838"/>
                    <a:gd name="connsiteX301" fmla="*/ 3661664 w 6707738"/>
                    <a:gd name="connsiteY301" fmla="*/ 2130922 h 4285838"/>
                    <a:gd name="connsiteX302" fmla="*/ 3555139 w 6707738"/>
                    <a:gd name="connsiteY302" fmla="*/ 2158236 h 4285838"/>
                    <a:gd name="connsiteX303" fmla="*/ 3735411 w 6707738"/>
                    <a:gd name="connsiteY303" fmla="*/ 2214230 h 4285838"/>
                    <a:gd name="connsiteX304" fmla="*/ 3691709 w 6707738"/>
                    <a:gd name="connsiteY304" fmla="*/ 2445032 h 4285838"/>
                    <a:gd name="connsiteX305" fmla="*/ 3150893 w 6707738"/>
                    <a:gd name="connsiteY305" fmla="*/ 2427278 h 4285838"/>
                    <a:gd name="connsiteX306" fmla="*/ 3019786 w 6707738"/>
                    <a:gd name="connsiteY306" fmla="*/ 2473712 h 4285838"/>
                    <a:gd name="connsiteX307" fmla="*/ 2873657 w 6707738"/>
                    <a:gd name="connsiteY307" fmla="*/ 2350799 h 4285838"/>
                    <a:gd name="connsiteX308" fmla="*/ 2794446 w 6707738"/>
                    <a:gd name="connsiteY308" fmla="*/ 2462786 h 4285838"/>
                    <a:gd name="connsiteX309" fmla="*/ 2638757 w 6707738"/>
                    <a:gd name="connsiteY309" fmla="*/ 2464152 h 4285838"/>
                    <a:gd name="connsiteX310" fmla="*/ 2545890 w 6707738"/>
                    <a:gd name="connsiteY310" fmla="*/ 2342605 h 4285838"/>
                    <a:gd name="connsiteX311" fmla="*/ 2375178 w 6707738"/>
                    <a:gd name="connsiteY311" fmla="*/ 2335777 h 4285838"/>
                    <a:gd name="connsiteX312" fmla="*/ 2412052 w 6707738"/>
                    <a:gd name="connsiteY312" fmla="*/ 2395867 h 4285838"/>
                    <a:gd name="connsiteX313" fmla="*/ 2470777 w 6707738"/>
                    <a:gd name="connsiteY313" fmla="*/ 2562482 h 4285838"/>
                    <a:gd name="connsiteX314" fmla="*/ 2394297 w 6707738"/>
                    <a:gd name="connsiteY314" fmla="*/ 2666275 h 4285838"/>
                    <a:gd name="connsiteX315" fmla="*/ 2357424 w 6707738"/>
                    <a:gd name="connsiteY315" fmla="*/ 2670372 h 4285838"/>
                    <a:gd name="connsiteX316" fmla="*/ 2364252 w 6707738"/>
                    <a:gd name="connsiteY316" fmla="*/ 2857472 h 4285838"/>
                    <a:gd name="connsiteX317" fmla="*/ 2207197 w 6707738"/>
                    <a:gd name="connsiteY317" fmla="*/ 2849278 h 4285838"/>
                    <a:gd name="connsiteX318" fmla="*/ 2239974 w 6707738"/>
                    <a:gd name="connsiteY318" fmla="*/ 2890249 h 4285838"/>
                    <a:gd name="connsiteX319" fmla="*/ 2301430 w 6707738"/>
                    <a:gd name="connsiteY319" fmla="*/ 3095103 h 4285838"/>
                    <a:gd name="connsiteX320" fmla="*/ 1909475 w 6707738"/>
                    <a:gd name="connsiteY320" fmla="*/ 3069155 h 4285838"/>
                    <a:gd name="connsiteX321" fmla="*/ 1882161 w 6707738"/>
                    <a:gd name="connsiteY321" fmla="*/ 3151097 h 4285838"/>
                    <a:gd name="connsiteX322" fmla="*/ 1777003 w 6707738"/>
                    <a:gd name="connsiteY322" fmla="*/ 3162023 h 4285838"/>
                    <a:gd name="connsiteX323" fmla="*/ 1854847 w 6707738"/>
                    <a:gd name="connsiteY323" fmla="*/ 3275375 h 4285838"/>
                    <a:gd name="connsiteX324" fmla="*/ 1730569 w 6707738"/>
                    <a:gd name="connsiteY324" fmla="*/ 3297226 h 4285838"/>
                    <a:gd name="connsiteX325" fmla="*/ 1824802 w 6707738"/>
                    <a:gd name="connsiteY325" fmla="*/ 3429699 h 4285838"/>
                    <a:gd name="connsiteX326" fmla="*/ 1789294 w 6707738"/>
                    <a:gd name="connsiteY326" fmla="*/ 3607239 h 4285838"/>
                    <a:gd name="connsiteX327" fmla="*/ 1603559 w 6707738"/>
                    <a:gd name="connsiteY327" fmla="*/ 3537589 h 4285838"/>
                    <a:gd name="connsiteX328" fmla="*/ 1572148 w 6707738"/>
                    <a:gd name="connsiteY328" fmla="*/ 3503446 h 4285838"/>
                    <a:gd name="connsiteX329" fmla="*/ 1572148 w 6707738"/>
                    <a:gd name="connsiteY329" fmla="*/ 3522566 h 4285838"/>
                    <a:gd name="connsiteX330" fmla="*/ 1484744 w 6707738"/>
                    <a:gd name="connsiteY330" fmla="*/ 3723323 h 4285838"/>
                    <a:gd name="connsiteX331" fmla="*/ 1270330 w 6707738"/>
                    <a:gd name="connsiteY331" fmla="*/ 3708301 h 4285838"/>
                    <a:gd name="connsiteX332" fmla="*/ 1187022 w 6707738"/>
                    <a:gd name="connsiteY332" fmla="*/ 3567634 h 4285838"/>
                    <a:gd name="connsiteX333" fmla="*/ 1105081 w 6707738"/>
                    <a:gd name="connsiteY333" fmla="*/ 3696010 h 4285838"/>
                    <a:gd name="connsiteX334" fmla="*/ 998556 w 6707738"/>
                    <a:gd name="connsiteY334" fmla="*/ 3715130 h 4285838"/>
                    <a:gd name="connsiteX335" fmla="*/ 980802 w 6707738"/>
                    <a:gd name="connsiteY335" fmla="*/ 3668696 h 4285838"/>
                    <a:gd name="connsiteX336" fmla="*/ 982168 w 6707738"/>
                    <a:gd name="connsiteY336" fmla="*/ 3650942 h 4285838"/>
                    <a:gd name="connsiteX337" fmla="*/ 902958 w 6707738"/>
                    <a:gd name="connsiteY337" fmla="*/ 3678256 h 4285838"/>
                    <a:gd name="connsiteX338" fmla="*/ 829210 w 6707738"/>
                    <a:gd name="connsiteY338" fmla="*/ 3608605 h 4285838"/>
                    <a:gd name="connsiteX339" fmla="*/ 849696 w 6707738"/>
                    <a:gd name="connsiteY339" fmla="*/ 3503446 h 4285838"/>
                    <a:gd name="connsiteX340" fmla="*/ 836038 w 6707738"/>
                    <a:gd name="connsiteY340" fmla="*/ 3513006 h 4285838"/>
                    <a:gd name="connsiteX341" fmla="*/ 672155 w 6707738"/>
                    <a:gd name="connsiteY341" fmla="*/ 3566269 h 4285838"/>
                    <a:gd name="connsiteX342" fmla="*/ 631184 w 6707738"/>
                    <a:gd name="connsiteY342" fmla="*/ 3420139 h 4285838"/>
                    <a:gd name="connsiteX343" fmla="*/ 658498 w 6707738"/>
                    <a:gd name="connsiteY343" fmla="*/ 3381900 h 4285838"/>
                    <a:gd name="connsiteX344" fmla="*/ 654401 w 6707738"/>
                    <a:gd name="connsiteY344" fmla="*/ 3383265 h 4285838"/>
                    <a:gd name="connsiteX345" fmla="*/ 480958 w 6707738"/>
                    <a:gd name="connsiteY345" fmla="*/ 3373706 h 4285838"/>
                    <a:gd name="connsiteX346" fmla="*/ 651670 w 6707738"/>
                    <a:gd name="connsiteY346" fmla="*/ 3202994 h 4285838"/>
                    <a:gd name="connsiteX347" fmla="*/ 571093 w 6707738"/>
                    <a:gd name="connsiteY347" fmla="*/ 3178411 h 4285838"/>
                    <a:gd name="connsiteX348" fmla="*/ 566996 w 6707738"/>
                    <a:gd name="connsiteY348" fmla="*/ 3129246 h 4285838"/>
                    <a:gd name="connsiteX349" fmla="*/ 416770 w 6707738"/>
                    <a:gd name="connsiteY349" fmla="*/ 3123783 h 4285838"/>
                    <a:gd name="connsiteX350" fmla="*/ 255617 w 6707738"/>
                    <a:gd name="connsiteY350" fmla="*/ 3040476 h 4285838"/>
                    <a:gd name="connsiteX351" fmla="*/ 476860 w 6707738"/>
                    <a:gd name="connsiteY351" fmla="*/ 2912100 h 4285838"/>
                    <a:gd name="connsiteX352" fmla="*/ 711760 w 6707738"/>
                    <a:gd name="connsiteY352" fmla="*/ 2924391 h 4285838"/>
                    <a:gd name="connsiteX353" fmla="*/ 591579 w 6707738"/>
                    <a:gd name="connsiteY353" fmla="*/ 2804210 h 4285838"/>
                    <a:gd name="connsiteX354" fmla="*/ 684446 w 6707738"/>
                    <a:gd name="connsiteY354" fmla="*/ 2763239 h 4285838"/>
                    <a:gd name="connsiteX355" fmla="*/ 526025 w 6707738"/>
                    <a:gd name="connsiteY355" fmla="*/ 2645790 h 4285838"/>
                    <a:gd name="connsiteX356" fmla="*/ 643475 w 6707738"/>
                    <a:gd name="connsiteY356" fmla="*/ 2565214 h 4285838"/>
                    <a:gd name="connsiteX357" fmla="*/ 815553 w 6707738"/>
                    <a:gd name="connsiteY357" fmla="*/ 2607550 h 4285838"/>
                    <a:gd name="connsiteX358" fmla="*/ 804627 w 6707738"/>
                    <a:gd name="connsiteY358" fmla="*/ 2597990 h 4285838"/>
                    <a:gd name="connsiteX359" fmla="*/ 807359 w 6707738"/>
                    <a:gd name="connsiteY359" fmla="*/ 2585699 h 4285838"/>
                    <a:gd name="connsiteX360" fmla="*/ 915249 w 6707738"/>
                    <a:gd name="connsiteY360" fmla="*/ 2565214 h 4285838"/>
                    <a:gd name="connsiteX361" fmla="*/ 819650 w 6707738"/>
                    <a:gd name="connsiteY361" fmla="*/ 2507854 h 4285838"/>
                    <a:gd name="connsiteX362" fmla="*/ 650304 w 6707738"/>
                    <a:gd name="connsiteY362" fmla="*/ 2322120 h 4285838"/>
                    <a:gd name="connsiteX363" fmla="*/ 871547 w 6707738"/>
                    <a:gd name="connsiteY363" fmla="*/ 2309828 h 4285838"/>
                    <a:gd name="connsiteX364" fmla="*/ 861987 w 6707738"/>
                    <a:gd name="connsiteY364" fmla="*/ 2262029 h 4285838"/>
                    <a:gd name="connsiteX365" fmla="*/ 870181 w 6707738"/>
                    <a:gd name="connsiteY365" fmla="*/ 2253835 h 4285838"/>
                    <a:gd name="connsiteX366" fmla="*/ 1084595 w 6707738"/>
                    <a:gd name="connsiteY366" fmla="*/ 2309828 h 4285838"/>
                    <a:gd name="connsiteX367" fmla="*/ 1068207 w 6707738"/>
                    <a:gd name="connsiteY367" fmla="*/ 2221058 h 4285838"/>
                    <a:gd name="connsiteX368" fmla="*/ 1079132 w 6707738"/>
                    <a:gd name="connsiteY368" fmla="*/ 2215595 h 4285838"/>
                    <a:gd name="connsiteX369" fmla="*/ 1215702 w 6707738"/>
                    <a:gd name="connsiteY369" fmla="*/ 2249738 h 4285838"/>
                    <a:gd name="connsiteX370" fmla="*/ 1159708 w 6707738"/>
                    <a:gd name="connsiteY370" fmla="*/ 2185550 h 4285838"/>
                    <a:gd name="connsiteX371" fmla="*/ 1106446 w 6707738"/>
                    <a:gd name="connsiteY371" fmla="*/ 1999815 h 4285838"/>
                    <a:gd name="connsiteX372" fmla="*/ 1320860 w 6707738"/>
                    <a:gd name="connsiteY372" fmla="*/ 2066735 h 4285838"/>
                    <a:gd name="connsiteX373" fmla="*/ 1274427 w 6707738"/>
                    <a:gd name="connsiteY373" fmla="*/ 1939725 h 4285838"/>
                    <a:gd name="connsiteX374" fmla="*/ 1364562 w 6707738"/>
                    <a:gd name="connsiteY374" fmla="*/ 1864611 h 4285838"/>
                    <a:gd name="connsiteX375" fmla="*/ 1483378 w 6707738"/>
                    <a:gd name="connsiteY375" fmla="*/ 1930165 h 4285838"/>
                    <a:gd name="connsiteX376" fmla="*/ 1445139 w 6707738"/>
                    <a:gd name="connsiteY376" fmla="*/ 1751259 h 4285838"/>
                    <a:gd name="connsiteX377" fmla="*/ 1514789 w 6707738"/>
                    <a:gd name="connsiteY377" fmla="*/ 1707556 h 4285838"/>
                    <a:gd name="connsiteX378" fmla="*/ 1499767 w 6707738"/>
                    <a:gd name="connsiteY378" fmla="*/ 1562793 h 4285838"/>
                    <a:gd name="connsiteX379" fmla="*/ 1599462 w 6707738"/>
                    <a:gd name="connsiteY379" fmla="*/ 1539576 h 4285838"/>
                    <a:gd name="connsiteX380" fmla="*/ 1543469 w 6707738"/>
                    <a:gd name="connsiteY380" fmla="*/ 1419395 h 4285838"/>
                    <a:gd name="connsiteX381" fmla="*/ 1746958 w 6707738"/>
                    <a:gd name="connsiteY381" fmla="*/ 1366133 h 4285838"/>
                    <a:gd name="connsiteX382" fmla="*/ 1845288 w 6707738"/>
                    <a:gd name="connsiteY382" fmla="*/ 1374327 h 4285838"/>
                    <a:gd name="connsiteX383" fmla="*/ 1740129 w 6707738"/>
                    <a:gd name="connsiteY383" fmla="*/ 1306042 h 4285838"/>
                    <a:gd name="connsiteX384" fmla="*/ 1742860 w 6707738"/>
                    <a:gd name="connsiteY384" fmla="*/ 1292385 h 4285838"/>
                    <a:gd name="connsiteX385" fmla="*/ 1996880 w 6707738"/>
                    <a:gd name="connsiteY385" fmla="*/ 1293751 h 4285838"/>
                    <a:gd name="connsiteX386" fmla="*/ 1884893 w 6707738"/>
                    <a:gd name="connsiteY386" fmla="*/ 1239123 h 4285838"/>
                    <a:gd name="connsiteX387" fmla="*/ 1744226 w 6707738"/>
                    <a:gd name="connsiteY387" fmla="*/ 1102553 h 4285838"/>
                    <a:gd name="connsiteX388" fmla="*/ 1894453 w 6707738"/>
                    <a:gd name="connsiteY388" fmla="*/ 1017880 h 4285838"/>
                    <a:gd name="connsiteX389" fmla="*/ 2041948 w 6707738"/>
                    <a:gd name="connsiteY389" fmla="*/ 1064314 h 4285838"/>
                    <a:gd name="connsiteX390" fmla="*/ 2002343 w 6707738"/>
                    <a:gd name="connsiteY390" fmla="*/ 975544 h 4285838"/>
                    <a:gd name="connsiteX391" fmla="*/ 2016000 w 6707738"/>
                    <a:gd name="connsiteY391" fmla="*/ 967349 h 4285838"/>
                    <a:gd name="connsiteX392" fmla="*/ 2089747 w 6707738"/>
                    <a:gd name="connsiteY392" fmla="*/ 997395 h 4285838"/>
                    <a:gd name="connsiteX393" fmla="*/ 2029657 w 6707738"/>
                    <a:gd name="connsiteY393" fmla="*/ 915453 h 4285838"/>
                    <a:gd name="connsiteX394" fmla="*/ 2016000 w 6707738"/>
                    <a:gd name="connsiteY394" fmla="*/ 763861 h 4285838"/>
                    <a:gd name="connsiteX395" fmla="*/ 2170323 w 6707738"/>
                    <a:gd name="connsiteY395" fmla="*/ 789809 h 4285838"/>
                    <a:gd name="connsiteX396" fmla="*/ 2237243 w 6707738"/>
                    <a:gd name="connsiteY396" fmla="*/ 619097 h 4285838"/>
                    <a:gd name="connsiteX397" fmla="*/ 2383372 w 6707738"/>
                    <a:gd name="connsiteY397" fmla="*/ 686016 h 4285838"/>
                    <a:gd name="connsiteX398" fmla="*/ 2468045 w 6707738"/>
                    <a:gd name="connsiteY398" fmla="*/ 564469 h 4285838"/>
                    <a:gd name="connsiteX399" fmla="*/ 2590958 w 6707738"/>
                    <a:gd name="connsiteY399" fmla="*/ 632754 h 4285838"/>
                    <a:gd name="connsiteX400" fmla="*/ 2590958 w 6707738"/>
                    <a:gd name="connsiteY400" fmla="*/ 625925 h 4285838"/>
                    <a:gd name="connsiteX401" fmla="*/ 2623734 w 6707738"/>
                    <a:gd name="connsiteY401" fmla="*/ 448385 h 4285838"/>
                    <a:gd name="connsiteX402" fmla="*/ 2808104 w 6707738"/>
                    <a:gd name="connsiteY402" fmla="*/ 459311 h 4285838"/>
                    <a:gd name="connsiteX403" fmla="*/ 2873657 w 6707738"/>
                    <a:gd name="connsiteY403" fmla="*/ 785712 h 4285838"/>
                    <a:gd name="connsiteX404" fmla="*/ 2872291 w 6707738"/>
                    <a:gd name="connsiteY404" fmla="*/ 837608 h 4285838"/>
                    <a:gd name="connsiteX405" fmla="*/ 3017055 w 6707738"/>
                    <a:gd name="connsiteY405" fmla="*/ 799369 h 4285838"/>
                    <a:gd name="connsiteX406" fmla="*/ 2991106 w 6707738"/>
                    <a:gd name="connsiteY406" fmla="*/ 1006954 h 4285838"/>
                    <a:gd name="connsiteX407" fmla="*/ 3007495 w 6707738"/>
                    <a:gd name="connsiteY407" fmla="*/ 998760 h 4285838"/>
                    <a:gd name="connsiteX408" fmla="*/ 3124945 w 6707738"/>
                    <a:gd name="connsiteY408" fmla="*/ 1053388 h 4285838"/>
                    <a:gd name="connsiteX409" fmla="*/ 3002032 w 6707738"/>
                    <a:gd name="connsiteY409" fmla="*/ 1243220 h 4285838"/>
                    <a:gd name="connsiteX410" fmla="*/ 2992472 w 6707738"/>
                    <a:gd name="connsiteY410" fmla="*/ 1252780 h 4285838"/>
                    <a:gd name="connsiteX411" fmla="*/ 3059391 w 6707738"/>
                    <a:gd name="connsiteY411" fmla="*/ 1229563 h 4285838"/>
                    <a:gd name="connsiteX412" fmla="*/ 3164550 w 6707738"/>
                    <a:gd name="connsiteY412" fmla="*/ 1299213 h 4285838"/>
                    <a:gd name="connsiteX413" fmla="*/ 3052563 w 6707738"/>
                    <a:gd name="connsiteY413" fmla="*/ 1427589 h 4285838"/>
                    <a:gd name="connsiteX414" fmla="*/ 3217812 w 6707738"/>
                    <a:gd name="connsiteY414" fmla="*/ 1404372 h 4285838"/>
                    <a:gd name="connsiteX415" fmla="*/ 3272440 w 6707738"/>
                    <a:gd name="connsiteY415" fmla="*/ 1439880 h 4285838"/>
                    <a:gd name="connsiteX416" fmla="*/ 3434958 w 6707738"/>
                    <a:gd name="connsiteY416" fmla="*/ 1352475 h 4285838"/>
                    <a:gd name="connsiteX417" fmla="*/ 3526460 w 6707738"/>
                    <a:gd name="connsiteY417" fmla="*/ 1469925 h 4285838"/>
                    <a:gd name="connsiteX418" fmla="*/ 3675320 w 6707738"/>
                    <a:gd name="connsiteY418" fmla="*/ 1456268 h 4285838"/>
                    <a:gd name="connsiteX419" fmla="*/ 3624790 w 6707738"/>
                    <a:gd name="connsiteY419" fmla="*/ 1636540 h 4285838"/>
                    <a:gd name="connsiteX420" fmla="*/ 3619327 w 6707738"/>
                    <a:gd name="connsiteY420" fmla="*/ 1643369 h 4285838"/>
                    <a:gd name="connsiteX421" fmla="*/ 3765456 w 6707738"/>
                    <a:gd name="connsiteY421" fmla="*/ 1637906 h 4285838"/>
                    <a:gd name="connsiteX422" fmla="*/ 3773651 w 6707738"/>
                    <a:gd name="connsiteY422" fmla="*/ 1646100 h 4285838"/>
                    <a:gd name="connsiteX423" fmla="*/ 3596110 w 6707738"/>
                    <a:gd name="connsiteY423" fmla="*/ 1830469 h 4285838"/>
                    <a:gd name="connsiteX424" fmla="*/ 3865152 w 6707738"/>
                    <a:gd name="connsiteY424" fmla="*/ 1976598 h 4285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</a:cxnLst>
                  <a:rect l="l" t="t" r="r" b="b"/>
                  <a:pathLst>
                    <a:path w="6707738" h="4285838">
                      <a:moveTo>
                        <a:pt x="6559671" y="2520146"/>
                      </a:moveTo>
                      <a:cubicBezTo>
                        <a:pt x="6548745" y="2521511"/>
                        <a:pt x="6541916" y="2509220"/>
                        <a:pt x="6552842" y="2506489"/>
                      </a:cubicBezTo>
                      <a:cubicBezTo>
                        <a:pt x="6636149" y="2476443"/>
                        <a:pt x="6801399" y="2358994"/>
                        <a:pt x="6638880" y="2320754"/>
                      </a:cubicBezTo>
                      <a:cubicBezTo>
                        <a:pt x="6543282" y="2297537"/>
                        <a:pt x="6432661" y="2313926"/>
                        <a:pt x="6334331" y="2316657"/>
                      </a:cubicBezTo>
                      <a:cubicBezTo>
                        <a:pt x="6324771" y="2316657"/>
                        <a:pt x="6320674" y="2308463"/>
                        <a:pt x="6327502" y="2304366"/>
                      </a:cubicBezTo>
                      <a:cubicBezTo>
                        <a:pt x="6402616" y="2253835"/>
                        <a:pt x="6442221" y="2174625"/>
                        <a:pt x="6428563" y="2100877"/>
                      </a:cubicBezTo>
                      <a:cubicBezTo>
                        <a:pt x="6423101" y="2070832"/>
                        <a:pt x="6405347" y="2040786"/>
                        <a:pt x="6365741" y="2028495"/>
                      </a:cubicBezTo>
                      <a:cubicBezTo>
                        <a:pt x="6313845" y="2010741"/>
                        <a:pt x="6251023" y="2039421"/>
                        <a:pt x="6210052" y="2061272"/>
                      </a:cubicBezTo>
                      <a:cubicBezTo>
                        <a:pt x="6201858" y="2065369"/>
                        <a:pt x="6190932" y="2055809"/>
                        <a:pt x="6196395" y="2050346"/>
                      </a:cubicBezTo>
                      <a:cubicBezTo>
                        <a:pt x="6218247" y="2025764"/>
                        <a:pt x="6244194" y="1991621"/>
                        <a:pt x="6226441" y="1960210"/>
                      </a:cubicBezTo>
                      <a:cubicBezTo>
                        <a:pt x="6203224" y="1919239"/>
                        <a:pt x="6126744" y="1972502"/>
                        <a:pt x="6106260" y="1987524"/>
                      </a:cubicBezTo>
                      <a:cubicBezTo>
                        <a:pt x="6098065" y="1992987"/>
                        <a:pt x="6088505" y="1986159"/>
                        <a:pt x="6089871" y="1979330"/>
                      </a:cubicBezTo>
                      <a:cubicBezTo>
                        <a:pt x="6104894" y="1915142"/>
                        <a:pt x="6092602" y="1845492"/>
                        <a:pt x="6055729" y="1786767"/>
                      </a:cubicBezTo>
                      <a:cubicBezTo>
                        <a:pt x="6039340" y="1762184"/>
                        <a:pt x="6013392" y="1734870"/>
                        <a:pt x="5973787" y="1732139"/>
                      </a:cubicBezTo>
                      <a:cubicBezTo>
                        <a:pt x="5921890" y="1728042"/>
                        <a:pt x="5880920" y="1775841"/>
                        <a:pt x="5857703" y="1801790"/>
                      </a:cubicBezTo>
                      <a:cubicBezTo>
                        <a:pt x="5852240" y="1808618"/>
                        <a:pt x="5838582" y="1804521"/>
                        <a:pt x="5838582" y="1797692"/>
                      </a:cubicBezTo>
                      <a:cubicBezTo>
                        <a:pt x="5839948" y="1764916"/>
                        <a:pt x="5831755" y="1729408"/>
                        <a:pt x="5818098" y="1695265"/>
                      </a:cubicBezTo>
                      <a:cubicBezTo>
                        <a:pt x="5816732" y="1661123"/>
                        <a:pt x="5807172" y="1626980"/>
                        <a:pt x="5809903" y="1594204"/>
                      </a:cubicBezTo>
                      <a:cubicBezTo>
                        <a:pt x="5809903" y="1590107"/>
                        <a:pt x="5816732" y="1588741"/>
                        <a:pt x="5820829" y="1590107"/>
                      </a:cubicBezTo>
                      <a:cubicBezTo>
                        <a:pt x="5844045" y="1602398"/>
                        <a:pt x="5864531" y="1617421"/>
                        <a:pt x="5889114" y="1626980"/>
                      </a:cubicBezTo>
                      <a:cubicBezTo>
                        <a:pt x="5930085" y="1642003"/>
                        <a:pt x="5949205" y="1611958"/>
                        <a:pt x="5941010" y="1586010"/>
                      </a:cubicBezTo>
                      <a:cubicBezTo>
                        <a:pt x="5930085" y="1551867"/>
                        <a:pt x="5891846" y="1516359"/>
                        <a:pt x="5856337" y="1494508"/>
                      </a:cubicBezTo>
                      <a:cubicBezTo>
                        <a:pt x="5849508" y="1490411"/>
                        <a:pt x="5856337" y="1483582"/>
                        <a:pt x="5863165" y="1486314"/>
                      </a:cubicBezTo>
                      <a:cubicBezTo>
                        <a:pt x="5886383" y="1497239"/>
                        <a:pt x="5916427" y="1504068"/>
                        <a:pt x="5941010" y="1491777"/>
                      </a:cubicBezTo>
                      <a:cubicBezTo>
                        <a:pt x="5962861" y="1480851"/>
                        <a:pt x="5958764" y="1454903"/>
                        <a:pt x="5950570" y="1438514"/>
                      </a:cubicBezTo>
                      <a:cubicBezTo>
                        <a:pt x="5935548" y="1411200"/>
                        <a:pt x="5895943" y="1390715"/>
                        <a:pt x="5864531" y="1374327"/>
                      </a:cubicBezTo>
                      <a:cubicBezTo>
                        <a:pt x="5800343" y="1342916"/>
                        <a:pt x="5726595" y="1322430"/>
                        <a:pt x="5661043" y="1293751"/>
                      </a:cubicBezTo>
                      <a:cubicBezTo>
                        <a:pt x="5654214" y="1291019"/>
                        <a:pt x="5661043" y="1282825"/>
                        <a:pt x="5666506" y="1285556"/>
                      </a:cubicBezTo>
                      <a:cubicBezTo>
                        <a:pt x="5695185" y="1293751"/>
                        <a:pt x="5726595" y="1295116"/>
                        <a:pt x="5755276" y="1292385"/>
                      </a:cubicBezTo>
                      <a:cubicBezTo>
                        <a:pt x="5792149" y="1288288"/>
                        <a:pt x="5831755" y="1265071"/>
                        <a:pt x="5801709" y="1237757"/>
                      </a:cubicBezTo>
                      <a:cubicBezTo>
                        <a:pt x="5767567" y="1206346"/>
                        <a:pt x="5696551" y="1204980"/>
                        <a:pt x="5648751" y="1191323"/>
                      </a:cubicBezTo>
                      <a:cubicBezTo>
                        <a:pt x="5644654" y="1189958"/>
                        <a:pt x="5643288" y="1185861"/>
                        <a:pt x="5647386" y="1183129"/>
                      </a:cubicBezTo>
                      <a:cubicBezTo>
                        <a:pt x="5707476" y="1144890"/>
                        <a:pt x="5773030" y="1092993"/>
                        <a:pt x="5794880" y="1035634"/>
                      </a:cubicBezTo>
                      <a:cubicBezTo>
                        <a:pt x="5801709" y="1019246"/>
                        <a:pt x="5798978" y="1000126"/>
                        <a:pt x="5779858" y="987835"/>
                      </a:cubicBezTo>
                      <a:cubicBezTo>
                        <a:pt x="5759373" y="974178"/>
                        <a:pt x="5730693" y="987835"/>
                        <a:pt x="5712939" y="997395"/>
                      </a:cubicBezTo>
                      <a:cubicBezTo>
                        <a:pt x="5678796" y="1015149"/>
                        <a:pt x="5654214" y="1041097"/>
                        <a:pt x="5620071" y="1058851"/>
                      </a:cubicBezTo>
                      <a:cubicBezTo>
                        <a:pt x="5614608" y="1061582"/>
                        <a:pt x="5607781" y="1058851"/>
                        <a:pt x="5610512" y="1053388"/>
                      </a:cubicBezTo>
                      <a:cubicBezTo>
                        <a:pt x="5625534" y="1016514"/>
                        <a:pt x="5644654" y="981006"/>
                        <a:pt x="5650117" y="941401"/>
                      </a:cubicBezTo>
                      <a:cubicBezTo>
                        <a:pt x="5651483" y="927744"/>
                        <a:pt x="5650117" y="870385"/>
                        <a:pt x="5611877" y="881310"/>
                      </a:cubicBezTo>
                      <a:cubicBezTo>
                        <a:pt x="5581832" y="890870"/>
                        <a:pt x="5561346" y="912721"/>
                        <a:pt x="5538130" y="927744"/>
                      </a:cubicBezTo>
                      <a:cubicBezTo>
                        <a:pt x="5534033" y="930476"/>
                        <a:pt x="5527204" y="927744"/>
                        <a:pt x="5527204" y="923647"/>
                      </a:cubicBezTo>
                      <a:cubicBezTo>
                        <a:pt x="5528570" y="889505"/>
                        <a:pt x="5551787" y="832145"/>
                        <a:pt x="5499890" y="814391"/>
                      </a:cubicBezTo>
                      <a:cubicBezTo>
                        <a:pt x="5498524" y="817123"/>
                        <a:pt x="5497158" y="818488"/>
                        <a:pt x="5497158" y="818488"/>
                      </a:cubicBezTo>
                      <a:cubicBezTo>
                        <a:pt x="5464382" y="855362"/>
                        <a:pt x="5449359" y="899064"/>
                        <a:pt x="5445262" y="941401"/>
                      </a:cubicBezTo>
                      <a:cubicBezTo>
                        <a:pt x="5437069" y="923647"/>
                        <a:pt x="5426143" y="907259"/>
                        <a:pt x="5412486" y="889505"/>
                      </a:cubicBezTo>
                      <a:cubicBezTo>
                        <a:pt x="5409754" y="886773"/>
                        <a:pt x="5404291" y="881310"/>
                        <a:pt x="5398829" y="875848"/>
                      </a:cubicBezTo>
                      <a:cubicBezTo>
                        <a:pt x="5398829" y="877213"/>
                        <a:pt x="5398829" y="878579"/>
                        <a:pt x="5397463" y="881310"/>
                      </a:cubicBezTo>
                      <a:cubicBezTo>
                        <a:pt x="5392000" y="908624"/>
                        <a:pt x="5397463" y="935938"/>
                        <a:pt x="5389269" y="963252"/>
                      </a:cubicBezTo>
                      <a:cubicBezTo>
                        <a:pt x="5387903" y="968715"/>
                        <a:pt x="5378344" y="965984"/>
                        <a:pt x="5376978" y="961887"/>
                      </a:cubicBezTo>
                      <a:cubicBezTo>
                        <a:pt x="5364687" y="931841"/>
                        <a:pt x="5356492" y="893602"/>
                        <a:pt x="5320985" y="873116"/>
                      </a:cubicBezTo>
                      <a:cubicBezTo>
                        <a:pt x="5304596" y="901796"/>
                        <a:pt x="5301864" y="934573"/>
                        <a:pt x="5290939" y="964618"/>
                      </a:cubicBezTo>
                      <a:cubicBezTo>
                        <a:pt x="5289573" y="968715"/>
                        <a:pt x="5281379" y="968715"/>
                        <a:pt x="5278647" y="964618"/>
                      </a:cubicBezTo>
                      <a:cubicBezTo>
                        <a:pt x="5273184" y="955058"/>
                        <a:pt x="5269088" y="944132"/>
                        <a:pt x="5264991" y="933207"/>
                      </a:cubicBezTo>
                      <a:cubicBezTo>
                        <a:pt x="5243140" y="903162"/>
                        <a:pt x="5214459" y="878579"/>
                        <a:pt x="5183049" y="885408"/>
                      </a:cubicBezTo>
                      <a:cubicBezTo>
                        <a:pt x="5189877" y="860825"/>
                        <a:pt x="5195340" y="833511"/>
                        <a:pt x="5187146" y="814391"/>
                      </a:cubicBezTo>
                      <a:cubicBezTo>
                        <a:pt x="5184415" y="808929"/>
                        <a:pt x="5176220" y="806197"/>
                        <a:pt x="5169392" y="810294"/>
                      </a:cubicBezTo>
                      <a:cubicBezTo>
                        <a:pt x="5124324" y="834877"/>
                        <a:pt x="5092913" y="867654"/>
                        <a:pt x="5060136" y="899064"/>
                      </a:cubicBezTo>
                      <a:cubicBezTo>
                        <a:pt x="5095645" y="838974"/>
                        <a:pt x="5131152" y="761129"/>
                        <a:pt x="5073793" y="747472"/>
                      </a:cubicBezTo>
                      <a:cubicBezTo>
                        <a:pt x="5038286" y="739278"/>
                        <a:pt x="5004143" y="757032"/>
                        <a:pt x="4983658" y="778883"/>
                      </a:cubicBezTo>
                      <a:cubicBezTo>
                        <a:pt x="4979561" y="773420"/>
                        <a:pt x="4974098" y="767958"/>
                        <a:pt x="4970001" y="763861"/>
                      </a:cubicBezTo>
                      <a:cubicBezTo>
                        <a:pt x="4948149" y="742010"/>
                        <a:pt x="4862111" y="668262"/>
                        <a:pt x="4814311" y="676456"/>
                      </a:cubicBezTo>
                      <a:cubicBezTo>
                        <a:pt x="4770608" y="683285"/>
                        <a:pt x="4777437" y="718793"/>
                        <a:pt x="4796557" y="757032"/>
                      </a:cubicBezTo>
                      <a:cubicBezTo>
                        <a:pt x="4770608" y="735181"/>
                        <a:pt x="4744661" y="714696"/>
                        <a:pt x="4714615" y="692844"/>
                      </a:cubicBezTo>
                      <a:cubicBezTo>
                        <a:pt x="4698227" y="680553"/>
                        <a:pt x="4646330" y="638217"/>
                        <a:pt x="4613554" y="654605"/>
                      </a:cubicBezTo>
                      <a:cubicBezTo>
                        <a:pt x="4572583" y="673725"/>
                        <a:pt x="4603994" y="728353"/>
                        <a:pt x="4609456" y="750204"/>
                      </a:cubicBezTo>
                      <a:cubicBezTo>
                        <a:pt x="4613554" y="766592"/>
                        <a:pt x="4620382" y="781615"/>
                        <a:pt x="4628577" y="796637"/>
                      </a:cubicBezTo>
                      <a:cubicBezTo>
                        <a:pt x="4601262" y="778883"/>
                        <a:pt x="4571217" y="761129"/>
                        <a:pt x="4535709" y="750204"/>
                      </a:cubicBezTo>
                      <a:cubicBezTo>
                        <a:pt x="4515224" y="743375"/>
                        <a:pt x="4475618" y="726987"/>
                        <a:pt x="4436013" y="718793"/>
                      </a:cubicBezTo>
                      <a:cubicBezTo>
                        <a:pt x="4470156" y="683285"/>
                        <a:pt x="4498835" y="646411"/>
                        <a:pt x="4513858" y="606806"/>
                      </a:cubicBezTo>
                      <a:cubicBezTo>
                        <a:pt x="4523418" y="579492"/>
                        <a:pt x="4520687" y="550812"/>
                        <a:pt x="4490641" y="531692"/>
                      </a:cubicBezTo>
                      <a:cubicBezTo>
                        <a:pt x="4459230" y="511207"/>
                        <a:pt x="4412797" y="531692"/>
                        <a:pt x="4385482" y="546715"/>
                      </a:cubicBezTo>
                      <a:cubicBezTo>
                        <a:pt x="4330855" y="575395"/>
                        <a:pt x="4292615" y="616365"/>
                        <a:pt x="4237988" y="643679"/>
                      </a:cubicBezTo>
                      <a:cubicBezTo>
                        <a:pt x="4229793" y="647776"/>
                        <a:pt x="4218868" y="642314"/>
                        <a:pt x="4221599" y="635485"/>
                      </a:cubicBezTo>
                      <a:cubicBezTo>
                        <a:pt x="4244816" y="576760"/>
                        <a:pt x="4274861" y="519401"/>
                        <a:pt x="4283055" y="457945"/>
                      </a:cubicBezTo>
                      <a:cubicBezTo>
                        <a:pt x="4285787" y="436094"/>
                        <a:pt x="4283055" y="344592"/>
                        <a:pt x="4224330" y="362346"/>
                      </a:cubicBezTo>
                      <a:cubicBezTo>
                        <a:pt x="4177897" y="376003"/>
                        <a:pt x="4143754" y="411511"/>
                        <a:pt x="4106880" y="436094"/>
                      </a:cubicBezTo>
                      <a:cubicBezTo>
                        <a:pt x="4100052" y="440191"/>
                        <a:pt x="4090492" y="436094"/>
                        <a:pt x="4090492" y="429265"/>
                      </a:cubicBezTo>
                      <a:cubicBezTo>
                        <a:pt x="4091858" y="374637"/>
                        <a:pt x="4130097" y="284501"/>
                        <a:pt x="4048156" y="257187"/>
                      </a:cubicBezTo>
                      <a:cubicBezTo>
                        <a:pt x="4045424" y="259919"/>
                        <a:pt x="4042693" y="262650"/>
                        <a:pt x="4042693" y="262650"/>
                      </a:cubicBezTo>
                      <a:cubicBezTo>
                        <a:pt x="3992162" y="320009"/>
                        <a:pt x="3967579" y="389660"/>
                        <a:pt x="3959385" y="456579"/>
                      </a:cubicBezTo>
                      <a:cubicBezTo>
                        <a:pt x="3945729" y="429265"/>
                        <a:pt x="3929340" y="401951"/>
                        <a:pt x="3907488" y="374637"/>
                      </a:cubicBezTo>
                      <a:cubicBezTo>
                        <a:pt x="3903391" y="369174"/>
                        <a:pt x="3895198" y="362346"/>
                        <a:pt x="3885638" y="354152"/>
                      </a:cubicBezTo>
                      <a:cubicBezTo>
                        <a:pt x="3884272" y="356883"/>
                        <a:pt x="3884272" y="359615"/>
                        <a:pt x="3884272" y="362346"/>
                      </a:cubicBezTo>
                      <a:cubicBezTo>
                        <a:pt x="3876078" y="406048"/>
                        <a:pt x="3885638" y="448385"/>
                        <a:pt x="3871981" y="490721"/>
                      </a:cubicBezTo>
                      <a:cubicBezTo>
                        <a:pt x="3869249" y="498916"/>
                        <a:pt x="3854226" y="496184"/>
                        <a:pt x="3852861" y="489356"/>
                      </a:cubicBezTo>
                      <a:cubicBezTo>
                        <a:pt x="3833741" y="441556"/>
                        <a:pt x="3821450" y="381466"/>
                        <a:pt x="3764091" y="350055"/>
                      </a:cubicBezTo>
                      <a:cubicBezTo>
                        <a:pt x="3738142" y="396488"/>
                        <a:pt x="3732679" y="447019"/>
                        <a:pt x="3714926" y="494819"/>
                      </a:cubicBezTo>
                      <a:cubicBezTo>
                        <a:pt x="3712194" y="501647"/>
                        <a:pt x="3699903" y="500281"/>
                        <a:pt x="3695806" y="494819"/>
                      </a:cubicBezTo>
                      <a:cubicBezTo>
                        <a:pt x="3687612" y="478430"/>
                        <a:pt x="3680783" y="462042"/>
                        <a:pt x="3675320" y="445653"/>
                      </a:cubicBezTo>
                      <a:cubicBezTo>
                        <a:pt x="3641178" y="397854"/>
                        <a:pt x="3596110" y="358249"/>
                        <a:pt x="3546945" y="369174"/>
                      </a:cubicBezTo>
                      <a:cubicBezTo>
                        <a:pt x="3557870" y="329569"/>
                        <a:pt x="3564699" y="287233"/>
                        <a:pt x="3553774" y="257187"/>
                      </a:cubicBezTo>
                      <a:cubicBezTo>
                        <a:pt x="3545579" y="251725"/>
                        <a:pt x="3531922" y="247628"/>
                        <a:pt x="3519631" y="254456"/>
                      </a:cubicBezTo>
                      <a:cubicBezTo>
                        <a:pt x="3448615" y="292696"/>
                        <a:pt x="3399450" y="345958"/>
                        <a:pt x="3347553" y="395123"/>
                      </a:cubicBezTo>
                      <a:cubicBezTo>
                        <a:pt x="3403547" y="300890"/>
                        <a:pt x="3460906" y="176611"/>
                        <a:pt x="3368039" y="154760"/>
                      </a:cubicBezTo>
                      <a:cubicBezTo>
                        <a:pt x="3313411" y="141103"/>
                        <a:pt x="3258783" y="168417"/>
                        <a:pt x="3226006" y="205291"/>
                      </a:cubicBezTo>
                      <a:cubicBezTo>
                        <a:pt x="3219178" y="197097"/>
                        <a:pt x="3212350" y="188903"/>
                        <a:pt x="3204155" y="180708"/>
                      </a:cubicBezTo>
                      <a:cubicBezTo>
                        <a:pt x="3170013" y="145200"/>
                        <a:pt x="3033443" y="30482"/>
                        <a:pt x="2958330" y="42773"/>
                      </a:cubicBezTo>
                      <a:cubicBezTo>
                        <a:pt x="2890045" y="53699"/>
                        <a:pt x="2900971" y="111058"/>
                        <a:pt x="2929651" y="168417"/>
                      </a:cubicBezTo>
                      <a:cubicBezTo>
                        <a:pt x="2890045" y="134275"/>
                        <a:pt x="2847708" y="101498"/>
                        <a:pt x="2799909" y="65990"/>
                      </a:cubicBezTo>
                      <a:cubicBezTo>
                        <a:pt x="2773961" y="46870"/>
                        <a:pt x="2690654" y="-20049"/>
                        <a:pt x="2640123" y="5899"/>
                      </a:cubicBezTo>
                      <a:cubicBezTo>
                        <a:pt x="2575935" y="37310"/>
                        <a:pt x="2625100" y="123349"/>
                        <a:pt x="2634660" y="157492"/>
                      </a:cubicBezTo>
                      <a:cubicBezTo>
                        <a:pt x="2641489" y="183440"/>
                        <a:pt x="2651048" y="206657"/>
                        <a:pt x="2664705" y="231239"/>
                      </a:cubicBezTo>
                      <a:cubicBezTo>
                        <a:pt x="2621003" y="202560"/>
                        <a:pt x="2574569" y="176611"/>
                        <a:pt x="2517210" y="157492"/>
                      </a:cubicBezTo>
                      <a:cubicBezTo>
                        <a:pt x="2458485" y="138372"/>
                        <a:pt x="2289139" y="63259"/>
                        <a:pt x="2216757" y="116521"/>
                      </a:cubicBezTo>
                      <a:cubicBezTo>
                        <a:pt x="2148472" y="167052"/>
                        <a:pt x="2205831" y="272210"/>
                        <a:pt x="2223585" y="320009"/>
                      </a:cubicBezTo>
                      <a:cubicBezTo>
                        <a:pt x="2226317" y="329569"/>
                        <a:pt x="2230414" y="336398"/>
                        <a:pt x="2234511" y="345958"/>
                      </a:cubicBezTo>
                      <a:cubicBezTo>
                        <a:pt x="2215392" y="337764"/>
                        <a:pt x="2196271" y="330935"/>
                        <a:pt x="2175786" y="322741"/>
                      </a:cubicBezTo>
                      <a:cubicBezTo>
                        <a:pt x="2159398" y="317278"/>
                        <a:pt x="2145741" y="324107"/>
                        <a:pt x="2134816" y="333666"/>
                      </a:cubicBezTo>
                      <a:cubicBezTo>
                        <a:pt x="2102039" y="365077"/>
                        <a:pt x="2117061" y="382831"/>
                        <a:pt x="2138912" y="412877"/>
                      </a:cubicBezTo>
                      <a:cubicBezTo>
                        <a:pt x="2164860" y="448385"/>
                        <a:pt x="2197637" y="483893"/>
                        <a:pt x="2233145" y="515304"/>
                      </a:cubicBezTo>
                      <a:cubicBezTo>
                        <a:pt x="2159398" y="490721"/>
                        <a:pt x="2084284" y="470236"/>
                        <a:pt x="1995514" y="466139"/>
                      </a:cubicBezTo>
                      <a:cubicBezTo>
                        <a:pt x="1936789" y="463408"/>
                        <a:pt x="1830265" y="472967"/>
                        <a:pt x="1792025" y="513938"/>
                      </a:cubicBezTo>
                      <a:cubicBezTo>
                        <a:pt x="1745592" y="564469"/>
                        <a:pt x="1867139" y="616365"/>
                        <a:pt x="1991417" y="653239"/>
                      </a:cubicBezTo>
                      <a:cubicBezTo>
                        <a:pt x="1794757" y="639582"/>
                        <a:pt x="1572148" y="645045"/>
                        <a:pt x="1460161" y="763861"/>
                      </a:cubicBezTo>
                      <a:cubicBezTo>
                        <a:pt x="1385048" y="844437"/>
                        <a:pt x="1680038" y="892236"/>
                        <a:pt x="1871236" y="918184"/>
                      </a:cubicBezTo>
                      <a:cubicBezTo>
                        <a:pt x="1772906" y="926378"/>
                        <a:pt x="1675942" y="933207"/>
                        <a:pt x="1577611" y="950961"/>
                      </a:cubicBezTo>
                      <a:cubicBezTo>
                        <a:pt x="1510692" y="963252"/>
                        <a:pt x="1417825" y="975544"/>
                        <a:pt x="1389145" y="1026074"/>
                      </a:cubicBezTo>
                      <a:cubicBezTo>
                        <a:pt x="1355003" y="1086165"/>
                        <a:pt x="1491572" y="1106650"/>
                        <a:pt x="1596731" y="1117576"/>
                      </a:cubicBezTo>
                      <a:cubicBezTo>
                        <a:pt x="1522983" y="1125770"/>
                        <a:pt x="1443773" y="1143524"/>
                        <a:pt x="1445139" y="1181764"/>
                      </a:cubicBezTo>
                      <a:cubicBezTo>
                        <a:pt x="1446505" y="1222734"/>
                        <a:pt x="1503864" y="1244586"/>
                        <a:pt x="1580343" y="1254145"/>
                      </a:cubicBezTo>
                      <a:cubicBezTo>
                        <a:pt x="1390511" y="1319699"/>
                        <a:pt x="1219799" y="1422126"/>
                        <a:pt x="1214336" y="1547770"/>
                      </a:cubicBezTo>
                      <a:cubicBezTo>
                        <a:pt x="1212971" y="1572353"/>
                        <a:pt x="1217068" y="1594204"/>
                        <a:pt x="1225262" y="1610592"/>
                      </a:cubicBezTo>
                      <a:cubicBezTo>
                        <a:pt x="1150148" y="1584644"/>
                        <a:pt x="1051819" y="1560061"/>
                        <a:pt x="1001287" y="1596935"/>
                      </a:cubicBezTo>
                      <a:cubicBezTo>
                        <a:pt x="933003" y="1647466"/>
                        <a:pt x="990362" y="1752624"/>
                        <a:pt x="1008116" y="1801790"/>
                      </a:cubicBezTo>
                      <a:cubicBezTo>
                        <a:pt x="1010847" y="1811349"/>
                        <a:pt x="1014945" y="1818178"/>
                        <a:pt x="1019042" y="1827738"/>
                      </a:cubicBezTo>
                      <a:cubicBezTo>
                        <a:pt x="999922" y="1819543"/>
                        <a:pt x="980802" y="1812715"/>
                        <a:pt x="960317" y="1804521"/>
                      </a:cubicBezTo>
                      <a:cubicBezTo>
                        <a:pt x="943928" y="1799058"/>
                        <a:pt x="930272" y="1804521"/>
                        <a:pt x="919346" y="1815447"/>
                      </a:cubicBezTo>
                      <a:cubicBezTo>
                        <a:pt x="886569" y="1846858"/>
                        <a:pt x="901592" y="1864611"/>
                        <a:pt x="923443" y="1894657"/>
                      </a:cubicBezTo>
                      <a:cubicBezTo>
                        <a:pt x="949391" y="1930165"/>
                        <a:pt x="982168" y="1964307"/>
                        <a:pt x="1017676" y="1997084"/>
                      </a:cubicBezTo>
                      <a:cubicBezTo>
                        <a:pt x="943928" y="1972502"/>
                        <a:pt x="868815" y="1952016"/>
                        <a:pt x="780045" y="1947919"/>
                      </a:cubicBezTo>
                      <a:cubicBezTo>
                        <a:pt x="721320" y="1945188"/>
                        <a:pt x="614796" y="1954747"/>
                        <a:pt x="577922" y="1995718"/>
                      </a:cubicBezTo>
                      <a:cubicBezTo>
                        <a:pt x="531488" y="2046249"/>
                        <a:pt x="653035" y="2098146"/>
                        <a:pt x="775948" y="2135019"/>
                      </a:cubicBezTo>
                      <a:cubicBezTo>
                        <a:pt x="579287" y="2121362"/>
                        <a:pt x="356679" y="2126825"/>
                        <a:pt x="244692" y="2245641"/>
                      </a:cubicBezTo>
                      <a:cubicBezTo>
                        <a:pt x="169578" y="2326217"/>
                        <a:pt x="464569" y="2374016"/>
                        <a:pt x="655766" y="2398599"/>
                      </a:cubicBezTo>
                      <a:cubicBezTo>
                        <a:pt x="557436" y="2406793"/>
                        <a:pt x="460472" y="2413621"/>
                        <a:pt x="362142" y="2431375"/>
                      </a:cubicBezTo>
                      <a:cubicBezTo>
                        <a:pt x="295223" y="2443666"/>
                        <a:pt x="202355" y="2455958"/>
                        <a:pt x="175041" y="2506489"/>
                      </a:cubicBezTo>
                      <a:cubicBezTo>
                        <a:pt x="140899" y="2566579"/>
                        <a:pt x="277469" y="2587065"/>
                        <a:pt x="382627" y="2597990"/>
                      </a:cubicBezTo>
                      <a:cubicBezTo>
                        <a:pt x="308880" y="2606184"/>
                        <a:pt x="229669" y="2623939"/>
                        <a:pt x="231035" y="2662178"/>
                      </a:cubicBezTo>
                      <a:cubicBezTo>
                        <a:pt x="232401" y="2703149"/>
                        <a:pt x="289760" y="2725000"/>
                        <a:pt x="366239" y="2734560"/>
                      </a:cubicBezTo>
                      <a:cubicBezTo>
                        <a:pt x="176407" y="2800113"/>
                        <a:pt x="5695" y="2902540"/>
                        <a:pt x="232" y="3028184"/>
                      </a:cubicBezTo>
                      <a:cubicBezTo>
                        <a:pt x="-5230" y="3136075"/>
                        <a:pt x="86271" y="3170217"/>
                        <a:pt x="203721" y="3166120"/>
                      </a:cubicBezTo>
                      <a:cubicBezTo>
                        <a:pt x="162750" y="3186605"/>
                        <a:pt x="120414" y="3216650"/>
                        <a:pt x="132705" y="3246696"/>
                      </a:cubicBezTo>
                      <a:cubicBezTo>
                        <a:pt x="143630" y="3276741"/>
                        <a:pt x="176407" y="3287667"/>
                        <a:pt x="222841" y="3289032"/>
                      </a:cubicBezTo>
                      <a:cubicBezTo>
                        <a:pt x="191430" y="3331369"/>
                        <a:pt x="205087" y="3360049"/>
                        <a:pt x="280200" y="3347757"/>
                      </a:cubicBezTo>
                      <a:cubicBezTo>
                        <a:pt x="251521" y="3364146"/>
                        <a:pt x="225572" y="3383265"/>
                        <a:pt x="199624" y="3399654"/>
                      </a:cubicBezTo>
                      <a:cubicBezTo>
                        <a:pt x="154556" y="3426968"/>
                        <a:pt x="127242" y="3459744"/>
                        <a:pt x="112219" y="3497984"/>
                      </a:cubicBezTo>
                      <a:cubicBezTo>
                        <a:pt x="86271" y="3567634"/>
                        <a:pt x="184601" y="3556709"/>
                        <a:pt x="276103" y="3534858"/>
                      </a:cubicBezTo>
                      <a:cubicBezTo>
                        <a:pt x="225572" y="3567634"/>
                        <a:pt x="195527" y="3604508"/>
                        <a:pt x="266543" y="3629091"/>
                      </a:cubicBezTo>
                      <a:cubicBezTo>
                        <a:pt x="323902" y="3649576"/>
                        <a:pt x="441352" y="3614068"/>
                        <a:pt x="493249" y="3594948"/>
                      </a:cubicBezTo>
                      <a:cubicBezTo>
                        <a:pt x="504174" y="3590851"/>
                        <a:pt x="513734" y="3586754"/>
                        <a:pt x="524660" y="3582657"/>
                      </a:cubicBezTo>
                      <a:cubicBezTo>
                        <a:pt x="505540" y="3601777"/>
                        <a:pt x="487786" y="3622262"/>
                        <a:pt x="465935" y="3641382"/>
                      </a:cubicBezTo>
                      <a:cubicBezTo>
                        <a:pt x="418136" y="3686450"/>
                        <a:pt x="393553" y="3809362"/>
                        <a:pt x="520563" y="3771123"/>
                      </a:cubicBezTo>
                      <a:cubicBezTo>
                        <a:pt x="530123" y="3768392"/>
                        <a:pt x="539682" y="3764295"/>
                        <a:pt x="549242" y="3758832"/>
                      </a:cubicBezTo>
                      <a:cubicBezTo>
                        <a:pt x="553339" y="3823020"/>
                        <a:pt x="583385" y="3889938"/>
                        <a:pt x="644841" y="3914521"/>
                      </a:cubicBezTo>
                      <a:cubicBezTo>
                        <a:pt x="706297" y="3939104"/>
                        <a:pt x="739074" y="3910424"/>
                        <a:pt x="756828" y="3866722"/>
                      </a:cubicBezTo>
                      <a:cubicBezTo>
                        <a:pt x="766388" y="3881745"/>
                        <a:pt x="782776" y="3892670"/>
                        <a:pt x="804627" y="3892670"/>
                      </a:cubicBezTo>
                      <a:cubicBezTo>
                        <a:pt x="851061" y="3891304"/>
                        <a:pt x="882472" y="3876282"/>
                        <a:pt x="919346" y="3855796"/>
                      </a:cubicBezTo>
                      <a:cubicBezTo>
                        <a:pt x="926174" y="3851699"/>
                        <a:pt x="934369" y="3843505"/>
                        <a:pt x="939831" y="3838042"/>
                      </a:cubicBezTo>
                      <a:cubicBezTo>
                        <a:pt x="937100" y="3840773"/>
                        <a:pt x="934369" y="3844871"/>
                        <a:pt x="928906" y="3851699"/>
                      </a:cubicBezTo>
                      <a:cubicBezTo>
                        <a:pt x="917980" y="3865356"/>
                        <a:pt x="905689" y="3879013"/>
                        <a:pt x="896129" y="3892670"/>
                      </a:cubicBezTo>
                      <a:cubicBezTo>
                        <a:pt x="812822" y="4014217"/>
                        <a:pt x="978071" y="3962320"/>
                        <a:pt x="1103715" y="3906327"/>
                      </a:cubicBezTo>
                      <a:cubicBezTo>
                        <a:pt x="1036796" y="3960955"/>
                        <a:pt x="986265" y="4023777"/>
                        <a:pt x="1013579" y="4092061"/>
                      </a:cubicBezTo>
                      <a:cubicBezTo>
                        <a:pt x="1046356" y="4175369"/>
                        <a:pt x="1203411" y="4068845"/>
                        <a:pt x="1238919" y="4037434"/>
                      </a:cubicBezTo>
                      <a:cubicBezTo>
                        <a:pt x="1256673" y="4021045"/>
                        <a:pt x="1278524" y="3958223"/>
                        <a:pt x="1266233" y="3993732"/>
                      </a:cubicBezTo>
                      <a:cubicBezTo>
                        <a:pt x="1259404" y="4014217"/>
                        <a:pt x="1255307" y="4034702"/>
                        <a:pt x="1253941" y="4055187"/>
                      </a:cubicBezTo>
                      <a:cubicBezTo>
                        <a:pt x="1252575" y="4089330"/>
                        <a:pt x="1248479" y="4130301"/>
                        <a:pt x="1293547" y="4149421"/>
                      </a:cubicBezTo>
                      <a:cubicBezTo>
                        <a:pt x="1370025" y="4182197"/>
                        <a:pt x="1465624" y="4083867"/>
                        <a:pt x="1524349" y="4008754"/>
                      </a:cubicBezTo>
                      <a:cubicBezTo>
                        <a:pt x="1522983" y="4053822"/>
                        <a:pt x="1529812" y="4105719"/>
                        <a:pt x="1561223" y="4130301"/>
                      </a:cubicBezTo>
                      <a:cubicBezTo>
                        <a:pt x="1499767" y="4254580"/>
                        <a:pt x="1633605" y="4240922"/>
                        <a:pt x="1746958" y="4190392"/>
                      </a:cubicBezTo>
                      <a:cubicBezTo>
                        <a:pt x="1741495" y="4195855"/>
                        <a:pt x="1736032" y="4201317"/>
                        <a:pt x="1731935" y="4205414"/>
                      </a:cubicBezTo>
                      <a:cubicBezTo>
                        <a:pt x="1759249" y="4183563"/>
                        <a:pt x="1783832" y="4158981"/>
                        <a:pt x="1808414" y="4138495"/>
                      </a:cubicBezTo>
                      <a:cubicBezTo>
                        <a:pt x="1813877" y="4134398"/>
                        <a:pt x="1824802" y="4134398"/>
                        <a:pt x="1826168" y="4141226"/>
                      </a:cubicBezTo>
                      <a:cubicBezTo>
                        <a:pt x="1838459" y="4199952"/>
                        <a:pt x="1894453" y="4249117"/>
                        <a:pt x="1965469" y="4275065"/>
                      </a:cubicBezTo>
                      <a:cubicBezTo>
                        <a:pt x="1988686" y="4283259"/>
                        <a:pt x="2018731" y="4290087"/>
                        <a:pt x="2043314" y="4281893"/>
                      </a:cubicBezTo>
                      <a:cubicBezTo>
                        <a:pt x="2081553" y="4269602"/>
                        <a:pt x="2055605" y="4216340"/>
                        <a:pt x="2046045" y="4197220"/>
                      </a:cubicBezTo>
                      <a:cubicBezTo>
                        <a:pt x="2041948" y="4189026"/>
                        <a:pt x="2055605" y="4182197"/>
                        <a:pt x="2062433" y="4189026"/>
                      </a:cubicBezTo>
                      <a:cubicBezTo>
                        <a:pt x="2118427" y="4243654"/>
                        <a:pt x="2305528" y="4340618"/>
                        <a:pt x="2323281" y="4214974"/>
                      </a:cubicBezTo>
                      <a:cubicBezTo>
                        <a:pt x="2334207" y="4139861"/>
                        <a:pt x="2290505" y="4063382"/>
                        <a:pt x="2267288" y="3992366"/>
                      </a:cubicBezTo>
                      <a:cubicBezTo>
                        <a:pt x="2264556" y="3985537"/>
                        <a:pt x="2276848" y="3981440"/>
                        <a:pt x="2283676" y="3985537"/>
                      </a:cubicBezTo>
                      <a:cubicBezTo>
                        <a:pt x="2364252" y="4030605"/>
                        <a:pt x="2477605" y="4042896"/>
                        <a:pt x="2571838" y="4018314"/>
                      </a:cubicBezTo>
                      <a:cubicBezTo>
                        <a:pt x="2610078" y="4008754"/>
                        <a:pt x="2645586" y="3988269"/>
                        <a:pt x="2655145" y="3958223"/>
                      </a:cubicBezTo>
                      <a:cubicBezTo>
                        <a:pt x="2667437" y="3917252"/>
                        <a:pt x="2616906" y="3877647"/>
                        <a:pt x="2581398" y="3850333"/>
                      </a:cubicBezTo>
                      <a:cubicBezTo>
                        <a:pt x="2574569" y="3844871"/>
                        <a:pt x="2584129" y="3835311"/>
                        <a:pt x="2592323" y="3838042"/>
                      </a:cubicBezTo>
                      <a:cubicBezTo>
                        <a:pt x="2630563" y="3848968"/>
                        <a:pt x="2679728" y="3861259"/>
                        <a:pt x="2716602" y="3842139"/>
                      </a:cubicBezTo>
                      <a:cubicBezTo>
                        <a:pt x="2765767" y="3816191"/>
                        <a:pt x="2681094" y="3771123"/>
                        <a:pt x="2656511" y="3760197"/>
                      </a:cubicBezTo>
                      <a:cubicBezTo>
                        <a:pt x="2646952" y="3756100"/>
                        <a:pt x="2653780" y="3746540"/>
                        <a:pt x="2663340" y="3746540"/>
                      </a:cubicBezTo>
                      <a:cubicBezTo>
                        <a:pt x="2750744" y="3745175"/>
                        <a:pt x="2840880" y="3721958"/>
                        <a:pt x="2910531" y="3682353"/>
                      </a:cubicBezTo>
                      <a:cubicBezTo>
                        <a:pt x="2940576" y="3665964"/>
                        <a:pt x="2970621" y="3641382"/>
                        <a:pt x="2966524" y="3611336"/>
                      </a:cubicBezTo>
                      <a:cubicBezTo>
                        <a:pt x="2961061" y="3573097"/>
                        <a:pt x="2891411" y="3552611"/>
                        <a:pt x="2851806" y="3540321"/>
                      </a:cubicBezTo>
                      <a:cubicBezTo>
                        <a:pt x="2842246" y="3537589"/>
                        <a:pt x="2843612" y="3526663"/>
                        <a:pt x="2853171" y="3525298"/>
                      </a:cubicBezTo>
                      <a:cubicBezTo>
                        <a:pt x="2943307" y="3514372"/>
                        <a:pt x="3034809" y="3469304"/>
                        <a:pt x="3105825" y="3429699"/>
                      </a:cubicBezTo>
                      <a:cubicBezTo>
                        <a:pt x="3141333" y="3410579"/>
                        <a:pt x="3179573" y="3387362"/>
                        <a:pt x="3198692" y="3358683"/>
                      </a:cubicBezTo>
                      <a:cubicBezTo>
                        <a:pt x="3223275" y="3320443"/>
                        <a:pt x="3148162" y="3313615"/>
                        <a:pt x="3114019" y="3310883"/>
                      </a:cubicBezTo>
                      <a:cubicBezTo>
                        <a:pt x="3101728" y="3309518"/>
                        <a:pt x="3103094" y="3294495"/>
                        <a:pt x="3116751" y="3295861"/>
                      </a:cubicBezTo>
                      <a:cubicBezTo>
                        <a:pt x="3220543" y="3308152"/>
                        <a:pt x="3284731" y="3231673"/>
                        <a:pt x="3220543" y="3168851"/>
                      </a:cubicBezTo>
                      <a:cubicBezTo>
                        <a:pt x="3212350" y="3160657"/>
                        <a:pt x="3228738" y="3151097"/>
                        <a:pt x="3235566" y="3159291"/>
                      </a:cubicBezTo>
                      <a:cubicBezTo>
                        <a:pt x="3246492" y="3170217"/>
                        <a:pt x="3301120" y="3231673"/>
                        <a:pt x="3324337" y="3207090"/>
                      </a:cubicBezTo>
                      <a:cubicBezTo>
                        <a:pt x="3342091" y="3187971"/>
                        <a:pt x="3336628" y="3152463"/>
                        <a:pt x="3336628" y="3130612"/>
                      </a:cubicBezTo>
                      <a:cubicBezTo>
                        <a:pt x="3335262" y="3075984"/>
                        <a:pt x="3318874" y="3021356"/>
                        <a:pt x="3324337" y="2966728"/>
                      </a:cubicBezTo>
                      <a:cubicBezTo>
                        <a:pt x="3324337" y="2961265"/>
                        <a:pt x="3333896" y="2958534"/>
                        <a:pt x="3340725" y="2961265"/>
                      </a:cubicBezTo>
                      <a:cubicBezTo>
                        <a:pt x="3347553" y="2963997"/>
                        <a:pt x="3353016" y="2968094"/>
                        <a:pt x="3359844" y="2972191"/>
                      </a:cubicBezTo>
                      <a:cubicBezTo>
                        <a:pt x="3357113" y="2977654"/>
                        <a:pt x="3355748" y="2981751"/>
                        <a:pt x="3353016" y="2987214"/>
                      </a:cubicBezTo>
                      <a:cubicBezTo>
                        <a:pt x="3336628" y="3029550"/>
                        <a:pt x="3328434" y="3108760"/>
                        <a:pt x="3374867" y="3144269"/>
                      </a:cubicBezTo>
                      <a:cubicBezTo>
                        <a:pt x="3432227" y="3187971"/>
                        <a:pt x="3525094" y="3110126"/>
                        <a:pt x="3597476" y="3026819"/>
                      </a:cubicBezTo>
                      <a:cubicBezTo>
                        <a:pt x="3540116" y="3167485"/>
                        <a:pt x="3501877" y="3331369"/>
                        <a:pt x="3637081" y="3436527"/>
                      </a:cubicBezTo>
                      <a:cubicBezTo>
                        <a:pt x="3728582" y="3507544"/>
                        <a:pt x="3848763" y="3302689"/>
                        <a:pt x="3921146" y="3167485"/>
                      </a:cubicBezTo>
                      <a:cubicBezTo>
                        <a:pt x="3912951" y="3239867"/>
                        <a:pt x="3902025" y="3313615"/>
                        <a:pt x="3904757" y="3388728"/>
                      </a:cubicBezTo>
                      <a:cubicBezTo>
                        <a:pt x="3907488" y="3439259"/>
                        <a:pt x="3904757" y="3510275"/>
                        <a:pt x="3966213" y="3540321"/>
                      </a:cubicBezTo>
                      <a:cubicBezTo>
                        <a:pt x="4038595" y="3577194"/>
                        <a:pt x="4091858" y="3481595"/>
                        <a:pt x="4128731" y="3406482"/>
                      </a:cubicBezTo>
                      <a:cubicBezTo>
                        <a:pt x="4124635" y="3462476"/>
                        <a:pt x="4131462" y="3523932"/>
                        <a:pt x="4181994" y="3530760"/>
                      </a:cubicBezTo>
                      <a:cubicBezTo>
                        <a:pt x="4227062" y="3537589"/>
                        <a:pt x="4261204" y="3511641"/>
                        <a:pt x="4288518" y="3473401"/>
                      </a:cubicBezTo>
                      <a:cubicBezTo>
                        <a:pt x="4287153" y="3478864"/>
                        <a:pt x="4287153" y="3482961"/>
                        <a:pt x="4287153" y="3488424"/>
                      </a:cubicBezTo>
                      <a:cubicBezTo>
                        <a:pt x="4284421" y="3537589"/>
                        <a:pt x="4314466" y="3562172"/>
                        <a:pt x="4358169" y="3571732"/>
                      </a:cubicBezTo>
                      <a:cubicBezTo>
                        <a:pt x="4364997" y="3582657"/>
                        <a:pt x="4370459" y="3592217"/>
                        <a:pt x="4377288" y="3603142"/>
                      </a:cubicBezTo>
                      <a:cubicBezTo>
                        <a:pt x="4370459" y="3611336"/>
                        <a:pt x="4367728" y="3618165"/>
                        <a:pt x="4370459" y="3627725"/>
                      </a:cubicBezTo>
                      <a:cubicBezTo>
                        <a:pt x="4375922" y="3644113"/>
                        <a:pt x="4392311" y="3650942"/>
                        <a:pt x="4414162" y="3653673"/>
                      </a:cubicBezTo>
                      <a:cubicBezTo>
                        <a:pt x="4416894" y="3656405"/>
                        <a:pt x="4419624" y="3659136"/>
                        <a:pt x="4422356" y="3661867"/>
                      </a:cubicBezTo>
                      <a:cubicBezTo>
                        <a:pt x="4411431" y="3682353"/>
                        <a:pt x="4419624" y="3694644"/>
                        <a:pt x="4452402" y="3691912"/>
                      </a:cubicBezTo>
                      <a:cubicBezTo>
                        <a:pt x="4453767" y="3693278"/>
                        <a:pt x="4455133" y="3694644"/>
                        <a:pt x="4456499" y="3694644"/>
                      </a:cubicBezTo>
                      <a:cubicBezTo>
                        <a:pt x="4441476" y="3704204"/>
                        <a:pt x="4426453" y="3713764"/>
                        <a:pt x="4412797" y="3723323"/>
                      </a:cubicBezTo>
                      <a:cubicBezTo>
                        <a:pt x="4384117" y="3741078"/>
                        <a:pt x="4366362" y="3761563"/>
                        <a:pt x="4356803" y="3786146"/>
                      </a:cubicBezTo>
                      <a:cubicBezTo>
                        <a:pt x="4340415" y="3829848"/>
                        <a:pt x="4403237" y="3823020"/>
                        <a:pt x="4460596" y="3809362"/>
                      </a:cubicBezTo>
                      <a:cubicBezTo>
                        <a:pt x="4427819" y="3829848"/>
                        <a:pt x="4410065" y="3853065"/>
                        <a:pt x="4453767" y="3869453"/>
                      </a:cubicBezTo>
                      <a:cubicBezTo>
                        <a:pt x="4489275" y="3881745"/>
                        <a:pt x="4564389" y="3859893"/>
                        <a:pt x="4597165" y="3847602"/>
                      </a:cubicBezTo>
                      <a:cubicBezTo>
                        <a:pt x="4603994" y="3844871"/>
                        <a:pt x="4610822" y="3842139"/>
                        <a:pt x="4616285" y="3839408"/>
                      </a:cubicBezTo>
                      <a:cubicBezTo>
                        <a:pt x="4603994" y="3851699"/>
                        <a:pt x="4591702" y="3863990"/>
                        <a:pt x="4579412" y="3876282"/>
                      </a:cubicBezTo>
                      <a:cubicBezTo>
                        <a:pt x="4549366" y="3904961"/>
                        <a:pt x="4532977" y="3982806"/>
                        <a:pt x="4614919" y="3958223"/>
                      </a:cubicBezTo>
                      <a:cubicBezTo>
                        <a:pt x="4621748" y="3956858"/>
                        <a:pt x="4627211" y="3952760"/>
                        <a:pt x="4632674" y="3950029"/>
                      </a:cubicBezTo>
                      <a:cubicBezTo>
                        <a:pt x="4635405" y="3989634"/>
                        <a:pt x="4654524" y="4033336"/>
                        <a:pt x="4692764" y="4048359"/>
                      </a:cubicBezTo>
                      <a:cubicBezTo>
                        <a:pt x="4731004" y="4063382"/>
                        <a:pt x="4752855" y="4045628"/>
                        <a:pt x="4763780" y="4018314"/>
                      </a:cubicBezTo>
                      <a:cubicBezTo>
                        <a:pt x="4770608" y="4027874"/>
                        <a:pt x="4780168" y="4034702"/>
                        <a:pt x="4793826" y="4034702"/>
                      </a:cubicBezTo>
                      <a:cubicBezTo>
                        <a:pt x="4822505" y="4034702"/>
                        <a:pt x="4842991" y="4023777"/>
                        <a:pt x="4866208" y="4011485"/>
                      </a:cubicBezTo>
                      <a:cubicBezTo>
                        <a:pt x="4870305" y="4008754"/>
                        <a:pt x="4875767" y="4003291"/>
                        <a:pt x="4878498" y="4000560"/>
                      </a:cubicBezTo>
                      <a:cubicBezTo>
                        <a:pt x="4877133" y="4001925"/>
                        <a:pt x="4874401" y="4004657"/>
                        <a:pt x="4871671" y="4008754"/>
                      </a:cubicBezTo>
                      <a:cubicBezTo>
                        <a:pt x="4864842" y="4016948"/>
                        <a:pt x="4856648" y="4025143"/>
                        <a:pt x="4851185" y="4034702"/>
                      </a:cubicBezTo>
                      <a:cubicBezTo>
                        <a:pt x="4797923" y="4111181"/>
                        <a:pt x="4903081" y="4078405"/>
                        <a:pt x="4982292" y="4042896"/>
                      </a:cubicBezTo>
                      <a:cubicBezTo>
                        <a:pt x="4939955" y="4077039"/>
                        <a:pt x="4908544" y="4116644"/>
                        <a:pt x="4924933" y="4160346"/>
                      </a:cubicBezTo>
                      <a:cubicBezTo>
                        <a:pt x="4945418" y="4213608"/>
                        <a:pt x="5045113" y="4145323"/>
                        <a:pt x="5066965" y="4126204"/>
                      </a:cubicBezTo>
                      <a:cubicBezTo>
                        <a:pt x="5077890" y="4115278"/>
                        <a:pt x="5092913" y="4075673"/>
                        <a:pt x="5084719" y="4098890"/>
                      </a:cubicBezTo>
                      <a:cubicBezTo>
                        <a:pt x="5080622" y="4111181"/>
                        <a:pt x="5077890" y="4124838"/>
                        <a:pt x="5076525" y="4137130"/>
                      </a:cubicBezTo>
                      <a:cubicBezTo>
                        <a:pt x="5075159" y="4158981"/>
                        <a:pt x="5073793" y="4184929"/>
                        <a:pt x="5102472" y="4197220"/>
                      </a:cubicBezTo>
                      <a:cubicBezTo>
                        <a:pt x="5151638" y="4217706"/>
                        <a:pt x="5211729" y="4156249"/>
                        <a:pt x="5248602" y="4108450"/>
                      </a:cubicBezTo>
                      <a:cubicBezTo>
                        <a:pt x="5247237" y="4137130"/>
                        <a:pt x="5251334" y="4169906"/>
                        <a:pt x="5271819" y="4186295"/>
                      </a:cubicBezTo>
                      <a:cubicBezTo>
                        <a:pt x="5232214" y="4265505"/>
                        <a:pt x="5318253" y="4255945"/>
                        <a:pt x="5389269" y="4224534"/>
                      </a:cubicBezTo>
                      <a:cubicBezTo>
                        <a:pt x="5386537" y="4227266"/>
                        <a:pt x="5382441" y="4231362"/>
                        <a:pt x="5379710" y="4234094"/>
                      </a:cubicBezTo>
                      <a:cubicBezTo>
                        <a:pt x="5396097" y="4220437"/>
                        <a:pt x="5412486" y="4204048"/>
                        <a:pt x="5427509" y="4191757"/>
                      </a:cubicBezTo>
                      <a:cubicBezTo>
                        <a:pt x="5430240" y="4189026"/>
                        <a:pt x="5438434" y="4189026"/>
                        <a:pt x="5438434" y="4194489"/>
                      </a:cubicBezTo>
                      <a:cubicBezTo>
                        <a:pt x="5446628" y="4231362"/>
                        <a:pt x="5482137" y="4262773"/>
                        <a:pt x="5527204" y="4279162"/>
                      </a:cubicBezTo>
                      <a:cubicBezTo>
                        <a:pt x="5542227" y="4284625"/>
                        <a:pt x="5561346" y="4288722"/>
                        <a:pt x="5576369" y="4283259"/>
                      </a:cubicBezTo>
                      <a:cubicBezTo>
                        <a:pt x="5600952" y="4275065"/>
                        <a:pt x="5583198" y="4242288"/>
                        <a:pt x="5577735" y="4229997"/>
                      </a:cubicBezTo>
                      <a:cubicBezTo>
                        <a:pt x="5575003" y="4224534"/>
                        <a:pt x="5584564" y="4220437"/>
                        <a:pt x="5588661" y="4224534"/>
                      </a:cubicBezTo>
                      <a:cubicBezTo>
                        <a:pt x="5624168" y="4260042"/>
                        <a:pt x="5742984" y="4320133"/>
                        <a:pt x="5753910" y="4240922"/>
                      </a:cubicBezTo>
                      <a:cubicBezTo>
                        <a:pt x="5760738" y="4193123"/>
                        <a:pt x="5733424" y="4145323"/>
                        <a:pt x="5718402" y="4100256"/>
                      </a:cubicBezTo>
                      <a:cubicBezTo>
                        <a:pt x="5717036" y="4096159"/>
                        <a:pt x="5723865" y="4093427"/>
                        <a:pt x="5727961" y="4096159"/>
                      </a:cubicBezTo>
                      <a:cubicBezTo>
                        <a:pt x="5778493" y="4124838"/>
                        <a:pt x="5850874" y="4133032"/>
                        <a:pt x="5910965" y="4116644"/>
                      </a:cubicBezTo>
                      <a:cubicBezTo>
                        <a:pt x="5935548" y="4109816"/>
                        <a:pt x="5957398" y="4097524"/>
                        <a:pt x="5962861" y="4078405"/>
                      </a:cubicBezTo>
                      <a:cubicBezTo>
                        <a:pt x="5971055" y="4052457"/>
                        <a:pt x="5938279" y="4026508"/>
                        <a:pt x="5916427" y="4010120"/>
                      </a:cubicBezTo>
                      <a:cubicBezTo>
                        <a:pt x="5910965" y="4006023"/>
                        <a:pt x="5917793" y="4000560"/>
                        <a:pt x="5923256" y="4001925"/>
                      </a:cubicBezTo>
                      <a:cubicBezTo>
                        <a:pt x="5946473" y="4008754"/>
                        <a:pt x="5977884" y="4016948"/>
                        <a:pt x="6001101" y="4004657"/>
                      </a:cubicBezTo>
                      <a:cubicBezTo>
                        <a:pt x="6032512" y="3988269"/>
                        <a:pt x="5979250" y="3959589"/>
                        <a:pt x="5962861" y="3952760"/>
                      </a:cubicBezTo>
                      <a:cubicBezTo>
                        <a:pt x="5957398" y="3950029"/>
                        <a:pt x="5961495" y="3944566"/>
                        <a:pt x="5966958" y="3944566"/>
                      </a:cubicBezTo>
                      <a:cubicBezTo>
                        <a:pt x="6021586" y="3943200"/>
                        <a:pt x="6078945" y="3928178"/>
                        <a:pt x="6122648" y="3903596"/>
                      </a:cubicBezTo>
                      <a:cubicBezTo>
                        <a:pt x="6141767" y="3892670"/>
                        <a:pt x="6160887" y="3877647"/>
                        <a:pt x="6158156" y="3858527"/>
                      </a:cubicBezTo>
                      <a:cubicBezTo>
                        <a:pt x="6155424" y="3833945"/>
                        <a:pt x="6110357" y="3821654"/>
                        <a:pt x="6085774" y="3813460"/>
                      </a:cubicBezTo>
                      <a:cubicBezTo>
                        <a:pt x="6080311" y="3812094"/>
                        <a:pt x="6080311" y="3805265"/>
                        <a:pt x="6087139" y="3803899"/>
                      </a:cubicBezTo>
                      <a:cubicBezTo>
                        <a:pt x="6144499" y="3797071"/>
                        <a:pt x="6201858" y="3768392"/>
                        <a:pt x="6246926" y="3743809"/>
                      </a:cubicBezTo>
                      <a:cubicBezTo>
                        <a:pt x="6268777" y="3731518"/>
                        <a:pt x="6293360" y="3717861"/>
                        <a:pt x="6305651" y="3698741"/>
                      </a:cubicBezTo>
                      <a:cubicBezTo>
                        <a:pt x="6320674" y="3674159"/>
                        <a:pt x="6272874" y="3670061"/>
                        <a:pt x="6252389" y="3668696"/>
                      </a:cubicBezTo>
                      <a:cubicBezTo>
                        <a:pt x="6244194" y="3667330"/>
                        <a:pt x="6245560" y="3657770"/>
                        <a:pt x="6253754" y="3659136"/>
                      </a:cubicBezTo>
                      <a:cubicBezTo>
                        <a:pt x="6319308" y="3667330"/>
                        <a:pt x="6360278" y="3618165"/>
                        <a:pt x="6319308" y="3578560"/>
                      </a:cubicBezTo>
                      <a:cubicBezTo>
                        <a:pt x="6315211" y="3573097"/>
                        <a:pt x="6324771" y="3567634"/>
                        <a:pt x="6328868" y="3571732"/>
                      </a:cubicBezTo>
                      <a:cubicBezTo>
                        <a:pt x="6335697" y="3578560"/>
                        <a:pt x="6371204" y="3618165"/>
                        <a:pt x="6384861" y="3601777"/>
                      </a:cubicBezTo>
                      <a:cubicBezTo>
                        <a:pt x="6395787" y="3589485"/>
                        <a:pt x="6393056" y="3567634"/>
                        <a:pt x="6393056" y="3553977"/>
                      </a:cubicBezTo>
                      <a:cubicBezTo>
                        <a:pt x="6393056" y="3519835"/>
                        <a:pt x="6382130" y="3484327"/>
                        <a:pt x="6386227" y="3450184"/>
                      </a:cubicBezTo>
                      <a:cubicBezTo>
                        <a:pt x="6386227" y="3446087"/>
                        <a:pt x="6393056" y="3444722"/>
                        <a:pt x="6395787" y="3446087"/>
                      </a:cubicBezTo>
                      <a:cubicBezTo>
                        <a:pt x="6419003" y="3458379"/>
                        <a:pt x="6439489" y="3473401"/>
                        <a:pt x="6465437" y="3482961"/>
                      </a:cubicBezTo>
                      <a:cubicBezTo>
                        <a:pt x="6506409" y="3497984"/>
                        <a:pt x="6525528" y="3467938"/>
                        <a:pt x="6517334" y="3443356"/>
                      </a:cubicBezTo>
                      <a:cubicBezTo>
                        <a:pt x="6506409" y="3409214"/>
                        <a:pt x="6468168" y="3373706"/>
                        <a:pt x="6432661" y="3351854"/>
                      </a:cubicBezTo>
                      <a:cubicBezTo>
                        <a:pt x="6425832" y="3347757"/>
                        <a:pt x="6432661" y="3340929"/>
                        <a:pt x="6440855" y="3343660"/>
                      </a:cubicBezTo>
                      <a:cubicBezTo>
                        <a:pt x="6464071" y="3354586"/>
                        <a:pt x="6494117" y="3361414"/>
                        <a:pt x="6518700" y="3349123"/>
                      </a:cubicBezTo>
                      <a:cubicBezTo>
                        <a:pt x="6540551" y="3338197"/>
                        <a:pt x="6536453" y="3312249"/>
                        <a:pt x="6528259" y="3295861"/>
                      </a:cubicBezTo>
                      <a:cubicBezTo>
                        <a:pt x="6513237" y="3268547"/>
                        <a:pt x="6473631" y="3248062"/>
                        <a:pt x="6442221" y="3231673"/>
                      </a:cubicBezTo>
                      <a:cubicBezTo>
                        <a:pt x="6380764" y="3201628"/>
                        <a:pt x="6312479" y="3182508"/>
                        <a:pt x="6249657" y="3155194"/>
                      </a:cubicBezTo>
                      <a:cubicBezTo>
                        <a:pt x="6246926" y="3151097"/>
                        <a:pt x="6244194" y="3147000"/>
                        <a:pt x="6241463" y="3141537"/>
                      </a:cubicBezTo>
                      <a:cubicBezTo>
                        <a:pt x="6242829" y="3141537"/>
                        <a:pt x="6242829" y="3141537"/>
                        <a:pt x="6244194" y="3141537"/>
                      </a:cubicBezTo>
                      <a:cubicBezTo>
                        <a:pt x="6271509" y="3149731"/>
                        <a:pt x="6304285" y="3151097"/>
                        <a:pt x="6332965" y="3148366"/>
                      </a:cubicBezTo>
                      <a:cubicBezTo>
                        <a:pt x="6368473" y="3144269"/>
                        <a:pt x="6409443" y="3121052"/>
                        <a:pt x="6379399" y="3093738"/>
                      </a:cubicBezTo>
                      <a:cubicBezTo>
                        <a:pt x="6365741" y="3081446"/>
                        <a:pt x="6346622" y="3074618"/>
                        <a:pt x="6326136" y="3067790"/>
                      </a:cubicBezTo>
                      <a:cubicBezTo>
                        <a:pt x="6332965" y="3065058"/>
                        <a:pt x="6339794" y="3060961"/>
                        <a:pt x="6345257" y="3055498"/>
                      </a:cubicBezTo>
                      <a:cubicBezTo>
                        <a:pt x="6375301" y="3029550"/>
                        <a:pt x="6360278" y="2994042"/>
                        <a:pt x="6327502" y="2957168"/>
                      </a:cubicBezTo>
                      <a:cubicBezTo>
                        <a:pt x="6347988" y="2936683"/>
                        <a:pt x="6363010" y="2913466"/>
                        <a:pt x="6372570" y="2891615"/>
                      </a:cubicBezTo>
                      <a:cubicBezTo>
                        <a:pt x="6376667" y="2880689"/>
                        <a:pt x="6376667" y="2868398"/>
                        <a:pt x="6371204" y="2858838"/>
                      </a:cubicBezTo>
                      <a:cubicBezTo>
                        <a:pt x="6372570" y="2858838"/>
                        <a:pt x="6373936" y="2857472"/>
                        <a:pt x="6373936" y="2857472"/>
                      </a:cubicBezTo>
                      <a:cubicBezTo>
                        <a:pt x="6525528" y="2927123"/>
                        <a:pt x="6533722" y="2826061"/>
                        <a:pt x="6490020" y="2733194"/>
                      </a:cubicBezTo>
                      <a:cubicBezTo>
                        <a:pt x="6495483" y="2737291"/>
                        <a:pt x="6502311" y="2742754"/>
                        <a:pt x="6507774" y="2748217"/>
                      </a:cubicBezTo>
                      <a:cubicBezTo>
                        <a:pt x="6484557" y="2723634"/>
                        <a:pt x="6457244" y="2701783"/>
                        <a:pt x="6435392" y="2678566"/>
                      </a:cubicBezTo>
                      <a:cubicBezTo>
                        <a:pt x="6429929" y="2673103"/>
                        <a:pt x="6434026" y="2664909"/>
                        <a:pt x="6443586" y="2666275"/>
                      </a:cubicBezTo>
                      <a:cubicBezTo>
                        <a:pt x="6522796" y="2669007"/>
                        <a:pt x="6599275" y="2637595"/>
                        <a:pt x="6648440" y="2591162"/>
                      </a:cubicBezTo>
                      <a:cubicBezTo>
                        <a:pt x="6664829" y="2576139"/>
                        <a:pt x="6679852" y="2555654"/>
                        <a:pt x="6673023" y="2535168"/>
                      </a:cubicBezTo>
                      <a:cubicBezTo>
                        <a:pt x="6660732" y="2507854"/>
                        <a:pt x="6586984" y="2516048"/>
                        <a:pt x="6559671" y="2520146"/>
                      </a:cubicBezTo>
                      <a:close/>
                      <a:moveTo>
                        <a:pt x="3865152" y="1976598"/>
                      </a:moveTo>
                      <a:cubicBezTo>
                        <a:pt x="3855592" y="2054443"/>
                        <a:pt x="3747702" y="2103608"/>
                        <a:pt x="3661664" y="2130922"/>
                      </a:cubicBezTo>
                      <a:cubicBezTo>
                        <a:pt x="3627521" y="2141848"/>
                        <a:pt x="3592013" y="2151408"/>
                        <a:pt x="3555139" y="2158236"/>
                      </a:cubicBezTo>
                      <a:cubicBezTo>
                        <a:pt x="3622058" y="2167796"/>
                        <a:pt x="3684880" y="2186916"/>
                        <a:pt x="3735411" y="2214230"/>
                      </a:cubicBezTo>
                      <a:cubicBezTo>
                        <a:pt x="3858323" y="2281149"/>
                        <a:pt x="3787307" y="2384942"/>
                        <a:pt x="3691709" y="2445032"/>
                      </a:cubicBezTo>
                      <a:cubicBezTo>
                        <a:pt x="3522363" y="2551557"/>
                        <a:pt x="3309314" y="2520146"/>
                        <a:pt x="3150893" y="2427278"/>
                      </a:cubicBezTo>
                      <a:cubicBezTo>
                        <a:pt x="3116751" y="2457324"/>
                        <a:pt x="3073049" y="2476443"/>
                        <a:pt x="3019786" y="2473712"/>
                      </a:cubicBezTo>
                      <a:cubicBezTo>
                        <a:pt x="2937844" y="2469615"/>
                        <a:pt x="2894142" y="2404061"/>
                        <a:pt x="2873657" y="2350799"/>
                      </a:cubicBezTo>
                      <a:cubicBezTo>
                        <a:pt x="2858634" y="2391770"/>
                        <a:pt x="2836783" y="2435472"/>
                        <a:pt x="2794446" y="2462786"/>
                      </a:cubicBezTo>
                      <a:cubicBezTo>
                        <a:pt x="2752110" y="2490100"/>
                        <a:pt x="2681094" y="2492832"/>
                        <a:pt x="2638757" y="2464152"/>
                      </a:cubicBezTo>
                      <a:cubicBezTo>
                        <a:pt x="2590958" y="2431375"/>
                        <a:pt x="2570472" y="2386307"/>
                        <a:pt x="2545890" y="2342605"/>
                      </a:cubicBezTo>
                      <a:cubicBezTo>
                        <a:pt x="2514479" y="2404061"/>
                        <a:pt x="2438000" y="2378113"/>
                        <a:pt x="2375178" y="2335777"/>
                      </a:cubicBezTo>
                      <a:cubicBezTo>
                        <a:pt x="2388835" y="2356262"/>
                        <a:pt x="2401126" y="2375382"/>
                        <a:pt x="2412052" y="2395867"/>
                      </a:cubicBezTo>
                      <a:cubicBezTo>
                        <a:pt x="2440731" y="2447764"/>
                        <a:pt x="2472142" y="2505123"/>
                        <a:pt x="2470777" y="2562482"/>
                      </a:cubicBezTo>
                      <a:cubicBezTo>
                        <a:pt x="2469411" y="2599356"/>
                        <a:pt x="2446194" y="2651252"/>
                        <a:pt x="2394297" y="2666275"/>
                      </a:cubicBezTo>
                      <a:cubicBezTo>
                        <a:pt x="2380641" y="2670372"/>
                        <a:pt x="2368349" y="2671738"/>
                        <a:pt x="2357424" y="2670372"/>
                      </a:cubicBezTo>
                      <a:cubicBezTo>
                        <a:pt x="2405223" y="2737291"/>
                        <a:pt x="2435268" y="2821964"/>
                        <a:pt x="2364252" y="2857472"/>
                      </a:cubicBezTo>
                      <a:cubicBezTo>
                        <a:pt x="2319184" y="2879324"/>
                        <a:pt x="2261825" y="2871129"/>
                        <a:pt x="2207197" y="2849278"/>
                      </a:cubicBezTo>
                      <a:cubicBezTo>
                        <a:pt x="2218123" y="2862935"/>
                        <a:pt x="2229048" y="2876592"/>
                        <a:pt x="2239974" y="2890249"/>
                      </a:cubicBezTo>
                      <a:cubicBezTo>
                        <a:pt x="2280945" y="2947608"/>
                        <a:pt x="2332841" y="3028184"/>
                        <a:pt x="2301430" y="3095103"/>
                      </a:cubicBezTo>
                      <a:cubicBezTo>
                        <a:pt x="2237243" y="3228942"/>
                        <a:pt x="2032388" y="3142903"/>
                        <a:pt x="1909475" y="3069155"/>
                      </a:cubicBezTo>
                      <a:cubicBezTo>
                        <a:pt x="1928595" y="3099201"/>
                        <a:pt x="1929961" y="3131977"/>
                        <a:pt x="1882161" y="3151097"/>
                      </a:cubicBezTo>
                      <a:cubicBezTo>
                        <a:pt x="1849385" y="3164754"/>
                        <a:pt x="1812511" y="3166120"/>
                        <a:pt x="1777003" y="3162023"/>
                      </a:cubicBezTo>
                      <a:cubicBezTo>
                        <a:pt x="1824802" y="3194799"/>
                        <a:pt x="1861676" y="3235770"/>
                        <a:pt x="1854847" y="3275375"/>
                      </a:cubicBezTo>
                      <a:cubicBezTo>
                        <a:pt x="1846654" y="3323175"/>
                        <a:pt x="1786563" y="3316346"/>
                        <a:pt x="1730569" y="3297226"/>
                      </a:cubicBezTo>
                      <a:cubicBezTo>
                        <a:pt x="1771540" y="3338197"/>
                        <a:pt x="1802951" y="3385997"/>
                        <a:pt x="1824802" y="3429699"/>
                      </a:cubicBezTo>
                      <a:cubicBezTo>
                        <a:pt x="1850750" y="3482961"/>
                        <a:pt x="1879430" y="3575828"/>
                        <a:pt x="1789294" y="3607239"/>
                      </a:cubicBezTo>
                      <a:cubicBezTo>
                        <a:pt x="1712815" y="3634553"/>
                        <a:pt x="1644531" y="3579925"/>
                        <a:pt x="1603559" y="3537589"/>
                      </a:cubicBezTo>
                      <a:cubicBezTo>
                        <a:pt x="1593999" y="3526663"/>
                        <a:pt x="1583074" y="3515738"/>
                        <a:pt x="1572148" y="3503446"/>
                      </a:cubicBezTo>
                      <a:cubicBezTo>
                        <a:pt x="1572148" y="3510275"/>
                        <a:pt x="1572148" y="3515738"/>
                        <a:pt x="1572148" y="3522566"/>
                      </a:cubicBezTo>
                      <a:cubicBezTo>
                        <a:pt x="1568051" y="3589485"/>
                        <a:pt x="1551663" y="3674159"/>
                        <a:pt x="1484744" y="3723323"/>
                      </a:cubicBezTo>
                      <a:cubicBezTo>
                        <a:pt x="1420556" y="3771123"/>
                        <a:pt x="1324958" y="3760197"/>
                        <a:pt x="1270330" y="3708301"/>
                      </a:cubicBezTo>
                      <a:cubicBezTo>
                        <a:pt x="1227993" y="3668696"/>
                        <a:pt x="1200679" y="3618165"/>
                        <a:pt x="1187022" y="3567634"/>
                      </a:cubicBezTo>
                      <a:cubicBezTo>
                        <a:pt x="1174731" y="3616799"/>
                        <a:pt x="1150148" y="3665964"/>
                        <a:pt x="1105081" y="3696010"/>
                      </a:cubicBezTo>
                      <a:cubicBezTo>
                        <a:pt x="1073670" y="3716495"/>
                        <a:pt x="1039527" y="3723323"/>
                        <a:pt x="998556" y="3715130"/>
                      </a:cubicBezTo>
                      <a:cubicBezTo>
                        <a:pt x="982168" y="3711033"/>
                        <a:pt x="980802" y="3679621"/>
                        <a:pt x="980802" y="3668696"/>
                      </a:cubicBezTo>
                      <a:cubicBezTo>
                        <a:pt x="980802" y="3661867"/>
                        <a:pt x="980802" y="3656405"/>
                        <a:pt x="982168" y="3650942"/>
                      </a:cubicBezTo>
                      <a:cubicBezTo>
                        <a:pt x="961683" y="3667330"/>
                        <a:pt x="935734" y="3679621"/>
                        <a:pt x="902958" y="3678256"/>
                      </a:cubicBezTo>
                      <a:cubicBezTo>
                        <a:pt x="860621" y="3675524"/>
                        <a:pt x="831941" y="3635919"/>
                        <a:pt x="829210" y="3608605"/>
                      </a:cubicBezTo>
                      <a:cubicBezTo>
                        <a:pt x="825113" y="3574463"/>
                        <a:pt x="834673" y="3538955"/>
                        <a:pt x="849696" y="3503446"/>
                      </a:cubicBezTo>
                      <a:cubicBezTo>
                        <a:pt x="845598" y="3506178"/>
                        <a:pt x="841501" y="3510275"/>
                        <a:pt x="836038" y="3513006"/>
                      </a:cubicBezTo>
                      <a:cubicBezTo>
                        <a:pt x="797799" y="3540321"/>
                        <a:pt x="730880" y="3584023"/>
                        <a:pt x="672155" y="3566269"/>
                      </a:cubicBezTo>
                      <a:cubicBezTo>
                        <a:pt x="595676" y="3541686"/>
                        <a:pt x="602504" y="3466573"/>
                        <a:pt x="631184" y="3420139"/>
                      </a:cubicBezTo>
                      <a:cubicBezTo>
                        <a:pt x="639378" y="3407848"/>
                        <a:pt x="648938" y="3394191"/>
                        <a:pt x="658498" y="3381900"/>
                      </a:cubicBezTo>
                      <a:cubicBezTo>
                        <a:pt x="657132" y="3381900"/>
                        <a:pt x="655766" y="3383265"/>
                        <a:pt x="654401" y="3383265"/>
                      </a:cubicBezTo>
                      <a:cubicBezTo>
                        <a:pt x="603870" y="3399654"/>
                        <a:pt x="516465" y="3420139"/>
                        <a:pt x="480958" y="3373706"/>
                      </a:cubicBezTo>
                      <a:cubicBezTo>
                        <a:pt x="426329" y="3301324"/>
                        <a:pt x="539682" y="3238502"/>
                        <a:pt x="651670" y="3202994"/>
                      </a:cubicBezTo>
                      <a:cubicBezTo>
                        <a:pt x="618893" y="3201628"/>
                        <a:pt x="590213" y="3196165"/>
                        <a:pt x="571093" y="3178411"/>
                      </a:cubicBezTo>
                      <a:cubicBezTo>
                        <a:pt x="547876" y="3159291"/>
                        <a:pt x="550608" y="3141537"/>
                        <a:pt x="566996" y="3129246"/>
                      </a:cubicBezTo>
                      <a:cubicBezTo>
                        <a:pt x="516465" y="3130612"/>
                        <a:pt x="464569" y="3129246"/>
                        <a:pt x="416770" y="3123783"/>
                      </a:cubicBezTo>
                      <a:cubicBezTo>
                        <a:pt x="359411" y="3118320"/>
                        <a:pt x="250155" y="3099201"/>
                        <a:pt x="255617" y="3040476"/>
                      </a:cubicBezTo>
                      <a:cubicBezTo>
                        <a:pt x="263812" y="2959900"/>
                        <a:pt x="381262" y="2918929"/>
                        <a:pt x="476860" y="2912100"/>
                      </a:cubicBezTo>
                      <a:cubicBezTo>
                        <a:pt x="556071" y="2906638"/>
                        <a:pt x="633915" y="2913466"/>
                        <a:pt x="711760" y="2924391"/>
                      </a:cubicBezTo>
                      <a:cubicBezTo>
                        <a:pt x="633915" y="2895712"/>
                        <a:pt x="561534" y="2853375"/>
                        <a:pt x="591579" y="2804210"/>
                      </a:cubicBezTo>
                      <a:cubicBezTo>
                        <a:pt x="609333" y="2775531"/>
                        <a:pt x="643475" y="2764605"/>
                        <a:pt x="684446" y="2763239"/>
                      </a:cubicBezTo>
                      <a:cubicBezTo>
                        <a:pt x="625721" y="2737291"/>
                        <a:pt x="539682" y="2699052"/>
                        <a:pt x="526025" y="2645790"/>
                      </a:cubicBezTo>
                      <a:cubicBezTo>
                        <a:pt x="512368" y="2591162"/>
                        <a:pt x="575190" y="2558385"/>
                        <a:pt x="643475" y="2565214"/>
                      </a:cubicBezTo>
                      <a:cubicBezTo>
                        <a:pt x="703566" y="2570676"/>
                        <a:pt x="760925" y="2588430"/>
                        <a:pt x="815553" y="2607550"/>
                      </a:cubicBezTo>
                      <a:cubicBezTo>
                        <a:pt x="811456" y="2604819"/>
                        <a:pt x="808724" y="2602087"/>
                        <a:pt x="804627" y="2597990"/>
                      </a:cubicBezTo>
                      <a:cubicBezTo>
                        <a:pt x="799164" y="2593893"/>
                        <a:pt x="800530" y="2588430"/>
                        <a:pt x="807359" y="2585699"/>
                      </a:cubicBezTo>
                      <a:cubicBezTo>
                        <a:pt x="838770" y="2570676"/>
                        <a:pt x="877009" y="2565214"/>
                        <a:pt x="915249" y="2565214"/>
                      </a:cubicBezTo>
                      <a:cubicBezTo>
                        <a:pt x="881106" y="2546094"/>
                        <a:pt x="848330" y="2526974"/>
                        <a:pt x="819650" y="2507854"/>
                      </a:cubicBezTo>
                      <a:cubicBezTo>
                        <a:pt x="756828" y="2466883"/>
                        <a:pt x="638012" y="2394502"/>
                        <a:pt x="650304" y="2322120"/>
                      </a:cubicBezTo>
                      <a:cubicBezTo>
                        <a:pt x="665326" y="2230618"/>
                        <a:pt x="769119" y="2257932"/>
                        <a:pt x="871547" y="2309828"/>
                      </a:cubicBezTo>
                      <a:cubicBezTo>
                        <a:pt x="864718" y="2294806"/>
                        <a:pt x="860621" y="2279783"/>
                        <a:pt x="861987" y="2262029"/>
                      </a:cubicBezTo>
                      <a:cubicBezTo>
                        <a:pt x="861987" y="2259298"/>
                        <a:pt x="864718" y="2255201"/>
                        <a:pt x="870181" y="2253835"/>
                      </a:cubicBezTo>
                      <a:cubicBezTo>
                        <a:pt x="950757" y="2244275"/>
                        <a:pt x="1023138" y="2272955"/>
                        <a:pt x="1084595" y="2309828"/>
                      </a:cubicBezTo>
                      <a:cubicBezTo>
                        <a:pt x="1064110" y="2282515"/>
                        <a:pt x="1054550" y="2252469"/>
                        <a:pt x="1068207" y="2221058"/>
                      </a:cubicBezTo>
                      <a:cubicBezTo>
                        <a:pt x="1069572" y="2218327"/>
                        <a:pt x="1073670" y="2214230"/>
                        <a:pt x="1079132" y="2215595"/>
                      </a:cubicBezTo>
                      <a:cubicBezTo>
                        <a:pt x="1128297" y="2216961"/>
                        <a:pt x="1173365" y="2230618"/>
                        <a:pt x="1215702" y="2249738"/>
                      </a:cubicBezTo>
                      <a:cubicBezTo>
                        <a:pt x="1195216" y="2229252"/>
                        <a:pt x="1177462" y="2207401"/>
                        <a:pt x="1159708" y="2185550"/>
                      </a:cubicBezTo>
                      <a:cubicBezTo>
                        <a:pt x="1124200" y="2141848"/>
                        <a:pt x="1049087" y="2050346"/>
                        <a:pt x="1106446" y="1999815"/>
                      </a:cubicBezTo>
                      <a:cubicBezTo>
                        <a:pt x="1166537" y="1947919"/>
                        <a:pt x="1249844" y="1999815"/>
                        <a:pt x="1320860" y="2066735"/>
                      </a:cubicBezTo>
                      <a:cubicBezTo>
                        <a:pt x="1297644" y="2025764"/>
                        <a:pt x="1275793" y="1982061"/>
                        <a:pt x="1274427" y="1939725"/>
                      </a:cubicBezTo>
                      <a:cubicBezTo>
                        <a:pt x="1273061" y="1898754"/>
                        <a:pt x="1303107" y="1861880"/>
                        <a:pt x="1364562" y="1864611"/>
                      </a:cubicBezTo>
                      <a:cubicBezTo>
                        <a:pt x="1412362" y="1865977"/>
                        <a:pt x="1451967" y="1897388"/>
                        <a:pt x="1483378" y="1930165"/>
                      </a:cubicBezTo>
                      <a:cubicBezTo>
                        <a:pt x="1457430" y="1871440"/>
                        <a:pt x="1435579" y="1809984"/>
                        <a:pt x="1445139" y="1751259"/>
                      </a:cubicBezTo>
                      <a:cubicBezTo>
                        <a:pt x="1451967" y="1711654"/>
                        <a:pt x="1480647" y="1702094"/>
                        <a:pt x="1514789" y="1707556"/>
                      </a:cubicBezTo>
                      <a:cubicBezTo>
                        <a:pt x="1460161" y="1661123"/>
                        <a:pt x="1427385" y="1602398"/>
                        <a:pt x="1499767" y="1562793"/>
                      </a:cubicBezTo>
                      <a:cubicBezTo>
                        <a:pt x="1527081" y="1547770"/>
                        <a:pt x="1561223" y="1540942"/>
                        <a:pt x="1599462" y="1539576"/>
                      </a:cubicBezTo>
                      <a:cubicBezTo>
                        <a:pt x="1536640" y="1510896"/>
                        <a:pt x="1498401" y="1469925"/>
                        <a:pt x="1543469" y="1419395"/>
                      </a:cubicBezTo>
                      <a:cubicBezTo>
                        <a:pt x="1587171" y="1371595"/>
                        <a:pt x="1675942" y="1363401"/>
                        <a:pt x="1746958" y="1366133"/>
                      </a:cubicBezTo>
                      <a:cubicBezTo>
                        <a:pt x="1779734" y="1367498"/>
                        <a:pt x="1812511" y="1368864"/>
                        <a:pt x="1845288" y="1374327"/>
                      </a:cubicBezTo>
                      <a:cubicBezTo>
                        <a:pt x="1805683" y="1355207"/>
                        <a:pt x="1770174" y="1333356"/>
                        <a:pt x="1740129" y="1306042"/>
                      </a:cubicBezTo>
                      <a:cubicBezTo>
                        <a:pt x="1736032" y="1301945"/>
                        <a:pt x="1736032" y="1296482"/>
                        <a:pt x="1742860" y="1292385"/>
                      </a:cubicBezTo>
                      <a:cubicBezTo>
                        <a:pt x="1824802" y="1258243"/>
                        <a:pt x="1913572" y="1269168"/>
                        <a:pt x="1996880" y="1293751"/>
                      </a:cubicBezTo>
                      <a:cubicBezTo>
                        <a:pt x="1958641" y="1275997"/>
                        <a:pt x="1920401" y="1259608"/>
                        <a:pt x="1884893" y="1239123"/>
                      </a:cubicBezTo>
                      <a:cubicBezTo>
                        <a:pt x="1830265" y="1209078"/>
                        <a:pt x="1742860" y="1159912"/>
                        <a:pt x="1744226" y="1102553"/>
                      </a:cubicBezTo>
                      <a:cubicBezTo>
                        <a:pt x="1746958" y="1045194"/>
                        <a:pt x="1822071" y="1008320"/>
                        <a:pt x="1894453" y="1017880"/>
                      </a:cubicBezTo>
                      <a:cubicBezTo>
                        <a:pt x="1947715" y="1024709"/>
                        <a:pt x="1995514" y="1042463"/>
                        <a:pt x="2041948" y="1064314"/>
                      </a:cubicBezTo>
                      <a:cubicBezTo>
                        <a:pt x="2014634" y="1037000"/>
                        <a:pt x="1996880" y="1008320"/>
                        <a:pt x="2002343" y="975544"/>
                      </a:cubicBezTo>
                      <a:cubicBezTo>
                        <a:pt x="2003708" y="970081"/>
                        <a:pt x="2009171" y="965984"/>
                        <a:pt x="2016000" y="967349"/>
                      </a:cubicBezTo>
                      <a:cubicBezTo>
                        <a:pt x="2043314" y="975544"/>
                        <a:pt x="2066531" y="985103"/>
                        <a:pt x="2089747" y="997395"/>
                      </a:cubicBezTo>
                      <a:cubicBezTo>
                        <a:pt x="2067896" y="970081"/>
                        <a:pt x="2047410" y="942767"/>
                        <a:pt x="2029657" y="915453"/>
                      </a:cubicBezTo>
                      <a:cubicBezTo>
                        <a:pt x="2007806" y="879945"/>
                        <a:pt x="1950446" y="792540"/>
                        <a:pt x="2016000" y="763861"/>
                      </a:cubicBezTo>
                      <a:cubicBezTo>
                        <a:pt x="2071993" y="739278"/>
                        <a:pt x="2127987" y="759764"/>
                        <a:pt x="2170323" y="789809"/>
                      </a:cubicBezTo>
                      <a:cubicBezTo>
                        <a:pt x="2164860" y="731084"/>
                        <a:pt x="2164860" y="651874"/>
                        <a:pt x="2237243" y="619097"/>
                      </a:cubicBezTo>
                      <a:cubicBezTo>
                        <a:pt x="2315087" y="583589"/>
                        <a:pt x="2358790" y="625925"/>
                        <a:pt x="2383372" y="686016"/>
                      </a:cubicBezTo>
                      <a:cubicBezTo>
                        <a:pt x="2390201" y="643679"/>
                        <a:pt x="2405223" y="579492"/>
                        <a:pt x="2468045" y="564469"/>
                      </a:cubicBezTo>
                      <a:cubicBezTo>
                        <a:pt x="2532233" y="549446"/>
                        <a:pt x="2570472" y="584954"/>
                        <a:pt x="2590958" y="632754"/>
                      </a:cubicBezTo>
                      <a:cubicBezTo>
                        <a:pt x="2590958" y="630023"/>
                        <a:pt x="2590958" y="628657"/>
                        <a:pt x="2590958" y="625925"/>
                      </a:cubicBezTo>
                      <a:cubicBezTo>
                        <a:pt x="2592323" y="568566"/>
                        <a:pt x="2593689" y="503013"/>
                        <a:pt x="2623734" y="448385"/>
                      </a:cubicBezTo>
                      <a:cubicBezTo>
                        <a:pt x="2666071" y="370540"/>
                        <a:pt x="2765767" y="393757"/>
                        <a:pt x="2808104" y="459311"/>
                      </a:cubicBezTo>
                      <a:cubicBezTo>
                        <a:pt x="2872291" y="557641"/>
                        <a:pt x="2876388" y="679188"/>
                        <a:pt x="2873657" y="785712"/>
                      </a:cubicBezTo>
                      <a:cubicBezTo>
                        <a:pt x="2873657" y="802100"/>
                        <a:pt x="2873657" y="819854"/>
                        <a:pt x="2872291" y="837608"/>
                      </a:cubicBezTo>
                      <a:cubicBezTo>
                        <a:pt x="2902337" y="803466"/>
                        <a:pt x="2976084" y="746107"/>
                        <a:pt x="3017055" y="799369"/>
                      </a:cubicBezTo>
                      <a:cubicBezTo>
                        <a:pt x="3062123" y="856728"/>
                        <a:pt x="3015689" y="950961"/>
                        <a:pt x="2991106" y="1006954"/>
                      </a:cubicBezTo>
                      <a:cubicBezTo>
                        <a:pt x="2996569" y="1004223"/>
                        <a:pt x="3002032" y="1001492"/>
                        <a:pt x="3007495" y="998760"/>
                      </a:cubicBezTo>
                      <a:cubicBezTo>
                        <a:pt x="3063489" y="976909"/>
                        <a:pt x="3127676" y="1004223"/>
                        <a:pt x="3124945" y="1053388"/>
                      </a:cubicBezTo>
                      <a:cubicBezTo>
                        <a:pt x="3120848" y="1123039"/>
                        <a:pt x="3056660" y="1189958"/>
                        <a:pt x="3002032" y="1243220"/>
                      </a:cubicBezTo>
                      <a:cubicBezTo>
                        <a:pt x="2999301" y="1245951"/>
                        <a:pt x="2996569" y="1248683"/>
                        <a:pt x="2992472" y="1252780"/>
                      </a:cubicBezTo>
                      <a:cubicBezTo>
                        <a:pt x="3014324" y="1243220"/>
                        <a:pt x="3036175" y="1235026"/>
                        <a:pt x="3059391" y="1229563"/>
                      </a:cubicBezTo>
                      <a:cubicBezTo>
                        <a:pt x="3123579" y="1215906"/>
                        <a:pt x="3186401" y="1245951"/>
                        <a:pt x="3164550" y="1299213"/>
                      </a:cubicBezTo>
                      <a:cubicBezTo>
                        <a:pt x="3145430" y="1347013"/>
                        <a:pt x="3100363" y="1389349"/>
                        <a:pt x="3052563" y="1427589"/>
                      </a:cubicBezTo>
                      <a:cubicBezTo>
                        <a:pt x="3104459" y="1404372"/>
                        <a:pt x="3164550" y="1387984"/>
                        <a:pt x="3217812" y="1404372"/>
                      </a:cubicBezTo>
                      <a:cubicBezTo>
                        <a:pt x="3245126" y="1412566"/>
                        <a:pt x="3262880" y="1424857"/>
                        <a:pt x="3272440" y="1439880"/>
                      </a:cubicBezTo>
                      <a:cubicBezTo>
                        <a:pt x="3314777" y="1397543"/>
                        <a:pt x="3370770" y="1355207"/>
                        <a:pt x="3434958" y="1352475"/>
                      </a:cubicBezTo>
                      <a:cubicBezTo>
                        <a:pt x="3523728" y="1348379"/>
                        <a:pt x="3537385" y="1416663"/>
                        <a:pt x="3526460" y="1469925"/>
                      </a:cubicBezTo>
                      <a:cubicBezTo>
                        <a:pt x="3571527" y="1441246"/>
                        <a:pt x="3637081" y="1413932"/>
                        <a:pt x="3675320" y="1456268"/>
                      </a:cubicBezTo>
                      <a:cubicBezTo>
                        <a:pt x="3721754" y="1508165"/>
                        <a:pt x="3661664" y="1590107"/>
                        <a:pt x="3624790" y="1636540"/>
                      </a:cubicBezTo>
                      <a:cubicBezTo>
                        <a:pt x="3623424" y="1639272"/>
                        <a:pt x="3620692" y="1640637"/>
                        <a:pt x="3619327" y="1643369"/>
                      </a:cubicBezTo>
                      <a:cubicBezTo>
                        <a:pt x="3667126" y="1629712"/>
                        <a:pt x="3717657" y="1625615"/>
                        <a:pt x="3765456" y="1637906"/>
                      </a:cubicBezTo>
                      <a:cubicBezTo>
                        <a:pt x="3769554" y="1639272"/>
                        <a:pt x="3773651" y="1642003"/>
                        <a:pt x="3773651" y="1646100"/>
                      </a:cubicBezTo>
                      <a:cubicBezTo>
                        <a:pt x="3775017" y="1726676"/>
                        <a:pt x="3691709" y="1786767"/>
                        <a:pt x="3596110" y="1830469"/>
                      </a:cubicBezTo>
                      <a:cubicBezTo>
                        <a:pt x="3736776" y="1827738"/>
                        <a:pt x="3880175" y="1856417"/>
                        <a:pt x="3865152" y="1976598"/>
                      </a:cubicBezTo>
                      <a:close/>
                    </a:path>
                  </a:pathLst>
                </a:custGeom>
                <a:solidFill>
                  <a:srgbClr val="3D7B32">
                    <a:alpha val="5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07" name="Freeform: Shape 806">
                  <a:extLst>
                    <a:ext uri="{FF2B5EF4-FFF2-40B4-BE49-F238E27FC236}">
                      <a16:creationId xmlns:a16="http://schemas.microsoft.com/office/drawing/2014/main" id="{FD7AA7EA-F6FA-411C-0C32-3905C9D04E95}"/>
                    </a:ext>
                  </a:extLst>
                </p:cNvPr>
                <p:cNvSpPr/>
                <p:nvPr/>
              </p:nvSpPr>
              <p:spPr>
                <a:xfrm>
                  <a:off x="5032122" y="-1484189"/>
                  <a:ext cx="5827998" cy="4284472"/>
                </a:xfrm>
                <a:custGeom>
                  <a:avLst/>
                  <a:gdLst>
                    <a:gd name="connsiteX0" fmla="*/ 5679930 w 5827998"/>
                    <a:gd name="connsiteY0" fmla="*/ 2520146 h 4284472"/>
                    <a:gd name="connsiteX1" fmla="*/ 5673101 w 5827998"/>
                    <a:gd name="connsiteY1" fmla="*/ 2506489 h 4284472"/>
                    <a:gd name="connsiteX2" fmla="*/ 5759140 w 5827998"/>
                    <a:gd name="connsiteY2" fmla="*/ 2320754 h 4284472"/>
                    <a:gd name="connsiteX3" fmla="*/ 5454590 w 5827998"/>
                    <a:gd name="connsiteY3" fmla="*/ 2316657 h 4284472"/>
                    <a:gd name="connsiteX4" fmla="*/ 5447761 w 5827998"/>
                    <a:gd name="connsiteY4" fmla="*/ 2304366 h 4284472"/>
                    <a:gd name="connsiteX5" fmla="*/ 5548823 w 5827998"/>
                    <a:gd name="connsiteY5" fmla="*/ 2100877 h 4284472"/>
                    <a:gd name="connsiteX6" fmla="*/ 5486001 w 5827998"/>
                    <a:gd name="connsiteY6" fmla="*/ 2028495 h 4284472"/>
                    <a:gd name="connsiteX7" fmla="*/ 5330311 w 5827998"/>
                    <a:gd name="connsiteY7" fmla="*/ 2061272 h 4284472"/>
                    <a:gd name="connsiteX8" fmla="*/ 5316655 w 5827998"/>
                    <a:gd name="connsiteY8" fmla="*/ 2050346 h 4284472"/>
                    <a:gd name="connsiteX9" fmla="*/ 5346700 w 5827998"/>
                    <a:gd name="connsiteY9" fmla="*/ 1960210 h 4284472"/>
                    <a:gd name="connsiteX10" fmla="*/ 5226519 w 5827998"/>
                    <a:gd name="connsiteY10" fmla="*/ 1987524 h 4284472"/>
                    <a:gd name="connsiteX11" fmla="*/ 5210131 w 5827998"/>
                    <a:gd name="connsiteY11" fmla="*/ 1979330 h 4284472"/>
                    <a:gd name="connsiteX12" fmla="*/ 5175988 w 5827998"/>
                    <a:gd name="connsiteY12" fmla="*/ 1786767 h 4284472"/>
                    <a:gd name="connsiteX13" fmla="*/ 5094047 w 5827998"/>
                    <a:gd name="connsiteY13" fmla="*/ 1732139 h 4284472"/>
                    <a:gd name="connsiteX14" fmla="*/ 4977963 w 5827998"/>
                    <a:gd name="connsiteY14" fmla="*/ 1801790 h 4284472"/>
                    <a:gd name="connsiteX15" fmla="*/ 4958842 w 5827998"/>
                    <a:gd name="connsiteY15" fmla="*/ 1797692 h 4284472"/>
                    <a:gd name="connsiteX16" fmla="*/ 4938357 w 5827998"/>
                    <a:gd name="connsiteY16" fmla="*/ 1695265 h 4284472"/>
                    <a:gd name="connsiteX17" fmla="*/ 4930163 w 5827998"/>
                    <a:gd name="connsiteY17" fmla="*/ 1594204 h 4284472"/>
                    <a:gd name="connsiteX18" fmla="*/ 4941088 w 5827998"/>
                    <a:gd name="connsiteY18" fmla="*/ 1590107 h 4284472"/>
                    <a:gd name="connsiteX19" fmla="*/ 5009373 w 5827998"/>
                    <a:gd name="connsiteY19" fmla="*/ 1626980 h 4284472"/>
                    <a:gd name="connsiteX20" fmla="*/ 5061269 w 5827998"/>
                    <a:gd name="connsiteY20" fmla="*/ 1586010 h 4284472"/>
                    <a:gd name="connsiteX21" fmla="*/ 4976597 w 5827998"/>
                    <a:gd name="connsiteY21" fmla="*/ 1494508 h 4284472"/>
                    <a:gd name="connsiteX22" fmla="*/ 4983425 w 5827998"/>
                    <a:gd name="connsiteY22" fmla="*/ 1486314 h 4284472"/>
                    <a:gd name="connsiteX23" fmla="*/ 5061269 w 5827998"/>
                    <a:gd name="connsiteY23" fmla="*/ 1491777 h 4284472"/>
                    <a:gd name="connsiteX24" fmla="*/ 5070829 w 5827998"/>
                    <a:gd name="connsiteY24" fmla="*/ 1438514 h 4284472"/>
                    <a:gd name="connsiteX25" fmla="*/ 4984791 w 5827998"/>
                    <a:gd name="connsiteY25" fmla="*/ 1374327 h 4284472"/>
                    <a:gd name="connsiteX26" fmla="*/ 4781302 w 5827998"/>
                    <a:gd name="connsiteY26" fmla="*/ 1293751 h 4284472"/>
                    <a:gd name="connsiteX27" fmla="*/ 4786765 w 5827998"/>
                    <a:gd name="connsiteY27" fmla="*/ 1285556 h 4284472"/>
                    <a:gd name="connsiteX28" fmla="*/ 4875536 w 5827998"/>
                    <a:gd name="connsiteY28" fmla="*/ 1292385 h 4284472"/>
                    <a:gd name="connsiteX29" fmla="*/ 4921969 w 5827998"/>
                    <a:gd name="connsiteY29" fmla="*/ 1237757 h 4284472"/>
                    <a:gd name="connsiteX30" fmla="*/ 4769010 w 5827998"/>
                    <a:gd name="connsiteY30" fmla="*/ 1191323 h 4284472"/>
                    <a:gd name="connsiteX31" fmla="*/ 4767645 w 5827998"/>
                    <a:gd name="connsiteY31" fmla="*/ 1183129 h 4284472"/>
                    <a:gd name="connsiteX32" fmla="*/ 4915140 w 5827998"/>
                    <a:gd name="connsiteY32" fmla="*/ 1035634 h 4284472"/>
                    <a:gd name="connsiteX33" fmla="*/ 4900117 w 5827998"/>
                    <a:gd name="connsiteY33" fmla="*/ 987835 h 4284472"/>
                    <a:gd name="connsiteX34" fmla="*/ 4833198 w 5827998"/>
                    <a:gd name="connsiteY34" fmla="*/ 997395 h 4284472"/>
                    <a:gd name="connsiteX35" fmla="*/ 4740331 w 5827998"/>
                    <a:gd name="connsiteY35" fmla="*/ 1058851 h 4284472"/>
                    <a:gd name="connsiteX36" fmla="*/ 4730771 w 5827998"/>
                    <a:gd name="connsiteY36" fmla="*/ 1053388 h 4284472"/>
                    <a:gd name="connsiteX37" fmla="*/ 4770376 w 5827998"/>
                    <a:gd name="connsiteY37" fmla="*/ 941401 h 4284472"/>
                    <a:gd name="connsiteX38" fmla="*/ 4732137 w 5827998"/>
                    <a:gd name="connsiteY38" fmla="*/ 881310 h 4284472"/>
                    <a:gd name="connsiteX39" fmla="*/ 4658389 w 5827998"/>
                    <a:gd name="connsiteY39" fmla="*/ 927744 h 4284472"/>
                    <a:gd name="connsiteX40" fmla="*/ 4647464 w 5827998"/>
                    <a:gd name="connsiteY40" fmla="*/ 923647 h 4284472"/>
                    <a:gd name="connsiteX41" fmla="*/ 4620150 w 5827998"/>
                    <a:gd name="connsiteY41" fmla="*/ 814391 h 4284472"/>
                    <a:gd name="connsiteX42" fmla="*/ 4617418 w 5827998"/>
                    <a:gd name="connsiteY42" fmla="*/ 818488 h 4284472"/>
                    <a:gd name="connsiteX43" fmla="*/ 4565522 w 5827998"/>
                    <a:gd name="connsiteY43" fmla="*/ 941401 h 4284472"/>
                    <a:gd name="connsiteX44" fmla="*/ 4532746 w 5827998"/>
                    <a:gd name="connsiteY44" fmla="*/ 889505 h 4284472"/>
                    <a:gd name="connsiteX45" fmla="*/ 4519089 w 5827998"/>
                    <a:gd name="connsiteY45" fmla="*/ 875848 h 4284472"/>
                    <a:gd name="connsiteX46" fmla="*/ 4517723 w 5827998"/>
                    <a:gd name="connsiteY46" fmla="*/ 881310 h 4284472"/>
                    <a:gd name="connsiteX47" fmla="*/ 4509529 w 5827998"/>
                    <a:gd name="connsiteY47" fmla="*/ 963252 h 4284472"/>
                    <a:gd name="connsiteX48" fmla="*/ 4497237 w 5827998"/>
                    <a:gd name="connsiteY48" fmla="*/ 961887 h 4284472"/>
                    <a:gd name="connsiteX49" fmla="*/ 4441244 w 5827998"/>
                    <a:gd name="connsiteY49" fmla="*/ 873116 h 4284472"/>
                    <a:gd name="connsiteX50" fmla="*/ 4411199 w 5827998"/>
                    <a:gd name="connsiteY50" fmla="*/ 964618 h 4284472"/>
                    <a:gd name="connsiteX51" fmla="*/ 4398907 w 5827998"/>
                    <a:gd name="connsiteY51" fmla="*/ 964618 h 4284472"/>
                    <a:gd name="connsiteX52" fmla="*/ 4385250 w 5827998"/>
                    <a:gd name="connsiteY52" fmla="*/ 933207 h 4284472"/>
                    <a:gd name="connsiteX53" fmla="*/ 4303309 w 5827998"/>
                    <a:gd name="connsiteY53" fmla="*/ 885408 h 4284472"/>
                    <a:gd name="connsiteX54" fmla="*/ 4307405 w 5827998"/>
                    <a:gd name="connsiteY54" fmla="*/ 814391 h 4284472"/>
                    <a:gd name="connsiteX55" fmla="*/ 4289652 w 5827998"/>
                    <a:gd name="connsiteY55" fmla="*/ 810294 h 4284472"/>
                    <a:gd name="connsiteX56" fmla="*/ 4180396 w 5827998"/>
                    <a:gd name="connsiteY56" fmla="*/ 899064 h 4284472"/>
                    <a:gd name="connsiteX57" fmla="*/ 4194052 w 5827998"/>
                    <a:gd name="connsiteY57" fmla="*/ 747472 h 4284472"/>
                    <a:gd name="connsiteX58" fmla="*/ 4103917 w 5827998"/>
                    <a:gd name="connsiteY58" fmla="*/ 778883 h 4284472"/>
                    <a:gd name="connsiteX59" fmla="*/ 4090260 w 5827998"/>
                    <a:gd name="connsiteY59" fmla="*/ 763861 h 4284472"/>
                    <a:gd name="connsiteX60" fmla="*/ 3934570 w 5827998"/>
                    <a:gd name="connsiteY60" fmla="*/ 676456 h 4284472"/>
                    <a:gd name="connsiteX61" fmla="*/ 3916816 w 5827998"/>
                    <a:gd name="connsiteY61" fmla="*/ 757032 h 4284472"/>
                    <a:gd name="connsiteX62" fmla="*/ 3834875 w 5827998"/>
                    <a:gd name="connsiteY62" fmla="*/ 692844 h 4284472"/>
                    <a:gd name="connsiteX63" fmla="*/ 3733813 w 5827998"/>
                    <a:gd name="connsiteY63" fmla="*/ 654605 h 4284472"/>
                    <a:gd name="connsiteX64" fmla="*/ 3729716 w 5827998"/>
                    <a:gd name="connsiteY64" fmla="*/ 750204 h 4284472"/>
                    <a:gd name="connsiteX65" fmla="*/ 3748836 w 5827998"/>
                    <a:gd name="connsiteY65" fmla="*/ 796637 h 4284472"/>
                    <a:gd name="connsiteX66" fmla="*/ 3655969 w 5827998"/>
                    <a:gd name="connsiteY66" fmla="*/ 750204 h 4284472"/>
                    <a:gd name="connsiteX67" fmla="*/ 3556273 w 5827998"/>
                    <a:gd name="connsiteY67" fmla="*/ 718793 h 4284472"/>
                    <a:gd name="connsiteX68" fmla="*/ 3634117 w 5827998"/>
                    <a:gd name="connsiteY68" fmla="*/ 606806 h 4284472"/>
                    <a:gd name="connsiteX69" fmla="*/ 3610901 w 5827998"/>
                    <a:gd name="connsiteY69" fmla="*/ 531692 h 4284472"/>
                    <a:gd name="connsiteX70" fmla="*/ 3505741 w 5827998"/>
                    <a:gd name="connsiteY70" fmla="*/ 546715 h 4284472"/>
                    <a:gd name="connsiteX71" fmla="*/ 3358247 w 5827998"/>
                    <a:gd name="connsiteY71" fmla="*/ 643679 h 4284472"/>
                    <a:gd name="connsiteX72" fmla="*/ 3341858 w 5827998"/>
                    <a:gd name="connsiteY72" fmla="*/ 635485 h 4284472"/>
                    <a:gd name="connsiteX73" fmla="*/ 3403314 w 5827998"/>
                    <a:gd name="connsiteY73" fmla="*/ 457945 h 4284472"/>
                    <a:gd name="connsiteX74" fmla="*/ 3344589 w 5827998"/>
                    <a:gd name="connsiteY74" fmla="*/ 362346 h 4284472"/>
                    <a:gd name="connsiteX75" fmla="*/ 3227139 w 5827998"/>
                    <a:gd name="connsiteY75" fmla="*/ 436094 h 4284472"/>
                    <a:gd name="connsiteX76" fmla="*/ 3210752 w 5827998"/>
                    <a:gd name="connsiteY76" fmla="*/ 429265 h 4284472"/>
                    <a:gd name="connsiteX77" fmla="*/ 3168415 w 5827998"/>
                    <a:gd name="connsiteY77" fmla="*/ 257187 h 4284472"/>
                    <a:gd name="connsiteX78" fmla="*/ 3162953 w 5827998"/>
                    <a:gd name="connsiteY78" fmla="*/ 262650 h 4284472"/>
                    <a:gd name="connsiteX79" fmla="*/ 3079645 w 5827998"/>
                    <a:gd name="connsiteY79" fmla="*/ 456579 h 4284472"/>
                    <a:gd name="connsiteX80" fmla="*/ 3027748 w 5827998"/>
                    <a:gd name="connsiteY80" fmla="*/ 374637 h 4284472"/>
                    <a:gd name="connsiteX81" fmla="*/ 3005897 w 5827998"/>
                    <a:gd name="connsiteY81" fmla="*/ 354152 h 4284472"/>
                    <a:gd name="connsiteX82" fmla="*/ 3004531 w 5827998"/>
                    <a:gd name="connsiteY82" fmla="*/ 362346 h 4284472"/>
                    <a:gd name="connsiteX83" fmla="*/ 2992241 w 5827998"/>
                    <a:gd name="connsiteY83" fmla="*/ 490721 h 4284472"/>
                    <a:gd name="connsiteX84" fmla="*/ 2973121 w 5827998"/>
                    <a:gd name="connsiteY84" fmla="*/ 489356 h 4284472"/>
                    <a:gd name="connsiteX85" fmla="*/ 2884350 w 5827998"/>
                    <a:gd name="connsiteY85" fmla="*/ 350055 h 4284472"/>
                    <a:gd name="connsiteX86" fmla="*/ 2835185 w 5827998"/>
                    <a:gd name="connsiteY86" fmla="*/ 494819 h 4284472"/>
                    <a:gd name="connsiteX87" fmla="*/ 2816066 w 5827998"/>
                    <a:gd name="connsiteY87" fmla="*/ 494819 h 4284472"/>
                    <a:gd name="connsiteX88" fmla="*/ 2795580 w 5827998"/>
                    <a:gd name="connsiteY88" fmla="*/ 445653 h 4284472"/>
                    <a:gd name="connsiteX89" fmla="*/ 2667205 w 5827998"/>
                    <a:gd name="connsiteY89" fmla="*/ 369174 h 4284472"/>
                    <a:gd name="connsiteX90" fmla="*/ 2674033 w 5827998"/>
                    <a:gd name="connsiteY90" fmla="*/ 257187 h 4284472"/>
                    <a:gd name="connsiteX91" fmla="*/ 2639891 w 5827998"/>
                    <a:gd name="connsiteY91" fmla="*/ 254456 h 4284472"/>
                    <a:gd name="connsiteX92" fmla="*/ 2467813 w 5827998"/>
                    <a:gd name="connsiteY92" fmla="*/ 395123 h 4284472"/>
                    <a:gd name="connsiteX93" fmla="*/ 2488298 w 5827998"/>
                    <a:gd name="connsiteY93" fmla="*/ 154760 h 4284472"/>
                    <a:gd name="connsiteX94" fmla="*/ 2346266 w 5827998"/>
                    <a:gd name="connsiteY94" fmla="*/ 205291 h 4284472"/>
                    <a:gd name="connsiteX95" fmla="*/ 2324415 w 5827998"/>
                    <a:gd name="connsiteY95" fmla="*/ 180708 h 4284472"/>
                    <a:gd name="connsiteX96" fmla="*/ 2078590 w 5827998"/>
                    <a:gd name="connsiteY96" fmla="*/ 42773 h 4284472"/>
                    <a:gd name="connsiteX97" fmla="*/ 2049910 w 5827998"/>
                    <a:gd name="connsiteY97" fmla="*/ 168417 h 4284472"/>
                    <a:gd name="connsiteX98" fmla="*/ 1920169 w 5827998"/>
                    <a:gd name="connsiteY98" fmla="*/ 65990 h 4284472"/>
                    <a:gd name="connsiteX99" fmla="*/ 1760382 w 5827998"/>
                    <a:gd name="connsiteY99" fmla="*/ 5899 h 4284472"/>
                    <a:gd name="connsiteX100" fmla="*/ 1754920 w 5827998"/>
                    <a:gd name="connsiteY100" fmla="*/ 157492 h 4284472"/>
                    <a:gd name="connsiteX101" fmla="*/ 1784965 w 5827998"/>
                    <a:gd name="connsiteY101" fmla="*/ 231239 h 4284472"/>
                    <a:gd name="connsiteX102" fmla="*/ 1637470 w 5827998"/>
                    <a:gd name="connsiteY102" fmla="*/ 157492 h 4284472"/>
                    <a:gd name="connsiteX103" fmla="*/ 1337017 w 5827998"/>
                    <a:gd name="connsiteY103" fmla="*/ 116521 h 4284472"/>
                    <a:gd name="connsiteX104" fmla="*/ 1312434 w 5827998"/>
                    <a:gd name="connsiteY104" fmla="*/ 146566 h 4284472"/>
                    <a:gd name="connsiteX105" fmla="*/ 1317897 w 5827998"/>
                    <a:gd name="connsiteY105" fmla="*/ 145200 h 4284472"/>
                    <a:gd name="connsiteX106" fmla="*/ 1584208 w 5827998"/>
                    <a:gd name="connsiteY106" fmla="*/ 273576 h 4284472"/>
                    <a:gd name="connsiteX107" fmla="*/ 1627910 w 5827998"/>
                    <a:gd name="connsiteY107" fmla="*/ 190268 h 4284472"/>
                    <a:gd name="connsiteX108" fmla="*/ 1713948 w 5827998"/>
                    <a:gd name="connsiteY108" fmla="*/ 270844 h 4284472"/>
                    <a:gd name="connsiteX109" fmla="*/ 1763114 w 5827998"/>
                    <a:gd name="connsiteY109" fmla="*/ 248993 h 4284472"/>
                    <a:gd name="connsiteX110" fmla="*/ 1892855 w 5827998"/>
                    <a:gd name="connsiteY110" fmla="*/ 320009 h 4284472"/>
                    <a:gd name="connsiteX111" fmla="*/ 2037619 w 5827998"/>
                    <a:gd name="connsiteY111" fmla="*/ 658702 h 4284472"/>
                    <a:gd name="connsiteX112" fmla="*/ 2123657 w 5827998"/>
                    <a:gd name="connsiteY112" fmla="*/ 433362 h 4284472"/>
                    <a:gd name="connsiteX113" fmla="*/ 2138680 w 5827998"/>
                    <a:gd name="connsiteY113" fmla="*/ 433362 h 4284472"/>
                    <a:gd name="connsiteX114" fmla="*/ 2206965 w 5827998"/>
                    <a:gd name="connsiteY114" fmla="*/ 574029 h 4284472"/>
                    <a:gd name="connsiteX115" fmla="*/ 2277981 w 5827998"/>
                    <a:gd name="connsiteY115" fmla="*/ 471602 h 4284472"/>
                    <a:gd name="connsiteX116" fmla="*/ 2291638 w 5827998"/>
                    <a:gd name="connsiteY116" fmla="*/ 470236 h 4284472"/>
                    <a:gd name="connsiteX117" fmla="*/ 2399528 w 5827998"/>
                    <a:gd name="connsiteY117" fmla="*/ 681919 h 4284472"/>
                    <a:gd name="connsiteX118" fmla="*/ 2389968 w 5827998"/>
                    <a:gd name="connsiteY118" fmla="*/ 825317 h 4284472"/>
                    <a:gd name="connsiteX119" fmla="*/ 2579800 w 5827998"/>
                    <a:gd name="connsiteY119" fmla="*/ 666896 h 4284472"/>
                    <a:gd name="connsiteX120" fmla="*/ 2589360 w 5827998"/>
                    <a:gd name="connsiteY120" fmla="*/ 670993 h 4284472"/>
                    <a:gd name="connsiteX121" fmla="*/ 2615308 w 5827998"/>
                    <a:gd name="connsiteY121" fmla="*/ 803466 h 4284472"/>
                    <a:gd name="connsiteX122" fmla="*/ 2764169 w 5827998"/>
                    <a:gd name="connsiteY122" fmla="*/ 759764 h 4284472"/>
                    <a:gd name="connsiteX123" fmla="*/ 2790117 w 5827998"/>
                    <a:gd name="connsiteY123" fmla="*/ 907259 h 4284472"/>
                    <a:gd name="connsiteX124" fmla="*/ 2936246 w 5827998"/>
                    <a:gd name="connsiteY124" fmla="*/ 849899 h 4284472"/>
                    <a:gd name="connsiteX125" fmla="*/ 3064622 w 5827998"/>
                    <a:gd name="connsiteY125" fmla="*/ 926378 h 4284472"/>
                    <a:gd name="connsiteX126" fmla="*/ 3015457 w 5827998"/>
                    <a:gd name="connsiteY126" fmla="*/ 1058851 h 4284472"/>
                    <a:gd name="connsiteX127" fmla="*/ 3164317 w 5827998"/>
                    <a:gd name="connsiteY127" fmla="*/ 1091628 h 4284472"/>
                    <a:gd name="connsiteX128" fmla="*/ 3126078 w 5827998"/>
                    <a:gd name="connsiteY128" fmla="*/ 1241854 h 4284472"/>
                    <a:gd name="connsiteX129" fmla="*/ 3239431 w 5827998"/>
                    <a:gd name="connsiteY129" fmla="*/ 1240488 h 4284472"/>
                    <a:gd name="connsiteX130" fmla="*/ 3304985 w 5827998"/>
                    <a:gd name="connsiteY130" fmla="*/ 1289654 h 4284472"/>
                    <a:gd name="connsiteX131" fmla="*/ 3425166 w 5827998"/>
                    <a:gd name="connsiteY131" fmla="*/ 1204980 h 4284472"/>
                    <a:gd name="connsiteX132" fmla="*/ 3500279 w 5827998"/>
                    <a:gd name="connsiteY132" fmla="*/ 1215906 h 4284472"/>
                    <a:gd name="connsiteX133" fmla="*/ 3623191 w 5827998"/>
                    <a:gd name="connsiteY133" fmla="*/ 1108016 h 4284472"/>
                    <a:gd name="connsiteX134" fmla="*/ 3634117 w 5827998"/>
                    <a:gd name="connsiteY134" fmla="*/ 1110747 h 4284472"/>
                    <a:gd name="connsiteX135" fmla="*/ 3709231 w 5827998"/>
                    <a:gd name="connsiteY135" fmla="*/ 1308773 h 4284472"/>
                    <a:gd name="connsiteX136" fmla="*/ 3699671 w 5827998"/>
                    <a:gd name="connsiteY136" fmla="*/ 1378424 h 4284472"/>
                    <a:gd name="connsiteX137" fmla="*/ 3862188 w 5827998"/>
                    <a:gd name="connsiteY137" fmla="*/ 1263705 h 4284472"/>
                    <a:gd name="connsiteX138" fmla="*/ 3867651 w 5827998"/>
                    <a:gd name="connsiteY138" fmla="*/ 1438514 h 4284472"/>
                    <a:gd name="connsiteX139" fmla="*/ 3847165 w 5827998"/>
                    <a:gd name="connsiteY139" fmla="*/ 1489045 h 4284472"/>
                    <a:gd name="connsiteX140" fmla="*/ 3899063 w 5827998"/>
                    <a:gd name="connsiteY140" fmla="*/ 1443977 h 4284472"/>
                    <a:gd name="connsiteX141" fmla="*/ 4065678 w 5827998"/>
                    <a:gd name="connsiteY141" fmla="*/ 1445343 h 4284472"/>
                    <a:gd name="connsiteX142" fmla="*/ 3985101 w 5827998"/>
                    <a:gd name="connsiteY142" fmla="*/ 1635174 h 4284472"/>
                    <a:gd name="connsiteX143" fmla="*/ 3874480 w 5827998"/>
                    <a:gd name="connsiteY143" fmla="*/ 1762184 h 4284472"/>
                    <a:gd name="connsiteX144" fmla="*/ 4110745 w 5827998"/>
                    <a:gd name="connsiteY144" fmla="*/ 1685705 h 4284472"/>
                    <a:gd name="connsiteX145" fmla="*/ 4147619 w 5827998"/>
                    <a:gd name="connsiteY145" fmla="*/ 1796327 h 4284472"/>
                    <a:gd name="connsiteX146" fmla="*/ 3896331 w 5827998"/>
                    <a:gd name="connsiteY146" fmla="*/ 1917874 h 4284472"/>
                    <a:gd name="connsiteX147" fmla="*/ 3976907 w 5827998"/>
                    <a:gd name="connsiteY147" fmla="*/ 2024398 h 4284472"/>
                    <a:gd name="connsiteX148" fmla="*/ 3757030 w 5827998"/>
                    <a:gd name="connsiteY148" fmla="*/ 2079026 h 4284472"/>
                    <a:gd name="connsiteX149" fmla="*/ 3649140 w 5827998"/>
                    <a:gd name="connsiteY149" fmla="*/ 2069466 h 4284472"/>
                    <a:gd name="connsiteX150" fmla="*/ 3767956 w 5827998"/>
                    <a:gd name="connsiteY150" fmla="*/ 2163699 h 4284472"/>
                    <a:gd name="connsiteX151" fmla="*/ 3785710 w 5827998"/>
                    <a:gd name="connsiteY151" fmla="*/ 2227887 h 4284472"/>
                    <a:gd name="connsiteX152" fmla="*/ 4091625 w 5827998"/>
                    <a:gd name="connsiteY152" fmla="*/ 2201939 h 4284472"/>
                    <a:gd name="connsiteX153" fmla="*/ 4131230 w 5827998"/>
                    <a:gd name="connsiteY153" fmla="*/ 2259298 h 4284472"/>
                    <a:gd name="connsiteX154" fmla="*/ 4166739 w 5827998"/>
                    <a:gd name="connsiteY154" fmla="*/ 2251103 h 4284472"/>
                    <a:gd name="connsiteX155" fmla="*/ 4236390 w 5827998"/>
                    <a:gd name="connsiteY155" fmla="*/ 2297537 h 4284472"/>
                    <a:gd name="connsiteX156" fmla="*/ 4310136 w 5827998"/>
                    <a:gd name="connsiteY156" fmla="*/ 2218327 h 4284472"/>
                    <a:gd name="connsiteX157" fmla="*/ 4434415 w 5827998"/>
                    <a:gd name="connsiteY157" fmla="*/ 2253835 h 4284472"/>
                    <a:gd name="connsiteX158" fmla="*/ 4419393 w 5827998"/>
                    <a:gd name="connsiteY158" fmla="*/ 2397233 h 4284472"/>
                    <a:gd name="connsiteX159" fmla="*/ 4549133 w 5827998"/>
                    <a:gd name="connsiteY159" fmla="*/ 2380845 h 4284472"/>
                    <a:gd name="connsiteX160" fmla="*/ 4566888 w 5827998"/>
                    <a:gd name="connsiteY160" fmla="*/ 2543362 h 4284472"/>
                    <a:gd name="connsiteX161" fmla="*/ 4494506 w 5827998"/>
                    <a:gd name="connsiteY161" fmla="*/ 2686760 h 4284472"/>
                    <a:gd name="connsiteX162" fmla="*/ 4825004 w 5827998"/>
                    <a:gd name="connsiteY162" fmla="*/ 2756411 h 4284472"/>
                    <a:gd name="connsiteX163" fmla="*/ 4557328 w 5827998"/>
                    <a:gd name="connsiteY163" fmla="*/ 2891615 h 4284472"/>
                    <a:gd name="connsiteX164" fmla="*/ 4771742 w 5827998"/>
                    <a:gd name="connsiteY164" fmla="*/ 3148366 h 4284472"/>
                    <a:gd name="connsiteX165" fmla="*/ 4633807 w 5827998"/>
                    <a:gd name="connsiteY165" fmla="*/ 3202994 h 4284472"/>
                    <a:gd name="connsiteX166" fmla="*/ 4628344 w 5827998"/>
                    <a:gd name="connsiteY166" fmla="*/ 3269913 h 4284472"/>
                    <a:gd name="connsiteX167" fmla="*/ 4460364 w 5827998"/>
                    <a:gd name="connsiteY167" fmla="*/ 3321809 h 4284472"/>
                    <a:gd name="connsiteX168" fmla="*/ 4392079 w 5827998"/>
                    <a:gd name="connsiteY168" fmla="*/ 3291764 h 4284472"/>
                    <a:gd name="connsiteX169" fmla="*/ 4415296 w 5827998"/>
                    <a:gd name="connsiteY169" fmla="*/ 3424236 h 4284472"/>
                    <a:gd name="connsiteX170" fmla="*/ 4404370 w 5827998"/>
                    <a:gd name="connsiteY170" fmla="*/ 3432431 h 4284472"/>
                    <a:gd name="connsiteX171" fmla="*/ 4325159 w 5827998"/>
                    <a:gd name="connsiteY171" fmla="*/ 3413311 h 4284472"/>
                    <a:gd name="connsiteX172" fmla="*/ 4334719 w 5827998"/>
                    <a:gd name="connsiteY172" fmla="*/ 3536223 h 4284472"/>
                    <a:gd name="connsiteX173" fmla="*/ 4323794 w 5827998"/>
                    <a:gd name="connsiteY173" fmla="*/ 3541686 h 4284472"/>
                    <a:gd name="connsiteX174" fmla="*/ 4187225 w 5827998"/>
                    <a:gd name="connsiteY174" fmla="*/ 3481595 h 4284472"/>
                    <a:gd name="connsiteX175" fmla="*/ 4131230 w 5827998"/>
                    <a:gd name="connsiteY175" fmla="*/ 3696010 h 4284472"/>
                    <a:gd name="connsiteX176" fmla="*/ 3925010 w 5827998"/>
                    <a:gd name="connsiteY176" fmla="*/ 3410579 h 4284472"/>
                    <a:gd name="connsiteX177" fmla="*/ 3818486 w 5827998"/>
                    <a:gd name="connsiteY177" fmla="*/ 3433796 h 4284472"/>
                    <a:gd name="connsiteX178" fmla="*/ 3740641 w 5827998"/>
                    <a:gd name="connsiteY178" fmla="*/ 3177045 h 4284472"/>
                    <a:gd name="connsiteX179" fmla="*/ 3698305 w 5827998"/>
                    <a:gd name="connsiteY179" fmla="*/ 3297226 h 4284472"/>
                    <a:gd name="connsiteX180" fmla="*/ 3584952 w 5827998"/>
                    <a:gd name="connsiteY180" fmla="*/ 3383265 h 4284472"/>
                    <a:gd name="connsiteX181" fmla="*/ 3470234 w 5827998"/>
                    <a:gd name="connsiteY181" fmla="*/ 3254890 h 4284472"/>
                    <a:gd name="connsiteX182" fmla="*/ 3501645 w 5827998"/>
                    <a:gd name="connsiteY182" fmla="*/ 3134709 h 4284472"/>
                    <a:gd name="connsiteX183" fmla="*/ 3449748 w 5827998"/>
                    <a:gd name="connsiteY183" fmla="*/ 3185239 h 4284472"/>
                    <a:gd name="connsiteX184" fmla="*/ 3343224 w 5827998"/>
                    <a:gd name="connsiteY184" fmla="*/ 3226210 h 4284472"/>
                    <a:gd name="connsiteX185" fmla="*/ 3322739 w 5827998"/>
                    <a:gd name="connsiteY185" fmla="*/ 3060961 h 4284472"/>
                    <a:gd name="connsiteX186" fmla="*/ 3430629 w 5827998"/>
                    <a:gd name="connsiteY186" fmla="*/ 2868398 h 4284472"/>
                    <a:gd name="connsiteX187" fmla="*/ 3367807 w 5827998"/>
                    <a:gd name="connsiteY187" fmla="*/ 2921660 h 4284472"/>
                    <a:gd name="connsiteX188" fmla="*/ 3194363 w 5827998"/>
                    <a:gd name="connsiteY188" fmla="*/ 3006333 h 4284472"/>
                    <a:gd name="connsiteX189" fmla="*/ 3096033 w 5827998"/>
                    <a:gd name="connsiteY189" fmla="*/ 2877958 h 4284472"/>
                    <a:gd name="connsiteX190" fmla="*/ 3070085 w 5827998"/>
                    <a:gd name="connsiteY190" fmla="*/ 2890249 h 4284472"/>
                    <a:gd name="connsiteX191" fmla="*/ 2977218 w 5827998"/>
                    <a:gd name="connsiteY191" fmla="*/ 2832890 h 4284472"/>
                    <a:gd name="connsiteX192" fmla="*/ 3018188 w 5827998"/>
                    <a:gd name="connsiteY192" fmla="*/ 2696320 h 4284472"/>
                    <a:gd name="connsiteX193" fmla="*/ 2893910 w 5827998"/>
                    <a:gd name="connsiteY193" fmla="*/ 2759142 h 4284472"/>
                    <a:gd name="connsiteX194" fmla="*/ 2736855 w 5827998"/>
                    <a:gd name="connsiteY194" fmla="*/ 2681298 h 4284472"/>
                    <a:gd name="connsiteX195" fmla="*/ 2713638 w 5827998"/>
                    <a:gd name="connsiteY195" fmla="*/ 2555654 h 4284472"/>
                    <a:gd name="connsiteX196" fmla="*/ 2656279 w 5827998"/>
                    <a:gd name="connsiteY196" fmla="*/ 2675835 h 4284472"/>
                    <a:gd name="connsiteX197" fmla="*/ 2521075 w 5827998"/>
                    <a:gd name="connsiteY197" fmla="*/ 2794651 h 4284472"/>
                    <a:gd name="connsiteX198" fmla="*/ 2430939 w 5827998"/>
                    <a:gd name="connsiteY198" fmla="*/ 2719537 h 4284472"/>
                    <a:gd name="connsiteX199" fmla="*/ 2318952 w 5827998"/>
                    <a:gd name="connsiteY199" fmla="*/ 2783725 h 4284472"/>
                    <a:gd name="connsiteX200" fmla="*/ 2245205 w 5827998"/>
                    <a:gd name="connsiteY200" fmla="*/ 2718171 h 4284472"/>
                    <a:gd name="connsiteX201" fmla="*/ 2170091 w 5827998"/>
                    <a:gd name="connsiteY201" fmla="*/ 2921660 h 4284472"/>
                    <a:gd name="connsiteX202" fmla="*/ 1966602 w 5827998"/>
                    <a:gd name="connsiteY202" fmla="*/ 2927123 h 4284472"/>
                    <a:gd name="connsiteX203" fmla="*/ 1920169 w 5827998"/>
                    <a:gd name="connsiteY203" fmla="*/ 2871129 h 4284472"/>
                    <a:gd name="connsiteX204" fmla="*/ 1924266 w 5827998"/>
                    <a:gd name="connsiteY204" fmla="*/ 2898443 h 4284472"/>
                    <a:gd name="connsiteX205" fmla="*/ 1869638 w 5827998"/>
                    <a:gd name="connsiteY205" fmla="*/ 3084178 h 4284472"/>
                    <a:gd name="connsiteX206" fmla="*/ 1739897 w 5827998"/>
                    <a:gd name="connsiteY206" fmla="*/ 3041841 h 4284472"/>
                    <a:gd name="connsiteX207" fmla="*/ 1718046 w 5827998"/>
                    <a:gd name="connsiteY207" fmla="*/ 3138806 h 4284472"/>
                    <a:gd name="connsiteX208" fmla="*/ 1597864 w 5827998"/>
                    <a:gd name="connsiteY208" fmla="*/ 3164754 h 4284472"/>
                    <a:gd name="connsiteX209" fmla="*/ 1576013 w 5827998"/>
                    <a:gd name="connsiteY209" fmla="*/ 3253524 h 4284472"/>
                    <a:gd name="connsiteX210" fmla="*/ 1495437 w 5827998"/>
                    <a:gd name="connsiteY210" fmla="*/ 3264450 h 4284472"/>
                    <a:gd name="connsiteX211" fmla="*/ 1565088 w 5827998"/>
                    <a:gd name="connsiteY211" fmla="*/ 3409214 h 4284472"/>
                    <a:gd name="connsiteX212" fmla="*/ 1548699 w 5827998"/>
                    <a:gd name="connsiteY212" fmla="*/ 3414676 h 4284472"/>
                    <a:gd name="connsiteX213" fmla="*/ 1417593 w 5827998"/>
                    <a:gd name="connsiteY213" fmla="*/ 3343660 h 4284472"/>
                    <a:gd name="connsiteX214" fmla="*/ 1506363 w 5827998"/>
                    <a:gd name="connsiteY214" fmla="*/ 3655039 h 4284472"/>
                    <a:gd name="connsiteX215" fmla="*/ 1331554 w 5827998"/>
                    <a:gd name="connsiteY215" fmla="*/ 3723323 h 4284472"/>
                    <a:gd name="connsiteX216" fmla="*/ 1241418 w 5827998"/>
                    <a:gd name="connsiteY216" fmla="*/ 3672793 h 4284472"/>
                    <a:gd name="connsiteX217" fmla="*/ 1259172 w 5827998"/>
                    <a:gd name="connsiteY217" fmla="*/ 3739712 h 4284472"/>
                    <a:gd name="connsiteX218" fmla="*/ 1234589 w 5827998"/>
                    <a:gd name="connsiteY218" fmla="*/ 3863990 h 4284472"/>
                    <a:gd name="connsiteX219" fmla="*/ 1098020 w 5827998"/>
                    <a:gd name="connsiteY219" fmla="*/ 3767026 h 4284472"/>
                    <a:gd name="connsiteX220" fmla="*/ 972376 w 5827998"/>
                    <a:gd name="connsiteY220" fmla="*/ 3954126 h 4284472"/>
                    <a:gd name="connsiteX221" fmla="*/ 796201 w 5827998"/>
                    <a:gd name="connsiteY221" fmla="*/ 3769757 h 4284472"/>
                    <a:gd name="connsiteX222" fmla="*/ 729282 w 5827998"/>
                    <a:gd name="connsiteY222" fmla="*/ 3853065 h 4284472"/>
                    <a:gd name="connsiteX223" fmla="*/ 599540 w 5827998"/>
                    <a:gd name="connsiteY223" fmla="*/ 3945932 h 4284472"/>
                    <a:gd name="connsiteX224" fmla="*/ 501211 w 5827998"/>
                    <a:gd name="connsiteY224" fmla="*/ 3900864 h 4284472"/>
                    <a:gd name="connsiteX225" fmla="*/ 509405 w 5827998"/>
                    <a:gd name="connsiteY225" fmla="*/ 3839408 h 4284472"/>
                    <a:gd name="connsiteX226" fmla="*/ 480725 w 5827998"/>
                    <a:gd name="connsiteY226" fmla="*/ 3868087 h 4284472"/>
                    <a:gd name="connsiteX227" fmla="*/ 364641 w 5827998"/>
                    <a:gd name="connsiteY227" fmla="*/ 3936372 h 4284472"/>
                    <a:gd name="connsiteX228" fmla="*/ 334596 w 5827998"/>
                    <a:gd name="connsiteY228" fmla="*/ 3797071 h 4284472"/>
                    <a:gd name="connsiteX229" fmla="*/ 0 w 5827998"/>
                    <a:gd name="connsiteY229" fmla="*/ 3962320 h 4284472"/>
                    <a:gd name="connsiteX230" fmla="*/ 215780 w 5827998"/>
                    <a:gd name="connsiteY230" fmla="*/ 3904961 h 4284472"/>
                    <a:gd name="connsiteX231" fmla="*/ 125644 w 5827998"/>
                    <a:gd name="connsiteY231" fmla="*/ 4090696 h 4284472"/>
                    <a:gd name="connsiteX232" fmla="*/ 350984 w 5827998"/>
                    <a:gd name="connsiteY232" fmla="*/ 4036068 h 4284472"/>
                    <a:gd name="connsiteX233" fmla="*/ 378298 w 5827998"/>
                    <a:gd name="connsiteY233" fmla="*/ 3992366 h 4284472"/>
                    <a:gd name="connsiteX234" fmla="*/ 366007 w 5827998"/>
                    <a:gd name="connsiteY234" fmla="*/ 4053822 h 4284472"/>
                    <a:gd name="connsiteX235" fmla="*/ 405612 w 5827998"/>
                    <a:gd name="connsiteY235" fmla="*/ 4148055 h 4284472"/>
                    <a:gd name="connsiteX236" fmla="*/ 636414 w 5827998"/>
                    <a:gd name="connsiteY236" fmla="*/ 4007388 h 4284472"/>
                    <a:gd name="connsiteX237" fmla="*/ 673288 w 5827998"/>
                    <a:gd name="connsiteY237" fmla="*/ 4128935 h 4284472"/>
                    <a:gd name="connsiteX238" fmla="*/ 859023 w 5827998"/>
                    <a:gd name="connsiteY238" fmla="*/ 4189026 h 4284472"/>
                    <a:gd name="connsiteX239" fmla="*/ 844000 w 5827998"/>
                    <a:gd name="connsiteY239" fmla="*/ 4204048 h 4284472"/>
                    <a:gd name="connsiteX240" fmla="*/ 920479 w 5827998"/>
                    <a:gd name="connsiteY240" fmla="*/ 4137130 h 4284472"/>
                    <a:gd name="connsiteX241" fmla="*/ 938234 w 5827998"/>
                    <a:gd name="connsiteY241" fmla="*/ 4139861 h 4284472"/>
                    <a:gd name="connsiteX242" fmla="*/ 1077534 w 5827998"/>
                    <a:gd name="connsiteY242" fmla="*/ 4273699 h 4284472"/>
                    <a:gd name="connsiteX243" fmla="*/ 1155379 w 5827998"/>
                    <a:gd name="connsiteY243" fmla="*/ 4280528 h 4284472"/>
                    <a:gd name="connsiteX244" fmla="*/ 1158110 w 5827998"/>
                    <a:gd name="connsiteY244" fmla="*/ 4195855 h 4284472"/>
                    <a:gd name="connsiteX245" fmla="*/ 1174499 w 5827998"/>
                    <a:gd name="connsiteY245" fmla="*/ 4187660 h 4284472"/>
                    <a:gd name="connsiteX246" fmla="*/ 1435347 w 5827998"/>
                    <a:gd name="connsiteY246" fmla="*/ 4213608 h 4284472"/>
                    <a:gd name="connsiteX247" fmla="*/ 1379353 w 5827998"/>
                    <a:gd name="connsiteY247" fmla="*/ 3991000 h 4284472"/>
                    <a:gd name="connsiteX248" fmla="*/ 1395742 w 5827998"/>
                    <a:gd name="connsiteY248" fmla="*/ 3984172 h 4284472"/>
                    <a:gd name="connsiteX249" fmla="*/ 1683903 w 5827998"/>
                    <a:gd name="connsiteY249" fmla="*/ 4016948 h 4284472"/>
                    <a:gd name="connsiteX250" fmla="*/ 1767211 w 5827998"/>
                    <a:gd name="connsiteY250" fmla="*/ 3956858 h 4284472"/>
                    <a:gd name="connsiteX251" fmla="*/ 1693463 w 5827998"/>
                    <a:gd name="connsiteY251" fmla="*/ 3848968 h 4284472"/>
                    <a:gd name="connsiteX252" fmla="*/ 1704389 w 5827998"/>
                    <a:gd name="connsiteY252" fmla="*/ 3836676 h 4284472"/>
                    <a:gd name="connsiteX253" fmla="*/ 1828667 w 5827998"/>
                    <a:gd name="connsiteY253" fmla="*/ 3840773 h 4284472"/>
                    <a:gd name="connsiteX254" fmla="*/ 1768576 w 5827998"/>
                    <a:gd name="connsiteY254" fmla="*/ 3758832 h 4284472"/>
                    <a:gd name="connsiteX255" fmla="*/ 1775405 w 5827998"/>
                    <a:gd name="connsiteY255" fmla="*/ 3745175 h 4284472"/>
                    <a:gd name="connsiteX256" fmla="*/ 2022596 w 5827998"/>
                    <a:gd name="connsiteY256" fmla="*/ 3680987 h 4284472"/>
                    <a:gd name="connsiteX257" fmla="*/ 2078590 w 5827998"/>
                    <a:gd name="connsiteY257" fmla="*/ 3609971 h 4284472"/>
                    <a:gd name="connsiteX258" fmla="*/ 1963871 w 5827998"/>
                    <a:gd name="connsiteY258" fmla="*/ 3538955 h 4284472"/>
                    <a:gd name="connsiteX259" fmla="*/ 1965236 w 5827998"/>
                    <a:gd name="connsiteY259" fmla="*/ 3523932 h 4284472"/>
                    <a:gd name="connsiteX260" fmla="*/ 2217891 w 5827998"/>
                    <a:gd name="connsiteY260" fmla="*/ 3428333 h 4284472"/>
                    <a:gd name="connsiteX261" fmla="*/ 2310758 w 5827998"/>
                    <a:gd name="connsiteY261" fmla="*/ 3357317 h 4284472"/>
                    <a:gd name="connsiteX262" fmla="*/ 2226084 w 5827998"/>
                    <a:gd name="connsiteY262" fmla="*/ 3309518 h 4284472"/>
                    <a:gd name="connsiteX263" fmla="*/ 2228816 w 5827998"/>
                    <a:gd name="connsiteY263" fmla="*/ 3294495 h 4284472"/>
                    <a:gd name="connsiteX264" fmla="*/ 2332609 w 5827998"/>
                    <a:gd name="connsiteY264" fmla="*/ 3167485 h 4284472"/>
                    <a:gd name="connsiteX265" fmla="*/ 2347632 w 5827998"/>
                    <a:gd name="connsiteY265" fmla="*/ 3157926 h 4284472"/>
                    <a:gd name="connsiteX266" fmla="*/ 2436402 w 5827998"/>
                    <a:gd name="connsiteY266" fmla="*/ 3205725 h 4284472"/>
                    <a:gd name="connsiteX267" fmla="*/ 2448693 w 5827998"/>
                    <a:gd name="connsiteY267" fmla="*/ 3129246 h 4284472"/>
                    <a:gd name="connsiteX268" fmla="*/ 2436402 w 5827998"/>
                    <a:gd name="connsiteY268" fmla="*/ 2965363 h 4284472"/>
                    <a:gd name="connsiteX269" fmla="*/ 2452790 w 5827998"/>
                    <a:gd name="connsiteY269" fmla="*/ 2959900 h 4284472"/>
                    <a:gd name="connsiteX270" fmla="*/ 2471910 w 5827998"/>
                    <a:gd name="connsiteY270" fmla="*/ 2970825 h 4284472"/>
                    <a:gd name="connsiteX271" fmla="*/ 2465081 w 5827998"/>
                    <a:gd name="connsiteY271" fmla="*/ 2985848 h 4284472"/>
                    <a:gd name="connsiteX272" fmla="*/ 2486932 w 5827998"/>
                    <a:gd name="connsiteY272" fmla="*/ 3142903 h 4284472"/>
                    <a:gd name="connsiteX273" fmla="*/ 2709541 w 5827998"/>
                    <a:gd name="connsiteY273" fmla="*/ 3025453 h 4284472"/>
                    <a:gd name="connsiteX274" fmla="*/ 2749146 w 5827998"/>
                    <a:gd name="connsiteY274" fmla="*/ 3435162 h 4284472"/>
                    <a:gd name="connsiteX275" fmla="*/ 3033211 w 5827998"/>
                    <a:gd name="connsiteY275" fmla="*/ 3166120 h 4284472"/>
                    <a:gd name="connsiteX276" fmla="*/ 3016823 w 5827998"/>
                    <a:gd name="connsiteY276" fmla="*/ 3387362 h 4284472"/>
                    <a:gd name="connsiteX277" fmla="*/ 3078279 w 5827998"/>
                    <a:gd name="connsiteY277" fmla="*/ 3538955 h 4284472"/>
                    <a:gd name="connsiteX278" fmla="*/ 3240797 w 5827998"/>
                    <a:gd name="connsiteY278" fmla="*/ 3405116 h 4284472"/>
                    <a:gd name="connsiteX279" fmla="*/ 3294059 w 5827998"/>
                    <a:gd name="connsiteY279" fmla="*/ 3529395 h 4284472"/>
                    <a:gd name="connsiteX280" fmla="*/ 3400583 w 5827998"/>
                    <a:gd name="connsiteY280" fmla="*/ 3472036 h 4284472"/>
                    <a:gd name="connsiteX281" fmla="*/ 3399217 w 5827998"/>
                    <a:gd name="connsiteY281" fmla="*/ 3487058 h 4284472"/>
                    <a:gd name="connsiteX282" fmla="*/ 3470234 w 5827998"/>
                    <a:gd name="connsiteY282" fmla="*/ 3570366 h 4284472"/>
                    <a:gd name="connsiteX283" fmla="*/ 3489354 w 5827998"/>
                    <a:gd name="connsiteY283" fmla="*/ 3601777 h 4284472"/>
                    <a:gd name="connsiteX284" fmla="*/ 3482525 w 5827998"/>
                    <a:gd name="connsiteY284" fmla="*/ 3626359 h 4284472"/>
                    <a:gd name="connsiteX285" fmla="*/ 3526227 w 5827998"/>
                    <a:gd name="connsiteY285" fmla="*/ 3652308 h 4284472"/>
                    <a:gd name="connsiteX286" fmla="*/ 3534421 w 5827998"/>
                    <a:gd name="connsiteY286" fmla="*/ 3660501 h 4284472"/>
                    <a:gd name="connsiteX287" fmla="*/ 3564466 w 5827998"/>
                    <a:gd name="connsiteY287" fmla="*/ 3690547 h 4284472"/>
                    <a:gd name="connsiteX288" fmla="*/ 3568563 w 5827998"/>
                    <a:gd name="connsiteY288" fmla="*/ 3693278 h 4284472"/>
                    <a:gd name="connsiteX289" fmla="*/ 3524861 w 5827998"/>
                    <a:gd name="connsiteY289" fmla="*/ 3721958 h 4284472"/>
                    <a:gd name="connsiteX290" fmla="*/ 3468868 w 5827998"/>
                    <a:gd name="connsiteY290" fmla="*/ 3784780 h 4284472"/>
                    <a:gd name="connsiteX291" fmla="*/ 3572661 w 5827998"/>
                    <a:gd name="connsiteY291" fmla="*/ 3807997 h 4284472"/>
                    <a:gd name="connsiteX292" fmla="*/ 3565832 w 5827998"/>
                    <a:gd name="connsiteY292" fmla="*/ 3868087 h 4284472"/>
                    <a:gd name="connsiteX293" fmla="*/ 3709231 w 5827998"/>
                    <a:gd name="connsiteY293" fmla="*/ 3846236 h 4284472"/>
                    <a:gd name="connsiteX294" fmla="*/ 3728351 w 5827998"/>
                    <a:gd name="connsiteY294" fmla="*/ 3838042 h 4284472"/>
                    <a:gd name="connsiteX295" fmla="*/ 3691476 w 5827998"/>
                    <a:gd name="connsiteY295" fmla="*/ 3874916 h 4284472"/>
                    <a:gd name="connsiteX296" fmla="*/ 3726985 w 5827998"/>
                    <a:gd name="connsiteY296" fmla="*/ 3956858 h 4284472"/>
                    <a:gd name="connsiteX297" fmla="*/ 3744738 w 5827998"/>
                    <a:gd name="connsiteY297" fmla="*/ 3948663 h 4284472"/>
                    <a:gd name="connsiteX298" fmla="*/ 3804829 w 5827998"/>
                    <a:gd name="connsiteY298" fmla="*/ 4046994 h 4284472"/>
                    <a:gd name="connsiteX299" fmla="*/ 3875845 w 5827998"/>
                    <a:gd name="connsiteY299" fmla="*/ 4016948 h 4284472"/>
                    <a:gd name="connsiteX300" fmla="*/ 3905890 w 5827998"/>
                    <a:gd name="connsiteY300" fmla="*/ 4033336 h 4284472"/>
                    <a:gd name="connsiteX301" fmla="*/ 3978272 w 5827998"/>
                    <a:gd name="connsiteY301" fmla="*/ 4010120 h 4284472"/>
                    <a:gd name="connsiteX302" fmla="*/ 3990564 w 5827998"/>
                    <a:gd name="connsiteY302" fmla="*/ 3999194 h 4284472"/>
                    <a:gd name="connsiteX303" fmla="*/ 3983735 w 5827998"/>
                    <a:gd name="connsiteY303" fmla="*/ 4007388 h 4284472"/>
                    <a:gd name="connsiteX304" fmla="*/ 3963250 w 5827998"/>
                    <a:gd name="connsiteY304" fmla="*/ 4033336 h 4284472"/>
                    <a:gd name="connsiteX305" fmla="*/ 4094357 w 5827998"/>
                    <a:gd name="connsiteY305" fmla="*/ 4041531 h 4284472"/>
                    <a:gd name="connsiteX306" fmla="*/ 4036997 w 5827998"/>
                    <a:gd name="connsiteY306" fmla="*/ 4158981 h 4284472"/>
                    <a:gd name="connsiteX307" fmla="*/ 4179030 w 5827998"/>
                    <a:gd name="connsiteY307" fmla="*/ 4124838 h 4284472"/>
                    <a:gd name="connsiteX308" fmla="*/ 4196784 w 5827998"/>
                    <a:gd name="connsiteY308" fmla="*/ 4097524 h 4284472"/>
                    <a:gd name="connsiteX309" fmla="*/ 4188589 w 5827998"/>
                    <a:gd name="connsiteY309" fmla="*/ 4135764 h 4284472"/>
                    <a:gd name="connsiteX310" fmla="*/ 4214538 w 5827998"/>
                    <a:gd name="connsiteY310" fmla="*/ 4195855 h 4284472"/>
                    <a:gd name="connsiteX311" fmla="*/ 4360668 w 5827998"/>
                    <a:gd name="connsiteY311" fmla="*/ 4107084 h 4284472"/>
                    <a:gd name="connsiteX312" fmla="*/ 4383884 w 5827998"/>
                    <a:gd name="connsiteY312" fmla="*/ 4184929 h 4284472"/>
                    <a:gd name="connsiteX313" fmla="*/ 4501334 w 5827998"/>
                    <a:gd name="connsiteY313" fmla="*/ 4223169 h 4284472"/>
                    <a:gd name="connsiteX314" fmla="*/ 4491774 w 5827998"/>
                    <a:gd name="connsiteY314" fmla="*/ 4232728 h 4284472"/>
                    <a:gd name="connsiteX315" fmla="*/ 4539573 w 5827998"/>
                    <a:gd name="connsiteY315" fmla="*/ 4190392 h 4284472"/>
                    <a:gd name="connsiteX316" fmla="*/ 4550499 w 5827998"/>
                    <a:gd name="connsiteY316" fmla="*/ 4193123 h 4284472"/>
                    <a:gd name="connsiteX317" fmla="*/ 4639270 w 5827998"/>
                    <a:gd name="connsiteY317" fmla="*/ 4277796 h 4284472"/>
                    <a:gd name="connsiteX318" fmla="*/ 4688435 w 5827998"/>
                    <a:gd name="connsiteY318" fmla="*/ 4281893 h 4284472"/>
                    <a:gd name="connsiteX319" fmla="*/ 4689801 w 5827998"/>
                    <a:gd name="connsiteY319" fmla="*/ 4228631 h 4284472"/>
                    <a:gd name="connsiteX320" fmla="*/ 4700726 w 5827998"/>
                    <a:gd name="connsiteY320" fmla="*/ 4223169 h 4284472"/>
                    <a:gd name="connsiteX321" fmla="*/ 4865975 w 5827998"/>
                    <a:gd name="connsiteY321" fmla="*/ 4239557 h 4284472"/>
                    <a:gd name="connsiteX322" fmla="*/ 4830467 w 5827998"/>
                    <a:gd name="connsiteY322" fmla="*/ 4098890 h 4284472"/>
                    <a:gd name="connsiteX323" fmla="*/ 4840027 w 5827998"/>
                    <a:gd name="connsiteY323" fmla="*/ 4094793 h 4284472"/>
                    <a:gd name="connsiteX324" fmla="*/ 5023030 w 5827998"/>
                    <a:gd name="connsiteY324" fmla="*/ 4115278 h 4284472"/>
                    <a:gd name="connsiteX325" fmla="*/ 5074927 w 5827998"/>
                    <a:gd name="connsiteY325" fmla="*/ 4077039 h 4284472"/>
                    <a:gd name="connsiteX326" fmla="*/ 5028493 w 5827998"/>
                    <a:gd name="connsiteY326" fmla="*/ 4008754 h 4284472"/>
                    <a:gd name="connsiteX327" fmla="*/ 5035322 w 5827998"/>
                    <a:gd name="connsiteY327" fmla="*/ 4000560 h 4284472"/>
                    <a:gd name="connsiteX328" fmla="*/ 5113166 w 5827998"/>
                    <a:gd name="connsiteY328" fmla="*/ 4003291 h 4284472"/>
                    <a:gd name="connsiteX329" fmla="*/ 5074927 w 5827998"/>
                    <a:gd name="connsiteY329" fmla="*/ 3951395 h 4284472"/>
                    <a:gd name="connsiteX330" fmla="*/ 5079024 w 5827998"/>
                    <a:gd name="connsiteY330" fmla="*/ 3943200 h 4284472"/>
                    <a:gd name="connsiteX331" fmla="*/ 5234713 w 5827998"/>
                    <a:gd name="connsiteY331" fmla="*/ 3902230 h 4284472"/>
                    <a:gd name="connsiteX332" fmla="*/ 5270222 w 5827998"/>
                    <a:gd name="connsiteY332" fmla="*/ 3857162 h 4284472"/>
                    <a:gd name="connsiteX333" fmla="*/ 5197839 w 5827998"/>
                    <a:gd name="connsiteY333" fmla="*/ 3812094 h 4284472"/>
                    <a:gd name="connsiteX334" fmla="*/ 5199205 w 5827998"/>
                    <a:gd name="connsiteY334" fmla="*/ 3802534 h 4284472"/>
                    <a:gd name="connsiteX335" fmla="*/ 5358991 w 5827998"/>
                    <a:gd name="connsiteY335" fmla="*/ 3742444 h 4284472"/>
                    <a:gd name="connsiteX336" fmla="*/ 5417716 w 5827998"/>
                    <a:gd name="connsiteY336" fmla="*/ 3697375 h 4284472"/>
                    <a:gd name="connsiteX337" fmla="*/ 5364454 w 5827998"/>
                    <a:gd name="connsiteY337" fmla="*/ 3667330 h 4284472"/>
                    <a:gd name="connsiteX338" fmla="*/ 5365820 w 5827998"/>
                    <a:gd name="connsiteY338" fmla="*/ 3657770 h 4284472"/>
                    <a:gd name="connsiteX339" fmla="*/ 5431374 w 5827998"/>
                    <a:gd name="connsiteY339" fmla="*/ 3577194 h 4284472"/>
                    <a:gd name="connsiteX340" fmla="*/ 5440934 w 5827998"/>
                    <a:gd name="connsiteY340" fmla="*/ 3570366 h 4284472"/>
                    <a:gd name="connsiteX341" fmla="*/ 5496927 w 5827998"/>
                    <a:gd name="connsiteY341" fmla="*/ 3600411 h 4284472"/>
                    <a:gd name="connsiteX342" fmla="*/ 5505120 w 5827998"/>
                    <a:gd name="connsiteY342" fmla="*/ 3552611 h 4284472"/>
                    <a:gd name="connsiteX343" fmla="*/ 5498293 w 5827998"/>
                    <a:gd name="connsiteY343" fmla="*/ 3448819 h 4284472"/>
                    <a:gd name="connsiteX344" fmla="*/ 5507852 w 5827998"/>
                    <a:gd name="connsiteY344" fmla="*/ 3444722 h 4284472"/>
                    <a:gd name="connsiteX345" fmla="*/ 5577503 w 5827998"/>
                    <a:gd name="connsiteY345" fmla="*/ 3481595 h 4284472"/>
                    <a:gd name="connsiteX346" fmla="*/ 5629399 w 5827998"/>
                    <a:gd name="connsiteY346" fmla="*/ 3441990 h 4284472"/>
                    <a:gd name="connsiteX347" fmla="*/ 5544726 w 5827998"/>
                    <a:gd name="connsiteY347" fmla="*/ 3350489 h 4284472"/>
                    <a:gd name="connsiteX348" fmla="*/ 5552921 w 5827998"/>
                    <a:gd name="connsiteY348" fmla="*/ 3342294 h 4284472"/>
                    <a:gd name="connsiteX349" fmla="*/ 5630765 w 5827998"/>
                    <a:gd name="connsiteY349" fmla="*/ 3347757 h 4284472"/>
                    <a:gd name="connsiteX350" fmla="*/ 5640325 w 5827998"/>
                    <a:gd name="connsiteY350" fmla="*/ 3294495 h 4284472"/>
                    <a:gd name="connsiteX351" fmla="*/ 5554286 w 5827998"/>
                    <a:gd name="connsiteY351" fmla="*/ 3230307 h 4284472"/>
                    <a:gd name="connsiteX352" fmla="*/ 5361723 w 5827998"/>
                    <a:gd name="connsiteY352" fmla="*/ 3153828 h 4284472"/>
                    <a:gd name="connsiteX353" fmla="*/ 5353529 w 5827998"/>
                    <a:gd name="connsiteY353" fmla="*/ 3140171 h 4284472"/>
                    <a:gd name="connsiteX354" fmla="*/ 5356260 w 5827998"/>
                    <a:gd name="connsiteY354" fmla="*/ 3140171 h 4284472"/>
                    <a:gd name="connsiteX355" fmla="*/ 5445030 w 5827998"/>
                    <a:gd name="connsiteY355" fmla="*/ 3147000 h 4284472"/>
                    <a:gd name="connsiteX356" fmla="*/ 5491464 w 5827998"/>
                    <a:gd name="connsiteY356" fmla="*/ 3092372 h 4284472"/>
                    <a:gd name="connsiteX357" fmla="*/ 5438202 w 5827998"/>
                    <a:gd name="connsiteY357" fmla="*/ 3066424 h 4284472"/>
                    <a:gd name="connsiteX358" fmla="*/ 5457321 w 5827998"/>
                    <a:gd name="connsiteY358" fmla="*/ 3054133 h 4284472"/>
                    <a:gd name="connsiteX359" fmla="*/ 5439568 w 5827998"/>
                    <a:gd name="connsiteY359" fmla="*/ 2955802 h 4284472"/>
                    <a:gd name="connsiteX360" fmla="*/ 5484636 w 5827998"/>
                    <a:gd name="connsiteY360" fmla="*/ 2890249 h 4284472"/>
                    <a:gd name="connsiteX361" fmla="*/ 5483270 w 5827998"/>
                    <a:gd name="connsiteY361" fmla="*/ 2857472 h 4284472"/>
                    <a:gd name="connsiteX362" fmla="*/ 5486001 w 5827998"/>
                    <a:gd name="connsiteY362" fmla="*/ 2856107 h 4284472"/>
                    <a:gd name="connsiteX363" fmla="*/ 5602086 w 5827998"/>
                    <a:gd name="connsiteY363" fmla="*/ 2731828 h 4284472"/>
                    <a:gd name="connsiteX364" fmla="*/ 5619839 w 5827998"/>
                    <a:gd name="connsiteY364" fmla="*/ 2746851 h 4284472"/>
                    <a:gd name="connsiteX365" fmla="*/ 5547458 w 5827998"/>
                    <a:gd name="connsiteY365" fmla="*/ 2677201 h 4284472"/>
                    <a:gd name="connsiteX366" fmla="*/ 5555652 w 5827998"/>
                    <a:gd name="connsiteY366" fmla="*/ 2664909 h 4284472"/>
                    <a:gd name="connsiteX367" fmla="*/ 5760506 w 5827998"/>
                    <a:gd name="connsiteY367" fmla="*/ 2589796 h 4284472"/>
                    <a:gd name="connsiteX368" fmla="*/ 5785089 w 5827998"/>
                    <a:gd name="connsiteY368" fmla="*/ 2533802 h 4284472"/>
                    <a:gd name="connsiteX369" fmla="*/ 5679930 w 5827998"/>
                    <a:gd name="connsiteY369" fmla="*/ 2520146 h 4284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</a:cxnLst>
                  <a:rect l="l" t="t" r="r" b="b"/>
                  <a:pathLst>
                    <a:path w="5827998" h="4284472">
                      <a:moveTo>
                        <a:pt x="5679930" y="2520146"/>
                      </a:moveTo>
                      <a:cubicBezTo>
                        <a:pt x="5669005" y="2521511"/>
                        <a:pt x="5662176" y="2509220"/>
                        <a:pt x="5673101" y="2506489"/>
                      </a:cubicBezTo>
                      <a:cubicBezTo>
                        <a:pt x="5756409" y="2476443"/>
                        <a:pt x="5921658" y="2358994"/>
                        <a:pt x="5759140" y="2320754"/>
                      </a:cubicBezTo>
                      <a:cubicBezTo>
                        <a:pt x="5663542" y="2297537"/>
                        <a:pt x="5552921" y="2313926"/>
                        <a:pt x="5454590" y="2316657"/>
                      </a:cubicBezTo>
                      <a:cubicBezTo>
                        <a:pt x="5445030" y="2316657"/>
                        <a:pt x="5440934" y="2308463"/>
                        <a:pt x="5447761" y="2304366"/>
                      </a:cubicBezTo>
                      <a:cubicBezTo>
                        <a:pt x="5522875" y="2253835"/>
                        <a:pt x="5562480" y="2174625"/>
                        <a:pt x="5548823" y="2100877"/>
                      </a:cubicBezTo>
                      <a:cubicBezTo>
                        <a:pt x="5543361" y="2070832"/>
                        <a:pt x="5525606" y="2040786"/>
                        <a:pt x="5486001" y="2028495"/>
                      </a:cubicBezTo>
                      <a:cubicBezTo>
                        <a:pt x="5434105" y="2010741"/>
                        <a:pt x="5371283" y="2039421"/>
                        <a:pt x="5330311" y="2061272"/>
                      </a:cubicBezTo>
                      <a:cubicBezTo>
                        <a:pt x="5322118" y="2065369"/>
                        <a:pt x="5311192" y="2055809"/>
                        <a:pt x="5316655" y="2050346"/>
                      </a:cubicBezTo>
                      <a:cubicBezTo>
                        <a:pt x="5338506" y="2025764"/>
                        <a:pt x="5364454" y="1991621"/>
                        <a:pt x="5346700" y="1960210"/>
                      </a:cubicBezTo>
                      <a:cubicBezTo>
                        <a:pt x="5323484" y="1919239"/>
                        <a:pt x="5247004" y="1972502"/>
                        <a:pt x="5226519" y="1987524"/>
                      </a:cubicBezTo>
                      <a:cubicBezTo>
                        <a:pt x="5218324" y="1992987"/>
                        <a:pt x="5208765" y="1986159"/>
                        <a:pt x="5210131" y="1979330"/>
                      </a:cubicBezTo>
                      <a:cubicBezTo>
                        <a:pt x="5225153" y="1915142"/>
                        <a:pt x="5212862" y="1845492"/>
                        <a:pt x="5175988" y="1786767"/>
                      </a:cubicBezTo>
                      <a:cubicBezTo>
                        <a:pt x="5159599" y="1762184"/>
                        <a:pt x="5133652" y="1734870"/>
                        <a:pt x="5094047" y="1732139"/>
                      </a:cubicBezTo>
                      <a:cubicBezTo>
                        <a:pt x="5042150" y="1728042"/>
                        <a:pt x="5001179" y="1775841"/>
                        <a:pt x="4977963" y="1801790"/>
                      </a:cubicBezTo>
                      <a:cubicBezTo>
                        <a:pt x="4972500" y="1808618"/>
                        <a:pt x="4958842" y="1804521"/>
                        <a:pt x="4958842" y="1797692"/>
                      </a:cubicBezTo>
                      <a:cubicBezTo>
                        <a:pt x="4960208" y="1764916"/>
                        <a:pt x="4952014" y="1729408"/>
                        <a:pt x="4938357" y="1695265"/>
                      </a:cubicBezTo>
                      <a:cubicBezTo>
                        <a:pt x="4936991" y="1661123"/>
                        <a:pt x="4927432" y="1626980"/>
                        <a:pt x="4930163" y="1594204"/>
                      </a:cubicBezTo>
                      <a:cubicBezTo>
                        <a:pt x="4930163" y="1590107"/>
                        <a:pt x="4936991" y="1588741"/>
                        <a:pt x="4941088" y="1590107"/>
                      </a:cubicBezTo>
                      <a:cubicBezTo>
                        <a:pt x="4964305" y="1602398"/>
                        <a:pt x="4984791" y="1617421"/>
                        <a:pt x="5009373" y="1626980"/>
                      </a:cubicBezTo>
                      <a:cubicBezTo>
                        <a:pt x="5050344" y="1642003"/>
                        <a:pt x="5069464" y="1611958"/>
                        <a:pt x="5061269" y="1586010"/>
                      </a:cubicBezTo>
                      <a:cubicBezTo>
                        <a:pt x="5050344" y="1551867"/>
                        <a:pt x="5012105" y="1516359"/>
                        <a:pt x="4976597" y="1494508"/>
                      </a:cubicBezTo>
                      <a:cubicBezTo>
                        <a:pt x="4969768" y="1490411"/>
                        <a:pt x="4976597" y="1483582"/>
                        <a:pt x="4983425" y="1486314"/>
                      </a:cubicBezTo>
                      <a:cubicBezTo>
                        <a:pt x="5006642" y="1497239"/>
                        <a:pt x="5036687" y="1504068"/>
                        <a:pt x="5061269" y="1491777"/>
                      </a:cubicBezTo>
                      <a:cubicBezTo>
                        <a:pt x="5083121" y="1480851"/>
                        <a:pt x="5079024" y="1454903"/>
                        <a:pt x="5070829" y="1438514"/>
                      </a:cubicBezTo>
                      <a:cubicBezTo>
                        <a:pt x="5055807" y="1411200"/>
                        <a:pt x="5016202" y="1390715"/>
                        <a:pt x="4984791" y="1374327"/>
                      </a:cubicBezTo>
                      <a:cubicBezTo>
                        <a:pt x="4920603" y="1342916"/>
                        <a:pt x="4846855" y="1322430"/>
                        <a:pt x="4781302" y="1293751"/>
                      </a:cubicBezTo>
                      <a:cubicBezTo>
                        <a:pt x="4774473" y="1291019"/>
                        <a:pt x="4781302" y="1282825"/>
                        <a:pt x="4786765" y="1285556"/>
                      </a:cubicBezTo>
                      <a:cubicBezTo>
                        <a:pt x="4815445" y="1293751"/>
                        <a:pt x="4846855" y="1295116"/>
                        <a:pt x="4875536" y="1292385"/>
                      </a:cubicBezTo>
                      <a:cubicBezTo>
                        <a:pt x="4912409" y="1288288"/>
                        <a:pt x="4952014" y="1265071"/>
                        <a:pt x="4921969" y="1237757"/>
                      </a:cubicBezTo>
                      <a:cubicBezTo>
                        <a:pt x="4887826" y="1206346"/>
                        <a:pt x="4816811" y="1204980"/>
                        <a:pt x="4769010" y="1191323"/>
                      </a:cubicBezTo>
                      <a:cubicBezTo>
                        <a:pt x="4764913" y="1189958"/>
                        <a:pt x="4763547" y="1185861"/>
                        <a:pt x="4767645" y="1183129"/>
                      </a:cubicBezTo>
                      <a:cubicBezTo>
                        <a:pt x="4827735" y="1144890"/>
                        <a:pt x="4893289" y="1092993"/>
                        <a:pt x="4915140" y="1035634"/>
                      </a:cubicBezTo>
                      <a:cubicBezTo>
                        <a:pt x="4921969" y="1019246"/>
                        <a:pt x="4919238" y="1000126"/>
                        <a:pt x="4900117" y="987835"/>
                      </a:cubicBezTo>
                      <a:cubicBezTo>
                        <a:pt x="4879632" y="974178"/>
                        <a:pt x="4850953" y="987835"/>
                        <a:pt x="4833198" y="997395"/>
                      </a:cubicBezTo>
                      <a:cubicBezTo>
                        <a:pt x="4799056" y="1015149"/>
                        <a:pt x="4774473" y="1041097"/>
                        <a:pt x="4740331" y="1058851"/>
                      </a:cubicBezTo>
                      <a:cubicBezTo>
                        <a:pt x="4734868" y="1061582"/>
                        <a:pt x="4728040" y="1058851"/>
                        <a:pt x="4730771" y="1053388"/>
                      </a:cubicBezTo>
                      <a:cubicBezTo>
                        <a:pt x="4745794" y="1016514"/>
                        <a:pt x="4764913" y="981006"/>
                        <a:pt x="4770376" y="941401"/>
                      </a:cubicBezTo>
                      <a:cubicBezTo>
                        <a:pt x="4771742" y="927744"/>
                        <a:pt x="4770376" y="870385"/>
                        <a:pt x="4732137" y="881310"/>
                      </a:cubicBezTo>
                      <a:cubicBezTo>
                        <a:pt x="4702092" y="890870"/>
                        <a:pt x="4681606" y="912721"/>
                        <a:pt x="4658389" y="927744"/>
                      </a:cubicBezTo>
                      <a:cubicBezTo>
                        <a:pt x="4654292" y="930476"/>
                        <a:pt x="4647464" y="927744"/>
                        <a:pt x="4647464" y="923647"/>
                      </a:cubicBezTo>
                      <a:cubicBezTo>
                        <a:pt x="4648829" y="889505"/>
                        <a:pt x="4672046" y="832145"/>
                        <a:pt x="4620150" y="814391"/>
                      </a:cubicBezTo>
                      <a:cubicBezTo>
                        <a:pt x="4618784" y="817123"/>
                        <a:pt x="4617418" y="818488"/>
                        <a:pt x="4617418" y="818488"/>
                      </a:cubicBezTo>
                      <a:cubicBezTo>
                        <a:pt x="4584642" y="855362"/>
                        <a:pt x="4569619" y="899064"/>
                        <a:pt x="4565522" y="941401"/>
                      </a:cubicBezTo>
                      <a:cubicBezTo>
                        <a:pt x="4557328" y="923647"/>
                        <a:pt x="4546402" y="907259"/>
                        <a:pt x="4532746" y="889505"/>
                      </a:cubicBezTo>
                      <a:cubicBezTo>
                        <a:pt x="4530014" y="886773"/>
                        <a:pt x="4524551" y="881310"/>
                        <a:pt x="4519089" y="875848"/>
                      </a:cubicBezTo>
                      <a:cubicBezTo>
                        <a:pt x="4519089" y="877213"/>
                        <a:pt x="4519089" y="878579"/>
                        <a:pt x="4517723" y="881310"/>
                      </a:cubicBezTo>
                      <a:cubicBezTo>
                        <a:pt x="4512260" y="908624"/>
                        <a:pt x="4517723" y="935938"/>
                        <a:pt x="4509529" y="963252"/>
                      </a:cubicBezTo>
                      <a:cubicBezTo>
                        <a:pt x="4508163" y="968715"/>
                        <a:pt x="4498603" y="965984"/>
                        <a:pt x="4497237" y="961887"/>
                      </a:cubicBezTo>
                      <a:cubicBezTo>
                        <a:pt x="4484946" y="931841"/>
                        <a:pt x="4476752" y="893602"/>
                        <a:pt x="4441244" y="873116"/>
                      </a:cubicBezTo>
                      <a:cubicBezTo>
                        <a:pt x="4424855" y="901796"/>
                        <a:pt x="4422123" y="934573"/>
                        <a:pt x="4411199" y="964618"/>
                      </a:cubicBezTo>
                      <a:cubicBezTo>
                        <a:pt x="4409833" y="968715"/>
                        <a:pt x="4401639" y="968715"/>
                        <a:pt x="4398907" y="964618"/>
                      </a:cubicBezTo>
                      <a:cubicBezTo>
                        <a:pt x="4393444" y="955058"/>
                        <a:pt x="4389347" y="944132"/>
                        <a:pt x="4385250" y="933207"/>
                      </a:cubicBezTo>
                      <a:cubicBezTo>
                        <a:pt x="4363400" y="903162"/>
                        <a:pt x="4334719" y="878579"/>
                        <a:pt x="4303309" y="885408"/>
                      </a:cubicBezTo>
                      <a:cubicBezTo>
                        <a:pt x="4310136" y="860825"/>
                        <a:pt x="4315599" y="833511"/>
                        <a:pt x="4307405" y="814391"/>
                      </a:cubicBezTo>
                      <a:cubicBezTo>
                        <a:pt x="4304675" y="808929"/>
                        <a:pt x="4296480" y="806197"/>
                        <a:pt x="4289652" y="810294"/>
                      </a:cubicBezTo>
                      <a:cubicBezTo>
                        <a:pt x="4244584" y="834877"/>
                        <a:pt x="4213172" y="867654"/>
                        <a:pt x="4180396" y="899064"/>
                      </a:cubicBezTo>
                      <a:cubicBezTo>
                        <a:pt x="4215904" y="838974"/>
                        <a:pt x="4251411" y="761129"/>
                        <a:pt x="4194052" y="747472"/>
                      </a:cubicBezTo>
                      <a:cubicBezTo>
                        <a:pt x="4158545" y="739278"/>
                        <a:pt x="4124403" y="757032"/>
                        <a:pt x="4103917" y="778883"/>
                      </a:cubicBezTo>
                      <a:cubicBezTo>
                        <a:pt x="4099820" y="773420"/>
                        <a:pt x="4094357" y="767958"/>
                        <a:pt x="4090260" y="763861"/>
                      </a:cubicBezTo>
                      <a:cubicBezTo>
                        <a:pt x="4068409" y="742010"/>
                        <a:pt x="3982370" y="668262"/>
                        <a:pt x="3934570" y="676456"/>
                      </a:cubicBezTo>
                      <a:cubicBezTo>
                        <a:pt x="3890868" y="683285"/>
                        <a:pt x="3897697" y="718793"/>
                        <a:pt x="3916816" y="757032"/>
                      </a:cubicBezTo>
                      <a:cubicBezTo>
                        <a:pt x="3890868" y="735181"/>
                        <a:pt x="3864920" y="714696"/>
                        <a:pt x="3834875" y="692844"/>
                      </a:cubicBezTo>
                      <a:cubicBezTo>
                        <a:pt x="3818486" y="680553"/>
                        <a:pt x="3766590" y="638217"/>
                        <a:pt x="3733813" y="654605"/>
                      </a:cubicBezTo>
                      <a:cubicBezTo>
                        <a:pt x="3692842" y="673725"/>
                        <a:pt x="3724254" y="728353"/>
                        <a:pt x="3729716" y="750204"/>
                      </a:cubicBezTo>
                      <a:cubicBezTo>
                        <a:pt x="3733813" y="766592"/>
                        <a:pt x="3740641" y="781615"/>
                        <a:pt x="3748836" y="796637"/>
                      </a:cubicBezTo>
                      <a:cubicBezTo>
                        <a:pt x="3721522" y="778883"/>
                        <a:pt x="3691476" y="761129"/>
                        <a:pt x="3655969" y="750204"/>
                      </a:cubicBezTo>
                      <a:cubicBezTo>
                        <a:pt x="3635483" y="743375"/>
                        <a:pt x="3595878" y="726987"/>
                        <a:pt x="3556273" y="718793"/>
                      </a:cubicBezTo>
                      <a:cubicBezTo>
                        <a:pt x="3590415" y="683285"/>
                        <a:pt x="3619094" y="646411"/>
                        <a:pt x="3634117" y="606806"/>
                      </a:cubicBezTo>
                      <a:cubicBezTo>
                        <a:pt x="3643677" y="579492"/>
                        <a:pt x="3640946" y="550812"/>
                        <a:pt x="3610901" y="531692"/>
                      </a:cubicBezTo>
                      <a:cubicBezTo>
                        <a:pt x="3579489" y="511207"/>
                        <a:pt x="3533056" y="531692"/>
                        <a:pt x="3505741" y="546715"/>
                      </a:cubicBezTo>
                      <a:cubicBezTo>
                        <a:pt x="3451114" y="575395"/>
                        <a:pt x="3412874" y="616365"/>
                        <a:pt x="3358247" y="643679"/>
                      </a:cubicBezTo>
                      <a:cubicBezTo>
                        <a:pt x="3350052" y="647776"/>
                        <a:pt x="3339127" y="642314"/>
                        <a:pt x="3341858" y="635485"/>
                      </a:cubicBezTo>
                      <a:cubicBezTo>
                        <a:pt x="3365075" y="576760"/>
                        <a:pt x="3395120" y="519401"/>
                        <a:pt x="3403314" y="457945"/>
                      </a:cubicBezTo>
                      <a:cubicBezTo>
                        <a:pt x="3406046" y="436094"/>
                        <a:pt x="3403314" y="344592"/>
                        <a:pt x="3344589" y="362346"/>
                      </a:cubicBezTo>
                      <a:cubicBezTo>
                        <a:pt x="3298156" y="376003"/>
                        <a:pt x="3264014" y="411511"/>
                        <a:pt x="3227139" y="436094"/>
                      </a:cubicBezTo>
                      <a:cubicBezTo>
                        <a:pt x="3220311" y="440191"/>
                        <a:pt x="3210752" y="436094"/>
                        <a:pt x="3210752" y="429265"/>
                      </a:cubicBezTo>
                      <a:cubicBezTo>
                        <a:pt x="3212118" y="374637"/>
                        <a:pt x="3250357" y="284501"/>
                        <a:pt x="3168415" y="257187"/>
                      </a:cubicBezTo>
                      <a:cubicBezTo>
                        <a:pt x="3165683" y="259919"/>
                        <a:pt x="3162953" y="262650"/>
                        <a:pt x="3162953" y="262650"/>
                      </a:cubicBezTo>
                      <a:cubicBezTo>
                        <a:pt x="3112421" y="320009"/>
                        <a:pt x="3087839" y="389660"/>
                        <a:pt x="3079645" y="456579"/>
                      </a:cubicBezTo>
                      <a:cubicBezTo>
                        <a:pt x="3065988" y="429265"/>
                        <a:pt x="3049599" y="401951"/>
                        <a:pt x="3027748" y="374637"/>
                      </a:cubicBezTo>
                      <a:cubicBezTo>
                        <a:pt x="3023651" y="369174"/>
                        <a:pt x="3015457" y="362346"/>
                        <a:pt x="3005897" y="354152"/>
                      </a:cubicBezTo>
                      <a:cubicBezTo>
                        <a:pt x="3004531" y="356883"/>
                        <a:pt x="3004531" y="359615"/>
                        <a:pt x="3004531" y="362346"/>
                      </a:cubicBezTo>
                      <a:cubicBezTo>
                        <a:pt x="2996337" y="406048"/>
                        <a:pt x="3005897" y="448385"/>
                        <a:pt x="2992241" y="490721"/>
                      </a:cubicBezTo>
                      <a:cubicBezTo>
                        <a:pt x="2989509" y="498916"/>
                        <a:pt x="2974486" y="496184"/>
                        <a:pt x="2973121" y="489356"/>
                      </a:cubicBezTo>
                      <a:cubicBezTo>
                        <a:pt x="2954000" y="441556"/>
                        <a:pt x="2941709" y="381466"/>
                        <a:pt x="2884350" y="350055"/>
                      </a:cubicBezTo>
                      <a:cubicBezTo>
                        <a:pt x="2858402" y="396488"/>
                        <a:pt x="2852939" y="447019"/>
                        <a:pt x="2835185" y="494819"/>
                      </a:cubicBezTo>
                      <a:cubicBezTo>
                        <a:pt x="2832454" y="501647"/>
                        <a:pt x="2820163" y="500281"/>
                        <a:pt x="2816066" y="494819"/>
                      </a:cubicBezTo>
                      <a:cubicBezTo>
                        <a:pt x="2807871" y="478430"/>
                        <a:pt x="2801043" y="462042"/>
                        <a:pt x="2795580" y="445653"/>
                      </a:cubicBezTo>
                      <a:cubicBezTo>
                        <a:pt x="2761438" y="397854"/>
                        <a:pt x="2716369" y="358249"/>
                        <a:pt x="2667205" y="369174"/>
                      </a:cubicBezTo>
                      <a:cubicBezTo>
                        <a:pt x="2678130" y="329569"/>
                        <a:pt x="2684958" y="287233"/>
                        <a:pt x="2674033" y="257187"/>
                      </a:cubicBezTo>
                      <a:cubicBezTo>
                        <a:pt x="2665839" y="251725"/>
                        <a:pt x="2652182" y="247628"/>
                        <a:pt x="2639891" y="254456"/>
                      </a:cubicBezTo>
                      <a:cubicBezTo>
                        <a:pt x="2568874" y="292696"/>
                        <a:pt x="2519709" y="345958"/>
                        <a:pt x="2467813" y="395123"/>
                      </a:cubicBezTo>
                      <a:cubicBezTo>
                        <a:pt x="2523806" y="300890"/>
                        <a:pt x="2581166" y="176611"/>
                        <a:pt x="2488298" y="154760"/>
                      </a:cubicBezTo>
                      <a:cubicBezTo>
                        <a:pt x="2433670" y="141103"/>
                        <a:pt x="2379043" y="168417"/>
                        <a:pt x="2346266" y="205291"/>
                      </a:cubicBezTo>
                      <a:cubicBezTo>
                        <a:pt x="2339437" y="197097"/>
                        <a:pt x="2332609" y="188903"/>
                        <a:pt x="2324415" y="180708"/>
                      </a:cubicBezTo>
                      <a:cubicBezTo>
                        <a:pt x="2290272" y="145200"/>
                        <a:pt x="2153703" y="30482"/>
                        <a:pt x="2078590" y="42773"/>
                      </a:cubicBezTo>
                      <a:cubicBezTo>
                        <a:pt x="2010305" y="53699"/>
                        <a:pt x="2021230" y="111058"/>
                        <a:pt x="2049910" y="168417"/>
                      </a:cubicBezTo>
                      <a:cubicBezTo>
                        <a:pt x="2010305" y="134275"/>
                        <a:pt x="1967968" y="101498"/>
                        <a:pt x="1920169" y="65990"/>
                      </a:cubicBezTo>
                      <a:cubicBezTo>
                        <a:pt x="1894221" y="46870"/>
                        <a:pt x="1810913" y="-20049"/>
                        <a:pt x="1760382" y="5899"/>
                      </a:cubicBezTo>
                      <a:cubicBezTo>
                        <a:pt x="1696195" y="37310"/>
                        <a:pt x="1745360" y="123349"/>
                        <a:pt x="1754920" y="157492"/>
                      </a:cubicBezTo>
                      <a:cubicBezTo>
                        <a:pt x="1761748" y="183440"/>
                        <a:pt x="1771308" y="206657"/>
                        <a:pt x="1784965" y="231239"/>
                      </a:cubicBezTo>
                      <a:cubicBezTo>
                        <a:pt x="1741262" y="202560"/>
                        <a:pt x="1694829" y="176611"/>
                        <a:pt x="1637470" y="157492"/>
                      </a:cubicBezTo>
                      <a:cubicBezTo>
                        <a:pt x="1578745" y="138372"/>
                        <a:pt x="1409398" y="63259"/>
                        <a:pt x="1337017" y="116521"/>
                      </a:cubicBezTo>
                      <a:cubicBezTo>
                        <a:pt x="1326091" y="124715"/>
                        <a:pt x="1317897" y="135641"/>
                        <a:pt x="1312434" y="146566"/>
                      </a:cubicBezTo>
                      <a:cubicBezTo>
                        <a:pt x="1313800" y="146566"/>
                        <a:pt x="1315165" y="145200"/>
                        <a:pt x="1317897" y="145200"/>
                      </a:cubicBezTo>
                      <a:cubicBezTo>
                        <a:pt x="1429884" y="126081"/>
                        <a:pt x="1515923" y="210754"/>
                        <a:pt x="1584208" y="273576"/>
                      </a:cubicBezTo>
                      <a:cubicBezTo>
                        <a:pt x="1574648" y="236702"/>
                        <a:pt x="1573282" y="190268"/>
                        <a:pt x="1627910" y="190268"/>
                      </a:cubicBezTo>
                      <a:cubicBezTo>
                        <a:pt x="1679806" y="190268"/>
                        <a:pt x="1700292" y="232605"/>
                        <a:pt x="1713948" y="270844"/>
                      </a:cubicBezTo>
                      <a:cubicBezTo>
                        <a:pt x="1720777" y="255822"/>
                        <a:pt x="1735800" y="244896"/>
                        <a:pt x="1763114" y="248993"/>
                      </a:cubicBezTo>
                      <a:cubicBezTo>
                        <a:pt x="1813645" y="255822"/>
                        <a:pt x="1865541" y="288599"/>
                        <a:pt x="1892855" y="320009"/>
                      </a:cubicBezTo>
                      <a:cubicBezTo>
                        <a:pt x="1980259" y="422437"/>
                        <a:pt x="2003476" y="542618"/>
                        <a:pt x="2037619" y="658702"/>
                      </a:cubicBezTo>
                      <a:cubicBezTo>
                        <a:pt x="2036253" y="576760"/>
                        <a:pt x="2043081" y="489356"/>
                        <a:pt x="2123657" y="433362"/>
                      </a:cubicBezTo>
                      <a:cubicBezTo>
                        <a:pt x="2127755" y="430631"/>
                        <a:pt x="2134583" y="429265"/>
                        <a:pt x="2138680" y="433362"/>
                      </a:cubicBezTo>
                      <a:cubicBezTo>
                        <a:pt x="2182382" y="474333"/>
                        <a:pt x="2198771" y="523498"/>
                        <a:pt x="2206965" y="574029"/>
                      </a:cubicBezTo>
                      <a:cubicBezTo>
                        <a:pt x="2217891" y="535789"/>
                        <a:pt x="2238376" y="498916"/>
                        <a:pt x="2277981" y="471602"/>
                      </a:cubicBezTo>
                      <a:cubicBezTo>
                        <a:pt x="2282078" y="468870"/>
                        <a:pt x="2287541" y="468870"/>
                        <a:pt x="2291638" y="470236"/>
                      </a:cubicBezTo>
                      <a:cubicBezTo>
                        <a:pt x="2385871" y="509841"/>
                        <a:pt x="2398162" y="609537"/>
                        <a:pt x="2399528" y="681919"/>
                      </a:cubicBezTo>
                      <a:cubicBezTo>
                        <a:pt x="2400894" y="729718"/>
                        <a:pt x="2396796" y="777518"/>
                        <a:pt x="2389968" y="825317"/>
                      </a:cubicBezTo>
                      <a:cubicBezTo>
                        <a:pt x="2424110" y="748838"/>
                        <a:pt x="2478739" y="675090"/>
                        <a:pt x="2579800" y="666896"/>
                      </a:cubicBezTo>
                      <a:cubicBezTo>
                        <a:pt x="2583897" y="666896"/>
                        <a:pt x="2586629" y="668262"/>
                        <a:pt x="2589360" y="670993"/>
                      </a:cubicBezTo>
                      <a:cubicBezTo>
                        <a:pt x="2624868" y="707867"/>
                        <a:pt x="2627599" y="755666"/>
                        <a:pt x="2615308" y="803466"/>
                      </a:cubicBezTo>
                      <a:cubicBezTo>
                        <a:pt x="2654913" y="762495"/>
                        <a:pt x="2708176" y="733815"/>
                        <a:pt x="2764169" y="759764"/>
                      </a:cubicBezTo>
                      <a:cubicBezTo>
                        <a:pt x="2829722" y="789809"/>
                        <a:pt x="2818797" y="852631"/>
                        <a:pt x="2790117" y="907259"/>
                      </a:cubicBezTo>
                      <a:cubicBezTo>
                        <a:pt x="2832454" y="878579"/>
                        <a:pt x="2882984" y="855362"/>
                        <a:pt x="2936246" y="849899"/>
                      </a:cubicBezTo>
                      <a:cubicBezTo>
                        <a:pt x="3000434" y="844437"/>
                        <a:pt x="3059159" y="877213"/>
                        <a:pt x="3064622" y="926378"/>
                      </a:cubicBezTo>
                      <a:cubicBezTo>
                        <a:pt x="3070085" y="972812"/>
                        <a:pt x="3045503" y="1017880"/>
                        <a:pt x="3015457" y="1058851"/>
                      </a:cubicBezTo>
                      <a:cubicBezTo>
                        <a:pt x="3071450" y="1031537"/>
                        <a:pt x="3127444" y="1028806"/>
                        <a:pt x="3164317" y="1091628"/>
                      </a:cubicBezTo>
                      <a:cubicBezTo>
                        <a:pt x="3192997" y="1138061"/>
                        <a:pt x="3158855" y="1199518"/>
                        <a:pt x="3126078" y="1241854"/>
                      </a:cubicBezTo>
                      <a:cubicBezTo>
                        <a:pt x="3164317" y="1233660"/>
                        <a:pt x="3203923" y="1229563"/>
                        <a:pt x="3239431" y="1240488"/>
                      </a:cubicBezTo>
                      <a:cubicBezTo>
                        <a:pt x="3276304" y="1251414"/>
                        <a:pt x="3296790" y="1269168"/>
                        <a:pt x="3304985" y="1289654"/>
                      </a:cubicBezTo>
                      <a:cubicBezTo>
                        <a:pt x="3339127" y="1252780"/>
                        <a:pt x="3378732" y="1221369"/>
                        <a:pt x="3425166" y="1204980"/>
                      </a:cubicBezTo>
                      <a:cubicBezTo>
                        <a:pt x="3451114" y="1195421"/>
                        <a:pt x="3482525" y="1200883"/>
                        <a:pt x="3500279" y="1215906"/>
                      </a:cubicBezTo>
                      <a:cubicBezTo>
                        <a:pt x="3522130" y="1166741"/>
                        <a:pt x="3559004" y="1124404"/>
                        <a:pt x="3623191" y="1108016"/>
                      </a:cubicBezTo>
                      <a:cubicBezTo>
                        <a:pt x="3627288" y="1106650"/>
                        <a:pt x="3631386" y="1108016"/>
                        <a:pt x="3634117" y="1110747"/>
                      </a:cubicBezTo>
                      <a:cubicBezTo>
                        <a:pt x="3705133" y="1159912"/>
                        <a:pt x="3714694" y="1240488"/>
                        <a:pt x="3709231" y="1308773"/>
                      </a:cubicBezTo>
                      <a:cubicBezTo>
                        <a:pt x="3707865" y="1331990"/>
                        <a:pt x="3703768" y="1355207"/>
                        <a:pt x="3699671" y="1378424"/>
                      </a:cubicBezTo>
                      <a:cubicBezTo>
                        <a:pt x="3742007" y="1299213"/>
                        <a:pt x="3800732" y="1225466"/>
                        <a:pt x="3862188" y="1263705"/>
                      </a:cubicBezTo>
                      <a:cubicBezTo>
                        <a:pt x="3922279" y="1301945"/>
                        <a:pt x="3885406" y="1392081"/>
                        <a:pt x="3867651" y="1438514"/>
                      </a:cubicBezTo>
                      <a:cubicBezTo>
                        <a:pt x="3860823" y="1454903"/>
                        <a:pt x="3853994" y="1472657"/>
                        <a:pt x="3847165" y="1489045"/>
                      </a:cubicBezTo>
                      <a:cubicBezTo>
                        <a:pt x="3863554" y="1472657"/>
                        <a:pt x="3881308" y="1457634"/>
                        <a:pt x="3899063" y="1443977"/>
                      </a:cubicBezTo>
                      <a:cubicBezTo>
                        <a:pt x="3940033" y="1415298"/>
                        <a:pt x="4045192" y="1381155"/>
                        <a:pt x="4065678" y="1445343"/>
                      </a:cubicBezTo>
                      <a:cubicBezTo>
                        <a:pt x="4084797" y="1508165"/>
                        <a:pt x="4024706" y="1583278"/>
                        <a:pt x="3985101" y="1635174"/>
                      </a:cubicBezTo>
                      <a:cubicBezTo>
                        <a:pt x="3952325" y="1677511"/>
                        <a:pt x="3916816" y="1722579"/>
                        <a:pt x="3874480" y="1762184"/>
                      </a:cubicBezTo>
                      <a:cubicBezTo>
                        <a:pt x="3949593" y="1732139"/>
                        <a:pt x="4026072" y="1680242"/>
                        <a:pt x="4110745" y="1685705"/>
                      </a:cubicBezTo>
                      <a:cubicBezTo>
                        <a:pt x="4192687" y="1691168"/>
                        <a:pt x="4184493" y="1758087"/>
                        <a:pt x="4147619" y="1796327"/>
                      </a:cubicBezTo>
                      <a:cubicBezTo>
                        <a:pt x="4090260" y="1855052"/>
                        <a:pt x="3986467" y="1893291"/>
                        <a:pt x="3896331" y="1917874"/>
                      </a:cubicBezTo>
                      <a:cubicBezTo>
                        <a:pt x="3959152" y="1932896"/>
                        <a:pt x="4011050" y="1973867"/>
                        <a:pt x="3976907" y="2024398"/>
                      </a:cubicBezTo>
                      <a:cubicBezTo>
                        <a:pt x="3940033" y="2080391"/>
                        <a:pt x="3829412" y="2081757"/>
                        <a:pt x="3757030" y="2079026"/>
                      </a:cubicBezTo>
                      <a:cubicBezTo>
                        <a:pt x="3721522" y="2077660"/>
                        <a:pt x="3684648" y="2074929"/>
                        <a:pt x="3649140" y="2069466"/>
                      </a:cubicBezTo>
                      <a:cubicBezTo>
                        <a:pt x="3699671" y="2095414"/>
                        <a:pt x="3743373" y="2128191"/>
                        <a:pt x="3767956" y="2163699"/>
                      </a:cubicBezTo>
                      <a:cubicBezTo>
                        <a:pt x="3781613" y="2182819"/>
                        <a:pt x="3788440" y="2206035"/>
                        <a:pt x="3785710" y="2227887"/>
                      </a:cubicBezTo>
                      <a:cubicBezTo>
                        <a:pt x="3884040" y="2178722"/>
                        <a:pt x="4011050" y="2141848"/>
                        <a:pt x="4091625" y="2201939"/>
                      </a:cubicBezTo>
                      <a:cubicBezTo>
                        <a:pt x="4114842" y="2219692"/>
                        <a:pt x="4127134" y="2238812"/>
                        <a:pt x="4131230" y="2259298"/>
                      </a:cubicBezTo>
                      <a:cubicBezTo>
                        <a:pt x="4142156" y="2255201"/>
                        <a:pt x="4154447" y="2252469"/>
                        <a:pt x="4166739" y="2251103"/>
                      </a:cubicBezTo>
                      <a:cubicBezTo>
                        <a:pt x="4215904" y="2244275"/>
                        <a:pt x="4233658" y="2267492"/>
                        <a:pt x="4236390" y="2297537"/>
                      </a:cubicBezTo>
                      <a:cubicBezTo>
                        <a:pt x="4254143" y="2267492"/>
                        <a:pt x="4278726" y="2238812"/>
                        <a:pt x="4310136" y="2218327"/>
                      </a:cubicBezTo>
                      <a:cubicBezTo>
                        <a:pt x="4357937" y="2186916"/>
                        <a:pt x="4422123" y="2208767"/>
                        <a:pt x="4434415" y="2253835"/>
                      </a:cubicBezTo>
                      <a:cubicBezTo>
                        <a:pt x="4446706" y="2300269"/>
                        <a:pt x="4435781" y="2350799"/>
                        <a:pt x="4419393" y="2397233"/>
                      </a:cubicBezTo>
                      <a:cubicBezTo>
                        <a:pt x="4458998" y="2367188"/>
                        <a:pt x="4502700" y="2354896"/>
                        <a:pt x="4549133" y="2380845"/>
                      </a:cubicBezTo>
                      <a:cubicBezTo>
                        <a:pt x="4611956" y="2414987"/>
                        <a:pt x="4584642" y="2498295"/>
                        <a:pt x="4566888" y="2543362"/>
                      </a:cubicBezTo>
                      <a:cubicBezTo>
                        <a:pt x="4549133" y="2591162"/>
                        <a:pt x="4525917" y="2640327"/>
                        <a:pt x="4494506" y="2686760"/>
                      </a:cubicBezTo>
                      <a:cubicBezTo>
                        <a:pt x="4607858" y="2633498"/>
                        <a:pt x="4792228" y="2641692"/>
                        <a:pt x="4825004" y="2756411"/>
                      </a:cubicBezTo>
                      <a:cubicBezTo>
                        <a:pt x="4853684" y="2858838"/>
                        <a:pt x="4662486" y="2879324"/>
                        <a:pt x="4557328" y="2891615"/>
                      </a:cubicBezTo>
                      <a:cubicBezTo>
                        <a:pt x="4665218" y="2948974"/>
                        <a:pt x="4848221" y="3036379"/>
                        <a:pt x="4771742" y="3148366"/>
                      </a:cubicBezTo>
                      <a:cubicBezTo>
                        <a:pt x="4745794" y="3187971"/>
                        <a:pt x="4687069" y="3207090"/>
                        <a:pt x="4633807" y="3202994"/>
                      </a:cubicBezTo>
                      <a:cubicBezTo>
                        <a:pt x="4640636" y="3224845"/>
                        <a:pt x="4639270" y="3248062"/>
                        <a:pt x="4628344" y="3269913"/>
                      </a:cubicBezTo>
                      <a:cubicBezTo>
                        <a:pt x="4603761" y="3316346"/>
                        <a:pt x="4520454" y="3340929"/>
                        <a:pt x="4460364" y="3321809"/>
                      </a:cubicBezTo>
                      <a:cubicBezTo>
                        <a:pt x="4435781" y="3313615"/>
                        <a:pt x="4413930" y="3304055"/>
                        <a:pt x="4392079" y="3291764"/>
                      </a:cubicBezTo>
                      <a:cubicBezTo>
                        <a:pt x="4411199" y="3335466"/>
                        <a:pt x="4422123" y="3379168"/>
                        <a:pt x="4415296" y="3424236"/>
                      </a:cubicBezTo>
                      <a:cubicBezTo>
                        <a:pt x="4413930" y="3428333"/>
                        <a:pt x="4411199" y="3432431"/>
                        <a:pt x="4404370" y="3432431"/>
                      </a:cubicBezTo>
                      <a:cubicBezTo>
                        <a:pt x="4375690" y="3431065"/>
                        <a:pt x="4349742" y="3424236"/>
                        <a:pt x="4325159" y="3413311"/>
                      </a:cubicBezTo>
                      <a:cubicBezTo>
                        <a:pt x="4344279" y="3452916"/>
                        <a:pt x="4349742" y="3495252"/>
                        <a:pt x="4334719" y="3536223"/>
                      </a:cubicBezTo>
                      <a:cubicBezTo>
                        <a:pt x="4333354" y="3540321"/>
                        <a:pt x="4329257" y="3541686"/>
                        <a:pt x="4323794" y="3541686"/>
                      </a:cubicBezTo>
                      <a:cubicBezTo>
                        <a:pt x="4266434" y="3543052"/>
                        <a:pt x="4221367" y="3515738"/>
                        <a:pt x="4187225" y="3481595"/>
                      </a:cubicBezTo>
                      <a:cubicBezTo>
                        <a:pt x="4215904" y="3567634"/>
                        <a:pt x="4241852" y="3704204"/>
                        <a:pt x="4131230" y="3696010"/>
                      </a:cubicBezTo>
                      <a:cubicBezTo>
                        <a:pt x="3974175" y="3683719"/>
                        <a:pt x="3934570" y="3523932"/>
                        <a:pt x="3925010" y="3410579"/>
                      </a:cubicBezTo>
                      <a:cubicBezTo>
                        <a:pt x="3904525" y="3450184"/>
                        <a:pt x="3870383" y="3480230"/>
                        <a:pt x="3818486" y="3433796"/>
                      </a:cubicBezTo>
                      <a:cubicBezTo>
                        <a:pt x="3735178" y="3361414"/>
                        <a:pt x="3740641" y="3265815"/>
                        <a:pt x="3740641" y="3177045"/>
                      </a:cubicBezTo>
                      <a:cubicBezTo>
                        <a:pt x="3726985" y="3216650"/>
                        <a:pt x="3717425" y="3257621"/>
                        <a:pt x="3698305" y="3297226"/>
                      </a:cubicBezTo>
                      <a:cubicBezTo>
                        <a:pt x="3679185" y="3334100"/>
                        <a:pt x="3649140" y="3387362"/>
                        <a:pt x="3584952" y="3383265"/>
                      </a:cubicBezTo>
                      <a:cubicBezTo>
                        <a:pt x="3504377" y="3377802"/>
                        <a:pt x="3467502" y="3305421"/>
                        <a:pt x="3470234" y="3254890"/>
                      </a:cubicBezTo>
                      <a:cubicBezTo>
                        <a:pt x="3472965" y="3213919"/>
                        <a:pt x="3483891" y="3174314"/>
                        <a:pt x="3501645" y="3134709"/>
                      </a:cubicBezTo>
                      <a:cubicBezTo>
                        <a:pt x="3485257" y="3152463"/>
                        <a:pt x="3468868" y="3170217"/>
                        <a:pt x="3449748" y="3185239"/>
                      </a:cubicBezTo>
                      <a:cubicBezTo>
                        <a:pt x="3426532" y="3205725"/>
                        <a:pt x="3384195" y="3242599"/>
                        <a:pt x="3343224" y="3226210"/>
                      </a:cubicBezTo>
                      <a:cubicBezTo>
                        <a:pt x="3285864" y="3202994"/>
                        <a:pt x="3311813" y="3095103"/>
                        <a:pt x="3322739" y="3060961"/>
                      </a:cubicBezTo>
                      <a:cubicBezTo>
                        <a:pt x="3344589" y="2992676"/>
                        <a:pt x="3385561" y="2929854"/>
                        <a:pt x="3430629" y="2868398"/>
                      </a:cubicBezTo>
                      <a:cubicBezTo>
                        <a:pt x="3410143" y="2886152"/>
                        <a:pt x="3389658" y="2905272"/>
                        <a:pt x="3367807" y="2921660"/>
                      </a:cubicBezTo>
                      <a:cubicBezTo>
                        <a:pt x="3324105" y="2955802"/>
                        <a:pt x="3262648" y="3003602"/>
                        <a:pt x="3194363" y="3006333"/>
                      </a:cubicBezTo>
                      <a:cubicBezTo>
                        <a:pt x="3086473" y="3010430"/>
                        <a:pt x="3075548" y="2946243"/>
                        <a:pt x="3096033" y="2877958"/>
                      </a:cubicBezTo>
                      <a:cubicBezTo>
                        <a:pt x="3087839" y="2883421"/>
                        <a:pt x="3079645" y="2887518"/>
                        <a:pt x="3070085" y="2890249"/>
                      </a:cubicBezTo>
                      <a:cubicBezTo>
                        <a:pt x="3019554" y="2909369"/>
                        <a:pt x="2979949" y="2865667"/>
                        <a:pt x="2977218" y="2832890"/>
                      </a:cubicBezTo>
                      <a:cubicBezTo>
                        <a:pt x="2974486" y="2786456"/>
                        <a:pt x="2993605" y="2740023"/>
                        <a:pt x="3018188" y="2696320"/>
                      </a:cubicBezTo>
                      <a:cubicBezTo>
                        <a:pt x="2985412" y="2727731"/>
                        <a:pt x="2945806" y="2752314"/>
                        <a:pt x="2893910" y="2759142"/>
                      </a:cubicBezTo>
                      <a:cubicBezTo>
                        <a:pt x="2824259" y="2768702"/>
                        <a:pt x="2761438" y="2726366"/>
                        <a:pt x="2736855" y="2681298"/>
                      </a:cubicBezTo>
                      <a:cubicBezTo>
                        <a:pt x="2716369" y="2640327"/>
                        <a:pt x="2712272" y="2597990"/>
                        <a:pt x="2713638" y="2555654"/>
                      </a:cubicBezTo>
                      <a:cubicBezTo>
                        <a:pt x="2695884" y="2596625"/>
                        <a:pt x="2678130" y="2636230"/>
                        <a:pt x="2656279" y="2675835"/>
                      </a:cubicBezTo>
                      <a:cubicBezTo>
                        <a:pt x="2633062" y="2714074"/>
                        <a:pt x="2590726" y="2794651"/>
                        <a:pt x="2521075" y="2794651"/>
                      </a:cubicBezTo>
                      <a:cubicBezTo>
                        <a:pt x="2466447" y="2794651"/>
                        <a:pt x="2440499" y="2764605"/>
                        <a:pt x="2430939" y="2719537"/>
                      </a:cubicBezTo>
                      <a:cubicBezTo>
                        <a:pt x="2406357" y="2767337"/>
                        <a:pt x="2372214" y="2798747"/>
                        <a:pt x="2318952" y="2783725"/>
                      </a:cubicBezTo>
                      <a:cubicBezTo>
                        <a:pt x="2283444" y="2772799"/>
                        <a:pt x="2260227" y="2746851"/>
                        <a:pt x="2245205" y="2718171"/>
                      </a:cubicBezTo>
                      <a:cubicBezTo>
                        <a:pt x="2235645" y="2789188"/>
                        <a:pt x="2220622" y="2864301"/>
                        <a:pt x="2170091" y="2921660"/>
                      </a:cubicBezTo>
                      <a:cubicBezTo>
                        <a:pt x="2116829" y="2983116"/>
                        <a:pt x="2029424" y="2983116"/>
                        <a:pt x="1966602" y="2927123"/>
                      </a:cubicBezTo>
                      <a:cubicBezTo>
                        <a:pt x="1947483" y="2910734"/>
                        <a:pt x="1932460" y="2891615"/>
                        <a:pt x="1920169" y="2871129"/>
                      </a:cubicBezTo>
                      <a:cubicBezTo>
                        <a:pt x="1921534" y="2880689"/>
                        <a:pt x="1922900" y="2890249"/>
                        <a:pt x="1924266" y="2898443"/>
                      </a:cubicBezTo>
                      <a:cubicBezTo>
                        <a:pt x="1928363" y="2944877"/>
                        <a:pt x="1944751" y="3058230"/>
                        <a:pt x="1869638" y="3084178"/>
                      </a:cubicBezTo>
                      <a:cubicBezTo>
                        <a:pt x="1815010" y="3103298"/>
                        <a:pt x="1772673" y="3081446"/>
                        <a:pt x="1739897" y="3041841"/>
                      </a:cubicBezTo>
                      <a:cubicBezTo>
                        <a:pt x="1743994" y="3075984"/>
                        <a:pt x="1742628" y="3112858"/>
                        <a:pt x="1718046" y="3138806"/>
                      </a:cubicBezTo>
                      <a:cubicBezTo>
                        <a:pt x="1683903" y="3175680"/>
                        <a:pt x="1641567" y="3178411"/>
                        <a:pt x="1597864" y="3164754"/>
                      </a:cubicBezTo>
                      <a:cubicBezTo>
                        <a:pt x="1610156" y="3196165"/>
                        <a:pt x="1606059" y="3227576"/>
                        <a:pt x="1576013" y="3253524"/>
                      </a:cubicBezTo>
                      <a:cubicBezTo>
                        <a:pt x="1555528" y="3271278"/>
                        <a:pt x="1525483" y="3271278"/>
                        <a:pt x="1495437" y="3264450"/>
                      </a:cubicBezTo>
                      <a:cubicBezTo>
                        <a:pt x="1544602" y="3304055"/>
                        <a:pt x="1577379" y="3353220"/>
                        <a:pt x="1565088" y="3409214"/>
                      </a:cubicBezTo>
                      <a:cubicBezTo>
                        <a:pt x="1563722" y="3414676"/>
                        <a:pt x="1554162" y="3416042"/>
                        <a:pt x="1548699" y="3414676"/>
                      </a:cubicBezTo>
                      <a:cubicBezTo>
                        <a:pt x="1498169" y="3398288"/>
                        <a:pt x="1457198" y="3370974"/>
                        <a:pt x="1417593" y="3343660"/>
                      </a:cubicBezTo>
                      <a:cubicBezTo>
                        <a:pt x="1491340" y="3437893"/>
                        <a:pt x="1578745" y="3553977"/>
                        <a:pt x="1506363" y="3655039"/>
                      </a:cubicBezTo>
                      <a:cubicBezTo>
                        <a:pt x="1470855" y="3705570"/>
                        <a:pt x="1410764" y="3742444"/>
                        <a:pt x="1331554" y="3723323"/>
                      </a:cubicBezTo>
                      <a:cubicBezTo>
                        <a:pt x="1296046" y="3715130"/>
                        <a:pt x="1266000" y="3696010"/>
                        <a:pt x="1241418" y="3672793"/>
                      </a:cubicBezTo>
                      <a:cubicBezTo>
                        <a:pt x="1249612" y="3694644"/>
                        <a:pt x="1255075" y="3717861"/>
                        <a:pt x="1259172" y="3739712"/>
                      </a:cubicBezTo>
                      <a:cubicBezTo>
                        <a:pt x="1266000" y="3777951"/>
                        <a:pt x="1279658" y="3835311"/>
                        <a:pt x="1234589" y="3863990"/>
                      </a:cubicBezTo>
                      <a:cubicBezTo>
                        <a:pt x="1173133" y="3903596"/>
                        <a:pt x="1125334" y="3831213"/>
                        <a:pt x="1098020" y="3767026"/>
                      </a:cubicBezTo>
                      <a:cubicBezTo>
                        <a:pt x="1095288" y="3846236"/>
                        <a:pt x="1067974" y="3941835"/>
                        <a:pt x="972376" y="3954126"/>
                      </a:cubicBezTo>
                      <a:cubicBezTo>
                        <a:pt x="828977" y="3971880"/>
                        <a:pt x="790738" y="3858527"/>
                        <a:pt x="796201" y="3769757"/>
                      </a:cubicBezTo>
                      <a:cubicBezTo>
                        <a:pt x="775715" y="3798437"/>
                        <a:pt x="753864" y="3827117"/>
                        <a:pt x="729282" y="3853065"/>
                      </a:cubicBezTo>
                      <a:cubicBezTo>
                        <a:pt x="697871" y="3887207"/>
                        <a:pt x="655534" y="3935007"/>
                        <a:pt x="599540" y="3945932"/>
                      </a:cubicBezTo>
                      <a:cubicBezTo>
                        <a:pt x="553107" y="3955492"/>
                        <a:pt x="509405" y="3936372"/>
                        <a:pt x="501211" y="3900864"/>
                      </a:cubicBezTo>
                      <a:cubicBezTo>
                        <a:pt x="497113" y="3880379"/>
                        <a:pt x="501211" y="3859893"/>
                        <a:pt x="509405" y="3839408"/>
                      </a:cubicBezTo>
                      <a:cubicBezTo>
                        <a:pt x="499845" y="3848968"/>
                        <a:pt x="491651" y="3858527"/>
                        <a:pt x="480725" y="3868087"/>
                      </a:cubicBezTo>
                      <a:cubicBezTo>
                        <a:pt x="453411" y="3894035"/>
                        <a:pt x="412440" y="3933641"/>
                        <a:pt x="364641" y="3936372"/>
                      </a:cubicBezTo>
                      <a:cubicBezTo>
                        <a:pt x="271774" y="3941835"/>
                        <a:pt x="308648" y="3853065"/>
                        <a:pt x="334596" y="3797071"/>
                      </a:cubicBezTo>
                      <a:cubicBezTo>
                        <a:pt x="247191" y="3866722"/>
                        <a:pt x="121547" y="3960955"/>
                        <a:pt x="0" y="3962320"/>
                      </a:cubicBezTo>
                      <a:cubicBezTo>
                        <a:pt x="35508" y="3975977"/>
                        <a:pt x="133838" y="3941835"/>
                        <a:pt x="215780" y="3904961"/>
                      </a:cubicBezTo>
                      <a:cubicBezTo>
                        <a:pt x="148861" y="3959589"/>
                        <a:pt x="98330" y="4022411"/>
                        <a:pt x="125644" y="4090696"/>
                      </a:cubicBezTo>
                      <a:cubicBezTo>
                        <a:pt x="158421" y="4174003"/>
                        <a:pt x="315476" y="4067479"/>
                        <a:pt x="350984" y="4036068"/>
                      </a:cubicBezTo>
                      <a:cubicBezTo>
                        <a:pt x="368738" y="4019680"/>
                        <a:pt x="390589" y="3956858"/>
                        <a:pt x="378298" y="3992366"/>
                      </a:cubicBezTo>
                      <a:cubicBezTo>
                        <a:pt x="371469" y="4012851"/>
                        <a:pt x="367373" y="4033336"/>
                        <a:pt x="366007" y="4053822"/>
                      </a:cubicBezTo>
                      <a:cubicBezTo>
                        <a:pt x="364641" y="4087964"/>
                        <a:pt x="360544" y="4128935"/>
                        <a:pt x="405612" y="4148055"/>
                      </a:cubicBezTo>
                      <a:cubicBezTo>
                        <a:pt x="482091" y="4180832"/>
                        <a:pt x="577689" y="4082501"/>
                        <a:pt x="636414" y="4007388"/>
                      </a:cubicBezTo>
                      <a:cubicBezTo>
                        <a:pt x="635049" y="4052457"/>
                        <a:pt x="641877" y="4104353"/>
                        <a:pt x="673288" y="4128935"/>
                      </a:cubicBezTo>
                      <a:cubicBezTo>
                        <a:pt x="611832" y="4253214"/>
                        <a:pt x="745670" y="4239557"/>
                        <a:pt x="859023" y="4189026"/>
                      </a:cubicBezTo>
                      <a:cubicBezTo>
                        <a:pt x="853560" y="4194489"/>
                        <a:pt x="848097" y="4199952"/>
                        <a:pt x="844000" y="4204048"/>
                      </a:cubicBezTo>
                      <a:cubicBezTo>
                        <a:pt x="871314" y="4182197"/>
                        <a:pt x="895897" y="4157615"/>
                        <a:pt x="920479" y="4137130"/>
                      </a:cubicBezTo>
                      <a:cubicBezTo>
                        <a:pt x="925942" y="4133032"/>
                        <a:pt x="936868" y="4133032"/>
                        <a:pt x="938234" y="4139861"/>
                      </a:cubicBezTo>
                      <a:cubicBezTo>
                        <a:pt x="950524" y="4198586"/>
                        <a:pt x="1006518" y="4247751"/>
                        <a:pt x="1077534" y="4273699"/>
                      </a:cubicBezTo>
                      <a:cubicBezTo>
                        <a:pt x="1100751" y="4281893"/>
                        <a:pt x="1130797" y="4288722"/>
                        <a:pt x="1155379" y="4280528"/>
                      </a:cubicBezTo>
                      <a:cubicBezTo>
                        <a:pt x="1193619" y="4268236"/>
                        <a:pt x="1167670" y="4214974"/>
                        <a:pt x="1158110" y="4195855"/>
                      </a:cubicBezTo>
                      <a:cubicBezTo>
                        <a:pt x="1154013" y="4187660"/>
                        <a:pt x="1167670" y="4180832"/>
                        <a:pt x="1174499" y="4187660"/>
                      </a:cubicBezTo>
                      <a:cubicBezTo>
                        <a:pt x="1230492" y="4242288"/>
                        <a:pt x="1417593" y="4339253"/>
                        <a:pt x="1435347" y="4213608"/>
                      </a:cubicBezTo>
                      <a:cubicBezTo>
                        <a:pt x="1446272" y="4138495"/>
                        <a:pt x="1402570" y="4062016"/>
                        <a:pt x="1379353" y="3991000"/>
                      </a:cubicBezTo>
                      <a:cubicBezTo>
                        <a:pt x="1376622" y="3984172"/>
                        <a:pt x="1388913" y="3980074"/>
                        <a:pt x="1395742" y="3984172"/>
                      </a:cubicBezTo>
                      <a:cubicBezTo>
                        <a:pt x="1476318" y="4029239"/>
                        <a:pt x="1589670" y="4041531"/>
                        <a:pt x="1683903" y="4016948"/>
                      </a:cubicBezTo>
                      <a:cubicBezTo>
                        <a:pt x="1722143" y="4007388"/>
                        <a:pt x="1757651" y="3986903"/>
                        <a:pt x="1767211" y="3956858"/>
                      </a:cubicBezTo>
                      <a:cubicBezTo>
                        <a:pt x="1779502" y="3915887"/>
                        <a:pt x="1728971" y="3876282"/>
                        <a:pt x="1693463" y="3848968"/>
                      </a:cubicBezTo>
                      <a:cubicBezTo>
                        <a:pt x="1686635" y="3843505"/>
                        <a:pt x="1696195" y="3833945"/>
                        <a:pt x="1704389" y="3836676"/>
                      </a:cubicBezTo>
                      <a:cubicBezTo>
                        <a:pt x="1742628" y="3847602"/>
                        <a:pt x="1791794" y="3859893"/>
                        <a:pt x="1828667" y="3840773"/>
                      </a:cubicBezTo>
                      <a:cubicBezTo>
                        <a:pt x="1877832" y="3814825"/>
                        <a:pt x="1793159" y="3769757"/>
                        <a:pt x="1768576" y="3758832"/>
                      </a:cubicBezTo>
                      <a:cubicBezTo>
                        <a:pt x="1759017" y="3754735"/>
                        <a:pt x="1765845" y="3745175"/>
                        <a:pt x="1775405" y="3745175"/>
                      </a:cubicBezTo>
                      <a:cubicBezTo>
                        <a:pt x="1862809" y="3743809"/>
                        <a:pt x="1952945" y="3720592"/>
                        <a:pt x="2022596" y="3680987"/>
                      </a:cubicBezTo>
                      <a:cubicBezTo>
                        <a:pt x="2052641" y="3664599"/>
                        <a:pt x="2082686" y="3640016"/>
                        <a:pt x="2078590" y="3609971"/>
                      </a:cubicBezTo>
                      <a:cubicBezTo>
                        <a:pt x="2073127" y="3571732"/>
                        <a:pt x="2003476" y="3551246"/>
                        <a:pt x="1963871" y="3538955"/>
                      </a:cubicBezTo>
                      <a:cubicBezTo>
                        <a:pt x="1954311" y="3536223"/>
                        <a:pt x="1955677" y="3525298"/>
                        <a:pt x="1965236" y="3523932"/>
                      </a:cubicBezTo>
                      <a:cubicBezTo>
                        <a:pt x="2055372" y="3513006"/>
                        <a:pt x="2146874" y="3467938"/>
                        <a:pt x="2217891" y="3428333"/>
                      </a:cubicBezTo>
                      <a:cubicBezTo>
                        <a:pt x="2253398" y="3409214"/>
                        <a:pt x="2291638" y="3385997"/>
                        <a:pt x="2310758" y="3357317"/>
                      </a:cubicBezTo>
                      <a:cubicBezTo>
                        <a:pt x="2335341" y="3319078"/>
                        <a:pt x="2260227" y="3312249"/>
                        <a:pt x="2226084" y="3309518"/>
                      </a:cubicBezTo>
                      <a:cubicBezTo>
                        <a:pt x="2213793" y="3308152"/>
                        <a:pt x="2215159" y="3293129"/>
                        <a:pt x="2228816" y="3294495"/>
                      </a:cubicBezTo>
                      <a:cubicBezTo>
                        <a:pt x="2332609" y="3306786"/>
                        <a:pt x="2396796" y="3230307"/>
                        <a:pt x="2332609" y="3167485"/>
                      </a:cubicBezTo>
                      <a:cubicBezTo>
                        <a:pt x="2324415" y="3159291"/>
                        <a:pt x="2340803" y="3149731"/>
                        <a:pt x="2347632" y="3157926"/>
                      </a:cubicBezTo>
                      <a:cubicBezTo>
                        <a:pt x="2358557" y="3168851"/>
                        <a:pt x="2413185" y="3230307"/>
                        <a:pt x="2436402" y="3205725"/>
                      </a:cubicBezTo>
                      <a:cubicBezTo>
                        <a:pt x="2454156" y="3186605"/>
                        <a:pt x="2448693" y="3151097"/>
                        <a:pt x="2448693" y="3129246"/>
                      </a:cubicBezTo>
                      <a:cubicBezTo>
                        <a:pt x="2447328" y="3074618"/>
                        <a:pt x="2430939" y="3019990"/>
                        <a:pt x="2436402" y="2965363"/>
                      </a:cubicBezTo>
                      <a:cubicBezTo>
                        <a:pt x="2436402" y="2959900"/>
                        <a:pt x="2445962" y="2957168"/>
                        <a:pt x="2452790" y="2959900"/>
                      </a:cubicBezTo>
                      <a:cubicBezTo>
                        <a:pt x="2459619" y="2962631"/>
                        <a:pt x="2465081" y="2966728"/>
                        <a:pt x="2471910" y="2970825"/>
                      </a:cubicBezTo>
                      <a:cubicBezTo>
                        <a:pt x="2469179" y="2976288"/>
                        <a:pt x="2467813" y="2980385"/>
                        <a:pt x="2465081" y="2985848"/>
                      </a:cubicBezTo>
                      <a:cubicBezTo>
                        <a:pt x="2448693" y="3028184"/>
                        <a:pt x="2440499" y="3107395"/>
                        <a:pt x="2486932" y="3142903"/>
                      </a:cubicBezTo>
                      <a:cubicBezTo>
                        <a:pt x="2544292" y="3186605"/>
                        <a:pt x="2637159" y="3108760"/>
                        <a:pt x="2709541" y="3025453"/>
                      </a:cubicBezTo>
                      <a:cubicBezTo>
                        <a:pt x="2652182" y="3166120"/>
                        <a:pt x="2613942" y="3330003"/>
                        <a:pt x="2749146" y="3435162"/>
                      </a:cubicBezTo>
                      <a:cubicBezTo>
                        <a:pt x="2840648" y="3506178"/>
                        <a:pt x="2960829" y="3301324"/>
                        <a:pt x="3033211" y="3166120"/>
                      </a:cubicBezTo>
                      <a:cubicBezTo>
                        <a:pt x="3025017" y="3238502"/>
                        <a:pt x="3014091" y="3312249"/>
                        <a:pt x="3016823" y="3387362"/>
                      </a:cubicBezTo>
                      <a:cubicBezTo>
                        <a:pt x="3019554" y="3437893"/>
                        <a:pt x="3016823" y="3508909"/>
                        <a:pt x="3078279" y="3538955"/>
                      </a:cubicBezTo>
                      <a:cubicBezTo>
                        <a:pt x="3150661" y="3575828"/>
                        <a:pt x="3203923" y="3480230"/>
                        <a:pt x="3240797" y="3405116"/>
                      </a:cubicBezTo>
                      <a:cubicBezTo>
                        <a:pt x="3236700" y="3461110"/>
                        <a:pt x="3243528" y="3522566"/>
                        <a:pt x="3294059" y="3529395"/>
                      </a:cubicBezTo>
                      <a:cubicBezTo>
                        <a:pt x="3339127" y="3536223"/>
                        <a:pt x="3373270" y="3510275"/>
                        <a:pt x="3400583" y="3472036"/>
                      </a:cubicBezTo>
                      <a:cubicBezTo>
                        <a:pt x="3399217" y="3477498"/>
                        <a:pt x="3399217" y="3481595"/>
                        <a:pt x="3399217" y="3487058"/>
                      </a:cubicBezTo>
                      <a:cubicBezTo>
                        <a:pt x="3396486" y="3536223"/>
                        <a:pt x="3426532" y="3560806"/>
                        <a:pt x="3470234" y="3570366"/>
                      </a:cubicBezTo>
                      <a:cubicBezTo>
                        <a:pt x="3477062" y="3581291"/>
                        <a:pt x="3482525" y="3590851"/>
                        <a:pt x="3489354" y="3601777"/>
                      </a:cubicBezTo>
                      <a:cubicBezTo>
                        <a:pt x="3482525" y="3609971"/>
                        <a:pt x="3479794" y="3616799"/>
                        <a:pt x="3482525" y="3626359"/>
                      </a:cubicBezTo>
                      <a:cubicBezTo>
                        <a:pt x="3487988" y="3642748"/>
                        <a:pt x="3504377" y="3649576"/>
                        <a:pt x="3526227" y="3652308"/>
                      </a:cubicBezTo>
                      <a:cubicBezTo>
                        <a:pt x="3528959" y="3655039"/>
                        <a:pt x="3531690" y="3657770"/>
                        <a:pt x="3534421" y="3660501"/>
                      </a:cubicBezTo>
                      <a:cubicBezTo>
                        <a:pt x="3523496" y="3680987"/>
                        <a:pt x="3531690" y="3693278"/>
                        <a:pt x="3564466" y="3690547"/>
                      </a:cubicBezTo>
                      <a:cubicBezTo>
                        <a:pt x="3565832" y="3691912"/>
                        <a:pt x="3567198" y="3693278"/>
                        <a:pt x="3568563" y="3693278"/>
                      </a:cubicBezTo>
                      <a:cubicBezTo>
                        <a:pt x="3553542" y="3702838"/>
                        <a:pt x="3538519" y="3712398"/>
                        <a:pt x="3524861" y="3721958"/>
                      </a:cubicBezTo>
                      <a:cubicBezTo>
                        <a:pt x="3496182" y="3739712"/>
                        <a:pt x="3478428" y="3760197"/>
                        <a:pt x="3468868" y="3784780"/>
                      </a:cubicBezTo>
                      <a:cubicBezTo>
                        <a:pt x="3452479" y="3828482"/>
                        <a:pt x="3515301" y="3821654"/>
                        <a:pt x="3572661" y="3807997"/>
                      </a:cubicBezTo>
                      <a:cubicBezTo>
                        <a:pt x="3539884" y="3828482"/>
                        <a:pt x="3522130" y="3851699"/>
                        <a:pt x="3565832" y="3868087"/>
                      </a:cubicBezTo>
                      <a:cubicBezTo>
                        <a:pt x="3601341" y="3880379"/>
                        <a:pt x="3676453" y="3858527"/>
                        <a:pt x="3709231" y="3846236"/>
                      </a:cubicBezTo>
                      <a:cubicBezTo>
                        <a:pt x="3716059" y="3843505"/>
                        <a:pt x="3722888" y="3840773"/>
                        <a:pt x="3728351" y="3838042"/>
                      </a:cubicBezTo>
                      <a:cubicBezTo>
                        <a:pt x="3716059" y="3850333"/>
                        <a:pt x="3703768" y="3862624"/>
                        <a:pt x="3691476" y="3874916"/>
                      </a:cubicBezTo>
                      <a:cubicBezTo>
                        <a:pt x="3661431" y="3903596"/>
                        <a:pt x="3645043" y="3981440"/>
                        <a:pt x="3726985" y="3956858"/>
                      </a:cubicBezTo>
                      <a:cubicBezTo>
                        <a:pt x="3733813" y="3955492"/>
                        <a:pt x="3739275" y="3951395"/>
                        <a:pt x="3744738" y="3948663"/>
                      </a:cubicBezTo>
                      <a:cubicBezTo>
                        <a:pt x="3747470" y="3988269"/>
                        <a:pt x="3766590" y="4031971"/>
                        <a:pt x="3804829" y="4046994"/>
                      </a:cubicBezTo>
                      <a:cubicBezTo>
                        <a:pt x="3843069" y="4062016"/>
                        <a:pt x="3864920" y="4044262"/>
                        <a:pt x="3875845" y="4016948"/>
                      </a:cubicBezTo>
                      <a:cubicBezTo>
                        <a:pt x="3882674" y="4026508"/>
                        <a:pt x="3892234" y="4033336"/>
                        <a:pt x="3905890" y="4033336"/>
                      </a:cubicBezTo>
                      <a:cubicBezTo>
                        <a:pt x="3934570" y="4033336"/>
                        <a:pt x="3955056" y="4022411"/>
                        <a:pt x="3978272" y="4010120"/>
                      </a:cubicBezTo>
                      <a:cubicBezTo>
                        <a:pt x="3982370" y="4007388"/>
                        <a:pt x="3987833" y="4001925"/>
                        <a:pt x="3990564" y="3999194"/>
                      </a:cubicBezTo>
                      <a:cubicBezTo>
                        <a:pt x="3989198" y="4000560"/>
                        <a:pt x="3986467" y="4003291"/>
                        <a:pt x="3983735" y="4007388"/>
                      </a:cubicBezTo>
                      <a:cubicBezTo>
                        <a:pt x="3976907" y="4015583"/>
                        <a:pt x="3968712" y="4023777"/>
                        <a:pt x="3963250" y="4033336"/>
                      </a:cubicBezTo>
                      <a:cubicBezTo>
                        <a:pt x="3909987" y="4109816"/>
                        <a:pt x="4015147" y="4077039"/>
                        <a:pt x="4094357" y="4041531"/>
                      </a:cubicBezTo>
                      <a:cubicBezTo>
                        <a:pt x="4052020" y="4075673"/>
                        <a:pt x="4020609" y="4115278"/>
                        <a:pt x="4036997" y="4158981"/>
                      </a:cubicBezTo>
                      <a:cubicBezTo>
                        <a:pt x="4057483" y="4212243"/>
                        <a:pt x="4157179" y="4143958"/>
                        <a:pt x="4179030" y="4124838"/>
                      </a:cubicBezTo>
                      <a:cubicBezTo>
                        <a:pt x="4189955" y="4113912"/>
                        <a:pt x="4204978" y="4074308"/>
                        <a:pt x="4196784" y="4097524"/>
                      </a:cubicBezTo>
                      <a:cubicBezTo>
                        <a:pt x="4192687" y="4109816"/>
                        <a:pt x="4189955" y="4123472"/>
                        <a:pt x="4188589" y="4135764"/>
                      </a:cubicBezTo>
                      <a:cubicBezTo>
                        <a:pt x="4187225" y="4157615"/>
                        <a:pt x="4185859" y="4183563"/>
                        <a:pt x="4214538" y="4195855"/>
                      </a:cubicBezTo>
                      <a:cubicBezTo>
                        <a:pt x="4263703" y="4216340"/>
                        <a:pt x="4323794" y="4154884"/>
                        <a:pt x="4360668" y="4107084"/>
                      </a:cubicBezTo>
                      <a:cubicBezTo>
                        <a:pt x="4359302" y="4135764"/>
                        <a:pt x="4363400" y="4168540"/>
                        <a:pt x="4383884" y="4184929"/>
                      </a:cubicBezTo>
                      <a:cubicBezTo>
                        <a:pt x="4344279" y="4264139"/>
                        <a:pt x="4430318" y="4254580"/>
                        <a:pt x="4501334" y="4223169"/>
                      </a:cubicBezTo>
                      <a:cubicBezTo>
                        <a:pt x="4498603" y="4225900"/>
                        <a:pt x="4494506" y="4229997"/>
                        <a:pt x="4491774" y="4232728"/>
                      </a:cubicBezTo>
                      <a:cubicBezTo>
                        <a:pt x="4508163" y="4219071"/>
                        <a:pt x="4524551" y="4202683"/>
                        <a:pt x="4539573" y="4190392"/>
                      </a:cubicBezTo>
                      <a:cubicBezTo>
                        <a:pt x="4542305" y="4187660"/>
                        <a:pt x="4550499" y="4187660"/>
                        <a:pt x="4550499" y="4193123"/>
                      </a:cubicBezTo>
                      <a:cubicBezTo>
                        <a:pt x="4558693" y="4229997"/>
                        <a:pt x="4594201" y="4261408"/>
                        <a:pt x="4639270" y="4277796"/>
                      </a:cubicBezTo>
                      <a:cubicBezTo>
                        <a:pt x="4654292" y="4283259"/>
                        <a:pt x="4673412" y="4287356"/>
                        <a:pt x="4688435" y="4281893"/>
                      </a:cubicBezTo>
                      <a:cubicBezTo>
                        <a:pt x="4713017" y="4273699"/>
                        <a:pt x="4695263" y="4240922"/>
                        <a:pt x="4689801" y="4228631"/>
                      </a:cubicBezTo>
                      <a:cubicBezTo>
                        <a:pt x="4687069" y="4223169"/>
                        <a:pt x="4696629" y="4219071"/>
                        <a:pt x="4700726" y="4223169"/>
                      </a:cubicBezTo>
                      <a:cubicBezTo>
                        <a:pt x="4736234" y="4258677"/>
                        <a:pt x="4855050" y="4318767"/>
                        <a:pt x="4865975" y="4239557"/>
                      </a:cubicBezTo>
                      <a:cubicBezTo>
                        <a:pt x="4872804" y="4191757"/>
                        <a:pt x="4845490" y="4143958"/>
                        <a:pt x="4830467" y="4098890"/>
                      </a:cubicBezTo>
                      <a:cubicBezTo>
                        <a:pt x="4829101" y="4094793"/>
                        <a:pt x="4835930" y="4092061"/>
                        <a:pt x="4840027" y="4094793"/>
                      </a:cubicBezTo>
                      <a:cubicBezTo>
                        <a:pt x="4890557" y="4123472"/>
                        <a:pt x="4962940" y="4131667"/>
                        <a:pt x="5023030" y="4115278"/>
                      </a:cubicBezTo>
                      <a:cubicBezTo>
                        <a:pt x="5047612" y="4108450"/>
                        <a:pt x="5069464" y="4096159"/>
                        <a:pt x="5074927" y="4077039"/>
                      </a:cubicBezTo>
                      <a:cubicBezTo>
                        <a:pt x="5083121" y="4051091"/>
                        <a:pt x="5050344" y="4025143"/>
                        <a:pt x="5028493" y="4008754"/>
                      </a:cubicBezTo>
                      <a:cubicBezTo>
                        <a:pt x="5023030" y="4004657"/>
                        <a:pt x="5029859" y="3999194"/>
                        <a:pt x="5035322" y="4000560"/>
                      </a:cubicBezTo>
                      <a:cubicBezTo>
                        <a:pt x="5058538" y="4007388"/>
                        <a:pt x="5089950" y="4015583"/>
                        <a:pt x="5113166" y="4003291"/>
                      </a:cubicBezTo>
                      <a:cubicBezTo>
                        <a:pt x="5144577" y="3986903"/>
                        <a:pt x="5091315" y="3958223"/>
                        <a:pt x="5074927" y="3951395"/>
                      </a:cubicBezTo>
                      <a:cubicBezTo>
                        <a:pt x="5069464" y="3948663"/>
                        <a:pt x="5073561" y="3943200"/>
                        <a:pt x="5079024" y="3943200"/>
                      </a:cubicBezTo>
                      <a:cubicBezTo>
                        <a:pt x="5133652" y="3941835"/>
                        <a:pt x="5191011" y="3926812"/>
                        <a:pt x="5234713" y="3902230"/>
                      </a:cubicBezTo>
                      <a:cubicBezTo>
                        <a:pt x="5253833" y="3891304"/>
                        <a:pt x="5272953" y="3876282"/>
                        <a:pt x="5270222" y="3857162"/>
                      </a:cubicBezTo>
                      <a:cubicBezTo>
                        <a:pt x="5267490" y="3832579"/>
                        <a:pt x="5222421" y="3820288"/>
                        <a:pt x="5197839" y="3812094"/>
                      </a:cubicBezTo>
                      <a:cubicBezTo>
                        <a:pt x="5192377" y="3810728"/>
                        <a:pt x="5192377" y="3803899"/>
                        <a:pt x="5199205" y="3802534"/>
                      </a:cubicBezTo>
                      <a:cubicBezTo>
                        <a:pt x="5256564" y="3795706"/>
                        <a:pt x="5313924" y="3767026"/>
                        <a:pt x="5358991" y="3742444"/>
                      </a:cubicBezTo>
                      <a:cubicBezTo>
                        <a:pt x="5380843" y="3730152"/>
                        <a:pt x="5405425" y="3716495"/>
                        <a:pt x="5417716" y="3697375"/>
                      </a:cubicBezTo>
                      <a:cubicBezTo>
                        <a:pt x="5432739" y="3672793"/>
                        <a:pt x="5384940" y="3668696"/>
                        <a:pt x="5364454" y="3667330"/>
                      </a:cubicBezTo>
                      <a:cubicBezTo>
                        <a:pt x="5356260" y="3665964"/>
                        <a:pt x="5357626" y="3656405"/>
                        <a:pt x="5365820" y="3657770"/>
                      </a:cubicBezTo>
                      <a:cubicBezTo>
                        <a:pt x="5431374" y="3665964"/>
                        <a:pt x="5472344" y="3616799"/>
                        <a:pt x="5431374" y="3577194"/>
                      </a:cubicBezTo>
                      <a:cubicBezTo>
                        <a:pt x="5427276" y="3571732"/>
                        <a:pt x="5436836" y="3566269"/>
                        <a:pt x="5440934" y="3570366"/>
                      </a:cubicBezTo>
                      <a:cubicBezTo>
                        <a:pt x="5447761" y="3577194"/>
                        <a:pt x="5483270" y="3616799"/>
                        <a:pt x="5496927" y="3600411"/>
                      </a:cubicBezTo>
                      <a:cubicBezTo>
                        <a:pt x="5507852" y="3588120"/>
                        <a:pt x="5505120" y="3566269"/>
                        <a:pt x="5505120" y="3552611"/>
                      </a:cubicBezTo>
                      <a:cubicBezTo>
                        <a:pt x="5505120" y="3518469"/>
                        <a:pt x="5494196" y="3482961"/>
                        <a:pt x="5498293" y="3448819"/>
                      </a:cubicBezTo>
                      <a:cubicBezTo>
                        <a:pt x="5498293" y="3444722"/>
                        <a:pt x="5505120" y="3443356"/>
                        <a:pt x="5507852" y="3444722"/>
                      </a:cubicBezTo>
                      <a:cubicBezTo>
                        <a:pt x="5531069" y="3457013"/>
                        <a:pt x="5551555" y="3472036"/>
                        <a:pt x="5577503" y="3481595"/>
                      </a:cubicBezTo>
                      <a:cubicBezTo>
                        <a:pt x="5618473" y="3496618"/>
                        <a:pt x="5637593" y="3466573"/>
                        <a:pt x="5629399" y="3441990"/>
                      </a:cubicBezTo>
                      <a:cubicBezTo>
                        <a:pt x="5618473" y="3407848"/>
                        <a:pt x="5580234" y="3372340"/>
                        <a:pt x="5544726" y="3350489"/>
                      </a:cubicBezTo>
                      <a:cubicBezTo>
                        <a:pt x="5537898" y="3346392"/>
                        <a:pt x="5544726" y="3339563"/>
                        <a:pt x="5552921" y="3342294"/>
                      </a:cubicBezTo>
                      <a:cubicBezTo>
                        <a:pt x="5576137" y="3353220"/>
                        <a:pt x="5606183" y="3360049"/>
                        <a:pt x="5630765" y="3347757"/>
                      </a:cubicBezTo>
                      <a:cubicBezTo>
                        <a:pt x="5652616" y="3336832"/>
                        <a:pt x="5648519" y="3310883"/>
                        <a:pt x="5640325" y="3294495"/>
                      </a:cubicBezTo>
                      <a:cubicBezTo>
                        <a:pt x="5625302" y="3267181"/>
                        <a:pt x="5585697" y="3246696"/>
                        <a:pt x="5554286" y="3230307"/>
                      </a:cubicBezTo>
                      <a:cubicBezTo>
                        <a:pt x="5492830" y="3200262"/>
                        <a:pt x="5424545" y="3181142"/>
                        <a:pt x="5361723" y="3153828"/>
                      </a:cubicBezTo>
                      <a:cubicBezTo>
                        <a:pt x="5358991" y="3149731"/>
                        <a:pt x="5356260" y="3145634"/>
                        <a:pt x="5353529" y="3140171"/>
                      </a:cubicBezTo>
                      <a:cubicBezTo>
                        <a:pt x="5354894" y="3140171"/>
                        <a:pt x="5354894" y="3140171"/>
                        <a:pt x="5356260" y="3140171"/>
                      </a:cubicBezTo>
                      <a:cubicBezTo>
                        <a:pt x="5383574" y="3148366"/>
                        <a:pt x="5416351" y="3149731"/>
                        <a:pt x="5445030" y="3147000"/>
                      </a:cubicBezTo>
                      <a:cubicBezTo>
                        <a:pt x="5480538" y="3142903"/>
                        <a:pt x="5521509" y="3119686"/>
                        <a:pt x="5491464" y="3092372"/>
                      </a:cubicBezTo>
                      <a:cubicBezTo>
                        <a:pt x="5477807" y="3080081"/>
                        <a:pt x="5458687" y="3073252"/>
                        <a:pt x="5438202" y="3066424"/>
                      </a:cubicBezTo>
                      <a:cubicBezTo>
                        <a:pt x="5445030" y="3063693"/>
                        <a:pt x="5451858" y="3059595"/>
                        <a:pt x="5457321" y="3054133"/>
                      </a:cubicBezTo>
                      <a:cubicBezTo>
                        <a:pt x="5487367" y="3028184"/>
                        <a:pt x="5472344" y="2992676"/>
                        <a:pt x="5439568" y="2955802"/>
                      </a:cubicBezTo>
                      <a:cubicBezTo>
                        <a:pt x="5460053" y="2935317"/>
                        <a:pt x="5475076" y="2912100"/>
                        <a:pt x="5484636" y="2890249"/>
                      </a:cubicBezTo>
                      <a:cubicBezTo>
                        <a:pt x="5488733" y="2879324"/>
                        <a:pt x="5488733" y="2867032"/>
                        <a:pt x="5483270" y="2857472"/>
                      </a:cubicBezTo>
                      <a:cubicBezTo>
                        <a:pt x="5484636" y="2857472"/>
                        <a:pt x="5486001" y="2856107"/>
                        <a:pt x="5486001" y="2856107"/>
                      </a:cubicBezTo>
                      <a:cubicBezTo>
                        <a:pt x="5637593" y="2925757"/>
                        <a:pt x="5645788" y="2824696"/>
                        <a:pt x="5602086" y="2731828"/>
                      </a:cubicBezTo>
                      <a:cubicBezTo>
                        <a:pt x="5607548" y="2735926"/>
                        <a:pt x="5614377" y="2741388"/>
                        <a:pt x="5619839" y="2746851"/>
                      </a:cubicBezTo>
                      <a:cubicBezTo>
                        <a:pt x="5596623" y="2722269"/>
                        <a:pt x="5569308" y="2700417"/>
                        <a:pt x="5547458" y="2677201"/>
                      </a:cubicBezTo>
                      <a:cubicBezTo>
                        <a:pt x="5541995" y="2671738"/>
                        <a:pt x="5546092" y="2663544"/>
                        <a:pt x="5555652" y="2664909"/>
                      </a:cubicBezTo>
                      <a:cubicBezTo>
                        <a:pt x="5634862" y="2667641"/>
                        <a:pt x="5711341" y="2636230"/>
                        <a:pt x="5760506" y="2589796"/>
                      </a:cubicBezTo>
                      <a:cubicBezTo>
                        <a:pt x="5776895" y="2574773"/>
                        <a:pt x="5791917" y="2554288"/>
                        <a:pt x="5785089" y="2533802"/>
                      </a:cubicBezTo>
                      <a:cubicBezTo>
                        <a:pt x="5780992" y="2507854"/>
                        <a:pt x="5707244" y="2516048"/>
                        <a:pt x="5679930" y="2520146"/>
                      </a:cubicBezTo>
                      <a:close/>
                    </a:path>
                  </a:pathLst>
                </a:custGeom>
                <a:solidFill>
                  <a:srgbClr val="3D7B32">
                    <a:alpha val="5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808" name="Graphic 4">
                  <a:extLst>
                    <a:ext uri="{FF2B5EF4-FFF2-40B4-BE49-F238E27FC236}">
                      <a16:creationId xmlns:a16="http://schemas.microsoft.com/office/drawing/2014/main" id="{94723A1F-07A5-5393-134B-EDCC0FB9FBF2}"/>
                    </a:ext>
                  </a:extLst>
                </p:cNvPr>
                <p:cNvGrpSpPr/>
                <p:nvPr/>
              </p:nvGrpSpPr>
              <p:grpSpPr>
                <a:xfrm>
                  <a:off x="4705073" y="-699705"/>
                  <a:ext cx="2287330" cy="2428751"/>
                  <a:chOff x="4705073" y="-699705"/>
                  <a:chExt cx="2287330" cy="2428751"/>
                </a:xfrm>
                <a:solidFill>
                  <a:srgbClr val="9CB236">
                    <a:alpha val="80000"/>
                  </a:srgbClr>
                </a:solidFill>
              </p:grpSpPr>
              <p:sp>
                <p:nvSpPr>
                  <p:cNvPr id="809" name="Freeform: Shape 808">
                    <a:extLst>
                      <a:ext uri="{FF2B5EF4-FFF2-40B4-BE49-F238E27FC236}">
                        <a16:creationId xmlns:a16="http://schemas.microsoft.com/office/drawing/2014/main" id="{29B28675-B197-D7D1-7883-B64F648FCEB2}"/>
                      </a:ext>
                    </a:extLst>
                  </p:cNvPr>
                  <p:cNvSpPr/>
                  <p:nvPr/>
                </p:nvSpPr>
                <p:spPr>
                  <a:xfrm>
                    <a:off x="4705073" y="1172130"/>
                    <a:ext cx="639793" cy="556915"/>
                  </a:xfrm>
                  <a:custGeom>
                    <a:avLst/>
                    <a:gdLst>
                      <a:gd name="connsiteX0" fmla="*/ 637062 w 639793"/>
                      <a:gd name="connsiteY0" fmla="*/ 145158 h 556915"/>
                      <a:gd name="connsiteX1" fmla="*/ 634331 w 639793"/>
                      <a:gd name="connsiteY1" fmla="*/ 138330 h 556915"/>
                      <a:gd name="connsiteX2" fmla="*/ 578337 w 639793"/>
                      <a:gd name="connsiteY2" fmla="*/ 87799 h 556915"/>
                      <a:gd name="connsiteX3" fmla="*/ 444499 w 639793"/>
                      <a:gd name="connsiteY3" fmla="*/ 16783 h 556915"/>
                      <a:gd name="connsiteX4" fmla="*/ 301101 w 639793"/>
                      <a:gd name="connsiteY4" fmla="*/ 22246 h 556915"/>
                      <a:gd name="connsiteX5" fmla="*/ 295638 w 639793"/>
                      <a:gd name="connsiteY5" fmla="*/ 169741 h 556915"/>
                      <a:gd name="connsiteX6" fmla="*/ 262862 w 639793"/>
                      <a:gd name="connsiteY6" fmla="*/ 180667 h 556915"/>
                      <a:gd name="connsiteX7" fmla="*/ 234182 w 639793"/>
                      <a:gd name="connsiteY7" fmla="*/ 214809 h 556915"/>
                      <a:gd name="connsiteX8" fmla="*/ 268324 w 639793"/>
                      <a:gd name="connsiteY8" fmla="*/ 265340 h 556915"/>
                      <a:gd name="connsiteX9" fmla="*/ 40253 w 639793"/>
                      <a:gd name="connsiteY9" fmla="*/ 332259 h 556915"/>
                      <a:gd name="connsiteX10" fmla="*/ 75761 w 639793"/>
                      <a:gd name="connsiteY10" fmla="*/ 452440 h 556915"/>
                      <a:gd name="connsiteX11" fmla="*/ 325683 w 639793"/>
                      <a:gd name="connsiteY11" fmla="*/ 485217 h 556915"/>
                      <a:gd name="connsiteX12" fmla="*/ 307929 w 639793"/>
                      <a:gd name="connsiteY12" fmla="*/ 515262 h 556915"/>
                      <a:gd name="connsiteX13" fmla="*/ 470447 w 639793"/>
                      <a:gd name="connsiteY13" fmla="*/ 537113 h 556915"/>
                      <a:gd name="connsiteX14" fmla="*/ 385774 w 639793"/>
                      <a:gd name="connsiteY14" fmla="*/ 535748 h 556915"/>
                      <a:gd name="connsiteX15" fmla="*/ 358460 w 639793"/>
                      <a:gd name="connsiteY15" fmla="*/ 493411 h 556915"/>
                      <a:gd name="connsiteX16" fmla="*/ 406260 w 639793"/>
                      <a:gd name="connsiteY16" fmla="*/ 453806 h 556915"/>
                      <a:gd name="connsiteX17" fmla="*/ 227353 w 639793"/>
                      <a:gd name="connsiteY17" fmla="*/ 457903 h 556915"/>
                      <a:gd name="connsiteX18" fmla="*/ 34790 w 639793"/>
                      <a:gd name="connsiteY18" fmla="*/ 380058 h 556915"/>
                      <a:gd name="connsiteX19" fmla="*/ 210965 w 639793"/>
                      <a:gd name="connsiteY19" fmla="*/ 288556 h 556915"/>
                      <a:gd name="connsiteX20" fmla="*/ 350266 w 639793"/>
                      <a:gd name="connsiteY20" fmla="*/ 288556 h 556915"/>
                      <a:gd name="connsiteX21" fmla="*/ 297004 w 639793"/>
                      <a:gd name="connsiteY21" fmla="*/ 229832 h 556915"/>
                      <a:gd name="connsiteX22" fmla="*/ 321586 w 639793"/>
                      <a:gd name="connsiteY22" fmla="*/ 188861 h 556915"/>
                      <a:gd name="connsiteX23" fmla="*/ 374849 w 639793"/>
                      <a:gd name="connsiteY23" fmla="*/ 194324 h 556915"/>
                      <a:gd name="connsiteX24" fmla="*/ 347535 w 639793"/>
                      <a:gd name="connsiteY24" fmla="*/ 154718 h 556915"/>
                      <a:gd name="connsiteX25" fmla="*/ 346169 w 639793"/>
                      <a:gd name="connsiteY25" fmla="*/ 41365 h 556915"/>
                      <a:gd name="connsiteX26" fmla="*/ 489567 w 639793"/>
                      <a:gd name="connsiteY26" fmla="*/ 64582 h 556915"/>
                      <a:gd name="connsiteX27" fmla="*/ 639793 w 639793"/>
                      <a:gd name="connsiteY27" fmla="*/ 153352 h 556915"/>
                      <a:gd name="connsiteX28" fmla="*/ 637062 w 639793"/>
                      <a:gd name="connsiteY28" fmla="*/ 145158 h 556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639793" h="556915">
                        <a:moveTo>
                          <a:pt x="637062" y="145158"/>
                        </a:moveTo>
                        <a:cubicBezTo>
                          <a:pt x="635697" y="142427"/>
                          <a:pt x="634331" y="139695"/>
                          <a:pt x="634331" y="138330"/>
                        </a:cubicBezTo>
                        <a:cubicBezTo>
                          <a:pt x="612479" y="117844"/>
                          <a:pt x="587897" y="94628"/>
                          <a:pt x="578337" y="87799"/>
                        </a:cubicBezTo>
                        <a:cubicBezTo>
                          <a:pt x="538732" y="59120"/>
                          <a:pt x="493664" y="35903"/>
                          <a:pt x="444499" y="16783"/>
                        </a:cubicBezTo>
                        <a:cubicBezTo>
                          <a:pt x="398065" y="-971"/>
                          <a:pt x="337975" y="-11897"/>
                          <a:pt x="301101" y="22246"/>
                        </a:cubicBezTo>
                        <a:cubicBezTo>
                          <a:pt x="257399" y="63217"/>
                          <a:pt x="268324" y="117844"/>
                          <a:pt x="295638" y="169741"/>
                        </a:cubicBezTo>
                        <a:cubicBezTo>
                          <a:pt x="284713" y="171107"/>
                          <a:pt x="273787" y="173838"/>
                          <a:pt x="262862" y="180667"/>
                        </a:cubicBezTo>
                        <a:cubicBezTo>
                          <a:pt x="250570" y="187495"/>
                          <a:pt x="232816" y="202518"/>
                          <a:pt x="234182" y="214809"/>
                        </a:cubicBezTo>
                        <a:cubicBezTo>
                          <a:pt x="235548" y="232563"/>
                          <a:pt x="249204" y="248951"/>
                          <a:pt x="268324" y="265340"/>
                        </a:cubicBezTo>
                        <a:cubicBezTo>
                          <a:pt x="186382" y="263974"/>
                          <a:pt x="104441" y="285825"/>
                          <a:pt x="40253" y="332259"/>
                        </a:cubicBezTo>
                        <a:cubicBezTo>
                          <a:pt x="-25300" y="380058"/>
                          <a:pt x="-8912" y="423760"/>
                          <a:pt x="75761" y="452440"/>
                        </a:cubicBezTo>
                        <a:cubicBezTo>
                          <a:pt x="120829" y="467463"/>
                          <a:pt x="232816" y="487948"/>
                          <a:pt x="325683" y="485217"/>
                        </a:cubicBezTo>
                        <a:cubicBezTo>
                          <a:pt x="317489" y="494776"/>
                          <a:pt x="310661" y="504336"/>
                          <a:pt x="307929" y="515262"/>
                        </a:cubicBezTo>
                        <a:cubicBezTo>
                          <a:pt x="287444" y="578084"/>
                          <a:pt x="413088" y="556233"/>
                          <a:pt x="470447" y="537113"/>
                        </a:cubicBezTo>
                        <a:cubicBezTo>
                          <a:pt x="441767" y="541210"/>
                          <a:pt x="410356" y="542576"/>
                          <a:pt x="385774" y="535748"/>
                        </a:cubicBezTo>
                        <a:cubicBezTo>
                          <a:pt x="358460" y="527553"/>
                          <a:pt x="350266" y="512531"/>
                          <a:pt x="358460" y="493411"/>
                        </a:cubicBezTo>
                        <a:cubicBezTo>
                          <a:pt x="366654" y="475657"/>
                          <a:pt x="384408" y="463366"/>
                          <a:pt x="406260" y="453806"/>
                        </a:cubicBezTo>
                        <a:cubicBezTo>
                          <a:pt x="347535" y="459268"/>
                          <a:pt x="287444" y="460634"/>
                          <a:pt x="227353" y="457903"/>
                        </a:cubicBezTo>
                        <a:cubicBezTo>
                          <a:pt x="156337" y="453806"/>
                          <a:pt x="37522" y="449709"/>
                          <a:pt x="34790" y="380058"/>
                        </a:cubicBezTo>
                        <a:cubicBezTo>
                          <a:pt x="32059" y="326796"/>
                          <a:pt x="156337" y="295385"/>
                          <a:pt x="210965" y="288556"/>
                        </a:cubicBezTo>
                        <a:cubicBezTo>
                          <a:pt x="253301" y="283094"/>
                          <a:pt x="305198" y="278997"/>
                          <a:pt x="350266" y="288556"/>
                        </a:cubicBezTo>
                        <a:cubicBezTo>
                          <a:pt x="328415" y="270802"/>
                          <a:pt x="309295" y="250317"/>
                          <a:pt x="297004" y="229832"/>
                        </a:cubicBezTo>
                        <a:cubicBezTo>
                          <a:pt x="287444" y="212077"/>
                          <a:pt x="292907" y="191592"/>
                          <a:pt x="321586" y="188861"/>
                        </a:cubicBezTo>
                        <a:cubicBezTo>
                          <a:pt x="340706" y="186129"/>
                          <a:pt x="358460" y="188861"/>
                          <a:pt x="374849" y="194324"/>
                        </a:cubicBezTo>
                        <a:cubicBezTo>
                          <a:pt x="365289" y="180667"/>
                          <a:pt x="355728" y="168375"/>
                          <a:pt x="347535" y="154718"/>
                        </a:cubicBezTo>
                        <a:cubicBezTo>
                          <a:pt x="329780" y="124673"/>
                          <a:pt x="301101" y="67314"/>
                          <a:pt x="346169" y="41365"/>
                        </a:cubicBezTo>
                        <a:cubicBezTo>
                          <a:pt x="391237" y="15417"/>
                          <a:pt x="449962" y="45463"/>
                          <a:pt x="489567" y="64582"/>
                        </a:cubicBezTo>
                        <a:cubicBezTo>
                          <a:pt x="544195" y="90531"/>
                          <a:pt x="594725" y="119210"/>
                          <a:pt x="639793" y="153352"/>
                        </a:cubicBezTo>
                        <a:cubicBezTo>
                          <a:pt x="638428" y="147890"/>
                          <a:pt x="637062" y="145158"/>
                          <a:pt x="637062" y="145158"/>
                        </a:cubicBezTo>
                        <a:close/>
                      </a:path>
                    </a:pathLst>
                  </a:custGeom>
                  <a:solidFill>
                    <a:srgbClr val="9CB236">
                      <a:alpha val="80000"/>
                    </a:srgbClr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10" name="Freeform: Shape 809">
                    <a:extLst>
                      <a:ext uri="{FF2B5EF4-FFF2-40B4-BE49-F238E27FC236}">
                        <a16:creationId xmlns:a16="http://schemas.microsoft.com/office/drawing/2014/main" id="{2E405ECE-48BE-395D-F2AA-A13EC09584E2}"/>
                      </a:ext>
                    </a:extLst>
                  </p:cNvPr>
                  <p:cNvSpPr/>
                  <p:nvPr/>
                </p:nvSpPr>
                <p:spPr>
                  <a:xfrm>
                    <a:off x="5785910" y="-188404"/>
                    <a:ext cx="738576" cy="622088"/>
                  </a:xfrm>
                  <a:custGeom>
                    <a:avLst/>
                    <a:gdLst>
                      <a:gd name="connsiteX0" fmla="*/ 528601 w 738576"/>
                      <a:gd name="connsiteY0" fmla="*/ 104490 h 622088"/>
                      <a:gd name="connsiteX1" fmla="*/ 549086 w 738576"/>
                      <a:gd name="connsiteY1" fmla="*/ 75810 h 622088"/>
                      <a:gd name="connsiteX2" fmla="*/ 590057 w 738576"/>
                      <a:gd name="connsiteY2" fmla="*/ 40302 h 622088"/>
                      <a:gd name="connsiteX3" fmla="*/ 703410 w 738576"/>
                      <a:gd name="connsiteY3" fmla="*/ 52593 h 622088"/>
                      <a:gd name="connsiteX4" fmla="*/ 737553 w 738576"/>
                      <a:gd name="connsiteY4" fmla="*/ 109953 h 622088"/>
                      <a:gd name="connsiteX5" fmla="*/ 737553 w 738576"/>
                      <a:gd name="connsiteY5" fmla="*/ 103124 h 622088"/>
                      <a:gd name="connsiteX6" fmla="*/ 566841 w 738576"/>
                      <a:gd name="connsiteY6" fmla="*/ 30742 h 622088"/>
                      <a:gd name="connsiteX7" fmla="*/ 495824 w 738576"/>
                      <a:gd name="connsiteY7" fmla="*/ 201454 h 622088"/>
                      <a:gd name="connsiteX8" fmla="*/ 318284 w 738576"/>
                      <a:gd name="connsiteY8" fmla="*/ 130438 h 622088"/>
                      <a:gd name="connsiteX9" fmla="*/ 292335 w 738576"/>
                      <a:gd name="connsiteY9" fmla="*/ 208283 h 622088"/>
                      <a:gd name="connsiteX10" fmla="*/ 191274 w 738576"/>
                      <a:gd name="connsiteY10" fmla="*/ 208283 h 622088"/>
                      <a:gd name="connsiteX11" fmla="*/ 181714 w 738576"/>
                      <a:gd name="connsiteY11" fmla="*/ 359875 h 622088"/>
                      <a:gd name="connsiteX12" fmla="*/ 2808 w 738576"/>
                      <a:gd name="connsiteY12" fmla="*/ 414503 h 622088"/>
                      <a:gd name="connsiteX13" fmla="*/ 107967 w 738576"/>
                      <a:gd name="connsiteY13" fmla="*/ 563364 h 622088"/>
                      <a:gd name="connsiteX14" fmla="*/ 233610 w 738576"/>
                      <a:gd name="connsiteY14" fmla="*/ 622088 h 622088"/>
                      <a:gd name="connsiteX15" fmla="*/ 112063 w 738576"/>
                      <a:gd name="connsiteY15" fmla="*/ 536049 h 622088"/>
                      <a:gd name="connsiteX16" fmla="*/ 66996 w 738576"/>
                      <a:gd name="connsiteY16" fmla="*/ 376263 h 622088"/>
                      <a:gd name="connsiteX17" fmla="*/ 225417 w 738576"/>
                      <a:gd name="connsiteY17" fmla="*/ 391286 h 622088"/>
                      <a:gd name="connsiteX18" fmla="*/ 213125 w 738576"/>
                      <a:gd name="connsiteY18" fmla="*/ 359875 h 622088"/>
                      <a:gd name="connsiteX19" fmla="*/ 200834 w 738576"/>
                      <a:gd name="connsiteY19" fmla="*/ 250619 h 622088"/>
                      <a:gd name="connsiteX20" fmla="*/ 315552 w 738576"/>
                      <a:gd name="connsiteY20" fmla="*/ 277933 h 622088"/>
                      <a:gd name="connsiteX21" fmla="*/ 325112 w 738576"/>
                      <a:gd name="connsiteY21" fmla="*/ 157752 h 622088"/>
                      <a:gd name="connsiteX22" fmla="*/ 375643 w 738576"/>
                      <a:gd name="connsiteY22" fmla="*/ 130438 h 622088"/>
                      <a:gd name="connsiteX23" fmla="*/ 453487 w 738576"/>
                      <a:gd name="connsiteY23" fmla="*/ 178237 h 622088"/>
                      <a:gd name="connsiteX24" fmla="*/ 497190 w 738576"/>
                      <a:gd name="connsiteY24" fmla="*/ 226036 h 622088"/>
                      <a:gd name="connsiteX25" fmla="*/ 528601 w 738576"/>
                      <a:gd name="connsiteY25" fmla="*/ 104490 h 62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738576" h="622088">
                        <a:moveTo>
                          <a:pt x="528601" y="104490"/>
                        </a:moveTo>
                        <a:cubicBezTo>
                          <a:pt x="532698" y="92198"/>
                          <a:pt x="539526" y="82638"/>
                          <a:pt x="549086" y="75810"/>
                        </a:cubicBezTo>
                        <a:cubicBezTo>
                          <a:pt x="560012" y="63519"/>
                          <a:pt x="573669" y="49862"/>
                          <a:pt x="590057" y="40302"/>
                        </a:cubicBezTo>
                        <a:cubicBezTo>
                          <a:pt x="625565" y="17085"/>
                          <a:pt x="676096" y="30742"/>
                          <a:pt x="703410" y="52593"/>
                        </a:cubicBezTo>
                        <a:cubicBezTo>
                          <a:pt x="722530" y="67616"/>
                          <a:pt x="730724" y="89467"/>
                          <a:pt x="737553" y="109953"/>
                        </a:cubicBezTo>
                        <a:cubicBezTo>
                          <a:pt x="738918" y="107221"/>
                          <a:pt x="738918" y="104490"/>
                          <a:pt x="737553" y="103124"/>
                        </a:cubicBezTo>
                        <a:cubicBezTo>
                          <a:pt x="708873" y="47130"/>
                          <a:pt x="661073" y="-49834"/>
                          <a:pt x="566841" y="30742"/>
                        </a:cubicBezTo>
                        <a:cubicBezTo>
                          <a:pt x="506750" y="82638"/>
                          <a:pt x="497190" y="138632"/>
                          <a:pt x="495824" y="201454"/>
                        </a:cubicBezTo>
                        <a:cubicBezTo>
                          <a:pt x="456219" y="148192"/>
                          <a:pt x="405688" y="78541"/>
                          <a:pt x="318284" y="130438"/>
                        </a:cubicBezTo>
                        <a:cubicBezTo>
                          <a:pt x="289604" y="148192"/>
                          <a:pt x="286873" y="176872"/>
                          <a:pt x="292335" y="208283"/>
                        </a:cubicBezTo>
                        <a:cubicBezTo>
                          <a:pt x="263656" y="183700"/>
                          <a:pt x="230879" y="170043"/>
                          <a:pt x="191274" y="208283"/>
                        </a:cubicBezTo>
                        <a:cubicBezTo>
                          <a:pt x="139378" y="257448"/>
                          <a:pt x="153034" y="309344"/>
                          <a:pt x="181714" y="359875"/>
                        </a:cubicBezTo>
                        <a:cubicBezTo>
                          <a:pt x="107967" y="333927"/>
                          <a:pt x="35585" y="328464"/>
                          <a:pt x="2808" y="414503"/>
                        </a:cubicBezTo>
                        <a:cubicBezTo>
                          <a:pt x="-16312" y="462302"/>
                          <a:pt x="66996" y="533318"/>
                          <a:pt x="107967" y="563364"/>
                        </a:cubicBezTo>
                        <a:cubicBezTo>
                          <a:pt x="142109" y="589312"/>
                          <a:pt x="187177" y="608431"/>
                          <a:pt x="233610" y="622088"/>
                        </a:cubicBezTo>
                        <a:cubicBezTo>
                          <a:pt x="185811" y="598872"/>
                          <a:pt x="144840" y="567460"/>
                          <a:pt x="112063" y="536049"/>
                        </a:cubicBezTo>
                        <a:cubicBezTo>
                          <a:pt x="73824" y="499176"/>
                          <a:pt x="-4020" y="417234"/>
                          <a:pt x="66996" y="376263"/>
                        </a:cubicBezTo>
                        <a:cubicBezTo>
                          <a:pt x="116161" y="347584"/>
                          <a:pt x="173520" y="361241"/>
                          <a:pt x="225417" y="391286"/>
                        </a:cubicBezTo>
                        <a:cubicBezTo>
                          <a:pt x="219954" y="380360"/>
                          <a:pt x="215857" y="370800"/>
                          <a:pt x="213125" y="359875"/>
                        </a:cubicBezTo>
                        <a:cubicBezTo>
                          <a:pt x="202199" y="331195"/>
                          <a:pt x="176251" y="280664"/>
                          <a:pt x="200834" y="250619"/>
                        </a:cubicBezTo>
                        <a:cubicBezTo>
                          <a:pt x="229513" y="215111"/>
                          <a:pt x="274582" y="239693"/>
                          <a:pt x="315552" y="277933"/>
                        </a:cubicBezTo>
                        <a:cubicBezTo>
                          <a:pt x="299164" y="238328"/>
                          <a:pt x="297798" y="186431"/>
                          <a:pt x="325112" y="157752"/>
                        </a:cubicBezTo>
                        <a:cubicBezTo>
                          <a:pt x="330575" y="142729"/>
                          <a:pt x="345597" y="131804"/>
                          <a:pt x="375643" y="130438"/>
                        </a:cubicBezTo>
                        <a:cubicBezTo>
                          <a:pt x="409785" y="129072"/>
                          <a:pt x="434368" y="152289"/>
                          <a:pt x="453487" y="178237"/>
                        </a:cubicBezTo>
                        <a:cubicBezTo>
                          <a:pt x="468510" y="191894"/>
                          <a:pt x="483533" y="208283"/>
                          <a:pt x="497190" y="226036"/>
                        </a:cubicBezTo>
                        <a:cubicBezTo>
                          <a:pt x="498556" y="183700"/>
                          <a:pt x="506750" y="141363"/>
                          <a:pt x="528601" y="104490"/>
                        </a:cubicBezTo>
                        <a:close/>
                      </a:path>
                    </a:pathLst>
                  </a:custGeom>
                  <a:solidFill>
                    <a:srgbClr val="9CB236">
                      <a:alpha val="80000"/>
                    </a:srgbClr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11" name="Freeform: Shape 810">
                    <a:extLst>
                      <a:ext uri="{FF2B5EF4-FFF2-40B4-BE49-F238E27FC236}">
                        <a16:creationId xmlns:a16="http://schemas.microsoft.com/office/drawing/2014/main" id="{B1EE7C82-3B6A-6AAD-E3E5-247314FCAB7E}"/>
                      </a:ext>
                    </a:extLst>
                  </p:cNvPr>
                  <p:cNvSpPr/>
                  <p:nvPr/>
                </p:nvSpPr>
                <p:spPr>
                  <a:xfrm>
                    <a:off x="6618044" y="-699705"/>
                    <a:ext cx="374359" cy="257977"/>
                  </a:xfrm>
                  <a:custGeom>
                    <a:avLst/>
                    <a:gdLst>
                      <a:gd name="connsiteX0" fmla="*/ 259133 w 374359"/>
                      <a:gd name="connsiteY0" fmla="*/ 163745 h 257977"/>
                      <a:gd name="connsiteX1" fmla="*/ 353366 w 374359"/>
                      <a:gd name="connsiteY1" fmla="*/ 189693 h 257977"/>
                      <a:gd name="connsiteX2" fmla="*/ 365657 w 374359"/>
                      <a:gd name="connsiteY2" fmla="*/ 257978 h 257977"/>
                      <a:gd name="connsiteX3" fmla="*/ 321955 w 374359"/>
                      <a:gd name="connsiteY3" fmla="*/ 120043 h 257977"/>
                      <a:gd name="connsiteX4" fmla="*/ 248207 w 374359"/>
                      <a:gd name="connsiteY4" fmla="*/ 141894 h 257977"/>
                      <a:gd name="connsiteX5" fmla="*/ 208602 w 374359"/>
                      <a:gd name="connsiteY5" fmla="*/ 35370 h 257977"/>
                      <a:gd name="connsiteX6" fmla="*/ 72032 w 374359"/>
                      <a:gd name="connsiteY6" fmla="*/ 14884 h 257977"/>
                      <a:gd name="connsiteX7" fmla="*/ 5114 w 374359"/>
                      <a:gd name="connsiteY7" fmla="*/ 181499 h 257977"/>
                      <a:gd name="connsiteX8" fmla="*/ 24233 w 374359"/>
                      <a:gd name="connsiteY8" fmla="*/ 64049 h 257977"/>
                      <a:gd name="connsiteX9" fmla="*/ 160803 w 374359"/>
                      <a:gd name="connsiteY9" fmla="*/ 62683 h 257977"/>
                      <a:gd name="connsiteX10" fmla="*/ 216796 w 374359"/>
                      <a:gd name="connsiteY10" fmla="*/ 203350 h 257977"/>
                      <a:gd name="connsiteX11" fmla="*/ 259133 w 374359"/>
                      <a:gd name="connsiteY11" fmla="*/ 163745 h 257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74359" h="257977">
                        <a:moveTo>
                          <a:pt x="259133" y="163745"/>
                        </a:moveTo>
                        <a:cubicBezTo>
                          <a:pt x="297372" y="145991"/>
                          <a:pt x="338343" y="158282"/>
                          <a:pt x="353366" y="189693"/>
                        </a:cubicBezTo>
                        <a:cubicBezTo>
                          <a:pt x="362926" y="211544"/>
                          <a:pt x="367023" y="234761"/>
                          <a:pt x="365657" y="257978"/>
                        </a:cubicBezTo>
                        <a:cubicBezTo>
                          <a:pt x="382045" y="204716"/>
                          <a:pt x="379314" y="136431"/>
                          <a:pt x="321955" y="120043"/>
                        </a:cubicBezTo>
                        <a:cubicBezTo>
                          <a:pt x="289178" y="110483"/>
                          <a:pt x="265962" y="122774"/>
                          <a:pt x="248207" y="141894"/>
                        </a:cubicBezTo>
                        <a:cubicBezTo>
                          <a:pt x="245476" y="103654"/>
                          <a:pt x="234551" y="66781"/>
                          <a:pt x="208602" y="35370"/>
                        </a:cubicBezTo>
                        <a:cubicBezTo>
                          <a:pt x="178557" y="-139"/>
                          <a:pt x="117101" y="-12430"/>
                          <a:pt x="72032" y="14884"/>
                        </a:cubicBezTo>
                        <a:cubicBezTo>
                          <a:pt x="2382" y="55855"/>
                          <a:pt x="-8544" y="118677"/>
                          <a:pt x="5114" y="181499"/>
                        </a:cubicBezTo>
                        <a:cubicBezTo>
                          <a:pt x="3748" y="145991"/>
                          <a:pt x="-5812" y="94094"/>
                          <a:pt x="24233" y="64049"/>
                        </a:cubicBezTo>
                        <a:cubicBezTo>
                          <a:pt x="61107" y="25810"/>
                          <a:pt x="123929" y="21713"/>
                          <a:pt x="160803" y="62683"/>
                        </a:cubicBezTo>
                        <a:cubicBezTo>
                          <a:pt x="197677" y="102289"/>
                          <a:pt x="212699" y="154185"/>
                          <a:pt x="216796" y="203350"/>
                        </a:cubicBezTo>
                        <a:cubicBezTo>
                          <a:pt x="227722" y="185596"/>
                          <a:pt x="241379" y="171939"/>
                          <a:pt x="259133" y="163745"/>
                        </a:cubicBezTo>
                        <a:close/>
                      </a:path>
                    </a:pathLst>
                  </a:custGeom>
                  <a:solidFill>
                    <a:srgbClr val="9CB236">
                      <a:alpha val="80000"/>
                    </a:srgbClr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812" name="Graphic 4">
                <a:extLst>
                  <a:ext uri="{FF2B5EF4-FFF2-40B4-BE49-F238E27FC236}">
                    <a16:creationId xmlns:a16="http://schemas.microsoft.com/office/drawing/2014/main" id="{C8C742E4-3C16-D8C0-BE8A-BF7F582D8125}"/>
                  </a:ext>
                </a:extLst>
              </p:cNvPr>
              <p:cNvGrpSpPr/>
              <p:nvPr/>
            </p:nvGrpSpPr>
            <p:grpSpPr>
              <a:xfrm>
                <a:off x="8453191" y="-1539746"/>
                <a:ext cx="4673979" cy="3710956"/>
                <a:chOff x="8453191" y="-1539746"/>
                <a:chExt cx="4673979" cy="3710956"/>
              </a:xfrm>
            </p:grpSpPr>
            <p:grpSp>
              <p:nvGrpSpPr>
                <p:cNvPr id="813" name="Graphic 4">
                  <a:extLst>
                    <a:ext uri="{FF2B5EF4-FFF2-40B4-BE49-F238E27FC236}">
                      <a16:creationId xmlns:a16="http://schemas.microsoft.com/office/drawing/2014/main" id="{FC7AD674-0DA4-ADA6-3902-7C719E0A56F2}"/>
                    </a:ext>
                  </a:extLst>
                </p:cNvPr>
                <p:cNvGrpSpPr/>
                <p:nvPr/>
              </p:nvGrpSpPr>
              <p:grpSpPr>
                <a:xfrm>
                  <a:off x="8453191" y="-1539746"/>
                  <a:ext cx="4673979" cy="3710956"/>
                  <a:chOff x="8453191" y="-1539746"/>
                  <a:chExt cx="4673979" cy="3710956"/>
                </a:xfrm>
              </p:grpSpPr>
              <p:sp>
                <p:nvSpPr>
                  <p:cNvPr id="814" name="Freeform: Shape 813">
                    <a:extLst>
                      <a:ext uri="{FF2B5EF4-FFF2-40B4-BE49-F238E27FC236}">
                        <a16:creationId xmlns:a16="http://schemas.microsoft.com/office/drawing/2014/main" id="{85609CCD-D2E6-057A-A1AB-899A278EF77F}"/>
                      </a:ext>
                    </a:extLst>
                  </p:cNvPr>
                  <p:cNvSpPr/>
                  <p:nvPr/>
                </p:nvSpPr>
                <p:spPr>
                  <a:xfrm>
                    <a:off x="8465481" y="-1535814"/>
                    <a:ext cx="4660005" cy="3707025"/>
                  </a:xfrm>
                  <a:custGeom>
                    <a:avLst/>
                    <a:gdLst>
                      <a:gd name="connsiteX0" fmla="*/ 4580545 w 4660005"/>
                      <a:gd name="connsiteY0" fmla="*/ 2259026 h 3707025"/>
                      <a:gd name="connsiteX1" fmla="*/ 4643367 w 4660005"/>
                      <a:gd name="connsiteY1" fmla="*/ 2264489 h 3707025"/>
                      <a:gd name="connsiteX2" fmla="*/ 4650195 w 4660005"/>
                      <a:gd name="connsiteY2" fmla="*/ 2207130 h 3707025"/>
                      <a:gd name="connsiteX3" fmla="*/ 4581911 w 4660005"/>
                      <a:gd name="connsiteY3" fmla="*/ 2138845 h 3707025"/>
                      <a:gd name="connsiteX4" fmla="*/ 4419393 w 4660005"/>
                      <a:gd name="connsiteY4" fmla="*/ 2051440 h 3707025"/>
                      <a:gd name="connsiteX5" fmla="*/ 4424855 w 4660005"/>
                      <a:gd name="connsiteY5" fmla="*/ 2041880 h 3707025"/>
                      <a:gd name="connsiteX6" fmla="*/ 4495871 w 4660005"/>
                      <a:gd name="connsiteY6" fmla="*/ 2048709 h 3707025"/>
                      <a:gd name="connsiteX7" fmla="*/ 4532746 w 4660005"/>
                      <a:gd name="connsiteY7" fmla="*/ 1989984 h 3707025"/>
                      <a:gd name="connsiteX8" fmla="*/ 4411199 w 4660005"/>
                      <a:gd name="connsiteY8" fmla="*/ 1940819 h 3707025"/>
                      <a:gd name="connsiteX9" fmla="*/ 4409833 w 4660005"/>
                      <a:gd name="connsiteY9" fmla="*/ 1932625 h 3707025"/>
                      <a:gd name="connsiteX10" fmla="*/ 4446707 w 4660005"/>
                      <a:gd name="connsiteY10" fmla="*/ 1898482 h 3707025"/>
                      <a:gd name="connsiteX11" fmla="*/ 4461729 w 4660005"/>
                      <a:gd name="connsiteY11" fmla="*/ 1908042 h 3707025"/>
                      <a:gd name="connsiteX12" fmla="*/ 4508163 w 4660005"/>
                      <a:gd name="connsiteY12" fmla="*/ 1858877 h 3707025"/>
                      <a:gd name="connsiteX13" fmla="*/ 4498603 w 4660005"/>
                      <a:gd name="connsiteY13" fmla="*/ 1832929 h 3707025"/>
                      <a:gd name="connsiteX14" fmla="*/ 4525917 w 4660005"/>
                      <a:gd name="connsiteY14" fmla="*/ 1774204 h 3707025"/>
                      <a:gd name="connsiteX15" fmla="*/ 4519089 w 4660005"/>
                      <a:gd name="connsiteY15" fmla="*/ 1729136 h 3707025"/>
                      <a:gd name="connsiteX16" fmla="*/ 4516357 w 4660005"/>
                      <a:gd name="connsiteY16" fmla="*/ 1679971 h 3707025"/>
                      <a:gd name="connsiteX17" fmla="*/ 4438512 w 4660005"/>
                      <a:gd name="connsiteY17" fmla="*/ 1603492 h 3707025"/>
                      <a:gd name="connsiteX18" fmla="*/ 4254143 w 4660005"/>
                      <a:gd name="connsiteY18" fmla="*/ 1505162 h 3707025"/>
                      <a:gd name="connsiteX19" fmla="*/ 4259606 w 4660005"/>
                      <a:gd name="connsiteY19" fmla="*/ 1495602 h 3707025"/>
                      <a:gd name="connsiteX20" fmla="*/ 4340182 w 4660005"/>
                      <a:gd name="connsiteY20" fmla="*/ 1503796 h 3707025"/>
                      <a:gd name="connsiteX21" fmla="*/ 4381153 w 4660005"/>
                      <a:gd name="connsiteY21" fmla="*/ 1436877 h 3707025"/>
                      <a:gd name="connsiteX22" fmla="*/ 4243218 w 4660005"/>
                      <a:gd name="connsiteY22" fmla="*/ 1380884 h 3707025"/>
                      <a:gd name="connsiteX23" fmla="*/ 4241853 w 4660005"/>
                      <a:gd name="connsiteY23" fmla="*/ 1371324 h 3707025"/>
                      <a:gd name="connsiteX24" fmla="*/ 4375690 w 4660005"/>
                      <a:gd name="connsiteY24" fmla="*/ 1192418 h 3707025"/>
                      <a:gd name="connsiteX25" fmla="*/ 4362034 w 4660005"/>
                      <a:gd name="connsiteY25" fmla="*/ 1135058 h 3707025"/>
                      <a:gd name="connsiteX26" fmla="*/ 4301943 w 4660005"/>
                      <a:gd name="connsiteY26" fmla="*/ 1147350 h 3707025"/>
                      <a:gd name="connsiteX27" fmla="*/ 4217270 w 4660005"/>
                      <a:gd name="connsiteY27" fmla="*/ 1222463 h 3707025"/>
                      <a:gd name="connsiteX28" fmla="*/ 4207710 w 4660005"/>
                      <a:gd name="connsiteY28" fmla="*/ 1215635 h 3707025"/>
                      <a:gd name="connsiteX29" fmla="*/ 4243218 w 4660005"/>
                      <a:gd name="connsiteY29" fmla="*/ 1080431 h 3707025"/>
                      <a:gd name="connsiteX30" fmla="*/ 4209075 w 4660005"/>
                      <a:gd name="connsiteY30" fmla="*/ 1008049 h 3707025"/>
                      <a:gd name="connsiteX31" fmla="*/ 4142156 w 4660005"/>
                      <a:gd name="connsiteY31" fmla="*/ 1064042 h 3707025"/>
                      <a:gd name="connsiteX32" fmla="*/ 4132596 w 4660005"/>
                      <a:gd name="connsiteY32" fmla="*/ 1058579 h 3707025"/>
                      <a:gd name="connsiteX33" fmla="*/ 4108014 w 4660005"/>
                      <a:gd name="connsiteY33" fmla="*/ 927473 h 3707025"/>
                      <a:gd name="connsiteX34" fmla="*/ 4105283 w 4660005"/>
                      <a:gd name="connsiteY34" fmla="*/ 931570 h 3707025"/>
                      <a:gd name="connsiteX35" fmla="*/ 4057483 w 4660005"/>
                      <a:gd name="connsiteY35" fmla="*/ 1081796 h 3707025"/>
                      <a:gd name="connsiteX36" fmla="*/ 4027437 w 4660005"/>
                      <a:gd name="connsiteY36" fmla="*/ 1018974 h 3707025"/>
                      <a:gd name="connsiteX37" fmla="*/ 4015147 w 4660005"/>
                      <a:gd name="connsiteY37" fmla="*/ 1002586 h 3707025"/>
                      <a:gd name="connsiteX38" fmla="*/ 4013781 w 4660005"/>
                      <a:gd name="connsiteY38" fmla="*/ 1008049 h 3707025"/>
                      <a:gd name="connsiteX39" fmla="*/ 4006953 w 4660005"/>
                      <a:gd name="connsiteY39" fmla="*/ 1107745 h 3707025"/>
                      <a:gd name="connsiteX40" fmla="*/ 3996027 w 4660005"/>
                      <a:gd name="connsiteY40" fmla="*/ 1106379 h 3707025"/>
                      <a:gd name="connsiteX41" fmla="*/ 3945496 w 4660005"/>
                      <a:gd name="connsiteY41" fmla="*/ 999855 h 3707025"/>
                      <a:gd name="connsiteX42" fmla="*/ 3918182 w 4660005"/>
                      <a:gd name="connsiteY42" fmla="*/ 1111842 h 3707025"/>
                      <a:gd name="connsiteX43" fmla="*/ 3907256 w 4660005"/>
                      <a:gd name="connsiteY43" fmla="*/ 1111842 h 3707025"/>
                      <a:gd name="connsiteX44" fmla="*/ 3894966 w 4660005"/>
                      <a:gd name="connsiteY44" fmla="*/ 1073602 h 3707025"/>
                      <a:gd name="connsiteX45" fmla="*/ 3821218 w 4660005"/>
                      <a:gd name="connsiteY45" fmla="*/ 1014877 h 3707025"/>
                      <a:gd name="connsiteX46" fmla="*/ 3825315 w 4660005"/>
                      <a:gd name="connsiteY46" fmla="*/ 928838 h 3707025"/>
                      <a:gd name="connsiteX47" fmla="*/ 3808926 w 4660005"/>
                      <a:gd name="connsiteY47" fmla="*/ 924741 h 3707025"/>
                      <a:gd name="connsiteX48" fmla="*/ 3710596 w 4660005"/>
                      <a:gd name="connsiteY48" fmla="*/ 1032631 h 3707025"/>
                      <a:gd name="connsiteX49" fmla="*/ 3722888 w 4660005"/>
                      <a:gd name="connsiteY49" fmla="*/ 848262 h 3707025"/>
                      <a:gd name="connsiteX50" fmla="*/ 3642311 w 4660005"/>
                      <a:gd name="connsiteY50" fmla="*/ 886502 h 3707025"/>
                      <a:gd name="connsiteX51" fmla="*/ 3630020 w 4660005"/>
                      <a:gd name="connsiteY51" fmla="*/ 867382 h 3707025"/>
                      <a:gd name="connsiteX52" fmla="*/ 3489354 w 4660005"/>
                      <a:gd name="connsiteY52" fmla="*/ 760858 h 3707025"/>
                      <a:gd name="connsiteX53" fmla="*/ 3472965 w 4660005"/>
                      <a:gd name="connsiteY53" fmla="*/ 857822 h 3707025"/>
                      <a:gd name="connsiteX54" fmla="*/ 3397852 w 4660005"/>
                      <a:gd name="connsiteY54" fmla="*/ 779977 h 3707025"/>
                      <a:gd name="connsiteX55" fmla="*/ 3306350 w 4660005"/>
                      <a:gd name="connsiteY55" fmla="*/ 733544 h 3707025"/>
                      <a:gd name="connsiteX56" fmla="*/ 3303619 w 4660005"/>
                      <a:gd name="connsiteY56" fmla="*/ 849628 h 3707025"/>
                      <a:gd name="connsiteX57" fmla="*/ 3320008 w 4660005"/>
                      <a:gd name="connsiteY57" fmla="*/ 905622 h 3707025"/>
                      <a:gd name="connsiteX58" fmla="*/ 3235334 w 4660005"/>
                      <a:gd name="connsiteY58" fmla="*/ 849628 h 3707025"/>
                      <a:gd name="connsiteX59" fmla="*/ 3096033 w 4660005"/>
                      <a:gd name="connsiteY59" fmla="*/ 804560 h 3707025"/>
                      <a:gd name="connsiteX60" fmla="*/ 3060525 w 4660005"/>
                      <a:gd name="connsiteY60" fmla="*/ 785440 h 3707025"/>
                      <a:gd name="connsiteX61" fmla="*/ 3065988 w 4660005"/>
                      <a:gd name="connsiteY61" fmla="*/ 775880 h 3707025"/>
                      <a:gd name="connsiteX62" fmla="*/ 3146564 w 4660005"/>
                      <a:gd name="connsiteY62" fmla="*/ 784075 h 3707025"/>
                      <a:gd name="connsiteX63" fmla="*/ 3188900 w 4660005"/>
                      <a:gd name="connsiteY63" fmla="*/ 717155 h 3707025"/>
                      <a:gd name="connsiteX64" fmla="*/ 3050965 w 4660005"/>
                      <a:gd name="connsiteY64" fmla="*/ 661162 h 3707025"/>
                      <a:gd name="connsiteX65" fmla="*/ 3049599 w 4660005"/>
                      <a:gd name="connsiteY65" fmla="*/ 651602 h 3707025"/>
                      <a:gd name="connsiteX66" fmla="*/ 3183438 w 4660005"/>
                      <a:gd name="connsiteY66" fmla="*/ 472696 h 3707025"/>
                      <a:gd name="connsiteX67" fmla="*/ 3169780 w 4660005"/>
                      <a:gd name="connsiteY67" fmla="*/ 415337 h 3707025"/>
                      <a:gd name="connsiteX68" fmla="*/ 3109690 w 4660005"/>
                      <a:gd name="connsiteY68" fmla="*/ 426262 h 3707025"/>
                      <a:gd name="connsiteX69" fmla="*/ 3025017 w 4660005"/>
                      <a:gd name="connsiteY69" fmla="*/ 501376 h 3707025"/>
                      <a:gd name="connsiteX70" fmla="*/ 3015457 w 4660005"/>
                      <a:gd name="connsiteY70" fmla="*/ 494547 h 3707025"/>
                      <a:gd name="connsiteX71" fmla="*/ 3050965 w 4660005"/>
                      <a:gd name="connsiteY71" fmla="*/ 359343 h 3707025"/>
                      <a:gd name="connsiteX72" fmla="*/ 3016823 w 4660005"/>
                      <a:gd name="connsiteY72" fmla="*/ 286961 h 3707025"/>
                      <a:gd name="connsiteX73" fmla="*/ 2949903 w 4660005"/>
                      <a:gd name="connsiteY73" fmla="*/ 342955 h 3707025"/>
                      <a:gd name="connsiteX74" fmla="*/ 2940343 w 4660005"/>
                      <a:gd name="connsiteY74" fmla="*/ 337492 h 3707025"/>
                      <a:gd name="connsiteX75" fmla="*/ 2915761 w 4660005"/>
                      <a:gd name="connsiteY75" fmla="*/ 205020 h 3707025"/>
                      <a:gd name="connsiteX76" fmla="*/ 2913030 w 4660005"/>
                      <a:gd name="connsiteY76" fmla="*/ 209117 h 3707025"/>
                      <a:gd name="connsiteX77" fmla="*/ 2865231 w 4660005"/>
                      <a:gd name="connsiteY77" fmla="*/ 357977 h 3707025"/>
                      <a:gd name="connsiteX78" fmla="*/ 2835185 w 4660005"/>
                      <a:gd name="connsiteY78" fmla="*/ 295155 h 3707025"/>
                      <a:gd name="connsiteX79" fmla="*/ 2822893 w 4660005"/>
                      <a:gd name="connsiteY79" fmla="*/ 278767 h 3707025"/>
                      <a:gd name="connsiteX80" fmla="*/ 2821529 w 4660005"/>
                      <a:gd name="connsiteY80" fmla="*/ 284230 h 3707025"/>
                      <a:gd name="connsiteX81" fmla="*/ 2814700 w 4660005"/>
                      <a:gd name="connsiteY81" fmla="*/ 383926 h 3707025"/>
                      <a:gd name="connsiteX82" fmla="*/ 2803774 w 4660005"/>
                      <a:gd name="connsiteY82" fmla="*/ 382560 h 3707025"/>
                      <a:gd name="connsiteX83" fmla="*/ 2753244 w 4660005"/>
                      <a:gd name="connsiteY83" fmla="*/ 276036 h 3707025"/>
                      <a:gd name="connsiteX84" fmla="*/ 2725929 w 4660005"/>
                      <a:gd name="connsiteY84" fmla="*/ 388023 h 3707025"/>
                      <a:gd name="connsiteX85" fmla="*/ 2715004 w 4660005"/>
                      <a:gd name="connsiteY85" fmla="*/ 388023 h 3707025"/>
                      <a:gd name="connsiteX86" fmla="*/ 2702713 w 4660005"/>
                      <a:gd name="connsiteY86" fmla="*/ 349783 h 3707025"/>
                      <a:gd name="connsiteX87" fmla="*/ 2628965 w 4660005"/>
                      <a:gd name="connsiteY87" fmla="*/ 285596 h 3707025"/>
                      <a:gd name="connsiteX88" fmla="*/ 2633062 w 4660005"/>
                      <a:gd name="connsiteY88" fmla="*/ 199557 h 3707025"/>
                      <a:gd name="connsiteX89" fmla="*/ 2616674 w 4660005"/>
                      <a:gd name="connsiteY89" fmla="*/ 195460 h 3707025"/>
                      <a:gd name="connsiteX90" fmla="*/ 2518344 w 4660005"/>
                      <a:gd name="connsiteY90" fmla="*/ 303350 h 3707025"/>
                      <a:gd name="connsiteX91" fmla="*/ 2530635 w 4660005"/>
                      <a:gd name="connsiteY91" fmla="*/ 118981 h 3707025"/>
                      <a:gd name="connsiteX92" fmla="*/ 2450059 w 4660005"/>
                      <a:gd name="connsiteY92" fmla="*/ 157220 h 3707025"/>
                      <a:gd name="connsiteX93" fmla="*/ 2437767 w 4660005"/>
                      <a:gd name="connsiteY93" fmla="*/ 138100 h 3707025"/>
                      <a:gd name="connsiteX94" fmla="*/ 2297101 w 4660005"/>
                      <a:gd name="connsiteY94" fmla="*/ 31576 h 3707025"/>
                      <a:gd name="connsiteX95" fmla="*/ 2280713 w 4660005"/>
                      <a:gd name="connsiteY95" fmla="*/ 128541 h 3707025"/>
                      <a:gd name="connsiteX96" fmla="*/ 2206965 w 4660005"/>
                      <a:gd name="connsiteY96" fmla="*/ 50696 h 3707025"/>
                      <a:gd name="connsiteX97" fmla="*/ 2115463 w 4660005"/>
                      <a:gd name="connsiteY97" fmla="*/ 4262 h 3707025"/>
                      <a:gd name="connsiteX98" fmla="*/ 2112732 w 4660005"/>
                      <a:gd name="connsiteY98" fmla="*/ 120346 h 3707025"/>
                      <a:gd name="connsiteX99" fmla="*/ 2129121 w 4660005"/>
                      <a:gd name="connsiteY99" fmla="*/ 176340 h 3707025"/>
                      <a:gd name="connsiteX100" fmla="*/ 2044447 w 4660005"/>
                      <a:gd name="connsiteY100" fmla="*/ 120346 h 3707025"/>
                      <a:gd name="connsiteX101" fmla="*/ 1872369 w 4660005"/>
                      <a:gd name="connsiteY101" fmla="*/ 88935 h 3707025"/>
                      <a:gd name="connsiteX102" fmla="*/ 1876466 w 4660005"/>
                      <a:gd name="connsiteY102" fmla="*/ 245990 h 3707025"/>
                      <a:gd name="connsiteX103" fmla="*/ 1883295 w 4660005"/>
                      <a:gd name="connsiteY103" fmla="*/ 265110 h 3707025"/>
                      <a:gd name="connsiteX104" fmla="*/ 1850519 w 4660005"/>
                      <a:gd name="connsiteY104" fmla="*/ 247356 h 3707025"/>
                      <a:gd name="connsiteX105" fmla="*/ 1827302 w 4660005"/>
                      <a:gd name="connsiteY105" fmla="*/ 255550 h 3707025"/>
                      <a:gd name="connsiteX106" fmla="*/ 1830033 w 4660005"/>
                      <a:gd name="connsiteY106" fmla="*/ 317007 h 3707025"/>
                      <a:gd name="connsiteX107" fmla="*/ 1883295 w 4660005"/>
                      <a:gd name="connsiteY107" fmla="*/ 396217 h 3707025"/>
                      <a:gd name="connsiteX108" fmla="*/ 1746725 w 4660005"/>
                      <a:gd name="connsiteY108" fmla="*/ 357977 h 3707025"/>
                      <a:gd name="connsiteX109" fmla="*/ 1630641 w 4660005"/>
                      <a:gd name="connsiteY109" fmla="*/ 394851 h 3707025"/>
                      <a:gd name="connsiteX110" fmla="*/ 1743994 w 4660005"/>
                      <a:gd name="connsiteY110" fmla="*/ 501376 h 3707025"/>
                      <a:gd name="connsiteX111" fmla="*/ 1494072 w 4660005"/>
                      <a:gd name="connsiteY111" fmla="*/ 535518 h 3707025"/>
                      <a:gd name="connsiteX112" fmla="*/ 1435347 w 4660005"/>
                      <a:gd name="connsiteY112" fmla="*/ 531421 h 3707025"/>
                      <a:gd name="connsiteX113" fmla="*/ 1357502 w 4660005"/>
                      <a:gd name="connsiteY113" fmla="*/ 642042 h 3707025"/>
                      <a:gd name="connsiteX114" fmla="*/ 1346576 w 4660005"/>
                      <a:gd name="connsiteY114" fmla="*/ 639311 h 3707025"/>
                      <a:gd name="connsiteX115" fmla="*/ 1327457 w 4660005"/>
                      <a:gd name="connsiteY115" fmla="*/ 571026 h 3707025"/>
                      <a:gd name="connsiteX116" fmla="*/ 1264635 w 4660005"/>
                      <a:gd name="connsiteY116" fmla="*/ 586049 h 3707025"/>
                      <a:gd name="connsiteX117" fmla="*/ 1219567 w 4660005"/>
                      <a:gd name="connsiteY117" fmla="*/ 685745 h 3707025"/>
                      <a:gd name="connsiteX118" fmla="*/ 1192253 w 4660005"/>
                      <a:gd name="connsiteY118" fmla="*/ 893330 h 3707025"/>
                      <a:gd name="connsiteX119" fmla="*/ 1181327 w 4660005"/>
                      <a:gd name="connsiteY119" fmla="*/ 891965 h 3707025"/>
                      <a:gd name="connsiteX120" fmla="*/ 1159476 w 4660005"/>
                      <a:gd name="connsiteY120" fmla="*/ 814120 h 3707025"/>
                      <a:gd name="connsiteX121" fmla="*/ 1082997 w 4660005"/>
                      <a:gd name="connsiteY121" fmla="*/ 799097 h 3707025"/>
                      <a:gd name="connsiteX122" fmla="*/ 1078900 w 4660005"/>
                      <a:gd name="connsiteY122" fmla="*/ 947958 h 3707025"/>
                      <a:gd name="connsiteX123" fmla="*/ 1070706 w 4660005"/>
                      <a:gd name="connsiteY123" fmla="*/ 953421 h 3707025"/>
                      <a:gd name="connsiteX124" fmla="*/ 856292 w 4660005"/>
                      <a:gd name="connsiteY124" fmla="*/ 890599 h 3707025"/>
                      <a:gd name="connsiteX125" fmla="*/ 807127 w 4660005"/>
                      <a:gd name="connsiteY125" fmla="*/ 923376 h 3707025"/>
                      <a:gd name="connsiteX126" fmla="*/ 838537 w 4660005"/>
                      <a:gd name="connsiteY126" fmla="*/ 975272 h 3707025"/>
                      <a:gd name="connsiteX127" fmla="*/ 917748 w 4660005"/>
                      <a:gd name="connsiteY127" fmla="*/ 1016243 h 3707025"/>
                      <a:gd name="connsiteX128" fmla="*/ 898628 w 4660005"/>
                      <a:gd name="connsiteY128" fmla="*/ 1024437 h 3707025"/>
                      <a:gd name="connsiteX129" fmla="*/ 854926 w 4660005"/>
                      <a:gd name="connsiteY129" fmla="*/ 1044923 h 3707025"/>
                      <a:gd name="connsiteX130" fmla="*/ 794835 w 4660005"/>
                      <a:gd name="connsiteY130" fmla="*/ 1054482 h 3707025"/>
                      <a:gd name="connsiteX131" fmla="*/ 778447 w 4660005"/>
                      <a:gd name="connsiteY131" fmla="*/ 1059945 h 3707025"/>
                      <a:gd name="connsiteX132" fmla="*/ 796201 w 4660005"/>
                      <a:gd name="connsiteY132" fmla="*/ 993026 h 3707025"/>
                      <a:gd name="connsiteX133" fmla="*/ 734745 w 4660005"/>
                      <a:gd name="connsiteY133" fmla="*/ 967078 h 3707025"/>
                      <a:gd name="connsiteX134" fmla="*/ 656901 w 4660005"/>
                      <a:gd name="connsiteY134" fmla="*/ 1077699 h 3707025"/>
                      <a:gd name="connsiteX135" fmla="*/ 645975 w 4660005"/>
                      <a:gd name="connsiteY135" fmla="*/ 1074968 h 3707025"/>
                      <a:gd name="connsiteX136" fmla="*/ 626855 w 4660005"/>
                      <a:gd name="connsiteY136" fmla="*/ 1006683 h 3707025"/>
                      <a:gd name="connsiteX137" fmla="*/ 564033 w 4660005"/>
                      <a:gd name="connsiteY137" fmla="*/ 1021706 h 3707025"/>
                      <a:gd name="connsiteX138" fmla="*/ 518965 w 4660005"/>
                      <a:gd name="connsiteY138" fmla="*/ 1121401 h 3707025"/>
                      <a:gd name="connsiteX139" fmla="*/ 490285 w 4660005"/>
                      <a:gd name="connsiteY139" fmla="*/ 1328987 h 3707025"/>
                      <a:gd name="connsiteX140" fmla="*/ 479360 w 4660005"/>
                      <a:gd name="connsiteY140" fmla="*/ 1327622 h 3707025"/>
                      <a:gd name="connsiteX141" fmla="*/ 458874 w 4660005"/>
                      <a:gd name="connsiteY141" fmla="*/ 1249777 h 3707025"/>
                      <a:gd name="connsiteX142" fmla="*/ 382395 w 4660005"/>
                      <a:gd name="connsiteY142" fmla="*/ 1234754 h 3707025"/>
                      <a:gd name="connsiteX143" fmla="*/ 378298 w 4660005"/>
                      <a:gd name="connsiteY143" fmla="*/ 1383615 h 3707025"/>
                      <a:gd name="connsiteX144" fmla="*/ 370104 w 4660005"/>
                      <a:gd name="connsiteY144" fmla="*/ 1389078 h 3707025"/>
                      <a:gd name="connsiteX145" fmla="*/ 155689 w 4660005"/>
                      <a:gd name="connsiteY145" fmla="*/ 1326256 h 3707025"/>
                      <a:gd name="connsiteX146" fmla="*/ 106524 w 4660005"/>
                      <a:gd name="connsiteY146" fmla="*/ 1359033 h 3707025"/>
                      <a:gd name="connsiteX147" fmla="*/ 137936 w 4660005"/>
                      <a:gd name="connsiteY147" fmla="*/ 1410929 h 3707025"/>
                      <a:gd name="connsiteX148" fmla="*/ 237631 w 4660005"/>
                      <a:gd name="connsiteY148" fmla="*/ 1464191 h 3707025"/>
                      <a:gd name="connsiteX149" fmla="*/ 234900 w 4660005"/>
                      <a:gd name="connsiteY149" fmla="*/ 1475117 h 3707025"/>
                      <a:gd name="connsiteX150" fmla="*/ 95599 w 4660005"/>
                      <a:gd name="connsiteY150" fmla="*/ 1488774 h 3707025"/>
                      <a:gd name="connsiteX151" fmla="*/ 39605 w 4660005"/>
                      <a:gd name="connsiteY151" fmla="*/ 1546133 h 3707025"/>
                      <a:gd name="connsiteX152" fmla="*/ 116084 w 4660005"/>
                      <a:gd name="connsiteY152" fmla="*/ 1589835 h 3707025"/>
                      <a:gd name="connsiteX153" fmla="*/ 114719 w 4660005"/>
                      <a:gd name="connsiteY153" fmla="*/ 1600761 h 3707025"/>
                      <a:gd name="connsiteX154" fmla="*/ 0 w 4660005"/>
                      <a:gd name="connsiteY154" fmla="*/ 1670411 h 3707025"/>
                      <a:gd name="connsiteX155" fmla="*/ 5463 w 4660005"/>
                      <a:gd name="connsiteY155" fmla="*/ 1671777 h 3707025"/>
                      <a:gd name="connsiteX156" fmla="*/ 162518 w 4660005"/>
                      <a:gd name="connsiteY156" fmla="*/ 1663583 h 3707025"/>
                      <a:gd name="connsiteX157" fmla="*/ 114719 w 4660005"/>
                      <a:gd name="connsiteY157" fmla="*/ 1714113 h 3707025"/>
                      <a:gd name="connsiteX158" fmla="*/ 103793 w 4660005"/>
                      <a:gd name="connsiteY158" fmla="*/ 1731867 h 3707025"/>
                      <a:gd name="connsiteX159" fmla="*/ 109256 w 4660005"/>
                      <a:gd name="connsiteY159" fmla="*/ 1730502 h 3707025"/>
                      <a:gd name="connsiteX160" fmla="*/ 204854 w 4660005"/>
                      <a:gd name="connsiteY160" fmla="*/ 1703188 h 3707025"/>
                      <a:gd name="connsiteX161" fmla="*/ 207586 w 4660005"/>
                      <a:gd name="connsiteY161" fmla="*/ 1714113 h 3707025"/>
                      <a:gd name="connsiteX162" fmla="*/ 125644 w 4660005"/>
                      <a:gd name="connsiteY162" fmla="*/ 1798787 h 3707025"/>
                      <a:gd name="connsiteX163" fmla="*/ 240363 w 4660005"/>
                      <a:gd name="connsiteY163" fmla="*/ 1785130 h 3707025"/>
                      <a:gd name="connsiteX164" fmla="*/ 244460 w 4660005"/>
                      <a:gd name="connsiteY164" fmla="*/ 1794690 h 3707025"/>
                      <a:gd name="connsiteX165" fmla="*/ 213049 w 4660005"/>
                      <a:gd name="connsiteY165" fmla="*/ 1819272 h 3707025"/>
                      <a:gd name="connsiteX166" fmla="*/ 184369 w 4660005"/>
                      <a:gd name="connsiteY166" fmla="*/ 1908042 h 3707025"/>
                      <a:gd name="connsiteX167" fmla="*/ 102427 w 4660005"/>
                      <a:gd name="connsiteY167" fmla="*/ 1935356 h 3707025"/>
                      <a:gd name="connsiteX168" fmla="*/ 103793 w 4660005"/>
                      <a:gd name="connsiteY168" fmla="*/ 1951745 h 3707025"/>
                      <a:gd name="connsiteX169" fmla="*/ 238997 w 4660005"/>
                      <a:gd name="connsiteY169" fmla="*/ 2006372 h 3707025"/>
                      <a:gd name="connsiteX170" fmla="*/ 62822 w 4660005"/>
                      <a:gd name="connsiteY170" fmla="*/ 2059635 h 3707025"/>
                      <a:gd name="connsiteX171" fmla="*/ 127010 w 4660005"/>
                      <a:gd name="connsiteY171" fmla="*/ 2122457 h 3707025"/>
                      <a:gd name="connsiteX172" fmla="*/ 113353 w 4660005"/>
                      <a:gd name="connsiteY172" fmla="*/ 2141576 h 3707025"/>
                      <a:gd name="connsiteX173" fmla="*/ 62822 w 4660005"/>
                      <a:gd name="connsiteY173" fmla="*/ 2310923 h 3707025"/>
                      <a:gd name="connsiteX174" fmla="*/ 159786 w 4660005"/>
                      <a:gd name="connsiteY174" fmla="*/ 2293169 h 3707025"/>
                      <a:gd name="connsiteX175" fmla="*/ 111987 w 4660005"/>
                      <a:gd name="connsiteY175" fmla="*/ 2390133 h 3707025"/>
                      <a:gd name="connsiteX176" fmla="*/ 101061 w 4660005"/>
                      <a:gd name="connsiteY176" fmla="*/ 2492560 h 3707025"/>
                      <a:gd name="connsiteX177" fmla="*/ 211683 w 4660005"/>
                      <a:gd name="connsiteY177" fmla="*/ 2454321 h 3707025"/>
                      <a:gd name="connsiteX178" fmla="*/ 258116 w 4660005"/>
                      <a:gd name="connsiteY178" fmla="*/ 2418813 h 3707025"/>
                      <a:gd name="connsiteX179" fmla="*/ 234900 w 4660005"/>
                      <a:gd name="connsiteY179" fmla="*/ 2517143 h 3707025"/>
                      <a:gd name="connsiteX180" fmla="*/ 266311 w 4660005"/>
                      <a:gd name="connsiteY180" fmla="*/ 2689220 h 3707025"/>
                      <a:gd name="connsiteX181" fmla="*/ 322304 w 4660005"/>
                      <a:gd name="connsiteY181" fmla="*/ 2687855 h 3707025"/>
                      <a:gd name="connsiteX182" fmla="*/ 325036 w 4660005"/>
                      <a:gd name="connsiteY182" fmla="*/ 2689220 h 3707025"/>
                      <a:gd name="connsiteX183" fmla="*/ 286796 w 4660005"/>
                      <a:gd name="connsiteY183" fmla="*/ 2708340 h 3707025"/>
                      <a:gd name="connsiteX184" fmla="*/ 408343 w 4660005"/>
                      <a:gd name="connsiteY184" fmla="*/ 2743848 h 3707025"/>
                      <a:gd name="connsiteX185" fmla="*/ 378298 w 4660005"/>
                      <a:gd name="connsiteY185" fmla="*/ 2810767 h 3707025"/>
                      <a:gd name="connsiteX186" fmla="*/ 411075 w 4660005"/>
                      <a:gd name="connsiteY186" fmla="*/ 2855835 h 3707025"/>
                      <a:gd name="connsiteX187" fmla="*/ 297722 w 4660005"/>
                      <a:gd name="connsiteY187" fmla="*/ 2876321 h 3707025"/>
                      <a:gd name="connsiteX188" fmla="*/ 320938 w 4660005"/>
                      <a:gd name="connsiteY188" fmla="*/ 2914560 h 3707025"/>
                      <a:gd name="connsiteX189" fmla="*/ 346887 w 4660005"/>
                      <a:gd name="connsiteY189" fmla="*/ 2929583 h 3707025"/>
                      <a:gd name="connsiteX190" fmla="*/ 323670 w 4660005"/>
                      <a:gd name="connsiteY190" fmla="*/ 2924120 h 3707025"/>
                      <a:gd name="connsiteX191" fmla="*/ 241729 w 4660005"/>
                      <a:gd name="connsiteY191" fmla="*/ 2967822 h 3707025"/>
                      <a:gd name="connsiteX192" fmla="*/ 333230 w 4660005"/>
                      <a:gd name="connsiteY192" fmla="*/ 2997868 h 3707025"/>
                      <a:gd name="connsiteX193" fmla="*/ 281334 w 4660005"/>
                      <a:gd name="connsiteY193" fmla="*/ 3056593 h 3707025"/>
                      <a:gd name="connsiteX194" fmla="*/ 304551 w 4660005"/>
                      <a:gd name="connsiteY194" fmla="*/ 3059324 h 3707025"/>
                      <a:gd name="connsiteX195" fmla="*/ 312745 w 4660005"/>
                      <a:gd name="connsiteY195" fmla="*/ 3060690 h 3707025"/>
                      <a:gd name="connsiteX196" fmla="*/ 300454 w 4660005"/>
                      <a:gd name="connsiteY196" fmla="*/ 3060690 h 3707025"/>
                      <a:gd name="connsiteX197" fmla="*/ 255386 w 4660005"/>
                      <a:gd name="connsiteY197" fmla="*/ 3081175 h 3707025"/>
                      <a:gd name="connsiteX198" fmla="*/ 251289 w 4660005"/>
                      <a:gd name="connsiteY198" fmla="*/ 3101661 h 3707025"/>
                      <a:gd name="connsiteX199" fmla="*/ 203488 w 4660005"/>
                      <a:gd name="connsiteY199" fmla="*/ 3118049 h 3707025"/>
                      <a:gd name="connsiteX200" fmla="*/ 232169 w 4660005"/>
                      <a:gd name="connsiteY200" fmla="*/ 3187699 h 3707025"/>
                      <a:gd name="connsiteX201" fmla="*/ 219877 w 4660005"/>
                      <a:gd name="connsiteY201" fmla="*/ 3191796 h 3707025"/>
                      <a:gd name="connsiteX202" fmla="*/ 251289 w 4660005"/>
                      <a:gd name="connsiteY202" fmla="*/ 3243693 h 3707025"/>
                      <a:gd name="connsiteX203" fmla="*/ 288162 w 4660005"/>
                      <a:gd name="connsiteY203" fmla="*/ 3245059 h 3707025"/>
                      <a:gd name="connsiteX204" fmla="*/ 275871 w 4660005"/>
                      <a:gd name="connsiteY204" fmla="*/ 3250521 h 3707025"/>
                      <a:gd name="connsiteX205" fmla="*/ 200757 w 4660005"/>
                      <a:gd name="connsiteY205" fmla="*/ 3301052 h 3707025"/>
                      <a:gd name="connsiteX206" fmla="*/ 237631 w 4660005"/>
                      <a:gd name="connsiteY206" fmla="*/ 3325635 h 3707025"/>
                      <a:gd name="connsiteX207" fmla="*/ 204854 w 4660005"/>
                      <a:gd name="connsiteY207" fmla="*/ 3380263 h 3707025"/>
                      <a:gd name="connsiteX208" fmla="*/ 263579 w 4660005"/>
                      <a:gd name="connsiteY208" fmla="*/ 3385725 h 3707025"/>
                      <a:gd name="connsiteX209" fmla="*/ 304551 w 4660005"/>
                      <a:gd name="connsiteY209" fmla="*/ 3378897 h 3707025"/>
                      <a:gd name="connsiteX210" fmla="*/ 310014 w 4660005"/>
                      <a:gd name="connsiteY210" fmla="*/ 3411674 h 3707025"/>
                      <a:gd name="connsiteX211" fmla="*/ 300454 w 4660005"/>
                      <a:gd name="connsiteY211" fmla="*/ 3447182 h 3707025"/>
                      <a:gd name="connsiteX212" fmla="*/ 349619 w 4660005"/>
                      <a:gd name="connsiteY212" fmla="*/ 3451279 h 3707025"/>
                      <a:gd name="connsiteX213" fmla="*/ 341424 w 4660005"/>
                      <a:gd name="connsiteY213" fmla="*/ 3545512 h 3707025"/>
                      <a:gd name="connsiteX214" fmla="*/ 547644 w 4660005"/>
                      <a:gd name="connsiteY214" fmla="*/ 3533220 h 3707025"/>
                      <a:gd name="connsiteX215" fmla="*/ 536719 w 4660005"/>
                      <a:gd name="connsiteY215" fmla="*/ 3590580 h 3707025"/>
                      <a:gd name="connsiteX216" fmla="*/ 600906 w 4660005"/>
                      <a:gd name="connsiteY216" fmla="*/ 3568728 h 3707025"/>
                      <a:gd name="connsiteX217" fmla="*/ 576324 w 4660005"/>
                      <a:gd name="connsiteY217" fmla="*/ 3650670 h 3707025"/>
                      <a:gd name="connsiteX218" fmla="*/ 655535 w 4660005"/>
                      <a:gd name="connsiteY218" fmla="*/ 3621991 h 3707025"/>
                      <a:gd name="connsiteX219" fmla="*/ 748402 w 4660005"/>
                      <a:gd name="connsiteY219" fmla="*/ 3553706 h 3707025"/>
                      <a:gd name="connsiteX220" fmla="*/ 689677 w 4660005"/>
                      <a:gd name="connsiteY220" fmla="*/ 3706664 h 3707025"/>
                      <a:gd name="connsiteX221" fmla="*/ 875412 w 4660005"/>
                      <a:gd name="connsiteY221" fmla="*/ 3597408 h 3707025"/>
                      <a:gd name="connsiteX222" fmla="*/ 869949 w 4660005"/>
                      <a:gd name="connsiteY222" fmla="*/ 3690275 h 3707025"/>
                      <a:gd name="connsiteX223" fmla="*/ 942330 w 4660005"/>
                      <a:gd name="connsiteY223" fmla="*/ 3650670 h 3707025"/>
                      <a:gd name="connsiteX224" fmla="*/ 990130 w 4660005"/>
                      <a:gd name="connsiteY224" fmla="*/ 3572826 h 3707025"/>
                      <a:gd name="connsiteX225" fmla="*/ 1001055 w 4660005"/>
                      <a:gd name="connsiteY225" fmla="*/ 3627453 h 3707025"/>
                      <a:gd name="connsiteX226" fmla="*/ 1028369 w 4660005"/>
                      <a:gd name="connsiteY226" fmla="*/ 3650670 h 3707025"/>
                      <a:gd name="connsiteX227" fmla="*/ 1043392 w 4660005"/>
                      <a:gd name="connsiteY227" fmla="*/ 3642476 h 3707025"/>
                      <a:gd name="connsiteX228" fmla="*/ 1051587 w 4660005"/>
                      <a:gd name="connsiteY228" fmla="*/ 3620625 h 3707025"/>
                      <a:gd name="connsiteX229" fmla="*/ 1057048 w 4660005"/>
                      <a:gd name="connsiteY229" fmla="*/ 3630185 h 3707025"/>
                      <a:gd name="connsiteX230" fmla="*/ 1128065 w 4660005"/>
                      <a:gd name="connsiteY230" fmla="*/ 3691641 h 3707025"/>
                      <a:gd name="connsiteX231" fmla="*/ 1196350 w 4660005"/>
                      <a:gd name="connsiteY231" fmla="*/ 3600139 h 3707025"/>
                      <a:gd name="connsiteX232" fmla="*/ 1211373 w 4660005"/>
                      <a:gd name="connsiteY232" fmla="*/ 3540049 h 3707025"/>
                      <a:gd name="connsiteX233" fmla="*/ 1229126 w 4660005"/>
                      <a:gd name="connsiteY233" fmla="*/ 3568728 h 3707025"/>
                      <a:gd name="connsiteX234" fmla="*/ 1285120 w 4660005"/>
                      <a:gd name="connsiteY234" fmla="*/ 3611065 h 3707025"/>
                      <a:gd name="connsiteX235" fmla="*/ 1308337 w 4660005"/>
                      <a:gd name="connsiteY235" fmla="*/ 3550975 h 3707025"/>
                      <a:gd name="connsiteX236" fmla="*/ 1308337 w 4660005"/>
                      <a:gd name="connsiteY236" fmla="*/ 3486787 h 3707025"/>
                      <a:gd name="connsiteX237" fmla="*/ 1361599 w 4660005"/>
                      <a:gd name="connsiteY237" fmla="*/ 3515466 h 3707025"/>
                      <a:gd name="connsiteX238" fmla="*/ 1380719 w 4660005"/>
                      <a:gd name="connsiteY238" fmla="*/ 3410308 h 3707025"/>
                      <a:gd name="connsiteX239" fmla="*/ 1377988 w 4660005"/>
                      <a:gd name="connsiteY239" fmla="*/ 3396651 h 3707025"/>
                      <a:gd name="connsiteX240" fmla="*/ 1435347 w 4660005"/>
                      <a:gd name="connsiteY240" fmla="*/ 3373434 h 3707025"/>
                      <a:gd name="connsiteX241" fmla="*/ 1343845 w 4660005"/>
                      <a:gd name="connsiteY241" fmla="*/ 3309246 h 3707025"/>
                      <a:gd name="connsiteX242" fmla="*/ 1442176 w 4660005"/>
                      <a:gd name="connsiteY242" fmla="*/ 3303783 h 3707025"/>
                      <a:gd name="connsiteX243" fmla="*/ 1447638 w 4660005"/>
                      <a:gd name="connsiteY243" fmla="*/ 3294224 h 3707025"/>
                      <a:gd name="connsiteX244" fmla="*/ 1405301 w 4660005"/>
                      <a:gd name="connsiteY244" fmla="*/ 3262813 h 3707025"/>
                      <a:gd name="connsiteX245" fmla="*/ 1405301 w 4660005"/>
                      <a:gd name="connsiteY245" fmla="*/ 3186334 h 3707025"/>
                      <a:gd name="connsiteX246" fmla="*/ 1457197 w 4660005"/>
                      <a:gd name="connsiteY246" fmla="*/ 3225939 h 3707025"/>
                      <a:gd name="connsiteX247" fmla="*/ 1489975 w 4660005"/>
                      <a:gd name="connsiteY247" fmla="*/ 3224573 h 3707025"/>
                      <a:gd name="connsiteX248" fmla="*/ 1503632 w 4660005"/>
                      <a:gd name="connsiteY248" fmla="*/ 3165848 h 3707025"/>
                      <a:gd name="connsiteX249" fmla="*/ 1488609 w 4660005"/>
                      <a:gd name="connsiteY249" fmla="*/ 3128975 h 3707025"/>
                      <a:gd name="connsiteX250" fmla="*/ 1580110 w 4660005"/>
                      <a:gd name="connsiteY250" fmla="*/ 3163117 h 3707025"/>
                      <a:gd name="connsiteX251" fmla="*/ 1671612 w 4660005"/>
                      <a:gd name="connsiteY251" fmla="*/ 3145363 h 3707025"/>
                      <a:gd name="connsiteX252" fmla="*/ 1641567 w 4660005"/>
                      <a:gd name="connsiteY252" fmla="*/ 3122146 h 3707025"/>
                      <a:gd name="connsiteX253" fmla="*/ 1621082 w 4660005"/>
                      <a:gd name="connsiteY253" fmla="*/ 3113952 h 3707025"/>
                      <a:gd name="connsiteX254" fmla="*/ 1786331 w 4660005"/>
                      <a:gd name="connsiteY254" fmla="*/ 3134437 h 3707025"/>
                      <a:gd name="connsiteX255" fmla="*/ 1790428 w 4660005"/>
                      <a:gd name="connsiteY255" fmla="*/ 3130340 h 3707025"/>
                      <a:gd name="connsiteX256" fmla="*/ 1769942 w 4660005"/>
                      <a:gd name="connsiteY256" fmla="*/ 3086638 h 3707025"/>
                      <a:gd name="connsiteX257" fmla="*/ 1731703 w 4660005"/>
                      <a:gd name="connsiteY257" fmla="*/ 3027913 h 3707025"/>
                      <a:gd name="connsiteX258" fmla="*/ 1804084 w 4660005"/>
                      <a:gd name="connsiteY258" fmla="*/ 3085272 h 3707025"/>
                      <a:gd name="connsiteX259" fmla="*/ 1845056 w 4660005"/>
                      <a:gd name="connsiteY259" fmla="*/ 3052495 h 3707025"/>
                      <a:gd name="connsiteX260" fmla="*/ 1858712 w 4660005"/>
                      <a:gd name="connsiteY260" fmla="*/ 3077078 h 3707025"/>
                      <a:gd name="connsiteX261" fmla="*/ 1891489 w 4660005"/>
                      <a:gd name="connsiteY261" fmla="*/ 3094832 h 3707025"/>
                      <a:gd name="connsiteX262" fmla="*/ 1939289 w 4660005"/>
                      <a:gd name="connsiteY262" fmla="*/ 3059324 h 3707025"/>
                      <a:gd name="connsiteX263" fmla="*/ 1977528 w 4660005"/>
                      <a:gd name="connsiteY263" fmla="*/ 3077078 h 3707025"/>
                      <a:gd name="connsiteX264" fmla="*/ 1977528 w 4660005"/>
                      <a:gd name="connsiteY264" fmla="*/ 3077078 h 3707025"/>
                      <a:gd name="connsiteX265" fmla="*/ 1937923 w 4660005"/>
                      <a:gd name="connsiteY265" fmla="*/ 3154923 h 3707025"/>
                      <a:gd name="connsiteX266" fmla="*/ 2119561 w 4660005"/>
                      <a:gd name="connsiteY266" fmla="*/ 3219110 h 3707025"/>
                      <a:gd name="connsiteX267" fmla="*/ 2089515 w 4660005"/>
                      <a:gd name="connsiteY267" fmla="*/ 3264178 h 3707025"/>
                      <a:gd name="connsiteX268" fmla="*/ 2153703 w 4660005"/>
                      <a:gd name="connsiteY268" fmla="*/ 3268275 h 3707025"/>
                      <a:gd name="connsiteX269" fmla="*/ 2103172 w 4660005"/>
                      <a:gd name="connsiteY269" fmla="*/ 3329732 h 3707025"/>
                      <a:gd name="connsiteX270" fmla="*/ 2181017 w 4660005"/>
                      <a:gd name="connsiteY270" fmla="*/ 3333829 h 3707025"/>
                      <a:gd name="connsiteX271" fmla="*/ 2286175 w 4660005"/>
                      <a:gd name="connsiteY271" fmla="*/ 3307881 h 3707025"/>
                      <a:gd name="connsiteX272" fmla="*/ 2179651 w 4660005"/>
                      <a:gd name="connsiteY272" fmla="*/ 3418502 h 3707025"/>
                      <a:gd name="connsiteX273" fmla="*/ 2380408 w 4660005"/>
                      <a:gd name="connsiteY273" fmla="*/ 3392554 h 3707025"/>
                      <a:gd name="connsiteX274" fmla="*/ 2342169 w 4660005"/>
                      <a:gd name="connsiteY274" fmla="*/ 3470398 h 3707025"/>
                      <a:gd name="connsiteX275" fmla="*/ 2420014 w 4660005"/>
                      <a:gd name="connsiteY275" fmla="*/ 3462204 h 3707025"/>
                      <a:gd name="connsiteX276" fmla="*/ 2489664 w 4660005"/>
                      <a:gd name="connsiteY276" fmla="*/ 3413039 h 3707025"/>
                      <a:gd name="connsiteX277" fmla="*/ 2478739 w 4660005"/>
                      <a:gd name="connsiteY277" fmla="*/ 3463570 h 3707025"/>
                      <a:gd name="connsiteX278" fmla="*/ 2493761 w 4660005"/>
                      <a:gd name="connsiteY278" fmla="*/ 3493615 h 3707025"/>
                      <a:gd name="connsiteX279" fmla="*/ 2508784 w 4660005"/>
                      <a:gd name="connsiteY279" fmla="*/ 3492250 h 3707025"/>
                      <a:gd name="connsiteX280" fmla="*/ 2523807 w 4660005"/>
                      <a:gd name="connsiteY280" fmla="*/ 3475861 h 3707025"/>
                      <a:gd name="connsiteX281" fmla="*/ 2525172 w 4660005"/>
                      <a:gd name="connsiteY281" fmla="*/ 3486787 h 3707025"/>
                      <a:gd name="connsiteX282" fmla="*/ 2564777 w 4660005"/>
                      <a:gd name="connsiteY282" fmla="*/ 3564631 h 3707025"/>
                      <a:gd name="connsiteX283" fmla="*/ 2657644 w 4660005"/>
                      <a:gd name="connsiteY283" fmla="*/ 3510004 h 3707025"/>
                      <a:gd name="connsiteX284" fmla="*/ 2691787 w 4660005"/>
                      <a:gd name="connsiteY284" fmla="*/ 3463570 h 3707025"/>
                      <a:gd name="connsiteX285" fmla="*/ 2697250 w 4660005"/>
                      <a:gd name="connsiteY285" fmla="*/ 3494981 h 3707025"/>
                      <a:gd name="connsiteX286" fmla="*/ 2730026 w 4660005"/>
                      <a:gd name="connsiteY286" fmla="*/ 3550975 h 3707025"/>
                      <a:gd name="connsiteX287" fmla="*/ 2770997 w 4660005"/>
                      <a:gd name="connsiteY287" fmla="*/ 3507272 h 3707025"/>
                      <a:gd name="connsiteX288" fmla="*/ 2794214 w 4660005"/>
                      <a:gd name="connsiteY288" fmla="*/ 3451279 h 3707025"/>
                      <a:gd name="connsiteX289" fmla="*/ 2829722 w 4660005"/>
                      <a:gd name="connsiteY289" fmla="*/ 3494981 h 3707025"/>
                      <a:gd name="connsiteX290" fmla="*/ 2884350 w 4660005"/>
                      <a:gd name="connsiteY290" fmla="*/ 3410308 h 3707025"/>
                      <a:gd name="connsiteX291" fmla="*/ 2887081 w 4660005"/>
                      <a:gd name="connsiteY291" fmla="*/ 3398017 h 3707025"/>
                      <a:gd name="connsiteX292" fmla="*/ 2944441 w 4660005"/>
                      <a:gd name="connsiteY292" fmla="*/ 3398017 h 3707025"/>
                      <a:gd name="connsiteX293" fmla="*/ 2889813 w 4660005"/>
                      <a:gd name="connsiteY293" fmla="*/ 3309246 h 3707025"/>
                      <a:gd name="connsiteX294" fmla="*/ 2975852 w 4660005"/>
                      <a:gd name="connsiteY294" fmla="*/ 3340657 h 3707025"/>
                      <a:gd name="connsiteX295" fmla="*/ 2984046 w 4660005"/>
                      <a:gd name="connsiteY295" fmla="*/ 3335195 h 3707025"/>
                      <a:gd name="connsiteX296" fmla="*/ 2959463 w 4660005"/>
                      <a:gd name="connsiteY296" fmla="*/ 3294224 h 3707025"/>
                      <a:gd name="connsiteX297" fmla="*/ 2988144 w 4660005"/>
                      <a:gd name="connsiteY297" fmla="*/ 3228670 h 3707025"/>
                      <a:gd name="connsiteX298" fmla="*/ 3018188 w 4660005"/>
                      <a:gd name="connsiteY298" fmla="*/ 3281932 h 3707025"/>
                      <a:gd name="connsiteX299" fmla="*/ 3046869 w 4660005"/>
                      <a:gd name="connsiteY299" fmla="*/ 3292858 h 3707025"/>
                      <a:gd name="connsiteX300" fmla="*/ 3079645 w 4660005"/>
                      <a:gd name="connsiteY300" fmla="*/ 3246424 h 3707025"/>
                      <a:gd name="connsiteX301" fmla="*/ 3081011 w 4660005"/>
                      <a:gd name="connsiteY301" fmla="*/ 3209551 h 3707025"/>
                      <a:gd name="connsiteX302" fmla="*/ 3147930 w 4660005"/>
                      <a:gd name="connsiteY302" fmla="*/ 3272372 h 3707025"/>
                      <a:gd name="connsiteX303" fmla="*/ 3232602 w 4660005"/>
                      <a:gd name="connsiteY303" fmla="*/ 3290127 h 3707025"/>
                      <a:gd name="connsiteX304" fmla="*/ 3214849 w 4660005"/>
                      <a:gd name="connsiteY304" fmla="*/ 3260081 h 3707025"/>
                      <a:gd name="connsiteX305" fmla="*/ 3199826 w 4660005"/>
                      <a:gd name="connsiteY305" fmla="*/ 3245059 h 3707025"/>
                      <a:gd name="connsiteX306" fmla="*/ 3335029 w 4660005"/>
                      <a:gd name="connsiteY306" fmla="*/ 3321538 h 3707025"/>
                      <a:gd name="connsiteX307" fmla="*/ 3339127 w 4660005"/>
                      <a:gd name="connsiteY307" fmla="*/ 3318806 h 3707025"/>
                      <a:gd name="connsiteX308" fmla="*/ 3337761 w 4660005"/>
                      <a:gd name="connsiteY308" fmla="*/ 3273738 h 3707025"/>
                      <a:gd name="connsiteX309" fmla="*/ 3326836 w 4660005"/>
                      <a:gd name="connsiteY309" fmla="*/ 3209551 h 3707025"/>
                      <a:gd name="connsiteX310" fmla="*/ 3367807 w 4660005"/>
                      <a:gd name="connsiteY310" fmla="*/ 3284664 h 3707025"/>
                      <a:gd name="connsiteX311" fmla="*/ 3414240 w 4660005"/>
                      <a:gd name="connsiteY311" fmla="*/ 3271007 h 3707025"/>
                      <a:gd name="connsiteX312" fmla="*/ 3416972 w 4660005"/>
                      <a:gd name="connsiteY312" fmla="*/ 3298321 h 3707025"/>
                      <a:gd name="connsiteX313" fmla="*/ 3438823 w 4660005"/>
                      <a:gd name="connsiteY313" fmla="*/ 3325635 h 3707025"/>
                      <a:gd name="connsiteX314" fmla="*/ 3538519 w 4660005"/>
                      <a:gd name="connsiteY314" fmla="*/ 3261447 h 3707025"/>
                      <a:gd name="connsiteX315" fmla="*/ 3523496 w 4660005"/>
                      <a:gd name="connsiteY315" fmla="*/ 3331097 h 3707025"/>
                      <a:gd name="connsiteX316" fmla="*/ 3518033 w 4660005"/>
                      <a:gd name="connsiteY316" fmla="*/ 3340657 h 3707025"/>
                      <a:gd name="connsiteX317" fmla="*/ 3492085 w 4660005"/>
                      <a:gd name="connsiteY317" fmla="*/ 3441719 h 3707025"/>
                      <a:gd name="connsiteX318" fmla="*/ 3533056 w 4660005"/>
                      <a:gd name="connsiteY318" fmla="*/ 3463570 h 3707025"/>
                      <a:gd name="connsiteX319" fmla="*/ 3606804 w 4660005"/>
                      <a:gd name="connsiteY319" fmla="*/ 3418502 h 3707025"/>
                      <a:gd name="connsiteX320" fmla="*/ 3610901 w 4660005"/>
                      <a:gd name="connsiteY320" fmla="*/ 3477227 h 3707025"/>
                      <a:gd name="connsiteX321" fmla="*/ 3657334 w 4660005"/>
                      <a:gd name="connsiteY321" fmla="*/ 3541414 h 3707025"/>
                      <a:gd name="connsiteX322" fmla="*/ 3716059 w 4660005"/>
                      <a:gd name="connsiteY322" fmla="*/ 3474495 h 3707025"/>
                      <a:gd name="connsiteX323" fmla="*/ 3811658 w 4660005"/>
                      <a:gd name="connsiteY323" fmla="*/ 3598774 h 3707025"/>
                      <a:gd name="connsiteX324" fmla="*/ 3855360 w 4660005"/>
                      <a:gd name="connsiteY324" fmla="*/ 3586483 h 3707025"/>
                      <a:gd name="connsiteX325" fmla="*/ 3840338 w 4660005"/>
                      <a:gd name="connsiteY325" fmla="*/ 3484055 h 3707025"/>
                      <a:gd name="connsiteX326" fmla="*/ 3829412 w 4660005"/>
                      <a:gd name="connsiteY326" fmla="*/ 3458107 h 3707025"/>
                      <a:gd name="connsiteX327" fmla="*/ 3869017 w 4660005"/>
                      <a:gd name="connsiteY327" fmla="*/ 3470398 h 3707025"/>
                      <a:gd name="connsiteX328" fmla="*/ 3894966 w 4660005"/>
                      <a:gd name="connsiteY328" fmla="*/ 3466301 h 3707025"/>
                      <a:gd name="connsiteX329" fmla="*/ 3893600 w 4660005"/>
                      <a:gd name="connsiteY329" fmla="*/ 3458107 h 3707025"/>
                      <a:gd name="connsiteX330" fmla="*/ 3838972 w 4660005"/>
                      <a:gd name="connsiteY330" fmla="*/ 3425331 h 3707025"/>
                      <a:gd name="connsiteX331" fmla="*/ 3912719 w 4660005"/>
                      <a:gd name="connsiteY331" fmla="*/ 3432159 h 3707025"/>
                      <a:gd name="connsiteX332" fmla="*/ 3914085 w 4660005"/>
                      <a:gd name="connsiteY332" fmla="*/ 3438987 h 3707025"/>
                      <a:gd name="connsiteX333" fmla="*/ 3960518 w 4660005"/>
                      <a:gd name="connsiteY333" fmla="*/ 3512735 h 3707025"/>
                      <a:gd name="connsiteX334" fmla="*/ 4024706 w 4660005"/>
                      <a:gd name="connsiteY334" fmla="*/ 3479958 h 3707025"/>
                      <a:gd name="connsiteX335" fmla="*/ 4052020 w 4660005"/>
                      <a:gd name="connsiteY335" fmla="*/ 3541414 h 3707025"/>
                      <a:gd name="connsiteX336" fmla="*/ 4132596 w 4660005"/>
                      <a:gd name="connsiteY336" fmla="*/ 3440353 h 3707025"/>
                      <a:gd name="connsiteX337" fmla="*/ 4191321 w 4660005"/>
                      <a:gd name="connsiteY337" fmla="*/ 3522295 h 3707025"/>
                      <a:gd name="connsiteX338" fmla="*/ 4235024 w 4660005"/>
                      <a:gd name="connsiteY338" fmla="*/ 3488152 h 3707025"/>
                      <a:gd name="connsiteX339" fmla="*/ 4229561 w 4660005"/>
                      <a:gd name="connsiteY339" fmla="*/ 3413039 h 3707025"/>
                      <a:gd name="connsiteX340" fmla="*/ 4341548 w 4660005"/>
                      <a:gd name="connsiteY340" fmla="*/ 3448547 h 3707025"/>
                      <a:gd name="connsiteX341" fmla="*/ 4345645 w 4660005"/>
                      <a:gd name="connsiteY341" fmla="*/ 3443084 h 3707025"/>
                      <a:gd name="connsiteX342" fmla="*/ 4284189 w 4660005"/>
                      <a:gd name="connsiteY342" fmla="*/ 3376165 h 3707025"/>
                      <a:gd name="connsiteX343" fmla="*/ 4340182 w 4660005"/>
                      <a:gd name="connsiteY343" fmla="*/ 3396651 h 3707025"/>
                      <a:gd name="connsiteX344" fmla="*/ 4452169 w 4660005"/>
                      <a:gd name="connsiteY344" fmla="*/ 3421233 h 3707025"/>
                      <a:gd name="connsiteX345" fmla="*/ 4460364 w 4660005"/>
                      <a:gd name="connsiteY345" fmla="*/ 3415771 h 3707025"/>
                      <a:gd name="connsiteX346" fmla="*/ 4389347 w 4660005"/>
                      <a:gd name="connsiteY346" fmla="*/ 3332463 h 3707025"/>
                      <a:gd name="connsiteX347" fmla="*/ 4396176 w 4660005"/>
                      <a:gd name="connsiteY347" fmla="*/ 3273738 h 3707025"/>
                      <a:gd name="connsiteX348" fmla="*/ 4345645 w 4660005"/>
                      <a:gd name="connsiteY348" fmla="*/ 3202722 h 3707025"/>
                      <a:gd name="connsiteX349" fmla="*/ 4325159 w 4660005"/>
                      <a:gd name="connsiteY349" fmla="*/ 3186334 h 3707025"/>
                      <a:gd name="connsiteX350" fmla="*/ 4366130 w 4660005"/>
                      <a:gd name="connsiteY350" fmla="*/ 3201356 h 3707025"/>
                      <a:gd name="connsiteX351" fmla="*/ 4458998 w 4660005"/>
                      <a:gd name="connsiteY351" fmla="*/ 3179505 h 3707025"/>
                      <a:gd name="connsiteX352" fmla="*/ 4385250 w 4660005"/>
                      <a:gd name="connsiteY352" fmla="*/ 3101661 h 3707025"/>
                      <a:gd name="connsiteX353" fmla="*/ 4374324 w 4660005"/>
                      <a:gd name="connsiteY353" fmla="*/ 3093466 h 3707025"/>
                      <a:gd name="connsiteX354" fmla="*/ 4469924 w 4660005"/>
                      <a:gd name="connsiteY354" fmla="*/ 3094832 h 3707025"/>
                      <a:gd name="connsiteX355" fmla="*/ 4382519 w 4660005"/>
                      <a:gd name="connsiteY355" fmla="*/ 3019719 h 3707025"/>
                      <a:gd name="connsiteX356" fmla="*/ 4498603 w 4660005"/>
                      <a:gd name="connsiteY356" fmla="*/ 3001965 h 3707025"/>
                      <a:gd name="connsiteX357" fmla="*/ 4389347 w 4660005"/>
                      <a:gd name="connsiteY357" fmla="*/ 2960994 h 3707025"/>
                      <a:gd name="connsiteX358" fmla="*/ 4374324 w 4660005"/>
                      <a:gd name="connsiteY358" fmla="*/ 2958263 h 3707025"/>
                      <a:gd name="connsiteX359" fmla="*/ 4457632 w 4660005"/>
                      <a:gd name="connsiteY359" fmla="*/ 2930949 h 3707025"/>
                      <a:gd name="connsiteX360" fmla="*/ 4530014 w 4660005"/>
                      <a:gd name="connsiteY360" fmla="*/ 2892709 h 3707025"/>
                      <a:gd name="connsiteX361" fmla="*/ 4460364 w 4660005"/>
                      <a:gd name="connsiteY361" fmla="*/ 2855835 h 3707025"/>
                      <a:gd name="connsiteX362" fmla="*/ 4489043 w 4660005"/>
                      <a:gd name="connsiteY362" fmla="*/ 2818962 h 3707025"/>
                      <a:gd name="connsiteX363" fmla="*/ 4484946 w 4660005"/>
                      <a:gd name="connsiteY363" fmla="*/ 2775259 h 3707025"/>
                      <a:gd name="connsiteX364" fmla="*/ 4428952 w 4660005"/>
                      <a:gd name="connsiteY364" fmla="*/ 2813499 h 3707025"/>
                      <a:gd name="connsiteX365" fmla="*/ 4389347 w 4660005"/>
                      <a:gd name="connsiteY365" fmla="*/ 2861298 h 3707025"/>
                      <a:gd name="connsiteX366" fmla="*/ 4387982 w 4660005"/>
                      <a:gd name="connsiteY366" fmla="*/ 2861298 h 3707025"/>
                      <a:gd name="connsiteX367" fmla="*/ 4413930 w 4660005"/>
                      <a:gd name="connsiteY367" fmla="*/ 2821693 h 3707025"/>
                      <a:gd name="connsiteX368" fmla="*/ 4416662 w 4660005"/>
                      <a:gd name="connsiteY368" fmla="*/ 2814864 h 3707025"/>
                      <a:gd name="connsiteX369" fmla="*/ 4419393 w 4660005"/>
                      <a:gd name="connsiteY369" fmla="*/ 2812133 h 3707025"/>
                      <a:gd name="connsiteX370" fmla="*/ 4419393 w 4660005"/>
                      <a:gd name="connsiteY370" fmla="*/ 2808036 h 3707025"/>
                      <a:gd name="connsiteX371" fmla="*/ 4409833 w 4660005"/>
                      <a:gd name="connsiteY371" fmla="*/ 2762968 h 3707025"/>
                      <a:gd name="connsiteX372" fmla="*/ 4398907 w 4660005"/>
                      <a:gd name="connsiteY372" fmla="*/ 2758871 h 3707025"/>
                      <a:gd name="connsiteX373" fmla="*/ 4433049 w 4660005"/>
                      <a:gd name="connsiteY373" fmla="*/ 2732923 h 3707025"/>
                      <a:gd name="connsiteX374" fmla="*/ 4453535 w 4660005"/>
                      <a:gd name="connsiteY374" fmla="*/ 2709706 h 3707025"/>
                      <a:gd name="connsiteX375" fmla="*/ 4438512 w 4660005"/>
                      <a:gd name="connsiteY375" fmla="*/ 2689220 h 3707025"/>
                      <a:gd name="connsiteX376" fmla="*/ 4441244 w 4660005"/>
                      <a:gd name="connsiteY376" fmla="*/ 2686489 h 3707025"/>
                      <a:gd name="connsiteX377" fmla="*/ 4489043 w 4660005"/>
                      <a:gd name="connsiteY377" fmla="*/ 2637324 h 3707025"/>
                      <a:gd name="connsiteX378" fmla="*/ 4446707 w 4660005"/>
                      <a:gd name="connsiteY378" fmla="*/ 2604547 h 3707025"/>
                      <a:gd name="connsiteX379" fmla="*/ 4448072 w 4660005"/>
                      <a:gd name="connsiteY379" fmla="*/ 2594987 h 3707025"/>
                      <a:gd name="connsiteX380" fmla="*/ 4501334 w 4660005"/>
                      <a:gd name="connsiteY380" fmla="*/ 2508948 h 3707025"/>
                      <a:gd name="connsiteX381" fmla="*/ 4509529 w 4660005"/>
                      <a:gd name="connsiteY381" fmla="*/ 2502120 h 3707025"/>
                      <a:gd name="connsiteX382" fmla="*/ 4554596 w 4660005"/>
                      <a:gd name="connsiteY382" fmla="*/ 2534897 h 3707025"/>
                      <a:gd name="connsiteX383" fmla="*/ 4561425 w 4660005"/>
                      <a:gd name="connsiteY383" fmla="*/ 2483000 h 3707025"/>
                      <a:gd name="connsiteX384" fmla="*/ 4554596 w 4660005"/>
                      <a:gd name="connsiteY384" fmla="*/ 2372379 h 3707025"/>
                      <a:gd name="connsiteX385" fmla="*/ 4562791 w 4660005"/>
                      <a:gd name="connsiteY385" fmla="*/ 2368282 h 3707025"/>
                      <a:gd name="connsiteX386" fmla="*/ 4617419 w 4660005"/>
                      <a:gd name="connsiteY386" fmla="*/ 2407887 h 3707025"/>
                      <a:gd name="connsiteX387" fmla="*/ 4658389 w 4660005"/>
                      <a:gd name="connsiteY387" fmla="*/ 2364185 h 3707025"/>
                      <a:gd name="connsiteX388" fmla="*/ 4590105 w 4660005"/>
                      <a:gd name="connsiteY388" fmla="*/ 2265855 h 3707025"/>
                      <a:gd name="connsiteX389" fmla="*/ 4580545 w 4660005"/>
                      <a:gd name="connsiteY389" fmla="*/ 2259026 h 3707025"/>
                      <a:gd name="connsiteX390" fmla="*/ 1942020 w 4660005"/>
                      <a:gd name="connsiteY390" fmla="*/ 3027913 h 3707025"/>
                      <a:gd name="connsiteX391" fmla="*/ 1944751 w 4660005"/>
                      <a:gd name="connsiteY391" fmla="*/ 3021084 h 3707025"/>
                      <a:gd name="connsiteX392" fmla="*/ 1950214 w 4660005"/>
                      <a:gd name="connsiteY392" fmla="*/ 3025182 h 3707025"/>
                      <a:gd name="connsiteX393" fmla="*/ 1942020 w 4660005"/>
                      <a:gd name="connsiteY393" fmla="*/ 3027913 h 3707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</a:cxnLst>
                    <a:rect l="l" t="t" r="r" b="b"/>
                    <a:pathLst>
                      <a:path w="4660005" h="3707025">
                        <a:moveTo>
                          <a:pt x="4580545" y="2259026"/>
                        </a:moveTo>
                        <a:cubicBezTo>
                          <a:pt x="4599664" y="2271317"/>
                          <a:pt x="4622881" y="2278146"/>
                          <a:pt x="4643367" y="2264489"/>
                        </a:cubicBezTo>
                        <a:cubicBezTo>
                          <a:pt x="4661121" y="2252198"/>
                          <a:pt x="4657023" y="2224884"/>
                          <a:pt x="4650195" y="2207130"/>
                        </a:cubicBezTo>
                        <a:cubicBezTo>
                          <a:pt x="4637904" y="2177084"/>
                          <a:pt x="4606493" y="2156599"/>
                          <a:pt x="4581911" y="2138845"/>
                        </a:cubicBezTo>
                        <a:cubicBezTo>
                          <a:pt x="4530014" y="2104703"/>
                          <a:pt x="4471289" y="2084217"/>
                          <a:pt x="4419393" y="2051440"/>
                        </a:cubicBezTo>
                        <a:cubicBezTo>
                          <a:pt x="4413930" y="2048709"/>
                          <a:pt x="4419393" y="2040515"/>
                          <a:pt x="4424855" y="2041880"/>
                        </a:cubicBezTo>
                        <a:cubicBezTo>
                          <a:pt x="4446707" y="2051440"/>
                          <a:pt x="4472655" y="2051440"/>
                          <a:pt x="4495871" y="2048709"/>
                        </a:cubicBezTo>
                        <a:cubicBezTo>
                          <a:pt x="4524552" y="2044612"/>
                          <a:pt x="4557328" y="2018664"/>
                          <a:pt x="4532746" y="1989984"/>
                        </a:cubicBezTo>
                        <a:cubicBezTo>
                          <a:pt x="4505431" y="1957207"/>
                          <a:pt x="4448072" y="1954476"/>
                          <a:pt x="4411199" y="1940819"/>
                        </a:cubicBezTo>
                        <a:cubicBezTo>
                          <a:pt x="4407102" y="1939453"/>
                          <a:pt x="4407102" y="1933991"/>
                          <a:pt x="4409833" y="1932625"/>
                        </a:cubicBezTo>
                        <a:cubicBezTo>
                          <a:pt x="4422125" y="1921699"/>
                          <a:pt x="4434415" y="1910774"/>
                          <a:pt x="4446707" y="1898482"/>
                        </a:cubicBezTo>
                        <a:cubicBezTo>
                          <a:pt x="4452169" y="1901214"/>
                          <a:pt x="4456267" y="1905311"/>
                          <a:pt x="4461729" y="1908042"/>
                        </a:cubicBezTo>
                        <a:cubicBezTo>
                          <a:pt x="4498603" y="1927162"/>
                          <a:pt x="4516357" y="1888923"/>
                          <a:pt x="4508163" y="1858877"/>
                        </a:cubicBezTo>
                        <a:cubicBezTo>
                          <a:pt x="4506797" y="1850683"/>
                          <a:pt x="4502700" y="1842489"/>
                          <a:pt x="4498603" y="1832929"/>
                        </a:cubicBezTo>
                        <a:cubicBezTo>
                          <a:pt x="4510894" y="1813809"/>
                          <a:pt x="4520454" y="1794690"/>
                          <a:pt x="4525917" y="1774204"/>
                        </a:cubicBezTo>
                        <a:cubicBezTo>
                          <a:pt x="4530014" y="1759181"/>
                          <a:pt x="4530014" y="1741428"/>
                          <a:pt x="4519089" y="1729136"/>
                        </a:cubicBezTo>
                        <a:cubicBezTo>
                          <a:pt x="4524552" y="1714113"/>
                          <a:pt x="4521820" y="1693628"/>
                          <a:pt x="4516357" y="1679971"/>
                        </a:cubicBezTo>
                        <a:cubicBezTo>
                          <a:pt x="4502700" y="1645829"/>
                          <a:pt x="4467192" y="1622612"/>
                          <a:pt x="4438512" y="1603492"/>
                        </a:cubicBezTo>
                        <a:cubicBezTo>
                          <a:pt x="4379787" y="1565253"/>
                          <a:pt x="4314234" y="1540670"/>
                          <a:pt x="4254143" y="1505162"/>
                        </a:cubicBezTo>
                        <a:cubicBezTo>
                          <a:pt x="4248681" y="1501065"/>
                          <a:pt x="4254143" y="1492871"/>
                          <a:pt x="4259606" y="1495602"/>
                        </a:cubicBezTo>
                        <a:cubicBezTo>
                          <a:pt x="4284189" y="1505162"/>
                          <a:pt x="4314234" y="1506528"/>
                          <a:pt x="4340182" y="1503796"/>
                        </a:cubicBezTo>
                        <a:cubicBezTo>
                          <a:pt x="4372959" y="1499699"/>
                          <a:pt x="4408467" y="1471020"/>
                          <a:pt x="4381153" y="1436877"/>
                        </a:cubicBezTo>
                        <a:cubicBezTo>
                          <a:pt x="4351108" y="1398638"/>
                          <a:pt x="4285555" y="1397272"/>
                          <a:pt x="4243218" y="1380884"/>
                        </a:cubicBezTo>
                        <a:cubicBezTo>
                          <a:pt x="4239121" y="1379518"/>
                          <a:pt x="4237755" y="1374055"/>
                          <a:pt x="4241853" y="1371324"/>
                        </a:cubicBezTo>
                        <a:cubicBezTo>
                          <a:pt x="4296480" y="1326256"/>
                          <a:pt x="4355205" y="1262068"/>
                          <a:pt x="4375690" y="1192418"/>
                        </a:cubicBezTo>
                        <a:cubicBezTo>
                          <a:pt x="4381153" y="1171932"/>
                          <a:pt x="4379787" y="1150081"/>
                          <a:pt x="4362034" y="1135058"/>
                        </a:cubicBezTo>
                        <a:cubicBezTo>
                          <a:pt x="4344280" y="1120036"/>
                          <a:pt x="4316965" y="1135058"/>
                          <a:pt x="4301943" y="1147350"/>
                        </a:cubicBezTo>
                        <a:cubicBezTo>
                          <a:pt x="4270532" y="1169201"/>
                          <a:pt x="4248681" y="1200612"/>
                          <a:pt x="4217270" y="1222463"/>
                        </a:cubicBezTo>
                        <a:cubicBezTo>
                          <a:pt x="4211807" y="1225194"/>
                          <a:pt x="4206344" y="1221097"/>
                          <a:pt x="4207710" y="1215635"/>
                        </a:cubicBezTo>
                        <a:cubicBezTo>
                          <a:pt x="4221367" y="1170567"/>
                          <a:pt x="4237755" y="1126864"/>
                          <a:pt x="4243218" y="1080431"/>
                        </a:cubicBezTo>
                        <a:cubicBezTo>
                          <a:pt x="4244584" y="1064042"/>
                          <a:pt x="4243218" y="993026"/>
                          <a:pt x="4209075" y="1008049"/>
                        </a:cubicBezTo>
                        <a:cubicBezTo>
                          <a:pt x="4183128" y="1018974"/>
                          <a:pt x="4162642" y="1046288"/>
                          <a:pt x="4142156" y="1064042"/>
                        </a:cubicBezTo>
                        <a:cubicBezTo>
                          <a:pt x="4138059" y="1068139"/>
                          <a:pt x="4132596" y="1064042"/>
                          <a:pt x="4132596" y="1058579"/>
                        </a:cubicBezTo>
                        <a:cubicBezTo>
                          <a:pt x="4133962" y="1017609"/>
                          <a:pt x="4155813" y="946592"/>
                          <a:pt x="4108014" y="927473"/>
                        </a:cubicBezTo>
                        <a:cubicBezTo>
                          <a:pt x="4106648" y="930204"/>
                          <a:pt x="4105283" y="931570"/>
                          <a:pt x="4105283" y="931570"/>
                        </a:cubicBezTo>
                        <a:cubicBezTo>
                          <a:pt x="4076602" y="976638"/>
                          <a:pt x="4061580" y="1028534"/>
                          <a:pt x="4057483" y="1081796"/>
                        </a:cubicBezTo>
                        <a:cubicBezTo>
                          <a:pt x="4049289" y="1059945"/>
                          <a:pt x="4041095" y="1039460"/>
                          <a:pt x="4027437" y="1018974"/>
                        </a:cubicBezTo>
                        <a:cubicBezTo>
                          <a:pt x="4024706" y="1014877"/>
                          <a:pt x="4020609" y="1009414"/>
                          <a:pt x="4015147" y="1002586"/>
                        </a:cubicBezTo>
                        <a:cubicBezTo>
                          <a:pt x="4015147" y="1005317"/>
                          <a:pt x="4013781" y="1006683"/>
                          <a:pt x="4013781" y="1008049"/>
                        </a:cubicBezTo>
                        <a:cubicBezTo>
                          <a:pt x="4009684" y="1040825"/>
                          <a:pt x="4013781" y="1074968"/>
                          <a:pt x="4006953" y="1107745"/>
                        </a:cubicBezTo>
                        <a:cubicBezTo>
                          <a:pt x="4005587" y="1114573"/>
                          <a:pt x="3997393" y="1111842"/>
                          <a:pt x="3996027" y="1106379"/>
                        </a:cubicBezTo>
                        <a:cubicBezTo>
                          <a:pt x="3985101" y="1069505"/>
                          <a:pt x="3978273" y="1023071"/>
                          <a:pt x="3945496" y="999855"/>
                        </a:cubicBezTo>
                        <a:cubicBezTo>
                          <a:pt x="3930473" y="1035363"/>
                          <a:pt x="3927742" y="1074968"/>
                          <a:pt x="3918182" y="1111842"/>
                        </a:cubicBezTo>
                        <a:cubicBezTo>
                          <a:pt x="3916816" y="1117304"/>
                          <a:pt x="3908622" y="1117304"/>
                          <a:pt x="3907256" y="1111842"/>
                        </a:cubicBezTo>
                        <a:cubicBezTo>
                          <a:pt x="3901793" y="1099550"/>
                          <a:pt x="3899063" y="1087259"/>
                          <a:pt x="3894966" y="1073602"/>
                        </a:cubicBezTo>
                        <a:cubicBezTo>
                          <a:pt x="3875846" y="1038094"/>
                          <a:pt x="3849897" y="1006683"/>
                          <a:pt x="3821218" y="1014877"/>
                        </a:cubicBezTo>
                        <a:cubicBezTo>
                          <a:pt x="3826681" y="984832"/>
                          <a:pt x="3832144" y="952055"/>
                          <a:pt x="3825315" y="928838"/>
                        </a:cubicBezTo>
                        <a:cubicBezTo>
                          <a:pt x="3823949" y="922010"/>
                          <a:pt x="3815755" y="919279"/>
                          <a:pt x="3808926" y="924741"/>
                        </a:cubicBezTo>
                        <a:cubicBezTo>
                          <a:pt x="3767956" y="954787"/>
                          <a:pt x="3740641" y="994392"/>
                          <a:pt x="3710596" y="1032631"/>
                        </a:cubicBezTo>
                        <a:cubicBezTo>
                          <a:pt x="3742007" y="960249"/>
                          <a:pt x="3774784" y="864651"/>
                          <a:pt x="3722888" y="848262"/>
                        </a:cubicBezTo>
                        <a:cubicBezTo>
                          <a:pt x="3691476" y="838702"/>
                          <a:pt x="3660066" y="859188"/>
                          <a:pt x="3642311" y="886502"/>
                        </a:cubicBezTo>
                        <a:cubicBezTo>
                          <a:pt x="3638214" y="879673"/>
                          <a:pt x="3634117" y="874211"/>
                          <a:pt x="3630020" y="867382"/>
                        </a:cubicBezTo>
                        <a:cubicBezTo>
                          <a:pt x="3610901" y="840068"/>
                          <a:pt x="3531690" y="752664"/>
                          <a:pt x="3489354" y="760858"/>
                        </a:cubicBezTo>
                        <a:cubicBezTo>
                          <a:pt x="3449748" y="769052"/>
                          <a:pt x="3456577" y="812754"/>
                          <a:pt x="3472965" y="857822"/>
                        </a:cubicBezTo>
                        <a:cubicBezTo>
                          <a:pt x="3449748" y="831874"/>
                          <a:pt x="3426532" y="805926"/>
                          <a:pt x="3397852" y="779977"/>
                        </a:cubicBezTo>
                        <a:cubicBezTo>
                          <a:pt x="3382830" y="764955"/>
                          <a:pt x="3336395" y="714424"/>
                          <a:pt x="3306350" y="733544"/>
                        </a:cubicBezTo>
                        <a:cubicBezTo>
                          <a:pt x="3269477" y="758126"/>
                          <a:pt x="3298156" y="823680"/>
                          <a:pt x="3303619" y="849628"/>
                        </a:cubicBezTo>
                        <a:cubicBezTo>
                          <a:pt x="3307716" y="868748"/>
                          <a:pt x="3313179" y="887867"/>
                          <a:pt x="3320008" y="905622"/>
                        </a:cubicBezTo>
                        <a:cubicBezTo>
                          <a:pt x="3295425" y="883770"/>
                          <a:pt x="3268111" y="863285"/>
                          <a:pt x="3235334" y="849628"/>
                        </a:cubicBezTo>
                        <a:cubicBezTo>
                          <a:pt x="3209386" y="838702"/>
                          <a:pt x="3143833" y="800463"/>
                          <a:pt x="3096033" y="804560"/>
                        </a:cubicBezTo>
                        <a:cubicBezTo>
                          <a:pt x="3083742" y="797732"/>
                          <a:pt x="3072816" y="792269"/>
                          <a:pt x="3060525" y="785440"/>
                        </a:cubicBezTo>
                        <a:cubicBezTo>
                          <a:pt x="3055062" y="781343"/>
                          <a:pt x="3060525" y="773149"/>
                          <a:pt x="3065988" y="775880"/>
                        </a:cubicBezTo>
                        <a:cubicBezTo>
                          <a:pt x="3091936" y="785440"/>
                          <a:pt x="3120615" y="786806"/>
                          <a:pt x="3146564" y="784075"/>
                        </a:cubicBezTo>
                        <a:cubicBezTo>
                          <a:pt x="3179340" y="778612"/>
                          <a:pt x="3214849" y="749932"/>
                          <a:pt x="3188900" y="717155"/>
                        </a:cubicBezTo>
                        <a:cubicBezTo>
                          <a:pt x="3157490" y="680282"/>
                          <a:pt x="3093302" y="677550"/>
                          <a:pt x="3050965" y="661162"/>
                        </a:cubicBezTo>
                        <a:cubicBezTo>
                          <a:pt x="3046869" y="659796"/>
                          <a:pt x="3045503" y="654333"/>
                          <a:pt x="3049599" y="651602"/>
                        </a:cubicBezTo>
                        <a:cubicBezTo>
                          <a:pt x="3104228" y="606534"/>
                          <a:pt x="3162953" y="542346"/>
                          <a:pt x="3183438" y="472696"/>
                        </a:cubicBezTo>
                        <a:cubicBezTo>
                          <a:pt x="3188900" y="452211"/>
                          <a:pt x="3187535" y="430359"/>
                          <a:pt x="3169780" y="415337"/>
                        </a:cubicBezTo>
                        <a:cubicBezTo>
                          <a:pt x="3152027" y="398948"/>
                          <a:pt x="3126078" y="415337"/>
                          <a:pt x="3109690" y="426262"/>
                        </a:cubicBezTo>
                        <a:cubicBezTo>
                          <a:pt x="3078279" y="448113"/>
                          <a:pt x="3056428" y="479524"/>
                          <a:pt x="3025017" y="501376"/>
                        </a:cubicBezTo>
                        <a:cubicBezTo>
                          <a:pt x="3019554" y="504107"/>
                          <a:pt x="3014091" y="500010"/>
                          <a:pt x="3015457" y="494547"/>
                        </a:cubicBezTo>
                        <a:cubicBezTo>
                          <a:pt x="3029114" y="449479"/>
                          <a:pt x="3045503" y="405777"/>
                          <a:pt x="3050965" y="359343"/>
                        </a:cubicBezTo>
                        <a:cubicBezTo>
                          <a:pt x="3052330" y="342955"/>
                          <a:pt x="3050965" y="271939"/>
                          <a:pt x="3016823" y="286961"/>
                        </a:cubicBezTo>
                        <a:cubicBezTo>
                          <a:pt x="2990875" y="297887"/>
                          <a:pt x="2970389" y="325201"/>
                          <a:pt x="2949903" y="342955"/>
                        </a:cubicBezTo>
                        <a:cubicBezTo>
                          <a:pt x="2945806" y="345686"/>
                          <a:pt x="2940343" y="342955"/>
                          <a:pt x="2940343" y="337492"/>
                        </a:cubicBezTo>
                        <a:cubicBezTo>
                          <a:pt x="2941709" y="295155"/>
                          <a:pt x="2962195" y="225505"/>
                          <a:pt x="2915761" y="205020"/>
                        </a:cubicBezTo>
                        <a:cubicBezTo>
                          <a:pt x="2914396" y="207751"/>
                          <a:pt x="2913030" y="209117"/>
                          <a:pt x="2913030" y="209117"/>
                        </a:cubicBezTo>
                        <a:cubicBezTo>
                          <a:pt x="2884350" y="252819"/>
                          <a:pt x="2869328" y="306081"/>
                          <a:pt x="2865231" y="357977"/>
                        </a:cubicBezTo>
                        <a:cubicBezTo>
                          <a:pt x="2857036" y="336126"/>
                          <a:pt x="2848842" y="315641"/>
                          <a:pt x="2835185" y="295155"/>
                        </a:cubicBezTo>
                        <a:cubicBezTo>
                          <a:pt x="2832453" y="291058"/>
                          <a:pt x="2828356" y="285596"/>
                          <a:pt x="2822893" y="278767"/>
                        </a:cubicBezTo>
                        <a:cubicBezTo>
                          <a:pt x="2822893" y="280133"/>
                          <a:pt x="2821529" y="282864"/>
                          <a:pt x="2821529" y="284230"/>
                        </a:cubicBezTo>
                        <a:cubicBezTo>
                          <a:pt x="2817432" y="317007"/>
                          <a:pt x="2821529" y="349783"/>
                          <a:pt x="2814700" y="383926"/>
                        </a:cubicBezTo>
                        <a:cubicBezTo>
                          <a:pt x="2813334" y="390754"/>
                          <a:pt x="2805140" y="388023"/>
                          <a:pt x="2803774" y="382560"/>
                        </a:cubicBezTo>
                        <a:cubicBezTo>
                          <a:pt x="2792849" y="345686"/>
                          <a:pt x="2786020" y="299253"/>
                          <a:pt x="2753244" y="276036"/>
                        </a:cubicBezTo>
                        <a:cubicBezTo>
                          <a:pt x="2738221" y="311544"/>
                          <a:pt x="2735489" y="349783"/>
                          <a:pt x="2725929" y="388023"/>
                        </a:cubicBezTo>
                        <a:cubicBezTo>
                          <a:pt x="2724564" y="393486"/>
                          <a:pt x="2716369" y="393486"/>
                          <a:pt x="2715004" y="388023"/>
                        </a:cubicBezTo>
                        <a:cubicBezTo>
                          <a:pt x="2709541" y="375732"/>
                          <a:pt x="2706810" y="363440"/>
                          <a:pt x="2702713" y="349783"/>
                        </a:cubicBezTo>
                        <a:cubicBezTo>
                          <a:pt x="2683593" y="308812"/>
                          <a:pt x="2657644" y="277401"/>
                          <a:pt x="2628965" y="285596"/>
                        </a:cubicBezTo>
                        <a:cubicBezTo>
                          <a:pt x="2634428" y="255550"/>
                          <a:pt x="2639891" y="222774"/>
                          <a:pt x="2633062" y="199557"/>
                        </a:cubicBezTo>
                        <a:cubicBezTo>
                          <a:pt x="2631697" y="192728"/>
                          <a:pt x="2623502" y="189997"/>
                          <a:pt x="2616674" y="195460"/>
                        </a:cubicBezTo>
                        <a:cubicBezTo>
                          <a:pt x="2575703" y="225505"/>
                          <a:pt x="2548389" y="265110"/>
                          <a:pt x="2518344" y="303350"/>
                        </a:cubicBezTo>
                        <a:cubicBezTo>
                          <a:pt x="2549754" y="230968"/>
                          <a:pt x="2582532" y="135369"/>
                          <a:pt x="2530635" y="118981"/>
                        </a:cubicBezTo>
                        <a:cubicBezTo>
                          <a:pt x="2499224" y="109421"/>
                          <a:pt x="2467813" y="129906"/>
                          <a:pt x="2450059" y="157220"/>
                        </a:cubicBezTo>
                        <a:cubicBezTo>
                          <a:pt x="2445962" y="150392"/>
                          <a:pt x="2441865" y="144929"/>
                          <a:pt x="2437767" y="138100"/>
                        </a:cubicBezTo>
                        <a:cubicBezTo>
                          <a:pt x="2418648" y="110787"/>
                          <a:pt x="2339438" y="23382"/>
                          <a:pt x="2297101" y="31576"/>
                        </a:cubicBezTo>
                        <a:cubicBezTo>
                          <a:pt x="2257495" y="39770"/>
                          <a:pt x="2264324" y="83473"/>
                          <a:pt x="2280713" y="128541"/>
                        </a:cubicBezTo>
                        <a:cubicBezTo>
                          <a:pt x="2257495" y="102592"/>
                          <a:pt x="2234279" y="76644"/>
                          <a:pt x="2206965" y="50696"/>
                        </a:cubicBezTo>
                        <a:cubicBezTo>
                          <a:pt x="2191943" y="35673"/>
                          <a:pt x="2144143" y="-14857"/>
                          <a:pt x="2115463" y="4262"/>
                        </a:cubicBezTo>
                        <a:cubicBezTo>
                          <a:pt x="2078590" y="28845"/>
                          <a:pt x="2107269" y="94398"/>
                          <a:pt x="2112732" y="120346"/>
                        </a:cubicBezTo>
                        <a:cubicBezTo>
                          <a:pt x="2116829" y="139466"/>
                          <a:pt x="2122292" y="158586"/>
                          <a:pt x="2129121" y="176340"/>
                        </a:cubicBezTo>
                        <a:cubicBezTo>
                          <a:pt x="2104538" y="154489"/>
                          <a:pt x="2077224" y="134003"/>
                          <a:pt x="2044447" y="120346"/>
                        </a:cubicBezTo>
                        <a:cubicBezTo>
                          <a:pt x="2010305" y="105324"/>
                          <a:pt x="1913340" y="47965"/>
                          <a:pt x="1872369" y="88935"/>
                        </a:cubicBezTo>
                        <a:cubicBezTo>
                          <a:pt x="1834130" y="127175"/>
                          <a:pt x="1866906" y="207751"/>
                          <a:pt x="1876466" y="245990"/>
                        </a:cubicBezTo>
                        <a:cubicBezTo>
                          <a:pt x="1877832" y="252819"/>
                          <a:pt x="1880564" y="258282"/>
                          <a:pt x="1883295" y="265110"/>
                        </a:cubicBezTo>
                        <a:cubicBezTo>
                          <a:pt x="1872369" y="259647"/>
                          <a:pt x="1861444" y="254185"/>
                          <a:pt x="1850519" y="247356"/>
                        </a:cubicBezTo>
                        <a:cubicBezTo>
                          <a:pt x="1840959" y="243259"/>
                          <a:pt x="1834130" y="247356"/>
                          <a:pt x="1827302" y="255550"/>
                        </a:cubicBezTo>
                        <a:cubicBezTo>
                          <a:pt x="1808181" y="278767"/>
                          <a:pt x="1816376" y="293790"/>
                          <a:pt x="1830033" y="317007"/>
                        </a:cubicBezTo>
                        <a:cubicBezTo>
                          <a:pt x="1845056" y="344321"/>
                          <a:pt x="1862809" y="371634"/>
                          <a:pt x="1883295" y="396217"/>
                        </a:cubicBezTo>
                        <a:cubicBezTo>
                          <a:pt x="1840959" y="378463"/>
                          <a:pt x="1798621" y="362075"/>
                          <a:pt x="1746725" y="357977"/>
                        </a:cubicBezTo>
                        <a:cubicBezTo>
                          <a:pt x="1712583" y="355246"/>
                          <a:pt x="1652492" y="363440"/>
                          <a:pt x="1630641" y="394851"/>
                        </a:cubicBezTo>
                        <a:cubicBezTo>
                          <a:pt x="1604693" y="433091"/>
                          <a:pt x="1674344" y="472696"/>
                          <a:pt x="1743994" y="501376"/>
                        </a:cubicBezTo>
                        <a:cubicBezTo>
                          <a:pt x="1657955" y="493181"/>
                          <a:pt x="1563723" y="493181"/>
                          <a:pt x="1494072" y="535518"/>
                        </a:cubicBezTo>
                        <a:cubicBezTo>
                          <a:pt x="1484512" y="516398"/>
                          <a:pt x="1454466" y="517764"/>
                          <a:pt x="1435347" y="531421"/>
                        </a:cubicBezTo>
                        <a:cubicBezTo>
                          <a:pt x="1401204" y="554638"/>
                          <a:pt x="1371159" y="602437"/>
                          <a:pt x="1357502" y="642042"/>
                        </a:cubicBezTo>
                        <a:cubicBezTo>
                          <a:pt x="1354770" y="648871"/>
                          <a:pt x="1345210" y="646139"/>
                          <a:pt x="1346576" y="639311"/>
                        </a:cubicBezTo>
                        <a:cubicBezTo>
                          <a:pt x="1352039" y="614728"/>
                          <a:pt x="1350673" y="586049"/>
                          <a:pt x="1327457" y="571026"/>
                        </a:cubicBezTo>
                        <a:cubicBezTo>
                          <a:pt x="1306971" y="557369"/>
                          <a:pt x="1279658" y="571026"/>
                          <a:pt x="1264635" y="586049"/>
                        </a:cubicBezTo>
                        <a:cubicBezTo>
                          <a:pt x="1237321" y="610631"/>
                          <a:pt x="1227760" y="651602"/>
                          <a:pt x="1219567" y="685745"/>
                        </a:cubicBezTo>
                        <a:cubicBezTo>
                          <a:pt x="1204544" y="754029"/>
                          <a:pt x="1204544" y="823680"/>
                          <a:pt x="1192253" y="893330"/>
                        </a:cubicBezTo>
                        <a:cubicBezTo>
                          <a:pt x="1190887" y="900159"/>
                          <a:pt x="1179961" y="898793"/>
                          <a:pt x="1181327" y="891965"/>
                        </a:cubicBezTo>
                        <a:cubicBezTo>
                          <a:pt x="1182693" y="864651"/>
                          <a:pt x="1173133" y="837337"/>
                          <a:pt x="1159476" y="814120"/>
                        </a:cubicBezTo>
                        <a:cubicBezTo>
                          <a:pt x="1143088" y="785440"/>
                          <a:pt x="1103483" y="760858"/>
                          <a:pt x="1082997" y="799097"/>
                        </a:cubicBezTo>
                        <a:cubicBezTo>
                          <a:pt x="1058414" y="841434"/>
                          <a:pt x="1078900" y="902890"/>
                          <a:pt x="1078900" y="947958"/>
                        </a:cubicBezTo>
                        <a:cubicBezTo>
                          <a:pt x="1078900" y="952055"/>
                          <a:pt x="1073437" y="954787"/>
                          <a:pt x="1070706" y="953421"/>
                        </a:cubicBezTo>
                        <a:cubicBezTo>
                          <a:pt x="1009249" y="917913"/>
                          <a:pt x="928674" y="885136"/>
                          <a:pt x="856292" y="890599"/>
                        </a:cubicBezTo>
                        <a:cubicBezTo>
                          <a:pt x="834440" y="891965"/>
                          <a:pt x="815321" y="902890"/>
                          <a:pt x="807127" y="923376"/>
                        </a:cubicBezTo>
                        <a:cubicBezTo>
                          <a:pt x="798932" y="946592"/>
                          <a:pt x="823515" y="964346"/>
                          <a:pt x="838537" y="975272"/>
                        </a:cubicBezTo>
                        <a:cubicBezTo>
                          <a:pt x="863120" y="991660"/>
                          <a:pt x="891799" y="1002586"/>
                          <a:pt x="917748" y="1016243"/>
                        </a:cubicBezTo>
                        <a:cubicBezTo>
                          <a:pt x="910919" y="1018974"/>
                          <a:pt x="904091" y="1021706"/>
                          <a:pt x="898628" y="1024437"/>
                        </a:cubicBezTo>
                        <a:cubicBezTo>
                          <a:pt x="883605" y="1029900"/>
                          <a:pt x="868583" y="1036728"/>
                          <a:pt x="854926" y="1044923"/>
                        </a:cubicBezTo>
                        <a:cubicBezTo>
                          <a:pt x="834440" y="1046288"/>
                          <a:pt x="815321" y="1049020"/>
                          <a:pt x="794835" y="1054482"/>
                        </a:cubicBezTo>
                        <a:cubicBezTo>
                          <a:pt x="790738" y="1055848"/>
                          <a:pt x="785275" y="1057214"/>
                          <a:pt x="778447" y="1059945"/>
                        </a:cubicBezTo>
                        <a:cubicBezTo>
                          <a:pt x="785275" y="1038094"/>
                          <a:pt x="793470" y="1016243"/>
                          <a:pt x="796201" y="993026"/>
                        </a:cubicBezTo>
                        <a:cubicBezTo>
                          <a:pt x="800298" y="952055"/>
                          <a:pt x="759328" y="949324"/>
                          <a:pt x="734745" y="967078"/>
                        </a:cubicBezTo>
                        <a:cubicBezTo>
                          <a:pt x="700603" y="990295"/>
                          <a:pt x="670557" y="1038094"/>
                          <a:pt x="656901" y="1077699"/>
                        </a:cubicBezTo>
                        <a:cubicBezTo>
                          <a:pt x="654169" y="1084528"/>
                          <a:pt x="644609" y="1081796"/>
                          <a:pt x="645975" y="1074968"/>
                        </a:cubicBezTo>
                        <a:cubicBezTo>
                          <a:pt x="651438" y="1050385"/>
                          <a:pt x="650072" y="1021706"/>
                          <a:pt x="626855" y="1006683"/>
                        </a:cubicBezTo>
                        <a:cubicBezTo>
                          <a:pt x="606369" y="993026"/>
                          <a:pt x="579055" y="1006683"/>
                          <a:pt x="564033" y="1021706"/>
                        </a:cubicBezTo>
                        <a:cubicBezTo>
                          <a:pt x="536719" y="1046288"/>
                          <a:pt x="527159" y="1087259"/>
                          <a:pt x="518965" y="1121401"/>
                        </a:cubicBezTo>
                        <a:cubicBezTo>
                          <a:pt x="503942" y="1189686"/>
                          <a:pt x="503942" y="1259337"/>
                          <a:pt x="490285" y="1328987"/>
                        </a:cubicBezTo>
                        <a:cubicBezTo>
                          <a:pt x="488919" y="1335816"/>
                          <a:pt x="479360" y="1334450"/>
                          <a:pt x="479360" y="1327622"/>
                        </a:cubicBezTo>
                        <a:cubicBezTo>
                          <a:pt x="480726" y="1300308"/>
                          <a:pt x="471166" y="1272994"/>
                          <a:pt x="458874" y="1249777"/>
                        </a:cubicBezTo>
                        <a:cubicBezTo>
                          <a:pt x="442485" y="1221097"/>
                          <a:pt x="402881" y="1196515"/>
                          <a:pt x="382395" y="1234754"/>
                        </a:cubicBezTo>
                        <a:cubicBezTo>
                          <a:pt x="357813" y="1277091"/>
                          <a:pt x="378298" y="1338547"/>
                          <a:pt x="378298" y="1383615"/>
                        </a:cubicBezTo>
                        <a:cubicBezTo>
                          <a:pt x="378298" y="1387712"/>
                          <a:pt x="372835" y="1390444"/>
                          <a:pt x="370104" y="1389078"/>
                        </a:cubicBezTo>
                        <a:cubicBezTo>
                          <a:pt x="308648" y="1353570"/>
                          <a:pt x="228071" y="1320793"/>
                          <a:pt x="155689" y="1326256"/>
                        </a:cubicBezTo>
                        <a:cubicBezTo>
                          <a:pt x="135204" y="1327622"/>
                          <a:pt x="114719" y="1338547"/>
                          <a:pt x="106524" y="1359033"/>
                        </a:cubicBezTo>
                        <a:cubicBezTo>
                          <a:pt x="98330" y="1382249"/>
                          <a:pt x="122913" y="1400004"/>
                          <a:pt x="137936" y="1410929"/>
                        </a:cubicBezTo>
                        <a:cubicBezTo>
                          <a:pt x="169346" y="1431415"/>
                          <a:pt x="206220" y="1442340"/>
                          <a:pt x="237631" y="1464191"/>
                        </a:cubicBezTo>
                        <a:cubicBezTo>
                          <a:pt x="241729" y="1466923"/>
                          <a:pt x="240363" y="1475117"/>
                          <a:pt x="234900" y="1475117"/>
                        </a:cubicBezTo>
                        <a:cubicBezTo>
                          <a:pt x="188467" y="1477848"/>
                          <a:pt x="140667" y="1477848"/>
                          <a:pt x="95599" y="1488774"/>
                        </a:cubicBezTo>
                        <a:cubicBezTo>
                          <a:pt x="79211" y="1492871"/>
                          <a:pt x="15023" y="1518819"/>
                          <a:pt x="39605" y="1546133"/>
                        </a:cubicBezTo>
                        <a:cubicBezTo>
                          <a:pt x="58725" y="1566618"/>
                          <a:pt x="91501" y="1576178"/>
                          <a:pt x="116084" y="1589835"/>
                        </a:cubicBezTo>
                        <a:cubicBezTo>
                          <a:pt x="121547" y="1592567"/>
                          <a:pt x="118816" y="1599395"/>
                          <a:pt x="114719" y="1600761"/>
                        </a:cubicBezTo>
                        <a:cubicBezTo>
                          <a:pt x="75114" y="1614418"/>
                          <a:pt x="2732" y="1618515"/>
                          <a:pt x="0" y="1670411"/>
                        </a:cubicBezTo>
                        <a:cubicBezTo>
                          <a:pt x="2732" y="1671777"/>
                          <a:pt x="5463" y="1671777"/>
                          <a:pt x="5463" y="1671777"/>
                        </a:cubicBezTo>
                        <a:cubicBezTo>
                          <a:pt x="57359" y="1682703"/>
                          <a:pt x="111987" y="1678605"/>
                          <a:pt x="162518" y="1663583"/>
                        </a:cubicBezTo>
                        <a:cubicBezTo>
                          <a:pt x="144764" y="1678605"/>
                          <a:pt x="129742" y="1693628"/>
                          <a:pt x="114719" y="1714113"/>
                        </a:cubicBezTo>
                        <a:cubicBezTo>
                          <a:pt x="111987" y="1718211"/>
                          <a:pt x="107890" y="1723673"/>
                          <a:pt x="103793" y="1731867"/>
                        </a:cubicBezTo>
                        <a:cubicBezTo>
                          <a:pt x="106524" y="1731867"/>
                          <a:pt x="107890" y="1731867"/>
                          <a:pt x="109256" y="1730502"/>
                        </a:cubicBezTo>
                        <a:cubicBezTo>
                          <a:pt x="142033" y="1723673"/>
                          <a:pt x="170712" y="1707285"/>
                          <a:pt x="204854" y="1703188"/>
                        </a:cubicBezTo>
                        <a:cubicBezTo>
                          <a:pt x="211683" y="1701822"/>
                          <a:pt x="211683" y="1711382"/>
                          <a:pt x="207586" y="1714113"/>
                        </a:cubicBezTo>
                        <a:cubicBezTo>
                          <a:pt x="176175" y="1737330"/>
                          <a:pt x="136570" y="1760547"/>
                          <a:pt x="125644" y="1798787"/>
                        </a:cubicBezTo>
                        <a:cubicBezTo>
                          <a:pt x="163884" y="1800152"/>
                          <a:pt x="202123" y="1789227"/>
                          <a:pt x="240363" y="1785130"/>
                        </a:cubicBezTo>
                        <a:cubicBezTo>
                          <a:pt x="245826" y="1785130"/>
                          <a:pt x="248557" y="1791958"/>
                          <a:pt x="244460" y="1794690"/>
                        </a:cubicBezTo>
                        <a:cubicBezTo>
                          <a:pt x="234900" y="1804249"/>
                          <a:pt x="223974" y="1811078"/>
                          <a:pt x="213049" y="1819272"/>
                        </a:cubicBezTo>
                        <a:cubicBezTo>
                          <a:pt x="185735" y="1850683"/>
                          <a:pt x="166615" y="1884825"/>
                          <a:pt x="184369" y="1908042"/>
                        </a:cubicBezTo>
                        <a:cubicBezTo>
                          <a:pt x="154324" y="1913505"/>
                          <a:pt x="121547" y="1920334"/>
                          <a:pt x="102427" y="1935356"/>
                        </a:cubicBezTo>
                        <a:cubicBezTo>
                          <a:pt x="96964" y="1939453"/>
                          <a:pt x="96964" y="1947648"/>
                          <a:pt x="103793" y="1951745"/>
                        </a:cubicBezTo>
                        <a:cubicBezTo>
                          <a:pt x="146129" y="1979059"/>
                          <a:pt x="192564" y="1991350"/>
                          <a:pt x="238997" y="2006372"/>
                        </a:cubicBezTo>
                        <a:cubicBezTo>
                          <a:pt x="159786" y="2002275"/>
                          <a:pt x="60091" y="2005007"/>
                          <a:pt x="62822" y="2059635"/>
                        </a:cubicBezTo>
                        <a:cubicBezTo>
                          <a:pt x="64188" y="2092411"/>
                          <a:pt x="94233" y="2114262"/>
                          <a:pt x="127010" y="2122457"/>
                        </a:cubicBezTo>
                        <a:cubicBezTo>
                          <a:pt x="122913" y="2127919"/>
                          <a:pt x="117450" y="2134748"/>
                          <a:pt x="113353" y="2141576"/>
                        </a:cubicBezTo>
                        <a:cubicBezTo>
                          <a:pt x="95599" y="2168890"/>
                          <a:pt x="39605" y="2274049"/>
                          <a:pt x="62822" y="2310923"/>
                        </a:cubicBezTo>
                        <a:cubicBezTo>
                          <a:pt x="84674" y="2345065"/>
                          <a:pt x="122913" y="2323214"/>
                          <a:pt x="159786" y="2293169"/>
                        </a:cubicBezTo>
                        <a:cubicBezTo>
                          <a:pt x="143399" y="2323214"/>
                          <a:pt x="128376" y="2354625"/>
                          <a:pt x="111987" y="2390133"/>
                        </a:cubicBezTo>
                        <a:cubicBezTo>
                          <a:pt x="103793" y="2409253"/>
                          <a:pt x="72382" y="2472075"/>
                          <a:pt x="101061" y="2492560"/>
                        </a:cubicBezTo>
                        <a:cubicBezTo>
                          <a:pt x="136570" y="2518508"/>
                          <a:pt x="188467" y="2469343"/>
                          <a:pt x="211683" y="2454321"/>
                        </a:cubicBezTo>
                        <a:cubicBezTo>
                          <a:pt x="228071" y="2443395"/>
                          <a:pt x="244460" y="2432470"/>
                          <a:pt x="258116" y="2418813"/>
                        </a:cubicBezTo>
                        <a:cubicBezTo>
                          <a:pt x="245826" y="2450224"/>
                          <a:pt x="236266" y="2481635"/>
                          <a:pt x="234900" y="2517143"/>
                        </a:cubicBezTo>
                        <a:cubicBezTo>
                          <a:pt x="233534" y="2554016"/>
                          <a:pt x="213049" y="2664638"/>
                          <a:pt x="266311" y="2689220"/>
                        </a:cubicBezTo>
                        <a:cubicBezTo>
                          <a:pt x="284065" y="2697415"/>
                          <a:pt x="303185" y="2694683"/>
                          <a:pt x="322304" y="2687855"/>
                        </a:cubicBezTo>
                        <a:cubicBezTo>
                          <a:pt x="323670" y="2687855"/>
                          <a:pt x="325036" y="2687855"/>
                          <a:pt x="325036" y="2689220"/>
                        </a:cubicBezTo>
                        <a:cubicBezTo>
                          <a:pt x="310014" y="2693317"/>
                          <a:pt x="296356" y="2700146"/>
                          <a:pt x="286796" y="2708340"/>
                        </a:cubicBezTo>
                        <a:cubicBezTo>
                          <a:pt x="258116" y="2732923"/>
                          <a:pt x="345521" y="2741117"/>
                          <a:pt x="408343" y="2743848"/>
                        </a:cubicBezTo>
                        <a:cubicBezTo>
                          <a:pt x="359179" y="2758871"/>
                          <a:pt x="316841" y="2790282"/>
                          <a:pt x="378298" y="2810767"/>
                        </a:cubicBezTo>
                        <a:cubicBezTo>
                          <a:pt x="378298" y="2825790"/>
                          <a:pt x="394686" y="2843544"/>
                          <a:pt x="411075" y="2855835"/>
                        </a:cubicBezTo>
                        <a:cubicBezTo>
                          <a:pt x="367373" y="2849007"/>
                          <a:pt x="307282" y="2846276"/>
                          <a:pt x="297722" y="2876321"/>
                        </a:cubicBezTo>
                        <a:cubicBezTo>
                          <a:pt x="292259" y="2894075"/>
                          <a:pt x="307282" y="2905000"/>
                          <a:pt x="320938" y="2914560"/>
                        </a:cubicBezTo>
                        <a:cubicBezTo>
                          <a:pt x="329133" y="2920023"/>
                          <a:pt x="337327" y="2925486"/>
                          <a:pt x="346887" y="2929583"/>
                        </a:cubicBezTo>
                        <a:cubicBezTo>
                          <a:pt x="363276" y="2936411"/>
                          <a:pt x="334596" y="2924120"/>
                          <a:pt x="323670" y="2924120"/>
                        </a:cubicBezTo>
                        <a:cubicBezTo>
                          <a:pt x="303185" y="2924120"/>
                          <a:pt x="221243" y="2935046"/>
                          <a:pt x="241729" y="2967822"/>
                        </a:cubicBezTo>
                        <a:cubicBezTo>
                          <a:pt x="258116" y="2995136"/>
                          <a:pt x="294991" y="2999233"/>
                          <a:pt x="333230" y="2997868"/>
                        </a:cubicBezTo>
                        <a:cubicBezTo>
                          <a:pt x="278602" y="3014256"/>
                          <a:pt x="214414" y="3044301"/>
                          <a:pt x="281334" y="3056593"/>
                        </a:cubicBezTo>
                        <a:cubicBezTo>
                          <a:pt x="288162" y="3057958"/>
                          <a:pt x="296356" y="3059324"/>
                          <a:pt x="304551" y="3059324"/>
                        </a:cubicBezTo>
                        <a:cubicBezTo>
                          <a:pt x="308648" y="3059324"/>
                          <a:pt x="311379" y="3060690"/>
                          <a:pt x="312745" y="3060690"/>
                        </a:cubicBezTo>
                        <a:cubicBezTo>
                          <a:pt x="310014" y="3060690"/>
                          <a:pt x="304551" y="3060690"/>
                          <a:pt x="300454" y="3060690"/>
                        </a:cubicBezTo>
                        <a:cubicBezTo>
                          <a:pt x="282699" y="3064787"/>
                          <a:pt x="269042" y="3068884"/>
                          <a:pt x="255386" y="3081175"/>
                        </a:cubicBezTo>
                        <a:cubicBezTo>
                          <a:pt x="248557" y="3086638"/>
                          <a:pt x="248557" y="3093466"/>
                          <a:pt x="251289" y="3101661"/>
                        </a:cubicBezTo>
                        <a:cubicBezTo>
                          <a:pt x="230803" y="3093466"/>
                          <a:pt x="211683" y="3094832"/>
                          <a:pt x="203488" y="3118049"/>
                        </a:cubicBezTo>
                        <a:cubicBezTo>
                          <a:pt x="195295" y="3141266"/>
                          <a:pt x="210317" y="3168580"/>
                          <a:pt x="232169" y="3187699"/>
                        </a:cubicBezTo>
                        <a:cubicBezTo>
                          <a:pt x="228071" y="3189065"/>
                          <a:pt x="223974" y="3190431"/>
                          <a:pt x="219877" y="3191796"/>
                        </a:cubicBezTo>
                        <a:cubicBezTo>
                          <a:pt x="170712" y="3215013"/>
                          <a:pt x="222609" y="3243693"/>
                          <a:pt x="251289" y="3243693"/>
                        </a:cubicBezTo>
                        <a:cubicBezTo>
                          <a:pt x="263579" y="3243693"/>
                          <a:pt x="275871" y="3245059"/>
                          <a:pt x="288162" y="3245059"/>
                        </a:cubicBezTo>
                        <a:cubicBezTo>
                          <a:pt x="284065" y="3246424"/>
                          <a:pt x="279968" y="3247790"/>
                          <a:pt x="275871" y="3250521"/>
                        </a:cubicBezTo>
                        <a:cubicBezTo>
                          <a:pt x="254020" y="3258715"/>
                          <a:pt x="210317" y="3279201"/>
                          <a:pt x="200757" y="3301052"/>
                        </a:cubicBezTo>
                        <a:cubicBezTo>
                          <a:pt x="189832" y="3327000"/>
                          <a:pt x="211683" y="3329732"/>
                          <a:pt x="237631" y="3325635"/>
                        </a:cubicBezTo>
                        <a:cubicBezTo>
                          <a:pt x="204854" y="3343389"/>
                          <a:pt x="173444" y="3366606"/>
                          <a:pt x="204854" y="3380263"/>
                        </a:cubicBezTo>
                        <a:cubicBezTo>
                          <a:pt x="222609" y="3387091"/>
                          <a:pt x="241729" y="3389822"/>
                          <a:pt x="263579" y="3385725"/>
                        </a:cubicBezTo>
                        <a:cubicBezTo>
                          <a:pt x="275871" y="3382994"/>
                          <a:pt x="290894" y="3381628"/>
                          <a:pt x="304551" y="3378897"/>
                        </a:cubicBezTo>
                        <a:cubicBezTo>
                          <a:pt x="279968" y="3395285"/>
                          <a:pt x="285431" y="3407576"/>
                          <a:pt x="310014" y="3411674"/>
                        </a:cubicBezTo>
                        <a:cubicBezTo>
                          <a:pt x="297722" y="3423965"/>
                          <a:pt x="292259" y="3436256"/>
                          <a:pt x="300454" y="3447182"/>
                        </a:cubicBezTo>
                        <a:cubicBezTo>
                          <a:pt x="308648" y="3459473"/>
                          <a:pt x="330498" y="3456741"/>
                          <a:pt x="349619" y="3451279"/>
                        </a:cubicBezTo>
                        <a:cubicBezTo>
                          <a:pt x="315476" y="3481324"/>
                          <a:pt x="303185" y="3515466"/>
                          <a:pt x="341424" y="3545512"/>
                        </a:cubicBezTo>
                        <a:cubicBezTo>
                          <a:pt x="387858" y="3579654"/>
                          <a:pt x="471166" y="3564631"/>
                          <a:pt x="547644" y="3533220"/>
                        </a:cubicBezTo>
                        <a:cubicBezTo>
                          <a:pt x="529891" y="3556437"/>
                          <a:pt x="521696" y="3578288"/>
                          <a:pt x="536719" y="3590580"/>
                        </a:cubicBezTo>
                        <a:cubicBezTo>
                          <a:pt x="550375" y="3601505"/>
                          <a:pt x="577690" y="3585117"/>
                          <a:pt x="600906" y="3568728"/>
                        </a:cubicBezTo>
                        <a:cubicBezTo>
                          <a:pt x="576324" y="3600139"/>
                          <a:pt x="546278" y="3642476"/>
                          <a:pt x="576324" y="3650670"/>
                        </a:cubicBezTo>
                        <a:cubicBezTo>
                          <a:pt x="602272" y="3657499"/>
                          <a:pt x="632318" y="3637013"/>
                          <a:pt x="655535" y="3621991"/>
                        </a:cubicBezTo>
                        <a:cubicBezTo>
                          <a:pt x="689677" y="3601505"/>
                          <a:pt x="718356" y="3576923"/>
                          <a:pt x="748402" y="3553706"/>
                        </a:cubicBezTo>
                        <a:cubicBezTo>
                          <a:pt x="704700" y="3612431"/>
                          <a:pt x="640512" y="3703933"/>
                          <a:pt x="689677" y="3706664"/>
                        </a:cubicBezTo>
                        <a:cubicBezTo>
                          <a:pt x="763425" y="3712126"/>
                          <a:pt x="826247" y="3654767"/>
                          <a:pt x="875412" y="3597408"/>
                        </a:cubicBezTo>
                        <a:cubicBezTo>
                          <a:pt x="854926" y="3641110"/>
                          <a:pt x="838537" y="3687544"/>
                          <a:pt x="869949" y="3690275"/>
                        </a:cubicBezTo>
                        <a:cubicBezTo>
                          <a:pt x="894531" y="3691641"/>
                          <a:pt x="927308" y="3667059"/>
                          <a:pt x="942330" y="3650670"/>
                        </a:cubicBezTo>
                        <a:cubicBezTo>
                          <a:pt x="965547" y="3626088"/>
                          <a:pt x="977839" y="3600139"/>
                          <a:pt x="990130" y="3572826"/>
                        </a:cubicBezTo>
                        <a:cubicBezTo>
                          <a:pt x="991496" y="3591946"/>
                          <a:pt x="995593" y="3609699"/>
                          <a:pt x="1001055" y="3627453"/>
                        </a:cubicBezTo>
                        <a:cubicBezTo>
                          <a:pt x="1005152" y="3642476"/>
                          <a:pt x="1007884" y="3650670"/>
                          <a:pt x="1028369" y="3650670"/>
                        </a:cubicBezTo>
                        <a:cubicBezTo>
                          <a:pt x="1035198" y="3650670"/>
                          <a:pt x="1040661" y="3649305"/>
                          <a:pt x="1043392" y="3642476"/>
                        </a:cubicBezTo>
                        <a:cubicBezTo>
                          <a:pt x="1046124" y="3635648"/>
                          <a:pt x="1048855" y="3627453"/>
                          <a:pt x="1051587" y="3620625"/>
                        </a:cubicBezTo>
                        <a:cubicBezTo>
                          <a:pt x="1054318" y="3623357"/>
                          <a:pt x="1055684" y="3627453"/>
                          <a:pt x="1057048" y="3630185"/>
                        </a:cubicBezTo>
                        <a:cubicBezTo>
                          <a:pt x="1069340" y="3649305"/>
                          <a:pt x="1091191" y="3694373"/>
                          <a:pt x="1128065" y="3691641"/>
                        </a:cubicBezTo>
                        <a:cubicBezTo>
                          <a:pt x="1167671" y="3687544"/>
                          <a:pt x="1186790" y="3620625"/>
                          <a:pt x="1196350" y="3600139"/>
                        </a:cubicBezTo>
                        <a:cubicBezTo>
                          <a:pt x="1205910" y="3579654"/>
                          <a:pt x="1210007" y="3559169"/>
                          <a:pt x="1211373" y="3540049"/>
                        </a:cubicBezTo>
                        <a:cubicBezTo>
                          <a:pt x="1215470" y="3549609"/>
                          <a:pt x="1222299" y="3560534"/>
                          <a:pt x="1229126" y="3568728"/>
                        </a:cubicBezTo>
                        <a:cubicBezTo>
                          <a:pt x="1238686" y="3581020"/>
                          <a:pt x="1255075" y="3619259"/>
                          <a:pt x="1285120" y="3611065"/>
                        </a:cubicBezTo>
                        <a:cubicBezTo>
                          <a:pt x="1308337" y="3604236"/>
                          <a:pt x="1306971" y="3563266"/>
                          <a:pt x="1308337" y="3550975"/>
                        </a:cubicBezTo>
                        <a:cubicBezTo>
                          <a:pt x="1309703" y="3527758"/>
                          <a:pt x="1309703" y="3507272"/>
                          <a:pt x="1308337" y="3486787"/>
                        </a:cubicBezTo>
                        <a:cubicBezTo>
                          <a:pt x="1320628" y="3511369"/>
                          <a:pt x="1338383" y="3530489"/>
                          <a:pt x="1361599" y="3515466"/>
                        </a:cubicBezTo>
                        <a:cubicBezTo>
                          <a:pt x="1386182" y="3499078"/>
                          <a:pt x="1383451" y="3429427"/>
                          <a:pt x="1380719" y="3410308"/>
                        </a:cubicBezTo>
                        <a:cubicBezTo>
                          <a:pt x="1379353" y="3406211"/>
                          <a:pt x="1379353" y="3402114"/>
                          <a:pt x="1377988" y="3396651"/>
                        </a:cubicBezTo>
                        <a:cubicBezTo>
                          <a:pt x="1399838" y="3398017"/>
                          <a:pt x="1424421" y="3392554"/>
                          <a:pt x="1435347" y="3373434"/>
                        </a:cubicBezTo>
                        <a:cubicBezTo>
                          <a:pt x="1453101" y="3342023"/>
                          <a:pt x="1393011" y="3321538"/>
                          <a:pt x="1343845" y="3309246"/>
                        </a:cubicBezTo>
                        <a:cubicBezTo>
                          <a:pt x="1376622" y="3309246"/>
                          <a:pt x="1408033" y="3311978"/>
                          <a:pt x="1442176" y="3303783"/>
                        </a:cubicBezTo>
                        <a:cubicBezTo>
                          <a:pt x="1447638" y="3302418"/>
                          <a:pt x="1450370" y="3298321"/>
                          <a:pt x="1447638" y="3294224"/>
                        </a:cubicBezTo>
                        <a:cubicBezTo>
                          <a:pt x="1440810" y="3281932"/>
                          <a:pt x="1423055" y="3272372"/>
                          <a:pt x="1405301" y="3262813"/>
                        </a:cubicBezTo>
                        <a:cubicBezTo>
                          <a:pt x="1428518" y="3249156"/>
                          <a:pt x="1417593" y="3213648"/>
                          <a:pt x="1405301" y="3186334"/>
                        </a:cubicBezTo>
                        <a:cubicBezTo>
                          <a:pt x="1423055" y="3198625"/>
                          <a:pt x="1442176" y="3210916"/>
                          <a:pt x="1457197" y="3225939"/>
                        </a:cubicBezTo>
                        <a:cubicBezTo>
                          <a:pt x="1465392" y="3235499"/>
                          <a:pt x="1479049" y="3230036"/>
                          <a:pt x="1489975" y="3224573"/>
                        </a:cubicBezTo>
                        <a:cubicBezTo>
                          <a:pt x="1507729" y="3216379"/>
                          <a:pt x="1506363" y="3175408"/>
                          <a:pt x="1503632" y="3165848"/>
                        </a:cubicBezTo>
                        <a:cubicBezTo>
                          <a:pt x="1500900" y="3152191"/>
                          <a:pt x="1495438" y="3139900"/>
                          <a:pt x="1488609" y="3128975"/>
                        </a:cubicBezTo>
                        <a:cubicBezTo>
                          <a:pt x="1514557" y="3146728"/>
                          <a:pt x="1545968" y="3160385"/>
                          <a:pt x="1580110" y="3163117"/>
                        </a:cubicBezTo>
                        <a:cubicBezTo>
                          <a:pt x="1582842" y="3163117"/>
                          <a:pt x="1682537" y="3171311"/>
                          <a:pt x="1671612" y="3145363"/>
                        </a:cubicBezTo>
                        <a:cubicBezTo>
                          <a:pt x="1666150" y="3133071"/>
                          <a:pt x="1655224" y="3128975"/>
                          <a:pt x="1641567" y="3122146"/>
                        </a:cubicBezTo>
                        <a:cubicBezTo>
                          <a:pt x="1634738" y="3119415"/>
                          <a:pt x="1627909" y="3116683"/>
                          <a:pt x="1621082" y="3113952"/>
                        </a:cubicBezTo>
                        <a:cubicBezTo>
                          <a:pt x="1667515" y="3130340"/>
                          <a:pt x="1728972" y="3146728"/>
                          <a:pt x="1786331" y="3134437"/>
                        </a:cubicBezTo>
                        <a:cubicBezTo>
                          <a:pt x="1789062" y="3134437"/>
                          <a:pt x="1790428" y="3131706"/>
                          <a:pt x="1790428" y="3130340"/>
                        </a:cubicBezTo>
                        <a:cubicBezTo>
                          <a:pt x="1787697" y="3115318"/>
                          <a:pt x="1779502" y="3098929"/>
                          <a:pt x="1769942" y="3086638"/>
                        </a:cubicBezTo>
                        <a:cubicBezTo>
                          <a:pt x="1756285" y="3068884"/>
                          <a:pt x="1750822" y="3042936"/>
                          <a:pt x="1731703" y="3027913"/>
                        </a:cubicBezTo>
                        <a:cubicBezTo>
                          <a:pt x="1754919" y="3047033"/>
                          <a:pt x="1775405" y="3070250"/>
                          <a:pt x="1804084" y="3085272"/>
                        </a:cubicBezTo>
                        <a:cubicBezTo>
                          <a:pt x="1832764" y="3100295"/>
                          <a:pt x="1842324" y="3079809"/>
                          <a:pt x="1845056" y="3052495"/>
                        </a:cubicBezTo>
                        <a:cubicBezTo>
                          <a:pt x="1849153" y="3060690"/>
                          <a:pt x="1853249" y="3070250"/>
                          <a:pt x="1858712" y="3077078"/>
                        </a:cubicBezTo>
                        <a:cubicBezTo>
                          <a:pt x="1865541" y="3086638"/>
                          <a:pt x="1875101" y="3096198"/>
                          <a:pt x="1891489" y="3094832"/>
                        </a:cubicBezTo>
                        <a:cubicBezTo>
                          <a:pt x="1913340" y="3093466"/>
                          <a:pt x="1928363" y="3078444"/>
                          <a:pt x="1939289" y="3059324"/>
                        </a:cubicBezTo>
                        <a:cubicBezTo>
                          <a:pt x="1944751" y="3070250"/>
                          <a:pt x="1961140" y="3074347"/>
                          <a:pt x="1977528" y="3077078"/>
                        </a:cubicBezTo>
                        <a:cubicBezTo>
                          <a:pt x="1977528" y="3077078"/>
                          <a:pt x="1977528" y="3077078"/>
                          <a:pt x="1977528" y="3077078"/>
                        </a:cubicBezTo>
                        <a:cubicBezTo>
                          <a:pt x="1937923" y="3090735"/>
                          <a:pt x="1914706" y="3115318"/>
                          <a:pt x="1937923" y="3154923"/>
                        </a:cubicBezTo>
                        <a:cubicBezTo>
                          <a:pt x="1965236" y="3201356"/>
                          <a:pt x="2043081" y="3219110"/>
                          <a:pt x="2119561" y="3219110"/>
                        </a:cubicBezTo>
                        <a:cubicBezTo>
                          <a:pt x="2096343" y="3232767"/>
                          <a:pt x="2081320" y="3249156"/>
                          <a:pt x="2089515" y="3264178"/>
                        </a:cubicBezTo>
                        <a:cubicBezTo>
                          <a:pt x="2096343" y="3279201"/>
                          <a:pt x="2126389" y="3275104"/>
                          <a:pt x="2153703" y="3268275"/>
                        </a:cubicBezTo>
                        <a:cubicBezTo>
                          <a:pt x="2120926" y="3286029"/>
                          <a:pt x="2079955" y="3311978"/>
                          <a:pt x="2103172" y="3329732"/>
                        </a:cubicBezTo>
                        <a:cubicBezTo>
                          <a:pt x="2122292" y="3344754"/>
                          <a:pt x="2156434" y="3337926"/>
                          <a:pt x="2181017" y="3333829"/>
                        </a:cubicBezTo>
                        <a:cubicBezTo>
                          <a:pt x="2217890" y="3328366"/>
                          <a:pt x="2252033" y="3317440"/>
                          <a:pt x="2286175" y="3307881"/>
                        </a:cubicBezTo>
                        <a:cubicBezTo>
                          <a:pt x="2227451" y="3342023"/>
                          <a:pt x="2138681" y="3398017"/>
                          <a:pt x="2179651" y="3418502"/>
                        </a:cubicBezTo>
                        <a:cubicBezTo>
                          <a:pt x="2241108" y="3449913"/>
                          <a:pt x="2317586" y="3422599"/>
                          <a:pt x="2380408" y="3392554"/>
                        </a:cubicBezTo>
                        <a:cubicBezTo>
                          <a:pt x="2346266" y="3422599"/>
                          <a:pt x="2316220" y="3458107"/>
                          <a:pt x="2342169" y="3470398"/>
                        </a:cubicBezTo>
                        <a:cubicBezTo>
                          <a:pt x="2362655" y="3481324"/>
                          <a:pt x="2400894" y="3471764"/>
                          <a:pt x="2420014" y="3462204"/>
                        </a:cubicBezTo>
                        <a:cubicBezTo>
                          <a:pt x="2448693" y="3448547"/>
                          <a:pt x="2469179" y="3430793"/>
                          <a:pt x="2489664" y="3413039"/>
                        </a:cubicBezTo>
                        <a:cubicBezTo>
                          <a:pt x="2484201" y="3429427"/>
                          <a:pt x="2480105" y="3447182"/>
                          <a:pt x="2478739" y="3463570"/>
                        </a:cubicBezTo>
                        <a:cubicBezTo>
                          <a:pt x="2477373" y="3477227"/>
                          <a:pt x="2476008" y="3486787"/>
                          <a:pt x="2493761" y="3493615"/>
                        </a:cubicBezTo>
                        <a:cubicBezTo>
                          <a:pt x="2499224" y="3496347"/>
                          <a:pt x="2504687" y="3496347"/>
                          <a:pt x="2508784" y="3492250"/>
                        </a:cubicBezTo>
                        <a:cubicBezTo>
                          <a:pt x="2514247" y="3486787"/>
                          <a:pt x="2518344" y="3481324"/>
                          <a:pt x="2523807" y="3475861"/>
                        </a:cubicBezTo>
                        <a:cubicBezTo>
                          <a:pt x="2523807" y="3479958"/>
                          <a:pt x="2525172" y="3482690"/>
                          <a:pt x="2525172" y="3486787"/>
                        </a:cubicBezTo>
                        <a:cubicBezTo>
                          <a:pt x="2529270" y="3507272"/>
                          <a:pt x="2532001" y="3555071"/>
                          <a:pt x="2564777" y="3564631"/>
                        </a:cubicBezTo>
                        <a:cubicBezTo>
                          <a:pt x="2600285" y="3575557"/>
                          <a:pt x="2641257" y="3525026"/>
                          <a:pt x="2657644" y="3510004"/>
                        </a:cubicBezTo>
                        <a:cubicBezTo>
                          <a:pt x="2672667" y="3496347"/>
                          <a:pt x="2683593" y="3479958"/>
                          <a:pt x="2691787" y="3463570"/>
                        </a:cubicBezTo>
                        <a:cubicBezTo>
                          <a:pt x="2691787" y="3474495"/>
                          <a:pt x="2693153" y="3484055"/>
                          <a:pt x="2697250" y="3494981"/>
                        </a:cubicBezTo>
                        <a:cubicBezTo>
                          <a:pt x="2701347" y="3508638"/>
                          <a:pt x="2702713" y="3548243"/>
                          <a:pt x="2730026" y="3550975"/>
                        </a:cubicBezTo>
                        <a:cubicBezTo>
                          <a:pt x="2751878" y="3553706"/>
                          <a:pt x="2766900" y="3518198"/>
                          <a:pt x="2770997" y="3507272"/>
                        </a:cubicBezTo>
                        <a:cubicBezTo>
                          <a:pt x="2780557" y="3488152"/>
                          <a:pt x="2787386" y="3470398"/>
                          <a:pt x="2794214" y="3451279"/>
                        </a:cubicBezTo>
                        <a:cubicBezTo>
                          <a:pt x="2795580" y="3477227"/>
                          <a:pt x="2803774" y="3500444"/>
                          <a:pt x="2829722" y="3494981"/>
                        </a:cubicBezTo>
                        <a:cubicBezTo>
                          <a:pt x="2857036" y="3489518"/>
                          <a:pt x="2880253" y="3428062"/>
                          <a:pt x="2884350" y="3410308"/>
                        </a:cubicBezTo>
                        <a:cubicBezTo>
                          <a:pt x="2885716" y="3406211"/>
                          <a:pt x="2885716" y="3402114"/>
                          <a:pt x="2887081" y="3398017"/>
                        </a:cubicBezTo>
                        <a:cubicBezTo>
                          <a:pt x="2904836" y="3407576"/>
                          <a:pt x="2929419" y="3410308"/>
                          <a:pt x="2944441" y="3398017"/>
                        </a:cubicBezTo>
                        <a:cubicBezTo>
                          <a:pt x="2970389" y="3377531"/>
                          <a:pt x="2926687" y="3337926"/>
                          <a:pt x="2889813" y="3309246"/>
                        </a:cubicBezTo>
                        <a:cubicBezTo>
                          <a:pt x="2917127" y="3321538"/>
                          <a:pt x="2944441" y="3335195"/>
                          <a:pt x="2975852" y="3340657"/>
                        </a:cubicBezTo>
                        <a:cubicBezTo>
                          <a:pt x="2981315" y="3342023"/>
                          <a:pt x="2985412" y="3337926"/>
                          <a:pt x="2984046" y="3335195"/>
                        </a:cubicBezTo>
                        <a:cubicBezTo>
                          <a:pt x="2982681" y="3322903"/>
                          <a:pt x="2970389" y="3306515"/>
                          <a:pt x="2959463" y="3294224"/>
                        </a:cubicBezTo>
                        <a:cubicBezTo>
                          <a:pt x="2984046" y="3291492"/>
                          <a:pt x="2988144" y="3255984"/>
                          <a:pt x="2988144" y="3228670"/>
                        </a:cubicBezTo>
                        <a:cubicBezTo>
                          <a:pt x="2999068" y="3246424"/>
                          <a:pt x="3011360" y="3262813"/>
                          <a:pt x="3018188" y="3281932"/>
                        </a:cubicBezTo>
                        <a:cubicBezTo>
                          <a:pt x="3022286" y="3292858"/>
                          <a:pt x="3034577" y="3292858"/>
                          <a:pt x="3046869" y="3292858"/>
                        </a:cubicBezTo>
                        <a:cubicBezTo>
                          <a:pt x="3064622" y="3292858"/>
                          <a:pt x="3078279" y="3257350"/>
                          <a:pt x="3079645" y="3246424"/>
                        </a:cubicBezTo>
                        <a:cubicBezTo>
                          <a:pt x="3082376" y="3234133"/>
                          <a:pt x="3081011" y="3220476"/>
                          <a:pt x="3081011" y="3209551"/>
                        </a:cubicBezTo>
                        <a:cubicBezTo>
                          <a:pt x="3097399" y="3234133"/>
                          <a:pt x="3119250" y="3257350"/>
                          <a:pt x="3147930" y="3272372"/>
                        </a:cubicBezTo>
                        <a:cubicBezTo>
                          <a:pt x="3150661" y="3273738"/>
                          <a:pt x="3233968" y="3316075"/>
                          <a:pt x="3232602" y="3290127"/>
                        </a:cubicBezTo>
                        <a:cubicBezTo>
                          <a:pt x="3232602" y="3277835"/>
                          <a:pt x="3224408" y="3269641"/>
                          <a:pt x="3214849" y="3260081"/>
                        </a:cubicBezTo>
                        <a:cubicBezTo>
                          <a:pt x="3210752" y="3254619"/>
                          <a:pt x="3205289" y="3250521"/>
                          <a:pt x="3199826" y="3245059"/>
                        </a:cubicBezTo>
                        <a:cubicBezTo>
                          <a:pt x="3233968" y="3276470"/>
                          <a:pt x="3281767" y="3313344"/>
                          <a:pt x="3335029" y="3321538"/>
                        </a:cubicBezTo>
                        <a:cubicBezTo>
                          <a:pt x="3337761" y="3321538"/>
                          <a:pt x="3339127" y="3321538"/>
                          <a:pt x="3339127" y="3318806"/>
                        </a:cubicBezTo>
                        <a:cubicBezTo>
                          <a:pt x="3341858" y="3305149"/>
                          <a:pt x="3340492" y="3287395"/>
                          <a:pt x="3337761" y="3273738"/>
                        </a:cubicBezTo>
                        <a:cubicBezTo>
                          <a:pt x="3332299" y="3253253"/>
                          <a:pt x="3336395" y="3228670"/>
                          <a:pt x="3326836" y="3209551"/>
                        </a:cubicBezTo>
                        <a:cubicBezTo>
                          <a:pt x="3340492" y="3235499"/>
                          <a:pt x="3348687" y="3261447"/>
                          <a:pt x="3367807" y="3284664"/>
                        </a:cubicBezTo>
                        <a:cubicBezTo>
                          <a:pt x="3386927" y="3307881"/>
                          <a:pt x="3403314" y="3294224"/>
                          <a:pt x="3414240" y="3271007"/>
                        </a:cubicBezTo>
                        <a:cubicBezTo>
                          <a:pt x="3414240" y="3280567"/>
                          <a:pt x="3415606" y="3288761"/>
                          <a:pt x="3416972" y="3298321"/>
                        </a:cubicBezTo>
                        <a:cubicBezTo>
                          <a:pt x="3419703" y="3309246"/>
                          <a:pt x="3423800" y="3320172"/>
                          <a:pt x="3438823" y="3325635"/>
                        </a:cubicBezTo>
                        <a:cubicBezTo>
                          <a:pt x="3479794" y="3337926"/>
                          <a:pt x="3515301" y="3294224"/>
                          <a:pt x="3538519" y="3261447"/>
                        </a:cubicBezTo>
                        <a:cubicBezTo>
                          <a:pt x="3530324" y="3284664"/>
                          <a:pt x="3520764" y="3309246"/>
                          <a:pt x="3523496" y="3331097"/>
                        </a:cubicBezTo>
                        <a:cubicBezTo>
                          <a:pt x="3522130" y="3335195"/>
                          <a:pt x="3520764" y="3337926"/>
                          <a:pt x="3518033" y="3340657"/>
                        </a:cubicBezTo>
                        <a:cubicBezTo>
                          <a:pt x="3501645" y="3373434"/>
                          <a:pt x="3486622" y="3407576"/>
                          <a:pt x="3492085" y="3441719"/>
                        </a:cubicBezTo>
                        <a:cubicBezTo>
                          <a:pt x="3493451" y="3454010"/>
                          <a:pt x="3513936" y="3469033"/>
                          <a:pt x="3533056" y="3463570"/>
                        </a:cubicBezTo>
                        <a:cubicBezTo>
                          <a:pt x="3569929" y="3452644"/>
                          <a:pt x="3587684" y="3437622"/>
                          <a:pt x="3606804" y="3418502"/>
                        </a:cubicBezTo>
                        <a:cubicBezTo>
                          <a:pt x="3604072" y="3437622"/>
                          <a:pt x="3602707" y="3456741"/>
                          <a:pt x="3610901" y="3477227"/>
                        </a:cubicBezTo>
                        <a:cubicBezTo>
                          <a:pt x="3619094" y="3497712"/>
                          <a:pt x="3625923" y="3531855"/>
                          <a:pt x="3657334" y="3541414"/>
                        </a:cubicBezTo>
                        <a:cubicBezTo>
                          <a:pt x="3714694" y="3559169"/>
                          <a:pt x="3718791" y="3512735"/>
                          <a:pt x="3716059" y="3474495"/>
                        </a:cubicBezTo>
                        <a:cubicBezTo>
                          <a:pt x="3742007" y="3518198"/>
                          <a:pt x="3770687" y="3560534"/>
                          <a:pt x="3811658" y="3598774"/>
                        </a:cubicBezTo>
                        <a:cubicBezTo>
                          <a:pt x="3830778" y="3616528"/>
                          <a:pt x="3853994" y="3604236"/>
                          <a:pt x="3855360" y="3586483"/>
                        </a:cubicBezTo>
                        <a:cubicBezTo>
                          <a:pt x="3859457" y="3552340"/>
                          <a:pt x="3853994" y="3515466"/>
                          <a:pt x="3840338" y="3484055"/>
                        </a:cubicBezTo>
                        <a:cubicBezTo>
                          <a:pt x="3836241" y="3475861"/>
                          <a:pt x="3811658" y="3451279"/>
                          <a:pt x="3829412" y="3458107"/>
                        </a:cubicBezTo>
                        <a:cubicBezTo>
                          <a:pt x="3843069" y="3462204"/>
                          <a:pt x="3855360" y="3467667"/>
                          <a:pt x="3869017" y="3470398"/>
                        </a:cubicBezTo>
                        <a:cubicBezTo>
                          <a:pt x="3879943" y="3473130"/>
                          <a:pt x="3888137" y="3473130"/>
                          <a:pt x="3894966" y="3466301"/>
                        </a:cubicBezTo>
                        <a:cubicBezTo>
                          <a:pt x="3897697" y="3463570"/>
                          <a:pt x="3896331" y="3459473"/>
                          <a:pt x="3893600" y="3458107"/>
                        </a:cubicBezTo>
                        <a:cubicBezTo>
                          <a:pt x="3875846" y="3445816"/>
                          <a:pt x="3858091" y="3434890"/>
                          <a:pt x="3838972" y="3425331"/>
                        </a:cubicBezTo>
                        <a:cubicBezTo>
                          <a:pt x="3863554" y="3430793"/>
                          <a:pt x="3890868" y="3434890"/>
                          <a:pt x="3912719" y="3432159"/>
                        </a:cubicBezTo>
                        <a:cubicBezTo>
                          <a:pt x="3914085" y="3434890"/>
                          <a:pt x="3914085" y="3437622"/>
                          <a:pt x="3914085" y="3438987"/>
                        </a:cubicBezTo>
                        <a:cubicBezTo>
                          <a:pt x="3920913" y="3462204"/>
                          <a:pt x="3930473" y="3497712"/>
                          <a:pt x="3960518" y="3512735"/>
                        </a:cubicBezTo>
                        <a:cubicBezTo>
                          <a:pt x="3989198" y="3527758"/>
                          <a:pt x="4009684" y="3507272"/>
                          <a:pt x="4024706" y="3479958"/>
                        </a:cubicBezTo>
                        <a:cubicBezTo>
                          <a:pt x="4027437" y="3504541"/>
                          <a:pt x="4035632" y="3529123"/>
                          <a:pt x="4052020" y="3541414"/>
                        </a:cubicBezTo>
                        <a:cubicBezTo>
                          <a:pt x="4098454" y="3579654"/>
                          <a:pt x="4124403" y="3496347"/>
                          <a:pt x="4132596" y="3440353"/>
                        </a:cubicBezTo>
                        <a:cubicBezTo>
                          <a:pt x="4142156" y="3475861"/>
                          <a:pt x="4158545" y="3518198"/>
                          <a:pt x="4191321" y="3522295"/>
                        </a:cubicBezTo>
                        <a:cubicBezTo>
                          <a:pt x="4214538" y="3525026"/>
                          <a:pt x="4230927" y="3500444"/>
                          <a:pt x="4235024" y="3488152"/>
                        </a:cubicBezTo>
                        <a:cubicBezTo>
                          <a:pt x="4241853" y="3462204"/>
                          <a:pt x="4240487" y="3436256"/>
                          <a:pt x="4229561" y="3413039"/>
                        </a:cubicBezTo>
                        <a:cubicBezTo>
                          <a:pt x="4263703" y="3432159"/>
                          <a:pt x="4316965" y="3460839"/>
                          <a:pt x="4341548" y="3448547"/>
                        </a:cubicBezTo>
                        <a:cubicBezTo>
                          <a:pt x="4344280" y="3447182"/>
                          <a:pt x="4345645" y="3445816"/>
                          <a:pt x="4345645" y="3443084"/>
                        </a:cubicBezTo>
                        <a:cubicBezTo>
                          <a:pt x="4342914" y="3418502"/>
                          <a:pt x="4314234" y="3396651"/>
                          <a:pt x="4284189" y="3376165"/>
                        </a:cubicBezTo>
                        <a:cubicBezTo>
                          <a:pt x="4301943" y="3382994"/>
                          <a:pt x="4321062" y="3389822"/>
                          <a:pt x="4340182" y="3396651"/>
                        </a:cubicBezTo>
                        <a:cubicBezTo>
                          <a:pt x="4370227" y="3407576"/>
                          <a:pt x="4416662" y="3419868"/>
                          <a:pt x="4452169" y="3421233"/>
                        </a:cubicBezTo>
                        <a:cubicBezTo>
                          <a:pt x="4456267" y="3421233"/>
                          <a:pt x="4460364" y="3418502"/>
                          <a:pt x="4460364" y="3415771"/>
                        </a:cubicBezTo>
                        <a:cubicBezTo>
                          <a:pt x="4463095" y="3385725"/>
                          <a:pt x="4420759" y="3355680"/>
                          <a:pt x="4389347" y="3332463"/>
                        </a:cubicBezTo>
                        <a:cubicBezTo>
                          <a:pt x="4398907" y="3316075"/>
                          <a:pt x="4400273" y="3294224"/>
                          <a:pt x="4396176" y="3273738"/>
                        </a:cubicBezTo>
                        <a:cubicBezTo>
                          <a:pt x="4390713" y="3247790"/>
                          <a:pt x="4368861" y="3221842"/>
                          <a:pt x="4345645" y="3202722"/>
                        </a:cubicBezTo>
                        <a:cubicBezTo>
                          <a:pt x="4338817" y="3197259"/>
                          <a:pt x="4331988" y="3191796"/>
                          <a:pt x="4325159" y="3186334"/>
                        </a:cubicBezTo>
                        <a:cubicBezTo>
                          <a:pt x="4338817" y="3191796"/>
                          <a:pt x="4352474" y="3197259"/>
                          <a:pt x="4366130" y="3201356"/>
                        </a:cubicBezTo>
                        <a:cubicBezTo>
                          <a:pt x="4407102" y="3216379"/>
                          <a:pt x="4498603" y="3240962"/>
                          <a:pt x="4458998" y="3179505"/>
                        </a:cubicBezTo>
                        <a:cubicBezTo>
                          <a:pt x="4439878" y="3150826"/>
                          <a:pt x="4415296" y="3123512"/>
                          <a:pt x="4385250" y="3101661"/>
                        </a:cubicBezTo>
                        <a:cubicBezTo>
                          <a:pt x="4381153" y="3098929"/>
                          <a:pt x="4377056" y="3096198"/>
                          <a:pt x="4374324" y="3093466"/>
                        </a:cubicBezTo>
                        <a:cubicBezTo>
                          <a:pt x="4426221" y="3108489"/>
                          <a:pt x="4480849" y="3119415"/>
                          <a:pt x="4469924" y="3094832"/>
                        </a:cubicBezTo>
                        <a:cubicBezTo>
                          <a:pt x="4456267" y="3064787"/>
                          <a:pt x="4422125" y="3040204"/>
                          <a:pt x="4382519" y="3019719"/>
                        </a:cubicBezTo>
                        <a:cubicBezTo>
                          <a:pt x="4448072" y="3029279"/>
                          <a:pt x="4527283" y="3034741"/>
                          <a:pt x="4498603" y="3001965"/>
                        </a:cubicBezTo>
                        <a:cubicBezTo>
                          <a:pt x="4482214" y="2982845"/>
                          <a:pt x="4415296" y="2966457"/>
                          <a:pt x="4389347" y="2960994"/>
                        </a:cubicBezTo>
                        <a:cubicBezTo>
                          <a:pt x="4383884" y="2959628"/>
                          <a:pt x="4379787" y="2958263"/>
                          <a:pt x="4374324" y="2958263"/>
                        </a:cubicBezTo>
                        <a:cubicBezTo>
                          <a:pt x="4404370" y="2950068"/>
                          <a:pt x="4433049" y="2939143"/>
                          <a:pt x="4457632" y="2930949"/>
                        </a:cubicBezTo>
                        <a:cubicBezTo>
                          <a:pt x="4482214" y="2922754"/>
                          <a:pt x="4514992" y="2910463"/>
                          <a:pt x="4530014" y="2892709"/>
                        </a:cubicBezTo>
                        <a:cubicBezTo>
                          <a:pt x="4555962" y="2861298"/>
                          <a:pt x="4505431" y="2855835"/>
                          <a:pt x="4460364" y="2855835"/>
                        </a:cubicBezTo>
                        <a:cubicBezTo>
                          <a:pt x="4472655" y="2843544"/>
                          <a:pt x="4483580" y="2829887"/>
                          <a:pt x="4489043" y="2818962"/>
                        </a:cubicBezTo>
                        <a:cubicBezTo>
                          <a:pt x="4494506" y="2806670"/>
                          <a:pt x="4506797" y="2782088"/>
                          <a:pt x="4484946" y="2775259"/>
                        </a:cubicBezTo>
                        <a:cubicBezTo>
                          <a:pt x="4463095" y="2768431"/>
                          <a:pt x="4437146" y="2803939"/>
                          <a:pt x="4428952" y="2813499"/>
                        </a:cubicBezTo>
                        <a:cubicBezTo>
                          <a:pt x="4416662" y="2827156"/>
                          <a:pt x="4403004" y="2844910"/>
                          <a:pt x="4389347" y="2861298"/>
                        </a:cubicBezTo>
                        <a:cubicBezTo>
                          <a:pt x="4389347" y="2861298"/>
                          <a:pt x="4387982" y="2861298"/>
                          <a:pt x="4387982" y="2861298"/>
                        </a:cubicBezTo>
                        <a:cubicBezTo>
                          <a:pt x="4398907" y="2849007"/>
                          <a:pt x="4407102" y="2836715"/>
                          <a:pt x="4413930" y="2821693"/>
                        </a:cubicBezTo>
                        <a:cubicBezTo>
                          <a:pt x="4415296" y="2818962"/>
                          <a:pt x="4415296" y="2817596"/>
                          <a:pt x="4416662" y="2814864"/>
                        </a:cubicBezTo>
                        <a:cubicBezTo>
                          <a:pt x="4418027" y="2813499"/>
                          <a:pt x="4418027" y="2813499"/>
                          <a:pt x="4419393" y="2812133"/>
                        </a:cubicBezTo>
                        <a:cubicBezTo>
                          <a:pt x="4420759" y="2810767"/>
                          <a:pt x="4419393" y="2809402"/>
                          <a:pt x="4419393" y="2808036"/>
                        </a:cubicBezTo>
                        <a:cubicBezTo>
                          <a:pt x="4423489" y="2793013"/>
                          <a:pt x="4424855" y="2773894"/>
                          <a:pt x="4409833" y="2762968"/>
                        </a:cubicBezTo>
                        <a:cubicBezTo>
                          <a:pt x="4407102" y="2760237"/>
                          <a:pt x="4403004" y="2758871"/>
                          <a:pt x="4398907" y="2758871"/>
                        </a:cubicBezTo>
                        <a:cubicBezTo>
                          <a:pt x="4409833" y="2750677"/>
                          <a:pt x="4422125" y="2741117"/>
                          <a:pt x="4433049" y="2732923"/>
                        </a:cubicBezTo>
                        <a:cubicBezTo>
                          <a:pt x="4441244" y="2727460"/>
                          <a:pt x="4454901" y="2719266"/>
                          <a:pt x="4453535" y="2709706"/>
                        </a:cubicBezTo>
                        <a:cubicBezTo>
                          <a:pt x="4452169" y="2700146"/>
                          <a:pt x="4446707" y="2693317"/>
                          <a:pt x="4438512" y="2689220"/>
                        </a:cubicBezTo>
                        <a:cubicBezTo>
                          <a:pt x="4439878" y="2687855"/>
                          <a:pt x="4441244" y="2687855"/>
                          <a:pt x="4441244" y="2686489"/>
                        </a:cubicBezTo>
                        <a:cubicBezTo>
                          <a:pt x="4458998" y="2672832"/>
                          <a:pt x="4478117" y="2657809"/>
                          <a:pt x="4489043" y="2637324"/>
                        </a:cubicBezTo>
                        <a:cubicBezTo>
                          <a:pt x="4501334" y="2611376"/>
                          <a:pt x="4463095" y="2605913"/>
                          <a:pt x="4446707" y="2604547"/>
                        </a:cubicBezTo>
                        <a:cubicBezTo>
                          <a:pt x="4439878" y="2603182"/>
                          <a:pt x="4441244" y="2593622"/>
                          <a:pt x="4448072" y="2594987"/>
                        </a:cubicBezTo>
                        <a:cubicBezTo>
                          <a:pt x="4499969" y="2603182"/>
                          <a:pt x="4532746" y="2551285"/>
                          <a:pt x="4501334" y="2508948"/>
                        </a:cubicBezTo>
                        <a:cubicBezTo>
                          <a:pt x="4497237" y="2503486"/>
                          <a:pt x="4505431" y="2496657"/>
                          <a:pt x="4509529" y="2502120"/>
                        </a:cubicBezTo>
                        <a:cubicBezTo>
                          <a:pt x="4514992" y="2508948"/>
                          <a:pt x="4542305" y="2551285"/>
                          <a:pt x="4554596" y="2534897"/>
                        </a:cubicBezTo>
                        <a:cubicBezTo>
                          <a:pt x="4564156" y="2521240"/>
                          <a:pt x="4561425" y="2498023"/>
                          <a:pt x="4561425" y="2483000"/>
                        </a:cubicBezTo>
                        <a:cubicBezTo>
                          <a:pt x="4561425" y="2446127"/>
                          <a:pt x="4553231" y="2407887"/>
                          <a:pt x="4554596" y="2372379"/>
                        </a:cubicBezTo>
                        <a:cubicBezTo>
                          <a:pt x="4554596" y="2368282"/>
                          <a:pt x="4560059" y="2366916"/>
                          <a:pt x="4562791" y="2368282"/>
                        </a:cubicBezTo>
                        <a:cubicBezTo>
                          <a:pt x="4580545" y="2381939"/>
                          <a:pt x="4596933" y="2396961"/>
                          <a:pt x="4617419" y="2407887"/>
                        </a:cubicBezTo>
                        <a:cubicBezTo>
                          <a:pt x="4650195" y="2424275"/>
                          <a:pt x="4665218" y="2391499"/>
                          <a:pt x="4658389" y="2364185"/>
                        </a:cubicBezTo>
                        <a:cubicBezTo>
                          <a:pt x="4648829" y="2328677"/>
                          <a:pt x="4618784" y="2289072"/>
                          <a:pt x="4590105" y="2265855"/>
                        </a:cubicBezTo>
                        <a:cubicBezTo>
                          <a:pt x="4569619" y="2263123"/>
                          <a:pt x="4575082" y="2254929"/>
                          <a:pt x="4580545" y="2259026"/>
                        </a:cubicBezTo>
                        <a:close/>
                        <a:moveTo>
                          <a:pt x="1942020" y="3027913"/>
                        </a:moveTo>
                        <a:cubicBezTo>
                          <a:pt x="1943386" y="3025182"/>
                          <a:pt x="1943386" y="3022450"/>
                          <a:pt x="1944751" y="3021084"/>
                        </a:cubicBezTo>
                        <a:cubicBezTo>
                          <a:pt x="1946117" y="3022450"/>
                          <a:pt x="1947483" y="3023816"/>
                          <a:pt x="1950214" y="3025182"/>
                        </a:cubicBezTo>
                        <a:cubicBezTo>
                          <a:pt x="1946117" y="3025182"/>
                          <a:pt x="1943386" y="3026547"/>
                          <a:pt x="1942020" y="3027913"/>
                        </a:cubicBezTo>
                        <a:close/>
                      </a:path>
                    </a:pathLst>
                  </a:custGeom>
                  <a:solidFill>
                    <a:srgbClr val="7C9F32"/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 dirty="0"/>
                  </a:p>
                </p:txBody>
              </p:sp>
              <p:sp>
                <p:nvSpPr>
                  <p:cNvPr id="815" name="Freeform: Shape 814">
                    <a:extLst>
                      <a:ext uri="{FF2B5EF4-FFF2-40B4-BE49-F238E27FC236}">
                        <a16:creationId xmlns:a16="http://schemas.microsoft.com/office/drawing/2014/main" id="{E656948C-D243-44E1-1218-2049A64E5429}"/>
                      </a:ext>
                    </a:extLst>
                  </p:cNvPr>
                  <p:cNvSpPr/>
                  <p:nvPr/>
                </p:nvSpPr>
                <p:spPr>
                  <a:xfrm>
                    <a:off x="8453191" y="-1539746"/>
                    <a:ext cx="4673979" cy="3709229"/>
                  </a:xfrm>
                  <a:custGeom>
                    <a:avLst/>
                    <a:gdLst>
                      <a:gd name="connsiteX0" fmla="*/ 699236 w 4673979"/>
                      <a:gd name="connsiteY0" fmla="*/ 3709230 h 3709229"/>
                      <a:gd name="connsiteX1" fmla="*/ 689676 w 4673979"/>
                      <a:gd name="connsiteY1" fmla="*/ 3709230 h 3709229"/>
                      <a:gd name="connsiteX2" fmla="*/ 669191 w 4673979"/>
                      <a:gd name="connsiteY2" fmla="*/ 3696939 h 3709229"/>
                      <a:gd name="connsiteX3" fmla="*/ 721087 w 4673979"/>
                      <a:gd name="connsiteY3" fmla="*/ 3579489 h 3709229"/>
                      <a:gd name="connsiteX4" fmla="*/ 659630 w 4673979"/>
                      <a:gd name="connsiteY4" fmla="*/ 3623191 h 3709229"/>
                      <a:gd name="connsiteX5" fmla="*/ 654169 w 4673979"/>
                      <a:gd name="connsiteY5" fmla="*/ 3627288 h 3709229"/>
                      <a:gd name="connsiteX6" fmla="*/ 588615 w 4673979"/>
                      <a:gd name="connsiteY6" fmla="*/ 3654602 h 3709229"/>
                      <a:gd name="connsiteX7" fmla="*/ 576324 w 4673979"/>
                      <a:gd name="connsiteY7" fmla="*/ 3653236 h 3709229"/>
                      <a:gd name="connsiteX8" fmla="*/ 559935 w 4673979"/>
                      <a:gd name="connsiteY8" fmla="*/ 3639580 h 3709229"/>
                      <a:gd name="connsiteX9" fmla="*/ 579055 w 4673979"/>
                      <a:gd name="connsiteY9" fmla="*/ 3587683 h 3709229"/>
                      <a:gd name="connsiteX10" fmla="*/ 533987 w 4673979"/>
                      <a:gd name="connsiteY10" fmla="*/ 3591780 h 3709229"/>
                      <a:gd name="connsiteX11" fmla="*/ 533987 w 4673979"/>
                      <a:gd name="connsiteY11" fmla="*/ 3542615 h 3709229"/>
                      <a:gd name="connsiteX12" fmla="*/ 413806 w 4673979"/>
                      <a:gd name="connsiteY12" fmla="*/ 3568563 h 3709229"/>
                      <a:gd name="connsiteX13" fmla="*/ 340058 w 4673979"/>
                      <a:gd name="connsiteY13" fmla="*/ 3548078 h 3709229"/>
                      <a:gd name="connsiteX14" fmla="*/ 314109 w 4673979"/>
                      <a:gd name="connsiteY14" fmla="*/ 3504376 h 3709229"/>
                      <a:gd name="connsiteX15" fmla="*/ 334595 w 4673979"/>
                      <a:gd name="connsiteY15" fmla="*/ 3457942 h 3709229"/>
                      <a:gd name="connsiteX16" fmla="*/ 299087 w 4673979"/>
                      <a:gd name="connsiteY16" fmla="*/ 3447016 h 3709229"/>
                      <a:gd name="connsiteX17" fmla="*/ 303185 w 4673979"/>
                      <a:gd name="connsiteY17" fmla="*/ 3411508 h 3709229"/>
                      <a:gd name="connsiteX18" fmla="*/ 286796 w 4673979"/>
                      <a:gd name="connsiteY18" fmla="*/ 3397851 h 3709229"/>
                      <a:gd name="connsiteX19" fmla="*/ 289527 w 4673979"/>
                      <a:gd name="connsiteY19" fmla="*/ 3385560 h 3709229"/>
                      <a:gd name="connsiteX20" fmla="*/ 286796 w 4673979"/>
                      <a:gd name="connsiteY20" fmla="*/ 3385560 h 3709229"/>
                      <a:gd name="connsiteX21" fmla="*/ 267676 w 4673979"/>
                      <a:gd name="connsiteY21" fmla="*/ 3388291 h 3709229"/>
                      <a:gd name="connsiteX22" fmla="*/ 204854 w 4673979"/>
                      <a:gd name="connsiteY22" fmla="*/ 3382829 h 3709229"/>
                      <a:gd name="connsiteX23" fmla="*/ 188466 w 4673979"/>
                      <a:gd name="connsiteY23" fmla="*/ 3365075 h 3709229"/>
                      <a:gd name="connsiteX24" fmla="*/ 217145 w 4673979"/>
                      <a:gd name="connsiteY24" fmla="*/ 3330932 h 3709229"/>
                      <a:gd name="connsiteX25" fmla="*/ 198026 w 4673979"/>
                      <a:gd name="connsiteY25" fmla="*/ 3321372 h 3709229"/>
                      <a:gd name="connsiteX26" fmla="*/ 198026 w 4673979"/>
                      <a:gd name="connsiteY26" fmla="*/ 3296790 h 3709229"/>
                      <a:gd name="connsiteX27" fmla="*/ 264944 w 4673979"/>
                      <a:gd name="connsiteY27" fmla="*/ 3247625 h 3709229"/>
                      <a:gd name="connsiteX28" fmla="*/ 254020 w 4673979"/>
                      <a:gd name="connsiteY28" fmla="*/ 3247625 h 3709229"/>
                      <a:gd name="connsiteX29" fmla="*/ 198026 w 4673979"/>
                      <a:gd name="connsiteY29" fmla="*/ 3214848 h 3709229"/>
                      <a:gd name="connsiteX30" fmla="*/ 221242 w 4673979"/>
                      <a:gd name="connsiteY30" fmla="*/ 3184803 h 3709229"/>
                      <a:gd name="connsiteX31" fmla="*/ 225340 w 4673979"/>
                      <a:gd name="connsiteY31" fmla="*/ 3183437 h 3709229"/>
                      <a:gd name="connsiteX32" fmla="*/ 202122 w 4673979"/>
                      <a:gd name="connsiteY32" fmla="*/ 3113787 h 3709229"/>
                      <a:gd name="connsiteX33" fmla="*/ 248557 w 4673979"/>
                      <a:gd name="connsiteY33" fmla="*/ 3091935 h 3709229"/>
                      <a:gd name="connsiteX34" fmla="*/ 256750 w 4673979"/>
                      <a:gd name="connsiteY34" fmla="*/ 3075547 h 3709229"/>
                      <a:gd name="connsiteX35" fmla="*/ 282699 w 4673979"/>
                      <a:gd name="connsiteY35" fmla="*/ 3060524 h 3709229"/>
                      <a:gd name="connsiteX36" fmla="*/ 252654 w 4673979"/>
                      <a:gd name="connsiteY36" fmla="*/ 3040039 h 3709229"/>
                      <a:gd name="connsiteX37" fmla="*/ 305916 w 4673979"/>
                      <a:gd name="connsiteY37" fmla="*/ 3001800 h 3709229"/>
                      <a:gd name="connsiteX38" fmla="*/ 243094 w 4673979"/>
                      <a:gd name="connsiteY38" fmla="*/ 2970389 h 3709229"/>
                      <a:gd name="connsiteX39" fmla="*/ 241728 w 4673979"/>
                      <a:gd name="connsiteY39" fmla="*/ 2947172 h 3709229"/>
                      <a:gd name="connsiteX40" fmla="*/ 323669 w 4673979"/>
                      <a:gd name="connsiteY40" fmla="*/ 2918492 h 3709229"/>
                      <a:gd name="connsiteX41" fmla="*/ 299087 w 4673979"/>
                      <a:gd name="connsiteY41" fmla="*/ 2874790 h 3709229"/>
                      <a:gd name="connsiteX42" fmla="*/ 367372 w 4673979"/>
                      <a:gd name="connsiteY42" fmla="*/ 2846110 h 3709229"/>
                      <a:gd name="connsiteX43" fmla="*/ 400149 w 4673979"/>
                      <a:gd name="connsiteY43" fmla="*/ 2847476 h 3709229"/>
                      <a:gd name="connsiteX44" fmla="*/ 379663 w 4673979"/>
                      <a:gd name="connsiteY44" fmla="*/ 2814699 h 3709229"/>
                      <a:gd name="connsiteX45" fmla="*/ 348252 w 4673979"/>
                      <a:gd name="connsiteY45" fmla="*/ 2786020 h 3709229"/>
                      <a:gd name="connsiteX46" fmla="*/ 387857 w 4673979"/>
                      <a:gd name="connsiteY46" fmla="*/ 2747780 h 3709229"/>
                      <a:gd name="connsiteX47" fmla="*/ 282699 w 4673979"/>
                      <a:gd name="connsiteY47" fmla="*/ 2720466 h 3709229"/>
                      <a:gd name="connsiteX48" fmla="*/ 289527 w 4673979"/>
                      <a:gd name="connsiteY48" fmla="*/ 2702712 h 3709229"/>
                      <a:gd name="connsiteX49" fmla="*/ 293625 w 4673979"/>
                      <a:gd name="connsiteY49" fmla="*/ 2698615 h 3709229"/>
                      <a:gd name="connsiteX50" fmla="*/ 269042 w 4673979"/>
                      <a:gd name="connsiteY50" fmla="*/ 2693152 h 3709229"/>
                      <a:gd name="connsiteX51" fmla="*/ 233534 w 4673979"/>
                      <a:gd name="connsiteY51" fmla="*/ 2536097 h 3709229"/>
                      <a:gd name="connsiteX52" fmla="*/ 234900 w 4673979"/>
                      <a:gd name="connsiteY52" fmla="*/ 2515612 h 3709229"/>
                      <a:gd name="connsiteX53" fmla="*/ 251288 w 4673979"/>
                      <a:gd name="connsiteY53" fmla="*/ 2435036 h 3709229"/>
                      <a:gd name="connsiteX54" fmla="*/ 219877 w 4673979"/>
                      <a:gd name="connsiteY54" fmla="*/ 2456887 h 3709229"/>
                      <a:gd name="connsiteX55" fmla="*/ 204854 w 4673979"/>
                      <a:gd name="connsiteY55" fmla="*/ 2467812 h 3709229"/>
                      <a:gd name="connsiteX56" fmla="*/ 129741 w 4673979"/>
                      <a:gd name="connsiteY56" fmla="*/ 2503321 h 3709229"/>
                      <a:gd name="connsiteX57" fmla="*/ 103792 w 4673979"/>
                      <a:gd name="connsiteY57" fmla="*/ 2495126 h 3709229"/>
                      <a:gd name="connsiteX58" fmla="*/ 110621 w 4673979"/>
                      <a:gd name="connsiteY58" fmla="*/ 2391334 h 3709229"/>
                      <a:gd name="connsiteX59" fmla="*/ 113352 w 4673979"/>
                      <a:gd name="connsiteY59" fmla="*/ 2385871 h 3709229"/>
                      <a:gd name="connsiteX60" fmla="*/ 148860 w 4673979"/>
                      <a:gd name="connsiteY60" fmla="*/ 2312123 h 3709229"/>
                      <a:gd name="connsiteX61" fmla="*/ 65553 w 4673979"/>
                      <a:gd name="connsiteY61" fmla="*/ 2313489 h 3709229"/>
                      <a:gd name="connsiteX62" fmla="*/ 116084 w 4673979"/>
                      <a:gd name="connsiteY62" fmla="*/ 2138680 h 3709229"/>
                      <a:gd name="connsiteX63" fmla="*/ 124278 w 4673979"/>
                      <a:gd name="connsiteY63" fmla="*/ 2126388 h 3709229"/>
                      <a:gd name="connsiteX64" fmla="*/ 64188 w 4673979"/>
                      <a:gd name="connsiteY64" fmla="*/ 2060835 h 3709229"/>
                      <a:gd name="connsiteX65" fmla="*/ 75113 w 4673979"/>
                      <a:gd name="connsiteY65" fmla="*/ 2029424 h 3709229"/>
                      <a:gd name="connsiteX66" fmla="*/ 204854 w 4673979"/>
                      <a:gd name="connsiteY66" fmla="*/ 2000744 h 3709229"/>
                      <a:gd name="connsiteX67" fmla="*/ 107890 w 4673979"/>
                      <a:gd name="connsiteY67" fmla="*/ 1958408 h 3709229"/>
                      <a:gd name="connsiteX68" fmla="*/ 99695 w 4673979"/>
                      <a:gd name="connsiteY68" fmla="*/ 1944751 h 3709229"/>
                      <a:gd name="connsiteX69" fmla="*/ 105158 w 4673979"/>
                      <a:gd name="connsiteY69" fmla="*/ 1932460 h 3709229"/>
                      <a:gd name="connsiteX70" fmla="*/ 181637 w 4673979"/>
                      <a:gd name="connsiteY70" fmla="*/ 1906511 h 3709229"/>
                      <a:gd name="connsiteX71" fmla="*/ 215779 w 4673979"/>
                      <a:gd name="connsiteY71" fmla="*/ 1817741 h 3709229"/>
                      <a:gd name="connsiteX72" fmla="*/ 217145 w 4673979"/>
                      <a:gd name="connsiteY72" fmla="*/ 1816375 h 3709229"/>
                      <a:gd name="connsiteX73" fmla="*/ 247191 w 4673979"/>
                      <a:gd name="connsiteY73" fmla="*/ 1793159 h 3709229"/>
                      <a:gd name="connsiteX74" fmla="*/ 204854 w 4673979"/>
                      <a:gd name="connsiteY74" fmla="*/ 1798621 h 3709229"/>
                      <a:gd name="connsiteX75" fmla="*/ 132473 w 4673979"/>
                      <a:gd name="connsiteY75" fmla="*/ 1805450 h 3709229"/>
                      <a:gd name="connsiteX76" fmla="*/ 125644 w 4673979"/>
                      <a:gd name="connsiteY76" fmla="*/ 1805450 h 3709229"/>
                      <a:gd name="connsiteX77" fmla="*/ 127010 w 4673979"/>
                      <a:gd name="connsiteY77" fmla="*/ 1798621 h 3709229"/>
                      <a:gd name="connsiteX78" fmla="*/ 196660 w 4673979"/>
                      <a:gd name="connsiteY78" fmla="*/ 1720777 h 3709229"/>
                      <a:gd name="connsiteX79" fmla="*/ 211682 w 4673979"/>
                      <a:gd name="connsiteY79" fmla="*/ 1709851 h 3709229"/>
                      <a:gd name="connsiteX80" fmla="*/ 211682 w 4673979"/>
                      <a:gd name="connsiteY80" fmla="*/ 1709851 h 3709229"/>
                      <a:gd name="connsiteX81" fmla="*/ 159786 w 4673979"/>
                      <a:gd name="connsiteY81" fmla="*/ 1724874 h 3709229"/>
                      <a:gd name="connsiteX82" fmla="*/ 118815 w 4673979"/>
                      <a:gd name="connsiteY82" fmla="*/ 1737165 h 3709229"/>
                      <a:gd name="connsiteX83" fmla="*/ 111987 w 4673979"/>
                      <a:gd name="connsiteY83" fmla="*/ 1738531 h 3709229"/>
                      <a:gd name="connsiteX84" fmla="*/ 101061 w 4673979"/>
                      <a:gd name="connsiteY84" fmla="*/ 1739897 h 3709229"/>
                      <a:gd name="connsiteX85" fmla="*/ 106524 w 4673979"/>
                      <a:gd name="connsiteY85" fmla="*/ 1730337 h 3709229"/>
                      <a:gd name="connsiteX86" fmla="*/ 117450 w 4673979"/>
                      <a:gd name="connsiteY86" fmla="*/ 1712583 h 3709229"/>
                      <a:gd name="connsiteX87" fmla="*/ 150226 w 4673979"/>
                      <a:gd name="connsiteY87" fmla="*/ 1677075 h 3709229"/>
                      <a:gd name="connsiteX88" fmla="*/ 13657 w 4673979"/>
                      <a:gd name="connsiteY88" fmla="*/ 1679806 h 3709229"/>
                      <a:gd name="connsiteX89" fmla="*/ 0 w 4673979"/>
                      <a:gd name="connsiteY89" fmla="*/ 1672977 h 3709229"/>
                      <a:gd name="connsiteX90" fmla="*/ 0 w 4673979"/>
                      <a:gd name="connsiteY90" fmla="*/ 1668880 h 3709229"/>
                      <a:gd name="connsiteX91" fmla="*/ 90135 w 4673979"/>
                      <a:gd name="connsiteY91" fmla="*/ 1603327 h 3709229"/>
                      <a:gd name="connsiteX92" fmla="*/ 118815 w 4673979"/>
                      <a:gd name="connsiteY92" fmla="*/ 1595133 h 3709229"/>
                      <a:gd name="connsiteX93" fmla="*/ 95598 w 4673979"/>
                      <a:gd name="connsiteY93" fmla="*/ 1582842 h 3709229"/>
                      <a:gd name="connsiteX94" fmla="*/ 42336 w 4673979"/>
                      <a:gd name="connsiteY94" fmla="*/ 1550065 h 3709229"/>
                      <a:gd name="connsiteX95" fmla="*/ 35507 w 4673979"/>
                      <a:gd name="connsiteY95" fmla="*/ 1528214 h 3709229"/>
                      <a:gd name="connsiteX96" fmla="*/ 101061 w 4673979"/>
                      <a:gd name="connsiteY96" fmla="*/ 1484512 h 3709229"/>
                      <a:gd name="connsiteX97" fmla="*/ 207585 w 4673979"/>
                      <a:gd name="connsiteY97" fmla="*/ 1472220 h 3709229"/>
                      <a:gd name="connsiteX98" fmla="*/ 241728 w 4673979"/>
                      <a:gd name="connsiteY98" fmla="*/ 1470855 h 3709229"/>
                      <a:gd name="connsiteX99" fmla="*/ 192563 w 4673979"/>
                      <a:gd name="connsiteY99" fmla="*/ 1443541 h 3709229"/>
                      <a:gd name="connsiteX100" fmla="*/ 143397 w 4673979"/>
                      <a:gd name="connsiteY100" fmla="*/ 1417592 h 3709229"/>
                      <a:gd name="connsiteX101" fmla="*/ 109255 w 4673979"/>
                      <a:gd name="connsiteY101" fmla="*/ 1358867 h 3709229"/>
                      <a:gd name="connsiteX102" fmla="*/ 162517 w 4673979"/>
                      <a:gd name="connsiteY102" fmla="*/ 1323359 h 3709229"/>
                      <a:gd name="connsiteX103" fmla="*/ 379663 w 4673979"/>
                      <a:gd name="connsiteY103" fmla="*/ 1386181 h 3709229"/>
                      <a:gd name="connsiteX104" fmla="*/ 376931 w 4673979"/>
                      <a:gd name="connsiteY104" fmla="*/ 1341113 h 3709229"/>
                      <a:gd name="connsiteX105" fmla="*/ 385126 w 4673979"/>
                      <a:gd name="connsiteY105" fmla="*/ 1234589 h 3709229"/>
                      <a:gd name="connsiteX106" fmla="*/ 419269 w 4673979"/>
                      <a:gd name="connsiteY106" fmla="*/ 1212738 h 3709229"/>
                      <a:gd name="connsiteX107" fmla="*/ 472531 w 4673979"/>
                      <a:gd name="connsiteY107" fmla="*/ 1249612 h 3709229"/>
                      <a:gd name="connsiteX108" fmla="*/ 494381 w 4673979"/>
                      <a:gd name="connsiteY108" fmla="*/ 1330188 h 3709229"/>
                      <a:gd name="connsiteX109" fmla="*/ 506673 w 4673979"/>
                      <a:gd name="connsiteY109" fmla="*/ 1235955 h 3709229"/>
                      <a:gd name="connsiteX110" fmla="*/ 523061 w 4673979"/>
                      <a:gd name="connsiteY110" fmla="*/ 1123968 h 3709229"/>
                      <a:gd name="connsiteX111" fmla="*/ 569495 w 4673979"/>
                      <a:gd name="connsiteY111" fmla="*/ 1021540 h 3709229"/>
                      <a:gd name="connsiteX112" fmla="*/ 618660 w 4673979"/>
                      <a:gd name="connsiteY112" fmla="*/ 999689 h 3709229"/>
                      <a:gd name="connsiteX113" fmla="*/ 640511 w 4673979"/>
                      <a:gd name="connsiteY113" fmla="*/ 1006518 h 3709229"/>
                      <a:gd name="connsiteX114" fmla="*/ 660996 w 4673979"/>
                      <a:gd name="connsiteY114" fmla="*/ 1080265 h 3709229"/>
                      <a:gd name="connsiteX115" fmla="*/ 741573 w 4673979"/>
                      <a:gd name="connsiteY115" fmla="*/ 966913 h 3709229"/>
                      <a:gd name="connsiteX116" fmla="*/ 777080 w 4673979"/>
                      <a:gd name="connsiteY116" fmla="*/ 955987 h 3709229"/>
                      <a:gd name="connsiteX117" fmla="*/ 804395 w 4673979"/>
                      <a:gd name="connsiteY117" fmla="*/ 966913 h 3709229"/>
                      <a:gd name="connsiteX118" fmla="*/ 812589 w 4673979"/>
                      <a:gd name="connsiteY118" fmla="*/ 998324 h 3709229"/>
                      <a:gd name="connsiteX119" fmla="*/ 800298 w 4673979"/>
                      <a:gd name="connsiteY119" fmla="*/ 1048855 h 3709229"/>
                      <a:gd name="connsiteX120" fmla="*/ 798932 w 4673979"/>
                      <a:gd name="connsiteY120" fmla="*/ 1054317 h 3709229"/>
                      <a:gd name="connsiteX121" fmla="*/ 805761 w 4673979"/>
                      <a:gd name="connsiteY121" fmla="*/ 1052952 h 3709229"/>
                      <a:gd name="connsiteX122" fmla="*/ 865851 w 4673979"/>
                      <a:gd name="connsiteY122" fmla="*/ 1043392 h 3709229"/>
                      <a:gd name="connsiteX123" fmla="*/ 909553 w 4673979"/>
                      <a:gd name="connsiteY123" fmla="*/ 1022906 h 3709229"/>
                      <a:gd name="connsiteX124" fmla="*/ 917748 w 4673979"/>
                      <a:gd name="connsiteY124" fmla="*/ 1020175 h 3709229"/>
                      <a:gd name="connsiteX125" fmla="*/ 898627 w 4673979"/>
                      <a:gd name="connsiteY125" fmla="*/ 1010615 h 3709229"/>
                      <a:gd name="connsiteX126" fmla="*/ 849463 w 4673979"/>
                      <a:gd name="connsiteY126" fmla="*/ 984667 h 3709229"/>
                      <a:gd name="connsiteX127" fmla="*/ 815321 w 4673979"/>
                      <a:gd name="connsiteY127" fmla="*/ 925942 h 3709229"/>
                      <a:gd name="connsiteX128" fmla="*/ 868583 w 4673979"/>
                      <a:gd name="connsiteY128" fmla="*/ 889068 h 3709229"/>
                      <a:gd name="connsiteX129" fmla="*/ 1085728 w 4673979"/>
                      <a:gd name="connsiteY129" fmla="*/ 951890 h 3709229"/>
                      <a:gd name="connsiteX130" fmla="*/ 1082997 w 4673979"/>
                      <a:gd name="connsiteY130" fmla="*/ 906822 h 3709229"/>
                      <a:gd name="connsiteX131" fmla="*/ 1091191 w 4673979"/>
                      <a:gd name="connsiteY131" fmla="*/ 800298 h 3709229"/>
                      <a:gd name="connsiteX132" fmla="*/ 1125333 w 4673979"/>
                      <a:gd name="connsiteY132" fmla="*/ 778447 h 3709229"/>
                      <a:gd name="connsiteX133" fmla="*/ 1178595 w 4673979"/>
                      <a:gd name="connsiteY133" fmla="*/ 815320 h 3709229"/>
                      <a:gd name="connsiteX134" fmla="*/ 1200447 w 4673979"/>
                      <a:gd name="connsiteY134" fmla="*/ 895897 h 3709229"/>
                      <a:gd name="connsiteX135" fmla="*/ 1212738 w 4673979"/>
                      <a:gd name="connsiteY135" fmla="*/ 801663 h 3709229"/>
                      <a:gd name="connsiteX136" fmla="*/ 1229126 w 4673979"/>
                      <a:gd name="connsiteY136" fmla="*/ 689676 h 3709229"/>
                      <a:gd name="connsiteX137" fmla="*/ 1275560 w 4673979"/>
                      <a:gd name="connsiteY137" fmla="*/ 587249 h 3709229"/>
                      <a:gd name="connsiteX138" fmla="*/ 1323359 w 4673979"/>
                      <a:gd name="connsiteY138" fmla="*/ 565398 h 3709229"/>
                      <a:gd name="connsiteX139" fmla="*/ 1345210 w 4673979"/>
                      <a:gd name="connsiteY139" fmla="*/ 572227 h 3709229"/>
                      <a:gd name="connsiteX140" fmla="*/ 1367061 w 4673979"/>
                      <a:gd name="connsiteY140" fmla="*/ 645974 h 3709229"/>
                      <a:gd name="connsiteX141" fmla="*/ 1447638 w 4673979"/>
                      <a:gd name="connsiteY141" fmla="*/ 532621 h 3709229"/>
                      <a:gd name="connsiteX142" fmla="*/ 1481780 w 4673979"/>
                      <a:gd name="connsiteY142" fmla="*/ 521696 h 3709229"/>
                      <a:gd name="connsiteX143" fmla="*/ 1510459 w 4673979"/>
                      <a:gd name="connsiteY143" fmla="*/ 535353 h 3709229"/>
                      <a:gd name="connsiteX144" fmla="*/ 1678441 w 4673979"/>
                      <a:gd name="connsiteY144" fmla="*/ 498479 h 3709229"/>
                      <a:gd name="connsiteX145" fmla="*/ 1723508 w 4673979"/>
                      <a:gd name="connsiteY145" fmla="*/ 499845 h 3709229"/>
                      <a:gd name="connsiteX146" fmla="*/ 1633372 w 4673979"/>
                      <a:gd name="connsiteY146" fmla="*/ 428829 h 3709229"/>
                      <a:gd name="connsiteX147" fmla="*/ 1638835 w 4673979"/>
                      <a:gd name="connsiteY147" fmla="*/ 397417 h 3709229"/>
                      <a:gd name="connsiteX148" fmla="*/ 1746725 w 4673979"/>
                      <a:gd name="connsiteY148" fmla="*/ 357812 h 3709229"/>
                      <a:gd name="connsiteX149" fmla="*/ 1759016 w 4673979"/>
                      <a:gd name="connsiteY149" fmla="*/ 357812 h 3709229"/>
                      <a:gd name="connsiteX150" fmla="*/ 1876466 w 4673979"/>
                      <a:gd name="connsiteY150" fmla="*/ 387858 h 3709229"/>
                      <a:gd name="connsiteX151" fmla="*/ 1835495 w 4673979"/>
                      <a:gd name="connsiteY151" fmla="*/ 325036 h 3709229"/>
                      <a:gd name="connsiteX152" fmla="*/ 1834130 w 4673979"/>
                      <a:gd name="connsiteY152" fmla="*/ 322304 h 3709229"/>
                      <a:gd name="connsiteX153" fmla="*/ 1834130 w 4673979"/>
                      <a:gd name="connsiteY153" fmla="*/ 256751 h 3709229"/>
                      <a:gd name="connsiteX154" fmla="*/ 1864175 w 4673979"/>
                      <a:gd name="connsiteY154" fmla="*/ 247191 h 3709229"/>
                      <a:gd name="connsiteX155" fmla="*/ 1883295 w 4673979"/>
                      <a:gd name="connsiteY155" fmla="*/ 256751 h 3709229"/>
                      <a:gd name="connsiteX156" fmla="*/ 1886026 w 4673979"/>
                      <a:gd name="connsiteY156" fmla="*/ 258117 h 3709229"/>
                      <a:gd name="connsiteX157" fmla="*/ 1884660 w 4673979"/>
                      <a:gd name="connsiteY157" fmla="*/ 251288 h 3709229"/>
                      <a:gd name="connsiteX158" fmla="*/ 1873735 w 4673979"/>
                      <a:gd name="connsiteY158" fmla="*/ 233534 h 3709229"/>
                      <a:gd name="connsiteX159" fmla="*/ 1876466 w 4673979"/>
                      <a:gd name="connsiteY159" fmla="*/ 90136 h 3709229"/>
                      <a:gd name="connsiteX160" fmla="*/ 1921534 w 4673979"/>
                      <a:gd name="connsiteY160" fmla="*/ 73748 h 3709229"/>
                      <a:gd name="connsiteX161" fmla="*/ 2036252 w 4673979"/>
                      <a:gd name="connsiteY161" fmla="*/ 110621 h 3709229"/>
                      <a:gd name="connsiteX162" fmla="*/ 2055372 w 4673979"/>
                      <a:gd name="connsiteY162" fmla="*/ 120181 h 3709229"/>
                      <a:gd name="connsiteX163" fmla="*/ 2125023 w 4673979"/>
                      <a:gd name="connsiteY163" fmla="*/ 163883 h 3709229"/>
                      <a:gd name="connsiteX164" fmla="*/ 2115463 w 4673979"/>
                      <a:gd name="connsiteY164" fmla="*/ 127010 h 3709229"/>
                      <a:gd name="connsiteX165" fmla="*/ 2111366 w 4673979"/>
                      <a:gd name="connsiteY165" fmla="*/ 109256 h 3709229"/>
                      <a:gd name="connsiteX166" fmla="*/ 2122292 w 4673979"/>
                      <a:gd name="connsiteY166" fmla="*/ 5463 h 3709229"/>
                      <a:gd name="connsiteX167" fmla="*/ 2140045 w 4673979"/>
                      <a:gd name="connsiteY167" fmla="*/ 0 h 3709229"/>
                      <a:gd name="connsiteX168" fmla="*/ 2216524 w 4673979"/>
                      <a:gd name="connsiteY168" fmla="*/ 47799 h 3709229"/>
                      <a:gd name="connsiteX169" fmla="*/ 2220621 w 4673979"/>
                      <a:gd name="connsiteY169" fmla="*/ 51896 h 3709229"/>
                      <a:gd name="connsiteX170" fmla="*/ 2277981 w 4673979"/>
                      <a:gd name="connsiteY170" fmla="*/ 110621 h 3709229"/>
                      <a:gd name="connsiteX171" fmla="*/ 2279346 w 4673979"/>
                      <a:gd name="connsiteY171" fmla="*/ 50531 h 3709229"/>
                      <a:gd name="connsiteX172" fmla="*/ 2306661 w 4673979"/>
                      <a:gd name="connsiteY172" fmla="*/ 31411 h 3709229"/>
                      <a:gd name="connsiteX173" fmla="*/ 2314854 w 4673979"/>
                      <a:gd name="connsiteY173" fmla="*/ 31411 h 3709229"/>
                      <a:gd name="connsiteX174" fmla="*/ 2454156 w 4673979"/>
                      <a:gd name="connsiteY174" fmla="*/ 140667 h 3709229"/>
                      <a:gd name="connsiteX175" fmla="*/ 2462350 w 4673979"/>
                      <a:gd name="connsiteY175" fmla="*/ 152958 h 3709229"/>
                      <a:gd name="connsiteX176" fmla="*/ 2544291 w 4673979"/>
                      <a:gd name="connsiteY176" fmla="*/ 118816 h 3709229"/>
                      <a:gd name="connsiteX177" fmla="*/ 2570240 w 4673979"/>
                      <a:gd name="connsiteY177" fmla="*/ 142032 h 3709229"/>
                      <a:gd name="connsiteX178" fmla="*/ 2551120 w 4673979"/>
                      <a:gd name="connsiteY178" fmla="*/ 271773 h 3709229"/>
                      <a:gd name="connsiteX179" fmla="*/ 2624868 w 4673979"/>
                      <a:gd name="connsiteY179" fmla="*/ 195294 h 3709229"/>
                      <a:gd name="connsiteX180" fmla="*/ 2649451 w 4673979"/>
                      <a:gd name="connsiteY180" fmla="*/ 202123 h 3709229"/>
                      <a:gd name="connsiteX181" fmla="*/ 2648085 w 4673979"/>
                      <a:gd name="connsiteY181" fmla="*/ 282699 h 3709229"/>
                      <a:gd name="connsiteX182" fmla="*/ 2719100 w 4673979"/>
                      <a:gd name="connsiteY182" fmla="*/ 345521 h 3709229"/>
                      <a:gd name="connsiteX183" fmla="*/ 2719100 w 4673979"/>
                      <a:gd name="connsiteY183" fmla="*/ 346887 h 3709229"/>
                      <a:gd name="connsiteX184" fmla="*/ 2730026 w 4673979"/>
                      <a:gd name="connsiteY184" fmla="*/ 383761 h 3709229"/>
                      <a:gd name="connsiteX185" fmla="*/ 2739586 w 4673979"/>
                      <a:gd name="connsiteY185" fmla="*/ 341424 h 3709229"/>
                      <a:gd name="connsiteX186" fmla="*/ 2758706 w 4673979"/>
                      <a:gd name="connsiteY186" fmla="*/ 271773 h 3709229"/>
                      <a:gd name="connsiteX187" fmla="*/ 2761438 w 4673979"/>
                      <a:gd name="connsiteY187" fmla="*/ 264945 h 3709229"/>
                      <a:gd name="connsiteX188" fmla="*/ 2766899 w 4673979"/>
                      <a:gd name="connsiteY188" fmla="*/ 269042 h 3709229"/>
                      <a:gd name="connsiteX189" fmla="*/ 2814700 w 4673979"/>
                      <a:gd name="connsiteY189" fmla="*/ 361909 h 3709229"/>
                      <a:gd name="connsiteX190" fmla="*/ 2820163 w 4673979"/>
                      <a:gd name="connsiteY190" fmla="*/ 379663 h 3709229"/>
                      <a:gd name="connsiteX191" fmla="*/ 2820163 w 4673979"/>
                      <a:gd name="connsiteY191" fmla="*/ 379663 h 3709229"/>
                      <a:gd name="connsiteX192" fmla="*/ 2824259 w 4673979"/>
                      <a:gd name="connsiteY192" fmla="*/ 325036 h 3709229"/>
                      <a:gd name="connsiteX193" fmla="*/ 2826990 w 4673979"/>
                      <a:gd name="connsiteY193" fmla="*/ 281333 h 3709229"/>
                      <a:gd name="connsiteX194" fmla="*/ 2828356 w 4673979"/>
                      <a:gd name="connsiteY194" fmla="*/ 274505 h 3709229"/>
                      <a:gd name="connsiteX195" fmla="*/ 2832453 w 4673979"/>
                      <a:gd name="connsiteY195" fmla="*/ 266311 h 3709229"/>
                      <a:gd name="connsiteX196" fmla="*/ 2839282 w 4673979"/>
                      <a:gd name="connsiteY196" fmla="*/ 274505 h 3709229"/>
                      <a:gd name="connsiteX197" fmla="*/ 2852939 w 4673979"/>
                      <a:gd name="connsiteY197" fmla="*/ 290893 h 3709229"/>
                      <a:gd name="connsiteX198" fmla="*/ 2874790 w 4673979"/>
                      <a:gd name="connsiteY198" fmla="*/ 333230 h 3709229"/>
                      <a:gd name="connsiteX199" fmla="*/ 2921224 w 4673979"/>
                      <a:gd name="connsiteY199" fmla="*/ 203489 h 3709229"/>
                      <a:gd name="connsiteX200" fmla="*/ 2926687 w 4673979"/>
                      <a:gd name="connsiteY200" fmla="*/ 195294 h 3709229"/>
                      <a:gd name="connsiteX201" fmla="*/ 2930784 w 4673979"/>
                      <a:gd name="connsiteY201" fmla="*/ 196660 h 3709229"/>
                      <a:gd name="connsiteX202" fmla="*/ 2960829 w 4673979"/>
                      <a:gd name="connsiteY202" fmla="*/ 304550 h 3709229"/>
                      <a:gd name="connsiteX203" fmla="*/ 2958097 w 4673979"/>
                      <a:gd name="connsiteY203" fmla="*/ 334595 h 3709229"/>
                      <a:gd name="connsiteX204" fmla="*/ 2977217 w 4673979"/>
                      <a:gd name="connsiteY204" fmla="*/ 316841 h 3709229"/>
                      <a:gd name="connsiteX205" fmla="*/ 3026382 w 4673979"/>
                      <a:gd name="connsiteY205" fmla="*/ 278602 h 3709229"/>
                      <a:gd name="connsiteX206" fmla="*/ 3053696 w 4673979"/>
                      <a:gd name="connsiteY206" fmla="*/ 284065 h 3709229"/>
                      <a:gd name="connsiteX207" fmla="*/ 3068719 w 4673979"/>
                      <a:gd name="connsiteY207" fmla="*/ 357812 h 3709229"/>
                      <a:gd name="connsiteX208" fmla="*/ 3042771 w 4673979"/>
                      <a:gd name="connsiteY208" fmla="*/ 461605 h 3709229"/>
                      <a:gd name="connsiteX209" fmla="*/ 3031845 w 4673979"/>
                      <a:gd name="connsiteY209" fmla="*/ 494382 h 3709229"/>
                      <a:gd name="connsiteX210" fmla="*/ 3074181 w 4673979"/>
                      <a:gd name="connsiteY210" fmla="*/ 457508 h 3709229"/>
                      <a:gd name="connsiteX211" fmla="*/ 3119249 w 4673979"/>
                      <a:gd name="connsiteY211" fmla="*/ 419269 h 3709229"/>
                      <a:gd name="connsiteX212" fmla="*/ 3164317 w 4673979"/>
                      <a:gd name="connsiteY212" fmla="*/ 400149 h 3709229"/>
                      <a:gd name="connsiteX213" fmla="*/ 3186168 w 4673979"/>
                      <a:gd name="connsiteY213" fmla="*/ 408343 h 3709229"/>
                      <a:gd name="connsiteX214" fmla="*/ 3201191 w 4673979"/>
                      <a:gd name="connsiteY214" fmla="*/ 471165 h 3709229"/>
                      <a:gd name="connsiteX215" fmla="*/ 3065987 w 4673979"/>
                      <a:gd name="connsiteY215" fmla="*/ 652803 h 3709229"/>
                      <a:gd name="connsiteX216" fmla="*/ 3109689 w 4673979"/>
                      <a:gd name="connsiteY216" fmla="*/ 665094 h 3709229"/>
                      <a:gd name="connsiteX217" fmla="*/ 3206654 w 4673979"/>
                      <a:gd name="connsiteY217" fmla="*/ 710162 h 3709229"/>
                      <a:gd name="connsiteX218" fmla="*/ 3214849 w 4673979"/>
                      <a:gd name="connsiteY218" fmla="*/ 749767 h 3709229"/>
                      <a:gd name="connsiteX219" fmla="*/ 3161587 w 4673979"/>
                      <a:gd name="connsiteY219" fmla="*/ 785275 h 3709229"/>
                      <a:gd name="connsiteX220" fmla="*/ 3078279 w 4673979"/>
                      <a:gd name="connsiteY220" fmla="*/ 777081 h 3709229"/>
                      <a:gd name="connsiteX221" fmla="*/ 3111055 w 4673979"/>
                      <a:gd name="connsiteY221" fmla="*/ 796201 h 3709229"/>
                      <a:gd name="connsiteX222" fmla="*/ 3231236 w 4673979"/>
                      <a:gd name="connsiteY222" fmla="*/ 833075 h 3709229"/>
                      <a:gd name="connsiteX223" fmla="*/ 3250356 w 4673979"/>
                      <a:gd name="connsiteY223" fmla="*/ 842634 h 3709229"/>
                      <a:gd name="connsiteX224" fmla="*/ 3320007 w 4673979"/>
                      <a:gd name="connsiteY224" fmla="*/ 886337 h 3709229"/>
                      <a:gd name="connsiteX225" fmla="*/ 3310447 w 4673979"/>
                      <a:gd name="connsiteY225" fmla="*/ 849463 h 3709229"/>
                      <a:gd name="connsiteX226" fmla="*/ 3306350 w 4673979"/>
                      <a:gd name="connsiteY226" fmla="*/ 831709 h 3709229"/>
                      <a:gd name="connsiteX227" fmla="*/ 3317276 w 4673979"/>
                      <a:gd name="connsiteY227" fmla="*/ 727916 h 3709229"/>
                      <a:gd name="connsiteX228" fmla="*/ 3335029 w 4673979"/>
                      <a:gd name="connsiteY228" fmla="*/ 722453 h 3709229"/>
                      <a:gd name="connsiteX229" fmla="*/ 3411508 w 4673979"/>
                      <a:gd name="connsiteY229" fmla="*/ 770253 h 3709229"/>
                      <a:gd name="connsiteX230" fmla="*/ 3415605 w 4673979"/>
                      <a:gd name="connsiteY230" fmla="*/ 774350 h 3709229"/>
                      <a:gd name="connsiteX231" fmla="*/ 3472965 w 4673979"/>
                      <a:gd name="connsiteY231" fmla="*/ 833075 h 3709229"/>
                      <a:gd name="connsiteX232" fmla="*/ 3474330 w 4673979"/>
                      <a:gd name="connsiteY232" fmla="*/ 772984 h 3709229"/>
                      <a:gd name="connsiteX233" fmla="*/ 3501645 w 4673979"/>
                      <a:gd name="connsiteY233" fmla="*/ 753864 h 3709229"/>
                      <a:gd name="connsiteX234" fmla="*/ 3509838 w 4673979"/>
                      <a:gd name="connsiteY234" fmla="*/ 753864 h 3709229"/>
                      <a:gd name="connsiteX235" fmla="*/ 3649140 w 4673979"/>
                      <a:gd name="connsiteY235" fmla="*/ 863120 h 3709229"/>
                      <a:gd name="connsiteX236" fmla="*/ 3657334 w 4673979"/>
                      <a:gd name="connsiteY236" fmla="*/ 875411 h 3709229"/>
                      <a:gd name="connsiteX237" fmla="*/ 3739275 w 4673979"/>
                      <a:gd name="connsiteY237" fmla="*/ 841269 h 3709229"/>
                      <a:gd name="connsiteX238" fmla="*/ 3765224 w 4673979"/>
                      <a:gd name="connsiteY238" fmla="*/ 864485 h 3709229"/>
                      <a:gd name="connsiteX239" fmla="*/ 3746104 w 4673979"/>
                      <a:gd name="connsiteY239" fmla="*/ 994227 h 3709229"/>
                      <a:gd name="connsiteX240" fmla="*/ 3819852 w 4673979"/>
                      <a:gd name="connsiteY240" fmla="*/ 917748 h 3709229"/>
                      <a:gd name="connsiteX241" fmla="*/ 3844435 w 4673979"/>
                      <a:gd name="connsiteY241" fmla="*/ 925942 h 3709229"/>
                      <a:gd name="connsiteX242" fmla="*/ 3843069 w 4673979"/>
                      <a:gd name="connsiteY242" fmla="*/ 1006518 h 3709229"/>
                      <a:gd name="connsiteX243" fmla="*/ 3914084 w 4673979"/>
                      <a:gd name="connsiteY243" fmla="*/ 1069340 h 3709229"/>
                      <a:gd name="connsiteX244" fmla="*/ 3914084 w 4673979"/>
                      <a:gd name="connsiteY244" fmla="*/ 1070706 h 3709229"/>
                      <a:gd name="connsiteX245" fmla="*/ 3925010 w 4673979"/>
                      <a:gd name="connsiteY245" fmla="*/ 1107579 h 3709229"/>
                      <a:gd name="connsiteX246" fmla="*/ 3934570 w 4673979"/>
                      <a:gd name="connsiteY246" fmla="*/ 1065243 h 3709229"/>
                      <a:gd name="connsiteX247" fmla="*/ 3953690 w 4673979"/>
                      <a:gd name="connsiteY247" fmla="*/ 995592 h 3709229"/>
                      <a:gd name="connsiteX248" fmla="*/ 3956422 w 4673979"/>
                      <a:gd name="connsiteY248" fmla="*/ 990130 h 3709229"/>
                      <a:gd name="connsiteX249" fmla="*/ 3961883 w 4673979"/>
                      <a:gd name="connsiteY249" fmla="*/ 994227 h 3709229"/>
                      <a:gd name="connsiteX250" fmla="*/ 4009684 w 4673979"/>
                      <a:gd name="connsiteY250" fmla="*/ 1087094 h 3709229"/>
                      <a:gd name="connsiteX251" fmla="*/ 4015147 w 4673979"/>
                      <a:gd name="connsiteY251" fmla="*/ 1104848 h 3709229"/>
                      <a:gd name="connsiteX252" fmla="*/ 4015147 w 4673979"/>
                      <a:gd name="connsiteY252" fmla="*/ 1104848 h 3709229"/>
                      <a:gd name="connsiteX253" fmla="*/ 4019243 w 4673979"/>
                      <a:gd name="connsiteY253" fmla="*/ 1050220 h 3709229"/>
                      <a:gd name="connsiteX254" fmla="*/ 4021974 w 4673979"/>
                      <a:gd name="connsiteY254" fmla="*/ 1006518 h 3709229"/>
                      <a:gd name="connsiteX255" fmla="*/ 4023340 w 4673979"/>
                      <a:gd name="connsiteY255" fmla="*/ 999689 h 3709229"/>
                      <a:gd name="connsiteX256" fmla="*/ 4026071 w 4673979"/>
                      <a:gd name="connsiteY256" fmla="*/ 990130 h 3709229"/>
                      <a:gd name="connsiteX257" fmla="*/ 4032900 w 4673979"/>
                      <a:gd name="connsiteY257" fmla="*/ 998324 h 3709229"/>
                      <a:gd name="connsiteX258" fmla="*/ 4046557 w 4673979"/>
                      <a:gd name="connsiteY258" fmla="*/ 1014712 h 3709229"/>
                      <a:gd name="connsiteX259" fmla="*/ 4068409 w 4673979"/>
                      <a:gd name="connsiteY259" fmla="*/ 1057049 h 3709229"/>
                      <a:gd name="connsiteX260" fmla="*/ 4114842 w 4673979"/>
                      <a:gd name="connsiteY260" fmla="*/ 927307 h 3709229"/>
                      <a:gd name="connsiteX261" fmla="*/ 4120305 w 4673979"/>
                      <a:gd name="connsiteY261" fmla="*/ 919113 h 3709229"/>
                      <a:gd name="connsiteX262" fmla="*/ 4124402 w 4673979"/>
                      <a:gd name="connsiteY262" fmla="*/ 920479 h 3709229"/>
                      <a:gd name="connsiteX263" fmla="*/ 4154447 w 4673979"/>
                      <a:gd name="connsiteY263" fmla="*/ 1028369 h 3709229"/>
                      <a:gd name="connsiteX264" fmla="*/ 4151716 w 4673979"/>
                      <a:gd name="connsiteY264" fmla="*/ 1058414 h 3709229"/>
                      <a:gd name="connsiteX265" fmla="*/ 4170836 w 4673979"/>
                      <a:gd name="connsiteY265" fmla="*/ 1040660 h 3709229"/>
                      <a:gd name="connsiteX266" fmla="*/ 4220001 w 4673979"/>
                      <a:gd name="connsiteY266" fmla="*/ 1002421 h 3709229"/>
                      <a:gd name="connsiteX267" fmla="*/ 4247315 w 4673979"/>
                      <a:gd name="connsiteY267" fmla="*/ 1007884 h 3709229"/>
                      <a:gd name="connsiteX268" fmla="*/ 4262337 w 4673979"/>
                      <a:gd name="connsiteY268" fmla="*/ 1081631 h 3709229"/>
                      <a:gd name="connsiteX269" fmla="*/ 4236389 w 4673979"/>
                      <a:gd name="connsiteY269" fmla="*/ 1185424 h 3709229"/>
                      <a:gd name="connsiteX270" fmla="*/ 4225463 w 4673979"/>
                      <a:gd name="connsiteY270" fmla="*/ 1218201 h 3709229"/>
                      <a:gd name="connsiteX271" fmla="*/ 4267800 w 4673979"/>
                      <a:gd name="connsiteY271" fmla="*/ 1181327 h 3709229"/>
                      <a:gd name="connsiteX272" fmla="*/ 4310136 w 4673979"/>
                      <a:gd name="connsiteY272" fmla="*/ 1144453 h 3709229"/>
                      <a:gd name="connsiteX273" fmla="*/ 4355205 w 4673979"/>
                      <a:gd name="connsiteY273" fmla="*/ 1125333 h 3709229"/>
                      <a:gd name="connsiteX274" fmla="*/ 4377055 w 4673979"/>
                      <a:gd name="connsiteY274" fmla="*/ 1133528 h 3709229"/>
                      <a:gd name="connsiteX275" fmla="*/ 4392078 w 4673979"/>
                      <a:gd name="connsiteY275" fmla="*/ 1196350 h 3709229"/>
                      <a:gd name="connsiteX276" fmla="*/ 4256874 w 4673979"/>
                      <a:gd name="connsiteY276" fmla="*/ 1377987 h 3709229"/>
                      <a:gd name="connsiteX277" fmla="*/ 4300577 w 4673979"/>
                      <a:gd name="connsiteY277" fmla="*/ 1390278 h 3709229"/>
                      <a:gd name="connsiteX278" fmla="*/ 4397541 w 4673979"/>
                      <a:gd name="connsiteY278" fmla="*/ 1435346 h 3709229"/>
                      <a:gd name="connsiteX279" fmla="*/ 4405735 w 4673979"/>
                      <a:gd name="connsiteY279" fmla="*/ 1474951 h 3709229"/>
                      <a:gd name="connsiteX280" fmla="*/ 4352473 w 4673979"/>
                      <a:gd name="connsiteY280" fmla="*/ 1510460 h 3709229"/>
                      <a:gd name="connsiteX281" fmla="*/ 4269165 w 4673979"/>
                      <a:gd name="connsiteY281" fmla="*/ 1502265 h 3709229"/>
                      <a:gd name="connsiteX282" fmla="*/ 4353839 w 4673979"/>
                      <a:gd name="connsiteY282" fmla="*/ 1547333 h 3709229"/>
                      <a:gd name="connsiteX283" fmla="*/ 4453535 w 4673979"/>
                      <a:gd name="connsiteY283" fmla="*/ 1601961 h 3709229"/>
                      <a:gd name="connsiteX284" fmla="*/ 4534110 w 4673979"/>
                      <a:gd name="connsiteY284" fmla="*/ 1681172 h 3709229"/>
                      <a:gd name="connsiteX285" fmla="*/ 4538207 w 4673979"/>
                      <a:gd name="connsiteY285" fmla="*/ 1731702 h 3709229"/>
                      <a:gd name="connsiteX286" fmla="*/ 4543670 w 4673979"/>
                      <a:gd name="connsiteY286" fmla="*/ 1779502 h 3709229"/>
                      <a:gd name="connsiteX287" fmla="*/ 4516357 w 4673979"/>
                      <a:gd name="connsiteY287" fmla="*/ 1838227 h 3709229"/>
                      <a:gd name="connsiteX288" fmla="*/ 4524551 w 4673979"/>
                      <a:gd name="connsiteY288" fmla="*/ 1861443 h 3709229"/>
                      <a:gd name="connsiteX289" fmla="*/ 4516357 w 4673979"/>
                      <a:gd name="connsiteY289" fmla="*/ 1909243 h 3709229"/>
                      <a:gd name="connsiteX290" fmla="*/ 4469923 w 4673979"/>
                      <a:gd name="connsiteY290" fmla="*/ 1916071 h 3709229"/>
                      <a:gd name="connsiteX291" fmla="*/ 4457632 w 4673979"/>
                      <a:gd name="connsiteY291" fmla="*/ 1909243 h 3709229"/>
                      <a:gd name="connsiteX292" fmla="*/ 4423489 w 4673979"/>
                      <a:gd name="connsiteY292" fmla="*/ 1940654 h 3709229"/>
                      <a:gd name="connsiteX293" fmla="*/ 4461729 w 4673979"/>
                      <a:gd name="connsiteY293" fmla="*/ 1950214 h 3709229"/>
                      <a:gd name="connsiteX294" fmla="*/ 4547767 w 4673979"/>
                      <a:gd name="connsiteY294" fmla="*/ 1991185 h 3709229"/>
                      <a:gd name="connsiteX295" fmla="*/ 4555962 w 4673979"/>
                      <a:gd name="connsiteY295" fmla="*/ 2026693 h 3709229"/>
                      <a:gd name="connsiteX296" fmla="*/ 4508162 w 4673979"/>
                      <a:gd name="connsiteY296" fmla="*/ 2059469 h 3709229"/>
                      <a:gd name="connsiteX297" fmla="*/ 4438512 w 4673979"/>
                      <a:gd name="connsiteY297" fmla="*/ 2054007 h 3709229"/>
                      <a:gd name="connsiteX298" fmla="*/ 4508162 w 4673979"/>
                      <a:gd name="connsiteY298" fmla="*/ 2090880 h 3709229"/>
                      <a:gd name="connsiteX299" fmla="*/ 4596932 w 4673979"/>
                      <a:gd name="connsiteY299" fmla="*/ 2138680 h 3709229"/>
                      <a:gd name="connsiteX300" fmla="*/ 4667949 w 4673979"/>
                      <a:gd name="connsiteY300" fmla="*/ 2209696 h 3709229"/>
                      <a:gd name="connsiteX301" fmla="*/ 4658389 w 4673979"/>
                      <a:gd name="connsiteY301" fmla="*/ 2273884 h 3709229"/>
                      <a:gd name="connsiteX302" fmla="*/ 4631075 w 4673979"/>
                      <a:gd name="connsiteY302" fmla="*/ 2282078 h 3709229"/>
                      <a:gd name="connsiteX303" fmla="*/ 4590105 w 4673979"/>
                      <a:gd name="connsiteY303" fmla="*/ 2268421 h 3709229"/>
                      <a:gd name="connsiteX304" fmla="*/ 4659754 w 4673979"/>
                      <a:gd name="connsiteY304" fmla="*/ 2369482 h 3709229"/>
                      <a:gd name="connsiteX305" fmla="*/ 4652926 w 4673979"/>
                      <a:gd name="connsiteY305" fmla="*/ 2413185 h 3709229"/>
                      <a:gd name="connsiteX306" fmla="*/ 4629710 w 4673979"/>
                      <a:gd name="connsiteY306" fmla="*/ 2424110 h 3709229"/>
                      <a:gd name="connsiteX307" fmla="*/ 4629710 w 4673979"/>
                      <a:gd name="connsiteY307" fmla="*/ 2424110 h 3709229"/>
                      <a:gd name="connsiteX308" fmla="*/ 4610589 w 4673979"/>
                      <a:gd name="connsiteY308" fmla="*/ 2418647 h 3709229"/>
                      <a:gd name="connsiteX309" fmla="*/ 4572350 w 4673979"/>
                      <a:gd name="connsiteY309" fmla="*/ 2392699 h 3709229"/>
                      <a:gd name="connsiteX310" fmla="*/ 4554596 w 4673979"/>
                      <a:gd name="connsiteY310" fmla="*/ 2379042 h 3709229"/>
                      <a:gd name="connsiteX311" fmla="*/ 4557327 w 4673979"/>
                      <a:gd name="connsiteY311" fmla="*/ 2443230 h 3709229"/>
                      <a:gd name="connsiteX312" fmla="*/ 4560059 w 4673979"/>
                      <a:gd name="connsiteY312" fmla="*/ 2489664 h 3709229"/>
                      <a:gd name="connsiteX313" fmla="*/ 4560059 w 4673979"/>
                      <a:gd name="connsiteY313" fmla="*/ 2496492 h 3709229"/>
                      <a:gd name="connsiteX314" fmla="*/ 4551864 w 4673979"/>
                      <a:gd name="connsiteY314" fmla="*/ 2544291 h 3709229"/>
                      <a:gd name="connsiteX315" fmla="*/ 4540939 w 4673979"/>
                      <a:gd name="connsiteY315" fmla="*/ 2549754 h 3709229"/>
                      <a:gd name="connsiteX316" fmla="*/ 4505431 w 4673979"/>
                      <a:gd name="connsiteY316" fmla="*/ 2521075 h 3709229"/>
                      <a:gd name="connsiteX317" fmla="*/ 4506797 w 4673979"/>
                      <a:gd name="connsiteY317" fmla="*/ 2575703 h 3709229"/>
                      <a:gd name="connsiteX318" fmla="*/ 4453535 w 4673979"/>
                      <a:gd name="connsiteY318" fmla="*/ 2607113 h 3709229"/>
                      <a:gd name="connsiteX319" fmla="*/ 4487677 w 4673979"/>
                      <a:gd name="connsiteY319" fmla="*/ 2624867 h 3709229"/>
                      <a:gd name="connsiteX320" fmla="*/ 4487677 w 4673979"/>
                      <a:gd name="connsiteY320" fmla="*/ 2646719 h 3709229"/>
                      <a:gd name="connsiteX321" fmla="*/ 4441243 w 4673979"/>
                      <a:gd name="connsiteY321" fmla="*/ 2695884 h 3709229"/>
                      <a:gd name="connsiteX322" fmla="*/ 4452169 w 4673979"/>
                      <a:gd name="connsiteY322" fmla="*/ 2715003 h 3709229"/>
                      <a:gd name="connsiteX323" fmla="*/ 4431683 w 4673979"/>
                      <a:gd name="connsiteY323" fmla="*/ 2743683 h 3709229"/>
                      <a:gd name="connsiteX324" fmla="*/ 4430317 w 4673979"/>
                      <a:gd name="connsiteY324" fmla="*/ 2745049 h 3709229"/>
                      <a:gd name="connsiteX325" fmla="*/ 4404370 w 4673979"/>
                      <a:gd name="connsiteY325" fmla="*/ 2764168 h 3709229"/>
                      <a:gd name="connsiteX326" fmla="*/ 4407101 w 4673979"/>
                      <a:gd name="connsiteY326" fmla="*/ 2765534 h 3709229"/>
                      <a:gd name="connsiteX327" fmla="*/ 4419393 w 4673979"/>
                      <a:gd name="connsiteY327" fmla="*/ 2814699 h 3709229"/>
                      <a:gd name="connsiteX328" fmla="*/ 4419393 w 4673979"/>
                      <a:gd name="connsiteY328" fmla="*/ 2817431 h 3709229"/>
                      <a:gd name="connsiteX329" fmla="*/ 4422123 w 4673979"/>
                      <a:gd name="connsiteY329" fmla="*/ 2814699 h 3709229"/>
                      <a:gd name="connsiteX330" fmla="*/ 4474020 w 4673979"/>
                      <a:gd name="connsiteY330" fmla="*/ 2776460 h 3709229"/>
                      <a:gd name="connsiteX331" fmla="*/ 4480848 w 4673979"/>
                      <a:gd name="connsiteY331" fmla="*/ 2777825 h 3709229"/>
                      <a:gd name="connsiteX332" fmla="*/ 4495871 w 4673979"/>
                      <a:gd name="connsiteY332" fmla="*/ 2790117 h 3709229"/>
                      <a:gd name="connsiteX333" fmla="*/ 4489042 w 4673979"/>
                      <a:gd name="connsiteY333" fmla="*/ 2828356 h 3709229"/>
                      <a:gd name="connsiteX334" fmla="*/ 4487677 w 4673979"/>
                      <a:gd name="connsiteY334" fmla="*/ 2829722 h 3709229"/>
                      <a:gd name="connsiteX335" fmla="*/ 4467192 w 4673979"/>
                      <a:gd name="connsiteY335" fmla="*/ 2859767 h 3709229"/>
                      <a:gd name="connsiteX336" fmla="*/ 4535476 w 4673979"/>
                      <a:gd name="connsiteY336" fmla="*/ 2880253 h 3709229"/>
                      <a:gd name="connsiteX337" fmla="*/ 4528648 w 4673979"/>
                      <a:gd name="connsiteY337" fmla="*/ 2906201 h 3709229"/>
                      <a:gd name="connsiteX338" fmla="*/ 4454900 w 4673979"/>
                      <a:gd name="connsiteY338" fmla="*/ 2945806 h 3709229"/>
                      <a:gd name="connsiteX339" fmla="*/ 4435780 w 4673979"/>
                      <a:gd name="connsiteY339" fmla="*/ 2952635 h 3709229"/>
                      <a:gd name="connsiteX340" fmla="*/ 4392078 w 4673979"/>
                      <a:gd name="connsiteY340" fmla="*/ 2967657 h 3709229"/>
                      <a:gd name="connsiteX341" fmla="*/ 4498602 w 4673979"/>
                      <a:gd name="connsiteY341" fmla="*/ 3008628 h 3709229"/>
                      <a:gd name="connsiteX342" fmla="*/ 4504065 w 4673979"/>
                      <a:gd name="connsiteY342" fmla="*/ 3029114 h 3709229"/>
                      <a:gd name="connsiteX343" fmla="*/ 4458998 w 4673979"/>
                      <a:gd name="connsiteY343" fmla="*/ 3041405 h 3709229"/>
                      <a:gd name="connsiteX344" fmla="*/ 4404370 w 4673979"/>
                      <a:gd name="connsiteY344" fmla="*/ 3037308 h 3709229"/>
                      <a:gd name="connsiteX345" fmla="*/ 4468558 w 4673979"/>
                      <a:gd name="connsiteY345" fmla="*/ 3100130 h 3709229"/>
                      <a:gd name="connsiteX346" fmla="*/ 4468558 w 4673979"/>
                      <a:gd name="connsiteY346" fmla="*/ 3115152 h 3709229"/>
                      <a:gd name="connsiteX347" fmla="*/ 4396175 w 4673979"/>
                      <a:gd name="connsiteY347" fmla="*/ 3113787 h 3709229"/>
                      <a:gd name="connsiteX348" fmla="*/ 4457632 w 4673979"/>
                      <a:gd name="connsiteY348" fmla="*/ 3183437 h 3709229"/>
                      <a:gd name="connsiteX349" fmla="*/ 4465826 w 4673979"/>
                      <a:gd name="connsiteY349" fmla="*/ 3220311 h 3709229"/>
                      <a:gd name="connsiteX350" fmla="*/ 4438512 w 4673979"/>
                      <a:gd name="connsiteY350" fmla="*/ 3231236 h 3709229"/>
                      <a:gd name="connsiteX351" fmla="*/ 4357936 w 4673979"/>
                      <a:gd name="connsiteY351" fmla="*/ 3213483 h 3709229"/>
                      <a:gd name="connsiteX352" fmla="*/ 4351108 w 4673979"/>
                      <a:gd name="connsiteY352" fmla="*/ 3210751 h 3709229"/>
                      <a:gd name="connsiteX353" fmla="*/ 4394810 w 4673979"/>
                      <a:gd name="connsiteY353" fmla="*/ 3277670 h 3709229"/>
                      <a:gd name="connsiteX354" fmla="*/ 4389347 w 4673979"/>
                      <a:gd name="connsiteY354" fmla="*/ 3335029 h 3709229"/>
                      <a:gd name="connsiteX355" fmla="*/ 4457632 w 4673979"/>
                      <a:gd name="connsiteY355" fmla="*/ 3419703 h 3709229"/>
                      <a:gd name="connsiteX356" fmla="*/ 4443975 w 4673979"/>
                      <a:gd name="connsiteY356" fmla="*/ 3430628 h 3709229"/>
                      <a:gd name="connsiteX357" fmla="*/ 4330622 w 4673979"/>
                      <a:gd name="connsiteY357" fmla="*/ 3406046 h 3709229"/>
                      <a:gd name="connsiteX358" fmla="*/ 4312867 w 4673979"/>
                      <a:gd name="connsiteY358" fmla="*/ 3399217 h 3709229"/>
                      <a:gd name="connsiteX359" fmla="*/ 4344279 w 4673979"/>
                      <a:gd name="connsiteY359" fmla="*/ 3445651 h 3709229"/>
                      <a:gd name="connsiteX360" fmla="*/ 4337450 w 4673979"/>
                      <a:gd name="connsiteY360" fmla="*/ 3457942 h 3709229"/>
                      <a:gd name="connsiteX361" fmla="*/ 4321062 w 4673979"/>
                      <a:gd name="connsiteY361" fmla="*/ 3460673 h 3709229"/>
                      <a:gd name="connsiteX362" fmla="*/ 4233658 w 4673979"/>
                      <a:gd name="connsiteY362" fmla="*/ 3429262 h 3709229"/>
                      <a:gd name="connsiteX363" fmla="*/ 4233658 w 4673979"/>
                      <a:gd name="connsiteY363" fmla="*/ 3493450 h 3709229"/>
                      <a:gd name="connsiteX364" fmla="*/ 4184493 w 4673979"/>
                      <a:gd name="connsiteY364" fmla="*/ 3531690 h 3709229"/>
                      <a:gd name="connsiteX365" fmla="*/ 4127134 w 4673979"/>
                      <a:gd name="connsiteY365" fmla="*/ 3467502 h 3709229"/>
                      <a:gd name="connsiteX366" fmla="*/ 4068409 w 4673979"/>
                      <a:gd name="connsiteY366" fmla="*/ 3561735 h 3709229"/>
                      <a:gd name="connsiteX367" fmla="*/ 4042460 w 4673979"/>
                      <a:gd name="connsiteY367" fmla="*/ 3550809 h 3709229"/>
                      <a:gd name="connsiteX368" fmla="*/ 4016511 w 4673979"/>
                      <a:gd name="connsiteY368" fmla="*/ 3500278 h 3709229"/>
                      <a:gd name="connsiteX369" fmla="*/ 3952324 w 4673979"/>
                      <a:gd name="connsiteY369" fmla="*/ 3522130 h 3709229"/>
                      <a:gd name="connsiteX370" fmla="*/ 3904524 w 4673979"/>
                      <a:gd name="connsiteY370" fmla="*/ 3448382 h 3709229"/>
                      <a:gd name="connsiteX371" fmla="*/ 3903158 w 4673979"/>
                      <a:gd name="connsiteY371" fmla="*/ 3445651 h 3709229"/>
                      <a:gd name="connsiteX372" fmla="*/ 3903158 w 4673979"/>
                      <a:gd name="connsiteY372" fmla="*/ 3442919 h 3709229"/>
                      <a:gd name="connsiteX373" fmla="*/ 3863554 w 4673979"/>
                      <a:gd name="connsiteY373" fmla="*/ 3441554 h 3709229"/>
                      <a:gd name="connsiteX374" fmla="*/ 3890868 w 4673979"/>
                      <a:gd name="connsiteY374" fmla="*/ 3459308 h 3709229"/>
                      <a:gd name="connsiteX375" fmla="*/ 3896331 w 4673979"/>
                      <a:gd name="connsiteY375" fmla="*/ 3468867 h 3709229"/>
                      <a:gd name="connsiteX376" fmla="*/ 3892234 w 4673979"/>
                      <a:gd name="connsiteY376" fmla="*/ 3477062 h 3709229"/>
                      <a:gd name="connsiteX377" fmla="*/ 3860822 w 4673979"/>
                      <a:gd name="connsiteY377" fmla="*/ 3481159 h 3709229"/>
                      <a:gd name="connsiteX378" fmla="*/ 3826680 w 4673979"/>
                      <a:gd name="connsiteY378" fmla="*/ 3470233 h 3709229"/>
                      <a:gd name="connsiteX379" fmla="*/ 3829412 w 4673979"/>
                      <a:gd name="connsiteY379" fmla="*/ 3472965 h 3709229"/>
                      <a:gd name="connsiteX380" fmla="*/ 3838972 w 4673979"/>
                      <a:gd name="connsiteY380" fmla="*/ 3486622 h 3709229"/>
                      <a:gd name="connsiteX381" fmla="*/ 3853994 w 4673979"/>
                      <a:gd name="connsiteY381" fmla="*/ 3591780 h 3709229"/>
                      <a:gd name="connsiteX382" fmla="*/ 3823949 w 4673979"/>
                      <a:gd name="connsiteY382" fmla="*/ 3617729 h 3709229"/>
                      <a:gd name="connsiteX383" fmla="*/ 3800731 w 4673979"/>
                      <a:gd name="connsiteY383" fmla="*/ 3608168 h 3709229"/>
                      <a:gd name="connsiteX384" fmla="*/ 3716059 w 4673979"/>
                      <a:gd name="connsiteY384" fmla="*/ 3501644 h 3709229"/>
                      <a:gd name="connsiteX385" fmla="*/ 3702402 w 4673979"/>
                      <a:gd name="connsiteY385" fmla="*/ 3545346 h 3709229"/>
                      <a:gd name="connsiteX386" fmla="*/ 3649140 w 4673979"/>
                      <a:gd name="connsiteY386" fmla="*/ 3552175 h 3709229"/>
                      <a:gd name="connsiteX387" fmla="*/ 3602706 w 4673979"/>
                      <a:gd name="connsiteY387" fmla="*/ 3493450 h 3709229"/>
                      <a:gd name="connsiteX388" fmla="*/ 3599975 w 4673979"/>
                      <a:gd name="connsiteY388" fmla="*/ 3485256 h 3709229"/>
                      <a:gd name="connsiteX389" fmla="*/ 3594512 w 4673979"/>
                      <a:gd name="connsiteY389" fmla="*/ 3438822 h 3709229"/>
                      <a:gd name="connsiteX390" fmla="*/ 3528958 w 4673979"/>
                      <a:gd name="connsiteY390" fmla="*/ 3474330 h 3709229"/>
                      <a:gd name="connsiteX391" fmla="*/ 3519398 w 4673979"/>
                      <a:gd name="connsiteY391" fmla="*/ 3475696 h 3709229"/>
                      <a:gd name="connsiteX392" fmla="*/ 3482525 w 4673979"/>
                      <a:gd name="connsiteY392" fmla="*/ 3448382 h 3709229"/>
                      <a:gd name="connsiteX393" fmla="*/ 3508472 w 4673979"/>
                      <a:gd name="connsiteY393" fmla="*/ 3344589 h 3709229"/>
                      <a:gd name="connsiteX394" fmla="*/ 3512570 w 4673979"/>
                      <a:gd name="connsiteY394" fmla="*/ 3336395 h 3709229"/>
                      <a:gd name="connsiteX395" fmla="*/ 3516667 w 4673979"/>
                      <a:gd name="connsiteY395" fmla="*/ 3298156 h 3709229"/>
                      <a:gd name="connsiteX396" fmla="*/ 3447016 w 4673979"/>
                      <a:gd name="connsiteY396" fmla="*/ 3340492 h 3709229"/>
                      <a:gd name="connsiteX397" fmla="*/ 3430628 w 4673979"/>
                      <a:gd name="connsiteY397" fmla="*/ 3337761 h 3709229"/>
                      <a:gd name="connsiteX398" fmla="*/ 3404680 w 4673979"/>
                      <a:gd name="connsiteY398" fmla="*/ 3306350 h 3709229"/>
                      <a:gd name="connsiteX399" fmla="*/ 3401948 w 4673979"/>
                      <a:gd name="connsiteY399" fmla="*/ 3295424 h 3709229"/>
                      <a:gd name="connsiteX400" fmla="*/ 3355515 w 4673979"/>
                      <a:gd name="connsiteY400" fmla="*/ 3295424 h 3709229"/>
                      <a:gd name="connsiteX401" fmla="*/ 3332299 w 4673979"/>
                      <a:gd name="connsiteY401" fmla="*/ 3258550 h 3709229"/>
                      <a:gd name="connsiteX402" fmla="*/ 3335029 w 4673979"/>
                      <a:gd name="connsiteY402" fmla="*/ 3280402 h 3709229"/>
                      <a:gd name="connsiteX403" fmla="*/ 3337760 w 4673979"/>
                      <a:gd name="connsiteY403" fmla="*/ 3328201 h 3709229"/>
                      <a:gd name="connsiteX404" fmla="*/ 3328201 w 4673979"/>
                      <a:gd name="connsiteY404" fmla="*/ 3335029 h 3709229"/>
                      <a:gd name="connsiteX405" fmla="*/ 3326836 w 4673979"/>
                      <a:gd name="connsiteY405" fmla="*/ 3335029 h 3709229"/>
                      <a:gd name="connsiteX406" fmla="*/ 3229871 w 4673979"/>
                      <a:gd name="connsiteY406" fmla="*/ 3289961 h 3709229"/>
                      <a:gd name="connsiteX407" fmla="*/ 3231236 w 4673979"/>
                      <a:gd name="connsiteY407" fmla="*/ 3296790 h 3709229"/>
                      <a:gd name="connsiteX408" fmla="*/ 3227139 w 4673979"/>
                      <a:gd name="connsiteY408" fmla="*/ 3306350 h 3709229"/>
                      <a:gd name="connsiteX409" fmla="*/ 3213483 w 4673979"/>
                      <a:gd name="connsiteY409" fmla="*/ 3310447 h 3709229"/>
                      <a:gd name="connsiteX410" fmla="*/ 3137004 w 4673979"/>
                      <a:gd name="connsiteY410" fmla="*/ 3283133 h 3709229"/>
                      <a:gd name="connsiteX411" fmla="*/ 3078279 w 4673979"/>
                      <a:gd name="connsiteY411" fmla="*/ 3233968 h 3709229"/>
                      <a:gd name="connsiteX412" fmla="*/ 3076913 w 4673979"/>
                      <a:gd name="connsiteY412" fmla="*/ 3254453 h 3709229"/>
                      <a:gd name="connsiteX413" fmla="*/ 3038674 w 4673979"/>
                      <a:gd name="connsiteY413" fmla="*/ 3304984 h 3709229"/>
                      <a:gd name="connsiteX414" fmla="*/ 3034577 w 4673979"/>
                      <a:gd name="connsiteY414" fmla="*/ 3304984 h 3709229"/>
                      <a:gd name="connsiteX415" fmla="*/ 3004531 w 4673979"/>
                      <a:gd name="connsiteY415" fmla="*/ 3289961 h 3709229"/>
                      <a:gd name="connsiteX416" fmla="*/ 2985412 w 4673979"/>
                      <a:gd name="connsiteY416" fmla="*/ 3253088 h 3709229"/>
                      <a:gd name="connsiteX417" fmla="*/ 2962194 w 4673979"/>
                      <a:gd name="connsiteY417" fmla="*/ 3303618 h 3709229"/>
                      <a:gd name="connsiteX418" fmla="*/ 2982680 w 4673979"/>
                      <a:gd name="connsiteY418" fmla="*/ 3341858 h 3709229"/>
                      <a:gd name="connsiteX419" fmla="*/ 2979949 w 4673979"/>
                      <a:gd name="connsiteY419" fmla="*/ 3350052 h 3709229"/>
                      <a:gd name="connsiteX420" fmla="*/ 2967657 w 4673979"/>
                      <a:gd name="connsiteY420" fmla="*/ 3354149 h 3709229"/>
                      <a:gd name="connsiteX421" fmla="*/ 2917127 w 4673979"/>
                      <a:gd name="connsiteY421" fmla="*/ 3339127 h 3709229"/>
                      <a:gd name="connsiteX422" fmla="*/ 2951269 w 4673979"/>
                      <a:gd name="connsiteY422" fmla="*/ 3391023 h 3709229"/>
                      <a:gd name="connsiteX423" fmla="*/ 2941709 w 4673979"/>
                      <a:gd name="connsiteY423" fmla="*/ 3410143 h 3709229"/>
                      <a:gd name="connsiteX424" fmla="*/ 2884349 w 4673979"/>
                      <a:gd name="connsiteY424" fmla="*/ 3412874 h 3709229"/>
                      <a:gd name="connsiteX425" fmla="*/ 2882984 w 4673979"/>
                      <a:gd name="connsiteY425" fmla="*/ 3418337 h 3709229"/>
                      <a:gd name="connsiteX426" fmla="*/ 2824259 w 4673979"/>
                      <a:gd name="connsiteY426" fmla="*/ 3507107 h 3709229"/>
                      <a:gd name="connsiteX427" fmla="*/ 2786020 w 4673979"/>
                      <a:gd name="connsiteY427" fmla="*/ 3478427 h 3709229"/>
                      <a:gd name="connsiteX428" fmla="*/ 2769631 w 4673979"/>
                      <a:gd name="connsiteY428" fmla="*/ 3515301 h 3709229"/>
                      <a:gd name="connsiteX429" fmla="*/ 2768265 w 4673979"/>
                      <a:gd name="connsiteY429" fmla="*/ 3518033 h 3709229"/>
                      <a:gd name="connsiteX430" fmla="*/ 2721832 w 4673979"/>
                      <a:gd name="connsiteY430" fmla="*/ 3561735 h 3709229"/>
                      <a:gd name="connsiteX431" fmla="*/ 2686324 w 4673979"/>
                      <a:gd name="connsiteY431" fmla="*/ 3511204 h 3709229"/>
                      <a:gd name="connsiteX432" fmla="*/ 2684958 w 4673979"/>
                      <a:gd name="connsiteY432" fmla="*/ 3501644 h 3709229"/>
                      <a:gd name="connsiteX433" fmla="*/ 2682227 w 4673979"/>
                      <a:gd name="connsiteY433" fmla="*/ 3486622 h 3709229"/>
                      <a:gd name="connsiteX434" fmla="*/ 2654912 w 4673979"/>
                      <a:gd name="connsiteY434" fmla="*/ 3519398 h 3709229"/>
                      <a:gd name="connsiteX435" fmla="*/ 2646719 w 4673979"/>
                      <a:gd name="connsiteY435" fmla="*/ 3527592 h 3709229"/>
                      <a:gd name="connsiteX436" fmla="*/ 2570240 w 4673979"/>
                      <a:gd name="connsiteY436" fmla="*/ 3576758 h 3709229"/>
                      <a:gd name="connsiteX437" fmla="*/ 2557948 w 4673979"/>
                      <a:gd name="connsiteY437" fmla="*/ 3575392 h 3709229"/>
                      <a:gd name="connsiteX438" fmla="*/ 2516978 w 4673979"/>
                      <a:gd name="connsiteY438" fmla="*/ 3503010 h 3709229"/>
                      <a:gd name="connsiteX439" fmla="*/ 2515612 w 4673979"/>
                      <a:gd name="connsiteY439" fmla="*/ 3493450 h 3709229"/>
                      <a:gd name="connsiteX440" fmla="*/ 2508783 w 4673979"/>
                      <a:gd name="connsiteY440" fmla="*/ 3500278 h 3709229"/>
                      <a:gd name="connsiteX441" fmla="*/ 2486932 w 4673979"/>
                      <a:gd name="connsiteY441" fmla="*/ 3503010 h 3709229"/>
                      <a:gd name="connsiteX442" fmla="*/ 2469178 w 4673979"/>
                      <a:gd name="connsiteY442" fmla="*/ 3467502 h 3709229"/>
                      <a:gd name="connsiteX443" fmla="*/ 2469178 w 4673979"/>
                      <a:gd name="connsiteY443" fmla="*/ 3466136 h 3709229"/>
                      <a:gd name="connsiteX444" fmla="*/ 2474641 w 4673979"/>
                      <a:gd name="connsiteY444" fmla="*/ 3433359 h 3709229"/>
                      <a:gd name="connsiteX445" fmla="*/ 2418648 w 4673979"/>
                      <a:gd name="connsiteY445" fmla="*/ 3470233 h 3709229"/>
                      <a:gd name="connsiteX446" fmla="*/ 2362654 w 4673979"/>
                      <a:gd name="connsiteY446" fmla="*/ 3483890 h 3709229"/>
                      <a:gd name="connsiteX447" fmla="*/ 2336706 w 4673979"/>
                      <a:gd name="connsiteY447" fmla="*/ 3478427 h 3709229"/>
                      <a:gd name="connsiteX448" fmla="*/ 2324414 w 4673979"/>
                      <a:gd name="connsiteY448" fmla="*/ 3462039 h 3709229"/>
                      <a:gd name="connsiteX449" fmla="*/ 2350363 w 4673979"/>
                      <a:gd name="connsiteY449" fmla="*/ 3414240 h 3709229"/>
                      <a:gd name="connsiteX450" fmla="*/ 2239742 w 4673979"/>
                      <a:gd name="connsiteY450" fmla="*/ 3441554 h 3709229"/>
                      <a:gd name="connsiteX451" fmla="*/ 2175554 w 4673979"/>
                      <a:gd name="connsiteY451" fmla="*/ 3426531 h 3709229"/>
                      <a:gd name="connsiteX452" fmla="*/ 2161896 w 4673979"/>
                      <a:gd name="connsiteY452" fmla="*/ 3407411 h 3709229"/>
                      <a:gd name="connsiteX453" fmla="*/ 2246570 w 4673979"/>
                      <a:gd name="connsiteY453" fmla="*/ 3325470 h 3709229"/>
                      <a:gd name="connsiteX454" fmla="*/ 2179651 w 4673979"/>
                      <a:gd name="connsiteY454" fmla="*/ 3340492 h 3709229"/>
                      <a:gd name="connsiteX455" fmla="*/ 2174188 w 4673979"/>
                      <a:gd name="connsiteY455" fmla="*/ 3341858 h 3709229"/>
                      <a:gd name="connsiteX456" fmla="*/ 2135949 w 4673979"/>
                      <a:gd name="connsiteY456" fmla="*/ 3345955 h 3709229"/>
                      <a:gd name="connsiteX457" fmla="*/ 2099074 w 4673979"/>
                      <a:gd name="connsiteY457" fmla="*/ 3335029 h 3709229"/>
                      <a:gd name="connsiteX458" fmla="*/ 2089514 w 4673979"/>
                      <a:gd name="connsiteY458" fmla="*/ 3317275 h 3709229"/>
                      <a:gd name="connsiteX459" fmla="*/ 2123657 w 4673979"/>
                      <a:gd name="connsiteY459" fmla="*/ 3280402 h 3709229"/>
                      <a:gd name="connsiteX460" fmla="*/ 2084051 w 4673979"/>
                      <a:gd name="connsiteY460" fmla="*/ 3268110 h 3709229"/>
                      <a:gd name="connsiteX461" fmla="*/ 2101806 w 4673979"/>
                      <a:gd name="connsiteY461" fmla="*/ 3225774 h 3709229"/>
                      <a:gd name="connsiteX462" fmla="*/ 1932460 w 4673979"/>
                      <a:gd name="connsiteY462" fmla="*/ 3158854 h 3709229"/>
                      <a:gd name="connsiteX463" fmla="*/ 1925631 w 4673979"/>
                      <a:gd name="connsiteY463" fmla="*/ 3112421 h 3709229"/>
                      <a:gd name="connsiteX464" fmla="*/ 1959774 w 4673979"/>
                      <a:gd name="connsiteY464" fmla="*/ 3079644 h 3709229"/>
                      <a:gd name="connsiteX465" fmla="*/ 1940654 w 4673979"/>
                      <a:gd name="connsiteY465" fmla="*/ 3070084 h 3709229"/>
                      <a:gd name="connsiteX466" fmla="*/ 1892855 w 4673979"/>
                      <a:gd name="connsiteY466" fmla="*/ 3101495 h 3709229"/>
                      <a:gd name="connsiteX467" fmla="*/ 1854614 w 4673979"/>
                      <a:gd name="connsiteY467" fmla="*/ 3082376 h 3709229"/>
                      <a:gd name="connsiteX468" fmla="*/ 1847787 w 4673979"/>
                      <a:gd name="connsiteY468" fmla="*/ 3071450 h 3709229"/>
                      <a:gd name="connsiteX469" fmla="*/ 1821838 w 4673979"/>
                      <a:gd name="connsiteY469" fmla="*/ 3096033 h 3709229"/>
                      <a:gd name="connsiteX470" fmla="*/ 1802718 w 4673979"/>
                      <a:gd name="connsiteY470" fmla="*/ 3090570 h 3709229"/>
                      <a:gd name="connsiteX471" fmla="*/ 1763113 w 4673979"/>
                      <a:gd name="connsiteY471" fmla="*/ 3061890 h 3709229"/>
                      <a:gd name="connsiteX472" fmla="*/ 1776770 w 4673979"/>
                      <a:gd name="connsiteY472" fmla="*/ 3083741 h 3709229"/>
                      <a:gd name="connsiteX473" fmla="*/ 1798621 w 4673979"/>
                      <a:gd name="connsiteY473" fmla="*/ 3128809 h 3709229"/>
                      <a:gd name="connsiteX474" fmla="*/ 1790428 w 4673979"/>
                      <a:gd name="connsiteY474" fmla="*/ 3139735 h 3709229"/>
                      <a:gd name="connsiteX475" fmla="*/ 1745359 w 4673979"/>
                      <a:gd name="connsiteY475" fmla="*/ 3145198 h 3709229"/>
                      <a:gd name="connsiteX476" fmla="*/ 1675709 w 4673979"/>
                      <a:gd name="connsiteY476" fmla="*/ 3135638 h 3709229"/>
                      <a:gd name="connsiteX477" fmla="*/ 1679805 w 4673979"/>
                      <a:gd name="connsiteY477" fmla="*/ 3142466 h 3709229"/>
                      <a:gd name="connsiteX478" fmla="*/ 1678441 w 4673979"/>
                      <a:gd name="connsiteY478" fmla="*/ 3156123 h 3709229"/>
                      <a:gd name="connsiteX479" fmla="*/ 1616984 w 4673979"/>
                      <a:gd name="connsiteY479" fmla="*/ 3169780 h 3709229"/>
                      <a:gd name="connsiteX480" fmla="*/ 1582841 w 4673979"/>
                      <a:gd name="connsiteY480" fmla="*/ 3168415 h 3709229"/>
                      <a:gd name="connsiteX481" fmla="*/ 1503631 w 4673979"/>
                      <a:gd name="connsiteY481" fmla="*/ 3143832 h 3709229"/>
                      <a:gd name="connsiteX482" fmla="*/ 1510459 w 4673979"/>
                      <a:gd name="connsiteY482" fmla="*/ 3165683 h 3709229"/>
                      <a:gd name="connsiteX483" fmla="*/ 1494071 w 4673979"/>
                      <a:gd name="connsiteY483" fmla="*/ 3231236 h 3709229"/>
                      <a:gd name="connsiteX484" fmla="*/ 1470854 w 4673979"/>
                      <a:gd name="connsiteY484" fmla="*/ 3238065 h 3709229"/>
                      <a:gd name="connsiteX485" fmla="*/ 1455831 w 4673979"/>
                      <a:gd name="connsiteY485" fmla="*/ 3231236 h 3709229"/>
                      <a:gd name="connsiteX486" fmla="*/ 1420324 w 4673979"/>
                      <a:gd name="connsiteY486" fmla="*/ 3202557 h 3709229"/>
                      <a:gd name="connsiteX487" fmla="*/ 1417592 w 4673979"/>
                      <a:gd name="connsiteY487" fmla="*/ 3264013 h 3709229"/>
                      <a:gd name="connsiteX488" fmla="*/ 1453101 w 4673979"/>
                      <a:gd name="connsiteY488" fmla="*/ 3292693 h 3709229"/>
                      <a:gd name="connsiteX489" fmla="*/ 1454466 w 4673979"/>
                      <a:gd name="connsiteY489" fmla="*/ 3302253 h 3709229"/>
                      <a:gd name="connsiteX490" fmla="*/ 1444906 w 4673979"/>
                      <a:gd name="connsiteY490" fmla="*/ 3310447 h 3709229"/>
                      <a:gd name="connsiteX491" fmla="*/ 1387547 w 4673979"/>
                      <a:gd name="connsiteY491" fmla="*/ 3315910 h 3709229"/>
                      <a:gd name="connsiteX492" fmla="*/ 1444906 w 4673979"/>
                      <a:gd name="connsiteY492" fmla="*/ 3352783 h 3709229"/>
                      <a:gd name="connsiteX493" fmla="*/ 1443541 w 4673979"/>
                      <a:gd name="connsiteY493" fmla="*/ 3376000 h 3709229"/>
                      <a:gd name="connsiteX494" fmla="*/ 1388913 w 4673979"/>
                      <a:gd name="connsiteY494" fmla="*/ 3401948 h 3709229"/>
                      <a:gd name="connsiteX495" fmla="*/ 1388913 w 4673979"/>
                      <a:gd name="connsiteY495" fmla="*/ 3401948 h 3709229"/>
                      <a:gd name="connsiteX496" fmla="*/ 1390279 w 4673979"/>
                      <a:gd name="connsiteY496" fmla="*/ 3408777 h 3709229"/>
                      <a:gd name="connsiteX497" fmla="*/ 1368427 w 4673979"/>
                      <a:gd name="connsiteY497" fmla="*/ 3519398 h 3709229"/>
                      <a:gd name="connsiteX498" fmla="*/ 1319262 w 4673979"/>
                      <a:gd name="connsiteY498" fmla="*/ 3507107 h 3709229"/>
                      <a:gd name="connsiteX499" fmla="*/ 1319262 w 4673979"/>
                      <a:gd name="connsiteY499" fmla="*/ 3550809 h 3709229"/>
                      <a:gd name="connsiteX500" fmla="*/ 1319262 w 4673979"/>
                      <a:gd name="connsiteY500" fmla="*/ 3554906 h 3709229"/>
                      <a:gd name="connsiteX501" fmla="*/ 1291948 w 4673979"/>
                      <a:gd name="connsiteY501" fmla="*/ 3616363 h 3709229"/>
                      <a:gd name="connsiteX502" fmla="*/ 1282389 w 4673979"/>
                      <a:gd name="connsiteY502" fmla="*/ 3617729 h 3709229"/>
                      <a:gd name="connsiteX503" fmla="*/ 1235954 w 4673979"/>
                      <a:gd name="connsiteY503" fmla="*/ 3580855 h 3709229"/>
                      <a:gd name="connsiteX504" fmla="*/ 1230491 w 4673979"/>
                      <a:gd name="connsiteY504" fmla="*/ 3572660 h 3709229"/>
                      <a:gd name="connsiteX505" fmla="*/ 1220932 w 4673979"/>
                      <a:gd name="connsiteY505" fmla="*/ 3557638 h 3709229"/>
                      <a:gd name="connsiteX506" fmla="*/ 1207275 w 4673979"/>
                      <a:gd name="connsiteY506" fmla="*/ 3602706 h 3709229"/>
                      <a:gd name="connsiteX507" fmla="*/ 1201812 w 4673979"/>
                      <a:gd name="connsiteY507" fmla="*/ 3614997 h 3709229"/>
                      <a:gd name="connsiteX508" fmla="*/ 1133527 w 4673979"/>
                      <a:gd name="connsiteY508" fmla="*/ 3696939 h 3709229"/>
                      <a:gd name="connsiteX509" fmla="*/ 1129430 w 4673979"/>
                      <a:gd name="connsiteY509" fmla="*/ 3696939 h 3709229"/>
                      <a:gd name="connsiteX510" fmla="*/ 1063877 w 4673979"/>
                      <a:gd name="connsiteY510" fmla="*/ 3643677 h 3709229"/>
                      <a:gd name="connsiteX511" fmla="*/ 1057048 w 4673979"/>
                      <a:gd name="connsiteY511" fmla="*/ 3634117 h 3709229"/>
                      <a:gd name="connsiteX512" fmla="*/ 1057048 w 4673979"/>
                      <a:gd name="connsiteY512" fmla="*/ 3634117 h 3709229"/>
                      <a:gd name="connsiteX513" fmla="*/ 1052952 w 4673979"/>
                      <a:gd name="connsiteY513" fmla="*/ 3645042 h 3709229"/>
                      <a:gd name="connsiteX514" fmla="*/ 1032466 w 4673979"/>
                      <a:gd name="connsiteY514" fmla="*/ 3655968 h 3709229"/>
                      <a:gd name="connsiteX515" fmla="*/ 999689 w 4673979"/>
                      <a:gd name="connsiteY515" fmla="*/ 3630020 h 3709229"/>
                      <a:gd name="connsiteX516" fmla="*/ 999689 w 4673979"/>
                      <a:gd name="connsiteY516" fmla="*/ 3628654 h 3709229"/>
                      <a:gd name="connsiteX517" fmla="*/ 991495 w 4673979"/>
                      <a:gd name="connsiteY517" fmla="*/ 3591780 h 3709229"/>
                      <a:gd name="connsiteX518" fmla="*/ 950524 w 4673979"/>
                      <a:gd name="connsiteY518" fmla="*/ 3653236 h 3709229"/>
                      <a:gd name="connsiteX519" fmla="*/ 872680 w 4673979"/>
                      <a:gd name="connsiteY519" fmla="*/ 3694207 h 3709229"/>
                      <a:gd name="connsiteX520" fmla="*/ 853560 w 4673979"/>
                      <a:gd name="connsiteY520" fmla="*/ 3683282 h 3709229"/>
                      <a:gd name="connsiteX521" fmla="*/ 859023 w 4673979"/>
                      <a:gd name="connsiteY521" fmla="*/ 3624557 h 3709229"/>
                      <a:gd name="connsiteX522" fmla="*/ 699236 w 4673979"/>
                      <a:gd name="connsiteY522" fmla="*/ 3709230 h 3709229"/>
                      <a:gd name="connsiteX523" fmla="*/ 779812 w 4673979"/>
                      <a:gd name="connsiteY523" fmla="*/ 3519398 h 3709229"/>
                      <a:gd name="connsiteX524" fmla="*/ 753864 w 4673979"/>
                      <a:gd name="connsiteY524" fmla="*/ 3553541 h 3709229"/>
                      <a:gd name="connsiteX525" fmla="*/ 678751 w 4673979"/>
                      <a:gd name="connsiteY525" fmla="*/ 3691476 h 3709229"/>
                      <a:gd name="connsiteX526" fmla="*/ 689676 w 4673979"/>
                      <a:gd name="connsiteY526" fmla="*/ 3696939 h 3709229"/>
                      <a:gd name="connsiteX527" fmla="*/ 871314 w 4673979"/>
                      <a:gd name="connsiteY527" fmla="*/ 3590415 h 3709229"/>
                      <a:gd name="connsiteX528" fmla="*/ 898627 w 4673979"/>
                      <a:gd name="connsiteY528" fmla="*/ 3559003 h 3709229"/>
                      <a:gd name="connsiteX529" fmla="*/ 880874 w 4673979"/>
                      <a:gd name="connsiteY529" fmla="*/ 3595878 h 3709229"/>
                      <a:gd name="connsiteX530" fmla="*/ 860388 w 4673979"/>
                      <a:gd name="connsiteY530" fmla="*/ 3675088 h 3709229"/>
                      <a:gd name="connsiteX531" fmla="*/ 869948 w 4673979"/>
                      <a:gd name="connsiteY531" fmla="*/ 3680551 h 3709229"/>
                      <a:gd name="connsiteX532" fmla="*/ 938233 w 4673979"/>
                      <a:gd name="connsiteY532" fmla="*/ 3642311 h 3709229"/>
                      <a:gd name="connsiteX533" fmla="*/ 986033 w 4673979"/>
                      <a:gd name="connsiteY533" fmla="*/ 3565832 h 3709229"/>
                      <a:gd name="connsiteX534" fmla="*/ 994227 w 4673979"/>
                      <a:gd name="connsiteY534" fmla="*/ 3546712 h 3709229"/>
                      <a:gd name="connsiteX535" fmla="*/ 995593 w 4673979"/>
                      <a:gd name="connsiteY535" fmla="*/ 3568563 h 3709229"/>
                      <a:gd name="connsiteX536" fmla="*/ 1006517 w 4673979"/>
                      <a:gd name="connsiteY536" fmla="*/ 3621826 h 3709229"/>
                      <a:gd name="connsiteX537" fmla="*/ 1006517 w 4673979"/>
                      <a:gd name="connsiteY537" fmla="*/ 3623191 h 3709229"/>
                      <a:gd name="connsiteX538" fmla="*/ 1028369 w 4673979"/>
                      <a:gd name="connsiteY538" fmla="*/ 3642311 h 3709229"/>
                      <a:gd name="connsiteX539" fmla="*/ 1037929 w 4673979"/>
                      <a:gd name="connsiteY539" fmla="*/ 3638214 h 3709229"/>
                      <a:gd name="connsiteX540" fmla="*/ 1043392 w 4673979"/>
                      <a:gd name="connsiteY540" fmla="*/ 3624557 h 3709229"/>
                      <a:gd name="connsiteX541" fmla="*/ 1050220 w 4673979"/>
                      <a:gd name="connsiteY541" fmla="*/ 3604071 h 3709229"/>
                      <a:gd name="connsiteX542" fmla="*/ 1058414 w 4673979"/>
                      <a:gd name="connsiteY542" fmla="*/ 3617729 h 3709229"/>
                      <a:gd name="connsiteX543" fmla="*/ 1062511 w 4673979"/>
                      <a:gd name="connsiteY543" fmla="*/ 3624557 h 3709229"/>
                      <a:gd name="connsiteX544" fmla="*/ 1069339 w 4673979"/>
                      <a:gd name="connsiteY544" fmla="*/ 3635482 h 3709229"/>
                      <a:gd name="connsiteX545" fmla="*/ 1128064 w 4673979"/>
                      <a:gd name="connsiteY545" fmla="*/ 3683282 h 3709229"/>
                      <a:gd name="connsiteX546" fmla="*/ 1186789 w 4673979"/>
                      <a:gd name="connsiteY546" fmla="*/ 3608168 h 3709229"/>
                      <a:gd name="connsiteX547" fmla="*/ 1192252 w 4673979"/>
                      <a:gd name="connsiteY547" fmla="*/ 3595878 h 3709229"/>
                      <a:gd name="connsiteX548" fmla="*/ 1205909 w 4673979"/>
                      <a:gd name="connsiteY548" fmla="*/ 3537152 h 3709229"/>
                      <a:gd name="connsiteX549" fmla="*/ 1207275 w 4673979"/>
                      <a:gd name="connsiteY549" fmla="*/ 3516667 h 3709229"/>
                      <a:gd name="connsiteX550" fmla="*/ 1215470 w 4673979"/>
                      <a:gd name="connsiteY550" fmla="*/ 3535787 h 3709229"/>
                      <a:gd name="connsiteX551" fmla="*/ 1233223 w 4673979"/>
                      <a:gd name="connsiteY551" fmla="*/ 3563101 h 3709229"/>
                      <a:gd name="connsiteX552" fmla="*/ 1240051 w 4673979"/>
                      <a:gd name="connsiteY552" fmla="*/ 3572660 h 3709229"/>
                      <a:gd name="connsiteX553" fmla="*/ 1283754 w 4673979"/>
                      <a:gd name="connsiteY553" fmla="*/ 3604071 h 3709229"/>
                      <a:gd name="connsiteX554" fmla="*/ 1302874 w 4673979"/>
                      <a:gd name="connsiteY554" fmla="*/ 3553541 h 3709229"/>
                      <a:gd name="connsiteX555" fmla="*/ 1302874 w 4673979"/>
                      <a:gd name="connsiteY555" fmla="*/ 3549444 h 3709229"/>
                      <a:gd name="connsiteX556" fmla="*/ 1302874 w 4673979"/>
                      <a:gd name="connsiteY556" fmla="*/ 3486622 h 3709229"/>
                      <a:gd name="connsiteX557" fmla="*/ 1301508 w 4673979"/>
                      <a:gd name="connsiteY557" fmla="*/ 3460673 h 3709229"/>
                      <a:gd name="connsiteX558" fmla="*/ 1313799 w 4673979"/>
                      <a:gd name="connsiteY558" fmla="*/ 3483890 h 3709229"/>
                      <a:gd name="connsiteX559" fmla="*/ 1358867 w 4673979"/>
                      <a:gd name="connsiteY559" fmla="*/ 3511204 h 3709229"/>
                      <a:gd name="connsiteX560" fmla="*/ 1375256 w 4673979"/>
                      <a:gd name="connsiteY560" fmla="*/ 3411508 h 3709229"/>
                      <a:gd name="connsiteX561" fmla="*/ 1372524 w 4673979"/>
                      <a:gd name="connsiteY561" fmla="*/ 3399217 h 3709229"/>
                      <a:gd name="connsiteX562" fmla="*/ 1369793 w 4673979"/>
                      <a:gd name="connsiteY562" fmla="*/ 3391023 h 3709229"/>
                      <a:gd name="connsiteX563" fmla="*/ 1377987 w 4673979"/>
                      <a:gd name="connsiteY563" fmla="*/ 3391023 h 3709229"/>
                      <a:gd name="connsiteX564" fmla="*/ 1384816 w 4673979"/>
                      <a:gd name="connsiteY564" fmla="*/ 3391023 h 3709229"/>
                      <a:gd name="connsiteX565" fmla="*/ 1429884 w 4673979"/>
                      <a:gd name="connsiteY565" fmla="*/ 3370537 h 3709229"/>
                      <a:gd name="connsiteX566" fmla="*/ 1431249 w 4673979"/>
                      <a:gd name="connsiteY566" fmla="*/ 3356880 h 3709229"/>
                      <a:gd name="connsiteX567" fmla="*/ 1342478 w 4673979"/>
                      <a:gd name="connsiteY567" fmla="*/ 3314544 h 3709229"/>
                      <a:gd name="connsiteX568" fmla="*/ 1296045 w 4673979"/>
                      <a:gd name="connsiteY568" fmla="*/ 3302253 h 3709229"/>
                      <a:gd name="connsiteX569" fmla="*/ 1343844 w 4673979"/>
                      <a:gd name="connsiteY569" fmla="*/ 3303618 h 3709229"/>
                      <a:gd name="connsiteX570" fmla="*/ 1358867 w 4673979"/>
                      <a:gd name="connsiteY570" fmla="*/ 3303618 h 3709229"/>
                      <a:gd name="connsiteX571" fmla="*/ 1383450 w 4673979"/>
                      <a:gd name="connsiteY571" fmla="*/ 3303618 h 3709229"/>
                      <a:gd name="connsiteX572" fmla="*/ 1440809 w 4673979"/>
                      <a:gd name="connsiteY572" fmla="*/ 3298156 h 3709229"/>
                      <a:gd name="connsiteX573" fmla="*/ 1443541 w 4673979"/>
                      <a:gd name="connsiteY573" fmla="*/ 3296790 h 3709229"/>
                      <a:gd name="connsiteX574" fmla="*/ 1403935 w 4673979"/>
                      <a:gd name="connsiteY574" fmla="*/ 3268110 h 3709229"/>
                      <a:gd name="connsiteX575" fmla="*/ 1394376 w 4673979"/>
                      <a:gd name="connsiteY575" fmla="*/ 3264013 h 3709229"/>
                      <a:gd name="connsiteX576" fmla="*/ 1403935 w 4673979"/>
                      <a:gd name="connsiteY576" fmla="*/ 3258550 h 3709229"/>
                      <a:gd name="connsiteX577" fmla="*/ 1402569 w 4673979"/>
                      <a:gd name="connsiteY577" fmla="*/ 3188900 h 3709229"/>
                      <a:gd name="connsiteX578" fmla="*/ 1394376 w 4673979"/>
                      <a:gd name="connsiteY578" fmla="*/ 3171146 h 3709229"/>
                      <a:gd name="connsiteX579" fmla="*/ 1417592 w 4673979"/>
                      <a:gd name="connsiteY579" fmla="*/ 3186168 h 3709229"/>
                      <a:gd name="connsiteX580" fmla="*/ 1464026 w 4673979"/>
                      <a:gd name="connsiteY580" fmla="*/ 3221677 h 3709229"/>
                      <a:gd name="connsiteX581" fmla="*/ 1489974 w 4673979"/>
                      <a:gd name="connsiteY581" fmla="*/ 3218945 h 3709229"/>
                      <a:gd name="connsiteX582" fmla="*/ 1500900 w 4673979"/>
                      <a:gd name="connsiteY582" fmla="*/ 3167049 h 3709229"/>
                      <a:gd name="connsiteX583" fmla="*/ 1487243 w 4673979"/>
                      <a:gd name="connsiteY583" fmla="*/ 3131541 h 3709229"/>
                      <a:gd name="connsiteX584" fmla="*/ 1476317 w 4673979"/>
                      <a:gd name="connsiteY584" fmla="*/ 3112421 h 3709229"/>
                      <a:gd name="connsiteX585" fmla="*/ 1494071 w 4673979"/>
                      <a:gd name="connsiteY585" fmla="*/ 3124712 h 3709229"/>
                      <a:gd name="connsiteX586" fmla="*/ 1582841 w 4673979"/>
                      <a:gd name="connsiteY586" fmla="*/ 3157489 h 3709229"/>
                      <a:gd name="connsiteX587" fmla="*/ 1616984 w 4673979"/>
                      <a:gd name="connsiteY587" fmla="*/ 3158854 h 3709229"/>
                      <a:gd name="connsiteX588" fmla="*/ 1668881 w 4673979"/>
                      <a:gd name="connsiteY588" fmla="*/ 3150660 h 3709229"/>
                      <a:gd name="connsiteX589" fmla="*/ 1668881 w 4673979"/>
                      <a:gd name="connsiteY589" fmla="*/ 3147929 h 3709229"/>
                      <a:gd name="connsiteX590" fmla="*/ 1642932 w 4673979"/>
                      <a:gd name="connsiteY590" fmla="*/ 3128809 h 3709229"/>
                      <a:gd name="connsiteX591" fmla="*/ 1641566 w 4673979"/>
                      <a:gd name="connsiteY591" fmla="*/ 3128809 h 3709229"/>
                      <a:gd name="connsiteX592" fmla="*/ 1622447 w 4673979"/>
                      <a:gd name="connsiteY592" fmla="*/ 3120615 h 3709229"/>
                      <a:gd name="connsiteX593" fmla="*/ 1622447 w 4673979"/>
                      <a:gd name="connsiteY593" fmla="*/ 3120615 h 3709229"/>
                      <a:gd name="connsiteX594" fmla="*/ 1621081 w 4673979"/>
                      <a:gd name="connsiteY594" fmla="*/ 3120615 h 3709229"/>
                      <a:gd name="connsiteX595" fmla="*/ 1625178 w 4673979"/>
                      <a:gd name="connsiteY595" fmla="*/ 3109690 h 3709229"/>
                      <a:gd name="connsiteX596" fmla="*/ 1743993 w 4673979"/>
                      <a:gd name="connsiteY596" fmla="*/ 3134272 h 3709229"/>
                      <a:gd name="connsiteX597" fmla="*/ 1786330 w 4673979"/>
                      <a:gd name="connsiteY597" fmla="*/ 3130175 h 3709229"/>
                      <a:gd name="connsiteX598" fmla="*/ 1767210 w 4673979"/>
                      <a:gd name="connsiteY598" fmla="*/ 3091935 h 3709229"/>
                      <a:gd name="connsiteX599" fmla="*/ 1752187 w 4673979"/>
                      <a:gd name="connsiteY599" fmla="*/ 3065987 h 3709229"/>
                      <a:gd name="connsiteX600" fmla="*/ 1730337 w 4673979"/>
                      <a:gd name="connsiteY600" fmla="*/ 3033210 h 3709229"/>
                      <a:gd name="connsiteX601" fmla="*/ 1730337 w 4673979"/>
                      <a:gd name="connsiteY601" fmla="*/ 3033210 h 3709229"/>
                      <a:gd name="connsiteX602" fmla="*/ 1730337 w 4673979"/>
                      <a:gd name="connsiteY602" fmla="*/ 3033210 h 3709229"/>
                      <a:gd name="connsiteX603" fmla="*/ 1737166 w 4673979"/>
                      <a:gd name="connsiteY603" fmla="*/ 3025016 h 3709229"/>
                      <a:gd name="connsiteX604" fmla="*/ 1756285 w 4673979"/>
                      <a:gd name="connsiteY604" fmla="*/ 3041405 h 3709229"/>
                      <a:gd name="connsiteX605" fmla="*/ 1808181 w 4673979"/>
                      <a:gd name="connsiteY605" fmla="*/ 3081010 h 3709229"/>
                      <a:gd name="connsiteX606" fmla="*/ 1823204 w 4673979"/>
                      <a:gd name="connsiteY606" fmla="*/ 3085107 h 3709229"/>
                      <a:gd name="connsiteX607" fmla="*/ 1840958 w 4673979"/>
                      <a:gd name="connsiteY607" fmla="*/ 3052330 h 3709229"/>
                      <a:gd name="connsiteX608" fmla="*/ 1842324 w 4673979"/>
                      <a:gd name="connsiteY608" fmla="*/ 3029114 h 3709229"/>
                      <a:gd name="connsiteX609" fmla="*/ 1851883 w 4673979"/>
                      <a:gd name="connsiteY609" fmla="*/ 3049599 h 3709229"/>
                      <a:gd name="connsiteX610" fmla="*/ 1865540 w 4673979"/>
                      <a:gd name="connsiteY610" fmla="*/ 3074181 h 3709229"/>
                      <a:gd name="connsiteX611" fmla="*/ 1894220 w 4673979"/>
                      <a:gd name="connsiteY611" fmla="*/ 3089204 h 3709229"/>
                      <a:gd name="connsiteX612" fmla="*/ 1936557 w 4673979"/>
                      <a:gd name="connsiteY612" fmla="*/ 3056427 h 3709229"/>
                      <a:gd name="connsiteX613" fmla="*/ 1942020 w 4673979"/>
                      <a:gd name="connsiteY613" fmla="*/ 3046867 h 3709229"/>
                      <a:gd name="connsiteX614" fmla="*/ 1946117 w 4673979"/>
                      <a:gd name="connsiteY614" fmla="*/ 3056427 h 3709229"/>
                      <a:gd name="connsiteX615" fmla="*/ 1980259 w 4673979"/>
                      <a:gd name="connsiteY615" fmla="*/ 3071450 h 3709229"/>
                      <a:gd name="connsiteX616" fmla="*/ 1985722 w 4673979"/>
                      <a:gd name="connsiteY616" fmla="*/ 3072816 h 3709229"/>
                      <a:gd name="connsiteX617" fmla="*/ 1985722 w 4673979"/>
                      <a:gd name="connsiteY617" fmla="*/ 3081010 h 3709229"/>
                      <a:gd name="connsiteX618" fmla="*/ 1981624 w 4673979"/>
                      <a:gd name="connsiteY618" fmla="*/ 3082376 h 3709229"/>
                      <a:gd name="connsiteX619" fmla="*/ 1939288 w 4673979"/>
                      <a:gd name="connsiteY619" fmla="*/ 3115152 h 3709229"/>
                      <a:gd name="connsiteX620" fmla="*/ 1946117 w 4673979"/>
                      <a:gd name="connsiteY620" fmla="*/ 3152026 h 3709229"/>
                      <a:gd name="connsiteX621" fmla="*/ 2122292 w 4673979"/>
                      <a:gd name="connsiteY621" fmla="*/ 3213483 h 3709229"/>
                      <a:gd name="connsiteX622" fmla="*/ 2142776 w 4673979"/>
                      <a:gd name="connsiteY622" fmla="*/ 3213483 h 3709229"/>
                      <a:gd name="connsiteX623" fmla="*/ 2125023 w 4673979"/>
                      <a:gd name="connsiteY623" fmla="*/ 3224408 h 3709229"/>
                      <a:gd name="connsiteX624" fmla="*/ 2096343 w 4673979"/>
                      <a:gd name="connsiteY624" fmla="*/ 3262647 h 3709229"/>
                      <a:gd name="connsiteX625" fmla="*/ 2116829 w 4673979"/>
                      <a:gd name="connsiteY625" fmla="*/ 3269476 h 3709229"/>
                      <a:gd name="connsiteX626" fmla="*/ 2153702 w 4673979"/>
                      <a:gd name="connsiteY626" fmla="*/ 3264013 h 3709229"/>
                      <a:gd name="connsiteX627" fmla="*/ 2194674 w 4673979"/>
                      <a:gd name="connsiteY627" fmla="*/ 3254453 h 3709229"/>
                      <a:gd name="connsiteX628" fmla="*/ 2157799 w 4673979"/>
                      <a:gd name="connsiteY628" fmla="*/ 3274939 h 3709229"/>
                      <a:gd name="connsiteX629" fmla="*/ 2103172 w 4673979"/>
                      <a:gd name="connsiteY629" fmla="*/ 3318641 h 3709229"/>
                      <a:gd name="connsiteX630" fmla="*/ 2107269 w 4673979"/>
                      <a:gd name="connsiteY630" fmla="*/ 3326835 h 3709229"/>
                      <a:gd name="connsiteX631" fmla="*/ 2137315 w 4673979"/>
                      <a:gd name="connsiteY631" fmla="*/ 3335029 h 3709229"/>
                      <a:gd name="connsiteX632" fmla="*/ 2174188 w 4673979"/>
                      <a:gd name="connsiteY632" fmla="*/ 3330932 h 3709229"/>
                      <a:gd name="connsiteX633" fmla="*/ 2179651 w 4673979"/>
                      <a:gd name="connsiteY633" fmla="*/ 3329566 h 3709229"/>
                      <a:gd name="connsiteX634" fmla="*/ 2265689 w 4673979"/>
                      <a:gd name="connsiteY634" fmla="*/ 3309081 h 3709229"/>
                      <a:gd name="connsiteX635" fmla="*/ 2324414 w 4673979"/>
                      <a:gd name="connsiteY635" fmla="*/ 3292693 h 3709229"/>
                      <a:gd name="connsiteX636" fmla="*/ 2287541 w 4673979"/>
                      <a:gd name="connsiteY636" fmla="*/ 3314544 h 3709229"/>
                      <a:gd name="connsiteX637" fmla="*/ 2172822 w 4673979"/>
                      <a:gd name="connsiteY637" fmla="*/ 3407411 h 3709229"/>
                      <a:gd name="connsiteX638" fmla="*/ 2181017 w 4673979"/>
                      <a:gd name="connsiteY638" fmla="*/ 3416971 h 3709229"/>
                      <a:gd name="connsiteX639" fmla="*/ 2239742 w 4673979"/>
                      <a:gd name="connsiteY639" fmla="*/ 3430628 h 3709229"/>
                      <a:gd name="connsiteX640" fmla="*/ 2376311 w 4673979"/>
                      <a:gd name="connsiteY640" fmla="*/ 3391023 h 3709229"/>
                      <a:gd name="connsiteX641" fmla="*/ 2413185 w 4673979"/>
                      <a:gd name="connsiteY641" fmla="*/ 3373269 h 3709229"/>
                      <a:gd name="connsiteX642" fmla="*/ 2381773 w 4673979"/>
                      <a:gd name="connsiteY642" fmla="*/ 3400583 h 3709229"/>
                      <a:gd name="connsiteX643" fmla="*/ 2335340 w 4673979"/>
                      <a:gd name="connsiteY643" fmla="*/ 3462039 h 3709229"/>
                      <a:gd name="connsiteX644" fmla="*/ 2342169 w 4673979"/>
                      <a:gd name="connsiteY644" fmla="*/ 3470233 h 3709229"/>
                      <a:gd name="connsiteX645" fmla="*/ 2362654 w 4673979"/>
                      <a:gd name="connsiteY645" fmla="*/ 3474330 h 3709229"/>
                      <a:gd name="connsiteX646" fmla="*/ 2414551 w 4673979"/>
                      <a:gd name="connsiteY646" fmla="*/ 3462039 h 3709229"/>
                      <a:gd name="connsiteX647" fmla="*/ 2482835 w 4673979"/>
                      <a:gd name="connsiteY647" fmla="*/ 3414240 h 3709229"/>
                      <a:gd name="connsiteX648" fmla="*/ 2497858 w 4673979"/>
                      <a:gd name="connsiteY648" fmla="*/ 3399217 h 3709229"/>
                      <a:gd name="connsiteX649" fmla="*/ 2491029 w 4673979"/>
                      <a:gd name="connsiteY649" fmla="*/ 3419703 h 3709229"/>
                      <a:gd name="connsiteX650" fmla="*/ 2480103 w 4673979"/>
                      <a:gd name="connsiteY650" fmla="*/ 3468867 h 3709229"/>
                      <a:gd name="connsiteX651" fmla="*/ 2480103 w 4673979"/>
                      <a:gd name="connsiteY651" fmla="*/ 3470233 h 3709229"/>
                      <a:gd name="connsiteX652" fmla="*/ 2491029 w 4673979"/>
                      <a:gd name="connsiteY652" fmla="*/ 3493450 h 3709229"/>
                      <a:gd name="connsiteX653" fmla="*/ 2500589 w 4673979"/>
                      <a:gd name="connsiteY653" fmla="*/ 3493450 h 3709229"/>
                      <a:gd name="connsiteX654" fmla="*/ 2508783 w 4673979"/>
                      <a:gd name="connsiteY654" fmla="*/ 3483890 h 3709229"/>
                      <a:gd name="connsiteX655" fmla="*/ 2523806 w 4673979"/>
                      <a:gd name="connsiteY655" fmla="*/ 3468867 h 3709229"/>
                      <a:gd name="connsiteX656" fmla="*/ 2525172 w 4673979"/>
                      <a:gd name="connsiteY656" fmla="*/ 3483890 h 3709229"/>
                      <a:gd name="connsiteX657" fmla="*/ 2526538 w 4673979"/>
                      <a:gd name="connsiteY657" fmla="*/ 3490719 h 3709229"/>
                      <a:gd name="connsiteX658" fmla="*/ 2527903 w 4673979"/>
                      <a:gd name="connsiteY658" fmla="*/ 3501644 h 3709229"/>
                      <a:gd name="connsiteX659" fmla="*/ 2560680 w 4673979"/>
                      <a:gd name="connsiteY659" fmla="*/ 3564466 h 3709229"/>
                      <a:gd name="connsiteX660" fmla="*/ 2568874 w 4673979"/>
                      <a:gd name="connsiteY660" fmla="*/ 3565832 h 3709229"/>
                      <a:gd name="connsiteX661" fmla="*/ 2638525 w 4673979"/>
                      <a:gd name="connsiteY661" fmla="*/ 3520764 h 3709229"/>
                      <a:gd name="connsiteX662" fmla="*/ 2648085 w 4673979"/>
                      <a:gd name="connsiteY662" fmla="*/ 3511204 h 3709229"/>
                      <a:gd name="connsiteX663" fmla="*/ 2682227 w 4673979"/>
                      <a:gd name="connsiteY663" fmla="*/ 3466136 h 3709229"/>
                      <a:gd name="connsiteX664" fmla="*/ 2695884 w 4673979"/>
                      <a:gd name="connsiteY664" fmla="*/ 3445651 h 3709229"/>
                      <a:gd name="connsiteX665" fmla="*/ 2697250 w 4673979"/>
                      <a:gd name="connsiteY665" fmla="*/ 3466136 h 3709229"/>
                      <a:gd name="connsiteX666" fmla="*/ 2702713 w 4673979"/>
                      <a:gd name="connsiteY666" fmla="*/ 3496182 h 3709229"/>
                      <a:gd name="connsiteX667" fmla="*/ 2705444 w 4673979"/>
                      <a:gd name="connsiteY667" fmla="*/ 3507107 h 3709229"/>
                      <a:gd name="connsiteX668" fmla="*/ 2731392 w 4673979"/>
                      <a:gd name="connsiteY668" fmla="*/ 3549444 h 3709229"/>
                      <a:gd name="connsiteX669" fmla="*/ 2765534 w 4673979"/>
                      <a:gd name="connsiteY669" fmla="*/ 3512570 h 3709229"/>
                      <a:gd name="connsiteX670" fmla="*/ 2766899 w 4673979"/>
                      <a:gd name="connsiteY670" fmla="*/ 3509839 h 3709229"/>
                      <a:gd name="connsiteX671" fmla="*/ 2790117 w 4673979"/>
                      <a:gd name="connsiteY671" fmla="*/ 3455210 h 3709229"/>
                      <a:gd name="connsiteX672" fmla="*/ 2798311 w 4673979"/>
                      <a:gd name="connsiteY672" fmla="*/ 3430628 h 3709229"/>
                      <a:gd name="connsiteX673" fmla="*/ 2799677 w 4673979"/>
                      <a:gd name="connsiteY673" fmla="*/ 3456576 h 3709229"/>
                      <a:gd name="connsiteX674" fmla="*/ 2822893 w 4673979"/>
                      <a:gd name="connsiteY674" fmla="*/ 3496182 h 3709229"/>
                      <a:gd name="connsiteX675" fmla="*/ 2828356 w 4673979"/>
                      <a:gd name="connsiteY675" fmla="*/ 3496182 h 3709229"/>
                      <a:gd name="connsiteX676" fmla="*/ 2878886 w 4673979"/>
                      <a:gd name="connsiteY676" fmla="*/ 3415605 h 3709229"/>
                      <a:gd name="connsiteX677" fmla="*/ 2881618 w 4673979"/>
                      <a:gd name="connsiteY677" fmla="*/ 3404680 h 3709229"/>
                      <a:gd name="connsiteX678" fmla="*/ 2882984 w 4673979"/>
                      <a:gd name="connsiteY678" fmla="*/ 3396486 h 3709229"/>
                      <a:gd name="connsiteX679" fmla="*/ 2889812 w 4673979"/>
                      <a:gd name="connsiteY679" fmla="*/ 3400583 h 3709229"/>
                      <a:gd name="connsiteX680" fmla="*/ 2941709 w 4673979"/>
                      <a:gd name="connsiteY680" fmla="*/ 3401948 h 3709229"/>
                      <a:gd name="connsiteX681" fmla="*/ 2947171 w 4673979"/>
                      <a:gd name="connsiteY681" fmla="*/ 3391023 h 3709229"/>
                      <a:gd name="connsiteX682" fmla="*/ 2885715 w 4673979"/>
                      <a:gd name="connsiteY682" fmla="*/ 3322738 h 3709229"/>
                      <a:gd name="connsiteX683" fmla="*/ 2848842 w 4673979"/>
                      <a:gd name="connsiteY683" fmla="*/ 3294059 h 3709229"/>
                      <a:gd name="connsiteX684" fmla="*/ 2889812 w 4673979"/>
                      <a:gd name="connsiteY684" fmla="*/ 3311813 h 3709229"/>
                      <a:gd name="connsiteX685" fmla="*/ 2902104 w 4673979"/>
                      <a:gd name="connsiteY685" fmla="*/ 3317275 h 3709229"/>
                      <a:gd name="connsiteX686" fmla="*/ 2974486 w 4673979"/>
                      <a:gd name="connsiteY686" fmla="*/ 3341858 h 3709229"/>
                      <a:gd name="connsiteX687" fmla="*/ 2977217 w 4673979"/>
                      <a:gd name="connsiteY687" fmla="*/ 3341858 h 3709229"/>
                      <a:gd name="connsiteX688" fmla="*/ 2954000 w 4673979"/>
                      <a:gd name="connsiteY688" fmla="*/ 3303618 h 3709229"/>
                      <a:gd name="connsiteX689" fmla="*/ 2947171 w 4673979"/>
                      <a:gd name="connsiteY689" fmla="*/ 3295424 h 3709229"/>
                      <a:gd name="connsiteX690" fmla="*/ 2958097 w 4673979"/>
                      <a:gd name="connsiteY690" fmla="*/ 3294059 h 3709229"/>
                      <a:gd name="connsiteX691" fmla="*/ 2981314 w 4673979"/>
                      <a:gd name="connsiteY691" fmla="*/ 3233968 h 3709229"/>
                      <a:gd name="connsiteX692" fmla="*/ 2981314 w 4673979"/>
                      <a:gd name="connsiteY692" fmla="*/ 3214848 h 3709229"/>
                      <a:gd name="connsiteX693" fmla="*/ 2996336 w 4673979"/>
                      <a:gd name="connsiteY693" fmla="*/ 3238065 h 3709229"/>
                      <a:gd name="connsiteX694" fmla="*/ 3023651 w 4673979"/>
                      <a:gd name="connsiteY694" fmla="*/ 3285864 h 3709229"/>
                      <a:gd name="connsiteX695" fmla="*/ 3042771 w 4673979"/>
                      <a:gd name="connsiteY695" fmla="*/ 3292693 h 3709229"/>
                      <a:gd name="connsiteX696" fmla="*/ 3046868 w 4673979"/>
                      <a:gd name="connsiteY696" fmla="*/ 3292693 h 3709229"/>
                      <a:gd name="connsiteX697" fmla="*/ 3074181 w 4673979"/>
                      <a:gd name="connsiteY697" fmla="*/ 3251722 h 3709229"/>
                      <a:gd name="connsiteX698" fmla="*/ 3075547 w 4673979"/>
                      <a:gd name="connsiteY698" fmla="*/ 3214848 h 3709229"/>
                      <a:gd name="connsiteX699" fmla="*/ 3074181 w 4673979"/>
                      <a:gd name="connsiteY699" fmla="*/ 3192997 h 3709229"/>
                      <a:gd name="connsiteX700" fmla="*/ 3086473 w 4673979"/>
                      <a:gd name="connsiteY700" fmla="*/ 3212117 h 3709229"/>
                      <a:gd name="connsiteX701" fmla="*/ 3152026 w 4673979"/>
                      <a:gd name="connsiteY701" fmla="*/ 3273573 h 3709229"/>
                      <a:gd name="connsiteX702" fmla="*/ 3223042 w 4673979"/>
                      <a:gd name="connsiteY702" fmla="*/ 3299521 h 3709229"/>
                      <a:gd name="connsiteX703" fmla="*/ 3228505 w 4673979"/>
                      <a:gd name="connsiteY703" fmla="*/ 3298156 h 3709229"/>
                      <a:gd name="connsiteX704" fmla="*/ 3228505 w 4673979"/>
                      <a:gd name="connsiteY704" fmla="*/ 3296790 h 3709229"/>
                      <a:gd name="connsiteX705" fmla="*/ 3213483 w 4673979"/>
                      <a:gd name="connsiteY705" fmla="*/ 3270842 h 3709229"/>
                      <a:gd name="connsiteX706" fmla="*/ 3212117 w 4673979"/>
                      <a:gd name="connsiteY706" fmla="*/ 3269476 h 3709229"/>
                      <a:gd name="connsiteX707" fmla="*/ 3197094 w 4673979"/>
                      <a:gd name="connsiteY707" fmla="*/ 3254453 h 3709229"/>
                      <a:gd name="connsiteX708" fmla="*/ 3205289 w 4673979"/>
                      <a:gd name="connsiteY708" fmla="*/ 3246259 h 3709229"/>
                      <a:gd name="connsiteX709" fmla="*/ 3336395 w 4673979"/>
                      <a:gd name="connsiteY709" fmla="*/ 3321372 h 3709229"/>
                      <a:gd name="connsiteX710" fmla="*/ 3333663 w 4673979"/>
                      <a:gd name="connsiteY710" fmla="*/ 3281767 h 3709229"/>
                      <a:gd name="connsiteX711" fmla="*/ 3329567 w 4673979"/>
                      <a:gd name="connsiteY711" fmla="*/ 3254453 h 3709229"/>
                      <a:gd name="connsiteX712" fmla="*/ 3322738 w 4673979"/>
                      <a:gd name="connsiteY712" fmla="*/ 3218945 h 3709229"/>
                      <a:gd name="connsiteX713" fmla="*/ 3332299 w 4673979"/>
                      <a:gd name="connsiteY713" fmla="*/ 3213483 h 3709229"/>
                      <a:gd name="connsiteX714" fmla="*/ 3332299 w 4673979"/>
                      <a:gd name="connsiteY714" fmla="*/ 3213483 h 3709229"/>
                      <a:gd name="connsiteX715" fmla="*/ 3332299 w 4673979"/>
                      <a:gd name="connsiteY715" fmla="*/ 3213483 h 3709229"/>
                      <a:gd name="connsiteX716" fmla="*/ 3332299 w 4673979"/>
                      <a:gd name="connsiteY716" fmla="*/ 3213483 h 3709229"/>
                      <a:gd name="connsiteX717" fmla="*/ 3341858 w 4673979"/>
                      <a:gd name="connsiteY717" fmla="*/ 3235334 h 3709229"/>
                      <a:gd name="connsiteX718" fmla="*/ 3371903 w 4673979"/>
                      <a:gd name="connsiteY718" fmla="*/ 3288596 h 3709229"/>
                      <a:gd name="connsiteX719" fmla="*/ 3386926 w 4673979"/>
                      <a:gd name="connsiteY719" fmla="*/ 3298156 h 3709229"/>
                      <a:gd name="connsiteX720" fmla="*/ 3408777 w 4673979"/>
                      <a:gd name="connsiteY720" fmla="*/ 3276304 h 3709229"/>
                      <a:gd name="connsiteX721" fmla="*/ 3418337 w 4673979"/>
                      <a:gd name="connsiteY721" fmla="*/ 3255819 h 3709229"/>
                      <a:gd name="connsiteX722" fmla="*/ 3418337 w 4673979"/>
                      <a:gd name="connsiteY722" fmla="*/ 3279036 h 3709229"/>
                      <a:gd name="connsiteX723" fmla="*/ 3421068 w 4673979"/>
                      <a:gd name="connsiteY723" fmla="*/ 3304984 h 3709229"/>
                      <a:gd name="connsiteX724" fmla="*/ 3440188 w 4673979"/>
                      <a:gd name="connsiteY724" fmla="*/ 3328201 h 3709229"/>
                      <a:gd name="connsiteX725" fmla="*/ 3452479 w 4673979"/>
                      <a:gd name="connsiteY725" fmla="*/ 3330932 h 3709229"/>
                      <a:gd name="connsiteX726" fmla="*/ 3533055 w 4673979"/>
                      <a:gd name="connsiteY726" fmla="*/ 3266745 h 3709229"/>
                      <a:gd name="connsiteX727" fmla="*/ 3554907 w 4673979"/>
                      <a:gd name="connsiteY727" fmla="*/ 3235334 h 3709229"/>
                      <a:gd name="connsiteX728" fmla="*/ 3539884 w 4673979"/>
                      <a:gd name="connsiteY728" fmla="*/ 3279036 h 3709229"/>
                      <a:gd name="connsiteX729" fmla="*/ 3528958 w 4673979"/>
                      <a:gd name="connsiteY729" fmla="*/ 3337761 h 3709229"/>
                      <a:gd name="connsiteX730" fmla="*/ 3528958 w 4673979"/>
                      <a:gd name="connsiteY730" fmla="*/ 3339127 h 3709229"/>
                      <a:gd name="connsiteX731" fmla="*/ 3523495 w 4673979"/>
                      <a:gd name="connsiteY731" fmla="*/ 3351418 h 3709229"/>
                      <a:gd name="connsiteX732" fmla="*/ 3498913 w 4673979"/>
                      <a:gd name="connsiteY732" fmla="*/ 3448382 h 3709229"/>
                      <a:gd name="connsiteX733" fmla="*/ 3524861 w 4673979"/>
                      <a:gd name="connsiteY733" fmla="*/ 3466136 h 3709229"/>
                      <a:gd name="connsiteX734" fmla="*/ 3531690 w 4673979"/>
                      <a:gd name="connsiteY734" fmla="*/ 3464771 h 3709229"/>
                      <a:gd name="connsiteX735" fmla="*/ 3604072 w 4673979"/>
                      <a:gd name="connsiteY735" fmla="*/ 3421068 h 3709229"/>
                      <a:gd name="connsiteX736" fmla="*/ 3616362 w 4673979"/>
                      <a:gd name="connsiteY736" fmla="*/ 3410143 h 3709229"/>
                      <a:gd name="connsiteX737" fmla="*/ 3613632 w 4673979"/>
                      <a:gd name="connsiteY737" fmla="*/ 3426531 h 3709229"/>
                      <a:gd name="connsiteX738" fmla="*/ 3616362 w 4673979"/>
                      <a:gd name="connsiteY738" fmla="*/ 3482525 h 3709229"/>
                      <a:gd name="connsiteX739" fmla="*/ 3619094 w 4673979"/>
                      <a:gd name="connsiteY739" fmla="*/ 3490719 h 3709229"/>
                      <a:gd name="connsiteX740" fmla="*/ 3658700 w 4673979"/>
                      <a:gd name="connsiteY740" fmla="*/ 3542615 h 3709229"/>
                      <a:gd name="connsiteX741" fmla="*/ 3701036 w 4673979"/>
                      <a:gd name="connsiteY741" fmla="*/ 3538518 h 3709229"/>
                      <a:gd name="connsiteX742" fmla="*/ 3710596 w 4673979"/>
                      <a:gd name="connsiteY742" fmla="*/ 3482525 h 3709229"/>
                      <a:gd name="connsiteX743" fmla="*/ 3709230 w 4673979"/>
                      <a:gd name="connsiteY743" fmla="*/ 3457942 h 3709229"/>
                      <a:gd name="connsiteX744" fmla="*/ 3721522 w 4673979"/>
                      <a:gd name="connsiteY744" fmla="*/ 3478427 h 3709229"/>
                      <a:gd name="connsiteX745" fmla="*/ 3815754 w 4673979"/>
                      <a:gd name="connsiteY745" fmla="*/ 3601340 h 3709229"/>
                      <a:gd name="connsiteX746" fmla="*/ 3832143 w 4673979"/>
                      <a:gd name="connsiteY746" fmla="*/ 3608168 h 3709229"/>
                      <a:gd name="connsiteX747" fmla="*/ 3851262 w 4673979"/>
                      <a:gd name="connsiteY747" fmla="*/ 3591780 h 3709229"/>
                      <a:gd name="connsiteX748" fmla="*/ 3836240 w 4673979"/>
                      <a:gd name="connsiteY748" fmla="*/ 3492084 h 3709229"/>
                      <a:gd name="connsiteX749" fmla="*/ 3828046 w 4673979"/>
                      <a:gd name="connsiteY749" fmla="*/ 3481159 h 3709229"/>
                      <a:gd name="connsiteX750" fmla="*/ 3818486 w 4673979"/>
                      <a:gd name="connsiteY750" fmla="*/ 3460673 h 3709229"/>
                      <a:gd name="connsiteX751" fmla="*/ 3832143 w 4673979"/>
                      <a:gd name="connsiteY751" fmla="*/ 3457942 h 3709229"/>
                      <a:gd name="connsiteX752" fmla="*/ 3871748 w 4673979"/>
                      <a:gd name="connsiteY752" fmla="*/ 3470233 h 3709229"/>
                      <a:gd name="connsiteX753" fmla="*/ 3892234 w 4673979"/>
                      <a:gd name="connsiteY753" fmla="*/ 3468867 h 3709229"/>
                      <a:gd name="connsiteX754" fmla="*/ 3892234 w 4673979"/>
                      <a:gd name="connsiteY754" fmla="*/ 3468867 h 3709229"/>
                      <a:gd name="connsiteX755" fmla="*/ 3837606 w 4673979"/>
                      <a:gd name="connsiteY755" fmla="*/ 3436091 h 3709229"/>
                      <a:gd name="connsiteX756" fmla="*/ 3806194 w 4673979"/>
                      <a:gd name="connsiteY756" fmla="*/ 3418337 h 3709229"/>
                      <a:gd name="connsiteX757" fmla="*/ 3841703 w 4673979"/>
                      <a:gd name="connsiteY757" fmla="*/ 3425165 h 3709229"/>
                      <a:gd name="connsiteX758" fmla="*/ 3899062 w 4673979"/>
                      <a:gd name="connsiteY758" fmla="*/ 3431994 h 3709229"/>
                      <a:gd name="connsiteX759" fmla="*/ 3912719 w 4673979"/>
                      <a:gd name="connsiteY759" fmla="*/ 3430628 h 3709229"/>
                      <a:gd name="connsiteX760" fmla="*/ 3916816 w 4673979"/>
                      <a:gd name="connsiteY760" fmla="*/ 3430628 h 3709229"/>
                      <a:gd name="connsiteX761" fmla="*/ 3918181 w 4673979"/>
                      <a:gd name="connsiteY761" fmla="*/ 3434725 h 3709229"/>
                      <a:gd name="connsiteX762" fmla="*/ 3919547 w 4673979"/>
                      <a:gd name="connsiteY762" fmla="*/ 3438822 h 3709229"/>
                      <a:gd name="connsiteX763" fmla="*/ 3920913 w 4673979"/>
                      <a:gd name="connsiteY763" fmla="*/ 3441554 h 3709229"/>
                      <a:gd name="connsiteX764" fmla="*/ 3922279 w 4673979"/>
                      <a:gd name="connsiteY764" fmla="*/ 3444285 h 3709229"/>
                      <a:gd name="connsiteX765" fmla="*/ 3964615 w 4673979"/>
                      <a:gd name="connsiteY765" fmla="*/ 3511204 h 3709229"/>
                      <a:gd name="connsiteX766" fmla="*/ 4020608 w 4673979"/>
                      <a:gd name="connsiteY766" fmla="*/ 3479793 h 3709229"/>
                      <a:gd name="connsiteX767" fmla="*/ 4028803 w 4673979"/>
                      <a:gd name="connsiteY767" fmla="*/ 3463405 h 3709229"/>
                      <a:gd name="connsiteX768" fmla="*/ 4031534 w 4673979"/>
                      <a:gd name="connsiteY768" fmla="*/ 3481159 h 3709229"/>
                      <a:gd name="connsiteX769" fmla="*/ 4056117 w 4673979"/>
                      <a:gd name="connsiteY769" fmla="*/ 3539884 h 3709229"/>
                      <a:gd name="connsiteX770" fmla="*/ 4075236 w 4673979"/>
                      <a:gd name="connsiteY770" fmla="*/ 3548078 h 3709229"/>
                      <a:gd name="connsiteX771" fmla="*/ 4127134 w 4673979"/>
                      <a:gd name="connsiteY771" fmla="*/ 3441554 h 3709229"/>
                      <a:gd name="connsiteX772" fmla="*/ 4131230 w 4673979"/>
                      <a:gd name="connsiteY772" fmla="*/ 3415605 h 3709229"/>
                      <a:gd name="connsiteX773" fmla="*/ 4138058 w 4673979"/>
                      <a:gd name="connsiteY773" fmla="*/ 3440188 h 3709229"/>
                      <a:gd name="connsiteX774" fmla="*/ 4192686 w 4673979"/>
                      <a:gd name="connsiteY774" fmla="*/ 3518033 h 3709229"/>
                      <a:gd name="connsiteX775" fmla="*/ 4229561 w 4673979"/>
                      <a:gd name="connsiteY775" fmla="*/ 3487987 h 3709229"/>
                      <a:gd name="connsiteX776" fmla="*/ 4224098 w 4673979"/>
                      <a:gd name="connsiteY776" fmla="*/ 3415605 h 3709229"/>
                      <a:gd name="connsiteX777" fmla="*/ 4217269 w 4673979"/>
                      <a:gd name="connsiteY777" fmla="*/ 3400583 h 3709229"/>
                      <a:gd name="connsiteX778" fmla="*/ 4232292 w 4673979"/>
                      <a:gd name="connsiteY778" fmla="*/ 3408777 h 3709229"/>
                      <a:gd name="connsiteX779" fmla="*/ 4327890 w 4673979"/>
                      <a:gd name="connsiteY779" fmla="*/ 3445651 h 3709229"/>
                      <a:gd name="connsiteX780" fmla="*/ 4340182 w 4673979"/>
                      <a:gd name="connsiteY780" fmla="*/ 3442919 h 3709229"/>
                      <a:gd name="connsiteX781" fmla="*/ 4341548 w 4673979"/>
                      <a:gd name="connsiteY781" fmla="*/ 3442919 h 3709229"/>
                      <a:gd name="connsiteX782" fmla="*/ 4282823 w 4673979"/>
                      <a:gd name="connsiteY782" fmla="*/ 3380097 h 3709229"/>
                      <a:gd name="connsiteX783" fmla="*/ 4239121 w 4673979"/>
                      <a:gd name="connsiteY783" fmla="*/ 3351418 h 3709229"/>
                      <a:gd name="connsiteX784" fmla="*/ 4288286 w 4673979"/>
                      <a:gd name="connsiteY784" fmla="*/ 3370537 h 3709229"/>
                      <a:gd name="connsiteX785" fmla="*/ 4344279 w 4673979"/>
                      <a:gd name="connsiteY785" fmla="*/ 3391023 h 3709229"/>
                      <a:gd name="connsiteX786" fmla="*/ 4454900 w 4673979"/>
                      <a:gd name="connsiteY786" fmla="*/ 3414240 h 3709229"/>
                      <a:gd name="connsiteX787" fmla="*/ 4457632 w 4673979"/>
                      <a:gd name="connsiteY787" fmla="*/ 3412874 h 3709229"/>
                      <a:gd name="connsiteX788" fmla="*/ 4389347 w 4673979"/>
                      <a:gd name="connsiteY788" fmla="*/ 3335029 h 3709229"/>
                      <a:gd name="connsiteX789" fmla="*/ 4385250 w 4673979"/>
                      <a:gd name="connsiteY789" fmla="*/ 3332298 h 3709229"/>
                      <a:gd name="connsiteX790" fmla="*/ 4387981 w 4673979"/>
                      <a:gd name="connsiteY790" fmla="*/ 3328201 h 3709229"/>
                      <a:gd name="connsiteX791" fmla="*/ 4394810 w 4673979"/>
                      <a:gd name="connsiteY791" fmla="*/ 3273573 h 3709229"/>
                      <a:gd name="connsiteX792" fmla="*/ 4347010 w 4673979"/>
                      <a:gd name="connsiteY792" fmla="*/ 3205288 h 3709229"/>
                      <a:gd name="connsiteX793" fmla="*/ 4326525 w 4673979"/>
                      <a:gd name="connsiteY793" fmla="*/ 3190266 h 3709229"/>
                      <a:gd name="connsiteX794" fmla="*/ 4284188 w 4673979"/>
                      <a:gd name="connsiteY794" fmla="*/ 3161586 h 3709229"/>
                      <a:gd name="connsiteX795" fmla="*/ 4331988 w 4673979"/>
                      <a:gd name="connsiteY795" fmla="*/ 3180706 h 3709229"/>
                      <a:gd name="connsiteX796" fmla="*/ 4372958 w 4673979"/>
                      <a:gd name="connsiteY796" fmla="*/ 3195728 h 3709229"/>
                      <a:gd name="connsiteX797" fmla="*/ 4449437 w 4673979"/>
                      <a:gd name="connsiteY797" fmla="*/ 3213483 h 3709229"/>
                      <a:gd name="connsiteX798" fmla="*/ 4467192 w 4673979"/>
                      <a:gd name="connsiteY798" fmla="*/ 3208020 h 3709229"/>
                      <a:gd name="connsiteX799" fmla="*/ 4458998 w 4673979"/>
                      <a:gd name="connsiteY799" fmla="*/ 3183437 h 3709229"/>
                      <a:gd name="connsiteX800" fmla="*/ 4386615 w 4673979"/>
                      <a:gd name="connsiteY800" fmla="*/ 3106958 h 3709229"/>
                      <a:gd name="connsiteX801" fmla="*/ 4378421 w 4673979"/>
                      <a:gd name="connsiteY801" fmla="*/ 3101495 h 3709229"/>
                      <a:gd name="connsiteX802" fmla="*/ 4342913 w 4673979"/>
                      <a:gd name="connsiteY802" fmla="*/ 3078279 h 3709229"/>
                      <a:gd name="connsiteX803" fmla="*/ 4379787 w 4673979"/>
                      <a:gd name="connsiteY803" fmla="*/ 3089204 h 3709229"/>
                      <a:gd name="connsiteX804" fmla="*/ 4457632 w 4673979"/>
                      <a:gd name="connsiteY804" fmla="*/ 3105592 h 3709229"/>
                      <a:gd name="connsiteX805" fmla="*/ 4469923 w 4673979"/>
                      <a:gd name="connsiteY805" fmla="*/ 3102861 h 3709229"/>
                      <a:gd name="connsiteX806" fmla="*/ 4468558 w 4673979"/>
                      <a:gd name="connsiteY806" fmla="*/ 3098764 h 3709229"/>
                      <a:gd name="connsiteX807" fmla="*/ 4383884 w 4673979"/>
                      <a:gd name="connsiteY807" fmla="*/ 3026382 h 3709229"/>
                      <a:gd name="connsiteX808" fmla="*/ 4353839 w 4673979"/>
                      <a:gd name="connsiteY808" fmla="*/ 3011359 h 3709229"/>
                      <a:gd name="connsiteX809" fmla="*/ 4386615 w 4673979"/>
                      <a:gd name="connsiteY809" fmla="*/ 3016822 h 3709229"/>
                      <a:gd name="connsiteX810" fmla="*/ 4468558 w 4673979"/>
                      <a:gd name="connsiteY810" fmla="*/ 3023651 h 3709229"/>
                      <a:gd name="connsiteX811" fmla="*/ 4502700 w 4673979"/>
                      <a:gd name="connsiteY811" fmla="*/ 3016822 h 3709229"/>
                      <a:gd name="connsiteX812" fmla="*/ 4498602 w 4673979"/>
                      <a:gd name="connsiteY812" fmla="*/ 3008628 h 3709229"/>
                      <a:gd name="connsiteX813" fmla="*/ 4392078 w 4673979"/>
                      <a:gd name="connsiteY813" fmla="*/ 2970389 h 3709229"/>
                      <a:gd name="connsiteX814" fmla="*/ 4353839 w 4673979"/>
                      <a:gd name="connsiteY814" fmla="*/ 2962194 h 3709229"/>
                      <a:gd name="connsiteX815" fmla="*/ 4375690 w 4673979"/>
                      <a:gd name="connsiteY815" fmla="*/ 2956732 h 3709229"/>
                      <a:gd name="connsiteX816" fmla="*/ 4439877 w 4673979"/>
                      <a:gd name="connsiteY816" fmla="*/ 2936246 h 3709229"/>
                      <a:gd name="connsiteX817" fmla="*/ 4458998 w 4673979"/>
                      <a:gd name="connsiteY817" fmla="*/ 2929418 h 3709229"/>
                      <a:gd name="connsiteX818" fmla="*/ 4528648 w 4673979"/>
                      <a:gd name="connsiteY818" fmla="*/ 2893910 h 3709229"/>
                      <a:gd name="connsiteX819" fmla="*/ 4534110 w 4673979"/>
                      <a:gd name="connsiteY819" fmla="*/ 2880253 h 3709229"/>
                      <a:gd name="connsiteX820" fmla="*/ 4463095 w 4673979"/>
                      <a:gd name="connsiteY820" fmla="*/ 2865230 h 3709229"/>
                      <a:gd name="connsiteX821" fmla="*/ 4449437 w 4673979"/>
                      <a:gd name="connsiteY821" fmla="*/ 2865230 h 3709229"/>
                      <a:gd name="connsiteX822" fmla="*/ 4458998 w 4673979"/>
                      <a:gd name="connsiteY822" fmla="*/ 2855670 h 3709229"/>
                      <a:gd name="connsiteX823" fmla="*/ 4486311 w 4673979"/>
                      <a:gd name="connsiteY823" fmla="*/ 2820162 h 3709229"/>
                      <a:gd name="connsiteX824" fmla="*/ 4486311 w 4673979"/>
                      <a:gd name="connsiteY824" fmla="*/ 2818796 h 3709229"/>
                      <a:gd name="connsiteX825" fmla="*/ 4493140 w 4673979"/>
                      <a:gd name="connsiteY825" fmla="*/ 2790117 h 3709229"/>
                      <a:gd name="connsiteX826" fmla="*/ 4486311 w 4673979"/>
                      <a:gd name="connsiteY826" fmla="*/ 2784654 h 3709229"/>
                      <a:gd name="connsiteX827" fmla="*/ 4438512 w 4673979"/>
                      <a:gd name="connsiteY827" fmla="*/ 2817431 h 3709229"/>
                      <a:gd name="connsiteX828" fmla="*/ 4435780 w 4673979"/>
                      <a:gd name="connsiteY828" fmla="*/ 2820162 h 3709229"/>
                      <a:gd name="connsiteX829" fmla="*/ 4420757 w 4673979"/>
                      <a:gd name="connsiteY829" fmla="*/ 2837916 h 3709229"/>
                      <a:gd name="connsiteX830" fmla="*/ 4396175 w 4673979"/>
                      <a:gd name="connsiteY830" fmla="*/ 2867961 h 3709229"/>
                      <a:gd name="connsiteX831" fmla="*/ 4394810 w 4673979"/>
                      <a:gd name="connsiteY831" fmla="*/ 2869327 h 3709229"/>
                      <a:gd name="connsiteX832" fmla="*/ 4393444 w 4673979"/>
                      <a:gd name="connsiteY832" fmla="*/ 2869327 h 3709229"/>
                      <a:gd name="connsiteX833" fmla="*/ 4392078 w 4673979"/>
                      <a:gd name="connsiteY833" fmla="*/ 2869327 h 3709229"/>
                      <a:gd name="connsiteX834" fmla="*/ 4379787 w 4673979"/>
                      <a:gd name="connsiteY834" fmla="*/ 2869327 h 3709229"/>
                      <a:gd name="connsiteX835" fmla="*/ 4387981 w 4673979"/>
                      <a:gd name="connsiteY835" fmla="*/ 2859767 h 3709229"/>
                      <a:gd name="connsiteX836" fmla="*/ 4412564 w 4673979"/>
                      <a:gd name="connsiteY836" fmla="*/ 2821528 h 3709229"/>
                      <a:gd name="connsiteX837" fmla="*/ 4415295 w 4673979"/>
                      <a:gd name="connsiteY837" fmla="*/ 2814699 h 3709229"/>
                      <a:gd name="connsiteX838" fmla="*/ 4416661 w 4673979"/>
                      <a:gd name="connsiteY838" fmla="*/ 2811968 h 3709229"/>
                      <a:gd name="connsiteX839" fmla="*/ 4416661 w 4673979"/>
                      <a:gd name="connsiteY839" fmla="*/ 2811968 h 3709229"/>
                      <a:gd name="connsiteX840" fmla="*/ 4416661 w 4673979"/>
                      <a:gd name="connsiteY840" fmla="*/ 2809236 h 3709229"/>
                      <a:gd name="connsiteX841" fmla="*/ 4409833 w 4673979"/>
                      <a:gd name="connsiteY841" fmla="*/ 2769631 h 3709229"/>
                      <a:gd name="connsiteX842" fmla="*/ 4401638 w 4673979"/>
                      <a:gd name="connsiteY842" fmla="*/ 2766900 h 3709229"/>
                      <a:gd name="connsiteX843" fmla="*/ 4386615 w 4673979"/>
                      <a:gd name="connsiteY843" fmla="*/ 2765534 h 3709229"/>
                      <a:gd name="connsiteX844" fmla="*/ 4398907 w 4673979"/>
                      <a:gd name="connsiteY844" fmla="*/ 2755974 h 3709229"/>
                      <a:gd name="connsiteX845" fmla="*/ 4433049 w 4673979"/>
                      <a:gd name="connsiteY845" fmla="*/ 2731392 h 3709229"/>
                      <a:gd name="connsiteX846" fmla="*/ 4434415 w 4673979"/>
                      <a:gd name="connsiteY846" fmla="*/ 2730026 h 3709229"/>
                      <a:gd name="connsiteX847" fmla="*/ 4450803 w 4673979"/>
                      <a:gd name="connsiteY847" fmla="*/ 2713638 h 3709229"/>
                      <a:gd name="connsiteX848" fmla="*/ 4438512 w 4673979"/>
                      <a:gd name="connsiteY848" fmla="*/ 2697249 h 3709229"/>
                      <a:gd name="connsiteX849" fmla="*/ 4431683 w 4673979"/>
                      <a:gd name="connsiteY849" fmla="*/ 2693152 h 3709229"/>
                      <a:gd name="connsiteX850" fmla="*/ 4441243 w 4673979"/>
                      <a:gd name="connsiteY850" fmla="*/ 2686324 h 3709229"/>
                      <a:gd name="connsiteX851" fmla="*/ 4486311 w 4673979"/>
                      <a:gd name="connsiteY851" fmla="*/ 2639890 h 3709229"/>
                      <a:gd name="connsiteX852" fmla="*/ 4487677 w 4673979"/>
                      <a:gd name="connsiteY852" fmla="*/ 2628965 h 3709229"/>
                      <a:gd name="connsiteX853" fmla="*/ 4448072 w 4673979"/>
                      <a:gd name="connsiteY853" fmla="*/ 2615308 h 3709229"/>
                      <a:gd name="connsiteX854" fmla="*/ 4438512 w 4673979"/>
                      <a:gd name="connsiteY854" fmla="*/ 2603016 h 3709229"/>
                      <a:gd name="connsiteX855" fmla="*/ 4449437 w 4673979"/>
                      <a:gd name="connsiteY855" fmla="*/ 2593456 h 3709229"/>
                      <a:gd name="connsiteX856" fmla="*/ 4450803 w 4673979"/>
                      <a:gd name="connsiteY856" fmla="*/ 2593456 h 3709229"/>
                      <a:gd name="connsiteX857" fmla="*/ 4461729 w 4673979"/>
                      <a:gd name="connsiteY857" fmla="*/ 2594822 h 3709229"/>
                      <a:gd name="connsiteX858" fmla="*/ 4505431 w 4673979"/>
                      <a:gd name="connsiteY858" fmla="*/ 2568874 h 3709229"/>
                      <a:gd name="connsiteX859" fmla="*/ 4498602 w 4673979"/>
                      <a:gd name="connsiteY859" fmla="*/ 2515612 h 3709229"/>
                      <a:gd name="connsiteX860" fmla="*/ 4497237 w 4673979"/>
                      <a:gd name="connsiteY860" fmla="*/ 2504686 h 3709229"/>
                      <a:gd name="connsiteX861" fmla="*/ 4514991 w 4673979"/>
                      <a:gd name="connsiteY861" fmla="*/ 2503321 h 3709229"/>
                      <a:gd name="connsiteX862" fmla="*/ 4516357 w 4673979"/>
                      <a:gd name="connsiteY862" fmla="*/ 2506052 h 3709229"/>
                      <a:gd name="connsiteX863" fmla="*/ 4547767 w 4673979"/>
                      <a:gd name="connsiteY863" fmla="*/ 2537463 h 3709229"/>
                      <a:gd name="connsiteX864" fmla="*/ 4549133 w 4673979"/>
                      <a:gd name="connsiteY864" fmla="*/ 2536097 h 3709229"/>
                      <a:gd name="connsiteX865" fmla="*/ 4554596 w 4673979"/>
                      <a:gd name="connsiteY865" fmla="*/ 2495126 h 3709229"/>
                      <a:gd name="connsiteX866" fmla="*/ 4554596 w 4673979"/>
                      <a:gd name="connsiteY866" fmla="*/ 2486932 h 3709229"/>
                      <a:gd name="connsiteX867" fmla="*/ 4551864 w 4673979"/>
                      <a:gd name="connsiteY867" fmla="*/ 2441864 h 3709229"/>
                      <a:gd name="connsiteX868" fmla="*/ 4549133 w 4673979"/>
                      <a:gd name="connsiteY868" fmla="*/ 2374945 h 3709229"/>
                      <a:gd name="connsiteX869" fmla="*/ 4560059 w 4673979"/>
                      <a:gd name="connsiteY869" fmla="*/ 2365385 h 3709229"/>
                      <a:gd name="connsiteX870" fmla="*/ 4566887 w 4673979"/>
                      <a:gd name="connsiteY870" fmla="*/ 2368117 h 3709229"/>
                      <a:gd name="connsiteX871" fmla="*/ 4584642 w 4673979"/>
                      <a:gd name="connsiteY871" fmla="*/ 2381774 h 3709229"/>
                      <a:gd name="connsiteX872" fmla="*/ 4620149 w 4673979"/>
                      <a:gd name="connsiteY872" fmla="*/ 2406356 h 3709229"/>
                      <a:gd name="connsiteX873" fmla="*/ 4633807 w 4673979"/>
                      <a:gd name="connsiteY873" fmla="*/ 2410453 h 3709229"/>
                      <a:gd name="connsiteX874" fmla="*/ 4633807 w 4673979"/>
                      <a:gd name="connsiteY874" fmla="*/ 2410453 h 3709229"/>
                      <a:gd name="connsiteX875" fmla="*/ 4647464 w 4673979"/>
                      <a:gd name="connsiteY875" fmla="*/ 2403625 h 3709229"/>
                      <a:gd name="connsiteX876" fmla="*/ 4652926 w 4673979"/>
                      <a:gd name="connsiteY876" fmla="*/ 2369482 h 3709229"/>
                      <a:gd name="connsiteX877" fmla="*/ 4587373 w 4673979"/>
                      <a:gd name="connsiteY877" fmla="*/ 2273884 h 3709229"/>
                      <a:gd name="connsiteX878" fmla="*/ 4583276 w 4673979"/>
                      <a:gd name="connsiteY878" fmla="*/ 2261592 h 3709229"/>
                      <a:gd name="connsiteX879" fmla="*/ 4599664 w 4673979"/>
                      <a:gd name="connsiteY879" fmla="*/ 2256130 h 3709229"/>
                      <a:gd name="connsiteX880" fmla="*/ 4635172 w 4673979"/>
                      <a:gd name="connsiteY880" fmla="*/ 2268421 h 3709229"/>
                      <a:gd name="connsiteX881" fmla="*/ 4655657 w 4673979"/>
                      <a:gd name="connsiteY881" fmla="*/ 2261592 h 3709229"/>
                      <a:gd name="connsiteX882" fmla="*/ 4661120 w 4673979"/>
                      <a:gd name="connsiteY882" fmla="*/ 2211062 h 3709229"/>
                      <a:gd name="connsiteX883" fmla="*/ 4594201 w 4673979"/>
                      <a:gd name="connsiteY883" fmla="*/ 2145508 h 3709229"/>
                      <a:gd name="connsiteX884" fmla="*/ 4506797 w 4673979"/>
                      <a:gd name="connsiteY884" fmla="*/ 2099075 h 3709229"/>
                      <a:gd name="connsiteX885" fmla="*/ 4430317 w 4673979"/>
                      <a:gd name="connsiteY885" fmla="*/ 2059469 h 3709229"/>
                      <a:gd name="connsiteX886" fmla="*/ 4426220 w 4673979"/>
                      <a:gd name="connsiteY886" fmla="*/ 2048544 h 3709229"/>
                      <a:gd name="connsiteX887" fmla="*/ 4439877 w 4673979"/>
                      <a:gd name="connsiteY887" fmla="*/ 2041715 h 3709229"/>
                      <a:gd name="connsiteX888" fmla="*/ 4508162 w 4673979"/>
                      <a:gd name="connsiteY888" fmla="*/ 2048544 h 3709229"/>
                      <a:gd name="connsiteX889" fmla="*/ 4547767 w 4673979"/>
                      <a:gd name="connsiteY889" fmla="*/ 2022596 h 3709229"/>
                      <a:gd name="connsiteX890" fmla="*/ 4542304 w 4673979"/>
                      <a:gd name="connsiteY890" fmla="*/ 1998013 h 3709229"/>
                      <a:gd name="connsiteX891" fmla="*/ 4461729 w 4673979"/>
                      <a:gd name="connsiteY891" fmla="*/ 1961139 h 3709229"/>
                      <a:gd name="connsiteX892" fmla="*/ 4422123 w 4673979"/>
                      <a:gd name="connsiteY892" fmla="*/ 1950214 h 3709229"/>
                      <a:gd name="connsiteX893" fmla="*/ 4415295 w 4673979"/>
                      <a:gd name="connsiteY893" fmla="*/ 1942019 h 3709229"/>
                      <a:gd name="connsiteX894" fmla="*/ 4419393 w 4673979"/>
                      <a:gd name="connsiteY894" fmla="*/ 1932460 h 3709229"/>
                      <a:gd name="connsiteX895" fmla="*/ 4456266 w 4673979"/>
                      <a:gd name="connsiteY895" fmla="*/ 1898317 h 3709229"/>
                      <a:gd name="connsiteX896" fmla="*/ 4458998 w 4673979"/>
                      <a:gd name="connsiteY896" fmla="*/ 1895586 h 3709229"/>
                      <a:gd name="connsiteX897" fmla="*/ 4463095 w 4673979"/>
                      <a:gd name="connsiteY897" fmla="*/ 1898317 h 3709229"/>
                      <a:gd name="connsiteX898" fmla="*/ 4478117 w 4673979"/>
                      <a:gd name="connsiteY898" fmla="*/ 1907877 h 3709229"/>
                      <a:gd name="connsiteX899" fmla="*/ 4510894 w 4673979"/>
                      <a:gd name="connsiteY899" fmla="*/ 1903780 h 3709229"/>
                      <a:gd name="connsiteX900" fmla="*/ 4517722 w 4673979"/>
                      <a:gd name="connsiteY900" fmla="*/ 1865541 h 3709229"/>
                      <a:gd name="connsiteX901" fmla="*/ 4508162 w 4673979"/>
                      <a:gd name="connsiteY901" fmla="*/ 1840958 h 3709229"/>
                      <a:gd name="connsiteX902" fmla="*/ 4506797 w 4673979"/>
                      <a:gd name="connsiteY902" fmla="*/ 1838227 h 3709229"/>
                      <a:gd name="connsiteX903" fmla="*/ 4508162 w 4673979"/>
                      <a:gd name="connsiteY903" fmla="*/ 1835495 h 3709229"/>
                      <a:gd name="connsiteX904" fmla="*/ 4535476 w 4673979"/>
                      <a:gd name="connsiteY904" fmla="*/ 1778136 h 3709229"/>
                      <a:gd name="connsiteX905" fmla="*/ 4530014 w 4673979"/>
                      <a:gd name="connsiteY905" fmla="*/ 1738531 h 3709229"/>
                      <a:gd name="connsiteX906" fmla="*/ 4528648 w 4673979"/>
                      <a:gd name="connsiteY906" fmla="*/ 1735799 h 3709229"/>
                      <a:gd name="connsiteX907" fmla="*/ 4530014 w 4673979"/>
                      <a:gd name="connsiteY907" fmla="*/ 1733068 h 3709229"/>
                      <a:gd name="connsiteX908" fmla="*/ 4527283 w 4673979"/>
                      <a:gd name="connsiteY908" fmla="*/ 1688000 h 3709229"/>
                      <a:gd name="connsiteX909" fmla="*/ 4452169 w 4673979"/>
                      <a:gd name="connsiteY909" fmla="*/ 1614252 h 3709229"/>
                      <a:gd name="connsiteX910" fmla="*/ 4353839 w 4673979"/>
                      <a:gd name="connsiteY910" fmla="*/ 1560990 h 3709229"/>
                      <a:gd name="connsiteX911" fmla="*/ 4267800 w 4673979"/>
                      <a:gd name="connsiteY911" fmla="*/ 1515922 h 3709229"/>
                      <a:gd name="connsiteX912" fmla="*/ 4263703 w 4673979"/>
                      <a:gd name="connsiteY912" fmla="*/ 1503631 h 3709229"/>
                      <a:gd name="connsiteX913" fmla="*/ 4278725 w 4673979"/>
                      <a:gd name="connsiteY913" fmla="*/ 1495437 h 3709229"/>
                      <a:gd name="connsiteX914" fmla="*/ 4356571 w 4673979"/>
                      <a:gd name="connsiteY914" fmla="*/ 1502265 h 3709229"/>
                      <a:gd name="connsiteX915" fmla="*/ 4401638 w 4673979"/>
                      <a:gd name="connsiteY915" fmla="*/ 1473586 h 3709229"/>
                      <a:gd name="connsiteX916" fmla="*/ 4394810 w 4673979"/>
                      <a:gd name="connsiteY916" fmla="*/ 1444906 h 3709229"/>
                      <a:gd name="connsiteX917" fmla="*/ 4303308 w 4673979"/>
                      <a:gd name="connsiteY917" fmla="*/ 1403935 h 3709229"/>
                      <a:gd name="connsiteX918" fmla="*/ 4258240 w 4673979"/>
                      <a:gd name="connsiteY918" fmla="*/ 1391644 h 3709229"/>
                      <a:gd name="connsiteX919" fmla="*/ 4251411 w 4673979"/>
                      <a:gd name="connsiteY919" fmla="*/ 1383450 h 3709229"/>
                      <a:gd name="connsiteX920" fmla="*/ 4255508 w 4673979"/>
                      <a:gd name="connsiteY920" fmla="*/ 1372524 h 3709229"/>
                      <a:gd name="connsiteX921" fmla="*/ 4386615 w 4673979"/>
                      <a:gd name="connsiteY921" fmla="*/ 1196350 h 3709229"/>
                      <a:gd name="connsiteX922" fmla="*/ 4375690 w 4673979"/>
                      <a:gd name="connsiteY922" fmla="*/ 1144453 h 3709229"/>
                      <a:gd name="connsiteX923" fmla="*/ 4362033 w 4673979"/>
                      <a:gd name="connsiteY923" fmla="*/ 1138990 h 3709229"/>
                      <a:gd name="connsiteX924" fmla="*/ 4323793 w 4673979"/>
                      <a:gd name="connsiteY924" fmla="*/ 1156744 h 3709229"/>
                      <a:gd name="connsiteX925" fmla="*/ 4282823 w 4673979"/>
                      <a:gd name="connsiteY925" fmla="*/ 1192252 h 3709229"/>
                      <a:gd name="connsiteX926" fmla="*/ 4239121 w 4673979"/>
                      <a:gd name="connsiteY926" fmla="*/ 1230492 h 3709229"/>
                      <a:gd name="connsiteX927" fmla="*/ 4222732 w 4673979"/>
                      <a:gd name="connsiteY927" fmla="*/ 1227761 h 3709229"/>
                      <a:gd name="connsiteX928" fmla="*/ 4221366 w 4673979"/>
                      <a:gd name="connsiteY928" fmla="*/ 1218201 h 3709229"/>
                      <a:gd name="connsiteX929" fmla="*/ 4232292 w 4673979"/>
                      <a:gd name="connsiteY929" fmla="*/ 1185424 h 3709229"/>
                      <a:gd name="connsiteX930" fmla="*/ 4256874 w 4673979"/>
                      <a:gd name="connsiteY930" fmla="*/ 1084362 h 3709229"/>
                      <a:gd name="connsiteX931" fmla="*/ 4244583 w 4673979"/>
                      <a:gd name="connsiteY931" fmla="*/ 1020175 h 3709229"/>
                      <a:gd name="connsiteX932" fmla="*/ 4229561 w 4673979"/>
                      <a:gd name="connsiteY932" fmla="*/ 1017443 h 3709229"/>
                      <a:gd name="connsiteX933" fmla="*/ 4183127 w 4673979"/>
                      <a:gd name="connsiteY933" fmla="*/ 1052952 h 3709229"/>
                      <a:gd name="connsiteX934" fmla="*/ 4164007 w 4673979"/>
                      <a:gd name="connsiteY934" fmla="*/ 1072071 h 3709229"/>
                      <a:gd name="connsiteX935" fmla="*/ 4148984 w 4673979"/>
                      <a:gd name="connsiteY935" fmla="*/ 1070706 h 3709229"/>
                      <a:gd name="connsiteX936" fmla="*/ 4144887 w 4673979"/>
                      <a:gd name="connsiteY936" fmla="*/ 1062511 h 3709229"/>
                      <a:gd name="connsiteX937" fmla="*/ 4147618 w 4673979"/>
                      <a:gd name="connsiteY937" fmla="*/ 1032466 h 3709229"/>
                      <a:gd name="connsiteX938" fmla="*/ 4128498 w 4673979"/>
                      <a:gd name="connsiteY938" fmla="*/ 938233 h 3709229"/>
                      <a:gd name="connsiteX939" fmla="*/ 4128498 w 4673979"/>
                      <a:gd name="connsiteY939" fmla="*/ 938233 h 3709229"/>
                      <a:gd name="connsiteX940" fmla="*/ 4082065 w 4673979"/>
                      <a:gd name="connsiteY940" fmla="*/ 1084362 h 3709229"/>
                      <a:gd name="connsiteX941" fmla="*/ 4080699 w 4673979"/>
                      <a:gd name="connsiteY941" fmla="*/ 1110311 h 3709229"/>
                      <a:gd name="connsiteX942" fmla="*/ 4072505 w 4673979"/>
                      <a:gd name="connsiteY942" fmla="*/ 1087094 h 3709229"/>
                      <a:gd name="connsiteX943" fmla="*/ 4042460 w 4673979"/>
                      <a:gd name="connsiteY943" fmla="*/ 1025638 h 3709229"/>
                      <a:gd name="connsiteX944" fmla="*/ 4038363 w 4673979"/>
                      <a:gd name="connsiteY944" fmla="*/ 1020175 h 3709229"/>
                      <a:gd name="connsiteX945" fmla="*/ 4036997 w 4673979"/>
                      <a:gd name="connsiteY945" fmla="*/ 1055683 h 3709229"/>
                      <a:gd name="connsiteX946" fmla="*/ 4031534 w 4673979"/>
                      <a:gd name="connsiteY946" fmla="*/ 1113042 h 3709229"/>
                      <a:gd name="connsiteX947" fmla="*/ 4021974 w 4673979"/>
                      <a:gd name="connsiteY947" fmla="*/ 1121236 h 3709229"/>
                      <a:gd name="connsiteX948" fmla="*/ 4009684 w 4673979"/>
                      <a:gd name="connsiteY948" fmla="*/ 1111677 h 3709229"/>
                      <a:gd name="connsiteX949" fmla="*/ 4005586 w 4673979"/>
                      <a:gd name="connsiteY949" fmla="*/ 1093922 h 3709229"/>
                      <a:gd name="connsiteX950" fmla="*/ 3967346 w 4673979"/>
                      <a:gd name="connsiteY950" fmla="*/ 1011981 h 3709229"/>
                      <a:gd name="connsiteX951" fmla="*/ 3952324 w 4673979"/>
                      <a:gd name="connsiteY951" fmla="*/ 1072071 h 3709229"/>
                      <a:gd name="connsiteX952" fmla="*/ 3942764 w 4673979"/>
                      <a:gd name="connsiteY952" fmla="*/ 1115774 h 3709229"/>
                      <a:gd name="connsiteX953" fmla="*/ 3931839 w 4673979"/>
                      <a:gd name="connsiteY953" fmla="*/ 1123968 h 3709229"/>
                      <a:gd name="connsiteX954" fmla="*/ 3920913 w 4673979"/>
                      <a:gd name="connsiteY954" fmla="*/ 1117139 h 3709229"/>
                      <a:gd name="connsiteX955" fmla="*/ 3908621 w 4673979"/>
                      <a:gd name="connsiteY955" fmla="*/ 1078900 h 3709229"/>
                      <a:gd name="connsiteX956" fmla="*/ 3841703 w 4673979"/>
                      <a:gd name="connsiteY956" fmla="*/ 1024272 h 3709229"/>
                      <a:gd name="connsiteX957" fmla="*/ 3832143 w 4673979"/>
                      <a:gd name="connsiteY957" fmla="*/ 1027003 h 3709229"/>
                      <a:gd name="connsiteX958" fmla="*/ 3833509 w 4673979"/>
                      <a:gd name="connsiteY958" fmla="*/ 1017443 h 3709229"/>
                      <a:gd name="connsiteX959" fmla="*/ 3837606 w 4673979"/>
                      <a:gd name="connsiteY959" fmla="*/ 934136 h 3709229"/>
                      <a:gd name="connsiteX960" fmla="*/ 3829412 w 4673979"/>
                      <a:gd name="connsiteY960" fmla="*/ 932770 h 3709229"/>
                      <a:gd name="connsiteX961" fmla="*/ 3746104 w 4673979"/>
                      <a:gd name="connsiteY961" fmla="*/ 1021540 h 3709229"/>
                      <a:gd name="connsiteX962" fmla="*/ 3732446 w 4673979"/>
                      <a:gd name="connsiteY962" fmla="*/ 1039295 h 3709229"/>
                      <a:gd name="connsiteX963" fmla="*/ 3705133 w 4673979"/>
                      <a:gd name="connsiteY963" fmla="*/ 1073437 h 3709229"/>
                      <a:gd name="connsiteX964" fmla="*/ 3722887 w 4673979"/>
                      <a:gd name="connsiteY964" fmla="*/ 1033832 h 3709229"/>
                      <a:gd name="connsiteX965" fmla="*/ 3757029 w 4673979"/>
                      <a:gd name="connsiteY965" fmla="*/ 874045 h 3709229"/>
                      <a:gd name="connsiteX966" fmla="*/ 3737909 w 4673979"/>
                      <a:gd name="connsiteY966" fmla="*/ 856291 h 3709229"/>
                      <a:gd name="connsiteX967" fmla="*/ 3662797 w 4673979"/>
                      <a:gd name="connsiteY967" fmla="*/ 893165 h 3709229"/>
                      <a:gd name="connsiteX968" fmla="*/ 3657334 w 4673979"/>
                      <a:gd name="connsiteY968" fmla="*/ 899994 h 3709229"/>
                      <a:gd name="connsiteX969" fmla="*/ 3653237 w 4673979"/>
                      <a:gd name="connsiteY969" fmla="*/ 891799 h 3709229"/>
                      <a:gd name="connsiteX970" fmla="*/ 3640945 w 4673979"/>
                      <a:gd name="connsiteY970" fmla="*/ 872680 h 3709229"/>
                      <a:gd name="connsiteX971" fmla="*/ 3511204 w 4673979"/>
                      <a:gd name="connsiteY971" fmla="*/ 767521 h 3709229"/>
                      <a:gd name="connsiteX972" fmla="*/ 3505741 w 4673979"/>
                      <a:gd name="connsiteY972" fmla="*/ 767521 h 3709229"/>
                      <a:gd name="connsiteX973" fmla="*/ 3485256 w 4673979"/>
                      <a:gd name="connsiteY973" fmla="*/ 781178 h 3709229"/>
                      <a:gd name="connsiteX974" fmla="*/ 3493450 w 4673979"/>
                      <a:gd name="connsiteY974" fmla="*/ 856291 h 3709229"/>
                      <a:gd name="connsiteX975" fmla="*/ 3504375 w 4673979"/>
                      <a:gd name="connsiteY975" fmla="*/ 884971 h 3709229"/>
                      <a:gd name="connsiteX976" fmla="*/ 3483890 w 4673979"/>
                      <a:gd name="connsiteY976" fmla="*/ 861754 h 3709229"/>
                      <a:gd name="connsiteX977" fmla="*/ 3410143 w 4673979"/>
                      <a:gd name="connsiteY977" fmla="*/ 783909 h 3709229"/>
                      <a:gd name="connsiteX978" fmla="*/ 3406045 w 4673979"/>
                      <a:gd name="connsiteY978" fmla="*/ 779812 h 3709229"/>
                      <a:gd name="connsiteX979" fmla="*/ 3337760 w 4673979"/>
                      <a:gd name="connsiteY979" fmla="*/ 734744 h 3709229"/>
                      <a:gd name="connsiteX980" fmla="*/ 3325470 w 4673979"/>
                      <a:gd name="connsiteY980" fmla="*/ 737476 h 3709229"/>
                      <a:gd name="connsiteX981" fmla="*/ 3320007 w 4673979"/>
                      <a:gd name="connsiteY981" fmla="*/ 828977 h 3709229"/>
                      <a:gd name="connsiteX982" fmla="*/ 3325470 w 4673979"/>
                      <a:gd name="connsiteY982" fmla="*/ 848097 h 3709229"/>
                      <a:gd name="connsiteX983" fmla="*/ 3341858 w 4673979"/>
                      <a:gd name="connsiteY983" fmla="*/ 902725 h 3709229"/>
                      <a:gd name="connsiteX984" fmla="*/ 3351418 w 4673979"/>
                      <a:gd name="connsiteY984" fmla="*/ 924576 h 3709229"/>
                      <a:gd name="connsiteX985" fmla="*/ 3333663 w 4673979"/>
                      <a:gd name="connsiteY985" fmla="*/ 908188 h 3709229"/>
                      <a:gd name="connsiteX986" fmla="*/ 3250356 w 4673979"/>
                      <a:gd name="connsiteY986" fmla="*/ 853560 h 3709229"/>
                      <a:gd name="connsiteX987" fmla="*/ 3231236 w 4673979"/>
                      <a:gd name="connsiteY987" fmla="*/ 844000 h 3709229"/>
                      <a:gd name="connsiteX988" fmla="*/ 3115152 w 4673979"/>
                      <a:gd name="connsiteY988" fmla="*/ 808492 h 3709229"/>
                      <a:gd name="connsiteX989" fmla="*/ 3113786 w 4673979"/>
                      <a:gd name="connsiteY989" fmla="*/ 808492 h 3709229"/>
                      <a:gd name="connsiteX990" fmla="*/ 3105592 w 4673979"/>
                      <a:gd name="connsiteY990" fmla="*/ 808492 h 3709229"/>
                      <a:gd name="connsiteX991" fmla="*/ 3070084 w 4673979"/>
                      <a:gd name="connsiteY991" fmla="*/ 788007 h 3709229"/>
                      <a:gd name="connsiteX992" fmla="*/ 3065987 w 4673979"/>
                      <a:gd name="connsiteY992" fmla="*/ 775715 h 3709229"/>
                      <a:gd name="connsiteX993" fmla="*/ 3081010 w 4673979"/>
                      <a:gd name="connsiteY993" fmla="*/ 767521 h 3709229"/>
                      <a:gd name="connsiteX994" fmla="*/ 3158855 w 4673979"/>
                      <a:gd name="connsiteY994" fmla="*/ 774350 h 3709229"/>
                      <a:gd name="connsiteX995" fmla="*/ 3203923 w 4673979"/>
                      <a:gd name="connsiteY995" fmla="*/ 745670 h 3709229"/>
                      <a:gd name="connsiteX996" fmla="*/ 3197094 w 4673979"/>
                      <a:gd name="connsiteY996" fmla="*/ 716990 h 3709229"/>
                      <a:gd name="connsiteX997" fmla="*/ 3105592 w 4673979"/>
                      <a:gd name="connsiteY997" fmla="*/ 676019 h 3709229"/>
                      <a:gd name="connsiteX998" fmla="*/ 3060524 w 4673979"/>
                      <a:gd name="connsiteY998" fmla="*/ 663728 h 3709229"/>
                      <a:gd name="connsiteX999" fmla="*/ 3053696 w 4673979"/>
                      <a:gd name="connsiteY999" fmla="*/ 655534 h 3709229"/>
                      <a:gd name="connsiteX1000" fmla="*/ 3057793 w 4673979"/>
                      <a:gd name="connsiteY1000" fmla="*/ 644609 h 3709229"/>
                      <a:gd name="connsiteX1001" fmla="*/ 3188900 w 4673979"/>
                      <a:gd name="connsiteY1001" fmla="*/ 468434 h 3709229"/>
                      <a:gd name="connsiteX1002" fmla="*/ 3176608 w 4673979"/>
                      <a:gd name="connsiteY1002" fmla="*/ 416537 h 3709229"/>
                      <a:gd name="connsiteX1003" fmla="*/ 3161587 w 4673979"/>
                      <a:gd name="connsiteY1003" fmla="*/ 411074 h 3709229"/>
                      <a:gd name="connsiteX1004" fmla="*/ 3123346 w 4673979"/>
                      <a:gd name="connsiteY1004" fmla="*/ 428829 h 3709229"/>
                      <a:gd name="connsiteX1005" fmla="*/ 3082376 w 4673979"/>
                      <a:gd name="connsiteY1005" fmla="*/ 464337 h 3709229"/>
                      <a:gd name="connsiteX1006" fmla="*/ 3038674 w 4673979"/>
                      <a:gd name="connsiteY1006" fmla="*/ 502576 h 3709229"/>
                      <a:gd name="connsiteX1007" fmla="*/ 3022285 w 4673979"/>
                      <a:gd name="connsiteY1007" fmla="*/ 499845 h 3709229"/>
                      <a:gd name="connsiteX1008" fmla="*/ 3020919 w 4673979"/>
                      <a:gd name="connsiteY1008" fmla="*/ 488919 h 3709229"/>
                      <a:gd name="connsiteX1009" fmla="*/ 3031845 w 4673979"/>
                      <a:gd name="connsiteY1009" fmla="*/ 456142 h 3709229"/>
                      <a:gd name="connsiteX1010" fmla="*/ 3056427 w 4673979"/>
                      <a:gd name="connsiteY1010" fmla="*/ 355081 h 3709229"/>
                      <a:gd name="connsiteX1011" fmla="*/ 3044137 w 4673979"/>
                      <a:gd name="connsiteY1011" fmla="*/ 290893 h 3709229"/>
                      <a:gd name="connsiteX1012" fmla="*/ 3030479 w 4673979"/>
                      <a:gd name="connsiteY1012" fmla="*/ 288162 h 3709229"/>
                      <a:gd name="connsiteX1013" fmla="*/ 2984046 w 4673979"/>
                      <a:gd name="connsiteY1013" fmla="*/ 323670 h 3709229"/>
                      <a:gd name="connsiteX1014" fmla="*/ 2964926 w 4673979"/>
                      <a:gd name="connsiteY1014" fmla="*/ 342790 h 3709229"/>
                      <a:gd name="connsiteX1015" fmla="*/ 2949903 w 4673979"/>
                      <a:gd name="connsiteY1015" fmla="*/ 341424 h 3709229"/>
                      <a:gd name="connsiteX1016" fmla="*/ 2947171 w 4673979"/>
                      <a:gd name="connsiteY1016" fmla="*/ 333230 h 3709229"/>
                      <a:gd name="connsiteX1017" fmla="*/ 2949903 w 4673979"/>
                      <a:gd name="connsiteY1017" fmla="*/ 303184 h 3709229"/>
                      <a:gd name="connsiteX1018" fmla="*/ 2930784 w 4673979"/>
                      <a:gd name="connsiteY1018" fmla="*/ 208951 h 3709229"/>
                      <a:gd name="connsiteX1019" fmla="*/ 2930784 w 4673979"/>
                      <a:gd name="connsiteY1019" fmla="*/ 208951 h 3709229"/>
                      <a:gd name="connsiteX1020" fmla="*/ 2884349 w 4673979"/>
                      <a:gd name="connsiteY1020" fmla="*/ 355081 h 3709229"/>
                      <a:gd name="connsiteX1021" fmla="*/ 2882984 w 4673979"/>
                      <a:gd name="connsiteY1021" fmla="*/ 381029 h 3709229"/>
                      <a:gd name="connsiteX1022" fmla="*/ 2873425 w 4673979"/>
                      <a:gd name="connsiteY1022" fmla="*/ 359178 h 3709229"/>
                      <a:gd name="connsiteX1023" fmla="*/ 2844744 w 4673979"/>
                      <a:gd name="connsiteY1023" fmla="*/ 297722 h 3709229"/>
                      <a:gd name="connsiteX1024" fmla="*/ 2840647 w 4673979"/>
                      <a:gd name="connsiteY1024" fmla="*/ 292259 h 3709229"/>
                      <a:gd name="connsiteX1025" fmla="*/ 2839282 w 4673979"/>
                      <a:gd name="connsiteY1025" fmla="*/ 327767 h 3709229"/>
                      <a:gd name="connsiteX1026" fmla="*/ 2833819 w 4673979"/>
                      <a:gd name="connsiteY1026" fmla="*/ 385126 h 3709229"/>
                      <a:gd name="connsiteX1027" fmla="*/ 2822893 w 4673979"/>
                      <a:gd name="connsiteY1027" fmla="*/ 391955 h 3709229"/>
                      <a:gd name="connsiteX1028" fmla="*/ 2810602 w 4673979"/>
                      <a:gd name="connsiteY1028" fmla="*/ 383761 h 3709229"/>
                      <a:gd name="connsiteX1029" fmla="*/ 2806505 w 4673979"/>
                      <a:gd name="connsiteY1029" fmla="*/ 366007 h 3709229"/>
                      <a:gd name="connsiteX1030" fmla="*/ 2768265 w 4673979"/>
                      <a:gd name="connsiteY1030" fmla="*/ 284065 h 3709229"/>
                      <a:gd name="connsiteX1031" fmla="*/ 2753243 w 4673979"/>
                      <a:gd name="connsiteY1031" fmla="*/ 344155 h 3709229"/>
                      <a:gd name="connsiteX1032" fmla="*/ 2743683 w 4673979"/>
                      <a:gd name="connsiteY1032" fmla="*/ 387858 h 3709229"/>
                      <a:gd name="connsiteX1033" fmla="*/ 2732757 w 4673979"/>
                      <a:gd name="connsiteY1033" fmla="*/ 396052 h 3709229"/>
                      <a:gd name="connsiteX1034" fmla="*/ 2721832 w 4673979"/>
                      <a:gd name="connsiteY1034" fmla="*/ 389223 h 3709229"/>
                      <a:gd name="connsiteX1035" fmla="*/ 2709540 w 4673979"/>
                      <a:gd name="connsiteY1035" fmla="*/ 350984 h 3709229"/>
                      <a:gd name="connsiteX1036" fmla="*/ 2642622 w 4673979"/>
                      <a:gd name="connsiteY1036" fmla="*/ 296356 h 3709229"/>
                      <a:gd name="connsiteX1037" fmla="*/ 2633062 w 4673979"/>
                      <a:gd name="connsiteY1037" fmla="*/ 299087 h 3709229"/>
                      <a:gd name="connsiteX1038" fmla="*/ 2634428 w 4673979"/>
                      <a:gd name="connsiteY1038" fmla="*/ 289528 h 3709229"/>
                      <a:gd name="connsiteX1039" fmla="*/ 2638525 w 4673979"/>
                      <a:gd name="connsiteY1039" fmla="*/ 206220 h 3709229"/>
                      <a:gd name="connsiteX1040" fmla="*/ 2630330 w 4673979"/>
                      <a:gd name="connsiteY1040" fmla="*/ 204854 h 3709229"/>
                      <a:gd name="connsiteX1041" fmla="*/ 2547023 w 4673979"/>
                      <a:gd name="connsiteY1041" fmla="*/ 293625 h 3709229"/>
                      <a:gd name="connsiteX1042" fmla="*/ 2533366 w 4673979"/>
                      <a:gd name="connsiteY1042" fmla="*/ 311379 h 3709229"/>
                      <a:gd name="connsiteX1043" fmla="*/ 2506052 w 4673979"/>
                      <a:gd name="connsiteY1043" fmla="*/ 345521 h 3709229"/>
                      <a:gd name="connsiteX1044" fmla="*/ 2523806 w 4673979"/>
                      <a:gd name="connsiteY1044" fmla="*/ 304550 h 3709229"/>
                      <a:gd name="connsiteX1045" fmla="*/ 2559314 w 4673979"/>
                      <a:gd name="connsiteY1045" fmla="*/ 146129 h 3709229"/>
                      <a:gd name="connsiteX1046" fmla="*/ 2540194 w 4673979"/>
                      <a:gd name="connsiteY1046" fmla="*/ 128375 h 3709229"/>
                      <a:gd name="connsiteX1047" fmla="*/ 2465081 w 4673979"/>
                      <a:gd name="connsiteY1047" fmla="*/ 165249 h 3709229"/>
                      <a:gd name="connsiteX1048" fmla="*/ 2459618 w 4673979"/>
                      <a:gd name="connsiteY1048" fmla="*/ 172078 h 3709229"/>
                      <a:gd name="connsiteX1049" fmla="*/ 2455521 w 4673979"/>
                      <a:gd name="connsiteY1049" fmla="*/ 163883 h 3709229"/>
                      <a:gd name="connsiteX1050" fmla="*/ 2443230 w 4673979"/>
                      <a:gd name="connsiteY1050" fmla="*/ 144764 h 3709229"/>
                      <a:gd name="connsiteX1051" fmla="*/ 2313488 w 4673979"/>
                      <a:gd name="connsiteY1051" fmla="*/ 39605 h 3709229"/>
                      <a:gd name="connsiteX1052" fmla="*/ 2308027 w 4673979"/>
                      <a:gd name="connsiteY1052" fmla="*/ 39605 h 3709229"/>
                      <a:gd name="connsiteX1053" fmla="*/ 2287541 w 4673979"/>
                      <a:gd name="connsiteY1053" fmla="*/ 53262 h 3709229"/>
                      <a:gd name="connsiteX1054" fmla="*/ 2295735 w 4673979"/>
                      <a:gd name="connsiteY1054" fmla="*/ 129741 h 3709229"/>
                      <a:gd name="connsiteX1055" fmla="*/ 2306661 w 4673979"/>
                      <a:gd name="connsiteY1055" fmla="*/ 158421 h 3709229"/>
                      <a:gd name="connsiteX1056" fmla="*/ 2286175 w 4673979"/>
                      <a:gd name="connsiteY1056" fmla="*/ 136570 h 3709229"/>
                      <a:gd name="connsiteX1057" fmla="*/ 2212427 w 4673979"/>
                      <a:gd name="connsiteY1057" fmla="*/ 58725 h 3709229"/>
                      <a:gd name="connsiteX1058" fmla="*/ 2208330 w 4673979"/>
                      <a:gd name="connsiteY1058" fmla="*/ 54628 h 3709229"/>
                      <a:gd name="connsiteX1059" fmla="*/ 2140045 w 4673979"/>
                      <a:gd name="connsiteY1059" fmla="*/ 9560 h 3709229"/>
                      <a:gd name="connsiteX1060" fmla="*/ 2127754 w 4673979"/>
                      <a:gd name="connsiteY1060" fmla="*/ 13657 h 3709229"/>
                      <a:gd name="connsiteX1061" fmla="*/ 2122292 w 4673979"/>
                      <a:gd name="connsiteY1061" fmla="*/ 105159 h 3709229"/>
                      <a:gd name="connsiteX1062" fmla="*/ 2127754 w 4673979"/>
                      <a:gd name="connsiteY1062" fmla="*/ 124278 h 3709229"/>
                      <a:gd name="connsiteX1063" fmla="*/ 2144142 w 4673979"/>
                      <a:gd name="connsiteY1063" fmla="*/ 178906 h 3709229"/>
                      <a:gd name="connsiteX1064" fmla="*/ 2153702 w 4673979"/>
                      <a:gd name="connsiteY1064" fmla="*/ 200757 h 3709229"/>
                      <a:gd name="connsiteX1065" fmla="*/ 2135949 w 4673979"/>
                      <a:gd name="connsiteY1065" fmla="*/ 184369 h 3709229"/>
                      <a:gd name="connsiteX1066" fmla="*/ 2052641 w 4673979"/>
                      <a:gd name="connsiteY1066" fmla="*/ 129741 h 3709229"/>
                      <a:gd name="connsiteX1067" fmla="*/ 2033521 w 4673979"/>
                      <a:gd name="connsiteY1067" fmla="*/ 120181 h 3709229"/>
                      <a:gd name="connsiteX1068" fmla="*/ 1924265 w 4673979"/>
                      <a:gd name="connsiteY1068" fmla="*/ 83307 h 3709229"/>
                      <a:gd name="connsiteX1069" fmla="*/ 1887392 w 4673979"/>
                      <a:gd name="connsiteY1069" fmla="*/ 96964 h 3709229"/>
                      <a:gd name="connsiteX1070" fmla="*/ 1887392 w 4673979"/>
                      <a:gd name="connsiteY1070" fmla="*/ 229437 h 3709229"/>
                      <a:gd name="connsiteX1071" fmla="*/ 1892855 w 4673979"/>
                      <a:gd name="connsiteY1071" fmla="*/ 248557 h 3709229"/>
                      <a:gd name="connsiteX1072" fmla="*/ 1896952 w 4673979"/>
                      <a:gd name="connsiteY1072" fmla="*/ 260848 h 3709229"/>
                      <a:gd name="connsiteX1073" fmla="*/ 1899683 w 4673979"/>
                      <a:gd name="connsiteY1073" fmla="*/ 267676 h 3709229"/>
                      <a:gd name="connsiteX1074" fmla="*/ 1903780 w 4673979"/>
                      <a:gd name="connsiteY1074" fmla="*/ 279968 h 3709229"/>
                      <a:gd name="connsiteX1075" fmla="*/ 1891489 w 4673979"/>
                      <a:gd name="connsiteY1075" fmla="*/ 273139 h 3709229"/>
                      <a:gd name="connsiteX1076" fmla="*/ 1876466 w 4673979"/>
                      <a:gd name="connsiteY1076" fmla="*/ 266311 h 3709229"/>
                      <a:gd name="connsiteX1077" fmla="*/ 1857346 w 4673979"/>
                      <a:gd name="connsiteY1077" fmla="*/ 256751 h 3709229"/>
                      <a:gd name="connsiteX1078" fmla="*/ 1840958 w 4673979"/>
                      <a:gd name="connsiteY1078" fmla="*/ 263579 h 3709229"/>
                      <a:gd name="connsiteX1079" fmla="*/ 1842324 w 4673979"/>
                      <a:gd name="connsiteY1079" fmla="*/ 315476 h 3709229"/>
                      <a:gd name="connsiteX1080" fmla="*/ 1843690 w 4673979"/>
                      <a:gd name="connsiteY1080" fmla="*/ 318207 h 3709229"/>
                      <a:gd name="connsiteX1081" fmla="*/ 1896952 w 4673979"/>
                      <a:gd name="connsiteY1081" fmla="*/ 396052 h 3709229"/>
                      <a:gd name="connsiteX1082" fmla="*/ 1911974 w 4673979"/>
                      <a:gd name="connsiteY1082" fmla="*/ 413806 h 3709229"/>
                      <a:gd name="connsiteX1083" fmla="*/ 1890123 w 4673979"/>
                      <a:gd name="connsiteY1083" fmla="*/ 404246 h 3709229"/>
                      <a:gd name="connsiteX1084" fmla="*/ 1753553 w 4673979"/>
                      <a:gd name="connsiteY1084" fmla="*/ 368738 h 3709229"/>
                      <a:gd name="connsiteX1085" fmla="*/ 1741262 w 4673979"/>
                      <a:gd name="connsiteY1085" fmla="*/ 368738 h 3709229"/>
                      <a:gd name="connsiteX1086" fmla="*/ 1642932 w 4673979"/>
                      <a:gd name="connsiteY1086" fmla="*/ 402880 h 3709229"/>
                      <a:gd name="connsiteX1087" fmla="*/ 1638835 w 4673979"/>
                      <a:gd name="connsiteY1087" fmla="*/ 424731 h 3709229"/>
                      <a:gd name="connsiteX1088" fmla="*/ 1753553 w 4673979"/>
                      <a:gd name="connsiteY1088" fmla="*/ 501210 h 3709229"/>
                      <a:gd name="connsiteX1089" fmla="*/ 1790428 w 4673979"/>
                      <a:gd name="connsiteY1089" fmla="*/ 516233 h 3709229"/>
                      <a:gd name="connsiteX1090" fmla="*/ 1752187 w 4673979"/>
                      <a:gd name="connsiteY1090" fmla="*/ 512136 h 3709229"/>
                      <a:gd name="connsiteX1091" fmla="*/ 1674343 w 4673979"/>
                      <a:gd name="connsiteY1091" fmla="*/ 508039 h 3709229"/>
                      <a:gd name="connsiteX1092" fmla="*/ 1506363 w 4673979"/>
                      <a:gd name="connsiteY1092" fmla="*/ 546278 h 3709229"/>
                      <a:gd name="connsiteX1093" fmla="*/ 1500900 w 4673979"/>
                      <a:gd name="connsiteY1093" fmla="*/ 549010 h 3709229"/>
                      <a:gd name="connsiteX1094" fmla="*/ 1498169 w 4673979"/>
                      <a:gd name="connsiteY1094" fmla="*/ 543547 h 3709229"/>
                      <a:gd name="connsiteX1095" fmla="*/ 1476317 w 4673979"/>
                      <a:gd name="connsiteY1095" fmla="*/ 531256 h 3709229"/>
                      <a:gd name="connsiteX1096" fmla="*/ 1447638 w 4673979"/>
                      <a:gd name="connsiteY1096" fmla="*/ 540816 h 3709229"/>
                      <a:gd name="connsiteX1097" fmla="*/ 1372524 w 4673979"/>
                      <a:gd name="connsiteY1097" fmla="*/ 648706 h 3709229"/>
                      <a:gd name="connsiteX1098" fmla="*/ 1361599 w 4673979"/>
                      <a:gd name="connsiteY1098" fmla="*/ 656900 h 3709229"/>
                      <a:gd name="connsiteX1099" fmla="*/ 1352039 w 4673979"/>
                      <a:gd name="connsiteY1099" fmla="*/ 652803 h 3709229"/>
                      <a:gd name="connsiteX1100" fmla="*/ 1349307 w 4673979"/>
                      <a:gd name="connsiteY1100" fmla="*/ 643243 h 3709229"/>
                      <a:gd name="connsiteX1101" fmla="*/ 1332919 w 4673979"/>
                      <a:gd name="connsiteY1101" fmla="*/ 580421 h 3709229"/>
                      <a:gd name="connsiteX1102" fmla="*/ 1317897 w 4673979"/>
                      <a:gd name="connsiteY1102" fmla="*/ 576324 h 3709229"/>
                      <a:gd name="connsiteX1103" fmla="*/ 1276926 w 4673979"/>
                      <a:gd name="connsiteY1103" fmla="*/ 595443 h 3709229"/>
                      <a:gd name="connsiteX1104" fmla="*/ 1233223 w 4673979"/>
                      <a:gd name="connsiteY1104" fmla="*/ 692408 h 3709229"/>
                      <a:gd name="connsiteX1105" fmla="*/ 1218201 w 4673979"/>
                      <a:gd name="connsiteY1105" fmla="*/ 803029 h 3709229"/>
                      <a:gd name="connsiteX1106" fmla="*/ 1205909 w 4673979"/>
                      <a:gd name="connsiteY1106" fmla="*/ 898628 h 3709229"/>
                      <a:gd name="connsiteX1107" fmla="*/ 1194984 w 4673979"/>
                      <a:gd name="connsiteY1107" fmla="*/ 906822 h 3709229"/>
                      <a:gd name="connsiteX1108" fmla="*/ 1186789 w 4673979"/>
                      <a:gd name="connsiteY1108" fmla="*/ 902725 h 3709229"/>
                      <a:gd name="connsiteX1109" fmla="*/ 1184058 w 4673979"/>
                      <a:gd name="connsiteY1109" fmla="*/ 894531 h 3709229"/>
                      <a:gd name="connsiteX1110" fmla="*/ 1163573 w 4673979"/>
                      <a:gd name="connsiteY1110" fmla="*/ 819418 h 3709229"/>
                      <a:gd name="connsiteX1111" fmla="*/ 1119870 w 4673979"/>
                      <a:gd name="connsiteY1111" fmla="*/ 788007 h 3709229"/>
                      <a:gd name="connsiteX1112" fmla="*/ 1095288 w 4673979"/>
                      <a:gd name="connsiteY1112" fmla="*/ 804395 h 3709229"/>
                      <a:gd name="connsiteX1113" fmla="*/ 1088460 w 4673979"/>
                      <a:gd name="connsiteY1113" fmla="*/ 904091 h 3709229"/>
                      <a:gd name="connsiteX1114" fmla="*/ 1092557 w 4673979"/>
                      <a:gd name="connsiteY1114" fmla="*/ 950524 h 3709229"/>
                      <a:gd name="connsiteX1115" fmla="*/ 1081631 w 4673979"/>
                      <a:gd name="connsiteY1115" fmla="*/ 961450 h 3709229"/>
                      <a:gd name="connsiteX1116" fmla="*/ 1076168 w 4673979"/>
                      <a:gd name="connsiteY1116" fmla="*/ 960084 h 3709229"/>
                      <a:gd name="connsiteX1117" fmla="*/ 864485 w 4673979"/>
                      <a:gd name="connsiteY1117" fmla="*/ 898628 h 3709229"/>
                      <a:gd name="connsiteX1118" fmla="*/ 820783 w 4673979"/>
                      <a:gd name="connsiteY1118" fmla="*/ 927307 h 3709229"/>
                      <a:gd name="connsiteX1119" fmla="*/ 850828 w 4673979"/>
                      <a:gd name="connsiteY1119" fmla="*/ 972375 h 3709229"/>
                      <a:gd name="connsiteX1120" fmla="*/ 898627 w 4673979"/>
                      <a:gd name="connsiteY1120" fmla="*/ 998324 h 3709229"/>
                      <a:gd name="connsiteX1121" fmla="*/ 930039 w 4673979"/>
                      <a:gd name="connsiteY1121" fmla="*/ 1013346 h 3709229"/>
                      <a:gd name="connsiteX1122" fmla="*/ 940964 w 4673979"/>
                      <a:gd name="connsiteY1122" fmla="*/ 1018809 h 3709229"/>
                      <a:gd name="connsiteX1123" fmla="*/ 930039 w 4673979"/>
                      <a:gd name="connsiteY1123" fmla="*/ 1022906 h 3709229"/>
                      <a:gd name="connsiteX1124" fmla="*/ 919113 w 4673979"/>
                      <a:gd name="connsiteY1124" fmla="*/ 1027003 h 3709229"/>
                      <a:gd name="connsiteX1125" fmla="*/ 910919 w 4673979"/>
                      <a:gd name="connsiteY1125" fmla="*/ 1029735 h 3709229"/>
                      <a:gd name="connsiteX1126" fmla="*/ 867217 w 4673979"/>
                      <a:gd name="connsiteY1126" fmla="*/ 1050220 h 3709229"/>
                      <a:gd name="connsiteX1127" fmla="*/ 865851 w 4673979"/>
                      <a:gd name="connsiteY1127" fmla="*/ 1050220 h 3709229"/>
                      <a:gd name="connsiteX1128" fmla="*/ 807126 w 4673979"/>
                      <a:gd name="connsiteY1128" fmla="*/ 1059780 h 3709229"/>
                      <a:gd name="connsiteX1129" fmla="*/ 792103 w 4673979"/>
                      <a:gd name="connsiteY1129" fmla="*/ 1065243 h 3709229"/>
                      <a:gd name="connsiteX1130" fmla="*/ 781178 w 4673979"/>
                      <a:gd name="connsiteY1130" fmla="*/ 1069340 h 3709229"/>
                      <a:gd name="connsiteX1131" fmla="*/ 783909 w 4673979"/>
                      <a:gd name="connsiteY1131" fmla="*/ 1058414 h 3709229"/>
                      <a:gd name="connsiteX1132" fmla="*/ 789372 w 4673979"/>
                      <a:gd name="connsiteY1132" fmla="*/ 1042026 h 3709229"/>
                      <a:gd name="connsiteX1133" fmla="*/ 801663 w 4673979"/>
                      <a:gd name="connsiteY1133" fmla="*/ 992861 h 3709229"/>
                      <a:gd name="connsiteX1134" fmla="*/ 796200 w 4673979"/>
                      <a:gd name="connsiteY1134" fmla="*/ 969644 h 3709229"/>
                      <a:gd name="connsiteX1135" fmla="*/ 777080 w 4673979"/>
                      <a:gd name="connsiteY1135" fmla="*/ 962816 h 3709229"/>
                      <a:gd name="connsiteX1136" fmla="*/ 748401 w 4673979"/>
                      <a:gd name="connsiteY1136" fmla="*/ 972375 h 3709229"/>
                      <a:gd name="connsiteX1137" fmla="*/ 673288 w 4673979"/>
                      <a:gd name="connsiteY1137" fmla="*/ 1080265 h 3709229"/>
                      <a:gd name="connsiteX1138" fmla="*/ 662362 w 4673979"/>
                      <a:gd name="connsiteY1138" fmla="*/ 1088460 h 3709229"/>
                      <a:gd name="connsiteX1139" fmla="*/ 652803 w 4673979"/>
                      <a:gd name="connsiteY1139" fmla="*/ 1084362 h 3709229"/>
                      <a:gd name="connsiteX1140" fmla="*/ 650071 w 4673979"/>
                      <a:gd name="connsiteY1140" fmla="*/ 1074803 h 3709229"/>
                      <a:gd name="connsiteX1141" fmla="*/ 633683 w 4673979"/>
                      <a:gd name="connsiteY1141" fmla="*/ 1011981 h 3709229"/>
                      <a:gd name="connsiteX1142" fmla="*/ 618660 w 4673979"/>
                      <a:gd name="connsiteY1142" fmla="*/ 1007884 h 3709229"/>
                      <a:gd name="connsiteX1143" fmla="*/ 577689 w 4673979"/>
                      <a:gd name="connsiteY1143" fmla="*/ 1027003 h 3709229"/>
                      <a:gd name="connsiteX1144" fmla="*/ 533987 w 4673979"/>
                      <a:gd name="connsiteY1144" fmla="*/ 1123968 h 3709229"/>
                      <a:gd name="connsiteX1145" fmla="*/ 518964 w 4673979"/>
                      <a:gd name="connsiteY1145" fmla="*/ 1234589 h 3709229"/>
                      <a:gd name="connsiteX1146" fmla="*/ 506673 w 4673979"/>
                      <a:gd name="connsiteY1146" fmla="*/ 1330188 h 3709229"/>
                      <a:gd name="connsiteX1147" fmla="*/ 495747 w 4673979"/>
                      <a:gd name="connsiteY1147" fmla="*/ 1338382 h 3709229"/>
                      <a:gd name="connsiteX1148" fmla="*/ 487553 w 4673979"/>
                      <a:gd name="connsiteY1148" fmla="*/ 1334285 h 3709229"/>
                      <a:gd name="connsiteX1149" fmla="*/ 484821 w 4673979"/>
                      <a:gd name="connsiteY1149" fmla="*/ 1326091 h 3709229"/>
                      <a:gd name="connsiteX1150" fmla="*/ 464337 w 4673979"/>
                      <a:gd name="connsiteY1150" fmla="*/ 1250977 h 3709229"/>
                      <a:gd name="connsiteX1151" fmla="*/ 420634 w 4673979"/>
                      <a:gd name="connsiteY1151" fmla="*/ 1219566 h 3709229"/>
                      <a:gd name="connsiteX1152" fmla="*/ 396052 w 4673979"/>
                      <a:gd name="connsiteY1152" fmla="*/ 1235955 h 3709229"/>
                      <a:gd name="connsiteX1153" fmla="*/ 389223 w 4673979"/>
                      <a:gd name="connsiteY1153" fmla="*/ 1335651 h 3709229"/>
                      <a:gd name="connsiteX1154" fmla="*/ 393320 w 4673979"/>
                      <a:gd name="connsiteY1154" fmla="*/ 1382084 h 3709229"/>
                      <a:gd name="connsiteX1155" fmla="*/ 382394 w 4673979"/>
                      <a:gd name="connsiteY1155" fmla="*/ 1393010 h 3709229"/>
                      <a:gd name="connsiteX1156" fmla="*/ 376931 w 4673979"/>
                      <a:gd name="connsiteY1156" fmla="*/ 1391644 h 3709229"/>
                      <a:gd name="connsiteX1157" fmla="*/ 165249 w 4673979"/>
                      <a:gd name="connsiteY1157" fmla="*/ 1330188 h 3709229"/>
                      <a:gd name="connsiteX1158" fmla="*/ 121547 w 4673979"/>
                      <a:gd name="connsiteY1158" fmla="*/ 1358867 h 3709229"/>
                      <a:gd name="connsiteX1159" fmla="*/ 151592 w 4673979"/>
                      <a:gd name="connsiteY1159" fmla="*/ 1403935 h 3709229"/>
                      <a:gd name="connsiteX1160" fmla="*/ 199391 w 4673979"/>
                      <a:gd name="connsiteY1160" fmla="*/ 1429884 h 3709229"/>
                      <a:gd name="connsiteX1161" fmla="*/ 251288 w 4673979"/>
                      <a:gd name="connsiteY1161" fmla="*/ 1457198 h 3709229"/>
                      <a:gd name="connsiteX1162" fmla="*/ 255384 w 4673979"/>
                      <a:gd name="connsiteY1162" fmla="*/ 1469489 h 3709229"/>
                      <a:gd name="connsiteX1163" fmla="*/ 244460 w 4673979"/>
                      <a:gd name="connsiteY1163" fmla="*/ 1477683 h 3709229"/>
                      <a:gd name="connsiteX1164" fmla="*/ 208951 w 4673979"/>
                      <a:gd name="connsiteY1164" fmla="*/ 1480414 h 3709229"/>
                      <a:gd name="connsiteX1165" fmla="*/ 105158 w 4673979"/>
                      <a:gd name="connsiteY1165" fmla="*/ 1492706 h 3709229"/>
                      <a:gd name="connsiteX1166" fmla="*/ 47799 w 4673979"/>
                      <a:gd name="connsiteY1166" fmla="*/ 1529580 h 3709229"/>
                      <a:gd name="connsiteX1167" fmla="*/ 51896 w 4673979"/>
                      <a:gd name="connsiteY1167" fmla="*/ 1541871 h 3709229"/>
                      <a:gd name="connsiteX1168" fmla="*/ 102427 w 4673979"/>
                      <a:gd name="connsiteY1168" fmla="*/ 1571916 h 3709229"/>
                      <a:gd name="connsiteX1169" fmla="*/ 127010 w 4673979"/>
                      <a:gd name="connsiteY1169" fmla="*/ 1584207 h 3709229"/>
                      <a:gd name="connsiteX1170" fmla="*/ 132473 w 4673979"/>
                      <a:gd name="connsiteY1170" fmla="*/ 1595133 h 3709229"/>
                      <a:gd name="connsiteX1171" fmla="*/ 124278 w 4673979"/>
                      <a:gd name="connsiteY1171" fmla="*/ 1606058 h 3709229"/>
                      <a:gd name="connsiteX1172" fmla="*/ 94232 w 4673979"/>
                      <a:gd name="connsiteY1172" fmla="*/ 1614252 h 3709229"/>
                      <a:gd name="connsiteX1173" fmla="*/ 12291 w 4673979"/>
                      <a:gd name="connsiteY1173" fmla="*/ 1666149 h 3709229"/>
                      <a:gd name="connsiteX1174" fmla="*/ 12291 w 4673979"/>
                      <a:gd name="connsiteY1174" fmla="*/ 1666149 h 3709229"/>
                      <a:gd name="connsiteX1175" fmla="*/ 166615 w 4673979"/>
                      <a:gd name="connsiteY1175" fmla="*/ 1657955 h 3709229"/>
                      <a:gd name="connsiteX1176" fmla="*/ 191198 w 4673979"/>
                      <a:gd name="connsiteY1176" fmla="*/ 1651126 h 3709229"/>
                      <a:gd name="connsiteX1177" fmla="*/ 172077 w 4673979"/>
                      <a:gd name="connsiteY1177" fmla="*/ 1667515 h 3709229"/>
                      <a:gd name="connsiteX1178" fmla="*/ 124278 w 4673979"/>
                      <a:gd name="connsiteY1178" fmla="*/ 1716680 h 3709229"/>
                      <a:gd name="connsiteX1179" fmla="*/ 120181 w 4673979"/>
                      <a:gd name="connsiteY1179" fmla="*/ 1722143 h 3709229"/>
                      <a:gd name="connsiteX1180" fmla="*/ 154323 w 4673979"/>
                      <a:gd name="connsiteY1180" fmla="*/ 1711217 h 3709229"/>
                      <a:gd name="connsiteX1181" fmla="*/ 210317 w 4673979"/>
                      <a:gd name="connsiteY1181" fmla="*/ 1696194 h 3709229"/>
                      <a:gd name="connsiteX1182" fmla="*/ 211682 w 4673979"/>
                      <a:gd name="connsiteY1182" fmla="*/ 1696194 h 3709229"/>
                      <a:gd name="connsiteX1183" fmla="*/ 221242 w 4673979"/>
                      <a:gd name="connsiteY1183" fmla="*/ 1703023 h 3709229"/>
                      <a:gd name="connsiteX1184" fmla="*/ 217145 w 4673979"/>
                      <a:gd name="connsiteY1184" fmla="*/ 1716680 h 3709229"/>
                      <a:gd name="connsiteX1185" fmla="*/ 202122 w 4673979"/>
                      <a:gd name="connsiteY1185" fmla="*/ 1727605 h 3709229"/>
                      <a:gd name="connsiteX1186" fmla="*/ 139301 w 4673979"/>
                      <a:gd name="connsiteY1186" fmla="*/ 1791793 h 3709229"/>
                      <a:gd name="connsiteX1187" fmla="*/ 202122 w 4673979"/>
                      <a:gd name="connsiteY1187" fmla="*/ 1784964 h 3709229"/>
                      <a:gd name="connsiteX1188" fmla="*/ 245825 w 4673979"/>
                      <a:gd name="connsiteY1188" fmla="*/ 1779502 h 3709229"/>
                      <a:gd name="connsiteX1189" fmla="*/ 245825 w 4673979"/>
                      <a:gd name="connsiteY1189" fmla="*/ 1779502 h 3709229"/>
                      <a:gd name="connsiteX1190" fmla="*/ 256750 w 4673979"/>
                      <a:gd name="connsiteY1190" fmla="*/ 1786330 h 3709229"/>
                      <a:gd name="connsiteX1191" fmla="*/ 254020 w 4673979"/>
                      <a:gd name="connsiteY1191" fmla="*/ 1798621 h 3709229"/>
                      <a:gd name="connsiteX1192" fmla="*/ 222608 w 4673979"/>
                      <a:gd name="connsiteY1192" fmla="*/ 1823204 h 3709229"/>
                      <a:gd name="connsiteX1193" fmla="*/ 193929 w 4673979"/>
                      <a:gd name="connsiteY1193" fmla="*/ 1905146 h 3709229"/>
                      <a:gd name="connsiteX1194" fmla="*/ 199391 w 4673979"/>
                      <a:gd name="connsiteY1194" fmla="*/ 1911974 h 3709229"/>
                      <a:gd name="connsiteX1195" fmla="*/ 189832 w 4673979"/>
                      <a:gd name="connsiteY1195" fmla="*/ 1913340 h 3709229"/>
                      <a:gd name="connsiteX1196" fmla="*/ 110621 w 4673979"/>
                      <a:gd name="connsiteY1196" fmla="*/ 1939288 h 3709229"/>
                      <a:gd name="connsiteX1197" fmla="*/ 109255 w 4673979"/>
                      <a:gd name="connsiteY1197" fmla="*/ 1942019 h 3709229"/>
                      <a:gd name="connsiteX1198" fmla="*/ 111987 w 4673979"/>
                      <a:gd name="connsiteY1198" fmla="*/ 1946117 h 3709229"/>
                      <a:gd name="connsiteX1199" fmla="*/ 223974 w 4673979"/>
                      <a:gd name="connsiteY1199" fmla="*/ 1992550 h 3709229"/>
                      <a:gd name="connsiteX1200" fmla="*/ 245825 w 4673979"/>
                      <a:gd name="connsiteY1200" fmla="*/ 1999379 h 3709229"/>
                      <a:gd name="connsiteX1201" fmla="*/ 288162 w 4673979"/>
                      <a:gd name="connsiteY1201" fmla="*/ 2013036 h 3709229"/>
                      <a:gd name="connsiteX1202" fmla="*/ 244460 w 4673979"/>
                      <a:gd name="connsiteY1202" fmla="*/ 2010304 h 3709229"/>
                      <a:gd name="connsiteX1203" fmla="*/ 196660 w 4673979"/>
                      <a:gd name="connsiteY1203" fmla="*/ 2008939 h 3709229"/>
                      <a:gd name="connsiteX1204" fmla="*/ 81942 w 4673979"/>
                      <a:gd name="connsiteY1204" fmla="*/ 2034887 h 3709229"/>
                      <a:gd name="connsiteX1205" fmla="*/ 73748 w 4673979"/>
                      <a:gd name="connsiteY1205" fmla="*/ 2058104 h 3709229"/>
                      <a:gd name="connsiteX1206" fmla="*/ 133838 w 4673979"/>
                      <a:gd name="connsiteY1206" fmla="*/ 2115463 h 3709229"/>
                      <a:gd name="connsiteX1207" fmla="*/ 142033 w 4673979"/>
                      <a:gd name="connsiteY1207" fmla="*/ 2118194 h 3709229"/>
                      <a:gd name="connsiteX1208" fmla="*/ 136570 w 4673979"/>
                      <a:gd name="connsiteY1208" fmla="*/ 2125023 h 3709229"/>
                      <a:gd name="connsiteX1209" fmla="*/ 122913 w 4673979"/>
                      <a:gd name="connsiteY1209" fmla="*/ 2142777 h 3709229"/>
                      <a:gd name="connsiteX1210" fmla="*/ 72382 w 4673979"/>
                      <a:gd name="connsiteY1210" fmla="*/ 2305295 h 3709229"/>
                      <a:gd name="connsiteX1211" fmla="*/ 161152 w 4673979"/>
                      <a:gd name="connsiteY1211" fmla="*/ 2286175 h 3709229"/>
                      <a:gd name="connsiteX1212" fmla="*/ 184369 w 4673979"/>
                      <a:gd name="connsiteY1212" fmla="*/ 2265690 h 3709229"/>
                      <a:gd name="connsiteX1213" fmla="*/ 169346 w 4673979"/>
                      <a:gd name="connsiteY1213" fmla="*/ 2293004 h 3709229"/>
                      <a:gd name="connsiteX1214" fmla="*/ 122913 w 4673979"/>
                      <a:gd name="connsiteY1214" fmla="*/ 2389968 h 3709229"/>
                      <a:gd name="connsiteX1215" fmla="*/ 120181 w 4673979"/>
                      <a:gd name="connsiteY1215" fmla="*/ 2395431 h 3709229"/>
                      <a:gd name="connsiteX1216" fmla="*/ 109255 w 4673979"/>
                      <a:gd name="connsiteY1216" fmla="*/ 2485567 h 3709229"/>
                      <a:gd name="connsiteX1217" fmla="*/ 128375 w 4673979"/>
                      <a:gd name="connsiteY1217" fmla="*/ 2492395 h 3709229"/>
                      <a:gd name="connsiteX1218" fmla="*/ 196660 w 4673979"/>
                      <a:gd name="connsiteY1218" fmla="*/ 2459618 h 3709229"/>
                      <a:gd name="connsiteX1219" fmla="*/ 213048 w 4673979"/>
                      <a:gd name="connsiteY1219" fmla="*/ 2448693 h 3709229"/>
                      <a:gd name="connsiteX1220" fmla="*/ 258116 w 4673979"/>
                      <a:gd name="connsiteY1220" fmla="*/ 2414550 h 3709229"/>
                      <a:gd name="connsiteX1221" fmla="*/ 275870 w 4673979"/>
                      <a:gd name="connsiteY1221" fmla="*/ 2398162 h 3709229"/>
                      <a:gd name="connsiteX1222" fmla="*/ 267676 w 4673979"/>
                      <a:gd name="connsiteY1222" fmla="*/ 2420013 h 3709229"/>
                      <a:gd name="connsiteX1223" fmla="*/ 244460 w 4673979"/>
                      <a:gd name="connsiteY1223" fmla="*/ 2516978 h 3709229"/>
                      <a:gd name="connsiteX1224" fmla="*/ 243094 w 4673979"/>
                      <a:gd name="connsiteY1224" fmla="*/ 2538829 h 3709229"/>
                      <a:gd name="connsiteX1225" fmla="*/ 273139 w 4673979"/>
                      <a:gd name="connsiteY1225" fmla="*/ 2683592 h 3709229"/>
                      <a:gd name="connsiteX1226" fmla="*/ 325035 w 4673979"/>
                      <a:gd name="connsiteY1226" fmla="*/ 2682227 h 3709229"/>
                      <a:gd name="connsiteX1227" fmla="*/ 326401 w 4673979"/>
                      <a:gd name="connsiteY1227" fmla="*/ 2682227 h 3709229"/>
                      <a:gd name="connsiteX1228" fmla="*/ 331864 w 4673979"/>
                      <a:gd name="connsiteY1228" fmla="*/ 2683592 h 3709229"/>
                      <a:gd name="connsiteX1229" fmla="*/ 352349 w 4673979"/>
                      <a:gd name="connsiteY1229" fmla="*/ 2687690 h 3709229"/>
                      <a:gd name="connsiteX1230" fmla="*/ 331864 w 4673979"/>
                      <a:gd name="connsiteY1230" fmla="*/ 2694518 h 3709229"/>
                      <a:gd name="connsiteX1231" fmla="*/ 296356 w 4673979"/>
                      <a:gd name="connsiteY1231" fmla="*/ 2712272 h 3709229"/>
                      <a:gd name="connsiteX1232" fmla="*/ 292259 w 4673979"/>
                      <a:gd name="connsiteY1232" fmla="*/ 2717735 h 3709229"/>
                      <a:gd name="connsiteX1233" fmla="*/ 413806 w 4673979"/>
                      <a:gd name="connsiteY1233" fmla="*/ 2739586 h 3709229"/>
                      <a:gd name="connsiteX1234" fmla="*/ 445216 w 4673979"/>
                      <a:gd name="connsiteY1234" fmla="*/ 2740952 h 3709229"/>
                      <a:gd name="connsiteX1235" fmla="*/ 415172 w 4673979"/>
                      <a:gd name="connsiteY1235" fmla="*/ 2750511 h 3709229"/>
                      <a:gd name="connsiteX1236" fmla="*/ 357812 w 4673979"/>
                      <a:gd name="connsiteY1236" fmla="*/ 2787385 h 3709229"/>
                      <a:gd name="connsiteX1237" fmla="*/ 385126 w 4673979"/>
                      <a:gd name="connsiteY1237" fmla="*/ 2806505 h 3709229"/>
                      <a:gd name="connsiteX1238" fmla="*/ 389223 w 4673979"/>
                      <a:gd name="connsiteY1238" fmla="*/ 2807871 h 3709229"/>
                      <a:gd name="connsiteX1239" fmla="*/ 389223 w 4673979"/>
                      <a:gd name="connsiteY1239" fmla="*/ 2811968 h 3709229"/>
                      <a:gd name="connsiteX1240" fmla="*/ 420634 w 4673979"/>
                      <a:gd name="connsiteY1240" fmla="*/ 2852939 h 3709229"/>
                      <a:gd name="connsiteX1241" fmla="*/ 437022 w 4673979"/>
                      <a:gd name="connsiteY1241" fmla="*/ 2866596 h 3709229"/>
                      <a:gd name="connsiteX1242" fmla="*/ 416537 w 4673979"/>
                      <a:gd name="connsiteY1242" fmla="*/ 2863864 h 3709229"/>
                      <a:gd name="connsiteX1243" fmla="*/ 366007 w 4673979"/>
                      <a:gd name="connsiteY1243" fmla="*/ 2859767 h 3709229"/>
                      <a:gd name="connsiteX1244" fmla="*/ 308647 w 4673979"/>
                      <a:gd name="connsiteY1244" fmla="*/ 2880253 h 3709229"/>
                      <a:gd name="connsiteX1245" fmla="*/ 329132 w 4673979"/>
                      <a:gd name="connsiteY1245" fmla="*/ 2911664 h 3709229"/>
                      <a:gd name="connsiteX1246" fmla="*/ 353715 w 4673979"/>
                      <a:gd name="connsiteY1246" fmla="*/ 2926686 h 3709229"/>
                      <a:gd name="connsiteX1247" fmla="*/ 361910 w 4673979"/>
                      <a:gd name="connsiteY1247" fmla="*/ 2934880 h 3709229"/>
                      <a:gd name="connsiteX1248" fmla="*/ 360544 w 4673979"/>
                      <a:gd name="connsiteY1248" fmla="*/ 2938978 h 3709229"/>
                      <a:gd name="connsiteX1249" fmla="*/ 356447 w 4673979"/>
                      <a:gd name="connsiteY1249" fmla="*/ 2938978 h 3709229"/>
                      <a:gd name="connsiteX1250" fmla="*/ 356447 w 4673979"/>
                      <a:gd name="connsiteY1250" fmla="*/ 2938978 h 3709229"/>
                      <a:gd name="connsiteX1251" fmla="*/ 352349 w 4673979"/>
                      <a:gd name="connsiteY1251" fmla="*/ 2937612 h 3709229"/>
                      <a:gd name="connsiteX1252" fmla="*/ 329132 w 4673979"/>
                      <a:gd name="connsiteY1252" fmla="*/ 2930783 h 3709229"/>
                      <a:gd name="connsiteX1253" fmla="*/ 251288 w 4673979"/>
                      <a:gd name="connsiteY1253" fmla="*/ 2954000 h 3709229"/>
                      <a:gd name="connsiteX1254" fmla="*/ 252654 w 4673979"/>
                      <a:gd name="connsiteY1254" fmla="*/ 2964926 h 3709229"/>
                      <a:gd name="connsiteX1255" fmla="*/ 323669 w 4673979"/>
                      <a:gd name="connsiteY1255" fmla="*/ 2992240 h 3709229"/>
                      <a:gd name="connsiteX1256" fmla="*/ 338692 w 4673979"/>
                      <a:gd name="connsiteY1256" fmla="*/ 2992240 h 3709229"/>
                      <a:gd name="connsiteX1257" fmla="*/ 383760 w 4673979"/>
                      <a:gd name="connsiteY1257" fmla="*/ 2989508 h 3709229"/>
                      <a:gd name="connsiteX1258" fmla="*/ 340058 w 4673979"/>
                      <a:gd name="connsiteY1258" fmla="*/ 3003165 h 3709229"/>
                      <a:gd name="connsiteX1259" fmla="*/ 263579 w 4673979"/>
                      <a:gd name="connsiteY1259" fmla="*/ 3041405 h 3709229"/>
                      <a:gd name="connsiteX1260" fmla="*/ 286796 w 4673979"/>
                      <a:gd name="connsiteY1260" fmla="*/ 3050965 h 3709229"/>
                      <a:gd name="connsiteX1261" fmla="*/ 307282 w 4673979"/>
                      <a:gd name="connsiteY1261" fmla="*/ 3053696 h 3709229"/>
                      <a:gd name="connsiteX1262" fmla="*/ 310013 w 4673979"/>
                      <a:gd name="connsiteY1262" fmla="*/ 3053696 h 3709229"/>
                      <a:gd name="connsiteX1263" fmla="*/ 318206 w 4673979"/>
                      <a:gd name="connsiteY1263" fmla="*/ 3055062 h 3709229"/>
                      <a:gd name="connsiteX1264" fmla="*/ 316841 w 4673979"/>
                      <a:gd name="connsiteY1264" fmla="*/ 3065987 h 3709229"/>
                      <a:gd name="connsiteX1265" fmla="*/ 311379 w 4673979"/>
                      <a:gd name="connsiteY1265" fmla="*/ 3065987 h 3709229"/>
                      <a:gd name="connsiteX1266" fmla="*/ 305916 w 4673979"/>
                      <a:gd name="connsiteY1266" fmla="*/ 3065987 h 3709229"/>
                      <a:gd name="connsiteX1267" fmla="*/ 263579 w 4673979"/>
                      <a:gd name="connsiteY1267" fmla="*/ 3085107 h 3709229"/>
                      <a:gd name="connsiteX1268" fmla="*/ 260847 w 4673979"/>
                      <a:gd name="connsiteY1268" fmla="*/ 3098764 h 3709229"/>
                      <a:gd name="connsiteX1269" fmla="*/ 264944 w 4673979"/>
                      <a:gd name="connsiteY1269" fmla="*/ 3111055 h 3709229"/>
                      <a:gd name="connsiteX1270" fmla="*/ 252654 w 4673979"/>
                      <a:gd name="connsiteY1270" fmla="*/ 3106958 h 3709229"/>
                      <a:gd name="connsiteX1271" fmla="*/ 211682 w 4673979"/>
                      <a:gd name="connsiteY1271" fmla="*/ 3119249 h 3709229"/>
                      <a:gd name="connsiteX1272" fmla="*/ 238997 w 4673979"/>
                      <a:gd name="connsiteY1272" fmla="*/ 3183437 h 3709229"/>
                      <a:gd name="connsiteX1273" fmla="*/ 247191 w 4673979"/>
                      <a:gd name="connsiteY1273" fmla="*/ 3190266 h 3709229"/>
                      <a:gd name="connsiteX1274" fmla="*/ 236265 w 4673979"/>
                      <a:gd name="connsiteY1274" fmla="*/ 3192997 h 3709229"/>
                      <a:gd name="connsiteX1275" fmla="*/ 225340 w 4673979"/>
                      <a:gd name="connsiteY1275" fmla="*/ 3197094 h 3709229"/>
                      <a:gd name="connsiteX1276" fmla="*/ 208951 w 4673979"/>
                      <a:gd name="connsiteY1276" fmla="*/ 3214848 h 3709229"/>
                      <a:gd name="connsiteX1277" fmla="*/ 255384 w 4673979"/>
                      <a:gd name="connsiteY1277" fmla="*/ 3238065 h 3709229"/>
                      <a:gd name="connsiteX1278" fmla="*/ 286796 w 4673979"/>
                      <a:gd name="connsiteY1278" fmla="*/ 3239431 h 3709229"/>
                      <a:gd name="connsiteX1279" fmla="*/ 322304 w 4673979"/>
                      <a:gd name="connsiteY1279" fmla="*/ 3240796 h 3709229"/>
                      <a:gd name="connsiteX1280" fmla="*/ 294990 w 4673979"/>
                      <a:gd name="connsiteY1280" fmla="*/ 3250356 h 3709229"/>
                      <a:gd name="connsiteX1281" fmla="*/ 282699 w 4673979"/>
                      <a:gd name="connsiteY1281" fmla="*/ 3254453 h 3709229"/>
                      <a:gd name="connsiteX1282" fmla="*/ 210317 w 4673979"/>
                      <a:gd name="connsiteY1282" fmla="*/ 3300887 h 3709229"/>
                      <a:gd name="connsiteX1283" fmla="*/ 208951 w 4673979"/>
                      <a:gd name="connsiteY1283" fmla="*/ 3314544 h 3709229"/>
                      <a:gd name="connsiteX1284" fmla="*/ 240362 w 4673979"/>
                      <a:gd name="connsiteY1284" fmla="*/ 3317275 h 3709229"/>
                      <a:gd name="connsiteX1285" fmla="*/ 271773 w 4673979"/>
                      <a:gd name="connsiteY1285" fmla="*/ 3311813 h 3709229"/>
                      <a:gd name="connsiteX1286" fmla="*/ 243094 w 4673979"/>
                      <a:gd name="connsiteY1286" fmla="*/ 3326835 h 3709229"/>
                      <a:gd name="connsiteX1287" fmla="*/ 200757 w 4673979"/>
                      <a:gd name="connsiteY1287" fmla="*/ 3362343 h 3709229"/>
                      <a:gd name="connsiteX1288" fmla="*/ 210317 w 4673979"/>
                      <a:gd name="connsiteY1288" fmla="*/ 3370537 h 3709229"/>
                      <a:gd name="connsiteX1289" fmla="*/ 266310 w 4673979"/>
                      <a:gd name="connsiteY1289" fmla="*/ 3376000 h 3709229"/>
                      <a:gd name="connsiteX1290" fmla="*/ 285430 w 4673979"/>
                      <a:gd name="connsiteY1290" fmla="*/ 3373269 h 3709229"/>
                      <a:gd name="connsiteX1291" fmla="*/ 307282 w 4673979"/>
                      <a:gd name="connsiteY1291" fmla="*/ 3370537 h 3709229"/>
                      <a:gd name="connsiteX1292" fmla="*/ 334595 w 4673979"/>
                      <a:gd name="connsiteY1292" fmla="*/ 3365075 h 3709229"/>
                      <a:gd name="connsiteX1293" fmla="*/ 311379 w 4673979"/>
                      <a:gd name="connsiteY1293" fmla="*/ 3380097 h 3709229"/>
                      <a:gd name="connsiteX1294" fmla="*/ 297722 w 4673979"/>
                      <a:gd name="connsiteY1294" fmla="*/ 3395120 h 3709229"/>
                      <a:gd name="connsiteX1295" fmla="*/ 314109 w 4673979"/>
                      <a:gd name="connsiteY1295" fmla="*/ 3403314 h 3709229"/>
                      <a:gd name="connsiteX1296" fmla="*/ 325035 w 4673979"/>
                      <a:gd name="connsiteY1296" fmla="*/ 3404680 h 3709229"/>
                      <a:gd name="connsiteX1297" fmla="*/ 316841 w 4673979"/>
                      <a:gd name="connsiteY1297" fmla="*/ 3412874 h 3709229"/>
                      <a:gd name="connsiteX1298" fmla="*/ 307282 w 4673979"/>
                      <a:gd name="connsiteY1298" fmla="*/ 3441554 h 3709229"/>
                      <a:gd name="connsiteX1299" fmla="*/ 349618 w 4673979"/>
                      <a:gd name="connsiteY1299" fmla="*/ 3442919 h 3709229"/>
                      <a:gd name="connsiteX1300" fmla="*/ 372834 w 4673979"/>
                      <a:gd name="connsiteY1300" fmla="*/ 3437457 h 3709229"/>
                      <a:gd name="connsiteX1301" fmla="*/ 355081 w 4673979"/>
                      <a:gd name="connsiteY1301" fmla="*/ 3452479 h 3709229"/>
                      <a:gd name="connsiteX1302" fmla="*/ 325035 w 4673979"/>
                      <a:gd name="connsiteY1302" fmla="*/ 3503010 h 3709229"/>
                      <a:gd name="connsiteX1303" fmla="*/ 346887 w 4673979"/>
                      <a:gd name="connsiteY1303" fmla="*/ 3537152 h 3709229"/>
                      <a:gd name="connsiteX1304" fmla="*/ 413806 w 4673979"/>
                      <a:gd name="connsiteY1304" fmla="*/ 3556272 h 3709229"/>
                      <a:gd name="connsiteX1305" fmla="*/ 546278 w 4673979"/>
                      <a:gd name="connsiteY1305" fmla="*/ 3524861 h 3709229"/>
                      <a:gd name="connsiteX1306" fmla="*/ 565398 w 4673979"/>
                      <a:gd name="connsiteY1306" fmla="*/ 3516667 h 3709229"/>
                      <a:gd name="connsiteX1307" fmla="*/ 553106 w 4673979"/>
                      <a:gd name="connsiteY1307" fmla="*/ 3533055 h 3709229"/>
                      <a:gd name="connsiteX1308" fmla="*/ 540816 w 4673979"/>
                      <a:gd name="connsiteY1308" fmla="*/ 3582220 h 3709229"/>
                      <a:gd name="connsiteX1309" fmla="*/ 549009 w 4673979"/>
                      <a:gd name="connsiteY1309" fmla="*/ 3584952 h 3709229"/>
                      <a:gd name="connsiteX1310" fmla="*/ 599540 w 4673979"/>
                      <a:gd name="connsiteY1310" fmla="*/ 3560369 h 3709229"/>
                      <a:gd name="connsiteX1311" fmla="*/ 633683 w 4673979"/>
                      <a:gd name="connsiteY1311" fmla="*/ 3535787 h 3709229"/>
                      <a:gd name="connsiteX1312" fmla="*/ 607734 w 4673979"/>
                      <a:gd name="connsiteY1312" fmla="*/ 3568563 h 3709229"/>
                      <a:gd name="connsiteX1313" fmla="*/ 572226 w 4673979"/>
                      <a:gd name="connsiteY1313" fmla="*/ 3635482 h 3709229"/>
                      <a:gd name="connsiteX1314" fmla="*/ 580421 w 4673979"/>
                      <a:gd name="connsiteY1314" fmla="*/ 3642311 h 3709229"/>
                      <a:gd name="connsiteX1315" fmla="*/ 589981 w 4673979"/>
                      <a:gd name="connsiteY1315" fmla="*/ 3643677 h 3709229"/>
                      <a:gd name="connsiteX1316" fmla="*/ 648706 w 4673979"/>
                      <a:gd name="connsiteY1316" fmla="*/ 3619094 h 3709229"/>
                      <a:gd name="connsiteX1317" fmla="*/ 654169 w 4673979"/>
                      <a:gd name="connsiteY1317" fmla="*/ 3614997 h 3709229"/>
                      <a:gd name="connsiteX1318" fmla="*/ 730647 w 4673979"/>
                      <a:gd name="connsiteY1318" fmla="*/ 3559003 h 3709229"/>
                      <a:gd name="connsiteX1319" fmla="*/ 779812 w 4673979"/>
                      <a:gd name="connsiteY1319" fmla="*/ 3519398 h 3709229"/>
                      <a:gd name="connsiteX1320" fmla="*/ 1943385 w 4673979"/>
                      <a:gd name="connsiteY1320" fmla="*/ 3044136 h 3709229"/>
                      <a:gd name="connsiteX1321" fmla="*/ 1948848 w 4673979"/>
                      <a:gd name="connsiteY1321" fmla="*/ 3030479 h 3709229"/>
                      <a:gd name="connsiteX1322" fmla="*/ 1951580 w 4673979"/>
                      <a:gd name="connsiteY1322" fmla="*/ 3023651 h 3709229"/>
                      <a:gd name="connsiteX1323" fmla="*/ 1954311 w 4673979"/>
                      <a:gd name="connsiteY1323" fmla="*/ 3015457 h 3709229"/>
                      <a:gd name="connsiteX1324" fmla="*/ 1961140 w 4673979"/>
                      <a:gd name="connsiteY1324" fmla="*/ 3020919 h 3709229"/>
                      <a:gd name="connsiteX1325" fmla="*/ 1966602 w 4673979"/>
                      <a:gd name="connsiteY1325" fmla="*/ 3023651 h 3709229"/>
                      <a:gd name="connsiteX1326" fmla="*/ 1976162 w 4673979"/>
                      <a:gd name="connsiteY1326" fmla="*/ 3029114 h 3709229"/>
                      <a:gd name="connsiteX1327" fmla="*/ 1965236 w 4673979"/>
                      <a:gd name="connsiteY1327" fmla="*/ 3033210 h 3709229"/>
                      <a:gd name="connsiteX1328" fmla="*/ 1958408 w 4673979"/>
                      <a:gd name="connsiteY1328" fmla="*/ 3035942 h 3709229"/>
                      <a:gd name="connsiteX1329" fmla="*/ 1943385 w 4673979"/>
                      <a:gd name="connsiteY1329" fmla="*/ 3044136 h 3709229"/>
                      <a:gd name="connsiteX1330" fmla="*/ 1955677 w 4673979"/>
                      <a:gd name="connsiteY1330" fmla="*/ 3007262 h 3709229"/>
                      <a:gd name="connsiteX1331" fmla="*/ 1959774 w 4673979"/>
                      <a:gd name="connsiteY1331" fmla="*/ 2990874 h 3709229"/>
                      <a:gd name="connsiteX1332" fmla="*/ 1972064 w 4673979"/>
                      <a:gd name="connsiteY1332" fmla="*/ 2993605 h 3709229"/>
                      <a:gd name="connsiteX1333" fmla="*/ 1972064 w 4673979"/>
                      <a:gd name="connsiteY1333" fmla="*/ 3003165 h 3709229"/>
                      <a:gd name="connsiteX1334" fmla="*/ 1967967 w 4673979"/>
                      <a:gd name="connsiteY1334" fmla="*/ 3005897 h 3709229"/>
                      <a:gd name="connsiteX1335" fmla="*/ 1965236 w 4673979"/>
                      <a:gd name="connsiteY1335" fmla="*/ 3005897 h 3709229"/>
                      <a:gd name="connsiteX1336" fmla="*/ 1955677 w 4673979"/>
                      <a:gd name="connsiteY1336" fmla="*/ 3007262 h 3709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</a:cxnLst>
                    <a:rect l="l" t="t" r="r" b="b"/>
                    <a:pathLst>
                      <a:path w="4673979" h="3709229">
                        <a:moveTo>
                          <a:pt x="699236" y="3709230"/>
                        </a:moveTo>
                        <a:cubicBezTo>
                          <a:pt x="696505" y="3709230"/>
                          <a:pt x="692408" y="3709230"/>
                          <a:pt x="689676" y="3709230"/>
                        </a:cubicBezTo>
                        <a:cubicBezTo>
                          <a:pt x="676019" y="3707865"/>
                          <a:pt x="670556" y="3702402"/>
                          <a:pt x="669191" y="3696939"/>
                        </a:cubicBezTo>
                        <a:cubicBezTo>
                          <a:pt x="660996" y="3677819"/>
                          <a:pt x="676019" y="3642311"/>
                          <a:pt x="721087" y="3579489"/>
                        </a:cubicBezTo>
                        <a:cubicBezTo>
                          <a:pt x="701968" y="3594512"/>
                          <a:pt x="681482" y="3609534"/>
                          <a:pt x="659630" y="3623191"/>
                        </a:cubicBezTo>
                        <a:lnTo>
                          <a:pt x="654169" y="3627288"/>
                        </a:lnTo>
                        <a:cubicBezTo>
                          <a:pt x="635049" y="3639580"/>
                          <a:pt x="611831" y="3654602"/>
                          <a:pt x="588615" y="3654602"/>
                        </a:cubicBezTo>
                        <a:cubicBezTo>
                          <a:pt x="584518" y="3654602"/>
                          <a:pt x="580421" y="3654602"/>
                          <a:pt x="576324" y="3653236"/>
                        </a:cubicBezTo>
                        <a:cubicBezTo>
                          <a:pt x="565398" y="3650505"/>
                          <a:pt x="561301" y="3643677"/>
                          <a:pt x="559935" y="3639580"/>
                        </a:cubicBezTo>
                        <a:cubicBezTo>
                          <a:pt x="555838" y="3625922"/>
                          <a:pt x="565398" y="3608168"/>
                          <a:pt x="579055" y="3587683"/>
                        </a:cubicBezTo>
                        <a:cubicBezTo>
                          <a:pt x="558569" y="3598608"/>
                          <a:pt x="543546" y="3599974"/>
                          <a:pt x="533987" y="3591780"/>
                        </a:cubicBezTo>
                        <a:cubicBezTo>
                          <a:pt x="521696" y="3580855"/>
                          <a:pt x="521696" y="3564466"/>
                          <a:pt x="533987" y="3542615"/>
                        </a:cubicBezTo>
                        <a:cubicBezTo>
                          <a:pt x="499844" y="3554906"/>
                          <a:pt x="454776" y="3568563"/>
                          <a:pt x="413806" y="3568563"/>
                        </a:cubicBezTo>
                        <a:cubicBezTo>
                          <a:pt x="383760" y="3568563"/>
                          <a:pt x="357812" y="3561735"/>
                          <a:pt x="340058" y="3548078"/>
                        </a:cubicBezTo>
                        <a:cubicBezTo>
                          <a:pt x="323669" y="3535787"/>
                          <a:pt x="314109" y="3520764"/>
                          <a:pt x="314109" y="3504376"/>
                        </a:cubicBezTo>
                        <a:cubicBezTo>
                          <a:pt x="314109" y="3489353"/>
                          <a:pt x="320938" y="3474330"/>
                          <a:pt x="334595" y="3457942"/>
                        </a:cubicBezTo>
                        <a:cubicBezTo>
                          <a:pt x="316841" y="3460673"/>
                          <a:pt x="304550" y="3456576"/>
                          <a:pt x="299087" y="3447016"/>
                        </a:cubicBezTo>
                        <a:cubicBezTo>
                          <a:pt x="293625" y="3438822"/>
                          <a:pt x="290893" y="3426531"/>
                          <a:pt x="303185" y="3411508"/>
                        </a:cubicBezTo>
                        <a:cubicBezTo>
                          <a:pt x="292259" y="3407411"/>
                          <a:pt x="288162" y="3401948"/>
                          <a:pt x="286796" y="3397851"/>
                        </a:cubicBezTo>
                        <a:cubicBezTo>
                          <a:pt x="285430" y="3393754"/>
                          <a:pt x="286796" y="3389657"/>
                          <a:pt x="289527" y="3385560"/>
                        </a:cubicBezTo>
                        <a:cubicBezTo>
                          <a:pt x="288162" y="3385560"/>
                          <a:pt x="288162" y="3385560"/>
                          <a:pt x="286796" y="3385560"/>
                        </a:cubicBezTo>
                        <a:cubicBezTo>
                          <a:pt x="279967" y="3386926"/>
                          <a:pt x="274504" y="3386926"/>
                          <a:pt x="267676" y="3388291"/>
                        </a:cubicBezTo>
                        <a:cubicBezTo>
                          <a:pt x="244460" y="3392389"/>
                          <a:pt x="223974" y="3391023"/>
                          <a:pt x="204854" y="3382829"/>
                        </a:cubicBezTo>
                        <a:cubicBezTo>
                          <a:pt x="193929" y="3378732"/>
                          <a:pt x="188466" y="3371903"/>
                          <a:pt x="188466" y="3365075"/>
                        </a:cubicBezTo>
                        <a:cubicBezTo>
                          <a:pt x="188466" y="3355515"/>
                          <a:pt x="196660" y="3343223"/>
                          <a:pt x="217145" y="3330932"/>
                        </a:cubicBezTo>
                        <a:cubicBezTo>
                          <a:pt x="207585" y="3329566"/>
                          <a:pt x="202122" y="3326835"/>
                          <a:pt x="198026" y="3321372"/>
                        </a:cubicBezTo>
                        <a:cubicBezTo>
                          <a:pt x="193929" y="3315910"/>
                          <a:pt x="193929" y="3307715"/>
                          <a:pt x="198026" y="3296790"/>
                        </a:cubicBezTo>
                        <a:cubicBezTo>
                          <a:pt x="207585" y="3276304"/>
                          <a:pt x="244460" y="3257185"/>
                          <a:pt x="264944" y="3247625"/>
                        </a:cubicBezTo>
                        <a:cubicBezTo>
                          <a:pt x="260847" y="3247625"/>
                          <a:pt x="258116" y="3247625"/>
                          <a:pt x="254020" y="3247625"/>
                        </a:cubicBezTo>
                        <a:cubicBezTo>
                          <a:pt x="234900" y="3247625"/>
                          <a:pt x="202122" y="3233968"/>
                          <a:pt x="198026" y="3214848"/>
                        </a:cubicBezTo>
                        <a:cubicBezTo>
                          <a:pt x="196660" y="3206654"/>
                          <a:pt x="199391" y="3194363"/>
                          <a:pt x="221242" y="3184803"/>
                        </a:cubicBezTo>
                        <a:cubicBezTo>
                          <a:pt x="222608" y="3184803"/>
                          <a:pt x="223974" y="3183437"/>
                          <a:pt x="225340" y="3183437"/>
                        </a:cubicBezTo>
                        <a:cubicBezTo>
                          <a:pt x="207585" y="3164317"/>
                          <a:pt x="193929" y="3138369"/>
                          <a:pt x="202122" y="3113787"/>
                        </a:cubicBezTo>
                        <a:cubicBezTo>
                          <a:pt x="208951" y="3093301"/>
                          <a:pt x="225340" y="3085107"/>
                          <a:pt x="248557" y="3091935"/>
                        </a:cubicBezTo>
                        <a:cubicBezTo>
                          <a:pt x="248557" y="3086473"/>
                          <a:pt x="251288" y="3081010"/>
                          <a:pt x="256750" y="3075547"/>
                        </a:cubicBezTo>
                        <a:cubicBezTo>
                          <a:pt x="264944" y="3068719"/>
                          <a:pt x="273139" y="3063256"/>
                          <a:pt x="282699" y="3060524"/>
                        </a:cubicBezTo>
                        <a:cubicBezTo>
                          <a:pt x="269042" y="3057793"/>
                          <a:pt x="252654" y="3052330"/>
                          <a:pt x="252654" y="3040039"/>
                        </a:cubicBezTo>
                        <a:cubicBezTo>
                          <a:pt x="252654" y="3027748"/>
                          <a:pt x="270407" y="3015457"/>
                          <a:pt x="305916" y="3001800"/>
                        </a:cubicBezTo>
                        <a:cubicBezTo>
                          <a:pt x="275870" y="2999068"/>
                          <a:pt x="255384" y="2988142"/>
                          <a:pt x="243094" y="2970389"/>
                        </a:cubicBezTo>
                        <a:cubicBezTo>
                          <a:pt x="237631" y="2960829"/>
                          <a:pt x="238997" y="2952635"/>
                          <a:pt x="241728" y="2947172"/>
                        </a:cubicBezTo>
                        <a:cubicBezTo>
                          <a:pt x="252654" y="2926686"/>
                          <a:pt x="303185" y="2918492"/>
                          <a:pt x="323669" y="2918492"/>
                        </a:cubicBezTo>
                        <a:cubicBezTo>
                          <a:pt x="310013" y="2908932"/>
                          <a:pt x="293625" y="2895275"/>
                          <a:pt x="299087" y="2874790"/>
                        </a:cubicBezTo>
                        <a:cubicBezTo>
                          <a:pt x="305916" y="2855670"/>
                          <a:pt x="327767" y="2846110"/>
                          <a:pt x="367372" y="2846110"/>
                        </a:cubicBezTo>
                        <a:cubicBezTo>
                          <a:pt x="376931" y="2846110"/>
                          <a:pt x="387857" y="2846110"/>
                          <a:pt x="400149" y="2847476"/>
                        </a:cubicBezTo>
                        <a:cubicBezTo>
                          <a:pt x="387857" y="2835185"/>
                          <a:pt x="381029" y="2824259"/>
                          <a:pt x="379663" y="2814699"/>
                        </a:cubicBezTo>
                        <a:cubicBezTo>
                          <a:pt x="359178" y="2807871"/>
                          <a:pt x="348252" y="2798311"/>
                          <a:pt x="348252" y="2786020"/>
                        </a:cubicBezTo>
                        <a:cubicBezTo>
                          <a:pt x="348252" y="2770997"/>
                          <a:pt x="366007" y="2757340"/>
                          <a:pt x="387857" y="2747780"/>
                        </a:cubicBezTo>
                        <a:cubicBezTo>
                          <a:pt x="289527" y="2740952"/>
                          <a:pt x="284064" y="2725929"/>
                          <a:pt x="282699" y="2720466"/>
                        </a:cubicBezTo>
                        <a:cubicBezTo>
                          <a:pt x="281333" y="2716369"/>
                          <a:pt x="281333" y="2709541"/>
                          <a:pt x="289527" y="2702712"/>
                        </a:cubicBezTo>
                        <a:cubicBezTo>
                          <a:pt x="290893" y="2701347"/>
                          <a:pt x="292259" y="2699981"/>
                          <a:pt x="293625" y="2698615"/>
                        </a:cubicBezTo>
                        <a:cubicBezTo>
                          <a:pt x="285430" y="2698615"/>
                          <a:pt x="277236" y="2695884"/>
                          <a:pt x="269042" y="2693152"/>
                        </a:cubicBezTo>
                        <a:cubicBezTo>
                          <a:pt x="219877" y="2671301"/>
                          <a:pt x="228071" y="2586628"/>
                          <a:pt x="233534" y="2536097"/>
                        </a:cubicBezTo>
                        <a:cubicBezTo>
                          <a:pt x="234900" y="2527903"/>
                          <a:pt x="234900" y="2521075"/>
                          <a:pt x="234900" y="2515612"/>
                        </a:cubicBezTo>
                        <a:cubicBezTo>
                          <a:pt x="236265" y="2489664"/>
                          <a:pt x="241728" y="2465081"/>
                          <a:pt x="251288" y="2435036"/>
                        </a:cubicBezTo>
                        <a:cubicBezTo>
                          <a:pt x="241728" y="2443230"/>
                          <a:pt x="230802" y="2450059"/>
                          <a:pt x="219877" y="2456887"/>
                        </a:cubicBezTo>
                        <a:cubicBezTo>
                          <a:pt x="215779" y="2459618"/>
                          <a:pt x="210317" y="2463716"/>
                          <a:pt x="204854" y="2467812"/>
                        </a:cubicBezTo>
                        <a:cubicBezTo>
                          <a:pt x="184369" y="2482835"/>
                          <a:pt x="155689" y="2503321"/>
                          <a:pt x="129741" y="2503321"/>
                        </a:cubicBezTo>
                        <a:cubicBezTo>
                          <a:pt x="120181" y="2503321"/>
                          <a:pt x="110621" y="2500589"/>
                          <a:pt x="103792" y="2495126"/>
                        </a:cubicBezTo>
                        <a:cubicBezTo>
                          <a:pt x="73748" y="2473275"/>
                          <a:pt x="98330" y="2418647"/>
                          <a:pt x="110621" y="2391334"/>
                        </a:cubicBezTo>
                        <a:lnTo>
                          <a:pt x="113352" y="2385871"/>
                        </a:lnTo>
                        <a:cubicBezTo>
                          <a:pt x="124278" y="2359923"/>
                          <a:pt x="136570" y="2335340"/>
                          <a:pt x="148860" y="2312123"/>
                        </a:cubicBezTo>
                        <a:cubicBezTo>
                          <a:pt x="110621" y="2339437"/>
                          <a:pt x="81942" y="2339437"/>
                          <a:pt x="65553" y="2313489"/>
                        </a:cubicBezTo>
                        <a:cubicBezTo>
                          <a:pt x="38239" y="2271152"/>
                          <a:pt x="102427" y="2157799"/>
                          <a:pt x="116084" y="2138680"/>
                        </a:cubicBezTo>
                        <a:cubicBezTo>
                          <a:pt x="118815" y="2134583"/>
                          <a:pt x="121547" y="2130486"/>
                          <a:pt x="124278" y="2126388"/>
                        </a:cubicBezTo>
                        <a:cubicBezTo>
                          <a:pt x="95598" y="2116829"/>
                          <a:pt x="65553" y="2096343"/>
                          <a:pt x="64188" y="2060835"/>
                        </a:cubicBezTo>
                        <a:cubicBezTo>
                          <a:pt x="64188" y="2048544"/>
                          <a:pt x="66919" y="2037618"/>
                          <a:pt x="75113" y="2029424"/>
                        </a:cubicBezTo>
                        <a:cubicBezTo>
                          <a:pt x="94232" y="2008939"/>
                          <a:pt x="136570" y="1999379"/>
                          <a:pt x="204854" y="2000744"/>
                        </a:cubicBezTo>
                        <a:cubicBezTo>
                          <a:pt x="172077" y="1989819"/>
                          <a:pt x="137935" y="1977528"/>
                          <a:pt x="107890" y="1958408"/>
                        </a:cubicBezTo>
                        <a:cubicBezTo>
                          <a:pt x="102427" y="1955676"/>
                          <a:pt x="99695" y="1950214"/>
                          <a:pt x="99695" y="1944751"/>
                        </a:cubicBezTo>
                        <a:cubicBezTo>
                          <a:pt x="99695" y="1939288"/>
                          <a:pt x="102427" y="1935191"/>
                          <a:pt x="105158" y="1932460"/>
                        </a:cubicBezTo>
                        <a:cubicBezTo>
                          <a:pt x="120181" y="1920168"/>
                          <a:pt x="144763" y="1911974"/>
                          <a:pt x="181637" y="1906511"/>
                        </a:cubicBezTo>
                        <a:cubicBezTo>
                          <a:pt x="172077" y="1884660"/>
                          <a:pt x="183003" y="1854615"/>
                          <a:pt x="215779" y="1817741"/>
                        </a:cubicBezTo>
                        <a:lnTo>
                          <a:pt x="217145" y="1816375"/>
                        </a:lnTo>
                        <a:cubicBezTo>
                          <a:pt x="228071" y="1808181"/>
                          <a:pt x="238997" y="1801353"/>
                          <a:pt x="247191" y="1793159"/>
                        </a:cubicBezTo>
                        <a:cubicBezTo>
                          <a:pt x="233534" y="1794524"/>
                          <a:pt x="218511" y="1795890"/>
                          <a:pt x="204854" y="1798621"/>
                        </a:cubicBezTo>
                        <a:cubicBezTo>
                          <a:pt x="181637" y="1802719"/>
                          <a:pt x="157055" y="1806816"/>
                          <a:pt x="132473" y="1805450"/>
                        </a:cubicBezTo>
                        <a:lnTo>
                          <a:pt x="125644" y="1805450"/>
                        </a:lnTo>
                        <a:lnTo>
                          <a:pt x="127010" y="1798621"/>
                        </a:lnTo>
                        <a:cubicBezTo>
                          <a:pt x="136570" y="1763113"/>
                          <a:pt x="169346" y="1741262"/>
                          <a:pt x="196660" y="1720777"/>
                        </a:cubicBezTo>
                        <a:cubicBezTo>
                          <a:pt x="202122" y="1716680"/>
                          <a:pt x="206219" y="1713948"/>
                          <a:pt x="211682" y="1709851"/>
                        </a:cubicBezTo>
                        <a:cubicBezTo>
                          <a:pt x="211682" y="1709851"/>
                          <a:pt x="211682" y="1709851"/>
                          <a:pt x="211682" y="1709851"/>
                        </a:cubicBezTo>
                        <a:cubicBezTo>
                          <a:pt x="193929" y="1712583"/>
                          <a:pt x="177540" y="1718045"/>
                          <a:pt x="159786" y="1724874"/>
                        </a:cubicBezTo>
                        <a:cubicBezTo>
                          <a:pt x="146129" y="1730337"/>
                          <a:pt x="132473" y="1734434"/>
                          <a:pt x="118815" y="1737165"/>
                        </a:cubicBezTo>
                        <a:cubicBezTo>
                          <a:pt x="117450" y="1737165"/>
                          <a:pt x="114718" y="1738531"/>
                          <a:pt x="111987" y="1738531"/>
                        </a:cubicBezTo>
                        <a:lnTo>
                          <a:pt x="101061" y="1739897"/>
                        </a:lnTo>
                        <a:lnTo>
                          <a:pt x="106524" y="1730337"/>
                        </a:lnTo>
                        <a:cubicBezTo>
                          <a:pt x="110621" y="1723508"/>
                          <a:pt x="114718" y="1716680"/>
                          <a:pt x="117450" y="1712583"/>
                        </a:cubicBezTo>
                        <a:cubicBezTo>
                          <a:pt x="128375" y="1698926"/>
                          <a:pt x="139301" y="1686634"/>
                          <a:pt x="150226" y="1677075"/>
                        </a:cubicBezTo>
                        <a:cubicBezTo>
                          <a:pt x="102427" y="1688000"/>
                          <a:pt x="54628" y="1689366"/>
                          <a:pt x="13657" y="1679806"/>
                        </a:cubicBezTo>
                        <a:lnTo>
                          <a:pt x="0" y="1672977"/>
                        </a:lnTo>
                        <a:lnTo>
                          <a:pt x="0" y="1668880"/>
                        </a:lnTo>
                        <a:cubicBezTo>
                          <a:pt x="2731" y="1625178"/>
                          <a:pt x="50530" y="1612887"/>
                          <a:pt x="90135" y="1603327"/>
                        </a:cubicBezTo>
                        <a:cubicBezTo>
                          <a:pt x="101061" y="1600595"/>
                          <a:pt x="110621" y="1597864"/>
                          <a:pt x="118815" y="1595133"/>
                        </a:cubicBezTo>
                        <a:cubicBezTo>
                          <a:pt x="111987" y="1591036"/>
                          <a:pt x="103792" y="1586939"/>
                          <a:pt x="95598" y="1582842"/>
                        </a:cubicBezTo>
                        <a:cubicBezTo>
                          <a:pt x="76479" y="1574647"/>
                          <a:pt x="55993" y="1565087"/>
                          <a:pt x="42336" y="1550065"/>
                        </a:cubicBezTo>
                        <a:cubicBezTo>
                          <a:pt x="34142" y="1541871"/>
                          <a:pt x="34142" y="1533676"/>
                          <a:pt x="35507" y="1528214"/>
                        </a:cubicBezTo>
                        <a:cubicBezTo>
                          <a:pt x="42336" y="1503631"/>
                          <a:pt x="90135" y="1487243"/>
                          <a:pt x="101061" y="1484512"/>
                        </a:cubicBezTo>
                        <a:cubicBezTo>
                          <a:pt x="136570" y="1474951"/>
                          <a:pt x="172077" y="1473586"/>
                          <a:pt x="207585" y="1472220"/>
                        </a:cubicBezTo>
                        <a:cubicBezTo>
                          <a:pt x="218511" y="1472220"/>
                          <a:pt x="230802" y="1470855"/>
                          <a:pt x="241728" y="1470855"/>
                        </a:cubicBezTo>
                        <a:cubicBezTo>
                          <a:pt x="226705" y="1459929"/>
                          <a:pt x="208951" y="1451735"/>
                          <a:pt x="192563" y="1443541"/>
                        </a:cubicBezTo>
                        <a:cubicBezTo>
                          <a:pt x="176175" y="1435346"/>
                          <a:pt x="158420" y="1428518"/>
                          <a:pt x="143397" y="1417592"/>
                        </a:cubicBezTo>
                        <a:cubicBezTo>
                          <a:pt x="131107" y="1409398"/>
                          <a:pt x="99695" y="1387547"/>
                          <a:pt x="109255" y="1358867"/>
                        </a:cubicBezTo>
                        <a:cubicBezTo>
                          <a:pt x="117450" y="1338382"/>
                          <a:pt x="136570" y="1324725"/>
                          <a:pt x="162517" y="1323359"/>
                        </a:cubicBezTo>
                        <a:cubicBezTo>
                          <a:pt x="238997" y="1316531"/>
                          <a:pt x="325035" y="1354770"/>
                          <a:pt x="379663" y="1386181"/>
                        </a:cubicBezTo>
                        <a:cubicBezTo>
                          <a:pt x="379663" y="1372524"/>
                          <a:pt x="378297" y="1357502"/>
                          <a:pt x="376931" y="1341113"/>
                        </a:cubicBezTo>
                        <a:cubicBezTo>
                          <a:pt x="372834" y="1304240"/>
                          <a:pt x="367372" y="1264634"/>
                          <a:pt x="385126" y="1234589"/>
                        </a:cubicBezTo>
                        <a:cubicBezTo>
                          <a:pt x="396052" y="1216835"/>
                          <a:pt x="409709" y="1212738"/>
                          <a:pt x="419269" y="1212738"/>
                        </a:cubicBezTo>
                        <a:cubicBezTo>
                          <a:pt x="441119" y="1212738"/>
                          <a:pt x="462971" y="1231858"/>
                          <a:pt x="472531" y="1249612"/>
                        </a:cubicBezTo>
                        <a:cubicBezTo>
                          <a:pt x="483457" y="1268731"/>
                          <a:pt x="495747" y="1298777"/>
                          <a:pt x="494381" y="1330188"/>
                        </a:cubicBezTo>
                        <a:cubicBezTo>
                          <a:pt x="501210" y="1298777"/>
                          <a:pt x="503941" y="1267366"/>
                          <a:pt x="506673" y="1235955"/>
                        </a:cubicBezTo>
                        <a:cubicBezTo>
                          <a:pt x="510770" y="1199081"/>
                          <a:pt x="513501" y="1160842"/>
                          <a:pt x="523061" y="1123968"/>
                        </a:cubicBezTo>
                        <a:cubicBezTo>
                          <a:pt x="529890" y="1091191"/>
                          <a:pt x="540816" y="1047489"/>
                          <a:pt x="569495" y="1021540"/>
                        </a:cubicBezTo>
                        <a:cubicBezTo>
                          <a:pt x="580421" y="1010615"/>
                          <a:pt x="599540" y="999689"/>
                          <a:pt x="618660" y="999689"/>
                        </a:cubicBezTo>
                        <a:cubicBezTo>
                          <a:pt x="626854" y="999689"/>
                          <a:pt x="633683" y="1002421"/>
                          <a:pt x="640511" y="1006518"/>
                        </a:cubicBezTo>
                        <a:cubicBezTo>
                          <a:pt x="662362" y="1021540"/>
                          <a:pt x="669191" y="1047489"/>
                          <a:pt x="660996" y="1080265"/>
                        </a:cubicBezTo>
                        <a:cubicBezTo>
                          <a:pt x="674653" y="1042026"/>
                          <a:pt x="703334" y="992861"/>
                          <a:pt x="741573" y="966913"/>
                        </a:cubicBezTo>
                        <a:cubicBezTo>
                          <a:pt x="752498" y="960084"/>
                          <a:pt x="764790" y="955987"/>
                          <a:pt x="777080" y="955987"/>
                        </a:cubicBezTo>
                        <a:cubicBezTo>
                          <a:pt x="788006" y="955987"/>
                          <a:pt x="798932" y="960084"/>
                          <a:pt x="804395" y="966913"/>
                        </a:cubicBezTo>
                        <a:cubicBezTo>
                          <a:pt x="808492" y="972375"/>
                          <a:pt x="813955" y="981935"/>
                          <a:pt x="812589" y="998324"/>
                        </a:cubicBezTo>
                        <a:cubicBezTo>
                          <a:pt x="811223" y="1016078"/>
                          <a:pt x="805761" y="1032466"/>
                          <a:pt x="800298" y="1048855"/>
                        </a:cubicBezTo>
                        <a:cubicBezTo>
                          <a:pt x="800298" y="1050220"/>
                          <a:pt x="798932" y="1052952"/>
                          <a:pt x="798932" y="1054317"/>
                        </a:cubicBezTo>
                        <a:cubicBezTo>
                          <a:pt x="801663" y="1054317"/>
                          <a:pt x="803029" y="1052952"/>
                          <a:pt x="805761" y="1052952"/>
                        </a:cubicBezTo>
                        <a:cubicBezTo>
                          <a:pt x="823515" y="1048855"/>
                          <a:pt x="841268" y="1044757"/>
                          <a:pt x="865851" y="1043392"/>
                        </a:cubicBezTo>
                        <a:cubicBezTo>
                          <a:pt x="880874" y="1036563"/>
                          <a:pt x="894530" y="1029735"/>
                          <a:pt x="909553" y="1022906"/>
                        </a:cubicBezTo>
                        <a:cubicBezTo>
                          <a:pt x="912285" y="1021540"/>
                          <a:pt x="915016" y="1021540"/>
                          <a:pt x="917748" y="1020175"/>
                        </a:cubicBezTo>
                        <a:cubicBezTo>
                          <a:pt x="910919" y="1017443"/>
                          <a:pt x="904090" y="1013346"/>
                          <a:pt x="898627" y="1010615"/>
                        </a:cubicBezTo>
                        <a:cubicBezTo>
                          <a:pt x="882240" y="1002421"/>
                          <a:pt x="864485" y="995592"/>
                          <a:pt x="849463" y="984667"/>
                        </a:cubicBezTo>
                        <a:cubicBezTo>
                          <a:pt x="837171" y="976472"/>
                          <a:pt x="804395" y="954621"/>
                          <a:pt x="815321" y="925942"/>
                        </a:cubicBezTo>
                        <a:cubicBezTo>
                          <a:pt x="823515" y="905456"/>
                          <a:pt x="842634" y="891799"/>
                          <a:pt x="868583" y="889068"/>
                        </a:cubicBezTo>
                        <a:cubicBezTo>
                          <a:pt x="946427" y="882240"/>
                          <a:pt x="1031100" y="920479"/>
                          <a:pt x="1085728" y="951890"/>
                        </a:cubicBezTo>
                        <a:cubicBezTo>
                          <a:pt x="1085728" y="938233"/>
                          <a:pt x="1084362" y="923210"/>
                          <a:pt x="1082997" y="906822"/>
                        </a:cubicBezTo>
                        <a:cubicBezTo>
                          <a:pt x="1078900" y="869948"/>
                          <a:pt x="1073437" y="830343"/>
                          <a:pt x="1091191" y="800298"/>
                        </a:cubicBezTo>
                        <a:cubicBezTo>
                          <a:pt x="1102117" y="782544"/>
                          <a:pt x="1115773" y="778447"/>
                          <a:pt x="1125333" y="778447"/>
                        </a:cubicBezTo>
                        <a:cubicBezTo>
                          <a:pt x="1147185" y="778447"/>
                          <a:pt x="1169035" y="797566"/>
                          <a:pt x="1178595" y="815320"/>
                        </a:cubicBezTo>
                        <a:cubicBezTo>
                          <a:pt x="1189521" y="834440"/>
                          <a:pt x="1201812" y="864485"/>
                          <a:pt x="1200447" y="895897"/>
                        </a:cubicBezTo>
                        <a:cubicBezTo>
                          <a:pt x="1207275" y="864485"/>
                          <a:pt x="1210007" y="833075"/>
                          <a:pt x="1212738" y="801663"/>
                        </a:cubicBezTo>
                        <a:cubicBezTo>
                          <a:pt x="1216835" y="764790"/>
                          <a:pt x="1219567" y="726550"/>
                          <a:pt x="1229126" y="689676"/>
                        </a:cubicBezTo>
                        <a:cubicBezTo>
                          <a:pt x="1235954" y="656900"/>
                          <a:pt x="1246880" y="613197"/>
                          <a:pt x="1275560" y="587249"/>
                        </a:cubicBezTo>
                        <a:cubicBezTo>
                          <a:pt x="1286485" y="576324"/>
                          <a:pt x="1305605" y="565398"/>
                          <a:pt x="1323359" y="565398"/>
                        </a:cubicBezTo>
                        <a:cubicBezTo>
                          <a:pt x="1331554" y="565398"/>
                          <a:pt x="1338381" y="568129"/>
                          <a:pt x="1345210" y="572227"/>
                        </a:cubicBezTo>
                        <a:cubicBezTo>
                          <a:pt x="1367061" y="587249"/>
                          <a:pt x="1373890" y="613197"/>
                          <a:pt x="1367061" y="645974"/>
                        </a:cubicBezTo>
                        <a:cubicBezTo>
                          <a:pt x="1379353" y="607735"/>
                          <a:pt x="1409398" y="558570"/>
                          <a:pt x="1447638" y="532621"/>
                        </a:cubicBezTo>
                        <a:cubicBezTo>
                          <a:pt x="1458563" y="525793"/>
                          <a:pt x="1470854" y="521696"/>
                          <a:pt x="1481780" y="521696"/>
                        </a:cubicBezTo>
                        <a:cubicBezTo>
                          <a:pt x="1494071" y="521696"/>
                          <a:pt x="1504997" y="525793"/>
                          <a:pt x="1510459" y="535353"/>
                        </a:cubicBezTo>
                        <a:cubicBezTo>
                          <a:pt x="1552796" y="510770"/>
                          <a:pt x="1608790" y="498479"/>
                          <a:pt x="1678441" y="498479"/>
                        </a:cubicBezTo>
                        <a:cubicBezTo>
                          <a:pt x="1692097" y="498479"/>
                          <a:pt x="1707120" y="498479"/>
                          <a:pt x="1723508" y="499845"/>
                        </a:cubicBezTo>
                        <a:cubicBezTo>
                          <a:pt x="1670246" y="475262"/>
                          <a:pt x="1640200" y="452045"/>
                          <a:pt x="1633372" y="428829"/>
                        </a:cubicBezTo>
                        <a:cubicBezTo>
                          <a:pt x="1630640" y="417903"/>
                          <a:pt x="1632006" y="408343"/>
                          <a:pt x="1638835" y="397417"/>
                        </a:cubicBezTo>
                        <a:cubicBezTo>
                          <a:pt x="1659321" y="368738"/>
                          <a:pt x="1709851" y="357812"/>
                          <a:pt x="1746725" y="357812"/>
                        </a:cubicBezTo>
                        <a:cubicBezTo>
                          <a:pt x="1750822" y="357812"/>
                          <a:pt x="1754919" y="357812"/>
                          <a:pt x="1759016" y="357812"/>
                        </a:cubicBezTo>
                        <a:cubicBezTo>
                          <a:pt x="1802718" y="360544"/>
                          <a:pt x="1842324" y="374201"/>
                          <a:pt x="1876466" y="387858"/>
                        </a:cubicBezTo>
                        <a:cubicBezTo>
                          <a:pt x="1861443" y="367372"/>
                          <a:pt x="1847787" y="346887"/>
                          <a:pt x="1835495" y="325036"/>
                        </a:cubicBezTo>
                        <a:lnTo>
                          <a:pt x="1834130" y="322304"/>
                        </a:lnTo>
                        <a:cubicBezTo>
                          <a:pt x="1821838" y="300453"/>
                          <a:pt x="1812278" y="282699"/>
                          <a:pt x="1834130" y="256751"/>
                        </a:cubicBezTo>
                        <a:cubicBezTo>
                          <a:pt x="1843690" y="245825"/>
                          <a:pt x="1854614" y="241728"/>
                          <a:pt x="1864175" y="247191"/>
                        </a:cubicBezTo>
                        <a:cubicBezTo>
                          <a:pt x="1871003" y="249922"/>
                          <a:pt x="1876466" y="254019"/>
                          <a:pt x="1883295" y="256751"/>
                        </a:cubicBezTo>
                        <a:cubicBezTo>
                          <a:pt x="1883295" y="256751"/>
                          <a:pt x="1884660" y="256751"/>
                          <a:pt x="1886026" y="258117"/>
                        </a:cubicBezTo>
                        <a:cubicBezTo>
                          <a:pt x="1884660" y="255385"/>
                          <a:pt x="1884660" y="254019"/>
                          <a:pt x="1884660" y="251288"/>
                        </a:cubicBezTo>
                        <a:cubicBezTo>
                          <a:pt x="1877832" y="247191"/>
                          <a:pt x="1876466" y="240363"/>
                          <a:pt x="1873735" y="233534"/>
                        </a:cubicBezTo>
                        <a:cubicBezTo>
                          <a:pt x="1861443" y="189832"/>
                          <a:pt x="1842324" y="125644"/>
                          <a:pt x="1876466" y="90136"/>
                        </a:cubicBezTo>
                        <a:cubicBezTo>
                          <a:pt x="1887392" y="79210"/>
                          <a:pt x="1902415" y="73748"/>
                          <a:pt x="1921534" y="73748"/>
                        </a:cubicBezTo>
                        <a:cubicBezTo>
                          <a:pt x="1959774" y="73748"/>
                          <a:pt x="2006207" y="96964"/>
                          <a:pt x="2036252" y="110621"/>
                        </a:cubicBezTo>
                        <a:cubicBezTo>
                          <a:pt x="2044447" y="114718"/>
                          <a:pt x="2049909" y="117450"/>
                          <a:pt x="2055372" y="120181"/>
                        </a:cubicBezTo>
                        <a:cubicBezTo>
                          <a:pt x="2078590" y="129741"/>
                          <a:pt x="2100440" y="143398"/>
                          <a:pt x="2125023" y="163883"/>
                        </a:cubicBezTo>
                        <a:cubicBezTo>
                          <a:pt x="2120926" y="151592"/>
                          <a:pt x="2118194" y="139301"/>
                          <a:pt x="2115463" y="127010"/>
                        </a:cubicBezTo>
                        <a:cubicBezTo>
                          <a:pt x="2114097" y="121547"/>
                          <a:pt x="2112732" y="116084"/>
                          <a:pt x="2111366" y="109256"/>
                        </a:cubicBezTo>
                        <a:cubicBezTo>
                          <a:pt x="2101806" y="76479"/>
                          <a:pt x="2088149" y="27314"/>
                          <a:pt x="2122292" y="5463"/>
                        </a:cubicBezTo>
                        <a:cubicBezTo>
                          <a:pt x="2127754" y="1366"/>
                          <a:pt x="2133217" y="0"/>
                          <a:pt x="2140045" y="0"/>
                        </a:cubicBezTo>
                        <a:cubicBezTo>
                          <a:pt x="2167359" y="0"/>
                          <a:pt x="2200136" y="32777"/>
                          <a:pt x="2216524" y="47799"/>
                        </a:cubicBezTo>
                        <a:lnTo>
                          <a:pt x="2220621" y="51896"/>
                        </a:lnTo>
                        <a:cubicBezTo>
                          <a:pt x="2241107" y="72382"/>
                          <a:pt x="2260226" y="91502"/>
                          <a:pt x="2277981" y="110621"/>
                        </a:cubicBezTo>
                        <a:cubicBezTo>
                          <a:pt x="2271152" y="84673"/>
                          <a:pt x="2271152" y="64188"/>
                          <a:pt x="2279346" y="50531"/>
                        </a:cubicBezTo>
                        <a:cubicBezTo>
                          <a:pt x="2284809" y="40971"/>
                          <a:pt x="2294369" y="34142"/>
                          <a:pt x="2306661" y="31411"/>
                        </a:cubicBezTo>
                        <a:cubicBezTo>
                          <a:pt x="2309391" y="31411"/>
                          <a:pt x="2312123" y="31411"/>
                          <a:pt x="2314854" y="31411"/>
                        </a:cubicBezTo>
                        <a:cubicBezTo>
                          <a:pt x="2364020" y="31411"/>
                          <a:pt x="2440498" y="122913"/>
                          <a:pt x="2454156" y="140667"/>
                        </a:cubicBezTo>
                        <a:cubicBezTo>
                          <a:pt x="2456887" y="144764"/>
                          <a:pt x="2459618" y="148861"/>
                          <a:pt x="2462350" y="152958"/>
                        </a:cubicBezTo>
                        <a:cubicBezTo>
                          <a:pt x="2484200" y="122913"/>
                          <a:pt x="2516978" y="110621"/>
                          <a:pt x="2544291" y="118816"/>
                        </a:cubicBezTo>
                        <a:cubicBezTo>
                          <a:pt x="2556583" y="122913"/>
                          <a:pt x="2564777" y="131107"/>
                          <a:pt x="2570240" y="142032"/>
                        </a:cubicBezTo>
                        <a:cubicBezTo>
                          <a:pt x="2581166" y="166615"/>
                          <a:pt x="2575703" y="210317"/>
                          <a:pt x="2551120" y="271773"/>
                        </a:cubicBezTo>
                        <a:cubicBezTo>
                          <a:pt x="2572971" y="244460"/>
                          <a:pt x="2596187" y="217146"/>
                          <a:pt x="2624868" y="195294"/>
                        </a:cubicBezTo>
                        <a:cubicBezTo>
                          <a:pt x="2634428" y="188466"/>
                          <a:pt x="2646719" y="192563"/>
                          <a:pt x="2649451" y="202123"/>
                        </a:cubicBezTo>
                        <a:cubicBezTo>
                          <a:pt x="2654912" y="219877"/>
                          <a:pt x="2654912" y="245825"/>
                          <a:pt x="2648085" y="282699"/>
                        </a:cubicBezTo>
                        <a:cubicBezTo>
                          <a:pt x="2671301" y="281333"/>
                          <a:pt x="2695884" y="301819"/>
                          <a:pt x="2719100" y="345521"/>
                        </a:cubicBezTo>
                        <a:lnTo>
                          <a:pt x="2719100" y="346887"/>
                        </a:lnTo>
                        <a:cubicBezTo>
                          <a:pt x="2723197" y="360544"/>
                          <a:pt x="2725929" y="372835"/>
                          <a:pt x="2730026" y="383761"/>
                        </a:cubicBezTo>
                        <a:cubicBezTo>
                          <a:pt x="2734123" y="370104"/>
                          <a:pt x="2736855" y="355081"/>
                          <a:pt x="2739586" y="341424"/>
                        </a:cubicBezTo>
                        <a:cubicBezTo>
                          <a:pt x="2743683" y="318207"/>
                          <a:pt x="2749146" y="293625"/>
                          <a:pt x="2758706" y="271773"/>
                        </a:cubicBezTo>
                        <a:lnTo>
                          <a:pt x="2761438" y="264945"/>
                        </a:lnTo>
                        <a:lnTo>
                          <a:pt x="2766899" y="269042"/>
                        </a:lnTo>
                        <a:cubicBezTo>
                          <a:pt x="2796945" y="290893"/>
                          <a:pt x="2806505" y="327767"/>
                          <a:pt x="2814700" y="361909"/>
                        </a:cubicBezTo>
                        <a:cubicBezTo>
                          <a:pt x="2816065" y="367372"/>
                          <a:pt x="2817431" y="374201"/>
                          <a:pt x="2820163" y="379663"/>
                        </a:cubicBezTo>
                        <a:cubicBezTo>
                          <a:pt x="2820163" y="379663"/>
                          <a:pt x="2820163" y="379663"/>
                          <a:pt x="2820163" y="379663"/>
                        </a:cubicBezTo>
                        <a:cubicBezTo>
                          <a:pt x="2824259" y="361909"/>
                          <a:pt x="2824259" y="344155"/>
                          <a:pt x="2824259" y="325036"/>
                        </a:cubicBezTo>
                        <a:cubicBezTo>
                          <a:pt x="2824259" y="311379"/>
                          <a:pt x="2824259" y="296356"/>
                          <a:pt x="2826990" y="281333"/>
                        </a:cubicBezTo>
                        <a:cubicBezTo>
                          <a:pt x="2826990" y="278602"/>
                          <a:pt x="2826990" y="277236"/>
                          <a:pt x="2828356" y="274505"/>
                        </a:cubicBezTo>
                        <a:lnTo>
                          <a:pt x="2832453" y="266311"/>
                        </a:lnTo>
                        <a:lnTo>
                          <a:pt x="2839282" y="274505"/>
                        </a:lnTo>
                        <a:cubicBezTo>
                          <a:pt x="2844744" y="281333"/>
                          <a:pt x="2850207" y="286796"/>
                          <a:pt x="2852939" y="290893"/>
                        </a:cubicBezTo>
                        <a:cubicBezTo>
                          <a:pt x="2862499" y="305916"/>
                          <a:pt x="2869327" y="319573"/>
                          <a:pt x="2874790" y="333230"/>
                        </a:cubicBezTo>
                        <a:cubicBezTo>
                          <a:pt x="2881618" y="284065"/>
                          <a:pt x="2896641" y="240363"/>
                          <a:pt x="2921224" y="203489"/>
                        </a:cubicBezTo>
                        <a:lnTo>
                          <a:pt x="2926687" y="195294"/>
                        </a:lnTo>
                        <a:lnTo>
                          <a:pt x="2930784" y="196660"/>
                        </a:lnTo>
                        <a:cubicBezTo>
                          <a:pt x="2971754" y="214414"/>
                          <a:pt x="2966292" y="263579"/>
                          <a:pt x="2960829" y="304550"/>
                        </a:cubicBezTo>
                        <a:cubicBezTo>
                          <a:pt x="2959463" y="315476"/>
                          <a:pt x="2958097" y="325036"/>
                          <a:pt x="2958097" y="334595"/>
                        </a:cubicBezTo>
                        <a:cubicBezTo>
                          <a:pt x="2964926" y="329133"/>
                          <a:pt x="2970389" y="323670"/>
                          <a:pt x="2977217" y="316841"/>
                        </a:cubicBezTo>
                        <a:cubicBezTo>
                          <a:pt x="2992239" y="301819"/>
                          <a:pt x="3007262" y="285430"/>
                          <a:pt x="3026382" y="278602"/>
                        </a:cubicBezTo>
                        <a:cubicBezTo>
                          <a:pt x="3037308" y="274505"/>
                          <a:pt x="3046868" y="275871"/>
                          <a:pt x="3053696" y="284065"/>
                        </a:cubicBezTo>
                        <a:cubicBezTo>
                          <a:pt x="3068719" y="300453"/>
                          <a:pt x="3070084" y="344155"/>
                          <a:pt x="3068719" y="357812"/>
                        </a:cubicBezTo>
                        <a:cubicBezTo>
                          <a:pt x="3064621" y="393320"/>
                          <a:pt x="3053696" y="428829"/>
                          <a:pt x="3042771" y="461605"/>
                        </a:cubicBezTo>
                        <a:cubicBezTo>
                          <a:pt x="3038674" y="472531"/>
                          <a:pt x="3035942" y="483456"/>
                          <a:pt x="3031845" y="494382"/>
                        </a:cubicBezTo>
                        <a:cubicBezTo>
                          <a:pt x="3048234" y="484822"/>
                          <a:pt x="3061890" y="471165"/>
                          <a:pt x="3074181" y="457508"/>
                        </a:cubicBezTo>
                        <a:cubicBezTo>
                          <a:pt x="3089204" y="443851"/>
                          <a:pt x="3102862" y="430194"/>
                          <a:pt x="3119249" y="419269"/>
                        </a:cubicBezTo>
                        <a:cubicBezTo>
                          <a:pt x="3131541" y="409709"/>
                          <a:pt x="3147929" y="400149"/>
                          <a:pt x="3164317" y="400149"/>
                        </a:cubicBezTo>
                        <a:cubicBezTo>
                          <a:pt x="3172511" y="400149"/>
                          <a:pt x="3179340" y="402880"/>
                          <a:pt x="3186168" y="408343"/>
                        </a:cubicBezTo>
                        <a:cubicBezTo>
                          <a:pt x="3202557" y="423366"/>
                          <a:pt x="3208020" y="445217"/>
                          <a:pt x="3201191" y="471165"/>
                        </a:cubicBezTo>
                        <a:cubicBezTo>
                          <a:pt x="3180706" y="544913"/>
                          <a:pt x="3116518" y="610466"/>
                          <a:pt x="3065987" y="652803"/>
                        </a:cubicBezTo>
                        <a:cubicBezTo>
                          <a:pt x="3079644" y="658265"/>
                          <a:pt x="3093302" y="660997"/>
                          <a:pt x="3109689" y="665094"/>
                        </a:cubicBezTo>
                        <a:cubicBezTo>
                          <a:pt x="3146564" y="673288"/>
                          <a:pt x="3184803" y="682848"/>
                          <a:pt x="3206654" y="710162"/>
                        </a:cubicBezTo>
                        <a:cubicBezTo>
                          <a:pt x="3220310" y="726550"/>
                          <a:pt x="3218946" y="740207"/>
                          <a:pt x="3214849" y="749767"/>
                        </a:cubicBezTo>
                        <a:cubicBezTo>
                          <a:pt x="3206654" y="770253"/>
                          <a:pt x="3180706" y="782544"/>
                          <a:pt x="3161587" y="785275"/>
                        </a:cubicBezTo>
                        <a:cubicBezTo>
                          <a:pt x="3131541" y="789372"/>
                          <a:pt x="3101496" y="786641"/>
                          <a:pt x="3078279" y="777081"/>
                        </a:cubicBezTo>
                        <a:cubicBezTo>
                          <a:pt x="3089204" y="783909"/>
                          <a:pt x="3101496" y="790738"/>
                          <a:pt x="3111055" y="796201"/>
                        </a:cubicBezTo>
                        <a:cubicBezTo>
                          <a:pt x="3149295" y="793469"/>
                          <a:pt x="3199826" y="818052"/>
                          <a:pt x="3231236" y="833075"/>
                        </a:cubicBezTo>
                        <a:cubicBezTo>
                          <a:pt x="3239431" y="837172"/>
                          <a:pt x="3244893" y="839903"/>
                          <a:pt x="3250356" y="842634"/>
                        </a:cubicBezTo>
                        <a:cubicBezTo>
                          <a:pt x="3273574" y="852194"/>
                          <a:pt x="3295424" y="865851"/>
                          <a:pt x="3320007" y="886337"/>
                        </a:cubicBezTo>
                        <a:cubicBezTo>
                          <a:pt x="3315910" y="874045"/>
                          <a:pt x="3313178" y="861754"/>
                          <a:pt x="3310447" y="849463"/>
                        </a:cubicBezTo>
                        <a:cubicBezTo>
                          <a:pt x="3309081" y="844000"/>
                          <a:pt x="3307716" y="838537"/>
                          <a:pt x="3306350" y="831709"/>
                        </a:cubicBezTo>
                        <a:cubicBezTo>
                          <a:pt x="3296790" y="798932"/>
                          <a:pt x="3283133" y="749767"/>
                          <a:pt x="3317276" y="727916"/>
                        </a:cubicBezTo>
                        <a:cubicBezTo>
                          <a:pt x="3322738" y="723819"/>
                          <a:pt x="3328201" y="722453"/>
                          <a:pt x="3335029" y="722453"/>
                        </a:cubicBezTo>
                        <a:cubicBezTo>
                          <a:pt x="3363709" y="722453"/>
                          <a:pt x="3395120" y="755230"/>
                          <a:pt x="3411508" y="770253"/>
                        </a:cubicBezTo>
                        <a:lnTo>
                          <a:pt x="3415605" y="774350"/>
                        </a:lnTo>
                        <a:cubicBezTo>
                          <a:pt x="3436091" y="794835"/>
                          <a:pt x="3455210" y="813955"/>
                          <a:pt x="3472965" y="833075"/>
                        </a:cubicBezTo>
                        <a:cubicBezTo>
                          <a:pt x="3466136" y="807126"/>
                          <a:pt x="3466136" y="786641"/>
                          <a:pt x="3474330" y="772984"/>
                        </a:cubicBezTo>
                        <a:cubicBezTo>
                          <a:pt x="3479793" y="763424"/>
                          <a:pt x="3489353" y="756596"/>
                          <a:pt x="3501645" y="753864"/>
                        </a:cubicBezTo>
                        <a:cubicBezTo>
                          <a:pt x="3504375" y="753864"/>
                          <a:pt x="3507107" y="753864"/>
                          <a:pt x="3509838" y="753864"/>
                        </a:cubicBezTo>
                        <a:cubicBezTo>
                          <a:pt x="3559004" y="753864"/>
                          <a:pt x="3635482" y="845366"/>
                          <a:pt x="3649140" y="863120"/>
                        </a:cubicBezTo>
                        <a:cubicBezTo>
                          <a:pt x="3651871" y="867217"/>
                          <a:pt x="3654602" y="871314"/>
                          <a:pt x="3657334" y="875411"/>
                        </a:cubicBezTo>
                        <a:cubicBezTo>
                          <a:pt x="3679184" y="845366"/>
                          <a:pt x="3711962" y="833075"/>
                          <a:pt x="3739275" y="841269"/>
                        </a:cubicBezTo>
                        <a:cubicBezTo>
                          <a:pt x="3751567" y="845366"/>
                          <a:pt x="3759761" y="853560"/>
                          <a:pt x="3765224" y="864485"/>
                        </a:cubicBezTo>
                        <a:cubicBezTo>
                          <a:pt x="3776150" y="889068"/>
                          <a:pt x="3770687" y="932770"/>
                          <a:pt x="3746104" y="994227"/>
                        </a:cubicBezTo>
                        <a:cubicBezTo>
                          <a:pt x="3767955" y="966913"/>
                          <a:pt x="3791171" y="939599"/>
                          <a:pt x="3819852" y="917748"/>
                        </a:cubicBezTo>
                        <a:cubicBezTo>
                          <a:pt x="3829412" y="910919"/>
                          <a:pt x="3841703" y="915016"/>
                          <a:pt x="3844435" y="925942"/>
                        </a:cubicBezTo>
                        <a:cubicBezTo>
                          <a:pt x="3849896" y="943696"/>
                          <a:pt x="3849896" y="969644"/>
                          <a:pt x="3843069" y="1006518"/>
                        </a:cubicBezTo>
                        <a:cubicBezTo>
                          <a:pt x="3866285" y="1005152"/>
                          <a:pt x="3890868" y="1025638"/>
                          <a:pt x="3914084" y="1069340"/>
                        </a:cubicBezTo>
                        <a:lnTo>
                          <a:pt x="3914084" y="1070706"/>
                        </a:lnTo>
                        <a:cubicBezTo>
                          <a:pt x="3918181" y="1084362"/>
                          <a:pt x="3920913" y="1096654"/>
                          <a:pt x="3925010" y="1107579"/>
                        </a:cubicBezTo>
                        <a:cubicBezTo>
                          <a:pt x="3929107" y="1093922"/>
                          <a:pt x="3931839" y="1080265"/>
                          <a:pt x="3934570" y="1065243"/>
                        </a:cubicBezTo>
                        <a:cubicBezTo>
                          <a:pt x="3938667" y="1042026"/>
                          <a:pt x="3944130" y="1018809"/>
                          <a:pt x="3953690" y="995592"/>
                        </a:cubicBezTo>
                        <a:lnTo>
                          <a:pt x="3956422" y="990130"/>
                        </a:lnTo>
                        <a:lnTo>
                          <a:pt x="3961883" y="994227"/>
                        </a:lnTo>
                        <a:cubicBezTo>
                          <a:pt x="3991929" y="1016078"/>
                          <a:pt x="4001489" y="1052952"/>
                          <a:pt x="4009684" y="1087094"/>
                        </a:cubicBezTo>
                        <a:cubicBezTo>
                          <a:pt x="4011049" y="1092557"/>
                          <a:pt x="4012415" y="1099385"/>
                          <a:pt x="4015147" y="1104848"/>
                        </a:cubicBezTo>
                        <a:cubicBezTo>
                          <a:pt x="4015147" y="1104848"/>
                          <a:pt x="4015147" y="1104848"/>
                          <a:pt x="4015147" y="1104848"/>
                        </a:cubicBezTo>
                        <a:cubicBezTo>
                          <a:pt x="4019243" y="1087094"/>
                          <a:pt x="4019243" y="1069340"/>
                          <a:pt x="4019243" y="1050220"/>
                        </a:cubicBezTo>
                        <a:cubicBezTo>
                          <a:pt x="4019243" y="1036563"/>
                          <a:pt x="4019243" y="1021540"/>
                          <a:pt x="4021974" y="1006518"/>
                        </a:cubicBezTo>
                        <a:cubicBezTo>
                          <a:pt x="4021974" y="1003787"/>
                          <a:pt x="4021974" y="1002421"/>
                          <a:pt x="4023340" y="999689"/>
                        </a:cubicBezTo>
                        <a:lnTo>
                          <a:pt x="4026071" y="990130"/>
                        </a:lnTo>
                        <a:lnTo>
                          <a:pt x="4032900" y="998324"/>
                        </a:lnTo>
                        <a:cubicBezTo>
                          <a:pt x="4038363" y="1005152"/>
                          <a:pt x="4043826" y="1010615"/>
                          <a:pt x="4046557" y="1014712"/>
                        </a:cubicBezTo>
                        <a:cubicBezTo>
                          <a:pt x="4056117" y="1029735"/>
                          <a:pt x="4062946" y="1043392"/>
                          <a:pt x="4068409" y="1057049"/>
                        </a:cubicBezTo>
                        <a:cubicBezTo>
                          <a:pt x="4075236" y="1007884"/>
                          <a:pt x="4090259" y="964181"/>
                          <a:pt x="4114842" y="927307"/>
                        </a:cubicBezTo>
                        <a:lnTo>
                          <a:pt x="4120305" y="919113"/>
                        </a:lnTo>
                        <a:lnTo>
                          <a:pt x="4124402" y="920479"/>
                        </a:lnTo>
                        <a:cubicBezTo>
                          <a:pt x="4165373" y="938233"/>
                          <a:pt x="4159910" y="987398"/>
                          <a:pt x="4154447" y="1028369"/>
                        </a:cubicBezTo>
                        <a:cubicBezTo>
                          <a:pt x="4153081" y="1039295"/>
                          <a:pt x="4151716" y="1048855"/>
                          <a:pt x="4151716" y="1058414"/>
                        </a:cubicBezTo>
                        <a:cubicBezTo>
                          <a:pt x="4158544" y="1052952"/>
                          <a:pt x="4164007" y="1047489"/>
                          <a:pt x="4170836" y="1040660"/>
                        </a:cubicBezTo>
                        <a:cubicBezTo>
                          <a:pt x="4185859" y="1025638"/>
                          <a:pt x="4200880" y="1010615"/>
                          <a:pt x="4220001" y="1002421"/>
                        </a:cubicBezTo>
                        <a:cubicBezTo>
                          <a:pt x="4230926" y="998324"/>
                          <a:pt x="4239121" y="999689"/>
                          <a:pt x="4247315" y="1007884"/>
                        </a:cubicBezTo>
                        <a:cubicBezTo>
                          <a:pt x="4262337" y="1024272"/>
                          <a:pt x="4263703" y="1067974"/>
                          <a:pt x="4262337" y="1081631"/>
                        </a:cubicBezTo>
                        <a:cubicBezTo>
                          <a:pt x="4258240" y="1117139"/>
                          <a:pt x="4247315" y="1152647"/>
                          <a:pt x="4236389" y="1185424"/>
                        </a:cubicBezTo>
                        <a:cubicBezTo>
                          <a:pt x="4232292" y="1196350"/>
                          <a:pt x="4229561" y="1207275"/>
                          <a:pt x="4225463" y="1218201"/>
                        </a:cubicBezTo>
                        <a:cubicBezTo>
                          <a:pt x="4241852" y="1208641"/>
                          <a:pt x="4255508" y="1194984"/>
                          <a:pt x="4267800" y="1181327"/>
                        </a:cubicBezTo>
                        <a:cubicBezTo>
                          <a:pt x="4281457" y="1169036"/>
                          <a:pt x="4293748" y="1155379"/>
                          <a:pt x="4310136" y="1144453"/>
                        </a:cubicBezTo>
                        <a:cubicBezTo>
                          <a:pt x="4322428" y="1134893"/>
                          <a:pt x="4338816" y="1125333"/>
                          <a:pt x="4355205" y="1125333"/>
                        </a:cubicBezTo>
                        <a:cubicBezTo>
                          <a:pt x="4363398" y="1125333"/>
                          <a:pt x="4370227" y="1128065"/>
                          <a:pt x="4377055" y="1133528"/>
                        </a:cubicBezTo>
                        <a:cubicBezTo>
                          <a:pt x="4393444" y="1148550"/>
                          <a:pt x="4398907" y="1170401"/>
                          <a:pt x="4392078" y="1196350"/>
                        </a:cubicBezTo>
                        <a:cubicBezTo>
                          <a:pt x="4371592" y="1270097"/>
                          <a:pt x="4307405" y="1335651"/>
                          <a:pt x="4256874" y="1377987"/>
                        </a:cubicBezTo>
                        <a:cubicBezTo>
                          <a:pt x="4269165" y="1383450"/>
                          <a:pt x="4284188" y="1386181"/>
                          <a:pt x="4300577" y="1390278"/>
                        </a:cubicBezTo>
                        <a:cubicBezTo>
                          <a:pt x="4337450" y="1398473"/>
                          <a:pt x="4375690" y="1408032"/>
                          <a:pt x="4397541" y="1435346"/>
                        </a:cubicBezTo>
                        <a:cubicBezTo>
                          <a:pt x="4411198" y="1451735"/>
                          <a:pt x="4409833" y="1466757"/>
                          <a:pt x="4405735" y="1474951"/>
                        </a:cubicBezTo>
                        <a:cubicBezTo>
                          <a:pt x="4397541" y="1495437"/>
                          <a:pt x="4372958" y="1507728"/>
                          <a:pt x="4352473" y="1510460"/>
                        </a:cubicBezTo>
                        <a:cubicBezTo>
                          <a:pt x="4322428" y="1514557"/>
                          <a:pt x="4292383" y="1511825"/>
                          <a:pt x="4269165" y="1502265"/>
                        </a:cubicBezTo>
                        <a:cubicBezTo>
                          <a:pt x="4296480" y="1518654"/>
                          <a:pt x="4325159" y="1533676"/>
                          <a:pt x="4353839" y="1547333"/>
                        </a:cubicBezTo>
                        <a:cubicBezTo>
                          <a:pt x="4386615" y="1563722"/>
                          <a:pt x="4422123" y="1580110"/>
                          <a:pt x="4453535" y="1601961"/>
                        </a:cubicBezTo>
                        <a:cubicBezTo>
                          <a:pt x="4480848" y="1619715"/>
                          <a:pt x="4519088" y="1645663"/>
                          <a:pt x="4534110" y="1681172"/>
                        </a:cubicBezTo>
                        <a:cubicBezTo>
                          <a:pt x="4539573" y="1694829"/>
                          <a:pt x="4543670" y="1715314"/>
                          <a:pt x="4538207" y="1731702"/>
                        </a:cubicBezTo>
                        <a:cubicBezTo>
                          <a:pt x="4546402" y="1743994"/>
                          <a:pt x="4549133" y="1760382"/>
                          <a:pt x="4543670" y="1779502"/>
                        </a:cubicBezTo>
                        <a:cubicBezTo>
                          <a:pt x="4538207" y="1798621"/>
                          <a:pt x="4528648" y="1817741"/>
                          <a:pt x="4516357" y="1838227"/>
                        </a:cubicBezTo>
                        <a:cubicBezTo>
                          <a:pt x="4520454" y="1846421"/>
                          <a:pt x="4523185" y="1854615"/>
                          <a:pt x="4524551" y="1861443"/>
                        </a:cubicBezTo>
                        <a:cubicBezTo>
                          <a:pt x="4528648" y="1879198"/>
                          <a:pt x="4525917" y="1898317"/>
                          <a:pt x="4516357" y="1909243"/>
                        </a:cubicBezTo>
                        <a:cubicBezTo>
                          <a:pt x="4505431" y="1922900"/>
                          <a:pt x="4489042" y="1925631"/>
                          <a:pt x="4469923" y="1916071"/>
                        </a:cubicBezTo>
                        <a:cubicBezTo>
                          <a:pt x="4465826" y="1913340"/>
                          <a:pt x="4461729" y="1911974"/>
                          <a:pt x="4457632" y="1909243"/>
                        </a:cubicBezTo>
                        <a:cubicBezTo>
                          <a:pt x="4446706" y="1920168"/>
                          <a:pt x="4435780" y="1929728"/>
                          <a:pt x="4423489" y="1940654"/>
                        </a:cubicBezTo>
                        <a:cubicBezTo>
                          <a:pt x="4434415" y="1944751"/>
                          <a:pt x="4448072" y="1947482"/>
                          <a:pt x="4461729" y="1950214"/>
                        </a:cubicBezTo>
                        <a:cubicBezTo>
                          <a:pt x="4493140" y="1958408"/>
                          <a:pt x="4528648" y="1966602"/>
                          <a:pt x="4547767" y="1991185"/>
                        </a:cubicBezTo>
                        <a:cubicBezTo>
                          <a:pt x="4560059" y="2006207"/>
                          <a:pt x="4558693" y="2018499"/>
                          <a:pt x="4555962" y="2026693"/>
                        </a:cubicBezTo>
                        <a:cubicBezTo>
                          <a:pt x="4549133" y="2045812"/>
                          <a:pt x="4525917" y="2056738"/>
                          <a:pt x="4508162" y="2059469"/>
                        </a:cubicBezTo>
                        <a:cubicBezTo>
                          <a:pt x="4483579" y="2063567"/>
                          <a:pt x="4458998" y="2060835"/>
                          <a:pt x="4438512" y="2054007"/>
                        </a:cubicBezTo>
                        <a:cubicBezTo>
                          <a:pt x="4461729" y="2067663"/>
                          <a:pt x="4484945" y="2078589"/>
                          <a:pt x="4508162" y="2090880"/>
                        </a:cubicBezTo>
                        <a:cubicBezTo>
                          <a:pt x="4538207" y="2105903"/>
                          <a:pt x="4568253" y="2120926"/>
                          <a:pt x="4596932" y="2138680"/>
                        </a:cubicBezTo>
                        <a:cubicBezTo>
                          <a:pt x="4621515" y="2155068"/>
                          <a:pt x="4654291" y="2176919"/>
                          <a:pt x="4667949" y="2209696"/>
                        </a:cubicBezTo>
                        <a:cubicBezTo>
                          <a:pt x="4674777" y="2226084"/>
                          <a:pt x="4680240" y="2257495"/>
                          <a:pt x="4658389" y="2273884"/>
                        </a:cubicBezTo>
                        <a:cubicBezTo>
                          <a:pt x="4650194" y="2279347"/>
                          <a:pt x="4640635" y="2282078"/>
                          <a:pt x="4631075" y="2282078"/>
                        </a:cubicBezTo>
                        <a:cubicBezTo>
                          <a:pt x="4614687" y="2282078"/>
                          <a:pt x="4599664" y="2273884"/>
                          <a:pt x="4590105" y="2268421"/>
                        </a:cubicBezTo>
                        <a:cubicBezTo>
                          <a:pt x="4618784" y="2290272"/>
                          <a:pt x="4650194" y="2329877"/>
                          <a:pt x="4659754" y="2369482"/>
                        </a:cubicBezTo>
                        <a:cubicBezTo>
                          <a:pt x="4663852" y="2384505"/>
                          <a:pt x="4661120" y="2402259"/>
                          <a:pt x="4652926" y="2413185"/>
                        </a:cubicBezTo>
                        <a:cubicBezTo>
                          <a:pt x="4647464" y="2420013"/>
                          <a:pt x="4639270" y="2424110"/>
                          <a:pt x="4629710" y="2424110"/>
                        </a:cubicBezTo>
                        <a:lnTo>
                          <a:pt x="4629710" y="2424110"/>
                        </a:lnTo>
                        <a:cubicBezTo>
                          <a:pt x="4624247" y="2424110"/>
                          <a:pt x="4617418" y="2422745"/>
                          <a:pt x="4610589" y="2418647"/>
                        </a:cubicBezTo>
                        <a:cubicBezTo>
                          <a:pt x="4596932" y="2411819"/>
                          <a:pt x="4584642" y="2402259"/>
                          <a:pt x="4572350" y="2392699"/>
                        </a:cubicBezTo>
                        <a:cubicBezTo>
                          <a:pt x="4566887" y="2388602"/>
                          <a:pt x="4560059" y="2383139"/>
                          <a:pt x="4554596" y="2379042"/>
                        </a:cubicBezTo>
                        <a:cubicBezTo>
                          <a:pt x="4553230" y="2399528"/>
                          <a:pt x="4555962" y="2421379"/>
                          <a:pt x="4557327" y="2443230"/>
                        </a:cubicBezTo>
                        <a:cubicBezTo>
                          <a:pt x="4558693" y="2458253"/>
                          <a:pt x="4560059" y="2474641"/>
                          <a:pt x="4560059" y="2489664"/>
                        </a:cubicBezTo>
                        <a:cubicBezTo>
                          <a:pt x="4560059" y="2492395"/>
                          <a:pt x="4560059" y="2495126"/>
                          <a:pt x="4560059" y="2496492"/>
                        </a:cubicBezTo>
                        <a:cubicBezTo>
                          <a:pt x="4560059" y="2512880"/>
                          <a:pt x="4561425" y="2532000"/>
                          <a:pt x="4551864" y="2544291"/>
                        </a:cubicBezTo>
                        <a:cubicBezTo>
                          <a:pt x="4547767" y="2549754"/>
                          <a:pt x="4543670" y="2549754"/>
                          <a:pt x="4540939" y="2549754"/>
                        </a:cubicBezTo>
                        <a:cubicBezTo>
                          <a:pt x="4530014" y="2549754"/>
                          <a:pt x="4517722" y="2536097"/>
                          <a:pt x="4505431" y="2521075"/>
                        </a:cubicBezTo>
                        <a:cubicBezTo>
                          <a:pt x="4514991" y="2538829"/>
                          <a:pt x="4514991" y="2557948"/>
                          <a:pt x="4506797" y="2575703"/>
                        </a:cubicBezTo>
                        <a:cubicBezTo>
                          <a:pt x="4497237" y="2594822"/>
                          <a:pt x="4476752" y="2607113"/>
                          <a:pt x="4453535" y="2607113"/>
                        </a:cubicBezTo>
                        <a:cubicBezTo>
                          <a:pt x="4468558" y="2609845"/>
                          <a:pt x="4482214" y="2613942"/>
                          <a:pt x="4487677" y="2624867"/>
                        </a:cubicBezTo>
                        <a:cubicBezTo>
                          <a:pt x="4491774" y="2631696"/>
                          <a:pt x="4491774" y="2638524"/>
                          <a:pt x="4487677" y="2646719"/>
                        </a:cubicBezTo>
                        <a:cubicBezTo>
                          <a:pt x="4478117" y="2667204"/>
                          <a:pt x="4458998" y="2682227"/>
                          <a:pt x="4441243" y="2695884"/>
                        </a:cubicBezTo>
                        <a:cubicBezTo>
                          <a:pt x="4446706" y="2701347"/>
                          <a:pt x="4450803" y="2708175"/>
                          <a:pt x="4452169" y="2715003"/>
                        </a:cubicBezTo>
                        <a:cubicBezTo>
                          <a:pt x="4454900" y="2727295"/>
                          <a:pt x="4441243" y="2736855"/>
                          <a:pt x="4431683" y="2743683"/>
                        </a:cubicBezTo>
                        <a:lnTo>
                          <a:pt x="4430317" y="2745049"/>
                        </a:lnTo>
                        <a:cubicBezTo>
                          <a:pt x="4422123" y="2750511"/>
                          <a:pt x="4412564" y="2757340"/>
                          <a:pt x="4404370" y="2764168"/>
                        </a:cubicBezTo>
                        <a:cubicBezTo>
                          <a:pt x="4405735" y="2764168"/>
                          <a:pt x="4405735" y="2765534"/>
                          <a:pt x="4407101" y="2765534"/>
                        </a:cubicBezTo>
                        <a:cubicBezTo>
                          <a:pt x="4420757" y="2776460"/>
                          <a:pt x="4424855" y="2792848"/>
                          <a:pt x="4419393" y="2814699"/>
                        </a:cubicBezTo>
                        <a:cubicBezTo>
                          <a:pt x="4419393" y="2816065"/>
                          <a:pt x="4419393" y="2816065"/>
                          <a:pt x="4419393" y="2817431"/>
                        </a:cubicBezTo>
                        <a:lnTo>
                          <a:pt x="4422123" y="2814699"/>
                        </a:lnTo>
                        <a:cubicBezTo>
                          <a:pt x="4431683" y="2802408"/>
                          <a:pt x="4453535" y="2776460"/>
                          <a:pt x="4474020" y="2776460"/>
                        </a:cubicBezTo>
                        <a:cubicBezTo>
                          <a:pt x="4476752" y="2776460"/>
                          <a:pt x="4479482" y="2776460"/>
                          <a:pt x="4480848" y="2777825"/>
                        </a:cubicBezTo>
                        <a:cubicBezTo>
                          <a:pt x="4487677" y="2780557"/>
                          <a:pt x="4493140" y="2784654"/>
                          <a:pt x="4495871" y="2790117"/>
                        </a:cubicBezTo>
                        <a:cubicBezTo>
                          <a:pt x="4501334" y="2802408"/>
                          <a:pt x="4493140" y="2818796"/>
                          <a:pt x="4489042" y="2828356"/>
                        </a:cubicBezTo>
                        <a:lnTo>
                          <a:pt x="4487677" y="2829722"/>
                        </a:lnTo>
                        <a:cubicBezTo>
                          <a:pt x="4483579" y="2839282"/>
                          <a:pt x="4476752" y="2848842"/>
                          <a:pt x="4467192" y="2859767"/>
                        </a:cubicBezTo>
                        <a:cubicBezTo>
                          <a:pt x="4508162" y="2861133"/>
                          <a:pt x="4530014" y="2867961"/>
                          <a:pt x="4535476" y="2880253"/>
                        </a:cubicBezTo>
                        <a:cubicBezTo>
                          <a:pt x="4539573" y="2888447"/>
                          <a:pt x="4536842" y="2896641"/>
                          <a:pt x="4528648" y="2906201"/>
                        </a:cubicBezTo>
                        <a:cubicBezTo>
                          <a:pt x="4513625" y="2923955"/>
                          <a:pt x="4480848" y="2936246"/>
                          <a:pt x="4454900" y="2945806"/>
                        </a:cubicBezTo>
                        <a:cubicBezTo>
                          <a:pt x="4449437" y="2948537"/>
                          <a:pt x="4442609" y="2949903"/>
                          <a:pt x="4435780" y="2952635"/>
                        </a:cubicBezTo>
                        <a:cubicBezTo>
                          <a:pt x="4422123" y="2956732"/>
                          <a:pt x="4407101" y="2962194"/>
                          <a:pt x="4392078" y="2967657"/>
                        </a:cubicBezTo>
                        <a:cubicBezTo>
                          <a:pt x="4427586" y="2975851"/>
                          <a:pt x="4482214" y="2989508"/>
                          <a:pt x="4498602" y="3008628"/>
                        </a:cubicBezTo>
                        <a:cubicBezTo>
                          <a:pt x="4505431" y="3016822"/>
                          <a:pt x="4506797" y="3023651"/>
                          <a:pt x="4504065" y="3029114"/>
                        </a:cubicBezTo>
                        <a:cubicBezTo>
                          <a:pt x="4499968" y="3038673"/>
                          <a:pt x="4486311" y="3041405"/>
                          <a:pt x="4458998" y="3041405"/>
                        </a:cubicBezTo>
                        <a:cubicBezTo>
                          <a:pt x="4443975" y="3041405"/>
                          <a:pt x="4426220" y="3040039"/>
                          <a:pt x="4404370" y="3037308"/>
                        </a:cubicBezTo>
                        <a:cubicBezTo>
                          <a:pt x="4437146" y="3057793"/>
                          <a:pt x="4458998" y="3078279"/>
                          <a:pt x="4468558" y="3100130"/>
                        </a:cubicBezTo>
                        <a:cubicBezTo>
                          <a:pt x="4471289" y="3105592"/>
                          <a:pt x="4471289" y="3111055"/>
                          <a:pt x="4468558" y="3115152"/>
                        </a:cubicBezTo>
                        <a:cubicBezTo>
                          <a:pt x="4461729" y="3126078"/>
                          <a:pt x="4438512" y="3124712"/>
                          <a:pt x="4396175" y="3113787"/>
                        </a:cubicBezTo>
                        <a:cubicBezTo>
                          <a:pt x="4420757" y="3134272"/>
                          <a:pt x="4441243" y="3157489"/>
                          <a:pt x="4457632" y="3183437"/>
                        </a:cubicBezTo>
                        <a:cubicBezTo>
                          <a:pt x="4468558" y="3199826"/>
                          <a:pt x="4471289" y="3210751"/>
                          <a:pt x="4465826" y="3220311"/>
                        </a:cubicBezTo>
                        <a:cubicBezTo>
                          <a:pt x="4461729" y="3228505"/>
                          <a:pt x="4452169" y="3231236"/>
                          <a:pt x="4438512" y="3231236"/>
                        </a:cubicBezTo>
                        <a:cubicBezTo>
                          <a:pt x="4411198" y="3231236"/>
                          <a:pt x="4370227" y="3217579"/>
                          <a:pt x="4357936" y="3213483"/>
                        </a:cubicBezTo>
                        <a:cubicBezTo>
                          <a:pt x="4355205" y="3212117"/>
                          <a:pt x="4353839" y="3212117"/>
                          <a:pt x="4351108" y="3210751"/>
                        </a:cubicBezTo>
                        <a:cubicBezTo>
                          <a:pt x="4370227" y="3228505"/>
                          <a:pt x="4390713" y="3253088"/>
                          <a:pt x="4394810" y="3277670"/>
                        </a:cubicBezTo>
                        <a:cubicBezTo>
                          <a:pt x="4398907" y="3298156"/>
                          <a:pt x="4397541" y="3318641"/>
                          <a:pt x="4389347" y="3335029"/>
                        </a:cubicBezTo>
                        <a:cubicBezTo>
                          <a:pt x="4420757" y="3358246"/>
                          <a:pt x="4460363" y="3388291"/>
                          <a:pt x="4457632" y="3419703"/>
                        </a:cubicBezTo>
                        <a:cubicBezTo>
                          <a:pt x="4457632" y="3425165"/>
                          <a:pt x="4450803" y="3430628"/>
                          <a:pt x="4443975" y="3430628"/>
                        </a:cubicBezTo>
                        <a:cubicBezTo>
                          <a:pt x="4405735" y="3430628"/>
                          <a:pt x="4356571" y="3415605"/>
                          <a:pt x="4330622" y="3406046"/>
                        </a:cubicBezTo>
                        <a:cubicBezTo>
                          <a:pt x="4325159" y="3404680"/>
                          <a:pt x="4318330" y="3401948"/>
                          <a:pt x="4312867" y="3399217"/>
                        </a:cubicBezTo>
                        <a:cubicBezTo>
                          <a:pt x="4329256" y="3412874"/>
                          <a:pt x="4341548" y="3429262"/>
                          <a:pt x="4344279" y="3445651"/>
                        </a:cubicBezTo>
                        <a:cubicBezTo>
                          <a:pt x="4344279" y="3451114"/>
                          <a:pt x="4342913" y="3455210"/>
                          <a:pt x="4337450" y="3457942"/>
                        </a:cubicBezTo>
                        <a:cubicBezTo>
                          <a:pt x="4333353" y="3460673"/>
                          <a:pt x="4327890" y="3460673"/>
                          <a:pt x="4321062" y="3460673"/>
                        </a:cubicBezTo>
                        <a:cubicBezTo>
                          <a:pt x="4296480" y="3460673"/>
                          <a:pt x="4263703" y="3445651"/>
                          <a:pt x="4233658" y="3429262"/>
                        </a:cubicBezTo>
                        <a:cubicBezTo>
                          <a:pt x="4239121" y="3449748"/>
                          <a:pt x="4240486" y="3470233"/>
                          <a:pt x="4233658" y="3493450"/>
                        </a:cubicBezTo>
                        <a:cubicBezTo>
                          <a:pt x="4229561" y="3507107"/>
                          <a:pt x="4211806" y="3535787"/>
                          <a:pt x="4184493" y="3531690"/>
                        </a:cubicBezTo>
                        <a:cubicBezTo>
                          <a:pt x="4161276" y="3528958"/>
                          <a:pt x="4142155" y="3507107"/>
                          <a:pt x="4127134" y="3467502"/>
                        </a:cubicBezTo>
                        <a:cubicBezTo>
                          <a:pt x="4118939" y="3504376"/>
                          <a:pt x="4101185" y="3561735"/>
                          <a:pt x="4068409" y="3561735"/>
                        </a:cubicBezTo>
                        <a:cubicBezTo>
                          <a:pt x="4060214" y="3561735"/>
                          <a:pt x="4050654" y="3557638"/>
                          <a:pt x="4042460" y="3550809"/>
                        </a:cubicBezTo>
                        <a:cubicBezTo>
                          <a:pt x="4027437" y="3538518"/>
                          <a:pt x="4019243" y="3518033"/>
                          <a:pt x="4016511" y="3500278"/>
                        </a:cubicBezTo>
                        <a:cubicBezTo>
                          <a:pt x="3998758" y="3526227"/>
                          <a:pt x="3976906" y="3534421"/>
                          <a:pt x="3952324" y="3522130"/>
                        </a:cubicBezTo>
                        <a:cubicBezTo>
                          <a:pt x="3922279" y="3507107"/>
                          <a:pt x="3911353" y="3472965"/>
                          <a:pt x="3904524" y="3448382"/>
                        </a:cubicBezTo>
                        <a:lnTo>
                          <a:pt x="3903158" y="3445651"/>
                        </a:lnTo>
                        <a:cubicBezTo>
                          <a:pt x="3903158" y="3444285"/>
                          <a:pt x="3903158" y="3444285"/>
                          <a:pt x="3903158" y="3442919"/>
                        </a:cubicBezTo>
                        <a:cubicBezTo>
                          <a:pt x="3890868" y="3444285"/>
                          <a:pt x="3877211" y="3442919"/>
                          <a:pt x="3863554" y="3441554"/>
                        </a:cubicBezTo>
                        <a:cubicBezTo>
                          <a:pt x="3873114" y="3447016"/>
                          <a:pt x="3882674" y="3453845"/>
                          <a:pt x="3890868" y="3459308"/>
                        </a:cubicBezTo>
                        <a:cubicBezTo>
                          <a:pt x="3894965" y="3462039"/>
                          <a:pt x="3896331" y="3464771"/>
                          <a:pt x="3896331" y="3468867"/>
                        </a:cubicBezTo>
                        <a:cubicBezTo>
                          <a:pt x="3896331" y="3471599"/>
                          <a:pt x="3894965" y="3474330"/>
                          <a:pt x="3892234" y="3477062"/>
                        </a:cubicBezTo>
                        <a:cubicBezTo>
                          <a:pt x="3884039" y="3483890"/>
                          <a:pt x="3874479" y="3485256"/>
                          <a:pt x="3860822" y="3481159"/>
                        </a:cubicBezTo>
                        <a:cubicBezTo>
                          <a:pt x="3848531" y="3478427"/>
                          <a:pt x="3836240" y="3474330"/>
                          <a:pt x="3826680" y="3470233"/>
                        </a:cubicBezTo>
                        <a:cubicBezTo>
                          <a:pt x="3828046" y="3471599"/>
                          <a:pt x="3828046" y="3472965"/>
                          <a:pt x="3829412" y="3472965"/>
                        </a:cubicBezTo>
                        <a:cubicBezTo>
                          <a:pt x="3833509" y="3478427"/>
                          <a:pt x="3837606" y="3482525"/>
                          <a:pt x="3838972" y="3486622"/>
                        </a:cubicBezTo>
                        <a:cubicBezTo>
                          <a:pt x="3852628" y="3519398"/>
                          <a:pt x="3858091" y="3557638"/>
                          <a:pt x="3853994" y="3591780"/>
                        </a:cubicBezTo>
                        <a:cubicBezTo>
                          <a:pt x="3852628" y="3606803"/>
                          <a:pt x="3838972" y="3617729"/>
                          <a:pt x="3823949" y="3617729"/>
                        </a:cubicBezTo>
                        <a:cubicBezTo>
                          <a:pt x="3815754" y="3617729"/>
                          <a:pt x="3807560" y="3613631"/>
                          <a:pt x="3800731" y="3608168"/>
                        </a:cubicBezTo>
                        <a:cubicBezTo>
                          <a:pt x="3765224" y="3575392"/>
                          <a:pt x="3737909" y="3538518"/>
                          <a:pt x="3716059" y="3501644"/>
                        </a:cubicBezTo>
                        <a:cubicBezTo>
                          <a:pt x="3716059" y="3522130"/>
                          <a:pt x="3710596" y="3535787"/>
                          <a:pt x="3702402" y="3545346"/>
                        </a:cubicBezTo>
                        <a:cubicBezTo>
                          <a:pt x="3691476" y="3557638"/>
                          <a:pt x="3673723" y="3560369"/>
                          <a:pt x="3649140" y="3552175"/>
                        </a:cubicBezTo>
                        <a:cubicBezTo>
                          <a:pt x="3619094" y="3542615"/>
                          <a:pt x="3609535" y="3513935"/>
                          <a:pt x="3602706" y="3493450"/>
                        </a:cubicBezTo>
                        <a:cubicBezTo>
                          <a:pt x="3601340" y="3490719"/>
                          <a:pt x="3601340" y="3487987"/>
                          <a:pt x="3599975" y="3485256"/>
                        </a:cubicBezTo>
                        <a:cubicBezTo>
                          <a:pt x="3593146" y="3468867"/>
                          <a:pt x="3593146" y="3452479"/>
                          <a:pt x="3594512" y="3438822"/>
                        </a:cubicBezTo>
                        <a:cubicBezTo>
                          <a:pt x="3578123" y="3453845"/>
                          <a:pt x="3560370" y="3464771"/>
                          <a:pt x="3528958" y="3474330"/>
                        </a:cubicBezTo>
                        <a:cubicBezTo>
                          <a:pt x="3526227" y="3475696"/>
                          <a:pt x="3522130" y="3475696"/>
                          <a:pt x="3519398" y="3475696"/>
                        </a:cubicBezTo>
                        <a:cubicBezTo>
                          <a:pt x="3500279" y="3475696"/>
                          <a:pt x="3483890" y="3460673"/>
                          <a:pt x="3482525" y="3448382"/>
                        </a:cubicBezTo>
                        <a:cubicBezTo>
                          <a:pt x="3477062" y="3411508"/>
                          <a:pt x="3492085" y="3377366"/>
                          <a:pt x="3508472" y="3344589"/>
                        </a:cubicBezTo>
                        <a:lnTo>
                          <a:pt x="3512570" y="3336395"/>
                        </a:lnTo>
                        <a:cubicBezTo>
                          <a:pt x="3511204" y="3324104"/>
                          <a:pt x="3512570" y="3310447"/>
                          <a:pt x="3516667" y="3298156"/>
                        </a:cubicBezTo>
                        <a:cubicBezTo>
                          <a:pt x="3496182" y="3321372"/>
                          <a:pt x="3472965" y="3340492"/>
                          <a:pt x="3447016" y="3340492"/>
                        </a:cubicBezTo>
                        <a:cubicBezTo>
                          <a:pt x="3441554" y="3340492"/>
                          <a:pt x="3436091" y="3339127"/>
                          <a:pt x="3430628" y="3337761"/>
                        </a:cubicBezTo>
                        <a:cubicBezTo>
                          <a:pt x="3412874" y="3332298"/>
                          <a:pt x="3407411" y="3318641"/>
                          <a:pt x="3404680" y="3306350"/>
                        </a:cubicBezTo>
                        <a:cubicBezTo>
                          <a:pt x="3403314" y="3302253"/>
                          <a:pt x="3403314" y="3299521"/>
                          <a:pt x="3401948" y="3295424"/>
                        </a:cubicBezTo>
                        <a:cubicBezTo>
                          <a:pt x="3388292" y="3313178"/>
                          <a:pt x="3370538" y="3313178"/>
                          <a:pt x="3355515" y="3295424"/>
                        </a:cubicBezTo>
                        <a:cubicBezTo>
                          <a:pt x="3345955" y="3283133"/>
                          <a:pt x="3337760" y="3270842"/>
                          <a:pt x="3332299" y="3258550"/>
                        </a:cubicBezTo>
                        <a:cubicBezTo>
                          <a:pt x="3332299" y="3266745"/>
                          <a:pt x="3333663" y="3273573"/>
                          <a:pt x="3335029" y="3280402"/>
                        </a:cubicBezTo>
                        <a:cubicBezTo>
                          <a:pt x="3339126" y="3295424"/>
                          <a:pt x="3340492" y="3314544"/>
                          <a:pt x="3337760" y="3328201"/>
                        </a:cubicBezTo>
                        <a:cubicBezTo>
                          <a:pt x="3336395" y="3332298"/>
                          <a:pt x="3333663" y="3335029"/>
                          <a:pt x="3328201" y="3335029"/>
                        </a:cubicBezTo>
                        <a:lnTo>
                          <a:pt x="3326836" y="3335029"/>
                        </a:lnTo>
                        <a:cubicBezTo>
                          <a:pt x="3289961" y="3329566"/>
                          <a:pt x="3257185" y="3310447"/>
                          <a:pt x="3229871" y="3289961"/>
                        </a:cubicBezTo>
                        <a:cubicBezTo>
                          <a:pt x="3229871" y="3292693"/>
                          <a:pt x="3231236" y="3294059"/>
                          <a:pt x="3231236" y="3296790"/>
                        </a:cubicBezTo>
                        <a:cubicBezTo>
                          <a:pt x="3231236" y="3302253"/>
                          <a:pt x="3228505" y="3304984"/>
                          <a:pt x="3227139" y="3306350"/>
                        </a:cubicBezTo>
                        <a:cubicBezTo>
                          <a:pt x="3224408" y="3309081"/>
                          <a:pt x="3220310" y="3310447"/>
                          <a:pt x="3213483" y="3310447"/>
                        </a:cubicBezTo>
                        <a:cubicBezTo>
                          <a:pt x="3190266" y="3310447"/>
                          <a:pt x="3146564" y="3288596"/>
                          <a:pt x="3137004" y="3283133"/>
                        </a:cubicBezTo>
                        <a:cubicBezTo>
                          <a:pt x="3115152" y="3270842"/>
                          <a:pt x="3094667" y="3254453"/>
                          <a:pt x="3078279" y="3233968"/>
                        </a:cubicBezTo>
                        <a:cubicBezTo>
                          <a:pt x="3078279" y="3240796"/>
                          <a:pt x="3078279" y="3246259"/>
                          <a:pt x="3076913" y="3254453"/>
                        </a:cubicBezTo>
                        <a:cubicBezTo>
                          <a:pt x="3075547" y="3265379"/>
                          <a:pt x="3060524" y="3304984"/>
                          <a:pt x="3038674" y="3304984"/>
                        </a:cubicBezTo>
                        <a:lnTo>
                          <a:pt x="3034577" y="3304984"/>
                        </a:lnTo>
                        <a:cubicBezTo>
                          <a:pt x="3026382" y="3304984"/>
                          <a:pt x="3009994" y="3304984"/>
                          <a:pt x="3004531" y="3289961"/>
                        </a:cubicBezTo>
                        <a:cubicBezTo>
                          <a:pt x="3000434" y="3277670"/>
                          <a:pt x="2992239" y="3265379"/>
                          <a:pt x="2985412" y="3253088"/>
                        </a:cubicBezTo>
                        <a:cubicBezTo>
                          <a:pt x="2982680" y="3284498"/>
                          <a:pt x="2973120" y="3298156"/>
                          <a:pt x="2962194" y="3303618"/>
                        </a:cubicBezTo>
                        <a:cubicBezTo>
                          <a:pt x="2974486" y="3318641"/>
                          <a:pt x="2981314" y="3330932"/>
                          <a:pt x="2982680" y="3341858"/>
                        </a:cubicBezTo>
                        <a:cubicBezTo>
                          <a:pt x="2982680" y="3344589"/>
                          <a:pt x="2982680" y="3347321"/>
                          <a:pt x="2979949" y="3350052"/>
                        </a:cubicBezTo>
                        <a:cubicBezTo>
                          <a:pt x="2977217" y="3352783"/>
                          <a:pt x="2973120" y="3355515"/>
                          <a:pt x="2967657" y="3354149"/>
                        </a:cubicBezTo>
                        <a:cubicBezTo>
                          <a:pt x="2949903" y="3351418"/>
                          <a:pt x="2933515" y="3345955"/>
                          <a:pt x="2917127" y="3339127"/>
                        </a:cubicBezTo>
                        <a:cubicBezTo>
                          <a:pt x="2940343" y="3359612"/>
                          <a:pt x="2951269" y="3377366"/>
                          <a:pt x="2951269" y="3391023"/>
                        </a:cubicBezTo>
                        <a:cubicBezTo>
                          <a:pt x="2951269" y="3399217"/>
                          <a:pt x="2947171" y="3406046"/>
                          <a:pt x="2941709" y="3410143"/>
                        </a:cubicBezTo>
                        <a:cubicBezTo>
                          <a:pt x="2928052" y="3421068"/>
                          <a:pt x="2906201" y="3421068"/>
                          <a:pt x="2884349" y="3412874"/>
                        </a:cubicBezTo>
                        <a:cubicBezTo>
                          <a:pt x="2884349" y="3414240"/>
                          <a:pt x="2882984" y="3416971"/>
                          <a:pt x="2882984" y="3418337"/>
                        </a:cubicBezTo>
                        <a:cubicBezTo>
                          <a:pt x="2878886" y="3434725"/>
                          <a:pt x="2855670" y="3500278"/>
                          <a:pt x="2824259" y="3507107"/>
                        </a:cubicBezTo>
                        <a:cubicBezTo>
                          <a:pt x="2803774" y="3511204"/>
                          <a:pt x="2791482" y="3501644"/>
                          <a:pt x="2786020" y="3478427"/>
                        </a:cubicBezTo>
                        <a:cubicBezTo>
                          <a:pt x="2781922" y="3490719"/>
                          <a:pt x="2776459" y="3501644"/>
                          <a:pt x="2769631" y="3515301"/>
                        </a:cubicBezTo>
                        <a:lnTo>
                          <a:pt x="2768265" y="3518033"/>
                        </a:lnTo>
                        <a:cubicBezTo>
                          <a:pt x="2761438" y="3533055"/>
                          <a:pt x="2746415" y="3564466"/>
                          <a:pt x="2721832" y="3561735"/>
                        </a:cubicBezTo>
                        <a:cubicBezTo>
                          <a:pt x="2695884" y="3559003"/>
                          <a:pt x="2690421" y="3528958"/>
                          <a:pt x="2686324" y="3511204"/>
                        </a:cubicBezTo>
                        <a:cubicBezTo>
                          <a:pt x="2684958" y="3507107"/>
                          <a:pt x="2684958" y="3504376"/>
                          <a:pt x="2684958" y="3501644"/>
                        </a:cubicBezTo>
                        <a:cubicBezTo>
                          <a:pt x="2683593" y="3496182"/>
                          <a:pt x="2682227" y="3492084"/>
                          <a:pt x="2682227" y="3486622"/>
                        </a:cubicBezTo>
                        <a:cubicBezTo>
                          <a:pt x="2674032" y="3498913"/>
                          <a:pt x="2665838" y="3509839"/>
                          <a:pt x="2654912" y="3519398"/>
                        </a:cubicBezTo>
                        <a:cubicBezTo>
                          <a:pt x="2652181" y="3522130"/>
                          <a:pt x="2649451" y="3524861"/>
                          <a:pt x="2646719" y="3527592"/>
                        </a:cubicBezTo>
                        <a:cubicBezTo>
                          <a:pt x="2628965" y="3545346"/>
                          <a:pt x="2598919" y="3576758"/>
                          <a:pt x="2570240" y="3576758"/>
                        </a:cubicBezTo>
                        <a:cubicBezTo>
                          <a:pt x="2566143" y="3576758"/>
                          <a:pt x="2562045" y="3575392"/>
                          <a:pt x="2557948" y="3575392"/>
                        </a:cubicBezTo>
                        <a:cubicBezTo>
                          <a:pt x="2526538" y="3565832"/>
                          <a:pt x="2521075" y="3526227"/>
                          <a:pt x="2516978" y="3503010"/>
                        </a:cubicBezTo>
                        <a:cubicBezTo>
                          <a:pt x="2516978" y="3498913"/>
                          <a:pt x="2515612" y="3496182"/>
                          <a:pt x="2515612" y="3493450"/>
                        </a:cubicBezTo>
                        <a:cubicBezTo>
                          <a:pt x="2512881" y="3496182"/>
                          <a:pt x="2511515" y="3498913"/>
                          <a:pt x="2508783" y="3500278"/>
                        </a:cubicBezTo>
                        <a:cubicBezTo>
                          <a:pt x="2503320" y="3505741"/>
                          <a:pt x="2496492" y="3507107"/>
                          <a:pt x="2486932" y="3503010"/>
                        </a:cubicBezTo>
                        <a:cubicBezTo>
                          <a:pt x="2466447" y="3494816"/>
                          <a:pt x="2467813" y="3481159"/>
                          <a:pt x="2469178" y="3467502"/>
                        </a:cubicBezTo>
                        <a:lnTo>
                          <a:pt x="2469178" y="3466136"/>
                        </a:lnTo>
                        <a:cubicBezTo>
                          <a:pt x="2470544" y="3455210"/>
                          <a:pt x="2471910" y="3444285"/>
                          <a:pt x="2474641" y="3433359"/>
                        </a:cubicBezTo>
                        <a:cubicBezTo>
                          <a:pt x="2458253" y="3447016"/>
                          <a:pt x="2440498" y="3460673"/>
                          <a:pt x="2418648" y="3470233"/>
                        </a:cubicBezTo>
                        <a:cubicBezTo>
                          <a:pt x="2404991" y="3475696"/>
                          <a:pt x="2383139" y="3483890"/>
                          <a:pt x="2362654" y="3483890"/>
                        </a:cubicBezTo>
                        <a:cubicBezTo>
                          <a:pt x="2353094" y="3483890"/>
                          <a:pt x="2343534" y="3482525"/>
                          <a:pt x="2336706" y="3478427"/>
                        </a:cubicBezTo>
                        <a:cubicBezTo>
                          <a:pt x="2327146" y="3474330"/>
                          <a:pt x="2324414" y="3467502"/>
                          <a:pt x="2324414" y="3462039"/>
                        </a:cubicBezTo>
                        <a:cubicBezTo>
                          <a:pt x="2323048" y="3449748"/>
                          <a:pt x="2331243" y="3434725"/>
                          <a:pt x="2350363" y="3414240"/>
                        </a:cubicBezTo>
                        <a:cubicBezTo>
                          <a:pt x="2317586" y="3427897"/>
                          <a:pt x="2277981" y="3441554"/>
                          <a:pt x="2239742" y="3441554"/>
                        </a:cubicBezTo>
                        <a:cubicBezTo>
                          <a:pt x="2216524" y="3441554"/>
                          <a:pt x="2194674" y="3436091"/>
                          <a:pt x="2175554" y="3426531"/>
                        </a:cubicBezTo>
                        <a:cubicBezTo>
                          <a:pt x="2164628" y="3421068"/>
                          <a:pt x="2161896" y="3412874"/>
                          <a:pt x="2161896" y="3407411"/>
                        </a:cubicBezTo>
                        <a:cubicBezTo>
                          <a:pt x="2161896" y="3388291"/>
                          <a:pt x="2187845" y="3363709"/>
                          <a:pt x="2246570" y="3325470"/>
                        </a:cubicBezTo>
                        <a:cubicBezTo>
                          <a:pt x="2224719" y="3330932"/>
                          <a:pt x="2202867" y="3336395"/>
                          <a:pt x="2179651" y="3340492"/>
                        </a:cubicBezTo>
                        <a:lnTo>
                          <a:pt x="2174188" y="3341858"/>
                        </a:lnTo>
                        <a:cubicBezTo>
                          <a:pt x="2161896" y="3344589"/>
                          <a:pt x="2148239" y="3345955"/>
                          <a:pt x="2135949" y="3345955"/>
                        </a:cubicBezTo>
                        <a:cubicBezTo>
                          <a:pt x="2119560" y="3345955"/>
                          <a:pt x="2107269" y="3341858"/>
                          <a:pt x="2099074" y="3335029"/>
                        </a:cubicBezTo>
                        <a:cubicBezTo>
                          <a:pt x="2090880" y="3328201"/>
                          <a:pt x="2089514" y="3321372"/>
                          <a:pt x="2089514" y="3317275"/>
                        </a:cubicBezTo>
                        <a:cubicBezTo>
                          <a:pt x="2090880" y="3304984"/>
                          <a:pt x="2104537" y="3291327"/>
                          <a:pt x="2123657" y="3280402"/>
                        </a:cubicBezTo>
                        <a:cubicBezTo>
                          <a:pt x="2103172" y="3281767"/>
                          <a:pt x="2089514" y="3277670"/>
                          <a:pt x="2084051" y="3268110"/>
                        </a:cubicBezTo>
                        <a:cubicBezTo>
                          <a:pt x="2077224" y="3254453"/>
                          <a:pt x="2082686" y="3240796"/>
                          <a:pt x="2101806" y="3225774"/>
                        </a:cubicBezTo>
                        <a:cubicBezTo>
                          <a:pt x="2045812" y="3223042"/>
                          <a:pt x="1963871" y="3210751"/>
                          <a:pt x="1932460" y="3158854"/>
                        </a:cubicBezTo>
                        <a:cubicBezTo>
                          <a:pt x="1922899" y="3141101"/>
                          <a:pt x="1920168" y="3126078"/>
                          <a:pt x="1925631" y="3112421"/>
                        </a:cubicBezTo>
                        <a:cubicBezTo>
                          <a:pt x="1931094" y="3098764"/>
                          <a:pt x="1942020" y="3087838"/>
                          <a:pt x="1959774" y="3079644"/>
                        </a:cubicBezTo>
                        <a:cubicBezTo>
                          <a:pt x="1951580" y="3076913"/>
                          <a:pt x="1944751" y="3074181"/>
                          <a:pt x="1940654" y="3070084"/>
                        </a:cubicBezTo>
                        <a:cubicBezTo>
                          <a:pt x="1928362" y="3089204"/>
                          <a:pt x="1911974" y="3098764"/>
                          <a:pt x="1892855" y="3101495"/>
                        </a:cubicBezTo>
                        <a:cubicBezTo>
                          <a:pt x="1872369" y="3102861"/>
                          <a:pt x="1861443" y="3091935"/>
                          <a:pt x="1854614" y="3082376"/>
                        </a:cubicBezTo>
                        <a:cubicBezTo>
                          <a:pt x="1851883" y="3079644"/>
                          <a:pt x="1850517" y="3075547"/>
                          <a:pt x="1847787" y="3071450"/>
                        </a:cubicBezTo>
                        <a:cubicBezTo>
                          <a:pt x="1842324" y="3091935"/>
                          <a:pt x="1831398" y="3096033"/>
                          <a:pt x="1821838" y="3096033"/>
                        </a:cubicBezTo>
                        <a:cubicBezTo>
                          <a:pt x="1816375" y="3096033"/>
                          <a:pt x="1809547" y="3094667"/>
                          <a:pt x="1802718" y="3090570"/>
                        </a:cubicBezTo>
                        <a:cubicBezTo>
                          <a:pt x="1787696" y="3082376"/>
                          <a:pt x="1774039" y="3072816"/>
                          <a:pt x="1763113" y="3061890"/>
                        </a:cubicBezTo>
                        <a:cubicBezTo>
                          <a:pt x="1767210" y="3070084"/>
                          <a:pt x="1771308" y="3076913"/>
                          <a:pt x="1776770" y="3083741"/>
                        </a:cubicBezTo>
                        <a:cubicBezTo>
                          <a:pt x="1787696" y="3097398"/>
                          <a:pt x="1795890" y="3115152"/>
                          <a:pt x="1798621" y="3128809"/>
                        </a:cubicBezTo>
                        <a:cubicBezTo>
                          <a:pt x="1799987" y="3132906"/>
                          <a:pt x="1795890" y="3138369"/>
                          <a:pt x="1790428" y="3139735"/>
                        </a:cubicBezTo>
                        <a:cubicBezTo>
                          <a:pt x="1776770" y="3142466"/>
                          <a:pt x="1760382" y="3145198"/>
                          <a:pt x="1745359" y="3145198"/>
                        </a:cubicBezTo>
                        <a:cubicBezTo>
                          <a:pt x="1720777" y="3145198"/>
                          <a:pt x="1697560" y="3141101"/>
                          <a:pt x="1675709" y="3135638"/>
                        </a:cubicBezTo>
                        <a:cubicBezTo>
                          <a:pt x="1677075" y="3138369"/>
                          <a:pt x="1678441" y="3139735"/>
                          <a:pt x="1679805" y="3142466"/>
                        </a:cubicBezTo>
                        <a:cubicBezTo>
                          <a:pt x="1682537" y="3147929"/>
                          <a:pt x="1681171" y="3153392"/>
                          <a:pt x="1678441" y="3156123"/>
                        </a:cubicBezTo>
                        <a:cubicBezTo>
                          <a:pt x="1674343" y="3161586"/>
                          <a:pt x="1663418" y="3169780"/>
                          <a:pt x="1616984" y="3169780"/>
                        </a:cubicBezTo>
                        <a:cubicBezTo>
                          <a:pt x="1601961" y="3169780"/>
                          <a:pt x="1586938" y="3168415"/>
                          <a:pt x="1582841" y="3168415"/>
                        </a:cubicBezTo>
                        <a:cubicBezTo>
                          <a:pt x="1555528" y="3165683"/>
                          <a:pt x="1529579" y="3157489"/>
                          <a:pt x="1503631" y="3143832"/>
                        </a:cubicBezTo>
                        <a:cubicBezTo>
                          <a:pt x="1506363" y="3150660"/>
                          <a:pt x="1509093" y="3157489"/>
                          <a:pt x="1510459" y="3165683"/>
                        </a:cubicBezTo>
                        <a:cubicBezTo>
                          <a:pt x="1511825" y="3172511"/>
                          <a:pt x="1517288" y="3220311"/>
                          <a:pt x="1494071" y="3231236"/>
                        </a:cubicBezTo>
                        <a:cubicBezTo>
                          <a:pt x="1485877" y="3235334"/>
                          <a:pt x="1479048" y="3238065"/>
                          <a:pt x="1470854" y="3238065"/>
                        </a:cubicBezTo>
                        <a:cubicBezTo>
                          <a:pt x="1464026" y="3238065"/>
                          <a:pt x="1459928" y="3235334"/>
                          <a:pt x="1455831" y="3231236"/>
                        </a:cubicBezTo>
                        <a:cubicBezTo>
                          <a:pt x="1446272" y="3220311"/>
                          <a:pt x="1432615" y="3212117"/>
                          <a:pt x="1420324" y="3202557"/>
                        </a:cubicBezTo>
                        <a:cubicBezTo>
                          <a:pt x="1431249" y="3236699"/>
                          <a:pt x="1427152" y="3254453"/>
                          <a:pt x="1417592" y="3264013"/>
                        </a:cubicBezTo>
                        <a:cubicBezTo>
                          <a:pt x="1436712" y="3273573"/>
                          <a:pt x="1447638" y="3283133"/>
                          <a:pt x="1453101" y="3292693"/>
                        </a:cubicBezTo>
                        <a:cubicBezTo>
                          <a:pt x="1454466" y="3295424"/>
                          <a:pt x="1455831" y="3299521"/>
                          <a:pt x="1454466" y="3302253"/>
                        </a:cubicBezTo>
                        <a:cubicBezTo>
                          <a:pt x="1453101" y="3306350"/>
                          <a:pt x="1449004" y="3309081"/>
                          <a:pt x="1444906" y="3310447"/>
                        </a:cubicBezTo>
                        <a:cubicBezTo>
                          <a:pt x="1423055" y="3315910"/>
                          <a:pt x="1402569" y="3315910"/>
                          <a:pt x="1387547" y="3315910"/>
                        </a:cubicBezTo>
                        <a:cubicBezTo>
                          <a:pt x="1420324" y="3326835"/>
                          <a:pt x="1438078" y="3339127"/>
                          <a:pt x="1444906" y="3352783"/>
                        </a:cubicBezTo>
                        <a:cubicBezTo>
                          <a:pt x="1447638" y="3360978"/>
                          <a:pt x="1447638" y="3367806"/>
                          <a:pt x="1443541" y="3376000"/>
                        </a:cubicBezTo>
                        <a:cubicBezTo>
                          <a:pt x="1433981" y="3392389"/>
                          <a:pt x="1413495" y="3401948"/>
                          <a:pt x="1388913" y="3401948"/>
                        </a:cubicBezTo>
                        <a:lnTo>
                          <a:pt x="1388913" y="3401948"/>
                        </a:lnTo>
                        <a:cubicBezTo>
                          <a:pt x="1388913" y="3404680"/>
                          <a:pt x="1388913" y="3406046"/>
                          <a:pt x="1390279" y="3408777"/>
                        </a:cubicBezTo>
                        <a:cubicBezTo>
                          <a:pt x="1393010" y="3426531"/>
                          <a:pt x="1398472" y="3500278"/>
                          <a:pt x="1368427" y="3519398"/>
                        </a:cubicBezTo>
                        <a:cubicBezTo>
                          <a:pt x="1350673" y="3530324"/>
                          <a:pt x="1334285" y="3526227"/>
                          <a:pt x="1319262" y="3507107"/>
                        </a:cubicBezTo>
                        <a:cubicBezTo>
                          <a:pt x="1319262" y="3520764"/>
                          <a:pt x="1319262" y="3535787"/>
                          <a:pt x="1319262" y="3550809"/>
                        </a:cubicBezTo>
                        <a:lnTo>
                          <a:pt x="1319262" y="3554906"/>
                        </a:lnTo>
                        <a:cubicBezTo>
                          <a:pt x="1319262" y="3571295"/>
                          <a:pt x="1317897" y="3609534"/>
                          <a:pt x="1291948" y="3616363"/>
                        </a:cubicBezTo>
                        <a:cubicBezTo>
                          <a:pt x="1289216" y="3617729"/>
                          <a:pt x="1285119" y="3617729"/>
                          <a:pt x="1282389" y="3617729"/>
                        </a:cubicBezTo>
                        <a:cubicBezTo>
                          <a:pt x="1260537" y="3617729"/>
                          <a:pt x="1245514" y="3595878"/>
                          <a:pt x="1235954" y="3580855"/>
                        </a:cubicBezTo>
                        <a:cubicBezTo>
                          <a:pt x="1233223" y="3576758"/>
                          <a:pt x="1231857" y="3574026"/>
                          <a:pt x="1230491" y="3572660"/>
                        </a:cubicBezTo>
                        <a:cubicBezTo>
                          <a:pt x="1226394" y="3568563"/>
                          <a:pt x="1223664" y="3563101"/>
                          <a:pt x="1220932" y="3557638"/>
                        </a:cubicBezTo>
                        <a:cubicBezTo>
                          <a:pt x="1218201" y="3574026"/>
                          <a:pt x="1214104" y="3589049"/>
                          <a:pt x="1207275" y="3602706"/>
                        </a:cubicBezTo>
                        <a:cubicBezTo>
                          <a:pt x="1205909" y="3605437"/>
                          <a:pt x="1204544" y="3610900"/>
                          <a:pt x="1201812" y="3614997"/>
                        </a:cubicBezTo>
                        <a:cubicBezTo>
                          <a:pt x="1189521" y="3645042"/>
                          <a:pt x="1170401" y="3694207"/>
                          <a:pt x="1133527" y="3696939"/>
                        </a:cubicBezTo>
                        <a:cubicBezTo>
                          <a:pt x="1132162" y="3696939"/>
                          <a:pt x="1130796" y="3696939"/>
                          <a:pt x="1129430" y="3696939"/>
                        </a:cubicBezTo>
                        <a:cubicBezTo>
                          <a:pt x="1098020" y="3696939"/>
                          <a:pt x="1077534" y="3664162"/>
                          <a:pt x="1063877" y="3643677"/>
                        </a:cubicBezTo>
                        <a:cubicBezTo>
                          <a:pt x="1061145" y="3639580"/>
                          <a:pt x="1059779" y="3636848"/>
                          <a:pt x="1057048" y="3634117"/>
                        </a:cubicBezTo>
                        <a:cubicBezTo>
                          <a:pt x="1057048" y="3634117"/>
                          <a:pt x="1057048" y="3634117"/>
                          <a:pt x="1057048" y="3634117"/>
                        </a:cubicBezTo>
                        <a:cubicBezTo>
                          <a:pt x="1055682" y="3638214"/>
                          <a:pt x="1054318" y="3640945"/>
                          <a:pt x="1052952" y="3645042"/>
                        </a:cubicBezTo>
                        <a:cubicBezTo>
                          <a:pt x="1050220" y="3651871"/>
                          <a:pt x="1043392" y="3655968"/>
                          <a:pt x="1032466" y="3655968"/>
                        </a:cubicBezTo>
                        <a:cubicBezTo>
                          <a:pt x="1009249" y="3655968"/>
                          <a:pt x="1005152" y="3643677"/>
                          <a:pt x="999689" y="3630020"/>
                        </a:cubicBezTo>
                        <a:lnTo>
                          <a:pt x="999689" y="3628654"/>
                        </a:lnTo>
                        <a:cubicBezTo>
                          <a:pt x="995593" y="3617729"/>
                          <a:pt x="992861" y="3605437"/>
                          <a:pt x="991495" y="3591780"/>
                        </a:cubicBezTo>
                        <a:cubicBezTo>
                          <a:pt x="981935" y="3612266"/>
                          <a:pt x="969644" y="3632751"/>
                          <a:pt x="950524" y="3653236"/>
                        </a:cubicBezTo>
                        <a:cubicBezTo>
                          <a:pt x="934136" y="3670991"/>
                          <a:pt x="899993" y="3696939"/>
                          <a:pt x="872680" y="3694207"/>
                        </a:cubicBezTo>
                        <a:cubicBezTo>
                          <a:pt x="861754" y="3692842"/>
                          <a:pt x="856291" y="3687379"/>
                          <a:pt x="853560" y="3683282"/>
                        </a:cubicBezTo>
                        <a:cubicBezTo>
                          <a:pt x="846731" y="3672356"/>
                          <a:pt x="849463" y="3653236"/>
                          <a:pt x="859023" y="3624557"/>
                        </a:cubicBezTo>
                        <a:cubicBezTo>
                          <a:pt x="818052" y="3665528"/>
                          <a:pt x="762058" y="3709230"/>
                          <a:pt x="699236" y="3709230"/>
                        </a:cubicBezTo>
                        <a:close/>
                        <a:moveTo>
                          <a:pt x="779812" y="3519398"/>
                        </a:moveTo>
                        <a:lnTo>
                          <a:pt x="753864" y="3553541"/>
                        </a:lnTo>
                        <a:cubicBezTo>
                          <a:pt x="696505" y="3628654"/>
                          <a:pt x="671922" y="3676453"/>
                          <a:pt x="678751" y="3691476"/>
                        </a:cubicBezTo>
                        <a:cubicBezTo>
                          <a:pt x="678751" y="3692842"/>
                          <a:pt x="681482" y="3696939"/>
                          <a:pt x="689676" y="3696939"/>
                        </a:cubicBezTo>
                        <a:cubicBezTo>
                          <a:pt x="764790" y="3702402"/>
                          <a:pt x="828977" y="3638214"/>
                          <a:pt x="871314" y="3590415"/>
                        </a:cubicBezTo>
                        <a:lnTo>
                          <a:pt x="898627" y="3559003"/>
                        </a:lnTo>
                        <a:lnTo>
                          <a:pt x="880874" y="3595878"/>
                        </a:lnTo>
                        <a:cubicBezTo>
                          <a:pt x="854925" y="3650505"/>
                          <a:pt x="857657" y="3669625"/>
                          <a:pt x="860388" y="3675088"/>
                        </a:cubicBezTo>
                        <a:cubicBezTo>
                          <a:pt x="861754" y="3677819"/>
                          <a:pt x="864485" y="3680551"/>
                          <a:pt x="869948" y="3680551"/>
                        </a:cubicBezTo>
                        <a:cubicBezTo>
                          <a:pt x="893165" y="3683282"/>
                          <a:pt x="924576" y="3657333"/>
                          <a:pt x="938233" y="3642311"/>
                        </a:cubicBezTo>
                        <a:cubicBezTo>
                          <a:pt x="960084" y="3619094"/>
                          <a:pt x="972375" y="3594512"/>
                          <a:pt x="986033" y="3565832"/>
                        </a:cubicBezTo>
                        <a:lnTo>
                          <a:pt x="994227" y="3546712"/>
                        </a:lnTo>
                        <a:lnTo>
                          <a:pt x="995593" y="3568563"/>
                        </a:lnTo>
                        <a:cubicBezTo>
                          <a:pt x="996957" y="3587683"/>
                          <a:pt x="1001054" y="3605437"/>
                          <a:pt x="1006517" y="3621826"/>
                        </a:cubicBezTo>
                        <a:lnTo>
                          <a:pt x="1006517" y="3623191"/>
                        </a:lnTo>
                        <a:cubicBezTo>
                          <a:pt x="1010615" y="3636848"/>
                          <a:pt x="1011980" y="3642311"/>
                          <a:pt x="1028369" y="3642311"/>
                        </a:cubicBezTo>
                        <a:cubicBezTo>
                          <a:pt x="1036563" y="3642311"/>
                          <a:pt x="1037929" y="3639580"/>
                          <a:pt x="1037929" y="3638214"/>
                        </a:cubicBezTo>
                        <a:cubicBezTo>
                          <a:pt x="1039295" y="3634117"/>
                          <a:pt x="1040660" y="3630020"/>
                          <a:pt x="1043392" y="3624557"/>
                        </a:cubicBezTo>
                        <a:lnTo>
                          <a:pt x="1050220" y="3604071"/>
                        </a:lnTo>
                        <a:lnTo>
                          <a:pt x="1058414" y="3617729"/>
                        </a:lnTo>
                        <a:cubicBezTo>
                          <a:pt x="1059779" y="3620460"/>
                          <a:pt x="1061145" y="3621826"/>
                          <a:pt x="1062511" y="3624557"/>
                        </a:cubicBezTo>
                        <a:cubicBezTo>
                          <a:pt x="1063877" y="3627288"/>
                          <a:pt x="1066608" y="3631385"/>
                          <a:pt x="1069339" y="3635482"/>
                        </a:cubicBezTo>
                        <a:cubicBezTo>
                          <a:pt x="1081631" y="3655968"/>
                          <a:pt x="1100751" y="3686013"/>
                          <a:pt x="1128064" y="3683282"/>
                        </a:cubicBezTo>
                        <a:cubicBezTo>
                          <a:pt x="1158110" y="3680551"/>
                          <a:pt x="1177229" y="3632751"/>
                          <a:pt x="1186789" y="3608168"/>
                        </a:cubicBezTo>
                        <a:cubicBezTo>
                          <a:pt x="1188155" y="3602706"/>
                          <a:pt x="1190887" y="3598608"/>
                          <a:pt x="1192252" y="3595878"/>
                        </a:cubicBezTo>
                        <a:cubicBezTo>
                          <a:pt x="1200447" y="3579489"/>
                          <a:pt x="1204544" y="3560369"/>
                          <a:pt x="1205909" y="3537152"/>
                        </a:cubicBezTo>
                        <a:lnTo>
                          <a:pt x="1207275" y="3516667"/>
                        </a:lnTo>
                        <a:lnTo>
                          <a:pt x="1215470" y="3535787"/>
                        </a:lnTo>
                        <a:cubicBezTo>
                          <a:pt x="1219567" y="3545346"/>
                          <a:pt x="1226394" y="3554906"/>
                          <a:pt x="1233223" y="3563101"/>
                        </a:cubicBezTo>
                        <a:cubicBezTo>
                          <a:pt x="1234589" y="3565832"/>
                          <a:pt x="1237320" y="3568563"/>
                          <a:pt x="1240051" y="3572660"/>
                        </a:cubicBezTo>
                        <a:cubicBezTo>
                          <a:pt x="1249612" y="3587683"/>
                          <a:pt x="1264634" y="3608168"/>
                          <a:pt x="1283754" y="3604071"/>
                        </a:cubicBezTo>
                        <a:cubicBezTo>
                          <a:pt x="1301508" y="3598608"/>
                          <a:pt x="1301508" y="3567198"/>
                          <a:pt x="1302874" y="3553541"/>
                        </a:cubicBezTo>
                        <a:lnTo>
                          <a:pt x="1302874" y="3549444"/>
                        </a:lnTo>
                        <a:cubicBezTo>
                          <a:pt x="1304239" y="3526227"/>
                          <a:pt x="1304239" y="3505741"/>
                          <a:pt x="1302874" y="3486622"/>
                        </a:cubicBezTo>
                        <a:lnTo>
                          <a:pt x="1301508" y="3460673"/>
                        </a:lnTo>
                        <a:lnTo>
                          <a:pt x="1313799" y="3483890"/>
                        </a:lnTo>
                        <a:cubicBezTo>
                          <a:pt x="1328822" y="3512570"/>
                          <a:pt x="1342478" y="3520764"/>
                          <a:pt x="1358867" y="3511204"/>
                        </a:cubicBezTo>
                        <a:cubicBezTo>
                          <a:pt x="1379353" y="3497547"/>
                          <a:pt x="1379353" y="3434725"/>
                          <a:pt x="1375256" y="3411508"/>
                        </a:cubicBezTo>
                        <a:cubicBezTo>
                          <a:pt x="1373890" y="3407411"/>
                          <a:pt x="1373890" y="3403314"/>
                          <a:pt x="1372524" y="3399217"/>
                        </a:cubicBezTo>
                        <a:lnTo>
                          <a:pt x="1369793" y="3391023"/>
                        </a:lnTo>
                        <a:lnTo>
                          <a:pt x="1377987" y="3391023"/>
                        </a:lnTo>
                        <a:cubicBezTo>
                          <a:pt x="1380719" y="3391023"/>
                          <a:pt x="1382084" y="3391023"/>
                          <a:pt x="1384816" y="3391023"/>
                        </a:cubicBezTo>
                        <a:cubicBezTo>
                          <a:pt x="1405301" y="3391023"/>
                          <a:pt x="1421689" y="3382829"/>
                          <a:pt x="1429884" y="3370537"/>
                        </a:cubicBezTo>
                        <a:cubicBezTo>
                          <a:pt x="1432615" y="3365075"/>
                          <a:pt x="1432615" y="3360978"/>
                          <a:pt x="1431249" y="3356880"/>
                        </a:cubicBezTo>
                        <a:cubicBezTo>
                          <a:pt x="1424421" y="3341858"/>
                          <a:pt x="1395742" y="3328201"/>
                          <a:pt x="1342478" y="3314544"/>
                        </a:cubicBezTo>
                        <a:lnTo>
                          <a:pt x="1296045" y="3302253"/>
                        </a:lnTo>
                        <a:lnTo>
                          <a:pt x="1343844" y="3303618"/>
                        </a:lnTo>
                        <a:cubicBezTo>
                          <a:pt x="1349307" y="3303618"/>
                          <a:pt x="1353404" y="3303618"/>
                          <a:pt x="1358867" y="3303618"/>
                        </a:cubicBezTo>
                        <a:cubicBezTo>
                          <a:pt x="1367061" y="3303618"/>
                          <a:pt x="1375256" y="3303618"/>
                          <a:pt x="1383450" y="3303618"/>
                        </a:cubicBezTo>
                        <a:cubicBezTo>
                          <a:pt x="1398472" y="3303618"/>
                          <a:pt x="1418958" y="3303618"/>
                          <a:pt x="1440809" y="3298156"/>
                        </a:cubicBezTo>
                        <a:cubicBezTo>
                          <a:pt x="1442175" y="3298156"/>
                          <a:pt x="1443541" y="3296790"/>
                          <a:pt x="1443541" y="3296790"/>
                        </a:cubicBezTo>
                        <a:cubicBezTo>
                          <a:pt x="1438078" y="3288596"/>
                          <a:pt x="1425786" y="3279036"/>
                          <a:pt x="1403935" y="3268110"/>
                        </a:cubicBezTo>
                        <a:lnTo>
                          <a:pt x="1394376" y="3264013"/>
                        </a:lnTo>
                        <a:lnTo>
                          <a:pt x="1403935" y="3258550"/>
                        </a:lnTo>
                        <a:cubicBezTo>
                          <a:pt x="1423055" y="3247625"/>
                          <a:pt x="1413495" y="3214848"/>
                          <a:pt x="1402569" y="3188900"/>
                        </a:cubicBezTo>
                        <a:lnTo>
                          <a:pt x="1394376" y="3171146"/>
                        </a:lnTo>
                        <a:lnTo>
                          <a:pt x="1417592" y="3186168"/>
                        </a:lnTo>
                        <a:cubicBezTo>
                          <a:pt x="1433981" y="3197094"/>
                          <a:pt x="1450369" y="3208020"/>
                          <a:pt x="1464026" y="3221677"/>
                        </a:cubicBezTo>
                        <a:cubicBezTo>
                          <a:pt x="1469488" y="3227139"/>
                          <a:pt x="1480414" y="3223042"/>
                          <a:pt x="1489974" y="3218945"/>
                        </a:cubicBezTo>
                        <a:cubicBezTo>
                          <a:pt x="1502266" y="3213483"/>
                          <a:pt x="1502266" y="3176609"/>
                          <a:pt x="1500900" y="3167049"/>
                        </a:cubicBezTo>
                        <a:cubicBezTo>
                          <a:pt x="1498169" y="3156123"/>
                          <a:pt x="1494071" y="3145198"/>
                          <a:pt x="1487243" y="3131541"/>
                        </a:cubicBezTo>
                        <a:lnTo>
                          <a:pt x="1476317" y="3112421"/>
                        </a:lnTo>
                        <a:lnTo>
                          <a:pt x="1494071" y="3124712"/>
                        </a:lnTo>
                        <a:cubicBezTo>
                          <a:pt x="1521385" y="3143832"/>
                          <a:pt x="1552796" y="3154758"/>
                          <a:pt x="1582841" y="3157489"/>
                        </a:cubicBezTo>
                        <a:cubicBezTo>
                          <a:pt x="1588304" y="3157489"/>
                          <a:pt x="1601961" y="3158854"/>
                          <a:pt x="1616984" y="3158854"/>
                        </a:cubicBezTo>
                        <a:cubicBezTo>
                          <a:pt x="1660686" y="3158854"/>
                          <a:pt x="1667515" y="3152026"/>
                          <a:pt x="1668881" y="3150660"/>
                        </a:cubicBezTo>
                        <a:cubicBezTo>
                          <a:pt x="1668881" y="3150660"/>
                          <a:pt x="1668881" y="3149295"/>
                          <a:pt x="1668881" y="3147929"/>
                        </a:cubicBezTo>
                        <a:cubicBezTo>
                          <a:pt x="1664783" y="3138369"/>
                          <a:pt x="1656589" y="3134272"/>
                          <a:pt x="1642932" y="3128809"/>
                        </a:cubicBezTo>
                        <a:lnTo>
                          <a:pt x="1641566" y="3128809"/>
                        </a:lnTo>
                        <a:cubicBezTo>
                          <a:pt x="1634738" y="3126078"/>
                          <a:pt x="1627909" y="3123347"/>
                          <a:pt x="1622447" y="3120615"/>
                        </a:cubicBezTo>
                        <a:lnTo>
                          <a:pt x="1622447" y="3120615"/>
                        </a:lnTo>
                        <a:cubicBezTo>
                          <a:pt x="1622447" y="3120615"/>
                          <a:pt x="1622447" y="3120615"/>
                          <a:pt x="1621081" y="3120615"/>
                        </a:cubicBezTo>
                        <a:lnTo>
                          <a:pt x="1625178" y="3109690"/>
                        </a:lnTo>
                        <a:cubicBezTo>
                          <a:pt x="1655223" y="3120615"/>
                          <a:pt x="1698925" y="3134272"/>
                          <a:pt x="1743993" y="3134272"/>
                        </a:cubicBezTo>
                        <a:cubicBezTo>
                          <a:pt x="1759016" y="3134272"/>
                          <a:pt x="1772673" y="3132906"/>
                          <a:pt x="1786330" y="3130175"/>
                        </a:cubicBezTo>
                        <a:cubicBezTo>
                          <a:pt x="1783599" y="3117884"/>
                          <a:pt x="1776770" y="3102861"/>
                          <a:pt x="1767210" y="3091935"/>
                        </a:cubicBezTo>
                        <a:cubicBezTo>
                          <a:pt x="1760382" y="3083741"/>
                          <a:pt x="1756285" y="3074181"/>
                          <a:pt x="1752187" y="3065987"/>
                        </a:cubicBezTo>
                        <a:cubicBezTo>
                          <a:pt x="1745359" y="3053696"/>
                          <a:pt x="1739896" y="3041405"/>
                          <a:pt x="1730337" y="3033210"/>
                        </a:cubicBezTo>
                        <a:lnTo>
                          <a:pt x="1730337" y="3033210"/>
                        </a:lnTo>
                        <a:lnTo>
                          <a:pt x="1730337" y="3033210"/>
                        </a:lnTo>
                        <a:lnTo>
                          <a:pt x="1737166" y="3025016"/>
                        </a:lnTo>
                        <a:cubicBezTo>
                          <a:pt x="1743993" y="3030479"/>
                          <a:pt x="1749456" y="3035942"/>
                          <a:pt x="1756285" y="3041405"/>
                        </a:cubicBezTo>
                        <a:cubicBezTo>
                          <a:pt x="1772673" y="3056427"/>
                          <a:pt x="1787696" y="3070084"/>
                          <a:pt x="1808181" y="3081010"/>
                        </a:cubicBezTo>
                        <a:cubicBezTo>
                          <a:pt x="1813644" y="3083741"/>
                          <a:pt x="1819107" y="3085107"/>
                          <a:pt x="1823204" y="3085107"/>
                        </a:cubicBezTo>
                        <a:cubicBezTo>
                          <a:pt x="1832764" y="3085107"/>
                          <a:pt x="1839593" y="3074181"/>
                          <a:pt x="1840958" y="3052330"/>
                        </a:cubicBezTo>
                        <a:lnTo>
                          <a:pt x="1842324" y="3029114"/>
                        </a:lnTo>
                        <a:lnTo>
                          <a:pt x="1851883" y="3049599"/>
                        </a:lnTo>
                        <a:cubicBezTo>
                          <a:pt x="1855980" y="3059159"/>
                          <a:pt x="1860077" y="3067353"/>
                          <a:pt x="1865540" y="3074181"/>
                        </a:cubicBezTo>
                        <a:cubicBezTo>
                          <a:pt x="1872369" y="3083741"/>
                          <a:pt x="1880563" y="3090570"/>
                          <a:pt x="1894220" y="3089204"/>
                        </a:cubicBezTo>
                        <a:cubicBezTo>
                          <a:pt x="1911974" y="3087838"/>
                          <a:pt x="1925631" y="3076913"/>
                          <a:pt x="1936557" y="3056427"/>
                        </a:cubicBezTo>
                        <a:lnTo>
                          <a:pt x="1942020" y="3046867"/>
                        </a:lnTo>
                        <a:lnTo>
                          <a:pt x="1946117" y="3056427"/>
                        </a:lnTo>
                        <a:cubicBezTo>
                          <a:pt x="1948848" y="3060524"/>
                          <a:pt x="1955677" y="3067353"/>
                          <a:pt x="1980259" y="3071450"/>
                        </a:cubicBezTo>
                        <a:lnTo>
                          <a:pt x="1985722" y="3072816"/>
                        </a:lnTo>
                        <a:lnTo>
                          <a:pt x="1985722" y="3081010"/>
                        </a:lnTo>
                        <a:lnTo>
                          <a:pt x="1981624" y="3082376"/>
                        </a:lnTo>
                        <a:cubicBezTo>
                          <a:pt x="1958408" y="3090570"/>
                          <a:pt x="1943385" y="3101495"/>
                          <a:pt x="1939288" y="3115152"/>
                        </a:cubicBezTo>
                        <a:cubicBezTo>
                          <a:pt x="1935191" y="3126078"/>
                          <a:pt x="1937922" y="3138369"/>
                          <a:pt x="1946117" y="3152026"/>
                        </a:cubicBezTo>
                        <a:cubicBezTo>
                          <a:pt x="1967967" y="3190266"/>
                          <a:pt x="2033521" y="3212117"/>
                          <a:pt x="2122292" y="3213483"/>
                        </a:cubicBezTo>
                        <a:lnTo>
                          <a:pt x="2142776" y="3213483"/>
                        </a:lnTo>
                        <a:lnTo>
                          <a:pt x="2125023" y="3224408"/>
                        </a:lnTo>
                        <a:cubicBezTo>
                          <a:pt x="2100440" y="3239431"/>
                          <a:pt x="2090880" y="3251722"/>
                          <a:pt x="2096343" y="3262647"/>
                        </a:cubicBezTo>
                        <a:cubicBezTo>
                          <a:pt x="2099074" y="3268110"/>
                          <a:pt x="2108634" y="3269476"/>
                          <a:pt x="2116829" y="3269476"/>
                        </a:cubicBezTo>
                        <a:cubicBezTo>
                          <a:pt x="2126389" y="3269476"/>
                          <a:pt x="2138679" y="3268110"/>
                          <a:pt x="2153702" y="3264013"/>
                        </a:cubicBezTo>
                        <a:lnTo>
                          <a:pt x="2194674" y="3254453"/>
                        </a:lnTo>
                        <a:lnTo>
                          <a:pt x="2157799" y="3274939"/>
                        </a:lnTo>
                        <a:cubicBezTo>
                          <a:pt x="2144142" y="3281767"/>
                          <a:pt x="2104537" y="3303618"/>
                          <a:pt x="2103172" y="3318641"/>
                        </a:cubicBezTo>
                        <a:cubicBezTo>
                          <a:pt x="2103172" y="3320007"/>
                          <a:pt x="2103172" y="3322738"/>
                          <a:pt x="2107269" y="3326835"/>
                        </a:cubicBezTo>
                        <a:cubicBezTo>
                          <a:pt x="2114097" y="3332298"/>
                          <a:pt x="2123657" y="3335029"/>
                          <a:pt x="2137315" y="3335029"/>
                        </a:cubicBezTo>
                        <a:cubicBezTo>
                          <a:pt x="2149605" y="3335029"/>
                          <a:pt x="2163262" y="3332298"/>
                          <a:pt x="2174188" y="3330932"/>
                        </a:cubicBezTo>
                        <a:lnTo>
                          <a:pt x="2179651" y="3329566"/>
                        </a:lnTo>
                        <a:cubicBezTo>
                          <a:pt x="2209696" y="3324104"/>
                          <a:pt x="2238376" y="3317275"/>
                          <a:pt x="2265689" y="3309081"/>
                        </a:cubicBezTo>
                        <a:lnTo>
                          <a:pt x="2324414" y="3292693"/>
                        </a:lnTo>
                        <a:lnTo>
                          <a:pt x="2287541" y="3314544"/>
                        </a:lnTo>
                        <a:cubicBezTo>
                          <a:pt x="2211061" y="3359612"/>
                          <a:pt x="2172822" y="3389657"/>
                          <a:pt x="2172822" y="3407411"/>
                        </a:cubicBezTo>
                        <a:cubicBezTo>
                          <a:pt x="2172822" y="3410143"/>
                          <a:pt x="2174188" y="3412874"/>
                          <a:pt x="2181017" y="3416971"/>
                        </a:cubicBezTo>
                        <a:cubicBezTo>
                          <a:pt x="2198770" y="3425165"/>
                          <a:pt x="2217890" y="3430628"/>
                          <a:pt x="2239742" y="3430628"/>
                        </a:cubicBezTo>
                        <a:cubicBezTo>
                          <a:pt x="2288906" y="3430628"/>
                          <a:pt x="2340803" y="3407411"/>
                          <a:pt x="2376311" y="3391023"/>
                        </a:cubicBezTo>
                        <a:lnTo>
                          <a:pt x="2413185" y="3373269"/>
                        </a:lnTo>
                        <a:lnTo>
                          <a:pt x="2381773" y="3400583"/>
                        </a:lnTo>
                        <a:cubicBezTo>
                          <a:pt x="2339437" y="3437457"/>
                          <a:pt x="2335340" y="3455210"/>
                          <a:pt x="2335340" y="3462039"/>
                        </a:cubicBezTo>
                        <a:cubicBezTo>
                          <a:pt x="2335340" y="3464771"/>
                          <a:pt x="2336706" y="3467502"/>
                          <a:pt x="2342169" y="3470233"/>
                        </a:cubicBezTo>
                        <a:cubicBezTo>
                          <a:pt x="2347631" y="3472965"/>
                          <a:pt x="2354460" y="3474330"/>
                          <a:pt x="2362654" y="3474330"/>
                        </a:cubicBezTo>
                        <a:cubicBezTo>
                          <a:pt x="2380408" y="3474330"/>
                          <a:pt x="2400893" y="3467502"/>
                          <a:pt x="2414551" y="3462039"/>
                        </a:cubicBezTo>
                        <a:cubicBezTo>
                          <a:pt x="2441864" y="3449748"/>
                          <a:pt x="2460984" y="3433359"/>
                          <a:pt x="2482835" y="3414240"/>
                        </a:cubicBezTo>
                        <a:lnTo>
                          <a:pt x="2497858" y="3399217"/>
                        </a:lnTo>
                        <a:lnTo>
                          <a:pt x="2491029" y="3419703"/>
                        </a:lnTo>
                        <a:cubicBezTo>
                          <a:pt x="2485566" y="3437457"/>
                          <a:pt x="2481469" y="3453845"/>
                          <a:pt x="2480103" y="3468867"/>
                        </a:cubicBezTo>
                        <a:lnTo>
                          <a:pt x="2480103" y="3470233"/>
                        </a:lnTo>
                        <a:cubicBezTo>
                          <a:pt x="2478739" y="3483890"/>
                          <a:pt x="2478739" y="3487987"/>
                          <a:pt x="2491029" y="3493450"/>
                        </a:cubicBezTo>
                        <a:cubicBezTo>
                          <a:pt x="2495126" y="3494816"/>
                          <a:pt x="2497858" y="3496182"/>
                          <a:pt x="2500589" y="3493450"/>
                        </a:cubicBezTo>
                        <a:cubicBezTo>
                          <a:pt x="2503320" y="3490719"/>
                          <a:pt x="2506052" y="3487987"/>
                          <a:pt x="2508783" y="3483890"/>
                        </a:cubicBezTo>
                        <a:lnTo>
                          <a:pt x="2523806" y="3468867"/>
                        </a:lnTo>
                        <a:lnTo>
                          <a:pt x="2525172" y="3483890"/>
                        </a:lnTo>
                        <a:cubicBezTo>
                          <a:pt x="2525172" y="3486622"/>
                          <a:pt x="2525172" y="3489353"/>
                          <a:pt x="2526538" y="3490719"/>
                        </a:cubicBezTo>
                        <a:cubicBezTo>
                          <a:pt x="2526538" y="3493450"/>
                          <a:pt x="2527903" y="3497547"/>
                          <a:pt x="2527903" y="3501644"/>
                        </a:cubicBezTo>
                        <a:cubicBezTo>
                          <a:pt x="2532001" y="3523495"/>
                          <a:pt x="2536098" y="3556272"/>
                          <a:pt x="2560680" y="3564466"/>
                        </a:cubicBezTo>
                        <a:cubicBezTo>
                          <a:pt x="2563411" y="3565832"/>
                          <a:pt x="2566143" y="3565832"/>
                          <a:pt x="2568874" y="3565832"/>
                        </a:cubicBezTo>
                        <a:cubicBezTo>
                          <a:pt x="2593457" y="3565832"/>
                          <a:pt x="2620770" y="3537152"/>
                          <a:pt x="2638525" y="3520764"/>
                        </a:cubicBezTo>
                        <a:cubicBezTo>
                          <a:pt x="2642622" y="3516667"/>
                          <a:pt x="2645353" y="3513935"/>
                          <a:pt x="2648085" y="3511204"/>
                        </a:cubicBezTo>
                        <a:cubicBezTo>
                          <a:pt x="2660375" y="3498913"/>
                          <a:pt x="2671301" y="3485256"/>
                          <a:pt x="2682227" y="3466136"/>
                        </a:cubicBezTo>
                        <a:lnTo>
                          <a:pt x="2695884" y="3445651"/>
                        </a:lnTo>
                        <a:lnTo>
                          <a:pt x="2697250" y="3466136"/>
                        </a:lnTo>
                        <a:cubicBezTo>
                          <a:pt x="2697250" y="3477062"/>
                          <a:pt x="2698615" y="3486622"/>
                          <a:pt x="2702713" y="3496182"/>
                        </a:cubicBezTo>
                        <a:cubicBezTo>
                          <a:pt x="2704078" y="3498913"/>
                          <a:pt x="2704078" y="3503010"/>
                          <a:pt x="2705444" y="3507107"/>
                        </a:cubicBezTo>
                        <a:cubicBezTo>
                          <a:pt x="2709540" y="3527592"/>
                          <a:pt x="2713637" y="3546712"/>
                          <a:pt x="2731392" y="3549444"/>
                        </a:cubicBezTo>
                        <a:cubicBezTo>
                          <a:pt x="2747780" y="3552175"/>
                          <a:pt x="2760072" y="3523495"/>
                          <a:pt x="2765534" y="3512570"/>
                        </a:cubicBezTo>
                        <a:lnTo>
                          <a:pt x="2766899" y="3509839"/>
                        </a:lnTo>
                        <a:cubicBezTo>
                          <a:pt x="2776459" y="3490719"/>
                          <a:pt x="2783288" y="3472965"/>
                          <a:pt x="2790117" y="3455210"/>
                        </a:cubicBezTo>
                        <a:lnTo>
                          <a:pt x="2798311" y="3430628"/>
                        </a:lnTo>
                        <a:lnTo>
                          <a:pt x="2799677" y="3456576"/>
                        </a:lnTo>
                        <a:cubicBezTo>
                          <a:pt x="2802408" y="3496182"/>
                          <a:pt x="2817431" y="3496182"/>
                          <a:pt x="2822893" y="3496182"/>
                        </a:cubicBezTo>
                        <a:cubicBezTo>
                          <a:pt x="2824259" y="3496182"/>
                          <a:pt x="2825624" y="3496182"/>
                          <a:pt x="2828356" y="3496182"/>
                        </a:cubicBezTo>
                        <a:cubicBezTo>
                          <a:pt x="2851573" y="3492084"/>
                          <a:pt x="2873425" y="3437457"/>
                          <a:pt x="2878886" y="3415605"/>
                        </a:cubicBezTo>
                        <a:cubicBezTo>
                          <a:pt x="2880252" y="3411508"/>
                          <a:pt x="2880252" y="3407411"/>
                          <a:pt x="2881618" y="3404680"/>
                        </a:cubicBezTo>
                        <a:lnTo>
                          <a:pt x="2882984" y="3396486"/>
                        </a:lnTo>
                        <a:lnTo>
                          <a:pt x="2889812" y="3400583"/>
                        </a:lnTo>
                        <a:cubicBezTo>
                          <a:pt x="2908932" y="3410143"/>
                          <a:pt x="2929418" y="3411508"/>
                          <a:pt x="2941709" y="3401948"/>
                        </a:cubicBezTo>
                        <a:cubicBezTo>
                          <a:pt x="2945806" y="3399217"/>
                          <a:pt x="2947171" y="3395120"/>
                          <a:pt x="2947171" y="3391023"/>
                        </a:cubicBezTo>
                        <a:cubicBezTo>
                          <a:pt x="2947171" y="3376000"/>
                          <a:pt x="2926687" y="3352783"/>
                          <a:pt x="2885715" y="3322738"/>
                        </a:cubicBezTo>
                        <a:lnTo>
                          <a:pt x="2848842" y="3294059"/>
                        </a:lnTo>
                        <a:lnTo>
                          <a:pt x="2889812" y="3311813"/>
                        </a:lnTo>
                        <a:cubicBezTo>
                          <a:pt x="2893909" y="3313178"/>
                          <a:pt x="2898007" y="3315910"/>
                          <a:pt x="2902104" y="3317275"/>
                        </a:cubicBezTo>
                        <a:cubicBezTo>
                          <a:pt x="2925321" y="3326835"/>
                          <a:pt x="2948537" y="3337761"/>
                          <a:pt x="2974486" y="3341858"/>
                        </a:cubicBezTo>
                        <a:cubicBezTo>
                          <a:pt x="2975852" y="3341858"/>
                          <a:pt x="2975852" y="3341858"/>
                          <a:pt x="2977217" y="3341858"/>
                        </a:cubicBezTo>
                        <a:cubicBezTo>
                          <a:pt x="2975852" y="3333664"/>
                          <a:pt x="2967657" y="3320007"/>
                          <a:pt x="2954000" y="3303618"/>
                        </a:cubicBezTo>
                        <a:lnTo>
                          <a:pt x="2947171" y="3295424"/>
                        </a:lnTo>
                        <a:lnTo>
                          <a:pt x="2958097" y="3294059"/>
                        </a:lnTo>
                        <a:cubicBezTo>
                          <a:pt x="2978583" y="3291327"/>
                          <a:pt x="2981314" y="3259916"/>
                          <a:pt x="2981314" y="3233968"/>
                        </a:cubicBezTo>
                        <a:lnTo>
                          <a:pt x="2981314" y="3214848"/>
                        </a:lnTo>
                        <a:lnTo>
                          <a:pt x="2996336" y="3238065"/>
                        </a:lnTo>
                        <a:cubicBezTo>
                          <a:pt x="3005896" y="3253088"/>
                          <a:pt x="3016822" y="3269476"/>
                          <a:pt x="3023651" y="3285864"/>
                        </a:cubicBezTo>
                        <a:cubicBezTo>
                          <a:pt x="3025017" y="3291327"/>
                          <a:pt x="3030479" y="3292693"/>
                          <a:pt x="3042771" y="3292693"/>
                        </a:cubicBezTo>
                        <a:lnTo>
                          <a:pt x="3046868" y="3292693"/>
                        </a:lnTo>
                        <a:cubicBezTo>
                          <a:pt x="3059159" y="3292693"/>
                          <a:pt x="3072816" y="3262647"/>
                          <a:pt x="3074181" y="3251722"/>
                        </a:cubicBezTo>
                        <a:cubicBezTo>
                          <a:pt x="3076913" y="3238065"/>
                          <a:pt x="3075547" y="3225774"/>
                          <a:pt x="3075547" y="3214848"/>
                        </a:cubicBezTo>
                        <a:lnTo>
                          <a:pt x="3074181" y="3192997"/>
                        </a:lnTo>
                        <a:lnTo>
                          <a:pt x="3086473" y="3212117"/>
                        </a:lnTo>
                        <a:cubicBezTo>
                          <a:pt x="3102862" y="3238065"/>
                          <a:pt x="3126078" y="3259916"/>
                          <a:pt x="3152026" y="3273573"/>
                        </a:cubicBezTo>
                        <a:cubicBezTo>
                          <a:pt x="3169780" y="3283133"/>
                          <a:pt x="3206654" y="3299521"/>
                          <a:pt x="3223042" y="3299521"/>
                        </a:cubicBezTo>
                        <a:cubicBezTo>
                          <a:pt x="3225773" y="3299521"/>
                          <a:pt x="3228505" y="3299521"/>
                          <a:pt x="3228505" y="3298156"/>
                        </a:cubicBezTo>
                        <a:cubicBezTo>
                          <a:pt x="3228505" y="3298156"/>
                          <a:pt x="3228505" y="3296790"/>
                          <a:pt x="3228505" y="3296790"/>
                        </a:cubicBezTo>
                        <a:cubicBezTo>
                          <a:pt x="3228505" y="3287230"/>
                          <a:pt x="3221676" y="3280402"/>
                          <a:pt x="3213483" y="3270842"/>
                        </a:cubicBezTo>
                        <a:lnTo>
                          <a:pt x="3212117" y="3269476"/>
                        </a:lnTo>
                        <a:cubicBezTo>
                          <a:pt x="3208020" y="3264013"/>
                          <a:pt x="3202557" y="3259916"/>
                          <a:pt x="3197094" y="3254453"/>
                        </a:cubicBezTo>
                        <a:lnTo>
                          <a:pt x="3205289" y="3246259"/>
                        </a:lnTo>
                        <a:cubicBezTo>
                          <a:pt x="3236699" y="3273573"/>
                          <a:pt x="3283133" y="3311813"/>
                          <a:pt x="3336395" y="3321372"/>
                        </a:cubicBezTo>
                        <a:cubicBezTo>
                          <a:pt x="3339126" y="3310447"/>
                          <a:pt x="3337760" y="3295424"/>
                          <a:pt x="3333663" y="3281767"/>
                        </a:cubicBezTo>
                        <a:cubicBezTo>
                          <a:pt x="3330933" y="3272207"/>
                          <a:pt x="3330933" y="3262647"/>
                          <a:pt x="3329567" y="3254453"/>
                        </a:cubicBezTo>
                        <a:cubicBezTo>
                          <a:pt x="3328201" y="3242162"/>
                          <a:pt x="3328201" y="3229871"/>
                          <a:pt x="3322738" y="3218945"/>
                        </a:cubicBezTo>
                        <a:lnTo>
                          <a:pt x="3332299" y="3213483"/>
                        </a:lnTo>
                        <a:lnTo>
                          <a:pt x="3332299" y="3213483"/>
                        </a:lnTo>
                        <a:lnTo>
                          <a:pt x="3332299" y="3213483"/>
                        </a:lnTo>
                        <a:lnTo>
                          <a:pt x="3332299" y="3213483"/>
                        </a:lnTo>
                        <a:cubicBezTo>
                          <a:pt x="3336395" y="3220311"/>
                          <a:pt x="3339126" y="3227139"/>
                          <a:pt x="3341858" y="3235334"/>
                        </a:cubicBezTo>
                        <a:cubicBezTo>
                          <a:pt x="3350052" y="3254453"/>
                          <a:pt x="3358246" y="3272207"/>
                          <a:pt x="3371903" y="3288596"/>
                        </a:cubicBezTo>
                        <a:cubicBezTo>
                          <a:pt x="3377366" y="3295424"/>
                          <a:pt x="3382829" y="3298156"/>
                          <a:pt x="3386926" y="3298156"/>
                        </a:cubicBezTo>
                        <a:cubicBezTo>
                          <a:pt x="3393754" y="3298156"/>
                          <a:pt x="3401948" y="3289961"/>
                          <a:pt x="3408777" y="3276304"/>
                        </a:cubicBezTo>
                        <a:lnTo>
                          <a:pt x="3418337" y="3255819"/>
                        </a:lnTo>
                        <a:lnTo>
                          <a:pt x="3418337" y="3279036"/>
                        </a:lnTo>
                        <a:cubicBezTo>
                          <a:pt x="3418337" y="3288596"/>
                          <a:pt x="3419703" y="3296790"/>
                          <a:pt x="3421068" y="3304984"/>
                        </a:cubicBezTo>
                        <a:cubicBezTo>
                          <a:pt x="3423800" y="3315910"/>
                          <a:pt x="3427897" y="3324104"/>
                          <a:pt x="3440188" y="3328201"/>
                        </a:cubicBezTo>
                        <a:cubicBezTo>
                          <a:pt x="3444286" y="3329566"/>
                          <a:pt x="3448382" y="3330932"/>
                          <a:pt x="3452479" y="3330932"/>
                        </a:cubicBezTo>
                        <a:cubicBezTo>
                          <a:pt x="3482525" y="3330932"/>
                          <a:pt x="3511204" y="3296790"/>
                          <a:pt x="3533055" y="3266745"/>
                        </a:cubicBezTo>
                        <a:lnTo>
                          <a:pt x="3554907" y="3235334"/>
                        </a:lnTo>
                        <a:lnTo>
                          <a:pt x="3539884" y="3279036"/>
                        </a:lnTo>
                        <a:cubicBezTo>
                          <a:pt x="3533055" y="3299521"/>
                          <a:pt x="3524861" y="3320007"/>
                          <a:pt x="3528958" y="3337761"/>
                        </a:cubicBezTo>
                        <a:lnTo>
                          <a:pt x="3528958" y="3339127"/>
                        </a:lnTo>
                        <a:lnTo>
                          <a:pt x="3523495" y="3351418"/>
                        </a:lnTo>
                        <a:cubicBezTo>
                          <a:pt x="3508472" y="3382829"/>
                          <a:pt x="3493450" y="3415605"/>
                          <a:pt x="3498913" y="3448382"/>
                        </a:cubicBezTo>
                        <a:cubicBezTo>
                          <a:pt x="3500279" y="3455210"/>
                          <a:pt x="3511204" y="3466136"/>
                          <a:pt x="3524861" y="3466136"/>
                        </a:cubicBezTo>
                        <a:cubicBezTo>
                          <a:pt x="3527592" y="3466136"/>
                          <a:pt x="3528958" y="3466136"/>
                          <a:pt x="3531690" y="3464771"/>
                        </a:cubicBezTo>
                        <a:cubicBezTo>
                          <a:pt x="3567197" y="3453845"/>
                          <a:pt x="3584952" y="3438822"/>
                          <a:pt x="3604072" y="3421068"/>
                        </a:cubicBezTo>
                        <a:lnTo>
                          <a:pt x="3616362" y="3410143"/>
                        </a:lnTo>
                        <a:lnTo>
                          <a:pt x="3613632" y="3426531"/>
                        </a:lnTo>
                        <a:cubicBezTo>
                          <a:pt x="3610900" y="3442919"/>
                          <a:pt x="3609535" y="3462039"/>
                          <a:pt x="3616362" y="3482525"/>
                        </a:cubicBezTo>
                        <a:cubicBezTo>
                          <a:pt x="3617728" y="3485256"/>
                          <a:pt x="3617728" y="3487987"/>
                          <a:pt x="3619094" y="3490719"/>
                        </a:cubicBezTo>
                        <a:cubicBezTo>
                          <a:pt x="3625922" y="3511204"/>
                          <a:pt x="3634117" y="3535787"/>
                          <a:pt x="3658700" y="3542615"/>
                        </a:cubicBezTo>
                        <a:cubicBezTo>
                          <a:pt x="3677819" y="3549444"/>
                          <a:pt x="3692842" y="3548078"/>
                          <a:pt x="3701036" y="3538518"/>
                        </a:cubicBezTo>
                        <a:cubicBezTo>
                          <a:pt x="3709230" y="3528958"/>
                          <a:pt x="3713327" y="3509839"/>
                          <a:pt x="3710596" y="3482525"/>
                        </a:cubicBezTo>
                        <a:lnTo>
                          <a:pt x="3709230" y="3457942"/>
                        </a:lnTo>
                        <a:lnTo>
                          <a:pt x="3721522" y="3478427"/>
                        </a:lnTo>
                        <a:cubicBezTo>
                          <a:pt x="3746104" y="3519398"/>
                          <a:pt x="3774784" y="3563101"/>
                          <a:pt x="3815754" y="3601340"/>
                        </a:cubicBezTo>
                        <a:cubicBezTo>
                          <a:pt x="3821217" y="3605437"/>
                          <a:pt x="3826680" y="3608168"/>
                          <a:pt x="3832143" y="3608168"/>
                        </a:cubicBezTo>
                        <a:cubicBezTo>
                          <a:pt x="3841703" y="3608168"/>
                          <a:pt x="3849896" y="3601340"/>
                          <a:pt x="3851262" y="3591780"/>
                        </a:cubicBezTo>
                        <a:cubicBezTo>
                          <a:pt x="3855359" y="3559003"/>
                          <a:pt x="3849896" y="3523495"/>
                          <a:pt x="3836240" y="3492084"/>
                        </a:cubicBezTo>
                        <a:cubicBezTo>
                          <a:pt x="3834874" y="3489353"/>
                          <a:pt x="3832143" y="3485256"/>
                          <a:pt x="3828046" y="3481159"/>
                        </a:cubicBezTo>
                        <a:cubicBezTo>
                          <a:pt x="3821217" y="3471599"/>
                          <a:pt x="3815754" y="3466136"/>
                          <a:pt x="3818486" y="3460673"/>
                        </a:cubicBezTo>
                        <a:cubicBezTo>
                          <a:pt x="3819852" y="3459308"/>
                          <a:pt x="3822583" y="3455210"/>
                          <a:pt x="3832143" y="3457942"/>
                        </a:cubicBezTo>
                        <a:cubicBezTo>
                          <a:pt x="3844435" y="3462039"/>
                          <a:pt x="3858091" y="3467502"/>
                          <a:pt x="3871748" y="3470233"/>
                        </a:cubicBezTo>
                        <a:cubicBezTo>
                          <a:pt x="3881308" y="3472965"/>
                          <a:pt x="3888137" y="3471599"/>
                          <a:pt x="3892234" y="3468867"/>
                        </a:cubicBezTo>
                        <a:cubicBezTo>
                          <a:pt x="3892234" y="3468867"/>
                          <a:pt x="3892234" y="3468867"/>
                          <a:pt x="3892234" y="3468867"/>
                        </a:cubicBezTo>
                        <a:cubicBezTo>
                          <a:pt x="3877211" y="3457942"/>
                          <a:pt x="3859456" y="3448382"/>
                          <a:pt x="3837606" y="3436091"/>
                        </a:cubicBezTo>
                        <a:lnTo>
                          <a:pt x="3806194" y="3418337"/>
                        </a:lnTo>
                        <a:lnTo>
                          <a:pt x="3841703" y="3425165"/>
                        </a:lnTo>
                        <a:cubicBezTo>
                          <a:pt x="3859456" y="3429262"/>
                          <a:pt x="3881308" y="3431994"/>
                          <a:pt x="3899062" y="3431994"/>
                        </a:cubicBezTo>
                        <a:cubicBezTo>
                          <a:pt x="3904524" y="3431994"/>
                          <a:pt x="3908621" y="3431994"/>
                          <a:pt x="3912719" y="3430628"/>
                        </a:cubicBezTo>
                        <a:lnTo>
                          <a:pt x="3916816" y="3430628"/>
                        </a:lnTo>
                        <a:lnTo>
                          <a:pt x="3918181" y="3434725"/>
                        </a:lnTo>
                        <a:cubicBezTo>
                          <a:pt x="3918181" y="3436091"/>
                          <a:pt x="3919547" y="3437457"/>
                          <a:pt x="3919547" y="3438822"/>
                        </a:cubicBezTo>
                        <a:cubicBezTo>
                          <a:pt x="3919547" y="3440188"/>
                          <a:pt x="3919547" y="3441554"/>
                          <a:pt x="3920913" y="3441554"/>
                        </a:cubicBezTo>
                        <a:lnTo>
                          <a:pt x="3922279" y="3444285"/>
                        </a:lnTo>
                        <a:cubicBezTo>
                          <a:pt x="3929107" y="3467502"/>
                          <a:pt x="3938667" y="3497547"/>
                          <a:pt x="3964615" y="3511204"/>
                        </a:cubicBezTo>
                        <a:cubicBezTo>
                          <a:pt x="3986466" y="3522130"/>
                          <a:pt x="4004221" y="3511204"/>
                          <a:pt x="4020608" y="3479793"/>
                        </a:cubicBezTo>
                        <a:lnTo>
                          <a:pt x="4028803" y="3463405"/>
                        </a:lnTo>
                        <a:lnTo>
                          <a:pt x="4031534" y="3481159"/>
                        </a:lnTo>
                        <a:cubicBezTo>
                          <a:pt x="4034266" y="3500278"/>
                          <a:pt x="4039728" y="3524861"/>
                          <a:pt x="4056117" y="3539884"/>
                        </a:cubicBezTo>
                        <a:cubicBezTo>
                          <a:pt x="4062946" y="3545346"/>
                          <a:pt x="4069774" y="3548078"/>
                          <a:pt x="4075236" y="3548078"/>
                        </a:cubicBezTo>
                        <a:cubicBezTo>
                          <a:pt x="4099819" y="3548078"/>
                          <a:pt x="4118939" y="3494816"/>
                          <a:pt x="4127134" y="3441554"/>
                        </a:cubicBezTo>
                        <a:lnTo>
                          <a:pt x="4131230" y="3415605"/>
                        </a:lnTo>
                        <a:lnTo>
                          <a:pt x="4138058" y="3440188"/>
                        </a:lnTo>
                        <a:cubicBezTo>
                          <a:pt x="4151716" y="3489353"/>
                          <a:pt x="4169470" y="3515301"/>
                          <a:pt x="4192686" y="3518033"/>
                        </a:cubicBezTo>
                        <a:cubicBezTo>
                          <a:pt x="4211806" y="3520764"/>
                          <a:pt x="4226829" y="3498913"/>
                          <a:pt x="4229561" y="3487987"/>
                        </a:cubicBezTo>
                        <a:cubicBezTo>
                          <a:pt x="4236389" y="3462039"/>
                          <a:pt x="4235023" y="3438822"/>
                          <a:pt x="4224098" y="3415605"/>
                        </a:cubicBezTo>
                        <a:lnTo>
                          <a:pt x="4217269" y="3400583"/>
                        </a:lnTo>
                        <a:lnTo>
                          <a:pt x="4232292" y="3408777"/>
                        </a:lnTo>
                        <a:cubicBezTo>
                          <a:pt x="4250045" y="3419703"/>
                          <a:pt x="4299211" y="3445651"/>
                          <a:pt x="4327890" y="3445651"/>
                        </a:cubicBezTo>
                        <a:cubicBezTo>
                          <a:pt x="4331988" y="3445651"/>
                          <a:pt x="4336085" y="3445651"/>
                          <a:pt x="4340182" y="3442919"/>
                        </a:cubicBezTo>
                        <a:cubicBezTo>
                          <a:pt x="4341548" y="3442919"/>
                          <a:pt x="4341548" y="3442919"/>
                          <a:pt x="4341548" y="3442919"/>
                        </a:cubicBezTo>
                        <a:cubicBezTo>
                          <a:pt x="4338816" y="3421068"/>
                          <a:pt x="4310136" y="3399217"/>
                          <a:pt x="4282823" y="3380097"/>
                        </a:cubicBezTo>
                        <a:lnTo>
                          <a:pt x="4239121" y="3351418"/>
                        </a:lnTo>
                        <a:lnTo>
                          <a:pt x="4288286" y="3370537"/>
                        </a:lnTo>
                        <a:cubicBezTo>
                          <a:pt x="4308770" y="3378732"/>
                          <a:pt x="4326525" y="3385560"/>
                          <a:pt x="4344279" y="3391023"/>
                        </a:cubicBezTo>
                        <a:cubicBezTo>
                          <a:pt x="4370227" y="3399217"/>
                          <a:pt x="4418027" y="3414240"/>
                          <a:pt x="4454900" y="3414240"/>
                        </a:cubicBezTo>
                        <a:cubicBezTo>
                          <a:pt x="4456266" y="3414240"/>
                          <a:pt x="4457632" y="3414240"/>
                          <a:pt x="4457632" y="3412874"/>
                        </a:cubicBezTo>
                        <a:cubicBezTo>
                          <a:pt x="4458998" y="3386926"/>
                          <a:pt x="4416661" y="3355515"/>
                          <a:pt x="4389347" y="3335029"/>
                        </a:cubicBezTo>
                        <a:lnTo>
                          <a:pt x="4385250" y="3332298"/>
                        </a:lnTo>
                        <a:lnTo>
                          <a:pt x="4387981" y="3328201"/>
                        </a:lnTo>
                        <a:cubicBezTo>
                          <a:pt x="4396175" y="3314544"/>
                          <a:pt x="4398907" y="3294059"/>
                          <a:pt x="4394810" y="3273573"/>
                        </a:cubicBezTo>
                        <a:cubicBezTo>
                          <a:pt x="4389347" y="3247625"/>
                          <a:pt x="4366130" y="3221677"/>
                          <a:pt x="4347010" y="3205288"/>
                        </a:cubicBezTo>
                        <a:cubicBezTo>
                          <a:pt x="4340182" y="3199826"/>
                          <a:pt x="4333353" y="3194363"/>
                          <a:pt x="4326525" y="3190266"/>
                        </a:cubicBezTo>
                        <a:lnTo>
                          <a:pt x="4284188" y="3161586"/>
                        </a:lnTo>
                        <a:lnTo>
                          <a:pt x="4331988" y="3180706"/>
                        </a:lnTo>
                        <a:cubicBezTo>
                          <a:pt x="4344279" y="3186168"/>
                          <a:pt x="4357936" y="3190266"/>
                          <a:pt x="4372958" y="3195728"/>
                        </a:cubicBezTo>
                        <a:cubicBezTo>
                          <a:pt x="4396175" y="3203922"/>
                          <a:pt x="4428952" y="3213483"/>
                          <a:pt x="4449437" y="3213483"/>
                        </a:cubicBezTo>
                        <a:cubicBezTo>
                          <a:pt x="4458998" y="3213483"/>
                          <a:pt x="4465826" y="3212117"/>
                          <a:pt x="4467192" y="3208020"/>
                        </a:cubicBezTo>
                        <a:cubicBezTo>
                          <a:pt x="4469923" y="3203922"/>
                          <a:pt x="4467192" y="3194363"/>
                          <a:pt x="4458998" y="3183437"/>
                        </a:cubicBezTo>
                        <a:cubicBezTo>
                          <a:pt x="4439877" y="3154758"/>
                          <a:pt x="4415295" y="3128809"/>
                          <a:pt x="4386615" y="3106958"/>
                        </a:cubicBezTo>
                        <a:cubicBezTo>
                          <a:pt x="4383884" y="3105592"/>
                          <a:pt x="4381152" y="3104227"/>
                          <a:pt x="4378421" y="3101495"/>
                        </a:cubicBezTo>
                        <a:lnTo>
                          <a:pt x="4342913" y="3078279"/>
                        </a:lnTo>
                        <a:lnTo>
                          <a:pt x="4379787" y="3089204"/>
                        </a:lnTo>
                        <a:cubicBezTo>
                          <a:pt x="4415295" y="3100130"/>
                          <a:pt x="4442609" y="3105592"/>
                          <a:pt x="4457632" y="3105592"/>
                        </a:cubicBezTo>
                        <a:cubicBezTo>
                          <a:pt x="4467192" y="3105592"/>
                          <a:pt x="4469923" y="3102861"/>
                          <a:pt x="4469923" y="3102861"/>
                        </a:cubicBezTo>
                        <a:cubicBezTo>
                          <a:pt x="4469923" y="3102861"/>
                          <a:pt x="4469923" y="3101495"/>
                          <a:pt x="4468558" y="3098764"/>
                        </a:cubicBezTo>
                        <a:cubicBezTo>
                          <a:pt x="4457632" y="3074181"/>
                          <a:pt x="4428952" y="3049599"/>
                          <a:pt x="4383884" y="3026382"/>
                        </a:cubicBezTo>
                        <a:lnTo>
                          <a:pt x="4353839" y="3011359"/>
                        </a:lnTo>
                        <a:lnTo>
                          <a:pt x="4386615" y="3016822"/>
                        </a:lnTo>
                        <a:cubicBezTo>
                          <a:pt x="4420757" y="3022285"/>
                          <a:pt x="4448072" y="3023651"/>
                          <a:pt x="4468558" y="3023651"/>
                        </a:cubicBezTo>
                        <a:cubicBezTo>
                          <a:pt x="4498602" y="3023651"/>
                          <a:pt x="4502700" y="3018188"/>
                          <a:pt x="4502700" y="3016822"/>
                        </a:cubicBezTo>
                        <a:cubicBezTo>
                          <a:pt x="4502700" y="3015457"/>
                          <a:pt x="4502700" y="3012725"/>
                          <a:pt x="4498602" y="3008628"/>
                        </a:cubicBezTo>
                        <a:cubicBezTo>
                          <a:pt x="4486311" y="2993605"/>
                          <a:pt x="4435780" y="2978583"/>
                          <a:pt x="4392078" y="2970389"/>
                        </a:cubicBezTo>
                        <a:lnTo>
                          <a:pt x="4353839" y="2962194"/>
                        </a:lnTo>
                        <a:lnTo>
                          <a:pt x="4375690" y="2956732"/>
                        </a:lnTo>
                        <a:cubicBezTo>
                          <a:pt x="4397541" y="2951269"/>
                          <a:pt x="4419393" y="2943075"/>
                          <a:pt x="4439877" y="2936246"/>
                        </a:cubicBezTo>
                        <a:cubicBezTo>
                          <a:pt x="4446706" y="2933515"/>
                          <a:pt x="4452169" y="2932149"/>
                          <a:pt x="4458998" y="2929418"/>
                        </a:cubicBezTo>
                        <a:cubicBezTo>
                          <a:pt x="4482214" y="2921223"/>
                          <a:pt x="4514991" y="2908932"/>
                          <a:pt x="4528648" y="2893910"/>
                        </a:cubicBezTo>
                        <a:cubicBezTo>
                          <a:pt x="4532745" y="2889812"/>
                          <a:pt x="4535476" y="2884350"/>
                          <a:pt x="4534110" y="2880253"/>
                        </a:cubicBezTo>
                        <a:cubicBezTo>
                          <a:pt x="4532745" y="2877521"/>
                          <a:pt x="4523185" y="2866596"/>
                          <a:pt x="4463095" y="2865230"/>
                        </a:cubicBezTo>
                        <a:lnTo>
                          <a:pt x="4449437" y="2865230"/>
                        </a:lnTo>
                        <a:lnTo>
                          <a:pt x="4458998" y="2855670"/>
                        </a:lnTo>
                        <a:cubicBezTo>
                          <a:pt x="4472655" y="2843379"/>
                          <a:pt x="4482214" y="2829722"/>
                          <a:pt x="4486311" y="2820162"/>
                        </a:cubicBezTo>
                        <a:lnTo>
                          <a:pt x="4486311" y="2818796"/>
                        </a:lnTo>
                        <a:cubicBezTo>
                          <a:pt x="4490408" y="2811968"/>
                          <a:pt x="4495871" y="2798311"/>
                          <a:pt x="4493140" y="2790117"/>
                        </a:cubicBezTo>
                        <a:cubicBezTo>
                          <a:pt x="4491774" y="2787385"/>
                          <a:pt x="4489042" y="2786020"/>
                          <a:pt x="4486311" y="2784654"/>
                        </a:cubicBezTo>
                        <a:cubicBezTo>
                          <a:pt x="4471289" y="2779191"/>
                          <a:pt x="4448072" y="2806505"/>
                          <a:pt x="4438512" y="2817431"/>
                        </a:cubicBezTo>
                        <a:lnTo>
                          <a:pt x="4435780" y="2820162"/>
                        </a:lnTo>
                        <a:cubicBezTo>
                          <a:pt x="4430317" y="2825625"/>
                          <a:pt x="4426220" y="2832453"/>
                          <a:pt x="4420757" y="2837916"/>
                        </a:cubicBezTo>
                        <a:cubicBezTo>
                          <a:pt x="4412564" y="2847476"/>
                          <a:pt x="4404370" y="2857036"/>
                          <a:pt x="4396175" y="2867961"/>
                        </a:cubicBezTo>
                        <a:lnTo>
                          <a:pt x="4394810" y="2869327"/>
                        </a:lnTo>
                        <a:lnTo>
                          <a:pt x="4393444" y="2869327"/>
                        </a:lnTo>
                        <a:cubicBezTo>
                          <a:pt x="4392078" y="2869327"/>
                          <a:pt x="4392078" y="2869327"/>
                          <a:pt x="4392078" y="2869327"/>
                        </a:cubicBezTo>
                        <a:lnTo>
                          <a:pt x="4379787" y="2869327"/>
                        </a:lnTo>
                        <a:lnTo>
                          <a:pt x="4387981" y="2859767"/>
                        </a:lnTo>
                        <a:cubicBezTo>
                          <a:pt x="4400273" y="2846110"/>
                          <a:pt x="4408467" y="2833819"/>
                          <a:pt x="4412564" y="2821528"/>
                        </a:cubicBezTo>
                        <a:cubicBezTo>
                          <a:pt x="4413930" y="2818796"/>
                          <a:pt x="4413930" y="2817431"/>
                          <a:pt x="4415295" y="2814699"/>
                        </a:cubicBezTo>
                        <a:lnTo>
                          <a:pt x="4416661" y="2811968"/>
                        </a:lnTo>
                        <a:lnTo>
                          <a:pt x="4416661" y="2811968"/>
                        </a:lnTo>
                        <a:lnTo>
                          <a:pt x="4416661" y="2809236"/>
                        </a:lnTo>
                        <a:cubicBezTo>
                          <a:pt x="4422123" y="2791482"/>
                          <a:pt x="4419393" y="2777825"/>
                          <a:pt x="4409833" y="2769631"/>
                        </a:cubicBezTo>
                        <a:cubicBezTo>
                          <a:pt x="4407101" y="2768266"/>
                          <a:pt x="4404370" y="2766900"/>
                          <a:pt x="4401638" y="2766900"/>
                        </a:cubicBezTo>
                        <a:lnTo>
                          <a:pt x="4386615" y="2765534"/>
                        </a:lnTo>
                        <a:lnTo>
                          <a:pt x="4398907" y="2755974"/>
                        </a:lnTo>
                        <a:cubicBezTo>
                          <a:pt x="4409833" y="2747780"/>
                          <a:pt x="4420757" y="2739586"/>
                          <a:pt x="4433049" y="2731392"/>
                        </a:cubicBezTo>
                        <a:lnTo>
                          <a:pt x="4434415" y="2730026"/>
                        </a:lnTo>
                        <a:cubicBezTo>
                          <a:pt x="4439877" y="2725929"/>
                          <a:pt x="4450803" y="2717735"/>
                          <a:pt x="4450803" y="2713638"/>
                        </a:cubicBezTo>
                        <a:cubicBezTo>
                          <a:pt x="4449437" y="2706809"/>
                          <a:pt x="4445340" y="2701347"/>
                          <a:pt x="4438512" y="2697249"/>
                        </a:cubicBezTo>
                        <a:lnTo>
                          <a:pt x="4431683" y="2693152"/>
                        </a:lnTo>
                        <a:lnTo>
                          <a:pt x="4441243" y="2686324"/>
                        </a:lnTo>
                        <a:cubicBezTo>
                          <a:pt x="4458998" y="2672667"/>
                          <a:pt x="4478117" y="2659010"/>
                          <a:pt x="4486311" y="2639890"/>
                        </a:cubicBezTo>
                        <a:cubicBezTo>
                          <a:pt x="4489042" y="2633062"/>
                          <a:pt x="4487677" y="2630330"/>
                          <a:pt x="4487677" y="2628965"/>
                        </a:cubicBezTo>
                        <a:cubicBezTo>
                          <a:pt x="4483579" y="2622136"/>
                          <a:pt x="4471289" y="2618039"/>
                          <a:pt x="4448072" y="2615308"/>
                        </a:cubicBezTo>
                        <a:cubicBezTo>
                          <a:pt x="4442609" y="2613942"/>
                          <a:pt x="4438512" y="2609845"/>
                          <a:pt x="4438512" y="2603016"/>
                        </a:cubicBezTo>
                        <a:cubicBezTo>
                          <a:pt x="4438512" y="2597554"/>
                          <a:pt x="4443975" y="2593456"/>
                          <a:pt x="4449437" y="2593456"/>
                        </a:cubicBezTo>
                        <a:lnTo>
                          <a:pt x="4450803" y="2593456"/>
                        </a:lnTo>
                        <a:cubicBezTo>
                          <a:pt x="4454900" y="2593456"/>
                          <a:pt x="4457632" y="2594822"/>
                          <a:pt x="4461729" y="2594822"/>
                        </a:cubicBezTo>
                        <a:cubicBezTo>
                          <a:pt x="4480848" y="2594822"/>
                          <a:pt x="4497237" y="2585262"/>
                          <a:pt x="4505431" y="2568874"/>
                        </a:cubicBezTo>
                        <a:cubicBezTo>
                          <a:pt x="4513625" y="2552486"/>
                          <a:pt x="4510894" y="2533366"/>
                          <a:pt x="4498602" y="2515612"/>
                        </a:cubicBezTo>
                        <a:cubicBezTo>
                          <a:pt x="4495871" y="2512880"/>
                          <a:pt x="4495871" y="2507418"/>
                          <a:pt x="4497237" y="2504686"/>
                        </a:cubicBezTo>
                        <a:cubicBezTo>
                          <a:pt x="4501334" y="2497858"/>
                          <a:pt x="4510894" y="2496492"/>
                          <a:pt x="4514991" y="2503321"/>
                        </a:cubicBezTo>
                        <a:lnTo>
                          <a:pt x="4516357" y="2506052"/>
                        </a:lnTo>
                        <a:cubicBezTo>
                          <a:pt x="4536842" y="2533366"/>
                          <a:pt x="4545036" y="2537463"/>
                          <a:pt x="4547767" y="2537463"/>
                        </a:cubicBezTo>
                        <a:cubicBezTo>
                          <a:pt x="4547767" y="2537463"/>
                          <a:pt x="4549133" y="2537463"/>
                          <a:pt x="4549133" y="2536097"/>
                        </a:cubicBezTo>
                        <a:cubicBezTo>
                          <a:pt x="4555962" y="2526537"/>
                          <a:pt x="4554596" y="2508783"/>
                          <a:pt x="4554596" y="2495126"/>
                        </a:cubicBezTo>
                        <a:cubicBezTo>
                          <a:pt x="4554596" y="2492395"/>
                          <a:pt x="4554596" y="2489664"/>
                          <a:pt x="4554596" y="2486932"/>
                        </a:cubicBezTo>
                        <a:cubicBezTo>
                          <a:pt x="4554596" y="2471910"/>
                          <a:pt x="4553230" y="2456887"/>
                          <a:pt x="4551864" y="2441864"/>
                        </a:cubicBezTo>
                        <a:cubicBezTo>
                          <a:pt x="4549133" y="2420013"/>
                          <a:pt x="4547767" y="2398162"/>
                          <a:pt x="4549133" y="2374945"/>
                        </a:cubicBezTo>
                        <a:cubicBezTo>
                          <a:pt x="4549133" y="2369482"/>
                          <a:pt x="4554596" y="2365385"/>
                          <a:pt x="4560059" y="2365385"/>
                        </a:cubicBezTo>
                        <a:cubicBezTo>
                          <a:pt x="4562790" y="2365385"/>
                          <a:pt x="4564156" y="2366751"/>
                          <a:pt x="4566887" y="2368117"/>
                        </a:cubicBezTo>
                        <a:cubicBezTo>
                          <a:pt x="4573716" y="2372214"/>
                          <a:pt x="4579179" y="2377677"/>
                          <a:pt x="4584642" y="2381774"/>
                        </a:cubicBezTo>
                        <a:cubicBezTo>
                          <a:pt x="4596932" y="2391334"/>
                          <a:pt x="4607858" y="2399528"/>
                          <a:pt x="4620149" y="2406356"/>
                        </a:cubicBezTo>
                        <a:cubicBezTo>
                          <a:pt x="4625612" y="2409087"/>
                          <a:pt x="4629710" y="2410453"/>
                          <a:pt x="4633807" y="2410453"/>
                        </a:cubicBezTo>
                        <a:lnTo>
                          <a:pt x="4633807" y="2410453"/>
                        </a:lnTo>
                        <a:cubicBezTo>
                          <a:pt x="4639270" y="2410453"/>
                          <a:pt x="4644732" y="2407722"/>
                          <a:pt x="4647464" y="2403625"/>
                        </a:cubicBezTo>
                        <a:cubicBezTo>
                          <a:pt x="4654291" y="2395431"/>
                          <a:pt x="4655657" y="2381774"/>
                          <a:pt x="4652926" y="2369482"/>
                        </a:cubicBezTo>
                        <a:cubicBezTo>
                          <a:pt x="4643367" y="2332609"/>
                          <a:pt x="4613321" y="2295735"/>
                          <a:pt x="4587373" y="2273884"/>
                        </a:cubicBezTo>
                        <a:cubicBezTo>
                          <a:pt x="4583276" y="2271152"/>
                          <a:pt x="4581910" y="2265690"/>
                          <a:pt x="4583276" y="2261592"/>
                        </a:cubicBezTo>
                        <a:cubicBezTo>
                          <a:pt x="4586007" y="2254764"/>
                          <a:pt x="4594201" y="2252033"/>
                          <a:pt x="4599664" y="2256130"/>
                        </a:cubicBezTo>
                        <a:cubicBezTo>
                          <a:pt x="4607858" y="2261592"/>
                          <a:pt x="4621515" y="2268421"/>
                          <a:pt x="4635172" y="2268421"/>
                        </a:cubicBezTo>
                        <a:cubicBezTo>
                          <a:pt x="4643367" y="2268421"/>
                          <a:pt x="4650194" y="2265690"/>
                          <a:pt x="4655657" y="2261592"/>
                        </a:cubicBezTo>
                        <a:cubicBezTo>
                          <a:pt x="4672046" y="2250667"/>
                          <a:pt x="4666583" y="2223353"/>
                          <a:pt x="4661120" y="2211062"/>
                        </a:cubicBezTo>
                        <a:cubicBezTo>
                          <a:pt x="4648829" y="2182382"/>
                          <a:pt x="4617418" y="2160531"/>
                          <a:pt x="4594201" y="2145508"/>
                        </a:cubicBezTo>
                        <a:cubicBezTo>
                          <a:pt x="4566887" y="2127754"/>
                          <a:pt x="4536842" y="2112731"/>
                          <a:pt x="4506797" y="2099075"/>
                        </a:cubicBezTo>
                        <a:cubicBezTo>
                          <a:pt x="4482214" y="2086783"/>
                          <a:pt x="4454900" y="2074492"/>
                          <a:pt x="4430317" y="2059469"/>
                        </a:cubicBezTo>
                        <a:cubicBezTo>
                          <a:pt x="4426220" y="2056738"/>
                          <a:pt x="4424855" y="2052641"/>
                          <a:pt x="4426220" y="2048544"/>
                        </a:cubicBezTo>
                        <a:cubicBezTo>
                          <a:pt x="4427586" y="2041715"/>
                          <a:pt x="4434415" y="2038984"/>
                          <a:pt x="4439877" y="2041715"/>
                        </a:cubicBezTo>
                        <a:cubicBezTo>
                          <a:pt x="4458998" y="2049910"/>
                          <a:pt x="4483579" y="2051275"/>
                          <a:pt x="4508162" y="2048544"/>
                        </a:cubicBezTo>
                        <a:cubicBezTo>
                          <a:pt x="4525917" y="2045812"/>
                          <a:pt x="4542304" y="2034887"/>
                          <a:pt x="4547767" y="2022596"/>
                        </a:cubicBezTo>
                        <a:cubicBezTo>
                          <a:pt x="4550499" y="2014401"/>
                          <a:pt x="4549133" y="2006207"/>
                          <a:pt x="4542304" y="1998013"/>
                        </a:cubicBezTo>
                        <a:cubicBezTo>
                          <a:pt x="4524551" y="1976162"/>
                          <a:pt x="4493140" y="1969333"/>
                          <a:pt x="4461729" y="1961139"/>
                        </a:cubicBezTo>
                        <a:cubicBezTo>
                          <a:pt x="4448072" y="1957042"/>
                          <a:pt x="4434415" y="1954311"/>
                          <a:pt x="4422123" y="1950214"/>
                        </a:cubicBezTo>
                        <a:cubicBezTo>
                          <a:pt x="4418027" y="1948848"/>
                          <a:pt x="4415295" y="1946117"/>
                          <a:pt x="4415295" y="1942019"/>
                        </a:cubicBezTo>
                        <a:cubicBezTo>
                          <a:pt x="4413930" y="1937923"/>
                          <a:pt x="4415295" y="1933825"/>
                          <a:pt x="4419393" y="1932460"/>
                        </a:cubicBezTo>
                        <a:cubicBezTo>
                          <a:pt x="4433049" y="1921534"/>
                          <a:pt x="4445340" y="1910609"/>
                          <a:pt x="4456266" y="1898317"/>
                        </a:cubicBezTo>
                        <a:lnTo>
                          <a:pt x="4458998" y="1895586"/>
                        </a:lnTo>
                        <a:lnTo>
                          <a:pt x="4463095" y="1898317"/>
                        </a:lnTo>
                        <a:cubicBezTo>
                          <a:pt x="4468558" y="1902414"/>
                          <a:pt x="4474020" y="1905146"/>
                          <a:pt x="4478117" y="1907877"/>
                        </a:cubicBezTo>
                        <a:cubicBezTo>
                          <a:pt x="4491774" y="1914706"/>
                          <a:pt x="4502700" y="1913340"/>
                          <a:pt x="4510894" y="1903780"/>
                        </a:cubicBezTo>
                        <a:cubicBezTo>
                          <a:pt x="4517722" y="1894220"/>
                          <a:pt x="4520454" y="1879198"/>
                          <a:pt x="4517722" y="1865541"/>
                        </a:cubicBezTo>
                        <a:cubicBezTo>
                          <a:pt x="4516357" y="1858712"/>
                          <a:pt x="4513625" y="1850518"/>
                          <a:pt x="4508162" y="1840958"/>
                        </a:cubicBezTo>
                        <a:lnTo>
                          <a:pt x="4506797" y="1838227"/>
                        </a:lnTo>
                        <a:lnTo>
                          <a:pt x="4508162" y="1835495"/>
                        </a:lnTo>
                        <a:cubicBezTo>
                          <a:pt x="4520454" y="1815010"/>
                          <a:pt x="4530014" y="1795890"/>
                          <a:pt x="4535476" y="1778136"/>
                        </a:cubicBezTo>
                        <a:cubicBezTo>
                          <a:pt x="4538207" y="1768576"/>
                          <a:pt x="4540939" y="1752188"/>
                          <a:pt x="4530014" y="1738531"/>
                        </a:cubicBezTo>
                        <a:lnTo>
                          <a:pt x="4528648" y="1735799"/>
                        </a:lnTo>
                        <a:lnTo>
                          <a:pt x="4530014" y="1733068"/>
                        </a:lnTo>
                        <a:cubicBezTo>
                          <a:pt x="4535476" y="1719411"/>
                          <a:pt x="4531380" y="1700291"/>
                          <a:pt x="4527283" y="1688000"/>
                        </a:cubicBezTo>
                        <a:cubicBezTo>
                          <a:pt x="4513625" y="1655224"/>
                          <a:pt x="4478117" y="1630641"/>
                          <a:pt x="4452169" y="1614252"/>
                        </a:cubicBezTo>
                        <a:cubicBezTo>
                          <a:pt x="4420757" y="1593767"/>
                          <a:pt x="4386615" y="1577379"/>
                          <a:pt x="4353839" y="1560990"/>
                        </a:cubicBezTo>
                        <a:cubicBezTo>
                          <a:pt x="4325159" y="1547333"/>
                          <a:pt x="4296480" y="1532311"/>
                          <a:pt x="4267800" y="1515922"/>
                        </a:cubicBezTo>
                        <a:cubicBezTo>
                          <a:pt x="4263703" y="1513191"/>
                          <a:pt x="4262337" y="1507728"/>
                          <a:pt x="4263703" y="1503631"/>
                        </a:cubicBezTo>
                        <a:cubicBezTo>
                          <a:pt x="4265068" y="1496803"/>
                          <a:pt x="4273263" y="1492706"/>
                          <a:pt x="4278725" y="1495437"/>
                        </a:cubicBezTo>
                        <a:cubicBezTo>
                          <a:pt x="4300577" y="1503631"/>
                          <a:pt x="4327890" y="1506363"/>
                          <a:pt x="4356571" y="1502265"/>
                        </a:cubicBezTo>
                        <a:cubicBezTo>
                          <a:pt x="4374324" y="1499534"/>
                          <a:pt x="4394810" y="1488608"/>
                          <a:pt x="4401638" y="1473586"/>
                        </a:cubicBezTo>
                        <a:cubicBezTo>
                          <a:pt x="4405735" y="1464026"/>
                          <a:pt x="4403004" y="1454466"/>
                          <a:pt x="4394810" y="1444906"/>
                        </a:cubicBezTo>
                        <a:cubicBezTo>
                          <a:pt x="4374324" y="1420324"/>
                          <a:pt x="4338816" y="1412130"/>
                          <a:pt x="4303308" y="1403935"/>
                        </a:cubicBezTo>
                        <a:cubicBezTo>
                          <a:pt x="4286920" y="1399838"/>
                          <a:pt x="4271897" y="1395741"/>
                          <a:pt x="4258240" y="1391644"/>
                        </a:cubicBezTo>
                        <a:cubicBezTo>
                          <a:pt x="4254143" y="1390278"/>
                          <a:pt x="4251411" y="1386181"/>
                          <a:pt x="4251411" y="1383450"/>
                        </a:cubicBezTo>
                        <a:cubicBezTo>
                          <a:pt x="4250045" y="1379353"/>
                          <a:pt x="4252777" y="1375256"/>
                          <a:pt x="4255508" y="1372524"/>
                        </a:cubicBezTo>
                        <a:cubicBezTo>
                          <a:pt x="4304674" y="1331554"/>
                          <a:pt x="4367495" y="1267366"/>
                          <a:pt x="4386615" y="1196350"/>
                        </a:cubicBezTo>
                        <a:cubicBezTo>
                          <a:pt x="4389347" y="1186790"/>
                          <a:pt x="4393444" y="1160842"/>
                          <a:pt x="4375690" y="1144453"/>
                        </a:cubicBezTo>
                        <a:cubicBezTo>
                          <a:pt x="4371592" y="1140356"/>
                          <a:pt x="4367495" y="1138990"/>
                          <a:pt x="4362033" y="1138990"/>
                        </a:cubicBezTo>
                        <a:cubicBezTo>
                          <a:pt x="4349742" y="1138990"/>
                          <a:pt x="4334719" y="1148550"/>
                          <a:pt x="4323793" y="1156744"/>
                        </a:cubicBezTo>
                        <a:cubicBezTo>
                          <a:pt x="4308770" y="1167670"/>
                          <a:pt x="4295114" y="1179961"/>
                          <a:pt x="4282823" y="1192252"/>
                        </a:cubicBezTo>
                        <a:cubicBezTo>
                          <a:pt x="4269165" y="1205909"/>
                          <a:pt x="4255508" y="1219566"/>
                          <a:pt x="4239121" y="1230492"/>
                        </a:cubicBezTo>
                        <a:cubicBezTo>
                          <a:pt x="4233658" y="1234589"/>
                          <a:pt x="4226829" y="1233223"/>
                          <a:pt x="4222732" y="1227761"/>
                        </a:cubicBezTo>
                        <a:cubicBezTo>
                          <a:pt x="4220001" y="1225029"/>
                          <a:pt x="4220001" y="1220932"/>
                          <a:pt x="4221366" y="1218201"/>
                        </a:cubicBezTo>
                        <a:cubicBezTo>
                          <a:pt x="4224098" y="1207275"/>
                          <a:pt x="4228195" y="1196350"/>
                          <a:pt x="4232292" y="1185424"/>
                        </a:cubicBezTo>
                        <a:cubicBezTo>
                          <a:pt x="4243218" y="1152647"/>
                          <a:pt x="4254143" y="1118505"/>
                          <a:pt x="4256874" y="1084362"/>
                        </a:cubicBezTo>
                        <a:cubicBezTo>
                          <a:pt x="4258240" y="1070706"/>
                          <a:pt x="4256874" y="1032466"/>
                          <a:pt x="4244583" y="1020175"/>
                        </a:cubicBezTo>
                        <a:cubicBezTo>
                          <a:pt x="4240486" y="1016078"/>
                          <a:pt x="4236389" y="1014712"/>
                          <a:pt x="4229561" y="1017443"/>
                        </a:cubicBezTo>
                        <a:cubicBezTo>
                          <a:pt x="4211806" y="1024272"/>
                          <a:pt x="4198149" y="1039295"/>
                          <a:pt x="4183127" y="1052952"/>
                        </a:cubicBezTo>
                        <a:cubicBezTo>
                          <a:pt x="4176298" y="1059780"/>
                          <a:pt x="4170836" y="1066609"/>
                          <a:pt x="4164007" y="1072071"/>
                        </a:cubicBezTo>
                        <a:cubicBezTo>
                          <a:pt x="4159910" y="1076168"/>
                          <a:pt x="4153081" y="1074803"/>
                          <a:pt x="4148984" y="1070706"/>
                        </a:cubicBezTo>
                        <a:cubicBezTo>
                          <a:pt x="4146253" y="1067974"/>
                          <a:pt x="4144887" y="1065243"/>
                          <a:pt x="4144887" y="1062511"/>
                        </a:cubicBezTo>
                        <a:cubicBezTo>
                          <a:pt x="4144887" y="1052952"/>
                          <a:pt x="4146253" y="1043392"/>
                          <a:pt x="4147618" y="1032466"/>
                        </a:cubicBezTo>
                        <a:cubicBezTo>
                          <a:pt x="4151716" y="995592"/>
                          <a:pt x="4157178" y="954621"/>
                          <a:pt x="4128498" y="938233"/>
                        </a:cubicBezTo>
                        <a:lnTo>
                          <a:pt x="4128498" y="938233"/>
                        </a:lnTo>
                        <a:cubicBezTo>
                          <a:pt x="4102551" y="977838"/>
                          <a:pt x="4086162" y="1028369"/>
                          <a:pt x="4082065" y="1084362"/>
                        </a:cubicBezTo>
                        <a:lnTo>
                          <a:pt x="4080699" y="1110311"/>
                        </a:lnTo>
                        <a:lnTo>
                          <a:pt x="4072505" y="1087094"/>
                        </a:lnTo>
                        <a:cubicBezTo>
                          <a:pt x="4065677" y="1069340"/>
                          <a:pt x="4057483" y="1047489"/>
                          <a:pt x="4042460" y="1025638"/>
                        </a:cubicBezTo>
                        <a:cubicBezTo>
                          <a:pt x="4041094" y="1024272"/>
                          <a:pt x="4039728" y="1021540"/>
                          <a:pt x="4038363" y="1020175"/>
                        </a:cubicBezTo>
                        <a:cubicBezTo>
                          <a:pt x="4036997" y="1032466"/>
                          <a:pt x="4036997" y="1044757"/>
                          <a:pt x="4036997" y="1055683"/>
                        </a:cubicBezTo>
                        <a:cubicBezTo>
                          <a:pt x="4036997" y="1074803"/>
                          <a:pt x="4036997" y="1093922"/>
                          <a:pt x="4031534" y="1113042"/>
                        </a:cubicBezTo>
                        <a:cubicBezTo>
                          <a:pt x="4030168" y="1118505"/>
                          <a:pt x="4026071" y="1121236"/>
                          <a:pt x="4021974" y="1121236"/>
                        </a:cubicBezTo>
                        <a:cubicBezTo>
                          <a:pt x="4016511" y="1121236"/>
                          <a:pt x="4011049" y="1117139"/>
                          <a:pt x="4009684" y="1111677"/>
                        </a:cubicBezTo>
                        <a:cubicBezTo>
                          <a:pt x="4008318" y="1106214"/>
                          <a:pt x="4006952" y="1100751"/>
                          <a:pt x="4005586" y="1093922"/>
                        </a:cubicBezTo>
                        <a:cubicBezTo>
                          <a:pt x="3997392" y="1062511"/>
                          <a:pt x="3989198" y="1031100"/>
                          <a:pt x="3967346" y="1011981"/>
                        </a:cubicBezTo>
                        <a:cubicBezTo>
                          <a:pt x="3960518" y="1031100"/>
                          <a:pt x="3956422" y="1051586"/>
                          <a:pt x="3952324" y="1072071"/>
                        </a:cubicBezTo>
                        <a:cubicBezTo>
                          <a:pt x="3949593" y="1085728"/>
                          <a:pt x="3946862" y="1100751"/>
                          <a:pt x="3942764" y="1115774"/>
                        </a:cubicBezTo>
                        <a:cubicBezTo>
                          <a:pt x="3941399" y="1119871"/>
                          <a:pt x="3937301" y="1123968"/>
                          <a:pt x="3931839" y="1123968"/>
                        </a:cubicBezTo>
                        <a:cubicBezTo>
                          <a:pt x="3927741" y="1123968"/>
                          <a:pt x="3922279" y="1121236"/>
                          <a:pt x="3920913" y="1117139"/>
                        </a:cubicBezTo>
                        <a:cubicBezTo>
                          <a:pt x="3915450" y="1104848"/>
                          <a:pt x="3912719" y="1092557"/>
                          <a:pt x="3908621" y="1078900"/>
                        </a:cubicBezTo>
                        <a:cubicBezTo>
                          <a:pt x="3885405" y="1036563"/>
                          <a:pt x="3862188" y="1017443"/>
                          <a:pt x="3841703" y="1024272"/>
                        </a:cubicBezTo>
                        <a:lnTo>
                          <a:pt x="3832143" y="1027003"/>
                        </a:lnTo>
                        <a:lnTo>
                          <a:pt x="3833509" y="1017443"/>
                        </a:lnTo>
                        <a:cubicBezTo>
                          <a:pt x="3838972" y="992861"/>
                          <a:pt x="3844435" y="957353"/>
                          <a:pt x="3837606" y="934136"/>
                        </a:cubicBezTo>
                        <a:cubicBezTo>
                          <a:pt x="3836240" y="931405"/>
                          <a:pt x="3833509" y="930039"/>
                          <a:pt x="3829412" y="932770"/>
                        </a:cubicBezTo>
                        <a:cubicBezTo>
                          <a:pt x="3795269" y="957353"/>
                          <a:pt x="3770687" y="990130"/>
                          <a:pt x="3746104" y="1021540"/>
                        </a:cubicBezTo>
                        <a:cubicBezTo>
                          <a:pt x="3740641" y="1027003"/>
                          <a:pt x="3736544" y="1033832"/>
                          <a:pt x="3732446" y="1039295"/>
                        </a:cubicBezTo>
                        <a:lnTo>
                          <a:pt x="3705133" y="1073437"/>
                        </a:lnTo>
                        <a:lnTo>
                          <a:pt x="3722887" y="1033832"/>
                        </a:lnTo>
                        <a:cubicBezTo>
                          <a:pt x="3758395" y="954621"/>
                          <a:pt x="3769321" y="901359"/>
                          <a:pt x="3757029" y="874045"/>
                        </a:cubicBezTo>
                        <a:cubicBezTo>
                          <a:pt x="3752932" y="865851"/>
                          <a:pt x="3747469" y="859023"/>
                          <a:pt x="3737909" y="856291"/>
                        </a:cubicBezTo>
                        <a:cubicBezTo>
                          <a:pt x="3711962" y="848097"/>
                          <a:pt x="3683282" y="863120"/>
                          <a:pt x="3662797" y="893165"/>
                        </a:cubicBezTo>
                        <a:lnTo>
                          <a:pt x="3657334" y="899994"/>
                        </a:lnTo>
                        <a:lnTo>
                          <a:pt x="3653237" y="891799"/>
                        </a:lnTo>
                        <a:cubicBezTo>
                          <a:pt x="3649140" y="884971"/>
                          <a:pt x="3645042" y="879508"/>
                          <a:pt x="3640945" y="872680"/>
                        </a:cubicBezTo>
                        <a:cubicBezTo>
                          <a:pt x="3619094" y="841269"/>
                          <a:pt x="3549444" y="767521"/>
                          <a:pt x="3511204" y="767521"/>
                        </a:cubicBezTo>
                        <a:cubicBezTo>
                          <a:pt x="3509838" y="767521"/>
                          <a:pt x="3507107" y="767521"/>
                          <a:pt x="3505741" y="767521"/>
                        </a:cubicBezTo>
                        <a:cubicBezTo>
                          <a:pt x="3496182" y="770253"/>
                          <a:pt x="3489353" y="774350"/>
                          <a:pt x="3485256" y="781178"/>
                        </a:cubicBezTo>
                        <a:cubicBezTo>
                          <a:pt x="3477062" y="796201"/>
                          <a:pt x="3479793" y="820783"/>
                          <a:pt x="3493450" y="856291"/>
                        </a:cubicBezTo>
                        <a:lnTo>
                          <a:pt x="3504375" y="884971"/>
                        </a:lnTo>
                        <a:lnTo>
                          <a:pt x="3483890" y="861754"/>
                        </a:lnTo>
                        <a:cubicBezTo>
                          <a:pt x="3462039" y="835806"/>
                          <a:pt x="3437457" y="809858"/>
                          <a:pt x="3410143" y="783909"/>
                        </a:cubicBezTo>
                        <a:lnTo>
                          <a:pt x="3406045" y="779812"/>
                        </a:lnTo>
                        <a:cubicBezTo>
                          <a:pt x="3391022" y="764790"/>
                          <a:pt x="3360978" y="734744"/>
                          <a:pt x="3337760" y="734744"/>
                        </a:cubicBezTo>
                        <a:cubicBezTo>
                          <a:pt x="3333663" y="734744"/>
                          <a:pt x="3329567" y="736110"/>
                          <a:pt x="3325470" y="737476"/>
                        </a:cubicBezTo>
                        <a:cubicBezTo>
                          <a:pt x="3299521" y="755230"/>
                          <a:pt x="3311813" y="800298"/>
                          <a:pt x="3320007" y="828977"/>
                        </a:cubicBezTo>
                        <a:cubicBezTo>
                          <a:pt x="3321373" y="837172"/>
                          <a:pt x="3324104" y="842634"/>
                          <a:pt x="3325470" y="848097"/>
                        </a:cubicBezTo>
                        <a:cubicBezTo>
                          <a:pt x="3329567" y="865851"/>
                          <a:pt x="3335029" y="884971"/>
                          <a:pt x="3341858" y="902725"/>
                        </a:cubicBezTo>
                        <a:lnTo>
                          <a:pt x="3351418" y="924576"/>
                        </a:lnTo>
                        <a:lnTo>
                          <a:pt x="3333663" y="908188"/>
                        </a:lnTo>
                        <a:cubicBezTo>
                          <a:pt x="3303618" y="882240"/>
                          <a:pt x="3279035" y="864485"/>
                          <a:pt x="3250356" y="853560"/>
                        </a:cubicBezTo>
                        <a:cubicBezTo>
                          <a:pt x="3244893" y="850828"/>
                          <a:pt x="3238065" y="848097"/>
                          <a:pt x="3231236" y="844000"/>
                        </a:cubicBezTo>
                        <a:cubicBezTo>
                          <a:pt x="3199826" y="828977"/>
                          <a:pt x="3150661" y="805761"/>
                          <a:pt x="3115152" y="808492"/>
                        </a:cubicBezTo>
                        <a:lnTo>
                          <a:pt x="3113786" y="808492"/>
                        </a:lnTo>
                        <a:lnTo>
                          <a:pt x="3105592" y="808492"/>
                        </a:lnTo>
                        <a:cubicBezTo>
                          <a:pt x="3096033" y="803029"/>
                          <a:pt x="3082376" y="796201"/>
                          <a:pt x="3070084" y="788007"/>
                        </a:cubicBezTo>
                        <a:cubicBezTo>
                          <a:pt x="3065987" y="785275"/>
                          <a:pt x="3064621" y="781178"/>
                          <a:pt x="3065987" y="775715"/>
                        </a:cubicBezTo>
                        <a:cubicBezTo>
                          <a:pt x="3067353" y="768887"/>
                          <a:pt x="3075547" y="764790"/>
                          <a:pt x="3081010" y="767521"/>
                        </a:cubicBezTo>
                        <a:cubicBezTo>
                          <a:pt x="3102862" y="775715"/>
                          <a:pt x="3130175" y="778447"/>
                          <a:pt x="3158855" y="774350"/>
                        </a:cubicBezTo>
                        <a:cubicBezTo>
                          <a:pt x="3176608" y="771618"/>
                          <a:pt x="3197094" y="760693"/>
                          <a:pt x="3203923" y="745670"/>
                        </a:cubicBezTo>
                        <a:cubicBezTo>
                          <a:pt x="3208020" y="736110"/>
                          <a:pt x="3205289" y="726550"/>
                          <a:pt x="3197094" y="716990"/>
                        </a:cubicBezTo>
                        <a:cubicBezTo>
                          <a:pt x="3176608" y="692408"/>
                          <a:pt x="3141101" y="684214"/>
                          <a:pt x="3105592" y="676019"/>
                        </a:cubicBezTo>
                        <a:cubicBezTo>
                          <a:pt x="3089204" y="671922"/>
                          <a:pt x="3074181" y="669191"/>
                          <a:pt x="3060524" y="663728"/>
                        </a:cubicBezTo>
                        <a:cubicBezTo>
                          <a:pt x="3056427" y="662363"/>
                          <a:pt x="3053696" y="659631"/>
                          <a:pt x="3053696" y="655534"/>
                        </a:cubicBezTo>
                        <a:cubicBezTo>
                          <a:pt x="3052330" y="651437"/>
                          <a:pt x="3053696" y="647340"/>
                          <a:pt x="3057793" y="644609"/>
                        </a:cubicBezTo>
                        <a:cubicBezTo>
                          <a:pt x="3106958" y="603638"/>
                          <a:pt x="3169780" y="539450"/>
                          <a:pt x="3188900" y="468434"/>
                        </a:cubicBezTo>
                        <a:cubicBezTo>
                          <a:pt x="3191631" y="458874"/>
                          <a:pt x="3195729" y="432926"/>
                          <a:pt x="3176608" y="416537"/>
                        </a:cubicBezTo>
                        <a:cubicBezTo>
                          <a:pt x="3172511" y="412440"/>
                          <a:pt x="3168414" y="411074"/>
                          <a:pt x="3161587" y="411074"/>
                        </a:cubicBezTo>
                        <a:cubicBezTo>
                          <a:pt x="3149295" y="411074"/>
                          <a:pt x="3134272" y="420634"/>
                          <a:pt x="3123346" y="428829"/>
                        </a:cubicBezTo>
                        <a:cubicBezTo>
                          <a:pt x="3108323" y="439754"/>
                          <a:pt x="3096033" y="452045"/>
                          <a:pt x="3082376" y="464337"/>
                        </a:cubicBezTo>
                        <a:cubicBezTo>
                          <a:pt x="3068719" y="477994"/>
                          <a:pt x="3055061" y="491651"/>
                          <a:pt x="3038674" y="502576"/>
                        </a:cubicBezTo>
                        <a:cubicBezTo>
                          <a:pt x="3033211" y="505307"/>
                          <a:pt x="3026382" y="505307"/>
                          <a:pt x="3022285" y="499845"/>
                        </a:cubicBezTo>
                        <a:cubicBezTo>
                          <a:pt x="3019554" y="497113"/>
                          <a:pt x="3019554" y="493016"/>
                          <a:pt x="3020919" y="488919"/>
                        </a:cubicBezTo>
                        <a:cubicBezTo>
                          <a:pt x="3023651" y="477994"/>
                          <a:pt x="3027748" y="467068"/>
                          <a:pt x="3031845" y="456142"/>
                        </a:cubicBezTo>
                        <a:cubicBezTo>
                          <a:pt x="3042771" y="423366"/>
                          <a:pt x="3053696" y="389223"/>
                          <a:pt x="3056427" y="355081"/>
                        </a:cubicBezTo>
                        <a:cubicBezTo>
                          <a:pt x="3057793" y="341424"/>
                          <a:pt x="3056427" y="303184"/>
                          <a:pt x="3044137" y="290893"/>
                        </a:cubicBezTo>
                        <a:cubicBezTo>
                          <a:pt x="3040039" y="286796"/>
                          <a:pt x="3035942" y="285430"/>
                          <a:pt x="3030479" y="288162"/>
                        </a:cubicBezTo>
                        <a:cubicBezTo>
                          <a:pt x="3012725" y="294990"/>
                          <a:pt x="2999068" y="310013"/>
                          <a:pt x="2984046" y="323670"/>
                        </a:cubicBezTo>
                        <a:cubicBezTo>
                          <a:pt x="2977217" y="330498"/>
                          <a:pt x="2970389" y="337327"/>
                          <a:pt x="2964926" y="342790"/>
                        </a:cubicBezTo>
                        <a:cubicBezTo>
                          <a:pt x="2960829" y="346887"/>
                          <a:pt x="2954000" y="345521"/>
                          <a:pt x="2949903" y="341424"/>
                        </a:cubicBezTo>
                        <a:cubicBezTo>
                          <a:pt x="2947171" y="338693"/>
                          <a:pt x="2945806" y="335961"/>
                          <a:pt x="2947171" y="333230"/>
                        </a:cubicBezTo>
                        <a:cubicBezTo>
                          <a:pt x="2947171" y="323670"/>
                          <a:pt x="2948537" y="314110"/>
                          <a:pt x="2949903" y="303184"/>
                        </a:cubicBezTo>
                        <a:cubicBezTo>
                          <a:pt x="2954000" y="266311"/>
                          <a:pt x="2959463" y="225340"/>
                          <a:pt x="2930784" y="208951"/>
                        </a:cubicBezTo>
                        <a:lnTo>
                          <a:pt x="2930784" y="208951"/>
                        </a:lnTo>
                        <a:cubicBezTo>
                          <a:pt x="2904835" y="248557"/>
                          <a:pt x="2888447" y="299087"/>
                          <a:pt x="2884349" y="355081"/>
                        </a:cubicBezTo>
                        <a:lnTo>
                          <a:pt x="2882984" y="381029"/>
                        </a:lnTo>
                        <a:lnTo>
                          <a:pt x="2873425" y="359178"/>
                        </a:lnTo>
                        <a:cubicBezTo>
                          <a:pt x="2866596" y="341424"/>
                          <a:pt x="2858402" y="319573"/>
                          <a:pt x="2844744" y="297722"/>
                        </a:cubicBezTo>
                        <a:cubicBezTo>
                          <a:pt x="2843379" y="296356"/>
                          <a:pt x="2842013" y="293625"/>
                          <a:pt x="2840647" y="292259"/>
                        </a:cubicBezTo>
                        <a:cubicBezTo>
                          <a:pt x="2839282" y="304550"/>
                          <a:pt x="2839282" y="316841"/>
                          <a:pt x="2839282" y="327767"/>
                        </a:cubicBezTo>
                        <a:cubicBezTo>
                          <a:pt x="2839282" y="346887"/>
                          <a:pt x="2839282" y="366007"/>
                          <a:pt x="2833819" y="385126"/>
                        </a:cubicBezTo>
                        <a:cubicBezTo>
                          <a:pt x="2832453" y="389223"/>
                          <a:pt x="2828356" y="391955"/>
                          <a:pt x="2822893" y="391955"/>
                        </a:cubicBezTo>
                        <a:cubicBezTo>
                          <a:pt x="2817431" y="391955"/>
                          <a:pt x="2811968" y="387858"/>
                          <a:pt x="2810602" y="383761"/>
                        </a:cubicBezTo>
                        <a:cubicBezTo>
                          <a:pt x="2809237" y="378298"/>
                          <a:pt x="2807871" y="371469"/>
                          <a:pt x="2806505" y="366007"/>
                        </a:cubicBezTo>
                        <a:cubicBezTo>
                          <a:pt x="2798311" y="335961"/>
                          <a:pt x="2790117" y="303184"/>
                          <a:pt x="2768265" y="284065"/>
                        </a:cubicBezTo>
                        <a:cubicBezTo>
                          <a:pt x="2761438" y="303184"/>
                          <a:pt x="2757340" y="323670"/>
                          <a:pt x="2753243" y="344155"/>
                        </a:cubicBezTo>
                        <a:cubicBezTo>
                          <a:pt x="2750512" y="357812"/>
                          <a:pt x="2747780" y="372835"/>
                          <a:pt x="2743683" y="387858"/>
                        </a:cubicBezTo>
                        <a:cubicBezTo>
                          <a:pt x="2742317" y="391955"/>
                          <a:pt x="2738220" y="396052"/>
                          <a:pt x="2732757" y="396052"/>
                        </a:cubicBezTo>
                        <a:cubicBezTo>
                          <a:pt x="2727295" y="396052"/>
                          <a:pt x="2723197" y="393320"/>
                          <a:pt x="2721832" y="389223"/>
                        </a:cubicBezTo>
                        <a:cubicBezTo>
                          <a:pt x="2716369" y="376932"/>
                          <a:pt x="2713637" y="364641"/>
                          <a:pt x="2709540" y="350984"/>
                        </a:cubicBezTo>
                        <a:cubicBezTo>
                          <a:pt x="2686324" y="308647"/>
                          <a:pt x="2664472" y="289528"/>
                          <a:pt x="2642622" y="296356"/>
                        </a:cubicBezTo>
                        <a:lnTo>
                          <a:pt x="2633062" y="299087"/>
                        </a:lnTo>
                        <a:lnTo>
                          <a:pt x="2634428" y="289528"/>
                        </a:lnTo>
                        <a:cubicBezTo>
                          <a:pt x="2639890" y="264945"/>
                          <a:pt x="2645353" y="229437"/>
                          <a:pt x="2638525" y="206220"/>
                        </a:cubicBezTo>
                        <a:cubicBezTo>
                          <a:pt x="2637159" y="203489"/>
                          <a:pt x="2634428" y="202123"/>
                          <a:pt x="2630330" y="204854"/>
                        </a:cubicBezTo>
                        <a:cubicBezTo>
                          <a:pt x="2596187" y="229437"/>
                          <a:pt x="2571605" y="262214"/>
                          <a:pt x="2547023" y="293625"/>
                        </a:cubicBezTo>
                        <a:cubicBezTo>
                          <a:pt x="2541560" y="299087"/>
                          <a:pt x="2537462" y="305916"/>
                          <a:pt x="2533366" y="311379"/>
                        </a:cubicBezTo>
                        <a:lnTo>
                          <a:pt x="2506052" y="345521"/>
                        </a:lnTo>
                        <a:lnTo>
                          <a:pt x="2523806" y="304550"/>
                        </a:lnTo>
                        <a:cubicBezTo>
                          <a:pt x="2559314" y="225340"/>
                          <a:pt x="2571605" y="172078"/>
                          <a:pt x="2559314" y="146129"/>
                        </a:cubicBezTo>
                        <a:cubicBezTo>
                          <a:pt x="2555217" y="137935"/>
                          <a:pt x="2549754" y="132472"/>
                          <a:pt x="2540194" y="128375"/>
                        </a:cubicBezTo>
                        <a:cubicBezTo>
                          <a:pt x="2514246" y="120181"/>
                          <a:pt x="2485566" y="135204"/>
                          <a:pt x="2465081" y="165249"/>
                        </a:cubicBezTo>
                        <a:lnTo>
                          <a:pt x="2459618" y="172078"/>
                        </a:lnTo>
                        <a:lnTo>
                          <a:pt x="2455521" y="163883"/>
                        </a:lnTo>
                        <a:cubicBezTo>
                          <a:pt x="2451424" y="157055"/>
                          <a:pt x="2447327" y="150227"/>
                          <a:pt x="2443230" y="144764"/>
                        </a:cubicBezTo>
                        <a:cubicBezTo>
                          <a:pt x="2421379" y="114718"/>
                          <a:pt x="2351729" y="39605"/>
                          <a:pt x="2313488" y="39605"/>
                        </a:cubicBezTo>
                        <a:cubicBezTo>
                          <a:pt x="2312123" y="39605"/>
                          <a:pt x="2309391" y="39605"/>
                          <a:pt x="2308027" y="39605"/>
                        </a:cubicBezTo>
                        <a:cubicBezTo>
                          <a:pt x="2298466" y="42337"/>
                          <a:pt x="2291638" y="46434"/>
                          <a:pt x="2287541" y="53262"/>
                        </a:cubicBezTo>
                        <a:cubicBezTo>
                          <a:pt x="2279346" y="68285"/>
                          <a:pt x="2282078" y="92867"/>
                          <a:pt x="2295735" y="129741"/>
                        </a:cubicBezTo>
                        <a:lnTo>
                          <a:pt x="2306661" y="158421"/>
                        </a:lnTo>
                        <a:lnTo>
                          <a:pt x="2286175" y="136570"/>
                        </a:lnTo>
                        <a:cubicBezTo>
                          <a:pt x="2262958" y="110621"/>
                          <a:pt x="2239742" y="84673"/>
                          <a:pt x="2212427" y="58725"/>
                        </a:cubicBezTo>
                        <a:lnTo>
                          <a:pt x="2208330" y="54628"/>
                        </a:lnTo>
                        <a:cubicBezTo>
                          <a:pt x="2193308" y="39605"/>
                          <a:pt x="2163262" y="9560"/>
                          <a:pt x="2140045" y="9560"/>
                        </a:cubicBezTo>
                        <a:cubicBezTo>
                          <a:pt x="2135949" y="9560"/>
                          <a:pt x="2131852" y="10926"/>
                          <a:pt x="2127754" y="13657"/>
                        </a:cubicBezTo>
                        <a:cubicBezTo>
                          <a:pt x="2101806" y="31411"/>
                          <a:pt x="2114097" y="76479"/>
                          <a:pt x="2122292" y="105159"/>
                        </a:cubicBezTo>
                        <a:cubicBezTo>
                          <a:pt x="2123657" y="111987"/>
                          <a:pt x="2126389" y="118816"/>
                          <a:pt x="2127754" y="124278"/>
                        </a:cubicBezTo>
                        <a:cubicBezTo>
                          <a:pt x="2131852" y="142032"/>
                          <a:pt x="2137315" y="161152"/>
                          <a:pt x="2144142" y="178906"/>
                        </a:cubicBezTo>
                        <a:lnTo>
                          <a:pt x="2153702" y="200757"/>
                        </a:lnTo>
                        <a:lnTo>
                          <a:pt x="2135949" y="184369"/>
                        </a:lnTo>
                        <a:cubicBezTo>
                          <a:pt x="2105903" y="158421"/>
                          <a:pt x="2081320" y="140667"/>
                          <a:pt x="2052641" y="129741"/>
                        </a:cubicBezTo>
                        <a:cubicBezTo>
                          <a:pt x="2047178" y="127010"/>
                          <a:pt x="2040349" y="124278"/>
                          <a:pt x="2033521" y="120181"/>
                        </a:cubicBezTo>
                        <a:cubicBezTo>
                          <a:pt x="2003476" y="105159"/>
                          <a:pt x="1959774" y="83307"/>
                          <a:pt x="1924265" y="83307"/>
                        </a:cubicBezTo>
                        <a:cubicBezTo>
                          <a:pt x="1907878" y="83307"/>
                          <a:pt x="1896952" y="87405"/>
                          <a:pt x="1887392" y="96964"/>
                        </a:cubicBezTo>
                        <a:cubicBezTo>
                          <a:pt x="1857346" y="127010"/>
                          <a:pt x="1875100" y="188466"/>
                          <a:pt x="1887392" y="229437"/>
                        </a:cubicBezTo>
                        <a:cubicBezTo>
                          <a:pt x="1890123" y="236265"/>
                          <a:pt x="1891489" y="243094"/>
                          <a:pt x="1892855" y="248557"/>
                        </a:cubicBezTo>
                        <a:cubicBezTo>
                          <a:pt x="1894220" y="252654"/>
                          <a:pt x="1895586" y="256751"/>
                          <a:pt x="1896952" y="260848"/>
                        </a:cubicBezTo>
                        <a:cubicBezTo>
                          <a:pt x="1896952" y="263579"/>
                          <a:pt x="1898318" y="264945"/>
                          <a:pt x="1899683" y="267676"/>
                        </a:cubicBezTo>
                        <a:lnTo>
                          <a:pt x="1903780" y="279968"/>
                        </a:lnTo>
                        <a:lnTo>
                          <a:pt x="1891489" y="273139"/>
                        </a:lnTo>
                        <a:cubicBezTo>
                          <a:pt x="1886026" y="270408"/>
                          <a:pt x="1881929" y="267676"/>
                          <a:pt x="1876466" y="266311"/>
                        </a:cubicBezTo>
                        <a:cubicBezTo>
                          <a:pt x="1869637" y="263579"/>
                          <a:pt x="1864175" y="259482"/>
                          <a:pt x="1857346" y="256751"/>
                        </a:cubicBezTo>
                        <a:cubicBezTo>
                          <a:pt x="1851883" y="254019"/>
                          <a:pt x="1846421" y="256751"/>
                          <a:pt x="1840958" y="263579"/>
                        </a:cubicBezTo>
                        <a:cubicBezTo>
                          <a:pt x="1824570" y="284065"/>
                          <a:pt x="1831398" y="294990"/>
                          <a:pt x="1842324" y="315476"/>
                        </a:cubicBezTo>
                        <a:lnTo>
                          <a:pt x="1843690" y="318207"/>
                        </a:lnTo>
                        <a:cubicBezTo>
                          <a:pt x="1857346" y="344155"/>
                          <a:pt x="1875100" y="370104"/>
                          <a:pt x="1896952" y="396052"/>
                        </a:cubicBezTo>
                        <a:lnTo>
                          <a:pt x="1911974" y="413806"/>
                        </a:lnTo>
                        <a:lnTo>
                          <a:pt x="1890123" y="404246"/>
                        </a:lnTo>
                        <a:cubicBezTo>
                          <a:pt x="1849153" y="389223"/>
                          <a:pt x="1805450" y="372835"/>
                          <a:pt x="1753553" y="368738"/>
                        </a:cubicBezTo>
                        <a:cubicBezTo>
                          <a:pt x="1749456" y="368738"/>
                          <a:pt x="1745359" y="368738"/>
                          <a:pt x="1741262" y="368738"/>
                        </a:cubicBezTo>
                        <a:cubicBezTo>
                          <a:pt x="1707120" y="368738"/>
                          <a:pt x="1659321" y="378298"/>
                          <a:pt x="1642932" y="402880"/>
                        </a:cubicBezTo>
                        <a:cubicBezTo>
                          <a:pt x="1637469" y="409709"/>
                          <a:pt x="1637469" y="416537"/>
                          <a:pt x="1638835" y="424731"/>
                        </a:cubicBezTo>
                        <a:cubicBezTo>
                          <a:pt x="1645663" y="447948"/>
                          <a:pt x="1685268" y="473897"/>
                          <a:pt x="1753553" y="501210"/>
                        </a:cubicBezTo>
                        <a:lnTo>
                          <a:pt x="1790428" y="516233"/>
                        </a:lnTo>
                        <a:lnTo>
                          <a:pt x="1752187" y="512136"/>
                        </a:lnTo>
                        <a:cubicBezTo>
                          <a:pt x="1723508" y="509404"/>
                          <a:pt x="1697560" y="508039"/>
                          <a:pt x="1674343" y="508039"/>
                        </a:cubicBezTo>
                        <a:cubicBezTo>
                          <a:pt x="1603327" y="508039"/>
                          <a:pt x="1548699" y="520330"/>
                          <a:pt x="1506363" y="546278"/>
                        </a:cubicBezTo>
                        <a:lnTo>
                          <a:pt x="1500900" y="549010"/>
                        </a:lnTo>
                        <a:lnTo>
                          <a:pt x="1498169" y="543547"/>
                        </a:lnTo>
                        <a:cubicBezTo>
                          <a:pt x="1492706" y="533987"/>
                          <a:pt x="1481780" y="531256"/>
                          <a:pt x="1476317" y="531256"/>
                        </a:cubicBezTo>
                        <a:cubicBezTo>
                          <a:pt x="1466757" y="531256"/>
                          <a:pt x="1455831" y="535353"/>
                          <a:pt x="1447638" y="540816"/>
                        </a:cubicBezTo>
                        <a:cubicBezTo>
                          <a:pt x="1412129" y="565398"/>
                          <a:pt x="1384816" y="613197"/>
                          <a:pt x="1372524" y="648706"/>
                        </a:cubicBezTo>
                        <a:cubicBezTo>
                          <a:pt x="1371159" y="654168"/>
                          <a:pt x="1367061" y="656900"/>
                          <a:pt x="1361599" y="656900"/>
                        </a:cubicBezTo>
                        <a:cubicBezTo>
                          <a:pt x="1357501" y="656900"/>
                          <a:pt x="1354770" y="655534"/>
                          <a:pt x="1352039" y="652803"/>
                        </a:cubicBezTo>
                        <a:cubicBezTo>
                          <a:pt x="1349307" y="650071"/>
                          <a:pt x="1349307" y="645974"/>
                          <a:pt x="1349307" y="643243"/>
                        </a:cubicBezTo>
                        <a:cubicBezTo>
                          <a:pt x="1353404" y="626854"/>
                          <a:pt x="1356136" y="596809"/>
                          <a:pt x="1332919" y="580421"/>
                        </a:cubicBezTo>
                        <a:cubicBezTo>
                          <a:pt x="1328822" y="577689"/>
                          <a:pt x="1323359" y="576324"/>
                          <a:pt x="1317897" y="576324"/>
                        </a:cubicBezTo>
                        <a:cubicBezTo>
                          <a:pt x="1302874" y="576324"/>
                          <a:pt x="1286485" y="585884"/>
                          <a:pt x="1276926" y="595443"/>
                        </a:cubicBezTo>
                        <a:cubicBezTo>
                          <a:pt x="1250977" y="620026"/>
                          <a:pt x="1241417" y="662363"/>
                          <a:pt x="1233223" y="692408"/>
                        </a:cubicBezTo>
                        <a:cubicBezTo>
                          <a:pt x="1225030" y="729282"/>
                          <a:pt x="1220932" y="766155"/>
                          <a:pt x="1218201" y="803029"/>
                        </a:cubicBezTo>
                        <a:cubicBezTo>
                          <a:pt x="1215470" y="834440"/>
                          <a:pt x="1211372" y="867217"/>
                          <a:pt x="1205909" y="898628"/>
                        </a:cubicBezTo>
                        <a:cubicBezTo>
                          <a:pt x="1204544" y="904091"/>
                          <a:pt x="1200447" y="906822"/>
                          <a:pt x="1194984" y="906822"/>
                        </a:cubicBezTo>
                        <a:cubicBezTo>
                          <a:pt x="1192252" y="906822"/>
                          <a:pt x="1188155" y="905456"/>
                          <a:pt x="1186789" y="902725"/>
                        </a:cubicBezTo>
                        <a:cubicBezTo>
                          <a:pt x="1184058" y="899994"/>
                          <a:pt x="1184058" y="897262"/>
                          <a:pt x="1184058" y="894531"/>
                        </a:cubicBezTo>
                        <a:cubicBezTo>
                          <a:pt x="1185424" y="864485"/>
                          <a:pt x="1173132" y="837172"/>
                          <a:pt x="1163573" y="819418"/>
                        </a:cubicBezTo>
                        <a:cubicBezTo>
                          <a:pt x="1155379" y="804395"/>
                          <a:pt x="1137624" y="788007"/>
                          <a:pt x="1119870" y="788007"/>
                        </a:cubicBezTo>
                        <a:cubicBezTo>
                          <a:pt x="1110311" y="788007"/>
                          <a:pt x="1102117" y="793469"/>
                          <a:pt x="1095288" y="804395"/>
                        </a:cubicBezTo>
                        <a:cubicBezTo>
                          <a:pt x="1078900" y="831709"/>
                          <a:pt x="1084362" y="868583"/>
                          <a:pt x="1088460" y="904091"/>
                        </a:cubicBezTo>
                        <a:cubicBezTo>
                          <a:pt x="1089825" y="920479"/>
                          <a:pt x="1092557" y="935502"/>
                          <a:pt x="1092557" y="950524"/>
                        </a:cubicBezTo>
                        <a:cubicBezTo>
                          <a:pt x="1092557" y="957353"/>
                          <a:pt x="1087094" y="961450"/>
                          <a:pt x="1081631" y="961450"/>
                        </a:cubicBezTo>
                        <a:cubicBezTo>
                          <a:pt x="1080265" y="961450"/>
                          <a:pt x="1077534" y="961450"/>
                          <a:pt x="1076168" y="960084"/>
                        </a:cubicBezTo>
                        <a:cubicBezTo>
                          <a:pt x="1021540" y="928673"/>
                          <a:pt x="939598" y="891799"/>
                          <a:pt x="864485" y="898628"/>
                        </a:cubicBezTo>
                        <a:cubicBezTo>
                          <a:pt x="853560" y="899994"/>
                          <a:pt x="828977" y="904091"/>
                          <a:pt x="820783" y="927307"/>
                        </a:cubicBezTo>
                        <a:cubicBezTo>
                          <a:pt x="813955" y="945062"/>
                          <a:pt x="833074" y="961450"/>
                          <a:pt x="850828" y="972375"/>
                        </a:cubicBezTo>
                        <a:cubicBezTo>
                          <a:pt x="865851" y="981935"/>
                          <a:pt x="882240" y="990130"/>
                          <a:pt x="898627" y="998324"/>
                        </a:cubicBezTo>
                        <a:cubicBezTo>
                          <a:pt x="908188" y="1002421"/>
                          <a:pt x="919113" y="1007884"/>
                          <a:pt x="930039" y="1013346"/>
                        </a:cubicBezTo>
                        <a:lnTo>
                          <a:pt x="940964" y="1018809"/>
                        </a:lnTo>
                        <a:lnTo>
                          <a:pt x="930039" y="1022906"/>
                        </a:lnTo>
                        <a:cubicBezTo>
                          <a:pt x="925942" y="1024272"/>
                          <a:pt x="921845" y="1025638"/>
                          <a:pt x="919113" y="1027003"/>
                        </a:cubicBezTo>
                        <a:cubicBezTo>
                          <a:pt x="916382" y="1028369"/>
                          <a:pt x="913650" y="1029735"/>
                          <a:pt x="910919" y="1029735"/>
                        </a:cubicBezTo>
                        <a:cubicBezTo>
                          <a:pt x="895896" y="1035197"/>
                          <a:pt x="882240" y="1042026"/>
                          <a:pt x="867217" y="1050220"/>
                        </a:cubicBezTo>
                        <a:lnTo>
                          <a:pt x="865851" y="1050220"/>
                        </a:lnTo>
                        <a:cubicBezTo>
                          <a:pt x="842634" y="1051586"/>
                          <a:pt x="823515" y="1055683"/>
                          <a:pt x="807126" y="1059780"/>
                        </a:cubicBezTo>
                        <a:cubicBezTo>
                          <a:pt x="804395" y="1061146"/>
                          <a:pt x="798932" y="1062511"/>
                          <a:pt x="792103" y="1065243"/>
                        </a:cubicBezTo>
                        <a:lnTo>
                          <a:pt x="781178" y="1069340"/>
                        </a:lnTo>
                        <a:lnTo>
                          <a:pt x="783909" y="1058414"/>
                        </a:lnTo>
                        <a:cubicBezTo>
                          <a:pt x="785275" y="1052952"/>
                          <a:pt x="788006" y="1047489"/>
                          <a:pt x="789372" y="1042026"/>
                        </a:cubicBezTo>
                        <a:cubicBezTo>
                          <a:pt x="794835" y="1025638"/>
                          <a:pt x="800298" y="1010615"/>
                          <a:pt x="801663" y="992861"/>
                        </a:cubicBezTo>
                        <a:cubicBezTo>
                          <a:pt x="803029" y="983301"/>
                          <a:pt x="801663" y="975107"/>
                          <a:pt x="796200" y="969644"/>
                        </a:cubicBezTo>
                        <a:cubicBezTo>
                          <a:pt x="790738" y="964181"/>
                          <a:pt x="782543" y="962816"/>
                          <a:pt x="777080" y="962816"/>
                        </a:cubicBezTo>
                        <a:cubicBezTo>
                          <a:pt x="767521" y="962816"/>
                          <a:pt x="756596" y="966913"/>
                          <a:pt x="748401" y="972375"/>
                        </a:cubicBezTo>
                        <a:cubicBezTo>
                          <a:pt x="712893" y="996958"/>
                          <a:pt x="685579" y="1043392"/>
                          <a:pt x="673288" y="1080265"/>
                        </a:cubicBezTo>
                        <a:cubicBezTo>
                          <a:pt x="671922" y="1085728"/>
                          <a:pt x="667825" y="1088460"/>
                          <a:pt x="662362" y="1088460"/>
                        </a:cubicBezTo>
                        <a:cubicBezTo>
                          <a:pt x="658265" y="1088460"/>
                          <a:pt x="655533" y="1087094"/>
                          <a:pt x="652803" y="1084362"/>
                        </a:cubicBezTo>
                        <a:cubicBezTo>
                          <a:pt x="650071" y="1081631"/>
                          <a:pt x="650071" y="1078900"/>
                          <a:pt x="650071" y="1074803"/>
                        </a:cubicBezTo>
                        <a:cubicBezTo>
                          <a:pt x="654169" y="1058414"/>
                          <a:pt x="656899" y="1028369"/>
                          <a:pt x="633683" y="1011981"/>
                        </a:cubicBezTo>
                        <a:cubicBezTo>
                          <a:pt x="629586" y="1009249"/>
                          <a:pt x="624123" y="1007884"/>
                          <a:pt x="618660" y="1007884"/>
                        </a:cubicBezTo>
                        <a:cubicBezTo>
                          <a:pt x="603637" y="1007884"/>
                          <a:pt x="587249" y="1017443"/>
                          <a:pt x="577689" y="1027003"/>
                        </a:cubicBezTo>
                        <a:cubicBezTo>
                          <a:pt x="551741" y="1051586"/>
                          <a:pt x="542182" y="1092557"/>
                          <a:pt x="533987" y="1123968"/>
                        </a:cubicBezTo>
                        <a:cubicBezTo>
                          <a:pt x="525793" y="1160842"/>
                          <a:pt x="521696" y="1197715"/>
                          <a:pt x="518964" y="1234589"/>
                        </a:cubicBezTo>
                        <a:cubicBezTo>
                          <a:pt x="516233" y="1266000"/>
                          <a:pt x="512136" y="1298777"/>
                          <a:pt x="506673" y="1330188"/>
                        </a:cubicBezTo>
                        <a:cubicBezTo>
                          <a:pt x="505307" y="1335651"/>
                          <a:pt x="501210" y="1338382"/>
                          <a:pt x="495747" y="1338382"/>
                        </a:cubicBezTo>
                        <a:cubicBezTo>
                          <a:pt x="493016" y="1338382"/>
                          <a:pt x="488918" y="1337016"/>
                          <a:pt x="487553" y="1334285"/>
                        </a:cubicBezTo>
                        <a:cubicBezTo>
                          <a:pt x="484821" y="1331554"/>
                          <a:pt x="484821" y="1328822"/>
                          <a:pt x="484821" y="1326091"/>
                        </a:cubicBezTo>
                        <a:cubicBezTo>
                          <a:pt x="486187" y="1296045"/>
                          <a:pt x="473897" y="1268731"/>
                          <a:pt x="464337" y="1250977"/>
                        </a:cubicBezTo>
                        <a:cubicBezTo>
                          <a:pt x="456142" y="1234589"/>
                          <a:pt x="438388" y="1219566"/>
                          <a:pt x="420634" y="1219566"/>
                        </a:cubicBezTo>
                        <a:cubicBezTo>
                          <a:pt x="411074" y="1219566"/>
                          <a:pt x="402880" y="1225029"/>
                          <a:pt x="396052" y="1235955"/>
                        </a:cubicBezTo>
                        <a:cubicBezTo>
                          <a:pt x="379663" y="1263269"/>
                          <a:pt x="385126" y="1300143"/>
                          <a:pt x="389223" y="1335651"/>
                        </a:cubicBezTo>
                        <a:cubicBezTo>
                          <a:pt x="391954" y="1352039"/>
                          <a:pt x="393320" y="1367062"/>
                          <a:pt x="393320" y="1382084"/>
                        </a:cubicBezTo>
                        <a:cubicBezTo>
                          <a:pt x="393320" y="1388913"/>
                          <a:pt x="387857" y="1393010"/>
                          <a:pt x="382394" y="1393010"/>
                        </a:cubicBezTo>
                        <a:cubicBezTo>
                          <a:pt x="381029" y="1393010"/>
                          <a:pt x="378297" y="1393010"/>
                          <a:pt x="376931" y="1391644"/>
                        </a:cubicBezTo>
                        <a:cubicBezTo>
                          <a:pt x="322304" y="1360233"/>
                          <a:pt x="240362" y="1323359"/>
                          <a:pt x="165249" y="1330188"/>
                        </a:cubicBezTo>
                        <a:cubicBezTo>
                          <a:pt x="155689" y="1331554"/>
                          <a:pt x="129741" y="1335651"/>
                          <a:pt x="121547" y="1358867"/>
                        </a:cubicBezTo>
                        <a:cubicBezTo>
                          <a:pt x="114718" y="1376621"/>
                          <a:pt x="133838" y="1393010"/>
                          <a:pt x="151592" y="1403935"/>
                        </a:cubicBezTo>
                        <a:cubicBezTo>
                          <a:pt x="166615" y="1414861"/>
                          <a:pt x="183003" y="1421689"/>
                          <a:pt x="199391" y="1429884"/>
                        </a:cubicBezTo>
                        <a:cubicBezTo>
                          <a:pt x="217145" y="1438078"/>
                          <a:pt x="234900" y="1446272"/>
                          <a:pt x="251288" y="1457198"/>
                        </a:cubicBezTo>
                        <a:cubicBezTo>
                          <a:pt x="255384" y="1459929"/>
                          <a:pt x="256750" y="1465392"/>
                          <a:pt x="255384" y="1469489"/>
                        </a:cubicBezTo>
                        <a:cubicBezTo>
                          <a:pt x="254020" y="1474951"/>
                          <a:pt x="249922" y="1477683"/>
                          <a:pt x="244460" y="1477683"/>
                        </a:cubicBezTo>
                        <a:cubicBezTo>
                          <a:pt x="232168" y="1479049"/>
                          <a:pt x="221242" y="1479049"/>
                          <a:pt x="208951" y="1480414"/>
                        </a:cubicBezTo>
                        <a:cubicBezTo>
                          <a:pt x="174809" y="1481780"/>
                          <a:pt x="139301" y="1483146"/>
                          <a:pt x="105158" y="1492706"/>
                        </a:cubicBezTo>
                        <a:cubicBezTo>
                          <a:pt x="90135" y="1496803"/>
                          <a:pt x="51896" y="1513191"/>
                          <a:pt x="47799" y="1529580"/>
                        </a:cubicBezTo>
                        <a:cubicBezTo>
                          <a:pt x="46433" y="1532311"/>
                          <a:pt x="46433" y="1536408"/>
                          <a:pt x="51896" y="1541871"/>
                        </a:cubicBezTo>
                        <a:cubicBezTo>
                          <a:pt x="64188" y="1555528"/>
                          <a:pt x="83308" y="1563722"/>
                          <a:pt x="102427" y="1571916"/>
                        </a:cubicBezTo>
                        <a:cubicBezTo>
                          <a:pt x="110621" y="1576013"/>
                          <a:pt x="118815" y="1578744"/>
                          <a:pt x="127010" y="1584207"/>
                        </a:cubicBezTo>
                        <a:cubicBezTo>
                          <a:pt x="131107" y="1586939"/>
                          <a:pt x="132473" y="1591036"/>
                          <a:pt x="132473" y="1595133"/>
                        </a:cubicBezTo>
                        <a:cubicBezTo>
                          <a:pt x="132473" y="1600595"/>
                          <a:pt x="128375" y="1603327"/>
                          <a:pt x="124278" y="1606058"/>
                        </a:cubicBezTo>
                        <a:cubicBezTo>
                          <a:pt x="116084" y="1608790"/>
                          <a:pt x="105158" y="1611521"/>
                          <a:pt x="94232" y="1614252"/>
                        </a:cubicBezTo>
                        <a:cubicBezTo>
                          <a:pt x="58725" y="1623812"/>
                          <a:pt x="17754" y="1633372"/>
                          <a:pt x="12291" y="1666149"/>
                        </a:cubicBezTo>
                        <a:lnTo>
                          <a:pt x="12291" y="1666149"/>
                        </a:lnTo>
                        <a:cubicBezTo>
                          <a:pt x="58725" y="1677075"/>
                          <a:pt x="111987" y="1674343"/>
                          <a:pt x="166615" y="1657955"/>
                        </a:cubicBezTo>
                        <a:lnTo>
                          <a:pt x="191198" y="1651126"/>
                        </a:lnTo>
                        <a:lnTo>
                          <a:pt x="172077" y="1667515"/>
                        </a:lnTo>
                        <a:cubicBezTo>
                          <a:pt x="158420" y="1679806"/>
                          <a:pt x="140667" y="1696194"/>
                          <a:pt x="124278" y="1716680"/>
                        </a:cubicBezTo>
                        <a:cubicBezTo>
                          <a:pt x="122913" y="1718045"/>
                          <a:pt x="121547" y="1720777"/>
                          <a:pt x="120181" y="1722143"/>
                        </a:cubicBezTo>
                        <a:cubicBezTo>
                          <a:pt x="132473" y="1719411"/>
                          <a:pt x="143397" y="1715314"/>
                          <a:pt x="154323" y="1711217"/>
                        </a:cubicBezTo>
                        <a:cubicBezTo>
                          <a:pt x="172077" y="1704388"/>
                          <a:pt x="189832" y="1698926"/>
                          <a:pt x="210317" y="1696194"/>
                        </a:cubicBezTo>
                        <a:lnTo>
                          <a:pt x="211682" y="1696194"/>
                        </a:lnTo>
                        <a:cubicBezTo>
                          <a:pt x="215779" y="1696194"/>
                          <a:pt x="219877" y="1698926"/>
                          <a:pt x="221242" y="1703023"/>
                        </a:cubicBezTo>
                        <a:cubicBezTo>
                          <a:pt x="222608" y="1708486"/>
                          <a:pt x="221242" y="1713948"/>
                          <a:pt x="217145" y="1716680"/>
                        </a:cubicBezTo>
                        <a:cubicBezTo>
                          <a:pt x="213048" y="1720777"/>
                          <a:pt x="207585" y="1723508"/>
                          <a:pt x="202122" y="1727605"/>
                        </a:cubicBezTo>
                        <a:cubicBezTo>
                          <a:pt x="176175" y="1745359"/>
                          <a:pt x="148860" y="1764479"/>
                          <a:pt x="139301" y="1791793"/>
                        </a:cubicBezTo>
                        <a:cubicBezTo>
                          <a:pt x="159786" y="1791793"/>
                          <a:pt x="181637" y="1787696"/>
                          <a:pt x="202122" y="1784964"/>
                        </a:cubicBezTo>
                        <a:cubicBezTo>
                          <a:pt x="215779" y="1782233"/>
                          <a:pt x="230802" y="1779502"/>
                          <a:pt x="245825" y="1779502"/>
                        </a:cubicBezTo>
                        <a:lnTo>
                          <a:pt x="245825" y="1779502"/>
                        </a:lnTo>
                        <a:cubicBezTo>
                          <a:pt x="251288" y="1779502"/>
                          <a:pt x="255384" y="1782233"/>
                          <a:pt x="256750" y="1786330"/>
                        </a:cubicBezTo>
                        <a:cubicBezTo>
                          <a:pt x="258116" y="1790427"/>
                          <a:pt x="258116" y="1795890"/>
                          <a:pt x="254020" y="1798621"/>
                        </a:cubicBezTo>
                        <a:cubicBezTo>
                          <a:pt x="244460" y="1806816"/>
                          <a:pt x="233534" y="1815010"/>
                          <a:pt x="222608" y="1823204"/>
                        </a:cubicBezTo>
                        <a:cubicBezTo>
                          <a:pt x="200757" y="1849152"/>
                          <a:pt x="177540" y="1883295"/>
                          <a:pt x="193929" y="1905146"/>
                        </a:cubicBezTo>
                        <a:lnTo>
                          <a:pt x="199391" y="1911974"/>
                        </a:lnTo>
                        <a:lnTo>
                          <a:pt x="189832" y="1913340"/>
                        </a:lnTo>
                        <a:cubicBezTo>
                          <a:pt x="165249" y="1917437"/>
                          <a:pt x="129741" y="1924266"/>
                          <a:pt x="110621" y="1939288"/>
                        </a:cubicBezTo>
                        <a:cubicBezTo>
                          <a:pt x="109255" y="1940654"/>
                          <a:pt x="109255" y="1942019"/>
                          <a:pt x="109255" y="1942019"/>
                        </a:cubicBezTo>
                        <a:cubicBezTo>
                          <a:pt x="109255" y="1943385"/>
                          <a:pt x="110621" y="1944751"/>
                          <a:pt x="111987" y="1946117"/>
                        </a:cubicBezTo>
                        <a:cubicBezTo>
                          <a:pt x="146129" y="1969333"/>
                          <a:pt x="185735" y="1981625"/>
                          <a:pt x="223974" y="1992550"/>
                        </a:cubicBezTo>
                        <a:cubicBezTo>
                          <a:pt x="230802" y="1995282"/>
                          <a:pt x="238997" y="1996647"/>
                          <a:pt x="245825" y="1999379"/>
                        </a:cubicBezTo>
                        <a:lnTo>
                          <a:pt x="288162" y="2013036"/>
                        </a:lnTo>
                        <a:lnTo>
                          <a:pt x="244460" y="2010304"/>
                        </a:lnTo>
                        <a:cubicBezTo>
                          <a:pt x="226705" y="2008939"/>
                          <a:pt x="211682" y="2008939"/>
                          <a:pt x="196660" y="2008939"/>
                        </a:cubicBezTo>
                        <a:cubicBezTo>
                          <a:pt x="136570" y="2008939"/>
                          <a:pt x="98330" y="2017133"/>
                          <a:pt x="81942" y="2034887"/>
                        </a:cubicBezTo>
                        <a:cubicBezTo>
                          <a:pt x="75113" y="2041715"/>
                          <a:pt x="72382" y="2048544"/>
                          <a:pt x="73748" y="2058104"/>
                        </a:cubicBezTo>
                        <a:cubicBezTo>
                          <a:pt x="75113" y="2090880"/>
                          <a:pt x="106524" y="2108635"/>
                          <a:pt x="133838" y="2115463"/>
                        </a:cubicBezTo>
                        <a:lnTo>
                          <a:pt x="142033" y="2118194"/>
                        </a:lnTo>
                        <a:lnTo>
                          <a:pt x="136570" y="2125023"/>
                        </a:lnTo>
                        <a:cubicBezTo>
                          <a:pt x="131107" y="2130486"/>
                          <a:pt x="127010" y="2137314"/>
                          <a:pt x="122913" y="2142777"/>
                        </a:cubicBezTo>
                        <a:cubicBezTo>
                          <a:pt x="99695" y="2176919"/>
                          <a:pt x="51896" y="2273884"/>
                          <a:pt x="72382" y="2305295"/>
                        </a:cubicBezTo>
                        <a:cubicBezTo>
                          <a:pt x="88770" y="2331243"/>
                          <a:pt x="117450" y="2323049"/>
                          <a:pt x="161152" y="2286175"/>
                        </a:cubicBezTo>
                        <a:lnTo>
                          <a:pt x="184369" y="2265690"/>
                        </a:lnTo>
                        <a:lnTo>
                          <a:pt x="169346" y="2293004"/>
                        </a:lnTo>
                        <a:cubicBezTo>
                          <a:pt x="152957" y="2323049"/>
                          <a:pt x="137935" y="2354460"/>
                          <a:pt x="122913" y="2389968"/>
                        </a:cubicBezTo>
                        <a:lnTo>
                          <a:pt x="120181" y="2395431"/>
                        </a:lnTo>
                        <a:cubicBezTo>
                          <a:pt x="110621" y="2417282"/>
                          <a:pt x="87404" y="2469178"/>
                          <a:pt x="109255" y="2485567"/>
                        </a:cubicBezTo>
                        <a:cubicBezTo>
                          <a:pt x="114718" y="2489664"/>
                          <a:pt x="121547" y="2492395"/>
                          <a:pt x="128375" y="2492395"/>
                        </a:cubicBezTo>
                        <a:cubicBezTo>
                          <a:pt x="151592" y="2492395"/>
                          <a:pt x="177540" y="2473275"/>
                          <a:pt x="196660" y="2459618"/>
                        </a:cubicBezTo>
                        <a:cubicBezTo>
                          <a:pt x="203488" y="2455521"/>
                          <a:pt x="208951" y="2451424"/>
                          <a:pt x="213048" y="2448693"/>
                        </a:cubicBezTo>
                        <a:cubicBezTo>
                          <a:pt x="229437" y="2439133"/>
                          <a:pt x="244460" y="2426842"/>
                          <a:pt x="258116" y="2414550"/>
                        </a:cubicBezTo>
                        <a:lnTo>
                          <a:pt x="275870" y="2398162"/>
                        </a:lnTo>
                        <a:lnTo>
                          <a:pt x="267676" y="2420013"/>
                        </a:lnTo>
                        <a:cubicBezTo>
                          <a:pt x="252654" y="2456887"/>
                          <a:pt x="245825" y="2486932"/>
                          <a:pt x="244460" y="2516978"/>
                        </a:cubicBezTo>
                        <a:cubicBezTo>
                          <a:pt x="244460" y="2522440"/>
                          <a:pt x="243094" y="2530635"/>
                          <a:pt x="243094" y="2538829"/>
                        </a:cubicBezTo>
                        <a:cubicBezTo>
                          <a:pt x="238997" y="2582531"/>
                          <a:pt x="230802" y="2664473"/>
                          <a:pt x="273139" y="2683592"/>
                        </a:cubicBezTo>
                        <a:cubicBezTo>
                          <a:pt x="286796" y="2690421"/>
                          <a:pt x="304550" y="2689055"/>
                          <a:pt x="325035" y="2682227"/>
                        </a:cubicBezTo>
                        <a:lnTo>
                          <a:pt x="326401" y="2682227"/>
                        </a:lnTo>
                        <a:lnTo>
                          <a:pt x="331864" y="2683592"/>
                        </a:lnTo>
                        <a:lnTo>
                          <a:pt x="352349" y="2687690"/>
                        </a:lnTo>
                        <a:lnTo>
                          <a:pt x="331864" y="2694518"/>
                        </a:lnTo>
                        <a:cubicBezTo>
                          <a:pt x="315475" y="2699981"/>
                          <a:pt x="304550" y="2705443"/>
                          <a:pt x="296356" y="2712272"/>
                        </a:cubicBezTo>
                        <a:cubicBezTo>
                          <a:pt x="293625" y="2715003"/>
                          <a:pt x="292259" y="2716369"/>
                          <a:pt x="292259" y="2717735"/>
                        </a:cubicBezTo>
                        <a:cubicBezTo>
                          <a:pt x="293625" y="2723198"/>
                          <a:pt x="322304" y="2735489"/>
                          <a:pt x="413806" y="2739586"/>
                        </a:cubicBezTo>
                        <a:lnTo>
                          <a:pt x="445216" y="2740952"/>
                        </a:lnTo>
                        <a:lnTo>
                          <a:pt x="415172" y="2750511"/>
                        </a:lnTo>
                        <a:cubicBezTo>
                          <a:pt x="382394" y="2761437"/>
                          <a:pt x="357812" y="2776460"/>
                          <a:pt x="357812" y="2787385"/>
                        </a:cubicBezTo>
                        <a:cubicBezTo>
                          <a:pt x="357812" y="2794214"/>
                          <a:pt x="367372" y="2801042"/>
                          <a:pt x="385126" y="2806505"/>
                        </a:cubicBezTo>
                        <a:lnTo>
                          <a:pt x="389223" y="2807871"/>
                        </a:lnTo>
                        <a:lnTo>
                          <a:pt x="389223" y="2811968"/>
                        </a:lnTo>
                        <a:cubicBezTo>
                          <a:pt x="389223" y="2822893"/>
                          <a:pt x="400149" y="2836550"/>
                          <a:pt x="420634" y="2852939"/>
                        </a:cubicBezTo>
                        <a:lnTo>
                          <a:pt x="437022" y="2866596"/>
                        </a:lnTo>
                        <a:lnTo>
                          <a:pt x="416537" y="2863864"/>
                        </a:lnTo>
                        <a:cubicBezTo>
                          <a:pt x="397417" y="2861133"/>
                          <a:pt x="381029" y="2859767"/>
                          <a:pt x="366007" y="2859767"/>
                        </a:cubicBezTo>
                        <a:cubicBezTo>
                          <a:pt x="342789" y="2859767"/>
                          <a:pt x="314109" y="2863864"/>
                          <a:pt x="308647" y="2880253"/>
                        </a:cubicBezTo>
                        <a:cubicBezTo>
                          <a:pt x="304550" y="2892544"/>
                          <a:pt x="314109" y="2900738"/>
                          <a:pt x="329132" y="2911664"/>
                        </a:cubicBezTo>
                        <a:cubicBezTo>
                          <a:pt x="337327" y="2917127"/>
                          <a:pt x="345521" y="2922589"/>
                          <a:pt x="353715" y="2926686"/>
                        </a:cubicBezTo>
                        <a:cubicBezTo>
                          <a:pt x="359178" y="2929418"/>
                          <a:pt x="363275" y="2930783"/>
                          <a:pt x="361910" y="2934880"/>
                        </a:cubicBezTo>
                        <a:lnTo>
                          <a:pt x="360544" y="2938978"/>
                        </a:lnTo>
                        <a:lnTo>
                          <a:pt x="356447" y="2938978"/>
                        </a:lnTo>
                        <a:lnTo>
                          <a:pt x="356447" y="2938978"/>
                        </a:lnTo>
                        <a:cubicBezTo>
                          <a:pt x="355081" y="2938978"/>
                          <a:pt x="355081" y="2938978"/>
                          <a:pt x="352349" y="2937612"/>
                        </a:cubicBezTo>
                        <a:cubicBezTo>
                          <a:pt x="348252" y="2936246"/>
                          <a:pt x="334595" y="2930783"/>
                          <a:pt x="329132" y="2930783"/>
                        </a:cubicBezTo>
                        <a:cubicBezTo>
                          <a:pt x="307282" y="2930783"/>
                          <a:pt x="259482" y="2938978"/>
                          <a:pt x="251288" y="2954000"/>
                        </a:cubicBezTo>
                        <a:cubicBezTo>
                          <a:pt x="249922" y="2956732"/>
                          <a:pt x="248557" y="2959463"/>
                          <a:pt x="252654" y="2964926"/>
                        </a:cubicBezTo>
                        <a:cubicBezTo>
                          <a:pt x="264944" y="2984046"/>
                          <a:pt x="286796" y="2992240"/>
                          <a:pt x="323669" y="2992240"/>
                        </a:cubicBezTo>
                        <a:cubicBezTo>
                          <a:pt x="329132" y="2992240"/>
                          <a:pt x="333229" y="2992240"/>
                          <a:pt x="338692" y="2992240"/>
                        </a:cubicBezTo>
                        <a:lnTo>
                          <a:pt x="383760" y="2989508"/>
                        </a:lnTo>
                        <a:lnTo>
                          <a:pt x="340058" y="3003165"/>
                        </a:lnTo>
                        <a:cubicBezTo>
                          <a:pt x="284064" y="3020919"/>
                          <a:pt x="263579" y="3035942"/>
                          <a:pt x="263579" y="3041405"/>
                        </a:cubicBezTo>
                        <a:cubicBezTo>
                          <a:pt x="263579" y="3041405"/>
                          <a:pt x="263579" y="3046867"/>
                          <a:pt x="286796" y="3050965"/>
                        </a:cubicBezTo>
                        <a:cubicBezTo>
                          <a:pt x="293625" y="3052330"/>
                          <a:pt x="300453" y="3052330"/>
                          <a:pt x="307282" y="3053696"/>
                        </a:cubicBezTo>
                        <a:lnTo>
                          <a:pt x="310013" y="3053696"/>
                        </a:lnTo>
                        <a:cubicBezTo>
                          <a:pt x="314109" y="3053696"/>
                          <a:pt x="316841" y="3055062"/>
                          <a:pt x="318206" y="3055062"/>
                        </a:cubicBezTo>
                        <a:lnTo>
                          <a:pt x="316841" y="3065987"/>
                        </a:lnTo>
                        <a:cubicBezTo>
                          <a:pt x="315475" y="3065987"/>
                          <a:pt x="314109" y="3065987"/>
                          <a:pt x="311379" y="3065987"/>
                        </a:cubicBezTo>
                        <a:cubicBezTo>
                          <a:pt x="308647" y="3065987"/>
                          <a:pt x="307282" y="3065987"/>
                          <a:pt x="305916" y="3065987"/>
                        </a:cubicBezTo>
                        <a:cubicBezTo>
                          <a:pt x="289527" y="3070084"/>
                          <a:pt x="275870" y="3074181"/>
                          <a:pt x="263579" y="3085107"/>
                        </a:cubicBezTo>
                        <a:cubicBezTo>
                          <a:pt x="259482" y="3089204"/>
                          <a:pt x="258116" y="3093301"/>
                          <a:pt x="260847" y="3098764"/>
                        </a:cubicBezTo>
                        <a:lnTo>
                          <a:pt x="264944" y="3111055"/>
                        </a:lnTo>
                        <a:lnTo>
                          <a:pt x="252654" y="3106958"/>
                        </a:lnTo>
                        <a:cubicBezTo>
                          <a:pt x="230802" y="3098764"/>
                          <a:pt x="218511" y="3102861"/>
                          <a:pt x="211682" y="3119249"/>
                        </a:cubicBezTo>
                        <a:cubicBezTo>
                          <a:pt x="203488" y="3141101"/>
                          <a:pt x="221242" y="3167049"/>
                          <a:pt x="238997" y="3183437"/>
                        </a:cubicBezTo>
                        <a:lnTo>
                          <a:pt x="247191" y="3190266"/>
                        </a:lnTo>
                        <a:lnTo>
                          <a:pt x="236265" y="3192997"/>
                        </a:lnTo>
                        <a:cubicBezTo>
                          <a:pt x="232168" y="3194363"/>
                          <a:pt x="228071" y="3195728"/>
                          <a:pt x="225340" y="3197094"/>
                        </a:cubicBezTo>
                        <a:cubicBezTo>
                          <a:pt x="218511" y="3199826"/>
                          <a:pt x="206219" y="3206654"/>
                          <a:pt x="208951" y="3214848"/>
                        </a:cubicBezTo>
                        <a:cubicBezTo>
                          <a:pt x="211682" y="3227139"/>
                          <a:pt x="237631" y="3238065"/>
                          <a:pt x="255384" y="3238065"/>
                        </a:cubicBezTo>
                        <a:cubicBezTo>
                          <a:pt x="266310" y="3238065"/>
                          <a:pt x="275870" y="3238065"/>
                          <a:pt x="286796" y="3239431"/>
                        </a:cubicBezTo>
                        <a:lnTo>
                          <a:pt x="322304" y="3240796"/>
                        </a:lnTo>
                        <a:lnTo>
                          <a:pt x="294990" y="3250356"/>
                        </a:lnTo>
                        <a:cubicBezTo>
                          <a:pt x="290893" y="3251722"/>
                          <a:pt x="286796" y="3253088"/>
                          <a:pt x="282699" y="3254453"/>
                        </a:cubicBezTo>
                        <a:cubicBezTo>
                          <a:pt x="258116" y="3264013"/>
                          <a:pt x="218511" y="3284498"/>
                          <a:pt x="210317" y="3300887"/>
                        </a:cubicBezTo>
                        <a:cubicBezTo>
                          <a:pt x="208951" y="3304984"/>
                          <a:pt x="206219" y="3311813"/>
                          <a:pt x="208951" y="3314544"/>
                        </a:cubicBezTo>
                        <a:cubicBezTo>
                          <a:pt x="211682" y="3318641"/>
                          <a:pt x="223974" y="3320007"/>
                          <a:pt x="240362" y="3317275"/>
                        </a:cubicBezTo>
                        <a:lnTo>
                          <a:pt x="271773" y="3311813"/>
                        </a:lnTo>
                        <a:lnTo>
                          <a:pt x="243094" y="3326835"/>
                        </a:lnTo>
                        <a:cubicBezTo>
                          <a:pt x="202122" y="3348686"/>
                          <a:pt x="200757" y="3359612"/>
                          <a:pt x="200757" y="3362343"/>
                        </a:cubicBezTo>
                        <a:cubicBezTo>
                          <a:pt x="200757" y="3366440"/>
                          <a:pt x="207585" y="3369172"/>
                          <a:pt x="210317" y="3370537"/>
                        </a:cubicBezTo>
                        <a:cubicBezTo>
                          <a:pt x="228071" y="3377366"/>
                          <a:pt x="245825" y="3378732"/>
                          <a:pt x="266310" y="3376000"/>
                        </a:cubicBezTo>
                        <a:cubicBezTo>
                          <a:pt x="273139" y="3374634"/>
                          <a:pt x="278602" y="3373269"/>
                          <a:pt x="285430" y="3373269"/>
                        </a:cubicBezTo>
                        <a:cubicBezTo>
                          <a:pt x="292259" y="3371903"/>
                          <a:pt x="299087" y="3370537"/>
                          <a:pt x="307282" y="3370537"/>
                        </a:cubicBezTo>
                        <a:lnTo>
                          <a:pt x="334595" y="3365075"/>
                        </a:lnTo>
                        <a:lnTo>
                          <a:pt x="311379" y="3380097"/>
                        </a:lnTo>
                        <a:cubicBezTo>
                          <a:pt x="300453" y="3386926"/>
                          <a:pt x="297722" y="3392389"/>
                          <a:pt x="297722" y="3395120"/>
                        </a:cubicBezTo>
                        <a:cubicBezTo>
                          <a:pt x="297722" y="3396486"/>
                          <a:pt x="301819" y="3400583"/>
                          <a:pt x="314109" y="3403314"/>
                        </a:cubicBezTo>
                        <a:lnTo>
                          <a:pt x="325035" y="3404680"/>
                        </a:lnTo>
                        <a:lnTo>
                          <a:pt x="316841" y="3412874"/>
                        </a:lnTo>
                        <a:cubicBezTo>
                          <a:pt x="299087" y="3429262"/>
                          <a:pt x="305916" y="3438822"/>
                          <a:pt x="307282" y="3441554"/>
                        </a:cubicBezTo>
                        <a:cubicBezTo>
                          <a:pt x="311379" y="3448382"/>
                          <a:pt x="326401" y="3449748"/>
                          <a:pt x="349618" y="3442919"/>
                        </a:cubicBezTo>
                        <a:lnTo>
                          <a:pt x="372834" y="3437457"/>
                        </a:lnTo>
                        <a:lnTo>
                          <a:pt x="355081" y="3452479"/>
                        </a:lnTo>
                        <a:cubicBezTo>
                          <a:pt x="334595" y="3470233"/>
                          <a:pt x="325035" y="3487987"/>
                          <a:pt x="325035" y="3503010"/>
                        </a:cubicBezTo>
                        <a:cubicBezTo>
                          <a:pt x="325035" y="3515301"/>
                          <a:pt x="333229" y="3526227"/>
                          <a:pt x="346887" y="3537152"/>
                        </a:cubicBezTo>
                        <a:cubicBezTo>
                          <a:pt x="363275" y="3549444"/>
                          <a:pt x="386491" y="3556272"/>
                          <a:pt x="413806" y="3556272"/>
                        </a:cubicBezTo>
                        <a:cubicBezTo>
                          <a:pt x="450679" y="3556272"/>
                          <a:pt x="497113" y="3545346"/>
                          <a:pt x="546278" y="3524861"/>
                        </a:cubicBezTo>
                        <a:lnTo>
                          <a:pt x="565398" y="3516667"/>
                        </a:lnTo>
                        <a:lnTo>
                          <a:pt x="553106" y="3533055"/>
                        </a:lnTo>
                        <a:cubicBezTo>
                          <a:pt x="535353" y="3557638"/>
                          <a:pt x="531256" y="3574026"/>
                          <a:pt x="540816" y="3582220"/>
                        </a:cubicBezTo>
                        <a:cubicBezTo>
                          <a:pt x="542182" y="3583586"/>
                          <a:pt x="544912" y="3584952"/>
                          <a:pt x="549009" y="3584952"/>
                        </a:cubicBezTo>
                        <a:cubicBezTo>
                          <a:pt x="555838" y="3584952"/>
                          <a:pt x="570861" y="3580855"/>
                          <a:pt x="599540" y="3560369"/>
                        </a:cubicBezTo>
                        <a:lnTo>
                          <a:pt x="633683" y="3535787"/>
                        </a:lnTo>
                        <a:lnTo>
                          <a:pt x="607734" y="3568563"/>
                        </a:lnTo>
                        <a:cubicBezTo>
                          <a:pt x="598174" y="3580855"/>
                          <a:pt x="566764" y="3620460"/>
                          <a:pt x="572226" y="3635482"/>
                        </a:cubicBezTo>
                        <a:cubicBezTo>
                          <a:pt x="572226" y="3636848"/>
                          <a:pt x="574958" y="3640945"/>
                          <a:pt x="580421" y="3642311"/>
                        </a:cubicBezTo>
                        <a:cubicBezTo>
                          <a:pt x="583152" y="3643677"/>
                          <a:pt x="585884" y="3643677"/>
                          <a:pt x="589981" y="3643677"/>
                        </a:cubicBezTo>
                        <a:cubicBezTo>
                          <a:pt x="609100" y="3643677"/>
                          <a:pt x="630951" y="3630020"/>
                          <a:pt x="648706" y="3619094"/>
                        </a:cubicBezTo>
                        <a:lnTo>
                          <a:pt x="654169" y="3614997"/>
                        </a:lnTo>
                        <a:cubicBezTo>
                          <a:pt x="681482" y="3597243"/>
                          <a:pt x="706065" y="3578123"/>
                          <a:pt x="730647" y="3559003"/>
                        </a:cubicBezTo>
                        <a:lnTo>
                          <a:pt x="779812" y="3519398"/>
                        </a:lnTo>
                        <a:close/>
                        <a:moveTo>
                          <a:pt x="1943385" y="3044136"/>
                        </a:moveTo>
                        <a:lnTo>
                          <a:pt x="1948848" y="3030479"/>
                        </a:lnTo>
                        <a:cubicBezTo>
                          <a:pt x="1950214" y="3027748"/>
                          <a:pt x="1950214" y="3025016"/>
                          <a:pt x="1951580" y="3023651"/>
                        </a:cubicBezTo>
                        <a:lnTo>
                          <a:pt x="1954311" y="3015457"/>
                        </a:lnTo>
                        <a:lnTo>
                          <a:pt x="1961140" y="3020919"/>
                        </a:lnTo>
                        <a:cubicBezTo>
                          <a:pt x="1962505" y="3022285"/>
                          <a:pt x="1963871" y="3023651"/>
                          <a:pt x="1966602" y="3023651"/>
                        </a:cubicBezTo>
                        <a:lnTo>
                          <a:pt x="1976162" y="3029114"/>
                        </a:lnTo>
                        <a:lnTo>
                          <a:pt x="1965236" y="3033210"/>
                        </a:lnTo>
                        <a:cubicBezTo>
                          <a:pt x="1962505" y="3034576"/>
                          <a:pt x="1959774" y="3035942"/>
                          <a:pt x="1958408" y="3035942"/>
                        </a:cubicBezTo>
                        <a:lnTo>
                          <a:pt x="1943385" y="3044136"/>
                        </a:lnTo>
                        <a:close/>
                        <a:moveTo>
                          <a:pt x="1955677" y="3007262"/>
                        </a:moveTo>
                        <a:lnTo>
                          <a:pt x="1959774" y="2990874"/>
                        </a:lnTo>
                        <a:lnTo>
                          <a:pt x="1972064" y="2993605"/>
                        </a:lnTo>
                        <a:lnTo>
                          <a:pt x="1972064" y="3003165"/>
                        </a:lnTo>
                        <a:lnTo>
                          <a:pt x="1967967" y="3005897"/>
                        </a:lnTo>
                        <a:cubicBezTo>
                          <a:pt x="1966602" y="3005897"/>
                          <a:pt x="1966602" y="3005897"/>
                          <a:pt x="1965236" y="3005897"/>
                        </a:cubicBezTo>
                        <a:lnTo>
                          <a:pt x="1955677" y="3007262"/>
                        </a:lnTo>
                        <a:close/>
                      </a:path>
                    </a:pathLst>
                  </a:custGeom>
                  <a:solidFill>
                    <a:srgbClr val="296B28"/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816" name="Freeform: Shape 815">
                  <a:extLst>
                    <a:ext uri="{FF2B5EF4-FFF2-40B4-BE49-F238E27FC236}">
                      <a16:creationId xmlns:a16="http://schemas.microsoft.com/office/drawing/2014/main" id="{E6FEB371-C9F6-A8E0-1123-EB286F42513D}"/>
                    </a:ext>
                  </a:extLst>
                </p:cNvPr>
                <p:cNvSpPr/>
                <p:nvPr/>
              </p:nvSpPr>
              <p:spPr>
                <a:xfrm>
                  <a:off x="8465481" y="-1535814"/>
                  <a:ext cx="4660005" cy="3707025"/>
                </a:xfrm>
                <a:custGeom>
                  <a:avLst/>
                  <a:gdLst>
                    <a:gd name="connsiteX0" fmla="*/ 4580545 w 4660005"/>
                    <a:gd name="connsiteY0" fmla="*/ 2259026 h 3707025"/>
                    <a:gd name="connsiteX1" fmla="*/ 4643367 w 4660005"/>
                    <a:gd name="connsiteY1" fmla="*/ 2264489 h 3707025"/>
                    <a:gd name="connsiteX2" fmla="*/ 4650195 w 4660005"/>
                    <a:gd name="connsiteY2" fmla="*/ 2207130 h 3707025"/>
                    <a:gd name="connsiteX3" fmla="*/ 4581911 w 4660005"/>
                    <a:gd name="connsiteY3" fmla="*/ 2138845 h 3707025"/>
                    <a:gd name="connsiteX4" fmla="*/ 4419393 w 4660005"/>
                    <a:gd name="connsiteY4" fmla="*/ 2051440 h 3707025"/>
                    <a:gd name="connsiteX5" fmla="*/ 4424855 w 4660005"/>
                    <a:gd name="connsiteY5" fmla="*/ 2041880 h 3707025"/>
                    <a:gd name="connsiteX6" fmla="*/ 4495871 w 4660005"/>
                    <a:gd name="connsiteY6" fmla="*/ 2048709 h 3707025"/>
                    <a:gd name="connsiteX7" fmla="*/ 4532746 w 4660005"/>
                    <a:gd name="connsiteY7" fmla="*/ 1989984 h 3707025"/>
                    <a:gd name="connsiteX8" fmla="*/ 4411199 w 4660005"/>
                    <a:gd name="connsiteY8" fmla="*/ 1940819 h 3707025"/>
                    <a:gd name="connsiteX9" fmla="*/ 4409833 w 4660005"/>
                    <a:gd name="connsiteY9" fmla="*/ 1932625 h 3707025"/>
                    <a:gd name="connsiteX10" fmla="*/ 4446707 w 4660005"/>
                    <a:gd name="connsiteY10" fmla="*/ 1898482 h 3707025"/>
                    <a:gd name="connsiteX11" fmla="*/ 4461729 w 4660005"/>
                    <a:gd name="connsiteY11" fmla="*/ 1908042 h 3707025"/>
                    <a:gd name="connsiteX12" fmla="*/ 4508163 w 4660005"/>
                    <a:gd name="connsiteY12" fmla="*/ 1858877 h 3707025"/>
                    <a:gd name="connsiteX13" fmla="*/ 4498603 w 4660005"/>
                    <a:gd name="connsiteY13" fmla="*/ 1832929 h 3707025"/>
                    <a:gd name="connsiteX14" fmla="*/ 4525917 w 4660005"/>
                    <a:gd name="connsiteY14" fmla="*/ 1774204 h 3707025"/>
                    <a:gd name="connsiteX15" fmla="*/ 4519089 w 4660005"/>
                    <a:gd name="connsiteY15" fmla="*/ 1729136 h 3707025"/>
                    <a:gd name="connsiteX16" fmla="*/ 4516357 w 4660005"/>
                    <a:gd name="connsiteY16" fmla="*/ 1679971 h 3707025"/>
                    <a:gd name="connsiteX17" fmla="*/ 4438512 w 4660005"/>
                    <a:gd name="connsiteY17" fmla="*/ 1603492 h 3707025"/>
                    <a:gd name="connsiteX18" fmla="*/ 4254143 w 4660005"/>
                    <a:gd name="connsiteY18" fmla="*/ 1505162 h 3707025"/>
                    <a:gd name="connsiteX19" fmla="*/ 4259606 w 4660005"/>
                    <a:gd name="connsiteY19" fmla="*/ 1495602 h 3707025"/>
                    <a:gd name="connsiteX20" fmla="*/ 4340182 w 4660005"/>
                    <a:gd name="connsiteY20" fmla="*/ 1503796 h 3707025"/>
                    <a:gd name="connsiteX21" fmla="*/ 4381153 w 4660005"/>
                    <a:gd name="connsiteY21" fmla="*/ 1436877 h 3707025"/>
                    <a:gd name="connsiteX22" fmla="*/ 4243218 w 4660005"/>
                    <a:gd name="connsiteY22" fmla="*/ 1380884 h 3707025"/>
                    <a:gd name="connsiteX23" fmla="*/ 4241853 w 4660005"/>
                    <a:gd name="connsiteY23" fmla="*/ 1371324 h 3707025"/>
                    <a:gd name="connsiteX24" fmla="*/ 4375690 w 4660005"/>
                    <a:gd name="connsiteY24" fmla="*/ 1192418 h 3707025"/>
                    <a:gd name="connsiteX25" fmla="*/ 4362034 w 4660005"/>
                    <a:gd name="connsiteY25" fmla="*/ 1135058 h 3707025"/>
                    <a:gd name="connsiteX26" fmla="*/ 4301943 w 4660005"/>
                    <a:gd name="connsiteY26" fmla="*/ 1147350 h 3707025"/>
                    <a:gd name="connsiteX27" fmla="*/ 4217270 w 4660005"/>
                    <a:gd name="connsiteY27" fmla="*/ 1222463 h 3707025"/>
                    <a:gd name="connsiteX28" fmla="*/ 4207710 w 4660005"/>
                    <a:gd name="connsiteY28" fmla="*/ 1215635 h 3707025"/>
                    <a:gd name="connsiteX29" fmla="*/ 4243218 w 4660005"/>
                    <a:gd name="connsiteY29" fmla="*/ 1080431 h 3707025"/>
                    <a:gd name="connsiteX30" fmla="*/ 4209075 w 4660005"/>
                    <a:gd name="connsiteY30" fmla="*/ 1008049 h 3707025"/>
                    <a:gd name="connsiteX31" fmla="*/ 4142156 w 4660005"/>
                    <a:gd name="connsiteY31" fmla="*/ 1064042 h 3707025"/>
                    <a:gd name="connsiteX32" fmla="*/ 4132596 w 4660005"/>
                    <a:gd name="connsiteY32" fmla="*/ 1058579 h 3707025"/>
                    <a:gd name="connsiteX33" fmla="*/ 4108014 w 4660005"/>
                    <a:gd name="connsiteY33" fmla="*/ 927473 h 3707025"/>
                    <a:gd name="connsiteX34" fmla="*/ 4105283 w 4660005"/>
                    <a:gd name="connsiteY34" fmla="*/ 931570 h 3707025"/>
                    <a:gd name="connsiteX35" fmla="*/ 4057483 w 4660005"/>
                    <a:gd name="connsiteY35" fmla="*/ 1081796 h 3707025"/>
                    <a:gd name="connsiteX36" fmla="*/ 4027437 w 4660005"/>
                    <a:gd name="connsiteY36" fmla="*/ 1018974 h 3707025"/>
                    <a:gd name="connsiteX37" fmla="*/ 4015147 w 4660005"/>
                    <a:gd name="connsiteY37" fmla="*/ 1002586 h 3707025"/>
                    <a:gd name="connsiteX38" fmla="*/ 4013781 w 4660005"/>
                    <a:gd name="connsiteY38" fmla="*/ 1008049 h 3707025"/>
                    <a:gd name="connsiteX39" fmla="*/ 4006953 w 4660005"/>
                    <a:gd name="connsiteY39" fmla="*/ 1107745 h 3707025"/>
                    <a:gd name="connsiteX40" fmla="*/ 3996027 w 4660005"/>
                    <a:gd name="connsiteY40" fmla="*/ 1106379 h 3707025"/>
                    <a:gd name="connsiteX41" fmla="*/ 3945496 w 4660005"/>
                    <a:gd name="connsiteY41" fmla="*/ 999855 h 3707025"/>
                    <a:gd name="connsiteX42" fmla="*/ 3918182 w 4660005"/>
                    <a:gd name="connsiteY42" fmla="*/ 1111842 h 3707025"/>
                    <a:gd name="connsiteX43" fmla="*/ 3907256 w 4660005"/>
                    <a:gd name="connsiteY43" fmla="*/ 1111842 h 3707025"/>
                    <a:gd name="connsiteX44" fmla="*/ 3894966 w 4660005"/>
                    <a:gd name="connsiteY44" fmla="*/ 1073602 h 3707025"/>
                    <a:gd name="connsiteX45" fmla="*/ 3821218 w 4660005"/>
                    <a:gd name="connsiteY45" fmla="*/ 1014877 h 3707025"/>
                    <a:gd name="connsiteX46" fmla="*/ 3825315 w 4660005"/>
                    <a:gd name="connsiteY46" fmla="*/ 928838 h 3707025"/>
                    <a:gd name="connsiteX47" fmla="*/ 3808926 w 4660005"/>
                    <a:gd name="connsiteY47" fmla="*/ 924741 h 3707025"/>
                    <a:gd name="connsiteX48" fmla="*/ 3710596 w 4660005"/>
                    <a:gd name="connsiteY48" fmla="*/ 1032631 h 3707025"/>
                    <a:gd name="connsiteX49" fmla="*/ 3722888 w 4660005"/>
                    <a:gd name="connsiteY49" fmla="*/ 848262 h 3707025"/>
                    <a:gd name="connsiteX50" fmla="*/ 3642311 w 4660005"/>
                    <a:gd name="connsiteY50" fmla="*/ 886502 h 3707025"/>
                    <a:gd name="connsiteX51" fmla="*/ 3630020 w 4660005"/>
                    <a:gd name="connsiteY51" fmla="*/ 867382 h 3707025"/>
                    <a:gd name="connsiteX52" fmla="*/ 3489354 w 4660005"/>
                    <a:gd name="connsiteY52" fmla="*/ 760858 h 3707025"/>
                    <a:gd name="connsiteX53" fmla="*/ 3472965 w 4660005"/>
                    <a:gd name="connsiteY53" fmla="*/ 857822 h 3707025"/>
                    <a:gd name="connsiteX54" fmla="*/ 3397852 w 4660005"/>
                    <a:gd name="connsiteY54" fmla="*/ 779977 h 3707025"/>
                    <a:gd name="connsiteX55" fmla="*/ 3306350 w 4660005"/>
                    <a:gd name="connsiteY55" fmla="*/ 733544 h 3707025"/>
                    <a:gd name="connsiteX56" fmla="*/ 3303619 w 4660005"/>
                    <a:gd name="connsiteY56" fmla="*/ 849628 h 3707025"/>
                    <a:gd name="connsiteX57" fmla="*/ 3320008 w 4660005"/>
                    <a:gd name="connsiteY57" fmla="*/ 905622 h 3707025"/>
                    <a:gd name="connsiteX58" fmla="*/ 3235334 w 4660005"/>
                    <a:gd name="connsiteY58" fmla="*/ 849628 h 3707025"/>
                    <a:gd name="connsiteX59" fmla="*/ 3096033 w 4660005"/>
                    <a:gd name="connsiteY59" fmla="*/ 804560 h 3707025"/>
                    <a:gd name="connsiteX60" fmla="*/ 3060525 w 4660005"/>
                    <a:gd name="connsiteY60" fmla="*/ 785440 h 3707025"/>
                    <a:gd name="connsiteX61" fmla="*/ 3065988 w 4660005"/>
                    <a:gd name="connsiteY61" fmla="*/ 775880 h 3707025"/>
                    <a:gd name="connsiteX62" fmla="*/ 3146564 w 4660005"/>
                    <a:gd name="connsiteY62" fmla="*/ 784075 h 3707025"/>
                    <a:gd name="connsiteX63" fmla="*/ 3188900 w 4660005"/>
                    <a:gd name="connsiteY63" fmla="*/ 717155 h 3707025"/>
                    <a:gd name="connsiteX64" fmla="*/ 3050965 w 4660005"/>
                    <a:gd name="connsiteY64" fmla="*/ 661162 h 3707025"/>
                    <a:gd name="connsiteX65" fmla="*/ 3049599 w 4660005"/>
                    <a:gd name="connsiteY65" fmla="*/ 651602 h 3707025"/>
                    <a:gd name="connsiteX66" fmla="*/ 3183438 w 4660005"/>
                    <a:gd name="connsiteY66" fmla="*/ 472696 h 3707025"/>
                    <a:gd name="connsiteX67" fmla="*/ 3169780 w 4660005"/>
                    <a:gd name="connsiteY67" fmla="*/ 415337 h 3707025"/>
                    <a:gd name="connsiteX68" fmla="*/ 3109690 w 4660005"/>
                    <a:gd name="connsiteY68" fmla="*/ 426262 h 3707025"/>
                    <a:gd name="connsiteX69" fmla="*/ 3025017 w 4660005"/>
                    <a:gd name="connsiteY69" fmla="*/ 501376 h 3707025"/>
                    <a:gd name="connsiteX70" fmla="*/ 3015457 w 4660005"/>
                    <a:gd name="connsiteY70" fmla="*/ 494547 h 3707025"/>
                    <a:gd name="connsiteX71" fmla="*/ 3050965 w 4660005"/>
                    <a:gd name="connsiteY71" fmla="*/ 359343 h 3707025"/>
                    <a:gd name="connsiteX72" fmla="*/ 3016823 w 4660005"/>
                    <a:gd name="connsiteY72" fmla="*/ 286961 h 3707025"/>
                    <a:gd name="connsiteX73" fmla="*/ 2949903 w 4660005"/>
                    <a:gd name="connsiteY73" fmla="*/ 342955 h 3707025"/>
                    <a:gd name="connsiteX74" fmla="*/ 2940343 w 4660005"/>
                    <a:gd name="connsiteY74" fmla="*/ 337492 h 3707025"/>
                    <a:gd name="connsiteX75" fmla="*/ 2915761 w 4660005"/>
                    <a:gd name="connsiteY75" fmla="*/ 205020 h 3707025"/>
                    <a:gd name="connsiteX76" fmla="*/ 2913030 w 4660005"/>
                    <a:gd name="connsiteY76" fmla="*/ 209117 h 3707025"/>
                    <a:gd name="connsiteX77" fmla="*/ 2865231 w 4660005"/>
                    <a:gd name="connsiteY77" fmla="*/ 357977 h 3707025"/>
                    <a:gd name="connsiteX78" fmla="*/ 2835185 w 4660005"/>
                    <a:gd name="connsiteY78" fmla="*/ 295155 h 3707025"/>
                    <a:gd name="connsiteX79" fmla="*/ 2822893 w 4660005"/>
                    <a:gd name="connsiteY79" fmla="*/ 278767 h 3707025"/>
                    <a:gd name="connsiteX80" fmla="*/ 2821529 w 4660005"/>
                    <a:gd name="connsiteY80" fmla="*/ 284230 h 3707025"/>
                    <a:gd name="connsiteX81" fmla="*/ 2814700 w 4660005"/>
                    <a:gd name="connsiteY81" fmla="*/ 383926 h 3707025"/>
                    <a:gd name="connsiteX82" fmla="*/ 2803774 w 4660005"/>
                    <a:gd name="connsiteY82" fmla="*/ 382560 h 3707025"/>
                    <a:gd name="connsiteX83" fmla="*/ 2753244 w 4660005"/>
                    <a:gd name="connsiteY83" fmla="*/ 276036 h 3707025"/>
                    <a:gd name="connsiteX84" fmla="*/ 2725929 w 4660005"/>
                    <a:gd name="connsiteY84" fmla="*/ 388023 h 3707025"/>
                    <a:gd name="connsiteX85" fmla="*/ 2715004 w 4660005"/>
                    <a:gd name="connsiteY85" fmla="*/ 388023 h 3707025"/>
                    <a:gd name="connsiteX86" fmla="*/ 2702713 w 4660005"/>
                    <a:gd name="connsiteY86" fmla="*/ 349783 h 3707025"/>
                    <a:gd name="connsiteX87" fmla="*/ 2628965 w 4660005"/>
                    <a:gd name="connsiteY87" fmla="*/ 285596 h 3707025"/>
                    <a:gd name="connsiteX88" fmla="*/ 2633062 w 4660005"/>
                    <a:gd name="connsiteY88" fmla="*/ 199557 h 3707025"/>
                    <a:gd name="connsiteX89" fmla="*/ 2616674 w 4660005"/>
                    <a:gd name="connsiteY89" fmla="*/ 195460 h 3707025"/>
                    <a:gd name="connsiteX90" fmla="*/ 2518344 w 4660005"/>
                    <a:gd name="connsiteY90" fmla="*/ 303350 h 3707025"/>
                    <a:gd name="connsiteX91" fmla="*/ 2530635 w 4660005"/>
                    <a:gd name="connsiteY91" fmla="*/ 118981 h 3707025"/>
                    <a:gd name="connsiteX92" fmla="*/ 2450059 w 4660005"/>
                    <a:gd name="connsiteY92" fmla="*/ 157220 h 3707025"/>
                    <a:gd name="connsiteX93" fmla="*/ 2437767 w 4660005"/>
                    <a:gd name="connsiteY93" fmla="*/ 138100 h 3707025"/>
                    <a:gd name="connsiteX94" fmla="*/ 2297101 w 4660005"/>
                    <a:gd name="connsiteY94" fmla="*/ 31576 h 3707025"/>
                    <a:gd name="connsiteX95" fmla="*/ 2280713 w 4660005"/>
                    <a:gd name="connsiteY95" fmla="*/ 128541 h 3707025"/>
                    <a:gd name="connsiteX96" fmla="*/ 2206965 w 4660005"/>
                    <a:gd name="connsiteY96" fmla="*/ 50696 h 3707025"/>
                    <a:gd name="connsiteX97" fmla="*/ 2115463 w 4660005"/>
                    <a:gd name="connsiteY97" fmla="*/ 4262 h 3707025"/>
                    <a:gd name="connsiteX98" fmla="*/ 2112732 w 4660005"/>
                    <a:gd name="connsiteY98" fmla="*/ 120346 h 3707025"/>
                    <a:gd name="connsiteX99" fmla="*/ 2129121 w 4660005"/>
                    <a:gd name="connsiteY99" fmla="*/ 176340 h 3707025"/>
                    <a:gd name="connsiteX100" fmla="*/ 2044447 w 4660005"/>
                    <a:gd name="connsiteY100" fmla="*/ 120346 h 3707025"/>
                    <a:gd name="connsiteX101" fmla="*/ 1872369 w 4660005"/>
                    <a:gd name="connsiteY101" fmla="*/ 88935 h 3707025"/>
                    <a:gd name="connsiteX102" fmla="*/ 1876466 w 4660005"/>
                    <a:gd name="connsiteY102" fmla="*/ 245990 h 3707025"/>
                    <a:gd name="connsiteX103" fmla="*/ 1883295 w 4660005"/>
                    <a:gd name="connsiteY103" fmla="*/ 265110 h 3707025"/>
                    <a:gd name="connsiteX104" fmla="*/ 1850519 w 4660005"/>
                    <a:gd name="connsiteY104" fmla="*/ 247356 h 3707025"/>
                    <a:gd name="connsiteX105" fmla="*/ 1827302 w 4660005"/>
                    <a:gd name="connsiteY105" fmla="*/ 255550 h 3707025"/>
                    <a:gd name="connsiteX106" fmla="*/ 1830033 w 4660005"/>
                    <a:gd name="connsiteY106" fmla="*/ 317007 h 3707025"/>
                    <a:gd name="connsiteX107" fmla="*/ 1883295 w 4660005"/>
                    <a:gd name="connsiteY107" fmla="*/ 396217 h 3707025"/>
                    <a:gd name="connsiteX108" fmla="*/ 1746725 w 4660005"/>
                    <a:gd name="connsiteY108" fmla="*/ 357977 h 3707025"/>
                    <a:gd name="connsiteX109" fmla="*/ 1630641 w 4660005"/>
                    <a:gd name="connsiteY109" fmla="*/ 394851 h 3707025"/>
                    <a:gd name="connsiteX110" fmla="*/ 1743994 w 4660005"/>
                    <a:gd name="connsiteY110" fmla="*/ 501376 h 3707025"/>
                    <a:gd name="connsiteX111" fmla="*/ 1494072 w 4660005"/>
                    <a:gd name="connsiteY111" fmla="*/ 535518 h 3707025"/>
                    <a:gd name="connsiteX112" fmla="*/ 1435347 w 4660005"/>
                    <a:gd name="connsiteY112" fmla="*/ 531421 h 3707025"/>
                    <a:gd name="connsiteX113" fmla="*/ 1357502 w 4660005"/>
                    <a:gd name="connsiteY113" fmla="*/ 642042 h 3707025"/>
                    <a:gd name="connsiteX114" fmla="*/ 1346576 w 4660005"/>
                    <a:gd name="connsiteY114" fmla="*/ 639311 h 3707025"/>
                    <a:gd name="connsiteX115" fmla="*/ 1327457 w 4660005"/>
                    <a:gd name="connsiteY115" fmla="*/ 571026 h 3707025"/>
                    <a:gd name="connsiteX116" fmla="*/ 1264635 w 4660005"/>
                    <a:gd name="connsiteY116" fmla="*/ 586049 h 3707025"/>
                    <a:gd name="connsiteX117" fmla="*/ 1219567 w 4660005"/>
                    <a:gd name="connsiteY117" fmla="*/ 685745 h 3707025"/>
                    <a:gd name="connsiteX118" fmla="*/ 1192253 w 4660005"/>
                    <a:gd name="connsiteY118" fmla="*/ 893330 h 3707025"/>
                    <a:gd name="connsiteX119" fmla="*/ 1181327 w 4660005"/>
                    <a:gd name="connsiteY119" fmla="*/ 891965 h 3707025"/>
                    <a:gd name="connsiteX120" fmla="*/ 1159476 w 4660005"/>
                    <a:gd name="connsiteY120" fmla="*/ 814120 h 3707025"/>
                    <a:gd name="connsiteX121" fmla="*/ 1082997 w 4660005"/>
                    <a:gd name="connsiteY121" fmla="*/ 799097 h 3707025"/>
                    <a:gd name="connsiteX122" fmla="*/ 1078900 w 4660005"/>
                    <a:gd name="connsiteY122" fmla="*/ 947958 h 3707025"/>
                    <a:gd name="connsiteX123" fmla="*/ 1070706 w 4660005"/>
                    <a:gd name="connsiteY123" fmla="*/ 953421 h 3707025"/>
                    <a:gd name="connsiteX124" fmla="*/ 856292 w 4660005"/>
                    <a:gd name="connsiteY124" fmla="*/ 890599 h 3707025"/>
                    <a:gd name="connsiteX125" fmla="*/ 807127 w 4660005"/>
                    <a:gd name="connsiteY125" fmla="*/ 923376 h 3707025"/>
                    <a:gd name="connsiteX126" fmla="*/ 838537 w 4660005"/>
                    <a:gd name="connsiteY126" fmla="*/ 975272 h 3707025"/>
                    <a:gd name="connsiteX127" fmla="*/ 917748 w 4660005"/>
                    <a:gd name="connsiteY127" fmla="*/ 1016243 h 3707025"/>
                    <a:gd name="connsiteX128" fmla="*/ 898628 w 4660005"/>
                    <a:gd name="connsiteY128" fmla="*/ 1024437 h 3707025"/>
                    <a:gd name="connsiteX129" fmla="*/ 854926 w 4660005"/>
                    <a:gd name="connsiteY129" fmla="*/ 1044923 h 3707025"/>
                    <a:gd name="connsiteX130" fmla="*/ 794835 w 4660005"/>
                    <a:gd name="connsiteY130" fmla="*/ 1054482 h 3707025"/>
                    <a:gd name="connsiteX131" fmla="*/ 778447 w 4660005"/>
                    <a:gd name="connsiteY131" fmla="*/ 1059945 h 3707025"/>
                    <a:gd name="connsiteX132" fmla="*/ 796201 w 4660005"/>
                    <a:gd name="connsiteY132" fmla="*/ 993026 h 3707025"/>
                    <a:gd name="connsiteX133" fmla="*/ 734745 w 4660005"/>
                    <a:gd name="connsiteY133" fmla="*/ 967078 h 3707025"/>
                    <a:gd name="connsiteX134" fmla="*/ 656901 w 4660005"/>
                    <a:gd name="connsiteY134" fmla="*/ 1077699 h 3707025"/>
                    <a:gd name="connsiteX135" fmla="*/ 645975 w 4660005"/>
                    <a:gd name="connsiteY135" fmla="*/ 1074968 h 3707025"/>
                    <a:gd name="connsiteX136" fmla="*/ 626855 w 4660005"/>
                    <a:gd name="connsiteY136" fmla="*/ 1006683 h 3707025"/>
                    <a:gd name="connsiteX137" fmla="*/ 564033 w 4660005"/>
                    <a:gd name="connsiteY137" fmla="*/ 1021706 h 3707025"/>
                    <a:gd name="connsiteX138" fmla="*/ 518965 w 4660005"/>
                    <a:gd name="connsiteY138" fmla="*/ 1121401 h 3707025"/>
                    <a:gd name="connsiteX139" fmla="*/ 490285 w 4660005"/>
                    <a:gd name="connsiteY139" fmla="*/ 1328987 h 3707025"/>
                    <a:gd name="connsiteX140" fmla="*/ 479360 w 4660005"/>
                    <a:gd name="connsiteY140" fmla="*/ 1327622 h 3707025"/>
                    <a:gd name="connsiteX141" fmla="*/ 458874 w 4660005"/>
                    <a:gd name="connsiteY141" fmla="*/ 1249777 h 3707025"/>
                    <a:gd name="connsiteX142" fmla="*/ 382395 w 4660005"/>
                    <a:gd name="connsiteY142" fmla="*/ 1234754 h 3707025"/>
                    <a:gd name="connsiteX143" fmla="*/ 378298 w 4660005"/>
                    <a:gd name="connsiteY143" fmla="*/ 1383615 h 3707025"/>
                    <a:gd name="connsiteX144" fmla="*/ 370104 w 4660005"/>
                    <a:gd name="connsiteY144" fmla="*/ 1389078 h 3707025"/>
                    <a:gd name="connsiteX145" fmla="*/ 155689 w 4660005"/>
                    <a:gd name="connsiteY145" fmla="*/ 1326256 h 3707025"/>
                    <a:gd name="connsiteX146" fmla="*/ 106524 w 4660005"/>
                    <a:gd name="connsiteY146" fmla="*/ 1359033 h 3707025"/>
                    <a:gd name="connsiteX147" fmla="*/ 137936 w 4660005"/>
                    <a:gd name="connsiteY147" fmla="*/ 1410929 h 3707025"/>
                    <a:gd name="connsiteX148" fmla="*/ 237631 w 4660005"/>
                    <a:gd name="connsiteY148" fmla="*/ 1464191 h 3707025"/>
                    <a:gd name="connsiteX149" fmla="*/ 234900 w 4660005"/>
                    <a:gd name="connsiteY149" fmla="*/ 1475117 h 3707025"/>
                    <a:gd name="connsiteX150" fmla="*/ 95599 w 4660005"/>
                    <a:gd name="connsiteY150" fmla="*/ 1488774 h 3707025"/>
                    <a:gd name="connsiteX151" fmla="*/ 39605 w 4660005"/>
                    <a:gd name="connsiteY151" fmla="*/ 1546133 h 3707025"/>
                    <a:gd name="connsiteX152" fmla="*/ 116084 w 4660005"/>
                    <a:gd name="connsiteY152" fmla="*/ 1589835 h 3707025"/>
                    <a:gd name="connsiteX153" fmla="*/ 114719 w 4660005"/>
                    <a:gd name="connsiteY153" fmla="*/ 1600761 h 3707025"/>
                    <a:gd name="connsiteX154" fmla="*/ 0 w 4660005"/>
                    <a:gd name="connsiteY154" fmla="*/ 1670411 h 3707025"/>
                    <a:gd name="connsiteX155" fmla="*/ 5463 w 4660005"/>
                    <a:gd name="connsiteY155" fmla="*/ 1671777 h 3707025"/>
                    <a:gd name="connsiteX156" fmla="*/ 162518 w 4660005"/>
                    <a:gd name="connsiteY156" fmla="*/ 1663583 h 3707025"/>
                    <a:gd name="connsiteX157" fmla="*/ 114719 w 4660005"/>
                    <a:gd name="connsiteY157" fmla="*/ 1714113 h 3707025"/>
                    <a:gd name="connsiteX158" fmla="*/ 103793 w 4660005"/>
                    <a:gd name="connsiteY158" fmla="*/ 1731867 h 3707025"/>
                    <a:gd name="connsiteX159" fmla="*/ 109256 w 4660005"/>
                    <a:gd name="connsiteY159" fmla="*/ 1730502 h 3707025"/>
                    <a:gd name="connsiteX160" fmla="*/ 204854 w 4660005"/>
                    <a:gd name="connsiteY160" fmla="*/ 1703188 h 3707025"/>
                    <a:gd name="connsiteX161" fmla="*/ 207586 w 4660005"/>
                    <a:gd name="connsiteY161" fmla="*/ 1714113 h 3707025"/>
                    <a:gd name="connsiteX162" fmla="*/ 125644 w 4660005"/>
                    <a:gd name="connsiteY162" fmla="*/ 1798787 h 3707025"/>
                    <a:gd name="connsiteX163" fmla="*/ 240363 w 4660005"/>
                    <a:gd name="connsiteY163" fmla="*/ 1785130 h 3707025"/>
                    <a:gd name="connsiteX164" fmla="*/ 244460 w 4660005"/>
                    <a:gd name="connsiteY164" fmla="*/ 1794690 h 3707025"/>
                    <a:gd name="connsiteX165" fmla="*/ 213049 w 4660005"/>
                    <a:gd name="connsiteY165" fmla="*/ 1819272 h 3707025"/>
                    <a:gd name="connsiteX166" fmla="*/ 184369 w 4660005"/>
                    <a:gd name="connsiteY166" fmla="*/ 1908042 h 3707025"/>
                    <a:gd name="connsiteX167" fmla="*/ 102427 w 4660005"/>
                    <a:gd name="connsiteY167" fmla="*/ 1935356 h 3707025"/>
                    <a:gd name="connsiteX168" fmla="*/ 103793 w 4660005"/>
                    <a:gd name="connsiteY168" fmla="*/ 1951745 h 3707025"/>
                    <a:gd name="connsiteX169" fmla="*/ 238997 w 4660005"/>
                    <a:gd name="connsiteY169" fmla="*/ 2006372 h 3707025"/>
                    <a:gd name="connsiteX170" fmla="*/ 62822 w 4660005"/>
                    <a:gd name="connsiteY170" fmla="*/ 2059635 h 3707025"/>
                    <a:gd name="connsiteX171" fmla="*/ 127010 w 4660005"/>
                    <a:gd name="connsiteY171" fmla="*/ 2122457 h 3707025"/>
                    <a:gd name="connsiteX172" fmla="*/ 113353 w 4660005"/>
                    <a:gd name="connsiteY172" fmla="*/ 2141576 h 3707025"/>
                    <a:gd name="connsiteX173" fmla="*/ 62822 w 4660005"/>
                    <a:gd name="connsiteY173" fmla="*/ 2310923 h 3707025"/>
                    <a:gd name="connsiteX174" fmla="*/ 159786 w 4660005"/>
                    <a:gd name="connsiteY174" fmla="*/ 2293169 h 3707025"/>
                    <a:gd name="connsiteX175" fmla="*/ 111987 w 4660005"/>
                    <a:gd name="connsiteY175" fmla="*/ 2390133 h 3707025"/>
                    <a:gd name="connsiteX176" fmla="*/ 101061 w 4660005"/>
                    <a:gd name="connsiteY176" fmla="*/ 2492560 h 3707025"/>
                    <a:gd name="connsiteX177" fmla="*/ 211683 w 4660005"/>
                    <a:gd name="connsiteY177" fmla="*/ 2454321 h 3707025"/>
                    <a:gd name="connsiteX178" fmla="*/ 258116 w 4660005"/>
                    <a:gd name="connsiteY178" fmla="*/ 2418813 h 3707025"/>
                    <a:gd name="connsiteX179" fmla="*/ 234900 w 4660005"/>
                    <a:gd name="connsiteY179" fmla="*/ 2517143 h 3707025"/>
                    <a:gd name="connsiteX180" fmla="*/ 266311 w 4660005"/>
                    <a:gd name="connsiteY180" fmla="*/ 2689220 h 3707025"/>
                    <a:gd name="connsiteX181" fmla="*/ 322304 w 4660005"/>
                    <a:gd name="connsiteY181" fmla="*/ 2687855 h 3707025"/>
                    <a:gd name="connsiteX182" fmla="*/ 325036 w 4660005"/>
                    <a:gd name="connsiteY182" fmla="*/ 2689220 h 3707025"/>
                    <a:gd name="connsiteX183" fmla="*/ 286796 w 4660005"/>
                    <a:gd name="connsiteY183" fmla="*/ 2708340 h 3707025"/>
                    <a:gd name="connsiteX184" fmla="*/ 408343 w 4660005"/>
                    <a:gd name="connsiteY184" fmla="*/ 2743848 h 3707025"/>
                    <a:gd name="connsiteX185" fmla="*/ 378298 w 4660005"/>
                    <a:gd name="connsiteY185" fmla="*/ 2810767 h 3707025"/>
                    <a:gd name="connsiteX186" fmla="*/ 411075 w 4660005"/>
                    <a:gd name="connsiteY186" fmla="*/ 2855835 h 3707025"/>
                    <a:gd name="connsiteX187" fmla="*/ 297722 w 4660005"/>
                    <a:gd name="connsiteY187" fmla="*/ 2876321 h 3707025"/>
                    <a:gd name="connsiteX188" fmla="*/ 320938 w 4660005"/>
                    <a:gd name="connsiteY188" fmla="*/ 2914560 h 3707025"/>
                    <a:gd name="connsiteX189" fmla="*/ 346887 w 4660005"/>
                    <a:gd name="connsiteY189" fmla="*/ 2929583 h 3707025"/>
                    <a:gd name="connsiteX190" fmla="*/ 323670 w 4660005"/>
                    <a:gd name="connsiteY190" fmla="*/ 2924120 h 3707025"/>
                    <a:gd name="connsiteX191" fmla="*/ 241729 w 4660005"/>
                    <a:gd name="connsiteY191" fmla="*/ 2967822 h 3707025"/>
                    <a:gd name="connsiteX192" fmla="*/ 333230 w 4660005"/>
                    <a:gd name="connsiteY192" fmla="*/ 2997868 h 3707025"/>
                    <a:gd name="connsiteX193" fmla="*/ 281334 w 4660005"/>
                    <a:gd name="connsiteY193" fmla="*/ 3056593 h 3707025"/>
                    <a:gd name="connsiteX194" fmla="*/ 304551 w 4660005"/>
                    <a:gd name="connsiteY194" fmla="*/ 3059324 h 3707025"/>
                    <a:gd name="connsiteX195" fmla="*/ 312745 w 4660005"/>
                    <a:gd name="connsiteY195" fmla="*/ 3060690 h 3707025"/>
                    <a:gd name="connsiteX196" fmla="*/ 300454 w 4660005"/>
                    <a:gd name="connsiteY196" fmla="*/ 3060690 h 3707025"/>
                    <a:gd name="connsiteX197" fmla="*/ 255386 w 4660005"/>
                    <a:gd name="connsiteY197" fmla="*/ 3081175 h 3707025"/>
                    <a:gd name="connsiteX198" fmla="*/ 251289 w 4660005"/>
                    <a:gd name="connsiteY198" fmla="*/ 3101661 h 3707025"/>
                    <a:gd name="connsiteX199" fmla="*/ 203488 w 4660005"/>
                    <a:gd name="connsiteY199" fmla="*/ 3118049 h 3707025"/>
                    <a:gd name="connsiteX200" fmla="*/ 232169 w 4660005"/>
                    <a:gd name="connsiteY200" fmla="*/ 3187699 h 3707025"/>
                    <a:gd name="connsiteX201" fmla="*/ 219877 w 4660005"/>
                    <a:gd name="connsiteY201" fmla="*/ 3191796 h 3707025"/>
                    <a:gd name="connsiteX202" fmla="*/ 251289 w 4660005"/>
                    <a:gd name="connsiteY202" fmla="*/ 3243693 h 3707025"/>
                    <a:gd name="connsiteX203" fmla="*/ 288162 w 4660005"/>
                    <a:gd name="connsiteY203" fmla="*/ 3245059 h 3707025"/>
                    <a:gd name="connsiteX204" fmla="*/ 275871 w 4660005"/>
                    <a:gd name="connsiteY204" fmla="*/ 3250521 h 3707025"/>
                    <a:gd name="connsiteX205" fmla="*/ 200757 w 4660005"/>
                    <a:gd name="connsiteY205" fmla="*/ 3301052 h 3707025"/>
                    <a:gd name="connsiteX206" fmla="*/ 237631 w 4660005"/>
                    <a:gd name="connsiteY206" fmla="*/ 3325635 h 3707025"/>
                    <a:gd name="connsiteX207" fmla="*/ 204854 w 4660005"/>
                    <a:gd name="connsiteY207" fmla="*/ 3380263 h 3707025"/>
                    <a:gd name="connsiteX208" fmla="*/ 263579 w 4660005"/>
                    <a:gd name="connsiteY208" fmla="*/ 3385725 h 3707025"/>
                    <a:gd name="connsiteX209" fmla="*/ 304551 w 4660005"/>
                    <a:gd name="connsiteY209" fmla="*/ 3378897 h 3707025"/>
                    <a:gd name="connsiteX210" fmla="*/ 310014 w 4660005"/>
                    <a:gd name="connsiteY210" fmla="*/ 3411674 h 3707025"/>
                    <a:gd name="connsiteX211" fmla="*/ 300454 w 4660005"/>
                    <a:gd name="connsiteY211" fmla="*/ 3447182 h 3707025"/>
                    <a:gd name="connsiteX212" fmla="*/ 349619 w 4660005"/>
                    <a:gd name="connsiteY212" fmla="*/ 3451279 h 3707025"/>
                    <a:gd name="connsiteX213" fmla="*/ 341424 w 4660005"/>
                    <a:gd name="connsiteY213" fmla="*/ 3545512 h 3707025"/>
                    <a:gd name="connsiteX214" fmla="*/ 547644 w 4660005"/>
                    <a:gd name="connsiteY214" fmla="*/ 3533220 h 3707025"/>
                    <a:gd name="connsiteX215" fmla="*/ 536719 w 4660005"/>
                    <a:gd name="connsiteY215" fmla="*/ 3590580 h 3707025"/>
                    <a:gd name="connsiteX216" fmla="*/ 600906 w 4660005"/>
                    <a:gd name="connsiteY216" fmla="*/ 3568728 h 3707025"/>
                    <a:gd name="connsiteX217" fmla="*/ 576324 w 4660005"/>
                    <a:gd name="connsiteY217" fmla="*/ 3650670 h 3707025"/>
                    <a:gd name="connsiteX218" fmla="*/ 655535 w 4660005"/>
                    <a:gd name="connsiteY218" fmla="*/ 3621991 h 3707025"/>
                    <a:gd name="connsiteX219" fmla="*/ 748402 w 4660005"/>
                    <a:gd name="connsiteY219" fmla="*/ 3553706 h 3707025"/>
                    <a:gd name="connsiteX220" fmla="*/ 689677 w 4660005"/>
                    <a:gd name="connsiteY220" fmla="*/ 3706664 h 3707025"/>
                    <a:gd name="connsiteX221" fmla="*/ 875412 w 4660005"/>
                    <a:gd name="connsiteY221" fmla="*/ 3597408 h 3707025"/>
                    <a:gd name="connsiteX222" fmla="*/ 869949 w 4660005"/>
                    <a:gd name="connsiteY222" fmla="*/ 3690275 h 3707025"/>
                    <a:gd name="connsiteX223" fmla="*/ 942330 w 4660005"/>
                    <a:gd name="connsiteY223" fmla="*/ 3650670 h 3707025"/>
                    <a:gd name="connsiteX224" fmla="*/ 990130 w 4660005"/>
                    <a:gd name="connsiteY224" fmla="*/ 3572826 h 3707025"/>
                    <a:gd name="connsiteX225" fmla="*/ 1001055 w 4660005"/>
                    <a:gd name="connsiteY225" fmla="*/ 3627453 h 3707025"/>
                    <a:gd name="connsiteX226" fmla="*/ 1028369 w 4660005"/>
                    <a:gd name="connsiteY226" fmla="*/ 3650670 h 3707025"/>
                    <a:gd name="connsiteX227" fmla="*/ 1043392 w 4660005"/>
                    <a:gd name="connsiteY227" fmla="*/ 3642476 h 3707025"/>
                    <a:gd name="connsiteX228" fmla="*/ 1051587 w 4660005"/>
                    <a:gd name="connsiteY228" fmla="*/ 3620625 h 3707025"/>
                    <a:gd name="connsiteX229" fmla="*/ 1057048 w 4660005"/>
                    <a:gd name="connsiteY229" fmla="*/ 3630185 h 3707025"/>
                    <a:gd name="connsiteX230" fmla="*/ 1128065 w 4660005"/>
                    <a:gd name="connsiteY230" fmla="*/ 3691641 h 3707025"/>
                    <a:gd name="connsiteX231" fmla="*/ 1196350 w 4660005"/>
                    <a:gd name="connsiteY231" fmla="*/ 3600139 h 3707025"/>
                    <a:gd name="connsiteX232" fmla="*/ 1211373 w 4660005"/>
                    <a:gd name="connsiteY232" fmla="*/ 3540049 h 3707025"/>
                    <a:gd name="connsiteX233" fmla="*/ 1229126 w 4660005"/>
                    <a:gd name="connsiteY233" fmla="*/ 3568728 h 3707025"/>
                    <a:gd name="connsiteX234" fmla="*/ 1285120 w 4660005"/>
                    <a:gd name="connsiteY234" fmla="*/ 3611065 h 3707025"/>
                    <a:gd name="connsiteX235" fmla="*/ 1308337 w 4660005"/>
                    <a:gd name="connsiteY235" fmla="*/ 3550975 h 3707025"/>
                    <a:gd name="connsiteX236" fmla="*/ 1308337 w 4660005"/>
                    <a:gd name="connsiteY236" fmla="*/ 3486787 h 3707025"/>
                    <a:gd name="connsiteX237" fmla="*/ 1361599 w 4660005"/>
                    <a:gd name="connsiteY237" fmla="*/ 3515466 h 3707025"/>
                    <a:gd name="connsiteX238" fmla="*/ 1380719 w 4660005"/>
                    <a:gd name="connsiteY238" fmla="*/ 3410308 h 3707025"/>
                    <a:gd name="connsiteX239" fmla="*/ 1377988 w 4660005"/>
                    <a:gd name="connsiteY239" fmla="*/ 3396651 h 3707025"/>
                    <a:gd name="connsiteX240" fmla="*/ 1435347 w 4660005"/>
                    <a:gd name="connsiteY240" fmla="*/ 3373434 h 3707025"/>
                    <a:gd name="connsiteX241" fmla="*/ 1343845 w 4660005"/>
                    <a:gd name="connsiteY241" fmla="*/ 3309246 h 3707025"/>
                    <a:gd name="connsiteX242" fmla="*/ 1442176 w 4660005"/>
                    <a:gd name="connsiteY242" fmla="*/ 3303783 h 3707025"/>
                    <a:gd name="connsiteX243" fmla="*/ 1447638 w 4660005"/>
                    <a:gd name="connsiteY243" fmla="*/ 3294224 h 3707025"/>
                    <a:gd name="connsiteX244" fmla="*/ 1405301 w 4660005"/>
                    <a:gd name="connsiteY244" fmla="*/ 3262813 h 3707025"/>
                    <a:gd name="connsiteX245" fmla="*/ 1405301 w 4660005"/>
                    <a:gd name="connsiteY245" fmla="*/ 3186334 h 3707025"/>
                    <a:gd name="connsiteX246" fmla="*/ 1457197 w 4660005"/>
                    <a:gd name="connsiteY246" fmla="*/ 3225939 h 3707025"/>
                    <a:gd name="connsiteX247" fmla="*/ 1489975 w 4660005"/>
                    <a:gd name="connsiteY247" fmla="*/ 3224573 h 3707025"/>
                    <a:gd name="connsiteX248" fmla="*/ 1503632 w 4660005"/>
                    <a:gd name="connsiteY248" fmla="*/ 3165848 h 3707025"/>
                    <a:gd name="connsiteX249" fmla="*/ 1488609 w 4660005"/>
                    <a:gd name="connsiteY249" fmla="*/ 3128975 h 3707025"/>
                    <a:gd name="connsiteX250" fmla="*/ 1580110 w 4660005"/>
                    <a:gd name="connsiteY250" fmla="*/ 3163117 h 3707025"/>
                    <a:gd name="connsiteX251" fmla="*/ 1671612 w 4660005"/>
                    <a:gd name="connsiteY251" fmla="*/ 3145363 h 3707025"/>
                    <a:gd name="connsiteX252" fmla="*/ 1641567 w 4660005"/>
                    <a:gd name="connsiteY252" fmla="*/ 3122146 h 3707025"/>
                    <a:gd name="connsiteX253" fmla="*/ 1621082 w 4660005"/>
                    <a:gd name="connsiteY253" fmla="*/ 3113952 h 3707025"/>
                    <a:gd name="connsiteX254" fmla="*/ 1786331 w 4660005"/>
                    <a:gd name="connsiteY254" fmla="*/ 3134437 h 3707025"/>
                    <a:gd name="connsiteX255" fmla="*/ 1790428 w 4660005"/>
                    <a:gd name="connsiteY255" fmla="*/ 3130340 h 3707025"/>
                    <a:gd name="connsiteX256" fmla="*/ 1769942 w 4660005"/>
                    <a:gd name="connsiteY256" fmla="*/ 3086638 h 3707025"/>
                    <a:gd name="connsiteX257" fmla="*/ 1731703 w 4660005"/>
                    <a:gd name="connsiteY257" fmla="*/ 3027913 h 3707025"/>
                    <a:gd name="connsiteX258" fmla="*/ 1804084 w 4660005"/>
                    <a:gd name="connsiteY258" fmla="*/ 3085272 h 3707025"/>
                    <a:gd name="connsiteX259" fmla="*/ 1845056 w 4660005"/>
                    <a:gd name="connsiteY259" fmla="*/ 3052495 h 3707025"/>
                    <a:gd name="connsiteX260" fmla="*/ 1858712 w 4660005"/>
                    <a:gd name="connsiteY260" fmla="*/ 3077078 h 3707025"/>
                    <a:gd name="connsiteX261" fmla="*/ 1891489 w 4660005"/>
                    <a:gd name="connsiteY261" fmla="*/ 3094832 h 3707025"/>
                    <a:gd name="connsiteX262" fmla="*/ 1939289 w 4660005"/>
                    <a:gd name="connsiteY262" fmla="*/ 3059324 h 3707025"/>
                    <a:gd name="connsiteX263" fmla="*/ 1977528 w 4660005"/>
                    <a:gd name="connsiteY263" fmla="*/ 3077078 h 3707025"/>
                    <a:gd name="connsiteX264" fmla="*/ 1977528 w 4660005"/>
                    <a:gd name="connsiteY264" fmla="*/ 3077078 h 3707025"/>
                    <a:gd name="connsiteX265" fmla="*/ 1937923 w 4660005"/>
                    <a:gd name="connsiteY265" fmla="*/ 3154923 h 3707025"/>
                    <a:gd name="connsiteX266" fmla="*/ 2119561 w 4660005"/>
                    <a:gd name="connsiteY266" fmla="*/ 3219110 h 3707025"/>
                    <a:gd name="connsiteX267" fmla="*/ 2089515 w 4660005"/>
                    <a:gd name="connsiteY267" fmla="*/ 3264178 h 3707025"/>
                    <a:gd name="connsiteX268" fmla="*/ 2153703 w 4660005"/>
                    <a:gd name="connsiteY268" fmla="*/ 3268275 h 3707025"/>
                    <a:gd name="connsiteX269" fmla="*/ 2103172 w 4660005"/>
                    <a:gd name="connsiteY269" fmla="*/ 3329732 h 3707025"/>
                    <a:gd name="connsiteX270" fmla="*/ 2181017 w 4660005"/>
                    <a:gd name="connsiteY270" fmla="*/ 3333829 h 3707025"/>
                    <a:gd name="connsiteX271" fmla="*/ 2286175 w 4660005"/>
                    <a:gd name="connsiteY271" fmla="*/ 3307881 h 3707025"/>
                    <a:gd name="connsiteX272" fmla="*/ 2179651 w 4660005"/>
                    <a:gd name="connsiteY272" fmla="*/ 3418502 h 3707025"/>
                    <a:gd name="connsiteX273" fmla="*/ 2380408 w 4660005"/>
                    <a:gd name="connsiteY273" fmla="*/ 3392554 h 3707025"/>
                    <a:gd name="connsiteX274" fmla="*/ 2342169 w 4660005"/>
                    <a:gd name="connsiteY274" fmla="*/ 3470398 h 3707025"/>
                    <a:gd name="connsiteX275" fmla="*/ 2420014 w 4660005"/>
                    <a:gd name="connsiteY275" fmla="*/ 3462204 h 3707025"/>
                    <a:gd name="connsiteX276" fmla="*/ 2489664 w 4660005"/>
                    <a:gd name="connsiteY276" fmla="*/ 3413039 h 3707025"/>
                    <a:gd name="connsiteX277" fmla="*/ 2478739 w 4660005"/>
                    <a:gd name="connsiteY277" fmla="*/ 3463570 h 3707025"/>
                    <a:gd name="connsiteX278" fmla="*/ 2493761 w 4660005"/>
                    <a:gd name="connsiteY278" fmla="*/ 3493615 h 3707025"/>
                    <a:gd name="connsiteX279" fmla="*/ 2508784 w 4660005"/>
                    <a:gd name="connsiteY279" fmla="*/ 3492250 h 3707025"/>
                    <a:gd name="connsiteX280" fmla="*/ 2523807 w 4660005"/>
                    <a:gd name="connsiteY280" fmla="*/ 3475861 h 3707025"/>
                    <a:gd name="connsiteX281" fmla="*/ 2525172 w 4660005"/>
                    <a:gd name="connsiteY281" fmla="*/ 3486787 h 3707025"/>
                    <a:gd name="connsiteX282" fmla="*/ 2564777 w 4660005"/>
                    <a:gd name="connsiteY282" fmla="*/ 3564631 h 3707025"/>
                    <a:gd name="connsiteX283" fmla="*/ 2657644 w 4660005"/>
                    <a:gd name="connsiteY283" fmla="*/ 3510004 h 3707025"/>
                    <a:gd name="connsiteX284" fmla="*/ 2691787 w 4660005"/>
                    <a:gd name="connsiteY284" fmla="*/ 3463570 h 3707025"/>
                    <a:gd name="connsiteX285" fmla="*/ 2697250 w 4660005"/>
                    <a:gd name="connsiteY285" fmla="*/ 3494981 h 3707025"/>
                    <a:gd name="connsiteX286" fmla="*/ 2730026 w 4660005"/>
                    <a:gd name="connsiteY286" fmla="*/ 3550975 h 3707025"/>
                    <a:gd name="connsiteX287" fmla="*/ 2770997 w 4660005"/>
                    <a:gd name="connsiteY287" fmla="*/ 3507272 h 3707025"/>
                    <a:gd name="connsiteX288" fmla="*/ 2794214 w 4660005"/>
                    <a:gd name="connsiteY288" fmla="*/ 3451279 h 3707025"/>
                    <a:gd name="connsiteX289" fmla="*/ 2829722 w 4660005"/>
                    <a:gd name="connsiteY289" fmla="*/ 3494981 h 3707025"/>
                    <a:gd name="connsiteX290" fmla="*/ 2884350 w 4660005"/>
                    <a:gd name="connsiteY290" fmla="*/ 3410308 h 3707025"/>
                    <a:gd name="connsiteX291" fmla="*/ 2887081 w 4660005"/>
                    <a:gd name="connsiteY291" fmla="*/ 3398017 h 3707025"/>
                    <a:gd name="connsiteX292" fmla="*/ 2944441 w 4660005"/>
                    <a:gd name="connsiteY292" fmla="*/ 3398017 h 3707025"/>
                    <a:gd name="connsiteX293" fmla="*/ 2889813 w 4660005"/>
                    <a:gd name="connsiteY293" fmla="*/ 3309246 h 3707025"/>
                    <a:gd name="connsiteX294" fmla="*/ 2975852 w 4660005"/>
                    <a:gd name="connsiteY294" fmla="*/ 3340657 h 3707025"/>
                    <a:gd name="connsiteX295" fmla="*/ 2984046 w 4660005"/>
                    <a:gd name="connsiteY295" fmla="*/ 3335195 h 3707025"/>
                    <a:gd name="connsiteX296" fmla="*/ 2959463 w 4660005"/>
                    <a:gd name="connsiteY296" fmla="*/ 3294224 h 3707025"/>
                    <a:gd name="connsiteX297" fmla="*/ 2988144 w 4660005"/>
                    <a:gd name="connsiteY297" fmla="*/ 3228670 h 3707025"/>
                    <a:gd name="connsiteX298" fmla="*/ 3018188 w 4660005"/>
                    <a:gd name="connsiteY298" fmla="*/ 3281932 h 3707025"/>
                    <a:gd name="connsiteX299" fmla="*/ 3046869 w 4660005"/>
                    <a:gd name="connsiteY299" fmla="*/ 3292858 h 3707025"/>
                    <a:gd name="connsiteX300" fmla="*/ 3079645 w 4660005"/>
                    <a:gd name="connsiteY300" fmla="*/ 3246424 h 3707025"/>
                    <a:gd name="connsiteX301" fmla="*/ 3081011 w 4660005"/>
                    <a:gd name="connsiteY301" fmla="*/ 3209551 h 3707025"/>
                    <a:gd name="connsiteX302" fmla="*/ 3147930 w 4660005"/>
                    <a:gd name="connsiteY302" fmla="*/ 3272372 h 3707025"/>
                    <a:gd name="connsiteX303" fmla="*/ 3232602 w 4660005"/>
                    <a:gd name="connsiteY303" fmla="*/ 3290127 h 3707025"/>
                    <a:gd name="connsiteX304" fmla="*/ 3214849 w 4660005"/>
                    <a:gd name="connsiteY304" fmla="*/ 3260081 h 3707025"/>
                    <a:gd name="connsiteX305" fmla="*/ 3199826 w 4660005"/>
                    <a:gd name="connsiteY305" fmla="*/ 3245059 h 3707025"/>
                    <a:gd name="connsiteX306" fmla="*/ 3335029 w 4660005"/>
                    <a:gd name="connsiteY306" fmla="*/ 3321538 h 3707025"/>
                    <a:gd name="connsiteX307" fmla="*/ 3339127 w 4660005"/>
                    <a:gd name="connsiteY307" fmla="*/ 3318806 h 3707025"/>
                    <a:gd name="connsiteX308" fmla="*/ 3337761 w 4660005"/>
                    <a:gd name="connsiteY308" fmla="*/ 3273738 h 3707025"/>
                    <a:gd name="connsiteX309" fmla="*/ 3326836 w 4660005"/>
                    <a:gd name="connsiteY309" fmla="*/ 3209551 h 3707025"/>
                    <a:gd name="connsiteX310" fmla="*/ 3367807 w 4660005"/>
                    <a:gd name="connsiteY310" fmla="*/ 3284664 h 3707025"/>
                    <a:gd name="connsiteX311" fmla="*/ 3414240 w 4660005"/>
                    <a:gd name="connsiteY311" fmla="*/ 3271007 h 3707025"/>
                    <a:gd name="connsiteX312" fmla="*/ 3416972 w 4660005"/>
                    <a:gd name="connsiteY312" fmla="*/ 3298321 h 3707025"/>
                    <a:gd name="connsiteX313" fmla="*/ 3438823 w 4660005"/>
                    <a:gd name="connsiteY313" fmla="*/ 3325635 h 3707025"/>
                    <a:gd name="connsiteX314" fmla="*/ 3538519 w 4660005"/>
                    <a:gd name="connsiteY314" fmla="*/ 3261447 h 3707025"/>
                    <a:gd name="connsiteX315" fmla="*/ 3523496 w 4660005"/>
                    <a:gd name="connsiteY315" fmla="*/ 3331097 h 3707025"/>
                    <a:gd name="connsiteX316" fmla="*/ 3518033 w 4660005"/>
                    <a:gd name="connsiteY316" fmla="*/ 3340657 h 3707025"/>
                    <a:gd name="connsiteX317" fmla="*/ 3492085 w 4660005"/>
                    <a:gd name="connsiteY317" fmla="*/ 3441719 h 3707025"/>
                    <a:gd name="connsiteX318" fmla="*/ 3533056 w 4660005"/>
                    <a:gd name="connsiteY318" fmla="*/ 3463570 h 3707025"/>
                    <a:gd name="connsiteX319" fmla="*/ 3606804 w 4660005"/>
                    <a:gd name="connsiteY319" fmla="*/ 3418502 h 3707025"/>
                    <a:gd name="connsiteX320" fmla="*/ 3610901 w 4660005"/>
                    <a:gd name="connsiteY320" fmla="*/ 3477227 h 3707025"/>
                    <a:gd name="connsiteX321" fmla="*/ 3657334 w 4660005"/>
                    <a:gd name="connsiteY321" fmla="*/ 3541414 h 3707025"/>
                    <a:gd name="connsiteX322" fmla="*/ 3716059 w 4660005"/>
                    <a:gd name="connsiteY322" fmla="*/ 3474495 h 3707025"/>
                    <a:gd name="connsiteX323" fmla="*/ 3811658 w 4660005"/>
                    <a:gd name="connsiteY323" fmla="*/ 3598774 h 3707025"/>
                    <a:gd name="connsiteX324" fmla="*/ 3855360 w 4660005"/>
                    <a:gd name="connsiteY324" fmla="*/ 3586483 h 3707025"/>
                    <a:gd name="connsiteX325" fmla="*/ 3840338 w 4660005"/>
                    <a:gd name="connsiteY325" fmla="*/ 3484055 h 3707025"/>
                    <a:gd name="connsiteX326" fmla="*/ 3829412 w 4660005"/>
                    <a:gd name="connsiteY326" fmla="*/ 3458107 h 3707025"/>
                    <a:gd name="connsiteX327" fmla="*/ 3869017 w 4660005"/>
                    <a:gd name="connsiteY327" fmla="*/ 3470398 h 3707025"/>
                    <a:gd name="connsiteX328" fmla="*/ 3894966 w 4660005"/>
                    <a:gd name="connsiteY328" fmla="*/ 3466301 h 3707025"/>
                    <a:gd name="connsiteX329" fmla="*/ 3893600 w 4660005"/>
                    <a:gd name="connsiteY329" fmla="*/ 3458107 h 3707025"/>
                    <a:gd name="connsiteX330" fmla="*/ 3838972 w 4660005"/>
                    <a:gd name="connsiteY330" fmla="*/ 3425331 h 3707025"/>
                    <a:gd name="connsiteX331" fmla="*/ 3912719 w 4660005"/>
                    <a:gd name="connsiteY331" fmla="*/ 3432159 h 3707025"/>
                    <a:gd name="connsiteX332" fmla="*/ 3914085 w 4660005"/>
                    <a:gd name="connsiteY332" fmla="*/ 3438987 h 3707025"/>
                    <a:gd name="connsiteX333" fmla="*/ 3960518 w 4660005"/>
                    <a:gd name="connsiteY333" fmla="*/ 3512735 h 3707025"/>
                    <a:gd name="connsiteX334" fmla="*/ 4024706 w 4660005"/>
                    <a:gd name="connsiteY334" fmla="*/ 3479958 h 3707025"/>
                    <a:gd name="connsiteX335" fmla="*/ 4052020 w 4660005"/>
                    <a:gd name="connsiteY335" fmla="*/ 3541414 h 3707025"/>
                    <a:gd name="connsiteX336" fmla="*/ 4132596 w 4660005"/>
                    <a:gd name="connsiteY336" fmla="*/ 3440353 h 3707025"/>
                    <a:gd name="connsiteX337" fmla="*/ 4191321 w 4660005"/>
                    <a:gd name="connsiteY337" fmla="*/ 3522295 h 3707025"/>
                    <a:gd name="connsiteX338" fmla="*/ 4235024 w 4660005"/>
                    <a:gd name="connsiteY338" fmla="*/ 3488152 h 3707025"/>
                    <a:gd name="connsiteX339" fmla="*/ 4229561 w 4660005"/>
                    <a:gd name="connsiteY339" fmla="*/ 3413039 h 3707025"/>
                    <a:gd name="connsiteX340" fmla="*/ 4341548 w 4660005"/>
                    <a:gd name="connsiteY340" fmla="*/ 3448547 h 3707025"/>
                    <a:gd name="connsiteX341" fmla="*/ 4345645 w 4660005"/>
                    <a:gd name="connsiteY341" fmla="*/ 3443084 h 3707025"/>
                    <a:gd name="connsiteX342" fmla="*/ 4284189 w 4660005"/>
                    <a:gd name="connsiteY342" fmla="*/ 3376165 h 3707025"/>
                    <a:gd name="connsiteX343" fmla="*/ 4340182 w 4660005"/>
                    <a:gd name="connsiteY343" fmla="*/ 3396651 h 3707025"/>
                    <a:gd name="connsiteX344" fmla="*/ 4452169 w 4660005"/>
                    <a:gd name="connsiteY344" fmla="*/ 3421233 h 3707025"/>
                    <a:gd name="connsiteX345" fmla="*/ 4460364 w 4660005"/>
                    <a:gd name="connsiteY345" fmla="*/ 3415771 h 3707025"/>
                    <a:gd name="connsiteX346" fmla="*/ 4389347 w 4660005"/>
                    <a:gd name="connsiteY346" fmla="*/ 3332463 h 3707025"/>
                    <a:gd name="connsiteX347" fmla="*/ 4396176 w 4660005"/>
                    <a:gd name="connsiteY347" fmla="*/ 3273738 h 3707025"/>
                    <a:gd name="connsiteX348" fmla="*/ 4345645 w 4660005"/>
                    <a:gd name="connsiteY348" fmla="*/ 3202722 h 3707025"/>
                    <a:gd name="connsiteX349" fmla="*/ 4325159 w 4660005"/>
                    <a:gd name="connsiteY349" fmla="*/ 3186334 h 3707025"/>
                    <a:gd name="connsiteX350" fmla="*/ 4366130 w 4660005"/>
                    <a:gd name="connsiteY350" fmla="*/ 3201356 h 3707025"/>
                    <a:gd name="connsiteX351" fmla="*/ 4458998 w 4660005"/>
                    <a:gd name="connsiteY351" fmla="*/ 3179505 h 3707025"/>
                    <a:gd name="connsiteX352" fmla="*/ 4385250 w 4660005"/>
                    <a:gd name="connsiteY352" fmla="*/ 3101661 h 3707025"/>
                    <a:gd name="connsiteX353" fmla="*/ 4374324 w 4660005"/>
                    <a:gd name="connsiteY353" fmla="*/ 3093466 h 3707025"/>
                    <a:gd name="connsiteX354" fmla="*/ 4469924 w 4660005"/>
                    <a:gd name="connsiteY354" fmla="*/ 3094832 h 3707025"/>
                    <a:gd name="connsiteX355" fmla="*/ 4382519 w 4660005"/>
                    <a:gd name="connsiteY355" fmla="*/ 3019719 h 3707025"/>
                    <a:gd name="connsiteX356" fmla="*/ 4498603 w 4660005"/>
                    <a:gd name="connsiteY356" fmla="*/ 3001965 h 3707025"/>
                    <a:gd name="connsiteX357" fmla="*/ 4389347 w 4660005"/>
                    <a:gd name="connsiteY357" fmla="*/ 2960994 h 3707025"/>
                    <a:gd name="connsiteX358" fmla="*/ 4374324 w 4660005"/>
                    <a:gd name="connsiteY358" fmla="*/ 2958263 h 3707025"/>
                    <a:gd name="connsiteX359" fmla="*/ 4457632 w 4660005"/>
                    <a:gd name="connsiteY359" fmla="*/ 2930949 h 3707025"/>
                    <a:gd name="connsiteX360" fmla="*/ 4530014 w 4660005"/>
                    <a:gd name="connsiteY360" fmla="*/ 2892709 h 3707025"/>
                    <a:gd name="connsiteX361" fmla="*/ 4460364 w 4660005"/>
                    <a:gd name="connsiteY361" fmla="*/ 2855835 h 3707025"/>
                    <a:gd name="connsiteX362" fmla="*/ 4489043 w 4660005"/>
                    <a:gd name="connsiteY362" fmla="*/ 2818962 h 3707025"/>
                    <a:gd name="connsiteX363" fmla="*/ 4484946 w 4660005"/>
                    <a:gd name="connsiteY363" fmla="*/ 2775259 h 3707025"/>
                    <a:gd name="connsiteX364" fmla="*/ 4428952 w 4660005"/>
                    <a:gd name="connsiteY364" fmla="*/ 2813499 h 3707025"/>
                    <a:gd name="connsiteX365" fmla="*/ 4389347 w 4660005"/>
                    <a:gd name="connsiteY365" fmla="*/ 2861298 h 3707025"/>
                    <a:gd name="connsiteX366" fmla="*/ 4387982 w 4660005"/>
                    <a:gd name="connsiteY366" fmla="*/ 2861298 h 3707025"/>
                    <a:gd name="connsiteX367" fmla="*/ 4413930 w 4660005"/>
                    <a:gd name="connsiteY367" fmla="*/ 2821693 h 3707025"/>
                    <a:gd name="connsiteX368" fmla="*/ 4416662 w 4660005"/>
                    <a:gd name="connsiteY368" fmla="*/ 2814864 h 3707025"/>
                    <a:gd name="connsiteX369" fmla="*/ 4419393 w 4660005"/>
                    <a:gd name="connsiteY369" fmla="*/ 2812133 h 3707025"/>
                    <a:gd name="connsiteX370" fmla="*/ 4419393 w 4660005"/>
                    <a:gd name="connsiteY370" fmla="*/ 2808036 h 3707025"/>
                    <a:gd name="connsiteX371" fmla="*/ 4409833 w 4660005"/>
                    <a:gd name="connsiteY371" fmla="*/ 2762968 h 3707025"/>
                    <a:gd name="connsiteX372" fmla="*/ 4398907 w 4660005"/>
                    <a:gd name="connsiteY372" fmla="*/ 2758871 h 3707025"/>
                    <a:gd name="connsiteX373" fmla="*/ 4433049 w 4660005"/>
                    <a:gd name="connsiteY373" fmla="*/ 2732923 h 3707025"/>
                    <a:gd name="connsiteX374" fmla="*/ 4453535 w 4660005"/>
                    <a:gd name="connsiteY374" fmla="*/ 2709706 h 3707025"/>
                    <a:gd name="connsiteX375" fmla="*/ 4438512 w 4660005"/>
                    <a:gd name="connsiteY375" fmla="*/ 2689220 h 3707025"/>
                    <a:gd name="connsiteX376" fmla="*/ 4441244 w 4660005"/>
                    <a:gd name="connsiteY376" fmla="*/ 2686489 h 3707025"/>
                    <a:gd name="connsiteX377" fmla="*/ 4489043 w 4660005"/>
                    <a:gd name="connsiteY377" fmla="*/ 2637324 h 3707025"/>
                    <a:gd name="connsiteX378" fmla="*/ 4446707 w 4660005"/>
                    <a:gd name="connsiteY378" fmla="*/ 2604547 h 3707025"/>
                    <a:gd name="connsiteX379" fmla="*/ 4448072 w 4660005"/>
                    <a:gd name="connsiteY379" fmla="*/ 2594987 h 3707025"/>
                    <a:gd name="connsiteX380" fmla="*/ 4501334 w 4660005"/>
                    <a:gd name="connsiteY380" fmla="*/ 2508948 h 3707025"/>
                    <a:gd name="connsiteX381" fmla="*/ 4509529 w 4660005"/>
                    <a:gd name="connsiteY381" fmla="*/ 2502120 h 3707025"/>
                    <a:gd name="connsiteX382" fmla="*/ 4554596 w 4660005"/>
                    <a:gd name="connsiteY382" fmla="*/ 2534897 h 3707025"/>
                    <a:gd name="connsiteX383" fmla="*/ 4561425 w 4660005"/>
                    <a:gd name="connsiteY383" fmla="*/ 2483000 h 3707025"/>
                    <a:gd name="connsiteX384" fmla="*/ 4554596 w 4660005"/>
                    <a:gd name="connsiteY384" fmla="*/ 2372379 h 3707025"/>
                    <a:gd name="connsiteX385" fmla="*/ 4562791 w 4660005"/>
                    <a:gd name="connsiteY385" fmla="*/ 2368282 h 3707025"/>
                    <a:gd name="connsiteX386" fmla="*/ 4617419 w 4660005"/>
                    <a:gd name="connsiteY386" fmla="*/ 2407887 h 3707025"/>
                    <a:gd name="connsiteX387" fmla="*/ 4658389 w 4660005"/>
                    <a:gd name="connsiteY387" fmla="*/ 2364185 h 3707025"/>
                    <a:gd name="connsiteX388" fmla="*/ 4590105 w 4660005"/>
                    <a:gd name="connsiteY388" fmla="*/ 2265855 h 3707025"/>
                    <a:gd name="connsiteX389" fmla="*/ 4580545 w 4660005"/>
                    <a:gd name="connsiteY389" fmla="*/ 2259026 h 3707025"/>
                    <a:gd name="connsiteX390" fmla="*/ 1942020 w 4660005"/>
                    <a:gd name="connsiteY390" fmla="*/ 3027913 h 3707025"/>
                    <a:gd name="connsiteX391" fmla="*/ 1944751 w 4660005"/>
                    <a:gd name="connsiteY391" fmla="*/ 3021084 h 3707025"/>
                    <a:gd name="connsiteX392" fmla="*/ 1950214 w 4660005"/>
                    <a:gd name="connsiteY392" fmla="*/ 3025182 h 3707025"/>
                    <a:gd name="connsiteX393" fmla="*/ 1942020 w 4660005"/>
                    <a:gd name="connsiteY393" fmla="*/ 3027913 h 3707025"/>
                    <a:gd name="connsiteX394" fmla="*/ 3657334 w 4660005"/>
                    <a:gd name="connsiteY394" fmla="*/ 1843855 h 3707025"/>
                    <a:gd name="connsiteX395" fmla="*/ 3523496 w 4660005"/>
                    <a:gd name="connsiteY395" fmla="*/ 1965402 h 3707025"/>
                    <a:gd name="connsiteX396" fmla="*/ 3442920 w 4660005"/>
                    <a:gd name="connsiteY396" fmla="*/ 1994081 h 3707025"/>
                    <a:gd name="connsiteX397" fmla="*/ 3489354 w 4660005"/>
                    <a:gd name="connsiteY397" fmla="*/ 1998178 h 3707025"/>
                    <a:gd name="connsiteX398" fmla="*/ 3578124 w 4660005"/>
                    <a:gd name="connsiteY398" fmla="*/ 2047343 h 3707025"/>
                    <a:gd name="connsiteX399" fmla="*/ 3490720 w 4660005"/>
                    <a:gd name="connsiteY399" fmla="*/ 2099240 h 3707025"/>
                    <a:gd name="connsiteX400" fmla="*/ 3579489 w 4660005"/>
                    <a:gd name="connsiteY400" fmla="*/ 2148405 h 3707025"/>
                    <a:gd name="connsiteX401" fmla="*/ 3594512 w 4660005"/>
                    <a:gd name="connsiteY401" fmla="*/ 2271317 h 3707025"/>
                    <a:gd name="connsiteX402" fmla="*/ 3485257 w 4660005"/>
                    <a:gd name="connsiteY402" fmla="*/ 2310923 h 3707025"/>
                    <a:gd name="connsiteX403" fmla="*/ 3415606 w 4660005"/>
                    <a:gd name="connsiteY403" fmla="*/ 2306826 h 3707025"/>
                    <a:gd name="connsiteX404" fmla="*/ 3512570 w 4660005"/>
                    <a:gd name="connsiteY404" fmla="*/ 2447492 h 3707025"/>
                    <a:gd name="connsiteX405" fmla="*/ 3311813 w 4660005"/>
                    <a:gd name="connsiteY405" fmla="*/ 2469343 h 3707025"/>
                    <a:gd name="connsiteX406" fmla="*/ 3333665 w 4660005"/>
                    <a:gd name="connsiteY406" fmla="*/ 2601816 h 3707025"/>
                    <a:gd name="connsiteX407" fmla="*/ 3223042 w 4660005"/>
                    <a:gd name="connsiteY407" fmla="*/ 2554016 h 3707025"/>
                    <a:gd name="connsiteX408" fmla="*/ 3180706 w 4660005"/>
                    <a:gd name="connsiteY408" fmla="*/ 2724728 h 3707025"/>
                    <a:gd name="connsiteX409" fmla="*/ 3009994 w 4660005"/>
                    <a:gd name="connsiteY409" fmla="*/ 2605913 h 3707025"/>
                    <a:gd name="connsiteX410" fmla="*/ 2948538 w 4660005"/>
                    <a:gd name="connsiteY410" fmla="*/ 2706974 h 3707025"/>
                    <a:gd name="connsiteX411" fmla="*/ 2792849 w 4660005"/>
                    <a:gd name="connsiteY411" fmla="*/ 2612741 h 3707025"/>
                    <a:gd name="connsiteX412" fmla="*/ 2758707 w 4660005"/>
                    <a:gd name="connsiteY412" fmla="*/ 2724728 h 3707025"/>
                    <a:gd name="connsiteX413" fmla="*/ 2684959 w 4660005"/>
                    <a:gd name="connsiteY413" fmla="*/ 2660541 h 3707025"/>
                    <a:gd name="connsiteX414" fmla="*/ 2663107 w 4660005"/>
                    <a:gd name="connsiteY414" fmla="*/ 2635958 h 3707025"/>
                    <a:gd name="connsiteX415" fmla="*/ 2653547 w 4660005"/>
                    <a:gd name="connsiteY415" fmla="*/ 2631861 h 3707025"/>
                    <a:gd name="connsiteX416" fmla="*/ 2725929 w 4660005"/>
                    <a:gd name="connsiteY416" fmla="*/ 2705609 h 3707025"/>
                    <a:gd name="connsiteX417" fmla="*/ 2795580 w 4660005"/>
                    <a:gd name="connsiteY417" fmla="*/ 2814864 h 3707025"/>
                    <a:gd name="connsiteX418" fmla="*/ 2749147 w 4660005"/>
                    <a:gd name="connsiteY418" fmla="*/ 2868127 h 3707025"/>
                    <a:gd name="connsiteX419" fmla="*/ 2683593 w 4660005"/>
                    <a:gd name="connsiteY419" fmla="*/ 2821693 h 3707025"/>
                    <a:gd name="connsiteX420" fmla="*/ 2721832 w 4660005"/>
                    <a:gd name="connsiteY420" fmla="*/ 2902269 h 3707025"/>
                    <a:gd name="connsiteX421" fmla="*/ 2721832 w 4660005"/>
                    <a:gd name="connsiteY421" fmla="*/ 3011525 h 3707025"/>
                    <a:gd name="connsiteX422" fmla="*/ 2608479 w 4660005"/>
                    <a:gd name="connsiteY422" fmla="*/ 2965091 h 3707025"/>
                    <a:gd name="connsiteX423" fmla="*/ 2615308 w 4660005"/>
                    <a:gd name="connsiteY423" fmla="*/ 3016988 h 3707025"/>
                    <a:gd name="connsiteX424" fmla="*/ 2579800 w 4660005"/>
                    <a:gd name="connsiteY424" fmla="*/ 3109855 h 3707025"/>
                    <a:gd name="connsiteX425" fmla="*/ 2497858 w 4660005"/>
                    <a:gd name="connsiteY425" fmla="*/ 3040204 h 3707025"/>
                    <a:gd name="connsiteX426" fmla="*/ 2462350 w 4660005"/>
                    <a:gd name="connsiteY426" fmla="*/ 3118049 h 3707025"/>
                    <a:gd name="connsiteX427" fmla="*/ 2455522 w 4660005"/>
                    <a:gd name="connsiteY427" fmla="*/ 3116683 h 3707025"/>
                    <a:gd name="connsiteX428" fmla="*/ 2425476 w 4660005"/>
                    <a:gd name="connsiteY428" fmla="*/ 3057958 h 3707025"/>
                    <a:gd name="connsiteX429" fmla="*/ 2398163 w 4660005"/>
                    <a:gd name="connsiteY429" fmla="*/ 3133071 h 3707025"/>
                    <a:gd name="connsiteX430" fmla="*/ 2329878 w 4660005"/>
                    <a:gd name="connsiteY430" fmla="*/ 3143997 h 3707025"/>
                    <a:gd name="connsiteX431" fmla="*/ 2313489 w 4660005"/>
                    <a:gd name="connsiteY431" fmla="*/ 3040204 h 3707025"/>
                    <a:gd name="connsiteX432" fmla="*/ 2325780 w 4660005"/>
                    <a:gd name="connsiteY432" fmla="*/ 2962359 h 3707025"/>
                    <a:gd name="connsiteX433" fmla="*/ 2190577 w 4660005"/>
                    <a:gd name="connsiteY433" fmla="*/ 3070250 h 3707025"/>
                    <a:gd name="connsiteX434" fmla="*/ 2149605 w 4660005"/>
                    <a:gd name="connsiteY434" fmla="*/ 2966457 h 3707025"/>
                    <a:gd name="connsiteX435" fmla="*/ 2153703 w 4660005"/>
                    <a:gd name="connsiteY435" fmla="*/ 2866761 h 3707025"/>
                    <a:gd name="connsiteX436" fmla="*/ 2054007 w 4660005"/>
                    <a:gd name="connsiteY436" fmla="*/ 2951434 h 3707025"/>
                    <a:gd name="connsiteX437" fmla="*/ 2026693 w 4660005"/>
                    <a:gd name="connsiteY437" fmla="*/ 2775259 h 3707025"/>
                    <a:gd name="connsiteX438" fmla="*/ 1999379 w 4660005"/>
                    <a:gd name="connsiteY438" fmla="*/ 2835350 h 3707025"/>
                    <a:gd name="connsiteX439" fmla="*/ 1933826 w 4660005"/>
                    <a:gd name="connsiteY439" fmla="*/ 2869492 h 3707025"/>
                    <a:gd name="connsiteX440" fmla="*/ 1917437 w 4660005"/>
                    <a:gd name="connsiteY440" fmla="*/ 2788916 h 3707025"/>
                    <a:gd name="connsiteX441" fmla="*/ 1931094 w 4660005"/>
                    <a:gd name="connsiteY441" fmla="*/ 2700146 h 3707025"/>
                    <a:gd name="connsiteX442" fmla="*/ 1784965 w 4660005"/>
                    <a:gd name="connsiteY442" fmla="*/ 2791647 h 3707025"/>
                    <a:gd name="connsiteX443" fmla="*/ 1797256 w 4660005"/>
                    <a:gd name="connsiteY443" fmla="*/ 2712437 h 3707025"/>
                    <a:gd name="connsiteX444" fmla="*/ 1827302 w 4660005"/>
                    <a:gd name="connsiteY444" fmla="*/ 2666003 h 3707025"/>
                    <a:gd name="connsiteX445" fmla="*/ 1761748 w 4660005"/>
                    <a:gd name="connsiteY445" fmla="*/ 2711071 h 3707025"/>
                    <a:gd name="connsiteX446" fmla="*/ 1682537 w 4660005"/>
                    <a:gd name="connsiteY446" fmla="*/ 2730191 h 3707025"/>
                    <a:gd name="connsiteX447" fmla="*/ 1681173 w 4660005"/>
                    <a:gd name="connsiteY447" fmla="*/ 2659175 h 3707025"/>
                    <a:gd name="connsiteX448" fmla="*/ 1633372 w 4660005"/>
                    <a:gd name="connsiteY448" fmla="*/ 2693317 h 3707025"/>
                    <a:gd name="connsiteX449" fmla="*/ 1560991 w 4660005"/>
                    <a:gd name="connsiteY449" fmla="*/ 2661907 h 3707025"/>
                    <a:gd name="connsiteX450" fmla="*/ 1551431 w 4660005"/>
                    <a:gd name="connsiteY450" fmla="*/ 2787551 h 3707025"/>
                    <a:gd name="connsiteX451" fmla="*/ 1544603 w 4660005"/>
                    <a:gd name="connsiteY451" fmla="*/ 2790282 h 3707025"/>
                    <a:gd name="connsiteX452" fmla="*/ 1439444 w 4660005"/>
                    <a:gd name="connsiteY452" fmla="*/ 2700146 h 3707025"/>
                    <a:gd name="connsiteX453" fmla="*/ 1444907 w 4660005"/>
                    <a:gd name="connsiteY453" fmla="*/ 2756139 h 3707025"/>
                    <a:gd name="connsiteX454" fmla="*/ 1321994 w 4660005"/>
                    <a:gd name="connsiteY454" fmla="*/ 2843544 h 3707025"/>
                    <a:gd name="connsiteX455" fmla="*/ 1214104 w 4660005"/>
                    <a:gd name="connsiteY455" fmla="*/ 2758871 h 3707025"/>
                    <a:gd name="connsiteX456" fmla="*/ 1231858 w 4660005"/>
                    <a:gd name="connsiteY456" fmla="*/ 2790282 h 3707025"/>
                    <a:gd name="connsiteX457" fmla="*/ 1255075 w 4660005"/>
                    <a:gd name="connsiteY457" fmla="*/ 2909097 h 3707025"/>
                    <a:gd name="connsiteX458" fmla="*/ 1138991 w 4660005"/>
                    <a:gd name="connsiteY458" fmla="*/ 2847641 h 3707025"/>
                    <a:gd name="connsiteX459" fmla="*/ 1138991 w 4660005"/>
                    <a:gd name="connsiteY459" fmla="*/ 2989673 h 3707025"/>
                    <a:gd name="connsiteX460" fmla="*/ 1052952 w 4660005"/>
                    <a:gd name="connsiteY460" fmla="*/ 3120780 h 3707025"/>
                    <a:gd name="connsiteX461" fmla="*/ 968279 w 4660005"/>
                    <a:gd name="connsiteY461" fmla="*/ 3038839 h 3707025"/>
                    <a:gd name="connsiteX462" fmla="*/ 884971 w 4660005"/>
                    <a:gd name="connsiteY462" fmla="*/ 3182237 h 3707025"/>
                    <a:gd name="connsiteX463" fmla="*/ 742939 w 4660005"/>
                    <a:gd name="connsiteY463" fmla="*/ 3242327 h 3707025"/>
                    <a:gd name="connsiteX464" fmla="*/ 712893 w 4660005"/>
                    <a:gd name="connsiteY464" fmla="*/ 3164483 h 3707025"/>
                    <a:gd name="connsiteX465" fmla="*/ 643243 w 4660005"/>
                    <a:gd name="connsiteY465" fmla="*/ 3231402 h 3707025"/>
                    <a:gd name="connsiteX466" fmla="*/ 497113 w 4660005"/>
                    <a:gd name="connsiteY466" fmla="*/ 3313344 h 3707025"/>
                    <a:gd name="connsiteX467" fmla="*/ 434291 w 4660005"/>
                    <a:gd name="connsiteY467" fmla="*/ 3230036 h 3707025"/>
                    <a:gd name="connsiteX468" fmla="*/ 518965 w 4660005"/>
                    <a:gd name="connsiteY468" fmla="*/ 3116683 h 3707025"/>
                    <a:gd name="connsiteX469" fmla="*/ 382395 w 4660005"/>
                    <a:gd name="connsiteY469" fmla="*/ 3068884 h 3707025"/>
                    <a:gd name="connsiteX470" fmla="*/ 490285 w 4660005"/>
                    <a:gd name="connsiteY470" fmla="*/ 2922754 h 3707025"/>
                    <a:gd name="connsiteX471" fmla="*/ 461606 w 4660005"/>
                    <a:gd name="connsiteY471" fmla="*/ 2879052 h 3707025"/>
                    <a:gd name="connsiteX472" fmla="*/ 523062 w 4660005"/>
                    <a:gd name="connsiteY472" fmla="*/ 2850372 h 3707025"/>
                    <a:gd name="connsiteX473" fmla="*/ 539451 w 4660005"/>
                    <a:gd name="connsiteY473" fmla="*/ 2850372 h 3707025"/>
                    <a:gd name="connsiteX474" fmla="*/ 469800 w 4660005"/>
                    <a:gd name="connsiteY474" fmla="*/ 2793013 h 3707025"/>
                    <a:gd name="connsiteX475" fmla="*/ 495748 w 4660005"/>
                    <a:gd name="connsiteY475" fmla="*/ 2715169 h 3707025"/>
                    <a:gd name="connsiteX476" fmla="*/ 453411 w 4660005"/>
                    <a:gd name="connsiteY476" fmla="*/ 2676929 h 3707025"/>
                    <a:gd name="connsiteX477" fmla="*/ 467068 w 4660005"/>
                    <a:gd name="connsiteY477" fmla="*/ 2645518 h 3707025"/>
                    <a:gd name="connsiteX478" fmla="*/ 364641 w 4660005"/>
                    <a:gd name="connsiteY478" fmla="*/ 2619570 h 3707025"/>
                    <a:gd name="connsiteX479" fmla="*/ 360544 w 4660005"/>
                    <a:gd name="connsiteY479" fmla="*/ 2518508 h 3707025"/>
                    <a:gd name="connsiteX480" fmla="*/ 356447 w 4660005"/>
                    <a:gd name="connsiteY480" fmla="*/ 2517143 h 3707025"/>
                    <a:gd name="connsiteX481" fmla="*/ 335961 w 4660005"/>
                    <a:gd name="connsiteY481" fmla="*/ 2474806 h 3707025"/>
                    <a:gd name="connsiteX482" fmla="*/ 349619 w 4660005"/>
                    <a:gd name="connsiteY482" fmla="*/ 2392864 h 3707025"/>
                    <a:gd name="connsiteX483" fmla="*/ 303185 w 4660005"/>
                    <a:gd name="connsiteY483" fmla="*/ 2414715 h 3707025"/>
                    <a:gd name="connsiteX484" fmla="*/ 248557 w 4660005"/>
                    <a:gd name="connsiteY484" fmla="*/ 2369647 h 3707025"/>
                    <a:gd name="connsiteX485" fmla="*/ 311379 w 4660005"/>
                    <a:gd name="connsiteY485" fmla="*/ 2274049 h 3707025"/>
                    <a:gd name="connsiteX486" fmla="*/ 342790 w 4660005"/>
                    <a:gd name="connsiteY486" fmla="*/ 2245369 h 3707025"/>
                    <a:gd name="connsiteX487" fmla="*/ 232169 w 4660005"/>
                    <a:gd name="connsiteY487" fmla="*/ 2215324 h 3707025"/>
                    <a:gd name="connsiteX488" fmla="*/ 329133 w 4660005"/>
                    <a:gd name="connsiteY488" fmla="*/ 2108800 h 3707025"/>
                    <a:gd name="connsiteX489" fmla="*/ 273139 w 4660005"/>
                    <a:gd name="connsiteY489" fmla="*/ 2051440 h 3707025"/>
                    <a:gd name="connsiteX490" fmla="*/ 408343 w 4660005"/>
                    <a:gd name="connsiteY490" fmla="*/ 1998178 h 3707025"/>
                    <a:gd name="connsiteX491" fmla="*/ 308648 w 4660005"/>
                    <a:gd name="connsiteY491" fmla="*/ 1850683 h 3707025"/>
                    <a:gd name="connsiteX492" fmla="*/ 315476 w 4660005"/>
                    <a:gd name="connsiteY492" fmla="*/ 1794690 h 3707025"/>
                    <a:gd name="connsiteX493" fmla="*/ 370104 w 4660005"/>
                    <a:gd name="connsiteY493" fmla="*/ 1794690 h 3707025"/>
                    <a:gd name="connsiteX494" fmla="*/ 307282 w 4660005"/>
                    <a:gd name="connsiteY494" fmla="*/ 1711382 h 3707025"/>
                    <a:gd name="connsiteX495" fmla="*/ 333230 w 4660005"/>
                    <a:gd name="connsiteY495" fmla="*/ 1637635 h 3707025"/>
                    <a:gd name="connsiteX496" fmla="*/ 424732 w 4660005"/>
                    <a:gd name="connsiteY496" fmla="*/ 1673143 h 3707025"/>
                    <a:gd name="connsiteX497" fmla="*/ 442485 w 4660005"/>
                    <a:gd name="connsiteY497" fmla="*/ 1689531 h 3707025"/>
                    <a:gd name="connsiteX498" fmla="*/ 447948 w 4660005"/>
                    <a:gd name="connsiteY498" fmla="*/ 1509259 h 3707025"/>
                    <a:gd name="connsiteX499" fmla="*/ 663728 w 4660005"/>
                    <a:gd name="connsiteY499" fmla="*/ 1445072 h 3707025"/>
                    <a:gd name="connsiteX500" fmla="*/ 624123 w 4660005"/>
                    <a:gd name="connsiteY500" fmla="*/ 1344010 h 3707025"/>
                    <a:gd name="connsiteX501" fmla="*/ 699237 w 4660005"/>
                    <a:gd name="connsiteY501" fmla="*/ 1333084 h 3707025"/>
                    <a:gd name="connsiteX502" fmla="*/ 635049 w 4660005"/>
                    <a:gd name="connsiteY502" fmla="*/ 1215635 h 3707025"/>
                    <a:gd name="connsiteX503" fmla="*/ 696505 w 4660005"/>
                    <a:gd name="connsiteY503" fmla="*/ 1136424 h 3707025"/>
                    <a:gd name="connsiteX504" fmla="*/ 905457 w 4660005"/>
                    <a:gd name="connsiteY504" fmla="*/ 1192418 h 3707025"/>
                    <a:gd name="connsiteX505" fmla="*/ 901359 w 4660005"/>
                    <a:gd name="connsiteY505" fmla="*/ 1132327 h 3707025"/>
                    <a:gd name="connsiteX506" fmla="*/ 906822 w 4660005"/>
                    <a:gd name="connsiteY506" fmla="*/ 1126864 h 3707025"/>
                    <a:gd name="connsiteX507" fmla="*/ 994227 w 4660005"/>
                    <a:gd name="connsiteY507" fmla="*/ 1174664 h 3707025"/>
                    <a:gd name="connsiteX508" fmla="*/ 996959 w 4660005"/>
                    <a:gd name="connsiteY508" fmla="*/ 1017609 h 3707025"/>
                    <a:gd name="connsiteX509" fmla="*/ 1005152 w 4660005"/>
                    <a:gd name="connsiteY509" fmla="*/ 1016243 h 3707025"/>
                    <a:gd name="connsiteX510" fmla="*/ 1103483 w 4660005"/>
                    <a:gd name="connsiteY510" fmla="*/ 1129596 h 3707025"/>
                    <a:gd name="connsiteX511" fmla="*/ 1143088 w 4660005"/>
                    <a:gd name="connsiteY511" fmla="*/ 1006683 h 3707025"/>
                    <a:gd name="connsiteX512" fmla="*/ 1234589 w 4660005"/>
                    <a:gd name="connsiteY512" fmla="*/ 1099550 h 3707025"/>
                    <a:gd name="connsiteX513" fmla="*/ 1289217 w 4660005"/>
                    <a:gd name="connsiteY513" fmla="*/ 1012146 h 3707025"/>
                    <a:gd name="connsiteX514" fmla="*/ 1339749 w 4660005"/>
                    <a:gd name="connsiteY514" fmla="*/ 1031266 h 3707025"/>
                    <a:gd name="connsiteX515" fmla="*/ 1395742 w 4660005"/>
                    <a:gd name="connsiteY515" fmla="*/ 976638 h 3707025"/>
                    <a:gd name="connsiteX516" fmla="*/ 1447638 w 4660005"/>
                    <a:gd name="connsiteY516" fmla="*/ 993026 h 3707025"/>
                    <a:gd name="connsiteX517" fmla="*/ 1420324 w 4660005"/>
                    <a:gd name="connsiteY517" fmla="*/ 905622 h 3707025"/>
                    <a:gd name="connsiteX518" fmla="*/ 1440810 w 4660005"/>
                    <a:gd name="connsiteY518" fmla="*/ 786806 h 3707025"/>
                    <a:gd name="connsiteX519" fmla="*/ 1550065 w 4660005"/>
                    <a:gd name="connsiteY519" fmla="*/ 937033 h 3707025"/>
                    <a:gd name="connsiteX520" fmla="*/ 1648395 w 4660005"/>
                    <a:gd name="connsiteY520" fmla="*/ 786806 h 3707025"/>
                    <a:gd name="connsiteX521" fmla="*/ 1656590 w 4660005"/>
                    <a:gd name="connsiteY521" fmla="*/ 788172 h 3707025"/>
                    <a:gd name="connsiteX522" fmla="*/ 1674344 w 4660005"/>
                    <a:gd name="connsiteY522" fmla="*/ 919279 h 3707025"/>
                    <a:gd name="connsiteX523" fmla="*/ 1752188 w 4660005"/>
                    <a:gd name="connsiteY523" fmla="*/ 856457 h 3707025"/>
                    <a:gd name="connsiteX524" fmla="*/ 1797256 w 4660005"/>
                    <a:gd name="connsiteY524" fmla="*/ 917913 h 3707025"/>
                    <a:gd name="connsiteX525" fmla="*/ 1861444 w 4660005"/>
                    <a:gd name="connsiteY525" fmla="*/ 924741 h 3707025"/>
                    <a:gd name="connsiteX526" fmla="*/ 1873735 w 4660005"/>
                    <a:gd name="connsiteY526" fmla="*/ 1003952 h 3707025"/>
                    <a:gd name="connsiteX527" fmla="*/ 2045813 w 4660005"/>
                    <a:gd name="connsiteY527" fmla="*/ 923376 h 3707025"/>
                    <a:gd name="connsiteX528" fmla="*/ 2069030 w 4660005"/>
                    <a:gd name="connsiteY528" fmla="*/ 844165 h 3707025"/>
                    <a:gd name="connsiteX529" fmla="*/ 2155068 w 4660005"/>
                    <a:gd name="connsiteY529" fmla="*/ 826411 h 3707025"/>
                    <a:gd name="connsiteX530" fmla="*/ 2125024 w 4660005"/>
                    <a:gd name="connsiteY530" fmla="*/ 566929 h 3707025"/>
                    <a:gd name="connsiteX531" fmla="*/ 2231548 w 4660005"/>
                    <a:gd name="connsiteY531" fmla="*/ 661162 h 3707025"/>
                    <a:gd name="connsiteX532" fmla="*/ 2282078 w 4660005"/>
                    <a:gd name="connsiteY532" fmla="*/ 800463 h 3707025"/>
                    <a:gd name="connsiteX533" fmla="*/ 2308027 w 4660005"/>
                    <a:gd name="connsiteY533" fmla="*/ 718521 h 3707025"/>
                    <a:gd name="connsiteX534" fmla="*/ 2380408 w 4660005"/>
                    <a:gd name="connsiteY534" fmla="*/ 676185 h 3707025"/>
                    <a:gd name="connsiteX535" fmla="*/ 2410454 w 4660005"/>
                    <a:gd name="connsiteY535" fmla="*/ 771783 h 3707025"/>
                    <a:gd name="connsiteX536" fmla="*/ 2409088 w 4660005"/>
                    <a:gd name="connsiteY536" fmla="*/ 826411 h 3707025"/>
                    <a:gd name="connsiteX537" fmla="*/ 2458253 w 4660005"/>
                    <a:gd name="connsiteY537" fmla="*/ 760858 h 3707025"/>
                    <a:gd name="connsiteX538" fmla="*/ 2533367 w 4660005"/>
                    <a:gd name="connsiteY538" fmla="*/ 788172 h 3707025"/>
                    <a:gd name="connsiteX539" fmla="*/ 2511515 w 4660005"/>
                    <a:gd name="connsiteY539" fmla="*/ 927473 h 3707025"/>
                    <a:gd name="connsiteX540" fmla="*/ 2510150 w 4660005"/>
                    <a:gd name="connsiteY540" fmla="*/ 931570 h 3707025"/>
                    <a:gd name="connsiteX541" fmla="*/ 2552486 w 4660005"/>
                    <a:gd name="connsiteY541" fmla="*/ 879673 h 3707025"/>
                    <a:gd name="connsiteX542" fmla="*/ 2611211 w 4660005"/>
                    <a:gd name="connsiteY542" fmla="*/ 850994 h 3707025"/>
                    <a:gd name="connsiteX543" fmla="*/ 2648085 w 4660005"/>
                    <a:gd name="connsiteY543" fmla="*/ 882405 h 3707025"/>
                    <a:gd name="connsiteX544" fmla="*/ 2611211 w 4660005"/>
                    <a:gd name="connsiteY544" fmla="*/ 1016243 h 3707025"/>
                    <a:gd name="connsiteX545" fmla="*/ 2679496 w 4660005"/>
                    <a:gd name="connsiteY545" fmla="*/ 1031266 h 3707025"/>
                    <a:gd name="connsiteX546" fmla="*/ 2616674 w 4660005"/>
                    <a:gd name="connsiteY546" fmla="*/ 1156910 h 3707025"/>
                    <a:gd name="connsiteX547" fmla="*/ 2570240 w 4660005"/>
                    <a:gd name="connsiteY547" fmla="*/ 1204709 h 3707025"/>
                    <a:gd name="connsiteX548" fmla="*/ 2582532 w 4660005"/>
                    <a:gd name="connsiteY548" fmla="*/ 1199246 h 3707025"/>
                    <a:gd name="connsiteX549" fmla="*/ 2668570 w 4660005"/>
                    <a:gd name="connsiteY549" fmla="*/ 1206075 h 3707025"/>
                    <a:gd name="connsiteX550" fmla="*/ 2663107 w 4660005"/>
                    <a:gd name="connsiteY550" fmla="*/ 1268897 h 3707025"/>
                    <a:gd name="connsiteX551" fmla="*/ 2676764 w 4660005"/>
                    <a:gd name="connsiteY551" fmla="*/ 1259337 h 3707025"/>
                    <a:gd name="connsiteX552" fmla="*/ 2761438 w 4660005"/>
                    <a:gd name="connsiteY552" fmla="*/ 1233389 h 3707025"/>
                    <a:gd name="connsiteX553" fmla="*/ 2801043 w 4660005"/>
                    <a:gd name="connsiteY553" fmla="*/ 1296211 h 3707025"/>
                    <a:gd name="connsiteX554" fmla="*/ 2807872 w 4660005"/>
                    <a:gd name="connsiteY554" fmla="*/ 1272994 h 3707025"/>
                    <a:gd name="connsiteX555" fmla="*/ 2926687 w 4660005"/>
                    <a:gd name="connsiteY555" fmla="*/ 1181492 h 3707025"/>
                    <a:gd name="connsiteX556" fmla="*/ 2984046 w 4660005"/>
                    <a:gd name="connsiteY556" fmla="*/ 1289382 h 3707025"/>
                    <a:gd name="connsiteX557" fmla="*/ 2988144 w 4660005"/>
                    <a:gd name="connsiteY557" fmla="*/ 1354935 h 3707025"/>
                    <a:gd name="connsiteX558" fmla="*/ 3003165 w 4660005"/>
                    <a:gd name="connsiteY558" fmla="*/ 1313965 h 3707025"/>
                    <a:gd name="connsiteX559" fmla="*/ 3085108 w 4660005"/>
                    <a:gd name="connsiteY559" fmla="*/ 1236120 h 3707025"/>
                    <a:gd name="connsiteX560" fmla="*/ 3113787 w 4660005"/>
                    <a:gd name="connsiteY560" fmla="*/ 1350838 h 3707025"/>
                    <a:gd name="connsiteX561" fmla="*/ 3164317 w 4660005"/>
                    <a:gd name="connsiteY561" fmla="*/ 1311233 h 3707025"/>
                    <a:gd name="connsiteX562" fmla="*/ 3229871 w 4660005"/>
                    <a:gd name="connsiteY562" fmla="*/ 1349473 h 3707025"/>
                    <a:gd name="connsiteX563" fmla="*/ 3197095 w 4660005"/>
                    <a:gd name="connsiteY563" fmla="*/ 1438243 h 3707025"/>
                    <a:gd name="connsiteX564" fmla="*/ 3231237 w 4660005"/>
                    <a:gd name="connsiteY564" fmla="*/ 1421855 h 3707025"/>
                    <a:gd name="connsiteX565" fmla="*/ 3344589 w 4660005"/>
                    <a:gd name="connsiteY565" fmla="*/ 1439609 h 3707025"/>
                    <a:gd name="connsiteX566" fmla="*/ 3261283 w 4660005"/>
                    <a:gd name="connsiteY566" fmla="*/ 1550230 h 3707025"/>
                    <a:gd name="connsiteX567" fmla="*/ 3225774 w 4660005"/>
                    <a:gd name="connsiteY567" fmla="*/ 1573447 h 3707025"/>
                    <a:gd name="connsiteX568" fmla="*/ 3355515 w 4660005"/>
                    <a:gd name="connsiteY568" fmla="*/ 1591201 h 3707025"/>
                    <a:gd name="connsiteX569" fmla="*/ 3356881 w 4660005"/>
                    <a:gd name="connsiteY569" fmla="*/ 1598029 h 3707025"/>
                    <a:gd name="connsiteX570" fmla="*/ 3310447 w 4660005"/>
                    <a:gd name="connsiteY570" fmla="*/ 1645829 h 3707025"/>
                    <a:gd name="connsiteX571" fmla="*/ 3395120 w 4660005"/>
                    <a:gd name="connsiteY571" fmla="*/ 1659486 h 3707025"/>
                    <a:gd name="connsiteX572" fmla="*/ 3373270 w 4660005"/>
                    <a:gd name="connsiteY572" fmla="*/ 1745524 h 3707025"/>
                    <a:gd name="connsiteX573" fmla="*/ 3535787 w 4660005"/>
                    <a:gd name="connsiteY573" fmla="*/ 1727771 h 3707025"/>
                    <a:gd name="connsiteX574" fmla="*/ 3657334 w 4660005"/>
                    <a:gd name="connsiteY574" fmla="*/ 1843855 h 3707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</a:cxnLst>
                  <a:rect l="l" t="t" r="r" b="b"/>
                  <a:pathLst>
                    <a:path w="4660005" h="3707025">
                      <a:moveTo>
                        <a:pt x="4580545" y="2259026"/>
                      </a:moveTo>
                      <a:cubicBezTo>
                        <a:pt x="4599664" y="2271317"/>
                        <a:pt x="4622881" y="2278146"/>
                        <a:pt x="4643367" y="2264489"/>
                      </a:cubicBezTo>
                      <a:cubicBezTo>
                        <a:pt x="4661121" y="2252198"/>
                        <a:pt x="4657023" y="2224884"/>
                        <a:pt x="4650195" y="2207130"/>
                      </a:cubicBezTo>
                      <a:cubicBezTo>
                        <a:pt x="4637904" y="2177084"/>
                        <a:pt x="4606493" y="2156599"/>
                        <a:pt x="4581911" y="2138845"/>
                      </a:cubicBezTo>
                      <a:cubicBezTo>
                        <a:pt x="4530014" y="2104703"/>
                        <a:pt x="4471289" y="2084217"/>
                        <a:pt x="4419393" y="2051440"/>
                      </a:cubicBezTo>
                      <a:cubicBezTo>
                        <a:pt x="4413930" y="2048709"/>
                        <a:pt x="4419393" y="2040515"/>
                        <a:pt x="4424855" y="2041880"/>
                      </a:cubicBezTo>
                      <a:cubicBezTo>
                        <a:pt x="4446707" y="2051440"/>
                        <a:pt x="4472655" y="2051440"/>
                        <a:pt x="4495871" y="2048709"/>
                      </a:cubicBezTo>
                      <a:cubicBezTo>
                        <a:pt x="4524552" y="2044612"/>
                        <a:pt x="4557328" y="2018664"/>
                        <a:pt x="4532746" y="1989984"/>
                      </a:cubicBezTo>
                      <a:cubicBezTo>
                        <a:pt x="4505431" y="1957207"/>
                        <a:pt x="4448072" y="1954476"/>
                        <a:pt x="4411199" y="1940819"/>
                      </a:cubicBezTo>
                      <a:cubicBezTo>
                        <a:pt x="4407102" y="1939453"/>
                        <a:pt x="4407102" y="1933991"/>
                        <a:pt x="4409833" y="1932625"/>
                      </a:cubicBezTo>
                      <a:cubicBezTo>
                        <a:pt x="4422125" y="1921699"/>
                        <a:pt x="4434415" y="1910774"/>
                        <a:pt x="4446707" y="1898482"/>
                      </a:cubicBezTo>
                      <a:cubicBezTo>
                        <a:pt x="4452169" y="1901214"/>
                        <a:pt x="4456267" y="1905311"/>
                        <a:pt x="4461729" y="1908042"/>
                      </a:cubicBezTo>
                      <a:cubicBezTo>
                        <a:pt x="4498603" y="1927162"/>
                        <a:pt x="4516357" y="1888923"/>
                        <a:pt x="4508163" y="1858877"/>
                      </a:cubicBezTo>
                      <a:cubicBezTo>
                        <a:pt x="4506797" y="1850683"/>
                        <a:pt x="4502700" y="1842489"/>
                        <a:pt x="4498603" y="1832929"/>
                      </a:cubicBezTo>
                      <a:cubicBezTo>
                        <a:pt x="4510894" y="1813809"/>
                        <a:pt x="4520454" y="1794690"/>
                        <a:pt x="4525917" y="1774204"/>
                      </a:cubicBezTo>
                      <a:cubicBezTo>
                        <a:pt x="4530014" y="1759181"/>
                        <a:pt x="4530014" y="1741428"/>
                        <a:pt x="4519089" y="1729136"/>
                      </a:cubicBezTo>
                      <a:cubicBezTo>
                        <a:pt x="4524552" y="1714113"/>
                        <a:pt x="4521820" y="1693628"/>
                        <a:pt x="4516357" y="1679971"/>
                      </a:cubicBezTo>
                      <a:cubicBezTo>
                        <a:pt x="4502700" y="1645829"/>
                        <a:pt x="4467192" y="1622612"/>
                        <a:pt x="4438512" y="1603492"/>
                      </a:cubicBezTo>
                      <a:cubicBezTo>
                        <a:pt x="4379787" y="1565253"/>
                        <a:pt x="4314234" y="1540670"/>
                        <a:pt x="4254143" y="1505162"/>
                      </a:cubicBezTo>
                      <a:cubicBezTo>
                        <a:pt x="4248681" y="1501065"/>
                        <a:pt x="4254143" y="1492871"/>
                        <a:pt x="4259606" y="1495602"/>
                      </a:cubicBezTo>
                      <a:cubicBezTo>
                        <a:pt x="4284189" y="1505162"/>
                        <a:pt x="4314234" y="1506528"/>
                        <a:pt x="4340182" y="1503796"/>
                      </a:cubicBezTo>
                      <a:cubicBezTo>
                        <a:pt x="4372959" y="1499699"/>
                        <a:pt x="4408467" y="1471020"/>
                        <a:pt x="4381153" y="1436877"/>
                      </a:cubicBezTo>
                      <a:cubicBezTo>
                        <a:pt x="4351108" y="1398638"/>
                        <a:pt x="4285555" y="1397272"/>
                        <a:pt x="4243218" y="1380884"/>
                      </a:cubicBezTo>
                      <a:cubicBezTo>
                        <a:pt x="4239121" y="1379518"/>
                        <a:pt x="4237755" y="1374055"/>
                        <a:pt x="4241853" y="1371324"/>
                      </a:cubicBezTo>
                      <a:cubicBezTo>
                        <a:pt x="4296480" y="1326256"/>
                        <a:pt x="4355205" y="1262068"/>
                        <a:pt x="4375690" y="1192418"/>
                      </a:cubicBezTo>
                      <a:cubicBezTo>
                        <a:pt x="4381153" y="1171932"/>
                        <a:pt x="4379787" y="1150081"/>
                        <a:pt x="4362034" y="1135058"/>
                      </a:cubicBezTo>
                      <a:cubicBezTo>
                        <a:pt x="4344280" y="1120036"/>
                        <a:pt x="4316965" y="1135058"/>
                        <a:pt x="4301943" y="1147350"/>
                      </a:cubicBezTo>
                      <a:cubicBezTo>
                        <a:pt x="4270532" y="1169201"/>
                        <a:pt x="4248681" y="1200612"/>
                        <a:pt x="4217270" y="1222463"/>
                      </a:cubicBezTo>
                      <a:cubicBezTo>
                        <a:pt x="4211807" y="1225194"/>
                        <a:pt x="4206344" y="1221097"/>
                        <a:pt x="4207710" y="1215635"/>
                      </a:cubicBezTo>
                      <a:cubicBezTo>
                        <a:pt x="4221367" y="1170567"/>
                        <a:pt x="4237755" y="1126864"/>
                        <a:pt x="4243218" y="1080431"/>
                      </a:cubicBezTo>
                      <a:cubicBezTo>
                        <a:pt x="4244584" y="1064042"/>
                        <a:pt x="4243218" y="993026"/>
                        <a:pt x="4209075" y="1008049"/>
                      </a:cubicBezTo>
                      <a:cubicBezTo>
                        <a:pt x="4183128" y="1018974"/>
                        <a:pt x="4162642" y="1046288"/>
                        <a:pt x="4142156" y="1064042"/>
                      </a:cubicBezTo>
                      <a:cubicBezTo>
                        <a:pt x="4138059" y="1068139"/>
                        <a:pt x="4132596" y="1064042"/>
                        <a:pt x="4132596" y="1058579"/>
                      </a:cubicBezTo>
                      <a:cubicBezTo>
                        <a:pt x="4133962" y="1017609"/>
                        <a:pt x="4155813" y="946592"/>
                        <a:pt x="4108014" y="927473"/>
                      </a:cubicBezTo>
                      <a:cubicBezTo>
                        <a:pt x="4106648" y="930204"/>
                        <a:pt x="4105283" y="931570"/>
                        <a:pt x="4105283" y="931570"/>
                      </a:cubicBezTo>
                      <a:cubicBezTo>
                        <a:pt x="4076602" y="976638"/>
                        <a:pt x="4061580" y="1028534"/>
                        <a:pt x="4057483" y="1081796"/>
                      </a:cubicBezTo>
                      <a:cubicBezTo>
                        <a:pt x="4049289" y="1059945"/>
                        <a:pt x="4041095" y="1039460"/>
                        <a:pt x="4027437" y="1018974"/>
                      </a:cubicBezTo>
                      <a:cubicBezTo>
                        <a:pt x="4024706" y="1014877"/>
                        <a:pt x="4020609" y="1009414"/>
                        <a:pt x="4015147" y="1002586"/>
                      </a:cubicBezTo>
                      <a:cubicBezTo>
                        <a:pt x="4015147" y="1005317"/>
                        <a:pt x="4013781" y="1006683"/>
                        <a:pt x="4013781" y="1008049"/>
                      </a:cubicBezTo>
                      <a:cubicBezTo>
                        <a:pt x="4009684" y="1040825"/>
                        <a:pt x="4013781" y="1074968"/>
                        <a:pt x="4006953" y="1107745"/>
                      </a:cubicBezTo>
                      <a:cubicBezTo>
                        <a:pt x="4005587" y="1114573"/>
                        <a:pt x="3997393" y="1111842"/>
                        <a:pt x="3996027" y="1106379"/>
                      </a:cubicBezTo>
                      <a:cubicBezTo>
                        <a:pt x="3985101" y="1069505"/>
                        <a:pt x="3978273" y="1023071"/>
                        <a:pt x="3945496" y="999855"/>
                      </a:cubicBezTo>
                      <a:cubicBezTo>
                        <a:pt x="3930473" y="1035363"/>
                        <a:pt x="3927742" y="1074968"/>
                        <a:pt x="3918182" y="1111842"/>
                      </a:cubicBezTo>
                      <a:cubicBezTo>
                        <a:pt x="3916816" y="1117304"/>
                        <a:pt x="3908622" y="1117304"/>
                        <a:pt x="3907256" y="1111842"/>
                      </a:cubicBezTo>
                      <a:cubicBezTo>
                        <a:pt x="3901793" y="1099550"/>
                        <a:pt x="3899063" y="1087259"/>
                        <a:pt x="3894966" y="1073602"/>
                      </a:cubicBezTo>
                      <a:cubicBezTo>
                        <a:pt x="3875846" y="1038094"/>
                        <a:pt x="3849897" y="1006683"/>
                        <a:pt x="3821218" y="1014877"/>
                      </a:cubicBezTo>
                      <a:cubicBezTo>
                        <a:pt x="3826681" y="984832"/>
                        <a:pt x="3832144" y="952055"/>
                        <a:pt x="3825315" y="928838"/>
                      </a:cubicBezTo>
                      <a:cubicBezTo>
                        <a:pt x="3823949" y="922010"/>
                        <a:pt x="3815755" y="919279"/>
                        <a:pt x="3808926" y="924741"/>
                      </a:cubicBezTo>
                      <a:cubicBezTo>
                        <a:pt x="3767956" y="954787"/>
                        <a:pt x="3740641" y="994392"/>
                        <a:pt x="3710596" y="1032631"/>
                      </a:cubicBezTo>
                      <a:cubicBezTo>
                        <a:pt x="3742007" y="960249"/>
                        <a:pt x="3774784" y="864651"/>
                        <a:pt x="3722888" y="848262"/>
                      </a:cubicBezTo>
                      <a:cubicBezTo>
                        <a:pt x="3691476" y="838702"/>
                        <a:pt x="3660066" y="859188"/>
                        <a:pt x="3642311" y="886502"/>
                      </a:cubicBezTo>
                      <a:cubicBezTo>
                        <a:pt x="3638214" y="879673"/>
                        <a:pt x="3634117" y="874211"/>
                        <a:pt x="3630020" y="867382"/>
                      </a:cubicBezTo>
                      <a:cubicBezTo>
                        <a:pt x="3610901" y="840068"/>
                        <a:pt x="3531690" y="752664"/>
                        <a:pt x="3489354" y="760858"/>
                      </a:cubicBezTo>
                      <a:cubicBezTo>
                        <a:pt x="3449748" y="769052"/>
                        <a:pt x="3456577" y="812754"/>
                        <a:pt x="3472965" y="857822"/>
                      </a:cubicBezTo>
                      <a:cubicBezTo>
                        <a:pt x="3449748" y="831874"/>
                        <a:pt x="3426532" y="805926"/>
                        <a:pt x="3397852" y="779977"/>
                      </a:cubicBezTo>
                      <a:cubicBezTo>
                        <a:pt x="3382830" y="764955"/>
                        <a:pt x="3336395" y="714424"/>
                        <a:pt x="3306350" y="733544"/>
                      </a:cubicBezTo>
                      <a:cubicBezTo>
                        <a:pt x="3269477" y="758126"/>
                        <a:pt x="3298156" y="823680"/>
                        <a:pt x="3303619" y="849628"/>
                      </a:cubicBezTo>
                      <a:cubicBezTo>
                        <a:pt x="3307716" y="868748"/>
                        <a:pt x="3313179" y="887867"/>
                        <a:pt x="3320008" y="905622"/>
                      </a:cubicBezTo>
                      <a:cubicBezTo>
                        <a:pt x="3295425" y="883770"/>
                        <a:pt x="3268111" y="863285"/>
                        <a:pt x="3235334" y="849628"/>
                      </a:cubicBezTo>
                      <a:cubicBezTo>
                        <a:pt x="3209386" y="838702"/>
                        <a:pt x="3143833" y="800463"/>
                        <a:pt x="3096033" y="804560"/>
                      </a:cubicBezTo>
                      <a:cubicBezTo>
                        <a:pt x="3083742" y="797732"/>
                        <a:pt x="3072816" y="792269"/>
                        <a:pt x="3060525" y="785440"/>
                      </a:cubicBezTo>
                      <a:cubicBezTo>
                        <a:pt x="3055062" y="781343"/>
                        <a:pt x="3060525" y="773149"/>
                        <a:pt x="3065988" y="775880"/>
                      </a:cubicBezTo>
                      <a:cubicBezTo>
                        <a:pt x="3091936" y="785440"/>
                        <a:pt x="3120615" y="786806"/>
                        <a:pt x="3146564" y="784075"/>
                      </a:cubicBezTo>
                      <a:cubicBezTo>
                        <a:pt x="3179340" y="778612"/>
                        <a:pt x="3214849" y="749932"/>
                        <a:pt x="3188900" y="717155"/>
                      </a:cubicBezTo>
                      <a:cubicBezTo>
                        <a:pt x="3157490" y="680282"/>
                        <a:pt x="3093302" y="677550"/>
                        <a:pt x="3050965" y="661162"/>
                      </a:cubicBezTo>
                      <a:cubicBezTo>
                        <a:pt x="3046869" y="659796"/>
                        <a:pt x="3045503" y="654333"/>
                        <a:pt x="3049599" y="651602"/>
                      </a:cubicBezTo>
                      <a:cubicBezTo>
                        <a:pt x="3104228" y="606534"/>
                        <a:pt x="3162953" y="542346"/>
                        <a:pt x="3183438" y="472696"/>
                      </a:cubicBezTo>
                      <a:cubicBezTo>
                        <a:pt x="3188900" y="452211"/>
                        <a:pt x="3187535" y="430359"/>
                        <a:pt x="3169780" y="415337"/>
                      </a:cubicBezTo>
                      <a:cubicBezTo>
                        <a:pt x="3152027" y="398948"/>
                        <a:pt x="3126078" y="415337"/>
                        <a:pt x="3109690" y="426262"/>
                      </a:cubicBezTo>
                      <a:cubicBezTo>
                        <a:pt x="3078279" y="448113"/>
                        <a:pt x="3056428" y="479524"/>
                        <a:pt x="3025017" y="501376"/>
                      </a:cubicBezTo>
                      <a:cubicBezTo>
                        <a:pt x="3019554" y="504107"/>
                        <a:pt x="3014091" y="500010"/>
                        <a:pt x="3015457" y="494547"/>
                      </a:cubicBezTo>
                      <a:cubicBezTo>
                        <a:pt x="3029114" y="449479"/>
                        <a:pt x="3045503" y="405777"/>
                        <a:pt x="3050965" y="359343"/>
                      </a:cubicBezTo>
                      <a:cubicBezTo>
                        <a:pt x="3052330" y="342955"/>
                        <a:pt x="3050965" y="271939"/>
                        <a:pt x="3016823" y="286961"/>
                      </a:cubicBezTo>
                      <a:cubicBezTo>
                        <a:pt x="2990875" y="297887"/>
                        <a:pt x="2970389" y="325201"/>
                        <a:pt x="2949903" y="342955"/>
                      </a:cubicBezTo>
                      <a:cubicBezTo>
                        <a:pt x="2945806" y="345686"/>
                        <a:pt x="2940343" y="342955"/>
                        <a:pt x="2940343" y="337492"/>
                      </a:cubicBezTo>
                      <a:cubicBezTo>
                        <a:pt x="2941709" y="295155"/>
                        <a:pt x="2962195" y="225505"/>
                        <a:pt x="2915761" y="205020"/>
                      </a:cubicBezTo>
                      <a:cubicBezTo>
                        <a:pt x="2914396" y="207751"/>
                        <a:pt x="2913030" y="209117"/>
                        <a:pt x="2913030" y="209117"/>
                      </a:cubicBezTo>
                      <a:cubicBezTo>
                        <a:pt x="2884350" y="252819"/>
                        <a:pt x="2869328" y="306081"/>
                        <a:pt x="2865231" y="357977"/>
                      </a:cubicBezTo>
                      <a:cubicBezTo>
                        <a:pt x="2857036" y="336126"/>
                        <a:pt x="2848842" y="315641"/>
                        <a:pt x="2835185" y="295155"/>
                      </a:cubicBezTo>
                      <a:cubicBezTo>
                        <a:pt x="2832453" y="291058"/>
                        <a:pt x="2828356" y="285596"/>
                        <a:pt x="2822893" y="278767"/>
                      </a:cubicBezTo>
                      <a:cubicBezTo>
                        <a:pt x="2822893" y="280133"/>
                        <a:pt x="2821529" y="282864"/>
                        <a:pt x="2821529" y="284230"/>
                      </a:cubicBezTo>
                      <a:cubicBezTo>
                        <a:pt x="2817432" y="317007"/>
                        <a:pt x="2821529" y="349783"/>
                        <a:pt x="2814700" y="383926"/>
                      </a:cubicBezTo>
                      <a:cubicBezTo>
                        <a:pt x="2813334" y="390754"/>
                        <a:pt x="2805140" y="388023"/>
                        <a:pt x="2803774" y="382560"/>
                      </a:cubicBezTo>
                      <a:cubicBezTo>
                        <a:pt x="2792849" y="345686"/>
                        <a:pt x="2786020" y="299253"/>
                        <a:pt x="2753244" y="276036"/>
                      </a:cubicBezTo>
                      <a:cubicBezTo>
                        <a:pt x="2738221" y="311544"/>
                        <a:pt x="2735489" y="349783"/>
                        <a:pt x="2725929" y="388023"/>
                      </a:cubicBezTo>
                      <a:cubicBezTo>
                        <a:pt x="2724564" y="393486"/>
                        <a:pt x="2716369" y="393486"/>
                        <a:pt x="2715004" y="388023"/>
                      </a:cubicBezTo>
                      <a:cubicBezTo>
                        <a:pt x="2709541" y="375732"/>
                        <a:pt x="2706810" y="363440"/>
                        <a:pt x="2702713" y="349783"/>
                      </a:cubicBezTo>
                      <a:cubicBezTo>
                        <a:pt x="2683593" y="308812"/>
                        <a:pt x="2657644" y="277401"/>
                        <a:pt x="2628965" y="285596"/>
                      </a:cubicBezTo>
                      <a:cubicBezTo>
                        <a:pt x="2634428" y="255550"/>
                        <a:pt x="2639891" y="222774"/>
                        <a:pt x="2633062" y="199557"/>
                      </a:cubicBezTo>
                      <a:cubicBezTo>
                        <a:pt x="2631697" y="192728"/>
                        <a:pt x="2623502" y="189997"/>
                        <a:pt x="2616674" y="195460"/>
                      </a:cubicBezTo>
                      <a:cubicBezTo>
                        <a:pt x="2575703" y="225505"/>
                        <a:pt x="2548389" y="265110"/>
                        <a:pt x="2518344" y="303350"/>
                      </a:cubicBezTo>
                      <a:cubicBezTo>
                        <a:pt x="2549754" y="230968"/>
                        <a:pt x="2582532" y="135369"/>
                        <a:pt x="2530635" y="118981"/>
                      </a:cubicBezTo>
                      <a:cubicBezTo>
                        <a:pt x="2499224" y="109421"/>
                        <a:pt x="2467813" y="129906"/>
                        <a:pt x="2450059" y="157220"/>
                      </a:cubicBezTo>
                      <a:cubicBezTo>
                        <a:pt x="2445962" y="150392"/>
                        <a:pt x="2441865" y="144929"/>
                        <a:pt x="2437767" y="138100"/>
                      </a:cubicBezTo>
                      <a:cubicBezTo>
                        <a:pt x="2418648" y="110787"/>
                        <a:pt x="2339438" y="23382"/>
                        <a:pt x="2297101" y="31576"/>
                      </a:cubicBezTo>
                      <a:cubicBezTo>
                        <a:pt x="2257495" y="39770"/>
                        <a:pt x="2264324" y="83473"/>
                        <a:pt x="2280713" y="128541"/>
                      </a:cubicBezTo>
                      <a:cubicBezTo>
                        <a:pt x="2257495" y="102592"/>
                        <a:pt x="2234279" y="76644"/>
                        <a:pt x="2206965" y="50696"/>
                      </a:cubicBezTo>
                      <a:cubicBezTo>
                        <a:pt x="2191943" y="35673"/>
                        <a:pt x="2144143" y="-14857"/>
                        <a:pt x="2115463" y="4262"/>
                      </a:cubicBezTo>
                      <a:cubicBezTo>
                        <a:pt x="2078590" y="28845"/>
                        <a:pt x="2107269" y="94398"/>
                        <a:pt x="2112732" y="120346"/>
                      </a:cubicBezTo>
                      <a:cubicBezTo>
                        <a:pt x="2116829" y="139466"/>
                        <a:pt x="2122292" y="158586"/>
                        <a:pt x="2129121" y="176340"/>
                      </a:cubicBezTo>
                      <a:cubicBezTo>
                        <a:pt x="2104538" y="154489"/>
                        <a:pt x="2077224" y="134003"/>
                        <a:pt x="2044447" y="120346"/>
                      </a:cubicBezTo>
                      <a:cubicBezTo>
                        <a:pt x="2010305" y="105324"/>
                        <a:pt x="1913340" y="47965"/>
                        <a:pt x="1872369" y="88935"/>
                      </a:cubicBezTo>
                      <a:cubicBezTo>
                        <a:pt x="1834130" y="127175"/>
                        <a:pt x="1866906" y="207751"/>
                        <a:pt x="1876466" y="245990"/>
                      </a:cubicBezTo>
                      <a:cubicBezTo>
                        <a:pt x="1877832" y="252819"/>
                        <a:pt x="1880564" y="258282"/>
                        <a:pt x="1883295" y="265110"/>
                      </a:cubicBezTo>
                      <a:cubicBezTo>
                        <a:pt x="1872369" y="259647"/>
                        <a:pt x="1861444" y="254185"/>
                        <a:pt x="1850519" y="247356"/>
                      </a:cubicBezTo>
                      <a:cubicBezTo>
                        <a:pt x="1840959" y="243259"/>
                        <a:pt x="1834130" y="247356"/>
                        <a:pt x="1827302" y="255550"/>
                      </a:cubicBezTo>
                      <a:cubicBezTo>
                        <a:pt x="1808181" y="278767"/>
                        <a:pt x="1816376" y="293790"/>
                        <a:pt x="1830033" y="317007"/>
                      </a:cubicBezTo>
                      <a:cubicBezTo>
                        <a:pt x="1845056" y="344321"/>
                        <a:pt x="1862809" y="371634"/>
                        <a:pt x="1883295" y="396217"/>
                      </a:cubicBezTo>
                      <a:cubicBezTo>
                        <a:pt x="1840959" y="378463"/>
                        <a:pt x="1798621" y="362075"/>
                        <a:pt x="1746725" y="357977"/>
                      </a:cubicBezTo>
                      <a:cubicBezTo>
                        <a:pt x="1712583" y="355246"/>
                        <a:pt x="1652492" y="363440"/>
                        <a:pt x="1630641" y="394851"/>
                      </a:cubicBezTo>
                      <a:cubicBezTo>
                        <a:pt x="1604693" y="433091"/>
                        <a:pt x="1674344" y="472696"/>
                        <a:pt x="1743994" y="501376"/>
                      </a:cubicBezTo>
                      <a:cubicBezTo>
                        <a:pt x="1657955" y="493181"/>
                        <a:pt x="1563723" y="493181"/>
                        <a:pt x="1494072" y="535518"/>
                      </a:cubicBezTo>
                      <a:cubicBezTo>
                        <a:pt x="1484512" y="516398"/>
                        <a:pt x="1454466" y="517764"/>
                        <a:pt x="1435347" y="531421"/>
                      </a:cubicBezTo>
                      <a:cubicBezTo>
                        <a:pt x="1401204" y="554638"/>
                        <a:pt x="1371159" y="602437"/>
                        <a:pt x="1357502" y="642042"/>
                      </a:cubicBezTo>
                      <a:cubicBezTo>
                        <a:pt x="1354770" y="648871"/>
                        <a:pt x="1345210" y="646139"/>
                        <a:pt x="1346576" y="639311"/>
                      </a:cubicBezTo>
                      <a:cubicBezTo>
                        <a:pt x="1352039" y="614728"/>
                        <a:pt x="1350673" y="586049"/>
                        <a:pt x="1327457" y="571026"/>
                      </a:cubicBezTo>
                      <a:cubicBezTo>
                        <a:pt x="1306971" y="557369"/>
                        <a:pt x="1279658" y="571026"/>
                        <a:pt x="1264635" y="586049"/>
                      </a:cubicBezTo>
                      <a:cubicBezTo>
                        <a:pt x="1237321" y="610631"/>
                        <a:pt x="1227760" y="651602"/>
                        <a:pt x="1219567" y="685745"/>
                      </a:cubicBezTo>
                      <a:cubicBezTo>
                        <a:pt x="1204544" y="754029"/>
                        <a:pt x="1204544" y="823680"/>
                        <a:pt x="1192253" y="893330"/>
                      </a:cubicBezTo>
                      <a:cubicBezTo>
                        <a:pt x="1190887" y="900159"/>
                        <a:pt x="1179961" y="898793"/>
                        <a:pt x="1181327" y="891965"/>
                      </a:cubicBezTo>
                      <a:cubicBezTo>
                        <a:pt x="1182693" y="864651"/>
                        <a:pt x="1173133" y="837337"/>
                        <a:pt x="1159476" y="814120"/>
                      </a:cubicBezTo>
                      <a:cubicBezTo>
                        <a:pt x="1143088" y="785440"/>
                        <a:pt x="1103483" y="760858"/>
                        <a:pt x="1082997" y="799097"/>
                      </a:cubicBezTo>
                      <a:cubicBezTo>
                        <a:pt x="1058414" y="841434"/>
                        <a:pt x="1078900" y="902890"/>
                        <a:pt x="1078900" y="947958"/>
                      </a:cubicBezTo>
                      <a:cubicBezTo>
                        <a:pt x="1078900" y="952055"/>
                        <a:pt x="1073437" y="954787"/>
                        <a:pt x="1070706" y="953421"/>
                      </a:cubicBezTo>
                      <a:cubicBezTo>
                        <a:pt x="1009249" y="917913"/>
                        <a:pt x="928674" y="885136"/>
                        <a:pt x="856292" y="890599"/>
                      </a:cubicBezTo>
                      <a:cubicBezTo>
                        <a:pt x="834440" y="891965"/>
                        <a:pt x="815321" y="902890"/>
                        <a:pt x="807127" y="923376"/>
                      </a:cubicBezTo>
                      <a:cubicBezTo>
                        <a:pt x="798932" y="946592"/>
                        <a:pt x="823515" y="964346"/>
                        <a:pt x="838537" y="975272"/>
                      </a:cubicBezTo>
                      <a:cubicBezTo>
                        <a:pt x="863120" y="991660"/>
                        <a:pt x="891799" y="1002586"/>
                        <a:pt x="917748" y="1016243"/>
                      </a:cubicBezTo>
                      <a:cubicBezTo>
                        <a:pt x="910919" y="1018974"/>
                        <a:pt x="904091" y="1021706"/>
                        <a:pt x="898628" y="1024437"/>
                      </a:cubicBezTo>
                      <a:cubicBezTo>
                        <a:pt x="883605" y="1029900"/>
                        <a:pt x="868583" y="1036728"/>
                        <a:pt x="854926" y="1044923"/>
                      </a:cubicBezTo>
                      <a:cubicBezTo>
                        <a:pt x="834440" y="1046288"/>
                        <a:pt x="815321" y="1049020"/>
                        <a:pt x="794835" y="1054482"/>
                      </a:cubicBezTo>
                      <a:cubicBezTo>
                        <a:pt x="790738" y="1055848"/>
                        <a:pt x="785275" y="1057214"/>
                        <a:pt x="778447" y="1059945"/>
                      </a:cubicBezTo>
                      <a:cubicBezTo>
                        <a:pt x="785275" y="1038094"/>
                        <a:pt x="793470" y="1016243"/>
                        <a:pt x="796201" y="993026"/>
                      </a:cubicBezTo>
                      <a:cubicBezTo>
                        <a:pt x="800298" y="952055"/>
                        <a:pt x="759328" y="949324"/>
                        <a:pt x="734745" y="967078"/>
                      </a:cubicBezTo>
                      <a:cubicBezTo>
                        <a:pt x="700603" y="990295"/>
                        <a:pt x="670557" y="1038094"/>
                        <a:pt x="656901" y="1077699"/>
                      </a:cubicBezTo>
                      <a:cubicBezTo>
                        <a:pt x="654169" y="1084528"/>
                        <a:pt x="644609" y="1081796"/>
                        <a:pt x="645975" y="1074968"/>
                      </a:cubicBezTo>
                      <a:cubicBezTo>
                        <a:pt x="651438" y="1050385"/>
                        <a:pt x="650072" y="1021706"/>
                        <a:pt x="626855" y="1006683"/>
                      </a:cubicBezTo>
                      <a:cubicBezTo>
                        <a:pt x="606369" y="993026"/>
                        <a:pt x="579055" y="1006683"/>
                        <a:pt x="564033" y="1021706"/>
                      </a:cubicBezTo>
                      <a:cubicBezTo>
                        <a:pt x="536719" y="1046288"/>
                        <a:pt x="527159" y="1087259"/>
                        <a:pt x="518965" y="1121401"/>
                      </a:cubicBezTo>
                      <a:cubicBezTo>
                        <a:pt x="503942" y="1189686"/>
                        <a:pt x="503942" y="1259337"/>
                        <a:pt x="490285" y="1328987"/>
                      </a:cubicBezTo>
                      <a:cubicBezTo>
                        <a:pt x="488919" y="1335816"/>
                        <a:pt x="479360" y="1334450"/>
                        <a:pt x="479360" y="1327622"/>
                      </a:cubicBezTo>
                      <a:cubicBezTo>
                        <a:pt x="480726" y="1300308"/>
                        <a:pt x="471166" y="1272994"/>
                        <a:pt x="458874" y="1249777"/>
                      </a:cubicBezTo>
                      <a:cubicBezTo>
                        <a:pt x="442485" y="1221097"/>
                        <a:pt x="402881" y="1196515"/>
                        <a:pt x="382395" y="1234754"/>
                      </a:cubicBezTo>
                      <a:cubicBezTo>
                        <a:pt x="357813" y="1277091"/>
                        <a:pt x="378298" y="1338547"/>
                        <a:pt x="378298" y="1383615"/>
                      </a:cubicBezTo>
                      <a:cubicBezTo>
                        <a:pt x="378298" y="1387712"/>
                        <a:pt x="372835" y="1390444"/>
                        <a:pt x="370104" y="1389078"/>
                      </a:cubicBezTo>
                      <a:cubicBezTo>
                        <a:pt x="308648" y="1353570"/>
                        <a:pt x="228071" y="1320793"/>
                        <a:pt x="155689" y="1326256"/>
                      </a:cubicBezTo>
                      <a:cubicBezTo>
                        <a:pt x="135204" y="1327622"/>
                        <a:pt x="114719" y="1338547"/>
                        <a:pt x="106524" y="1359033"/>
                      </a:cubicBezTo>
                      <a:cubicBezTo>
                        <a:pt x="98330" y="1382249"/>
                        <a:pt x="122913" y="1400004"/>
                        <a:pt x="137936" y="1410929"/>
                      </a:cubicBezTo>
                      <a:cubicBezTo>
                        <a:pt x="169346" y="1431415"/>
                        <a:pt x="206220" y="1442340"/>
                        <a:pt x="237631" y="1464191"/>
                      </a:cubicBezTo>
                      <a:cubicBezTo>
                        <a:pt x="241729" y="1466923"/>
                        <a:pt x="240363" y="1475117"/>
                        <a:pt x="234900" y="1475117"/>
                      </a:cubicBezTo>
                      <a:cubicBezTo>
                        <a:pt x="188467" y="1477848"/>
                        <a:pt x="140667" y="1477848"/>
                        <a:pt x="95599" y="1488774"/>
                      </a:cubicBezTo>
                      <a:cubicBezTo>
                        <a:pt x="79211" y="1492871"/>
                        <a:pt x="15023" y="1518819"/>
                        <a:pt x="39605" y="1546133"/>
                      </a:cubicBezTo>
                      <a:cubicBezTo>
                        <a:pt x="58725" y="1566618"/>
                        <a:pt x="91501" y="1576178"/>
                        <a:pt x="116084" y="1589835"/>
                      </a:cubicBezTo>
                      <a:cubicBezTo>
                        <a:pt x="121547" y="1592567"/>
                        <a:pt x="118816" y="1599395"/>
                        <a:pt x="114719" y="1600761"/>
                      </a:cubicBezTo>
                      <a:cubicBezTo>
                        <a:pt x="75114" y="1614418"/>
                        <a:pt x="2732" y="1618515"/>
                        <a:pt x="0" y="1670411"/>
                      </a:cubicBezTo>
                      <a:cubicBezTo>
                        <a:pt x="2732" y="1671777"/>
                        <a:pt x="5463" y="1671777"/>
                        <a:pt x="5463" y="1671777"/>
                      </a:cubicBezTo>
                      <a:cubicBezTo>
                        <a:pt x="57359" y="1682703"/>
                        <a:pt x="111987" y="1678605"/>
                        <a:pt x="162518" y="1663583"/>
                      </a:cubicBezTo>
                      <a:cubicBezTo>
                        <a:pt x="144764" y="1678605"/>
                        <a:pt x="129742" y="1693628"/>
                        <a:pt x="114719" y="1714113"/>
                      </a:cubicBezTo>
                      <a:cubicBezTo>
                        <a:pt x="111987" y="1718211"/>
                        <a:pt x="107890" y="1723673"/>
                        <a:pt x="103793" y="1731867"/>
                      </a:cubicBezTo>
                      <a:cubicBezTo>
                        <a:pt x="106524" y="1731867"/>
                        <a:pt x="107890" y="1731867"/>
                        <a:pt x="109256" y="1730502"/>
                      </a:cubicBezTo>
                      <a:cubicBezTo>
                        <a:pt x="142033" y="1723673"/>
                        <a:pt x="170712" y="1707285"/>
                        <a:pt x="204854" y="1703188"/>
                      </a:cubicBezTo>
                      <a:cubicBezTo>
                        <a:pt x="211683" y="1701822"/>
                        <a:pt x="211683" y="1711382"/>
                        <a:pt x="207586" y="1714113"/>
                      </a:cubicBezTo>
                      <a:cubicBezTo>
                        <a:pt x="176175" y="1737330"/>
                        <a:pt x="136570" y="1760547"/>
                        <a:pt x="125644" y="1798787"/>
                      </a:cubicBezTo>
                      <a:cubicBezTo>
                        <a:pt x="163884" y="1800152"/>
                        <a:pt x="202123" y="1789227"/>
                        <a:pt x="240363" y="1785130"/>
                      </a:cubicBezTo>
                      <a:cubicBezTo>
                        <a:pt x="245826" y="1785130"/>
                        <a:pt x="248557" y="1791958"/>
                        <a:pt x="244460" y="1794690"/>
                      </a:cubicBezTo>
                      <a:cubicBezTo>
                        <a:pt x="234900" y="1804249"/>
                        <a:pt x="223974" y="1811078"/>
                        <a:pt x="213049" y="1819272"/>
                      </a:cubicBezTo>
                      <a:cubicBezTo>
                        <a:pt x="185735" y="1850683"/>
                        <a:pt x="166615" y="1884825"/>
                        <a:pt x="184369" y="1908042"/>
                      </a:cubicBezTo>
                      <a:cubicBezTo>
                        <a:pt x="154324" y="1913505"/>
                        <a:pt x="121547" y="1920334"/>
                        <a:pt x="102427" y="1935356"/>
                      </a:cubicBezTo>
                      <a:cubicBezTo>
                        <a:pt x="96964" y="1939453"/>
                        <a:pt x="96964" y="1947648"/>
                        <a:pt x="103793" y="1951745"/>
                      </a:cubicBezTo>
                      <a:cubicBezTo>
                        <a:pt x="146129" y="1979059"/>
                        <a:pt x="192564" y="1991350"/>
                        <a:pt x="238997" y="2006372"/>
                      </a:cubicBezTo>
                      <a:cubicBezTo>
                        <a:pt x="159786" y="2002275"/>
                        <a:pt x="60091" y="2005007"/>
                        <a:pt x="62822" y="2059635"/>
                      </a:cubicBezTo>
                      <a:cubicBezTo>
                        <a:pt x="64188" y="2092411"/>
                        <a:pt x="94233" y="2114262"/>
                        <a:pt x="127010" y="2122457"/>
                      </a:cubicBezTo>
                      <a:cubicBezTo>
                        <a:pt x="122913" y="2127919"/>
                        <a:pt x="117450" y="2134748"/>
                        <a:pt x="113353" y="2141576"/>
                      </a:cubicBezTo>
                      <a:cubicBezTo>
                        <a:pt x="95599" y="2168890"/>
                        <a:pt x="39605" y="2274049"/>
                        <a:pt x="62822" y="2310923"/>
                      </a:cubicBezTo>
                      <a:cubicBezTo>
                        <a:pt x="84674" y="2345065"/>
                        <a:pt x="122913" y="2323214"/>
                        <a:pt x="159786" y="2293169"/>
                      </a:cubicBezTo>
                      <a:cubicBezTo>
                        <a:pt x="143399" y="2323214"/>
                        <a:pt x="128376" y="2354625"/>
                        <a:pt x="111987" y="2390133"/>
                      </a:cubicBezTo>
                      <a:cubicBezTo>
                        <a:pt x="103793" y="2409253"/>
                        <a:pt x="72382" y="2472075"/>
                        <a:pt x="101061" y="2492560"/>
                      </a:cubicBezTo>
                      <a:cubicBezTo>
                        <a:pt x="136570" y="2518508"/>
                        <a:pt x="188467" y="2469343"/>
                        <a:pt x="211683" y="2454321"/>
                      </a:cubicBezTo>
                      <a:cubicBezTo>
                        <a:pt x="228071" y="2443395"/>
                        <a:pt x="244460" y="2432470"/>
                        <a:pt x="258116" y="2418813"/>
                      </a:cubicBezTo>
                      <a:cubicBezTo>
                        <a:pt x="245826" y="2450224"/>
                        <a:pt x="236266" y="2481635"/>
                        <a:pt x="234900" y="2517143"/>
                      </a:cubicBezTo>
                      <a:cubicBezTo>
                        <a:pt x="233534" y="2554016"/>
                        <a:pt x="213049" y="2664638"/>
                        <a:pt x="266311" y="2689220"/>
                      </a:cubicBezTo>
                      <a:cubicBezTo>
                        <a:pt x="284065" y="2697415"/>
                        <a:pt x="303185" y="2694683"/>
                        <a:pt x="322304" y="2687855"/>
                      </a:cubicBezTo>
                      <a:cubicBezTo>
                        <a:pt x="323670" y="2687855"/>
                        <a:pt x="325036" y="2687855"/>
                        <a:pt x="325036" y="2689220"/>
                      </a:cubicBezTo>
                      <a:cubicBezTo>
                        <a:pt x="310014" y="2693317"/>
                        <a:pt x="296356" y="2700146"/>
                        <a:pt x="286796" y="2708340"/>
                      </a:cubicBezTo>
                      <a:cubicBezTo>
                        <a:pt x="258116" y="2732923"/>
                        <a:pt x="345521" y="2741117"/>
                        <a:pt x="408343" y="2743848"/>
                      </a:cubicBezTo>
                      <a:cubicBezTo>
                        <a:pt x="359179" y="2758871"/>
                        <a:pt x="316841" y="2790282"/>
                        <a:pt x="378298" y="2810767"/>
                      </a:cubicBezTo>
                      <a:cubicBezTo>
                        <a:pt x="378298" y="2825790"/>
                        <a:pt x="394686" y="2843544"/>
                        <a:pt x="411075" y="2855835"/>
                      </a:cubicBezTo>
                      <a:cubicBezTo>
                        <a:pt x="367373" y="2849007"/>
                        <a:pt x="307282" y="2846276"/>
                        <a:pt x="297722" y="2876321"/>
                      </a:cubicBezTo>
                      <a:cubicBezTo>
                        <a:pt x="292259" y="2894075"/>
                        <a:pt x="307282" y="2905000"/>
                        <a:pt x="320938" y="2914560"/>
                      </a:cubicBezTo>
                      <a:cubicBezTo>
                        <a:pt x="329133" y="2920023"/>
                        <a:pt x="337327" y="2925486"/>
                        <a:pt x="346887" y="2929583"/>
                      </a:cubicBezTo>
                      <a:cubicBezTo>
                        <a:pt x="363276" y="2936411"/>
                        <a:pt x="334596" y="2924120"/>
                        <a:pt x="323670" y="2924120"/>
                      </a:cubicBezTo>
                      <a:cubicBezTo>
                        <a:pt x="303185" y="2924120"/>
                        <a:pt x="221243" y="2935046"/>
                        <a:pt x="241729" y="2967822"/>
                      </a:cubicBezTo>
                      <a:cubicBezTo>
                        <a:pt x="258116" y="2995136"/>
                        <a:pt x="294991" y="2999233"/>
                        <a:pt x="333230" y="2997868"/>
                      </a:cubicBezTo>
                      <a:cubicBezTo>
                        <a:pt x="278602" y="3014256"/>
                        <a:pt x="214414" y="3044301"/>
                        <a:pt x="281334" y="3056593"/>
                      </a:cubicBezTo>
                      <a:cubicBezTo>
                        <a:pt x="288162" y="3057958"/>
                        <a:pt x="296356" y="3059324"/>
                        <a:pt x="304551" y="3059324"/>
                      </a:cubicBezTo>
                      <a:cubicBezTo>
                        <a:pt x="308648" y="3059324"/>
                        <a:pt x="311379" y="3060690"/>
                        <a:pt x="312745" y="3060690"/>
                      </a:cubicBezTo>
                      <a:cubicBezTo>
                        <a:pt x="310014" y="3060690"/>
                        <a:pt x="304551" y="3060690"/>
                        <a:pt x="300454" y="3060690"/>
                      </a:cubicBezTo>
                      <a:cubicBezTo>
                        <a:pt x="282699" y="3064787"/>
                        <a:pt x="269042" y="3068884"/>
                        <a:pt x="255386" y="3081175"/>
                      </a:cubicBezTo>
                      <a:cubicBezTo>
                        <a:pt x="248557" y="3086638"/>
                        <a:pt x="248557" y="3093466"/>
                        <a:pt x="251289" y="3101661"/>
                      </a:cubicBezTo>
                      <a:cubicBezTo>
                        <a:pt x="230803" y="3093466"/>
                        <a:pt x="211683" y="3094832"/>
                        <a:pt x="203488" y="3118049"/>
                      </a:cubicBezTo>
                      <a:cubicBezTo>
                        <a:pt x="195295" y="3141266"/>
                        <a:pt x="210317" y="3168580"/>
                        <a:pt x="232169" y="3187699"/>
                      </a:cubicBezTo>
                      <a:cubicBezTo>
                        <a:pt x="228071" y="3189065"/>
                        <a:pt x="223974" y="3190431"/>
                        <a:pt x="219877" y="3191796"/>
                      </a:cubicBezTo>
                      <a:cubicBezTo>
                        <a:pt x="170712" y="3215013"/>
                        <a:pt x="222609" y="3243693"/>
                        <a:pt x="251289" y="3243693"/>
                      </a:cubicBezTo>
                      <a:cubicBezTo>
                        <a:pt x="263579" y="3243693"/>
                        <a:pt x="275871" y="3245059"/>
                        <a:pt x="288162" y="3245059"/>
                      </a:cubicBezTo>
                      <a:cubicBezTo>
                        <a:pt x="284065" y="3246424"/>
                        <a:pt x="279968" y="3247790"/>
                        <a:pt x="275871" y="3250521"/>
                      </a:cubicBezTo>
                      <a:cubicBezTo>
                        <a:pt x="254020" y="3258715"/>
                        <a:pt x="210317" y="3279201"/>
                        <a:pt x="200757" y="3301052"/>
                      </a:cubicBezTo>
                      <a:cubicBezTo>
                        <a:pt x="189832" y="3327000"/>
                        <a:pt x="211683" y="3329732"/>
                        <a:pt x="237631" y="3325635"/>
                      </a:cubicBezTo>
                      <a:cubicBezTo>
                        <a:pt x="204854" y="3343389"/>
                        <a:pt x="173444" y="3366606"/>
                        <a:pt x="204854" y="3380263"/>
                      </a:cubicBezTo>
                      <a:cubicBezTo>
                        <a:pt x="222609" y="3387091"/>
                        <a:pt x="241729" y="3389822"/>
                        <a:pt x="263579" y="3385725"/>
                      </a:cubicBezTo>
                      <a:cubicBezTo>
                        <a:pt x="275871" y="3382994"/>
                        <a:pt x="290894" y="3381628"/>
                        <a:pt x="304551" y="3378897"/>
                      </a:cubicBezTo>
                      <a:cubicBezTo>
                        <a:pt x="279968" y="3395285"/>
                        <a:pt x="285431" y="3407576"/>
                        <a:pt x="310014" y="3411674"/>
                      </a:cubicBezTo>
                      <a:cubicBezTo>
                        <a:pt x="297722" y="3423965"/>
                        <a:pt x="292259" y="3436256"/>
                        <a:pt x="300454" y="3447182"/>
                      </a:cubicBezTo>
                      <a:cubicBezTo>
                        <a:pt x="308648" y="3459473"/>
                        <a:pt x="330498" y="3456741"/>
                        <a:pt x="349619" y="3451279"/>
                      </a:cubicBezTo>
                      <a:cubicBezTo>
                        <a:pt x="315476" y="3481324"/>
                        <a:pt x="303185" y="3515466"/>
                        <a:pt x="341424" y="3545512"/>
                      </a:cubicBezTo>
                      <a:cubicBezTo>
                        <a:pt x="387858" y="3579654"/>
                        <a:pt x="471166" y="3564631"/>
                        <a:pt x="547644" y="3533220"/>
                      </a:cubicBezTo>
                      <a:cubicBezTo>
                        <a:pt x="529891" y="3556437"/>
                        <a:pt x="521696" y="3578288"/>
                        <a:pt x="536719" y="3590580"/>
                      </a:cubicBezTo>
                      <a:cubicBezTo>
                        <a:pt x="550375" y="3601505"/>
                        <a:pt x="577690" y="3585117"/>
                        <a:pt x="600906" y="3568728"/>
                      </a:cubicBezTo>
                      <a:cubicBezTo>
                        <a:pt x="576324" y="3600139"/>
                        <a:pt x="546278" y="3642476"/>
                        <a:pt x="576324" y="3650670"/>
                      </a:cubicBezTo>
                      <a:cubicBezTo>
                        <a:pt x="602272" y="3657499"/>
                        <a:pt x="632318" y="3637013"/>
                        <a:pt x="655535" y="3621991"/>
                      </a:cubicBezTo>
                      <a:cubicBezTo>
                        <a:pt x="689677" y="3601505"/>
                        <a:pt x="718356" y="3576923"/>
                        <a:pt x="748402" y="3553706"/>
                      </a:cubicBezTo>
                      <a:cubicBezTo>
                        <a:pt x="704700" y="3612431"/>
                        <a:pt x="640512" y="3703933"/>
                        <a:pt x="689677" y="3706664"/>
                      </a:cubicBezTo>
                      <a:cubicBezTo>
                        <a:pt x="763425" y="3712126"/>
                        <a:pt x="826247" y="3654767"/>
                        <a:pt x="875412" y="3597408"/>
                      </a:cubicBezTo>
                      <a:cubicBezTo>
                        <a:pt x="854926" y="3641110"/>
                        <a:pt x="838537" y="3687544"/>
                        <a:pt x="869949" y="3690275"/>
                      </a:cubicBezTo>
                      <a:cubicBezTo>
                        <a:pt x="894531" y="3691641"/>
                        <a:pt x="927308" y="3667059"/>
                        <a:pt x="942330" y="3650670"/>
                      </a:cubicBezTo>
                      <a:cubicBezTo>
                        <a:pt x="965547" y="3626088"/>
                        <a:pt x="977839" y="3600139"/>
                        <a:pt x="990130" y="3572826"/>
                      </a:cubicBezTo>
                      <a:cubicBezTo>
                        <a:pt x="991496" y="3591946"/>
                        <a:pt x="995593" y="3609699"/>
                        <a:pt x="1001055" y="3627453"/>
                      </a:cubicBezTo>
                      <a:cubicBezTo>
                        <a:pt x="1005152" y="3642476"/>
                        <a:pt x="1007884" y="3650670"/>
                        <a:pt x="1028369" y="3650670"/>
                      </a:cubicBezTo>
                      <a:cubicBezTo>
                        <a:pt x="1035198" y="3650670"/>
                        <a:pt x="1040661" y="3649305"/>
                        <a:pt x="1043392" y="3642476"/>
                      </a:cubicBezTo>
                      <a:cubicBezTo>
                        <a:pt x="1046124" y="3635648"/>
                        <a:pt x="1048855" y="3627453"/>
                        <a:pt x="1051587" y="3620625"/>
                      </a:cubicBezTo>
                      <a:cubicBezTo>
                        <a:pt x="1054318" y="3623357"/>
                        <a:pt x="1055684" y="3627453"/>
                        <a:pt x="1057048" y="3630185"/>
                      </a:cubicBezTo>
                      <a:cubicBezTo>
                        <a:pt x="1069340" y="3649305"/>
                        <a:pt x="1091191" y="3694373"/>
                        <a:pt x="1128065" y="3691641"/>
                      </a:cubicBezTo>
                      <a:cubicBezTo>
                        <a:pt x="1167671" y="3687544"/>
                        <a:pt x="1186790" y="3620625"/>
                        <a:pt x="1196350" y="3600139"/>
                      </a:cubicBezTo>
                      <a:cubicBezTo>
                        <a:pt x="1205910" y="3579654"/>
                        <a:pt x="1210007" y="3559169"/>
                        <a:pt x="1211373" y="3540049"/>
                      </a:cubicBezTo>
                      <a:cubicBezTo>
                        <a:pt x="1215470" y="3549609"/>
                        <a:pt x="1222299" y="3560534"/>
                        <a:pt x="1229126" y="3568728"/>
                      </a:cubicBezTo>
                      <a:cubicBezTo>
                        <a:pt x="1238686" y="3581020"/>
                        <a:pt x="1255075" y="3619259"/>
                        <a:pt x="1285120" y="3611065"/>
                      </a:cubicBezTo>
                      <a:cubicBezTo>
                        <a:pt x="1308337" y="3604236"/>
                        <a:pt x="1306971" y="3563266"/>
                        <a:pt x="1308337" y="3550975"/>
                      </a:cubicBezTo>
                      <a:cubicBezTo>
                        <a:pt x="1309703" y="3527758"/>
                        <a:pt x="1309703" y="3507272"/>
                        <a:pt x="1308337" y="3486787"/>
                      </a:cubicBezTo>
                      <a:cubicBezTo>
                        <a:pt x="1320628" y="3511369"/>
                        <a:pt x="1338383" y="3530489"/>
                        <a:pt x="1361599" y="3515466"/>
                      </a:cubicBezTo>
                      <a:cubicBezTo>
                        <a:pt x="1386182" y="3499078"/>
                        <a:pt x="1383451" y="3429427"/>
                        <a:pt x="1380719" y="3410308"/>
                      </a:cubicBezTo>
                      <a:cubicBezTo>
                        <a:pt x="1379353" y="3406211"/>
                        <a:pt x="1379353" y="3402114"/>
                        <a:pt x="1377988" y="3396651"/>
                      </a:cubicBezTo>
                      <a:cubicBezTo>
                        <a:pt x="1399838" y="3398017"/>
                        <a:pt x="1424421" y="3392554"/>
                        <a:pt x="1435347" y="3373434"/>
                      </a:cubicBezTo>
                      <a:cubicBezTo>
                        <a:pt x="1453101" y="3342023"/>
                        <a:pt x="1393011" y="3321538"/>
                        <a:pt x="1343845" y="3309246"/>
                      </a:cubicBezTo>
                      <a:cubicBezTo>
                        <a:pt x="1376622" y="3309246"/>
                        <a:pt x="1408033" y="3311978"/>
                        <a:pt x="1442176" y="3303783"/>
                      </a:cubicBezTo>
                      <a:cubicBezTo>
                        <a:pt x="1447638" y="3302418"/>
                        <a:pt x="1450370" y="3298321"/>
                        <a:pt x="1447638" y="3294224"/>
                      </a:cubicBezTo>
                      <a:cubicBezTo>
                        <a:pt x="1440810" y="3281932"/>
                        <a:pt x="1423055" y="3272372"/>
                        <a:pt x="1405301" y="3262813"/>
                      </a:cubicBezTo>
                      <a:cubicBezTo>
                        <a:pt x="1428518" y="3249156"/>
                        <a:pt x="1417593" y="3213648"/>
                        <a:pt x="1405301" y="3186334"/>
                      </a:cubicBezTo>
                      <a:cubicBezTo>
                        <a:pt x="1423055" y="3198625"/>
                        <a:pt x="1442176" y="3210916"/>
                        <a:pt x="1457197" y="3225939"/>
                      </a:cubicBezTo>
                      <a:cubicBezTo>
                        <a:pt x="1465392" y="3235499"/>
                        <a:pt x="1479049" y="3230036"/>
                        <a:pt x="1489975" y="3224573"/>
                      </a:cubicBezTo>
                      <a:cubicBezTo>
                        <a:pt x="1507729" y="3216379"/>
                        <a:pt x="1506363" y="3175408"/>
                        <a:pt x="1503632" y="3165848"/>
                      </a:cubicBezTo>
                      <a:cubicBezTo>
                        <a:pt x="1500900" y="3152191"/>
                        <a:pt x="1495438" y="3139900"/>
                        <a:pt x="1488609" y="3128975"/>
                      </a:cubicBezTo>
                      <a:cubicBezTo>
                        <a:pt x="1514557" y="3146728"/>
                        <a:pt x="1545968" y="3160385"/>
                        <a:pt x="1580110" y="3163117"/>
                      </a:cubicBezTo>
                      <a:cubicBezTo>
                        <a:pt x="1582842" y="3163117"/>
                        <a:pt x="1682537" y="3171311"/>
                        <a:pt x="1671612" y="3145363"/>
                      </a:cubicBezTo>
                      <a:cubicBezTo>
                        <a:pt x="1666150" y="3133071"/>
                        <a:pt x="1655224" y="3128975"/>
                        <a:pt x="1641567" y="3122146"/>
                      </a:cubicBezTo>
                      <a:cubicBezTo>
                        <a:pt x="1634738" y="3119415"/>
                        <a:pt x="1627909" y="3116683"/>
                        <a:pt x="1621082" y="3113952"/>
                      </a:cubicBezTo>
                      <a:cubicBezTo>
                        <a:pt x="1667515" y="3130340"/>
                        <a:pt x="1728972" y="3146728"/>
                        <a:pt x="1786331" y="3134437"/>
                      </a:cubicBezTo>
                      <a:cubicBezTo>
                        <a:pt x="1789062" y="3134437"/>
                        <a:pt x="1790428" y="3131706"/>
                        <a:pt x="1790428" y="3130340"/>
                      </a:cubicBezTo>
                      <a:cubicBezTo>
                        <a:pt x="1787697" y="3115318"/>
                        <a:pt x="1779502" y="3098929"/>
                        <a:pt x="1769942" y="3086638"/>
                      </a:cubicBezTo>
                      <a:cubicBezTo>
                        <a:pt x="1756285" y="3068884"/>
                        <a:pt x="1750822" y="3042936"/>
                        <a:pt x="1731703" y="3027913"/>
                      </a:cubicBezTo>
                      <a:cubicBezTo>
                        <a:pt x="1754919" y="3047033"/>
                        <a:pt x="1775405" y="3070250"/>
                        <a:pt x="1804084" y="3085272"/>
                      </a:cubicBezTo>
                      <a:cubicBezTo>
                        <a:pt x="1832764" y="3100295"/>
                        <a:pt x="1842324" y="3079809"/>
                        <a:pt x="1845056" y="3052495"/>
                      </a:cubicBezTo>
                      <a:cubicBezTo>
                        <a:pt x="1849153" y="3060690"/>
                        <a:pt x="1853249" y="3070250"/>
                        <a:pt x="1858712" y="3077078"/>
                      </a:cubicBezTo>
                      <a:cubicBezTo>
                        <a:pt x="1865541" y="3086638"/>
                        <a:pt x="1875101" y="3096198"/>
                        <a:pt x="1891489" y="3094832"/>
                      </a:cubicBezTo>
                      <a:cubicBezTo>
                        <a:pt x="1913340" y="3093466"/>
                        <a:pt x="1928363" y="3078444"/>
                        <a:pt x="1939289" y="3059324"/>
                      </a:cubicBezTo>
                      <a:cubicBezTo>
                        <a:pt x="1944751" y="3070250"/>
                        <a:pt x="1961140" y="3074347"/>
                        <a:pt x="1977528" y="3077078"/>
                      </a:cubicBezTo>
                      <a:cubicBezTo>
                        <a:pt x="1977528" y="3077078"/>
                        <a:pt x="1977528" y="3077078"/>
                        <a:pt x="1977528" y="3077078"/>
                      </a:cubicBezTo>
                      <a:cubicBezTo>
                        <a:pt x="1937923" y="3090735"/>
                        <a:pt x="1914706" y="3115318"/>
                        <a:pt x="1937923" y="3154923"/>
                      </a:cubicBezTo>
                      <a:cubicBezTo>
                        <a:pt x="1965236" y="3201356"/>
                        <a:pt x="2043081" y="3219110"/>
                        <a:pt x="2119561" y="3219110"/>
                      </a:cubicBezTo>
                      <a:cubicBezTo>
                        <a:pt x="2096343" y="3232767"/>
                        <a:pt x="2081320" y="3249156"/>
                        <a:pt x="2089515" y="3264178"/>
                      </a:cubicBezTo>
                      <a:cubicBezTo>
                        <a:pt x="2096343" y="3279201"/>
                        <a:pt x="2126389" y="3275104"/>
                        <a:pt x="2153703" y="3268275"/>
                      </a:cubicBezTo>
                      <a:cubicBezTo>
                        <a:pt x="2120926" y="3286029"/>
                        <a:pt x="2079955" y="3311978"/>
                        <a:pt x="2103172" y="3329732"/>
                      </a:cubicBezTo>
                      <a:cubicBezTo>
                        <a:pt x="2122292" y="3344754"/>
                        <a:pt x="2156434" y="3337926"/>
                        <a:pt x="2181017" y="3333829"/>
                      </a:cubicBezTo>
                      <a:cubicBezTo>
                        <a:pt x="2217890" y="3328366"/>
                        <a:pt x="2252033" y="3317440"/>
                        <a:pt x="2286175" y="3307881"/>
                      </a:cubicBezTo>
                      <a:cubicBezTo>
                        <a:pt x="2227451" y="3342023"/>
                        <a:pt x="2138681" y="3398017"/>
                        <a:pt x="2179651" y="3418502"/>
                      </a:cubicBezTo>
                      <a:cubicBezTo>
                        <a:pt x="2241108" y="3449913"/>
                        <a:pt x="2317586" y="3422599"/>
                        <a:pt x="2380408" y="3392554"/>
                      </a:cubicBezTo>
                      <a:cubicBezTo>
                        <a:pt x="2346266" y="3422599"/>
                        <a:pt x="2316220" y="3458107"/>
                        <a:pt x="2342169" y="3470398"/>
                      </a:cubicBezTo>
                      <a:cubicBezTo>
                        <a:pt x="2362655" y="3481324"/>
                        <a:pt x="2400894" y="3471764"/>
                        <a:pt x="2420014" y="3462204"/>
                      </a:cubicBezTo>
                      <a:cubicBezTo>
                        <a:pt x="2448693" y="3448547"/>
                        <a:pt x="2469179" y="3430793"/>
                        <a:pt x="2489664" y="3413039"/>
                      </a:cubicBezTo>
                      <a:cubicBezTo>
                        <a:pt x="2484201" y="3429427"/>
                        <a:pt x="2480105" y="3447182"/>
                        <a:pt x="2478739" y="3463570"/>
                      </a:cubicBezTo>
                      <a:cubicBezTo>
                        <a:pt x="2477373" y="3477227"/>
                        <a:pt x="2476008" y="3486787"/>
                        <a:pt x="2493761" y="3493615"/>
                      </a:cubicBezTo>
                      <a:cubicBezTo>
                        <a:pt x="2499224" y="3496347"/>
                        <a:pt x="2504687" y="3496347"/>
                        <a:pt x="2508784" y="3492250"/>
                      </a:cubicBezTo>
                      <a:cubicBezTo>
                        <a:pt x="2514247" y="3486787"/>
                        <a:pt x="2518344" y="3481324"/>
                        <a:pt x="2523807" y="3475861"/>
                      </a:cubicBezTo>
                      <a:cubicBezTo>
                        <a:pt x="2523807" y="3479958"/>
                        <a:pt x="2525172" y="3482690"/>
                        <a:pt x="2525172" y="3486787"/>
                      </a:cubicBezTo>
                      <a:cubicBezTo>
                        <a:pt x="2529270" y="3507272"/>
                        <a:pt x="2532001" y="3555071"/>
                        <a:pt x="2564777" y="3564631"/>
                      </a:cubicBezTo>
                      <a:cubicBezTo>
                        <a:pt x="2600285" y="3575557"/>
                        <a:pt x="2641257" y="3525026"/>
                        <a:pt x="2657644" y="3510004"/>
                      </a:cubicBezTo>
                      <a:cubicBezTo>
                        <a:pt x="2672667" y="3496347"/>
                        <a:pt x="2683593" y="3479958"/>
                        <a:pt x="2691787" y="3463570"/>
                      </a:cubicBezTo>
                      <a:cubicBezTo>
                        <a:pt x="2691787" y="3474495"/>
                        <a:pt x="2693153" y="3484055"/>
                        <a:pt x="2697250" y="3494981"/>
                      </a:cubicBezTo>
                      <a:cubicBezTo>
                        <a:pt x="2701347" y="3508638"/>
                        <a:pt x="2702713" y="3548243"/>
                        <a:pt x="2730026" y="3550975"/>
                      </a:cubicBezTo>
                      <a:cubicBezTo>
                        <a:pt x="2751878" y="3553706"/>
                        <a:pt x="2766900" y="3518198"/>
                        <a:pt x="2770997" y="3507272"/>
                      </a:cubicBezTo>
                      <a:cubicBezTo>
                        <a:pt x="2780557" y="3488152"/>
                        <a:pt x="2787386" y="3470398"/>
                        <a:pt x="2794214" y="3451279"/>
                      </a:cubicBezTo>
                      <a:cubicBezTo>
                        <a:pt x="2795580" y="3477227"/>
                        <a:pt x="2803774" y="3500444"/>
                        <a:pt x="2829722" y="3494981"/>
                      </a:cubicBezTo>
                      <a:cubicBezTo>
                        <a:pt x="2857036" y="3489518"/>
                        <a:pt x="2880253" y="3428062"/>
                        <a:pt x="2884350" y="3410308"/>
                      </a:cubicBezTo>
                      <a:cubicBezTo>
                        <a:pt x="2885716" y="3406211"/>
                        <a:pt x="2885716" y="3402114"/>
                        <a:pt x="2887081" y="3398017"/>
                      </a:cubicBezTo>
                      <a:cubicBezTo>
                        <a:pt x="2904836" y="3407576"/>
                        <a:pt x="2929419" y="3410308"/>
                        <a:pt x="2944441" y="3398017"/>
                      </a:cubicBezTo>
                      <a:cubicBezTo>
                        <a:pt x="2970389" y="3377531"/>
                        <a:pt x="2926687" y="3337926"/>
                        <a:pt x="2889813" y="3309246"/>
                      </a:cubicBezTo>
                      <a:cubicBezTo>
                        <a:pt x="2917127" y="3321538"/>
                        <a:pt x="2944441" y="3335195"/>
                        <a:pt x="2975852" y="3340657"/>
                      </a:cubicBezTo>
                      <a:cubicBezTo>
                        <a:pt x="2981315" y="3342023"/>
                        <a:pt x="2985412" y="3337926"/>
                        <a:pt x="2984046" y="3335195"/>
                      </a:cubicBezTo>
                      <a:cubicBezTo>
                        <a:pt x="2982681" y="3322903"/>
                        <a:pt x="2970389" y="3306515"/>
                        <a:pt x="2959463" y="3294224"/>
                      </a:cubicBezTo>
                      <a:cubicBezTo>
                        <a:pt x="2984046" y="3291492"/>
                        <a:pt x="2988144" y="3255984"/>
                        <a:pt x="2988144" y="3228670"/>
                      </a:cubicBezTo>
                      <a:cubicBezTo>
                        <a:pt x="2999068" y="3246424"/>
                        <a:pt x="3011360" y="3262813"/>
                        <a:pt x="3018188" y="3281932"/>
                      </a:cubicBezTo>
                      <a:cubicBezTo>
                        <a:pt x="3022286" y="3292858"/>
                        <a:pt x="3034577" y="3292858"/>
                        <a:pt x="3046869" y="3292858"/>
                      </a:cubicBezTo>
                      <a:cubicBezTo>
                        <a:pt x="3064622" y="3292858"/>
                        <a:pt x="3078279" y="3257350"/>
                        <a:pt x="3079645" y="3246424"/>
                      </a:cubicBezTo>
                      <a:cubicBezTo>
                        <a:pt x="3082376" y="3234133"/>
                        <a:pt x="3081011" y="3220476"/>
                        <a:pt x="3081011" y="3209551"/>
                      </a:cubicBezTo>
                      <a:cubicBezTo>
                        <a:pt x="3097399" y="3234133"/>
                        <a:pt x="3119250" y="3257350"/>
                        <a:pt x="3147930" y="3272372"/>
                      </a:cubicBezTo>
                      <a:cubicBezTo>
                        <a:pt x="3150661" y="3273738"/>
                        <a:pt x="3233968" y="3316075"/>
                        <a:pt x="3232602" y="3290127"/>
                      </a:cubicBezTo>
                      <a:cubicBezTo>
                        <a:pt x="3232602" y="3277835"/>
                        <a:pt x="3224408" y="3269641"/>
                        <a:pt x="3214849" y="3260081"/>
                      </a:cubicBezTo>
                      <a:cubicBezTo>
                        <a:pt x="3210752" y="3254619"/>
                        <a:pt x="3205289" y="3250521"/>
                        <a:pt x="3199826" y="3245059"/>
                      </a:cubicBezTo>
                      <a:cubicBezTo>
                        <a:pt x="3233968" y="3276470"/>
                        <a:pt x="3281767" y="3313344"/>
                        <a:pt x="3335029" y="3321538"/>
                      </a:cubicBezTo>
                      <a:cubicBezTo>
                        <a:pt x="3337761" y="3321538"/>
                        <a:pt x="3339127" y="3321538"/>
                        <a:pt x="3339127" y="3318806"/>
                      </a:cubicBezTo>
                      <a:cubicBezTo>
                        <a:pt x="3341858" y="3305149"/>
                        <a:pt x="3340492" y="3287395"/>
                        <a:pt x="3337761" y="3273738"/>
                      </a:cubicBezTo>
                      <a:cubicBezTo>
                        <a:pt x="3332299" y="3253253"/>
                        <a:pt x="3336395" y="3228670"/>
                        <a:pt x="3326836" y="3209551"/>
                      </a:cubicBezTo>
                      <a:cubicBezTo>
                        <a:pt x="3340492" y="3235499"/>
                        <a:pt x="3348687" y="3261447"/>
                        <a:pt x="3367807" y="3284664"/>
                      </a:cubicBezTo>
                      <a:cubicBezTo>
                        <a:pt x="3386927" y="3307881"/>
                        <a:pt x="3403314" y="3294224"/>
                        <a:pt x="3414240" y="3271007"/>
                      </a:cubicBezTo>
                      <a:cubicBezTo>
                        <a:pt x="3414240" y="3280567"/>
                        <a:pt x="3415606" y="3288761"/>
                        <a:pt x="3416972" y="3298321"/>
                      </a:cubicBezTo>
                      <a:cubicBezTo>
                        <a:pt x="3419703" y="3309246"/>
                        <a:pt x="3423800" y="3320172"/>
                        <a:pt x="3438823" y="3325635"/>
                      </a:cubicBezTo>
                      <a:cubicBezTo>
                        <a:pt x="3479794" y="3337926"/>
                        <a:pt x="3515301" y="3294224"/>
                        <a:pt x="3538519" y="3261447"/>
                      </a:cubicBezTo>
                      <a:cubicBezTo>
                        <a:pt x="3530324" y="3284664"/>
                        <a:pt x="3520764" y="3309246"/>
                        <a:pt x="3523496" y="3331097"/>
                      </a:cubicBezTo>
                      <a:cubicBezTo>
                        <a:pt x="3522130" y="3335195"/>
                        <a:pt x="3520764" y="3337926"/>
                        <a:pt x="3518033" y="3340657"/>
                      </a:cubicBezTo>
                      <a:cubicBezTo>
                        <a:pt x="3501645" y="3373434"/>
                        <a:pt x="3486622" y="3407576"/>
                        <a:pt x="3492085" y="3441719"/>
                      </a:cubicBezTo>
                      <a:cubicBezTo>
                        <a:pt x="3493451" y="3454010"/>
                        <a:pt x="3513936" y="3469033"/>
                        <a:pt x="3533056" y="3463570"/>
                      </a:cubicBezTo>
                      <a:cubicBezTo>
                        <a:pt x="3569929" y="3452644"/>
                        <a:pt x="3587684" y="3437622"/>
                        <a:pt x="3606804" y="3418502"/>
                      </a:cubicBezTo>
                      <a:cubicBezTo>
                        <a:pt x="3604072" y="3437622"/>
                        <a:pt x="3602707" y="3456741"/>
                        <a:pt x="3610901" y="3477227"/>
                      </a:cubicBezTo>
                      <a:cubicBezTo>
                        <a:pt x="3619094" y="3497712"/>
                        <a:pt x="3625923" y="3531855"/>
                        <a:pt x="3657334" y="3541414"/>
                      </a:cubicBezTo>
                      <a:cubicBezTo>
                        <a:pt x="3714694" y="3559169"/>
                        <a:pt x="3718791" y="3512735"/>
                        <a:pt x="3716059" y="3474495"/>
                      </a:cubicBezTo>
                      <a:cubicBezTo>
                        <a:pt x="3742007" y="3518198"/>
                        <a:pt x="3770687" y="3560534"/>
                        <a:pt x="3811658" y="3598774"/>
                      </a:cubicBezTo>
                      <a:cubicBezTo>
                        <a:pt x="3830778" y="3616528"/>
                        <a:pt x="3853994" y="3604236"/>
                        <a:pt x="3855360" y="3586483"/>
                      </a:cubicBezTo>
                      <a:cubicBezTo>
                        <a:pt x="3859457" y="3552340"/>
                        <a:pt x="3853994" y="3515466"/>
                        <a:pt x="3840338" y="3484055"/>
                      </a:cubicBezTo>
                      <a:cubicBezTo>
                        <a:pt x="3836241" y="3475861"/>
                        <a:pt x="3811658" y="3451279"/>
                        <a:pt x="3829412" y="3458107"/>
                      </a:cubicBezTo>
                      <a:cubicBezTo>
                        <a:pt x="3843069" y="3462204"/>
                        <a:pt x="3855360" y="3467667"/>
                        <a:pt x="3869017" y="3470398"/>
                      </a:cubicBezTo>
                      <a:cubicBezTo>
                        <a:pt x="3879943" y="3473130"/>
                        <a:pt x="3888137" y="3473130"/>
                        <a:pt x="3894966" y="3466301"/>
                      </a:cubicBezTo>
                      <a:cubicBezTo>
                        <a:pt x="3897697" y="3463570"/>
                        <a:pt x="3896331" y="3459473"/>
                        <a:pt x="3893600" y="3458107"/>
                      </a:cubicBezTo>
                      <a:cubicBezTo>
                        <a:pt x="3875846" y="3445816"/>
                        <a:pt x="3858091" y="3434890"/>
                        <a:pt x="3838972" y="3425331"/>
                      </a:cubicBezTo>
                      <a:cubicBezTo>
                        <a:pt x="3863554" y="3430793"/>
                        <a:pt x="3890868" y="3434890"/>
                        <a:pt x="3912719" y="3432159"/>
                      </a:cubicBezTo>
                      <a:cubicBezTo>
                        <a:pt x="3914085" y="3434890"/>
                        <a:pt x="3914085" y="3437622"/>
                        <a:pt x="3914085" y="3438987"/>
                      </a:cubicBezTo>
                      <a:cubicBezTo>
                        <a:pt x="3920913" y="3462204"/>
                        <a:pt x="3930473" y="3497712"/>
                        <a:pt x="3960518" y="3512735"/>
                      </a:cubicBezTo>
                      <a:cubicBezTo>
                        <a:pt x="3989198" y="3527758"/>
                        <a:pt x="4009684" y="3507272"/>
                        <a:pt x="4024706" y="3479958"/>
                      </a:cubicBezTo>
                      <a:cubicBezTo>
                        <a:pt x="4027437" y="3504541"/>
                        <a:pt x="4035632" y="3529123"/>
                        <a:pt x="4052020" y="3541414"/>
                      </a:cubicBezTo>
                      <a:cubicBezTo>
                        <a:pt x="4098454" y="3579654"/>
                        <a:pt x="4124403" y="3496347"/>
                        <a:pt x="4132596" y="3440353"/>
                      </a:cubicBezTo>
                      <a:cubicBezTo>
                        <a:pt x="4142156" y="3475861"/>
                        <a:pt x="4158545" y="3518198"/>
                        <a:pt x="4191321" y="3522295"/>
                      </a:cubicBezTo>
                      <a:cubicBezTo>
                        <a:pt x="4214538" y="3525026"/>
                        <a:pt x="4230927" y="3500444"/>
                        <a:pt x="4235024" y="3488152"/>
                      </a:cubicBezTo>
                      <a:cubicBezTo>
                        <a:pt x="4241853" y="3462204"/>
                        <a:pt x="4240487" y="3436256"/>
                        <a:pt x="4229561" y="3413039"/>
                      </a:cubicBezTo>
                      <a:cubicBezTo>
                        <a:pt x="4263703" y="3432159"/>
                        <a:pt x="4316965" y="3460839"/>
                        <a:pt x="4341548" y="3448547"/>
                      </a:cubicBezTo>
                      <a:cubicBezTo>
                        <a:pt x="4344280" y="3447182"/>
                        <a:pt x="4345645" y="3445816"/>
                        <a:pt x="4345645" y="3443084"/>
                      </a:cubicBezTo>
                      <a:cubicBezTo>
                        <a:pt x="4342914" y="3418502"/>
                        <a:pt x="4314234" y="3396651"/>
                        <a:pt x="4284189" y="3376165"/>
                      </a:cubicBezTo>
                      <a:cubicBezTo>
                        <a:pt x="4301943" y="3382994"/>
                        <a:pt x="4321062" y="3389822"/>
                        <a:pt x="4340182" y="3396651"/>
                      </a:cubicBezTo>
                      <a:cubicBezTo>
                        <a:pt x="4370227" y="3407576"/>
                        <a:pt x="4416662" y="3419868"/>
                        <a:pt x="4452169" y="3421233"/>
                      </a:cubicBezTo>
                      <a:cubicBezTo>
                        <a:pt x="4456267" y="3421233"/>
                        <a:pt x="4460364" y="3418502"/>
                        <a:pt x="4460364" y="3415771"/>
                      </a:cubicBezTo>
                      <a:cubicBezTo>
                        <a:pt x="4463095" y="3385725"/>
                        <a:pt x="4420759" y="3355680"/>
                        <a:pt x="4389347" y="3332463"/>
                      </a:cubicBezTo>
                      <a:cubicBezTo>
                        <a:pt x="4398907" y="3316075"/>
                        <a:pt x="4400273" y="3294224"/>
                        <a:pt x="4396176" y="3273738"/>
                      </a:cubicBezTo>
                      <a:cubicBezTo>
                        <a:pt x="4390713" y="3247790"/>
                        <a:pt x="4368861" y="3221842"/>
                        <a:pt x="4345645" y="3202722"/>
                      </a:cubicBezTo>
                      <a:cubicBezTo>
                        <a:pt x="4338817" y="3197259"/>
                        <a:pt x="4331988" y="3191796"/>
                        <a:pt x="4325159" y="3186334"/>
                      </a:cubicBezTo>
                      <a:cubicBezTo>
                        <a:pt x="4338817" y="3191796"/>
                        <a:pt x="4352474" y="3197259"/>
                        <a:pt x="4366130" y="3201356"/>
                      </a:cubicBezTo>
                      <a:cubicBezTo>
                        <a:pt x="4407102" y="3216379"/>
                        <a:pt x="4498603" y="3240962"/>
                        <a:pt x="4458998" y="3179505"/>
                      </a:cubicBezTo>
                      <a:cubicBezTo>
                        <a:pt x="4439878" y="3150826"/>
                        <a:pt x="4415296" y="3123512"/>
                        <a:pt x="4385250" y="3101661"/>
                      </a:cubicBezTo>
                      <a:cubicBezTo>
                        <a:pt x="4381153" y="3098929"/>
                        <a:pt x="4377056" y="3096198"/>
                        <a:pt x="4374324" y="3093466"/>
                      </a:cubicBezTo>
                      <a:cubicBezTo>
                        <a:pt x="4426221" y="3108489"/>
                        <a:pt x="4480849" y="3119415"/>
                        <a:pt x="4469924" y="3094832"/>
                      </a:cubicBezTo>
                      <a:cubicBezTo>
                        <a:pt x="4456267" y="3064787"/>
                        <a:pt x="4422125" y="3040204"/>
                        <a:pt x="4382519" y="3019719"/>
                      </a:cubicBezTo>
                      <a:cubicBezTo>
                        <a:pt x="4448072" y="3029279"/>
                        <a:pt x="4527283" y="3034741"/>
                        <a:pt x="4498603" y="3001965"/>
                      </a:cubicBezTo>
                      <a:cubicBezTo>
                        <a:pt x="4482214" y="2982845"/>
                        <a:pt x="4415296" y="2966457"/>
                        <a:pt x="4389347" y="2960994"/>
                      </a:cubicBezTo>
                      <a:cubicBezTo>
                        <a:pt x="4383884" y="2959628"/>
                        <a:pt x="4379787" y="2958263"/>
                        <a:pt x="4374324" y="2958263"/>
                      </a:cubicBezTo>
                      <a:cubicBezTo>
                        <a:pt x="4404370" y="2950068"/>
                        <a:pt x="4433049" y="2939143"/>
                        <a:pt x="4457632" y="2930949"/>
                      </a:cubicBezTo>
                      <a:cubicBezTo>
                        <a:pt x="4482214" y="2922754"/>
                        <a:pt x="4514992" y="2910463"/>
                        <a:pt x="4530014" y="2892709"/>
                      </a:cubicBezTo>
                      <a:cubicBezTo>
                        <a:pt x="4555962" y="2861298"/>
                        <a:pt x="4505431" y="2855835"/>
                        <a:pt x="4460364" y="2855835"/>
                      </a:cubicBezTo>
                      <a:cubicBezTo>
                        <a:pt x="4472655" y="2843544"/>
                        <a:pt x="4483580" y="2829887"/>
                        <a:pt x="4489043" y="2818962"/>
                      </a:cubicBezTo>
                      <a:cubicBezTo>
                        <a:pt x="4494506" y="2806670"/>
                        <a:pt x="4506797" y="2782088"/>
                        <a:pt x="4484946" y="2775259"/>
                      </a:cubicBezTo>
                      <a:cubicBezTo>
                        <a:pt x="4463095" y="2768431"/>
                        <a:pt x="4437146" y="2803939"/>
                        <a:pt x="4428952" y="2813499"/>
                      </a:cubicBezTo>
                      <a:cubicBezTo>
                        <a:pt x="4416662" y="2827156"/>
                        <a:pt x="4403004" y="2844910"/>
                        <a:pt x="4389347" y="2861298"/>
                      </a:cubicBezTo>
                      <a:cubicBezTo>
                        <a:pt x="4389347" y="2861298"/>
                        <a:pt x="4387982" y="2861298"/>
                        <a:pt x="4387982" y="2861298"/>
                      </a:cubicBezTo>
                      <a:cubicBezTo>
                        <a:pt x="4398907" y="2849007"/>
                        <a:pt x="4407102" y="2836715"/>
                        <a:pt x="4413930" y="2821693"/>
                      </a:cubicBezTo>
                      <a:cubicBezTo>
                        <a:pt x="4415296" y="2818962"/>
                        <a:pt x="4415296" y="2817596"/>
                        <a:pt x="4416662" y="2814864"/>
                      </a:cubicBezTo>
                      <a:cubicBezTo>
                        <a:pt x="4418027" y="2813499"/>
                        <a:pt x="4418027" y="2813499"/>
                        <a:pt x="4419393" y="2812133"/>
                      </a:cubicBezTo>
                      <a:cubicBezTo>
                        <a:pt x="4420759" y="2810767"/>
                        <a:pt x="4419393" y="2809402"/>
                        <a:pt x="4419393" y="2808036"/>
                      </a:cubicBezTo>
                      <a:cubicBezTo>
                        <a:pt x="4423489" y="2793013"/>
                        <a:pt x="4424855" y="2773894"/>
                        <a:pt x="4409833" y="2762968"/>
                      </a:cubicBezTo>
                      <a:cubicBezTo>
                        <a:pt x="4407102" y="2760237"/>
                        <a:pt x="4403004" y="2758871"/>
                        <a:pt x="4398907" y="2758871"/>
                      </a:cubicBezTo>
                      <a:cubicBezTo>
                        <a:pt x="4409833" y="2750677"/>
                        <a:pt x="4422125" y="2741117"/>
                        <a:pt x="4433049" y="2732923"/>
                      </a:cubicBezTo>
                      <a:cubicBezTo>
                        <a:pt x="4441244" y="2727460"/>
                        <a:pt x="4454901" y="2719266"/>
                        <a:pt x="4453535" y="2709706"/>
                      </a:cubicBezTo>
                      <a:cubicBezTo>
                        <a:pt x="4452169" y="2700146"/>
                        <a:pt x="4446707" y="2693317"/>
                        <a:pt x="4438512" y="2689220"/>
                      </a:cubicBezTo>
                      <a:cubicBezTo>
                        <a:pt x="4439878" y="2687855"/>
                        <a:pt x="4441244" y="2687855"/>
                        <a:pt x="4441244" y="2686489"/>
                      </a:cubicBezTo>
                      <a:cubicBezTo>
                        <a:pt x="4458998" y="2672832"/>
                        <a:pt x="4478117" y="2657809"/>
                        <a:pt x="4489043" y="2637324"/>
                      </a:cubicBezTo>
                      <a:cubicBezTo>
                        <a:pt x="4501334" y="2611376"/>
                        <a:pt x="4463095" y="2605913"/>
                        <a:pt x="4446707" y="2604547"/>
                      </a:cubicBezTo>
                      <a:cubicBezTo>
                        <a:pt x="4439878" y="2603182"/>
                        <a:pt x="4441244" y="2593622"/>
                        <a:pt x="4448072" y="2594987"/>
                      </a:cubicBezTo>
                      <a:cubicBezTo>
                        <a:pt x="4499969" y="2603182"/>
                        <a:pt x="4532746" y="2551285"/>
                        <a:pt x="4501334" y="2508948"/>
                      </a:cubicBezTo>
                      <a:cubicBezTo>
                        <a:pt x="4497237" y="2503486"/>
                        <a:pt x="4505431" y="2496657"/>
                        <a:pt x="4509529" y="2502120"/>
                      </a:cubicBezTo>
                      <a:cubicBezTo>
                        <a:pt x="4514992" y="2508948"/>
                        <a:pt x="4542305" y="2551285"/>
                        <a:pt x="4554596" y="2534897"/>
                      </a:cubicBezTo>
                      <a:cubicBezTo>
                        <a:pt x="4564156" y="2521240"/>
                        <a:pt x="4561425" y="2498023"/>
                        <a:pt x="4561425" y="2483000"/>
                      </a:cubicBezTo>
                      <a:cubicBezTo>
                        <a:pt x="4561425" y="2446127"/>
                        <a:pt x="4553231" y="2407887"/>
                        <a:pt x="4554596" y="2372379"/>
                      </a:cubicBezTo>
                      <a:cubicBezTo>
                        <a:pt x="4554596" y="2368282"/>
                        <a:pt x="4560059" y="2366916"/>
                        <a:pt x="4562791" y="2368282"/>
                      </a:cubicBezTo>
                      <a:cubicBezTo>
                        <a:pt x="4580545" y="2381939"/>
                        <a:pt x="4596933" y="2396961"/>
                        <a:pt x="4617419" y="2407887"/>
                      </a:cubicBezTo>
                      <a:cubicBezTo>
                        <a:pt x="4650195" y="2424275"/>
                        <a:pt x="4665218" y="2391499"/>
                        <a:pt x="4658389" y="2364185"/>
                      </a:cubicBezTo>
                      <a:cubicBezTo>
                        <a:pt x="4648829" y="2328677"/>
                        <a:pt x="4618784" y="2289072"/>
                        <a:pt x="4590105" y="2265855"/>
                      </a:cubicBezTo>
                      <a:cubicBezTo>
                        <a:pt x="4569619" y="2263123"/>
                        <a:pt x="4575082" y="2254929"/>
                        <a:pt x="4580545" y="2259026"/>
                      </a:cubicBezTo>
                      <a:close/>
                      <a:moveTo>
                        <a:pt x="1942020" y="3027913"/>
                      </a:moveTo>
                      <a:cubicBezTo>
                        <a:pt x="1943386" y="3025182"/>
                        <a:pt x="1943386" y="3022450"/>
                        <a:pt x="1944751" y="3021084"/>
                      </a:cubicBezTo>
                      <a:cubicBezTo>
                        <a:pt x="1946117" y="3022450"/>
                        <a:pt x="1947483" y="3023816"/>
                        <a:pt x="1950214" y="3025182"/>
                      </a:cubicBezTo>
                      <a:cubicBezTo>
                        <a:pt x="1946117" y="3025182"/>
                        <a:pt x="1943386" y="3026547"/>
                        <a:pt x="1942020" y="3027913"/>
                      </a:cubicBezTo>
                      <a:close/>
                      <a:moveTo>
                        <a:pt x="3657334" y="1843855"/>
                      </a:moveTo>
                      <a:cubicBezTo>
                        <a:pt x="3647774" y="1906677"/>
                        <a:pt x="3575392" y="1943550"/>
                        <a:pt x="3523496" y="1965402"/>
                      </a:cubicBezTo>
                      <a:cubicBezTo>
                        <a:pt x="3497548" y="1976327"/>
                        <a:pt x="3470234" y="1985887"/>
                        <a:pt x="3442920" y="1994081"/>
                      </a:cubicBezTo>
                      <a:cubicBezTo>
                        <a:pt x="3459308" y="1995447"/>
                        <a:pt x="3474331" y="1995447"/>
                        <a:pt x="3489354" y="1998178"/>
                      </a:cubicBezTo>
                      <a:cubicBezTo>
                        <a:pt x="3518033" y="2002275"/>
                        <a:pt x="3569929" y="2011835"/>
                        <a:pt x="3578124" y="2047343"/>
                      </a:cubicBezTo>
                      <a:cubicBezTo>
                        <a:pt x="3586318" y="2082851"/>
                        <a:pt x="3537153" y="2093777"/>
                        <a:pt x="3490720" y="2099240"/>
                      </a:cubicBezTo>
                      <a:cubicBezTo>
                        <a:pt x="3524862" y="2106068"/>
                        <a:pt x="3557639" y="2121091"/>
                        <a:pt x="3579489" y="2148405"/>
                      </a:cubicBezTo>
                      <a:cubicBezTo>
                        <a:pt x="3605438" y="2181182"/>
                        <a:pt x="3619094" y="2234444"/>
                        <a:pt x="3594512" y="2271317"/>
                      </a:cubicBezTo>
                      <a:cubicBezTo>
                        <a:pt x="3571295" y="2304094"/>
                        <a:pt x="3522130" y="2309557"/>
                        <a:pt x="3485257" y="2310923"/>
                      </a:cubicBezTo>
                      <a:cubicBezTo>
                        <a:pt x="3462039" y="2310923"/>
                        <a:pt x="3438823" y="2309557"/>
                        <a:pt x="3415606" y="2306826"/>
                      </a:cubicBezTo>
                      <a:cubicBezTo>
                        <a:pt x="3478428" y="2334140"/>
                        <a:pt x="3546713" y="2381939"/>
                        <a:pt x="3512570" y="2447492"/>
                      </a:cubicBezTo>
                      <a:cubicBezTo>
                        <a:pt x="3478428" y="2513046"/>
                        <a:pt x="3376001" y="2495291"/>
                        <a:pt x="3311813" y="2469343"/>
                      </a:cubicBezTo>
                      <a:cubicBezTo>
                        <a:pt x="3341858" y="2507583"/>
                        <a:pt x="3369172" y="2567673"/>
                        <a:pt x="3333665" y="2601816"/>
                      </a:cubicBezTo>
                      <a:cubicBezTo>
                        <a:pt x="3300887" y="2631861"/>
                        <a:pt x="3254454" y="2590890"/>
                        <a:pt x="3223042" y="2554016"/>
                      </a:cubicBezTo>
                      <a:cubicBezTo>
                        <a:pt x="3242162" y="2616839"/>
                        <a:pt x="3247625" y="2704243"/>
                        <a:pt x="3180706" y="2724728"/>
                      </a:cubicBezTo>
                      <a:cubicBezTo>
                        <a:pt x="3104228" y="2747945"/>
                        <a:pt x="3044137" y="2670101"/>
                        <a:pt x="3009994" y="2605913"/>
                      </a:cubicBezTo>
                      <a:cubicBezTo>
                        <a:pt x="3012726" y="2653712"/>
                        <a:pt x="3007263" y="2717900"/>
                        <a:pt x="2948538" y="2706974"/>
                      </a:cubicBezTo>
                      <a:cubicBezTo>
                        <a:pt x="2889813" y="2694683"/>
                        <a:pt x="2839282" y="2649615"/>
                        <a:pt x="2792849" y="2612741"/>
                      </a:cubicBezTo>
                      <a:cubicBezTo>
                        <a:pt x="2801043" y="2655078"/>
                        <a:pt x="2821529" y="2750677"/>
                        <a:pt x="2758707" y="2724728"/>
                      </a:cubicBezTo>
                      <a:cubicBezTo>
                        <a:pt x="2730026" y="2712437"/>
                        <a:pt x="2705445" y="2683758"/>
                        <a:pt x="2684959" y="2660541"/>
                      </a:cubicBezTo>
                      <a:cubicBezTo>
                        <a:pt x="2678130" y="2652347"/>
                        <a:pt x="2671302" y="2644152"/>
                        <a:pt x="2663107" y="2635958"/>
                      </a:cubicBezTo>
                      <a:cubicBezTo>
                        <a:pt x="2660376" y="2634593"/>
                        <a:pt x="2656279" y="2633227"/>
                        <a:pt x="2653547" y="2631861"/>
                      </a:cubicBezTo>
                      <a:cubicBezTo>
                        <a:pt x="2676764" y="2656444"/>
                        <a:pt x="2702713" y="2679660"/>
                        <a:pt x="2725929" y="2705609"/>
                      </a:cubicBezTo>
                      <a:cubicBezTo>
                        <a:pt x="2751878" y="2735654"/>
                        <a:pt x="2788751" y="2773894"/>
                        <a:pt x="2795580" y="2814864"/>
                      </a:cubicBezTo>
                      <a:cubicBezTo>
                        <a:pt x="2799677" y="2842178"/>
                        <a:pt x="2781923" y="2879052"/>
                        <a:pt x="2749147" y="2868127"/>
                      </a:cubicBezTo>
                      <a:cubicBezTo>
                        <a:pt x="2723198" y="2859932"/>
                        <a:pt x="2702713" y="2842178"/>
                        <a:pt x="2683593" y="2821693"/>
                      </a:cubicBezTo>
                      <a:cubicBezTo>
                        <a:pt x="2698616" y="2847641"/>
                        <a:pt x="2712272" y="2874955"/>
                        <a:pt x="2721832" y="2902269"/>
                      </a:cubicBezTo>
                      <a:cubicBezTo>
                        <a:pt x="2732758" y="2932314"/>
                        <a:pt x="2750512" y="2985576"/>
                        <a:pt x="2721832" y="3011525"/>
                      </a:cubicBezTo>
                      <a:cubicBezTo>
                        <a:pt x="2674033" y="3053861"/>
                        <a:pt x="2634428" y="3014256"/>
                        <a:pt x="2608479" y="2965091"/>
                      </a:cubicBezTo>
                      <a:cubicBezTo>
                        <a:pt x="2611211" y="2981479"/>
                        <a:pt x="2613942" y="2999233"/>
                        <a:pt x="2615308" y="3016988"/>
                      </a:cubicBezTo>
                      <a:cubicBezTo>
                        <a:pt x="2616674" y="3045667"/>
                        <a:pt x="2616674" y="3100295"/>
                        <a:pt x="2579800" y="3109855"/>
                      </a:cubicBezTo>
                      <a:cubicBezTo>
                        <a:pt x="2541560" y="3120780"/>
                        <a:pt x="2515612" y="3083907"/>
                        <a:pt x="2497858" y="3040204"/>
                      </a:cubicBezTo>
                      <a:cubicBezTo>
                        <a:pt x="2497858" y="3072981"/>
                        <a:pt x="2491029" y="3104392"/>
                        <a:pt x="2462350" y="3118049"/>
                      </a:cubicBezTo>
                      <a:cubicBezTo>
                        <a:pt x="2459619" y="3119415"/>
                        <a:pt x="2456887" y="3119415"/>
                        <a:pt x="2455522" y="3116683"/>
                      </a:cubicBezTo>
                      <a:cubicBezTo>
                        <a:pt x="2440499" y="3100295"/>
                        <a:pt x="2430939" y="3079809"/>
                        <a:pt x="2425476" y="3057958"/>
                      </a:cubicBezTo>
                      <a:cubicBezTo>
                        <a:pt x="2420014" y="3085272"/>
                        <a:pt x="2413185" y="3112586"/>
                        <a:pt x="2398163" y="3133071"/>
                      </a:cubicBezTo>
                      <a:cubicBezTo>
                        <a:pt x="2383140" y="3153557"/>
                        <a:pt x="2350363" y="3167214"/>
                        <a:pt x="2329878" y="3143997"/>
                      </a:cubicBezTo>
                      <a:cubicBezTo>
                        <a:pt x="2306661" y="3118049"/>
                        <a:pt x="2310757" y="3072981"/>
                        <a:pt x="2313489" y="3040204"/>
                      </a:cubicBezTo>
                      <a:cubicBezTo>
                        <a:pt x="2316220" y="3014256"/>
                        <a:pt x="2320317" y="2988308"/>
                        <a:pt x="2325780" y="2962359"/>
                      </a:cubicBezTo>
                      <a:cubicBezTo>
                        <a:pt x="2297101" y="3021084"/>
                        <a:pt x="2256130" y="3112586"/>
                        <a:pt x="2190577" y="3070250"/>
                      </a:cubicBezTo>
                      <a:cubicBezTo>
                        <a:pt x="2157800" y="3048398"/>
                        <a:pt x="2150971" y="3003330"/>
                        <a:pt x="2149605" y="2966457"/>
                      </a:cubicBezTo>
                      <a:cubicBezTo>
                        <a:pt x="2148240" y="2933680"/>
                        <a:pt x="2150971" y="2899538"/>
                        <a:pt x="2153703" y="2866761"/>
                      </a:cubicBezTo>
                      <a:cubicBezTo>
                        <a:pt x="2133218" y="2915926"/>
                        <a:pt x="2096343" y="2989673"/>
                        <a:pt x="2054007" y="2951434"/>
                      </a:cubicBezTo>
                      <a:cubicBezTo>
                        <a:pt x="2004842" y="2907732"/>
                        <a:pt x="2015768" y="2838081"/>
                        <a:pt x="2026693" y="2775259"/>
                      </a:cubicBezTo>
                      <a:cubicBezTo>
                        <a:pt x="2019865" y="2795745"/>
                        <a:pt x="2011671" y="2816230"/>
                        <a:pt x="1999379" y="2835350"/>
                      </a:cubicBezTo>
                      <a:cubicBezTo>
                        <a:pt x="1987088" y="2854470"/>
                        <a:pt x="1959774" y="2885881"/>
                        <a:pt x="1933826" y="2869492"/>
                      </a:cubicBezTo>
                      <a:cubicBezTo>
                        <a:pt x="1909244" y="2854470"/>
                        <a:pt x="1916071" y="2812133"/>
                        <a:pt x="1917437" y="2788916"/>
                      </a:cubicBezTo>
                      <a:cubicBezTo>
                        <a:pt x="1920169" y="2758871"/>
                        <a:pt x="1928363" y="2730191"/>
                        <a:pt x="1931094" y="2700146"/>
                      </a:cubicBezTo>
                      <a:cubicBezTo>
                        <a:pt x="1898318" y="2743848"/>
                        <a:pt x="1831399" y="2836715"/>
                        <a:pt x="1784965" y="2791647"/>
                      </a:cubicBezTo>
                      <a:cubicBezTo>
                        <a:pt x="1764479" y="2771162"/>
                        <a:pt x="1786331" y="2731557"/>
                        <a:pt x="1797256" y="2712437"/>
                      </a:cubicBezTo>
                      <a:cubicBezTo>
                        <a:pt x="1806816" y="2696049"/>
                        <a:pt x="1816376" y="2681026"/>
                        <a:pt x="1827302" y="2666003"/>
                      </a:cubicBezTo>
                      <a:cubicBezTo>
                        <a:pt x="1806816" y="2682392"/>
                        <a:pt x="1784965" y="2697415"/>
                        <a:pt x="1761748" y="2711071"/>
                      </a:cubicBezTo>
                      <a:cubicBezTo>
                        <a:pt x="1741262" y="2721997"/>
                        <a:pt x="1705754" y="2745214"/>
                        <a:pt x="1682537" y="2730191"/>
                      </a:cubicBezTo>
                      <a:cubicBezTo>
                        <a:pt x="1663418" y="2717900"/>
                        <a:pt x="1671612" y="2683758"/>
                        <a:pt x="1681173" y="2659175"/>
                      </a:cubicBezTo>
                      <a:cubicBezTo>
                        <a:pt x="1666150" y="2672832"/>
                        <a:pt x="1649761" y="2685123"/>
                        <a:pt x="1633372" y="2693317"/>
                      </a:cubicBezTo>
                      <a:cubicBezTo>
                        <a:pt x="1599230" y="2709706"/>
                        <a:pt x="1577379" y="2689220"/>
                        <a:pt x="1560991" y="2661907"/>
                      </a:cubicBezTo>
                      <a:cubicBezTo>
                        <a:pt x="1569184" y="2705609"/>
                        <a:pt x="1569184" y="2747945"/>
                        <a:pt x="1551431" y="2787551"/>
                      </a:cubicBezTo>
                      <a:cubicBezTo>
                        <a:pt x="1550065" y="2790282"/>
                        <a:pt x="1547334" y="2790282"/>
                        <a:pt x="1544603" y="2790282"/>
                      </a:cubicBezTo>
                      <a:cubicBezTo>
                        <a:pt x="1496803" y="2783453"/>
                        <a:pt x="1464026" y="2745214"/>
                        <a:pt x="1439444" y="2700146"/>
                      </a:cubicBezTo>
                      <a:cubicBezTo>
                        <a:pt x="1443541" y="2719266"/>
                        <a:pt x="1444907" y="2737020"/>
                        <a:pt x="1444907" y="2756139"/>
                      </a:cubicBezTo>
                      <a:cubicBezTo>
                        <a:pt x="1442176" y="2821693"/>
                        <a:pt x="1387548" y="2869492"/>
                        <a:pt x="1321994" y="2843544"/>
                      </a:cubicBezTo>
                      <a:cubicBezTo>
                        <a:pt x="1278292" y="2825790"/>
                        <a:pt x="1244149" y="2794379"/>
                        <a:pt x="1214104" y="2758871"/>
                      </a:cubicBezTo>
                      <a:cubicBezTo>
                        <a:pt x="1220933" y="2768431"/>
                        <a:pt x="1226396" y="2779356"/>
                        <a:pt x="1231858" y="2790282"/>
                      </a:cubicBezTo>
                      <a:cubicBezTo>
                        <a:pt x="1248246" y="2821693"/>
                        <a:pt x="1275561" y="2873589"/>
                        <a:pt x="1255075" y="2909097"/>
                      </a:cubicBezTo>
                      <a:cubicBezTo>
                        <a:pt x="1216836" y="2971920"/>
                        <a:pt x="1169037" y="2903635"/>
                        <a:pt x="1138991" y="2847641"/>
                      </a:cubicBezTo>
                      <a:cubicBezTo>
                        <a:pt x="1145819" y="2894075"/>
                        <a:pt x="1144454" y="2944606"/>
                        <a:pt x="1138991" y="2989673"/>
                      </a:cubicBezTo>
                      <a:cubicBezTo>
                        <a:pt x="1132162" y="3041570"/>
                        <a:pt x="1113042" y="3111220"/>
                        <a:pt x="1052952" y="3120780"/>
                      </a:cubicBezTo>
                      <a:cubicBezTo>
                        <a:pt x="998325" y="3128975"/>
                        <a:pt x="973742" y="3090735"/>
                        <a:pt x="968279" y="3038839"/>
                      </a:cubicBezTo>
                      <a:cubicBezTo>
                        <a:pt x="947793" y="3090735"/>
                        <a:pt x="921845" y="3139900"/>
                        <a:pt x="884971" y="3182237"/>
                      </a:cubicBezTo>
                      <a:cubicBezTo>
                        <a:pt x="852194" y="3219110"/>
                        <a:pt x="794835" y="3264178"/>
                        <a:pt x="742939" y="3242327"/>
                      </a:cubicBezTo>
                      <a:cubicBezTo>
                        <a:pt x="707431" y="3227305"/>
                        <a:pt x="704700" y="3195894"/>
                        <a:pt x="712893" y="3164483"/>
                      </a:cubicBezTo>
                      <a:cubicBezTo>
                        <a:pt x="691043" y="3189065"/>
                        <a:pt x="666460" y="3210916"/>
                        <a:pt x="643243" y="3231402"/>
                      </a:cubicBezTo>
                      <a:cubicBezTo>
                        <a:pt x="603637" y="3265544"/>
                        <a:pt x="551741" y="3309246"/>
                        <a:pt x="497113" y="3313344"/>
                      </a:cubicBezTo>
                      <a:cubicBezTo>
                        <a:pt x="450680" y="3316075"/>
                        <a:pt x="417904" y="3276470"/>
                        <a:pt x="434291" y="3230036"/>
                      </a:cubicBezTo>
                      <a:cubicBezTo>
                        <a:pt x="449314" y="3187699"/>
                        <a:pt x="482091" y="3148094"/>
                        <a:pt x="518965" y="3116683"/>
                      </a:cubicBezTo>
                      <a:cubicBezTo>
                        <a:pt x="457508" y="3138534"/>
                        <a:pt x="367373" y="3150826"/>
                        <a:pt x="382395" y="3068884"/>
                      </a:cubicBezTo>
                      <a:cubicBezTo>
                        <a:pt x="393321" y="3010159"/>
                        <a:pt x="437023" y="2955531"/>
                        <a:pt x="490285" y="2922754"/>
                      </a:cubicBezTo>
                      <a:cubicBezTo>
                        <a:pt x="477994" y="2913195"/>
                        <a:pt x="457508" y="2896806"/>
                        <a:pt x="461606" y="2879052"/>
                      </a:cubicBezTo>
                      <a:cubicBezTo>
                        <a:pt x="467068" y="2855835"/>
                        <a:pt x="503942" y="2850372"/>
                        <a:pt x="523062" y="2850372"/>
                      </a:cubicBezTo>
                      <a:cubicBezTo>
                        <a:pt x="528525" y="2850372"/>
                        <a:pt x="533988" y="2850372"/>
                        <a:pt x="539451" y="2850372"/>
                      </a:cubicBezTo>
                      <a:cubicBezTo>
                        <a:pt x="513502" y="2833984"/>
                        <a:pt x="488919" y="2816230"/>
                        <a:pt x="469800" y="2793013"/>
                      </a:cubicBezTo>
                      <a:cubicBezTo>
                        <a:pt x="438388" y="2754774"/>
                        <a:pt x="462971" y="2730191"/>
                        <a:pt x="495748" y="2715169"/>
                      </a:cubicBezTo>
                      <a:cubicBezTo>
                        <a:pt x="471166" y="2712437"/>
                        <a:pt x="447948" y="2704243"/>
                        <a:pt x="453411" y="2676929"/>
                      </a:cubicBezTo>
                      <a:cubicBezTo>
                        <a:pt x="456143" y="2666003"/>
                        <a:pt x="460240" y="2655078"/>
                        <a:pt x="467068" y="2645518"/>
                      </a:cubicBezTo>
                      <a:cubicBezTo>
                        <a:pt x="430194" y="2660541"/>
                        <a:pt x="387858" y="2657809"/>
                        <a:pt x="364641" y="2619570"/>
                      </a:cubicBezTo>
                      <a:cubicBezTo>
                        <a:pt x="346887" y="2589525"/>
                        <a:pt x="345521" y="2549920"/>
                        <a:pt x="360544" y="2518508"/>
                      </a:cubicBezTo>
                      <a:cubicBezTo>
                        <a:pt x="359179" y="2518508"/>
                        <a:pt x="357813" y="2518508"/>
                        <a:pt x="356447" y="2517143"/>
                      </a:cubicBezTo>
                      <a:cubicBezTo>
                        <a:pt x="340058" y="2511680"/>
                        <a:pt x="337327" y="2488463"/>
                        <a:pt x="335961" y="2474806"/>
                      </a:cubicBezTo>
                      <a:cubicBezTo>
                        <a:pt x="334596" y="2447492"/>
                        <a:pt x="338693" y="2418813"/>
                        <a:pt x="349619" y="2392864"/>
                      </a:cubicBezTo>
                      <a:cubicBezTo>
                        <a:pt x="334596" y="2403790"/>
                        <a:pt x="319573" y="2411984"/>
                        <a:pt x="303185" y="2414715"/>
                      </a:cubicBezTo>
                      <a:cubicBezTo>
                        <a:pt x="273139" y="2420178"/>
                        <a:pt x="244460" y="2402424"/>
                        <a:pt x="248557" y="2369647"/>
                      </a:cubicBezTo>
                      <a:cubicBezTo>
                        <a:pt x="252654" y="2332774"/>
                        <a:pt x="286796" y="2298631"/>
                        <a:pt x="311379" y="2274049"/>
                      </a:cubicBezTo>
                      <a:cubicBezTo>
                        <a:pt x="320938" y="2264489"/>
                        <a:pt x="331864" y="2254929"/>
                        <a:pt x="342790" y="2245369"/>
                      </a:cubicBezTo>
                      <a:cubicBezTo>
                        <a:pt x="293625" y="2264489"/>
                        <a:pt x="234900" y="2272683"/>
                        <a:pt x="232169" y="2215324"/>
                      </a:cubicBezTo>
                      <a:cubicBezTo>
                        <a:pt x="229437" y="2159330"/>
                        <a:pt x="278602" y="2123822"/>
                        <a:pt x="329133" y="2108800"/>
                      </a:cubicBezTo>
                      <a:cubicBezTo>
                        <a:pt x="292259" y="2103337"/>
                        <a:pt x="252654" y="2088314"/>
                        <a:pt x="273139" y="2051440"/>
                      </a:cubicBezTo>
                      <a:cubicBezTo>
                        <a:pt x="299088" y="2007738"/>
                        <a:pt x="359179" y="1995447"/>
                        <a:pt x="408343" y="1998178"/>
                      </a:cubicBezTo>
                      <a:cubicBezTo>
                        <a:pt x="361910" y="1964036"/>
                        <a:pt x="323670" y="1903945"/>
                        <a:pt x="308648" y="1850683"/>
                      </a:cubicBezTo>
                      <a:cubicBezTo>
                        <a:pt x="304551" y="1832929"/>
                        <a:pt x="299088" y="1806981"/>
                        <a:pt x="315476" y="1794690"/>
                      </a:cubicBezTo>
                      <a:cubicBezTo>
                        <a:pt x="330498" y="1783764"/>
                        <a:pt x="350984" y="1787861"/>
                        <a:pt x="370104" y="1794690"/>
                      </a:cubicBezTo>
                      <a:cubicBezTo>
                        <a:pt x="346887" y="1768741"/>
                        <a:pt x="322304" y="1744159"/>
                        <a:pt x="307282" y="1711382"/>
                      </a:cubicBezTo>
                      <a:cubicBezTo>
                        <a:pt x="294991" y="1685434"/>
                        <a:pt x="300454" y="1647194"/>
                        <a:pt x="333230" y="1637635"/>
                      </a:cubicBezTo>
                      <a:cubicBezTo>
                        <a:pt x="367373" y="1628075"/>
                        <a:pt x="401515" y="1651292"/>
                        <a:pt x="424732" y="1673143"/>
                      </a:cubicBezTo>
                      <a:cubicBezTo>
                        <a:pt x="430194" y="1678605"/>
                        <a:pt x="435657" y="1684068"/>
                        <a:pt x="442485" y="1689531"/>
                      </a:cubicBezTo>
                      <a:cubicBezTo>
                        <a:pt x="417904" y="1632172"/>
                        <a:pt x="415172" y="1565253"/>
                        <a:pt x="447948" y="1509259"/>
                      </a:cubicBezTo>
                      <a:cubicBezTo>
                        <a:pt x="494382" y="1430049"/>
                        <a:pt x="583153" y="1419123"/>
                        <a:pt x="663728" y="1445072"/>
                      </a:cubicBezTo>
                      <a:cubicBezTo>
                        <a:pt x="640512" y="1416392"/>
                        <a:pt x="613197" y="1378152"/>
                        <a:pt x="624123" y="1344010"/>
                      </a:cubicBezTo>
                      <a:cubicBezTo>
                        <a:pt x="633683" y="1315330"/>
                        <a:pt x="670557" y="1323525"/>
                        <a:pt x="699237" y="1333084"/>
                      </a:cubicBezTo>
                      <a:cubicBezTo>
                        <a:pt x="666460" y="1301673"/>
                        <a:pt x="632318" y="1260703"/>
                        <a:pt x="635049" y="1215635"/>
                      </a:cubicBezTo>
                      <a:cubicBezTo>
                        <a:pt x="637780" y="1178761"/>
                        <a:pt x="662362" y="1151447"/>
                        <a:pt x="696505" y="1136424"/>
                      </a:cubicBezTo>
                      <a:cubicBezTo>
                        <a:pt x="771618" y="1105013"/>
                        <a:pt x="857657" y="1130961"/>
                        <a:pt x="905457" y="1192418"/>
                      </a:cubicBezTo>
                      <a:cubicBezTo>
                        <a:pt x="901359" y="1173298"/>
                        <a:pt x="898628" y="1152813"/>
                        <a:pt x="901359" y="1132327"/>
                      </a:cubicBezTo>
                      <a:cubicBezTo>
                        <a:pt x="901359" y="1129596"/>
                        <a:pt x="904091" y="1126864"/>
                        <a:pt x="906822" y="1126864"/>
                      </a:cubicBezTo>
                      <a:cubicBezTo>
                        <a:pt x="945061" y="1128230"/>
                        <a:pt x="973742" y="1147350"/>
                        <a:pt x="994227" y="1174664"/>
                      </a:cubicBezTo>
                      <a:cubicBezTo>
                        <a:pt x="977839" y="1121401"/>
                        <a:pt x="969644" y="1062677"/>
                        <a:pt x="996959" y="1017609"/>
                      </a:cubicBezTo>
                      <a:cubicBezTo>
                        <a:pt x="998325" y="1014877"/>
                        <a:pt x="1002421" y="1014877"/>
                        <a:pt x="1005152" y="1016243"/>
                      </a:cubicBezTo>
                      <a:cubicBezTo>
                        <a:pt x="1052952" y="1039460"/>
                        <a:pt x="1087094" y="1080431"/>
                        <a:pt x="1103483" y="1129596"/>
                      </a:cubicBezTo>
                      <a:cubicBezTo>
                        <a:pt x="1103483" y="1085893"/>
                        <a:pt x="1110312" y="1036728"/>
                        <a:pt x="1143088" y="1006683"/>
                      </a:cubicBezTo>
                      <a:cubicBezTo>
                        <a:pt x="1192253" y="961615"/>
                        <a:pt x="1222299" y="1039460"/>
                        <a:pt x="1234589" y="1099550"/>
                      </a:cubicBezTo>
                      <a:cubicBezTo>
                        <a:pt x="1242783" y="1065408"/>
                        <a:pt x="1261903" y="1031266"/>
                        <a:pt x="1289217" y="1012146"/>
                      </a:cubicBezTo>
                      <a:cubicBezTo>
                        <a:pt x="1319263" y="990295"/>
                        <a:pt x="1334286" y="1006683"/>
                        <a:pt x="1339749" y="1031266"/>
                      </a:cubicBezTo>
                      <a:cubicBezTo>
                        <a:pt x="1347942" y="1003952"/>
                        <a:pt x="1365696" y="980735"/>
                        <a:pt x="1395742" y="976638"/>
                      </a:cubicBezTo>
                      <a:cubicBezTo>
                        <a:pt x="1416227" y="973906"/>
                        <a:pt x="1433981" y="980735"/>
                        <a:pt x="1447638" y="993026"/>
                      </a:cubicBezTo>
                      <a:cubicBezTo>
                        <a:pt x="1436713" y="964346"/>
                        <a:pt x="1427153" y="934301"/>
                        <a:pt x="1420324" y="905622"/>
                      </a:cubicBezTo>
                      <a:cubicBezTo>
                        <a:pt x="1413495" y="871479"/>
                        <a:pt x="1401204" y="807291"/>
                        <a:pt x="1440810" y="786806"/>
                      </a:cubicBezTo>
                      <a:cubicBezTo>
                        <a:pt x="1513191" y="748567"/>
                        <a:pt x="1539140" y="866016"/>
                        <a:pt x="1550065" y="937033"/>
                      </a:cubicBezTo>
                      <a:cubicBezTo>
                        <a:pt x="1562357" y="875576"/>
                        <a:pt x="1589670" y="814120"/>
                        <a:pt x="1648395" y="786806"/>
                      </a:cubicBezTo>
                      <a:cubicBezTo>
                        <a:pt x="1651127" y="785440"/>
                        <a:pt x="1653858" y="785440"/>
                        <a:pt x="1656590" y="788172"/>
                      </a:cubicBezTo>
                      <a:cubicBezTo>
                        <a:pt x="1681173" y="827777"/>
                        <a:pt x="1682537" y="874211"/>
                        <a:pt x="1674344" y="919279"/>
                      </a:cubicBezTo>
                      <a:cubicBezTo>
                        <a:pt x="1692097" y="886502"/>
                        <a:pt x="1718046" y="856457"/>
                        <a:pt x="1752188" y="856457"/>
                      </a:cubicBezTo>
                      <a:cubicBezTo>
                        <a:pt x="1791794" y="856457"/>
                        <a:pt x="1801353" y="885136"/>
                        <a:pt x="1797256" y="917913"/>
                      </a:cubicBezTo>
                      <a:cubicBezTo>
                        <a:pt x="1819107" y="906987"/>
                        <a:pt x="1843690" y="904256"/>
                        <a:pt x="1861444" y="924741"/>
                      </a:cubicBezTo>
                      <a:cubicBezTo>
                        <a:pt x="1877832" y="943861"/>
                        <a:pt x="1879198" y="975272"/>
                        <a:pt x="1873735" y="1003952"/>
                      </a:cubicBezTo>
                      <a:cubicBezTo>
                        <a:pt x="1918803" y="939764"/>
                        <a:pt x="2007574" y="868748"/>
                        <a:pt x="2045813" y="923376"/>
                      </a:cubicBezTo>
                      <a:cubicBezTo>
                        <a:pt x="2045813" y="894696"/>
                        <a:pt x="2052641" y="866016"/>
                        <a:pt x="2069030" y="844165"/>
                      </a:cubicBezTo>
                      <a:cubicBezTo>
                        <a:pt x="2092246" y="814120"/>
                        <a:pt x="2123658" y="812754"/>
                        <a:pt x="2155068" y="826411"/>
                      </a:cubicBezTo>
                      <a:cubicBezTo>
                        <a:pt x="2110001" y="758126"/>
                        <a:pt x="2017134" y="588780"/>
                        <a:pt x="2125024" y="566929"/>
                      </a:cubicBezTo>
                      <a:cubicBezTo>
                        <a:pt x="2176920" y="556003"/>
                        <a:pt x="2213793" y="622923"/>
                        <a:pt x="2231548" y="661162"/>
                      </a:cubicBezTo>
                      <a:cubicBezTo>
                        <a:pt x="2252033" y="706230"/>
                        <a:pt x="2267055" y="752664"/>
                        <a:pt x="2282078" y="800463"/>
                      </a:cubicBezTo>
                      <a:cubicBezTo>
                        <a:pt x="2286175" y="771783"/>
                        <a:pt x="2294370" y="743104"/>
                        <a:pt x="2308027" y="718521"/>
                      </a:cubicBezTo>
                      <a:cubicBezTo>
                        <a:pt x="2320317" y="696670"/>
                        <a:pt x="2350363" y="657065"/>
                        <a:pt x="2380408" y="676185"/>
                      </a:cubicBezTo>
                      <a:cubicBezTo>
                        <a:pt x="2409088" y="693939"/>
                        <a:pt x="2410454" y="741738"/>
                        <a:pt x="2410454" y="771783"/>
                      </a:cubicBezTo>
                      <a:cubicBezTo>
                        <a:pt x="2410454" y="789537"/>
                        <a:pt x="2410454" y="808657"/>
                        <a:pt x="2409088" y="826411"/>
                      </a:cubicBezTo>
                      <a:cubicBezTo>
                        <a:pt x="2420014" y="800463"/>
                        <a:pt x="2437767" y="775880"/>
                        <a:pt x="2458253" y="760858"/>
                      </a:cubicBezTo>
                      <a:cubicBezTo>
                        <a:pt x="2486932" y="740372"/>
                        <a:pt x="2525172" y="752664"/>
                        <a:pt x="2533367" y="788172"/>
                      </a:cubicBezTo>
                      <a:cubicBezTo>
                        <a:pt x="2544292" y="833240"/>
                        <a:pt x="2526538" y="885136"/>
                        <a:pt x="2511515" y="927473"/>
                      </a:cubicBezTo>
                      <a:cubicBezTo>
                        <a:pt x="2511515" y="928838"/>
                        <a:pt x="2510150" y="930204"/>
                        <a:pt x="2510150" y="931570"/>
                      </a:cubicBezTo>
                      <a:cubicBezTo>
                        <a:pt x="2522441" y="912450"/>
                        <a:pt x="2536098" y="896062"/>
                        <a:pt x="2552486" y="879673"/>
                      </a:cubicBezTo>
                      <a:cubicBezTo>
                        <a:pt x="2567509" y="864651"/>
                        <a:pt x="2587995" y="846897"/>
                        <a:pt x="2611211" y="850994"/>
                      </a:cubicBezTo>
                      <a:cubicBezTo>
                        <a:pt x="2628965" y="853725"/>
                        <a:pt x="2643988" y="864651"/>
                        <a:pt x="2648085" y="882405"/>
                      </a:cubicBezTo>
                      <a:cubicBezTo>
                        <a:pt x="2659010" y="926107"/>
                        <a:pt x="2634428" y="976638"/>
                        <a:pt x="2611211" y="1016243"/>
                      </a:cubicBezTo>
                      <a:cubicBezTo>
                        <a:pt x="2639891" y="1003952"/>
                        <a:pt x="2668570" y="999855"/>
                        <a:pt x="2679496" y="1031266"/>
                      </a:cubicBezTo>
                      <a:cubicBezTo>
                        <a:pt x="2695884" y="1074968"/>
                        <a:pt x="2641257" y="1129596"/>
                        <a:pt x="2616674" y="1156910"/>
                      </a:cubicBezTo>
                      <a:cubicBezTo>
                        <a:pt x="2601651" y="1173298"/>
                        <a:pt x="2586629" y="1189686"/>
                        <a:pt x="2570240" y="1204709"/>
                      </a:cubicBezTo>
                      <a:cubicBezTo>
                        <a:pt x="2574337" y="1203343"/>
                        <a:pt x="2578435" y="1200612"/>
                        <a:pt x="2582532" y="1199246"/>
                      </a:cubicBezTo>
                      <a:cubicBezTo>
                        <a:pt x="2605748" y="1189686"/>
                        <a:pt x="2652181" y="1174664"/>
                        <a:pt x="2668570" y="1206075"/>
                      </a:cubicBezTo>
                      <a:cubicBezTo>
                        <a:pt x="2679496" y="1226560"/>
                        <a:pt x="2675399" y="1248411"/>
                        <a:pt x="2663107" y="1268897"/>
                      </a:cubicBezTo>
                      <a:cubicBezTo>
                        <a:pt x="2667204" y="1264800"/>
                        <a:pt x="2672667" y="1262068"/>
                        <a:pt x="2676764" y="1259337"/>
                      </a:cubicBezTo>
                      <a:cubicBezTo>
                        <a:pt x="2697250" y="1245680"/>
                        <a:pt x="2734124" y="1219732"/>
                        <a:pt x="2761438" y="1233389"/>
                      </a:cubicBezTo>
                      <a:cubicBezTo>
                        <a:pt x="2783289" y="1244314"/>
                        <a:pt x="2792849" y="1271628"/>
                        <a:pt x="2801043" y="1296211"/>
                      </a:cubicBezTo>
                      <a:cubicBezTo>
                        <a:pt x="2802409" y="1288016"/>
                        <a:pt x="2805140" y="1281188"/>
                        <a:pt x="2807872" y="1272994"/>
                      </a:cubicBezTo>
                      <a:cubicBezTo>
                        <a:pt x="2824259" y="1230657"/>
                        <a:pt x="2872059" y="1163738"/>
                        <a:pt x="2926687" y="1181492"/>
                      </a:cubicBezTo>
                      <a:cubicBezTo>
                        <a:pt x="2969023" y="1195149"/>
                        <a:pt x="2979949" y="1251143"/>
                        <a:pt x="2984046" y="1289382"/>
                      </a:cubicBezTo>
                      <a:cubicBezTo>
                        <a:pt x="2986778" y="1311233"/>
                        <a:pt x="2988144" y="1333084"/>
                        <a:pt x="2988144" y="1354935"/>
                      </a:cubicBezTo>
                      <a:cubicBezTo>
                        <a:pt x="2992241" y="1341279"/>
                        <a:pt x="2997703" y="1327622"/>
                        <a:pt x="3003165" y="1313965"/>
                      </a:cubicBezTo>
                      <a:cubicBezTo>
                        <a:pt x="3018188" y="1278457"/>
                        <a:pt x="3041406" y="1236120"/>
                        <a:pt x="3085108" y="1236120"/>
                      </a:cubicBezTo>
                      <a:cubicBezTo>
                        <a:pt x="3143833" y="1236120"/>
                        <a:pt x="3132907" y="1298942"/>
                        <a:pt x="3113787" y="1350838"/>
                      </a:cubicBezTo>
                      <a:cubicBezTo>
                        <a:pt x="3128810" y="1334450"/>
                        <a:pt x="3145198" y="1320793"/>
                        <a:pt x="3164317" y="1311233"/>
                      </a:cubicBezTo>
                      <a:cubicBezTo>
                        <a:pt x="3195729" y="1296211"/>
                        <a:pt x="3223042" y="1318062"/>
                        <a:pt x="3229871" y="1349473"/>
                      </a:cubicBezTo>
                      <a:cubicBezTo>
                        <a:pt x="3235334" y="1379518"/>
                        <a:pt x="3216215" y="1413660"/>
                        <a:pt x="3197095" y="1438243"/>
                      </a:cubicBezTo>
                      <a:cubicBezTo>
                        <a:pt x="3208020" y="1432780"/>
                        <a:pt x="3220311" y="1427317"/>
                        <a:pt x="3231237" y="1421855"/>
                      </a:cubicBezTo>
                      <a:cubicBezTo>
                        <a:pt x="3261283" y="1408198"/>
                        <a:pt x="3336395" y="1386347"/>
                        <a:pt x="3344589" y="1439609"/>
                      </a:cubicBezTo>
                      <a:cubicBezTo>
                        <a:pt x="3351418" y="1487408"/>
                        <a:pt x="3295425" y="1527013"/>
                        <a:pt x="3261283" y="1550230"/>
                      </a:cubicBezTo>
                      <a:cubicBezTo>
                        <a:pt x="3248991" y="1558424"/>
                        <a:pt x="3238065" y="1565253"/>
                        <a:pt x="3225774" y="1573447"/>
                      </a:cubicBezTo>
                      <a:cubicBezTo>
                        <a:pt x="3273574" y="1558424"/>
                        <a:pt x="3322739" y="1555693"/>
                        <a:pt x="3355515" y="1591201"/>
                      </a:cubicBezTo>
                      <a:cubicBezTo>
                        <a:pt x="3356881" y="1592567"/>
                        <a:pt x="3356881" y="1595298"/>
                        <a:pt x="3356881" y="1598029"/>
                      </a:cubicBezTo>
                      <a:cubicBezTo>
                        <a:pt x="3345955" y="1618515"/>
                        <a:pt x="3328202" y="1633537"/>
                        <a:pt x="3310447" y="1645829"/>
                      </a:cubicBezTo>
                      <a:cubicBezTo>
                        <a:pt x="3341858" y="1641732"/>
                        <a:pt x="3371904" y="1644463"/>
                        <a:pt x="3395120" y="1659486"/>
                      </a:cubicBezTo>
                      <a:cubicBezTo>
                        <a:pt x="3427897" y="1681337"/>
                        <a:pt x="3400583" y="1719576"/>
                        <a:pt x="3373270" y="1745524"/>
                      </a:cubicBezTo>
                      <a:cubicBezTo>
                        <a:pt x="3426532" y="1733233"/>
                        <a:pt x="3481159" y="1722308"/>
                        <a:pt x="3535787" y="1727771"/>
                      </a:cubicBezTo>
                      <a:cubicBezTo>
                        <a:pt x="3589049" y="1735965"/>
                        <a:pt x="3666894" y="1772838"/>
                        <a:pt x="3657334" y="1843855"/>
                      </a:cubicBezTo>
                      <a:close/>
                    </a:path>
                  </a:pathLst>
                </a:custGeom>
                <a:solidFill>
                  <a:srgbClr val="7AB743">
                    <a:alpha val="6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17" name="Freeform: Shape 816">
                  <a:extLst>
                    <a:ext uri="{FF2B5EF4-FFF2-40B4-BE49-F238E27FC236}">
                      <a16:creationId xmlns:a16="http://schemas.microsoft.com/office/drawing/2014/main" id="{D4B636D1-224F-8861-354E-4FE2480938FA}"/>
                    </a:ext>
                  </a:extLst>
                </p:cNvPr>
                <p:cNvSpPr/>
                <p:nvPr/>
              </p:nvSpPr>
              <p:spPr>
                <a:xfrm>
                  <a:off x="8657359" y="-1535814"/>
                  <a:ext cx="4468127" cy="3705659"/>
                </a:xfrm>
                <a:custGeom>
                  <a:avLst/>
                  <a:gdLst>
                    <a:gd name="connsiteX0" fmla="*/ 4388667 w 4468127"/>
                    <a:gd name="connsiteY0" fmla="*/ 2259026 h 3705659"/>
                    <a:gd name="connsiteX1" fmla="*/ 4451489 w 4468127"/>
                    <a:gd name="connsiteY1" fmla="*/ 2264489 h 3705659"/>
                    <a:gd name="connsiteX2" fmla="*/ 4458318 w 4468127"/>
                    <a:gd name="connsiteY2" fmla="*/ 2207130 h 3705659"/>
                    <a:gd name="connsiteX3" fmla="*/ 4390033 w 4468127"/>
                    <a:gd name="connsiteY3" fmla="*/ 2138845 h 3705659"/>
                    <a:gd name="connsiteX4" fmla="*/ 4227515 w 4468127"/>
                    <a:gd name="connsiteY4" fmla="*/ 2051440 h 3705659"/>
                    <a:gd name="connsiteX5" fmla="*/ 4232978 w 4468127"/>
                    <a:gd name="connsiteY5" fmla="*/ 2041880 h 3705659"/>
                    <a:gd name="connsiteX6" fmla="*/ 4303993 w 4468127"/>
                    <a:gd name="connsiteY6" fmla="*/ 2048709 h 3705659"/>
                    <a:gd name="connsiteX7" fmla="*/ 4340868 w 4468127"/>
                    <a:gd name="connsiteY7" fmla="*/ 1989984 h 3705659"/>
                    <a:gd name="connsiteX8" fmla="*/ 4219321 w 4468127"/>
                    <a:gd name="connsiteY8" fmla="*/ 1940819 h 3705659"/>
                    <a:gd name="connsiteX9" fmla="*/ 4217955 w 4468127"/>
                    <a:gd name="connsiteY9" fmla="*/ 1932625 h 3705659"/>
                    <a:gd name="connsiteX10" fmla="*/ 4254829 w 4468127"/>
                    <a:gd name="connsiteY10" fmla="*/ 1898482 h 3705659"/>
                    <a:gd name="connsiteX11" fmla="*/ 4269851 w 4468127"/>
                    <a:gd name="connsiteY11" fmla="*/ 1908042 h 3705659"/>
                    <a:gd name="connsiteX12" fmla="*/ 4316285 w 4468127"/>
                    <a:gd name="connsiteY12" fmla="*/ 1858877 h 3705659"/>
                    <a:gd name="connsiteX13" fmla="*/ 4306725 w 4468127"/>
                    <a:gd name="connsiteY13" fmla="*/ 1832929 h 3705659"/>
                    <a:gd name="connsiteX14" fmla="*/ 4334039 w 4468127"/>
                    <a:gd name="connsiteY14" fmla="*/ 1774204 h 3705659"/>
                    <a:gd name="connsiteX15" fmla="*/ 4327211 w 4468127"/>
                    <a:gd name="connsiteY15" fmla="*/ 1729136 h 3705659"/>
                    <a:gd name="connsiteX16" fmla="*/ 4324479 w 4468127"/>
                    <a:gd name="connsiteY16" fmla="*/ 1679971 h 3705659"/>
                    <a:gd name="connsiteX17" fmla="*/ 4246634 w 4468127"/>
                    <a:gd name="connsiteY17" fmla="*/ 1603492 h 3705659"/>
                    <a:gd name="connsiteX18" fmla="*/ 4062265 w 4468127"/>
                    <a:gd name="connsiteY18" fmla="*/ 1505162 h 3705659"/>
                    <a:gd name="connsiteX19" fmla="*/ 4067728 w 4468127"/>
                    <a:gd name="connsiteY19" fmla="*/ 1495602 h 3705659"/>
                    <a:gd name="connsiteX20" fmla="*/ 4148304 w 4468127"/>
                    <a:gd name="connsiteY20" fmla="*/ 1503796 h 3705659"/>
                    <a:gd name="connsiteX21" fmla="*/ 4189275 w 4468127"/>
                    <a:gd name="connsiteY21" fmla="*/ 1436877 h 3705659"/>
                    <a:gd name="connsiteX22" fmla="*/ 4051340 w 4468127"/>
                    <a:gd name="connsiteY22" fmla="*/ 1380884 h 3705659"/>
                    <a:gd name="connsiteX23" fmla="*/ 4049975 w 4468127"/>
                    <a:gd name="connsiteY23" fmla="*/ 1371324 h 3705659"/>
                    <a:gd name="connsiteX24" fmla="*/ 4183812 w 4468127"/>
                    <a:gd name="connsiteY24" fmla="*/ 1192418 h 3705659"/>
                    <a:gd name="connsiteX25" fmla="*/ 4170156 w 4468127"/>
                    <a:gd name="connsiteY25" fmla="*/ 1135058 h 3705659"/>
                    <a:gd name="connsiteX26" fmla="*/ 4110065 w 4468127"/>
                    <a:gd name="connsiteY26" fmla="*/ 1147350 h 3705659"/>
                    <a:gd name="connsiteX27" fmla="*/ 4025392 w 4468127"/>
                    <a:gd name="connsiteY27" fmla="*/ 1222463 h 3705659"/>
                    <a:gd name="connsiteX28" fmla="*/ 4015832 w 4468127"/>
                    <a:gd name="connsiteY28" fmla="*/ 1215635 h 3705659"/>
                    <a:gd name="connsiteX29" fmla="*/ 4051340 w 4468127"/>
                    <a:gd name="connsiteY29" fmla="*/ 1080431 h 3705659"/>
                    <a:gd name="connsiteX30" fmla="*/ 4017197 w 4468127"/>
                    <a:gd name="connsiteY30" fmla="*/ 1008049 h 3705659"/>
                    <a:gd name="connsiteX31" fmla="*/ 3950278 w 4468127"/>
                    <a:gd name="connsiteY31" fmla="*/ 1064042 h 3705659"/>
                    <a:gd name="connsiteX32" fmla="*/ 3940719 w 4468127"/>
                    <a:gd name="connsiteY32" fmla="*/ 1058579 h 3705659"/>
                    <a:gd name="connsiteX33" fmla="*/ 3916136 w 4468127"/>
                    <a:gd name="connsiteY33" fmla="*/ 927473 h 3705659"/>
                    <a:gd name="connsiteX34" fmla="*/ 3913405 w 4468127"/>
                    <a:gd name="connsiteY34" fmla="*/ 931570 h 3705659"/>
                    <a:gd name="connsiteX35" fmla="*/ 3865605 w 4468127"/>
                    <a:gd name="connsiteY35" fmla="*/ 1081796 h 3705659"/>
                    <a:gd name="connsiteX36" fmla="*/ 3835559 w 4468127"/>
                    <a:gd name="connsiteY36" fmla="*/ 1018974 h 3705659"/>
                    <a:gd name="connsiteX37" fmla="*/ 3823269 w 4468127"/>
                    <a:gd name="connsiteY37" fmla="*/ 1002586 h 3705659"/>
                    <a:gd name="connsiteX38" fmla="*/ 3821903 w 4468127"/>
                    <a:gd name="connsiteY38" fmla="*/ 1008049 h 3705659"/>
                    <a:gd name="connsiteX39" fmla="*/ 3815075 w 4468127"/>
                    <a:gd name="connsiteY39" fmla="*/ 1107745 h 3705659"/>
                    <a:gd name="connsiteX40" fmla="*/ 3804149 w 4468127"/>
                    <a:gd name="connsiteY40" fmla="*/ 1106379 h 3705659"/>
                    <a:gd name="connsiteX41" fmla="*/ 3753618 w 4468127"/>
                    <a:gd name="connsiteY41" fmla="*/ 999855 h 3705659"/>
                    <a:gd name="connsiteX42" fmla="*/ 3726304 w 4468127"/>
                    <a:gd name="connsiteY42" fmla="*/ 1111842 h 3705659"/>
                    <a:gd name="connsiteX43" fmla="*/ 3715379 w 4468127"/>
                    <a:gd name="connsiteY43" fmla="*/ 1111842 h 3705659"/>
                    <a:gd name="connsiteX44" fmla="*/ 3703088 w 4468127"/>
                    <a:gd name="connsiteY44" fmla="*/ 1073602 h 3705659"/>
                    <a:gd name="connsiteX45" fmla="*/ 3629340 w 4468127"/>
                    <a:gd name="connsiteY45" fmla="*/ 1014877 h 3705659"/>
                    <a:gd name="connsiteX46" fmla="*/ 3633437 w 4468127"/>
                    <a:gd name="connsiteY46" fmla="*/ 928838 h 3705659"/>
                    <a:gd name="connsiteX47" fmla="*/ 3617048 w 4468127"/>
                    <a:gd name="connsiteY47" fmla="*/ 924741 h 3705659"/>
                    <a:gd name="connsiteX48" fmla="*/ 3518718 w 4468127"/>
                    <a:gd name="connsiteY48" fmla="*/ 1032631 h 3705659"/>
                    <a:gd name="connsiteX49" fmla="*/ 3531010 w 4468127"/>
                    <a:gd name="connsiteY49" fmla="*/ 848262 h 3705659"/>
                    <a:gd name="connsiteX50" fmla="*/ 3450433 w 4468127"/>
                    <a:gd name="connsiteY50" fmla="*/ 886502 h 3705659"/>
                    <a:gd name="connsiteX51" fmla="*/ 3438142 w 4468127"/>
                    <a:gd name="connsiteY51" fmla="*/ 867382 h 3705659"/>
                    <a:gd name="connsiteX52" fmla="*/ 3297476 w 4468127"/>
                    <a:gd name="connsiteY52" fmla="*/ 760858 h 3705659"/>
                    <a:gd name="connsiteX53" fmla="*/ 3281087 w 4468127"/>
                    <a:gd name="connsiteY53" fmla="*/ 857822 h 3705659"/>
                    <a:gd name="connsiteX54" fmla="*/ 3205975 w 4468127"/>
                    <a:gd name="connsiteY54" fmla="*/ 779977 h 3705659"/>
                    <a:gd name="connsiteX55" fmla="*/ 3114472 w 4468127"/>
                    <a:gd name="connsiteY55" fmla="*/ 733544 h 3705659"/>
                    <a:gd name="connsiteX56" fmla="*/ 3111741 w 4468127"/>
                    <a:gd name="connsiteY56" fmla="*/ 849628 h 3705659"/>
                    <a:gd name="connsiteX57" fmla="*/ 3128130 w 4468127"/>
                    <a:gd name="connsiteY57" fmla="*/ 905622 h 3705659"/>
                    <a:gd name="connsiteX58" fmla="*/ 3043456 w 4468127"/>
                    <a:gd name="connsiteY58" fmla="*/ 849628 h 3705659"/>
                    <a:gd name="connsiteX59" fmla="*/ 2904155 w 4468127"/>
                    <a:gd name="connsiteY59" fmla="*/ 804560 h 3705659"/>
                    <a:gd name="connsiteX60" fmla="*/ 2868647 w 4468127"/>
                    <a:gd name="connsiteY60" fmla="*/ 785440 h 3705659"/>
                    <a:gd name="connsiteX61" fmla="*/ 2874110 w 4468127"/>
                    <a:gd name="connsiteY61" fmla="*/ 775880 h 3705659"/>
                    <a:gd name="connsiteX62" fmla="*/ 2954686 w 4468127"/>
                    <a:gd name="connsiteY62" fmla="*/ 784075 h 3705659"/>
                    <a:gd name="connsiteX63" fmla="*/ 2997022 w 4468127"/>
                    <a:gd name="connsiteY63" fmla="*/ 717155 h 3705659"/>
                    <a:gd name="connsiteX64" fmla="*/ 2859088 w 4468127"/>
                    <a:gd name="connsiteY64" fmla="*/ 661162 h 3705659"/>
                    <a:gd name="connsiteX65" fmla="*/ 2857722 w 4468127"/>
                    <a:gd name="connsiteY65" fmla="*/ 651602 h 3705659"/>
                    <a:gd name="connsiteX66" fmla="*/ 2991560 w 4468127"/>
                    <a:gd name="connsiteY66" fmla="*/ 472696 h 3705659"/>
                    <a:gd name="connsiteX67" fmla="*/ 2977903 w 4468127"/>
                    <a:gd name="connsiteY67" fmla="*/ 415337 h 3705659"/>
                    <a:gd name="connsiteX68" fmla="*/ 2917813 w 4468127"/>
                    <a:gd name="connsiteY68" fmla="*/ 426262 h 3705659"/>
                    <a:gd name="connsiteX69" fmla="*/ 2833139 w 4468127"/>
                    <a:gd name="connsiteY69" fmla="*/ 501376 h 3705659"/>
                    <a:gd name="connsiteX70" fmla="*/ 2823579 w 4468127"/>
                    <a:gd name="connsiteY70" fmla="*/ 494547 h 3705659"/>
                    <a:gd name="connsiteX71" fmla="*/ 2859088 w 4468127"/>
                    <a:gd name="connsiteY71" fmla="*/ 359343 h 3705659"/>
                    <a:gd name="connsiteX72" fmla="*/ 2824945 w 4468127"/>
                    <a:gd name="connsiteY72" fmla="*/ 286961 h 3705659"/>
                    <a:gd name="connsiteX73" fmla="*/ 2758025 w 4468127"/>
                    <a:gd name="connsiteY73" fmla="*/ 342955 h 3705659"/>
                    <a:gd name="connsiteX74" fmla="*/ 2748466 w 4468127"/>
                    <a:gd name="connsiteY74" fmla="*/ 337492 h 3705659"/>
                    <a:gd name="connsiteX75" fmla="*/ 2723883 w 4468127"/>
                    <a:gd name="connsiteY75" fmla="*/ 205020 h 3705659"/>
                    <a:gd name="connsiteX76" fmla="*/ 2721152 w 4468127"/>
                    <a:gd name="connsiteY76" fmla="*/ 209117 h 3705659"/>
                    <a:gd name="connsiteX77" fmla="*/ 2673353 w 4468127"/>
                    <a:gd name="connsiteY77" fmla="*/ 357977 h 3705659"/>
                    <a:gd name="connsiteX78" fmla="*/ 2643307 w 4468127"/>
                    <a:gd name="connsiteY78" fmla="*/ 295155 h 3705659"/>
                    <a:gd name="connsiteX79" fmla="*/ 2631016 w 4468127"/>
                    <a:gd name="connsiteY79" fmla="*/ 278767 h 3705659"/>
                    <a:gd name="connsiteX80" fmla="*/ 2629651 w 4468127"/>
                    <a:gd name="connsiteY80" fmla="*/ 284230 h 3705659"/>
                    <a:gd name="connsiteX81" fmla="*/ 2622822 w 4468127"/>
                    <a:gd name="connsiteY81" fmla="*/ 383926 h 3705659"/>
                    <a:gd name="connsiteX82" fmla="*/ 2611896 w 4468127"/>
                    <a:gd name="connsiteY82" fmla="*/ 382560 h 3705659"/>
                    <a:gd name="connsiteX83" fmla="*/ 2561366 w 4468127"/>
                    <a:gd name="connsiteY83" fmla="*/ 276036 h 3705659"/>
                    <a:gd name="connsiteX84" fmla="*/ 2534051 w 4468127"/>
                    <a:gd name="connsiteY84" fmla="*/ 388023 h 3705659"/>
                    <a:gd name="connsiteX85" fmla="*/ 2523127 w 4468127"/>
                    <a:gd name="connsiteY85" fmla="*/ 388023 h 3705659"/>
                    <a:gd name="connsiteX86" fmla="*/ 2510835 w 4468127"/>
                    <a:gd name="connsiteY86" fmla="*/ 349783 h 3705659"/>
                    <a:gd name="connsiteX87" fmla="*/ 2437087 w 4468127"/>
                    <a:gd name="connsiteY87" fmla="*/ 285596 h 3705659"/>
                    <a:gd name="connsiteX88" fmla="*/ 2441184 w 4468127"/>
                    <a:gd name="connsiteY88" fmla="*/ 199557 h 3705659"/>
                    <a:gd name="connsiteX89" fmla="*/ 2424796 w 4468127"/>
                    <a:gd name="connsiteY89" fmla="*/ 195460 h 3705659"/>
                    <a:gd name="connsiteX90" fmla="*/ 2326466 w 4468127"/>
                    <a:gd name="connsiteY90" fmla="*/ 303350 h 3705659"/>
                    <a:gd name="connsiteX91" fmla="*/ 2338757 w 4468127"/>
                    <a:gd name="connsiteY91" fmla="*/ 118981 h 3705659"/>
                    <a:gd name="connsiteX92" fmla="*/ 2258181 w 4468127"/>
                    <a:gd name="connsiteY92" fmla="*/ 157220 h 3705659"/>
                    <a:gd name="connsiteX93" fmla="*/ 2245889 w 4468127"/>
                    <a:gd name="connsiteY93" fmla="*/ 138100 h 3705659"/>
                    <a:gd name="connsiteX94" fmla="*/ 2105223 w 4468127"/>
                    <a:gd name="connsiteY94" fmla="*/ 31576 h 3705659"/>
                    <a:gd name="connsiteX95" fmla="*/ 2088835 w 4468127"/>
                    <a:gd name="connsiteY95" fmla="*/ 128541 h 3705659"/>
                    <a:gd name="connsiteX96" fmla="*/ 2015087 w 4468127"/>
                    <a:gd name="connsiteY96" fmla="*/ 50696 h 3705659"/>
                    <a:gd name="connsiteX97" fmla="*/ 1923585 w 4468127"/>
                    <a:gd name="connsiteY97" fmla="*/ 4262 h 3705659"/>
                    <a:gd name="connsiteX98" fmla="*/ 1920854 w 4468127"/>
                    <a:gd name="connsiteY98" fmla="*/ 120346 h 3705659"/>
                    <a:gd name="connsiteX99" fmla="*/ 1937243 w 4468127"/>
                    <a:gd name="connsiteY99" fmla="*/ 176340 h 3705659"/>
                    <a:gd name="connsiteX100" fmla="*/ 1852569 w 4468127"/>
                    <a:gd name="connsiteY100" fmla="*/ 120346 h 3705659"/>
                    <a:gd name="connsiteX101" fmla="*/ 1680491 w 4468127"/>
                    <a:gd name="connsiteY101" fmla="*/ 88935 h 3705659"/>
                    <a:gd name="connsiteX102" fmla="*/ 1684588 w 4468127"/>
                    <a:gd name="connsiteY102" fmla="*/ 245990 h 3705659"/>
                    <a:gd name="connsiteX103" fmla="*/ 1691417 w 4468127"/>
                    <a:gd name="connsiteY103" fmla="*/ 265110 h 3705659"/>
                    <a:gd name="connsiteX104" fmla="*/ 1658641 w 4468127"/>
                    <a:gd name="connsiteY104" fmla="*/ 247356 h 3705659"/>
                    <a:gd name="connsiteX105" fmla="*/ 1635424 w 4468127"/>
                    <a:gd name="connsiteY105" fmla="*/ 255550 h 3705659"/>
                    <a:gd name="connsiteX106" fmla="*/ 1638155 w 4468127"/>
                    <a:gd name="connsiteY106" fmla="*/ 317007 h 3705659"/>
                    <a:gd name="connsiteX107" fmla="*/ 1691417 w 4468127"/>
                    <a:gd name="connsiteY107" fmla="*/ 396217 h 3705659"/>
                    <a:gd name="connsiteX108" fmla="*/ 1554847 w 4468127"/>
                    <a:gd name="connsiteY108" fmla="*/ 357977 h 3705659"/>
                    <a:gd name="connsiteX109" fmla="*/ 1438764 w 4468127"/>
                    <a:gd name="connsiteY109" fmla="*/ 394851 h 3705659"/>
                    <a:gd name="connsiteX110" fmla="*/ 1438764 w 4468127"/>
                    <a:gd name="connsiteY110" fmla="*/ 396217 h 3705659"/>
                    <a:gd name="connsiteX111" fmla="*/ 1516608 w 4468127"/>
                    <a:gd name="connsiteY111" fmla="*/ 379829 h 3705659"/>
                    <a:gd name="connsiteX112" fmla="*/ 1707806 w 4468127"/>
                    <a:gd name="connsiteY112" fmla="*/ 505473 h 3705659"/>
                    <a:gd name="connsiteX113" fmla="*/ 1732388 w 4468127"/>
                    <a:gd name="connsiteY113" fmla="*/ 448113 h 3705659"/>
                    <a:gd name="connsiteX114" fmla="*/ 1752873 w 4468127"/>
                    <a:gd name="connsiteY114" fmla="*/ 446748 h 3705659"/>
                    <a:gd name="connsiteX115" fmla="*/ 1774725 w 4468127"/>
                    <a:gd name="connsiteY115" fmla="*/ 252819 h 3705659"/>
                    <a:gd name="connsiteX116" fmla="*/ 1939974 w 4468127"/>
                    <a:gd name="connsiteY116" fmla="*/ 375732 h 3705659"/>
                    <a:gd name="connsiteX117" fmla="*/ 1993236 w 4468127"/>
                    <a:gd name="connsiteY117" fmla="*/ 254185 h 3705659"/>
                    <a:gd name="connsiteX118" fmla="*/ 2049230 w 4468127"/>
                    <a:gd name="connsiteY118" fmla="*/ 368903 h 3705659"/>
                    <a:gd name="connsiteX119" fmla="*/ 2079275 w 4468127"/>
                    <a:gd name="connsiteY119" fmla="*/ 319738 h 3705659"/>
                    <a:gd name="connsiteX120" fmla="*/ 2153022 w 4468127"/>
                    <a:gd name="connsiteY120" fmla="*/ 322469 h 3705659"/>
                    <a:gd name="connsiteX121" fmla="*/ 2170777 w 4468127"/>
                    <a:gd name="connsiteY121" fmla="*/ 424897 h 3705659"/>
                    <a:gd name="connsiteX122" fmla="*/ 2162582 w 4468127"/>
                    <a:gd name="connsiteY122" fmla="*/ 487719 h 3705659"/>
                    <a:gd name="connsiteX123" fmla="*/ 2218576 w 4468127"/>
                    <a:gd name="connsiteY123" fmla="*/ 435822 h 3705659"/>
                    <a:gd name="connsiteX124" fmla="*/ 2252718 w 4468127"/>
                    <a:gd name="connsiteY124" fmla="*/ 484987 h 3705659"/>
                    <a:gd name="connsiteX125" fmla="*/ 2255449 w 4468127"/>
                    <a:gd name="connsiteY125" fmla="*/ 521861 h 3705659"/>
                    <a:gd name="connsiteX126" fmla="*/ 2312809 w 4468127"/>
                    <a:gd name="connsiteY126" fmla="*/ 495913 h 3705659"/>
                    <a:gd name="connsiteX127" fmla="*/ 2337392 w 4468127"/>
                    <a:gd name="connsiteY127" fmla="*/ 587414 h 3705659"/>
                    <a:gd name="connsiteX128" fmla="*/ 2336026 w 4468127"/>
                    <a:gd name="connsiteY128" fmla="*/ 603803 h 3705659"/>
                    <a:gd name="connsiteX129" fmla="*/ 2404311 w 4468127"/>
                    <a:gd name="connsiteY129" fmla="*/ 576489 h 3705659"/>
                    <a:gd name="connsiteX130" fmla="*/ 2426161 w 4468127"/>
                    <a:gd name="connsiteY130" fmla="*/ 662528 h 3705659"/>
                    <a:gd name="connsiteX131" fmla="*/ 2420699 w 4468127"/>
                    <a:gd name="connsiteY131" fmla="*/ 710327 h 3705659"/>
                    <a:gd name="connsiteX132" fmla="*/ 2523127 w 4468127"/>
                    <a:gd name="connsiteY132" fmla="*/ 659796 h 3705659"/>
                    <a:gd name="connsiteX133" fmla="*/ 2648770 w 4468127"/>
                    <a:gd name="connsiteY133" fmla="*/ 700767 h 3705659"/>
                    <a:gd name="connsiteX134" fmla="*/ 2554537 w 4468127"/>
                    <a:gd name="connsiteY134" fmla="*/ 827777 h 3705659"/>
                    <a:gd name="connsiteX135" fmla="*/ 2602336 w 4468127"/>
                    <a:gd name="connsiteY135" fmla="*/ 823680 h 3705659"/>
                    <a:gd name="connsiteX136" fmla="*/ 2669256 w 4468127"/>
                    <a:gd name="connsiteY136" fmla="*/ 857822 h 3705659"/>
                    <a:gd name="connsiteX137" fmla="*/ 2626919 w 4468127"/>
                    <a:gd name="connsiteY137" fmla="*/ 924741 h 3705659"/>
                    <a:gd name="connsiteX138" fmla="*/ 2573657 w 4468127"/>
                    <a:gd name="connsiteY138" fmla="*/ 956152 h 3705659"/>
                    <a:gd name="connsiteX139" fmla="*/ 2636479 w 4468127"/>
                    <a:gd name="connsiteY139" fmla="*/ 1107745 h 3705659"/>
                    <a:gd name="connsiteX140" fmla="*/ 2640575 w 4468127"/>
                    <a:gd name="connsiteY140" fmla="*/ 1106379 h 3705659"/>
                    <a:gd name="connsiteX141" fmla="*/ 2703398 w 4468127"/>
                    <a:gd name="connsiteY141" fmla="*/ 1121401 h 3705659"/>
                    <a:gd name="connsiteX142" fmla="*/ 2730712 w 4468127"/>
                    <a:gd name="connsiteY142" fmla="*/ 1069505 h 3705659"/>
                    <a:gd name="connsiteX143" fmla="*/ 2852259 w 4468127"/>
                    <a:gd name="connsiteY143" fmla="*/ 968444 h 3705659"/>
                    <a:gd name="connsiteX144" fmla="*/ 2885035 w 4468127"/>
                    <a:gd name="connsiteY144" fmla="*/ 1115939 h 3705659"/>
                    <a:gd name="connsiteX145" fmla="*/ 2928737 w 4468127"/>
                    <a:gd name="connsiteY145" fmla="*/ 1080431 h 3705659"/>
                    <a:gd name="connsiteX146" fmla="*/ 3040724 w 4468127"/>
                    <a:gd name="connsiteY146" fmla="*/ 1059945 h 3705659"/>
                    <a:gd name="connsiteX147" fmla="*/ 3005217 w 4468127"/>
                    <a:gd name="connsiteY147" fmla="*/ 1165104 h 3705659"/>
                    <a:gd name="connsiteX148" fmla="*/ 2986097 w 4468127"/>
                    <a:gd name="connsiteY148" fmla="*/ 1186955 h 3705659"/>
                    <a:gd name="connsiteX149" fmla="*/ 3010680 w 4468127"/>
                    <a:gd name="connsiteY149" fmla="*/ 1170567 h 3705659"/>
                    <a:gd name="connsiteX150" fmla="*/ 3141787 w 4468127"/>
                    <a:gd name="connsiteY150" fmla="*/ 1125499 h 3705659"/>
                    <a:gd name="connsiteX151" fmla="*/ 3167734 w 4468127"/>
                    <a:gd name="connsiteY151" fmla="*/ 1214269 h 3705659"/>
                    <a:gd name="connsiteX152" fmla="*/ 3137690 w 4468127"/>
                    <a:gd name="connsiteY152" fmla="*/ 1251143 h 3705659"/>
                    <a:gd name="connsiteX153" fmla="*/ 3189586 w 4468127"/>
                    <a:gd name="connsiteY153" fmla="*/ 1233389 h 3705659"/>
                    <a:gd name="connsiteX154" fmla="*/ 3300207 w 4468127"/>
                    <a:gd name="connsiteY154" fmla="*/ 1259337 h 3705659"/>
                    <a:gd name="connsiteX155" fmla="*/ 3268796 w 4468127"/>
                    <a:gd name="connsiteY155" fmla="*/ 1384981 h 3705659"/>
                    <a:gd name="connsiteX156" fmla="*/ 3276990 w 4468127"/>
                    <a:gd name="connsiteY156" fmla="*/ 1386347 h 3705659"/>
                    <a:gd name="connsiteX157" fmla="*/ 3312499 w 4468127"/>
                    <a:gd name="connsiteY157" fmla="*/ 1432780 h 3705659"/>
                    <a:gd name="connsiteX158" fmla="*/ 3327521 w 4468127"/>
                    <a:gd name="connsiteY158" fmla="*/ 1507893 h 3705659"/>
                    <a:gd name="connsiteX159" fmla="*/ 3342544 w 4468127"/>
                    <a:gd name="connsiteY159" fmla="*/ 1466923 h 3705659"/>
                    <a:gd name="connsiteX160" fmla="*/ 3416291 w 4468127"/>
                    <a:gd name="connsiteY160" fmla="*/ 1391809 h 3705659"/>
                    <a:gd name="connsiteX161" fmla="*/ 3455896 w 4468127"/>
                    <a:gd name="connsiteY161" fmla="*/ 1494236 h 3705659"/>
                    <a:gd name="connsiteX162" fmla="*/ 3446336 w 4468127"/>
                    <a:gd name="connsiteY162" fmla="*/ 1542036 h 3705659"/>
                    <a:gd name="connsiteX163" fmla="*/ 3518718 w 4468127"/>
                    <a:gd name="connsiteY163" fmla="*/ 1496968 h 3705659"/>
                    <a:gd name="connsiteX164" fmla="*/ 3524181 w 4468127"/>
                    <a:gd name="connsiteY164" fmla="*/ 1501065 h 3705659"/>
                    <a:gd name="connsiteX165" fmla="*/ 3496867 w 4468127"/>
                    <a:gd name="connsiteY165" fmla="*/ 1621246 h 3705659"/>
                    <a:gd name="connsiteX166" fmla="*/ 3492770 w 4468127"/>
                    <a:gd name="connsiteY166" fmla="*/ 1626709 h 3705659"/>
                    <a:gd name="connsiteX167" fmla="*/ 3524181 w 4468127"/>
                    <a:gd name="connsiteY167" fmla="*/ 1614418 h 3705659"/>
                    <a:gd name="connsiteX168" fmla="*/ 3648460 w 4468127"/>
                    <a:gd name="connsiteY168" fmla="*/ 1659486 h 3705659"/>
                    <a:gd name="connsiteX169" fmla="*/ 3582906 w 4468127"/>
                    <a:gd name="connsiteY169" fmla="*/ 1790592 h 3705659"/>
                    <a:gd name="connsiteX170" fmla="*/ 3577443 w 4468127"/>
                    <a:gd name="connsiteY170" fmla="*/ 1796055 h 3705659"/>
                    <a:gd name="connsiteX171" fmla="*/ 3582906 w 4468127"/>
                    <a:gd name="connsiteY171" fmla="*/ 1793324 h 3705659"/>
                    <a:gd name="connsiteX172" fmla="*/ 3720841 w 4468127"/>
                    <a:gd name="connsiteY172" fmla="*/ 1791958 h 3705659"/>
                    <a:gd name="connsiteX173" fmla="*/ 3647094 w 4468127"/>
                    <a:gd name="connsiteY173" fmla="*/ 1887557 h 3705659"/>
                    <a:gd name="connsiteX174" fmla="*/ 3712648 w 4468127"/>
                    <a:gd name="connsiteY174" fmla="*/ 1917602 h 3705659"/>
                    <a:gd name="connsiteX175" fmla="*/ 3670310 w 4468127"/>
                    <a:gd name="connsiteY175" fmla="*/ 2066463 h 3705659"/>
                    <a:gd name="connsiteX176" fmla="*/ 3647094 w 4468127"/>
                    <a:gd name="connsiteY176" fmla="*/ 2080120 h 3705659"/>
                    <a:gd name="connsiteX177" fmla="*/ 3778200 w 4468127"/>
                    <a:gd name="connsiteY177" fmla="*/ 2138845 h 3705659"/>
                    <a:gd name="connsiteX178" fmla="*/ 3742693 w 4468127"/>
                    <a:gd name="connsiteY178" fmla="*/ 2241272 h 3705659"/>
                    <a:gd name="connsiteX179" fmla="*/ 3776835 w 4468127"/>
                    <a:gd name="connsiteY179" fmla="*/ 2282243 h 3705659"/>
                    <a:gd name="connsiteX180" fmla="*/ 3778200 w 4468127"/>
                    <a:gd name="connsiteY180" fmla="*/ 2351894 h 3705659"/>
                    <a:gd name="connsiteX181" fmla="*/ 3772738 w 4468127"/>
                    <a:gd name="connsiteY181" fmla="*/ 2355991 h 3705659"/>
                    <a:gd name="connsiteX182" fmla="*/ 3826000 w 4468127"/>
                    <a:gd name="connsiteY182" fmla="*/ 2392864 h 3705659"/>
                    <a:gd name="connsiteX183" fmla="*/ 3854680 w 4468127"/>
                    <a:gd name="connsiteY183" fmla="*/ 2522606 h 3705659"/>
                    <a:gd name="connsiteX184" fmla="*/ 3731767 w 4468127"/>
                    <a:gd name="connsiteY184" fmla="*/ 2590890 h 3705659"/>
                    <a:gd name="connsiteX185" fmla="*/ 3808246 w 4468127"/>
                    <a:gd name="connsiteY185" fmla="*/ 2746580 h 3705659"/>
                    <a:gd name="connsiteX186" fmla="*/ 3688065 w 4468127"/>
                    <a:gd name="connsiteY186" fmla="*/ 2824424 h 3705659"/>
                    <a:gd name="connsiteX187" fmla="*/ 3700356 w 4468127"/>
                    <a:gd name="connsiteY187" fmla="*/ 2939143 h 3705659"/>
                    <a:gd name="connsiteX188" fmla="*/ 3655288 w 4468127"/>
                    <a:gd name="connsiteY188" fmla="*/ 3006062 h 3705659"/>
                    <a:gd name="connsiteX189" fmla="*/ 3591101 w 4468127"/>
                    <a:gd name="connsiteY189" fmla="*/ 2973285 h 3705659"/>
                    <a:gd name="connsiteX190" fmla="*/ 3596563 w 4468127"/>
                    <a:gd name="connsiteY190" fmla="*/ 3062055 h 3705659"/>
                    <a:gd name="connsiteX191" fmla="*/ 3525547 w 4468127"/>
                    <a:gd name="connsiteY191" fmla="*/ 3105758 h 3705659"/>
                    <a:gd name="connsiteX192" fmla="*/ 3449068 w 4468127"/>
                    <a:gd name="connsiteY192" fmla="*/ 3016988 h 3705659"/>
                    <a:gd name="connsiteX193" fmla="*/ 3444971 w 4468127"/>
                    <a:gd name="connsiteY193" fmla="*/ 3006062 h 3705659"/>
                    <a:gd name="connsiteX194" fmla="*/ 3443605 w 4468127"/>
                    <a:gd name="connsiteY194" fmla="*/ 3011525 h 3705659"/>
                    <a:gd name="connsiteX195" fmla="*/ 3372589 w 4468127"/>
                    <a:gd name="connsiteY195" fmla="*/ 3027913 h 3705659"/>
                    <a:gd name="connsiteX196" fmla="*/ 3300207 w 4468127"/>
                    <a:gd name="connsiteY196" fmla="*/ 2911829 h 3705659"/>
                    <a:gd name="connsiteX197" fmla="*/ 3294744 w 4468127"/>
                    <a:gd name="connsiteY197" fmla="*/ 2896806 h 3705659"/>
                    <a:gd name="connsiteX198" fmla="*/ 3275624 w 4468127"/>
                    <a:gd name="connsiteY198" fmla="*/ 2880418 h 3705659"/>
                    <a:gd name="connsiteX199" fmla="*/ 3236019 w 4468127"/>
                    <a:gd name="connsiteY199" fmla="*/ 3048398 h 3705659"/>
                    <a:gd name="connsiteX200" fmla="*/ 3050284 w 4468127"/>
                    <a:gd name="connsiteY200" fmla="*/ 2913195 h 3705659"/>
                    <a:gd name="connsiteX201" fmla="*/ 3025703 w 4468127"/>
                    <a:gd name="connsiteY201" fmla="*/ 3021084 h 3705659"/>
                    <a:gd name="connsiteX202" fmla="*/ 3018874 w 4468127"/>
                    <a:gd name="connsiteY202" fmla="*/ 3022450 h 3705659"/>
                    <a:gd name="connsiteX203" fmla="*/ 2966978 w 4468127"/>
                    <a:gd name="connsiteY203" fmla="*/ 2943240 h 3705659"/>
                    <a:gd name="connsiteX204" fmla="*/ 2962880 w 4468127"/>
                    <a:gd name="connsiteY204" fmla="*/ 2985576 h 3705659"/>
                    <a:gd name="connsiteX205" fmla="*/ 2923275 w 4468127"/>
                    <a:gd name="connsiteY205" fmla="*/ 3072981 h 3705659"/>
                    <a:gd name="connsiteX206" fmla="*/ 2860453 w 4468127"/>
                    <a:gd name="connsiteY206" fmla="*/ 3001965 h 3705659"/>
                    <a:gd name="connsiteX207" fmla="*/ 2857722 w 4468127"/>
                    <a:gd name="connsiteY207" fmla="*/ 2924120 h 3705659"/>
                    <a:gd name="connsiteX208" fmla="*/ 2797631 w 4468127"/>
                    <a:gd name="connsiteY208" fmla="*/ 2954165 h 3705659"/>
                    <a:gd name="connsiteX209" fmla="*/ 2759391 w 4468127"/>
                    <a:gd name="connsiteY209" fmla="*/ 2868127 h 3705659"/>
                    <a:gd name="connsiteX210" fmla="*/ 2740272 w 4468127"/>
                    <a:gd name="connsiteY210" fmla="*/ 2777991 h 3705659"/>
                    <a:gd name="connsiteX211" fmla="*/ 2721152 w 4468127"/>
                    <a:gd name="connsiteY211" fmla="*/ 2862664 h 3705659"/>
                    <a:gd name="connsiteX212" fmla="*/ 2712958 w 4468127"/>
                    <a:gd name="connsiteY212" fmla="*/ 2874955 h 3705659"/>
                    <a:gd name="connsiteX213" fmla="*/ 2727981 w 4468127"/>
                    <a:gd name="connsiteY213" fmla="*/ 2921389 h 3705659"/>
                    <a:gd name="connsiteX214" fmla="*/ 2719786 w 4468127"/>
                    <a:gd name="connsiteY214" fmla="*/ 3042936 h 3705659"/>
                    <a:gd name="connsiteX215" fmla="*/ 2667890 w 4468127"/>
                    <a:gd name="connsiteY215" fmla="*/ 3052495 h 3705659"/>
                    <a:gd name="connsiteX216" fmla="*/ 2670621 w 4468127"/>
                    <a:gd name="connsiteY216" fmla="*/ 3122146 h 3705659"/>
                    <a:gd name="connsiteX217" fmla="*/ 2663793 w 4468127"/>
                    <a:gd name="connsiteY217" fmla="*/ 3126243 h 3705659"/>
                    <a:gd name="connsiteX218" fmla="*/ 2624188 w 4468127"/>
                    <a:gd name="connsiteY218" fmla="*/ 3105758 h 3705659"/>
                    <a:gd name="connsiteX219" fmla="*/ 2626919 w 4468127"/>
                    <a:gd name="connsiteY219" fmla="*/ 3141266 h 3705659"/>
                    <a:gd name="connsiteX220" fmla="*/ 2605068 w 4468127"/>
                    <a:gd name="connsiteY220" fmla="*/ 3305149 h 3705659"/>
                    <a:gd name="connsiteX221" fmla="*/ 2502641 w 4468127"/>
                    <a:gd name="connsiteY221" fmla="*/ 3340657 h 3705659"/>
                    <a:gd name="connsiteX222" fmla="*/ 2473961 w 4468127"/>
                    <a:gd name="connsiteY222" fmla="*/ 3260081 h 3705659"/>
                    <a:gd name="connsiteX223" fmla="*/ 2389288 w 4468127"/>
                    <a:gd name="connsiteY223" fmla="*/ 3352949 h 3705659"/>
                    <a:gd name="connsiteX224" fmla="*/ 2364705 w 4468127"/>
                    <a:gd name="connsiteY224" fmla="*/ 3310612 h 3705659"/>
                    <a:gd name="connsiteX225" fmla="*/ 2280032 w 4468127"/>
                    <a:gd name="connsiteY225" fmla="*/ 3352949 h 3705659"/>
                    <a:gd name="connsiteX226" fmla="*/ 2209016 w 4468127"/>
                    <a:gd name="connsiteY226" fmla="*/ 3299687 h 3705659"/>
                    <a:gd name="connsiteX227" fmla="*/ 2241792 w 4468127"/>
                    <a:gd name="connsiteY227" fmla="*/ 3230036 h 3705659"/>
                    <a:gd name="connsiteX228" fmla="*/ 2138000 w 4468127"/>
                    <a:gd name="connsiteY228" fmla="*/ 3276470 h 3705659"/>
                    <a:gd name="connsiteX229" fmla="*/ 2133902 w 4468127"/>
                    <a:gd name="connsiteY229" fmla="*/ 3269641 h 3705659"/>
                    <a:gd name="connsiteX230" fmla="*/ 2144828 w 4468127"/>
                    <a:gd name="connsiteY230" fmla="*/ 3242327 h 3705659"/>
                    <a:gd name="connsiteX231" fmla="*/ 2080640 w 4468127"/>
                    <a:gd name="connsiteY231" fmla="*/ 3257350 h 3705659"/>
                    <a:gd name="connsiteX232" fmla="*/ 1995968 w 4468127"/>
                    <a:gd name="connsiteY232" fmla="*/ 3240962 h 3705659"/>
                    <a:gd name="connsiteX233" fmla="*/ 2002796 w 4468127"/>
                    <a:gd name="connsiteY233" fmla="*/ 3187699 h 3705659"/>
                    <a:gd name="connsiteX234" fmla="*/ 1911294 w 4468127"/>
                    <a:gd name="connsiteY234" fmla="*/ 3189065 h 3705659"/>
                    <a:gd name="connsiteX235" fmla="*/ 1807501 w 4468127"/>
                    <a:gd name="connsiteY235" fmla="*/ 3124877 h 3705659"/>
                    <a:gd name="connsiteX236" fmla="*/ 1829353 w 4468127"/>
                    <a:gd name="connsiteY236" fmla="*/ 3104392 h 3705659"/>
                    <a:gd name="connsiteX237" fmla="*/ 1836181 w 4468127"/>
                    <a:gd name="connsiteY237" fmla="*/ 3090735 h 3705659"/>
                    <a:gd name="connsiteX238" fmla="*/ 1885346 w 4468127"/>
                    <a:gd name="connsiteY238" fmla="*/ 3044301 h 3705659"/>
                    <a:gd name="connsiteX239" fmla="*/ 1812964 w 4468127"/>
                    <a:gd name="connsiteY239" fmla="*/ 3060690 h 3705659"/>
                    <a:gd name="connsiteX240" fmla="*/ 1747411 w 4468127"/>
                    <a:gd name="connsiteY240" fmla="*/ 3045667 h 3705659"/>
                    <a:gd name="connsiteX241" fmla="*/ 1774725 w 4468127"/>
                    <a:gd name="connsiteY241" fmla="*/ 2980114 h 3705659"/>
                    <a:gd name="connsiteX242" fmla="*/ 1785650 w 4468127"/>
                    <a:gd name="connsiteY242" fmla="*/ 2969188 h 3705659"/>
                    <a:gd name="connsiteX243" fmla="*/ 1762434 w 4468127"/>
                    <a:gd name="connsiteY243" fmla="*/ 2982845 h 3705659"/>
                    <a:gd name="connsiteX244" fmla="*/ 1694149 w 4468127"/>
                    <a:gd name="connsiteY244" fmla="*/ 2999233 h 3705659"/>
                    <a:gd name="connsiteX245" fmla="*/ 1687320 w 4468127"/>
                    <a:gd name="connsiteY245" fmla="*/ 2906366 h 3705659"/>
                    <a:gd name="connsiteX246" fmla="*/ 1575333 w 4468127"/>
                    <a:gd name="connsiteY246" fmla="*/ 2966457 h 3705659"/>
                    <a:gd name="connsiteX247" fmla="*/ 1550751 w 4468127"/>
                    <a:gd name="connsiteY247" fmla="*/ 2885881 h 3705659"/>
                    <a:gd name="connsiteX248" fmla="*/ 1519339 w 4468127"/>
                    <a:gd name="connsiteY248" fmla="*/ 2936411 h 3705659"/>
                    <a:gd name="connsiteX249" fmla="*/ 1511145 w 4468127"/>
                    <a:gd name="connsiteY249" fmla="*/ 2936411 h 3705659"/>
                    <a:gd name="connsiteX250" fmla="*/ 1485197 w 4468127"/>
                    <a:gd name="connsiteY250" fmla="*/ 2887246 h 3705659"/>
                    <a:gd name="connsiteX251" fmla="*/ 1481100 w 4468127"/>
                    <a:gd name="connsiteY251" fmla="*/ 2899538 h 3705659"/>
                    <a:gd name="connsiteX252" fmla="*/ 1407352 w 4468127"/>
                    <a:gd name="connsiteY252" fmla="*/ 2996502 h 3705659"/>
                    <a:gd name="connsiteX253" fmla="*/ 1322680 w 4468127"/>
                    <a:gd name="connsiteY253" fmla="*/ 2924120 h 3705659"/>
                    <a:gd name="connsiteX254" fmla="*/ 1291268 w 4468127"/>
                    <a:gd name="connsiteY254" fmla="*/ 2989673 h 3705659"/>
                    <a:gd name="connsiteX255" fmla="*/ 1216155 w 4468127"/>
                    <a:gd name="connsiteY255" fmla="*/ 2969188 h 3705659"/>
                    <a:gd name="connsiteX256" fmla="*/ 1217520 w 4468127"/>
                    <a:gd name="connsiteY256" fmla="*/ 2986942 h 3705659"/>
                    <a:gd name="connsiteX257" fmla="*/ 1194304 w 4468127"/>
                    <a:gd name="connsiteY257" fmla="*/ 3060690 h 3705659"/>
                    <a:gd name="connsiteX258" fmla="*/ 1136945 w 4468127"/>
                    <a:gd name="connsiteY258" fmla="*/ 3045667 h 3705659"/>
                    <a:gd name="connsiteX259" fmla="*/ 1108265 w 4468127"/>
                    <a:gd name="connsiteY259" fmla="*/ 3119415 h 3705659"/>
                    <a:gd name="connsiteX260" fmla="*/ 1068660 w 4468127"/>
                    <a:gd name="connsiteY260" fmla="*/ 3120780 h 3705659"/>
                    <a:gd name="connsiteX261" fmla="*/ 1110996 w 4468127"/>
                    <a:gd name="connsiteY261" fmla="*/ 3213648 h 3705659"/>
                    <a:gd name="connsiteX262" fmla="*/ 1085048 w 4468127"/>
                    <a:gd name="connsiteY262" fmla="*/ 3301052 h 3705659"/>
                    <a:gd name="connsiteX263" fmla="*/ 1065928 w 4468127"/>
                    <a:gd name="connsiteY263" fmla="*/ 3301052 h 3705659"/>
                    <a:gd name="connsiteX264" fmla="*/ 1033152 w 4468127"/>
                    <a:gd name="connsiteY264" fmla="*/ 3388457 h 3705659"/>
                    <a:gd name="connsiteX265" fmla="*/ 949844 w 4468127"/>
                    <a:gd name="connsiteY265" fmla="*/ 3344754 h 3705659"/>
                    <a:gd name="connsiteX266" fmla="*/ 851514 w 4468127"/>
                    <a:gd name="connsiteY266" fmla="*/ 3503175 h 3705659"/>
                    <a:gd name="connsiteX267" fmla="*/ 832394 w 4468127"/>
                    <a:gd name="connsiteY267" fmla="*/ 3404845 h 3705659"/>
                    <a:gd name="connsiteX268" fmla="*/ 852880 w 4468127"/>
                    <a:gd name="connsiteY268" fmla="*/ 3320172 h 3705659"/>
                    <a:gd name="connsiteX269" fmla="*/ 697191 w 4468127"/>
                    <a:gd name="connsiteY269" fmla="*/ 3454010 h 3705659"/>
                    <a:gd name="connsiteX270" fmla="*/ 617980 w 4468127"/>
                    <a:gd name="connsiteY270" fmla="*/ 3466301 h 3705659"/>
                    <a:gd name="connsiteX271" fmla="*/ 600226 w 4468127"/>
                    <a:gd name="connsiteY271" fmla="*/ 3423965 h 3705659"/>
                    <a:gd name="connsiteX272" fmla="*/ 538769 w 4468127"/>
                    <a:gd name="connsiteY272" fmla="*/ 3482690 h 3705659"/>
                    <a:gd name="connsiteX273" fmla="*/ 473216 w 4468127"/>
                    <a:gd name="connsiteY273" fmla="*/ 3501809 h 3705659"/>
                    <a:gd name="connsiteX274" fmla="*/ 512822 w 4468127"/>
                    <a:gd name="connsiteY274" fmla="*/ 3380263 h 3705659"/>
                    <a:gd name="connsiteX275" fmla="*/ 378983 w 4468127"/>
                    <a:gd name="connsiteY275" fmla="*/ 3471764 h 3705659"/>
                    <a:gd name="connsiteX276" fmla="*/ 209637 w 4468127"/>
                    <a:gd name="connsiteY276" fmla="*/ 3504541 h 3705659"/>
                    <a:gd name="connsiteX277" fmla="*/ 206905 w 4468127"/>
                    <a:gd name="connsiteY277" fmla="*/ 3497712 h 3705659"/>
                    <a:gd name="connsiteX278" fmla="*/ 261533 w 4468127"/>
                    <a:gd name="connsiteY278" fmla="*/ 3408942 h 3705659"/>
                    <a:gd name="connsiteX279" fmla="*/ 193248 w 4468127"/>
                    <a:gd name="connsiteY279" fmla="*/ 3418502 h 3705659"/>
                    <a:gd name="connsiteX280" fmla="*/ 190517 w 4468127"/>
                    <a:gd name="connsiteY280" fmla="*/ 3410308 h 3705659"/>
                    <a:gd name="connsiteX281" fmla="*/ 201443 w 4468127"/>
                    <a:gd name="connsiteY281" fmla="*/ 3384360 h 3705659"/>
                    <a:gd name="connsiteX282" fmla="*/ 165935 w 4468127"/>
                    <a:gd name="connsiteY282" fmla="*/ 3395285 h 3705659"/>
                    <a:gd name="connsiteX283" fmla="*/ 159106 w 4468127"/>
                    <a:gd name="connsiteY283" fmla="*/ 3389822 h 3705659"/>
                    <a:gd name="connsiteX284" fmla="*/ 187785 w 4468127"/>
                    <a:gd name="connsiteY284" fmla="*/ 3328366 h 3705659"/>
                    <a:gd name="connsiteX285" fmla="*/ 94918 w 4468127"/>
                    <a:gd name="connsiteY285" fmla="*/ 3317440 h 3705659"/>
                    <a:gd name="connsiteX286" fmla="*/ 130426 w 4468127"/>
                    <a:gd name="connsiteY286" fmla="*/ 3246424 h 3705659"/>
                    <a:gd name="connsiteX287" fmla="*/ 25268 w 4468127"/>
                    <a:gd name="connsiteY287" fmla="*/ 3280567 h 3705659"/>
                    <a:gd name="connsiteX288" fmla="*/ 8880 w 4468127"/>
                    <a:gd name="connsiteY288" fmla="*/ 3299687 h 3705659"/>
                    <a:gd name="connsiteX289" fmla="*/ 45753 w 4468127"/>
                    <a:gd name="connsiteY289" fmla="*/ 3324269 h 3705659"/>
                    <a:gd name="connsiteX290" fmla="*/ 12977 w 4468127"/>
                    <a:gd name="connsiteY290" fmla="*/ 3378897 h 3705659"/>
                    <a:gd name="connsiteX291" fmla="*/ 71702 w 4468127"/>
                    <a:gd name="connsiteY291" fmla="*/ 3384360 h 3705659"/>
                    <a:gd name="connsiteX292" fmla="*/ 112673 w 4468127"/>
                    <a:gd name="connsiteY292" fmla="*/ 3377531 h 3705659"/>
                    <a:gd name="connsiteX293" fmla="*/ 118136 w 4468127"/>
                    <a:gd name="connsiteY293" fmla="*/ 3410308 h 3705659"/>
                    <a:gd name="connsiteX294" fmla="*/ 108576 w 4468127"/>
                    <a:gd name="connsiteY294" fmla="*/ 3445816 h 3705659"/>
                    <a:gd name="connsiteX295" fmla="*/ 157741 w 4468127"/>
                    <a:gd name="connsiteY295" fmla="*/ 3449913 h 3705659"/>
                    <a:gd name="connsiteX296" fmla="*/ 149546 w 4468127"/>
                    <a:gd name="connsiteY296" fmla="*/ 3544146 h 3705659"/>
                    <a:gd name="connsiteX297" fmla="*/ 355767 w 4468127"/>
                    <a:gd name="connsiteY297" fmla="*/ 3531855 h 3705659"/>
                    <a:gd name="connsiteX298" fmla="*/ 344841 w 4468127"/>
                    <a:gd name="connsiteY298" fmla="*/ 3589214 h 3705659"/>
                    <a:gd name="connsiteX299" fmla="*/ 409029 w 4468127"/>
                    <a:gd name="connsiteY299" fmla="*/ 3567363 h 3705659"/>
                    <a:gd name="connsiteX300" fmla="*/ 384446 w 4468127"/>
                    <a:gd name="connsiteY300" fmla="*/ 3649305 h 3705659"/>
                    <a:gd name="connsiteX301" fmla="*/ 463657 w 4468127"/>
                    <a:gd name="connsiteY301" fmla="*/ 3620625 h 3705659"/>
                    <a:gd name="connsiteX302" fmla="*/ 556524 w 4468127"/>
                    <a:gd name="connsiteY302" fmla="*/ 3552340 h 3705659"/>
                    <a:gd name="connsiteX303" fmla="*/ 497799 w 4468127"/>
                    <a:gd name="connsiteY303" fmla="*/ 3705298 h 3705659"/>
                    <a:gd name="connsiteX304" fmla="*/ 683534 w 4468127"/>
                    <a:gd name="connsiteY304" fmla="*/ 3596043 h 3705659"/>
                    <a:gd name="connsiteX305" fmla="*/ 678071 w 4468127"/>
                    <a:gd name="connsiteY305" fmla="*/ 3688910 h 3705659"/>
                    <a:gd name="connsiteX306" fmla="*/ 750453 w 4468127"/>
                    <a:gd name="connsiteY306" fmla="*/ 3649305 h 3705659"/>
                    <a:gd name="connsiteX307" fmla="*/ 798252 w 4468127"/>
                    <a:gd name="connsiteY307" fmla="*/ 3571460 h 3705659"/>
                    <a:gd name="connsiteX308" fmla="*/ 809178 w 4468127"/>
                    <a:gd name="connsiteY308" fmla="*/ 3626088 h 3705659"/>
                    <a:gd name="connsiteX309" fmla="*/ 836491 w 4468127"/>
                    <a:gd name="connsiteY309" fmla="*/ 3649305 h 3705659"/>
                    <a:gd name="connsiteX310" fmla="*/ 851514 w 4468127"/>
                    <a:gd name="connsiteY310" fmla="*/ 3641110 h 3705659"/>
                    <a:gd name="connsiteX311" fmla="*/ 859709 w 4468127"/>
                    <a:gd name="connsiteY311" fmla="*/ 3619259 h 3705659"/>
                    <a:gd name="connsiteX312" fmla="*/ 865171 w 4468127"/>
                    <a:gd name="connsiteY312" fmla="*/ 3628819 h 3705659"/>
                    <a:gd name="connsiteX313" fmla="*/ 936187 w 4468127"/>
                    <a:gd name="connsiteY313" fmla="*/ 3690275 h 3705659"/>
                    <a:gd name="connsiteX314" fmla="*/ 1004472 w 4468127"/>
                    <a:gd name="connsiteY314" fmla="*/ 3598774 h 3705659"/>
                    <a:gd name="connsiteX315" fmla="*/ 1019495 w 4468127"/>
                    <a:gd name="connsiteY315" fmla="*/ 3538683 h 3705659"/>
                    <a:gd name="connsiteX316" fmla="*/ 1037249 w 4468127"/>
                    <a:gd name="connsiteY316" fmla="*/ 3567363 h 3705659"/>
                    <a:gd name="connsiteX317" fmla="*/ 1093243 w 4468127"/>
                    <a:gd name="connsiteY317" fmla="*/ 3609699 h 3705659"/>
                    <a:gd name="connsiteX318" fmla="*/ 1116459 w 4468127"/>
                    <a:gd name="connsiteY318" fmla="*/ 3549609 h 3705659"/>
                    <a:gd name="connsiteX319" fmla="*/ 1116459 w 4468127"/>
                    <a:gd name="connsiteY319" fmla="*/ 3485421 h 3705659"/>
                    <a:gd name="connsiteX320" fmla="*/ 1169721 w 4468127"/>
                    <a:gd name="connsiteY320" fmla="*/ 3514101 h 3705659"/>
                    <a:gd name="connsiteX321" fmla="*/ 1188841 w 4468127"/>
                    <a:gd name="connsiteY321" fmla="*/ 3408942 h 3705659"/>
                    <a:gd name="connsiteX322" fmla="*/ 1186110 w 4468127"/>
                    <a:gd name="connsiteY322" fmla="*/ 3395285 h 3705659"/>
                    <a:gd name="connsiteX323" fmla="*/ 1243469 w 4468127"/>
                    <a:gd name="connsiteY323" fmla="*/ 3372068 h 3705659"/>
                    <a:gd name="connsiteX324" fmla="*/ 1151968 w 4468127"/>
                    <a:gd name="connsiteY324" fmla="*/ 3307881 h 3705659"/>
                    <a:gd name="connsiteX325" fmla="*/ 1250298 w 4468127"/>
                    <a:gd name="connsiteY325" fmla="*/ 3302418 h 3705659"/>
                    <a:gd name="connsiteX326" fmla="*/ 1255760 w 4468127"/>
                    <a:gd name="connsiteY326" fmla="*/ 3292858 h 3705659"/>
                    <a:gd name="connsiteX327" fmla="*/ 1213423 w 4468127"/>
                    <a:gd name="connsiteY327" fmla="*/ 3261447 h 3705659"/>
                    <a:gd name="connsiteX328" fmla="*/ 1213423 w 4468127"/>
                    <a:gd name="connsiteY328" fmla="*/ 3184968 h 3705659"/>
                    <a:gd name="connsiteX329" fmla="*/ 1265320 w 4468127"/>
                    <a:gd name="connsiteY329" fmla="*/ 3224573 h 3705659"/>
                    <a:gd name="connsiteX330" fmla="*/ 1298097 w 4468127"/>
                    <a:gd name="connsiteY330" fmla="*/ 3223207 h 3705659"/>
                    <a:gd name="connsiteX331" fmla="*/ 1311754 w 4468127"/>
                    <a:gd name="connsiteY331" fmla="*/ 3164483 h 3705659"/>
                    <a:gd name="connsiteX332" fmla="*/ 1296731 w 4468127"/>
                    <a:gd name="connsiteY332" fmla="*/ 3127609 h 3705659"/>
                    <a:gd name="connsiteX333" fmla="*/ 1388232 w 4468127"/>
                    <a:gd name="connsiteY333" fmla="*/ 3161751 h 3705659"/>
                    <a:gd name="connsiteX334" fmla="*/ 1479734 w 4468127"/>
                    <a:gd name="connsiteY334" fmla="*/ 3143997 h 3705659"/>
                    <a:gd name="connsiteX335" fmla="*/ 1449689 w 4468127"/>
                    <a:gd name="connsiteY335" fmla="*/ 3120780 h 3705659"/>
                    <a:gd name="connsiteX336" fmla="*/ 1429204 w 4468127"/>
                    <a:gd name="connsiteY336" fmla="*/ 3112586 h 3705659"/>
                    <a:gd name="connsiteX337" fmla="*/ 1594453 w 4468127"/>
                    <a:gd name="connsiteY337" fmla="*/ 3133071 h 3705659"/>
                    <a:gd name="connsiteX338" fmla="*/ 1598550 w 4468127"/>
                    <a:gd name="connsiteY338" fmla="*/ 3128975 h 3705659"/>
                    <a:gd name="connsiteX339" fmla="*/ 1578064 w 4468127"/>
                    <a:gd name="connsiteY339" fmla="*/ 3085272 h 3705659"/>
                    <a:gd name="connsiteX340" fmla="*/ 1539825 w 4468127"/>
                    <a:gd name="connsiteY340" fmla="*/ 3026547 h 3705659"/>
                    <a:gd name="connsiteX341" fmla="*/ 1612206 w 4468127"/>
                    <a:gd name="connsiteY341" fmla="*/ 3083907 h 3705659"/>
                    <a:gd name="connsiteX342" fmla="*/ 1653178 w 4468127"/>
                    <a:gd name="connsiteY342" fmla="*/ 3051130 h 3705659"/>
                    <a:gd name="connsiteX343" fmla="*/ 1666835 w 4468127"/>
                    <a:gd name="connsiteY343" fmla="*/ 3075712 h 3705659"/>
                    <a:gd name="connsiteX344" fmla="*/ 1699611 w 4468127"/>
                    <a:gd name="connsiteY344" fmla="*/ 3093466 h 3705659"/>
                    <a:gd name="connsiteX345" fmla="*/ 1747411 w 4468127"/>
                    <a:gd name="connsiteY345" fmla="*/ 3057958 h 3705659"/>
                    <a:gd name="connsiteX346" fmla="*/ 1785650 w 4468127"/>
                    <a:gd name="connsiteY346" fmla="*/ 3075712 h 3705659"/>
                    <a:gd name="connsiteX347" fmla="*/ 1785650 w 4468127"/>
                    <a:gd name="connsiteY347" fmla="*/ 3075712 h 3705659"/>
                    <a:gd name="connsiteX348" fmla="*/ 1746045 w 4468127"/>
                    <a:gd name="connsiteY348" fmla="*/ 3153557 h 3705659"/>
                    <a:gd name="connsiteX349" fmla="*/ 1927683 w 4468127"/>
                    <a:gd name="connsiteY349" fmla="*/ 3217745 h 3705659"/>
                    <a:gd name="connsiteX350" fmla="*/ 1897637 w 4468127"/>
                    <a:gd name="connsiteY350" fmla="*/ 3262813 h 3705659"/>
                    <a:gd name="connsiteX351" fmla="*/ 1961825 w 4468127"/>
                    <a:gd name="connsiteY351" fmla="*/ 3266910 h 3705659"/>
                    <a:gd name="connsiteX352" fmla="*/ 1911294 w 4468127"/>
                    <a:gd name="connsiteY352" fmla="*/ 3328366 h 3705659"/>
                    <a:gd name="connsiteX353" fmla="*/ 1989139 w 4468127"/>
                    <a:gd name="connsiteY353" fmla="*/ 3332463 h 3705659"/>
                    <a:gd name="connsiteX354" fmla="*/ 2094297 w 4468127"/>
                    <a:gd name="connsiteY354" fmla="*/ 3306515 h 3705659"/>
                    <a:gd name="connsiteX355" fmla="*/ 1987773 w 4468127"/>
                    <a:gd name="connsiteY355" fmla="*/ 3417136 h 3705659"/>
                    <a:gd name="connsiteX356" fmla="*/ 2188530 w 4468127"/>
                    <a:gd name="connsiteY356" fmla="*/ 3391188 h 3705659"/>
                    <a:gd name="connsiteX357" fmla="*/ 2150291 w 4468127"/>
                    <a:gd name="connsiteY357" fmla="*/ 3469033 h 3705659"/>
                    <a:gd name="connsiteX358" fmla="*/ 2228136 w 4468127"/>
                    <a:gd name="connsiteY358" fmla="*/ 3460839 h 3705659"/>
                    <a:gd name="connsiteX359" fmla="*/ 2297786 w 4468127"/>
                    <a:gd name="connsiteY359" fmla="*/ 3411674 h 3705659"/>
                    <a:gd name="connsiteX360" fmla="*/ 2286861 w 4468127"/>
                    <a:gd name="connsiteY360" fmla="*/ 3462204 h 3705659"/>
                    <a:gd name="connsiteX361" fmla="*/ 2301883 w 4468127"/>
                    <a:gd name="connsiteY361" fmla="*/ 3492250 h 3705659"/>
                    <a:gd name="connsiteX362" fmla="*/ 2316906 w 4468127"/>
                    <a:gd name="connsiteY362" fmla="*/ 3490884 h 3705659"/>
                    <a:gd name="connsiteX363" fmla="*/ 2331929 w 4468127"/>
                    <a:gd name="connsiteY363" fmla="*/ 3474495 h 3705659"/>
                    <a:gd name="connsiteX364" fmla="*/ 2333294 w 4468127"/>
                    <a:gd name="connsiteY364" fmla="*/ 3485421 h 3705659"/>
                    <a:gd name="connsiteX365" fmla="*/ 2372899 w 4468127"/>
                    <a:gd name="connsiteY365" fmla="*/ 3563266 h 3705659"/>
                    <a:gd name="connsiteX366" fmla="*/ 2465767 w 4468127"/>
                    <a:gd name="connsiteY366" fmla="*/ 3508638 h 3705659"/>
                    <a:gd name="connsiteX367" fmla="*/ 2499909 w 4468127"/>
                    <a:gd name="connsiteY367" fmla="*/ 3462204 h 3705659"/>
                    <a:gd name="connsiteX368" fmla="*/ 2505372 w 4468127"/>
                    <a:gd name="connsiteY368" fmla="*/ 3493615 h 3705659"/>
                    <a:gd name="connsiteX369" fmla="*/ 2538148 w 4468127"/>
                    <a:gd name="connsiteY369" fmla="*/ 3549609 h 3705659"/>
                    <a:gd name="connsiteX370" fmla="*/ 2579120 w 4468127"/>
                    <a:gd name="connsiteY370" fmla="*/ 3505907 h 3705659"/>
                    <a:gd name="connsiteX371" fmla="*/ 2602336 w 4468127"/>
                    <a:gd name="connsiteY371" fmla="*/ 3449913 h 3705659"/>
                    <a:gd name="connsiteX372" fmla="*/ 2637844 w 4468127"/>
                    <a:gd name="connsiteY372" fmla="*/ 3493615 h 3705659"/>
                    <a:gd name="connsiteX373" fmla="*/ 2692473 w 4468127"/>
                    <a:gd name="connsiteY373" fmla="*/ 3408942 h 3705659"/>
                    <a:gd name="connsiteX374" fmla="*/ 2695203 w 4468127"/>
                    <a:gd name="connsiteY374" fmla="*/ 3396651 h 3705659"/>
                    <a:gd name="connsiteX375" fmla="*/ 2752564 w 4468127"/>
                    <a:gd name="connsiteY375" fmla="*/ 3396651 h 3705659"/>
                    <a:gd name="connsiteX376" fmla="*/ 2697935 w 4468127"/>
                    <a:gd name="connsiteY376" fmla="*/ 3307881 h 3705659"/>
                    <a:gd name="connsiteX377" fmla="*/ 2783974 w 4468127"/>
                    <a:gd name="connsiteY377" fmla="*/ 3339292 h 3705659"/>
                    <a:gd name="connsiteX378" fmla="*/ 2792168 w 4468127"/>
                    <a:gd name="connsiteY378" fmla="*/ 3333829 h 3705659"/>
                    <a:gd name="connsiteX379" fmla="*/ 2767585 w 4468127"/>
                    <a:gd name="connsiteY379" fmla="*/ 3292858 h 3705659"/>
                    <a:gd name="connsiteX380" fmla="*/ 2796266 w 4468127"/>
                    <a:gd name="connsiteY380" fmla="*/ 3227305 h 3705659"/>
                    <a:gd name="connsiteX381" fmla="*/ 2826310 w 4468127"/>
                    <a:gd name="connsiteY381" fmla="*/ 3280567 h 3705659"/>
                    <a:gd name="connsiteX382" fmla="*/ 2854991 w 4468127"/>
                    <a:gd name="connsiteY382" fmla="*/ 3291492 h 3705659"/>
                    <a:gd name="connsiteX383" fmla="*/ 2887767 w 4468127"/>
                    <a:gd name="connsiteY383" fmla="*/ 3245059 h 3705659"/>
                    <a:gd name="connsiteX384" fmla="*/ 2889133 w 4468127"/>
                    <a:gd name="connsiteY384" fmla="*/ 3208185 h 3705659"/>
                    <a:gd name="connsiteX385" fmla="*/ 2956052 w 4468127"/>
                    <a:gd name="connsiteY385" fmla="*/ 3271007 h 3705659"/>
                    <a:gd name="connsiteX386" fmla="*/ 3040724 w 4468127"/>
                    <a:gd name="connsiteY386" fmla="*/ 3288761 h 3705659"/>
                    <a:gd name="connsiteX387" fmla="*/ 3022971 w 4468127"/>
                    <a:gd name="connsiteY387" fmla="*/ 3258715 h 3705659"/>
                    <a:gd name="connsiteX388" fmla="*/ 3007948 w 4468127"/>
                    <a:gd name="connsiteY388" fmla="*/ 3243693 h 3705659"/>
                    <a:gd name="connsiteX389" fmla="*/ 3143152 w 4468127"/>
                    <a:gd name="connsiteY389" fmla="*/ 3320172 h 3705659"/>
                    <a:gd name="connsiteX390" fmla="*/ 3147250 w 4468127"/>
                    <a:gd name="connsiteY390" fmla="*/ 3317440 h 3705659"/>
                    <a:gd name="connsiteX391" fmla="*/ 3145884 w 4468127"/>
                    <a:gd name="connsiteY391" fmla="*/ 3272372 h 3705659"/>
                    <a:gd name="connsiteX392" fmla="*/ 3134958 w 4468127"/>
                    <a:gd name="connsiteY392" fmla="*/ 3208185 h 3705659"/>
                    <a:gd name="connsiteX393" fmla="*/ 3175929 w 4468127"/>
                    <a:gd name="connsiteY393" fmla="*/ 3283298 h 3705659"/>
                    <a:gd name="connsiteX394" fmla="*/ 3222362 w 4468127"/>
                    <a:gd name="connsiteY394" fmla="*/ 3269641 h 3705659"/>
                    <a:gd name="connsiteX395" fmla="*/ 3225094 w 4468127"/>
                    <a:gd name="connsiteY395" fmla="*/ 3296955 h 3705659"/>
                    <a:gd name="connsiteX396" fmla="*/ 3246945 w 4468127"/>
                    <a:gd name="connsiteY396" fmla="*/ 3324269 h 3705659"/>
                    <a:gd name="connsiteX397" fmla="*/ 3346641 w 4468127"/>
                    <a:gd name="connsiteY397" fmla="*/ 3260081 h 3705659"/>
                    <a:gd name="connsiteX398" fmla="*/ 3331618 w 4468127"/>
                    <a:gd name="connsiteY398" fmla="*/ 3329732 h 3705659"/>
                    <a:gd name="connsiteX399" fmla="*/ 3326155 w 4468127"/>
                    <a:gd name="connsiteY399" fmla="*/ 3339292 h 3705659"/>
                    <a:gd name="connsiteX400" fmla="*/ 3300207 w 4468127"/>
                    <a:gd name="connsiteY400" fmla="*/ 3440353 h 3705659"/>
                    <a:gd name="connsiteX401" fmla="*/ 3341178 w 4468127"/>
                    <a:gd name="connsiteY401" fmla="*/ 3462204 h 3705659"/>
                    <a:gd name="connsiteX402" fmla="*/ 3414926 w 4468127"/>
                    <a:gd name="connsiteY402" fmla="*/ 3417136 h 3705659"/>
                    <a:gd name="connsiteX403" fmla="*/ 3419023 w 4468127"/>
                    <a:gd name="connsiteY403" fmla="*/ 3475861 h 3705659"/>
                    <a:gd name="connsiteX404" fmla="*/ 3465456 w 4468127"/>
                    <a:gd name="connsiteY404" fmla="*/ 3540049 h 3705659"/>
                    <a:gd name="connsiteX405" fmla="*/ 3524181 w 4468127"/>
                    <a:gd name="connsiteY405" fmla="*/ 3473130 h 3705659"/>
                    <a:gd name="connsiteX406" fmla="*/ 3619780 w 4468127"/>
                    <a:gd name="connsiteY406" fmla="*/ 3597408 h 3705659"/>
                    <a:gd name="connsiteX407" fmla="*/ 3663482 w 4468127"/>
                    <a:gd name="connsiteY407" fmla="*/ 3585117 h 3705659"/>
                    <a:gd name="connsiteX408" fmla="*/ 3648460 w 4468127"/>
                    <a:gd name="connsiteY408" fmla="*/ 3482690 h 3705659"/>
                    <a:gd name="connsiteX409" fmla="*/ 3637534 w 4468127"/>
                    <a:gd name="connsiteY409" fmla="*/ 3456741 h 3705659"/>
                    <a:gd name="connsiteX410" fmla="*/ 3677139 w 4468127"/>
                    <a:gd name="connsiteY410" fmla="*/ 3469033 h 3705659"/>
                    <a:gd name="connsiteX411" fmla="*/ 3703088 w 4468127"/>
                    <a:gd name="connsiteY411" fmla="*/ 3464936 h 3705659"/>
                    <a:gd name="connsiteX412" fmla="*/ 3701722 w 4468127"/>
                    <a:gd name="connsiteY412" fmla="*/ 3456741 h 3705659"/>
                    <a:gd name="connsiteX413" fmla="*/ 3647094 w 4468127"/>
                    <a:gd name="connsiteY413" fmla="*/ 3423965 h 3705659"/>
                    <a:gd name="connsiteX414" fmla="*/ 3720841 w 4468127"/>
                    <a:gd name="connsiteY414" fmla="*/ 3430793 h 3705659"/>
                    <a:gd name="connsiteX415" fmla="*/ 3722207 w 4468127"/>
                    <a:gd name="connsiteY415" fmla="*/ 3437622 h 3705659"/>
                    <a:gd name="connsiteX416" fmla="*/ 3768641 w 4468127"/>
                    <a:gd name="connsiteY416" fmla="*/ 3511369 h 3705659"/>
                    <a:gd name="connsiteX417" fmla="*/ 3832828 w 4468127"/>
                    <a:gd name="connsiteY417" fmla="*/ 3478593 h 3705659"/>
                    <a:gd name="connsiteX418" fmla="*/ 3860142 w 4468127"/>
                    <a:gd name="connsiteY418" fmla="*/ 3540049 h 3705659"/>
                    <a:gd name="connsiteX419" fmla="*/ 3940719 w 4468127"/>
                    <a:gd name="connsiteY419" fmla="*/ 3438987 h 3705659"/>
                    <a:gd name="connsiteX420" fmla="*/ 3999444 w 4468127"/>
                    <a:gd name="connsiteY420" fmla="*/ 3520929 h 3705659"/>
                    <a:gd name="connsiteX421" fmla="*/ 4043146 w 4468127"/>
                    <a:gd name="connsiteY421" fmla="*/ 3486787 h 3705659"/>
                    <a:gd name="connsiteX422" fmla="*/ 4037683 w 4468127"/>
                    <a:gd name="connsiteY422" fmla="*/ 3411674 h 3705659"/>
                    <a:gd name="connsiteX423" fmla="*/ 4149670 w 4468127"/>
                    <a:gd name="connsiteY423" fmla="*/ 3447182 h 3705659"/>
                    <a:gd name="connsiteX424" fmla="*/ 4153767 w 4468127"/>
                    <a:gd name="connsiteY424" fmla="*/ 3441719 h 3705659"/>
                    <a:gd name="connsiteX425" fmla="*/ 4092311 w 4468127"/>
                    <a:gd name="connsiteY425" fmla="*/ 3374800 h 3705659"/>
                    <a:gd name="connsiteX426" fmla="*/ 4148304 w 4468127"/>
                    <a:gd name="connsiteY426" fmla="*/ 3395285 h 3705659"/>
                    <a:gd name="connsiteX427" fmla="*/ 4260291 w 4468127"/>
                    <a:gd name="connsiteY427" fmla="*/ 3419868 h 3705659"/>
                    <a:gd name="connsiteX428" fmla="*/ 4268486 w 4468127"/>
                    <a:gd name="connsiteY428" fmla="*/ 3414405 h 3705659"/>
                    <a:gd name="connsiteX429" fmla="*/ 4197469 w 4468127"/>
                    <a:gd name="connsiteY429" fmla="*/ 3331097 h 3705659"/>
                    <a:gd name="connsiteX430" fmla="*/ 4204298 w 4468127"/>
                    <a:gd name="connsiteY430" fmla="*/ 3272372 h 3705659"/>
                    <a:gd name="connsiteX431" fmla="*/ 4153767 w 4468127"/>
                    <a:gd name="connsiteY431" fmla="*/ 3201356 h 3705659"/>
                    <a:gd name="connsiteX432" fmla="*/ 4133281 w 4468127"/>
                    <a:gd name="connsiteY432" fmla="*/ 3184968 h 3705659"/>
                    <a:gd name="connsiteX433" fmla="*/ 4174252 w 4468127"/>
                    <a:gd name="connsiteY433" fmla="*/ 3199991 h 3705659"/>
                    <a:gd name="connsiteX434" fmla="*/ 4267120 w 4468127"/>
                    <a:gd name="connsiteY434" fmla="*/ 3178139 h 3705659"/>
                    <a:gd name="connsiteX435" fmla="*/ 4193372 w 4468127"/>
                    <a:gd name="connsiteY435" fmla="*/ 3100295 h 3705659"/>
                    <a:gd name="connsiteX436" fmla="*/ 4182446 w 4468127"/>
                    <a:gd name="connsiteY436" fmla="*/ 3092101 h 3705659"/>
                    <a:gd name="connsiteX437" fmla="*/ 4278046 w 4468127"/>
                    <a:gd name="connsiteY437" fmla="*/ 3093466 h 3705659"/>
                    <a:gd name="connsiteX438" fmla="*/ 4190641 w 4468127"/>
                    <a:gd name="connsiteY438" fmla="*/ 3018353 h 3705659"/>
                    <a:gd name="connsiteX439" fmla="*/ 4306725 w 4468127"/>
                    <a:gd name="connsiteY439" fmla="*/ 3000599 h 3705659"/>
                    <a:gd name="connsiteX440" fmla="*/ 4197469 w 4468127"/>
                    <a:gd name="connsiteY440" fmla="*/ 2959628 h 3705659"/>
                    <a:gd name="connsiteX441" fmla="*/ 4182446 w 4468127"/>
                    <a:gd name="connsiteY441" fmla="*/ 2956897 h 3705659"/>
                    <a:gd name="connsiteX442" fmla="*/ 4265754 w 4468127"/>
                    <a:gd name="connsiteY442" fmla="*/ 2929583 h 3705659"/>
                    <a:gd name="connsiteX443" fmla="*/ 4338136 w 4468127"/>
                    <a:gd name="connsiteY443" fmla="*/ 2891343 h 3705659"/>
                    <a:gd name="connsiteX444" fmla="*/ 4268486 w 4468127"/>
                    <a:gd name="connsiteY444" fmla="*/ 2854470 h 3705659"/>
                    <a:gd name="connsiteX445" fmla="*/ 4297165 w 4468127"/>
                    <a:gd name="connsiteY445" fmla="*/ 2817596 h 3705659"/>
                    <a:gd name="connsiteX446" fmla="*/ 4293069 w 4468127"/>
                    <a:gd name="connsiteY446" fmla="*/ 2773894 h 3705659"/>
                    <a:gd name="connsiteX447" fmla="*/ 4237074 w 4468127"/>
                    <a:gd name="connsiteY447" fmla="*/ 2812133 h 3705659"/>
                    <a:gd name="connsiteX448" fmla="*/ 4197469 w 4468127"/>
                    <a:gd name="connsiteY448" fmla="*/ 2859932 h 3705659"/>
                    <a:gd name="connsiteX449" fmla="*/ 4196104 w 4468127"/>
                    <a:gd name="connsiteY449" fmla="*/ 2859932 h 3705659"/>
                    <a:gd name="connsiteX450" fmla="*/ 4222052 w 4468127"/>
                    <a:gd name="connsiteY450" fmla="*/ 2820327 h 3705659"/>
                    <a:gd name="connsiteX451" fmla="*/ 4224784 w 4468127"/>
                    <a:gd name="connsiteY451" fmla="*/ 2813499 h 3705659"/>
                    <a:gd name="connsiteX452" fmla="*/ 4227515 w 4468127"/>
                    <a:gd name="connsiteY452" fmla="*/ 2810767 h 3705659"/>
                    <a:gd name="connsiteX453" fmla="*/ 4227515 w 4468127"/>
                    <a:gd name="connsiteY453" fmla="*/ 2806670 h 3705659"/>
                    <a:gd name="connsiteX454" fmla="*/ 4217955 w 4468127"/>
                    <a:gd name="connsiteY454" fmla="*/ 2761602 h 3705659"/>
                    <a:gd name="connsiteX455" fmla="*/ 4207029 w 4468127"/>
                    <a:gd name="connsiteY455" fmla="*/ 2757505 h 3705659"/>
                    <a:gd name="connsiteX456" fmla="*/ 4241171 w 4468127"/>
                    <a:gd name="connsiteY456" fmla="*/ 2731557 h 3705659"/>
                    <a:gd name="connsiteX457" fmla="*/ 4261657 w 4468127"/>
                    <a:gd name="connsiteY457" fmla="*/ 2708340 h 3705659"/>
                    <a:gd name="connsiteX458" fmla="*/ 4246634 w 4468127"/>
                    <a:gd name="connsiteY458" fmla="*/ 2687855 h 3705659"/>
                    <a:gd name="connsiteX459" fmla="*/ 4249366 w 4468127"/>
                    <a:gd name="connsiteY459" fmla="*/ 2685123 h 3705659"/>
                    <a:gd name="connsiteX460" fmla="*/ 4297165 w 4468127"/>
                    <a:gd name="connsiteY460" fmla="*/ 2635958 h 3705659"/>
                    <a:gd name="connsiteX461" fmla="*/ 4254829 w 4468127"/>
                    <a:gd name="connsiteY461" fmla="*/ 2603182 h 3705659"/>
                    <a:gd name="connsiteX462" fmla="*/ 4256194 w 4468127"/>
                    <a:gd name="connsiteY462" fmla="*/ 2593622 h 3705659"/>
                    <a:gd name="connsiteX463" fmla="*/ 4309456 w 4468127"/>
                    <a:gd name="connsiteY463" fmla="*/ 2507583 h 3705659"/>
                    <a:gd name="connsiteX464" fmla="*/ 4317651 w 4468127"/>
                    <a:gd name="connsiteY464" fmla="*/ 2500754 h 3705659"/>
                    <a:gd name="connsiteX465" fmla="*/ 4362718 w 4468127"/>
                    <a:gd name="connsiteY465" fmla="*/ 2533531 h 3705659"/>
                    <a:gd name="connsiteX466" fmla="*/ 4369547 w 4468127"/>
                    <a:gd name="connsiteY466" fmla="*/ 2481635 h 3705659"/>
                    <a:gd name="connsiteX467" fmla="*/ 4362718 w 4468127"/>
                    <a:gd name="connsiteY467" fmla="*/ 2371013 h 3705659"/>
                    <a:gd name="connsiteX468" fmla="*/ 4370913 w 4468127"/>
                    <a:gd name="connsiteY468" fmla="*/ 2366916 h 3705659"/>
                    <a:gd name="connsiteX469" fmla="*/ 4425541 w 4468127"/>
                    <a:gd name="connsiteY469" fmla="*/ 2406521 h 3705659"/>
                    <a:gd name="connsiteX470" fmla="*/ 4466511 w 4468127"/>
                    <a:gd name="connsiteY470" fmla="*/ 2362819 h 3705659"/>
                    <a:gd name="connsiteX471" fmla="*/ 4398227 w 4468127"/>
                    <a:gd name="connsiteY471" fmla="*/ 2264489 h 3705659"/>
                    <a:gd name="connsiteX472" fmla="*/ 4388667 w 4468127"/>
                    <a:gd name="connsiteY472" fmla="*/ 2259026 h 370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</a:cxnLst>
                  <a:rect l="l" t="t" r="r" b="b"/>
                  <a:pathLst>
                    <a:path w="4468127" h="3705659">
                      <a:moveTo>
                        <a:pt x="4388667" y="2259026"/>
                      </a:moveTo>
                      <a:cubicBezTo>
                        <a:pt x="4407786" y="2271317"/>
                        <a:pt x="4431003" y="2278146"/>
                        <a:pt x="4451489" y="2264489"/>
                      </a:cubicBezTo>
                      <a:cubicBezTo>
                        <a:pt x="4469243" y="2252198"/>
                        <a:pt x="4465145" y="2224884"/>
                        <a:pt x="4458318" y="2207130"/>
                      </a:cubicBezTo>
                      <a:cubicBezTo>
                        <a:pt x="4446026" y="2177084"/>
                        <a:pt x="4414615" y="2156599"/>
                        <a:pt x="4390033" y="2138845"/>
                      </a:cubicBezTo>
                      <a:cubicBezTo>
                        <a:pt x="4338136" y="2104703"/>
                        <a:pt x="4279411" y="2084217"/>
                        <a:pt x="4227515" y="2051440"/>
                      </a:cubicBezTo>
                      <a:cubicBezTo>
                        <a:pt x="4222052" y="2048709"/>
                        <a:pt x="4227515" y="2040515"/>
                        <a:pt x="4232978" y="2041880"/>
                      </a:cubicBezTo>
                      <a:cubicBezTo>
                        <a:pt x="4254829" y="2051440"/>
                        <a:pt x="4280777" y="2051440"/>
                        <a:pt x="4303993" y="2048709"/>
                      </a:cubicBezTo>
                      <a:cubicBezTo>
                        <a:pt x="4332674" y="2044612"/>
                        <a:pt x="4365450" y="2018664"/>
                        <a:pt x="4340868" y="1989984"/>
                      </a:cubicBezTo>
                      <a:cubicBezTo>
                        <a:pt x="4313553" y="1957207"/>
                        <a:pt x="4256194" y="1954476"/>
                        <a:pt x="4219321" y="1940819"/>
                      </a:cubicBezTo>
                      <a:cubicBezTo>
                        <a:pt x="4215224" y="1939453"/>
                        <a:pt x="4215224" y="1933991"/>
                        <a:pt x="4217955" y="1932625"/>
                      </a:cubicBezTo>
                      <a:cubicBezTo>
                        <a:pt x="4230247" y="1921699"/>
                        <a:pt x="4242537" y="1910774"/>
                        <a:pt x="4254829" y="1898482"/>
                      </a:cubicBezTo>
                      <a:cubicBezTo>
                        <a:pt x="4260291" y="1901214"/>
                        <a:pt x="4264389" y="1905311"/>
                        <a:pt x="4269851" y="1908042"/>
                      </a:cubicBezTo>
                      <a:cubicBezTo>
                        <a:pt x="4306725" y="1927162"/>
                        <a:pt x="4324479" y="1888923"/>
                        <a:pt x="4316285" y="1858877"/>
                      </a:cubicBezTo>
                      <a:cubicBezTo>
                        <a:pt x="4314919" y="1850683"/>
                        <a:pt x="4310822" y="1842489"/>
                        <a:pt x="4306725" y="1832929"/>
                      </a:cubicBezTo>
                      <a:cubicBezTo>
                        <a:pt x="4319016" y="1813809"/>
                        <a:pt x="4328576" y="1794690"/>
                        <a:pt x="4334039" y="1774204"/>
                      </a:cubicBezTo>
                      <a:cubicBezTo>
                        <a:pt x="4338136" y="1759181"/>
                        <a:pt x="4338136" y="1741428"/>
                        <a:pt x="4327211" y="1729136"/>
                      </a:cubicBezTo>
                      <a:cubicBezTo>
                        <a:pt x="4332674" y="1714113"/>
                        <a:pt x="4329942" y="1693628"/>
                        <a:pt x="4324479" y="1679971"/>
                      </a:cubicBezTo>
                      <a:cubicBezTo>
                        <a:pt x="4310822" y="1645829"/>
                        <a:pt x="4275314" y="1622612"/>
                        <a:pt x="4246634" y="1603492"/>
                      </a:cubicBezTo>
                      <a:cubicBezTo>
                        <a:pt x="4187909" y="1565253"/>
                        <a:pt x="4122356" y="1540670"/>
                        <a:pt x="4062265" y="1505162"/>
                      </a:cubicBezTo>
                      <a:cubicBezTo>
                        <a:pt x="4056803" y="1501065"/>
                        <a:pt x="4062265" y="1492871"/>
                        <a:pt x="4067728" y="1495602"/>
                      </a:cubicBezTo>
                      <a:cubicBezTo>
                        <a:pt x="4092311" y="1505162"/>
                        <a:pt x="4122356" y="1506528"/>
                        <a:pt x="4148304" y="1503796"/>
                      </a:cubicBezTo>
                      <a:cubicBezTo>
                        <a:pt x="4181081" y="1499699"/>
                        <a:pt x="4216589" y="1471020"/>
                        <a:pt x="4189275" y="1436877"/>
                      </a:cubicBezTo>
                      <a:cubicBezTo>
                        <a:pt x="4159230" y="1398638"/>
                        <a:pt x="4093677" y="1397272"/>
                        <a:pt x="4051340" y="1380884"/>
                      </a:cubicBezTo>
                      <a:cubicBezTo>
                        <a:pt x="4047243" y="1379518"/>
                        <a:pt x="4045877" y="1374055"/>
                        <a:pt x="4049975" y="1371324"/>
                      </a:cubicBezTo>
                      <a:cubicBezTo>
                        <a:pt x="4104602" y="1326256"/>
                        <a:pt x="4163327" y="1262068"/>
                        <a:pt x="4183812" y="1192418"/>
                      </a:cubicBezTo>
                      <a:cubicBezTo>
                        <a:pt x="4189275" y="1171932"/>
                        <a:pt x="4187909" y="1150081"/>
                        <a:pt x="4170156" y="1135058"/>
                      </a:cubicBezTo>
                      <a:cubicBezTo>
                        <a:pt x="4152402" y="1120036"/>
                        <a:pt x="4125087" y="1135058"/>
                        <a:pt x="4110065" y="1147350"/>
                      </a:cubicBezTo>
                      <a:cubicBezTo>
                        <a:pt x="4078654" y="1169201"/>
                        <a:pt x="4056803" y="1200612"/>
                        <a:pt x="4025392" y="1222463"/>
                      </a:cubicBezTo>
                      <a:cubicBezTo>
                        <a:pt x="4019929" y="1225194"/>
                        <a:pt x="4014466" y="1221097"/>
                        <a:pt x="4015832" y="1215635"/>
                      </a:cubicBezTo>
                      <a:cubicBezTo>
                        <a:pt x="4029489" y="1170567"/>
                        <a:pt x="4045877" y="1126864"/>
                        <a:pt x="4051340" y="1080431"/>
                      </a:cubicBezTo>
                      <a:cubicBezTo>
                        <a:pt x="4052706" y="1064042"/>
                        <a:pt x="4051340" y="993026"/>
                        <a:pt x="4017197" y="1008049"/>
                      </a:cubicBezTo>
                      <a:cubicBezTo>
                        <a:pt x="3991250" y="1018974"/>
                        <a:pt x="3970764" y="1046288"/>
                        <a:pt x="3950278" y="1064042"/>
                      </a:cubicBezTo>
                      <a:cubicBezTo>
                        <a:pt x="3946181" y="1068139"/>
                        <a:pt x="3940719" y="1064042"/>
                        <a:pt x="3940719" y="1058579"/>
                      </a:cubicBezTo>
                      <a:cubicBezTo>
                        <a:pt x="3942085" y="1017609"/>
                        <a:pt x="3963935" y="946592"/>
                        <a:pt x="3916136" y="927473"/>
                      </a:cubicBezTo>
                      <a:cubicBezTo>
                        <a:pt x="3914770" y="930204"/>
                        <a:pt x="3913405" y="931570"/>
                        <a:pt x="3913405" y="931570"/>
                      </a:cubicBezTo>
                      <a:cubicBezTo>
                        <a:pt x="3884725" y="976638"/>
                        <a:pt x="3869702" y="1028534"/>
                        <a:pt x="3865605" y="1081796"/>
                      </a:cubicBezTo>
                      <a:cubicBezTo>
                        <a:pt x="3857411" y="1059945"/>
                        <a:pt x="3849217" y="1039460"/>
                        <a:pt x="3835559" y="1018974"/>
                      </a:cubicBezTo>
                      <a:cubicBezTo>
                        <a:pt x="3832828" y="1014877"/>
                        <a:pt x="3828732" y="1009414"/>
                        <a:pt x="3823269" y="1002586"/>
                      </a:cubicBezTo>
                      <a:cubicBezTo>
                        <a:pt x="3823269" y="1005317"/>
                        <a:pt x="3821903" y="1006683"/>
                        <a:pt x="3821903" y="1008049"/>
                      </a:cubicBezTo>
                      <a:cubicBezTo>
                        <a:pt x="3817806" y="1040825"/>
                        <a:pt x="3821903" y="1074968"/>
                        <a:pt x="3815075" y="1107745"/>
                      </a:cubicBezTo>
                      <a:cubicBezTo>
                        <a:pt x="3813709" y="1114573"/>
                        <a:pt x="3805515" y="1111842"/>
                        <a:pt x="3804149" y="1106379"/>
                      </a:cubicBezTo>
                      <a:cubicBezTo>
                        <a:pt x="3793223" y="1069505"/>
                        <a:pt x="3786395" y="1023071"/>
                        <a:pt x="3753618" y="999855"/>
                      </a:cubicBezTo>
                      <a:cubicBezTo>
                        <a:pt x="3738595" y="1035363"/>
                        <a:pt x="3735864" y="1074968"/>
                        <a:pt x="3726304" y="1111842"/>
                      </a:cubicBezTo>
                      <a:cubicBezTo>
                        <a:pt x="3724938" y="1117304"/>
                        <a:pt x="3716745" y="1117304"/>
                        <a:pt x="3715379" y="1111842"/>
                      </a:cubicBezTo>
                      <a:cubicBezTo>
                        <a:pt x="3709916" y="1099550"/>
                        <a:pt x="3707185" y="1087259"/>
                        <a:pt x="3703088" y="1073602"/>
                      </a:cubicBezTo>
                      <a:cubicBezTo>
                        <a:pt x="3683968" y="1038094"/>
                        <a:pt x="3658020" y="1006683"/>
                        <a:pt x="3629340" y="1014877"/>
                      </a:cubicBezTo>
                      <a:cubicBezTo>
                        <a:pt x="3634803" y="984832"/>
                        <a:pt x="3640266" y="952055"/>
                        <a:pt x="3633437" y="928838"/>
                      </a:cubicBezTo>
                      <a:cubicBezTo>
                        <a:pt x="3632071" y="922010"/>
                        <a:pt x="3623877" y="919279"/>
                        <a:pt x="3617048" y="924741"/>
                      </a:cubicBezTo>
                      <a:cubicBezTo>
                        <a:pt x="3576078" y="954787"/>
                        <a:pt x="3548763" y="994392"/>
                        <a:pt x="3518718" y="1032631"/>
                      </a:cubicBezTo>
                      <a:cubicBezTo>
                        <a:pt x="3550129" y="960249"/>
                        <a:pt x="3582906" y="864651"/>
                        <a:pt x="3531010" y="848262"/>
                      </a:cubicBezTo>
                      <a:cubicBezTo>
                        <a:pt x="3499598" y="838702"/>
                        <a:pt x="3468188" y="859188"/>
                        <a:pt x="3450433" y="886502"/>
                      </a:cubicBezTo>
                      <a:cubicBezTo>
                        <a:pt x="3446336" y="879673"/>
                        <a:pt x="3442239" y="874211"/>
                        <a:pt x="3438142" y="867382"/>
                      </a:cubicBezTo>
                      <a:cubicBezTo>
                        <a:pt x="3419023" y="840068"/>
                        <a:pt x="3339812" y="752664"/>
                        <a:pt x="3297476" y="760858"/>
                      </a:cubicBezTo>
                      <a:cubicBezTo>
                        <a:pt x="3257871" y="769052"/>
                        <a:pt x="3264699" y="812754"/>
                        <a:pt x="3281087" y="857822"/>
                      </a:cubicBezTo>
                      <a:cubicBezTo>
                        <a:pt x="3257871" y="831874"/>
                        <a:pt x="3234654" y="805926"/>
                        <a:pt x="3205975" y="779977"/>
                      </a:cubicBezTo>
                      <a:cubicBezTo>
                        <a:pt x="3190952" y="764955"/>
                        <a:pt x="3144518" y="714424"/>
                        <a:pt x="3114472" y="733544"/>
                      </a:cubicBezTo>
                      <a:cubicBezTo>
                        <a:pt x="3077599" y="758126"/>
                        <a:pt x="3106278" y="823680"/>
                        <a:pt x="3111741" y="849628"/>
                      </a:cubicBezTo>
                      <a:cubicBezTo>
                        <a:pt x="3115838" y="868748"/>
                        <a:pt x="3121301" y="887867"/>
                        <a:pt x="3128130" y="905622"/>
                      </a:cubicBezTo>
                      <a:cubicBezTo>
                        <a:pt x="3103547" y="883770"/>
                        <a:pt x="3076233" y="863285"/>
                        <a:pt x="3043456" y="849628"/>
                      </a:cubicBezTo>
                      <a:cubicBezTo>
                        <a:pt x="3017508" y="838702"/>
                        <a:pt x="2951955" y="800463"/>
                        <a:pt x="2904155" y="804560"/>
                      </a:cubicBezTo>
                      <a:cubicBezTo>
                        <a:pt x="2891864" y="797732"/>
                        <a:pt x="2880938" y="792269"/>
                        <a:pt x="2868647" y="785440"/>
                      </a:cubicBezTo>
                      <a:cubicBezTo>
                        <a:pt x="2863185" y="781343"/>
                        <a:pt x="2868647" y="773149"/>
                        <a:pt x="2874110" y="775880"/>
                      </a:cubicBezTo>
                      <a:cubicBezTo>
                        <a:pt x="2900058" y="785440"/>
                        <a:pt x="2928737" y="786806"/>
                        <a:pt x="2954686" y="784075"/>
                      </a:cubicBezTo>
                      <a:cubicBezTo>
                        <a:pt x="2987462" y="778612"/>
                        <a:pt x="3022971" y="749932"/>
                        <a:pt x="2997022" y="717155"/>
                      </a:cubicBezTo>
                      <a:cubicBezTo>
                        <a:pt x="2965612" y="680282"/>
                        <a:pt x="2901424" y="677550"/>
                        <a:pt x="2859088" y="661162"/>
                      </a:cubicBezTo>
                      <a:cubicBezTo>
                        <a:pt x="2854991" y="659796"/>
                        <a:pt x="2853625" y="654333"/>
                        <a:pt x="2857722" y="651602"/>
                      </a:cubicBezTo>
                      <a:cubicBezTo>
                        <a:pt x="2912350" y="606534"/>
                        <a:pt x="2971075" y="542346"/>
                        <a:pt x="2991560" y="472696"/>
                      </a:cubicBezTo>
                      <a:cubicBezTo>
                        <a:pt x="2997022" y="452211"/>
                        <a:pt x="2995657" y="430359"/>
                        <a:pt x="2977903" y="415337"/>
                      </a:cubicBezTo>
                      <a:cubicBezTo>
                        <a:pt x="2960149" y="398948"/>
                        <a:pt x="2934200" y="415337"/>
                        <a:pt x="2917813" y="426262"/>
                      </a:cubicBezTo>
                      <a:cubicBezTo>
                        <a:pt x="2886401" y="448113"/>
                        <a:pt x="2864551" y="479524"/>
                        <a:pt x="2833139" y="501376"/>
                      </a:cubicBezTo>
                      <a:cubicBezTo>
                        <a:pt x="2827676" y="504107"/>
                        <a:pt x="2822213" y="500010"/>
                        <a:pt x="2823579" y="494547"/>
                      </a:cubicBezTo>
                      <a:cubicBezTo>
                        <a:pt x="2837236" y="449479"/>
                        <a:pt x="2853625" y="405777"/>
                        <a:pt x="2859088" y="359343"/>
                      </a:cubicBezTo>
                      <a:cubicBezTo>
                        <a:pt x="2860453" y="342955"/>
                        <a:pt x="2859088" y="271939"/>
                        <a:pt x="2824945" y="286961"/>
                      </a:cubicBezTo>
                      <a:cubicBezTo>
                        <a:pt x="2798997" y="297887"/>
                        <a:pt x="2778511" y="325201"/>
                        <a:pt x="2758025" y="342955"/>
                      </a:cubicBezTo>
                      <a:cubicBezTo>
                        <a:pt x="2753928" y="345686"/>
                        <a:pt x="2748466" y="342955"/>
                        <a:pt x="2748466" y="337492"/>
                      </a:cubicBezTo>
                      <a:cubicBezTo>
                        <a:pt x="2749832" y="295155"/>
                        <a:pt x="2770317" y="225505"/>
                        <a:pt x="2723883" y="205020"/>
                      </a:cubicBezTo>
                      <a:cubicBezTo>
                        <a:pt x="2722518" y="207751"/>
                        <a:pt x="2721152" y="209117"/>
                        <a:pt x="2721152" y="209117"/>
                      </a:cubicBezTo>
                      <a:cubicBezTo>
                        <a:pt x="2692473" y="252819"/>
                        <a:pt x="2677450" y="306081"/>
                        <a:pt x="2673353" y="357977"/>
                      </a:cubicBezTo>
                      <a:cubicBezTo>
                        <a:pt x="2665158" y="336126"/>
                        <a:pt x="2656964" y="315641"/>
                        <a:pt x="2643307" y="295155"/>
                      </a:cubicBezTo>
                      <a:cubicBezTo>
                        <a:pt x="2640575" y="291058"/>
                        <a:pt x="2636479" y="285596"/>
                        <a:pt x="2631016" y="278767"/>
                      </a:cubicBezTo>
                      <a:cubicBezTo>
                        <a:pt x="2631016" y="280133"/>
                        <a:pt x="2629651" y="282864"/>
                        <a:pt x="2629651" y="284230"/>
                      </a:cubicBezTo>
                      <a:cubicBezTo>
                        <a:pt x="2625554" y="317007"/>
                        <a:pt x="2629651" y="349783"/>
                        <a:pt x="2622822" y="383926"/>
                      </a:cubicBezTo>
                      <a:cubicBezTo>
                        <a:pt x="2621456" y="390754"/>
                        <a:pt x="2613262" y="388023"/>
                        <a:pt x="2611896" y="382560"/>
                      </a:cubicBezTo>
                      <a:cubicBezTo>
                        <a:pt x="2600971" y="345686"/>
                        <a:pt x="2594142" y="299253"/>
                        <a:pt x="2561366" y="276036"/>
                      </a:cubicBezTo>
                      <a:cubicBezTo>
                        <a:pt x="2546343" y="311544"/>
                        <a:pt x="2543611" y="349783"/>
                        <a:pt x="2534051" y="388023"/>
                      </a:cubicBezTo>
                      <a:cubicBezTo>
                        <a:pt x="2532686" y="393486"/>
                        <a:pt x="2524491" y="393486"/>
                        <a:pt x="2523127" y="388023"/>
                      </a:cubicBezTo>
                      <a:cubicBezTo>
                        <a:pt x="2517664" y="375732"/>
                        <a:pt x="2514932" y="363440"/>
                        <a:pt x="2510835" y="349783"/>
                      </a:cubicBezTo>
                      <a:cubicBezTo>
                        <a:pt x="2491715" y="308812"/>
                        <a:pt x="2465767" y="277401"/>
                        <a:pt x="2437087" y="285596"/>
                      </a:cubicBezTo>
                      <a:cubicBezTo>
                        <a:pt x="2442550" y="255550"/>
                        <a:pt x="2448013" y="222774"/>
                        <a:pt x="2441184" y="199557"/>
                      </a:cubicBezTo>
                      <a:cubicBezTo>
                        <a:pt x="2439819" y="192728"/>
                        <a:pt x="2431624" y="189997"/>
                        <a:pt x="2424796" y="195460"/>
                      </a:cubicBezTo>
                      <a:cubicBezTo>
                        <a:pt x="2383825" y="225505"/>
                        <a:pt x="2356511" y="265110"/>
                        <a:pt x="2326466" y="303350"/>
                      </a:cubicBezTo>
                      <a:cubicBezTo>
                        <a:pt x="2357876" y="230968"/>
                        <a:pt x="2390654" y="135369"/>
                        <a:pt x="2338757" y="118981"/>
                      </a:cubicBezTo>
                      <a:cubicBezTo>
                        <a:pt x="2307346" y="109421"/>
                        <a:pt x="2275935" y="129906"/>
                        <a:pt x="2258181" y="157220"/>
                      </a:cubicBezTo>
                      <a:cubicBezTo>
                        <a:pt x="2254084" y="150392"/>
                        <a:pt x="2249987" y="144929"/>
                        <a:pt x="2245889" y="138100"/>
                      </a:cubicBezTo>
                      <a:cubicBezTo>
                        <a:pt x="2226770" y="110787"/>
                        <a:pt x="2147560" y="23382"/>
                        <a:pt x="2105223" y="31576"/>
                      </a:cubicBezTo>
                      <a:cubicBezTo>
                        <a:pt x="2065617" y="39770"/>
                        <a:pt x="2072446" y="83473"/>
                        <a:pt x="2088835" y="128541"/>
                      </a:cubicBezTo>
                      <a:cubicBezTo>
                        <a:pt x="2065617" y="102592"/>
                        <a:pt x="2042401" y="76644"/>
                        <a:pt x="2015087" y="50696"/>
                      </a:cubicBezTo>
                      <a:cubicBezTo>
                        <a:pt x="2000065" y="35673"/>
                        <a:pt x="1952266" y="-14857"/>
                        <a:pt x="1923585" y="4262"/>
                      </a:cubicBezTo>
                      <a:cubicBezTo>
                        <a:pt x="1886712" y="28845"/>
                        <a:pt x="1915391" y="94398"/>
                        <a:pt x="1920854" y="120346"/>
                      </a:cubicBezTo>
                      <a:cubicBezTo>
                        <a:pt x="1924951" y="139466"/>
                        <a:pt x="1930414" y="158586"/>
                        <a:pt x="1937243" y="176340"/>
                      </a:cubicBezTo>
                      <a:cubicBezTo>
                        <a:pt x="1912660" y="154489"/>
                        <a:pt x="1885346" y="134003"/>
                        <a:pt x="1852569" y="120346"/>
                      </a:cubicBezTo>
                      <a:cubicBezTo>
                        <a:pt x="1818427" y="105324"/>
                        <a:pt x="1721463" y="47965"/>
                        <a:pt x="1680491" y="88935"/>
                      </a:cubicBezTo>
                      <a:cubicBezTo>
                        <a:pt x="1642252" y="127175"/>
                        <a:pt x="1675028" y="207751"/>
                        <a:pt x="1684588" y="245990"/>
                      </a:cubicBezTo>
                      <a:cubicBezTo>
                        <a:pt x="1685954" y="252819"/>
                        <a:pt x="1688686" y="258282"/>
                        <a:pt x="1691417" y="265110"/>
                      </a:cubicBezTo>
                      <a:cubicBezTo>
                        <a:pt x="1680491" y="259647"/>
                        <a:pt x="1669566" y="254185"/>
                        <a:pt x="1658641" y="247356"/>
                      </a:cubicBezTo>
                      <a:cubicBezTo>
                        <a:pt x="1649081" y="243259"/>
                        <a:pt x="1642252" y="247356"/>
                        <a:pt x="1635424" y="255550"/>
                      </a:cubicBezTo>
                      <a:cubicBezTo>
                        <a:pt x="1616303" y="278767"/>
                        <a:pt x="1624498" y="293790"/>
                        <a:pt x="1638155" y="317007"/>
                      </a:cubicBezTo>
                      <a:cubicBezTo>
                        <a:pt x="1653178" y="344321"/>
                        <a:pt x="1670931" y="371634"/>
                        <a:pt x="1691417" y="396217"/>
                      </a:cubicBezTo>
                      <a:cubicBezTo>
                        <a:pt x="1649081" y="378463"/>
                        <a:pt x="1606744" y="362075"/>
                        <a:pt x="1554847" y="357977"/>
                      </a:cubicBezTo>
                      <a:cubicBezTo>
                        <a:pt x="1520705" y="355246"/>
                        <a:pt x="1460614" y="363440"/>
                        <a:pt x="1438764" y="394851"/>
                      </a:cubicBezTo>
                      <a:cubicBezTo>
                        <a:pt x="1438764" y="394851"/>
                        <a:pt x="1438764" y="394851"/>
                        <a:pt x="1438764" y="396217"/>
                      </a:cubicBezTo>
                      <a:cubicBezTo>
                        <a:pt x="1467443" y="385291"/>
                        <a:pt x="1504316" y="379829"/>
                        <a:pt x="1516608" y="379829"/>
                      </a:cubicBezTo>
                      <a:cubicBezTo>
                        <a:pt x="1597184" y="373000"/>
                        <a:pt x="1662738" y="445382"/>
                        <a:pt x="1707806" y="505473"/>
                      </a:cubicBezTo>
                      <a:cubicBezTo>
                        <a:pt x="1709171" y="483621"/>
                        <a:pt x="1714634" y="457673"/>
                        <a:pt x="1732388" y="448113"/>
                      </a:cubicBezTo>
                      <a:cubicBezTo>
                        <a:pt x="1740582" y="444016"/>
                        <a:pt x="1747411" y="444016"/>
                        <a:pt x="1752873" y="446748"/>
                      </a:cubicBezTo>
                      <a:cubicBezTo>
                        <a:pt x="1717366" y="379829"/>
                        <a:pt x="1694149" y="282864"/>
                        <a:pt x="1774725" y="252819"/>
                      </a:cubicBezTo>
                      <a:cubicBezTo>
                        <a:pt x="1853935" y="222774"/>
                        <a:pt x="1896271" y="326567"/>
                        <a:pt x="1939974" y="375732"/>
                      </a:cubicBezTo>
                      <a:cubicBezTo>
                        <a:pt x="1945437" y="336126"/>
                        <a:pt x="1945437" y="250088"/>
                        <a:pt x="1993236" y="254185"/>
                      </a:cubicBezTo>
                      <a:cubicBezTo>
                        <a:pt x="2036938" y="258282"/>
                        <a:pt x="2047864" y="317007"/>
                        <a:pt x="2049230" y="368903"/>
                      </a:cubicBezTo>
                      <a:cubicBezTo>
                        <a:pt x="2056058" y="349783"/>
                        <a:pt x="2065617" y="332029"/>
                        <a:pt x="2079275" y="319738"/>
                      </a:cubicBezTo>
                      <a:cubicBezTo>
                        <a:pt x="2102492" y="299253"/>
                        <a:pt x="2132537" y="297887"/>
                        <a:pt x="2153022" y="322469"/>
                      </a:cubicBezTo>
                      <a:cubicBezTo>
                        <a:pt x="2174874" y="349783"/>
                        <a:pt x="2172143" y="393486"/>
                        <a:pt x="2170777" y="424897"/>
                      </a:cubicBezTo>
                      <a:cubicBezTo>
                        <a:pt x="2169411" y="445382"/>
                        <a:pt x="2166680" y="467233"/>
                        <a:pt x="2162582" y="487719"/>
                      </a:cubicBezTo>
                      <a:cubicBezTo>
                        <a:pt x="2176240" y="461770"/>
                        <a:pt x="2195359" y="435822"/>
                        <a:pt x="2218576" y="435822"/>
                      </a:cubicBezTo>
                      <a:cubicBezTo>
                        <a:pt x="2243158" y="435822"/>
                        <a:pt x="2249987" y="465867"/>
                        <a:pt x="2252718" y="484987"/>
                      </a:cubicBezTo>
                      <a:cubicBezTo>
                        <a:pt x="2254084" y="495913"/>
                        <a:pt x="2255449" y="508204"/>
                        <a:pt x="2255449" y="521861"/>
                      </a:cubicBezTo>
                      <a:cubicBezTo>
                        <a:pt x="2270472" y="502741"/>
                        <a:pt x="2290958" y="484987"/>
                        <a:pt x="2312809" y="495913"/>
                      </a:cubicBezTo>
                      <a:cubicBezTo>
                        <a:pt x="2342855" y="510935"/>
                        <a:pt x="2338757" y="560101"/>
                        <a:pt x="2337392" y="587414"/>
                      </a:cubicBezTo>
                      <a:cubicBezTo>
                        <a:pt x="2337392" y="592877"/>
                        <a:pt x="2336026" y="598340"/>
                        <a:pt x="2336026" y="603803"/>
                      </a:cubicBezTo>
                      <a:cubicBezTo>
                        <a:pt x="2355145" y="577855"/>
                        <a:pt x="2378362" y="560101"/>
                        <a:pt x="2404311" y="576489"/>
                      </a:cubicBezTo>
                      <a:cubicBezTo>
                        <a:pt x="2428893" y="591511"/>
                        <a:pt x="2427527" y="637945"/>
                        <a:pt x="2426161" y="662528"/>
                      </a:cubicBezTo>
                      <a:cubicBezTo>
                        <a:pt x="2424796" y="677550"/>
                        <a:pt x="2423430" y="693939"/>
                        <a:pt x="2420699" y="710327"/>
                      </a:cubicBezTo>
                      <a:cubicBezTo>
                        <a:pt x="2448013" y="683013"/>
                        <a:pt x="2487618" y="665259"/>
                        <a:pt x="2523127" y="659796"/>
                      </a:cubicBezTo>
                      <a:cubicBezTo>
                        <a:pt x="2564097" y="652968"/>
                        <a:pt x="2625554" y="657065"/>
                        <a:pt x="2648770" y="700767"/>
                      </a:cubicBezTo>
                      <a:cubicBezTo>
                        <a:pt x="2676084" y="752664"/>
                        <a:pt x="2610531" y="799097"/>
                        <a:pt x="2554537" y="827777"/>
                      </a:cubicBezTo>
                      <a:cubicBezTo>
                        <a:pt x="2570926" y="825045"/>
                        <a:pt x="2585948" y="823680"/>
                        <a:pt x="2602336" y="823680"/>
                      </a:cubicBezTo>
                      <a:cubicBezTo>
                        <a:pt x="2625554" y="823680"/>
                        <a:pt x="2665158" y="829143"/>
                        <a:pt x="2669256" y="857822"/>
                      </a:cubicBezTo>
                      <a:cubicBezTo>
                        <a:pt x="2674718" y="886502"/>
                        <a:pt x="2647404" y="909719"/>
                        <a:pt x="2626919" y="924741"/>
                      </a:cubicBezTo>
                      <a:cubicBezTo>
                        <a:pt x="2610531" y="937033"/>
                        <a:pt x="2592776" y="947958"/>
                        <a:pt x="2573657" y="956152"/>
                      </a:cubicBezTo>
                      <a:cubicBezTo>
                        <a:pt x="2632382" y="964346"/>
                        <a:pt x="2647404" y="1036728"/>
                        <a:pt x="2636479" y="1107745"/>
                      </a:cubicBezTo>
                      <a:cubicBezTo>
                        <a:pt x="2637844" y="1107745"/>
                        <a:pt x="2639210" y="1106379"/>
                        <a:pt x="2640575" y="1106379"/>
                      </a:cubicBezTo>
                      <a:cubicBezTo>
                        <a:pt x="2665158" y="1099550"/>
                        <a:pt x="2687010" y="1106379"/>
                        <a:pt x="2703398" y="1121401"/>
                      </a:cubicBezTo>
                      <a:cubicBezTo>
                        <a:pt x="2711592" y="1103647"/>
                        <a:pt x="2721152" y="1085893"/>
                        <a:pt x="2730712" y="1069505"/>
                      </a:cubicBezTo>
                      <a:cubicBezTo>
                        <a:pt x="2755294" y="1029900"/>
                        <a:pt x="2798997" y="965712"/>
                        <a:pt x="2852259" y="968444"/>
                      </a:cubicBezTo>
                      <a:cubicBezTo>
                        <a:pt x="2924640" y="971175"/>
                        <a:pt x="2913715" y="1050385"/>
                        <a:pt x="2885035" y="1115939"/>
                      </a:cubicBezTo>
                      <a:cubicBezTo>
                        <a:pt x="2898693" y="1102282"/>
                        <a:pt x="2915081" y="1089991"/>
                        <a:pt x="2928737" y="1080431"/>
                      </a:cubicBezTo>
                      <a:cubicBezTo>
                        <a:pt x="2954686" y="1061311"/>
                        <a:pt x="3013411" y="1023071"/>
                        <a:pt x="3040724" y="1059945"/>
                      </a:cubicBezTo>
                      <a:cubicBezTo>
                        <a:pt x="3065307" y="1092722"/>
                        <a:pt x="3025703" y="1140521"/>
                        <a:pt x="3005217" y="1165104"/>
                      </a:cubicBezTo>
                      <a:cubicBezTo>
                        <a:pt x="2998388" y="1171932"/>
                        <a:pt x="2992925" y="1180126"/>
                        <a:pt x="2986097" y="1186955"/>
                      </a:cubicBezTo>
                      <a:cubicBezTo>
                        <a:pt x="2994291" y="1181492"/>
                        <a:pt x="3002485" y="1176029"/>
                        <a:pt x="3010680" y="1170567"/>
                      </a:cubicBezTo>
                      <a:cubicBezTo>
                        <a:pt x="3044822" y="1148715"/>
                        <a:pt x="3098084" y="1114573"/>
                        <a:pt x="3141787" y="1125499"/>
                      </a:cubicBezTo>
                      <a:cubicBezTo>
                        <a:pt x="3184123" y="1136424"/>
                        <a:pt x="3188220" y="1181492"/>
                        <a:pt x="3167734" y="1214269"/>
                      </a:cubicBezTo>
                      <a:cubicBezTo>
                        <a:pt x="3159540" y="1227926"/>
                        <a:pt x="3148615" y="1240217"/>
                        <a:pt x="3137690" y="1251143"/>
                      </a:cubicBezTo>
                      <a:cubicBezTo>
                        <a:pt x="3154077" y="1242948"/>
                        <a:pt x="3171832" y="1237486"/>
                        <a:pt x="3189586" y="1233389"/>
                      </a:cubicBezTo>
                      <a:cubicBezTo>
                        <a:pt x="3226459" y="1225194"/>
                        <a:pt x="3274259" y="1226560"/>
                        <a:pt x="3300207" y="1259337"/>
                      </a:cubicBezTo>
                      <a:cubicBezTo>
                        <a:pt x="3328886" y="1296211"/>
                        <a:pt x="3301573" y="1346741"/>
                        <a:pt x="3268796" y="1384981"/>
                      </a:cubicBezTo>
                      <a:cubicBezTo>
                        <a:pt x="3271527" y="1384981"/>
                        <a:pt x="3274259" y="1384981"/>
                        <a:pt x="3276990" y="1386347"/>
                      </a:cubicBezTo>
                      <a:cubicBezTo>
                        <a:pt x="3296110" y="1393175"/>
                        <a:pt x="3305670" y="1415026"/>
                        <a:pt x="3312499" y="1432780"/>
                      </a:cubicBezTo>
                      <a:cubicBezTo>
                        <a:pt x="3319326" y="1455997"/>
                        <a:pt x="3324789" y="1481945"/>
                        <a:pt x="3327521" y="1507893"/>
                      </a:cubicBezTo>
                      <a:cubicBezTo>
                        <a:pt x="3331618" y="1494236"/>
                        <a:pt x="3337081" y="1480580"/>
                        <a:pt x="3342544" y="1466923"/>
                      </a:cubicBezTo>
                      <a:cubicBezTo>
                        <a:pt x="3353469" y="1439609"/>
                        <a:pt x="3376687" y="1384981"/>
                        <a:pt x="3416291" y="1391809"/>
                      </a:cubicBezTo>
                      <a:cubicBezTo>
                        <a:pt x="3462725" y="1401369"/>
                        <a:pt x="3461359" y="1457363"/>
                        <a:pt x="3455896" y="1494236"/>
                      </a:cubicBezTo>
                      <a:cubicBezTo>
                        <a:pt x="3453165" y="1510625"/>
                        <a:pt x="3450433" y="1525648"/>
                        <a:pt x="3446336" y="1542036"/>
                      </a:cubicBezTo>
                      <a:cubicBezTo>
                        <a:pt x="3465456" y="1517453"/>
                        <a:pt x="3488674" y="1498334"/>
                        <a:pt x="3518718" y="1496968"/>
                      </a:cubicBezTo>
                      <a:cubicBezTo>
                        <a:pt x="3521450" y="1496968"/>
                        <a:pt x="3522816" y="1498334"/>
                        <a:pt x="3524181" y="1501065"/>
                      </a:cubicBezTo>
                      <a:cubicBezTo>
                        <a:pt x="3540570" y="1542036"/>
                        <a:pt x="3518718" y="1587104"/>
                        <a:pt x="3496867" y="1621246"/>
                      </a:cubicBezTo>
                      <a:cubicBezTo>
                        <a:pt x="3495501" y="1622612"/>
                        <a:pt x="3494135" y="1625343"/>
                        <a:pt x="3492770" y="1626709"/>
                      </a:cubicBezTo>
                      <a:cubicBezTo>
                        <a:pt x="3503696" y="1621246"/>
                        <a:pt x="3514621" y="1617149"/>
                        <a:pt x="3524181" y="1614418"/>
                      </a:cubicBezTo>
                      <a:cubicBezTo>
                        <a:pt x="3567883" y="1599395"/>
                        <a:pt x="3636168" y="1603492"/>
                        <a:pt x="3648460" y="1659486"/>
                      </a:cubicBezTo>
                      <a:cubicBezTo>
                        <a:pt x="3659386" y="1710016"/>
                        <a:pt x="3617048" y="1757816"/>
                        <a:pt x="3582906" y="1790592"/>
                      </a:cubicBezTo>
                      <a:cubicBezTo>
                        <a:pt x="3581541" y="1791958"/>
                        <a:pt x="3578809" y="1793324"/>
                        <a:pt x="3577443" y="1796055"/>
                      </a:cubicBezTo>
                      <a:cubicBezTo>
                        <a:pt x="3578809" y="1796055"/>
                        <a:pt x="3581541" y="1794690"/>
                        <a:pt x="3582906" y="1793324"/>
                      </a:cubicBezTo>
                      <a:cubicBezTo>
                        <a:pt x="3621145" y="1778301"/>
                        <a:pt x="3688065" y="1752353"/>
                        <a:pt x="3720841" y="1791958"/>
                      </a:cubicBezTo>
                      <a:cubicBezTo>
                        <a:pt x="3750887" y="1827466"/>
                        <a:pt x="3704453" y="1862974"/>
                        <a:pt x="3647094" y="1887557"/>
                      </a:cubicBezTo>
                      <a:cubicBezTo>
                        <a:pt x="3673042" y="1891654"/>
                        <a:pt x="3696259" y="1901214"/>
                        <a:pt x="3712648" y="1917602"/>
                      </a:cubicBezTo>
                      <a:cubicBezTo>
                        <a:pt x="3759081" y="1968133"/>
                        <a:pt x="3716745" y="2035052"/>
                        <a:pt x="3670310" y="2066463"/>
                      </a:cubicBezTo>
                      <a:cubicBezTo>
                        <a:pt x="3662116" y="2071926"/>
                        <a:pt x="3655288" y="2076023"/>
                        <a:pt x="3647094" y="2080120"/>
                      </a:cubicBezTo>
                      <a:cubicBezTo>
                        <a:pt x="3692162" y="2082851"/>
                        <a:pt x="3756350" y="2095143"/>
                        <a:pt x="3778200" y="2138845"/>
                      </a:cubicBezTo>
                      <a:cubicBezTo>
                        <a:pt x="3798686" y="2178450"/>
                        <a:pt x="3776835" y="2218055"/>
                        <a:pt x="3742693" y="2241272"/>
                      </a:cubicBezTo>
                      <a:cubicBezTo>
                        <a:pt x="3757715" y="2253564"/>
                        <a:pt x="3770007" y="2268586"/>
                        <a:pt x="3776835" y="2282243"/>
                      </a:cubicBezTo>
                      <a:cubicBezTo>
                        <a:pt x="3787760" y="2302728"/>
                        <a:pt x="3798686" y="2334140"/>
                        <a:pt x="3778200" y="2351894"/>
                      </a:cubicBezTo>
                      <a:cubicBezTo>
                        <a:pt x="3776835" y="2353259"/>
                        <a:pt x="3774104" y="2354625"/>
                        <a:pt x="3772738" y="2355991"/>
                      </a:cubicBezTo>
                      <a:cubicBezTo>
                        <a:pt x="3793223" y="2365551"/>
                        <a:pt x="3810978" y="2377842"/>
                        <a:pt x="3826000" y="2392864"/>
                      </a:cubicBezTo>
                      <a:cubicBezTo>
                        <a:pt x="3858777" y="2425641"/>
                        <a:pt x="3880628" y="2478903"/>
                        <a:pt x="3854680" y="2522606"/>
                      </a:cubicBezTo>
                      <a:cubicBezTo>
                        <a:pt x="3830098" y="2563576"/>
                        <a:pt x="3782297" y="2584062"/>
                        <a:pt x="3731767" y="2590890"/>
                      </a:cubicBezTo>
                      <a:cubicBezTo>
                        <a:pt x="3778200" y="2631861"/>
                        <a:pt x="3812343" y="2698780"/>
                        <a:pt x="3808246" y="2746580"/>
                      </a:cubicBezTo>
                      <a:cubicBezTo>
                        <a:pt x="3801417" y="2817596"/>
                        <a:pt x="3742693" y="2838081"/>
                        <a:pt x="3688065" y="2824424"/>
                      </a:cubicBezTo>
                      <a:cubicBezTo>
                        <a:pt x="3704453" y="2859932"/>
                        <a:pt x="3707185" y="2905000"/>
                        <a:pt x="3700356" y="2939143"/>
                      </a:cubicBezTo>
                      <a:cubicBezTo>
                        <a:pt x="3696259" y="2963725"/>
                        <a:pt x="3685333" y="3001965"/>
                        <a:pt x="3655288" y="3006062"/>
                      </a:cubicBezTo>
                      <a:cubicBezTo>
                        <a:pt x="3629340" y="3010159"/>
                        <a:pt x="3608854" y="2993771"/>
                        <a:pt x="3591101" y="2973285"/>
                      </a:cubicBezTo>
                      <a:cubicBezTo>
                        <a:pt x="3599295" y="3001965"/>
                        <a:pt x="3604758" y="3034741"/>
                        <a:pt x="3596563" y="3062055"/>
                      </a:cubicBezTo>
                      <a:cubicBezTo>
                        <a:pt x="3588369" y="3093466"/>
                        <a:pt x="3558323" y="3116683"/>
                        <a:pt x="3525547" y="3105758"/>
                      </a:cubicBezTo>
                      <a:cubicBezTo>
                        <a:pt x="3487308" y="3093466"/>
                        <a:pt x="3464091" y="3051130"/>
                        <a:pt x="3449068" y="3016988"/>
                      </a:cubicBezTo>
                      <a:cubicBezTo>
                        <a:pt x="3447702" y="3012890"/>
                        <a:pt x="3446336" y="3010159"/>
                        <a:pt x="3444971" y="3006062"/>
                      </a:cubicBezTo>
                      <a:cubicBezTo>
                        <a:pt x="3444971" y="3007427"/>
                        <a:pt x="3443605" y="3010159"/>
                        <a:pt x="3443605" y="3011525"/>
                      </a:cubicBezTo>
                      <a:cubicBezTo>
                        <a:pt x="3431314" y="3041570"/>
                        <a:pt x="3398537" y="3047033"/>
                        <a:pt x="3372589" y="3027913"/>
                      </a:cubicBezTo>
                      <a:cubicBezTo>
                        <a:pt x="3335715" y="3000599"/>
                        <a:pt x="3315230" y="2954165"/>
                        <a:pt x="3300207" y="2911829"/>
                      </a:cubicBezTo>
                      <a:cubicBezTo>
                        <a:pt x="3298842" y="2906366"/>
                        <a:pt x="3296110" y="2902269"/>
                        <a:pt x="3294744" y="2896806"/>
                      </a:cubicBezTo>
                      <a:cubicBezTo>
                        <a:pt x="3287916" y="2892709"/>
                        <a:pt x="3281087" y="2885881"/>
                        <a:pt x="3275624" y="2880418"/>
                      </a:cubicBezTo>
                      <a:cubicBezTo>
                        <a:pt x="3305670" y="2945971"/>
                        <a:pt x="3315230" y="3030644"/>
                        <a:pt x="3236019" y="3048398"/>
                      </a:cubicBezTo>
                      <a:cubicBezTo>
                        <a:pt x="3154077" y="3067518"/>
                        <a:pt x="3087159" y="2989673"/>
                        <a:pt x="3050284" y="2913195"/>
                      </a:cubicBezTo>
                      <a:cubicBezTo>
                        <a:pt x="3054382" y="2952800"/>
                        <a:pt x="3050284" y="2992405"/>
                        <a:pt x="3025703" y="3021084"/>
                      </a:cubicBezTo>
                      <a:cubicBezTo>
                        <a:pt x="3024337" y="3022450"/>
                        <a:pt x="3021605" y="3023816"/>
                        <a:pt x="3018874" y="3022450"/>
                      </a:cubicBezTo>
                      <a:cubicBezTo>
                        <a:pt x="2991560" y="3004696"/>
                        <a:pt x="2976538" y="2976016"/>
                        <a:pt x="2966978" y="2943240"/>
                      </a:cubicBezTo>
                      <a:cubicBezTo>
                        <a:pt x="2965612" y="2956897"/>
                        <a:pt x="2964246" y="2970554"/>
                        <a:pt x="2962880" y="2985576"/>
                      </a:cubicBezTo>
                      <a:cubicBezTo>
                        <a:pt x="2958783" y="3010159"/>
                        <a:pt x="2953320" y="3063421"/>
                        <a:pt x="2923275" y="3072981"/>
                      </a:cubicBezTo>
                      <a:cubicBezTo>
                        <a:pt x="2883670" y="3085272"/>
                        <a:pt x="2864551" y="3030644"/>
                        <a:pt x="2860453" y="3001965"/>
                      </a:cubicBezTo>
                      <a:cubicBezTo>
                        <a:pt x="2856356" y="2976016"/>
                        <a:pt x="2856356" y="2950068"/>
                        <a:pt x="2857722" y="2924120"/>
                      </a:cubicBezTo>
                      <a:cubicBezTo>
                        <a:pt x="2848162" y="2954165"/>
                        <a:pt x="2830408" y="2976016"/>
                        <a:pt x="2797631" y="2954165"/>
                      </a:cubicBezTo>
                      <a:cubicBezTo>
                        <a:pt x="2773048" y="2937777"/>
                        <a:pt x="2764854" y="2895440"/>
                        <a:pt x="2759391" y="2868127"/>
                      </a:cubicBezTo>
                      <a:cubicBezTo>
                        <a:pt x="2752564" y="2839447"/>
                        <a:pt x="2749832" y="2806670"/>
                        <a:pt x="2740272" y="2777991"/>
                      </a:cubicBezTo>
                      <a:cubicBezTo>
                        <a:pt x="2737541" y="2806670"/>
                        <a:pt x="2732078" y="2838081"/>
                        <a:pt x="2721152" y="2862664"/>
                      </a:cubicBezTo>
                      <a:cubicBezTo>
                        <a:pt x="2718421" y="2868127"/>
                        <a:pt x="2715689" y="2872224"/>
                        <a:pt x="2712958" y="2874955"/>
                      </a:cubicBezTo>
                      <a:cubicBezTo>
                        <a:pt x="2718421" y="2889978"/>
                        <a:pt x="2723883" y="2906366"/>
                        <a:pt x="2727981" y="2921389"/>
                      </a:cubicBezTo>
                      <a:cubicBezTo>
                        <a:pt x="2738906" y="2959628"/>
                        <a:pt x="2747101" y="3008793"/>
                        <a:pt x="2719786" y="3042936"/>
                      </a:cubicBezTo>
                      <a:cubicBezTo>
                        <a:pt x="2702032" y="3064787"/>
                        <a:pt x="2684279" y="3063421"/>
                        <a:pt x="2667890" y="3052495"/>
                      </a:cubicBezTo>
                      <a:cubicBezTo>
                        <a:pt x="2674718" y="3075712"/>
                        <a:pt x="2677450" y="3098929"/>
                        <a:pt x="2670621" y="3122146"/>
                      </a:cubicBezTo>
                      <a:cubicBezTo>
                        <a:pt x="2669256" y="3124877"/>
                        <a:pt x="2666524" y="3126243"/>
                        <a:pt x="2663793" y="3126243"/>
                      </a:cubicBezTo>
                      <a:cubicBezTo>
                        <a:pt x="2647404" y="3123512"/>
                        <a:pt x="2635114" y="3116683"/>
                        <a:pt x="2624188" y="3105758"/>
                      </a:cubicBezTo>
                      <a:cubicBezTo>
                        <a:pt x="2625554" y="3118049"/>
                        <a:pt x="2626919" y="3128975"/>
                        <a:pt x="2626919" y="3141266"/>
                      </a:cubicBezTo>
                      <a:cubicBezTo>
                        <a:pt x="2631016" y="3194528"/>
                        <a:pt x="2631016" y="3257350"/>
                        <a:pt x="2605068" y="3305149"/>
                      </a:cubicBezTo>
                      <a:cubicBezTo>
                        <a:pt x="2587313" y="3337926"/>
                        <a:pt x="2538148" y="3372068"/>
                        <a:pt x="2502641" y="3340657"/>
                      </a:cubicBezTo>
                      <a:cubicBezTo>
                        <a:pt x="2480789" y="3321538"/>
                        <a:pt x="2473961" y="3290127"/>
                        <a:pt x="2473961" y="3260081"/>
                      </a:cubicBezTo>
                      <a:cubicBezTo>
                        <a:pt x="2454842" y="3309246"/>
                        <a:pt x="2426161" y="3369337"/>
                        <a:pt x="2389288" y="3352949"/>
                      </a:cubicBezTo>
                      <a:cubicBezTo>
                        <a:pt x="2371534" y="3344754"/>
                        <a:pt x="2366071" y="3328366"/>
                        <a:pt x="2364705" y="3310612"/>
                      </a:cubicBezTo>
                      <a:cubicBezTo>
                        <a:pt x="2338757" y="3332463"/>
                        <a:pt x="2310077" y="3348851"/>
                        <a:pt x="2280032" y="3352949"/>
                      </a:cubicBezTo>
                      <a:cubicBezTo>
                        <a:pt x="2241792" y="3358411"/>
                        <a:pt x="2196724" y="3347486"/>
                        <a:pt x="2209016" y="3299687"/>
                      </a:cubicBezTo>
                      <a:cubicBezTo>
                        <a:pt x="2215845" y="3275104"/>
                        <a:pt x="2228136" y="3251887"/>
                        <a:pt x="2241792" y="3230036"/>
                      </a:cubicBezTo>
                      <a:cubicBezTo>
                        <a:pt x="2210382" y="3258715"/>
                        <a:pt x="2176240" y="3284664"/>
                        <a:pt x="2138000" y="3276470"/>
                      </a:cubicBezTo>
                      <a:cubicBezTo>
                        <a:pt x="2135268" y="3275104"/>
                        <a:pt x="2133902" y="3272372"/>
                        <a:pt x="2133902" y="3269641"/>
                      </a:cubicBezTo>
                      <a:cubicBezTo>
                        <a:pt x="2136634" y="3258715"/>
                        <a:pt x="2139365" y="3250521"/>
                        <a:pt x="2144828" y="3242327"/>
                      </a:cubicBezTo>
                      <a:cubicBezTo>
                        <a:pt x="2124343" y="3249156"/>
                        <a:pt x="2102492" y="3254619"/>
                        <a:pt x="2080640" y="3257350"/>
                      </a:cubicBezTo>
                      <a:cubicBezTo>
                        <a:pt x="2054693" y="3261447"/>
                        <a:pt x="2013721" y="3264178"/>
                        <a:pt x="1995968" y="3240962"/>
                      </a:cubicBezTo>
                      <a:cubicBezTo>
                        <a:pt x="1982310" y="3221842"/>
                        <a:pt x="1989139" y="3202722"/>
                        <a:pt x="2002796" y="3187699"/>
                      </a:cubicBezTo>
                      <a:cubicBezTo>
                        <a:pt x="1972750" y="3191796"/>
                        <a:pt x="1941340" y="3193162"/>
                        <a:pt x="1911294" y="3189065"/>
                      </a:cubicBezTo>
                      <a:cubicBezTo>
                        <a:pt x="1881249" y="3184968"/>
                        <a:pt x="1803404" y="3168580"/>
                        <a:pt x="1807501" y="3124877"/>
                      </a:cubicBezTo>
                      <a:cubicBezTo>
                        <a:pt x="1808867" y="3111220"/>
                        <a:pt x="1817061" y="3105758"/>
                        <a:pt x="1829353" y="3104392"/>
                      </a:cubicBezTo>
                      <a:cubicBezTo>
                        <a:pt x="1830719" y="3100295"/>
                        <a:pt x="1832084" y="3096198"/>
                        <a:pt x="1836181" y="3090735"/>
                      </a:cubicBezTo>
                      <a:cubicBezTo>
                        <a:pt x="1848472" y="3072981"/>
                        <a:pt x="1866226" y="3057958"/>
                        <a:pt x="1885346" y="3044301"/>
                      </a:cubicBezTo>
                      <a:cubicBezTo>
                        <a:pt x="1860763" y="3051130"/>
                        <a:pt x="1837547" y="3056593"/>
                        <a:pt x="1812964" y="3060690"/>
                      </a:cubicBezTo>
                      <a:cubicBezTo>
                        <a:pt x="1792478" y="3063421"/>
                        <a:pt x="1758336" y="3068884"/>
                        <a:pt x="1747411" y="3045667"/>
                      </a:cubicBezTo>
                      <a:cubicBezTo>
                        <a:pt x="1736485" y="3022450"/>
                        <a:pt x="1761068" y="2995136"/>
                        <a:pt x="1774725" y="2980114"/>
                      </a:cubicBezTo>
                      <a:cubicBezTo>
                        <a:pt x="1778822" y="2976016"/>
                        <a:pt x="1781554" y="2973285"/>
                        <a:pt x="1785650" y="2969188"/>
                      </a:cubicBezTo>
                      <a:cubicBezTo>
                        <a:pt x="1777456" y="2974651"/>
                        <a:pt x="1770628" y="2978748"/>
                        <a:pt x="1762434" y="2982845"/>
                      </a:cubicBezTo>
                      <a:cubicBezTo>
                        <a:pt x="1746045" y="2991039"/>
                        <a:pt x="1713269" y="3011525"/>
                        <a:pt x="1694149" y="2999233"/>
                      </a:cubicBezTo>
                      <a:cubicBezTo>
                        <a:pt x="1666835" y="2981479"/>
                        <a:pt x="1673663" y="2941874"/>
                        <a:pt x="1687320" y="2906366"/>
                      </a:cubicBezTo>
                      <a:cubicBezTo>
                        <a:pt x="1657275" y="2948703"/>
                        <a:pt x="1614938" y="2991039"/>
                        <a:pt x="1575333" y="2966457"/>
                      </a:cubicBezTo>
                      <a:cubicBezTo>
                        <a:pt x="1549385" y="2950068"/>
                        <a:pt x="1549385" y="2913195"/>
                        <a:pt x="1550751" y="2885881"/>
                      </a:cubicBezTo>
                      <a:cubicBezTo>
                        <a:pt x="1542557" y="2903635"/>
                        <a:pt x="1532997" y="2921389"/>
                        <a:pt x="1519339" y="2936411"/>
                      </a:cubicBezTo>
                      <a:cubicBezTo>
                        <a:pt x="1517974" y="2939143"/>
                        <a:pt x="1513876" y="2939143"/>
                        <a:pt x="1511145" y="2936411"/>
                      </a:cubicBezTo>
                      <a:cubicBezTo>
                        <a:pt x="1497488" y="2922754"/>
                        <a:pt x="1489295" y="2905000"/>
                        <a:pt x="1485197" y="2887246"/>
                      </a:cubicBezTo>
                      <a:cubicBezTo>
                        <a:pt x="1483832" y="2891343"/>
                        <a:pt x="1482466" y="2895440"/>
                        <a:pt x="1481100" y="2899538"/>
                      </a:cubicBezTo>
                      <a:cubicBezTo>
                        <a:pt x="1467443" y="2933680"/>
                        <a:pt x="1445591" y="2982845"/>
                        <a:pt x="1407352" y="2996502"/>
                      </a:cubicBezTo>
                      <a:cubicBezTo>
                        <a:pt x="1356822" y="3014256"/>
                        <a:pt x="1333604" y="2974651"/>
                        <a:pt x="1322680" y="2924120"/>
                      </a:cubicBezTo>
                      <a:cubicBezTo>
                        <a:pt x="1318583" y="2948703"/>
                        <a:pt x="1310388" y="2974651"/>
                        <a:pt x="1291268" y="2989673"/>
                      </a:cubicBezTo>
                      <a:cubicBezTo>
                        <a:pt x="1258492" y="3015622"/>
                        <a:pt x="1233909" y="2997868"/>
                        <a:pt x="1216155" y="2969188"/>
                      </a:cubicBezTo>
                      <a:cubicBezTo>
                        <a:pt x="1216155" y="2974651"/>
                        <a:pt x="1217520" y="2981479"/>
                        <a:pt x="1217520" y="2986942"/>
                      </a:cubicBezTo>
                      <a:cubicBezTo>
                        <a:pt x="1218886" y="3010159"/>
                        <a:pt x="1218886" y="3048398"/>
                        <a:pt x="1194304" y="3060690"/>
                      </a:cubicBezTo>
                      <a:cubicBezTo>
                        <a:pt x="1173818" y="3071615"/>
                        <a:pt x="1154699" y="3062055"/>
                        <a:pt x="1136945" y="3045667"/>
                      </a:cubicBezTo>
                      <a:cubicBezTo>
                        <a:pt x="1145139" y="3077078"/>
                        <a:pt x="1139676" y="3105758"/>
                        <a:pt x="1108265" y="3119415"/>
                      </a:cubicBezTo>
                      <a:cubicBezTo>
                        <a:pt x="1095974" y="3124877"/>
                        <a:pt x="1082317" y="3124877"/>
                        <a:pt x="1068660" y="3120780"/>
                      </a:cubicBezTo>
                      <a:cubicBezTo>
                        <a:pt x="1089146" y="3149460"/>
                        <a:pt x="1104167" y="3180871"/>
                        <a:pt x="1110996" y="3213648"/>
                      </a:cubicBezTo>
                      <a:cubicBezTo>
                        <a:pt x="1116459" y="3242327"/>
                        <a:pt x="1115093" y="3286029"/>
                        <a:pt x="1085048" y="3301052"/>
                      </a:cubicBezTo>
                      <a:cubicBezTo>
                        <a:pt x="1078220" y="3305149"/>
                        <a:pt x="1071391" y="3303783"/>
                        <a:pt x="1065928" y="3301052"/>
                      </a:cubicBezTo>
                      <a:cubicBezTo>
                        <a:pt x="1072757" y="3335195"/>
                        <a:pt x="1068660" y="3370702"/>
                        <a:pt x="1033152" y="3388457"/>
                      </a:cubicBezTo>
                      <a:cubicBezTo>
                        <a:pt x="994912" y="3407576"/>
                        <a:pt x="964867" y="3377531"/>
                        <a:pt x="949844" y="3344754"/>
                      </a:cubicBezTo>
                      <a:cubicBezTo>
                        <a:pt x="943016" y="3408942"/>
                        <a:pt x="917068" y="3523661"/>
                        <a:pt x="851514" y="3503175"/>
                      </a:cubicBezTo>
                      <a:cubicBezTo>
                        <a:pt x="816006" y="3490884"/>
                        <a:pt x="828297" y="3430793"/>
                        <a:pt x="832394" y="3404845"/>
                      </a:cubicBezTo>
                      <a:cubicBezTo>
                        <a:pt x="837857" y="3376165"/>
                        <a:pt x="843320" y="3347486"/>
                        <a:pt x="852880" y="3320172"/>
                      </a:cubicBezTo>
                      <a:cubicBezTo>
                        <a:pt x="813274" y="3376165"/>
                        <a:pt x="755916" y="3426696"/>
                        <a:pt x="697191" y="3454010"/>
                      </a:cubicBezTo>
                      <a:cubicBezTo>
                        <a:pt x="675339" y="3464936"/>
                        <a:pt x="641197" y="3478593"/>
                        <a:pt x="617980" y="3466301"/>
                      </a:cubicBezTo>
                      <a:cubicBezTo>
                        <a:pt x="600226" y="3458107"/>
                        <a:pt x="597494" y="3441719"/>
                        <a:pt x="600226" y="3423965"/>
                      </a:cubicBezTo>
                      <a:cubicBezTo>
                        <a:pt x="581107" y="3444450"/>
                        <a:pt x="561987" y="3464936"/>
                        <a:pt x="538769" y="3482690"/>
                      </a:cubicBezTo>
                      <a:cubicBezTo>
                        <a:pt x="522382" y="3496347"/>
                        <a:pt x="495067" y="3516832"/>
                        <a:pt x="473216" y="3501809"/>
                      </a:cubicBezTo>
                      <a:cubicBezTo>
                        <a:pt x="439074" y="3479958"/>
                        <a:pt x="480044" y="3419868"/>
                        <a:pt x="512822" y="3380263"/>
                      </a:cubicBezTo>
                      <a:cubicBezTo>
                        <a:pt x="469120" y="3411674"/>
                        <a:pt x="426782" y="3444450"/>
                        <a:pt x="378983" y="3471764"/>
                      </a:cubicBezTo>
                      <a:cubicBezTo>
                        <a:pt x="329818" y="3499078"/>
                        <a:pt x="265630" y="3530489"/>
                        <a:pt x="209637" y="3504541"/>
                      </a:cubicBezTo>
                      <a:cubicBezTo>
                        <a:pt x="206905" y="3503175"/>
                        <a:pt x="206905" y="3500444"/>
                        <a:pt x="206905" y="3497712"/>
                      </a:cubicBezTo>
                      <a:cubicBezTo>
                        <a:pt x="212368" y="3462204"/>
                        <a:pt x="234220" y="3433525"/>
                        <a:pt x="261533" y="3408942"/>
                      </a:cubicBezTo>
                      <a:cubicBezTo>
                        <a:pt x="239683" y="3417136"/>
                        <a:pt x="217831" y="3425331"/>
                        <a:pt x="193248" y="3418502"/>
                      </a:cubicBezTo>
                      <a:cubicBezTo>
                        <a:pt x="189151" y="3417136"/>
                        <a:pt x="187785" y="3413039"/>
                        <a:pt x="190517" y="3410308"/>
                      </a:cubicBezTo>
                      <a:cubicBezTo>
                        <a:pt x="194614" y="3402114"/>
                        <a:pt x="198711" y="3393919"/>
                        <a:pt x="201443" y="3384360"/>
                      </a:cubicBezTo>
                      <a:cubicBezTo>
                        <a:pt x="190517" y="3389822"/>
                        <a:pt x="178226" y="3392554"/>
                        <a:pt x="165935" y="3395285"/>
                      </a:cubicBezTo>
                      <a:cubicBezTo>
                        <a:pt x="161838" y="3396651"/>
                        <a:pt x="159106" y="3393919"/>
                        <a:pt x="159106" y="3389822"/>
                      </a:cubicBezTo>
                      <a:cubicBezTo>
                        <a:pt x="157741" y="3363874"/>
                        <a:pt x="170032" y="3343389"/>
                        <a:pt x="187785" y="3328366"/>
                      </a:cubicBezTo>
                      <a:cubicBezTo>
                        <a:pt x="152278" y="3339292"/>
                        <a:pt x="109941" y="3350217"/>
                        <a:pt x="94918" y="3317440"/>
                      </a:cubicBezTo>
                      <a:cubicBezTo>
                        <a:pt x="83993" y="3292858"/>
                        <a:pt x="105844" y="3265544"/>
                        <a:pt x="130426" y="3246424"/>
                      </a:cubicBezTo>
                      <a:cubicBezTo>
                        <a:pt x="94918" y="3258715"/>
                        <a:pt x="60776" y="3273738"/>
                        <a:pt x="25268" y="3280567"/>
                      </a:cubicBezTo>
                      <a:cubicBezTo>
                        <a:pt x="17073" y="3287395"/>
                        <a:pt x="11611" y="3292858"/>
                        <a:pt x="8880" y="3299687"/>
                      </a:cubicBezTo>
                      <a:cubicBezTo>
                        <a:pt x="-2046" y="3325635"/>
                        <a:pt x="19805" y="3328366"/>
                        <a:pt x="45753" y="3324269"/>
                      </a:cubicBezTo>
                      <a:cubicBezTo>
                        <a:pt x="12977" y="3342023"/>
                        <a:pt x="-18434" y="3365240"/>
                        <a:pt x="12977" y="3378897"/>
                      </a:cubicBezTo>
                      <a:cubicBezTo>
                        <a:pt x="30731" y="3385725"/>
                        <a:pt x="49851" y="3388457"/>
                        <a:pt x="71702" y="3384360"/>
                      </a:cubicBezTo>
                      <a:cubicBezTo>
                        <a:pt x="83993" y="3381628"/>
                        <a:pt x="99016" y="3380263"/>
                        <a:pt x="112673" y="3377531"/>
                      </a:cubicBezTo>
                      <a:cubicBezTo>
                        <a:pt x="88090" y="3393919"/>
                        <a:pt x="93553" y="3406211"/>
                        <a:pt x="118136" y="3410308"/>
                      </a:cubicBezTo>
                      <a:cubicBezTo>
                        <a:pt x="105844" y="3422599"/>
                        <a:pt x="100381" y="3434890"/>
                        <a:pt x="108576" y="3445816"/>
                      </a:cubicBezTo>
                      <a:cubicBezTo>
                        <a:pt x="116770" y="3458107"/>
                        <a:pt x="138620" y="3455376"/>
                        <a:pt x="157741" y="3449913"/>
                      </a:cubicBezTo>
                      <a:cubicBezTo>
                        <a:pt x="123599" y="3479958"/>
                        <a:pt x="111307" y="3514101"/>
                        <a:pt x="149546" y="3544146"/>
                      </a:cubicBezTo>
                      <a:cubicBezTo>
                        <a:pt x="195980" y="3578288"/>
                        <a:pt x="279288" y="3563266"/>
                        <a:pt x="355767" y="3531855"/>
                      </a:cubicBezTo>
                      <a:cubicBezTo>
                        <a:pt x="338013" y="3555071"/>
                        <a:pt x="329818" y="3576923"/>
                        <a:pt x="344841" y="3589214"/>
                      </a:cubicBezTo>
                      <a:cubicBezTo>
                        <a:pt x="358497" y="3600139"/>
                        <a:pt x="385812" y="3583751"/>
                        <a:pt x="409029" y="3567363"/>
                      </a:cubicBezTo>
                      <a:cubicBezTo>
                        <a:pt x="384446" y="3598774"/>
                        <a:pt x="354401" y="3641110"/>
                        <a:pt x="384446" y="3649305"/>
                      </a:cubicBezTo>
                      <a:cubicBezTo>
                        <a:pt x="410395" y="3656133"/>
                        <a:pt x="440440" y="3635648"/>
                        <a:pt x="463657" y="3620625"/>
                      </a:cubicBezTo>
                      <a:cubicBezTo>
                        <a:pt x="497799" y="3600139"/>
                        <a:pt x="526479" y="3575557"/>
                        <a:pt x="556524" y="3552340"/>
                      </a:cubicBezTo>
                      <a:cubicBezTo>
                        <a:pt x="512822" y="3611065"/>
                        <a:pt x="448634" y="3702567"/>
                        <a:pt x="497799" y="3705298"/>
                      </a:cubicBezTo>
                      <a:cubicBezTo>
                        <a:pt x="571547" y="3710761"/>
                        <a:pt x="634369" y="3653401"/>
                        <a:pt x="683534" y="3596043"/>
                      </a:cubicBezTo>
                      <a:cubicBezTo>
                        <a:pt x="663048" y="3639745"/>
                        <a:pt x="646659" y="3686178"/>
                        <a:pt x="678071" y="3688910"/>
                      </a:cubicBezTo>
                      <a:cubicBezTo>
                        <a:pt x="702653" y="3690275"/>
                        <a:pt x="735430" y="3665693"/>
                        <a:pt x="750453" y="3649305"/>
                      </a:cubicBezTo>
                      <a:cubicBezTo>
                        <a:pt x="773669" y="3624722"/>
                        <a:pt x="785961" y="3598774"/>
                        <a:pt x="798252" y="3571460"/>
                      </a:cubicBezTo>
                      <a:cubicBezTo>
                        <a:pt x="799618" y="3590580"/>
                        <a:pt x="803715" y="3608334"/>
                        <a:pt x="809178" y="3626088"/>
                      </a:cubicBezTo>
                      <a:cubicBezTo>
                        <a:pt x="813274" y="3641110"/>
                        <a:pt x="816006" y="3649305"/>
                        <a:pt x="836491" y="3649305"/>
                      </a:cubicBezTo>
                      <a:cubicBezTo>
                        <a:pt x="843320" y="3649305"/>
                        <a:pt x="848783" y="3647939"/>
                        <a:pt x="851514" y="3641110"/>
                      </a:cubicBezTo>
                      <a:cubicBezTo>
                        <a:pt x="854246" y="3634282"/>
                        <a:pt x="856977" y="3626088"/>
                        <a:pt x="859709" y="3619259"/>
                      </a:cubicBezTo>
                      <a:cubicBezTo>
                        <a:pt x="862440" y="3621991"/>
                        <a:pt x="863806" y="3626088"/>
                        <a:pt x="865171" y="3628819"/>
                      </a:cubicBezTo>
                      <a:cubicBezTo>
                        <a:pt x="877462" y="3647939"/>
                        <a:pt x="899313" y="3693007"/>
                        <a:pt x="936187" y="3690275"/>
                      </a:cubicBezTo>
                      <a:cubicBezTo>
                        <a:pt x="975793" y="3686178"/>
                        <a:pt x="994912" y="3619259"/>
                        <a:pt x="1004472" y="3598774"/>
                      </a:cubicBezTo>
                      <a:cubicBezTo>
                        <a:pt x="1014032" y="3578288"/>
                        <a:pt x="1018129" y="3557803"/>
                        <a:pt x="1019495" y="3538683"/>
                      </a:cubicBezTo>
                      <a:cubicBezTo>
                        <a:pt x="1023592" y="3548243"/>
                        <a:pt x="1030421" y="3559169"/>
                        <a:pt x="1037249" y="3567363"/>
                      </a:cubicBezTo>
                      <a:cubicBezTo>
                        <a:pt x="1046808" y="3579654"/>
                        <a:pt x="1063197" y="3617894"/>
                        <a:pt x="1093243" y="3609699"/>
                      </a:cubicBezTo>
                      <a:cubicBezTo>
                        <a:pt x="1116459" y="3602871"/>
                        <a:pt x="1115093" y="3561900"/>
                        <a:pt x="1116459" y="3549609"/>
                      </a:cubicBezTo>
                      <a:cubicBezTo>
                        <a:pt x="1117825" y="3526392"/>
                        <a:pt x="1117825" y="3505907"/>
                        <a:pt x="1116459" y="3485421"/>
                      </a:cubicBezTo>
                      <a:cubicBezTo>
                        <a:pt x="1128750" y="3510004"/>
                        <a:pt x="1146505" y="3529123"/>
                        <a:pt x="1169721" y="3514101"/>
                      </a:cubicBezTo>
                      <a:cubicBezTo>
                        <a:pt x="1194304" y="3497712"/>
                        <a:pt x="1191573" y="3428062"/>
                        <a:pt x="1188841" y="3408942"/>
                      </a:cubicBezTo>
                      <a:cubicBezTo>
                        <a:pt x="1187475" y="3404845"/>
                        <a:pt x="1187475" y="3400748"/>
                        <a:pt x="1186110" y="3395285"/>
                      </a:cubicBezTo>
                      <a:cubicBezTo>
                        <a:pt x="1207961" y="3396651"/>
                        <a:pt x="1232543" y="3391188"/>
                        <a:pt x="1243469" y="3372068"/>
                      </a:cubicBezTo>
                      <a:cubicBezTo>
                        <a:pt x="1261223" y="3340657"/>
                        <a:pt x="1201133" y="3320172"/>
                        <a:pt x="1151968" y="3307881"/>
                      </a:cubicBezTo>
                      <a:cubicBezTo>
                        <a:pt x="1184744" y="3307881"/>
                        <a:pt x="1216155" y="3310612"/>
                        <a:pt x="1250298" y="3302418"/>
                      </a:cubicBezTo>
                      <a:cubicBezTo>
                        <a:pt x="1255760" y="3301052"/>
                        <a:pt x="1258492" y="3296955"/>
                        <a:pt x="1255760" y="3292858"/>
                      </a:cubicBezTo>
                      <a:cubicBezTo>
                        <a:pt x="1248932" y="3280567"/>
                        <a:pt x="1231177" y="3271007"/>
                        <a:pt x="1213423" y="3261447"/>
                      </a:cubicBezTo>
                      <a:cubicBezTo>
                        <a:pt x="1236640" y="3247790"/>
                        <a:pt x="1225715" y="3212282"/>
                        <a:pt x="1213423" y="3184968"/>
                      </a:cubicBezTo>
                      <a:cubicBezTo>
                        <a:pt x="1231177" y="3197259"/>
                        <a:pt x="1250298" y="3209551"/>
                        <a:pt x="1265320" y="3224573"/>
                      </a:cubicBezTo>
                      <a:cubicBezTo>
                        <a:pt x="1273514" y="3234133"/>
                        <a:pt x="1287171" y="3228670"/>
                        <a:pt x="1298097" y="3223207"/>
                      </a:cubicBezTo>
                      <a:cubicBezTo>
                        <a:pt x="1315851" y="3215013"/>
                        <a:pt x="1314485" y="3174042"/>
                        <a:pt x="1311754" y="3164483"/>
                      </a:cubicBezTo>
                      <a:cubicBezTo>
                        <a:pt x="1309022" y="3150826"/>
                        <a:pt x="1303560" y="3138534"/>
                        <a:pt x="1296731" y="3127609"/>
                      </a:cubicBezTo>
                      <a:cubicBezTo>
                        <a:pt x="1322680" y="3145363"/>
                        <a:pt x="1354090" y="3159020"/>
                        <a:pt x="1388232" y="3161751"/>
                      </a:cubicBezTo>
                      <a:cubicBezTo>
                        <a:pt x="1390964" y="3161751"/>
                        <a:pt x="1490660" y="3169945"/>
                        <a:pt x="1479734" y="3143997"/>
                      </a:cubicBezTo>
                      <a:cubicBezTo>
                        <a:pt x="1474272" y="3131706"/>
                        <a:pt x="1463346" y="3127609"/>
                        <a:pt x="1449689" y="3120780"/>
                      </a:cubicBezTo>
                      <a:cubicBezTo>
                        <a:pt x="1442860" y="3118049"/>
                        <a:pt x="1436032" y="3115318"/>
                        <a:pt x="1429204" y="3112586"/>
                      </a:cubicBezTo>
                      <a:cubicBezTo>
                        <a:pt x="1475637" y="3128975"/>
                        <a:pt x="1537094" y="3145363"/>
                        <a:pt x="1594453" y="3133071"/>
                      </a:cubicBezTo>
                      <a:cubicBezTo>
                        <a:pt x="1597184" y="3133071"/>
                        <a:pt x="1598550" y="3130340"/>
                        <a:pt x="1598550" y="3128975"/>
                      </a:cubicBezTo>
                      <a:cubicBezTo>
                        <a:pt x="1595819" y="3113952"/>
                        <a:pt x="1587624" y="3097563"/>
                        <a:pt x="1578064" y="3085272"/>
                      </a:cubicBezTo>
                      <a:cubicBezTo>
                        <a:pt x="1564407" y="3067518"/>
                        <a:pt x="1558944" y="3041570"/>
                        <a:pt x="1539825" y="3026547"/>
                      </a:cubicBezTo>
                      <a:cubicBezTo>
                        <a:pt x="1563041" y="3045667"/>
                        <a:pt x="1583527" y="3068884"/>
                        <a:pt x="1612206" y="3083907"/>
                      </a:cubicBezTo>
                      <a:cubicBezTo>
                        <a:pt x="1640886" y="3098929"/>
                        <a:pt x="1650446" y="3078444"/>
                        <a:pt x="1653178" y="3051130"/>
                      </a:cubicBezTo>
                      <a:cubicBezTo>
                        <a:pt x="1657275" y="3059324"/>
                        <a:pt x="1661372" y="3068884"/>
                        <a:pt x="1666835" y="3075712"/>
                      </a:cubicBezTo>
                      <a:cubicBezTo>
                        <a:pt x="1673663" y="3085272"/>
                        <a:pt x="1683223" y="3094832"/>
                        <a:pt x="1699611" y="3093466"/>
                      </a:cubicBezTo>
                      <a:cubicBezTo>
                        <a:pt x="1721463" y="3092101"/>
                        <a:pt x="1736485" y="3077078"/>
                        <a:pt x="1747411" y="3057958"/>
                      </a:cubicBezTo>
                      <a:cubicBezTo>
                        <a:pt x="1752873" y="3068884"/>
                        <a:pt x="1769262" y="3072981"/>
                        <a:pt x="1785650" y="3075712"/>
                      </a:cubicBezTo>
                      <a:cubicBezTo>
                        <a:pt x="1785650" y="3075712"/>
                        <a:pt x="1785650" y="3075712"/>
                        <a:pt x="1785650" y="3075712"/>
                      </a:cubicBezTo>
                      <a:cubicBezTo>
                        <a:pt x="1746045" y="3089369"/>
                        <a:pt x="1722829" y="3113952"/>
                        <a:pt x="1746045" y="3153557"/>
                      </a:cubicBezTo>
                      <a:cubicBezTo>
                        <a:pt x="1773359" y="3199991"/>
                        <a:pt x="1851203" y="3217745"/>
                        <a:pt x="1927683" y="3217745"/>
                      </a:cubicBezTo>
                      <a:cubicBezTo>
                        <a:pt x="1904465" y="3231402"/>
                        <a:pt x="1889443" y="3247790"/>
                        <a:pt x="1897637" y="3262813"/>
                      </a:cubicBezTo>
                      <a:cubicBezTo>
                        <a:pt x="1904465" y="3277835"/>
                        <a:pt x="1934511" y="3273738"/>
                        <a:pt x="1961825" y="3266910"/>
                      </a:cubicBezTo>
                      <a:cubicBezTo>
                        <a:pt x="1929048" y="3284664"/>
                        <a:pt x="1888078" y="3310612"/>
                        <a:pt x="1911294" y="3328366"/>
                      </a:cubicBezTo>
                      <a:cubicBezTo>
                        <a:pt x="1930414" y="3343389"/>
                        <a:pt x="1964556" y="3336560"/>
                        <a:pt x="1989139" y="3332463"/>
                      </a:cubicBezTo>
                      <a:cubicBezTo>
                        <a:pt x="2026012" y="3327000"/>
                        <a:pt x="2060155" y="3316075"/>
                        <a:pt x="2094297" y="3306515"/>
                      </a:cubicBezTo>
                      <a:cubicBezTo>
                        <a:pt x="2035573" y="3340657"/>
                        <a:pt x="1946803" y="3396651"/>
                        <a:pt x="1987773" y="3417136"/>
                      </a:cubicBezTo>
                      <a:cubicBezTo>
                        <a:pt x="2049230" y="3448547"/>
                        <a:pt x="2125709" y="3421233"/>
                        <a:pt x="2188530" y="3391188"/>
                      </a:cubicBezTo>
                      <a:cubicBezTo>
                        <a:pt x="2154388" y="3421233"/>
                        <a:pt x="2124343" y="3456741"/>
                        <a:pt x="2150291" y="3469033"/>
                      </a:cubicBezTo>
                      <a:cubicBezTo>
                        <a:pt x="2170777" y="3479958"/>
                        <a:pt x="2209016" y="3470398"/>
                        <a:pt x="2228136" y="3460839"/>
                      </a:cubicBezTo>
                      <a:cubicBezTo>
                        <a:pt x="2256815" y="3447182"/>
                        <a:pt x="2277301" y="3429427"/>
                        <a:pt x="2297786" y="3411674"/>
                      </a:cubicBezTo>
                      <a:cubicBezTo>
                        <a:pt x="2292324" y="3428062"/>
                        <a:pt x="2288227" y="3445816"/>
                        <a:pt x="2286861" y="3462204"/>
                      </a:cubicBezTo>
                      <a:cubicBezTo>
                        <a:pt x="2285495" y="3475861"/>
                        <a:pt x="2284130" y="3485421"/>
                        <a:pt x="2301883" y="3492250"/>
                      </a:cubicBezTo>
                      <a:cubicBezTo>
                        <a:pt x="2307346" y="3494981"/>
                        <a:pt x="2312809" y="3494981"/>
                        <a:pt x="2316906" y="3490884"/>
                      </a:cubicBezTo>
                      <a:cubicBezTo>
                        <a:pt x="2322369" y="3485421"/>
                        <a:pt x="2326466" y="3479958"/>
                        <a:pt x="2331929" y="3474495"/>
                      </a:cubicBezTo>
                      <a:cubicBezTo>
                        <a:pt x="2331929" y="3478593"/>
                        <a:pt x="2333294" y="3481324"/>
                        <a:pt x="2333294" y="3485421"/>
                      </a:cubicBezTo>
                      <a:cubicBezTo>
                        <a:pt x="2337392" y="3505907"/>
                        <a:pt x="2340123" y="3553706"/>
                        <a:pt x="2372899" y="3563266"/>
                      </a:cubicBezTo>
                      <a:cubicBezTo>
                        <a:pt x="2408408" y="3574191"/>
                        <a:pt x="2449379" y="3523661"/>
                        <a:pt x="2465767" y="3508638"/>
                      </a:cubicBezTo>
                      <a:cubicBezTo>
                        <a:pt x="2480789" y="3494981"/>
                        <a:pt x="2491715" y="3478593"/>
                        <a:pt x="2499909" y="3462204"/>
                      </a:cubicBezTo>
                      <a:cubicBezTo>
                        <a:pt x="2499909" y="3473130"/>
                        <a:pt x="2501275" y="3482690"/>
                        <a:pt x="2505372" y="3493615"/>
                      </a:cubicBezTo>
                      <a:cubicBezTo>
                        <a:pt x="2509469" y="3507272"/>
                        <a:pt x="2510835" y="3546877"/>
                        <a:pt x="2538148" y="3549609"/>
                      </a:cubicBezTo>
                      <a:cubicBezTo>
                        <a:pt x="2560000" y="3552340"/>
                        <a:pt x="2575023" y="3516832"/>
                        <a:pt x="2579120" y="3505907"/>
                      </a:cubicBezTo>
                      <a:cubicBezTo>
                        <a:pt x="2588679" y="3486787"/>
                        <a:pt x="2595508" y="3469033"/>
                        <a:pt x="2602336" y="3449913"/>
                      </a:cubicBezTo>
                      <a:cubicBezTo>
                        <a:pt x="2603702" y="3475861"/>
                        <a:pt x="2611896" y="3499078"/>
                        <a:pt x="2637844" y="3493615"/>
                      </a:cubicBezTo>
                      <a:cubicBezTo>
                        <a:pt x="2665158" y="3488152"/>
                        <a:pt x="2688376" y="3426696"/>
                        <a:pt x="2692473" y="3408942"/>
                      </a:cubicBezTo>
                      <a:cubicBezTo>
                        <a:pt x="2693839" y="3404845"/>
                        <a:pt x="2693839" y="3400748"/>
                        <a:pt x="2695203" y="3396651"/>
                      </a:cubicBezTo>
                      <a:cubicBezTo>
                        <a:pt x="2712958" y="3406211"/>
                        <a:pt x="2737541" y="3408942"/>
                        <a:pt x="2752564" y="3396651"/>
                      </a:cubicBezTo>
                      <a:cubicBezTo>
                        <a:pt x="2778511" y="3376165"/>
                        <a:pt x="2734809" y="3336560"/>
                        <a:pt x="2697935" y="3307881"/>
                      </a:cubicBezTo>
                      <a:cubicBezTo>
                        <a:pt x="2725249" y="3320172"/>
                        <a:pt x="2752564" y="3333829"/>
                        <a:pt x="2783974" y="3339292"/>
                      </a:cubicBezTo>
                      <a:cubicBezTo>
                        <a:pt x="2789437" y="3340657"/>
                        <a:pt x="2793534" y="3336560"/>
                        <a:pt x="2792168" y="3333829"/>
                      </a:cubicBezTo>
                      <a:cubicBezTo>
                        <a:pt x="2790803" y="3321538"/>
                        <a:pt x="2778511" y="3305149"/>
                        <a:pt x="2767585" y="3292858"/>
                      </a:cubicBezTo>
                      <a:cubicBezTo>
                        <a:pt x="2792168" y="3290127"/>
                        <a:pt x="2796266" y="3254619"/>
                        <a:pt x="2796266" y="3227305"/>
                      </a:cubicBezTo>
                      <a:cubicBezTo>
                        <a:pt x="2807191" y="3245059"/>
                        <a:pt x="2819482" y="3261447"/>
                        <a:pt x="2826310" y="3280567"/>
                      </a:cubicBezTo>
                      <a:cubicBezTo>
                        <a:pt x="2830408" y="3291492"/>
                        <a:pt x="2842699" y="3291492"/>
                        <a:pt x="2854991" y="3291492"/>
                      </a:cubicBezTo>
                      <a:cubicBezTo>
                        <a:pt x="2872744" y="3291492"/>
                        <a:pt x="2886401" y="3255984"/>
                        <a:pt x="2887767" y="3245059"/>
                      </a:cubicBezTo>
                      <a:cubicBezTo>
                        <a:pt x="2890498" y="3232767"/>
                        <a:pt x="2889133" y="3219110"/>
                        <a:pt x="2889133" y="3208185"/>
                      </a:cubicBezTo>
                      <a:cubicBezTo>
                        <a:pt x="2905521" y="3232767"/>
                        <a:pt x="2927372" y="3255984"/>
                        <a:pt x="2956052" y="3271007"/>
                      </a:cubicBezTo>
                      <a:cubicBezTo>
                        <a:pt x="2958783" y="3272372"/>
                        <a:pt x="3042090" y="3314709"/>
                        <a:pt x="3040724" y="3288761"/>
                      </a:cubicBezTo>
                      <a:cubicBezTo>
                        <a:pt x="3040724" y="3276470"/>
                        <a:pt x="3032531" y="3268275"/>
                        <a:pt x="3022971" y="3258715"/>
                      </a:cubicBezTo>
                      <a:cubicBezTo>
                        <a:pt x="3018874" y="3253253"/>
                        <a:pt x="3013411" y="3249156"/>
                        <a:pt x="3007948" y="3243693"/>
                      </a:cubicBezTo>
                      <a:cubicBezTo>
                        <a:pt x="3042090" y="3275104"/>
                        <a:pt x="3089890" y="3311978"/>
                        <a:pt x="3143152" y="3320172"/>
                      </a:cubicBezTo>
                      <a:cubicBezTo>
                        <a:pt x="3145884" y="3320172"/>
                        <a:pt x="3147250" y="3320172"/>
                        <a:pt x="3147250" y="3317440"/>
                      </a:cubicBezTo>
                      <a:cubicBezTo>
                        <a:pt x="3149980" y="3303783"/>
                        <a:pt x="3148615" y="3286029"/>
                        <a:pt x="3145884" y="3272372"/>
                      </a:cubicBezTo>
                      <a:cubicBezTo>
                        <a:pt x="3140421" y="3251887"/>
                        <a:pt x="3144518" y="3227305"/>
                        <a:pt x="3134958" y="3208185"/>
                      </a:cubicBezTo>
                      <a:cubicBezTo>
                        <a:pt x="3148615" y="3234133"/>
                        <a:pt x="3156809" y="3260081"/>
                        <a:pt x="3175929" y="3283298"/>
                      </a:cubicBezTo>
                      <a:cubicBezTo>
                        <a:pt x="3195049" y="3306515"/>
                        <a:pt x="3211436" y="3292858"/>
                        <a:pt x="3222362" y="3269641"/>
                      </a:cubicBezTo>
                      <a:cubicBezTo>
                        <a:pt x="3222362" y="3279201"/>
                        <a:pt x="3223728" y="3287395"/>
                        <a:pt x="3225094" y="3296955"/>
                      </a:cubicBezTo>
                      <a:cubicBezTo>
                        <a:pt x="3227825" y="3307881"/>
                        <a:pt x="3231922" y="3318806"/>
                        <a:pt x="3246945" y="3324269"/>
                      </a:cubicBezTo>
                      <a:cubicBezTo>
                        <a:pt x="3287916" y="3336560"/>
                        <a:pt x="3323423" y="3292858"/>
                        <a:pt x="3346641" y="3260081"/>
                      </a:cubicBezTo>
                      <a:cubicBezTo>
                        <a:pt x="3338446" y="3283298"/>
                        <a:pt x="3328886" y="3307881"/>
                        <a:pt x="3331618" y="3329732"/>
                      </a:cubicBezTo>
                      <a:cubicBezTo>
                        <a:pt x="3330252" y="3333829"/>
                        <a:pt x="3328886" y="3336560"/>
                        <a:pt x="3326155" y="3339292"/>
                      </a:cubicBezTo>
                      <a:cubicBezTo>
                        <a:pt x="3309767" y="3372068"/>
                        <a:pt x="3294744" y="3406211"/>
                        <a:pt x="3300207" y="3440353"/>
                      </a:cubicBezTo>
                      <a:cubicBezTo>
                        <a:pt x="3301573" y="3452644"/>
                        <a:pt x="3322058" y="3467667"/>
                        <a:pt x="3341178" y="3462204"/>
                      </a:cubicBezTo>
                      <a:cubicBezTo>
                        <a:pt x="3378051" y="3451279"/>
                        <a:pt x="3395806" y="3436256"/>
                        <a:pt x="3414926" y="3417136"/>
                      </a:cubicBezTo>
                      <a:cubicBezTo>
                        <a:pt x="3412194" y="3436256"/>
                        <a:pt x="3410829" y="3455376"/>
                        <a:pt x="3419023" y="3475861"/>
                      </a:cubicBezTo>
                      <a:cubicBezTo>
                        <a:pt x="3427217" y="3496347"/>
                        <a:pt x="3434046" y="3530489"/>
                        <a:pt x="3465456" y="3540049"/>
                      </a:cubicBezTo>
                      <a:cubicBezTo>
                        <a:pt x="3522816" y="3557803"/>
                        <a:pt x="3526913" y="3511369"/>
                        <a:pt x="3524181" y="3473130"/>
                      </a:cubicBezTo>
                      <a:cubicBezTo>
                        <a:pt x="3550129" y="3516832"/>
                        <a:pt x="3578809" y="3559169"/>
                        <a:pt x="3619780" y="3597408"/>
                      </a:cubicBezTo>
                      <a:cubicBezTo>
                        <a:pt x="3638900" y="3615162"/>
                        <a:pt x="3662116" y="3602871"/>
                        <a:pt x="3663482" y="3585117"/>
                      </a:cubicBezTo>
                      <a:cubicBezTo>
                        <a:pt x="3667579" y="3550975"/>
                        <a:pt x="3662116" y="3514101"/>
                        <a:pt x="3648460" y="3482690"/>
                      </a:cubicBezTo>
                      <a:cubicBezTo>
                        <a:pt x="3644363" y="3474495"/>
                        <a:pt x="3619780" y="3449913"/>
                        <a:pt x="3637534" y="3456741"/>
                      </a:cubicBezTo>
                      <a:cubicBezTo>
                        <a:pt x="3651191" y="3460839"/>
                        <a:pt x="3663482" y="3466301"/>
                        <a:pt x="3677139" y="3469033"/>
                      </a:cubicBezTo>
                      <a:cubicBezTo>
                        <a:pt x="3688065" y="3471764"/>
                        <a:pt x="3696259" y="3471764"/>
                        <a:pt x="3703088" y="3464936"/>
                      </a:cubicBezTo>
                      <a:cubicBezTo>
                        <a:pt x="3705819" y="3462204"/>
                        <a:pt x="3704453" y="3458107"/>
                        <a:pt x="3701722" y="3456741"/>
                      </a:cubicBezTo>
                      <a:cubicBezTo>
                        <a:pt x="3683968" y="3444450"/>
                        <a:pt x="3666213" y="3433525"/>
                        <a:pt x="3647094" y="3423965"/>
                      </a:cubicBezTo>
                      <a:cubicBezTo>
                        <a:pt x="3671676" y="3429427"/>
                        <a:pt x="3698990" y="3433525"/>
                        <a:pt x="3720841" y="3430793"/>
                      </a:cubicBezTo>
                      <a:cubicBezTo>
                        <a:pt x="3722207" y="3433525"/>
                        <a:pt x="3722207" y="3436256"/>
                        <a:pt x="3722207" y="3437622"/>
                      </a:cubicBezTo>
                      <a:cubicBezTo>
                        <a:pt x="3729035" y="3460839"/>
                        <a:pt x="3738595" y="3496347"/>
                        <a:pt x="3768641" y="3511369"/>
                      </a:cubicBezTo>
                      <a:cubicBezTo>
                        <a:pt x="3797320" y="3526392"/>
                        <a:pt x="3817806" y="3505907"/>
                        <a:pt x="3832828" y="3478593"/>
                      </a:cubicBezTo>
                      <a:cubicBezTo>
                        <a:pt x="3835559" y="3503175"/>
                        <a:pt x="3843754" y="3527758"/>
                        <a:pt x="3860142" y="3540049"/>
                      </a:cubicBezTo>
                      <a:cubicBezTo>
                        <a:pt x="3906576" y="3578288"/>
                        <a:pt x="3932525" y="3494981"/>
                        <a:pt x="3940719" y="3438987"/>
                      </a:cubicBezTo>
                      <a:cubicBezTo>
                        <a:pt x="3950278" y="3474495"/>
                        <a:pt x="3966667" y="3516832"/>
                        <a:pt x="3999444" y="3520929"/>
                      </a:cubicBezTo>
                      <a:cubicBezTo>
                        <a:pt x="4022660" y="3523661"/>
                        <a:pt x="4039049" y="3499078"/>
                        <a:pt x="4043146" y="3486787"/>
                      </a:cubicBezTo>
                      <a:cubicBezTo>
                        <a:pt x="4049975" y="3460839"/>
                        <a:pt x="4048609" y="3434890"/>
                        <a:pt x="4037683" y="3411674"/>
                      </a:cubicBezTo>
                      <a:cubicBezTo>
                        <a:pt x="4071825" y="3430793"/>
                        <a:pt x="4125087" y="3459473"/>
                        <a:pt x="4149670" y="3447182"/>
                      </a:cubicBezTo>
                      <a:cubicBezTo>
                        <a:pt x="4152402" y="3445816"/>
                        <a:pt x="4153767" y="3444450"/>
                        <a:pt x="4153767" y="3441719"/>
                      </a:cubicBezTo>
                      <a:cubicBezTo>
                        <a:pt x="4151036" y="3417136"/>
                        <a:pt x="4122356" y="3395285"/>
                        <a:pt x="4092311" y="3374800"/>
                      </a:cubicBezTo>
                      <a:cubicBezTo>
                        <a:pt x="4110065" y="3381628"/>
                        <a:pt x="4129184" y="3388457"/>
                        <a:pt x="4148304" y="3395285"/>
                      </a:cubicBezTo>
                      <a:cubicBezTo>
                        <a:pt x="4178349" y="3406211"/>
                        <a:pt x="4224784" y="3418502"/>
                        <a:pt x="4260291" y="3419868"/>
                      </a:cubicBezTo>
                      <a:cubicBezTo>
                        <a:pt x="4264389" y="3419868"/>
                        <a:pt x="4268486" y="3417136"/>
                        <a:pt x="4268486" y="3414405"/>
                      </a:cubicBezTo>
                      <a:cubicBezTo>
                        <a:pt x="4271217" y="3384360"/>
                        <a:pt x="4228881" y="3354314"/>
                        <a:pt x="4197469" y="3331097"/>
                      </a:cubicBezTo>
                      <a:cubicBezTo>
                        <a:pt x="4207029" y="3314709"/>
                        <a:pt x="4208395" y="3292858"/>
                        <a:pt x="4204298" y="3272372"/>
                      </a:cubicBezTo>
                      <a:cubicBezTo>
                        <a:pt x="4198835" y="3246424"/>
                        <a:pt x="4176983" y="3220476"/>
                        <a:pt x="4153767" y="3201356"/>
                      </a:cubicBezTo>
                      <a:cubicBezTo>
                        <a:pt x="4146939" y="3195894"/>
                        <a:pt x="4140110" y="3190431"/>
                        <a:pt x="4133281" y="3184968"/>
                      </a:cubicBezTo>
                      <a:cubicBezTo>
                        <a:pt x="4146939" y="3190431"/>
                        <a:pt x="4160596" y="3195894"/>
                        <a:pt x="4174252" y="3199991"/>
                      </a:cubicBezTo>
                      <a:cubicBezTo>
                        <a:pt x="4215224" y="3215013"/>
                        <a:pt x="4306725" y="3239596"/>
                        <a:pt x="4267120" y="3178139"/>
                      </a:cubicBezTo>
                      <a:cubicBezTo>
                        <a:pt x="4248000" y="3149460"/>
                        <a:pt x="4223418" y="3122146"/>
                        <a:pt x="4193372" y="3100295"/>
                      </a:cubicBezTo>
                      <a:cubicBezTo>
                        <a:pt x="4189275" y="3097563"/>
                        <a:pt x="4185178" y="3094832"/>
                        <a:pt x="4182446" y="3092101"/>
                      </a:cubicBezTo>
                      <a:cubicBezTo>
                        <a:pt x="4234344" y="3107123"/>
                        <a:pt x="4288972" y="3118049"/>
                        <a:pt x="4278046" y="3093466"/>
                      </a:cubicBezTo>
                      <a:cubicBezTo>
                        <a:pt x="4264389" y="3063421"/>
                        <a:pt x="4230247" y="3038839"/>
                        <a:pt x="4190641" y="3018353"/>
                      </a:cubicBezTo>
                      <a:cubicBezTo>
                        <a:pt x="4256194" y="3027913"/>
                        <a:pt x="4335405" y="3033376"/>
                        <a:pt x="4306725" y="3000599"/>
                      </a:cubicBezTo>
                      <a:cubicBezTo>
                        <a:pt x="4290337" y="2981479"/>
                        <a:pt x="4223418" y="2965091"/>
                        <a:pt x="4197469" y="2959628"/>
                      </a:cubicBezTo>
                      <a:cubicBezTo>
                        <a:pt x="4192006" y="2958263"/>
                        <a:pt x="4187909" y="2956897"/>
                        <a:pt x="4182446" y="2956897"/>
                      </a:cubicBezTo>
                      <a:cubicBezTo>
                        <a:pt x="4212492" y="2948703"/>
                        <a:pt x="4241171" y="2937777"/>
                        <a:pt x="4265754" y="2929583"/>
                      </a:cubicBezTo>
                      <a:cubicBezTo>
                        <a:pt x="4290337" y="2921389"/>
                        <a:pt x="4323114" y="2909097"/>
                        <a:pt x="4338136" y="2891343"/>
                      </a:cubicBezTo>
                      <a:cubicBezTo>
                        <a:pt x="4364084" y="2859932"/>
                        <a:pt x="4313553" y="2854470"/>
                        <a:pt x="4268486" y="2854470"/>
                      </a:cubicBezTo>
                      <a:cubicBezTo>
                        <a:pt x="4280777" y="2842178"/>
                        <a:pt x="4291703" y="2828521"/>
                        <a:pt x="4297165" y="2817596"/>
                      </a:cubicBezTo>
                      <a:cubicBezTo>
                        <a:pt x="4302628" y="2805304"/>
                        <a:pt x="4314919" y="2780722"/>
                        <a:pt x="4293069" y="2773894"/>
                      </a:cubicBezTo>
                      <a:cubicBezTo>
                        <a:pt x="4271217" y="2767065"/>
                        <a:pt x="4245268" y="2802573"/>
                        <a:pt x="4237074" y="2812133"/>
                      </a:cubicBezTo>
                      <a:cubicBezTo>
                        <a:pt x="4224784" y="2825790"/>
                        <a:pt x="4211126" y="2843544"/>
                        <a:pt x="4197469" y="2859932"/>
                      </a:cubicBezTo>
                      <a:cubicBezTo>
                        <a:pt x="4197469" y="2859932"/>
                        <a:pt x="4196104" y="2859932"/>
                        <a:pt x="4196104" y="2859932"/>
                      </a:cubicBezTo>
                      <a:cubicBezTo>
                        <a:pt x="4207029" y="2847641"/>
                        <a:pt x="4215224" y="2835350"/>
                        <a:pt x="4222052" y="2820327"/>
                      </a:cubicBezTo>
                      <a:cubicBezTo>
                        <a:pt x="4223418" y="2817596"/>
                        <a:pt x="4223418" y="2816230"/>
                        <a:pt x="4224784" y="2813499"/>
                      </a:cubicBezTo>
                      <a:cubicBezTo>
                        <a:pt x="4226149" y="2812133"/>
                        <a:pt x="4226149" y="2812133"/>
                        <a:pt x="4227515" y="2810767"/>
                      </a:cubicBezTo>
                      <a:cubicBezTo>
                        <a:pt x="4228881" y="2809402"/>
                        <a:pt x="4227515" y="2808036"/>
                        <a:pt x="4227515" y="2806670"/>
                      </a:cubicBezTo>
                      <a:cubicBezTo>
                        <a:pt x="4231612" y="2791647"/>
                        <a:pt x="4232978" y="2772528"/>
                        <a:pt x="4217955" y="2761602"/>
                      </a:cubicBezTo>
                      <a:cubicBezTo>
                        <a:pt x="4215224" y="2758871"/>
                        <a:pt x="4211126" y="2757505"/>
                        <a:pt x="4207029" y="2757505"/>
                      </a:cubicBezTo>
                      <a:cubicBezTo>
                        <a:pt x="4217955" y="2749311"/>
                        <a:pt x="4230247" y="2739751"/>
                        <a:pt x="4241171" y="2731557"/>
                      </a:cubicBezTo>
                      <a:cubicBezTo>
                        <a:pt x="4249366" y="2726094"/>
                        <a:pt x="4263023" y="2717900"/>
                        <a:pt x="4261657" y="2708340"/>
                      </a:cubicBezTo>
                      <a:cubicBezTo>
                        <a:pt x="4260291" y="2698780"/>
                        <a:pt x="4254829" y="2691952"/>
                        <a:pt x="4246634" y="2687855"/>
                      </a:cubicBezTo>
                      <a:cubicBezTo>
                        <a:pt x="4248000" y="2686489"/>
                        <a:pt x="4249366" y="2686489"/>
                        <a:pt x="4249366" y="2685123"/>
                      </a:cubicBezTo>
                      <a:cubicBezTo>
                        <a:pt x="4267120" y="2671466"/>
                        <a:pt x="4286240" y="2656444"/>
                        <a:pt x="4297165" y="2635958"/>
                      </a:cubicBezTo>
                      <a:cubicBezTo>
                        <a:pt x="4309456" y="2610010"/>
                        <a:pt x="4271217" y="2604547"/>
                        <a:pt x="4254829" y="2603182"/>
                      </a:cubicBezTo>
                      <a:cubicBezTo>
                        <a:pt x="4248000" y="2601816"/>
                        <a:pt x="4249366" y="2592256"/>
                        <a:pt x="4256194" y="2593622"/>
                      </a:cubicBezTo>
                      <a:cubicBezTo>
                        <a:pt x="4308091" y="2601816"/>
                        <a:pt x="4340868" y="2549920"/>
                        <a:pt x="4309456" y="2507583"/>
                      </a:cubicBezTo>
                      <a:cubicBezTo>
                        <a:pt x="4305359" y="2502120"/>
                        <a:pt x="4313553" y="2495291"/>
                        <a:pt x="4317651" y="2500754"/>
                      </a:cubicBezTo>
                      <a:cubicBezTo>
                        <a:pt x="4323114" y="2507583"/>
                        <a:pt x="4350428" y="2549920"/>
                        <a:pt x="4362718" y="2533531"/>
                      </a:cubicBezTo>
                      <a:cubicBezTo>
                        <a:pt x="4372278" y="2519874"/>
                        <a:pt x="4369547" y="2496657"/>
                        <a:pt x="4369547" y="2481635"/>
                      </a:cubicBezTo>
                      <a:cubicBezTo>
                        <a:pt x="4369547" y="2444761"/>
                        <a:pt x="4361353" y="2406521"/>
                        <a:pt x="4362718" y="2371013"/>
                      </a:cubicBezTo>
                      <a:cubicBezTo>
                        <a:pt x="4362718" y="2366916"/>
                        <a:pt x="4368181" y="2365551"/>
                        <a:pt x="4370913" y="2366916"/>
                      </a:cubicBezTo>
                      <a:cubicBezTo>
                        <a:pt x="4388667" y="2380573"/>
                        <a:pt x="4405056" y="2395596"/>
                        <a:pt x="4425541" y="2406521"/>
                      </a:cubicBezTo>
                      <a:cubicBezTo>
                        <a:pt x="4458318" y="2422910"/>
                        <a:pt x="4473340" y="2390133"/>
                        <a:pt x="4466511" y="2362819"/>
                      </a:cubicBezTo>
                      <a:cubicBezTo>
                        <a:pt x="4456952" y="2327311"/>
                        <a:pt x="4426906" y="2287706"/>
                        <a:pt x="4398227" y="2264489"/>
                      </a:cubicBezTo>
                      <a:cubicBezTo>
                        <a:pt x="4377741" y="2263123"/>
                        <a:pt x="4383204" y="2254929"/>
                        <a:pt x="4388667" y="2259026"/>
                      </a:cubicBezTo>
                      <a:close/>
                    </a:path>
                  </a:pathLst>
                </a:custGeom>
                <a:solidFill>
                  <a:srgbClr val="7AB743">
                    <a:alpha val="6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18" name="Freeform: Shape 817">
                  <a:extLst>
                    <a:ext uri="{FF2B5EF4-FFF2-40B4-BE49-F238E27FC236}">
                      <a16:creationId xmlns:a16="http://schemas.microsoft.com/office/drawing/2014/main" id="{7AF9083B-3629-6F88-0AE7-E98AFBEE9E96}"/>
                    </a:ext>
                  </a:extLst>
                </p:cNvPr>
                <p:cNvSpPr/>
                <p:nvPr/>
              </p:nvSpPr>
              <p:spPr>
                <a:xfrm>
                  <a:off x="8911673" y="-1108"/>
                  <a:ext cx="254411" cy="592098"/>
                </a:xfrm>
                <a:custGeom>
                  <a:avLst/>
                  <a:gdLst>
                    <a:gd name="connsiteX0" fmla="*/ 18145 w 254411"/>
                    <a:gd name="connsiteY0" fmla="*/ 482592 h 592098"/>
                    <a:gd name="connsiteX1" fmla="*/ 18145 w 254411"/>
                    <a:gd name="connsiteY1" fmla="*/ 482592 h 592098"/>
                    <a:gd name="connsiteX2" fmla="*/ 29071 w 254411"/>
                    <a:gd name="connsiteY2" fmla="*/ 451181 h 592098"/>
                    <a:gd name="connsiteX3" fmla="*/ 109647 w 254411"/>
                    <a:gd name="connsiteY3" fmla="*/ 460740 h 592098"/>
                    <a:gd name="connsiteX4" fmla="*/ 45459 w 254411"/>
                    <a:gd name="connsiteY4" fmla="*/ 376067 h 592098"/>
                    <a:gd name="connsiteX5" fmla="*/ 61847 w 254411"/>
                    <a:gd name="connsiteY5" fmla="*/ 311880 h 592098"/>
                    <a:gd name="connsiteX6" fmla="*/ 141058 w 254411"/>
                    <a:gd name="connsiteY6" fmla="*/ 351485 h 592098"/>
                    <a:gd name="connsiteX7" fmla="*/ 141058 w 254411"/>
                    <a:gd name="connsiteY7" fmla="*/ 350119 h 592098"/>
                    <a:gd name="connsiteX8" fmla="*/ 65944 w 254411"/>
                    <a:gd name="connsiteY8" fmla="*/ 186236 h 592098"/>
                    <a:gd name="connsiteX9" fmla="*/ 70041 w 254411"/>
                    <a:gd name="connsiteY9" fmla="*/ 49666 h 592098"/>
                    <a:gd name="connsiteX10" fmla="*/ 98721 w 254411"/>
                    <a:gd name="connsiteY10" fmla="*/ 31912 h 592098"/>
                    <a:gd name="connsiteX11" fmla="*/ 191588 w 254411"/>
                    <a:gd name="connsiteY11" fmla="*/ 93368 h 592098"/>
                    <a:gd name="connsiteX12" fmla="*/ 254411 w 254411"/>
                    <a:gd name="connsiteY12" fmla="*/ 175310 h 592098"/>
                    <a:gd name="connsiteX13" fmla="*/ 60481 w 254411"/>
                    <a:gd name="connsiteY13" fmla="*/ 23718 h 592098"/>
                    <a:gd name="connsiteX14" fmla="*/ 37265 w 254411"/>
                    <a:gd name="connsiteY14" fmla="*/ 169847 h 592098"/>
                    <a:gd name="connsiteX15" fmla="*/ 68676 w 254411"/>
                    <a:gd name="connsiteY15" fmla="*/ 281834 h 592098"/>
                    <a:gd name="connsiteX16" fmla="*/ 23608 w 254411"/>
                    <a:gd name="connsiteY16" fmla="*/ 307783 h 592098"/>
                    <a:gd name="connsiteX17" fmla="*/ 57751 w 254411"/>
                    <a:gd name="connsiteY17" fmla="*/ 432061 h 592098"/>
                    <a:gd name="connsiteX18" fmla="*/ 392 w 254411"/>
                    <a:gd name="connsiteY18" fmla="*/ 483957 h 592098"/>
                    <a:gd name="connsiteX19" fmla="*/ 183394 w 254411"/>
                    <a:gd name="connsiteY19" fmla="*/ 591847 h 592098"/>
                    <a:gd name="connsiteX20" fmla="*/ 94624 w 254411"/>
                    <a:gd name="connsiteY20" fmla="*/ 561802 h 592098"/>
                    <a:gd name="connsiteX21" fmla="*/ 18145 w 254411"/>
                    <a:gd name="connsiteY21" fmla="*/ 482592 h 592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54411" h="592098">
                      <a:moveTo>
                        <a:pt x="18145" y="482592"/>
                      </a:moveTo>
                      <a:cubicBezTo>
                        <a:pt x="18145" y="482592"/>
                        <a:pt x="18145" y="482592"/>
                        <a:pt x="18145" y="482592"/>
                      </a:cubicBezTo>
                      <a:cubicBezTo>
                        <a:pt x="12682" y="470300"/>
                        <a:pt x="14048" y="458009"/>
                        <a:pt x="29071" y="451181"/>
                      </a:cubicBezTo>
                      <a:cubicBezTo>
                        <a:pt x="46825" y="438889"/>
                        <a:pt x="79601" y="448449"/>
                        <a:pt x="109647" y="460740"/>
                      </a:cubicBezTo>
                      <a:cubicBezTo>
                        <a:pt x="83699" y="436158"/>
                        <a:pt x="56385" y="408844"/>
                        <a:pt x="45459" y="376067"/>
                      </a:cubicBezTo>
                      <a:cubicBezTo>
                        <a:pt x="38631" y="355582"/>
                        <a:pt x="31802" y="318708"/>
                        <a:pt x="61847" y="311880"/>
                      </a:cubicBezTo>
                      <a:cubicBezTo>
                        <a:pt x="93259" y="305051"/>
                        <a:pt x="119206" y="325537"/>
                        <a:pt x="141058" y="351485"/>
                      </a:cubicBezTo>
                      <a:cubicBezTo>
                        <a:pt x="141058" y="351485"/>
                        <a:pt x="141058" y="351485"/>
                        <a:pt x="141058" y="350119"/>
                      </a:cubicBezTo>
                      <a:cubicBezTo>
                        <a:pt x="102819" y="303685"/>
                        <a:pt x="78236" y="244960"/>
                        <a:pt x="65944" y="186236"/>
                      </a:cubicBezTo>
                      <a:cubicBezTo>
                        <a:pt x="57751" y="147996"/>
                        <a:pt x="41362" y="83808"/>
                        <a:pt x="70041" y="49666"/>
                      </a:cubicBezTo>
                      <a:cubicBezTo>
                        <a:pt x="76870" y="36009"/>
                        <a:pt x="86430" y="30546"/>
                        <a:pt x="98721" y="31912"/>
                      </a:cubicBezTo>
                      <a:cubicBezTo>
                        <a:pt x="135595" y="23718"/>
                        <a:pt x="171104" y="67420"/>
                        <a:pt x="191588" y="93368"/>
                      </a:cubicBezTo>
                      <a:cubicBezTo>
                        <a:pt x="213440" y="120682"/>
                        <a:pt x="236656" y="146630"/>
                        <a:pt x="254411" y="175310"/>
                      </a:cubicBezTo>
                      <a:cubicBezTo>
                        <a:pt x="236656" y="86540"/>
                        <a:pt x="136961" y="-56858"/>
                        <a:pt x="60481" y="23718"/>
                      </a:cubicBezTo>
                      <a:cubicBezTo>
                        <a:pt x="26339" y="59226"/>
                        <a:pt x="31802" y="126145"/>
                        <a:pt x="37265" y="169847"/>
                      </a:cubicBezTo>
                      <a:cubicBezTo>
                        <a:pt x="41362" y="208087"/>
                        <a:pt x="52288" y="246326"/>
                        <a:pt x="68676" y="281834"/>
                      </a:cubicBezTo>
                      <a:cubicBezTo>
                        <a:pt x="53654" y="279103"/>
                        <a:pt x="37265" y="285932"/>
                        <a:pt x="23608" y="307783"/>
                      </a:cubicBezTo>
                      <a:cubicBezTo>
                        <a:pt x="-5071" y="355582"/>
                        <a:pt x="20876" y="399284"/>
                        <a:pt x="57751" y="432061"/>
                      </a:cubicBezTo>
                      <a:cubicBezTo>
                        <a:pt x="24974" y="432061"/>
                        <a:pt x="-3706" y="445718"/>
                        <a:pt x="392" y="483957"/>
                      </a:cubicBezTo>
                      <a:cubicBezTo>
                        <a:pt x="8585" y="549511"/>
                        <a:pt x="108282" y="595944"/>
                        <a:pt x="183394" y="591847"/>
                      </a:cubicBezTo>
                      <a:cubicBezTo>
                        <a:pt x="151984" y="587750"/>
                        <a:pt x="121938" y="576825"/>
                        <a:pt x="94624" y="561802"/>
                      </a:cubicBezTo>
                      <a:cubicBezTo>
                        <a:pt x="70041" y="548145"/>
                        <a:pt x="19511" y="519465"/>
                        <a:pt x="18145" y="482592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19" name="Freeform: Shape 818">
                  <a:extLst>
                    <a:ext uri="{FF2B5EF4-FFF2-40B4-BE49-F238E27FC236}">
                      <a16:creationId xmlns:a16="http://schemas.microsoft.com/office/drawing/2014/main" id="{41C503DC-D0DD-DB1C-E90C-757D78A1D833}"/>
                    </a:ext>
                  </a:extLst>
                </p:cNvPr>
                <p:cNvSpPr/>
                <p:nvPr/>
              </p:nvSpPr>
              <p:spPr>
                <a:xfrm>
                  <a:off x="9094560" y="913571"/>
                  <a:ext cx="285938" cy="458183"/>
                </a:xfrm>
                <a:custGeom>
                  <a:avLst/>
                  <a:gdLst>
                    <a:gd name="connsiteX0" fmla="*/ 113860 w 285938"/>
                    <a:gd name="connsiteY0" fmla="*/ 443322 h 458183"/>
                    <a:gd name="connsiteX1" fmla="*/ 37382 w 285938"/>
                    <a:gd name="connsiteY1" fmla="*/ 390060 h 458183"/>
                    <a:gd name="connsiteX2" fmla="*/ 97471 w 285938"/>
                    <a:gd name="connsiteY2" fmla="*/ 301290 h 458183"/>
                    <a:gd name="connsiteX3" fmla="*/ 75621 w 285938"/>
                    <a:gd name="connsiteY3" fmla="*/ 284901 h 458183"/>
                    <a:gd name="connsiteX4" fmla="*/ 83815 w 285938"/>
                    <a:gd name="connsiteY4" fmla="*/ 233005 h 458183"/>
                    <a:gd name="connsiteX5" fmla="*/ 191705 w 285938"/>
                    <a:gd name="connsiteY5" fmla="*/ 192034 h 458183"/>
                    <a:gd name="connsiteX6" fmla="*/ 193071 w 285938"/>
                    <a:gd name="connsiteY6" fmla="*/ 192034 h 458183"/>
                    <a:gd name="connsiteX7" fmla="*/ 119323 w 285938"/>
                    <a:gd name="connsiteY7" fmla="*/ 111458 h 458183"/>
                    <a:gd name="connsiteX8" fmla="*/ 112494 w 285938"/>
                    <a:gd name="connsiteY8" fmla="*/ 88241 h 458183"/>
                    <a:gd name="connsiteX9" fmla="*/ 172585 w 285938"/>
                    <a:gd name="connsiteY9" fmla="*/ 18591 h 458183"/>
                    <a:gd name="connsiteX10" fmla="*/ 285938 w 285938"/>
                    <a:gd name="connsiteY10" fmla="*/ 50002 h 458183"/>
                    <a:gd name="connsiteX11" fmla="*/ 246333 w 285938"/>
                    <a:gd name="connsiteY11" fmla="*/ 14493 h 458183"/>
                    <a:gd name="connsiteX12" fmla="*/ 238138 w 285938"/>
                    <a:gd name="connsiteY12" fmla="*/ 9031 h 458183"/>
                    <a:gd name="connsiteX13" fmla="*/ 205362 w 285938"/>
                    <a:gd name="connsiteY13" fmla="*/ 2202 h 458183"/>
                    <a:gd name="connsiteX14" fmla="*/ 102934 w 285938"/>
                    <a:gd name="connsiteY14" fmla="*/ 21322 h 458183"/>
                    <a:gd name="connsiteX15" fmla="*/ 158928 w 285938"/>
                    <a:gd name="connsiteY15" fmla="*/ 183840 h 458183"/>
                    <a:gd name="connsiteX16" fmla="*/ 46941 w 285938"/>
                    <a:gd name="connsiteY16" fmla="*/ 248028 h 458183"/>
                    <a:gd name="connsiteX17" fmla="*/ 74255 w 285938"/>
                    <a:gd name="connsiteY17" fmla="*/ 304021 h 458183"/>
                    <a:gd name="connsiteX18" fmla="*/ 507 w 285938"/>
                    <a:gd name="connsiteY18" fmla="*/ 391426 h 458183"/>
                    <a:gd name="connsiteX19" fmla="*/ 83815 w 285938"/>
                    <a:gd name="connsiteY19" fmla="*/ 450151 h 458183"/>
                    <a:gd name="connsiteX20" fmla="*/ 176682 w 285938"/>
                    <a:gd name="connsiteY20" fmla="*/ 452882 h 458183"/>
                    <a:gd name="connsiteX21" fmla="*/ 113860 w 285938"/>
                    <a:gd name="connsiteY21" fmla="*/ 443322 h 458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5938" h="458183">
                      <a:moveTo>
                        <a:pt x="113860" y="443322"/>
                      </a:moveTo>
                      <a:cubicBezTo>
                        <a:pt x="83815" y="433762"/>
                        <a:pt x="52403" y="418740"/>
                        <a:pt x="37382" y="390060"/>
                      </a:cubicBezTo>
                      <a:cubicBezTo>
                        <a:pt x="18261" y="351821"/>
                        <a:pt x="57866" y="319044"/>
                        <a:pt x="97471" y="301290"/>
                      </a:cubicBezTo>
                      <a:cubicBezTo>
                        <a:pt x="89278" y="297193"/>
                        <a:pt x="81084" y="291730"/>
                        <a:pt x="75621" y="284901"/>
                      </a:cubicBezTo>
                      <a:cubicBezTo>
                        <a:pt x="57866" y="263050"/>
                        <a:pt x="67426" y="245296"/>
                        <a:pt x="83815" y="233005"/>
                      </a:cubicBezTo>
                      <a:cubicBezTo>
                        <a:pt x="107031" y="207057"/>
                        <a:pt x="160293" y="202960"/>
                        <a:pt x="191705" y="192034"/>
                      </a:cubicBezTo>
                      <a:cubicBezTo>
                        <a:pt x="191705" y="192034"/>
                        <a:pt x="191705" y="192034"/>
                        <a:pt x="193071" y="192034"/>
                      </a:cubicBezTo>
                      <a:cubicBezTo>
                        <a:pt x="161659" y="171548"/>
                        <a:pt x="132980" y="142869"/>
                        <a:pt x="119323" y="111458"/>
                      </a:cubicBezTo>
                      <a:cubicBezTo>
                        <a:pt x="117957" y="107361"/>
                        <a:pt x="115226" y="99167"/>
                        <a:pt x="112494" y="88241"/>
                      </a:cubicBezTo>
                      <a:cubicBezTo>
                        <a:pt x="101568" y="54099"/>
                        <a:pt x="113860" y="22688"/>
                        <a:pt x="172585" y="18591"/>
                      </a:cubicBezTo>
                      <a:cubicBezTo>
                        <a:pt x="212190" y="15859"/>
                        <a:pt x="251796" y="30882"/>
                        <a:pt x="285938" y="50002"/>
                      </a:cubicBezTo>
                      <a:cubicBezTo>
                        <a:pt x="273646" y="36345"/>
                        <a:pt x="261356" y="24053"/>
                        <a:pt x="246333" y="14493"/>
                      </a:cubicBezTo>
                      <a:cubicBezTo>
                        <a:pt x="243601" y="13128"/>
                        <a:pt x="240870" y="10397"/>
                        <a:pt x="238138" y="9031"/>
                      </a:cubicBezTo>
                      <a:cubicBezTo>
                        <a:pt x="227213" y="6299"/>
                        <a:pt x="216287" y="3568"/>
                        <a:pt x="205362" y="2202"/>
                      </a:cubicBezTo>
                      <a:cubicBezTo>
                        <a:pt x="169853" y="-3260"/>
                        <a:pt x="132980" y="836"/>
                        <a:pt x="102934" y="21322"/>
                      </a:cubicBezTo>
                      <a:cubicBezTo>
                        <a:pt x="38746" y="67756"/>
                        <a:pt x="101568" y="155160"/>
                        <a:pt x="158928" y="183840"/>
                      </a:cubicBezTo>
                      <a:cubicBezTo>
                        <a:pt x="115226" y="196131"/>
                        <a:pt x="74255" y="207057"/>
                        <a:pt x="46941" y="248028"/>
                      </a:cubicBezTo>
                      <a:cubicBezTo>
                        <a:pt x="27822" y="276707"/>
                        <a:pt x="49672" y="295827"/>
                        <a:pt x="74255" y="304021"/>
                      </a:cubicBezTo>
                      <a:cubicBezTo>
                        <a:pt x="34650" y="323141"/>
                        <a:pt x="-4956" y="357283"/>
                        <a:pt x="507" y="391426"/>
                      </a:cubicBezTo>
                      <a:cubicBezTo>
                        <a:pt x="4604" y="420105"/>
                        <a:pt x="60598" y="441956"/>
                        <a:pt x="83815" y="450151"/>
                      </a:cubicBezTo>
                      <a:cubicBezTo>
                        <a:pt x="112494" y="461076"/>
                        <a:pt x="145271" y="459710"/>
                        <a:pt x="176682" y="452882"/>
                      </a:cubicBezTo>
                      <a:cubicBezTo>
                        <a:pt x="156196" y="452882"/>
                        <a:pt x="134346" y="450151"/>
                        <a:pt x="113860" y="443322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20" name="Freeform: Shape 819">
                  <a:extLst>
                    <a:ext uri="{FF2B5EF4-FFF2-40B4-BE49-F238E27FC236}">
                      <a16:creationId xmlns:a16="http://schemas.microsoft.com/office/drawing/2014/main" id="{1F921AC6-9720-29F6-6863-EBF4CDA9B847}"/>
                    </a:ext>
                  </a:extLst>
                </p:cNvPr>
                <p:cNvSpPr/>
                <p:nvPr/>
              </p:nvSpPr>
              <p:spPr>
                <a:xfrm>
                  <a:off x="9748903" y="-404172"/>
                  <a:ext cx="671252" cy="482775"/>
                </a:xfrm>
                <a:custGeom>
                  <a:avLst/>
                  <a:gdLst>
                    <a:gd name="connsiteX0" fmla="*/ 485156 w 671252"/>
                    <a:gd name="connsiteY0" fmla="*/ 191882 h 482775"/>
                    <a:gd name="connsiteX1" fmla="*/ 573925 w 671252"/>
                    <a:gd name="connsiteY1" fmla="*/ 62141 h 482775"/>
                    <a:gd name="connsiteX2" fmla="*/ 625822 w 671252"/>
                    <a:gd name="connsiteY2" fmla="*/ 43021 h 482775"/>
                    <a:gd name="connsiteX3" fmla="*/ 654502 w 671252"/>
                    <a:gd name="connsiteY3" fmla="*/ 90821 h 482775"/>
                    <a:gd name="connsiteX4" fmla="*/ 636748 w 671252"/>
                    <a:gd name="connsiteY4" fmla="*/ 211002 h 482775"/>
                    <a:gd name="connsiteX5" fmla="*/ 651770 w 671252"/>
                    <a:gd name="connsiteY5" fmla="*/ 19805 h 482775"/>
                    <a:gd name="connsiteX6" fmla="*/ 553440 w 671252"/>
                    <a:gd name="connsiteY6" fmla="*/ 62141 h 482775"/>
                    <a:gd name="connsiteX7" fmla="*/ 487887 w 671252"/>
                    <a:gd name="connsiteY7" fmla="*/ 171397 h 482775"/>
                    <a:gd name="connsiteX8" fmla="*/ 388190 w 671252"/>
                    <a:gd name="connsiteY8" fmla="*/ 4782 h 482775"/>
                    <a:gd name="connsiteX9" fmla="*/ 319906 w 671252"/>
                    <a:gd name="connsiteY9" fmla="*/ 187785 h 482775"/>
                    <a:gd name="connsiteX10" fmla="*/ 195628 w 671252"/>
                    <a:gd name="connsiteY10" fmla="*/ 130426 h 482775"/>
                    <a:gd name="connsiteX11" fmla="*/ 176508 w 671252"/>
                    <a:gd name="connsiteY11" fmla="*/ 236950 h 482775"/>
                    <a:gd name="connsiteX12" fmla="*/ 8527 w 671252"/>
                    <a:gd name="connsiteY12" fmla="*/ 265630 h 482775"/>
                    <a:gd name="connsiteX13" fmla="*/ 192897 w 671252"/>
                    <a:gd name="connsiteY13" fmla="*/ 482775 h 482775"/>
                    <a:gd name="connsiteX14" fmla="*/ 95931 w 671252"/>
                    <a:gd name="connsiteY14" fmla="*/ 426782 h 482775"/>
                    <a:gd name="connsiteX15" fmla="*/ 23550 w 671252"/>
                    <a:gd name="connsiteY15" fmla="*/ 294309 h 482775"/>
                    <a:gd name="connsiteX16" fmla="*/ 26282 w 671252"/>
                    <a:gd name="connsiteY16" fmla="*/ 286115 h 482775"/>
                    <a:gd name="connsiteX17" fmla="*/ 35842 w 671252"/>
                    <a:gd name="connsiteY17" fmla="*/ 271092 h 482775"/>
                    <a:gd name="connsiteX18" fmla="*/ 147829 w 671252"/>
                    <a:gd name="connsiteY18" fmla="*/ 251973 h 482775"/>
                    <a:gd name="connsiteX19" fmla="*/ 218844 w 671252"/>
                    <a:gd name="connsiteY19" fmla="*/ 292944 h 482775"/>
                    <a:gd name="connsiteX20" fmla="*/ 196994 w 671252"/>
                    <a:gd name="connsiteY20" fmla="*/ 220562 h 482775"/>
                    <a:gd name="connsiteX21" fmla="*/ 206554 w 671252"/>
                    <a:gd name="connsiteY21" fmla="*/ 149546 h 482775"/>
                    <a:gd name="connsiteX22" fmla="*/ 217478 w 671252"/>
                    <a:gd name="connsiteY22" fmla="*/ 138620 h 482775"/>
                    <a:gd name="connsiteX23" fmla="*/ 233867 w 671252"/>
                    <a:gd name="connsiteY23" fmla="*/ 134523 h 482775"/>
                    <a:gd name="connsiteX24" fmla="*/ 307615 w 671252"/>
                    <a:gd name="connsiteY24" fmla="*/ 194614 h 482775"/>
                    <a:gd name="connsiteX25" fmla="*/ 326734 w 671252"/>
                    <a:gd name="connsiteY25" fmla="*/ 232853 h 482775"/>
                    <a:gd name="connsiteX26" fmla="*/ 332197 w 671252"/>
                    <a:gd name="connsiteY26" fmla="*/ 171397 h 482775"/>
                    <a:gd name="connsiteX27" fmla="*/ 344488 w 671252"/>
                    <a:gd name="connsiteY27" fmla="*/ 86724 h 482775"/>
                    <a:gd name="connsiteX28" fmla="*/ 349951 w 671252"/>
                    <a:gd name="connsiteY28" fmla="*/ 75798 h 482775"/>
                    <a:gd name="connsiteX29" fmla="*/ 416871 w 671252"/>
                    <a:gd name="connsiteY29" fmla="*/ 34827 h 482775"/>
                    <a:gd name="connsiteX30" fmla="*/ 444184 w 671252"/>
                    <a:gd name="connsiteY30" fmla="*/ 70335 h 482775"/>
                    <a:gd name="connsiteX31" fmla="*/ 478327 w 671252"/>
                    <a:gd name="connsiteY31" fmla="*/ 171397 h 482775"/>
                    <a:gd name="connsiteX32" fmla="*/ 485156 w 671252"/>
                    <a:gd name="connsiteY32" fmla="*/ 191882 h 482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671252" h="482775">
                      <a:moveTo>
                        <a:pt x="485156" y="191882"/>
                      </a:moveTo>
                      <a:cubicBezTo>
                        <a:pt x="502909" y="142717"/>
                        <a:pt x="535686" y="93552"/>
                        <a:pt x="573925" y="62141"/>
                      </a:cubicBezTo>
                      <a:cubicBezTo>
                        <a:pt x="590314" y="49850"/>
                        <a:pt x="605337" y="38924"/>
                        <a:pt x="625822" y="43021"/>
                      </a:cubicBezTo>
                      <a:cubicBezTo>
                        <a:pt x="644942" y="47118"/>
                        <a:pt x="654502" y="74432"/>
                        <a:pt x="654502" y="90821"/>
                      </a:cubicBezTo>
                      <a:cubicBezTo>
                        <a:pt x="654502" y="130426"/>
                        <a:pt x="644942" y="172762"/>
                        <a:pt x="636748" y="211002"/>
                      </a:cubicBezTo>
                      <a:cubicBezTo>
                        <a:pt x="654502" y="161837"/>
                        <a:pt x="695472" y="55313"/>
                        <a:pt x="651770" y="19805"/>
                      </a:cubicBezTo>
                      <a:cubicBezTo>
                        <a:pt x="624456" y="-3412"/>
                        <a:pt x="569828" y="45753"/>
                        <a:pt x="553440" y="62141"/>
                      </a:cubicBezTo>
                      <a:cubicBezTo>
                        <a:pt x="522029" y="93552"/>
                        <a:pt x="505640" y="131792"/>
                        <a:pt x="487887" y="171397"/>
                      </a:cubicBezTo>
                      <a:cubicBezTo>
                        <a:pt x="479693" y="104478"/>
                        <a:pt x="468767" y="-26629"/>
                        <a:pt x="388190" y="4782"/>
                      </a:cubicBezTo>
                      <a:cubicBezTo>
                        <a:pt x="314444" y="33462"/>
                        <a:pt x="321272" y="118135"/>
                        <a:pt x="319906" y="187785"/>
                      </a:cubicBezTo>
                      <a:cubicBezTo>
                        <a:pt x="288495" y="138620"/>
                        <a:pt x="244793" y="68970"/>
                        <a:pt x="195628" y="130426"/>
                      </a:cubicBezTo>
                      <a:cubicBezTo>
                        <a:pt x="173776" y="156374"/>
                        <a:pt x="169679" y="197345"/>
                        <a:pt x="176508" y="236950"/>
                      </a:cubicBezTo>
                      <a:cubicBezTo>
                        <a:pt x="115051" y="211002"/>
                        <a:pt x="34476" y="211002"/>
                        <a:pt x="8527" y="265630"/>
                      </a:cubicBezTo>
                      <a:cubicBezTo>
                        <a:pt x="-35175" y="358497"/>
                        <a:pt x="98663" y="471850"/>
                        <a:pt x="192897" y="482775"/>
                      </a:cubicBezTo>
                      <a:cubicBezTo>
                        <a:pt x="157388" y="470484"/>
                        <a:pt x="124612" y="449999"/>
                        <a:pt x="95931" y="426782"/>
                      </a:cubicBezTo>
                      <a:cubicBezTo>
                        <a:pt x="63155" y="398102"/>
                        <a:pt x="9893" y="344840"/>
                        <a:pt x="23550" y="294309"/>
                      </a:cubicBezTo>
                      <a:cubicBezTo>
                        <a:pt x="24916" y="291578"/>
                        <a:pt x="24916" y="288847"/>
                        <a:pt x="26282" y="286115"/>
                      </a:cubicBezTo>
                      <a:cubicBezTo>
                        <a:pt x="27647" y="279287"/>
                        <a:pt x="30379" y="275190"/>
                        <a:pt x="35842" y="271092"/>
                      </a:cubicBezTo>
                      <a:cubicBezTo>
                        <a:pt x="61789" y="242413"/>
                        <a:pt x="112320" y="239682"/>
                        <a:pt x="147829" y="251973"/>
                      </a:cubicBezTo>
                      <a:cubicBezTo>
                        <a:pt x="173776" y="261533"/>
                        <a:pt x="196994" y="275190"/>
                        <a:pt x="218844" y="292944"/>
                      </a:cubicBezTo>
                      <a:cubicBezTo>
                        <a:pt x="206554" y="271092"/>
                        <a:pt x="199725" y="245144"/>
                        <a:pt x="196994" y="220562"/>
                      </a:cubicBezTo>
                      <a:cubicBezTo>
                        <a:pt x="195628" y="202808"/>
                        <a:pt x="195628" y="170031"/>
                        <a:pt x="206554" y="149546"/>
                      </a:cubicBezTo>
                      <a:cubicBezTo>
                        <a:pt x="209284" y="141351"/>
                        <a:pt x="213381" y="137254"/>
                        <a:pt x="217478" y="138620"/>
                      </a:cubicBezTo>
                      <a:cubicBezTo>
                        <a:pt x="221576" y="135889"/>
                        <a:pt x="227039" y="134523"/>
                        <a:pt x="233867" y="134523"/>
                      </a:cubicBezTo>
                      <a:cubicBezTo>
                        <a:pt x="268009" y="134523"/>
                        <a:pt x="291226" y="167300"/>
                        <a:pt x="307615" y="194614"/>
                      </a:cubicBezTo>
                      <a:cubicBezTo>
                        <a:pt x="314444" y="206905"/>
                        <a:pt x="321272" y="220562"/>
                        <a:pt x="326734" y="232853"/>
                      </a:cubicBezTo>
                      <a:cubicBezTo>
                        <a:pt x="325368" y="212368"/>
                        <a:pt x="330831" y="191882"/>
                        <a:pt x="332197" y="171397"/>
                      </a:cubicBezTo>
                      <a:cubicBezTo>
                        <a:pt x="334928" y="144083"/>
                        <a:pt x="333563" y="112672"/>
                        <a:pt x="344488" y="86724"/>
                      </a:cubicBezTo>
                      <a:cubicBezTo>
                        <a:pt x="345854" y="82627"/>
                        <a:pt x="347220" y="79895"/>
                        <a:pt x="349951" y="75798"/>
                      </a:cubicBezTo>
                      <a:cubicBezTo>
                        <a:pt x="359511" y="33462"/>
                        <a:pt x="377266" y="4782"/>
                        <a:pt x="416871" y="34827"/>
                      </a:cubicBezTo>
                      <a:cubicBezTo>
                        <a:pt x="429162" y="44387"/>
                        <a:pt x="437355" y="56678"/>
                        <a:pt x="444184" y="70335"/>
                      </a:cubicBezTo>
                      <a:cubicBezTo>
                        <a:pt x="464670" y="99015"/>
                        <a:pt x="470133" y="137254"/>
                        <a:pt x="478327" y="171397"/>
                      </a:cubicBezTo>
                      <a:cubicBezTo>
                        <a:pt x="481058" y="176859"/>
                        <a:pt x="482424" y="183688"/>
                        <a:pt x="485156" y="191882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21" name="Freeform: Shape 820">
                  <a:extLst>
                    <a:ext uri="{FF2B5EF4-FFF2-40B4-BE49-F238E27FC236}">
                      <a16:creationId xmlns:a16="http://schemas.microsoft.com/office/drawing/2014/main" id="{3C3822F4-8C77-D86F-7330-986E5E983952}"/>
                    </a:ext>
                  </a:extLst>
                </p:cNvPr>
                <p:cNvSpPr/>
                <p:nvPr/>
              </p:nvSpPr>
              <p:spPr>
                <a:xfrm>
                  <a:off x="10454561" y="605325"/>
                  <a:ext cx="544496" cy="467203"/>
                </a:xfrm>
                <a:custGeom>
                  <a:avLst/>
                  <a:gdLst>
                    <a:gd name="connsiteX0" fmla="*/ 478732 w 544496"/>
                    <a:gd name="connsiteY0" fmla="*/ 158857 h 467203"/>
                    <a:gd name="connsiteX1" fmla="*/ 439127 w 544496"/>
                    <a:gd name="connsiteY1" fmla="*/ 175245 h 467203"/>
                    <a:gd name="connsiteX2" fmla="*/ 359918 w 544496"/>
                    <a:gd name="connsiteY2" fmla="*/ 16824 h 467203"/>
                    <a:gd name="connsiteX3" fmla="*/ 264318 w 544496"/>
                    <a:gd name="connsiteY3" fmla="*/ 45504 h 467203"/>
                    <a:gd name="connsiteX4" fmla="*/ 238371 w 544496"/>
                    <a:gd name="connsiteY4" fmla="*/ 109692 h 467203"/>
                    <a:gd name="connsiteX5" fmla="*/ 85412 w 544496"/>
                    <a:gd name="connsiteY5" fmla="*/ 22287 h 467203"/>
                    <a:gd name="connsiteX6" fmla="*/ 86778 w 544496"/>
                    <a:gd name="connsiteY6" fmla="*/ 188902 h 467203"/>
                    <a:gd name="connsiteX7" fmla="*/ 67659 w 544496"/>
                    <a:gd name="connsiteY7" fmla="*/ 188902 h 467203"/>
                    <a:gd name="connsiteX8" fmla="*/ 25321 w 544496"/>
                    <a:gd name="connsiteY8" fmla="*/ 238067 h 467203"/>
                    <a:gd name="connsiteX9" fmla="*/ 62196 w 544496"/>
                    <a:gd name="connsiteY9" fmla="*/ 355517 h 467203"/>
                    <a:gd name="connsiteX10" fmla="*/ 2105 w 544496"/>
                    <a:gd name="connsiteY10" fmla="*/ 411510 h 467203"/>
                    <a:gd name="connsiteX11" fmla="*/ 155063 w 544496"/>
                    <a:gd name="connsiteY11" fmla="*/ 445653 h 467203"/>
                    <a:gd name="connsiteX12" fmla="*/ 86778 w 544496"/>
                    <a:gd name="connsiteY12" fmla="*/ 451116 h 467203"/>
                    <a:gd name="connsiteX13" fmla="*/ 41710 w 544496"/>
                    <a:gd name="connsiteY13" fmla="*/ 433362 h 467203"/>
                    <a:gd name="connsiteX14" fmla="*/ 40344 w 544496"/>
                    <a:gd name="connsiteY14" fmla="*/ 433362 h 467203"/>
                    <a:gd name="connsiteX15" fmla="*/ 40344 w 544496"/>
                    <a:gd name="connsiteY15" fmla="*/ 431996 h 467203"/>
                    <a:gd name="connsiteX16" fmla="*/ 32150 w 544496"/>
                    <a:gd name="connsiteY16" fmla="*/ 406048 h 467203"/>
                    <a:gd name="connsiteX17" fmla="*/ 112726 w 544496"/>
                    <a:gd name="connsiteY17" fmla="*/ 366442 h 467203"/>
                    <a:gd name="connsiteX18" fmla="*/ 59464 w 544496"/>
                    <a:gd name="connsiteY18" fmla="*/ 315912 h 467203"/>
                    <a:gd name="connsiteX19" fmla="*/ 40344 w 544496"/>
                    <a:gd name="connsiteY19" fmla="*/ 231239 h 467203"/>
                    <a:gd name="connsiteX20" fmla="*/ 111361 w 544496"/>
                    <a:gd name="connsiteY20" fmla="*/ 220313 h 467203"/>
                    <a:gd name="connsiteX21" fmla="*/ 140040 w 544496"/>
                    <a:gd name="connsiteY21" fmla="*/ 238067 h 467203"/>
                    <a:gd name="connsiteX22" fmla="*/ 78584 w 544496"/>
                    <a:gd name="connsiteY22" fmla="*/ 105595 h 467203"/>
                    <a:gd name="connsiteX23" fmla="*/ 140040 w 544496"/>
                    <a:gd name="connsiteY23" fmla="*/ 22287 h 467203"/>
                    <a:gd name="connsiteX24" fmla="*/ 235639 w 544496"/>
                    <a:gd name="connsiteY24" fmla="*/ 124714 h 467203"/>
                    <a:gd name="connsiteX25" fmla="*/ 246565 w 544496"/>
                    <a:gd name="connsiteY25" fmla="*/ 150663 h 467203"/>
                    <a:gd name="connsiteX26" fmla="*/ 252027 w 544496"/>
                    <a:gd name="connsiteY26" fmla="*/ 113789 h 467203"/>
                    <a:gd name="connsiteX27" fmla="*/ 283438 w 544496"/>
                    <a:gd name="connsiteY27" fmla="*/ 46870 h 467203"/>
                    <a:gd name="connsiteX28" fmla="*/ 394060 w 544496"/>
                    <a:gd name="connsiteY28" fmla="*/ 72818 h 467203"/>
                    <a:gd name="connsiteX29" fmla="*/ 418643 w 544496"/>
                    <a:gd name="connsiteY29" fmla="*/ 223044 h 467203"/>
                    <a:gd name="connsiteX30" fmla="*/ 515607 w 544496"/>
                    <a:gd name="connsiteY30" fmla="*/ 195730 h 467203"/>
                    <a:gd name="connsiteX31" fmla="*/ 522435 w 544496"/>
                    <a:gd name="connsiteY31" fmla="*/ 302255 h 467203"/>
                    <a:gd name="connsiteX32" fmla="*/ 534727 w 544496"/>
                    <a:gd name="connsiteY32" fmla="*/ 288598 h 467203"/>
                    <a:gd name="connsiteX33" fmla="*/ 478732 w 544496"/>
                    <a:gd name="connsiteY33" fmla="*/ 158857 h 46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44496" h="467203">
                      <a:moveTo>
                        <a:pt x="478732" y="158857"/>
                      </a:moveTo>
                      <a:cubicBezTo>
                        <a:pt x="466442" y="158857"/>
                        <a:pt x="451419" y="165685"/>
                        <a:pt x="439127" y="175245"/>
                      </a:cubicBezTo>
                      <a:cubicBezTo>
                        <a:pt x="437762" y="111057"/>
                        <a:pt x="411814" y="30481"/>
                        <a:pt x="359918" y="16824"/>
                      </a:cubicBezTo>
                      <a:cubicBezTo>
                        <a:pt x="321677" y="7265"/>
                        <a:pt x="291633" y="19556"/>
                        <a:pt x="264318" y="45504"/>
                      </a:cubicBezTo>
                      <a:cubicBezTo>
                        <a:pt x="245199" y="63258"/>
                        <a:pt x="241102" y="86475"/>
                        <a:pt x="238371" y="109692"/>
                      </a:cubicBezTo>
                      <a:cubicBezTo>
                        <a:pt x="200130" y="50967"/>
                        <a:pt x="153697" y="-43266"/>
                        <a:pt x="85412" y="22287"/>
                      </a:cubicBezTo>
                      <a:cubicBezTo>
                        <a:pt x="37613" y="68721"/>
                        <a:pt x="56733" y="132909"/>
                        <a:pt x="86778" y="188902"/>
                      </a:cubicBezTo>
                      <a:cubicBezTo>
                        <a:pt x="81315" y="188902"/>
                        <a:pt x="74487" y="188902"/>
                        <a:pt x="67659" y="188902"/>
                      </a:cubicBezTo>
                      <a:cubicBezTo>
                        <a:pt x="48538" y="192999"/>
                        <a:pt x="29418" y="220313"/>
                        <a:pt x="25321" y="238067"/>
                      </a:cubicBezTo>
                      <a:cubicBezTo>
                        <a:pt x="15762" y="276307"/>
                        <a:pt x="32150" y="324106"/>
                        <a:pt x="62196" y="355517"/>
                      </a:cubicBezTo>
                      <a:cubicBezTo>
                        <a:pt x="32150" y="365077"/>
                        <a:pt x="7568" y="384197"/>
                        <a:pt x="2105" y="411510"/>
                      </a:cubicBezTo>
                      <a:cubicBezTo>
                        <a:pt x="-15649" y="489355"/>
                        <a:pt x="82680" y="470235"/>
                        <a:pt x="155063" y="445653"/>
                      </a:cubicBezTo>
                      <a:cubicBezTo>
                        <a:pt x="131846" y="451116"/>
                        <a:pt x="108629" y="455213"/>
                        <a:pt x="86778" y="451116"/>
                      </a:cubicBezTo>
                      <a:cubicBezTo>
                        <a:pt x="74487" y="448384"/>
                        <a:pt x="54001" y="442922"/>
                        <a:pt x="41710" y="433362"/>
                      </a:cubicBezTo>
                      <a:cubicBezTo>
                        <a:pt x="41710" y="433362"/>
                        <a:pt x="40344" y="433362"/>
                        <a:pt x="40344" y="433362"/>
                      </a:cubicBezTo>
                      <a:cubicBezTo>
                        <a:pt x="40344" y="433362"/>
                        <a:pt x="40344" y="431996"/>
                        <a:pt x="40344" y="431996"/>
                      </a:cubicBezTo>
                      <a:cubicBezTo>
                        <a:pt x="33516" y="425167"/>
                        <a:pt x="30784" y="416973"/>
                        <a:pt x="32150" y="406048"/>
                      </a:cubicBezTo>
                      <a:cubicBezTo>
                        <a:pt x="40344" y="371905"/>
                        <a:pt x="77219" y="363711"/>
                        <a:pt x="112726" y="366442"/>
                      </a:cubicBezTo>
                      <a:cubicBezTo>
                        <a:pt x="92240" y="352786"/>
                        <a:pt x="73121" y="335032"/>
                        <a:pt x="59464" y="315912"/>
                      </a:cubicBezTo>
                      <a:cubicBezTo>
                        <a:pt x="44441" y="295426"/>
                        <a:pt x="23955" y="257187"/>
                        <a:pt x="40344" y="231239"/>
                      </a:cubicBezTo>
                      <a:cubicBezTo>
                        <a:pt x="55367" y="205290"/>
                        <a:pt x="88143" y="208022"/>
                        <a:pt x="111361" y="220313"/>
                      </a:cubicBezTo>
                      <a:cubicBezTo>
                        <a:pt x="120921" y="225776"/>
                        <a:pt x="130481" y="231239"/>
                        <a:pt x="140040" y="238067"/>
                      </a:cubicBezTo>
                      <a:cubicBezTo>
                        <a:pt x="114092" y="197096"/>
                        <a:pt x="86778" y="154760"/>
                        <a:pt x="78584" y="105595"/>
                      </a:cubicBezTo>
                      <a:cubicBezTo>
                        <a:pt x="73121" y="68721"/>
                        <a:pt x="92240" y="12727"/>
                        <a:pt x="140040" y="22287"/>
                      </a:cubicBezTo>
                      <a:cubicBezTo>
                        <a:pt x="189206" y="31847"/>
                        <a:pt x="217885" y="82378"/>
                        <a:pt x="235639" y="124714"/>
                      </a:cubicBezTo>
                      <a:cubicBezTo>
                        <a:pt x="239736" y="132909"/>
                        <a:pt x="242468" y="142468"/>
                        <a:pt x="246565" y="150663"/>
                      </a:cubicBezTo>
                      <a:cubicBezTo>
                        <a:pt x="246565" y="137005"/>
                        <a:pt x="250662" y="123349"/>
                        <a:pt x="252027" y="113789"/>
                      </a:cubicBezTo>
                      <a:cubicBezTo>
                        <a:pt x="256124" y="91938"/>
                        <a:pt x="262952" y="60527"/>
                        <a:pt x="283438" y="46870"/>
                      </a:cubicBezTo>
                      <a:cubicBezTo>
                        <a:pt x="317580" y="25018"/>
                        <a:pt x="370842" y="42773"/>
                        <a:pt x="394060" y="72818"/>
                      </a:cubicBezTo>
                      <a:cubicBezTo>
                        <a:pt x="424104" y="113789"/>
                        <a:pt x="426836" y="168417"/>
                        <a:pt x="418643" y="223044"/>
                      </a:cubicBezTo>
                      <a:cubicBezTo>
                        <a:pt x="441859" y="186171"/>
                        <a:pt x="480098" y="154760"/>
                        <a:pt x="515607" y="195730"/>
                      </a:cubicBezTo>
                      <a:cubicBezTo>
                        <a:pt x="538823" y="221679"/>
                        <a:pt x="531995" y="264015"/>
                        <a:pt x="522435" y="302255"/>
                      </a:cubicBezTo>
                      <a:cubicBezTo>
                        <a:pt x="527898" y="299523"/>
                        <a:pt x="533361" y="292695"/>
                        <a:pt x="534727" y="288598"/>
                      </a:cubicBezTo>
                      <a:cubicBezTo>
                        <a:pt x="551114" y="232604"/>
                        <a:pt x="555212" y="160222"/>
                        <a:pt x="478732" y="158857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822" name="Graphic 4">
              <a:extLst>
                <a:ext uri="{FF2B5EF4-FFF2-40B4-BE49-F238E27FC236}">
                  <a16:creationId xmlns:a16="http://schemas.microsoft.com/office/drawing/2014/main" id="{C1E4B29D-9DCB-C8A8-2955-48FE2C4F2658}"/>
                </a:ext>
              </a:extLst>
            </p:cNvPr>
            <p:cNvGrpSpPr/>
            <p:nvPr/>
          </p:nvGrpSpPr>
          <p:grpSpPr>
            <a:xfrm>
              <a:off x="3125464" y="-854167"/>
              <a:ext cx="3724497" cy="3190265"/>
              <a:chOff x="3125464" y="-854167"/>
              <a:chExt cx="3724497" cy="3190265"/>
            </a:xfrm>
          </p:grpSpPr>
          <p:grpSp>
            <p:nvGrpSpPr>
              <p:cNvPr id="823" name="Graphic 4">
                <a:extLst>
                  <a:ext uri="{FF2B5EF4-FFF2-40B4-BE49-F238E27FC236}">
                    <a16:creationId xmlns:a16="http://schemas.microsoft.com/office/drawing/2014/main" id="{EB80531D-FDEF-2A9D-AB7C-0C7A5D594E52}"/>
                  </a:ext>
                </a:extLst>
              </p:cNvPr>
              <p:cNvGrpSpPr/>
              <p:nvPr/>
            </p:nvGrpSpPr>
            <p:grpSpPr>
              <a:xfrm>
                <a:off x="3125464" y="-854167"/>
                <a:ext cx="3724497" cy="3190265"/>
                <a:chOff x="3125464" y="-854167"/>
                <a:chExt cx="3724497" cy="3190265"/>
              </a:xfrm>
            </p:grpSpPr>
            <p:sp>
              <p:nvSpPr>
                <p:cNvPr id="824" name="Freeform: Shape 823">
                  <a:extLst>
                    <a:ext uri="{FF2B5EF4-FFF2-40B4-BE49-F238E27FC236}">
                      <a16:creationId xmlns:a16="http://schemas.microsoft.com/office/drawing/2014/main" id="{6F2AFB4F-9CA6-D553-858A-784AE144BDCB}"/>
                    </a:ext>
                  </a:extLst>
                </p:cNvPr>
                <p:cNvSpPr/>
                <p:nvPr/>
              </p:nvSpPr>
              <p:spPr>
                <a:xfrm>
                  <a:off x="3135064" y="-851157"/>
                  <a:ext cx="3699149" cy="3178356"/>
                </a:xfrm>
                <a:custGeom>
                  <a:avLst/>
                  <a:gdLst>
                    <a:gd name="connsiteX0" fmla="*/ 3617835 w 3699149"/>
                    <a:gd name="connsiteY0" fmla="*/ 1872090 h 3178356"/>
                    <a:gd name="connsiteX1" fmla="*/ 3613737 w 3699149"/>
                    <a:gd name="connsiteY1" fmla="*/ 1861164 h 3178356"/>
                    <a:gd name="connsiteX2" fmla="*/ 3661537 w 3699149"/>
                    <a:gd name="connsiteY2" fmla="*/ 1723229 h 3178356"/>
                    <a:gd name="connsiteX3" fmla="*/ 3493556 w 3699149"/>
                    <a:gd name="connsiteY3" fmla="*/ 1720498 h 3178356"/>
                    <a:gd name="connsiteX4" fmla="*/ 3489459 w 3699149"/>
                    <a:gd name="connsiteY4" fmla="*/ 1710938 h 3178356"/>
                    <a:gd name="connsiteX5" fmla="*/ 3545453 w 3699149"/>
                    <a:gd name="connsiteY5" fmla="*/ 1559346 h 3178356"/>
                    <a:gd name="connsiteX6" fmla="*/ 3511310 w 3699149"/>
                    <a:gd name="connsiteY6" fmla="*/ 1506083 h 3178356"/>
                    <a:gd name="connsiteX7" fmla="*/ 3425272 w 3699149"/>
                    <a:gd name="connsiteY7" fmla="*/ 1529300 h 3178356"/>
                    <a:gd name="connsiteX8" fmla="*/ 3418443 w 3699149"/>
                    <a:gd name="connsiteY8" fmla="*/ 1521106 h 3178356"/>
                    <a:gd name="connsiteX9" fmla="*/ 3434831 w 3699149"/>
                    <a:gd name="connsiteY9" fmla="*/ 1454187 h 3178356"/>
                    <a:gd name="connsiteX10" fmla="*/ 3369278 w 3699149"/>
                    <a:gd name="connsiteY10" fmla="*/ 1474673 h 3178356"/>
                    <a:gd name="connsiteX11" fmla="*/ 3359718 w 3699149"/>
                    <a:gd name="connsiteY11" fmla="*/ 1469210 h 3178356"/>
                    <a:gd name="connsiteX12" fmla="*/ 3340598 w 3699149"/>
                    <a:gd name="connsiteY12" fmla="*/ 1325812 h 3178356"/>
                    <a:gd name="connsiteX13" fmla="*/ 3295530 w 3699149"/>
                    <a:gd name="connsiteY13" fmla="*/ 1284841 h 3178356"/>
                    <a:gd name="connsiteX14" fmla="*/ 3231343 w 3699149"/>
                    <a:gd name="connsiteY14" fmla="*/ 1336737 h 3178356"/>
                    <a:gd name="connsiteX15" fmla="*/ 3220417 w 3699149"/>
                    <a:gd name="connsiteY15" fmla="*/ 1334006 h 3178356"/>
                    <a:gd name="connsiteX16" fmla="*/ 3209491 w 3699149"/>
                    <a:gd name="connsiteY16" fmla="*/ 1257527 h 3178356"/>
                    <a:gd name="connsiteX17" fmla="*/ 3205394 w 3699149"/>
                    <a:gd name="connsiteY17" fmla="*/ 1182414 h 3178356"/>
                    <a:gd name="connsiteX18" fmla="*/ 3210857 w 3699149"/>
                    <a:gd name="connsiteY18" fmla="*/ 1179682 h 3178356"/>
                    <a:gd name="connsiteX19" fmla="*/ 3249097 w 3699149"/>
                    <a:gd name="connsiteY19" fmla="*/ 1206996 h 3178356"/>
                    <a:gd name="connsiteX20" fmla="*/ 3277776 w 3699149"/>
                    <a:gd name="connsiteY20" fmla="*/ 1176951 h 3178356"/>
                    <a:gd name="connsiteX21" fmla="*/ 3231343 w 3699149"/>
                    <a:gd name="connsiteY21" fmla="*/ 1108666 h 3178356"/>
                    <a:gd name="connsiteX22" fmla="*/ 3235439 w 3699149"/>
                    <a:gd name="connsiteY22" fmla="*/ 1103203 h 3178356"/>
                    <a:gd name="connsiteX23" fmla="*/ 3279142 w 3699149"/>
                    <a:gd name="connsiteY23" fmla="*/ 1107300 h 3178356"/>
                    <a:gd name="connsiteX24" fmla="*/ 3284605 w 3699149"/>
                    <a:gd name="connsiteY24" fmla="*/ 1067695 h 3178356"/>
                    <a:gd name="connsiteX25" fmla="*/ 3236805 w 3699149"/>
                    <a:gd name="connsiteY25" fmla="*/ 1019896 h 3178356"/>
                    <a:gd name="connsiteX26" fmla="*/ 3124818 w 3699149"/>
                    <a:gd name="connsiteY26" fmla="*/ 959805 h 3178356"/>
                    <a:gd name="connsiteX27" fmla="*/ 3128915 w 3699149"/>
                    <a:gd name="connsiteY27" fmla="*/ 954342 h 3178356"/>
                    <a:gd name="connsiteX28" fmla="*/ 3178080 w 3699149"/>
                    <a:gd name="connsiteY28" fmla="*/ 958439 h 3178356"/>
                    <a:gd name="connsiteX29" fmla="*/ 3204029 w 3699149"/>
                    <a:gd name="connsiteY29" fmla="*/ 917469 h 3178356"/>
                    <a:gd name="connsiteX30" fmla="*/ 3119356 w 3699149"/>
                    <a:gd name="connsiteY30" fmla="*/ 883326 h 3178356"/>
                    <a:gd name="connsiteX31" fmla="*/ 3117990 w 3699149"/>
                    <a:gd name="connsiteY31" fmla="*/ 877863 h 3178356"/>
                    <a:gd name="connsiteX32" fmla="*/ 3199932 w 3699149"/>
                    <a:gd name="connsiteY32" fmla="*/ 768608 h 3178356"/>
                    <a:gd name="connsiteX33" fmla="*/ 3191737 w 3699149"/>
                    <a:gd name="connsiteY33" fmla="*/ 733100 h 3178356"/>
                    <a:gd name="connsiteX34" fmla="*/ 3154863 w 3699149"/>
                    <a:gd name="connsiteY34" fmla="*/ 739928 h 3178356"/>
                    <a:gd name="connsiteX35" fmla="*/ 3102967 w 3699149"/>
                    <a:gd name="connsiteY35" fmla="*/ 784996 h 3178356"/>
                    <a:gd name="connsiteX36" fmla="*/ 3097504 w 3699149"/>
                    <a:gd name="connsiteY36" fmla="*/ 780899 h 3178356"/>
                    <a:gd name="connsiteX37" fmla="*/ 3119356 w 3699149"/>
                    <a:gd name="connsiteY37" fmla="*/ 697591 h 3178356"/>
                    <a:gd name="connsiteX38" fmla="*/ 3098870 w 3699149"/>
                    <a:gd name="connsiteY38" fmla="*/ 652524 h 3178356"/>
                    <a:gd name="connsiteX39" fmla="*/ 3057899 w 3699149"/>
                    <a:gd name="connsiteY39" fmla="*/ 686666 h 3178356"/>
                    <a:gd name="connsiteX40" fmla="*/ 3052436 w 3699149"/>
                    <a:gd name="connsiteY40" fmla="*/ 683935 h 3178356"/>
                    <a:gd name="connsiteX41" fmla="*/ 3037414 w 3699149"/>
                    <a:gd name="connsiteY41" fmla="*/ 603359 h 3178356"/>
                    <a:gd name="connsiteX42" fmla="*/ 3036048 w 3699149"/>
                    <a:gd name="connsiteY42" fmla="*/ 606090 h 3178356"/>
                    <a:gd name="connsiteX43" fmla="*/ 3007368 w 3699149"/>
                    <a:gd name="connsiteY43" fmla="*/ 697591 h 3178356"/>
                    <a:gd name="connsiteX44" fmla="*/ 2989614 w 3699149"/>
                    <a:gd name="connsiteY44" fmla="*/ 659352 h 3178356"/>
                    <a:gd name="connsiteX45" fmla="*/ 2981420 w 3699149"/>
                    <a:gd name="connsiteY45" fmla="*/ 649792 h 3178356"/>
                    <a:gd name="connsiteX46" fmla="*/ 2981420 w 3699149"/>
                    <a:gd name="connsiteY46" fmla="*/ 653889 h 3178356"/>
                    <a:gd name="connsiteX47" fmla="*/ 2977323 w 3699149"/>
                    <a:gd name="connsiteY47" fmla="*/ 713980 h 3178356"/>
                    <a:gd name="connsiteX48" fmla="*/ 2970495 w 3699149"/>
                    <a:gd name="connsiteY48" fmla="*/ 713980 h 3178356"/>
                    <a:gd name="connsiteX49" fmla="*/ 2939084 w 3699149"/>
                    <a:gd name="connsiteY49" fmla="*/ 648426 h 3178356"/>
                    <a:gd name="connsiteX50" fmla="*/ 2921329 w 3699149"/>
                    <a:gd name="connsiteY50" fmla="*/ 716711 h 3178356"/>
                    <a:gd name="connsiteX51" fmla="*/ 2914501 w 3699149"/>
                    <a:gd name="connsiteY51" fmla="*/ 716711 h 3178356"/>
                    <a:gd name="connsiteX52" fmla="*/ 2907673 w 3699149"/>
                    <a:gd name="connsiteY52" fmla="*/ 693494 h 3178356"/>
                    <a:gd name="connsiteX53" fmla="*/ 2862605 w 3699149"/>
                    <a:gd name="connsiteY53" fmla="*/ 657986 h 3178356"/>
                    <a:gd name="connsiteX54" fmla="*/ 2865336 w 3699149"/>
                    <a:gd name="connsiteY54" fmla="*/ 604724 h 3178356"/>
                    <a:gd name="connsiteX55" fmla="*/ 2855776 w 3699149"/>
                    <a:gd name="connsiteY55" fmla="*/ 601993 h 3178356"/>
                    <a:gd name="connsiteX56" fmla="*/ 2795686 w 3699149"/>
                    <a:gd name="connsiteY56" fmla="*/ 667546 h 3178356"/>
                    <a:gd name="connsiteX57" fmla="*/ 2802514 w 3699149"/>
                    <a:gd name="connsiteY57" fmla="*/ 555559 h 3178356"/>
                    <a:gd name="connsiteX58" fmla="*/ 2753349 w 3699149"/>
                    <a:gd name="connsiteY58" fmla="*/ 578776 h 3178356"/>
                    <a:gd name="connsiteX59" fmla="*/ 2745155 w 3699149"/>
                    <a:gd name="connsiteY59" fmla="*/ 566485 h 3178356"/>
                    <a:gd name="connsiteX60" fmla="*/ 2659116 w 3699149"/>
                    <a:gd name="connsiteY60" fmla="*/ 500931 h 3178356"/>
                    <a:gd name="connsiteX61" fmla="*/ 2649556 w 3699149"/>
                    <a:gd name="connsiteY61" fmla="*/ 559656 h 3178356"/>
                    <a:gd name="connsiteX62" fmla="*/ 2604488 w 3699149"/>
                    <a:gd name="connsiteY62" fmla="*/ 511857 h 3178356"/>
                    <a:gd name="connsiteX63" fmla="*/ 2548495 w 3699149"/>
                    <a:gd name="connsiteY63" fmla="*/ 483177 h 3178356"/>
                    <a:gd name="connsiteX64" fmla="*/ 2547129 w 3699149"/>
                    <a:gd name="connsiteY64" fmla="*/ 554194 h 3178356"/>
                    <a:gd name="connsiteX65" fmla="*/ 2556689 w 3699149"/>
                    <a:gd name="connsiteY65" fmla="*/ 588336 h 3178356"/>
                    <a:gd name="connsiteX66" fmla="*/ 2504792 w 3699149"/>
                    <a:gd name="connsiteY66" fmla="*/ 554194 h 3178356"/>
                    <a:gd name="connsiteX67" fmla="*/ 2450164 w 3699149"/>
                    <a:gd name="connsiteY67" fmla="*/ 530977 h 3178356"/>
                    <a:gd name="connsiteX68" fmla="*/ 2492501 w 3699149"/>
                    <a:gd name="connsiteY68" fmla="*/ 447669 h 3178356"/>
                    <a:gd name="connsiteX69" fmla="*/ 2480210 w 3699149"/>
                    <a:gd name="connsiteY69" fmla="*/ 393041 h 3178356"/>
                    <a:gd name="connsiteX70" fmla="*/ 2422851 w 3699149"/>
                    <a:gd name="connsiteY70" fmla="*/ 403967 h 3178356"/>
                    <a:gd name="connsiteX71" fmla="*/ 2340909 w 3699149"/>
                    <a:gd name="connsiteY71" fmla="*/ 476349 h 3178356"/>
                    <a:gd name="connsiteX72" fmla="*/ 2332715 w 3699149"/>
                    <a:gd name="connsiteY72" fmla="*/ 469520 h 3178356"/>
                    <a:gd name="connsiteX73" fmla="*/ 2366857 w 3699149"/>
                    <a:gd name="connsiteY73" fmla="*/ 338414 h 3178356"/>
                    <a:gd name="connsiteX74" fmla="*/ 2334080 w 3699149"/>
                    <a:gd name="connsiteY74" fmla="*/ 267397 h 3178356"/>
                    <a:gd name="connsiteX75" fmla="*/ 2269892 w 3699149"/>
                    <a:gd name="connsiteY75" fmla="*/ 322025 h 3178356"/>
                    <a:gd name="connsiteX76" fmla="*/ 2260333 w 3699149"/>
                    <a:gd name="connsiteY76" fmla="*/ 316562 h 3178356"/>
                    <a:gd name="connsiteX77" fmla="*/ 2237116 w 3699149"/>
                    <a:gd name="connsiteY77" fmla="*/ 189553 h 3178356"/>
                    <a:gd name="connsiteX78" fmla="*/ 2234385 w 3699149"/>
                    <a:gd name="connsiteY78" fmla="*/ 193650 h 3178356"/>
                    <a:gd name="connsiteX79" fmla="*/ 2189316 w 3699149"/>
                    <a:gd name="connsiteY79" fmla="*/ 337048 h 3178356"/>
                    <a:gd name="connsiteX80" fmla="*/ 2160637 w 3699149"/>
                    <a:gd name="connsiteY80" fmla="*/ 276957 h 3178356"/>
                    <a:gd name="connsiteX81" fmla="*/ 2148346 w 3699149"/>
                    <a:gd name="connsiteY81" fmla="*/ 261935 h 3178356"/>
                    <a:gd name="connsiteX82" fmla="*/ 2146980 w 3699149"/>
                    <a:gd name="connsiteY82" fmla="*/ 267397 h 3178356"/>
                    <a:gd name="connsiteX83" fmla="*/ 2140152 w 3699149"/>
                    <a:gd name="connsiteY83" fmla="*/ 362996 h 3178356"/>
                    <a:gd name="connsiteX84" fmla="*/ 2129226 w 3699149"/>
                    <a:gd name="connsiteY84" fmla="*/ 361630 h 3178356"/>
                    <a:gd name="connsiteX85" fmla="*/ 2080061 w 3699149"/>
                    <a:gd name="connsiteY85" fmla="*/ 257837 h 3178356"/>
                    <a:gd name="connsiteX86" fmla="*/ 2052747 w 3699149"/>
                    <a:gd name="connsiteY86" fmla="*/ 365727 h 3178356"/>
                    <a:gd name="connsiteX87" fmla="*/ 2041821 w 3699149"/>
                    <a:gd name="connsiteY87" fmla="*/ 365727 h 3178356"/>
                    <a:gd name="connsiteX88" fmla="*/ 2030896 w 3699149"/>
                    <a:gd name="connsiteY88" fmla="*/ 328854 h 3178356"/>
                    <a:gd name="connsiteX89" fmla="*/ 1959879 w 3699149"/>
                    <a:gd name="connsiteY89" fmla="*/ 272860 h 3178356"/>
                    <a:gd name="connsiteX90" fmla="*/ 1963977 w 3699149"/>
                    <a:gd name="connsiteY90" fmla="*/ 189553 h 3178356"/>
                    <a:gd name="connsiteX91" fmla="*/ 1947589 w 3699149"/>
                    <a:gd name="connsiteY91" fmla="*/ 185456 h 3178356"/>
                    <a:gd name="connsiteX92" fmla="*/ 1851990 w 3699149"/>
                    <a:gd name="connsiteY92" fmla="*/ 290614 h 3178356"/>
                    <a:gd name="connsiteX93" fmla="*/ 1862915 w 3699149"/>
                    <a:gd name="connsiteY93" fmla="*/ 113074 h 3178356"/>
                    <a:gd name="connsiteX94" fmla="*/ 1785070 w 3699149"/>
                    <a:gd name="connsiteY94" fmla="*/ 149948 h 3178356"/>
                    <a:gd name="connsiteX95" fmla="*/ 1772779 w 3699149"/>
                    <a:gd name="connsiteY95" fmla="*/ 132193 h 3178356"/>
                    <a:gd name="connsiteX96" fmla="*/ 1636210 w 3699149"/>
                    <a:gd name="connsiteY96" fmla="*/ 29766 h 3178356"/>
                    <a:gd name="connsiteX97" fmla="*/ 1619821 w 3699149"/>
                    <a:gd name="connsiteY97" fmla="*/ 123999 h 3178356"/>
                    <a:gd name="connsiteX98" fmla="*/ 1547440 w 3699149"/>
                    <a:gd name="connsiteY98" fmla="*/ 48886 h 3178356"/>
                    <a:gd name="connsiteX99" fmla="*/ 1458669 w 3699149"/>
                    <a:gd name="connsiteY99" fmla="*/ 3818 h 3178356"/>
                    <a:gd name="connsiteX100" fmla="*/ 1455938 w 3699149"/>
                    <a:gd name="connsiteY100" fmla="*/ 115805 h 3178356"/>
                    <a:gd name="connsiteX101" fmla="*/ 1472326 w 3699149"/>
                    <a:gd name="connsiteY101" fmla="*/ 170433 h 3178356"/>
                    <a:gd name="connsiteX102" fmla="*/ 1390384 w 3699149"/>
                    <a:gd name="connsiteY102" fmla="*/ 115805 h 3178356"/>
                    <a:gd name="connsiteX103" fmla="*/ 1223769 w 3699149"/>
                    <a:gd name="connsiteY103" fmla="*/ 85760 h 3178356"/>
                    <a:gd name="connsiteX104" fmla="*/ 1227867 w 3699149"/>
                    <a:gd name="connsiteY104" fmla="*/ 237352 h 3178356"/>
                    <a:gd name="connsiteX105" fmla="*/ 1233329 w 3699149"/>
                    <a:gd name="connsiteY105" fmla="*/ 256472 h 3178356"/>
                    <a:gd name="connsiteX106" fmla="*/ 1200553 w 3699149"/>
                    <a:gd name="connsiteY106" fmla="*/ 240083 h 3178356"/>
                    <a:gd name="connsiteX107" fmla="*/ 1178702 w 3699149"/>
                    <a:gd name="connsiteY107" fmla="*/ 248278 h 3178356"/>
                    <a:gd name="connsiteX108" fmla="*/ 1180067 w 3699149"/>
                    <a:gd name="connsiteY108" fmla="*/ 307003 h 3178356"/>
                    <a:gd name="connsiteX109" fmla="*/ 1231964 w 3699149"/>
                    <a:gd name="connsiteY109" fmla="*/ 383482 h 3178356"/>
                    <a:gd name="connsiteX110" fmla="*/ 1100857 w 3699149"/>
                    <a:gd name="connsiteY110" fmla="*/ 346608 h 3178356"/>
                    <a:gd name="connsiteX111" fmla="*/ 988870 w 3699149"/>
                    <a:gd name="connsiteY111" fmla="*/ 382116 h 3178356"/>
                    <a:gd name="connsiteX112" fmla="*/ 1098125 w 3699149"/>
                    <a:gd name="connsiteY112" fmla="*/ 484543 h 3178356"/>
                    <a:gd name="connsiteX113" fmla="*/ 804501 w 3699149"/>
                    <a:gd name="connsiteY113" fmla="*/ 566485 h 3178356"/>
                    <a:gd name="connsiteX114" fmla="*/ 1031206 w 3699149"/>
                    <a:gd name="connsiteY114" fmla="*/ 679838 h 3178356"/>
                    <a:gd name="connsiteX115" fmla="*/ 868688 w 3699149"/>
                    <a:gd name="connsiteY115" fmla="*/ 704420 h 3178356"/>
                    <a:gd name="connsiteX116" fmla="*/ 764895 w 3699149"/>
                    <a:gd name="connsiteY116" fmla="*/ 760414 h 3178356"/>
                    <a:gd name="connsiteX117" fmla="*/ 879614 w 3699149"/>
                    <a:gd name="connsiteY117" fmla="*/ 828698 h 3178356"/>
                    <a:gd name="connsiteX118" fmla="*/ 796307 w 3699149"/>
                    <a:gd name="connsiteY118" fmla="*/ 876498 h 3178356"/>
                    <a:gd name="connsiteX119" fmla="*/ 871420 w 3699149"/>
                    <a:gd name="connsiteY119" fmla="*/ 929760 h 3178356"/>
                    <a:gd name="connsiteX120" fmla="*/ 669297 w 3699149"/>
                    <a:gd name="connsiteY120" fmla="*/ 1146906 h 3178356"/>
                    <a:gd name="connsiteX121" fmla="*/ 676125 w 3699149"/>
                    <a:gd name="connsiteY121" fmla="*/ 1193339 h 3178356"/>
                    <a:gd name="connsiteX122" fmla="*/ 553213 w 3699149"/>
                    <a:gd name="connsiteY122" fmla="*/ 1183779 h 3178356"/>
                    <a:gd name="connsiteX123" fmla="*/ 557310 w 3699149"/>
                    <a:gd name="connsiteY123" fmla="*/ 1335371 h 3178356"/>
                    <a:gd name="connsiteX124" fmla="*/ 562772 w 3699149"/>
                    <a:gd name="connsiteY124" fmla="*/ 1354491 h 3178356"/>
                    <a:gd name="connsiteX125" fmla="*/ 531361 w 3699149"/>
                    <a:gd name="connsiteY125" fmla="*/ 1338103 h 3178356"/>
                    <a:gd name="connsiteX126" fmla="*/ 509510 w 3699149"/>
                    <a:gd name="connsiteY126" fmla="*/ 1346297 h 3178356"/>
                    <a:gd name="connsiteX127" fmla="*/ 512242 w 3699149"/>
                    <a:gd name="connsiteY127" fmla="*/ 1405022 h 3178356"/>
                    <a:gd name="connsiteX128" fmla="*/ 564138 w 3699149"/>
                    <a:gd name="connsiteY128" fmla="*/ 1481501 h 3178356"/>
                    <a:gd name="connsiteX129" fmla="*/ 433032 w 3699149"/>
                    <a:gd name="connsiteY129" fmla="*/ 1444627 h 3178356"/>
                    <a:gd name="connsiteX130" fmla="*/ 321044 w 3699149"/>
                    <a:gd name="connsiteY130" fmla="*/ 1480135 h 3178356"/>
                    <a:gd name="connsiteX131" fmla="*/ 430300 w 3699149"/>
                    <a:gd name="connsiteY131" fmla="*/ 1582562 h 3178356"/>
                    <a:gd name="connsiteX132" fmla="*/ 136675 w 3699149"/>
                    <a:gd name="connsiteY132" fmla="*/ 1664504 h 3178356"/>
                    <a:gd name="connsiteX133" fmla="*/ 363381 w 3699149"/>
                    <a:gd name="connsiteY133" fmla="*/ 1777857 h 3178356"/>
                    <a:gd name="connsiteX134" fmla="*/ 200863 w 3699149"/>
                    <a:gd name="connsiteY134" fmla="*/ 1802439 h 3178356"/>
                    <a:gd name="connsiteX135" fmla="*/ 97070 w 3699149"/>
                    <a:gd name="connsiteY135" fmla="*/ 1858433 h 3178356"/>
                    <a:gd name="connsiteX136" fmla="*/ 211789 w 3699149"/>
                    <a:gd name="connsiteY136" fmla="*/ 1926718 h 3178356"/>
                    <a:gd name="connsiteX137" fmla="*/ 127116 w 3699149"/>
                    <a:gd name="connsiteY137" fmla="*/ 1973151 h 3178356"/>
                    <a:gd name="connsiteX138" fmla="*/ 202229 w 3699149"/>
                    <a:gd name="connsiteY138" fmla="*/ 2027779 h 3178356"/>
                    <a:gd name="connsiteX139" fmla="*/ 106 w 3699149"/>
                    <a:gd name="connsiteY139" fmla="*/ 2244925 h 3178356"/>
                    <a:gd name="connsiteX140" fmla="*/ 112093 w 3699149"/>
                    <a:gd name="connsiteY140" fmla="*/ 2347352 h 3178356"/>
                    <a:gd name="connsiteX141" fmla="*/ 72488 w 3699149"/>
                    <a:gd name="connsiteY141" fmla="*/ 2407443 h 3178356"/>
                    <a:gd name="connsiteX142" fmla="*/ 121653 w 3699149"/>
                    <a:gd name="connsiteY142" fmla="*/ 2438854 h 3178356"/>
                    <a:gd name="connsiteX143" fmla="*/ 153064 w 3699149"/>
                    <a:gd name="connsiteY143" fmla="*/ 2482556 h 3178356"/>
                    <a:gd name="connsiteX144" fmla="*/ 107996 w 3699149"/>
                    <a:gd name="connsiteY144" fmla="*/ 2520796 h 3178356"/>
                    <a:gd name="connsiteX145" fmla="*/ 60196 w 3699149"/>
                    <a:gd name="connsiteY145" fmla="*/ 2594543 h 3178356"/>
                    <a:gd name="connsiteX146" fmla="*/ 150332 w 3699149"/>
                    <a:gd name="connsiteY146" fmla="*/ 2621857 h 3178356"/>
                    <a:gd name="connsiteX147" fmla="*/ 144869 w 3699149"/>
                    <a:gd name="connsiteY147" fmla="*/ 2691508 h 3178356"/>
                    <a:gd name="connsiteX148" fmla="*/ 269148 w 3699149"/>
                    <a:gd name="connsiteY148" fmla="*/ 2665559 h 3178356"/>
                    <a:gd name="connsiteX149" fmla="*/ 286902 w 3699149"/>
                    <a:gd name="connsiteY149" fmla="*/ 2655999 h 3178356"/>
                    <a:gd name="connsiteX150" fmla="*/ 254125 w 3699149"/>
                    <a:gd name="connsiteY150" fmla="*/ 2699702 h 3178356"/>
                    <a:gd name="connsiteX151" fmla="*/ 284171 w 3699149"/>
                    <a:gd name="connsiteY151" fmla="*/ 2796666 h 3178356"/>
                    <a:gd name="connsiteX152" fmla="*/ 300559 w 3699149"/>
                    <a:gd name="connsiteY152" fmla="*/ 2787106 h 3178356"/>
                    <a:gd name="connsiteX153" fmla="*/ 352455 w 3699149"/>
                    <a:gd name="connsiteY153" fmla="*/ 2901825 h 3178356"/>
                    <a:gd name="connsiteX154" fmla="*/ 413911 w 3699149"/>
                    <a:gd name="connsiteY154" fmla="*/ 2866317 h 3178356"/>
                    <a:gd name="connsiteX155" fmla="*/ 439860 w 3699149"/>
                    <a:gd name="connsiteY155" fmla="*/ 2885436 h 3178356"/>
                    <a:gd name="connsiteX156" fmla="*/ 504047 w 3699149"/>
                    <a:gd name="connsiteY156" fmla="*/ 2858122 h 3178356"/>
                    <a:gd name="connsiteX157" fmla="*/ 514973 w 3699149"/>
                    <a:gd name="connsiteY157" fmla="*/ 2845831 h 3178356"/>
                    <a:gd name="connsiteX158" fmla="*/ 508145 w 3699149"/>
                    <a:gd name="connsiteY158" fmla="*/ 2855391 h 3178356"/>
                    <a:gd name="connsiteX159" fmla="*/ 490391 w 3699149"/>
                    <a:gd name="connsiteY159" fmla="*/ 2885436 h 3178356"/>
                    <a:gd name="connsiteX160" fmla="*/ 605109 w 3699149"/>
                    <a:gd name="connsiteY160" fmla="*/ 2894996 h 3178356"/>
                    <a:gd name="connsiteX161" fmla="*/ 555944 w 3699149"/>
                    <a:gd name="connsiteY161" fmla="*/ 3032932 h 3178356"/>
                    <a:gd name="connsiteX162" fmla="*/ 680222 w 3699149"/>
                    <a:gd name="connsiteY162" fmla="*/ 2991961 h 3178356"/>
                    <a:gd name="connsiteX163" fmla="*/ 695245 w 3699149"/>
                    <a:gd name="connsiteY163" fmla="*/ 2960550 h 3178356"/>
                    <a:gd name="connsiteX164" fmla="*/ 688417 w 3699149"/>
                    <a:gd name="connsiteY164" fmla="*/ 3005617 h 3178356"/>
                    <a:gd name="connsiteX165" fmla="*/ 710268 w 3699149"/>
                    <a:gd name="connsiteY165" fmla="*/ 3075268 h 3178356"/>
                    <a:gd name="connsiteX166" fmla="*/ 837278 w 3699149"/>
                    <a:gd name="connsiteY166" fmla="*/ 2970110 h 3178356"/>
                    <a:gd name="connsiteX167" fmla="*/ 857763 w 3699149"/>
                    <a:gd name="connsiteY167" fmla="*/ 3060246 h 3178356"/>
                    <a:gd name="connsiteX168" fmla="*/ 960190 w 3699149"/>
                    <a:gd name="connsiteY168" fmla="*/ 3103948 h 3178356"/>
                    <a:gd name="connsiteX169" fmla="*/ 951996 w 3699149"/>
                    <a:gd name="connsiteY169" fmla="*/ 3116239 h 3178356"/>
                    <a:gd name="connsiteX170" fmla="*/ 994332 w 3699149"/>
                    <a:gd name="connsiteY170" fmla="*/ 3067074 h 3178356"/>
                    <a:gd name="connsiteX171" fmla="*/ 1003892 w 3699149"/>
                    <a:gd name="connsiteY171" fmla="*/ 3069805 h 3178356"/>
                    <a:gd name="connsiteX172" fmla="*/ 1080371 w 3699149"/>
                    <a:gd name="connsiteY172" fmla="*/ 3169501 h 3178356"/>
                    <a:gd name="connsiteX173" fmla="*/ 1124074 w 3699149"/>
                    <a:gd name="connsiteY173" fmla="*/ 3174964 h 3178356"/>
                    <a:gd name="connsiteX174" fmla="*/ 1125440 w 3699149"/>
                    <a:gd name="connsiteY174" fmla="*/ 3112142 h 3178356"/>
                    <a:gd name="connsiteX175" fmla="*/ 1134999 w 3699149"/>
                    <a:gd name="connsiteY175" fmla="*/ 3106679 h 3178356"/>
                    <a:gd name="connsiteX176" fmla="*/ 1279763 w 3699149"/>
                    <a:gd name="connsiteY176" fmla="*/ 3125799 h 3178356"/>
                    <a:gd name="connsiteX177" fmla="*/ 1248352 w 3699149"/>
                    <a:gd name="connsiteY177" fmla="*/ 2960550 h 3178356"/>
                    <a:gd name="connsiteX178" fmla="*/ 1256546 w 3699149"/>
                    <a:gd name="connsiteY178" fmla="*/ 2955087 h 3178356"/>
                    <a:gd name="connsiteX179" fmla="*/ 1416332 w 3699149"/>
                    <a:gd name="connsiteY179" fmla="*/ 2979669 h 3178356"/>
                    <a:gd name="connsiteX180" fmla="*/ 1462766 w 3699149"/>
                    <a:gd name="connsiteY180" fmla="*/ 2934601 h 3178356"/>
                    <a:gd name="connsiteX181" fmla="*/ 1421795 w 3699149"/>
                    <a:gd name="connsiteY181" fmla="*/ 2855391 h 3178356"/>
                    <a:gd name="connsiteX182" fmla="*/ 1428624 w 3699149"/>
                    <a:gd name="connsiteY182" fmla="*/ 2847197 h 3178356"/>
                    <a:gd name="connsiteX183" fmla="*/ 1496908 w 3699149"/>
                    <a:gd name="connsiteY183" fmla="*/ 2849928 h 3178356"/>
                    <a:gd name="connsiteX184" fmla="*/ 1464132 w 3699149"/>
                    <a:gd name="connsiteY184" fmla="*/ 2789838 h 3178356"/>
                    <a:gd name="connsiteX185" fmla="*/ 1468229 w 3699149"/>
                    <a:gd name="connsiteY185" fmla="*/ 2780278 h 3178356"/>
                    <a:gd name="connsiteX186" fmla="*/ 1604799 w 3699149"/>
                    <a:gd name="connsiteY186" fmla="*/ 2732478 h 3178356"/>
                    <a:gd name="connsiteX187" fmla="*/ 1634844 w 3699149"/>
                    <a:gd name="connsiteY187" fmla="*/ 2680582 h 3178356"/>
                    <a:gd name="connsiteX188" fmla="*/ 1570656 w 3699149"/>
                    <a:gd name="connsiteY188" fmla="*/ 2627320 h 3178356"/>
                    <a:gd name="connsiteX189" fmla="*/ 1572022 w 3699149"/>
                    <a:gd name="connsiteY189" fmla="*/ 2616394 h 3178356"/>
                    <a:gd name="connsiteX190" fmla="*/ 1711323 w 3699149"/>
                    <a:gd name="connsiteY190" fmla="*/ 2545378 h 3178356"/>
                    <a:gd name="connsiteX191" fmla="*/ 1763219 w 3699149"/>
                    <a:gd name="connsiteY191" fmla="*/ 2492116 h 3178356"/>
                    <a:gd name="connsiteX192" fmla="*/ 1716786 w 3699149"/>
                    <a:gd name="connsiteY192" fmla="*/ 2456608 h 3178356"/>
                    <a:gd name="connsiteX193" fmla="*/ 1718152 w 3699149"/>
                    <a:gd name="connsiteY193" fmla="*/ 2445682 h 3178356"/>
                    <a:gd name="connsiteX194" fmla="*/ 1775511 w 3699149"/>
                    <a:gd name="connsiteY194" fmla="*/ 2351449 h 3178356"/>
                    <a:gd name="connsiteX195" fmla="*/ 1783705 w 3699149"/>
                    <a:gd name="connsiteY195" fmla="*/ 2344621 h 3178356"/>
                    <a:gd name="connsiteX196" fmla="*/ 1832870 w 3699149"/>
                    <a:gd name="connsiteY196" fmla="*/ 2380129 h 3178356"/>
                    <a:gd name="connsiteX197" fmla="*/ 1839698 w 3699149"/>
                    <a:gd name="connsiteY197" fmla="*/ 2324135 h 3178356"/>
                    <a:gd name="connsiteX198" fmla="*/ 1832870 w 3699149"/>
                    <a:gd name="connsiteY198" fmla="*/ 2202588 h 3178356"/>
                    <a:gd name="connsiteX199" fmla="*/ 1842430 w 3699149"/>
                    <a:gd name="connsiteY199" fmla="*/ 2198491 h 3178356"/>
                    <a:gd name="connsiteX200" fmla="*/ 1853355 w 3699149"/>
                    <a:gd name="connsiteY200" fmla="*/ 2206686 h 3178356"/>
                    <a:gd name="connsiteX201" fmla="*/ 1849258 w 3699149"/>
                    <a:gd name="connsiteY201" fmla="*/ 2217611 h 3178356"/>
                    <a:gd name="connsiteX202" fmla="*/ 1861550 w 3699149"/>
                    <a:gd name="connsiteY202" fmla="*/ 2333695 h 3178356"/>
                    <a:gd name="connsiteX203" fmla="*/ 1984462 w 3699149"/>
                    <a:gd name="connsiteY203" fmla="*/ 2246291 h 3178356"/>
                    <a:gd name="connsiteX204" fmla="*/ 2006313 w 3699149"/>
                    <a:gd name="connsiteY204" fmla="*/ 2549475 h 3178356"/>
                    <a:gd name="connsiteX205" fmla="*/ 2163368 w 3699149"/>
                    <a:gd name="connsiteY205" fmla="*/ 2350084 h 3178356"/>
                    <a:gd name="connsiteX206" fmla="*/ 2155174 w 3699149"/>
                    <a:gd name="connsiteY206" fmla="*/ 2513967 h 3178356"/>
                    <a:gd name="connsiteX207" fmla="*/ 2189316 w 3699149"/>
                    <a:gd name="connsiteY207" fmla="*/ 2625954 h 3178356"/>
                    <a:gd name="connsiteX208" fmla="*/ 2279452 w 3699149"/>
                    <a:gd name="connsiteY208" fmla="*/ 2527624 h 3178356"/>
                    <a:gd name="connsiteX209" fmla="*/ 2309498 w 3699149"/>
                    <a:gd name="connsiteY209" fmla="*/ 2619126 h 3178356"/>
                    <a:gd name="connsiteX210" fmla="*/ 2368223 w 3699149"/>
                    <a:gd name="connsiteY210" fmla="*/ 2575423 h 3178356"/>
                    <a:gd name="connsiteX211" fmla="*/ 2366857 w 3699149"/>
                    <a:gd name="connsiteY211" fmla="*/ 2586349 h 3178356"/>
                    <a:gd name="connsiteX212" fmla="*/ 2406462 w 3699149"/>
                    <a:gd name="connsiteY212" fmla="*/ 2647805 h 3178356"/>
                    <a:gd name="connsiteX213" fmla="*/ 2417388 w 3699149"/>
                    <a:gd name="connsiteY213" fmla="*/ 2671022 h 3178356"/>
                    <a:gd name="connsiteX214" fmla="*/ 2413291 w 3699149"/>
                    <a:gd name="connsiteY214" fmla="*/ 2688776 h 3178356"/>
                    <a:gd name="connsiteX215" fmla="*/ 2437873 w 3699149"/>
                    <a:gd name="connsiteY215" fmla="*/ 2707896 h 3178356"/>
                    <a:gd name="connsiteX216" fmla="*/ 2441970 w 3699149"/>
                    <a:gd name="connsiteY216" fmla="*/ 2714724 h 3178356"/>
                    <a:gd name="connsiteX217" fmla="*/ 2458359 w 3699149"/>
                    <a:gd name="connsiteY217" fmla="*/ 2737941 h 3178356"/>
                    <a:gd name="connsiteX218" fmla="*/ 2459725 w 3699149"/>
                    <a:gd name="connsiteY218" fmla="*/ 2740673 h 3178356"/>
                    <a:gd name="connsiteX219" fmla="*/ 2435142 w 3699149"/>
                    <a:gd name="connsiteY219" fmla="*/ 2761158 h 3178356"/>
                    <a:gd name="connsiteX220" fmla="*/ 2405097 w 3699149"/>
                    <a:gd name="connsiteY220" fmla="*/ 2807592 h 3178356"/>
                    <a:gd name="connsiteX221" fmla="*/ 2462456 w 3699149"/>
                    <a:gd name="connsiteY221" fmla="*/ 2823980 h 3178356"/>
                    <a:gd name="connsiteX222" fmla="*/ 2459725 w 3699149"/>
                    <a:gd name="connsiteY222" fmla="*/ 2869048 h 3178356"/>
                    <a:gd name="connsiteX223" fmla="*/ 2538935 w 3699149"/>
                    <a:gd name="connsiteY223" fmla="*/ 2852660 h 3178356"/>
                    <a:gd name="connsiteX224" fmla="*/ 2549861 w 3699149"/>
                    <a:gd name="connsiteY224" fmla="*/ 2847197 h 3178356"/>
                    <a:gd name="connsiteX225" fmla="*/ 2529375 w 3699149"/>
                    <a:gd name="connsiteY225" fmla="*/ 2874511 h 3178356"/>
                    <a:gd name="connsiteX226" fmla="*/ 2548495 w 3699149"/>
                    <a:gd name="connsiteY226" fmla="*/ 2935967 h 3178356"/>
                    <a:gd name="connsiteX227" fmla="*/ 2558054 w 3699149"/>
                    <a:gd name="connsiteY227" fmla="*/ 2930504 h 3178356"/>
                    <a:gd name="connsiteX228" fmla="*/ 2590831 w 3699149"/>
                    <a:gd name="connsiteY228" fmla="*/ 3002886 h 3178356"/>
                    <a:gd name="connsiteX229" fmla="*/ 2630437 w 3699149"/>
                    <a:gd name="connsiteY229" fmla="*/ 2981035 h 3178356"/>
                    <a:gd name="connsiteX230" fmla="*/ 2646825 w 3699149"/>
                    <a:gd name="connsiteY230" fmla="*/ 2993326 h 3178356"/>
                    <a:gd name="connsiteX231" fmla="*/ 2686430 w 3699149"/>
                    <a:gd name="connsiteY231" fmla="*/ 2975573 h 3178356"/>
                    <a:gd name="connsiteX232" fmla="*/ 2693259 w 3699149"/>
                    <a:gd name="connsiteY232" fmla="*/ 2967378 h 3178356"/>
                    <a:gd name="connsiteX233" fmla="*/ 2689161 w 3699149"/>
                    <a:gd name="connsiteY233" fmla="*/ 2974207 h 3178356"/>
                    <a:gd name="connsiteX234" fmla="*/ 2678236 w 3699149"/>
                    <a:gd name="connsiteY234" fmla="*/ 2993326 h 3178356"/>
                    <a:gd name="connsiteX235" fmla="*/ 2750617 w 3699149"/>
                    <a:gd name="connsiteY235" fmla="*/ 3000155 h 3178356"/>
                    <a:gd name="connsiteX236" fmla="*/ 2719207 w 3699149"/>
                    <a:gd name="connsiteY236" fmla="*/ 3087560 h 3178356"/>
                    <a:gd name="connsiteX237" fmla="*/ 2798417 w 3699149"/>
                    <a:gd name="connsiteY237" fmla="*/ 3061611 h 3178356"/>
                    <a:gd name="connsiteX238" fmla="*/ 2807977 w 3699149"/>
                    <a:gd name="connsiteY238" fmla="*/ 3041126 h 3178356"/>
                    <a:gd name="connsiteX239" fmla="*/ 2803880 w 3699149"/>
                    <a:gd name="connsiteY239" fmla="*/ 3069805 h 3178356"/>
                    <a:gd name="connsiteX240" fmla="*/ 2817537 w 3699149"/>
                    <a:gd name="connsiteY240" fmla="*/ 3114873 h 3178356"/>
                    <a:gd name="connsiteX241" fmla="*/ 2898113 w 3699149"/>
                    <a:gd name="connsiteY241" fmla="*/ 3047954 h 3178356"/>
                    <a:gd name="connsiteX242" fmla="*/ 2910404 w 3699149"/>
                    <a:gd name="connsiteY242" fmla="*/ 3105313 h 3178356"/>
                    <a:gd name="connsiteX243" fmla="*/ 2975958 w 3699149"/>
                    <a:gd name="connsiteY243" fmla="*/ 3132627 h 3178356"/>
                    <a:gd name="connsiteX244" fmla="*/ 2970495 w 3699149"/>
                    <a:gd name="connsiteY244" fmla="*/ 3140822 h 3178356"/>
                    <a:gd name="connsiteX245" fmla="*/ 2997809 w 3699149"/>
                    <a:gd name="connsiteY245" fmla="*/ 3109411 h 3178356"/>
                    <a:gd name="connsiteX246" fmla="*/ 3004637 w 3699149"/>
                    <a:gd name="connsiteY246" fmla="*/ 3110776 h 3178356"/>
                    <a:gd name="connsiteX247" fmla="*/ 3053802 w 3699149"/>
                    <a:gd name="connsiteY247" fmla="*/ 3173598 h 3178356"/>
                    <a:gd name="connsiteX248" fmla="*/ 3081116 w 3699149"/>
                    <a:gd name="connsiteY248" fmla="*/ 3176329 h 3178356"/>
                    <a:gd name="connsiteX249" fmla="*/ 3082482 w 3699149"/>
                    <a:gd name="connsiteY249" fmla="*/ 3136724 h 3178356"/>
                    <a:gd name="connsiteX250" fmla="*/ 3087945 w 3699149"/>
                    <a:gd name="connsiteY250" fmla="*/ 3132627 h 3178356"/>
                    <a:gd name="connsiteX251" fmla="*/ 3179446 w 3699149"/>
                    <a:gd name="connsiteY251" fmla="*/ 3144919 h 3178356"/>
                    <a:gd name="connsiteX252" fmla="*/ 3160326 w 3699149"/>
                    <a:gd name="connsiteY252" fmla="*/ 3039760 h 3178356"/>
                    <a:gd name="connsiteX253" fmla="*/ 3165789 w 3699149"/>
                    <a:gd name="connsiteY253" fmla="*/ 3035663 h 3178356"/>
                    <a:gd name="connsiteX254" fmla="*/ 3266851 w 3699149"/>
                    <a:gd name="connsiteY254" fmla="*/ 3050686 h 3178356"/>
                    <a:gd name="connsiteX255" fmla="*/ 3295530 w 3699149"/>
                    <a:gd name="connsiteY255" fmla="*/ 3022006 h 3178356"/>
                    <a:gd name="connsiteX256" fmla="*/ 3269582 w 3699149"/>
                    <a:gd name="connsiteY256" fmla="*/ 2971475 h 3178356"/>
                    <a:gd name="connsiteX257" fmla="*/ 3273679 w 3699149"/>
                    <a:gd name="connsiteY257" fmla="*/ 2966012 h 3178356"/>
                    <a:gd name="connsiteX258" fmla="*/ 3317382 w 3699149"/>
                    <a:gd name="connsiteY258" fmla="*/ 2967378 h 3178356"/>
                    <a:gd name="connsiteX259" fmla="*/ 3295530 w 3699149"/>
                    <a:gd name="connsiteY259" fmla="*/ 2929139 h 3178356"/>
                    <a:gd name="connsiteX260" fmla="*/ 3298262 w 3699149"/>
                    <a:gd name="connsiteY260" fmla="*/ 2922310 h 3178356"/>
                    <a:gd name="connsiteX261" fmla="*/ 3384300 w 3699149"/>
                    <a:gd name="connsiteY261" fmla="*/ 2892265 h 3178356"/>
                    <a:gd name="connsiteX262" fmla="*/ 3403421 w 3699149"/>
                    <a:gd name="connsiteY262" fmla="*/ 2859488 h 3178356"/>
                    <a:gd name="connsiteX263" fmla="*/ 3362449 w 3699149"/>
                    <a:gd name="connsiteY263" fmla="*/ 2826711 h 3178356"/>
                    <a:gd name="connsiteX264" fmla="*/ 3363815 w 3699149"/>
                    <a:gd name="connsiteY264" fmla="*/ 2819883 h 3178356"/>
                    <a:gd name="connsiteX265" fmla="*/ 3452585 w 3699149"/>
                    <a:gd name="connsiteY265" fmla="*/ 2774815 h 3178356"/>
                    <a:gd name="connsiteX266" fmla="*/ 3485362 w 3699149"/>
                    <a:gd name="connsiteY266" fmla="*/ 2740673 h 3178356"/>
                    <a:gd name="connsiteX267" fmla="*/ 3455317 w 3699149"/>
                    <a:gd name="connsiteY267" fmla="*/ 2717456 h 3178356"/>
                    <a:gd name="connsiteX268" fmla="*/ 3455317 w 3699149"/>
                    <a:gd name="connsiteY268" fmla="*/ 2710627 h 3178356"/>
                    <a:gd name="connsiteX269" fmla="*/ 3492190 w 3699149"/>
                    <a:gd name="connsiteY269" fmla="*/ 2650537 h 3178356"/>
                    <a:gd name="connsiteX270" fmla="*/ 3497653 w 3699149"/>
                    <a:gd name="connsiteY270" fmla="*/ 2646440 h 3178356"/>
                    <a:gd name="connsiteX271" fmla="*/ 3529064 w 3699149"/>
                    <a:gd name="connsiteY271" fmla="*/ 2669656 h 3178356"/>
                    <a:gd name="connsiteX272" fmla="*/ 3533161 w 3699149"/>
                    <a:gd name="connsiteY272" fmla="*/ 2634148 h 3178356"/>
                    <a:gd name="connsiteX273" fmla="*/ 3529064 w 3699149"/>
                    <a:gd name="connsiteY273" fmla="*/ 2557669 h 3178356"/>
                    <a:gd name="connsiteX274" fmla="*/ 3534527 w 3699149"/>
                    <a:gd name="connsiteY274" fmla="*/ 2554938 h 3178356"/>
                    <a:gd name="connsiteX275" fmla="*/ 3572767 w 3699149"/>
                    <a:gd name="connsiteY275" fmla="*/ 2582252 h 3178356"/>
                    <a:gd name="connsiteX276" fmla="*/ 3601446 w 3699149"/>
                    <a:gd name="connsiteY276" fmla="*/ 2552207 h 3178356"/>
                    <a:gd name="connsiteX277" fmla="*/ 3555012 w 3699149"/>
                    <a:gd name="connsiteY277" fmla="*/ 2483922 h 3178356"/>
                    <a:gd name="connsiteX278" fmla="*/ 3559110 w 3699149"/>
                    <a:gd name="connsiteY278" fmla="*/ 2478459 h 3178356"/>
                    <a:gd name="connsiteX279" fmla="*/ 3602812 w 3699149"/>
                    <a:gd name="connsiteY279" fmla="*/ 2482556 h 3178356"/>
                    <a:gd name="connsiteX280" fmla="*/ 3608275 w 3699149"/>
                    <a:gd name="connsiteY280" fmla="*/ 2442951 h 3178356"/>
                    <a:gd name="connsiteX281" fmla="*/ 3560475 w 3699149"/>
                    <a:gd name="connsiteY281" fmla="*/ 2396517 h 3178356"/>
                    <a:gd name="connsiteX282" fmla="*/ 3453951 w 3699149"/>
                    <a:gd name="connsiteY282" fmla="*/ 2340524 h 3178356"/>
                    <a:gd name="connsiteX283" fmla="*/ 3449854 w 3699149"/>
                    <a:gd name="connsiteY283" fmla="*/ 2330964 h 3178356"/>
                    <a:gd name="connsiteX284" fmla="*/ 3451220 w 3699149"/>
                    <a:gd name="connsiteY284" fmla="*/ 2330964 h 3178356"/>
                    <a:gd name="connsiteX285" fmla="*/ 3500385 w 3699149"/>
                    <a:gd name="connsiteY285" fmla="*/ 2335061 h 3178356"/>
                    <a:gd name="connsiteX286" fmla="*/ 3526333 w 3699149"/>
                    <a:gd name="connsiteY286" fmla="*/ 2294090 h 3178356"/>
                    <a:gd name="connsiteX287" fmla="*/ 3496287 w 3699149"/>
                    <a:gd name="connsiteY287" fmla="*/ 2274970 h 3178356"/>
                    <a:gd name="connsiteX288" fmla="*/ 3507213 w 3699149"/>
                    <a:gd name="connsiteY288" fmla="*/ 2266776 h 3178356"/>
                    <a:gd name="connsiteX289" fmla="*/ 3497653 w 3699149"/>
                    <a:gd name="connsiteY289" fmla="*/ 2194394 h 3178356"/>
                    <a:gd name="connsiteX290" fmla="*/ 3522236 w 3699149"/>
                    <a:gd name="connsiteY290" fmla="*/ 2145229 h 3178356"/>
                    <a:gd name="connsiteX291" fmla="*/ 3522236 w 3699149"/>
                    <a:gd name="connsiteY291" fmla="*/ 2120647 h 3178356"/>
                    <a:gd name="connsiteX292" fmla="*/ 3523601 w 3699149"/>
                    <a:gd name="connsiteY292" fmla="*/ 2119281 h 3178356"/>
                    <a:gd name="connsiteX293" fmla="*/ 3587789 w 3699149"/>
                    <a:gd name="connsiteY293" fmla="*/ 2027779 h 3178356"/>
                    <a:gd name="connsiteX294" fmla="*/ 3597349 w 3699149"/>
                    <a:gd name="connsiteY294" fmla="*/ 2038705 h 3178356"/>
                    <a:gd name="connsiteX295" fmla="*/ 3556378 w 3699149"/>
                    <a:gd name="connsiteY295" fmla="*/ 1986808 h 3178356"/>
                    <a:gd name="connsiteX296" fmla="*/ 3560475 w 3699149"/>
                    <a:gd name="connsiteY296" fmla="*/ 1977249 h 3178356"/>
                    <a:gd name="connsiteX297" fmla="*/ 3673828 w 3699149"/>
                    <a:gd name="connsiteY297" fmla="*/ 1921255 h 3178356"/>
                    <a:gd name="connsiteX298" fmla="*/ 3687485 w 3699149"/>
                    <a:gd name="connsiteY298" fmla="*/ 1880284 h 3178356"/>
                    <a:gd name="connsiteX299" fmla="*/ 3617835 w 3699149"/>
                    <a:gd name="connsiteY299" fmla="*/ 1872090 h 317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</a:cxnLst>
                  <a:rect l="l" t="t" r="r" b="b"/>
                  <a:pathLst>
                    <a:path w="3699149" h="3178356">
                      <a:moveTo>
                        <a:pt x="3617835" y="1872090"/>
                      </a:moveTo>
                      <a:cubicBezTo>
                        <a:pt x="3612372" y="1873456"/>
                        <a:pt x="3608275" y="1863896"/>
                        <a:pt x="3613737" y="1861164"/>
                      </a:cubicBezTo>
                      <a:cubicBezTo>
                        <a:pt x="3660171" y="1839313"/>
                        <a:pt x="3750307" y="1751909"/>
                        <a:pt x="3661537" y="1723229"/>
                      </a:cubicBezTo>
                      <a:cubicBezTo>
                        <a:pt x="3608275" y="1706841"/>
                        <a:pt x="3548184" y="1717766"/>
                        <a:pt x="3493556" y="1720498"/>
                      </a:cubicBezTo>
                      <a:cubicBezTo>
                        <a:pt x="3488094" y="1720498"/>
                        <a:pt x="3486728" y="1713669"/>
                        <a:pt x="3489459" y="1710938"/>
                      </a:cubicBezTo>
                      <a:cubicBezTo>
                        <a:pt x="3530430" y="1674064"/>
                        <a:pt x="3552281" y="1615339"/>
                        <a:pt x="3545453" y="1559346"/>
                      </a:cubicBezTo>
                      <a:cubicBezTo>
                        <a:pt x="3542721" y="1537494"/>
                        <a:pt x="3531796" y="1515643"/>
                        <a:pt x="3511310" y="1506083"/>
                      </a:cubicBezTo>
                      <a:cubicBezTo>
                        <a:pt x="3482631" y="1493792"/>
                        <a:pt x="3448488" y="1514278"/>
                        <a:pt x="3425272" y="1529300"/>
                      </a:cubicBezTo>
                      <a:cubicBezTo>
                        <a:pt x="3419809" y="1532032"/>
                        <a:pt x="3414346" y="1526569"/>
                        <a:pt x="3418443" y="1521106"/>
                      </a:cubicBezTo>
                      <a:cubicBezTo>
                        <a:pt x="3430734" y="1501987"/>
                        <a:pt x="3444391" y="1477404"/>
                        <a:pt x="3434831" y="1454187"/>
                      </a:cubicBezTo>
                      <a:cubicBezTo>
                        <a:pt x="3421174" y="1424142"/>
                        <a:pt x="3380203" y="1462381"/>
                        <a:pt x="3369278" y="1474673"/>
                      </a:cubicBezTo>
                      <a:cubicBezTo>
                        <a:pt x="3365181" y="1478770"/>
                        <a:pt x="3359718" y="1473307"/>
                        <a:pt x="3359718" y="1469210"/>
                      </a:cubicBezTo>
                      <a:cubicBezTo>
                        <a:pt x="3367912" y="1421410"/>
                        <a:pt x="3361084" y="1369514"/>
                        <a:pt x="3340598" y="1325812"/>
                      </a:cubicBezTo>
                      <a:cubicBezTo>
                        <a:pt x="3332404" y="1308058"/>
                        <a:pt x="3317382" y="1287572"/>
                        <a:pt x="3295530" y="1284841"/>
                      </a:cubicBezTo>
                      <a:cubicBezTo>
                        <a:pt x="3266851" y="1282109"/>
                        <a:pt x="3243634" y="1316252"/>
                        <a:pt x="3231343" y="1336737"/>
                      </a:cubicBezTo>
                      <a:cubicBezTo>
                        <a:pt x="3228611" y="1340834"/>
                        <a:pt x="3220417" y="1339469"/>
                        <a:pt x="3220417" y="1334006"/>
                      </a:cubicBezTo>
                      <a:cubicBezTo>
                        <a:pt x="3221783" y="1309423"/>
                        <a:pt x="3216320" y="1283475"/>
                        <a:pt x="3209491" y="1257527"/>
                      </a:cubicBezTo>
                      <a:cubicBezTo>
                        <a:pt x="3209491" y="1232944"/>
                        <a:pt x="3204029" y="1206996"/>
                        <a:pt x="3205394" y="1182414"/>
                      </a:cubicBezTo>
                      <a:cubicBezTo>
                        <a:pt x="3205394" y="1179682"/>
                        <a:pt x="3208126" y="1178317"/>
                        <a:pt x="3210857" y="1179682"/>
                      </a:cubicBezTo>
                      <a:cubicBezTo>
                        <a:pt x="3223148" y="1189242"/>
                        <a:pt x="3235439" y="1200168"/>
                        <a:pt x="3249097" y="1206996"/>
                      </a:cubicBezTo>
                      <a:cubicBezTo>
                        <a:pt x="3272313" y="1217922"/>
                        <a:pt x="3281873" y="1196070"/>
                        <a:pt x="3277776" y="1176951"/>
                      </a:cubicBezTo>
                      <a:cubicBezTo>
                        <a:pt x="3272313" y="1152368"/>
                        <a:pt x="3250462" y="1125054"/>
                        <a:pt x="3231343" y="1108666"/>
                      </a:cubicBezTo>
                      <a:cubicBezTo>
                        <a:pt x="3227246" y="1105935"/>
                        <a:pt x="3231343" y="1100472"/>
                        <a:pt x="3235439" y="1103203"/>
                      </a:cubicBezTo>
                      <a:cubicBezTo>
                        <a:pt x="3247731" y="1111397"/>
                        <a:pt x="3265485" y="1116860"/>
                        <a:pt x="3279142" y="1107300"/>
                      </a:cubicBezTo>
                      <a:cubicBezTo>
                        <a:pt x="3291433" y="1099106"/>
                        <a:pt x="3288702" y="1079987"/>
                        <a:pt x="3284605" y="1067695"/>
                      </a:cubicBezTo>
                      <a:cubicBezTo>
                        <a:pt x="3276411" y="1047210"/>
                        <a:pt x="3254560" y="1032187"/>
                        <a:pt x="3236805" y="1019896"/>
                      </a:cubicBezTo>
                      <a:cubicBezTo>
                        <a:pt x="3201297" y="996679"/>
                        <a:pt x="3160326" y="981656"/>
                        <a:pt x="3124818" y="959805"/>
                      </a:cubicBezTo>
                      <a:cubicBezTo>
                        <a:pt x="3122087" y="957074"/>
                        <a:pt x="3124818" y="951611"/>
                        <a:pt x="3128915" y="954342"/>
                      </a:cubicBezTo>
                      <a:cubicBezTo>
                        <a:pt x="3143938" y="961171"/>
                        <a:pt x="3161692" y="961171"/>
                        <a:pt x="3178080" y="958439"/>
                      </a:cubicBezTo>
                      <a:cubicBezTo>
                        <a:pt x="3198566" y="955708"/>
                        <a:pt x="3220417" y="937954"/>
                        <a:pt x="3204029" y="917469"/>
                      </a:cubicBezTo>
                      <a:cubicBezTo>
                        <a:pt x="3184909" y="894252"/>
                        <a:pt x="3145304" y="892886"/>
                        <a:pt x="3119356" y="883326"/>
                      </a:cubicBezTo>
                      <a:cubicBezTo>
                        <a:pt x="3116624" y="881960"/>
                        <a:pt x="3116624" y="879229"/>
                        <a:pt x="3117990" y="877863"/>
                      </a:cubicBezTo>
                      <a:cubicBezTo>
                        <a:pt x="3150766" y="850550"/>
                        <a:pt x="3187640" y="810944"/>
                        <a:pt x="3199932" y="768608"/>
                      </a:cubicBezTo>
                      <a:cubicBezTo>
                        <a:pt x="3204029" y="756316"/>
                        <a:pt x="3202663" y="742659"/>
                        <a:pt x="3191737" y="733100"/>
                      </a:cubicBezTo>
                      <a:cubicBezTo>
                        <a:pt x="3180812" y="723540"/>
                        <a:pt x="3164424" y="733100"/>
                        <a:pt x="3154863" y="739928"/>
                      </a:cubicBezTo>
                      <a:cubicBezTo>
                        <a:pt x="3135744" y="753585"/>
                        <a:pt x="3122087" y="772705"/>
                        <a:pt x="3102967" y="784996"/>
                      </a:cubicBezTo>
                      <a:cubicBezTo>
                        <a:pt x="3100236" y="787727"/>
                        <a:pt x="3096139" y="784996"/>
                        <a:pt x="3097504" y="780899"/>
                      </a:cubicBezTo>
                      <a:cubicBezTo>
                        <a:pt x="3105699" y="753585"/>
                        <a:pt x="3116624" y="726271"/>
                        <a:pt x="3119356" y="697591"/>
                      </a:cubicBezTo>
                      <a:cubicBezTo>
                        <a:pt x="3120721" y="688032"/>
                        <a:pt x="3119356" y="644329"/>
                        <a:pt x="3098870" y="652524"/>
                      </a:cubicBezTo>
                      <a:cubicBezTo>
                        <a:pt x="3082482" y="659352"/>
                        <a:pt x="3071556" y="675740"/>
                        <a:pt x="3057899" y="686666"/>
                      </a:cubicBezTo>
                      <a:cubicBezTo>
                        <a:pt x="3055168" y="688032"/>
                        <a:pt x="3052436" y="686666"/>
                        <a:pt x="3052436" y="683935"/>
                      </a:cubicBezTo>
                      <a:cubicBezTo>
                        <a:pt x="3052436" y="657986"/>
                        <a:pt x="3066093" y="615650"/>
                        <a:pt x="3037414" y="603359"/>
                      </a:cubicBezTo>
                      <a:cubicBezTo>
                        <a:pt x="3036048" y="604724"/>
                        <a:pt x="3036048" y="606090"/>
                        <a:pt x="3036048" y="606090"/>
                      </a:cubicBezTo>
                      <a:cubicBezTo>
                        <a:pt x="3018294" y="633404"/>
                        <a:pt x="3010100" y="664815"/>
                        <a:pt x="3007368" y="697591"/>
                      </a:cubicBezTo>
                      <a:cubicBezTo>
                        <a:pt x="3001906" y="685300"/>
                        <a:pt x="2996443" y="671643"/>
                        <a:pt x="2989614" y="659352"/>
                      </a:cubicBezTo>
                      <a:cubicBezTo>
                        <a:pt x="2988249" y="656621"/>
                        <a:pt x="2985517" y="653889"/>
                        <a:pt x="2981420" y="649792"/>
                      </a:cubicBezTo>
                      <a:cubicBezTo>
                        <a:pt x="2981420" y="651158"/>
                        <a:pt x="2981420" y="652524"/>
                        <a:pt x="2981420" y="653889"/>
                      </a:cubicBezTo>
                      <a:cubicBezTo>
                        <a:pt x="2978689" y="674375"/>
                        <a:pt x="2981420" y="694860"/>
                        <a:pt x="2977323" y="713980"/>
                      </a:cubicBezTo>
                      <a:cubicBezTo>
                        <a:pt x="2975958" y="718077"/>
                        <a:pt x="2971861" y="716711"/>
                        <a:pt x="2970495" y="713980"/>
                      </a:cubicBezTo>
                      <a:cubicBezTo>
                        <a:pt x="2963666" y="690763"/>
                        <a:pt x="2959569" y="663449"/>
                        <a:pt x="2939084" y="648426"/>
                      </a:cubicBezTo>
                      <a:cubicBezTo>
                        <a:pt x="2929524" y="670278"/>
                        <a:pt x="2928158" y="693494"/>
                        <a:pt x="2921329" y="716711"/>
                      </a:cubicBezTo>
                      <a:cubicBezTo>
                        <a:pt x="2919964" y="719443"/>
                        <a:pt x="2915867" y="719443"/>
                        <a:pt x="2914501" y="716711"/>
                      </a:cubicBezTo>
                      <a:cubicBezTo>
                        <a:pt x="2911770" y="708517"/>
                        <a:pt x="2909038" y="701689"/>
                        <a:pt x="2907673" y="693494"/>
                      </a:cubicBezTo>
                      <a:cubicBezTo>
                        <a:pt x="2895381" y="671643"/>
                        <a:pt x="2880359" y="652524"/>
                        <a:pt x="2862605" y="657986"/>
                      </a:cubicBezTo>
                      <a:cubicBezTo>
                        <a:pt x="2866702" y="640232"/>
                        <a:pt x="2869433" y="619747"/>
                        <a:pt x="2865336" y="604724"/>
                      </a:cubicBezTo>
                      <a:cubicBezTo>
                        <a:pt x="2863970" y="600627"/>
                        <a:pt x="2859873" y="599261"/>
                        <a:pt x="2855776" y="601993"/>
                      </a:cubicBezTo>
                      <a:cubicBezTo>
                        <a:pt x="2831194" y="619747"/>
                        <a:pt x="2813439" y="644329"/>
                        <a:pt x="2795686" y="667546"/>
                      </a:cubicBezTo>
                      <a:cubicBezTo>
                        <a:pt x="2814805" y="623844"/>
                        <a:pt x="2835291" y="565119"/>
                        <a:pt x="2802514" y="555559"/>
                      </a:cubicBezTo>
                      <a:cubicBezTo>
                        <a:pt x="2783394" y="548731"/>
                        <a:pt x="2764275" y="562388"/>
                        <a:pt x="2753349" y="578776"/>
                      </a:cubicBezTo>
                      <a:cubicBezTo>
                        <a:pt x="2750617" y="574679"/>
                        <a:pt x="2747886" y="570582"/>
                        <a:pt x="2745155" y="566485"/>
                      </a:cubicBezTo>
                      <a:cubicBezTo>
                        <a:pt x="2732864" y="550096"/>
                        <a:pt x="2685064" y="495469"/>
                        <a:pt x="2659116" y="500931"/>
                      </a:cubicBezTo>
                      <a:cubicBezTo>
                        <a:pt x="2635899" y="506394"/>
                        <a:pt x="2638630" y="532342"/>
                        <a:pt x="2649556" y="559656"/>
                      </a:cubicBezTo>
                      <a:cubicBezTo>
                        <a:pt x="2635899" y="543268"/>
                        <a:pt x="2620876" y="528245"/>
                        <a:pt x="2604488" y="511857"/>
                      </a:cubicBezTo>
                      <a:cubicBezTo>
                        <a:pt x="2594928" y="502297"/>
                        <a:pt x="2566249" y="472252"/>
                        <a:pt x="2548495" y="483177"/>
                      </a:cubicBezTo>
                      <a:cubicBezTo>
                        <a:pt x="2526643" y="498200"/>
                        <a:pt x="2543032" y="537805"/>
                        <a:pt x="2547129" y="554194"/>
                      </a:cubicBezTo>
                      <a:cubicBezTo>
                        <a:pt x="2549861" y="566485"/>
                        <a:pt x="2552591" y="577410"/>
                        <a:pt x="2556689" y="588336"/>
                      </a:cubicBezTo>
                      <a:cubicBezTo>
                        <a:pt x="2541666" y="574679"/>
                        <a:pt x="2525278" y="562388"/>
                        <a:pt x="2504792" y="554194"/>
                      </a:cubicBezTo>
                      <a:cubicBezTo>
                        <a:pt x="2493867" y="548731"/>
                        <a:pt x="2472015" y="537805"/>
                        <a:pt x="2450164" y="530977"/>
                      </a:cubicBezTo>
                      <a:cubicBezTo>
                        <a:pt x="2469284" y="505028"/>
                        <a:pt x="2484307" y="476349"/>
                        <a:pt x="2492501" y="447669"/>
                      </a:cubicBezTo>
                      <a:cubicBezTo>
                        <a:pt x="2497964" y="427184"/>
                        <a:pt x="2495232" y="406698"/>
                        <a:pt x="2480210" y="393041"/>
                      </a:cubicBezTo>
                      <a:cubicBezTo>
                        <a:pt x="2462456" y="378019"/>
                        <a:pt x="2437873" y="393041"/>
                        <a:pt x="2422851" y="403967"/>
                      </a:cubicBezTo>
                      <a:cubicBezTo>
                        <a:pt x="2392805" y="424452"/>
                        <a:pt x="2370954" y="455863"/>
                        <a:pt x="2340909" y="476349"/>
                      </a:cubicBezTo>
                      <a:cubicBezTo>
                        <a:pt x="2336812" y="479080"/>
                        <a:pt x="2329983" y="474983"/>
                        <a:pt x="2332715" y="469520"/>
                      </a:cubicBezTo>
                      <a:cubicBezTo>
                        <a:pt x="2345006" y="425818"/>
                        <a:pt x="2362760" y="383482"/>
                        <a:pt x="2366857" y="338414"/>
                      </a:cubicBezTo>
                      <a:cubicBezTo>
                        <a:pt x="2368223" y="322025"/>
                        <a:pt x="2366857" y="255106"/>
                        <a:pt x="2334080" y="267397"/>
                      </a:cubicBezTo>
                      <a:cubicBezTo>
                        <a:pt x="2308132" y="278323"/>
                        <a:pt x="2290378" y="304271"/>
                        <a:pt x="2269892" y="322025"/>
                      </a:cubicBezTo>
                      <a:cubicBezTo>
                        <a:pt x="2265796" y="324757"/>
                        <a:pt x="2260333" y="322025"/>
                        <a:pt x="2260333" y="316562"/>
                      </a:cubicBezTo>
                      <a:cubicBezTo>
                        <a:pt x="2261699" y="275592"/>
                        <a:pt x="2282184" y="208672"/>
                        <a:pt x="2237116" y="189553"/>
                      </a:cubicBezTo>
                      <a:cubicBezTo>
                        <a:pt x="2235750" y="192284"/>
                        <a:pt x="2234385" y="193650"/>
                        <a:pt x="2234385" y="193650"/>
                      </a:cubicBezTo>
                      <a:cubicBezTo>
                        <a:pt x="2207071" y="235986"/>
                        <a:pt x="2192048" y="287883"/>
                        <a:pt x="2189316" y="337048"/>
                      </a:cubicBezTo>
                      <a:cubicBezTo>
                        <a:pt x="2181123" y="316562"/>
                        <a:pt x="2172928" y="296077"/>
                        <a:pt x="2160637" y="276957"/>
                      </a:cubicBezTo>
                      <a:cubicBezTo>
                        <a:pt x="2157905" y="272860"/>
                        <a:pt x="2153808" y="267397"/>
                        <a:pt x="2148346" y="261935"/>
                      </a:cubicBezTo>
                      <a:cubicBezTo>
                        <a:pt x="2148346" y="263300"/>
                        <a:pt x="2148346" y="266032"/>
                        <a:pt x="2146980" y="267397"/>
                      </a:cubicBezTo>
                      <a:cubicBezTo>
                        <a:pt x="2142883" y="298808"/>
                        <a:pt x="2146980" y="331585"/>
                        <a:pt x="2140152" y="362996"/>
                      </a:cubicBezTo>
                      <a:cubicBezTo>
                        <a:pt x="2138786" y="368459"/>
                        <a:pt x="2130591" y="367093"/>
                        <a:pt x="2129226" y="361630"/>
                      </a:cubicBezTo>
                      <a:cubicBezTo>
                        <a:pt x="2118301" y="326122"/>
                        <a:pt x="2111472" y="281054"/>
                        <a:pt x="2080061" y="257837"/>
                      </a:cubicBezTo>
                      <a:cubicBezTo>
                        <a:pt x="2066404" y="291980"/>
                        <a:pt x="2063673" y="328854"/>
                        <a:pt x="2052747" y="365727"/>
                      </a:cubicBezTo>
                      <a:cubicBezTo>
                        <a:pt x="2051381" y="369825"/>
                        <a:pt x="2044553" y="369825"/>
                        <a:pt x="2041821" y="365727"/>
                      </a:cubicBezTo>
                      <a:cubicBezTo>
                        <a:pt x="2036358" y="353436"/>
                        <a:pt x="2033627" y="341145"/>
                        <a:pt x="2030896" y="328854"/>
                      </a:cubicBezTo>
                      <a:cubicBezTo>
                        <a:pt x="2011776" y="293345"/>
                        <a:pt x="1987193" y="264666"/>
                        <a:pt x="1959879" y="272860"/>
                      </a:cubicBezTo>
                      <a:cubicBezTo>
                        <a:pt x="1965342" y="244180"/>
                        <a:pt x="1969440" y="211404"/>
                        <a:pt x="1963977" y="189553"/>
                      </a:cubicBezTo>
                      <a:cubicBezTo>
                        <a:pt x="1962611" y="182724"/>
                        <a:pt x="1954417" y="179993"/>
                        <a:pt x="1947589" y="185456"/>
                      </a:cubicBezTo>
                      <a:cubicBezTo>
                        <a:pt x="1907983" y="214135"/>
                        <a:pt x="1882035" y="252375"/>
                        <a:pt x="1851990" y="290614"/>
                      </a:cubicBezTo>
                      <a:cubicBezTo>
                        <a:pt x="1883401" y="220964"/>
                        <a:pt x="1914812" y="129462"/>
                        <a:pt x="1862915" y="113074"/>
                      </a:cubicBezTo>
                      <a:cubicBezTo>
                        <a:pt x="1832870" y="103514"/>
                        <a:pt x="1802825" y="123999"/>
                        <a:pt x="1785070" y="149948"/>
                      </a:cubicBezTo>
                      <a:cubicBezTo>
                        <a:pt x="1780973" y="144485"/>
                        <a:pt x="1776877" y="137656"/>
                        <a:pt x="1772779" y="132193"/>
                      </a:cubicBezTo>
                      <a:cubicBezTo>
                        <a:pt x="1753659" y="106245"/>
                        <a:pt x="1678546" y="20206"/>
                        <a:pt x="1636210" y="29766"/>
                      </a:cubicBezTo>
                      <a:cubicBezTo>
                        <a:pt x="1597970" y="37960"/>
                        <a:pt x="1604799" y="80297"/>
                        <a:pt x="1619821" y="123999"/>
                      </a:cubicBezTo>
                      <a:cubicBezTo>
                        <a:pt x="1597970" y="98051"/>
                        <a:pt x="1574753" y="74834"/>
                        <a:pt x="1547440" y="48886"/>
                      </a:cubicBezTo>
                      <a:cubicBezTo>
                        <a:pt x="1532417" y="35229"/>
                        <a:pt x="1487349" y="-13936"/>
                        <a:pt x="1458669" y="3818"/>
                      </a:cubicBezTo>
                      <a:cubicBezTo>
                        <a:pt x="1423161" y="27035"/>
                        <a:pt x="1450475" y="89857"/>
                        <a:pt x="1455938" y="115805"/>
                      </a:cubicBezTo>
                      <a:cubicBezTo>
                        <a:pt x="1460035" y="134925"/>
                        <a:pt x="1465498" y="152679"/>
                        <a:pt x="1472326" y="170433"/>
                      </a:cubicBezTo>
                      <a:cubicBezTo>
                        <a:pt x="1447743" y="148582"/>
                        <a:pt x="1421795" y="129462"/>
                        <a:pt x="1390384" y="115805"/>
                      </a:cubicBezTo>
                      <a:cubicBezTo>
                        <a:pt x="1357607" y="102148"/>
                        <a:pt x="1264741" y="46155"/>
                        <a:pt x="1223769" y="85760"/>
                      </a:cubicBezTo>
                      <a:cubicBezTo>
                        <a:pt x="1186895" y="122634"/>
                        <a:pt x="1218307" y="200478"/>
                        <a:pt x="1227867" y="237352"/>
                      </a:cubicBezTo>
                      <a:cubicBezTo>
                        <a:pt x="1229232" y="244180"/>
                        <a:pt x="1231964" y="249643"/>
                        <a:pt x="1233329" y="256472"/>
                      </a:cubicBezTo>
                      <a:cubicBezTo>
                        <a:pt x="1222404" y="251009"/>
                        <a:pt x="1211478" y="245546"/>
                        <a:pt x="1200553" y="240083"/>
                      </a:cubicBezTo>
                      <a:cubicBezTo>
                        <a:pt x="1190993" y="235986"/>
                        <a:pt x="1184164" y="240083"/>
                        <a:pt x="1178702" y="248278"/>
                      </a:cubicBezTo>
                      <a:cubicBezTo>
                        <a:pt x="1160947" y="271494"/>
                        <a:pt x="1169142" y="285151"/>
                        <a:pt x="1180067" y="307003"/>
                      </a:cubicBezTo>
                      <a:cubicBezTo>
                        <a:pt x="1195090" y="334316"/>
                        <a:pt x="1212844" y="358899"/>
                        <a:pt x="1231964" y="383482"/>
                      </a:cubicBezTo>
                      <a:cubicBezTo>
                        <a:pt x="1190993" y="365727"/>
                        <a:pt x="1150022" y="350705"/>
                        <a:pt x="1100857" y="346608"/>
                      </a:cubicBezTo>
                      <a:cubicBezTo>
                        <a:pt x="1068080" y="343876"/>
                        <a:pt x="1009355" y="352070"/>
                        <a:pt x="988870" y="382116"/>
                      </a:cubicBezTo>
                      <a:cubicBezTo>
                        <a:pt x="962921" y="418990"/>
                        <a:pt x="1031206" y="457229"/>
                        <a:pt x="1098125" y="484543"/>
                      </a:cubicBezTo>
                      <a:cubicBezTo>
                        <a:pt x="990235" y="473617"/>
                        <a:pt x="865957" y="477714"/>
                        <a:pt x="804501" y="566485"/>
                      </a:cubicBezTo>
                      <a:cubicBezTo>
                        <a:pt x="762164" y="626575"/>
                        <a:pt x="924682" y="660718"/>
                        <a:pt x="1031206" y="679838"/>
                      </a:cubicBezTo>
                      <a:cubicBezTo>
                        <a:pt x="976579" y="686666"/>
                        <a:pt x="923317" y="690763"/>
                        <a:pt x="868688" y="704420"/>
                      </a:cubicBezTo>
                      <a:cubicBezTo>
                        <a:pt x="831815" y="712614"/>
                        <a:pt x="781284" y="722174"/>
                        <a:pt x="764895" y="760414"/>
                      </a:cubicBezTo>
                      <a:cubicBezTo>
                        <a:pt x="745776" y="804116"/>
                        <a:pt x="820889" y="820504"/>
                        <a:pt x="879614" y="828698"/>
                      </a:cubicBezTo>
                      <a:cubicBezTo>
                        <a:pt x="838643" y="834161"/>
                        <a:pt x="794941" y="847818"/>
                        <a:pt x="796307" y="876498"/>
                      </a:cubicBezTo>
                      <a:cubicBezTo>
                        <a:pt x="796307" y="906543"/>
                        <a:pt x="829083" y="922931"/>
                        <a:pt x="871420" y="929760"/>
                      </a:cubicBezTo>
                      <a:cubicBezTo>
                        <a:pt x="766261" y="978925"/>
                        <a:pt x="672028" y="1054038"/>
                        <a:pt x="669297" y="1146906"/>
                      </a:cubicBezTo>
                      <a:cubicBezTo>
                        <a:pt x="667931" y="1166025"/>
                        <a:pt x="670662" y="1181048"/>
                        <a:pt x="676125" y="1193339"/>
                      </a:cubicBezTo>
                      <a:cubicBezTo>
                        <a:pt x="635155" y="1174219"/>
                        <a:pt x="580527" y="1155100"/>
                        <a:pt x="553213" y="1183779"/>
                      </a:cubicBezTo>
                      <a:cubicBezTo>
                        <a:pt x="516339" y="1220653"/>
                        <a:pt x="547750" y="1298498"/>
                        <a:pt x="557310" y="1335371"/>
                      </a:cubicBezTo>
                      <a:cubicBezTo>
                        <a:pt x="558675" y="1342200"/>
                        <a:pt x="561407" y="1347663"/>
                        <a:pt x="562772" y="1354491"/>
                      </a:cubicBezTo>
                      <a:cubicBezTo>
                        <a:pt x="551847" y="1349028"/>
                        <a:pt x="540921" y="1343566"/>
                        <a:pt x="531361" y="1338103"/>
                      </a:cubicBezTo>
                      <a:cubicBezTo>
                        <a:pt x="521802" y="1334006"/>
                        <a:pt x="514973" y="1338103"/>
                        <a:pt x="509510" y="1346297"/>
                      </a:cubicBezTo>
                      <a:cubicBezTo>
                        <a:pt x="491756" y="1369514"/>
                        <a:pt x="499950" y="1383171"/>
                        <a:pt x="512242" y="1405022"/>
                      </a:cubicBezTo>
                      <a:cubicBezTo>
                        <a:pt x="527264" y="1432336"/>
                        <a:pt x="545019" y="1456918"/>
                        <a:pt x="564138" y="1481501"/>
                      </a:cubicBezTo>
                      <a:cubicBezTo>
                        <a:pt x="523168" y="1463747"/>
                        <a:pt x="482196" y="1448724"/>
                        <a:pt x="433032" y="1444627"/>
                      </a:cubicBezTo>
                      <a:cubicBezTo>
                        <a:pt x="400255" y="1441896"/>
                        <a:pt x="341530" y="1450090"/>
                        <a:pt x="321044" y="1480135"/>
                      </a:cubicBezTo>
                      <a:cubicBezTo>
                        <a:pt x="295096" y="1518375"/>
                        <a:pt x="363381" y="1555249"/>
                        <a:pt x="430300" y="1582562"/>
                      </a:cubicBezTo>
                      <a:cubicBezTo>
                        <a:pt x="322410" y="1571637"/>
                        <a:pt x="198132" y="1575734"/>
                        <a:pt x="136675" y="1664504"/>
                      </a:cubicBezTo>
                      <a:cubicBezTo>
                        <a:pt x="95705" y="1724595"/>
                        <a:pt x="258222" y="1758737"/>
                        <a:pt x="363381" y="1777857"/>
                      </a:cubicBezTo>
                      <a:cubicBezTo>
                        <a:pt x="308753" y="1784686"/>
                        <a:pt x="255491" y="1788782"/>
                        <a:pt x="200863" y="1802439"/>
                      </a:cubicBezTo>
                      <a:cubicBezTo>
                        <a:pt x="163989" y="1810634"/>
                        <a:pt x="113458" y="1820194"/>
                        <a:pt x="97070" y="1858433"/>
                      </a:cubicBezTo>
                      <a:cubicBezTo>
                        <a:pt x="77950" y="1902135"/>
                        <a:pt x="153064" y="1918524"/>
                        <a:pt x="211789" y="1926718"/>
                      </a:cubicBezTo>
                      <a:cubicBezTo>
                        <a:pt x="170818" y="1933546"/>
                        <a:pt x="127116" y="1945838"/>
                        <a:pt x="127116" y="1973151"/>
                      </a:cubicBezTo>
                      <a:cubicBezTo>
                        <a:pt x="127116" y="2003197"/>
                        <a:pt x="159892" y="2019585"/>
                        <a:pt x="202229" y="2027779"/>
                      </a:cubicBezTo>
                      <a:cubicBezTo>
                        <a:pt x="97070" y="2076944"/>
                        <a:pt x="2837" y="2152058"/>
                        <a:pt x="106" y="2244925"/>
                      </a:cubicBezTo>
                      <a:cubicBezTo>
                        <a:pt x="-2626" y="2324135"/>
                        <a:pt x="47905" y="2350084"/>
                        <a:pt x="112093" y="2347352"/>
                      </a:cubicBezTo>
                      <a:cubicBezTo>
                        <a:pt x="90242" y="2362375"/>
                        <a:pt x="65659" y="2384226"/>
                        <a:pt x="72488" y="2407443"/>
                      </a:cubicBezTo>
                      <a:cubicBezTo>
                        <a:pt x="77950" y="2429294"/>
                        <a:pt x="97070" y="2438854"/>
                        <a:pt x="121653" y="2438854"/>
                      </a:cubicBezTo>
                      <a:cubicBezTo>
                        <a:pt x="103899" y="2470265"/>
                        <a:pt x="112093" y="2492116"/>
                        <a:pt x="153064" y="2482556"/>
                      </a:cubicBezTo>
                      <a:cubicBezTo>
                        <a:pt x="138041" y="2494847"/>
                        <a:pt x="123018" y="2508504"/>
                        <a:pt x="107996" y="2520796"/>
                      </a:cubicBezTo>
                      <a:cubicBezTo>
                        <a:pt x="83413" y="2541281"/>
                        <a:pt x="67025" y="2565864"/>
                        <a:pt x="60196" y="2594543"/>
                      </a:cubicBezTo>
                      <a:cubicBezTo>
                        <a:pt x="45174" y="2646440"/>
                        <a:pt x="99801" y="2638245"/>
                        <a:pt x="150332" y="2621857"/>
                      </a:cubicBezTo>
                      <a:cubicBezTo>
                        <a:pt x="121653" y="2646440"/>
                        <a:pt x="105264" y="2673754"/>
                        <a:pt x="144869" y="2691508"/>
                      </a:cubicBezTo>
                      <a:cubicBezTo>
                        <a:pt x="176281" y="2706530"/>
                        <a:pt x="241834" y="2680582"/>
                        <a:pt x="269148" y="2665559"/>
                      </a:cubicBezTo>
                      <a:cubicBezTo>
                        <a:pt x="274611" y="2662828"/>
                        <a:pt x="280074" y="2660097"/>
                        <a:pt x="286902" y="2655999"/>
                      </a:cubicBezTo>
                      <a:cubicBezTo>
                        <a:pt x="275976" y="2671022"/>
                        <a:pt x="266417" y="2684679"/>
                        <a:pt x="254125" y="2699702"/>
                      </a:cubicBezTo>
                      <a:cubicBezTo>
                        <a:pt x="228177" y="2732478"/>
                        <a:pt x="214520" y="2823980"/>
                        <a:pt x="284171" y="2796666"/>
                      </a:cubicBezTo>
                      <a:cubicBezTo>
                        <a:pt x="289633" y="2793935"/>
                        <a:pt x="295096" y="2791203"/>
                        <a:pt x="300559" y="2787106"/>
                      </a:cubicBezTo>
                      <a:cubicBezTo>
                        <a:pt x="303290" y="2834906"/>
                        <a:pt x="319679" y="2884071"/>
                        <a:pt x="352455" y="2901825"/>
                      </a:cubicBezTo>
                      <a:cubicBezTo>
                        <a:pt x="386598" y="2919578"/>
                        <a:pt x="404352" y="2899093"/>
                        <a:pt x="413911" y="2866317"/>
                      </a:cubicBezTo>
                      <a:cubicBezTo>
                        <a:pt x="419374" y="2877242"/>
                        <a:pt x="427569" y="2885436"/>
                        <a:pt x="439860" y="2885436"/>
                      </a:cubicBezTo>
                      <a:cubicBezTo>
                        <a:pt x="465808" y="2884071"/>
                        <a:pt x="483562" y="2873145"/>
                        <a:pt x="504047" y="2858122"/>
                      </a:cubicBezTo>
                      <a:cubicBezTo>
                        <a:pt x="508145" y="2855391"/>
                        <a:pt x="512242" y="2849928"/>
                        <a:pt x="514973" y="2845831"/>
                      </a:cubicBezTo>
                      <a:cubicBezTo>
                        <a:pt x="513608" y="2848563"/>
                        <a:pt x="512242" y="2851294"/>
                        <a:pt x="508145" y="2855391"/>
                      </a:cubicBezTo>
                      <a:cubicBezTo>
                        <a:pt x="501316" y="2864951"/>
                        <a:pt x="495854" y="2875877"/>
                        <a:pt x="490391" y="2885436"/>
                      </a:cubicBezTo>
                      <a:cubicBezTo>
                        <a:pt x="443957" y="2975573"/>
                        <a:pt x="535459" y="2937333"/>
                        <a:pt x="605109" y="2894996"/>
                      </a:cubicBezTo>
                      <a:cubicBezTo>
                        <a:pt x="568235" y="2935967"/>
                        <a:pt x="539556" y="2981035"/>
                        <a:pt x="555944" y="3032932"/>
                      </a:cubicBezTo>
                      <a:cubicBezTo>
                        <a:pt x="573698" y="3094388"/>
                        <a:pt x="661103" y="3015177"/>
                        <a:pt x="680222" y="2991961"/>
                      </a:cubicBezTo>
                      <a:cubicBezTo>
                        <a:pt x="689782" y="2979669"/>
                        <a:pt x="702073" y="2933236"/>
                        <a:pt x="695245" y="2960550"/>
                      </a:cubicBezTo>
                      <a:cubicBezTo>
                        <a:pt x="691148" y="2975573"/>
                        <a:pt x="688417" y="2991961"/>
                        <a:pt x="688417" y="3005617"/>
                      </a:cubicBezTo>
                      <a:cubicBezTo>
                        <a:pt x="687051" y="3031566"/>
                        <a:pt x="685685" y="3061611"/>
                        <a:pt x="710268" y="3075268"/>
                      </a:cubicBezTo>
                      <a:cubicBezTo>
                        <a:pt x="752605" y="3099851"/>
                        <a:pt x="805867" y="3027469"/>
                        <a:pt x="837278" y="2970110"/>
                      </a:cubicBezTo>
                      <a:cubicBezTo>
                        <a:pt x="837278" y="3004252"/>
                        <a:pt x="840009" y="3042491"/>
                        <a:pt x="857763" y="3060246"/>
                      </a:cubicBezTo>
                      <a:cubicBezTo>
                        <a:pt x="823620" y="3153113"/>
                        <a:pt x="897368" y="3142187"/>
                        <a:pt x="960190" y="3103948"/>
                      </a:cubicBezTo>
                      <a:cubicBezTo>
                        <a:pt x="957459" y="3108045"/>
                        <a:pt x="954727" y="3112142"/>
                        <a:pt x="951996" y="3116239"/>
                      </a:cubicBezTo>
                      <a:cubicBezTo>
                        <a:pt x="967019" y="3099851"/>
                        <a:pt x="980676" y="3082097"/>
                        <a:pt x="994332" y="3067074"/>
                      </a:cubicBezTo>
                      <a:cubicBezTo>
                        <a:pt x="997064" y="3062977"/>
                        <a:pt x="1003892" y="3064342"/>
                        <a:pt x="1003892" y="3069805"/>
                      </a:cubicBezTo>
                      <a:cubicBezTo>
                        <a:pt x="1010721" y="3113508"/>
                        <a:pt x="1042132" y="3150381"/>
                        <a:pt x="1080371" y="3169501"/>
                      </a:cubicBezTo>
                      <a:cubicBezTo>
                        <a:pt x="1092663" y="3176329"/>
                        <a:pt x="1110417" y="3180427"/>
                        <a:pt x="1124074" y="3174964"/>
                      </a:cubicBezTo>
                      <a:cubicBezTo>
                        <a:pt x="1144559" y="3165404"/>
                        <a:pt x="1130902" y="3127164"/>
                        <a:pt x="1125440" y="3112142"/>
                      </a:cubicBezTo>
                      <a:cubicBezTo>
                        <a:pt x="1122708" y="3106679"/>
                        <a:pt x="1130902" y="3101216"/>
                        <a:pt x="1134999" y="3106679"/>
                      </a:cubicBezTo>
                      <a:cubicBezTo>
                        <a:pt x="1166410" y="3147650"/>
                        <a:pt x="1268837" y="3218666"/>
                        <a:pt x="1279763" y="3125799"/>
                      </a:cubicBezTo>
                      <a:cubicBezTo>
                        <a:pt x="1285226" y="3069805"/>
                        <a:pt x="1262009" y="3013812"/>
                        <a:pt x="1248352" y="2960550"/>
                      </a:cubicBezTo>
                      <a:cubicBezTo>
                        <a:pt x="1246986" y="2955087"/>
                        <a:pt x="1253815" y="2952355"/>
                        <a:pt x="1256546" y="2955087"/>
                      </a:cubicBezTo>
                      <a:cubicBezTo>
                        <a:pt x="1301614" y="2987863"/>
                        <a:pt x="1363070" y="2997424"/>
                        <a:pt x="1416332" y="2979669"/>
                      </a:cubicBezTo>
                      <a:cubicBezTo>
                        <a:pt x="1436818" y="2972841"/>
                        <a:pt x="1457304" y="2957818"/>
                        <a:pt x="1462766" y="2934601"/>
                      </a:cubicBezTo>
                      <a:cubicBezTo>
                        <a:pt x="1469595" y="2903190"/>
                        <a:pt x="1442281" y="2874511"/>
                        <a:pt x="1421795" y="2855391"/>
                      </a:cubicBezTo>
                      <a:cubicBezTo>
                        <a:pt x="1417698" y="2851294"/>
                        <a:pt x="1423161" y="2844466"/>
                        <a:pt x="1428624" y="2847197"/>
                      </a:cubicBezTo>
                      <a:cubicBezTo>
                        <a:pt x="1449109" y="2855391"/>
                        <a:pt x="1476423" y="2863585"/>
                        <a:pt x="1496908" y="2849928"/>
                      </a:cubicBezTo>
                      <a:cubicBezTo>
                        <a:pt x="1524222" y="2830809"/>
                        <a:pt x="1477789" y="2798032"/>
                        <a:pt x="1464132" y="2789838"/>
                      </a:cubicBezTo>
                      <a:cubicBezTo>
                        <a:pt x="1458669" y="2787106"/>
                        <a:pt x="1462766" y="2780278"/>
                        <a:pt x="1468229" y="2780278"/>
                      </a:cubicBezTo>
                      <a:cubicBezTo>
                        <a:pt x="1516028" y="2778912"/>
                        <a:pt x="1565193" y="2762524"/>
                        <a:pt x="1604799" y="2732478"/>
                      </a:cubicBezTo>
                      <a:cubicBezTo>
                        <a:pt x="1621187" y="2720187"/>
                        <a:pt x="1637576" y="2702433"/>
                        <a:pt x="1634844" y="2680582"/>
                      </a:cubicBezTo>
                      <a:cubicBezTo>
                        <a:pt x="1632113" y="2651902"/>
                        <a:pt x="1593873" y="2636880"/>
                        <a:pt x="1570656" y="2627320"/>
                      </a:cubicBezTo>
                      <a:cubicBezTo>
                        <a:pt x="1565193" y="2624588"/>
                        <a:pt x="1566559" y="2617760"/>
                        <a:pt x="1572022" y="2616394"/>
                      </a:cubicBezTo>
                      <a:cubicBezTo>
                        <a:pt x="1621187" y="2608200"/>
                        <a:pt x="1671718" y="2574058"/>
                        <a:pt x="1711323" y="2545378"/>
                      </a:cubicBezTo>
                      <a:cubicBezTo>
                        <a:pt x="1730443" y="2531721"/>
                        <a:pt x="1752294" y="2513967"/>
                        <a:pt x="1763219" y="2492116"/>
                      </a:cubicBezTo>
                      <a:cubicBezTo>
                        <a:pt x="1776877" y="2463436"/>
                        <a:pt x="1734540" y="2457974"/>
                        <a:pt x="1716786" y="2456608"/>
                      </a:cubicBezTo>
                      <a:cubicBezTo>
                        <a:pt x="1709957" y="2455242"/>
                        <a:pt x="1709957" y="2444317"/>
                        <a:pt x="1718152" y="2445682"/>
                      </a:cubicBezTo>
                      <a:cubicBezTo>
                        <a:pt x="1775511" y="2455242"/>
                        <a:pt x="1811019" y="2397883"/>
                        <a:pt x="1775511" y="2351449"/>
                      </a:cubicBezTo>
                      <a:cubicBezTo>
                        <a:pt x="1771414" y="2345986"/>
                        <a:pt x="1779607" y="2339158"/>
                        <a:pt x="1783705" y="2344621"/>
                      </a:cubicBezTo>
                      <a:cubicBezTo>
                        <a:pt x="1789167" y="2352815"/>
                        <a:pt x="1820579" y="2397883"/>
                        <a:pt x="1832870" y="2380129"/>
                      </a:cubicBezTo>
                      <a:cubicBezTo>
                        <a:pt x="1842430" y="2366472"/>
                        <a:pt x="1839698" y="2339158"/>
                        <a:pt x="1839698" y="2324135"/>
                      </a:cubicBezTo>
                      <a:cubicBezTo>
                        <a:pt x="1839698" y="2284530"/>
                        <a:pt x="1830139" y="2243559"/>
                        <a:pt x="1832870" y="2202588"/>
                      </a:cubicBezTo>
                      <a:cubicBezTo>
                        <a:pt x="1832870" y="2198491"/>
                        <a:pt x="1838332" y="2195760"/>
                        <a:pt x="1842430" y="2198491"/>
                      </a:cubicBezTo>
                      <a:cubicBezTo>
                        <a:pt x="1846527" y="2201223"/>
                        <a:pt x="1849258" y="2203954"/>
                        <a:pt x="1853355" y="2206686"/>
                      </a:cubicBezTo>
                      <a:cubicBezTo>
                        <a:pt x="1851990" y="2210783"/>
                        <a:pt x="1850624" y="2213514"/>
                        <a:pt x="1849258" y="2217611"/>
                      </a:cubicBezTo>
                      <a:cubicBezTo>
                        <a:pt x="1841064" y="2249022"/>
                        <a:pt x="1835601" y="2307747"/>
                        <a:pt x="1861550" y="2333695"/>
                      </a:cubicBezTo>
                      <a:cubicBezTo>
                        <a:pt x="1892961" y="2366472"/>
                        <a:pt x="1943491" y="2307747"/>
                        <a:pt x="1984462" y="2246291"/>
                      </a:cubicBezTo>
                      <a:cubicBezTo>
                        <a:pt x="1953051" y="2350084"/>
                        <a:pt x="1932566" y="2471630"/>
                        <a:pt x="2006313" y="2549475"/>
                      </a:cubicBezTo>
                      <a:cubicBezTo>
                        <a:pt x="2056844" y="2602737"/>
                        <a:pt x="2123763" y="2449779"/>
                        <a:pt x="2163368" y="2350084"/>
                      </a:cubicBezTo>
                      <a:cubicBezTo>
                        <a:pt x="2159271" y="2404711"/>
                        <a:pt x="2152443" y="2457974"/>
                        <a:pt x="2155174" y="2513967"/>
                      </a:cubicBezTo>
                      <a:cubicBezTo>
                        <a:pt x="2156540" y="2552207"/>
                        <a:pt x="2155174" y="2604103"/>
                        <a:pt x="2189316" y="2625954"/>
                      </a:cubicBezTo>
                      <a:cubicBezTo>
                        <a:pt x="2228922" y="2653268"/>
                        <a:pt x="2258967" y="2582252"/>
                        <a:pt x="2279452" y="2527624"/>
                      </a:cubicBezTo>
                      <a:cubicBezTo>
                        <a:pt x="2278087" y="2568595"/>
                        <a:pt x="2280818" y="2613663"/>
                        <a:pt x="2309498" y="2619126"/>
                      </a:cubicBezTo>
                      <a:cubicBezTo>
                        <a:pt x="2334080" y="2623223"/>
                        <a:pt x="2353200" y="2605469"/>
                        <a:pt x="2368223" y="2575423"/>
                      </a:cubicBezTo>
                      <a:cubicBezTo>
                        <a:pt x="2368223" y="2579521"/>
                        <a:pt x="2366857" y="2582252"/>
                        <a:pt x="2366857" y="2586349"/>
                      </a:cubicBezTo>
                      <a:cubicBezTo>
                        <a:pt x="2365491" y="2621857"/>
                        <a:pt x="2381879" y="2640977"/>
                        <a:pt x="2406462" y="2647805"/>
                      </a:cubicBezTo>
                      <a:cubicBezTo>
                        <a:pt x="2409193" y="2655999"/>
                        <a:pt x="2413291" y="2662828"/>
                        <a:pt x="2417388" y="2671022"/>
                      </a:cubicBezTo>
                      <a:cubicBezTo>
                        <a:pt x="2413291" y="2676485"/>
                        <a:pt x="2411925" y="2681948"/>
                        <a:pt x="2413291" y="2688776"/>
                      </a:cubicBezTo>
                      <a:cubicBezTo>
                        <a:pt x="2416022" y="2701067"/>
                        <a:pt x="2425582" y="2706530"/>
                        <a:pt x="2437873" y="2707896"/>
                      </a:cubicBezTo>
                      <a:cubicBezTo>
                        <a:pt x="2439239" y="2710627"/>
                        <a:pt x="2440604" y="2711993"/>
                        <a:pt x="2441970" y="2714724"/>
                      </a:cubicBezTo>
                      <a:cubicBezTo>
                        <a:pt x="2436508" y="2729747"/>
                        <a:pt x="2440604" y="2739307"/>
                        <a:pt x="2458359" y="2737941"/>
                      </a:cubicBezTo>
                      <a:cubicBezTo>
                        <a:pt x="2458359" y="2737941"/>
                        <a:pt x="2459725" y="2739307"/>
                        <a:pt x="2459725" y="2740673"/>
                      </a:cubicBezTo>
                      <a:cubicBezTo>
                        <a:pt x="2451530" y="2747501"/>
                        <a:pt x="2443336" y="2754329"/>
                        <a:pt x="2435142" y="2761158"/>
                      </a:cubicBezTo>
                      <a:cubicBezTo>
                        <a:pt x="2418753" y="2774815"/>
                        <a:pt x="2409193" y="2789838"/>
                        <a:pt x="2405097" y="2807592"/>
                      </a:cubicBezTo>
                      <a:cubicBezTo>
                        <a:pt x="2395537" y="2840368"/>
                        <a:pt x="2431045" y="2834906"/>
                        <a:pt x="2462456" y="2823980"/>
                      </a:cubicBezTo>
                      <a:cubicBezTo>
                        <a:pt x="2444702" y="2839003"/>
                        <a:pt x="2433776" y="2856757"/>
                        <a:pt x="2459725" y="2869048"/>
                      </a:cubicBezTo>
                      <a:cubicBezTo>
                        <a:pt x="2480210" y="2878608"/>
                        <a:pt x="2521181" y="2862220"/>
                        <a:pt x="2538935" y="2852660"/>
                      </a:cubicBezTo>
                      <a:cubicBezTo>
                        <a:pt x="2543032" y="2851294"/>
                        <a:pt x="2545763" y="2848563"/>
                        <a:pt x="2549861" y="2847197"/>
                      </a:cubicBezTo>
                      <a:cubicBezTo>
                        <a:pt x="2543032" y="2856757"/>
                        <a:pt x="2536203" y="2864951"/>
                        <a:pt x="2529375" y="2874511"/>
                      </a:cubicBezTo>
                      <a:cubicBezTo>
                        <a:pt x="2512987" y="2894996"/>
                        <a:pt x="2503427" y="2953721"/>
                        <a:pt x="2548495" y="2935967"/>
                      </a:cubicBezTo>
                      <a:cubicBezTo>
                        <a:pt x="2552591" y="2934601"/>
                        <a:pt x="2555323" y="2931870"/>
                        <a:pt x="2558054" y="2930504"/>
                      </a:cubicBezTo>
                      <a:cubicBezTo>
                        <a:pt x="2559420" y="2960550"/>
                        <a:pt x="2570346" y="2991961"/>
                        <a:pt x="2590831" y="3002886"/>
                      </a:cubicBezTo>
                      <a:cubicBezTo>
                        <a:pt x="2612682" y="3013812"/>
                        <a:pt x="2623608" y="3000155"/>
                        <a:pt x="2630437" y="2981035"/>
                      </a:cubicBezTo>
                      <a:cubicBezTo>
                        <a:pt x="2634534" y="2987863"/>
                        <a:pt x="2639996" y="2993326"/>
                        <a:pt x="2646825" y="2993326"/>
                      </a:cubicBezTo>
                      <a:cubicBezTo>
                        <a:pt x="2663213" y="2993326"/>
                        <a:pt x="2674139" y="2985132"/>
                        <a:pt x="2686430" y="2975573"/>
                      </a:cubicBezTo>
                      <a:cubicBezTo>
                        <a:pt x="2689161" y="2974207"/>
                        <a:pt x="2691893" y="2970110"/>
                        <a:pt x="2693259" y="2967378"/>
                      </a:cubicBezTo>
                      <a:cubicBezTo>
                        <a:pt x="2691893" y="2968744"/>
                        <a:pt x="2690527" y="2970110"/>
                        <a:pt x="2689161" y="2974207"/>
                      </a:cubicBezTo>
                      <a:cubicBezTo>
                        <a:pt x="2685064" y="2981035"/>
                        <a:pt x="2680967" y="2986498"/>
                        <a:pt x="2678236" y="2993326"/>
                      </a:cubicBezTo>
                      <a:cubicBezTo>
                        <a:pt x="2649556" y="3050686"/>
                        <a:pt x="2706915" y="3026103"/>
                        <a:pt x="2750617" y="3000155"/>
                      </a:cubicBezTo>
                      <a:cubicBezTo>
                        <a:pt x="2727401" y="3026103"/>
                        <a:pt x="2709647" y="3054783"/>
                        <a:pt x="2719207" y="3087560"/>
                      </a:cubicBezTo>
                      <a:cubicBezTo>
                        <a:pt x="2730132" y="3127164"/>
                        <a:pt x="2786126" y="3076634"/>
                        <a:pt x="2798417" y="3061611"/>
                      </a:cubicBezTo>
                      <a:cubicBezTo>
                        <a:pt x="2805246" y="3053417"/>
                        <a:pt x="2812074" y="3024737"/>
                        <a:pt x="2807977" y="3041126"/>
                      </a:cubicBezTo>
                      <a:cubicBezTo>
                        <a:pt x="2805246" y="3050686"/>
                        <a:pt x="2803880" y="3060246"/>
                        <a:pt x="2803880" y="3069805"/>
                      </a:cubicBezTo>
                      <a:cubicBezTo>
                        <a:pt x="2803880" y="3086194"/>
                        <a:pt x="2802514" y="3105313"/>
                        <a:pt x="2817537" y="3114873"/>
                      </a:cubicBezTo>
                      <a:cubicBezTo>
                        <a:pt x="2844851" y="3129896"/>
                        <a:pt x="2877627" y="3084828"/>
                        <a:pt x="2898113" y="3047954"/>
                      </a:cubicBezTo>
                      <a:cubicBezTo>
                        <a:pt x="2898113" y="3069805"/>
                        <a:pt x="2899478" y="3094388"/>
                        <a:pt x="2910404" y="3105313"/>
                      </a:cubicBezTo>
                      <a:cubicBezTo>
                        <a:pt x="2888553" y="3164038"/>
                        <a:pt x="2936352" y="3157210"/>
                        <a:pt x="2975958" y="3132627"/>
                      </a:cubicBezTo>
                      <a:cubicBezTo>
                        <a:pt x="2974592" y="3135359"/>
                        <a:pt x="2971861" y="3138090"/>
                        <a:pt x="2970495" y="3140822"/>
                      </a:cubicBezTo>
                      <a:cubicBezTo>
                        <a:pt x="2980054" y="3129896"/>
                        <a:pt x="2988249" y="3118970"/>
                        <a:pt x="2997809" y="3109411"/>
                      </a:cubicBezTo>
                      <a:cubicBezTo>
                        <a:pt x="2999174" y="3106679"/>
                        <a:pt x="3003272" y="3108045"/>
                        <a:pt x="3004637" y="3110776"/>
                      </a:cubicBezTo>
                      <a:cubicBezTo>
                        <a:pt x="3008734" y="3138090"/>
                        <a:pt x="3029220" y="3161307"/>
                        <a:pt x="3053802" y="3173598"/>
                      </a:cubicBezTo>
                      <a:cubicBezTo>
                        <a:pt x="3061997" y="3177695"/>
                        <a:pt x="3072922" y="3180427"/>
                        <a:pt x="3081116" y="3176329"/>
                      </a:cubicBezTo>
                      <a:cubicBezTo>
                        <a:pt x="3094773" y="3170867"/>
                        <a:pt x="3085213" y="3146285"/>
                        <a:pt x="3082482" y="3136724"/>
                      </a:cubicBezTo>
                      <a:cubicBezTo>
                        <a:pt x="3081116" y="3132627"/>
                        <a:pt x="3085213" y="3129896"/>
                        <a:pt x="3087945" y="3132627"/>
                      </a:cubicBezTo>
                      <a:cubicBezTo>
                        <a:pt x="3107064" y="3158575"/>
                        <a:pt x="3172618" y="3203643"/>
                        <a:pt x="3179446" y="3144919"/>
                      </a:cubicBezTo>
                      <a:cubicBezTo>
                        <a:pt x="3183543" y="3109411"/>
                        <a:pt x="3168521" y="3073902"/>
                        <a:pt x="3160326" y="3039760"/>
                      </a:cubicBezTo>
                      <a:cubicBezTo>
                        <a:pt x="3158961" y="3037028"/>
                        <a:pt x="3163058" y="3034297"/>
                        <a:pt x="3165789" y="3035663"/>
                      </a:cubicBezTo>
                      <a:cubicBezTo>
                        <a:pt x="3194469" y="3056148"/>
                        <a:pt x="3234074" y="3062977"/>
                        <a:pt x="3266851" y="3050686"/>
                      </a:cubicBezTo>
                      <a:cubicBezTo>
                        <a:pt x="3280508" y="3046588"/>
                        <a:pt x="3292799" y="3037028"/>
                        <a:pt x="3295530" y="3022006"/>
                      </a:cubicBezTo>
                      <a:cubicBezTo>
                        <a:pt x="3299627" y="3002886"/>
                        <a:pt x="3281873" y="2983766"/>
                        <a:pt x="3269582" y="2971475"/>
                      </a:cubicBezTo>
                      <a:cubicBezTo>
                        <a:pt x="3266851" y="2968744"/>
                        <a:pt x="3270948" y="2964647"/>
                        <a:pt x="3273679" y="2966012"/>
                      </a:cubicBezTo>
                      <a:cubicBezTo>
                        <a:pt x="3287336" y="2971475"/>
                        <a:pt x="3303724" y="2976938"/>
                        <a:pt x="3317382" y="2967378"/>
                      </a:cubicBezTo>
                      <a:cubicBezTo>
                        <a:pt x="3335136" y="2955087"/>
                        <a:pt x="3305090" y="2934601"/>
                        <a:pt x="3295530" y="2929139"/>
                      </a:cubicBezTo>
                      <a:cubicBezTo>
                        <a:pt x="3292799" y="2926407"/>
                        <a:pt x="3295530" y="2922310"/>
                        <a:pt x="3298262" y="2922310"/>
                      </a:cubicBezTo>
                      <a:cubicBezTo>
                        <a:pt x="3328307" y="2920944"/>
                        <a:pt x="3359718" y="2911385"/>
                        <a:pt x="3384300" y="2892265"/>
                      </a:cubicBezTo>
                      <a:cubicBezTo>
                        <a:pt x="3395226" y="2884071"/>
                        <a:pt x="3404786" y="2873145"/>
                        <a:pt x="3403421" y="2859488"/>
                      </a:cubicBezTo>
                      <a:cubicBezTo>
                        <a:pt x="3402055" y="2841734"/>
                        <a:pt x="3377472" y="2832174"/>
                        <a:pt x="3362449" y="2826711"/>
                      </a:cubicBezTo>
                      <a:cubicBezTo>
                        <a:pt x="3359718" y="2825346"/>
                        <a:pt x="3359718" y="2819883"/>
                        <a:pt x="3363815" y="2819883"/>
                      </a:cubicBezTo>
                      <a:cubicBezTo>
                        <a:pt x="3395226" y="2814420"/>
                        <a:pt x="3426637" y="2793935"/>
                        <a:pt x="3452585" y="2774815"/>
                      </a:cubicBezTo>
                      <a:cubicBezTo>
                        <a:pt x="3464876" y="2765255"/>
                        <a:pt x="3478534" y="2755695"/>
                        <a:pt x="3485362" y="2740673"/>
                      </a:cubicBezTo>
                      <a:cubicBezTo>
                        <a:pt x="3493556" y="2722918"/>
                        <a:pt x="3467608" y="2718822"/>
                        <a:pt x="3455317" y="2717456"/>
                      </a:cubicBezTo>
                      <a:cubicBezTo>
                        <a:pt x="3451220" y="2716090"/>
                        <a:pt x="3451220" y="2709261"/>
                        <a:pt x="3455317" y="2710627"/>
                      </a:cubicBezTo>
                      <a:cubicBezTo>
                        <a:pt x="3492190" y="2716090"/>
                        <a:pt x="3514042" y="2680582"/>
                        <a:pt x="3492190" y="2650537"/>
                      </a:cubicBezTo>
                      <a:cubicBezTo>
                        <a:pt x="3489459" y="2646440"/>
                        <a:pt x="3494922" y="2642342"/>
                        <a:pt x="3497653" y="2646440"/>
                      </a:cubicBezTo>
                      <a:cubicBezTo>
                        <a:pt x="3501750" y="2651902"/>
                        <a:pt x="3520870" y="2680582"/>
                        <a:pt x="3529064" y="2669656"/>
                      </a:cubicBezTo>
                      <a:cubicBezTo>
                        <a:pt x="3535893" y="2660097"/>
                        <a:pt x="3533161" y="2643708"/>
                        <a:pt x="3533161" y="2634148"/>
                      </a:cubicBezTo>
                      <a:cubicBezTo>
                        <a:pt x="3533161" y="2608200"/>
                        <a:pt x="3527699" y="2582252"/>
                        <a:pt x="3529064" y="2557669"/>
                      </a:cubicBezTo>
                      <a:cubicBezTo>
                        <a:pt x="3529064" y="2554938"/>
                        <a:pt x="3531796" y="2553572"/>
                        <a:pt x="3534527" y="2554938"/>
                      </a:cubicBezTo>
                      <a:cubicBezTo>
                        <a:pt x="3546818" y="2564498"/>
                        <a:pt x="3559110" y="2575423"/>
                        <a:pt x="3572767" y="2582252"/>
                      </a:cubicBezTo>
                      <a:cubicBezTo>
                        <a:pt x="3595984" y="2593178"/>
                        <a:pt x="3605543" y="2571326"/>
                        <a:pt x="3601446" y="2552207"/>
                      </a:cubicBezTo>
                      <a:cubicBezTo>
                        <a:pt x="3594618" y="2527624"/>
                        <a:pt x="3574133" y="2500310"/>
                        <a:pt x="3555012" y="2483922"/>
                      </a:cubicBezTo>
                      <a:cubicBezTo>
                        <a:pt x="3550915" y="2481190"/>
                        <a:pt x="3555012" y="2475728"/>
                        <a:pt x="3559110" y="2478459"/>
                      </a:cubicBezTo>
                      <a:cubicBezTo>
                        <a:pt x="3571401" y="2486653"/>
                        <a:pt x="3589155" y="2492116"/>
                        <a:pt x="3602812" y="2482556"/>
                      </a:cubicBezTo>
                      <a:cubicBezTo>
                        <a:pt x="3615103" y="2474362"/>
                        <a:pt x="3612372" y="2455242"/>
                        <a:pt x="3608275" y="2442951"/>
                      </a:cubicBezTo>
                      <a:cubicBezTo>
                        <a:pt x="3600081" y="2422466"/>
                        <a:pt x="3578229" y="2407443"/>
                        <a:pt x="3560475" y="2396517"/>
                      </a:cubicBezTo>
                      <a:cubicBezTo>
                        <a:pt x="3526333" y="2374666"/>
                        <a:pt x="3489459" y="2359643"/>
                        <a:pt x="3453951" y="2340524"/>
                      </a:cubicBezTo>
                      <a:cubicBezTo>
                        <a:pt x="3452585" y="2337792"/>
                        <a:pt x="3451220" y="2333695"/>
                        <a:pt x="3449854" y="2330964"/>
                      </a:cubicBezTo>
                      <a:cubicBezTo>
                        <a:pt x="3449854" y="2330964"/>
                        <a:pt x="3451220" y="2330964"/>
                        <a:pt x="3451220" y="2330964"/>
                      </a:cubicBezTo>
                      <a:cubicBezTo>
                        <a:pt x="3466242" y="2337792"/>
                        <a:pt x="3483997" y="2337792"/>
                        <a:pt x="3500385" y="2335061"/>
                      </a:cubicBezTo>
                      <a:cubicBezTo>
                        <a:pt x="3520870" y="2332330"/>
                        <a:pt x="3542721" y="2314575"/>
                        <a:pt x="3526333" y="2294090"/>
                      </a:cubicBezTo>
                      <a:cubicBezTo>
                        <a:pt x="3519504" y="2284530"/>
                        <a:pt x="3508579" y="2279067"/>
                        <a:pt x="3496287" y="2274970"/>
                      </a:cubicBezTo>
                      <a:cubicBezTo>
                        <a:pt x="3500385" y="2272239"/>
                        <a:pt x="3504482" y="2269508"/>
                        <a:pt x="3507213" y="2266776"/>
                      </a:cubicBezTo>
                      <a:cubicBezTo>
                        <a:pt x="3523601" y="2247656"/>
                        <a:pt x="3515408" y="2221708"/>
                        <a:pt x="3497653" y="2194394"/>
                      </a:cubicBezTo>
                      <a:cubicBezTo>
                        <a:pt x="3508579" y="2179372"/>
                        <a:pt x="3516773" y="2162983"/>
                        <a:pt x="3522236" y="2145229"/>
                      </a:cubicBezTo>
                      <a:cubicBezTo>
                        <a:pt x="3524967" y="2137035"/>
                        <a:pt x="3524967" y="2127475"/>
                        <a:pt x="3522236" y="2120647"/>
                      </a:cubicBezTo>
                      <a:cubicBezTo>
                        <a:pt x="3522236" y="2120647"/>
                        <a:pt x="3523601" y="2120647"/>
                        <a:pt x="3523601" y="2119281"/>
                      </a:cubicBezTo>
                      <a:cubicBezTo>
                        <a:pt x="3606909" y="2171178"/>
                        <a:pt x="3612372" y="2096064"/>
                        <a:pt x="3587789" y="2027779"/>
                      </a:cubicBezTo>
                      <a:cubicBezTo>
                        <a:pt x="3590521" y="2031876"/>
                        <a:pt x="3594618" y="2034608"/>
                        <a:pt x="3597349" y="2038705"/>
                      </a:cubicBezTo>
                      <a:cubicBezTo>
                        <a:pt x="3583692" y="2020951"/>
                        <a:pt x="3568670" y="2004562"/>
                        <a:pt x="3556378" y="1986808"/>
                      </a:cubicBezTo>
                      <a:cubicBezTo>
                        <a:pt x="3553647" y="1982711"/>
                        <a:pt x="3555012" y="1977249"/>
                        <a:pt x="3560475" y="1977249"/>
                      </a:cubicBezTo>
                      <a:cubicBezTo>
                        <a:pt x="3604177" y="1979980"/>
                        <a:pt x="3646514" y="1956763"/>
                        <a:pt x="3673828" y="1921255"/>
                      </a:cubicBezTo>
                      <a:cubicBezTo>
                        <a:pt x="3682022" y="1910330"/>
                        <a:pt x="3690216" y="1895307"/>
                        <a:pt x="3687485" y="1880284"/>
                      </a:cubicBezTo>
                      <a:cubicBezTo>
                        <a:pt x="3673828" y="1862530"/>
                        <a:pt x="3632857" y="1869359"/>
                        <a:pt x="3617835" y="1872090"/>
                      </a:cubicBezTo>
                      <a:close/>
                    </a:path>
                  </a:pathLst>
                </a:custGeom>
                <a:solidFill>
                  <a:srgbClr val="295B1F"/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25" name="Freeform: Shape 824">
                  <a:extLst>
                    <a:ext uri="{FF2B5EF4-FFF2-40B4-BE49-F238E27FC236}">
                      <a16:creationId xmlns:a16="http://schemas.microsoft.com/office/drawing/2014/main" id="{FD3A0012-4485-4095-2AB6-D4741811713D}"/>
                    </a:ext>
                  </a:extLst>
                </p:cNvPr>
                <p:cNvSpPr/>
                <p:nvPr/>
              </p:nvSpPr>
              <p:spPr>
                <a:xfrm>
                  <a:off x="3125464" y="-854167"/>
                  <a:ext cx="3724497" cy="3190265"/>
                </a:xfrm>
                <a:custGeom>
                  <a:avLst/>
                  <a:gdLst>
                    <a:gd name="connsiteX0" fmla="*/ 1115920 w 3724497"/>
                    <a:gd name="connsiteY0" fmla="*/ 3190266 h 3190265"/>
                    <a:gd name="connsiteX1" fmla="*/ 1083143 w 3724497"/>
                    <a:gd name="connsiteY1" fmla="*/ 3182071 h 3190265"/>
                    <a:gd name="connsiteX2" fmla="*/ 1002567 w 3724497"/>
                    <a:gd name="connsiteY2" fmla="*/ 3078279 h 3190265"/>
                    <a:gd name="connsiteX3" fmla="*/ 984813 w 3724497"/>
                    <a:gd name="connsiteY3" fmla="*/ 3101495 h 3190265"/>
                    <a:gd name="connsiteX4" fmla="*/ 961596 w 3724497"/>
                    <a:gd name="connsiteY4" fmla="*/ 3128809 h 3190265"/>
                    <a:gd name="connsiteX5" fmla="*/ 956134 w 3724497"/>
                    <a:gd name="connsiteY5" fmla="*/ 3124712 h 3190265"/>
                    <a:gd name="connsiteX6" fmla="*/ 886483 w 3724497"/>
                    <a:gd name="connsiteY6" fmla="*/ 3146563 h 3190265"/>
                    <a:gd name="connsiteX7" fmla="*/ 853706 w 3724497"/>
                    <a:gd name="connsiteY7" fmla="*/ 3131541 h 3190265"/>
                    <a:gd name="connsiteX8" fmla="*/ 855072 w 3724497"/>
                    <a:gd name="connsiteY8" fmla="*/ 3070084 h 3190265"/>
                    <a:gd name="connsiteX9" fmla="*/ 835952 w 3724497"/>
                    <a:gd name="connsiteY9" fmla="*/ 3000434 h 3190265"/>
                    <a:gd name="connsiteX10" fmla="*/ 732159 w 3724497"/>
                    <a:gd name="connsiteY10" fmla="*/ 3094667 h 3190265"/>
                    <a:gd name="connsiteX11" fmla="*/ 711674 w 3724497"/>
                    <a:gd name="connsiteY11" fmla="*/ 3089204 h 3190265"/>
                    <a:gd name="connsiteX12" fmla="*/ 687091 w 3724497"/>
                    <a:gd name="connsiteY12" fmla="*/ 3015456 h 3190265"/>
                    <a:gd name="connsiteX13" fmla="*/ 687091 w 3724497"/>
                    <a:gd name="connsiteY13" fmla="*/ 3012725 h 3190265"/>
                    <a:gd name="connsiteX14" fmla="*/ 687091 w 3724497"/>
                    <a:gd name="connsiteY14" fmla="*/ 3005896 h 3190265"/>
                    <a:gd name="connsiteX15" fmla="*/ 587396 w 3724497"/>
                    <a:gd name="connsiteY15" fmla="*/ 3070084 h 3190265"/>
                    <a:gd name="connsiteX16" fmla="*/ 554619 w 3724497"/>
                    <a:gd name="connsiteY16" fmla="*/ 3042770 h 3190265"/>
                    <a:gd name="connsiteX17" fmla="*/ 583299 w 3724497"/>
                    <a:gd name="connsiteY17" fmla="*/ 2925320 h 3190265"/>
                    <a:gd name="connsiteX18" fmla="*/ 501357 w 3724497"/>
                    <a:gd name="connsiteY18" fmla="*/ 2954000 h 3190265"/>
                    <a:gd name="connsiteX19" fmla="*/ 479505 w 3724497"/>
                    <a:gd name="connsiteY19" fmla="*/ 2944441 h 3190265"/>
                    <a:gd name="connsiteX20" fmla="*/ 489066 w 3724497"/>
                    <a:gd name="connsiteY20" fmla="*/ 2891178 h 3190265"/>
                    <a:gd name="connsiteX21" fmla="*/ 493163 w 3724497"/>
                    <a:gd name="connsiteY21" fmla="*/ 2884350 h 3190265"/>
                    <a:gd name="connsiteX22" fmla="*/ 445363 w 3724497"/>
                    <a:gd name="connsiteY22" fmla="*/ 2899372 h 3190265"/>
                    <a:gd name="connsiteX23" fmla="*/ 445363 w 3724497"/>
                    <a:gd name="connsiteY23" fmla="*/ 2899372 h 3190265"/>
                    <a:gd name="connsiteX24" fmla="*/ 420781 w 3724497"/>
                    <a:gd name="connsiteY24" fmla="*/ 2888447 h 3190265"/>
                    <a:gd name="connsiteX25" fmla="*/ 353862 w 3724497"/>
                    <a:gd name="connsiteY25" fmla="*/ 2915761 h 3190265"/>
                    <a:gd name="connsiteX26" fmla="*/ 299234 w 3724497"/>
                    <a:gd name="connsiteY26" fmla="*/ 2806505 h 3190265"/>
                    <a:gd name="connsiteX27" fmla="*/ 291039 w 3724497"/>
                    <a:gd name="connsiteY27" fmla="*/ 2810602 h 3190265"/>
                    <a:gd name="connsiteX28" fmla="*/ 236412 w 3724497"/>
                    <a:gd name="connsiteY28" fmla="*/ 2798311 h 3190265"/>
                    <a:gd name="connsiteX29" fmla="*/ 254166 w 3724497"/>
                    <a:gd name="connsiteY29" fmla="*/ 2704078 h 3190265"/>
                    <a:gd name="connsiteX30" fmla="*/ 271920 w 3724497"/>
                    <a:gd name="connsiteY30" fmla="*/ 2680861 h 3190265"/>
                    <a:gd name="connsiteX31" fmla="*/ 173590 w 3724497"/>
                    <a:gd name="connsiteY31" fmla="*/ 2709541 h 3190265"/>
                    <a:gd name="connsiteX32" fmla="*/ 147641 w 3724497"/>
                    <a:gd name="connsiteY32" fmla="*/ 2704078 h 3190265"/>
                    <a:gd name="connsiteX33" fmla="*/ 121693 w 3724497"/>
                    <a:gd name="connsiteY33" fmla="*/ 2675398 h 3190265"/>
                    <a:gd name="connsiteX34" fmla="*/ 135350 w 3724497"/>
                    <a:gd name="connsiteY34" fmla="*/ 2641256 h 3190265"/>
                    <a:gd name="connsiteX35" fmla="*/ 62968 w 3724497"/>
                    <a:gd name="connsiteY35" fmla="*/ 2635793 h 3190265"/>
                    <a:gd name="connsiteX36" fmla="*/ 60237 w 3724497"/>
                    <a:gd name="connsiteY36" fmla="*/ 2600285 h 3190265"/>
                    <a:gd name="connsiteX37" fmla="*/ 110768 w 3724497"/>
                    <a:gd name="connsiteY37" fmla="*/ 2523806 h 3190265"/>
                    <a:gd name="connsiteX38" fmla="*/ 131253 w 3724497"/>
                    <a:gd name="connsiteY38" fmla="*/ 2506052 h 3190265"/>
                    <a:gd name="connsiteX39" fmla="*/ 139447 w 3724497"/>
                    <a:gd name="connsiteY39" fmla="*/ 2499223 h 3190265"/>
                    <a:gd name="connsiteX40" fmla="*/ 116231 w 3724497"/>
                    <a:gd name="connsiteY40" fmla="*/ 2486932 h 3190265"/>
                    <a:gd name="connsiteX41" fmla="*/ 118962 w 3724497"/>
                    <a:gd name="connsiteY41" fmla="*/ 2452790 h 3190265"/>
                    <a:gd name="connsiteX42" fmla="*/ 72528 w 3724497"/>
                    <a:gd name="connsiteY42" fmla="*/ 2417282 h 3190265"/>
                    <a:gd name="connsiteX43" fmla="*/ 99842 w 3724497"/>
                    <a:gd name="connsiteY43" fmla="*/ 2361288 h 3190265"/>
                    <a:gd name="connsiteX44" fmla="*/ 24729 w 3724497"/>
                    <a:gd name="connsiteY44" fmla="*/ 2332609 h 3190265"/>
                    <a:gd name="connsiteX45" fmla="*/ 146 w 3724497"/>
                    <a:gd name="connsiteY45" fmla="*/ 2253398 h 3190265"/>
                    <a:gd name="connsiteX46" fmla="*/ 189978 w 3724497"/>
                    <a:gd name="connsiteY46" fmla="*/ 2037618 h 3190265"/>
                    <a:gd name="connsiteX47" fmla="*/ 128522 w 3724497"/>
                    <a:gd name="connsiteY47" fmla="*/ 1981625 h 3190265"/>
                    <a:gd name="connsiteX48" fmla="*/ 184515 w 3724497"/>
                    <a:gd name="connsiteY48" fmla="*/ 1935191 h 3190265"/>
                    <a:gd name="connsiteX49" fmla="*/ 98476 w 3724497"/>
                    <a:gd name="connsiteY49" fmla="*/ 1895586 h 3190265"/>
                    <a:gd name="connsiteX50" fmla="*/ 97111 w 3724497"/>
                    <a:gd name="connsiteY50" fmla="*/ 1864175 h 3190265"/>
                    <a:gd name="connsiteX51" fmla="*/ 196807 w 3724497"/>
                    <a:gd name="connsiteY51" fmla="*/ 1806816 h 3190265"/>
                    <a:gd name="connsiteX52" fmla="*/ 205001 w 3724497"/>
                    <a:gd name="connsiteY52" fmla="*/ 1804084 h 3190265"/>
                    <a:gd name="connsiteX53" fmla="*/ 327913 w 3724497"/>
                    <a:gd name="connsiteY53" fmla="*/ 1783599 h 3190265"/>
                    <a:gd name="connsiteX54" fmla="*/ 131253 w 3724497"/>
                    <a:gd name="connsiteY54" fmla="*/ 1703023 h 3190265"/>
                    <a:gd name="connsiteX55" fmla="*/ 136716 w 3724497"/>
                    <a:gd name="connsiteY55" fmla="*/ 1668880 h 3190265"/>
                    <a:gd name="connsiteX56" fmla="*/ 357959 w 3724497"/>
                    <a:gd name="connsiteY56" fmla="*/ 1580110 h 3190265"/>
                    <a:gd name="connsiteX57" fmla="*/ 398929 w 3724497"/>
                    <a:gd name="connsiteY57" fmla="*/ 1581476 h 3190265"/>
                    <a:gd name="connsiteX58" fmla="*/ 315622 w 3724497"/>
                    <a:gd name="connsiteY58" fmla="*/ 1514557 h 3190265"/>
                    <a:gd name="connsiteX59" fmla="*/ 321085 w 3724497"/>
                    <a:gd name="connsiteY59" fmla="*/ 1484511 h 3190265"/>
                    <a:gd name="connsiteX60" fmla="*/ 426243 w 3724497"/>
                    <a:gd name="connsiteY60" fmla="*/ 1446272 h 3190265"/>
                    <a:gd name="connsiteX61" fmla="*/ 438535 w 3724497"/>
                    <a:gd name="connsiteY61" fmla="*/ 1446272 h 3190265"/>
                    <a:gd name="connsiteX62" fmla="*/ 550522 w 3724497"/>
                    <a:gd name="connsiteY62" fmla="*/ 1474951 h 3190265"/>
                    <a:gd name="connsiteX63" fmla="*/ 512282 w 3724497"/>
                    <a:gd name="connsiteY63" fmla="*/ 1416226 h 3190265"/>
                    <a:gd name="connsiteX64" fmla="*/ 510917 w 3724497"/>
                    <a:gd name="connsiteY64" fmla="*/ 1413495 h 3190265"/>
                    <a:gd name="connsiteX65" fmla="*/ 510917 w 3724497"/>
                    <a:gd name="connsiteY65" fmla="*/ 1350673 h 3190265"/>
                    <a:gd name="connsiteX66" fmla="*/ 540962 w 3724497"/>
                    <a:gd name="connsiteY66" fmla="*/ 1341113 h 3190265"/>
                    <a:gd name="connsiteX67" fmla="*/ 558716 w 3724497"/>
                    <a:gd name="connsiteY67" fmla="*/ 1350673 h 3190265"/>
                    <a:gd name="connsiteX68" fmla="*/ 558716 w 3724497"/>
                    <a:gd name="connsiteY68" fmla="*/ 1350673 h 3190265"/>
                    <a:gd name="connsiteX69" fmla="*/ 557351 w 3724497"/>
                    <a:gd name="connsiteY69" fmla="*/ 1345211 h 3190265"/>
                    <a:gd name="connsiteX70" fmla="*/ 551888 w 3724497"/>
                    <a:gd name="connsiteY70" fmla="*/ 1327456 h 3190265"/>
                    <a:gd name="connsiteX71" fmla="*/ 554619 w 3724497"/>
                    <a:gd name="connsiteY71" fmla="*/ 1188155 h 3190265"/>
                    <a:gd name="connsiteX72" fmla="*/ 598321 w 3724497"/>
                    <a:gd name="connsiteY72" fmla="*/ 1171767 h 3190265"/>
                    <a:gd name="connsiteX73" fmla="*/ 673435 w 3724497"/>
                    <a:gd name="connsiteY73" fmla="*/ 1190887 h 3190265"/>
                    <a:gd name="connsiteX74" fmla="*/ 670703 w 3724497"/>
                    <a:gd name="connsiteY74" fmla="*/ 1154013 h 3190265"/>
                    <a:gd name="connsiteX75" fmla="*/ 860535 w 3724497"/>
                    <a:gd name="connsiteY75" fmla="*/ 938233 h 3190265"/>
                    <a:gd name="connsiteX76" fmla="*/ 799078 w 3724497"/>
                    <a:gd name="connsiteY76" fmla="*/ 882239 h 3190265"/>
                    <a:gd name="connsiteX77" fmla="*/ 855072 w 3724497"/>
                    <a:gd name="connsiteY77" fmla="*/ 835806 h 3190265"/>
                    <a:gd name="connsiteX78" fmla="*/ 769033 w 3724497"/>
                    <a:gd name="connsiteY78" fmla="*/ 796201 h 3190265"/>
                    <a:gd name="connsiteX79" fmla="*/ 767667 w 3724497"/>
                    <a:gd name="connsiteY79" fmla="*/ 764790 h 3190265"/>
                    <a:gd name="connsiteX80" fmla="*/ 867363 w 3724497"/>
                    <a:gd name="connsiteY80" fmla="*/ 707430 h 3190265"/>
                    <a:gd name="connsiteX81" fmla="*/ 875557 w 3724497"/>
                    <a:gd name="connsiteY81" fmla="*/ 706065 h 3190265"/>
                    <a:gd name="connsiteX82" fmla="*/ 998470 w 3724497"/>
                    <a:gd name="connsiteY82" fmla="*/ 685579 h 3190265"/>
                    <a:gd name="connsiteX83" fmla="*/ 801810 w 3724497"/>
                    <a:gd name="connsiteY83" fmla="*/ 605003 h 3190265"/>
                    <a:gd name="connsiteX84" fmla="*/ 807273 w 3724497"/>
                    <a:gd name="connsiteY84" fmla="*/ 570861 h 3190265"/>
                    <a:gd name="connsiteX85" fmla="*/ 1028515 w 3724497"/>
                    <a:gd name="connsiteY85" fmla="*/ 482091 h 3190265"/>
                    <a:gd name="connsiteX86" fmla="*/ 1069487 w 3724497"/>
                    <a:gd name="connsiteY86" fmla="*/ 483456 h 3190265"/>
                    <a:gd name="connsiteX87" fmla="*/ 986179 w 3724497"/>
                    <a:gd name="connsiteY87" fmla="*/ 416537 h 3190265"/>
                    <a:gd name="connsiteX88" fmla="*/ 991641 w 3724497"/>
                    <a:gd name="connsiteY88" fmla="*/ 386492 h 3190265"/>
                    <a:gd name="connsiteX89" fmla="*/ 1096800 w 3724497"/>
                    <a:gd name="connsiteY89" fmla="*/ 348252 h 3190265"/>
                    <a:gd name="connsiteX90" fmla="*/ 1109091 w 3724497"/>
                    <a:gd name="connsiteY90" fmla="*/ 348252 h 3190265"/>
                    <a:gd name="connsiteX91" fmla="*/ 1221078 w 3724497"/>
                    <a:gd name="connsiteY91" fmla="*/ 376932 h 3190265"/>
                    <a:gd name="connsiteX92" fmla="*/ 1182839 w 3724497"/>
                    <a:gd name="connsiteY92" fmla="*/ 318207 h 3190265"/>
                    <a:gd name="connsiteX93" fmla="*/ 1181474 w 3724497"/>
                    <a:gd name="connsiteY93" fmla="*/ 315476 h 3190265"/>
                    <a:gd name="connsiteX94" fmla="*/ 1181474 w 3724497"/>
                    <a:gd name="connsiteY94" fmla="*/ 252654 h 3190265"/>
                    <a:gd name="connsiteX95" fmla="*/ 1211519 w 3724497"/>
                    <a:gd name="connsiteY95" fmla="*/ 243094 h 3190265"/>
                    <a:gd name="connsiteX96" fmla="*/ 1229273 w 3724497"/>
                    <a:gd name="connsiteY96" fmla="*/ 252654 h 3190265"/>
                    <a:gd name="connsiteX97" fmla="*/ 1229273 w 3724497"/>
                    <a:gd name="connsiteY97" fmla="*/ 252654 h 3190265"/>
                    <a:gd name="connsiteX98" fmla="*/ 1227907 w 3724497"/>
                    <a:gd name="connsiteY98" fmla="*/ 247191 h 3190265"/>
                    <a:gd name="connsiteX99" fmla="*/ 1222444 w 3724497"/>
                    <a:gd name="connsiteY99" fmla="*/ 229437 h 3190265"/>
                    <a:gd name="connsiteX100" fmla="*/ 1225176 w 3724497"/>
                    <a:gd name="connsiteY100" fmla="*/ 90136 h 3190265"/>
                    <a:gd name="connsiteX101" fmla="*/ 1268878 w 3724497"/>
                    <a:gd name="connsiteY101" fmla="*/ 73748 h 3190265"/>
                    <a:gd name="connsiteX102" fmla="*/ 1379499 w 3724497"/>
                    <a:gd name="connsiteY102" fmla="*/ 109256 h 3190265"/>
                    <a:gd name="connsiteX103" fmla="*/ 1398619 w 3724497"/>
                    <a:gd name="connsiteY103" fmla="*/ 117450 h 3190265"/>
                    <a:gd name="connsiteX104" fmla="*/ 1464173 w 3724497"/>
                    <a:gd name="connsiteY104" fmla="*/ 158421 h 3190265"/>
                    <a:gd name="connsiteX105" fmla="*/ 1455978 w 3724497"/>
                    <a:gd name="connsiteY105" fmla="*/ 124278 h 3190265"/>
                    <a:gd name="connsiteX106" fmla="*/ 1451881 w 3724497"/>
                    <a:gd name="connsiteY106" fmla="*/ 106524 h 3190265"/>
                    <a:gd name="connsiteX107" fmla="*/ 1461441 w 3724497"/>
                    <a:gd name="connsiteY107" fmla="*/ 5463 h 3190265"/>
                    <a:gd name="connsiteX108" fmla="*/ 1479195 w 3724497"/>
                    <a:gd name="connsiteY108" fmla="*/ 0 h 3190265"/>
                    <a:gd name="connsiteX109" fmla="*/ 1552943 w 3724497"/>
                    <a:gd name="connsiteY109" fmla="*/ 46434 h 3190265"/>
                    <a:gd name="connsiteX110" fmla="*/ 1557040 w 3724497"/>
                    <a:gd name="connsiteY110" fmla="*/ 50531 h 3190265"/>
                    <a:gd name="connsiteX111" fmla="*/ 1610302 w 3724497"/>
                    <a:gd name="connsiteY111" fmla="*/ 105159 h 3190265"/>
                    <a:gd name="connsiteX112" fmla="*/ 1611668 w 3724497"/>
                    <a:gd name="connsiteY112" fmla="*/ 50531 h 3190265"/>
                    <a:gd name="connsiteX113" fmla="*/ 1638982 w 3724497"/>
                    <a:gd name="connsiteY113" fmla="*/ 31411 h 3190265"/>
                    <a:gd name="connsiteX114" fmla="*/ 1647176 w 3724497"/>
                    <a:gd name="connsiteY114" fmla="*/ 31411 h 3190265"/>
                    <a:gd name="connsiteX115" fmla="*/ 1782380 w 3724497"/>
                    <a:gd name="connsiteY115" fmla="*/ 136570 h 3190265"/>
                    <a:gd name="connsiteX116" fmla="*/ 1790574 w 3724497"/>
                    <a:gd name="connsiteY116" fmla="*/ 147495 h 3190265"/>
                    <a:gd name="connsiteX117" fmla="*/ 1869784 w 3724497"/>
                    <a:gd name="connsiteY117" fmla="*/ 114718 h 3190265"/>
                    <a:gd name="connsiteX118" fmla="*/ 1895733 w 3724497"/>
                    <a:gd name="connsiteY118" fmla="*/ 137935 h 3190265"/>
                    <a:gd name="connsiteX119" fmla="*/ 1879344 w 3724497"/>
                    <a:gd name="connsiteY119" fmla="*/ 259482 h 3190265"/>
                    <a:gd name="connsiteX120" fmla="*/ 1948995 w 3724497"/>
                    <a:gd name="connsiteY120" fmla="*/ 189832 h 3190265"/>
                    <a:gd name="connsiteX121" fmla="*/ 1974943 w 3724497"/>
                    <a:gd name="connsiteY121" fmla="*/ 198026 h 3190265"/>
                    <a:gd name="connsiteX122" fmla="*/ 1973577 w 3724497"/>
                    <a:gd name="connsiteY122" fmla="*/ 275871 h 3190265"/>
                    <a:gd name="connsiteX123" fmla="*/ 2041862 w 3724497"/>
                    <a:gd name="connsiteY123" fmla="*/ 337327 h 3190265"/>
                    <a:gd name="connsiteX124" fmla="*/ 2041862 w 3724497"/>
                    <a:gd name="connsiteY124" fmla="*/ 338693 h 3190265"/>
                    <a:gd name="connsiteX125" fmla="*/ 2052787 w 3724497"/>
                    <a:gd name="connsiteY125" fmla="*/ 372835 h 3190265"/>
                    <a:gd name="connsiteX126" fmla="*/ 2060982 w 3724497"/>
                    <a:gd name="connsiteY126" fmla="*/ 334595 h 3190265"/>
                    <a:gd name="connsiteX127" fmla="*/ 2078736 w 3724497"/>
                    <a:gd name="connsiteY127" fmla="*/ 267676 h 3190265"/>
                    <a:gd name="connsiteX128" fmla="*/ 2081467 w 3724497"/>
                    <a:gd name="connsiteY128" fmla="*/ 260848 h 3190265"/>
                    <a:gd name="connsiteX129" fmla="*/ 2088296 w 3724497"/>
                    <a:gd name="connsiteY129" fmla="*/ 264945 h 3190265"/>
                    <a:gd name="connsiteX130" fmla="*/ 2134729 w 3724497"/>
                    <a:gd name="connsiteY130" fmla="*/ 355081 h 3190265"/>
                    <a:gd name="connsiteX131" fmla="*/ 2138826 w 3724497"/>
                    <a:gd name="connsiteY131" fmla="*/ 370103 h 3190265"/>
                    <a:gd name="connsiteX132" fmla="*/ 2142923 w 3724497"/>
                    <a:gd name="connsiteY132" fmla="*/ 319573 h 3190265"/>
                    <a:gd name="connsiteX133" fmla="*/ 2145655 w 3724497"/>
                    <a:gd name="connsiteY133" fmla="*/ 277236 h 3190265"/>
                    <a:gd name="connsiteX134" fmla="*/ 2147021 w 3724497"/>
                    <a:gd name="connsiteY134" fmla="*/ 270408 h 3190265"/>
                    <a:gd name="connsiteX135" fmla="*/ 2149752 w 3724497"/>
                    <a:gd name="connsiteY135" fmla="*/ 259482 h 3190265"/>
                    <a:gd name="connsiteX136" fmla="*/ 2157946 w 3724497"/>
                    <a:gd name="connsiteY136" fmla="*/ 267676 h 3190265"/>
                    <a:gd name="connsiteX137" fmla="*/ 2170237 w 3724497"/>
                    <a:gd name="connsiteY137" fmla="*/ 284065 h 3190265"/>
                    <a:gd name="connsiteX138" fmla="*/ 2190723 w 3724497"/>
                    <a:gd name="connsiteY138" fmla="*/ 322304 h 3190265"/>
                    <a:gd name="connsiteX139" fmla="*/ 2234425 w 3724497"/>
                    <a:gd name="connsiteY139" fmla="*/ 199391 h 3190265"/>
                    <a:gd name="connsiteX140" fmla="*/ 2239888 w 3724497"/>
                    <a:gd name="connsiteY140" fmla="*/ 191197 h 3190265"/>
                    <a:gd name="connsiteX141" fmla="*/ 2243985 w 3724497"/>
                    <a:gd name="connsiteY141" fmla="*/ 192563 h 3190265"/>
                    <a:gd name="connsiteX142" fmla="*/ 2274030 w 3724497"/>
                    <a:gd name="connsiteY142" fmla="*/ 297722 h 3190265"/>
                    <a:gd name="connsiteX143" fmla="*/ 2271299 w 3724497"/>
                    <a:gd name="connsiteY143" fmla="*/ 326401 h 3190265"/>
                    <a:gd name="connsiteX144" fmla="*/ 2289053 w 3724497"/>
                    <a:gd name="connsiteY144" fmla="*/ 308647 h 3190265"/>
                    <a:gd name="connsiteX145" fmla="*/ 2336852 w 3724497"/>
                    <a:gd name="connsiteY145" fmla="*/ 270408 h 3190265"/>
                    <a:gd name="connsiteX146" fmla="*/ 2364166 w 3724497"/>
                    <a:gd name="connsiteY146" fmla="*/ 275871 h 3190265"/>
                    <a:gd name="connsiteX147" fmla="*/ 2379189 w 3724497"/>
                    <a:gd name="connsiteY147" fmla="*/ 346887 h 3190265"/>
                    <a:gd name="connsiteX148" fmla="*/ 2354607 w 3724497"/>
                    <a:gd name="connsiteY148" fmla="*/ 446582 h 3190265"/>
                    <a:gd name="connsiteX149" fmla="*/ 2345046 w 3724497"/>
                    <a:gd name="connsiteY149" fmla="*/ 477994 h 3190265"/>
                    <a:gd name="connsiteX150" fmla="*/ 2384652 w 3724497"/>
                    <a:gd name="connsiteY150" fmla="*/ 441120 h 3190265"/>
                    <a:gd name="connsiteX151" fmla="*/ 2425622 w 3724497"/>
                    <a:gd name="connsiteY151" fmla="*/ 405612 h 3190265"/>
                    <a:gd name="connsiteX152" fmla="*/ 2469325 w 3724497"/>
                    <a:gd name="connsiteY152" fmla="*/ 386492 h 3190265"/>
                    <a:gd name="connsiteX153" fmla="*/ 2491176 w 3724497"/>
                    <a:gd name="connsiteY153" fmla="*/ 394686 h 3190265"/>
                    <a:gd name="connsiteX154" fmla="*/ 2506198 w 3724497"/>
                    <a:gd name="connsiteY154" fmla="*/ 456142 h 3190265"/>
                    <a:gd name="connsiteX155" fmla="*/ 2467959 w 3724497"/>
                    <a:gd name="connsiteY155" fmla="*/ 533987 h 3190265"/>
                    <a:gd name="connsiteX156" fmla="*/ 2504833 w 3724497"/>
                    <a:gd name="connsiteY156" fmla="*/ 550375 h 3190265"/>
                    <a:gd name="connsiteX157" fmla="*/ 2515758 w 3724497"/>
                    <a:gd name="connsiteY157" fmla="*/ 555838 h 3190265"/>
                    <a:gd name="connsiteX158" fmla="*/ 2552632 w 3724497"/>
                    <a:gd name="connsiteY158" fmla="*/ 577689 h 3190265"/>
                    <a:gd name="connsiteX159" fmla="*/ 2548535 w 3724497"/>
                    <a:gd name="connsiteY159" fmla="*/ 562667 h 3190265"/>
                    <a:gd name="connsiteX160" fmla="*/ 2545804 w 3724497"/>
                    <a:gd name="connsiteY160" fmla="*/ 551741 h 3190265"/>
                    <a:gd name="connsiteX161" fmla="*/ 2552632 w 3724497"/>
                    <a:gd name="connsiteY161" fmla="*/ 484822 h 3190265"/>
                    <a:gd name="connsiteX162" fmla="*/ 2564923 w 3724497"/>
                    <a:gd name="connsiteY162" fmla="*/ 480725 h 3190265"/>
                    <a:gd name="connsiteX163" fmla="*/ 2612723 w 3724497"/>
                    <a:gd name="connsiteY163" fmla="*/ 510770 h 3190265"/>
                    <a:gd name="connsiteX164" fmla="*/ 2615454 w 3724497"/>
                    <a:gd name="connsiteY164" fmla="*/ 513502 h 3190265"/>
                    <a:gd name="connsiteX165" fmla="*/ 2644134 w 3724497"/>
                    <a:gd name="connsiteY165" fmla="*/ 542181 h 3190265"/>
                    <a:gd name="connsiteX166" fmla="*/ 2646865 w 3724497"/>
                    <a:gd name="connsiteY166" fmla="*/ 513502 h 3190265"/>
                    <a:gd name="connsiteX167" fmla="*/ 2665985 w 3724497"/>
                    <a:gd name="connsiteY167" fmla="*/ 499845 h 3190265"/>
                    <a:gd name="connsiteX168" fmla="*/ 2671448 w 3724497"/>
                    <a:gd name="connsiteY168" fmla="*/ 499845 h 3190265"/>
                    <a:gd name="connsiteX169" fmla="*/ 2758852 w 3724497"/>
                    <a:gd name="connsiteY169" fmla="*/ 568129 h 3190265"/>
                    <a:gd name="connsiteX170" fmla="*/ 2761584 w 3724497"/>
                    <a:gd name="connsiteY170" fmla="*/ 572227 h 3190265"/>
                    <a:gd name="connsiteX171" fmla="*/ 2812115 w 3724497"/>
                    <a:gd name="connsiteY171" fmla="*/ 553107 h 3190265"/>
                    <a:gd name="connsiteX172" fmla="*/ 2829869 w 3724497"/>
                    <a:gd name="connsiteY172" fmla="*/ 568129 h 3190265"/>
                    <a:gd name="connsiteX173" fmla="*/ 2824406 w 3724497"/>
                    <a:gd name="connsiteY173" fmla="*/ 635049 h 3190265"/>
                    <a:gd name="connsiteX174" fmla="*/ 2859914 w 3724497"/>
                    <a:gd name="connsiteY174" fmla="*/ 600906 h 3190265"/>
                    <a:gd name="connsiteX175" fmla="*/ 2879034 w 3724497"/>
                    <a:gd name="connsiteY175" fmla="*/ 606369 h 3190265"/>
                    <a:gd name="connsiteX176" fmla="*/ 2879034 w 3724497"/>
                    <a:gd name="connsiteY176" fmla="*/ 654168 h 3190265"/>
                    <a:gd name="connsiteX177" fmla="*/ 2921370 w 3724497"/>
                    <a:gd name="connsiteY177" fmla="*/ 693774 h 3190265"/>
                    <a:gd name="connsiteX178" fmla="*/ 2921370 w 3724497"/>
                    <a:gd name="connsiteY178" fmla="*/ 695139 h 3190265"/>
                    <a:gd name="connsiteX179" fmla="*/ 2925467 w 3724497"/>
                    <a:gd name="connsiteY179" fmla="*/ 710162 h 3190265"/>
                    <a:gd name="connsiteX180" fmla="*/ 2929564 w 3724497"/>
                    <a:gd name="connsiteY180" fmla="*/ 692408 h 3190265"/>
                    <a:gd name="connsiteX181" fmla="*/ 2940490 w 3724497"/>
                    <a:gd name="connsiteY181" fmla="*/ 648706 h 3190265"/>
                    <a:gd name="connsiteX182" fmla="*/ 2943221 w 3724497"/>
                    <a:gd name="connsiteY182" fmla="*/ 641877 h 3190265"/>
                    <a:gd name="connsiteX183" fmla="*/ 2950050 w 3724497"/>
                    <a:gd name="connsiteY183" fmla="*/ 645974 h 3190265"/>
                    <a:gd name="connsiteX184" fmla="*/ 2980095 w 3724497"/>
                    <a:gd name="connsiteY184" fmla="*/ 703333 h 3190265"/>
                    <a:gd name="connsiteX185" fmla="*/ 2981461 w 3724497"/>
                    <a:gd name="connsiteY185" fmla="*/ 682848 h 3190265"/>
                    <a:gd name="connsiteX186" fmla="*/ 2982826 w 3724497"/>
                    <a:gd name="connsiteY186" fmla="*/ 655534 h 3190265"/>
                    <a:gd name="connsiteX187" fmla="*/ 2984192 w 3724497"/>
                    <a:gd name="connsiteY187" fmla="*/ 651437 h 3190265"/>
                    <a:gd name="connsiteX188" fmla="*/ 2986923 w 3724497"/>
                    <a:gd name="connsiteY188" fmla="*/ 640511 h 3190265"/>
                    <a:gd name="connsiteX189" fmla="*/ 2995118 w 3724497"/>
                    <a:gd name="connsiteY189" fmla="*/ 648706 h 3190265"/>
                    <a:gd name="connsiteX190" fmla="*/ 3003312 w 3724497"/>
                    <a:gd name="connsiteY190" fmla="*/ 659631 h 3190265"/>
                    <a:gd name="connsiteX191" fmla="*/ 3012872 w 3724497"/>
                    <a:gd name="connsiteY191" fmla="*/ 677385 h 3190265"/>
                    <a:gd name="connsiteX192" fmla="*/ 3040185 w 3724497"/>
                    <a:gd name="connsiteY192" fmla="*/ 606369 h 3190265"/>
                    <a:gd name="connsiteX193" fmla="*/ 3045648 w 3724497"/>
                    <a:gd name="connsiteY193" fmla="*/ 599540 h 3190265"/>
                    <a:gd name="connsiteX194" fmla="*/ 3049746 w 3724497"/>
                    <a:gd name="connsiteY194" fmla="*/ 600906 h 3190265"/>
                    <a:gd name="connsiteX195" fmla="*/ 3070231 w 3724497"/>
                    <a:gd name="connsiteY195" fmla="*/ 669191 h 3190265"/>
                    <a:gd name="connsiteX196" fmla="*/ 3068865 w 3724497"/>
                    <a:gd name="connsiteY196" fmla="*/ 681482 h 3190265"/>
                    <a:gd name="connsiteX197" fmla="*/ 3075694 w 3724497"/>
                    <a:gd name="connsiteY197" fmla="*/ 674654 h 3190265"/>
                    <a:gd name="connsiteX198" fmla="*/ 3107105 w 3724497"/>
                    <a:gd name="connsiteY198" fmla="*/ 650071 h 3190265"/>
                    <a:gd name="connsiteX199" fmla="*/ 3126224 w 3724497"/>
                    <a:gd name="connsiteY199" fmla="*/ 654168 h 3190265"/>
                    <a:gd name="connsiteX200" fmla="*/ 3135784 w 3724497"/>
                    <a:gd name="connsiteY200" fmla="*/ 700602 h 3190265"/>
                    <a:gd name="connsiteX201" fmla="*/ 3120762 w 3724497"/>
                    <a:gd name="connsiteY201" fmla="*/ 764790 h 3190265"/>
                    <a:gd name="connsiteX202" fmla="*/ 3116665 w 3724497"/>
                    <a:gd name="connsiteY202" fmla="*/ 777081 h 3190265"/>
                    <a:gd name="connsiteX203" fmla="*/ 3135784 w 3724497"/>
                    <a:gd name="connsiteY203" fmla="*/ 759327 h 3190265"/>
                    <a:gd name="connsiteX204" fmla="*/ 3161733 w 3724497"/>
                    <a:gd name="connsiteY204" fmla="*/ 736110 h 3190265"/>
                    <a:gd name="connsiteX205" fmla="*/ 3190412 w 3724497"/>
                    <a:gd name="connsiteY205" fmla="*/ 723819 h 3190265"/>
                    <a:gd name="connsiteX206" fmla="*/ 3205435 w 3724497"/>
                    <a:gd name="connsiteY206" fmla="*/ 729282 h 3190265"/>
                    <a:gd name="connsiteX207" fmla="*/ 3214995 w 3724497"/>
                    <a:gd name="connsiteY207" fmla="*/ 770252 h 3190265"/>
                    <a:gd name="connsiteX208" fmla="*/ 3134419 w 3724497"/>
                    <a:gd name="connsiteY208" fmla="*/ 879508 h 3190265"/>
                    <a:gd name="connsiteX209" fmla="*/ 3156270 w 3724497"/>
                    <a:gd name="connsiteY209" fmla="*/ 884971 h 3190265"/>
                    <a:gd name="connsiteX210" fmla="*/ 3216360 w 3724497"/>
                    <a:gd name="connsiteY210" fmla="*/ 913650 h 3190265"/>
                    <a:gd name="connsiteX211" fmla="*/ 3221823 w 3724497"/>
                    <a:gd name="connsiteY211" fmla="*/ 940964 h 3190265"/>
                    <a:gd name="connsiteX212" fmla="*/ 3187681 w 3724497"/>
                    <a:gd name="connsiteY212" fmla="*/ 964181 h 3190265"/>
                    <a:gd name="connsiteX213" fmla="*/ 3154904 w 3724497"/>
                    <a:gd name="connsiteY213" fmla="*/ 964181 h 3190265"/>
                    <a:gd name="connsiteX214" fmla="*/ 3189046 w 3724497"/>
                    <a:gd name="connsiteY214" fmla="*/ 981935 h 3190265"/>
                    <a:gd name="connsiteX215" fmla="*/ 3250503 w 3724497"/>
                    <a:gd name="connsiteY215" fmla="*/ 1014712 h 3190265"/>
                    <a:gd name="connsiteX216" fmla="*/ 3301033 w 3724497"/>
                    <a:gd name="connsiteY216" fmla="*/ 1063877 h 3190265"/>
                    <a:gd name="connsiteX217" fmla="*/ 3294205 w 3724497"/>
                    <a:gd name="connsiteY217" fmla="*/ 1110311 h 3190265"/>
                    <a:gd name="connsiteX218" fmla="*/ 3260063 w 3724497"/>
                    <a:gd name="connsiteY218" fmla="*/ 1114408 h 3190265"/>
                    <a:gd name="connsiteX219" fmla="*/ 3295571 w 3724497"/>
                    <a:gd name="connsiteY219" fmla="*/ 1173133 h 3190265"/>
                    <a:gd name="connsiteX220" fmla="*/ 3290108 w 3724497"/>
                    <a:gd name="connsiteY220" fmla="*/ 1204544 h 3190265"/>
                    <a:gd name="connsiteX221" fmla="*/ 3258697 w 3724497"/>
                    <a:gd name="connsiteY221" fmla="*/ 1210006 h 3190265"/>
                    <a:gd name="connsiteX222" fmla="*/ 3231383 w 3724497"/>
                    <a:gd name="connsiteY222" fmla="*/ 1192252 h 3190265"/>
                    <a:gd name="connsiteX223" fmla="*/ 3223189 w 3724497"/>
                    <a:gd name="connsiteY223" fmla="*/ 1185424 h 3190265"/>
                    <a:gd name="connsiteX224" fmla="*/ 3225920 w 3724497"/>
                    <a:gd name="connsiteY224" fmla="*/ 1225029 h 3190265"/>
                    <a:gd name="connsiteX225" fmla="*/ 3228652 w 3724497"/>
                    <a:gd name="connsiteY225" fmla="*/ 1253709 h 3190265"/>
                    <a:gd name="connsiteX226" fmla="*/ 3240943 w 3724497"/>
                    <a:gd name="connsiteY226" fmla="*/ 1330188 h 3190265"/>
                    <a:gd name="connsiteX227" fmla="*/ 3309228 w 3724497"/>
                    <a:gd name="connsiteY227" fmla="*/ 1275560 h 3190265"/>
                    <a:gd name="connsiteX228" fmla="*/ 3359758 w 3724497"/>
                    <a:gd name="connsiteY228" fmla="*/ 1319262 h 3190265"/>
                    <a:gd name="connsiteX229" fmla="*/ 3380244 w 3724497"/>
                    <a:gd name="connsiteY229" fmla="*/ 1465392 h 3190265"/>
                    <a:gd name="connsiteX230" fmla="*/ 3433506 w 3724497"/>
                    <a:gd name="connsiteY230" fmla="*/ 1432615 h 3190265"/>
                    <a:gd name="connsiteX231" fmla="*/ 3455357 w 3724497"/>
                    <a:gd name="connsiteY231" fmla="*/ 1447638 h 3190265"/>
                    <a:gd name="connsiteX232" fmla="*/ 3438969 w 3724497"/>
                    <a:gd name="connsiteY232" fmla="*/ 1520019 h 3190265"/>
                    <a:gd name="connsiteX233" fmla="*/ 3508619 w 3724497"/>
                    <a:gd name="connsiteY233" fmla="*/ 1491340 h 3190265"/>
                    <a:gd name="connsiteX234" fmla="*/ 3530470 w 3724497"/>
                    <a:gd name="connsiteY234" fmla="*/ 1495437 h 3190265"/>
                    <a:gd name="connsiteX235" fmla="*/ 3568710 w 3724497"/>
                    <a:gd name="connsiteY235" fmla="*/ 1554162 h 3190265"/>
                    <a:gd name="connsiteX236" fmla="*/ 3511351 w 3724497"/>
                    <a:gd name="connsiteY236" fmla="*/ 1711217 h 3190265"/>
                    <a:gd name="connsiteX237" fmla="*/ 3553687 w 3724497"/>
                    <a:gd name="connsiteY237" fmla="*/ 1707120 h 3190265"/>
                    <a:gd name="connsiteX238" fmla="*/ 3613778 w 3724497"/>
                    <a:gd name="connsiteY238" fmla="*/ 1704388 h 3190265"/>
                    <a:gd name="connsiteX239" fmla="*/ 3682063 w 3724497"/>
                    <a:gd name="connsiteY239" fmla="*/ 1713948 h 3190265"/>
                    <a:gd name="connsiteX240" fmla="*/ 3724399 w 3724497"/>
                    <a:gd name="connsiteY240" fmla="*/ 1756285 h 3190265"/>
                    <a:gd name="connsiteX241" fmla="*/ 3638360 w 3724497"/>
                    <a:gd name="connsiteY241" fmla="*/ 1861443 h 3190265"/>
                    <a:gd name="connsiteX242" fmla="*/ 3664309 w 3724497"/>
                    <a:gd name="connsiteY242" fmla="*/ 1858712 h 3190265"/>
                    <a:gd name="connsiteX243" fmla="*/ 3703914 w 3724497"/>
                    <a:gd name="connsiteY243" fmla="*/ 1879198 h 3190265"/>
                    <a:gd name="connsiteX244" fmla="*/ 3688891 w 3724497"/>
                    <a:gd name="connsiteY244" fmla="*/ 1925631 h 3190265"/>
                    <a:gd name="connsiteX245" fmla="*/ 3576904 w 3724497"/>
                    <a:gd name="connsiteY245" fmla="*/ 1982990 h 3190265"/>
                    <a:gd name="connsiteX246" fmla="*/ 3576904 w 3724497"/>
                    <a:gd name="connsiteY246" fmla="*/ 1982990 h 3190265"/>
                    <a:gd name="connsiteX247" fmla="*/ 3571442 w 3724497"/>
                    <a:gd name="connsiteY247" fmla="*/ 1982990 h 3190265"/>
                    <a:gd name="connsiteX248" fmla="*/ 3590561 w 3724497"/>
                    <a:gd name="connsiteY248" fmla="*/ 2004842 h 3190265"/>
                    <a:gd name="connsiteX249" fmla="*/ 3612412 w 3724497"/>
                    <a:gd name="connsiteY249" fmla="*/ 2033521 h 3190265"/>
                    <a:gd name="connsiteX250" fmla="*/ 3608315 w 3724497"/>
                    <a:gd name="connsiteY250" fmla="*/ 2037618 h 3190265"/>
                    <a:gd name="connsiteX251" fmla="*/ 3608315 w 3724497"/>
                    <a:gd name="connsiteY251" fmla="*/ 2127754 h 3190265"/>
                    <a:gd name="connsiteX252" fmla="*/ 3541396 w 3724497"/>
                    <a:gd name="connsiteY252" fmla="*/ 2129120 h 3190265"/>
                    <a:gd name="connsiteX253" fmla="*/ 3540030 w 3724497"/>
                    <a:gd name="connsiteY253" fmla="*/ 2145508 h 3190265"/>
                    <a:gd name="connsiteX254" fmla="*/ 3516814 w 3724497"/>
                    <a:gd name="connsiteY254" fmla="*/ 2193308 h 3190265"/>
                    <a:gd name="connsiteX255" fmla="*/ 3523642 w 3724497"/>
                    <a:gd name="connsiteY255" fmla="*/ 2269786 h 3190265"/>
                    <a:gd name="connsiteX256" fmla="*/ 3520911 w 3724497"/>
                    <a:gd name="connsiteY256" fmla="*/ 2272518 h 3190265"/>
                    <a:gd name="connsiteX257" fmla="*/ 3542762 w 3724497"/>
                    <a:gd name="connsiteY257" fmla="*/ 2288906 h 3190265"/>
                    <a:gd name="connsiteX258" fmla="*/ 3548225 w 3724497"/>
                    <a:gd name="connsiteY258" fmla="*/ 2316220 h 3190265"/>
                    <a:gd name="connsiteX259" fmla="*/ 3514082 w 3724497"/>
                    <a:gd name="connsiteY259" fmla="*/ 2339437 h 3190265"/>
                    <a:gd name="connsiteX260" fmla="*/ 3481306 w 3724497"/>
                    <a:gd name="connsiteY260" fmla="*/ 2339437 h 3190265"/>
                    <a:gd name="connsiteX261" fmla="*/ 3515448 w 3724497"/>
                    <a:gd name="connsiteY261" fmla="*/ 2357191 h 3190265"/>
                    <a:gd name="connsiteX262" fmla="*/ 3576904 w 3724497"/>
                    <a:gd name="connsiteY262" fmla="*/ 2389968 h 3190265"/>
                    <a:gd name="connsiteX263" fmla="*/ 3627435 w 3724497"/>
                    <a:gd name="connsiteY263" fmla="*/ 2439133 h 3190265"/>
                    <a:gd name="connsiteX264" fmla="*/ 3620606 w 3724497"/>
                    <a:gd name="connsiteY264" fmla="*/ 2485566 h 3190265"/>
                    <a:gd name="connsiteX265" fmla="*/ 3586464 w 3724497"/>
                    <a:gd name="connsiteY265" fmla="*/ 2489664 h 3190265"/>
                    <a:gd name="connsiteX266" fmla="*/ 3621972 w 3724497"/>
                    <a:gd name="connsiteY266" fmla="*/ 2548389 h 3190265"/>
                    <a:gd name="connsiteX267" fmla="*/ 3616509 w 3724497"/>
                    <a:gd name="connsiteY267" fmla="*/ 2579799 h 3190265"/>
                    <a:gd name="connsiteX268" fmla="*/ 3585098 w 3724497"/>
                    <a:gd name="connsiteY268" fmla="*/ 2585262 h 3190265"/>
                    <a:gd name="connsiteX269" fmla="*/ 3557784 w 3724497"/>
                    <a:gd name="connsiteY269" fmla="*/ 2567508 h 3190265"/>
                    <a:gd name="connsiteX270" fmla="*/ 3549591 w 3724497"/>
                    <a:gd name="connsiteY270" fmla="*/ 2560680 h 3190265"/>
                    <a:gd name="connsiteX271" fmla="*/ 3552321 w 3724497"/>
                    <a:gd name="connsiteY271" fmla="*/ 2600285 h 3190265"/>
                    <a:gd name="connsiteX272" fmla="*/ 3555053 w 3724497"/>
                    <a:gd name="connsiteY272" fmla="*/ 2633062 h 3190265"/>
                    <a:gd name="connsiteX273" fmla="*/ 3555053 w 3724497"/>
                    <a:gd name="connsiteY273" fmla="*/ 2638524 h 3190265"/>
                    <a:gd name="connsiteX274" fmla="*/ 3549591 w 3724497"/>
                    <a:gd name="connsiteY274" fmla="*/ 2672667 h 3190265"/>
                    <a:gd name="connsiteX275" fmla="*/ 3540030 w 3724497"/>
                    <a:gd name="connsiteY275" fmla="*/ 2678129 h 3190265"/>
                    <a:gd name="connsiteX276" fmla="*/ 3522277 w 3724497"/>
                    <a:gd name="connsiteY276" fmla="*/ 2667204 h 3190265"/>
                    <a:gd name="connsiteX277" fmla="*/ 3519545 w 3724497"/>
                    <a:gd name="connsiteY277" fmla="*/ 2694518 h 3190265"/>
                    <a:gd name="connsiteX278" fmla="*/ 3492231 w 3724497"/>
                    <a:gd name="connsiteY278" fmla="*/ 2716369 h 3190265"/>
                    <a:gd name="connsiteX279" fmla="*/ 3505888 w 3724497"/>
                    <a:gd name="connsiteY279" fmla="*/ 2727295 h 3190265"/>
                    <a:gd name="connsiteX280" fmla="*/ 3505888 w 3724497"/>
                    <a:gd name="connsiteY280" fmla="*/ 2743683 h 3190265"/>
                    <a:gd name="connsiteX281" fmla="*/ 3471745 w 3724497"/>
                    <a:gd name="connsiteY281" fmla="*/ 2779191 h 3190265"/>
                    <a:gd name="connsiteX282" fmla="*/ 3388438 w 3724497"/>
                    <a:gd name="connsiteY282" fmla="*/ 2822893 h 3190265"/>
                    <a:gd name="connsiteX283" fmla="*/ 3425312 w 3724497"/>
                    <a:gd name="connsiteY283" fmla="*/ 2858402 h 3190265"/>
                    <a:gd name="connsiteX284" fmla="*/ 3403461 w 3724497"/>
                    <a:gd name="connsiteY284" fmla="*/ 2896641 h 3190265"/>
                    <a:gd name="connsiteX285" fmla="*/ 3321519 w 3724497"/>
                    <a:gd name="connsiteY285" fmla="*/ 2926686 h 3190265"/>
                    <a:gd name="connsiteX286" fmla="*/ 3344736 w 3724497"/>
                    <a:gd name="connsiteY286" fmla="*/ 2956731 h 3190265"/>
                    <a:gd name="connsiteX287" fmla="*/ 3336542 w 3724497"/>
                    <a:gd name="connsiteY287" fmla="*/ 2971754 h 3190265"/>
                    <a:gd name="connsiteX288" fmla="*/ 3298302 w 3724497"/>
                    <a:gd name="connsiteY288" fmla="*/ 2974485 h 3190265"/>
                    <a:gd name="connsiteX289" fmla="*/ 3317422 w 3724497"/>
                    <a:gd name="connsiteY289" fmla="*/ 3022285 h 3190265"/>
                    <a:gd name="connsiteX290" fmla="*/ 3284645 w 3724497"/>
                    <a:gd name="connsiteY290" fmla="*/ 3055062 h 3190265"/>
                    <a:gd name="connsiteX291" fmla="*/ 3183584 w 3724497"/>
                    <a:gd name="connsiteY291" fmla="*/ 3042770 h 3190265"/>
                    <a:gd name="connsiteX292" fmla="*/ 3189046 w 3724497"/>
                    <a:gd name="connsiteY292" fmla="*/ 3061890 h 3190265"/>
                    <a:gd name="connsiteX293" fmla="*/ 3201338 w 3724497"/>
                    <a:gd name="connsiteY293" fmla="*/ 3142466 h 3190265"/>
                    <a:gd name="connsiteX294" fmla="*/ 3169927 w 3724497"/>
                    <a:gd name="connsiteY294" fmla="*/ 3176608 h 3190265"/>
                    <a:gd name="connsiteX295" fmla="*/ 3107105 w 3724497"/>
                    <a:gd name="connsiteY295" fmla="*/ 3142466 h 3190265"/>
                    <a:gd name="connsiteX296" fmla="*/ 3098910 w 3724497"/>
                    <a:gd name="connsiteY296" fmla="*/ 3177974 h 3190265"/>
                    <a:gd name="connsiteX297" fmla="*/ 3066134 w 3724497"/>
                    <a:gd name="connsiteY297" fmla="*/ 3175243 h 3190265"/>
                    <a:gd name="connsiteX298" fmla="*/ 3015603 w 3724497"/>
                    <a:gd name="connsiteY298" fmla="*/ 3112421 h 3190265"/>
                    <a:gd name="connsiteX299" fmla="*/ 3007409 w 3724497"/>
                    <a:gd name="connsiteY299" fmla="*/ 3123346 h 3190265"/>
                    <a:gd name="connsiteX300" fmla="*/ 2992386 w 3724497"/>
                    <a:gd name="connsiteY300" fmla="*/ 3141101 h 3190265"/>
                    <a:gd name="connsiteX301" fmla="*/ 2989655 w 3724497"/>
                    <a:gd name="connsiteY301" fmla="*/ 3138369 h 3190265"/>
                    <a:gd name="connsiteX302" fmla="*/ 2944587 w 3724497"/>
                    <a:gd name="connsiteY302" fmla="*/ 3152026 h 3190265"/>
                    <a:gd name="connsiteX303" fmla="*/ 2921370 w 3724497"/>
                    <a:gd name="connsiteY303" fmla="*/ 3142466 h 3190265"/>
                    <a:gd name="connsiteX304" fmla="*/ 2921370 w 3724497"/>
                    <a:gd name="connsiteY304" fmla="*/ 3102861 h 3190265"/>
                    <a:gd name="connsiteX305" fmla="*/ 2910445 w 3724497"/>
                    <a:gd name="connsiteY305" fmla="*/ 3064621 h 3190265"/>
                    <a:gd name="connsiteX306" fmla="*/ 2846257 w 3724497"/>
                    <a:gd name="connsiteY306" fmla="*/ 3119249 h 3190265"/>
                    <a:gd name="connsiteX307" fmla="*/ 2832600 w 3724497"/>
                    <a:gd name="connsiteY307" fmla="*/ 3115153 h 3190265"/>
                    <a:gd name="connsiteX308" fmla="*/ 2814846 w 3724497"/>
                    <a:gd name="connsiteY308" fmla="*/ 3067353 h 3190265"/>
                    <a:gd name="connsiteX309" fmla="*/ 2754755 w 3724497"/>
                    <a:gd name="connsiteY309" fmla="*/ 3104227 h 3190265"/>
                    <a:gd name="connsiteX310" fmla="*/ 2731538 w 3724497"/>
                    <a:gd name="connsiteY310" fmla="*/ 3085107 h 3190265"/>
                    <a:gd name="connsiteX311" fmla="*/ 2745195 w 3724497"/>
                    <a:gd name="connsiteY311" fmla="*/ 3016822 h 3190265"/>
                    <a:gd name="connsiteX312" fmla="*/ 2701493 w 3724497"/>
                    <a:gd name="connsiteY312" fmla="*/ 3031845 h 3190265"/>
                    <a:gd name="connsiteX313" fmla="*/ 2686470 w 3724497"/>
                    <a:gd name="connsiteY313" fmla="*/ 3025016 h 3190265"/>
                    <a:gd name="connsiteX314" fmla="*/ 2691933 w 3724497"/>
                    <a:gd name="connsiteY314" fmla="*/ 2990874 h 3190265"/>
                    <a:gd name="connsiteX315" fmla="*/ 2667351 w 3724497"/>
                    <a:gd name="connsiteY315" fmla="*/ 2997703 h 3190265"/>
                    <a:gd name="connsiteX316" fmla="*/ 2667351 w 3724497"/>
                    <a:gd name="connsiteY316" fmla="*/ 2997703 h 3190265"/>
                    <a:gd name="connsiteX317" fmla="*/ 2652328 w 3724497"/>
                    <a:gd name="connsiteY317" fmla="*/ 2992240 h 3190265"/>
                    <a:gd name="connsiteX318" fmla="*/ 2625014 w 3724497"/>
                    <a:gd name="connsiteY318" fmla="*/ 3012725 h 3190265"/>
                    <a:gd name="connsiteX319" fmla="*/ 2607260 w 3724497"/>
                    <a:gd name="connsiteY319" fmla="*/ 3007262 h 3190265"/>
                    <a:gd name="connsiteX320" fmla="*/ 2571752 w 3724497"/>
                    <a:gd name="connsiteY320" fmla="*/ 2938978 h 3190265"/>
                    <a:gd name="connsiteX321" fmla="*/ 2569021 w 3724497"/>
                    <a:gd name="connsiteY321" fmla="*/ 2940343 h 3190265"/>
                    <a:gd name="connsiteX322" fmla="*/ 2530781 w 3724497"/>
                    <a:gd name="connsiteY322" fmla="*/ 2930783 h 3190265"/>
                    <a:gd name="connsiteX323" fmla="*/ 2541707 w 3724497"/>
                    <a:gd name="connsiteY323" fmla="*/ 2869327 h 3190265"/>
                    <a:gd name="connsiteX324" fmla="*/ 2547170 w 3724497"/>
                    <a:gd name="connsiteY324" fmla="*/ 2862498 h 3190265"/>
                    <a:gd name="connsiteX325" fmla="*/ 2491176 w 3724497"/>
                    <a:gd name="connsiteY325" fmla="*/ 2877521 h 3190265"/>
                    <a:gd name="connsiteX326" fmla="*/ 2473422 w 3724497"/>
                    <a:gd name="connsiteY326" fmla="*/ 2874790 h 3190265"/>
                    <a:gd name="connsiteX327" fmla="*/ 2455668 w 3724497"/>
                    <a:gd name="connsiteY327" fmla="*/ 2854304 h 3190265"/>
                    <a:gd name="connsiteX328" fmla="*/ 2461131 w 3724497"/>
                    <a:gd name="connsiteY328" fmla="*/ 2836550 h 3190265"/>
                    <a:gd name="connsiteX329" fmla="*/ 2418794 w 3724497"/>
                    <a:gd name="connsiteY329" fmla="*/ 2831088 h 3190265"/>
                    <a:gd name="connsiteX330" fmla="*/ 2416062 w 3724497"/>
                    <a:gd name="connsiteY330" fmla="*/ 2806505 h 3190265"/>
                    <a:gd name="connsiteX331" fmla="*/ 2448839 w 3724497"/>
                    <a:gd name="connsiteY331" fmla="*/ 2757340 h 3190265"/>
                    <a:gd name="connsiteX332" fmla="*/ 2462496 w 3724497"/>
                    <a:gd name="connsiteY332" fmla="*/ 2746414 h 3190265"/>
                    <a:gd name="connsiteX333" fmla="*/ 2463862 w 3724497"/>
                    <a:gd name="connsiteY333" fmla="*/ 2745049 h 3190265"/>
                    <a:gd name="connsiteX334" fmla="*/ 2452936 w 3724497"/>
                    <a:gd name="connsiteY334" fmla="*/ 2738220 h 3190265"/>
                    <a:gd name="connsiteX335" fmla="*/ 2451571 w 3724497"/>
                    <a:gd name="connsiteY335" fmla="*/ 2717735 h 3190265"/>
                    <a:gd name="connsiteX336" fmla="*/ 2450205 w 3724497"/>
                    <a:gd name="connsiteY336" fmla="*/ 2716369 h 3190265"/>
                    <a:gd name="connsiteX337" fmla="*/ 2424257 w 3724497"/>
                    <a:gd name="connsiteY337" fmla="*/ 2693152 h 3190265"/>
                    <a:gd name="connsiteX338" fmla="*/ 2426988 w 3724497"/>
                    <a:gd name="connsiteY338" fmla="*/ 2674033 h 3190265"/>
                    <a:gd name="connsiteX339" fmla="*/ 2418794 w 3724497"/>
                    <a:gd name="connsiteY339" fmla="*/ 2656278 h 3190265"/>
                    <a:gd name="connsiteX340" fmla="*/ 2377823 w 3724497"/>
                    <a:gd name="connsiteY340" fmla="*/ 2601651 h 3190265"/>
                    <a:gd name="connsiteX341" fmla="*/ 2324561 w 3724497"/>
                    <a:gd name="connsiteY341" fmla="*/ 2627599 h 3190265"/>
                    <a:gd name="connsiteX342" fmla="*/ 2290419 w 3724497"/>
                    <a:gd name="connsiteY342" fmla="*/ 2563411 h 3190265"/>
                    <a:gd name="connsiteX343" fmla="*/ 2224865 w 3724497"/>
                    <a:gd name="connsiteY343" fmla="*/ 2641256 h 3190265"/>
                    <a:gd name="connsiteX344" fmla="*/ 2204380 w 3724497"/>
                    <a:gd name="connsiteY344" fmla="*/ 2634427 h 3190265"/>
                    <a:gd name="connsiteX345" fmla="*/ 2168872 w 3724497"/>
                    <a:gd name="connsiteY345" fmla="*/ 2526537 h 3190265"/>
                    <a:gd name="connsiteX346" fmla="*/ 2168872 w 3724497"/>
                    <a:gd name="connsiteY346" fmla="*/ 2516978 h 3190265"/>
                    <a:gd name="connsiteX347" fmla="*/ 2174334 w 3724497"/>
                    <a:gd name="connsiteY347" fmla="*/ 2392699 h 3190265"/>
                    <a:gd name="connsiteX348" fmla="*/ 2048690 w 3724497"/>
                    <a:gd name="connsiteY348" fmla="*/ 2568874 h 3190265"/>
                    <a:gd name="connsiteX349" fmla="*/ 2021376 w 3724497"/>
                    <a:gd name="connsiteY349" fmla="*/ 2556583 h 3190265"/>
                    <a:gd name="connsiteX350" fmla="*/ 1987234 w 3724497"/>
                    <a:gd name="connsiteY350" fmla="*/ 2282078 h 3190265"/>
                    <a:gd name="connsiteX351" fmla="*/ 1901195 w 3724497"/>
                    <a:gd name="connsiteY351" fmla="*/ 2350363 h 3190265"/>
                    <a:gd name="connsiteX352" fmla="*/ 1876613 w 3724497"/>
                    <a:gd name="connsiteY352" fmla="*/ 2339437 h 3190265"/>
                    <a:gd name="connsiteX353" fmla="*/ 1865687 w 3724497"/>
                    <a:gd name="connsiteY353" fmla="*/ 2323049 h 3190265"/>
                    <a:gd name="connsiteX354" fmla="*/ 1865687 w 3724497"/>
                    <a:gd name="connsiteY354" fmla="*/ 2325780 h 3190265"/>
                    <a:gd name="connsiteX355" fmla="*/ 1865687 w 3724497"/>
                    <a:gd name="connsiteY355" fmla="*/ 2333974 h 3190265"/>
                    <a:gd name="connsiteX356" fmla="*/ 1857493 w 3724497"/>
                    <a:gd name="connsiteY356" fmla="*/ 2385871 h 3190265"/>
                    <a:gd name="connsiteX357" fmla="*/ 1845201 w 3724497"/>
                    <a:gd name="connsiteY357" fmla="*/ 2392699 h 3190265"/>
                    <a:gd name="connsiteX358" fmla="*/ 1806962 w 3724497"/>
                    <a:gd name="connsiteY358" fmla="*/ 2361288 h 3190265"/>
                    <a:gd name="connsiteX359" fmla="*/ 1808328 w 3724497"/>
                    <a:gd name="connsiteY359" fmla="*/ 2420013 h 3190265"/>
                    <a:gd name="connsiteX360" fmla="*/ 1750969 w 3724497"/>
                    <a:gd name="connsiteY360" fmla="*/ 2454155 h 3190265"/>
                    <a:gd name="connsiteX361" fmla="*/ 1789208 w 3724497"/>
                    <a:gd name="connsiteY361" fmla="*/ 2473275 h 3190265"/>
                    <a:gd name="connsiteX362" fmla="*/ 1789208 w 3724497"/>
                    <a:gd name="connsiteY362" fmla="*/ 2496492 h 3190265"/>
                    <a:gd name="connsiteX363" fmla="*/ 1735946 w 3724497"/>
                    <a:gd name="connsiteY363" fmla="*/ 2552485 h 3190265"/>
                    <a:gd name="connsiteX364" fmla="*/ 1593913 w 3724497"/>
                    <a:gd name="connsiteY364" fmla="*/ 2624867 h 3190265"/>
                    <a:gd name="connsiteX365" fmla="*/ 1662198 w 3724497"/>
                    <a:gd name="connsiteY365" fmla="*/ 2680861 h 3190265"/>
                    <a:gd name="connsiteX366" fmla="*/ 1629422 w 3724497"/>
                    <a:gd name="connsiteY366" fmla="*/ 2738220 h 3190265"/>
                    <a:gd name="connsiteX367" fmla="*/ 1491486 w 3724497"/>
                    <a:gd name="connsiteY367" fmla="*/ 2787385 h 3190265"/>
                    <a:gd name="connsiteX368" fmla="*/ 1533823 w 3724497"/>
                    <a:gd name="connsiteY368" fmla="*/ 2837916 h 3190265"/>
                    <a:gd name="connsiteX369" fmla="*/ 1522898 w 3724497"/>
                    <a:gd name="connsiteY369" fmla="*/ 2857036 h 3190265"/>
                    <a:gd name="connsiteX370" fmla="*/ 1494218 w 3724497"/>
                    <a:gd name="connsiteY370" fmla="*/ 2865230 h 3190265"/>
                    <a:gd name="connsiteX371" fmla="*/ 1451881 w 3724497"/>
                    <a:gd name="connsiteY371" fmla="*/ 2855670 h 3190265"/>
                    <a:gd name="connsiteX372" fmla="*/ 1491486 w 3724497"/>
                    <a:gd name="connsiteY372" fmla="*/ 2938978 h 3190265"/>
                    <a:gd name="connsiteX373" fmla="*/ 1442322 w 3724497"/>
                    <a:gd name="connsiteY373" fmla="*/ 2988143 h 3190265"/>
                    <a:gd name="connsiteX374" fmla="*/ 1384962 w 3724497"/>
                    <a:gd name="connsiteY374" fmla="*/ 2997703 h 3190265"/>
                    <a:gd name="connsiteX375" fmla="*/ 1277072 w 3724497"/>
                    <a:gd name="connsiteY375" fmla="*/ 2963560 h 3190265"/>
                    <a:gd name="connsiteX376" fmla="*/ 1289363 w 3724497"/>
                    <a:gd name="connsiteY376" fmla="*/ 3003165 h 3190265"/>
                    <a:gd name="connsiteX377" fmla="*/ 1308483 w 3724497"/>
                    <a:gd name="connsiteY377" fmla="*/ 3128809 h 3190265"/>
                    <a:gd name="connsiteX378" fmla="*/ 1263415 w 3724497"/>
                    <a:gd name="connsiteY378" fmla="*/ 3179340 h 3190265"/>
                    <a:gd name="connsiteX379" fmla="*/ 1155525 w 3724497"/>
                    <a:gd name="connsiteY379" fmla="*/ 3115153 h 3190265"/>
                    <a:gd name="connsiteX380" fmla="*/ 1150062 w 3724497"/>
                    <a:gd name="connsiteY380" fmla="*/ 3182071 h 3190265"/>
                    <a:gd name="connsiteX381" fmla="*/ 1115920 w 3724497"/>
                    <a:gd name="connsiteY381" fmla="*/ 3190266 h 3190265"/>
                    <a:gd name="connsiteX382" fmla="*/ 1005299 w 3724497"/>
                    <a:gd name="connsiteY382" fmla="*/ 3065987 h 3190265"/>
                    <a:gd name="connsiteX383" fmla="*/ 1016224 w 3724497"/>
                    <a:gd name="connsiteY383" fmla="*/ 3075547 h 3190265"/>
                    <a:gd name="connsiteX384" fmla="*/ 1089972 w 3724497"/>
                    <a:gd name="connsiteY384" fmla="*/ 3171146 h 3190265"/>
                    <a:gd name="connsiteX385" fmla="*/ 1128211 w 3724497"/>
                    <a:gd name="connsiteY385" fmla="*/ 3176608 h 3190265"/>
                    <a:gd name="connsiteX386" fmla="*/ 1126846 w 3724497"/>
                    <a:gd name="connsiteY386" fmla="*/ 3121981 h 3190265"/>
                    <a:gd name="connsiteX387" fmla="*/ 1128211 w 3724497"/>
                    <a:gd name="connsiteY387" fmla="*/ 3111055 h 3190265"/>
                    <a:gd name="connsiteX388" fmla="*/ 1147331 w 3724497"/>
                    <a:gd name="connsiteY388" fmla="*/ 3111055 h 3190265"/>
                    <a:gd name="connsiteX389" fmla="*/ 1247027 w 3724497"/>
                    <a:gd name="connsiteY389" fmla="*/ 3173877 h 3190265"/>
                    <a:gd name="connsiteX390" fmla="*/ 1279803 w 3724497"/>
                    <a:gd name="connsiteY390" fmla="*/ 3134272 h 3190265"/>
                    <a:gd name="connsiteX391" fmla="*/ 1260684 w 3724497"/>
                    <a:gd name="connsiteY391" fmla="*/ 3012725 h 3190265"/>
                    <a:gd name="connsiteX392" fmla="*/ 1249758 w 3724497"/>
                    <a:gd name="connsiteY392" fmla="*/ 2971754 h 3190265"/>
                    <a:gd name="connsiteX393" fmla="*/ 1252489 w 3724497"/>
                    <a:gd name="connsiteY393" fmla="*/ 2962194 h 3190265"/>
                    <a:gd name="connsiteX394" fmla="*/ 1268878 w 3724497"/>
                    <a:gd name="connsiteY394" fmla="*/ 2959463 h 3190265"/>
                    <a:gd name="connsiteX395" fmla="*/ 1368574 w 3724497"/>
                    <a:gd name="connsiteY395" fmla="*/ 2992240 h 3190265"/>
                    <a:gd name="connsiteX396" fmla="*/ 1421836 w 3724497"/>
                    <a:gd name="connsiteY396" fmla="*/ 2984045 h 3190265"/>
                    <a:gd name="connsiteX397" fmla="*/ 1464173 w 3724497"/>
                    <a:gd name="connsiteY397" fmla="*/ 2944441 h 3190265"/>
                    <a:gd name="connsiteX398" fmla="*/ 1424567 w 3724497"/>
                    <a:gd name="connsiteY398" fmla="*/ 2870693 h 3190265"/>
                    <a:gd name="connsiteX399" fmla="*/ 1421836 w 3724497"/>
                    <a:gd name="connsiteY399" fmla="*/ 2858402 h 3190265"/>
                    <a:gd name="connsiteX400" fmla="*/ 1436859 w 3724497"/>
                    <a:gd name="connsiteY400" fmla="*/ 2851573 h 3190265"/>
                    <a:gd name="connsiteX401" fmla="*/ 1476464 w 3724497"/>
                    <a:gd name="connsiteY401" fmla="*/ 2861133 h 3190265"/>
                    <a:gd name="connsiteX402" fmla="*/ 1498315 w 3724497"/>
                    <a:gd name="connsiteY402" fmla="*/ 2854304 h 3190265"/>
                    <a:gd name="connsiteX403" fmla="*/ 1503777 w 3724497"/>
                    <a:gd name="connsiteY403" fmla="*/ 2844745 h 3190265"/>
                    <a:gd name="connsiteX404" fmla="*/ 1464173 w 3724497"/>
                    <a:gd name="connsiteY404" fmla="*/ 2803774 h 3190265"/>
                    <a:gd name="connsiteX405" fmla="*/ 1458710 w 3724497"/>
                    <a:gd name="connsiteY405" fmla="*/ 2791482 h 3190265"/>
                    <a:gd name="connsiteX406" fmla="*/ 1471001 w 3724497"/>
                    <a:gd name="connsiteY406" fmla="*/ 2781922 h 3190265"/>
                    <a:gd name="connsiteX407" fmla="*/ 1603474 w 3724497"/>
                    <a:gd name="connsiteY407" fmla="*/ 2735489 h 3190265"/>
                    <a:gd name="connsiteX408" fmla="*/ 1632153 w 3724497"/>
                    <a:gd name="connsiteY408" fmla="*/ 2689055 h 3190265"/>
                    <a:gd name="connsiteX409" fmla="*/ 1572062 w 3724497"/>
                    <a:gd name="connsiteY409" fmla="*/ 2641256 h 3190265"/>
                    <a:gd name="connsiteX410" fmla="*/ 1565234 w 3724497"/>
                    <a:gd name="connsiteY410" fmla="*/ 2628965 h 3190265"/>
                    <a:gd name="connsiteX411" fmla="*/ 1574794 w 3724497"/>
                    <a:gd name="connsiteY411" fmla="*/ 2619405 h 3190265"/>
                    <a:gd name="connsiteX412" fmla="*/ 1712729 w 3724497"/>
                    <a:gd name="connsiteY412" fmla="*/ 2549754 h 3190265"/>
                    <a:gd name="connsiteX413" fmla="*/ 1761894 w 3724497"/>
                    <a:gd name="connsiteY413" fmla="*/ 2499223 h 3190265"/>
                    <a:gd name="connsiteX414" fmla="*/ 1763260 w 3724497"/>
                    <a:gd name="connsiteY414" fmla="*/ 2486932 h 3190265"/>
                    <a:gd name="connsiteX415" fmla="*/ 1720923 w 3724497"/>
                    <a:gd name="connsiteY415" fmla="*/ 2471910 h 3190265"/>
                    <a:gd name="connsiteX416" fmla="*/ 1709998 w 3724497"/>
                    <a:gd name="connsiteY416" fmla="*/ 2458253 h 3190265"/>
                    <a:gd name="connsiteX417" fmla="*/ 1720923 w 3724497"/>
                    <a:gd name="connsiteY417" fmla="*/ 2447327 h 3190265"/>
                    <a:gd name="connsiteX418" fmla="*/ 1722289 w 3724497"/>
                    <a:gd name="connsiteY418" fmla="*/ 2447327 h 3190265"/>
                    <a:gd name="connsiteX419" fmla="*/ 1734580 w 3724497"/>
                    <a:gd name="connsiteY419" fmla="*/ 2448693 h 3190265"/>
                    <a:gd name="connsiteX420" fmla="*/ 1782380 w 3724497"/>
                    <a:gd name="connsiteY420" fmla="*/ 2420013 h 3190265"/>
                    <a:gd name="connsiteX421" fmla="*/ 1774186 w 3724497"/>
                    <a:gd name="connsiteY421" fmla="*/ 2362654 h 3190265"/>
                    <a:gd name="connsiteX422" fmla="*/ 1772820 w 3724497"/>
                    <a:gd name="connsiteY422" fmla="*/ 2350363 h 3190265"/>
                    <a:gd name="connsiteX423" fmla="*/ 1791939 w 3724497"/>
                    <a:gd name="connsiteY423" fmla="*/ 2347631 h 3190265"/>
                    <a:gd name="connsiteX424" fmla="*/ 1794671 w 3724497"/>
                    <a:gd name="connsiteY424" fmla="*/ 2350363 h 3190265"/>
                    <a:gd name="connsiteX425" fmla="*/ 1828813 w 3724497"/>
                    <a:gd name="connsiteY425" fmla="*/ 2384505 h 3190265"/>
                    <a:gd name="connsiteX426" fmla="*/ 1831545 w 3724497"/>
                    <a:gd name="connsiteY426" fmla="*/ 2383139 h 3190265"/>
                    <a:gd name="connsiteX427" fmla="*/ 1837008 w 3724497"/>
                    <a:gd name="connsiteY427" fmla="*/ 2338071 h 3190265"/>
                    <a:gd name="connsiteX428" fmla="*/ 1837008 w 3724497"/>
                    <a:gd name="connsiteY428" fmla="*/ 2329877 h 3190265"/>
                    <a:gd name="connsiteX429" fmla="*/ 1832910 w 3724497"/>
                    <a:gd name="connsiteY429" fmla="*/ 2280712 h 3190265"/>
                    <a:gd name="connsiteX430" fmla="*/ 1830179 w 3724497"/>
                    <a:gd name="connsiteY430" fmla="*/ 2208330 h 3190265"/>
                    <a:gd name="connsiteX431" fmla="*/ 1842471 w 3724497"/>
                    <a:gd name="connsiteY431" fmla="*/ 2197405 h 3190265"/>
                    <a:gd name="connsiteX432" fmla="*/ 1849299 w 3724497"/>
                    <a:gd name="connsiteY432" fmla="*/ 2200136 h 3190265"/>
                    <a:gd name="connsiteX433" fmla="*/ 1858859 w 3724497"/>
                    <a:gd name="connsiteY433" fmla="*/ 2206965 h 3190265"/>
                    <a:gd name="connsiteX434" fmla="*/ 1864322 w 3724497"/>
                    <a:gd name="connsiteY434" fmla="*/ 2211061 h 3190265"/>
                    <a:gd name="connsiteX435" fmla="*/ 1861590 w 3724497"/>
                    <a:gd name="connsiteY435" fmla="*/ 2216524 h 3190265"/>
                    <a:gd name="connsiteX436" fmla="*/ 1858859 w 3724497"/>
                    <a:gd name="connsiteY436" fmla="*/ 2224719 h 3190265"/>
                    <a:gd name="connsiteX437" fmla="*/ 1869784 w 3724497"/>
                    <a:gd name="connsiteY437" fmla="*/ 2335340 h 3190265"/>
                    <a:gd name="connsiteX438" fmla="*/ 1886173 w 3724497"/>
                    <a:gd name="connsiteY438" fmla="*/ 2342168 h 3190265"/>
                    <a:gd name="connsiteX439" fmla="*/ 1983137 w 3724497"/>
                    <a:gd name="connsiteY439" fmla="*/ 2249301 h 3190265"/>
                    <a:gd name="connsiteX440" fmla="*/ 2006354 w 3724497"/>
                    <a:gd name="connsiteY440" fmla="*/ 2213793 h 3190265"/>
                    <a:gd name="connsiteX441" fmla="*/ 1994062 w 3724497"/>
                    <a:gd name="connsiteY441" fmla="*/ 2254764 h 3190265"/>
                    <a:gd name="connsiteX442" fmla="*/ 2014548 w 3724497"/>
                    <a:gd name="connsiteY442" fmla="*/ 2552485 h 3190265"/>
                    <a:gd name="connsiteX443" fmla="*/ 2032302 w 3724497"/>
                    <a:gd name="connsiteY443" fmla="*/ 2562046 h 3190265"/>
                    <a:gd name="connsiteX444" fmla="*/ 2162043 w 3724497"/>
                    <a:gd name="connsiteY444" fmla="*/ 2355825 h 3190265"/>
                    <a:gd name="connsiteX445" fmla="*/ 2177066 w 3724497"/>
                    <a:gd name="connsiteY445" fmla="*/ 2317586 h 3190265"/>
                    <a:gd name="connsiteX446" fmla="*/ 2172969 w 3724497"/>
                    <a:gd name="connsiteY446" fmla="*/ 2358557 h 3190265"/>
                    <a:gd name="connsiteX447" fmla="*/ 2170237 w 3724497"/>
                    <a:gd name="connsiteY447" fmla="*/ 2385871 h 3190265"/>
                    <a:gd name="connsiteX448" fmla="*/ 2163409 w 3724497"/>
                    <a:gd name="connsiteY448" fmla="*/ 2522440 h 3190265"/>
                    <a:gd name="connsiteX449" fmla="*/ 2163409 w 3724497"/>
                    <a:gd name="connsiteY449" fmla="*/ 2532000 h 3190265"/>
                    <a:gd name="connsiteX450" fmla="*/ 2193454 w 3724497"/>
                    <a:gd name="connsiteY450" fmla="*/ 2630330 h 3190265"/>
                    <a:gd name="connsiteX451" fmla="*/ 2207111 w 3724497"/>
                    <a:gd name="connsiteY451" fmla="*/ 2635793 h 3190265"/>
                    <a:gd name="connsiteX452" fmla="*/ 2274030 w 3724497"/>
                    <a:gd name="connsiteY452" fmla="*/ 2534732 h 3190265"/>
                    <a:gd name="connsiteX453" fmla="*/ 2287687 w 3724497"/>
                    <a:gd name="connsiteY453" fmla="*/ 2496492 h 3190265"/>
                    <a:gd name="connsiteX454" fmla="*/ 2286322 w 3724497"/>
                    <a:gd name="connsiteY454" fmla="*/ 2537463 h 3190265"/>
                    <a:gd name="connsiteX455" fmla="*/ 2310904 w 3724497"/>
                    <a:gd name="connsiteY455" fmla="*/ 2622136 h 3190265"/>
                    <a:gd name="connsiteX456" fmla="*/ 2362800 w 3724497"/>
                    <a:gd name="connsiteY456" fmla="*/ 2582531 h 3190265"/>
                    <a:gd name="connsiteX457" fmla="*/ 2380555 w 3724497"/>
                    <a:gd name="connsiteY457" fmla="*/ 2549754 h 3190265"/>
                    <a:gd name="connsiteX458" fmla="*/ 2375092 w 3724497"/>
                    <a:gd name="connsiteY458" fmla="*/ 2586628 h 3190265"/>
                    <a:gd name="connsiteX459" fmla="*/ 2373726 w 3724497"/>
                    <a:gd name="connsiteY459" fmla="*/ 2596188 h 3190265"/>
                    <a:gd name="connsiteX460" fmla="*/ 2409234 w 3724497"/>
                    <a:gd name="connsiteY460" fmla="*/ 2652181 h 3190265"/>
                    <a:gd name="connsiteX461" fmla="*/ 2411966 w 3724497"/>
                    <a:gd name="connsiteY461" fmla="*/ 2653547 h 3190265"/>
                    <a:gd name="connsiteX462" fmla="*/ 2413331 w 3724497"/>
                    <a:gd name="connsiteY462" fmla="*/ 2656278 h 3190265"/>
                    <a:gd name="connsiteX463" fmla="*/ 2424257 w 3724497"/>
                    <a:gd name="connsiteY463" fmla="*/ 2679495 h 3190265"/>
                    <a:gd name="connsiteX464" fmla="*/ 2425622 w 3724497"/>
                    <a:gd name="connsiteY464" fmla="*/ 2682227 h 3190265"/>
                    <a:gd name="connsiteX465" fmla="*/ 2424257 w 3724497"/>
                    <a:gd name="connsiteY465" fmla="*/ 2682227 h 3190265"/>
                    <a:gd name="connsiteX466" fmla="*/ 2421525 w 3724497"/>
                    <a:gd name="connsiteY466" fmla="*/ 2694518 h 3190265"/>
                    <a:gd name="connsiteX467" fmla="*/ 2440645 w 3724497"/>
                    <a:gd name="connsiteY467" fmla="*/ 2709541 h 3190265"/>
                    <a:gd name="connsiteX468" fmla="*/ 2443376 w 3724497"/>
                    <a:gd name="connsiteY468" fmla="*/ 2709541 h 3190265"/>
                    <a:gd name="connsiteX469" fmla="*/ 2444742 w 3724497"/>
                    <a:gd name="connsiteY469" fmla="*/ 2712272 h 3190265"/>
                    <a:gd name="connsiteX470" fmla="*/ 2448839 w 3724497"/>
                    <a:gd name="connsiteY470" fmla="*/ 2719101 h 3190265"/>
                    <a:gd name="connsiteX471" fmla="*/ 2450205 w 3724497"/>
                    <a:gd name="connsiteY471" fmla="*/ 2721832 h 3190265"/>
                    <a:gd name="connsiteX472" fmla="*/ 2448839 w 3724497"/>
                    <a:gd name="connsiteY472" fmla="*/ 2724563 h 3190265"/>
                    <a:gd name="connsiteX473" fmla="*/ 2447473 w 3724497"/>
                    <a:gd name="connsiteY473" fmla="*/ 2736854 h 3190265"/>
                    <a:gd name="connsiteX474" fmla="*/ 2455668 w 3724497"/>
                    <a:gd name="connsiteY474" fmla="*/ 2739586 h 3190265"/>
                    <a:gd name="connsiteX475" fmla="*/ 2459765 w 3724497"/>
                    <a:gd name="connsiteY475" fmla="*/ 2739586 h 3190265"/>
                    <a:gd name="connsiteX476" fmla="*/ 2462496 w 3724497"/>
                    <a:gd name="connsiteY476" fmla="*/ 2739586 h 3190265"/>
                    <a:gd name="connsiteX477" fmla="*/ 2470691 w 3724497"/>
                    <a:gd name="connsiteY477" fmla="*/ 2749146 h 3190265"/>
                    <a:gd name="connsiteX478" fmla="*/ 2465228 w 3724497"/>
                    <a:gd name="connsiteY478" fmla="*/ 2753243 h 3190265"/>
                    <a:gd name="connsiteX479" fmla="*/ 2454302 w 3724497"/>
                    <a:gd name="connsiteY479" fmla="*/ 2762803 h 3190265"/>
                    <a:gd name="connsiteX480" fmla="*/ 2440645 w 3724497"/>
                    <a:gd name="connsiteY480" fmla="*/ 2773728 h 3190265"/>
                    <a:gd name="connsiteX481" fmla="*/ 2411966 w 3724497"/>
                    <a:gd name="connsiteY481" fmla="*/ 2817431 h 3190265"/>
                    <a:gd name="connsiteX482" fmla="*/ 2411966 w 3724497"/>
                    <a:gd name="connsiteY482" fmla="*/ 2831088 h 3190265"/>
                    <a:gd name="connsiteX483" fmla="*/ 2424257 w 3724497"/>
                    <a:gd name="connsiteY483" fmla="*/ 2835185 h 3190265"/>
                    <a:gd name="connsiteX484" fmla="*/ 2461131 w 3724497"/>
                    <a:gd name="connsiteY484" fmla="*/ 2826990 h 3190265"/>
                    <a:gd name="connsiteX485" fmla="*/ 2489810 w 3724497"/>
                    <a:gd name="connsiteY485" fmla="*/ 2817431 h 3190265"/>
                    <a:gd name="connsiteX486" fmla="*/ 2466594 w 3724497"/>
                    <a:gd name="connsiteY486" fmla="*/ 2837916 h 3190265"/>
                    <a:gd name="connsiteX487" fmla="*/ 2450205 w 3724497"/>
                    <a:gd name="connsiteY487" fmla="*/ 2861133 h 3190265"/>
                    <a:gd name="connsiteX488" fmla="*/ 2461131 w 3724497"/>
                    <a:gd name="connsiteY488" fmla="*/ 2872058 h 3190265"/>
                    <a:gd name="connsiteX489" fmla="*/ 2473422 w 3724497"/>
                    <a:gd name="connsiteY489" fmla="*/ 2874790 h 3190265"/>
                    <a:gd name="connsiteX490" fmla="*/ 2534878 w 3724497"/>
                    <a:gd name="connsiteY490" fmla="*/ 2857036 h 3190265"/>
                    <a:gd name="connsiteX491" fmla="*/ 2545804 w 3724497"/>
                    <a:gd name="connsiteY491" fmla="*/ 2851573 h 3190265"/>
                    <a:gd name="connsiteX492" fmla="*/ 2569021 w 3724497"/>
                    <a:gd name="connsiteY492" fmla="*/ 2837916 h 3190265"/>
                    <a:gd name="connsiteX493" fmla="*/ 2551267 w 3724497"/>
                    <a:gd name="connsiteY493" fmla="*/ 2863864 h 3190265"/>
                    <a:gd name="connsiteX494" fmla="*/ 2533512 w 3724497"/>
                    <a:gd name="connsiteY494" fmla="*/ 2888447 h 3190265"/>
                    <a:gd name="connsiteX495" fmla="*/ 2523953 w 3724497"/>
                    <a:gd name="connsiteY495" fmla="*/ 2937612 h 3190265"/>
                    <a:gd name="connsiteX496" fmla="*/ 2545804 w 3724497"/>
                    <a:gd name="connsiteY496" fmla="*/ 2940343 h 3190265"/>
                    <a:gd name="connsiteX497" fmla="*/ 2553998 w 3724497"/>
                    <a:gd name="connsiteY497" fmla="*/ 2934880 h 3190265"/>
                    <a:gd name="connsiteX498" fmla="*/ 2563558 w 3724497"/>
                    <a:gd name="connsiteY498" fmla="*/ 2928052 h 3190265"/>
                    <a:gd name="connsiteX499" fmla="*/ 2563558 w 3724497"/>
                    <a:gd name="connsiteY499" fmla="*/ 2940343 h 3190265"/>
                    <a:gd name="connsiteX500" fmla="*/ 2593603 w 3724497"/>
                    <a:gd name="connsiteY500" fmla="*/ 3007262 h 3190265"/>
                    <a:gd name="connsiteX501" fmla="*/ 2623648 w 3724497"/>
                    <a:gd name="connsiteY501" fmla="*/ 2988143 h 3190265"/>
                    <a:gd name="connsiteX502" fmla="*/ 2627746 w 3724497"/>
                    <a:gd name="connsiteY502" fmla="*/ 2973120 h 3190265"/>
                    <a:gd name="connsiteX503" fmla="*/ 2634574 w 3724497"/>
                    <a:gd name="connsiteY503" fmla="*/ 2986777 h 3190265"/>
                    <a:gd name="connsiteX504" fmla="*/ 2645499 w 3724497"/>
                    <a:gd name="connsiteY504" fmla="*/ 2994971 h 3190265"/>
                    <a:gd name="connsiteX505" fmla="*/ 2682373 w 3724497"/>
                    <a:gd name="connsiteY505" fmla="*/ 2978583 h 3190265"/>
                    <a:gd name="connsiteX506" fmla="*/ 2687836 w 3724497"/>
                    <a:gd name="connsiteY506" fmla="*/ 2971754 h 3190265"/>
                    <a:gd name="connsiteX507" fmla="*/ 2697396 w 3724497"/>
                    <a:gd name="connsiteY507" fmla="*/ 2978583 h 3190265"/>
                    <a:gd name="connsiteX508" fmla="*/ 2693299 w 3724497"/>
                    <a:gd name="connsiteY508" fmla="*/ 2984045 h 3190265"/>
                    <a:gd name="connsiteX509" fmla="*/ 2697396 w 3724497"/>
                    <a:gd name="connsiteY509" fmla="*/ 2985411 h 3190265"/>
                    <a:gd name="connsiteX510" fmla="*/ 2687836 w 3724497"/>
                    <a:gd name="connsiteY510" fmla="*/ 3001800 h 3190265"/>
                    <a:gd name="connsiteX511" fmla="*/ 2681008 w 3724497"/>
                    <a:gd name="connsiteY511" fmla="*/ 3026382 h 3190265"/>
                    <a:gd name="connsiteX512" fmla="*/ 2686470 w 3724497"/>
                    <a:gd name="connsiteY512" fmla="*/ 3027748 h 3190265"/>
                    <a:gd name="connsiteX513" fmla="*/ 2752024 w 3724497"/>
                    <a:gd name="connsiteY513" fmla="*/ 3000434 h 3190265"/>
                    <a:gd name="connsiteX514" fmla="*/ 2788897 w 3724497"/>
                    <a:gd name="connsiteY514" fmla="*/ 2978583 h 3190265"/>
                    <a:gd name="connsiteX515" fmla="*/ 2760218 w 3724497"/>
                    <a:gd name="connsiteY515" fmla="*/ 3009994 h 3190265"/>
                    <a:gd name="connsiteX516" fmla="*/ 2730173 w 3724497"/>
                    <a:gd name="connsiteY516" fmla="*/ 3090570 h 3190265"/>
                    <a:gd name="connsiteX517" fmla="*/ 2741098 w 3724497"/>
                    <a:gd name="connsiteY517" fmla="*/ 3101495 h 3190265"/>
                    <a:gd name="connsiteX518" fmla="*/ 2798458 w 3724497"/>
                    <a:gd name="connsiteY518" fmla="*/ 3063256 h 3190265"/>
                    <a:gd name="connsiteX519" fmla="*/ 2808018 w 3724497"/>
                    <a:gd name="connsiteY519" fmla="*/ 3042770 h 3190265"/>
                    <a:gd name="connsiteX520" fmla="*/ 2814846 w 3724497"/>
                    <a:gd name="connsiteY520" fmla="*/ 3035942 h 3190265"/>
                    <a:gd name="connsiteX521" fmla="*/ 2817577 w 3724497"/>
                    <a:gd name="connsiteY521" fmla="*/ 3035942 h 3190265"/>
                    <a:gd name="connsiteX522" fmla="*/ 2818943 w 3724497"/>
                    <a:gd name="connsiteY522" fmla="*/ 3038673 h 3190265"/>
                    <a:gd name="connsiteX523" fmla="*/ 2818943 w 3724497"/>
                    <a:gd name="connsiteY523" fmla="*/ 3049599 h 3190265"/>
                    <a:gd name="connsiteX524" fmla="*/ 2814846 w 3724497"/>
                    <a:gd name="connsiteY524" fmla="*/ 3076913 h 3190265"/>
                    <a:gd name="connsiteX525" fmla="*/ 2814846 w 3724497"/>
                    <a:gd name="connsiteY525" fmla="*/ 3078279 h 3190265"/>
                    <a:gd name="connsiteX526" fmla="*/ 2825771 w 3724497"/>
                    <a:gd name="connsiteY526" fmla="*/ 3116518 h 3190265"/>
                    <a:gd name="connsiteX527" fmla="*/ 2833966 w 3724497"/>
                    <a:gd name="connsiteY527" fmla="*/ 3119249 h 3190265"/>
                    <a:gd name="connsiteX528" fmla="*/ 2898153 w 3724497"/>
                    <a:gd name="connsiteY528" fmla="*/ 3053696 h 3190265"/>
                    <a:gd name="connsiteX529" fmla="*/ 2910445 w 3724497"/>
                    <a:gd name="connsiteY529" fmla="*/ 3033210 h 3190265"/>
                    <a:gd name="connsiteX530" fmla="*/ 2910445 w 3724497"/>
                    <a:gd name="connsiteY530" fmla="*/ 3056428 h 3190265"/>
                    <a:gd name="connsiteX531" fmla="*/ 2921370 w 3724497"/>
                    <a:gd name="connsiteY531" fmla="*/ 3109690 h 3190265"/>
                    <a:gd name="connsiteX532" fmla="*/ 2924102 w 3724497"/>
                    <a:gd name="connsiteY532" fmla="*/ 3112421 h 3190265"/>
                    <a:gd name="connsiteX533" fmla="*/ 2922736 w 3724497"/>
                    <a:gd name="connsiteY533" fmla="*/ 3116518 h 3190265"/>
                    <a:gd name="connsiteX534" fmla="*/ 2920005 w 3724497"/>
                    <a:gd name="connsiteY534" fmla="*/ 3149295 h 3190265"/>
                    <a:gd name="connsiteX535" fmla="*/ 2978730 w 3724497"/>
                    <a:gd name="connsiteY535" fmla="*/ 3137004 h 3190265"/>
                    <a:gd name="connsiteX536" fmla="*/ 2980095 w 3724497"/>
                    <a:gd name="connsiteY536" fmla="*/ 3135638 h 3190265"/>
                    <a:gd name="connsiteX537" fmla="*/ 2986923 w 3724497"/>
                    <a:gd name="connsiteY537" fmla="*/ 3127443 h 3190265"/>
                    <a:gd name="connsiteX538" fmla="*/ 2999215 w 3724497"/>
                    <a:gd name="connsiteY538" fmla="*/ 3113787 h 3190265"/>
                    <a:gd name="connsiteX539" fmla="*/ 3007409 w 3724497"/>
                    <a:gd name="connsiteY539" fmla="*/ 3109690 h 3190265"/>
                    <a:gd name="connsiteX540" fmla="*/ 3016969 w 3724497"/>
                    <a:gd name="connsiteY540" fmla="*/ 3117883 h 3190265"/>
                    <a:gd name="connsiteX541" fmla="*/ 3062037 w 3724497"/>
                    <a:gd name="connsiteY541" fmla="*/ 3176608 h 3190265"/>
                    <a:gd name="connsiteX542" fmla="*/ 3083888 w 3724497"/>
                    <a:gd name="connsiteY542" fmla="*/ 3179340 h 3190265"/>
                    <a:gd name="connsiteX543" fmla="*/ 3081157 w 3724497"/>
                    <a:gd name="connsiteY543" fmla="*/ 3147929 h 3190265"/>
                    <a:gd name="connsiteX544" fmla="*/ 3082522 w 3724497"/>
                    <a:gd name="connsiteY544" fmla="*/ 3138369 h 3190265"/>
                    <a:gd name="connsiteX545" fmla="*/ 3097545 w 3724497"/>
                    <a:gd name="connsiteY545" fmla="*/ 3138369 h 3190265"/>
                    <a:gd name="connsiteX546" fmla="*/ 3159001 w 3724497"/>
                    <a:gd name="connsiteY546" fmla="*/ 3176608 h 3190265"/>
                    <a:gd name="connsiteX547" fmla="*/ 3178121 w 3724497"/>
                    <a:gd name="connsiteY547" fmla="*/ 3153392 h 3190265"/>
                    <a:gd name="connsiteX548" fmla="*/ 3165830 w 3724497"/>
                    <a:gd name="connsiteY548" fmla="*/ 3076913 h 3190265"/>
                    <a:gd name="connsiteX549" fmla="*/ 3159001 w 3724497"/>
                    <a:gd name="connsiteY549" fmla="*/ 3050965 h 3190265"/>
                    <a:gd name="connsiteX550" fmla="*/ 3160367 w 3724497"/>
                    <a:gd name="connsiteY550" fmla="*/ 3042770 h 3190265"/>
                    <a:gd name="connsiteX551" fmla="*/ 3174024 w 3724497"/>
                    <a:gd name="connsiteY551" fmla="*/ 3041405 h 3190265"/>
                    <a:gd name="connsiteX552" fmla="*/ 3269622 w 3724497"/>
                    <a:gd name="connsiteY552" fmla="*/ 3056428 h 3190265"/>
                    <a:gd name="connsiteX553" fmla="*/ 3294205 w 3724497"/>
                    <a:gd name="connsiteY553" fmla="*/ 3033210 h 3190265"/>
                    <a:gd name="connsiteX554" fmla="*/ 3269622 w 3724497"/>
                    <a:gd name="connsiteY554" fmla="*/ 2988143 h 3190265"/>
                    <a:gd name="connsiteX555" fmla="*/ 3268257 w 3724497"/>
                    <a:gd name="connsiteY555" fmla="*/ 2978583 h 3190265"/>
                    <a:gd name="connsiteX556" fmla="*/ 3277817 w 3724497"/>
                    <a:gd name="connsiteY556" fmla="*/ 2971754 h 3190265"/>
                    <a:gd name="connsiteX557" fmla="*/ 3279182 w 3724497"/>
                    <a:gd name="connsiteY557" fmla="*/ 2971754 h 3190265"/>
                    <a:gd name="connsiteX558" fmla="*/ 3281914 w 3724497"/>
                    <a:gd name="connsiteY558" fmla="*/ 2973120 h 3190265"/>
                    <a:gd name="connsiteX559" fmla="*/ 3318788 w 3724497"/>
                    <a:gd name="connsiteY559" fmla="*/ 2975851 h 3190265"/>
                    <a:gd name="connsiteX560" fmla="*/ 3321519 w 3724497"/>
                    <a:gd name="connsiteY560" fmla="*/ 2971754 h 3190265"/>
                    <a:gd name="connsiteX561" fmla="*/ 3298302 w 3724497"/>
                    <a:gd name="connsiteY561" fmla="*/ 2947171 h 3190265"/>
                    <a:gd name="connsiteX562" fmla="*/ 3294205 w 3724497"/>
                    <a:gd name="connsiteY562" fmla="*/ 2937612 h 3190265"/>
                    <a:gd name="connsiteX563" fmla="*/ 3303765 w 3724497"/>
                    <a:gd name="connsiteY563" fmla="*/ 2929418 h 3190265"/>
                    <a:gd name="connsiteX564" fmla="*/ 3387072 w 3724497"/>
                    <a:gd name="connsiteY564" fmla="*/ 2900738 h 3190265"/>
                    <a:gd name="connsiteX565" fmla="*/ 3403461 w 3724497"/>
                    <a:gd name="connsiteY565" fmla="*/ 2873424 h 3190265"/>
                    <a:gd name="connsiteX566" fmla="*/ 3366587 w 3724497"/>
                    <a:gd name="connsiteY566" fmla="*/ 2844745 h 3190265"/>
                    <a:gd name="connsiteX567" fmla="*/ 3361124 w 3724497"/>
                    <a:gd name="connsiteY567" fmla="*/ 2833819 h 3190265"/>
                    <a:gd name="connsiteX568" fmla="*/ 3369318 w 3724497"/>
                    <a:gd name="connsiteY568" fmla="*/ 2825625 h 3190265"/>
                    <a:gd name="connsiteX569" fmla="*/ 3455357 w 3724497"/>
                    <a:gd name="connsiteY569" fmla="*/ 2781922 h 3190265"/>
                    <a:gd name="connsiteX570" fmla="*/ 3485403 w 3724497"/>
                    <a:gd name="connsiteY570" fmla="*/ 2750511 h 3190265"/>
                    <a:gd name="connsiteX571" fmla="*/ 3485403 w 3724497"/>
                    <a:gd name="connsiteY571" fmla="*/ 2745049 h 3190265"/>
                    <a:gd name="connsiteX572" fmla="*/ 3460820 w 3724497"/>
                    <a:gd name="connsiteY572" fmla="*/ 2736854 h 3190265"/>
                    <a:gd name="connsiteX573" fmla="*/ 3452626 w 3724497"/>
                    <a:gd name="connsiteY573" fmla="*/ 2725929 h 3190265"/>
                    <a:gd name="connsiteX574" fmla="*/ 3462186 w 3724497"/>
                    <a:gd name="connsiteY574" fmla="*/ 2717735 h 3190265"/>
                    <a:gd name="connsiteX575" fmla="*/ 3463552 w 3724497"/>
                    <a:gd name="connsiteY575" fmla="*/ 2717735 h 3190265"/>
                    <a:gd name="connsiteX576" fmla="*/ 3499059 w 3724497"/>
                    <a:gd name="connsiteY576" fmla="*/ 2701346 h 3190265"/>
                    <a:gd name="connsiteX577" fmla="*/ 3494962 w 3724497"/>
                    <a:gd name="connsiteY577" fmla="*/ 2667204 h 3190265"/>
                    <a:gd name="connsiteX578" fmla="*/ 3493597 w 3724497"/>
                    <a:gd name="connsiteY578" fmla="*/ 2657644 h 3190265"/>
                    <a:gd name="connsiteX579" fmla="*/ 3509985 w 3724497"/>
                    <a:gd name="connsiteY579" fmla="*/ 2656278 h 3190265"/>
                    <a:gd name="connsiteX580" fmla="*/ 3511351 w 3724497"/>
                    <a:gd name="connsiteY580" fmla="*/ 2659010 h 3190265"/>
                    <a:gd name="connsiteX581" fmla="*/ 3531836 w 3724497"/>
                    <a:gd name="connsiteY581" fmla="*/ 2679495 h 3190265"/>
                    <a:gd name="connsiteX582" fmla="*/ 3534568 w 3724497"/>
                    <a:gd name="connsiteY582" fmla="*/ 2652181 h 3190265"/>
                    <a:gd name="connsiteX583" fmla="*/ 3534568 w 3724497"/>
                    <a:gd name="connsiteY583" fmla="*/ 2646719 h 3190265"/>
                    <a:gd name="connsiteX584" fmla="*/ 3531836 w 3724497"/>
                    <a:gd name="connsiteY584" fmla="*/ 2615308 h 3190265"/>
                    <a:gd name="connsiteX585" fmla="*/ 3530470 w 3724497"/>
                    <a:gd name="connsiteY585" fmla="*/ 2568874 h 3190265"/>
                    <a:gd name="connsiteX586" fmla="*/ 3545493 w 3724497"/>
                    <a:gd name="connsiteY586" fmla="*/ 2562046 h 3190265"/>
                    <a:gd name="connsiteX587" fmla="*/ 3557784 w 3724497"/>
                    <a:gd name="connsiteY587" fmla="*/ 2571605 h 3190265"/>
                    <a:gd name="connsiteX588" fmla="*/ 3582367 w 3724497"/>
                    <a:gd name="connsiteY588" fmla="*/ 2587994 h 3190265"/>
                    <a:gd name="connsiteX589" fmla="*/ 3598755 w 3724497"/>
                    <a:gd name="connsiteY589" fmla="*/ 2586628 h 3190265"/>
                    <a:gd name="connsiteX590" fmla="*/ 3601487 w 3724497"/>
                    <a:gd name="connsiteY590" fmla="*/ 2564777 h 3190265"/>
                    <a:gd name="connsiteX591" fmla="*/ 3556419 w 3724497"/>
                    <a:gd name="connsiteY591" fmla="*/ 2500589 h 3190265"/>
                    <a:gd name="connsiteX592" fmla="*/ 3553687 w 3724497"/>
                    <a:gd name="connsiteY592" fmla="*/ 2489664 h 3190265"/>
                    <a:gd name="connsiteX593" fmla="*/ 3568710 w 3724497"/>
                    <a:gd name="connsiteY593" fmla="*/ 2484201 h 3190265"/>
                    <a:gd name="connsiteX594" fmla="*/ 3591927 w 3724497"/>
                    <a:gd name="connsiteY594" fmla="*/ 2492395 h 3190265"/>
                    <a:gd name="connsiteX595" fmla="*/ 3605584 w 3724497"/>
                    <a:gd name="connsiteY595" fmla="*/ 2488298 h 3190265"/>
                    <a:gd name="connsiteX596" fmla="*/ 3608315 w 3724497"/>
                    <a:gd name="connsiteY596" fmla="*/ 2455521 h 3190265"/>
                    <a:gd name="connsiteX597" fmla="*/ 3563247 w 3724497"/>
                    <a:gd name="connsiteY597" fmla="*/ 2411819 h 3190265"/>
                    <a:gd name="connsiteX598" fmla="*/ 3503157 w 3724497"/>
                    <a:gd name="connsiteY598" fmla="*/ 2379042 h 3190265"/>
                    <a:gd name="connsiteX599" fmla="*/ 3456723 w 3724497"/>
                    <a:gd name="connsiteY599" fmla="*/ 2354460 h 3190265"/>
                    <a:gd name="connsiteX600" fmla="*/ 3455357 w 3724497"/>
                    <a:gd name="connsiteY600" fmla="*/ 2353094 h 3190265"/>
                    <a:gd name="connsiteX601" fmla="*/ 3453992 w 3724497"/>
                    <a:gd name="connsiteY601" fmla="*/ 2350363 h 3190265"/>
                    <a:gd name="connsiteX602" fmla="*/ 3449894 w 3724497"/>
                    <a:gd name="connsiteY602" fmla="*/ 2340803 h 3190265"/>
                    <a:gd name="connsiteX603" fmla="*/ 3445797 w 3724497"/>
                    <a:gd name="connsiteY603" fmla="*/ 2332609 h 3190265"/>
                    <a:gd name="connsiteX604" fmla="*/ 3455357 w 3724497"/>
                    <a:gd name="connsiteY604" fmla="*/ 2331243 h 3190265"/>
                    <a:gd name="connsiteX605" fmla="*/ 3458089 w 3724497"/>
                    <a:gd name="connsiteY605" fmla="*/ 2331243 h 3190265"/>
                    <a:gd name="connsiteX606" fmla="*/ 3504522 w 3724497"/>
                    <a:gd name="connsiteY606" fmla="*/ 2335340 h 3190265"/>
                    <a:gd name="connsiteX607" fmla="*/ 3529105 w 3724497"/>
                    <a:gd name="connsiteY607" fmla="*/ 2318952 h 3190265"/>
                    <a:gd name="connsiteX608" fmla="*/ 3525008 w 3724497"/>
                    <a:gd name="connsiteY608" fmla="*/ 2303929 h 3190265"/>
                    <a:gd name="connsiteX609" fmla="*/ 3497694 w 3724497"/>
                    <a:gd name="connsiteY609" fmla="*/ 2287541 h 3190265"/>
                    <a:gd name="connsiteX610" fmla="*/ 3485403 w 3724497"/>
                    <a:gd name="connsiteY610" fmla="*/ 2283443 h 3190265"/>
                    <a:gd name="connsiteX611" fmla="*/ 3497694 w 3724497"/>
                    <a:gd name="connsiteY611" fmla="*/ 2276615 h 3190265"/>
                    <a:gd name="connsiteX612" fmla="*/ 3507254 w 3724497"/>
                    <a:gd name="connsiteY612" fmla="*/ 2268421 h 3190265"/>
                    <a:gd name="connsiteX613" fmla="*/ 3496328 w 3724497"/>
                    <a:gd name="connsiteY613" fmla="*/ 2202867 h 3190265"/>
                    <a:gd name="connsiteX614" fmla="*/ 3493597 w 3724497"/>
                    <a:gd name="connsiteY614" fmla="*/ 2198770 h 3190265"/>
                    <a:gd name="connsiteX615" fmla="*/ 3496328 w 3724497"/>
                    <a:gd name="connsiteY615" fmla="*/ 2196039 h 3190265"/>
                    <a:gd name="connsiteX616" fmla="*/ 3520911 w 3724497"/>
                    <a:gd name="connsiteY616" fmla="*/ 2148240 h 3190265"/>
                    <a:gd name="connsiteX617" fmla="*/ 3520911 w 3724497"/>
                    <a:gd name="connsiteY617" fmla="*/ 2127754 h 3190265"/>
                    <a:gd name="connsiteX618" fmla="*/ 3519545 w 3724497"/>
                    <a:gd name="connsiteY618" fmla="*/ 2122291 h 3190265"/>
                    <a:gd name="connsiteX619" fmla="*/ 3529105 w 3724497"/>
                    <a:gd name="connsiteY619" fmla="*/ 2116829 h 3190265"/>
                    <a:gd name="connsiteX620" fmla="*/ 3531836 w 3724497"/>
                    <a:gd name="connsiteY620" fmla="*/ 2118194 h 3190265"/>
                    <a:gd name="connsiteX621" fmla="*/ 3591927 w 3724497"/>
                    <a:gd name="connsiteY621" fmla="*/ 2126388 h 3190265"/>
                    <a:gd name="connsiteX622" fmla="*/ 3586464 w 3724497"/>
                    <a:gd name="connsiteY622" fmla="*/ 2033521 h 3190265"/>
                    <a:gd name="connsiteX623" fmla="*/ 3585098 w 3724497"/>
                    <a:gd name="connsiteY623" fmla="*/ 2030790 h 3190265"/>
                    <a:gd name="connsiteX624" fmla="*/ 3574173 w 3724497"/>
                    <a:gd name="connsiteY624" fmla="*/ 2018498 h 3190265"/>
                    <a:gd name="connsiteX625" fmla="*/ 3556419 w 3724497"/>
                    <a:gd name="connsiteY625" fmla="*/ 1995281 h 3190265"/>
                    <a:gd name="connsiteX626" fmla="*/ 3555053 w 3724497"/>
                    <a:gd name="connsiteY626" fmla="*/ 1982990 h 3190265"/>
                    <a:gd name="connsiteX627" fmla="*/ 3564613 w 3724497"/>
                    <a:gd name="connsiteY627" fmla="*/ 1977528 h 3190265"/>
                    <a:gd name="connsiteX628" fmla="*/ 3570076 w 3724497"/>
                    <a:gd name="connsiteY628" fmla="*/ 1977528 h 3190265"/>
                    <a:gd name="connsiteX629" fmla="*/ 3672503 w 3724497"/>
                    <a:gd name="connsiteY629" fmla="*/ 1924266 h 3190265"/>
                    <a:gd name="connsiteX630" fmla="*/ 3684794 w 3724497"/>
                    <a:gd name="connsiteY630" fmla="*/ 1888757 h 3190265"/>
                    <a:gd name="connsiteX631" fmla="*/ 3657480 w 3724497"/>
                    <a:gd name="connsiteY631" fmla="*/ 1876466 h 3190265"/>
                    <a:gd name="connsiteX632" fmla="*/ 3630167 w 3724497"/>
                    <a:gd name="connsiteY632" fmla="*/ 1879198 h 3190265"/>
                    <a:gd name="connsiteX633" fmla="*/ 3628801 w 3724497"/>
                    <a:gd name="connsiteY633" fmla="*/ 1879198 h 3190265"/>
                    <a:gd name="connsiteX634" fmla="*/ 3616509 w 3724497"/>
                    <a:gd name="connsiteY634" fmla="*/ 1869637 h 3190265"/>
                    <a:gd name="connsiteX635" fmla="*/ 3623338 w 3724497"/>
                    <a:gd name="connsiteY635" fmla="*/ 1857346 h 3190265"/>
                    <a:gd name="connsiteX636" fmla="*/ 3705280 w 3724497"/>
                    <a:gd name="connsiteY636" fmla="*/ 1761748 h 3190265"/>
                    <a:gd name="connsiteX637" fmla="*/ 3672503 w 3724497"/>
                    <a:gd name="connsiteY637" fmla="*/ 1730337 h 3190265"/>
                    <a:gd name="connsiteX638" fmla="*/ 3608315 w 3724497"/>
                    <a:gd name="connsiteY638" fmla="*/ 1722142 h 3190265"/>
                    <a:gd name="connsiteX639" fmla="*/ 3549591 w 3724497"/>
                    <a:gd name="connsiteY639" fmla="*/ 1724874 h 3190265"/>
                    <a:gd name="connsiteX640" fmla="*/ 3507254 w 3724497"/>
                    <a:gd name="connsiteY640" fmla="*/ 1727605 h 3190265"/>
                    <a:gd name="connsiteX641" fmla="*/ 3507254 w 3724497"/>
                    <a:gd name="connsiteY641" fmla="*/ 1727605 h 3190265"/>
                    <a:gd name="connsiteX642" fmla="*/ 3496328 w 3724497"/>
                    <a:gd name="connsiteY642" fmla="*/ 1720777 h 3190265"/>
                    <a:gd name="connsiteX643" fmla="*/ 3499059 w 3724497"/>
                    <a:gd name="connsiteY643" fmla="*/ 1708486 h 3190265"/>
                    <a:gd name="connsiteX644" fmla="*/ 3552321 w 3724497"/>
                    <a:gd name="connsiteY644" fmla="*/ 1562356 h 3190265"/>
                    <a:gd name="connsiteX645" fmla="*/ 3520911 w 3724497"/>
                    <a:gd name="connsiteY645" fmla="*/ 1513191 h 3190265"/>
                    <a:gd name="connsiteX646" fmla="*/ 3504522 w 3724497"/>
                    <a:gd name="connsiteY646" fmla="*/ 1510460 h 3190265"/>
                    <a:gd name="connsiteX647" fmla="*/ 3440334 w 3724497"/>
                    <a:gd name="connsiteY647" fmla="*/ 1537774 h 3190265"/>
                    <a:gd name="connsiteX648" fmla="*/ 3423946 w 3724497"/>
                    <a:gd name="connsiteY648" fmla="*/ 1533676 h 3190265"/>
                    <a:gd name="connsiteX649" fmla="*/ 3423946 w 3724497"/>
                    <a:gd name="connsiteY649" fmla="*/ 1521385 h 3190265"/>
                    <a:gd name="connsiteX650" fmla="*/ 3440334 w 3724497"/>
                    <a:gd name="connsiteY650" fmla="*/ 1461294 h 3190265"/>
                    <a:gd name="connsiteX651" fmla="*/ 3430775 w 3724497"/>
                    <a:gd name="connsiteY651" fmla="*/ 1453100 h 3190265"/>
                    <a:gd name="connsiteX652" fmla="*/ 3384341 w 3724497"/>
                    <a:gd name="connsiteY652" fmla="*/ 1483146 h 3190265"/>
                    <a:gd name="connsiteX653" fmla="*/ 3367953 w 3724497"/>
                    <a:gd name="connsiteY653" fmla="*/ 1483146 h 3190265"/>
                    <a:gd name="connsiteX654" fmla="*/ 3365221 w 3724497"/>
                    <a:gd name="connsiteY654" fmla="*/ 1472220 h 3190265"/>
                    <a:gd name="connsiteX655" fmla="*/ 3346102 w 3724497"/>
                    <a:gd name="connsiteY655" fmla="*/ 1332919 h 3190265"/>
                    <a:gd name="connsiteX656" fmla="*/ 3305131 w 3724497"/>
                    <a:gd name="connsiteY656" fmla="*/ 1296045 h 3190265"/>
                    <a:gd name="connsiteX657" fmla="*/ 3246406 w 3724497"/>
                    <a:gd name="connsiteY657" fmla="*/ 1345211 h 3190265"/>
                    <a:gd name="connsiteX658" fmla="*/ 3227286 w 3724497"/>
                    <a:gd name="connsiteY658" fmla="*/ 1346576 h 3190265"/>
                    <a:gd name="connsiteX659" fmla="*/ 3224555 w 3724497"/>
                    <a:gd name="connsiteY659" fmla="*/ 1338382 h 3190265"/>
                    <a:gd name="connsiteX660" fmla="*/ 3213629 w 3724497"/>
                    <a:gd name="connsiteY660" fmla="*/ 1264634 h 3190265"/>
                    <a:gd name="connsiteX661" fmla="*/ 3213629 w 3724497"/>
                    <a:gd name="connsiteY661" fmla="*/ 1263269 h 3190265"/>
                    <a:gd name="connsiteX662" fmla="*/ 3210897 w 3724497"/>
                    <a:gd name="connsiteY662" fmla="*/ 1234589 h 3190265"/>
                    <a:gd name="connsiteX663" fmla="*/ 3209532 w 3724497"/>
                    <a:gd name="connsiteY663" fmla="*/ 1188155 h 3190265"/>
                    <a:gd name="connsiteX664" fmla="*/ 3224555 w 3724497"/>
                    <a:gd name="connsiteY664" fmla="*/ 1181327 h 3190265"/>
                    <a:gd name="connsiteX665" fmla="*/ 3236846 w 3724497"/>
                    <a:gd name="connsiteY665" fmla="*/ 1190887 h 3190265"/>
                    <a:gd name="connsiteX666" fmla="*/ 3261429 w 3724497"/>
                    <a:gd name="connsiteY666" fmla="*/ 1208641 h 3190265"/>
                    <a:gd name="connsiteX667" fmla="*/ 3277817 w 3724497"/>
                    <a:gd name="connsiteY667" fmla="*/ 1207275 h 3190265"/>
                    <a:gd name="connsiteX668" fmla="*/ 3280548 w 3724497"/>
                    <a:gd name="connsiteY668" fmla="*/ 1185424 h 3190265"/>
                    <a:gd name="connsiteX669" fmla="*/ 3235480 w 3724497"/>
                    <a:gd name="connsiteY669" fmla="*/ 1121236 h 3190265"/>
                    <a:gd name="connsiteX670" fmla="*/ 3232749 w 3724497"/>
                    <a:gd name="connsiteY670" fmla="*/ 1110311 h 3190265"/>
                    <a:gd name="connsiteX671" fmla="*/ 3246406 w 3724497"/>
                    <a:gd name="connsiteY671" fmla="*/ 1104848 h 3190265"/>
                    <a:gd name="connsiteX672" fmla="*/ 3269622 w 3724497"/>
                    <a:gd name="connsiteY672" fmla="*/ 1113042 h 3190265"/>
                    <a:gd name="connsiteX673" fmla="*/ 3283280 w 3724497"/>
                    <a:gd name="connsiteY673" fmla="*/ 1108945 h 3190265"/>
                    <a:gd name="connsiteX674" fmla="*/ 3286011 w 3724497"/>
                    <a:gd name="connsiteY674" fmla="*/ 1076168 h 3190265"/>
                    <a:gd name="connsiteX675" fmla="*/ 3240943 w 3724497"/>
                    <a:gd name="connsiteY675" fmla="*/ 1032466 h 3190265"/>
                    <a:gd name="connsiteX676" fmla="*/ 3180853 w 3724497"/>
                    <a:gd name="connsiteY676" fmla="*/ 999689 h 3190265"/>
                    <a:gd name="connsiteX677" fmla="*/ 3128956 w 3724497"/>
                    <a:gd name="connsiteY677" fmla="*/ 972375 h 3190265"/>
                    <a:gd name="connsiteX678" fmla="*/ 3124859 w 3724497"/>
                    <a:gd name="connsiteY678" fmla="*/ 961450 h 3190265"/>
                    <a:gd name="connsiteX679" fmla="*/ 3137150 w 3724497"/>
                    <a:gd name="connsiteY679" fmla="*/ 954621 h 3190265"/>
                    <a:gd name="connsiteX680" fmla="*/ 3183584 w 3724497"/>
                    <a:gd name="connsiteY680" fmla="*/ 958719 h 3190265"/>
                    <a:gd name="connsiteX681" fmla="*/ 3209532 w 3724497"/>
                    <a:gd name="connsiteY681" fmla="*/ 942330 h 3190265"/>
                    <a:gd name="connsiteX682" fmla="*/ 3205435 w 3724497"/>
                    <a:gd name="connsiteY682" fmla="*/ 927307 h 3190265"/>
                    <a:gd name="connsiteX683" fmla="*/ 3150807 w 3724497"/>
                    <a:gd name="connsiteY683" fmla="*/ 902725 h 3190265"/>
                    <a:gd name="connsiteX684" fmla="*/ 3123493 w 3724497"/>
                    <a:gd name="connsiteY684" fmla="*/ 894531 h 3190265"/>
                    <a:gd name="connsiteX685" fmla="*/ 3118031 w 3724497"/>
                    <a:gd name="connsiteY685" fmla="*/ 887702 h 3190265"/>
                    <a:gd name="connsiteX686" fmla="*/ 3120762 w 3724497"/>
                    <a:gd name="connsiteY686" fmla="*/ 878142 h 3190265"/>
                    <a:gd name="connsiteX687" fmla="*/ 3199972 w 3724497"/>
                    <a:gd name="connsiteY687" fmla="*/ 771618 h 3190265"/>
                    <a:gd name="connsiteX688" fmla="*/ 3193144 w 3724497"/>
                    <a:gd name="connsiteY688" fmla="*/ 742938 h 3190265"/>
                    <a:gd name="connsiteX689" fmla="*/ 3164464 w 3724497"/>
                    <a:gd name="connsiteY689" fmla="*/ 749767 h 3190265"/>
                    <a:gd name="connsiteX690" fmla="*/ 3139882 w 3724497"/>
                    <a:gd name="connsiteY690" fmla="*/ 771618 h 3190265"/>
                    <a:gd name="connsiteX691" fmla="*/ 3112568 w 3724497"/>
                    <a:gd name="connsiteY691" fmla="*/ 796201 h 3190265"/>
                    <a:gd name="connsiteX692" fmla="*/ 3098910 w 3724497"/>
                    <a:gd name="connsiteY692" fmla="*/ 793469 h 3190265"/>
                    <a:gd name="connsiteX693" fmla="*/ 3097545 w 3724497"/>
                    <a:gd name="connsiteY693" fmla="*/ 785275 h 3190265"/>
                    <a:gd name="connsiteX694" fmla="*/ 3104373 w 3724497"/>
                    <a:gd name="connsiteY694" fmla="*/ 764790 h 3190265"/>
                    <a:gd name="connsiteX695" fmla="*/ 3119396 w 3724497"/>
                    <a:gd name="connsiteY695" fmla="*/ 703333 h 3190265"/>
                    <a:gd name="connsiteX696" fmla="*/ 3112568 w 3724497"/>
                    <a:gd name="connsiteY696" fmla="*/ 666459 h 3190265"/>
                    <a:gd name="connsiteX697" fmla="*/ 3107105 w 3724497"/>
                    <a:gd name="connsiteY697" fmla="*/ 665094 h 3190265"/>
                    <a:gd name="connsiteX698" fmla="*/ 3079791 w 3724497"/>
                    <a:gd name="connsiteY698" fmla="*/ 686945 h 3190265"/>
                    <a:gd name="connsiteX699" fmla="*/ 3067500 w 3724497"/>
                    <a:gd name="connsiteY699" fmla="*/ 699236 h 3190265"/>
                    <a:gd name="connsiteX700" fmla="*/ 3053843 w 3724497"/>
                    <a:gd name="connsiteY700" fmla="*/ 699236 h 3190265"/>
                    <a:gd name="connsiteX701" fmla="*/ 3051111 w 3724497"/>
                    <a:gd name="connsiteY701" fmla="*/ 692408 h 3190265"/>
                    <a:gd name="connsiteX702" fmla="*/ 3052477 w 3724497"/>
                    <a:gd name="connsiteY702" fmla="*/ 673288 h 3190265"/>
                    <a:gd name="connsiteX703" fmla="*/ 3044283 w 3724497"/>
                    <a:gd name="connsiteY703" fmla="*/ 620026 h 3190265"/>
                    <a:gd name="connsiteX704" fmla="*/ 3016969 w 3724497"/>
                    <a:gd name="connsiteY704" fmla="*/ 706065 h 3190265"/>
                    <a:gd name="connsiteX705" fmla="*/ 3014237 w 3724497"/>
                    <a:gd name="connsiteY705" fmla="*/ 733379 h 3190265"/>
                    <a:gd name="connsiteX706" fmla="*/ 3004678 w 3724497"/>
                    <a:gd name="connsiteY706" fmla="*/ 707430 h 3190265"/>
                    <a:gd name="connsiteX707" fmla="*/ 2988289 w 3724497"/>
                    <a:gd name="connsiteY707" fmla="*/ 673288 h 3190265"/>
                    <a:gd name="connsiteX708" fmla="*/ 2988289 w 3724497"/>
                    <a:gd name="connsiteY708" fmla="*/ 686945 h 3190265"/>
                    <a:gd name="connsiteX709" fmla="*/ 2985558 w 3724497"/>
                    <a:gd name="connsiteY709" fmla="*/ 722453 h 3190265"/>
                    <a:gd name="connsiteX710" fmla="*/ 2977364 w 3724497"/>
                    <a:gd name="connsiteY710" fmla="*/ 729282 h 3190265"/>
                    <a:gd name="connsiteX711" fmla="*/ 2967804 w 3724497"/>
                    <a:gd name="connsiteY711" fmla="*/ 722453 h 3190265"/>
                    <a:gd name="connsiteX712" fmla="*/ 2965072 w 3724497"/>
                    <a:gd name="connsiteY712" fmla="*/ 711527 h 3190265"/>
                    <a:gd name="connsiteX713" fmla="*/ 2945953 w 3724497"/>
                    <a:gd name="connsiteY713" fmla="*/ 665094 h 3190265"/>
                    <a:gd name="connsiteX714" fmla="*/ 2937758 w 3724497"/>
                    <a:gd name="connsiteY714" fmla="*/ 697871 h 3190265"/>
                    <a:gd name="connsiteX715" fmla="*/ 2932296 w 3724497"/>
                    <a:gd name="connsiteY715" fmla="*/ 723819 h 3190265"/>
                    <a:gd name="connsiteX716" fmla="*/ 2922736 w 3724497"/>
                    <a:gd name="connsiteY716" fmla="*/ 730647 h 3190265"/>
                    <a:gd name="connsiteX717" fmla="*/ 2913176 w 3724497"/>
                    <a:gd name="connsiteY717" fmla="*/ 725184 h 3190265"/>
                    <a:gd name="connsiteX718" fmla="*/ 2906347 w 3724497"/>
                    <a:gd name="connsiteY718" fmla="*/ 701968 h 3190265"/>
                    <a:gd name="connsiteX719" fmla="*/ 2869473 w 3724497"/>
                    <a:gd name="connsiteY719" fmla="*/ 670557 h 3190265"/>
                    <a:gd name="connsiteX720" fmla="*/ 2859914 w 3724497"/>
                    <a:gd name="connsiteY720" fmla="*/ 673288 h 3190265"/>
                    <a:gd name="connsiteX721" fmla="*/ 2861280 w 3724497"/>
                    <a:gd name="connsiteY721" fmla="*/ 663728 h 3190265"/>
                    <a:gd name="connsiteX722" fmla="*/ 2864011 w 3724497"/>
                    <a:gd name="connsiteY722" fmla="*/ 614563 h 3190265"/>
                    <a:gd name="connsiteX723" fmla="*/ 2813480 w 3724497"/>
                    <a:gd name="connsiteY723" fmla="*/ 669191 h 3190265"/>
                    <a:gd name="connsiteX724" fmla="*/ 2805286 w 3724497"/>
                    <a:gd name="connsiteY724" fmla="*/ 680116 h 3190265"/>
                    <a:gd name="connsiteX725" fmla="*/ 2775241 w 3724497"/>
                    <a:gd name="connsiteY725" fmla="*/ 718356 h 3190265"/>
                    <a:gd name="connsiteX726" fmla="*/ 2794360 w 3724497"/>
                    <a:gd name="connsiteY726" fmla="*/ 674654 h 3190265"/>
                    <a:gd name="connsiteX727" fmla="*/ 2814846 w 3724497"/>
                    <a:gd name="connsiteY727" fmla="*/ 579055 h 3190265"/>
                    <a:gd name="connsiteX728" fmla="*/ 2805286 w 3724497"/>
                    <a:gd name="connsiteY728" fmla="*/ 569495 h 3190265"/>
                    <a:gd name="connsiteX729" fmla="*/ 2762949 w 3724497"/>
                    <a:gd name="connsiteY729" fmla="*/ 589981 h 3190265"/>
                    <a:gd name="connsiteX730" fmla="*/ 2757486 w 3724497"/>
                    <a:gd name="connsiteY730" fmla="*/ 598175 h 3190265"/>
                    <a:gd name="connsiteX731" fmla="*/ 2752024 w 3724497"/>
                    <a:gd name="connsiteY731" fmla="*/ 589981 h 3190265"/>
                    <a:gd name="connsiteX732" fmla="*/ 2745195 w 3724497"/>
                    <a:gd name="connsiteY732" fmla="*/ 579055 h 3190265"/>
                    <a:gd name="connsiteX733" fmla="*/ 2668717 w 3724497"/>
                    <a:gd name="connsiteY733" fmla="*/ 516233 h 3190265"/>
                    <a:gd name="connsiteX734" fmla="*/ 2665985 w 3724497"/>
                    <a:gd name="connsiteY734" fmla="*/ 516233 h 3190265"/>
                    <a:gd name="connsiteX735" fmla="*/ 2655059 w 3724497"/>
                    <a:gd name="connsiteY735" fmla="*/ 523062 h 3190265"/>
                    <a:gd name="connsiteX736" fmla="*/ 2660522 w 3724497"/>
                    <a:gd name="connsiteY736" fmla="*/ 566764 h 3190265"/>
                    <a:gd name="connsiteX737" fmla="*/ 2672813 w 3724497"/>
                    <a:gd name="connsiteY737" fmla="*/ 598175 h 3190265"/>
                    <a:gd name="connsiteX738" fmla="*/ 2650962 w 3724497"/>
                    <a:gd name="connsiteY738" fmla="*/ 572227 h 3190265"/>
                    <a:gd name="connsiteX739" fmla="*/ 2605895 w 3724497"/>
                    <a:gd name="connsiteY739" fmla="*/ 524427 h 3190265"/>
                    <a:gd name="connsiteX740" fmla="*/ 2603163 w 3724497"/>
                    <a:gd name="connsiteY740" fmla="*/ 521696 h 3190265"/>
                    <a:gd name="connsiteX741" fmla="*/ 2558095 w 3724497"/>
                    <a:gd name="connsiteY741" fmla="*/ 497113 h 3190265"/>
                    <a:gd name="connsiteX742" fmla="*/ 2555364 w 3724497"/>
                    <a:gd name="connsiteY742" fmla="*/ 550375 h 3190265"/>
                    <a:gd name="connsiteX743" fmla="*/ 2558095 w 3724497"/>
                    <a:gd name="connsiteY743" fmla="*/ 562667 h 3190265"/>
                    <a:gd name="connsiteX744" fmla="*/ 2567655 w 3724497"/>
                    <a:gd name="connsiteY744" fmla="*/ 595443 h 3190265"/>
                    <a:gd name="connsiteX745" fmla="*/ 2577215 w 3724497"/>
                    <a:gd name="connsiteY745" fmla="*/ 620026 h 3190265"/>
                    <a:gd name="connsiteX746" fmla="*/ 2558095 w 3724497"/>
                    <a:gd name="connsiteY746" fmla="*/ 602272 h 3190265"/>
                    <a:gd name="connsiteX747" fmla="*/ 2507564 w 3724497"/>
                    <a:gd name="connsiteY747" fmla="*/ 569495 h 3190265"/>
                    <a:gd name="connsiteX748" fmla="*/ 2495273 w 3724497"/>
                    <a:gd name="connsiteY748" fmla="*/ 564032 h 3190265"/>
                    <a:gd name="connsiteX749" fmla="*/ 2452936 w 3724497"/>
                    <a:gd name="connsiteY749" fmla="*/ 546278 h 3190265"/>
                    <a:gd name="connsiteX750" fmla="*/ 2444742 w 3724497"/>
                    <a:gd name="connsiteY750" fmla="*/ 543547 h 3190265"/>
                    <a:gd name="connsiteX751" fmla="*/ 2450205 w 3724497"/>
                    <a:gd name="connsiteY751" fmla="*/ 536718 h 3190265"/>
                    <a:gd name="connsiteX752" fmla="*/ 2492542 w 3724497"/>
                    <a:gd name="connsiteY752" fmla="*/ 456142 h 3190265"/>
                    <a:gd name="connsiteX753" fmla="*/ 2481616 w 3724497"/>
                    <a:gd name="connsiteY753" fmla="*/ 406977 h 3190265"/>
                    <a:gd name="connsiteX754" fmla="*/ 2467959 w 3724497"/>
                    <a:gd name="connsiteY754" fmla="*/ 401515 h 3190265"/>
                    <a:gd name="connsiteX755" fmla="*/ 2431085 w 3724497"/>
                    <a:gd name="connsiteY755" fmla="*/ 417903 h 3190265"/>
                    <a:gd name="connsiteX756" fmla="*/ 2391480 w 3724497"/>
                    <a:gd name="connsiteY756" fmla="*/ 452045 h 3190265"/>
                    <a:gd name="connsiteX757" fmla="*/ 2349144 w 3724497"/>
                    <a:gd name="connsiteY757" fmla="*/ 488919 h 3190265"/>
                    <a:gd name="connsiteX758" fmla="*/ 2332755 w 3724497"/>
                    <a:gd name="connsiteY758" fmla="*/ 486188 h 3190265"/>
                    <a:gd name="connsiteX759" fmla="*/ 2331389 w 3724497"/>
                    <a:gd name="connsiteY759" fmla="*/ 475262 h 3190265"/>
                    <a:gd name="connsiteX760" fmla="*/ 2340949 w 3724497"/>
                    <a:gd name="connsiteY760" fmla="*/ 442485 h 3190265"/>
                    <a:gd name="connsiteX761" fmla="*/ 2365532 w 3724497"/>
                    <a:gd name="connsiteY761" fmla="*/ 345521 h 3190265"/>
                    <a:gd name="connsiteX762" fmla="*/ 2354607 w 3724497"/>
                    <a:gd name="connsiteY762" fmla="*/ 284065 h 3190265"/>
                    <a:gd name="connsiteX763" fmla="*/ 2340949 w 3724497"/>
                    <a:gd name="connsiteY763" fmla="*/ 281333 h 3190265"/>
                    <a:gd name="connsiteX764" fmla="*/ 2297247 w 3724497"/>
                    <a:gd name="connsiteY764" fmla="*/ 315476 h 3190265"/>
                    <a:gd name="connsiteX765" fmla="*/ 2278127 w 3724497"/>
                    <a:gd name="connsiteY765" fmla="*/ 333230 h 3190265"/>
                    <a:gd name="connsiteX766" fmla="*/ 2261739 w 3724497"/>
                    <a:gd name="connsiteY766" fmla="*/ 331864 h 3190265"/>
                    <a:gd name="connsiteX767" fmla="*/ 2257642 w 3724497"/>
                    <a:gd name="connsiteY767" fmla="*/ 323670 h 3190265"/>
                    <a:gd name="connsiteX768" fmla="*/ 2260373 w 3724497"/>
                    <a:gd name="connsiteY768" fmla="*/ 293625 h 3190265"/>
                    <a:gd name="connsiteX769" fmla="*/ 2242619 w 3724497"/>
                    <a:gd name="connsiteY769" fmla="*/ 203489 h 3190265"/>
                    <a:gd name="connsiteX770" fmla="*/ 2197551 w 3724497"/>
                    <a:gd name="connsiteY770" fmla="*/ 344155 h 3190265"/>
                    <a:gd name="connsiteX771" fmla="*/ 2194820 w 3724497"/>
                    <a:gd name="connsiteY771" fmla="*/ 371469 h 3190265"/>
                    <a:gd name="connsiteX772" fmla="*/ 2185260 w 3724497"/>
                    <a:gd name="connsiteY772" fmla="*/ 345521 h 3190265"/>
                    <a:gd name="connsiteX773" fmla="*/ 2156581 w 3724497"/>
                    <a:gd name="connsiteY773" fmla="*/ 286796 h 3190265"/>
                    <a:gd name="connsiteX774" fmla="*/ 2153849 w 3724497"/>
                    <a:gd name="connsiteY774" fmla="*/ 282699 h 3190265"/>
                    <a:gd name="connsiteX775" fmla="*/ 2152483 w 3724497"/>
                    <a:gd name="connsiteY775" fmla="*/ 315476 h 3190265"/>
                    <a:gd name="connsiteX776" fmla="*/ 2147021 w 3724497"/>
                    <a:gd name="connsiteY776" fmla="*/ 371469 h 3190265"/>
                    <a:gd name="connsiteX777" fmla="*/ 2137461 w 3724497"/>
                    <a:gd name="connsiteY777" fmla="*/ 379663 h 3190265"/>
                    <a:gd name="connsiteX778" fmla="*/ 2125170 w 3724497"/>
                    <a:gd name="connsiteY778" fmla="*/ 370103 h 3190265"/>
                    <a:gd name="connsiteX779" fmla="*/ 2121072 w 3724497"/>
                    <a:gd name="connsiteY779" fmla="*/ 353715 h 3190265"/>
                    <a:gd name="connsiteX780" fmla="*/ 2085564 w 3724497"/>
                    <a:gd name="connsiteY780" fmla="*/ 275871 h 3190265"/>
                    <a:gd name="connsiteX781" fmla="*/ 2070541 w 3724497"/>
                    <a:gd name="connsiteY781" fmla="*/ 333230 h 3190265"/>
                    <a:gd name="connsiteX782" fmla="*/ 2060982 w 3724497"/>
                    <a:gd name="connsiteY782" fmla="*/ 374201 h 3190265"/>
                    <a:gd name="connsiteX783" fmla="*/ 2050056 w 3724497"/>
                    <a:gd name="connsiteY783" fmla="*/ 382395 h 3190265"/>
                    <a:gd name="connsiteX784" fmla="*/ 2039131 w 3724497"/>
                    <a:gd name="connsiteY784" fmla="*/ 375566 h 3190265"/>
                    <a:gd name="connsiteX785" fmla="*/ 2028205 w 3724497"/>
                    <a:gd name="connsiteY785" fmla="*/ 338693 h 3190265"/>
                    <a:gd name="connsiteX786" fmla="*/ 1965383 w 3724497"/>
                    <a:gd name="connsiteY786" fmla="*/ 285430 h 3190265"/>
                    <a:gd name="connsiteX787" fmla="*/ 1955823 w 3724497"/>
                    <a:gd name="connsiteY787" fmla="*/ 288162 h 3190265"/>
                    <a:gd name="connsiteX788" fmla="*/ 1957189 w 3724497"/>
                    <a:gd name="connsiteY788" fmla="*/ 278602 h 3190265"/>
                    <a:gd name="connsiteX789" fmla="*/ 1961286 w 3724497"/>
                    <a:gd name="connsiteY789" fmla="*/ 198026 h 3190265"/>
                    <a:gd name="connsiteX790" fmla="*/ 1954458 w 3724497"/>
                    <a:gd name="connsiteY790" fmla="*/ 196660 h 3190265"/>
                    <a:gd name="connsiteX791" fmla="*/ 1873881 w 3724497"/>
                    <a:gd name="connsiteY791" fmla="*/ 282699 h 3190265"/>
                    <a:gd name="connsiteX792" fmla="*/ 1860224 w 3724497"/>
                    <a:gd name="connsiteY792" fmla="*/ 300453 h 3190265"/>
                    <a:gd name="connsiteX793" fmla="*/ 1830179 w 3724497"/>
                    <a:gd name="connsiteY793" fmla="*/ 338693 h 3190265"/>
                    <a:gd name="connsiteX794" fmla="*/ 1849299 w 3724497"/>
                    <a:gd name="connsiteY794" fmla="*/ 294990 h 3190265"/>
                    <a:gd name="connsiteX795" fmla="*/ 1882075 w 3724497"/>
                    <a:gd name="connsiteY795" fmla="*/ 142032 h 3190265"/>
                    <a:gd name="connsiteX796" fmla="*/ 1864322 w 3724497"/>
                    <a:gd name="connsiteY796" fmla="*/ 125644 h 3190265"/>
                    <a:gd name="connsiteX797" fmla="*/ 1793305 w 3724497"/>
                    <a:gd name="connsiteY797" fmla="*/ 159786 h 3190265"/>
                    <a:gd name="connsiteX798" fmla="*/ 1787842 w 3724497"/>
                    <a:gd name="connsiteY798" fmla="*/ 167981 h 3190265"/>
                    <a:gd name="connsiteX799" fmla="*/ 1782380 w 3724497"/>
                    <a:gd name="connsiteY799" fmla="*/ 159786 h 3190265"/>
                    <a:gd name="connsiteX800" fmla="*/ 1770088 w 3724497"/>
                    <a:gd name="connsiteY800" fmla="*/ 142032 h 3190265"/>
                    <a:gd name="connsiteX801" fmla="*/ 1645810 w 3724497"/>
                    <a:gd name="connsiteY801" fmla="*/ 40971 h 3190265"/>
                    <a:gd name="connsiteX802" fmla="*/ 1640347 w 3724497"/>
                    <a:gd name="connsiteY802" fmla="*/ 40971 h 3190265"/>
                    <a:gd name="connsiteX803" fmla="*/ 1621227 w 3724497"/>
                    <a:gd name="connsiteY803" fmla="*/ 54628 h 3190265"/>
                    <a:gd name="connsiteX804" fmla="*/ 1629422 w 3724497"/>
                    <a:gd name="connsiteY804" fmla="*/ 127010 h 3190265"/>
                    <a:gd name="connsiteX805" fmla="*/ 1641713 w 3724497"/>
                    <a:gd name="connsiteY805" fmla="*/ 158421 h 3190265"/>
                    <a:gd name="connsiteX806" fmla="*/ 1619862 w 3724497"/>
                    <a:gd name="connsiteY806" fmla="*/ 132472 h 3190265"/>
                    <a:gd name="connsiteX807" fmla="*/ 1548846 w 3724497"/>
                    <a:gd name="connsiteY807" fmla="*/ 57359 h 3190265"/>
                    <a:gd name="connsiteX808" fmla="*/ 1544749 w 3724497"/>
                    <a:gd name="connsiteY808" fmla="*/ 53262 h 3190265"/>
                    <a:gd name="connsiteX809" fmla="*/ 1479195 w 3724497"/>
                    <a:gd name="connsiteY809" fmla="*/ 10926 h 3190265"/>
                    <a:gd name="connsiteX810" fmla="*/ 1468270 w 3724497"/>
                    <a:gd name="connsiteY810" fmla="*/ 13657 h 3190265"/>
                    <a:gd name="connsiteX811" fmla="*/ 1462807 w 3724497"/>
                    <a:gd name="connsiteY811" fmla="*/ 101061 h 3190265"/>
                    <a:gd name="connsiteX812" fmla="*/ 1468270 w 3724497"/>
                    <a:gd name="connsiteY812" fmla="*/ 120181 h 3190265"/>
                    <a:gd name="connsiteX813" fmla="*/ 1484658 w 3724497"/>
                    <a:gd name="connsiteY813" fmla="*/ 173443 h 3190265"/>
                    <a:gd name="connsiteX814" fmla="*/ 1494218 w 3724497"/>
                    <a:gd name="connsiteY814" fmla="*/ 198026 h 3190265"/>
                    <a:gd name="connsiteX815" fmla="*/ 1475098 w 3724497"/>
                    <a:gd name="connsiteY815" fmla="*/ 180272 h 3190265"/>
                    <a:gd name="connsiteX816" fmla="*/ 1395888 w 3724497"/>
                    <a:gd name="connsiteY816" fmla="*/ 127010 h 3190265"/>
                    <a:gd name="connsiteX817" fmla="*/ 1376768 w 3724497"/>
                    <a:gd name="connsiteY817" fmla="*/ 117450 h 3190265"/>
                    <a:gd name="connsiteX818" fmla="*/ 1271610 w 3724497"/>
                    <a:gd name="connsiteY818" fmla="*/ 83307 h 3190265"/>
                    <a:gd name="connsiteX819" fmla="*/ 1237467 w 3724497"/>
                    <a:gd name="connsiteY819" fmla="*/ 95599 h 3190265"/>
                    <a:gd name="connsiteX820" fmla="*/ 1237467 w 3724497"/>
                    <a:gd name="connsiteY820" fmla="*/ 222608 h 3190265"/>
                    <a:gd name="connsiteX821" fmla="*/ 1242930 w 3724497"/>
                    <a:gd name="connsiteY821" fmla="*/ 241728 h 3190265"/>
                    <a:gd name="connsiteX822" fmla="*/ 1247027 w 3724497"/>
                    <a:gd name="connsiteY822" fmla="*/ 254019 h 3190265"/>
                    <a:gd name="connsiteX823" fmla="*/ 1249758 w 3724497"/>
                    <a:gd name="connsiteY823" fmla="*/ 259482 h 3190265"/>
                    <a:gd name="connsiteX824" fmla="*/ 1253855 w 3724497"/>
                    <a:gd name="connsiteY824" fmla="*/ 273139 h 3190265"/>
                    <a:gd name="connsiteX825" fmla="*/ 1226541 w 3724497"/>
                    <a:gd name="connsiteY825" fmla="*/ 259482 h 3190265"/>
                    <a:gd name="connsiteX826" fmla="*/ 1208787 w 3724497"/>
                    <a:gd name="connsiteY826" fmla="*/ 249922 h 3190265"/>
                    <a:gd name="connsiteX827" fmla="*/ 1193765 w 3724497"/>
                    <a:gd name="connsiteY827" fmla="*/ 256751 h 3190265"/>
                    <a:gd name="connsiteX828" fmla="*/ 1195130 w 3724497"/>
                    <a:gd name="connsiteY828" fmla="*/ 305916 h 3190265"/>
                    <a:gd name="connsiteX829" fmla="*/ 1196496 w 3724497"/>
                    <a:gd name="connsiteY829" fmla="*/ 308647 h 3190265"/>
                    <a:gd name="connsiteX830" fmla="*/ 1247027 w 3724497"/>
                    <a:gd name="connsiteY830" fmla="*/ 383760 h 3190265"/>
                    <a:gd name="connsiteX831" fmla="*/ 1263415 w 3724497"/>
                    <a:gd name="connsiteY831" fmla="*/ 402880 h 3190265"/>
                    <a:gd name="connsiteX832" fmla="*/ 1240199 w 3724497"/>
                    <a:gd name="connsiteY832" fmla="*/ 393320 h 3190265"/>
                    <a:gd name="connsiteX833" fmla="*/ 1110457 w 3724497"/>
                    <a:gd name="connsiteY833" fmla="*/ 357812 h 3190265"/>
                    <a:gd name="connsiteX834" fmla="*/ 1099532 w 3724497"/>
                    <a:gd name="connsiteY834" fmla="*/ 357812 h 3190265"/>
                    <a:gd name="connsiteX835" fmla="*/ 1003933 w 3724497"/>
                    <a:gd name="connsiteY835" fmla="*/ 390589 h 3190265"/>
                    <a:gd name="connsiteX836" fmla="*/ 999836 w 3724497"/>
                    <a:gd name="connsiteY836" fmla="*/ 411074 h 3190265"/>
                    <a:gd name="connsiteX837" fmla="*/ 1110457 w 3724497"/>
                    <a:gd name="connsiteY837" fmla="*/ 484822 h 3190265"/>
                    <a:gd name="connsiteX838" fmla="*/ 1150062 w 3724497"/>
                    <a:gd name="connsiteY838" fmla="*/ 501210 h 3190265"/>
                    <a:gd name="connsiteX839" fmla="*/ 1107726 w 3724497"/>
                    <a:gd name="connsiteY839" fmla="*/ 497113 h 3190265"/>
                    <a:gd name="connsiteX840" fmla="*/ 1032613 w 3724497"/>
                    <a:gd name="connsiteY840" fmla="*/ 493016 h 3190265"/>
                    <a:gd name="connsiteX841" fmla="*/ 820929 w 3724497"/>
                    <a:gd name="connsiteY841" fmla="*/ 576324 h 3190265"/>
                    <a:gd name="connsiteX842" fmla="*/ 816832 w 3724497"/>
                    <a:gd name="connsiteY842" fmla="*/ 599540 h 3190265"/>
                    <a:gd name="connsiteX843" fmla="*/ 1043538 w 3724497"/>
                    <a:gd name="connsiteY843" fmla="*/ 680116 h 3190265"/>
                    <a:gd name="connsiteX844" fmla="*/ 1083143 w 3724497"/>
                    <a:gd name="connsiteY844" fmla="*/ 686945 h 3190265"/>
                    <a:gd name="connsiteX845" fmla="*/ 1042173 w 3724497"/>
                    <a:gd name="connsiteY845" fmla="*/ 692408 h 3190265"/>
                    <a:gd name="connsiteX846" fmla="*/ 1014859 w 3724497"/>
                    <a:gd name="connsiteY846" fmla="*/ 695139 h 3190265"/>
                    <a:gd name="connsiteX847" fmla="*/ 881020 w 3724497"/>
                    <a:gd name="connsiteY847" fmla="*/ 715625 h 3190265"/>
                    <a:gd name="connsiteX848" fmla="*/ 872826 w 3724497"/>
                    <a:gd name="connsiteY848" fmla="*/ 718356 h 3190265"/>
                    <a:gd name="connsiteX849" fmla="*/ 782690 w 3724497"/>
                    <a:gd name="connsiteY849" fmla="*/ 767521 h 3190265"/>
                    <a:gd name="connsiteX850" fmla="*/ 782690 w 3724497"/>
                    <a:gd name="connsiteY850" fmla="*/ 788007 h 3190265"/>
                    <a:gd name="connsiteX851" fmla="*/ 891946 w 3724497"/>
                    <a:gd name="connsiteY851" fmla="*/ 827612 h 3190265"/>
                    <a:gd name="connsiteX852" fmla="*/ 932917 w 3724497"/>
                    <a:gd name="connsiteY852" fmla="*/ 833075 h 3190265"/>
                    <a:gd name="connsiteX853" fmla="*/ 891946 w 3724497"/>
                    <a:gd name="connsiteY853" fmla="*/ 839903 h 3190265"/>
                    <a:gd name="connsiteX854" fmla="*/ 812736 w 3724497"/>
                    <a:gd name="connsiteY854" fmla="*/ 880874 h 3190265"/>
                    <a:gd name="connsiteX855" fmla="*/ 882386 w 3724497"/>
                    <a:gd name="connsiteY855" fmla="*/ 928673 h 3190265"/>
                    <a:gd name="connsiteX856" fmla="*/ 901506 w 3724497"/>
                    <a:gd name="connsiteY856" fmla="*/ 931405 h 3190265"/>
                    <a:gd name="connsiteX857" fmla="*/ 883752 w 3724497"/>
                    <a:gd name="connsiteY857" fmla="*/ 939599 h 3190265"/>
                    <a:gd name="connsiteX858" fmla="*/ 685726 w 3724497"/>
                    <a:gd name="connsiteY858" fmla="*/ 1152647 h 3190265"/>
                    <a:gd name="connsiteX859" fmla="*/ 691189 w 3724497"/>
                    <a:gd name="connsiteY859" fmla="*/ 1197715 h 3190265"/>
                    <a:gd name="connsiteX860" fmla="*/ 696651 w 3724497"/>
                    <a:gd name="connsiteY860" fmla="*/ 1211372 h 3190265"/>
                    <a:gd name="connsiteX861" fmla="*/ 682994 w 3724497"/>
                    <a:gd name="connsiteY861" fmla="*/ 1205909 h 3190265"/>
                    <a:gd name="connsiteX862" fmla="*/ 601053 w 3724497"/>
                    <a:gd name="connsiteY862" fmla="*/ 1182693 h 3190265"/>
                    <a:gd name="connsiteX863" fmla="*/ 566910 w 3724497"/>
                    <a:gd name="connsiteY863" fmla="*/ 1194984 h 3190265"/>
                    <a:gd name="connsiteX864" fmla="*/ 566910 w 3724497"/>
                    <a:gd name="connsiteY864" fmla="*/ 1321994 h 3190265"/>
                    <a:gd name="connsiteX865" fmla="*/ 572373 w 3724497"/>
                    <a:gd name="connsiteY865" fmla="*/ 1341113 h 3190265"/>
                    <a:gd name="connsiteX866" fmla="*/ 576470 w 3724497"/>
                    <a:gd name="connsiteY866" fmla="*/ 1353405 h 3190265"/>
                    <a:gd name="connsiteX867" fmla="*/ 579202 w 3724497"/>
                    <a:gd name="connsiteY867" fmla="*/ 1358867 h 3190265"/>
                    <a:gd name="connsiteX868" fmla="*/ 583299 w 3724497"/>
                    <a:gd name="connsiteY868" fmla="*/ 1372524 h 3190265"/>
                    <a:gd name="connsiteX869" fmla="*/ 555985 w 3724497"/>
                    <a:gd name="connsiteY869" fmla="*/ 1358867 h 3190265"/>
                    <a:gd name="connsiteX870" fmla="*/ 538230 w 3724497"/>
                    <a:gd name="connsiteY870" fmla="*/ 1349307 h 3190265"/>
                    <a:gd name="connsiteX871" fmla="*/ 523208 w 3724497"/>
                    <a:gd name="connsiteY871" fmla="*/ 1356136 h 3190265"/>
                    <a:gd name="connsiteX872" fmla="*/ 524574 w 3724497"/>
                    <a:gd name="connsiteY872" fmla="*/ 1405301 h 3190265"/>
                    <a:gd name="connsiteX873" fmla="*/ 525939 w 3724497"/>
                    <a:gd name="connsiteY873" fmla="*/ 1408032 h 3190265"/>
                    <a:gd name="connsiteX874" fmla="*/ 577836 w 3724497"/>
                    <a:gd name="connsiteY874" fmla="*/ 1483146 h 3190265"/>
                    <a:gd name="connsiteX875" fmla="*/ 594224 w 3724497"/>
                    <a:gd name="connsiteY875" fmla="*/ 1502265 h 3190265"/>
                    <a:gd name="connsiteX876" fmla="*/ 571007 w 3724497"/>
                    <a:gd name="connsiteY876" fmla="*/ 1492706 h 3190265"/>
                    <a:gd name="connsiteX877" fmla="*/ 441266 w 3724497"/>
                    <a:gd name="connsiteY877" fmla="*/ 1457198 h 3190265"/>
                    <a:gd name="connsiteX878" fmla="*/ 430341 w 3724497"/>
                    <a:gd name="connsiteY878" fmla="*/ 1457198 h 3190265"/>
                    <a:gd name="connsiteX879" fmla="*/ 334742 w 3724497"/>
                    <a:gd name="connsiteY879" fmla="*/ 1489974 h 3190265"/>
                    <a:gd name="connsiteX880" fmla="*/ 332011 w 3724497"/>
                    <a:gd name="connsiteY880" fmla="*/ 1510460 h 3190265"/>
                    <a:gd name="connsiteX881" fmla="*/ 442632 w 3724497"/>
                    <a:gd name="connsiteY881" fmla="*/ 1584207 h 3190265"/>
                    <a:gd name="connsiteX882" fmla="*/ 482237 w 3724497"/>
                    <a:gd name="connsiteY882" fmla="*/ 1600595 h 3190265"/>
                    <a:gd name="connsiteX883" fmla="*/ 439901 w 3724497"/>
                    <a:gd name="connsiteY883" fmla="*/ 1596498 h 3190265"/>
                    <a:gd name="connsiteX884" fmla="*/ 363421 w 3724497"/>
                    <a:gd name="connsiteY884" fmla="*/ 1592401 h 3190265"/>
                    <a:gd name="connsiteX885" fmla="*/ 151739 w 3724497"/>
                    <a:gd name="connsiteY885" fmla="*/ 1675709 h 3190265"/>
                    <a:gd name="connsiteX886" fmla="*/ 147641 w 3724497"/>
                    <a:gd name="connsiteY886" fmla="*/ 1698925 h 3190265"/>
                    <a:gd name="connsiteX887" fmla="*/ 374347 w 3724497"/>
                    <a:gd name="connsiteY887" fmla="*/ 1779502 h 3190265"/>
                    <a:gd name="connsiteX888" fmla="*/ 415318 w 3724497"/>
                    <a:gd name="connsiteY888" fmla="*/ 1786330 h 3190265"/>
                    <a:gd name="connsiteX889" fmla="*/ 374347 w 3724497"/>
                    <a:gd name="connsiteY889" fmla="*/ 1791793 h 3190265"/>
                    <a:gd name="connsiteX890" fmla="*/ 347033 w 3724497"/>
                    <a:gd name="connsiteY890" fmla="*/ 1794524 h 3190265"/>
                    <a:gd name="connsiteX891" fmla="*/ 213195 w 3724497"/>
                    <a:gd name="connsiteY891" fmla="*/ 1815010 h 3190265"/>
                    <a:gd name="connsiteX892" fmla="*/ 205001 w 3724497"/>
                    <a:gd name="connsiteY892" fmla="*/ 1817741 h 3190265"/>
                    <a:gd name="connsiteX893" fmla="*/ 114865 w 3724497"/>
                    <a:gd name="connsiteY893" fmla="*/ 1866906 h 3190265"/>
                    <a:gd name="connsiteX894" fmla="*/ 114865 w 3724497"/>
                    <a:gd name="connsiteY894" fmla="*/ 1887392 h 3190265"/>
                    <a:gd name="connsiteX895" fmla="*/ 224120 w 3724497"/>
                    <a:gd name="connsiteY895" fmla="*/ 1926997 h 3190265"/>
                    <a:gd name="connsiteX896" fmla="*/ 265091 w 3724497"/>
                    <a:gd name="connsiteY896" fmla="*/ 1932460 h 3190265"/>
                    <a:gd name="connsiteX897" fmla="*/ 224120 w 3724497"/>
                    <a:gd name="connsiteY897" fmla="*/ 1937922 h 3190265"/>
                    <a:gd name="connsiteX898" fmla="*/ 144910 w 3724497"/>
                    <a:gd name="connsiteY898" fmla="*/ 1978893 h 3190265"/>
                    <a:gd name="connsiteX899" fmla="*/ 214561 w 3724497"/>
                    <a:gd name="connsiteY899" fmla="*/ 2026693 h 3190265"/>
                    <a:gd name="connsiteX900" fmla="*/ 233680 w 3724497"/>
                    <a:gd name="connsiteY900" fmla="*/ 2029424 h 3190265"/>
                    <a:gd name="connsiteX901" fmla="*/ 215926 w 3724497"/>
                    <a:gd name="connsiteY901" fmla="*/ 2037618 h 3190265"/>
                    <a:gd name="connsiteX902" fmla="*/ 17900 w 3724497"/>
                    <a:gd name="connsiteY902" fmla="*/ 2250667 h 3190265"/>
                    <a:gd name="connsiteX903" fmla="*/ 39752 w 3724497"/>
                    <a:gd name="connsiteY903" fmla="*/ 2321683 h 3190265"/>
                    <a:gd name="connsiteX904" fmla="*/ 113499 w 3724497"/>
                    <a:gd name="connsiteY904" fmla="*/ 2346266 h 3190265"/>
                    <a:gd name="connsiteX905" fmla="*/ 124425 w 3724497"/>
                    <a:gd name="connsiteY905" fmla="*/ 2346266 h 3190265"/>
                    <a:gd name="connsiteX906" fmla="*/ 146276 w 3724497"/>
                    <a:gd name="connsiteY906" fmla="*/ 2344900 h 3190265"/>
                    <a:gd name="connsiteX907" fmla="*/ 128522 w 3724497"/>
                    <a:gd name="connsiteY907" fmla="*/ 2357191 h 3190265"/>
                    <a:gd name="connsiteX908" fmla="*/ 91648 w 3724497"/>
                    <a:gd name="connsiteY908" fmla="*/ 2410453 h 3190265"/>
                    <a:gd name="connsiteX909" fmla="*/ 135350 w 3724497"/>
                    <a:gd name="connsiteY909" fmla="*/ 2436402 h 3190265"/>
                    <a:gd name="connsiteX910" fmla="*/ 146276 w 3724497"/>
                    <a:gd name="connsiteY910" fmla="*/ 2436402 h 3190265"/>
                    <a:gd name="connsiteX911" fmla="*/ 140813 w 3724497"/>
                    <a:gd name="connsiteY911" fmla="*/ 2444596 h 3190265"/>
                    <a:gd name="connsiteX912" fmla="*/ 133984 w 3724497"/>
                    <a:gd name="connsiteY912" fmla="*/ 2476007 h 3190265"/>
                    <a:gd name="connsiteX913" fmla="*/ 165395 w 3724497"/>
                    <a:gd name="connsiteY913" fmla="*/ 2480104 h 3190265"/>
                    <a:gd name="connsiteX914" fmla="*/ 191344 w 3724497"/>
                    <a:gd name="connsiteY914" fmla="*/ 2474641 h 3190265"/>
                    <a:gd name="connsiteX915" fmla="*/ 170858 w 3724497"/>
                    <a:gd name="connsiteY915" fmla="*/ 2491029 h 3190265"/>
                    <a:gd name="connsiteX916" fmla="*/ 147641 w 3724497"/>
                    <a:gd name="connsiteY916" fmla="*/ 2511515 h 3190265"/>
                    <a:gd name="connsiteX917" fmla="*/ 127156 w 3724497"/>
                    <a:gd name="connsiteY917" fmla="*/ 2529269 h 3190265"/>
                    <a:gd name="connsiteX918" fmla="*/ 80722 w 3724497"/>
                    <a:gd name="connsiteY918" fmla="*/ 2598919 h 3190265"/>
                    <a:gd name="connsiteX919" fmla="*/ 82088 w 3724497"/>
                    <a:gd name="connsiteY919" fmla="*/ 2623502 h 3190265"/>
                    <a:gd name="connsiteX920" fmla="*/ 164030 w 3724497"/>
                    <a:gd name="connsiteY920" fmla="*/ 2618039 h 3190265"/>
                    <a:gd name="connsiteX921" fmla="*/ 192709 w 3724497"/>
                    <a:gd name="connsiteY921" fmla="*/ 2608479 h 3190265"/>
                    <a:gd name="connsiteX922" fmla="*/ 169493 w 3724497"/>
                    <a:gd name="connsiteY922" fmla="*/ 2628965 h 3190265"/>
                    <a:gd name="connsiteX923" fmla="*/ 143544 w 3724497"/>
                    <a:gd name="connsiteY923" fmla="*/ 2669935 h 3190265"/>
                    <a:gd name="connsiteX924" fmla="*/ 162664 w 3724497"/>
                    <a:gd name="connsiteY924" fmla="*/ 2689055 h 3190265"/>
                    <a:gd name="connsiteX925" fmla="*/ 183150 w 3724497"/>
                    <a:gd name="connsiteY925" fmla="*/ 2693152 h 3190265"/>
                    <a:gd name="connsiteX926" fmla="*/ 281480 w 3724497"/>
                    <a:gd name="connsiteY926" fmla="*/ 2663107 h 3190265"/>
                    <a:gd name="connsiteX927" fmla="*/ 297868 w 3724497"/>
                    <a:gd name="connsiteY927" fmla="*/ 2654913 h 3190265"/>
                    <a:gd name="connsiteX928" fmla="*/ 322451 w 3724497"/>
                    <a:gd name="connsiteY928" fmla="*/ 2641256 h 3190265"/>
                    <a:gd name="connsiteX929" fmla="*/ 301965 w 3724497"/>
                    <a:gd name="connsiteY929" fmla="*/ 2669935 h 3190265"/>
                    <a:gd name="connsiteX930" fmla="*/ 273286 w 3724497"/>
                    <a:gd name="connsiteY930" fmla="*/ 2708175 h 3190265"/>
                    <a:gd name="connsiteX931" fmla="*/ 256897 w 3724497"/>
                    <a:gd name="connsiteY931" fmla="*/ 2788751 h 3190265"/>
                    <a:gd name="connsiteX932" fmla="*/ 296502 w 3724497"/>
                    <a:gd name="connsiteY932" fmla="*/ 2795579 h 3190265"/>
                    <a:gd name="connsiteX933" fmla="*/ 311525 w 3724497"/>
                    <a:gd name="connsiteY933" fmla="*/ 2787385 h 3190265"/>
                    <a:gd name="connsiteX934" fmla="*/ 321085 w 3724497"/>
                    <a:gd name="connsiteY934" fmla="*/ 2780557 h 3190265"/>
                    <a:gd name="connsiteX935" fmla="*/ 321085 w 3724497"/>
                    <a:gd name="connsiteY935" fmla="*/ 2791482 h 3190265"/>
                    <a:gd name="connsiteX936" fmla="*/ 370250 w 3724497"/>
                    <a:gd name="connsiteY936" fmla="*/ 2900738 h 3190265"/>
                    <a:gd name="connsiteX937" fmla="*/ 423512 w 3724497"/>
                    <a:gd name="connsiteY937" fmla="*/ 2869327 h 3190265"/>
                    <a:gd name="connsiteX938" fmla="*/ 427609 w 3724497"/>
                    <a:gd name="connsiteY938" fmla="*/ 2854304 h 3190265"/>
                    <a:gd name="connsiteX939" fmla="*/ 434438 w 3724497"/>
                    <a:gd name="connsiteY939" fmla="*/ 2867961 h 3190265"/>
                    <a:gd name="connsiteX940" fmla="*/ 454923 w 3724497"/>
                    <a:gd name="connsiteY940" fmla="*/ 2882984 h 3190265"/>
                    <a:gd name="connsiteX941" fmla="*/ 515014 w 3724497"/>
                    <a:gd name="connsiteY941" fmla="*/ 2857036 h 3190265"/>
                    <a:gd name="connsiteX942" fmla="*/ 524574 w 3724497"/>
                    <a:gd name="connsiteY942" fmla="*/ 2846110 h 3190265"/>
                    <a:gd name="connsiteX943" fmla="*/ 534133 w 3724497"/>
                    <a:gd name="connsiteY943" fmla="*/ 2852939 h 3190265"/>
                    <a:gd name="connsiteX944" fmla="*/ 527305 w 3724497"/>
                    <a:gd name="connsiteY944" fmla="*/ 2862498 h 3190265"/>
                    <a:gd name="connsiteX945" fmla="*/ 524574 w 3724497"/>
                    <a:gd name="connsiteY945" fmla="*/ 2866596 h 3190265"/>
                    <a:gd name="connsiteX946" fmla="*/ 509551 w 3724497"/>
                    <a:gd name="connsiteY946" fmla="*/ 2892544 h 3190265"/>
                    <a:gd name="connsiteX947" fmla="*/ 498626 w 3724497"/>
                    <a:gd name="connsiteY947" fmla="*/ 2934880 h 3190265"/>
                    <a:gd name="connsiteX948" fmla="*/ 509551 w 3724497"/>
                    <a:gd name="connsiteY948" fmla="*/ 2938978 h 3190265"/>
                    <a:gd name="connsiteX949" fmla="*/ 614710 w 3724497"/>
                    <a:gd name="connsiteY949" fmla="*/ 2895275 h 3190265"/>
                    <a:gd name="connsiteX950" fmla="*/ 651583 w 3724497"/>
                    <a:gd name="connsiteY950" fmla="*/ 2873424 h 3190265"/>
                    <a:gd name="connsiteX951" fmla="*/ 622904 w 3724497"/>
                    <a:gd name="connsiteY951" fmla="*/ 2904835 h 3190265"/>
                    <a:gd name="connsiteX952" fmla="*/ 573739 w 3724497"/>
                    <a:gd name="connsiteY952" fmla="*/ 3035942 h 3190265"/>
                    <a:gd name="connsiteX953" fmla="*/ 595590 w 3724497"/>
                    <a:gd name="connsiteY953" fmla="*/ 3055062 h 3190265"/>
                    <a:gd name="connsiteX954" fmla="*/ 688457 w 3724497"/>
                    <a:gd name="connsiteY954" fmla="*/ 2993605 h 3190265"/>
                    <a:gd name="connsiteX955" fmla="*/ 703480 w 3724497"/>
                    <a:gd name="connsiteY955" fmla="*/ 2959463 h 3190265"/>
                    <a:gd name="connsiteX956" fmla="*/ 710308 w 3724497"/>
                    <a:gd name="connsiteY956" fmla="*/ 2951269 h 3190265"/>
                    <a:gd name="connsiteX957" fmla="*/ 713040 w 3724497"/>
                    <a:gd name="connsiteY957" fmla="*/ 2951269 h 3190265"/>
                    <a:gd name="connsiteX958" fmla="*/ 714405 w 3724497"/>
                    <a:gd name="connsiteY958" fmla="*/ 2954000 h 3190265"/>
                    <a:gd name="connsiteX959" fmla="*/ 713040 w 3724497"/>
                    <a:gd name="connsiteY959" fmla="*/ 2967657 h 3190265"/>
                    <a:gd name="connsiteX960" fmla="*/ 706211 w 3724497"/>
                    <a:gd name="connsiteY960" fmla="*/ 3012725 h 3190265"/>
                    <a:gd name="connsiteX961" fmla="*/ 706211 w 3724497"/>
                    <a:gd name="connsiteY961" fmla="*/ 3015456 h 3190265"/>
                    <a:gd name="connsiteX962" fmla="*/ 725331 w 3724497"/>
                    <a:gd name="connsiteY962" fmla="*/ 3078279 h 3190265"/>
                    <a:gd name="connsiteX963" fmla="*/ 740353 w 3724497"/>
                    <a:gd name="connsiteY963" fmla="*/ 3082376 h 3190265"/>
                    <a:gd name="connsiteX964" fmla="*/ 844147 w 3724497"/>
                    <a:gd name="connsiteY964" fmla="*/ 2975851 h 3190265"/>
                    <a:gd name="connsiteX965" fmla="*/ 856438 w 3724497"/>
                    <a:gd name="connsiteY965" fmla="*/ 2955366 h 3190265"/>
                    <a:gd name="connsiteX966" fmla="*/ 856438 w 3724497"/>
                    <a:gd name="connsiteY966" fmla="*/ 2978583 h 3190265"/>
                    <a:gd name="connsiteX967" fmla="*/ 875557 w 3724497"/>
                    <a:gd name="connsiteY967" fmla="*/ 3064621 h 3190265"/>
                    <a:gd name="connsiteX968" fmla="*/ 878289 w 3724497"/>
                    <a:gd name="connsiteY968" fmla="*/ 3067353 h 3190265"/>
                    <a:gd name="connsiteX969" fmla="*/ 876923 w 3724497"/>
                    <a:gd name="connsiteY969" fmla="*/ 3071450 h 3190265"/>
                    <a:gd name="connsiteX970" fmla="*/ 872826 w 3724497"/>
                    <a:gd name="connsiteY970" fmla="*/ 3126078 h 3190265"/>
                    <a:gd name="connsiteX971" fmla="*/ 896043 w 3724497"/>
                    <a:gd name="connsiteY971" fmla="*/ 3135638 h 3190265"/>
                    <a:gd name="connsiteX972" fmla="*/ 971156 w 3724497"/>
                    <a:gd name="connsiteY972" fmla="*/ 3108324 h 3190265"/>
                    <a:gd name="connsiteX973" fmla="*/ 973888 w 3724497"/>
                    <a:gd name="connsiteY973" fmla="*/ 3106958 h 3190265"/>
                    <a:gd name="connsiteX974" fmla="*/ 984813 w 3724497"/>
                    <a:gd name="connsiteY974" fmla="*/ 3094667 h 3190265"/>
                    <a:gd name="connsiteX975" fmla="*/ 1003933 w 3724497"/>
                    <a:gd name="connsiteY975" fmla="*/ 3071450 h 3190265"/>
                    <a:gd name="connsiteX976" fmla="*/ 1005299 w 3724497"/>
                    <a:gd name="connsiteY976" fmla="*/ 3065987 h 3190265"/>
                    <a:gd name="connsiteX977" fmla="*/ 1843836 w 3724497"/>
                    <a:gd name="connsiteY977" fmla="*/ 2208330 h 3190265"/>
                    <a:gd name="connsiteX978" fmla="*/ 1843836 w 3724497"/>
                    <a:gd name="connsiteY978" fmla="*/ 2239741 h 3190265"/>
                    <a:gd name="connsiteX979" fmla="*/ 1847933 w 3724497"/>
                    <a:gd name="connsiteY979" fmla="*/ 2220622 h 3190265"/>
                    <a:gd name="connsiteX980" fmla="*/ 1849299 w 3724497"/>
                    <a:gd name="connsiteY980" fmla="*/ 2213793 h 3190265"/>
                    <a:gd name="connsiteX981" fmla="*/ 1843836 w 3724497"/>
                    <a:gd name="connsiteY981" fmla="*/ 2208330 h 3190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</a:cxnLst>
                  <a:rect l="l" t="t" r="r" b="b"/>
                  <a:pathLst>
                    <a:path w="3724497" h="3190265">
                      <a:moveTo>
                        <a:pt x="1115920" y="3190266"/>
                      </a:moveTo>
                      <a:cubicBezTo>
                        <a:pt x="1106360" y="3190266"/>
                        <a:pt x="1095435" y="3187534"/>
                        <a:pt x="1083143" y="3182071"/>
                      </a:cubicBezTo>
                      <a:cubicBezTo>
                        <a:pt x="1040807" y="3161586"/>
                        <a:pt x="1009396" y="3120615"/>
                        <a:pt x="1002567" y="3078279"/>
                      </a:cubicBezTo>
                      <a:cubicBezTo>
                        <a:pt x="997104" y="3086472"/>
                        <a:pt x="990276" y="3093301"/>
                        <a:pt x="984813" y="3101495"/>
                      </a:cubicBezTo>
                      <a:cubicBezTo>
                        <a:pt x="976619" y="3111055"/>
                        <a:pt x="969790" y="3120615"/>
                        <a:pt x="961596" y="3128809"/>
                      </a:cubicBezTo>
                      <a:lnTo>
                        <a:pt x="956134" y="3124712"/>
                      </a:lnTo>
                      <a:cubicBezTo>
                        <a:pt x="930186" y="3138369"/>
                        <a:pt x="905603" y="3146563"/>
                        <a:pt x="886483" y="3146563"/>
                      </a:cubicBezTo>
                      <a:cubicBezTo>
                        <a:pt x="871461" y="3146563"/>
                        <a:pt x="860535" y="3141101"/>
                        <a:pt x="853706" y="3131541"/>
                      </a:cubicBezTo>
                      <a:cubicBezTo>
                        <a:pt x="844147" y="3119249"/>
                        <a:pt x="845512" y="3097398"/>
                        <a:pt x="855072" y="3070084"/>
                      </a:cubicBezTo>
                      <a:cubicBezTo>
                        <a:pt x="844147" y="3056428"/>
                        <a:pt x="837318" y="3033210"/>
                        <a:pt x="835952" y="3000434"/>
                      </a:cubicBezTo>
                      <a:cubicBezTo>
                        <a:pt x="807273" y="3046868"/>
                        <a:pt x="769033" y="3094667"/>
                        <a:pt x="732159" y="3094667"/>
                      </a:cubicBezTo>
                      <a:cubicBezTo>
                        <a:pt x="725331" y="3094667"/>
                        <a:pt x="718502" y="3093301"/>
                        <a:pt x="711674" y="3089204"/>
                      </a:cubicBezTo>
                      <a:cubicBezTo>
                        <a:pt x="684360" y="3074181"/>
                        <a:pt x="685726" y="3041405"/>
                        <a:pt x="687091" y="3015456"/>
                      </a:cubicBezTo>
                      <a:lnTo>
                        <a:pt x="687091" y="3012725"/>
                      </a:lnTo>
                      <a:cubicBezTo>
                        <a:pt x="687091" y="3009994"/>
                        <a:pt x="687091" y="3008628"/>
                        <a:pt x="687091" y="3005896"/>
                      </a:cubicBezTo>
                      <a:cubicBezTo>
                        <a:pt x="670703" y="3025016"/>
                        <a:pt x="621538" y="3070084"/>
                        <a:pt x="587396" y="3070084"/>
                      </a:cubicBezTo>
                      <a:cubicBezTo>
                        <a:pt x="576470" y="3070084"/>
                        <a:pt x="561447" y="3064621"/>
                        <a:pt x="554619" y="3042770"/>
                      </a:cubicBezTo>
                      <a:cubicBezTo>
                        <a:pt x="540962" y="2997703"/>
                        <a:pt x="560082" y="2956731"/>
                        <a:pt x="583299" y="2925320"/>
                      </a:cubicBezTo>
                      <a:cubicBezTo>
                        <a:pt x="557351" y="2938978"/>
                        <a:pt x="523208" y="2954000"/>
                        <a:pt x="501357" y="2954000"/>
                      </a:cubicBezTo>
                      <a:cubicBezTo>
                        <a:pt x="490431" y="2954000"/>
                        <a:pt x="483603" y="2949903"/>
                        <a:pt x="479505" y="2944441"/>
                      </a:cubicBezTo>
                      <a:cubicBezTo>
                        <a:pt x="472677" y="2933515"/>
                        <a:pt x="476774" y="2915761"/>
                        <a:pt x="489066" y="2891178"/>
                      </a:cubicBezTo>
                      <a:cubicBezTo>
                        <a:pt x="490431" y="2888447"/>
                        <a:pt x="491797" y="2887081"/>
                        <a:pt x="493163" y="2884350"/>
                      </a:cubicBezTo>
                      <a:cubicBezTo>
                        <a:pt x="479505" y="2893909"/>
                        <a:pt x="464483" y="2899372"/>
                        <a:pt x="445363" y="2899372"/>
                      </a:cubicBezTo>
                      <a:lnTo>
                        <a:pt x="445363" y="2899372"/>
                      </a:lnTo>
                      <a:cubicBezTo>
                        <a:pt x="434438" y="2899372"/>
                        <a:pt x="426243" y="2895275"/>
                        <a:pt x="420781" y="2888447"/>
                      </a:cubicBezTo>
                      <a:cubicBezTo>
                        <a:pt x="407124" y="2921223"/>
                        <a:pt x="383907" y="2930783"/>
                        <a:pt x="353862" y="2915761"/>
                      </a:cubicBezTo>
                      <a:cubicBezTo>
                        <a:pt x="318354" y="2898007"/>
                        <a:pt x="303331" y="2848841"/>
                        <a:pt x="299234" y="2806505"/>
                      </a:cubicBezTo>
                      <a:cubicBezTo>
                        <a:pt x="296502" y="2807871"/>
                        <a:pt x="293771" y="2809236"/>
                        <a:pt x="291039" y="2810602"/>
                      </a:cubicBezTo>
                      <a:cubicBezTo>
                        <a:pt x="265091" y="2821528"/>
                        <a:pt x="244606" y="2816065"/>
                        <a:pt x="236412" y="2798311"/>
                      </a:cubicBezTo>
                      <a:cubicBezTo>
                        <a:pt x="224120" y="2773728"/>
                        <a:pt x="236412" y="2727295"/>
                        <a:pt x="254166" y="2704078"/>
                      </a:cubicBezTo>
                      <a:cubicBezTo>
                        <a:pt x="259629" y="2695884"/>
                        <a:pt x="265091" y="2689055"/>
                        <a:pt x="271920" y="2680861"/>
                      </a:cubicBezTo>
                      <a:cubicBezTo>
                        <a:pt x="256897" y="2689055"/>
                        <a:pt x="210464" y="2709541"/>
                        <a:pt x="173590" y="2709541"/>
                      </a:cubicBezTo>
                      <a:cubicBezTo>
                        <a:pt x="162664" y="2709541"/>
                        <a:pt x="154470" y="2708175"/>
                        <a:pt x="147641" y="2704078"/>
                      </a:cubicBezTo>
                      <a:cubicBezTo>
                        <a:pt x="131253" y="2697249"/>
                        <a:pt x="123059" y="2687690"/>
                        <a:pt x="121693" y="2675398"/>
                      </a:cubicBezTo>
                      <a:cubicBezTo>
                        <a:pt x="120327" y="2664473"/>
                        <a:pt x="124425" y="2653547"/>
                        <a:pt x="135350" y="2641256"/>
                      </a:cubicBezTo>
                      <a:cubicBezTo>
                        <a:pt x="97111" y="2650816"/>
                        <a:pt x="73894" y="2649450"/>
                        <a:pt x="62968" y="2635793"/>
                      </a:cubicBezTo>
                      <a:cubicBezTo>
                        <a:pt x="56140" y="2627599"/>
                        <a:pt x="56140" y="2615308"/>
                        <a:pt x="60237" y="2600285"/>
                      </a:cubicBezTo>
                      <a:cubicBezTo>
                        <a:pt x="68431" y="2568874"/>
                        <a:pt x="84820" y="2544291"/>
                        <a:pt x="110768" y="2523806"/>
                      </a:cubicBezTo>
                      <a:cubicBezTo>
                        <a:pt x="117596" y="2518343"/>
                        <a:pt x="124425" y="2511515"/>
                        <a:pt x="131253" y="2506052"/>
                      </a:cubicBezTo>
                      <a:cubicBezTo>
                        <a:pt x="133984" y="2503321"/>
                        <a:pt x="136716" y="2500589"/>
                        <a:pt x="139447" y="2499223"/>
                      </a:cubicBezTo>
                      <a:cubicBezTo>
                        <a:pt x="125790" y="2497858"/>
                        <a:pt x="118962" y="2492395"/>
                        <a:pt x="116231" y="2486932"/>
                      </a:cubicBezTo>
                      <a:cubicBezTo>
                        <a:pt x="110768" y="2478738"/>
                        <a:pt x="112133" y="2466447"/>
                        <a:pt x="118962" y="2452790"/>
                      </a:cubicBezTo>
                      <a:cubicBezTo>
                        <a:pt x="88917" y="2450058"/>
                        <a:pt x="76625" y="2432304"/>
                        <a:pt x="72528" y="2417282"/>
                      </a:cubicBezTo>
                      <a:cubicBezTo>
                        <a:pt x="65700" y="2394065"/>
                        <a:pt x="84820" y="2374945"/>
                        <a:pt x="99842" y="2361288"/>
                      </a:cubicBezTo>
                      <a:cubicBezTo>
                        <a:pt x="67065" y="2359922"/>
                        <a:pt x="42483" y="2350363"/>
                        <a:pt x="24729" y="2332609"/>
                      </a:cubicBezTo>
                      <a:cubicBezTo>
                        <a:pt x="6975" y="2314854"/>
                        <a:pt x="-1219" y="2287541"/>
                        <a:pt x="146" y="2253398"/>
                      </a:cubicBezTo>
                      <a:cubicBezTo>
                        <a:pt x="4244" y="2148240"/>
                        <a:pt x="113499" y="2075858"/>
                        <a:pt x="189978" y="2037618"/>
                      </a:cubicBezTo>
                      <a:cubicBezTo>
                        <a:pt x="149007" y="2026693"/>
                        <a:pt x="128522" y="2008939"/>
                        <a:pt x="128522" y="1981625"/>
                      </a:cubicBezTo>
                      <a:cubicBezTo>
                        <a:pt x="128522" y="1959774"/>
                        <a:pt x="146276" y="1944751"/>
                        <a:pt x="184515" y="1935191"/>
                      </a:cubicBezTo>
                      <a:cubicBezTo>
                        <a:pt x="146276" y="1928362"/>
                        <a:pt x="110768" y="1916071"/>
                        <a:pt x="98476" y="1895586"/>
                      </a:cubicBezTo>
                      <a:cubicBezTo>
                        <a:pt x="93014" y="1886026"/>
                        <a:pt x="93014" y="1876466"/>
                        <a:pt x="97111" y="1864175"/>
                      </a:cubicBezTo>
                      <a:cubicBezTo>
                        <a:pt x="112133" y="1827301"/>
                        <a:pt x="158567" y="1816375"/>
                        <a:pt x="196807" y="1806816"/>
                      </a:cubicBezTo>
                      <a:lnTo>
                        <a:pt x="205001" y="1804084"/>
                      </a:lnTo>
                      <a:cubicBezTo>
                        <a:pt x="245972" y="1794524"/>
                        <a:pt x="286943" y="1789062"/>
                        <a:pt x="327913" y="1783599"/>
                      </a:cubicBezTo>
                      <a:cubicBezTo>
                        <a:pt x="239143" y="1765845"/>
                        <a:pt x="147641" y="1741262"/>
                        <a:pt x="131253" y="1703023"/>
                      </a:cubicBezTo>
                      <a:cubicBezTo>
                        <a:pt x="125790" y="1692097"/>
                        <a:pt x="128522" y="1679806"/>
                        <a:pt x="136716" y="1668880"/>
                      </a:cubicBezTo>
                      <a:cubicBezTo>
                        <a:pt x="179052" y="1608790"/>
                        <a:pt x="251434" y="1580110"/>
                        <a:pt x="357959" y="1580110"/>
                      </a:cubicBezTo>
                      <a:cubicBezTo>
                        <a:pt x="370250" y="1580110"/>
                        <a:pt x="383907" y="1580110"/>
                        <a:pt x="398929" y="1581476"/>
                      </a:cubicBezTo>
                      <a:cubicBezTo>
                        <a:pt x="349764" y="1558259"/>
                        <a:pt x="322451" y="1536408"/>
                        <a:pt x="315622" y="1514557"/>
                      </a:cubicBezTo>
                      <a:cubicBezTo>
                        <a:pt x="312891" y="1503631"/>
                        <a:pt x="314256" y="1494071"/>
                        <a:pt x="321085" y="1484511"/>
                      </a:cubicBezTo>
                      <a:cubicBezTo>
                        <a:pt x="340205" y="1455832"/>
                        <a:pt x="388004" y="1446272"/>
                        <a:pt x="426243" y="1446272"/>
                      </a:cubicBezTo>
                      <a:cubicBezTo>
                        <a:pt x="430341" y="1446272"/>
                        <a:pt x="434438" y="1446272"/>
                        <a:pt x="438535" y="1446272"/>
                      </a:cubicBezTo>
                      <a:cubicBezTo>
                        <a:pt x="480871" y="1449003"/>
                        <a:pt x="516379" y="1461294"/>
                        <a:pt x="550522" y="1474951"/>
                      </a:cubicBezTo>
                      <a:cubicBezTo>
                        <a:pt x="535499" y="1455832"/>
                        <a:pt x="523208" y="1435346"/>
                        <a:pt x="512282" y="1416226"/>
                      </a:cubicBezTo>
                      <a:lnTo>
                        <a:pt x="510917" y="1413495"/>
                      </a:lnTo>
                      <a:cubicBezTo>
                        <a:pt x="498626" y="1393010"/>
                        <a:pt x="490431" y="1375256"/>
                        <a:pt x="510917" y="1350673"/>
                      </a:cubicBezTo>
                      <a:cubicBezTo>
                        <a:pt x="520477" y="1339748"/>
                        <a:pt x="531402" y="1335650"/>
                        <a:pt x="540962" y="1341113"/>
                      </a:cubicBezTo>
                      <a:cubicBezTo>
                        <a:pt x="547790" y="1343845"/>
                        <a:pt x="553253" y="1347942"/>
                        <a:pt x="558716" y="1350673"/>
                      </a:cubicBezTo>
                      <a:lnTo>
                        <a:pt x="558716" y="1350673"/>
                      </a:lnTo>
                      <a:cubicBezTo>
                        <a:pt x="558716" y="1349307"/>
                        <a:pt x="557351" y="1347942"/>
                        <a:pt x="557351" y="1345211"/>
                      </a:cubicBezTo>
                      <a:cubicBezTo>
                        <a:pt x="555985" y="1339748"/>
                        <a:pt x="554619" y="1334285"/>
                        <a:pt x="551888" y="1327456"/>
                      </a:cubicBezTo>
                      <a:cubicBezTo>
                        <a:pt x="539596" y="1285120"/>
                        <a:pt x="520477" y="1222298"/>
                        <a:pt x="554619" y="1188155"/>
                      </a:cubicBezTo>
                      <a:cubicBezTo>
                        <a:pt x="565544" y="1177230"/>
                        <a:pt x="579202" y="1171767"/>
                        <a:pt x="598321" y="1171767"/>
                      </a:cubicBezTo>
                      <a:cubicBezTo>
                        <a:pt x="622904" y="1171767"/>
                        <a:pt x="651583" y="1181327"/>
                        <a:pt x="673435" y="1190887"/>
                      </a:cubicBezTo>
                      <a:cubicBezTo>
                        <a:pt x="670703" y="1179961"/>
                        <a:pt x="670703" y="1167670"/>
                        <a:pt x="670703" y="1154013"/>
                      </a:cubicBezTo>
                      <a:cubicBezTo>
                        <a:pt x="674800" y="1048855"/>
                        <a:pt x="784056" y="976472"/>
                        <a:pt x="860535" y="938233"/>
                      </a:cubicBezTo>
                      <a:cubicBezTo>
                        <a:pt x="819564" y="927307"/>
                        <a:pt x="799078" y="909553"/>
                        <a:pt x="799078" y="882239"/>
                      </a:cubicBezTo>
                      <a:cubicBezTo>
                        <a:pt x="799078" y="860388"/>
                        <a:pt x="816832" y="845366"/>
                        <a:pt x="855072" y="835806"/>
                      </a:cubicBezTo>
                      <a:cubicBezTo>
                        <a:pt x="816832" y="828977"/>
                        <a:pt x="781325" y="816686"/>
                        <a:pt x="769033" y="796201"/>
                      </a:cubicBezTo>
                      <a:cubicBezTo>
                        <a:pt x="763570" y="786641"/>
                        <a:pt x="763570" y="775715"/>
                        <a:pt x="767667" y="764790"/>
                      </a:cubicBezTo>
                      <a:cubicBezTo>
                        <a:pt x="784056" y="727916"/>
                        <a:pt x="829124" y="716990"/>
                        <a:pt x="867363" y="707430"/>
                      </a:cubicBezTo>
                      <a:lnTo>
                        <a:pt x="875557" y="706065"/>
                      </a:lnTo>
                      <a:cubicBezTo>
                        <a:pt x="916528" y="696505"/>
                        <a:pt x="957499" y="691042"/>
                        <a:pt x="998470" y="685579"/>
                      </a:cubicBezTo>
                      <a:cubicBezTo>
                        <a:pt x="909700" y="667825"/>
                        <a:pt x="818198" y="643243"/>
                        <a:pt x="801810" y="605003"/>
                      </a:cubicBezTo>
                      <a:cubicBezTo>
                        <a:pt x="796347" y="594078"/>
                        <a:pt x="799078" y="581786"/>
                        <a:pt x="807273" y="570861"/>
                      </a:cubicBezTo>
                      <a:cubicBezTo>
                        <a:pt x="848243" y="510770"/>
                        <a:pt x="921991" y="482091"/>
                        <a:pt x="1028515" y="482091"/>
                      </a:cubicBezTo>
                      <a:cubicBezTo>
                        <a:pt x="1040807" y="482091"/>
                        <a:pt x="1054464" y="482091"/>
                        <a:pt x="1069487" y="483456"/>
                      </a:cubicBezTo>
                      <a:cubicBezTo>
                        <a:pt x="1020321" y="460239"/>
                        <a:pt x="993007" y="438388"/>
                        <a:pt x="986179" y="416537"/>
                      </a:cubicBezTo>
                      <a:cubicBezTo>
                        <a:pt x="983448" y="405612"/>
                        <a:pt x="984813" y="396052"/>
                        <a:pt x="991641" y="386492"/>
                      </a:cubicBezTo>
                      <a:cubicBezTo>
                        <a:pt x="1010762" y="357812"/>
                        <a:pt x="1058561" y="348252"/>
                        <a:pt x="1096800" y="348252"/>
                      </a:cubicBezTo>
                      <a:cubicBezTo>
                        <a:pt x="1100898" y="348252"/>
                        <a:pt x="1104994" y="348252"/>
                        <a:pt x="1109091" y="348252"/>
                      </a:cubicBezTo>
                      <a:cubicBezTo>
                        <a:pt x="1150062" y="350984"/>
                        <a:pt x="1186936" y="363275"/>
                        <a:pt x="1221078" y="376932"/>
                      </a:cubicBezTo>
                      <a:cubicBezTo>
                        <a:pt x="1206056" y="357812"/>
                        <a:pt x="1193765" y="337327"/>
                        <a:pt x="1182839" y="318207"/>
                      </a:cubicBezTo>
                      <a:lnTo>
                        <a:pt x="1181474" y="315476"/>
                      </a:lnTo>
                      <a:cubicBezTo>
                        <a:pt x="1170548" y="293625"/>
                        <a:pt x="1160988" y="277236"/>
                        <a:pt x="1181474" y="252654"/>
                      </a:cubicBezTo>
                      <a:cubicBezTo>
                        <a:pt x="1191033" y="241728"/>
                        <a:pt x="1200593" y="237631"/>
                        <a:pt x="1211519" y="243094"/>
                      </a:cubicBezTo>
                      <a:cubicBezTo>
                        <a:pt x="1218347" y="245825"/>
                        <a:pt x="1223810" y="249922"/>
                        <a:pt x="1229273" y="252654"/>
                      </a:cubicBezTo>
                      <a:lnTo>
                        <a:pt x="1229273" y="252654"/>
                      </a:lnTo>
                      <a:cubicBezTo>
                        <a:pt x="1229273" y="251288"/>
                        <a:pt x="1227907" y="249922"/>
                        <a:pt x="1227907" y="247191"/>
                      </a:cubicBezTo>
                      <a:cubicBezTo>
                        <a:pt x="1226541" y="241728"/>
                        <a:pt x="1225176" y="236265"/>
                        <a:pt x="1222444" y="229437"/>
                      </a:cubicBezTo>
                      <a:cubicBezTo>
                        <a:pt x="1210153" y="187100"/>
                        <a:pt x="1191033" y="124278"/>
                        <a:pt x="1225176" y="90136"/>
                      </a:cubicBezTo>
                      <a:cubicBezTo>
                        <a:pt x="1236101" y="79210"/>
                        <a:pt x="1249758" y="73748"/>
                        <a:pt x="1268878" y="73748"/>
                      </a:cubicBezTo>
                      <a:cubicBezTo>
                        <a:pt x="1305752" y="73748"/>
                        <a:pt x="1350820" y="95599"/>
                        <a:pt x="1379499" y="109256"/>
                      </a:cubicBezTo>
                      <a:cubicBezTo>
                        <a:pt x="1386328" y="113353"/>
                        <a:pt x="1393156" y="116084"/>
                        <a:pt x="1398619" y="117450"/>
                      </a:cubicBezTo>
                      <a:cubicBezTo>
                        <a:pt x="1420470" y="127010"/>
                        <a:pt x="1440956" y="139301"/>
                        <a:pt x="1464173" y="158421"/>
                      </a:cubicBezTo>
                      <a:cubicBezTo>
                        <a:pt x="1460075" y="147495"/>
                        <a:pt x="1457344" y="136570"/>
                        <a:pt x="1455978" y="124278"/>
                      </a:cubicBezTo>
                      <a:cubicBezTo>
                        <a:pt x="1454613" y="118816"/>
                        <a:pt x="1453247" y="113353"/>
                        <a:pt x="1451881" y="106524"/>
                      </a:cubicBezTo>
                      <a:cubicBezTo>
                        <a:pt x="1442322" y="75113"/>
                        <a:pt x="1430030" y="27314"/>
                        <a:pt x="1461441" y="5463"/>
                      </a:cubicBezTo>
                      <a:cubicBezTo>
                        <a:pt x="1466904" y="1366"/>
                        <a:pt x="1472366" y="0"/>
                        <a:pt x="1479195" y="0"/>
                      </a:cubicBezTo>
                      <a:cubicBezTo>
                        <a:pt x="1506509" y="0"/>
                        <a:pt x="1537920" y="31411"/>
                        <a:pt x="1552943" y="46434"/>
                      </a:cubicBezTo>
                      <a:lnTo>
                        <a:pt x="1557040" y="50531"/>
                      </a:lnTo>
                      <a:cubicBezTo>
                        <a:pt x="1576160" y="69650"/>
                        <a:pt x="1593913" y="87404"/>
                        <a:pt x="1610302" y="105159"/>
                      </a:cubicBezTo>
                      <a:cubicBezTo>
                        <a:pt x="1604839" y="80576"/>
                        <a:pt x="1604839" y="62822"/>
                        <a:pt x="1611668" y="50531"/>
                      </a:cubicBezTo>
                      <a:cubicBezTo>
                        <a:pt x="1617130" y="40971"/>
                        <a:pt x="1626690" y="34142"/>
                        <a:pt x="1638982" y="31411"/>
                      </a:cubicBezTo>
                      <a:cubicBezTo>
                        <a:pt x="1641713" y="31411"/>
                        <a:pt x="1644444" y="31411"/>
                        <a:pt x="1647176" y="31411"/>
                      </a:cubicBezTo>
                      <a:cubicBezTo>
                        <a:pt x="1694975" y="31411"/>
                        <a:pt x="1768723" y="120181"/>
                        <a:pt x="1782380" y="136570"/>
                      </a:cubicBezTo>
                      <a:cubicBezTo>
                        <a:pt x="1785111" y="140667"/>
                        <a:pt x="1787842" y="143398"/>
                        <a:pt x="1790574" y="147495"/>
                      </a:cubicBezTo>
                      <a:cubicBezTo>
                        <a:pt x="1812425" y="118816"/>
                        <a:pt x="1843836" y="106524"/>
                        <a:pt x="1869784" y="114718"/>
                      </a:cubicBezTo>
                      <a:cubicBezTo>
                        <a:pt x="1882075" y="118816"/>
                        <a:pt x="1890270" y="125644"/>
                        <a:pt x="1895733" y="137935"/>
                      </a:cubicBezTo>
                      <a:cubicBezTo>
                        <a:pt x="1906658" y="161152"/>
                        <a:pt x="1901195" y="202123"/>
                        <a:pt x="1879344" y="259482"/>
                      </a:cubicBezTo>
                      <a:cubicBezTo>
                        <a:pt x="1899829" y="233534"/>
                        <a:pt x="1920315" y="208951"/>
                        <a:pt x="1948995" y="189832"/>
                      </a:cubicBezTo>
                      <a:cubicBezTo>
                        <a:pt x="1958554" y="183003"/>
                        <a:pt x="1970846" y="187100"/>
                        <a:pt x="1974943" y="198026"/>
                      </a:cubicBezTo>
                      <a:cubicBezTo>
                        <a:pt x="1980406" y="215780"/>
                        <a:pt x="1980406" y="240362"/>
                        <a:pt x="1973577" y="275871"/>
                      </a:cubicBezTo>
                      <a:cubicBezTo>
                        <a:pt x="1996794" y="274505"/>
                        <a:pt x="2020011" y="294990"/>
                        <a:pt x="2041862" y="337327"/>
                      </a:cubicBezTo>
                      <a:lnTo>
                        <a:pt x="2041862" y="338693"/>
                      </a:lnTo>
                      <a:cubicBezTo>
                        <a:pt x="2044593" y="350984"/>
                        <a:pt x="2048690" y="361909"/>
                        <a:pt x="2052787" y="372835"/>
                      </a:cubicBezTo>
                      <a:cubicBezTo>
                        <a:pt x="2056885" y="360544"/>
                        <a:pt x="2058250" y="346887"/>
                        <a:pt x="2060982" y="334595"/>
                      </a:cubicBezTo>
                      <a:cubicBezTo>
                        <a:pt x="2065079" y="312744"/>
                        <a:pt x="2070541" y="289528"/>
                        <a:pt x="2078736" y="267676"/>
                      </a:cubicBezTo>
                      <a:lnTo>
                        <a:pt x="2081467" y="260848"/>
                      </a:lnTo>
                      <a:lnTo>
                        <a:pt x="2088296" y="264945"/>
                      </a:lnTo>
                      <a:cubicBezTo>
                        <a:pt x="2116975" y="285430"/>
                        <a:pt x="2126535" y="322304"/>
                        <a:pt x="2134729" y="355081"/>
                      </a:cubicBezTo>
                      <a:cubicBezTo>
                        <a:pt x="2136095" y="360544"/>
                        <a:pt x="2137461" y="366006"/>
                        <a:pt x="2138826" y="370103"/>
                      </a:cubicBezTo>
                      <a:cubicBezTo>
                        <a:pt x="2142923" y="353715"/>
                        <a:pt x="2142923" y="337327"/>
                        <a:pt x="2142923" y="319573"/>
                      </a:cubicBezTo>
                      <a:cubicBezTo>
                        <a:pt x="2142923" y="305916"/>
                        <a:pt x="2142923" y="292259"/>
                        <a:pt x="2145655" y="277236"/>
                      </a:cubicBezTo>
                      <a:cubicBezTo>
                        <a:pt x="2145655" y="274505"/>
                        <a:pt x="2145655" y="273139"/>
                        <a:pt x="2147021" y="270408"/>
                      </a:cubicBezTo>
                      <a:lnTo>
                        <a:pt x="2149752" y="259482"/>
                      </a:lnTo>
                      <a:lnTo>
                        <a:pt x="2157946" y="267676"/>
                      </a:lnTo>
                      <a:cubicBezTo>
                        <a:pt x="2163409" y="273139"/>
                        <a:pt x="2167506" y="279968"/>
                        <a:pt x="2170237" y="284065"/>
                      </a:cubicBezTo>
                      <a:cubicBezTo>
                        <a:pt x="2178432" y="297722"/>
                        <a:pt x="2185260" y="310013"/>
                        <a:pt x="2190723" y="322304"/>
                      </a:cubicBezTo>
                      <a:cubicBezTo>
                        <a:pt x="2197551" y="275871"/>
                        <a:pt x="2212574" y="233534"/>
                        <a:pt x="2234425" y="199391"/>
                      </a:cubicBezTo>
                      <a:lnTo>
                        <a:pt x="2239888" y="191197"/>
                      </a:lnTo>
                      <a:lnTo>
                        <a:pt x="2243985" y="192563"/>
                      </a:lnTo>
                      <a:cubicBezTo>
                        <a:pt x="2283590" y="210317"/>
                        <a:pt x="2278127" y="258116"/>
                        <a:pt x="2274030" y="297722"/>
                      </a:cubicBezTo>
                      <a:cubicBezTo>
                        <a:pt x="2272664" y="308647"/>
                        <a:pt x="2271299" y="318207"/>
                        <a:pt x="2271299" y="326401"/>
                      </a:cubicBezTo>
                      <a:cubicBezTo>
                        <a:pt x="2276761" y="320938"/>
                        <a:pt x="2282224" y="315476"/>
                        <a:pt x="2289053" y="308647"/>
                      </a:cubicBezTo>
                      <a:cubicBezTo>
                        <a:pt x="2304075" y="293625"/>
                        <a:pt x="2317733" y="278602"/>
                        <a:pt x="2336852" y="270408"/>
                      </a:cubicBezTo>
                      <a:cubicBezTo>
                        <a:pt x="2347778" y="266311"/>
                        <a:pt x="2355972" y="267676"/>
                        <a:pt x="2364166" y="275871"/>
                      </a:cubicBezTo>
                      <a:cubicBezTo>
                        <a:pt x="2380555" y="293625"/>
                        <a:pt x="2379189" y="337327"/>
                        <a:pt x="2379189" y="346887"/>
                      </a:cubicBezTo>
                      <a:cubicBezTo>
                        <a:pt x="2375092" y="382395"/>
                        <a:pt x="2365532" y="415172"/>
                        <a:pt x="2354607" y="446582"/>
                      </a:cubicBezTo>
                      <a:cubicBezTo>
                        <a:pt x="2350509" y="457508"/>
                        <a:pt x="2347778" y="467068"/>
                        <a:pt x="2345046" y="477994"/>
                      </a:cubicBezTo>
                      <a:cubicBezTo>
                        <a:pt x="2358703" y="467068"/>
                        <a:pt x="2372360" y="454777"/>
                        <a:pt x="2384652" y="441120"/>
                      </a:cubicBezTo>
                      <a:cubicBezTo>
                        <a:pt x="2396943" y="428828"/>
                        <a:pt x="2410600" y="415172"/>
                        <a:pt x="2425622" y="405612"/>
                      </a:cubicBezTo>
                      <a:cubicBezTo>
                        <a:pt x="2437914" y="397417"/>
                        <a:pt x="2454302" y="386492"/>
                        <a:pt x="2469325" y="386492"/>
                      </a:cubicBezTo>
                      <a:cubicBezTo>
                        <a:pt x="2477519" y="386492"/>
                        <a:pt x="2484347" y="389223"/>
                        <a:pt x="2491176" y="394686"/>
                      </a:cubicBezTo>
                      <a:cubicBezTo>
                        <a:pt x="2507564" y="408343"/>
                        <a:pt x="2513027" y="431560"/>
                        <a:pt x="2506198" y="456142"/>
                      </a:cubicBezTo>
                      <a:cubicBezTo>
                        <a:pt x="2499370" y="482091"/>
                        <a:pt x="2485713" y="508039"/>
                        <a:pt x="2467959" y="533987"/>
                      </a:cubicBezTo>
                      <a:cubicBezTo>
                        <a:pt x="2481616" y="539450"/>
                        <a:pt x="2493907" y="544913"/>
                        <a:pt x="2504833" y="550375"/>
                      </a:cubicBezTo>
                      <a:cubicBezTo>
                        <a:pt x="2508930" y="553107"/>
                        <a:pt x="2513027" y="554472"/>
                        <a:pt x="2515758" y="555838"/>
                      </a:cubicBezTo>
                      <a:cubicBezTo>
                        <a:pt x="2528049" y="561301"/>
                        <a:pt x="2540341" y="568129"/>
                        <a:pt x="2552632" y="577689"/>
                      </a:cubicBezTo>
                      <a:cubicBezTo>
                        <a:pt x="2551267" y="572227"/>
                        <a:pt x="2549901" y="568129"/>
                        <a:pt x="2548535" y="562667"/>
                      </a:cubicBezTo>
                      <a:cubicBezTo>
                        <a:pt x="2548535" y="559935"/>
                        <a:pt x="2547170" y="555838"/>
                        <a:pt x="2545804" y="551741"/>
                      </a:cubicBezTo>
                      <a:cubicBezTo>
                        <a:pt x="2540341" y="531256"/>
                        <a:pt x="2532147" y="499845"/>
                        <a:pt x="2552632" y="484822"/>
                      </a:cubicBezTo>
                      <a:cubicBezTo>
                        <a:pt x="2556729" y="482091"/>
                        <a:pt x="2560826" y="480725"/>
                        <a:pt x="2564923" y="480725"/>
                      </a:cubicBezTo>
                      <a:cubicBezTo>
                        <a:pt x="2582678" y="480725"/>
                        <a:pt x="2603163" y="499845"/>
                        <a:pt x="2612723" y="510770"/>
                      </a:cubicBezTo>
                      <a:lnTo>
                        <a:pt x="2615454" y="513502"/>
                      </a:lnTo>
                      <a:cubicBezTo>
                        <a:pt x="2625014" y="523062"/>
                        <a:pt x="2634574" y="532621"/>
                        <a:pt x="2644134" y="542181"/>
                      </a:cubicBezTo>
                      <a:cubicBezTo>
                        <a:pt x="2642768" y="529890"/>
                        <a:pt x="2642768" y="520330"/>
                        <a:pt x="2646865" y="513502"/>
                      </a:cubicBezTo>
                      <a:cubicBezTo>
                        <a:pt x="2650962" y="506673"/>
                        <a:pt x="2656425" y="502576"/>
                        <a:pt x="2665985" y="499845"/>
                      </a:cubicBezTo>
                      <a:cubicBezTo>
                        <a:pt x="2667351" y="499845"/>
                        <a:pt x="2670082" y="499845"/>
                        <a:pt x="2671448" y="499845"/>
                      </a:cubicBezTo>
                      <a:cubicBezTo>
                        <a:pt x="2702859" y="499845"/>
                        <a:pt x="2749293" y="554472"/>
                        <a:pt x="2758852" y="568129"/>
                      </a:cubicBezTo>
                      <a:cubicBezTo>
                        <a:pt x="2760218" y="569495"/>
                        <a:pt x="2761584" y="570861"/>
                        <a:pt x="2761584" y="572227"/>
                      </a:cubicBezTo>
                      <a:cubicBezTo>
                        <a:pt x="2775241" y="555838"/>
                        <a:pt x="2795726" y="547644"/>
                        <a:pt x="2812115" y="553107"/>
                      </a:cubicBezTo>
                      <a:cubicBezTo>
                        <a:pt x="2820309" y="555838"/>
                        <a:pt x="2825771" y="561301"/>
                        <a:pt x="2829869" y="568129"/>
                      </a:cubicBezTo>
                      <a:cubicBezTo>
                        <a:pt x="2836697" y="581786"/>
                        <a:pt x="2833966" y="603637"/>
                        <a:pt x="2824406" y="635049"/>
                      </a:cubicBezTo>
                      <a:cubicBezTo>
                        <a:pt x="2835331" y="622757"/>
                        <a:pt x="2846257" y="610466"/>
                        <a:pt x="2859914" y="600906"/>
                      </a:cubicBezTo>
                      <a:cubicBezTo>
                        <a:pt x="2866743" y="595443"/>
                        <a:pt x="2877668" y="599540"/>
                        <a:pt x="2879034" y="606369"/>
                      </a:cubicBezTo>
                      <a:cubicBezTo>
                        <a:pt x="2881765" y="617294"/>
                        <a:pt x="2881765" y="632317"/>
                        <a:pt x="2879034" y="654168"/>
                      </a:cubicBezTo>
                      <a:cubicBezTo>
                        <a:pt x="2894056" y="655534"/>
                        <a:pt x="2907713" y="667825"/>
                        <a:pt x="2921370" y="693774"/>
                      </a:cubicBezTo>
                      <a:lnTo>
                        <a:pt x="2921370" y="695139"/>
                      </a:lnTo>
                      <a:cubicBezTo>
                        <a:pt x="2922736" y="700602"/>
                        <a:pt x="2924102" y="704699"/>
                        <a:pt x="2925467" y="710162"/>
                      </a:cubicBezTo>
                      <a:cubicBezTo>
                        <a:pt x="2926833" y="704699"/>
                        <a:pt x="2928198" y="699236"/>
                        <a:pt x="2929564" y="692408"/>
                      </a:cubicBezTo>
                      <a:cubicBezTo>
                        <a:pt x="2932296" y="678751"/>
                        <a:pt x="2935027" y="663728"/>
                        <a:pt x="2940490" y="648706"/>
                      </a:cubicBezTo>
                      <a:lnTo>
                        <a:pt x="2943221" y="641877"/>
                      </a:lnTo>
                      <a:lnTo>
                        <a:pt x="2950050" y="645974"/>
                      </a:lnTo>
                      <a:cubicBezTo>
                        <a:pt x="2969170" y="659631"/>
                        <a:pt x="2974632" y="682848"/>
                        <a:pt x="2980095" y="703333"/>
                      </a:cubicBezTo>
                      <a:cubicBezTo>
                        <a:pt x="2981461" y="696505"/>
                        <a:pt x="2981461" y="689676"/>
                        <a:pt x="2981461" y="682848"/>
                      </a:cubicBezTo>
                      <a:cubicBezTo>
                        <a:pt x="2981461" y="674654"/>
                        <a:pt x="2981461" y="665094"/>
                        <a:pt x="2982826" y="655534"/>
                      </a:cubicBezTo>
                      <a:cubicBezTo>
                        <a:pt x="2982826" y="654168"/>
                        <a:pt x="2982826" y="652803"/>
                        <a:pt x="2984192" y="651437"/>
                      </a:cubicBezTo>
                      <a:lnTo>
                        <a:pt x="2986923" y="640511"/>
                      </a:lnTo>
                      <a:lnTo>
                        <a:pt x="2995118" y="648706"/>
                      </a:lnTo>
                      <a:cubicBezTo>
                        <a:pt x="2999215" y="652803"/>
                        <a:pt x="3001946" y="656900"/>
                        <a:pt x="3003312" y="659631"/>
                      </a:cubicBezTo>
                      <a:cubicBezTo>
                        <a:pt x="3007409" y="665094"/>
                        <a:pt x="3010141" y="671922"/>
                        <a:pt x="3012872" y="677385"/>
                      </a:cubicBezTo>
                      <a:cubicBezTo>
                        <a:pt x="3018334" y="650071"/>
                        <a:pt x="3026529" y="626854"/>
                        <a:pt x="3040185" y="606369"/>
                      </a:cubicBezTo>
                      <a:lnTo>
                        <a:pt x="3045648" y="599540"/>
                      </a:lnTo>
                      <a:lnTo>
                        <a:pt x="3049746" y="600906"/>
                      </a:lnTo>
                      <a:cubicBezTo>
                        <a:pt x="3075694" y="613197"/>
                        <a:pt x="3072962" y="644608"/>
                        <a:pt x="3070231" y="669191"/>
                      </a:cubicBezTo>
                      <a:cubicBezTo>
                        <a:pt x="3070231" y="673288"/>
                        <a:pt x="3068865" y="677385"/>
                        <a:pt x="3068865" y="681482"/>
                      </a:cubicBezTo>
                      <a:cubicBezTo>
                        <a:pt x="3071597" y="678751"/>
                        <a:pt x="3072962" y="677385"/>
                        <a:pt x="3075694" y="674654"/>
                      </a:cubicBezTo>
                      <a:cubicBezTo>
                        <a:pt x="3085254" y="665094"/>
                        <a:pt x="3094814" y="655534"/>
                        <a:pt x="3107105" y="650071"/>
                      </a:cubicBezTo>
                      <a:cubicBezTo>
                        <a:pt x="3113933" y="647340"/>
                        <a:pt x="3122128" y="648706"/>
                        <a:pt x="3126224" y="654168"/>
                      </a:cubicBezTo>
                      <a:cubicBezTo>
                        <a:pt x="3137150" y="666459"/>
                        <a:pt x="3137150" y="695139"/>
                        <a:pt x="3135784" y="700602"/>
                      </a:cubicBezTo>
                      <a:cubicBezTo>
                        <a:pt x="3133053" y="722453"/>
                        <a:pt x="3126224" y="744304"/>
                        <a:pt x="3120762" y="764790"/>
                      </a:cubicBezTo>
                      <a:cubicBezTo>
                        <a:pt x="3119396" y="768887"/>
                        <a:pt x="3118031" y="772984"/>
                        <a:pt x="3116665" y="777081"/>
                      </a:cubicBezTo>
                      <a:cubicBezTo>
                        <a:pt x="3123493" y="771618"/>
                        <a:pt x="3130321" y="764790"/>
                        <a:pt x="3135784" y="759327"/>
                      </a:cubicBezTo>
                      <a:cubicBezTo>
                        <a:pt x="3143979" y="751133"/>
                        <a:pt x="3152173" y="742938"/>
                        <a:pt x="3161733" y="736110"/>
                      </a:cubicBezTo>
                      <a:cubicBezTo>
                        <a:pt x="3169927" y="730647"/>
                        <a:pt x="3180853" y="723819"/>
                        <a:pt x="3190412" y="723819"/>
                      </a:cubicBezTo>
                      <a:cubicBezTo>
                        <a:pt x="3195875" y="723819"/>
                        <a:pt x="3201338" y="725184"/>
                        <a:pt x="3205435" y="729282"/>
                      </a:cubicBezTo>
                      <a:cubicBezTo>
                        <a:pt x="3216360" y="738841"/>
                        <a:pt x="3220458" y="753864"/>
                        <a:pt x="3214995" y="770252"/>
                      </a:cubicBezTo>
                      <a:cubicBezTo>
                        <a:pt x="3202704" y="815320"/>
                        <a:pt x="3165830" y="853560"/>
                        <a:pt x="3134419" y="879508"/>
                      </a:cubicBezTo>
                      <a:cubicBezTo>
                        <a:pt x="3141247" y="882239"/>
                        <a:pt x="3148076" y="883605"/>
                        <a:pt x="3156270" y="884971"/>
                      </a:cubicBezTo>
                      <a:cubicBezTo>
                        <a:pt x="3178121" y="890434"/>
                        <a:pt x="3202704" y="895896"/>
                        <a:pt x="3216360" y="913650"/>
                      </a:cubicBezTo>
                      <a:cubicBezTo>
                        <a:pt x="3225920" y="924576"/>
                        <a:pt x="3224555" y="934136"/>
                        <a:pt x="3221823" y="940964"/>
                      </a:cubicBezTo>
                      <a:cubicBezTo>
                        <a:pt x="3216360" y="954621"/>
                        <a:pt x="3199972" y="962815"/>
                        <a:pt x="3187681" y="964181"/>
                      </a:cubicBezTo>
                      <a:cubicBezTo>
                        <a:pt x="3176755" y="965547"/>
                        <a:pt x="3164464" y="965547"/>
                        <a:pt x="3154904" y="964181"/>
                      </a:cubicBezTo>
                      <a:cubicBezTo>
                        <a:pt x="3165830" y="969644"/>
                        <a:pt x="3178121" y="976472"/>
                        <a:pt x="3189046" y="981935"/>
                      </a:cubicBezTo>
                      <a:cubicBezTo>
                        <a:pt x="3209532" y="991495"/>
                        <a:pt x="3230018" y="1002421"/>
                        <a:pt x="3250503" y="1014712"/>
                      </a:cubicBezTo>
                      <a:cubicBezTo>
                        <a:pt x="3268257" y="1025638"/>
                        <a:pt x="3291474" y="1042026"/>
                        <a:pt x="3301033" y="1063877"/>
                      </a:cubicBezTo>
                      <a:cubicBezTo>
                        <a:pt x="3307862" y="1080265"/>
                        <a:pt x="3307862" y="1100751"/>
                        <a:pt x="3294205" y="1110311"/>
                      </a:cubicBezTo>
                      <a:cubicBezTo>
                        <a:pt x="3284645" y="1117139"/>
                        <a:pt x="3270988" y="1118505"/>
                        <a:pt x="3260063" y="1114408"/>
                      </a:cubicBezTo>
                      <a:cubicBezTo>
                        <a:pt x="3275085" y="1130796"/>
                        <a:pt x="3290108" y="1152647"/>
                        <a:pt x="3295571" y="1173133"/>
                      </a:cubicBezTo>
                      <a:cubicBezTo>
                        <a:pt x="3298302" y="1184058"/>
                        <a:pt x="3296936" y="1197715"/>
                        <a:pt x="3290108" y="1204544"/>
                      </a:cubicBezTo>
                      <a:cubicBezTo>
                        <a:pt x="3283280" y="1214104"/>
                        <a:pt x="3270988" y="1215469"/>
                        <a:pt x="3258697" y="1210006"/>
                      </a:cubicBezTo>
                      <a:cubicBezTo>
                        <a:pt x="3249137" y="1204544"/>
                        <a:pt x="3240943" y="1197715"/>
                        <a:pt x="3231383" y="1192252"/>
                      </a:cubicBezTo>
                      <a:cubicBezTo>
                        <a:pt x="3228652" y="1189521"/>
                        <a:pt x="3225920" y="1188155"/>
                        <a:pt x="3223189" y="1185424"/>
                      </a:cubicBezTo>
                      <a:cubicBezTo>
                        <a:pt x="3223189" y="1197715"/>
                        <a:pt x="3224555" y="1211372"/>
                        <a:pt x="3225920" y="1225029"/>
                      </a:cubicBezTo>
                      <a:cubicBezTo>
                        <a:pt x="3227286" y="1234589"/>
                        <a:pt x="3227286" y="1244149"/>
                        <a:pt x="3228652" y="1253709"/>
                      </a:cubicBezTo>
                      <a:cubicBezTo>
                        <a:pt x="3238212" y="1282388"/>
                        <a:pt x="3240943" y="1308337"/>
                        <a:pt x="3240943" y="1330188"/>
                      </a:cubicBezTo>
                      <a:cubicBezTo>
                        <a:pt x="3253234" y="1309702"/>
                        <a:pt x="3277817" y="1271463"/>
                        <a:pt x="3309228" y="1275560"/>
                      </a:cubicBezTo>
                      <a:cubicBezTo>
                        <a:pt x="3335176" y="1278291"/>
                        <a:pt x="3350199" y="1301508"/>
                        <a:pt x="3359758" y="1319262"/>
                      </a:cubicBezTo>
                      <a:cubicBezTo>
                        <a:pt x="3380244" y="1362964"/>
                        <a:pt x="3388438" y="1416226"/>
                        <a:pt x="3380244" y="1465392"/>
                      </a:cubicBezTo>
                      <a:cubicBezTo>
                        <a:pt x="3387072" y="1458563"/>
                        <a:pt x="3413021" y="1432615"/>
                        <a:pt x="3433506" y="1432615"/>
                      </a:cubicBezTo>
                      <a:cubicBezTo>
                        <a:pt x="3440334" y="1432615"/>
                        <a:pt x="3449894" y="1435346"/>
                        <a:pt x="3455357" y="1447638"/>
                      </a:cubicBezTo>
                      <a:cubicBezTo>
                        <a:pt x="3466283" y="1472220"/>
                        <a:pt x="3452626" y="1498168"/>
                        <a:pt x="3438969" y="1520019"/>
                      </a:cubicBezTo>
                      <a:cubicBezTo>
                        <a:pt x="3460820" y="1504997"/>
                        <a:pt x="3484037" y="1491340"/>
                        <a:pt x="3508619" y="1491340"/>
                      </a:cubicBezTo>
                      <a:cubicBezTo>
                        <a:pt x="3516814" y="1491340"/>
                        <a:pt x="3523642" y="1492706"/>
                        <a:pt x="3530470" y="1495437"/>
                      </a:cubicBezTo>
                      <a:cubicBezTo>
                        <a:pt x="3550956" y="1504997"/>
                        <a:pt x="3564613" y="1525482"/>
                        <a:pt x="3568710" y="1554162"/>
                      </a:cubicBezTo>
                      <a:cubicBezTo>
                        <a:pt x="3576904" y="1611521"/>
                        <a:pt x="3553687" y="1672977"/>
                        <a:pt x="3511351" y="1711217"/>
                      </a:cubicBezTo>
                      <a:cubicBezTo>
                        <a:pt x="3525008" y="1709851"/>
                        <a:pt x="3538665" y="1708486"/>
                        <a:pt x="3553687" y="1707120"/>
                      </a:cubicBezTo>
                      <a:cubicBezTo>
                        <a:pt x="3572807" y="1705754"/>
                        <a:pt x="3593293" y="1704388"/>
                        <a:pt x="3613778" y="1704388"/>
                      </a:cubicBezTo>
                      <a:cubicBezTo>
                        <a:pt x="3641092" y="1704388"/>
                        <a:pt x="3661578" y="1707120"/>
                        <a:pt x="3682063" y="1713948"/>
                      </a:cubicBezTo>
                      <a:cubicBezTo>
                        <a:pt x="3714840" y="1724874"/>
                        <a:pt x="3723033" y="1742628"/>
                        <a:pt x="3724399" y="1756285"/>
                      </a:cubicBezTo>
                      <a:cubicBezTo>
                        <a:pt x="3727131" y="1795890"/>
                        <a:pt x="3672503" y="1845055"/>
                        <a:pt x="3638360" y="1861443"/>
                      </a:cubicBezTo>
                      <a:cubicBezTo>
                        <a:pt x="3645189" y="1860078"/>
                        <a:pt x="3654749" y="1858712"/>
                        <a:pt x="3664309" y="1858712"/>
                      </a:cubicBezTo>
                      <a:cubicBezTo>
                        <a:pt x="3692989" y="1858712"/>
                        <a:pt x="3701182" y="1869637"/>
                        <a:pt x="3703914" y="1879198"/>
                      </a:cubicBezTo>
                      <a:cubicBezTo>
                        <a:pt x="3706645" y="1892854"/>
                        <a:pt x="3702548" y="1909243"/>
                        <a:pt x="3688891" y="1925631"/>
                      </a:cubicBezTo>
                      <a:cubicBezTo>
                        <a:pt x="3660212" y="1962505"/>
                        <a:pt x="3619241" y="1982990"/>
                        <a:pt x="3576904" y="1982990"/>
                      </a:cubicBezTo>
                      <a:lnTo>
                        <a:pt x="3576904" y="1982990"/>
                      </a:lnTo>
                      <a:cubicBezTo>
                        <a:pt x="3575539" y="1982990"/>
                        <a:pt x="3572807" y="1982990"/>
                        <a:pt x="3571442" y="1982990"/>
                      </a:cubicBezTo>
                      <a:cubicBezTo>
                        <a:pt x="3578270" y="1989819"/>
                        <a:pt x="3583733" y="1998013"/>
                        <a:pt x="3590561" y="2004842"/>
                      </a:cubicBezTo>
                      <a:cubicBezTo>
                        <a:pt x="3597390" y="2014401"/>
                        <a:pt x="3605584" y="2023961"/>
                        <a:pt x="3612412" y="2033521"/>
                      </a:cubicBezTo>
                      <a:lnTo>
                        <a:pt x="3608315" y="2037618"/>
                      </a:lnTo>
                      <a:cubicBezTo>
                        <a:pt x="3617875" y="2070395"/>
                        <a:pt x="3621972" y="2108634"/>
                        <a:pt x="3608315" y="2127754"/>
                      </a:cubicBezTo>
                      <a:cubicBezTo>
                        <a:pt x="3596024" y="2145508"/>
                        <a:pt x="3572807" y="2145508"/>
                        <a:pt x="3541396" y="2129120"/>
                      </a:cubicBezTo>
                      <a:cubicBezTo>
                        <a:pt x="3541396" y="2134583"/>
                        <a:pt x="3541396" y="2140046"/>
                        <a:pt x="3540030" y="2145508"/>
                      </a:cubicBezTo>
                      <a:cubicBezTo>
                        <a:pt x="3535933" y="2160531"/>
                        <a:pt x="3527739" y="2176919"/>
                        <a:pt x="3516814" y="2193308"/>
                      </a:cubicBezTo>
                      <a:cubicBezTo>
                        <a:pt x="3537299" y="2226084"/>
                        <a:pt x="3540030" y="2252033"/>
                        <a:pt x="3523642" y="2269786"/>
                      </a:cubicBezTo>
                      <a:cubicBezTo>
                        <a:pt x="3522277" y="2271152"/>
                        <a:pt x="3522277" y="2272518"/>
                        <a:pt x="3520911" y="2272518"/>
                      </a:cubicBezTo>
                      <a:cubicBezTo>
                        <a:pt x="3530470" y="2276615"/>
                        <a:pt x="3537299" y="2282078"/>
                        <a:pt x="3542762" y="2288906"/>
                      </a:cubicBezTo>
                      <a:cubicBezTo>
                        <a:pt x="3552321" y="2299832"/>
                        <a:pt x="3550956" y="2309392"/>
                        <a:pt x="3548225" y="2316220"/>
                      </a:cubicBezTo>
                      <a:cubicBezTo>
                        <a:pt x="3542762" y="2329877"/>
                        <a:pt x="3526373" y="2338071"/>
                        <a:pt x="3514082" y="2339437"/>
                      </a:cubicBezTo>
                      <a:cubicBezTo>
                        <a:pt x="3503157" y="2340803"/>
                        <a:pt x="3490866" y="2340803"/>
                        <a:pt x="3481306" y="2339437"/>
                      </a:cubicBezTo>
                      <a:cubicBezTo>
                        <a:pt x="3492231" y="2344900"/>
                        <a:pt x="3504522" y="2351728"/>
                        <a:pt x="3515448" y="2357191"/>
                      </a:cubicBezTo>
                      <a:cubicBezTo>
                        <a:pt x="3535933" y="2366751"/>
                        <a:pt x="3556419" y="2377677"/>
                        <a:pt x="3576904" y="2389968"/>
                      </a:cubicBezTo>
                      <a:cubicBezTo>
                        <a:pt x="3594658" y="2400893"/>
                        <a:pt x="3617875" y="2417282"/>
                        <a:pt x="3627435" y="2439133"/>
                      </a:cubicBezTo>
                      <a:cubicBezTo>
                        <a:pt x="3634264" y="2455521"/>
                        <a:pt x="3634264" y="2476007"/>
                        <a:pt x="3620606" y="2485566"/>
                      </a:cubicBezTo>
                      <a:cubicBezTo>
                        <a:pt x="3611046" y="2492395"/>
                        <a:pt x="3597390" y="2493761"/>
                        <a:pt x="3586464" y="2489664"/>
                      </a:cubicBezTo>
                      <a:cubicBezTo>
                        <a:pt x="3601487" y="2506052"/>
                        <a:pt x="3616509" y="2527903"/>
                        <a:pt x="3621972" y="2548389"/>
                      </a:cubicBezTo>
                      <a:cubicBezTo>
                        <a:pt x="3624704" y="2559314"/>
                        <a:pt x="3623338" y="2572971"/>
                        <a:pt x="3616509" y="2579799"/>
                      </a:cubicBezTo>
                      <a:cubicBezTo>
                        <a:pt x="3609681" y="2589359"/>
                        <a:pt x="3597390" y="2590725"/>
                        <a:pt x="3585098" y="2585262"/>
                      </a:cubicBezTo>
                      <a:cubicBezTo>
                        <a:pt x="3575539" y="2579799"/>
                        <a:pt x="3565979" y="2572971"/>
                        <a:pt x="3557784" y="2567508"/>
                      </a:cubicBezTo>
                      <a:cubicBezTo>
                        <a:pt x="3555053" y="2564777"/>
                        <a:pt x="3552321" y="2563411"/>
                        <a:pt x="3549591" y="2560680"/>
                      </a:cubicBezTo>
                      <a:cubicBezTo>
                        <a:pt x="3549591" y="2574337"/>
                        <a:pt x="3550956" y="2586628"/>
                        <a:pt x="3552321" y="2600285"/>
                      </a:cubicBezTo>
                      <a:cubicBezTo>
                        <a:pt x="3553687" y="2611210"/>
                        <a:pt x="3553687" y="2622136"/>
                        <a:pt x="3555053" y="2633062"/>
                      </a:cubicBezTo>
                      <a:lnTo>
                        <a:pt x="3555053" y="2638524"/>
                      </a:lnTo>
                      <a:cubicBezTo>
                        <a:pt x="3555053" y="2649450"/>
                        <a:pt x="3556419" y="2663107"/>
                        <a:pt x="3549591" y="2672667"/>
                      </a:cubicBezTo>
                      <a:cubicBezTo>
                        <a:pt x="3546859" y="2676764"/>
                        <a:pt x="3544128" y="2678129"/>
                        <a:pt x="3540030" y="2678129"/>
                      </a:cubicBezTo>
                      <a:cubicBezTo>
                        <a:pt x="3534568" y="2678129"/>
                        <a:pt x="3527739" y="2674033"/>
                        <a:pt x="3522277" y="2667204"/>
                      </a:cubicBezTo>
                      <a:cubicBezTo>
                        <a:pt x="3523642" y="2676764"/>
                        <a:pt x="3523642" y="2686324"/>
                        <a:pt x="3519545" y="2694518"/>
                      </a:cubicBezTo>
                      <a:cubicBezTo>
                        <a:pt x="3514082" y="2705443"/>
                        <a:pt x="3504522" y="2712272"/>
                        <a:pt x="3492231" y="2716369"/>
                      </a:cubicBezTo>
                      <a:cubicBezTo>
                        <a:pt x="3497694" y="2719101"/>
                        <a:pt x="3503157" y="2721832"/>
                        <a:pt x="3505888" y="2727295"/>
                      </a:cubicBezTo>
                      <a:cubicBezTo>
                        <a:pt x="3507254" y="2730026"/>
                        <a:pt x="3509985" y="2736854"/>
                        <a:pt x="3505888" y="2743683"/>
                      </a:cubicBezTo>
                      <a:cubicBezTo>
                        <a:pt x="3499059" y="2758706"/>
                        <a:pt x="3484037" y="2769631"/>
                        <a:pt x="3471745" y="2779191"/>
                      </a:cubicBezTo>
                      <a:cubicBezTo>
                        <a:pt x="3447163" y="2796945"/>
                        <a:pt x="3418483" y="2816065"/>
                        <a:pt x="3388438" y="2822893"/>
                      </a:cubicBezTo>
                      <a:cubicBezTo>
                        <a:pt x="3403461" y="2829722"/>
                        <a:pt x="3422581" y="2839282"/>
                        <a:pt x="3425312" y="2858402"/>
                      </a:cubicBezTo>
                      <a:cubicBezTo>
                        <a:pt x="3426678" y="2872058"/>
                        <a:pt x="3418483" y="2885715"/>
                        <a:pt x="3403461" y="2896641"/>
                      </a:cubicBezTo>
                      <a:cubicBezTo>
                        <a:pt x="3380244" y="2914395"/>
                        <a:pt x="3350199" y="2925320"/>
                        <a:pt x="3321519" y="2926686"/>
                      </a:cubicBezTo>
                      <a:cubicBezTo>
                        <a:pt x="3331079" y="2933515"/>
                        <a:pt x="3343370" y="2944441"/>
                        <a:pt x="3344736" y="2956731"/>
                      </a:cubicBezTo>
                      <a:cubicBezTo>
                        <a:pt x="3344736" y="2960829"/>
                        <a:pt x="3343370" y="2966292"/>
                        <a:pt x="3336542" y="2971754"/>
                      </a:cubicBezTo>
                      <a:cubicBezTo>
                        <a:pt x="3325616" y="2978583"/>
                        <a:pt x="3310594" y="2978583"/>
                        <a:pt x="3298302" y="2974485"/>
                      </a:cubicBezTo>
                      <a:cubicBezTo>
                        <a:pt x="3309228" y="2986777"/>
                        <a:pt x="3321519" y="3003165"/>
                        <a:pt x="3317422" y="3022285"/>
                      </a:cubicBezTo>
                      <a:cubicBezTo>
                        <a:pt x="3314691" y="3037307"/>
                        <a:pt x="3302399" y="3048233"/>
                        <a:pt x="3284645" y="3055062"/>
                      </a:cubicBezTo>
                      <a:cubicBezTo>
                        <a:pt x="3251869" y="3065987"/>
                        <a:pt x="3212263" y="3061890"/>
                        <a:pt x="3183584" y="3042770"/>
                      </a:cubicBezTo>
                      <a:cubicBezTo>
                        <a:pt x="3184949" y="3049599"/>
                        <a:pt x="3187681" y="3055062"/>
                        <a:pt x="3189046" y="3061890"/>
                      </a:cubicBezTo>
                      <a:cubicBezTo>
                        <a:pt x="3197241" y="3087838"/>
                        <a:pt x="3204069" y="3115153"/>
                        <a:pt x="3201338" y="3142466"/>
                      </a:cubicBezTo>
                      <a:cubicBezTo>
                        <a:pt x="3198606" y="3172511"/>
                        <a:pt x="3180853" y="3176608"/>
                        <a:pt x="3169927" y="3176608"/>
                      </a:cubicBezTo>
                      <a:cubicBezTo>
                        <a:pt x="3149442" y="3176608"/>
                        <a:pt x="3123493" y="3158855"/>
                        <a:pt x="3107105" y="3142466"/>
                      </a:cubicBezTo>
                      <a:cubicBezTo>
                        <a:pt x="3111202" y="3154757"/>
                        <a:pt x="3112568" y="3171146"/>
                        <a:pt x="3098910" y="3177974"/>
                      </a:cubicBezTo>
                      <a:cubicBezTo>
                        <a:pt x="3090717" y="3182071"/>
                        <a:pt x="3078425" y="3180706"/>
                        <a:pt x="3066134" y="3175243"/>
                      </a:cubicBezTo>
                      <a:cubicBezTo>
                        <a:pt x="3040185" y="3162952"/>
                        <a:pt x="3021066" y="3138369"/>
                        <a:pt x="3015603" y="3112421"/>
                      </a:cubicBezTo>
                      <a:cubicBezTo>
                        <a:pt x="3012872" y="3115153"/>
                        <a:pt x="3010141" y="3119249"/>
                        <a:pt x="3007409" y="3123346"/>
                      </a:cubicBezTo>
                      <a:cubicBezTo>
                        <a:pt x="3001946" y="3128809"/>
                        <a:pt x="2997849" y="3135638"/>
                        <a:pt x="2992386" y="3141101"/>
                      </a:cubicBezTo>
                      <a:lnTo>
                        <a:pt x="2989655" y="3138369"/>
                      </a:lnTo>
                      <a:cubicBezTo>
                        <a:pt x="2973267" y="3147929"/>
                        <a:pt x="2956878" y="3152026"/>
                        <a:pt x="2944587" y="3152026"/>
                      </a:cubicBezTo>
                      <a:cubicBezTo>
                        <a:pt x="2932296" y="3152026"/>
                        <a:pt x="2925467" y="3146563"/>
                        <a:pt x="2921370" y="3142466"/>
                      </a:cubicBezTo>
                      <a:cubicBezTo>
                        <a:pt x="2915907" y="3134272"/>
                        <a:pt x="2915907" y="3120615"/>
                        <a:pt x="2921370" y="3102861"/>
                      </a:cubicBezTo>
                      <a:cubicBezTo>
                        <a:pt x="2914542" y="3094667"/>
                        <a:pt x="2911810" y="3082376"/>
                        <a:pt x="2910445" y="3064621"/>
                      </a:cubicBezTo>
                      <a:cubicBezTo>
                        <a:pt x="2892691" y="3091935"/>
                        <a:pt x="2869473" y="3119249"/>
                        <a:pt x="2846257" y="3119249"/>
                      </a:cubicBezTo>
                      <a:cubicBezTo>
                        <a:pt x="2840794" y="3119249"/>
                        <a:pt x="2836697" y="3117883"/>
                        <a:pt x="2832600" y="3115153"/>
                      </a:cubicBezTo>
                      <a:cubicBezTo>
                        <a:pt x="2814846" y="3104227"/>
                        <a:pt x="2814846" y="3082376"/>
                        <a:pt x="2814846" y="3067353"/>
                      </a:cubicBezTo>
                      <a:cubicBezTo>
                        <a:pt x="2802555" y="3079644"/>
                        <a:pt x="2775241" y="3104227"/>
                        <a:pt x="2754755" y="3104227"/>
                      </a:cubicBezTo>
                      <a:cubicBezTo>
                        <a:pt x="2747927" y="3104227"/>
                        <a:pt x="2737001" y="3101495"/>
                        <a:pt x="2731538" y="3085107"/>
                      </a:cubicBezTo>
                      <a:cubicBezTo>
                        <a:pt x="2723344" y="3059158"/>
                        <a:pt x="2732904" y="3035942"/>
                        <a:pt x="2745195" y="3016822"/>
                      </a:cubicBezTo>
                      <a:cubicBezTo>
                        <a:pt x="2730173" y="3025016"/>
                        <a:pt x="2712419" y="3031845"/>
                        <a:pt x="2701493" y="3031845"/>
                      </a:cubicBezTo>
                      <a:cubicBezTo>
                        <a:pt x="2691933" y="3031845"/>
                        <a:pt x="2687836" y="3027748"/>
                        <a:pt x="2686470" y="3025016"/>
                      </a:cubicBezTo>
                      <a:cubicBezTo>
                        <a:pt x="2682373" y="3018188"/>
                        <a:pt x="2683739" y="3007262"/>
                        <a:pt x="2691933" y="2990874"/>
                      </a:cubicBezTo>
                      <a:cubicBezTo>
                        <a:pt x="2685105" y="2994971"/>
                        <a:pt x="2676910" y="2996337"/>
                        <a:pt x="2667351" y="2997703"/>
                      </a:cubicBezTo>
                      <a:lnTo>
                        <a:pt x="2667351" y="2997703"/>
                      </a:lnTo>
                      <a:cubicBezTo>
                        <a:pt x="2663254" y="2997703"/>
                        <a:pt x="2656425" y="2996337"/>
                        <a:pt x="2652328" y="2992240"/>
                      </a:cubicBezTo>
                      <a:cubicBezTo>
                        <a:pt x="2644134" y="3008628"/>
                        <a:pt x="2633208" y="3012725"/>
                        <a:pt x="2625014" y="3012725"/>
                      </a:cubicBezTo>
                      <a:cubicBezTo>
                        <a:pt x="2619551" y="3012725"/>
                        <a:pt x="2614088" y="3011359"/>
                        <a:pt x="2607260" y="3007262"/>
                      </a:cubicBezTo>
                      <a:cubicBezTo>
                        <a:pt x="2585409" y="2994971"/>
                        <a:pt x="2574483" y="2966292"/>
                        <a:pt x="2571752" y="2938978"/>
                      </a:cubicBezTo>
                      <a:cubicBezTo>
                        <a:pt x="2570386" y="2938978"/>
                        <a:pt x="2570386" y="2940343"/>
                        <a:pt x="2569021" y="2940343"/>
                      </a:cubicBezTo>
                      <a:cubicBezTo>
                        <a:pt x="2551267" y="2947171"/>
                        <a:pt x="2537610" y="2944441"/>
                        <a:pt x="2530781" y="2930783"/>
                      </a:cubicBezTo>
                      <a:cubicBezTo>
                        <a:pt x="2522587" y="2914395"/>
                        <a:pt x="2530781" y="2884350"/>
                        <a:pt x="2541707" y="2869327"/>
                      </a:cubicBezTo>
                      <a:cubicBezTo>
                        <a:pt x="2543072" y="2866596"/>
                        <a:pt x="2545804" y="2863864"/>
                        <a:pt x="2547170" y="2862498"/>
                      </a:cubicBezTo>
                      <a:cubicBezTo>
                        <a:pt x="2533512" y="2867961"/>
                        <a:pt x="2511661" y="2877521"/>
                        <a:pt x="2491176" y="2877521"/>
                      </a:cubicBezTo>
                      <a:cubicBezTo>
                        <a:pt x="2484347" y="2877521"/>
                        <a:pt x="2478885" y="2876155"/>
                        <a:pt x="2473422" y="2874790"/>
                      </a:cubicBezTo>
                      <a:cubicBezTo>
                        <a:pt x="2462496" y="2869327"/>
                        <a:pt x="2457034" y="2862498"/>
                        <a:pt x="2455668" y="2854304"/>
                      </a:cubicBezTo>
                      <a:cubicBezTo>
                        <a:pt x="2454302" y="2848841"/>
                        <a:pt x="2457034" y="2842013"/>
                        <a:pt x="2461131" y="2836550"/>
                      </a:cubicBezTo>
                      <a:cubicBezTo>
                        <a:pt x="2439280" y="2840647"/>
                        <a:pt x="2425622" y="2839282"/>
                        <a:pt x="2418794" y="2831088"/>
                      </a:cubicBezTo>
                      <a:cubicBezTo>
                        <a:pt x="2414697" y="2825625"/>
                        <a:pt x="2413331" y="2817431"/>
                        <a:pt x="2416062" y="2806505"/>
                      </a:cubicBezTo>
                      <a:cubicBezTo>
                        <a:pt x="2421525" y="2786020"/>
                        <a:pt x="2432451" y="2769631"/>
                        <a:pt x="2448839" y="2757340"/>
                      </a:cubicBezTo>
                      <a:cubicBezTo>
                        <a:pt x="2452936" y="2753243"/>
                        <a:pt x="2457034" y="2750511"/>
                        <a:pt x="2462496" y="2746414"/>
                      </a:cubicBezTo>
                      <a:cubicBezTo>
                        <a:pt x="2462496" y="2746414"/>
                        <a:pt x="2463862" y="2745049"/>
                        <a:pt x="2463862" y="2745049"/>
                      </a:cubicBezTo>
                      <a:cubicBezTo>
                        <a:pt x="2457034" y="2743683"/>
                        <a:pt x="2454302" y="2740952"/>
                        <a:pt x="2452936" y="2738220"/>
                      </a:cubicBezTo>
                      <a:cubicBezTo>
                        <a:pt x="2450205" y="2734123"/>
                        <a:pt x="2448839" y="2728660"/>
                        <a:pt x="2451571" y="2717735"/>
                      </a:cubicBezTo>
                      <a:cubicBezTo>
                        <a:pt x="2451571" y="2717735"/>
                        <a:pt x="2450205" y="2716369"/>
                        <a:pt x="2450205" y="2716369"/>
                      </a:cubicBezTo>
                      <a:cubicBezTo>
                        <a:pt x="2432451" y="2713638"/>
                        <a:pt x="2425622" y="2702712"/>
                        <a:pt x="2424257" y="2693152"/>
                      </a:cubicBezTo>
                      <a:cubicBezTo>
                        <a:pt x="2422891" y="2686324"/>
                        <a:pt x="2422891" y="2680861"/>
                        <a:pt x="2426988" y="2674033"/>
                      </a:cubicBezTo>
                      <a:cubicBezTo>
                        <a:pt x="2424257" y="2668570"/>
                        <a:pt x="2421525" y="2661741"/>
                        <a:pt x="2418794" y="2656278"/>
                      </a:cubicBezTo>
                      <a:cubicBezTo>
                        <a:pt x="2401040" y="2650816"/>
                        <a:pt x="2380555" y="2635793"/>
                        <a:pt x="2377823" y="2601651"/>
                      </a:cubicBezTo>
                      <a:cubicBezTo>
                        <a:pt x="2362800" y="2622136"/>
                        <a:pt x="2343681" y="2631696"/>
                        <a:pt x="2324561" y="2627599"/>
                      </a:cubicBezTo>
                      <a:cubicBezTo>
                        <a:pt x="2304075" y="2623502"/>
                        <a:pt x="2291784" y="2603016"/>
                        <a:pt x="2290419" y="2563411"/>
                      </a:cubicBezTo>
                      <a:cubicBezTo>
                        <a:pt x="2272664" y="2605748"/>
                        <a:pt x="2252179" y="2641256"/>
                        <a:pt x="2224865" y="2641256"/>
                      </a:cubicBezTo>
                      <a:cubicBezTo>
                        <a:pt x="2218037" y="2641256"/>
                        <a:pt x="2211208" y="2638524"/>
                        <a:pt x="2204380" y="2634427"/>
                      </a:cubicBezTo>
                      <a:cubicBezTo>
                        <a:pt x="2170237" y="2611210"/>
                        <a:pt x="2168872" y="2563411"/>
                        <a:pt x="2168872" y="2526537"/>
                      </a:cubicBezTo>
                      <a:lnTo>
                        <a:pt x="2168872" y="2516978"/>
                      </a:lnTo>
                      <a:cubicBezTo>
                        <a:pt x="2167506" y="2474641"/>
                        <a:pt x="2170237" y="2433670"/>
                        <a:pt x="2174334" y="2392699"/>
                      </a:cubicBezTo>
                      <a:cubicBezTo>
                        <a:pt x="2137461" y="2481469"/>
                        <a:pt x="2092393" y="2568874"/>
                        <a:pt x="2048690" y="2568874"/>
                      </a:cubicBezTo>
                      <a:cubicBezTo>
                        <a:pt x="2039131" y="2568874"/>
                        <a:pt x="2029571" y="2564777"/>
                        <a:pt x="2021376" y="2556583"/>
                      </a:cubicBezTo>
                      <a:cubicBezTo>
                        <a:pt x="1950360" y="2482835"/>
                        <a:pt x="1964017" y="2370848"/>
                        <a:pt x="1987234" y="2282078"/>
                      </a:cubicBezTo>
                      <a:cubicBezTo>
                        <a:pt x="1953092" y="2328511"/>
                        <a:pt x="1924412" y="2350363"/>
                        <a:pt x="1901195" y="2350363"/>
                      </a:cubicBezTo>
                      <a:cubicBezTo>
                        <a:pt x="1891635" y="2350363"/>
                        <a:pt x="1883441" y="2346266"/>
                        <a:pt x="1876613" y="2339437"/>
                      </a:cubicBezTo>
                      <a:cubicBezTo>
                        <a:pt x="1872515" y="2333974"/>
                        <a:pt x="1868419" y="2328511"/>
                        <a:pt x="1865687" y="2323049"/>
                      </a:cubicBezTo>
                      <a:cubicBezTo>
                        <a:pt x="1865687" y="2324414"/>
                        <a:pt x="1865687" y="2324414"/>
                        <a:pt x="1865687" y="2325780"/>
                      </a:cubicBezTo>
                      <a:cubicBezTo>
                        <a:pt x="1865687" y="2328511"/>
                        <a:pt x="1865687" y="2331243"/>
                        <a:pt x="1865687" y="2333974"/>
                      </a:cubicBezTo>
                      <a:cubicBezTo>
                        <a:pt x="1865687" y="2351728"/>
                        <a:pt x="1867053" y="2372214"/>
                        <a:pt x="1857493" y="2385871"/>
                      </a:cubicBezTo>
                      <a:cubicBezTo>
                        <a:pt x="1853396" y="2391334"/>
                        <a:pt x="1849299" y="2392699"/>
                        <a:pt x="1845201" y="2392699"/>
                      </a:cubicBezTo>
                      <a:cubicBezTo>
                        <a:pt x="1832910" y="2392699"/>
                        <a:pt x="1819253" y="2377677"/>
                        <a:pt x="1806962" y="2361288"/>
                      </a:cubicBezTo>
                      <a:cubicBezTo>
                        <a:pt x="1816522" y="2380408"/>
                        <a:pt x="1817888" y="2402259"/>
                        <a:pt x="1808328" y="2420013"/>
                      </a:cubicBezTo>
                      <a:cubicBezTo>
                        <a:pt x="1797402" y="2440498"/>
                        <a:pt x="1775551" y="2454155"/>
                        <a:pt x="1750969" y="2454155"/>
                      </a:cubicBezTo>
                      <a:cubicBezTo>
                        <a:pt x="1765991" y="2456887"/>
                        <a:pt x="1782380" y="2462350"/>
                        <a:pt x="1789208" y="2473275"/>
                      </a:cubicBezTo>
                      <a:cubicBezTo>
                        <a:pt x="1793305" y="2480104"/>
                        <a:pt x="1793305" y="2488298"/>
                        <a:pt x="1789208" y="2496492"/>
                      </a:cubicBezTo>
                      <a:cubicBezTo>
                        <a:pt x="1778283" y="2519709"/>
                        <a:pt x="1756432" y="2537463"/>
                        <a:pt x="1735946" y="2552485"/>
                      </a:cubicBezTo>
                      <a:cubicBezTo>
                        <a:pt x="1696341" y="2581165"/>
                        <a:pt x="1644444" y="2616673"/>
                        <a:pt x="1593913" y="2624867"/>
                      </a:cubicBezTo>
                      <a:cubicBezTo>
                        <a:pt x="1617130" y="2633062"/>
                        <a:pt x="1658101" y="2649450"/>
                        <a:pt x="1662198" y="2680861"/>
                      </a:cubicBezTo>
                      <a:cubicBezTo>
                        <a:pt x="1664930" y="2706809"/>
                        <a:pt x="1645810" y="2725929"/>
                        <a:pt x="1629422" y="2738220"/>
                      </a:cubicBezTo>
                      <a:cubicBezTo>
                        <a:pt x="1591182" y="2766900"/>
                        <a:pt x="1540651" y="2784654"/>
                        <a:pt x="1491486" y="2787385"/>
                      </a:cubicBezTo>
                      <a:cubicBezTo>
                        <a:pt x="1501047" y="2792848"/>
                        <a:pt x="1533823" y="2816065"/>
                        <a:pt x="1533823" y="2837916"/>
                      </a:cubicBezTo>
                      <a:cubicBezTo>
                        <a:pt x="1533823" y="2843379"/>
                        <a:pt x="1532457" y="2851573"/>
                        <a:pt x="1522898" y="2857036"/>
                      </a:cubicBezTo>
                      <a:cubicBezTo>
                        <a:pt x="1514703" y="2862498"/>
                        <a:pt x="1505143" y="2865230"/>
                        <a:pt x="1494218" y="2865230"/>
                      </a:cubicBezTo>
                      <a:cubicBezTo>
                        <a:pt x="1479195" y="2865230"/>
                        <a:pt x="1464173" y="2859767"/>
                        <a:pt x="1451881" y="2855670"/>
                      </a:cubicBezTo>
                      <a:cubicBezTo>
                        <a:pt x="1468270" y="2872058"/>
                        <a:pt x="1499681" y="2904835"/>
                        <a:pt x="1491486" y="2938978"/>
                      </a:cubicBezTo>
                      <a:cubicBezTo>
                        <a:pt x="1487389" y="2960829"/>
                        <a:pt x="1468270" y="2978583"/>
                        <a:pt x="1442322" y="2988143"/>
                      </a:cubicBezTo>
                      <a:cubicBezTo>
                        <a:pt x="1424567" y="2994971"/>
                        <a:pt x="1405448" y="2997703"/>
                        <a:pt x="1384962" y="2997703"/>
                      </a:cubicBezTo>
                      <a:cubicBezTo>
                        <a:pt x="1345357" y="2997703"/>
                        <a:pt x="1307117" y="2985411"/>
                        <a:pt x="1277072" y="2963560"/>
                      </a:cubicBezTo>
                      <a:cubicBezTo>
                        <a:pt x="1281169" y="2975851"/>
                        <a:pt x="1285266" y="2989508"/>
                        <a:pt x="1289363" y="3003165"/>
                      </a:cubicBezTo>
                      <a:cubicBezTo>
                        <a:pt x="1301654" y="3044136"/>
                        <a:pt x="1313946" y="3086472"/>
                        <a:pt x="1308483" y="3128809"/>
                      </a:cubicBezTo>
                      <a:cubicBezTo>
                        <a:pt x="1304386" y="3171146"/>
                        <a:pt x="1281169" y="3179340"/>
                        <a:pt x="1263415" y="3179340"/>
                      </a:cubicBezTo>
                      <a:cubicBezTo>
                        <a:pt x="1226541" y="3179340"/>
                        <a:pt x="1177376" y="3142466"/>
                        <a:pt x="1155525" y="3115153"/>
                      </a:cubicBezTo>
                      <a:cubicBezTo>
                        <a:pt x="1162353" y="3132906"/>
                        <a:pt x="1174645" y="3171146"/>
                        <a:pt x="1150062" y="3182071"/>
                      </a:cubicBezTo>
                      <a:cubicBezTo>
                        <a:pt x="1126846" y="3188900"/>
                        <a:pt x="1122749" y="3190266"/>
                        <a:pt x="1115920" y="3190266"/>
                      </a:cubicBezTo>
                      <a:close/>
                      <a:moveTo>
                        <a:pt x="1005299" y="3065987"/>
                      </a:moveTo>
                      <a:cubicBezTo>
                        <a:pt x="1010762" y="3065987"/>
                        <a:pt x="1016224" y="3070084"/>
                        <a:pt x="1016224" y="3075547"/>
                      </a:cubicBezTo>
                      <a:cubicBezTo>
                        <a:pt x="1021687" y="3115153"/>
                        <a:pt x="1050366" y="3150660"/>
                        <a:pt x="1089972" y="3171146"/>
                      </a:cubicBezTo>
                      <a:cubicBezTo>
                        <a:pt x="1104994" y="3179340"/>
                        <a:pt x="1118651" y="3180706"/>
                        <a:pt x="1128211" y="3176608"/>
                      </a:cubicBezTo>
                      <a:cubicBezTo>
                        <a:pt x="1144600" y="3169780"/>
                        <a:pt x="1130942" y="3132906"/>
                        <a:pt x="1126846" y="3121981"/>
                      </a:cubicBezTo>
                      <a:cubicBezTo>
                        <a:pt x="1125480" y="3117883"/>
                        <a:pt x="1125480" y="3113787"/>
                        <a:pt x="1128211" y="3111055"/>
                      </a:cubicBezTo>
                      <a:cubicBezTo>
                        <a:pt x="1132308" y="3104227"/>
                        <a:pt x="1141868" y="3104227"/>
                        <a:pt x="1147331" y="3111055"/>
                      </a:cubicBezTo>
                      <a:cubicBezTo>
                        <a:pt x="1166451" y="3137004"/>
                        <a:pt x="1214250" y="3173877"/>
                        <a:pt x="1247027" y="3173877"/>
                      </a:cubicBezTo>
                      <a:cubicBezTo>
                        <a:pt x="1266147" y="3173877"/>
                        <a:pt x="1277072" y="3161586"/>
                        <a:pt x="1279803" y="3134272"/>
                      </a:cubicBezTo>
                      <a:cubicBezTo>
                        <a:pt x="1283901" y="3094667"/>
                        <a:pt x="1271610" y="3052330"/>
                        <a:pt x="1260684" y="3012725"/>
                      </a:cubicBezTo>
                      <a:cubicBezTo>
                        <a:pt x="1256587" y="2999068"/>
                        <a:pt x="1252489" y="2985411"/>
                        <a:pt x="1249758" y="2971754"/>
                      </a:cubicBezTo>
                      <a:cubicBezTo>
                        <a:pt x="1248392" y="2967657"/>
                        <a:pt x="1249758" y="2964926"/>
                        <a:pt x="1252489" y="2962194"/>
                      </a:cubicBezTo>
                      <a:cubicBezTo>
                        <a:pt x="1256587" y="2956731"/>
                        <a:pt x="1263415" y="2956731"/>
                        <a:pt x="1268878" y="2959463"/>
                      </a:cubicBezTo>
                      <a:cubicBezTo>
                        <a:pt x="1296192" y="2979948"/>
                        <a:pt x="1331700" y="2992240"/>
                        <a:pt x="1368574" y="2992240"/>
                      </a:cubicBezTo>
                      <a:cubicBezTo>
                        <a:pt x="1387693" y="2992240"/>
                        <a:pt x="1405448" y="2989508"/>
                        <a:pt x="1421836" y="2984045"/>
                      </a:cubicBezTo>
                      <a:cubicBezTo>
                        <a:pt x="1432762" y="2979948"/>
                        <a:pt x="1458710" y="2969023"/>
                        <a:pt x="1464173" y="2944441"/>
                      </a:cubicBezTo>
                      <a:cubicBezTo>
                        <a:pt x="1469635" y="2918492"/>
                        <a:pt x="1447784" y="2892544"/>
                        <a:pt x="1424567" y="2870693"/>
                      </a:cubicBezTo>
                      <a:cubicBezTo>
                        <a:pt x="1421836" y="2867961"/>
                        <a:pt x="1420470" y="2862498"/>
                        <a:pt x="1421836" y="2858402"/>
                      </a:cubicBezTo>
                      <a:cubicBezTo>
                        <a:pt x="1424567" y="2852939"/>
                        <a:pt x="1431396" y="2848841"/>
                        <a:pt x="1436859" y="2851573"/>
                      </a:cubicBezTo>
                      <a:cubicBezTo>
                        <a:pt x="1449150" y="2855670"/>
                        <a:pt x="1462807" y="2861133"/>
                        <a:pt x="1476464" y="2861133"/>
                      </a:cubicBezTo>
                      <a:cubicBezTo>
                        <a:pt x="1486024" y="2861133"/>
                        <a:pt x="1492852" y="2858402"/>
                        <a:pt x="1498315" y="2854304"/>
                      </a:cubicBezTo>
                      <a:cubicBezTo>
                        <a:pt x="1503777" y="2850207"/>
                        <a:pt x="1503777" y="2847476"/>
                        <a:pt x="1503777" y="2844745"/>
                      </a:cubicBezTo>
                      <a:cubicBezTo>
                        <a:pt x="1503777" y="2832453"/>
                        <a:pt x="1480561" y="2813334"/>
                        <a:pt x="1464173" y="2803774"/>
                      </a:cubicBezTo>
                      <a:cubicBezTo>
                        <a:pt x="1460075" y="2801042"/>
                        <a:pt x="1457344" y="2796945"/>
                        <a:pt x="1458710" y="2791482"/>
                      </a:cubicBezTo>
                      <a:cubicBezTo>
                        <a:pt x="1460075" y="2786020"/>
                        <a:pt x="1465538" y="2781922"/>
                        <a:pt x="1471001" y="2781922"/>
                      </a:cubicBezTo>
                      <a:cubicBezTo>
                        <a:pt x="1517435" y="2780557"/>
                        <a:pt x="1566600" y="2764168"/>
                        <a:pt x="1603474" y="2735489"/>
                      </a:cubicBezTo>
                      <a:cubicBezTo>
                        <a:pt x="1617130" y="2724563"/>
                        <a:pt x="1633519" y="2708175"/>
                        <a:pt x="1632153" y="2689055"/>
                      </a:cubicBezTo>
                      <a:cubicBezTo>
                        <a:pt x="1629422" y="2664473"/>
                        <a:pt x="1592548" y="2649450"/>
                        <a:pt x="1572062" y="2641256"/>
                      </a:cubicBezTo>
                      <a:cubicBezTo>
                        <a:pt x="1566600" y="2638524"/>
                        <a:pt x="1563868" y="2634427"/>
                        <a:pt x="1565234" y="2628965"/>
                      </a:cubicBezTo>
                      <a:cubicBezTo>
                        <a:pt x="1565234" y="2623502"/>
                        <a:pt x="1569331" y="2619405"/>
                        <a:pt x="1574794" y="2619405"/>
                      </a:cubicBezTo>
                      <a:cubicBezTo>
                        <a:pt x="1622593" y="2611210"/>
                        <a:pt x="1673124" y="2578434"/>
                        <a:pt x="1712729" y="2549754"/>
                      </a:cubicBezTo>
                      <a:cubicBezTo>
                        <a:pt x="1731849" y="2534732"/>
                        <a:pt x="1752335" y="2519709"/>
                        <a:pt x="1761894" y="2499223"/>
                      </a:cubicBezTo>
                      <a:cubicBezTo>
                        <a:pt x="1765991" y="2492395"/>
                        <a:pt x="1763260" y="2488298"/>
                        <a:pt x="1763260" y="2486932"/>
                      </a:cubicBezTo>
                      <a:cubicBezTo>
                        <a:pt x="1759163" y="2480104"/>
                        <a:pt x="1744140" y="2474641"/>
                        <a:pt x="1720923" y="2471910"/>
                      </a:cubicBezTo>
                      <a:cubicBezTo>
                        <a:pt x="1714095" y="2470544"/>
                        <a:pt x="1709998" y="2465081"/>
                        <a:pt x="1709998" y="2458253"/>
                      </a:cubicBezTo>
                      <a:cubicBezTo>
                        <a:pt x="1709998" y="2452790"/>
                        <a:pt x="1715461" y="2447327"/>
                        <a:pt x="1720923" y="2447327"/>
                      </a:cubicBezTo>
                      <a:lnTo>
                        <a:pt x="1722289" y="2447327"/>
                      </a:lnTo>
                      <a:cubicBezTo>
                        <a:pt x="1726386" y="2447327"/>
                        <a:pt x="1730483" y="2448693"/>
                        <a:pt x="1734580" y="2448693"/>
                      </a:cubicBezTo>
                      <a:cubicBezTo>
                        <a:pt x="1756432" y="2448693"/>
                        <a:pt x="1774186" y="2437767"/>
                        <a:pt x="1782380" y="2420013"/>
                      </a:cubicBezTo>
                      <a:cubicBezTo>
                        <a:pt x="1790574" y="2402259"/>
                        <a:pt x="1787842" y="2380408"/>
                        <a:pt x="1774186" y="2362654"/>
                      </a:cubicBezTo>
                      <a:cubicBezTo>
                        <a:pt x="1771454" y="2358557"/>
                        <a:pt x="1771454" y="2354460"/>
                        <a:pt x="1772820" y="2350363"/>
                      </a:cubicBezTo>
                      <a:cubicBezTo>
                        <a:pt x="1776917" y="2342168"/>
                        <a:pt x="1787842" y="2342168"/>
                        <a:pt x="1791939" y="2347631"/>
                      </a:cubicBezTo>
                      <a:lnTo>
                        <a:pt x="1794671" y="2350363"/>
                      </a:lnTo>
                      <a:cubicBezTo>
                        <a:pt x="1816522" y="2380408"/>
                        <a:pt x="1826082" y="2384505"/>
                        <a:pt x="1828813" y="2384505"/>
                      </a:cubicBezTo>
                      <a:cubicBezTo>
                        <a:pt x="1828813" y="2384505"/>
                        <a:pt x="1830179" y="2384505"/>
                        <a:pt x="1831545" y="2383139"/>
                      </a:cubicBezTo>
                      <a:cubicBezTo>
                        <a:pt x="1838373" y="2372214"/>
                        <a:pt x="1838373" y="2353094"/>
                        <a:pt x="1837008" y="2338071"/>
                      </a:cubicBezTo>
                      <a:cubicBezTo>
                        <a:pt x="1837008" y="2335340"/>
                        <a:pt x="1837008" y="2332609"/>
                        <a:pt x="1837008" y="2329877"/>
                      </a:cubicBezTo>
                      <a:cubicBezTo>
                        <a:pt x="1837008" y="2313489"/>
                        <a:pt x="1835642" y="2297100"/>
                        <a:pt x="1832910" y="2280712"/>
                      </a:cubicBezTo>
                      <a:cubicBezTo>
                        <a:pt x="1830179" y="2257495"/>
                        <a:pt x="1828813" y="2232913"/>
                        <a:pt x="1830179" y="2208330"/>
                      </a:cubicBezTo>
                      <a:cubicBezTo>
                        <a:pt x="1830179" y="2202867"/>
                        <a:pt x="1835642" y="2197405"/>
                        <a:pt x="1842471" y="2197405"/>
                      </a:cubicBezTo>
                      <a:cubicBezTo>
                        <a:pt x="1845201" y="2197405"/>
                        <a:pt x="1846567" y="2198770"/>
                        <a:pt x="1849299" y="2200136"/>
                      </a:cubicBezTo>
                      <a:cubicBezTo>
                        <a:pt x="1852030" y="2202867"/>
                        <a:pt x="1854762" y="2204233"/>
                        <a:pt x="1858859" y="2206965"/>
                      </a:cubicBezTo>
                      <a:lnTo>
                        <a:pt x="1864322" y="2211061"/>
                      </a:lnTo>
                      <a:lnTo>
                        <a:pt x="1861590" y="2216524"/>
                      </a:lnTo>
                      <a:cubicBezTo>
                        <a:pt x="1860224" y="2219256"/>
                        <a:pt x="1860224" y="2221987"/>
                        <a:pt x="1858859" y="2224719"/>
                      </a:cubicBezTo>
                      <a:cubicBezTo>
                        <a:pt x="1850664" y="2254764"/>
                        <a:pt x="1846567" y="2310757"/>
                        <a:pt x="1869784" y="2335340"/>
                      </a:cubicBezTo>
                      <a:cubicBezTo>
                        <a:pt x="1875247" y="2340803"/>
                        <a:pt x="1879344" y="2342168"/>
                        <a:pt x="1886173" y="2342168"/>
                      </a:cubicBezTo>
                      <a:cubicBezTo>
                        <a:pt x="1909389" y="2342168"/>
                        <a:pt x="1943532" y="2309392"/>
                        <a:pt x="1983137" y="2249301"/>
                      </a:cubicBezTo>
                      <a:lnTo>
                        <a:pt x="2006354" y="2213793"/>
                      </a:lnTo>
                      <a:lnTo>
                        <a:pt x="1994062" y="2254764"/>
                      </a:lnTo>
                      <a:cubicBezTo>
                        <a:pt x="1966749" y="2344900"/>
                        <a:pt x="1938069" y="2471910"/>
                        <a:pt x="2014548" y="2552485"/>
                      </a:cubicBezTo>
                      <a:cubicBezTo>
                        <a:pt x="2020011" y="2557948"/>
                        <a:pt x="2025474" y="2562046"/>
                        <a:pt x="2032302" y="2562046"/>
                      </a:cubicBezTo>
                      <a:cubicBezTo>
                        <a:pt x="2078736" y="2562046"/>
                        <a:pt x="2141558" y="2406356"/>
                        <a:pt x="2162043" y="2355825"/>
                      </a:cubicBezTo>
                      <a:lnTo>
                        <a:pt x="2177066" y="2317586"/>
                      </a:lnTo>
                      <a:lnTo>
                        <a:pt x="2172969" y="2358557"/>
                      </a:lnTo>
                      <a:cubicBezTo>
                        <a:pt x="2172969" y="2368117"/>
                        <a:pt x="2171603" y="2376311"/>
                        <a:pt x="2170237" y="2385871"/>
                      </a:cubicBezTo>
                      <a:cubicBezTo>
                        <a:pt x="2166140" y="2429573"/>
                        <a:pt x="2162043" y="2476007"/>
                        <a:pt x="2163409" y="2522440"/>
                      </a:cubicBezTo>
                      <a:lnTo>
                        <a:pt x="2163409" y="2532000"/>
                      </a:lnTo>
                      <a:cubicBezTo>
                        <a:pt x="2164774" y="2567508"/>
                        <a:pt x="2166140" y="2611210"/>
                        <a:pt x="2193454" y="2630330"/>
                      </a:cubicBezTo>
                      <a:cubicBezTo>
                        <a:pt x="2198917" y="2633062"/>
                        <a:pt x="2203014" y="2635793"/>
                        <a:pt x="2207111" y="2635793"/>
                      </a:cubicBezTo>
                      <a:cubicBezTo>
                        <a:pt x="2237157" y="2635793"/>
                        <a:pt x="2263105" y="2562046"/>
                        <a:pt x="2274030" y="2534732"/>
                      </a:cubicBezTo>
                      <a:lnTo>
                        <a:pt x="2287687" y="2496492"/>
                      </a:lnTo>
                      <a:lnTo>
                        <a:pt x="2286322" y="2537463"/>
                      </a:lnTo>
                      <a:cubicBezTo>
                        <a:pt x="2283590" y="2589359"/>
                        <a:pt x="2291784" y="2619405"/>
                        <a:pt x="2310904" y="2622136"/>
                      </a:cubicBezTo>
                      <a:cubicBezTo>
                        <a:pt x="2331389" y="2626233"/>
                        <a:pt x="2347778" y="2612576"/>
                        <a:pt x="2362800" y="2582531"/>
                      </a:cubicBezTo>
                      <a:lnTo>
                        <a:pt x="2380555" y="2549754"/>
                      </a:lnTo>
                      <a:lnTo>
                        <a:pt x="2375092" y="2586628"/>
                      </a:lnTo>
                      <a:cubicBezTo>
                        <a:pt x="2375092" y="2589359"/>
                        <a:pt x="2373726" y="2593456"/>
                        <a:pt x="2373726" y="2596188"/>
                      </a:cubicBezTo>
                      <a:cubicBezTo>
                        <a:pt x="2372360" y="2626233"/>
                        <a:pt x="2384652" y="2645353"/>
                        <a:pt x="2409234" y="2652181"/>
                      </a:cubicBezTo>
                      <a:lnTo>
                        <a:pt x="2411966" y="2653547"/>
                      </a:lnTo>
                      <a:lnTo>
                        <a:pt x="2413331" y="2656278"/>
                      </a:lnTo>
                      <a:cubicBezTo>
                        <a:pt x="2416062" y="2664473"/>
                        <a:pt x="2420160" y="2671301"/>
                        <a:pt x="2424257" y="2679495"/>
                      </a:cubicBezTo>
                      <a:lnTo>
                        <a:pt x="2425622" y="2682227"/>
                      </a:lnTo>
                      <a:lnTo>
                        <a:pt x="2424257" y="2682227"/>
                      </a:lnTo>
                      <a:cubicBezTo>
                        <a:pt x="2421525" y="2687690"/>
                        <a:pt x="2420160" y="2691786"/>
                        <a:pt x="2421525" y="2694518"/>
                      </a:cubicBezTo>
                      <a:cubicBezTo>
                        <a:pt x="2424257" y="2702712"/>
                        <a:pt x="2429720" y="2708175"/>
                        <a:pt x="2440645" y="2709541"/>
                      </a:cubicBezTo>
                      <a:lnTo>
                        <a:pt x="2443376" y="2709541"/>
                      </a:lnTo>
                      <a:lnTo>
                        <a:pt x="2444742" y="2712272"/>
                      </a:lnTo>
                      <a:cubicBezTo>
                        <a:pt x="2446108" y="2715003"/>
                        <a:pt x="2447473" y="2716369"/>
                        <a:pt x="2448839" y="2719101"/>
                      </a:cubicBezTo>
                      <a:lnTo>
                        <a:pt x="2450205" y="2721832"/>
                      </a:lnTo>
                      <a:lnTo>
                        <a:pt x="2448839" y="2724563"/>
                      </a:lnTo>
                      <a:cubicBezTo>
                        <a:pt x="2446108" y="2730026"/>
                        <a:pt x="2446108" y="2734123"/>
                        <a:pt x="2447473" y="2736854"/>
                      </a:cubicBezTo>
                      <a:cubicBezTo>
                        <a:pt x="2448839" y="2739586"/>
                        <a:pt x="2452936" y="2739586"/>
                        <a:pt x="2455668" y="2739586"/>
                      </a:cubicBezTo>
                      <a:cubicBezTo>
                        <a:pt x="2457034" y="2739586"/>
                        <a:pt x="2458399" y="2739586"/>
                        <a:pt x="2459765" y="2739586"/>
                      </a:cubicBezTo>
                      <a:lnTo>
                        <a:pt x="2462496" y="2739586"/>
                      </a:lnTo>
                      <a:lnTo>
                        <a:pt x="2470691" y="2749146"/>
                      </a:lnTo>
                      <a:lnTo>
                        <a:pt x="2465228" y="2753243"/>
                      </a:lnTo>
                      <a:cubicBezTo>
                        <a:pt x="2461131" y="2755974"/>
                        <a:pt x="2458399" y="2758706"/>
                        <a:pt x="2454302" y="2762803"/>
                      </a:cubicBezTo>
                      <a:cubicBezTo>
                        <a:pt x="2450205" y="2766900"/>
                        <a:pt x="2444742" y="2770997"/>
                        <a:pt x="2440645" y="2773728"/>
                      </a:cubicBezTo>
                      <a:cubicBezTo>
                        <a:pt x="2425622" y="2786020"/>
                        <a:pt x="2417428" y="2799677"/>
                        <a:pt x="2411966" y="2817431"/>
                      </a:cubicBezTo>
                      <a:cubicBezTo>
                        <a:pt x="2410600" y="2821528"/>
                        <a:pt x="2409234" y="2828356"/>
                        <a:pt x="2411966" y="2831088"/>
                      </a:cubicBezTo>
                      <a:cubicBezTo>
                        <a:pt x="2414697" y="2833819"/>
                        <a:pt x="2420160" y="2835185"/>
                        <a:pt x="2424257" y="2835185"/>
                      </a:cubicBezTo>
                      <a:cubicBezTo>
                        <a:pt x="2432451" y="2835185"/>
                        <a:pt x="2446108" y="2832453"/>
                        <a:pt x="2461131" y="2826990"/>
                      </a:cubicBezTo>
                      <a:lnTo>
                        <a:pt x="2489810" y="2817431"/>
                      </a:lnTo>
                      <a:lnTo>
                        <a:pt x="2466594" y="2837916"/>
                      </a:lnTo>
                      <a:cubicBezTo>
                        <a:pt x="2455668" y="2847476"/>
                        <a:pt x="2450205" y="2855670"/>
                        <a:pt x="2450205" y="2861133"/>
                      </a:cubicBezTo>
                      <a:cubicBezTo>
                        <a:pt x="2450205" y="2865230"/>
                        <a:pt x="2454302" y="2869327"/>
                        <a:pt x="2461131" y="2872058"/>
                      </a:cubicBezTo>
                      <a:cubicBezTo>
                        <a:pt x="2463862" y="2873424"/>
                        <a:pt x="2467959" y="2874790"/>
                        <a:pt x="2473422" y="2874790"/>
                      </a:cubicBezTo>
                      <a:cubicBezTo>
                        <a:pt x="2493907" y="2874790"/>
                        <a:pt x="2521221" y="2863864"/>
                        <a:pt x="2534878" y="2857036"/>
                      </a:cubicBezTo>
                      <a:cubicBezTo>
                        <a:pt x="2538975" y="2855670"/>
                        <a:pt x="2541707" y="2852939"/>
                        <a:pt x="2545804" y="2851573"/>
                      </a:cubicBezTo>
                      <a:lnTo>
                        <a:pt x="2569021" y="2837916"/>
                      </a:lnTo>
                      <a:lnTo>
                        <a:pt x="2551267" y="2863864"/>
                      </a:lnTo>
                      <a:cubicBezTo>
                        <a:pt x="2545804" y="2872058"/>
                        <a:pt x="2538975" y="2880253"/>
                        <a:pt x="2533512" y="2888447"/>
                      </a:cubicBezTo>
                      <a:cubicBezTo>
                        <a:pt x="2523953" y="2899372"/>
                        <a:pt x="2517124" y="2925320"/>
                        <a:pt x="2523953" y="2937612"/>
                      </a:cubicBezTo>
                      <a:cubicBezTo>
                        <a:pt x="2526684" y="2944441"/>
                        <a:pt x="2534878" y="2944441"/>
                        <a:pt x="2545804" y="2940343"/>
                      </a:cubicBezTo>
                      <a:cubicBezTo>
                        <a:pt x="2548535" y="2938978"/>
                        <a:pt x="2551267" y="2937612"/>
                        <a:pt x="2553998" y="2934880"/>
                      </a:cubicBezTo>
                      <a:lnTo>
                        <a:pt x="2563558" y="2928052"/>
                      </a:lnTo>
                      <a:lnTo>
                        <a:pt x="2563558" y="2940343"/>
                      </a:lnTo>
                      <a:cubicBezTo>
                        <a:pt x="2564923" y="2973120"/>
                        <a:pt x="2577215" y="2999068"/>
                        <a:pt x="2593603" y="3007262"/>
                      </a:cubicBezTo>
                      <a:cubicBezTo>
                        <a:pt x="2608626" y="3015456"/>
                        <a:pt x="2618185" y="3009994"/>
                        <a:pt x="2623648" y="2988143"/>
                      </a:cubicBezTo>
                      <a:lnTo>
                        <a:pt x="2627746" y="2973120"/>
                      </a:lnTo>
                      <a:lnTo>
                        <a:pt x="2634574" y="2986777"/>
                      </a:lnTo>
                      <a:cubicBezTo>
                        <a:pt x="2638671" y="2994971"/>
                        <a:pt x="2642768" y="2994971"/>
                        <a:pt x="2645499" y="2994971"/>
                      </a:cubicBezTo>
                      <a:cubicBezTo>
                        <a:pt x="2660522" y="2994971"/>
                        <a:pt x="2670082" y="2988143"/>
                        <a:pt x="2682373" y="2978583"/>
                      </a:cubicBezTo>
                      <a:cubicBezTo>
                        <a:pt x="2683739" y="2977217"/>
                        <a:pt x="2685105" y="2975851"/>
                        <a:pt x="2687836" y="2971754"/>
                      </a:cubicBezTo>
                      <a:lnTo>
                        <a:pt x="2697396" y="2978583"/>
                      </a:lnTo>
                      <a:cubicBezTo>
                        <a:pt x="2696031" y="2979948"/>
                        <a:pt x="2696031" y="2981314"/>
                        <a:pt x="2693299" y="2984045"/>
                      </a:cubicBezTo>
                      <a:lnTo>
                        <a:pt x="2697396" y="2985411"/>
                      </a:lnTo>
                      <a:cubicBezTo>
                        <a:pt x="2693299" y="2990874"/>
                        <a:pt x="2690568" y="2996337"/>
                        <a:pt x="2687836" y="3001800"/>
                      </a:cubicBezTo>
                      <a:cubicBezTo>
                        <a:pt x="2678276" y="3019554"/>
                        <a:pt x="2681008" y="3025016"/>
                        <a:pt x="2681008" y="3026382"/>
                      </a:cubicBezTo>
                      <a:cubicBezTo>
                        <a:pt x="2682373" y="3027748"/>
                        <a:pt x="2685105" y="3027748"/>
                        <a:pt x="2686470" y="3027748"/>
                      </a:cubicBezTo>
                      <a:cubicBezTo>
                        <a:pt x="2698761" y="3027748"/>
                        <a:pt x="2723344" y="3016822"/>
                        <a:pt x="2752024" y="3000434"/>
                      </a:cubicBezTo>
                      <a:lnTo>
                        <a:pt x="2788897" y="2978583"/>
                      </a:lnTo>
                      <a:lnTo>
                        <a:pt x="2760218" y="3009994"/>
                      </a:lnTo>
                      <a:cubicBezTo>
                        <a:pt x="2732904" y="3040039"/>
                        <a:pt x="2723344" y="3065987"/>
                        <a:pt x="2730173" y="3090570"/>
                      </a:cubicBezTo>
                      <a:cubicBezTo>
                        <a:pt x="2732904" y="3100130"/>
                        <a:pt x="2737001" y="3101495"/>
                        <a:pt x="2741098" y="3101495"/>
                      </a:cubicBezTo>
                      <a:cubicBezTo>
                        <a:pt x="2758852" y="3101495"/>
                        <a:pt x="2788897" y="3074181"/>
                        <a:pt x="2798458" y="3063256"/>
                      </a:cubicBezTo>
                      <a:cubicBezTo>
                        <a:pt x="2799823" y="3060524"/>
                        <a:pt x="2803920" y="3053696"/>
                        <a:pt x="2808018" y="3042770"/>
                      </a:cubicBezTo>
                      <a:cubicBezTo>
                        <a:pt x="2809383" y="3040039"/>
                        <a:pt x="2810749" y="3035942"/>
                        <a:pt x="2814846" y="3035942"/>
                      </a:cubicBezTo>
                      <a:lnTo>
                        <a:pt x="2817577" y="3035942"/>
                      </a:lnTo>
                      <a:lnTo>
                        <a:pt x="2818943" y="3038673"/>
                      </a:lnTo>
                      <a:cubicBezTo>
                        <a:pt x="2820309" y="3041405"/>
                        <a:pt x="2820309" y="3042770"/>
                        <a:pt x="2818943" y="3049599"/>
                      </a:cubicBezTo>
                      <a:cubicBezTo>
                        <a:pt x="2816211" y="3059158"/>
                        <a:pt x="2814846" y="3068719"/>
                        <a:pt x="2814846" y="3076913"/>
                      </a:cubicBezTo>
                      <a:lnTo>
                        <a:pt x="2814846" y="3078279"/>
                      </a:lnTo>
                      <a:cubicBezTo>
                        <a:pt x="2814846" y="3093301"/>
                        <a:pt x="2813480" y="3108324"/>
                        <a:pt x="2825771" y="3116518"/>
                      </a:cubicBezTo>
                      <a:cubicBezTo>
                        <a:pt x="2828503" y="3117883"/>
                        <a:pt x="2831234" y="3119249"/>
                        <a:pt x="2833966" y="3119249"/>
                      </a:cubicBezTo>
                      <a:cubicBezTo>
                        <a:pt x="2850354" y="3119249"/>
                        <a:pt x="2873571" y="3094667"/>
                        <a:pt x="2898153" y="3053696"/>
                      </a:cubicBezTo>
                      <a:lnTo>
                        <a:pt x="2910445" y="3033210"/>
                      </a:lnTo>
                      <a:lnTo>
                        <a:pt x="2910445" y="3056428"/>
                      </a:lnTo>
                      <a:cubicBezTo>
                        <a:pt x="2910445" y="3089204"/>
                        <a:pt x="2915907" y="3104227"/>
                        <a:pt x="2921370" y="3109690"/>
                      </a:cubicBezTo>
                      <a:lnTo>
                        <a:pt x="2924102" y="3112421"/>
                      </a:lnTo>
                      <a:lnTo>
                        <a:pt x="2922736" y="3116518"/>
                      </a:lnTo>
                      <a:cubicBezTo>
                        <a:pt x="2917273" y="3131541"/>
                        <a:pt x="2915907" y="3143832"/>
                        <a:pt x="2920005" y="3149295"/>
                      </a:cubicBezTo>
                      <a:cubicBezTo>
                        <a:pt x="2926833" y="3158855"/>
                        <a:pt x="2952781" y="3153392"/>
                        <a:pt x="2978730" y="3137004"/>
                      </a:cubicBezTo>
                      <a:lnTo>
                        <a:pt x="2980095" y="3135638"/>
                      </a:lnTo>
                      <a:cubicBezTo>
                        <a:pt x="2982826" y="3132906"/>
                        <a:pt x="2984192" y="3130175"/>
                        <a:pt x="2986923" y="3127443"/>
                      </a:cubicBezTo>
                      <a:cubicBezTo>
                        <a:pt x="2991021" y="3121981"/>
                        <a:pt x="2995118" y="3117883"/>
                        <a:pt x="2999215" y="3113787"/>
                      </a:cubicBezTo>
                      <a:cubicBezTo>
                        <a:pt x="3000581" y="3111055"/>
                        <a:pt x="3003312" y="3109690"/>
                        <a:pt x="3007409" y="3109690"/>
                      </a:cubicBezTo>
                      <a:cubicBezTo>
                        <a:pt x="3011506" y="3109690"/>
                        <a:pt x="3015603" y="3112421"/>
                        <a:pt x="3016969" y="3117883"/>
                      </a:cubicBezTo>
                      <a:cubicBezTo>
                        <a:pt x="3021066" y="3142466"/>
                        <a:pt x="3037455" y="3164317"/>
                        <a:pt x="3062037" y="3176608"/>
                      </a:cubicBezTo>
                      <a:cubicBezTo>
                        <a:pt x="3071597" y="3180706"/>
                        <a:pt x="3078425" y="3182071"/>
                        <a:pt x="3083888" y="3179340"/>
                      </a:cubicBezTo>
                      <a:cubicBezTo>
                        <a:pt x="3087985" y="3177974"/>
                        <a:pt x="3090717" y="3171146"/>
                        <a:pt x="3081157" y="3147929"/>
                      </a:cubicBezTo>
                      <a:cubicBezTo>
                        <a:pt x="3079791" y="3145197"/>
                        <a:pt x="3079791" y="3141101"/>
                        <a:pt x="3082522" y="3138369"/>
                      </a:cubicBezTo>
                      <a:cubicBezTo>
                        <a:pt x="3086619" y="3132906"/>
                        <a:pt x="3093448" y="3132906"/>
                        <a:pt x="3097545" y="3138369"/>
                      </a:cubicBezTo>
                      <a:cubicBezTo>
                        <a:pt x="3109836" y="3153392"/>
                        <a:pt x="3139882" y="3176608"/>
                        <a:pt x="3159001" y="3176608"/>
                      </a:cubicBezTo>
                      <a:cubicBezTo>
                        <a:pt x="3165830" y="3176608"/>
                        <a:pt x="3175390" y="3173877"/>
                        <a:pt x="3178121" y="3153392"/>
                      </a:cubicBezTo>
                      <a:cubicBezTo>
                        <a:pt x="3180853" y="3128809"/>
                        <a:pt x="3172658" y="3102861"/>
                        <a:pt x="3165830" y="3076913"/>
                      </a:cubicBezTo>
                      <a:cubicBezTo>
                        <a:pt x="3163098" y="3068719"/>
                        <a:pt x="3160367" y="3059158"/>
                        <a:pt x="3159001" y="3050965"/>
                      </a:cubicBezTo>
                      <a:cubicBezTo>
                        <a:pt x="3159001" y="3048233"/>
                        <a:pt x="3159001" y="3045502"/>
                        <a:pt x="3160367" y="3042770"/>
                      </a:cubicBezTo>
                      <a:cubicBezTo>
                        <a:pt x="3163098" y="3038673"/>
                        <a:pt x="3169927" y="3037307"/>
                        <a:pt x="3174024" y="3041405"/>
                      </a:cubicBezTo>
                      <a:cubicBezTo>
                        <a:pt x="3199972" y="3060524"/>
                        <a:pt x="3238212" y="3067353"/>
                        <a:pt x="3269622" y="3056428"/>
                      </a:cubicBezTo>
                      <a:cubicBezTo>
                        <a:pt x="3276451" y="3053696"/>
                        <a:pt x="3291474" y="3046868"/>
                        <a:pt x="3294205" y="3033210"/>
                      </a:cubicBezTo>
                      <a:cubicBezTo>
                        <a:pt x="3296936" y="3018188"/>
                        <a:pt x="3283280" y="3001800"/>
                        <a:pt x="3269622" y="2988143"/>
                      </a:cubicBezTo>
                      <a:cubicBezTo>
                        <a:pt x="3266891" y="2985411"/>
                        <a:pt x="3265526" y="2981314"/>
                        <a:pt x="3268257" y="2978583"/>
                      </a:cubicBezTo>
                      <a:cubicBezTo>
                        <a:pt x="3269622" y="2974485"/>
                        <a:pt x="3273720" y="2971754"/>
                        <a:pt x="3277817" y="2971754"/>
                      </a:cubicBezTo>
                      <a:lnTo>
                        <a:pt x="3279182" y="2971754"/>
                      </a:lnTo>
                      <a:lnTo>
                        <a:pt x="3281914" y="2973120"/>
                      </a:lnTo>
                      <a:cubicBezTo>
                        <a:pt x="3292840" y="2977217"/>
                        <a:pt x="3310594" y="2981314"/>
                        <a:pt x="3318788" y="2975851"/>
                      </a:cubicBezTo>
                      <a:cubicBezTo>
                        <a:pt x="3321519" y="2974485"/>
                        <a:pt x="3321519" y="2971754"/>
                        <a:pt x="3321519" y="2971754"/>
                      </a:cubicBezTo>
                      <a:cubicBezTo>
                        <a:pt x="3321519" y="2964926"/>
                        <a:pt x="3309228" y="2955366"/>
                        <a:pt x="3298302" y="2947171"/>
                      </a:cubicBezTo>
                      <a:cubicBezTo>
                        <a:pt x="3294205" y="2944441"/>
                        <a:pt x="3292840" y="2940343"/>
                        <a:pt x="3294205" y="2937612"/>
                      </a:cubicBezTo>
                      <a:cubicBezTo>
                        <a:pt x="3295571" y="2933515"/>
                        <a:pt x="3299668" y="2929418"/>
                        <a:pt x="3303765" y="2929418"/>
                      </a:cubicBezTo>
                      <a:cubicBezTo>
                        <a:pt x="3333810" y="2928052"/>
                        <a:pt x="3363856" y="2918492"/>
                        <a:pt x="3387072" y="2900738"/>
                      </a:cubicBezTo>
                      <a:cubicBezTo>
                        <a:pt x="3395267" y="2893909"/>
                        <a:pt x="3404827" y="2884350"/>
                        <a:pt x="3403461" y="2873424"/>
                      </a:cubicBezTo>
                      <a:cubicBezTo>
                        <a:pt x="3402095" y="2858402"/>
                        <a:pt x="3378879" y="2850207"/>
                        <a:pt x="3366587" y="2844745"/>
                      </a:cubicBezTo>
                      <a:cubicBezTo>
                        <a:pt x="3362490" y="2843379"/>
                        <a:pt x="3359758" y="2839282"/>
                        <a:pt x="3361124" y="2833819"/>
                      </a:cubicBezTo>
                      <a:cubicBezTo>
                        <a:pt x="3361124" y="2829722"/>
                        <a:pt x="3365221" y="2825625"/>
                        <a:pt x="3369318" y="2825625"/>
                      </a:cubicBezTo>
                      <a:cubicBezTo>
                        <a:pt x="3399364" y="2820162"/>
                        <a:pt x="3430775" y="2799677"/>
                        <a:pt x="3455357" y="2781922"/>
                      </a:cubicBezTo>
                      <a:cubicBezTo>
                        <a:pt x="3467648" y="2773728"/>
                        <a:pt x="3479940" y="2762803"/>
                        <a:pt x="3485403" y="2750511"/>
                      </a:cubicBezTo>
                      <a:cubicBezTo>
                        <a:pt x="3486768" y="2746414"/>
                        <a:pt x="3486768" y="2745049"/>
                        <a:pt x="3485403" y="2745049"/>
                      </a:cubicBezTo>
                      <a:cubicBezTo>
                        <a:pt x="3484037" y="2742317"/>
                        <a:pt x="3478574" y="2738220"/>
                        <a:pt x="3460820" y="2736854"/>
                      </a:cubicBezTo>
                      <a:cubicBezTo>
                        <a:pt x="3455357" y="2735489"/>
                        <a:pt x="3451260" y="2731392"/>
                        <a:pt x="3452626" y="2725929"/>
                      </a:cubicBezTo>
                      <a:cubicBezTo>
                        <a:pt x="3452626" y="2720466"/>
                        <a:pt x="3456723" y="2717735"/>
                        <a:pt x="3462186" y="2717735"/>
                      </a:cubicBezTo>
                      <a:lnTo>
                        <a:pt x="3463552" y="2717735"/>
                      </a:lnTo>
                      <a:cubicBezTo>
                        <a:pt x="3478574" y="2720466"/>
                        <a:pt x="3492231" y="2713638"/>
                        <a:pt x="3499059" y="2701346"/>
                      </a:cubicBezTo>
                      <a:cubicBezTo>
                        <a:pt x="3504522" y="2690421"/>
                        <a:pt x="3503157" y="2678129"/>
                        <a:pt x="3494962" y="2667204"/>
                      </a:cubicBezTo>
                      <a:cubicBezTo>
                        <a:pt x="3492231" y="2664473"/>
                        <a:pt x="3492231" y="2660376"/>
                        <a:pt x="3493597" y="2657644"/>
                      </a:cubicBezTo>
                      <a:cubicBezTo>
                        <a:pt x="3496328" y="2652181"/>
                        <a:pt x="3505888" y="2650816"/>
                        <a:pt x="3509985" y="2656278"/>
                      </a:cubicBezTo>
                      <a:lnTo>
                        <a:pt x="3511351" y="2659010"/>
                      </a:lnTo>
                      <a:cubicBezTo>
                        <a:pt x="3525008" y="2678129"/>
                        <a:pt x="3530470" y="2679495"/>
                        <a:pt x="3531836" y="2679495"/>
                      </a:cubicBezTo>
                      <a:cubicBezTo>
                        <a:pt x="3535933" y="2674033"/>
                        <a:pt x="3534568" y="2661741"/>
                        <a:pt x="3534568" y="2652181"/>
                      </a:cubicBezTo>
                      <a:lnTo>
                        <a:pt x="3534568" y="2646719"/>
                      </a:lnTo>
                      <a:cubicBezTo>
                        <a:pt x="3534568" y="2635793"/>
                        <a:pt x="3533202" y="2626233"/>
                        <a:pt x="3531836" y="2615308"/>
                      </a:cubicBezTo>
                      <a:cubicBezTo>
                        <a:pt x="3530470" y="2600285"/>
                        <a:pt x="3529105" y="2583897"/>
                        <a:pt x="3530470" y="2568874"/>
                      </a:cubicBezTo>
                      <a:cubicBezTo>
                        <a:pt x="3530470" y="2562046"/>
                        <a:pt x="3540030" y="2557948"/>
                        <a:pt x="3545493" y="2562046"/>
                      </a:cubicBezTo>
                      <a:cubicBezTo>
                        <a:pt x="3549591" y="2564777"/>
                        <a:pt x="3553687" y="2568874"/>
                        <a:pt x="3557784" y="2571605"/>
                      </a:cubicBezTo>
                      <a:cubicBezTo>
                        <a:pt x="3565979" y="2578434"/>
                        <a:pt x="3574173" y="2583897"/>
                        <a:pt x="3582367" y="2587994"/>
                      </a:cubicBezTo>
                      <a:cubicBezTo>
                        <a:pt x="3589195" y="2592091"/>
                        <a:pt x="3594658" y="2590725"/>
                        <a:pt x="3598755" y="2586628"/>
                      </a:cubicBezTo>
                      <a:cubicBezTo>
                        <a:pt x="3602853" y="2581165"/>
                        <a:pt x="3604218" y="2572971"/>
                        <a:pt x="3601487" y="2564777"/>
                      </a:cubicBezTo>
                      <a:cubicBezTo>
                        <a:pt x="3596024" y="2540194"/>
                        <a:pt x="3574173" y="2514246"/>
                        <a:pt x="3556419" y="2500589"/>
                      </a:cubicBezTo>
                      <a:cubicBezTo>
                        <a:pt x="3553687" y="2497858"/>
                        <a:pt x="3552321" y="2493761"/>
                        <a:pt x="3553687" y="2489664"/>
                      </a:cubicBezTo>
                      <a:cubicBezTo>
                        <a:pt x="3555053" y="2484201"/>
                        <a:pt x="3563247" y="2481469"/>
                        <a:pt x="3568710" y="2484201"/>
                      </a:cubicBezTo>
                      <a:cubicBezTo>
                        <a:pt x="3574173" y="2488298"/>
                        <a:pt x="3582367" y="2492395"/>
                        <a:pt x="3591927" y="2492395"/>
                      </a:cubicBezTo>
                      <a:cubicBezTo>
                        <a:pt x="3597390" y="2492395"/>
                        <a:pt x="3601487" y="2491029"/>
                        <a:pt x="3605584" y="2488298"/>
                      </a:cubicBezTo>
                      <a:cubicBezTo>
                        <a:pt x="3615144" y="2481469"/>
                        <a:pt x="3612412" y="2465081"/>
                        <a:pt x="3608315" y="2455521"/>
                      </a:cubicBezTo>
                      <a:cubicBezTo>
                        <a:pt x="3600121" y="2436402"/>
                        <a:pt x="3578270" y="2421379"/>
                        <a:pt x="3563247" y="2411819"/>
                      </a:cubicBezTo>
                      <a:cubicBezTo>
                        <a:pt x="3544128" y="2399528"/>
                        <a:pt x="3523642" y="2388602"/>
                        <a:pt x="3503157" y="2379042"/>
                      </a:cubicBezTo>
                      <a:cubicBezTo>
                        <a:pt x="3488134" y="2370848"/>
                        <a:pt x="3471745" y="2364020"/>
                        <a:pt x="3456723" y="2354460"/>
                      </a:cubicBezTo>
                      <a:lnTo>
                        <a:pt x="3455357" y="2353094"/>
                      </a:lnTo>
                      <a:lnTo>
                        <a:pt x="3453992" y="2350363"/>
                      </a:lnTo>
                      <a:cubicBezTo>
                        <a:pt x="3452626" y="2347631"/>
                        <a:pt x="3451260" y="2343534"/>
                        <a:pt x="3449894" y="2340803"/>
                      </a:cubicBezTo>
                      <a:lnTo>
                        <a:pt x="3445797" y="2332609"/>
                      </a:lnTo>
                      <a:lnTo>
                        <a:pt x="3455357" y="2331243"/>
                      </a:lnTo>
                      <a:cubicBezTo>
                        <a:pt x="3456723" y="2331243"/>
                        <a:pt x="3458089" y="2331243"/>
                        <a:pt x="3458089" y="2331243"/>
                      </a:cubicBezTo>
                      <a:cubicBezTo>
                        <a:pt x="3470380" y="2336706"/>
                        <a:pt x="3486768" y="2338071"/>
                        <a:pt x="3504522" y="2335340"/>
                      </a:cubicBezTo>
                      <a:cubicBezTo>
                        <a:pt x="3515448" y="2333974"/>
                        <a:pt x="3526373" y="2327146"/>
                        <a:pt x="3529105" y="2318952"/>
                      </a:cubicBezTo>
                      <a:cubicBezTo>
                        <a:pt x="3530470" y="2314854"/>
                        <a:pt x="3529105" y="2309392"/>
                        <a:pt x="3525008" y="2303929"/>
                      </a:cubicBezTo>
                      <a:cubicBezTo>
                        <a:pt x="3519545" y="2297100"/>
                        <a:pt x="3511351" y="2291638"/>
                        <a:pt x="3497694" y="2287541"/>
                      </a:cubicBezTo>
                      <a:lnTo>
                        <a:pt x="3485403" y="2283443"/>
                      </a:lnTo>
                      <a:lnTo>
                        <a:pt x="3497694" y="2276615"/>
                      </a:lnTo>
                      <a:cubicBezTo>
                        <a:pt x="3501791" y="2273884"/>
                        <a:pt x="3504522" y="2272518"/>
                        <a:pt x="3507254" y="2268421"/>
                      </a:cubicBezTo>
                      <a:cubicBezTo>
                        <a:pt x="3519545" y="2253398"/>
                        <a:pt x="3516814" y="2231547"/>
                        <a:pt x="3496328" y="2202867"/>
                      </a:cubicBezTo>
                      <a:lnTo>
                        <a:pt x="3493597" y="2198770"/>
                      </a:lnTo>
                      <a:lnTo>
                        <a:pt x="3496328" y="2196039"/>
                      </a:lnTo>
                      <a:cubicBezTo>
                        <a:pt x="3507254" y="2179651"/>
                        <a:pt x="3515448" y="2163262"/>
                        <a:pt x="3520911" y="2148240"/>
                      </a:cubicBezTo>
                      <a:cubicBezTo>
                        <a:pt x="3522277" y="2140046"/>
                        <a:pt x="3522277" y="2133217"/>
                        <a:pt x="3520911" y="2127754"/>
                      </a:cubicBezTo>
                      <a:lnTo>
                        <a:pt x="3519545" y="2122291"/>
                      </a:lnTo>
                      <a:lnTo>
                        <a:pt x="3529105" y="2116829"/>
                      </a:lnTo>
                      <a:lnTo>
                        <a:pt x="3531836" y="2118194"/>
                      </a:lnTo>
                      <a:cubicBezTo>
                        <a:pt x="3561882" y="2137314"/>
                        <a:pt x="3582367" y="2140046"/>
                        <a:pt x="3591927" y="2126388"/>
                      </a:cubicBezTo>
                      <a:cubicBezTo>
                        <a:pt x="3602853" y="2111366"/>
                        <a:pt x="3600121" y="2074492"/>
                        <a:pt x="3586464" y="2033521"/>
                      </a:cubicBezTo>
                      <a:lnTo>
                        <a:pt x="3585098" y="2030790"/>
                      </a:lnTo>
                      <a:cubicBezTo>
                        <a:pt x="3581001" y="2026693"/>
                        <a:pt x="3578270" y="2022596"/>
                        <a:pt x="3574173" y="2018498"/>
                      </a:cubicBezTo>
                      <a:cubicBezTo>
                        <a:pt x="3567344" y="2010304"/>
                        <a:pt x="3561882" y="2003476"/>
                        <a:pt x="3556419" y="1995281"/>
                      </a:cubicBezTo>
                      <a:cubicBezTo>
                        <a:pt x="3553687" y="1991185"/>
                        <a:pt x="3553687" y="1985722"/>
                        <a:pt x="3555053" y="1982990"/>
                      </a:cubicBezTo>
                      <a:cubicBezTo>
                        <a:pt x="3556419" y="1978893"/>
                        <a:pt x="3560516" y="1977528"/>
                        <a:pt x="3564613" y="1977528"/>
                      </a:cubicBezTo>
                      <a:cubicBezTo>
                        <a:pt x="3567344" y="1977528"/>
                        <a:pt x="3568710" y="1977528"/>
                        <a:pt x="3570076" y="1977528"/>
                      </a:cubicBezTo>
                      <a:cubicBezTo>
                        <a:pt x="3608315" y="1977528"/>
                        <a:pt x="3646555" y="1958408"/>
                        <a:pt x="3672503" y="1924266"/>
                      </a:cubicBezTo>
                      <a:cubicBezTo>
                        <a:pt x="3679331" y="1914706"/>
                        <a:pt x="3687526" y="1901049"/>
                        <a:pt x="3684794" y="1888757"/>
                      </a:cubicBezTo>
                      <a:cubicBezTo>
                        <a:pt x="3683429" y="1880563"/>
                        <a:pt x="3673869" y="1876466"/>
                        <a:pt x="3657480" y="1876466"/>
                      </a:cubicBezTo>
                      <a:cubicBezTo>
                        <a:pt x="3646555" y="1876466"/>
                        <a:pt x="3636995" y="1877832"/>
                        <a:pt x="3630167" y="1879198"/>
                      </a:cubicBezTo>
                      <a:lnTo>
                        <a:pt x="3628801" y="1879198"/>
                      </a:lnTo>
                      <a:cubicBezTo>
                        <a:pt x="3623338" y="1879198"/>
                        <a:pt x="3617875" y="1875100"/>
                        <a:pt x="3616509" y="1869637"/>
                      </a:cubicBezTo>
                      <a:cubicBezTo>
                        <a:pt x="3615144" y="1864175"/>
                        <a:pt x="3617875" y="1860078"/>
                        <a:pt x="3623338" y="1857346"/>
                      </a:cubicBezTo>
                      <a:cubicBezTo>
                        <a:pt x="3653383" y="1842324"/>
                        <a:pt x="3708011" y="1795890"/>
                        <a:pt x="3705280" y="1761748"/>
                      </a:cubicBezTo>
                      <a:cubicBezTo>
                        <a:pt x="3703914" y="1748091"/>
                        <a:pt x="3692989" y="1737165"/>
                        <a:pt x="3672503" y="1730337"/>
                      </a:cubicBezTo>
                      <a:cubicBezTo>
                        <a:pt x="3654749" y="1724874"/>
                        <a:pt x="3634264" y="1722142"/>
                        <a:pt x="3608315" y="1722142"/>
                      </a:cubicBezTo>
                      <a:cubicBezTo>
                        <a:pt x="3589195" y="1722142"/>
                        <a:pt x="3568710" y="1723508"/>
                        <a:pt x="3549591" y="1724874"/>
                      </a:cubicBezTo>
                      <a:cubicBezTo>
                        <a:pt x="3535933" y="1726240"/>
                        <a:pt x="3520911" y="1727605"/>
                        <a:pt x="3507254" y="1727605"/>
                      </a:cubicBezTo>
                      <a:lnTo>
                        <a:pt x="3507254" y="1727605"/>
                      </a:lnTo>
                      <a:cubicBezTo>
                        <a:pt x="3501791" y="1727605"/>
                        <a:pt x="3497694" y="1724874"/>
                        <a:pt x="3496328" y="1720777"/>
                      </a:cubicBezTo>
                      <a:cubicBezTo>
                        <a:pt x="3494962" y="1716680"/>
                        <a:pt x="3496328" y="1711217"/>
                        <a:pt x="3499059" y="1708486"/>
                      </a:cubicBezTo>
                      <a:cubicBezTo>
                        <a:pt x="3538665" y="1672977"/>
                        <a:pt x="3560516" y="1615618"/>
                        <a:pt x="3552321" y="1562356"/>
                      </a:cubicBezTo>
                      <a:cubicBezTo>
                        <a:pt x="3550956" y="1551430"/>
                        <a:pt x="3544128" y="1524117"/>
                        <a:pt x="3520911" y="1513191"/>
                      </a:cubicBezTo>
                      <a:cubicBezTo>
                        <a:pt x="3515448" y="1510460"/>
                        <a:pt x="3509985" y="1510460"/>
                        <a:pt x="3504522" y="1510460"/>
                      </a:cubicBezTo>
                      <a:cubicBezTo>
                        <a:pt x="3481306" y="1510460"/>
                        <a:pt x="3453992" y="1528214"/>
                        <a:pt x="3440334" y="1537774"/>
                      </a:cubicBezTo>
                      <a:cubicBezTo>
                        <a:pt x="3434872" y="1541871"/>
                        <a:pt x="3426678" y="1539139"/>
                        <a:pt x="3423946" y="1533676"/>
                      </a:cubicBezTo>
                      <a:cubicBezTo>
                        <a:pt x="3421215" y="1529579"/>
                        <a:pt x="3422581" y="1525482"/>
                        <a:pt x="3423946" y="1521385"/>
                      </a:cubicBezTo>
                      <a:cubicBezTo>
                        <a:pt x="3436238" y="1502265"/>
                        <a:pt x="3448529" y="1480414"/>
                        <a:pt x="3440334" y="1461294"/>
                      </a:cubicBezTo>
                      <a:cubicBezTo>
                        <a:pt x="3437603" y="1454466"/>
                        <a:pt x="3433506" y="1453100"/>
                        <a:pt x="3430775" y="1453100"/>
                      </a:cubicBezTo>
                      <a:cubicBezTo>
                        <a:pt x="3417118" y="1453100"/>
                        <a:pt x="3396632" y="1470855"/>
                        <a:pt x="3384341" y="1483146"/>
                      </a:cubicBezTo>
                      <a:cubicBezTo>
                        <a:pt x="3380244" y="1488608"/>
                        <a:pt x="3372050" y="1487243"/>
                        <a:pt x="3367953" y="1483146"/>
                      </a:cubicBezTo>
                      <a:cubicBezTo>
                        <a:pt x="3365221" y="1480414"/>
                        <a:pt x="3363856" y="1476317"/>
                        <a:pt x="3365221" y="1472220"/>
                      </a:cubicBezTo>
                      <a:cubicBezTo>
                        <a:pt x="3373416" y="1425786"/>
                        <a:pt x="3366587" y="1375256"/>
                        <a:pt x="3346102" y="1332919"/>
                      </a:cubicBezTo>
                      <a:cubicBezTo>
                        <a:pt x="3337907" y="1316531"/>
                        <a:pt x="3325616" y="1297411"/>
                        <a:pt x="3305131" y="1296045"/>
                      </a:cubicBezTo>
                      <a:cubicBezTo>
                        <a:pt x="3280548" y="1293314"/>
                        <a:pt x="3258697" y="1327456"/>
                        <a:pt x="3246406" y="1345211"/>
                      </a:cubicBezTo>
                      <a:cubicBezTo>
                        <a:pt x="3242309" y="1350673"/>
                        <a:pt x="3232749" y="1352039"/>
                        <a:pt x="3227286" y="1346576"/>
                      </a:cubicBezTo>
                      <a:cubicBezTo>
                        <a:pt x="3224555" y="1343845"/>
                        <a:pt x="3224555" y="1341113"/>
                        <a:pt x="3224555" y="1338382"/>
                      </a:cubicBezTo>
                      <a:cubicBezTo>
                        <a:pt x="3225920" y="1316531"/>
                        <a:pt x="3221823" y="1293314"/>
                        <a:pt x="3213629" y="1264634"/>
                      </a:cubicBezTo>
                      <a:lnTo>
                        <a:pt x="3213629" y="1263269"/>
                      </a:lnTo>
                      <a:cubicBezTo>
                        <a:pt x="3213629" y="1253709"/>
                        <a:pt x="3212263" y="1244149"/>
                        <a:pt x="3210897" y="1234589"/>
                      </a:cubicBezTo>
                      <a:cubicBezTo>
                        <a:pt x="3209532" y="1219566"/>
                        <a:pt x="3208167" y="1203178"/>
                        <a:pt x="3209532" y="1188155"/>
                      </a:cubicBezTo>
                      <a:cubicBezTo>
                        <a:pt x="3209532" y="1181327"/>
                        <a:pt x="3219092" y="1177230"/>
                        <a:pt x="3224555" y="1181327"/>
                      </a:cubicBezTo>
                      <a:cubicBezTo>
                        <a:pt x="3228652" y="1184058"/>
                        <a:pt x="3232749" y="1188155"/>
                        <a:pt x="3236846" y="1190887"/>
                      </a:cubicBezTo>
                      <a:cubicBezTo>
                        <a:pt x="3245040" y="1197715"/>
                        <a:pt x="3253234" y="1203178"/>
                        <a:pt x="3261429" y="1208641"/>
                      </a:cubicBezTo>
                      <a:cubicBezTo>
                        <a:pt x="3268257" y="1212738"/>
                        <a:pt x="3273720" y="1211372"/>
                        <a:pt x="3277817" y="1207275"/>
                      </a:cubicBezTo>
                      <a:cubicBezTo>
                        <a:pt x="3281914" y="1201812"/>
                        <a:pt x="3283280" y="1193618"/>
                        <a:pt x="3280548" y="1185424"/>
                      </a:cubicBezTo>
                      <a:cubicBezTo>
                        <a:pt x="3275085" y="1160842"/>
                        <a:pt x="3253234" y="1134893"/>
                        <a:pt x="3235480" y="1121236"/>
                      </a:cubicBezTo>
                      <a:cubicBezTo>
                        <a:pt x="3232749" y="1118505"/>
                        <a:pt x="3231383" y="1114408"/>
                        <a:pt x="3232749" y="1110311"/>
                      </a:cubicBezTo>
                      <a:cubicBezTo>
                        <a:pt x="3234115" y="1104848"/>
                        <a:pt x="3242309" y="1102117"/>
                        <a:pt x="3246406" y="1104848"/>
                      </a:cubicBezTo>
                      <a:cubicBezTo>
                        <a:pt x="3251869" y="1108945"/>
                        <a:pt x="3260063" y="1113042"/>
                        <a:pt x="3269622" y="1113042"/>
                      </a:cubicBezTo>
                      <a:cubicBezTo>
                        <a:pt x="3275085" y="1113042"/>
                        <a:pt x="3279182" y="1111676"/>
                        <a:pt x="3283280" y="1108945"/>
                      </a:cubicBezTo>
                      <a:cubicBezTo>
                        <a:pt x="3292840" y="1102117"/>
                        <a:pt x="3290108" y="1085728"/>
                        <a:pt x="3286011" y="1076168"/>
                      </a:cubicBezTo>
                      <a:cubicBezTo>
                        <a:pt x="3277817" y="1057049"/>
                        <a:pt x="3255966" y="1042026"/>
                        <a:pt x="3240943" y="1032466"/>
                      </a:cubicBezTo>
                      <a:cubicBezTo>
                        <a:pt x="3221823" y="1020175"/>
                        <a:pt x="3201338" y="1009249"/>
                        <a:pt x="3180853" y="999689"/>
                      </a:cubicBezTo>
                      <a:cubicBezTo>
                        <a:pt x="3163098" y="991495"/>
                        <a:pt x="3145344" y="981935"/>
                        <a:pt x="3128956" y="972375"/>
                      </a:cubicBezTo>
                      <a:cubicBezTo>
                        <a:pt x="3124859" y="969644"/>
                        <a:pt x="3123493" y="965547"/>
                        <a:pt x="3124859" y="961450"/>
                      </a:cubicBezTo>
                      <a:cubicBezTo>
                        <a:pt x="3126224" y="955987"/>
                        <a:pt x="3133053" y="953256"/>
                        <a:pt x="3137150" y="954621"/>
                      </a:cubicBezTo>
                      <a:cubicBezTo>
                        <a:pt x="3150807" y="960084"/>
                        <a:pt x="3165830" y="961450"/>
                        <a:pt x="3183584" y="958719"/>
                      </a:cubicBezTo>
                      <a:cubicBezTo>
                        <a:pt x="3194509" y="957353"/>
                        <a:pt x="3205435" y="950524"/>
                        <a:pt x="3209532" y="942330"/>
                      </a:cubicBezTo>
                      <a:cubicBezTo>
                        <a:pt x="3210897" y="936867"/>
                        <a:pt x="3209532" y="932770"/>
                        <a:pt x="3205435" y="927307"/>
                      </a:cubicBezTo>
                      <a:cubicBezTo>
                        <a:pt x="3193144" y="913650"/>
                        <a:pt x="3172658" y="908188"/>
                        <a:pt x="3150807" y="902725"/>
                      </a:cubicBezTo>
                      <a:cubicBezTo>
                        <a:pt x="3141247" y="899994"/>
                        <a:pt x="3131687" y="898628"/>
                        <a:pt x="3123493" y="894531"/>
                      </a:cubicBezTo>
                      <a:cubicBezTo>
                        <a:pt x="3120762" y="893165"/>
                        <a:pt x="3118031" y="890434"/>
                        <a:pt x="3118031" y="887702"/>
                      </a:cubicBezTo>
                      <a:cubicBezTo>
                        <a:pt x="3118031" y="884971"/>
                        <a:pt x="3118031" y="880874"/>
                        <a:pt x="3120762" y="878142"/>
                      </a:cubicBezTo>
                      <a:cubicBezTo>
                        <a:pt x="3150807" y="853560"/>
                        <a:pt x="3187681" y="815320"/>
                        <a:pt x="3199972" y="771618"/>
                      </a:cubicBezTo>
                      <a:cubicBezTo>
                        <a:pt x="3201338" y="766155"/>
                        <a:pt x="3204069" y="752498"/>
                        <a:pt x="3193144" y="742938"/>
                      </a:cubicBezTo>
                      <a:cubicBezTo>
                        <a:pt x="3186315" y="736110"/>
                        <a:pt x="3172658" y="744304"/>
                        <a:pt x="3164464" y="749767"/>
                      </a:cubicBezTo>
                      <a:cubicBezTo>
                        <a:pt x="3156270" y="756595"/>
                        <a:pt x="3148076" y="763424"/>
                        <a:pt x="3139882" y="771618"/>
                      </a:cubicBezTo>
                      <a:cubicBezTo>
                        <a:pt x="3131687" y="779812"/>
                        <a:pt x="3123493" y="788007"/>
                        <a:pt x="3112568" y="796201"/>
                      </a:cubicBezTo>
                      <a:cubicBezTo>
                        <a:pt x="3108470" y="798932"/>
                        <a:pt x="3101642" y="797566"/>
                        <a:pt x="3098910" y="793469"/>
                      </a:cubicBezTo>
                      <a:cubicBezTo>
                        <a:pt x="3097545" y="790738"/>
                        <a:pt x="3096179" y="788007"/>
                        <a:pt x="3097545" y="785275"/>
                      </a:cubicBezTo>
                      <a:cubicBezTo>
                        <a:pt x="3098910" y="778446"/>
                        <a:pt x="3101642" y="771618"/>
                        <a:pt x="3104373" y="764790"/>
                      </a:cubicBezTo>
                      <a:cubicBezTo>
                        <a:pt x="3111202" y="744304"/>
                        <a:pt x="3118031" y="723819"/>
                        <a:pt x="3119396" y="703333"/>
                      </a:cubicBezTo>
                      <a:cubicBezTo>
                        <a:pt x="3120762" y="693774"/>
                        <a:pt x="3119396" y="671922"/>
                        <a:pt x="3112568" y="666459"/>
                      </a:cubicBezTo>
                      <a:cubicBezTo>
                        <a:pt x="3109836" y="663728"/>
                        <a:pt x="3108470" y="665094"/>
                        <a:pt x="3107105" y="665094"/>
                      </a:cubicBezTo>
                      <a:cubicBezTo>
                        <a:pt x="3097545" y="669191"/>
                        <a:pt x="3087985" y="677385"/>
                        <a:pt x="3079791" y="686945"/>
                      </a:cubicBezTo>
                      <a:cubicBezTo>
                        <a:pt x="3075694" y="691042"/>
                        <a:pt x="3071597" y="695139"/>
                        <a:pt x="3067500" y="699236"/>
                      </a:cubicBezTo>
                      <a:cubicBezTo>
                        <a:pt x="3063403" y="701968"/>
                        <a:pt x="3057940" y="701968"/>
                        <a:pt x="3053843" y="699236"/>
                      </a:cubicBezTo>
                      <a:cubicBezTo>
                        <a:pt x="3052477" y="697871"/>
                        <a:pt x="3051111" y="695139"/>
                        <a:pt x="3051111" y="692408"/>
                      </a:cubicBezTo>
                      <a:cubicBezTo>
                        <a:pt x="3051111" y="686945"/>
                        <a:pt x="3052477" y="680116"/>
                        <a:pt x="3052477" y="673288"/>
                      </a:cubicBezTo>
                      <a:cubicBezTo>
                        <a:pt x="3055208" y="652803"/>
                        <a:pt x="3057940" y="629586"/>
                        <a:pt x="3044283" y="620026"/>
                      </a:cubicBezTo>
                      <a:cubicBezTo>
                        <a:pt x="3029260" y="643243"/>
                        <a:pt x="3019700" y="673288"/>
                        <a:pt x="3016969" y="706065"/>
                      </a:cubicBezTo>
                      <a:lnTo>
                        <a:pt x="3014237" y="733379"/>
                      </a:lnTo>
                      <a:lnTo>
                        <a:pt x="3004678" y="707430"/>
                      </a:lnTo>
                      <a:cubicBezTo>
                        <a:pt x="3000581" y="696505"/>
                        <a:pt x="2996483" y="685579"/>
                        <a:pt x="2988289" y="673288"/>
                      </a:cubicBezTo>
                      <a:cubicBezTo>
                        <a:pt x="2988289" y="677385"/>
                        <a:pt x="2988289" y="682848"/>
                        <a:pt x="2988289" y="686945"/>
                      </a:cubicBezTo>
                      <a:cubicBezTo>
                        <a:pt x="2988289" y="699236"/>
                        <a:pt x="2988289" y="710162"/>
                        <a:pt x="2985558" y="722453"/>
                      </a:cubicBezTo>
                      <a:cubicBezTo>
                        <a:pt x="2984192" y="726550"/>
                        <a:pt x="2981461" y="729282"/>
                        <a:pt x="2977364" y="729282"/>
                      </a:cubicBezTo>
                      <a:cubicBezTo>
                        <a:pt x="2973267" y="729282"/>
                        <a:pt x="2969170" y="726550"/>
                        <a:pt x="2967804" y="722453"/>
                      </a:cubicBezTo>
                      <a:cubicBezTo>
                        <a:pt x="2966438" y="718356"/>
                        <a:pt x="2966438" y="715625"/>
                        <a:pt x="2965072" y="711527"/>
                      </a:cubicBezTo>
                      <a:cubicBezTo>
                        <a:pt x="2960975" y="695139"/>
                        <a:pt x="2955512" y="677385"/>
                        <a:pt x="2945953" y="665094"/>
                      </a:cubicBezTo>
                      <a:cubicBezTo>
                        <a:pt x="2941856" y="676019"/>
                        <a:pt x="2940490" y="686945"/>
                        <a:pt x="2937758" y="697871"/>
                      </a:cubicBezTo>
                      <a:cubicBezTo>
                        <a:pt x="2936393" y="706065"/>
                        <a:pt x="2933661" y="715625"/>
                        <a:pt x="2932296" y="723819"/>
                      </a:cubicBezTo>
                      <a:cubicBezTo>
                        <a:pt x="2930930" y="727916"/>
                        <a:pt x="2926833" y="730647"/>
                        <a:pt x="2922736" y="730647"/>
                      </a:cubicBezTo>
                      <a:cubicBezTo>
                        <a:pt x="2918639" y="730647"/>
                        <a:pt x="2914542" y="727916"/>
                        <a:pt x="2913176" y="725184"/>
                      </a:cubicBezTo>
                      <a:cubicBezTo>
                        <a:pt x="2910445" y="716990"/>
                        <a:pt x="2907713" y="710162"/>
                        <a:pt x="2906347" y="701968"/>
                      </a:cubicBezTo>
                      <a:cubicBezTo>
                        <a:pt x="2892691" y="677385"/>
                        <a:pt x="2880399" y="666459"/>
                        <a:pt x="2869473" y="670557"/>
                      </a:cubicBezTo>
                      <a:lnTo>
                        <a:pt x="2859914" y="673288"/>
                      </a:lnTo>
                      <a:lnTo>
                        <a:pt x="2861280" y="663728"/>
                      </a:lnTo>
                      <a:cubicBezTo>
                        <a:pt x="2865377" y="640511"/>
                        <a:pt x="2866743" y="624123"/>
                        <a:pt x="2864011" y="614563"/>
                      </a:cubicBezTo>
                      <a:cubicBezTo>
                        <a:pt x="2843525" y="629586"/>
                        <a:pt x="2828503" y="648706"/>
                        <a:pt x="2813480" y="669191"/>
                      </a:cubicBezTo>
                      <a:cubicBezTo>
                        <a:pt x="2810749" y="673288"/>
                        <a:pt x="2808018" y="676019"/>
                        <a:pt x="2805286" y="680116"/>
                      </a:cubicBezTo>
                      <a:lnTo>
                        <a:pt x="2775241" y="718356"/>
                      </a:lnTo>
                      <a:lnTo>
                        <a:pt x="2794360" y="674654"/>
                      </a:lnTo>
                      <a:cubicBezTo>
                        <a:pt x="2814846" y="626854"/>
                        <a:pt x="2823040" y="595443"/>
                        <a:pt x="2814846" y="579055"/>
                      </a:cubicBezTo>
                      <a:cubicBezTo>
                        <a:pt x="2813480" y="574958"/>
                        <a:pt x="2809383" y="572227"/>
                        <a:pt x="2805286" y="569495"/>
                      </a:cubicBezTo>
                      <a:cubicBezTo>
                        <a:pt x="2791629" y="565398"/>
                        <a:pt x="2773875" y="573592"/>
                        <a:pt x="2762949" y="589981"/>
                      </a:cubicBezTo>
                      <a:lnTo>
                        <a:pt x="2757486" y="598175"/>
                      </a:lnTo>
                      <a:lnTo>
                        <a:pt x="2752024" y="589981"/>
                      </a:lnTo>
                      <a:cubicBezTo>
                        <a:pt x="2749293" y="585884"/>
                        <a:pt x="2746561" y="583152"/>
                        <a:pt x="2745195" y="579055"/>
                      </a:cubicBezTo>
                      <a:cubicBezTo>
                        <a:pt x="2731538" y="561301"/>
                        <a:pt x="2690568" y="516233"/>
                        <a:pt x="2668717" y="516233"/>
                      </a:cubicBezTo>
                      <a:cubicBezTo>
                        <a:pt x="2667351" y="516233"/>
                        <a:pt x="2667351" y="516233"/>
                        <a:pt x="2665985" y="516233"/>
                      </a:cubicBezTo>
                      <a:cubicBezTo>
                        <a:pt x="2660522" y="517599"/>
                        <a:pt x="2657791" y="518964"/>
                        <a:pt x="2655059" y="523062"/>
                      </a:cubicBezTo>
                      <a:cubicBezTo>
                        <a:pt x="2652328" y="528524"/>
                        <a:pt x="2650962" y="540815"/>
                        <a:pt x="2660522" y="566764"/>
                      </a:cubicBezTo>
                      <a:lnTo>
                        <a:pt x="2672813" y="598175"/>
                      </a:lnTo>
                      <a:lnTo>
                        <a:pt x="2650962" y="572227"/>
                      </a:lnTo>
                      <a:cubicBezTo>
                        <a:pt x="2637306" y="555838"/>
                        <a:pt x="2622283" y="540815"/>
                        <a:pt x="2605895" y="524427"/>
                      </a:cubicBezTo>
                      <a:lnTo>
                        <a:pt x="2603163" y="521696"/>
                      </a:lnTo>
                      <a:cubicBezTo>
                        <a:pt x="2593603" y="512136"/>
                        <a:pt x="2569021" y="488919"/>
                        <a:pt x="2558095" y="497113"/>
                      </a:cubicBezTo>
                      <a:cubicBezTo>
                        <a:pt x="2543072" y="506673"/>
                        <a:pt x="2551267" y="532621"/>
                        <a:pt x="2555364" y="550375"/>
                      </a:cubicBezTo>
                      <a:cubicBezTo>
                        <a:pt x="2556729" y="554472"/>
                        <a:pt x="2558095" y="558570"/>
                        <a:pt x="2558095" y="562667"/>
                      </a:cubicBezTo>
                      <a:cubicBezTo>
                        <a:pt x="2560826" y="573592"/>
                        <a:pt x="2563558" y="584518"/>
                        <a:pt x="2567655" y="595443"/>
                      </a:cubicBezTo>
                      <a:lnTo>
                        <a:pt x="2577215" y="620026"/>
                      </a:lnTo>
                      <a:lnTo>
                        <a:pt x="2558095" y="602272"/>
                      </a:lnTo>
                      <a:cubicBezTo>
                        <a:pt x="2540341" y="585884"/>
                        <a:pt x="2525319" y="576324"/>
                        <a:pt x="2507564" y="569495"/>
                      </a:cubicBezTo>
                      <a:cubicBezTo>
                        <a:pt x="2504833" y="568129"/>
                        <a:pt x="2500736" y="566764"/>
                        <a:pt x="2495273" y="564032"/>
                      </a:cubicBezTo>
                      <a:cubicBezTo>
                        <a:pt x="2484347" y="558570"/>
                        <a:pt x="2467959" y="550375"/>
                        <a:pt x="2452936" y="546278"/>
                      </a:cubicBezTo>
                      <a:lnTo>
                        <a:pt x="2444742" y="543547"/>
                      </a:lnTo>
                      <a:lnTo>
                        <a:pt x="2450205" y="536718"/>
                      </a:lnTo>
                      <a:cubicBezTo>
                        <a:pt x="2470691" y="509404"/>
                        <a:pt x="2484347" y="482091"/>
                        <a:pt x="2492542" y="456142"/>
                      </a:cubicBezTo>
                      <a:cubicBezTo>
                        <a:pt x="2495273" y="446582"/>
                        <a:pt x="2499370" y="423366"/>
                        <a:pt x="2481616" y="406977"/>
                      </a:cubicBezTo>
                      <a:cubicBezTo>
                        <a:pt x="2477519" y="404246"/>
                        <a:pt x="2473422" y="401515"/>
                        <a:pt x="2467959" y="401515"/>
                      </a:cubicBezTo>
                      <a:cubicBezTo>
                        <a:pt x="2455668" y="401515"/>
                        <a:pt x="2442011" y="409709"/>
                        <a:pt x="2431085" y="417903"/>
                      </a:cubicBezTo>
                      <a:cubicBezTo>
                        <a:pt x="2417428" y="427463"/>
                        <a:pt x="2403771" y="439754"/>
                        <a:pt x="2391480" y="452045"/>
                      </a:cubicBezTo>
                      <a:cubicBezTo>
                        <a:pt x="2377823" y="465702"/>
                        <a:pt x="2364166" y="477994"/>
                        <a:pt x="2349144" y="488919"/>
                      </a:cubicBezTo>
                      <a:cubicBezTo>
                        <a:pt x="2343681" y="493016"/>
                        <a:pt x="2336852" y="491650"/>
                        <a:pt x="2332755" y="486188"/>
                      </a:cubicBezTo>
                      <a:cubicBezTo>
                        <a:pt x="2330024" y="483456"/>
                        <a:pt x="2330024" y="479359"/>
                        <a:pt x="2331389" y="475262"/>
                      </a:cubicBezTo>
                      <a:cubicBezTo>
                        <a:pt x="2334121" y="464337"/>
                        <a:pt x="2338218" y="453411"/>
                        <a:pt x="2340949" y="442485"/>
                      </a:cubicBezTo>
                      <a:cubicBezTo>
                        <a:pt x="2350509" y="411074"/>
                        <a:pt x="2361435" y="378298"/>
                        <a:pt x="2365532" y="345521"/>
                      </a:cubicBezTo>
                      <a:cubicBezTo>
                        <a:pt x="2366898" y="333230"/>
                        <a:pt x="2365532" y="296356"/>
                        <a:pt x="2354607" y="284065"/>
                      </a:cubicBezTo>
                      <a:cubicBezTo>
                        <a:pt x="2350509" y="279968"/>
                        <a:pt x="2346412" y="279968"/>
                        <a:pt x="2340949" y="281333"/>
                      </a:cubicBezTo>
                      <a:cubicBezTo>
                        <a:pt x="2324561" y="288162"/>
                        <a:pt x="2310904" y="301819"/>
                        <a:pt x="2297247" y="315476"/>
                      </a:cubicBezTo>
                      <a:cubicBezTo>
                        <a:pt x="2291784" y="322304"/>
                        <a:pt x="2284956" y="327767"/>
                        <a:pt x="2278127" y="333230"/>
                      </a:cubicBezTo>
                      <a:cubicBezTo>
                        <a:pt x="2274030" y="337327"/>
                        <a:pt x="2265836" y="337327"/>
                        <a:pt x="2261739" y="331864"/>
                      </a:cubicBezTo>
                      <a:cubicBezTo>
                        <a:pt x="2259008" y="329133"/>
                        <a:pt x="2257642" y="326401"/>
                        <a:pt x="2257642" y="323670"/>
                      </a:cubicBezTo>
                      <a:cubicBezTo>
                        <a:pt x="2257642" y="315476"/>
                        <a:pt x="2259008" y="304550"/>
                        <a:pt x="2260373" y="293625"/>
                      </a:cubicBezTo>
                      <a:cubicBezTo>
                        <a:pt x="2264471" y="258116"/>
                        <a:pt x="2268568" y="219877"/>
                        <a:pt x="2242619" y="203489"/>
                      </a:cubicBezTo>
                      <a:cubicBezTo>
                        <a:pt x="2218037" y="241728"/>
                        <a:pt x="2201648" y="290893"/>
                        <a:pt x="2197551" y="344155"/>
                      </a:cubicBezTo>
                      <a:lnTo>
                        <a:pt x="2194820" y="371469"/>
                      </a:lnTo>
                      <a:lnTo>
                        <a:pt x="2185260" y="345521"/>
                      </a:lnTo>
                      <a:cubicBezTo>
                        <a:pt x="2178432" y="329133"/>
                        <a:pt x="2170237" y="307282"/>
                        <a:pt x="2156581" y="286796"/>
                      </a:cubicBezTo>
                      <a:cubicBezTo>
                        <a:pt x="2155215" y="285430"/>
                        <a:pt x="2155215" y="284065"/>
                        <a:pt x="2153849" y="282699"/>
                      </a:cubicBezTo>
                      <a:cubicBezTo>
                        <a:pt x="2152483" y="293625"/>
                        <a:pt x="2152483" y="304550"/>
                        <a:pt x="2152483" y="315476"/>
                      </a:cubicBezTo>
                      <a:cubicBezTo>
                        <a:pt x="2152483" y="333230"/>
                        <a:pt x="2152483" y="352350"/>
                        <a:pt x="2147021" y="371469"/>
                      </a:cubicBezTo>
                      <a:cubicBezTo>
                        <a:pt x="2145655" y="376932"/>
                        <a:pt x="2141558" y="379663"/>
                        <a:pt x="2137461" y="379663"/>
                      </a:cubicBezTo>
                      <a:cubicBezTo>
                        <a:pt x="2131998" y="379663"/>
                        <a:pt x="2126535" y="375566"/>
                        <a:pt x="2125170" y="370103"/>
                      </a:cubicBezTo>
                      <a:cubicBezTo>
                        <a:pt x="2123804" y="364641"/>
                        <a:pt x="2122438" y="359178"/>
                        <a:pt x="2121072" y="353715"/>
                      </a:cubicBezTo>
                      <a:cubicBezTo>
                        <a:pt x="2112878" y="325036"/>
                        <a:pt x="2106049" y="294990"/>
                        <a:pt x="2085564" y="275871"/>
                      </a:cubicBezTo>
                      <a:cubicBezTo>
                        <a:pt x="2078736" y="293625"/>
                        <a:pt x="2074638" y="312744"/>
                        <a:pt x="2070541" y="333230"/>
                      </a:cubicBezTo>
                      <a:cubicBezTo>
                        <a:pt x="2067810" y="346887"/>
                        <a:pt x="2065079" y="360544"/>
                        <a:pt x="2060982" y="374201"/>
                      </a:cubicBezTo>
                      <a:cubicBezTo>
                        <a:pt x="2059616" y="378298"/>
                        <a:pt x="2055519" y="382395"/>
                        <a:pt x="2050056" y="382395"/>
                      </a:cubicBezTo>
                      <a:cubicBezTo>
                        <a:pt x="2044593" y="382395"/>
                        <a:pt x="2040496" y="379663"/>
                        <a:pt x="2039131" y="375566"/>
                      </a:cubicBezTo>
                      <a:cubicBezTo>
                        <a:pt x="2035034" y="364641"/>
                        <a:pt x="2030936" y="352350"/>
                        <a:pt x="2028205" y="338693"/>
                      </a:cubicBezTo>
                      <a:cubicBezTo>
                        <a:pt x="2006354" y="299087"/>
                        <a:pt x="1984502" y="279968"/>
                        <a:pt x="1965383" y="285430"/>
                      </a:cubicBezTo>
                      <a:lnTo>
                        <a:pt x="1955823" y="288162"/>
                      </a:lnTo>
                      <a:lnTo>
                        <a:pt x="1957189" y="278602"/>
                      </a:lnTo>
                      <a:cubicBezTo>
                        <a:pt x="1961286" y="255385"/>
                        <a:pt x="1968114" y="221243"/>
                        <a:pt x="1961286" y="198026"/>
                      </a:cubicBezTo>
                      <a:cubicBezTo>
                        <a:pt x="1959920" y="195294"/>
                        <a:pt x="1957189" y="195294"/>
                        <a:pt x="1954458" y="196660"/>
                      </a:cubicBezTo>
                      <a:cubicBezTo>
                        <a:pt x="1921681" y="219877"/>
                        <a:pt x="1898464" y="251288"/>
                        <a:pt x="1873881" y="282699"/>
                      </a:cubicBezTo>
                      <a:cubicBezTo>
                        <a:pt x="1869784" y="288162"/>
                        <a:pt x="1864322" y="294990"/>
                        <a:pt x="1860224" y="300453"/>
                      </a:cubicBezTo>
                      <a:lnTo>
                        <a:pt x="1830179" y="338693"/>
                      </a:lnTo>
                      <a:lnTo>
                        <a:pt x="1849299" y="294990"/>
                      </a:lnTo>
                      <a:cubicBezTo>
                        <a:pt x="1883441" y="218511"/>
                        <a:pt x="1894367" y="166615"/>
                        <a:pt x="1882075" y="142032"/>
                      </a:cubicBezTo>
                      <a:cubicBezTo>
                        <a:pt x="1877978" y="133838"/>
                        <a:pt x="1872515" y="128375"/>
                        <a:pt x="1864322" y="125644"/>
                      </a:cubicBezTo>
                      <a:cubicBezTo>
                        <a:pt x="1839739" y="117450"/>
                        <a:pt x="1812425" y="132472"/>
                        <a:pt x="1793305" y="159786"/>
                      </a:cubicBezTo>
                      <a:lnTo>
                        <a:pt x="1787842" y="167981"/>
                      </a:lnTo>
                      <a:lnTo>
                        <a:pt x="1782380" y="159786"/>
                      </a:lnTo>
                      <a:cubicBezTo>
                        <a:pt x="1778283" y="152958"/>
                        <a:pt x="1774186" y="147495"/>
                        <a:pt x="1770088" y="142032"/>
                      </a:cubicBezTo>
                      <a:cubicBezTo>
                        <a:pt x="1748237" y="111987"/>
                        <a:pt x="1682684" y="40971"/>
                        <a:pt x="1645810" y="40971"/>
                      </a:cubicBezTo>
                      <a:cubicBezTo>
                        <a:pt x="1644444" y="40971"/>
                        <a:pt x="1641713" y="40971"/>
                        <a:pt x="1640347" y="40971"/>
                      </a:cubicBezTo>
                      <a:cubicBezTo>
                        <a:pt x="1630787" y="42336"/>
                        <a:pt x="1625325" y="47799"/>
                        <a:pt x="1621227" y="54628"/>
                      </a:cubicBezTo>
                      <a:cubicBezTo>
                        <a:pt x="1613034" y="68285"/>
                        <a:pt x="1615765" y="92867"/>
                        <a:pt x="1629422" y="127010"/>
                      </a:cubicBezTo>
                      <a:lnTo>
                        <a:pt x="1641713" y="158421"/>
                      </a:lnTo>
                      <a:lnTo>
                        <a:pt x="1619862" y="132472"/>
                      </a:lnTo>
                      <a:cubicBezTo>
                        <a:pt x="1598011" y="107890"/>
                        <a:pt x="1574794" y="83307"/>
                        <a:pt x="1548846" y="57359"/>
                      </a:cubicBezTo>
                      <a:lnTo>
                        <a:pt x="1544749" y="53262"/>
                      </a:lnTo>
                      <a:cubicBezTo>
                        <a:pt x="1531091" y="39605"/>
                        <a:pt x="1501047" y="10926"/>
                        <a:pt x="1479195" y="10926"/>
                      </a:cubicBezTo>
                      <a:cubicBezTo>
                        <a:pt x="1475098" y="10926"/>
                        <a:pt x="1471001" y="12291"/>
                        <a:pt x="1468270" y="13657"/>
                      </a:cubicBezTo>
                      <a:cubicBezTo>
                        <a:pt x="1443687" y="30045"/>
                        <a:pt x="1454613" y="72382"/>
                        <a:pt x="1462807" y="101061"/>
                      </a:cubicBezTo>
                      <a:cubicBezTo>
                        <a:pt x="1465538" y="107890"/>
                        <a:pt x="1466904" y="114718"/>
                        <a:pt x="1468270" y="120181"/>
                      </a:cubicBezTo>
                      <a:cubicBezTo>
                        <a:pt x="1472366" y="137935"/>
                        <a:pt x="1476464" y="155689"/>
                        <a:pt x="1484658" y="173443"/>
                      </a:cubicBezTo>
                      <a:lnTo>
                        <a:pt x="1494218" y="198026"/>
                      </a:lnTo>
                      <a:lnTo>
                        <a:pt x="1475098" y="180272"/>
                      </a:lnTo>
                      <a:cubicBezTo>
                        <a:pt x="1446418" y="154324"/>
                        <a:pt x="1421836" y="137935"/>
                        <a:pt x="1395888" y="127010"/>
                      </a:cubicBezTo>
                      <a:cubicBezTo>
                        <a:pt x="1390425" y="124278"/>
                        <a:pt x="1384962" y="121547"/>
                        <a:pt x="1376768" y="117450"/>
                      </a:cubicBezTo>
                      <a:cubicBezTo>
                        <a:pt x="1348088" y="103793"/>
                        <a:pt x="1305752" y="83307"/>
                        <a:pt x="1271610" y="83307"/>
                      </a:cubicBezTo>
                      <a:cubicBezTo>
                        <a:pt x="1256587" y="83307"/>
                        <a:pt x="1245661" y="87404"/>
                        <a:pt x="1237467" y="95599"/>
                      </a:cubicBezTo>
                      <a:cubicBezTo>
                        <a:pt x="1208787" y="124278"/>
                        <a:pt x="1225176" y="183003"/>
                        <a:pt x="1237467" y="222608"/>
                      </a:cubicBezTo>
                      <a:cubicBezTo>
                        <a:pt x="1240199" y="229437"/>
                        <a:pt x="1241564" y="236265"/>
                        <a:pt x="1242930" y="241728"/>
                      </a:cubicBezTo>
                      <a:cubicBezTo>
                        <a:pt x="1244296" y="245825"/>
                        <a:pt x="1245661" y="249922"/>
                        <a:pt x="1247027" y="254019"/>
                      </a:cubicBezTo>
                      <a:cubicBezTo>
                        <a:pt x="1248392" y="255385"/>
                        <a:pt x="1248392" y="258116"/>
                        <a:pt x="1249758" y="259482"/>
                      </a:cubicBezTo>
                      <a:lnTo>
                        <a:pt x="1253855" y="273139"/>
                      </a:lnTo>
                      <a:lnTo>
                        <a:pt x="1226541" y="259482"/>
                      </a:lnTo>
                      <a:cubicBezTo>
                        <a:pt x="1221078" y="256751"/>
                        <a:pt x="1214250" y="252654"/>
                        <a:pt x="1208787" y="249922"/>
                      </a:cubicBezTo>
                      <a:cubicBezTo>
                        <a:pt x="1203325" y="247191"/>
                        <a:pt x="1199227" y="249922"/>
                        <a:pt x="1193765" y="256751"/>
                      </a:cubicBezTo>
                      <a:cubicBezTo>
                        <a:pt x="1178742" y="275871"/>
                        <a:pt x="1184205" y="286796"/>
                        <a:pt x="1195130" y="305916"/>
                      </a:cubicBezTo>
                      <a:lnTo>
                        <a:pt x="1196496" y="308647"/>
                      </a:lnTo>
                      <a:cubicBezTo>
                        <a:pt x="1210153" y="333230"/>
                        <a:pt x="1227907" y="359178"/>
                        <a:pt x="1247027" y="383760"/>
                      </a:cubicBezTo>
                      <a:lnTo>
                        <a:pt x="1263415" y="402880"/>
                      </a:lnTo>
                      <a:lnTo>
                        <a:pt x="1240199" y="393320"/>
                      </a:lnTo>
                      <a:cubicBezTo>
                        <a:pt x="1201959" y="376932"/>
                        <a:pt x="1159623" y="360544"/>
                        <a:pt x="1110457" y="357812"/>
                      </a:cubicBezTo>
                      <a:cubicBezTo>
                        <a:pt x="1106360" y="357812"/>
                        <a:pt x="1103629" y="357812"/>
                        <a:pt x="1099532" y="357812"/>
                      </a:cubicBezTo>
                      <a:cubicBezTo>
                        <a:pt x="1066755" y="357812"/>
                        <a:pt x="1021687" y="366006"/>
                        <a:pt x="1003933" y="390589"/>
                      </a:cubicBezTo>
                      <a:cubicBezTo>
                        <a:pt x="999836" y="397417"/>
                        <a:pt x="998470" y="404246"/>
                        <a:pt x="999836" y="411074"/>
                      </a:cubicBezTo>
                      <a:cubicBezTo>
                        <a:pt x="1005299" y="426097"/>
                        <a:pt x="1027150" y="452045"/>
                        <a:pt x="1110457" y="484822"/>
                      </a:cubicBezTo>
                      <a:lnTo>
                        <a:pt x="1150062" y="501210"/>
                      </a:lnTo>
                      <a:lnTo>
                        <a:pt x="1107726" y="497113"/>
                      </a:lnTo>
                      <a:cubicBezTo>
                        <a:pt x="1080412" y="494382"/>
                        <a:pt x="1054464" y="493016"/>
                        <a:pt x="1032613" y="493016"/>
                      </a:cubicBezTo>
                      <a:cubicBezTo>
                        <a:pt x="928820" y="493016"/>
                        <a:pt x="860535" y="520330"/>
                        <a:pt x="820929" y="576324"/>
                      </a:cubicBezTo>
                      <a:cubicBezTo>
                        <a:pt x="815467" y="584518"/>
                        <a:pt x="814101" y="591346"/>
                        <a:pt x="816832" y="599540"/>
                      </a:cubicBezTo>
                      <a:cubicBezTo>
                        <a:pt x="834587" y="643243"/>
                        <a:pt x="991641" y="671922"/>
                        <a:pt x="1043538" y="680116"/>
                      </a:cubicBezTo>
                      <a:lnTo>
                        <a:pt x="1083143" y="686945"/>
                      </a:lnTo>
                      <a:lnTo>
                        <a:pt x="1042173" y="692408"/>
                      </a:lnTo>
                      <a:cubicBezTo>
                        <a:pt x="1032613" y="693774"/>
                        <a:pt x="1024418" y="693774"/>
                        <a:pt x="1014859" y="695139"/>
                      </a:cubicBezTo>
                      <a:cubicBezTo>
                        <a:pt x="971156" y="700602"/>
                        <a:pt x="924723" y="706065"/>
                        <a:pt x="881020" y="715625"/>
                      </a:cubicBezTo>
                      <a:lnTo>
                        <a:pt x="872826" y="718356"/>
                      </a:lnTo>
                      <a:cubicBezTo>
                        <a:pt x="838684" y="726550"/>
                        <a:pt x="794981" y="736110"/>
                        <a:pt x="782690" y="767521"/>
                      </a:cubicBezTo>
                      <a:cubicBezTo>
                        <a:pt x="779959" y="775715"/>
                        <a:pt x="779959" y="782544"/>
                        <a:pt x="782690" y="788007"/>
                      </a:cubicBezTo>
                      <a:cubicBezTo>
                        <a:pt x="796347" y="812589"/>
                        <a:pt x="865998" y="823514"/>
                        <a:pt x="891946" y="827612"/>
                      </a:cubicBezTo>
                      <a:lnTo>
                        <a:pt x="932917" y="833075"/>
                      </a:lnTo>
                      <a:lnTo>
                        <a:pt x="891946" y="839903"/>
                      </a:lnTo>
                      <a:cubicBezTo>
                        <a:pt x="856438" y="845366"/>
                        <a:pt x="812736" y="856291"/>
                        <a:pt x="812736" y="880874"/>
                      </a:cubicBezTo>
                      <a:cubicBezTo>
                        <a:pt x="812736" y="904091"/>
                        <a:pt x="835952" y="920479"/>
                        <a:pt x="882386" y="928673"/>
                      </a:cubicBezTo>
                      <a:lnTo>
                        <a:pt x="901506" y="931405"/>
                      </a:lnTo>
                      <a:lnTo>
                        <a:pt x="883752" y="939599"/>
                      </a:lnTo>
                      <a:cubicBezTo>
                        <a:pt x="760839" y="996958"/>
                        <a:pt x="688457" y="1074803"/>
                        <a:pt x="685726" y="1152647"/>
                      </a:cubicBezTo>
                      <a:cubicBezTo>
                        <a:pt x="685726" y="1169036"/>
                        <a:pt x="687091" y="1184058"/>
                        <a:pt x="691189" y="1197715"/>
                      </a:cubicBezTo>
                      <a:lnTo>
                        <a:pt x="696651" y="1211372"/>
                      </a:lnTo>
                      <a:lnTo>
                        <a:pt x="682994" y="1205909"/>
                      </a:lnTo>
                      <a:cubicBezTo>
                        <a:pt x="661143" y="1196350"/>
                        <a:pt x="628366" y="1182693"/>
                        <a:pt x="601053" y="1182693"/>
                      </a:cubicBezTo>
                      <a:cubicBezTo>
                        <a:pt x="586030" y="1182693"/>
                        <a:pt x="575104" y="1186790"/>
                        <a:pt x="566910" y="1194984"/>
                      </a:cubicBezTo>
                      <a:cubicBezTo>
                        <a:pt x="538230" y="1223663"/>
                        <a:pt x="554619" y="1282388"/>
                        <a:pt x="566910" y="1321994"/>
                      </a:cubicBezTo>
                      <a:cubicBezTo>
                        <a:pt x="569641" y="1328822"/>
                        <a:pt x="571007" y="1335650"/>
                        <a:pt x="572373" y="1341113"/>
                      </a:cubicBezTo>
                      <a:cubicBezTo>
                        <a:pt x="573739" y="1345211"/>
                        <a:pt x="575104" y="1349307"/>
                        <a:pt x="576470" y="1353405"/>
                      </a:cubicBezTo>
                      <a:cubicBezTo>
                        <a:pt x="576470" y="1356136"/>
                        <a:pt x="577836" y="1357502"/>
                        <a:pt x="579202" y="1358867"/>
                      </a:cubicBezTo>
                      <a:lnTo>
                        <a:pt x="583299" y="1372524"/>
                      </a:lnTo>
                      <a:lnTo>
                        <a:pt x="555985" y="1358867"/>
                      </a:lnTo>
                      <a:cubicBezTo>
                        <a:pt x="550522" y="1356136"/>
                        <a:pt x="543693" y="1352039"/>
                        <a:pt x="538230" y="1349307"/>
                      </a:cubicBezTo>
                      <a:cubicBezTo>
                        <a:pt x="532768" y="1346576"/>
                        <a:pt x="528671" y="1349307"/>
                        <a:pt x="523208" y="1356136"/>
                      </a:cubicBezTo>
                      <a:cubicBezTo>
                        <a:pt x="508185" y="1375256"/>
                        <a:pt x="513648" y="1384816"/>
                        <a:pt x="524574" y="1405301"/>
                      </a:cubicBezTo>
                      <a:lnTo>
                        <a:pt x="525939" y="1408032"/>
                      </a:lnTo>
                      <a:cubicBezTo>
                        <a:pt x="539596" y="1432615"/>
                        <a:pt x="557351" y="1458563"/>
                        <a:pt x="577836" y="1483146"/>
                      </a:cubicBezTo>
                      <a:lnTo>
                        <a:pt x="594224" y="1502265"/>
                      </a:lnTo>
                      <a:lnTo>
                        <a:pt x="571007" y="1492706"/>
                      </a:lnTo>
                      <a:cubicBezTo>
                        <a:pt x="532768" y="1476317"/>
                        <a:pt x="490431" y="1459929"/>
                        <a:pt x="441266" y="1457198"/>
                      </a:cubicBezTo>
                      <a:cubicBezTo>
                        <a:pt x="437169" y="1457198"/>
                        <a:pt x="434438" y="1457198"/>
                        <a:pt x="430341" y="1457198"/>
                      </a:cubicBezTo>
                      <a:cubicBezTo>
                        <a:pt x="397564" y="1457198"/>
                        <a:pt x="352496" y="1465392"/>
                        <a:pt x="334742" y="1489974"/>
                      </a:cubicBezTo>
                      <a:cubicBezTo>
                        <a:pt x="330645" y="1496803"/>
                        <a:pt x="329279" y="1502265"/>
                        <a:pt x="332011" y="1510460"/>
                      </a:cubicBezTo>
                      <a:cubicBezTo>
                        <a:pt x="336107" y="1525482"/>
                        <a:pt x="359324" y="1551430"/>
                        <a:pt x="442632" y="1584207"/>
                      </a:cubicBezTo>
                      <a:lnTo>
                        <a:pt x="482237" y="1600595"/>
                      </a:lnTo>
                      <a:lnTo>
                        <a:pt x="439901" y="1596498"/>
                      </a:lnTo>
                      <a:cubicBezTo>
                        <a:pt x="412587" y="1593767"/>
                        <a:pt x="386639" y="1592401"/>
                        <a:pt x="363421" y="1592401"/>
                      </a:cubicBezTo>
                      <a:cubicBezTo>
                        <a:pt x="260994" y="1592401"/>
                        <a:pt x="191344" y="1619715"/>
                        <a:pt x="151739" y="1675709"/>
                      </a:cubicBezTo>
                      <a:cubicBezTo>
                        <a:pt x="146276" y="1683903"/>
                        <a:pt x="144910" y="1692097"/>
                        <a:pt x="147641" y="1698925"/>
                      </a:cubicBezTo>
                      <a:cubicBezTo>
                        <a:pt x="165395" y="1742628"/>
                        <a:pt x="322451" y="1771307"/>
                        <a:pt x="374347" y="1779502"/>
                      </a:cubicBezTo>
                      <a:lnTo>
                        <a:pt x="415318" y="1786330"/>
                      </a:lnTo>
                      <a:lnTo>
                        <a:pt x="374347" y="1791793"/>
                      </a:lnTo>
                      <a:cubicBezTo>
                        <a:pt x="364787" y="1793159"/>
                        <a:pt x="356593" y="1794524"/>
                        <a:pt x="347033" y="1794524"/>
                      </a:cubicBezTo>
                      <a:cubicBezTo>
                        <a:pt x="303331" y="1799987"/>
                        <a:pt x="256897" y="1804084"/>
                        <a:pt x="213195" y="1815010"/>
                      </a:cubicBezTo>
                      <a:lnTo>
                        <a:pt x="205001" y="1817741"/>
                      </a:lnTo>
                      <a:cubicBezTo>
                        <a:pt x="170858" y="1825935"/>
                        <a:pt x="127156" y="1835495"/>
                        <a:pt x="114865" y="1866906"/>
                      </a:cubicBezTo>
                      <a:cubicBezTo>
                        <a:pt x="112133" y="1875100"/>
                        <a:pt x="112133" y="1881929"/>
                        <a:pt x="114865" y="1887392"/>
                      </a:cubicBezTo>
                      <a:cubicBezTo>
                        <a:pt x="128522" y="1911974"/>
                        <a:pt x="198172" y="1922900"/>
                        <a:pt x="224120" y="1926997"/>
                      </a:cubicBezTo>
                      <a:lnTo>
                        <a:pt x="265091" y="1932460"/>
                      </a:lnTo>
                      <a:lnTo>
                        <a:pt x="224120" y="1937922"/>
                      </a:lnTo>
                      <a:cubicBezTo>
                        <a:pt x="188612" y="1943385"/>
                        <a:pt x="144910" y="1955676"/>
                        <a:pt x="144910" y="1978893"/>
                      </a:cubicBezTo>
                      <a:cubicBezTo>
                        <a:pt x="144910" y="2002110"/>
                        <a:pt x="168127" y="2018498"/>
                        <a:pt x="214561" y="2026693"/>
                      </a:cubicBezTo>
                      <a:lnTo>
                        <a:pt x="233680" y="2029424"/>
                      </a:lnTo>
                      <a:lnTo>
                        <a:pt x="215926" y="2037618"/>
                      </a:lnTo>
                      <a:cubicBezTo>
                        <a:pt x="93014" y="2094977"/>
                        <a:pt x="20632" y="2171456"/>
                        <a:pt x="17900" y="2250667"/>
                      </a:cubicBezTo>
                      <a:cubicBezTo>
                        <a:pt x="16535" y="2282078"/>
                        <a:pt x="24729" y="2305295"/>
                        <a:pt x="39752" y="2321683"/>
                      </a:cubicBezTo>
                      <a:cubicBezTo>
                        <a:pt x="56140" y="2338071"/>
                        <a:pt x="80722" y="2346266"/>
                        <a:pt x="113499" y="2346266"/>
                      </a:cubicBezTo>
                      <a:cubicBezTo>
                        <a:pt x="117596" y="2346266"/>
                        <a:pt x="120327" y="2346266"/>
                        <a:pt x="124425" y="2346266"/>
                      </a:cubicBezTo>
                      <a:lnTo>
                        <a:pt x="146276" y="2344900"/>
                      </a:lnTo>
                      <a:lnTo>
                        <a:pt x="128522" y="2357191"/>
                      </a:lnTo>
                      <a:cubicBezTo>
                        <a:pt x="99842" y="2377677"/>
                        <a:pt x="87551" y="2395430"/>
                        <a:pt x="91648" y="2410453"/>
                      </a:cubicBezTo>
                      <a:cubicBezTo>
                        <a:pt x="97111" y="2428207"/>
                        <a:pt x="110768" y="2436402"/>
                        <a:pt x="135350" y="2436402"/>
                      </a:cubicBezTo>
                      <a:lnTo>
                        <a:pt x="146276" y="2436402"/>
                      </a:lnTo>
                      <a:lnTo>
                        <a:pt x="140813" y="2444596"/>
                      </a:lnTo>
                      <a:cubicBezTo>
                        <a:pt x="132619" y="2458253"/>
                        <a:pt x="131253" y="2469178"/>
                        <a:pt x="133984" y="2476007"/>
                      </a:cubicBezTo>
                      <a:cubicBezTo>
                        <a:pt x="138082" y="2481469"/>
                        <a:pt x="149007" y="2484201"/>
                        <a:pt x="165395" y="2480104"/>
                      </a:cubicBezTo>
                      <a:lnTo>
                        <a:pt x="191344" y="2474641"/>
                      </a:lnTo>
                      <a:lnTo>
                        <a:pt x="170858" y="2491029"/>
                      </a:lnTo>
                      <a:cubicBezTo>
                        <a:pt x="162664" y="2497858"/>
                        <a:pt x="154470" y="2504686"/>
                        <a:pt x="147641" y="2511515"/>
                      </a:cubicBezTo>
                      <a:cubicBezTo>
                        <a:pt x="140813" y="2518343"/>
                        <a:pt x="133984" y="2523806"/>
                        <a:pt x="127156" y="2529269"/>
                      </a:cubicBezTo>
                      <a:cubicBezTo>
                        <a:pt x="103939" y="2548389"/>
                        <a:pt x="88917" y="2571605"/>
                        <a:pt x="80722" y="2598919"/>
                      </a:cubicBezTo>
                      <a:cubicBezTo>
                        <a:pt x="77991" y="2609845"/>
                        <a:pt x="77991" y="2618039"/>
                        <a:pt x="82088" y="2623502"/>
                      </a:cubicBezTo>
                      <a:cubicBezTo>
                        <a:pt x="90282" y="2634427"/>
                        <a:pt x="120327" y="2633062"/>
                        <a:pt x="164030" y="2618039"/>
                      </a:cubicBezTo>
                      <a:lnTo>
                        <a:pt x="192709" y="2608479"/>
                      </a:lnTo>
                      <a:lnTo>
                        <a:pt x="169493" y="2628965"/>
                      </a:lnTo>
                      <a:cubicBezTo>
                        <a:pt x="150373" y="2645353"/>
                        <a:pt x="142179" y="2659010"/>
                        <a:pt x="143544" y="2669935"/>
                      </a:cubicBezTo>
                      <a:cubicBezTo>
                        <a:pt x="144910" y="2676764"/>
                        <a:pt x="150373" y="2683592"/>
                        <a:pt x="162664" y="2689055"/>
                      </a:cubicBezTo>
                      <a:cubicBezTo>
                        <a:pt x="168127" y="2691786"/>
                        <a:pt x="174956" y="2693152"/>
                        <a:pt x="183150" y="2693152"/>
                      </a:cubicBezTo>
                      <a:cubicBezTo>
                        <a:pt x="215926" y="2693152"/>
                        <a:pt x="260994" y="2674033"/>
                        <a:pt x="281480" y="2663107"/>
                      </a:cubicBezTo>
                      <a:cubicBezTo>
                        <a:pt x="286943" y="2660376"/>
                        <a:pt x="292405" y="2657644"/>
                        <a:pt x="297868" y="2654913"/>
                      </a:cubicBezTo>
                      <a:lnTo>
                        <a:pt x="322451" y="2641256"/>
                      </a:lnTo>
                      <a:lnTo>
                        <a:pt x="301965" y="2669935"/>
                      </a:lnTo>
                      <a:cubicBezTo>
                        <a:pt x="292405" y="2682227"/>
                        <a:pt x="284211" y="2695884"/>
                        <a:pt x="273286" y="2708175"/>
                      </a:cubicBezTo>
                      <a:cubicBezTo>
                        <a:pt x="258263" y="2727295"/>
                        <a:pt x="247337" y="2768266"/>
                        <a:pt x="256897" y="2788751"/>
                      </a:cubicBezTo>
                      <a:cubicBezTo>
                        <a:pt x="262360" y="2801042"/>
                        <a:pt x="276017" y="2803774"/>
                        <a:pt x="296502" y="2795579"/>
                      </a:cubicBezTo>
                      <a:cubicBezTo>
                        <a:pt x="300600" y="2794214"/>
                        <a:pt x="306062" y="2791482"/>
                        <a:pt x="311525" y="2787385"/>
                      </a:cubicBezTo>
                      <a:lnTo>
                        <a:pt x="321085" y="2780557"/>
                      </a:lnTo>
                      <a:lnTo>
                        <a:pt x="321085" y="2791482"/>
                      </a:lnTo>
                      <a:cubicBezTo>
                        <a:pt x="322451" y="2831088"/>
                        <a:pt x="336107" y="2882984"/>
                        <a:pt x="370250" y="2900738"/>
                      </a:cubicBezTo>
                      <a:cubicBezTo>
                        <a:pt x="394832" y="2914395"/>
                        <a:pt x="412587" y="2903469"/>
                        <a:pt x="423512" y="2869327"/>
                      </a:cubicBezTo>
                      <a:lnTo>
                        <a:pt x="427609" y="2854304"/>
                      </a:lnTo>
                      <a:lnTo>
                        <a:pt x="434438" y="2867961"/>
                      </a:lnTo>
                      <a:cubicBezTo>
                        <a:pt x="441266" y="2881618"/>
                        <a:pt x="449460" y="2882984"/>
                        <a:pt x="454923" y="2882984"/>
                      </a:cubicBezTo>
                      <a:cubicBezTo>
                        <a:pt x="479505" y="2881618"/>
                        <a:pt x="495894" y="2870693"/>
                        <a:pt x="515014" y="2857036"/>
                      </a:cubicBezTo>
                      <a:cubicBezTo>
                        <a:pt x="517745" y="2855670"/>
                        <a:pt x="520477" y="2850207"/>
                        <a:pt x="524574" y="2846110"/>
                      </a:cubicBezTo>
                      <a:lnTo>
                        <a:pt x="534133" y="2852939"/>
                      </a:lnTo>
                      <a:cubicBezTo>
                        <a:pt x="532768" y="2855670"/>
                        <a:pt x="531402" y="2858402"/>
                        <a:pt x="527305" y="2862498"/>
                      </a:cubicBezTo>
                      <a:lnTo>
                        <a:pt x="524574" y="2866596"/>
                      </a:lnTo>
                      <a:cubicBezTo>
                        <a:pt x="519111" y="2874790"/>
                        <a:pt x="513648" y="2884350"/>
                        <a:pt x="509551" y="2892544"/>
                      </a:cubicBezTo>
                      <a:cubicBezTo>
                        <a:pt x="495894" y="2921223"/>
                        <a:pt x="497260" y="2930783"/>
                        <a:pt x="498626" y="2934880"/>
                      </a:cubicBezTo>
                      <a:cubicBezTo>
                        <a:pt x="499991" y="2937612"/>
                        <a:pt x="504088" y="2938978"/>
                        <a:pt x="509551" y="2938978"/>
                      </a:cubicBezTo>
                      <a:cubicBezTo>
                        <a:pt x="528671" y="2938978"/>
                        <a:pt x="568276" y="2922589"/>
                        <a:pt x="614710" y="2895275"/>
                      </a:cubicBezTo>
                      <a:lnTo>
                        <a:pt x="651583" y="2873424"/>
                      </a:lnTo>
                      <a:lnTo>
                        <a:pt x="622904" y="2904835"/>
                      </a:lnTo>
                      <a:cubicBezTo>
                        <a:pt x="577836" y="2954000"/>
                        <a:pt x="562813" y="2996337"/>
                        <a:pt x="573739" y="3035942"/>
                      </a:cubicBezTo>
                      <a:cubicBezTo>
                        <a:pt x="579202" y="3052330"/>
                        <a:pt x="588762" y="3055062"/>
                        <a:pt x="595590" y="3055062"/>
                      </a:cubicBezTo>
                      <a:cubicBezTo>
                        <a:pt x="625635" y="3055062"/>
                        <a:pt x="673435" y="3011359"/>
                        <a:pt x="688457" y="2993605"/>
                      </a:cubicBezTo>
                      <a:cubicBezTo>
                        <a:pt x="693920" y="2986777"/>
                        <a:pt x="700749" y="2966292"/>
                        <a:pt x="703480" y="2959463"/>
                      </a:cubicBezTo>
                      <a:cubicBezTo>
                        <a:pt x="704845" y="2954000"/>
                        <a:pt x="706211" y="2951269"/>
                        <a:pt x="710308" y="2951269"/>
                      </a:cubicBezTo>
                      <a:lnTo>
                        <a:pt x="713040" y="2951269"/>
                      </a:lnTo>
                      <a:lnTo>
                        <a:pt x="714405" y="2954000"/>
                      </a:lnTo>
                      <a:cubicBezTo>
                        <a:pt x="715771" y="2956731"/>
                        <a:pt x="715771" y="2956731"/>
                        <a:pt x="713040" y="2967657"/>
                      </a:cubicBezTo>
                      <a:cubicBezTo>
                        <a:pt x="708942" y="2982680"/>
                        <a:pt x="707577" y="2997703"/>
                        <a:pt x="706211" y="3012725"/>
                      </a:cubicBezTo>
                      <a:lnTo>
                        <a:pt x="706211" y="3015456"/>
                      </a:lnTo>
                      <a:cubicBezTo>
                        <a:pt x="704845" y="3040039"/>
                        <a:pt x="703480" y="3065987"/>
                        <a:pt x="725331" y="3078279"/>
                      </a:cubicBezTo>
                      <a:cubicBezTo>
                        <a:pt x="729428" y="3081010"/>
                        <a:pt x="734891" y="3082376"/>
                        <a:pt x="740353" y="3082376"/>
                      </a:cubicBezTo>
                      <a:cubicBezTo>
                        <a:pt x="767667" y="3082376"/>
                        <a:pt x="805907" y="3044136"/>
                        <a:pt x="844147" y="2975851"/>
                      </a:cubicBezTo>
                      <a:lnTo>
                        <a:pt x="856438" y="2955366"/>
                      </a:lnTo>
                      <a:lnTo>
                        <a:pt x="856438" y="2978583"/>
                      </a:lnTo>
                      <a:cubicBezTo>
                        <a:pt x="855072" y="3020919"/>
                        <a:pt x="861901" y="3050965"/>
                        <a:pt x="875557" y="3064621"/>
                      </a:cubicBezTo>
                      <a:lnTo>
                        <a:pt x="878289" y="3067353"/>
                      </a:lnTo>
                      <a:lnTo>
                        <a:pt x="876923" y="3071450"/>
                      </a:lnTo>
                      <a:cubicBezTo>
                        <a:pt x="867363" y="3097398"/>
                        <a:pt x="865998" y="3116518"/>
                        <a:pt x="872826" y="3126078"/>
                      </a:cubicBezTo>
                      <a:cubicBezTo>
                        <a:pt x="876923" y="3131541"/>
                        <a:pt x="885117" y="3135638"/>
                        <a:pt x="896043" y="3135638"/>
                      </a:cubicBezTo>
                      <a:cubicBezTo>
                        <a:pt x="915163" y="3135638"/>
                        <a:pt x="943842" y="3126078"/>
                        <a:pt x="971156" y="3108324"/>
                      </a:cubicBezTo>
                      <a:lnTo>
                        <a:pt x="973888" y="3106958"/>
                      </a:lnTo>
                      <a:cubicBezTo>
                        <a:pt x="977985" y="3102861"/>
                        <a:pt x="980716" y="3098764"/>
                        <a:pt x="984813" y="3094667"/>
                      </a:cubicBezTo>
                      <a:cubicBezTo>
                        <a:pt x="991641" y="3086472"/>
                        <a:pt x="997104" y="3079644"/>
                        <a:pt x="1003933" y="3071450"/>
                      </a:cubicBezTo>
                      <a:cubicBezTo>
                        <a:pt x="998470" y="3067353"/>
                        <a:pt x="1001202" y="3065987"/>
                        <a:pt x="1005299" y="3065987"/>
                      </a:cubicBezTo>
                      <a:close/>
                      <a:moveTo>
                        <a:pt x="1843836" y="2208330"/>
                      </a:moveTo>
                      <a:cubicBezTo>
                        <a:pt x="1843836" y="2219256"/>
                        <a:pt x="1843836" y="2228816"/>
                        <a:pt x="1843836" y="2239741"/>
                      </a:cubicBezTo>
                      <a:cubicBezTo>
                        <a:pt x="1845201" y="2232913"/>
                        <a:pt x="1846567" y="2226084"/>
                        <a:pt x="1847933" y="2220622"/>
                      </a:cubicBezTo>
                      <a:cubicBezTo>
                        <a:pt x="1847933" y="2217890"/>
                        <a:pt x="1849299" y="2216524"/>
                        <a:pt x="1849299" y="2213793"/>
                      </a:cubicBezTo>
                      <a:cubicBezTo>
                        <a:pt x="1847933" y="2212427"/>
                        <a:pt x="1845201" y="2211061"/>
                        <a:pt x="1843836" y="2208330"/>
                      </a:cubicBezTo>
                      <a:close/>
                    </a:path>
                  </a:pathLst>
                </a:custGeom>
                <a:solidFill>
                  <a:srgbClr val="2D6324"/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5529D8B6-730F-7DB3-9913-1BF7348BF145}"/>
                  </a:ext>
                </a:extLst>
              </p:cNvPr>
              <p:cNvSpPr/>
              <p:nvPr/>
            </p:nvSpPr>
            <p:spPr>
              <a:xfrm>
                <a:off x="3135064" y="-851157"/>
                <a:ext cx="3699149" cy="3178356"/>
              </a:xfrm>
              <a:custGeom>
                <a:avLst/>
                <a:gdLst>
                  <a:gd name="connsiteX0" fmla="*/ 3617835 w 3699149"/>
                  <a:gd name="connsiteY0" fmla="*/ 1872090 h 3178356"/>
                  <a:gd name="connsiteX1" fmla="*/ 3613737 w 3699149"/>
                  <a:gd name="connsiteY1" fmla="*/ 1861164 h 3178356"/>
                  <a:gd name="connsiteX2" fmla="*/ 3661537 w 3699149"/>
                  <a:gd name="connsiteY2" fmla="*/ 1723229 h 3178356"/>
                  <a:gd name="connsiteX3" fmla="*/ 3493556 w 3699149"/>
                  <a:gd name="connsiteY3" fmla="*/ 1720498 h 3178356"/>
                  <a:gd name="connsiteX4" fmla="*/ 3489459 w 3699149"/>
                  <a:gd name="connsiteY4" fmla="*/ 1710938 h 3178356"/>
                  <a:gd name="connsiteX5" fmla="*/ 3545453 w 3699149"/>
                  <a:gd name="connsiteY5" fmla="*/ 1559346 h 3178356"/>
                  <a:gd name="connsiteX6" fmla="*/ 3511310 w 3699149"/>
                  <a:gd name="connsiteY6" fmla="*/ 1506083 h 3178356"/>
                  <a:gd name="connsiteX7" fmla="*/ 3425272 w 3699149"/>
                  <a:gd name="connsiteY7" fmla="*/ 1529300 h 3178356"/>
                  <a:gd name="connsiteX8" fmla="*/ 3418443 w 3699149"/>
                  <a:gd name="connsiteY8" fmla="*/ 1521106 h 3178356"/>
                  <a:gd name="connsiteX9" fmla="*/ 3434831 w 3699149"/>
                  <a:gd name="connsiteY9" fmla="*/ 1454187 h 3178356"/>
                  <a:gd name="connsiteX10" fmla="*/ 3369278 w 3699149"/>
                  <a:gd name="connsiteY10" fmla="*/ 1474673 h 3178356"/>
                  <a:gd name="connsiteX11" fmla="*/ 3359718 w 3699149"/>
                  <a:gd name="connsiteY11" fmla="*/ 1469210 h 3178356"/>
                  <a:gd name="connsiteX12" fmla="*/ 3340598 w 3699149"/>
                  <a:gd name="connsiteY12" fmla="*/ 1325812 h 3178356"/>
                  <a:gd name="connsiteX13" fmla="*/ 3295530 w 3699149"/>
                  <a:gd name="connsiteY13" fmla="*/ 1284841 h 3178356"/>
                  <a:gd name="connsiteX14" fmla="*/ 3231343 w 3699149"/>
                  <a:gd name="connsiteY14" fmla="*/ 1336737 h 3178356"/>
                  <a:gd name="connsiteX15" fmla="*/ 3220417 w 3699149"/>
                  <a:gd name="connsiteY15" fmla="*/ 1334006 h 3178356"/>
                  <a:gd name="connsiteX16" fmla="*/ 3209491 w 3699149"/>
                  <a:gd name="connsiteY16" fmla="*/ 1257527 h 3178356"/>
                  <a:gd name="connsiteX17" fmla="*/ 3205394 w 3699149"/>
                  <a:gd name="connsiteY17" fmla="*/ 1182414 h 3178356"/>
                  <a:gd name="connsiteX18" fmla="*/ 3210857 w 3699149"/>
                  <a:gd name="connsiteY18" fmla="*/ 1179682 h 3178356"/>
                  <a:gd name="connsiteX19" fmla="*/ 3249097 w 3699149"/>
                  <a:gd name="connsiteY19" fmla="*/ 1206996 h 3178356"/>
                  <a:gd name="connsiteX20" fmla="*/ 3277776 w 3699149"/>
                  <a:gd name="connsiteY20" fmla="*/ 1176951 h 3178356"/>
                  <a:gd name="connsiteX21" fmla="*/ 3231343 w 3699149"/>
                  <a:gd name="connsiteY21" fmla="*/ 1108666 h 3178356"/>
                  <a:gd name="connsiteX22" fmla="*/ 3235439 w 3699149"/>
                  <a:gd name="connsiteY22" fmla="*/ 1103203 h 3178356"/>
                  <a:gd name="connsiteX23" fmla="*/ 3279142 w 3699149"/>
                  <a:gd name="connsiteY23" fmla="*/ 1107300 h 3178356"/>
                  <a:gd name="connsiteX24" fmla="*/ 3284605 w 3699149"/>
                  <a:gd name="connsiteY24" fmla="*/ 1067695 h 3178356"/>
                  <a:gd name="connsiteX25" fmla="*/ 3236805 w 3699149"/>
                  <a:gd name="connsiteY25" fmla="*/ 1019896 h 3178356"/>
                  <a:gd name="connsiteX26" fmla="*/ 3124818 w 3699149"/>
                  <a:gd name="connsiteY26" fmla="*/ 959805 h 3178356"/>
                  <a:gd name="connsiteX27" fmla="*/ 3128915 w 3699149"/>
                  <a:gd name="connsiteY27" fmla="*/ 954342 h 3178356"/>
                  <a:gd name="connsiteX28" fmla="*/ 3178080 w 3699149"/>
                  <a:gd name="connsiteY28" fmla="*/ 958439 h 3178356"/>
                  <a:gd name="connsiteX29" fmla="*/ 3204029 w 3699149"/>
                  <a:gd name="connsiteY29" fmla="*/ 917469 h 3178356"/>
                  <a:gd name="connsiteX30" fmla="*/ 3119356 w 3699149"/>
                  <a:gd name="connsiteY30" fmla="*/ 883326 h 3178356"/>
                  <a:gd name="connsiteX31" fmla="*/ 3117990 w 3699149"/>
                  <a:gd name="connsiteY31" fmla="*/ 877863 h 3178356"/>
                  <a:gd name="connsiteX32" fmla="*/ 3199932 w 3699149"/>
                  <a:gd name="connsiteY32" fmla="*/ 768608 h 3178356"/>
                  <a:gd name="connsiteX33" fmla="*/ 3191737 w 3699149"/>
                  <a:gd name="connsiteY33" fmla="*/ 733100 h 3178356"/>
                  <a:gd name="connsiteX34" fmla="*/ 3154863 w 3699149"/>
                  <a:gd name="connsiteY34" fmla="*/ 739928 h 3178356"/>
                  <a:gd name="connsiteX35" fmla="*/ 3102967 w 3699149"/>
                  <a:gd name="connsiteY35" fmla="*/ 784996 h 3178356"/>
                  <a:gd name="connsiteX36" fmla="*/ 3097504 w 3699149"/>
                  <a:gd name="connsiteY36" fmla="*/ 780899 h 3178356"/>
                  <a:gd name="connsiteX37" fmla="*/ 3119356 w 3699149"/>
                  <a:gd name="connsiteY37" fmla="*/ 697591 h 3178356"/>
                  <a:gd name="connsiteX38" fmla="*/ 3098870 w 3699149"/>
                  <a:gd name="connsiteY38" fmla="*/ 652524 h 3178356"/>
                  <a:gd name="connsiteX39" fmla="*/ 3057899 w 3699149"/>
                  <a:gd name="connsiteY39" fmla="*/ 686666 h 3178356"/>
                  <a:gd name="connsiteX40" fmla="*/ 3052436 w 3699149"/>
                  <a:gd name="connsiteY40" fmla="*/ 683935 h 3178356"/>
                  <a:gd name="connsiteX41" fmla="*/ 3037414 w 3699149"/>
                  <a:gd name="connsiteY41" fmla="*/ 603359 h 3178356"/>
                  <a:gd name="connsiteX42" fmla="*/ 3036048 w 3699149"/>
                  <a:gd name="connsiteY42" fmla="*/ 606090 h 3178356"/>
                  <a:gd name="connsiteX43" fmla="*/ 3007368 w 3699149"/>
                  <a:gd name="connsiteY43" fmla="*/ 697591 h 3178356"/>
                  <a:gd name="connsiteX44" fmla="*/ 2989614 w 3699149"/>
                  <a:gd name="connsiteY44" fmla="*/ 659352 h 3178356"/>
                  <a:gd name="connsiteX45" fmla="*/ 2981420 w 3699149"/>
                  <a:gd name="connsiteY45" fmla="*/ 649792 h 3178356"/>
                  <a:gd name="connsiteX46" fmla="*/ 2981420 w 3699149"/>
                  <a:gd name="connsiteY46" fmla="*/ 653889 h 3178356"/>
                  <a:gd name="connsiteX47" fmla="*/ 2977323 w 3699149"/>
                  <a:gd name="connsiteY47" fmla="*/ 713980 h 3178356"/>
                  <a:gd name="connsiteX48" fmla="*/ 2970495 w 3699149"/>
                  <a:gd name="connsiteY48" fmla="*/ 713980 h 3178356"/>
                  <a:gd name="connsiteX49" fmla="*/ 2939084 w 3699149"/>
                  <a:gd name="connsiteY49" fmla="*/ 648426 h 3178356"/>
                  <a:gd name="connsiteX50" fmla="*/ 2921329 w 3699149"/>
                  <a:gd name="connsiteY50" fmla="*/ 716711 h 3178356"/>
                  <a:gd name="connsiteX51" fmla="*/ 2914501 w 3699149"/>
                  <a:gd name="connsiteY51" fmla="*/ 716711 h 3178356"/>
                  <a:gd name="connsiteX52" fmla="*/ 2907673 w 3699149"/>
                  <a:gd name="connsiteY52" fmla="*/ 693494 h 3178356"/>
                  <a:gd name="connsiteX53" fmla="*/ 2862605 w 3699149"/>
                  <a:gd name="connsiteY53" fmla="*/ 657986 h 3178356"/>
                  <a:gd name="connsiteX54" fmla="*/ 2865336 w 3699149"/>
                  <a:gd name="connsiteY54" fmla="*/ 604724 h 3178356"/>
                  <a:gd name="connsiteX55" fmla="*/ 2855776 w 3699149"/>
                  <a:gd name="connsiteY55" fmla="*/ 601993 h 3178356"/>
                  <a:gd name="connsiteX56" fmla="*/ 2795686 w 3699149"/>
                  <a:gd name="connsiteY56" fmla="*/ 667546 h 3178356"/>
                  <a:gd name="connsiteX57" fmla="*/ 2802514 w 3699149"/>
                  <a:gd name="connsiteY57" fmla="*/ 555559 h 3178356"/>
                  <a:gd name="connsiteX58" fmla="*/ 2753349 w 3699149"/>
                  <a:gd name="connsiteY58" fmla="*/ 578776 h 3178356"/>
                  <a:gd name="connsiteX59" fmla="*/ 2745155 w 3699149"/>
                  <a:gd name="connsiteY59" fmla="*/ 566485 h 3178356"/>
                  <a:gd name="connsiteX60" fmla="*/ 2659116 w 3699149"/>
                  <a:gd name="connsiteY60" fmla="*/ 500931 h 3178356"/>
                  <a:gd name="connsiteX61" fmla="*/ 2649556 w 3699149"/>
                  <a:gd name="connsiteY61" fmla="*/ 559656 h 3178356"/>
                  <a:gd name="connsiteX62" fmla="*/ 2604488 w 3699149"/>
                  <a:gd name="connsiteY62" fmla="*/ 511857 h 3178356"/>
                  <a:gd name="connsiteX63" fmla="*/ 2548495 w 3699149"/>
                  <a:gd name="connsiteY63" fmla="*/ 483177 h 3178356"/>
                  <a:gd name="connsiteX64" fmla="*/ 2547129 w 3699149"/>
                  <a:gd name="connsiteY64" fmla="*/ 554194 h 3178356"/>
                  <a:gd name="connsiteX65" fmla="*/ 2556689 w 3699149"/>
                  <a:gd name="connsiteY65" fmla="*/ 588336 h 3178356"/>
                  <a:gd name="connsiteX66" fmla="*/ 2504792 w 3699149"/>
                  <a:gd name="connsiteY66" fmla="*/ 554194 h 3178356"/>
                  <a:gd name="connsiteX67" fmla="*/ 2450164 w 3699149"/>
                  <a:gd name="connsiteY67" fmla="*/ 530977 h 3178356"/>
                  <a:gd name="connsiteX68" fmla="*/ 2492501 w 3699149"/>
                  <a:gd name="connsiteY68" fmla="*/ 447669 h 3178356"/>
                  <a:gd name="connsiteX69" fmla="*/ 2480210 w 3699149"/>
                  <a:gd name="connsiteY69" fmla="*/ 393041 h 3178356"/>
                  <a:gd name="connsiteX70" fmla="*/ 2422851 w 3699149"/>
                  <a:gd name="connsiteY70" fmla="*/ 403967 h 3178356"/>
                  <a:gd name="connsiteX71" fmla="*/ 2340909 w 3699149"/>
                  <a:gd name="connsiteY71" fmla="*/ 476349 h 3178356"/>
                  <a:gd name="connsiteX72" fmla="*/ 2332715 w 3699149"/>
                  <a:gd name="connsiteY72" fmla="*/ 469520 h 3178356"/>
                  <a:gd name="connsiteX73" fmla="*/ 2366857 w 3699149"/>
                  <a:gd name="connsiteY73" fmla="*/ 338414 h 3178356"/>
                  <a:gd name="connsiteX74" fmla="*/ 2334080 w 3699149"/>
                  <a:gd name="connsiteY74" fmla="*/ 267397 h 3178356"/>
                  <a:gd name="connsiteX75" fmla="*/ 2269892 w 3699149"/>
                  <a:gd name="connsiteY75" fmla="*/ 322025 h 3178356"/>
                  <a:gd name="connsiteX76" fmla="*/ 2260333 w 3699149"/>
                  <a:gd name="connsiteY76" fmla="*/ 316562 h 3178356"/>
                  <a:gd name="connsiteX77" fmla="*/ 2237116 w 3699149"/>
                  <a:gd name="connsiteY77" fmla="*/ 189553 h 3178356"/>
                  <a:gd name="connsiteX78" fmla="*/ 2234385 w 3699149"/>
                  <a:gd name="connsiteY78" fmla="*/ 193650 h 3178356"/>
                  <a:gd name="connsiteX79" fmla="*/ 2189316 w 3699149"/>
                  <a:gd name="connsiteY79" fmla="*/ 337048 h 3178356"/>
                  <a:gd name="connsiteX80" fmla="*/ 2160637 w 3699149"/>
                  <a:gd name="connsiteY80" fmla="*/ 276957 h 3178356"/>
                  <a:gd name="connsiteX81" fmla="*/ 2148346 w 3699149"/>
                  <a:gd name="connsiteY81" fmla="*/ 261935 h 3178356"/>
                  <a:gd name="connsiteX82" fmla="*/ 2146980 w 3699149"/>
                  <a:gd name="connsiteY82" fmla="*/ 267397 h 3178356"/>
                  <a:gd name="connsiteX83" fmla="*/ 2140152 w 3699149"/>
                  <a:gd name="connsiteY83" fmla="*/ 362996 h 3178356"/>
                  <a:gd name="connsiteX84" fmla="*/ 2129226 w 3699149"/>
                  <a:gd name="connsiteY84" fmla="*/ 361630 h 3178356"/>
                  <a:gd name="connsiteX85" fmla="*/ 2080061 w 3699149"/>
                  <a:gd name="connsiteY85" fmla="*/ 257837 h 3178356"/>
                  <a:gd name="connsiteX86" fmla="*/ 2052747 w 3699149"/>
                  <a:gd name="connsiteY86" fmla="*/ 365727 h 3178356"/>
                  <a:gd name="connsiteX87" fmla="*/ 2041821 w 3699149"/>
                  <a:gd name="connsiteY87" fmla="*/ 365727 h 3178356"/>
                  <a:gd name="connsiteX88" fmla="*/ 2030896 w 3699149"/>
                  <a:gd name="connsiteY88" fmla="*/ 328854 h 3178356"/>
                  <a:gd name="connsiteX89" fmla="*/ 1959879 w 3699149"/>
                  <a:gd name="connsiteY89" fmla="*/ 272860 h 3178356"/>
                  <a:gd name="connsiteX90" fmla="*/ 1963977 w 3699149"/>
                  <a:gd name="connsiteY90" fmla="*/ 189553 h 3178356"/>
                  <a:gd name="connsiteX91" fmla="*/ 1947589 w 3699149"/>
                  <a:gd name="connsiteY91" fmla="*/ 185456 h 3178356"/>
                  <a:gd name="connsiteX92" fmla="*/ 1851990 w 3699149"/>
                  <a:gd name="connsiteY92" fmla="*/ 290614 h 3178356"/>
                  <a:gd name="connsiteX93" fmla="*/ 1862915 w 3699149"/>
                  <a:gd name="connsiteY93" fmla="*/ 113074 h 3178356"/>
                  <a:gd name="connsiteX94" fmla="*/ 1785070 w 3699149"/>
                  <a:gd name="connsiteY94" fmla="*/ 149948 h 3178356"/>
                  <a:gd name="connsiteX95" fmla="*/ 1772779 w 3699149"/>
                  <a:gd name="connsiteY95" fmla="*/ 132193 h 3178356"/>
                  <a:gd name="connsiteX96" fmla="*/ 1636210 w 3699149"/>
                  <a:gd name="connsiteY96" fmla="*/ 29766 h 3178356"/>
                  <a:gd name="connsiteX97" fmla="*/ 1619821 w 3699149"/>
                  <a:gd name="connsiteY97" fmla="*/ 123999 h 3178356"/>
                  <a:gd name="connsiteX98" fmla="*/ 1547440 w 3699149"/>
                  <a:gd name="connsiteY98" fmla="*/ 48886 h 3178356"/>
                  <a:gd name="connsiteX99" fmla="*/ 1458669 w 3699149"/>
                  <a:gd name="connsiteY99" fmla="*/ 3818 h 3178356"/>
                  <a:gd name="connsiteX100" fmla="*/ 1455938 w 3699149"/>
                  <a:gd name="connsiteY100" fmla="*/ 115805 h 3178356"/>
                  <a:gd name="connsiteX101" fmla="*/ 1472326 w 3699149"/>
                  <a:gd name="connsiteY101" fmla="*/ 170433 h 3178356"/>
                  <a:gd name="connsiteX102" fmla="*/ 1390384 w 3699149"/>
                  <a:gd name="connsiteY102" fmla="*/ 115805 h 3178356"/>
                  <a:gd name="connsiteX103" fmla="*/ 1223769 w 3699149"/>
                  <a:gd name="connsiteY103" fmla="*/ 85760 h 3178356"/>
                  <a:gd name="connsiteX104" fmla="*/ 1227867 w 3699149"/>
                  <a:gd name="connsiteY104" fmla="*/ 237352 h 3178356"/>
                  <a:gd name="connsiteX105" fmla="*/ 1233329 w 3699149"/>
                  <a:gd name="connsiteY105" fmla="*/ 256472 h 3178356"/>
                  <a:gd name="connsiteX106" fmla="*/ 1200553 w 3699149"/>
                  <a:gd name="connsiteY106" fmla="*/ 240083 h 3178356"/>
                  <a:gd name="connsiteX107" fmla="*/ 1178702 w 3699149"/>
                  <a:gd name="connsiteY107" fmla="*/ 248278 h 3178356"/>
                  <a:gd name="connsiteX108" fmla="*/ 1180067 w 3699149"/>
                  <a:gd name="connsiteY108" fmla="*/ 307003 h 3178356"/>
                  <a:gd name="connsiteX109" fmla="*/ 1231964 w 3699149"/>
                  <a:gd name="connsiteY109" fmla="*/ 383482 h 3178356"/>
                  <a:gd name="connsiteX110" fmla="*/ 1100857 w 3699149"/>
                  <a:gd name="connsiteY110" fmla="*/ 346608 h 3178356"/>
                  <a:gd name="connsiteX111" fmla="*/ 988870 w 3699149"/>
                  <a:gd name="connsiteY111" fmla="*/ 382116 h 3178356"/>
                  <a:gd name="connsiteX112" fmla="*/ 1098125 w 3699149"/>
                  <a:gd name="connsiteY112" fmla="*/ 484543 h 3178356"/>
                  <a:gd name="connsiteX113" fmla="*/ 804501 w 3699149"/>
                  <a:gd name="connsiteY113" fmla="*/ 566485 h 3178356"/>
                  <a:gd name="connsiteX114" fmla="*/ 1031206 w 3699149"/>
                  <a:gd name="connsiteY114" fmla="*/ 679838 h 3178356"/>
                  <a:gd name="connsiteX115" fmla="*/ 868688 w 3699149"/>
                  <a:gd name="connsiteY115" fmla="*/ 704420 h 3178356"/>
                  <a:gd name="connsiteX116" fmla="*/ 764895 w 3699149"/>
                  <a:gd name="connsiteY116" fmla="*/ 760414 h 3178356"/>
                  <a:gd name="connsiteX117" fmla="*/ 879614 w 3699149"/>
                  <a:gd name="connsiteY117" fmla="*/ 828698 h 3178356"/>
                  <a:gd name="connsiteX118" fmla="*/ 796307 w 3699149"/>
                  <a:gd name="connsiteY118" fmla="*/ 876498 h 3178356"/>
                  <a:gd name="connsiteX119" fmla="*/ 871420 w 3699149"/>
                  <a:gd name="connsiteY119" fmla="*/ 929760 h 3178356"/>
                  <a:gd name="connsiteX120" fmla="*/ 669297 w 3699149"/>
                  <a:gd name="connsiteY120" fmla="*/ 1146906 h 3178356"/>
                  <a:gd name="connsiteX121" fmla="*/ 676125 w 3699149"/>
                  <a:gd name="connsiteY121" fmla="*/ 1193339 h 3178356"/>
                  <a:gd name="connsiteX122" fmla="*/ 553213 w 3699149"/>
                  <a:gd name="connsiteY122" fmla="*/ 1183779 h 3178356"/>
                  <a:gd name="connsiteX123" fmla="*/ 557310 w 3699149"/>
                  <a:gd name="connsiteY123" fmla="*/ 1335371 h 3178356"/>
                  <a:gd name="connsiteX124" fmla="*/ 562772 w 3699149"/>
                  <a:gd name="connsiteY124" fmla="*/ 1354491 h 3178356"/>
                  <a:gd name="connsiteX125" fmla="*/ 531361 w 3699149"/>
                  <a:gd name="connsiteY125" fmla="*/ 1338103 h 3178356"/>
                  <a:gd name="connsiteX126" fmla="*/ 509510 w 3699149"/>
                  <a:gd name="connsiteY126" fmla="*/ 1346297 h 3178356"/>
                  <a:gd name="connsiteX127" fmla="*/ 512242 w 3699149"/>
                  <a:gd name="connsiteY127" fmla="*/ 1405022 h 3178356"/>
                  <a:gd name="connsiteX128" fmla="*/ 564138 w 3699149"/>
                  <a:gd name="connsiteY128" fmla="*/ 1481501 h 3178356"/>
                  <a:gd name="connsiteX129" fmla="*/ 433032 w 3699149"/>
                  <a:gd name="connsiteY129" fmla="*/ 1444627 h 3178356"/>
                  <a:gd name="connsiteX130" fmla="*/ 321044 w 3699149"/>
                  <a:gd name="connsiteY130" fmla="*/ 1480135 h 3178356"/>
                  <a:gd name="connsiteX131" fmla="*/ 430300 w 3699149"/>
                  <a:gd name="connsiteY131" fmla="*/ 1582562 h 3178356"/>
                  <a:gd name="connsiteX132" fmla="*/ 136675 w 3699149"/>
                  <a:gd name="connsiteY132" fmla="*/ 1664504 h 3178356"/>
                  <a:gd name="connsiteX133" fmla="*/ 363381 w 3699149"/>
                  <a:gd name="connsiteY133" fmla="*/ 1777857 h 3178356"/>
                  <a:gd name="connsiteX134" fmla="*/ 200863 w 3699149"/>
                  <a:gd name="connsiteY134" fmla="*/ 1802439 h 3178356"/>
                  <a:gd name="connsiteX135" fmla="*/ 97070 w 3699149"/>
                  <a:gd name="connsiteY135" fmla="*/ 1858433 h 3178356"/>
                  <a:gd name="connsiteX136" fmla="*/ 211789 w 3699149"/>
                  <a:gd name="connsiteY136" fmla="*/ 1926718 h 3178356"/>
                  <a:gd name="connsiteX137" fmla="*/ 127116 w 3699149"/>
                  <a:gd name="connsiteY137" fmla="*/ 1973151 h 3178356"/>
                  <a:gd name="connsiteX138" fmla="*/ 202229 w 3699149"/>
                  <a:gd name="connsiteY138" fmla="*/ 2027779 h 3178356"/>
                  <a:gd name="connsiteX139" fmla="*/ 106 w 3699149"/>
                  <a:gd name="connsiteY139" fmla="*/ 2244925 h 3178356"/>
                  <a:gd name="connsiteX140" fmla="*/ 112093 w 3699149"/>
                  <a:gd name="connsiteY140" fmla="*/ 2347352 h 3178356"/>
                  <a:gd name="connsiteX141" fmla="*/ 72488 w 3699149"/>
                  <a:gd name="connsiteY141" fmla="*/ 2407443 h 3178356"/>
                  <a:gd name="connsiteX142" fmla="*/ 121653 w 3699149"/>
                  <a:gd name="connsiteY142" fmla="*/ 2438854 h 3178356"/>
                  <a:gd name="connsiteX143" fmla="*/ 153064 w 3699149"/>
                  <a:gd name="connsiteY143" fmla="*/ 2482556 h 3178356"/>
                  <a:gd name="connsiteX144" fmla="*/ 107996 w 3699149"/>
                  <a:gd name="connsiteY144" fmla="*/ 2520796 h 3178356"/>
                  <a:gd name="connsiteX145" fmla="*/ 60196 w 3699149"/>
                  <a:gd name="connsiteY145" fmla="*/ 2594543 h 3178356"/>
                  <a:gd name="connsiteX146" fmla="*/ 150332 w 3699149"/>
                  <a:gd name="connsiteY146" fmla="*/ 2621857 h 3178356"/>
                  <a:gd name="connsiteX147" fmla="*/ 144869 w 3699149"/>
                  <a:gd name="connsiteY147" fmla="*/ 2691508 h 3178356"/>
                  <a:gd name="connsiteX148" fmla="*/ 269148 w 3699149"/>
                  <a:gd name="connsiteY148" fmla="*/ 2665559 h 3178356"/>
                  <a:gd name="connsiteX149" fmla="*/ 286902 w 3699149"/>
                  <a:gd name="connsiteY149" fmla="*/ 2655999 h 3178356"/>
                  <a:gd name="connsiteX150" fmla="*/ 254125 w 3699149"/>
                  <a:gd name="connsiteY150" fmla="*/ 2699702 h 3178356"/>
                  <a:gd name="connsiteX151" fmla="*/ 284171 w 3699149"/>
                  <a:gd name="connsiteY151" fmla="*/ 2796666 h 3178356"/>
                  <a:gd name="connsiteX152" fmla="*/ 300559 w 3699149"/>
                  <a:gd name="connsiteY152" fmla="*/ 2787106 h 3178356"/>
                  <a:gd name="connsiteX153" fmla="*/ 352455 w 3699149"/>
                  <a:gd name="connsiteY153" fmla="*/ 2901825 h 3178356"/>
                  <a:gd name="connsiteX154" fmla="*/ 413911 w 3699149"/>
                  <a:gd name="connsiteY154" fmla="*/ 2866317 h 3178356"/>
                  <a:gd name="connsiteX155" fmla="*/ 439860 w 3699149"/>
                  <a:gd name="connsiteY155" fmla="*/ 2885436 h 3178356"/>
                  <a:gd name="connsiteX156" fmla="*/ 504047 w 3699149"/>
                  <a:gd name="connsiteY156" fmla="*/ 2858122 h 3178356"/>
                  <a:gd name="connsiteX157" fmla="*/ 514973 w 3699149"/>
                  <a:gd name="connsiteY157" fmla="*/ 2845831 h 3178356"/>
                  <a:gd name="connsiteX158" fmla="*/ 508145 w 3699149"/>
                  <a:gd name="connsiteY158" fmla="*/ 2855391 h 3178356"/>
                  <a:gd name="connsiteX159" fmla="*/ 490391 w 3699149"/>
                  <a:gd name="connsiteY159" fmla="*/ 2885436 h 3178356"/>
                  <a:gd name="connsiteX160" fmla="*/ 605109 w 3699149"/>
                  <a:gd name="connsiteY160" fmla="*/ 2894996 h 3178356"/>
                  <a:gd name="connsiteX161" fmla="*/ 555944 w 3699149"/>
                  <a:gd name="connsiteY161" fmla="*/ 3032932 h 3178356"/>
                  <a:gd name="connsiteX162" fmla="*/ 680222 w 3699149"/>
                  <a:gd name="connsiteY162" fmla="*/ 2991961 h 3178356"/>
                  <a:gd name="connsiteX163" fmla="*/ 695245 w 3699149"/>
                  <a:gd name="connsiteY163" fmla="*/ 2960550 h 3178356"/>
                  <a:gd name="connsiteX164" fmla="*/ 688417 w 3699149"/>
                  <a:gd name="connsiteY164" fmla="*/ 3005617 h 3178356"/>
                  <a:gd name="connsiteX165" fmla="*/ 710268 w 3699149"/>
                  <a:gd name="connsiteY165" fmla="*/ 3075268 h 3178356"/>
                  <a:gd name="connsiteX166" fmla="*/ 837278 w 3699149"/>
                  <a:gd name="connsiteY166" fmla="*/ 2970110 h 3178356"/>
                  <a:gd name="connsiteX167" fmla="*/ 857763 w 3699149"/>
                  <a:gd name="connsiteY167" fmla="*/ 3060246 h 3178356"/>
                  <a:gd name="connsiteX168" fmla="*/ 960190 w 3699149"/>
                  <a:gd name="connsiteY168" fmla="*/ 3103948 h 3178356"/>
                  <a:gd name="connsiteX169" fmla="*/ 951996 w 3699149"/>
                  <a:gd name="connsiteY169" fmla="*/ 3116239 h 3178356"/>
                  <a:gd name="connsiteX170" fmla="*/ 994332 w 3699149"/>
                  <a:gd name="connsiteY170" fmla="*/ 3067074 h 3178356"/>
                  <a:gd name="connsiteX171" fmla="*/ 1003892 w 3699149"/>
                  <a:gd name="connsiteY171" fmla="*/ 3069805 h 3178356"/>
                  <a:gd name="connsiteX172" fmla="*/ 1080371 w 3699149"/>
                  <a:gd name="connsiteY172" fmla="*/ 3169501 h 3178356"/>
                  <a:gd name="connsiteX173" fmla="*/ 1124074 w 3699149"/>
                  <a:gd name="connsiteY173" fmla="*/ 3174964 h 3178356"/>
                  <a:gd name="connsiteX174" fmla="*/ 1125440 w 3699149"/>
                  <a:gd name="connsiteY174" fmla="*/ 3112142 h 3178356"/>
                  <a:gd name="connsiteX175" fmla="*/ 1134999 w 3699149"/>
                  <a:gd name="connsiteY175" fmla="*/ 3106679 h 3178356"/>
                  <a:gd name="connsiteX176" fmla="*/ 1279763 w 3699149"/>
                  <a:gd name="connsiteY176" fmla="*/ 3125799 h 3178356"/>
                  <a:gd name="connsiteX177" fmla="*/ 1248352 w 3699149"/>
                  <a:gd name="connsiteY177" fmla="*/ 2960550 h 3178356"/>
                  <a:gd name="connsiteX178" fmla="*/ 1256546 w 3699149"/>
                  <a:gd name="connsiteY178" fmla="*/ 2955087 h 3178356"/>
                  <a:gd name="connsiteX179" fmla="*/ 1416332 w 3699149"/>
                  <a:gd name="connsiteY179" fmla="*/ 2979669 h 3178356"/>
                  <a:gd name="connsiteX180" fmla="*/ 1462766 w 3699149"/>
                  <a:gd name="connsiteY180" fmla="*/ 2934601 h 3178356"/>
                  <a:gd name="connsiteX181" fmla="*/ 1421795 w 3699149"/>
                  <a:gd name="connsiteY181" fmla="*/ 2855391 h 3178356"/>
                  <a:gd name="connsiteX182" fmla="*/ 1428624 w 3699149"/>
                  <a:gd name="connsiteY182" fmla="*/ 2847197 h 3178356"/>
                  <a:gd name="connsiteX183" fmla="*/ 1496908 w 3699149"/>
                  <a:gd name="connsiteY183" fmla="*/ 2849928 h 3178356"/>
                  <a:gd name="connsiteX184" fmla="*/ 1464132 w 3699149"/>
                  <a:gd name="connsiteY184" fmla="*/ 2789838 h 3178356"/>
                  <a:gd name="connsiteX185" fmla="*/ 1468229 w 3699149"/>
                  <a:gd name="connsiteY185" fmla="*/ 2780278 h 3178356"/>
                  <a:gd name="connsiteX186" fmla="*/ 1604799 w 3699149"/>
                  <a:gd name="connsiteY186" fmla="*/ 2732478 h 3178356"/>
                  <a:gd name="connsiteX187" fmla="*/ 1634844 w 3699149"/>
                  <a:gd name="connsiteY187" fmla="*/ 2680582 h 3178356"/>
                  <a:gd name="connsiteX188" fmla="*/ 1570656 w 3699149"/>
                  <a:gd name="connsiteY188" fmla="*/ 2627320 h 3178356"/>
                  <a:gd name="connsiteX189" fmla="*/ 1572022 w 3699149"/>
                  <a:gd name="connsiteY189" fmla="*/ 2616394 h 3178356"/>
                  <a:gd name="connsiteX190" fmla="*/ 1711323 w 3699149"/>
                  <a:gd name="connsiteY190" fmla="*/ 2545378 h 3178356"/>
                  <a:gd name="connsiteX191" fmla="*/ 1763219 w 3699149"/>
                  <a:gd name="connsiteY191" fmla="*/ 2492116 h 3178356"/>
                  <a:gd name="connsiteX192" fmla="*/ 1716786 w 3699149"/>
                  <a:gd name="connsiteY192" fmla="*/ 2456608 h 3178356"/>
                  <a:gd name="connsiteX193" fmla="*/ 1718152 w 3699149"/>
                  <a:gd name="connsiteY193" fmla="*/ 2445682 h 3178356"/>
                  <a:gd name="connsiteX194" fmla="*/ 1775511 w 3699149"/>
                  <a:gd name="connsiteY194" fmla="*/ 2351449 h 3178356"/>
                  <a:gd name="connsiteX195" fmla="*/ 1783705 w 3699149"/>
                  <a:gd name="connsiteY195" fmla="*/ 2344621 h 3178356"/>
                  <a:gd name="connsiteX196" fmla="*/ 1832870 w 3699149"/>
                  <a:gd name="connsiteY196" fmla="*/ 2380129 h 3178356"/>
                  <a:gd name="connsiteX197" fmla="*/ 1839698 w 3699149"/>
                  <a:gd name="connsiteY197" fmla="*/ 2324135 h 3178356"/>
                  <a:gd name="connsiteX198" fmla="*/ 1832870 w 3699149"/>
                  <a:gd name="connsiteY198" fmla="*/ 2202588 h 3178356"/>
                  <a:gd name="connsiteX199" fmla="*/ 1842430 w 3699149"/>
                  <a:gd name="connsiteY199" fmla="*/ 2198491 h 3178356"/>
                  <a:gd name="connsiteX200" fmla="*/ 1853355 w 3699149"/>
                  <a:gd name="connsiteY200" fmla="*/ 2206686 h 3178356"/>
                  <a:gd name="connsiteX201" fmla="*/ 1849258 w 3699149"/>
                  <a:gd name="connsiteY201" fmla="*/ 2217611 h 3178356"/>
                  <a:gd name="connsiteX202" fmla="*/ 1861550 w 3699149"/>
                  <a:gd name="connsiteY202" fmla="*/ 2333695 h 3178356"/>
                  <a:gd name="connsiteX203" fmla="*/ 1984462 w 3699149"/>
                  <a:gd name="connsiteY203" fmla="*/ 2246291 h 3178356"/>
                  <a:gd name="connsiteX204" fmla="*/ 2006313 w 3699149"/>
                  <a:gd name="connsiteY204" fmla="*/ 2549475 h 3178356"/>
                  <a:gd name="connsiteX205" fmla="*/ 2163368 w 3699149"/>
                  <a:gd name="connsiteY205" fmla="*/ 2350084 h 3178356"/>
                  <a:gd name="connsiteX206" fmla="*/ 2155174 w 3699149"/>
                  <a:gd name="connsiteY206" fmla="*/ 2513967 h 3178356"/>
                  <a:gd name="connsiteX207" fmla="*/ 2189316 w 3699149"/>
                  <a:gd name="connsiteY207" fmla="*/ 2625954 h 3178356"/>
                  <a:gd name="connsiteX208" fmla="*/ 2279452 w 3699149"/>
                  <a:gd name="connsiteY208" fmla="*/ 2527624 h 3178356"/>
                  <a:gd name="connsiteX209" fmla="*/ 2309498 w 3699149"/>
                  <a:gd name="connsiteY209" fmla="*/ 2619126 h 3178356"/>
                  <a:gd name="connsiteX210" fmla="*/ 2368223 w 3699149"/>
                  <a:gd name="connsiteY210" fmla="*/ 2575423 h 3178356"/>
                  <a:gd name="connsiteX211" fmla="*/ 2366857 w 3699149"/>
                  <a:gd name="connsiteY211" fmla="*/ 2586349 h 3178356"/>
                  <a:gd name="connsiteX212" fmla="*/ 2406462 w 3699149"/>
                  <a:gd name="connsiteY212" fmla="*/ 2647805 h 3178356"/>
                  <a:gd name="connsiteX213" fmla="*/ 2417388 w 3699149"/>
                  <a:gd name="connsiteY213" fmla="*/ 2671022 h 3178356"/>
                  <a:gd name="connsiteX214" fmla="*/ 2413291 w 3699149"/>
                  <a:gd name="connsiteY214" fmla="*/ 2688776 h 3178356"/>
                  <a:gd name="connsiteX215" fmla="*/ 2437873 w 3699149"/>
                  <a:gd name="connsiteY215" fmla="*/ 2707896 h 3178356"/>
                  <a:gd name="connsiteX216" fmla="*/ 2441970 w 3699149"/>
                  <a:gd name="connsiteY216" fmla="*/ 2714724 h 3178356"/>
                  <a:gd name="connsiteX217" fmla="*/ 2458359 w 3699149"/>
                  <a:gd name="connsiteY217" fmla="*/ 2737941 h 3178356"/>
                  <a:gd name="connsiteX218" fmla="*/ 2459725 w 3699149"/>
                  <a:gd name="connsiteY218" fmla="*/ 2740673 h 3178356"/>
                  <a:gd name="connsiteX219" fmla="*/ 2435142 w 3699149"/>
                  <a:gd name="connsiteY219" fmla="*/ 2761158 h 3178356"/>
                  <a:gd name="connsiteX220" fmla="*/ 2405097 w 3699149"/>
                  <a:gd name="connsiteY220" fmla="*/ 2807592 h 3178356"/>
                  <a:gd name="connsiteX221" fmla="*/ 2462456 w 3699149"/>
                  <a:gd name="connsiteY221" fmla="*/ 2823980 h 3178356"/>
                  <a:gd name="connsiteX222" fmla="*/ 2459725 w 3699149"/>
                  <a:gd name="connsiteY222" fmla="*/ 2869048 h 3178356"/>
                  <a:gd name="connsiteX223" fmla="*/ 2538935 w 3699149"/>
                  <a:gd name="connsiteY223" fmla="*/ 2852660 h 3178356"/>
                  <a:gd name="connsiteX224" fmla="*/ 2549861 w 3699149"/>
                  <a:gd name="connsiteY224" fmla="*/ 2847197 h 3178356"/>
                  <a:gd name="connsiteX225" fmla="*/ 2529375 w 3699149"/>
                  <a:gd name="connsiteY225" fmla="*/ 2874511 h 3178356"/>
                  <a:gd name="connsiteX226" fmla="*/ 2548495 w 3699149"/>
                  <a:gd name="connsiteY226" fmla="*/ 2935967 h 3178356"/>
                  <a:gd name="connsiteX227" fmla="*/ 2558054 w 3699149"/>
                  <a:gd name="connsiteY227" fmla="*/ 2930504 h 3178356"/>
                  <a:gd name="connsiteX228" fmla="*/ 2590831 w 3699149"/>
                  <a:gd name="connsiteY228" fmla="*/ 3002886 h 3178356"/>
                  <a:gd name="connsiteX229" fmla="*/ 2630437 w 3699149"/>
                  <a:gd name="connsiteY229" fmla="*/ 2981035 h 3178356"/>
                  <a:gd name="connsiteX230" fmla="*/ 2646825 w 3699149"/>
                  <a:gd name="connsiteY230" fmla="*/ 2993326 h 3178356"/>
                  <a:gd name="connsiteX231" fmla="*/ 2686430 w 3699149"/>
                  <a:gd name="connsiteY231" fmla="*/ 2975573 h 3178356"/>
                  <a:gd name="connsiteX232" fmla="*/ 2693259 w 3699149"/>
                  <a:gd name="connsiteY232" fmla="*/ 2967378 h 3178356"/>
                  <a:gd name="connsiteX233" fmla="*/ 2689161 w 3699149"/>
                  <a:gd name="connsiteY233" fmla="*/ 2974207 h 3178356"/>
                  <a:gd name="connsiteX234" fmla="*/ 2678236 w 3699149"/>
                  <a:gd name="connsiteY234" fmla="*/ 2993326 h 3178356"/>
                  <a:gd name="connsiteX235" fmla="*/ 2750617 w 3699149"/>
                  <a:gd name="connsiteY235" fmla="*/ 3000155 h 3178356"/>
                  <a:gd name="connsiteX236" fmla="*/ 2719207 w 3699149"/>
                  <a:gd name="connsiteY236" fmla="*/ 3087560 h 3178356"/>
                  <a:gd name="connsiteX237" fmla="*/ 2798417 w 3699149"/>
                  <a:gd name="connsiteY237" fmla="*/ 3061611 h 3178356"/>
                  <a:gd name="connsiteX238" fmla="*/ 2807977 w 3699149"/>
                  <a:gd name="connsiteY238" fmla="*/ 3041126 h 3178356"/>
                  <a:gd name="connsiteX239" fmla="*/ 2803880 w 3699149"/>
                  <a:gd name="connsiteY239" fmla="*/ 3069805 h 3178356"/>
                  <a:gd name="connsiteX240" fmla="*/ 2817537 w 3699149"/>
                  <a:gd name="connsiteY240" fmla="*/ 3114873 h 3178356"/>
                  <a:gd name="connsiteX241" fmla="*/ 2898113 w 3699149"/>
                  <a:gd name="connsiteY241" fmla="*/ 3047954 h 3178356"/>
                  <a:gd name="connsiteX242" fmla="*/ 2910404 w 3699149"/>
                  <a:gd name="connsiteY242" fmla="*/ 3105313 h 3178356"/>
                  <a:gd name="connsiteX243" fmla="*/ 2975958 w 3699149"/>
                  <a:gd name="connsiteY243" fmla="*/ 3132627 h 3178356"/>
                  <a:gd name="connsiteX244" fmla="*/ 2970495 w 3699149"/>
                  <a:gd name="connsiteY244" fmla="*/ 3140822 h 3178356"/>
                  <a:gd name="connsiteX245" fmla="*/ 2997809 w 3699149"/>
                  <a:gd name="connsiteY245" fmla="*/ 3109411 h 3178356"/>
                  <a:gd name="connsiteX246" fmla="*/ 3004637 w 3699149"/>
                  <a:gd name="connsiteY246" fmla="*/ 3110776 h 3178356"/>
                  <a:gd name="connsiteX247" fmla="*/ 3053802 w 3699149"/>
                  <a:gd name="connsiteY247" fmla="*/ 3173598 h 3178356"/>
                  <a:gd name="connsiteX248" fmla="*/ 3081116 w 3699149"/>
                  <a:gd name="connsiteY248" fmla="*/ 3176329 h 3178356"/>
                  <a:gd name="connsiteX249" fmla="*/ 3082482 w 3699149"/>
                  <a:gd name="connsiteY249" fmla="*/ 3136724 h 3178356"/>
                  <a:gd name="connsiteX250" fmla="*/ 3087945 w 3699149"/>
                  <a:gd name="connsiteY250" fmla="*/ 3132627 h 3178356"/>
                  <a:gd name="connsiteX251" fmla="*/ 3179446 w 3699149"/>
                  <a:gd name="connsiteY251" fmla="*/ 3144919 h 3178356"/>
                  <a:gd name="connsiteX252" fmla="*/ 3160326 w 3699149"/>
                  <a:gd name="connsiteY252" fmla="*/ 3039760 h 3178356"/>
                  <a:gd name="connsiteX253" fmla="*/ 3165789 w 3699149"/>
                  <a:gd name="connsiteY253" fmla="*/ 3035663 h 3178356"/>
                  <a:gd name="connsiteX254" fmla="*/ 3266851 w 3699149"/>
                  <a:gd name="connsiteY254" fmla="*/ 3050686 h 3178356"/>
                  <a:gd name="connsiteX255" fmla="*/ 3295530 w 3699149"/>
                  <a:gd name="connsiteY255" fmla="*/ 3022006 h 3178356"/>
                  <a:gd name="connsiteX256" fmla="*/ 3269582 w 3699149"/>
                  <a:gd name="connsiteY256" fmla="*/ 2971475 h 3178356"/>
                  <a:gd name="connsiteX257" fmla="*/ 3273679 w 3699149"/>
                  <a:gd name="connsiteY257" fmla="*/ 2966012 h 3178356"/>
                  <a:gd name="connsiteX258" fmla="*/ 3317382 w 3699149"/>
                  <a:gd name="connsiteY258" fmla="*/ 2967378 h 3178356"/>
                  <a:gd name="connsiteX259" fmla="*/ 3295530 w 3699149"/>
                  <a:gd name="connsiteY259" fmla="*/ 2929139 h 3178356"/>
                  <a:gd name="connsiteX260" fmla="*/ 3298262 w 3699149"/>
                  <a:gd name="connsiteY260" fmla="*/ 2922310 h 3178356"/>
                  <a:gd name="connsiteX261" fmla="*/ 3384300 w 3699149"/>
                  <a:gd name="connsiteY261" fmla="*/ 2892265 h 3178356"/>
                  <a:gd name="connsiteX262" fmla="*/ 3403421 w 3699149"/>
                  <a:gd name="connsiteY262" fmla="*/ 2859488 h 3178356"/>
                  <a:gd name="connsiteX263" fmla="*/ 3362449 w 3699149"/>
                  <a:gd name="connsiteY263" fmla="*/ 2826711 h 3178356"/>
                  <a:gd name="connsiteX264" fmla="*/ 3363815 w 3699149"/>
                  <a:gd name="connsiteY264" fmla="*/ 2819883 h 3178356"/>
                  <a:gd name="connsiteX265" fmla="*/ 3452585 w 3699149"/>
                  <a:gd name="connsiteY265" fmla="*/ 2774815 h 3178356"/>
                  <a:gd name="connsiteX266" fmla="*/ 3485362 w 3699149"/>
                  <a:gd name="connsiteY266" fmla="*/ 2740673 h 3178356"/>
                  <a:gd name="connsiteX267" fmla="*/ 3455317 w 3699149"/>
                  <a:gd name="connsiteY267" fmla="*/ 2717456 h 3178356"/>
                  <a:gd name="connsiteX268" fmla="*/ 3455317 w 3699149"/>
                  <a:gd name="connsiteY268" fmla="*/ 2710627 h 3178356"/>
                  <a:gd name="connsiteX269" fmla="*/ 3492190 w 3699149"/>
                  <a:gd name="connsiteY269" fmla="*/ 2650537 h 3178356"/>
                  <a:gd name="connsiteX270" fmla="*/ 3497653 w 3699149"/>
                  <a:gd name="connsiteY270" fmla="*/ 2646440 h 3178356"/>
                  <a:gd name="connsiteX271" fmla="*/ 3529064 w 3699149"/>
                  <a:gd name="connsiteY271" fmla="*/ 2669656 h 3178356"/>
                  <a:gd name="connsiteX272" fmla="*/ 3533161 w 3699149"/>
                  <a:gd name="connsiteY272" fmla="*/ 2634148 h 3178356"/>
                  <a:gd name="connsiteX273" fmla="*/ 3529064 w 3699149"/>
                  <a:gd name="connsiteY273" fmla="*/ 2557669 h 3178356"/>
                  <a:gd name="connsiteX274" fmla="*/ 3534527 w 3699149"/>
                  <a:gd name="connsiteY274" fmla="*/ 2554938 h 3178356"/>
                  <a:gd name="connsiteX275" fmla="*/ 3572767 w 3699149"/>
                  <a:gd name="connsiteY275" fmla="*/ 2582252 h 3178356"/>
                  <a:gd name="connsiteX276" fmla="*/ 3601446 w 3699149"/>
                  <a:gd name="connsiteY276" fmla="*/ 2552207 h 3178356"/>
                  <a:gd name="connsiteX277" fmla="*/ 3555012 w 3699149"/>
                  <a:gd name="connsiteY277" fmla="*/ 2483922 h 3178356"/>
                  <a:gd name="connsiteX278" fmla="*/ 3559110 w 3699149"/>
                  <a:gd name="connsiteY278" fmla="*/ 2478459 h 3178356"/>
                  <a:gd name="connsiteX279" fmla="*/ 3602812 w 3699149"/>
                  <a:gd name="connsiteY279" fmla="*/ 2482556 h 3178356"/>
                  <a:gd name="connsiteX280" fmla="*/ 3608275 w 3699149"/>
                  <a:gd name="connsiteY280" fmla="*/ 2442951 h 3178356"/>
                  <a:gd name="connsiteX281" fmla="*/ 3560475 w 3699149"/>
                  <a:gd name="connsiteY281" fmla="*/ 2396517 h 3178356"/>
                  <a:gd name="connsiteX282" fmla="*/ 3453951 w 3699149"/>
                  <a:gd name="connsiteY282" fmla="*/ 2340524 h 3178356"/>
                  <a:gd name="connsiteX283" fmla="*/ 3449854 w 3699149"/>
                  <a:gd name="connsiteY283" fmla="*/ 2330964 h 3178356"/>
                  <a:gd name="connsiteX284" fmla="*/ 3451220 w 3699149"/>
                  <a:gd name="connsiteY284" fmla="*/ 2330964 h 3178356"/>
                  <a:gd name="connsiteX285" fmla="*/ 3500385 w 3699149"/>
                  <a:gd name="connsiteY285" fmla="*/ 2335061 h 3178356"/>
                  <a:gd name="connsiteX286" fmla="*/ 3526333 w 3699149"/>
                  <a:gd name="connsiteY286" fmla="*/ 2294090 h 3178356"/>
                  <a:gd name="connsiteX287" fmla="*/ 3496287 w 3699149"/>
                  <a:gd name="connsiteY287" fmla="*/ 2274970 h 3178356"/>
                  <a:gd name="connsiteX288" fmla="*/ 3507213 w 3699149"/>
                  <a:gd name="connsiteY288" fmla="*/ 2266776 h 3178356"/>
                  <a:gd name="connsiteX289" fmla="*/ 3497653 w 3699149"/>
                  <a:gd name="connsiteY289" fmla="*/ 2194394 h 3178356"/>
                  <a:gd name="connsiteX290" fmla="*/ 3522236 w 3699149"/>
                  <a:gd name="connsiteY290" fmla="*/ 2145229 h 3178356"/>
                  <a:gd name="connsiteX291" fmla="*/ 3522236 w 3699149"/>
                  <a:gd name="connsiteY291" fmla="*/ 2120647 h 3178356"/>
                  <a:gd name="connsiteX292" fmla="*/ 3523601 w 3699149"/>
                  <a:gd name="connsiteY292" fmla="*/ 2119281 h 3178356"/>
                  <a:gd name="connsiteX293" fmla="*/ 3587789 w 3699149"/>
                  <a:gd name="connsiteY293" fmla="*/ 2027779 h 3178356"/>
                  <a:gd name="connsiteX294" fmla="*/ 3597349 w 3699149"/>
                  <a:gd name="connsiteY294" fmla="*/ 2038705 h 3178356"/>
                  <a:gd name="connsiteX295" fmla="*/ 3556378 w 3699149"/>
                  <a:gd name="connsiteY295" fmla="*/ 1986808 h 3178356"/>
                  <a:gd name="connsiteX296" fmla="*/ 3560475 w 3699149"/>
                  <a:gd name="connsiteY296" fmla="*/ 1977249 h 3178356"/>
                  <a:gd name="connsiteX297" fmla="*/ 3673828 w 3699149"/>
                  <a:gd name="connsiteY297" fmla="*/ 1921255 h 3178356"/>
                  <a:gd name="connsiteX298" fmla="*/ 3687485 w 3699149"/>
                  <a:gd name="connsiteY298" fmla="*/ 1880284 h 3178356"/>
                  <a:gd name="connsiteX299" fmla="*/ 3617835 w 3699149"/>
                  <a:gd name="connsiteY299" fmla="*/ 1872090 h 3178356"/>
                  <a:gd name="connsiteX300" fmla="*/ 2130591 w 3699149"/>
                  <a:gd name="connsiteY300" fmla="*/ 1469210 h 3178356"/>
                  <a:gd name="connsiteX301" fmla="*/ 2018604 w 3699149"/>
                  <a:gd name="connsiteY301" fmla="*/ 1583928 h 3178356"/>
                  <a:gd name="connsiteX302" fmla="*/ 1959879 w 3699149"/>
                  <a:gd name="connsiteY302" fmla="*/ 1604414 h 3178356"/>
                  <a:gd name="connsiteX303" fmla="*/ 2059576 w 3699149"/>
                  <a:gd name="connsiteY303" fmla="*/ 1645384 h 3178356"/>
                  <a:gd name="connsiteX304" fmla="*/ 2034993 w 3699149"/>
                  <a:gd name="connsiteY304" fmla="*/ 1816096 h 3178356"/>
                  <a:gd name="connsiteX305" fmla="*/ 1735905 w 3699149"/>
                  <a:gd name="connsiteY305" fmla="*/ 1803805 h 3178356"/>
                  <a:gd name="connsiteX306" fmla="*/ 1663524 w 3699149"/>
                  <a:gd name="connsiteY306" fmla="*/ 1837948 h 3178356"/>
                  <a:gd name="connsiteX307" fmla="*/ 1582947 w 3699149"/>
                  <a:gd name="connsiteY307" fmla="*/ 1747812 h 3178356"/>
                  <a:gd name="connsiteX308" fmla="*/ 1539245 w 3699149"/>
                  <a:gd name="connsiteY308" fmla="*/ 1831119 h 3178356"/>
                  <a:gd name="connsiteX309" fmla="*/ 1453206 w 3699149"/>
                  <a:gd name="connsiteY309" fmla="*/ 1832485 h 3178356"/>
                  <a:gd name="connsiteX310" fmla="*/ 1401310 w 3699149"/>
                  <a:gd name="connsiteY310" fmla="*/ 1742349 h 3178356"/>
                  <a:gd name="connsiteX311" fmla="*/ 1307077 w 3699149"/>
                  <a:gd name="connsiteY311" fmla="*/ 1736886 h 3178356"/>
                  <a:gd name="connsiteX312" fmla="*/ 1327562 w 3699149"/>
                  <a:gd name="connsiteY312" fmla="*/ 1781954 h 3178356"/>
                  <a:gd name="connsiteX313" fmla="*/ 1360339 w 3699149"/>
                  <a:gd name="connsiteY313" fmla="*/ 1904867 h 3178356"/>
                  <a:gd name="connsiteX314" fmla="*/ 1318003 w 3699149"/>
                  <a:gd name="connsiteY314" fmla="*/ 1982711 h 3178356"/>
                  <a:gd name="connsiteX315" fmla="*/ 1297517 w 3699149"/>
                  <a:gd name="connsiteY315" fmla="*/ 1985443 h 3178356"/>
                  <a:gd name="connsiteX316" fmla="*/ 1301614 w 3699149"/>
                  <a:gd name="connsiteY316" fmla="*/ 2123378 h 3178356"/>
                  <a:gd name="connsiteX317" fmla="*/ 1215575 w 3699149"/>
                  <a:gd name="connsiteY317" fmla="*/ 2117915 h 3178356"/>
                  <a:gd name="connsiteX318" fmla="*/ 1233329 w 3699149"/>
                  <a:gd name="connsiteY318" fmla="*/ 2149326 h 3178356"/>
                  <a:gd name="connsiteX319" fmla="*/ 1267472 w 3699149"/>
                  <a:gd name="connsiteY319" fmla="*/ 2300918 h 3178356"/>
                  <a:gd name="connsiteX320" fmla="*/ 1051692 w 3699149"/>
                  <a:gd name="connsiteY320" fmla="*/ 2281799 h 3178356"/>
                  <a:gd name="connsiteX321" fmla="*/ 1036669 w 3699149"/>
                  <a:gd name="connsiteY321" fmla="*/ 2343255 h 3178356"/>
                  <a:gd name="connsiteX322" fmla="*/ 979310 w 3699149"/>
                  <a:gd name="connsiteY322" fmla="*/ 2351449 h 3178356"/>
                  <a:gd name="connsiteX323" fmla="*/ 1023012 w 3699149"/>
                  <a:gd name="connsiteY323" fmla="*/ 2436122 h 3178356"/>
                  <a:gd name="connsiteX324" fmla="*/ 954727 w 3699149"/>
                  <a:gd name="connsiteY324" fmla="*/ 2452511 h 3178356"/>
                  <a:gd name="connsiteX325" fmla="*/ 1006624 w 3699149"/>
                  <a:gd name="connsiteY325" fmla="*/ 2550841 h 3178356"/>
                  <a:gd name="connsiteX326" fmla="*/ 987504 w 3699149"/>
                  <a:gd name="connsiteY326" fmla="*/ 2681948 h 3178356"/>
                  <a:gd name="connsiteX327" fmla="*/ 885077 w 3699149"/>
                  <a:gd name="connsiteY327" fmla="*/ 2630051 h 3178356"/>
                  <a:gd name="connsiteX328" fmla="*/ 868688 w 3699149"/>
                  <a:gd name="connsiteY328" fmla="*/ 2605469 h 3178356"/>
                  <a:gd name="connsiteX329" fmla="*/ 868688 w 3699149"/>
                  <a:gd name="connsiteY329" fmla="*/ 2619126 h 3178356"/>
                  <a:gd name="connsiteX330" fmla="*/ 820889 w 3699149"/>
                  <a:gd name="connsiteY330" fmla="*/ 2767986 h 3178356"/>
                  <a:gd name="connsiteX331" fmla="*/ 702073 w 3699149"/>
                  <a:gd name="connsiteY331" fmla="*/ 2757061 h 3178356"/>
                  <a:gd name="connsiteX332" fmla="*/ 655640 w 3699149"/>
                  <a:gd name="connsiteY332" fmla="*/ 2653268 h 3178356"/>
                  <a:gd name="connsiteX333" fmla="*/ 610572 w 3699149"/>
                  <a:gd name="connsiteY333" fmla="*/ 2748867 h 3178356"/>
                  <a:gd name="connsiteX334" fmla="*/ 551847 w 3699149"/>
                  <a:gd name="connsiteY334" fmla="*/ 2763890 h 3178356"/>
                  <a:gd name="connsiteX335" fmla="*/ 542287 w 3699149"/>
                  <a:gd name="connsiteY335" fmla="*/ 2729747 h 3178356"/>
                  <a:gd name="connsiteX336" fmla="*/ 542287 w 3699149"/>
                  <a:gd name="connsiteY336" fmla="*/ 2716090 h 3178356"/>
                  <a:gd name="connsiteX337" fmla="*/ 498585 w 3699149"/>
                  <a:gd name="connsiteY337" fmla="*/ 2736575 h 3178356"/>
                  <a:gd name="connsiteX338" fmla="*/ 457614 w 3699149"/>
                  <a:gd name="connsiteY338" fmla="*/ 2684679 h 3178356"/>
                  <a:gd name="connsiteX339" fmla="*/ 469905 w 3699149"/>
                  <a:gd name="connsiteY339" fmla="*/ 2606834 h 3178356"/>
                  <a:gd name="connsiteX340" fmla="*/ 461711 w 3699149"/>
                  <a:gd name="connsiteY340" fmla="*/ 2613663 h 3178356"/>
                  <a:gd name="connsiteX341" fmla="*/ 370209 w 3699149"/>
                  <a:gd name="connsiteY341" fmla="*/ 2653268 h 3178356"/>
                  <a:gd name="connsiteX342" fmla="*/ 346993 w 3699149"/>
                  <a:gd name="connsiteY342" fmla="*/ 2545378 h 3178356"/>
                  <a:gd name="connsiteX343" fmla="*/ 362015 w 3699149"/>
                  <a:gd name="connsiteY343" fmla="*/ 2516698 h 3178356"/>
                  <a:gd name="connsiteX344" fmla="*/ 360649 w 3699149"/>
                  <a:gd name="connsiteY344" fmla="*/ 2518064 h 3178356"/>
                  <a:gd name="connsiteX345" fmla="*/ 265051 w 3699149"/>
                  <a:gd name="connsiteY345" fmla="*/ 2511236 h 3178356"/>
                  <a:gd name="connsiteX346" fmla="*/ 359284 w 3699149"/>
                  <a:gd name="connsiteY346" fmla="*/ 2384226 h 3178356"/>
                  <a:gd name="connsiteX347" fmla="*/ 314216 w 3699149"/>
                  <a:gd name="connsiteY347" fmla="*/ 2366472 h 3178356"/>
                  <a:gd name="connsiteX348" fmla="*/ 312850 w 3699149"/>
                  <a:gd name="connsiteY348" fmla="*/ 2329598 h 3178356"/>
                  <a:gd name="connsiteX349" fmla="*/ 229543 w 3699149"/>
                  <a:gd name="connsiteY349" fmla="*/ 2325501 h 3178356"/>
                  <a:gd name="connsiteX350" fmla="*/ 140773 w 3699149"/>
                  <a:gd name="connsiteY350" fmla="*/ 2264045 h 3178356"/>
                  <a:gd name="connsiteX351" fmla="*/ 262319 w 3699149"/>
                  <a:gd name="connsiteY351" fmla="*/ 2168446 h 3178356"/>
                  <a:gd name="connsiteX352" fmla="*/ 392060 w 3699149"/>
                  <a:gd name="connsiteY352" fmla="*/ 2178006 h 3178356"/>
                  <a:gd name="connsiteX353" fmla="*/ 326507 w 3699149"/>
                  <a:gd name="connsiteY353" fmla="*/ 2087870 h 3178356"/>
                  <a:gd name="connsiteX354" fmla="*/ 377038 w 3699149"/>
                  <a:gd name="connsiteY354" fmla="*/ 2057825 h 3178356"/>
                  <a:gd name="connsiteX355" fmla="*/ 289633 w 3699149"/>
                  <a:gd name="connsiteY355" fmla="*/ 1970420 h 3178356"/>
                  <a:gd name="connsiteX356" fmla="*/ 353821 w 3699149"/>
                  <a:gd name="connsiteY356" fmla="*/ 1911695 h 3178356"/>
                  <a:gd name="connsiteX357" fmla="*/ 448054 w 3699149"/>
                  <a:gd name="connsiteY357" fmla="*/ 1943106 h 3178356"/>
                  <a:gd name="connsiteX358" fmla="*/ 442591 w 3699149"/>
                  <a:gd name="connsiteY358" fmla="*/ 1936278 h 3178356"/>
                  <a:gd name="connsiteX359" fmla="*/ 443957 w 3699149"/>
                  <a:gd name="connsiteY359" fmla="*/ 1926718 h 3178356"/>
                  <a:gd name="connsiteX360" fmla="*/ 504047 w 3699149"/>
                  <a:gd name="connsiteY360" fmla="*/ 1911695 h 3178356"/>
                  <a:gd name="connsiteX361" fmla="*/ 450785 w 3699149"/>
                  <a:gd name="connsiteY361" fmla="*/ 1869359 h 3178356"/>
                  <a:gd name="connsiteX362" fmla="*/ 357918 w 3699149"/>
                  <a:gd name="connsiteY362" fmla="*/ 1731423 h 3178356"/>
                  <a:gd name="connsiteX363" fmla="*/ 479465 w 3699149"/>
                  <a:gd name="connsiteY363" fmla="*/ 1723229 h 3178356"/>
                  <a:gd name="connsiteX364" fmla="*/ 474002 w 3699149"/>
                  <a:gd name="connsiteY364" fmla="*/ 1687721 h 3178356"/>
                  <a:gd name="connsiteX365" fmla="*/ 478099 w 3699149"/>
                  <a:gd name="connsiteY365" fmla="*/ 1682258 h 3178356"/>
                  <a:gd name="connsiteX366" fmla="*/ 596915 w 3699149"/>
                  <a:gd name="connsiteY366" fmla="*/ 1723229 h 3178356"/>
                  <a:gd name="connsiteX367" fmla="*/ 587355 w 3699149"/>
                  <a:gd name="connsiteY367" fmla="*/ 1657676 h 3178356"/>
                  <a:gd name="connsiteX368" fmla="*/ 592818 w 3699149"/>
                  <a:gd name="connsiteY368" fmla="*/ 1653579 h 3178356"/>
                  <a:gd name="connsiteX369" fmla="*/ 667931 w 3699149"/>
                  <a:gd name="connsiteY369" fmla="*/ 1679527 h 3178356"/>
                  <a:gd name="connsiteX370" fmla="*/ 636520 w 3699149"/>
                  <a:gd name="connsiteY370" fmla="*/ 1631727 h 3178356"/>
                  <a:gd name="connsiteX371" fmla="*/ 606475 w 3699149"/>
                  <a:gd name="connsiteY371" fmla="*/ 1493792 h 3178356"/>
                  <a:gd name="connsiteX372" fmla="*/ 725291 w 3699149"/>
                  <a:gd name="connsiteY372" fmla="*/ 1542957 h 3178356"/>
                  <a:gd name="connsiteX373" fmla="*/ 699342 w 3699149"/>
                  <a:gd name="connsiteY373" fmla="*/ 1448724 h 3178356"/>
                  <a:gd name="connsiteX374" fmla="*/ 748507 w 3699149"/>
                  <a:gd name="connsiteY374" fmla="*/ 1392731 h 3178356"/>
                  <a:gd name="connsiteX375" fmla="*/ 814060 w 3699149"/>
                  <a:gd name="connsiteY375" fmla="*/ 1441896 h 3178356"/>
                  <a:gd name="connsiteX376" fmla="*/ 793575 w 3699149"/>
                  <a:gd name="connsiteY376" fmla="*/ 1309423 h 3178356"/>
                  <a:gd name="connsiteX377" fmla="*/ 831815 w 3699149"/>
                  <a:gd name="connsiteY377" fmla="*/ 1276647 h 3178356"/>
                  <a:gd name="connsiteX378" fmla="*/ 823620 w 3699149"/>
                  <a:gd name="connsiteY378" fmla="*/ 1168757 h 3178356"/>
                  <a:gd name="connsiteX379" fmla="*/ 878248 w 3699149"/>
                  <a:gd name="connsiteY379" fmla="*/ 1152368 h 3178356"/>
                  <a:gd name="connsiteX380" fmla="*/ 848203 w 3699149"/>
                  <a:gd name="connsiteY380" fmla="*/ 1063598 h 3178356"/>
                  <a:gd name="connsiteX381" fmla="*/ 961556 w 3699149"/>
                  <a:gd name="connsiteY381" fmla="*/ 1023993 h 3178356"/>
                  <a:gd name="connsiteX382" fmla="*/ 1016183 w 3699149"/>
                  <a:gd name="connsiteY382" fmla="*/ 1029456 h 3178356"/>
                  <a:gd name="connsiteX383" fmla="*/ 957459 w 3699149"/>
                  <a:gd name="connsiteY383" fmla="*/ 978925 h 3178356"/>
                  <a:gd name="connsiteX384" fmla="*/ 958824 w 3699149"/>
                  <a:gd name="connsiteY384" fmla="*/ 969365 h 3178356"/>
                  <a:gd name="connsiteX385" fmla="*/ 1099491 w 3699149"/>
                  <a:gd name="connsiteY385" fmla="*/ 970731 h 3178356"/>
                  <a:gd name="connsiteX386" fmla="*/ 1038035 w 3699149"/>
                  <a:gd name="connsiteY386" fmla="*/ 929760 h 3178356"/>
                  <a:gd name="connsiteX387" fmla="*/ 961556 w 3699149"/>
                  <a:gd name="connsiteY387" fmla="*/ 828698 h 3178356"/>
                  <a:gd name="connsiteX388" fmla="*/ 1044863 w 3699149"/>
                  <a:gd name="connsiteY388" fmla="*/ 765876 h 3178356"/>
                  <a:gd name="connsiteX389" fmla="*/ 1126805 w 3699149"/>
                  <a:gd name="connsiteY389" fmla="*/ 800019 h 3178356"/>
                  <a:gd name="connsiteX390" fmla="*/ 1104954 w 3699149"/>
                  <a:gd name="connsiteY390" fmla="*/ 734465 h 3178356"/>
                  <a:gd name="connsiteX391" fmla="*/ 1113148 w 3699149"/>
                  <a:gd name="connsiteY391" fmla="*/ 729002 h 3178356"/>
                  <a:gd name="connsiteX392" fmla="*/ 1154119 w 3699149"/>
                  <a:gd name="connsiteY392" fmla="*/ 750854 h 3178356"/>
                  <a:gd name="connsiteX393" fmla="*/ 1121342 w 3699149"/>
                  <a:gd name="connsiteY393" fmla="*/ 689397 h 3178356"/>
                  <a:gd name="connsiteX394" fmla="*/ 1113148 w 3699149"/>
                  <a:gd name="connsiteY394" fmla="*/ 577410 h 3178356"/>
                  <a:gd name="connsiteX395" fmla="*/ 1197821 w 3699149"/>
                  <a:gd name="connsiteY395" fmla="*/ 596530 h 3178356"/>
                  <a:gd name="connsiteX396" fmla="*/ 1234695 w 3699149"/>
                  <a:gd name="connsiteY396" fmla="*/ 469520 h 3178356"/>
                  <a:gd name="connsiteX397" fmla="*/ 1315271 w 3699149"/>
                  <a:gd name="connsiteY397" fmla="*/ 518685 h 3178356"/>
                  <a:gd name="connsiteX398" fmla="*/ 1363070 w 3699149"/>
                  <a:gd name="connsiteY398" fmla="*/ 428549 h 3178356"/>
                  <a:gd name="connsiteX399" fmla="*/ 1431355 w 3699149"/>
                  <a:gd name="connsiteY399" fmla="*/ 479080 h 3178356"/>
                  <a:gd name="connsiteX400" fmla="*/ 1431355 w 3699149"/>
                  <a:gd name="connsiteY400" fmla="*/ 473617 h 3178356"/>
                  <a:gd name="connsiteX401" fmla="*/ 1449109 w 3699149"/>
                  <a:gd name="connsiteY401" fmla="*/ 342511 h 3178356"/>
                  <a:gd name="connsiteX402" fmla="*/ 1551537 w 3699149"/>
                  <a:gd name="connsiteY402" fmla="*/ 350705 h 3178356"/>
                  <a:gd name="connsiteX403" fmla="*/ 1587044 w 3699149"/>
                  <a:gd name="connsiteY403" fmla="*/ 592433 h 3178356"/>
                  <a:gd name="connsiteX404" fmla="*/ 1587044 w 3699149"/>
                  <a:gd name="connsiteY404" fmla="*/ 630672 h 3178356"/>
                  <a:gd name="connsiteX405" fmla="*/ 1667620 w 3699149"/>
                  <a:gd name="connsiteY405" fmla="*/ 601993 h 3178356"/>
                  <a:gd name="connsiteX406" fmla="*/ 1652598 w 3699149"/>
                  <a:gd name="connsiteY406" fmla="*/ 756316 h 3178356"/>
                  <a:gd name="connsiteX407" fmla="*/ 1662158 w 3699149"/>
                  <a:gd name="connsiteY407" fmla="*/ 750854 h 3178356"/>
                  <a:gd name="connsiteX408" fmla="*/ 1727711 w 3699149"/>
                  <a:gd name="connsiteY408" fmla="*/ 791825 h 3178356"/>
                  <a:gd name="connsiteX409" fmla="*/ 1660792 w 3699149"/>
                  <a:gd name="connsiteY409" fmla="*/ 932491 h 3178356"/>
                  <a:gd name="connsiteX410" fmla="*/ 1655329 w 3699149"/>
                  <a:gd name="connsiteY410" fmla="*/ 939320 h 3178356"/>
                  <a:gd name="connsiteX411" fmla="*/ 1692203 w 3699149"/>
                  <a:gd name="connsiteY411" fmla="*/ 922931 h 3178356"/>
                  <a:gd name="connsiteX412" fmla="*/ 1750928 w 3699149"/>
                  <a:gd name="connsiteY412" fmla="*/ 973462 h 3178356"/>
                  <a:gd name="connsiteX413" fmla="*/ 1689472 w 3699149"/>
                  <a:gd name="connsiteY413" fmla="*/ 1067695 h 3178356"/>
                  <a:gd name="connsiteX414" fmla="*/ 1780973 w 3699149"/>
                  <a:gd name="connsiteY414" fmla="*/ 1049941 h 3178356"/>
                  <a:gd name="connsiteX415" fmla="*/ 1811019 w 3699149"/>
                  <a:gd name="connsiteY415" fmla="*/ 1075889 h 3178356"/>
                  <a:gd name="connsiteX416" fmla="*/ 1901155 w 3699149"/>
                  <a:gd name="connsiteY416" fmla="*/ 1010336 h 3178356"/>
                  <a:gd name="connsiteX417" fmla="*/ 1951685 w 3699149"/>
                  <a:gd name="connsiteY417" fmla="*/ 1097740 h 3178356"/>
                  <a:gd name="connsiteX418" fmla="*/ 2033627 w 3699149"/>
                  <a:gd name="connsiteY418" fmla="*/ 1088181 h 3178356"/>
                  <a:gd name="connsiteX419" fmla="*/ 2006313 w 3699149"/>
                  <a:gd name="connsiteY419" fmla="*/ 1222019 h 3178356"/>
                  <a:gd name="connsiteX420" fmla="*/ 2003582 w 3699149"/>
                  <a:gd name="connsiteY420" fmla="*/ 1227482 h 3178356"/>
                  <a:gd name="connsiteX421" fmla="*/ 2084158 w 3699149"/>
                  <a:gd name="connsiteY421" fmla="*/ 1223384 h 3178356"/>
                  <a:gd name="connsiteX422" fmla="*/ 2088255 w 3699149"/>
                  <a:gd name="connsiteY422" fmla="*/ 1228847 h 3178356"/>
                  <a:gd name="connsiteX423" fmla="*/ 1989925 w 3699149"/>
                  <a:gd name="connsiteY423" fmla="*/ 1365417 h 3178356"/>
                  <a:gd name="connsiteX424" fmla="*/ 2130591 w 3699149"/>
                  <a:gd name="connsiteY424" fmla="*/ 1469210 h 317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</a:cxnLst>
                <a:rect l="l" t="t" r="r" b="b"/>
                <a:pathLst>
                  <a:path w="3699149" h="3178356">
                    <a:moveTo>
                      <a:pt x="3617835" y="1872090"/>
                    </a:moveTo>
                    <a:cubicBezTo>
                      <a:pt x="3612372" y="1873456"/>
                      <a:pt x="3608275" y="1863896"/>
                      <a:pt x="3613737" y="1861164"/>
                    </a:cubicBezTo>
                    <a:cubicBezTo>
                      <a:pt x="3660171" y="1839313"/>
                      <a:pt x="3750307" y="1751909"/>
                      <a:pt x="3661537" y="1723229"/>
                    </a:cubicBezTo>
                    <a:cubicBezTo>
                      <a:pt x="3608275" y="1706841"/>
                      <a:pt x="3548184" y="1717766"/>
                      <a:pt x="3493556" y="1720498"/>
                    </a:cubicBezTo>
                    <a:cubicBezTo>
                      <a:pt x="3488094" y="1720498"/>
                      <a:pt x="3486728" y="1713669"/>
                      <a:pt x="3489459" y="1710938"/>
                    </a:cubicBezTo>
                    <a:cubicBezTo>
                      <a:pt x="3530430" y="1674064"/>
                      <a:pt x="3552281" y="1615339"/>
                      <a:pt x="3545453" y="1559346"/>
                    </a:cubicBezTo>
                    <a:cubicBezTo>
                      <a:pt x="3542721" y="1537494"/>
                      <a:pt x="3531796" y="1515643"/>
                      <a:pt x="3511310" y="1506083"/>
                    </a:cubicBezTo>
                    <a:cubicBezTo>
                      <a:pt x="3482631" y="1493792"/>
                      <a:pt x="3448488" y="1514278"/>
                      <a:pt x="3425272" y="1529300"/>
                    </a:cubicBezTo>
                    <a:cubicBezTo>
                      <a:pt x="3419809" y="1532032"/>
                      <a:pt x="3414346" y="1526569"/>
                      <a:pt x="3418443" y="1521106"/>
                    </a:cubicBezTo>
                    <a:cubicBezTo>
                      <a:pt x="3430734" y="1501987"/>
                      <a:pt x="3444391" y="1477404"/>
                      <a:pt x="3434831" y="1454187"/>
                    </a:cubicBezTo>
                    <a:cubicBezTo>
                      <a:pt x="3421174" y="1424142"/>
                      <a:pt x="3380203" y="1462381"/>
                      <a:pt x="3369278" y="1474673"/>
                    </a:cubicBezTo>
                    <a:cubicBezTo>
                      <a:pt x="3365181" y="1478770"/>
                      <a:pt x="3359718" y="1473307"/>
                      <a:pt x="3359718" y="1469210"/>
                    </a:cubicBezTo>
                    <a:cubicBezTo>
                      <a:pt x="3367912" y="1421410"/>
                      <a:pt x="3361084" y="1369514"/>
                      <a:pt x="3340598" y="1325812"/>
                    </a:cubicBezTo>
                    <a:cubicBezTo>
                      <a:pt x="3332404" y="1308058"/>
                      <a:pt x="3317382" y="1287572"/>
                      <a:pt x="3295530" y="1284841"/>
                    </a:cubicBezTo>
                    <a:cubicBezTo>
                      <a:pt x="3266851" y="1282109"/>
                      <a:pt x="3243634" y="1316252"/>
                      <a:pt x="3231343" y="1336737"/>
                    </a:cubicBezTo>
                    <a:cubicBezTo>
                      <a:pt x="3228611" y="1340834"/>
                      <a:pt x="3220417" y="1339469"/>
                      <a:pt x="3220417" y="1334006"/>
                    </a:cubicBezTo>
                    <a:cubicBezTo>
                      <a:pt x="3221783" y="1309423"/>
                      <a:pt x="3216320" y="1283475"/>
                      <a:pt x="3209491" y="1257527"/>
                    </a:cubicBezTo>
                    <a:cubicBezTo>
                      <a:pt x="3209491" y="1232944"/>
                      <a:pt x="3204029" y="1206996"/>
                      <a:pt x="3205394" y="1182414"/>
                    </a:cubicBezTo>
                    <a:cubicBezTo>
                      <a:pt x="3205394" y="1179682"/>
                      <a:pt x="3208126" y="1178317"/>
                      <a:pt x="3210857" y="1179682"/>
                    </a:cubicBezTo>
                    <a:cubicBezTo>
                      <a:pt x="3223148" y="1189242"/>
                      <a:pt x="3235439" y="1200168"/>
                      <a:pt x="3249097" y="1206996"/>
                    </a:cubicBezTo>
                    <a:cubicBezTo>
                      <a:pt x="3272313" y="1217922"/>
                      <a:pt x="3281873" y="1196070"/>
                      <a:pt x="3277776" y="1176951"/>
                    </a:cubicBezTo>
                    <a:cubicBezTo>
                      <a:pt x="3272313" y="1152368"/>
                      <a:pt x="3250462" y="1125054"/>
                      <a:pt x="3231343" y="1108666"/>
                    </a:cubicBezTo>
                    <a:cubicBezTo>
                      <a:pt x="3227246" y="1105935"/>
                      <a:pt x="3231343" y="1100472"/>
                      <a:pt x="3235439" y="1103203"/>
                    </a:cubicBezTo>
                    <a:cubicBezTo>
                      <a:pt x="3247731" y="1111397"/>
                      <a:pt x="3265485" y="1116860"/>
                      <a:pt x="3279142" y="1107300"/>
                    </a:cubicBezTo>
                    <a:cubicBezTo>
                      <a:pt x="3291433" y="1099106"/>
                      <a:pt x="3288702" y="1079987"/>
                      <a:pt x="3284605" y="1067695"/>
                    </a:cubicBezTo>
                    <a:cubicBezTo>
                      <a:pt x="3276411" y="1047210"/>
                      <a:pt x="3254560" y="1032187"/>
                      <a:pt x="3236805" y="1019896"/>
                    </a:cubicBezTo>
                    <a:cubicBezTo>
                      <a:pt x="3201297" y="996679"/>
                      <a:pt x="3160326" y="981656"/>
                      <a:pt x="3124818" y="959805"/>
                    </a:cubicBezTo>
                    <a:cubicBezTo>
                      <a:pt x="3122087" y="957074"/>
                      <a:pt x="3124818" y="951611"/>
                      <a:pt x="3128915" y="954342"/>
                    </a:cubicBezTo>
                    <a:cubicBezTo>
                      <a:pt x="3143938" y="961171"/>
                      <a:pt x="3161692" y="961171"/>
                      <a:pt x="3178080" y="958439"/>
                    </a:cubicBezTo>
                    <a:cubicBezTo>
                      <a:pt x="3198566" y="955708"/>
                      <a:pt x="3220417" y="937954"/>
                      <a:pt x="3204029" y="917469"/>
                    </a:cubicBezTo>
                    <a:cubicBezTo>
                      <a:pt x="3184909" y="894252"/>
                      <a:pt x="3145304" y="892886"/>
                      <a:pt x="3119356" y="883326"/>
                    </a:cubicBezTo>
                    <a:cubicBezTo>
                      <a:pt x="3116624" y="881960"/>
                      <a:pt x="3116624" y="879229"/>
                      <a:pt x="3117990" y="877863"/>
                    </a:cubicBezTo>
                    <a:cubicBezTo>
                      <a:pt x="3150766" y="850550"/>
                      <a:pt x="3187640" y="810944"/>
                      <a:pt x="3199932" y="768608"/>
                    </a:cubicBezTo>
                    <a:cubicBezTo>
                      <a:pt x="3204029" y="756316"/>
                      <a:pt x="3202663" y="742659"/>
                      <a:pt x="3191737" y="733100"/>
                    </a:cubicBezTo>
                    <a:cubicBezTo>
                      <a:pt x="3180812" y="723540"/>
                      <a:pt x="3164424" y="733100"/>
                      <a:pt x="3154863" y="739928"/>
                    </a:cubicBezTo>
                    <a:cubicBezTo>
                      <a:pt x="3135744" y="753585"/>
                      <a:pt x="3122087" y="772705"/>
                      <a:pt x="3102967" y="784996"/>
                    </a:cubicBezTo>
                    <a:cubicBezTo>
                      <a:pt x="3100236" y="787727"/>
                      <a:pt x="3096139" y="784996"/>
                      <a:pt x="3097504" y="780899"/>
                    </a:cubicBezTo>
                    <a:cubicBezTo>
                      <a:pt x="3105699" y="753585"/>
                      <a:pt x="3116624" y="726271"/>
                      <a:pt x="3119356" y="697591"/>
                    </a:cubicBezTo>
                    <a:cubicBezTo>
                      <a:pt x="3120721" y="688032"/>
                      <a:pt x="3119356" y="644329"/>
                      <a:pt x="3098870" y="652524"/>
                    </a:cubicBezTo>
                    <a:cubicBezTo>
                      <a:pt x="3082482" y="659352"/>
                      <a:pt x="3071556" y="675740"/>
                      <a:pt x="3057899" y="686666"/>
                    </a:cubicBezTo>
                    <a:cubicBezTo>
                      <a:pt x="3055168" y="688032"/>
                      <a:pt x="3052436" y="686666"/>
                      <a:pt x="3052436" y="683935"/>
                    </a:cubicBezTo>
                    <a:cubicBezTo>
                      <a:pt x="3052436" y="657986"/>
                      <a:pt x="3066093" y="615650"/>
                      <a:pt x="3037414" y="603359"/>
                    </a:cubicBezTo>
                    <a:cubicBezTo>
                      <a:pt x="3036048" y="604724"/>
                      <a:pt x="3036048" y="606090"/>
                      <a:pt x="3036048" y="606090"/>
                    </a:cubicBezTo>
                    <a:cubicBezTo>
                      <a:pt x="3018294" y="633404"/>
                      <a:pt x="3010100" y="664815"/>
                      <a:pt x="3007368" y="697591"/>
                    </a:cubicBezTo>
                    <a:cubicBezTo>
                      <a:pt x="3001906" y="685300"/>
                      <a:pt x="2996443" y="671643"/>
                      <a:pt x="2989614" y="659352"/>
                    </a:cubicBezTo>
                    <a:cubicBezTo>
                      <a:pt x="2988249" y="656621"/>
                      <a:pt x="2985517" y="653889"/>
                      <a:pt x="2981420" y="649792"/>
                    </a:cubicBezTo>
                    <a:cubicBezTo>
                      <a:pt x="2981420" y="651158"/>
                      <a:pt x="2981420" y="652524"/>
                      <a:pt x="2981420" y="653889"/>
                    </a:cubicBezTo>
                    <a:cubicBezTo>
                      <a:pt x="2978689" y="674375"/>
                      <a:pt x="2981420" y="694860"/>
                      <a:pt x="2977323" y="713980"/>
                    </a:cubicBezTo>
                    <a:cubicBezTo>
                      <a:pt x="2975958" y="718077"/>
                      <a:pt x="2971861" y="716711"/>
                      <a:pt x="2970495" y="713980"/>
                    </a:cubicBezTo>
                    <a:cubicBezTo>
                      <a:pt x="2963666" y="690763"/>
                      <a:pt x="2959569" y="663449"/>
                      <a:pt x="2939084" y="648426"/>
                    </a:cubicBezTo>
                    <a:cubicBezTo>
                      <a:pt x="2929524" y="670278"/>
                      <a:pt x="2928158" y="693494"/>
                      <a:pt x="2921329" y="716711"/>
                    </a:cubicBezTo>
                    <a:cubicBezTo>
                      <a:pt x="2919964" y="719443"/>
                      <a:pt x="2915867" y="719443"/>
                      <a:pt x="2914501" y="716711"/>
                    </a:cubicBezTo>
                    <a:cubicBezTo>
                      <a:pt x="2911770" y="708517"/>
                      <a:pt x="2909038" y="701689"/>
                      <a:pt x="2907673" y="693494"/>
                    </a:cubicBezTo>
                    <a:cubicBezTo>
                      <a:pt x="2895381" y="671643"/>
                      <a:pt x="2880359" y="652524"/>
                      <a:pt x="2862605" y="657986"/>
                    </a:cubicBezTo>
                    <a:cubicBezTo>
                      <a:pt x="2866702" y="640232"/>
                      <a:pt x="2869433" y="619747"/>
                      <a:pt x="2865336" y="604724"/>
                    </a:cubicBezTo>
                    <a:cubicBezTo>
                      <a:pt x="2863970" y="600627"/>
                      <a:pt x="2859873" y="599261"/>
                      <a:pt x="2855776" y="601993"/>
                    </a:cubicBezTo>
                    <a:cubicBezTo>
                      <a:pt x="2831194" y="619747"/>
                      <a:pt x="2813439" y="644329"/>
                      <a:pt x="2795686" y="667546"/>
                    </a:cubicBezTo>
                    <a:cubicBezTo>
                      <a:pt x="2814805" y="623844"/>
                      <a:pt x="2835291" y="565119"/>
                      <a:pt x="2802514" y="555559"/>
                    </a:cubicBezTo>
                    <a:cubicBezTo>
                      <a:pt x="2783394" y="548731"/>
                      <a:pt x="2764275" y="562388"/>
                      <a:pt x="2753349" y="578776"/>
                    </a:cubicBezTo>
                    <a:cubicBezTo>
                      <a:pt x="2750617" y="574679"/>
                      <a:pt x="2747886" y="570582"/>
                      <a:pt x="2745155" y="566485"/>
                    </a:cubicBezTo>
                    <a:cubicBezTo>
                      <a:pt x="2732864" y="550096"/>
                      <a:pt x="2685064" y="495469"/>
                      <a:pt x="2659116" y="500931"/>
                    </a:cubicBezTo>
                    <a:cubicBezTo>
                      <a:pt x="2635899" y="506394"/>
                      <a:pt x="2638630" y="532342"/>
                      <a:pt x="2649556" y="559656"/>
                    </a:cubicBezTo>
                    <a:cubicBezTo>
                      <a:pt x="2635899" y="543268"/>
                      <a:pt x="2620876" y="528245"/>
                      <a:pt x="2604488" y="511857"/>
                    </a:cubicBezTo>
                    <a:cubicBezTo>
                      <a:pt x="2594928" y="502297"/>
                      <a:pt x="2566249" y="472252"/>
                      <a:pt x="2548495" y="483177"/>
                    </a:cubicBezTo>
                    <a:cubicBezTo>
                      <a:pt x="2526643" y="498200"/>
                      <a:pt x="2543032" y="537805"/>
                      <a:pt x="2547129" y="554194"/>
                    </a:cubicBezTo>
                    <a:cubicBezTo>
                      <a:pt x="2549861" y="566485"/>
                      <a:pt x="2552591" y="577410"/>
                      <a:pt x="2556689" y="588336"/>
                    </a:cubicBezTo>
                    <a:cubicBezTo>
                      <a:pt x="2541666" y="574679"/>
                      <a:pt x="2525278" y="562388"/>
                      <a:pt x="2504792" y="554194"/>
                    </a:cubicBezTo>
                    <a:cubicBezTo>
                      <a:pt x="2493867" y="548731"/>
                      <a:pt x="2472015" y="537805"/>
                      <a:pt x="2450164" y="530977"/>
                    </a:cubicBezTo>
                    <a:cubicBezTo>
                      <a:pt x="2469284" y="505028"/>
                      <a:pt x="2484307" y="476349"/>
                      <a:pt x="2492501" y="447669"/>
                    </a:cubicBezTo>
                    <a:cubicBezTo>
                      <a:pt x="2497964" y="427184"/>
                      <a:pt x="2495232" y="406698"/>
                      <a:pt x="2480210" y="393041"/>
                    </a:cubicBezTo>
                    <a:cubicBezTo>
                      <a:pt x="2462456" y="378019"/>
                      <a:pt x="2437873" y="393041"/>
                      <a:pt x="2422851" y="403967"/>
                    </a:cubicBezTo>
                    <a:cubicBezTo>
                      <a:pt x="2392805" y="424452"/>
                      <a:pt x="2370954" y="455863"/>
                      <a:pt x="2340909" y="476349"/>
                    </a:cubicBezTo>
                    <a:cubicBezTo>
                      <a:pt x="2336812" y="479080"/>
                      <a:pt x="2329983" y="474983"/>
                      <a:pt x="2332715" y="469520"/>
                    </a:cubicBezTo>
                    <a:cubicBezTo>
                      <a:pt x="2345006" y="425818"/>
                      <a:pt x="2362760" y="383482"/>
                      <a:pt x="2366857" y="338414"/>
                    </a:cubicBezTo>
                    <a:cubicBezTo>
                      <a:pt x="2368223" y="322025"/>
                      <a:pt x="2366857" y="255106"/>
                      <a:pt x="2334080" y="267397"/>
                    </a:cubicBezTo>
                    <a:cubicBezTo>
                      <a:pt x="2308132" y="278323"/>
                      <a:pt x="2290378" y="304271"/>
                      <a:pt x="2269892" y="322025"/>
                    </a:cubicBezTo>
                    <a:cubicBezTo>
                      <a:pt x="2265796" y="324757"/>
                      <a:pt x="2260333" y="322025"/>
                      <a:pt x="2260333" y="316562"/>
                    </a:cubicBezTo>
                    <a:cubicBezTo>
                      <a:pt x="2261699" y="275592"/>
                      <a:pt x="2282184" y="208672"/>
                      <a:pt x="2237116" y="189553"/>
                    </a:cubicBezTo>
                    <a:cubicBezTo>
                      <a:pt x="2235750" y="192284"/>
                      <a:pt x="2234385" y="193650"/>
                      <a:pt x="2234385" y="193650"/>
                    </a:cubicBezTo>
                    <a:cubicBezTo>
                      <a:pt x="2207071" y="235986"/>
                      <a:pt x="2192048" y="287883"/>
                      <a:pt x="2189316" y="337048"/>
                    </a:cubicBezTo>
                    <a:cubicBezTo>
                      <a:pt x="2181123" y="316562"/>
                      <a:pt x="2172928" y="296077"/>
                      <a:pt x="2160637" y="276957"/>
                    </a:cubicBezTo>
                    <a:cubicBezTo>
                      <a:pt x="2157905" y="272860"/>
                      <a:pt x="2153808" y="267397"/>
                      <a:pt x="2148346" y="261935"/>
                    </a:cubicBezTo>
                    <a:cubicBezTo>
                      <a:pt x="2148346" y="263300"/>
                      <a:pt x="2148346" y="266032"/>
                      <a:pt x="2146980" y="267397"/>
                    </a:cubicBezTo>
                    <a:cubicBezTo>
                      <a:pt x="2142883" y="298808"/>
                      <a:pt x="2146980" y="331585"/>
                      <a:pt x="2140152" y="362996"/>
                    </a:cubicBezTo>
                    <a:cubicBezTo>
                      <a:pt x="2138786" y="368459"/>
                      <a:pt x="2130591" y="367093"/>
                      <a:pt x="2129226" y="361630"/>
                    </a:cubicBezTo>
                    <a:cubicBezTo>
                      <a:pt x="2118301" y="326122"/>
                      <a:pt x="2111472" y="281054"/>
                      <a:pt x="2080061" y="257837"/>
                    </a:cubicBezTo>
                    <a:cubicBezTo>
                      <a:pt x="2066404" y="291980"/>
                      <a:pt x="2063673" y="328854"/>
                      <a:pt x="2052747" y="365727"/>
                    </a:cubicBezTo>
                    <a:cubicBezTo>
                      <a:pt x="2051381" y="369825"/>
                      <a:pt x="2044553" y="369825"/>
                      <a:pt x="2041821" y="365727"/>
                    </a:cubicBezTo>
                    <a:cubicBezTo>
                      <a:pt x="2036358" y="353436"/>
                      <a:pt x="2033627" y="341145"/>
                      <a:pt x="2030896" y="328854"/>
                    </a:cubicBezTo>
                    <a:cubicBezTo>
                      <a:pt x="2011776" y="293345"/>
                      <a:pt x="1987193" y="264666"/>
                      <a:pt x="1959879" y="272860"/>
                    </a:cubicBezTo>
                    <a:cubicBezTo>
                      <a:pt x="1965342" y="244180"/>
                      <a:pt x="1969440" y="211404"/>
                      <a:pt x="1963977" y="189553"/>
                    </a:cubicBezTo>
                    <a:cubicBezTo>
                      <a:pt x="1962611" y="182724"/>
                      <a:pt x="1954417" y="179993"/>
                      <a:pt x="1947589" y="185456"/>
                    </a:cubicBezTo>
                    <a:cubicBezTo>
                      <a:pt x="1907983" y="214135"/>
                      <a:pt x="1882035" y="252375"/>
                      <a:pt x="1851990" y="290614"/>
                    </a:cubicBezTo>
                    <a:cubicBezTo>
                      <a:pt x="1883401" y="220964"/>
                      <a:pt x="1914812" y="129462"/>
                      <a:pt x="1862915" y="113074"/>
                    </a:cubicBezTo>
                    <a:cubicBezTo>
                      <a:pt x="1832870" y="103514"/>
                      <a:pt x="1802825" y="123999"/>
                      <a:pt x="1785070" y="149948"/>
                    </a:cubicBezTo>
                    <a:cubicBezTo>
                      <a:pt x="1780973" y="144485"/>
                      <a:pt x="1776877" y="137656"/>
                      <a:pt x="1772779" y="132193"/>
                    </a:cubicBezTo>
                    <a:cubicBezTo>
                      <a:pt x="1753659" y="106245"/>
                      <a:pt x="1678546" y="20206"/>
                      <a:pt x="1636210" y="29766"/>
                    </a:cubicBezTo>
                    <a:cubicBezTo>
                      <a:pt x="1597970" y="37960"/>
                      <a:pt x="1604799" y="80297"/>
                      <a:pt x="1619821" y="123999"/>
                    </a:cubicBezTo>
                    <a:cubicBezTo>
                      <a:pt x="1597970" y="98051"/>
                      <a:pt x="1574753" y="74834"/>
                      <a:pt x="1547440" y="48886"/>
                    </a:cubicBezTo>
                    <a:cubicBezTo>
                      <a:pt x="1532417" y="35229"/>
                      <a:pt x="1487349" y="-13936"/>
                      <a:pt x="1458669" y="3818"/>
                    </a:cubicBezTo>
                    <a:cubicBezTo>
                      <a:pt x="1423161" y="27035"/>
                      <a:pt x="1450475" y="89857"/>
                      <a:pt x="1455938" y="115805"/>
                    </a:cubicBezTo>
                    <a:cubicBezTo>
                      <a:pt x="1460035" y="134925"/>
                      <a:pt x="1465498" y="152679"/>
                      <a:pt x="1472326" y="170433"/>
                    </a:cubicBezTo>
                    <a:cubicBezTo>
                      <a:pt x="1447743" y="148582"/>
                      <a:pt x="1421795" y="129462"/>
                      <a:pt x="1390384" y="115805"/>
                    </a:cubicBezTo>
                    <a:cubicBezTo>
                      <a:pt x="1357607" y="102148"/>
                      <a:pt x="1264741" y="46155"/>
                      <a:pt x="1223769" y="85760"/>
                    </a:cubicBezTo>
                    <a:cubicBezTo>
                      <a:pt x="1186895" y="122634"/>
                      <a:pt x="1218307" y="200478"/>
                      <a:pt x="1227867" y="237352"/>
                    </a:cubicBezTo>
                    <a:cubicBezTo>
                      <a:pt x="1229232" y="244180"/>
                      <a:pt x="1231964" y="249643"/>
                      <a:pt x="1233329" y="256472"/>
                    </a:cubicBezTo>
                    <a:cubicBezTo>
                      <a:pt x="1222404" y="251009"/>
                      <a:pt x="1211478" y="245546"/>
                      <a:pt x="1200553" y="240083"/>
                    </a:cubicBezTo>
                    <a:cubicBezTo>
                      <a:pt x="1190993" y="235986"/>
                      <a:pt x="1184164" y="240083"/>
                      <a:pt x="1178702" y="248278"/>
                    </a:cubicBezTo>
                    <a:cubicBezTo>
                      <a:pt x="1160947" y="271494"/>
                      <a:pt x="1169142" y="285151"/>
                      <a:pt x="1180067" y="307003"/>
                    </a:cubicBezTo>
                    <a:cubicBezTo>
                      <a:pt x="1195090" y="334316"/>
                      <a:pt x="1212844" y="358899"/>
                      <a:pt x="1231964" y="383482"/>
                    </a:cubicBezTo>
                    <a:cubicBezTo>
                      <a:pt x="1190993" y="365727"/>
                      <a:pt x="1150022" y="350705"/>
                      <a:pt x="1100857" y="346608"/>
                    </a:cubicBezTo>
                    <a:cubicBezTo>
                      <a:pt x="1068080" y="343876"/>
                      <a:pt x="1009355" y="352070"/>
                      <a:pt x="988870" y="382116"/>
                    </a:cubicBezTo>
                    <a:cubicBezTo>
                      <a:pt x="962921" y="418990"/>
                      <a:pt x="1031206" y="457229"/>
                      <a:pt x="1098125" y="484543"/>
                    </a:cubicBezTo>
                    <a:cubicBezTo>
                      <a:pt x="990235" y="473617"/>
                      <a:pt x="865957" y="477714"/>
                      <a:pt x="804501" y="566485"/>
                    </a:cubicBezTo>
                    <a:cubicBezTo>
                      <a:pt x="762164" y="626575"/>
                      <a:pt x="924682" y="660718"/>
                      <a:pt x="1031206" y="679838"/>
                    </a:cubicBezTo>
                    <a:cubicBezTo>
                      <a:pt x="976579" y="686666"/>
                      <a:pt x="923317" y="690763"/>
                      <a:pt x="868688" y="704420"/>
                    </a:cubicBezTo>
                    <a:cubicBezTo>
                      <a:pt x="831815" y="712614"/>
                      <a:pt x="781284" y="722174"/>
                      <a:pt x="764895" y="760414"/>
                    </a:cubicBezTo>
                    <a:cubicBezTo>
                      <a:pt x="745776" y="804116"/>
                      <a:pt x="820889" y="820504"/>
                      <a:pt x="879614" y="828698"/>
                    </a:cubicBezTo>
                    <a:cubicBezTo>
                      <a:pt x="838643" y="834161"/>
                      <a:pt x="794941" y="847818"/>
                      <a:pt x="796307" y="876498"/>
                    </a:cubicBezTo>
                    <a:cubicBezTo>
                      <a:pt x="796307" y="906543"/>
                      <a:pt x="829083" y="922931"/>
                      <a:pt x="871420" y="929760"/>
                    </a:cubicBezTo>
                    <a:cubicBezTo>
                      <a:pt x="766261" y="978925"/>
                      <a:pt x="672028" y="1054038"/>
                      <a:pt x="669297" y="1146906"/>
                    </a:cubicBezTo>
                    <a:cubicBezTo>
                      <a:pt x="667931" y="1166025"/>
                      <a:pt x="670662" y="1181048"/>
                      <a:pt x="676125" y="1193339"/>
                    </a:cubicBezTo>
                    <a:cubicBezTo>
                      <a:pt x="635155" y="1174219"/>
                      <a:pt x="580527" y="1155100"/>
                      <a:pt x="553213" y="1183779"/>
                    </a:cubicBezTo>
                    <a:cubicBezTo>
                      <a:pt x="516339" y="1220653"/>
                      <a:pt x="547750" y="1298498"/>
                      <a:pt x="557310" y="1335371"/>
                    </a:cubicBezTo>
                    <a:cubicBezTo>
                      <a:pt x="558675" y="1342200"/>
                      <a:pt x="561407" y="1347663"/>
                      <a:pt x="562772" y="1354491"/>
                    </a:cubicBezTo>
                    <a:cubicBezTo>
                      <a:pt x="551847" y="1349028"/>
                      <a:pt x="540921" y="1343566"/>
                      <a:pt x="531361" y="1338103"/>
                    </a:cubicBezTo>
                    <a:cubicBezTo>
                      <a:pt x="521802" y="1334006"/>
                      <a:pt x="514973" y="1338103"/>
                      <a:pt x="509510" y="1346297"/>
                    </a:cubicBezTo>
                    <a:cubicBezTo>
                      <a:pt x="491756" y="1369514"/>
                      <a:pt x="499950" y="1383171"/>
                      <a:pt x="512242" y="1405022"/>
                    </a:cubicBezTo>
                    <a:cubicBezTo>
                      <a:pt x="527264" y="1432336"/>
                      <a:pt x="545019" y="1456918"/>
                      <a:pt x="564138" y="1481501"/>
                    </a:cubicBezTo>
                    <a:cubicBezTo>
                      <a:pt x="523168" y="1463747"/>
                      <a:pt x="482196" y="1448724"/>
                      <a:pt x="433032" y="1444627"/>
                    </a:cubicBezTo>
                    <a:cubicBezTo>
                      <a:pt x="400255" y="1441896"/>
                      <a:pt x="341530" y="1450090"/>
                      <a:pt x="321044" y="1480135"/>
                    </a:cubicBezTo>
                    <a:cubicBezTo>
                      <a:pt x="295096" y="1518375"/>
                      <a:pt x="363381" y="1555249"/>
                      <a:pt x="430300" y="1582562"/>
                    </a:cubicBezTo>
                    <a:cubicBezTo>
                      <a:pt x="322410" y="1571637"/>
                      <a:pt x="198132" y="1575734"/>
                      <a:pt x="136675" y="1664504"/>
                    </a:cubicBezTo>
                    <a:cubicBezTo>
                      <a:pt x="95705" y="1724595"/>
                      <a:pt x="258222" y="1758737"/>
                      <a:pt x="363381" y="1777857"/>
                    </a:cubicBezTo>
                    <a:cubicBezTo>
                      <a:pt x="308753" y="1784686"/>
                      <a:pt x="255491" y="1788782"/>
                      <a:pt x="200863" y="1802439"/>
                    </a:cubicBezTo>
                    <a:cubicBezTo>
                      <a:pt x="163989" y="1810634"/>
                      <a:pt x="113458" y="1820194"/>
                      <a:pt x="97070" y="1858433"/>
                    </a:cubicBezTo>
                    <a:cubicBezTo>
                      <a:pt x="77950" y="1902135"/>
                      <a:pt x="153064" y="1918524"/>
                      <a:pt x="211789" y="1926718"/>
                    </a:cubicBezTo>
                    <a:cubicBezTo>
                      <a:pt x="170818" y="1933546"/>
                      <a:pt x="127116" y="1945838"/>
                      <a:pt x="127116" y="1973151"/>
                    </a:cubicBezTo>
                    <a:cubicBezTo>
                      <a:pt x="127116" y="2003197"/>
                      <a:pt x="159892" y="2019585"/>
                      <a:pt x="202229" y="2027779"/>
                    </a:cubicBezTo>
                    <a:cubicBezTo>
                      <a:pt x="97070" y="2076944"/>
                      <a:pt x="2837" y="2152058"/>
                      <a:pt x="106" y="2244925"/>
                    </a:cubicBezTo>
                    <a:cubicBezTo>
                      <a:pt x="-2626" y="2324135"/>
                      <a:pt x="47905" y="2350084"/>
                      <a:pt x="112093" y="2347352"/>
                    </a:cubicBezTo>
                    <a:cubicBezTo>
                      <a:pt x="90242" y="2362375"/>
                      <a:pt x="65659" y="2384226"/>
                      <a:pt x="72488" y="2407443"/>
                    </a:cubicBezTo>
                    <a:cubicBezTo>
                      <a:pt x="77950" y="2429294"/>
                      <a:pt x="97070" y="2438854"/>
                      <a:pt x="121653" y="2438854"/>
                    </a:cubicBezTo>
                    <a:cubicBezTo>
                      <a:pt x="103899" y="2470265"/>
                      <a:pt x="112093" y="2492116"/>
                      <a:pt x="153064" y="2482556"/>
                    </a:cubicBezTo>
                    <a:cubicBezTo>
                      <a:pt x="138041" y="2494847"/>
                      <a:pt x="123018" y="2508504"/>
                      <a:pt x="107996" y="2520796"/>
                    </a:cubicBezTo>
                    <a:cubicBezTo>
                      <a:pt x="83413" y="2541281"/>
                      <a:pt x="67025" y="2565864"/>
                      <a:pt x="60196" y="2594543"/>
                    </a:cubicBezTo>
                    <a:cubicBezTo>
                      <a:pt x="45174" y="2646440"/>
                      <a:pt x="99801" y="2638245"/>
                      <a:pt x="150332" y="2621857"/>
                    </a:cubicBezTo>
                    <a:cubicBezTo>
                      <a:pt x="121653" y="2646440"/>
                      <a:pt x="105264" y="2673754"/>
                      <a:pt x="144869" y="2691508"/>
                    </a:cubicBezTo>
                    <a:cubicBezTo>
                      <a:pt x="176281" y="2706530"/>
                      <a:pt x="241834" y="2680582"/>
                      <a:pt x="269148" y="2665559"/>
                    </a:cubicBezTo>
                    <a:cubicBezTo>
                      <a:pt x="274611" y="2662828"/>
                      <a:pt x="280074" y="2660097"/>
                      <a:pt x="286902" y="2655999"/>
                    </a:cubicBezTo>
                    <a:cubicBezTo>
                      <a:pt x="275976" y="2671022"/>
                      <a:pt x="266417" y="2684679"/>
                      <a:pt x="254125" y="2699702"/>
                    </a:cubicBezTo>
                    <a:cubicBezTo>
                      <a:pt x="228177" y="2732478"/>
                      <a:pt x="214520" y="2823980"/>
                      <a:pt x="284171" y="2796666"/>
                    </a:cubicBezTo>
                    <a:cubicBezTo>
                      <a:pt x="289633" y="2793935"/>
                      <a:pt x="295096" y="2791203"/>
                      <a:pt x="300559" y="2787106"/>
                    </a:cubicBezTo>
                    <a:cubicBezTo>
                      <a:pt x="303290" y="2834906"/>
                      <a:pt x="319679" y="2884071"/>
                      <a:pt x="352455" y="2901825"/>
                    </a:cubicBezTo>
                    <a:cubicBezTo>
                      <a:pt x="386598" y="2919578"/>
                      <a:pt x="404352" y="2899093"/>
                      <a:pt x="413911" y="2866317"/>
                    </a:cubicBezTo>
                    <a:cubicBezTo>
                      <a:pt x="419374" y="2877242"/>
                      <a:pt x="427569" y="2885436"/>
                      <a:pt x="439860" y="2885436"/>
                    </a:cubicBezTo>
                    <a:cubicBezTo>
                      <a:pt x="465808" y="2884071"/>
                      <a:pt x="483562" y="2873145"/>
                      <a:pt x="504047" y="2858122"/>
                    </a:cubicBezTo>
                    <a:cubicBezTo>
                      <a:pt x="508145" y="2855391"/>
                      <a:pt x="512242" y="2849928"/>
                      <a:pt x="514973" y="2845831"/>
                    </a:cubicBezTo>
                    <a:cubicBezTo>
                      <a:pt x="513608" y="2848563"/>
                      <a:pt x="512242" y="2851294"/>
                      <a:pt x="508145" y="2855391"/>
                    </a:cubicBezTo>
                    <a:cubicBezTo>
                      <a:pt x="501316" y="2864951"/>
                      <a:pt x="495854" y="2875877"/>
                      <a:pt x="490391" y="2885436"/>
                    </a:cubicBezTo>
                    <a:cubicBezTo>
                      <a:pt x="443957" y="2975573"/>
                      <a:pt x="535459" y="2937333"/>
                      <a:pt x="605109" y="2894996"/>
                    </a:cubicBezTo>
                    <a:cubicBezTo>
                      <a:pt x="568235" y="2935967"/>
                      <a:pt x="539556" y="2981035"/>
                      <a:pt x="555944" y="3032932"/>
                    </a:cubicBezTo>
                    <a:cubicBezTo>
                      <a:pt x="573698" y="3094388"/>
                      <a:pt x="661103" y="3015177"/>
                      <a:pt x="680222" y="2991961"/>
                    </a:cubicBezTo>
                    <a:cubicBezTo>
                      <a:pt x="689782" y="2979669"/>
                      <a:pt x="702073" y="2933236"/>
                      <a:pt x="695245" y="2960550"/>
                    </a:cubicBezTo>
                    <a:cubicBezTo>
                      <a:pt x="691148" y="2975573"/>
                      <a:pt x="688417" y="2991961"/>
                      <a:pt x="688417" y="3005617"/>
                    </a:cubicBezTo>
                    <a:cubicBezTo>
                      <a:pt x="687051" y="3031566"/>
                      <a:pt x="685685" y="3061611"/>
                      <a:pt x="710268" y="3075268"/>
                    </a:cubicBezTo>
                    <a:cubicBezTo>
                      <a:pt x="752605" y="3099851"/>
                      <a:pt x="805867" y="3027469"/>
                      <a:pt x="837278" y="2970110"/>
                    </a:cubicBezTo>
                    <a:cubicBezTo>
                      <a:pt x="837278" y="3004252"/>
                      <a:pt x="840009" y="3042491"/>
                      <a:pt x="857763" y="3060246"/>
                    </a:cubicBezTo>
                    <a:cubicBezTo>
                      <a:pt x="823620" y="3153113"/>
                      <a:pt x="897368" y="3142187"/>
                      <a:pt x="960190" y="3103948"/>
                    </a:cubicBezTo>
                    <a:cubicBezTo>
                      <a:pt x="957459" y="3108045"/>
                      <a:pt x="954727" y="3112142"/>
                      <a:pt x="951996" y="3116239"/>
                    </a:cubicBezTo>
                    <a:cubicBezTo>
                      <a:pt x="967019" y="3099851"/>
                      <a:pt x="980676" y="3082097"/>
                      <a:pt x="994332" y="3067074"/>
                    </a:cubicBezTo>
                    <a:cubicBezTo>
                      <a:pt x="997064" y="3062977"/>
                      <a:pt x="1003892" y="3064342"/>
                      <a:pt x="1003892" y="3069805"/>
                    </a:cubicBezTo>
                    <a:cubicBezTo>
                      <a:pt x="1010721" y="3113508"/>
                      <a:pt x="1042132" y="3150381"/>
                      <a:pt x="1080371" y="3169501"/>
                    </a:cubicBezTo>
                    <a:cubicBezTo>
                      <a:pt x="1092663" y="3176329"/>
                      <a:pt x="1110417" y="3180427"/>
                      <a:pt x="1124074" y="3174964"/>
                    </a:cubicBezTo>
                    <a:cubicBezTo>
                      <a:pt x="1144559" y="3165404"/>
                      <a:pt x="1130902" y="3127164"/>
                      <a:pt x="1125440" y="3112142"/>
                    </a:cubicBezTo>
                    <a:cubicBezTo>
                      <a:pt x="1122708" y="3106679"/>
                      <a:pt x="1130902" y="3101216"/>
                      <a:pt x="1134999" y="3106679"/>
                    </a:cubicBezTo>
                    <a:cubicBezTo>
                      <a:pt x="1166410" y="3147650"/>
                      <a:pt x="1268837" y="3218666"/>
                      <a:pt x="1279763" y="3125799"/>
                    </a:cubicBezTo>
                    <a:cubicBezTo>
                      <a:pt x="1285226" y="3069805"/>
                      <a:pt x="1262009" y="3013812"/>
                      <a:pt x="1248352" y="2960550"/>
                    </a:cubicBezTo>
                    <a:cubicBezTo>
                      <a:pt x="1246986" y="2955087"/>
                      <a:pt x="1253815" y="2952355"/>
                      <a:pt x="1256546" y="2955087"/>
                    </a:cubicBezTo>
                    <a:cubicBezTo>
                      <a:pt x="1301614" y="2987863"/>
                      <a:pt x="1363070" y="2997424"/>
                      <a:pt x="1416332" y="2979669"/>
                    </a:cubicBezTo>
                    <a:cubicBezTo>
                      <a:pt x="1436818" y="2972841"/>
                      <a:pt x="1457304" y="2957818"/>
                      <a:pt x="1462766" y="2934601"/>
                    </a:cubicBezTo>
                    <a:cubicBezTo>
                      <a:pt x="1469595" y="2903190"/>
                      <a:pt x="1442281" y="2874511"/>
                      <a:pt x="1421795" y="2855391"/>
                    </a:cubicBezTo>
                    <a:cubicBezTo>
                      <a:pt x="1417698" y="2851294"/>
                      <a:pt x="1423161" y="2844466"/>
                      <a:pt x="1428624" y="2847197"/>
                    </a:cubicBezTo>
                    <a:cubicBezTo>
                      <a:pt x="1449109" y="2855391"/>
                      <a:pt x="1476423" y="2863585"/>
                      <a:pt x="1496908" y="2849928"/>
                    </a:cubicBezTo>
                    <a:cubicBezTo>
                      <a:pt x="1524222" y="2830809"/>
                      <a:pt x="1477789" y="2798032"/>
                      <a:pt x="1464132" y="2789838"/>
                    </a:cubicBezTo>
                    <a:cubicBezTo>
                      <a:pt x="1458669" y="2787106"/>
                      <a:pt x="1462766" y="2780278"/>
                      <a:pt x="1468229" y="2780278"/>
                    </a:cubicBezTo>
                    <a:cubicBezTo>
                      <a:pt x="1516028" y="2778912"/>
                      <a:pt x="1565193" y="2762524"/>
                      <a:pt x="1604799" y="2732478"/>
                    </a:cubicBezTo>
                    <a:cubicBezTo>
                      <a:pt x="1621187" y="2720187"/>
                      <a:pt x="1637576" y="2702433"/>
                      <a:pt x="1634844" y="2680582"/>
                    </a:cubicBezTo>
                    <a:cubicBezTo>
                      <a:pt x="1632113" y="2651902"/>
                      <a:pt x="1593873" y="2636880"/>
                      <a:pt x="1570656" y="2627320"/>
                    </a:cubicBezTo>
                    <a:cubicBezTo>
                      <a:pt x="1565193" y="2624588"/>
                      <a:pt x="1566559" y="2617760"/>
                      <a:pt x="1572022" y="2616394"/>
                    </a:cubicBezTo>
                    <a:cubicBezTo>
                      <a:pt x="1621187" y="2608200"/>
                      <a:pt x="1671718" y="2574058"/>
                      <a:pt x="1711323" y="2545378"/>
                    </a:cubicBezTo>
                    <a:cubicBezTo>
                      <a:pt x="1730443" y="2531721"/>
                      <a:pt x="1752294" y="2513967"/>
                      <a:pt x="1763219" y="2492116"/>
                    </a:cubicBezTo>
                    <a:cubicBezTo>
                      <a:pt x="1776877" y="2463436"/>
                      <a:pt x="1734540" y="2457974"/>
                      <a:pt x="1716786" y="2456608"/>
                    </a:cubicBezTo>
                    <a:cubicBezTo>
                      <a:pt x="1709957" y="2455242"/>
                      <a:pt x="1709957" y="2444317"/>
                      <a:pt x="1718152" y="2445682"/>
                    </a:cubicBezTo>
                    <a:cubicBezTo>
                      <a:pt x="1775511" y="2455242"/>
                      <a:pt x="1811019" y="2397883"/>
                      <a:pt x="1775511" y="2351449"/>
                    </a:cubicBezTo>
                    <a:cubicBezTo>
                      <a:pt x="1771414" y="2345986"/>
                      <a:pt x="1779607" y="2339158"/>
                      <a:pt x="1783705" y="2344621"/>
                    </a:cubicBezTo>
                    <a:cubicBezTo>
                      <a:pt x="1789167" y="2352815"/>
                      <a:pt x="1820579" y="2397883"/>
                      <a:pt x="1832870" y="2380129"/>
                    </a:cubicBezTo>
                    <a:cubicBezTo>
                      <a:pt x="1842430" y="2366472"/>
                      <a:pt x="1839698" y="2339158"/>
                      <a:pt x="1839698" y="2324135"/>
                    </a:cubicBezTo>
                    <a:cubicBezTo>
                      <a:pt x="1839698" y="2284530"/>
                      <a:pt x="1830139" y="2243559"/>
                      <a:pt x="1832870" y="2202588"/>
                    </a:cubicBezTo>
                    <a:cubicBezTo>
                      <a:pt x="1832870" y="2198491"/>
                      <a:pt x="1838332" y="2195760"/>
                      <a:pt x="1842430" y="2198491"/>
                    </a:cubicBezTo>
                    <a:cubicBezTo>
                      <a:pt x="1846527" y="2201223"/>
                      <a:pt x="1849258" y="2203954"/>
                      <a:pt x="1853355" y="2206686"/>
                    </a:cubicBezTo>
                    <a:cubicBezTo>
                      <a:pt x="1851990" y="2210783"/>
                      <a:pt x="1850624" y="2213514"/>
                      <a:pt x="1849258" y="2217611"/>
                    </a:cubicBezTo>
                    <a:cubicBezTo>
                      <a:pt x="1841064" y="2249022"/>
                      <a:pt x="1835601" y="2307747"/>
                      <a:pt x="1861550" y="2333695"/>
                    </a:cubicBezTo>
                    <a:cubicBezTo>
                      <a:pt x="1892961" y="2366472"/>
                      <a:pt x="1943491" y="2307747"/>
                      <a:pt x="1984462" y="2246291"/>
                    </a:cubicBezTo>
                    <a:cubicBezTo>
                      <a:pt x="1953051" y="2350084"/>
                      <a:pt x="1932566" y="2471630"/>
                      <a:pt x="2006313" y="2549475"/>
                    </a:cubicBezTo>
                    <a:cubicBezTo>
                      <a:pt x="2056844" y="2602737"/>
                      <a:pt x="2123763" y="2449779"/>
                      <a:pt x="2163368" y="2350084"/>
                    </a:cubicBezTo>
                    <a:cubicBezTo>
                      <a:pt x="2159271" y="2404711"/>
                      <a:pt x="2152443" y="2457974"/>
                      <a:pt x="2155174" y="2513967"/>
                    </a:cubicBezTo>
                    <a:cubicBezTo>
                      <a:pt x="2156540" y="2552207"/>
                      <a:pt x="2155174" y="2604103"/>
                      <a:pt x="2189316" y="2625954"/>
                    </a:cubicBezTo>
                    <a:cubicBezTo>
                      <a:pt x="2228922" y="2653268"/>
                      <a:pt x="2258967" y="2582252"/>
                      <a:pt x="2279452" y="2527624"/>
                    </a:cubicBezTo>
                    <a:cubicBezTo>
                      <a:pt x="2278087" y="2568595"/>
                      <a:pt x="2280818" y="2613663"/>
                      <a:pt x="2309498" y="2619126"/>
                    </a:cubicBezTo>
                    <a:cubicBezTo>
                      <a:pt x="2334080" y="2623223"/>
                      <a:pt x="2353200" y="2605469"/>
                      <a:pt x="2368223" y="2575423"/>
                    </a:cubicBezTo>
                    <a:cubicBezTo>
                      <a:pt x="2368223" y="2579521"/>
                      <a:pt x="2366857" y="2582252"/>
                      <a:pt x="2366857" y="2586349"/>
                    </a:cubicBezTo>
                    <a:cubicBezTo>
                      <a:pt x="2365491" y="2621857"/>
                      <a:pt x="2381879" y="2640977"/>
                      <a:pt x="2406462" y="2647805"/>
                    </a:cubicBezTo>
                    <a:cubicBezTo>
                      <a:pt x="2409193" y="2655999"/>
                      <a:pt x="2413291" y="2662828"/>
                      <a:pt x="2417388" y="2671022"/>
                    </a:cubicBezTo>
                    <a:cubicBezTo>
                      <a:pt x="2413291" y="2676485"/>
                      <a:pt x="2411925" y="2681948"/>
                      <a:pt x="2413291" y="2688776"/>
                    </a:cubicBezTo>
                    <a:cubicBezTo>
                      <a:pt x="2416022" y="2701067"/>
                      <a:pt x="2425582" y="2706530"/>
                      <a:pt x="2437873" y="2707896"/>
                    </a:cubicBezTo>
                    <a:cubicBezTo>
                      <a:pt x="2439239" y="2710627"/>
                      <a:pt x="2440604" y="2711993"/>
                      <a:pt x="2441970" y="2714724"/>
                    </a:cubicBezTo>
                    <a:cubicBezTo>
                      <a:pt x="2436508" y="2729747"/>
                      <a:pt x="2440604" y="2739307"/>
                      <a:pt x="2458359" y="2737941"/>
                    </a:cubicBezTo>
                    <a:cubicBezTo>
                      <a:pt x="2458359" y="2737941"/>
                      <a:pt x="2459725" y="2739307"/>
                      <a:pt x="2459725" y="2740673"/>
                    </a:cubicBezTo>
                    <a:cubicBezTo>
                      <a:pt x="2451530" y="2747501"/>
                      <a:pt x="2443336" y="2754329"/>
                      <a:pt x="2435142" y="2761158"/>
                    </a:cubicBezTo>
                    <a:cubicBezTo>
                      <a:pt x="2418753" y="2774815"/>
                      <a:pt x="2409193" y="2789838"/>
                      <a:pt x="2405097" y="2807592"/>
                    </a:cubicBezTo>
                    <a:cubicBezTo>
                      <a:pt x="2395537" y="2840368"/>
                      <a:pt x="2431045" y="2834906"/>
                      <a:pt x="2462456" y="2823980"/>
                    </a:cubicBezTo>
                    <a:cubicBezTo>
                      <a:pt x="2444702" y="2839003"/>
                      <a:pt x="2433776" y="2856757"/>
                      <a:pt x="2459725" y="2869048"/>
                    </a:cubicBezTo>
                    <a:cubicBezTo>
                      <a:pt x="2480210" y="2878608"/>
                      <a:pt x="2521181" y="2862220"/>
                      <a:pt x="2538935" y="2852660"/>
                    </a:cubicBezTo>
                    <a:cubicBezTo>
                      <a:pt x="2543032" y="2851294"/>
                      <a:pt x="2545763" y="2848563"/>
                      <a:pt x="2549861" y="2847197"/>
                    </a:cubicBezTo>
                    <a:cubicBezTo>
                      <a:pt x="2543032" y="2856757"/>
                      <a:pt x="2536203" y="2864951"/>
                      <a:pt x="2529375" y="2874511"/>
                    </a:cubicBezTo>
                    <a:cubicBezTo>
                      <a:pt x="2512987" y="2894996"/>
                      <a:pt x="2503427" y="2953721"/>
                      <a:pt x="2548495" y="2935967"/>
                    </a:cubicBezTo>
                    <a:cubicBezTo>
                      <a:pt x="2552591" y="2934601"/>
                      <a:pt x="2555323" y="2931870"/>
                      <a:pt x="2558054" y="2930504"/>
                    </a:cubicBezTo>
                    <a:cubicBezTo>
                      <a:pt x="2559420" y="2960550"/>
                      <a:pt x="2570346" y="2991961"/>
                      <a:pt x="2590831" y="3002886"/>
                    </a:cubicBezTo>
                    <a:cubicBezTo>
                      <a:pt x="2612682" y="3013812"/>
                      <a:pt x="2623608" y="3000155"/>
                      <a:pt x="2630437" y="2981035"/>
                    </a:cubicBezTo>
                    <a:cubicBezTo>
                      <a:pt x="2634534" y="2987863"/>
                      <a:pt x="2639996" y="2993326"/>
                      <a:pt x="2646825" y="2993326"/>
                    </a:cubicBezTo>
                    <a:cubicBezTo>
                      <a:pt x="2663213" y="2993326"/>
                      <a:pt x="2674139" y="2985132"/>
                      <a:pt x="2686430" y="2975573"/>
                    </a:cubicBezTo>
                    <a:cubicBezTo>
                      <a:pt x="2689161" y="2974207"/>
                      <a:pt x="2691893" y="2970110"/>
                      <a:pt x="2693259" y="2967378"/>
                    </a:cubicBezTo>
                    <a:cubicBezTo>
                      <a:pt x="2691893" y="2968744"/>
                      <a:pt x="2690527" y="2970110"/>
                      <a:pt x="2689161" y="2974207"/>
                    </a:cubicBezTo>
                    <a:cubicBezTo>
                      <a:pt x="2685064" y="2981035"/>
                      <a:pt x="2680967" y="2986498"/>
                      <a:pt x="2678236" y="2993326"/>
                    </a:cubicBezTo>
                    <a:cubicBezTo>
                      <a:pt x="2649556" y="3050686"/>
                      <a:pt x="2706915" y="3026103"/>
                      <a:pt x="2750617" y="3000155"/>
                    </a:cubicBezTo>
                    <a:cubicBezTo>
                      <a:pt x="2727401" y="3026103"/>
                      <a:pt x="2709647" y="3054783"/>
                      <a:pt x="2719207" y="3087560"/>
                    </a:cubicBezTo>
                    <a:cubicBezTo>
                      <a:pt x="2730132" y="3127164"/>
                      <a:pt x="2786126" y="3076634"/>
                      <a:pt x="2798417" y="3061611"/>
                    </a:cubicBezTo>
                    <a:cubicBezTo>
                      <a:pt x="2805246" y="3053417"/>
                      <a:pt x="2812074" y="3024737"/>
                      <a:pt x="2807977" y="3041126"/>
                    </a:cubicBezTo>
                    <a:cubicBezTo>
                      <a:pt x="2805246" y="3050686"/>
                      <a:pt x="2803880" y="3060246"/>
                      <a:pt x="2803880" y="3069805"/>
                    </a:cubicBezTo>
                    <a:cubicBezTo>
                      <a:pt x="2803880" y="3086194"/>
                      <a:pt x="2802514" y="3105313"/>
                      <a:pt x="2817537" y="3114873"/>
                    </a:cubicBezTo>
                    <a:cubicBezTo>
                      <a:pt x="2844851" y="3129896"/>
                      <a:pt x="2877627" y="3084828"/>
                      <a:pt x="2898113" y="3047954"/>
                    </a:cubicBezTo>
                    <a:cubicBezTo>
                      <a:pt x="2898113" y="3069805"/>
                      <a:pt x="2899478" y="3094388"/>
                      <a:pt x="2910404" y="3105313"/>
                    </a:cubicBezTo>
                    <a:cubicBezTo>
                      <a:pt x="2888553" y="3164038"/>
                      <a:pt x="2936352" y="3157210"/>
                      <a:pt x="2975958" y="3132627"/>
                    </a:cubicBezTo>
                    <a:cubicBezTo>
                      <a:pt x="2974592" y="3135359"/>
                      <a:pt x="2971861" y="3138090"/>
                      <a:pt x="2970495" y="3140822"/>
                    </a:cubicBezTo>
                    <a:cubicBezTo>
                      <a:pt x="2980054" y="3129896"/>
                      <a:pt x="2988249" y="3118970"/>
                      <a:pt x="2997809" y="3109411"/>
                    </a:cubicBezTo>
                    <a:cubicBezTo>
                      <a:pt x="2999174" y="3106679"/>
                      <a:pt x="3003272" y="3108045"/>
                      <a:pt x="3004637" y="3110776"/>
                    </a:cubicBezTo>
                    <a:cubicBezTo>
                      <a:pt x="3008734" y="3138090"/>
                      <a:pt x="3029220" y="3161307"/>
                      <a:pt x="3053802" y="3173598"/>
                    </a:cubicBezTo>
                    <a:cubicBezTo>
                      <a:pt x="3061997" y="3177695"/>
                      <a:pt x="3072922" y="3180427"/>
                      <a:pt x="3081116" y="3176329"/>
                    </a:cubicBezTo>
                    <a:cubicBezTo>
                      <a:pt x="3094773" y="3170867"/>
                      <a:pt x="3085213" y="3146285"/>
                      <a:pt x="3082482" y="3136724"/>
                    </a:cubicBezTo>
                    <a:cubicBezTo>
                      <a:pt x="3081116" y="3132627"/>
                      <a:pt x="3085213" y="3129896"/>
                      <a:pt x="3087945" y="3132627"/>
                    </a:cubicBezTo>
                    <a:cubicBezTo>
                      <a:pt x="3107064" y="3158575"/>
                      <a:pt x="3172618" y="3203643"/>
                      <a:pt x="3179446" y="3144919"/>
                    </a:cubicBezTo>
                    <a:cubicBezTo>
                      <a:pt x="3183543" y="3109411"/>
                      <a:pt x="3168521" y="3073902"/>
                      <a:pt x="3160326" y="3039760"/>
                    </a:cubicBezTo>
                    <a:cubicBezTo>
                      <a:pt x="3158961" y="3037028"/>
                      <a:pt x="3163058" y="3034297"/>
                      <a:pt x="3165789" y="3035663"/>
                    </a:cubicBezTo>
                    <a:cubicBezTo>
                      <a:pt x="3194469" y="3056148"/>
                      <a:pt x="3234074" y="3062977"/>
                      <a:pt x="3266851" y="3050686"/>
                    </a:cubicBezTo>
                    <a:cubicBezTo>
                      <a:pt x="3280508" y="3046588"/>
                      <a:pt x="3292799" y="3037028"/>
                      <a:pt x="3295530" y="3022006"/>
                    </a:cubicBezTo>
                    <a:cubicBezTo>
                      <a:pt x="3299627" y="3002886"/>
                      <a:pt x="3281873" y="2983766"/>
                      <a:pt x="3269582" y="2971475"/>
                    </a:cubicBezTo>
                    <a:cubicBezTo>
                      <a:pt x="3266851" y="2968744"/>
                      <a:pt x="3270948" y="2964647"/>
                      <a:pt x="3273679" y="2966012"/>
                    </a:cubicBezTo>
                    <a:cubicBezTo>
                      <a:pt x="3287336" y="2971475"/>
                      <a:pt x="3303724" y="2976938"/>
                      <a:pt x="3317382" y="2967378"/>
                    </a:cubicBezTo>
                    <a:cubicBezTo>
                      <a:pt x="3335136" y="2955087"/>
                      <a:pt x="3305090" y="2934601"/>
                      <a:pt x="3295530" y="2929139"/>
                    </a:cubicBezTo>
                    <a:cubicBezTo>
                      <a:pt x="3292799" y="2926407"/>
                      <a:pt x="3295530" y="2922310"/>
                      <a:pt x="3298262" y="2922310"/>
                    </a:cubicBezTo>
                    <a:cubicBezTo>
                      <a:pt x="3328307" y="2920944"/>
                      <a:pt x="3359718" y="2911385"/>
                      <a:pt x="3384300" y="2892265"/>
                    </a:cubicBezTo>
                    <a:cubicBezTo>
                      <a:pt x="3395226" y="2884071"/>
                      <a:pt x="3404786" y="2873145"/>
                      <a:pt x="3403421" y="2859488"/>
                    </a:cubicBezTo>
                    <a:cubicBezTo>
                      <a:pt x="3402055" y="2841734"/>
                      <a:pt x="3377472" y="2832174"/>
                      <a:pt x="3362449" y="2826711"/>
                    </a:cubicBezTo>
                    <a:cubicBezTo>
                      <a:pt x="3359718" y="2825346"/>
                      <a:pt x="3359718" y="2819883"/>
                      <a:pt x="3363815" y="2819883"/>
                    </a:cubicBezTo>
                    <a:cubicBezTo>
                      <a:pt x="3395226" y="2814420"/>
                      <a:pt x="3426637" y="2793935"/>
                      <a:pt x="3452585" y="2774815"/>
                    </a:cubicBezTo>
                    <a:cubicBezTo>
                      <a:pt x="3464876" y="2765255"/>
                      <a:pt x="3478534" y="2755695"/>
                      <a:pt x="3485362" y="2740673"/>
                    </a:cubicBezTo>
                    <a:cubicBezTo>
                      <a:pt x="3493556" y="2722918"/>
                      <a:pt x="3467608" y="2718822"/>
                      <a:pt x="3455317" y="2717456"/>
                    </a:cubicBezTo>
                    <a:cubicBezTo>
                      <a:pt x="3451220" y="2716090"/>
                      <a:pt x="3451220" y="2709261"/>
                      <a:pt x="3455317" y="2710627"/>
                    </a:cubicBezTo>
                    <a:cubicBezTo>
                      <a:pt x="3492190" y="2716090"/>
                      <a:pt x="3514042" y="2680582"/>
                      <a:pt x="3492190" y="2650537"/>
                    </a:cubicBezTo>
                    <a:cubicBezTo>
                      <a:pt x="3489459" y="2646440"/>
                      <a:pt x="3494922" y="2642342"/>
                      <a:pt x="3497653" y="2646440"/>
                    </a:cubicBezTo>
                    <a:cubicBezTo>
                      <a:pt x="3501750" y="2651902"/>
                      <a:pt x="3520870" y="2680582"/>
                      <a:pt x="3529064" y="2669656"/>
                    </a:cubicBezTo>
                    <a:cubicBezTo>
                      <a:pt x="3535893" y="2660097"/>
                      <a:pt x="3533161" y="2643708"/>
                      <a:pt x="3533161" y="2634148"/>
                    </a:cubicBezTo>
                    <a:cubicBezTo>
                      <a:pt x="3533161" y="2608200"/>
                      <a:pt x="3527699" y="2582252"/>
                      <a:pt x="3529064" y="2557669"/>
                    </a:cubicBezTo>
                    <a:cubicBezTo>
                      <a:pt x="3529064" y="2554938"/>
                      <a:pt x="3531796" y="2553572"/>
                      <a:pt x="3534527" y="2554938"/>
                    </a:cubicBezTo>
                    <a:cubicBezTo>
                      <a:pt x="3546818" y="2564498"/>
                      <a:pt x="3559110" y="2575423"/>
                      <a:pt x="3572767" y="2582252"/>
                    </a:cubicBezTo>
                    <a:cubicBezTo>
                      <a:pt x="3595984" y="2593178"/>
                      <a:pt x="3605543" y="2571326"/>
                      <a:pt x="3601446" y="2552207"/>
                    </a:cubicBezTo>
                    <a:cubicBezTo>
                      <a:pt x="3594618" y="2527624"/>
                      <a:pt x="3574133" y="2500310"/>
                      <a:pt x="3555012" y="2483922"/>
                    </a:cubicBezTo>
                    <a:cubicBezTo>
                      <a:pt x="3550915" y="2481190"/>
                      <a:pt x="3555012" y="2475728"/>
                      <a:pt x="3559110" y="2478459"/>
                    </a:cubicBezTo>
                    <a:cubicBezTo>
                      <a:pt x="3571401" y="2486653"/>
                      <a:pt x="3589155" y="2492116"/>
                      <a:pt x="3602812" y="2482556"/>
                    </a:cubicBezTo>
                    <a:cubicBezTo>
                      <a:pt x="3615103" y="2474362"/>
                      <a:pt x="3612372" y="2455242"/>
                      <a:pt x="3608275" y="2442951"/>
                    </a:cubicBezTo>
                    <a:cubicBezTo>
                      <a:pt x="3600081" y="2422466"/>
                      <a:pt x="3578229" y="2407443"/>
                      <a:pt x="3560475" y="2396517"/>
                    </a:cubicBezTo>
                    <a:cubicBezTo>
                      <a:pt x="3526333" y="2374666"/>
                      <a:pt x="3489459" y="2359643"/>
                      <a:pt x="3453951" y="2340524"/>
                    </a:cubicBezTo>
                    <a:cubicBezTo>
                      <a:pt x="3452585" y="2337792"/>
                      <a:pt x="3451220" y="2333695"/>
                      <a:pt x="3449854" y="2330964"/>
                    </a:cubicBezTo>
                    <a:cubicBezTo>
                      <a:pt x="3449854" y="2330964"/>
                      <a:pt x="3451220" y="2330964"/>
                      <a:pt x="3451220" y="2330964"/>
                    </a:cubicBezTo>
                    <a:cubicBezTo>
                      <a:pt x="3466242" y="2337792"/>
                      <a:pt x="3483997" y="2337792"/>
                      <a:pt x="3500385" y="2335061"/>
                    </a:cubicBezTo>
                    <a:cubicBezTo>
                      <a:pt x="3520870" y="2332330"/>
                      <a:pt x="3542721" y="2314575"/>
                      <a:pt x="3526333" y="2294090"/>
                    </a:cubicBezTo>
                    <a:cubicBezTo>
                      <a:pt x="3519504" y="2284530"/>
                      <a:pt x="3508579" y="2279067"/>
                      <a:pt x="3496287" y="2274970"/>
                    </a:cubicBezTo>
                    <a:cubicBezTo>
                      <a:pt x="3500385" y="2272239"/>
                      <a:pt x="3504482" y="2269508"/>
                      <a:pt x="3507213" y="2266776"/>
                    </a:cubicBezTo>
                    <a:cubicBezTo>
                      <a:pt x="3523601" y="2247656"/>
                      <a:pt x="3515408" y="2221708"/>
                      <a:pt x="3497653" y="2194394"/>
                    </a:cubicBezTo>
                    <a:cubicBezTo>
                      <a:pt x="3508579" y="2179372"/>
                      <a:pt x="3516773" y="2162983"/>
                      <a:pt x="3522236" y="2145229"/>
                    </a:cubicBezTo>
                    <a:cubicBezTo>
                      <a:pt x="3524967" y="2137035"/>
                      <a:pt x="3524967" y="2127475"/>
                      <a:pt x="3522236" y="2120647"/>
                    </a:cubicBezTo>
                    <a:cubicBezTo>
                      <a:pt x="3522236" y="2120647"/>
                      <a:pt x="3523601" y="2120647"/>
                      <a:pt x="3523601" y="2119281"/>
                    </a:cubicBezTo>
                    <a:cubicBezTo>
                      <a:pt x="3606909" y="2171178"/>
                      <a:pt x="3612372" y="2096064"/>
                      <a:pt x="3587789" y="2027779"/>
                    </a:cubicBezTo>
                    <a:cubicBezTo>
                      <a:pt x="3590521" y="2031876"/>
                      <a:pt x="3594618" y="2034608"/>
                      <a:pt x="3597349" y="2038705"/>
                    </a:cubicBezTo>
                    <a:cubicBezTo>
                      <a:pt x="3583692" y="2020951"/>
                      <a:pt x="3568670" y="2004562"/>
                      <a:pt x="3556378" y="1986808"/>
                    </a:cubicBezTo>
                    <a:cubicBezTo>
                      <a:pt x="3553647" y="1982711"/>
                      <a:pt x="3555012" y="1977249"/>
                      <a:pt x="3560475" y="1977249"/>
                    </a:cubicBezTo>
                    <a:cubicBezTo>
                      <a:pt x="3604177" y="1979980"/>
                      <a:pt x="3646514" y="1956763"/>
                      <a:pt x="3673828" y="1921255"/>
                    </a:cubicBezTo>
                    <a:cubicBezTo>
                      <a:pt x="3682022" y="1910330"/>
                      <a:pt x="3690216" y="1895307"/>
                      <a:pt x="3687485" y="1880284"/>
                    </a:cubicBezTo>
                    <a:cubicBezTo>
                      <a:pt x="3673828" y="1862530"/>
                      <a:pt x="3632857" y="1869359"/>
                      <a:pt x="3617835" y="1872090"/>
                    </a:cubicBezTo>
                    <a:close/>
                    <a:moveTo>
                      <a:pt x="2130591" y="1469210"/>
                    </a:moveTo>
                    <a:cubicBezTo>
                      <a:pt x="2125129" y="1526569"/>
                      <a:pt x="2066404" y="1563443"/>
                      <a:pt x="2018604" y="1583928"/>
                    </a:cubicBezTo>
                    <a:cubicBezTo>
                      <a:pt x="1999485" y="1592122"/>
                      <a:pt x="1980365" y="1598951"/>
                      <a:pt x="1959879" y="1604414"/>
                    </a:cubicBezTo>
                    <a:cubicBezTo>
                      <a:pt x="1996753" y="1611242"/>
                      <a:pt x="2032262" y="1624899"/>
                      <a:pt x="2059576" y="1645384"/>
                    </a:cubicBezTo>
                    <a:cubicBezTo>
                      <a:pt x="2127860" y="1694550"/>
                      <a:pt x="2088255" y="1771029"/>
                      <a:pt x="2034993" y="1816096"/>
                    </a:cubicBezTo>
                    <a:cubicBezTo>
                      <a:pt x="1942126" y="1895307"/>
                      <a:pt x="1824676" y="1872090"/>
                      <a:pt x="1735905" y="1803805"/>
                    </a:cubicBezTo>
                    <a:cubicBezTo>
                      <a:pt x="1716786" y="1825656"/>
                      <a:pt x="1692203" y="1839313"/>
                      <a:pt x="1663524" y="1837948"/>
                    </a:cubicBezTo>
                    <a:cubicBezTo>
                      <a:pt x="1618455" y="1835216"/>
                      <a:pt x="1593873" y="1786051"/>
                      <a:pt x="1582947" y="1747812"/>
                    </a:cubicBezTo>
                    <a:cubicBezTo>
                      <a:pt x="1574753" y="1779223"/>
                      <a:pt x="1562462" y="1810634"/>
                      <a:pt x="1539245" y="1831119"/>
                    </a:cubicBezTo>
                    <a:cubicBezTo>
                      <a:pt x="1516028" y="1851605"/>
                      <a:pt x="1476423" y="1852970"/>
                      <a:pt x="1453206" y="1832485"/>
                    </a:cubicBezTo>
                    <a:cubicBezTo>
                      <a:pt x="1427258" y="1807902"/>
                      <a:pt x="1416332" y="1773760"/>
                      <a:pt x="1401310" y="1742349"/>
                    </a:cubicBezTo>
                    <a:cubicBezTo>
                      <a:pt x="1383556" y="1787417"/>
                      <a:pt x="1341219" y="1768297"/>
                      <a:pt x="1307077" y="1736886"/>
                    </a:cubicBezTo>
                    <a:cubicBezTo>
                      <a:pt x="1313905" y="1751909"/>
                      <a:pt x="1320734" y="1766931"/>
                      <a:pt x="1327562" y="1781954"/>
                    </a:cubicBezTo>
                    <a:cubicBezTo>
                      <a:pt x="1343951" y="1820194"/>
                      <a:pt x="1360339" y="1863896"/>
                      <a:pt x="1360339" y="1904867"/>
                    </a:cubicBezTo>
                    <a:cubicBezTo>
                      <a:pt x="1360339" y="1932181"/>
                      <a:pt x="1346682" y="1970420"/>
                      <a:pt x="1318003" y="1982711"/>
                    </a:cubicBezTo>
                    <a:cubicBezTo>
                      <a:pt x="1311174" y="1985443"/>
                      <a:pt x="1304345" y="1985443"/>
                      <a:pt x="1297517" y="1985443"/>
                    </a:cubicBezTo>
                    <a:cubicBezTo>
                      <a:pt x="1324831" y="2034608"/>
                      <a:pt x="1339854" y="2098796"/>
                      <a:pt x="1301614" y="2123378"/>
                    </a:cubicBezTo>
                    <a:cubicBezTo>
                      <a:pt x="1277031" y="2139766"/>
                      <a:pt x="1245620" y="2132938"/>
                      <a:pt x="1215575" y="2117915"/>
                    </a:cubicBezTo>
                    <a:cubicBezTo>
                      <a:pt x="1222404" y="2127475"/>
                      <a:pt x="1227867" y="2138401"/>
                      <a:pt x="1233329" y="2149326"/>
                    </a:cubicBezTo>
                    <a:cubicBezTo>
                      <a:pt x="1256546" y="2191663"/>
                      <a:pt x="1285226" y="2251754"/>
                      <a:pt x="1267472" y="2300918"/>
                    </a:cubicBezTo>
                    <a:cubicBezTo>
                      <a:pt x="1231964" y="2400614"/>
                      <a:pt x="1118611" y="2336427"/>
                      <a:pt x="1051692" y="2281799"/>
                    </a:cubicBezTo>
                    <a:cubicBezTo>
                      <a:pt x="1061252" y="2305016"/>
                      <a:pt x="1062617" y="2328232"/>
                      <a:pt x="1036669" y="2343255"/>
                    </a:cubicBezTo>
                    <a:cubicBezTo>
                      <a:pt x="1018915" y="2352815"/>
                      <a:pt x="998430" y="2355546"/>
                      <a:pt x="979310" y="2351449"/>
                    </a:cubicBezTo>
                    <a:cubicBezTo>
                      <a:pt x="1005258" y="2376032"/>
                      <a:pt x="1025744" y="2406077"/>
                      <a:pt x="1023012" y="2436122"/>
                    </a:cubicBezTo>
                    <a:cubicBezTo>
                      <a:pt x="1018915" y="2471630"/>
                      <a:pt x="984772" y="2466168"/>
                      <a:pt x="954727" y="2452511"/>
                    </a:cubicBezTo>
                    <a:cubicBezTo>
                      <a:pt x="977944" y="2482556"/>
                      <a:pt x="995698" y="2518064"/>
                      <a:pt x="1006624" y="2550841"/>
                    </a:cubicBezTo>
                    <a:cubicBezTo>
                      <a:pt x="1020281" y="2590446"/>
                      <a:pt x="1036669" y="2658731"/>
                      <a:pt x="987504" y="2681948"/>
                    </a:cubicBezTo>
                    <a:cubicBezTo>
                      <a:pt x="945168" y="2702433"/>
                      <a:pt x="908294" y="2661462"/>
                      <a:pt x="885077" y="2630051"/>
                    </a:cubicBezTo>
                    <a:cubicBezTo>
                      <a:pt x="879614" y="2621857"/>
                      <a:pt x="874151" y="2613663"/>
                      <a:pt x="868688" y="2605469"/>
                    </a:cubicBezTo>
                    <a:cubicBezTo>
                      <a:pt x="868688" y="2610931"/>
                      <a:pt x="868688" y="2615029"/>
                      <a:pt x="868688" y="2619126"/>
                    </a:cubicBezTo>
                    <a:cubicBezTo>
                      <a:pt x="865957" y="2668291"/>
                      <a:pt x="857763" y="2731113"/>
                      <a:pt x="820889" y="2767986"/>
                    </a:cubicBezTo>
                    <a:cubicBezTo>
                      <a:pt x="785381" y="2803495"/>
                      <a:pt x="732119" y="2795300"/>
                      <a:pt x="702073" y="2757061"/>
                    </a:cubicBezTo>
                    <a:cubicBezTo>
                      <a:pt x="678857" y="2727016"/>
                      <a:pt x="663834" y="2690142"/>
                      <a:pt x="655640" y="2653268"/>
                    </a:cubicBezTo>
                    <a:cubicBezTo>
                      <a:pt x="648811" y="2690142"/>
                      <a:pt x="635155" y="2727016"/>
                      <a:pt x="610572" y="2748867"/>
                    </a:cubicBezTo>
                    <a:cubicBezTo>
                      <a:pt x="592818" y="2763890"/>
                      <a:pt x="575064" y="2769352"/>
                      <a:pt x="551847" y="2763890"/>
                    </a:cubicBezTo>
                    <a:cubicBezTo>
                      <a:pt x="542287" y="2761158"/>
                      <a:pt x="542287" y="2737941"/>
                      <a:pt x="542287" y="2729747"/>
                    </a:cubicBezTo>
                    <a:cubicBezTo>
                      <a:pt x="542287" y="2725650"/>
                      <a:pt x="542287" y="2720187"/>
                      <a:pt x="542287" y="2716090"/>
                    </a:cubicBezTo>
                    <a:cubicBezTo>
                      <a:pt x="529996" y="2728381"/>
                      <a:pt x="516339" y="2737941"/>
                      <a:pt x="498585" y="2736575"/>
                    </a:cubicBezTo>
                    <a:cubicBezTo>
                      <a:pt x="475368" y="2735210"/>
                      <a:pt x="458980" y="2705165"/>
                      <a:pt x="457614" y="2684679"/>
                    </a:cubicBezTo>
                    <a:cubicBezTo>
                      <a:pt x="456248" y="2660097"/>
                      <a:pt x="460345" y="2632783"/>
                      <a:pt x="469905" y="2606834"/>
                    </a:cubicBezTo>
                    <a:cubicBezTo>
                      <a:pt x="467174" y="2609566"/>
                      <a:pt x="464443" y="2612297"/>
                      <a:pt x="461711" y="2613663"/>
                    </a:cubicBezTo>
                    <a:cubicBezTo>
                      <a:pt x="439860" y="2634148"/>
                      <a:pt x="404352" y="2666925"/>
                      <a:pt x="370209" y="2653268"/>
                    </a:cubicBezTo>
                    <a:cubicBezTo>
                      <a:pt x="327873" y="2635514"/>
                      <a:pt x="331970" y="2579521"/>
                      <a:pt x="346993" y="2545378"/>
                    </a:cubicBezTo>
                    <a:cubicBezTo>
                      <a:pt x="351090" y="2535818"/>
                      <a:pt x="356552" y="2526258"/>
                      <a:pt x="362015" y="2516698"/>
                    </a:cubicBezTo>
                    <a:cubicBezTo>
                      <a:pt x="362015" y="2516698"/>
                      <a:pt x="360649" y="2516698"/>
                      <a:pt x="360649" y="2518064"/>
                    </a:cubicBezTo>
                    <a:cubicBezTo>
                      <a:pt x="333336" y="2530355"/>
                      <a:pt x="284171" y="2545378"/>
                      <a:pt x="265051" y="2511236"/>
                    </a:cubicBezTo>
                    <a:cubicBezTo>
                      <a:pt x="235006" y="2457974"/>
                      <a:pt x="297828" y="2411540"/>
                      <a:pt x="359284" y="2384226"/>
                    </a:cubicBezTo>
                    <a:cubicBezTo>
                      <a:pt x="341530" y="2382860"/>
                      <a:pt x="325142" y="2378763"/>
                      <a:pt x="314216" y="2366472"/>
                    </a:cubicBezTo>
                    <a:cubicBezTo>
                      <a:pt x="301925" y="2351449"/>
                      <a:pt x="303290" y="2339158"/>
                      <a:pt x="312850" y="2329598"/>
                    </a:cubicBezTo>
                    <a:cubicBezTo>
                      <a:pt x="284171" y="2330964"/>
                      <a:pt x="255491" y="2329598"/>
                      <a:pt x="229543" y="2325501"/>
                    </a:cubicBezTo>
                    <a:cubicBezTo>
                      <a:pt x="198132" y="2321404"/>
                      <a:pt x="138041" y="2307747"/>
                      <a:pt x="140773" y="2264045"/>
                    </a:cubicBezTo>
                    <a:cubicBezTo>
                      <a:pt x="146235" y="2203954"/>
                      <a:pt x="210423" y="2173909"/>
                      <a:pt x="262319" y="2168446"/>
                    </a:cubicBezTo>
                    <a:cubicBezTo>
                      <a:pt x="306022" y="2164349"/>
                      <a:pt x="349724" y="2169812"/>
                      <a:pt x="392060" y="2178006"/>
                    </a:cubicBezTo>
                    <a:cubicBezTo>
                      <a:pt x="349724" y="2156155"/>
                      <a:pt x="308753" y="2126110"/>
                      <a:pt x="326507" y="2087870"/>
                    </a:cubicBezTo>
                    <a:cubicBezTo>
                      <a:pt x="336067" y="2067385"/>
                      <a:pt x="355187" y="2059190"/>
                      <a:pt x="377038" y="2057825"/>
                    </a:cubicBezTo>
                    <a:cubicBezTo>
                      <a:pt x="344261" y="2038705"/>
                      <a:pt x="296462" y="2010025"/>
                      <a:pt x="289633" y="1970420"/>
                    </a:cubicBezTo>
                    <a:cubicBezTo>
                      <a:pt x="281439" y="1929449"/>
                      <a:pt x="316947" y="1906232"/>
                      <a:pt x="353821" y="1911695"/>
                    </a:cubicBezTo>
                    <a:cubicBezTo>
                      <a:pt x="386598" y="1915792"/>
                      <a:pt x="418009" y="1928083"/>
                      <a:pt x="448054" y="1943106"/>
                    </a:cubicBezTo>
                    <a:cubicBezTo>
                      <a:pt x="446688" y="1940375"/>
                      <a:pt x="443957" y="1939009"/>
                      <a:pt x="442591" y="1936278"/>
                    </a:cubicBezTo>
                    <a:cubicBezTo>
                      <a:pt x="439860" y="1933546"/>
                      <a:pt x="439860" y="1929449"/>
                      <a:pt x="443957" y="1926718"/>
                    </a:cubicBezTo>
                    <a:cubicBezTo>
                      <a:pt x="461711" y="1915792"/>
                      <a:pt x="482196" y="1911695"/>
                      <a:pt x="504047" y="1911695"/>
                    </a:cubicBezTo>
                    <a:cubicBezTo>
                      <a:pt x="484928" y="1898038"/>
                      <a:pt x="467174" y="1883016"/>
                      <a:pt x="450785" y="1869359"/>
                    </a:cubicBezTo>
                    <a:cubicBezTo>
                      <a:pt x="415277" y="1839313"/>
                      <a:pt x="351090" y="1784686"/>
                      <a:pt x="357918" y="1731423"/>
                    </a:cubicBezTo>
                    <a:cubicBezTo>
                      <a:pt x="366112" y="1664504"/>
                      <a:pt x="423471" y="1683624"/>
                      <a:pt x="479465" y="1723229"/>
                    </a:cubicBezTo>
                    <a:cubicBezTo>
                      <a:pt x="475368" y="1712304"/>
                      <a:pt x="474002" y="1700012"/>
                      <a:pt x="474002" y="1687721"/>
                    </a:cubicBezTo>
                    <a:cubicBezTo>
                      <a:pt x="474002" y="1684990"/>
                      <a:pt x="475368" y="1682258"/>
                      <a:pt x="478099" y="1682258"/>
                    </a:cubicBezTo>
                    <a:cubicBezTo>
                      <a:pt x="523168" y="1675430"/>
                      <a:pt x="562772" y="1695915"/>
                      <a:pt x="596915" y="1723229"/>
                    </a:cubicBezTo>
                    <a:cubicBezTo>
                      <a:pt x="585989" y="1702744"/>
                      <a:pt x="580527" y="1680893"/>
                      <a:pt x="587355" y="1657676"/>
                    </a:cubicBezTo>
                    <a:cubicBezTo>
                      <a:pt x="588721" y="1654944"/>
                      <a:pt x="590086" y="1653579"/>
                      <a:pt x="592818" y="1653579"/>
                    </a:cubicBezTo>
                    <a:cubicBezTo>
                      <a:pt x="620132" y="1654944"/>
                      <a:pt x="644714" y="1664504"/>
                      <a:pt x="667931" y="1679527"/>
                    </a:cubicBezTo>
                    <a:cubicBezTo>
                      <a:pt x="657006" y="1664504"/>
                      <a:pt x="646080" y="1648116"/>
                      <a:pt x="636520" y="1631727"/>
                    </a:cubicBezTo>
                    <a:cubicBezTo>
                      <a:pt x="617400" y="1598951"/>
                      <a:pt x="575064" y="1532032"/>
                      <a:pt x="606475" y="1493792"/>
                    </a:cubicBezTo>
                    <a:cubicBezTo>
                      <a:pt x="639252" y="1455553"/>
                      <a:pt x="685685" y="1493792"/>
                      <a:pt x="725291" y="1542957"/>
                    </a:cubicBezTo>
                    <a:cubicBezTo>
                      <a:pt x="712999" y="1512912"/>
                      <a:pt x="700708" y="1481501"/>
                      <a:pt x="699342" y="1448724"/>
                    </a:cubicBezTo>
                    <a:cubicBezTo>
                      <a:pt x="697976" y="1418679"/>
                      <a:pt x="715731" y="1391365"/>
                      <a:pt x="748507" y="1392731"/>
                    </a:cubicBezTo>
                    <a:cubicBezTo>
                      <a:pt x="774456" y="1394096"/>
                      <a:pt x="796307" y="1417313"/>
                      <a:pt x="814060" y="1441896"/>
                    </a:cubicBezTo>
                    <a:cubicBezTo>
                      <a:pt x="800404" y="1398194"/>
                      <a:pt x="788112" y="1351760"/>
                      <a:pt x="793575" y="1309423"/>
                    </a:cubicBezTo>
                    <a:cubicBezTo>
                      <a:pt x="797672" y="1279378"/>
                      <a:pt x="812695" y="1272550"/>
                      <a:pt x="831815" y="1276647"/>
                    </a:cubicBezTo>
                    <a:cubicBezTo>
                      <a:pt x="801769" y="1242504"/>
                      <a:pt x="784015" y="1198802"/>
                      <a:pt x="823620" y="1168757"/>
                    </a:cubicBezTo>
                    <a:cubicBezTo>
                      <a:pt x="838643" y="1157831"/>
                      <a:pt x="857763" y="1152368"/>
                      <a:pt x="878248" y="1152368"/>
                    </a:cubicBezTo>
                    <a:cubicBezTo>
                      <a:pt x="842740" y="1130517"/>
                      <a:pt x="822255" y="1101838"/>
                      <a:pt x="848203" y="1063598"/>
                    </a:cubicBezTo>
                    <a:cubicBezTo>
                      <a:pt x="871420" y="1028090"/>
                      <a:pt x="921951" y="1022627"/>
                      <a:pt x="961556" y="1023993"/>
                    </a:cubicBezTo>
                    <a:cubicBezTo>
                      <a:pt x="979310" y="1025358"/>
                      <a:pt x="997064" y="1026724"/>
                      <a:pt x="1016183" y="1029456"/>
                    </a:cubicBezTo>
                    <a:cubicBezTo>
                      <a:pt x="994332" y="1015799"/>
                      <a:pt x="975213" y="999410"/>
                      <a:pt x="957459" y="978925"/>
                    </a:cubicBezTo>
                    <a:cubicBezTo>
                      <a:pt x="954727" y="976194"/>
                      <a:pt x="954727" y="972096"/>
                      <a:pt x="958824" y="969365"/>
                    </a:cubicBezTo>
                    <a:cubicBezTo>
                      <a:pt x="1003892" y="943417"/>
                      <a:pt x="1053057" y="951611"/>
                      <a:pt x="1099491" y="970731"/>
                    </a:cubicBezTo>
                    <a:cubicBezTo>
                      <a:pt x="1077640" y="958439"/>
                      <a:pt x="1057155" y="944782"/>
                      <a:pt x="1038035" y="929760"/>
                    </a:cubicBezTo>
                    <a:cubicBezTo>
                      <a:pt x="1007990" y="906543"/>
                      <a:pt x="958824" y="871035"/>
                      <a:pt x="961556" y="828698"/>
                    </a:cubicBezTo>
                    <a:cubicBezTo>
                      <a:pt x="962921" y="786362"/>
                      <a:pt x="1003892" y="759048"/>
                      <a:pt x="1044863" y="765876"/>
                    </a:cubicBezTo>
                    <a:cubicBezTo>
                      <a:pt x="1073543" y="771339"/>
                      <a:pt x="1100857" y="783630"/>
                      <a:pt x="1126805" y="800019"/>
                    </a:cubicBezTo>
                    <a:cubicBezTo>
                      <a:pt x="1111782" y="780899"/>
                      <a:pt x="1102222" y="759048"/>
                      <a:pt x="1104954" y="734465"/>
                    </a:cubicBezTo>
                    <a:cubicBezTo>
                      <a:pt x="1104954" y="730368"/>
                      <a:pt x="1109051" y="727637"/>
                      <a:pt x="1113148" y="729002"/>
                    </a:cubicBezTo>
                    <a:cubicBezTo>
                      <a:pt x="1128171" y="734465"/>
                      <a:pt x="1141828" y="742659"/>
                      <a:pt x="1154119" y="750854"/>
                    </a:cubicBezTo>
                    <a:cubicBezTo>
                      <a:pt x="1141828" y="730368"/>
                      <a:pt x="1130902" y="709883"/>
                      <a:pt x="1121342" y="689397"/>
                    </a:cubicBezTo>
                    <a:cubicBezTo>
                      <a:pt x="1109051" y="663449"/>
                      <a:pt x="1077640" y="599261"/>
                      <a:pt x="1113148" y="577410"/>
                    </a:cubicBezTo>
                    <a:cubicBezTo>
                      <a:pt x="1143193" y="559656"/>
                      <a:pt x="1174604" y="574679"/>
                      <a:pt x="1197821" y="596530"/>
                    </a:cubicBezTo>
                    <a:cubicBezTo>
                      <a:pt x="1195090" y="552828"/>
                      <a:pt x="1195090" y="494103"/>
                      <a:pt x="1234695" y="469520"/>
                    </a:cubicBezTo>
                    <a:cubicBezTo>
                      <a:pt x="1277031" y="443572"/>
                      <a:pt x="1301614" y="474983"/>
                      <a:pt x="1315271" y="518685"/>
                    </a:cubicBezTo>
                    <a:cubicBezTo>
                      <a:pt x="1319368" y="487274"/>
                      <a:pt x="1327562" y="439475"/>
                      <a:pt x="1363070" y="428549"/>
                    </a:cubicBezTo>
                    <a:cubicBezTo>
                      <a:pt x="1398579" y="417624"/>
                      <a:pt x="1419064" y="443572"/>
                      <a:pt x="1431355" y="479080"/>
                    </a:cubicBezTo>
                    <a:cubicBezTo>
                      <a:pt x="1431355" y="477714"/>
                      <a:pt x="1431355" y="476349"/>
                      <a:pt x="1431355" y="473617"/>
                    </a:cubicBezTo>
                    <a:cubicBezTo>
                      <a:pt x="1432721" y="431281"/>
                      <a:pt x="1432721" y="382116"/>
                      <a:pt x="1449109" y="342511"/>
                    </a:cubicBezTo>
                    <a:cubicBezTo>
                      <a:pt x="1472326" y="285151"/>
                      <a:pt x="1526954" y="302905"/>
                      <a:pt x="1551537" y="350705"/>
                    </a:cubicBezTo>
                    <a:cubicBezTo>
                      <a:pt x="1587044" y="423087"/>
                      <a:pt x="1588410" y="514588"/>
                      <a:pt x="1587044" y="592433"/>
                    </a:cubicBezTo>
                    <a:cubicBezTo>
                      <a:pt x="1587044" y="604724"/>
                      <a:pt x="1587044" y="618381"/>
                      <a:pt x="1587044" y="630672"/>
                    </a:cubicBezTo>
                    <a:cubicBezTo>
                      <a:pt x="1603433" y="606090"/>
                      <a:pt x="1644404" y="562388"/>
                      <a:pt x="1667620" y="601993"/>
                    </a:cubicBezTo>
                    <a:cubicBezTo>
                      <a:pt x="1692203" y="644329"/>
                      <a:pt x="1667620" y="713980"/>
                      <a:pt x="1652598" y="756316"/>
                    </a:cubicBezTo>
                    <a:cubicBezTo>
                      <a:pt x="1655329" y="753585"/>
                      <a:pt x="1658061" y="752219"/>
                      <a:pt x="1662158" y="750854"/>
                    </a:cubicBezTo>
                    <a:cubicBezTo>
                      <a:pt x="1693569" y="734465"/>
                      <a:pt x="1729077" y="754951"/>
                      <a:pt x="1727711" y="791825"/>
                    </a:cubicBezTo>
                    <a:cubicBezTo>
                      <a:pt x="1724980" y="843721"/>
                      <a:pt x="1689472" y="892886"/>
                      <a:pt x="1660792" y="932491"/>
                    </a:cubicBezTo>
                    <a:cubicBezTo>
                      <a:pt x="1659427" y="935223"/>
                      <a:pt x="1658061" y="936588"/>
                      <a:pt x="1655329" y="939320"/>
                    </a:cubicBezTo>
                    <a:cubicBezTo>
                      <a:pt x="1667620" y="932491"/>
                      <a:pt x="1679912" y="925663"/>
                      <a:pt x="1692203" y="922931"/>
                    </a:cubicBezTo>
                    <a:cubicBezTo>
                      <a:pt x="1727711" y="912006"/>
                      <a:pt x="1761854" y="933857"/>
                      <a:pt x="1750928" y="973462"/>
                    </a:cubicBezTo>
                    <a:cubicBezTo>
                      <a:pt x="1740003" y="1008970"/>
                      <a:pt x="1715420" y="1040381"/>
                      <a:pt x="1689472" y="1067695"/>
                    </a:cubicBezTo>
                    <a:cubicBezTo>
                      <a:pt x="1718152" y="1051307"/>
                      <a:pt x="1750928" y="1037650"/>
                      <a:pt x="1780973" y="1049941"/>
                    </a:cubicBezTo>
                    <a:cubicBezTo>
                      <a:pt x="1795996" y="1056770"/>
                      <a:pt x="1805556" y="1064964"/>
                      <a:pt x="1811019" y="1075889"/>
                    </a:cubicBezTo>
                    <a:cubicBezTo>
                      <a:pt x="1834236" y="1044478"/>
                      <a:pt x="1865646" y="1013067"/>
                      <a:pt x="1901155" y="1010336"/>
                    </a:cubicBezTo>
                    <a:cubicBezTo>
                      <a:pt x="1950319" y="1007604"/>
                      <a:pt x="1958514" y="1058135"/>
                      <a:pt x="1951685" y="1097740"/>
                    </a:cubicBezTo>
                    <a:cubicBezTo>
                      <a:pt x="1976268" y="1075889"/>
                      <a:pt x="2013142" y="1056770"/>
                      <a:pt x="2033627" y="1088181"/>
                    </a:cubicBezTo>
                    <a:cubicBezTo>
                      <a:pt x="2059576" y="1126420"/>
                      <a:pt x="2025433" y="1187876"/>
                      <a:pt x="2006313" y="1222019"/>
                    </a:cubicBezTo>
                    <a:cubicBezTo>
                      <a:pt x="2004948" y="1223384"/>
                      <a:pt x="2004948" y="1224750"/>
                      <a:pt x="2003582" y="1227482"/>
                    </a:cubicBezTo>
                    <a:cubicBezTo>
                      <a:pt x="2029530" y="1217922"/>
                      <a:pt x="2058210" y="1215190"/>
                      <a:pt x="2084158" y="1223384"/>
                    </a:cubicBezTo>
                    <a:cubicBezTo>
                      <a:pt x="2086889" y="1224750"/>
                      <a:pt x="2088255" y="1226116"/>
                      <a:pt x="2088255" y="1228847"/>
                    </a:cubicBezTo>
                    <a:cubicBezTo>
                      <a:pt x="2088255" y="1288938"/>
                      <a:pt x="2043187" y="1332640"/>
                      <a:pt x="1989925" y="1365417"/>
                    </a:cubicBezTo>
                    <a:cubicBezTo>
                      <a:pt x="2059576" y="1358588"/>
                      <a:pt x="2138786" y="1380439"/>
                      <a:pt x="2130591" y="1469210"/>
                    </a:cubicBezTo>
                    <a:close/>
                  </a:path>
                </a:pathLst>
              </a:custGeom>
              <a:solidFill>
                <a:srgbClr val="3D7B32">
                  <a:alpha val="50000"/>
                </a:srgbClr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B336CBC5-D1BF-4665-10FB-E789CE0CE8D4}"/>
                  </a:ext>
                </a:extLst>
              </p:cNvPr>
              <p:cNvSpPr/>
              <p:nvPr/>
            </p:nvSpPr>
            <p:spPr>
              <a:xfrm>
                <a:off x="3618627" y="-851157"/>
                <a:ext cx="3215587" cy="3178356"/>
              </a:xfrm>
              <a:custGeom>
                <a:avLst/>
                <a:gdLst>
                  <a:gd name="connsiteX0" fmla="*/ 3134273 w 3215587"/>
                  <a:gd name="connsiteY0" fmla="*/ 1872090 h 3178356"/>
                  <a:gd name="connsiteX1" fmla="*/ 3130175 w 3215587"/>
                  <a:gd name="connsiteY1" fmla="*/ 1861164 h 3178356"/>
                  <a:gd name="connsiteX2" fmla="*/ 3177975 w 3215587"/>
                  <a:gd name="connsiteY2" fmla="*/ 1723229 h 3178356"/>
                  <a:gd name="connsiteX3" fmla="*/ 3009994 w 3215587"/>
                  <a:gd name="connsiteY3" fmla="*/ 1720498 h 3178356"/>
                  <a:gd name="connsiteX4" fmla="*/ 3005897 w 3215587"/>
                  <a:gd name="connsiteY4" fmla="*/ 1710938 h 3178356"/>
                  <a:gd name="connsiteX5" fmla="*/ 3061890 w 3215587"/>
                  <a:gd name="connsiteY5" fmla="*/ 1559346 h 3178356"/>
                  <a:gd name="connsiteX6" fmla="*/ 3027748 w 3215587"/>
                  <a:gd name="connsiteY6" fmla="*/ 1506083 h 3178356"/>
                  <a:gd name="connsiteX7" fmla="*/ 2941709 w 3215587"/>
                  <a:gd name="connsiteY7" fmla="*/ 1529300 h 3178356"/>
                  <a:gd name="connsiteX8" fmla="*/ 2934880 w 3215587"/>
                  <a:gd name="connsiteY8" fmla="*/ 1521106 h 3178356"/>
                  <a:gd name="connsiteX9" fmla="*/ 2951269 w 3215587"/>
                  <a:gd name="connsiteY9" fmla="*/ 1454187 h 3178356"/>
                  <a:gd name="connsiteX10" fmla="*/ 2885716 w 3215587"/>
                  <a:gd name="connsiteY10" fmla="*/ 1474673 h 3178356"/>
                  <a:gd name="connsiteX11" fmla="*/ 2876156 w 3215587"/>
                  <a:gd name="connsiteY11" fmla="*/ 1469210 h 3178356"/>
                  <a:gd name="connsiteX12" fmla="*/ 2857036 w 3215587"/>
                  <a:gd name="connsiteY12" fmla="*/ 1325812 h 3178356"/>
                  <a:gd name="connsiteX13" fmla="*/ 2811968 w 3215587"/>
                  <a:gd name="connsiteY13" fmla="*/ 1284841 h 3178356"/>
                  <a:gd name="connsiteX14" fmla="*/ 2747780 w 3215587"/>
                  <a:gd name="connsiteY14" fmla="*/ 1336737 h 3178356"/>
                  <a:gd name="connsiteX15" fmla="*/ 2736855 w 3215587"/>
                  <a:gd name="connsiteY15" fmla="*/ 1334006 h 3178356"/>
                  <a:gd name="connsiteX16" fmla="*/ 2725929 w 3215587"/>
                  <a:gd name="connsiteY16" fmla="*/ 1257527 h 3178356"/>
                  <a:gd name="connsiteX17" fmla="*/ 2721832 w 3215587"/>
                  <a:gd name="connsiteY17" fmla="*/ 1182414 h 3178356"/>
                  <a:gd name="connsiteX18" fmla="*/ 2727295 w 3215587"/>
                  <a:gd name="connsiteY18" fmla="*/ 1179682 h 3178356"/>
                  <a:gd name="connsiteX19" fmla="*/ 2765534 w 3215587"/>
                  <a:gd name="connsiteY19" fmla="*/ 1206996 h 3178356"/>
                  <a:gd name="connsiteX20" fmla="*/ 2794214 w 3215587"/>
                  <a:gd name="connsiteY20" fmla="*/ 1176951 h 3178356"/>
                  <a:gd name="connsiteX21" fmla="*/ 2747780 w 3215587"/>
                  <a:gd name="connsiteY21" fmla="*/ 1108666 h 3178356"/>
                  <a:gd name="connsiteX22" fmla="*/ 2751877 w 3215587"/>
                  <a:gd name="connsiteY22" fmla="*/ 1103203 h 3178356"/>
                  <a:gd name="connsiteX23" fmla="*/ 2795580 w 3215587"/>
                  <a:gd name="connsiteY23" fmla="*/ 1107300 h 3178356"/>
                  <a:gd name="connsiteX24" fmla="*/ 2801042 w 3215587"/>
                  <a:gd name="connsiteY24" fmla="*/ 1067695 h 3178356"/>
                  <a:gd name="connsiteX25" fmla="*/ 2753243 w 3215587"/>
                  <a:gd name="connsiteY25" fmla="*/ 1019896 h 3178356"/>
                  <a:gd name="connsiteX26" fmla="*/ 2641256 w 3215587"/>
                  <a:gd name="connsiteY26" fmla="*/ 959805 h 3178356"/>
                  <a:gd name="connsiteX27" fmla="*/ 2645353 w 3215587"/>
                  <a:gd name="connsiteY27" fmla="*/ 954342 h 3178356"/>
                  <a:gd name="connsiteX28" fmla="*/ 2694518 w 3215587"/>
                  <a:gd name="connsiteY28" fmla="*/ 958439 h 3178356"/>
                  <a:gd name="connsiteX29" fmla="*/ 2720466 w 3215587"/>
                  <a:gd name="connsiteY29" fmla="*/ 917469 h 3178356"/>
                  <a:gd name="connsiteX30" fmla="*/ 2635793 w 3215587"/>
                  <a:gd name="connsiteY30" fmla="*/ 883326 h 3178356"/>
                  <a:gd name="connsiteX31" fmla="*/ 2634428 w 3215587"/>
                  <a:gd name="connsiteY31" fmla="*/ 877863 h 3178356"/>
                  <a:gd name="connsiteX32" fmla="*/ 2716369 w 3215587"/>
                  <a:gd name="connsiteY32" fmla="*/ 768608 h 3178356"/>
                  <a:gd name="connsiteX33" fmla="*/ 2708175 w 3215587"/>
                  <a:gd name="connsiteY33" fmla="*/ 733100 h 3178356"/>
                  <a:gd name="connsiteX34" fmla="*/ 2671301 w 3215587"/>
                  <a:gd name="connsiteY34" fmla="*/ 739928 h 3178356"/>
                  <a:gd name="connsiteX35" fmla="*/ 2619405 w 3215587"/>
                  <a:gd name="connsiteY35" fmla="*/ 784996 h 3178356"/>
                  <a:gd name="connsiteX36" fmla="*/ 2613942 w 3215587"/>
                  <a:gd name="connsiteY36" fmla="*/ 780899 h 3178356"/>
                  <a:gd name="connsiteX37" fmla="*/ 2635793 w 3215587"/>
                  <a:gd name="connsiteY37" fmla="*/ 697591 h 3178356"/>
                  <a:gd name="connsiteX38" fmla="*/ 2615308 w 3215587"/>
                  <a:gd name="connsiteY38" fmla="*/ 652524 h 3178356"/>
                  <a:gd name="connsiteX39" fmla="*/ 2574337 w 3215587"/>
                  <a:gd name="connsiteY39" fmla="*/ 686666 h 3178356"/>
                  <a:gd name="connsiteX40" fmla="*/ 2568874 w 3215587"/>
                  <a:gd name="connsiteY40" fmla="*/ 683935 h 3178356"/>
                  <a:gd name="connsiteX41" fmla="*/ 2553852 w 3215587"/>
                  <a:gd name="connsiteY41" fmla="*/ 603359 h 3178356"/>
                  <a:gd name="connsiteX42" fmla="*/ 2552486 w 3215587"/>
                  <a:gd name="connsiteY42" fmla="*/ 606090 h 3178356"/>
                  <a:gd name="connsiteX43" fmla="*/ 2523806 w 3215587"/>
                  <a:gd name="connsiteY43" fmla="*/ 697591 h 3178356"/>
                  <a:gd name="connsiteX44" fmla="*/ 2506052 w 3215587"/>
                  <a:gd name="connsiteY44" fmla="*/ 659352 h 3178356"/>
                  <a:gd name="connsiteX45" fmla="*/ 2497858 w 3215587"/>
                  <a:gd name="connsiteY45" fmla="*/ 649792 h 3178356"/>
                  <a:gd name="connsiteX46" fmla="*/ 2497858 w 3215587"/>
                  <a:gd name="connsiteY46" fmla="*/ 653889 h 3178356"/>
                  <a:gd name="connsiteX47" fmla="*/ 2493761 w 3215587"/>
                  <a:gd name="connsiteY47" fmla="*/ 713980 h 3178356"/>
                  <a:gd name="connsiteX48" fmla="*/ 2486932 w 3215587"/>
                  <a:gd name="connsiteY48" fmla="*/ 713980 h 3178356"/>
                  <a:gd name="connsiteX49" fmla="*/ 2455521 w 3215587"/>
                  <a:gd name="connsiteY49" fmla="*/ 648426 h 3178356"/>
                  <a:gd name="connsiteX50" fmla="*/ 2437767 w 3215587"/>
                  <a:gd name="connsiteY50" fmla="*/ 716711 h 3178356"/>
                  <a:gd name="connsiteX51" fmla="*/ 2430939 w 3215587"/>
                  <a:gd name="connsiteY51" fmla="*/ 716711 h 3178356"/>
                  <a:gd name="connsiteX52" fmla="*/ 2424110 w 3215587"/>
                  <a:gd name="connsiteY52" fmla="*/ 693494 h 3178356"/>
                  <a:gd name="connsiteX53" fmla="*/ 2379042 w 3215587"/>
                  <a:gd name="connsiteY53" fmla="*/ 657986 h 3178356"/>
                  <a:gd name="connsiteX54" fmla="*/ 2381774 w 3215587"/>
                  <a:gd name="connsiteY54" fmla="*/ 604724 h 3178356"/>
                  <a:gd name="connsiteX55" fmla="*/ 2372214 w 3215587"/>
                  <a:gd name="connsiteY55" fmla="*/ 601993 h 3178356"/>
                  <a:gd name="connsiteX56" fmla="*/ 2312123 w 3215587"/>
                  <a:gd name="connsiteY56" fmla="*/ 667546 h 3178356"/>
                  <a:gd name="connsiteX57" fmla="*/ 2318952 w 3215587"/>
                  <a:gd name="connsiteY57" fmla="*/ 555559 h 3178356"/>
                  <a:gd name="connsiteX58" fmla="*/ 2269787 w 3215587"/>
                  <a:gd name="connsiteY58" fmla="*/ 578776 h 3178356"/>
                  <a:gd name="connsiteX59" fmla="*/ 2261592 w 3215587"/>
                  <a:gd name="connsiteY59" fmla="*/ 566485 h 3178356"/>
                  <a:gd name="connsiteX60" fmla="*/ 2175554 w 3215587"/>
                  <a:gd name="connsiteY60" fmla="*/ 500931 h 3178356"/>
                  <a:gd name="connsiteX61" fmla="*/ 2165994 w 3215587"/>
                  <a:gd name="connsiteY61" fmla="*/ 559656 h 3178356"/>
                  <a:gd name="connsiteX62" fmla="*/ 2120926 w 3215587"/>
                  <a:gd name="connsiteY62" fmla="*/ 511857 h 3178356"/>
                  <a:gd name="connsiteX63" fmla="*/ 2064932 w 3215587"/>
                  <a:gd name="connsiteY63" fmla="*/ 483177 h 3178356"/>
                  <a:gd name="connsiteX64" fmla="*/ 2063567 w 3215587"/>
                  <a:gd name="connsiteY64" fmla="*/ 554194 h 3178356"/>
                  <a:gd name="connsiteX65" fmla="*/ 2073127 w 3215587"/>
                  <a:gd name="connsiteY65" fmla="*/ 588336 h 3178356"/>
                  <a:gd name="connsiteX66" fmla="*/ 2021230 w 3215587"/>
                  <a:gd name="connsiteY66" fmla="*/ 554194 h 3178356"/>
                  <a:gd name="connsiteX67" fmla="*/ 1966602 w 3215587"/>
                  <a:gd name="connsiteY67" fmla="*/ 530977 h 3178356"/>
                  <a:gd name="connsiteX68" fmla="*/ 2008939 w 3215587"/>
                  <a:gd name="connsiteY68" fmla="*/ 447669 h 3178356"/>
                  <a:gd name="connsiteX69" fmla="*/ 1996647 w 3215587"/>
                  <a:gd name="connsiteY69" fmla="*/ 393041 h 3178356"/>
                  <a:gd name="connsiteX70" fmla="*/ 1939288 w 3215587"/>
                  <a:gd name="connsiteY70" fmla="*/ 403967 h 3178356"/>
                  <a:gd name="connsiteX71" fmla="*/ 1857346 w 3215587"/>
                  <a:gd name="connsiteY71" fmla="*/ 476349 h 3178356"/>
                  <a:gd name="connsiteX72" fmla="*/ 1849153 w 3215587"/>
                  <a:gd name="connsiteY72" fmla="*/ 469520 h 3178356"/>
                  <a:gd name="connsiteX73" fmla="*/ 1883295 w 3215587"/>
                  <a:gd name="connsiteY73" fmla="*/ 338414 h 3178356"/>
                  <a:gd name="connsiteX74" fmla="*/ 1850518 w 3215587"/>
                  <a:gd name="connsiteY74" fmla="*/ 267397 h 3178356"/>
                  <a:gd name="connsiteX75" fmla="*/ 1786330 w 3215587"/>
                  <a:gd name="connsiteY75" fmla="*/ 322025 h 3178356"/>
                  <a:gd name="connsiteX76" fmla="*/ 1776770 w 3215587"/>
                  <a:gd name="connsiteY76" fmla="*/ 316562 h 3178356"/>
                  <a:gd name="connsiteX77" fmla="*/ 1753554 w 3215587"/>
                  <a:gd name="connsiteY77" fmla="*/ 189553 h 3178356"/>
                  <a:gd name="connsiteX78" fmla="*/ 1750822 w 3215587"/>
                  <a:gd name="connsiteY78" fmla="*/ 193650 h 3178356"/>
                  <a:gd name="connsiteX79" fmla="*/ 1705754 w 3215587"/>
                  <a:gd name="connsiteY79" fmla="*/ 337048 h 3178356"/>
                  <a:gd name="connsiteX80" fmla="*/ 1677075 w 3215587"/>
                  <a:gd name="connsiteY80" fmla="*/ 276957 h 3178356"/>
                  <a:gd name="connsiteX81" fmla="*/ 1664783 w 3215587"/>
                  <a:gd name="connsiteY81" fmla="*/ 261935 h 3178356"/>
                  <a:gd name="connsiteX82" fmla="*/ 1663418 w 3215587"/>
                  <a:gd name="connsiteY82" fmla="*/ 267397 h 3178356"/>
                  <a:gd name="connsiteX83" fmla="*/ 1656589 w 3215587"/>
                  <a:gd name="connsiteY83" fmla="*/ 362996 h 3178356"/>
                  <a:gd name="connsiteX84" fmla="*/ 1645664 w 3215587"/>
                  <a:gd name="connsiteY84" fmla="*/ 361630 h 3178356"/>
                  <a:gd name="connsiteX85" fmla="*/ 1596498 w 3215587"/>
                  <a:gd name="connsiteY85" fmla="*/ 257837 h 3178356"/>
                  <a:gd name="connsiteX86" fmla="*/ 1569184 w 3215587"/>
                  <a:gd name="connsiteY86" fmla="*/ 365727 h 3178356"/>
                  <a:gd name="connsiteX87" fmla="*/ 1558259 w 3215587"/>
                  <a:gd name="connsiteY87" fmla="*/ 365727 h 3178356"/>
                  <a:gd name="connsiteX88" fmla="*/ 1547333 w 3215587"/>
                  <a:gd name="connsiteY88" fmla="*/ 328854 h 3178356"/>
                  <a:gd name="connsiteX89" fmla="*/ 1476317 w 3215587"/>
                  <a:gd name="connsiteY89" fmla="*/ 272860 h 3178356"/>
                  <a:gd name="connsiteX90" fmla="*/ 1480415 w 3215587"/>
                  <a:gd name="connsiteY90" fmla="*/ 189553 h 3178356"/>
                  <a:gd name="connsiteX91" fmla="*/ 1464026 w 3215587"/>
                  <a:gd name="connsiteY91" fmla="*/ 185456 h 3178356"/>
                  <a:gd name="connsiteX92" fmla="*/ 1368427 w 3215587"/>
                  <a:gd name="connsiteY92" fmla="*/ 290614 h 3178356"/>
                  <a:gd name="connsiteX93" fmla="*/ 1379353 w 3215587"/>
                  <a:gd name="connsiteY93" fmla="*/ 113074 h 3178356"/>
                  <a:gd name="connsiteX94" fmla="*/ 1301508 w 3215587"/>
                  <a:gd name="connsiteY94" fmla="*/ 149948 h 3178356"/>
                  <a:gd name="connsiteX95" fmla="*/ 1289217 w 3215587"/>
                  <a:gd name="connsiteY95" fmla="*/ 132193 h 3178356"/>
                  <a:gd name="connsiteX96" fmla="*/ 1152647 w 3215587"/>
                  <a:gd name="connsiteY96" fmla="*/ 29766 h 3178356"/>
                  <a:gd name="connsiteX97" fmla="*/ 1136259 w 3215587"/>
                  <a:gd name="connsiteY97" fmla="*/ 123999 h 3178356"/>
                  <a:gd name="connsiteX98" fmla="*/ 1063877 w 3215587"/>
                  <a:gd name="connsiteY98" fmla="*/ 48886 h 3178356"/>
                  <a:gd name="connsiteX99" fmla="*/ 975107 w 3215587"/>
                  <a:gd name="connsiteY99" fmla="*/ 3818 h 3178356"/>
                  <a:gd name="connsiteX100" fmla="*/ 972375 w 3215587"/>
                  <a:gd name="connsiteY100" fmla="*/ 115805 h 3178356"/>
                  <a:gd name="connsiteX101" fmla="*/ 988764 w 3215587"/>
                  <a:gd name="connsiteY101" fmla="*/ 170433 h 3178356"/>
                  <a:gd name="connsiteX102" fmla="*/ 906822 w 3215587"/>
                  <a:gd name="connsiteY102" fmla="*/ 115805 h 3178356"/>
                  <a:gd name="connsiteX103" fmla="*/ 740207 w 3215587"/>
                  <a:gd name="connsiteY103" fmla="*/ 85760 h 3178356"/>
                  <a:gd name="connsiteX104" fmla="*/ 726550 w 3215587"/>
                  <a:gd name="connsiteY104" fmla="*/ 107611 h 3178356"/>
                  <a:gd name="connsiteX105" fmla="*/ 729282 w 3215587"/>
                  <a:gd name="connsiteY105" fmla="*/ 106245 h 3178356"/>
                  <a:gd name="connsiteX106" fmla="*/ 876777 w 3215587"/>
                  <a:gd name="connsiteY106" fmla="*/ 201844 h 3178356"/>
                  <a:gd name="connsiteX107" fmla="*/ 899994 w 3215587"/>
                  <a:gd name="connsiteY107" fmla="*/ 140388 h 3178356"/>
                  <a:gd name="connsiteX108" fmla="*/ 947793 w 3215587"/>
                  <a:gd name="connsiteY108" fmla="*/ 200478 h 3178356"/>
                  <a:gd name="connsiteX109" fmla="*/ 975107 w 3215587"/>
                  <a:gd name="connsiteY109" fmla="*/ 184090 h 3178356"/>
                  <a:gd name="connsiteX110" fmla="*/ 1046123 w 3215587"/>
                  <a:gd name="connsiteY110" fmla="*/ 237352 h 3178356"/>
                  <a:gd name="connsiteX111" fmla="*/ 1126699 w 3215587"/>
                  <a:gd name="connsiteY111" fmla="*/ 488640 h 3178356"/>
                  <a:gd name="connsiteX112" fmla="*/ 1174498 w 3215587"/>
                  <a:gd name="connsiteY112" fmla="*/ 322025 h 3178356"/>
                  <a:gd name="connsiteX113" fmla="*/ 1182693 w 3215587"/>
                  <a:gd name="connsiteY113" fmla="*/ 322025 h 3178356"/>
                  <a:gd name="connsiteX114" fmla="*/ 1220932 w 3215587"/>
                  <a:gd name="connsiteY114" fmla="*/ 427184 h 3178356"/>
                  <a:gd name="connsiteX115" fmla="*/ 1260537 w 3215587"/>
                  <a:gd name="connsiteY115" fmla="*/ 350705 h 3178356"/>
                  <a:gd name="connsiteX116" fmla="*/ 1267366 w 3215587"/>
                  <a:gd name="connsiteY116" fmla="*/ 349339 h 3178356"/>
                  <a:gd name="connsiteX117" fmla="*/ 1327457 w 3215587"/>
                  <a:gd name="connsiteY117" fmla="*/ 506394 h 3178356"/>
                  <a:gd name="connsiteX118" fmla="*/ 1321994 w 3215587"/>
                  <a:gd name="connsiteY118" fmla="*/ 611553 h 3178356"/>
                  <a:gd name="connsiteX119" fmla="*/ 1427152 w 3215587"/>
                  <a:gd name="connsiteY119" fmla="*/ 494103 h 3178356"/>
                  <a:gd name="connsiteX120" fmla="*/ 1432615 w 3215587"/>
                  <a:gd name="connsiteY120" fmla="*/ 496834 h 3178356"/>
                  <a:gd name="connsiteX121" fmla="*/ 1447638 w 3215587"/>
                  <a:gd name="connsiteY121" fmla="*/ 593799 h 3178356"/>
                  <a:gd name="connsiteX122" fmla="*/ 1529580 w 3215587"/>
                  <a:gd name="connsiteY122" fmla="*/ 561022 h 3178356"/>
                  <a:gd name="connsiteX123" fmla="*/ 1543236 w 3215587"/>
                  <a:gd name="connsiteY123" fmla="*/ 670278 h 3178356"/>
                  <a:gd name="connsiteX124" fmla="*/ 1623812 w 3215587"/>
                  <a:gd name="connsiteY124" fmla="*/ 627941 h 3178356"/>
                  <a:gd name="connsiteX125" fmla="*/ 1694829 w 3215587"/>
                  <a:gd name="connsiteY125" fmla="*/ 683935 h 3178356"/>
                  <a:gd name="connsiteX126" fmla="*/ 1667515 w 3215587"/>
                  <a:gd name="connsiteY126" fmla="*/ 782265 h 3178356"/>
                  <a:gd name="connsiteX127" fmla="*/ 1749456 w 3215587"/>
                  <a:gd name="connsiteY127" fmla="*/ 806847 h 3178356"/>
                  <a:gd name="connsiteX128" fmla="*/ 1728971 w 3215587"/>
                  <a:gd name="connsiteY128" fmla="*/ 917469 h 3178356"/>
                  <a:gd name="connsiteX129" fmla="*/ 1791793 w 3215587"/>
                  <a:gd name="connsiteY129" fmla="*/ 916103 h 3178356"/>
                  <a:gd name="connsiteX130" fmla="*/ 1827301 w 3215587"/>
                  <a:gd name="connsiteY130" fmla="*/ 952977 h 3178356"/>
                  <a:gd name="connsiteX131" fmla="*/ 1892855 w 3215587"/>
                  <a:gd name="connsiteY131" fmla="*/ 890155 h 3178356"/>
                  <a:gd name="connsiteX132" fmla="*/ 1935191 w 3215587"/>
                  <a:gd name="connsiteY132" fmla="*/ 898349 h 3178356"/>
                  <a:gd name="connsiteX133" fmla="*/ 2003476 w 3215587"/>
                  <a:gd name="connsiteY133" fmla="*/ 819139 h 3178356"/>
                  <a:gd name="connsiteX134" fmla="*/ 2008939 w 3215587"/>
                  <a:gd name="connsiteY134" fmla="*/ 820504 h 3178356"/>
                  <a:gd name="connsiteX135" fmla="*/ 2049909 w 3215587"/>
                  <a:gd name="connsiteY135" fmla="*/ 966634 h 3178356"/>
                  <a:gd name="connsiteX136" fmla="*/ 2044447 w 3215587"/>
                  <a:gd name="connsiteY136" fmla="*/ 1018530 h 3178356"/>
                  <a:gd name="connsiteX137" fmla="*/ 2134583 w 3215587"/>
                  <a:gd name="connsiteY137" fmla="*/ 933857 h 3178356"/>
                  <a:gd name="connsiteX138" fmla="*/ 2137314 w 3215587"/>
                  <a:gd name="connsiteY138" fmla="*/ 1063598 h 3178356"/>
                  <a:gd name="connsiteX139" fmla="*/ 2126389 w 3215587"/>
                  <a:gd name="connsiteY139" fmla="*/ 1101838 h 3178356"/>
                  <a:gd name="connsiteX140" fmla="*/ 2155068 w 3215587"/>
                  <a:gd name="connsiteY140" fmla="*/ 1067695 h 3178356"/>
                  <a:gd name="connsiteX141" fmla="*/ 2246570 w 3215587"/>
                  <a:gd name="connsiteY141" fmla="*/ 1069061 h 3178356"/>
                  <a:gd name="connsiteX142" fmla="*/ 2201502 w 3215587"/>
                  <a:gd name="connsiteY142" fmla="*/ 1209727 h 3178356"/>
                  <a:gd name="connsiteX143" fmla="*/ 2140045 w 3215587"/>
                  <a:gd name="connsiteY143" fmla="*/ 1303961 h 3178356"/>
                  <a:gd name="connsiteX144" fmla="*/ 2271153 w 3215587"/>
                  <a:gd name="connsiteY144" fmla="*/ 1247967 h 3178356"/>
                  <a:gd name="connsiteX145" fmla="*/ 2291638 w 3215587"/>
                  <a:gd name="connsiteY145" fmla="*/ 1329909 h 3178356"/>
                  <a:gd name="connsiteX146" fmla="*/ 2153703 w 3215587"/>
                  <a:gd name="connsiteY146" fmla="*/ 1420045 h 3178356"/>
                  <a:gd name="connsiteX147" fmla="*/ 2198770 w 3215587"/>
                  <a:gd name="connsiteY147" fmla="*/ 1499255 h 3178356"/>
                  <a:gd name="connsiteX148" fmla="*/ 2077224 w 3215587"/>
                  <a:gd name="connsiteY148" fmla="*/ 1540226 h 3178356"/>
                  <a:gd name="connsiteX149" fmla="*/ 2017133 w 3215587"/>
                  <a:gd name="connsiteY149" fmla="*/ 1533397 h 3178356"/>
                  <a:gd name="connsiteX150" fmla="*/ 2082686 w 3215587"/>
                  <a:gd name="connsiteY150" fmla="*/ 1603048 h 3178356"/>
                  <a:gd name="connsiteX151" fmla="*/ 2092246 w 3215587"/>
                  <a:gd name="connsiteY151" fmla="*/ 1650847 h 3178356"/>
                  <a:gd name="connsiteX152" fmla="*/ 2261592 w 3215587"/>
                  <a:gd name="connsiteY152" fmla="*/ 1631727 h 3178356"/>
                  <a:gd name="connsiteX153" fmla="*/ 2283444 w 3215587"/>
                  <a:gd name="connsiteY153" fmla="*/ 1674064 h 3178356"/>
                  <a:gd name="connsiteX154" fmla="*/ 2302564 w 3215587"/>
                  <a:gd name="connsiteY154" fmla="*/ 1667236 h 3178356"/>
                  <a:gd name="connsiteX155" fmla="*/ 2340803 w 3215587"/>
                  <a:gd name="connsiteY155" fmla="*/ 1701378 h 3178356"/>
                  <a:gd name="connsiteX156" fmla="*/ 2381774 w 3215587"/>
                  <a:gd name="connsiteY156" fmla="*/ 1642653 h 3178356"/>
                  <a:gd name="connsiteX157" fmla="*/ 2450059 w 3215587"/>
                  <a:gd name="connsiteY157" fmla="*/ 1668601 h 3178356"/>
                  <a:gd name="connsiteX158" fmla="*/ 2441865 w 3215587"/>
                  <a:gd name="connsiteY158" fmla="*/ 1775126 h 3178356"/>
                  <a:gd name="connsiteX159" fmla="*/ 2512880 w 3215587"/>
                  <a:gd name="connsiteY159" fmla="*/ 1762834 h 3178356"/>
                  <a:gd name="connsiteX160" fmla="*/ 2523806 w 3215587"/>
                  <a:gd name="connsiteY160" fmla="*/ 1883016 h 3178356"/>
                  <a:gd name="connsiteX161" fmla="*/ 2484201 w 3215587"/>
                  <a:gd name="connsiteY161" fmla="*/ 1988174 h 3178356"/>
                  <a:gd name="connsiteX162" fmla="*/ 2667204 w 3215587"/>
                  <a:gd name="connsiteY162" fmla="*/ 2040071 h 3178356"/>
                  <a:gd name="connsiteX163" fmla="*/ 2519709 w 3215587"/>
                  <a:gd name="connsiteY163" fmla="*/ 2141132 h 3178356"/>
                  <a:gd name="connsiteX164" fmla="*/ 2638525 w 3215587"/>
                  <a:gd name="connsiteY164" fmla="*/ 2330964 h 3178356"/>
                  <a:gd name="connsiteX165" fmla="*/ 2562046 w 3215587"/>
                  <a:gd name="connsiteY165" fmla="*/ 2371935 h 3178356"/>
                  <a:gd name="connsiteX166" fmla="*/ 2559314 w 3215587"/>
                  <a:gd name="connsiteY166" fmla="*/ 2422466 h 3178356"/>
                  <a:gd name="connsiteX167" fmla="*/ 2466447 w 3215587"/>
                  <a:gd name="connsiteY167" fmla="*/ 2460705 h 3178356"/>
                  <a:gd name="connsiteX168" fmla="*/ 2429573 w 3215587"/>
                  <a:gd name="connsiteY168" fmla="*/ 2437488 h 3178356"/>
                  <a:gd name="connsiteX169" fmla="*/ 2441865 w 3215587"/>
                  <a:gd name="connsiteY169" fmla="*/ 2535818 h 3178356"/>
                  <a:gd name="connsiteX170" fmla="*/ 2436402 w 3215587"/>
                  <a:gd name="connsiteY170" fmla="*/ 2541281 h 3178356"/>
                  <a:gd name="connsiteX171" fmla="*/ 2392700 w 3215587"/>
                  <a:gd name="connsiteY171" fmla="*/ 2527624 h 3178356"/>
                  <a:gd name="connsiteX172" fmla="*/ 2398162 w 3215587"/>
                  <a:gd name="connsiteY172" fmla="*/ 2619126 h 3178356"/>
                  <a:gd name="connsiteX173" fmla="*/ 2392700 w 3215587"/>
                  <a:gd name="connsiteY173" fmla="*/ 2623223 h 3178356"/>
                  <a:gd name="connsiteX174" fmla="*/ 2317586 w 3215587"/>
                  <a:gd name="connsiteY174" fmla="*/ 2579521 h 3178356"/>
                  <a:gd name="connsiteX175" fmla="*/ 2286175 w 3215587"/>
                  <a:gd name="connsiteY175" fmla="*/ 2737941 h 3178356"/>
                  <a:gd name="connsiteX176" fmla="*/ 2172822 w 3215587"/>
                  <a:gd name="connsiteY176" fmla="*/ 2526258 h 3178356"/>
                  <a:gd name="connsiteX177" fmla="*/ 2114097 w 3215587"/>
                  <a:gd name="connsiteY177" fmla="*/ 2544012 h 3178356"/>
                  <a:gd name="connsiteX178" fmla="*/ 2070395 w 3215587"/>
                  <a:gd name="connsiteY178" fmla="*/ 2352815 h 3178356"/>
                  <a:gd name="connsiteX179" fmla="*/ 2047178 w 3215587"/>
                  <a:gd name="connsiteY179" fmla="*/ 2441585 h 3178356"/>
                  <a:gd name="connsiteX180" fmla="*/ 1984356 w 3215587"/>
                  <a:gd name="connsiteY180" fmla="*/ 2505773 h 3178356"/>
                  <a:gd name="connsiteX181" fmla="*/ 1921534 w 3215587"/>
                  <a:gd name="connsiteY181" fmla="*/ 2410174 h 3178356"/>
                  <a:gd name="connsiteX182" fmla="*/ 1937922 w 3215587"/>
                  <a:gd name="connsiteY182" fmla="*/ 2321404 h 3178356"/>
                  <a:gd name="connsiteX183" fmla="*/ 1909243 w 3215587"/>
                  <a:gd name="connsiteY183" fmla="*/ 2359643 h 3178356"/>
                  <a:gd name="connsiteX184" fmla="*/ 1850518 w 3215587"/>
                  <a:gd name="connsiteY184" fmla="*/ 2391054 h 3178356"/>
                  <a:gd name="connsiteX185" fmla="*/ 1839593 w 3215587"/>
                  <a:gd name="connsiteY185" fmla="*/ 2268142 h 3178356"/>
                  <a:gd name="connsiteX186" fmla="*/ 1899683 w 3215587"/>
                  <a:gd name="connsiteY186" fmla="*/ 2124744 h 3178356"/>
                  <a:gd name="connsiteX187" fmla="*/ 1865541 w 3215587"/>
                  <a:gd name="connsiteY187" fmla="*/ 2164349 h 3178356"/>
                  <a:gd name="connsiteX188" fmla="*/ 1769942 w 3215587"/>
                  <a:gd name="connsiteY188" fmla="*/ 2227171 h 3178356"/>
                  <a:gd name="connsiteX189" fmla="*/ 1715314 w 3215587"/>
                  <a:gd name="connsiteY189" fmla="*/ 2131572 h 3178356"/>
                  <a:gd name="connsiteX190" fmla="*/ 1701657 w 3215587"/>
                  <a:gd name="connsiteY190" fmla="*/ 2141132 h 3178356"/>
                  <a:gd name="connsiteX191" fmla="*/ 1651127 w 3215587"/>
                  <a:gd name="connsiteY191" fmla="*/ 2098796 h 3178356"/>
                  <a:gd name="connsiteX192" fmla="*/ 1672978 w 3215587"/>
                  <a:gd name="connsiteY192" fmla="*/ 1997734 h 3178356"/>
                  <a:gd name="connsiteX193" fmla="*/ 1604693 w 3215587"/>
                  <a:gd name="connsiteY193" fmla="*/ 2044168 h 3178356"/>
                  <a:gd name="connsiteX194" fmla="*/ 1518654 w 3215587"/>
                  <a:gd name="connsiteY194" fmla="*/ 1986808 h 3178356"/>
                  <a:gd name="connsiteX195" fmla="*/ 1506363 w 3215587"/>
                  <a:gd name="connsiteY195" fmla="*/ 1893941 h 3178356"/>
                  <a:gd name="connsiteX196" fmla="*/ 1474952 w 3215587"/>
                  <a:gd name="connsiteY196" fmla="*/ 1982711 h 3178356"/>
                  <a:gd name="connsiteX197" fmla="*/ 1390279 w 3215587"/>
                  <a:gd name="connsiteY197" fmla="*/ 2076944 h 3178356"/>
                  <a:gd name="connsiteX198" fmla="*/ 1341113 w 3215587"/>
                  <a:gd name="connsiteY198" fmla="*/ 2022317 h 3178356"/>
                  <a:gd name="connsiteX199" fmla="*/ 1279657 w 3215587"/>
                  <a:gd name="connsiteY199" fmla="*/ 2068750 h 3178356"/>
                  <a:gd name="connsiteX200" fmla="*/ 1238686 w 3215587"/>
                  <a:gd name="connsiteY200" fmla="*/ 2019585 h 3178356"/>
                  <a:gd name="connsiteX201" fmla="*/ 1197715 w 3215587"/>
                  <a:gd name="connsiteY201" fmla="*/ 2169812 h 3178356"/>
                  <a:gd name="connsiteX202" fmla="*/ 1085728 w 3215587"/>
                  <a:gd name="connsiteY202" fmla="*/ 2173909 h 3178356"/>
                  <a:gd name="connsiteX203" fmla="*/ 1059780 w 3215587"/>
                  <a:gd name="connsiteY203" fmla="*/ 2131572 h 3178356"/>
                  <a:gd name="connsiteX204" fmla="*/ 1061146 w 3215587"/>
                  <a:gd name="connsiteY204" fmla="*/ 2152058 h 3178356"/>
                  <a:gd name="connsiteX205" fmla="*/ 1031100 w 3215587"/>
                  <a:gd name="connsiteY205" fmla="*/ 2289993 h 3178356"/>
                  <a:gd name="connsiteX206" fmla="*/ 960084 w 3215587"/>
                  <a:gd name="connsiteY206" fmla="*/ 2258582 h 3178356"/>
                  <a:gd name="connsiteX207" fmla="*/ 947793 w 3215587"/>
                  <a:gd name="connsiteY207" fmla="*/ 2329598 h 3178356"/>
                  <a:gd name="connsiteX208" fmla="*/ 882240 w 3215587"/>
                  <a:gd name="connsiteY208" fmla="*/ 2348718 h 3178356"/>
                  <a:gd name="connsiteX209" fmla="*/ 869948 w 3215587"/>
                  <a:gd name="connsiteY209" fmla="*/ 2414271 h 3178356"/>
                  <a:gd name="connsiteX210" fmla="*/ 826246 w 3215587"/>
                  <a:gd name="connsiteY210" fmla="*/ 2422466 h 3178356"/>
                  <a:gd name="connsiteX211" fmla="*/ 864485 w 3215587"/>
                  <a:gd name="connsiteY211" fmla="*/ 2528990 h 3178356"/>
                  <a:gd name="connsiteX212" fmla="*/ 854925 w 3215587"/>
                  <a:gd name="connsiteY212" fmla="*/ 2533087 h 3178356"/>
                  <a:gd name="connsiteX213" fmla="*/ 782544 w 3215587"/>
                  <a:gd name="connsiteY213" fmla="*/ 2479825 h 3178356"/>
                  <a:gd name="connsiteX214" fmla="*/ 831709 w 3215587"/>
                  <a:gd name="connsiteY214" fmla="*/ 2710627 h 3178356"/>
                  <a:gd name="connsiteX215" fmla="*/ 736110 w 3215587"/>
                  <a:gd name="connsiteY215" fmla="*/ 2761158 h 3178356"/>
                  <a:gd name="connsiteX216" fmla="*/ 685579 w 3215587"/>
                  <a:gd name="connsiteY216" fmla="*/ 2722918 h 3178356"/>
                  <a:gd name="connsiteX217" fmla="*/ 695139 w 3215587"/>
                  <a:gd name="connsiteY217" fmla="*/ 2772084 h 3178356"/>
                  <a:gd name="connsiteX218" fmla="*/ 681482 w 3215587"/>
                  <a:gd name="connsiteY218" fmla="*/ 2864951 h 3178356"/>
                  <a:gd name="connsiteX219" fmla="*/ 606369 w 3215587"/>
                  <a:gd name="connsiteY219" fmla="*/ 2792569 h 3178356"/>
                  <a:gd name="connsiteX220" fmla="*/ 536719 w 3215587"/>
                  <a:gd name="connsiteY220" fmla="*/ 2930504 h 3178356"/>
                  <a:gd name="connsiteX221" fmla="*/ 439754 w 3215587"/>
                  <a:gd name="connsiteY221" fmla="*/ 2793935 h 3178356"/>
                  <a:gd name="connsiteX222" fmla="*/ 402880 w 3215587"/>
                  <a:gd name="connsiteY222" fmla="*/ 2855391 h 3178356"/>
                  <a:gd name="connsiteX223" fmla="*/ 330498 w 3215587"/>
                  <a:gd name="connsiteY223" fmla="*/ 2925041 h 3178356"/>
                  <a:gd name="connsiteX224" fmla="*/ 275871 w 3215587"/>
                  <a:gd name="connsiteY224" fmla="*/ 2890899 h 3178356"/>
                  <a:gd name="connsiteX225" fmla="*/ 279968 w 3215587"/>
                  <a:gd name="connsiteY225" fmla="*/ 2844466 h 3178356"/>
                  <a:gd name="connsiteX226" fmla="*/ 264945 w 3215587"/>
                  <a:gd name="connsiteY226" fmla="*/ 2866317 h 3178356"/>
                  <a:gd name="connsiteX227" fmla="*/ 200757 w 3215587"/>
                  <a:gd name="connsiteY227" fmla="*/ 2916848 h 3178356"/>
                  <a:gd name="connsiteX228" fmla="*/ 184369 w 3215587"/>
                  <a:gd name="connsiteY228" fmla="*/ 2814420 h 3178356"/>
                  <a:gd name="connsiteX229" fmla="*/ 0 w 3215587"/>
                  <a:gd name="connsiteY229" fmla="*/ 2937333 h 3178356"/>
                  <a:gd name="connsiteX230" fmla="*/ 118815 w 3215587"/>
                  <a:gd name="connsiteY230" fmla="*/ 2894996 h 3178356"/>
                  <a:gd name="connsiteX231" fmla="*/ 69650 w 3215587"/>
                  <a:gd name="connsiteY231" fmla="*/ 3032932 h 3178356"/>
                  <a:gd name="connsiteX232" fmla="*/ 193929 w 3215587"/>
                  <a:gd name="connsiteY232" fmla="*/ 2991961 h 3178356"/>
                  <a:gd name="connsiteX233" fmla="*/ 208951 w 3215587"/>
                  <a:gd name="connsiteY233" fmla="*/ 2960550 h 3178356"/>
                  <a:gd name="connsiteX234" fmla="*/ 202123 w 3215587"/>
                  <a:gd name="connsiteY234" fmla="*/ 3005617 h 3178356"/>
                  <a:gd name="connsiteX235" fmla="*/ 223974 w 3215587"/>
                  <a:gd name="connsiteY235" fmla="*/ 3075268 h 3178356"/>
                  <a:gd name="connsiteX236" fmla="*/ 350984 w 3215587"/>
                  <a:gd name="connsiteY236" fmla="*/ 2970110 h 3178356"/>
                  <a:gd name="connsiteX237" fmla="*/ 371469 w 3215587"/>
                  <a:gd name="connsiteY237" fmla="*/ 3060246 h 3178356"/>
                  <a:gd name="connsiteX238" fmla="*/ 473897 w 3215587"/>
                  <a:gd name="connsiteY238" fmla="*/ 3103948 h 3178356"/>
                  <a:gd name="connsiteX239" fmla="*/ 465702 w 3215587"/>
                  <a:gd name="connsiteY239" fmla="*/ 3116239 h 3178356"/>
                  <a:gd name="connsiteX240" fmla="*/ 508039 w 3215587"/>
                  <a:gd name="connsiteY240" fmla="*/ 3067074 h 3178356"/>
                  <a:gd name="connsiteX241" fmla="*/ 517599 w 3215587"/>
                  <a:gd name="connsiteY241" fmla="*/ 3069805 h 3178356"/>
                  <a:gd name="connsiteX242" fmla="*/ 594078 w 3215587"/>
                  <a:gd name="connsiteY242" fmla="*/ 3169501 h 3178356"/>
                  <a:gd name="connsiteX243" fmla="*/ 637780 w 3215587"/>
                  <a:gd name="connsiteY243" fmla="*/ 3174964 h 3178356"/>
                  <a:gd name="connsiteX244" fmla="*/ 639146 w 3215587"/>
                  <a:gd name="connsiteY244" fmla="*/ 3112142 h 3178356"/>
                  <a:gd name="connsiteX245" fmla="*/ 648706 w 3215587"/>
                  <a:gd name="connsiteY245" fmla="*/ 3106679 h 3178356"/>
                  <a:gd name="connsiteX246" fmla="*/ 793469 w 3215587"/>
                  <a:gd name="connsiteY246" fmla="*/ 3125799 h 3178356"/>
                  <a:gd name="connsiteX247" fmla="*/ 762058 w 3215587"/>
                  <a:gd name="connsiteY247" fmla="*/ 2960550 h 3178356"/>
                  <a:gd name="connsiteX248" fmla="*/ 770252 w 3215587"/>
                  <a:gd name="connsiteY248" fmla="*/ 2955087 h 3178356"/>
                  <a:gd name="connsiteX249" fmla="*/ 930039 w 3215587"/>
                  <a:gd name="connsiteY249" fmla="*/ 2979669 h 3178356"/>
                  <a:gd name="connsiteX250" fmla="*/ 976472 w 3215587"/>
                  <a:gd name="connsiteY250" fmla="*/ 2934601 h 3178356"/>
                  <a:gd name="connsiteX251" fmla="*/ 935502 w 3215587"/>
                  <a:gd name="connsiteY251" fmla="*/ 2855391 h 3178356"/>
                  <a:gd name="connsiteX252" fmla="*/ 942330 w 3215587"/>
                  <a:gd name="connsiteY252" fmla="*/ 2847197 h 3178356"/>
                  <a:gd name="connsiteX253" fmla="*/ 1010615 w 3215587"/>
                  <a:gd name="connsiteY253" fmla="*/ 2849928 h 3178356"/>
                  <a:gd name="connsiteX254" fmla="*/ 977838 w 3215587"/>
                  <a:gd name="connsiteY254" fmla="*/ 2789838 h 3178356"/>
                  <a:gd name="connsiteX255" fmla="*/ 981935 w 3215587"/>
                  <a:gd name="connsiteY255" fmla="*/ 2780278 h 3178356"/>
                  <a:gd name="connsiteX256" fmla="*/ 1118505 w 3215587"/>
                  <a:gd name="connsiteY256" fmla="*/ 2732478 h 3178356"/>
                  <a:gd name="connsiteX257" fmla="*/ 1148550 w 3215587"/>
                  <a:gd name="connsiteY257" fmla="*/ 2680582 h 3178356"/>
                  <a:gd name="connsiteX258" fmla="*/ 1084362 w 3215587"/>
                  <a:gd name="connsiteY258" fmla="*/ 2627320 h 3178356"/>
                  <a:gd name="connsiteX259" fmla="*/ 1085728 w 3215587"/>
                  <a:gd name="connsiteY259" fmla="*/ 2616394 h 3178356"/>
                  <a:gd name="connsiteX260" fmla="*/ 1225030 w 3215587"/>
                  <a:gd name="connsiteY260" fmla="*/ 2545378 h 3178356"/>
                  <a:gd name="connsiteX261" fmla="*/ 1276926 w 3215587"/>
                  <a:gd name="connsiteY261" fmla="*/ 2492116 h 3178356"/>
                  <a:gd name="connsiteX262" fmla="*/ 1230492 w 3215587"/>
                  <a:gd name="connsiteY262" fmla="*/ 2456608 h 3178356"/>
                  <a:gd name="connsiteX263" fmla="*/ 1231858 w 3215587"/>
                  <a:gd name="connsiteY263" fmla="*/ 2445682 h 3178356"/>
                  <a:gd name="connsiteX264" fmla="*/ 1289217 w 3215587"/>
                  <a:gd name="connsiteY264" fmla="*/ 2351449 h 3178356"/>
                  <a:gd name="connsiteX265" fmla="*/ 1297411 w 3215587"/>
                  <a:gd name="connsiteY265" fmla="*/ 2344621 h 3178356"/>
                  <a:gd name="connsiteX266" fmla="*/ 1346576 w 3215587"/>
                  <a:gd name="connsiteY266" fmla="*/ 2380129 h 3178356"/>
                  <a:gd name="connsiteX267" fmla="*/ 1353405 w 3215587"/>
                  <a:gd name="connsiteY267" fmla="*/ 2324135 h 3178356"/>
                  <a:gd name="connsiteX268" fmla="*/ 1346576 w 3215587"/>
                  <a:gd name="connsiteY268" fmla="*/ 2202588 h 3178356"/>
                  <a:gd name="connsiteX269" fmla="*/ 1356136 w 3215587"/>
                  <a:gd name="connsiteY269" fmla="*/ 2198491 h 3178356"/>
                  <a:gd name="connsiteX270" fmla="*/ 1367062 w 3215587"/>
                  <a:gd name="connsiteY270" fmla="*/ 2206686 h 3178356"/>
                  <a:gd name="connsiteX271" fmla="*/ 1362965 w 3215587"/>
                  <a:gd name="connsiteY271" fmla="*/ 2217611 h 3178356"/>
                  <a:gd name="connsiteX272" fmla="*/ 1375256 w 3215587"/>
                  <a:gd name="connsiteY272" fmla="*/ 2333695 h 3178356"/>
                  <a:gd name="connsiteX273" fmla="*/ 1498169 w 3215587"/>
                  <a:gd name="connsiteY273" fmla="*/ 2246291 h 3178356"/>
                  <a:gd name="connsiteX274" fmla="*/ 1520020 w 3215587"/>
                  <a:gd name="connsiteY274" fmla="*/ 2549475 h 3178356"/>
                  <a:gd name="connsiteX275" fmla="*/ 1677075 w 3215587"/>
                  <a:gd name="connsiteY275" fmla="*/ 2350084 h 3178356"/>
                  <a:gd name="connsiteX276" fmla="*/ 1668881 w 3215587"/>
                  <a:gd name="connsiteY276" fmla="*/ 2513967 h 3178356"/>
                  <a:gd name="connsiteX277" fmla="*/ 1703023 w 3215587"/>
                  <a:gd name="connsiteY277" fmla="*/ 2625954 h 3178356"/>
                  <a:gd name="connsiteX278" fmla="*/ 1793159 w 3215587"/>
                  <a:gd name="connsiteY278" fmla="*/ 2527624 h 3178356"/>
                  <a:gd name="connsiteX279" fmla="*/ 1823204 w 3215587"/>
                  <a:gd name="connsiteY279" fmla="*/ 2619126 h 3178356"/>
                  <a:gd name="connsiteX280" fmla="*/ 1881929 w 3215587"/>
                  <a:gd name="connsiteY280" fmla="*/ 2575423 h 3178356"/>
                  <a:gd name="connsiteX281" fmla="*/ 1880563 w 3215587"/>
                  <a:gd name="connsiteY281" fmla="*/ 2586349 h 3178356"/>
                  <a:gd name="connsiteX282" fmla="*/ 1920168 w 3215587"/>
                  <a:gd name="connsiteY282" fmla="*/ 2647805 h 3178356"/>
                  <a:gd name="connsiteX283" fmla="*/ 1931094 w 3215587"/>
                  <a:gd name="connsiteY283" fmla="*/ 2671022 h 3178356"/>
                  <a:gd name="connsiteX284" fmla="*/ 1926997 w 3215587"/>
                  <a:gd name="connsiteY284" fmla="*/ 2688776 h 3178356"/>
                  <a:gd name="connsiteX285" fmla="*/ 1951580 w 3215587"/>
                  <a:gd name="connsiteY285" fmla="*/ 2707896 h 3178356"/>
                  <a:gd name="connsiteX286" fmla="*/ 1955677 w 3215587"/>
                  <a:gd name="connsiteY286" fmla="*/ 2714724 h 3178356"/>
                  <a:gd name="connsiteX287" fmla="*/ 1972065 w 3215587"/>
                  <a:gd name="connsiteY287" fmla="*/ 2737941 h 3178356"/>
                  <a:gd name="connsiteX288" fmla="*/ 1973431 w 3215587"/>
                  <a:gd name="connsiteY288" fmla="*/ 2740673 h 3178356"/>
                  <a:gd name="connsiteX289" fmla="*/ 1948848 w 3215587"/>
                  <a:gd name="connsiteY289" fmla="*/ 2761158 h 3178356"/>
                  <a:gd name="connsiteX290" fmla="*/ 1918803 w 3215587"/>
                  <a:gd name="connsiteY290" fmla="*/ 2807592 h 3178356"/>
                  <a:gd name="connsiteX291" fmla="*/ 1976162 w 3215587"/>
                  <a:gd name="connsiteY291" fmla="*/ 2823980 h 3178356"/>
                  <a:gd name="connsiteX292" fmla="*/ 1973431 w 3215587"/>
                  <a:gd name="connsiteY292" fmla="*/ 2869048 h 3178356"/>
                  <a:gd name="connsiteX293" fmla="*/ 2052641 w 3215587"/>
                  <a:gd name="connsiteY293" fmla="*/ 2852660 h 3178356"/>
                  <a:gd name="connsiteX294" fmla="*/ 2063567 w 3215587"/>
                  <a:gd name="connsiteY294" fmla="*/ 2847197 h 3178356"/>
                  <a:gd name="connsiteX295" fmla="*/ 2043081 w 3215587"/>
                  <a:gd name="connsiteY295" fmla="*/ 2874511 h 3178356"/>
                  <a:gd name="connsiteX296" fmla="*/ 2062201 w 3215587"/>
                  <a:gd name="connsiteY296" fmla="*/ 2935967 h 3178356"/>
                  <a:gd name="connsiteX297" fmla="*/ 2071761 w 3215587"/>
                  <a:gd name="connsiteY297" fmla="*/ 2930504 h 3178356"/>
                  <a:gd name="connsiteX298" fmla="*/ 2104538 w 3215587"/>
                  <a:gd name="connsiteY298" fmla="*/ 3002886 h 3178356"/>
                  <a:gd name="connsiteX299" fmla="*/ 2144143 w 3215587"/>
                  <a:gd name="connsiteY299" fmla="*/ 2981035 h 3178356"/>
                  <a:gd name="connsiteX300" fmla="*/ 2160531 w 3215587"/>
                  <a:gd name="connsiteY300" fmla="*/ 2993326 h 3178356"/>
                  <a:gd name="connsiteX301" fmla="*/ 2200136 w 3215587"/>
                  <a:gd name="connsiteY301" fmla="*/ 2975573 h 3178356"/>
                  <a:gd name="connsiteX302" fmla="*/ 2206965 w 3215587"/>
                  <a:gd name="connsiteY302" fmla="*/ 2967378 h 3178356"/>
                  <a:gd name="connsiteX303" fmla="*/ 2202868 w 3215587"/>
                  <a:gd name="connsiteY303" fmla="*/ 2974207 h 3178356"/>
                  <a:gd name="connsiteX304" fmla="*/ 2191942 w 3215587"/>
                  <a:gd name="connsiteY304" fmla="*/ 2993326 h 3178356"/>
                  <a:gd name="connsiteX305" fmla="*/ 2264324 w 3215587"/>
                  <a:gd name="connsiteY305" fmla="*/ 3000155 h 3178356"/>
                  <a:gd name="connsiteX306" fmla="*/ 2232913 w 3215587"/>
                  <a:gd name="connsiteY306" fmla="*/ 3087560 h 3178356"/>
                  <a:gd name="connsiteX307" fmla="*/ 2312123 w 3215587"/>
                  <a:gd name="connsiteY307" fmla="*/ 3061611 h 3178356"/>
                  <a:gd name="connsiteX308" fmla="*/ 2321683 w 3215587"/>
                  <a:gd name="connsiteY308" fmla="*/ 3041126 h 3178356"/>
                  <a:gd name="connsiteX309" fmla="*/ 2317586 w 3215587"/>
                  <a:gd name="connsiteY309" fmla="*/ 3069805 h 3178356"/>
                  <a:gd name="connsiteX310" fmla="*/ 2331243 w 3215587"/>
                  <a:gd name="connsiteY310" fmla="*/ 3114873 h 3178356"/>
                  <a:gd name="connsiteX311" fmla="*/ 2411819 w 3215587"/>
                  <a:gd name="connsiteY311" fmla="*/ 3047954 h 3178356"/>
                  <a:gd name="connsiteX312" fmla="*/ 2424110 w 3215587"/>
                  <a:gd name="connsiteY312" fmla="*/ 3105313 h 3178356"/>
                  <a:gd name="connsiteX313" fmla="*/ 2489664 w 3215587"/>
                  <a:gd name="connsiteY313" fmla="*/ 3132627 h 3178356"/>
                  <a:gd name="connsiteX314" fmla="*/ 2484201 w 3215587"/>
                  <a:gd name="connsiteY314" fmla="*/ 3140822 h 3178356"/>
                  <a:gd name="connsiteX315" fmla="*/ 2511515 w 3215587"/>
                  <a:gd name="connsiteY315" fmla="*/ 3109411 h 3178356"/>
                  <a:gd name="connsiteX316" fmla="*/ 2518343 w 3215587"/>
                  <a:gd name="connsiteY316" fmla="*/ 3110776 h 3178356"/>
                  <a:gd name="connsiteX317" fmla="*/ 2567508 w 3215587"/>
                  <a:gd name="connsiteY317" fmla="*/ 3173598 h 3178356"/>
                  <a:gd name="connsiteX318" fmla="*/ 2594822 w 3215587"/>
                  <a:gd name="connsiteY318" fmla="*/ 3176329 h 3178356"/>
                  <a:gd name="connsiteX319" fmla="*/ 2596188 w 3215587"/>
                  <a:gd name="connsiteY319" fmla="*/ 3136724 h 3178356"/>
                  <a:gd name="connsiteX320" fmla="*/ 2601651 w 3215587"/>
                  <a:gd name="connsiteY320" fmla="*/ 3132627 h 3178356"/>
                  <a:gd name="connsiteX321" fmla="*/ 2693153 w 3215587"/>
                  <a:gd name="connsiteY321" fmla="*/ 3144919 h 3178356"/>
                  <a:gd name="connsiteX322" fmla="*/ 2674033 w 3215587"/>
                  <a:gd name="connsiteY322" fmla="*/ 3039760 h 3178356"/>
                  <a:gd name="connsiteX323" fmla="*/ 2679495 w 3215587"/>
                  <a:gd name="connsiteY323" fmla="*/ 3035663 h 3178356"/>
                  <a:gd name="connsiteX324" fmla="*/ 2780557 w 3215587"/>
                  <a:gd name="connsiteY324" fmla="*/ 3050686 h 3178356"/>
                  <a:gd name="connsiteX325" fmla="*/ 2809237 w 3215587"/>
                  <a:gd name="connsiteY325" fmla="*/ 3022006 h 3178356"/>
                  <a:gd name="connsiteX326" fmla="*/ 2783289 w 3215587"/>
                  <a:gd name="connsiteY326" fmla="*/ 2971475 h 3178356"/>
                  <a:gd name="connsiteX327" fmla="*/ 2787386 w 3215587"/>
                  <a:gd name="connsiteY327" fmla="*/ 2966012 h 3178356"/>
                  <a:gd name="connsiteX328" fmla="*/ 2831088 w 3215587"/>
                  <a:gd name="connsiteY328" fmla="*/ 2967378 h 3178356"/>
                  <a:gd name="connsiteX329" fmla="*/ 2809237 w 3215587"/>
                  <a:gd name="connsiteY329" fmla="*/ 2929139 h 3178356"/>
                  <a:gd name="connsiteX330" fmla="*/ 2811968 w 3215587"/>
                  <a:gd name="connsiteY330" fmla="*/ 2922310 h 3178356"/>
                  <a:gd name="connsiteX331" fmla="*/ 2898007 w 3215587"/>
                  <a:gd name="connsiteY331" fmla="*/ 2892265 h 3178356"/>
                  <a:gd name="connsiteX332" fmla="*/ 2917127 w 3215587"/>
                  <a:gd name="connsiteY332" fmla="*/ 2859488 h 3178356"/>
                  <a:gd name="connsiteX333" fmla="*/ 2876156 w 3215587"/>
                  <a:gd name="connsiteY333" fmla="*/ 2826711 h 3178356"/>
                  <a:gd name="connsiteX334" fmla="*/ 2877522 w 3215587"/>
                  <a:gd name="connsiteY334" fmla="*/ 2819883 h 3178356"/>
                  <a:gd name="connsiteX335" fmla="*/ 2966292 w 3215587"/>
                  <a:gd name="connsiteY335" fmla="*/ 2774815 h 3178356"/>
                  <a:gd name="connsiteX336" fmla="*/ 2999068 w 3215587"/>
                  <a:gd name="connsiteY336" fmla="*/ 2740673 h 3178356"/>
                  <a:gd name="connsiteX337" fmla="*/ 2969023 w 3215587"/>
                  <a:gd name="connsiteY337" fmla="*/ 2717456 h 3178356"/>
                  <a:gd name="connsiteX338" fmla="*/ 2969023 w 3215587"/>
                  <a:gd name="connsiteY338" fmla="*/ 2710627 h 3178356"/>
                  <a:gd name="connsiteX339" fmla="*/ 3005897 w 3215587"/>
                  <a:gd name="connsiteY339" fmla="*/ 2650537 h 3178356"/>
                  <a:gd name="connsiteX340" fmla="*/ 3011360 w 3215587"/>
                  <a:gd name="connsiteY340" fmla="*/ 2646440 h 3178356"/>
                  <a:gd name="connsiteX341" fmla="*/ 3042771 w 3215587"/>
                  <a:gd name="connsiteY341" fmla="*/ 2669656 h 3178356"/>
                  <a:gd name="connsiteX342" fmla="*/ 3046868 w 3215587"/>
                  <a:gd name="connsiteY342" fmla="*/ 2634148 h 3178356"/>
                  <a:gd name="connsiteX343" fmla="*/ 3042771 w 3215587"/>
                  <a:gd name="connsiteY343" fmla="*/ 2557669 h 3178356"/>
                  <a:gd name="connsiteX344" fmla="*/ 3048234 w 3215587"/>
                  <a:gd name="connsiteY344" fmla="*/ 2554938 h 3178356"/>
                  <a:gd name="connsiteX345" fmla="*/ 3086473 w 3215587"/>
                  <a:gd name="connsiteY345" fmla="*/ 2582252 h 3178356"/>
                  <a:gd name="connsiteX346" fmla="*/ 3115152 w 3215587"/>
                  <a:gd name="connsiteY346" fmla="*/ 2552207 h 3178356"/>
                  <a:gd name="connsiteX347" fmla="*/ 3068719 w 3215587"/>
                  <a:gd name="connsiteY347" fmla="*/ 2483922 h 3178356"/>
                  <a:gd name="connsiteX348" fmla="*/ 3072816 w 3215587"/>
                  <a:gd name="connsiteY348" fmla="*/ 2478459 h 3178356"/>
                  <a:gd name="connsiteX349" fmla="*/ 3116518 w 3215587"/>
                  <a:gd name="connsiteY349" fmla="*/ 2482556 h 3178356"/>
                  <a:gd name="connsiteX350" fmla="*/ 3121981 w 3215587"/>
                  <a:gd name="connsiteY350" fmla="*/ 2442951 h 3178356"/>
                  <a:gd name="connsiteX351" fmla="*/ 3074182 w 3215587"/>
                  <a:gd name="connsiteY351" fmla="*/ 2396517 h 3178356"/>
                  <a:gd name="connsiteX352" fmla="*/ 2967657 w 3215587"/>
                  <a:gd name="connsiteY352" fmla="*/ 2340524 h 3178356"/>
                  <a:gd name="connsiteX353" fmla="*/ 2963561 w 3215587"/>
                  <a:gd name="connsiteY353" fmla="*/ 2330964 h 3178356"/>
                  <a:gd name="connsiteX354" fmla="*/ 2964926 w 3215587"/>
                  <a:gd name="connsiteY354" fmla="*/ 2330964 h 3178356"/>
                  <a:gd name="connsiteX355" fmla="*/ 3014091 w 3215587"/>
                  <a:gd name="connsiteY355" fmla="*/ 2335061 h 3178356"/>
                  <a:gd name="connsiteX356" fmla="*/ 3040039 w 3215587"/>
                  <a:gd name="connsiteY356" fmla="*/ 2294090 h 3178356"/>
                  <a:gd name="connsiteX357" fmla="*/ 3009994 w 3215587"/>
                  <a:gd name="connsiteY357" fmla="*/ 2274970 h 3178356"/>
                  <a:gd name="connsiteX358" fmla="*/ 3020919 w 3215587"/>
                  <a:gd name="connsiteY358" fmla="*/ 2266776 h 3178356"/>
                  <a:gd name="connsiteX359" fmla="*/ 3011360 w 3215587"/>
                  <a:gd name="connsiteY359" fmla="*/ 2194394 h 3178356"/>
                  <a:gd name="connsiteX360" fmla="*/ 3035942 w 3215587"/>
                  <a:gd name="connsiteY360" fmla="*/ 2145229 h 3178356"/>
                  <a:gd name="connsiteX361" fmla="*/ 3035942 w 3215587"/>
                  <a:gd name="connsiteY361" fmla="*/ 2120647 h 3178356"/>
                  <a:gd name="connsiteX362" fmla="*/ 3037308 w 3215587"/>
                  <a:gd name="connsiteY362" fmla="*/ 2119281 h 3178356"/>
                  <a:gd name="connsiteX363" fmla="*/ 3101496 w 3215587"/>
                  <a:gd name="connsiteY363" fmla="*/ 2027779 h 3178356"/>
                  <a:gd name="connsiteX364" fmla="*/ 3111055 w 3215587"/>
                  <a:gd name="connsiteY364" fmla="*/ 2038705 h 3178356"/>
                  <a:gd name="connsiteX365" fmla="*/ 3070085 w 3215587"/>
                  <a:gd name="connsiteY365" fmla="*/ 1986808 h 3178356"/>
                  <a:gd name="connsiteX366" fmla="*/ 3074182 w 3215587"/>
                  <a:gd name="connsiteY366" fmla="*/ 1977249 h 3178356"/>
                  <a:gd name="connsiteX367" fmla="*/ 3187535 w 3215587"/>
                  <a:gd name="connsiteY367" fmla="*/ 1921255 h 3178356"/>
                  <a:gd name="connsiteX368" fmla="*/ 3201191 w 3215587"/>
                  <a:gd name="connsiteY368" fmla="*/ 1880284 h 3178356"/>
                  <a:gd name="connsiteX369" fmla="*/ 3134273 w 3215587"/>
                  <a:gd name="connsiteY369" fmla="*/ 1872090 h 317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</a:cxnLst>
                <a:rect l="l" t="t" r="r" b="b"/>
                <a:pathLst>
                  <a:path w="3215587" h="3178356">
                    <a:moveTo>
                      <a:pt x="3134273" y="1872090"/>
                    </a:moveTo>
                    <a:cubicBezTo>
                      <a:pt x="3128810" y="1873456"/>
                      <a:pt x="3124713" y="1863896"/>
                      <a:pt x="3130175" y="1861164"/>
                    </a:cubicBezTo>
                    <a:cubicBezTo>
                      <a:pt x="3176609" y="1839313"/>
                      <a:pt x="3266745" y="1751909"/>
                      <a:pt x="3177975" y="1723229"/>
                    </a:cubicBezTo>
                    <a:cubicBezTo>
                      <a:pt x="3124713" y="1706841"/>
                      <a:pt x="3064622" y="1717766"/>
                      <a:pt x="3009994" y="1720498"/>
                    </a:cubicBezTo>
                    <a:cubicBezTo>
                      <a:pt x="3004531" y="1720498"/>
                      <a:pt x="3003165" y="1713669"/>
                      <a:pt x="3005897" y="1710938"/>
                    </a:cubicBezTo>
                    <a:cubicBezTo>
                      <a:pt x="3046868" y="1674064"/>
                      <a:pt x="3068719" y="1615339"/>
                      <a:pt x="3061890" y="1559346"/>
                    </a:cubicBezTo>
                    <a:cubicBezTo>
                      <a:pt x="3059159" y="1537494"/>
                      <a:pt x="3048234" y="1515643"/>
                      <a:pt x="3027748" y="1506083"/>
                    </a:cubicBezTo>
                    <a:cubicBezTo>
                      <a:pt x="2999068" y="1493792"/>
                      <a:pt x="2964926" y="1514278"/>
                      <a:pt x="2941709" y="1529300"/>
                    </a:cubicBezTo>
                    <a:cubicBezTo>
                      <a:pt x="2936246" y="1532032"/>
                      <a:pt x="2930784" y="1526569"/>
                      <a:pt x="2934880" y="1521106"/>
                    </a:cubicBezTo>
                    <a:cubicBezTo>
                      <a:pt x="2947172" y="1501987"/>
                      <a:pt x="2960829" y="1477404"/>
                      <a:pt x="2951269" y="1454187"/>
                    </a:cubicBezTo>
                    <a:cubicBezTo>
                      <a:pt x="2937612" y="1424142"/>
                      <a:pt x="2896641" y="1462381"/>
                      <a:pt x="2885716" y="1474673"/>
                    </a:cubicBezTo>
                    <a:cubicBezTo>
                      <a:pt x="2881618" y="1478770"/>
                      <a:pt x="2876156" y="1473307"/>
                      <a:pt x="2876156" y="1469210"/>
                    </a:cubicBezTo>
                    <a:cubicBezTo>
                      <a:pt x="2884350" y="1421410"/>
                      <a:pt x="2877522" y="1369514"/>
                      <a:pt x="2857036" y="1325812"/>
                    </a:cubicBezTo>
                    <a:cubicBezTo>
                      <a:pt x="2848842" y="1308058"/>
                      <a:pt x="2833819" y="1287572"/>
                      <a:pt x="2811968" y="1284841"/>
                    </a:cubicBezTo>
                    <a:cubicBezTo>
                      <a:pt x="2783289" y="1282109"/>
                      <a:pt x="2760072" y="1316252"/>
                      <a:pt x="2747780" y="1336737"/>
                    </a:cubicBezTo>
                    <a:cubicBezTo>
                      <a:pt x="2745049" y="1340834"/>
                      <a:pt x="2736855" y="1339469"/>
                      <a:pt x="2736855" y="1334006"/>
                    </a:cubicBezTo>
                    <a:cubicBezTo>
                      <a:pt x="2738220" y="1309423"/>
                      <a:pt x="2732758" y="1283475"/>
                      <a:pt x="2725929" y="1257527"/>
                    </a:cubicBezTo>
                    <a:cubicBezTo>
                      <a:pt x="2725929" y="1232944"/>
                      <a:pt x="2720466" y="1206996"/>
                      <a:pt x="2721832" y="1182414"/>
                    </a:cubicBezTo>
                    <a:cubicBezTo>
                      <a:pt x="2721832" y="1179682"/>
                      <a:pt x="2724564" y="1178317"/>
                      <a:pt x="2727295" y="1179682"/>
                    </a:cubicBezTo>
                    <a:cubicBezTo>
                      <a:pt x="2739586" y="1189242"/>
                      <a:pt x="2751877" y="1200168"/>
                      <a:pt x="2765534" y="1206996"/>
                    </a:cubicBezTo>
                    <a:cubicBezTo>
                      <a:pt x="2788751" y="1217922"/>
                      <a:pt x="2798311" y="1196070"/>
                      <a:pt x="2794214" y="1176951"/>
                    </a:cubicBezTo>
                    <a:cubicBezTo>
                      <a:pt x="2788751" y="1152368"/>
                      <a:pt x="2766900" y="1125054"/>
                      <a:pt x="2747780" y="1108666"/>
                    </a:cubicBezTo>
                    <a:cubicBezTo>
                      <a:pt x="2743683" y="1105935"/>
                      <a:pt x="2747780" y="1100472"/>
                      <a:pt x="2751877" y="1103203"/>
                    </a:cubicBezTo>
                    <a:cubicBezTo>
                      <a:pt x="2764168" y="1111397"/>
                      <a:pt x="2781923" y="1116860"/>
                      <a:pt x="2795580" y="1107300"/>
                    </a:cubicBezTo>
                    <a:cubicBezTo>
                      <a:pt x="2807871" y="1099106"/>
                      <a:pt x="2805140" y="1079987"/>
                      <a:pt x="2801042" y="1067695"/>
                    </a:cubicBezTo>
                    <a:cubicBezTo>
                      <a:pt x="2792849" y="1047210"/>
                      <a:pt x="2770997" y="1032187"/>
                      <a:pt x="2753243" y="1019896"/>
                    </a:cubicBezTo>
                    <a:cubicBezTo>
                      <a:pt x="2717735" y="996679"/>
                      <a:pt x="2676764" y="981656"/>
                      <a:pt x="2641256" y="959805"/>
                    </a:cubicBezTo>
                    <a:cubicBezTo>
                      <a:pt x="2638525" y="957074"/>
                      <a:pt x="2641256" y="951611"/>
                      <a:pt x="2645353" y="954342"/>
                    </a:cubicBezTo>
                    <a:cubicBezTo>
                      <a:pt x="2660376" y="961171"/>
                      <a:pt x="2678130" y="961171"/>
                      <a:pt x="2694518" y="958439"/>
                    </a:cubicBezTo>
                    <a:cubicBezTo>
                      <a:pt x="2715004" y="955708"/>
                      <a:pt x="2736855" y="937954"/>
                      <a:pt x="2720466" y="917469"/>
                    </a:cubicBezTo>
                    <a:cubicBezTo>
                      <a:pt x="2701347" y="894252"/>
                      <a:pt x="2661741" y="892886"/>
                      <a:pt x="2635793" y="883326"/>
                    </a:cubicBezTo>
                    <a:cubicBezTo>
                      <a:pt x="2633062" y="881960"/>
                      <a:pt x="2633062" y="879229"/>
                      <a:pt x="2634428" y="877863"/>
                    </a:cubicBezTo>
                    <a:cubicBezTo>
                      <a:pt x="2667204" y="850550"/>
                      <a:pt x="2704078" y="810944"/>
                      <a:pt x="2716369" y="768608"/>
                    </a:cubicBezTo>
                    <a:cubicBezTo>
                      <a:pt x="2720466" y="756316"/>
                      <a:pt x="2719101" y="742659"/>
                      <a:pt x="2708175" y="733100"/>
                    </a:cubicBezTo>
                    <a:cubicBezTo>
                      <a:pt x="2697250" y="723540"/>
                      <a:pt x="2680861" y="733100"/>
                      <a:pt x="2671301" y="739928"/>
                    </a:cubicBezTo>
                    <a:cubicBezTo>
                      <a:pt x="2652181" y="753585"/>
                      <a:pt x="2638525" y="772705"/>
                      <a:pt x="2619405" y="784996"/>
                    </a:cubicBezTo>
                    <a:cubicBezTo>
                      <a:pt x="2616674" y="787727"/>
                      <a:pt x="2612577" y="784996"/>
                      <a:pt x="2613942" y="780899"/>
                    </a:cubicBezTo>
                    <a:cubicBezTo>
                      <a:pt x="2622137" y="753585"/>
                      <a:pt x="2633062" y="726271"/>
                      <a:pt x="2635793" y="697591"/>
                    </a:cubicBezTo>
                    <a:cubicBezTo>
                      <a:pt x="2637159" y="688032"/>
                      <a:pt x="2635793" y="644329"/>
                      <a:pt x="2615308" y="652524"/>
                    </a:cubicBezTo>
                    <a:cubicBezTo>
                      <a:pt x="2598919" y="659352"/>
                      <a:pt x="2587994" y="675740"/>
                      <a:pt x="2574337" y="686666"/>
                    </a:cubicBezTo>
                    <a:cubicBezTo>
                      <a:pt x="2571605" y="688032"/>
                      <a:pt x="2568874" y="686666"/>
                      <a:pt x="2568874" y="683935"/>
                    </a:cubicBezTo>
                    <a:cubicBezTo>
                      <a:pt x="2568874" y="657986"/>
                      <a:pt x="2582531" y="615650"/>
                      <a:pt x="2553852" y="603359"/>
                    </a:cubicBezTo>
                    <a:cubicBezTo>
                      <a:pt x="2552486" y="604724"/>
                      <a:pt x="2552486" y="606090"/>
                      <a:pt x="2552486" y="606090"/>
                    </a:cubicBezTo>
                    <a:cubicBezTo>
                      <a:pt x="2534732" y="633404"/>
                      <a:pt x="2526538" y="664815"/>
                      <a:pt x="2523806" y="697591"/>
                    </a:cubicBezTo>
                    <a:cubicBezTo>
                      <a:pt x="2518343" y="685300"/>
                      <a:pt x="2512880" y="671643"/>
                      <a:pt x="2506052" y="659352"/>
                    </a:cubicBezTo>
                    <a:cubicBezTo>
                      <a:pt x="2504687" y="656621"/>
                      <a:pt x="2501955" y="653889"/>
                      <a:pt x="2497858" y="649792"/>
                    </a:cubicBezTo>
                    <a:cubicBezTo>
                      <a:pt x="2497858" y="651158"/>
                      <a:pt x="2497858" y="652524"/>
                      <a:pt x="2497858" y="653889"/>
                    </a:cubicBezTo>
                    <a:cubicBezTo>
                      <a:pt x="2495127" y="674375"/>
                      <a:pt x="2497858" y="694860"/>
                      <a:pt x="2493761" y="713980"/>
                    </a:cubicBezTo>
                    <a:cubicBezTo>
                      <a:pt x="2492395" y="718077"/>
                      <a:pt x="2488298" y="716711"/>
                      <a:pt x="2486932" y="713980"/>
                    </a:cubicBezTo>
                    <a:cubicBezTo>
                      <a:pt x="2480104" y="690763"/>
                      <a:pt x="2476007" y="663449"/>
                      <a:pt x="2455521" y="648426"/>
                    </a:cubicBezTo>
                    <a:cubicBezTo>
                      <a:pt x="2445962" y="670278"/>
                      <a:pt x="2444596" y="693494"/>
                      <a:pt x="2437767" y="716711"/>
                    </a:cubicBezTo>
                    <a:cubicBezTo>
                      <a:pt x="2436402" y="719443"/>
                      <a:pt x="2432304" y="719443"/>
                      <a:pt x="2430939" y="716711"/>
                    </a:cubicBezTo>
                    <a:cubicBezTo>
                      <a:pt x="2428207" y="708517"/>
                      <a:pt x="2425476" y="701689"/>
                      <a:pt x="2424110" y="693494"/>
                    </a:cubicBezTo>
                    <a:cubicBezTo>
                      <a:pt x="2411819" y="671643"/>
                      <a:pt x="2396796" y="652524"/>
                      <a:pt x="2379042" y="657986"/>
                    </a:cubicBezTo>
                    <a:cubicBezTo>
                      <a:pt x="2383140" y="640232"/>
                      <a:pt x="2385871" y="619747"/>
                      <a:pt x="2381774" y="604724"/>
                    </a:cubicBezTo>
                    <a:cubicBezTo>
                      <a:pt x="2380408" y="600627"/>
                      <a:pt x="2376311" y="599261"/>
                      <a:pt x="2372214" y="601993"/>
                    </a:cubicBezTo>
                    <a:cubicBezTo>
                      <a:pt x="2347631" y="619747"/>
                      <a:pt x="2329877" y="644329"/>
                      <a:pt x="2312123" y="667546"/>
                    </a:cubicBezTo>
                    <a:cubicBezTo>
                      <a:pt x="2331243" y="623844"/>
                      <a:pt x="2351729" y="565119"/>
                      <a:pt x="2318952" y="555559"/>
                    </a:cubicBezTo>
                    <a:cubicBezTo>
                      <a:pt x="2299832" y="548731"/>
                      <a:pt x="2280713" y="562388"/>
                      <a:pt x="2269787" y="578776"/>
                    </a:cubicBezTo>
                    <a:cubicBezTo>
                      <a:pt x="2267055" y="574679"/>
                      <a:pt x="2264324" y="570582"/>
                      <a:pt x="2261592" y="566485"/>
                    </a:cubicBezTo>
                    <a:cubicBezTo>
                      <a:pt x="2249302" y="550096"/>
                      <a:pt x="2201502" y="495469"/>
                      <a:pt x="2175554" y="500931"/>
                    </a:cubicBezTo>
                    <a:cubicBezTo>
                      <a:pt x="2152337" y="506394"/>
                      <a:pt x="2155068" y="532342"/>
                      <a:pt x="2165994" y="559656"/>
                    </a:cubicBezTo>
                    <a:cubicBezTo>
                      <a:pt x="2152337" y="543268"/>
                      <a:pt x="2137314" y="528245"/>
                      <a:pt x="2120926" y="511857"/>
                    </a:cubicBezTo>
                    <a:cubicBezTo>
                      <a:pt x="2111366" y="502297"/>
                      <a:pt x="2082686" y="472252"/>
                      <a:pt x="2064932" y="483177"/>
                    </a:cubicBezTo>
                    <a:cubicBezTo>
                      <a:pt x="2043081" y="498200"/>
                      <a:pt x="2059469" y="537805"/>
                      <a:pt x="2063567" y="554194"/>
                    </a:cubicBezTo>
                    <a:cubicBezTo>
                      <a:pt x="2066298" y="566485"/>
                      <a:pt x="2069029" y="577410"/>
                      <a:pt x="2073127" y="588336"/>
                    </a:cubicBezTo>
                    <a:cubicBezTo>
                      <a:pt x="2058104" y="574679"/>
                      <a:pt x="2041716" y="562388"/>
                      <a:pt x="2021230" y="554194"/>
                    </a:cubicBezTo>
                    <a:cubicBezTo>
                      <a:pt x="2010305" y="548731"/>
                      <a:pt x="1988453" y="537805"/>
                      <a:pt x="1966602" y="530977"/>
                    </a:cubicBezTo>
                    <a:cubicBezTo>
                      <a:pt x="1985722" y="505028"/>
                      <a:pt x="2000744" y="476349"/>
                      <a:pt x="2008939" y="447669"/>
                    </a:cubicBezTo>
                    <a:cubicBezTo>
                      <a:pt x="2014402" y="427184"/>
                      <a:pt x="2011670" y="406698"/>
                      <a:pt x="1996647" y="393041"/>
                    </a:cubicBezTo>
                    <a:cubicBezTo>
                      <a:pt x="1978893" y="378019"/>
                      <a:pt x="1954311" y="393041"/>
                      <a:pt x="1939288" y="403967"/>
                    </a:cubicBezTo>
                    <a:cubicBezTo>
                      <a:pt x="1909243" y="424452"/>
                      <a:pt x="1887392" y="455863"/>
                      <a:pt x="1857346" y="476349"/>
                    </a:cubicBezTo>
                    <a:cubicBezTo>
                      <a:pt x="1853249" y="479080"/>
                      <a:pt x="1846421" y="474983"/>
                      <a:pt x="1849153" y="469520"/>
                    </a:cubicBezTo>
                    <a:cubicBezTo>
                      <a:pt x="1861444" y="425818"/>
                      <a:pt x="1879198" y="383482"/>
                      <a:pt x="1883295" y="338414"/>
                    </a:cubicBezTo>
                    <a:cubicBezTo>
                      <a:pt x="1884660" y="322025"/>
                      <a:pt x="1883295" y="255106"/>
                      <a:pt x="1850518" y="267397"/>
                    </a:cubicBezTo>
                    <a:cubicBezTo>
                      <a:pt x="1824570" y="278323"/>
                      <a:pt x="1806816" y="304271"/>
                      <a:pt x="1786330" y="322025"/>
                    </a:cubicBezTo>
                    <a:cubicBezTo>
                      <a:pt x="1782233" y="324757"/>
                      <a:pt x="1776770" y="322025"/>
                      <a:pt x="1776770" y="316562"/>
                    </a:cubicBezTo>
                    <a:cubicBezTo>
                      <a:pt x="1778136" y="275592"/>
                      <a:pt x="1798621" y="208672"/>
                      <a:pt x="1753554" y="189553"/>
                    </a:cubicBezTo>
                    <a:cubicBezTo>
                      <a:pt x="1752188" y="192284"/>
                      <a:pt x="1750822" y="193650"/>
                      <a:pt x="1750822" y="193650"/>
                    </a:cubicBezTo>
                    <a:cubicBezTo>
                      <a:pt x="1723508" y="235986"/>
                      <a:pt x="1708486" y="287883"/>
                      <a:pt x="1705754" y="337048"/>
                    </a:cubicBezTo>
                    <a:cubicBezTo>
                      <a:pt x="1697560" y="316562"/>
                      <a:pt x="1689366" y="296077"/>
                      <a:pt x="1677075" y="276957"/>
                    </a:cubicBezTo>
                    <a:cubicBezTo>
                      <a:pt x="1674343" y="272860"/>
                      <a:pt x="1670246" y="267397"/>
                      <a:pt x="1664783" y="261935"/>
                    </a:cubicBezTo>
                    <a:cubicBezTo>
                      <a:pt x="1664783" y="263300"/>
                      <a:pt x="1664783" y="266032"/>
                      <a:pt x="1663418" y="267397"/>
                    </a:cubicBezTo>
                    <a:cubicBezTo>
                      <a:pt x="1659320" y="298808"/>
                      <a:pt x="1663418" y="331585"/>
                      <a:pt x="1656589" y="362996"/>
                    </a:cubicBezTo>
                    <a:cubicBezTo>
                      <a:pt x="1655223" y="368459"/>
                      <a:pt x="1647029" y="367093"/>
                      <a:pt x="1645664" y="361630"/>
                    </a:cubicBezTo>
                    <a:cubicBezTo>
                      <a:pt x="1634738" y="326122"/>
                      <a:pt x="1627909" y="281054"/>
                      <a:pt x="1596498" y="257837"/>
                    </a:cubicBezTo>
                    <a:cubicBezTo>
                      <a:pt x="1582842" y="291980"/>
                      <a:pt x="1580110" y="328854"/>
                      <a:pt x="1569184" y="365727"/>
                    </a:cubicBezTo>
                    <a:cubicBezTo>
                      <a:pt x="1567819" y="369825"/>
                      <a:pt x="1560991" y="369825"/>
                      <a:pt x="1558259" y="365727"/>
                    </a:cubicBezTo>
                    <a:cubicBezTo>
                      <a:pt x="1552796" y="353436"/>
                      <a:pt x="1550065" y="341145"/>
                      <a:pt x="1547333" y="328854"/>
                    </a:cubicBezTo>
                    <a:cubicBezTo>
                      <a:pt x="1528214" y="293345"/>
                      <a:pt x="1503631" y="264666"/>
                      <a:pt x="1476317" y="272860"/>
                    </a:cubicBezTo>
                    <a:cubicBezTo>
                      <a:pt x="1481780" y="244180"/>
                      <a:pt x="1485877" y="211404"/>
                      <a:pt x="1480415" y="189553"/>
                    </a:cubicBezTo>
                    <a:cubicBezTo>
                      <a:pt x="1479049" y="182724"/>
                      <a:pt x="1470855" y="179993"/>
                      <a:pt x="1464026" y="185456"/>
                    </a:cubicBezTo>
                    <a:cubicBezTo>
                      <a:pt x="1424421" y="214135"/>
                      <a:pt x="1398472" y="252375"/>
                      <a:pt x="1368427" y="290614"/>
                    </a:cubicBezTo>
                    <a:cubicBezTo>
                      <a:pt x="1399838" y="220964"/>
                      <a:pt x="1431249" y="129462"/>
                      <a:pt x="1379353" y="113074"/>
                    </a:cubicBezTo>
                    <a:cubicBezTo>
                      <a:pt x="1349308" y="103514"/>
                      <a:pt x="1319262" y="123999"/>
                      <a:pt x="1301508" y="149948"/>
                    </a:cubicBezTo>
                    <a:cubicBezTo>
                      <a:pt x="1297411" y="144485"/>
                      <a:pt x="1293314" y="137656"/>
                      <a:pt x="1289217" y="132193"/>
                    </a:cubicBezTo>
                    <a:cubicBezTo>
                      <a:pt x="1270097" y="106245"/>
                      <a:pt x="1194984" y="20206"/>
                      <a:pt x="1152647" y="29766"/>
                    </a:cubicBezTo>
                    <a:cubicBezTo>
                      <a:pt x="1114408" y="37960"/>
                      <a:pt x="1121236" y="80297"/>
                      <a:pt x="1136259" y="123999"/>
                    </a:cubicBezTo>
                    <a:cubicBezTo>
                      <a:pt x="1114408" y="98051"/>
                      <a:pt x="1091191" y="74834"/>
                      <a:pt x="1063877" y="48886"/>
                    </a:cubicBezTo>
                    <a:cubicBezTo>
                      <a:pt x="1048855" y="35229"/>
                      <a:pt x="1003786" y="-13936"/>
                      <a:pt x="975107" y="3818"/>
                    </a:cubicBezTo>
                    <a:cubicBezTo>
                      <a:pt x="939599" y="27035"/>
                      <a:pt x="966913" y="89857"/>
                      <a:pt x="972375" y="115805"/>
                    </a:cubicBezTo>
                    <a:cubicBezTo>
                      <a:pt x="976472" y="134925"/>
                      <a:pt x="981935" y="152679"/>
                      <a:pt x="988764" y="170433"/>
                    </a:cubicBezTo>
                    <a:cubicBezTo>
                      <a:pt x="964181" y="148582"/>
                      <a:pt x="938233" y="129462"/>
                      <a:pt x="906822" y="115805"/>
                    </a:cubicBezTo>
                    <a:cubicBezTo>
                      <a:pt x="874045" y="102148"/>
                      <a:pt x="781178" y="46155"/>
                      <a:pt x="740207" y="85760"/>
                    </a:cubicBezTo>
                    <a:cubicBezTo>
                      <a:pt x="733379" y="92588"/>
                      <a:pt x="729282" y="99417"/>
                      <a:pt x="726550" y="107611"/>
                    </a:cubicBezTo>
                    <a:cubicBezTo>
                      <a:pt x="727916" y="107611"/>
                      <a:pt x="727916" y="106245"/>
                      <a:pt x="729282" y="106245"/>
                    </a:cubicBezTo>
                    <a:cubicBezTo>
                      <a:pt x="790738" y="91223"/>
                      <a:pt x="838537" y="154045"/>
                      <a:pt x="876777" y="201844"/>
                    </a:cubicBezTo>
                    <a:cubicBezTo>
                      <a:pt x="871314" y="174530"/>
                      <a:pt x="871314" y="140388"/>
                      <a:pt x="899994" y="140388"/>
                    </a:cubicBezTo>
                    <a:cubicBezTo>
                      <a:pt x="928673" y="140388"/>
                      <a:pt x="939599" y="171799"/>
                      <a:pt x="947793" y="200478"/>
                    </a:cubicBezTo>
                    <a:cubicBezTo>
                      <a:pt x="951890" y="189553"/>
                      <a:pt x="960084" y="181358"/>
                      <a:pt x="975107" y="184090"/>
                    </a:cubicBezTo>
                    <a:cubicBezTo>
                      <a:pt x="1002421" y="189553"/>
                      <a:pt x="1031100" y="214135"/>
                      <a:pt x="1046123" y="237352"/>
                    </a:cubicBezTo>
                    <a:cubicBezTo>
                      <a:pt x="1093922" y="312465"/>
                      <a:pt x="1107580" y="402601"/>
                      <a:pt x="1126699" y="488640"/>
                    </a:cubicBezTo>
                    <a:cubicBezTo>
                      <a:pt x="1125333" y="428549"/>
                      <a:pt x="1129431" y="362996"/>
                      <a:pt x="1174498" y="322025"/>
                    </a:cubicBezTo>
                    <a:cubicBezTo>
                      <a:pt x="1177230" y="319294"/>
                      <a:pt x="1181327" y="319294"/>
                      <a:pt x="1182693" y="322025"/>
                    </a:cubicBezTo>
                    <a:cubicBezTo>
                      <a:pt x="1207275" y="352070"/>
                      <a:pt x="1215469" y="388944"/>
                      <a:pt x="1220932" y="427184"/>
                    </a:cubicBezTo>
                    <a:cubicBezTo>
                      <a:pt x="1227760" y="398504"/>
                      <a:pt x="1238686" y="371190"/>
                      <a:pt x="1260537" y="350705"/>
                    </a:cubicBezTo>
                    <a:cubicBezTo>
                      <a:pt x="1261903" y="349339"/>
                      <a:pt x="1266000" y="347973"/>
                      <a:pt x="1267366" y="349339"/>
                    </a:cubicBezTo>
                    <a:cubicBezTo>
                      <a:pt x="1319262" y="379384"/>
                      <a:pt x="1326091" y="453132"/>
                      <a:pt x="1327457" y="506394"/>
                    </a:cubicBezTo>
                    <a:cubicBezTo>
                      <a:pt x="1328822" y="541902"/>
                      <a:pt x="1326091" y="577410"/>
                      <a:pt x="1321994" y="611553"/>
                    </a:cubicBezTo>
                    <a:cubicBezTo>
                      <a:pt x="1341113" y="555559"/>
                      <a:pt x="1371159" y="499566"/>
                      <a:pt x="1427152" y="494103"/>
                    </a:cubicBezTo>
                    <a:cubicBezTo>
                      <a:pt x="1429884" y="494103"/>
                      <a:pt x="1431249" y="495469"/>
                      <a:pt x="1432615" y="496834"/>
                    </a:cubicBezTo>
                    <a:cubicBezTo>
                      <a:pt x="1451735" y="524148"/>
                      <a:pt x="1453101" y="559656"/>
                      <a:pt x="1447638" y="593799"/>
                    </a:cubicBezTo>
                    <a:cubicBezTo>
                      <a:pt x="1469489" y="563753"/>
                      <a:pt x="1499534" y="541902"/>
                      <a:pt x="1529580" y="561022"/>
                    </a:cubicBezTo>
                    <a:cubicBezTo>
                      <a:pt x="1566454" y="582873"/>
                      <a:pt x="1559625" y="630672"/>
                      <a:pt x="1543236" y="670278"/>
                    </a:cubicBezTo>
                    <a:cubicBezTo>
                      <a:pt x="1566454" y="648426"/>
                      <a:pt x="1595133" y="632038"/>
                      <a:pt x="1623812" y="627941"/>
                    </a:cubicBezTo>
                    <a:cubicBezTo>
                      <a:pt x="1659320" y="623844"/>
                      <a:pt x="1692097" y="648426"/>
                      <a:pt x="1694829" y="683935"/>
                    </a:cubicBezTo>
                    <a:cubicBezTo>
                      <a:pt x="1697560" y="718077"/>
                      <a:pt x="1683903" y="752219"/>
                      <a:pt x="1667515" y="782265"/>
                    </a:cubicBezTo>
                    <a:cubicBezTo>
                      <a:pt x="1697560" y="761779"/>
                      <a:pt x="1728971" y="760414"/>
                      <a:pt x="1749456" y="806847"/>
                    </a:cubicBezTo>
                    <a:cubicBezTo>
                      <a:pt x="1765845" y="842355"/>
                      <a:pt x="1746725" y="886058"/>
                      <a:pt x="1728971" y="917469"/>
                    </a:cubicBezTo>
                    <a:cubicBezTo>
                      <a:pt x="1749456" y="910640"/>
                      <a:pt x="1772673" y="909274"/>
                      <a:pt x="1791793" y="916103"/>
                    </a:cubicBezTo>
                    <a:cubicBezTo>
                      <a:pt x="1812279" y="924297"/>
                      <a:pt x="1823204" y="937954"/>
                      <a:pt x="1827301" y="952977"/>
                    </a:cubicBezTo>
                    <a:cubicBezTo>
                      <a:pt x="1846421" y="925663"/>
                      <a:pt x="1868272" y="902446"/>
                      <a:pt x="1892855" y="890155"/>
                    </a:cubicBezTo>
                    <a:cubicBezTo>
                      <a:pt x="1906512" y="883326"/>
                      <a:pt x="1924266" y="886058"/>
                      <a:pt x="1935191" y="898349"/>
                    </a:cubicBezTo>
                    <a:cubicBezTo>
                      <a:pt x="1947482" y="861475"/>
                      <a:pt x="1967968" y="830064"/>
                      <a:pt x="2003476" y="819139"/>
                    </a:cubicBezTo>
                    <a:cubicBezTo>
                      <a:pt x="2006207" y="819139"/>
                      <a:pt x="2007573" y="819139"/>
                      <a:pt x="2008939" y="820504"/>
                    </a:cubicBezTo>
                    <a:cubicBezTo>
                      <a:pt x="2047178" y="857378"/>
                      <a:pt x="2052641" y="916103"/>
                      <a:pt x="2049909" y="966634"/>
                    </a:cubicBezTo>
                    <a:cubicBezTo>
                      <a:pt x="2048544" y="984388"/>
                      <a:pt x="2047178" y="1000776"/>
                      <a:pt x="2044447" y="1018530"/>
                    </a:cubicBezTo>
                    <a:cubicBezTo>
                      <a:pt x="2067664" y="959805"/>
                      <a:pt x="2100441" y="905177"/>
                      <a:pt x="2134583" y="933857"/>
                    </a:cubicBezTo>
                    <a:cubicBezTo>
                      <a:pt x="2167360" y="962537"/>
                      <a:pt x="2146874" y="1029456"/>
                      <a:pt x="2137314" y="1063598"/>
                    </a:cubicBezTo>
                    <a:cubicBezTo>
                      <a:pt x="2134583" y="1075889"/>
                      <a:pt x="2130486" y="1088181"/>
                      <a:pt x="2126389" y="1101838"/>
                    </a:cubicBezTo>
                    <a:cubicBezTo>
                      <a:pt x="2134583" y="1089546"/>
                      <a:pt x="2145508" y="1078621"/>
                      <a:pt x="2155068" y="1067695"/>
                    </a:cubicBezTo>
                    <a:cubicBezTo>
                      <a:pt x="2176919" y="1045844"/>
                      <a:pt x="2235644" y="1021262"/>
                      <a:pt x="2246570" y="1069061"/>
                    </a:cubicBezTo>
                    <a:cubicBezTo>
                      <a:pt x="2257495" y="1115494"/>
                      <a:pt x="2224719" y="1171488"/>
                      <a:pt x="2201502" y="1209727"/>
                    </a:cubicBezTo>
                    <a:cubicBezTo>
                      <a:pt x="2183748" y="1241138"/>
                      <a:pt x="2163263" y="1275281"/>
                      <a:pt x="2140045" y="1303961"/>
                    </a:cubicBezTo>
                    <a:cubicBezTo>
                      <a:pt x="2181017" y="1282109"/>
                      <a:pt x="2224719" y="1243870"/>
                      <a:pt x="2271153" y="1247967"/>
                    </a:cubicBezTo>
                    <a:cubicBezTo>
                      <a:pt x="2316220" y="1252064"/>
                      <a:pt x="2312123" y="1301229"/>
                      <a:pt x="2291638" y="1329909"/>
                    </a:cubicBezTo>
                    <a:cubicBezTo>
                      <a:pt x="2260227" y="1373611"/>
                      <a:pt x="2202868" y="1400925"/>
                      <a:pt x="2153703" y="1420045"/>
                    </a:cubicBezTo>
                    <a:cubicBezTo>
                      <a:pt x="2187845" y="1430970"/>
                      <a:pt x="2216525" y="1461016"/>
                      <a:pt x="2198770" y="1499255"/>
                    </a:cubicBezTo>
                    <a:cubicBezTo>
                      <a:pt x="2178285" y="1541592"/>
                      <a:pt x="2116829" y="1542957"/>
                      <a:pt x="2077224" y="1540226"/>
                    </a:cubicBezTo>
                    <a:cubicBezTo>
                      <a:pt x="2058104" y="1538860"/>
                      <a:pt x="2037618" y="1537494"/>
                      <a:pt x="2017133" y="1533397"/>
                    </a:cubicBezTo>
                    <a:cubicBezTo>
                      <a:pt x="2044447" y="1552517"/>
                      <a:pt x="2069029" y="1577100"/>
                      <a:pt x="2082686" y="1603048"/>
                    </a:cubicBezTo>
                    <a:cubicBezTo>
                      <a:pt x="2090880" y="1618070"/>
                      <a:pt x="2093612" y="1634459"/>
                      <a:pt x="2092246" y="1650847"/>
                    </a:cubicBezTo>
                    <a:cubicBezTo>
                      <a:pt x="2146874" y="1615339"/>
                      <a:pt x="2216525" y="1588025"/>
                      <a:pt x="2261592" y="1631727"/>
                    </a:cubicBezTo>
                    <a:cubicBezTo>
                      <a:pt x="2275250" y="1644019"/>
                      <a:pt x="2282078" y="1659042"/>
                      <a:pt x="2283444" y="1674064"/>
                    </a:cubicBezTo>
                    <a:cubicBezTo>
                      <a:pt x="2290272" y="1671333"/>
                      <a:pt x="2295735" y="1668601"/>
                      <a:pt x="2302564" y="1667236"/>
                    </a:cubicBezTo>
                    <a:cubicBezTo>
                      <a:pt x="2329877" y="1661773"/>
                      <a:pt x="2339437" y="1679527"/>
                      <a:pt x="2340803" y="1701378"/>
                    </a:cubicBezTo>
                    <a:cubicBezTo>
                      <a:pt x="2350363" y="1679527"/>
                      <a:pt x="2364020" y="1657676"/>
                      <a:pt x="2381774" y="1642653"/>
                    </a:cubicBezTo>
                    <a:cubicBezTo>
                      <a:pt x="2409088" y="1619436"/>
                      <a:pt x="2443230" y="1635825"/>
                      <a:pt x="2450059" y="1668601"/>
                    </a:cubicBezTo>
                    <a:cubicBezTo>
                      <a:pt x="2456887" y="1702744"/>
                      <a:pt x="2451425" y="1740983"/>
                      <a:pt x="2441865" y="1775126"/>
                    </a:cubicBezTo>
                    <a:cubicBezTo>
                      <a:pt x="2463716" y="1753274"/>
                      <a:pt x="2488298" y="1743715"/>
                      <a:pt x="2512880" y="1762834"/>
                    </a:cubicBezTo>
                    <a:cubicBezTo>
                      <a:pt x="2547023" y="1787417"/>
                      <a:pt x="2532001" y="1850239"/>
                      <a:pt x="2523806" y="1883016"/>
                    </a:cubicBezTo>
                    <a:cubicBezTo>
                      <a:pt x="2514246" y="1918524"/>
                      <a:pt x="2500589" y="1955398"/>
                      <a:pt x="2484201" y="1988174"/>
                    </a:cubicBezTo>
                    <a:cubicBezTo>
                      <a:pt x="2547023" y="1948569"/>
                      <a:pt x="2648085" y="1955398"/>
                      <a:pt x="2667204" y="2040071"/>
                    </a:cubicBezTo>
                    <a:cubicBezTo>
                      <a:pt x="2683592" y="2115184"/>
                      <a:pt x="2578434" y="2130206"/>
                      <a:pt x="2519709" y="2141132"/>
                    </a:cubicBezTo>
                    <a:cubicBezTo>
                      <a:pt x="2578434" y="2183469"/>
                      <a:pt x="2680861" y="2247656"/>
                      <a:pt x="2638525" y="2330964"/>
                    </a:cubicBezTo>
                    <a:cubicBezTo>
                      <a:pt x="2623502" y="2361009"/>
                      <a:pt x="2592091" y="2374666"/>
                      <a:pt x="2562046" y="2371935"/>
                    </a:cubicBezTo>
                    <a:cubicBezTo>
                      <a:pt x="2566143" y="2388323"/>
                      <a:pt x="2564777" y="2406077"/>
                      <a:pt x="2559314" y="2422466"/>
                    </a:cubicBezTo>
                    <a:cubicBezTo>
                      <a:pt x="2545657" y="2456608"/>
                      <a:pt x="2499224" y="2474362"/>
                      <a:pt x="2466447" y="2460705"/>
                    </a:cubicBezTo>
                    <a:cubicBezTo>
                      <a:pt x="2452790" y="2455242"/>
                      <a:pt x="2440499" y="2447048"/>
                      <a:pt x="2429573" y="2437488"/>
                    </a:cubicBezTo>
                    <a:cubicBezTo>
                      <a:pt x="2440499" y="2470265"/>
                      <a:pt x="2445962" y="2503042"/>
                      <a:pt x="2441865" y="2535818"/>
                    </a:cubicBezTo>
                    <a:cubicBezTo>
                      <a:pt x="2441865" y="2538549"/>
                      <a:pt x="2439133" y="2542647"/>
                      <a:pt x="2436402" y="2541281"/>
                    </a:cubicBezTo>
                    <a:cubicBezTo>
                      <a:pt x="2421379" y="2539915"/>
                      <a:pt x="2406356" y="2534453"/>
                      <a:pt x="2392700" y="2527624"/>
                    </a:cubicBezTo>
                    <a:cubicBezTo>
                      <a:pt x="2403625" y="2557669"/>
                      <a:pt x="2406356" y="2589080"/>
                      <a:pt x="2398162" y="2619126"/>
                    </a:cubicBezTo>
                    <a:cubicBezTo>
                      <a:pt x="2396796" y="2621857"/>
                      <a:pt x="2395431" y="2623223"/>
                      <a:pt x="2392700" y="2623223"/>
                    </a:cubicBezTo>
                    <a:cubicBezTo>
                      <a:pt x="2361289" y="2623223"/>
                      <a:pt x="2336706" y="2604103"/>
                      <a:pt x="2317586" y="2579521"/>
                    </a:cubicBezTo>
                    <a:cubicBezTo>
                      <a:pt x="2332609" y="2643708"/>
                      <a:pt x="2347631" y="2744770"/>
                      <a:pt x="2286175" y="2737941"/>
                    </a:cubicBezTo>
                    <a:cubicBezTo>
                      <a:pt x="2200136" y="2728381"/>
                      <a:pt x="2176919" y="2610931"/>
                      <a:pt x="2172822" y="2526258"/>
                    </a:cubicBezTo>
                    <a:cubicBezTo>
                      <a:pt x="2161897" y="2554938"/>
                      <a:pt x="2142777" y="2578155"/>
                      <a:pt x="2114097" y="2544012"/>
                    </a:cubicBezTo>
                    <a:cubicBezTo>
                      <a:pt x="2067664" y="2489385"/>
                      <a:pt x="2071761" y="2419734"/>
                      <a:pt x="2070395" y="2352815"/>
                    </a:cubicBezTo>
                    <a:cubicBezTo>
                      <a:pt x="2062201" y="2382860"/>
                      <a:pt x="2058104" y="2412905"/>
                      <a:pt x="2047178" y="2441585"/>
                    </a:cubicBezTo>
                    <a:cubicBezTo>
                      <a:pt x="2036253" y="2468899"/>
                      <a:pt x="2019865" y="2508504"/>
                      <a:pt x="1984356" y="2505773"/>
                    </a:cubicBezTo>
                    <a:cubicBezTo>
                      <a:pt x="1939288" y="2501676"/>
                      <a:pt x="1920168" y="2448414"/>
                      <a:pt x="1921534" y="2410174"/>
                    </a:cubicBezTo>
                    <a:cubicBezTo>
                      <a:pt x="1922900" y="2380129"/>
                      <a:pt x="1929729" y="2350084"/>
                      <a:pt x="1937922" y="2321404"/>
                    </a:cubicBezTo>
                    <a:cubicBezTo>
                      <a:pt x="1928363" y="2335061"/>
                      <a:pt x="1920168" y="2347352"/>
                      <a:pt x="1909243" y="2359643"/>
                    </a:cubicBezTo>
                    <a:cubicBezTo>
                      <a:pt x="1895586" y="2374666"/>
                      <a:pt x="1872369" y="2403346"/>
                      <a:pt x="1850518" y="2391054"/>
                    </a:cubicBezTo>
                    <a:cubicBezTo>
                      <a:pt x="1819107" y="2374666"/>
                      <a:pt x="1834130" y="2294090"/>
                      <a:pt x="1839593" y="2268142"/>
                    </a:cubicBezTo>
                    <a:cubicBezTo>
                      <a:pt x="1851883" y="2217611"/>
                      <a:pt x="1873735" y="2171178"/>
                      <a:pt x="1899683" y="2124744"/>
                    </a:cubicBezTo>
                    <a:cubicBezTo>
                      <a:pt x="1888757" y="2138401"/>
                      <a:pt x="1877832" y="2152058"/>
                      <a:pt x="1865541" y="2164349"/>
                    </a:cubicBezTo>
                    <a:cubicBezTo>
                      <a:pt x="1840958" y="2188931"/>
                      <a:pt x="1808181" y="2224440"/>
                      <a:pt x="1769942" y="2227171"/>
                    </a:cubicBezTo>
                    <a:cubicBezTo>
                      <a:pt x="1709851" y="2229902"/>
                      <a:pt x="1704389" y="2182103"/>
                      <a:pt x="1715314" y="2131572"/>
                    </a:cubicBezTo>
                    <a:cubicBezTo>
                      <a:pt x="1711217" y="2135669"/>
                      <a:pt x="1705754" y="2138401"/>
                      <a:pt x="1701657" y="2141132"/>
                    </a:cubicBezTo>
                    <a:cubicBezTo>
                      <a:pt x="1672978" y="2154789"/>
                      <a:pt x="1651127" y="2123378"/>
                      <a:pt x="1651127" y="2098796"/>
                    </a:cubicBezTo>
                    <a:cubicBezTo>
                      <a:pt x="1649761" y="2064653"/>
                      <a:pt x="1660686" y="2030511"/>
                      <a:pt x="1672978" y="1997734"/>
                    </a:cubicBezTo>
                    <a:cubicBezTo>
                      <a:pt x="1655223" y="2020951"/>
                      <a:pt x="1633372" y="2038705"/>
                      <a:pt x="1604693" y="2044168"/>
                    </a:cubicBezTo>
                    <a:cubicBezTo>
                      <a:pt x="1566454" y="2050996"/>
                      <a:pt x="1530945" y="2019585"/>
                      <a:pt x="1518654" y="1986808"/>
                    </a:cubicBezTo>
                    <a:cubicBezTo>
                      <a:pt x="1507729" y="1956763"/>
                      <a:pt x="1504997" y="1925352"/>
                      <a:pt x="1506363" y="1893941"/>
                    </a:cubicBezTo>
                    <a:cubicBezTo>
                      <a:pt x="1496803" y="1923986"/>
                      <a:pt x="1487243" y="1954032"/>
                      <a:pt x="1474952" y="1982711"/>
                    </a:cubicBezTo>
                    <a:cubicBezTo>
                      <a:pt x="1453101" y="2016854"/>
                      <a:pt x="1428518" y="2076944"/>
                      <a:pt x="1390279" y="2076944"/>
                    </a:cubicBezTo>
                    <a:cubicBezTo>
                      <a:pt x="1360233" y="2076944"/>
                      <a:pt x="1345210" y="2055093"/>
                      <a:pt x="1341113" y="2022317"/>
                    </a:cubicBezTo>
                    <a:cubicBezTo>
                      <a:pt x="1327457" y="2057825"/>
                      <a:pt x="1308337" y="2081042"/>
                      <a:pt x="1279657" y="2068750"/>
                    </a:cubicBezTo>
                    <a:cubicBezTo>
                      <a:pt x="1259172" y="2060556"/>
                      <a:pt x="1246881" y="2041436"/>
                      <a:pt x="1238686" y="2019585"/>
                    </a:cubicBezTo>
                    <a:cubicBezTo>
                      <a:pt x="1233223" y="2071481"/>
                      <a:pt x="1225030" y="2127475"/>
                      <a:pt x="1197715" y="2169812"/>
                    </a:cubicBezTo>
                    <a:cubicBezTo>
                      <a:pt x="1167670" y="2214880"/>
                      <a:pt x="1119871" y="2214880"/>
                      <a:pt x="1085728" y="2173909"/>
                    </a:cubicBezTo>
                    <a:cubicBezTo>
                      <a:pt x="1074803" y="2161618"/>
                      <a:pt x="1066608" y="2146595"/>
                      <a:pt x="1059780" y="2131572"/>
                    </a:cubicBezTo>
                    <a:cubicBezTo>
                      <a:pt x="1059780" y="2138401"/>
                      <a:pt x="1061146" y="2145229"/>
                      <a:pt x="1061146" y="2152058"/>
                    </a:cubicBezTo>
                    <a:cubicBezTo>
                      <a:pt x="1063877" y="2186200"/>
                      <a:pt x="1072071" y="2270873"/>
                      <a:pt x="1031100" y="2289993"/>
                    </a:cubicBezTo>
                    <a:cubicBezTo>
                      <a:pt x="1001055" y="2303650"/>
                      <a:pt x="977838" y="2287262"/>
                      <a:pt x="960084" y="2258582"/>
                    </a:cubicBezTo>
                    <a:cubicBezTo>
                      <a:pt x="962816" y="2284530"/>
                      <a:pt x="961450" y="2310478"/>
                      <a:pt x="947793" y="2329598"/>
                    </a:cubicBezTo>
                    <a:cubicBezTo>
                      <a:pt x="928673" y="2356912"/>
                      <a:pt x="905457" y="2359643"/>
                      <a:pt x="882240" y="2348718"/>
                    </a:cubicBezTo>
                    <a:cubicBezTo>
                      <a:pt x="889068" y="2371935"/>
                      <a:pt x="887702" y="2395152"/>
                      <a:pt x="869948" y="2414271"/>
                    </a:cubicBezTo>
                    <a:cubicBezTo>
                      <a:pt x="859023" y="2426562"/>
                      <a:pt x="842634" y="2427928"/>
                      <a:pt x="826246" y="2422466"/>
                    </a:cubicBezTo>
                    <a:cubicBezTo>
                      <a:pt x="853560" y="2452511"/>
                      <a:pt x="871314" y="2488019"/>
                      <a:pt x="864485" y="2528990"/>
                    </a:cubicBezTo>
                    <a:cubicBezTo>
                      <a:pt x="864485" y="2533087"/>
                      <a:pt x="859023" y="2534453"/>
                      <a:pt x="854925" y="2533087"/>
                    </a:cubicBezTo>
                    <a:cubicBezTo>
                      <a:pt x="826246" y="2520796"/>
                      <a:pt x="804395" y="2500310"/>
                      <a:pt x="782544" y="2479825"/>
                    </a:cubicBezTo>
                    <a:cubicBezTo>
                      <a:pt x="823515" y="2549475"/>
                      <a:pt x="871314" y="2635514"/>
                      <a:pt x="831709" y="2710627"/>
                    </a:cubicBezTo>
                    <a:cubicBezTo>
                      <a:pt x="811223" y="2747501"/>
                      <a:pt x="778447" y="2776181"/>
                      <a:pt x="736110" y="2761158"/>
                    </a:cubicBezTo>
                    <a:cubicBezTo>
                      <a:pt x="716990" y="2754329"/>
                      <a:pt x="699236" y="2740673"/>
                      <a:pt x="685579" y="2722918"/>
                    </a:cubicBezTo>
                    <a:cubicBezTo>
                      <a:pt x="689676" y="2739307"/>
                      <a:pt x="693773" y="2755695"/>
                      <a:pt x="695139" y="2772084"/>
                    </a:cubicBezTo>
                    <a:cubicBezTo>
                      <a:pt x="699236" y="2800763"/>
                      <a:pt x="706065" y="2843100"/>
                      <a:pt x="681482" y="2864951"/>
                    </a:cubicBezTo>
                    <a:cubicBezTo>
                      <a:pt x="647340" y="2893630"/>
                      <a:pt x="621392" y="2840368"/>
                      <a:pt x="606369" y="2792569"/>
                    </a:cubicBezTo>
                    <a:cubicBezTo>
                      <a:pt x="605003" y="2851294"/>
                      <a:pt x="589981" y="2922310"/>
                      <a:pt x="536719" y="2930504"/>
                    </a:cubicBezTo>
                    <a:cubicBezTo>
                      <a:pt x="457508" y="2944161"/>
                      <a:pt x="435657" y="2859488"/>
                      <a:pt x="439754" y="2793935"/>
                    </a:cubicBezTo>
                    <a:cubicBezTo>
                      <a:pt x="428828" y="2815786"/>
                      <a:pt x="416537" y="2836271"/>
                      <a:pt x="402880" y="2855391"/>
                    </a:cubicBezTo>
                    <a:cubicBezTo>
                      <a:pt x="385126" y="2879973"/>
                      <a:pt x="361909" y="2915482"/>
                      <a:pt x="330498" y="2925041"/>
                    </a:cubicBezTo>
                    <a:cubicBezTo>
                      <a:pt x="304550" y="2933236"/>
                      <a:pt x="281333" y="2918213"/>
                      <a:pt x="275871" y="2890899"/>
                    </a:cubicBezTo>
                    <a:cubicBezTo>
                      <a:pt x="273139" y="2875877"/>
                      <a:pt x="275871" y="2860854"/>
                      <a:pt x="279968" y="2844466"/>
                    </a:cubicBezTo>
                    <a:cubicBezTo>
                      <a:pt x="274505" y="2851294"/>
                      <a:pt x="270408" y="2859488"/>
                      <a:pt x="264945" y="2866317"/>
                    </a:cubicBezTo>
                    <a:cubicBezTo>
                      <a:pt x="249922" y="2885436"/>
                      <a:pt x="228071" y="2914116"/>
                      <a:pt x="200757" y="2916848"/>
                    </a:cubicBezTo>
                    <a:cubicBezTo>
                      <a:pt x="148861" y="2920944"/>
                      <a:pt x="169346" y="2855391"/>
                      <a:pt x="184369" y="2814420"/>
                    </a:cubicBezTo>
                    <a:cubicBezTo>
                      <a:pt x="136570" y="2866317"/>
                      <a:pt x="66919" y="2935967"/>
                      <a:pt x="0" y="2937333"/>
                    </a:cubicBezTo>
                    <a:cubicBezTo>
                      <a:pt x="19120" y="2948259"/>
                      <a:pt x="73748" y="2922310"/>
                      <a:pt x="118815" y="2894996"/>
                    </a:cubicBezTo>
                    <a:cubicBezTo>
                      <a:pt x="81942" y="2935967"/>
                      <a:pt x="53262" y="2981035"/>
                      <a:pt x="69650" y="3032932"/>
                    </a:cubicBezTo>
                    <a:cubicBezTo>
                      <a:pt x="87404" y="3094388"/>
                      <a:pt x="174809" y="3015177"/>
                      <a:pt x="193929" y="2991961"/>
                    </a:cubicBezTo>
                    <a:cubicBezTo>
                      <a:pt x="203488" y="2979669"/>
                      <a:pt x="215780" y="2933236"/>
                      <a:pt x="208951" y="2960550"/>
                    </a:cubicBezTo>
                    <a:cubicBezTo>
                      <a:pt x="204854" y="2975573"/>
                      <a:pt x="202123" y="2991961"/>
                      <a:pt x="202123" y="3005617"/>
                    </a:cubicBezTo>
                    <a:cubicBezTo>
                      <a:pt x="200757" y="3031566"/>
                      <a:pt x="199391" y="3061611"/>
                      <a:pt x="223974" y="3075268"/>
                    </a:cubicBezTo>
                    <a:cubicBezTo>
                      <a:pt x="266311" y="3099851"/>
                      <a:pt x="319573" y="3027469"/>
                      <a:pt x="350984" y="2970110"/>
                    </a:cubicBezTo>
                    <a:cubicBezTo>
                      <a:pt x="350984" y="3004252"/>
                      <a:pt x="353715" y="3042491"/>
                      <a:pt x="371469" y="3060246"/>
                    </a:cubicBezTo>
                    <a:cubicBezTo>
                      <a:pt x="337327" y="3153113"/>
                      <a:pt x="411074" y="3142187"/>
                      <a:pt x="473897" y="3103948"/>
                    </a:cubicBezTo>
                    <a:cubicBezTo>
                      <a:pt x="471165" y="3108045"/>
                      <a:pt x="468434" y="3112142"/>
                      <a:pt x="465702" y="3116239"/>
                    </a:cubicBezTo>
                    <a:cubicBezTo>
                      <a:pt x="480725" y="3099851"/>
                      <a:pt x="494382" y="3082097"/>
                      <a:pt x="508039" y="3067074"/>
                    </a:cubicBezTo>
                    <a:cubicBezTo>
                      <a:pt x="510770" y="3062977"/>
                      <a:pt x="517599" y="3064342"/>
                      <a:pt x="517599" y="3069805"/>
                    </a:cubicBezTo>
                    <a:cubicBezTo>
                      <a:pt x="524427" y="3113508"/>
                      <a:pt x="555838" y="3150381"/>
                      <a:pt x="594078" y="3169501"/>
                    </a:cubicBezTo>
                    <a:cubicBezTo>
                      <a:pt x="606369" y="3176329"/>
                      <a:pt x="624123" y="3180427"/>
                      <a:pt x="637780" y="3174964"/>
                    </a:cubicBezTo>
                    <a:cubicBezTo>
                      <a:pt x="658265" y="3165404"/>
                      <a:pt x="644609" y="3127164"/>
                      <a:pt x="639146" y="3112142"/>
                    </a:cubicBezTo>
                    <a:cubicBezTo>
                      <a:pt x="636414" y="3106679"/>
                      <a:pt x="644609" y="3101216"/>
                      <a:pt x="648706" y="3106679"/>
                    </a:cubicBezTo>
                    <a:cubicBezTo>
                      <a:pt x="680117" y="3147650"/>
                      <a:pt x="782544" y="3218666"/>
                      <a:pt x="793469" y="3125799"/>
                    </a:cubicBezTo>
                    <a:cubicBezTo>
                      <a:pt x="798932" y="3069805"/>
                      <a:pt x="775715" y="3013812"/>
                      <a:pt x="762058" y="2960550"/>
                    </a:cubicBezTo>
                    <a:cubicBezTo>
                      <a:pt x="760693" y="2955087"/>
                      <a:pt x="767521" y="2952355"/>
                      <a:pt x="770252" y="2955087"/>
                    </a:cubicBezTo>
                    <a:cubicBezTo>
                      <a:pt x="815321" y="2987863"/>
                      <a:pt x="876777" y="2997424"/>
                      <a:pt x="930039" y="2979669"/>
                    </a:cubicBezTo>
                    <a:cubicBezTo>
                      <a:pt x="950524" y="2972841"/>
                      <a:pt x="971010" y="2957818"/>
                      <a:pt x="976472" y="2934601"/>
                    </a:cubicBezTo>
                    <a:cubicBezTo>
                      <a:pt x="983301" y="2903190"/>
                      <a:pt x="955987" y="2874511"/>
                      <a:pt x="935502" y="2855391"/>
                    </a:cubicBezTo>
                    <a:cubicBezTo>
                      <a:pt x="931405" y="2851294"/>
                      <a:pt x="936868" y="2844466"/>
                      <a:pt x="942330" y="2847197"/>
                    </a:cubicBezTo>
                    <a:cubicBezTo>
                      <a:pt x="962816" y="2855391"/>
                      <a:pt x="990130" y="2863585"/>
                      <a:pt x="1010615" y="2849928"/>
                    </a:cubicBezTo>
                    <a:cubicBezTo>
                      <a:pt x="1037929" y="2830809"/>
                      <a:pt x="991495" y="2798032"/>
                      <a:pt x="977838" y="2789838"/>
                    </a:cubicBezTo>
                    <a:cubicBezTo>
                      <a:pt x="972375" y="2787106"/>
                      <a:pt x="976472" y="2780278"/>
                      <a:pt x="981935" y="2780278"/>
                    </a:cubicBezTo>
                    <a:cubicBezTo>
                      <a:pt x="1029735" y="2778912"/>
                      <a:pt x="1078900" y="2762524"/>
                      <a:pt x="1118505" y="2732478"/>
                    </a:cubicBezTo>
                    <a:cubicBezTo>
                      <a:pt x="1134893" y="2720187"/>
                      <a:pt x="1151282" y="2702433"/>
                      <a:pt x="1148550" y="2680582"/>
                    </a:cubicBezTo>
                    <a:cubicBezTo>
                      <a:pt x="1145819" y="2651902"/>
                      <a:pt x="1107580" y="2636880"/>
                      <a:pt x="1084362" y="2627320"/>
                    </a:cubicBezTo>
                    <a:cubicBezTo>
                      <a:pt x="1078900" y="2624588"/>
                      <a:pt x="1080266" y="2617760"/>
                      <a:pt x="1085728" y="2616394"/>
                    </a:cubicBezTo>
                    <a:cubicBezTo>
                      <a:pt x="1134893" y="2608200"/>
                      <a:pt x="1185424" y="2574058"/>
                      <a:pt x="1225030" y="2545378"/>
                    </a:cubicBezTo>
                    <a:cubicBezTo>
                      <a:pt x="1244149" y="2531721"/>
                      <a:pt x="1266000" y="2513967"/>
                      <a:pt x="1276926" y="2492116"/>
                    </a:cubicBezTo>
                    <a:cubicBezTo>
                      <a:pt x="1290583" y="2463436"/>
                      <a:pt x="1248246" y="2457974"/>
                      <a:pt x="1230492" y="2456608"/>
                    </a:cubicBezTo>
                    <a:cubicBezTo>
                      <a:pt x="1223664" y="2455242"/>
                      <a:pt x="1223664" y="2444317"/>
                      <a:pt x="1231858" y="2445682"/>
                    </a:cubicBezTo>
                    <a:cubicBezTo>
                      <a:pt x="1289217" y="2455242"/>
                      <a:pt x="1324725" y="2397883"/>
                      <a:pt x="1289217" y="2351449"/>
                    </a:cubicBezTo>
                    <a:cubicBezTo>
                      <a:pt x="1285120" y="2345986"/>
                      <a:pt x="1293314" y="2339158"/>
                      <a:pt x="1297411" y="2344621"/>
                    </a:cubicBezTo>
                    <a:cubicBezTo>
                      <a:pt x="1302874" y="2352815"/>
                      <a:pt x="1334285" y="2397883"/>
                      <a:pt x="1346576" y="2380129"/>
                    </a:cubicBezTo>
                    <a:cubicBezTo>
                      <a:pt x="1356136" y="2366472"/>
                      <a:pt x="1353405" y="2339158"/>
                      <a:pt x="1353405" y="2324135"/>
                    </a:cubicBezTo>
                    <a:cubicBezTo>
                      <a:pt x="1353405" y="2284530"/>
                      <a:pt x="1343845" y="2243559"/>
                      <a:pt x="1346576" y="2202588"/>
                    </a:cubicBezTo>
                    <a:cubicBezTo>
                      <a:pt x="1346576" y="2198491"/>
                      <a:pt x="1352039" y="2195760"/>
                      <a:pt x="1356136" y="2198491"/>
                    </a:cubicBezTo>
                    <a:cubicBezTo>
                      <a:pt x="1360233" y="2201223"/>
                      <a:pt x="1362965" y="2203954"/>
                      <a:pt x="1367062" y="2206686"/>
                    </a:cubicBezTo>
                    <a:cubicBezTo>
                      <a:pt x="1365696" y="2210783"/>
                      <a:pt x="1364330" y="2213514"/>
                      <a:pt x="1362965" y="2217611"/>
                    </a:cubicBezTo>
                    <a:cubicBezTo>
                      <a:pt x="1354770" y="2249022"/>
                      <a:pt x="1349308" y="2307747"/>
                      <a:pt x="1375256" y="2333695"/>
                    </a:cubicBezTo>
                    <a:cubicBezTo>
                      <a:pt x="1406667" y="2366472"/>
                      <a:pt x="1457197" y="2307747"/>
                      <a:pt x="1498169" y="2246291"/>
                    </a:cubicBezTo>
                    <a:cubicBezTo>
                      <a:pt x="1466757" y="2350084"/>
                      <a:pt x="1446272" y="2471630"/>
                      <a:pt x="1520020" y="2549475"/>
                    </a:cubicBezTo>
                    <a:cubicBezTo>
                      <a:pt x="1570550" y="2602737"/>
                      <a:pt x="1637469" y="2449779"/>
                      <a:pt x="1677075" y="2350084"/>
                    </a:cubicBezTo>
                    <a:cubicBezTo>
                      <a:pt x="1672978" y="2404711"/>
                      <a:pt x="1666149" y="2457974"/>
                      <a:pt x="1668881" y="2513967"/>
                    </a:cubicBezTo>
                    <a:cubicBezTo>
                      <a:pt x="1670246" y="2552207"/>
                      <a:pt x="1668881" y="2604103"/>
                      <a:pt x="1703023" y="2625954"/>
                    </a:cubicBezTo>
                    <a:cubicBezTo>
                      <a:pt x="1742628" y="2653268"/>
                      <a:pt x="1772673" y="2582252"/>
                      <a:pt x="1793159" y="2527624"/>
                    </a:cubicBezTo>
                    <a:cubicBezTo>
                      <a:pt x="1791793" y="2568595"/>
                      <a:pt x="1794524" y="2613663"/>
                      <a:pt x="1823204" y="2619126"/>
                    </a:cubicBezTo>
                    <a:cubicBezTo>
                      <a:pt x="1847787" y="2623223"/>
                      <a:pt x="1866906" y="2605469"/>
                      <a:pt x="1881929" y="2575423"/>
                    </a:cubicBezTo>
                    <a:cubicBezTo>
                      <a:pt x="1881929" y="2579521"/>
                      <a:pt x="1880563" y="2582252"/>
                      <a:pt x="1880563" y="2586349"/>
                    </a:cubicBezTo>
                    <a:cubicBezTo>
                      <a:pt x="1879198" y="2621857"/>
                      <a:pt x="1895586" y="2640977"/>
                      <a:pt x="1920168" y="2647805"/>
                    </a:cubicBezTo>
                    <a:cubicBezTo>
                      <a:pt x="1922900" y="2655999"/>
                      <a:pt x="1926997" y="2662828"/>
                      <a:pt x="1931094" y="2671022"/>
                    </a:cubicBezTo>
                    <a:cubicBezTo>
                      <a:pt x="1926997" y="2676485"/>
                      <a:pt x="1925631" y="2681948"/>
                      <a:pt x="1926997" y="2688776"/>
                    </a:cubicBezTo>
                    <a:cubicBezTo>
                      <a:pt x="1929729" y="2701067"/>
                      <a:pt x="1939288" y="2706530"/>
                      <a:pt x="1951580" y="2707896"/>
                    </a:cubicBezTo>
                    <a:cubicBezTo>
                      <a:pt x="1952945" y="2710627"/>
                      <a:pt x="1954311" y="2711993"/>
                      <a:pt x="1955677" y="2714724"/>
                    </a:cubicBezTo>
                    <a:cubicBezTo>
                      <a:pt x="1950214" y="2729747"/>
                      <a:pt x="1954311" y="2739307"/>
                      <a:pt x="1972065" y="2737941"/>
                    </a:cubicBezTo>
                    <a:cubicBezTo>
                      <a:pt x="1972065" y="2737941"/>
                      <a:pt x="1973431" y="2739307"/>
                      <a:pt x="1973431" y="2740673"/>
                    </a:cubicBezTo>
                    <a:cubicBezTo>
                      <a:pt x="1965236" y="2747501"/>
                      <a:pt x="1957042" y="2754329"/>
                      <a:pt x="1948848" y="2761158"/>
                    </a:cubicBezTo>
                    <a:cubicBezTo>
                      <a:pt x="1932460" y="2774815"/>
                      <a:pt x="1922900" y="2789838"/>
                      <a:pt x="1918803" y="2807592"/>
                    </a:cubicBezTo>
                    <a:cubicBezTo>
                      <a:pt x="1909243" y="2840368"/>
                      <a:pt x="1944751" y="2834906"/>
                      <a:pt x="1976162" y="2823980"/>
                    </a:cubicBezTo>
                    <a:cubicBezTo>
                      <a:pt x="1958408" y="2839003"/>
                      <a:pt x="1947482" y="2856757"/>
                      <a:pt x="1973431" y="2869048"/>
                    </a:cubicBezTo>
                    <a:cubicBezTo>
                      <a:pt x="1993916" y="2878608"/>
                      <a:pt x="2034887" y="2862220"/>
                      <a:pt x="2052641" y="2852660"/>
                    </a:cubicBezTo>
                    <a:cubicBezTo>
                      <a:pt x="2056738" y="2851294"/>
                      <a:pt x="2059469" y="2848563"/>
                      <a:pt x="2063567" y="2847197"/>
                    </a:cubicBezTo>
                    <a:cubicBezTo>
                      <a:pt x="2056738" y="2856757"/>
                      <a:pt x="2049909" y="2864951"/>
                      <a:pt x="2043081" y="2874511"/>
                    </a:cubicBezTo>
                    <a:cubicBezTo>
                      <a:pt x="2026693" y="2894996"/>
                      <a:pt x="2017133" y="2953721"/>
                      <a:pt x="2062201" y="2935967"/>
                    </a:cubicBezTo>
                    <a:cubicBezTo>
                      <a:pt x="2066298" y="2934601"/>
                      <a:pt x="2069029" y="2931870"/>
                      <a:pt x="2071761" y="2930504"/>
                    </a:cubicBezTo>
                    <a:cubicBezTo>
                      <a:pt x="2073127" y="2960550"/>
                      <a:pt x="2084052" y="2991961"/>
                      <a:pt x="2104538" y="3002886"/>
                    </a:cubicBezTo>
                    <a:cubicBezTo>
                      <a:pt x="2126389" y="3013812"/>
                      <a:pt x="2137314" y="3000155"/>
                      <a:pt x="2144143" y="2981035"/>
                    </a:cubicBezTo>
                    <a:cubicBezTo>
                      <a:pt x="2148240" y="2987863"/>
                      <a:pt x="2153703" y="2993326"/>
                      <a:pt x="2160531" y="2993326"/>
                    </a:cubicBezTo>
                    <a:cubicBezTo>
                      <a:pt x="2176919" y="2993326"/>
                      <a:pt x="2187845" y="2985132"/>
                      <a:pt x="2200136" y="2975573"/>
                    </a:cubicBezTo>
                    <a:cubicBezTo>
                      <a:pt x="2202868" y="2974207"/>
                      <a:pt x="2205599" y="2970110"/>
                      <a:pt x="2206965" y="2967378"/>
                    </a:cubicBezTo>
                    <a:cubicBezTo>
                      <a:pt x="2205599" y="2968744"/>
                      <a:pt x="2204233" y="2970110"/>
                      <a:pt x="2202868" y="2974207"/>
                    </a:cubicBezTo>
                    <a:cubicBezTo>
                      <a:pt x="2198770" y="2981035"/>
                      <a:pt x="2194674" y="2986498"/>
                      <a:pt x="2191942" y="2993326"/>
                    </a:cubicBezTo>
                    <a:cubicBezTo>
                      <a:pt x="2163263" y="3050686"/>
                      <a:pt x="2220622" y="3026103"/>
                      <a:pt x="2264324" y="3000155"/>
                    </a:cubicBezTo>
                    <a:cubicBezTo>
                      <a:pt x="2241107" y="3026103"/>
                      <a:pt x="2223353" y="3054783"/>
                      <a:pt x="2232913" y="3087560"/>
                    </a:cubicBezTo>
                    <a:cubicBezTo>
                      <a:pt x="2243839" y="3127164"/>
                      <a:pt x="2299832" y="3076634"/>
                      <a:pt x="2312123" y="3061611"/>
                    </a:cubicBezTo>
                    <a:cubicBezTo>
                      <a:pt x="2318952" y="3053417"/>
                      <a:pt x="2325780" y="3024737"/>
                      <a:pt x="2321683" y="3041126"/>
                    </a:cubicBezTo>
                    <a:cubicBezTo>
                      <a:pt x="2318952" y="3050686"/>
                      <a:pt x="2317586" y="3060246"/>
                      <a:pt x="2317586" y="3069805"/>
                    </a:cubicBezTo>
                    <a:cubicBezTo>
                      <a:pt x="2317586" y="3086194"/>
                      <a:pt x="2316220" y="3105313"/>
                      <a:pt x="2331243" y="3114873"/>
                    </a:cubicBezTo>
                    <a:cubicBezTo>
                      <a:pt x="2358557" y="3129896"/>
                      <a:pt x="2391334" y="3084828"/>
                      <a:pt x="2411819" y="3047954"/>
                    </a:cubicBezTo>
                    <a:cubicBezTo>
                      <a:pt x="2411819" y="3069805"/>
                      <a:pt x="2413185" y="3094388"/>
                      <a:pt x="2424110" y="3105313"/>
                    </a:cubicBezTo>
                    <a:cubicBezTo>
                      <a:pt x="2402259" y="3164038"/>
                      <a:pt x="2450059" y="3157210"/>
                      <a:pt x="2489664" y="3132627"/>
                    </a:cubicBezTo>
                    <a:cubicBezTo>
                      <a:pt x="2488298" y="3135359"/>
                      <a:pt x="2485567" y="3138090"/>
                      <a:pt x="2484201" y="3140822"/>
                    </a:cubicBezTo>
                    <a:cubicBezTo>
                      <a:pt x="2493761" y="3129896"/>
                      <a:pt x="2501955" y="3118970"/>
                      <a:pt x="2511515" y="3109411"/>
                    </a:cubicBezTo>
                    <a:cubicBezTo>
                      <a:pt x="2512880" y="3106679"/>
                      <a:pt x="2516978" y="3108045"/>
                      <a:pt x="2518343" y="3110776"/>
                    </a:cubicBezTo>
                    <a:cubicBezTo>
                      <a:pt x="2522441" y="3138090"/>
                      <a:pt x="2542926" y="3161307"/>
                      <a:pt x="2567508" y="3173598"/>
                    </a:cubicBezTo>
                    <a:cubicBezTo>
                      <a:pt x="2575703" y="3177695"/>
                      <a:pt x="2586628" y="3180427"/>
                      <a:pt x="2594822" y="3176329"/>
                    </a:cubicBezTo>
                    <a:cubicBezTo>
                      <a:pt x="2608479" y="3170867"/>
                      <a:pt x="2598919" y="3146285"/>
                      <a:pt x="2596188" y="3136724"/>
                    </a:cubicBezTo>
                    <a:cubicBezTo>
                      <a:pt x="2594822" y="3132627"/>
                      <a:pt x="2598919" y="3129896"/>
                      <a:pt x="2601651" y="3132627"/>
                    </a:cubicBezTo>
                    <a:cubicBezTo>
                      <a:pt x="2620771" y="3158575"/>
                      <a:pt x="2686324" y="3203643"/>
                      <a:pt x="2693153" y="3144919"/>
                    </a:cubicBezTo>
                    <a:cubicBezTo>
                      <a:pt x="2697250" y="3109411"/>
                      <a:pt x="2682227" y="3073902"/>
                      <a:pt x="2674033" y="3039760"/>
                    </a:cubicBezTo>
                    <a:cubicBezTo>
                      <a:pt x="2672667" y="3037028"/>
                      <a:pt x="2676764" y="3034297"/>
                      <a:pt x="2679495" y="3035663"/>
                    </a:cubicBezTo>
                    <a:cubicBezTo>
                      <a:pt x="2708175" y="3056148"/>
                      <a:pt x="2747780" y="3062977"/>
                      <a:pt x="2780557" y="3050686"/>
                    </a:cubicBezTo>
                    <a:cubicBezTo>
                      <a:pt x="2794214" y="3046588"/>
                      <a:pt x="2806505" y="3037028"/>
                      <a:pt x="2809237" y="3022006"/>
                    </a:cubicBezTo>
                    <a:cubicBezTo>
                      <a:pt x="2813334" y="3002886"/>
                      <a:pt x="2795580" y="2983766"/>
                      <a:pt x="2783289" y="2971475"/>
                    </a:cubicBezTo>
                    <a:cubicBezTo>
                      <a:pt x="2780557" y="2968744"/>
                      <a:pt x="2784654" y="2964647"/>
                      <a:pt x="2787386" y="2966012"/>
                    </a:cubicBezTo>
                    <a:cubicBezTo>
                      <a:pt x="2801042" y="2971475"/>
                      <a:pt x="2817431" y="2976938"/>
                      <a:pt x="2831088" y="2967378"/>
                    </a:cubicBezTo>
                    <a:cubicBezTo>
                      <a:pt x="2848842" y="2955087"/>
                      <a:pt x="2818797" y="2934601"/>
                      <a:pt x="2809237" y="2929139"/>
                    </a:cubicBezTo>
                    <a:cubicBezTo>
                      <a:pt x="2806505" y="2926407"/>
                      <a:pt x="2809237" y="2922310"/>
                      <a:pt x="2811968" y="2922310"/>
                    </a:cubicBezTo>
                    <a:cubicBezTo>
                      <a:pt x="2842013" y="2920944"/>
                      <a:pt x="2873425" y="2911385"/>
                      <a:pt x="2898007" y="2892265"/>
                    </a:cubicBezTo>
                    <a:cubicBezTo>
                      <a:pt x="2908932" y="2884071"/>
                      <a:pt x="2918492" y="2873145"/>
                      <a:pt x="2917127" y="2859488"/>
                    </a:cubicBezTo>
                    <a:cubicBezTo>
                      <a:pt x="2915761" y="2841734"/>
                      <a:pt x="2891178" y="2832174"/>
                      <a:pt x="2876156" y="2826711"/>
                    </a:cubicBezTo>
                    <a:cubicBezTo>
                      <a:pt x="2873425" y="2825346"/>
                      <a:pt x="2873425" y="2819883"/>
                      <a:pt x="2877522" y="2819883"/>
                    </a:cubicBezTo>
                    <a:cubicBezTo>
                      <a:pt x="2908932" y="2814420"/>
                      <a:pt x="2940343" y="2793935"/>
                      <a:pt x="2966292" y="2774815"/>
                    </a:cubicBezTo>
                    <a:cubicBezTo>
                      <a:pt x="2978583" y="2765255"/>
                      <a:pt x="2992240" y="2755695"/>
                      <a:pt x="2999068" y="2740673"/>
                    </a:cubicBezTo>
                    <a:cubicBezTo>
                      <a:pt x="3007263" y="2722918"/>
                      <a:pt x="2981314" y="2718822"/>
                      <a:pt x="2969023" y="2717456"/>
                    </a:cubicBezTo>
                    <a:cubicBezTo>
                      <a:pt x="2964926" y="2716090"/>
                      <a:pt x="2964926" y="2709261"/>
                      <a:pt x="2969023" y="2710627"/>
                    </a:cubicBezTo>
                    <a:cubicBezTo>
                      <a:pt x="3005897" y="2716090"/>
                      <a:pt x="3027748" y="2680582"/>
                      <a:pt x="3005897" y="2650537"/>
                    </a:cubicBezTo>
                    <a:cubicBezTo>
                      <a:pt x="3003165" y="2646440"/>
                      <a:pt x="3008628" y="2642342"/>
                      <a:pt x="3011360" y="2646440"/>
                    </a:cubicBezTo>
                    <a:cubicBezTo>
                      <a:pt x="3015457" y="2651902"/>
                      <a:pt x="3034577" y="2680582"/>
                      <a:pt x="3042771" y="2669656"/>
                    </a:cubicBezTo>
                    <a:cubicBezTo>
                      <a:pt x="3049599" y="2660097"/>
                      <a:pt x="3046868" y="2643708"/>
                      <a:pt x="3046868" y="2634148"/>
                    </a:cubicBezTo>
                    <a:cubicBezTo>
                      <a:pt x="3046868" y="2608200"/>
                      <a:pt x="3041405" y="2582252"/>
                      <a:pt x="3042771" y="2557669"/>
                    </a:cubicBezTo>
                    <a:cubicBezTo>
                      <a:pt x="3042771" y="2554938"/>
                      <a:pt x="3045502" y="2553572"/>
                      <a:pt x="3048234" y="2554938"/>
                    </a:cubicBezTo>
                    <a:cubicBezTo>
                      <a:pt x="3060525" y="2564498"/>
                      <a:pt x="3072816" y="2575423"/>
                      <a:pt x="3086473" y="2582252"/>
                    </a:cubicBezTo>
                    <a:cubicBezTo>
                      <a:pt x="3109690" y="2593178"/>
                      <a:pt x="3119250" y="2571326"/>
                      <a:pt x="3115152" y="2552207"/>
                    </a:cubicBezTo>
                    <a:cubicBezTo>
                      <a:pt x="3108324" y="2527624"/>
                      <a:pt x="3087839" y="2500310"/>
                      <a:pt x="3068719" y="2483922"/>
                    </a:cubicBezTo>
                    <a:cubicBezTo>
                      <a:pt x="3064622" y="2481190"/>
                      <a:pt x="3068719" y="2475728"/>
                      <a:pt x="3072816" y="2478459"/>
                    </a:cubicBezTo>
                    <a:cubicBezTo>
                      <a:pt x="3085107" y="2486653"/>
                      <a:pt x="3102862" y="2492116"/>
                      <a:pt x="3116518" y="2482556"/>
                    </a:cubicBezTo>
                    <a:cubicBezTo>
                      <a:pt x="3128810" y="2474362"/>
                      <a:pt x="3126078" y="2455242"/>
                      <a:pt x="3121981" y="2442951"/>
                    </a:cubicBezTo>
                    <a:cubicBezTo>
                      <a:pt x="3113787" y="2422466"/>
                      <a:pt x="3091936" y="2407443"/>
                      <a:pt x="3074182" y="2396517"/>
                    </a:cubicBezTo>
                    <a:cubicBezTo>
                      <a:pt x="3040039" y="2374666"/>
                      <a:pt x="3003165" y="2359643"/>
                      <a:pt x="2967657" y="2340524"/>
                    </a:cubicBezTo>
                    <a:cubicBezTo>
                      <a:pt x="2966292" y="2337792"/>
                      <a:pt x="2964926" y="2333695"/>
                      <a:pt x="2963561" y="2330964"/>
                    </a:cubicBezTo>
                    <a:cubicBezTo>
                      <a:pt x="2963561" y="2330964"/>
                      <a:pt x="2964926" y="2330964"/>
                      <a:pt x="2964926" y="2330964"/>
                    </a:cubicBezTo>
                    <a:cubicBezTo>
                      <a:pt x="2979949" y="2337792"/>
                      <a:pt x="2997703" y="2337792"/>
                      <a:pt x="3014091" y="2335061"/>
                    </a:cubicBezTo>
                    <a:cubicBezTo>
                      <a:pt x="3034577" y="2332330"/>
                      <a:pt x="3056428" y="2314575"/>
                      <a:pt x="3040039" y="2294090"/>
                    </a:cubicBezTo>
                    <a:cubicBezTo>
                      <a:pt x="3033211" y="2284530"/>
                      <a:pt x="3022285" y="2279067"/>
                      <a:pt x="3009994" y="2274970"/>
                    </a:cubicBezTo>
                    <a:cubicBezTo>
                      <a:pt x="3014091" y="2272239"/>
                      <a:pt x="3018188" y="2269508"/>
                      <a:pt x="3020919" y="2266776"/>
                    </a:cubicBezTo>
                    <a:cubicBezTo>
                      <a:pt x="3037308" y="2247656"/>
                      <a:pt x="3029114" y="2221708"/>
                      <a:pt x="3011360" y="2194394"/>
                    </a:cubicBezTo>
                    <a:cubicBezTo>
                      <a:pt x="3022285" y="2179372"/>
                      <a:pt x="3030479" y="2162983"/>
                      <a:pt x="3035942" y="2145229"/>
                    </a:cubicBezTo>
                    <a:cubicBezTo>
                      <a:pt x="3038674" y="2137035"/>
                      <a:pt x="3038674" y="2127475"/>
                      <a:pt x="3035942" y="2120647"/>
                    </a:cubicBezTo>
                    <a:cubicBezTo>
                      <a:pt x="3035942" y="2120647"/>
                      <a:pt x="3037308" y="2120647"/>
                      <a:pt x="3037308" y="2119281"/>
                    </a:cubicBezTo>
                    <a:cubicBezTo>
                      <a:pt x="3120615" y="2171178"/>
                      <a:pt x="3126078" y="2096064"/>
                      <a:pt x="3101496" y="2027779"/>
                    </a:cubicBezTo>
                    <a:cubicBezTo>
                      <a:pt x="3104227" y="2031876"/>
                      <a:pt x="3108324" y="2034608"/>
                      <a:pt x="3111055" y="2038705"/>
                    </a:cubicBezTo>
                    <a:cubicBezTo>
                      <a:pt x="3097399" y="2020951"/>
                      <a:pt x="3082376" y="2004562"/>
                      <a:pt x="3070085" y="1986808"/>
                    </a:cubicBezTo>
                    <a:cubicBezTo>
                      <a:pt x="3067353" y="1982711"/>
                      <a:pt x="3068719" y="1977249"/>
                      <a:pt x="3074182" y="1977249"/>
                    </a:cubicBezTo>
                    <a:cubicBezTo>
                      <a:pt x="3117884" y="1979980"/>
                      <a:pt x="3160221" y="1956763"/>
                      <a:pt x="3187535" y="1921255"/>
                    </a:cubicBezTo>
                    <a:cubicBezTo>
                      <a:pt x="3195728" y="1910330"/>
                      <a:pt x="3203923" y="1895307"/>
                      <a:pt x="3201191" y="1880284"/>
                    </a:cubicBezTo>
                    <a:cubicBezTo>
                      <a:pt x="3190266" y="1862530"/>
                      <a:pt x="3149295" y="1869359"/>
                      <a:pt x="3134273" y="1872090"/>
                    </a:cubicBezTo>
                    <a:close/>
                  </a:path>
                </a:pathLst>
              </a:custGeom>
              <a:solidFill>
                <a:srgbClr val="3D7B32">
                  <a:alpha val="50000"/>
                </a:srgbClr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828" name="Graphic 4">
                <a:extLst>
                  <a:ext uri="{FF2B5EF4-FFF2-40B4-BE49-F238E27FC236}">
                    <a16:creationId xmlns:a16="http://schemas.microsoft.com/office/drawing/2014/main" id="{5D67CC04-F000-BEFD-1194-8815752FBB0B}"/>
                  </a:ext>
                </a:extLst>
              </p:cNvPr>
              <p:cNvGrpSpPr/>
              <p:nvPr/>
            </p:nvGrpSpPr>
            <p:grpSpPr>
              <a:xfrm>
                <a:off x="3437606" y="-267084"/>
                <a:ext cx="1262348" cy="1799470"/>
                <a:chOff x="3437606" y="-267084"/>
                <a:chExt cx="1262348" cy="1799470"/>
              </a:xfrm>
              <a:solidFill>
                <a:srgbClr val="9CB236">
                  <a:alpha val="80000"/>
                </a:srgbClr>
              </a:solidFill>
            </p:grpSpPr>
            <p:sp>
              <p:nvSpPr>
                <p:cNvPr id="829" name="Freeform: Shape 828">
                  <a:extLst>
                    <a:ext uri="{FF2B5EF4-FFF2-40B4-BE49-F238E27FC236}">
                      <a16:creationId xmlns:a16="http://schemas.microsoft.com/office/drawing/2014/main" id="{6B3E6110-08D6-4A56-6408-25EF5980D041}"/>
                    </a:ext>
                  </a:extLst>
                </p:cNvPr>
                <p:cNvSpPr/>
                <p:nvPr/>
              </p:nvSpPr>
              <p:spPr>
                <a:xfrm>
                  <a:off x="3437606" y="1120556"/>
                  <a:ext cx="355829" cy="411829"/>
                </a:xfrm>
                <a:custGeom>
                  <a:avLst/>
                  <a:gdLst>
                    <a:gd name="connsiteX0" fmla="*/ 350367 w 355829"/>
                    <a:gd name="connsiteY0" fmla="*/ 107962 h 411829"/>
                    <a:gd name="connsiteX1" fmla="*/ 349001 w 355829"/>
                    <a:gd name="connsiteY1" fmla="*/ 102499 h 411829"/>
                    <a:gd name="connsiteX2" fmla="*/ 317590 w 355829"/>
                    <a:gd name="connsiteY2" fmla="*/ 64260 h 411829"/>
                    <a:gd name="connsiteX3" fmla="*/ 243843 w 355829"/>
                    <a:gd name="connsiteY3" fmla="*/ 12363 h 411829"/>
                    <a:gd name="connsiteX4" fmla="*/ 164633 w 355829"/>
                    <a:gd name="connsiteY4" fmla="*/ 16460 h 411829"/>
                    <a:gd name="connsiteX5" fmla="*/ 161901 w 355829"/>
                    <a:gd name="connsiteY5" fmla="*/ 125716 h 411829"/>
                    <a:gd name="connsiteX6" fmla="*/ 144147 w 355829"/>
                    <a:gd name="connsiteY6" fmla="*/ 133910 h 411829"/>
                    <a:gd name="connsiteX7" fmla="*/ 129124 w 355829"/>
                    <a:gd name="connsiteY7" fmla="*/ 158492 h 411829"/>
                    <a:gd name="connsiteX8" fmla="*/ 148244 w 355829"/>
                    <a:gd name="connsiteY8" fmla="*/ 195366 h 411829"/>
                    <a:gd name="connsiteX9" fmla="*/ 22600 w 355829"/>
                    <a:gd name="connsiteY9" fmla="*/ 245897 h 411829"/>
                    <a:gd name="connsiteX10" fmla="*/ 41720 w 355829"/>
                    <a:gd name="connsiteY10" fmla="*/ 334667 h 411829"/>
                    <a:gd name="connsiteX11" fmla="*/ 179655 w 355829"/>
                    <a:gd name="connsiteY11" fmla="*/ 359250 h 411829"/>
                    <a:gd name="connsiteX12" fmla="*/ 170095 w 355829"/>
                    <a:gd name="connsiteY12" fmla="*/ 381101 h 411829"/>
                    <a:gd name="connsiteX13" fmla="*/ 260231 w 355829"/>
                    <a:gd name="connsiteY13" fmla="*/ 397489 h 411829"/>
                    <a:gd name="connsiteX14" fmla="*/ 213797 w 355829"/>
                    <a:gd name="connsiteY14" fmla="*/ 396123 h 411829"/>
                    <a:gd name="connsiteX15" fmla="*/ 198775 w 355829"/>
                    <a:gd name="connsiteY15" fmla="*/ 364713 h 411829"/>
                    <a:gd name="connsiteX16" fmla="*/ 224723 w 355829"/>
                    <a:gd name="connsiteY16" fmla="*/ 336033 h 411829"/>
                    <a:gd name="connsiteX17" fmla="*/ 126393 w 355829"/>
                    <a:gd name="connsiteY17" fmla="*/ 338764 h 411829"/>
                    <a:gd name="connsiteX18" fmla="*/ 19869 w 355829"/>
                    <a:gd name="connsiteY18" fmla="*/ 281405 h 411829"/>
                    <a:gd name="connsiteX19" fmla="*/ 116833 w 355829"/>
                    <a:gd name="connsiteY19" fmla="*/ 213120 h 411829"/>
                    <a:gd name="connsiteX20" fmla="*/ 193312 w 355829"/>
                    <a:gd name="connsiteY20" fmla="*/ 213120 h 411829"/>
                    <a:gd name="connsiteX21" fmla="*/ 164633 w 355829"/>
                    <a:gd name="connsiteY21" fmla="*/ 169418 h 411829"/>
                    <a:gd name="connsiteX22" fmla="*/ 178289 w 355829"/>
                    <a:gd name="connsiteY22" fmla="*/ 139373 h 411829"/>
                    <a:gd name="connsiteX23" fmla="*/ 208335 w 355829"/>
                    <a:gd name="connsiteY23" fmla="*/ 143470 h 411829"/>
                    <a:gd name="connsiteX24" fmla="*/ 193312 w 355829"/>
                    <a:gd name="connsiteY24" fmla="*/ 113424 h 411829"/>
                    <a:gd name="connsiteX25" fmla="*/ 193312 w 355829"/>
                    <a:gd name="connsiteY25" fmla="*/ 30117 h 411829"/>
                    <a:gd name="connsiteX26" fmla="*/ 272522 w 355829"/>
                    <a:gd name="connsiteY26" fmla="*/ 46505 h 411829"/>
                    <a:gd name="connsiteX27" fmla="*/ 355830 w 355829"/>
                    <a:gd name="connsiteY27" fmla="*/ 112059 h 411829"/>
                    <a:gd name="connsiteX28" fmla="*/ 350367 w 355829"/>
                    <a:gd name="connsiteY28" fmla="*/ 107962 h 411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55829" h="411829">
                      <a:moveTo>
                        <a:pt x="350367" y="107962"/>
                      </a:moveTo>
                      <a:cubicBezTo>
                        <a:pt x="350367" y="106596"/>
                        <a:pt x="349001" y="103865"/>
                        <a:pt x="349001" y="102499"/>
                      </a:cubicBezTo>
                      <a:cubicBezTo>
                        <a:pt x="336710" y="87476"/>
                        <a:pt x="324419" y="71088"/>
                        <a:pt x="317590" y="64260"/>
                      </a:cubicBezTo>
                      <a:cubicBezTo>
                        <a:pt x="295739" y="42408"/>
                        <a:pt x="271157" y="26020"/>
                        <a:pt x="243843" y="12363"/>
                      </a:cubicBezTo>
                      <a:cubicBezTo>
                        <a:pt x="217895" y="72"/>
                        <a:pt x="185118" y="-9488"/>
                        <a:pt x="164633" y="16460"/>
                      </a:cubicBezTo>
                      <a:cubicBezTo>
                        <a:pt x="140050" y="46505"/>
                        <a:pt x="146878" y="87476"/>
                        <a:pt x="161901" y="125716"/>
                      </a:cubicBezTo>
                      <a:cubicBezTo>
                        <a:pt x="156438" y="127081"/>
                        <a:pt x="149610" y="128447"/>
                        <a:pt x="144147" y="133910"/>
                      </a:cubicBezTo>
                      <a:cubicBezTo>
                        <a:pt x="137319" y="139373"/>
                        <a:pt x="127759" y="150298"/>
                        <a:pt x="129124" y="158492"/>
                      </a:cubicBezTo>
                      <a:cubicBezTo>
                        <a:pt x="130490" y="170784"/>
                        <a:pt x="137319" y="184441"/>
                        <a:pt x="148244" y="195366"/>
                      </a:cubicBezTo>
                      <a:cubicBezTo>
                        <a:pt x="103176" y="194001"/>
                        <a:pt x="58108" y="210389"/>
                        <a:pt x="22600" y="245897"/>
                      </a:cubicBezTo>
                      <a:cubicBezTo>
                        <a:pt x="-14274" y="281405"/>
                        <a:pt x="-4714" y="312816"/>
                        <a:pt x="41720" y="334667"/>
                      </a:cubicBezTo>
                      <a:cubicBezTo>
                        <a:pt x="66302" y="346959"/>
                        <a:pt x="129124" y="360616"/>
                        <a:pt x="179655" y="359250"/>
                      </a:cubicBezTo>
                      <a:cubicBezTo>
                        <a:pt x="175558" y="366078"/>
                        <a:pt x="171461" y="374272"/>
                        <a:pt x="170095" y="381101"/>
                      </a:cubicBezTo>
                      <a:cubicBezTo>
                        <a:pt x="159170" y="427535"/>
                        <a:pt x="228820" y="411146"/>
                        <a:pt x="260231" y="397489"/>
                      </a:cubicBezTo>
                      <a:cubicBezTo>
                        <a:pt x="243843" y="400221"/>
                        <a:pt x="227455" y="401586"/>
                        <a:pt x="213797" y="396123"/>
                      </a:cubicBezTo>
                      <a:cubicBezTo>
                        <a:pt x="198775" y="390661"/>
                        <a:pt x="193312" y="379735"/>
                        <a:pt x="198775" y="364713"/>
                      </a:cubicBezTo>
                      <a:cubicBezTo>
                        <a:pt x="202872" y="351056"/>
                        <a:pt x="212432" y="342861"/>
                        <a:pt x="224723" y="336033"/>
                      </a:cubicBezTo>
                      <a:cubicBezTo>
                        <a:pt x="191946" y="340130"/>
                        <a:pt x="159170" y="341496"/>
                        <a:pt x="126393" y="338764"/>
                      </a:cubicBezTo>
                      <a:cubicBezTo>
                        <a:pt x="86787" y="336033"/>
                        <a:pt x="21234" y="333302"/>
                        <a:pt x="19869" y="281405"/>
                      </a:cubicBezTo>
                      <a:cubicBezTo>
                        <a:pt x="18503" y="241800"/>
                        <a:pt x="86787" y="218583"/>
                        <a:pt x="116833" y="213120"/>
                      </a:cubicBezTo>
                      <a:cubicBezTo>
                        <a:pt x="140050" y="209023"/>
                        <a:pt x="168730" y="206292"/>
                        <a:pt x="193312" y="213120"/>
                      </a:cubicBezTo>
                      <a:cubicBezTo>
                        <a:pt x="181021" y="199463"/>
                        <a:pt x="170095" y="184441"/>
                        <a:pt x="164633" y="169418"/>
                      </a:cubicBezTo>
                      <a:cubicBezTo>
                        <a:pt x="159170" y="157127"/>
                        <a:pt x="161901" y="142104"/>
                        <a:pt x="178289" y="139373"/>
                      </a:cubicBezTo>
                      <a:cubicBezTo>
                        <a:pt x="189215" y="138007"/>
                        <a:pt x="198775" y="139373"/>
                        <a:pt x="208335" y="143470"/>
                      </a:cubicBezTo>
                      <a:cubicBezTo>
                        <a:pt x="202872" y="133910"/>
                        <a:pt x="197409" y="124350"/>
                        <a:pt x="193312" y="113424"/>
                      </a:cubicBezTo>
                      <a:cubicBezTo>
                        <a:pt x="183752" y="91573"/>
                        <a:pt x="167364" y="49237"/>
                        <a:pt x="193312" y="30117"/>
                      </a:cubicBezTo>
                      <a:cubicBezTo>
                        <a:pt x="217895" y="10997"/>
                        <a:pt x="250671" y="32848"/>
                        <a:pt x="272522" y="46505"/>
                      </a:cubicBezTo>
                      <a:cubicBezTo>
                        <a:pt x="302568" y="65625"/>
                        <a:pt x="331247" y="87476"/>
                        <a:pt x="355830" y="112059"/>
                      </a:cubicBezTo>
                      <a:cubicBezTo>
                        <a:pt x="351733" y="110693"/>
                        <a:pt x="351733" y="109328"/>
                        <a:pt x="350367" y="107962"/>
                      </a:cubicBezTo>
                      <a:close/>
                    </a:path>
                  </a:pathLst>
                </a:custGeom>
                <a:solidFill>
                  <a:srgbClr val="9CB236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30" name="Freeform: Shape 829">
                  <a:extLst>
                    <a:ext uri="{FF2B5EF4-FFF2-40B4-BE49-F238E27FC236}">
                      <a16:creationId xmlns:a16="http://schemas.microsoft.com/office/drawing/2014/main" id="{F112C1D0-243E-20DB-55F0-6CAF7A33B34C}"/>
                    </a:ext>
                  </a:extLst>
                </p:cNvPr>
                <p:cNvSpPr/>
                <p:nvPr/>
              </p:nvSpPr>
              <p:spPr>
                <a:xfrm>
                  <a:off x="4030794" y="113868"/>
                  <a:ext cx="409222" cy="459115"/>
                </a:xfrm>
                <a:custGeom>
                  <a:avLst/>
                  <a:gdLst>
                    <a:gd name="connsiteX0" fmla="*/ 293897 w 409222"/>
                    <a:gd name="connsiteY0" fmla="*/ 78087 h 459115"/>
                    <a:gd name="connsiteX1" fmla="*/ 304823 w 409222"/>
                    <a:gd name="connsiteY1" fmla="*/ 56236 h 459115"/>
                    <a:gd name="connsiteX2" fmla="*/ 326674 w 409222"/>
                    <a:gd name="connsiteY2" fmla="*/ 28922 h 459115"/>
                    <a:gd name="connsiteX3" fmla="*/ 389496 w 409222"/>
                    <a:gd name="connsiteY3" fmla="*/ 38482 h 459115"/>
                    <a:gd name="connsiteX4" fmla="*/ 408616 w 409222"/>
                    <a:gd name="connsiteY4" fmla="*/ 82184 h 459115"/>
                    <a:gd name="connsiteX5" fmla="*/ 408616 w 409222"/>
                    <a:gd name="connsiteY5" fmla="*/ 76721 h 459115"/>
                    <a:gd name="connsiteX6" fmla="*/ 314383 w 409222"/>
                    <a:gd name="connsiteY6" fmla="*/ 22093 h 459115"/>
                    <a:gd name="connsiteX7" fmla="*/ 274778 w 409222"/>
                    <a:gd name="connsiteY7" fmla="*/ 147737 h 459115"/>
                    <a:gd name="connsiteX8" fmla="*/ 176447 w 409222"/>
                    <a:gd name="connsiteY8" fmla="*/ 95841 h 459115"/>
                    <a:gd name="connsiteX9" fmla="*/ 161425 w 409222"/>
                    <a:gd name="connsiteY9" fmla="*/ 153200 h 459115"/>
                    <a:gd name="connsiteX10" fmla="*/ 105432 w 409222"/>
                    <a:gd name="connsiteY10" fmla="*/ 153200 h 459115"/>
                    <a:gd name="connsiteX11" fmla="*/ 99969 w 409222"/>
                    <a:gd name="connsiteY11" fmla="*/ 265187 h 459115"/>
                    <a:gd name="connsiteX12" fmla="*/ 1638 w 409222"/>
                    <a:gd name="connsiteY12" fmla="*/ 304792 h 459115"/>
                    <a:gd name="connsiteX13" fmla="*/ 60363 w 409222"/>
                    <a:gd name="connsiteY13" fmla="*/ 415414 h 459115"/>
                    <a:gd name="connsiteX14" fmla="*/ 130014 w 409222"/>
                    <a:gd name="connsiteY14" fmla="*/ 459116 h 459115"/>
                    <a:gd name="connsiteX15" fmla="*/ 63095 w 409222"/>
                    <a:gd name="connsiteY15" fmla="*/ 396294 h 459115"/>
                    <a:gd name="connsiteX16" fmla="*/ 38512 w 409222"/>
                    <a:gd name="connsiteY16" fmla="*/ 278844 h 459115"/>
                    <a:gd name="connsiteX17" fmla="*/ 125917 w 409222"/>
                    <a:gd name="connsiteY17" fmla="*/ 289770 h 459115"/>
                    <a:gd name="connsiteX18" fmla="*/ 119088 w 409222"/>
                    <a:gd name="connsiteY18" fmla="*/ 266553 h 459115"/>
                    <a:gd name="connsiteX19" fmla="*/ 112260 w 409222"/>
                    <a:gd name="connsiteY19" fmla="*/ 185977 h 459115"/>
                    <a:gd name="connsiteX20" fmla="*/ 176447 w 409222"/>
                    <a:gd name="connsiteY20" fmla="*/ 206462 h 459115"/>
                    <a:gd name="connsiteX21" fmla="*/ 181910 w 409222"/>
                    <a:gd name="connsiteY21" fmla="*/ 117692 h 459115"/>
                    <a:gd name="connsiteX22" fmla="*/ 210590 w 409222"/>
                    <a:gd name="connsiteY22" fmla="*/ 97207 h 459115"/>
                    <a:gd name="connsiteX23" fmla="*/ 254292 w 409222"/>
                    <a:gd name="connsiteY23" fmla="*/ 132715 h 459115"/>
                    <a:gd name="connsiteX24" fmla="*/ 278875 w 409222"/>
                    <a:gd name="connsiteY24" fmla="*/ 168223 h 459115"/>
                    <a:gd name="connsiteX25" fmla="*/ 293897 w 409222"/>
                    <a:gd name="connsiteY25" fmla="*/ 78087 h 459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09222" h="459115">
                      <a:moveTo>
                        <a:pt x="293897" y="78087"/>
                      </a:moveTo>
                      <a:cubicBezTo>
                        <a:pt x="296629" y="69893"/>
                        <a:pt x="300726" y="61698"/>
                        <a:pt x="304823" y="56236"/>
                      </a:cubicBezTo>
                      <a:cubicBezTo>
                        <a:pt x="311651" y="46676"/>
                        <a:pt x="318480" y="37116"/>
                        <a:pt x="326674" y="28922"/>
                      </a:cubicBezTo>
                      <a:cubicBezTo>
                        <a:pt x="345794" y="11168"/>
                        <a:pt x="373108" y="20728"/>
                        <a:pt x="389496" y="38482"/>
                      </a:cubicBezTo>
                      <a:cubicBezTo>
                        <a:pt x="400422" y="50773"/>
                        <a:pt x="404519" y="65796"/>
                        <a:pt x="408616" y="82184"/>
                      </a:cubicBezTo>
                      <a:cubicBezTo>
                        <a:pt x="408616" y="79453"/>
                        <a:pt x="409982" y="78087"/>
                        <a:pt x="408616" y="76721"/>
                      </a:cubicBezTo>
                      <a:cubicBezTo>
                        <a:pt x="392228" y="35750"/>
                        <a:pt x="366280" y="-36632"/>
                        <a:pt x="314383" y="22093"/>
                      </a:cubicBezTo>
                      <a:cubicBezTo>
                        <a:pt x="281606" y="60333"/>
                        <a:pt x="276144" y="102669"/>
                        <a:pt x="274778" y="147737"/>
                      </a:cubicBezTo>
                      <a:cubicBezTo>
                        <a:pt x="252927" y="108132"/>
                        <a:pt x="225612" y="56236"/>
                        <a:pt x="176447" y="95841"/>
                      </a:cubicBezTo>
                      <a:cubicBezTo>
                        <a:pt x="160059" y="108132"/>
                        <a:pt x="158694" y="131349"/>
                        <a:pt x="161425" y="153200"/>
                      </a:cubicBezTo>
                      <a:cubicBezTo>
                        <a:pt x="145036" y="135446"/>
                        <a:pt x="127283" y="124521"/>
                        <a:pt x="105432" y="153200"/>
                      </a:cubicBezTo>
                      <a:cubicBezTo>
                        <a:pt x="76752" y="190074"/>
                        <a:pt x="83580" y="228314"/>
                        <a:pt x="99969" y="265187"/>
                      </a:cubicBezTo>
                      <a:cubicBezTo>
                        <a:pt x="58998" y="246067"/>
                        <a:pt x="19393" y="241970"/>
                        <a:pt x="1638" y="304792"/>
                      </a:cubicBezTo>
                      <a:cubicBezTo>
                        <a:pt x="-9287" y="340301"/>
                        <a:pt x="37147" y="392197"/>
                        <a:pt x="60363" y="415414"/>
                      </a:cubicBezTo>
                      <a:cubicBezTo>
                        <a:pt x="79483" y="434534"/>
                        <a:pt x="104066" y="449556"/>
                        <a:pt x="130014" y="459116"/>
                      </a:cubicBezTo>
                      <a:cubicBezTo>
                        <a:pt x="104066" y="442728"/>
                        <a:pt x="80849" y="419511"/>
                        <a:pt x="63095" y="396294"/>
                      </a:cubicBezTo>
                      <a:cubicBezTo>
                        <a:pt x="42609" y="368980"/>
                        <a:pt x="-1093" y="307524"/>
                        <a:pt x="38512" y="278844"/>
                      </a:cubicBezTo>
                      <a:cubicBezTo>
                        <a:pt x="65826" y="258359"/>
                        <a:pt x="97237" y="267919"/>
                        <a:pt x="125917" y="289770"/>
                      </a:cubicBezTo>
                      <a:cubicBezTo>
                        <a:pt x="123185" y="281576"/>
                        <a:pt x="120454" y="274747"/>
                        <a:pt x="119088" y="266553"/>
                      </a:cubicBezTo>
                      <a:cubicBezTo>
                        <a:pt x="113625" y="244702"/>
                        <a:pt x="98603" y="207828"/>
                        <a:pt x="112260" y="185977"/>
                      </a:cubicBezTo>
                      <a:cubicBezTo>
                        <a:pt x="127283" y="160029"/>
                        <a:pt x="153231" y="177783"/>
                        <a:pt x="176447" y="206462"/>
                      </a:cubicBezTo>
                      <a:cubicBezTo>
                        <a:pt x="166888" y="176417"/>
                        <a:pt x="166888" y="139543"/>
                        <a:pt x="181910" y="117692"/>
                      </a:cubicBezTo>
                      <a:cubicBezTo>
                        <a:pt x="184642" y="106766"/>
                        <a:pt x="192836" y="98572"/>
                        <a:pt x="210590" y="97207"/>
                      </a:cubicBezTo>
                      <a:cubicBezTo>
                        <a:pt x="229710" y="97207"/>
                        <a:pt x="243367" y="113595"/>
                        <a:pt x="254292" y="132715"/>
                      </a:cubicBezTo>
                      <a:cubicBezTo>
                        <a:pt x="262486" y="143640"/>
                        <a:pt x="270681" y="155932"/>
                        <a:pt x="278875" y="168223"/>
                      </a:cubicBezTo>
                      <a:cubicBezTo>
                        <a:pt x="277509" y="135446"/>
                        <a:pt x="282972" y="105401"/>
                        <a:pt x="293897" y="78087"/>
                      </a:cubicBezTo>
                      <a:close/>
                    </a:path>
                  </a:pathLst>
                </a:custGeom>
                <a:solidFill>
                  <a:srgbClr val="9CB236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31" name="Freeform: Shape 830">
                  <a:extLst>
                    <a:ext uri="{FF2B5EF4-FFF2-40B4-BE49-F238E27FC236}">
                      <a16:creationId xmlns:a16="http://schemas.microsoft.com/office/drawing/2014/main" id="{AFB374D7-421A-8F4E-29CF-E3E3380A3A97}"/>
                    </a:ext>
                  </a:extLst>
                </p:cNvPr>
                <p:cNvSpPr/>
                <p:nvPr/>
              </p:nvSpPr>
              <p:spPr>
                <a:xfrm>
                  <a:off x="4492326" y="-267084"/>
                  <a:ext cx="207628" cy="192728"/>
                </a:xfrm>
                <a:custGeom>
                  <a:avLst/>
                  <a:gdLst>
                    <a:gd name="connsiteX0" fmla="*/ 143744 w 207628"/>
                    <a:gd name="connsiteY0" fmla="*/ 123079 h 192728"/>
                    <a:gd name="connsiteX1" fmla="*/ 195640 w 207628"/>
                    <a:gd name="connsiteY1" fmla="*/ 142198 h 192728"/>
                    <a:gd name="connsiteX2" fmla="*/ 202469 w 207628"/>
                    <a:gd name="connsiteY2" fmla="*/ 192729 h 192728"/>
                    <a:gd name="connsiteX3" fmla="*/ 177887 w 207628"/>
                    <a:gd name="connsiteY3" fmla="*/ 90302 h 192728"/>
                    <a:gd name="connsiteX4" fmla="*/ 136915 w 207628"/>
                    <a:gd name="connsiteY4" fmla="*/ 105324 h 192728"/>
                    <a:gd name="connsiteX5" fmla="*/ 115064 w 207628"/>
                    <a:gd name="connsiteY5" fmla="*/ 26114 h 192728"/>
                    <a:gd name="connsiteX6" fmla="*/ 39951 w 207628"/>
                    <a:gd name="connsiteY6" fmla="*/ 11091 h 192728"/>
                    <a:gd name="connsiteX7" fmla="*/ 3077 w 207628"/>
                    <a:gd name="connsiteY7" fmla="*/ 134004 h 192728"/>
                    <a:gd name="connsiteX8" fmla="*/ 14003 w 207628"/>
                    <a:gd name="connsiteY8" fmla="*/ 46600 h 192728"/>
                    <a:gd name="connsiteX9" fmla="*/ 89116 w 207628"/>
                    <a:gd name="connsiteY9" fmla="*/ 45234 h 192728"/>
                    <a:gd name="connsiteX10" fmla="*/ 120527 w 207628"/>
                    <a:gd name="connsiteY10" fmla="*/ 149027 h 192728"/>
                    <a:gd name="connsiteX11" fmla="*/ 143744 w 207628"/>
                    <a:gd name="connsiteY11" fmla="*/ 123079 h 192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7628" h="192728">
                      <a:moveTo>
                        <a:pt x="143744" y="123079"/>
                      </a:moveTo>
                      <a:cubicBezTo>
                        <a:pt x="165595" y="109422"/>
                        <a:pt x="187447" y="118981"/>
                        <a:pt x="195640" y="142198"/>
                      </a:cubicBezTo>
                      <a:cubicBezTo>
                        <a:pt x="201103" y="158587"/>
                        <a:pt x="202469" y="176341"/>
                        <a:pt x="202469" y="192729"/>
                      </a:cubicBezTo>
                      <a:cubicBezTo>
                        <a:pt x="212029" y="153124"/>
                        <a:pt x="210663" y="102593"/>
                        <a:pt x="177887" y="90302"/>
                      </a:cubicBezTo>
                      <a:cubicBezTo>
                        <a:pt x="160132" y="83473"/>
                        <a:pt x="146476" y="91667"/>
                        <a:pt x="136915" y="105324"/>
                      </a:cubicBezTo>
                      <a:cubicBezTo>
                        <a:pt x="135550" y="76645"/>
                        <a:pt x="130087" y="50697"/>
                        <a:pt x="115064" y="26114"/>
                      </a:cubicBezTo>
                      <a:cubicBezTo>
                        <a:pt x="98676" y="166"/>
                        <a:pt x="64534" y="-9394"/>
                        <a:pt x="39951" y="11091"/>
                      </a:cubicBezTo>
                      <a:cubicBezTo>
                        <a:pt x="1712" y="41137"/>
                        <a:pt x="-5117" y="88936"/>
                        <a:pt x="3077" y="134004"/>
                      </a:cubicBezTo>
                      <a:cubicBezTo>
                        <a:pt x="3077" y="106690"/>
                        <a:pt x="-3751" y="69816"/>
                        <a:pt x="14003" y="46600"/>
                      </a:cubicBezTo>
                      <a:cubicBezTo>
                        <a:pt x="34488" y="17920"/>
                        <a:pt x="68631" y="15189"/>
                        <a:pt x="89116" y="45234"/>
                      </a:cubicBezTo>
                      <a:cubicBezTo>
                        <a:pt x="109602" y="75279"/>
                        <a:pt x="117796" y="113519"/>
                        <a:pt x="120527" y="149027"/>
                      </a:cubicBezTo>
                      <a:cubicBezTo>
                        <a:pt x="125990" y="139467"/>
                        <a:pt x="134184" y="129907"/>
                        <a:pt x="143744" y="123079"/>
                      </a:cubicBezTo>
                      <a:close/>
                    </a:path>
                  </a:pathLst>
                </a:custGeom>
                <a:solidFill>
                  <a:srgbClr val="9CB236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832" name="Graphic 4">
              <a:extLst>
                <a:ext uri="{FF2B5EF4-FFF2-40B4-BE49-F238E27FC236}">
                  <a16:creationId xmlns:a16="http://schemas.microsoft.com/office/drawing/2014/main" id="{B267B63C-A901-6A58-8F00-A7736F154C9E}"/>
                </a:ext>
              </a:extLst>
            </p:cNvPr>
            <p:cNvGrpSpPr/>
            <p:nvPr/>
          </p:nvGrpSpPr>
          <p:grpSpPr>
            <a:xfrm>
              <a:off x="1162189" y="-1045626"/>
              <a:ext cx="4468107" cy="3544241"/>
              <a:chOff x="1162189" y="-1045626"/>
              <a:chExt cx="4468107" cy="3544241"/>
            </a:xfrm>
          </p:grpSpPr>
          <p:grpSp>
            <p:nvGrpSpPr>
              <p:cNvPr id="833" name="Graphic 4">
                <a:extLst>
                  <a:ext uri="{FF2B5EF4-FFF2-40B4-BE49-F238E27FC236}">
                    <a16:creationId xmlns:a16="http://schemas.microsoft.com/office/drawing/2014/main" id="{D33D614E-CC29-5595-486F-27F1A6C6E9A4}"/>
                  </a:ext>
                </a:extLst>
              </p:cNvPr>
              <p:cNvGrpSpPr/>
              <p:nvPr/>
            </p:nvGrpSpPr>
            <p:grpSpPr>
              <a:xfrm>
                <a:off x="1162189" y="-1045626"/>
                <a:ext cx="4468107" cy="3544241"/>
                <a:chOff x="1162189" y="-1045626"/>
                <a:chExt cx="4468107" cy="3544241"/>
              </a:xfrm>
            </p:grpSpPr>
            <p:grpSp>
              <p:nvGrpSpPr>
                <p:cNvPr id="834" name="Graphic 4">
                  <a:extLst>
                    <a:ext uri="{FF2B5EF4-FFF2-40B4-BE49-F238E27FC236}">
                      <a16:creationId xmlns:a16="http://schemas.microsoft.com/office/drawing/2014/main" id="{B6F7419B-A692-ED56-47BA-73B2428AD512}"/>
                    </a:ext>
                  </a:extLst>
                </p:cNvPr>
                <p:cNvGrpSpPr/>
                <p:nvPr/>
              </p:nvGrpSpPr>
              <p:grpSpPr>
                <a:xfrm>
                  <a:off x="1162189" y="-1045626"/>
                  <a:ext cx="4468107" cy="3544241"/>
                  <a:chOff x="1162189" y="-1045626"/>
                  <a:chExt cx="4468107" cy="3544241"/>
                </a:xfrm>
              </p:grpSpPr>
              <p:sp>
                <p:nvSpPr>
                  <p:cNvPr id="835" name="Freeform: Shape 834">
                    <a:extLst>
                      <a:ext uri="{FF2B5EF4-FFF2-40B4-BE49-F238E27FC236}">
                        <a16:creationId xmlns:a16="http://schemas.microsoft.com/office/drawing/2014/main" id="{3E10BD24-2E5C-B584-20DA-86E4ADDBC4D8}"/>
                      </a:ext>
                    </a:extLst>
                  </p:cNvPr>
                  <p:cNvSpPr/>
                  <p:nvPr/>
                </p:nvSpPr>
                <p:spPr>
                  <a:xfrm>
                    <a:off x="1171401" y="-1045626"/>
                    <a:ext cx="4458895" cy="3535052"/>
                  </a:xfrm>
                  <a:custGeom>
                    <a:avLst/>
                    <a:gdLst>
                      <a:gd name="connsiteX0" fmla="*/ 76377 w 4458895"/>
                      <a:gd name="connsiteY0" fmla="*/ 2168986 h 3535052"/>
                      <a:gd name="connsiteX1" fmla="*/ 12190 w 4458895"/>
                      <a:gd name="connsiteY1" fmla="*/ 2263220 h 3535052"/>
                      <a:gd name="connsiteX2" fmla="*/ 51795 w 4458895"/>
                      <a:gd name="connsiteY2" fmla="*/ 2304190 h 3535052"/>
                      <a:gd name="connsiteX3" fmla="*/ 105057 w 4458895"/>
                      <a:gd name="connsiteY3" fmla="*/ 2265951 h 3535052"/>
                      <a:gd name="connsiteX4" fmla="*/ 113251 w 4458895"/>
                      <a:gd name="connsiteY4" fmla="*/ 2270048 h 3535052"/>
                      <a:gd name="connsiteX5" fmla="*/ 107788 w 4458895"/>
                      <a:gd name="connsiteY5" fmla="*/ 2376572 h 3535052"/>
                      <a:gd name="connsiteX6" fmla="*/ 113251 w 4458895"/>
                      <a:gd name="connsiteY6" fmla="*/ 2425737 h 3535052"/>
                      <a:gd name="connsiteX7" fmla="*/ 155588 w 4458895"/>
                      <a:gd name="connsiteY7" fmla="*/ 2394326 h 3535052"/>
                      <a:gd name="connsiteX8" fmla="*/ 163782 w 4458895"/>
                      <a:gd name="connsiteY8" fmla="*/ 2399789 h 3535052"/>
                      <a:gd name="connsiteX9" fmla="*/ 214313 w 4458895"/>
                      <a:gd name="connsiteY9" fmla="*/ 2483096 h 3535052"/>
                      <a:gd name="connsiteX10" fmla="*/ 215678 w 4458895"/>
                      <a:gd name="connsiteY10" fmla="*/ 2492656 h 3535052"/>
                      <a:gd name="connsiteX11" fmla="*/ 174707 w 4458895"/>
                      <a:gd name="connsiteY11" fmla="*/ 2524067 h 3535052"/>
                      <a:gd name="connsiteX12" fmla="*/ 219775 w 4458895"/>
                      <a:gd name="connsiteY12" fmla="*/ 2570501 h 3535052"/>
                      <a:gd name="connsiteX13" fmla="*/ 222507 w 4458895"/>
                      <a:gd name="connsiteY13" fmla="*/ 2573232 h 3535052"/>
                      <a:gd name="connsiteX14" fmla="*/ 208850 w 4458895"/>
                      <a:gd name="connsiteY14" fmla="*/ 2592352 h 3535052"/>
                      <a:gd name="connsiteX15" fmla="*/ 227970 w 4458895"/>
                      <a:gd name="connsiteY15" fmla="*/ 2615569 h 3535052"/>
                      <a:gd name="connsiteX16" fmla="*/ 260746 w 4458895"/>
                      <a:gd name="connsiteY16" fmla="*/ 2640152 h 3535052"/>
                      <a:gd name="connsiteX17" fmla="*/ 249821 w 4458895"/>
                      <a:gd name="connsiteY17" fmla="*/ 2644249 h 3535052"/>
                      <a:gd name="connsiteX18" fmla="*/ 240261 w 4458895"/>
                      <a:gd name="connsiteY18" fmla="*/ 2687951 h 3535052"/>
                      <a:gd name="connsiteX19" fmla="*/ 240261 w 4458895"/>
                      <a:gd name="connsiteY19" fmla="*/ 2692048 h 3535052"/>
                      <a:gd name="connsiteX20" fmla="*/ 242992 w 4458895"/>
                      <a:gd name="connsiteY20" fmla="*/ 2694779 h 3535052"/>
                      <a:gd name="connsiteX21" fmla="*/ 245724 w 4458895"/>
                      <a:gd name="connsiteY21" fmla="*/ 2701608 h 3535052"/>
                      <a:gd name="connsiteX22" fmla="*/ 270306 w 4458895"/>
                      <a:gd name="connsiteY22" fmla="*/ 2739847 h 3535052"/>
                      <a:gd name="connsiteX23" fmla="*/ 268941 w 4458895"/>
                      <a:gd name="connsiteY23" fmla="*/ 2739847 h 3535052"/>
                      <a:gd name="connsiteX24" fmla="*/ 230701 w 4458895"/>
                      <a:gd name="connsiteY24" fmla="*/ 2694779 h 3535052"/>
                      <a:gd name="connsiteX25" fmla="*/ 177439 w 4458895"/>
                      <a:gd name="connsiteY25" fmla="*/ 2657906 h 3535052"/>
                      <a:gd name="connsiteX26" fmla="*/ 173342 w 4458895"/>
                      <a:gd name="connsiteY26" fmla="*/ 2698876 h 3535052"/>
                      <a:gd name="connsiteX27" fmla="*/ 200656 w 4458895"/>
                      <a:gd name="connsiteY27" fmla="*/ 2734384 h 3535052"/>
                      <a:gd name="connsiteX28" fmla="*/ 133737 w 4458895"/>
                      <a:gd name="connsiteY28" fmla="*/ 2769893 h 3535052"/>
                      <a:gd name="connsiteX29" fmla="*/ 202021 w 4458895"/>
                      <a:gd name="connsiteY29" fmla="*/ 2805401 h 3535052"/>
                      <a:gd name="connsiteX30" fmla="*/ 281232 w 4458895"/>
                      <a:gd name="connsiteY30" fmla="*/ 2831349 h 3535052"/>
                      <a:gd name="connsiteX31" fmla="*/ 266209 w 4458895"/>
                      <a:gd name="connsiteY31" fmla="*/ 2834080 h 3535052"/>
                      <a:gd name="connsiteX32" fmla="*/ 161051 w 4458895"/>
                      <a:gd name="connsiteY32" fmla="*/ 2872320 h 3535052"/>
                      <a:gd name="connsiteX33" fmla="*/ 273038 w 4458895"/>
                      <a:gd name="connsiteY33" fmla="*/ 2888708 h 3535052"/>
                      <a:gd name="connsiteX34" fmla="*/ 189730 w 4458895"/>
                      <a:gd name="connsiteY34" fmla="*/ 2959724 h 3535052"/>
                      <a:gd name="connsiteX35" fmla="*/ 281232 w 4458895"/>
                      <a:gd name="connsiteY35" fmla="*/ 2958359 h 3535052"/>
                      <a:gd name="connsiteX36" fmla="*/ 270306 w 4458895"/>
                      <a:gd name="connsiteY36" fmla="*/ 2965187 h 3535052"/>
                      <a:gd name="connsiteX37" fmla="*/ 199290 w 4458895"/>
                      <a:gd name="connsiteY37" fmla="*/ 3040300 h 3535052"/>
                      <a:gd name="connsiteX38" fmla="*/ 288060 w 4458895"/>
                      <a:gd name="connsiteY38" fmla="*/ 3060786 h 3535052"/>
                      <a:gd name="connsiteX39" fmla="*/ 327665 w 4458895"/>
                      <a:gd name="connsiteY39" fmla="*/ 3045763 h 3535052"/>
                      <a:gd name="connsiteX40" fmla="*/ 307180 w 4458895"/>
                      <a:gd name="connsiteY40" fmla="*/ 3060786 h 3535052"/>
                      <a:gd name="connsiteX41" fmla="*/ 259381 w 4458895"/>
                      <a:gd name="connsiteY41" fmla="*/ 3129070 h 3535052"/>
                      <a:gd name="connsiteX42" fmla="*/ 266209 w 4458895"/>
                      <a:gd name="connsiteY42" fmla="*/ 3185064 h 3535052"/>
                      <a:gd name="connsiteX43" fmla="*/ 199290 w 4458895"/>
                      <a:gd name="connsiteY43" fmla="*/ 3264275 h 3535052"/>
                      <a:gd name="connsiteX44" fmla="*/ 207484 w 4458895"/>
                      <a:gd name="connsiteY44" fmla="*/ 3269737 h 3535052"/>
                      <a:gd name="connsiteX45" fmla="*/ 314008 w 4458895"/>
                      <a:gd name="connsiteY45" fmla="*/ 3246520 h 3535052"/>
                      <a:gd name="connsiteX46" fmla="*/ 367271 w 4458895"/>
                      <a:gd name="connsiteY46" fmla="*/ 3227401 h 3535052"/>
                      <a:gd name="connsiteX47" fmla="*/ 308546 w 4458895"/>
                      <a:gd name="connsiteY47" fmla="*/ 3291589 h 3535052"/>
                      <a:gd name="connsiteX48" fmla="*/ 312643 w 4458895"/>
                      <a:gd name="connsiteY48" fmla="*/ 3297051 h 3535052"/>
                      <a:gd name="connsiteX49" fmla="*/ 420533 w 4458895"/>
                      <a:gd name="connsiteY49" fmla="*/ 3262909 h 3535052"/>
                      <a:gd name="connsiteX50" fmla="*/ 415070 w 4458895"/>
                      <a:gd name="connsiteY50" fmla="*/ 3335291 h 3535052"/>
                      <a:gd name="connsiteX51" fmla="*/ 456041 w 4458895"/>
                      <a:gd name="connsiteY51" fmla="*/ 3368067 h 3535052"/>
                      <a:gd name="connsiteX52" fmla="*/ 512035 w 4458895"/>
                      <a:gd name="connsiteY52" fmla="*/ 3290223 h 3535052"/>
                      <a:gd name="connsiteX53" fmla="*/ 588513 w 4458895"/>
                      <a:gd name="connsiteY53" fmla="*/ 3387187 h 3535052"/>
                      <a:gd name="connsiteX54" fmla="*/ 614462 w 4458895"/>
                      <a:gd name="connsiteY54" fmla="*/ 3328462 h 3535052"/>
                      <a:gd name="connsiteX55" fmla="*/ 675918 w 4458895"/>
                      <a:gd name="connsiteY55" fmla="*/ 3359873 h 3535052"/>
                      <a:gd name="connsiteX56" fmla="*/ 719620 w 4458895"/>
                      <a:gd name="connsiteY56" fmla="*/ 3290223 h 3535052"/>
                      <a:gd name="connsiteX57" fmla="*/ 720986 w 4458895"/>
                      <a:gd name="connsiteY57" fmla="*/ 3283394 h 3535052"/>
                      <a:gd name="connsiteX58" fmla="*/ 790636 w 4458895"/>
                      <a:gd name="connsiteY58" fmla="*/ 3276566 h 3535052"/>
                      <a:gd name="connsiteX59" fmla="*/ 738740 w 4458895"/>
                      <a:gd name="connsiteY59" fmla="*/ 3307977 h 3535052"/>
                      <a:gd name="connsiteX60" fmla="*/ 737374 w 4458895"/>
                      <a:gd name="connsiteY60" fmla="*/ 3316171 h 3535052"/>
                      <a:gd name="connsiteX61" fmla="*/ 761957 w 4458895"/>
                      <a:gd name="connsiteY61" fmla="*/ 3318902 h 3535052"/>
                      <a:gd name="connsiteX62" fmla="*/ 800196 w 4458895"/>
                      <a:gd name="connsiteY62" fmla="*/ 3306611 h 3535052"/>
                      <a:gd name="connsiteX63" fmla="*/ 789271 w 4458895"/>
                      <a:gd name="connsiteY63" fmla="*/ 3331193 h 3535052"/>
                      <a:gd name="connsiteX64" fmla="*/ 775614 w 4458895"/>
                      <a:gd name="connsiteY64" fmla="*/ 3429524 h 3535052"/>
                      <a:gd name="connsiteX65" fmla="*/ 817950 w 4458895"/>
                      <a:gd name="connsiteY65" fmla="*/ 3441815 h 3535052"/>
                      <a:gd name="connsiteX66" fmla="*/ 909452 w 4458895"/>
                      <a:gd name="connsiteY66" fmla="*/ 3323000 h 3535052"/>
                      <a:gd name="connsiteX67" fmla="*/ 965446 w 4458895"/>
                      <a:gd name="connsiteY67" fmla="*/ 3387187 h 3535052"/>
                      <a:gd name="connsiteX68" fmla="*/ 1009148 w 4458895"/>
                      <a:gd name="connsiteY68" fmla="*/ 3325731 h 3535052"/>
                      <a:gd name="connsiteX69" fmla="*/ 1011879 w 4458895"/>
                      <a:gd name="connsiteY69" fmla="*/ 3268372 h 3535052"/>
                      <a:gd name="connsiteX70" fmla="*/ 1082896 w 4458895"/>
                      <a:gd name="connsiteY70" fmla="*/ 3310708 h 3535052"/>
                      <a:gd name="connsiteX71" fmla="*/ 1121135 w 4458895"/>
                      <a:gd name="connsiteY71" fmla="*/ 3290223 h 3535052"/>
                      <a:gd name="connsiteX72" fmla="*/ 1096552 w 4458895"/>
                      <a:gd name="connsiteY72" fmla="*/ 3193258 h 3535052"/>
                      <a:gd name="connsiteX73" fmla="*/ 1091090 w 4458895"/>
                      <a:gd name="connsiteY73" fmla="*/ 3183699 h 3535052"/>
                      <a:gd name="connsiteX74" fmla="*/ 1077433 w 4458895"/>
                      <a:gd name="connsiteY74" fmla="*/ 3118145 h 3535052"/>
                      <a:gd name="connsiteX75" fmla="*/ 1173031 w 4458895"/>
                      <a:gd name="connsiteY75" fmla="*/ 3179602 h 3535052"/>
                      <a:gd name="connsiteX76" fmla="*/ 1194883 w 4458895"/>
                      <a:gd name="connsiteY76" fmla="*/ 3153653 h 3535052"/>
                      <a:gd name="connsiteX77" fmla="*/ 1197614 w 4458895"/>
                      <a:gd name="connsiteY77" fmla="*/ 3127705 h 3535052"/>
                      <a:gd name="connsiteX78" fmla="*/ 1242682 w 4458895"/>
                      <a:gd name="connsiteY78" fmla="*/ 3139996 h 3535052"/>
                      <a:gd name="connsiteX79" fmla="*/ 1282287 w 4458895"/>
                      <a:gd name="connsiteY79" fmla="*/ 3067614 h 3535052"/>
                      <a:gd name="connsiteX80" fmla="*/ 1271361 w 4458895"/>
                      <a:gd name="connsiteY80" fmla="*/ 3129070 h 3535052"/>
                      <a:gd name="connsiteX81" fmla="*/ 1269996 w 4458895"/>
                      <a:gd name="connsiteY81" fmla="*/ 3171407 h 3535052"/>
                      <a:gd name="connsiteX82" fmla="*/ 1274093 w 4458895"/>
                      <a:gd name="connsiteY82" fmla="*/ 3174139 h 3535052"/>
                      <a:gd name="connsiteX83" fmla="*/ 1403834 w 4458895"/>
                      <a:gd name="connsiteY83" fmla="*/ 3100391 h 3535052"/>
                      <a:gd name="connsiteX84" fmla="*/ 1390177 w 4458895"/>
                      <a:gd name="connsiteY84" fmla="*/ 3114048 h 3535052"/>
                      <a:gd name="connsiteX85" fmla="*/ 1373789 w 4458895"/>
                      <a:gd name="connsiteY85" fmla="*/ 3148190 h 3535052"/>
                      <a:gd name="connsiteX86" fmla="*/ 1455730 w 4458895"/>
                      <a:gd name="connsiteY86" fmla="*/ 3131802 h 3535052"/>
                      <a:gd name="connsiteX87" fmla="*/ 1519918 w 4458895"/>
                      <a:gd name="connsiteY87" fmla="*/ 3071711 h 3535052"/>
                      <a:gd name="connsiteX88" fmla="*/ 1521284 w 4458895"/>
                      <a:gd name="connsiteY88" fmla="*/ 3107219 h 3535052"/>
                      <a:gd name="connsiteX89" fmla="*/ 1552695 w 4458895"/>
                      <a:gd name="connsiteY89" fmla="*/ 3150922 h 3535052"/>
                      <a:gd name="connsiteX90" fmla="*/ 1580009 w 4458895"/>
                      <a:gd name="connsiteY90" fmla="*/ 3139996 h 3535052"/>
                      <a:gd name="connsiteX91" fmla="*/ 1608688 w 4458895"/>
                      <a:gd name="connsiteY91" fmla="*/ 3089465 h 3535052"/>
                      <a:gd name="connsiteX92" fmla="*/ 1636002 w 4458895"/>
                      <a:gd name="connsiteY92" fmla="*/ 3152288 h 3535052"/>
                      <a:gd name="connsiteX93" fmla="*/ 1612785 w 4458895"/>
                      <a:gd name="connsiteY93" fmla="*/ 3191893 h 3535052"/>
                      <a:gd name="connsiteX94" fmla="*/ 1620980 w 4458895"/>
                      <a:gd name="connsiteY94" fmla="*/ 3197355 h 3535052"/>
                      <a:gd name="connsiteX95" fmla="*/ 1702921 w 4458895"/>
                      <a:gd name="connsiteY95" fmla="*/ 3167310 h 3535052"/>
                      <a:gd name="connsiteX96" fmla="*/ 1649659 w 4458895"/>
                      <a:gd name="connsiteY96" fmla="*/ 3251983 h 3535052"/>
                      <a:gd name="connsiteX97" fmla="*/ 1704287 w 4458895"/>
                      <a:gd name="connsiteY97" fmla="*/ 3251983 h 3535052"/>
                      <a:gd name="connsiteX98" fmla="*/ 1707019 w 4458895"/>
                      <a:gd name="connsiteY98" fmla="*/ 3262909 h 3535052"/>
                      <a:gd name="connsiteX99" fmla="*/ 1758915 w 4458895"/>
                      <a:gd name="connsiteY99" fmla="*/ 3343485 h 3535052"/>
                      <a:gd name="connsiteX100" fmla="*/ 1793057 w 4458895"/>
                      <a:gd name="connsiteY100" fmla="*/ 3301148 h 3535052"/>
                      <a:gd name="connsiteX101" fmla="*/ 1814908 w 4458895"/>
                      <a:gd name="connsiteY101" fmla="*/ 3354410 h 3535052"/>
                      <a:gd name="connsiteX102" fmla="*/ 1854514 w 4458895"/>
                      <a:gd name="connsiteY102" fmla="*/ 3395381 h 3535052"/>
                      <a:gd name="connsiteX103" fmla="*/ 1885925 w 4458895"/>
                      <a:gd name="connsiteY103" fmla="*/ 3340754 h 3535052"/>
                      <a:gd name="connsiteX104" fmla="*/ 1891388 w 4458895"/>
                      <a:gd name="connsiteY104" fmla="*/ 3310708 h 3535052"/>
                      <a:gd name="connsiteX105" fmla="*/ 1924164 w 4458895"/>
                      <a:gd name="connsiteY105" fmla="*/ 3355776 h 3535052"/>
                      <a:gd name="connsiteX106" fmla="*/ 2012934 w 4458895"/>
                      <a:gd name="connsiteY106" fmla="*/ 3407673 h 3535052"/>
                      <a:gd name="connsiteX107" fmla="*/ 2049808 w 4458895"/>
                      <a:gd name="connsiteY107" fmla="*/ 3332559 h 3535052"/>
                      <a:gd name="connsiteX108" fmla="*/ 2051174 w 4458895"/>
                      <a:gd name="connsiteY108" fmla="*/ 3321634 h 3535052"/>
                      <a:gd name="connsiteX109" fmla="*/ 2064831 w 4458895"/>
                      <a:gd name="connsiteY109" fmla="*/ 3336656 h 3535052"/>
                      <a:gd name="connsiteX110" fmla="*/ 2079853 w 4458895"/>
                      <a:gd name="connsiteY110" fmla="*/ 3338022 h 3535052"/>
                      <a:gd name="connsiteX111" fmla="*/ 2093510 w 4458895"/>
                      <a:gd name="connsiteY111" fmla="*/ 3309342 h 3535052"/>
                      <a:gd name="connsiteX112" fmla="*/ 2083951 w 4458895"/>
                      <a:gd name="connsiteY112" fmla="*/ 3260178 h 3535052"/>
                      <a:gd name="connsiteX113" fmla="*/ 2150870 w 4458895"/>
                      <a:gd name="connsiteY113" fmla="*/ 3307977 h 3535052"/>
                      <a:gd name="connsiteX114" fmla="*/ 2224617 w 4458895"/>
                      <a:gd name="connsiteY114" fmla="*/ 3316171 h 3535052"/>
                      <a:gd name="connsiteX115" fmla="*/ 2187743 w 4458895"/>
                      <a:gd name="connsiteY115" fmla="*/ 3241057 h 3535052"/>
                      <a:gd name="connsiteX116" fmla="*/ 2378941 w 4458895"/>
                      <a:gd name="connsiteY116" fmla="*/ 3267006 h 3535052"/>
                      <a:gd name="connsiteX117" fmla="*/ 2276514 w 4458895"/>
                      <a:gd name="connsiteY117" fmla="*/ 3160481 h 3535052"/>
                      <a:gd name="connsiteX118" fmla="*/ 2377575 w 4458895"/>
                      <a:gd name="connsiteY118" fmla="*/ 3185064 h 3535052"/>
                      <a:gd name="connsiteX119" fmla="*/ 2452689 w 4458895"/>
                      <a:gd name="connsiteY119" fmla="*/ 3180967 h 3535052"/>
                      <a:gd name="connsiteX120" fmla="*/ 2403524 w 4458895"/>
                      <a:gd name="connsiteY120" fmla="*/ 3122242 h 3535052"/>
                      <a:gd name="connsiteX121" fmla="*/ 2464980 w 4458895"/>
                      <a:gd name="connsiteY121" fmla="*/ 3118145 h 3535052"/>
                      <a:gd name="connsiteX122" fmla="*/ 2436300 w 4458895"/>
                      <a:gd name="connsiteY122" fmla="*/ 3074443 h 3535052"/>
                      <a:gd name="connsiteX123" fmla="*/ 2609743 w 4458895"/>
                      <a:gd name="connsiteY123" fmla="*/ 3012987 h 3535052"/>
                      <a:gd name="connsiteX124" fmla="*/ 2572870 w 4458895"/>
                      <a:gd name="connsiteY124" fmla="*/ 2939239 h 3535052"/>
                      <a:gd name="connsiteX125" fmla="*/ 2572870 w 4458895"/>
                      <a:gd name="connsiteY125" fmla="*/ 2939239 h 3535052"/>
                      <a:gd name="connsiteX126" fmla="*/ 2608378 w 4458895"/>
                      <a:gd name="connsiteY126" fmla="*/ 2922851 h 3535052"/>
                      <a:gd name="connsiteX127" fmla="*/ 2653446 w 4458895"/>
                      <a:gd name="connsiteY127" fmla="*/ 2956993 h 3535052"/>
                      <a:gd name="connsiteX128" fmla="*/ 2684857 w 4458895"/>
                      <a:gd name="connsiteY128" fmla="*/ 2940605 h 3535052"/>
                      <a:gd name="connsiteX129" fmla="*/ 2698514 w 4458895"/>
                      <a:gd name="connsiteY129" fmla="*/ 2916022 h 3535052"/>
                      <a:gd name="connsiteX130" fmla="*/ 2736753 w 4458895"/>
                      <a:gd name="connsiteY130" fmla="*/ 2947433 h 3535052"/>
                      <a:gd name="connsiteX131" fmla="*/ 2806404 w 4458895"/>
                      <a:gd name="connsiteY131" fmla="*/ 2892805 h 3535052"/>
                      <a:gd name="connsiteX132" fmla="*/ 2769530 w 4458895"/>
                      <a:gd name="connsiteY132" fmla="*/ 2948799 h 3535052"/>
                      <a:gd name="connsiteX133" fmla="*/ 2750411 w 4458895"/>
                      <a:gd name="connsiteY133" fmla="*/ 2989770 h 3535052"/>
                      <a:gd name="connsiteX134" fmla="*/ 2754507 w 4458895"/>
                      <a:gd name="connsiteY134" fmla="*/ 2993867 h 3535052"/>
                      <a:gd name="connsiteX135" fmla="*/ 2912928 w 4458895"/>
                      <a:gd name="connsiteY135" fmla="*/ 2974747 h 3535052"/>
                      <a:gd name="connsiteX136" fmla="*/ 2893808 w 4458895"/>
                      <a:gd name="connsiteY136" fmla="*/ 2982941 h 3535052"/>
                      <a:gd name="connsiteX137" fmla="*/ 2865128 w 4458895"/>
                      <a:gd name="connsiteY137" fmla="*/ 3004792 h 3535052"/>
                      <a:gd name="connsiteX138" fmla="*/ 2952533 w 4458895"/>
                      <a:gd name="connsiteY138" fmla="*/ 3021181 h 3535052"/>
                      <a:gd name="connsiteX139" fmla="*/ 3039938 w 4458895"/>
                      <a:gd name="connsiteY139" fmla="*/ 2988404 h 3535052"/>
                      <a:gd name="connsiteX140" fmla="*/ 3026281 w 4458895"/>
                      <a:gd name="connsiteY140" fmla="*/ 3023912 h 3535052"/>
                      <a:gd name="connsiteX141" fmla="*/ 3038572 w 4458895"/>
                      <a:gd name="connsiteY141" fmla="*/ 3079906 h 3535052"/>
                      <a:gd name="connsiteX142" fmla="*/ 3069983 w 4458895"/>
                      <a:gd name="connsiteY142" fmla="*/ 3081271 h 3535052"/>
                      <a:gd name="connsiteX143" fmla="*/ 3119148 w 4458895"/>
                      <a:gd name="connsiteY143" fmla="*/ 3043032 h 3535052"/>
                      <a:gd name="connsiteX144" fmla="*/ 3119148 w 4458895"/>
                      <a:gd name="connsiteY144" fmla="*/ 3116779 h 3535052"/>
                      <a:gd name="connsiteX145" fmla="*/ 3079543 w 4458895"/>
                      <a:gd name="connsiteY145" fmla="*/ 3145459 h 3535052"/>
                      <a:gd name="connsiteX146" fmla="*/ 3085006 w 4458895"/>
                      <a:gd name="connsiteY146" fmla="*/ 3155019 h 3535052"/>
                      <a:gd name="connsiteX147" fmla="*/ 3177873 w 4458895"/>
                      <a:gd name="connsiteY147" fmla="*/ 3159116 h 3535052"/>
                      <a:gd name="connsiteX148" fmla="*/ 3090469 w 4458895"/>
                      <a:gd name="connsiteY148" fmla="*/ 3220572 h 3535052"/>
                      <a:gd name="connsiteX149" fmla="*/ 3145097 w 4458895"/>
                      <a:gd name="connsiteY149" fmla="*/ 3242423 h 3535052"/>
                      <a:gd name="connsiteX150" fmla="*/ 3142365 w 4458895"/>
                      <a:gd name="connsiteY150" fmla="*/ 3254715 h 3535052"/>
                      <a:gd name="connsiteX151" fmla="*/ 3160119 w 4458895"/>
                      <a:gd name="connsiteY151" fmla="*/ 3355776 h 3535052"/>
                      <a:gd name="connsiteX152" fmla="*/ 3210650 w 4458895"/>
                      <a:gd name="connsiteY152" fmla="*/ 3328462 h 3535052"/>
                      <a:gd name="connsiteX153" fmla="*/ 3210650 w 4458895"/>
                      <a:gd name="connsiteY153" fmla="*/ 3389918 h 3535052"/>
                      <a:gd name="connsiteX154" fmla="*/ 3232501 w 4458895"/>
                      <a:gd name="connsiteY154" fmla="*/ 3447278 h 3535052"/>
                      <a:gd name="connsiteX155" fmla="*/ 3285763 w 4458895"/>
                      <a:gd name="connsiteY155" fmla="*/ 3406307 h 3535052"/>
                      <a:gd name="connsiteX156" fmla="*/ 3303517 w 4458895"/>
                      <a:gd name="connsiteY156" fmla="*/ 3378993 h 3535052"/>
                      <a:gd name="connsiteX157" fmla="*/ 3317174 w 4458895"/>
                      <a:gd name="connsiteY157" fmla="*/ 3436352 h 3535052"/>
                      <a:gd name="connsiteX158" fmla="*/ 3382727 w 4458895"/>
                      <a:gd name="connsiteY158" fmla="*/ 3523756 h 3535052"/>
                      <a:gd name="connsiteX159" fmla="*/ 3451012 w 4458895"/>
                      <a:gd name="connsiteY159" fmla="*/ 3465032 h 3535052"/>
                      <a:gd name="connsiteX160" fmla="*/ 3456475 w 4458895"/>
                      <a:gd name="connsiteY160" fmla="*/ 3455472 h 3535052"/>
                      <a:gd name="connsiteX161" fmla="*/ 3464669 w 4458895"/>
                      <a:gd name="connsiteY161" fmla="*/ 3475957 h 3535052"/>
                      <a:gd name="connsiteX162" fmla="*/ 3478326 w 4458895"/>
                      <a:gd name="connsiteY162" fmla="*/ 3482786 h 3535052"/>
                      <a:gd name="connsiteX163" fmla="*/ 3504274 w 4458895"/>
                      <a:gd name="connsiteY163" fmla="*/ 3459569 h 3535052"/>
                      <a:gd name="connsiteX164" fmla="*/ 3513834 w 4458895"/>
                      <a:gd name="connsiteY164" fmla="*/ 3407673 h 3535052"/>
                      <a:gd name="connsiteX165" fmla="*/ 3560268 w 4458895"/>
                      <a:gd name="connsiteY165" fmla="*/ 3481420 h 3535052"/>
                      <a:gd name="connsiteX166" fmla="*/ 3629919 w 4458895"/>
                      <a:gd name="connsiteY166" fmla="*/ 3519660 h 3535052"/>
                      <a:gd name="connsiteX167" fmla="*/ 3624456 w 4458895"/>
                      <a:gd name="connsiteY167" fmla="*/ 3430890 h 3535052"/>
                      <a:gd name="connsiteX168" fmla="*/ 3803362 w 4458895"/>
                      <a:gd name="connsiteY168" fmla="*/ 3534682 h 3535052"/>
                      <a:gd name="connsiteX169" fmla="*/ 3747368 w 4458895"/>
                      <a:gd name="connsiteY169" fmla="*/ 3388553 h 3535052"/>
                      <a:gd name="connsiteX170" fmla="*/ 3836138 w 4458895"/>
                      <a:gd name="connsiteY170" fmla="*/ 3454106 h 3535052"/>
                      <a:gd name="connsiteX171" fmla="*/ 3911252 w 4458895"/>
                      <a:gd name="connsiteY171" fmla="*/ 3481420 h 3535052"/>
                      <a:gd name="connsiteX172" fmla="*/ 3888035 w 4458895"/>
                      <a:gd name="connsiteY172" fmla="*/ 3403576 h 3535052"/>
                      <a:gd name="connsiteX173" fmla="*/ 3949491 w 4458895"/>
                      <a:gd name="connsiteY173" fmla="*/ 3424061 h 3535052"/>
                      <a:gd name="connsiteX174" fmla="*/ 3938566 w 4458895"/>
                      <a:gd name="connsiteY174" fmla="*/ 3369433 h 3535052"/>
                      <a:gd name="connsiteX175" fmla="*/ 4135226 w 4458895"/>
                      <a:gd name="connsiteY175" fmla="*/ 3381725 h 3535052"/>
                      <a:gd name="connsiteX176" fmla="*/ 4128397 w 4458895"/>
                      <a:gd name="connsiteY176" fmla="*/ 3291589 h 3535052"/>
                      <a:gd name="connsiteX177" fmla="*/ 4174831 w 4458895"/>
                      <a:gd name="connsiteY177" fmla="*/ 3287491 h 3535052"/>
                      <a:gd name="connsiteX178" fmla="*/ 4165271 w 4458895"/>
                      <a:gd name="connsiteY178" fmla="*/ 3253349 h 3535052"/>
                      <a:gd name="connsiteX179" fmla="*/ 4170734 w 4458895"/>
                      <a:gd name="connsiteY179" fmla="*/ 3221938 h 3535052"/>
                      <a:gd name="connsiteX180" fmla="*/ 4208973 w 4458895"/>
                      <a:gd name="connsiteY180" fmla="*/ 3228766 h 3535052"/>
                      <a:gd name="connsiteX181" fmla="*/ 4264967 w 4458895"/>
                      <a:gd name="connsiteY181" fmla="*/ 3223304 h 3535052"/>
                      <a:gd name="connsiteX182" fmla="*/ 4233556 w 4458895"/>
                      <a:gd name="connsiteY182" fmla="*/ 3171407 h 3535052"/>
                      <a:gd name="connsiteX183" fmla="*/ 4269064 w 4458895"/>
                      <a:gd name="connsiteY183" fmla="*/ 3148190 h 3535052"/>
                      <a:gd name="connsiteX184" fmla="*/ 4198048 w 4458895"/>
                      <a:gd name="connsiteY184" fmla="*/ 3100391 h 3535052"/>
                      <a:gd name="connsiteX185" fmla="*/ 4185757 w 4458895"/>
                      <a:gd name="connsiteY185" fmla="*/ 3096294 h 3535052"/>
                      <a:gd name="connsiteX186" fmla="*/ 4221265 w 4458895"/>
                      <a:gd name="connsiteY186" fmla="*/ 3094928 h 3535052"/>
                      <a:gd name="connsiteX187" fmla="*/ 4251310 w 4458895"/>
                      <a:gd name="connsiteY187" fmla="*/ 3044397 h 3535052"/>
                      <a:gd name="connsiteX188" fmla="*/ 4239019 w 4458895"/>
                      <a:gd name="connsiteY188" fmla="*/ 3040300 h 3535052"/>
                      <a:gd name="connsiteX189" fmla="*/ 4266333 w 4458895"/>
                      <a:gd name="connsiteY189" fmla="*/ 2973381 h 3535052"/>
                      <a:gd name="connsiteX190" fmla="*/ 4218534 w 4458895"/>
                      <a:gd name="connsiteY190" fmla="*/ 2961090 h 3535052"/>
                      <a:gd name="connsiteX191" fmla="*/ 4214436 w 4458895"/>
                      <a:gd name="connsiteY191" fmla="*/ 2941970 h 3535052"/>
                      <a:gd name="connsiteX192" fmla="*/ 4170734 w 4458895"/>
                      <a:gd name="connsiteY192" fmla="*/ 2922851 h 3535052"/>
                      <a:gd name="connsiteX193" fmla="*/ 4159809 w 4458895"/>
                      <a:gd name="connsiteY193" fmla="*/ 2922851 h 3535052"/>
                      <a:gd name="connsiteX194" fmla="*/ 4168003 w 4458895"/>
                      <a:gd name="connsiteY194" fmla="*/ 2921485 h 3535052"/>
                      <a:gd name="connsiteX195" fmla="*/ 4189854 w 4458895"/>
                      <a:gd name="connsiteY195" fmla="*/ 2918753 h 3535052"/>
                      <a:gd name="connsiteX196" fmla="*/ 4139323 w 4458895"/>
                      <a:gd name="connsiteY196" fmla="*/ 2862760 h 3535052"/>
                      <a:gd name="connsiteX197" fmla="*/ 4226728 w 4458895"/>
                      <a:gd name="connsiteY197" fmla="*/ 2834080 h 3535052"/>
                      <a:gd name="connsiteX198" fmla="*/ 4148883 w 4458895"/>
                      <a:gd name="connsiteY198" fmla="*/ 2791744 h 3535052"/>
                      <a:gd name="connsiteX199" fmla="*/ 4127032 w 4458895"/>
                      <a:gd name="connsiteY199" fmla="*/ 2797207 h 3535052"/>
                      <a:gd name="connsiteX200" fmla="*/ 4151614 w 4458895"/>
                      <a:gd name="connsiteY200" fmla="*/ 2783550 h 3535052"/>
                      <a:gd name="connsiteX201" fmla="*/ 4173465 w 4458895"/>
                      <a:gd name="connsiteY201" fmla="*/ 2746676 h 3535052"/>
                      <a:gd name="connsiteX202" fmla="*/ 4064210 w 4458895"/>
                      <a:gd name="connsiteY202" fmla="*/ 2727556 h 3535052"/>
                      <a:gd name="connsiteX203" fmla="*/ 4095621 w 4458895"/>
                      <a:gd name="connsiteY203" fmla="*/ 2683854 h 3535052"/>
                      <a:gd name="connsiteX204" fmla="*/ 4066941 w 4458895"/>
                      <a:gd name="connsiteY204" fmla="*/ 2619666 h 3535052"/>
                      <a:gd name="connsiteX205" fmla="*/ 4183025 w 4458895"/>
                      <a:gd name="connsiteY205" fmla="*/ 2585524 h 3535052"/>
                      <a:gd name="connsiteX206" fmla="*/ 4146151 w 4458895"/>
                      <a:gd name="connsiteY206" fmla="*/ 2567770 h 3535052"/>
                      <a:gd name="connsiteX207" fmla="*/ 4148883 w 4458895"/>
                      <a:gd name="connsiteY207" fmla="*/ 2566404 h 3535052"/>
                      <a:gd name="connsiteX208" fmla="*/ 4202145 w 4458895"/>
                      <a:gd name="connsiteY208" fmla="*/ 2567770 h 3535052"/>
                      <a:gd name="connsiteX209" fmla="*/ 4232191 w 4458895"/>
                      <a:gd name="connsiteY209" fmla="*/ 2402520 h 3535052"/>
                      <a:gd name="connsiteX210" fmla="*/ 4210339 w 4458895"/>
                      <a:gd name="connsiteY210" fmla="*/ 2308287 h 3535052"/>
                      <a:gd name="connsiteX211" fmla="*/ 4255407 w 4458895"/>
                      <a:gd name="connsiteY211" fmla="*/ 2342430 h 3535052"/>
                      <a:gd name="connsiteX212" fmla="*/ 4360566 w 4458895"/>
                      <a:gd name="connsiteY212" fmla="*/ 2377938 h 3535052"/>
                      <a:gd name="connsiteX213" fmla="*/ 4349640 w 4458895"/>
                      <a:gd name="connsiteY213" fmla="*/ 2280973 h 3535052"/>
                      <a:gd name="connsiteX214" fmla="*/ 4304572 w 4458895"/>
                      <a:gd name="connsiteY214" fmla="*/ 2188106 h 3535052"/>
                      <a:gd name="connsiteX215" fmla="*/ 4397440 w 4458895"/>
                      <a:gd name="connsiteY215" fmla="*/ 2205860 h 3535052"/>
                      <a:gd name="connsiteX216" fmla="*/ 4349640 w 4458895"/>
                      <a:gd name="connsiteY216" fmla="*/ 2044708 h 3535052"/>
                      <a:gd name="connsiteX217" fmla="*/ 4337349 w 4458895"/>
                      <a:gd name="connsiteY217" fmla="*/ 2026954 h 3535052"/>
                      <a:gd name="connsiteX218" fmla="*/ 4398806 w 4458895"/>
                      <a:gd name="connsiteY218" fmla="*/ 1966863 h 3535052"/>
                      <a:gd name="connsiteX219" fmla="*/ 4229459 w 4458895"/>
                      <a:gd name="connsiteY219" fmla="*/ 1914967 h 3535052"/>
                      <a:gd name="connsiteX220" fmla="*/ 4359200 w 4458895"/>
                      <a:gd name="connsiteY220" fmla="*/ 1863071 h 3535052"/>
                      <a:gd name="connsiteX221" fmla="*/ 4360566 w 4458895"/>
                      <a:gd name="connsiteY221" fmla="*/ 1846682 h 3535052"/>
                      <a:gd name="connsiteX222" fmla="*/ 4282721 w 4458895"/>
                      <a:gd name="connsiteY222" fmla="*/ 1820734 h 3535052"/>
                      <a:gd name="connsiteX223" fmla="*/ 4255407 w 4458895"/>
                      <a:gd name="connsiteY223" fmla="*/ 1736061 h 3535052"/>
                      <a:gd name="connsiteX224" fmla="*/ 4225362 w 4458895"/>
                      <a:gd name="connsiteY224" fmla="*/ 1712844 h 3535052"/>
                      <a:gd name="connsiteX225" fmla="*/ 4229459 w 4458895"/>
                      <a:gd name="connsiteY225" fmla="*/ 1703284 h 3535052"/>
                      <a:gd name="connsiteX226" fmla="*/ 4338715 w 4458895"/>
                      <a:gd name="connsiteY226" fmla="*/ 1715575 h 3535052"/>
                      <a:gd name="connsiteX227" fmla="*/ 4259505 w 4458895"/>
                      <a:gd name="connsiteY227" fmla="*/ 1633634 h 3535052"/>
                      <a:gd name="connsiteX228" fmla="*/ 4262236 w 4458895"/>
                      <a:gd name="connsiteY228" fmla="*/ 1622708 h 3535052"/>
                      <a:gd name="connsiteX229" fmla="*/ 4353737 w 4458895"/>
                      <a:gd name="connsiteY229" fmla="*/ 1648656 h 3535052"/>
                      <a:gd name="connsiteX230" fmla="*/ 4359200 w 4458895"/>
                      <a:gd name="connsiteY230" fmla="*/ 1650022 h 3535052"/>
                      <a:gd name="connsiteX231" fmla="*/ 4349640 w 4458895"/>
                      <a:gd name="connsiteY231" fmla="*/ 1633634 h 3535052"/>
                      <a:gd name="connsiteX232" fmla="*/ 4303207 w 4458895"/>
                      <a:gd name="connsiteY232" fmla="*/ 1585834 h 3535052"/>
                      <a:gd name="connsiteX233" fmla="*/ 4453433 w 4458895"/>
                      <a:gd name="connsiteY233" fmla="*/ 1594029 h 3535052"/>
                      <a:gd name="connsiteX234" fmla="*/ 4458896 w 4458895"/>
                      <a:gd name="connsiteY234" fmla="*/ 1592663 h 3535052"/>
                      <a:gd name="connsiteX235" fmla="*/ 4348275 w 4458895"/>
                      <a:gd name="connsiteY235" fmla="*/ 1527109 h 3535052"/>
                      <a:gd name="connsiteX236" fmla="*/ 4346909 w 4458895"/>
                      <a:gd name="connsiteY236" fmla="*/ 1516184 h 3535052"/>
                      <a:gd name="connsiteX237" fmla="*/ 4419291 w 4458895"/>
                      <a:gd name="connsiteY237" fmla="*/ 1475213 h 3535052"/>
                      <a:gd name="connsiteX238" fmla="*/ 4364663 w 4458895"/>
                      <a:gd name="connsiteY238" fmla="*/ 1420585 h 3535052"/>
                      <a:gd name="connsiteX239" fmla="*/ 4230825 w 4458895"/>
                      <a:gd name="connsiteY239" fmla="*/ 1406928 h 3535052"/>
                      <a:gd name="connsiteX240" fmla="*/ 4228094 w 4458895"/>
                      <a:gd name="connsiteY240" fmla="*/ 1396003 h 3535052"/>
                      <a:gd name="connsiteX241" fmla="*/ 4323692 w 4458895"/>
                      <a:gd name="connsiteY241" fmla="*/ 1345472 h 3535052"/>
                      <a:gd name="connsiteX242" fmla="*/ 4353737 w 4458895"/>
                      <a:gd name="connsiteY242" fmla="*/ 1294941 h 3535052"/>
                      <a:gd name="connsiteX243" fmla="*/ 4307304 w 4458895"/>
                      <a:gd name="connsiteY243" fmla="*/ 1263530 h 3535052"/>
                      <a:gd name="connsiteX244" fmla="*/ 4102449 w 4458895"/>
                      <a:gd name="connsiteY244" fmla="*/ 1323621 h 3535052"/>
                      <a:gd name="connsiteX245" fmla="*/ 4094255 w 4458895"/>
                      <a:gd name="connsiteY245" fmla="*/ 1319524 h 3535052"/>
                      <a:gd name="connsiteX246" fmla="*/ 4090158 w 4458895"/>
                      <a:gd name="connsiteY246" fmla="*/ 1177491 h 3535052"/>
                      <a:gd name="connsiteX247" fmla="*/ 4016410 w 4458895"/>
                      <a:gd name="connsiteY247" fmla="*/ 1192514 h 3535052"/>
                      <a:gd name="connsiteX248" fmla="*/ 3995925 w 4458895"/>
                      <a:gd name="connsiteY248" fmla="*/ 1267627 h 3535052"/>
                      <a:gd name="connsiteX249" fmla="*/ 3984999 w 4458895"/>
                      <a:gd name="connsiteY249" fmla="*/ 1268993 h 3535052"/>
                      <a:gd name="connsiteX250" fmla="*/ 3957685 w 4458895"/>
                      <a:gd name="connsiteY250" fmla="*/ 1070967 h 3535052"/>
                      <a:gd name="connsiteX251" fmla="*/ 3915349 w 4458895"/>
                      <a:gd name="connsiteY251" fmla="*/ 975368 h 3535052"/>
                      <a:gd name="connsiteX252" fmla="*/ 3855258 w 4458895"/>
                      <a:gd name="connsiteY252" fmla="*/ 961711 h 3535052"/>
                      <a:gd name="connsiteX253" fmla="*/ 3837504 w 4458895"/>
                      <a:gd name="connsiteY253" fmla="*/ 1027265 h 3535052"/>
                      <a:gd name="connsiteX254" fmla="*/ 3826579 w 4458895"/>
                      <a:gd name="connsiteY254" fmla="*/ 1029996 h 3535052"/>
                      <a:gd name="connsiteX255" fmla="*/ 3752831 w 4458895"/>
                      <a:gd name="connsiteY255" fmla="*/ 924837 h 3535052"/>
                      <a:gd name="connsiteX256" fmla="*/ 3694106 w 4458895"/>
                      <a:gd name="connsiteY256" fmla="*/ 950786 h 3535052"/>
                      <a:gd name="connsiteX257" fmla="*/ 3710495 w 4458895"/>
                      <a:gd name="connsiteY257" fmla="*/ 1013608 h 3535052"/>
                      <a:gd name="connsiteX258" fmla="*/ 3694106 w 4458895"/>
                      <a:gd name="connsiteY258" fmla="*/ 1008145 h 3535052"/>
                      <a:gd name="connsiteX259" fmla="*/ 3636747 w 4458895"/>
                      <a:gd name="connsiteY259" fmla="*/ 998585 h 3535052"/>
                      <a:gd name="connsiteX260" fmla="*/ 3594410 w 4458895"/>
                      <a:gd name="connsiteY260" fmla="*/ 979465 h 3535052"/>
                      <a:gd name="connsiteX261" fmla="*/ 3576656 w 4458895"/>
                      <a:gd name="connsiteY261" fmla="*/ 972637 h 3535052"/>
                      <a:gd name="connsiteX262" fmla="*/ 3653135 w 4458895"/>
                      <a:gd name="connsiteY262" fmla="*/ 933032 h 3535052"/>
                      <a:gd name="connsiteX263" fmla="*/ 3683181 w 4458895"/>
                      <a:gd name="connsiteY263" fmla="*/ 882501 h 3535052"/>
                      <a:gd name="connsiteX264" fmla="*/ 3636747 w 4458895"/>
                      <a:gd name="connsiteY264" fmla="*/ 851090 h 3535052"/>
                      <a:gd name="connsiteX265" fmla="*/ 3431893 w 4458895"/>
                      <a:gd name="connsiteY265" fmla="*/ 911181 h 3535052"/>
                      <a:gd name="connsiteX266" fmla="*/ 3423698 w 4458895"/>
                      <a:gd name="connsiteY266" fmla="*/ 905718 h 3535052"/>
                      <a:gd name="connsiteX267" fmla="*/ 3419601 w 4458895"/>
                      <a:gd name="connsiteY267" fmla="*/ 763685 h 3535052"/>
                      <a:gd name="connsiteX268" fmla="*/ 3345854 w 4458895"/>
                      <a:gd name="connsiteY268" fmla="*/ 778708 h 3535052"/>
                      <a:gd name="connsiteX269" fmla="*/ 3325368 w 4458895"/>
                      <a:gd name="connsiteY269" fmla="*/ 853821 h 3535052"/>
                      <a:gd name="connsiteX270" fmla="*/ 3314443 w 4458895"/>
                      <a:gd name="connsiteY270" fmla="*/ 855187 h 3535052"/>
                      <a:gd name="connsiteX271" fmla="*/ 3287129 w 4458895"/>
                      <a:gd name="connsiteY271" fmla="*/ 657161 h 3535052"/>
                      <a:gd name="connsiteX272" fmla="*/ 3244792 w 4458895"/>
                      <a:gd name="connsiteY272" fmla="*/ 561562 h 3535052"/>
                      <a:gd name="connsiteX273" fmla="*/ 3184701 w 4458895"/>
                      <a:gd name="connsiteY273" fmla="*/ 547905 h 3535052"/>
                      <a:gd name="connsiteX274" fmla="*/ 3166948 w 4458895"/>
                      <a:gd name="connsiteY274" fmla="*/ 613459 h 3535052"/>
                      <a:gd name="connsiteX275" fmla="*/ 3156022 w 4458895"/>
                      <a:gd name="connsiteY275" fmla="*/ 616190 h 3535052"/>
                      <a:gd name="connsiteX276" fmla="*/ 3082274 w 4458895"/>
                      <a:gd name="connsiteY276" fmla="*/ 511032 h 3535052"/>
                      <a:gd name="connsiteX277" fmla="*/ 3026281 w 4458895"/>
                      <a:gd name="connsiteY277" fmla="*/ 515129 h 3535052"/>
                      <a:gd name="connsiteX278" fmla="*/ 2787284 w 4458895"/>
                      <a:gd name="connsiteY278" fmla="*/ 482352 h 3535052"/>
                      <a:gd name="connsiteX279" fmla="*/ 2896540 w 4458895"/>
                      <a:gd name="connsiteY279" fmla="*/ 379925 h 3535052"/>
                      <a:gd name="connsiteX280" fmla="*/ 2785918 w 4458895"/>
                      <a:gd name="connsiteY280" fmla="*/ 344417 h 3535052"/>
                      <a:gd name="connsiteX281" fmla="*/ 2656177 w 4458895"/>
                      <a:gd name="connsiteY281" fmla="*/ 381290 h 3535052"/>
                      <a:gd name="connsiteX282" fmla="*/ 2708074 w 4458895"/>
                      <a:gd name="connsiteY282" fmla="*/ 306177 h 3535052"/>
                      <a:gd name="connsiteX283" fmla="*/ 2710805 w 4458895"/>
                      <a:gd name="connsiteY283" fmla="*/ 247452 h 3535052"/>
                      <a:gd name="connsiteX284" fmla="*/ 2688954 w 4458895"/>
                      <a:gd name="connsiteY284" fmla="*/ 239258 h 3535052"/>
                      <a:gd name="connsiteX285" fmla="*/ 2657543 w 4458895"/>
                      <a:gd name="connsiteY285" fmla="*/ 255646 h 3535052"/>
                      <a:gd name="connsiteX286" fmla="*/ 2663006 w 4458895"/>
                      <a:gd name="connsiteY286" fmla="*/ 236527 h 3535052"/>
                      <a:gd name="connsiteX287" fmla="*/ 2667103 w 4458895"/>
                      <a:gd name="connsiteY287" fmla="*/ 86300 h 3535052"/>
                      <a:gd name="connsiteX288" fmla="*/ 2501853 w 4458895"/>
                      <a:gd name="connsiteY288" fmla="*/ 116346 h 3535052"/>
                      <a:gd name="connsiteX289" fmla="*/ 2421277 w 4458895"/>
                      <a:gd name="connsiteY289" fmla="*/ 169608 h 3535052"/>
                      <a:gd name="connsiteX290" fmla="*/ 2437666 w 4458895"/>
                      <a:gd name="connsiteY290" fmla="*/ 116346 h 3535052"/>
                      <a:gd name="connsiteX291" fmla="*/ 2434935 w 4458895"/>
                      <a:gd name="connsiteY291" fmla="*/ 4358 h 3535052"/>
                      <a:gd name="connsiteX292" fmla="*/ 2347530 w 4458895"/>
                      <a:gd name="connsiteY292" fmla="*/ 48061 h 3535052"/>
                      <a:gd name="connsiteX293" fmla="*/ 2276514 w 4458895"/>
                      <a:gd name="connsiteY293" fmla="*/ 123174 h 3535052"/>
                      <a:gd name="connsiteX294" fmla="*/ 2260125 w 4458895"/>
                      <a:gd name="connsiteY294" fmla="*/ 30307 h 3535052"/>
                      <a:gd name="connsiteX295" fmla="*/ 2124921 w 4458895"/>
                      <a:gd name="connsiteY295" fmla="*/ 132734 h 3535052"/>
                      <a:gd name="connsiteX296" fmla="*/ 2112630 w 4458895"/>
                      <a:gd name="connsiteY296" fmla="*/ 150488 h 3535052"/>
                      <a:gd name="connsiteX297" fmla="*/ 2034786 w 4458895"/>
                      <a:gd name="connsiteY297" fmla="*/ 113614 h 3535052"/>
                      <a:gd name="connsiteX298" fmla="*/ 2045711 w 4458895"/>
                      <a:gd name="connsiteY298" fmla="*/ 289789 h 3535052"/>
                      <a:gd name="connsiteX299" fmla="*/ 1951478 w 4458895"/>
                      <a:gd name="connsiteY299" fmla="*/ 185996 h 3535052"/>
                      <a:gd name="connsiteX300" fmla="*/ 1935090 w 4458895"/>
                      <a:gd name="connsiteY300" fmla="*/ 190093 h 3535052"/>
                      <a:gd name="connsiteX301" fmla="*/ 1939187 w 4458895"/>
                      <a:gd name="connsiteY301" fmla="*/ 272035 h 3535052"/>
                      <a:gd name="connsiteX302" fmla="*/ 1869536 w 4458895"/>
                      <a:gd name="connsiteY302" fmla="*/ 328028 h 3535052"/>
                      <a:gd name="connsiteX303" fmla="*/ 1858611 w 4458895"/>
                      <a:gd name="connsiteY303" fmla="*/ 364902 h 3535052"/>
                      <a:gd name="connsiteX304" fmla="*/ 1849051 w 4458895"/>
                      <a:gd name="connsiteY304" fmla="*/ 364902 h 3535052"/>
                      <a:gd name="connsiteX305" fmla="*/ 1821737 w 4458895"/>
                      <a:gd name="connsiteY305" fmla="*/ 258378 h 3535052"/>
                      <a:gd name="connsiteX306" fmla="*/ 1772572 w 4458895"/>
                      <a:gd name="connsiteY306" fmla="*/ 360805 h 3535052"/>
                      <a:gd name="connsiteX307" fmla="*/ 1761646 w 4458895"/>
                      <a:gd name="connsiteY307" fmla="*/ 362171 h 3535052"/>
                      <a:gd name="connsiteX308" fmla="*/ 1754818 w 4458895"/>
                      <a:gd name="connsiteY308" fmla="*/ 267938 h 3535052"/>
                      <a:gd name="connsiteX309" fmla="*/ 1753452 w 4458895"/>
                      <a:gd name="connsiteY309" fmla="*/ 262475 h 3535052"/>
                      <a:gd name="connsiteX310" fmla="*/ 1741161 w 4458895"/>
                      <a:gd name="connsiteY310" fmla="*/ 277498 h 3535052"/>
                      <a:gd name="connsiteX311" fmla="*/ 1712481 w 4458895"/>
                      <a:gd name="connsiteY311" fmla="*/ 337588 h 3535052"/>
                      <a:gd name="connsiteX312" fmla="*/ 1667413 w 4458895"/>
                      <a:gd name="connsiteY312" fmla="*/ 194190 h 3535052"/>
                      <a:gd name="connsiteX313" fmla="*/ 1664682 w 4458895"/>
                      <a:gd name="connsiteY313" fmla="*/ 190093 h 3535052"/>
                      <a:gd name="connsiteX314" fmla="*/ 1641465 w 4458895"/>
                      <a:gd name="connsiteY314" fmla="*/ 315737 h 3535052"/>
                      <a:gd name="connsiteX315" fmla="*/ 1631905 w 4458895"/>
                      <a:gd name="connsiteY315" fmla="*/ 321200 h 3535052"/>
                      <a:gd name="connsiteX316" fmla="*/ 1567717 w 4458895"/>
                      <a:gd name="connsiteY316" fmla="*/ 267938 h 3535052"/>
                      <a:gd name="connsiteX317" fmla="*/ 1534941 w 4458895"/>
                      <a:gd name="connsiteY317" fmla="*/ 337588 h 3535052"/>
                      <a:gd name="connsiteX318" fmla="*/ 1569083 w 4458895"/>
                      <a:gd name="connsiteY318" fmla="*/ 467329 h 3535052"/>
                      <a:gd name="connsiteX319" fmla="*/ 1560889 w 4458895"/>
                      <a:gd name="connsiteY319" fmla="*/ 472792 h 3535052"/>
                      <a:gd name="connsiteX320" fmla="*/ 1480313 w 4458895"/>
                      <a:gd name="connsiteY320" fmla="*/ 401776 h 3535052"/>
                      <a:gd name="connsiteX321" fmla="*/ 1422954 w 4458895"/>
                      <a:gd name="connsiteY321" fmla="*/ 390850 h 3535052"/>
                      <a:gd name="connsiteX322" fmla="*/ 1410662 w 4458895"/>
                      <a:gd name="connsiteY322" fmla="*/ 445478 h 3535052"/>
                      <a:gd name="connsiteX323" fmla="*/ 1537672 w 4458895"/>
                      <a:gd name="connsiteY323" fmla="*/ 616190 h 3535052"/>
                      <a:gd name="connsiteX324" fmla="*/ 1536307 w 4458895"/>
                      <a:gd name="connsiteY324" fmla="*/ 625750 h 3535052"/>
                      <a:gd name="connsiteX325" fmla="*/ 1403834 w 4458895"/>
                      <a:gd name="connsiteY325" fmla="*/ 679012 h 3535052"/>
                      <a:gd name="connsiteX326" fmla="*/ 1443439 w 4458895"/>
                      <a:gd name="connsiteY326" fmla="*/ 743200 h 3535052"/>
                      <a:gd name="connsiteX327" fmla="*/ 1521284 w 4458895"/>
                      <a:gd name="connsiteY327" fmla="*/ 736371 h 3535052"/>
                      <a:gd name="connsiteX328" fmla="*/ 1526747 w 4458895"/>
                      <a:gd name="connsiteY328" fmla="*/ 745931 h 3535052"/>
                      <a:gd name="connsiteX329" fmla="*/ 1492604 w 4458895"/>
                      <a:gd name="connsiteY329" fmla="*/ 765051 h 3535052"/>
                      <a:gd name="connsiteX330" fmla="*/ 1360132 w 4458895"/>
                      <a:gd name="connsiteY330" fmla="*/ 808753 h 3535052"/>
                      <a:gd name="connsiteX331" fmla="*/ 1279556 w 4458895"/>
                      <a:gd name="connsiteY331" fmla="*/ 862015 h 3535052"/>
                      <a:gd name="connsiteX332" fmla="*/ 1295944 w 4458895"/>
                      <a:gd name="connsiteY332" fmla="*/ 808753 h 3535052"/>
                      <a:gd name="connsiteX333" fmla="*/ 1293213 w 4458895"/>
                      <a:gd name="connsiteY333" fmla="*/ 696766 h 3535052"/>
                      <a:gd name="connsiteX334" fmla="*/ 1205808 w 4458895"/>
                      <a:gd name="connsiteY334" fmla="*/ 740469 h 3535052"/>
                      <a:gd name="connsiteX335" fmla="*/ 1134792 w 4458895"/>
                      <a:gd name="connsiteY335" fmla="*/ 815582 h 3535052"/>
                      <a:gd name="connsiteX336" fmla="*/ 1118403 w 4458895"/>
                      <a:gd name="connsiteY336" fmla="*/ 722714 h 3535052"/>
                      <a:gd name="connsiteX337" fmla="*/ 983199 w 4458895"/>
                      <a:gd name="connsiteY337" fmla="*/ 823776 h 3535052"/>
                      <a:gd name="connsiteX338" fmla="*/ 970908 w 4458895"/>
                      <a:gd name="connsiteY338" fmla="*/ 841530 h 3535052"/>
                      <a:gd name="connsiteX339" fmla="*/ 893064 w 4458895"/>
                      <a:gd name="connsiteY339" fmla="*/ 804656 h 3535052"/>
                      <a:gd name="connsiteX340" fmla="*/ 903989 w 4458895"/>
                      <a:gd name="connsiteY340" fmla="*/ 980831 h 3535052"/>
                      <a:gd name="connsiteX341" fmla="*/ 809756 w 4458895"/>
                      <a:gd name="connsiteY341" fmla="*/ 877038 h 3535052"/>
                      <a:gd name="connsiteX342" fmla="*/ 793368 w 4458895"/>
                      <a:gd name="connsiteY342" fmla="*/ 881135 h 3535052"/>
                      <a:gd name="connsiteX343" fmla="*/ 797465 w 4458895"/>
                      <a:gd name="connsiteY343" fmla="*/ 963077 h 3535052"/>
                      <a:gd name="connsiteX344" fmla="*/ 727814 w 4458895"/>
                      <a:gd name="connsiteY344" fmla="*/ 1019070 h 3535052"/>
                      <a:gd name="connsiteX345" fmla="*/ 716889 w 4458895"/>
                      <a:gd name="connsiteY345" fmla="*/ 1055944 h 3535052"/>
                      <a:gd name="connsiteX346" fmla="*/ 705963 w 4458895"/>
                      <a:gd name="connsiteY346" fmla="*/ 1055944 h 3535052"/>
                      <a:gd name="connsiteX347" fmla="*/ 678649 w 4458895"/>
                      <a:gd name="connsiteY347" fmla="*/ 949420 h 3535052"/>
                      <a:gd name="connsiteX348" fmla="*/ 629484 w 4458895"/>
                      <a:gd name="connsiteY348" fmla="*/ 1051847 h 3535052"/>
                      <a:gd name="connsiteX349" fmla="*/ 618559 w 4458895"/>
                      <a:gd name="connsiteY349" fmla="*/ 1053213 h 3535052"/>
                      <a:gd name="connsiteX350" fmla="*/ 611730 w 4458895"/>
                      <a:gd name="connsiteY350" fmla="*/ 958980 h 3535052"/>
                      <a:gd name="connsiteX351" fmla="*/ 610365 w 4458895"/>
                      <a:gd name="connsiteY351" fmla="*/ 953517 h 3535052"/>
                      <a:gd name="connsiteX352" fmla="*/ 598073 w 4458895"/>
                      <a:gd name="connsiteY352" fmla="*/ 968540 h 3535052"/>
                      <a:gd name="connsiteX353" fmla="*/ 569394 w 4458895"/>
                      <a:gd name="connsiteY353" fmla="*/ 1028630 h 3535052"/>
                      <a:gd name="connsiteX354" fmla="*/ 524326 w 4458895"/>
                      <a:gd name="connsiteY354" fmla="*/ 885232 h 3535052"/>
                      <a:gd name="connsiteX355" fmla="*/ 521594 w 4458895"/>
                      <a:gd name="connsiteY355" fmla="*/ 881135 h 3535052"/>
                      <a:gd name="connsiteX356" fmla="*/ 498377 w 4458895"/>
                      <a:gd name="connsiteY356" fmla="*/ 1006779 h 3535052"/>
                      <a:gd name="connsiteX357" fmla="*/ 488818 w 4458895"/>
                      <a:gd name="connsiteY357" fmla="*/ 1012242 h 3535052"/>
                      <a:gd name="connsiteX358" fmla="*/ 424630 w 4458895"/>
                      <a:gd name="connsiteY358" fmla="*/ 958980 h 3535052"/>
                      <a:gd name="connsiteX359" fmla="*/ 391853 w 4458895"/>
                      <a:gd name="connsiteY359" fmla="*/ 1028630 h 3535052"/>
                      <a:gd name="connsiteX360" fmla="*/ 425996 w 4458895"/>
                      <a:gd name="connsiteY360" fmla="*/ 1158372 h 3535052"/>
                      <a:gd name="connsiteX361" fmla="*/ 417801 w 4458895"/>
                      <a:gd name="connsiteY361" fmla="*/ 1165200 h 3535052"/>
                      <a:gd name="connsiteX362" fmla="*/ 337225 w 4458895"/>
                      <a:gd name="connsiteY362" fmla="*/ 1094184 h 3535052"/>
                      <a:gd name="connsiteX363" fmla="*/ 279866 w 4458895"/>
                      <a:gd name="connsiteY363" fmla="*/ 1083258 h 3535052"/>
                      <a:gd name="connsiteX364" fmla="*/ 267575 w 4458895"/>
                      <a:gd name="connsiteY364" fmla="*/ 1137886 h 3535052"/>
                      <a:gd name="connsiteX365" fmla="*/ 394585 w 4458895"/>
                      <a:gd name="connsiteY365" fmla="*/ 1309964 h 3535052"/>
                      <a:gd name="connsiteX366" fmla="*/ 393219 w 4458895"/>
                      <a:gd name="connsiteY366" fmla="*/ 1319524 h 3535052"/>
                      <a:gd name="connsiteX367" fmla="*/ 260746 w 4458895"/>
                      <a:gd name="connsiteY367" fmla="*/ 1372786 h 3535052"/>
                      <a:gd name="connsiteX368" fmla="*/ 300351 w 4458895"/>
                      <a:gd name="connsiteY368" fmla="*/ 1436973 h 3535052"/>
                      <a:gd name="connsiteX369" fmla="*/ 378196 w 4458895"/>
                      <a:gd name="connsiteY369" fmla="*/ 1430145 h 3535052"/>
                      <a:gd name="connsiteX370" fmla="*/ 383659 w 4458895"/>
                      <a:gd name="connsiteY370" fmla="*/ 1439705 h 3535052"/>
                      <a:gd name="connsiteX371" fmla="*/ 207484 w 4458895"/>
                      <a:gd name="connsiteY371" fmla="*/ 1533938 h 3535052"/>
                      <a:gd name="connsiteX372" fmla="*/ 132371 w 4458895"/>
                      <a:gd name="connsiteY372" fmla="*/ 1607685 h 3535052"/>
                      <a:gd name="connsiteX373" fmla="*/ 129640 w 4458895"/>
                      <a:gd name="connsiteY373" fmla="*/ 1654119 h 3535052"/>
                      <a:gd name="connsiteX374" fmla="*/ 124177 w 4458895"/>
                      <a:gd name="connsiteY374" fmla="*/ 1696456 h 3535052"/>
                      <a:gd name="connsiteX375" fmla="*/ 150125 w 4458895"/>
                      <a:gd name="connsiteY375" fmla="*/ 1753815 h 3535052"/>
                      <a:gd name="connsiteX376" fmla="*/ 141931 w 4458895"/>
                      <a:gd name="connsiteY376" fmla="*/ 1778397 h 3535052"/>
                      <a:gd name="connsiteX377" fmla="*/ 186999 w 4458895"/>
                      <a:gd name="connsiteY377" fmla="*/ 1824831 h 3535052"/>
                      <a:gd name="connsiteX378" fmla="*/ 202021 w 4458895"/>
                      <a:gd name="connsiteY378" fmla="*/ 1815271 h 3535052"/>
                      <a:gd name="connsiteX379" fmla="*/ 237530 w 4458895"/>
                      <a:gd name="connsiteY379" fmla="*/ 1848048 h 3535052"/>
                      <a:gd name="connsiteX380" fmla="*/ 236164 w 4458895"/>
                      <a:gd name="connsiteY380" fmla="*/ 1856242 h 3535052"/>
                      <a:gd name="connsiteX381" fmla="*/ 118714 w 4458895"/>
                      <a:gd name="connsiteY381" fmla="*/ 1904041 h 3535052"/>
                      <a:gd name="connsiteX382" fmla="*/ 154222 w 4458895"/>
                      <a:gd name="connsiteY382" fmla="*/ 1960035 h 3535052"/>
                      <a:gd name="connsiteX383" fmla="*/ 222507 w 4458895"/>
                      <a:gd name="connsiteY383" fmla="*/ 1953206 h 3535052"/>
                      <a:gd name="connsiteX384" fmla="*/ 226604 w 4458895"/>
                      <a:gd name="connsiteY384" fmla="*/ 1961401 h 3535052"/>
                      <a:gd name="connsiteX385" fmla="*/ 70915 w 4458895"/>
                      <a:gd name="connsiteY385" fmla="*/ 2044708 h 3535052"/>
                      <a:gd name="connsiteX386" fmla="*/ 5361 w 4458895"/>
                      <a:gd name="connsiteY386" fmla="*/ 2110261 h 3535052"/>
                      <a:gd name="connsiteX387" fmla="*/ 12190 w 4458895"/>
                      <a:gd name="connsiteY387" fmla="*/ 2164889 h 3535052"/>
                      <a:gd name="connsiteX388" fmla="*/ 72280 w 4458895"/>
                      <a:gd name="connsiteY388" fmla="*/ 2159427 h 3535052"/>
                      <a:gd name="connsiteX389" fmla="*/ 76377 w 4458895"/>
                      <a:gd name="connsiteY389" fmla="*/ 2168986 h 3535052"/>
                      <a:gd name="connsiteX390" fmla="*/ 2586527 w 4458895"/>
                      <a:gd name="connsiteY390" fmla="*/ 2892805 h 3535052"/>
                      <a:gd name="connsiteX391" fmla="*/ 2591989 w 4458895"/>
                      <a:gd name="connsiteY391" fmla="*/ 2888708 h 3535052"/>
                      <a:gd name="connsiteX392" fmla="*/ 2594721 w 4458895"/>
                      <a:gd name="connsiteY392" fmla="*/ 2895537 h 3535052"/>
                      <a:gd name="connsiteX393" fmla="*/ 2586527 w 4458895"/>
                      <a:gd name="connsiteY393" fmla="*/ 2892805 h 353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</a:cxnLst>
                    <a:rect l="l" t="t" r="r" b="b"/>
                    <a:pathLst>
                      <a:path w="4458895" h="3535052">
                        <a:moveTo>
                          <a:pt x="76377" y="2168986"/>
                        </a:moveTo>
                        <a:cubicBezTo>
                          <a:pt x="49064" y="2190838"/>
                          <a:pt x="20384" y="2229077"/>
                          <a:pt x="12190" y="2263220"/>
                        </a:cubicBezTo>
                        <a:cubicBezTo>
                          <a:pt x="5361" y="2289168"/>
                          <a:pt x="20384" y="2320579"/>
                          <a:pt x="51795" y="2304190"/>
                        </a:cubicBezTo>
                        <a:cubicBezTo>
                          <a:pt x="70915" y="2294630"/>
                          <a:pt x="87303" y="2279608"/>
                          <a:pt x="105057" y="2265951"/>
                        </a:cubicBezTo>
                        <a:cubicBezTo>
                          <a:pt x="107788" y="2263220"/>
                          <a:pt x="111886" y="2265951"/>
                          <a:pt x="113251" y="2270048"/>
                        </a:cubicBezTo>
                        <a:cubicBezTo>
                          <a:pt x="115983" y="2305556"/>
                          <a:pt x="107788" y="2341064"/>
                          <a:pt x="107788" y="2376572"/>
                        </a:cubicBezTo>
                        <a:cubicBezTo>
                          <a:pt x="107788" y="2390229"/>
                          <a:pt x="105057" y="2413446"/>
                          <a:pt x="113251" y="2425737"/>
                        </a:cubicBezTo>
                        <a:cubicBezTo>
                          <a:pt x="124177" y="2440760"/>
                          <a:pt x="151491" y="2401155"/>
                          <a:pt x="155588" y="2394326"/>
                        </a:cubicBezTo>
                        <a:cubicBezTo>
                          <a:pt x="159685" y="2388864"/>
                          <a:pt x="166513" y="2395692"/>
                          <a:pt x="163782" y="2399789"/>
                        </a:cubicBezTo>
                        <a:cubicBezTo>
                          <a:pt x="132371" y="2440760"/>
                          <a:pt x="163782" y="2491291"/>
                          <a:pt x="214313" y="2483096"/>
                        </a:cubicBezTo>
                        <a:cubicBezTo>
                          <a:pt x="221141" y="2483096"/>
                          <a:pt x="221141" y="2491291"/>
                          <a:pt x="215678" y="2492656"/>
                        </a:cubicBezTo>
                        <a:cubicBezTo>
                          <a:pt x="199290" y="2494022"/>
                          <a:pt x="162416" y="2499485"/>
                          <a:pt x="174707" y="2524067"/>
                        </a:cubicBezTo>
                        <a:cubicBezTo>
                          <a:pt x="184268" y="2543187"/>
                          <a:pt x="203387" y="2558210"/>
                          <a:pt x="219775" y="2570501"/>
                        </a:cubicBezTo>
                        <a:cubicBezTo>
                          <a:pt x="221141" y="2570501"/>
                          <a:pt x="221141" y="2571867"/>
                          <a:pt x="222507" y="2573232"/>
                        </a:cubicBezTo>
                        <a:cubicBezTo>
                          <a:pt x="215678" y="2577329"/>
                          <a:pt x="210216" y="2584158"/>
                          <a:pt x="208850" y="2592352"/>
                        </a:cubicBezTo>
                        <a:cubicBezTo>
                          <a:pt x="207484" y="2601912"/>
                          <a:pt x="221141" y="2610106"/>
                          <a:pt x="227970" y="2615569"/>
                        </a:cubicBezTo>
                        <a:cubicBezTo>
                          <a:pt x="238895" y="2623763"/>
                          <a:pt x="249821" y="2631957"/>
                          <a:pt x="260746" y="2640152"/>
                        </a:cubicBezTo>
                        <a:cubicBezTo>
                          <a:pt x="256649" y="2640152"/>
                          <a:pt x="252552" y="2641517"/>
                          <a:pt x="249821" y="2644249"/>
                        </a:cubicBezTo>
                        <a:cubicBezTo>
                          <a:pt x="236164" y="2655174"/>
                          <a:pt x="236164" y="2672928"/>
                          <a:pt x="240261" y="2687951"/>
                        </a:cubicBezTo>
                        <a:cubicBezTo>
                          <a:pt x="238895" y="2689317"/>
                          <a:pt x="238895" y="2690682"/>
                          <a:pt x="240261" y="2692048"/>
                        </a:cubicBezTo>
                        <a:cubicBezTo>
                          <a:pt x="241626" y="2693414"/>
                          <a:pt x="241626" y="2693414"/>
                          <a:pt x="242992" y="2694779"/>
                        </a:cubicBezTo>
                        <a:cubicBezTo>
                          <a:pt x="244358" y="2697511"/>
                          <a:pt x="244358" y="2698876"/>
                          <a:pt x="245724" y="2701608"/>
                        </a:cubicBezTo>
                        <a:cubicBezTo>
                          <a:pt x="251187" y="2715265"/>
                          <a:pt x="260746" y="2727556"/>
                          <a:pt x="270306" y="2739847"/>
                        </a:cubicBezTo>
                        <a:cubicBezTo>
                          <a:pt x="270306" y="2739847"/>
                          <a:pt x="268941" y="2739847"/>
                          <a:pt x="268941" y="2739847"/>
                        </a:cubicBezTo>
                        <a:cubicBezTo>
                          <a:pt x="255284" y="2724825"/>
                          <a:pt x="241626" y="2708436"/>
                          <a:pt x="230701" y="2694779"/>
                        </a:cubicBezTo>
                        <a:cubicBezTo>
                          <a:pt x="222507" y="2685220"/>
                          <a:pt x="196559" y="2652443"/>
                          <a:pt x="177439" y="2657906"/>
                        </a:cubicBezTo>
                        <a:cubicBezTo>
                          <a:pt x="156953" y="2664734"/>
                          <a:pt x="167879" y="2687951"/>
                          <a:pt x="173342" y="2698876"/>
                        </a:cubicBezTo>
                        <a:cubicBezTo>
                          <a:pt x="178805" y="2709802"/>
                          <a:pt x="188364" y="2722093"/>
                          <a:pt x="200656" y="2734384"/>
                        </a:cubicBezTo>
                        <a:cubicBezTo>
                          <a:pt x="156953" y="2734384"/>
                          <a:pt x="107788" y="2741213"/>
                          <a:pt x="133737" y="2769893"/>
                        </a:cubicBezTo>
                        <a:cubicBezTo>
                          <a:pt x="147394" y="2786281"/>
                          <a:pt x="178805" y="2798572"/>
                          <a:pt x="202021" y="2805401"/>
                        </a:cubicBezTo>
                        <a:cubicBezTo>
                          <a:pt x="225238" y="2813595"/>
                          <a:pt x="252552" y="2823155"/>
                          <a:pt x="281232" y="2831349"/>
                        </a:cubicBezTo>
                        <a:cubicBezTo>
                          <a:pt x="275769" y="2832715"/>
                          <a:pt x="271672" y="2834080"/>
                          <a:pt x="266209" y="2834080"/>
                        </a:cubicBezTo>
                        <a:cubicBezTo>
                          <a:pt x="240261" y="2839543"/>
                          <a:pt x="177439" y="2854566"/>
                          <a:pt x="161051" y="2872320"/>
                        </a:cubicBezTo>
                        <a:cubicBezTo>
                          <a:pt x="133737" y="2903731"/>
                          <a:pt x="210216" y="2898268"/>
                          <a:pt x="273038" y="2888708"/>
                        </a:cubicBezTo>
                        <a:cubicBezTo>
                          <a:pt x="234798" y="2907828"/>
                          <a:pt x="202021" y="2932410"/>
                          <a:pt x="189730" y="2959724"/>
                        </a:cubicBezTo>
                        <a:cubicBezTo>
                          <a:pt x="178805" y="2982941"/>
                          <a:pt x="232067" y="2972015"/>
                          <a:pt x="281232" y="2958359"/>
                        </a:cubicBezTo>
                        <a:cubicBezTo>
                          <a:pt x="277135" y="2961090"/>
                          <a:pt x="273038" y="2962456"/>
                          <a:pt x="270306" y="2965187"/>
                        </a:cubicBezTo>
                        <a:cubicBezTo>
                          <a:pt x="241626" y="2987038"/>
                          <a:pt x="218410" y="3012987"/>
                          <a:pt x="199290" y="3040300"/>
                        </a:cubicBezTo>
                        <a:cubicBezTo>
                          <a:pt x="161051" y="3099026"/>
                          <a:pt x="248455" y="3074443"/>
                          <a:pt x="288060" y="3060786"/>
                        </a:cubicBezTo>
                        <a:cubicBezTo>
                          <a:pt x="301717" y="3056689"/>
                          <a:pt x="314008" y="3051226"/>
                          <a:pt x="327665" y="3045763"/>
                        </a:cubicBezTo>
                        <a:cubicBezTo>
                          <a:pt x="320837" y="3049860"/>
                          <a:pt x="314008" y="3055323"/>
                          <a:pt x="307180" y="3060786"/>
                        </a:cubicBezTo>
                        <a:cubicBezTo>
                          <a:pt x="285329" y="3078540"/>
                          <a:pt x="263478" y="3104488"/>
                          <a:pt x="259381" y="3129070"/>
                        </a:cubicBezTo>
                        <a:cubicBezTo>
                          <a:pt x="255284" y="3148190"/>
                          <a:pt x="256649" y="3168676"/>
                          <a:pt x="266209" y="3185064"/>
                        </a:cubicBezTo>
                        <a:cubicBezTo>
                          <a:pt x="236164" y="3206915"/>
                          <a:pt x="196559" y="3235595"/>
                          <a:pt x="199290" y="3264275"/>
                        </a:cubicBezTo>
                        <a:cubicBezTo>
                          <a:pt x="199290" y="3267006"/>
                          <a:pt x="203387" y="3269737"/>
                          <a:pt x="207484" y="3269737"/>
                        </a:cubicBezTo>
                        <a:cubicBezTo>
                          <a:pt x="240261" y="3269737"/>
                          <a:pt x="285329" y="3256080"/>
                          <a:pt x="314008" y="3246520"/>
                        </a:cubicBezTo>
                        <a:cubicBezTo>
                          <a:pt x="333128" y="3239692"/>
                          <a:pt x="350882" y="3234229"/>
                          <a:pt x="367271" y="3227401"/>
                        </a:cubicBezTo>
                        <a:cubicBezTo>
                          <a:pt x="338591" y="3246520"/>
                          <a:pt x="311277" y="3267006"/>
                          <a:pt x="308546" y="3291589"/>
                        </a:cubicBezTo>
                        <a:cubicBezTo>
                          <a:pt x="308546" y="3294320"/>
                          <a:pt x="309911" y="3295686"/>
                          <a:pt x="312643" y="3297051"/>
                        </a:cubicBezTo>
                        <a:cubicBezTo>
                          <a:pt x="335860" y="3307977"/>
                          <a:pt x="387756" y="3280663"/>
                          <a:pt x="420533" y="3262909"/>
                        </a:cubicBezTo>
                        <a:cubicBezTo>
                          <a:pt x="409607" y="3286126"/>
                          <a:pt x="408242" y="3309342"/>
                          <a:pt x="415070" y="3335291"/>
                        </a:cubicBezTo>
                        <a:cubicBezTo>
                          <a:pt x="417801" y="3347582"/>
                          <a:pt x="434190" y="3370799"/>
                          <a:pt x="456041" y="3368067"/>
                        </a:cubicBezTo>
                        <a:cubicBezTo>
                          <a:pt x="487452" y="3363970"/>
                          <a:pt x="502475" y="3324365"/>
                          <a:pt x="512035" y="3290223"/>
                        </a:cubicBezTo>
                        <a:cubicBezTo>
                          <a:pt x="520229" y="3343485"/>
                          <a:pt x="544811" y="3424061"/>
                          <a:pt x="588513" y="3387187"/>
                        </a:cubicBezTo>
                        <a:cubicBezTo>
                          <a:pt x="603536" y="3374896"/>
                          <a:pt x="611730" y="3351679"/>
                          <a:pt x="614462" y="3328462"/>
                        </a:cubicBezTo>
                        <a:cubicBezTo>
                          <a:pt x="628119" y="3354410"/>
                          <a:pt x="648604" y="3374896"/>
                          <a:pt x="675918" y="3359873"/>
                        </a:cubicBezTo>
                        <a:cubicBezTo>
                          <a:pt x="703232" y="3346216"/>
                          <a:pt x="712792" y="3312074"/>
                          <a:pt x="719620" y="3290223"/>
                        </a:cubicBezTo>
                        <a:cubicBezTo>
                          <a:pt x="720986" y="3287491"/>
                          <a:pt x="720986" y="3286126"/>
                          <a:pt x="720986" y="3283394"/>
                        </a:cubicBezTo>
                        <a:cubicBezTo>
                          <a:pt x="741471" y="3286126"/>
                          <a:pt x="767420" y="3282029"/>
                          <a:pt x="790636" y="3276566"/>
                        </a:cubicBezTo>
                        <a:cubicBezTo>
                          <a:pt x="772882" y="3286126"/>
                          <a:pt x="755128" y="3297051"/>
                          <a:pt x="738740" y="3307977"/>
                        </a:cubicBezTo>
                        <a:cubicBezTo>
                          <a:pt x="736009" y="3310708"/>
                          <a:pt x="734643" y="3313440"/>
                          <a:pt x="737374" y="3316171"/>
                        </a:cubicBezTo>
                        <a:cubicBezTo>
                          <a:pt x="744203" y="3321634"/>
                          <a:pt x="752397" y="3321634"/>
                          <a:pt x="761957" y="3318902"/>
                        </a:cubicBezTo>
                        <a:cubicBezTo>
                          <a:pt x="775614" y="3316171"/>
                          <a:pt x="787905" y="3310708"/>
                          <a:pt x="800196" y="3306611"/>
                        </a:cubicBezTo>
                        <a:cubicBezTo>
                          <a:pt x="817950" y="3299782"/>
                          <a:pt x="793368" y="3323000"/>
                          <a:pt x="789271" y="3331193"/>
                        </a:cubicBezTo>
                        <a:cubicBezTo>
                          <a:pt x="776979" y="3361239"/>
                          <a:pt x="771517" y="3396747"/>
                          <a:pt x="775614" y="3429524"/>
                        </a:cubicBezTo>
                        <a:cubicBezTo>
                          <a:pt x="776979" y="3445912"/>
                          <a:pt x="798831" y="3459569"/>
                          <a:pt x="817950" y="3441815"/>
                        </a:cubicBezTo>
                        <a:cubicBezTo>
                          <a:pt x="857555" y="3406307"/>
                          <a:pt x="884869" y="3365336"/>
                          <a:pt x="909452" y="3323000"/>
                        </a:cubicBezTo>
                        <a:cubicBezTo>
                          <a:pt x="906721" y="3358507"/>
                          <a:pt x="910818" y="3403576"/>
                          <a:pt x="965446" y="3387187"/>
                        </a:cubicBezTo>
                        <a:cubicBezTo>
                          <a:pt x="995491" y="3377627"/>
                          <a:pt x="1002319" y="3344851"/>
                          <a:pt x="1009148" y="3325731"/>
                        </a:cubicBezTo>
                        <a:cubicBezTo>
                          <a:pt x="1015976" y="3305245"/>
                          <a:pt x="1015976" y="3287491"/>
                          <a:pt x="1011879" y="3268372"/>
                        </a:cubicBezTo>
                        <a:cubicBezTo>
                          <a:pt x="1030999" y="3286126"/>
                          <a:pt x="1047387" y="3301148"/>
                          <a:pt x="1082896" y="3310708"/>
                        </a:cubicBezTo>
                        <a:cubicBezTo>
                          <a:pt x="1100649" y="3316171"/>
                          <a:pt x="1119769" y="3301148"/>
                          <a:pt x="1121135" y="3290223"/>
                        </a:cubicBezTo>
                        <a:cubicBezTo>
                          <a:pt x="1126598" y="3257446"/>
                          <a:pt x="1111575" y="3224669"/>
                          <a:pt x="1096552" y="3193258"/>
                        </a:cubicBezTo>
                        <a:cubicBezTo>
                          <a:pt x="1095187" y="3190527"/>
                          <a:pt x="1093821" y="3186430"/>
                          <a:pt x="1091090" y="3183699"/>
                        </a:cubicBezTo>
                        <a:cubicBezTo>
                          <a:pt x="1095187" y="3163213"/>
                          <a:pt x="1085627" y="3139996"/>
                          <a:pt x="1077433" y="3118145"/>
                        </a:cubicBezTo>
                        <a:cubicBezTo>
                          <a:pt x="1099284" y="3149556"/>
                          <a:pt x="1134792" y="3191893"/>
                          <a:pt x="1173031" y="3179602"/>
                        </a:cubicBezTo>
                        <a:cubicBezTo>
                          <a:pt x="1188054" y="3174139"/>
                          <a:pt x="1192151" y="3164579"/>
                          <a:pt x="1194883" y="3153653"/>
                        </a:cubicBezTo>
                        <a:cubicBezTo>
                          <a:pt x="1196248" y="3145459"/>
                          <a:pt x="1197614" y="3137265"/>
                          <a:pt x="1197614" y="3127705"/>
                        </a:cubicBezTo>
                        <a:cubicBezTo>
                          <a:pt x="1208540" y="3149556"/>
                          <a:pt x="1223562" y="3163213"/>
                          <a:pt x="1242682" y="3139996"/>
                        </a:cubicBezTo>
                        <a:cubicBezTo>
                          <a:pt x="1261802" y="3118145"/>
                          <a:pt x="1269996" y="3092197"/>
                          <a:pt x="1282287" y="3067614"/>
                        </a:cubicBezTo>
                        <a:cubicBezTo>
                          <a:pt x="1272727" y="3086734"/>
                          <a:pt x="1276824" y="3109951"/>
                          <a:pt x="1271361" y="3129070"/>
                        </a:cubicBezTo>
                        <a:cubicBezTo>
                          <a:pt x="1267264" y="3141362"/>
                          <a:pt x="1267264" y="3159116"/>
                          <a:pt x="1269996" y="3171407"/>
                        </a:cubicBezTo>
                        <a:cubicBezTo>
                          <a:pt x="1269996" y="3172773"/>
                          <a:pt x="1272727" y="3174139"/>
                          <a:pt x="1274093" y="3174139"/>
                        </a:cubicBezTo>
                        <a:cubicBezTo>
                          <a:pt x="1325989" y="3165944"/>
                          <a:pt x="1371057" y="3130436"/>
                          <a:pt x="1403834" y="3100391"/>
                        </a:cubicBezTo>
                        <a:cubicBezTo>
                          <a:pt x="1398371" y="3104488"/>
                          <a:pt x="1394274" y="3109951"/>
                          <a:pt x="1390177" y="3114048"/>
                        </a:cubicBezTo>
                        <a:cubicBezTo>
                          <a:pt x="1380617" y="3129070"/>
                          <a:pt x="1373789" y="3135899"/>
                          <a:pt x="1373789" y="3148190"/>
                        </a:cubicBezTo>
                        <a:cubicBezTo>
                          <a:pt x="1373789" y="3174139"/>
                          <a:pt x="1452999" y="3133168"/>
                          <a:pt x="1455730" y="3131802"/>
                        </a:cubicBezTo>
                        <a:cubicBezTo>
                          <a:pt x="1483044" y="3116779"/>
                          <a:pt x="1504895" y="3094928"/>
                          <a:pt x="1519918" y="3071711"/>
                        </a:cubicBezTo>
                        <a:cubicBezTo>
                          <a:pt x="1518552" y="3084003"/>
                          <a:pt x="1518552" y="3094928"/>
                          <a:pt x="1521284" y="3107219"/>
                        </a:cubicBezTo>
                        <a:cubicBezTo>
                          <a:pt x="1522650" y="3116779"/>
                          <a:pt x="1536307" y="3150922"/>
                          <a:pt x="1552695" y="3150922"/>
                        </a:cubicBezTo>
                        <a:cubicBezTo>
                          <a:pt x="1563620" y="3150922"/>
                          <a:pt x="1575912" y="3150922"/>
                          <a:pt x="1580009" y="3139996"/>
                        </a:cubicBezTo>
                        <a:cubicBezTo>
                          <a:pt x="1586837" y="3122242"/>
                          <a:pt x="1597763" y="3105854"/>
                          <a:pt x="1608688" y="3089465"/>
                        </a:cubicBezTo>
                        <a:cubicBezTo>
                          <a:pt x="1608688" y="3116779"/>
                          <a:pt x="1612785" y="3149556"/>
                          <a:pt x="1636002" y="3152288"/>
                        </a:cubicBezTo>
                        <a:cubicBezTo>
                          <a:pt x="1625077" y="3164579"/>
                          <a:pt x="1614151" y="3179602"/>
                          <a:pt x="1612785" y="3191893"/>
                        </a:cubicBezTo>
                        <a:cubicBezTo>
                          <a:pt x="1612785" y="3194624"/>
                          <a:pt x="1615517" y="3198721"/>
                          <a:pt x="1620980" y="3197355"/>
                        </a:cubicBezTo>
                        <a:cubicBezTo>
                          <a:pt x="1651025" y="3191893"/>
                          <a:pt x="1676973" y="3179602"/>
                          <a:pt x="1702921" y="3167310"/>
                        </a:cubicBezTo>
                        <a:cubicBezTo>
                          <a:pt x="1667413" y="3194624"/>
                          <a:pt x="1625077" y="3232864"/>
                          <a:pt x="1649659" y="3251983"/>
                        </a:cubicBezTo>
                        <a:cubicBezTo>
                          <a:pt x="1664682" y="3262909"/>
                          <a:pt x="1687899" y="3260178"/>
                          <a:pt x="1704287" y="3251983"/>
                        </a:cubicBezTo>
                        <a:cubicBezTo>
                          <a:pt x="1704287" y="3256080"/>
                          <a:pt x="1705653" y="3260178"/>
                          <a:pt x="1707019" y="3262909"/>
                        </a:cubicBezTo>
                        <a:cubicBezTo>
                          <a:pt x="1711115" y="3279297"/>
                          <a:pt x="1732967" y="3338022"/>
                          <a:pt x="1758915" y="3343485"/>
                        </a:cubicBezTo>
                        <a:cubicBezTo>
                          <a:pt x="1782132" y="3347582"/>
                          <a:pt x="1790326" y="3325731"/>
                          <a:pt x="1793057" y="3301148"/>
                        </a:cubicBezTo>
                        <a:cubicBezTo>
                          <a:pt x="1798520" y="3318902"/>
                          <a:pt x="1806714" y="3335291"/>
                          <a:pt x="1814908" y="3354410"/>
                        </a:cubicBezTo>
                        <a:cubicBezTo>
                          <a:pt x="1820371" y="3363970"/>
                          <a:pt x="1832663" y="3398113"/>
                          <a:pt x="1854514" y="3395381"/>
                        </a:cubicBezTo>
                        <a:cubicBezTo>
                          <a:pt x="1881827" y="3391284"/>
                          <a:pt x="1881827" y="3354410"/>
                          <a:pt x="1885925" y="3340754"/>
                        </a:cubicBezTo>
                        <a:cubicBezTo>
                          <a:pt x="1888656" y="3331193"/>
                          <a:pt x="1890022" y="3320268"/>
                          <a:pt x="1891388" y="3310708"/>
                        </a:cubicBezTo>
                        <a:cubicBezTo>
                          <a:pt x="1899582" y="3327096"/>
                          <a:pt x="1909141" y="3342119"/>
                          <a:pt x="1924164" y="3355776"/>
                        </a:cubicBezTo>
                        <a:cubicBezTo>
                          <a:pt x="1939187" y="3369433"/>
                          <a:pt x="1978792" y="3418598"/>
                          <a:pt x="2012934" y="3407673"/>
                        </a:cubicBezTo>
                        <a:cubicBezTo>
                          <a:pt x="2044345" y="3398113"/>
                          <a:pt x="2045711" y="3353044"/>
                          <a:pt x="2049808" y="3332559"/>
                        </a:cubicBezTo>
                        <a:cubicBezTo>
                          <a:pt x="2049808" y="3328462"/>
                          <a:pt x="2051174" y="3325731"/>
                          <a:pt x="2051174" y="3321634"/>
                        </a:cubicBezTo>
                        <a:cubicBezTo>
                          <a:pt x="2056637" y="3327096"/>
                          <a:pt x="2060734" y="3331193"/>
                          <a:pt x="2064831" y="3336656"/>
                        </a:cubicBezTo>
                        <a:cubicBezTo>
                          <a:pt x="2068928" y="3340754"/>
                          <a:pt x="2074391" y="3340754"/>
                          <a:pt x="2079853" y="3338022"/>
                        </a:cubicBezTo>
                        <a:cubicBezTo>
                          <a:pt x="2096242" y="3331193"/>
                          <a:pt x="2094876" y="3323000"/>
                          <a:pt x="2093510" y="3309342"/>
                        </a:cubicBezTo>
                        <a:cubicBezTo>
                          <a:pt x="2092145" y="3292954"/>
                          <a:pt x="2088048" y="3276566"/>
                          <a:pt x="2083951" y="3260178"/>
                        </a:cubicBezTo>
                        <a:cubicBezTo>
                          <a:pt x="2103070" y="3277931"/>
                          <a:pt x="2122190" y="3294320"/>
                          <a:pt x="2150870" y="3307977"/>
                        </a:cubicBezTo>
                        <a:cubicBezTo>
                          <a:pt x="2168624" y="3316171"/>
                          <a:pt x="2204132" y="3325731"/>
                          <a:pt x="2224617" y="3316171"/>
                        </a:cubicBezTo>
                        <a:cubicBezTo>
                          <a:pt x="2249200" y="3303880"/>
                          <a:pt x="2220520" y="3269737"/>
                          <a:pt x="2187743" y="3241057"/>
                        </a:cubicBezTo>
                        <a:cubicBezTo>
                          <a:pt x="2247834" y="3271103"/>
                          <a:pt x="2320216" y="3295686"/>
                          <a:pt x="2378941" y="3267006"/>
                        </a:cubicBezTo>
                        <a:cubicBezTo>
                          <a:pt x="2418546" y="3246520"/>
                          <a:pt x="2333873" y="3193258"/>
                          <a:pt x="2276514" y="3160481"/>
                        </a:cubicBezTo>
                        <a:cubicBezTo>
                          <a:pt x="2309291" y="3170042"/>
                          <a:pt x="2342067" y="3179602"/>
                          <a:pt x="2377575" y="3185064"/>
                        </a:cubicBezTo>
                        <a:cubicBezTo>
                          <a:pt x="2400792" y="3189161"/>
                          <a:pt x="2433569" y="3195990"/>
                          <a:pt x="2452689" y="3180967"/>
                        </a:cubicBezTo>
                        <a:cubicBezTo>
                          <a:pt x="2474540" y="3163213"/>
                          <a:pt x="2434935" y="3138630"/>
                          <a:pt x="2403524" y="3122242"/>
                        </a:cubicBezTo>
                        <a:cubicBezTo>
                          <a:pt x="2428106" y="3127705"/>
                          <a:pt x="2456786" y="3131802"/>
                          <a:pt x="2464980" y="3118145"/>
                        </a:cubicBezTo>
                        <a:cubicBezTo>
                          <a:pt x="2471808" y="3103122"/>
                          <a:pt x="2458151" y="3088100"/>
                          <a:pt x="2436300" y="3074443"/>
                        </a:cubicBezTo>
                        <a:cubicBezTo>
                          <a:pt x="2510048" y="3074443"/>
                          <a:pt x="2583795" y="3058054"/>
                          <a:pt x="2609743" y="3012987"/>
                        </a:cubicBezTo>
                        <a:cubicBezTo>
                          <a:pt x="2631595" y="2974747"/>
                          <a:pt x="2609743" y="2951530"/>
                          <a:pt x="2572870" y="2939239"/>
                        </a:cubicBezTo>
                        <a:lnTo>
                          <a:pt x="2572870" y="2939239"/>
                        </a:lnTo>
                        <a:cubicBezTo>
                          <a:pt x="2587892" y="2936508"/>
                          <a:pt x="2604281" y="2932410"/>
                          <a:pt x="2608378" y="2922851"/>
                        </a:cubicBezTo>
                        <a:cubicBezTo>
                          <a:pt x="2619303" y="2940605"/>
                          <a:pt x="2632961" y="2954262"/>
                          <a:pt x="2653446" y="2956993"/>
                        </a:cubicBezTo>
                        <a:cubicBezTo>
                          <a:pt x="2669834" y="2958359"/>
                          <a:pt x="2678028" y="2950164"/>
                          <a:pt x="2684857" y="2940605"/>
                        </a:cubicBezTo>
                        <a:cubicBezTo>
                          <a:pt x="2690320" y="2932410"/>
                          <a:pt x="2694416" y="2925582"/>
                          <a:pt x="2698514" y="2916022"/>
                        </a:cubicBezTo>
                        <a:cubicBezTo>
                          <a:pt x="2699879" y="2941970"/>
                          <a:pt x="2709439" y="2961090"/>
                          <a:pt x="2736753" y="2947433"/>
                        </a:cubicBezTo>
                        <a:cubicBezTo>
                          <a:pt x="2764067" y="2933776"/>
                          <a:pt x="2783187" y="2911925"/>
                          <a:pt x="2806404" y="2892805"/>
                        </a:cubicBezTo>
                        <a:cubicBezTo>
                          <a:pt x="2788650" y="2907828"/>
                          <a:pt x="2783187" y="2932410"/>
                          <a:pt x="2769530" y="2948799"/>
                        </a:cubicBezTo>
                        <a:cubicBezTo>
                          <a:pt x="2761336" y="2959724"/>
                          <a:pt x="2753141" y="2976113"/>
                          <a:pt x="2750411" y="2989770"/>
                        </a:cubicBezTo>
                        <a:cubicBezTo>
                          <a:pt x="2750411" y="2991135"/>
                          <a:pt x="2751776" y="2992501"/>
                          <a:pt x="2754507" y="2993867"/>
                        </a:cubicBezTo>
                        <a:cubicBezTo>
                          <a:pt x="2809135" y="3006158"/>
                          <a:pt x="2869226" y="2991135"/>
                          <a:pt x="2912928" y="2974747"/>
                        </a:cubicBezTo>
                        <a:cubicBezTo>
                          <a:pt x="2906100" y="2977478"/>
                          <a:pt x="2899271" y="2980210"/>
                          <a:pt x="2893808" y="2982941"/>
                        </a:cubicBezTo>
                        <a:cubicBezTo>
                          <a:pt x="2880151" y="2988404"/>
                          <a:pt x="2870591" y="2992501"/>
                          <a:pt x="2865128" y="3004792"/>
                        </a:cubicBezTo>
                        <a:cubicBezTo>
                          <a:pt x="2854203" y="3029375"/>
                          <a:pt x="2949802" y="3022546"/>
                          <a:pt x="2952533" y="3021181"/>
                        </a:cubicBezTo>
                        <a:cubicBezTo>
                          <a:pt x="2985310" y="3018449"/>
                          <a:pt x="3015355" y="3006158"/>
                          <a:pt x="3039938" y="2988404"/>
                        </a:cubicBezTo>
                        <a:cubicBezTo>
                          <a:pt x="3034475" y="2999330"/>
                          <a:pt x="3029012" y="3011621"/>
                          <a:pt x="3026281" y="3023912"/>
                        </a:cubicBezTo>
                        <a:cubicBezTo>
                          <a:pt x="3023550" y="3033472"/>
                          <a:pt x="3022184" y="3073077"/>
                          <a:pt x="3038572" y="3079906"/>
                        </a:cubicBezTo>
                        <a:cubicBezTo>
                          <a:pt x="3049498" y="3085368"/>
                          <a:pt x="3061789" y="3089465"/>
                          <a:pt x="3069983" y="3081271"/>
                        </a:cubicBezTo>
                        <a:cubicBezTo>
                          <a:pt x="3083640" y="3066249"/>
                          <a:pt x="3101394" y="3055323"/>
                          <a:pt x="3119148" y="3043032"/>
                        </a:cubicBezTo>
                        <a:cubicBezTo>
                          <a:pt x="3106857" y="3068980"/>
                          <a:pt x="3097297" y="3103122"/>
                          <a:pt x="3119148" y="3116779"/>
                        </a:cubicBezTo>
                        <a:cubicBezTo>
                          <a:pt x="3102760" y="3124974"/>
                          <a:pt x="3086372" y="3134533"/>
                          <a:pt x="3079543" y="3145459"/>
                        </a:cubicBezTo>
                        <a:cubicBezTo>
                          <a:pt x="3078177" y="3148190"/>
                          <a:pt x="3079543" y="3153653"/>
                          <a:pt x="3085006" y="3155019"/>
                        </a:cubicBezTo>
                        <a:cubicBezTo>
                          <a:pt x="3116417" y="3161847"/>
                          <a:pt x="3147828" y="3160481"/>
                          <a:pt x="3177873" y="3159116"/>
                        </a:cubicBezTo>
                        <a:cubicBezTo>
                          <a:pt x="3131439" y="3171407"/>
                          <a:pt x="3074080" y="3190527"/>
                          <a:pt x="3090469" y="3220572"/>
                        </a:cubicBezTo>
                        <a:cubicBezTo>
                          <a:pt x="3100028" y="3238327"/>
                          <a:pt x="3124611" y="3243789"/>
                          <a:pt x="3145097" y="3242423"/>
                        </a:cubicBezTo>
                        <a:cubicBezTo>
                          <a:pt x="3143731" y="3246520"/>
                          <a:pt x="3143731" y="3250617"/>
                          <a:pt x="3142365" y="3254715"/>
                        </a:cubicBezTo>
                        <a:cubicBezTo>
                          <a:pt x="3139634" y="3272469"/>
                          <a:pt x="3135537" y="3339388"/>
                          <a:pt x="3160119" y="3355776"/>
                        </a:cubicBezTo>
                        <a:cubicBezTo>
                          <a:pt x="3181970" y="3370799"/>
                          <a:pt x="3198359" y="3351679"/>
                          <a:pt x="3210650" y="3328462"/>
                        </a:cubicBezTo>
                        <a:cubicBezTo>
                          <a:pt x="3209284" y="3347582"/>
                          <a:pt x="3209284" y="3368067"/>
                          <a:pt x="3210650" y="3389918"/>
                        </a:cubicBezTo>
                        <a:cubicBezTo>
                          <a:pt x="3210650" y="3402210"/>
                          <a:pt x="3210650" y="3441815"/>
                          <a:pt x="3232501" y="3447278"/>
                        </a:cubicBezTo>
                        <a:cubicBezTo>
                          <a:pt x="3259815" y="3455472"/>
                          <a:pt x="3276203" y="3418598"/>
                          <a:pt x="3285763" y="3406307"/>
                        </a:cubicBezTo>
                        <a:cubicBezTo>
                          <a:pt x="3292591" y="3398113"/>
                          <a:pt x="3298054" y="3388553"/>
                          <a:pt x="3303517" y="3378993"/>
                        </a:cubicBezTo>
                        <a:cubicBezTo>
                          <a:pt x="3304883" y="3398113"/>
                          <a:pt x="3308980" y="3417232"/>
                          <a:pt x="3317174" y="3436352"/>
                        </a:cubicBezTo>
                        <a:cubicBezTo>
                          <a:pt x="3326734" y="3456838"/>
                          <a:pt x="3345854" y="3521026"/>
                          <a:pt x="3382727" y="3523756"/>
                        </a:cubicBezTo>
                        <a:cubicBezTo>
                          <a:pt x="3418236" y="3526488"/>
                          <a:pt x="3438721" y="3484152"/>
                          <a:pt x="3451012" y="3465032"/>
                        </a:cubicBezTo>
                        <a:cubicBezTo>
                          <a:pt x="3453744" y="3462301"/>
                          <a:pt x="3455110" y="3458203"/>
                          <a:pt x="3456475" y="3455472"/>
                        </a:cubicBezTo>
                        <a:cubicBezTo>
                          <a:pt x="3459207" y="3462301"/>
                          <a:pt x="3461938" y="3469129"/>
                          <a:pt x="3464669" y="3475957"/>
                        </a:cubicBezTo>
                        <a:cubicBezTo>
                          <a:pt x="3467401" y="3481420"/>
                          <a:pt x="3472863" y="3482786"/>
                          <a:pt x="3478326" y="3482786"/>
                        </a:cubicBezTo>
                        <a:cubicBezTo>
                          <a:pt x="3497446" y="3482786"/>
                          <a:pt x="3500177" y="3473226"/>
                          <a:pt x="3504274" y="3459569"/>
                        </a:cubicBezTo>
                        <a:cubicBezTo>
                          <a:pt x="3509737" y="3443181"/>
                          <a:pt x="3512469" y="3425427"/>
                          <a:pt x="3513834" y="3407673"/>
                        </a:cubicBezTo>
                        <a:cubicBezTo>
                          <a:pt x="3524760" y="3433621"/>
                          <a:pt x="3538417" y="3458203"/>
                          <a:pt x="3560268" y="3481420"/>
                        </a:cubicBezTo>
                        <a:cubicBezTo>
                          <a:pt x="3575290" y="3497808"/>
                          <a:pt x="3606701" y="3521026"/>
                          <a:pt x="3629919" y="3519660"/>
                        </a:cubicBezTo>
                        <a:cubicBezTo>
                          <a:pt x="3659964" y="3516928"/>
                          <a:pt x="3644941" y="3471860"/>
                          <a:pt x="3624456" y="3430890"/>
                        </a:cubicBezTo>
                        <a:cubicBezTo>
                          <a:pt x="3670889" y="3484152"/>
                          <a:pt x="3732346" y="3540145"/>
                          <a:pt x="3803362" y="3534682"/>
                        </a:cubicBezTo>
                        <a:cubicBezTo>
                          <a:pt x="3851161" y="3531951"/>
                          <a:pt x="3788339" y="3443181"/>
                          <a:pt x="3747368" y="3388553"/>
                        </a:cubicBezTo>
                        <a:cubicBezTo>
                          <a:pt x="3776048" y="3411769"/>
                          <a:pt x="3804727" y="3433621"/>
                          <a:pt x="3836138" y="3454106"/>
                        </a:cubicBezTo>
                        <a:cubicBezTo>
                          <a:pt x="3857990" y="3467763"/>
                          <a:pt x="3886670" y="3488249"/>
                          <a:pt x="3911252" y="3481420"/>
                        </a:cubicBezTo>
                        <a:cubicBezTo>
                          <a:pt x="3939932" y="3473226"/>
                          <a:pt x="3911252" y="3433621"/>
                          <a:pt x="3888035" y="3403576"/>
                        </a:cubicBezTo>
                        <a:cubicBezTo>
                          <a:pt x="3909886" y="3419964"/>
                          <a:pt x="3937200" y="3434987"/>
                          <a:pt x="3949491" y="3424061"/>
                        </a:cubicBezTo>
                        <a:cubicBezTo>
                          <a:pt x="3963148" y="3413135"/>
                          <a:pt x="3954954" y="3392650"/>
                          <a:pt x="3938566" y="3369433"/>
                        </a:cubicBezTo>
                        <a:cubicBezTo>
                          <a:pt x="4010948" y="3399478"/>
                          <a:pt x="4090158" y="3414501"/>
                          <a:pt x="4135226" y="3381725"/>
                        </a:cubicBezTo>
                        <a:cubicBezTo>
                          <a:pt x="4173465" y="3353044"/>
                          <a:pt x="4161174" y="3320268"/>
                          <a:pt x="4128397" y="3291589"/>
                        </a:cubicBezTo>
                        <a:cubicBezTo>
                          <a:pt x="4146151" y="3295686"/>
                          <a:pt x="4168003" y="3298417"/>
                          <a:pt x="4174831" y="3287491"/>
                        </a:cubicBezTo>
                        <a:cubicBezTo>
                          <a:pt x="4181660" y="3276566"/>
                          <a:pt x="4177562" y="3264275"/>
                          <a:pt x="4165271" y="3253349"/>
                        </a:cubicBezTo>
                        <a:cubicBezTo>
                          <a:pt x="4188488" y="3249252"/>
                          <a:pt x="4193951" y="3238327"/>
                          <a:pt x="4170734" y="3221938"/>
                        </a:cubicBezTo>
                        <a:cubicBezTo>
                          <a:pt x="4183025" y="3224669"/>
                          <a:pt x="4196682" y="3226035"/>
                          <a:pt x="4208973" y="3228766"/>
                        </a:cubicBezTo>
                        <a:cubicBezTo>
                          <a:pt x="4230825" y="3232864"/>
                          <a:pt x="4248579" y="3230132"/>
                          <a:pt x="4264967" y="3223304"/>
                        </a:cubicBezTo>
                        <a:cubicBezTo>
                          <a:pt x="4296378" y="3211013"/>
                          <a:pt x="4266333" y="3189161"/>
                          <a:pt x="4233556" y="3171407"/>
                        </a:cubicBezTo>
                        <a:cubicBezTo>
                          <a:pt x="4258139" y="3175504"/>
                          <a:pt x="4278624" y="3172773"/>
                          <a:pt x="4269064" y="3148190"/>
                        </a:cubicBezTo>
                        <a:cubicBezTo>
                          <a:pt x="4260870" y="3127705"/>
                          <a:pt x="4217168" y="3107219"/>
                          <a:pt x="4198048" y="3100391"/>
                        </a:cubicBezTo>
                        <a:cubicBezTo>
                          <a:pt x="4193951" y="3099026"/>
                          <a:pt x="4189854" y="3097660"/>
                          <a:pt x="4185757" y="3096294"/>
                        </a:cubicBezTo>
                        <a:cubicBezTo>
                          <a:pt x="4198048" y="3096294"/>
                          <a:pt x="4208973" y="3094928"/>
                          <a:pt x="4221265" y="3094928"/>
                        </a:cubicBezTo>
                        <a:cubicBezTo>
                          <a:pt x="4248579" y="3094928"/>
                          <a:pt x="4297744" y="3067614"/>
                          <a:pt x="4251310" y="3044397"/>
                        </a:cubicBezTo>
                        <a:cubicBezTo>
                          <a:pt x="4247213" y="3043032"/>
                          <a:pt x="4243116" y="3041666"/>
                          <a:pt x="4239019" y="3040300"/>
                        </a:cubicBezTo>
                        <a:cubicBezTo>
                          <a:pt x="4259505" y="3021181"/>
                          <a:pt x="4274527" y="2995232"/>
                          <a:pt x="4266333" y="2973381"/>
                        </a:cubicBezTo>
                        <a:cubicBezTo>
                          <a:pt x="4256773" y="2954262"/>
                          <a:pt x="4239019" y="2954262"/>
                          <a:pt x="4218534" y="2961090"/>
                        </a:cubicBezTo>
                        <a:cubicBezTo>
                          <a:pt x="4221265" y="2954262"/>
                          <a:pt x="4221265" y="2947433"/>
                          <a:pt x="4214436" y="2941970"/>
                        </a:cubicBezTo>
                        <a:cubicBezTo>
                          <a:pt x="4202145" y="2931045"/>
                          <a:pt x="4188488" y="2926948"/>
                          <a:pt x="4170734" y="2922851"/>
                        </a:cubicBezTo>
                        <a:cubicBezTo>
                          <a:pt x="4168003" y="2922851"/>
                          <a:pt x="4162540" y="2922851"/>
                          <a:pt x="4159809" y="2922851"/>
                        </a:cubicBezTo>
                        <a:cubicBezTo>
                          <a:pt x="4161174" y="2922851"/>
                          <a:pt x="4163906" y="2922851"/>
                          <a:pt x="4168003" y="2921485"/>
                        </a:cubicBezTo>
                        <a:cubicBezTo>
                          <a:pt x="4176197" y="2921485"/>
                          <a:pt x="4183025" y="2920119"/>
                          <a:pt x="4189854" y="2918753"/>
                        </a:cubicBezTo>
                        <a:cubicBezTo>
                          <a:pt x="4252676" y="2906462"/>
                          <a:pt x="4192585" y="2879148"/>
                          <a:pt x="4139323" y="2862760"/>
                        </a:cubicBezTo>
                        <a:cubicBezTo>
                          <a:pt x="4176197" y="2864126"/>
                          <a:pt x="4210339" y="2860028"/>
                          <a:pt x="4226728" y="2834080"/>
                        </a:cubicBezTo>
                        <a:cubicBezTo>
                          <a:pt x="4245847" y="2802669"/>
                          <a:pt x="4169369" y="2791744"/>
                          <a:pt x="4148883" y="2791744"/>
                        </a:cubicBezTo>
                        <a:cubicBezTo>
                          <a:pt x="4139323" y="2791744"/>
                          <a:pt x="4112009" y="2804035"/>
                          <a:pt x="4127032" y="2797207"/>
                        </a:cubicBezTo>
                        <a:cubicBezTo>
                          <a:pt x="4135226" y="2793109"/>
                          <a:pt x="4144786" y="2789012"/>
                          <a:pt x="4151614" y="2783550"/>
                        </a:cubicBezTo>
                        <a:cubicBezTo>
                          <a:pt x="4163906" y="2773990"/>
                          <a:pt x="4178928" y="2764430"/>
                          <a:pt x="4173465" y="2746676"/>
                        </a:cubicBezTo>
                        <a:cubicBezTo>
                          <a:pt x="4163906" y="2717996"/>
                          <a:pt x="4105181" y="2720728"/>
                          <a:pt x="4064210" y="2727556"/>
                        </a:cubicBezTo>
                        <a:cubicBezTo>
                          <a:pt x="4080598" y="2715265"/>
                          <a:pt x="4095621" y="2698876"/>
                          <a:pt x="4095621" y="2683854"/>
                        </a:cubicBezTo>
                        <a:cubicBezTo>
                          <a:pt x="4154346" y="2664734"/>
                          <a:pt x="4113375" y="2634689"/>
                          <a:pt x="4066941" y="2619666"/>
                        </a:cubicBezTo>
                        <a:cubicBezTo>
                          <a:pt x="4127032" y="2616935"/>
                          <a:pt x="4210339" y="2608740"/>
                          <a:pt x="4183025" y="2585524"/>
                        </a:cubicBezTo>
                        <a:cubicBezTo>
                          <a:pt x="4173465" y="2577329"/>
                          <a:pt x="4161174" y="2571867"/>
                          <a:pt x="4146151" y="2567770"/>
                        </a:cubicBezTo>
                        <a:cubicBezTo>
                          <a:pt x="4147517" y="2567770"/>
                          <a:pt x="4148883" y="2567770"/>
                          <a:pt x="4148883" y="2566404"/>
                        </a:cubicBezTo>
                        <a:cubicBezTo>
                          <a:pt x="4166637" y="2573232"/>
                          <a:pt x="4185757" y="2575964"/>
                          <a:pt x="4202145" y="2567770"/>
                        </a:cubicBezTo>
                        <a:cubicBezTo>
                          <a:pt x="4252676" y="2544553"/>
                          <a:pt x="4233556" y="2438028"/>
                          <a:pt x="4232191" y="2402520"/>
                        </a:cubicBezTo>
                        <a:cubicBezTo>
                          <a:pt x="4230825" y="2368378"/>
                          <a:pt x="4221265" y="2338333"/>
                          <a:pt x="4210339" y="2308287"/>
                        </a:cubicBezTo>
                        <a:cubicBezTo>
                          <a:pt x="4223996" y="2320579"/>
                          <a:pt x="4239019" y="2332870"/>
                          <a:pt x="4255407" y="2342430"/>
                        </a:cubicBezTo>
                        <a:cubicBezTo>
                          <a:pt x="4277258" y="2356087"/>
                          <a:pt x="4326423" y="2402520"/>
                          <a:pt x="4360566" y="2377938"/>
                        </a:cubicBezTo>
                        <a:cubicBezTo>
                          <a:pt x="4387880" y="2357452"/>
                          <a:pt x="4357834" y="2298728"/>
                          <a:pt x="4349640" y="2280973"/>
                        </a:cubicBezTo>
                        <a:cubicBezTo>
                          <a:pt x="4334618" y="2248197"/>
                          <a:pt x="4320961" y="2216786"/>
                          <a:pt x="4304572" y="2188106"/>
                        </a:cubicBezTo>
                        <a:cubicBezTo>
                          <a:pt x="4338715" y="2218152"/>
                          <a:pt x="4376955" y="2237271"/>
                          <a:pt x="4397440" y="2205860"/>
                        </a:cubicBezTo>
                        <a:cubicBezTo>
                          <a:pt x="4420657" y="2170352"/>
                          <a:pt x="4367394" y="2070656"/>
                          <a:pt x="4349640" y="2044708"/>
                        </a:cubicBezTo>
                        <a:cubicBezTo>
                          <a:pt x="4345543" y="2039245"/>
                          <a:pt x="4341446" y="2032417"/>
                          <a:pt x="4337349" y="2026954"/>
                        </a:cubicBezTo>
                        <a:cubicBezTo>
                          <a:pt x="4368760" y="2020126"/>
                          <a:pt x="4397440" y="1998274"/>
                          <a:pt x="4398806" y="1966863"/>
                        </a:cubicBezTo>
                        <a:cubicBezTo>
                          <a:pt x="4401537" y="1913601"/>
                          <a:pt x="4304572" y="1910870"/>
                          <a:pt x="4229459" y="1914967"/>
                        </a:cubicBezTo>
                        <a:cubicBezTo>
                          <a:pt x="4273161" y="1901310"/>
                          <a:pt x="4319595" y="1889019"/>
                          <a:pt x="4359200" y="1863071"/>
                        </a:cubicBezTo>
                        <a:cubicBezTo>
                          <a:pt x="4366029" y="1858973"/>
                          <a:pt x="4366029" y="1850779"/>
                          <a:pt x="4360566" y="1846682"/>
                        </a:cubicBezTo>
                        <a:cubicBezTo>
                          <a:pt x="4342812" y="1833025"/>
                          <a:pt x="4311401" y="1826197"/>
                          <a:pt x="4282721" y="1820734"/>
                        </a:cubicBezTo>
                        <a:cubicBezTo>
                          <a:pt x="4299109" y="1797517"/>
                          <a:pt x="4281356" y="1764741"/>
                          <a:pt x="4255407" y="1736061"/>
                        </a:cubicBezTo>
                        <a:cubicBezTo>
                          <a:pt x="4244482" y="1729232"/>
                          <a:pt x="4234922" y="1721038"/>
                          <a:pt x="4225362" y="1712844"/>
                        </a:cubicBezTo>
                        <a:cubicBezTo>
                          <a:pt x="4221265" y="1710113"/>
                          <a:pt x="4223996" y="1703284"/>
                          <a:pt x="4229459" y="1703284"/>
                        </a:cubicBezTo>
                        <a:cubicBezTo>
                          <a:pt x="4266333" y="1706016"/>
                          <a:pt x="4301841" y="1716941"/>
                          <a:pt x="4338715" y="1715575"/>
                        </a:cubicBezTo>
                        <a:cubicBezTo>
                          <a:pt x="4327789" y="1678702"/>
                          <a:pt x="4289550" y="1655485"/>
                          <a:pt x="4259505" y="1633634"/>
                        </a:cubicBezTo>
                        <a:cubicBezTo>
                          <a:pt x="4255407" y="1630902"/>
                          <a:pt x="4256773" y="1622708"/>
                          <a:pt x="4262236" y="1622708"/>
                        </a:cubicBezTo>
                        <a:cubicBezTo>
                          <a:pt x="4295012" y="1626805"/>
                          <a:pt x="4322326" y="1641828"/>
                          <a:pt x="4353737" y="1648656"/>
                        </a:cubicBezTo>
                        <a:cubicBezTo>
                          <a:pt x="4355103" y="1648656"/>
                          <a:pt x="4357834" y="1650022"/>
                          <a:pt x="4359200" y="1650022"/>
                        </a:cubicBezTo>
                        <a:cubicBezTo>
                          <a:pt x="4355103" y="1643193"/>
                          <a:pt x="4351006" y="1636365"/>
                          <a:pt x="4349640" y="1633634"/>
                        </a:cubicBezTo>
                        <a:cubicBezTo>
                          <a:pt x="4335983" y="1614514"/>
                          <a:pt x="4319595" y="1600857"/>
                          <a:pt x="4303207" y="1585834"/>
                        </a:cubicBezTo>
                        <a:cubicBezTo>
                          <a:pt x="4351006" y="1599491"/>
                          <a:pt x="4404268" y="1604954"/>
                          <a:pt x="4453433" y="1594029"/>
                        </a:cubicBezTo>
                        <a:cubicBezTo>
                          <a:pt x="4453433" y="1594029"/>
                          <a:pt x="4456165" y="1594029"/>
                          <a:pt x="4458896" y="1592663"/>
                        </a:cubicBezTo>
                        <a:cubicBezTo>
                          <a:pt x="4456165" y="1543498"/>
                          <a:pt x="4386514" y="1539401"/>
                          <a:pt x="4348275" y="1527109"/>
                        </a:cubicBezTo>
                        <a:cubicBezTo>
                          <a:pt x="4344178" y="1525744"/>
                          <a:pt x="4342812" y="1518915"/>
                          <a:pt x="4346909" y="1516184"/>
                        </a:cubicBezTo>
                        <a:cubicBezTo>
                          <a:pt x="4370126" y="1503892"/>
                          <a:pt x="4401537" y="1495698"/>
                          <a:pt x="4419291" y="1475213"/>
                        </a:cubicBezTo>
                        <a:cubicBezTo>
                          <a:pt x="4442508" y="1449265"/>
                          <a:pt x="4381051" y="1424682"/>
                          <a:pt x="4364663" y="1420585"/>
                        </a:cubicBezTo>
                        <a:cubicBezTo>
                          <a:pt x="4320961" y="1409660"/>
                          <a:pt x="4275893" y="1409660"/>
                          <a:pt x="4230825" y="1406928"/>
                        </a:cubicBezTo>
                        <a:cubicBezTo>
                          <a:pt x="4225362" y="1406928"/>
                          <a:pt x="4223996" y="1400100"/>
                          <a:pt x="4228094" y="1396003"/>
                        </a:cubicBezTo>
                        <a:cubicBezTo>
                          <a:pt x="4258139" y="1375517"/>
                          <a:pt x="4293647" y="1365957"/>
                          <a:pt x="4323692" y="1345472"/>
                        </a:cubicBezTo>
                        <a:cubicBezTo>
                          <a:pt x="4338715" y="1334546"/>
                          <a:pt x="4361932" y="1316792"/>
                          <a:pt x="4353737" y="1294941"/>
                        </a:cubicBezTo>
                        <a:cubicBezTo>
                          <a:pt x="4346909" y="1274456"/>
                          <a:pt x="4327789" y="1266261"/>
                          <a:pt x="4307304" y="1263530"/>
                        </a:cubicBezTo>
                        <a:cubicBezTo>
                          <a:pt x="4239019" y="1258067"/>
                          <a:pt x="4161174" y="1289478"/>
                          <a:pt x="4102449" y="1323621"/>
                        </a:cubicBezTo>
                        <a:cubicBezTo>
                          <a:pt x="4098352" y="1326352"/>
                          <a:pt x="4094255" y="1323621"/>
                          <a:pt x="4094255" y="1319524"/>
                        </a:cubicBezTo>
                        <a:cubicBezTo>
                          <a:pt x="4094255" y="1275821"/>
                          <a:pt x="4113375" y="1217096"/>
                          <a:pt x="4090158" y="1177491"/>
                        </a:cubicBezTo>
                        <a:cubicBezTo>
                          <a:pt x="4069673" y="1141983"/>
                          <a:pt x="4031433" y="1165200"/>
                          <a:pt x="4016410" y="1192514"/>
                        </a:cubicBezTo>
                        <a:cubicBezTo>
                          <a:pt x="4004119" y="1215731"/>
                          <a:pt x="3995925" y="1241679"/>
                          <a:pt x="3995925" y="1267627"/>
                        </a:cubicBezTo>
                        <a:cubicBezTo>
                          <a:pt x="3995925" y="1274456"/>
                          <a:pt x="3986365" y="1275821"/>
                          <a:pt x="3984999" y="1268993"/>
                        </a:cubicBezTo>
                        <a:cubicBezTo>
                          <a:pt x="3972708" y="1203439"/>
                          <a:pt x="3972708" y="1136520"/>
                          <a:pt x="3957685" y="1070967"/>
                        </a:cubicBezTo>
                        <a:cubicBezTo>
                          <a:pt x="3949491" y="1038190"/>
                          <a:pt x="3939932" y="998585"/>
                          <a:pt x="3915349" y="975368"/>
                        </a:cubicBezTo>
                        <a:cubicBezTo>
                          <a:pt x="3900326" y="961711"/>
                          <a:pt x="3874378" y="948054"/>
                          <a:pt x="3855258" y="961711"/>
                        </a:cubicBezTo>
                        <a:cubicBezTo>
                          <a:pt x="3833407" y="976734"/>
                          <a:pt x="3832041" y="1004048"/>
                          <a:pt x="3837504" y="1027265"/>
                        </a:cubicBezTo>
                        <a:cubicBezTo>
                          <a:pt x="3838870" y="1034093"/>
                          <a:pt x="3829310" y="1036824"/>
                          <a:pt x="3826579" y="1029996"/>
                        </a:cubicBezTo>
                        <a:cubicBezTo>
                          <a:pt x="3814287" y="991756"/>
                          <a:pt x="3785608" y="946688"/>
                          <a:pt x="3752831" y="924837"/>
                        </a:cubicBezTo>
                        <a:cubicBezTo>
                          <a:pt x="3728249" y="908449"/>
                          <a:pt x="3688643" y="909815"/>
                          <a:pt x="3694106" y="950786"/>
                        </a:cubicBezTo>
                        <a:cubicBezTo>
                          <a:pt x="3696837" y="972637"/>
                          <a:pt x="3705032" y="993122"/>
                          <a:pt x="3710495" y="1013608"/>
                        </a:cubicBezTo>
                        <a:cubicBezTo>
                          <a:pt x="3703666" y="1010876"/>
                          <a:pt x="3698203" y="1009511"/>
                          <a:pt x="3694106" y="1008145"/>
                        </a:cubicBezTo>
                        <a:cubicBezTo>
                          <a:pt x="3674986" y="1002682"/>
                          <a:pt x="3655867" y="999951"/>
                          <a:pt x="3636747" y="998585"/>
                        </a:cubicBezTo>
                        <a:cubicBezTo>
                          <a:pt x="3623090" y="991756"/>
                          <a:pt x="3608067" y="984928"/>
                          <a:pt x="3594410" y="979465"/>
                        </a:cubicBezTo>
                        <a:cubicBezTo>
                          <a:pt x="3588948" y="976734"/>
                          <a:pt x="3583485" y="974003"/>
                          <a:pt x="3576656" y="972637"/>
                        </a:cubicBezTo>
                        <a:cubicBezTo>
                          <a:pt x="3601239" y="958980"/>
                          <a:pt x="3629919" y="949420"/>
                          <a:pt x="3653135" y="933032"/>
                        </a:cubicBezTo>
                        <a:cubicBezTo>
                          <a:pt x="3668158" y="922106"/>
                          <a:pt x="3691375" y="904352"/>
                          <a:pt x="3683181" y="882501"/>
                        </a:cubicBezTo>
                        <a:cubicBezTo>
                          <a:pt x="3676352" y="862015"/>
                          <a:pt x="3657233" y="852456"/>
                          <a:pt x="3636747" y="851090"/>
                        </a:cubicBezTo>
                        <a:cubicBezTo>
                          <a:pt x="3568462" y="845627"/>
                          <a:pt x="3490617" y="877038"/>
                          <a:pt x="3431893" y="911181"/>
                        </a:cubicBezTo>
                        <a:cubicBezTo>
                          <a:pt x="3427796" y="912546"/>
                          <a:pt x="3423698" y="911181"/>
                          <a:pt x="3423698" y="905718"/>
                        </a:cubicBezTo>
                        <a:cubicBezTo>
                          <a:pt x="3423698" y="862015"/>
                          <a:pt x="3442818" y="803291"/>
                          <a:pt x="3419601" y="763685"/>
                        </a:cubicBezTo>
                        <a:cubicBezTo>
                          <a:pt x="3399116" y="728177"/>
                          <a:pt x="3360876" y="751394"/>
                          <a:pt x="3345854" y="778708"/>
                        </a:cubicBezTo>
                        <a:cubicBezTo>
                          <a:pt x="3333562" y="801925"/>
                          <a:pt x="3325368" y="827873"/>
                          <a:pt x="3325368" y="853821"/>
                        </a:cubicBezTo>
                        <a:cubicBezTo>
                          <a:pt x="3325368" y="860650"/>
                          <a:pt x="3315809" y="862015"/>
                          <a:pt x="3314443" y="855187"/>
                        </a:cubicBezTo>
                        <a:cubicBezTo>
                          <a:pt x="3302151" y="789634"/>
                          <a:pt x="3302151" y="722714"/>
                          <a:pt x="3287129" y="657161"/>
                        </a:cubicBezTo>
                        <a:cubicBezTo>
                          <a:pt x="3280300" y="624384"/>
                          <a:pt x="3269375" y="584779"/>
                          <a:pt x="3244792" y="561562"/>
                        </a:cubicBezTo>
                        <a:cubicBezTo>
                          <a:pt x="3229770" y="547905"/>
                          <a:pt x="3203822" y="534248"/>
                          <a:pt x="3184701" y="547905"/>
                        </a:cubicBezTo>
                        <a:cubicBezTo>
                          <a:pt x="3162850" y="562928"/>
                          <a:pt x="3161485" y="590242"/>
                          <a:pt x="3166948" y="613459"/>
                        </a:cubicBezTo>
                        <a:cubicBezTo>
                          <a:pt x="3168313" y="620287"/>
                          <a:pt x="3158753" y="623019"/>
                          <a:pt x="3156022" y="616190"/>
                        </a:cubicBezTo>
                        <a:cubicBezTo>
                          <a:pt x="3143731" y="577951"/>
                          <a:pt x="3115051" y="532883"/>
                          <a:pt x="3082274" y="511032"/>
                        </a:cubicBezTo>
                        <a:cubicBezTo>
                          <a:pt x="3063154" y="497375"/>
                          <a:pt x="3035840" y="496009"/>
                          <a:pt x="3026281" y="515129"/>
                        </a:cubicBezTo>
                        <a:cubicBezTo>
                          <a:pt x="2960727" y="475524"/>
                          <a:pt x="2870591" y="474158"/>
                          <a:pt x="2787284" y="482352"/>
                        </a:cubicBezTo>
                        <a:cubicBezTo>
                          <a:pt x="2854203" y="455038"/>
                          <a:pt x="2921123" y="418164"/>
                          <a:pt x="2896540" y="379925"/>
                        </a:cubicBezTo>
                        <a:cubicBezTo>
                          <a:pt x="2876054" y="349880"/>
                          <a:pt x="2817329" y="341685"/>
                          <a:pt x="2785918" y="344417"/>
                        </a:cubicBezTo>
                        <a:cubicBezTo>
                          <a:pt x="2736753" y="348514"/>
                          <a:pt x="2695782" y="363536"/>
                          <a:pt x="2656177" y="381290"/>
                        </a:cubicBezTo>
                        <a:cubicBezTo>
                          <a:pt x="2675297" y="358074"/>
                          <a:pt x="2693051" y="332125"/>
                          <a:pt x="2708074" y="306177"/>
                        </a:cubicBezTo>
                        <a:cubicBezTo>
                          <a:pt x="2720365" y="284326"/>
                          <a:pt x="2728559" y="270669"/>
                          <a:pt x="2710805" y="247452"/>
                        </a:cubicBezTo>
                        <a:cubicBezTo>
                          <a:pt x="2705342" y="240624"/>
                          <a:pt x="2697148" y="235161"/>
                          <a:pt x="2688954" y="239258"/>
                        </a:cubicBezTo>
                        <a:cubicBezTo>
                          <a:pt x="2678028" y="244721"/>
                          <a:pt x="2667103" y="250184"/>
                          <a:pt x="2657543" y="255646"/>
                        </a:cubicBezTo>
                        <a:cubicBezTo>
                          <a:pt x="2658909" y="248818"/>
                          <a:pt x="2661640" y="243355"/>
                          <a:pt x="2663006" y="236527"/>
                        </a:cubicBezTo>
                        <a:cubicBezTo>
                          <a:pt x="2672565" y="201019"/>
                          <a:pt x="2703977" y="123174"/>
                          <a:pt x="2667103" y="86300"/>
                        </a:cubicBezTo>
                        <a:cubicBezTo>
                          <a:pt x="2627498" y="46695"/>
                          <a:pt x="2534630" y="102689"/>
                          <a:pt x="2501853" y="116346"/>
                        </a:cubicBezTo>
                        <a:cubicBezTo>
                          <a:pt x="2470442" y="130002"/>
                          <a:pt x="2444494" y="149122"/>
                          <a:pt x="2421277" y="169608"/>
                        </a:cubicBezTo>
                        <a:cubicBezTo>
                          <a:pt x="2428106" y="151854"/>
                          <a:pt x="2433569" y="134100"/>
                          <a:pt x="2437666" y="116346"/>
                        </a:cubicBezTo>
                        <a:cubicBezTo>
                          <a:pt x="2443129" y="90397"/>
                          <a:pt x="2469077" y="27575"/>
                          <a:pt x="2434935" y="4358"/>
                        </a:cubicBezTo>
                        <a:cubicBezTo>
                          <a:pt x="2406255" y="-14761"/>
                          <a:pt x="2361187" y="34404"/>
                          <a:pt x="2347530" y="48061"/>
                        </a:cubicBezTo>
                        <a:cubicBezTo>
                          <a:pt x="2321582" y="74009"/>
                          <a:pt x="2298365" y="97226"/>
                          <a:pt x="2276514" y="123174"/>
                        </a:cubicBezTo>
                        <a:cubicBezTo>
                          <a:pt x="2292902" y="80837"/>
                          <a:pt x="2298365" y="38501"/>
                          <a:pt x="2260125" y="30307"/>
                        </a:cubicBezTo>
                        <a:cubicBezTo>
                          <a:pt x="2219155" y="22112"/>
                          <a:pt x="2144041" y="106786"/>
                          <a:pt x="2124921" y="132734"/>
                        </a:cubicBezTo>
                        <a:cubicBezTo>
                          <a:pt x="2120824" y="138197"/>
                          <a:pt x="2116727" y="145025"/>
                          <a:pt x="2112630" y="150488"/>
                        </a:cubicBezTo>
                        <a:cubicBezTo>
                          <a:pt x="2094876" y="124540"/>
                          <a:pt x="2064831" y="104054"/>
                          <a:pt x="2034786" y="113614"/>
                        </a:cubicBezTo>
                        <a:cubicBezTo>
                          <a:pt x="1984255" y="130002"/>
                          <a:pt x="2015666" y="220138"/>
                          <a:pt x="2045711" y="289789"/>
                        </a:cubicBezTo>
                        <a:cubicBezTo>
                          <a:pt x="2017031" y="252915"/>
                          <a:pt x="1989718" y="214676"/>
                          <a:pt x="1951478" y="185996"/>
                        </a:cubicBezTo>
                        <a:cubicBezTo>
                          <a:pt x="1944650" y="180533"/>
                          <a:pt x="1937821" y="184630"/>
                          <a:pt x="1935090" y="190093"/>
                        </a:cubicBezTo>
                        <a:cubicBezTo>
                          <a:pt x="1928261" y="211944"/>
                          <a:pt x="1932358" y="243355"/>
                          <a:pt x="1939187" y="272035"/>
                        </a:cubicBezTo>
                        <a:cubicBezTo>
                          <a:pt x="1911873" y="263841"/>
                          <a:pt x="1887290" y="292520"/>
                          <a:pt x="1869536" y="328028"/>
                        </a:cubicBezTo>
                        <a:cubicBezTo>
                          <a:pt x="1866805" y="340320"/>
                          <a:pt x="1862708" y="352611"/>
                          <a:pt x="1858611" y="364902"/>
                        </a:cubicBezTo>
                        <a:cubicBezTo>
                          <a:pt x="1857245" y="368999"/>
                          <a:pt x="1849051" y="368999"/>
                          <a:pt x="1849051" y="364902"/>
                        </a:cubicBezTo>
                        <a:cubicBezTo>
                          <a:pt x="1839491" y="329394"/>
                          <a:pt x="1836759" y="292520"/>
                          <a:pt x="1821737" y="258378"/>
                        </a:cubicBezTo>
                        <a:cubicBezTo>
                          <a:pt x="1790326" y="281595"/>
                          <a:pt x="1783497" y="325297"/>
                          <a:pt x="1772572" y="360805"/>
                        </a:cubicBezTo>
                        <a:cubicBezTo>
                          <a:pt x="1771206" y="364902"/>
                          <a:pt x="1763012" y="367634"/>
                          <a:pt x="1761646" y="362171"/>
                        </a:cubicBezTo>
                        <a:cubicBezTo>
                          <a:pt x="1754818" y="330760"/>
                          <a:pt x="1758915" y="299349"/>
                          <a:pt x="1754818" y="267938"/>
                        </a:cubicBezTo>
                        <a:cubicBezTo>
                          <a:pt x="1754818" y="266572"/>
                          <a:pt x="1754818" y="263841"/>
                          <a:pt x="1753452" y="262475"/>
                        </a:cubicBezTo>
                        <a:cubicBezTo>
                          <a:pt x="1747989" y="269303"/>
                          <a:pt x="1743892" y="274766"/>
                          <a:pt x="1741161" y="277498"/>
                        </a:cubicBezTo>
                        <a:cubicBezTo>
                          <a:pt x="1728870" y="296617"/>
                          <a:pt x="1720676" y="317103"/>
                          <a:pt x="1712481" y="337588"/>
                        </a:cubicBezTo>
                        <a:cubicBezTo>
                          <a:pt x="1708384" y="287058"/>
                          <a:pt x="1694727" y="236527"/>
                          <a:pt x="1667413" y="194190"/>
                        </a:cubicBezTo>
                        <a:cubicBezTo>
                          <a:pt x="1667413" y="194190"/>
                          <a:pt x="1666047" y="192824"/>
                          <a:pt x="1664682" y="190093"/>
                        </a:cubicBezTo>
                        <a:cubicBezTo>
                          <a:pt x="1619614" y="209213"/>
                          <a:pt x="1640099" y="276132"/>
                          <a:pt x="1641465" y="315737"/>
                        </a:cubicBezTo>
                        <a:cubicBezTo>
                          <a:pt x="1641465" y="319834"/>
                          <a:pt x="1636002" y="323931"/>
                          <a:pt x="1631905" y="321200"/>
                        </a:cubicBezTo>
                        <a:cubicBezTo>
                          <a:pt x="1611420" y="303446"/>
                          <a:pt x="1593666" y="277498"/>
                          <a:pt x="1567717" y="267938"/>
                        </a:cubicBezTo>
                        <a:cubicBezTo>
                          <a:pt x="1534941" y="254281"/>
                          <a:pt x="1533575" y="321200"/>
                          <a:pt x="1534941" y="337588"/>
                        </a:cubicBezTo>
                        <a:cubicBezTo>
                          <a:pt x="1539038" y="382656"/>
                          <a:pt x="1556792" y="424993"/>
                          <a:pt x="1569083" y="467329"/>
                        </a:cubicBezTo>
                        <a:cubicBezTo>
                          <a:pt x="1570449" y="472792"/>
                          <a:pt x="1564986" y="476889"/>
                          <a:pt x="1560889" y="472792"/>
                        </a:cubicBezTo>
                        <a:cubicBezTo>
                          <a:pt x="1530844" y="452307"/>
                          <a:pt x="1510358" y="422261"/>
                          <a:pt x="1480313" y="401776"/>
                        </a:cubicBezTo>
                        <a:cubicBezTo>
                          <a:pt x="1465290" y="390850"/>
                          <a:pt x="1440708" y="375828"/>
                          <a:pt x="1422954" y="390850"/>
                        </a:cubicBezTo>
                        <a:cubicBezTo>
                          <a:pt x="1406565" y="404507"/>
                          <a:pt x="1405200" y="426358"/>
                          <a:pt x="1410662" y="445478"/>
                        </a:cubicBezTo>
                        <a:cubicBezTo>
                          <a:pt x="1429782" y="512397"/>
                          <a:pt x="1487141" y="573854"/>
                          <a:pt x="1537672" y="616190"/>
                        </a:cubicBezTo>
                        <a:cubicBezTo>
                          <a:pt x="1540403" y="618922"/>
                          <a:pt x="1540403" y="624384"/>
                          <a:pt x="1536307" y="625750"/>
                        </a:cubicBezTo>
                        <a:cubicBezTo>
                          <a:pt x="1495336" y="640773"/>
                          <a:pt x="1433879" y="643504"/>
                          <a:pt x="1403834" y="679012"/>
                        </a:cubicBezTo>
                        <a:cubicBezTo>
                          <a:pt x="1377886" y="710423"/>
                          <a:pt x="1412028" y="737737"/>
                          <a:pt x="1443439" y="743200"/>
                        </a:cubicBezTo>
                        <a:cubicBezTo>
                          <a:pt x="1469387" y="747297"/>
                          <a:pt x="1496701" y="745931"/>
                          <a:pt x="1521284" y="736371"/>
                        </a:cubicBezTo>
                        <a:cubicBezTo>
                          <a:pt x="1526747" y="733640"/>
                          <a:pt x="1532209" y="743200"/>
                          <a:pt x="1526747" y="745931"/>
                        </a:cubicBezTo>
                        <a:cubicBezTo>
                          <a:pt x="1515821" y="752760"/>
                          <a:pt x="1504895" y="758223"/>
                          <a:pt x="1492604" y="765051"/>
                        </a:cubicBezTo>
                        <a:cubicBezTo>
                          <a:pt x="1447536" y="760954"/>
                          <a:pt x="1384714" y="797828"/>
                          <a:pt x="1360132" y="808753"/>
                        </a:cubicBezTo>
                        <a:cubicBezTo>
                          <a:pt x="1328721" y="822410"/>
                          <a:pt x="1302772" y="841530"/>
                          <a:pt x="1279556" y="862015"/>
                        </a:cubicBezTo>
                        <a:cubicBezTo>
                          <a:pt x="1286384" y="844261"/>
                          <a:pt x="1291847" y="826507"/>
                          <a:pt x="1295944" y="808753"/>
                        </a:cubicBezTo>
                        <a:cubicBezTo>
                          <a:pt x="1301407" y="782805"/>
                          <a:pt x="1327355" y="719983"/>
                          <a:pt x="1293213" y="696766"/>
                        </a:cubicBezTo>
                        <a:cubicBezTo>
                          <a:pt x="1264533" y="677647"/>
                          <a:pt x="1219465" y="726812"/>
                          <a:pt x="1205808" y="740469"/>
                        </a:cubicBezTo>
                        <a:cubicBezTo>
                          <a:pt x="1179860" y="766417"/>
                          <a:pt x="1156643" y="789634"/>
                          <a:pt x="1134792" y="815582"/>
                        </a:cubicBezTo>
                        <a:cubicBezTo>
                          <a:pt x="1151180" y="773245"/>
                          <a:pt x="1156643" y="730909"/>
                          <a:pt x="1118403" y="722714"/>
                        </a:cubicBezTo>
                        <a:cubicBezTo>
                          <a:pt x="1077433" y="714520"/>
                          <a:pt x="1002319" y="799193"/>
                          <a:pt x="983199" y="823776"/>
                        </a:cubicBezTo>
                        <a:cubicBezTo>
                          <a:pt x="979103" y="829239"/>
                          <a:pt x="975005" y="836067"/>
                          <a:pt x="970908" y="841530"/>
                        </a:cubicBezTo>
                        <a:cubicBezTo>
                          <a:pt x="953154" y="815582"/>
                          <a:pt x="923109" y="795096"/>
                          <a:pt x="893064" y="804656"/>
                        </a:cubicBezTo>
                        <a:cubicBezTo>
                          <a:pt x="842533" y="821045"/>
                          <a:pt x="873944" y="911181"/>
                          <a:pt x="903989" y="980831"/>
                        </a:cubicBezTo>
                        <a:cubicBezTo>
                          <a:pt x="875310" y="943957"/>
                          <a:pt x="847996" y="905718"/>
                          <a:pt x="809756" y="877038"/>
                        </a:cubicBezTo>
                        <a:cubicBezTo>
                          <a:pt x="802928" y="872941"/>
                          <a:pt x="796099" y="875672"/>
                          <a:pt x="793368" y="881135"/>
                        </a:cubicBezTo>
                        <a:cubicBezTo>
                          <a:pt x="786539" y="902986"/>
                          <a:pt x="790636" y="934397"/>
                          <a:pt x="797465" y="963077"/>
                        </a:cubicBezTo>
                        <a:cubicBezTo>
                          <a:pt x="770151" y="954883"/>
                          <a:pt x="745568" y="983562"/>
                          <a:pt x="727814" y="1019070"/>
                        </a:cubicBezTo>
                        <a:cubicBezTo>
                          <a:pt x="725083" y="1031362"/>
                          <a:pt x="720986" y="1043653"/>
                          <a:pt x="716889" y="1055944"/>
                        </a:cubicBezTo>
                        <a:cubicBezTo>
                          <a:pt x="715523" y="1060041"/>
                          <a:pt x="707329" y="1060041"/>
                          <a:pt x="705963" y="1055944"/>
                        </a:cubicBezTo>
                        <a:cubicBezTo>
                          <a:pt x="696404" y="1020436"/>
                          <a:pt x="693672" y="983562"/>
                          <a:pt x="678649" y="949420"/>
                        </a:cubicBezTo>
                        <a:cubicBezTo>
                          <a:pt x="647238" y="972637"/>
                          <a:pt x="640410" y="1016339"/>
                          <a:pt x="629484" y="1051847"/>
                        </a:cubicBezTo>
                        <a:cubicBezTo>
                          <a:pt x="628119" y="1055944"/>
                          <a:pt x="619924" y="1058676"/>
                          <a:pt x="618559" y="1053213"/>
                        </a:cubicBezTo>
                        <a:cubicBezTo>
                          <a:pt x="611730" y="1021802"/>
                          <a:pt x="615827" y="990391"/>
                          <a:pt x="611730" y="958980"/>
                        </a:cubicBezTo>
                        <a:cubicBezTo>
                          <a:pt x="611730" y="957614"/>
                          <a:pt x="611730" y="954883"/>
                          <a:pt x="610365" y="953517"/>
                        </a:cubicBezTo>
                        <a:cubicBezTo>
                          <a:pt x="604902" y="960346"/>
                          <a:pt x="600805" y="965808"/>
                          <a:pt x="598073" y="968540"/>
                        </a:cubicBezTo>
                        <a:cubicBezTo>
                          <a:pt x="585782" y="987660"/>
                          <a:pt x="577588" y="1008145"/>
                          <a:pt x="569394" y="1028630"/>
                        </a:cubicBezTo>
                        <a:cubicBezTo>
                          <a:pt x="565297" y="979465"/>
                          <a:pt x="551640" y="927569"/>
                          <a:pt x="524326" y="885232"/>
                        </a:cubicBezTo>
                        <a:cubicBezTo>
                          <a:pt x="524326" y="885232"/>
                          <a:pt x="522960" y="883867"/>
                          <a:pt x="521594" y="881135"/>
                        </a:cubicBezTo>
                        <a:cubicBezTo>
                          <a:pt x="476526" y="900255"/>
                          <a:pt x="497012" y="967174"/>
                          <a:pt x="498377" y="1006779"/>
                        </a:cubicBezTo>
                        <a:cubicBezTo>
                          <a:pt x="498377" y="1010876"/>
                          <a:pt x="492915" y="1014973"/>
                          <a:pt x="488818" y="1012242"/>
                        </a:cubicBezTo>
                        <a:cubicBezTo>
                          <a:pt x="468332" y="994488"/>
                          <a:pt x="450578" y="968540"/>
                          <a:pt x="424630" y="958980"/>
                        </a:cubicBezTo>
                        <a:cubicBezTo>
                          <a:pt x="391853" y="945323"/>
                          <a:pt x="390487" y="1012242"/>
                          <a:pt x="391853" y="1028630"/>
                        </a:cubicBezTo>
                        <a:cubicBezTo>
                          <a:pt x="395950" y="1073698"/>
                          <a:pt x="413704" y="1116035"/>
                          <a:pt x="425996" y="1158372"/>
                        </a:cubicBezTo>
                        <a:cubicBezTo>
                          <a:pt x="427361" y="1163834"/>
                          <a:pt x="421899" y="1167931"/>
                          <a:pt x="417801" y="1165200"/>
                        </a:cubicBezTo>
                        <a:cubicBezTo>
                          <a:pt x="387756" y="1144715"/>
                          <a:pt x="365905" y="1114669"/>
                          <a:pt x="337225" y="1094184"/>
                        </a:cubicBezTo>
                        <a:cubicBezTo>
                          <a:pt x="322203" y="1083258"/>
                          <a:pt x="297620" y="1068236"/>
                          <a:pt x="279866" y="1083258"/>
                        </a:cubicBezTo>
                        <a:cubicBezTo>
                          <a:pt x="263478" y="1096915"/>
                          <a:pt x="262112" y="1118766"/>
                          <a:pt x="267575" y="1137886"/>
                        </a:cubicBezTo>
                        <a:cubicBezTo>
                          <a:pt x="286695" y="1204805"/>
                          <a:pt x="342688" y="1266261"/>
                          <a:pt x="394585" y="1309964"/>
                        </a:cubicBezTo>
                        <a:cubicBezTo>
                          <a:pt x="397316" y="1312695"/>
                          <a:pt x="397316" y="1318158"/>
                          <a:pt x="393219" y="1319524"/>
                        </a:cubicBezTo>
                        <a:cubicBezTo>
                          <a:pt x="352248" y="1334546"/>
                          <a:pt x="290792" y="1337278"/>
                          <a:pt x="260746" y="1372786"/>
                        </a:cubicBezTo>
                        <a:cubicBezTo>
                          <a:pt x="234798" y="1404197"/>
                          <a:pt x="268941" y="1431511"/>
                          <a:pt x="300351" y="1436973"/>
                        </a:cubicBezTo>
                        <a:cubicBezTo>
                          <a:pt x="326300" y="1441071"/>
                          <a:pt x="353614" y="1439705"/>
                          <a:pt x="378196" y="1430145"/>
                        </a:cubicBezTo>
                        <a:cubicBezTo>
                          <a:pt x="383659" y="1427414"/>
                          <a:pt x="389122" y="1436973"/>
                          <a:pt x="383659" y="1439705"/>
                        </a:cubicBezTo>
                        <a:cubicBezTo>
                          <a:pt x="326300" y="1473847"/>
                          <a:pt x="263478" y="1497064"/>
                          <a:pt x="207484" y="1533938"/>
                        </a:cubicBezTo>
                        <a:cubicBezTo>
                          <a:pt x="180170" y="1551692"/>
                          <a:pt x="146028" y="1574909"/>
                          <a:pt x="132371" y="1607685"/>
                        </a:cubicBezTo>
                        <a:cubicBezTo>
                          <a:pt x="126908" y="1621342"/>
                          <a:pt x="124177" y="1640462"/>
                          <a:pt x="129640" y="1654119"/>
                        </a:cubicBezTo>
                        <a:cubicBezTo>
                          <a:pt x="120080" y="1666410"/>
                          <a:pt x="120080" y="1681433"/>
                          <a:pt x="124177" y="1696456"/>
                        </a:cubicBezTo>
                        <a:cubicBezTo>
                          <a:pt x="129640" y="1715575"/>
                          <a:pt x="139199" y="1734695"/>
                          <a:pt x="150125" y="1753815"/>
                        </a:cubicBezTo>
                        <a:cubicBezTo>
                          <a:pt x="146028" y="1762009"/>
                          <a:pt x="143296" y="1770203"/>
                          <a:pt x="141931" y="1778397"/>
                        </a:cubicBezTo>
                        <a:cubicBezTo>
                          <a:pt x="135102" y="1807077"/>
                          <a:pt x="150125" y="1842585"/>
                          <a:pt x="186999" y="1824831"/>
                        </a:cubicBezTo>
                        <a:cubicBezTo>
                          <a:pt x="192462" y="1822100"/>
                          <a:pt x="196559" y="1819368"/>
                          <a:pt x="202021" y="1815271"/>
                        </a:cubicBezTo>
                        <a:cubicBezTo>
                          <a:pt x="214313" y="1827562"/>
                          <a:pt x="226604" y="1838488"/>
                          <a:pt x="237530" y="1848048"/>
                        </a:cubicBezTo>
                        <a:cubicBezTo>
                          <a:pt x="240261" y="1850779"/>
                          <a:pt x="240261" y="1854876"/>
                          <a:pt x="236164" y="1856242"/>
                        </a:cubicBezTo>
                        <a:cubicBezTo>
                          <a:pt x="200656" y="1869899"/>
                          <a:pt x="144662" y="1871265"/>
                          <a:pt x="118714" y="1904041"/>
                        </a:cubicBezTo>
                        <a:cubicBezTo>
                          <a:pt x="95497" y="1932721"/>
                          <a:pt x="126908" y="1957304"/>
                          <a:pt x="154222" y="1960035"/>
                        </a:cubicBezTo>
                        <a:cubicBezTo>
                          <a:pt x="177439" y="1962766"/>
                          <a:pt x="200656" y="1962766"/>
                          <a:pt x="222507" y="1953206"/>
                        </a:cubicBezTo>
                        <a:cubicBezTo>
                          <a:pt x="227970" y="1950475"/>
                          <a:pt x="232067" y="1958669"/>
                          <a:pt x="226604" y="1961401"/>
                        </a:cubicBezTo>
                        <a:cubicBezTo>
                          <a:pt x="176073" y="1992812"/>
                          <a:pt x="120080" y="2011931"/>
                          <a:pt x="70915" y="2044708"/>
                        </a:cubicBezTo>
                        <a:cubicBezTo>
                          <a:pt x="46332" y="2061096"/>
                          <a:pt x="16287" y="2081582"/>
                          <a:pt x="5361" y="2110261"/>
                        </a:cubicBezTo>
                        <a:cubicBezTo>
                          <a:pt x="-1467" y="2126650"/>
                          <a:pt x="-4199" y="2152598"/>
                          <a:pt x="12190" y="2164889"/>
                        </a:cubicBezTo>
                        <a:cubicBezTo>
                          <a:pt x="31309" y="2178546"/>
                          <a:pt x="54526" y="2171718"/>
                          <a:pt x="72280" y="2159427"/>
                        </a:cubicBezTo>
                        <a:cubicBezTo>
                          <a:pt x="75012" y="2158061"/>
                          <a:pt x="80474" y="2164889"/>
                          <a:pt x="76377" y="2168986"/>
                        </a:cubicBezTo>
                        <a:close/>
                        <a:moveTo>
                          <a:pt x="2586527" y="2892805"/>
                        </a:moveTo>
                        <a:cubicBezTo>
                          <a:pt x="2587892" y="2891440"/>
                          <a:pt x="2590624" y="2890074"/>
                          <a:pt x="2591989" y="2888708"/>
                        </a:cubicBezTo>
                        <a:cubicBezTo>
                          <a:pt x="2593355" y="2891440"/>
                          <a:pt x="2593355" y="2894171"/>
                          <a:pt x="2594721" y="2895537"/>
                        </a:cubicBezTo>
                        <a:cubicBezTo>
                          <a:pt x="2591989" y="2895537"/>
                          <a:pt x="2589258" y="2894171"/>
                          <a:pt x="2586527" y="2892805"/>
                        </a:cubicBezTo>
                        <a:close/>
                      </a:path>
                    </a:pathLst>
                  </a:custGeom>
                  <a:solidFill>
                    <a:srgbClr val="97BF3D"/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36" name="Freeform: Shape 835">
                    <a:extLst>
                      <a:ext uri="{FF2B5EF4-FFF2-40B4-BE49-F238E27FC236}">
                        <a16:creationId xmlns:a16="http://schemas.microsoft.com/office/drawing/2014/main" id="{A9EE5175-E25A-43ED-BA21-04CAA840C0F9}"/>
                      </a:ext>
                    </a:extLst>
                  </p:cNvPr>
                  <p:cNvSpPr/>
                  <p:nvPr/>
                </p:nvSpPr>
                <p:spPr>
                  <a:xfrm>
                    <a:off x="1162189" y="-1041267"/>
                    <a:ext cx="4465376" cy="3539883"/>
                  </a:xfrm>
                  <a:custGeom>
                    <a:avLst/>
                    <a:gdLst>
                      <a:gd name="connsiteX0" fmla="*/ 3650056 w 4465376"/>
                      <a:gd name="connsiteY0" fmla="*/ 3457942 h 3539883"/>
                      <a:gd name="connsiteX1" fmla="*/ 3655518 w 4465376"/>
                      <a:gd name="connsiteY1" fmla="*/ 3513936 h 3539883"/>
                      <a:gd name="connsiteX2" fmla="*/ 3637764 w 4465376"/>
                      <a:gd name="connsiteY2" fmla="*/ 3524861 h 3539883"/>
                      <a:gd name="connsiteX3" fmla="*/ 3564017 w 4465376"/>
                      <a:gd name="connsiteY3" fmla="*/ 3485256 h 3539883"/>
                      <a:gd name="connsiteX4" fmla="*/ 3524412 w 4465376"/>
                      <a:gd name="connsiteY4" fmla="*/ 3426531 h 3539883"/>
                      <a:gd name="connsiteX5" fmla="*/ 3516217 w 4465376"/>
                      <a:gd name="connsiteY5" fmla="*/ 3460674 h 3539883"/>
                      <a:gd name="connsiteX6" fmla="*/ 3516217 w 4465376"/>
                      <a:gd name="connsiteY6" fmla="*/ 3462039 h 3539883"/>
                      <a:gd name="connsiteX7" fmla="*/ 3486172 w 4465376"/>
                      <a:gd name="connsiteY7" fmla="*/ 3487987 h 3539883"/>
                      <a:gd name="connsiteX8" fmla="*/ 3467052 w 4465376"/>
                      <a:gd name="connsiteY8" fmla="*/ 3477062 h 3539883"/>
                      <a:gd name="connsiteX9" fmla="*/ 3462955 w 4465376"/>
                      <a:gd name="connsiteY9" fmla="*/ 3466136 h 3539883"/>
                      <a:gd name="connsiteX10" fmla="*/ 3462955 w 4465376"/>
                      <a:gd name="connsiteY10" fmla="*/ 3466136 h 3539883"/>
                      <a:gd name="connsiteX11" fmla="*/ 3457492 w 4465376"/>
                      <a:gd name="connsiteY11" fmla="*/ 3475696 h 3539883"/>
                      <a:gd name="connsiteX12" fmla="*/ 3394670 w 4465376"/>
                      <a:gd name="connsiteY12" fmla="*/ 3527592 h 3539883"/>
                      <a:gd name="connsiteX13" fmla="*/ 3390574 w 4465376"/>
                      <a:gd name="connsiteY13" fmla="*/ 3527592 h 3539883"/>
                      <a:gd name="connsiteX14" fmla="*/ 3325020 w 4465376"/>
                      <a:gd name="connsiteY14" fmla="*/ 3448382 h 3539883"/>
                      <a:gd name="connsiteX15" fmla="*/ 3319557 w 4465376"/>
                      <a:gd name="connsiteY15" fmla="*/ 3436091 h 3539883"/>
                      <a:gd name="connsiteX16" fmla="*/ 3307266 w 4465376"/>
                      <a:gd name="connsiteY16" fmla="*/ 3393754 h 3539883"/>
                      <a:gd name="connsiteX17" fmla="*/ 3297706 w 4465376"/>
                      <a:gd name="connsiteY17" fmla="*/ 3407411 h 3539883"/>
                      <a:gd name="connsiteX18" fmla="*/ 3292243 w 4465376"/>
                      <a:gd name="connsiteY18" fmla="*/ 3415605 h 3539883"/>
                      <a:gd name="connsiteX19" fmla="*/ 3248541 w 4465376"/>
                      <a:gd name="connsiteY19" fmla="*/ 3451113 h 3539883"/>
                      <a:gd name="connsiteX20" fmla="*/ 3240347 w 4465376"/>
                      <a:gd name="connsiteY20" fmla="*/ 3449748 h 3539883"/>
                      <a:gd name="connsiteX21" fmla="*/ 3214399 w 4465376"/>
                      <a:gd name="connsiteY21" fmla="*/ 3391023 h 3539883"/>
                      <a:gd name="connsiteX22" fmla="*/ 3214399 w 4465376"/>
                      <a:gd name="connsiteY22" fmla="*/ 3386926 h 3539883"/>
                      <a:gd name="connsiteX23" fmla="*/ 3214399 w 4465376"/>
                      <a:gd name="connsiteY23" fmla="*/ 3345955 h 3539883"/>
                      <a:gd name="connsiteX24" fmla="*/ 3166600 w 4465376"/>
                      <a:gd name="connsiteY24" fmla="*/ 3358246 h 3539883"/>
                      <a:gd name="connsiteX25" fmla="*/ 3146114 w 4465376"/>
                      <a:gd name="connsiteY25" fmla="*/ 3251722 h 3539883"/>
                      <a:gd name="connsiteX26" fmla="*/ 3147479 w 4465376"/>
                      <a:gd name="connsiteY26" fmla="*/ 3246259 h 3539883"/>
                      <a:gd name="connsiteX27" fmla="*/ 3147479 w 4465376"/>
                      <a:gd name="connsiteY27" fmla="*/ 3246259 h 3539883"/>
                      <a:gd name="connsiteX28" fmla="*/ 3095583 w 4465376"/>
                      <a:gd name="connsiteY28" fmla="*/ 3221677 h 3539883"/>
                      <a:gd name="connsiteX29" fmla="*/ 3094217 w 4465376"/>
                      <a:gd name="connsiteY29" fmla="*/ 3199826 h 3539883"/>
                      <a:gd name="connsiteX30" fmla="*/ 3148845 w 4465376"/>
                      <a:gd name="connsiteY30" fmla="*/ 3164317 h 3539883"/>
                      <a:gd name="connsiteX31" fmla="*/ 3092852 w 4465376"/>
                      <a:gd name="connsiteY31" fmla="*/ 3158854 h 3539883"/>
                      <a:gd name="connsiteX32" fmla="*/ 3083292 w 4465376"/>
                      <a:gd name="connsiteY32" fmla="*/ 3150661 h 3539883"/>
                      <a:gd name="connsiteX33" fmla="*/ 3084657 w 4465376"/>
                      <a:gd name="connsiteY33" fmla="*/ 3141101 h 3539883"/>
                      <a:gd name="connsiteX34" fmla="*/ 3118800 w 4465376"/>
                      <a:gd name="connsiteY34" fmla="*/ 3113787 h 3539883"/>
                      <a:gd name="connsiteX35" fmla="*/ 3116068 w 4465376"/>
                      <a:gd name="connsiteY35" fmla="*/ 3055062 h 3539883"/>
                      <a:gd name="connsiteX36" fmla="*/ 3081926 w 4465376"/>
                      <a:gd name="connsiteY36" fmla="*/ 3082376 h 3539883"/>
                      <a:gd name="connsiteX37" fmla="*/ 3066904 w 4465376"/>
                      <a:gd name="connsiteY37" fmla="*/ 3089204 h 3539883"/>
                      <a:gd name="connsiteX38" fmla="*/ 3045052 w 4465376"/>
                      <a:gd name="connsiteY38" fmla="*/ 3082376 h 3539883"/>
                      <a:gd name="connsiteX39" fmla="*/ 3028664 w 4465376"/>
                      <a:gd name="connsiteY39" fmla="*/ 3019554 h 3539883"/>
                      <a:gd name="connsiteX40" fmla="*/ 3035492 w 4465376"/>
                      <a:gd name="connsiteY40" fmla="*/ 2999068 h 3539883"/>
                      <a:gd name="connsiteX41" fmla="*/ 2960379 w 4465376"/>
                      <a:gd name="connsiteY41" fmla="*/ 3023651 h 3539883"/>
                      <a:gd name="connsiteX42" fmla="*/ 2927603 w 4465376"/>
                      <a:gd name="connsiteY42" fmla="*/ 3025016 h 3539883"/>
                      <a:gd name="connsiteX43" fmla="*/ 2868878 w 4465376"/>
                      <a:gd name="connsiteY43" fmla="*/ 3011360 h 3539883"/>
                      <a:gd name="connsiteX44" fmla="*/ 2867512 w 4465376"/>
                      <a:gd name="connsiteY44" fmla="*/ 2999068 h 3539883"/>
                      <a:gd name="connsiteX45" fmla="*/ 2871609 w 4465376"/>
                      <a:gd name="connsiteY45" fmla="*/ 2992240 h 3539883"/>
                      <a:gd name="connsiteX46" fmla="*/ 2804690 w 4465376"/>
                      <a:gd name="connsiteY46" fmla="*/ 3000434 h 3539883"/>
                      <a:gd name="connsiteX47" fmla="*/ 2760988 w 4465376"/>
                      <a:gd name="connsiteY47" fmla="*/ 2994971 h 3539883"/>
                      <a:gd name="connsiteX48" fmla="*/ 2754159 w 4465376"/>
                      <a:gd name="connsiteY48" fmla="*/ 2985411 h 3539883"/>
                      <a:gd name="connsiteX49" fmla="*/ 2774644 w 4465376"/>
                      <a:gd name="connsiteY49" fmla="*/ 2941709 h 3539883"/>
                      <a:gd name="connsiteX50" fmla="*/ 2786936 w 4465376"/>
                      <a:gd name="connsiteY50" fmla="*/ 2921224 h 3539883"/>
                      <a:gd name="connsiteX51" fmla="*/ 2748696 w 4465376"/>
                      <a:gd name="connsiteY51" fmla="*/ 2948537 h 3539883"/>
                      <a:gd name="connsiteX52" fmla="*/ 2729577 w 4465376"/>
                      <a:gd name="connsiteY52" fmla="*/ 2954000 h 3539883"/>
                      <a:gd name="connsiteX53" fmla="*/ 2704994 w 4465376"/>
                      <a:gd name="connsiteY53" fmla="*/ 2930784 h 3539883"/>
                      <a:gd name="connsiteX54" fmla="*/ 2698166 w 4465376"/>
                      <a:gd name="connsiteY54" fmla="*/ 2940343 h 3539883"/>
                      <a:gd name="connsiteX55" fmla="*/ 2661292 w 4465376"/>
                      <a:gd name="connsiteY55" fmla="*/ 2959463 h 3539883"/>
                      <a:gd name="connsiteX56" fmla="*/ 2616224 w 4465376"/>
                      <a:gd name="connsiteY56" fmla="*/ 2929418 h 3539883"/>
                      <a:gd name="connsiteX57" fmla="*/ 2597104 w 4465376"/>
                      <a:gd name="connsiteY57" fmla="*/ 2938978 h 3539883"/>
                      <a:gd name="connsiteX58" fmla="*/ 2629881 w 4465376"/>
                      <a:gd name="connsiteY58" fmla="*/ 2970389 h 3539883"/>
                      <a:gd name="connsiteX59" fmla="*/ 2623053 w 4465376"/>
                      <a:gd name="connsiteY59" fmla="*/ 3015457 h 3539883"/>
                      <a:gd name="connsiteX60" fmla="*/ 2461900 w 4465376"/>
                      <a:gd name="connsiteY60" fmla="*/ 3078279 h 3539883"/>
                      <a:gd name="connsiteX61" fmla="*/ 2478289 w 4465376"/>
                      <a:gd name="connsiteY61" fmla="*/ 3119250 h 3539883"/>
                      <a:gd name="connsiteX62" fmla="*/ 2441415 w 4465376"/>
                      <a:gd name="connsiteY62" fmla="*/ 3131541 h 3539883"/>
                      <a:gd name="connsiteX63" fmla="*/ 2474192 w 4465376"/>
                      <a:gd name="connsiteY63" fmla="*/ 3167049 h 3539883"/>
                      <a:gd name="connsiteX64" fmla="*/ 2465997 w 4465376"/>
                      <a:gd name="connsiteY64" fmla="*/ 3184803 h 3539883"/>
                      <a:gd name="connsiteX65" fmla="*/ 2430489 w 4465376"/>
                      <a:gd name="connsiteY65" fmla="*/ 3194363 h 3539883"/>
                      <a:gd name="connsiteX66" fmla="*/ 2393616 w 4465376"/>
                      <a:gd name="connsiteY66" fmla="*/ 3190265 h 3539883"/>
                      <a:gd name="connsiteX67" fmla="*/ 2388153 w 4465376"/>
                      <a:gd name="connsiteY67" fmla="*/ 3188900 h 3539883"/>
                      <a:gd name="connsiteX68" fmla="*/ 2323965 w 4465376"/>
                      <a:gd name="connsiteY68" fmla="*/ 3175243 h 3539883"/>
                      <a:gd name="connsiteX69" fmla="*/ 2405907 w 4465376"/>
                      <a:gd name="connsiteY69" fmla="*/ 3253088 h 3539883"/>
                      <a:gd name="connsiteX70" fmla="*/ 2393616 w 4465376"/>
                      <a:gd name="connsiteY70" fmla="*/ 3270841 h 3539883"/>
                      <a:gd name="connsiteX71" fmla="*/ 2332159 w 4465376"/>
                      <a:gd name="connsiteY71" fmla="*/ 3284499 h 3539883"/>
                      <a:gd name="connsiteX72" fmla="*/ 2227001 w 4465376"/>
                      <a:gd name="connsiteY72" fmla="*/ 3258550 h 3539883"/>
                      <a:gd name="connsiteX73" fmla="*/ 2251583 w 4465376"/>
                      <a:gd name="connsiteY73" fmla="*/ 3303618 h 3539883"/>
                      <a:gd name="connsiteX74" fmla="*/ 2239292 w 4465376"/>
                      <a:gd name="connsiteY74" fmla="*/ 3318641 h 3539883"/>
                      <a:gd name="connsiteX75" fmla="*/ 2214709 w 4465376"/>
                      <a:gd name="connsiteY75" fmla="*/ 3324104 h 3539883"/>
                      <a:gd name="connsiteX76" fmla="*/ 2161447 w 4465376"/>
                      <a:gd name="connsiteY76" fmla="*/ 3311813 h 3539883"/>
                      <a:gd name="connsiteX77" fmla="*/ 2106819 w 4465376"/>
                      <a:gd name="connsiteY77" fmla="*/ 3276304 h 3539883"/>
                      <a:gd name="connsiteX78" fmla="*/ 2112282 w 4465376"/>
                      <a:gd name="connsiteY78" fmla="*/ 3307715 h 3539883"/>
                      <a:gd name="connsiteX79" fmla="*/ 2112282 w 4465376"/>
                      <a:gd name="connsiteY79" fmla="*/ 3309081 h 3539883"/>
                      <a:gd name="connsiteX80" fmla="*/ 2094528 w 4465376"/>
                      <a:gd name="connsiteY80" fmla="*/ 3341858 h 3539883"/>
                      <a:gd name="connsiteX81" fmla="*/ 2074042 w 4465376"/>
                      <a:gd name="connsiteY81" fmla="*/ 3339126 h 3539883"/>
                      <a:gd name="connsiteX82" fmla="*/ 2067214 w 4465376"/>
                      <a:gd name="connsiteY82" fmla="*/ 3332298 h 3539883"/>
                      <a:gd name="connsiteX83" fmla="*/ 2065848 w 4465376"/>
                      <a:gd name="connsiteY83" fmla="*/ 3341858 h 3539883"/>
                      <a:gd name="connsiteX84" fmla="*/ 2026243 w 4465376"/>
                      <a:gd name="connsiteY84" fmla="*/ 3410143 h 3539883"/>
                      <a:gd name="connsiteX85" fmla="*/ 2015317 w 4465376"/>
                      <a:gd name="connsiteY85" fmla="*/ 3411509 h 3539883"/>
                      <a:gd name="connsiteX86" fmla="*/ 1941570 w 4465376"/>
                      <a:gd name="connsiteY86" fmla="*/ 3365075 h 3539883"/>
                      <a:gd name="connsiteX87" fmla="*/ 1926547 w 4465376"/>
                      <a:gd name="connsiteY87" fmla="*/ 3356880 h 3539883"/>
                      <a:gd name="connsiteX88" fmla="*/ 1900599 w 4465376"/>
                      <a:gd name="connsiteY88" fmla="*/ 3325470 h 3539883"/>
                      <a:gd name="connsiteX89" fmla="*/ 1897868 w 4465376"/>
                      <a:gd name="connsiteY89" fmla="*/ 3340492 h 3539883"/>
                      <a:gd name="connsiteX90" fmla="*/ 1896502 w 4465376"/>
                      <a:gd name="connsiteY90" fmla="*/ 3350052 h 3539883"/>
                      <a:gd name="connsiteX91" fmla="*/ 1862360 w 4465376"/>
                      <a:gd name="connsiteY91" fmla="*/ 3399217 h 3539883"/>
                      <a:gd name="connsiteX92" fmla="*/ 1818657 w 4465376"/>
                      <a:gd name="connsiteY92" fmla="*/ 3358246 h 3539883"/>
                      <a:gd name="connsiteX93" fmla="*/ 1817292 w 4465376"/>
                      <a:gd name="connsiteY93" fmla="*/ 3355515 h 3539883"/>
                      <a:gd name="connsiteX94" fmla="*/ 1802269 w 4465376"/>
                      <a:gd name="connsiteY94" fmla="*/ 3321373 h 3539883"/>
                      <a:gd name="connsiteX95" fmla="*/ 1765395 w 4465376"/>
                      <a:gd name="connsiteY95" fmla="*/ 3348686 h 3539883"/>
                      <a:gd name="connsiteX96" fmla="*/ 1709402 w 4465376"/>
                      <a:gd name="connsiteY96" fmla="*/ 3264013 h 3539883"/>
                      <a:gd name="connsiteX97" fmla="*/ 1708036 w 4465376"/>
                      <a:gd name="connsiteY97" fmla="*/ 3258550 h 3539883"/>
                      <a:gd name="connsiteX98" fmla="*/ 1653408 w 4465376"/>
                      <a:gd name="connsiteY98" fmla="*/ 3255819 h 3539883"/>
                      <a:gd name="connsiteX99" fmla="*/ 1643848 w 4465376"/>
                      <a:gd name="connsiteY99" fmla="*/ 3236699 h 3539883"/>
                      <a:gd name="connsiteX100" fmla="*/ 1676625 w 4465376"/>
                      <a:gd name="connsiteY100" fmla="*/ 3187534 h 3539883"/>
                      <a:gd name="connsiteX101" fmla="*/ 1628825 w 4465376"/>
                      <a:gd name="connsiteY101" fmla="*/ 3202557 h 3539883"/>
                      <a:gd name="connsiteX102" fmla="*/ 1616534 w 4465376"/>
                      <a:gd name="connsiteY102" fmla="*/ 3198460 h 3539883"/>
                      <a:gd name="connsiteX103" fmla="*/ 1613803 w 4465376"/>
                      <a:gd name="connsiteY103" fmla="*/ 3190265 h 3539883"/>
                      <a:gd name="connsiteX104" fmla="*/ 1632923 w 4465376"/>
                      <a:gd name="connsiteY104" fmla="*/ 3153392 h 3539883"/>
                      <a:gd name="connsiteX105" fmla="*/ 1609706 w 4465376"/>
                      <a:gd name="connsiteY105" fmla="*/ 3104227 h 3539883"/>
                      <a:gd name="connsiteX106" fmla="*/ 1590586 w 4465376"/>
                      <a:gd name="connsiteY106" fmla="*/ 3139735 h 3539883"/>
                      <a:gd name="connsiteX107" fmla="*/ 1561906 w 4465376"/>
                      <a:gd name="connsiteY107" fmla="*/ 3153392 h 3539883"/>
                      <a:gd name="connsiteX108" fmla="*/ 1557809 w 4465376"/>
                      <a:gd name="connsiteY108" fmla="*/ 3153392 h 3539883"/>
                      <a:gd name="connsiteX109" fmla="*/ 1520936 w 4465376"/>
                      <a:gd name="connsiteY109" fmla="*/ 3105592 h 3539883"/>
                      <a:gd name="connsiteX110" fmla="*/ 1519570 w 4465376"/>
                      <a:gd name="connsiteY110" fmla="*/ 3086473 h 3539883"/>
                      <a:gd name="connsiteX111" fmla="*/ 1463576 w 4465376"/>
                      <a:gd name="connsiteY111" fmla="*/ 3134272 h 3539883"/>
                      <a:gd name="connsiteX112" fmla="*/ 1391194 w 4465376"/>
                      <a:gd name="connsiteY112" fmla="*/ 3160220 h 3539883"/>
                      <a:gd name="connsiteX113" fmla="*/ 1378903 w 4465376"/>
                      <a:gd name="connsiteY113" fmla="*/ 3156123 h 3539883"/>
                      <a:gd name="connsiteX114" fmla="*/ 1374806 w 4465376"/>
                      <a:gd name="connsiteY114" fmla="*/ 3146563 h 3539883"/>
                      <a:gd name="connsiteX115" fmla="*/ 1374806 w 4465376"/>
                      <a:gd name="connsiteY115" fmla="*/ 3139735 h 3539883"/>
                      <a:gd name="connsiteX116" fmla="*/ 1281939 w 4465376"/>
                      <a:gd name="connsiteY116" fmla="*/ 3182072 h 3539883"/>
                      <a:gd name="connsiteX117" fmla="*/ 1280573 w 4465376"/>
                      <a:gd name="connsiteY117" fmla="*/ 3182072 h 3539883"/>
                      <a:gd name="connsiteX118" fmla="*/ 1272379 w 4465376"/>
                      <a:gd name="connsiteY118" fmla="*/ 3175243 h 3539883"/>
                      <a:gd name="connsiteX119" fmla="*/ 1273745 w 4465376"/>
                      <a:gd name="connsiteY119" fmla="*/ 3130175 h 3539883"/>
                      <a:gd name="connsiteX120" fmla="*/ 1276476 w 4465376"/>
                      <a:gd name="connsiteY120" fmla="*/ 3109689 h 3539883"/>
                      <a:gd name="connsiteX121" fmla="*/ 1254625 w 4465376"/>
                      <a:gd name="connsiteY121" fmla="*/ 3145198 h 3539883"/>
                      <a:gd name="connsiteX122" fmla="*/ 1209557 w 4465376"/>
                      <a:gd name="connsiteY122" fmla="*/ 3145198 h 3539883"/>
                      <a:gd name="connsiteX123" fmla="*/ 1208191 w 4465376"/>
                      <a:gd name="connsiteY123" fmla="*/ 3156123 h 3539883"/>
                      <a:gd name="connsiteX124" fmla="*/ 1183609 w 4465376"/>
                      <a:gd name="connsiteY124" fmla="*/ 3186168 h 3539883"/>
                      <a:gd name="connsiteX125" fmla="*/ 1168586 w 4465376"/>
                      <a:gd name="connsiteY125" fmla="*/ 3188900 h 3539883"/>
                      <a:gd name="connsiteX126" fmla="*/ 1101667 w 4465376"/>
                      <a:gd name="connsiteY126" fmla="*/ 3147929 h 3539883"/>
                      <a:gd name="connsiteX127" fmla="*/ 1105764 w 4465376"/>
                      <a:gd name="connsiteY127" fmla="*/ 3184803 h 3539883"/>
                      <a:gd name="connsiteX128" fmla="*/ 1109861 w 4465376"/>
                      <a:gd name="connsiteY128" fmla="*/ 3192997 h 3539883"/>
                      <a:gd name="connsiteX129" fmla="*/ 1134444 w 4465376"/>
                      <a:gd name="connsiteY129" fmla="*/ 3292693 h 3539883"/>
                      <a:gd name="connsiteX130" fmla="*/ 1098936 w 4465376"/>
                      <a:gd name="connsiteY130" fmla="*/ 3318641 h 3539883"/>
                      <a:gd name="connsiteX131" fmla="*/ 1089376 w 4465376"/>
                      <a:gd name="connsiteY131" fmla="*/ 3317275 h 3539883"/>
                      <a:gd name="connsiteX132" fmla="*/ 1027919 w 4465376"/>
                      <a:gd name="connsiteY132" fmla="*/ 3283133 h 3539883"/>
                      <a:gd name="connsiteX133" fmla="*/ 1022457 w 4465376"/>
                      <a:gd name="connsiteY133" fmla="*/ 3328201 h 3539883"/>
                      <a:gd name="connsiteX134" fmla="*/ 1019725 w 4465376"/>
                      <a:gd name="connsiteY134" fmla="*/ 3336395 h 3539883"/>
                      <a:gd name="connsiteX135" fmla="*/ 974657 w 4465376"/>
                      <a:gd name="connsiteY135" fmla="*/ 3393754 h 3539883"/>
                      <a:gd name="connsiteX136" fmla="*/ 924126 w 4465376"/>
                      <a:gd name="connsiteY136" fmla="*/ 3386926 h 3539883"/>
                      <a:gd name="connsiteX137" fmla="*/ 911835 w 4465376"/>
                      <a:gd name="connsiteY137" fmla="*/ 3345955 h 3539883"/>
                      <a:gd name="connsiteX138" fmla="*/ 829894 w 4465376"/>
                      <a:gd name="connsiteY138" fmla="*/ 3448382 h 3539883"/>
                      <a:gd name="connsiteX139" fmla="*/ 806677 w 4465376"/>
                      <a:gd name="connsiteY139" fmla="*/ 3457942 h 3539883"/>
                      <a:gd name="connsiteX140" fmla="*/ 777997 w 4465376"/>
                      <a:gd name="connsiteY140" fmla="*/ 3433360 h 3539883"/>
                      <a:gd name="connsiteX141" fmla="*/ 793020 w 4465376"/>
                      <a:gd name="connsiteY141" fmla="*/ 3332298 h 3539883"/>
                      <a:gd name="connsiteX142" fmla="*/ 801214 w 4465376"/>
                      <a:gd name="connsiteY142" fmla="*/ 3320007 h 3539883"/>
                      <a:gd name="connsiteX143" fmla="*/ 803945 w 4465376"/>
                      <a:gd name="connsiteY143" fmla="*/ 3317275 h 3539883"/>
                      <a:gd name="connsiteX144" fmla="*/ 771169 w 4465376"/>
                      <a:gd name="connsiteY144" fmla="*/ 3326835 h 3539883"/>
                      <a:gd name="connsiteX145" fmla="*/ 741123 w 4465376"/>
                      <a:gd name="connsiteY145" fmla="*/ 3322738 h 3539883"/>
                      <a:gd name="connsiteX146" fmla="*/ 737026 w 4465376"/>
                      <a:gd name="connsiteY146" fmla="*/ 3314544 h 3539883"/>
                      <a:gd name="connsiteX147" fmla="*/ 742489 w 4465376"/>
                      <a:gd name="connsiteY147" fmla="*/ 3304984 h 3539883"/>
                      <a:gd name="connsiteX148" fmla="*/ 768437 w 4465376"/>
                      <a:gd name="connsiteY148" fmla="*/ 3288596 h 3539883"/>
                      <a:gd name="connsiteX149" fmla="*/ 731563 w 4465376"/>
                      <a:gd name="connsiteY149" fmla="*/ 3289962 h 3539883"/>
                      <a:gd name="connsiteX150" fmla="*/ 731563 w 4465376"/>
                      <a:gd name="connsiteY150" fmla="*/ 3292693 h 3539883"/>
                      <a:gd name="connsiteX151" fmla="*/ 730198 w 4465376"/>
                      <a:gd name="connsiteY151" fmla="*/ 3295424 h 3539883"/>
                      <a:gd name="connsiteX152" fmla="*/ 683764 w 4465376"/>
                      <a:gd name="connsiteY152" fmla="*/ 3366440 h 3539883"/>
                      <a:gd name="connsiteX153" fmla="*/ 622308 w 4465376"/>
                      <a:gd name="connsiteY153" fmla="*/ 3344589 h 3539883"/>
                      <a:gd name="connsiteX154" fmla="*/ 596359 w 4465376"/>
                      <a:gd name="connsiteY154" fmla="*/ 3392389 h 3539883"/>
                      <a:gd name="connsiteX155" fmla="*/ 570411 w 4465376"/>
                      <a:gd name="connsiteY155" fmla="*/ 3403314 h 3539883"/>
                      <a:gd name="connsiteX156" fmla="*/ 514418 w 4465376"/>
                      <a:gd name="connsiteY156" fmla="*/ 3313178 h 3539883"/>
                      <a:gd name="connsiteX157" fmla="*/ 459790 w 4465376"/>
                      <a:gd name="connsiteY157" fmla="*/ 3374635 h 3539883"/>
                      <a:gd name="connsiteX158" fmla="*/ 411990 w 4465376"/>
                      <a:gd name="connsiteY158" fmla="*/ 3337761 h 3539883"/>
                      <a:gd name="connsiteX159" fmla="*/ 411990 w 4465376"/>
                      <a:gd name="connsiteY159" fmla="*/ 3276304 h 3539883"/>
                      <a:gd name="connsiteX160" fmla="*/ 328683 w 4465376"/>
                      <a:gd name="connsiteY160" fmla="*/ 3306350 h 3539883"/>
                      <a:gd name="connsiteX161" fmla="*/ 312295 w 4465376"/>
                      <a:gd name="connsiteY161" fmla="*/ 3303618 h 3539883"/>
                      <a:gd name="connsiteX162" fmla="*/ 305466 w 4465376"/>
                      <a:gd name="connsiteY162" fmla="*/ 3292693 h 3539883"/>
                      <a:gd name="connsiteX163" fmla="*/ 335511 w 4465376"/>
                      <a:gd name="connsiteY163" fmla="*/ 3247625 h 3539883"/>
                      <a:gd name="connsiteX164" fmla="*/ 317758 w 4465376"/>
                      <a:gd name="connsiteY164" fmla="*/ 3253088 h 3539883"/>
                      <a:gd name="connsiteX165" fmla="*/ 208502 w 4465376"/>
                      <a:gd name="connsiteY165" fmla="*/ 3276304 h 3539883"/>
                      <a:gd name="connsiteX166" fmla="*/ 196210 w 4465376"/>
                      <a:gd name="connsiteY166" fmla="*/ 3265379 h 3539883"/>
                      <a:gd name="connsiteX167" fmla="*/ 261764 w 4465376"/>
                      <a:gd name="connsiteY167" fmla="*/ 3184803 h 3539883"/>
                      <a:gd name="connsiteX168" fmla="*/ 256301 w 4465376"/>
                      <a:gd name="connsiteY168" fmla="*/ 3130175 h 3539883"/>
                      <a:gd name="connsiteX169" fmla="*/ 298638 w 4465376"/>
                      <a:gd name="connsiteY169" fmla="*/ 3065987 h 3539883"/>
                      <a:gd name="connsiteX170" fmla="*/ 291809 w 4465376"/>
                      <a:gd name="connsiteY170" fmla="*/ 3068719 h 3539883"/>
                      <a:gd name="connsiteX171" fmla="*/ 215330 w 4465376"/>
                      <a:gd name="connsiteY171" fmla="*/ 3086473 h 3539883"/>
                      <a:gd name="connsiteX172" fmla="*/ 189382 w 4465376"/>
                      <a:gd name="connsiteY172" fmla="*/ 3075547 h 3539883"/>
                      <a:gd name="connsiteX173" fmla="*/ 197576 w 4465376"/>
                      <a:gd name="connsiteY173" fmla="*/ 3040039 h 3539883"/>
                      <a:gd name="connsiteX174" fmla="*/ 257667 w 4465376"/>
                      <a:gd name="connsiteY174" fmla="*/ 2973120 h 3539883"/>
                      <a:gd name="connsiteX175" fmla="*/ 188016 w 4465376"/>
                      <a:gd name="connsiteY175" fmla="*/ 2974486 h 3539883"/>
                      <a:gd name="connsiteX176" fmla="*/ 188016 w 4465376"/>
                      <a:gd name="connsiteY176" fmla="*/ 2960829 h 3539883"/>
                      <a:gd name="connsiteX177" fmla="*/ 249473 w 4465376"/>
                      <a:gd name="connsiteY177" fmla="*/ 2900738 h 3539883"/>
                      <a:gd name="connsiteX178" fmla="*/ 197576 w 4465376"/>
                      <a:gd name="connsiteY178" fmla="*/ 2904835 h 3539883"/>
                      <a:gd name="connsiteX179" fmla="*/ 155240 w 4465376"/>
                      <a:gd name="connsiteY179" fmla="*/ 2892544 h 3539883"/>
                      <a:gd name="connsiteX180" fmla="*/ 160702 w 4465376"/>
                      <a:gd name="connsiteY180" fmla="*/ 2873424 h 3539883"/>
                      <a:gd name="connsiteX181" fmla="*/ 263129 w 4465376"/>
                      <a:gd name="connsiteY181" fmla="*/ 2833819 h 3539883"/>
                      <a:gd name="connsiteX182" fmla="*/ 222159 w 4465376"/>
                      <a:gd name="connsiteY182" fmla="*/ 2820162 h 3539883"/>
                      <a:gd name="connsiteX183" fmla="*/ 204405 w 4465376"/>
                      <a:gd name="connsiteY183" fmla="*/ 2813334 h 3539883"/>
                      <a:gd name="connsiteX184" fmla="*/ 133388 w 4465376"/>
                      <a:gd name="connsiteY184" fmla="*/ 2775094 h 3539883"/>
                      <a:gd name="connsiteX185" fmla="*/ 126560 w 4465376"/>
                      <a:gd name="connsiteY185" fmla="*/ 2750512 h 3539883"/>
                      <a:gd name="connsiteX186" fmla="*/ 192113 w 4465376"/>
                      <a:gd name="connsiteY186" fmla="*/ 2731392 h 3539883"/>
                      <a:gd name="connsiteX187" fmla="*/ 171628 w 4465376"/>
                      <a:gd name="connsiteY187" fmla="*/ 2702712 h 3539883"/>
                      <a:gd name="connsiteX188" fmla="*/ 171628 w 4465376"/>
                      <a:gd name="connsiteY188" fmla="*/ 2701347 h 3539883"/>
                      <a:gd name="connsiteX189" fmla="*/ 164799 w 4465376"/>
                      <a:gd name="connsiteY189" fmla="*/ 2665838 h 3539883"/>
                      <a:gd name="connsiteX190" fmla="*/ 178456 w 4465376"/>
                      <a:gd name="connsiteY190" fmla="*/ 2654913 h 3539883"/>
                      <a:gd name="connsiteX191" fmla="*/ 185285 w 4465376"/>
                      <a:gd name="connsiteY191" fmla="*/ 2653547 h 3539883"/>
                      <a:gd name="connsiteX192" fmla="*/ 235816 w 4465376"/>
                      <a:gd name="connsiteY192" fmla="*/ 2689055 h 3539883"/>
                      <a:gd name="connsiteX193" fmla="*/ 238547 w 4465376"/>
                      <a:gd name="connsiteY193" fmla="*/ 2691787 h 3539883"/>
                      <a:gd name="connsiteX194" fmla="*/ 238547 w 4465376"/>
                      <a:gd name="connsiteY194" fmla="*/ 2689055 h 3539883"/>
                      <a:gd name="connsiteX195" fmla="*/ 249473 w 4465376"/>
                      <a:gd name="connsiteY195" fmla="*/ 2642622 h 3539883"/>
                      <a:gd name="connsiteX196" fmla="*/ 252204 w 4465376"/>
                      <a:gd name="connsiteY196" fmla="*/ 2641256 h 3539883"/>
                      <a:gd name="connsiteX197" fmla="*/ 227622 w 4465376"/>
                      <a:gd name="connsiteY197" fmla="*/ 2623502 h 3539883"/>
                      <a:gd name="connsiteX198" fmla="*/ 226256 w 4465376"/>
                      <a:gd name="connsiteY198" fmla="*/ 2622136 h 3539883"/>
                      <a:gd name="connsiteX199" fmla="*/ 207136 w 4465376"/>
                      <a:gd name="connsiteY199" fmla="*/ 2594822 h 3539883"/>
                      <a:gd name="connsiteX200" fmla="*/ 218062 w 4465376"/>
                      <a:gd name="connsiteY200" fmla="*/ 2575703 h 3539883"/>
                      <a:gd name="connsiteX201" fmla="*/ 174359 w 4465376"/>
                      <a:gd name="connsiteY201" fmla="*/ 2529269 h 3539883"/>
                      <a:gd name="connsiteX202" fmla="*/ 174359 w 4465376"/>
                      <a:gd name="connsiteY202" fmla="*/ 2508783 h 3539883"/>
                      <a:gd name="connsiteX203" fmla="*/ 207136 w 4465376"/>
                      <a:gd name="connsiteY203" fmla="*/ 2492395 h 3539883"/>
                      <a:gd name="connsiteX204" fmla="*/ 156605 w 4465376"/>
                      <a:gd name="connsiteY204" fmla="*/ 2462350 h 3539883"/>
                      <a:gd name="connsiteX205" fmla="*/ 157971 w 4465376"/>
                      <a:gd name="connsiteY205" fmla="*/ 2410453 h 3539883"/>
                      <a:gd name="connsiteX206" fmla="*/ 125194 w 4465376"/>
                      <a:gd name="connsiteY206" fmla="*/ 2437767 h 3539883"/>
                      <a:gd name="connsiteX207" fmla="*/ 114269 w 4465376"/>
                      <a:gd name="connsiteY207" fmla="*/ 2432304 h 3539883"/>
                      <a:gd name="connsiteX208" fmla="*/ 107440 w 4465376"/>
                      <a:gd name="connsiteY208" fmla="*/ 2385871 h 3539883"/>
                      <a:gd name="connsiteX209" fmla="*/ 107440 w 4465376"/>
                      <a:gd name="connsiteY209" fmla="*/ 2379042 h 3539883"/>
                      <a:gd name="connsiteX210" fmla="*/ 110172 w 4465376"/>
                      <a:gd name="connsiteY210" fmla="*/ 2335340 h 3539883"/>
                      <a:gd name="connsiteX211" fmla="*/ 112903 w 4465376"/>
                      <a:gd name="connsiteY211" fmla="*/ 2273884 h 3539883"/>
                      <a:gd name="connsiteX212" fmla="*/ 96515 w 4465376"/>
                      <a:gd name="connsiteY212" fmla="*/ 2286175 h 3539883"/>
                      <a:gd name="connsiteX213" fmla="*/ 59641 w 4465376"/>
                      <a:gd name="connsiteY213" fmla="*/ 2310757 h 3539883"/>
                      <a:gd name="connsiteX214" fmla="*/ 41887 w 4465376"/>
                      <a:gd name="connsiteY214" fmla="*/ 2316220 h 3539883"/>
                      <a:gd name="connsiteX215" fmla="*/ 41887 w 4465376"/>
                      <a:gd name="connsiteY215" fmla="*/ 2316220 h 3539883"/>
                      <a:gd name="connsiteX216" fmla="*/ 20036 w 4465376"/>
                      <a:gd name="connsiteY216" fmla="*/ 2305295 h 3539883"/>
                      <a:gd name="connsiteX217" fmla="*/ 13207 w 4465376"/>
                      <a:gd name="connsiteY217" fmla="*/ 2264324 h 3539883"/>
                      <a:gd name="connsiteX218" fmla="*/ 80126 w 4465376"/>
                      <a:gd name="connsiteY218" fmla="*/ 2167360 h 3539883"/>
                      <a:gd name="connsiteX219" fmla="*/ 40521 w 4465376"/>
                      <a:gd name="connsiteY219" fmla="*/ 2181017 h 3539883"/>
                      <a:gd name="connsiteX220" fmla="*/ 14573 w 4465376"/>
                      <a:gd name="connsiteY220" fmla="*/ 2172822 h 3539883"/>
                      <a:gd name="connsiteX221" fmla="*/ 5013 w 4465376"/>
                      <a:gd name="connsiteY221" fmla="*/ 2111366 h 3539883"/>
                      <a:gd name="connsiteX222" fmla="*/ 73298 w 4465376"/>
                      <a:gd name="connsiteY222" fmla="*/ 2043081 h 3539883"/>
                      <a:gd name="connsiteX223" fmla="*/ 157971 w 4465376"/>
                      <a:gd name="connsiteY223" fmla="*/ 1998013 h 3539883"/>
                      <a:gd name="connsiteX224" fmla="*/ 224890 w 4465376"/>
                      <a:gd name="connsiteY224" fmla="*/ 1962505 h 3539883"/>
                      <a:gd name="connsiteX225" fmla="*/ 157971 w 4465376"/>
                      <a:gd name="connsiteY225" fmla="*/ 1967968 h 3539883"/>
                      <a:gd name="connsiteX226" fmla="*/ 111537 w 4465376"/>
                      <a:gd name="connsiteY226" fmla="*/ 1936557 h 3539883"/>
                      <a:gd name="connsiteX227" fmla="*/ 118366 w 4465376"/>
                      <a:gd name="connsiteY227" fmla="*/ 1902414 h 3539883"/>
                      <a:gd name="connsiteX228" fmla="*/ 200308 w 4465376"/>
                      <a:gd name="connsiteY228" fmla="*/ 1864175 h 3539883"/>
                      <a:gd name="connsiteX229" fmla="*/ 237181 w 4465376"/>
                      <a:gd name="connsiteY229" fmla="*/ 1854615 h 3539883"/>
                      <a:gd name="connsiteX230" fmla="*/ 204405 w 4465376"/>
                      <a:gd name="connsiteY230" fmla="*/ 1824570 h 3539883"/>
                      <a:gd name="connsiteX231" fmla="*/ 192113 w 4465376"/>
                      <a:gd name="connsiteY231" fmla="*/ 1831398 h 3539883"/>
                      <a:gd name="connsiteX232" fmla="*/ 148411 w 4465376"/>
                      <a:gd name="connsiteY232" fmla="*/ 1824570 h 3539883"/>
                      <a:gd name="connsiteX233" fmla="*/ 140217 w 4465376"/>
                      <a:gd name="connsiteY233" fmla="*/ 1778136 h 3539883"/>
                      <a:gd name="connsiteX234" fmla="*/ 148411 w 4465376"/>
                      <a:gd name="connsiteY234" fmla="*/ 1754919 h 3539883"/>
                      <a:gd name="connsiteX235" fmla="*/ 122463 w 4465376"/>
                      <a:gd name="connsiteY235" fmla="*/ 1698926 h 3539883"/>
                      <a:gd name="connsiteX236" fmla="*/ 127926 w 4465376"/>
                      <a:gd name="connsiteY236" fmla="*/ 1653858 h 3539883"/>
                      <a:gd name="connsiteX237" fmla="*/ 132023 w 4465376"/>
                      <a:gd name="connsiteY237" fmla="*/ 1606058 h 3539883"/>
                      <a:gd name="connsiteX238" fmla="*/ 208502 w 4465376"/>
                      <a:gd name="connsiteY238" fmla="*/ 1529580 h 3539883"/>
                      <a:gd name="connsiteX239" fmla="*/ 304101 w 4465376"/>
                      <a:gd name="connsiteY239" fmla="*/ 1477683 h 3539883"/>
                      <a:gd name="connsiteX240" fmla="*/ 384677 w 4465376"/>
                      <a:gd name="connsiteY240" fmla="*/ 1435346 h 3539883"/>
                      <a:gd name="connsiteX241" fmla="*/ 304101 w 4465376"/>
                      <a:gd name="connsiteY241" fmla="*/ 1443541 h 3539883"/>
                      <a:gd name="connsiteX242" fmla="*/ 253570 w 4465376"/>
                      <a:gd name="connsiteY242" fmla="*/ 1409398 h 3539883"/>
                      <a:gd name="connsiteX243" fmla="*/ 261764 w 4465376"/>
                      <a:gd name="connsiteY243" fmla="*/ 1371159 h 3539883"/>
                      <a:gd name="connsiteX244" fmla="*/ 354631 w 4465376"/>
                      <a:gd name="connsiteY244" fmla="*/ 1327457 h 3539883"/>
                      <a:gd name="connsiteX245" fmla="*/ 395602 w 4465376"/>
                      <a:gd name="connsiteY245" fmla="*/ 1315165 h 3539883"/>
                      <a:gd name="connsiteX246" fmla="*/ 265861 w 4465376"/>
                      <a:gd name="connsiteY246" fmla="*/ 1141722 h 3539883"/>
                      <a:gd name="connsiteX247" fmla="*/ 280884 w 4465376"/>
                      <a:gd name="connsiteY247" fmla="*/ 1081631 h 3539883"/>
                      <a:gd name="connsiteX248" fmla="*/ 301369 w 4465376"/>
                      <a:gd name="connsiteY248" fmla="*/ 1073437 h 3539883"/>
                      <a:gd name="connsiteX249" fmla="*/ 345071 w 4465376"/>
                      <a:gd name="connsiteY249" fmla="*/ 1091191 h 3539883"/>
                      <a:gd name="connsiteX250" fmla="*/ 386042 w 4465376"/>
                      <a:gd name="connsiteY250" fmla="*/ 1126699 h 3539883"/>
                      <a:gd name="connsiteX251" fmla="*/ 427013 w 4465376"/>
                      <a:gd name="connsiteY251" fmla="*/ 1162207 h 3539883"/>
                      <a:gd name="connsiteX252" fmla="*/ 417453 w 4465376"/>
                      <a:gd name="connsiteY252" fmla="*/ 1130796 h 3539883"/>
                      <a:gd name="connsiteX253" fmla="*/ 392871 w 4465376"/>
                      <a:gd name="connsiteY253" fmla="*/ 1031101 h 3539883"/>
                      <a:gd name="connsiteX254" fmla="*/ 406528 w 4465376"/>
                      <a:gd name="connsiteY254" fmla="*/ 961450 h 3539883"/>
                      <a:gd name="connsiteX255" fmla="*/ 432476 w 4465376"/>
                      <a:gd name="connsiteY255" fmla="*/ 955987 h 3539883"/>
                      <a:gd name="connsiteX256" fmla="*/ 480275 w 4465376"/>
                      <a:gd name="connsiteY256" fmla="*/ 992861 h 3539883"/>
                      <a:gd name="connsiteX257" fmla="*/ 498029 w 4465376"/>
                      <a:gd name="connsiteY257" fmla="*/ 1009249 h 3539883"/>
                      <a:gd name="connsiteX258" fmla="*/ 495298 w 4465376"/>
                      <a:gd name="connsiteY258" fmla="*/ 980570 h 3539883"/>
                      <a:gd name="connsiteX259" fmla="*/ 523977 w 4465376"/>
                      <a:gd name="connsiteY259" fmla="*/ 878142 h 3539883"/>
                      <a:gd name="connsiteX260" fmla="*/ 528075 w 4465376"/>
                      <a:gd name="connsiteY260" fmla="*/ 876777 h 3539883"/>
                      <a:gd name="connsiteX261" fmla="*/ 533537 w 4465376"/>
                      <a:gd name="connsiteY261" fmla="*/ 884971 h 3539883"/>
                      <a:gd name="connsiteX262" fmla="*/ 577240 w 4465376"/>
                      <a:gd name="connsiteY262" fmla="*/ 1007884 h 3539883"/>
                      <a:gd name="connsiteX263" fmla="*/ 597725 w 4465376"/>
                      <a:gd name="connsiteY263" fmla="*/ 966913 h 3539883"/>
                      <a:gd name="connsiteX264" fmla="*/ 610016 w 4465376"/>
                      <a:gd name="connsiteY264" fmla="*/ 950524 h 3539883"/>
                      <a:gd name="connsiteX265" fmla="*/ 616845 w 4465376"/>
                      <a:gd name="connsiteY265" fmla="*/ 942330 h 3539883"/>
                      <a:gd name="connsiteX266" fmla="*/ 619576 w 4465376"/>
                      <a:gd name="connsiteY266" fmla="*/ 951890 h 3539883"/>
                      <a:gd name="connsiteX267" fmla="*/ 620942 w 4465376"/>
                      <a:gd name="connsiteY267" fmla="*/ 957353 h 3539883"/>
                      <a:gd name="connsiteX268" fmla="*/ 623673 w 4465376"/>
                      <a:gd name="connsiteY268" fmla="*/ 998324 h 3539883"/>
                      <a:gd name="connsiteX269" fmla="*/ 627770 w 4465376"/>
                      <a:gd name="connsiteY269" fmla="*/ 1050220 h 3539883"/>
                      <a:gd name="connsiteX270" fmla="*/ 627770 w 4465376"/>
                      <a:gd name="connsiteY270" fmla="*/ 1050220 h 3539883"/>
                      <a:gd name="connsiteX271" fmla="*/ 631867 w 4465376"/>
                      <a:gd name="connsiteY271" fmla="*/ 1033832 h 3539883"/>
                      <a:gd name="connsiteX272" fmla="*/ 678301 w 4465376"/>
                      <a:gd name="connsiteY272" fmla="*/ 945062 h 3539883"/>
                      <a:gd name="connsiteX273" fmla="*/ 683764 w 4465376"/>
                      <a:gd name="connsiteY273" fmla="*/ 940965 h 3539883"/>
                      <a:gd name="connsiteX274" fmla="*/ 686495 w 4465376"/>
                      <a:gd name="connsiteY274" fmla="*/ 947793 h 3539883"/>
                      <a:gd name="connsiteX275" fmla="*/ 704249 w 4465376"/>
                      <a:gd name="connsiteY275" fmla="*/ 1014712 h 3539883"/>
                      <a:gd name="connsiteX276" fmla="*/ 713809 w 4465376"/>
                      <a:gd name="connsiteY276" fmla="*/ 1054317 h 3539883"/>
                      <a:gd name="connsiteX277" fmla="*/ 724735 w 4465376"/>
                      <a:gd name="connsiteY277" fmla="*/ 1018809 h 3539883"/>
                      <a:gd name="connsiteX278" fmla="*/ 724735 w 4465376"/>
                      <a:gd name="connsiteY278" fmla="*/ 1017444 h 3539883"/>
                      <a:gd name="connsiteX279" fmla="*/ 793020 w 4465376"/>
                      <a:gd name="connsiteY279" fmla="*/ 957353 h 3539883"/>
                      <a:gd name="connsiteX280" fmla="*/ 791654 w 4465376"/>
                      <a:gd name="connsiteY280" fmla="*/ 879508 h 3539883"/>
                      <a:gd name="connsiteX281" fmla="*/ 816237 w 4465376"/>
                      <a:gd name="connsiteY281" fmla="*/ 872680 h 3539883"/>
                      <a:gd name="connsiteX282" fmla="*/ 887253 w 4465376"/>
                      <a:gd name="connsiteY282" fmla="*/ 946427 h 3539883"/>
                      <a:gd name="connsiteX283" fmla="*/ 869499 w 4465376"/>
                      <a:gd name="connsiteY283" fmla="*/ 822149 h 3539883"/>
                      <a:gd name="connsiteX284" fmla="*/ 894081 w 4465376"/>
                      <a:gd name="connsiteY284" fmla="*/ 800298 h 3539883"/>
                      <a:gd name="connsiteX285" fmla="*/ 973291 w 4465376"/>
                      <a:gd name="connsiteY285" fmla="*/ 833075 h 3539883"/>
                      <a:gd name="connsiteX286" fmla="*/ 981486 w 4465376"/>
                      <a:gd name="connsiteY286" fmla="*/ 820783 h 3539883"/>
                      <a:gd name="connsiteX287" fmla="*/ 1113958 w 4465376"/>
                      <a:gd name="connsiteY287" fmla="*/ 715625 h 3539883"/>
                      <a:gd name="connsiteX288" fmla="*/ 1120787 w 4465376"/>
                      <a:gd name="connsiteY288" fmla="*/ 716990 h 3539883"/>
                      <a:gd name="connsiteX289" fmla="*/ 1148101 w 4465376"/>
                      <a:gd name="connsiteY289" fmla="*/ 736110 h 3539883"/>
                      <a:gd name="connsiteX290" fmla="*/ 1149466 w 4465376"/>
                      <a:gd name="connsiteY290" fmla="*/ 793469 h 3539883"/>
                      <a:gd name="connsiteX291" fmla="*/ 1204094 w 4465376"/>
                      <a:gd name="connsiteY291" fmla="*/ 737476 h 3539883"/>
                      <a:gd name="connsiteX292" fmla="*/ 1208191 w 4465376"/>
                      <a:gd name="connsiteY292" fmla="*/ 733379 h 3539883"/>
                      <a:gd name="connsiteX293" fmla="*/ 1280573 w 4465376"/>
                      <a:gd name="connsiteY293" fmla="*/ 688311 h 3539883"/>
                      <a:gd name="connsiteX294" fmla="*/ 1298327 w 4465376"/>
                      <a:gd name="connsiteY294" fmla="*/ 693774 h 3539883"/>
                      <a:gd name="connsiteX295" fmla="*/ 1307887 w 4465376"/>
                      <a:gd name="connsiteY295" fmla="*/ 793469 h 3539883"/>
                      <a:gd name="connsiteX296" fmla="*/ 1303790 w 4465376"/>
                      <a:gd name="connsiteY296" fmla="*/ 811223 h 3539883"/>
                      <a:gd name="connsiteX297" fmla="*/ 1294230 w 4465376"/>
                      <a:gd name="connsiteY297" fmla="*/ 846732 h 3539883"/>
                      <a:gd name="connsiteX298" fmla="*/ 1361149 w 4465376"/>
                      <a:gd name="connsiteY298" fmla="*/ 805761 h 3539883"/>
                      <a:gd name="connsiteX299" fmla="*/ 1378903 w 4465376"/>
                      <a:gd name="connsiteY299" fmla="*/ 797566 h 3539883"/>
                      <a:gd name="connsiteX300" fmla="*/ 1494987 w 4465376"/>
                      <a:gd name="connsiteY300" fmla="*/ 762058 h 3539883"/>
                      <a:gd name="connsiteX301" fmla="*/ 1526398 w 4465376"/>
                      <a:gd name="connsiteY301" fmla="*/ 744304 h 3539883"/>
                      <a:gd name="connsiteX302" fmla="*/ 1445822 w 4465376"/>
                      <a:gd name="connsiteY302" fmla="*/ 752498 h 3539883"/>
                      <a:gd name="connsiteX303" fmla="*/ 1395292 w 4465376"/>
                      <a:gd name="connsiteY303" fmla="*/ 718356 h 3539883"/>
                      <a:gd name="connsiteX304" fmla="*/ 1403486 w 4465376"/>
                      <a:gd name="connsiteY304" fmla="*/ 680117 h 3539883"/>
                      <a:gd name="connsiteX305" fmla="*/ 1496353 w 4465376"/>
                      <a:gd name="connsiteY305" fmla="*/ 636414 h 3539883"/>
                      <a:gd name="connsiteX306" fmla="*/ 1538690 w 4465376"/>
                      <a:gd name="connsiteY306" fmla="*/ 624123 h 3539883"/>
                      <a:gd name="connsiteX307" fmla="*/ 1408949 w 4465376"/>
                      <a:gd name="connsiteY307" fmla="*/ 450680 h 3539883"/>
                      <a:gd name="connsiteX308" fmla="*/ 1423971 w 4465376"/>
                      <a:gd name="connsiteY308" fmla="*/ 390589 h 3539883"/>
                      <a:gd name="connsiteX309" fmla="*/ 1444457 w 4465376"/>
                      <a:gd name="connsiteY309" fmla="*/ 383761 h 3539883"/>
                      <a:gd name="connsiteX310" fmla="*/ 1488159 w 4465376"/>
                      <a:gd name="connsiteY310" fmla="*/ 401515 h 3539883"/>
                      <a:gd name="connsiteX311" fmla="*/ 1527764 w 4465376"/>
                      <a:gd name="connsiteY311" fmla="*/ 437023 h 3539883"/>
                      <a:gd name="connsiteX312" fmla="*/ 1568735 w 4465376"/>
                      <a:gd name="connsiteY312" fmla="*/ 472531 h 3539883"/>
                      <a:gd name="connsiteX313" fmla="*/ 1559175 w 4465376"/>
                      <a:gd name="connsiteY313" fmla="*/ 441120 h 3539883"/>
                      <a:gd name="connsiteX314" fmla="*/ 1534593 w 4465376"/>
                      <a:gd name="connsiteY314" fmla="*/ 341424 h 3539883"/>
                      <a:gd name="connsiteX315" fmla="*/ 1548249 w 4465376"/>
                      <a:gd name="connsiteY315" fmla="*/ 271774 h 3539883"/>
                      <a:gd name="connsiteX316" fmla="*/ 1574198 w 4465376"/>
                      <a:gd name="connsiteY316" fmla="*/ 266311 h 3539883"/>
                      <a:gd name="connsiteX317" fmla="*/ 1621997 w 4465376"/>
                      <a:gd name="connsiteY317" fmla="*/ 303185 h 3539883"/>
                      <a:gd name="connsiteX318" fmla="*/ 1639751 w 4465376"/>
                      <a:gd name="connsiteY318" fmla="*/ 319573 h 3539883"/>
                      <a:gd name="connsiteX319" fmla="*/ 1637020 w 4465376"/>
                      <a:gd name="connsiteY319" fmla="*/ 290893 h 3539883"/>
                      <a:gd name="connsiteX320" fmla="*/ 1665699 w 4465376"/>
                      <a:gd name="connsiteY320" fmla="*/ 188466 h 3539883"/>
                      <a:gd name="connsiteX321" fmla="*/ 1669797 w 4465376"/>
                      <a:gd name="connsiteY321" fmla="*/ 187100 h 3539883"/>
                      <a:gd name="connsiteX322" fmla="*/ 1675259 w 4465376"/>
                      <a:gd name="connsiteY322" fmla="*/ 195295 h 3539883"/>
                      <a:gd name="connsiteX323" fmla="*/ 1718961 w 4465376"/>
                      <a:gd name="connsiteY323" fmla="*/ 318207 h 3539883"/>
                      <a:gd name="connsiteX324" fmla="*/ 1739447 w 4465376"/>
                      <a:gd name="connsiteY324" fmla="*/ 277236 h 3539883"/>
                      <a:gd name="connsiteX325" fmla="*/ 1751738 w 4465376"/>
                      <a:gd name="connsiteY325" fmla="*/ 260848 h 3539883"/>
                      <a:gd name="connsiteX326" fmla="*/ 1758567 w 4465376"/>
                      <a:gd name="connsiteY326" fmla="*/ 252654 h 3539883"/>
                      <a:gd name="connsiteX327" fmla="*/ 1761298 w 4465376"/>
                      <a:gd name="connsiteY327" fmla="*/ 262214 h 3539883"/>
                      <a:gd name="connsiteX328" fmla="*/ 1762664 w 4465376"/>
                      <a:gd name="connsiteY328" fmla="*/ 267676 h 3539883"/>
                      <a:gd name="connsiteX329" fmla="*/ 1765395 w 4465376"/>
                      <a:gd name="connsiteY329" fmla="*/ 308647 h 3539883"/>
                      <a:gd name="connsiteX330" fmla="*/ 1769492 w 4465376"/>
                      <a:gd name="connsiteY330" fmla="*/ 360544 h 3539883"/>
                      <a:gd name="connsiteX331" fmla="*/ 1769492 w 4465376"/>
                      <a:gd name="connsiteY331" fmla="*/ 360544 h 3539883"/>
                      <a:gd name="connsiteX332" fmla="*/ 1773589 w 4465376"/>
                      <a:gd name="connsiteY332" fmla="*/ 344155 h 3539883"/>
                      <a:gd name="connsiteX333" fmla="*/ 1820023 w 4465376"/>
                      <a:gd name="connsiteY333" fmla="*/ 255385 h 3539883"/>
                      <a:gd name="connsiteX334" fmla="*/ 1825486 w 4465376"/>
                      <a:gd name="connsiteY334" fmla="*/ 251288 h 3539883"/>
                      <a:gd name="connsiteX335" fmla="*/ 1828217 w 4465376"/>
                      <a:gd name="connsiteY335" fmla="*/ 258117 h 3539883"/>
                      <a:gd name="connsiteX336" fmla="*/ 1845971 w 4465376"/>
                      <a:gd name="connsiteY336" fmla="*/ 325036 h 3539883"/>
                      <a:gd name="connsiteX337" fmla="*/ 1855531 w 4465376"/>
                      <a:gd name="connsiteY337" fmla="*/ 364641 h 3539883"/>
                      <a:gd name="connsiteX338" fmla="*/ 1866457 w 4465376"/>
                      <a:gd name="connsiteY338" fmla="*/ 329133 h 3539883"/>
                      <a:gd name="connsiteX339" fmla="*/ 1866457 w 4465376"/>
                      <a:gd name="connsiteY339" fmla="*/ 327767 h 3539883"/>
                      <a:gd name="connsiteX340" fmla="*/ 1934742 w 4465376"/>
                      <a:gd name="connsiteY340" fmla="*/ 267676 h 3539883"/>
                      <a:gd name="connsiteX341" fmla="*/ 1933376 w 4465376"/>
                      <a:gd name="connsiteY341" fmla="*/ 189832 h 3539883"/>
                      <a:gd name="connsiteX342" fmla="*/ 1957958 w 4465376"/>
                      <a:gd name="connsiteY342" fmla="*/ 183003 h 3539883"/>
                      <a:gd name="connsiteX343" fmla="*/ 2028974 w 4465376"/>
                      <a:gd name="connsiteY343" fmla="*/ 256751 h 3539883"/>
                      <a:gd name="connsiteX344" fmla="*/ 2011221 w 4465376"/>
                      <a:gd name="connsiteY344" fmla="*/ 132473 h 3539883"/>
                      <a:gd name="connsiteX345" fmla="*/ 2035803 w 4465376"/>
                      <a:gd name="connsiteY345" fmla="*/ 110621 h 3539883"/>
                      <a:gd name="connsiteX346" fmla="*/ 2115014 w 4465376"/>
                      <a:gd name="connsiteY346" fmla="*/ 143398 h 3539883"/>
                      <a:gd name="connsiteX347" fmla="*/ 2123208 w 4465376"/>
                      <a:gd name="connsiteY347" fmla="*/ 132473 h 3539883"/>
                      <a:gd name="connsiteX348" fmla="*/ 2255680 w 4465376"/>
                      <a:gd name="connsiteY348" fmla="*/ 27314 h 3539883"/>
                      <a:gd name="connsiteX349" fmla="*/ 2262509 w 4465376"/>
                      <a:gd name="connsiteY349" fmla="*/ 28680 h 3539883"/>
                      <a:gd name="connsiteX350" fmla="*/ 2289822 w 4465376"/>
                      <a:gd name="connsiteY350" fmla="*/ 47799 h 3539883"/>
                      <a:gd name="connsiteX351" fmla="*/ 2291188 w 4465376"/>
                      <a:gd name="connsiteY351" fmla="*/ 105159 h 3539883"/>
                      <a:gd name="connsiteX352" fmla="*/ 2345816 w 4465376"/>
                      <a:gd name="connsiteY352" fmla="*/ 49165 h 3539883"/>
                      <a:gd name="connsiteX353" fmla="*/ 2349913 w 4465376"/>
                      <a:gd name="connsiteY353" fmla="*/ 45068 h 3539883"/>
                      <a:gd name="connsiteX354" fmla="*/ 2422295 w 4465376"/>
                      <a:gd name="connsiteY354" fmla="*/ 0 h 3539883"/>
                      <a:gd name="connsiteX355" fmla="*/ 2438683 w 4465376"/>
                      <a:gd name="connsiteY355" fmla="*/ 5463 h 3539883"/>
                      <a:gd name="connsiteX356" fmla="*/ 2448243 w 4465376"/>
                      <a:gd name="connsiteY356" fmla="*/ 105159 h 3539883"/>
                      <a:gd name="connsiteX357" fmla="*/ 2444146 w 4465376"/>
                      <a:gd name="connsiteY357" fmla="*/ 122913 h 3539883"/>
                      <a:gd name="connsiteX358" fmla="*/ 2434586 w 4465376"/>
                      <a:gd name="connsiteY358" fmla="*/ 158421 h 3539883"/>
                      <a:gd name="connsiteX359" fmla="*/ 2501505 w 4465376"/>
                      <a:gd name="connsiteY359" fmla="*/ 117450 h 3539883"/>
                      <a:gd name="connsiteX360" fmla="*/ 2519259 w 4465376"/>
                      <a:gd name="connsiteY360" fmla="*/ 109256 h 3539883"/>
                      <a:gd name="connsiteX361" fmla="*/ 2628515 w 4465376"/>
                      <a:gd name="connsiteY361" fmla="*/ 73748 h 3539883"/>
                      <a:gd name="connsiteX362" fmla="*/ 2670852 w 4465376"/>
                      <a:gd name="connsiteY362" fmla="*/ 88770 h 3539883"/>
                      <a:gd name="connsiteX363" fmla="*/ 2673583 w 4465376"/>
                      <a:gd name="connsiteY363" fmla="*/ 225340 h 3539883"/>
                      <a:gd name="connsiteX364" fmla="*/ 2668120 w 4465376"/>
                      <a:gd name="connsiteY364" fmla="*/ 243094 h 3539883"/>
                      <a:gd name="connsiteX365" fmla="*/ 2666755 w 4465376"/>
                      <a:gd name="connsiteY365" fmla="*/ 249922 h 3539883"/>
                      <a:gd name="connsiteX366" fmla="*/ 2668120 w 4465376"/>
                      <a:gd name="connsiteY366" fmla="*/ 248557 h 3539883"/>
                      <a:gd name="connsiteX367" fmla="*/ 2685874 w 4465376"/>
                      <a:gd name="connsiteY367" fmla="*/ 238997 h 3539883"/>
                      <a:gd name="connsiteX368" fmla="*/ 2714554 w 4465376"/>
                      <a:gd name="connsiteY368" fmla="*/ 248557 h 3539883"/>
                      <a:gd name="connsiteX369" fmla="*/ 2714554 w 4465376"/>
                      <a:gd name="connsiteY369" fmla="*/ 310013 h 3539883"/>
                      <a:gd name="connsiteX370" fmla="*/ 2713188 w 4465376"/>
                      <a:gd name="connsiteY370" fmla="*/ 312744 h 3539883"/>
                      <a:gd name="connsiteX371" fmla="*/ 2674949 w 4465376"/>
                      <a:gd name="connsiteY371" fmla="*/ 372835 h 3539883"/>
                      <a:gd name="connsiteX372" fmla="*/ 2786936 w 4465376"/>
                      <a:gd name="connsiteY372" fmla="*/ 344155 h 3539883"/>
                      <a:gd name="connsiteX373" fmla="*/ 2799227 w 4465376"/>
                      <a:gd name="connsiteY373" fmla="*/ 344155 h 3539883"/>
                      <a:gd name="connsiteX374" fmla="*/ 2903020 w 4465376"/>
                      <a:gd name="connsiteY374" fmla="*/ 382395 h 3539883"/>
                      <a:gd name="connsiteX375" fmla="*/ 2908483 w 4465376"/>
                      <a:gd name="connsiteY375" fmla="*/ 412440 h 3539883"/>
                      <a:gd name="connsiteX376" fmla="*/ 2822444 w 4465376"/>
                      <a:gd name="connsiteY376" fmla="*/ 480725 h 3539883"/>
                      <a:gd name="connsiteX377" fmla="*/ 2866146 w 4465376"/>
                      <a:gd name="connsiteY377" fmla="*/ 479359 h 3539883"/>
                      <a:gd name="connsiteX378" fmla="*/ 3027298 w 4465376"/>
                      <a:gd name="connsiteY378" fmla="*/ 514867 h 3539883"/>
                      <a:gd name="connsiteX379" fmla="*/ 3054612 w 4465376"/>
                      <a:gd name="connsiteY379" fmla="*/ 502576 h 3539883"/>
                      <a:gd name="connsiteX380" fmla="*/ 3087389 w 4465376"/>
                      <a:gd name="connsiteY380" fmla="*/ 513502 h 3539883"/>
                      <a:gd name="connsiteX381" fmla="*/ 3163868 w 4465376"/>
                      <a:gd name="connsiteY381" fmla="*/ 621392 h 3539883"/>
                      <a:gd name="connsiteX382" fmla="*/ 3184353 w 4465376"/>
                      <a:gd name="connsiteY382" fmla="*/ 550376 h 3539883"/>
                      <a:gd name="connsiteX383" fmla="*/ 3204839 w 4465376"/>
                      <a:gd name="connsiteY383" fmla="*/ 544913 h 3539883"/>
                      <a:gd name="connsiteX384" fmla="*/ 3251273 w 4465376"/>
                      <a:gd name="connsiteY384" fmla="*/ 565398 h 3539883"/>
                      <a:gd name="connsiteX385" fmla="*/ 3296340 w 4465376"/>
                      <a:gd name="connsiteY385" fmla="*/ 663728 h 3539883"/>
                      <a:gd name="connsiteX386" fmla="*/ 3311363 w 4465376"/>
                      <a:gd name="connsiteY386" fmla="*/ 771618 h 3539883"/>
                      <a:gd name="connsiteX387" fmla="*/ 3323654 w 4465376"/>
                      <a:gd name="connsiteY387" fmla="*/ 861754 h 3539883"/>
                      <a:gd name="connsiteX388" fmla="*/ 3344140 w 4465376"/>
                      <a:gd name="connsiteY388" fmla="*/ 783910 h 3539883"/>
                      <a:gd name="connsiteX389" fmla="*/ 3394670 w 4465376"/>
                      <a:gd name="connsiteY389" fmla="*/ 748401 h 3539883"/>
                      <a:gd name="connsiteX390" fmla="*/ 3427447 w 4465376"/>
                      <a:gd name="connsiteY390" fmla="*/ 768887 h 3539883"/>
                      <a:gd name="connsiteX391" fmla="*/ 3435641 w 4465376"/>
                      <a:gd name="connsiteY391" fmla="*/ 871314 h 3539883"/>
                      <a:gd name="connsiteX392" fmla="*/ 3432910 w 4465376"/>
                      <a:gd name="connsiteY392" fmla="*/ 915016 h 3539883"/>
                      <a:gd name="connsiteX393" fmla="*/ 3640496 w 4465376"/>
                      <a:gd name="connsiteY393" fmla="*/ 854926 h 3539883"/>
                      <a:gd name="connsiteX394" fmla="*/ 3692392 w 4465376"/>
                      <a:gd name="connsiteY394" fmla="*/ 889068 h 3539883"/>
                      <a:gd name="connsiteX395" fmla="*/ 3659615 w 4465376"/>
                      <a:gd name="connsiteY395" fmla="*/ 945062 h 3539883"/>
                      <a:gd name="connsiteX396" fmla="*/ 3611816 w 4465376"/>
                      <a:gd name="connsiteY396" fmla="*/ 971010 h 3539883"/>
                      <a:gd name="connsiteX397" fmla="*/ 3592697 w 4465376"/>
                      <a:gd name="connsiteY397" fmla="*/ 979204 h 3539883"/>
                      <a:gd name="connsiteX398" fmla="*/ 3599525 w 4465376"/>
                      <a:gd name="connsiteY398" fmla="*/ 981935 h 3539883"/>
                      <a:gd name="connsiteX399" fmla="*/ 3641862 w 4465376"/>
                      <a:gd name="connsiteY399" fmla="*/ 1001055 h 3539883"/>
                      <a:gd name="connsiteX400" fmla="*/ 3699221 w 4465376"/>
                      <a:gd name="connsiteY400" fmla="*/ 1010615 h 3539883"/>
                      <a:gd name="connsiteX401" fmla="*/ 3704684 w 4465376"/>
                      <a:gd name="connsiteY401" fmla="*/ 1011981 h 3539883"/>
                      <a:gd name="connsiteX402" fmla="*/ 3703318 w 4465376"/>
                      <a:gd name="connsiteY402" fmla="*/ 1006518 h 3539883"/>
                      <a:gd name="connsiteX403" fmla="*/ 3691027 w 4465376"/>
                      <a:gd name="connsiteY403" fmla="*/ 957353 h 3539883"/>
                      <a:gd name="connsiteX404" fmla="*/ 3699221 w 4465376"/>
                      <a:gd name="connsiteY404" fmla="*/ 927308 h 3539883"/>
                      <a:gd name="connsiteX405" fmla="*/ 3725169 w 4465376"/>
                      <a:gd name="connsiteY405" fmla="*/ 916382 h 3539883"/>
                      <a:gd name="connsiteX406" fmla="*/ 3757946 w 4465376"/>
                      <a:gd name="connsiteY406" fmla="*/ 927308 h 3539883"/>
                      <a:gd name="connsiteX407" fmla="*/ 3834425 w 4465376"/>
                      <a:gd name="connsiteY407" fmla="*/ 1035197 h 3539883"/>
                      <a:gd name="connsiteX408" fmla="*/ 3854910 w 4465376"/>
                      <a:gd name="connsiteY408" fmla="*/ 964181 h 3539883"/>
                      <a:gd name="connsiteX409" fmla="*/ 3875396 w 4465376"/>
                      <a:gd name="connsiteY409" fmla="*/ 958719 h 3539883"/>
                      <a:gd name="connsiteX410" fmla="*/ 3921829 w 4465376"/>
                      <a:gd name="connsiteY410" fmla="*/ 979204 h 3539883"/>
                      <a:gd name="connsiteX411" fmla="*/ 3966897 w 4465376"/>
                      <a:gd name="connsiteY411" fmla="*/ 1077534 h 3539883"/>
                      <a:gd name="connsiteX412" fmla="*/ 3981920 w 4465376"/>
                      <a:gd name="connsiteY412" fmla="*/ 1184058 h 3539883"/>
                      <a:gd name="connsiteX413" fmla="*/ 3994211 w 4465376"/>
                      <a:gd name="connsiteY413" fmla="*/ 1274194 h 3539883"/>
                      <a:gd name="connsiteX414" fmla="*/ 4014697 w 4465376"/>
                      <a:gd name="connsiteY414" fmla="*/ 1196350 h 3539883"/>
                      <a:gd name="connsiteX415" fmla="*/ 4065227 w 4465376"/>
                      <a:gd name="connsiteY415" fmla="*/ 1160842 h 3539883"/>
                      <a:gd name="connsiteX416" fmla="*/ 4098004 w 4465376"/>
                      <a:gd name="connsiteY416" fmla="*/ 1181327 h 3539883"/>
                      <a:gd name="connsiteX417" fmla="*/ 4106198 w 4465376"/>
                      <a:gd name="connsiteY417" fmla="*/ 1283754 h 3539883"/>
                      <a:gd name="connsiteX418" fmla="*/ 4103467 w 4465376"/>
                      <a:gd name="connsiteY418" fmla="*/ 1327457 h 3539883"/>
                      <a:gd name="connsiteX419" fmla="*/ 4311053 w 4465376"/>
                      <a:gd name="connsiteY419" fmla="*/ 1267366 h 3539883"/>
                      <a:gd name="connsiteX420" fmla="*/ 4362949 w 4465376"/>
                      <a:gd name="connsiteY420" fmla="*/ 1301508 h 3539883"/>
                      <a:gd name="connsiteX421" fmla="*/ 4330173 w 4465376"/>
                      <a:gd name="connsiteY421" fmla="*/ 1357502 h 3539883"/>
                      <a:gd name="connsiteX422" fmla="*/ 4282373 w 4465376"/>
                      <a:gd name="connsiteY422" fmla="*/ 1382084 h 3539883"/>
                      <a:gd name="connsiteX423" fmla="*/ 4234574 w 4465376"/>
                      <a:gd name="connsiteY423" fmla="*/ 1408032 h 3539883"/>
                      <a:gd name="connsiteX424" fmla="*/ 4267350 w 4465376"/>
                      <a:gd name="connsiteY424" fmla="*/ 1409398 h 3539883"/>
                      <a:gd name="connsiteX425" fmla="*/ 4368412 w 4465376"/>
                      <a:gd name="connsiteY425" fmla="*/ 1421689 h 3539883"/>
                      <a:gd name="connsiteX426" fmla="*/ 4431234 w 4465376"/>
                      <a:gd name="connsiteY426" fmla="*/ 1464026 h 3539883"/>
                      <a:gd name="connsiteX427" fmla="*/ 4425771 w 4465376"/>
                      <a:gd name="connsiteY427" fmla="*/ 1485877 h 3539883"/>
                      <a:gd name="connsiteX428" fmla="*/ 4373875 w 4465376"/>
                      <a:gd name="connsiteY428" fmla="*/ 1517288 h 3539883"/>
                      <a:gd name="connsiteX429" fmla="*/ 4352024 w 4465376"/>
                      <a:gd name="connsiteY429" fmla="*/ 1528214 h 3539883"/>
                      <a:gd name="connsiteX430" fmla="*/ 4379337 w 4465376"/>
                      <a:gd name="connsiteY430" fmla="*/ 1536408 h 3539883"/>
                      <a:gd name="connsiteX431" fmla="*/ 4465376 w 4465376"/>
                      <a:gd name="connsiteY431" fmla="*/ 1599230 h 3539883"/>
                      <a:gd name="connsiteX432" fmla="*/ 4465376 w 4465376"/>
                      <a:gd name="connsiteY432" fmla="*/ 1603327 h 3539883"/>
                      <a:gd name="connsiteX433" fmla="*/ 4455816 w 4465376"/>
                      <a:gd name="connsiteY433" fmla="*/ 1606058 h 3539883"/>
                      <a:gd name="connsiteX434" fmla="*/ 4324710 w 4465376"/>
                      <a:gd name="connsiteY434" fmla="*/ 1603327 h 3539883"/>
                      <a:gd name="connsiteX435" fmla="*/ 4354755 w 4465376"/>
                      <a:gd name="connsiteY435" fmla="*/ 1637469 h 3539883"/>
                      <a:gd name="connsiteX436" fmla="*/ 4365681 w 4465376"/>
                      <a:gd name="connsiteY436" fmla="*/ 1655224 h 3539883"/>
                      <a:gd name="connsiteX437" fmla="*/ 4371143 w 4465376"/>
                      <a:gd name="connsiteY437" fmla="*/ 1664783 h 3539883"/>
                      <a:gd name="connsiteX438" fmla="*/ 4360218 w 4465376"/>
                      <a:gd name="connsiteY438" fmla="*/ 1663418 h 3539883"/>
                      <a:gd name="connsiteX439" fmla="*/ 4353389 w 4465376"/>
                      <a:gd name="connsiteY439" fmla="*/ 1662052 h 3539883"/>
                      <a:gd name="connsiteX440" fmla="*/ 4313784 w 4465376"/>
                      <a:gd name="connsiteY440" fmla="*/ 1649761 h 3539883"/>
                      <a:gd name="connsiteX441" fmla="*/ 4263253 w 4465376"/>
                      <a:gd name="connsiteY441" fmla="*/ 1636104 h 3539883"/>
                      <a:gd name="connsiteX442" fmla="*/ 4263253 w 4465376"/>
                      <a:gd name="connsiteY442" fmla="*/ 1637469 h 3539883"/>
                      <a:gd name="connsiteX443" fmla="*/ 4276910 w 4465376"/>
                      <a:gd name="connsiteY443" fmla="*/ 1647029 h 3539883"/>
                      <a:gd name="connsiteX444" fmla="*/ 4343829 w 4465376"/>
                      <a:gd name="connsiteY444" fmla="*/ 1722143 h 3539883"/>
                      <a:gd name="connsiteX445" fmla="*/ 4345195 w 4465376"/>
                      <a:gd name="connsiteY445" fmla="*/ 1728971 h 3539883"/>
                      <a:gd name="connsiteX446" fmla="*/ 4338367 w 4465376"/>
                      <a:gd name="connsiteY446" fmla="*/ 1728971 h 3539883"/>
                      <a:gd name="connsiteX447" fmla="*/ 4270082 w 4465376"/>
                      <a:gd name="connsiteY447" fmla="*/ 1722143 h 3539883"/>
                      <a:gd name="connsiteX448" fmla="*/ 4229111 w 4465376"/>
                      <a:gd name="connsiteY448" fmla="*/ 1716680 h 3539883"/>
                      <a:gd name="connsiteX449" fmla="*/ 4259156 w 4465376"/>
                      <a:gd name="connsiteY449" fmla="*/ 1739897 h 3539883"/>
                      <a:gd name="connsiteX450" fmla="*/ 4260522 w 4465376"/>
                      <a:gd name="connsiteY450" fmla="*/ 1741262 h 3539883"/>
                      <a:gd name="connsiteX451" fmla="*/ 4293299 w 4465376"/>
                      <a:gd name="connsiteY451" fmla="*/ 1825936 h 3539883"/>
                      <a:gd name="connsiteX452" fmla="*/ 4367046 w 4465376"/>
                      <a:gd name="connsiteY452" fmla="*/ 1851884 h 3539883"/>
                      <a:gd name="connsiteX453" fmla="*/ 4372509 w 4465376"/>
                      <a:gd name="connsiteY453" fmla="*/ 1864175 h 3539883"/>
                      <a:gd name="connsiteX454" fmla="*/ 4364315 w 4465376"/>
                      <a:gd name="connsiteY454" fmla="*/ 1876466 h 3539883"/>
                      <a:gd name="connsiteX455" fmla="*/ 4271448 w 4465376"/>
                      <a:gd name="connsiteY455" fmla="*/ 1917437 h 3539883"/>
                      <a:gd name="connsiteX456" fmla="*/ 4395726 w 4465376"/>
                      <a:gd name="connsiteY456" fmla="*/ 1944751 h 3539883"/>
                      <a:gd name="connsiteX457" fmla="*/ 4406651 w 4465376"/>
                      <a:gd name="connsiteY457" fmla="*/ 1974796 h 3539883"/>
                      <a:gd name="connsiteX458" fmla="*/ 4349292 w 4465376"/>
                      <a:gd name="connsiteY458" fmla="*/ 2037618 h 3539883"/>
                      <a:gd name="connsiteX459" fmla="*/ 4357486 w 4465376"/>
                      <a:gd name="connsiteY459" fmla="*/ 2049910 h 3539883"/>
                      <a:gd name="connsiteX460" fmla="*/ 4405286 w 4465376"/>
                      <a:gd name="connsiteY460" fmla="*/ 2217890 h 3539883"/>
                      <a:gd name="connsiteX461" fmla="*/ 4324710 w 4465376"/>
                      <a:gd name="connsiteY461" fmla="*/ 2217890 h 3539883"/>
                      <a:gd name="connsiteX462" fmla="*/ 4358852 w 4465376"/>
                      <a:gd name="connsiteY462" fmla="*/ 2288906 h 3539883"/>
                      <a:gd name="connsiteX463" fmla="*/ 4361584 w 4465376"/>
                      <a:gd name="connsiteY463" fmla="*/ 2294369 h 3539883"/>
                      <a:gd name="connsiteX464" fmla="*/ 4368412 w 4465376"/>
                      <a:gd name="connsiteY464" fmla="*/ 2392699 h 3539883"/>
                      <a:gd name="connsiteX465" fmla="*/ 4343829 w 4465376"/>
                      <a:gd name="connsiteY465" fmla="*/ 2400893 h 3539883"/>
                      <a:gd name="connsiteX466" fmla="*/ 4272813 w 4465376"/>
                      <a:gd name="connsiteY466" fmla="*/ 2366751 h 3539883"/>
                      <a:gd name="connsiteX467" fmla="*/ 4257790 w 4465376"/>
                      <a:gd name="connsiteY467" fmla="*/ 2355825 h 3539883"/>
                      <a:gd name="connsiteX468" fmla="*/ 4227745 w 4465376"/>
                      <a:gd name="connsiteY468" fmla="*/ 2335340 h 3539883"/>
                      <a:gd name="connsiteX469" fmla="*/ 4242768 w 4465376"/>
                      <a:gd name="connsiteY469" fmla="*/ 2411819 h 3539883"/>
                      <a:gd name="connsiteX470" fmla="*/ 4244134 w 4465376"/>
                      <a:gd name="connsiteY470" fmla="*/ 2432304 h 3539883"/>
                      <a:gd name="connsiteX471" fmla="*/ 4209991 w 4465376"/>
                      <a:gd name="connsiteY471" fmla="*/ 2582531 h 3539883"/>
                      <a:gd name="connsiteX472" fmla="*/ 4186774 w 4465376"/>
                      <a:gd name="connsiteY472" fmla="*/ 2587994 h 3539883"/>
                      <a:gd name="connsiteX473" fmla="*/ 4190872 w 4465376"/>
                      <a:gd name="connsiteY473" fmla="*/ 2592091 h 3539883"/>
                      <a:gd name="connsiteX474" fmla="*/ 4197700 w 4465376"/>
                      <a:gd name="connsiteY474" fmla="*/ 2608479 h 3539883"/>
                      <a:gd name="connsiteX475" fmla="*/ 4096638 w 4465376"/>
                      <a:gd name="connsiteY475" fmla="*/ 2634428 h 3539883"/>
                      <a:gd name="connsiteX476" fmla="*/ 4134878 w 4465376"/>
                      <a:gd name="connsiteY476" fmla="*/ 2671301 h 3539883"/>
                      <a:gd name="connsiteX477" fmla="*/ 4104833 w 4465376"/>
                      <a:gd name="connsiteY477" fmla="*/ 2698615 h 3539883"/>
                      <a:gd name="connsiteX478" fmla="*/ 4084347 w 4465376"/>
                      <a:gd name="connsiteY478" fmla="*/ 2730026 h 3539883"/>
                      <a:gd name="connsiteX479" fmla="*/ 4115758 w 4465376"/>
                      <a:gd name="connsiteY479" fmla="*/ 2728660 h 3539883"/>
                      <a:gd name="connsiteX480" fmla="*/ 4181312 w 4465376"/>
                      <a:gd name="connsiteY480" fmla="*/ 2755974 h 3539883"/>
                      <a:gd name="connsiteX481" fmla="*/ 4158095 w 4465376"/>
                      <a:gd name="connsiteY481" fmla="*/ 2798311 h 3539883"/>
                      <a:gd name="connsiteX482" fmla="*/ 4235939 w 4465376"/>
                      <a:gd name="connsiteY482" fmla="*/ 2826991 h 3539883"/>
                      <a:gd name="connsiteX483" fmla="*/ 4234574 w 4465376"/>
                      <a:gd name="connsiteY483" fmla="*/ 2848842 h 3539883"/>
                      <a:gd name="connsiteX484" fmla="*/ 4174483 w 4465376"/>
                      <a:gd name="connsiteY484" fmla="*/ 2878887 h 3539883"/>
                      <a:gd name="connsiteX485" fmla="*/ 4226379 w 4465376"/>
                      <a:gd name="connsiteY485" fmla="*/ 2915761 h 3539883"/>
                      <a:gd name="connsiteX486" fmla="*/ 4197700 w 4465376"/>
                      <a:gd name="connsiteY486" fmla="*/ 2934880 h 3539883"/>
                      <a:gd name="connsiteX487" fmla="*/ 4222283 w 4465376"/>
                      <a:gd name="connsiteY487" fmla="*/ 2948537 h 3539883"/>
                      <a:gd name="connsiteX488" fmla="*/ 4229111 w 4465376"/>
                      <a:gd name="connsiteY488" fmla="*/ 2963560 h 3539883"/>
                      <a:gd name="connsiteX489" fmla="*/ 4272813 w 4465376"/>
                      <a:gd name="connsiteY489" fmla="*/ 2985411 h 3539883"/>
                      <a:gd name="connsiteX490" fmla="*/ 4250962 w 4465376"/>
                      <a:gd name="connsiteY490" fmla="*/ 3050965 h 3539883"/>
                      <a:gd name="connsiteX491" fmla="*/ 4255059 w 4465376"/>
                      <a:gd name="connsiteY491" fmla="*/ 3052330 h 3539883"/>
                      <a:gd name="connsiteX492" fmla="*/ 4276910 w 4465376"/>
                      <a:gd name="connsiteY492" fmla="*/ 3081010 h 3539883"/>
                      <a:gd name="connsiteX493" fmla="*/ 4222283 w 4465376"/>
                      <a:gd name="connsiteY493" fmla="*/ 3112421 h 3539883"/>
                      <a:gd name="connsiteX494" fmla="*/ 4212723 w 4465376"/>
                      <a:gd name="connsiteY494" fmla="*/ 3112421 h 3539883"/>
                      <a:gd name="connsiteX495" fmla="*/ 4276910 w 4465376"/>
                      <a:gd name="connsiteY495" fmla="*/ 3158854 h 3539883"/>
                      <a:gd name="connsiteX496" fmla="*/ 4276910 w 4465376"/>
                      <a:gd name="connsiteY496" fmla="*/ 3182072 h 3539883"/>
                      <a:gd name="connsiteX497" fmla="*/ 4259156 w 4465376"/>
                      <a:gd name="connsiteY497" fmla="*/ 3191631 h 3539883"/>
                      <a:gd name="connsiteX498" fmla="*/ 4286470 w 4465376"/>
                      <a:gd name="connsiteY498" fmla="*/ 3224408 h 3539883"/>
                      <a:gd name="connsiteX499" fmla="*/ 4270082 w 4465376"/>
                      <a:gd name="connsiteY499" fmla="*/ 3242162 h 3539883"/>
                      <a:gd name="connsiteX500" fmla="*/ 4209991 w 4465376"/>
                      <a:gd name="connsiteY500" fmla="*/ 3247625 h 3539883"/>
                      <a:gd name="connsiteX501" fmla="*/ 4192237 w 4465376"/>
                      <a:gd name="connsiteY501" fmla="*/ 3244893 h 3539883"/>
                      <a:gd name="connsiteX502" fmla="*/ 4189506 w 4465376"/>
                      <a:gd name="connsiteY502" fmla="*/ 3244893 h 3539883"/>
                      <a:gd name="connsiteX503" fmla="*/ 4192237 w 4465376"/>
                      <a:gd name="connsiteY503" fmla="*/ 3257185 h 3539883"/>
                      <a:gd name="connsiteX504" fmla="*/ 4177214 w 4465376"/>
                      <a:gd name="connsiteY504" fmla="*/ 3270841 h 3539883"/>
                      <a:gd name="connsiteX505" fmla="*/ 4181312 w 4465376"/>
                      <a:gd name="connsiteY505" fmla="*/ 3304984 h 3539883"/>
                      <a:gd name="connsiteX506" fmla="*/ 4147169 w 4465376"/>
                      <a:gd name="connsiteY506" fmla="*/ 3314544 h 3539883"/>
                      <a:gd name="connsiteX507" fmla="*/ 4166289 w 4465376"/>
                      <a:gd name="connsiteY507" fmla="*/ 3358246 h 3539883"/>
                      <a:gd name="connsiteX508" fmla="*/ 4140340 w 4465376"/>
                      <a:gd name="connsiteY508" fmla="*/ 3399217 h 3539883"/>
                      <a:gd name="connsiteX509" fmla="*/ 4069324 w 4465376"/>
                      <a:gd name="connsiteY509" fmla="*/ 3419702 h 3539883"/>
                      <a:gd name="connsiteX510" fmla="*/ 3954606 w 4465376"/>
                      <a:gd name="connsiteY510" fmla="*/ 3395120 h 3539883"/>
                      <a:gd name="connsiteX511" fmla="*/ 3954606 w 4465376"/>
                      <a:gd name="connsiteY511" fmla="*/ 3442919 h 3539883"/>
                      <a:gd name="connsiteX512" fmla="*/ 3912269 w 4465376"/>
                      <a:gd name="connsiteY512" fmla="*/ 3438823 h 3539883"/>
                      <a:gd name="connsiteX513" fmla="*/ 3930024 w 4465376"/>
                      <a:gd name="connsiteY513" fmla="*/ 3487987 h 3539883"/>
                      <a:gd name="connsiteX514" fmla="*/ 3915001 w 4465376"/>
                      <a:gd name="connsiteY514" fmla="*/ 3500278 h 3539883"/>
                      <a:gd name="connsiteX515" fmla="*/ 3902710 w 4465376"/>
                      <a:gd name="connsiteY515" fmla="*/ 3501644 h 3539883"/>
                      <a:gd name="connsiteX516" fmla="*/ 3839888 w 4465376"/>
                      <a:gd name="connsiteY516" fmla="*/ 3475696 h 3539883"/>
                      <a:gd name="connsiteX517" fmla="*/ 3841253 w 4465376"/>
                      <a:gd name="connsiteY517" fmla="*/ 3457942 h 3539883"/>
                      <a:gd name="connsiteX518" fmla="*/ 3782528 w 4465376"/>
                      <a:gd name="connsiteY518" fmla="*/ 3415605 h 3539883"/>
                      <a:gd name="connsiteX519" fmla="*/ 3831693 w 4465376"/>
                      <a:gd name="connsiteY519" fmla="*/ 3527592 h 3539883"/>
                      <a:gd name="connsiteX520" fmla="*/ 3811208 w 4465376"/>
                      <a:gd name="connsiteY520" fmla="*/ 3539884 h 3539883"/>
                      <a:gd name="connsiteX521" fmla="*/ 3803014 w 4465376"/>
                      <a:gd name="connsiteY521" fmla="*/ 3539884 h 3539883"/>
                      <a:gd name="connsiteX522" fmla="*/ 3650056 w 4465376"/>
                      <a:gd name="connsiteY522" fmla="*/ 3457942 h 3539883"/>
                      <a:gd name="connsiteX523" fmla="*/ 3772968 w 4465376"/>
                      <a:gd name="connsiteY523" fmla="*/ 3395120 h 3539883"/>
                      <a:gd name="connsiteX524" fmla="*/ 3846716 w 4465376"/>
                      <a:gd name="connsiteY524" fmla="*/ 3448382 h 3539883"/>
                      <a:gd name="connsiteX525" fmla="*/ 3852179 w 4465376"/>
                      <a:gd name="connsiteY525" fmla="*/ 3451113 h 3539883"/>
                      <a:gd name="connsiteX526" fmla="*/ 3908172 w 4465376"/>
                      <a:gd name="connsiteY526" fmla="*/ 3475696 h 3539883"/>
                      <a:gd name="connsiteX527" fmla="*/ 3916366 w 4465376"/>
                      <a:gd name="connsiteY527" fmla="*/ 3474330 h 3539883"/>
                      <a:gd name="connsiteX528" fmla="*/ 3924561 w 4465376"/>
                      <a:gd name="connsiteY528" fmla="*/ 3468867 h 3539883"/>
                      <a:gd name="connsiteX529" fmla="*/ 3890418 w 4465376"/>
                      <a:gd name="connsiteY529" fmla="*/ 3404680 h 3539883"/>
                      <a:gd name="connsiteX530" fmla="*/ 3865836 w 4465376"/>
                      <a:gd name="connsiteY530" fmla="*/ 3373269 h 3539883"/>
                      <a:gd name="connsiteX531" fmla="*/ 3898612 w 4465376"/>
                      <a:gd name="connsiteY531" fmla="*/ 3397851 h 3539883"/>
                      <a:gd name="connsiteX532" fmla="*/ 3946412 w 4465376"/>
                      <a:gd name="connsiteY532" fmla="*/ 3421068 h 3539883"/>
                      <a:gd name="connsiteX533" fmla="*/ 3953240 w 4465376"/>
                      <a:gd name="connsiteY533" fmla="*/ 3418337 h 3539883"/>
                      <a:gd name="connsiteX534" fmla="*/ 3940949 w 4465376"/>
                      <a:gd name="connsiteY534" fmla="*/ 3370538 h 3539883"/>
                      <a:gd name="connsiteX535" fmla="*/ 3930024 w 4465376"/>
                      <a:gd name="connsiteY535" fmla="*/ 3355515 h 3539883"/>
                      <a:gd name="connsiteX536" fmla="*/ 3947777 w 4465376"/>
                      <a:gd name="connsiteY536" fmla="*/ 3363709 h 3539883"/>
                      <a:gd name="connsiteX537" fmla="*/ 4074787 w 4465376"/>
                      <a:gd name="connsiteY537" fmla="*/ 3393754 h 3539883"/>
                      <a:gd name="connsiteX538" fmla="*/ 4138975 w 4465376"/>
                      <a:gd name="connsiteY538" fmla="*/ 3376000 h 3539883"/>
                      <a:gd name="connsiteX539" fmla="*/ 4159461 w 4465376"/>
                      <a:gd name="connsiteY539" fmla="*/ 3343224 h 3539883"/>
                      <a:gd name="connsiteX540" fmla="*/ 4130781 w 4465376"/>
                      <a:gd name="connsiteY540" fmla="*/ 3295424 h 3539883"/>
                      <a:gd name="connsiteX541" fmla="*/ 4114392 w 4465376"/>
                      <a:gd name="connsiteY541" fmla="*/ 3280401 h 3539883"/>
                      <a:gd name="connsiteX542" fmla="*/ 4136243 w 4465376"/>
                      <a:gd name="connsiteY542" fmla="*/ 3285864 h 3539883"/>
                      <a:gd name="connsiteX543" fmla="*/ 4177214 w 4465376"/>
                      <a:gd name="connsiteY543" fmla="*/ 3284499 h 3539883"/>
                      <a:gd name="connsiteX544" fmla="*/ 4169020 w 4465376"/>
                      <a:gd name="connsiteY544" fmla="*/ 3257185 h 3539883"/>
                      <a:gd name="connsiteX545" fmla="*/ 4160826 w 4465376"/>
                      <a:gd name="connsiteY545" fmla="*/ 3250356 h 3539883"/>
                      <a:gd name="connsiteX546" fmla="*/ 4171751 w 4465376"/>
                      <a:gd name="connsiteY546" fmla="*/ 3248990 h 3539883"/>
                      <a:gd name="connsiteX547" fmla="*/ 4188140 w 4465376"/>
                      <a:gd name="connsiteY547" fmla="*/ 3242162 h 3539883"/>
                      <a:gd name="connsiteX548" fmla="*/ 4175849 w 4465376"/>
                      <a:gd name="connsiteY548" fmla="*/ 3228505 h 3539883"/>
                      <a:gd name="connsiteX549" fmla="*/ 4152632 w 4465376"/>
                      <a:gd name="connsiteY549" fmla="*/ 3213483 h 3539883"/>
                      <a:gd name="connsiteX550" fmla="*/ 4178580 w 4465376"/>
                      <a:gd name="connsiteY550" fmla="*/ 3218945 h 3539883"/>
                      <a:gd name="connsiteX551" fmla="*/ 4199065 w 4465376"/>
                      <a:gd name="connsiteY551" fmla="*/ 3223042 h 3539883"/>
                      <a:gd name="connsiteX552" fmla="*/ 4216820 w 4465376"/>
                      <a:gd name="connsiteY552" fmla="*/ 3225774 h 3539883"/>
                      <a:gd name="connsiteX553" fmla="*/ 4270082 w 4465376"/>
                      <a:gd name="connsiteY553" fmla="*/ 3220311 h 3539883"/>
                      <a:gd name="connsiteX554" fmla="*/ 4279642 w 4465376"/>
                      <a:gd name="connsiteY554" fmla="*/ 3212117 h 3539883"/>
                      <a:gd name="connsiteX555" fmla="*/ 4238671 w 4465376"/>
                      <a:gd name="connsiteY555" fmla="*/ 3177974 h 3539883"/>
                      <a:gd name="connsiteX556" fmla="*/ 4209991 w 4465376"/>
                      <a:gd name="connsiteY556" fmla="*/ 3162952 h 3539883"/>
                      <a:gd name="connsiteX557" fmla="*/ 4241402 w 4465376"/>
                      <a:gd name="connsiteY557" fmla="*/ 3168414 h 3539883"/>
                      <a:gd name="connsiteX558" fmla="*/ 4271448 w 4465376"/>
                      <a:gd name="connsiteY558" fmla="*/ 3165683 h 3539883"/>
                      <a:gd name="connsiteX559" fmla="*/ 4270082 w 4465376"/>
                      <a:gd name="connsiteY559" fmla="*/ 3152026 h 3539883"/>
                      <a:gd name="connsiteX560" fmla="*/ 4201797 w 4465376"/>
                      <a:gd name="connsiteY560" fmla="*/ 3106958 h 3539883"/>
                      <a:gd name="connsiteX561" fmla="*/ 4189506 w 4465376"/>
                      <a:gd name="connsiteY561" fmla="*/ 3102861 h 3539883"/>
                      <a:gd name="connsiteX562" fmla="*/ 4163557 w 4465376"/>
                      <a:gd name="connsiteY562" fmla="*/ 3093301 h 3539883"/>
                      <a:gd name="connsiteX563" fmla="*/ 4197700 w 4465376"/>
                      <a:gd name="connsiteY563" fmla="*/ 3091936 h 3539883"/>
                      <a:gd name="connsiteX564" fmla="*/ 4227745 w 4465376"/>
                      <a:gd name="connsiteY564" fmla="*/ 3090570 h 3539883"/>
                      <a:gd name="connsiteX565" fmla="*/ 4271448 w 4465376"/>
                      <a:gd name="connsiteY565" fmla="*/ 3067353 h 3539883"/>
                      <a:gd name="connsiteX566" fmla="*/ 4255059 w 4465376"/>
                      <a:gd name="connsiteY566" fmla="*/ 3049599 h 3539883"/>
                      <a:gd name="connsiteX567" fmla="*/ 4244134 w 4465376"/>
                      <a:gd name="connsiteY567" fmla="*/ 3046867 h 3539883"/>
                      <a:gd name="connsiteX568" fmla="*/ 4233208 w 4465376"/>
                      <a:gd name="connsiteY568" fmla="*/ 3044136 h 3539883"/>
                      <a:gd name="connsiteX569" fmla="*/ 4241402 w 4465376"/>
                      <a:gd name="connsiteY569" fmla="*/ 3037308 h 3539883"/>
                      <a:gd name="connsiteX570" fmla="*/ 4267350 w 4465376"/>
                      <a:gd name="connsiteY570" fmla="*/ 2975851 h 3539883"/>
                      <a:gd name="connsiteX571" fmla="*/ 4229111 w 4465376"/>
                      <a:gd name="connsiteY571" fmla="*/ 2963560 h 3539883"/>
                      <a:gd name="connsiteX572" fmla="*/ 4218185 w 4465376"/>
                      <a:gd name="connsiteY572" fmla="*/ 2967657 h 3539883"/>
                      <a:gd name="connsiteX573" fmla="*/ 4222283 w 4465376"/>
                      <a:gd name="connsiteY573" fmla="*/ 2956732 h 3539883"/>
                      <a:gd name="connsiteX574" fmla="*/ 4219551 w 4465376"/>
                      <a:gd name="connsiteY574" fmla="*/ 2943075 h 3539883"/>
                      <a:gd name="connsiteX575" fmla="*/ 4178580 w 4465376"/>
                      <a:gd name="connsiteY575" fmla="*/ 2925321 h 3539883"/>
                      <a:gd name="connsiteX576" fmla="*/ 4173117 w 4465376"/>
                      <a:gd name="connsiteY576" fmla="*/ 2925321 h 3539883"/>
                      <a:gd name="connsiteX577" fmla="*/ 4167654 w 4465376"/>
                      <a:gd name="connsiteY577" fmla="*/ 2925321 h 3539883"/>
                      <a:gd name="connsiteX578" fmla="*/ 4166289 w 4465376"/>
                      <a:gd name="connsiteY578" fmla="*/ 2914395 h 3539883"/>
                      <a:gd name="connsiteX579" fmla="*/ 4174483 w 4465376"/>
                      <a:gd name="connsiteY579" fmla="*/ 2913029 h 3539883"/>
                      <a:gd name="connsiteX580" fmla="*/ 4177214 w 4465376"/>
                      <a:gd name="connsiteY580" fmla="*/ 2913029 h 3539883"/>
                      <a:gd name="connsiteX581" fmla="*/ 4196334 w 4465376"/>
                      <a:gd name="connsiteY581" fmla="*/ 2910298 h 3539883"/>
                      <a:gd name="connsiteX582" fmla="*/ 4219551 w 4465376"/>
                      <a:gd name="connsiteY582" fmla="*/ 2900738 h 3539883"/>
                      <a:gd name="connsiteX583" fmla="*/ 4145803 w 4465376"/>
                      <a:gd name="connsiteY583" fmla="*/ 2863864 h 3539883"/>
                      <a:gd name="connsiteX584" fmla="*/ 4104833 w 4465376"/>
                      <a:gd name="connsiteY584" fmla="*/ 2851573 h 3539883"/>
                      <a:gd name="connsiteX585" fmla="*/ 4148535 w 4465376"/>
                      <a:gd name="connsiteY585" fmla="*/ 2854304 h 3539883"/>
                      <a:gd name="connsiteX586" fmla="*/ 4162191 w 4465376"/>
                      <a:gd name="connsiteY586" fmla="*/ 2854304 h 3539883"/>
                      <a:gd name="connsiteX587" fmla="*/ 4230476 w 4465376"/>
                      <a:gd name="connsiteY587" fmla="*/ 2828356 h 3539883"/>
                      <a:gd name="connsiteX588" fmla="*/ 4231842 w 4465376"/>
                      <a:gd name="connsiteY588" fmla="*/ 2817431 h 3539883"/>
                      <a:gd name="connsiteX589" fmla="*/ 4156729 w 4465376"/>
                      <a:gd name="connsiteY589" fmla="*/ 2794214 h 3539883"/>
                      <a:gd name="connsiteX590" fmla="*/ 4134878 w 4465376"/>
                      <a:gd name="connsiteY590" fmla="*/ 2799677 h 3539883"/>
                      <a:gd name="connsiteX591" fmla="*/ 4130781 w 4465376"/>
                      <a:gd name="connsiteY591" fmla="*/ 2801042 h 3539883"/>
                      <a:gd name="connsiteX592" fmla="*/ 4130781 w 4465376"/>
                      <a:gd name="connsiteY592" fmla="*/ 2801042 h 3539883"/>
                      <a:gd name="connsiteX593" fmla="*/ 4128049 w 4465376"/>
                      <a:gd name="connsiteY593" fmla="*/ 2801042 h 3539883"/>
                      <a:gd name="connsiteX594" fmla="*/ 4126684 w 4465376"/>
                      <a:gd name="connsiteY594" fmla="*/ 2796945 h 3539883"/>
                      <a:gd name="connsiteX595" fmla="*/ 4134878 w 4465376"/>
                      <a:gd name="connsiteY595" fmla="*/ 2788751 h 3539883"/>
                      <a:gd name="connsiteX596" fmla="*/ 4159461 w 4465376"/>
                      <a:gd name="connsiteY596" fmla="*/ 2775094 h 3539883"/>
                      <a:gd name="connsiteX597" fmla="*/ 4178580 w 4465376"/>
                      <a:gd name="connsiteY597" fmla="*/ 2745049 h 3539883"/>
                      <a:gd name="connsiteX598" fmla="*/ 4122587 w 4465376"/>
                      <a:gd name="connsiteY598" fmla="*/ 2724563 h 3539883"/>
                      <a:gd name="connsiteX599" fmla="*/ 4074787 w 4465376"/>
                      <a:gd name="connsiteY599" fmla="*/ 2728660 h 3539883"/>
                      <a:gd name="connsiteX600" fmla="*/ 4054302 w 4465376"/>
                      <a:gd name="connsiteY600" fmla="*/ 2731392 h 3539883"/>
                      <a:gd name="connsiteX601" fmla="*/ 4070690 w 4465376"/>
                      <a:gd name="connsiteY601" fmla="*/ 2719101 h 3539883"/>
                      <a:gd name="connsiteX602" fmla="*/ 4100736 w 4465376"/>
                      <a:gd name="connsiteY602" fmla="*/ 2680861 h 3539883"/>
                      <a:gd name="connsiteX603" fmla="*/ 4100736 w 4465376"/>
                      <a:gd name="connsiteY603" fmla="*/ 2676764 h 3539883"/>
                      <a:gd name="connsiteX604" fmla="*/ 4104833 w 4465376"/>
                      <a:gd name="connsiteY604" fmla="*/ 2675398 h 3539883"/>
                      <a:gd name="connsiteX605" fmla="*/ 4130781 w 4465376"/>
                      <a:gd name="connsiteY605" fmla="*/ 2657644 h 3539883"/>
                      <a:gd name="connsiteX606" fmla="*/ 4076153 w 4465376"/>
                      <a:gd name="connsiteY606" fmla="*/ 2622136 h 3539883"/>
                      <a:gd name="connsiteX607" fmla="*/ 4047473 w 4465376"/>
                      <a:gd name="connsiteY607" fmla="*/ 2612576 h 3539883"/>
                      <a:gd name="connsiteX608" fmla="*/ 4077518 w 4465376"/>
                      <a:gd name="connsiteY608" fmla="*/ 2611211 h 3539883"/>
                      <a:gd name="connsiteX609" fmla="*/ 4193603 w 4465376"/>
                      <a:gd name="connsiteY609" fmla="*/ 2590725 h 3539883"/>
                      <a:gd name="connsiteX610" fmla="*/ 4190872 w 4465376"/>
                      <a:gd name="connsiteY610" fmla="*/ 2585262 h 3539883"/>
                      <a:gd name="connsiteX611" fmla="*/ 4156729 w 4465376"/>
                      <a:gd name="connsiteY611" fmla="*/ 2567508 h 3539883"/>
                      <a:gd name="connsiteX612" fmla="*/ 4137609 w 4465376"/>
                      <a:gd name="connsiteY612" fmla="*/ 2562046 h 3539883"/>
                      <a:gd name="connsiteX613" fmla="*/ 4158095 w 4465376"/>
                      <a:gd name="connsiteY613" fmla="*/ 2557948 h 3539883"/>
                      <a:gd name="connsiteX614" fmla="*/ 4162191 w 4465376"/>
                      <a:gd name="connsiteY614" fmla="*/ 2556583 h 3539883"/>
                      <a:gd name="connsiteX615" fmla="*/ 4163557 w 4465376"/>
                      <a:gd name="connsiteY615" fmla="*/ 2556583 h 3539883"/>
                      <a:gd name="connsiteX616" fmla="*/ 4212723 w 4465376"/>
                      <a:gd name="connsiteY616" fmla="*/ 2557948 h 3539883"/>
                      <a:gd name="connsiteX617" fmla="*/ 4241402 w 4465376"/>
                      <a:gd name="connsiteY617" fmla="*/ 2418648 h 3539883"/>
                      <a:gd name="connsiteX618" fmla="*/ 4240036 w 4465376"/>
                      <a:gd name="connsiteY618" fmla="*/ 2398162 h 3539883"/>
                      <a:gd name="connsiteX619" fmla="*/ 4218185 w 4465376"/>
                      <a:gd name="connsiteY619" fmla="*/ 2305295 h 3539883"/>
                      <a:gd name="connsiteX620" fmla="*/ 4209991 w 4465376"/>
                      <a:gd name="connsiteY620" fmla="*/ 2283444 h 3539883"/>
                      <a:gd name="connsiteX621" fmla="*/ 4226379 w 4465376"/>
                      <a:gd name="connsiteY621" fmla="*/ 2298466 h 3539883"/>
                      <a:gd name="connsiteX622" fmla="*/ 4270082 w 4465376"/>
                      <a:gd name="connsiteY622" fmla="*/ 2331243 h 3539883"/>
                      <a:gd name="connsiteX623" fmla="*/ 4285104 w 4465376"/>
                      <a:gd name="connsiteY623" fmla="*/ 2342168 h 3539883"/>
                      <a:gd name="connsiteX624" fmla="*/ 4350658 w 4465376"/>
                      <a:gd name="connsiteY624" fmla="*/ 2373580 h 3539883"/>
                      <a:gd name="connsiteX625" fmla="*/ 4369777 w 4465376"/>
                      <a:gd name="connsiteY625" fmla="*/ 2368117 h 3539883"/>
                      <a:gd name="connsiteX626" fmla="*/ 4360218 w 4465376"/>
                      <a:gd name="connsiteY626" fmla="*/ 2282078 h 3539883"/>
                      <a:gd name="connsiteX627" fmla="*/ 4357486 w 4465376"/>
                      <a:gd name="connsiteY627" fmla="*/ 2276615 h 3539883"/>
                      <a:gd name="connsiteX628" fmla="*/ 4312418 w 4465376"/>
                      <a:gd name="connsiteY628" fmla="*/ 2183748 h 3539883"/>
                      <a:gd name="connsiteX629" fmla="*/ 4298761 w 4465376"/>
                      <a:gd name="connsiteY629" fmla="*/ 2157800 h 3539883"/>
                      <a:gd name="connsiteX630" fmla="*/ 4320612 w 4465376"/>
                      <a:gd name="connsiteY630" fmla="*/ 2176919 h 3539883"/>
                      <a:gd name="connsiteX631" fmla="*/ 4405286 w 4465376"/>
                      <a:gd name="connsiteY631" fmla="*/ 2196039 h 3539883"/>
                      <a:gd name="connsiteX632" fmla="*/ 4357486 w 4465376"/>
                      <a:gd name="connsiteY632" fmla="*/ 2040350 h 3539883"/>
                      <a:gd name="connsiteX633" fmla="*/ 4345195 w 4465376"/>
                      <a:gd name="connsiteY633" fmla="*/ 2022596 h 3539883"/>
                      <a:gd name="connsiteX634" fmla="*/ 4339733 w 4465376"/>
                      <a:gd name="connsiteY634" fmla="*/ 2015767 h 3539883"/>
                      <a:gd name="connsiteX635" fmla="*/ 4347926 w 4465376"/>
                      <a:gd name="connsiteY635" fmla="*/ 2014401 h 3539883"/>
                      <a:gd name="connsiteX636" fmla="*/ 4405286 w 4465376"/>
                      <a:gd name="connsiteY636" fmla="*/ 1959774 h 3539883"/>
                      <a:gd name="connsiteX637" fmla="*/ 4397091 w 4465376"/>
                      <a:gd name="connsiteY637" fmla="*/ 1937923 h 3539883"/>
                      <a:gd name="connsiteX638" fmla="*/ 4286470 w 4465376"/>
                      <a:gd name="connsiteY638" fmla="*/ 1913340 h 3539883"/>
                      <a:gd name="connsiteX639" fmla="*/ 4241402 w 4465376"/>
                      <a:gd name="connsiteY639" fmla="*/ 1914706 h 3539883"/>
                      <a:gd name="connsiteX640" fmla="*/ 4199065 w 4465376"/>
                      <a:gd name="connsiteY640" fmla="*/ 1917437 h 3539883"/>
                      <a:gd name="connsiteX641" fmla="*/ 4238671 w 4465376"/>
                      <a:gd name="connsiteY641" fmla="*/ 1903780 h 3539883"/>
                      <a:gd name="connsiteX642" fmla="*/ 4259156 w 4465376"/>
                      <a:gd name="connsiteY642" fmla="*/ 1896952 h 3539883"/>
                      <a:gd name="connsiteX643" fmla="*/ 4367046 w 4465376"/>
                      <a:gd name="connsiteY643" fmla="*/ 1851884 h 3539883"/>
                      <a:gd name="connsiteX644" fmla="*/ 4369777 w 4465376"/>
                      <a:gd name="connsiteY644" fmla="*/ 1847787 h 3539883"/>
                      <a:gd name="connsiteX645" fmla="*/ 4368412 w 4465376"/>
                      <a:gd name="connsiteY645" fmla="*/ 1845055 h 3539883"/>
                      <a:gd name="connsiteX646" fmla="*/ 4291933 w 4465376"/>
                      <a:gd name="connsiteY646" fmla="*/ 1820473 h 3539883"/>
                      <a:gd name="connsiteX647" fmla="*/ 4283739 w 4465376"/>
                      <a:gd name="connsiteY647" fmla="*/ 1819107 h 3539883"/>
                      <a:gd name="connsiteX648" fmla="*/ 4289201 w 4465376"/>
                      <a:gd name="connsiteY648" fmla="*/ 1812278 h 3539883"/>
                      <a:gd name="connsiteX649" fmla="*/ 4261888 w 4465376"/>
                      <a:gd name="connsiteY649" fmla="*/ 1734434 h 3539883"/>
                      <a:gd name="connsiteX650" fmla="*/ 4231842 w 4465376"/>
                      <a:gd name="connsiteY650" fmla="*/ 1711217 h 3539883"/>
                      <a:gd name="connsiteX651" fmla="*/ 4229111 w 4465376"/>
                      <a:gd name="connsiteY651" fmla="*/ 1698926 h 3539883"/>
                      <a:gd name="connsiteX652" fmla="*/ 4240036 w 4465376"/>
                      <a:gd name="connsiteY652" fmla="*/ 1692097 h 3539883"/>
                      <a:gd name="connsiteX653" fmla="*/ 4240036 w 4465376"/>
                      <a:gd name="connsiteY653" fmla="*/ 1692097 h 3539883"/>
                      <a:gd name="connsiteX654" fmla="*/ 4282373 w 4465376"/>
                      <a:gd name="connsiteY654" fmla="*/ 1697560 h 3539883"/>
                      <a:gd name="connsiteX655" fmla="*/ 4342463 w 4465376"/>
                      <a:gd name="connsiteY655" fmla="*/ 1704388 h 3539883"/>
                      <a:gd name="connsiteX656" fmla="*/ 4282373 w 4465376"/>
                      <a:gd name="connsiteY656" fmla="*/ 1642932 h 3539883"/>
                      <a:gd name="connsiteX657" fmla="*/ 4268716 w 4465376"/>
                      <a:gd name="connsiteY657" fmla="*/ 1633372 h 3539883"/>
                      <a:gd name="connsiteX658" fmla="*/ 4264619 w 4465376"/>
                      <a:gd name="connsiteY658" fmla="*/ 1619715 h 3539883"/>
                      <a:gd name="connsiteX659" fmla="*/ 4274179 w 4465376"/>
                      <a:gd name="connsiteY659" fmla="*/ 1612887 h 3539883"/>
                      <a:gd name="connsiteX660" fmla="*/ 4275545 w 4465376"/>
                      <a:gd name="connsiteY660" fmla="*/ 1612887 h 3539883"/>
                      <a:gd name="connsiteX661" fmla="*/ 4328807 w 4465376"/>
                      <a:gd name="connsiteY661" fmla="*/ 1627910 h 3539883"/>
                      <a:gd name="connsiteX662" fmla="*/ 4361584 w 4465376"/>
                      <a:gd name="connsiteY662" fmla="*/ 1638835 h 3539883"/>
                      <a:gd name="connsiteX663" fmla="*/ 4357486 w 4465376"/>
                      <a:gd name="connsiteY663" fmla="*/ 1633372 h 3539883"/>
                      <a:gd name="connsiteX664" fmla="*/ 4312418 w 4465376"/>
                      <a:gd name="connsiteY664" fmla="*/ 1586939 h 3539883"/>
                      <a:gd name="connsiteX665" fmla="*/ 4293299 w 4465376"/>
                      <a:gd name="connsiteY665" fmla="*/ 1570550 h 3539883"/>
                      <a:gd name="connsiteX666" fmla="*/ 4316515 w 4465376"/>
                      <a:gd name="connsiteY666" fmla="*/ 1577379 h 3539883"/>
                      <a:gd name="connsiteX667" fmla="*/ 4464011 w 4465376"/>
                      <a:gd name="connsiteY667" fmla="*/ 1585573 h 3539883"/>
                      <a:gd name="connsiteX668" fmla="*/ 4464011 w 4465376"/>
                      <a:gd name="connsiteY668" fmla="*/ 1585573 h 3539883"/>
                      <a:gd name="connsiteX669" fmla="*/ 4386166 w 4465376"/>
                      <a:gd name="connsiteY669" fmla="*/ 1536408 h 3539883"/>
                      <a:gd name="connsiteX670" fmla="*/ 4357486 w 4465376"/>
                      <a:gd name="connsiteY670" fmla="*/ 1528214 h 3539883"/>
                      <a:gd name="connsiteX671" fmla="*/ 4349292 w 4465376"/>
                      <a:gd name="connsiteY671" fmla="*/ 1518654 h 3539883"/>
                      <a:gd name="connsiteX672" fmla="*/ 4354755 w 4465376"/>
                      <a:gd name="connsiteY672" fmla="*/ 1507728 h 3539883"/>
                      <a:gd name="connsiteX673" fmla="*/ 4377972 w 4465376"/>
                      <a:gd name="connsiteY673" fmla="*/ 1496803 h 3539883"/>
                      <a:gd name="connsiteX674" fmla="*/ 4425771 w 4465376"/>
                      <a:gd name="connsiteY674" fmla="*/ 1468123 h 3539883"/>
                      <a:gd name="connsiteX675" fmla="*/ 4429868 w 4465376"/>
                      <a:gd name="connsiteY675" fmla="*/ 1457198 h 3539883"/>
                      <a:gd name="connsiteX676" fmla="*/ 4375240 w 4465376"/>
                      <a:gd name="connsiteY676" fmla="*/ 1421689 h 3539883"/>
                      <a:gd name="connsiteX677" fmla="*/ 4275545 w 4465376"/>
                      <a:gd name="connsiteY677" fmla="*/ 1409398 h 3539883"/>
                      <a:gd name="connsiteX678" fmla="*/ 4242768 w 4465376"/>
                      <a:gd name="connsiteY678" fmla="*/ 1408032 h 3539883"/>
                      <a:gd name="connsiteX679" fmla="*/ 4233208 w 4465376"/>
                      <a:gd name="connsiteY679" fmla="*/ 1399838 h 3539883"/>
                      <a:gd name="connsiteX680" fmla="*/ 4237305 w 4465376"/>
                      <a:gd name="connsiteY680" fmla="*/ 1387547 h 3539883"/>
                      <a:gd name="connsiteX681" fmla="*/ 4286470 w 4465376"/>
                      <a:gd name="connsiteY681" fmla="*/ 1361599 h 3539883"/>
                      <a:gd name="connsiteX682" fmla="*/ 4332904 w 4465376"/>
                      <a:gd name="connsiteY682" fmla="*/ 1337016 h 3539883"/>
                      <a:gd name="connsiteX683" fmla="*/ 4361584 w 4465376"/>
                      <a:gd name="connsiteY683" fmla="*/ 1293314 h 3539883"/>
                      <a:gd name="connsiteX684" fmla="*/ 4319247 w 4465376"/>
                      <a:gd name="connsiteY684" fmla="*/ 1266000 h 3539883"/>
                      <a:gd name="connsiteX685" fmla="*/ 4117124 w 4465376"/>
                      <a:gd name="connsiteY685" fmla="*/ 1324725 h 3539883"/>
                      <a:gd name="connsiteX686" fmla="*/ 4111661 w 4465376"/>
                      <a:gd name="connsiteY686" fmla="*/ 1326091 h 3539883"/>
                      <a:gd name="connsiteX687" fmla="*/ 4100736 w 4465376"/>
                      <a:gd name="connsiteY687" fmla="*/ 1315165 h 3539883"/>
                      <a:gd name="connsiteX688" fmla="*/ 4104833 w 4465376"/>
                      <a:gd name="connsiteY688" fmla="*/ 1271463 h 3539883"/>
                      <a:gd name="connsiteX689" fmla="*/ 4098004 w 4465376"/>
                      <a:gd name="connsiteY689" fmla="*/ 1175864 h 3539883"/>
                      <a:gd name="connsiteX690" fmla="*/ 4074787 w 4465376"/>
                      <a:gd name="connsiteY690" fmla="*/ 1160842 h 3539883"/>
                      <a:gd name="connsiteX691" fmla="*/ 4033816 w 4465376"/>
                      <a:gd name="connsiteY691" fmla="*/ 1190887 h 3539883"/>
                      <a:gd name="connsiteX692" fmla="*/ 4014697 w 4465376"/>
                      <a:gd name="connsiteY692" fmla="*/ 1263269 h 3539883"/>
                      <a:gd name="connsiteX693" fmla="*/ 4011965 w 4465376"/>
                      <a:gd name="connsiteY693" fmla="*/ 1270097 h 3539883"/>
                      <a:gd name="connsiteX694" fmla="*/ 4003771 w 4465376"/>
                      <a:gd name="connsiteY694" fmla="*/ 1274194 h 3539883"/>
                      <a:gd name="connsiteX695" fmla="*/ 3992845 w 4465376"/>
                      <a:gd name="connsiteY695" fmla="*/ 1266000 h 3539883"/>
                      <a:gd name="connsiteX696" fmla="*/ 3980554 w 4465376"/>
                      <a:gd name="connsiteY696" fmla="*/ 1174499 h 3539883"/>
                      <a:gd name="connsiteX697" fmla="*/ 3965531 w 4465376"/>
                      <a:gd name="connsiteY697" fmla="*/ 1069340 h 3539883"/>
                      <a:gd name="connsiteX698" fmla="*/ 3924561 w 4465376"/>
                      <a:gd name="connsiteY698" fmla="*/ 976472 h 3539883"/>
                      <a:gd name="connsiteX699" fmla="*/ 3884955 w 4465376"/>
                      <a:gd name="connsiteY699" fmla="*/ 958719 h 3539883"/>
                      <a:gd name="connsiteX700" fmla="*/ 3869933 w 4465376"/>
                      <a:gd name="connsiteY700" fmla="*/ 962816 h 3539883"/>
                      <a:gd name="connsiteX701" fmla="*/ 3854910 w 4465376"/>
                      <a:gd name="connsiteY701" fmla="*/ 1022906 h 3539883"/>
                      <a:gd name="connsiteX702" fmla="*/ 3852179 w 4465376"/>
                      <a:gd name="connsiteY702" fmla="*/ 1032466 h 3539883"/>
                      <a:gd name="connsiteX703" fmla="*/ 3843985 w 4465376"/>
                      <a:gd name="connsiteY703" fmla="*/ 1036563 h 3539883"/>
                      <a:gd name="connsiteX704" fmla="*/ 3833059 w 4465376"/>
                      <a:gd name="connsiteY704" fmla="*/ 1028369 h 3539883"/>
                      <a:gd name="connsiteX705" fmla="*/ 3760677 w 4465376"/>
                      <a:gd name="connsiteY705" fmla="*/ 925942 h 3539883"/>
                      <a:gd name="connsiteX706" fmla="*/ 3733363 w 4465376"/>
                      <a:gd name="connsiteY706" fmla="*/ 916382 h 3539883"/>
                      <a:gd name="connsiteX707" fmla="*/ 3714243 w 4465376"/>
                      <a:gd name="connsiteY707" fmla="*/ 923210 h 3539883"/>
                      <a:gd name="connsiteX708" fmla="*/ 3708780 w 4465376"/>
                      <a:gd name="connsiteY708" fmla="*/ 945062 h 3539883"/>
                      <a:gd name="connsiteX709" fmla="*/ 3719706 w 4465376"/>
                      <a:gd name="connsiteY709" fmla="*/ 991495 h 3539883"/>
                      <a:gd name="connsiteX710" fmla="*/ 3725169 w 4465376"/>
                      <a:gd name="connsiteY710" fmla="*/ 1007884 h 3539883"/>
                      <a:gd name="connsiteX711" fmla="*/ 3727900 w 4465376"/>
                      <a:gd name="connsiteY711" fmla="*/ 1018809 h 3539883"/>
                      <a:gd name="connsiteX712" fmla="*/ 3716975 w 4465376"/>
                      <a:gd name="connsiteY712" fmla="*/ 1014712 h 3539883"/>
                      <a:gd name="connsiteX713" fmla="*/ 3701952 w 4465376"/>
                      <a:gd name="connsiteY713" fmla="*/ 1009249 h 3539883"/>
                      <a:gd name="connsiteX714" fmla="*/ 3645959 w 4465376"/>
                      <a:gd name="connsiteY714" fmla="*/ 999689 h 3539883"/>
                      <a:gd name="connsiteX715" fmla="*/ 3644593 w 4465376"/>
                      <a:gd name="connsiteY715" fmla="*/ 999689 h 3539883"/>
                      <a:gd name="connsiteX716" fmla="*/ 3602256 w 4465376"/>
                      <a:gd name="connsiteY716" fmla="*/ 980570 h 3539883"/>
                      <a:gd name="connsiteX717" fmla="*/ 3594062 w 4465376"/>
                      <a:gd name="connsiteY717" fmla="*/ 977838 h 3539883"/>
                      <a:gd name="connsiteX718" fmla="*/ 3583137 w 4465376"/>
                      <a:gd name="connsiteY718" fmla="*/ 973741 h 3539883"/>
                      <a:gd name="connsiteX719" fmla="*/ 3572211 w 4465376"/>
                      <a:gd name="connsiteY719" fmla="*/ 969644 h 3539883"/>
                      <a:gd name="connsiteX720" fmla="*/ 3583137 w 4465376"/>
                      <a:gd name="connsiteY720" fmla="*/ 964181 h 3539883"/>
                      <a:gd name="connsiteX721" fmla="*/ 3613182 w 4465376"/>
                      <a:gd name="connsiteY721" fmla="*/ 949159 h 3539883"/>
                      <a:gd name="connsiteX722" fmla="*/ 3659615 w 4465376"/>
                      <a:gd name="connsiteY722" fmla="*/ 924576 h 3539883"/>
                      <a:gd name="connsiteX723" fmla="*/ 3688295 w 4465376"/>
                      <a:gd name="connsiteY723" fmla="*/ 880874 h 3539883"/>
                      <a:gd name="connsiteX724" fmla="*/ 3645959 w 4465376"/>
                      <a:gd name="connsiteY724" fmla="*/ 853560 h 3539883"/>
                      <a:gd name="connsiteX725" fmla="*/ 3443836 w 4465376"/>
                      <a:gd name="connsiteY725" fmla="*/ 912285 h 3539883"/>
                      <a:gd name="connsiteX726" fmla="*/ 3438373 w 4465376"/>
                      <a:gd name="connsiteY726" fmla="*/ 913651 h 3539883"/>
                      <a:gd name="connsiteX727" fmla="*/ 3427447 w 4465376"/>
                      <a:gd name="connsiteY727" fmla="*/ 902725 h 3539883"/>
                      <a:gd name="connsiteX728" fmla="*/ 3431544 w 4465376"/>
                      <a:gd name="connsiteY728" fmla="*/ 859023 h 3539883"/>
                      <a:gd name="connsiteX729" fmla="*/ 3424716 w 4465376"/>
                      <a:gd name="connsiteY729" fmla="*/ 763424 h 3539883"/>
                      <a:gd name="connsiteX730" fmla="*/ 3401499 w 4465376"/>
                      <a:gd name="connsiteY730" fmla="*/ 748401 h 3539883"/>
                      <a:gd name="connsiteX731" fmla="*/ 3360528 w 4465376"/>
                      <a:gd name="connsiteY731" fmla="*/ 778447 h 3539883"/>
                      <a:gd name="connsiteX732" fmla="*/ 3341408 w 4465376"/>
                      <a:gd name="connsiteY732" fmla="*/ 850829 h 3539883"/>
                      <a:gd name="connsiteX733" fmla="*/ 3338677 w 4465376"/>
                      <a:gd name="connsiteY733" fmla="*/ 859023 h 3539883"/>
                      <a:gd name="connsiteX734" fmla="*/ 3330483 w 4465376"/>
                      <a:gd name="connsiteY734" fmla="*/ 863120 h 3539883"/>
                      <a:gd name="connsiteX735" fmla="*/ 3319557 w 4465376"/>
                      <a:gd name="connsiteY735" fmla="*/ 854926 h 3539883"/>
                      <a:gd name="connsiteX736" fmla="*/ 3307266 w 4465376"/>
                      <a:gd name="connsiteY736" fmla="*/ 763424 h 3539883"/>
                      <a:gd name="connsiteX737" fmla="*/ 3292243 w 4465376"/>
                      <a:gd name="connsiteY737" fmla="*/ 656900 h 3539883"/>
                      <a:gd name="connsiteX738" fmla="*/ 3251273 w 4465376"/>
                      <a:gd name="connsiteY738" fmla="*/ 564032 h 3539883"/>
                      <a:gd name="connsiteX739" fmla="*/ 3211667 w 4465376"/>
                      <a:gd name="connsiteY739" fmla="*/ 546278 h 3539883"/>
                      <a:gd name="connsiteX740" fmla="*/ 3196644 w 4465376"/>
                      <a:gd name="connsiteY740" fmla="*/ 550376 h 3539883"/>
                      <a:gd name="connsiteX741" fmla="*/ 3180256 w 4465376"/>
                      <a:gd name="connsiteY741" fmla="*/ 610466 h 3539883"/>
                      <a:gd name="connsiteX742" fmla="*/ 3178891 w 4465376"/>
                      <a:gd name="connsiteY742" fmla="*/ 620026 h 3539883"/>
                      <a:gd name="connsiteX743" fmla="*/ 3170696 w 4465376"/>
                      <a:gd name="connsiteY743" fmla="*/ 624123 h 3539883"/>
                      <a:gd name="connsiteX744" fmla="*/ 3159771 w 4465376"/>
                      <a:gd name="connsiteY744" fmla="*/ 615929 h 3539883"/>
                      <a:gd name="connsiteX745" fmla="*/ 3087389 w 4465376"/>
                      <a:gd name="connsiteY745" fmla="*/ 513502 h 3539883"/>
                      <a:gd name="connsiteX746" fmla="*/ 3060075 w 4465376"/>
                      <a:gd name="connsiteY746" fmla="*/ 505308 h 3539883"/>
                      <a:gd name="connsiteX747" fmla="*/ 3038224 w 4465376"/>
                      <a:gd name="connsiteY747" fmla="*/ 516233 h 3539883"/>
                      <a:gd name="connsiteX748" fmla="*/ 3035492 w 4465376"/>
                      <a:gd name="connsiteY748" fmla="*/ 521696 h 3539883"/>
                      <a:gd name="connsiteX749" fmla="*/ 3030030 w 4465376"/>
                      <a:gd name="connsiteY749" fmla="*/ 518964 h 3539883"/>
                      <a:gd name="connsiteX750" fmla="*/ 2870243 w 4465376"/>
                      <a:gd name="connsiteY750" fmla="*/ 483456 h 3539883"/>
                      <a:gd name="connsiteX751" fmla="*/ 2795130 w 4465376"/>
                      <a:gd name="connsiteY751" fmla="*/ 487554 h 3539883"/>
                      <a:gd name="connsiteX752" fmla="*/ 2758256 w 4465376"/>
                      <a:gd name="connsiteY752" fmla="*/ 491651 h 3539883"/>
                      <a:gd name="connsiteX753" fmla="*/ 2792399 w 4465376"/>
                      <a:gd name="connsiteY753" fmla="*/ 477994 h 3539883"/>
                      <a:gd name="connsiteX754" fmla="*/ 2901654 w 4465376"/>
                      <a:gd name="connsiteY754" fmla="*/ 404246 h 3539883"/>
                      <a:gd name="connsiteX755" fmla="*/ 2897557 w 4465376"/>
                      <a:gd name="connsiteY755" fmla="*/ 383761 h 3539883"/>
                      <a:gd name="connsiteX756" fmla="*/ 2803324 w 4465376"/>
                      <a:gd name="connsiteY756" fmla="*/ 350984 h 3539883"/>
                      <a:gd name="connsiteX757" fmla="*/ 2792399 w 4465376"/>
                      <a:gd name="connsiteY757" fmla="*/ 350984 h 3539883"/>
                      <a:gd name="connsiteX758" fmla="*/ 2664023 w 4465376"/>
                      <a:gd name="connsiteY758" fmla="*/ 386492 h 3539883"/>
                      <a:gd name="connsiteX759" fmla="*/ 2643538 w 4465376"/>
                      <a:gd name="connsiteY759" fmla="*/ 394686 h 3539883"/>
                      <a:gd name="connsiteX760" fmla="*/ 2657195 w 4465376"/>
                      <a:gd name="connsiteY760" fmla="*/ 376932 h 3539883"/>
                      <a:gd name="connsiteX761" fmla="*/ 2707726 w 4465376"/>
                      <a:gd name="connsiteY761" fmla="*/ 301819 h 3539883"/>
                      <a:gd name="connsiteX762" fmla="*/ 2709091 w 4465376"/>
                      <a:gd name="connsiteY762" fmla="*/ 299087 h 3539883"/>
                      <a:gd name="connsiteX763" fmla="*/ 2710457 w 4465376"/>
                      <a:gd name="connsiteY763" fmla="*/ 248557 h 3539883"/>
                      <a:gd name="connsiteX764" fmla="*/ 2695434 w 4465376"/>
                      <a:gd name="connsiteY764" fmla="*/ 241728 h 3539883"/>
                      <a:gd name="connsiteX765" fmla="*/ 2677680 w 4465376"/>
                      <a:gd name="connsiteY765" fmla="*/ 251288 h 3539883"/>
                      <a:gd name="connsiteX766" fmla="*/ 2664023 w 4465376"/>
                      <a:gd name="connsiteY766" fmla="*/ 258117 h 3539883"/>
                      <a:gd name="connsiteX767" fmla="*/ 2653098 w 4465376"/>
                      <a:gd name="connsiteY767" fmla="*/ 263579 h 3539883"/>
                      <a:gd name="connsiteX768" fmla="*/ 2657195 w 4465376"/>
                      <a:gd name="connsiteY768" fmla="*/ 251288 h 3539883"/>
                      <a:gd name="connsiteX769" fmla="*/ 2658560 w 4465376"/>
                      <a:gd name="connsiteY769" fmla="*/ 245825 h 3539883"/>
                      <a:gd name="connsiteX770" fmla="*/ 2662657 w 4465376"/>
                      <a:gd name="connsiteY770" fmla="*/ 233534 h 3539883"/>
                      <a:gd name="connsiteX771" fmla="*/ 2668120 w 4465376"/>
                      <a:gd name="connsiteY771" fmla="*/ 214414 h 3539883"/>
                      <a:gd name="connsiteX772" fmla="*/ 2668120 w 4465376"/>
                      <a:gd name="connsiteY772" fmla="*/ 88770 h 3539883"/>
                      <a:gd name="connsiteX773" fmla="*/ 2633978 w 4465376"/>
                      <a:gd name="connsiteY773" fmla="*/ 76479 h 3539883"/>
                      <a:gd name="connsiteX774" fmla="*/ 2528819 w 4465376"/>
                      <a:gd name="connsiteY774" fmla="*/ 110621 h 3539883"/>
                      <a:gd name="connsiteX775" fmla="*/ 2509700 w 4465376"/>
                      <a:gd name="connsiteY775" fmla="*/ 118816 h 3539883"/>
                      <a:gd name="connsiteX776" fmla="*/ 2430489 w 4465376"/>
                      <a:gd name="connsiteY776" fmla="*/ 172078 h 3539883"/>
                      <a:gd name="connsiteX777" fmla="*/ 2412735 w 4465376"/>
                      <a:gd name="connsiteY777" fmla="*/ 187100 h 3539883"/>
                      <a:gd name="connsiteX778" fmla="*/ 2420929 w 4465376"/>
                      <a:gd name="connsiteY778" fmla="*/ 165249 h 3539883"/>
                      <a:gd name="connsiteX779" fmla="*/ 2437318 w 4465376"/>
                      <a:gd name="connsiteY779" fmla="*/ 113353 h 3539883"/>
                      <a:gd name="connsiteX780" fmla="*/ 2441415 w 4465376"/>
                      <a:gd name="connsiteY780" fmla="*/ 95599 h 3539883"/>
                      <a:gd name="connsiteX781" fmla="*/ 2435952 w 4465376"/>
                      <a:gd name="connsiteY781" fmla="*/ 8194 h 3539883"/>
                      <a:gd name="connsiteX782" fmla="*/ 2425027 w 4465376"/>
                      <a:gd name="connsiteY782" fmla="*/ 5463 h 3539883"/>
                      <a:gd name="connsiteX783" fmla="*/ 2359473 w 4465376"/>
                      <a:gd name="connsiteY783" fmla="*/ 47799 h 3539883"/>
                      <a:gd name="connsiteX784" fmla="*/ 2355376 w 4465376"/>
                      <a:gd name="connsiteY784" fmla="*/ 51896 h 3539883"/>
                      <a:gd name="connsiteX785" fmla="*/ 2284360 w 4465376"/>
                      <a:gd name="connsiteY785" fmla="*/ 127010 h 3539883"/>
                      <a:gd name="connsiteX786" fmla="*/ 2265240 w 4465376"/>
                      <a:gd name="connsiteY786" fmla="*/ 148861 h 3539883"/>
                      <a:gd name="connsiteX787" fmla="*/ 2276166 w 4465376"/>
                      <a:gd name="connsiteY787" fmla="*/ 121547 h 3539883"/>
                      <a:gd name="connsiteX788" fmla="*/ 2284360 w 4465376"/>
                      <a:gd name="connsiteY788" fmla="*/ 49165 h 3539883"/>
                      <a:gd name="connsiteX789" fmla="*/ 2265240 w 4465376"/>
                      <a:gd name="connsiteY789" fmla="*/ 35508 h 3539883"/>
                      <a:gd name="connsiteX790" fmla="*/ 2259777 w 4465376"/>
                      <a:gd name="connsiteY790" fmla="*/ 35508 h 3539883"/>
                      <a:gd name="connsiteX791" fmla="*/ 2135499 w 4465376"/>
                      <a:gd name="connsiteY791" fmla="*/ 135204 h 3539883"/>
                      <a:gd name="connsiteX792" fmla="*/ 2123208 w 4465376"/>
                      <a:gd name="connsiteY792" fmla="*/ 152958 h 3539883"/>
                      <a:gd name="connsiteX793" fmla="*/ 2119110 w 4465376"/>
                      <a:gd name="connsiteY793" fmla="*/ 159786 h 3539883"/>
                      <a:gd name="connsiteX794" fmla="*/ 2113648 w 4465376"/>
                      <a:gd name="connsiteY794" fmla="*/ 152958 h 3539883"/>
                      <a:gd name="connsiteX795" fmla="*/ 2042631 w 4465376"/>
                      <a:gd name="connsiteY795" fmla="*/ 118816 h 3539883"/>
                      <a:gd name="connsiteX796" fmla="*/ 2023512 w 4465376"/>
                      <a:gd name="connsiteY796" fmla="*/ 135204 h 3539883"/>
                      <a:gd name="connsiteX797" fmla="*/ 2056288 w 4465376"/>
                      <a:gd name="connsiteY797" fmla="*/ 288162 h 3539883"/>
                      <a:gd name="connsiteX798" fmla="*/ 2072677 w 4465376"/>
                      <a:gd name="connsiteY798" fmla="*/ 326401 h 3539883"/>
                      <a:gd name="connsiteX799" fmla="*/ 2046729 w 4465376"/>
                      <a:gd name="connsiteY799" fmla="*/ 293625 h 3539883"/>
                      <a:gd name="connsiteX800" fmla="*/ 2033072 w 4465376"/>
                      <a:gd name="connsiteY800" fmla="*/ 275871 h 3539883"/>
                      <a:gd name="connsiteX801" fmla="*/ 1953861 w 4465376"/>
                      <a:gd name="connsiteY801" fmla="*/ 191198 h 3539883"/>
                      <a:gd name="connsiteX802" fmla="*/ 1947033 w 4465376"/>
                      <a:gd name="connsiteY802" fmla="*/ 192563 h 3539883"/>
                      <a:gd name="connsiteX803" fmla="*/ 1951130 w 4465376"/>
                      <a:gd name="connsiteY803" fmla="*/ 271774 h 3539883"/>
                      <a:gd name="connsiteX804" fmla="*/ 1952496 w 4465376"/>
                      <a:gd name="connsiteY804" fmla="*/ 279968 h 3539883"/>
                      <a:gd name="connsiteX805" fmla="*/ 1944301 w 4465376"/>
                      <a:gd name="connsiteY805" fmla="*/ 277236 h 3539883"/>
                      <a:gd name="connsiteX806" fmla="*/ 1880114 w 4465376"/>
                      <a:gd name="connsiteY806" fmla="*/ 329133 h 3539883"/>
                      <a:gd name="connsiteX807" fmla="*/ 1869188 w 4465376"/>
                      <a:gd name="connsiteY807" fmla="*/ 364641 h 3539883"/>
                      <a:gd name="connsiteX808" fmla="*/ 1859628 w 4465376"/>
                      <a:gd name="connsiteY808" fmla="*/ 371469 h 3539883"/>
                      <a:gd name="connsiteX809" fmla="*/ 1848703 w 4465376"/>
                      <a:gd name="connsiteY809" fmla="*/ 363275 h 3539883"/>
                      <a:gd name="connsiteX810" fmla="*/ 1839143 w 4465376"/>
                      <a:gd name="connsiteY810" fmla="*/ 322304 h 3539883"/>
                      <a:gd name="connsiteX811" fmla="*/ 1824120 w 4465376"/>
                      <a:gd name="connsiteY811" fmla="*/ 264945 h 3539883"/>
                      <a:gd name="connsiteX812" fmla="*/ 1787246 w 4465376"/>
                      <a:gd name="connsiteY812" fmla="*/ 342790 h 3539883"/>
                      <a:gd name="connsiteX813" fmla="*/ 1783149 w 4465376"/>
                      <a:gd name="connsiteY813" fmla="*/ 359178 h 3539883"/>
                      <a:gd name="connsiteX814" fmla="*/ 1772224 w 4465376"/>
                      <a:gd name="connsiteY814" fmla="*/ 367372 h 3539883"/>
                      <a:gd name="connsiteX815" fmla="*/ 1762664 w 4465376"/>
                      <a:gd name="connsiteY815" fmla="*/ 359178 h 3539883"/>
                      <a:gd name="connsiteX816" fmla="*/ 1757201 w 4465376"/>
                      <a:gd name="connsiteY816" fmla="*/ 304550 h 3539883"/>
                      <a:gd name="connsiteX817" fmla="*/ 1755835 w 4465376"/>
                      <a:gd name="connsiteY817" fmla="*/ 270408 h 3539883"/>
                      <a:gd name="connsiteX818" fmla="*/ 1751738 w 4465376"/>
                      <a:gd name="connsiteY818" fmla="*/ 275871 h 3539883"/>
                      <a:gd name="connsiteX819" fmla="*/ 1723059 w 4465376"/>
                      <a:gd name="connsiteY819" fmla="*/ 334596 h 3539883"/>
                      <a:gd name="connsiteX820" fmla="*/ 1714864 w 4465376"/>
                      <a:gd name="connsiteY820" fmla="*/ 357812 h 3539883"/>
                      <a:gd name="connsiteX821" fmla="*/ 1713499 w 4465376"/>
                      <a:gd name="connsiteY821" fmla="*/ 333230 h 3539883"/>
                      <a:gd name="connsiteX822" fmla="*/ 1668431 w 4465376"/>
                      <a:gd name="connsiteY822" fmla="*/ 192563 h 3539883"/>
                      <a:gd name="connsiteX823" fmla="*/ 1668431 w 4465376"/>
                      <a:gd name="connsiteY823" fmla="*/ 192563 h 3539883"/>
                      <a:gd name="connsiteX824" fmla="*/ 1649311 w 4465376"/>
                      <a:gd name="connsiteY824" fmla="*/ 282699 h 3539883"/>
                      <a:gd name="connsiteX825" fmla="*/ 1652042 w 4465376"/>
                      <a:gd name="connsiteY825" fmla="*/ 311379 h 3539883"/>
                      <a:gd name="connsiteX826" fmla="*/ 1649311 w 4465376"/>
                      <a:gd name="connsiteY826" fmla="*/ 319573 h 3539883"/>
                      <a:gd name="connsiteX827" fmla="*/ 1634288 w 4465376"/>
                      <a:gd name="connsiteY827" fmla="*/ 320939 h 3539883"/>
                      <a:gd name="connsiteX828" fmla="*/ 1615169 w 4465376"/>
                      <a:gd name="connsiteY828" fmla="*/ 303185 h 3539883"/>
                      <a:gd name="connsiteX829" fmla="*/ 1571466 w 4465376"/>
                      <a:gd name="connsiteY829" fmla="*/ 269042 h 3539883"/>
                      <a:gd name="connsiteX830" fmla="*/ 1557809 w 4465376"/>
                      <a:gd name="connsiteY830" fmla="*/ 271774 h 3539883"/>
                      <a:gd name="connsiteX831" fmla="*/ 1546884 w 4465376"/>
                      <a:gd name="connsiteY831" fmla="*/ 333230 h 3539883"/>
                      <a:gd name="connsiteX832" fmla="*/ 1570101 w 4465376"/>
                      <a:gd name="connsiteY832" fmla="*/ 430194 h 3539883"/>
                      <a:gd name="connsiteX833" fmla="*/ 1579661 w 4465376"/>
                      <a:gd name="connsiteY833" fmla="*/ 461605 h 3539883"/>
                      <a:gd name="connsiteX834" fmla="*/ 1578295 w 4465376"/>
                      <a:gd name="connsiteY834" fmla="*/ 471165 h 3539883"/>
                      <a:gd name="connsiteX835" fmla="*/ 1563272 w 4465376"/>
                      <a:gd name="connsiteY835" fmla="*/ 473897 h 3539883"/>
                      <a:gd name="connsiteX836" fmla="*/ 1520936 w 4465376"/>
                      <a:gd name="connsiteY836" fmla="*/ 437023 h 3539883"/>
                      <a:gd name="connsiteX837" fmla="*/ 1482696 w 4465376"/>
                      <a:gd name="connsiteY837" fmla="*/ 402880 h 3539883"/>
                      <a:gd name="connsiteX838" fmla="*/ 1445822 w 4465376"/>
                      <a:gd name="connsiteY838" fmla="*/ 386492 h 3539883"/>
                      <a:gd name="connsiteX839" fmla="*/ 1432165 w 4465376"/>
                      <a:gd name="connsiteY839" fmla="*/ 391955 h 3539883"/>
                      <a:gd name="connsiteX840" fmla="*/ 1421240 w 4465376"/>
                      <a:gd name="connsiteY840" fmla="*/ 441120 h 3539883"/>
                      <a:gd name="connsiteX841" fmla="*/ 1546884 w 4465376"/>
                      <a:gd name="connsiteY841" fmla="*/ 610466 h 3539883"/>
                      <a:gd name="connsiteX842" fmla="*/ 1550981 w 4465376"/>
                      <a:gd name="connsiteY842" fmla="*/ 620026 h 3539883"/>
                      <a:gd name="connsiteX843" fmla="*/ 1544152 w 4465376"/>
                      <a:gd name="connsiteY843" fmla="*/ 628220 h 3539883"/>
                      <a:gd name="connsiteX844" fmla="*/ 1501816 w 4465376"/>
                      <a:gd name="connsiteY844" fmla="*/ 640511 h 3539883"/>
                      <a:gd name="connsiteX845" fmla="*/ 1414411 w 4465376"/>
                      <a:gd name="connsiteY845" fmla="*/ 680117 h 3539883"/>
                      <a:gd name="connsiteX846" fmla="*/ 1407583 w 4465376"/>
                      <a:gd name="connsiteY846" fmla="*/ 707431 h 3539883"/>
                      <a:gd name="connsiteX847" fmla="*/ 1449919 w 4465376"/>
                      <a:gd name="connsiteY847" fmla="*/ 734744 h 3539883"/>
                      <a:gd name="connsiteX848" fmla="*/ 1523667 w 4465376"/>
                      <a:gd name="connsiteY848" fmla="*/ 727916 h 3539883"/>
                      <a:gd name="connsiteX849" fmla="*/ 1538690 w 4465376"/>
                      <a:gd name="connsiteY849" fmla="*/ 736110 h 3539883"/>
                      <a:gd name="connsiteX850" fmla="*/ 1534593 w 4465376"/>
                      <a:gd name="connsiteY850" fmla="*/ 748401 h 3539883"/>
                      <a:gd name="connsiteX851" fmla="*/ 1500450 w 4465376"/>
                      <a:gd name="connsiteY851" fmla="*/ 767521 h 3539883"/>
                      <a:gd name="connsiteX852" fmla="*/ 1499085 w 4465376"/>
                      <a:gd name="connsiteY852" fmla="*/ 768887 h 3539883"/>
                      <a:gd name="connsiteX853" fmla="*/ 1497719 w 4465376"/>
                      <a:gd name="connsiteY853" fmla="*/ 768887 h 3539883"/>
                      <a:gd name="connsiteX854" fmla="*/ 1385732 w 4465376"/>
                      <a:gd name="connsiteY854" fmla="*/ 803029 h 3539883"/>
                      <a:gd name="connsiteX855" fmla="*/ 1366612 w 4465376"/>
                      <a:gd name="connsiteY855" fmla="*/ 811223 h 3539883"/>
                      <a:gd name="connsiteX856" fmla="*/ 1287401 w 4465376"/>
                      <a:gd name="connsiteY856" fmla="*/ 864485 h 3539883"/>
                      <a:gd name="connsiteX857" fmla="*/ 1269648 w 4465376"/>
                      <a:gd name="connsiteY857" fmla="*/ 879508 h 3539883"/>
                      <a:gd name="connsiteX858" fmla="*/ 1277842 w 4465376"/>
                      <a:gd name="connsiteY858" fmla="*/ 857657 h 3539883"/>
                      <a:gd name="connsiteX859" fmla="*/ 1292864 w 4465376"/>
                      <a:gd name="connsiteY859" fmla="*/ 804395 h 3539883"/>
                      <a:gd name="connsiteX860" fmla="*/ 1296962 w 4465376"/>
                      <a:gd name="connsiteY860" fmla="*/ 786641 h 3539883"/>
                      <a:gd name="connsiteX861" fmla="*/ 1291499 w 4465376"/>
                      <a:gd name="connsiteY861" fmla="*/ 699236 h 3539883"/>
                      <a:gd name="connsiteX862" fmla="*/ 1280573 w 4465376"/>
                      <a:gd name="connsiteY862" fmla="*/ 696505 h 3539883"/>
                      <a:gd name="connsiteX863" fmla="*/ 1215020 w 4465376"/>
                      <a:gd name="connsiteY863" fmla="*/ 738842 h 3539883"/>
                      <a:gd name="connsiteX864" fmla="*/ 1210923 w 4465376"/>
                      <a:gd name="connsiteY864" fmla="*/ 742939 h 3539883"/>
                      <a:gd name="connsiteX865" fmla="*/ 1139906 w 4465376"/>
                      <a:gd name="connsiteY865" fmla="*/ 818052 h 3539883"/>
                      <a:gd name="connsiteX866" fmla="*/ 1120787 w 4465376"/>
                      <a:gd name="connsiteY866" fmla="*/ 839903 h 3539883"/>
                      <a:gd name="connsiteX867" fmla="*/ 1131712 w 4465376"/>
                      <a:gd name="connsiteY867" fmla="*/ 812589 h 3539883"/>
                      <a:gd name="connsiteX868" fmla="*/ 1139906 w 4465376"/>
                      <a:gd name="connsiteY868" fmla="*/ 740207 h 3539883"/>
                      <a:gd name="connsiteX869" fmla="*/ 1120787 w 4465376"/>
                      <a:gd name="connsiteY869" fmla="*/ 726550 h 3539883"/>
                      <a:gd name="connsiteX870" fmla="*/ 1115324 w 4465376"/>
                      <a:gd name="connsiteY870" fmla="*/ 726550 h 3539883"/>
                      <a:gd name="connsiteX871" fmla="*/ 991045 w 4465376"/>
                      <a:gd name="connsiteY871" fmla="*/ 826246 h 3539883"/>
                      <a:gd name="connsiteX872" fmla="*/ 978754 w 4465376"/>
                      <a:gd name="connsiteY872" fmla="*/ 844000 h 3539883"/>
                      <a:gd name="connsiteX873" fmla="*/ 974657 w 4465376"/>
                      <a:gd name="connsiteY873" fmla="*/ 850829 h 3539883"/>
                      <a:gd name="connsiteX874" fmla="*/ 970560 w 4465376"/>
                      <a:gd name="connsiteY874" fmla="*/ 844000 h 3539883"/>
                      <a:gd name="connsiteX875" fmla="*/ 899544 w 4465376"/>
                      <a:gd name="connsiteY875" fmla="*/ 808492 h 3539883"/>
                      <a:gd name="connsiteX876" fmla="*/ 881790 w 4465376"/>
                      <a:gd name="connsiteY876" fmla="*/ 824880 h 3539883"/>
                      <a:gd name="connsiteX877" fmla="*/ 914567 w 4465376"/>
                      <a:gd name="connsiteY877" fmla="*/ 977838 h 3539883"/>
                      <a:gd name="connsiteX878" fmla="*/ 930955 w 4465376"/>
                      <a:gd name="connsiteY878" fmla="*/ 1016078 h 3539883"/>
                      <a:gd name="connsiteX879" fmla="*/ 905007 w 4465376"/>
                      <a:gd name="connsiteY879" fmla="*/ 983301 h 3539883"/>
                      <a:gd name="connsiteX880" fmla="*/ 891350 w 4465376"/>
                      <a:gd name="connsiteY880" fmla="*/ 965547 h 3539883"/>
                      <a:gd name="connsiteX881" fmla="*/ 812139 w 4465376"/>
                      <a:gd name="connsiteY881" fmla="*/ 880874 h 3539883"/>
                      <a:gd name="connsiteX882" fmla="*/ 805311 w 4465376"/>
                      <a:gd name="connsiteY882" fmla="*/ 882240 h 3539883"/>
                      <a:gd name="connsiteX883" fmla="*/ 809408 w 4465376"/>
                      <a:gd name="connsiteY883" fmla="*/ 961450 h 3539883"/>
                      <a:gd name="connsiteX884" fmla="*/ 810774 w 4465376"/>
                      <a:gd name="connsiteY884" fmla="*/ 969644 h 3539883"/>
                      <a:gd name="connsiteX885" fmla="*/ 802579 w 4465376"/>
                      <a:gd name="connsiteY885" fmla="*/ 966913 h 3539883"/>
                      <a:gd name="connsiteX886" fmla="*/ 738392 w 4465376"/>
                      <a:gd name="connsiteY886" fmla="*/ 1020175 h 3539883"/>
                      <a:gd name="connsiteX887" fmla="*/ 727466 w 4465376"/>
                      <a:gd name="connsiteY887" fmla="*/ 1057049 h 3539883"/>
                      <a:gd name="connsiteX888" fmla="*/ 717906 w 4465376"/>
                      <a:gd name="connsiteY888" fmla="*/ 1063877 h 3539883"/>
                      <a:gd name="connsiteX889" fmla="*/ 708346 w 4465376"/>
                      <a:gd name="connsiteY889" fmla="*/ 1057049 h 3539883"/>
                      <a:gd name="connsiteX890" fmla="*/ 698787 w 4465376"/>
                      <a:gd name="connsiteY890" fmla="*/ 1016078 h 3539883"/>
                      <a:gd name="connsiteX891" fmla="*/ 683764 w 4465376"/>
                      <a:gd name="connsiteY891" fmla="*/ 957353 h 3539883"/>
                      <a:gd name="connsiteX892" fmla="*/ 646890 w 4465376"/>
                      <a:gd name="connsiteY892" fmla="*/ 1035197 h 3539883"/>
                      <a:gd name="connsiteX893" fmla="*/ 642793 w 4465376"/>
                      <a:gd name="connsiteY893" fmla="*/ 1051586 h 3539883"/>
                      <a:gd name="connsiteX894" fmla="*/ 631867 w 4465376"/>
                      <a:gd name="connsiteY894" fmla="*/ 1059780 h 3539883"/>
                      <a:gd name="connsiteX895" fmla="*/ 622308 w 4465376"/>
                      <a:gd name="connsiteY895" fmla="*/ 1051586 h 3539883"/>
                      <a:gd name="connsiteX896" fmla="*/ 618210 w 4465376"/>
                      <a:gd name="connsiteY896" fmla="*/ 996958 h 3539883"/>
                      <a:gd name="connsiteX897" fmla="*/ 616845 w 4465376"/>
                      <a:gd name="connsiteY897" fmla="*/ 962816 h 3539883"/>
                      <a:gd name="connsiteX898" fmla="*/ 612748 w 4465376"/>
                      <a:gd name="connsiteY898" fmla="*/ 968278 h 3539883"/>
                      <a:gd name="connsiteX899" fmla="*/ 584068 w 4465376"/>
                      <a:gd name="connsiteY899" fmla="*/ 1027003 h 3539883"/>
                      <a:gd name="connsiteX900" fmla="*/ 575874 w 4465376"/>
                      <a:gd name="connsiteY900" fmla="*/ 1050220 h 3539883"/>
                      <a:gd name="connsiteX901" fmla="*/ 574508 w 4465376"/>
                      <a:gd name="connsiteY901" fmla="*/ 1025638 h 3539883"/>
                      <a:gd name="connsiteX902" fmla="*/ 529440 w 4465376"/>
                      <a:gd name="connsiteY902" fmla="*/ 884971 h 3539883"/>
                      <a:gd name="connsiteX903" fmla="*/ 529440 w 4465376"/>
                      <a:gd name="connsiteY903" fmla="*/ 884971 h 3539883"/>
                      <a:gd name="connsiteX904" fmla="*/ 510321 w 4465376"/>
                      <a:gd name="connsiteY904" fmla="*/ 975107 h 3539883"/>
                      <a:gd name="connsiteX905" fmla="*/ 513052 w 4465376"/>
                      <a:gd name="connsiteY905" fmla="*/ 1003787 h 3539883"/>
                      <a:gd name="connsiteX906" fmla="*/ 510321 w 4465376"/>
                      <a:gd name="connsiteY906" fmla="*/ 1011981 h 3539883"/>
                      <a:gd name="connsiteX907" fmla="*/ 495298 w 4465376"/>
                      <a:gd name="connsiteY907" fmla="*/ 1013346 h 3539883"/>
                      <a:gd name="connsiteX908" fmla="*/ 476178 w 4465376"/>
                      <a:gd name="connsiteY908" fmla="*/ 995592 h 3539883"/>
                      <a:gd name="connsiteX909" fmla="*/ 432476 w 4465376"/>
                      <a:gd name="connsiteY909" fmla="*/ 961450 h 3539883"/>
                      <a:gd name="connsiteX910" fmla="*/ 418819 w 4465376"/>
                      <a:gd name="connsiteY910" fmla="*/ 964181 h 3539883"/>
                      <a:gd name="connsiteX911" fmla="*/ 407893 w 4465376"/>
                      <a:gd name="connsiteY911" fmla="*/ 1025638 h 3539883"/>
                      <a:gd name="connsiteX912" fmla="*/ 431110 w 4465376"/>
                      <a:gd name="connsiteY912" fmla="*/ 1122602 h 3539883"/>
                      <a:gd name="connsiteX913" fmla="*/ 440670 w 4465376"/>
                      <a:gd name="connsiteY913" fmla="*/ 1154013 h 3539883"/>
                      <a:gd name="connsiteX914" fmla="*/ 439304 w 4465376"/>
                      <a:gd name="connsiteY914" fmla="*/ 1163573 h 3539883"/>
                      <a:gd name="connsiteX915" fmla="*/ 424282 w 4465376"/>
                      <a:gd name="connsiteY915" fmla="*/ 1166304 h 3539883"/>
                      <a:gd name="connsiteX916" fmla="*/ 381945 w 4465376"/>
                      <a:gd name="connsiteY916" fmla="*/ 1129431 h 3539883"/>
                      <a:gd name="connsiteX917" fmla="*/ 343706 w 4465376"/>
                      <a:gd name="connsiteY917" fmla="*/ 1095288 h 3539883"/>
                      <a:gd name="connsiteX918" fmla="*/ 306832 w 4465376"/>
                      <a:gd name="connsiteY918" fmla="*/ 1078900 h 3539883"/>
                      <a:gd name="connsiteX919" fmla="*/ 293175 w 4465376"/>
                      <a:gd name="connsiteY919" fmla="*/ 1084363 h 3539883"/>
                      <a:gd name="connsiteX920" fmla="*/ 282249 w 4465376"/>
                      <a:gd name="connsiteY920" fmla="*/ 1133528 h 3539883"/>
                      <a:gd name="connsiteX921" fmla="*/ 407893 w 4465376"/>
                      <a:gd name="connsiteY921" fmla="*/ 1301508 h 3539883"/>
                      <a:gd name="connsiteX922" fmla="*/ 411990 w 4465376"/>
                      <a:gd name="connsiteY922" fmla="*/ 1312434 h 3539883"/>
                      <a:gd name="connsiteX923" fmla="*/ 405162 w 4465376"/>
                      <a:gd name="connsiteY923" fmla="*/ 1320628 h 3539883"/>
                      <a:gd name="connsiteX924" fmla="*/ 362825 w 4465376"/>
                      <a:gd name="connsiteY924" fmla="*/ 1332919 h 3539883"/>
                      <a:gd name="connsiteX925" fmla="*/ 275421 w 4465376"/>
                      <a:gd name="connsiteY925" fmla="*/ 1372525 h 3539883"/>
                      <a:gd name="connsiteX926" fmla="*/ 268592 w 4465376"/>
                      <a:gd name="connsiteY926" fmla="*/ 1399838 h 3539883"/>
                      <a:gd name="connsiteX927" fmla="*/ 310929 w 4465376"/>
                      <a:gd name="connsiteY927" fmla="*/ 1427152 h 3539883"/>
                      <a:gd name="connsiteX928" fmla="*/ 386042 w 4465376"/>
                      <a:gd name="connsiteY928" fmla="*/ 1420324 h 3539883"/>
                      <a:gd name="connsiteX929" fmla="*/ 401065 w 4465376"/>
                      <a:gd name="connsiteY929" fmla="*/ 1427152 h 3539883"/>
                      <a:gd name="connsiteX930" fmla="*/ 396968 w 4465376"/>
                      <a:gd name="connsiteY930" fmla="*/ 1439444 h 3539883"/>
                      <a:gd name="connsiteX931" fmla="*/ 315026 w 4465376"/>
                      <a:gd name="connsiteY931" fmla="*/ 1483146 h 3539883"/>
                      <a:gd name="connsiteX932" fmla="*/ 220793 w 4465376"/>
                      <a:gd name="connsiteY932" fmla="*/ 1533676 h 3539883"/>
                      <a:gd name="connsiteX933" fmla="*/ 148411 w 4465376"/>
                      <a:gd name="connsiteY933" fmla="*/ 1604693 h 3539883"/>
                      <a:gd name="connsiteX934" fmla="*/ 145680 w 4465376"/>
                      <a:gd name="connsiteY934" fmla="*/ 1648395 h 3539883"/>
                      <a:gd name="connsiteX935" fmla="*/ 147045 w 4465376"/>
                      <a:gd name="connsiteY935" fmla="*/ 1651126 h 3539883"/>
                      <a:gd name="connsiteX936" fmla="*/ 145680 w 4465376"/>
                      <a:gd name="connsiteY936" fmla="*/ 1653858 h 3539883"/>
                      <a:gd name="connsiteX937" fmla="*/ 140217 w 4465376"/>
                      <a:gd name="connsiteY937" fmla="*/ 1692097 h 3539883"/>
                      <a:gd name="connsiteX938" fmla="*/ 166165 w 4465376"/>
                      <a:gd name="connsiteY938" fmla="*/ 1746725 h 3539883"/>
                      <a:gd name="connsiteX939" fmla="*/ 167531 w 4465376"/>
                      <a:gd name="connsiteY939" fmla="*/ 1749456 h 3539883"/>
                      <a:gd name="connsiteX940" fmla="*/ 166165 w 4465376"/>
                      <a:gd name="connsiteY940" fmla="*/ 1752188 h 3539883"/>
                      <a:gd name="connsiteX941" fmla="*/ 157971 w 4465376"/>
                      <a:gd name="connsiteY941" fmla="*/ 1775405 h 3539883"/>
                      <a:gd name="connsiteX942" fmla="*/ 163434 w 4465376"/>
                      <a:gd name="connsiteY942" fmla="*/ 1812278 h 3539883"/>
                      <a:gd name="connsiteX943" fmla="*/ 194845 w 4465376"/>
                      <a:gd name="connsiteY943" fmla="*/ 1816376 h 3539883"/>
                      <a:gd name="connsiteX944" fmla="*/ 209867 w 4465376"/>
                      <a:gd name="connsiteY944" fmla="*/ 1808181 h 3539883"/>
                      <a:gd name="connsiteX945" fmla="*/ 213965 w 4465376"/>
                      <a:gd name="connsiteY945" fmla="*/ 1805450 h 3539883"/>
                      <a:gd name="connsiteX946" fmla="*/ 216696 w 4465376"/>
                      <a:gd name="connsiteY946" fmla="*/ 1808181 h 3539883"/>
                      <a:gd name="connsiteX947" fmla="*/ 252204 w 4465376"/>
                      <a:gd name="connsiteY947" fmla="*/ 1840958 h 3539883"/>
                      <a:gd name="connsiteX948" fmla="*/ 256301 w 4465376"/>
                      <a:gd name="connsiteY948" fmla="*/ 1850518 h 3539883"/>
                      <a:gd name="connsiteX949" fmla="*/ 249473 w 4465376"/>
                      <a:gd name="connsiteY949" fmla="*/ 1858712 h 3539883"/>
                      <a:gd name="connsiteX950" fmla="*/ 211233 w 4465376"/>
                      <a:gd name="connsiteY950" fmla="*/ 1869638 h 3539883"/>
                      <a:gd name="connsiteX951" fmla="*/ 134754 w 4465376"/>
                      <a:gd name="connsiteY951" fmla="*/ 1905146 h 3539883"/>
                      <a:gd name="connsiteX952" fmla="*/ 129291 w 4465376"/>
                      <a:gd name="connsiteY952" fmla="*/ 1928363 h 3539883"/>
                      <a:gd name="connsiteX953" fmla="*/ 166165 w 4465376"/>
                      <a:gd name="connsiteY953" fmla="*/ 1952945 h 3539883"/>
                      <a:gd name="connsiteX954" fmla="*/ 231719 w 4465376"/>
                      <a:gd name="connsiteY954" fmla="*/ 1947482 h 3539883"/>
                      <a:gd name="connsiteX955" fmla="*/ 245376 w 4465376"/>
                      <a:gd name="connsiteY955" fmla="*/ 1954311 h 3539883"/>
                      <a:gd name="connsiteX956" fmla="*/ 241278 w 4465376"/>
                      <a:gd name="connsiteY956" fmla="*/ 1965237 h 3539883"/>
                      <a:gd name="connsiteX957" fmla="*/ 168897 w 4465376"/>
                      <a:gd name="connsiteY957" fmla="*/ 2003476 h 3539883"/>
                      <a:gd name="connsiteX958" fmla="*/ 85589 w 4465376"/>
                      <a:gd name="connsiteY958" fmla="*/ 2048544 h 3539883"/>
                      <a:gd name="connsiteX959" fmla="*/ 21401 w 4465376"/>
                      <a:gd name="connsiteY959" fmla="*/ 2111366 h 3539883"/>
                      <a:gd name="connsiteX960" fmla="*/ 26864 w 4465376"/>
                      <a:gd name="connsiteY960" fmla="*/ 2159165 h 3539883"/>
                      <a:gd name="connsiteX961" fmla="*/ 47350 w 4465376"/>
                      <a:gd name="connsiteY961" fmla="*/ 2165994 h 3539883"/>
                      <a:gd name="connsiteX962" fmla="*/ 81492 w 4465376"/>
                      <a:gd name="connsiteY962" fmla="*/ 2153703 h 3539883"/>
                      <a:gd name="connsiteX963" fmla="*/ 96515 w 4465376"/>
                      <a:gd name="connsiteY963" fmla="*/ 2159165 h 3539883"/>
                      <a:gd name="connsiteX964" fmla="*/ 92418 w 4465376"/>
                      <a:gd name="connsiteY964" fmla="*/ 2170091 h 3539883"/>
                      <a:gd name="connsiteX965" fmla="*/ 29596 w 4465376"/>
                      <a:gd name="connsiteY965" fmla="*/ 2261592 h 3539883"/>
                      <a:gd name="connsiteX966" fmla="*/ 35058 w 4465376"/>
                      <a:gd name="connsiteY966" fmla="*/ 2294369 h 3539883"/>
                      <a:gd name="connsiteX967" fmla="*/ 48715 w 4465376"/>
                      <a:gd name="connsiteY967" fmla="*/ 2301198 h 3539883"/>
                      <a:gd name="connsiteX968" fmla="*/ 48715 w 4465376"/>
                      <a:gd name="connsiteY968" fmla="*/ 2301198 h 3539883"/>
                      <a:gd name="connsiteX969" fmla="*/ 62372 w 4465376"/>
                      <a:gd name="connsiteY969" fmla="*/ 2297100 h 3539883"/>
                      <a:gd name="connsiteX970" fmla="*/ 96515 w 4465376"/>
                      <a:gd name="connsiteY970" fmla="*/ 2273884 h 3539883"/>
                      <a:gd name="connsiteX971" fmla="*/ 114269 w 4465376"/>
                      <a:gd name="connsiteY971" fmla="*/ 2260227 h 3539883"/>
                      <a:gd name="connsiteX972" fmla="*/ 119731 w 4465376"/>
                      <a:gd name="connsiteY972" fmla="*/ 2258861 h 3539883"/>
                      <a:gd name="connsiteX973" fmla="*/ 129291 w 4465376"/>
                      <a:gd name="connsiteY973" fmla="*/ 2268421 h 3539883"/>
                      <a:gd name="connsiteX974" fmla="*/ 126560 w 4465376"/>
                      <a:gd name="connsiteY974" fmla="*/ 2332609 h 3539883"/>
                      <a:gd name="connsiteX975" fmla="*/ 123829 w 4465376"/>
                      <a:gd name="connsiteY975" fmla="*/ 2376311 h 3539883"/>
                      <a:gd name="connsiteX976" fmla="*/ 123829 w 4465376"/>
                      <a:gd name="connsiteY976" fmla="*/ 2383139 h 3539883"/>
                      <a:gd name="connsiteX977" fmla="*/ 129291 w 4465376"/>
                      <a:gd name="connsiteY977" fmla="*/ 2422745 h 3539883"/>
                      <a:gd name="connsiteX978" fmla="*/ 130657 w 4465376"/>
                      <a:gd name="connsiteY978" fmla="*/ 2424110 h 3539883"/>
                      <a:gd name="connsiteX979" fmla="*/ 160702 w 4465376"/>
                      <a:gd name="connsiteY979" fmla="*/ 2394065 h 3539883"/>
                      <a:gd name="connsiteX980" fmla="*/ 162068 w 4465376"/>
                      <a:gd name="connsiteY980" fmla="*/ 2391334 h 3539883"/>
                      <a:gd name="connsiteX981" fmla="*/ 179822 w 4465376"/>
                      <a:gd name="connsiteY981" fmla="*/ 2392699 h 3539883"/>
                      <a:gd name="connsiteX982" fmla="*/ 178456 w 4465376"/>
                      <a:gd name="connsiteY982" fmla="*/ 2403625 h 3539883"/>
                      <a:gd name="connsiteX983" fmla="*/ 171628 w 4465376"/>
                      <a:gd name="connsiteY983" fmla="*/ 2454156 h 3539883"/>
                      <a:gd name="connsiteX984" fmla="*/ 213965 w 4465376"/>
                      <a:gd name="connsiteY984" fmla="*/ 2478738 h 3539883"/>
                      <a:gd name="connsiteX985" fmla="*/ 224890 w 4465376"/>
                      <a:gd name="connsiteY985" fmla="*/ 2477373 h 3539883"/>
                      <a:gd name="connsiteX986" fmla="*/ 226256 w 4465376"/>
                      <a:gd name="connsiteY986" fmla="*/ 2477373 h 3539883"/>
                      <a:gd name="connsiteX987" fmla="*/ 235816 w 4465376"/>
                      <a:gd name="connsiteY987" fmla="*/ 2486932 h 3539883"/>
                      <a:gd name="connsiteX988" fmla="*/ 226256 w 4465376"/>
                      <a:gd name="connsiteY988" fmla="*/ 2497858 h 3539883"/>
                      <a:gd name="connsiteX989" fmla="*/ 189382 w 4465376"/>
                      <a:gd name="connsiteY989" fmla="*/ 2511515 h 3539883"/>
                      <a:gd name="connsiteX990" fmla="*/ 190748 w 4465376"/>
                      <a:gd name="connsiteY990" fmla="*/ 2522440 h 3539883"/>
                      <a:gd name="connsiteX991" fmla="*/ 234450 w 4465376"/>
                      <a:gd name="connsiteY991" fmla="*/ 2567508 h 3539883"/>
                      <a:gd name="connsiteX992" fmla="*/ 244010 w 4465376"/>
                      <a:gd name="connsiteY992" fmla="*/ 2574337 h 3539883"/>
                      <a:gd name="connsiteX993" fmla="*/ 237181 w 4465376"/>
                      <a:gd name="connsiteY993" fmla="*/ 2578434 h 3539883"/>
                      <a:gd name="connsiteX994" fmla="*/ 226256 w 4465376"/>
                      <a:gd name="connsiteY994" fmla="*/ 2594822 h 3539883"/>
                      <a:gd name="connsiteX995" fmla="*/ 241278 w 4465376"/>
                      <a:gd name="connsiteY995" fmla="*/ 2611211 h 3539883"/>
                      <a:gd name="connsiteX996" fmla="*/ 244010 w 4465376"/>
                      <a:gd name="connsiteY996" fmla="*/ 2612576 h 3539883"/>
                      <a:gd name="connsiteX997" fmla="*/ 276786 w 4465376"/>
                      <a:gd name="connsiteY997" fmla="*/ 2637159 h 3539883"/>
                      <a:gd name="connsiteX998" fmla="*/ 289078 w 4465376"/>
                      <a:gd name="connsiteY998" fmla="*/ 2646719 h 3539883"/>
                      <a:gd name="connsiteX999" fmla="*/ 275421 w 4465376"/>
                      <a:gd name="connsiteY999" fmla="*/ 2648085 h 3539883"/>
                      <a:gd name="connsiteX1000" fmla="*/ 267227 w 4465376"/>
                      <a:gd name="connsiteY1000" fmla="*/ 2650816 h 3539883"/>
                      <a:gd name="connsiteX1001" fmla="*/ 260398 w 4465376"/>
                      <a:gd name="connsiteY1001" fmla="*/ 2687690 h 3539883"/>
                      <a:gd name="connsiteX1002" fmla="*/ 260398 w 4465376"/>
                      <a:gd name="connsiteY1002" fmla="*/ 2690421 h 3539883"/>
                      <a:gd name="connsiteX1003" fmla="*/ 260398 w 4465376"/>
                      <a:gd name="connsiteY1003" fmla="*/ 2690421 h 3539883"/>
                      <a:gd name="connsiteX1004" fmla="*/ 261764 w 4465376"/>
                      <a:gd name="connsiteY1004" fmla="*/ 2693152 h 3539883"/>
                      <a:gd name="connsiteX1005" fmla="*/ 264495 w 4465376"/>
                      <a:gd name="connsiteY1005" fmla="*/ 2699981 h 3539883"/>
                      <a:gd name="connsiteX1006" fmla="*/ 287712 w 4465376"/>
                      <a:gd name="connsiteY1006" fmla="*/ 2736855 h 3539883"/>
                      <a:gd name="connsiteX1007" fmla="*/ 290443 w 4465376"/>
                      <a:gd name="connsiteY1007" fmla="*/ 2740952 h 3539883"/>
                      <a:gd name="connsiteX1008" fmla="*/ 278152 w 4465376"/>
                      <a:gd name="connsiteY1008" fmla="*/ 2740952 h 3539883"/>
                      <a:gd name="connsiteX1009" fmla="*/ 276786 w 4465376"/>
                      <a:gd name="connsiteY1009" fmla="*/ 2740952 h 3539883"/>
                      <a:gd name="connsiteX1010" fmla="*/ 275421 w 4465376"/>
                      <a:gd name="connsiteY1010" fmla="*/ 2740952 h 3539883"/>
                      <a:gd name="connsiteX1011" fmla="*/ 274055 w 4465376"/>
                      <a:gd name="connsiteY1011" fmla="*/ 2739586 h 3539883"/>
                      <a:gd name="connsiteX1012" fmla="*/ 249473 w 4465376"/>
                      <a:gd name="connsiteY1012" fmla="*/ 2710906 h 3539883"/>
                      <a:gd name="connsiteX1013" fmla="*/ 234450 w 4465376"/>
                      <a:gd name="connsiteY1013" fmla="*/ 2693152 h 3539883"/>
                      <a:gd name="connsiteX1014" fmla="*/ 231719 w 4465376"/>
                      <a:gd name="connsiteY1014" fmla="*/ 2690421 h 3539883"/>
                      <a:gd name="connsiteX1015" fmla="*/ 186651 w 4465376"/>
                      <a:gd name="connsiteY1015" fmla="*/ 2659010 h 3539883"/>
                      <a:gd name="connsiteX1016" fmla="*/ 179822 w 4465376"/>
                      <a:gd name="connsiteY1016" fmla="*/ 2664473 h 3539883"/>
                      <a:gd name="connsiteX1017" fmla="*/ 186651 w 4465376"/>
                      <a:gd name="connsiteY1017" fmla="*/ 2691787 h 3539883"/>
                      <a:gd name="connsiteX1018" fmla="*/ 186651 w 4465376"/>
                      <a:gd name="connsiteY1018" fmla="*/ 2693152 h 3539883"/>
                      <a:gd name="connsiteX1019" fmla="*/ 212599 w 4465376"/>
                      <a:gd name="connsiteY1019" fmla="*/ 2727295 h 3539883"/>
                      <a:gd name="connsiteX1020" fmla="*/ 222159 w 4465376"/>
                      <a:gd name="connsiteY1020" fmla="*/ 2736855 h 3539883"/>
                      <a:gd name="connsiteX1021" fmla="*/ 208502 w 4465376"/>
                      <a:gd name="connsiteY1021" fmla="*/ 2736855 h 3539883"/>
                      <a:gd name="connsiteX1022" fmla="*/ 140217 w 4465376"/>
                      <a:gd name="connsiteY1022" fmla="*/ 2750512 h 3539883"/>
                      <a:gd name="connsiteX1023" fmla="*/ 145680 w 4465376"/>
                      <a:gd name="connsiteY1023" fmla="*/ 2764168 h 3539883"/>
                      <a:gd name="connsiteX1024" fmla="*/ 212599 w 4465376"/>
                      <a:gd name="connsiteY1024" fmla="*/ 2798311 h 3539883"/>
                      <a:gd name="connsiteX1025" fmla="*/ 230353 w 4465376"/>
                      <a:gd name="connsiteY1025" fmla="*/ 2803774 h 3539883"/>
                      <a:gd name="connsiteX1026" fmla="*/ 291809 w 4465376"/>
                      <a:gd name="connsiteY1026" fmla="*/ 2824259 h 3539883"/>
                      <a:gd name="connsiteX1027" fmla="*/ 313660 w 4465376"/>
                      <a:gd name="connsiteY1027" fmla="*/ 2829722 h 3539883"/>
                      <a:gd name="connsiteX1028" fmla="*/ 276786 w 4465376"/>
                      <a:gd name="connsiteY1028" fmla="*/ 2837916 h 3539883"/>
                      <a:gd name="connsiteX1029" fmla="*/ 175725 w 4465376"/>
                      <a:gd name="connsiteY1029" fmla="*/ 2874790 h 3539883"/>
                      <a:gd name="connsiteX1030" fmla="*/ 171628 w 4465376"/>
                      <a:gd name="connsiteY1030" fmla="*/ 2882984 h 3539883"/>
                      <a:gd name="connsiteX1031" fmla="*/ 204405 w 4465376"/>
                      <a:gd name="connsiteY1031" fmla="*/ 2889812 h 3539883"/>
                      <a:gd name="connsiteX1032" fmla="*/ 282249 w 4465376"/>
                      <a:gd name="connsiteY1032" fmla="*/ 2882984 h 3539883"/>
                      <a:gd name="connsiteX1033" fmla="*/ 313660 w 4465376"/>
                      <a:gd name="connsiteY1033" fmla="*/ 2878887 h 3539883"/>
                      <a:gd name="connsiteX1034" fmla="*/ 284981 w 4465376"/>
                      <a:gd name="connsiteY1034" fmla="*/ 2893910 h 3539883"/>
                      <a:gd name="connsiteX1035" fmla="*/ 204405 w 4465376"/>
                      <a:gd name="connsiteY1035" fmla="*/ 2963560 h 3539883"/>
                      <a:gd name="connsiteX1036" fmla="*/ 203039 w 4465376"/>
                      <a:gd name="connsiteY1036" fmla="*/ 2967657 h 3539883"/>
                      <a:gd name="connsiteX1037" fmla="*/ 213965 w 4465376"/>
                      <a:gd name="connsiteY1037" fmla="*/ 2970389 h 3539883"/>
                      <a:gd name="connsiteX1038" fmla="*/ 287712 w 4465376"/>
                      <a:gd name="connsiteY1038" fmla="*/ 2955366 h 3539883"/>
                      <a:gd name="connsiteX1039" fmla="*/ 323220 w 4465376"/>
                      <a:gd name="connsiteY1039" fmla="*/ 2944440 h 3539883"/>
                      <a:gd name="connsiteX1040" fmla="*/ 289078 w 4465376"/>
                      <a:gd name="connsiteY1040" fmla="*/ 2966292 h 3539883"/>
                      <a:gd name="connsiteX1041" fmla="*/ 282249 w 4465376"/>
                      <a:gd name="connsiteY1041" fmla="*/ 2971754 h 3539883"/>
                      <a:gd name="connsiteX1042" fmla="*/ 212599 w 4465376"/>
                      <a:gd name="connsiteY1042" fmla="*/ 3045502 h 3539883"/>
                      <a:gd name="connsiteX1043" fmla="*/ 204405 w 4465376"/>
                      <a:gd name="connsiteY1043" fmla="*/ 3068719 h 3539883"/>
                      <a:gd name="connsiteX1044" fmla="*/ 220793 w 4465376"/>
                      <a:gd name="connsiteY1044" fmla="*/ 3074181 h 3539883"/>
                      <a:gd name="connsiteX1045" fmla="*/ 293175 w 4465376"/>
                      <a:gd name="connsiteY1045" fmla="*/ 3057793 h 3539883"/>
                      <a:gd name="connsiteX1046" fmla="*/ 332780 w 4465376"/>
                      <a:gd name="connsiteY1046" fmla="*/ 3042771 h 3539883"/>
                      <a:gd name="connsiteX1047" fmla="*/ 379214 w 4465376"/>
                      <a:gd name="connsiteY1047" fmla="*/ 3025016 h 3539883"/>
                      <a:gd name="connsiteX1048" fmla="*/ 338243 w 4465376"/>
                      <a:gd name="connsiteY1048" fmla="*/ 3052330 h 3539883"/>
                      <a:gd name="connsiteX1049" fmla="*/ 317758 w 4465376"/>
                      <a:gd name="connsiteY1049" fmla="*/ 3067353 h 3539883"/>
                      <a:gd name="connsiteX1050" fmla="*/ 271324 w 4465376"/>
                      <a:gd name="connsiteY1050" fmla="*/ 3131541 h 3539883"/>
                      <a:gd name="connsiteX1051" fmla="*/ 276786 w 4465376"/>
                      <a:gd name="connsiteY1051" fmla="*/ 3183437 h 3539883"/>
                      <a:gd name="connsiteX1052" fmla="*/ 279518 w 4465376"/>
                      <a:gd name="connsiteY1052" fmla="*/ 3187534 h 3539883"/>
                      <a:gd name="connsiteX1053" fmla="*/ 275421 w 4465376"/>
                      <a:gd name="connsiteY1053" fmla="*/ 3190265 h 3539883"/>
                      <a:gd name="connsiteX1054" fmla="*/ 209867 w 4465376"/>
                      <a:gd name="connsiteY1054" fmla="*/ 3264013 h 3539883"/>
                      <a:gd name="connsiteX1055" fmla="*/ 212599 w 4465376"/>
                      <a:gd name="connsiteY1055" fmla="*/ 3265379 h 3539883"/>
                      <a:gd name="connsiteX1056" fmla="*/ 317758 w 4465376"/>
                      <a:gd name="connsiteY1056" fmla="*/ 3242162 h 3539883"/>
                      <a:gd name="connsiteX1057" fmla="*/ 371020 w 4465376"/>
                      <a:gd name="connsiteY1057" fmla="*/ 3223042 h 3539883"/>
                      <a:gd name="connsiteX1058" fmla="*/ 417453 w 4465376"/>
                      <a:gd name="connsiteY1058" fmla="*/ 3205288 h 3539883"/>
                      <a:gd name="connsiteX1059" fmla="*/ 376482 w 4465376"/>
                      <a:gd name="connsiteY1059" fmla="*/ 3232602 h 3539883"/>
                      <a:gd name="connsiteX1060" fmla="*/ 320489 w 4465376"/>
                      <a:gd name="connsiteY1060" fmla="*/ 3292693 h 3539883"/>
                      <a:gd name="connsiteX1061" fmla="*/ 321854 w 4465376"/>
                      <a:gd name="connsiteY1061" fmla="*/ 3292693 h 3539883"/>
                      <a:gd name="connsiteX1062" fmla="*/ 332780 w 4465376"/>
                      <a:gd name="connsiteY1062" fmla="*/ 3295424 h 3539883"/>
                      <a:gd name="connsiteX1063" fmla="*/ 424282 w 4465376"/>
                      <a:gd name="connsiteY1063" fmla="*/ 3259916 h 3539883"/>
                      <a:gd name="connsiteX1064" fmla="*/ 437939 w 4465376"/>
                      <a:gd name="connsiteY1064" fmla="*/ 3251722 h 3539883"/>
                      <a:gd name="connsiteX1065" fmla="*/ 431110 w 4465376"/>
                      <a:gd name="connsiteY1065" fmla="*/ 3266745 h 3539883"/>
                      <a:gd name="connsiteX1066" fmla="*/ 425647 w 4465376"/>
                      <a:gd name="connsiteY1066" fmla="*/ 3335029 h 3539883"/>
                      <a:gd name="connsiteX1067" fmla="*/ 461155 w 4465376"/>
                      <a:gd name="connsiteY1067" fmla="*/ 3363709 h 3539883"/>
                      <a:gd name="connsiteX1068" fmla="*/ 513052 w 4465376"/>
                      <a:gd name="connsiteY1068" fmla="*/ 3288596 h 3539883"/>
                      <a:gd name="connsiteX1069" fmla="*/ 519880 w 4465376"/>
                      <a:gd name="connsiteY1069" fmla="*/ 3264013 h 3539883"/>
                      <a:gd name="connsiteX1070" fmla="*/ 523977 w 4465376"/>
                      <a:gd name="connsiteY1070" fmla="*/ 3288596 h 3539883"/>
                      <a:gd name="connsiteX1071" fmla="*/ 574508 w 4465376"/>
                      <a:gd name="connsiteY1071" fmla="*/ 3391023 h 3539883"/>
                      <a:gd name="connsiteX1072" fmla="*/ 592262 w 4465376"/>
                      <a:gd name="connsiteY1072" fmla="*/ 3382829 h 3539883"/>
                      <a:gd name="connsiteX1073" fmla="*/ 616845 w 4465376"/>
                      <a:gd name="connsiteY1073" fmla="*/ 3326835 h 3539883"/>
                      <a:gd name="connsiteX1074" fmla="*/ 619576 w 4465376"/>
                      <a:gd name="connsiteY1074" fmla="*/ 3309081 h 3539883"/>
                      <a:gd name="connsiteX1075" fmla="*/ 627770 w 4465376"/>
                      <a:gd name="connsiteY1075" fmla="*/ 3324104 h 3539883"/>
                      <a:gd name="connsiteX1076" fmla="*/ 682398 w 4465376"/>
                      <a:gd name="connsiteY1076" fmla="*/ 3354149 h 3539883"/>
                      <a:gd name="connsiteX1077" fmla="*/ 723369 w 4465376"/>
                      <a:gd name="connsiteY1077" fmla="*/ 3289962 h 3539883"/>
                      <a:gd name="connsiteX1078" fmla="*/ 724735 w 4465376"/>
                      <a:gd name="connsiteY1078" fmla="*/ 3287230 h 3539883"/>
                      <a:gd name="connsiteX1079" fmla="*/ 724735 w 4465376"/>
                      <a:gd name="connsiteY1079" fmla="*/ 3284499 h 3539883"/>
                      <a:gd name="connsiteX1080" fmla="*/ 726101 w 4465376"/>
                      <a:gd name="connsiteY1080" fmla="*/ 3280401 h 3539883"/>
                      <a:gd name="connsiteX1081" fmla="*/ 727466 w 4465376"/>
                      <a:gd name="connsiteY1081" fmla="*/ 3276304 h 3539883"/>
                      <a:gd name="connsiteX1082" fmla="*/ 731563 w 4465376"/>
                      <a:gd name="connsiteY1082" fmla="*/ 3276304 h 3539883"/>
                      <a:gd name="connsiteX1083" fmla="*/ 745220 w 4465376"/>
                      <a:gd name="connsiteY1083" fmla="*/ 3277670 h 3539883"/>
                      <a:gd name="connsiteX1084" fmla="*/ 801214 w 4465376"/>
                      <a:gd name="connsiteY1084" fmla="*/ 3270841 h 3539883"/>
                      <a:gd name="connsiteX1085" fmla="*/ 833990 w 4465376"/>
                      <a:gd name="connsiteY1085" fmla="*/ 3264013 h 3539883"/>
                      <a:gd name="connsiteX1086" fmla="*/ 803945 w 4465376"/>
                      <a:gd name="connsiteY1086" fmla="*/ 3280401 h 3539883"/>
                      <a:gd name="connsiteX1087" fmla="*/ 752049 w 4465376"/>
                      <a:gd name="connsiteY1087" fmla="*/ 3311813 h 3539883"/>
                      <a:gd name="connsiteX1088" fmla="*/ 752049 w 4465376"/>
                      <a:gd name="connsiteY1088" fmla="*/ 3311813 h 3539883"/>
                      <a:gd name="connsiteX1089" fmla="*/ 771169 w 4465376"/>
                      <a:gd name="connsiteY1089" fmla="*/ 3313178 h 3539883"/>
                      <a:gd name="connsiteX1090" fmla="*/ 809408 w 4465376"/>
                      <a:gd name="connsiteY1090" fmla="*/ 3300887 h 3539883"/>
                      <a:gd name="connsiteX1091" fmla="*/ 821699 w 4465376"/>
                      <a:gd name="connsiteY1091" fmla="*/ 3303618 h 3539883"/>
                      <a:gd name="connsiteX1092" fmla="*/ 812139 w 4465376"/>
                      <a:gd name="connsiteY1092" fmla="*/ 3322738 h 3539883"/>
                      <a:gd name="connsiteX1093" fmla="*/ 805311 w 4465376"/>
                      <a:gd name="connsiteY1093" fmla="*/ 3333664 h 3539883"/>
                      <a:gd name="connsiteX1094" fmla="*/ 791654 w 4465376"/>
                      <a:gd name="connsiteY1094" fmla="*/ 3429262 h 3539883"/>
                      <a:gd name="connsiteX1095" fmla="*/ 809408 w 4465376"/>
                      <a:gd name="connsiteY1095" fmla="*/ 3444285 h 3539883"/>
                      <a:gd name="connsiteX1096" fmla="*/ 824431 w 4465376"/>
                      <a:gd name="connsiteY1096" fmla="*/ 3437457 h 3539883"/>
                      <a:gd name="connsiteX1097" fmla="*/ 914567 w 4465376"/>
                      <a:gd name="connsiteY1097" fmla="*/ 3320007 h 3539883"/>
                      <a:gd name="connsiteX1098" fmla="*/ 926858 w 4465376"/>
                      <a:gd name="connsiteY1098" fmla="*/ 3299521 h 3539883"/>
                      <a:gd name="connsiteX1099" fmla="*/ 925492 w 4465376"/>
                      <a:gd name="connsiteY1099" fmla="*/ 3322738 h 3539883"/>
                      <a:gd name="connsiteX1100" fmla="*/ 935052 w 4465376"/>
                      <a:gd name="connsiteY1100" fmla="*/ 3376000 h 3539883"/>
                      <a:gd name="connsiteX1101" fmla="*/ 974657 w 4465376"/>
                      <a:gd name="connsiteY1101" fmla="*/ 3380098 h 3539883"/>
                      <a:gd name="connsiteX1102" fmla="*/ 1012897 w 4465376"/>
                      <a:gd name="connsiteY1102" fmla="*/ 3329566 h 3539883"/>
                      <a:gd name="connsiteX1103" fmla="*/ 1015628 w 4465376"/>
                      <a:gd name="connsiteY1103" fmla="*/ 3321373 h 3539883"/>
                      <a:gd name="connsiteX1104" fmla="*/ 1018359 w 4465376"/>
                      <a:gd name="connsiteY1104" fmla="*/ 3268111 h 3539883"/>
                      <a:gd name="connsiteX1105" fmla="*/ 1015628 w 4465376"/>
                      <a:gd name="connsiteY1105" fmla="*/ 3253088 h 3539883"/>
                      <a:gd name="connsiteX1106" fmla="*/ 1026554 w 4465376"/>
                      <a:gd name="connsiteY1106" fmla="*/ 3264013 h 3539883"/>
                      <a:gd name="connsiteX1107" fmla="*/ 1094838 w 4465376"/>
                      <a:gd name="connsiteY1107" fmla="*/ 3304984 h 3539883"/>
                      <a:gd name="connsiteX1108" fmla="*/ 1101667 w 4465376"/>
                      <a:gd name="connsiteY1108" fmla="*/ 3306350 h 3539883"/>
                      <a:gd name="connsiteX1109" fmla="*/ 1127615 w 4465376"/>
                      <a:gd name="connsiteY1109" fmla="*/ 3288596 h 3539883"/>
                      <a:gd name="connsiteX1110" fmla="*/ 1104398 w 4465376"/>
                      <a:gd name="connsiteY1110" fmla="*/ 3195728 h 3539883"/>
                      <a:gd name="connsiteX1111" fmla="*/ 1098936 w 4465376"/>
                      <a:gd name="connsiteY1111" fmla="*/ 3184803 h 3539883"/>
                      <a:gd name="connsiteX1112" fmla="*/ 1098936 w 4465376"/>
                      <a:gd name="connsiteY1112" fmla="*/ 3183437 h 3539883"/>
                      <a:gd name="connsiteX1113" fmla="*/ 1088010 w 4465376"/>
                      <a:gd name="connsiteY1113" fmla="*/ 3127444 h 3539883"/>
                      <a:gd name="connsiteX1114" fmla="*/ 1072987 w 4465376"/>
                      <a:gd name="connsiteY1114" fmla="*/ 3085107 h 3539883"/>
                      <a:gd name="connsiteX1115" fmla="*/ 1094838 w 4465376"/>
                      <a:gd name="connsiteY1115" fmla="*/ 3115152 h 3539883"/>
                      <a:gd name="connsiteX1116" fmla="*/ 1172683 w 4465376"/>
                      <a:gd name="connsiteY1116" fmla="*/ 3176609 h 3539883"/>
                      <a:gd name="connsiteX1117" fmla="*/ 1184974 w 4465376"/>
                      <a:gd name="connsiteY1117" fmla="*/ 3175243 h 3539883"/>
                      <a:gd name="connsiteX1118" fmla="*/ 1202728 w 4465376"/>
                      <a:gd name="connsiteY1118" fmla="*/ 3153392 h 3539883"/>
                      <a:gd name="connsiteX1119" fmla="*/ 1205460 w 4465376"/>
                      <a:gd name="connsiteY1119" fmla="*/ 3128810 h 3539883"/>
                      <a:gd name="connsiteX1120" fmla="*/ 1205460 w 4465376"/>
                      <a:gd name="connsiteY1120" fmla="*/ 3106958 h 3539883"/>
                      <a:gd name="connsiteX1121" fmla="*/ 1215020 w 4465376"/>
                      <a:gd name="connsiteY1121" fmla="*/ 3126078 h 3539883"/>
                      <a:gd name="connsiteX1122" fmla="*/ 1235505 w 4465376"/>
                      <a:gd name="connsiteY1122" fmla="*/ 3147929 h 3539883"/>
                      <a:gd name="connsiteX1123" fmla="*/ 1250528 w 4465376"/>
                      <a:gd name="connsiteY1123" fmla="*/ 3138369 h 3539883"/>
                      <a:gd name="connsiteX1124" fmla="*/ 1279207 w 4465376"/>
                      <a:gd name="connsiteY1124" fmla="*/ 3087838 h 3539883"/>
                      <a:gd name="connsiteX1125" fmla="*/ 1288767 w 4465376"/>
                      <a:gd name="connsiteY1125" fmla="*/ 3067353 h 3539883"/>
                      <a:gd name="connsiteX1126" fmla="*/ 1288767 w 4465376"/>
                      <a:gd name="connsiteY1126" fmla="*/ 3067353 h 3539883"/>
                      <a:gd name="connsiteX1127" fmla="*/ 1288767 w 4465376"/>
                      <a:gd name="connsiteY1127" fmla="*/ 3067353 h 3539883"/>
                      <a:gd name="connsiteX1128" fmla="*/ 1288767 w 4465376"/>
                      <a:gd name="connsiteY1128" fmla="*/ 3067353 h 3539883"/>
                      <a:gd name="connsiteX1129" fmla="*/ 1298327 w 4465376"/>
                      <a:gd name="connsiteY1129" fmla="*/ 3072816 h 3539883"/>
                      <a:gd name="connsiteX1130" fmla="*/ 1291499 w 4465376"/>
                      <a:gd name="connsiteY1130" fmla="*/ 3106958 h 3539883"/>
                      <a:gd name="connsiteX1131" fmla="*/ 1287401 w 4465376"/>
                      <a:gd name="connsiteY1131" fmla="*/ 3134272 h 3539883"/>
                      <a:gd name="connsiteX1132" fmla="*/ 1284670 w 4465376"/>
                      <a:gd name="connsiteY1132" fmla="*/ 3172512 h 3539883"/>
                      <a:gd name="connsiteX1133" fmla="*/ 1410314 w 4465376"/>
                      <a:gd name="connsiteY1133" fmla="*/ 3100130 h 3539883"/>
                      <a:gd name="connsiteX1134" fmla="*/ 1417143 w 4465376"/>
                      <a:gd name="connsiteY1134" fmla="*/ 3108324 h 3539883"/>
                      <a:gd name="connsiteX1135" fmla="*/ 1403486 w 4465376"/>
                      <a:gd name="connsiteY1135" fmla="*/ 3121981 h 3539883"/>
                      <a:gd name="connsiteX1136" fmla="*/ 1402120 w 4465376"/>
                      <a:gd name="connsiteY1136" fmla="*/ 3123347 h 3539883"/>
                      <a:gd name="connsiteX1137" fmla="*/ 1387098 w 4465376"/>
                      <a:gd name="connsiteY1137" fmla="*/ 3147929 h 3539883"/>
                      <a:gd name="connsiteX1138" fmla="*/ 1387098 w 4465376"/>
                      <a:gd name="connsiteY1138" fmla="*/ 3149295 h 3539883"/>
                      <a:gd name="connsiteX1139" fmla="*/ 1392560 w 4465376"/>
                      <a:gd name="connsiteY1139" fmla="*/ 3150661 h 3539883"/>
                      <a:gd name="connsiteX1140" fmla="*/ 1460845 w 4465376"/>
                      <a:gd name="connsiteY1140" fmla="*/ 3126078 h 3539883"/>
                      <a:gd name="connsiteX1141" fmla="*/ 1522301 w 4465376"/>
                      <a:gd name="connsiteY1141" fmla="*/ 3067353 h 3539883"/>
                      <a:gd name="connsiteX1142" fmla="*/ 1533227 w 4465376"/>
                      <a:gd name="connsiteY1142" fmla="*/ 3049599 h 3539883"/>
                      <a:gd name="connsiteX1143" fmla="*/ 1531861 w 4465376"/>
                      <a:gd name="connsiteY1143" fmla="*/ 3070084 h 3539883"/>
                      <a:gd name="connsiteX1144" fmla="*/ 1533227 w 4465376"/>
                      <a:gd name="connsiteY1144" fmla="*/ 3104227 h 3539883"/>
                      <a:gd name="connsiteX1145" fmla="*/ 1559175 w 4465376"/>
                      <a:gd name="connsiteY1145" fmla="*/ 3143832 h 3539883"/>
                      <a:gd name="connsiteX1146" fmla="*/ 1563272 w 4465376"/>
                      <a:gd name="connsiteY1146" fmla="*/ 3143832 h 3539883"/>
                      <a:gd name="connsiteX1147" fmla="*/ 1582392 w 4465376"/>
                      <a:gd name="connsiteY1147" fmla="*/ 3137003 h 3539883"/>
                      <a:gd name="connsiteX1148" fmla="*/ 1608340 w 4465376"/>
                      <a:gd name="connsiteY1148" fmla="*/ 3091936 h 3539883"/>
                      <a:gd name="connsiteX1149" fmla="*/ 1621997 w 4465376"/>
                      <a:gd name="connsiteY1149" fmla="*/ 3070084 h 3539883"/>
                      <a:gd name="connsiteX1150" fmla="*/ 1621997 w 4465376"/>
                      <a:gd name="connsiteY1150" fmla="*/ 3089204 h 3539883"/>
                      <a:gd name="connsiteX1151" fmla="*/ 1643848 w 4465376"/>
                      <a:gd name="connsiteY1151" fmla="*/ 3146563 h 3539883"/>
                      <a:gd name="connsiteX1152" fmla="*/ 1653408 w 4465376"/>
                      <a:gd name="connsiteY1152" fmla="*/ 3147929 h 3539883"/>
                      <a:gd name="connsiteX1153" fmla="*/ 1646580 w 4465376"/>
                      <a:gd name="connsiteY1153" fmla="*/ 3156123 h 3539883"/>
                      <a:gd name="connsiteX1154" fmla="*/ 1623363 w 4465376"/>
                      <a:gd name="connsiteY1154" fmla="*/ 3192997 h 3539883"/>
                      <a:gd name="connsiteX1155" fmla="*/ 1626094 w 4465376"/>
                      <a:gd name="connsiteY1155" fmla="*/ 3192997 h 3539883"/>
                      <a:gd name="connsiteX1156" fmla="*/ 1694379 w 4465376"/>
                      <a:gd name="connsiteY1156" fmla="*/ 3168414 h 3539883"/>
                      <a:gd name="connsiteX1157" fmla="*/ 1706670 w 4465376"/>
                      <a:gd name="connsiteY1157" fmla="*/ 3162952 h 3539883"/>
                      <a:gd name="connsiteX1158" fmla="*/ 1747641 w 4465376"/>
                      <a:gd name="connsiteY1158" fmla="*/ 3145198 h 3539883"/>
                      <a:gd name="connsiteX1159" fmla="*/ 1712133 w 4465376"/>
                      <a:gd name="connsiteY1159" fmla="*/ 3172512 h 3539883"/>
                      <a:gd name="connsiteX1160" fmla="*/ 1653408 w 4465376"/>
                      <a:gd name="connsiteY1160" fmla="*/ 3238065 h 3539883"/>
                      <a:gd name="connsiteX1161" fmla="*/ 1658871 w 4465376"/>
                      <a:gd name="connsiteY1161" fmla="*/ 3247625 h 3539883"/>
                      <a:gd name="connsiteX1162" fmla="*/ 1708036 w 4465376"/>
                      <a:gd name="connsiteY1162" fmla="*/ 3246259 h 3539883"/>
                      <a:gd name="connsiteX1163" fmla="*/ 1714864 w 4465376"/>
                      <a:gd name="connsiteY1163" fmla="*/ 3242162 h 3539883"/>
                      <a:gd name="connsiteX1164" fmla="*/ 1716230 w 4465376"/>
                      <a:gd name="connsiteY1164" fmla="*/ 3250356 h 3539883"/>
                      <a:gd name="connsiteX1165" fmla="*/ 1718961 w 4465376"/>
                      <a:gd name="connsiteY1165" fmla="*/ 3261282 h 3539883"/>
                      <a:gd name="connsiteX1166" fmla="*/ 1766761 w 4465376"/>
                      <a:gd name="connsiteY1166" fmla="*/ 3337761 h 3539883"/>
                      <a:gd name="connsiteX1167" fmla="*/ 1772224 w 4465376"/>
                      <a:gd name="connsiteY1167" fmla="*/ 3337761 h 3539883"/>
                      <a:gd name="connsiteX1168" fmla="*/ 1794075 w 4465376"/>
                      <a:gd name="connsiteY1168" fmla="*/ 3299521 h 3539883"/>
                      <a:gd name="connsiteX1169" fmla="*/ 1795441 w 4465376"/>
                      <a:gd name="connsiteY1169" fmla="*/ 3274939 h 3539883"/>
                      <a:gd name="connsiteX1170" fmla="*/ 1803635 w 4465376"/>
                      <a:gd name="connsiteY1170" fmla="*/ 3298156 h 3539883"/>
                      <a:gd name="connsiteX1171" fmla="*/ 1825486 w 4465376"/>
                      <a:gd name="connsiteY1171" fmla="*/ 3350052 h 3539883"/>
                      <a:gd name="connsiteX1172" fmla="*/ 1826852 w 4465376"/>
                      <a:gd name="connsiteY1172" fmla="*/ 3352784 h 3539883"/>
                      <a:gd name="connsiteX1173" fmla="*/ 1859628 w 4465376"/>
                      <a:gd name="connsiteY1173" fmla="*/ 3388291 h 3539883"/>
                      <a:gd name="connsiteX1174" fmla="*/ 1884211 w 4465376"/>
                      <a:gd name="connsiteY1174" fmla="*/ 3348686 h 3539883"/>
                      <a:gd name="connsiteX1175" fmla="*/ 1886942 w 4465376"/>
                      <a:gd name="connsiteY1175" fmla="*/ 3337761 h 3539883"/>
                      <a:gd name="connsiteX1176" fmla="*/ 1891039 w 4465376"/>
                      <a:gd name="connsiteY1176" fmla="*/ 3309081 h 3539883"/>
                      <a:gd name="connsiteX1177" fmla="*/ 1892405 w 4465376"/>
                      <a:gd name="connsiteY1177" fmla="*/ 3288596 h 3539883"/>
                      <a:gd name="connsiteX1178" fmla="*/ 1901965 w 4465376"/>
                      <a:gd name="connsiteY1178" fmla="*/ 3306350 h 3539883"/>
                      <a:gd name="connsiteX1179" fmla="*/ 1933376 w 4465376"/>
                      <a:gd name="connsiteY1179" fmla="*/ 3350052 h 3539883"/>
                      <a:gd name="connsiteX1180" fmla="*/ 1942936 w 4465376"/>
                      <a:gd name="connsiteY1180" fmla="*/ 3358246 h 3539883"/>
                      <a:gd name="connsiteX1181" fmla="*/ 2008489 w 4465376"/>
                      <a:gd name="connsiteY1181" fmla="*/ 3401949 h 3539883"/>
                      <a:gd name="connsiteX1182" fmla="*/ 2016683 w 4465376"/>
                      <a:gd name="connsiteY1182" fmla="*/ 3400583 h 3539883"/>
                      <a:gd name="connsiteX1183" fmla="*/ 2048094 w 4465376"/>
                      <a:gd name="connsiteY1183" fmla="*/ 3340492 h 3539883"/>
                      <a:gd name="connsiteX1184" fmla="*/ 2049460 w 4465376"/>
                      <a:gd name="connsiteY1184" fmla="*/ 3329566 h 3539883"/>
                      <a:gd name="connsiteX1185" fmla="*/ 2050826 w 4465376"/>
                      <a:gd name="connsiteY1185" fmla="*/ 3322738 h 3539883"/>
                      <a:gd name="connsiteX1186" fmla="*/ 2052191 w 4465376"/>
                      <a:gd name="connsiteY1186" fmla="*/ 3309081 h 3539883"/>
                      <a:gd name="connsiteX1187" fmla="*/ 2065848 w 4465376"/>
                      <a:gd name="connsiteY1187" fmla="*/ 3324104 h 3539883"/>
                      <a:gd name="connsiteX1188" fmla="*/ 2074042 w 4465376"/>
                      <a:gd name="connsiteY1188" fmla="*/ 3332298 h 3539883"/>
                      <a:gd name="connsiteX1189" fmla="*/ 2083602 w 4465376"/>
                      <a:gd name="connsiteY1189" fmla="*/ 3332298 h 3539883"/>
                      <a:gd name="connsiteX1190" fmla="*/ 2094528 w 4465376"/>
                      <a:gd name="connsiteY1190" fmla="*/ 3309081 h 3539883"/>
                      <a:gd name="connsiteX1191" fmla="*/ 2094528 w 4465376"/>
                      <a:gd name="connsiteY1191" fmla="*/ 3307715 h 3539883"/>
                      <a:gd name="connsiteX1192" fmla="*/ 2084968 w 4465376"/>
                      <a:gd name="connsiteY1192" fmla="*/ 3259916 h 3539883"/>
                      <a:gd name="connsiteX1193" fmla="*/ 2078140 w 4465376"/>
                      <a:gd name="connsiteY1193" fmla="*/ 3240797 h 3539883"/>
                      <a:gd name="connsiteX1194" fmla="*/ 2093162 w 4465376"/>
                      <a:gd name="connsiteY1194" fmla="*/ 3254453 h 3539883"/>
                      <a:gd name="connsiteX1195" fmla="*/ 2158716 w 4465376"/>
                      <a:gd name="connsiteY1195" fmla="*/ 3300887 h 3539883"/>
                      <a:gd name="connsiteX1196" fmla="*/ 2207881 w 4465376"/>
                      <a:gd name="connsiteY1196" fmla="*/ 3311813 h 3539883"/>
                      <a:gd name="connsiteX1197" fmla="*/ 2228366 w 4465376"/>
                      <a:gd name="connsiteY1197" fmla="*/ 3307715 h 3539883"/>
                      <a:gd name="connsiteX1198" fmla="*/ 2235195 w 4465376"/>
                      <a:gd name="connsiteY1198" fmla="*/ 3299521 h 3539883"/>
                      <a:gd name="connsiteX1199" fmla="*/ 2191492 w 4465376"/>
                      <a:gd name="connsiteY1199" fmla="*/ 3240797 h 3539883"/>
                      <a:gd name="connsiteX1200" fmla="*/ 2161447 w 4465376"/>
                      <a:gd name="connsiteY1200" fmla="*/ 3214848 h 3539883"/>
                      <a:gd name="connsiteX1201" fmla="*/ 2196955 w 4465376"/>
                      <a:gd name="connsiteY1201" fmla="*/ 3232602 h 3539883"/>
                      <a:gd name="connsiteX1202" fmla="*/ 2326696 w 4465376"/>
                      <a:gd name="connsiteY1202" fmla="*/ 3270841 h 3539883"/>
                      <a:gd name="connsiteX1203" fmla="*/ 2382690 w 4465376"/>
                      <a:gd name="connsiteY1203" fmla="*/ 3258550 h 3539883"/>
                      <a:gd name="connsiteX1204" fmla="*/ 2389518 w 4465376"/>
                      <a:gd name="connsiteY1204" fmla="*/ 3250356 h 3539883"/>
                      <a:gd name="connsiteX1205" fmla="*/ 2280263 w 4465376"/>
                      <a:gd name="connsiteY1205" fmla="*/ 3161586 h 3539883"/>
                      <a:gd name="connsiteX1206" fmla="*/ 2244754 w 4465376"/>
                      <a:gd name="connsiteY1206" fmla="*/ 3141101 h 3539883"/>
                      <a:gd name="connsiteX1207" fmla="*/ 2300748 w 4465376"/>
                      <a:gd name="connsiteY1207" fmla="*/ 3156123 h 3539883"/>
                      <a:gd name="connsiteX1208" fmla="*/ 2384056 w 4465376"/>
                      <a:gd name="connsiteY1208" fmla="*/ 3175243 h 3539883"/>
                      <a:gd name="connsiteX1209" fmla="*/ 2389518 w 4465376"/>
                      <a:gd name="connsiteY1209" fmla="*/ 3176609 h 3539883"/>
                      <a:gd name="connsiteX1210" fmla="*/ 2425027 w 4465376"/>
                      <a:gd name="connsiteY1210" fmla="*/ 3180706 h 3539883"/>
                      <a:gd name="connsiteX1211" fmla="*/ 2453706 w 4465376"/>
                      <a:gd name="connsiteY1211" fmla="*/ 3172512 h 3539883"/>
                      <a:gd name="connsiteX1212" fmla="*/ 2457803 w 4465376"/>
                      <a:gd name="connsiteY1212" fmla="*/ 3164317 h 3539883"/>
                      <a:gd name="connsiteX1213" fmla="*/ 2405907 w 4465376"/>
                      <a:gd name="connsiteY1213" fmla="*/ 3121981 h 3539883"/>
                      <a:gd name="connsiteX1214" fmla="*/ 2370399 w 4465376"/>
                      <a:gd name="connsiteY1214" fmla="*/ 3102861 h 3539883"/>
                      <a:gd name="connsiteX1215" fmla="*/ 2410004 w 4465376"/>
                      <a:gd name="connsiteY1215" fmla="*/ 3112421 h 3539883"/>
                      <a:gd name="connsiteX1216" fmla="*/ 2445512 w 4465376"/>
                      <a:gd name="connsiteY1216" fmla="*/ 3117884 h 3539883"/>
                      <a:gd name="connsiteX1217" fmla="*/ 2464631 w 4465376"/>
                      <a:gd name="connsiteY1217" fmla="*/ 3111055 h 3539883"/>
                      <a:gd name="connsiteX1218" fmla="*/ 2437318 w 4465376"/>
                      <a:gd name="connsiteY1218" fmla="*/ 3075547 h 3539883"/>
                      <a:gd name="connsiteX1219" fmla="*/ 2420929 w 4465376"/>
                      <a:gd name="connsiteY1219" fmla="*/ 3065987 h 3539883"/>
                      <a:gd name="connsiteX1220" fmla="*/ 2440049 w 4465376"/>
                      <a:gd name="connsiteY1220" fmla="*/ 3065987 h 3539883"/>
                      <a:gd name="connsiteX1221" fmla="*/ 2609395 w 4465376"/>
                      <a:gd name="connsiteY1221" fmla="*/ 3007262 h 3539883"/>
                      <a:gd name="connsiteX1222" fmla="*/ 2616224 w 4465376"/>
                      <a:gd name="connsiteY1222" fmla="*/ 2971754 h 3539883"/>
                      <a:gd name="connsiteX1223" fmla="*/ 2575253 w 4465376"/>
                      <a:gd name="connsiteY1223" fmla="*/ 2940343 h 3539883"/>
                      <a:gd name="connsiteX1224" fmla="*/ 2571156 w 4465376"/>
                      <a:gd name="connsiteY1224" fmla="*/ 2938978 h 3539883"/>
                      <a:gd name="connsiteX1225" fmla="*/ 2571156 w 4465376"/>
                      <a:gd name="connsiteY1225" fmla="*/ 2930784 h 3539883"/>
                      <a:gd name="connsiteX1226" fmla="*/ 2575253 w 4465376"/>
                      <a:gd name="connsiteY1226" fmla="*/ 2930784 h 3539883"/>
                      <a:gd name="connsiteX1227" fmla="*/ 2608030 w 4465376"/>
                      <a:gd name="connsiteY1227" fmla="*/ 2917127 h 3539883"/>
                      <a:gd name="connsiteX1228" fmla="*/ 2612127 w 4465376"/>
                      <a:gd name="connsiteY1228" fmla="*/ 2907567 h 3539883"/>
                      <a:gd name="connsiteX1229" fmla="*/ 2617590 w 4465376"/>
                      <a:gd name="connsiteY1229" fmla="*/ 2915761 h 3539883"/>
                      <a:gd name="connsiteX1230" fmla="*/ 2658560 w 4465376"/>
                      <a:gd name="connsiteY1230" fmla="*/ 2947172 h 3539883"/>
                      <a:gd name="connsiteX1231" fmla="*/ 2685874 w 4465376"/>
                      <a:gd name="connsiteY1231" fmla="*/ 2932149 h 3539883"/>
                      <a:gd name="connsiteX1232" fmla="*/ 2698166 w 4465376"/>
                      <a:gd name="connsiteY1232" fmla="*/ 2908932 h 3539883"/>
                      <a:gd name="connsiteX1233" fmla="*/ 2706360 w 4465376"/>
                      <a:gd name="connsiteY1233" fmla="*/ 2888447 h 3539883"/>
                      <a:gd name="connsiteX1234" fmla="*/ 2707726 w 4465376"/>
                      <a:gd name="connsiteY1234" fmla="*/ 2910298 h 3539883"/>
                      <a:gd name="connsiteX1235" fmla="*/ 2724114 w 4465376"/>
                      <a:gd name="connsiteY1235" fmla="*/ 2941709 h 3539883"/>
                      <a:gd name="connsiteX1236" fmla="*/ 2737771 w 4465376"/>
                      <a:gd name="connsiteY1236" fmla="*/ 2937612 h 3539883"/>
                      <a:gd name="connsiteX1237" fmla="*/ 2786936 w 4465376"/>
                      <a:gd name="connsiteY1237" fmla="*/ 2899372 h 3539883"/>
                      <a:gd name="connsiteX1238" fmla="*/ 2804690 w 4465376"/>
                      <a:gd name="connsiteY1238" fmla="*/ 2882984 h 3539883"/>
                      <a:gd name="connsiteX1239" fmla="*/ 2811518 w 4465376"/>
                      <a:gd name="connsiteY1239" fmla="*/ 2891178 h 3539883"/>
                      <a:gd name="connsiteX1240" fmla="*/ 2811518 w 4465376"/>
                      <a:gd name="connsiteY1240" fmla="*/ 2891178 h 3539883"/>
                      <a:gd name="connsiteX1241" fmla="*/ 2811518 w 4465376"/>
                      <a:gd name="connsiteY1241" fmla="*/ 2891178 h 3539883"/>
                      <a:gd name="connsiteX1242" fmla="*/ 2791033 w 4465376"/>
                      <a:gd name="connsiteY1242" fmla="*/ 2922589 h 3539883"/>
                      <a:gd name="connsiteX1243" fmla="*/ 2776010 w 4465376"/>
                      <a:gd name="connsiteY1243" fmla="*/ 2947172 h 3539883"/>
                      <a:gd name="connsiteX1244" fmla="*/ 2758256 w 4465376"/>
                      <a:gd name="connsiteY1244" fmla="*/ 2984046 h 3539883"/>
                      <a:gd name="connsiteX1245" fmla="*/ 2797862 w 4465376"/>
                      <a:gd name="connsiteY1245" fmla="*/ 2988143 h 3539883"/>
                      <a:gd name="connsiteX1246" fmla="*/ 2912580 w 4465376"/>
                      <a:gd name="connsiteY1246" fmla="*/ 2964926 h 3539883"/>
                      <a:gd name="connsiteX1247" fmla="*/ 2915311 w 4465376"/>
                      <a:gd name="connsiteY1247" fmla="*/ 2974486 h 3539883"/>
                      <a:gd name="connsiteX1248" fmla="*/ 2915311 w 4465376"/>
                      <a:gd name="connsiteY1248" fmla="*/ 2974486 h 3539883"/>
                      <a:gd name="connsiteX1249" fmla="*/ 2915311 w 4465376"/>
                      <a:gd name="connsiteY1249" fmla="*/ 2974486 h 3539883"/>
                      <a:gd name="connsiteX1250" fmla="*/ 2896192 w 4465376"/>
                      <a:gd name="connsiteY1250" fmla="*/ 2982680 h 3539883"/>
                      <a:gd name="connsiteX1251" fmla="*/ 2894826 w 4465376"/>
                      <a:gd name="connsiteY1251" fmla="*/ 2982680 h 3539883"/>
                      <a:gd name="connsiteX1252" fmla="*/ 2870243 w 4465376"/>
                      <a:gd name="connsiteY1252" fmla="*/ 3000434 h 3539883"/>
                      <a:gd name="connsiteX1253" fmla="*/ 2870243 w 4465376"/>
                      <a:gd name="connsiteY1253" fmla="*/ 3003165 h 3539883"/>
                      <a:gd name="connsiteX1254" fmla="*/ 2919408 w 4465376"/>
                      <a:gd name="connsiteY1254" fmla="*/ 3011360 h 3539883"/>
                      <a:gd name="connsiteX1255" fmla="*/ 2952185 w 4465376"/>
                      <a:gd name="connsiteY1255" fmla="*/ 3009994 h 3539883"/>
                      <a:gd name="connsiteX1256" fmla="*/ 3038224 w 4465376"/>
                      <a:gd name="connsiteY1256" fmla="*/ 2978583 h 3539883"/>
                      <a:gd name="connsiteX1257" fmla="*/ 3055978 w 4465376"/>
                      <a:gd name="connsiteY1257" fmla="*/ 2966292 h 3539883"/>
                      <a:gd name="connsiteX1258" fmla="*/ 3046418 w 4465376"/>
                      <a:gd name="connsiteY1258" fmla="*/ 2985411 h 3539883"/>
                      <a:gd name="connsiteX1259" fmla="*/ 3032761 w 4465376"/>
                      <a:gd name="connsiteY1259" fmla="*/ 3019554 h 3539883"/>
                      <a:gd name="connsiteX1260" fmla="*/ 3042321 w 4465376"/>
                      <a:gd name="connsiteY1260" fmla="*/ 3070084 h 3539883"/>
                      <a:gd name="connsiteX1261" fmla="*/ 3068269 w 4465376"/>
                      <a:gd name="connsiteY1261" fmla="*/ 3072816 h 3539883"/>
                      <a:gd name="connsiteX1262" fmla="*/ 3111971 w 4465376"/>
                      <a:gd name="connsiteY1262" fmla="*/ 3038673 h 3539883"/>
                      <a:gd name="connsiteX1263" fmla="*/ 3133823 w 4465376"/>
                      <a:gd name="connsiteY1263" fmla="*/ 3023651 h 3539883"/>
                      <a:gd name="connsiteX1264" fmla="*/ 3125628 w 4465376"/>
                      <a:gd name="connsiteY1264" fmla="*/ 3040039 h 3539883"/>
                      <a:gd name="connsiteX1265" fmla="*/ 3124263 w 4465376"/>
                      <a:gd name="connsiteY1265" fmla="*/ 3106958 h 3539883"/>
                      <a:gd name="connsiteX1266" fmla="*/ 3132457 w 4465376"/>
                      <a:gd name="connsiteY1266" fmla="*/ 3112421 h 3539883"/>
                      <a:gd name="connsiteX1267" fmla="*/ 3122897 w 4465376"/>
                      <a:gd name="connsiteY1267" fmla="*/ 3116518 h 3539883"/>
                      <a:gd name="connsiteX1268" fmla="*/ 3084657 w 4465376"/>
                      <a:gd name="connsiteY1268" fmla="*/ 3143832 h 3539883"/>
                      <a:gd name="connsiteX1269" fmla="*/ 3087389 w 4465376"/>
                      <a:gd name="connsiteY1269" fmla="*/ 3145198 h 3539883"/>
                      <a:gd name="connsiteX1270" fmla="*/ 3142017 w 4465376"/>
                      <a:gd name="connsiteY1270" fmla="*/ 3150661 h 3539883"/>
                      <a:gd name="connsiteX1271" fmla="*/ 3165234 w 4465376"/>
                      <a:gd name="connsiteY1271" fmla="*/ 3150661 h 3539883"/>
                      <a:gd name="connsiteX1272" fmla="*/ 3178891 w 4465376"/>
                      <a:gd name="connsiteY1272" fmla="*/ 3150661 h 3539883"/>
                      <a:gd name="connsiteX1273" fmla="*/ 3223959 w 4465376"/>
                      <a:gd name="connsiteY1273" fmla="*/ 3150661 h 3539883"/>
                      <a:gd name="connsiteX1274" fmla="*/ 3180256 w 4465376"/>
                      <a:gd name="connsiteY1274" fmla="*/ 3161586 h 3539883"/>
                      <a:gd name="connsiteX1275" fmla="*/ 3095583 w 4465376"/>
                      <a:gd name="connsiteY1275" fmla="*/ 3202557 h 3539883"/>
                      <a:gd name="connsiteX1276" fmla="*/ 3096949 w 4465376"/>
                      <a:gd name="connsiteY1276" fmla="*/ 3214848 h 3539883"/>
                      <a:gd name="connsiteX1277" fmla="*/ 3140651 w 4465376"/>
                      <a:gd name="connsiteY1277" fmla="*/ 3233968 h 3539883"/>
                      <a:gd name="connsiteX1278" fmla="*/ 3147479 w 4465376"/>
                      <a:gd name="connsiteY1278" fmla="*/ 3233968 h 3539883"/>
                      <a:gd name="connsiteX1279" fmla="*/ 3155674 w 4465376"/>
                      <a:gd name="connsiteY1279" fmla="*/ 3232602 h 3539883"/>
                      <a:gd name="connsiteX1280" fmla="*/ 3158405 w 4465376"/>
                      <a:gd name="connsiteY1280" fmla="*/ 3242162 h 3539883"/>
                      <a:gd name="connsiteX1281" fmla="*/ 3155674 w 4465376"/>
                      <a:gd name="connsiteY1281" fmla="*/ 3254453 h 3539883"/>
                      <a:gd name="connsiteX1282" fmla="*/ 3170696 w 4465376"/>
                      <a:gd name="connsiteY1282" fmla="*/ 3350052 h 3539883"/>
                      <a:gd name="connsiteX1283" fmla="*/ 3213033 w 4465376"/>
                      <a:gd name="connsiteY1283" fmla="*/ 3324104 h 3539883"/>
                      <a:gd name="connsiteX1284" fmla="*/ 3223959 w 4465376"/>
                      <a:gd name="connsiteY1284" fmla="*/ 3302253 h 3539883"/>
                      <a:gd name="connsiteX1285" fmla="*/ 3222593 w 4465376"/>
                      <a:gd name="connsiteY1285" fmla="*/ 3326835 h 3539883"/>
                      <a:gd name="connsiteX1286" fmla="*/ 3222593 w 4465376"/>
                      <a:gd name="connsiteY1286" fmla="*/ 3388291 h 3539883"/>
                      <a:gd name="connsiteX1287" fmla="*/ 3222593 w 4465376"/>
                      <a:gd name="connsiteY1287" fmla="*/ 3392389 h 3539883"/>
                      <a:gd name="connsiteX1288" fmla="*/ 3240347 w 4465376"/>
                      <a:gd name="connsiteY1288" fmla="*/ 3441553 h 3539883"/>
                      <a:gd name="connsiteX1289" fmla="*/ 3281318 w 4465376"/>
                      <a:gd name="connsiteY1289" fmla="*/ 3411509 h 3539883"/>
                      <a:gd name="connsiteX1290" fmla="*/ 3288146 w 4465376"/>
                      <a:gd name="connsiteY1290" fmla="*/ 3401949 h 3539883"/>
                      <a:gd name="connsiteX1291" fmla="*/ 3304535 w 4465376"/>
                      <a:gd name="connsiteY1291" fmla="*/ 3376000 h 3539883"/>
                      <a:gd name="connsiteX1292" fmla="*/ 3312729 w 4465376"/>
                      <a:gd name="connsiteY1292" fmla="*/ 3358246 h 3539883"/>
                      <a:gd name="connsiteX1293" fmla="*/ 3314094 w 4465376"/>
                      <a:gd name="connsiteY1293" fmla="*/ 3377366 h 3539883"/>
                      <a:gd name="connsiteX1294" fmla="*/ 3327752 w 4465376"/>
                      <a:gd name="connsiteY1294" fmla="*/ 3433360 h 3539883"/>
                      <a:gd name="connsiteX1295" fmla="*/ 3333214 w 4465376"/>
                      <a:gd name="connsiteY1295" fmla="*/ 3445651 h 3539883"/>
                      <a:gd name="connsiteX1296" fmla="*/ 3389208 w 4465376"/>
                      <a:gd name="connsiteY1296" fmla="*/ 3518033 h 3539883"/>
                      <a:gd name="connsiteX1297" fmla="*/ 3446567 w 4465376"/>
                      <a:gd name="connsiteY1297" fmla="*/ 3471599 h 3539883"/>
                      <a:gd name="connsiteX1298" fmla="*/ 3453395 w 4465376"/>
                      <a:gd name="connsiteY1298" fmla="*/ 3462039 h 3539883"/>
                      <a:gd name="connsiteX1299" fmla="*/ 3457492 w 4465376"/>
                      <a:gd name="connsiteY1299" fmla="*/ 3455211 h 3539883"/>
                      <a:gd name="connsiteX1300" fmla="*/ 3464321 w 4465376"/>
                      <a:gd name="connsiteY1300" fmla="*/ 3442919 h 3539883"/>
                      <a:gd name="connsiteX1301" fmla="*/ 3471150 w 4465376"/>
                      <a:gd name="connsiteY1301" fmla="*/ 3462039 h 3539883"/>
                      <a:gd name="connsiteX1302" fmla="*/ 3475247 w 4465376"/>
                      <a:gd name="connsiteY1302" fmla="*/ 3474330 h 3539883"/>
                      <a:gd name="connsiteX1303" fmla="*/ 3484806 w 4465376"/>
                      <a:gd name="connsiteY1303" fmla="*/ 3478427 h 3539883"/>
                      <a:gd name="connsiteX1304" fmla="*/ 3505292 w 4465376"/>
                      <a:gd name="connsiteY1304" fmla="*/ 3460674 h 3539883"/>
                      <a:gd name="connsiteX1305" fmla="*/ 3505292 w 4465376"/>
                      <a:gd name="connsiteY1305" fmla="*/ 3459308 h 3539883"/>
                      <a:gd name="connsiteX1306" fmla="*/ 3514852 w 4465376"/>
                      <a:gd name="connsiteY1306" fmla="*/ 3408777 h 3539883"/>
                      <a:gd name="connsiteX1307" fmla="*/ 3516217 w 4465376"/>
                      <a:gd name="connsiteY1307" fmla="*/ 3388291 h 3539883"/>
                      <a:gd name="connsiteX1308" fmla="*/ 3524412 w 4465376"/>
                      <a:gd name="connsiteY1308" fmla="*/ 3407411 h 3539883"/>
                      <a:gd name="connsiteX1309" fmla="*/ 3569479 w 4465376"/>
                      <a:gd name="connsiteY1309" fmla="*/ 3479793 h 3539883"/>
                      <a:gd name="connsiteX1310" fmla="*/ 3635033 w 4465376"/>
                      <a:gd name="connsiteY1310" fmla="*/ 3516667 h 3539883"/>
                      <a:gd name="connsiteX1311" fmla="*/ 3644593 w 4465376"/>
                      <a:gd name="connsiteY1311" fmla="*/ 3511204 h 3539883"/>
                      <a:gd name="connsiteX1312" fmla="*/ 3625473 w 4465376"/>
                      <a:gd name="connsiteY1312" fmla="*/ 3434725 h 3539883"/>
                      <a:gd name="connsiteX1313" fmla="*/ 3607719 w 4465376"/>
                      <a:gd name="connsiteY1313" fmla="*/ 3399217 h 3539883"/>
                      <a:gd name="connsiteX1314" fmla="*/ 3633667 w 4465376"/>
                      <a:gd name="connsiteY1314" fmla="*/ 3429262 h 3539883"/>
                      <a:gd name="connsiteX1315" fmla="*/ 3807111 w 4465376"/>
                      <a:gd name="connsiteY1315" fmla="*/ 3531689 h 3539883"/>
                      <a:gd name="connsiteX1316" fmla="*/ 3818037 w 4465376"/>
                      <a:gd name="connsiteY1316" fmla="*/ 3526227 h 3539883"/>
                      <a:gd name="connsiteX1317" fmla="*/ 3747020 w 4465376"/>
                      <a:gd name="connsiteY1317" fmla="*/ 3393754 h 3539883"/>
                      <a:gd name="connsiteX1318" fmla="*/ 3722438 w 4465376"/>
                      <a:gd name="connsiteY1318" fmla="*/ 3360977 h 3539883"/>
                      <a:gd name="connsiteX1319" fmla="*/ 3772968 w 4465376"/>
                      <a:gd name="connsiteY1319" fmla="*/ 3395120 h 3539883"/>
                      <a:gd name="connsiteX1320" fmla="*/ 2601201 w 4465376"/>
                      <a:gd name="connsiteY1320" fmla="*/ 2896641 h 3539883"/>
                      <a:gd name="connsiteX1321" fmla="*/ 2594373 w 4465376"/>
                      <a:gd name="connsiteY1321" fmla="*/ 2893910 h 3539883"/>
                      <a:gd name="connsiteX1322" fmla="*/ 2584813 w 4465376"/>
                      <a:gd name="connsiteY1322" fmla="*/ 2889812 h 3539883"/>
                      <a:gd name="connsiteX1323" fmla="*/ 2594373 w 4465376"/>
                      <a:gd name="connsiteY1323" fmla="*/ 2884350 h 3539883"/>
                      <a:gd name="connsiteX1324" fmla="*/ 2598470 w 4465376"/>
                      <a:gd name="connsiteY1324" fmla="*/ 2881618 h 3539883"/>
                      <a:gd name="connsiteX1325" fmla="*/ 2603932 w 4465376"/>
                      <a:gd name="connsiteY1325" fmla="*/ 2876155 h 3539883"/>
                      <a:gd name="connsiteX1326" fmla="*/ 2606664 w 4465376"/>
                      <a:gd name="connsiteY1326" fmla="*/ 2882984 h 3539883"/>
                      <a:gd name="connsiteX1327" fmla="*/ 2609395 w 4465376"/>
                      <a:gd name="connsiteY1327" fmla="*/ 2889812 h 3539883"/>
                      <a:gd name="connsiteX1328" fmla="*/ 2614858 w 4465376"/>
                      <a:gd name="connsiteY1328" fmla="*/ 2903469 h 3539883"/>
                      <a:gd name="connsiteX1329" fmla="*/ 2601201 w 4465376"/>
                      <a:gd name="connsiteY1329" fmla="*/ 2896641 h 3539883"/>
                      <a:gd name="connsiteX1330" fmla="*/ 2593007 w 4465376"/>
                      <a:gd name="connsiteY1330" fmla="*/ 2866596 h 3539883"/>
                      <a:gd name="connsiteX1331" fmla="*/ 2590276 w 4465376"/>
                      <a:gd name="connsiteY1331" fmla="*/ 2866596 h 3539883"/>
                      <a:gd name="connsiteX1332" fmla="*/ 2586179 w 4465376"/>
                      <a:gd name="connsiteY1332" fmla="*/ 2863864 h 3539883"/>
                      <a:gd name="connsiteX1333" fmla="*/ 2586179 w 4465376"/>
                      <a:gd name="connsiteY1333" fmla="*/ 2855670 h 3539883"/>
                      <a:gd name="connsiteX1334" fmla="*/ 2597104 w 4465376"/>
                      <a:gd name="connsiteY1334" fmla="*/ 2852939 h 3539883"/>
                      <a:gd name="connsiteX1335" fmla="*/ 2601201 w 4465376"/>
                      <a:gd name="connsiteY1335" fmla="*/ 2869327 h 3539883"/>
                      <a:gd name="connsiteX1336" fmla="*/ 2593007 w 4465376"/>
                      <a:gd name="connsiteY1336" fmla="*/ 2866596 h 3539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</a:cxnLst>
                    <a:rect l="l" t="t" r="r" b="b"/>
                    <a:pathLst>
                      <a:path w="4465376" h="3539883">
                        <a:moveTo>
                          <a:pt x="3650056" y="3457942"/>
                        </a:moveTo>
                        <a:cubicBezTo>
                          <a:pt x="3659615" y="3485256"/>
                          <a:pt x="3662347" y="3503010"/>
                          <a:pt x="3655518" y="3513936"/>
                        </a:cubicBezTo>
                        <a:cubicBezTo>
                          <a:pt x="3652787" y="3518033"/>
                          <a:pt x="3647325" y="3523496"/>
                          <a:pt x="3637764" y="3524861"/>
                        </a:cubicBezTo>
                        <a:cubicBezTo>
                          <a:pt x="3611816" y="3526227"/>
                          <a:pt x="3579040" y="3501644"/>
                          <a:pt x="3564017" y="3485256"/>
                        </a:cubicBezTo>
                        <a:cubicBezTo>
                          <a:pt x="3546263" y="3466136"/>
                          <a:pt x="3533972" y="3445651"/>
                          <a:pt x="3524412" y="3426531"/>
                        </a:cubicBezTo>
                        <a:cubicBezTo>
                          <a:pt x="3523046" y="3438823"/>
                          <a:pt x="3520315" y="3449748"/>
                          <a:pt x="3516217" y="3460674"/>
                        </a:cubicBezTo>
                        <a:lnTo>
                          <a:pt x="3516217" y="3462039"/>
                        </a:lnTo>
                        <a:cubicBezTo>
                          <a:pt x="3512120" y="3475696"/>
                          <a:pt x="3508024" y="3487987"/>
                          <a:pt x="3486172" y="3487987"/>
                        </a:cubicBezTo>
                        <a:cubicBezTo>
                          <a:pt x="3476613" y="3487987"/>
                          <a:pt x="3469784" y="3483890"/>
                          <a:pt x="3467052" y="3477062"/>
                        </a:cubicBezTo>
                        <a:cubicBezTo>
                          <a:pt x="3465687" y="3472965"/>
                          <a:pt x="3464321" y="3470233"/>
                          <a:pt x="3462955" y="3466136"/>
                        </a:cubicBezTo>
                        <a:cubicBezTo>
                          <a:pt x="3462955" y="3466136"/>
                          <a:pt x="3462955" y="3466136"/>
                          <a:pt x="3462955" y="3466136"/>
                        </a:cubicBezTo>
                        <a:cubicBezTo>
                          <a:pt x="3461590" y="3468867"/>
                          <a:pt x="3458858" y="3471599"/>
                          <a:pt x="3457492" y="3475696"/>
                        </a:cubicBezTo>
                        <a:cubicBezTo>
                          <a:pt x="3445201" y="3496182"/>
                          <a:pt x="3426081" y="3527592"/>
                          <a:pt x="3394670" y="3527592"/>
                        </a:cubicBezTo>
                        <a:cubicBezTo>
                          <a:pt x="3393305" y="3527592"/>
                          <a:pt x="3391939" y="3527592"/>
                          <a:pt x="3390574" y="3527592"/>
                        </a:cubicBezTo>
                        <a:cubicBezTo>
                          <a:pt x="3355065" y="3524861"/>
                          <a:pt x="3335946" y="3477062"/>
                          <a:pt x="3325020" y="3448382"/>
                        </a:cubicBezTo>
                        <a:cubicBezTo>
                          <a:pt x="3323654" y="3444285"/>
                          <a:pt x="3320923" y="3440188"/>
                          <a:pt x="3319557" y="3436091"/>
                        </a:cubicBezTo>
                        <a:cubicBezTo>
                          <a:pt x="3314094" y="3422434"/>
                          <a:pt x="3309997" y="3410143"/>
                          <a:pt x="3307266" y="3393754"/>
                        </a:cubicBezTo>
                        <a:cubicBezTo>
                          <a:pt x="3304535" y="3399217"/>
                          <a:pt x="3300438" y="3403314"/>
                          <a:pt x="3297706" y="3407411"/>
                        </a:cubicBezTo>
                        <a:cubicBezTo>
                          <a:pt x="3296340" y="3410143"/>
                          <a:pt x="3293609" y="3412874"/>
                          <a:pt x="3292243" y="3415605"/>
                        </a:cubicBezTo>
                        <a:cubicBezTo>
                          <a:pt x="3282683" y="3429262"/>
                          <a:pt x="3269027" y="3451113"/>
                          <a:pt x="3248541" y="3451113"/>
                        </a:cubicBezTo>
                        <a:cubicBezTo>
                          <a:pt x="3245810" y="3451113"/>
                          <a:pt x="3243078" y="3451113"/>
                          <a:pt x="3240347" y="3449748"/>
                        </a:cubicBezTo>
                        <a:cubicBezTo>
                          <a:pt x="3215764" y="3442919"/>
                          <a:pt x="3214399" y="3406046"/>
                          <a:pt x="3214399" y="3391023"/>
                        </a:cubicBezTo>
                        <a:lnTo>
                          <a:pt x="3214399" y="3386926"/>
                        </a:lnTo>
                        <a:cubicBezTo>
                          <a:pt x="3214399" y="3371903"/>
                          <a:pt x="3213033" y="3358246"/>
                          <a:pt x="3214399" y="3345955"/>
                        </a:cubicBezTo>
                        <a:cubicBezTo>
                          <a:pt x="3199376" y="3365075"/>
                          <a:pt x="3182988" y="3369172"/>
                          <a:pt x="3166600" y="3358246"/>
                        </a:cubicBezTo>
                        <a:cubicBezTo>
                          <a:pt x="3139285" y="3340492"/>
                          <a:pt x="3143382" y="3268111"/>
                          <a:pt x="3146114" y="3251722"/>
                        </a:cubicBezTo>
                        <a:cubicBezTo>
                          <a:pt x="3146114" y="3250356"/>
                          <a:pt x="3146114" y="3247625"/>
                          <a:pt x="3147479" y="3246259"/>
                        </a:cubicBezTo>
                        <a:lnTo>
                          <a:pt x="3147479" y="3246259"/>
                        </a:lnTo>
                        <a:cubicBezTo>
                          <a:pt x="3124263" y="3246259"/>
                          <a:pt x="3103777" y="3236699"/>
                          <a:pt x="3095583" y="3221677"/>
                        </a:cubicBezTo>
                        <a:cubicBezTo>
                          <a:pt x="3091486" y="3213483"/>
                          <a:pt x="3090120" y="3206654"/>
                          <a:pt x="3094217" y="3199826"/>
                        </a:cubicBezTo>
                        <a:cubicBezTo>
                          <a:pt x="3099680" y="3186168"/>
                          <a:pt x="3117434" y="3175243"/>
                          <a:pt x="3148845" y="3164317"/>
                        </a:cubicBezTo>
                        <a:cubicBezTo>
                          <a:pt x="3133823" y="3164317"/>
                          <a:pt x="3113337" y="3162952"/>
                          <a:pt x="3092852" y="3158854"/>
                        </a:cubicBezTo>
                        <a:cubicBezTo>
                          <a:pt x="3088755" y="3157489"/>
                          <a:pt x="3084657" y="3154758"/>
                          <a:pt x="3083292" y="3150661"/>
                        </a:cubicBezTo>
                        <a:cubicBezTo>
                          <a:pt x="3081926" y="3147929"/>
                          <a:pt x="3081926" y="3143832"/>
                          <a:pt x="3084657" y="3141101"/>
                        </a:cubicBezTo>
                        <a:cubicBezTo>
                          <a:pt x="3090120" y="3131541"/>
                          <a:pt x="3101046" y="3123347"/>
                          <a:pt x="3118800" y="3113787"/>
                        </a:cubicBezTo>
                        <a:cubicBezTo>
                          <a:pt x="3110606" y="3104227"/>
                          <a:pt x="3105143" y="3087838"/>
                          <a:pt x="3116068" y="3055062"/>
                        </a:cubicBezTo>
                        <a:cubicBezTo>
                          <a:pt x="3103777" y="3063256"/>
                          <a:pt x="3091486" y="3072816"/>
                          <a:pt x="3081926" y="3082376"/>
                        </a:cubicBezTo>
                        <a:cubicBezTo>
                          <a:pt x="3077829" y="3086473"/>
                          <a:pt x="3072366" y="3089204"/>
                          <a:pt x="3066904" y="3089204"/>
                        </a:cubicBezTo>
                        <a:cubicBezTo>
                          <a:pt x="3060075" y="3089204"/>
                          <a:pt x="3051881" y="3086473"/>
                          <a:pt x="3045052" y="3082376"/>
                        </a:cubicBezTo>
                        <a:cubicBezTo>
                          <a:pt x="3023201" y="3072816"/>
                          <a:pt x="3027298" y="3026382"/>
                          <a:pt x="3028664" y="3019554"/>
                        </a:cubicBezTo>
                        <a:cubicBezTo>
                          <a:pt x="3030030" y="3012725"/>
                          <a:pt x="3032761" y="3005897"/>
                          <a:pt x="3035492" y="2999068"/>
                        </a:cubicBezTo>
                        <a:cubicBezTo>
                          <a:pt x="3012276" y="3012725"/>
                          <a:pt x="2986328" y="3020919"/>
                          <a:pt x="2960379" y="3023651"/>
                        </a:cubicBezTo>
                        <a:cubicBezTo>
                          <a:pt x="2954916" y="3023651"/>
                          <a:pt x="2942625" y="3025016"/>
                          <a:pt x="2927603" y="3025016"/>
                        </a:cubicBezTo>
                        <a:cubicBezTo>
                          <a:pt x="2882535" y="3025016"/>
                          <a:pt x="2872975" y="3016822"/>
                          <a:pt x="2868878" y="3011360"/>
                        </a:cubicBezTo>
                        <a:cubicBezTo>
                          <a:pt x="2867512" y="3008628"/>
                          <a:pt x="2866146" y="3004531"/>
                          <a:pt x="2867512" y="2999068"/>
                        </a:cubicBezTo>
                        <a:cubicBezTo>
                          <a:pt x="2868878" y="2996337"/>
                          <a:pt x="2870243" y="2993605"/>
                          <a:pt x="2871609" y="2992240"/>
                        </a:cubicBezTo>
                        <a:cubicBezTo>
                          <a:pt x="2851124" y="2997703"/>
                          <a:pt x="2827907" y="3000434"/>
                          <a:pt x="2804690" y="3000434"/>
                        </a:cubicBezTo>
                        <a:cubicBezTo>
                          <a:pt x="2789667" y="3000434"/>
                          <a:pt x="2774644" y="2999068"/>
                          <a:pt x="2760988" y="2994971"/>
                        </a:cubicBezTo>
                        <a:cubicBezTo>
                          <a:pt x="2755525" y="2993605"/>
                          <a:pt x="2752793" y="2989508"/>
                          <a:pt x="2754159" y="2985411"/>
                        </a:cubicBezTo>
                        <a:cubicBezTo>
                          <a:pt x="2756891" y="2971754"/>
                          <a:pt x="2765085" y="2955366"/>
                          <a:pt x="2774644" y="2941709"/>
                        </a:cubicBezTo>
                        <a:cubicBezTo>
                          <a:pt x="2780107" y="2934880"/>
                          <a:pt x="2782839" y="2928052"/>
                          <a:pt x="2786936" y="2921224"/>
                        </a:cubicBezTo>
                        <a:cubicBezTo>
                          <a:pt x="2776010" y="2930784"/>
                          <a:pt x="2763719" y="2940343"/>
                          <a:pt x="2748696" y="2948537"/>
                        </a:cubicBezTo>
                        <a:cubicBezTo>
                          <a:pt x="2741868" y="2952635"/>
                          <a:pt x="2735040" y="2954000"/>
                          <a:pt x="2729577" y="2954000"/>
                        </a:cubicBezTo>
                        <a:cubicBezTo>
                          <a:pt x="2720017" y="2954000"/>
                          <a:pt x="2710457" y="2949903"/>
                          <a:pt x="2704994" y="2930784"/>
                        </a:cubicBezTo>
                        <a:cubicBezTo>
                          <a:pt x="2703628" y="2934880"/>
                          <a:pt x="2700897" y="2937612"/>
                          <a:pt x="2698166" y="2940343"/>
                        </a:cubicBezTo>
                        <a:cubicBezTo>
                          <a:pt x="2691337" y="2949903"/>
                          <a:pt x="2680412" y="2960829"/>
                          <a:pt x="2661292" y="2959463"/>
                        </a:cubicBezTo>
                        <a:cubicBezTo>
                          <a:pt x="2643538" y="2958097"/>
                          <a:pt x="2628515" y="2947172"/>
                          <a:pt x="2616224" y="2929418"/>
                        </a:cubicBezTo>
                        <a:cubicBezTo>
                          <a:pt x="2612127" y="2933515"/>
                          <a:pt x="2605298" y="2936246"/>
                          <a:pt x="2597104" y="2938978"/>
                        </a:cubicBezTo>
                        <a:cubicBezTo>
                          <a:pt x="2613492" y="2947172"/>
                          <a:pt x="2624418" y="2956732"/>
                          <a:pt x="2629881" y="2970389"/>
                        </a:cubicBezTo>
                        <a:cubicBezTo>
                          <a:pt x="2635343" y="2984046"/>
                          <a:pt x="2632612" y="2999068"/>
                          <a:pt x="2623053" y="3015457"/>
                        </a:cubicBezTo>
                        <a:cubicBezTo>
                          <a:pt x="2594373" y="3064622"/>
                          <a:pt x="2515162" y="3076913"/>
                          <a:pt x="2461900" y="3078279"/>
                        </a:cubicBezTo>
                        <a:cubicBezTo>
                          <a:pt x="2479654" y="3091936"/>
                          <a:pt x="2485117" y="3105592"/>
                          <a:pt x="2478289" y="3119250"/>
                        </a:cubicBezTo>
                        <a:cubicBezTo>
                          <a:pt x="2472826" y="3128810"/>
                          <a:pt x="2460534" y="3132906"/>
                          <a:pt x="2441415" y="3131541"/>
                        </a:cubicBezTo>
                        <a:cubicBezTo>
                          <a:pt x="2459169" y="3142466"/>
                          <a:pt x="2472826" y="3154758"/>
                          <a:pt x="2474192" y="3167049"/>
                        </a:cubicBezTo>
                        <a:cubicBezTo>
                          <a:pt x="2474192" y="3171146"/>
                          <a:pt x="2472826" y="3177974"/>
                          <a:pt x="2465997" y="3184803"/>
                        </a:cubicBezTo>
                        <a:cubicBezTo>
                          <a:pt x="2457803" y="3191631"/>
                          <a:pt x="2445512" y="3194363"/>
                          <a:pt x="2430489" y="3194363"/>
                        </a:cubicBezTo>
                        <a:cubicBezTo>
                          <a:pt x="2418198" y="3194363"/>
                          <a:pt x="2404541" y="3191631"/>
                          <a:pt x="2393616" y="3190265"/>
                        </a:cubicBezTo>
                        <a:lnTo>
                          <a:pt x="2388153" y="3188900"/>
                        </a:lnTo>
                        <a:cubicBezTo>
                          <a:pt x="2366302" y="3184803"/>
                          <a:pt x="2344450" y="3180706"/>
                          <a:pt x="2323965" y="3175243"/>
                        </a:cubicBezTo>
                        <a:cubicBezTo>
                          <a:pt x="2381324" y="3210751"/>
                          <a:pt x="2405907" y="3235334"/>
                          <a:pt x="2405907" y="3253088"/>
                        </a:cubicBezTo>
                        <a:cubicBezTo>
                          <a:pt x="2405907" y="3258550"/>
                          <a:pt x="2403175" y="3265379"/>
                          <a:pt x="2393616" y="3270841"/>
                        </a:cubicBezTo>
                        <a:cubicBezTo>
                          <a:pt x="2375861" y="3280401"/>
                          <a:pt x="2355376" y="3284499"/>
                          <a:pt x="2332159" y="3284499"/>
                        </a:cubicBezTo>
                        <a:cubicBezTo>
                          <a:pt x="2295285" y="3284499"/>
                          <a:pt x="2257046" y="3272207"/>
                          <a:pt x="2227001" y="3258550"/>
                        </a:cubicBezTo>
                        <a:cubicBezTo>
                          <a:pt x="2244754" y="3277670"/>
                          <a:pt x="2252949" y="3292693"/>
                          <a:pt x="2251583" y="3303618"/>
                        </a:cubicBezTo>
                        <a:cubicBezTo>
                          <a:pt x="2251583" y="3307715"/>
                          <a:pt x="2248852" y="3314544"/>
                          <a:pt x="2239292" y="3318641"/>
                        </a:cubicBezTo>
                        <a:cubicBezTo>
                          <a:pt x="2232463" y="3321373"/>
                          <a:pt x="2224269" y="3324104"/>
                          <a:pt x="2214709" y="3324104"/>
                        </a:cubicBezTo>
                        <a:cubicBezTo>
                          <a:pt x="2194224" y="3324104"/>
                          <a:pt x="2173738" y="3317275"/>
                          <a:pt x="2161447" y="3311813"/>
                        </a:cubicBezTo>
                        <a:cubicBezTo>
                          <a:pt x="2139596" y="3302253"/>
                          <a:pt x="2121842" y="3288596"/>
                          <a:pt x="2106819" y="3276304"/>
                        </a:cubicBezTo>
                        <a:cubicBezTo>
                          <a:pt x="2109551" y="3287230"/>
                          <a:pt x="2110916" y="3298156"/>
                          <a:pt x="2112282" y="3307715"/>
                        </a:cubicBezTo>
                        <a:lnTo>
                          <a:pt x="2112282" y="3309081"/>
                        </a:lnTo>
                        <a:cubicBezTo>
                          <a:pt x="2113648" y="3321373"/>
                          <a:pt x="2115014" y="3333664"/>
                          <a:pt x="2094528" y="3341858"/>
                        </a:cubicBezTo>
                        <a:cubicBezTo>
                          <a:pt x="2084968" y="3345955"/>
                          <a:pt x="2078140" y="3344589"/>
                          <a:pt x="2074042" y="3339126"/>
                        </a:cubicBezTo>
                        <a:cubicBezTo>
                          <a:pt x="2071311" y="3336395"/>
                          <a:pt x="2069945" y="3333664"/>
                          <a:pt x="2067214" y="3332298"/>
                        </a:cubicBezTo>
                        <a:cubicBezTo>
                          <a:pt x="2067214" y="3335029"/>
                          <a:pt x="2065848" y="3339126"/>
                          <a:pt x="2065848" y="3341858"/>
                        </a:cubicBezTo>
                        <a:cubicBezTo>
                          <a:pt x="2061751" y="3363709"/>
                          <a:pt x="2056288" y="3400583"/>
                          <a:pt x="2026243" y="3410143"/>
                        </a:cubicBezTo>
                        <a:cubicBezTo>
                          <a:pt x="2022146" y="3411509"/>
                          <a:pt x="2019415" y="3411509"/>
                          <a:pt x="2015317" y="3411509"/>
                        </a:cubicBezTo>
                        <a:cubicBezTo>
                          <a:pt x="1986638" y="3411509"/>
                          <a:pt x="1957958" y="3382829"/>
                          <a:pt x="1941570" y="3365075"/>
                        </a:cubicBezTo>
                        <a:cubicBezTo>
                          <a:pt x="1932010" y="3362343"/>
                          <a:pt x="1929279" y="3359612"/>
                          <a:pt x="1926547" y="3356880"/>
                        </a:cubicBezTo>
                        <a:cubicBezTo>
                          <a:pt x="1916987" y="3347321"/>
                          <a:pt x="1908793" y="3337761"/>
                          <a:pt x="1900599" y="3325470"/>
                        </a:cubicBezTo>
                        <a:cubicBezTo>
                          <a:pt x="1900599" y="3330932"/>
                          <a:pt x="1899233" y="3335029"/>
                          <a:pt x="1897868" y="3340492"/>
                        </a:cubicBezTo>
                        <a:cubicBezTo>
                          <a:pt x="1896502" y="3343224"/>
                          <a:pt x="1896502" y="3345955"/>
                          <a:pt x="1896502" y="3350052"/>
                        </a:cubicBezTo>
                        <a:cubicBezTo>
                          <a:pt x="1893771" y="3366440"/>
                          <a:pt x="1888308" y="3395120"/>
                          <a:pt x="1862360" y="3399217"/>
                        </a:cubicBezTo>
                        <a:cubicBezTo>
                          <a:pt x="1839143" y="3401949"/>
                          <a:pt x="1825486" y="3371903"/>
                          <a:pt x="1818657" y="3358246"/>
                        </a:cubicBezTo>
                        <a:lnTo>
                          <a:pt x="1817292" y="3355515"/>
                        </a:lnTo>
                        <a:cubicBezTo>
                          <a:pt x="1811829" y="3343224"/>
                          <a:pt x="1806366" y="3332298"/>
                          <a:pt x="1802269" y="3321373"/>
                        </a:cubicBezTo>
                        <a:cubicBezTo>
                          <a:pt x="1796806" y="3341858"/>
                          <a:pt x="1784515" y="3351418"/>
                          <a:pt x="1765395" y="3348686"/>
                        </a:cubicBezTo>
                        <a:cubicBezTo>
                          <a:pt x="1735350" y="3343224"/>
                          <a:pt x="1713499" y="3279036"/>
                          <a:pt x="1709402" y="3264013"/>
                        </a:cubicBezTo>
                        <a:cubicBezTo>
                          <a:pt x="1709402" y="3262648"/>
                          <a:pt x="1708036" y="3261282"/>
                          <a:pt x="1708036" y="3258550"/>
                        </a:cubicBezTo>
                        <a:cubicBezTo>
                          <a:pt x="1688916" y="3266745"/>
                          <a:pt x="1667065" y="3265379"/>
                          <a:pt x="1653408" y="3255819"/>
                        </a:cubicBezTo>
                        <a:cubicBezTo>
                          <a:pt x="1646580" y="3250356"/>
                          <a:pt x="1643848" y="3244893"/>
                          <a:pt x="1643848" y="3236699"/>
                        </a:cubicBezTo>
                        <a:cubicBezTo>
                          <a:pt x="1643848" y="3223042"/>
                          <a:pt x="1654774" y="3208020"/>
                          <a:pt x="1676625" y="3187534"/>
                        </a:cubicBezTo>
                        <a:cubicBezTo>
                          <a:pt x="1661602" y="3194363"/>
                          <a:pt x="1645214" y="3199826"/>
                          <a:pt x="1628825" y="3202557"/>
                        </a:cubicBezTo>
                        <a:cubicBezTo>
                          <a:pt x="1623363" y="3203923"/>
                          <a:pt x="1619266" y="3202557"/>
                          <a:pt x="1616534" y="3198460"/>
                        </a:cubicBezTo>
                        <a:cubicBezTo>
                          <a:pt x="1615169" y="3195728"/>
                          <a:pt x="1613803" y="3192997"/>
                          <a:pt x="1613803" y="3190265"/>
                        </a:cubicBezTo>
                        <a:cubicBezTo>
                          <a:pt x="1615169" y="3180706"/>
                          <a:pt x="1621997" y="3168414"/>
                          <a:pt x="1632923" y="3153392"/>
                        </a:cubicBezTo>
                        <a:cubicBezTo>
                          <a:pt x="1621997" y="3147929"/>
                          <a:pt x="1612437" y="3135638"/>
                          <a:pt x="1609706" y="3104227"/>
                        </a:cubicBezTo>
                        <a:cubicBezTo>
                          <a:pt x="1602877" y="3115152"/>
                          <a:pt x="1596049" y="3127444"/>
                          <a:pt x="1590586" y="3139735"/>
                        </a:cubicBezTo>
                        <a:cubicBezTo>
                          <a:pt x="1585123" y="3153392"/>
                          <a:pt x="1570101" y="3153392"/>
                          <a:pt x="1561906" y="3153392"/>
                        </a:cubicBezTo>
                        <a:lnTo>
                          <a:pt x="1557809" y="3153392"/>
                        </a:lnTo>
                        <a:cubicBezTo>
                          <a:pt x="1537324" y="3153392"/>
                          <a:pt x="1522301" y="3115152"/>
                          <a:pt x="1520936" y="3105592"/>
                        </a:cubicBezTo>
                        <a:cubicBezTo>
                          <a:pt x="1519570" y="3098764"/>
                          <a:pt x="1519570" y="3091936"/>
                          <a:pt x="1519570" y="3086473"/>
                        </a:cubicBezTo>
                        <a:cubicBezTo>
                          <a:pt x="1504547" y="3106958"/>
                          <a:pt x="1485428" y="3121981"/>
                          <a:pt x="1463576" y="3134272"/>
                        </a:cubicBezTo>
                        <a:cubicBezTo>
                          <a:pt x="1455382" y="3138369"/>
                          <a:pt x="1413046" y="3160220"/>
                          <a:pt x="1391194" y="3160220"/>
                        </a:cubicBezTo>
                        <a:cubicBezTo>
                          <a:pt x="1385732" y="3160220"/>
                          <a:pt x="1381635" y="3158854"/>
                          <a:pt x="1378903" y="3156123"/>
                        </a:cubicBezTo>
                        <a:cubicBezTo>
                          <a:pt x="1377537" y="3154758"/>
                          <a:pt x="1374806" y="3152026"/>
                          <a:pt x="1374806" y="3146563"/>
                        </a:cubicBezTo>
                        <a:cubicBezTo>
                          <a:pt x="1374806" y="3143832"/>
                          <a:pt x="1374806" y="3142466"/>
                          <a:pt x="1374806" y="3139735"/>
                        </a:cubicBezTo>
                        <a:cubicBezTo>
                          <a:pt x="1348858" y="3158854"/>
                          <a:pt x="1316081" y="3176609"/>
                          <a:pt x="1281939" y="3182072"/>
                        </a:cubicBezTo>
                        <a:lnTo>
                          <a:pt x="1280573" y="3182072"/>
                        </a:lnTo>
                        <a:cubicBezTo>
                          <a:pt x="1276476" y="3182072"/>
                          <a:pt x="1272379" y="3179340"/>
                          <a:pt x="1272379" y="3175243"/>
                        </a:cubicBezTo>
                        <a:cubicBezTo>
                          <a:pt x="1269648" y="3162952"/>
                          <a:pt x="1269648" y="3145198"/>
                          <a:pt x="1273745" y="3130175"/>
                        </a:cubicBezTo>
                        <a:cubicBezTo>
                          <a:pt x="1275110" y="3123347"/>
                          <a:pt x="1276476" y="3116518"/>
                          <a:pt x="1276476" y="3109689"/>
                        </a:cubicBezTo>
                        <a:cubicBezTo>
                          <a:pt x="1271013" y="3121981"/>
                          <a:pt x="1262819" y="3134272"/>
                          <a:pt x="1254625" y="3145198"/>
                        </a:cubicBezTo>
                        <a:cubicBezTo>
                          <a:pt x="1239602" y="3162952"/>
                          <a:pt x="1223214" y="3162952"/>
                          <a:pt x="1209557" y="3145198"/>
                        </a:cubicBezTo>
                        <a:cubicBezTo>
                          <a:pt x="1209557" y="3149295"/>
                          <a:pt x="1208191" y="3152026"/>
                          <a:pt x="1208191" y="3156123"/>
                        </a:cubicBezTo>
                        <a:cubicBezTo>
                          <a:pt x="1205460" y="3167049"/>
                          <a:pt x="1199997" y="3180706"/>
                          <a:pt x="1183609" y="3186168"/>
                        </a:cubicBezTo>
                        <a:cubicBezTo>
                          <a:pt x="1178146" y="3187534"/>
                          <a:pt x="1174049" y="3188900"/>
                          <a:pt x="1168586" y="3188900"/>
                        </a:cubicBezTo>
                        <a:cubicBezTo>
                          <a:pt x="1144004" y="3188900"/>
                          <a:pt x="1120787" y="3171146"/>
                          <a:pt x="1101667" y="3147929"/>
                        </a:cubicBezTo>
                        <a:cubicBezTo>
                          <a:pt x="1105764" y="3160220"/>
                          <a:pt x="1107130" y="3172512"/>
                          <a:pt x="1105764" y="3184803"/>
                        </a:cubicBezTo>
                        <a:lnTo>
                          <a:pt x="1109861" y="3192997"/>
                        </a:lnTo>
                        <a:cubicBezTo>
                          <a:pt x="1124884" y="3224408"/>
                          <a:pt x="1139906" y="3258550"/>
                          <a:pt x="1134444" y="3292693"/>
                        </a:cubicBezTo>
                        <a:cubicBezTo>
                          <a:pt x="1133078" y="3304984"/>
                          <a:pt x="1116689" y="3318641"/>
                          <a:pt x="1098936" y="3318641"/>
                        </a:cubicBezTo>
                        <a:cubicBezTo>
                          <a:pt x="1096204" y="3318641"/>
                          <a:pt x="1092107" y="3318641"/>
                          <a:pt x="1089376" y="3317275"/>
                        </a:cubicBezTo>
                        <a:cubicBezTo>
                          <a:pt x="1059330" y="3309081"/>
                          <a:pt x="1042942" y="3296790"/>
                          <a:pt x="1027919" y="3283133"/>
                        </a:cubicBezTo>
                        <a:cubicBezTo>
                          <a:pt x="1029285" y="3296790"/>
                          <a:pt x="1027919" y="3311813"/>
                          <a:pt x="1022457" y="3328201"/>
                        </a:cubicBezTo>
                        <a:cubicBezTo>
                          <a:pt x="1021091" y="3330932"/>
                          <a:pt x="1021091" y="3333664"/>
                          <a:pt x="1019725" y="3336395"/>
                        </a:cubicBezTo>
                        <a:cubicBezTo>
                          <a:pt x="1012897" y="3356880"/>
                          <a:pt x="1003337" y="3384194"/>
                          <a:pt x="974657" y="3393754"/>
                        </a:cubicBezTo>
                        <a:cubicBezTo>
                          <a:pt x="951440" y="3400583"/>
                          <a:pt x="935052" y="3399217"/>
                          <a:pt x="924126" y="3386926"/>
                        </a:cubicBezTo>
                        <a:cubicBezTo>
                          <a:pt x="915932" y="3378732"/>
                          <a:pt x="911835" y="3365075"/>
                          <a:pt x="911835" y="3345955"/>
                        </a:cubicBezTo>
                        <a:cubicBezTo>
                          <a:pt x="889984" y="3381463"/>
                          <a:pt x="865401" y="3416971"/>
                          <a:pt x="829894" y="3448382"/>
                        </a:cubicBezTo>
                        <a:cubicBezTo>
                          <a:pt x="823065" y="3455211"/>
                          <a:pt x="814871" y="3457942"/>
                          <a:pt x="806677" y="3457942"/>
                        </a:cubicBezTo>
                        <a:cubicBezTo>
                          <a:pt x="793020" y="3457942"/>
                          <a:pt x="779363" y="3447016"/>
                          <a:pt x="777997" y="3433360"/>
                        </a:cubicBezTo>
                        <a:cubicBezTo>
                          <a:pt x="773900" y="3400583"/>
                          <a:pt x="779363" y="3363709"/>
                          <a:pt x="793020" y="3332298"/>
                        </a:cubicBezTo>
                        <a:cubicBezTo>
                          <a:pt x="794385" y="3329566"/>
                          <a:pt x="798482" y="3324104"/>
                          <a:pt x="801214" y="3320007"/>
                        </a:cubicBezTo>
                        <a:cubicBezTo>
                          <a:pt x="802579" y="3318641"/>
                          <a:pt x="802579" y="3318641"/>
                          <a:pt x="803945" y="3317275"/>
                        </a:cubicBezTo>
                        <a:cubicBezTo>
                          <a:pt x="794385" y="3321373"/>
                          <a:pt x="782094" y="3324104"/>
                          <a:pt x="771169" y="3326835"/>
                        </a:cubicBezTo>
                        <a:cubicBezTo>
                          <a:pt x="757512" y="3329566"/>
                          <a:pt x="749317" y="3328201"/>
                          <a:pt x="741123" y="3322738"/>
                        </a:cubicBezTo>
                        <a:cubicBezTo>
                          <a:pt x="738392" y="3321373"/>
                          <a:pt x="737026" y="3318641"/>
                          <a:pt x="737026" y="3314544"/>
                        </a:cubicBezTo>
                        <a:cubicBezTo>
                          <a:pt x="737026" y="3310447"/>
                          <a:pt x="739758" y="3307715"/>
                          <a:pt x="742489" y="3304984"/>
                        </a:cubicBezTo>
                        <a:cubicBezTo>
                          <a:pt x="750683" y="3299521"/>
                          <a:pt x="758877" y="3294059"/>
                          <a:pt x="768437" y="3288596"/>
                        </a:cubicBezTo>
                        <a:cubicBezTo>
                          <a:pt x="756146" y="3289962"/>
                          <a:pt x="742489" y="3291327"/>
                          <a:pt x="731563" y="3289962"/>
                        </a:cubicBezTo>
                        <a:cubicBezTo>
                          <a:pt x="731563" y="3291327"/>
                          <a:pt x="731563" y="3291327"/>
                          <a:pt x="731563" y="3292693"/>
                        </a:cubicBezTo>
                        <a:lnTo>
                          <a:pt x="730198" y="3295424"/>
                        </a:lnTo>
                        <a:cubicBezTo>
                          <a:pt x="723369" y="3318641"/>
                          <a:pt x="713809" y="3351418"/>
                          <a:pt x="683764" y="3366440"/>
                        </a:cubicBezTo>
                        <a:cubicBezTo>
                          <a:pt x="661913" y="3377366"/>
                          <a:pt x="640062" y="3370538"/>
                          <a:pt x="622308" y="3344589"/>
                        </a:cubicBezTo>
                        <a:cubicBezTo>
                          <a:pt x="618210" y="3362343"/>
                          <a:pt x="611382" y="3380098"/>
                          <a:pt x="596359" y="3392389"/>
                        </a:cubicBezTo>
                        <a:cubicBezTo>
                          <a:pt x="588165" y="3399217"/>
                          <a:pt x="579971" y="3403314"/>
                          <a:pt x="570411" y="3403314"/>
                        </a:cubicBezTo>
                        <a:cubicBezTo>
                          <a:pt x="537634" y="3403314"/>
                          <a:pt x="521246" y="3348686"/>
                          <a:pt x="514418" y="3313178"/>
                        </a:cubicBezTo>
                        <a:cubicBezTo>
                          <a:pt x="500761" y="3351418"/>
                          <a:pt x="483007" y="3371903"/>
                          <a:pt x="459790" y="3374635"/>
                        </a:cubicBezTo>
                        <a:cubicBezTo>
                          <a:pt x="433841" y="3377366"/>
                          <a:pt x="416088" y="3351418"/>
                          <a:pt x="411990" y="3337761"/>
                        </a:cubicBezTo>
                        <a:cubicBezTo>
                          <a:pt x="406528" y="3315910"/>
                          <a:pt x="406528" y="3295424"/>
                          <a:pt x="411990" y="3276304"/>
                        </a:cubicBezTo>
                        <a:cubicBezTo>
                          <a:pt x="383311" y="3291327"/>
                          <a:pt x="351900" y="3306350"/>
                          <a:pt x="328683" y="3306350"/>
                        </a:cubicBezTo>
                        <a:cubicBezTo>
                          <a:pt x="323220" y="3306350"/>
                          <a:pt x="317758" y="3304984"/>
                          <a:pt x="312295" y="3303618"/>
                        </a:cubicBezTo>
                        <a:cubicBezTo>
                          <a:pt x="306832" y="3300887"/>
                          <a:pt x="305466" y="3298156"/>
                          <a:pt x="305466" y="3292693"/>
                        </a:cubicBezTo>
                        <a:cubicBezTo>
                          <a:pt x="306832" y="3276304"/>
                          <a:pt x="319123" y="3261282"/>
                          <a:pt x="335511" y="3247625"/>
                        </a:cubicBezTo>
                        <a:cubicBezTo>
                          <a:pt x="330049" y="3250356"/>
                          <a:pt x="323220" y="3251722"/>
                          <a:pt x="317758" y="3253088"/>
                        </a:cubicBezTo>
                        <a:cubicBezTo>
                          <a:pt x="293175" y="3261282"/>
                          <a:pt x="245376" y="3276304"/>
                          <a:pt x="208502" y="3276304"/>
                        </a:cubicBezTo>
                        <a:cubicBezTo>
                          <a:pt x="201673" y="3276304"/>
                          <a:pt x="196210" y="3270841"/>
                          <a:pt x="196210" y="3265379"/>
                        </a:cubicBezTo>
                        <a:cubicBezTo>
                          <a:pt x="193479" y="3235334"/>
                          <a:pt x="231719" y="3206654"/>
                          <a:pt x="261764" y="3184803"/>
                        </a:cubicBezTo>
                        <a:cubicBezTo>
                          <a:pt x="254935" y="3169780"/>
                          <a:pt x="252204" y="3149295"/>
                          <a:pt x="256301" y="3130175"/>
                        </a:cubicBezTo>
                        <a:cubicBezTo>
                          <a:pt x="261764" y="3106958"/>
                          <a:pt x="279518" y="3082376"/>
                          <a:pt x="298638" y="3065987"/>
                        </a:cubicBezTo>
                        <a:cubicBezTo>
                          <a:pt x="297272" y="3067353"/>
                          <a:pt x="294541" y="3067353"/>
                          <a:pt x="291809" y="3068719"/>
                        </a:cubicBezTo>
                        <a:cubicBezTo>
                          <a:pt x="280884" y="3072816"/>
                          <a:pt x="241278" y="3086473"/>
                          <a:pt x="215330" y="3086473"/>
                        </a:cubicBezTo>
                        <a:cubicBezTo>
                          <a:pt x="201673" y="3086473"/>
                          <a:pt x="192113" y="3082376"/>
                          <a:pt x="189382" y="3075547"/>
                        </a:cubicBezTo>
                        <a:cubicBezTo>
                          <a:pt x="185285" y="3067353"/>
                          <a:pt x="188016" y="3056428"/>
                          <a:pt x="197576" y="3040039"/>
                        </a:cubicBezTo>
                        <a:cubicBezTo>
                          <a:pt x="213965" y="3015457"/>
                          <a:pt x="234450" y="2993605"/>
                          <a:pt x="257667" y="2973120"/>
                        </a:cubicBezTo>
                        <a:cubicBezTo>
                          <a:pt x="216696" y="2982680"/>
                          <a:pt x="194845" y="2984046"/>
                          <a:pt x="188016" y="2974486"/>
                        </a:cubicBezTo>
                        <a:cubicBezTo>
                          <a:pt x="185285" y="2970389"/>
                          <a:pt x="185285" y="2966292"/>
                          <a:pt x="188016" y="2960829"/>
                        </a:cubicBezTo>
                        <a:cubicBezTo>
                          <a:pt x="197576" y="2938978"/>
                          <a:pt x="218062" y="2919858"/>
                          <a:pt x="249473" y="2900738"/>
                        </a:cubicBezTo>
                        <a:cubicBezTo>
                          <a:pt x="228987" y="2903469"/>
                          <a:pt x="211233" y="2904835"/>
                          <a:pt x="197576" y="2904835"/>
                        </a:cubicBezTo>
                        <a:cubicBezTo>
                          <a:pt x="171628" y="2904835"/>
                          <a:pt x="159337" y="2900738"/>
                          <a:pt x="155240" y="2892544"/>
                        </a:cubicBezTo>
                        <a:cubicBezTo>
                          <a:pt x="152508" y="2887081"/>
                          <a:pt x="153874" y="2880253"/>
                          <a:pt x="160702" y="2873424"/>
                        </a:cubicBezTo>
                        <a:cubicBezTo>
                          <a:pt x="175725" y="2855670"/>
                          <a:pt x="228987" y="2842013"/>
                          <a:pt x="263129" y="2833819"/>
                        </a:cubicBezTo>
                        <a:cubicBezTo>
                          <a:pt x="248107" y="2829722"/>
                          <a:pt x="234450" y="2824259"/>
                          <a:pt x="222159" y="2820162"/>
                        </a:cubicBezTo>
                        <a:cubicBezTo>
                          <a:pt x="215330" y="2817431"/>
                          <a:pt x="209867" y="2816065"/>
                          <a:pt x="204405" y="2813334"/>
                        </a:cubicBezTo>
                        <a:cubicBezTo>
                          <a:pt x="178456" y="2805139"/>
                          <a:pt x="148411" y="2792848"/>
                          <a:pt x="133388" y="2775094"/>
                        </a:cubicBezTo>
                        <a:cubicBezTo>
                          <a:pt x="125194" y="2765534"/>
                          <a:pt x="123829" y="2757340"/>
                          <a:pt x="126560" y="2750512"/>
                        </a:cubicBezTo>
                        <a:cubicBezTo>
                          <a:pt x="132023" y="2738220"/>
                          <a:pt x="153874" y="2731392"/>
                          <a:pt x="192113" y="2731392"/>
                        </a:cubicBezTo>
                        <a:cubicBezTo>
                          <a:pt x="182553" y="2721832"/>
                          <a:pt x="177091" y="2712272"/>
                          <a:pt x="171628" y="2702712"/>
                        </a:cubicBezTo>
                        <a:lnTo>
                          <a:pt x="171628" y="2701347"/>
                        </a:lnTo>
                        <a:cubicBezTo>
                          <a:pt x="167531" y="2691787"/>
                          <a:pt x="159337" y="2676764"/>
                          <a:pt x="164799" y="2665838"/>
                        </a:cubicBezTo>
                        <a:cubicBezTo>
                          <a:pt x="167531" y="2660376"/>
                          <a:pt x="171628" y="2656279"/>
                          <a:pt x="178456" y="2654913"/>
                        </a:cubicBezTo>
                        <a:cubicBezTo>
                          <a:pt x="181188" y="2653547"/>
                          <a:pt x="182553" y="2653547"/>
                          <a:pt x="185285" y="2653547"/>
                        </a:cubicBezTo>
                        <a:cubicBezTo>
                          <a:pt x="205770" y="2653547"/>
                          <a:pt x="224890" y="2678130"/>
                          <a:pt x="235816" y="2689055"/>
                        </a:cubicBezTo>
                        <a:lnTo>
                          <a:pt x="238547" y="2691787"/>
                        </a:lnTo>
                        <a:cubicBezTo>
                          <a:pt x="238547" y="2690421"/>
                          <a:pt x="238547" y="2690421"/>
                          <a:pt x="238547" y="2689055"/>
                        </a:cubicBezTo>
                        <a:cubicBezTo>
                          <a:pt x="233084" y="2668570"/>
                          <a:pt x="237181" y="2652181"/>
                          <a:pt x="249473" y="2642622"/>
                        </a:cubicBezTo>
                        <a:cubicBezTo>
                          <a:pt x="250838" y="2642622"/>
                          <a:pt x="250838" y="2641256"/>
                          <a:pt x="252204" y="2641256"/>
                        </a:cubicBezTo>
                        <a:cubicBezTo>
                          <a:pt x="244010" y="2634428"/>
                          <a:pt x="235816" y="2628965"/>
                          <a:pt x="227622" y="2623502"/>
                        </a:cubicBezTo>
                        <a:lnTo>
                          <a:pt x="226256" y="2622136"/>
                        </a:lnTo>
                        <a:cubicBezTo>
                          <a:pt x="218062" y="2616673"/>
                          <a:pt x="204405" y="2607113"/>
                          <a:pt x="207136" y="2594822"/>
                        </a:cubicBezTo>
                        <a:cubicBezTo>
                          <a:pt x="208502" y="2587994"/>
                          <a:pt x="212599" y="2581165"/>
                          <a:pt x="218062" y="2575703"/>
                        </a:cubicBezTo>
                        <a:cubicBezTo>
                          <a:pt x="201673" y="2563411"/>
                          <a:pt x="182553" y="2548389"/>
                          <a:pt x="174359" y="2529269"/>
                        </a:cubicBezTo>
                        <a:cubicBezTo>
                          <a:pt x="170262" y="2521075"/>
                          <a:pt x="170262" y="2514246"/>
                          <a:pt x="174359" y="2508783"/>
                        </a:cubicBezTo>
                        <a:cubicBezTo>
                          <a:pt x="179822" y="2499224"/>
                          <a:pt x="193479" y="2493761"/>
                          <a:pt x="207136" y="2492395"/>
                        </a:cubicBezTo>
                        <a:cubicBezTo>
                          <a:pt x="185285" y="2492395"/>
                          <a:pt x="166165" y="2480104"/>
                          <a:pt x="156605" y="2462350"/>
                        </a:cubicBezTo>
                        <a:cubicBezTo>
                          <a:pt x="148411" y="2445961"/>
                          <a:pt x="148411" y="2426842"/>
                          <a:pt x="157971" y="2410453"/>
                        </a:cubicBezTo>
                        <a:cubicBezTo>
                          <a:pt x="147045" y="2424110"/>
                          <a:pt x="134754" y="2437767"/>
                          <a:pt x="125194" y="2437767"/>
                        </a:cubicBezTo>
                        <a:cubicBezTo>
                          <a:pt x="122463" y="2437767"/>
                          <a:pt x="118366" y="2436402"/>
                          <a:pt x="114269" y="2432304"/>
                        </a:cubicBezTo>
                        <a:cubicBezTo>
                          <a:pt x="106074" y="2420013"/>
                          <a:pt x="106074" y="2402259"/>
                          <a:pt x="107440" y="2385871"/>
                        </a:cubicBezTo>
                        <a:cubicBezTo>
                          <a:pt x="107440" y="2383139"/>
                          <a:pt x="107440" y="2380408"/>
                          <a:pt x="107440" y="2379042"/>
                        </a:cubicBezTo>
                        <a:cubicBezTo>
                          <a:pt x="107440" y="2364020"/>
                          <a:pt x="108806" y="2348997"/>
                          <a:pt x="110172" y="2335340"/>
                        </a:cubicBezTo>
                        <a:cubicBezTo>
                          <a:pt x="111537" y="2314855"/>
                          <a:pt x="114269" y="2294369"/>
                          <a:pt x="112903" y="2273884"/>
                        </a:cubicBezTo>
                        <a:cubicBezTo>
                          <a:pt x="107440" y="2277981"/>
                          <a:pt x="101977" y="2282078"/>
                          <a:pt x="96515" y="2286175"/>
                        </a:cubicBezTo>
                        <a:cubicBezTo>
                          <a:pt x="85589" y="2295735"/>
                          <a:pt x="73298" y="2303929"/>
                          <a:pt x="59641" y="2310757"/>
                        </a:cubicBezTo>
                        <a:cubicBezTo>
                          <a:pt x="52812" y="2313489"/>
                          <a:pt x="47350" y="2316220"/>
                          <a:pt x="41887" y="2316220"/>
                        </a:cubicBezTo>
                        <a:lnTo>
                          <a:pt x="41887" y="2316220"/>
                        </a:lnTo>
                        <a:cubicBezTo>
                          <a:pt x="33693" y="2316220"/>
                          <a:pt x="25499" y="2312123"/>
                          <a:pt x="20036" y="2305295"/>
                        </a:cubicBezTo>
                        <a:cubicBezTo>
                          <a:pt x="11841" y="2295735"/>
                          <a:pt x="9110" y="2279347"/>
                          <a:pt x="13207" y="2264324"/>
                        </a:cubicBezTo>
                        <a:cubicBezTo>
                          <a:pt x="22767" y="2226084"/>
                          <a:pt x="52812" y="2187845"/>
                          <a:pt x="80126" y="2167360"/>
                        </a:cubicBezTo>
                        <a:cubicBezTo>
                          <a:pt x="70566" y="2174188"/>
                          <a:pt x="55544" y="2181017"/>
                          <a:pt x="40521" y="2181017"/>
                        </a:cubicBezTo>
                        <a:cubicBezTo>
                          <a:pt x="30961" y="2181017"/>
                          <a:pt x="21401" y="2178285"/>
                          <a:pt x="14573" y="2172822"/>
                        </a:cubicBezTo>
                        <a:cubicBezTo>
                          <a:pt x="-5913" y="2157800"/>
                          <a:pt x="-450" y="2127754"/>
                          <a:pt x="5013" y="2111366"/>
                        </a:cubicBezTo>
                        <a:cubicBezTo>
                          <a:pt x="17304" y="2079955"/>
                          <a:pt x="50081" y="2059469"/>
                          <a:pt x="73298" y="2043081"/>
                        </a:cubicBezTo>
                        <a:cubicBezTo>
                          <a:pt x="100612" y="2025327"/>
                          <a:pt x="129291" y="2011670"/>
                          <a:pt x="157971" y="1998013"/>
                        </a:cubicBezTo>
                        <a:cubicBezTo>
                          <a:pt x="179822" y="1987088"/>
                          <a:pt x="203039" y="1976162"/>
                          <a:pt x="224890" y="1962505"/>
                        </a:cubicBezTo>
                        <a:cubicBezTo>
                          <a:pt x="205770" y="1969333"/>
                          <a:pt x="182553" y="1970699"/>
                          <a:pt x="157971" y="1967968"/>
                        </a:cubicBezTo>
                        <a:cubicBezTo>
                          <a:pt x="140217" y="1965237"/>
                          <a:pt x="118366" y="1954311"/>
                          <a:pt x="111537" y="1936557"/>
                        </a:cubicBezTo>
                        <a:cubicBezTo>
                          <a:pt x="108806" y="1928363"/>
                          <a:pt x="107440" y="1916071"/>
                          <a:pt x="118366" y="1902414"/>
                        </a:cubicBezTo>
                        <a:cubicBezTo>
                          <a:pt x="137486" y="1879198"/>
                          <a:pt x="171628" y="1871003"/>
                          <a:pt x="200308" y="1864175"/>
                        </a:cubicBezTo>
                        <a:cubicBezTo>
                          <a:pt x="213965" y="1861444"/>
                          <a:pt x="226256" y="1857346"/>
                          <a:pt x="237181" y="1854615"/>
                        </a:cubicBezTo>
                        <a:cubicBezTo>
                          <a:pt x="226256" y="1845055"/>
                          <a:pt x="213965" y="1835495"/>
                          <a:pt x="204405" y="1824570"/>
                        </a:cubicBezTo>
                        <a:cubicBezTo>
                          <a:pt x="200308" y="1827301"/>
                          <a:pt x="196210" y="1830032"/>
                          <a:pt x="192113" y="1831398"/>
                        </a:cubicBezTo>
                        <a:cubicBezTo>
                          <a:pt x="174359" y="1840958"/>
                          <a:pt x="157971" y="1838227"/>
                          <a:pt x="148411" y="1824570"/>
                        </a:cubicBezTo>
                        <a:cubicBezTo>
                          <a:pt x="138851" y="1813644"/>
                          <a:pt x="136120" y="1795890"/>
                          <a:pt x="140217" y="1778136"/>
                        </a:cubicBezTo>
                        <a:cubicBezTo>
                          <a:pt x="141583" y="1771308"/>
                          <a:pt x="144314" y="1763113"/>
                          <a:pt x="148411" y="1754919"/>
                        </a:cubicBezTo>
                        <a:cubicBezTo>
                          <a:pt x="136120" y="1735800"/>
                          <a:pt x="127926" y="1716680"/>
                          <a:pt x="122463" y="1698926"/>
                        </a:cubicBezTo>
                        <a:cubicBezTo>
                          <a:pt x="117000" y="1682537"/>
                          <a:pt x="119731" y="1666149"/>
                          <a:pt x="127926" y="1653858"/>
                        </a:cubicBezTo>
                        <a:cubicBezTo>
                          <a:pt x="122463" y="1637469"/>
                          <a:pt x="126560" y="1618350"/>
                          <a:pt x="132023" y="1606058"/>
                        </a:cubicBezTo>
                        <a:cubicBezTo>
                          <a:pt x="145680" y="1570550"/>
                          <a:pt x="182553" y="1547333"/>
                          <a:pt x="208502" y="1529580"/>
                        </a:cubicBezTo>
                        <a:cubicBezTo>
                          <a:pt x="238547" y="1509094"/>
                          <a:pt x="271324" y="1494071"/>
                          <a:pt x="304101" y="1477683"/>
                        </a:cubicBezTo>
                        <a:cubicBezTo>
                          <a:pt x="331414" y="1464026"/>
                          <a:pt x="358728" y="1450369"/>
                          <a:pt x="384677" y="1435346"/>
                        </a:cubicBezTo>
                        <a:cubicBezTo>
                          <a:pt x="361460" y="1444906"/>
                          <a:pt x="334146" y="1447638"/>
                          <a:pt x="304101" y="1443541"/>
                        </a:cubicBezTo>
                        <a:cubicBezTo>
                          <a:pt x="284981" y="1440809"/>
                          <a:pt x="260398" y="1428518"/>
                          <a:pt x="253570" y="1409398"/>
                        </a:cubicBezTo>
                        <a:cubicBezTo>
                          <a:pt x="249473" y="1401204"/>
                          <a:pt x="248107" y="1387547"/>
                          <a:pt x="261764" y="1371159"/>
                        </a:cubicBezTo>
                        <a:cubicBezTo>
                          <a:pt x="283615" y="1345211"/>
                          <a:pt x="319123" y="1337016"/>
                          <a:pt x="354631" y="1327457"/>
                        </a:cubicBezTo>
                        <a:cubicBezTo>
                          <a:pt x="369654" y="1323359"/>
                          <a:pt x="384677" y="1320628"/>
                          <a:pt x="395602" y="1315165"/>
                        </a:cubicBezTo>
                        <a:cubicBezTo>
                          <a:pt x="347803" y="1275560"/>
                          <a:pt x="286346" y="1212738"/>
                          <a:pt x="265861" y="1141722"/>
                        </a:cubicBezTo>
                        <a:cubicBezTo>
                          <a:pt x="259033" y="1117139"/>
                          <a:pt x="264495" y="1095288"/>
                          <a:pt x="280884" y="1081631"/>
                        </a:cubicBezTo>
                        <a:cubicBezTo>
                          <a:pt x="286346" y="1076169"/>
                          <a:pt x="293175" y="1073437"/>
                          <a:pt x="301369" y="1073437"/>
                        </a:cubicBezTo>
                        <a:cubicBezTo>
                          <a:pt x="316392" y="1073437"/>
                          <a:pt x="332780" y="1082997"/>
                          <a:pt x="345071" y="1091191"/>
                        </a:cubicBezTo>
                        <a:cubicBezTo>
                          <a:pt x="360094" y="1102117"/>
                          <a:pt x="372385" y="1114408"/>
                          <a:pt x="386042" y="1126699"/>
                        </a:cubicBezTo>
                        <a:cubicBezTo>
                          <a:pt x="398334" y="1138990"/>
                          <a:pt x="411990" y="1152647"/>
                          <a:pt x="427013" y="1162207"/>
                        </a:cubicBezTo>
                        <a:cubicBezTo>
                          <a:pt x="424282" y="1151282"/>
                          <a:pt x="420185" y="1141722"/>
                          <a:pt x="417453" y="1130796"/>
                        </a:cubicBezTo>
                        <a:cubicBezTo>
                          <a:pt x="407893" y="1099385"/>
                          <a:pt x="396968" y="1066608"/>
                          <a:pt x="392871" y="1031101"/>
                        </a:cubicBezTo>
                        <a:cubicBezTo>
                          <a:pt x="391505" y="1017444"/>
                          <a:pt x="392871" y="977838"/>
                          <a:pt x="406528" y="961450"/>
                        </a:cubicBezTo>
                        <a:cubicBezTo>
                          <a:pt x="413356" y="953256"/>
                          <a:pt x="421550" y="951890"/>
                          <a:pt x="432476" y="955987"/>
                        </a:cubicBezTo>
                        <a:cubicBezTo>
                          <a:pt x="451596" y="964181"/>
                          <a:pt x="465253" y="979204"/>
                          <a:pt x="480275" y="992861"/>
                        </a:cubicBezTo>
                        <a:cubicBezTo>
                          <a:pt x="487104" y="999689"/>
                          <a:pt x="492566" y="1005152"/>
                          <a:pt x="498029" y="1009249"/>
                        </a:cubicBezTo>
                        <a:cubicBezTo>
                          <a:pt x="498029" y="1001055"/>
                          <a:pt x="496664" y="991495"/>
                          <a:pt x="495298" y="980570"/>
                        </a:cubicBezTo>
                        <a:cubicBezTo>
                          <a:pt x="491201" y="942330"/>
                          <a:pt x="485738" y="894531"/>
                          <a:pt x="523977" y="878142"/>
                        </a:cubicBezTo>
                        <a:lnTo>
                          <a:pt x="528075" y="876777"/>
                        </a:lnTo>
                        <a:lnTo>
                          <a:pt x="533537" y="884971"/>
                        </a:lnTo>
                        <a:cubicBezTo>
                          <a:pt x="555389" y="919113"/>
                          <a:pt x="570411" y="961450"/>
                          <a:pt x="577240" y="1007884"/>
                        </a:cubicBezTo>
                        <a:cubicBezTo>
                          <a:pt x="582702" y="995592"/>
                          <a:pt x="589531" y="980570"/>
                          <a:pt x="597725" y="966913"/>
                        </a:cubicBezTo>
                        <a:cubicBezTo>
                          <a:pt x="600457" y="962816"/>
                          <a:pt x="604553" y="955987"/>
                          <a:pt x="610016" y="950524"/>
                        </a:cubicBezTo>
                        <a:lnTo>
                          <a:pt x="616845" y="942330"/>
                        </a:lnTo>
                        <a:lnTo>
                          <a:pt x="619576" y="951890"/>
                        </a:lnTo>
                        <a:cubicBezTo>
                          <a:pt x="619576" y="953256"/>
                          <a:pt x="620942" y="955987"/>
                          <a:pt x="620942" y="957353"/>
                        </a:cubicBezTo>
                        <a:cubicBezTo>
                          <a:pt x="622308" y="971010"/>
                          <a:pt x="623673" y="984667"/>
                          <a:pt x="623673" y="998324"/>
                        </a:cubicBezTo>
                        <a:cubicBezTo>
                          <a:pt x="623673" y="1016078"/>
                          <a:pt x="623673" y="1033832"/>
                          <a:pt x="627770" y="1050220"/>
                        </a:cubicBezTo>
                        <a:cubicBezTo>
                          <a:pt x="627770" y="1050220"/>
                          <a:pt x="627770" y="1050220"/>
                          <a:pt x="627770" y="1050220"/>
                        </a:cubicBezTo>
                        <a:cubicBezTo>
                          <a:pt x="629136" y="1044757"/>
                          <a:pt x="630502" y="1039295"/>
                          <a:pt x="631867" y="1033832"/>
                        </a:cubicBezTo>
                        <a:cubicBezTo>
                          <a:pt x="640062" y="1002421"/>
                          <a:pt x="649621" y="965547"/>
                          <a:pt x="678301" y="945062"/>
                        </a:cubicBezTo>
                        <a:lnTo>
                          <a:pt x="683764" y="940965"/>
                        </a:lnTo>
                        <a:lnTo>
                          <a:pt x="686495" y="947793"/>
                        </a:lnTo>
                        <a:cubicBezTo>
                          <a:pt x="696055" y="969644"/>
                          <a:pt x="700152" y="992861"/>
                          <a:pt x="704249" y="1014712"/>
                        </a:cubicBezTo>
                        <a:cubicBezTo>
                          <a:pt x="706981" y="1028369"/>
                          <a:pt x="709712" y="1042026"/>
                          <a:pt x="713809" y="1054317"/>
                        </a:cubicBezTo>
                        <a:cubicBezTo>
                          <a:pt x="717906" y="1043392"/>
                          <a:pt x="722003" y="1031101"/>
                          <a:pt x="724735" y="1018809"/>
                        </a:cubicBezTo>
                        <a:lnTo>
                          <a:pt x="724735" y="1017444"/>
                        </a:lnTo>
                        <a:cubicBezTo>
                          <a:pt x="746586" y="976472"/>
                          <a:pt x="769803" y="955987"/>
                          <a:pt x="793020" y="957353"/>
                        </a:cubicBezTo>
                        <a:cubicBezTo>
                          <a:pt x="786191" y="921845"/>
                          <a:pt x="786191" y="897262"/>
                          <a:pt x="791654" y="879508"/>
                        </a:cubicBezTo>
                        <a:cubicBezTo>
                          <a:pt x="794385" y="869948"/>
                          <a:pt x="806677" y="865851"/>
                          <a:pt x="816237" y="872680"/>
                        </a:cubicBezTo>
                        <a:cubicBezTo>
                          <a:pt x="844916" y="893165"/>
                          <a:pt x="866767" y="919113"/>
                          <a:pt x="887253" y="946427"/>
                        </a:cubicBezTo>
                        <a:cubicBezTo>
                          <a:pt x="864036" y="886337"/>
                          <a:pt x="858573" y="845366"/>
                          <a:pt x="869499" y="822149"/>
                        </a:cubicBezTo>
                        <a:cubicBezTo>
                          <a:pt x="874961" y="811223"/>
                          <a:pt x="883156" y="803029"/>
                          <a:pt x="894081" y="800298"/>
                        </a:cubicBezTo>
                        <a:cubicBezTo>
                          <a:pt x="921395" y="792104"/>
                          <a:pt x="951440" y="804395"/>
                          <a:pt x="973291" y="833075"/>
                        </a:cubicBezTo>
                        <a:cubicBezTo>
                          <a:pt x="976023" y="828977"/>
                          <a:pt x="978754" y="824880"/>
                          <a:pt x="981486" y="820783"/>
                        </a:cubicBezTo>
                        <a:cubicBezTo>
                          <a:pt x="993777" y="803029"/>
                          <a:pt x="1066159" y="715625"/>
                          <a:pt x="1113958" y="715625"/>
                        </a:cubicBezTo>
                        <a:cubicBezTo>
                          <a:pt x="1116689" y="715625"/>
                          <a:pt x="1119421" y="715625"/>
                          <a:pt x="1120787" y="716990"/>
                        </a:cubicBezTo>
                        <a:cubicBezTo>
                          <a:pt x="1133078" y="719722"/>
                          <a:pt x="1142638" y="725185"/>
                          <a:pt x="1148101" y="736110"/>
                        </a:cubicBezTo>
                        <a:cubicBezTo>
                          <a:pt x="1154929" y="749767"/>
                          <a:pt x="1154929" y="767521"/>
                          <a:pt x="1149466" y="793469"/>
                        </a:cubicBezTo>
                        <a:cubicBezTo>
                          <a:pt x="1165855" y="774350"/>
                          <a:pt x="1184974" y="756596"/>
                          <a:pt x="1204094" y="737476"/>
                        </a:cubicBezTo>
                        <a:lnTo>
                          <a:pt x="1208191" y="733379"/>
                        </a:lnTo>
                        <a:cubicBezTo>
                          <a:pt x="1223214" y="718356"/>
                          <a:pt x="1254625" y="688311"/>
                          <a:pt x="1280573" y="688311"/>
                        </a:cubicBezTo>
                        <a:cubicBezTo>
                          <a:pt x="1287401" y="688311"/>
                          <a:pt x="1292864" y="689676"/>
                          <a:pt x="1298327" y="693774"/>
                        </a:cubicBezTo>
                        <a:cubicBezTo>
                          <a:pt x="1329738" y="714259"/>
                          <a:pt x="1317447" y="762058"/>
                          <a:pt x="1307887" y="793469"/>
                        </a:cubicBezTo>
                        <a:cubicBezTo>
                          <a:pt x="1306521" y="800298"/>
                          <a:pt x="1303790" y="805761"/>
                          <a:pt x="1303790" y="811223"/>
                        </a:cubicBezTo>
                        <a:cubicBezTo>
                          <a:pt x="1301059" y="823515"/>
                          <a:pt x="1298327" y="834440"/>
                          <a:pt x="1294230" y="846732"/>
                        </a:cubicBezTo>
                        <a:cubicBezTo>
                          <a:pt x="1317447" y="827612"/>
                          <a:pt x="1337932" y="815320"/>
                          <a:pt x="1361149" y="805761"/>
                        </a:cubicBezTo>
                        <a:cubicBezTo>
                          <a:pt x="1366612" y="803029"/>
                          <a:pt x="1372075" y="800298"/>
                          <a:pt x="1378903" y="797566"/>
                        </a:cubicBezTo>
                        <a:cubicBezTo>
                          <a:pt x="1410314" y="782544"/>
                          <a:pt x="1456748" y="759327"/>
                          <a:pt x="1494987" y="762058"/>
                        </a:cubicBezTo>
                        <a:cubicBezTo>
                          <a:pt x="1504547" y="756596"/>
                          <a:pt x="1515473" y="751133"/>
                          <a:pt x="1526398" y="744304"/>
                        </a:cubicBezTo>
                        <a:cubicBezTo>
                          <a:pt x="1503181" y="753864"/>
                          <a:pt x="1475868" y="756596"/>
                          <a:pt x="1445822" y="752498"/>
                        </a:cubicBezTo>
                        <a:cubicBezTo>
                          <a:pt x="1426703" y="749767"/>
                          <a:pt x="1402120" y="737476"/>
                          <a:pt x="1395292" y="718356"/>
                        </a:cubicBezTo>
                        <a:cubicBezTo>
                          <a:pt x="1391194" y="710162"/>
                          <a:pt x="1389829" y="696505"/>
                          <a:pt x="1403486" y="680117"/>
                        </a:cubicBezTo>
                        <a:cubicBezTo>
                          <a:pt x="1425337" y="654168"/>
                          <a:pt x="1460845" y="644609"/>
                          <a:pt x="1496353" y="636414"/>
                        </a:cubicBezTo>
                        <a:cubicBezTo>
                          <a:pt x="1511376" y="632317"/>
                          <a:pt x="1525033" y="629586"/>
                          <a:pt x="1538690" y="624123"/>
                        </a:cubicBezTo>
                        <a:cubicBezTo>
                          <a:pt x="1490890" y="584518"/>
                          <a:pt x="1429434" y="521696"/>
                          <a:pt x="1408949" y="450680"/>
                        </a:cubicBezTo>
                        <a:cubicBezTo>
                          <a:pt x="1402120" y="426097"/>
                          <a:pt x="1407583" y="404246"/>
                          <a:pt x="1423971" y="390589"/>
                        </a:cubicBezTo>
                        <a:cubicBezTo>
                          <a:pt x="1429434" y="385126"/>
                          <a:pt x="1436262" y="383761"/>
                          <a:pt x="1444457" y="383761"/>
                        </a:cubicBezTo>
                        <a:cubicBezTo>
                          <a:pt x="1459479" y="383761"/>
                          <a:pt x="1475868" y="393320"/>
                          <a:pt x="1488159" y="401515"/>
                        </a:cubicBezTo>
                        <a:cubicBezTo>
                          <a:pt x="1503181" y="411074"/>
                          <a:pt x="1515473" y="424732"/>
                          <a:pt x="1527764" y="437023"/>
                        </a:cubicBezTo>
                        <a:cubicBezTo>
                          <a:pt x="1540055" y="449314"/>
                          <a:pt x="1553712" y="462971"/>
                          <a:pt x="1568735" y="472531"/>
                        </a:cubicBezTo>
                        <a:cubicBezTo>
                          <a:pt x="1566004" y="461605"/>
                          <a:pt x="1561906" y="452045"/>
                          <a:pt x="1559175" y="441120"/>
                        </a:cubicBezTo>
                        <a:cubicBezTo>
                          <a:pt x="1549615" y="409709"/>
                          <a:pt x="1538690" y="376932"/>
                          <a:pt x="1534593" y="341424"/>
                        </a:cubicBezTo>
                        <a:cubicBezTo>
                          <a:pt x="1533227" y="327767"/>
                          <a:pt x="1534593" y="288162"/>
                          <a:pt x="1548249" y="271774"/>
                        </a:cubicBezTo>
                        <a:cubicBezTo>
                          <a:pt x="1555078" y="264945"/>
                          <a:pt x="1564638" y="262214"/>
                          <a:pt x="1574198" y="266311"/>
                        </a:cubicBezTo>
                        <a:cubicBezTo>
                          <a:pt x="1593318" y="274505"/>
                          <a:pt x="1606974" y="289528"/>
                          <a:pt x="1621997" y="303185"/>
                        </a:cubicBezTo>
                        <a:cubicBezTo>
                          <a:pt x="1628825" y="310013"/>
                          <a:pt x="1634288" y="315476"/>
                          <a:pt x="1639751" y="319573"/>
                        </a:cubicBezTo>
                        <a:cubicBezTo>
                          <a:pt x="1639751" y="311379"/>
                          <a:pt x="1638386" y="301819"/>
                          <a:pt x="1637020" y="290893"/>
                        </a:cubicBezTo>
                        <a:cubicBezTo>
                          <a:pt x="1632923" y="252654"/>
                          <a:pt x="1627460" y="204854"/>
                          <a:pt x="1665699" y="188466"/>
                        </a:cubicBezTo>
                        <a:lnTo>
                          <a:pt x="1669797" y="187100"/>
                        </a:lnTo>
                        <a:lnTo>
                          <a:pt x="1675259" y="195295"/>
                        </a:lnTo>
                        <a:cubicBezTo>
                          <a:pt x="1698476" y="229437"/>
                          <a:pt x="1712133" y="271774"/>
                          <a:pt x="1718961" y="318207"/>
                        </a:cubicBezTo>
                        <a:cubicBezTo>
                          <a:pt x="1724424" y="305916"/>
                          <a:pt x="1731253" y="290893"/>
                          <a:pt x="1739447" y="277236"/>
                        </a:cubicBezTo>
                        <a:cubicBezTo>
                          <a:pt x="1742178" y="273139"/>
                          <a:pt x="1746275" y="267676"/>
                          <a:pt x="1751738" y="260848"/>
                        </a:cubicBezTo>
                        <a:lnTo>
                          <a:pt x="1758567" y="252654"/>
                        </a:lnTo>
                        <a:lnTo>
                          <a:pt x="1761298" y="262214"/>
                        </a:lnTo>
                        <a:cubicBezTo>
                          <a:pt x="1761298" y="263579"/>
                          <a:pt x="1762664" y="266311"/>
                          <a:pt x="1762664" y="267676"/>
                        </a:cubicBezTo>
                        <a:cubicBezTo>
                          <a:pt x="1764030" y="281333"/>
                          <a:pt x="1764030" y="296356"/>
                          <a:pt x="1765395" y="308647"/>
                        </a:cubicBezTo>
                        <a:cubicBezTo>
                          <a:pt x="1765395" y="326401"/>
                          <a:pt x="1765395" y="344155"/>
                          <a:pt x="1769492" y="360544"/>
                        </a:cubicBezTo>
                        <a:cubicBezTo>
                          <a:pt x="1769492" y="360544"/>
                          <a:pt x="1769492" y="360544"/>
                          <a:pt x="1769492" y="360544"/>
                        </a:cubicBezTo>
                        <a:cubicBezTo>
                          <a:pt x="1770858" y="355081"/>
                          <a:pt x="1772224" y="349618"/>
                          <a:pt x="1773589" y="344155"/>
                        </a:cubicBezTo>
                        <a:cubicBezTo>
                          <a:pt x="1781784" y="312744"/>
                          <a:pt x="1791343" y="275871"/>
                          <a:pt x="1820023" y="255385"/>
                        </a:cubicBezTo>
                        <a:lnTo>
                          <a:pt x="1825486" y="251288"/>
                        </a:lnTo>
                        <a:lnTo>
                          <a:pt x="1828217" y="258117"/>
                        </a:lnTo>
                        <a:cubicBezTo>
                          <a:pt x="1837777" y="279968"/>
                          <a:pt x="1841874" y="303185"/>
                          <a:pt x="1845971" y="325036"/>
                        </a:cubicBezTo>
                        <a:cubicBezTo>
                          <a:pt x="1848703" y="338693"/>
                          <a:pt x="1851434" y="352350"/>
                          <a:pt x="1855531" y="364641"/>
                        </a:cubicBezTo>
                        <a:cubicBezTo>
                          <a:pt x="1859628" y="353715"/>
                          <a:pt x="1863725" y="341424"/>
                          <a:pt x="1866457" y="329133"/>
                        </a:cubicBezTo>
                        <a:lnTo>
                          <a:pt x="1866457" y="327767"/>
                        </a:lnTo>
                        <a:cubicBezTo>
                          <a:pt x="1888308" y="286796"/>
                          <a:pt x="1911525" y="266311"/>
                          <a:pt x="1934742" y="267676"/>
                        </a:cubicBezTo>
                        <a:cubicBezTo>
                          <a:pt x="1927913" y="232168"/>
                          <a:pt x="1927913" y="207586"/>
                          <a:pt x="1933376" y="189832"/>
                        </a:cubicBezTo>
                        <a:cubicBezTo>
                          <a:pt x="1936107" y="180272"/>
                          <a:pt x="1948398" y="176175"/>
                          <a:pt x="1957958" y="183003"/>
                        </a:cubicBezTo>
                        <a:cubicBezTo>
                          <a:pt x="1986638" y="203489"/>
                          <a:pt x="2008489" y="229437"/>
                          <a:pt x="2028974" y="256751"/>
                        </a:cubicBezTo>
                        <a:cubicBezTo>
                          <a:pt x="2005758" y="196660"/>
                          <a:pt x="2000295" y="155689"/>
                          <a:pt x="2011221" y="132473"/>
                        </a:cubicBezTo>
                        <a:cubicBezTo>
                          <a:pt x="2016683" y="121547"/>
                          <a:pt x="2024878" y="113353"/>
                          <a:pt x="2035803" y="110621"/>
                        </a:cubicBezTo>
                        <a:cubicBezTo>
                          <a:pt x="2063117" y="102427"/>
                          <a:pt x="2093162" y="114718"/>
                          <a:pt x="2115014" y="143398"/>
                        </a:cubicBezTo>
                        <a:cubicBezTo>
                          <a:pt x="2117745" y="139301"/>
                          <a:pt x="2120476" y="135204"/>
                          <a:pt x="2123208" y="132473"/>
                        </a:cubicBezTo>
                        <a:cubicBezTo>
                          <a:pt x="2135499" y="114718"/>
                          <a:pt x="2207881" y="27314"/>
                          <a:pt x="2255680" y="27314"/>
                        </a:cubicBezTo>
                        <a:cubicBezTo>
                          <a:pt x="2258411" y="27314"/>
                          <a:pt x="2261143" y="27314"/>
                          <a:pt x="2262509" y="28680"/>
                        </a:cubicBezTo>
                        <a:cubicBezTo>
                          <a:pt x="2274800" y="31411"/>
                          <a:pt x="2284360" y="36874"/>
                          <a:pt x="2289822" y="47799"/>
                        </a:cubicBezTo>
                        <a:cubicBezTo>
                          <a:pt x="2296651" y="61456"/>
                          <a:pt x="2296651" y="79210"/>
                          <a:pt x="2291188" y="105159"/>
                        </a:cubicBezTo>
                        <a:cubicBezTo>
                          <a:pt x="2307577" y="86039"/>
                          <a:pt x="2326696" y="68285"/>
                          <a:pt x="2345816" y="49165"/>
                        </a:cubicBezTo>
                        <a:lnTo>
                          <a:pt x="2349913" y="45068"/>
                        </a:lnTo>
                        <a:cubicBezTo>
                          <a:pt x="2364936" y="30045"/>
                          <a:pt x="2396347" y="0"/>
                          <a:pt x="2422295" y="0"/>
                        </a:cubicBezTo>
                        <a:cubicBezTo>
                          <a:pt x="2429123" y="0"/>
                          <a:pt x="2434586" y="1366"/>
                          <a:pt x="2438683" y="5463"/>
                        </a:cubicBezTo>
                        <a:cubicBezTo>
                          <a:pt x="2470094" y="25948"/>
                          <a:pt x="2457803" y="73748"/>
                          <a:pt x="2448243" y="105159"/>
                        </a:cubicBezTo>
                        <a:cubicBezTo>
                          <a:pt x="2446878" y="111987"/>
                          <a:pt x="2444146" y="117450"/>
                          <a:pt x="2444146" y="122913"/>
                        </a:cubicBezTo>
                        <a:cubicBezTo>
                          <a:pt x="2441415" y="133838"/>
                          <a:pt x="2438683" y="146130"/>
                          <a:pt x="2434586" y="158421"/>
                        </a:cubicBezTo>
                        <a:cubicBezTo>
                          <a:pt x="2457803" y="139301"/>
                          <a:pt x="2478289" y="127010"/>
                          <a:pt x="2501505" y="117450"/>
                        </a:cubicBezTo>
                        <a:cubicBezTo>
                          <a:pt x="2506968" y="114718"/>
                          <a:pt x="2512431" y="111987"/>
                          <a:pt x="2519259" y="109256"/>
                        </a:cubicBezTo>
                        <a:cubicBezTo>
                          <a:pt x="2547939" y="95599"/>
                          <a:pt x="2593007" y="73748"/>
                          <a:pt x="2628515" y="73748"/>
                        </a:cubicBezTo>
                        <a:cubicBezTo>
                          <a:pt x="2646269" y="73748"/>
                          <a:pt x="2659926" y="79210"/>
                          <a:pt x="2670852" y="88770"/>
                        </a:cubicBezTo>
                        <a:cubicBezTo>
                          <a:pt x="2704994" y="122913"/>
                          <a:pt x="2685874" y="184369"/>
                          <a:pt x="2673583" y="225340"/>
                        </a:cubicBezTo>
                        <a:cubicBezTo>
                          <a:pt x="2672217" y="232168"/>
                          <a:pt x="2669486" y="238997"/>
                          <a:pt x="2668120" y="243094"/>
                        </a:cubicBezTo>
                        <a:cubicBezTo>
                          <a:pt x="2668120" y="245825"/>
                          <a:pt x="2666755" y="247191"/>
                          <a:pt x="2666755" y="249922"/>
                        </a:cubicBezTo>
                        <a:cubicBezTo>
                          <a:pt x="2666755" y="249922"/>
                          <a:pt x="2668120" y="248557"/>
                          <a:pt x="2668120" y="248557"/>
                        </a:cubicBezTo>
                        <a:cubicBezTo>
                          <a:pt x="2673583" y="245825"/>
                          <a:pt x="2680412" y="241728"/>
                          <a:pt x="2685874" y="238997"/>
                        </a:cubicBezTo>
                        <a:cubicBezTo>
                          <a:pt x="2695434" y="233534"/>
                          <a:pt x="2706360" y="237631"/>
                          <a:pt x="2714554" y="248557"/>
                        </a:cubicBezTo>
                        <a:cubicBezTo>
                          <a:pt x="2735040" y="273139"/>
                          <a:pt x="2725480" y="289528"/>
                          <a:pt x="2714554" y="310013"/>
                        </a:cubicBezTo>
                        <a:lnTo>
                          <a:pt x="2713188" y="312744"/>
                        </a:lnTo>
                        <a:cubicBezTo>
                          <a:pt x="2702263" y="331864"/>
                          <a:pt x="2688606" y="352350"/>
                          <a:pt x="2674949" y="372835"/>
                        </a:cubicBezTo>
                        <a:cubicBezTo>
                          <a:pt x="2709091" y="359178"/>
                          <a:pt x="2745965" y="346887"/>
                          <a:pt x="2786936" y="344155"/>
                        </a:cubicBezTo>
                        <a:cubicBezTo>
                          <a:pt x="2791033" y="344155"/>
                          <a:pt x="2795130" y="344155"/>
                          <a:pt x="2799227" y="344155"/>
                        </a:cubicBezTo>
                        <a:cubicBezTo>
                          <a:pt x="2834735" y="344155"/>
                          <a:pt x="2883900" y="353715"/>
                          <a:pt x="2903020" y="382395"/>
                        </a:cubicBezTo>
                        <a:cubicBezTo>
                          <a:pt x="2909849" y="391955"/>
                          <a:pt x="2911214" y="401515"/>
                          <a:pt x="2908483" y="412440"/>
                        </a:cubicBezTo>
                        <a:cubicBezTo>
                          <a:pt x="2901654" y="434291"/>
                          <a:pt x="2872975" y="457508"/>
                          <a:pt x="2822444" y="480725"/>
                        </a:cubicBezTo>
                        <a:cubicBezTo>
                          <a:pt x="2837467" y="479359"/>
                          <a:pt x="2852489" y="479359"/>
                          <a:pt x="2866146" y="479359"/>
                        </a:cubicBezTo>
                        <a:cubicBezTo>
                          <a:pt x="2934431" y="479359"/>
                          <a:pt x="2986328" y="490285"/>
                          <a:pt x="3027298" y="514867"/>
                        </a:cubicBezTo>
                        <a:cubicBezTo>
                          <a:pt x="3032761" y="506673"/>
                          <a:pt x="3043687" y="502576"/>
                          <a:pt x="3054612" y="502576"/>
                        </a:cubicBezTo>
                        <a:cubicBezTo>
                          <a:pt x="3065538" y="502576"/>
                          <a:pt x="3077829" y="506673"/>
                          <a:pt x="3087389" y="513502"/>
                        </a:cubicBezTo>
                        <a:cubicBezTo>
                          <a:pt x="3122897" y="538084"/>
                          <a:pt x="3151577" y="585884"/>
                          <a:pt x="3163868" y="621392"/>
                        </a:cubicBezTo>
                        <a:cubicBezTo>
                          <a:pt x="3157040" y="589981"/>
                          <a:pt x="3163868" y="564032"/>
                          <a:pt x="3184353" y="550376"/>
                        </a:cubicBezTo>
                        <a:cubicBezTo>
                          <a:pt x="3189816" y="546278"/>
                          <a:pt x="3198010" y="544913"/>
                          <a:pt x="3204839" y="544913"/>
                        </a:cubicBezTo>
                        <a:cubicBezTo>
                          <a:pt x="3222593" y="544913"/>
                          <a:pt x="3240347" y="555838"/>
                          <a:pt x="3251273" y="565398"/>
                        </a:cubicBezTo>
                        <a:cubicBezTo>
                          <a:pt x="3278587" y="591346"/>
                          <a:pt x="3288146" y="632317"/>
                          <a:pt x="3296340" y="663728"/>
                        </a:cubicBezTo>
                        <a:cubicBezTo>
                          <a:pt x="3304535" y="699236"/>
                          <a:pt x="3307266" y="736110"/>
                          <a:pt x="3311363" y="771618"/>
                        </a:cubicBezTo>
                        <a:cubicBezTo>
                          <a:pt x="3314094" y="801664"/>
                          <a:pt x="3316826" y="833075"/>
                          <a:pt x="3323654" y="861754"/>
                        </a:cubicBezTo>
                        <a:cubicBezTo>
                          <a:pt x="3322289" y="830343"/>
                          <a:pt x="3334580" y="803029"/>
                          <a:pt x="3344140" y="783910"/>
                        </a:cubicBezTo>
                        <a:cubicBezTo>
                          <a:pt x="3353700" y="766155"/>
                          <a:pt x="3374185" y="748401"/>
                          <a:pt x="3394670" y="748401"/>
                        </a:cubicBezTo>
                        <a:cubicBezTo>
                          <a:pt x="3404230" y="748401"/>
                          <a:pt x="3416522" y="752498"/>
                          <a:pt x="3427447" y="768887"/>
                        </a:cubicBezTo>
                        <a:cubicBezTo>
                          <a:pt x="3443836" y="797566"/>
                          <a:pt x="3439739" y="835806"/>
                          <a:pt x="3435641" y="871314"/>
                        </a:cubicBezTo>
                        <a:cubicBezTo>
                          <a:pt x="3434276" y="886337"/>
                          <a:pt x="3431544" y="901359"/>
                          <a:pt x="3432910" y="915016"/>
                        </a:cubicBezTo>
                        <a:cubicBezTo>
                          <a:pt x="3486172" y="884971"/>
                          <a:pt x="3566748" y="848097"/>
                          <a:pt x="3640496" y="854926"/>
                        </a:cubicBezTo>
                        <a:cubicBezTo>
                          <a:pt x="3666444" y="857657"/>
                          <a:pt x="3684198" y="869948"/>
                          <a:pt x="3692392" y="889068"/>
                        </a:cubicBezTo>
                        <a:cubicBezTo>
                          <a:pt x="3701952" y="916382"/>
                          <a:pt x="3671907" y="936867"/>
                          <a:pt x="3659615" y="945062"/>
                        </a:cubicBezTo>
                        <a:cubicBezTo>
                          <a:pt x="3644593" y="955987"/>
                          <a:pt x="3628204" y="962816"/>
                          <a:pt x="3611816" y="971010"/>
                        </a:cubicBezTo>
                        <a:cubicBezTo>
                          <a:pt x="3604988" y="973741"/>
                          <a:pt x="3599525" y="976472"/>
                          <a:pt x="3592697" y="979204"/>
                        </a:cubicBezTo>
                        <a:cubicBezTo>
                          <a:pt x="3595428" y="980570"/>
                          <a:pt x="3598159" y="981935"/>
                          <a:pt x="3599525" y="981935"/>
                        </a:cubicBezTo>
                        <a:cubicBezTo>
                          <a:pt x="3613182" y="987398"/>
                          <a:pt x="3626839" y="994227"/>
                          <a:pt x="3641862" y="1001055"/>
                        </a:cubicBezTo>
                        <a:cubicBezTo>
                          <a:pt x="3663713" y="1002421"/>
                          <a:pt x="3682832" y="1006518"/>
                          <a:pt x="3699221" y="1010615"/>
                        </a:cubicBezTo>
                        <a:cubicBezTo>
                          <a:pt x="3700587" y="1010615"/>
                          <a:pt x="3703318" y="1011981"/>
                          <a:pt x="3704684" y="1011981"/>
                        </a:cubicBezTo>
                        <a:cubicBezTo>
                          <a:pt x="3704684" y="1010615"/>
                          <a:pt x="3703318" y="1007884"/>
                          <a:pt x="3703318" y="1006518"/>
                        </a:cubicBezTo>
                        <a:cubicBezTo>
                          <a:pt x="3697855" y="991495"/>
                          <a:pt x="3693758" y="975107"/>
                          <a:pt x="3691027" y="957353"/>
                        </a:cubicBezTo>
                        <a:cubicBezTo>
                          <a:pt x="3689661" y="940965"/>
                          <a:pt x="3693758" y="931405"/>
                          <a:pt x="3699221" y="927308"/>
                        </a:cubicBezTo>
                        <a:cubicBezTo>
                          <a:pt x="3706049" y="920479"/>
                          <a:pt x="3714243" y="916382"/>
                          <a:pt x="3725169" y="916382"/>
                        </a:cubicBezTo>
                        <a:cubicBezTo>
                          <a:pt x="3736094" y="916382"/>
                          <a:pt x="3748386" y="920479"/>
                          <a:pt x="3757946" y="927308"/>
                        </a:cubicBezTo>
                        <a:cubicBezTo>
                          <a:pt x="3793454" y="951890"/>
                          <a:pt x="3822133" y="999689"/>
                          <a:pt x="3834425" y="1035197"/>
                        </a:cubicBezTo>
                        <a:cubicBezTo>
                          <a:pt x="3827596" y="1003787"/>
                          <a:pt x="3834425" y="977838"/>
                          <a:pt x="3854910" y="964181"/>
                        </a:cubicBezTo>
                        <a:cubicBezTo>
                          <a:pt x="3860373" y="960084"/>
                          <a:pt x="3868567" y="958719"/>
                          <a:pt x="3875396" y="958719"/>
                        </a:cubicBezTo>
                        <a:cubicBezTo>
                          <a:pt x="3893150" y="958719"/>
                          <a:pt x="3910903" y="969644"/>
                          <a:pt x="3921829" y="979204"/>
                        </a:cubicBezTo>
                        <a:cubicBezTo>
                          <a:pt x="3949143" y="1003787"/>
                          <a:pt x="3958703" y="1046123"/>
                          <a:pt x="3966897" y="1077534"/>
                        </a:cubicBezTo>
                        <a:cubicBezTo>
                          <a:pt x="3975091" y="1113042"/>
                          <a:pt x="3979188" y="1149916"/>
                          <a:pt x="3981920" y="1184058"/>
                        </a:cubicBezTo>
                        <a:cubicBezTo>
                          <a:pt x="3984651" y="1214104"/>
                          <a:pt x="3987383" y="1245515"/>
                          <a:pt x="3994211" y="1274194"/>
                        </a:cubicBezTo>
                        <a:cubicBezTo>
                          <a:pt x="3992845" y="1242783"/>
                          <a:pt x="4005137" y="1215469"/>
                          <a:pt x="4014697" y="1196350"/>
                        </a:cubicBezTo>
                        <a:cubicBezTo>
                          <a:pt x="4024256" y="1178596"/>
                          <a:pt x="4044742" y="1160842"/>
                          <a:pt x="4065227" y="1160842"/>
                        </a:cubicBezTo>
                        <a:cubicBezTo>
                          <a:pt x="4074787" y="1160842"/>
                          <a:pt x="4087078" y="1164939"/>
                          <a:pt x="4098004" y="1181327"/>
                        </a:cubicBezTo>
                        <a:cubicBezTo>
                          <a:pt x="4114392" y="1210007"/>
                          <a:pt x="4110295" y="1248246"/>
                          <a:pt x="4106198" y="1283754"/>
                        </a:cubicBezTo>
                        <a:cubicBezTo>
                          <a:pt x="4104833" y="1298777"/>
                          <a:pt x="4102101" y="1313800"/>
                          <a:pt x="4103467" y="1327457"/>
                        </a:cubicBezTo>
                        <a:cubicBezTo>
                          <a:pt x="4156729" y="1297411"/>
                          <a:pt x="4237305" y="1261903"/>
                          <a:pt x="4311053" y="1267366"/>
                        </a:cubicBezTo>
                        <a:cubicBezTo>
                          <a:pt x="4337001" y="1270097"/>
                          <a:pt x="4354755" y="1282389"/>
                          <a:pt x="4362949" y="1301508"/>
                        </a:cubicBezTo>
                        <a:cubicBezTo>
                          <a:pt x="4372509" y="1328822"/>
                          <a:pt x="4342463" y="1349308"/>
                          <a:pt x="4330173" y="1357502"/>
                        </a:cubicBezTo>
                        <a:cubicBezTo>
                          <a:pt x="4315150" y="1368427"/>
                          <a:pt x="4298761" y="1375256"/>
                          <a:pt x="4282373" y="1382084"/>
                        </a:cubicBezTo>
                        <a:cubicBezTo>
                          <a:pt x="4265985" y="1390278"/>
                          <a:pt x="4249597" y="1397107"/>
                          <a:pt x="4234574" y="1408032"/>
                        </a:cubicBezTo>
                        <a:cubicBezTo>
                          <a:pt x="4245499" y="1409398"/>
                          <a:pt x="4256425" y="1409398"/>
                          <a:pt x="4267350" y="1409398"/>
                        </a:cubicBezTo>
                        <a:cubicBezTo>
                          <a:pt x="4300127" y="1410764"/>
                          <a:pt x="4335635" y="1412130"/>
                          <a:pt x="4368412" y="1421689"/>
                        </a:cubicBezTo>
                        <a:cubicBezTo>
                          <a:pt x="4379337" y="1424421"/>
                          <a:pt x="4424406" y="1440809"/>
                          <a:pt x="4431234" y="1464026"/>
                        </a:cubicBezTo>
                        <a:cubicBezTo>
                          <a:pt x="4432600" y="1469489"/>
                          <a:pt x="4432600" y="1477683"/>
                          <a:pt x="4425771" y="1485877"/>
                        </a:cubicBezTo>
                        <a:cubicBezTo>
                          <a:pt x="4412114" y="1500900"/>
                          <a:pt x="4392995" y="1509094"/>
                          <a:pt x="4373875" y="1517288"/>
                        </a:cubicBezTo>
                        <a:cubicBezTo>
                          <a:pt x="4365681" y="1521385"/>
                          <a:pt x="4357486" y="1524117"/>
                          <a:pt x="4352024" y="1528214"/>
                        </a:cubicBezTo>
                        <a:cubicBezTo>
                          <a:pt x="4360218" y="1530945"/>
                          <a:pt x="4369777" y="1533676"/>
                          <a:pt x="4379337" y="1536408"/>
                        </a:cubicBezTo>
                        <a:cubicBezTo>
                          <a:pt x="4417577" y="1545968"/>
                          <a:pt x="4464011" y="1556893"/>
                          <a:pt x="4465376" y="1599230"/>
                        </a:cubicBezTo>
                        <a:lnTo>
                          <a:pt x="4465376" y="1603327"/>
                        </a:lnTo>
                        <a:lnTo>
                          <a:pt x="4455816" y="1606058"/>
                        </a:lnTo>
                        <a:cubicBezTo>
                          <a:pt x="4416211" y="1615618"/>
                          <a:pt x="4371143" y="1614252"/>
                          <a:pt x="4324710" y="1603327"/>
                        </a:cubicBezTo>
                        <a:cubicBezTo>
                          <a:pt x="4334270" y="1612887"/>
                          <a:pt x="4345195" y="1623813"/>
                          <a:pt x="4354755" y="1637469"/>
                        </a:cubicBezTo>
                        <a:cubicBezTo>
                          <a:pt x="4357486" y="1641567"/>
                          <a:pt x="4361584" y="1648395"/>
                          <a:pt x="4365681" y="1655224"/>
                        </a:cubicBezTo>
                        <a:lnTo>
                          <a:pt x="4371143" y="1664783"/>
                        </a:lnTo>
                        <a:lnTo>
                          <a:pt x="4360218" y="1663418"/>
                        </a:lnTo>
                        <a:cubicBezTo>
                          <a:pt x="4357486" y="1663418"/>
                          <a:pt x="4356121" y="1662052"/>
                          <a:pt x="4353389" y="1662052"/>
                        </a:cubicBezTo>
                        <a:cubicBezTo>
                          <a:pt x="4339733" y="1659320"/>
                          <a:pt x="4326075" y="1653858"/>
                          <a:pt x="4313784" y="1649761"/>
                        </a:cubicBezTo>
                        <a:cubicBezTo>
                          <a:pt x="4297396" y="1644298"/>
                          <a:pt x="4281008" y="1637469"/>
                          <a:pt x="4263253" y="1636104"/>
                        </a:cubicBezTo>
                        <a:cubicBezTo>
                          <a:pt x="4263253" y="1636104"/>
                          <a:pt x="4263253" y="1636104"/>
                          <a:pt x="4263253" y="1637469"/>
                        </a:cubicBezTo>
                        <a:cubicBezTo>
                          <a:pt x="4267350" y="1640201"/>
                          <a:pt x="4272813" y="1644298"/>
                          <a:pt x="4276910" y="1647029"/>
                        </a:cubicBezTo>
                        <a:cubicBezTo>
                          <a:pt x="4304224" y="1666149"/>
                          <a:pt x="4334270" y="1688000"/>
                          <a:pt x="4343829" y="1722143"/>
                        </a:cubicBezTo>
                        <a:lnTo>
                          <a:pt x="4345195" y="1728971"/>
                        </a:lnTo>
                        <a:lnTo>
                          <a:pt x="4338367" y="1728971"/>
                        </a:lnTo>
                        <a:cubicBezTo>
                          <a:pt x="4315150" y="1730337"/>
                          <a:pt x="4291933" y="1726240"/>
                          <a:pt x="4270082" y="1722143"/>
                        </a:cubicBezTo>
                        <a:cubicBezTo>
                          <a:pt x="4256425" y="1719411"/>
                          <a:pt x="4242768" y="1718045"/>
                          <a:pt x="4229111" y="1716680"/>
                        </a:cubicBezTo>
                        <a:cubicBezTo>
                          <a:pt x="4237305" y="1724874"/>
                          <a:pt x="4248231" y="1731702"/>
                          <a:pt x="4259156" y="1739897"/>
                        </a:cubicBezTo>
                        <a:lnTo>
                          <a:pt x="4260522" y="1741262"/>
                        </a:lnTo>
                        <a:cubicBezTo>
                          <a:pt x="4291933" y="1776770"/>
                          <a:pt x="4301493" y="1805450"/>
                          <a:pt x="4293299" y="1825936"/>
                        </a:cubicBezTo>
                        <a:cubicBezTo>
                          <a:pt x="4328807" y="1832764"/>
                          <a:pt x="4352024" y="1839593"/>
                          <a:pt x="4367046" y="1851884"/>
                        </a:cubicBezTo>
                        <a:cubicBezTo>
                          <a:pt x="4371143" y="1854615"/>
                          <a:pt x="4372509" y="1858712"/>
                          <a:pt x="4372509" y="1864175"/>
                        </a:cubicBezTo>
                        <a:cubicBezTo>
                          <a:pt x="4372509" y="1869638"/>
                          <a:pt x="4369777" y="1873735"/>
                          <a:pt x="4364315" y="1876466"/>
                        </a:cubicBezTo>
                        <a:cubicBezTo>
                          <a:pt x="4335635" y="1895586"/>
                          <a:pt x="4302859" y="1907877"/>
                          <a:pt x="4271448" y="1917437"/>
                        </a:cubicBezTo>
                        <a:cubicBezTo>
                          <a:pt x="4337001" y="1916071"/>
                          <a:pt x="4376606" y="1925631"/>
                          <a:pt x="4395726" y="1944751"/>
                        </a:cubicBezTo>
                        <a:cubicBezTo>
                          <a:pt x="4403920" y="1952945"/>
                          <a:pt x="4408017" y="1963871"/>
                          <a:pt x="4406651" y="1974796"/>
                        </a:cubicBezTo>
                        <a:cubicBezTo>
                          <a:pt x="4405286" y="2007573"/>
                          <a:pt x="4376606" y="2028058"/>
                          <a:pt x="4349292" y="2037618"/>
                        </a:cubicBezTo>
                        <a:cubicBezTo>
                          <a:pt x="4352024" y="2041715"/>
                          <a:pt x="4354755" y="2045812"/>
                          <a:pt x="4357486" y="2049910"/>
                        </a:cubicBezTo>
                        <a:cubicBezTo>
                          <a:pt x="4371143" y="2069029"/>
                          <a:pt x="4431234" y="2176919"/>
                          <a:pt x="4405286" y="2217890"/>
                        </a:cubicBezTo>
                        <a:cubicBezTo>
                          <a:pt x="4388897" y="2242473"/>
                          <a:pt x="4361584" y="2243838"/>
                          <a:pt x="4324710" y="2217890"/>
                        </a:cubicBezTo>
                        <a:cubicBezTo>
                          <a:pt x="4337001" y="2239741"/>
                          <a:pt x="4347926" y="2264324"/>
                          <a:pt x="4358852" y="2288906"/>
                        </a:cubicBezTo>
                        <a:lnTo>
                          <a:pt x="4361584" y="2294369"/>
                        </a:lnTo>
                        <a:cubicBezTo>
                          <a:pt x="4372509" y="2318952"/>
                          <a:pt x="4397091" y="2372214"/>
                          <a:pt x="4368412" y="2392699"/>
                        </a:cubicBezTo>
                        <a:cubicBezTo>
                          <a:pt x="4361584" y="2398162"/>
                          <a:pt x="4352024" y="2400893"/>
                          <a:pt x="4343829" y="2400893"/>
                        </a:cubicBezTo>
                        <a:cubicBezTo>
                          <a:pt x="4319247" y="2400893"/>
                          <a:pt x="4291933" y="2381774"/>
                          <a:pt x="4272813" y="2366751"/>
                        </a:cubicBezTo>
                        <a:cubicBezTo>
                          <a:pt x="4267350" y="2362654"/>
                          <a:pt x="4261888" y="2358557"/>
                          <a:pt x="4257790" y="2355825"/>
                        </a:cubicBezTo>
                        <a:cubicBezTo>
                          <a:pt x="4246865" y="2350363"/>
                          <a:pt x="4237305" y="2342168"/>
                          <a:pt x="4227745" y="2335340"/>
                        </a:cubicBezTo>
                        <a:cubicBezTo>
                          <a:pt x="4237305" y="2362654"/>
                          <a:pt x="4241402" y="2387236"/>
                          <a:pt x="4242768" y="2411819"/>
                        </a:cubicBezTo>
                        <a:cubicBezTo>
                          <a:pt x="4242768" y="2417282"/>
                          <a:pt x="4244134" y="2424110"/>
                          <a:pt x="4244134" y="2432304"/>
                        </a:cubicBezTo>
                        <a:cubicBezTo>
                          <a:pt x="4248231" y="2480104"/>
                          <a:pt x="4256425" y="2560680"/>
                          <a:pt x="4209991" y="2582531"/>
                        </a:cubicBezTo>
                        <a:cubicBezTo>
                          <a:pt x="4203163" y="2585262"/>
                          <a:pt x="4194969" y="2587994"/>
                          <a:pt x="4186774" y="2587994"/>
                        </a:cubicBezTo>
                        <a:cubicBezTo>
                          <a:pt x="4188140" y="2589360"/>
                          <a:pt x="4189506" y="2590725"/>
                          <a:pt x="4190872" y="2592091"/>
                        </a:cubicBezTo>
                        <a:cubicBezTo>
                          <a:pt x="4199065" y="2598919"/>
                          <a:pt x="4199065" y="2604382"/>
                          <a:pt x="4197700" y="2608479"/>
                        </a:cubicBezTo>
                        <a:cubicBezTo>
                          <a:pt x="4196334" y="2613942"/>
                          <a:pt x="4190872" y="2627599"/>
                          <a:pt x="4096638" y="2634428"/>
                        </a:cubicBezTo>
                        <a:cubicBezTo>
                          <a:pt x="4117124" y="2643987"/>
                          <a:pt x="4134878" y="2656279"/>
                          <a:pt x="4134878" y="2671301"/>
                        </a:cubicBezTo>
                        <a:cubicBezTo>
                          <a:pt x="4134878" y="2682227"/>
                          <a:pt x="4125318" y="2691787"/>
                          <a:pt x="4104833" y="2698615"/>
                        </a:cubicBezTo>
                        <a:cubicBezTo>
                          <a:pt x="4103467" y="2708175"/>
                          <a:pt x="4096638" y="2719101"/>
                          <a:pt x="4084347" y="2730026"/>
                        </a:cubicBezTo>
                        <a:cubicBezTo>
                          <a:pt x="4095273" y="2728660"/>
                          <a:pt x="4106198" y="2728660"/>
                          <a:pt x="4115758" y="2728660"/>
                        </a:cubicBezTo>
                        <a:cubicBezTo>
                          <a:pt x="4153998" y="2728660"/>
                          <a:pt x="4175849" y="2738220"/>
                          <a:pt x="4181312" y="2755974"/>
                        </a:cubicBezTo>
                        <a:cubicBezTo>
                          <a:pt x="4188140" y="2775094"/>
                          <a:pt x="4171751" y="2788751"/>
                          <a:pt x="4158095" y="2798311"/>
                        </a:cubicBezTo>
                        <a:cubicBezTo>
                          <a:pt x="4177214" y="2799677"/>
                          <a:pt x="4225014" y="2806505"/>
                          <a:pt x="4235939" y="2826991"/>
                        </a:cubicBezTo>
                        <a:cubicBezTo>
                          <a:pt x="4238671" y="2831088"/>
                          <a:pt x="4240036" y="2839282"/>
                          <a:pt x="4234574" y="2848842"/>
                        </a:cubicBezTo>
                        <a:cubicBezTo>
                          <a:pt x="4223648" y="2866596"/>
                          <a:pt x="4203163" y="2876155"/>
                          <a:pt x="4174483" y="2878887"/>
                        </a:cubicBezTo>
                        <a:cubicBezTo>
                          <a:pt x="4208625" y="2891178"/>
                          <a:pt x="4226379" y="2904835"/>
                          <a:pt x="4226379" y="2915761"/>
                        </a:cubicBezTo>
                        <a:cubicBezTo>
                          <a:pt x="4226379" y="2926686"/>
                          <a:pt x="4209991" y="2932149"/>
                          <a:pt x="4197700" y="2934880"/>
                        </a:cubicBezTo>
                        <a:cubicBezTo>
                          <a:pt x="4205894" y="2937612"/>
                          <a:pt x="4214088" y="2943075"/>
                          <a:pt x="4222283" y="2948537"/>
                        </a:cubicBezTo>
                        <a:cubicBezTo>
                          <a:pt x="4227745" y="2952635"/>
                          <a:pt x="4229111" y="2958097"/>
                          <a:pt x="4229111" y="2963560"/>
                        </a:cubicBezTo>
                        <a:cubicBezTo>
                          <a:pt x="4250962" y="2958097"/>
                          <a:pt x="4265985" y="2966292"/>
                          <a:pt x="4272813" y="2985411"/>
                        </a:cubicBezTo>
                        <a:cubicBezTo>
                          <a:pt x="4281008" y="3008628"/>
                          <a:pt x="4267350" y="3033211"/>
                          <a:pt x="4250962" y="3050965"/>
                        </a:cubicBezTo>
                        <a:cubicBezTo>
                          <a:pt x="4252328" y="3050965"/>
                          <a:pt x="4253694" y="3052330"/>
                          <a:pt x="4255059" y="3052330"/>
                        </a:cubicBezTo>
                        <a:cubicBezTo>
                          <a:pt x="4276910" y="3061890"/>
                          <a:pt x="4278276" y="3074181"/>
                          <a:pt x="4276910" y="3081010"/>
                        </a:cubicBezTo>
                        <a:cubicBezTo>
                          <a:pt x="4272813" y="3098764"/>
                          <a:pt x="4241402" y="3112421"/>
                          <a:pt x="4222283" y="3112421"/>
                        </a:cubicBezTo>
                        <a:cubicBezTo>
                          <a:pt x="4219551" y="3112421"/>
                          <a:pt x="4215454" y="3112421"/>
                          <a:pt x="4212723" y="3112421"/>
                        </a:cubicBezTo>
                        <a:cubicBezTo>
                          <a:pt x="4231842" y="3120615"/>
                          <a:pt x="4267350" y="3138369"/>
                          <a:pt x="4276910" y="3158854"/>
                        </a:cubicBezTo>
                        <a:cubicBezTo>
                          <a:pt x="4281008" y="3168414"/>
                          <a:pt x="4281008" y="3176609"/>
                          <a:pt x="4276910" y="3182072"/>
                        </a:cubicBezTo>
                        <a:cubicBezTo>
                          <a:pt x="4272813" y="3187534"/>
                          <a:pt x="4267350" y="3190265"/>
                          <a:pt x="4259156" y="3191631"/>
                        </a:cubicBezTo>
                        <a:cubicBezTo>
                          <a:pt x="4278276" y="3203923"/>
                          <a:pt x="4286470" y="3214848"/>
                          <a:pt x="4286470" y="3224408"/>
                        </a:cubicBezTo>
                        <a:cubicBezTo>
                          <a:pt x="4286470" y="3231237"/>
                          <a:pt x="4281008" y="3238065"/>
                          <a:pt x="4270082" y="3242162"/>
                        </a:cubicBezTo>
                        <a:cubicBezTo>
                          <a:pt x="4250962" y="3250356"/>
                          <a:pt x="4231842" y="3251722"/>
                          <a:pt x="4209991" y="3247625"/>
                        </a:cubicBezTo>
                        <a:cubicBezTo>
                          <a:pt x="4204528" y="3246259"/>
                          <a:pt x="4197700" y="3246259"/>
                          <a:pt x="4192237" y="3244893"/>
                        </a:cubicBezTo>
                        <a:cubicBezTo>
                          <a:pt x="4190872" y="3244893"/>
                          <a:pt x="4190872" y="3244893"/>
                          <a:pt x="4189506" y="3244893"/>
                        </a:cubicBezTo>
                        <a:cubicBezTo>
                          <a:pt x="4192237" y="3248990"/>
                          <a:pt x="4193603" y="3253088"/>
                          <a:pt x="4192237" y="3257185"/>
                        </a:cubicBezTo>
                        <a:cubicBezTo>
                          <a:pt x="4190872" y="3261282"/>
                          <a:pt x="4188140" y="3266745"/>
                          <a:pt x="4177214" y="3270841"/>
                        </a:cubicBezTo>
                        <a:cubicBezTo>
                          <a:pt x="4189506" y="3285864"/>
                          <a:pt x="4185409" y="3296790"/>
                          <a:pt x="4181312" y="3304984"/>
                        </a:cubicBezTo>
                        <a:cubicBezTo>
                          <a:pt x="4175849" y="3313178"/>
                          <a:pt x="4163557" y="3317275"/>
                          <a:pt x="4147169" y="3314544"/>
                        </a:cubicBezTo>
                        <a:cubicBezTo>
                          <a:pt x="4160826" y="3329566"/>
                          <a:pt x="4167654" y="3344589"/>
                          <a:pt x="4166289" y="3358246"/>
                        </a:cubicBezTo>
                        <a:cubicBezTo>
                          <a:pt x="4166289" y="3373269"/>
                          <a:pt x="4156729" y="3386926"/>
                          <a:pt x="4140340" y="3399217"/>
                        </a:cubicBezTo>
                        <a:cubicBezTo>
                          <a:pt x="4122587" y="3412874"/>
                          <a:pt x="4099370" y="3419702"/>
                          <a:pt x="4069324" y="3419702"/>
                        </a:cubicBezTo>
                        <a:cubicBezTo>
                          <a:pt x="4029719" y="3419702"/>
                          <a:pt x="3987383" y="3407411"/>
                          <a:pt x="3954606" y="3395120"/>
                        </a:cubicBezTo>
                        <a:cubicBezTo>
                          <a:pt x="3966897" y="3416971"/>
                          <a:pt x="3966897" y="3431994"/>
                          <a:pt x="3954606" y="3442919"/>
                        </a:cubicBezTo>
                        <a:cubicBezTo>
                          <a:pt x="3945046" y="3451113"/>
                          <a:pt x="3931389" y="3449748"/>
                          <a:pt x="3912269" y="3438823"/>
                        </a:cubicBezTo>
                        <a:cubicBezTo>
                          <a:pt x="3925926" y="3457942"/>
                          <a:pt x="3934121" y="3475696"/>
                          <a:pt x="3930024" y="3487987"/>
                        </a:cubicBezTo>
                        <a:cubicBezTo>
                          <a:pt x="3928658" y="3492085"/>
                          <a:pt x="3924561" y="3498913"/>
                          <a:pt x="3915001" y="3500278"/>
                        </a:cubicBezTo>
                        <a:cubicBezTo>
                          <a:pt x="3910903" y="3501644"/>
                          <a:pt x="3906806" y="3501644"/>
                          <a:pt x="3902710" y="3501644"/>
                        </a:cubicBezTo>
                        <a:cubicBezTo>
                          <a:pt x="3880858" y="3501644"/>
                          <a:pt x="3859007" y="3486622"/>
                          <a:pt x="3839888" y="3475696"/>
                        </a:cubicBezTo>
                        <a:lnTo>
                          <a:pt x="3841253" y="3457942"/>
                        </a:lnTo>
                        <a:cubicBezTo>
                          <a:pt x="3820767" y="3444285"/>
                          <a:pt x="3801648" y="3430628"/>
                          <a:pt x="3782528" y="3415605"/>
                        </a:cubicBezTo>
                        <a:cubicBezTo>
                          <a:pt x="3824865" y="3475696"/>
                          <a:pt x="3839888" y="3509838"/>
                          <a:pt x="3831693" y="3527592"/>
                        </a:cubicBezTo>
                        <a:cubicBezTo>
                          <a:pt x="3828962" y="3533055"/>
                          <a:pt x="3823499" y="3538518"/>
                          <a:pt x="3811208" y="3539884"/>
                        </a:cubicBezTo>
                        <a:cubicBezTo>
                          <a:pt x="3808476" y="3539884"/>
                          <a:pt x="3805745" y="3539884"/>
                          <a:pt x="3803014" y="3539884"/>
                        </a:cubicBezTo>
                        <a:cubicBezTo>
                          <a:pt x="3742923" y="3539884"/>
                          <a:pt x="3689661" y="3498913"/>
                          <a:pt x="3650056" y="3457942"/>
                        </a:cubicBezTo>
                        <a:close/>
                        <a:moveTo>
                          <a:pt x="3772968" y="3395120"/>
                        </a:moveTo>
                        <a:cubicBezTo>
                          <a:pt x="3796185" y="3412874"/>
                          <a:pt x="3820767" y="3431994"/>
                          <a:pt x="3846716" y="3448382"/>
                        </a:cubicBezTo>
                        <a:lnTo>
                          <a:pt x="3852179" y="3451113"/>
                        </a:lnTo>
                        <a:cubicBezTo>
                          <a:pt x="3868567" y="3462039"/>
                          <a:pt x="3890418" y="3475696"/>
                          <a:pt x="3908172" y="3475696"/>
                        </a:cubicBezTo>
                        <a:cubicBezTo>
                          <a:pt x="3910903" y="3475696"/>
                          <a:pt x="3915001" y="3475696"/>
                          <a:pt x="3916366" y="3474330"/>
                        </a:cubicBezTo>
                        <a:cubicBezTo>
                          <a:pt x="3921829" y="3472965"/>
                          <a:pt x="3923195" y="3470233"/>
                          <a:pt x="3924561" y="3468867"/>
                        </a:cubicBezTo>
                        <a:cubicBezTo>
                          <a:pt x="3930024" y="3453845"/>
                          <a:pt x="3899978" y="3416971"/>
                          <a:pt x="3890418" y="3404680"/>
                        </a:cubicBezTo>
                        <a:lnTo>
                          <a:pt x="3865836" y="3373269"/>
                        </a:lnTo>
                        <a:lnTo>
                          <a:pt x="3898612" y="3397851"/>
                        </a:lnTo>
                        <a:cubicBezTo>
                          <a:pt x="3924561" y="3416971"/>
                          <a:pt x="3939583" y="3421068"/>
                          <a:pt x="3946412" y="3421068"/>
                        </a:cubicBezTo>
                        <a:cubicBezTo>
                          <a:pt x="3949143" y="3421068"/>
                          <a:pt x="3951875" y="3419702"/>
                          <a:pt x="3953240" y="3418337"/>
                        </a:cubicBezTo>
                        <a:cubicBezTo>
                          <a:pt x="3962800" y="3410143"/>
                          <a:pt x="3958703" y="3395120"/>
                          <a:pt x="3940949" y="3370538"/>
                        </a:cubicBezTo>
                        <a:lnTo>
                          <a:pt x="3930024" y="3355515"/>
                        </a:lnTo>
                        <a:lnTo>
                          <a:pt x="3947777" y="3363709"/>
                        </a:lnTo>
                        <a:cubicBezTo>
                          <a:pt x="3995577" y="3382829"/>
                          <a:pt x="4039279" y="3393754"/>
                          <a:pt x="4074787" y="3393754"/>
                        </a:cubicBezTo>
                        <a:cubicBezTo>
                          <a:pt x="4102101" y="3393754"/>
                          <a:pt x="4123952" y="3388291"/>
                          <a:pt x="4138975" y="3376000"/>
                        </a:cubicBezTo>
                        <a:cubicBezTo>
                          <a:pt x="4152632" y="3366440"/>
                          <a:pt x="4159461" y="3354149"/>
                          <a:pt x="4159461" y="3343224"/>
                        </a:cubicBezTo>
                        <a:cubicBezTo>
                          <a:pt x="4159461" y="3328201"/>
                          <a:pt x="4149900" y="3311813"/>
                          <a:pt x="4130781" y="3295424"/>
                        </a:cubicBezTo>
                        <a:lnTo>
                          <a:pt x="4114392" y="3280401"/>
                        </a:lnTo>
                        <a:lnTo>
                          <a:pt x="4136243" y="3285864"/>
                        </a:lnTo>
                        <a:cubicBezTo>
                          <a:pt x="4158095" y="3291327"/>
                          <a:pt x="4171751" y="3291327"/>
                          <a:pt x="4177214" y="3284499"/>
                        </a:cubicBezTo>
                        <a:cubicBezTo>
                          <a:pt x="4178580" y="3281767"/>
                          <a:pt x="4185409" y="3272207"/>
                          <a:pt x="4169020" y="3257185"/>
                        </a:cubicBezTo>
                        <a:lnTo>
                          <a:pt x="4160826" y="3250356"/>
                        </a:lnTo>
                        <a:lnTo>
                          <a:pt x="4171751" y="3248990"/>
                        </a:lnTo>
                        <a:cubicBezTo>
                          <a:pt x="4184043" y="3246259"/>
                          <a:pt x="4186774" y="3243528"/>
                          <a:pt x="4188140" y="3242162"/>
                        </a:cubicBezTo>
                        <a:cubicBezTo>
                          <a:pt x="4188140" y="3239431"/>
                          <a:pt x="4185409" y="3235334"/>
                          <a:pt x="4175849" y="3228505"/>
                        </a:cubicBezTo>
                        <a:lnTo>
                          <a:pt x="4152632" y="3213483"/>
                        </a:lnTo>
                        <a:lnTo>
                          <a:pt x="4178580" y="3218945"/>
                        </a:lnTo>
                        <a:cubicBezTo>
                          <a:pt x="4185409" y="3220311"/>
                          <a:pt x="4192237" y="3221677"/>
                          <a:pt x="4199065" y="3223042"/>
                        </a:cubicBezTo>
                        <a:cubicBezTo>
                          <a:pt x="4205894" y="3224408"/>
                          <a:pt x="4211357" y="3224408"/>
                          <a:pt x="4216820" y="3225774"/>
                        </a:cubicBezTo>
                        <a:cubicBezTo>
                          <a:pt x="4237305" y="3229871"/>
                          <a:pt x="4253694" y="3228505"/>
                          <a:pt x="4270082" y="3220311"/>
                        </a:cubicBezTo>
                        <a:cubicBezTo>
                          <a:pt x="4274179" y="3218945"/>
                          <a:pt x="4279642" y="3216214"/>
                          <a:pt x="4279642" y="3212117"/>
                        </a:cubicBezTo>
                        <a:cubicBezTo>
                          <a:pt x="4279642" y="3209386"/>
                          <a:pt x="4276910" y="3198460"/>
                          <a:pt x="4238671" y="3177974"/>
                        </a:cubicBezTo>
                        <a:lnTo>
                          <a:pt x="4209991" y="3162952"/>
                        </a:lnTo>
                        <a:lnTo>
                          <a:pt x="4241402" y="3168414"/>
                        </a:lnTo>
                        <a:cubicBezTo>
                          <a:pt x="4257790" y="3171146"/>
                          <a:pt x="4268716" y="3169780"/>
                          <a:pt x="4271448" y="3165683"/>
                        </a:cubicBezTo>
                        <a:cubicBezTo>
                          <a:pt x="4274179" y="3162952"/>
                          <a:pt x="4271448" y="3156123"/>
                          <a:pt x="4270082" y="3152026"/>
                        </a:cubicBezTo>
                        <a:cubicBezTo>
                          <a:pt x="4263253" y="3135638"/>
                          <a:pt x="4225014" y="3116518"/>
                          <a:pt x="4201797" y="3106958"/>
                        </a:cubicBezTo>
                        <a:cubicBezTo>
                          <a:pt x="4197700" y="3105592"/>
                          <a:pt x="4193603" y="3104227"/>
                          <a:pt x="4189506" y="3102861"/>
                        </a:cubicBezTo>
                        <a:lnTo>
                          <a:pt x="4163557" y="3093301"/>
                        </a:lnTo>
                        <a:lnTo>
                          <a:pt x="4197700" y="3091936"/>
                        </a:lnTo>
                        <a:cubicBezTo>
                          <a:pt x="4207260" y="3091936"/>
                          <a:pt x="4216820" y="3090570"/>
                          <a:pt x="4227745" y="3090570"/>
                        </a:cubicBezTo>
                        <a:cubicBezTo>
                          <a:pt x="4244134" y="3090570"/>
                          <a:pt x="4268716" y="3079644"/>
                          <a:pt x="4271448" y="3067353"/>
                        </a:cubicBezTo>
                        <a:cubicBezTo>
                          <a:pt x="4272813" y="3059159"/>
                          <a:pt x="4261888" y="3053696"/>
                          <a:pt x="4255059" y="3049599"/>
                        </a:cubicBezTo>
                        <a:cubicBezTo>
                          <a:pt x="4252328" y="3048233"/>
                          <a:pt x="4248231" y="3046867"/>
                          <a:pt x="4244134" y="3046867"/>
                        </a:cubicBezTo>
                        <a:lnTo>
                          <a:pt x="4233208" y="3044136"/>
                        </a:lnTo>
                        <a:lnTo>
                          <a:pt x="4241402" y="3037308"/>
                        </a:lnTo>
                        <a:cubicBezTo>
                          <a:pt x="4257790" y="3022285"/>
                          <a:pt x="4275545" y="2997703"/>
                          <a:pt x="4267350" y="2975851"/>
                        </a:cubicBezTo>
                        <a:cubicBezTo>
                          <a:pt x="4261888" y="2959463"/>
                          <a:pt x="4248231" y="2955366"/>
                          <a:pt x="4229111" y="2963560"/>
                        </a:cubicBezTo>
                        <a:lnTo>
                          <a:pt x="4218185" y="2967657"/>
                        </a:lnTo>
                        <a:lnTo>
                          <a:pt x="4222283" y="2956732"/>
                        </a:lnTo>
                        <a:cubicBezTo>
                          <a:pt x="4225014" y="2951269"/>
                          <a:pt x="4223648" y="2947172"/>
                          <a:pt x="4219551" y="2943075"/>
                        </a:cubicBezTo>
                        <a:cubicBezTo>
                          <a:pt x="4208625" y="2932149"/>
                          <a:pt x="4194969" y="2929418"/>
                          <a:pt x="4178580" y="2925321"/>
                        </a:cubicBezTo>
                        <a:cubicBezTo>
                          <a:pt x="4178580" y="2925321"/>
                          <a:pt x="4175849" y="2925321"/>
                          <a:pt x="4173117" y="2925321"/>
                        </a:cubicBezTo>
                        <a:cubicBezTo>
                          <a:pt x="4171751" y="2925321"/>
                          <a:pt x="4169020" y="2925321"/>
                          <a:pt x="4167654" y="2925321"/>
                        </a:cubicBezTo>
                        <a:lnTo>
                          <a:pt x="4166289" y="2914395"/>
                        </a:lnTo>
                        <a:cubicBezTo>
                          <a:pt x="4167654" y="2914395"/>
                          <a:pt x="4170386" y="2914395"/>
                          <a:pt x="4174483" y="2913029"/>
                        </a:cubicBezTo>
                        <a:lnTo>
                          <a:pt x="4177214" y="2913029"/>
                        </a:lnTo>
                        <a:cubicBezTo>
                          <a:pt x="4184043" y="2913029"/>
                          <a:pt x="4190872" y="2911664"/>
                          <a:pt x="4196334" y="2910298"/>
                        </a:cubicBezTo>
                        <a:cubicBezTo>
                          <a:pt x="4218185" y="2906201"/>
                          <a:pt x="4219551" y="2900738"/>
                          <a:pt x="4219551" y="2900738"/>
                        </a:cubicBezTo>
                        <a:cubicBezTo>
                          <a:pt x="4219551" y="2895275"/>
                          <a:pt x="4200431" y="2881618"/>
                          <a:pt x="4145803" y="2863864"/>
                        </a:cubicBezTo>
                        <a:lnTo>
                          <a:pt x="4104833" y="2851573"/>
                        </a:lnTo>
                        <a:lnTo>
                          <a:pt x="4148535" y="2854304"/>
                        </a:lnTo>
                        <a:cubicBezTo>
                          <a:pt x="4152632" y="2854304"/>
                          <a:pt x="4158095" y="2854304"/>
                          <a:pt x="4162191" y="2854304"/>
                        </a:cubicBezTo>
                        <a:cubicBezTo>
                          <a:pt x="4197700" y="2854304"/>
                          <a:pt x="4219551" y="2846110"/>
                          <a:pt x="4230476" y="2828356"/>
                        </a:cubicBezTo>
                        <a:cubicBezTo>
                          <a:pt x="4234574" y="2822893"/>
                          <a:pt x="4233208" y="2818797"/>
                          <a:pt x="4231842" y="2817431"/>
                        </a:cubicBezTo>
                        <a:cubicBezTo>
                          <a:pt x="4223648" y="2802408"/>
                          <a:pt x="4178580" y="2794214"/>
                          <a:pt x="4156729" y="2794214"/>
                        </a:cubicBezTo>
                        <a:cubicBezTo>
                          <a:pt x="4151266" y="2794214"/>
                          <a:pt x="4138975" y="2798311"/>
                          <a:pt x="4134878" y="2799677"/>
                        </a:cubicBezTo>
                        <a:cubicBezTo>
                          <a:pt x="4132147" y="2801042"/>
                          <a:pt x="4132147" y="2801042"/>
                          <a:pt x="4130781" y="2801042"/>
                        </a:cubicBezTo>
                        <a:lnTo>
                          <a:pt x="4130781" y="2801042"/>
                        </a:lnTo>
                        <a:lnTo>
                          <a:pt x="4128049" y="2801042"/>
                        </a:lnTo>
                        <a:lnTo>
                          <a:pt x="4126684" y="2796945"/>
                        </a:lnTo>
                        <a:cubicBezTo>
                          <a:pt x="4125318" y="2792848"/>
                          <a:pt x="4128049" y="2791482"/>
                          <a:pt x="4134878" y="2788751"/>
                        </a:cubicBezTo>
                        <a:cubicBezTo>
                          <a:pt x="4143072" y="2784654"/>
                          <a:pt x="4151266" y="2780557"/>
                          <a:pt x="4159461" y="2775094"/>
                        </a:cubicBezTo>
                        <a:cubicBezTo>
                          <a:pt x="4173117" y="2764168"/>
                          <a:pt x="4182677" y="2757340"/>
                          <a:pt x="4178580" y="2745049"/>
                        </a:cubicBezTo>
                        <a:cubicBezTo>
                          <a:pt x="4173117" y="2728660"/>
                          <a:pt x="4145803" y="2724563"/>
                          <a:pt x="4122587" y="2724563"/>
                        </a:cubicBezTo>
                        <a:cubicBezTo>
                          <a:pt x="4108929" y="2724563"/>
                          <a:pt x="4092541" y="2725929"/>
                          <a:pt x="4074787" y="2728660"/>
                        </a:cubicBezTo>
                        <a:lnTo>
                          <a:pt x="4054302" y="2731392"/>
                        </a:lnTo>
                        <a:lnTo>
                          <a:pt x="4070690" y="2719101"/>
                        </a:lnTo>
                        <a:cubicBezTo>
                          <a:pt x="4089810" y="2704078"/>
                          <a:pt x="4100736" y="2690421"/>
                          <a:pt x="4100736" y="2680861"/>
                        </a:cubicBezTo>
                        <a:lnTo>
                          <a:pt x="4100736" y="2676764"/>
                        </a:lnTo>
                        <a:lnTo>
                          <a:pt x="4104833" y="2675398"/>
                        </a:lnTo>
                        <a:cubicBezTo>
                          <a:pt x="4121221" y="2669936"/>
                          <a:pt x="4130781" y="2663107"/>
                          <a:pt x="4130781" y="2657644"/>
                        </a:cubicBezTo>
                        <a:cubicBezTo>
                          <a:pt x="4130781" y="2646719"/>
                          <a:pt x="4107564" y="2631696"/>
                          <a:pt x="4076153" y="2622136"/>
                        </a:cubicBezTo>
                        <a:lnTo>
                          <a:pt x="4047473" y="2612576"/>
                        </a:lnTo>
                        <a:lnTo>
                          <a:pt x="4077518" y="2611211"/>
                        </a:lnTo>
                        <a:cubicBezTo>
                          <a:pt x="4164923" y="2607113"/>
                          <a:pt x="4192237" y="2596188"/>
                          <a:pt x="4193603" y="2590725"/>
                        </a:cubicBezTo>
                        <a:cubicBezTo>
                          <a:pt x="4193603" y="2589360"/>
                          <a:pt x="4193603" y="2587994"/>
                          <a:pt x="4190872" y="2585262"/>
                        </a:cubicBezTo>
                        <a:cubicBezTo>
                          <a:pt x="4182677" y="2578434"/>
                          <a:pt x="4171751" y="2572971"/>
                          <a:pt x="4156729" y="2567508"/>
                        </a:cubicBezTo>
                        <a:lnTo>
                          <a:pt x="4137609" y="2562046"/>
                        </a:lnTo>
                        <a:lnTo>
                          <a:pt x="4158095" y="2557948"/>
                        </a:lnTo>
                        <a:lnTo>
                          <a:pt x="4162191" y="2556583"/>
                        </a:lnTo>
                        <a:lnTo>
                          <a:pt x="4163557" y="2556583"/>
                        </a:lnTo>
                        <a:cubicBezTo>
                          <a:pt x="4182677" y="2563411"/>
                          <a:pt x="4199065" y="2564777"/>
                          <a:pt x="4212723" y="2557948"/>
                        </a:cubicBezTo>
                        <a:cubicBezTo>
                          <a:pt x="4252328" y="2540194"/>
                          <a:pt x="4245499" y="2460984"/>
                          <a:pt x="4241402" y="2418648"/>
                        </a:cubicBezTo>
                        <a:cubicBezTo>
                          <a:pt x="4240036" y="2410453"/>
                          <a:pt x="4240036" y="2403625"/>
                          <a:pt x="4240036" y="2398162"/>
                        </a:cubicBezTo>
                        <a:cubicBezTo>
                          <a:pt x="4238671" y="2369482"/>
                          <a:pt x="4231842" y="2340803"/>
                          <a:pt x="4218185" y="2305295"/>
                        </a:cubicBezTo>
                        <a:lnTo>
                          <a:pt x="4209991" y="2283444"/>
                        </a:lnTo>
                        <a:lnTo>
                          <a:pt x="4226379" y="2298466"/>
                        </a:lnTo>
                        <a:cubicBezTo>
                          <a:pt x="4240036" y="2310757"/>
                          <a:pt x="4255059" y="2321683"/>
                          <a:pt x="4270082" y="2331243"/>
                        </a:cubicBezTo>
                        <a:cubicBezTo>
                          <a:pt x="4274179" y="2333974"/>
                          <a:pt x="4279642" y="2338072"/>
                          <a:pt x="4285104" y="2342168"/>
                        </a:cubicBezTo>
                        <a:cubicBezTo>
                          <a:pt x="4302859" y="2355825"/>
                          <a:pt x="4328807" y="2373580"/>
                          <a:pt x="4350658" y="2373580"/>
                        </a:cubicBezTo>
                        <a:cubicBezTo>
                          <a:pt x="4357486" y="2373580"/>
                          <a:pt x="4364315" y="2372214"/>
                          <a:pt x="4369777" y="2368117"/>
                        </a:cubicBezTo>
                        <a:cubicBezTo>
                          <a:pt x="4391629" y="2353094"/>
                          <a:pt x="4369777" y="2303929"/>
                          <a:pt x="4360218" y="2282078"/>
                        </a:cubicBezTo>
                        <a:lnTo>
                          <a:pt x="4357486" y="2276615"/>
                        </a:lnTo>
                        <a:cubicBezTo>
                          <a:pt x="4342463" y="2243838"/>
                          <a:pt x="4328807" y="2213793"/>
                          <a:pt x="4312418" y="2183748"/>
                        </a:cubicBezTo>
                        <a:lnTo>
                          <a:pt x="4298761" y="2157800"/>
                        </a:lnTo>
                        <a:lnTo>
                          <a:pt x="4320612" y="2176919"/>
                        </a:lnTo>
                        <a:cubicBezTo>
                          <a:pt x="4361584" y="2212427"/>
                          <a:pt x="4388897" y="2220622"/>
                          <a:pt x="4405286" y="2196039"/>
                        </a:cubicBezTo>
                        <a:cubicBezTo>
                          <a:pt x="4424406" y="2164628"/>
                          <a:pt x="4379337" y="2073126"/>
                          <a:pt x="4357486" y="2040350"/>
                        </a:cubicBezTo>
                        <a:cubicBezTo>
                          <a:pt x="4353389" y="2034887"/>
                          <a:pt x="4349292" y="2028058"/>
                          <a:pt x="4345195" y="2022596"/>
                        </a:cubicBezTo>
                        <a:lnTo>
                          <a:pt x="4339733" y="2015767"/>
                        </a:lnTo>
                        <a:lnTo>
                          <a:pt x="4347926" y="2014401"/>
                        </a:lnTo>
                        <a:cubicBezTo>
                          <a:pt x="4373875" y="2008939"/>
                          <a:pt x="4403920" y="1989819"/>
                          <a:pt x="4405286" y="1959774"/>
                        </a:cubicBezTo>
                        <a:cubicBezTo>
                          <a:pt x="4405286" y="1951580"/>
                          <a:pt x="4402554" y="1943385"/>
                          <a:pt x="4397091" y="1937923"/>
                        </a:cubicBezTo>
                        <a:cubicBezTo>
                          <a:pt x="4382069" y="1921534"/>
                          <a:pt x="4343829" y="1913340"/>
                          <a:pt x="4286470" y="1913340"/>
                        </a:cubicBezTo>
                        <a:cubicBezTo>
                          <a:pt x="4272813" y="1913340"/>
                          <a:pt x="4257790" y="1913340"/>
                          <a:pt x="4241402" y="1914706"/>
                        </a:cubicBezTo>
                        <a:lnTo>
                          <a:pt x="4199065" y="1917437"/>
                        </a:lnTo>
                        <a:lnTo>
                          <a:pt x="4238671" y="1903780"/>
                        </a:lnTo>
                        <a:cubicBezTo>
                          <a:pt x="4245499" y="1901049"/>
                          <a:pt x="4252328" y="1899683"/>
                          <a:pt x="4259156" y="1896952"/>
                        </a:cubicBezTo>
                        <a:cubicBezTo>
                          <a:pt x="4296030" y="1886026"/>
                          <a:pt x="4332904" y="1873735"/>
                          <a:pt x="4367046" y="1851884"/>
                        </a:cubicBezTo>
                        <a:cubicBezTo>
                          <a:pt x="4368412" y="1850518"/>
                          <a:pt x="4369777" y="1849152"/>
                          <a:pt x="4369777" y="1847787"/>
                        </a:cubicBezTo>
                        <a:cubicBezTo>
                          <a:pt x="4369777" y="1846421"/>
                          <a:pt x="4369777" y="1845055"/>
                          <a:pt x="4368412" y="1845055"/>
                        </a:cubicBezTo>
                        <a:cubicBezTo>
                          <a:pt x="4349292" y="1831398"/>
                          <a:pt x="4316515" y="1824570"/>
                          <a:pt x="4291933" y="1820473"/>
                        </a:cubicBezTo>
                        <a:lnTo>
                          <a:pt x="4283739" y="1819107"/>
                        </a:lnTo>
                        <a:lnTo>
                          <a:pt x="4289201" y="1812278"/>
                        </a:lnTo>
                        <a:cubicBezTo>
                          <a:pt x="4304224" y="1791793"/>
                          <a:pt x="4283739" y="1759016"/>
                          <a:pt x="4261888" y="1734434"/>
                        </a:cubicBezTo>
                        <a:cubicBezTo>
                          <a:pt x="4250962" y="1726240"/>
                          <a:pt x="4241402" y="1719411"/>
                          <a:pt x="4231842" y="1711217"/>
                        </a:cubicBezTo>
                        <a:cubicBezTo>
                          <a:pt x="4229111" y="1708486"/>
                          <a:pt x="4227745" y="1703023"/>
                          <a:pt x="4229111" y="1698926"/>
                        </a:cubicBezTo>
                        <a:cubicBezTo>
                          <a:pt x="4230476" y="1694829"/>
                          <a:pt x="4234574" y="1692097"/>
                          <a:pt x="4240036" y="1692097"/>
                        </a:cubicBezTo>
                        <a:lnTo>
                          <a:pt x="4240036" y="1692097"/>
                        </a:lnTo>
                        <a:cubicBezTo>
                          <a:pt x="4253694" y="1693463"/>
                          <a:pt x="4268716" y="1696194"/>
                          <a:pt x="4282373" y="1697560"/>
                        </a:cubicBezTo>
                        <a:cubicBezTo>
                          <a:pt x="4301493" y="1700291"/>
                          <a:pt x="4321978" y="1704388"/>
                          <a:pt x="4342463" y="1704388"/>
                        </a:cubicBezTo>
                        <a:cubicBezTo>
                          <a:pt x="4331538" y="1678440"/>
                          <a:pt x="4306956" y="1660686"/>
                          <a:pt x="4282373" y="1642932"/>
                        </a:cubicBezTo>
                        <a:cubicBezTo>
                          <a:pt x="4276910" y="1640201"/>
                          <a:pt x="4272813" y="1636104"/>
                          <a:pt x="4268716" y="1633372"/>
                        </a:cubicBezTo>
                        <a:cubicBezTo>
                          <a:pt x="4264619" y="1630641"/>
                          <a:pt x="4263253" y="1625178"/>
                          <a:pt x="4264619" y="1619715"/>
                        </a:cubicBezTo>
                        <a:cubicBezTo>
                          <a:pt x="4265985" y="1615618"/>
                          <a:pt x="4270082" y="1612887"/>
                          <a:pt x="4274179" y="1612887"/>
                        </a:cubicBezTo>
                        <a:lnTo>
                          <a:pt x="4275545" y="1612887"/>
                        </a:lnTo>
                        <a:cubicBezTo>
                          <a:pt x="4294664" y="1615618"/>
                          <a:pt x="4312418" y="1621081"/>
                          <a:pt x="4328807" y="1627910"/>
                        </a:cubicBezTo>
                        <a:cubicBezTo>
                          <a:pt x="4339733" y="1632007"/>
                          <a:pt x="4350658" y="1636104"/>
                          <a:pt x="4361584" y="1638835"/>
                        </a:cubicBezTo>
                        <a:cubicBezTo>
                          <a:pt x="4360218" y="1636104"/>
                          <a:pt x="4358852" y="1634738"/>
                          <a:pt x="4357486" y="1633372"/>
                        </a:cubicBezTo>
                        <a:cubicBezTo>
                          <a:pt x="4342463" y="1612887"/>
                          <a:pt x="4324710" y="1597864"/>
                          <a:pt x="4312418" y="1586939"/>
                        </a:cubicBezTo>
                        <a:lnTo>
                          <a:pt x="4293299" y="1570550"/>
                        </a:lnTo>
                        <a:lnTo>
                          <a:pt x="4316515" y="1577379"/>
                        </a:lnTo>
                        <a:cubicBezTo>
                          <a:pt x="4368412" y="1592401"/>
                          <a:pt x="4418943" y="1595133"/>
                          <a:pt x="4464011" y="1585573"/>
                        </a:cubicBezTo>
                        <a:lnTo>
                          <a:pt x="4464011" y="1585573"/>
                        </a:lnTo>
                        <a:cubicBezTo>
                          <a:pt x="4458548" y="1554162"/>
                          <a:pt x="4420309" y="1544602"/>
                          <a:pt x="4386166" y="1536408"/>
                        </a:cubicBezTo>
                        <a:cubicBezTo>
                          <a:pt x="4375240" y="1533676"/>
                          <a:pt x="4365681" y="1530945"/>
                          <a:pt x="4357486" y="1528214"/>
                        </a:cubicBezTo>
                        <a:cubicBezTo>
                          <a:pt x="4353389" y="1526848"/>
                          <a:pt x="4350658" y="1522751"/>
                          <a:pt x="4349292" y="1518654"/>
                        </a:cubicBezTo>
                        <a:cubicBezTo>
                          <a:pt x="4349292" y="1514557"/>
                          <a:pt x="4350658" y="1510460"/>
                          <a:pt x="4354755" y="1507728"/>
                        </a:cubicBezTo>
                        <a:cubicBezTo>
                          <a:pt x="4361584" y="1503631"/>
                          <a:pt x="4369777" y="1499534"/>
                          <a:pt x="4377972" y="1496803"/>
                        </a:cubicBezTo>
                        <a:cubicBezTo>
                          <a:pt x="4395726" y="1488608"/>
                          <a:pt x="4413480" y="1480414"/>
                          <a:pt x="4425771" y="1468123"/>
                        </a:cubicBezTo>
                        <a:cubicBezTo>
                          <a:pt x="4429868" y="1462660"/>
                          <a:pt x="4429868" y="1459929"/>
                          <a:pt x="4429868" y="1457198"/>
                        </a:cubicBezTo>
                        <a:cubicBezTo>
                          <a:pt x="4425771" y="1442175"/>
                          <a:pt x="4388897" y="1425787"/>
                          <a:pt x="4375240" y="1421689"/>
                        </a:cubicBezTo>
                        <a:cubicBezTo>
                          <a:pt x="4342463" y="1413495"/>
                          <a:pt x="4308321" y="1412130"/>
                          <a:pt x="4275545" y="1409398"/>
                        </a:cubicBezTo>
                        <a:cubicBezTo>
                          <a:pt x="4264619" y="1409398"/>
                          <a:pt x="4253694" y="1408032"/>
                          <a:pt x="4242768" y="1408032"/>
                        </a:cubicBezTo>
                        <a:cubicBezTo>
                          <a:pt x="4237305" y="1408032"/>
                          <a:pt x="4234574" y="1405301"/>
                          <a:pt x="4233208" y="1399838"/>
                        </a:cubicBezTo>
                        <a:cubicBezTo>
                          <a:pt x="4231842" y="1395741"/>
                          <a:pt x="4233208" y="1390278"/>
                          <a:pt x="4237305" y="1387547"/>
                        </a:cubicBezTo>
                        <a:cubicBezTo>
                          <a:pt x="4252328" y="1376621"/>
                          <a:pt x="4270082" y="1368427"/>
                          <a:pt x="4286470" y="1361599"/>
                        </a:cubicBezTo>
                        <a:cubicBezTo>
                          <a:pt x="4301493" y="1354770"/>
                          <a:pt x="4317881" y="1346576"/>
                          <a:pt x="4332904" y="1337016"/>
                        </a:cubicBezTo>
                        <a:cubicBezTo>
                          <a:pt x="4349292" y="1326091"/>
                          <a:pt x="4367046" y="1311068"/>
                          <a:pt x="4361584" y="1293314"/>
                        </a:cubicBezTo>
                        <a:cubicBezTo>
                          <a:pt x="4353389" y="1270097"/>
                          <a:pt x="4328807" y="1266000"/>
                          <a:pt x="4319247" y="1266000"/>
                        </a:cubicBezTo>
                        <a:cubicBezTo>
                          <a:pt x="4248231" y="1260537"/>
                          <a:pt x="4169020" y="1296045"/>
                          <a:pt x="4117124" y="1324725"/>
                        </a:cubicBezTo>
                        <a:cubicBezTo>
                          <a:pt x="4115758" y="1326091"/>
                          <a:pt x="4113027" y="1326091"/>
                          <a:pt x="4111661" y="1326091"/>
                        </a:cubicBezTo>
                        <a:cubicBezTo>
                          <a:pt x="4106198" y="1326091"/>
                          <a:pt x="4100736" y="1320628"/>
                          <a:pt x="4100736" y="1315165"/>
                        </a:cubicBezTo>
                        <a:cubicBezTo>
                          <a:pt x="4100736" y="1301508"/>
                          <a:pt x="4102101" y="1286486"/>
                          <a:pt x="4104833" y="1271463"/>
                        </a:cubicBezTo>
                        <a:cubicBezTo>
                          <a:pt x="4108929" y="1237320"/>
                          <a:pt x="4113027" y="1201813"/>
                          <a:pt x="4098004" y="1175864"/>
                        </a:cubicBezTo>
                        <a:cubicBezTo>
                          <a:pt x="4092541" y="1164939"/>
                          <a:pt x="4084347" y="1160842"/>
                          <a:pt x="4074787" y="1160842"/>
                        </a:cubicBezTo>
                        <a:cubicBezTo>
                          <a:pt x="4058399" y="1160842"/>
                          <a:pt x="4042011" y="1175864"/>
                          <a:pt x="4033816" y="1190887"/>
                        </a:cubicBezTo>
                        <a:cubicBezTo>
                          <a:pt x="4024256" y="1208641"/>
                          <a:pt x="4013331" y="1234589"/>
                          <a:pt x="4014697" y="1263269"/>
                        </a:cubicBezTo>
                        <a:cubicBezTo>
                          <a:pt x="4014697" y="1266000"/>
                          <a:pt x="4013331" y="1268732"/>
                          <a:pt x="4011965" y="1270097"/>
                        </a:cubicBezTo>
                        <a:cubicBezTo>
                          <a:pt x="4009234" y="1272829"/>
                          <a:pt x="4006502" y="1274194"/>
                          <a:pt x="4003771" y="1274194"/>
                        </a:cubicBezTo>
                        <a:cubicBezTo>
                          <a:pt x="3998308" y="1274194"/>
                          <a:pt x="3994211" y="1271463"/>
                          <a:pt x="3992845" y="1266000"/>
                        </a:cubicBezTo>
                        <a:cubicBezTo>
                          <a:pt x="3987383" y="1235955"/>
                          <a:pt x="3983286" y="1204544"/>
                          <a:pt x="3980554" y="1174499"/>
                        </a:cubicBezTo>
                        <a:cubicBezTo>
                          <a:pt x="3976457" y="1138990"/>
                          <a:pt x="3973726" y="1103482"/>
                          <a:pt x="3965531" y="1069340"/>
                        </a:cubicBezTo>
                        <a:cubicBezTo>
                          <a:pt x="3958703" y="1039295"/>
                          <a:pt x="3949143" y="999689"/>
                          <a:pt x="3924561" y="976472"/>
                        </a:cubicBezTo>
                        <a:cubicBezTo>
                          <a:pt x="3915001" y="968278"/>
                          <a:pt x="3899978" y="958719"/>
                          <a:pt x="3884955" y="958719"/>
                        </a:cubicBezTo>
                        <a:cubicBezTo>
                          <a:pt x="3879492" y="958719"/>
                          <a:pt x="3874030" y="960084"/>
                          <a:pt x="3869933" y="962816"/>
                        </a:cubicBezTo>
                        <a:cubicBezTo>
                          <a:pt x="3848082" y="977838"/>
                          <a:pt x="3850813" y="1006518"/>
                          <a:pt x="3854910" y="1022906"/>
                        </a:cubicBezTo>
                        <a:cubicBezTo>
                          <a:pt x="3856276" y="1027003"/>
                          <a:pt x="3854910" y="1029735"/>
                          <a:pt x="3852179" y="1032466"/>
                        </a:cubicBezTo>
                        <a:cubicBezTo>
                          <a:pt x="3849448" y="1035197"/>
                          <a:pt x="3846716" y="1036563"/>
                          <a:pt x="3843985" y="1036563"/>
                        </a:cubicBezTo>
                        <a:cubicBezTo>
                          <a:pt x="3839888" y="1036563"/>
                          <a:pt x="3835790" y="1033832"/>
                          <a:pt x="3833059" y="1028369"/>
                        </a:cubicBezTo>
                        <a:cubicBezTo>
                          <a:pt x="3822133" y="994227"/>
                          <a:pt x="3794819" y="949159"/>
                          <a:pt x="3760677" y="925942"/>
                        </a:cubicBezTo>
                        <a:cubicBezTo>
                          <a:pt x="3752483" y="920479"/>
                          <a:pt x="3742923" y="916382"/>
                          <a:pt x="3733363" y="916382"/>
                        </a:cubicBezTo>
                        <a:cubicBezTo>
                          <a:pt x="3727900" y="916382"/>
                          <a:pt x="3719706" y="917748"/>
                          <a:pt x="3714243" y="923210"/>
                        </a:cubicBezTo>
                        <a:cubicBezTo>
                          <a:pt x="3710146" y="928673"/>
                          <a:pt x="3707415" y="935502"/>
                          <a:pt x="3708780" y="945062"/>
                        </a:cubicBezTo>
                        <a:cubicBezTo>
                          <a:pt x="3710146" y="961450"/>
                          <a:pt x="3715609" y="976472"/>
                          <a:pt x="3719706" y="991495"/>
                        </a:cubicBezTo>
                        <a:cubicBezTo>
                          <a:pt x="3721072" y="996958"/>
                          <a:pt x="3723803" y="1002421"/>
                          <a:pt x="3725169" y="1007884"/>
                        </a:cubicBezTo>
                        <a:lnTo>
                          <a:pt x="3727900" y="1018809"/>
                        </a:lnTo>
                        <a:lnTo>
                          <a:pt x="3716975" y="1014712"/>
                        </a:lnTo>
                        <a:cubicBezTo>
                          <a:pt x="3710146" y="1011981"/>
                          <a:pt x="3704684" y="1010615"/>
                          <a:pt x="3701952" y="1009249"/>
                        </a:cubicBezTo>
                        <a:cubicBezTo>
                          <a:pt x="3685564" y="1005152"/>
                          <a:pt x="3667810" y="1002421"/>
                          <a:pt x="3645959" y="999689"/>
                        </a:cubicBezTo>
                        <a:lnTo>
                          <a:pt x="3644593" y="999689"/>
                        </a:lnTo>
                        <a:cubicBezTo>
                          <a:pt x="3629570" y="992861"/>
                          <a:pt x="3617279" y="986033"/>
                          <a:pt x="3602256" y="980570"/>
                        </a:cubicBezTo>
                        <a:cubicBezTo>
                          <a:pt x="3599525" y="979204"/>
                          <a:pt x="3596793" y="979204"/>
                          <a:pt x="3594062" y="977838"/>
                        </a:cubicBezTo>
                        <a:cubicBezTo>
                          <a:pt x="3591331" y="976472"/>
                          <a:pt x="3587234" y="975107"/>
                          <a:pt x="3583137" y="973741"/>
                        </a:cubicBezTo>
                        <a:lnTo>
                          <a:pt x="3572211" y="969644"/>
                        </a:lnTo>
                        <a:lnTo>
                          <a:pt x="3583137" y="964181"/>
                        </a:lnTo>
                        <a:cubicBezTo>
                          <a:pt x="3592697" y="958719"/>
                          <a:pt x="3603622" y="954621"/>
                          <a:pt x="3613182" y="949159"/>
                        </a:cubicBezTo>
                        <a:cubicBezTo>
                          <a:pt x="3628204" y="942330"/>
                          <a:pt x="3644593" y="934136"/>
                          <a:pt x="3659615" y="924576"/>
                        </a:cubicBezTo>
                        <a:cubicBezTo>
                          <a:pt x="3676004" y="913651"/>
                          <a:pt x="3693758" y="898628"/>
                          <a:pt x="3688295" y="880874"/>
                        </a:cubicBezTo>
                        <a:cubicBezTo>
                          <a:pt x="3680101" y="859023"/>
                          <a:pt x="3655518" y="853560"/>
                          <a:pt x="3645959" y="853560"/>
                        </a:cubicBezTo>
                        <a:cubicBezTo>
                          <a:pt x="3574942" y="848097"/>
                          <a:pt x="3495732" y="883605"/>
                          <a:pt x="3443836" y="912285"/>
                        </a:cubicBezTo>
                        <a:cubicBezTo>
                          <a:pt x="3442470" y="913651"/>
                          <a:pt x="3439739" y="913651"/>
                          <a:pt x="3438373" y="913651"/>
                        </a:cubicBezTo>
                        <a:cubicBezTo>
                          <a:pt x="3432910" y="913651"/>
                          <a:pt x="3427447" y="908188"/>
                          <a:pt x="3427447" y="902725"/>
                        </a:cubicBezTo>
                        <a:cubicBezTo>
                          <a:pt x="3427447" y="889068"/>
                          <a:pt x="3428813" y="874045"/>
                          <a:pt x="3431544" y="859023"/>
                        </a:cubicBezTo>
                        <a:cubicBezTo>
                          <a:pt x="3435641" y="824880"/>
                          <a:pt x="3439739" y="789372"/>
                          <a:pt x="3424716" y="763424"/>
                        </a:cubicBezTo>
                        <a:cubicBezTo>
                          <a:pt x="3419253" y="752498"/>
                          <a:pt x="3411059" y="748401"/>
                          <a:pt x="3401499" y="748401"/>
                        </a:cubicBezTo>
                        <a:cubicBezTo>
                          <a:pt x="3385111" y="748401"/>
                          <a:pt x="3368722" y="763424"/>
                          <a:pt x="3360528" y="778447"/>
                        </a:cubicBezTo>
                        <a:cubicBezTo>
                          <a:pt x="3350968" y="796201"/>
                          <a:pt x="3340043" y="822149"/>
                          <a:pt x="3341408" y="850829"/>
                        </a:cubicBezTo>
                        <a:cubicBezTo>
                          <a:pt x="3341408" y="853560"/>
                          <a:pt x="3340043" y="856291"/>
                          <a:pt x="3338677" y="859023"/>
                        </a:cubicBezTo>
                        <a:cubicBezTo>
                          <a:pt x="3335946" y="861754"/>
                          <a:pt x="3333214" y="863120"/>
                          <a:pt x="3330483" y="863120"/>
                        </a:cubicBezTo>
                        <a:cubicBezTo>
                          <a:pt x="3325020" y="863120"/>
                          <a:pt x="3320923" y="860388"/>
                          <a:pt x="3319557" y="854926"/>
                        </a:cubicBezTo>
                        <a:cubicBezTo>
                          <a:pt x="3314094" y="824880"/>
                          <a:pt x="3309997" y="793469"/>
                          <a:pt x="3307266" y="763424"/>
                        </a:cubicBezTo>
                        <a:cubicBezTo>
                          <a:pt x="3303169" y="727916"/>
                          <a:pt x="3300438" y="692408"/>
                          <a:pt x="3292243" y="656900"/>
                        </a:cubicBezTo>
                        <a:cubicBezTo>
                          <a:pt x="3285415" y="626854"/>
                          <a:pt x="3275855" y="587249"/>
                          <a:pt x="3251273" y="564032"/>
                        </a:cubicBezTo>
                        <a:cubicBezTo>
                          <a:pt x="3241713" y="555838"/>
                          <a:pt x="3226690" y="546278"/>
                          <a:pt x="3211667" y="546278"/>
                        </a:cubicBezTo>
                        <a:cubicBezTo>
                          <a:pt x="3206204" y="546278"/>
                          <a:pt x="3200742" y="547644"/>
                          <a:pt x="3196644" y="550376"/>
                        </a:cubicBezTo>
                        <a:cubicBezTo>
                          <a:pt x="3174793" y="565398"/>
                          <a:pt x="3177525" y="594078"/>
                          <a:pt x="3180256" y="610466"/>
                        </a:cubicBezTo>
                        <a:cubicBezTo>
                          <a:pt x="3181622" y="614563"/>
                          <a:pt x="3180256" y="617295"/>
                          <a:pt x="3178891" y="620026"/>
                        </a:cubicBezTo>
                        <a:cubicBezTo>
                          <a:pt x="3176159" y="622757"/>
                          <a:pt x="3173428" y="624123"/>
                          <a:pt x="3170696" y="624123"/>
                        </a:cubicBezTo>
                        <a:cubicBezTo>
                          <a:pt x="3165234" y="624123"/>
                          <a:pt x="3161137" y="621392"/>
                          <a:pt x="3159771" y="615929"/>
                        </a:cubicBezTo>
                        <a:cubicBezTo>
                          <a:pt x="3148845" y="581786"/>
                          <a:pt x="3121531" y="536719"/>
                          <a:pt x="3087389" y="513502"/>
                        </a:cubicBezTo>
                        <a:cubicBezTo>
                          <a:pt x="3079195" y="508039"/>
                          <a:pt x="3069635" y="505308"/>
                          <a:pt x="3060075" y="505308"/>
                        </a:cubicBezTo>
                        <a:cubicBezTo>
                          <a:pt x="3054612" y="505308"/>
                          <a:pt x="3043687" y="506673"/>
                          <a:pt x="3038224" y="516233"/>
                        </a:cubicBezTo>
                        <a:lnTo>
                          <a:pt x="3035492" y="521696"/>
                        </a:lnTo>
                        <a:lnTo>
                          <a:pt x="3030030" y="518964"/>
                        </a:lnTo>
                        <a:cubicBezTo>
                          <a:pt x="2990425" y="494382"/>
                          <a:pt x="2938528" y="483456"/>
                          <a:pt x="2870243" y="483456"/>
                        </a:cubicBezTo>
                        <a:cubicBezTo>
                          <a:pt x="2847027" y="483456"/>
                          <a:pt x="2822444" y="484822"/>
                          <a:pt x="2795130" y="487554"/>
                        </a:cubicBezTo>
                        <a:lnTo>
                          <a:pt x="2758256" y="491651"/>
                        </a:lnTo>
                        <a:lnTo>
                          <a:pt x="2792399" y="477994"/>
                        </a:lnTo>
                        <a:cubicBezTo>
                          <a:pt x="2857952" y="452045"/>
                          <a:pt x="2894826" y="426097"/>
                          <a:pt x="2901654" y="404246"/>
                        </a:cubicBezTo>
                        <a:cubicBezTo>
                          <a:pt x="2904386" y="397418"/>
                          <a:pt x="2903020" y="390589"/>
                          <a:pt x="2897557" y="383761"/>
                        </a:cubicBezTo>
                        <a:cubicBezTo>
                          <a:pt x="2881169" y="359178"/>
                          <a:pt x="2836101" y="350984"/>
                          <a:pt x="2803324" y="350984"/>
                        </a:cubicBezTo>
                        <a:cubicBezTo>
                          <a:pt x="2799227" y="350984"/>
                          <a:pt x="2795130" y="350984"/>
                          <a:pt x="2792399" y="350984"/>
                        </a:cubicBezTo>
                        <a:cubicBezTo>
                          <a:pt x="2743233" y="355081"/>
                          <a:pt x="2702263" y="370104"/>
                          <a:pt x="2664023" y="386492"/>
                        </a:cubicBezTo>
                        <a:lnTo>
                          <a:pt x="2643538" y="394686"/>
                        </a:lnTo>
                        <a:lnTo>
                          <a:pt x="2657195" y="376932"/>
                        </a:lnTo>
                        <a:cubicBezTo>
                          <a:pt x="2677680" y="352350"/>
                          <a:pt x="2694068" y="327767"/>
                          <a:pt x="2707726" y="301819"/>
                        </a:cubicBezTo>
                        <a:lnTo>
                          <a:pt x="2709091" y="299087"/>
                        </a:lnTo>
                        <a:cubicBezTo>
                          <a:pt x="2720017" y="278602"/>
                          <a:pt x="2725480" y="267676"/>
                          <a:pt x="2710457" y="248557"/>
                        </a:cubicBezTo>
                        <a:cubicBezTo>
                          <a:pt x="2704994" y="241728"/>
                          <a:pt x="2699531" y="238997"/>
                          <a:pt x="2695434" y="241728"/>
                        </a:cubicBezTo>
                        <a:cubicBezTo>
                          <a:pt x="2689971" y="244460"/>
                          <a:pt x="2683143" y="248557"/>
                          <a:pt x="2677680" y="251288"/>
                        </a:cubicBezTo>
                        <a:cubicBezTo>
                          <a:pt x="2673583" y="254020"/>
                          <a:pt x="2668120" y="256751"/>
                          <a:pt x="2664023" y="258117"/>
                        </a:cubicBezTo>
                        <a:lnTo>
                          <a:pt x="2653098" y="263579"/>
                        </a:lnTo>
                        <a:lnTo>
                          <a:pt x="2657195" y="251288"/>
                        </a:lnTo>
                        <a:cubicBezTo>
                          <a:pt x="2657195" y="249922"/>
                          <a:pt x="2658560" y="247191"/>
                          <a:pt x="2658560" y="245825"/>
                        </a:cubicBezTo>
                        <a:cubicBezTo>
                          <a:pt x="2659926" y="241728"/>
                          <a:pt x="2661292" y="237631"/>
                          <a:pt x="2662657" y="233534"/>
                        </a:cubicBezTo>
                        <a:cubicBezTo>
                          <a:pt x="2664023" y="228071"/>
                          <a:pt x="2665389" y="221243"/>
                          <a:pt x="2668120" y="214414"/>
                        </a:cubicBezTo>
                        <a:cubicBezTo>
                          <a:pt x="2679046" y="176175"/>
                          <a:pt x="2696800" y="117450"/>
                          <a:pt x="2668120" y="88770"/>
                        </a:cubicBezTo>
                        <a:cubicBezTo>
                          <a:pt x="2659926" y="80576"/>
                          <a:pt x="2649001" y="76479"/>
                          <a:pt x="2633978" y="76479"/>
                        </a:cubicBezTo>
                        <a:cubicBezTo>
                          <a:pt x="2599835" y="76479"/>
                          <a:pt x="2557499" y="96964"/>
                          <a:pt x="2528819" y="110621"/>
                        </a:cubicBezTo>
                        <a:cubicBezTo>
                          <a:pt x="2520625" y="114718"/>
                          <a:pt x="2515162" y="117450"/>
                          <a:pt x="2509700" y="118816"/>
                        </a:cubicBezTo>
                        <a:cubicBezTo>
                          <a:pt x="2482386" y="129741"/>
                          <a:pt x="2459169" y="146130"/>
                          <a:pt x="2430489" y="172078"/>
                        </a:cubicBezTo>
                        <a:lnTo>
                          <a:pt x="2412735" y="187100"/>
                        </a:lnTo>
                        <a:lnTo>
                          <a:pt x="2420929" y="165249"/>
                        </a:lnTo>
                        <a:cubicBezTo>
                          <a:pt x="2427758" y="147495"/>
                          <a:pt x="2433220" y="129741"/>
                          <a:pt x="2437318" y="113353"/>
                        </a:cubicBezTo>
                        <a:cubicBezTo>
                          <a:pt x="2438683" y="107890"/>
                          <a:pt x="2440049" y="102427"/>
                          <a:pt x="2441415" y="95599"/>
                        </a:cubicBezTo>
                        <a:cubicBezTo>
                          <a:pt x="2449609" y="66919"/>
                          <a:pt x="2460534" y="24583"/>
                          <a:pt x="2435952" y="8194"/>
                        </a:cubicBezTo>
                        <a:cubicBezTo>
                          <a:pt x="2433220" y="5463"/>
                          <a:pt x="2429123" y="5463"/>
                          <a:pt x="2425027" y="5463"/>
                        </a:cubicBezTo>
                        <a:cubicBezTo>
                          <a:pt x="2403175" y="5463"/>
                          <a:pt x="2373130" y="34142"/>
                          <a:pt x="2359473" y="47799"/>
                        </a:cubicBezTo>
                        <a:lnTo>
                          <a:pt x="2355376" y="51896"/>
                        </a:lnTo>
                        <a:cubicBezTo>
                          <a:pt x="2329428" y="77845"/>
                          <a:pt x="2306211" y="101062"/>
                          <a:pt x="2284360" y="127010"/>
                        </a:cubicBezTo>
                        <a:lnTo>
                          <a:pt x="2265240" y="148861"/>
                        </a:lnTo>
                        <a:lnTo>
                          <a:pt x="2276166" y="121547"/>
                        </a:lnTo>
                        <a:cubicBezTo>
                          <a:pt x="2288457" y="87405"/>
                          <a:pt x="2291188" y="62822"/>
                          <a:pt x="2284360" y="49165"/>
                        </a:cubicBezTo>
                        <a:cubicBezTo>
                          <a:pt x="2280263" y="42337"/>
                          <a:pt x="2273434" y="38240"/>
                          <a:pt x="2265240" y="35508"/>
                        </a:cubicBezTo>
                        <a:cubicBezTo>
                          <a:pt x="2263874" y="35508"/>
                          <a:pt x="2262509" y="35508"/>
                          <a:pt x="2259777" y="35508"/>
                        </a:cubicBezTo>
                        <a:cubicBezTo>
                          <a:pt x="2222903" y="35508"/>
                          <a:pt x="2157350" y="106524"/>
                          <a:pt x="2135499" y="135204"/>
                        </a:cubicBezTo>
                        <a:cubicBezTo>
                          <a:pt x="2131402" y="140667"/>
                          <a:pt x="2127305" y="146130"/>
                          <a:pt x="2123208" y="152958"/>
                        </a:cubicBezTo>
                        <a:lnTo>
                          <a:pt x="2119110" y="159786"/>
                        </a:lnTo>
                        <a:lnTo>
                          <a:pt x="2113648" y="152958"/>
                        </a:lnTo>
                        <a:cubicBezTo>
                          <a:pt x="2094528" y="124278"/>
                          <a:pt x="2067214" y="110621"/>
                          <a:pt x="2042631" y="118816"/>
                        </a:cubicBezTo>
                        <a:cubicBezTo>
                          <a:pt x="2034437" y="121547"/>
                          <a:pt x="2027609" y="127010"/>
                          <a:pt x="2023512" y="135204"/>
                        </a:cubicBezTo>
                        <a:cubicBezTo>
                          <a:pt x="2012586" y="159786"/>
                          <a:pt x="2023512" y="211683"/>
                          <a:pt x="2056288" y="288162"/>
                        </a:cubicBezTo>
                        <a:lnTo>
                          <a:pt x="2072677" y="326401"/>
                        </a:lnTo>
                        <a:lnTo>
                          <a:pt x="2046729" y="293625"/>
                        </a:lnTo>
                        <a:cubicBezTo>
                          <a:pt x="2042631" y="288162"/>
                          <a:pt x="2037169" y="281333"/>
                          <a:pt x="2033072" y="275871"/>
                        </a:cubicBezTo>
                        <a:cubicBezTo>
                          <a:pt x="2009855" y="245825"/>
                          <a:pt x="1985272" y="214414"/>
                          <a:pt x="1953861" y="191198"/>
                        </a:cubicBezTo>
                        <a:cubicBezTo>
                          <a:pt x="1951130" y="188466"/>
                          <a:pt x="1947033" y="189832"/>
                          <a:pt x="1947033" y="192563"/>
                        </a:cubicBezTo>
                        <a:cubicBezTo>
                          <a:pt x="1940204" y="214414"/>
                          <a:pt x="1945667" y="248557"/>
                          <a:pt x="1951130" y="271774"/>
                        </a:cubicBezTo>
                        <a:lnTo>
                          <a:pt x="1952496" y="279968"/>
                        </a:lnTo>
                        <a:lnTo>
                          <a:pt x="1944301" y="277236"/>
                        </a:lnTo>
                        <a:cubicBezTo>
                          <a:pt x="1923816" y="271774"/>
                          <a:pt x="1901965" y="289528"/>
                          <a:pt x="1880114" y="329133"/>
                        </a:cubicBezTo>
                        <a:cubicBezTo>
                          <a:pt x="1876017" y="342790"/>
                          <a:pt x="1873285" y="353715"/>
                          <a:pt x="1869188" y="364641"/>
                        </a:cubicBezTo>
                        <a:cubicBezTo>
                          <a:pt x="1867822" y="368738"/>
                          <a:pt x="1863725" y="371469"/>
                          <a:pt x="1859628" y="371469"/>
                        </a:cubicBezTo>
                        <a:cubicBezTo>
                          <a:pt x="1854166" y="371469"/>
                          <a:pt x="1850068" y="368738"/>
                          <a:pt x="1848703" y="363275"/>
                        </a:cubicBezTo>
                        <a:cubicBezTo>
                          <a:pt x="1844605" y="349618"/>
                          <a:pt x="1841874" y="335961"/>
                          <a:pt x="1839143" y="322304"/>
                        </a:cubicBezTo>
                        <a:cubicBezTo>
                          <a:pt x="1835046" y="301819"/>
                          <a:pt x="1830949" y="282699"/>
                          <a:pt x="1824120" y="264945"/>
                        </a:cubicBezTo>
                        <a:cubicBezTo>
                          <a:pt x="1803635" y="284065"/>
                          <a:pt x="1795441" y="314110"/>
                          <a:pt x="1787246" y="342790"/>
                        </a:cubicBezTo>
                        <a:cubicBezTo>
                          <a:pt x="1785881" y="348252"/>
                          <a:pt x="1784515" y="353715"/>
                          <a:pt x="1783149" y="359178"/>
                        </a:cubicBezTo>
                        <a:cubicBezTo>
                          <a:pt x="1781784" y="364641"/>
                          <a:pt x="1776321" y="367372"/>
                          <a:pt x="1772224" y="367372"/>
                        </a:cubicBezTo>
                        <a:cubicBezTo>
                          <a:pt x="1768127" y="367372"/>
                          <a:pt x="1764030" y="364641"/>
                          <a:pt x="1762664" y="359178"/>
                        </a:cubicBezTo>
                        <a:cubicBezTo>
                          <a:pt x="1758567" y="340058"/>
                          <a:pt x="1758567" y="322304"/>
                          <a:pt x="1757201" y="304550"/>
                        </a:cubicBezTo>
                        <a:cubicBezTo>
                          <a:pt x="1757201" y="293625"/>
                          <a:pt x="1757201" y="281333"/>
                          <a:pt x="1755835" y="270408"/>
                        </a:cubicBezTo>
                        <a:cubicBezTo>
                          <a:pt x="1754470" y="273139"/>
                          <a:pt x="1753104" y="274505"/>
                          <a:pt x="1751738" y="275871"/>
                        </a:cubicBezTo>
                        <a:cubicBezTo>
                          <a:pt x="1738081" y="296356"/>
                          <a:pt x="1729887" y="318207"/>
                          <a:pt x="1723059" y="334596"/>
                        </a:cubicBezTo>
                        <a:lnTo>
                          <a:pt x="1714864" y="357812"/>
                        </a:lnTo>
                        <a:lnTo>
                          <a:pt x="1713499" y="333230"/>
                        </a:lnTo>
                        <a:cubicBezTo>
                          <a:pt x="1709402" y="279968"/>
                          <a:pt x="1694379" y="230803"/>
                          <a:pt x="1668431" y="192563"/>
                        </a:cubicBezTo>
                        <a:lnTo>
                          <a:pt x="1668431" y="192563"/>
                        </a:lnTo>
                        <a:cubicBezTo>
                          <a:pt x="1641117" y="207586"/>
                          <a:pt x="1645214" y="247191"/>
                          <a:pt x="1649311" y="282699"/>
                        </a:cubicBezTo>
                        <a:cubicBezTo>
                          <a:pt x="1650677" y="293625"/>
                          <a:pt x="1652042" y="303185"/>
                          <a:pt x="1652042" y="311379"/>
                        </a:cubicBezTo>
                        <a:cubicBezTo>
                          <a:pt x="1652042" y="314110"/>
                          <a:pt x="1650677" y="316842"/>
                          <a:pt x="1649311" y="319573"/>
                        </a:cubicBezTo>
                        <a:cubicBezTo>
                          <a:pt x="1645214" y="323670"/>
                          <a:pt x="1638386" y="323670"/>
                          <a:pt x="1634288" y="320939"/>
                        </a:cubicBezTo>
                        <a:cubicBezTo>
                          <a:pt x="1627460" y="315476"/>
                          <a:pt x="1621997" y="308647"/>
                          <a:pt x="1615169" y="303185"/>
                        </a:cubicBezTo>
                        <a:cubicBezTo>
                          <a:pt x="1601512" y="289528"/>
                          <a:pt x="1587855" y="275871"/>
                          <a:pt x="1571466" y="269042"/>
                        </a:cubicBezTo>
                        <a:cubicBezTo>
                          <a:pt x="1566004" y="266311"/>
                          <a:pt x="1561906" y="267676"/>
                          <a:pt x="1557809" y="271774"/>
                        </a:cubicBezTo>
                        <a:cubicBezTo>
                          <a:pt x="1546884" y="284065"/>
                          <a:pt x="1545518" y="320939"/>
                          <a:pt x="1546884" y="333230"/>
                        </a:cubicBezTo>
                        <a:cubicBezTo>
                          <a:pt x="1549615" y="366007"/>
                          <a:pt x="1560541" y="398783"/>
                          <a:pt x="1570101" y="430194"/>
                        </a:cubicBezTo>
                        <a:cubicBezTo>
                          <a:pt x="1572832" y="441120"/>
                          <a:pt x="1576929" y="450680"/>
                          <a:pt x="1579661" y="461605"/>
                        </a:cubicBezTo>
                        <a:cubicBezTo>
                          <a:pt x="1581026" y="465702"/>
                          <a:pt x="1579661" y="468434"/>
                          <a:pt x="1578295" y="471165"/>
                        </a:cubicBezTo>
                        <a:cubicBezTo>
                          <a:pt x="1575563" y="475262"/>
                          <a:pt x="1568735" y="476628"/>
                          <a:pt x="1563272" y="473897"/>
                        </a:cubicBezTo>
                        <a:cubicBezTo>
                          <a:pt x="1548249" y="462971"/>
                          <a:pt x="1534593" y="449314"/>
                          <a:pt x="1520936" y="437023"/>
                        </a:cubicBezTo>
                        <a:cubicBezTo>
                          <a:pt x="1508644" y="424732"/>
                          <a:pt x="1496353" y="412440"/>
                          <a:pt x="1482696" y="402880"/>
                        </a:cubicBezTo>
                        <a:cubicBezTo>
                          <a:pt x="1471771" y="394686"/>
                          <a:pt x="1458113" y="386492"/>
                          <a:pt x="1445822" y="386492"/>
                        </a:cubicBezTo>
                        <a:cubicBezTo>
                          <a:pt x="1440360" y="386492"/>
                          <a:pt x="1436262" y="387858"/>
                          <a:pt x="1432165" y="391955"/>
                        </a:cubicBezTo>
                        <a:cubicBezTo>
                          <a:pt x="1414411" y="406977"/>
                          <a:pt x="1418508" y="431560"/>
                          <a:pt x="1421240" y="441120"/>
                        </a:cubicBezTo>
                        <a:cubicBezTo>
                          <a:pt x="1440360" y="509405"/>
                          <a:pt x="1500450" y="570861"/>
                          <a:pt x="1546884" y="610466"/>
                        </a:cubicBezTo>
                        <a:cubicBezTo>
                          <a:pt x="1549615" y="613198"/>
                          <a:pt x="1550981" y="617295"/>
                          <a:pt x="1550981" y="620026"/>
                        </a:cubicBezTo>
                        <a:cubicBezTo>
                          <a:pt x="1550981" y="624123"/>
                          <a:pt x="1548249" y="626854"/>
                          <a:pt x="1544152" y="628220"/>
                        </a:cubicBezTo>
                        <a:cubicBezTo>
                          <a:pt x="1531861" y="633683"/>
                          <a:pt x="1516838" y="636414"/>
                          <a:pt x="1501816" y="640511"/>
                        </a:cubicBezTo>
                        <a:cubicBezTo>
                          <a:pt x="1469039" y="648706"/>
                          <a:pt x="1433531" y="656900"/>
                          <a:pt x="1414411" y="680117"/>
                        </a:cubicBezTo>
                        <a:cubicBezTo>
                          <a:pt x="1406217" y="689676"/>
                          <a:pt x="1404851" y="699236"/>
                          <a:pt x="1407583" y="707431"/>
                        </a:cubicBezTo>
                        <a:cubicBezTo>
                          <a:pt x="1413046" y="722453"/>
                          <a:pt x="1433531" y="733379"/>
                          <a:pt x="1449919" y="734744"/>
                        </a:cubicBezTo>
                        <a:cubicBezTo>
                          <a:pt x="1477233" y="738842"/>
                          <a:pt x="1503181" y="736110"/>
                          <a:pt x="1523667" y="727916"/>
                        </a:cubicBezTo>
                        <a:cubicBezTo>
                          <a:pt x="1529130" y="725185"/>
                          <a:pt x="1535958" y="729282"/>
                          <a:pt x="1538690" y="736110"/>
                        </a:cubicBezTo>
                        <a:cubicBezTo>
                          <a:pt x="1540055" y="740207"/>
                          <a:pt x="1538690" y="745670"/>
                          <a:pt x="1534593" y="748401"/>
                        </a:cubicBezTo>
                        <a:cubicBezTo>
                          <a:pt x="1522301" y="755230"/>
                          <a:pt x="1510010" y="762058"/>
                          <a:pt x="1500450" y="767521"/>
                        </a:cubicBezTo>
                        <a:lnTo>
                          <a:pt x="1499085" y="768887"/>
                        </a:lnTo>
                        <a:lnTo>
                          <a:pt x="1497719" y="768887"/>
                        </a:lnTo>
                        <a:cubicBezTo>
                          <a:pt x="1462211" y="766155"/>
                          <a:pt x="1415777" y="788007"/>
                          <a:pt x="1385732" y="803029"/>
                        </a:cubicBezTo>
                        <a:cubicBezTo>
                          <a:pt x="1378903" y="807126"/>
                          <a:pt x="1372075" y="809858"/>
                          <a:pt x="1366612" y="811223"/>
                        </a:cubicBezTo>
                        <a:cubicBezTo>
                          <a:pt x="1339298" y="822149"/>
                          <a:pt x="1316081" y="838537"/>
                          <a:pt x="1287401" y="864485"/>
                        </a:cubicBezTo>
                        <a:lnTo>
                          <a:pt x="1269648" y="879508"/>
                        </a:lnTo>
                        <a:lnTo>
                          <a:pt x="1277842" y="857657"/>
                        </a:lnTo>
                        <a:cubicBezTo>
                          <a:pt x="1284670" y="839903"/>
                          <a:pt x="1290133" y="822149"/>
                          <a:pt x="1292864" y="804395"/>
                        </a:cubicBezTo>
                        <a:cubicBezTo>
                          <a:pt x="1294230" y="798932"/>
                          <a:pt x="1295596" y="793469"/>
                          <a:pt x="1296962" y="786641"/>
                        </a:cubicBezTo>
                        <a:cubicBezTo>
                          <a:pt x="1305156" y="757961"/>
                          <a:pt x="1316081" y="715625"/>
                          <a:pt x="1291499" y="699236"/>
                        </a:cubicBezTo>
                        <a:cubicBezTo>
                          <a:pt x="1288767" y="696505"/>
                          <a:pt x="1284670" y="696505"/>
                          <a:pt x="1280573" y="696505"/>
                        </a:cubicBezTo>
                        <a:cubicBezTo>
                          <a:pt x="1258722" y="696505"/>
                          <a:pt x="1228677" y="725185"/>
                          <a:pt x="1215020" y="738842"/>
                        </a:cubicBezTo>
                        <a:lnTo>
                          <a:pt x="1210923" y="742939"/>
                        </a:lnTo>
                        <a:cubicBezTo>
                          <a:pt x="1184974" y="768887"/>
                          <a:pt x="1161757" y="792104"/>
                          <a:pt x="1139906" y="818052"/>
                        </a:cubicBezTo>
                        <a:lnTo>
                          <a:pt x="1120787" y="839903"/>
                        </a:lnTo>
                        <a:lnTo>
                          <a:pt x="1131712" y="812589"/>
                        </a:lnTo>
                        <a:cubicBezTo>
                          <a:pt x="1144004" y="778447"/>
                          <a:pt x="1146735" y="753864"/>
                          <a:pt x="1139906" y="740207"/>
                        </a:cubicBezTo>
                        <a:cubicBezTo>
                          <a:pt x="1135809" y="733379"/>
                          <a:pt x="1130347" y="729282"/>
                          <a:pt x="1120787" y="726550"/>
                        </a:cubicBezTo>
                        <a:cubicBezTo>
                          <a:pt x="1119421" y="726550"/>
                          <a:pt x="1118055" y="726550"/>
                          <a:pt x="1115324" y="726550"/>
                        </a:cubicBezTo>
                        <a:cubicBezTo>
                          <a:pt x="1078450" y="726550"/>
                          <a:pt x="1012897" y="797566"/>
                          <a:pt x="991045" y="826246"/>
                        </a:cubicBezTo>
                        <a:cubicBezTo>
                          <a:pt x="986949" y="831709"/>
                          <a:pt x="982851" y="837172"/>
                          <a:pt x="978754" y="844000"/>
                        </a:cubicBezTo>
                        <a:lnTo>
                          <a:pt x="974657" y="850829"/>
                        </a:lnTo>
                        <a:lnTo>
                          <a:pt x="970560" y="844000"/>
                        </a:lnTo>
                        <a:cubicBezTo>
                          <a:pt x="951440" y="815320"/>
                          <a:pt x="922761" y="801664"/>
                          <a:pt x="899544" y="808492"/>
                        </a:cubicBezTo>
                        <a:cubicBezTo>
                          <a:pt x="891350" y="811223"/>
                          <a:pt x="884521" y="816686"/>
                          <a:pt x="881790" y="824880"/>
                        </a:cubicBezTo>
                        <a:cubicBezTo>
                          <a:pt x="870864" y="850829"/>
                          <a:pt x="881790" y="901359"/>
                          <a:pt x="914567" y="977838"/>
                        </a:cubicBezTo>
                        <a:lnTo>
                          <a:pt x="930955" y="1016078"/>
                        </a:lnTo>
                        <a:lnTo>
                          <a:pt x="905007" y="983301"/>
                        </a:lnTo>
                        <a:cubicBezTo>
                          <a:pt x="900910" y="977838"/>
                          <a:pt x="895447" y="971010"/>
                          <a:pt x="891350" y="965547"/>
                        </a:cubicBezTo>
                        <a:cubicBezTo>
                          <a:pt x="868133" y="935502"/>
                          <a:pt x="843550" y="904091"/>
                          <a:pt x="812139" y="880874"/>
                        </a:cubicBezTo>
                        <a:cubicBezTo>
                          <a:pt x="809408" y="878142"/>
                          <a:pt x="805311" y="879508"/>
                          <a:pt x="805311" y="882240"/>
                        </a:cubicBezTo>
                        <a:cubicBezTo>
                          <a:pt x="798482" y="904091"/>
                          <a:pt x="803945" y="938233"/>
                          <a:pt x="809408" y="961450"/>
                        </a:cubicBezTo>
                        <a:lnTo>
                          <a:pt x="810774" y="969644"/>
                        </a:lnTo>
                        <a:lnTo>
                          <a:pt x="802579" y="966913"/>
                        </a:lnTo>
                        <a:cubicBezTo>
                          <a:pt x="782094" y="961450"/>
                          <a:pt x="760243" y="979204"/>
                          <a:pt x="738392" y="1020175"/>
                        </a:cubicBezTo>
                        <a:cubicBezTo>
                          <a:pt x="735660" y="1032466"/>
                          <a:pt x="731563" y="1044757"/>
                          <a:pt x="727466" y="1057049"/>
                        </a:cubicBezTo>
                        <a:cubicBezTo>
                          <a:pt x="726101" y="1061146"/>
                          <a:pt x="722003" y="1063877"/>
                          <a:pt x="717906" y="1063877"/>
                        </a:cubicBezTo>
                        <a:cubicBezTo>
                          <a:pt x="712444" y="1063877"/>
                          <a:pt x="708346" y="1061146"/>
                          <a:pt x="708346" y="1057049"/>
                        </a:cubicBezTo>
                        <a:cubicBezTo>
                          <a:pt x="704249" y="1043392"/>
                          <a:pt x="701518" y="1029735"/>
                          <a:pt x="698787" y="1016078"/>
                        </a:cubicBezTo>
                        <a:cubicBezTo>
                          <a:pt x="694689" y="995592"/>
                          <a:pt x="690592" y="976472"/>
                          <a:pt x="683764" y="957353"/>
                        </a:cubicBezTo>
                        <a:cubicBezTo>
                          <a:pt x="663278" y="976472"/>
                          <a:pt x="655084" y="1006518"/>
                          <a:pt x="646890" y="1035197"/>
                        </a:cubicBezTo>
                        <a:cubicBezTo>
                          <a:pt x="645525" y="1040660"/>
                          <a:pt x="644159" y="1046123"/>
                          <a:pt x="642793" y="1051586"/>
                        </a:cubicBezTo>
                        <a:cubicBezTo>
                          <a:pt x="641427" y="1057049"/>
                          <a:pt x="635965" y="1059780"/>
                          <a:pt x="631867" y="1059780"/>
                        </a:cubicBezTo>
                        <a:cubicBezTo>
                          <a:pt x="627770" y="1059780"/>
                          <a:pt x="623673" y="1057049"/>
                          <a:pt x="622308" y="1051586"/>
                        </a:cubicBezTo>
                        <a:cubicBezTo>
                          <a:pt x="618210" y="1033832"/>
                          <a:pt x="618210" y="1014712"/>
                          <a:pt x="618210" y="996958"/>
                        </a:cubicBezTo>
                        <a:cubicBezTo>
                          <a:pt x="618210" y="986033"/>
                          <a:pt x="618210" y="973741"/>
                          <a:pt x="616845" y="962816"/>
                        </a:cubicBezTo>
                        <a:cubicBezTo>
                          <a:pt x="615479" y="965547"/>
                          <a:pt x="614114" y="966913"/>
                          <a:pt x="612748" y="968278"/>
                        </a:cubicBezTo>
                        <a:cubicBezTo>
                          <a:pt x="599091" y="988764"/>
                          <a:pt x="590897" y="1010615"/>
                          <a:pt x="584068" y="1027003"/>
                        </a:cubicBezTo>
                        <a:lnTo>
                          <a:pt x="575874" y="1050220"/>
                        </a:lnTo>
                        <a:lnTo>
                          <a:pt x="574508" y="1025638"/>
                        </a:lnTo>
                        <a:cubicBezTo>
                          <a:pt x="570411" y="972376"/>
                          <a:pt x="555389" y="923210"/>
                          <a:pt x="529440" y="884971"/>
                        </a:cubicBezTo>
                        <a:lnTo>
                          <a:pt x="529440" y="884971"/>
                        </a:lnTo>
                        <a:cubicBezTo>
                          <a:pt x="502126" y="899994"/>
                          <a:pt x="506223" y="939599"/>
                          <a:pt x="510321" y="975107"/>
                        </a:cubicBezTo>
                        <a:cubicBezTo>
                          <a:pt x="511686" y="986033"/>
                          <a:pt x="513052" y="995592"/>
                          <a:pt x="513052" y="1003787"/>
                        </a:cubicBezTo>
                        <a:cubicBezTo>
                          <a:pt x="513052" y="1006518"/>
                          <a:pt x="511686" y="1009249"/>
                          <a:pt x="510321" y="1011981"/>
                        </a:cubicBezTo>
                        <a:cubicBezTo>
                          <a:pt x="506223" y="1016078"/>
                          <a:pt x="499395" y="1016078"/>
                          <a:pt x="495298" y="1013346"/>
                        </a:cubicBezTo>
                        <a:cubicBezTo>
                          <a:pt x="488470" y="1007884"/>
                          <a:pt x="483007" y="1001055"/>
                          <a:pt x="476178" y="995592"/>
                        </a:cubicBezTo>
                        <a:cubicBezTo>
                          <a:pt x="462521" y="981935"/>
                          <a:pt x="448864" y="968278"/>
                          <a:pt x="432476" y="961450"/>
                        </a:cubicBezTo>
                        <a:cubicBezTo>
                          <a:pt x="427013" y="958719"/>
                          <a:pt x="422916" y="960084"/>
                          <a:pt x="418819" y="964181"/>
                        </a:cubicBezTo>
                        <a:cubicBezTo>
                          <a:pt x="407893" y="976472"/>
                          <a:pt x="406528" y="1013346"/>
                          <a:pt x="407893" y="1025638"/>
                        </a:cubicBezTo>
                        <a:cubicBezTo>
                          <a:pt x="410625" y="1059780"/>
                          <a:pt x="421550" y="1091191"/>
                          <a:pt x="431110" y="1122602"/>
                        </a:cubicBezTo>
                        <a:cubicBezTo>
                          <a:pt x="433841" y="1133528"/>
                          <a:pt x="437939" y="1144453"/>
                          <a:pt x="440670" y="1154013"/>
                        </a:cubicBezTo>
                        <a:cubicBezTo>
                          <a:pt x="442036" y="1158110"/>
                          <a:pt x="440670" y="1160842"/>
                          <a:pt x="439304" y="1163573"/>
                        </a:cubicBezTo>
                        <a:cubicBezTo>
                          <a:pt x="435207" y="1167670"/>
                          <a:pt x="428379" y="1169036"/>
                          <a:pt x="424282" y="1166304"/>
                        </a:cubicBezTo>
                        <a:cubicBezTo>
                          <a:pt x="409259" y="1155379"/>
                          <a:pt x="395602" y="1143088"/>
                          <a:pt x="381945" y="1129431"/>
                        </a:cubicBezTo>
                        <a:cubicBezTo>
                          <a:pt x="369654" y="1117139"/>
                          <a:pt x="357363" y="1104848"/>
                          <a:pt x="343706" y="1095288"/>
                        </a:cubicBezTo>
                        <a:cubicBezTo>
                          <a:pt x="332780" y="1087094"/>
                          <a:pt x="319123" y="1078900"/>
                          <a:pt x="306832" y="1078900"/>
                        </a:cubicBezTo>
                        <a:cubicBezTo>
                          <a:pt x="301369" y="1078900"/>
                          <a:pt x="297272" y="1080265"/>
                          <a:pt x="293175" y="1084363"/>
                        </a:cubicBezTo>
                        <a:cubicBezTo>
                          <a:pt x="275421" y="1099385"/>
                          <a:pt x="279518" y="1123968"/>
                          <a:pt x="282249" y="1133528"/>
                        </a:cubicBezTo>
                        <a:cubicBezTo>
                          <a:pt x="301369" y="1201813"/>
                          <a:pt x="361460" y="1263269"/>
                          <a:pt x="407893" y="1301508"/>
                        </a:cubicBezTo>
                        <a:cubicBezTo>
                          <a:pt x="410625" y="1304240"/>
                          <a:pt x="411990" y="1308337"/>
                          <a:pt x="411990" y="1312434"/>
                        </a:cubicBezTo>
                        <a:cubicBezTo>
                          <a:pt x="410625" y="1316531"/>
                          <a:pt x="409259" y="1319262"/>
                          <a:pt x="405162" y="1320628"/>
                        </a:cubicBezTo>
                        <a:cubicBezTo>
                          <a:pt x="392871" y="1326091"/>
                          <a:pt x="377848" y="1328822"/>
                          <a:pt x="362825" y="1332919"/>
                        </a:cubicBezTo>
                        <a:cubicBezTo>
                          <a:pt x="330049" y="1341113"/>
                          <a:pt x="294541" y="1349308"/>
                          <a:pt x="275421" y="1372525"/>
                        </a:cubicBezTo>
                        <a:cubicBezTo>
                          <a:pt x="267227" y="1382084"/>
                          <a:pt x="265861" y="1391644"/>
                          <a:pt x="268592" y="1399838"/>
                        </a:cubicBezTo>
                        <a:cubicBezTo>
                          <a:pt x="274055" y="1414861"/>
                          <a:pt x="294541" y="1425787"/>
                          <a:pt x="310929" y="1427152"/>
                        </a:cubicBezTo>
                        <a:cubicBezTo>
                          <a:pt x="338243" y="1431249"/>
                          <a:pt x="364191" y="1428518"/>
                          <a:pt x="386042" y="1420324"/>
                        </a:cubicBezTo>
                        <a:cubicBezTo>
                          <a:pt x="391505" y="1417592"/>
                          <a:pt x="398334" y="1421689"/>
                          <a:pt x="401065" y="1427152"/>
                        </a:cubicBezTo>
                        <a:cubicBezTo>
                          <a:pt x="402431" y="1431249"/>
                          <a:pt x="401065" y="1436712"/>
                          <a:pt x="396968" y="1439444"/>
                        </a:cubicBezTo>
                        <a:cubicBezTo>
                          <a:pt x="371020" y="1455832"/>
                          <a:pt x="342340" y="1469489"/>
                          <a:pt x="315026" y="1483146"/>
                        </a:cubicBezTo>
                        <a:cubicBezTo>
                          <a:pt x="283615" y="1498169"/>
                          <a:pt x="250838" y="1514557"/>
                          <a:pt x="220793" y="1533676"/>
                        </a:cubicBezTo>
                        <a:cubicBezTo>
                          <a:pt x="196210" y="1550065"/>
                          <a:pt x="160702" y="1573282"/>
                          <a:pt x="148411" y="1604693"/>
                        </a:cubicBezTo>
                        <a:cubicBezTo>
                          <a:pt x="144314" y="1615618"/>
                          <a:pt x="140217" y="1634738"/>
                          <a:pt x="145680" y="1648395"/>
                        </a:cubicBezTo>
                        <a:lnTo>
                          <a:pt x="147045" y="1651126"/>
                        </a:lnTo>
                        <a:lnTo>
                          <a:pt x="145680" y="1653858"/>
                        </a:lnTo>
                        <a:cubicBezTo>
                          <a:pt x="136120" y="1667515"/>
                          <a:pt x="137486" y="1683903"/>
                          <a:pt x="140217" y="1692097"/>
                        </a:cubicBezTo>
                        <a:cubicBezTo>
                          <a:pt x="145680" y="1709851"/>
                          <a:pt x="153874" y="1728971"/>
                          <a:pt x="166165" y="1746725"/>
                        </a:cubicBezTo>
                        <a:lnTo>
                          <a:pt x="167531" y="1749456"/>
                        </a:lnTo>
                        <a:lnTo>
                          <a:pt x="166165" y="1752188"/>
                        </a:lnTo>
                        <a:cubicBezTo>
                          <a:pt x="162068" y="1760382"/>
                          <a:pt x="159337" y="1768576"/>
                          <a:pt x="157971" y="1775405"/>
                        </a:cubicBezTo>
                        <a:cubicBezTo>
                          <a:pt x="155240" y="1789062"/>
                          <a:pt x="156605" y="1804084"/>
                          <a:pt x="163434" y="1812278"/>
                        </a:cubicBezTo>
                        <a:cubicBezTo>
                          <a:pt x="170262" y="1821838"/>
                          <a:pt x="181188" y="1823204"/>
                          <a:pt x="194845" y="1816376"/>
                        </a:cubicBezTo>
                        <a:cubicBezTo>
                          <a:pt x="198942" y="1813644"/>
                          <a:pt x="204405" y="1810913"/>
                          <a:pt x="209867" y="1808181"/>
                        </a:cubicBezTo>
                        <a:lnTo>
                          <a:pt x="213965" y="1805450"/>
                        </a:lnTo>
                        <a:lnTo>
                          <a:pt x="216696" y="1808181"/>
                        </a:lnTo>
                        <a:cubicBezTo>
                          <a:pt x="227622" y="1819107"/>
                          <a:pt x="239913" y="1830032"/>
                          <a:pt x="252204" y="1840958"/>
                        </a:cubicBezTo>
                        <a:cubicBezTo>
                          <a:pt x="254935" y="1843689"/>
                          <a:pt x="256301" y="1846421"/>
                          <a:pt x="256301" y="1850518"/>
                        </a:cubicBezTo>
                        <a:cubicBezTo>
                          <a:pt x="256301" y="1854615"/>
                          <a:pt x="253570" y="1857346"/>
                          <a:pt x="249473" y="1858712"/>
                        </a:cubicBezTo>
                        <a:cubicBezTo>
                          <a:pt x="238547" y="1862809"/>
                          <a:pt x="224890" y="1866906"/>
                          <a:pt x="211233" y="1869638"/>
                        </a:cubicBezTo>
                        <a:cubicBezTo>
                          <a:pt x="182553" y="1876466"/>
                          <a:pt x="151142" y="1884660"/>
                          <a:pt x="134754" y="1905146"/>
                        </a:cubicBezTo>
                        <a:cubicBezTo>
                          <a:pt x="127926" y="1913340"/>
                          <a:pt x="126560" y="1921534"/>
                          <a:pt x="129291" y="1928363"/>
                        </a:cubicBezTo>
                        <a:cubicBezTo>
                          <a:pt x="133388" y="1940654"/>
                          <a:pt x="149777" y="1950214"/>
                          <a:pt x="166165" y="1952945"/>
                        </a:cubicBezTo>
                        <a:cubicBezTo>
                          <a:pt x="190748" y="1955676"/>
                          <a:pt x="212599" y="1954311"/>
                          <a:pt x="231719" y="1947482"/>
                        </a:cubicBezTo>
                        <a:cubicBezTo>
                          <a:pt x="237181" y="1944751"/>
                          <a:pt x="244010" y="1948848"/>
                          <a:pt x="245376" y="1954311"/>
                        </a:cubicBezTo>
                        <a:cubicBezTo>
                          <a:pt x="246741" y="1958408"/>
                          <a:pt x="245376" y="1962505"/>
                          <a:pt x="241278" y="1965237"/>
                        </a:cubicBezTo>
                        <a:cubicBezTo>
                          <a:pt x="218062" y="1980259"/>
                          <a:pt x="193479" y="1991185"/>
                          <a:pt x="168897" y="2003476"/>
                        </a:cubicBezTo>
                        <a:cubicBezTo>
                          <a:pt x="140217" y="2017133"/>
                          <a:pt x="111537" y="2030790"/>
                          <a:pt x="85589" y="2048544"/>
                        </a:cubicBezTo>
                        <a:cubicBezTo>
                          <a:pt x="63738" y="2063567"/>
                          <a:pt x="32327" y="2084052"/>
                          <a:pt x="21401" y="2111366"/>
                        </a:cubicBezTo>
                        <a:cubicBezTo>
                          <a:pt x="15939" y="2123657"/>
                          <a:pt x="11841" y="2148240"/>
                          <a:pt x="26864" y="2159165"/>
                        </a:cubicBezTo>
                        <a:cubicBezTo>
                          <a:pt x="32327" y="2163262"/>
                          <a:pt x="39155" y="2165994"/>
                          <a:pt x="47350" y="2165994"/>
                        </a:cubicBezTo>
                        <a:cubicBezTo>
                          <a:pt x="61007" y="2165994"/>
                          <a:pt x="73298" y="2159165"/>
                          <a:pt x="81492" y="2153703"/>
                        </a:cubicBezTo>
                        <a:cubicBezTo>
                          <a:pt x="86955" y="2149605"/>
                          <a:pt x="95149" y="2152337"/>
                          <a:pt x="96515" y="2159165"/>
                        </a:cubicBezTo>
                        <a:cubicBezTo>
                          <a:pt x="97880" y="2163262"/>
                          <a:pt x="96515" y="2167360"/>
                          <a:pt x="92418" y="2170091"/>
                        </a:cubicBezTo>
                        <a:cubicBezTo>
                          <a:pt x="67835" y="2190576"/>
                          <a:pt x="37790" y="2226084"/>
                          <a:pt x="29596" y="2261592"/>
                        </a:cubicBezTo>
                        <a:cubicBezTo>
                          <a:pt x="26864" y="2273884"/>
                          <a:pt x="28230" y="2286175"/>
                          <a:pt x="35058" y="2294369"/>
                        </a:cubicBezTo>
                        <a:cubicBezTo>
                          <a:pt x="39155" y="2298466"/>
                          <a:pt x="43252" y="2301198"/>
                          <a:pt x="48715" y="2301198"/>
                        </a:cubicBezTo>
                        <a:lnTo>
                          <a:pt x="48715" y="2301198"/>
                        </a:lnTo>
                        <a:cubicBezTo>
                          <a:pt x="52812" y="2301198"/>
                          <a:pt x="56909" y="2299832"/>
                          <a:pt x="62372" y="2297100"/>
                        </a:cubicBezTo>
                        <a:cubicBezTo>
                          <a:pt x="74664" y="2290272"/>
                          <a:pt x="85589" y="2282078"/>
                          <a:pt x="96515" y="2273884"/>
                        </a:cubicBezTo>
                        <a:cubicBezTo>
                          <a:pt x="101977" y="2269787"/>
                          <a:pt x="107440" y="2264324"/>
                          <a:pt x="114269" y="2260227"/>
                        </a:cubicBezTo>
                        <a:cubicBezTo>
                          <a:pt x="115634" y="2258861"/>
                          <a:pt x="118366" y="2258861"/>
                          <a:pt x="119731" y="2258861"/>
                        </a:cubicBezTo>
                        <a:cubicBezTo>
                          <a:pt x="125194" y="2258861"/>
                          <a:pt x="129291" y="2262958"/>
                          <a:pt x="129291" y="2268421"/>
                        </a:cubicBezTo>
                        <a:cubicBezTo>
                          <a:pt x="130657" y="2288906"/>
                          <a:pt x="129291" y="2310757"/>
                          <a:pt x="126560" y="2332609"/>
                        </a:cubicBezTo>
                        <a:cubicBezTo>
                          <a:pt x="125194" y="2346266"/>
                          <a:pt x="123829" y="2361288"/>
                          <a:pt x="123829" y="2376311"/>
                        </a:cubicBezTo>
                        <a:cubicBezTo>
                          <a:pt x="123829" y="2379042"/>
                          <a:pt x="123829" y="2380408"/>
                          <a:pt x="123829" y="2383139"/>
                        </a:cubicBezTo>
                        <a:cubicBezTo>
                          <a:pt x="123829" y="2395431"/>
                          <a:pt x="122463" y="2413185"/>
                          <a:pt x="129291" y="2422745"/>
                        </a:cubicBezTo>
                        <a:cubicBezTo>
                          <a:pt x="130657" y="2424110"/>
                          <a:pt x="130657" y="2424110"/>
                          <a:pt x="130657" y="2424110"/>
                        </a:cubicBezTo>
                        <a:cubicBezTo>
                          <a:pt x="133388" y="2424110"/>
                          <a:pt x="141583" y="2420013"/>
                          <a:pt x="160702" y="2394065"/>
                        </a:cubicBezTo>
                        <a:lnTo>
                          <a:pt x="162068" y="2391334"/>
                        </a:lnTo>
                        <a:cubicBezTo>
                          <a:pt x="166165" y="2385871"/>
                          <a:pt x="175725" y="2387236"/>
                          <a:pt x="179822" y="2392699"/>
                        </a:cubicBezTo>
                        <a:cubicBezTo>
                          <a:pt x="181188" y="2396796"/>
                          <a:pt x="181188" y="2399528"/>
                          <a:pt x="178456" y="2403625"/>
                        </a:cubicBezTo>
                        <a:cubicBezTo>
                          <a:pt x="166165" y="2420013"/>
                          <a:pt x="163434" y="2437767"/>
                          <a:pt x="171628" y="2454156"/>
                        </a:cubicBezTo>
                        <a:cubicBezTo>
                          <a:pt x="179822" y="2469178"/>
                          <a:pt x="194845" y="2478738"/>
                          <a:pt x="213965" y="2478738"/>
                        </a:cubicBezTo>
                        <a:cubicBezTo>
                          <a:pt x="216696" y="2478738"/>
                          <a:pt x="220793" y="2478738"/>
                          <a:pt x="224890" y="2477373"/>
                        </a:cubicBezTo>
                        <a:lnTo>
                          <a:pt x="226256" y="2477373"/>
                        </a:lnTo>
                        <a:cubicBezTo>
                          <a:pt x="231719" y="2477373"/>
                          <a:pt x="235816" y="2481469"/>
                          <a:pt x="235816" y="2486932"/>
                        </a:cubicBezTo>
                        <a:cubicBezTo>
                          <a:pt x="235816" y="2492395"/>
                          <a:pt x="233084" y="2497858"/>
                          <a:pt x="226256" y="2497858"/>
                        </a:cubicBezTo>
                        <a:cubicBezTo>
                          <a:pt x="204405" y="2500589"/>
                          <a:pt x="192113" y="2504686"/>
                          <a:pt x="189382" y="2511515"/>
                        </a:cubicBezTo>
                        <a:cubicBezTo>
                          <a:pt x="189382" y="2512880"/>
                          <a:pt x="186651" y="2515612"/>
                          <a:pt x="190748" y="2522440"/>
                        </a:cubicBezTo>
                        <a:cubicBezTo>
                          <a:pt x="198942" y="2540194"/>
                          <a:pt x="216696" y="2553851"/>
                          <a:pt x="234450" y="2567508"/>
                        </a:cubicBezTo>
                        <a:lnTo>
                          <a:pt x="244010" y="2574337"/>
                        </a:lnTo>
                        <a:lnTo>
                          <a:pt x="237181" y="2578434"/>
                        </a:lnTo>
                        <a:cubicBezTo>
                          <a:pt x="230353" y="2582531"/>
                          <a:pt x="227622" y="2587994"/>
                          <a:pt x="226256" y="2594822"/>
                        </a:cubicBezTo>
                        <a:cubicBezTo>
                          <a:pt x="224890" y="2600285"/>
                          <a:pt x="235816" y="2607113"/>
                          <a:pt x="241278" y="2611211"/>
                        </a:cubicBezTo>
                        <a:lnTo>
                          <a:pt x="244010" y="2612576"/>
                        </a:lnTo>
                        <a:cubicBezTo>
                          <a:pt x="254935" y="2620771"/>
                          <a:pt x="265861" y="2628965"/>
                          <a:pt x="276786" y="2637159"/>
                        </a:cubicBezTo>
                        <a:lnTo>
                          <a:pt x="289078" y="2646719"/>
                        </a:lnTo>
                        <a:lnTo>
                          <a:pt x="275421" y="2648085"/>
                        </a:lnTo>
                        <a:cubicBezTo>
                          <a:pt x="272690" y="2648085"/>
                          <a:pt x="269958" y="2649450"/>
                          <a:pt x="267227" y="2650816"/>
                        </a:cubicBezTo>
                        <a:cubicBezTo>
                          <a:pt x="257667" y="2657644"/>
                          <a:pt x="254935" y="2669936"/>
                          <a:pt x="260398" y="2687690"/>
                        </a:cubicBezTo>
                        <a:lnTo>
                          <a:pt x="260398" y="2690421"/>
                        </a:lnTo>
                        <a:lnTo>
                          <a:pt x="260398" y="2690421"/>
                        </a:lnTo>
                        <a:lnTo>
                          <a:pt x="261764" y="2693152"/>
                        </a:lnTo>
                        <a:cubicBezTo>
                          <a:pt x="263129" y="2695884"/>
                          <a:pt x="263129" y="2697249"/>
                          <a:pt x="264495" y="2699981"/>
                        </a:cubicBezTo>
                        <a:cubicBezTo>
                          <a:pt x="269958" y="2712272"/>
                          <a:pt x="276786" y="2723198"/>
                          <a:pt x="287712" y="2736855"/>
                        </a:cubicBezTo>
                        <a:lnTo>
                          <a:pt x="290443" y="2740952"/>
                        </a:lnTo>
                        <a:lnTo>
                          <a:pt x="278152" y="2740952"/>
                        </a:lnTo>
                        <a:cubicBezTo>
                          <a:pt x="278152" y="2740952"/>
                          <a:pt x="276786" y="2740952"/>
                          <a:pt x="276786" y="2740952"/>
                        </a:cubicBezTo>
                        <a:lnTo>
                          <a:pt x="275421" y="2740952"/>
                        </a:lnTo>
                        <a:lnTo>
                          <a:pt x="274055" y="2739586"/>
                        </a:lnTo>
                        <a:cubicBezTo>
                          <a:pt x="265861" y="2730026"/>
                          <a:pt x="257667" y="2720466"/>
                          <a:pt x="249473" y="2710906"/>
                        </a:cubicBezTo>
                        <a:cubicBezTo>
                          <a:pt x="244010" y="2705443"/>
                          <a:pt x="239913" y="2698615"/>
                          <a:pt x="234450" y="2693152"/>
                        </a:cubicBezTo>
                        <a:lnTo>
                          <a:pt x="231719" y="2690421"/>
                        </a:lnTo>
                        <a:cubicBezTo>
                          <a:pt x="223524" y="2679495"/>
                          <a:pt x="200308" y="2653547"/>
                          <a:pt x="186651" y="2659010"/>
                        </a:cubicBezTo>
                        <a:cubicBezTo>
                          <a:pt x="182553" y="2660376"/>
                          <a:pt x="181188" y="2661741"/>
                          <a:pt x="179822" y="2664473"/>
                        </a:cubicBezTo>
                        <a:cubicBezTo>
                          <a:pt x="177091" y="2671301"/>
                          <a:pt x="182553" y="2684958"/>
                          <a:pt x="186651" y="2691787"/>
                        </a:cubicBezTo>
                        <a:lnTo>
                          <a:pt x="186651" y="2693152"/>
                        </a:lnTo>
                        <a:cubicBezTo>
                          <a:pt x="190748" y="2702712"/>
                          <a:pt x="200308" y="2715004"/>
                          <a:pt x="212599" y="2727295"/>
                        </a:cubicBezTo>
                        <a:lnTo>
                          <a:pt x="222159" y="2736855"/>
                        </a:lnTo>
                        <a:lnTo>
                          <a:pt x="208502" y="2736855"/>
                        </a:lnTo>
                        <a:cubicBezTo>
                          <a:pt x="151142" y="2736855"/>
                          <a:pt x="141583" y="2747780"/>
                          <a:pt x="140217" y="2750512"/>
                        </a:cubicBezTo>
                        <a:cubicBezTo>
                          <a:pt x="138851" y="2754609"/>
                          <a:pt x="141583" y="2760072"/>
                          <a:pt x="145680" y="2764168"/>
                        </a:cubicBezTo>
                        <a:cubicBezTo>
                          <a:pt x="159337" y="2779191"/>
                          <a:pt x="189382" y="2791482"/>
                          <a:pt x="212599" y="2798311"/>
                        </a:cubicBezTo>
                        <a:cubicBezTo>
                          <a:pt x="218062" y="2799677"/>
                          <a:pt x="224890" y="2802408"/>
                          <a:pt x="230353" y="2803774"/>
                        </a:cubicBezTo>
                        <a:cubicBezTo>
                          <a:pt x="249473" y="2810602"/>
                          <a:pt x="269958" y="2817431"/>
                          <a:pt x="291809" y="2824259"/>
                        </a:cubicBezTo>
                        <a:lnTo>
                          <a:pt x="313660" y="2829722"/>
                        </a:lnTo>
                        <a:lnTo>
                          <a:pt x="276786" y="2837916"/>
                        </a:lnTo>
                        <a:cubicBezTo>
                          <a:pt x="235816" y="2846110"/>
                          <a:pt x="186651" y="2861133"/>
                          <a:pt x="175725" y="2874790"/>
                        </a:cubicBezTo>
                        <a:cubicBezTo>
                          <a:pt x="171628" y="2878887"/>
                          <a:pt x="171628" y="2881618"/>
                          <a:pt x="171628" y="2882984"/>
                        </a:cubicBezTo>
                        <a:cubicBezTo>
                          <a:pt x="171628" y="2882984"/>
                          <a:pt x="175725" y="2889812"/>
                          <a:pt x="204405" y="2889812"/>
                        </a:cubicBezTo>
                        <a:cubicBezTo>
                          <a:pt x="223524" y="2889812"/>
                          <a:pt x="249473" y="2887081"/>
                          <a:pt x="282249" y="2882984"/>
                        </a:cubicBezTo>
                        <a:lnTo>
                          <a:pt x="313660" y="2878887"/>
                        </a:lnTo>
                        <a:lnTo>
                          <a:pt x="284981" y="2893910"/>
                        </a:lnTo>
                        <a:cubicBezTo>
                          <a:pt x="241278" y="2915761"/>
                          <a:pt x="215330" y="2938978"/>
                          <a:pt x="204405" y="2963560"/>
                        </a:cubicBezTo>
                        <a:cubicBezTo>
                          <a:pt x="203039" y="2966292"/>
                          <a:pt x="203039" y="2967657"/>
                          <a:pt x="203039" y="2967657"/>
                        </a:cubicBezTo>
                        <a:cubicBezTo>
                          <a:pt x="203039" y="2967657"/>
                          <a:pt x="204405" y="2970389"/>
                          <a:pt x="213965" y="2970389"/>
                        </a:cubicBezTo>
                        <a:cubicBezTo>
                          <a:pt x="228987" y="2970389"/>
                          <a:pt x="254935" y="2964926"/>
                          <a:pt x="287712" y="2955366"/>
                        </a:cubicBezTo>
                        <a:lnTo>
                          <a:pt x="323220" y="2944440"/>
                        </a:lnTo>
                        <a:lnTo>
                          <a:pt x="289078" y="2966292"/>
                        </a:lnTo>
                        <a:cubicBezTo>
                          <a:pt x="286346" y="2967657"/>
                          <a:pt x="283615" y="2969023"/>
                          <a:pt x="282249" y="2971754"/>
                        </a:cubicBezTo>
                        <a:cubicBezTo>
                          <a:pt x="254935" y="2992240"/>
                          <a:pt x="231719" y="3016822"/>
                          <a:pt x="212599" y="3045502"/>
                        </a:cubicBezTo>
                        <a:cubicBezTo>
                          <a:pt x="205770" y="3056428"/>
                          <a:pt x="203039" y="3064622"/>
                          <a:pt x="204405" y="3068719"/>
                        </a:cubicBezTo>
                        <a:cubicBezTo>
                          <a:pt x="205770" y="3071450"/>
                          <a:pt x="212599" y="3074181"/>
                          <a:pt x="220793" y="3074181"/>
                        </a:cubicBezTo>
                        <a:cubicBezTo>
                          <a:pt x="241278" y="3074181"/>
                          <a:pt x="271324" y="3065987"/>
                          <a:pt x="293175" y="3057793"/>
                        </a:cubicBezTo>
                        <a:cubicBezTo>
                          <a:pt x="308197" y="3052330"/>
                          <a:pt x="320489" y="3048233"/>
                          <a:pt x="332780" y="3042771"/>
                        </a:cubicBezTo>
                        <a:lnTo>
                          <a:pt x="379214" y="3025016"/>
                        </a:lnTo>
                        <a:lnTo>
                          <a:pt x="338243" y="3052330"/>
                        </a:lnTo>
                        <a:cubicBezTo>
                          <a:pt x="331414" y="3056428"/>
                          <a:pt x="325952" y="3061890"/>
                          <a:pt x="317758" y="3067353"/>
                        </a:cubicBezTo>
                        <a:cubicBezTo>
                          <a:pt x="298638" y="3082376"/>
                          <a:pt x="276786" y="3106958"/>
                          <a:pt x="271324" y="3131541"/>
                        </a:cubicBezTo>
                        <a:cubicBezTo>
                          <a:pt x="267227" y="3150661"/>
                          <a:pt x="269958" y="3169780"/>
                          <a:pt x="276786" y="3183437"/>
                        </a:cubicBezTo>
                        <a:lnTo>
                          <a:pt x="279518" y="3187534"/>
                        </a:lnTo>
                        <a:lnTo>
                          <a:pt x="275421" y="3190265"/>
                        </a:lnTo>
                        <a:cubicBezTo>
                          <a:pt x="248107" y="3209386"/>
                          <a:pt x="208502" y="3239431"/>
                          <a:pt x="209867" y="3264013"/>
                        </a:cubicBezTo>
                        <a:cubicBezTo>
                          <a:pt x="209867" y="3264013"/>
                          <a:pt x="211233" y="3265379"/>
                          <a:pt x="212599" y="3265379"/>
                        </a:cubicBezTo>
                        <a:cubicBezTo>
                          <a:pt x="246741" y="3265379"/>
                          <a:pt x="293175" y="3251722"/>
                          <a:pt x="317758" y="3242162"/>
                        </a:cubicBezTo>
                        <a:cubicBezTo>
                          <a:pt x="334146" y="3236699"/>
                          <a:pt x="351900" y="3229871"/>
                          <a:pt x="371020" y="3223042"/>
                        </a:cubicBezTo>
                        <a:lnTo>
                          <a:pt x="417453" y="3205288"/>
                        </a:lnTo>
                        <a:lnTo>
                          <a:pt x="376482" y="3232602"/>
                        </a:lnTo>
                        <a:cubicBezTo>
                          <a:pt x="350534" y="3250356"/>
                          <a:pt x="321854" y="3270841"/>
                          <a:pt x="320489" y="3292693"/>
                        </a:cubicBezTo>
                        <a:cubicBezTo>
                          <a:pt x="320489" y="3292693"/>
                          <a:pt x="320489" y="3292693"/>
                          <a:pt x="321854" y="3292693"/>
                        </a:cubicBezTo>
                        <a:cubicBezTo>
                          <a:pt x="324586" y="3294059"/>
                          <a:pt x="328683" y="3295424"/>
                          <a:pt x="332780" y="3295424"/>
                        </a:cubicBezTo>
                        <a:cubicBezTo>
                          <a:pt x="360094" y="3295424"/>
                          <a:pt x="406528" y="3269476"/>
                          <a:pt x="424282" y="3259916"/>
                        </a:cubicBezTo>
                        <a:lnTo>
                          <a:pt x="437939" y="3251722"/>
                        </a:lnTo>
                        <a:lnTo>
                          <a:pt x="431110" y="3266745"/>
                        </a:lnTo>
                        <a:cubicBezTo>
                          <a:pt x="421550" y="3288596"/>
                          <a:pt x="420185" y="3310447"/>
                          <a:pt x="425647" y="3335029"/>
                        </a:cubicBezTo>
                        <a:cubicBezTo>
                          <a:pt x="428379" y="3345955"/>
                          <a:pt x="443402" y="3366440"/>
                          <a:pt x="461155" y="3363709"/>
                        </a:cubicBezTo>
                        <a:cubicBezTo>
                          <a:pt x="483007" y="3360977"/>
                          <a:pt x="499395" y="3336395"/>
                          <a:pt x="513052" y="3288596"/>
                        </a:cubicBezTo>
                        <a:lnTo>
                          <a:pt x="519880" y="3264013"/>
                        </a:lnTo>
                        <a:lnTo>
                          <a:pt x="523977" y="3288596"/>
                        </a:lnTo>
                        <a:cubicBezTo>
                          <a:pt x="532172" y="3339126"/>
                          <a:pt x="549926" y="3391023"/>
                          <a:pt x="574508" y="3391023"/>
                        </a:cubicBezTo>
                        <a:cubicBezTo>
                          <a:pt x="579971" y="3391023"/>
                          <a:pt x="586800" y="3388291"/>
                          <a:pt x="592262" y="3382829"/>
                        </a:cubicBezTo>
                        <a:cubicBezTo>
                          <a:pt x="608651" y="3369172"/>
                          <a:pt x="614114" y="3344589"/>
                          <a:pt x="616845" y="3326835"/>
                        </a:cubicBezTo>
                        <a:lnTo>
                          <a:pt x="619576" y="3309081"/>
                        </a:lnTo>
                        <a:lnTo>
                          <a:pt x="627770" y="3324104"/>
                        </a:lnTo>
                        <a:cubicBezTo>
                          <a:pt x="644159" y="3354149"/>
                          <a:pt x="661913" y="3363709"/>
                          <a:pt x="682398" y="3354149"/>
                        </a:cubicBezTo>
                        <a:cubicBezTo>
                          <a:pt x="706981" y="3341858"/>
                          <a:pt x="716541" y="3311813"/>
                          <a:pt x="723369" y="3289962"/>
                        </a:cubicBezTo>
                        <a:lnTo>
                          <a:pt x="724735" y="3287230"/>
                        </a:lnTo>
                        <a:cubicBezTo>
                          <a:pt x="724735" y="3285864"/>
                          <a:pt x="724735" y="3285864"/>
                          <a:pt x="724735" y="3284499"/>
                        </a:cubicBezTo>
                        <a:cubicBezTo>
                          <a:pt x="724735" y="3283133"/>
                          <a:pt x="724735" y="3281767"/>
                          <a:pt x="726101" y="3280401"/>
                        </a:cubicBezTo>
                        <a:lnTo>
                          <a:pt x="727466" y="3276304"/>
                        </a:lnTo>
                        <a:lnTo>
                          <a:pt x="731563" y="3276304"/>
                        </a:lnTo>
                        <a:cubicBezTo>
                          <a:pt x="735660" y="3276304"/>
                          <a:pt x="739758" y="3277670"/>
                          <a:pt x="745220" y="3277670"/>
                        </a:cubicBezTo>
                        <a:cubicBezTo>
                          <a:pt x="762974" y="3277670"/>
                          <a:pt x="783460" y="3273573"/>
                          <a:pt x="801214" y="3270841"/>
                        </a:cubicBezTo>
                        <a:lnTo>
                          <a:pt x="833990" y="3264013"/>
                        </a:lnTo>
                        <a:lnTo>
                          <a:pt x="803945" y="3280401"/>
                        </a:lnTo>
                        <a:cubicBezTo>
                          <a:pt x="783460" y="3291327"/>
                          <a:pt x="767071" y="3302253"/>
                          <a:pt x="752049" y="3311813"/>
                        </a:cubicBezTo>
                        <a:cubicBezTo>
                          <a:pt x="752049" y="3311813"/>
                          <a:pt x="752049" y="3311813"/>
                          <a:pt x="752049" y="3311813"/>
                        </a:cubicBezTo>
                        <a:cubicBezTo>
                          <a:pt x="756146" y="3314544"/>
                          <a:pt x="762974" y="3315910"/>
                          <a:pt x="771169" y="3313178"/>
                        </a:cubicBezTo>
                        <a:cubicBezTo>
                          <a:pt x="784826" y="3310447"/>
                          <a:pt x="797117" y="3304984"/>
                          <a:pt x="809408" y="3300887"/>
                        </a:cubicBezTo>
                        <a:cubicBezTo>
                          <a:pt x="818968" y="3298156"/>
                          <a:pt x="821699" y="3302253"/>
                          <a:pt x="821699" y="3303618"/>
                        </a:cubicBezTo>
                        <a:cubicBezTo>
                          <a:pt x="824431" y="3309081"/>
                          <a:pt x="820333" y="3314544"/>
                          <a:pt x="812139" y="3322738"/>
                        </a:cubicBezTo>
                        <a:cubicBezTo>
                          <a:pt x="809408" y="3326835"/>
                          <a:pt x="805311" y="3330932"/>
                          <a:pt x="805311" y="3333664"/>
                        </a:cubicBezTo>
                        <a:cubicBezTo>
                          <a:pt x="793020" y="3363709"/>
                          <a:pt x="787557" y="3397851"/>
                          <a:pt x="791654" y="3429262"/>
                        </a:cubicBezTo>
                        <a:cubicBezTo>
                          <a:pt x="793020" y="3437457"/>
                          <a:pt x="799848" y="3444285"/>
                          <a:pt x="809408" y="3444285"/>
                        </a:cubicBezTo>
                        <a:cubicBezTo>
                          <a:pt x="814871" y="3444285"/>
                          <a:pt x="820333" y="3441553"/>
                          <a:pt x="824431" y="3437457"/>
                        </a:cubicBezTo>
                        <a:cubicBezTo>
                          <a:pt x="864036" y="3401949"/>
                          <a:pt x="891350" y="3359612"/>
                          <a:pt x="914567" y="3320007"/>
                        </a:cubicBezTo>
                        <a:lnTo>
                          <a:pt x="926858" y="3299521"/>
                        </a:lnTo>
                        <a:lnTo>
                          <a:pt x="925492" y="3322738"/>
                        </a:lnTo>
                        <a:cubicBezTo>
                          <a:pt x="922761" y="3348686"/>
                          <a:pt x="926858" y="3367806"/>
                          <a:pt x="935052" y="3376000"/>
                        </a:cubicBezTo>
                        <a:cubicBezTo>
                          <a:pt x="943246" y="3384194"/>
                          <a:pt x="956903" y="3385560"/>
                          <a:pt x="974657" y="3380098"/>
                        </a:cubicBezTo>
                        <a:cubicBezTo>
                          <a:pt x="997874" y="3373269"/>
                          <a:pt x="1006068" y="3348686"/>
                          <a:pt x="1012897" y="3329566"/>
                        </a:cubicBezTo>
                        <a:cubicBezTo>
                          <a:pt x="1014262" y="3326835"/>
                          <a:pt x="1014262" y="3324104"/>
                          <a:pt x="1015628" y="3321373"/>
                        </a:cubicBezTo>
                        <a:cubicBezTo>
                          <a:pt x="1022457" y="3300887"/>
                          <a:pt x="1021091" y="3283133"/>
                          <a:pt x="1018359" y="3268111"/>
                        </a:cubicBezTo>
                        <a:lnTo>
                          <a:pt x="1015628" y="3253088"/>
                        </a:lnTo>
                        <a:lnTo>
                          <a:pt x="1026554" y="3264013"/>
                        </a:lnTo>
                        <a:cubicBezTo>
                          <a:pt x="1044308" y="3280401"/>
                          <a:pt x="1060696" y="3295424"/>
                          <a:pt x="1094838" y="3304984"/>
                        </a:cubicBezTo>
                        <a:cubicBezTo>
                          <a:pt x="1097570" y="3304984"/>
                          <a:pt x="1098936" y="3306350"/>
                          <a:pt x="1101667" y="3306350"/>
                        </a:cubicBezTo>
                        <a:cubicBezTo>
                          <a:pt x="1115324" y="3306350"/>
                          <a:pt x="1126250" y="3295424"/>
                          <a:pt x="1127615" y="3288596"/>
                        </a:cubicBezTo>
                        <a:cubicBezTo>
                          <a:pt x="1133078" y="3257185"/>
                          <a:pt x="1118055" y="3225774"/>
                          <a:pt x="1104398" y="3195728"/>
                        </a:cubicBezTo>
                        <a:lnTo>
                          <a:pt x="1098936" y="3184803"/>
                        </a:lnTo>
                        <a:lnTo>
                          <a:pt x="1098936" y="3183437"/>
                        </a:lnTo>
                        <a:cubicBezTo>
                          <a:pt x="1101667" y="3167049"/>
                          <a:pt x="1094838" y="3146563"/>
                          <a:pt x="1088010" y="3127444"/>
                        </a:cubicBezTo>
                        <a:lnTo>
                          <a:pt x="1072987" y="3085107"/>
                        </a:lnTo>
                        <a:lnTo>
                          <a:pt x="1094838" y="3115152"/>
                        </a:lnTo>
                        <a:cubicBezTo>
                          <a:pt x="1115324" y="3143832"/>
                          <a:pt x="1142638" y="3176609"/>
                          <a:pt x="1172683" y="3176609"/>
                        </a:cubicBezTo>
                        <a:cubicBezTo>
                          <a:pt x="1176780" y="3176609"/>
                          <a:pt x="1180877" y="3175243"/>
                          <a:pt x="1184974" y="3175243"/>
                        </a:cubicBezTo>
                        <a:cubicBezTo>
                          <a:pt x="1195900" y="3171146"/>
                          <a:pt x="1199997" y="3164317"/>
                          <a:pt x="1202728" y="3153392"/>
                        </a:cubicBezTo>
                        <a:cubicBezTo>
                          <a:pt x="1204094" y="3145198"/>
                          <a:pt x="1205460" y="3138369"/>
                          <a:pt x="1205460" y="3128810"/>
                        </a:cubicBezTo>
                        <a:lnTo>
                          <a:pt x="1205460" y="3106958"/>
                        </a:lnTo>
                        <a:lnTo>
                          <a:pt x="1215020" y="3126078"/>
                        </a:lnTo>
                        <a:cubicBezTo>
                          <a:pt x="1221848" y="3139735"/>
                          <a:pt x="1228677" y="3147929"/>
                          <a:pt x="1235505" y="3147929"/>
                        </a:cubicBezTo>
                        <a:cubicBezTo>
                          <a:pt x="1239602" y="3147929"/>
                          <a:pt x="1245065" y="3145198"/>
                          <a:pt x="1250528" y="3138369"/>
                        </a:cubicBezTo>
                        <a:cubicBezTo>
                          <a:pt x="1264185" y="3123347"/>
                          <a:pt x="1271013" y="3105592"/>
                          <a:pt x="1279207" y="3087838"/>
                        </a:cubicBezTo>
                        <a:cubicBezTo>
                          <a:pt x="1281939" y="3081010"/>
                          <a:pt x="1286036" y="3074181"/>
                          <a:pt x="1288767" y="3067353"/>
                        </a:cubicBezTo>
                        <a:cubicBezTo>
                          <a:pt x="1288767" y="3067353"/>
                          <a:pt x="1288767" y="3067353"/>
                          <a:pt x="1288767" y="3067353"/>
                        </a:cubicBezTo>
                        <a:lnTo>
                          <a:pt x="1288767" y="3067353"/>
                        </a:lnTo>
                        <a:lnTo>
                          <a:pt x="1288767" y="3067353"/>
                        </a:lnTo>
                        <a:lnTo>
                          <a:pt x="1298327" y="3072816"/>
                        </a:lnTo>
                        <a:cubicBezTo>
                          <a:pt x="1292864" y="3082376"/>
                          <a:pt x="1291499" y="3094667"/>
                          <a:pt x="1291499" y="3106958"/>
                        </a:cubicBezTo>
                        <a:cubicBezTo>
                          <a:pt x="1290133" y="3115152"/>
                          <a:pt x="1290133" y="3124712"/>
                          <a:pt x="1287401" y="3134272"/>
                        </a:cubicBezTo>
                        <a:cubicBezTo>
                          <a:pt x="1284670" y="3146563"/>
                          <a:pt x="1283305" y="3161586"/>
                          <a:pt x="1284670" y="3172512"/>
                        </a:cubicBezTo>
                        <a:cubicBezTo>
                          <a:pt x="1335201" y="3162952"/>
                          <a:pt x="1380269" y="3127444"/>
                          <a:pt x="1410314" y="3100130"/>
                        </a:cubicBezTo>
                        <a:lnTo>
                          <a:pt x="1417143" y="3108324"/>
                        </a:lnTo>
                        <a:cubicBezTo>
                          <a:pt x="1413046" y="3112421"/>
                          <a:pt x="1407583" y="3117884"/>
                          <a:pt x="1403486" y="3121981"/>
                        </a:cubicBezTo>
                        <a:lnTo>
                          <a:pt x="1402120" y="3123347"/>
                        </a:lnTo>
                        <a:cubicBezTo>
                          <a:pt x="1393926" y="3131541"/>
                          <a:pt x="1388463" y="3138369"/>
                          <a:pt x="1387098" y="3147929"/>
                        </a:cubicBezTo>
                        <a:cubicBezTo>
                          <a:pt x="1387098" y="3147929"/>
                          <a:pt x="1387098" y="3149295"/>
                          <a:pt x="1387098" y="3149295"/>
                        </a:cubicBezTo>
                        <a:cubicBezTo>
                          <a:pt x="1387098" y="3149295"/>
                          <a:pt x="1389829" y="3150661"/>
                          <a:pt x="1392560" y="3150661"/>
                        </a:cubicBezTo>
                        <a:cubicBezTo>
                          <a:pt x="1408949" y="3150661"/>
                          <a:pt x="1443091" y="3135638"/>
                          <a:pt x="1460845" y="3126078"/>
                        </a:cubicBezTo>
                        <a:cubicBezTo>
                          <a:pt x="1485428" y="3113787"/>
                          <a:pt x="1505913" y="3093301"/>
                          <a:pt x="1522301" y="3067353"/>
                        </a:cubicBezTo>
                        <a:lnTo>
                          <a:pt x="1533227" y="3049599"/>
                        </a:lnTo>
                        <a:lnTo>
                          <a:pt x="1531861" y="3070084"/>
                        </a:lnTo>
                        <a:cubicBezTo>
                          <a:pt x="1530495" y="3079644"/>
                          <a:pt x="1530495" y="3091936"/>
                          <a:pt x="1533227" y="3104227"/>
                        </a:cubicBezTo>
                        <a:cubicBezTo>
                          <a:pt x="1534593" y="3113787"/>
                          <a:pt x="1548249" y="3143832"/>
                          <a:pt x="1559175" y="3143832"/>
                        </a:cubicBezTo>
                        <a:lnTo>
                          <a:pt x="1563272" y="3143832"/>
                        </a:lnTo>
                        <a:cubicBezTo>
                          <a:pt x="1575563" y="3143832"/>
                          <a:pt x="1579661" y="3142466"/>
                          <a:pt x="1582392" y="3137003"/>
                        </a:cubicBezTo>
                        <a:cubicBezTo>
                          <a:pt x="1587855" y="3120615"/>
                          <a:pt x="1598780" y="3105592"/>
                          <a:pt x="1608340" y="3091936"/>
                        </a:cubicBezTo>
                        <a:lnTo>
                          <a:pt x="1621997" y="3070084"/>
                        </a:lnTo>
                        <a:lnTo>
                          <a:pt x="1621997" y="3089204"/>
                        </a:lnTo>
                        <a:cubicBezTo>
                          <a:pt x="1621997" y="3113787"/>
                          <a:pt x="1624729" y="3145198"/>
                          <a:pt x="1643848" y="3146563"/>
                        </a:cubicBezTo>
                        <a:lnTo>
                          <a:pt x="1653408" y="3147929"/>
                        </a:lnTo>
                        <a:lnTo>
                          <a:pt x="1646580" y="3156123"/>
                        </a:lnTo>
                        <a:cubicBezTo>
                          <a:pt x="1632923" y="3172512"/>
                          <a:pt x="1626094" y="3184803"/>
                          <a:pt x="1623363" y="3192997"/>
                        </a:cubicBezTo>
                        <a:cubicBezTo>
                          <a:pt x="1623363" y="3192997"/>
                          <a:pt x="1623363" y="3192997"/>
                          <a:pt x="1626094" y="3192997"/>
                        </a:cubicBezTo>
                        <a:cubicBezTo>
                          <a:pt x="1650677" y="3188900"/>
                          <a:pt x="1673893" y="3177974"/>
                          <a:pt x="1694379" y="3168414"/>
                        </a:cubicBezTo>
                        <a:cubicBezTo>
                          <a:pt x="1698476" y="3167049"/>
                          <a:pt x="1702573" y="3164317"/>
                          <a:pt x="1706670" y="3162952"/>
                        </a:cubicBezTo>
                        <a:lnTo>
                          <a:pt x="1747641" y="3145198"/>
                        </a:lnTo>
                        <a:lnTo>
                          <a:pt x="1712133" y="3172512"/>
                        </a:lnTo>
                        <a:cubicBezTo>
                          <a:pt x="1673893" y="3202557"/>
                          <a:pt x="1653408" y="3224408"/>
                          <a:pt x="1653408" y="3238065"/>
                        </a:cubicBezTo>
                        <a:cubicBezTo>
                          <a:pt x="1653408" y="3242162"/>
                          <a:pt x="1654774" y="3244893"/>
                          <a:pt x="1658871" y="3247625"/>
                        </a:cubicBezTo>
                        <a:cubicBezTo>
                          <a:pt x="1669797" y="3255819"/>
                          <a:pt x="1690282" y="3255819"/>
                          <a:pt x="1708036" y="3246259"/>
                        </a:cubicBezTo>
                        <a:lnTo>
                          <a:pt x="1714864" y="3242162"/>
                        </a:lnTo>
                        <a:lnTo>
                          <a:pt x="1716230" y="3250356"/>
                        </a:lnTo>
                        <a:cubicBezTo>
                          <a:pt x="1716230" y="3254453"/>
                          <a:pt x="1717596" y="3257185"/>
                          <a:pt x="1718961" y="3261282"/>
                        </a:cubicBezTo>
                        <a:cubicBezTo>
                          <a:pt x="1724424" y="3281767"/>
                          <a:pt x="1744910" y="3333664"/>
                          <a:pt x="1766761" y="3337761"/>
                        </a:cubicBezTo>
                        <a:cubicBezTo>
                          <a:pt x="1768127" y="3337761"/>
                          <a:pt x="1770858" y="3337761"/>
                          <a:pt x="1772224" y="3337761"/>
                        </a:cubicBezTo>
                        <a:cubicBezTo>
                          <a:pt x="1777686" y="3337761"/>
                          <a:pt x="1791343" y="3337761"/>
                          <a:pt x="1794075" y="3299521"/>
                        </a:cubicBezTo>
                        <a:lnTo>
                          <a:pt x="1795441" y="3274939"/>
                        </a:lnTo>
                        <a:lnTo>
                          <a:pt x="1803635" y="3298156"/>
                        </a:lnTo>
                        <a:cubicBezTo>
                          <a:pt x="1809098" y="3314544"/>
                          <a:pt x="1815926" y="3332298"/>
                          <a:pt x="1825486" y="3350052"/>
                        </a:cubicBezTo>
                        <a:lnTo>
                          <a:pt x="1826852" y="3352784"/>
                        </a:lnTo>
                        <a:cubicBezTo>
                          <a:pt x="1832314" y="3363709"/>
                          <a:pt x="1843240" y="3389657"/>
                          <a:pt x="1859628" y="3388291"/>
                        </a:cubicBezTo>
                        <a:cubicBezTo>
                          <a:pt x="1876017" y="3385560"/>
                          <a:pt x="1880114" y="3367806"/>
                          <a:pt x="1884211" y="3348686"/>
                        </a:cubicBezTo>
                        <a:cubicBezTo>
                          <a:pt x="1885576" y="3344589"/>
                          <a:pt x="1885576" y="3340492"/>
                          <a:pt x="1886942" y="3337761"/>
                        </a:cubicBezTo>
                        <a:cubicBezTo>
                          <a:pt x="1889673" y="3328201"/>
                          <a:pt x="1891039" y="3318641"/>
                          <a:pt x="1891039" y="3309081"/>
                        </a:cubicBezTo>
                        <a:lnTo>
                          <a:pt x="1892405" y="3288596"/>
                        </a:lnTo>
                        <a:lnTo>
                          <a:pt x="1901965" y="3306350"/>
                        </a:lnTo>
                        <a:cubicBezTo>
                          <a:pt x="1911525" y="3324104"/>
                          <a:pt x="1921085" y="3337761"/>
                          <a:pt x="1933376" y="3350052"/>
                        </a:cubicBezTo>
                        <a:cubicBezTo>
                          <a:pt x="1936107" y="3352784"/>
                          <a:pt x="1938839" y="3355515"/>
                          <a:pt x="1942936" y="3358246"/>
                        </a:cubicBezTo>
                        <a:cubicBezTo>
                          <a:pt x="1959324" y="3374635"/>
                          <a:pt x="1985272" y="3401949"/>
                          <a:pt x="2008489" y="3401949"/>
                        </a:cubicBezTo>
                        <a:cubicBezTo>
                          <a:pt x="2011221" y="3401949"/>
                          <a:pt x="2013952" y="3401949"/>
                          <a:pt x="2016683" y="3400583"/>
                        </a:cubicBezTo>
                        <a:cubicBezTo>
                          <a:pt x="2039900" y="3393754"/>
                          <a:pt x="2045363" y="3360977"/>
                          <a:pt x="2048094" y="3340492"/>
                        </a:cubicBezTo>
                        <a:cubicBezTo>
                          <a:pt x="2048094" y="3336395"/>
                          <a:pt x="2049460" y="3333664"/>
                          <a:pt x="2049460" y="3329566"/>
                        </a:cubicBezTo>
                        <a:cubicBezTo>
                          <a:pt x="2049460" y="3326835"/>
                          <a:pt x="2049460" y="3324104"/>
                          <a:pt x="2050826" y="3322738"/>
                        </a:cubicBezTo>
                        <a:lnTo>
                          <a:pt x="2052191" y="3309081"/>
                        </a:lnTo>
                        <a:lnTo>
                          <a:pt x="2065848" y="3324104"/>
                        </a:lnTo>
                        <a:cubicBezTo>
                          <a:pt x="2068580" y="3326835"/>
                          <a:pt x="2071311" y="3329566"/>
                          <a:pt x="2074042" y="3332298"/>
                        </a:cubicBezTo>
                        <a:cubicBezTo>
                          <a:pt x="2075408" y="3333664"/>
                          <a:pt x="2078140" y="3333664"/>
                          <a:pt x="2083602" y="3332298"/>
                        </a:cubicBezTo>
                        <a:cubicBezTo>
                          <a:pt x="2095894" y="3326835"/>
                          <a:pt x="2095894" y="3322738"/>
                          <a:pt x="2094528" y="3309081"/>
                        </a:cubicBezTo>
                        <a:lnTo>
                          <a:pt x="2094528" y="3307715"/>
                        </a:lnTo>
                        <a:cubicBezTo>
                          <a:pt x="2093162" y="3292693"/>
                          <a:pt x="2089065" y="3276304"/>
                          <a:pt x="2084968" y="3259916"/>
                        </a:cubicBezTo>
                        <a:lnTo>
                          <a:pt x="2078140" y="3240797"/>
                        </a:lnTo>
                        <a:lnTo>
                          <a:pt x="2093162" y="3254453"/>
                        </a:lnTo>
                        <a:cubicBezTo>
                          <a:pt x="2113648" y="3273573"/>
                          <a:pt x="2132767" y="3288596"/>
                          <a:pt x="2158716" y="3300887"/>
                        </a:cubicBezTo>
                        <a:cubicBezTo>
                          <a:pt x="2171007" y="3306350"/>
                          <a:pt x="2191492" y="3311813"/>
                          <a:pt x="2207881" y="3311813"/>
                        </a:cubicBezTo>
                        <a:cubicBezTo>
                          <a:pt x="2216075" y="3311813"/>
                          <a:pt x="2222903" y="3310447"/>
                          <a:pt x="2228366" y="3307715"/>
                        </a:cubicBezTo>
                        <a:cubicBezTo>
                          <a:pt x="2233829" y="3304984"/>
                          <a:pt x="2233829" y="3302253"/>
                          <a:pt x="2235195" y="3299521"/>
                        </a:cubicBezTo>
                        <a:cubicBezTo>
                          <a:pt x="2236560" y="3292693"/>
                          <a:pt x="2231097" y="3276304"/>
                          <a:pt x="2191492" y="3240797"/>
                        </a:cubicBezTo>
                        <a:lnTo>
                          <a:pt x="2161447" y="3214848"/>
                        </a:lnTo>
                        <a:lnTo>
                          <a:pt x="2196955" y="3232602"/>
                        </a:lnTo>
                        <a:cubicBezTo>
                          <a:pt x="2229732" y="3248990"/>
                          <a:pt x="2280263" y="3270841"/>
                          <a:pt x="2326696" y="3270841"/>
                        </a:cubicBezTo>
                        <a:cubicBezTo>
                          <a:pt x="2347182" y="3270841"/>
                          <a:pt x="2366302" y="3266745"/>
                          <a:pt x="2382690" y="3258550"/>
                        </a:cubicBezTo>
                        <a:cubicBezTo>
                          <a:pt x="2389518" y="3255819"/>
                          <a:pt x="2389518" y="3251722"/>
                          <a:pt x="2389518" y="3250356"/>
                        </a:cubicBezTo>
                        <a:cubicBezTo>
                          <a:pt x="2389518" y="3233968"/>
                          <a:pt x="2352644" y="3205288"/>
                          <a:pt x="2280263" y="3161586"/>
                        </a:cubicBezTo>
                        <a:lnTo>
                          <a:pt x="2244754" y="3141101"/>
                        </a:lnTo>
                        <a:lnTo>
                          <a:pt x="2300748" y="3156123"/>
                        </a:lnTo>
                        <a:cubicBezTo>
                          <a:pt x="2328062" y="3162952"/>
                          <a:pt x="2355376" y="3171146"/>
                          <a:pt x="2384056" y="3175243"/>
                        </a:cubicBezTo>
                        <a:lnTo>
                          <a:pt x="2389518" y="3176609"/>
                        </a:lnTo>
                        <a:cubicBezTo>
                          <a:pt x="2400444" y="3177974"/>
                          <a:pt x="2412735" y="3180706"/>
                          <a:pt x="2425027" y="3180706"/>
                        </a:cubicBezTo>
                        <a:cubicBezTo>
                          <a:pt x="2437318" y="3180706"/>
                          <a:pt x="2446878" y="3177974"/>
                          <a:pt x="2453706" y="3172512"/>
                        </a:cubicBezTo>
                        <a:cubicBezTo>
                          <a:pt x="2457803" y="3169780"/>
                          <a:pt x="2457803" y="3165683"/>
                          <a:pt x="2457803" y="3164317"/>
                        </a:cubicBezTo>
                        <a:cubicBezTo>
                          <a:pt x="2456438" y="3150661"/>
                          <a:pt x="2418198" y="3128810"/>
                          <a:pt x="2405907" y="3121981"/>
                        </a:cubicBezTo>
                        <a:lnTo>
                          <a:pt x="2370399" y="3102861"/>
                        </a:lnTo>
                        <a:lnTo>
                          <a:pt x="2410004" y="3112421"/>
                        </a:lnTo>
                        <a:cubicBezTo>
                          <a:pt x="2423661" y="3116518"/>
                          <a:pt x="2435952" y="3117884"/>
                          <a:pt x="2445512" y="3117884"/>
                        </a:cubicBezTo>
                        <a:cubicBezTo>
                          <a:pt x="2452341" y="3117884"/>
                          <a:pt x="2461900" y="3116518"/>
                          <a:pt x="2464631" y="3111055"/>
                        </a:cubicBezTo>
                        <a:cubicBezTo>
                          <a:pt x="2470094" y="3100130"/>
                          <a:pt x="2460534" y="3089204"/>
                          <a:pt x="2437318" y="3075547"/>
                        </a:cubicBezTo>
                        <a:lnTo>
                          <a:pt x="2420929" y="3065987"/>
                        </a:lnTo>
                        <a:lnTo>
                          <a:pt x="2440049" y="3065987"/>
                        </a:lnTo>
                        <a:cubicBezTo>
                          <a:pt x="2526088" y="3065987"/>
                          <a:pt x="2587544" y="3044136"/>
                          <a:pt x="2609395" y="3007262"/>
                        </a:cubicBezTo>
                        <a:cubicBezTo>
                          <a:pt x="2617590" y="2993605"/>
                          <a:pt x="2618955" y="2981314"/>
                          <a:pt x="2616224" y="2971754"/>
                        </a:cubicBezTo>
                        <a:cubicBezTo>
                          <a:pt x="2612127" y="2959463"/>
                          <a:pt x="2597104" y="2948537"/>
                          <a:pt x="2575253" y="2940343"/>
                        </a:cubicBezTo>
                        <a:lnTo>
                          <a:pt x="2571156" y="2938978"/>
                        </a:lnTo>
                        <a:lnTo>
                          <a:pt x="2571156" y="2930784"/>
                        </a:lnTo>
                        <a:lnTo>
                          <a:pt x="2575253" y="2930784"/>
                        </a:lnTo>
                        <a:cubicBezTo>
                          <a:pt x="2598470" y="2926686"/>
                          <a:pt x="2605298" y="2921224"/>
                          <a:pt x="2608030" y="2917127"/>
                        </a:cubicBezTo>
                        <a:lnTo>
                          <a:pt x="2612127" y="2907567"/>
                        </a:lnTo>
                        <a:lnTo>
                          <a:pt x="2617590" y="2915761"/>
                        </a:lnTo>
                        <a:cubicBezTo>
                          <a:pt x="2628515" y="2934880"/>
                          <a:pt x="2642172" y="2944440"/>
                          <a:pt x="2658560" y="2947172"/>
                        </a:cubicBezTo>
                        <a:cubicBezTo>
                          <a:pt x="2670852" y="2948537"/>
                          <a:pt x="2679046" y="2941709"/>
                          <a:pt x="2685874" y="2932149"/>
                        </a:cubicBezTo>
                        <a:cubicBezTo>
                          <a:pt x="2691337" y="2925321"/>
                          <a:pt x="2695434" y="2918492"/>
                          <a:pt x="2698166" y="2908932"/>
                        </a:cubicBezTo>
                        <a:lnTo>
                          <a:pt x="2706360" y="2888447"/>
                        </a:lnTo>
                        <a:lnTo>
                          <a:pt x="2707726" y="2910298"/>
                        </a:lnTo>
                        <a:cubicBezTo>
                          <a:pt x="2709091" y="2930784"/>
                          <a:pt x="2714554" y="2941709"/>
                          <a:pt x="2724114" y="2941709"/>
                        </a:cubicBezTo>
                        <a:cubicBezTo>
                          <a:pt x="2728211" y="2941709"/>
                          <a:pt x="2732308" y="2940343"/>
                          <a:pt x="2737771" y="2937612"/>
                        </a:cubicBezTo>
                        <a:cubicBezTo>
                          <a:pt x="2756891" y="2928052"/>
                          <a:pt x="2771913" y="2914395"/>
                          <a:pt x="2786936" y="2899372"/>
                        </a:cubicBezTo>
                        <a:cubicBezTo>
                          <a:pt x="2792399" y="2893910"/>
                          <a:pt x="2799227" y="2888447"/>
                          <a:pt x="2804690" y="2882984"/>
                        </a:cubicBezTo>
                        <a:lnTo>
                          <a:pt x="2811518" y="2891178"/>
                        </a:lnTo>
                        <a:lnTo>
                          <a:pt x="2811518" y="2891178"/>
                        </a:lnTo>
                        <a:cubicBezTo>
                          <a:pt x="2811518" y="2891178"/>
                          <a:pt x="2811518" y="2891178"/>
                          <a:pt x="2811518" y="2891178"/>
                        </a:cubicBezTo>
                        <a:cubicBezTo>
                          <a:pt x="2801958" y="2899372"/>
                          <a:pt x="2796496" y="2910298"/>
                          <a:pt x="2791033" y="2922589"/>
                        </a:cubicBezTo>
                        <a:cubicBezTo>
                          <a:pt x="2786936" y="2930784"/>
                          <a:pt x="2782839" y="2940343"/>
                          <a:pt x="2776010" y="2947172"/>
                        </a:cubicBezTo>
                        <a:cubicBezTo>
                          <a:pt x="2767816" y="2958097"/>
                          <a:pt x="2760988" y="2971754"/>
                          <a:pt x="2758256" y="2984046"/>
                        </a:cubicBezTo>
                        <a:cubicBezTo>
                          <a:pt x="2770547" y="2986777"/>
                          <a:pt x="2784204" y="2988143"/>
                          <a:pt x="2797862" y="2988143"/>
                        </a:cubicBezTo>
                        <a:cubicBezTo>
                          <a:pt x="2840198" y="2988143"/>
                          <a:pt x="2883900" y="2974486"/>
                          <a:pt x="2912580" y="2964926"/>
                        </a:cubicBezTo>
                        <a:lnTo>
                          <a:pt x="2915311" y="2974486"/>
                        </a:lnTo>
                        <a:cubicBezTo>
                          <a:pt x="2915311" y="2974486"/>
                          <a:pt x="2915311" y="2974486"/>
                          <a:pt x="2915311" y="2974486"/>
                        </a:cubicBezTo>
                        <a:lnTo>
                          <a:pt x="2915311" y="2974486"/>
                        </a:lnTo>
                        <a:cubicBezTo>
                          <a:pt x="2908483" y="2977217"/>
                          <a:pt x="2903020" y="2979948"/>
                          <a:pt x="2896192" y="2982680"/>
                        </a:cubicBezTo>
                        <a:lnTo>
                          <a:pt x="2894826" y="2982680"/>
                        </a:lnTo>
                        <a:cubicBezTo>
                          <a:pt x="2882535" y="2988143"/>
                          <a:pt x="2874340" y="2990874"/>
                          <a:pt x="2870243" y="3000434"/>
                        </a:cubicBezTo>
                        <a:cubicBezTo>
                          <a:pt x="2870243" y="3001800"/>
                          <a:pt x="2870243" y="3003165"/>
                          <a:pt x="2870243" y="3003165"/>
                        </a:cubicBezTo>
                        <a:cubicBezTo>
                          <a:pt x="2871609" y="3004531"/>
                          <a:pt x="2878438" y="3011360"/>
                          <a:pt x="2919408" y="3011360"/>
                        </a:cubicBezTo>
                        <a:cubicBezTo>
                          <a:pt x="2934431" y="3011360"/>
                          <a:pt x="2946722" y="3009994"/>
                          <a:pt x="2952185" y="3009994"/>
                        </a:cubicBezTo>
                        <a:cubicBezTo>
                          <a:pt x="2980865" y="3007262"/>
                          <a:pt x="3010910" y="2996337"/>
                          <a:pt x="3038224" y="2978583"/>
                        </a:cubicBezTo>
                        <a:lnTo>
                          <a:pt x="3055978" y="2966292"/>
                        </a:lnTo>
                        <a:lnTo>
                          <a:pt x="3046418" y="2985411"/>
                        </a:lnTo>
                        <a:cubicBezTo>
                          <a:pt x="3039590" y="2999068"/>
                          <a:pt x="3035492" y="3008628"/>
                          <a:pt x="3032761" y="3019554"/>
                        </a:cubicBezTo>
                        <a:cubicBezTo>
                          <a:pt x="3030030" y="3029114"/>
                          <a:pt x="3030030" y="3064622"/>
                          <a:pt x="3042321" y="3070084"/>
                        </a:cubicBezTo>
                        <a:cubicBezTo>
                          <a:pt x="3051881" y="3074181"/>
                          <a:pt x="3062806" y="3078279"/>
                          <a:pt x="3068269" y="3072816"/>
                        </a:cubicBezTo>
                        <a:cubicBezTo>
                          <a:pt x="3080561" y="3059159"/>
                          <a:pt x="3096949" y="3049599"/>
                          <a:pt x="3111971" y="3038673"/>
                        </a:cubicBezTo>
                        <a:lnTo>
                          <a:pt x="3133823" y="3023651"/>
                        </a:lnTo>
                        <a:lnTo>
                          <a:pt x="3125628" y="3040039"/>
                        </a:lnTo>
                        <a:cubicBezTo>
                          <a:pt x="3114703" y="3064622"/>
                          <a:pt x="3105143" y="3096033"/>
                          <a:pt x="3124263" y="3106958"/>
                        </a:cubicBezTo>
                        <a:lnTo>
                          <a:pt x="3132457" y="3112421"/>
                        </a:lnTo>
                        <a:lnTo>
                          <a:pt x="3122897" y="3116518"/>
                        </a:lnTo>
                        <a:cubicBezTo>
                          <a:pt x="3102412" y="3127444"/>
                          <a:pt x="3090120" y="3135638"/>
                          <a:pt x="3084657" y="3143832"/>
                        </a:cubicBezTo>
                        <a:cubicBezTo>
                          <a:pt x="3084657" y="3143832"/>
                          <a:pt x="3084657" y="3145198"/>
                          <a:pt x="3087389" y="3145198"/>
                        </a:cubicBezTo>
                        <a:cubicBezTo>
                          <a:pt x="3107875" y="3149295"/>
                          <a:pt x="3126994" y="3150661"/>
                          <a:pt x="3142017" y="3150661"/>
                        </a:cubicBezTo>
                        <a:cubicBezTo>
                          <a:pt x="3150211" y="3150661"/>
                          <a:pt x="3157040" y="3150661"/>
                          <a:pt x="3165234" y="3150661"/>
                        </a:cubicBezTo>
                        <a:cubicBezTo>
                          <a:pt x="3170696" y="3150661"/>
                          <a:pt x="3174793" y="3150661"/>
                          <a:pt x="3178891" y="3150661"/>
                        </a:cubicBezTo>
                        <a:lnTo>
                          <a:pt x="3223959" y="3150661"/>
                        </a:lnTo>
                        <a:lnTo>
                          <a:pt x="3180256" y="3161586"/>
                        </a:lnTo>
                        <a:cubicBezTo>
                          <a:pt x="3129726" y="3173877"/>
                          <a:pt x="3101046" y="3187534"/>
                          <a:pt x="3095583" y="3202557"/>
                        </a:cubicBezTo>
                        <a:cubicBezTo>
                          <a:pt x="3094217" y="3206654"/>
                          <a:pt x="3094217" y="3210751"/>
                          <a:pt x="3096949" y="3214848"/>
                        </a:cubicBezTo>
                        <a:cubicBezTo>
                          <a:pt x="3103777" y="3227139"/>
                          <a:pt x="3120166" y="3233968"/>
                          <a:pt x="3140651" y="3233968"/>
                        </a:cubicBezTo>
                        <a:cubicBezTo>
                          <a:pt x="3143382" y="3233968"/>
                          <a:pt x="3144748" y="3233968"/>
                          <a:pt x="3147479" y="3233968"/>
                        </a:cubicBezTo>
                        <a:lnTo>
                          <a:pt x="3155674" y="3232602"/>
                        </a:lnTo>
                        <a:lnTo>
                          <a:pt x="3158405" y="3242162"/>
                        </a:lnTo>
                        <a:cubicBezTo>
                          <a:pt x="3157040" y="3246259"/>
                          <a:pt x="3157040" y="3250356"/>
                          <a:pt x="3155674" y="3254453"/>
                        </a:cubicBezTo>
                        <a:cubicBezTo>
                          <a:pt x="3151577" y="3277670"/>
                          <a:pt x="3151577" y="3336395"/>
                          <a:pt x="3170696" y="3350052"/>
                        </a:cubicBezTo>
                        <a:cubicBezTo>
                          <a:pt x="3185719" y="3360977"/>
                          <a:pt x="3199376" y="3351418"/>
                          <a:pt x="3213033" y="3324104"/>
                        </a:cubicBezTo>
                        <a:lnTo>
                          <a:pt x="3223959" y="3302253"/>
                        </a:lnTo>
                        <a:lnTo>
                          <a:pt x="3222593" y="3326835"/>
                        </a:lnTo>
                        <a:cubicBezTo>
                          <a:pt x="3221227" y="3345955"/>
                          <a:pt x="3221227" y="3365075"/>
                          <a:pt x="3222593" y="3388291"/>
                        </a:cubicBezTo>
                        <a:lnTo>
                          <a:pt x="3222593" y="3392389"/>
                        </a:lnTo>
                        <a:cubicBezTo>
                          <a:pt x="3222593" y="3406046"/>
                          <a:pt x="3223959" y="3436091"/>
                          <a:pt x="3240347" y="3441553"/>
                        </a:cubicBezTo>
                        <a:cubicBezTo>
                          <a:pt x="3258101" y="3447016"/>
                          <a:pt x="3271758" y="3426531"/>
                          <a:pt x="3281318" y="3411509"/>
                        </a:cubicBezTo>
                        <a:cubicBezTo>
                          <a:pt x="3284049" y="3407411"/>
                          <a:pt x="3285415" y="3404680"/>
                          <a:pt x="3288146" y="3401949"/>
                        </a:cubicBezTo>
                        <a:cubicBezTo>
                          <a:pt x="3294975" y="3393754"/>
                          <a:pt x="3300438" y="3385560"/>
                          <a:pt x="3304535" y="3376000"/>
                        </a:cubicBezTo>
                        <a:lnTo>
                          <a:pt x="3312729" y="3358246"/>
                        </a:lnTo>
                        <a:lnTo>
                          <a:pt x="3314094" y="3377366"/>
                        </a:lnTo>
                        <a:cubicBezTo>
                          <a:pt x="3315460" y="3399217"/>
                          <a:pt x="3320923" y="3416971"/>
                          <a:pt x="3327752" y="3433360"/>
                        </a:cubicBezTo>
                        <a:cubicBezTo>
                          <a:pt x="3329117" y="3436091"/>
                          <a:pt x="3330483" y="3440188"/>
                          <a:pt x="3333214" y="3445651"/>
                        </a:cubicBezTo>
                        <a:cubicBezTo>
                          <a:pt x="3342774" y="3470233"/>
                          <a:pt x="3360528" y="3515301"/>
                          <a:pt x="3389208" y="3518033"/>
                        </a:cubicBezTo>
                        <a:cubicBezTo>
                          <a:pt x="3415156" y="3520764"/>
                          <a:pt x="3434276" y="3490719"/>
                          <a:pt x="3446567" y="3471599"/>
                        </a:cubicBezTo>
                        <a:cubicBezTo>
                          <a:pt x="3449299" y="3467502"/>
                          <a:pt x="3450664" y="3464771"/>
                          <a:pt x="3453395" y="3462039"/>
                        </a:cubicBezTo>
                        <a:cubicBezTo>
                          <a:pt x="3454761" y="3459308"/>
                          <a:pt x="3456127" y="3457942"/>
                          <a:pt x="3457492" y="3455211"/>
                        </a:cubicBezTo>
                        <a:lnTo>
                          <a:pt x="3464321" y="3442919"/>
                        </a:lnTo>
                        <a:lnTo>
                          <a:pt x="3471150" y="3462039"/>
                        </a:lnTo>
                        <a:cubicBezTo>
                          <a:pt x="3472515" y="3466136"/>
                          <a:pt x="3473881" y="3470233"/>
                          <a:pt x="3475247" y="3474330"/>
                        </a:cubicBezTo>
                        <a:cubicBezTo>
                          <a:pt x="3475247" y="3475696"/>
                          <a:pt x="3476613" y="3478427"/>
                          <a:pt x="3484806" y="3478427"/>
                        </a:cubicBezTo>
                        <a:cubicBezTo>
                          <a:pt x="3499829" y="3478427"/>
                          <a:pt x="3501195" y="3472965"/>
                          <a:pt x="3505292" y="3460674"/>
                        </a:cubicBezTo>
                        <a:lnTo>
                          <a:pt x="3505292" y="3459308"/>
                        </a:lnTo>
                        <a:cubicBezTo>
                          <a:pt x="3510755" y="3444285"/>
                          <a:pt x="3513486" y="3426531"/>
                          <a:pt x="3514852" y="3408777"/>
                        </a:cubicBezTo>
                        <a:lnTo>
                          <a:pt x="3516217" y="3388291"/>
                        </a:lnTo>
                        <a:lnTo>
                          <a:pt x="3524412" y="3407411"/>
                        </a:lnTo>
                        <a:cubicBezTo>
                          <a:pt x="3536703" y="3434725"/>
                          <a:pt x="3548994" y="3457942"/>
                          <a:pt x="3569479" y="3479793"/>
                        </a:cubicBezTo>
                        <a:cubicBezTo>
                          <a:pt x="3583137" y="3494816"/>
                          <a:pt x="3613182" y="3518033"/>
                          <a:pt x="3635033" y="3516667"/>
                        </a:cubicBezTo>
                        <a:cubicBezTo>
                          <a:pt x="3641862" y="3516667"/>
                          <a:pt x="3643227" y="3513936"/>
                          <a:pt x="3644593" y="3511204"/>
                        </a:cubicBezTo>
                        <a:cubicBezTo>
                          <a:pt x="3648690" y="3505741"/>
                          <a:pt x="3650056" y="3486622"/>
                          <a:pt x="3625473" y="3434725"/>
                        </a:cubicBezTo>
                        <a:lnTo>
                          <a:pt x="3607719" y="3399217"/>
                        </a:lnTo>
                        <a:lnTo>
                          <a:pt x="3633667" y="3429262"/>
                        </a:lnTo>
                        <a:cubicBezTo>
                          <a:pt x="3673273" y="3474330"/>
                          <a:pt x="3736094" y="3537152"/>
                          <a:pt x="3807111" y="3531689"/>
                        </a:cubicBezTo>
                        <a:cubicBezTo>
                          <a:pt x="3815305" y="3530324"/>
                          <a:pt x="3818037" y="3527592"/>
                          <a:pt x="3818037" y="3526227"/>
                        </a:cubicBezTo>
                        <a:cubicBezTo>
                          <a:pt x="3824865" y="3511204"/>
                          <a:pt x="3801648" y="3466136"/>
                          <a:pt x="3747020" y="3393754"/>
                        </a:cubicBezTo>
                        <a:lnTo>
                          <a:pt x="3722438" y="3360977"/>
                        </a:lnTo>
                        <a:lnTo>
                          <a:pt x="3772968" y="3395120"/>
                        </a:lnTo>
                        <a:close/>
                        <a:moveTo>
                          <a:pt x="2601201" y="2896641"/>
                        </a:moveTo>
                        <a:cubicBezTo>
                          <a:pt x="2598470" y="2895275"/>
                          <a:pt x="2597104" y="2893910"/>
                          <a:pt x="2594373" y="2893910"/>
                        </a:cubicBezTo>
                        <a:lnTo>
                          <a:pt x="2584813" y="2889812"/>
                        </a:lnTo>
                        <a:lnTo>
                          <a:pt x="2594373" y="2884350"/>
                        </a:lnTo>
                        <a:cubicBezTo>
                          <a:pt x="2595739" y="2882984"/>
                          <a:pt x="2597104" y="2881618"/>
                          <a:pt x="2598470" y="2881618"/>
                        </a:cubicBezTo>
                        <a:lnTo>
                          <a:pt x="2603932" y="2876155"/>
                        </a:lnTo>
                        <a:lnTo>
                          <a:pt x="2606664" y="2882984"/>
                        </a:lnTo>
                        <a:cubicBezTo>
                          <a:pt x="2606664" y="2885716"/>
                          <a:pt x="2608030" y="2888447"/>
                          <a:pt x="2609395" y="2889812"/>
                        </a:cubicBezTo>
                        <a:lnTo>
                          <a:pt x="2614858" y="2903469"/>
                        </a:lnTo>
                        <a:lnTo>
                          <a:pt x="2601201" y="2896641"/>
                        </a:lnTo>
                        <a:close/>
                        <a:moveTo>
                          <a:pt x="2593007" y="2866596"/>
                        </a:moveTo>
                        <a:cubicBezTo>
                          <a:pt x="2591641" y="2866596"/>
                          <a:pt x="2591641" y="2866596"/>
                          <a:pt x="2590276" y="2866596"/>
                        </a:cubicBezTo>
                        <a:lnTo>
                          <a:pt x="2586179" y="2863864"/>
                        </a:lnTo>
                        <a:lnTo>
                          <a:pt x="2586179" y="2855670"/>
                        </a:lnTo>
                        <a:lnTo>
                          <a:pt x="2597104" y="2852939"/>
                        </a:lnTo>
                        <a:lnTo>
                          <a:pt x="2601201" y="2869327"/>
                        </a:lnTo>
                        <a:lnTo>
                          <a:pt x="2593007" y="2866596"/>
                        </a:lnTo>
                        <a:close/>
                      </a:path>
                    </a:pathLst>
                  </a:custGeom>
                  <a:solidFill>
                    <a:srgbClr val="296B28"/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837" name="Freeform: Shape 836">
                  <a:extLst>
                    <a:ext uri="{FF2B5EF4-FFF2-40B4-BE49-F238E27FC236}">
                      <a16:creationId xmlns:a16="http://schemas.microsoft.com/office/drawing/2014/main" id="{8D030AA0-9ABA-A0E5-0AD2-4D3174F3BE5A}"/>
                    </a:ext>
                  </a:extLst>
                </p:cNvPr>
                <p:cNvSpPr/>
                <p:nvPr/>
              </p:nvSpPr>
              <p:spPr>
                <a:xfrm>
                  <a:off x="1171401" y="-1045626"/>
                  <a:ext cx="4458895" cy="3535052"/>
                </a:xfrm>
                <a:custGeom>
                  <a:avLst/>
                  <a:gdLst>
                    <a:gd name="connsiteX0" fmla="*/ 76377 w 4458895"/>
                    <a:gd name="connsiteY0" fmla="*/ 2168986 h 3535052"/>
                    <a:gd name="connsiteX1" fmla="*/ 12190 w 4458895"/>
                    <a:gd name="connsiteY1" fmla="*/ 2263220 h 3535052"/>
                    <a:gd name="connsiteX2" fmla="*/ 51795 w 4458895"/>
                    <a:gd name="connsiteY2" fmla="*/ 2304190 h 3535052"/>
                    <a:gd name="connsiteX3" fmla="*/ 105057 w 4458895"/>
                    <a:gd name="connsiteY3" fmla="*/ 2265951 h 3535052"/>
                    <a:gd name="connsiteX4" fmla="*/ 113251 w 4458895"/>
                    <a:gd name="connsiteY4" fmla="*/ 2270048 h 3535052"/>
                    <a:gd name="connsiteX5" fmla="*/ 107788 w 4458895"/>
                    <a:gd name="connsiteY5" fmla="*/ 2376572 h 3535052"/>
                    <a:gd name="connsiteX6" fmla="*/ 113251 w 4458895"/>
                    <a:gd name="connsiteY6" fmla="*/ 2425737 h 3535052"/>
                    <a:gd name="connsiteX7" fmla="*/ 155588 w 4458895"/>
                    <a:gd name="connsiteY7" fmla="*/ 2394326 h 3535052"/>
                    <a:gd name="connsiteX8" fmla="*/ 163782 w 4458895"/>
                    <a:gd name="connsiteY8" fmla="*/ 2399789 h 3535052"/>
                    <a:gd name="connsiteX9" fmla="*/ 214313 w 4458895"/>
                    <a:gd name="connsiteY9" fmla="*/ 2483096 h 3535052"/>
                    <a:gd name="connsiteX10" fmla="*/ 215678 w 4458895"/>
                    <a:gd name="connsiteY10" fmla="*/ 2492656 h 3535052"/>
                    <a:gd name="connsiteX11" fmla="*/ 174707 w 4458895"/>
                    <a:gd name="connsiteY11" fmla="*/ 2524067 h 3535052"/>
                    <a:gd name="connsiteX12" fmla="*/ 219775 w 4458895"/>
                    <a:gd name="connsiteY12" fmla="*/ 2570501 h 3535052"/>
                    <a:gd name="connsiteX13" fmla="*/ 222507 w 4458895"/>
                    <a:gd name="connsiteY13" fmla="*/ 2573232 h 3535052"/>
                    <a:gd name="connsiteX14" fmla="*/ 208850 w 4458895"/>
                    <a:gd name="connsiteY14" fmla="*/ 2592352 h 3535052"/>
                    <a:gd name="connsiteX15" fmla="*/ 227970 w 4458895"/>
                    <a:gd name="connsiteY15" fmla="*/ 2615569 h 3535052"/>
                    <a:gd name="connsiteX16" fmla="*/ 260746 w 4458895"/>
                    <a:gd name="connsiteY16" fmla="*/ 2640152 h 3535052"/>
                    <a:gd name="connsiteX17" fmla="*/ 249821 w 4458895"/>
                    <a:gd name="connsiteY17" fmla="*/ 2644249 h 3535052"/>
                    <a:gd name="connsiteX18" fmla="*/ 240261 w 4458895"/>
                    <a:gd name="connsiteY18" fmla="*/ 2687951 h 3535052"/>
                    <a:gd name="connsiteX19" fmla="*/ 240261 w 4458895"/>
                    <a:gd name="connsiteY19" fmla="*/ 2692048 h 3535052"/>
                    <a:gd name="connsiteX20" fmla="*/ 242992 w 4458895"/>
                    <a:gd name="connsiteY20" fmla="*/ 2694779 h 3535052"/>
                    <a:gd name="connsiteX21" fmla="*/ 245724 w 4458895"/>
                    <a:gd name="connsiteY21" fmla="*/ 2701608 h 3535052"/>
                    <a:gd name="connsiteX22" fmla="*/ 270306 w 4458895"/>
                    <a:gd name="connsiteY22" fmla="*/ 2739847 h 3535052"/>
                    <a:gd name="connsiteX23" fmla="*/ 268941 w 4458895"/>
                    <a:gd name="connsiteY23" fmla="*/ 2739847 h 3535052"/>
                    <a:gd name="connsiteX24" fmla="*/ 230701 w 4458895"/>
                    <a:gd name="connsiteY24" fmla="*/ 2694779 h 3535052"/>
                    <a:gd name="connsiteX25" fmla="*/ 177439 w 4458895"/>
                    <a:gd name="connsiteY25" fmla="*/ 2657906 h 3535052"/>
                    <a:gd name="connsiteX26" fmla="*/ 173342 w 4458895"/>
                    <a:gd name="connsiteY26" fmla="*/ 2698876 h 3535052"/>
                    <a:gd name="connsiteX27" fmla="*/ 200656 w 4458895"/>
                    <a:gd name="connsiteY27" fmla="*/ 2734384 h 3535052"/>
                    <a:gd name="connsiteX28" fmla="*/ 133737 w 4458895"/>
                    <a:gd name="connsiteY28" fmla="*/ 2769893 h 3535052"/>
                    <a:gd name="connsiteX29" fmla="*/ 202021 w 4458895"/>
                    <a:gd name="connsiteY29" fmla="*/ 2805401 h 3535052"/>
                    <a:gd name="connsiteX30" fmla="*/ 281232 w 4458895"/>
                    <a:gd name="connsiteY30" fmla="*/ 2831349 h 3535052"/>
                    <a:gd name="connsiteX31" fmla="*/ 266209 w 4458895"/>
                    <a:gd name="connsiteY31" fmla="*/ 2834080 h 3535052"/>
                    <a:gd name="connsiteX32" fmla="*/ 161051 w 4458895"/>
                    <a:gd name="connsiteY32" fmla="*/ 2872320 h 3535052"/>
                    <a:gd name="connsiteX33" fmla="*/ 273038 w 4458895"/>
                    <a:gd name="connsiteY33" fmla="*/ 2888708 h 3535052"/>
                    <a:gd name="connsiteX34" fmla="*/ 189730 w 4458895"/>
                    <a:gd name="connsiteY34" fmla="*/ 2959724 h 3535052"/>
                    <a:gd name="connsiteX35" fmla="*/ 281232 w 4458895"/>
                    <a:gd name="connsiteY35" fmla="*/ 2958359 h 3535052"/>
                    <a:gd name="connsiteX36" fmla="*/ 270306 w 4458895"/>
                    <a:gd name="connsiteY36" fmla="*/ 2965187 h 3535052"/>
                    <a:gd name="connsiteX37" fmla="*/ 199290 w 4458895"/>
                    <a:gd name="connsiteY37" fmla="*/ 3040300 h 3535052"/>
                    <a:gd name="connsiteX38" fmla="*/ 288060 w 4458895"/>
                    <a:gd name="connsiteY38" fmla="*/ 3060786 h 3535052"/>
                    <a:gd name="connsiteX39" fmla="*/ 327665 w 4458895"/>
                    <a:gd name="connsiteY39" fmla="*/ 3045763 h 3535052"/>
                    <a:gd name="connsiteX40" fmla="*/ 307180 w 4458895"/>
                    <a:gd name="connsiteY40" fmla="*/ 3060786 h 3535052"/>
                    <a:gd name="connsiteX41" fmla="*/ 259381 w 4458895"/>
                    <a:gd name="connsiteY41" fmla="*/ 3129070 h 3535052"/>
                    <a:gd name="connsiteX42" fmla="*/ 266209 w 4458895"/>
                    <a:gd name="connsiteY42" fmla="*/ 3185064 h 3535052"/>
                    <a:gd name="connsiteX43" fmla="*/ 199290 w 4458895"/>
                    <a:gd name="connsiteY43" fmla="*/ 3264275 h 3535052"/>
                    <a:gd name="connsiteX44" fmla="*/ 207484 w 4458895"/>
                    <a:gd name="connsiteY44" fmla="*/ 3269737 h 3535052"/>
                    <a:gd name="connsiteX45" fmla="*/ 314008 w 4458895"/>
                    <a:gd name="connsiteY45" fmla="*/ 3246520 h 3535052"/>
                    <a:gd name="connsiteX46" fmla="*/ 367271 w 4458895"/>
                    <a:gd name="connsiteY46" fmla="*/ 3227401 h 3535052"/>
                    <a:gd name="connsiteX47" fmla="*/ 308546 w 4458895"/>
                    <a:gd name="connsiteY47" fmla="*/ 3291589 h 3535052"/>
                    <a:gd name="connsiteX48" fmla="*/ 312643 w 4458895"/>
                    <a:gd name="connsiteY48" fmla="*/ 3297051 h 3535052"/>
                    <a:gd name="connsiteX49" fmla="*/ 420533 w 4458895"/>
                    <a:gd name="connsiteY49" fmla="*/ 3262909 h 3535052"/>
                    <a:gd name="connsiteX50" fmla="*/ 415070 w 4458895"/>
                    <a:gd name="connsiteY50" fmla="*/ 3335291 h 3535052"/>
                    <a:gd name="connsiteX51" fmla="*/ 456041 w 4458895"/>
                    <a:gd name="connsiteY51" fmla="*/ 3368067 h 3535052"/>
                    <a:gd name="connsiteX52" fmla="*/ 512035 w 4458895"/>
                    <a:gd name="connsiteY52" fmla="*/ 3290223 h 3535052"/>
                    <a:gd name="connsiteX53" fmla="*/ 588513 w 4458895"/>
                    <a:gd name="connsiteY53" fmla="*/ 3387187 h 3535052"/>
                    <a:gd name="connsiteX54" fmla="*/ 614462 w 4458895"/>
                    <a:gd name="connsiteY54" fmla="*/ 3328462 h 3535052"/>
                    <a:gd name="connsiteX55" fmla="*/ 675918 w 4458895"/>
                    <a:gd name="connsiteY55" fmla="*/ 3359873 h 3535052"/>
                    <a:gd name="connsiteX56" fmla="*/ 719620 w 4458895"/>
                    <a:gd name="connsiteY56" fmla="*/ 3290223 h 3535052"/>
                    <a:gd name="connsiteX57" fmla="*/ 720986 w 4458895"/>
                    <a:gd name="connsiteY57" fmla="*/ 3283394 h 3535052"/>
                    <a:gd name="connsiteX58" fmla="*/ 790636 w 4458895"/>
                    <a:gd name="connsiteY58" fmla="*/ 3276566 h 3535052"/>
                    <a:gd name="connsiteX59" fmla="*/ 738740 w 4458895"/>
                    <a:gd name="connsiteY59" fmla="*/ 3307977 h 3535052"/>
                    <a:gd name="connsiteX60" fmla="*/ 737374 w 4458895"/>
                    <a:gd name="connsiteY60" fmla="*/ 3316171 h 3535052"/>
                    <a:gd name="connsiteX61" fmla="*/ 761957 w 4458895"/>
                    <a:gd name="connsiteY61" fmla="*/ 3318902 h 3535052"/>
                    <a:gd name="connsiteX62" fmla="*/ 800196 w 4458895"/>
                    <a:gd name="connsiteY62" fmla="*/ 3306611 h 3535052"/>
                    <a:gd name="connsiteX63" fmla="*/ 789271 w 4458895"/>
                    <a:gd name="connsiteY63" fmla="*/ 3331193 h 3535052"/>
                    <a:gd name="connsiteX64" fmla="*/ 775614 w 4458895"/>
                    <a:gd name="connsiteY64" fmla="*/ 3429524 h 3535052"/>
                    <a:gd name="connsiteX65" fmla="*/ 817950 w 4458895"/>
                    <a:gd name="connsiteY65" fmla="*/ 3441815 h 3535052"/>
                    <a:gd name="connsiteX66" fmla="*/ 909452 w 4458895"/>
                    <a:gd name="connsiteY66" fmla="*/ 3323000 h 3535052"/>
                    <a:gd name="connsiteX67" fmla="*/ 965446 w 4458895"/>
                    <a:gd name="connsiteY67" fmla="*/ 3387187 h 3535052"/>
                    <a:gd name="connsiteX68" fmla="*/ 1009148 w 4458895"/>
                    <a:gd name="connsiteY68" fmla="*/ 3325731 h 3535052"/>
                    <a:gd name="connsiteX69" fmla="*/ 1011879 w 4458895"/>
                    <a:gd name="connsiteY69" fmla="*/ 3268372 h 3535052"/>
                    <a:gd name="connsiteX70" fmla="*/ 1082896 w 4458895"/>
                    <a:gd name="connsiteY70" fmla="*/ 3310708 h 3535052"/>
                    <a:gd name="connsiteX71" fmla="*/ 1121135 w 4458895"/>
                    <a:gd name="connsiteY71" fmla="*/ 3290223 h 3535052"/>
                    <a:gd name="connsiteX72" fmla="*/ 1096552 w 4458895"/>
                    <a:gd name="connsiteY72" fmla="*/ 3193258 h 3535052"/>
                    <a:gd name="connsiteX73" fmla="*/ 1091090 w 4458895"/>
                    <a:gd name="connsiteY73" fmla="*/ 3183699 h 3535052"/>
                    <a:gd name="connsiteX74" fmla="*/ 1077433 w 4458895"/>
                    <a:gd name="connsiteY74" fmla="*/ 3118145 h 3535052"/>
                    <a:gd name="connsiteX75" fmla="*/ 1173031 w 4458895"/>
                    <a:gd name="connsiteY75" fmla="*/ 3179602 h 3535052"/>
                    <a:gd name="connsiteX76" fmla="*/ 1194883 w 4458895"/>
                    <a:gd name="connsiteY76" fmla="*/ 3153653 h 3535052"/>
                    <a:gd name="connsiteX77" fmla="*/ 1197614 w 4458895"/>
                    <a:gd name="connsiteY77" fmla="*/ 3127705 h 3535052"/>
                    <a:gd name="connsiteX78" fmla="*/ 1242682 w 4458895"/>
                    <a:gd name="connsiteY78" fmla="*/ 3139996 h 3535052"/>
                    <a:gd name="connsiteX79" fmla="*/ 1282287 w 4458895"/>
                    <a:gd name="connsiteY79" fmla="*/ 3067614 h 3535052"/>
                    <a:gd name="connsiteX80" fmla="*/ 1271361 w 4458895"/>
                    <a:gd name="connsiteY80" fmla="*/ 3129070 h 3535052"/>
                    <a:gd name="connsiteX81" fmla="*/ 1269996 w 4458895"/>
                    <a:gd name="connsiteY81" fmla="*/ 3171407 h 3535052"/>
                    <a:gd name="connsiteX82" fmla="*/ 1274093 w 4458895"/>
                    <a:gd name="connsiteY82" fmla="*/ 3174139 h 3535052"/>
                    <a:gd name="connsiteX83" fmla="*/ 1403834 w 4458895"/>
                    <a:gd name="connsiteY83" fmla="*/ 3100391 h 3535052"/>
                    <a:gd name="connsiteX84" fmla="*/ 1390177 w 4458895"/>
                    <a:gd name="connsiteY84" fmla="*/ 3114048 h 3535052"/>
                    <a:gd name="connsiteX85" fmla="*/ 1373789 w 4458895"/>
                    <a:gd name="connsiteY85" fmla="*/ 3148190 h 3535052"/>
                    <a:gd name="connsiteX86" fmla="*/ 1455730 w 4458895"/>
                    <a:gd name="connsiteY86" fmla="*/ 3131802 h 3535052"/>
                    <a:gd name="connsiteX87" fmla="*/ 1519918 w 4458895"/>
                    <a:gd name="connsiteY87" fmla="*/ 3071711 h 3535052"/>
                    <a:gd name="connsiteX88" fmla="*/ 1521284 w 4458895"/>
                    <a:gd name="connsiteY88" fmla="*/ 3107219 h 3535052"/>
                    <a:gd name="connsiteX89" fmla="*/ 1552695 w 4458895"/>
                    <a:gd name="connsiteY89" fmla="*/ 3150922 h 3535052"/>
                    <a:gd name="connsiteX90" fmla="*/ 1580009 w 4458895"/>
                    <a:gd name="connsiteY90" fmla="*/ 3139996 h 3535052"/>
                    <a:gd name="connsiteX91" fmla="*/ 1608688 w 4458895"/>
                    <a:gd name="connsiteY91" fmla="*/ 3089465 h 3535052"/>
                    <a:gd name="connsiteX92" fmla="*/ 1636002 w 4458895"/>
                    <a:gd name="connsiteY92" fmla="*/ 3152288 h 3535052"/>
                    <a:gd name="connsiteX93" fmla="*/ 1612785 w 4458895"/>
                    <a:gd name="connsiteY93" fmla="*/ 3191893 h 3535052"/>
                    <a:gd name="connsiteX94" fmla="*/ 1620980 w 4458895"/>
                    <a:gd name="connsiteY94" fmla="*/ 3197355 h 3535052"/>
                    <a:gd name="connsiteX95" fmla="*/ 1702921 w 4458895"/>
                    <a:gd name="connsiteY95" fmla="*/ 3167310 h 3535052"/>
                    <a:gd name="connsiteX96" fmla="*/ 1649659 w 4458895"/>
                    <a:gd name="connsiteY96" fmla="*/ 3251983 h 3535052"/>
                    <a:gd name="connsiteX97" fmla="*/ 1704287 w 4458895"/>
                    <a:gd name="connsiteY97" fmla="*/ 3251983 h 3535052"/>
                    <a:gd name="connsiteX98" fmla="*/ 1707019 w 4458895"/>
                    <a:gd name="connsiteY98" fmla="*/ 3262909 h 3535052"/>
                    <a:gd name="connsiteX99" fmla="*/ 1758915 w 4458895"/>
                    <a:gd name="connsiteY99" fmla="*/ 3343485 h 3535052"/>
                    <a:gd name="connsiteX100" fmla="*/ 1793057 w 4458895"/>
                    <a:gd name="connsiteY100" fmla="*/ 3301148 h 3535052"/>
                    <a:gd name="connsiteX101" fmla="*/ 1814908 w 4458895"/>
                    <a:gd name="connsiteY101" fmla="*/ 3354410 h 3535052"/>
                    <a:gd name="connsiteX102" fmla="*/ 1854514 w 4458895"/>
                    <a:gd name="connsiteY102" fmla="*/ 3395381 h 3535052"/>
                    <a:gd name="connsiteX103" fmla="*/ 1885925 w 4458895"/>
                    <a:gd name="connsiteY103" fmla="*/ 3340754 h 3535052"/>
                    <a:gd name="connsiteX104" fmla="*/ 1891388 w 4458895"/>
                    <a:gd name="connsiteY104" fmla="*/ 3310708 h 3535052"/>
                    <a:gd name="connsiteX105" fmla="*/ 1924164 w 4458895"/>
                    <a:gd name="connsiteY105" fmla="*/ 3355776 h 3535052"/>
                    <a:gd name="connsiteX106" fmla="*/ 2012934 w 4458895"/>
                    <a:gd name="connsiteY106" fmla="*/ 3407673 h 3535052"/>
                    <a:gd name="connsiteX107" fmla="*/ 2049808 w 4458895"/>
                    <a:gd name="connsiteY107" fmla="*/ 3332559 h 3535052"/>
                    <a:gd name="connsiteX108" fmla="*/ 2051174 w 4458895"/>
                    <a:gd name="connsiteY108" fmla="*/ 3321634 h 3535052"/>
                    <a:gd name="connsiteX109" fmla="*/ 2064831 w 4458895"/>
                    <a:gd name="connsiteY109" fmla="*/ 3336656 h 3535052"/>
                    <a:gd name="connsiteX110" fmla="*/ 2079853 w 4458895"/>
                    <a:gd name="connsiteY110" fmla="*/ 3338022 h 3535052"/>
                    <a:gd name="connsiteX111" fmla="*/ 2093510 w 4458895"/>
                    <a:gd name="connsiteY111" fmla="*/ 3309342 h 3535052"/>
                    <a:gd name="connsiteX112" fmla="*/ 2083951 w 4458895"/>
                    <a:gd name="connsiteY112" fmla="*/ 3260178 h 3535052"/>
                    <a:gd name="connsiteX113" fmla="*/ 2150870 w 4458895"/>
                    <a:gd name="connsiteY113" fmla="*/ 3307977 h 3535052"/>
                    <a:gd name="connsiteX114" fmla="*/ 2224617 w 4458895"/>
                    <a:gd name="connsiteY114" fmla="*/ 3316171 h 3535052"/>
                    <a:gd name="connsiteX115" fmla="*/ 2187743 w 4458895"/>
                    <a:gd name="connsiteY115" fmla="*/ 3241057 h 3535052"/>
                    <a:gd name="connsiteX116" fmla="*/ 2378941 w 4458895"/>
                    <a:gd name="connsiteY116" fmla="*/ 3267006 h 3535052"/>
                    <a:gd name="connsiteX117" fmla="*/ 2276514 w 4458895"/>
                    <a:gd name="connsiteY117" fmla="*/ 3160481 h 3535052"/>
                    <a:gd name="connsiteX118" fmla="*/ 2377575 w 4458895"/>
                    <a:gd name="connsiteY118" fmla="*/ 3185064 h 3535052"/>
                    <a:gd name="connsiteX119" fmla="*/ 2452689 w 4458895"/>
                    <a:gd name="connsiteY119" fmla="*/ 3180967 h 3535052"/>
                    <a:gd name="connsiteX120" fmla="*/ 2403524 w 4458895"/>
                    <a:gd name="connsiteY120" fmla="*/ 3122242 h 3535052"/>
                    <a:gd name="connsiteX121" fmla="*/ 2464980 w 4458895"/>
                    <a:gd name="connsiteY121" fmla="*/ 3118145 h 3535052"/>
                    <a:gd name="connsiteX122" fmla="*/ 2436300 w 4458895"/>
                    <a:gd name="connsiteY122" fmla="*/ 3074443 h 3535052"/>
                    <a:gd name="connsiteX123" fmla="*/ 2609743 w 4458895"/>
                    <a:gd name="connsiteY123" fmla="*/ 3012987 h 3535052"/>
                    <a:gd name="connsiteX124" fmla="*/ 2572870 w 4458895"/>
                    <a:gd name="connsiteY124" fmla="*/ 2939239 h 3535052"/>
                    <a:gd name="connsiteX125" fmla="*/ 2572870 w 4458895"/>
                    <a:gd name="connsiteY125" fmla="*/ 2939239 h 3535052"/>
                    <a:gd name="connsiteX126" fmla="*/ 2608378 w 4458895"/>
                    <a:gd name="connsiteY126" fmla="*/ 2922851 h 3535052"/>
                    <a:gd name="connsiteX127" fmla="*/ 2653446 w 4458895"/>
                    <a:gd name="connsiteY127" fmla="*/ 2956993 h 3535052"/>
                    <a:gd name="connsiteX128" fmla="*/ 2684857 w 4458895"/>
                    <a:gd name="connsiteY128" fmla="*/ 2940605 h 3535052"/>
                    <a:gd name="connsiteX129" fmla="*/ 2698514 w 4458895"/>
                    <a:gd name="connsiteY129" fmla="*/ 2916022 h 3535052"/>
                    <a:gd name="connsiteX130" fmla="*/ 2736753 w 4458895"/>
                    <a:gd name="connsiteY130" fmla="*/ 2947433 h 3535052"/>
                    <a:gd name="connsiteX131" fmla="*/ 2806404 w 4458895"/>
                    <a:gd name="connsiteY131" fmla="*/ 2892805 h 3535052"/>
                    <a:gd name="connsiteX132" fmla="*/ 2769530 w 4458895"/>
                    <a:gd name="connsiteY132" fmla="*/ 2948799 h 3535052"/>
                    <a:gd name="connsiteX133" fmla="*/ 2750411 w 4458895"/>
                    <a:gd name="connsiteY133" fmla="*/ 2989770 h 3535052"/>
                    <a:gd name="connsiteX134" fmla="*/ 2754507 w 4458895"/>
                    <a:gd name="connsiteY134" fmla="*/ 2993867 h 3535052"/>
                    <a:gd name="connsiteX135" fmla="*/ 2912928 w 4458895"/>
                    <a:gd name="connsiteY135" fmla="*/ 2974747 h 3535052"/>
                    <a:gd name="connsiteX136" fmla="*/ 2893808 w 4458895"/>
                    <a:gd name="connsiteY136" fmla="*/ 2982941 h 3535052"/>
                    <a:gd name="connsiteX137" fmla="*/ 2865128 w 4458895"/>
                    <a:gd name="connsiteY137" fmla="*/ 3004792 h 3535052"/>
                    <a:gd name="connsiteX138" fmla="*/ 2952533 w 4458895"/>
                    <a:gd name="connsiteY138" fmla="*/ 3021181 h 3535052"/>
                    <a:gd name="connsiteX139" fmla="*/ 3039938 w 4458895"/>
                    <a:gd name="connsiteY139" fmla="*/ 2988404 h 3535052"/>
                    <a:gd name="connsiteX140" fmla="*/ 3026281 w 4458895"/>
                    <a:gd name="connsiteY140" fmla="*/ 3023912 h 3535052"/>
                    <a:gd name="connsiteX141" fmla="*/ 3038572 w 4458895"/>
                    <a:gd name="connsiteY141" fmla="*/ 3079906 h 3535052"/>
                    <a:gd name="connsiteX142" fmla="*/ 3069983 w 4458895"/>
                    <a:gd name="connsiteY142" fmla="*/ 3081271 h 3535052"/>
                    <a:gd name="connsiteX143" fmla="*/ 3119148 w 4458895"/>
                    <a:gd name="connsiteY143" fmla="*/ 3043032 h 3535052"/>
                    <a:gd name="connsiteX144" fmla="*/ 3119148 w 4458895"/>
                    <a:gd name="connsiteY144" fmla="*/ 3116779 h 3535052"/>
                    <a:gd name="connsiteX145" fmla="*/ 3079543 w 4458895"/>
                    <a:gd name="connsiteY145" fmla="*/ 3145459 h 3535052"/>
                    <a:gd name="connsiteX146" fmla="*/ 3085006 w 4458895"/>
                    <a:gd name="connsiteY146" fmla="*/ 3155019 h 3535052"/>
                    <a:gd name="connsiteX147" fmla="*/ 3177873 w 4458895"/>
                    <a:gd name="connsiteY147" fmla="*/ 3159116 h 3535052"/>
                    <a:gd name="connsiteX148" fmla="*/ 3090469 w 4458895"/>
                    <a:gd name="connsiteY148" fmla="*/ 3220572 h 3535052"/>
                    <a:gd name="connsiteX149" fmla="*/ 3145097 w 4458895"/>
                    <a:gd name="connsiteY149" fmla="*/ 3242423 h 3535052"/>
                    <a:gd name="connsiteX150" fmla="*/ 3142365 w 4458895"/>
                    <a:gd name="connsiteY150" fmla="*/ 3254715 h 3535052"/>
                    <a:gd name="connsiteX151" fmla="*/ 3160119 w 4458895"/>
                    <a:gd name="connsiteY151" fmla="*/ 3355776 h 3535052"/>
                    <a:gd name="connsiteX152" fmla="*/ 3210650 w 4458895"/>
                    <a:gd name="connsiteY152" fmla="*/ 3328462 h 3535052"/>
                    <a:gd name="connsiteX153" fmla="*/ 3210650 w 4458895"/>
                    <a:gd name="connsiteY153" fmla="*/ 3389918 h 3535052"/>
                    <a:gd name="connsiteX154" fmla="*/ 3232501 w 4458895"/>
                    <a:gd name="connsiteY154" fmla="*/ 3447278 h 3535052"/>
                    <a:gd name="connsiteX155" fmla="*/ 3285763 w 4458895"/>
                    <a:gd name="connsiteY155" fmla="*/ 3406307 h 3535052"/>
                    <a:gd name="connsiteX156" fmla="*/ 3303517 w 4458895"/>
                    <a:gd name="connsiteY156" fmla="*/ 3378993 h 3535052"/>
                    <a:gd name="connsiteX157" fmla="*/ 3317174 w 4458895"/>
                    <a:gd name="connsiteY157" fmla="*/ 3436352 h 3535052"/>
                    <a:gd name="connsiteX158" fmla="*/ 3382727 w 4458895"/>
                    <a:gd name="connsiteY158" fmla="*/ 3523756 h 3535052"/>
                    <a:gd name="connsiteX159" fmla="*/ 3451012 w 4458895"/>
                    <a:gd name="connsiteY159" fmla="*/ 3465032 h 3535052"/>
                    <a:gd name="connsiteX160" fmla="*/ 3456475 w 4458895"/>
                    <a:gd name="connsiteY160" fmla="*/ 3455472 h 3535052"/>
                    <a:gd name="connsiteX161" fmla="*/ 3464669 w 4458895"/>
                    <a:gd name="connsiteY161" fmla="*/ 3475957 h 3535052"/>
                    <a:gd name="connsiteX162" fmla="*/ 3478326 w 4458895"/>
                    <a:gd name="connsiteY162" fmla="*/ 3482786 h 3535052"/>
                    <a:gd name="connsiteX163" fmla="*/ 3504274 w 4458895"/>
                    <a:gd name="connsiteY163" fmla="*/ 3459569 h 3535052"/>
                    <a:gd name="connsiteX164" fmla="*/ 3513834 w 4458895"/>
                    <a:gd name="connsiteY164" fmla="*/ 3407673 h 3535052"/>
                    <a:gd name="connsiteX165" fmla="*/ 3560268 w 4458895"/>
                    <a:gd name="connsiteY165" fmla="*/ 3481420 h 3535052"/>
                    <a:gd name="connsiteX166" fmla="*/ 3629919 w 4458895"/>
                    <a:gd name="connsiteY166" fmla="*/ 3519660 h 3535052"/>
                    <a:gd name="connsiteX167" fmla="*/ 3624456 w 4458895"/>
                    <a:gd name="connsiteY167" fmla="*/ 3430890 h 3535052"/>
                    <a:gd name="connsiteX168" fmla="*/ 3803362 w 4458895"/>
                    <a:gd name="connsiteY168" fmla="*/ 3534682 h 3535052"/>
                    <a:gd name="connsiteX169" fmla="*/ 3747368 w 4458895"/>
                    <a:gd name="connsiteY169" fmla="*/ 3388553 h 3535052"/>
                    <a:gd name="connsiteX170" fmla="*/ 3836138 w 4458895"/>
                    <a:gd name="connsiteY170" fmla="*/ 3454106 h 3535052"/>
                    <a:gd name="connsiteX171" fmla="*/ 3911252 w 4458895"/>
                    <a:gd name="connsiteY171" fmla="*/ 3481420 h 3535052"/>
                    <a:gd name="connsiteX172" fmla="*/ 3888035 w 4458895"/>
                    <a:gd name="connsiteY172" fmla="*/ 3403576 h 3535052"/>
                    <a:gd name="connsiteX173" fmla="*/ 3949491 w 4458895"/>
                    <a:gd name="connsiteY173" fmla="*/ 3424061 h 3535052"/>
                    <a:gd name="connsiteX174" fmla="*/ 3938566 w 4458895"/>
                    <a:gd name="connsiteY174" fmla="*/ 3369433 h 3535052"/>
                    <a:gd name="connsiteX175" fmla="*/ 4135226 w 4458895"/>
                    <a:gd name="connsiteY175" fmla="*/ 3381725 h 3535052"/>
                    <a:gd name="connsiteX176" fmla="*/ 4128397 w 4458895"/>
                    <a:gd name="connsiteY176" fmla="*/ 3291589 h 3535052"/>
                    <a:gd name="connsiteX177" fmla="*/ 4174831 w 4458895"/>
                    <a:gd name="connsiteY177" fmla="*/ 3287491 h 3535052"/>
                    <a:gd name="connsiteX178" fmla="*/ 4165271 w 4458895"/>
                    <a:gd name="connsiteY178" fmla="*/ 3253349 h 3535052"/>
                    <a:gd name="connsiteX179" fmla="*/ 4170734 w 4458895"/>
                    <a:gd name="connsiteY179" fmla="*/ 3221938 h 3535052"/>
                    <a:gd name="connsiteX180" fmla="*/ 4208973 w 4458895"/>
                    <a:gd name="connsiteY180" fmla="*/ 3228766 h 3535052"/>
                    <a:gd name="connsiteX181" fmla="*/ 4264967 w 4458895"/>
                    <a:gd name="connsiteY181" fmla="*/ 3223304 h 3535052"/>
                    <a:gd name="connsiteX182" fmla="*/ 4233556 w 4458895"/>
                    <a:gd name="connsiteY182" fmla="*/ 3171407 h 3535052"/>
                    <a:gd name="connsiteX183" fmla="*/ 4269064 w 4458895"/>
                    <a:gd name="connsiteY183" fmla="*/ 3148190 h 3535052"/>
                    <a:gd name="connsiteX184" fmla="*/ 4198048 w 4458895"/>
                    <a:gd name="connsiteY184" fmla="*/ 3100391 h 3535052"/>
                    <a:gd name="connsiteX185" fmla="*/ 4185757 w 4458895"/>
                    <a:gd name="connsiteY185" fmla="*/ 3096294 h 3535052"/>
                    <a:gd name="connsiteX186" fmla="*/ 4221265 w 4458895"/>
                    <a:gd name="connsiteY186" fmla="*/ 3094928 h 3535052"/>
                    <a:gd name="connsiteX187" fmla="*/ 4251310 w 4458895"/>
                    <a:gd name="connsiteY187" fmla="*/ 3044397 h 3535052"/>
                    <a:gd name="connsiteX188" fmla="*/ 4239019 w 4458895"/>
                    <a:gd name="connsiteY188" fmla="*/ 3040300 h 3535052"/>
                    <a:gd name="connsiteX189" fmla="*/ 4266333 w 4458895"/>
                    <a:gd name="connsiteY189" fmla="*/ 2973381 h 3535052"/>
                    <a:gd name="connsiteX190" fmla="*/ 4218534 w 4458895"/>
                    <a:gd name="connsiteY190" fmla="*/ 2961090 h 3535052"/>
                    <a:gd name="connsiteX191" fmla="*/ 4214436 w 4458895"/>
                    <a:gd name="connsiteY191" fmla="*/ 2941970 h 3535052"/>
                    <a:gd name="connsiteX192" fmla="*/ 4170734 w 4458895"/>
                    <a:gd name="connsiteY192" fmla="*/ 2922851 h 3535052"/>
                    <a:gd name="connsiteX193" fmla="*/ 4159809 w 4458895"/>
                    <a:gd name="connsiteY193" fmla="*/ 2922851 h 3535052"/>
                    <a:gd name="connsiteX194" fmla="*/ 4168003 w 4458895"/>
                    <a:gd name="connsiteY194" fmla="*/ 2921485 h 3535052"/>
                    <a:gd name="connsiteX195" fmla="*/ 4189854 w 4458895"/>
                    <a:gd name="connsiteY195" fmla="*/ 2918753 h 3535052"/>
                    <a:gd name="connsiteX196" fmla="*/ 4139323 w 4458895"/>
                    <a:gd name="connsiteY196" fmla="*/ 2862760 h 3535052"/>
                    <a:gd name="connsiteX197" fmla="*/ 4226728 w 4458895"/>
                    <a:gd name="connsiteY197" fmla="*/ 2834080 h 3535052"/>
                    <a:gd name="connsiteX198" fmla="*/ 4148883 w 4458895"/>
                    <a:gd name="connsiteY198" fmla="*/ 2791744 h 3535052"/>
                    <a:gd name="connsiteX199" fmla="*/ 4127032 w 4458895"/>
                    <a:gd name="connsiteY199" fmla="*/ 2797207 h 3535052"/>
                    <a:gd name="connsiteX200" fmla="*/ 4151614 w 4458895"/>
                    <a:gd name="connsiteY200" fmla="*/ 2783550 h 3535052"/>
                    <a:gd name="connsiteX201" fmla="*/ 4173465 w 4458895"/>
                    <a:gd name="connsiteY201" fmla="*/ 2746676 h 3535052"/>
                    <a:gd name="connsiteX202" fmla="*/ 4064210 w 4458895"/>
                    <a:gd name="connsiteY202" fmla="*/ 2727556 h 3535052"/>
                    <a:gd name="connsiteX203" fmla="*/ 4095621 w 4458895"/>
                    <a:gd name="connsiteY203" fmla="*/ 2683854 h 3535052"/>
                    <a:gd name="connsiteX204" fmla="*/ 4066941 w 4458895"/>
                    <a:gd name="connsiteY204" fmla="*/ 2619666 h 3535052"/>
                    <a:gd name="connsiteX205" fmla="*/ 4183025 w 4458895"/>
                    <a:gd name="connsiteY205" fmla="*/ 2585524 h 3535052"/>
                    <a:gd name="connsiteX206" fmla="*/ 4146151 w 4458895"/>
                    <a:gd name="connsiteY206" fmla="*/ 2567770 h 3535052"/>
                    <a:gd name="connsiteX207" fmla="*/ 4148883 w 4458895"/>
                    <a:gd name="connsiteY207" fmla="*/ 2566404 h 3535052"/>
                    <a:gd name="connsiteX208" fmla="*/ 4202145 w 4458895"/>
                    <a:gd name="connsiteY208" fmla="*/ 2567770 h 3535052"/>
                    <a:gd name="connsiteX209" fmla="*/ 4232191 w 4458895"/>
                    <a:gd name="connsiteY209" fmla="*/ 2402520 h 3535052"/>
                    <a:gd name="connsiteX210" fmla="*/ 4210339 w 4458895"/>
                    <a:gd name="connsiteY210" fmla="*/ 2308287 h 3535052"/>
                    <a:gd name="connsiteX211" fmla="*/ 4255407 w 4458895"/>
                    <a:gd name="connsiteY211" fmla="*/ 2342430 h 3535052"/>
                    <a:gd name="connsiteX212" fmla="*/ 4360566 w 4458895"/>
                    <a:gd name="connsiteY212" fmla="*/ 2377938 h 3535052"/>
                    <a:gd name="connsiteX213" fmla="*/ 4349640 w 4458895"/>
                    <a:gd name="connsiteY213" fmla="*/ 2280973 h 3535052"/>
                    <a:gd name="connsiteX214" fmla="*/ 4304572 w 4458895"/>
                    <a:gd name="connsiteY214" fmla="*/ 2188106 h 3535052"/>
                    <a:gd name="connsiteX215" fmla="*/ 4397440 w 4458895"/>
                    <a:gd name="connsiteY215" fmla="*/ 2205860 h 3535052"/>
                    <a:gd name="connsiteX216" fmla="*/ 4349640 w 4458895"/>
                    <a:gd name="connsiteY216" fmla="*/ 2044708 h 3535052"/>
                    <a:gd name="connsiteX217" fmla="*/ 4337349 w 4458895"/>
                    <a:gd name="connsiteY217" fmla="*/ 2026954 h 3535052"/>
                    <a:gd name="connsiteX218" fmla="*/ 4398806 w 4458895"/>
                    <a:gd name="connsiteY218" fmla="*/ 1966863 h 3535052"/>
                    <a:gd name="connsiteX219" fmla="*/ 4229459 w 4458895"/>
                    <a:gd name="connsiteY219" fmla="*/ 1914967 h 3535052"/>
                    <a:gd name="connsiteX220" fmla="*/ 4359200 w 4458895"/>
                    <a:gd name="connsiteY220" fmla="*/ 1863071 h 3535052"/>
                    <a:gd name="connsiteX221" fmla="*/ 4360566 w 4458895"/>
                    <a:gd name="connsiteY221" fmla="*/ 1846682 h 3535052"/>
                    <a:gd name="connsiteX222" fmla="*/ 4282721 w 4458895"/>
                    <a:gd name="connsiteY222" fmla="*/ 1820734 h 3535052"/>
                    <a:gd name="connsiteX223" fmla="*/ 4255407 w 4458895"/>
                    <a:gd name="connsiteY223" fmla="*/ 1736061 h 3535052"/>
                    <a:gd name="connsiteX224" fmla="*/ 4225362 w 4458895"/>
                    <a:gd name="connsiteY224" fmla="*/ 1712844 h 3535052"/>
                    <a:gd name="connsiteX225" fmla="*/ 4229459 w 4458895"/>
                    <a:gd name="connsiteY225" fmla="*/ 1703284 h 3535052"/>
                    <a:gd name="connsiteX226" fmla="*/ 4338715 w 4458895"/>
                    <a:gd name="connsiteY226" fmla="*/ 1715575 h 3535052"/>
                    <a:gd name="connsiteX227" fmla="*/ 4259505 w 4458895"/>
                    <a:gd name="connsiteY227" fmla="*/ 1633634 h 3535052"/>
                    <a:gd name="connsiteX228" fmla="*/ 4262236 w 4458895"/>
                    <a:gd name="connsiteY228" fmla="*/ 1622708 h 3535052"/>
                    <a:gd name="connsiteX229" fmla="*/ 4353737 w 4458895"/>
                    <a:gd name="connsiteY229" fmla="*/ 1648656 h 3535052"/>
                    <a:gd name="connsiteX230" fmla="*/ 4359200 w 4458895"/>
                    <a:gd name="connsiteY230" fmla="*/ 1650022 h 3535052"/>
                    <a:gd name="connsiteX231" fmla="*/ 4349640 w 4458895"/>
                    <a:gd name="connsiteY231" fmla="*/ 1633634 h 3535052"/>
                    <a:gd name="connsiteX232" fmla="*/ 4303207 w 4458895"/>
                    <a:gd name="connsiteY232" fmla="*/ 1585834 h 3535052"/>
                    <a:gd name="connsiteX233" fmla="*/ 4453433 w 4458895"/>
                    <a:gd name="connsiteY233" fmla="*/ 1594029 h 3535052"/>
                    <a:gd name="connsiteX234" fmla="*/ 4458896 w 4458895"/>
                    <a:gd name="connsiteY234" fmla="*/ 1592663 h 3535052"/>
                    <a:gd name="connsiteX235" fmla="*/ 4348275 w 4458895"/>
                    <a:gd name="connsiteY235" fmla="*/ 1527109 h 3535052"/>
                    <a:gd name="connsiteX236" fmla="*/ 4346909 w 4458895"/>
                    <a:gd name="connsiteY236" fmla="*/ 1516184 h 3535052"/>
                    <a:gd name="connsiteX237" fmla="*/ 4419291 w 4458895"/>
                    <a:gd name="connsiteY237" fmla="*/ 1475213 h 3535052"/>
                    <a:gd name="connsiteX238" fmla="*/ 4364663 w 4458895"/>
                    <a:gd name="connsiteY238" fmla="*/ 1420585 h 3535052"/>
                    <a:gd name="connsiteX239" fmla="*/ 4230825 w 4458895"/>
                    <a:gd name="connsiteY239" fmla="*/ 1406928 h 3535052"/>
                    <a:gd name="connsiteX240" fmla="*/ 4228094 w 4458895"/>
                    <a:gd name="connsiteY240" fmla="*/ 1396003 h 3535052"/>
                    <a:gd name="connsiteX241" fmla="*/ 4323692 w 4458895"/>
                    <a:gd name="connsiteY241" fmla="*/ 1345472 h 3535052"/>
                    <a:gd name="connsiteX242" fmla="*/ 4353737 w 4458895"/>
                    <a:gd name="connsiteY242" fmla="*/ 1294941 h 3535052"/>
                    <a:gd name="connsiteX243" fmla="*/ 4307304 w 4458895"/>
                    <a:gd name="connsiteY243" fmla="*/ 1263530 h 3535052"/>
                    <a:gd name="connsiteX244" fmla="*/ 4102449 w 4458895"/>
                    <a:gd name="connsiteY244" fmla="*/ 1323621 h 3535052"/>
                    <a:gd name="connsiteX245" fmla="*/ 4094255 w 4458895"/>
                    <a:gd name="connsiteY245" fmla="*/ 1319524 h 3535052"/>
                    <a:gd name="connsiteX246" fmla="*/ 4090158 w 4458895"/>
                    <a:gd name="connsiteY246" fmla="*/ 1177491 h 3535052"/>
                    <a:gd name="connsiteX247" fmla="*/ 4016410 w 4458895"/>
                    <a:gd name="connsiteY247" fmla="*/ 1192514 h 3535052"/>
                    <a:gd name="connsiteX248" fmla="*/ 3995925 w 4458895"/>
                    <a:gd name="connsiteY248" fmla="*/ 1267627 h 3535052"/>
                    <a:gd name="connsiteX249" fmla="*/ 3984999 w 4458895"/>
                    <a:gd name="connsiteY249" fmla="*/ 1268993 h 3535052"/>
                    <a:gd name="connsiteX250" fmla="*/ 3957685 w 4458895"/>
                    <a:gd name="connsiteY250" fmla="*/ 1070967 h 3535052"/>
                    <a:gd name="connsiteX251" fmla="*/ 3915349 w 4458895"/>
                    <a:gd name="connsiteY251" fmla="*/ 975368 h 3535052"/>
                    <a:gd name="connsiteX252" fmla="*/ 3855258 w 4458895"/>
                    <a:gd name="connsiteY252" fmla="*/ 961711 h 3535052"/>
                    <a:gd name="connsiteX253" fmla="*/ 3837504 w 4458895"/>
                    <a:gd name="connsiteY253" fmla="*/ 1027265 h 3535052"/>
                    <a:gd name="connsiteX254" fmla="*/ 3826579 w 4458895"/>
                    <a:gd name="connsiteY254" fmla="*/ 1029996 h 3535052"/>
                    <a:gd name="connsiteX255" fmla="*/ 3752831 w 4458895"/>
                    <a:gd name="connsiteY255" fmla="*/ 924837 h 3535052"/>
                    <a:gd name="connsiteX256" fmla="*/ 3694106 w 4458895"/>
                    <a:gd name="connsiteY256" fmla="*/ 950786 h 3535052"/>
                    <a:gd name="connsiteX257" fmla="*/ 3710495 w 4458895"/>
                    <a:gd name="connsiteY257" fmla="*/ 1013608 h 3535052"/>
                    <a:gd name="connsiteX258" fmla="*/ 3694106 w 4458895"/>
                    <a:gd name="connsiteY258" fmla="*/ 1008145 h 3535052"/>
                    <a:gd name="connsiteX259" fmla="*/ 3636747 w 4458895"/>
                    <a:gd name="connsiteY259" fmla="*/ 998585 h 3535052"/>
                    <a:gd name="connsiteX260" fmla="*/ 3594410 w 4458895"/>
                    <a:gd name="connsiteY260" fmla="*/ 979465 h 3535052"/>
                    <a:gd name="connsiteX261" fmla="*/ 3576656 w 4458895"/>
                    <a:gd name="connsiteY261" fmla="*/ 972637 h 3535052"/>
                    <a:gd name="connsiteX262" fmla="*/ 3653135 w 4458895"/>
                    <a:gd name="connsiteY262" fmla="*/ 933032 h 3535052"/>
                    <a:gd name="connsiteX263" fmla="*/ 3683181 w 4458895"/>
                    <a:gd name="connsiteY263" fmla="*/ 882501 h 3535052"/>
                    <a:gd name="connsiteX264" fmla="*/ 3636747 w 4458895"/>
                    <a:gd name="connsiteY264" fmla="*/ 851090 h 3535052"/>
                    <a:gd name="connsiteX265" fmla="*/ 3431893 w 4458895"/>
                    <a:gd name="connsiteY265" fmla="*/ 911181 h 3535052"/>
                    <a:gd name="connsiteX266" fmla="*/ 3423698 w 4458895"/>
                    <a:gd name="connsiteY266" fmla="*/ 905718 h 3535052"/>
                    <a:gd name="connsiteX267" fmla="*/ 3419601 w 4458895"/>
                    <a:gd name="connsiteY267" fmla="*/ 763685 h 3535052"/>
                    <a:gd name="connsiteX268" fmla="*/ 3345854 w 4458895"/>
                    <a:gd name="connsiteY268" fmla="*/ 778708 h 3535052"/>
                    <a:gd name="connsiteX269" fmla="*/ 3325368 w 4458895"/>
                    <a:gd name="connsiteY269" fmla="*/ 853821 h 3535052"/>
                    <a:gd name="connsiteX270" fmla="*/ 3314443 w 4458895"/>
                    <a:gd name="connsiteY270" fmla="*/ 855187 h 3535052"/>
                    <a:gd name="connsiteX271" fmla="*/ 3287129 w 4458895"/>
                    <a:gd name="connsiteY271" fmla="*/ 657161 h 3535052"/>
                    <a:gd name="connsiteX272" fmla="*/ 3244792 w 4458895"/>
                    <a:gd name="connsiteY272" fmla="*/ 561562 h 3535052"/>
                    <a:gd name="connsiteX273" fmla="*/ 3184701 w 4458895"/>
                    <a:gd name="connsiteY273" fmla="*/ 547905 h 3535052"/>
                    <a:gd name="connsiteX274" fmla="*/ 3166948 w 4458895"/>
                    <a:gd name="connsiteY274" fmla="*/ 613459 h 3535052"/>
                    <a:gd name="connsiteX275" fmla="*/ 3156022 w 4458895"/>
                    <a:gd name="connsiteY275" fmla="*/ 616190 h 3535052"/>
                    <a:gd name="connsiteX276" fmla="*/ 3082274 w 4458895"/>
                    <a:gd name="connsiteY276" fmla="*/ 511032 h 3535052"/>
                    <a:gd name="connsiteX277" fmla="*/ 3026281 w 4458895"/>
                    <a:gd name="connsiteY277" fmla="*/ 515129 h 3535052"/>
                    <a:gd name="connsiteX278" fmla="*/ 2787284 w 4458895"/>
                    <a:gd name="connsiteY278" fmla="*/ 482352 h 3535052"/>
                    <a:gd name="connsiteX279" fmla="*/ 2896540 w 4458895"/>
                    <a:gd name="connsiteY279" fmla="*/ 379925 h 3535052"/>
                    <a:gd name="connsiteX280" fmla="*/ 2785918 w 4458895"/>
                    <a:gd name="connsiteY280" fmla="*/ 344417 h 3535052"/>
                    <a:gd name="connsiteX281" fmla="*/ 2656177 w 4458895"/>
                    <a:gd name="connsiteY281" fmla="*/ 381290 h 3535052"/>
                    <a:gd name="connsiteX282" fmla="*/ 2708074 w 4458895"/>
                    <a:gd name="connsiteY282" fmla="*/ 306177 h 3535052"/>
                    <a:gd name="connsiteX283" fmla="*/ 2710805 w 4458895"/>
                    <a:gd name="connsiteY283" fmla="*/ 247452 h 3535052"/>
                    <a:gd name="connsiteX284" fmla="*/ 2688954 w 4458895"/>
                    <a:gd name="connsiteY284" fmla="*/ 239258 h 3535052"/>
                    <a:gd name="connsiteX285" fmla="*/ 2657543 w 4458895"/>
                    <a:gd name="connsiteY285" fmla="*/ 255646 h 3535052"/>
                    <a:gd name="connsiteX286" fmla="*/ 2663006 w 4458895"/>
                    <a:gd name="connsiteY286" fmla="*/ 236527 h 3535052"/>
                    <a:gd name="connsiteX287" fmla="*/ 2667103 w 4458895"/>
                    <a:gd name="connsiteY287" fmla="*/ 86300 h 3535052"/>
                    <a:gd name="connsiteX288" fmla="*/ 2501853 w 4458895"/>
                    <a:gd name="connsiteY288" fmla="*/ 116346 h 3535052"/>
                    <a:gd name="connsiteX289" fmla="*/ 2421277 w 4458895"/>
                    <a:gd name="connsiteY289" fmla="*/ 169608 h 3535052"/>
                    <a:gd name="connsiteX290" fmla="*/ 2437666 w 4458895"/>
                    <a:gd name="connsiteY290" fmla="*/ 116346 h 3535052"/>
                    <a:gd name="connsiteX291" fmla="*/ 2434935 w 4458895"/>
                    <a:gd name="connsiteY291" fmla="*/ 4358 h 3535052"/>
                    <a:gd name="connsiteX292" fmla="*/ 2347530 w 4458895"/>
                    <a:gd name="connsiteY292" fmla="*/ 48061 h 3535052"/>
                    <a:gd name="connsiteX293" fmla="*/ 2276514 w 4458895"/>
                    <a:gd name="connsiteY293" fmla="*/ 123174 h 3535052"/>
                    <a:gd name="connsiteX294" fmla="*/ 2260125 w 4458895"/>
                    <a:gd name="connsiteY294" fmla="*/ 30307 h 3535052"/>
                    <a:gd name="connsiteX295" fmla="*/ 2124921 w 4458895"/>
                    <a:gd name="connsiteY295" fmla="*/ 132734 h 3535052"/>
                    <a:gd name="connsiteX296" fmla="*/ 2112630 w 4458895"/>
                    <a:gd name="connsiteY296" fmla="*/ 150488 h 3535052"/>
                    <a:gd name="connsiteX297" fmla="*/ 2034786 w 4458895"/>
                    <a:gd name="connsiteY297" fmla="*/ 113614 h 3535052"/>
                    <a:gd name="connsiteX298" fmla="*/ 2045711 w 4458895"/>
                    <a:gd name="connsiteY298" fmla="*/ 289789 h 3535052"/>
                    <a:gd name="connsiteX299" fmla="*/ 1951478 w 4458895"/>
                    <a:gd name="connsiteY299" fmla="*/ 185996 h 3535052"/>
                    <a:gd name="connsiteX300" fmla="*/ 1935090 w 4458895"/>
                    <a:gd name="connsiteY300" fmla="*/ 190093 h 3535052"/>
                    <a:gd name="connsiteX301" fmla="*/ 1939187 w 4458895"/>
                    <a:gd name="connsiteY301" fmla="*/ 272035 h 3535052"/>
                    <a:gd name="connsiteX302" fmla="*/ 1869536 w 4458895"/>
                    <a:gd name="connsiteY302" fmla="*/ 328028 h 3535052"/>
                    <a:gd name="connsiteX303" fmla="*/ 1858611 w 4458895"/>
                    <a:gd name="connsiteY303" fmla="*/ 364902 h 3535052"/>
                    <a:gd name="connsiteX304" fmla="*/ 1849051 w 4458895"/>
                    <a:gd name="connsiteY304" fmla="*/ 364902 h 3535052"/>
                    <a:gd name="connsiteX305" fmla="*/ 1821737 w 4458895"/>
                    <a:gd name="connsiteY305" fmla="*/ 258378 h 3535052"/>
                    <a:gd name="connsiteX306" fmla="*/ 1772572 w 4458895"/>
                    <a:gd name="connsiteY306" fmla="*/ 360805 h 3535052"/>
                    <a:gd name="connsiteX307" fmla="*/ 1761646 w 4458895"/>
                    <a:gd name="connsiteY307" fmla="*/ 362171 h 3535052"/>
                    <a:gd name="connsiteX308" fmla="*/ 1754818 w 4458895"/>
                    <a:gd name="connsiteY308" fmla="*/ 267938 h 3535052"/>
                    <a:gd name="connsiteX309" fmla="*/ 1753452 w 4458895"/>
                    <a:gd name="connsiteY309" fmla="*/ 262475 h 3535052"/>
                    <a:gd name="connsiteX310" fmla="*/ 1741161 w 4458895"/>
                    <a:gd name="connsiteY310" fmla="*/ 277498 h 3535052"/>
                    <a:gd name="connsiteX311" fmla="*/ 1712481 w 4458895"/>
                    <a:gd name="connsiteY311" fmla="*/ 337588 h 3535052"/>
                    <a:gd name="connsiteX312" fmla="*/ 1667413 w 4458895"/>
                    <a:gd name="connsiteY312" fmla="*/ 194190 h 3535052"/>
                    <a:gd name="connsiteX313" fmla="*/ 1664682 w 4458895"/>
                    <a:gd name="connsiteY313" fmla="*/ 190093 h 3535052"/>
                    <a:gd name="connsiteX314" fmla="*/ 1641465 w 4458895"/>
                    <a:gd name="connsiteY314" fmla="*/ 315737 h 3535052"/>
                    <a:gd name="connsiteX315" fmla="*/ 1631905 w 4458895"/>
                    <a:gd name="connsiteY315" fmla="*/ 321200 h 3535052"/>
                    <a:gd name="connsiteX316" fmla="*/ 1567717 w 4458895"/>
                    <a:gd name="connsiteY316" fmla="*/ 267938 h 3535052"/>
                    <a:gd name="connsiteX317" fmla="*/ 1534941 w 4458895"/>
                    <a:gd name="connsiteY317" fmla="*/ 337588 h 3535052"/>
                    <a:gd name="connsiteX318" fmla="*/ 1569083 w 4458895"/>
                    <a:gd name="connsiteY318" fmla="*/ 467329 h 3535052"/>
                    <a:gd name="connsiteX319" fmla="*/ 1560889 w 4458895"/>
                    <a:gd name="connsiteY319" fmla="*/ 472792 h 3535052"/>
                    <a:gd name="connsiteX320" fmla="*/ 1480313 w 4458895"/>
                    <a:gd name="connsiteY320" fmla="*/ 401776 h 3535052"/>
                    <a:gd name="connsiteX321" fmla="*/ 1422954 w 4458895"/>
                    <a:gd name="connsiteY321" fmla="*/ 390850 h 3535052"/>
                    <a:gd name="connsiteX322" fmla="*/ 1410662 w 4458895"/>
                    <a:gd name="connsiteY322" fmla="*/ 445478 h 3535052"/>
                    <a:gd name="connsiteX323" fmla="*/ 1537672 w 4458895"/>
                    <a:gd name="connsiteY323" fmla="*/ 616190 h 3535052"/>
                    <a:gd name="connsiteX324" fmla="*/ 1536307 w 4458895"/>
                    <a:gd name="connsiteY324" fmla="*/ 625750 h 3535052"/>
                    <a:gd name="connsiteX325" fmla="*/ 1403834 w 4458895"/>
                    <a:gd name="connsiteY325" fmla="*/ 679012 h 3535052"/>
                    <a:gd name="connsiteX326" fmla="*/ 1443439 w 4458895"/>
                    <a:gd name="connsiteY326" fmla="*/ 743200 h 3535052"/>
                    <a:gd name="connsiteX327" fmla="*/ 1521284 w 4458895"/>
                    <a:gd name="connsiteY327" fmla="*/ 736371 h 3535052"/>
                    <a:gd name="connsiteX328" fmla="*/ 1526747 w 4458895"/>
                    <a:gd name="connsiteY328" fmla="*/ 745931 h 3535052"/>
                    <a:gd name="connsiteX329" fmla="*/ 1492604 w 4458895"/>
                    <a:gd name="connsiteY329" fmla="*/ 765051 h 3535052"/>
                    <a:gd name="connsiteX330" fmla="*/ 1360132 w 4458895"/>
                    <a:gd name="connsiteY330" fmla="*/ 808753 h 3535052"/>
                    <a:gd name="connsiteX331" fmla="*/ 1279556 w 4458895"/>
                    <a:gd name="connsiteY331" fmla="*/ 862015 h 3535052"/>
                    <a:gd name="connsiteX332" fmla="*/ 1295944 w 4458895"/>
                    <a:gd name="connsiteY332" fmla="*/ 808753 h 3535052"/>
                    <a:gd name="connsiteX333" fmla="*/ 1293213 w 4458895"/>
                    <a:gd name="connsiteY333" fmla="*/ 696766 h 3535052"/>
                    <a:gd name="connsiteX334" fmla="*/ 1205808 w 4458895"/>
                    <a:gd name="connsiteY334" fmla="*/ 740469 h 3535052"/>
                    <a:gd name="connsiteX335" fmla="*/ 1134792 w 4458895"/>
                    <a:gd name="connsiteY335" fmla="*/ 815582 h 3535052"/>
                    <a:gd name="connsiteX336" fmla="*/ 1118403 w 4458895"/>
                    <a:gd name="connsiteY336" fmla="*/ 722714 h 3535052"/>
                    <a:gd name="connsiteX337" fmla="*/ 983199 w 4458895"/>
                    <a:gd name="connsiteY337" fmla="*/ 823776 h 3535052"/>
                    <a:gd name="connsiteX338" fmla="*/ 970908 w 4458895"/>
                    <a:gd name="connsiteY338" fmla="*/ 841530 h 3535052"/>
                    <a:gd name="connsiteX339" fmla="*/ 893064 w 4458895"/>
                    <a:gd name="connsiteY339" fmla="*/ 804656 h 3535052"/>
                    <a:gd name="connsiteX340" fmla="*/ 903989 w 4458895"/>
                    <a:gd name="connsiteY340" fmla="*/ 980831 h 3535052"/>
                    <a:gd name="connsiteX341" fmla="*/ 809756 w 4458895"/>
                    <a:gd name="connsiteY341" fmla="*/ 877038 h 3535052"/>
                    <a:gd name="connsiteX342" fmla="*/ 793368 w 4458895"/>
                    <a:gd name="connsiteY342" fmla="*/ 881135 h 3535052"/>
                    <a:gd name="connsiteX343" fmla="*/ 797465 w 4458895"/>
                    <a:gd name="connsiteY343" fmla="*/ 963077 h 3535052"/>
                    <a:gd name="connsiteX344" fmla="*/ 727814 w 4458895"/>
                    <a:gd name="connsiteY344" fmla="*/ 1019070 h 3535052"/>
                    <a:gd name="connsiteX345" fmla="*/ 716889 w 4458895"/>
                    <a:gd name="connsiteY345" fmla="*/ 1055944 h 3535052"/>
                    <a:gd name="connsiteX346" fmla="*/ 705963 w 4458895"/>
                    <a:gd name="connsiteY346" fmla="*/ 1055944 h 3535052"/>
                    <a:gd name="connsiteX347" fmla="*/ 678649 w 4458895"/>
                    <a:gd name="connsiteY347" fmla="*/ 949420 h 3535052"/>
                    <a:gd name="connsiteX348" fmla="*/ 629484 w 4458895"/>
                    <a:gd name="connsiteY348" fmla="*/ 1051847 h 3535052"/>
                    <a:gd name="connsiteX349" fmla="*/ 618559 w 4458895"/>
                    <a:gd name="connsiteY349" fmla="*/ 1053213 h 3535052"/>
                    <a:gd name="connsiteX350" fmla="*/ 611730 w 4458895"/>
                    <a:gd name="connsiteY350" fmla="*/ 958980 h 3535052"/>
                    <a:gd name="connsiteX351" fmla="*/ 610365 w 4458895"/>
                    <a:gd name="connsiteY351" fmla="*/ 953517 h 3535052"/>
                    <a:gd name="connsiteX352" fmla="*/ 598073 w 4458895"/>
                    <a:gd name="connsiteY352" fmla="*/ 968540 h 3535052"/>
                    <a:gd name="connsiteX353" fmla="*/ 569394 w 4458895"/>
                    <a:gd name="connsiteY353" fmla="*/ 1028630 h 3535052"/>
                    <a:gd name="connsiteX354" fmla="*/ 524326 w 4458895"/>
                    <a:gd name="connsiteY354" fmla="*/ 885232 h 3535052"/>
                    <a:gd name="connsiteX355" fmla="*/ 521594 w 4458895"/>
                    <a:gd name="connsiteY355" fmla="*/ 881135 h 3535052"/>
                    <a:gd name="connsiteX356" fmla="*/ 498377 w 4458895"/>
                    <a:gd name="connsiteY356" fmla="*/ 1006779 h 3535052"/>
                    <a:gd name="connsiteX357" fmla="*/ 488818 w 4458895"/>
                    <a:gd name="connsiteY357" fmla="*/ 1012242 h 3535052"/>
                    <a:gd name="connsiteX358" fmla="*/ 424630 w 4458895"/>
                    <a:gd name="connsiteY358" fmla="*/ 958980 h 3535052"/>
                    <a:gd name="connsiteX359" fmla="*/ 391853 w 4458895"/>
                    <a:gd name="connsiteY359" fmla="*/ 1028630 h 3535052"/>
                    <a:gd name="connsiteX360" fmla="*/ 425996 w 4458895"/>
                    <a:gd name="connsiteY360" fmla="*/ 1158372 h 3535052"/>
                    <a:gd name="connsiteX361" fmla="*/ 417801 w 4458895"/>
                    <a:gd name="connsiteY361" fmla="*/ 1165200 h 3535052"/>
                    <a:gd name="connsiteX362" fmla="*/ 337225 w 4458895"/>
                    <a:gd name="connsiteY362" fmla="*/ 1094184 h 3535052"/>
                    <a:gd name="connsiteX363" fmla="*/ 279866 w 4458895"/>
                    <a:gd name="connsiteY363" fmla="*/ 1083258 h 3535052"/>
                    <a:gd name="connsiteX364" fmla="*/ 267575 w 4458895"/>
                    <a:gd name="connsiteY364" fmla="*/ 1137886 h 3535052"/>
                    <a:gd name="connsiteX365" fmla="*/ 394585 w 4458895"/>
                    <a:gd name="connsiteY365" fmla="*/ 1309964 h 3535052"/>
                    <a:gd name="connsiteX366" fmla="*/ 393219 w 4458895"/>
                    <a:gd name="connsiteY366" fmla="*/ 1319524 h 3535052"/>
                    <a:gd name="connsiteX367" fmla="*/ 260746 w 4458895"/>
                    <a:gd name="connsiteY367" fmla="*/ 1372786 h 3535052"/>
                    <a:gd name="connsiteX368" fmla="*/ 300351 w 4458895"/>
                    <a:gd name="connsiteY368" fmla="*/ 1436973 h 3535052"/>
                    <a:gd name="connsiteX369" fmla="*/ 378196 w 4458895"/>
                    <a:gd name="connsiteY369" fmla="*/ 1430145 h 3535052"/>
                    <a:gd name="connsiteX370" fmla="*/ 383659 w 4458895"/>
                    <a:gd name="connsiteY370" fmla="*/ 1439705 h 3535052"/>
                    <a:gd name="connsiteX371" fmla="*/ 207484 w 4458895"/>
                    <a:gd name="connsiteY371" fmla="*/ 1533938 h 3535052"/>
                    <a:gd name="connsiteX372" fmla="*/ 132371 w 4458895"/>
                    <a:gd name="connsiteY372" fmla="*/ 1607685 h 3535052"/>
                    <a:gd name="connsiteX373" fmla="*/ 129640 w 4458895"/>
                    <a:gd name="connsiteY373" fmla="*/ 1654119 h 3535052"/>
                    <a:gd name="connsiteX374" fmla="*/ 124177 w 4458895"/>
                    <a:gd name="connsiteY374" fmla="*/ 1696456 h 3535052"/>
                    <a:gd name="connsiteX375" fmla="*/ 150125 w 4458895"/>
                    <a:gd name="connsiteY375" fmla="*/ 1753815 h 3535052"/>
                    <a:gd name="connsiteX376" fmla="*/ 141931 w 4458895"/>
                    <a:gd name="connsiteY376" fmla="*/ 1778397 h 3535052"/>
                    <a:gd name="connsiteX377" fmla="*/ 186999 w 4458895"/>
                    <a:gd name="connsiteY377" fmla="*/ 1824831 h 3535052"/>
                    <a:gd name="connsiteX378" fmla="*/ 202021 w 4458895"/>
                    <a:gd name="connsiteY378" fmla="*/ 1815271 h 3535052"/>
                    <a:gd name="connsiteX379" fmla="*/ 237530 w 4458895"/>
                    <a:gd name="connsiteY379" fmla="*/ 1848048 h 3535052"/>
                    <a:gd name="connsiteX380" fmla="*/ 236164 w 4458895"/>
                    <a:gd name="connsiteY380" fmla="*/ 1856242 h 3535052"/>
                    <a:gd name="connsiteX381" fmla="*/ 118714 w 4458895"/>
                    <a:gd name="connsiteY381" fmla="*/ 1904041 h 3535052"/>
                    <a:gd name="connsiteX382" fmla="*/ 154222 w 4458895"/>
                    <a:gd name="connsiteY382" fmla="*/ 1960035 h 3535052"/>
                    <a:gd name="connsiteX383" fmla="*/ 222507 w 4458895"/>
                    <a:gd name="connsiteY383" fmla="*/ 1953206 h 3535052"/>
                    <a:gd name="connsiteX384" fmla="*/ 226604 w 4458895"/>
                    <a:gd name="connsiteY384" fmla="*/ 1961401 h 3535052"/>
                    <a:gd name="connsiteX385" fmla="*/ 70915 w 4458895"/>
                    <a:gd name="connsiteY385" fmla="*/ 2044708 h 3535052"/>
                    <a:gd name="connsiteX386" fmla="*/ 5361 w 4458895"/>
                    <a:gd name="connsiteY386" fmla="*/ 2110261 h 3535052"/>
                    <a:gd name="connsiteX387" fmla="*/ 12190 w 4458895"/>
                    <a:gd name="connsiteY387" fmla="*/ 2164889 h 3535052"/>
                    <a:gd name="connsiteX388" fmla="*/ 72280 w 4458895"/>
                    <a:gd name="connsiteY388" fmla="*/ 2159427 h 3535052"/>
                    <a:gd name="connsiteX389" fmla="*/ 76377 w 4458895"/>
                    <a:gd name="connsiteY389" fmla="*/ 2168986 h 3535052"/>
                    <a:gd name="connsiteX390" fmla="*/ 2586527 w 4458895"/>
                    <a:gd name="connsiteY390" fmla="*/ 2892805 h 3535052"/>
                    <a:gd name="connsiteX391" fmla="*/ 2591989 w 4458895"/>
                    <a:gd name="connsiteY391" fmla="*/ 2888708 h 3535052"/>
                    <a:gd name="connsiteX392" fmla="*/ 2594721 w 4458895"/>
                    <a:gd name="connsiteY392" fmla="*/ 2895537 h 3535052"/>
                    <a:gd name="connsiteX393" fmla="*/ 2586527 w 4458895"/>
                    <a:gd name="connsiteY393" fmla="*/ 2892805 h 3535052"/>
                    <a:gd name="connsiteX394" fmla="*/ 1073335 w 4458895"/>
                    <a:gd name="connsiteY394" fmla="*/ 1655485 h 3535052"/>
                    <a:gd name="connsiteX395" fmla="*/ 1229025 w 4458895"/>
                    <a:gd name="connsiteY395" fmla="*/ 1671873 h 3535052"/>
                    <a:gd name="connsiteX396" fmla="*/ 1208540 w 4458895"/>
                    <a:gd name="connsiteY396" fmla="*/ 1588566 h 3535052"/>
                    <a:gd name="connsiteX397" fmla="*/ 1289115 w 4458895"/>
                    <a:gd name="connsiteY397" fmla="*/ 1574909 h 3535052"/>
                    <a:gd name="connsiteX398" fmla="*/ 1244047 w 4458895"/>
                    <a:gd name="connsiteY398" fmla="*/ 1528475 h 3535052"/>
                    <a:gd name="connsiteX399" fmla="*/ 1245413 w 4458895"/>
                    <a:gd name="connsiteY399" fmla="*/ 1521647 h 3535052"/>
                    <a:gd name="connsiteX400" fmla="*/ 1369691 w 4458895"/>
                    <a:gd name="connsiteY400" fmla="*/ 1503892 h 3535052"/>
                    <a:gd name="connsiteX401" fmla="*/ 1335549 w 4458895"/>
                    <a:gd name="connsiteY401" fmla="*/ 1482041 h 3535052"/>
                    <a:gd name="connsiteX402" fmla="*/ 1254973 w 4458895"/>
                    <a:gd name="connsiteY402" fmla="*/ 1375517 h 3535052"/>
                    <a:gd name="connsiteX403" fmla="*/ 1362863 w 4458895"/>
                    <a:gd name="connsiteY403" fmla="*/ 1357763 h 3535052"/>
                    <a:gd name="connsiteX404" fmla="*/ 1395640 w 4458895"/>
                    <a:gd name="connsiteY404" fmla="*/ 1372786 h 3535052"/>
                    <a:gd name="connsiteX405" fmla="*/ 1364229 w 4458895"/>
                    <a:gd name="connsiteY405" fmla="*/ 1288112 h 3535052"/>
                    <a:gd name="connsiteX406" fmla="*/ 1427051 w 4458895"/>
                    <a:gd name="connsiteY406" fmla="*/ 1252605 h 3535052"/>
                    <a:gd name="connsiteX407" fmla="*/ 1474850 w 4458895"/>
                    <a:gd name="connsiteY407" fmla="*/ 1290844 h 3535052"/>
                    <a:gd name="connsiteX408" fmla="*/ 1502164 w 4458895"/>
                    <a:gd name="connsiteY408" fmla="*/ 1181588 h 3535052"/>
                    <a:gd name="connsiteX409" fmla="*/ 1581374 w 4458895"/>
                    <a:gd name="connsiteY409" fmla="*/ 1256702 h 3535052"/>
                    <a:gd name="connsiteX410" fmla="*/ 1595032 w 4458895"/>
                    <a:gd name="connsiteY410" fmla="*/ 1294941 h 3535052"/>
                    <a:gd name="connsiteX411" fmla="*/ 1599128 w 4458895"/>
                    <a:gd name="connsiteY411" fmla="*/ 1232119 h 3535052"/>
                    <a:gd name="connsiteX412" fmla="*/ 1653756 w 4458895"/>
                    <a:gd name="connsiteY412" fmla="*/ 1129692 h 3535052"/>
                    <a:gd name="connsiteX413" fmla="*/ 1768475 w 4458895"/>
                    <a:gd name="connsiteY413" fmla="*/ 1217096 h 3535052"/>
                    <a:gd name="connsiteX414" fmla="*/ 1775303 w 4458895"/>
                    <a:gd name="connsiteY414" fmla="*/ 1238948 h 3535052"/>
                    <a:gd name="connsiteX415" fmla="*/ 1812177 w 4458895"/>
                    <a:gd name="connsiteY415" fmla="*/ 1180223 h 3535052"/>
                    <a:gd name="connsiteX416" fmla="*/ 1892753 w 4458895"/>
                    <a:gd name="connsiteY416" fmla="*/ 1204805 h 3535052"/>
                    <a:gd name="connsiteX417" fmla="*/ 1906410 w 4458895"/>
                    <a:gd name="connsiteY417" fmla="*/ 1214365 h 3535052"/>
                    <a:gd name="connsiteX418" fmla="*/ 1900947 w 4458895"/>
                    <a:gd name="connsiteY418" fmla="*/ 1154274 h 3535052"/>
                    <a:gd name="connsiteX419" fmla="*/ 1982889 w 4458895"/>
                    <a:gd name="connsiteY419" fmla="*/ 1148812 h 3535052"/>
                    <a:gd name="connsiteX420" fmla="*/ 1995180 w 4458895"/>
                    <a:gd name="connsiteY420" fmla="*/ 1154274 h 3535052"/>
                    <a:gd name="connsiteX421" fmla="*/ 1951478 w 4458895"/>
                    <a:gd name="connsiteY421" fmla="*/ 1109206 h 3535052"/>
                    <a:gd name="connsiteX422" fmla="*/ 1891388 w 4458895"/>
                    <a:gd name="connsiteY422" fmla="*/ 989025 h 3535052"/>
                    <a:gd name="connsiteX423" fmla="*/ 1956941 w 4458895"/>
                    <a:gd name="connsiteY423" fmla="*/ 975368 h 3535052"/>
                    <a:gd name="connsiteX424" fmla="*/ 1921433 w 4458895"/>
                    <a:gd name="connsiteY424" fmla="*/ 846993 h 3535052"/>
                    <a:gd name="connsiteX425" fmla="*/ 1956941 w 4458895"/>
                    <a:gd name="connsiteY425" fmla="*/ 816948 h 3535052"/>
                    <a:gd name="connsiteX426" fmla="*/ 2012934 w 4458895"/>
                    <a:gd name="connsiteY426" fmla="*/ 844261 h 3535052"/>
                    <a:gd name="connsiteX427" fmla="*/ 2053905 w 4458895"/>
                    <a:gd name="connsiteY427" fmla="*/ 893426 h 3535052"/>
                    <a:gd name="connsiteX428" fmla="*/ 2052539 w 4458895"/>
                    <a:gd name="connsiteY428" fmla="*/ 889329 h 3535052"/>
                    <a:gd name="connsiteX429" fmla="*/ 2030688 w 4458895"/>
                    <a:gd name="connsiteY429" fmla="*/ 756857 h 3535052"/>
                    <a:gd name="connsiteX430" fmla="*/ 2101705 w 4458895"/>
                    <a:gd name="connsiteY430" fmla="*/ 730909 h 3535052"/>
                    <a:gd name="connsiteX431" fmla="*/ 2148138 w 4458895"/>
                    <a:gd name="connsiteY431" fmla="*/ 793731 h 3535052"/>
                    <a:gd name="connsiteX432" fmla="*/ 2146773 w 4458895"/>
                    <a:gd name="connsiteY432" fmla="*/ 741834 h 3535052"/>
                    <a:gd name="connsiteX433" fmla="*/ 2175452 w 4458895"/>
                    <a:gd name="connsiteY433" fmla="*/ 650333 h 3535052"/>
                    <a:gd name="connsiteX434" fmla="*/ 2245103 w 4458895"/>
                    <a:gd name="connsiteY434" fmla="*/ 691304 h 3535052"/>
                    <a:gd name="connsiteX435" fmla="*/ 2269685 w 4458895"/>
                    <a:gd name="connsiteY435" fmla="*/ 770514 h 3535052"/>
                    <a:gd name="connsiteX436" fmla="*/ 2317485 w 4458895"/>
                    <a:gd name="connsiteY436" fmla="*/ 638041 h 3535052"/>
                    <a:gd name="connsiteX437" fmla="*/ 2419912 w 4458895"/>
                    <a:gd name="connsiteY437" fmla="*/ 547905 h 3535052"/>
                    <a:gd name="connsiteX438" fmla="*/ 2391232 w 4458895"/>
                    <a:gd name="connsiteY438" fmla="*/ 796462 h 3535052"/>
                    <a:gd name="connsiteX439" fmla="*/ 2473174 w 4458895"/>
                    <a:gd name="connsiteY439" fmla="*/ 814216 h 3535052"/>
                    <a:gd name="connsiteX440" fmla="*/ 2496391 w 4458895"/>
                    <a:gd name="connsiteY440" fmla="*/ 889329 h 3535052"/>
                    <a:gd name="connsiteX441" fmla="*/ 2660274 w 4458895"/>
                    <a:gd name="connsiteY441" fmla="*/ 965808 h 3535052"/>
                    <a:gd name="connsiteX442" fmla="*/ 2671200 w 4458895"/>
                    <a:gd name="connsiteY442" fmla="*/ 890695 h 3535052"/>
                    <a:gd name="connsiteX443" fmla="*/ 2732656 w 4458895"/>
                    <a:gd name="connsiteY443" fmla="*/ 883867 h 3535052"/>
                    <a:gd name="connsiteX444" fmla="*/ 2776359 w 4458895"/>
                    <a:gd name="connsiteY444" fmla="*/ 825142 h 3535052"/>
                    <a:gd name="connsiteX445" fmla="*/ 2850106 w 4458895"/>
                    <a:gd name="connsiteY445" fmla="*/ 885232 h 3535052"/>
                    <a:gd name="connsiteX446" fmla="*/ 2867860 w 4458895"/>
                    <a:gd name="connsiteY446" fmla="*/ 759588 h 3535052"/>
                    <a:gd name="connsiteX447" fmla="*/ 2874689 w 4458895"/>
                    <a:gd name="connsiteY447" fmla="*/ 758223 h 3535052"/>
                    <a:gd name="connsiteX448" fmla="*/ 2968922 w 4458895"/>
                    <a:gd name="connsiteY448" fmla="*/ 901621 h 3535052"/>
                    <a:gd name="connsiteX449" fmla="*/ 3074080 w 4458895"/>
                    <a:gd name="connsiteY449" fmla="*/ 756857 h 3535052"/>
                    <a:gd name="connsiteX450" fmla="*/ 3093200 w 4458895"/>
                    <a:gd name="connsiteY450" fmla="*/ 871575 h 3535052"/>
                    <a:gd name="connsiteX451" fmla="*/ 3067252 w 4458895"/>
                    <a:gd name="connsiteY451" fmla="*/ 956249 h 3535052"/>
                    <a:gd name="connsiteX452" fmla="*/ 3117783 w 4458895"/>
                    <a:gd name="connsiteY452" fmla="*/ 941226 h 3535052"/>
                    <a:gd name="connsiteX453" fmla="*/ 3171045 w 4458895"/>
                    <a:gd name="connsiteY453" fmla="*/ 993122 h 3535052"/>
                    <a:gd name="connsiteX454" fmla="*/ 3220210 w 4458895"/>
                    <a:gd name="connsiteY454" fmla="*/ 974003 h 3535052"/>
                    <a:gd name="connsiteX455" fmla="*/ 3272106 w 4458895"/>
                    <a:gd name="connsiteY455" fmla="*/ 1058676 h 3535052"/>
                    <a:gd name="connsiteX456" fmla="*/ 3359511 w 4458895"/>
                    <a:gd name="connsiteY456" fmla="*/ 969905 h 3535052"/>
                    <a:gd name="connsiteX457" fmla="*/ 3397750 w 4458895"/>
                    <a:gd name="connsiteY457" fmla="*/ 1087355 h 3535052"/>
                    <a:gd name="connsiteX458" fmla="*/ 3491983 w 4458895"/>
                    <a:gd name="connsiteY458" fmla="*/ 979465 h 3535052"/>
                    <a:gd name="connsiteX459" fmla="*/ 3498812 w 4458895"/>
                    <a:gd name="connsiteY459" fmla="*/ 980831 h 3535052"/>
                    <a:gd name="connsiteX460" fmla="*/ 3501543 w 4458895"/>
                    <a:gd name="connsiteY460" fmla="*/ 1131058 h 3535052"/>
                    <a:gd name="connsiteX461" fmla="*/ 3584850 w 4458895"/>
                    <a:gd name="connsiteY461" fmla="*/ 1084624 h 3535052"/>
                    <a:gd name="connsiteX462" fmla="*/ 3590313 w 4458895"/>
                    <a:gd name="connsiteY462" fmla="*/ 1090087 h 3535052"/>
                    <a:gd name="connsiteX463" fmla="*/ 3586216 w 4458895"/>
                    <a:gd name="connsiteY463" fmla="*/ 1147446 h 3535052"/>
                    <a:gd name="connsiteX464" fmla="*/ 3785608 w 4458895"/>
                    <a:gd name="connsiteY464" fmla="*/ 1094184 h 3535052"/>
                    <a:gd name="connsiteX465" fmla="*/ 3844333 w 4458895"/>
                    <a:gd name="connsiteY465" fmla="*/ 1169297 h 3535052"/>
                    <a:gd name="connsiteX466" fmla="*/ 3782876 w 4458895"/>
                    <a:gd name="connsiteY466" fmla="*/ 1281284 h 3535052"/>
                    <a:gd name="connsiteX467" fmla="*/ 3855258 w 4458895"/>
                    <a:gd name="connsiteY467" fmla="*/ 1292210 h 3535052"/>
                    <a:gd name="connsiteX468" fmla="*/ 3817019 w 4458895"/>
                    <a:gd name="connsiteY468" fmla="*/ 1387808 h 3535052"/>
                    <a:gd name="connsiteX469" fmla="*/ 4024605 w 4458895"/>
                    <a:gd name="connsiteY469" fmla="*/ 1449265 h 3535052"/>
                    <a:gd name="connsiteX470" fmla="*/ 4030067 w 4458895"/>
                    <a:gd name="connsiteY470" fmla="*/ 1621342 h 3535052"/>
                    <a:gd name="connsiteX471" fmla="*/ 4046456 w 4458895"/>
                    <a:gd name="connsiteY471" fmla="*/ 1606320 h 3535052"/>
                    <a:gd name="connsiteX472" fmla="*/ 4133860 w 4458895"/>
                    <a:gd name="connsiteY472" fmla="*/ 1572177 h 3535052"/>
                    <a:gd name="connsiteX473" fmla="*/ 4158443 w 4458895"/>
                    <a:gd name="connsiteY473" fmla="*/ 1641828 h 3535052"/>
                    <a:gd name="connsiteX474" fmla="*/ 4098352 w 4458895"/>
                    <a:gd name="connsiteY474" fmla="*/ 1722404 h 3535052"/>
                    <a:gd name="connsiteX475" fmla="*/ 4150249 w 4458895"/>
                    <a:gd name="connsiteY475" fmla="*/ 1722404 h 3535052"/>
                    <a:gd name="connsiteX476" fmla="*/ 4157077 w 4458895"/>
                    <a:gd name="connsiteY476" fmla="*/ 1777032 h 3535052"/>
                    <a:gd name="connsiteX477" fmla="*/ 4061478 w 4458895"/>
                    <a:gd name="connsiteY477" fmla="*/ 1917698 h 3535052"/>
                    <a:gd name="connsiteX478" fmla="*/ 4191220 w 4458895"/>
                    <a:gd name="connsiteY478" fmla="*/ 1968229 h 3535052"/>
                    <a:gd name="connsiteX479" fmla="*/ 4137958 w 4458895"/>
                    <a:gd name="connsiteY479" fmla="*/ 2022857 h 3535052"/>
                    <a:gd name="connsiteX480" fmla="*/ 4230825 w 4458895"/>
                    <a:gd name="connsiteY480" fmla="*/ 2123919 h 3535052"/>
                    <a:gd name="connsiteX481" fmla="*/ 4124300 w 4458895"/>
                    <a:gd name="connsiteY481" fmla="*/ 2152598 h 3535052"/>
                    <a:gd name="connsiteX482" fmla="*/ 4154346 w 4458895"/>
                    <a:gd name="connsiteY482" fmla="*/ 2179912 h 3535052"/>
                    <a:gd name="connsiteX483" fmla="*/ 4214436 w 4458895"/>
                    <a:gd name="connsiteY483" fmla="*/ 2271414 h 3535052"/>
                    <a:gd name="connsiteX484" fmla="*/ 4161174 w 4458895"/>
                    <a:gd name="connsiteY484" fmla="*/ 2315116 h 3535052"/>
                    <a:gd name="connsiteX485" fmla="*/ 4116106 w 4458895"/>
                    <a:gd name="connsiteY485" fmla="*/ 2294630 h 3535052"/>
                    <a:gd name="connsiteX486" fmla="*/ 4129763 w 4458895"/>
                    <a:gd name="connsiteY486" fmla="*/ 2373841 h 3535052"/>
                    <a:gd name="connsiteX487" fmla="*/ 4110644 w 4458895"/>
                    <a:gd name="connsiteY487" fmla="*/ 2414812 h 3535052"/>
                    <a:gd name="connsiteX488" fmla="*/ 4106546 w 4458895"/>
                    <a:gd name="connsiteY488" fmla="*/ 2414812 h 3535052"/>
                    <a:gd name="connsiteX489" fmla="*/ 4102449 w 4458895"/>
                    <a:gd name="connsiteY489" fmla="*/ 2511776 h 3535052"/>
                    <a:gd name="connsiteX490" fmla="*/ 4004119 w 4458895"/>
                    <a:gd name="connsiteY490" fmla="*/ 2536359 h 3535052"/>
                    <a:gd name="connsiteX491" fmla="*/ 4017776 w 4458895"/>
                    <a:gd name="connsiteY491" fmla="*/ 2566404 h 3535052"/>
                    <a:gd name="connsiteX492" fmla="*/ 3978171 w 4458895"/>
                    <a:gd name="connsiteY492" fmla="*/ 2601912 h 3535052"/>
                    <a:gd name="connsiteX493" fmla="*/ 4004119 w 4458895"/>
                    <a:gd name="connsiteY493" fmla="*/ 2675659 h 3535052"/>
                    <a:gd name="connsiteX494" fmla="*/ 3937200 w 4458895"/>
                    <a:gd name="connsiteY494" fmla="*/ 2730288 h 3535052"/>
                    <a:gd name="connsiteX495" fmla="*/ 3952223 w 4458895"/>
                    <a:gd name="connsiteY495" fmla="*/ 2730288 h 3535052"/>
                    <a:gd name="connsiteX496" fmla="*/ 4010948 w 4458895"/>
                    <a:gd name="connsiteY496" fmla="*/ 2757601 h 3535052"/>
                    <a:gd name="connsiteX497" fmla="*/ 3982268 w 4458895"/>
                    <a:gd name="connsiteY497" fmla="*/ 2798572 h 3535052"/>
                    <a:gd name="connsiteX498" fmla="*/ 4086061 w 4458895"/>
                    <a:gd name="connsiteY498" fmla="*/ 2937873 h 3535052"/>
                    <a:gd name="connsiteX499" fmla="*/ 3956320 w 4458895"/>
                    <a:gd name="connsiteY499" fmla="*/ 2984307 h 3535052"/>
                    <a:gd name="connsiteX500" fmla="*/ 4038261 w 4458895"/>
                    <a:gd name="connsiteY500" fmla="*/ 3092197 h 3535052"/>
                    <a:gd name="connsiteX501" fmla="*/ 3978171 w 4458895"/>
                    <a:gd name="connsiteY501" fmla="*/ 3171407 h 3535052"/>
                    <a:gd name="connsiteX502" fmla="*/ 3838870 w 4458895"/>
                    <a:gd name="connsiteY502" fmla="*/ 3093563 h 3535052"/>
                    <a:gd name="connsiteX503" fmla="*/ 3773317 w 4458895"/>
                    <a:gd name="connsiteY503" fmla="*/ 3029375 h 3535052"/>
                    <a:gd name="connsiteX504" fmla="*/ 3744637 w 4458895"/>
                    <a:gd name="connsiteY504" fmla="*/ 3103122 h 3535052"/>
                    <a:gd name="connsiteX505" fmla="*/ 3608067 w 4458895"/>
                    <a:gd name="connsiteY505" fmla="*/ 3045763 h 3535052"/>
                    <a:gd name="connsiteX506" fmla="*/ 3528857 w 4458895"/>
                    <a:gd name="connsiteY506" fmla="*/ 2909194 h 3535052"/>
                    <a:gd name="connsiteX507" fmla="*/ 3446915 w 4458895"/>
                    <a:gd name="connsiteY507" fmla="*/ 2987038 h 3535052"/>
                    <a:gd name="connsiteX508" fmla="*/ 3364974 w 4458895"/>
                    <a:gd name="connsiteY508" fmla="*/ 2862760 h 3535052"/>
                    <a:gd name="connsiteX509" fmla="*/ 3364974 w 4458895"/>
                    <a:gd name="connsiteY509" fmla="*/ 2727556 h 3535052"/>
                    <a:gd name="connsiteX510" fmla="*/ 3254352 w 4458895"/>
                    <a:gd name="connsiteY510" fmla="*/ 2786281 h 3535052"/>
                    <a:gd name="connsiteX511" fmla="*/ 3276203 w 4458895"/>
                    <a:gd name="connsiteY511" fmla="*/ 2672928 h 3535052"/>
                    <a:gd name="connsiteX512" fmla="*/ 3293957 w 4458895"/>
                    <a:gd name="connsiteY512" fmla="*/ 2642883 h 3535052"/>
                    <a:gd name="connsiteX513" fmla="*/ 3190164 w 4458895"/>
                    <a:gd name="connsiteY513" fmla="*/ 2723459 h 3535052"/>
                    <a:gd name="connsiteX514" fmla="*/ 3072714 w 4458895"/>
                    <a:gd name="connsiteY514" fmla="*/ 2640152 h 3535052"/>
                    <a:gd name="connsiteX515" fmla="*/ 3076812 w 4458895"/>
                    <a:gd name="connsiteY515" fmla="*/ 2586889 h 3535052"/>
                    <a:gd name="connsiteX516" fmla="*/ 2975750 w 4458895"/>
                    <a:gd name="connsiteY516" fmla="*/ 2672928 h 3535052"/>
                    <a:gd name="connsiteX517" fmla="*/ 2970287 w 4458895"/>
                    <a:gd name="connsiteY517" fmla="*/ 2670197 h 3535052"/>
                    <a:gd name="connsiteX518" fmla="*/ 2960727 w 4458895"/>
                    <a:gd name="connsiteY518" fmla="*/ 2550016 h 3535052"/>
                    <a:gd name="connsiteX519" fmla="*/ 2891077 w 4458895"/>
                    <a:gd name="connsiteY519" fmla="*/ 2580061 h 3535052"/>
                    <a:gd name="connsiteX520" fmla="*/ 2844643 w 4458895"/>
                    <a:gd name="connsiteY520" fmla="*/ 2547284 h 3535052"/>
                    <a:gd name="connsiteX521" fmla="*/ 2843277 w 4458895"/>
                    <a:gd name="connsiteY521" fmla="*/ 2614203 h 3535052"/>
                    <a:gd name="connsiteX522" fmla="*/ 2768164 w 4458895"/>
                    <a:gd name="connsiteY522" fmla="*/ 2595084 h 3535052"/>
                    <a:gd name="connsiteX523" fmla="*/ 2705342 w 4458895"/>
                    <a:gd name="connsiteY523" fmla="*/ 2552747 h 3535052"/>
                    <a:gd name="connsiteX524" fmla="*/ 2734022 w 4458895"/>
                    <a:gd name="connsiteY524" fmla="*/ 2597815 h 3535052"/>
                    <a:gd name="connsiteX525" fmla="*/ 2744948 w 4458895"/>
                    <a:gd name="connsiteY525" fmla="*/ 2672928 h 3535052"/>
                    <a:gd name="connsiteX526" fmla="*/ 2605647 w 4458895"/>
                    <a:gd name="connsiteY526" fmla="*/ 2585524 h 3535052"/>
                    <a:gd name="connsiteX527" fmla="*/ 2619303 w 4458895"/>
                    <a:gd name="connsiteY527" fmla="*/ 2670197 h 3535052"/>
                    <a:gd name="connsiteX528" fmla="*/ 2604281 w 4458895"/>
                    <a:gd name="connsiteY528" fmla="*/ 2748041 h 3535052"/>
                    <a:gd name="connsiteX529" fmla="*/ 2541459 w 4458895"/>
                    <a:gd name="connsiteY529" fmla="*/ 2715265 h 3535052"/>
                    <a:gd name="connsiteX530" fmla="*/ 2515511 w 4458895"/>
                    <a:gd name="connsiteY530" fmla="*/ 2657906 h 3535052"/>
                    <a:gd name="connsiteX531" fmla="*/ 2489562 w 4458895"/>
                    <a:gd name="connsiteY531" fmla="*/ 2825886 h 3535052"/>
                    <a:gd name="connsiteX532" fmla="*/ 2393964 w 4458895"/>
                    <a:gd name="connsiteY532" fmla="*/ 2745310 h 3535052"/>
                    <a:gd name="connsiteX533" fmla="*/ 2398061 w 4458895"/>
                    <a:gd name="connsiteY533" fmla="*/ 2839543 h 3535052"/>
                    <a:gd name="connsiteX534" fmla="*/ 2359821 w 4458895"/>
                    <a:gd name="connsiteY534" fmla="*/ 2937873 h 3535052"/>
                    <a:gd name="connsiteX535" fmla="*/ 2230080 w 4458895"/>
                    <a:gd name="connsiteY535" fmla="*/ 2835446 h 3535052"/>
                    <a:gd name="connsiteX536" fmla="*/ 2241006 w 4458895"/>
                    <a:gd name="connsiteY536" fmla="*/ 2909194 h 3535052"/>
                    <a:gd name="connsiteX537" fmla="*/ 2225983 w 4458895"/>
                    <a:gd name="connsiteY537" fmla="*/ 3008889 h 3535052"/>
                    <a:gd name="connsiteX538" fmla="*/ 2160430 w 4458895"/>
                    <a:gd name="connsiteY538" fmla="*/ 2997964 h 3535052"/>
                    <a:gd name="connsiteX539" fmla="*/ 2133116 w 4458895"/>
                    <a:gd name="connsiteY539" fmla="*/ 2925582 h 3535052"/>
                    <a:gd name="connsiteX540" fmla="*/ 2104436 w 4458895"/>
                    <a:gd name="connsiteY540" fmla="*/ 2981576 h 3535052"/>
                    <a:gd name="connsiteX541" fmla="*/ 2097607 w 4458895"/>
                    <a:gd name="connsiteY541" fmla="*/ 2982941 h 3535052"/>
                    <a:gd name="connsiteX542" fmla="*/ 2063465 w 4458895"/>
                    <a:gd name="connsiteY542" fmla="*/ 2907828 h 3535052"/>
                    <a:gd name="connsiteX543" fmla="*/ 1985620 w 4458895"/>
                    <a:gd name="connsiteY543" fmla="*/ 2973381 h 3535052"/>
                    <a:gd name="connsiteX544" fmla="*/ 1951478 w 4458895"/>
                    <a:gd name="connsiteY544" fmla="*/ 2883245 h 3535052"/>
                    <a:gd name="connsiteX545" fmla="*/ 1956941 w 4458895"/>
                    <a:gd name="connsiteY545" fmla="*/ 2834080 h 3535052"/>
                    <a:gd name="connsiteX546" fmla="*/ 1849051 w 4458895"/>
                    <a:gd name="connsiteY546" fmla="*/ 2879148 h 3535052"/>
                    <a:gd name="connsiteX547" fmla="*/ 1849051 w 4458895"/>
                    <a:gd name="connsiteY547" fmla="*/ 2775355 h 3535052"/>
                    <a:gd name="connsiteX548" fmla="*/ 1885925 w 4458895"/>
                    <a:gd name="connsiteY548" fmla="*/ 2698876 h 3535052"/>
                    <a:gd name="connsiteX549" fmla="*/ 1823103 w 4458895"/>
                    <a:gd name="connsiteY549" fmla="*/ 2742579 h 3535052"/>
                    <a:gd name="connsiteX550" fmla="*/ 1778035 w 4458895"/>
                    <a:gd name="connsiteY550" fmla="*/ 2690682 h 3535052"/>
                    <a:gd name="connsiteX551" fmla="*/ 1843588 w 4458895"/>
                    <a:gd name="connsiteY551" fmla="*/ 2586889 h 3535052"/>
                    <a:gd name="connsiteX552" fmla="*/ 1911873 w 4458895"/>
                    <a:gd name="connsiteY552" fmla="*/ 2517239 h 3535052"/>
                    <a:gd name="connsiteX553" fmla="*/ 1903679 w 4458895"/>
                    <a:gd name="connsiteY553" fmla="*/ 2519970 h 3535052"/>
                    <a:gd name="connsiteX554" fmla="*/ 1883193 w 4458895"/>
                    <a:gd name="connsiteY554" fmla="*/ 2543187 h 3535052"/>
                    <a:gd name="connsiteX555" fmla="*/ 1812177 w 4458895"/>
                    <a:gd name="connsiteY555" fmla="*/ 2604644 h 3535052"/>
                    <a:gd name="connsiteX556" fmla="*/ 1780766 w 4458895"/>
                    <a:gd name="connsiteY556" fmla="*/ 2498119 h 3535052"/>
                    <a:gd name="connsiteX557" fmla="*/ 1631905 w 4458895"/>
                    <a:gd name="connsiteY557" fmla="*/ 2588255 h 3535052"/>
                    <a:gd name="connsiteX558" fmla="*/ 1573180 w 4458895"/>
                    <a:gd name="connsiteY558" fmla="*/ 2492656 h 3535052"/>
                    <a:gd name="connsiteX559" fmla="*/ 1409297 w 4458895"/>
                    <a:gd name="connsiteY559" fmla="*/ 2606009 h 3535052"/>
                    <a:gd name="connsiteX560" fmla="*/ 1368326 w 4458895"/>
                    <a:gd name="connsiteY560" fmla="*/ 2443491 h 3535052"/>
                    <a:gd name="connsiteX561" fmla="*/ 1263167 w 4458895"/>
                    <a:gd name="connsiteY561" fmla="*/ 2488559 h 3535052"/>
                    <a:gd name="connsiteX562" fmla="*/ 1283653 w 4458895"/>
                    <a:gd name="connsiteY562" fmla="*/ 2362915 h 3535052"/>
                    <a:gd name="connsiteX563" fmla="*/ 1092455 w 4458895"/>
                    <a:gd name="connsiteY563" fmla="*/ 2342430 h 3535052"/>
                    <a:gd name="connsiteX564" fmla="*/ 1185323 w 4458895"/>
                    <a:gd name="connsiteY564" fmla="*/ 2207226 h 3535052"/>
                    <a:gd name="connsiteX565" fmla="*/ 1118403 w 4458895"/>
                    <a:gd name="connsiteY565" fmla="*/ 2211323 h 3535052"/>
                    <a:gd name="connsiteX566" fmla="*/ 1014611 w 4458895"/>
                    <a:gd name="connsiteY566" fmla="*/ 2173084 h 3535052"/>
                    <a:gd name="connsiteX567" fmla="*/ 1028267 w 4458895"/>
                    <a:gd name="connsiteY567" fmla="*/ 2055634 h 3535052"/>
                    <a:gd name="connsiteX568" fmla="*/ 1112941 w 4458895"/>
                    <a:gd name="connsiteY568" fmla="*/ 2007834 h 3535052"/>
                    <a:gd name="connsiteX569" fmla="*/ 1029633 w 4458895"/>
                    <a:gd name="connsiteY569" fmla="*/ 1958669 h 3535052"/>
                    <a:gd name="connsiteX570" fmla="*/ 1114306 w 4458895"/>
                    <a:gd name="connsiteY570" fmla="*/ 1910870 h 3535052"/>
                    <a:gd name="connsiteX571" fmla="*/ 1159374 w 4458895"/>
                    <a:gd name="connsiteY571" fmla="*/ 1906773 h 3535052"/>
                    <a:gd name="connsiteX572" fmla="*/ 1082896 w 4458895"/>
                    <a:gd name="connsiteY572" fmla="*/ 1879459 h 3535052"/>
                    <a:gd name="connsiteX573" fmla="*/ 954520 w 4458895"/>
                    <a:gd name="connsiteY573" fmla="*/ 1763375 h 3535052"/>
                    <a:gd name="connsiteX574" fmla="*/ 1073335 w 4458895"/>
                    <a:gd name="connsiteY574" fmla="*/ 1655485 h 3535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</a:cxnLst>
                  <a:rect l="l" t="t" r="r" b="b"/>
                  <a:pathLst>
                    <a:path w="4458895" h="3535052">
                      <a:moveTo>
                        <a:pt x="76377" y="2168986"/>
                      </a:moveTo>
                      <a:cubicBezTo>
                        <a:pt x="49064" y="2190838"/>
                        <a:pt x="20384" y="2229077"/>
                        <a:pt x="12190" y="2263220"/>
                      </a:cubicBezTo>
                      <a:cubicBezTo>
                        <a:pt x="5361" y="2289168"/>
                        <a:pt x="20384" y="2320579"/>
                        <a:pt x="51795" y="2304190"/>
                      </a:cubicBezTo>
                      <a:cubicBezTo>
                        <a:pt x="70915" y="2294630"/>
                        <a:pt x="87303" y="2279608"/>
                        <a:pt x="105057" y="2265951"/>
                      </a:cubicBezTo>
                      <a:cubicBezTo>
                        <a:pt x="107788" y="2263220"/>
                        <a:pt x="111886" y="2265951"/>
                        <a:pt x="113251" y="2270048"/>
                      </a:cubicBezTo>
                      <a:cubicBezTo>
                        <a:pt x="115983" y="2305556"/>
                        <a:pt x="107788" y="2341064"/>
                        <a:pt x="107788" y="2376572"/>
                      </a:cubicBezTo>
                      <a:cubicBezTo>
                        <a:pt x="107788" y="2390229"/>
                        <a:pt x="105057" y="2413446"/>
                        <a:pt x="113251" y="2425737"/>
                      </a:cubicBezTo>
                      <a:cubicBezTo>
                        <a:pt x="124177" y="2440760"/>
                        <a:pt x="151491" y="2401155"/>
                        <a:pt x="155588" y="2394326"/>
                      </a:cubicBezTo>
                      <a:cubicBezTo>
                        <a:pt x="159685" y="2388864"/>
                        <a:pt x="166513" y="2395692"/>
                        <a:pt x="163782" y="2399789"/>
                      </a:cubicBezTo>
                      <a:cubicBezTo>
                        <a:pt x="132371" y="2440760"/>
                        <a:pt x="163782" y="2491291"/>
                        <a:pt x="214313" y="2483096"/>
                      </a:cubicBezTo>
                      <a:cubicBezTo>
                        <a:pt x="221141" y="2483096"/>
                        <a:pt x="221141" y="2491291"/>
                        <a:pt x="215678" y="2492656"/>
                      </a:cubicBezTo>
                      <a:cubicBezTo>
                        <a:pt x="199290" y="2494022"/>
                        <a:pt x="162416" y="2499485"/>
                        <a:pt x="174707" y="2524067"/>
                      </a:cubicBezTo>
                      <a:cubicBezTo>
                        <a:pt x="184268" y="2543187"/>
                        <a:pt x="203387" y="2558210"/>
                        <a:pt x="219775" y="2570501"/>
                      </a:cubicBezTo>
                      <a:cubicBezTo>
                        <a:pt x="221141" y="2570501"/>
                        <a:pt x="221141" y="2571867"/>
                        <a:pt x="222507" y="2573232"/>
                      </a:cubicBezTo>
                      <a:cubicBezTo>
                        <a:pt x="215678" y="2577329"/>
                        <a:pt x="210216" y="2584158"/>
                        <a:pt x="208850" y="2592352"/>
                      </a:cubicBezTo>
                      <a:cubicBezTo>
                        <a:pt x="207484" y="2601912"/>
                        <a:pt x="221141" y="2610106"/>
                        <a:pt x="227970" y="2615569"/>
                      </a:cubicBezTo>
                      <a:cubicBezTo>
                        <a:pt x="238895" y="2623763"/>
                        <a:pt x="249821" y="2631957"/>
                        <a:pt x="260746" y="2640152"/>
                      </a:cubicBezTo>
                      <a:cubicBezTo>
                        <a:pt x="256649" y="2640152"/>
                        <a:pt x="252552" y="2641517"/>
                        <a:pt x="249821" y="2644249"/>
                      </a:cubicBezTo>
                      <a:cubicBezTo>
                        <a:pt x="236164" y="2655174"/>
                        <a:pt x="236164" y="2672928"/>
                        <a:pt x="240261" y="2687951"/>
                      </a:cubicBezTo>
                      <a:cubicBezTo>
                        <a:pt x="238895" y="2689317"/>
                        <a:pt x="238895" y="2690682"/>
                        <a:pt x="240261" y="2692048"/>
                      </a:cubicBezTo>
                      <a:cubicBezTo>
                        <a:pt x="241626" y="2693414"/>
                        <a:pt x="241626" y="2693414"/>
                        <a:pt x="242992" y="2694779"/>
                      </a:cubicBezTo>
                      <a:cubicBezTo>
                        <a:pt x="244358" y="2697511"/>
                        <a:pt x="244358" y="2698876"/>
                        <a:pt x="245724" y="2701608"/>
                      </a:cubicBezTo>
                      <a:cubicBezTo>
                        <a:pt x="251187" y="2715265"/>
                        <a:pt x="260746" y="2727556"/>
                        <a:pt x="270306" y="2739847"/>
                      </a:cubicBezTo>
                      <a:cubicBezTo>
                        <a:pt x="270306" y="2739847"/>
                        <a:pt x="268941" y="2739847"/>
                        <a:pt x="268941" y="2739847"/>
                      </a:cubicBezTo>
                      <a:cubicBezTo>
                        <a:pt x="255284" y="2724825"/>
                        <a:pt x="241626" y="2708436"/>
                        <a:pt x="230701" y="2694779"/>
                      </a:cubicBezTo>
                      <a:cubicBezTo>
                        <a:pt x="222507" y="2685220"/>
                        <a:pt x="196559" y="2652443"/>
                        <a:pt x="177439" y="2657906"/>
                      </a:cubicBezTo>
                      <a:cubicBezTo>
                        <a:pt x="156953" y="2664734"/>
                        <a:pt x="167879" y="2687951"/>
                        <a:pt x="173342" y="2698876"/>
                      </a:cubicBezTo>
                      <a:cubicBezTo>
                        <a:pt x="178805" y="2709802"/>
                        <a:pt x="188364" y="2722093"/>
                        <a:pt x="200656" y="2734384"/>
                      </a:cubicBezTo>
                      <a:cubicBezTo>
                        <a:pt x="156953" y="2734384"/>
                        <a:pt x="107788" y="2741213"/>
                        <a:pt x="133737" y="2769893"/>
                      </a:cubicBezTo>
                      <a:cubicBezTo>
                        <a:pt x="147394" y="2786281"/>
                        <a:pt x="178805" y="2798572"/>
                        <a:pt x="202021" y="2805401"/>
                      </a:cubicBezTo>
                      <a:cubicBezTo>
                        <a:pt x="225238" y="2813595"/>
                        <a:pt x="252552" y="2823155"/>
                        <a:pt x="281232" y="2831349"/>
                      </a:cubicBezTo>
                      <a:cubicBezTo>
                        <a:pt x="275769" y="2832715"/>
                        <a:pt x="271672" y="2834080"/>
                        <a:pt x="266209" y="2834080"/>
                      </a:cubicBezTo>
                      <a:cubicBezTo>
                        <a:pt x="240261" y="2839543"/>
                        <a:pt x="177439" y="2854566"/>
                        <a:pt x="161051" y="2872320"/>
                      </a:cubicBezTo>
                      <a:cubicBezTo>
                        <a:pt x="133737" y="2903731"/>
                        <a:pt x="210216" y="2898268"/>
                        <a:pt x="273038" y="2888708"/>
                      </a:cubicBezTo>
                      <a:cubicBezTo>
                        <a:pt x="234798" y="2907828"/>
                        <a:pt x="202021" y="2932410"/>
                        <a:pt x="189730" y="2959724"/>
                      </a:cubicBezTo>
                      <a:cubicBezTo>
                        <a:pt x="178805" y="2982941"/>
                        <a:pt x="232067" y="2972015"/>
                        <a:pt x="281232" y="2958359"/>
                      </a:cubicBezTo>
                      <a:cubicBezTo>
                        <a:pt x="277135" y="2961090"/>
                        <a:pt x="273038" y="2962456"/>
                        <a:pt x="270306" y="2965187"/>
                      </a:cubicBezTo>
                      <a:cubicBezTo>
                        <a:pt x="241626" y="2987038"/>
                        <a:pt x="218410" y="3012987"/>
                        <a:pt x="199290" y="3040300"/>
                      </a:cubicBezTo>
                      <a:cubicBezTo>
                        <a:pt x="161051" y="3099026"/>
                        <a:pt x="248455" y="3074443"/>
                        <a:pt x="288060" y="3060786"/>
                      </a:cubicBezTo>
                      <a:cubicBezTo>
                        <a:pt x="301717" y="3056689"/>
                        <a:pt x="314008" y="3051226"/>
                        <a:pt x="327665" y="3045763"/>
                      </a:cubicBezTo>
                      <a:cubicBezTo>
                        <a:pt x="320837" y="3049860"/>
                        <a:pt x="314008" y="3055323"/>
                        <a:pt x="307180" y="3060786"/>
                      </a:cubicBezTo>
                      <a:cubicBezTo>
                        <a:pt x="285329" y="3078540"/>
                        <a:pt x="263478" y="3104488"/>
                        <a:pt x="259381" y="3129070"/>
                      </a:cubicBezTo>
                      <a:cubicBezTo>
                        <a:pt x="255284" y="3148190"/>
                        <a:pt x="256649" y="3168676"/>
                        <a:pt x="266209" y="3185064"/>
                      </a:cubicBezTo>
                      <a:cubicBezTo>
                        <a:pt x="236164" y="3206915"/>
                        <a:pt x="196559" y="3235595"/>
                        <a:pt x="199290" y="3264275"/>
                      </a:cubicBezTo>
                      <a:cubicBezTo>
                        <a:pt x="199290" y="3267006"/>
                        <a:pt x="203387" y="3269737"/>
                        <a:pt x="207484" y="3269737"/>
                      </a:cubicBezTo>
                      <a:cubicBezTo>
                        <a:pt x="240261" y="3269737"/>
                        <a:pt x="285329" y="3256080"/>
                        <a:pt x="314008" y="3246520"/>
                      </a:cubicBezTo>
                      <a:cubicBezTo>
                        <a:pt x="333128" y="3239692"/>
                        <a:pt x="350882" y="3234229"/>
                        <a:pt x="367271" y="3227401"/>
                      </a:cubicBezTo>
                      <a:cubicBezTo>
                        <a:pt x="338591" y="3246520"/>
                        <a:pt x="311277" y="3267006"/>
                        <a:pt x="308546" y="3291589"/>
                      </a:cubicBezTo>
                      <a:cubicBezTo>
                        <a:pt x="308546" y="3294320"/>
                        <a:pt x="309911" y="3295686"/>
                        <a:pt x="312643" y="3297051"/>
                      </a:cubicBezTo>
                      <a:cubicBezTo>
                        <a:pt x="335860" y="3307977"/>
                        <a:pt x="387756" y="3280663"/>
                        <a:pt x="420533" y="3262909"/>
                      </a:cubicBezTo>
                      <a:cubicBezTo>
                        <a:pt x="409607" y="3286126"/>
                        <a:pt x="408242" y="3309342"/>
                        <a:pt x="415070" y="3335291"/>
                      </a:cubicBezTo>
                      <a:cubicBezTo>
                        <a:pt x="417801" y="3347582"/>
                        <a:pt x="434190" y="3370799"/>
                        <a:pt x="456041" y="3368067"/>
                      </a:cubicBezTo>
                      <a:cubicBezTo>
                        <a:pt x="487452" y="3363970"/>
                        <a:pt x="502475" y="3324365"/>
                        <a:pt x="512035" y="3290223"/>
                      </a:cubicBezTo>
                      <a:cubicBezTo>
                        <a:pt x="520229" y="3343485"/>
                        <a:pt x="544811" y="3424061"/>
                        <a:pt x="588513" y="3387187"/>
                      </a:cubicBezTo>
                      <a:cubicBezTo>
                        <a:pt x="603536" y="3374896"/>
                        <a:pt x="611730" y="3351679"/>
                        <a:pt x="614462" y="3328462"/>
                      </a:cubicBezTo>
                      <a:cubicBezTo>
                        <a:pt x="628119" y="3354410"/>
                        <a:pt x="648604" y="3374896"/>
                        <a:pt x="675918" y="3359873"/>
                      </a:cubicBezTo>
                      <a:cubicBezTo>
                        <a:pt x="703232" y="3346216"/>
                        <a:pt x="712792" y="3312074"/>
                        <a:pt x="719620" y="3290223"/>
                      </a:cubicBezTo>
                      <a:cubicBezTo>
                        <a:pt x="720986" y="3287491"/>
                        <a:pt x="720986" y="3286126"/>
                        <a:pt x="720986" y="3283394"/>
                      </a:cubicBezTo>
                      <a:cubicBezTo>
                        <a:pt x="741471" y="3286126"/>
                        <a:pt x="767420" y="3282029"/>
                        <a:pt x="790636" y="3276566"/>
                      </a:cubicBezTo>
                      <a:cubicBezTo>
                        <a:pt x="772882" y="3286126"/>
                        <a:pt x="755128" y="3297051"/>
                        <a:pt x="738740" y="3307977"/>
                      </a:cubicBezTo>
                      <a:cubicBezTo>
                        <a:pt x="736009" y="3310708"/>
                        <a:pt x="734643" y="3313440"/>
                        <a:pt x="737374" y="3316171"/>
                      </a:cubicBezTo>
                      <a:cubicBezTo>
                        <a:pt x="744203" y="3321634"/>
                        <a:pt x="752397" y="3321634"/>
                        <a:pt x="761957" y="3318902"/>
                      </a:cubicBezTo>
                      <a:cubicBezTo>
                        <a:pt x="775614" y="3316171"/>
                        <a:pt x="787905" y="3310708"/>
                        <a:pt x="800196" y="3306611"/>
                      </a:cubicBezTo>
                      <a:cubicBezTo>
                        <a:pt x="817950" y="3299782"/>
                        <a:pt x="793368" y="3323000"/>
                        <a:pt x="789271" y="3331193"/>
                      </a:cubicBezTo>
                      <a:cubicBezTo>
                        <a:pt x="776979" y="3361239"/>
                        <a:pt x="771517" y="3396747"/>
                        <a:pt x="775614" y="3429524"/>
                      </a:cubicBezTo>
                      <a:cubicBezTo>
                        <a:pt x="776979" y="3445912"/>
                        <a:pt x="798831" y="3459569"/>
                        <a:pt x="817950" y="3441815"/>
                      </a:cubicBezTo>
                      <a:cubicBezTo>
                        <a:pt x="857555" y="3406307"/>
                        <a:pt x="884869" y="3365336"/>
                        <a:pt x="909452" y="3323000"/>
                      </a:cubicBezTo>
                      <a:cubicBezTo>
                        <a:pt x="906721" y="3358507"/>
                        <a:pt x="910818" y="3403576"/>
                        <a:pt x="965446" y="3387187"/>
                      </a:cubicBezTo>
                      <a:cubicBezTo>
                        <a:pt x="995491" y="3377627"/>
                        <a:pt x="1002319" y="3344851"/>
                        <a:pt x="1009148" y="3325731"/>
                      </a:cubicBezTo>
                      <a:cubicBezTo>
                        <a:pt x="1015976" y="3305245"/>
                        <a:pt x="1015976" y="3287491"/>
                        <a:pt x="1011879" y="3268372"/>
                      </a:cubicBezTo>
                      <a:cubicBezTo>
                        <a:pt x="1030999" y="3286126"/>
                        <a:pt x="1047387" y="3301148"/>
                        <a:pt x="1082896" y="3310708"/>
                      </a:cubicBezTo>
                      <a:cubicBezTo>
                        <a:pt x="1100649" y="3316171"/>
                        <a:pt x="1119769" y="3301148"/>
                        <a:pt x="1121135" y="3290223"/>
                      </a:cubicBezTo>
                      <a:cubicBezTo>
                        <a:pt x="1126598" y="3257446"/>
                        <a:pt x="1111575" y="3224669"/>
                        <a:pt x="1096552" y="3193258"/>
                      </a:cubicBezTo>
                      <a:cubicBezTo>
                        <a:pt x="1095187" y="3190527"/>
                        <a:pt x="1093821" y="3186430"/>
                        <a:pt x="1091090" y="3183699"/>
                      </a:cubicBezTo>
                      <a:cubicBezTo>
                        <a:pt x="1095187" y="3163213"/>
                        <a:pt x="1085627" y="3139996"/>
                        <a:pt x="1077433" y="3118145"/>
                      </a:cubicBezTo>
                      <a:cubicBezTo>
                        <a:pt x="1099284" y="3149556"/>
                        <a:pt x="1134792" y="3191893"/>
                        <a:pt x="1173031" y="3179602"/>
                      </a:cubicBezTo>
                      <a:cubicBezTo>
                        <a:pt x="1188054" y="3174139"/>
                        <a:pt x="1192151" y="3164579"/>
                        <a:pt x="1194883" y="3153653"/>
                      </a:cubicBezTo>
                      <a:cubicBezTo>
                        <a:pt x="1196248" y="3145459"/>
                        <a:pt x="1197614" y="3137265"/>
                        <a:pt x="1197614" y="3127705"/>
                      </a:cubicBezTo>
                      <a:cubicBezTo>
                        <a:pt x="1208540" y="3149556"/>
                        <a:pt x="1223562" y="3163213"/>
                        <a:pt x="1242682" y="3139996"/>
                      </a:cubicBezTo>
                      <a:cubicBezTo>
                        <a:pt x="1261802" y="3118145"/>
                        <a:pt x="1269996" y="3092197"/>
                        <a:pt x="1282287" y="3067614"/>
                      </a:cubicBezTo>
                      <a:cubicBezTo>
                        <a:pt x="1272727" y="3086734"/>
                        <a:pt x="1276824" y="3109951"/>
                        <a:pt x="1271361" y="3129070"/>
                      </a:cubicBezTo>
                      <a:cubicBezTo>
                        <a:pt x="1267264" y="3141362"/>
                        <a:pt x="1267264" y="3159116"/>
                        <a:pt x="1269996" y="3171407"/>
                      </a:cubicBezTo>
                      <a:cubicBezTo>
                        <a:pt x="1269996" y="3172773"/>
                        <a:pt x="1272727" y="3174139"/>
                        <a:pt x="1274093" y="3174139"/>
                      </a:cubicBezTo>
                      <a:cubicBezTo>
                        <a:pt x="1325989" y="3165944"/>
                        <a:pt x="1371057" y="3130436"/>
                        <a:pt x="1403834" y="3100391"/>
                      </a:cubicBezTo>
                      <a:cubicBezTo>
                        <a:pt x="1398371" y="3104488"/>
                        <a:pt x="1394274" y="3109951"/>
                        <a:pt x="1390177" y="3114048"/>
                      </a:cubicBezTo>
                      <a:cubicBezTo>
                        <a:pt x="1380617" y="3129070"/>
                        <a:pt x="1373789" y="3135899"/>
                        <a:pt x="1373789" y="3148190"/>
                      </a:cubicBezTo>
                      <a:cubicBezTo>
                        <a:pt x="1373789" y="3174139"/>
                        <a:pt x="1452999" y="3133168"/>
                        <a:pt x="1455730" y="3131802"/>
                      </a:cubicBezTo>
                      <a:cubicBezTo>
                        <a:pt x="1483044" y="3116779"/>
                        <a:pt x="1504895" y="3094928"/>
                        <a:pt x="1519918" y="3071711"/>
                      </a:cubicBezTo>
                      <a:cubicBezTo>
                        <a:pt x="1518552" y="3084003"/>
                        <a:pt x="1518552" y="3094928"/>
                        <a:pt x="1521284" y="3107219"/>
                      </a:cubicBezTo>
                      <a:cubicBezTo>
                        <a:pt x="1522650" y="3116779"/>
                        <a:pt x="1536307" y="3150922"/>
                        <a:pt x="1552695" y="3150922"/>
                      </a:cubicBezTo>
                      <a:cubicBezTo>
                        <a:pt x="1563620" y="3150922"/>
                        <a:pt x="1575912" y="3150922"/>
                        <a:pt x="1580009" y="3139996"/>
                      </a:cubicBezTo>
                      <a:cubicBezTo>
                        <a:pt x="1586837" y="3122242"/>
                        <a:pt x="1597763" y="3105854"/>
                        <a:pt x="1608688" y="3089465"/>
                      </a:cubicBezTo>
                      <a:cubicBezTo>
                        <a:pt x="1608688" y="3116779"/>
                        <a:pt x="1612785" y="3149556"/>
                        <a:pt x="1636002" y="3152288"/>
                      </a:cubicBezTo>
                      <a:cubicBezTo>
                        <a:pt x="1625077" y="3164579"/>
                        <a:pt x="1614151" y="3179602"/>
                        <a:pt x="1612785" y="3191893"/>
                      </a:cubicBezTo>
                      <a:cubicBezTo>
                        <a:pt x="1612785" y="3194624"/>
                        <a:pt x="1615517" y="3198721"/>
                        <a:pt x="1620980" y="3197355"/>
                      </a:cubicBezTo>
                      <a:cubicBezTo>
                        <a:pt x="1651025" y="3191893"/>
                        <a:pt x="1676973" y="3179602"/>
                        <a:pt x="1702921" y="3167310"/>
                      </a:cubicBezTo>
                      <a:cubicBezTo>
                        <a:pt x="1667413" y="3194624"/>
                        <a:pt x="1625077" y="3232864"/>
                        <a:pt x="1649659" y="3251983"/>
                      </a:cubicBezTo>
                      <a:cubicBezTo>
                        <a:pt x="1664682" y="3262909"/>
                        <a:pt x="1687899" y="3260178"/>
                        <a:pt x="1704287" y="3251983"/>
                      </a:cubicBezTo>
                      <a:cubicBezTo>
                        <a:pt x="1704287" y="3256080"/>
                        <a:pt x="1705653" y="3260178"/>
                        <a:pt x="1707019" y="3262909"/>
                      </a:cubicBezTo>
                      <a:cubicBezTo>
                        <a:pt x="1711115" y="3279297"/>
                        <a:pt x="1732967" y="3338022"/>
                        <a:pt x="1758915" y="3343485"/>
                      </a:cubicBezTo>
                      <a:cubicBezTo>
                        <a:pt x="1782132" y="3347582"/>
                        <a:pt x="1790326" y="3325731"/>
                        <a:pt x="1793057" y="3301148"/>
                      </a:cubicBezTo>
                      <a:cubicBezTo>
                        <a:pt x="1798520" y="3318902"/>
                        <a:pt x="1806714" y="3335291"/>
                        <a:pt x="1814908" y="3354410"/>
                      </a:cubicBezTo>
                      <a:cubicBezTo>
                        <a:pt x="1820371" y="3363970"/>
                        <a:pt x="1832663" y="3398113"/>
                        <a:pt x="1854514" y="3395381"/>
                      </a:cubicBezTo>
                      <a:cubicBezTo>
                        <a:pt x="1881827" y="3391284"/>
                        <a:pt x="1881827" y="3354410"/>
                        <a:pt x="1885925" y="3340754"/>
                      </a:cubicBezTo>
                      <a:cubicBezTo>
                        <a:pt x="1888656" y="3331193"/>
                        <a:pt x="1890022" y="3320268"/>
                        <a:pt x="1891388" y="3310708"/>
                      </a:cubicBezTo>
                      <a:cubicBezTo>
                        <a:pt x="1899582" y="3327096"/>
                        <a:pt x="1909141" y="3342119"/>
                        <a:pt x="1924164" y="3355776"/>
                      </a:cubicBezTo>
                      <a:cubicBezTo>
                        <a:pt x="1939187" y="3369433"/>
                        <a:pt x="1978792" y="3418598"/>
                        <a:pt x="2012934" y="3407673"/>
                      </a:cubicBezTo>
                      <a:cubicBezTo>
                        <a:pt x="2044345" y="3398113"/>
                        <a:pt x="2045711" y="3353044"/>
                        <a:pt x="2049808" y="3332559"/>
                      </a:cubicBezTo>
                      <a:cubicBezTo>
                        <a:pt x="2049808" y="3328462"/>
                        <a:pt x="2051174" y="3325731"/>
                        <a:pt x="2051174" y="3321634"/>
                      </a:cubicBezTo>
                      <a:cubicBezTo>
                        <a:pt x="2056637" y="3327096"/>
                        <a:pt x="2060734" y="3331193"/>
                        <a:pt x="2064831" y="3336656"/>
                      </a:cubicBezTo>
                      <a:cubicBezTo>
                        <a:pt x="2068928" y="3340754"/>
                        <a:pt x="2074391" y="3340754"/>
                        <a:pt x="2079853" y="3338022"/>
                      </a:cubicBezTo>
                      <a:cubicBezTo>
                        <a:pt x="2096242" y="3331193"/>
                        <a:pt x="2094876" y="3323000"/>
                        <a:pt x="2093510" y="3309342"/>
                      </a:cubicBezTo>
                      <a:cubicBezTo>
                        <a:pt x="2092145" y="3292954"/>
                        <a:pt x="2088048" y="3276566"/>
                        <a:pt x="2083951" y="3260178"/>
                      </a:cubicBezTo>
                      <a:cubicBezTo>
                        <a:pt x="2103070" y="3277931"/>
                        <a:pt x="2122190" y="3294320"/>
                        <a:pt x="2150870" y="3307977"/>
                      </a:cubicBezTo>
                      <a:cubicBezTo>
                        <a:pt x="2168624" y="3316171"/>
                        <a:pt x="2204132" y="3325731"/>
                        <a:pt x="2224617" y="3316171"/>
                      </a:cubicBezTo>
                      <a:cubicBezTo>
                        <a:pt x="2249200" y="3303880"/>
                        <a:pt x="2220520" y="3269737"/>
                        <a:pt x="2187743" y="3241057"/>
                      </a:cubicBezTo>
                      <a:cubicBezTo>
                        <a:pt x="2247834" y="3271103"/>
                        <a:pt x="2320216" y="3295686"/>
                        <a:pt x="2378941" y="3267006"/>
                      </a:cubicBezTo>
                      <a:cubicBezTo>
                        <a:pt x="2418546" y="3246520"/>
                        <a:pt x="2333873" y="3193258"/>
                        <a:pt x="2276514" y="3160481"/>
                      </a:cubicBezTo>
                      <a:cubicBezTo>
                        <a:pt x="2309291" y="3170042"/>
                        <a:pt x="2342067" y="3179602"/>
                        <a:pt x="2377575" y="3185064"/>
                      </a:cubicBezTo>
                      <a:cubicBezTo>
                        <a:pt x="2400792" y="3189161"/>
                        <a:pt x="2433569" y="3195990"/>
                        <a:pt x="2452689" y="3180967"/>
                      </a:cubicBezTo>
                      <a:cubicBezTo>
                        <a:pt x="2474540" y="3163213"/>
                        <a:pt x="2434935" y="3138630"/>
                        <a:pt x="2403524" y="3122242"/>
                      </a:cubicBezTo>
                      <a:cubicBezTo>
                        <a:pt x="2428106" y="3127705"/>
                        <a:pt x="2456786" y="3131802"/>
                        <a:pt x="2464980" y="3118145"/>
                      </a:cubicBezTo>
                      <a:cubicBezTo>
                        <a:pt x="2471808" y="3103122"/>
                        <a:pt x="2458151" y="3088100"/>
                        <a:pt x="2436300" y="3074443"/>
                      </a:cubicBezTo>
                      <a:cubicBezTo>
                        <a:pt x="2510048" y="3074443"/>
                        <a:pt x="2583795" y="3058054"/>
                        <a:pt x="2609743" y="3012987"/>
                      </a:cubicBezTo>
                      <a:cubicBezTo>
                        <a:pt x="2631595" y="2974747"/>
                        <a:pt x="2609743" y="2951530"/>
                        <a:pt x="2572870" y="2939239"/>
                      </a:cubicBezTo>
                      <a:lnTo>
                        <a:pt x="2572870" y="2939239"/>
                      </a:lnTo>
                      <a:cubicBezTo>
                        <a:pt x="2587892" y="2936508"/>
                        <a:pt x="2604281" y="2932410"/>
                        <a:pt x="2608378" y="2922851"/>
                      </a:cubicBezTo>
                      <a:cubicBezTo>
                        <a:pt x="2619303" y="2940605"/>
                        <a:pt x="2632961" y="2954262"/>
                        <a:pt x="2653446" y="2956993"/>
                      </a:cubicBezTo>
                      <a:cubicBezTo>
                        <a:pt x="2669834" y="2958359"/>
                        <a:pt x="2678028" y="2950164"/>
                        <a:pt x="2684857" y="2940605"/>
                      </a:cubicBezTo>
                      <a:cubicBezTo>
                        <a:pt x="2690320" y="2932410"/>
                        <a:pt x="2694416" y="2925582"/>
                        <a:pt x="2698514" y="2916022"/>
                      </a:cubicBezTo>
                      <a:cubicBezTo>
                        <a:pt x="2699879" y="2941970"/>
                        <a:pt x="2709439" y="2961090"/>
                        <a:pt x="2736753" y="2947433"/>
                      </a:cubicBezTo>
                      <a:cubicBezTo>
                        <a:pt x="2764067" y="2933776"/>
                        <a:pt x="2783187" y="2911925"/>
                        <a:pt x="2806404" y="2892805"/>
                      </a:cubicBezTo>
                      <a:cubicBezTo>
                        <a:pt x="2788650" y="2907828"/>
                        <a:pt x="2783187" y="2932410"/>
                        <a:pt x="2769530" y="2948799"/>
                      </a:cubicBezTo>
                      <a:cubicBezTo>
                        <a:pt x="2761336" y="2959724"/>
                        <a:pt x="2753141" y="2976113"/>
                        <a:pt x="2750411" y="2989770"/>
                      </a:cubicBezTo>
                      <a:cubicBezTo>
                        <a:pt x="2750411" y="2991135"/>
                        <a:pt x="2751776" y="2992501"/>
                        <a:pt x="2754507" y="2993867"/>
                      </a:cubicBezTo>
                      <a:cubicBezTo>
                        <a:pt x="2809135" y="3006158"/>
                        <a:pt x="2869226" y="2991135"/>
                        <a:pt x="2912928" y="2974747"/>
                      </a:cubicBezTo>
                      <a:cubicBezTo>
                        <a:pt x="2906100" y="2977478"/>
                        <a:pt x="2899271" y="2980210"/>
                        <a:pt x="2893808" y="2982941"/>
                      </a:cubicBezTo>
                      <a:cubicBezTo>
                        <a:pt x="2880151" y="2988404"/>
                        <a:pt x="2870591" y="2992501"/>
                        <a:pt x="2865128" y="3004792"/>
                      </a:cubicBezTo>
                      <a:cubicBezTo>
                        <a:pt x="2854203" y="3029375"/>
                        <a:pt x="2949802" y="3022546"/>
                        <a:pt x="2952533" y="3021181"/>
                      </a:cubicBezTo>
                      <a:cubicBezTo>
                        <a:pt x="2985310" y="3018449"/>
                        <a:pt x="3015355" y="3006158"/>
                        <a:pt x="3039938" y="2988404"/>
                      </a:cubicBezTo>
                      <a:cubicBezTo>
                        <a:pt x="3034475" y="2999330"/>
                        <a:pt x="3029012" y="3011621"/>
                        <a:pt x="3026281" y="3023912"/>
                      </a:cubicBezTo>
                      <a:cubicBezTo>
                        <a:pt x="3023550" y="3033472"/>
                        <a:pt x="3022184" y="3073077"/>
                        <a:pt x="3038572" y="3079906"/>
                      </a:cubicBezTo>
                      <a:cubicBezTo>
                        <a:pt x="3049498" y="3085368"/>
                        <a:pt x="3061789" y="3089465"/>
                        <a:pt x="3069983" y="3081271"/>
                      </a:cubicBezTo>
                      <a:cubicBezTo>
                        <a:pt x="3083640" y="3066249"/>
                        <a:pt x="3101394" y="3055323"/>
                        <a:pt x="3119148" y="3043032"/>
                      </a:cubicBezTo>
                      <a:cubicBezTo>
                        <a:pt x="3106857" y="3068980"/>
                        <a:pt x="3097297" y="3103122"/>
                        <a:pt x="3119148" y="3116779"/>
                      </a:cubicBezTo>
                      <a:cubicBezTo>
                        <a:pt x="3102760" y="3124974"/>
                        <a:pt x="3086372" y="3134533"/>
                        <a:pt x="3079543" y="3145459"/>
                      </a:cubicBezTo>
                      <a:cubicBezTo>
                        <a:pt x="3078177" y="3148190"/>
                        <a:pt x="3079543" y="3153653"/>
                        <a:pt x="3085006" y="3155019"/>
                      </a:cubicBezTo>
                      <a:cubicBezTo>
                        <a:pt x="3116417" y="3161847"/>
                        <a:pt x="3147828" y="3160481"/>
                        <a:pt x="3177873" y="3159116"/>
                      </a:cubicBezTo>
                      <a:cubicBezTo>
                        <a:pt x="3131439" y="3171407"/>
                        <a:pt x="3074080" y="3190527"/>
                        <a:pt x="3090469" y="3220572"/>
                      </a:cubicBezTo>
                      <a:cubicBezTo>
                        <a:pt x="3100028" y="3238327"/>
                        <a:pt x="3124611" y="3243789"/>
                        <a:pt x="3145097" y="3242423"/>
                      </a:cubicBezTo>
                      <a:cubicBezTo>
                        <a:pt x="3143731" y="3246520"/>
                        <a:pt x="3143731" y="3250617"/>
                        <a:pt x="3142365" y="3254715"/>
                      </a:cubicBezTo>
                      <a:cubicBezTo>
                        <a:pt x="3139634" y="3272469"/>
                        <a:pt x="3135537" y="3339388"/>
                        <a:pt x="3160119" y="3355776"/>
                      </a:cubicBezTo>
                      <a:cubicBezTo>
                        <a:pt x="3181970" y="3370799"/>
                        <a:pt x="3198359" y="3351679"/>
                        <a:pt x="3210650" y="3328462"/>
                      </a:cubicBezTo>
                      <a:cubicBezTo>
                        <a:pt x="3209284" y="3347582"/>
                        <a:pt x="3209284" y="3368067"/>
                        <a:pt x="3210650" y="3389918"/>
                      </a:cubicBezTo>
                      <a:cubicBezTo>
                        <a:pt x="3210650" y="3402210"/>
                        <a:pt x="3210650" y="3441815"/>
                        <a:pt x="3232501" y="3447278"/>
                      </a:cubicBezTo>
                      <a:cubicBezTo>
                        <a:pt x="3259815" y="3455472"/>
                        <a:pt x="3276203" y="3418598"/>
                        <a:pt x="3285763" y="3406307"/>
                      </a:cubicBezTo>
                      <a:cubicBezTo>
                        <a:pt x="3292591" y="3398113"/>
                        <a:pt x="3298054" y="3388553"/>
                        <a:pt x="3303517" y="3378993"/>
                      </a:cubicBezTo>
                      <a:cubicBezTo>
                        <a:pt x="3304883" y="3398113"/>
                        <a:pt x="3308980" y="3417232"/>
                        <a:pt x="3317174" y="3436352"/>
                      </a:cubicBezTo>
                      <a:cubicBezTo>
                        <a:pt x="3326734" y="3456838"/>
                        <a:pt x="3345854" y="3521026"/>
                        <a:pt x="3382727" y="3523756"/>
                      </a:cubicBezTo>
                      <a:cubicBezTo>
                        <a:pt x="3418236" y="3526488"/>
                        <a:pt x="3438721" y="3484152"/>
                        <a:pt x="3451012" y="3465032"/>
                      </a:cubicBezTo>
                      <a:cubicBezTo>
                        <a:pt x="3453744" y="3462301"/>
                        <a:pt x="3455110" y="3458203"/>
                        <a:pt x="3456475" y="3455472"/>
                      </a:cubicBezTo>
                      <a:cubicBezTo>
                        <a:pt x="3459207" y="3462301"/>
                        <a:pt x="3461938" y="3469129"/>
                        <a:pt x="3464669" y="3475957"/>
                      </a:cubicBezTo>
                      <a:cubicBezTo>
                        <a:pt x="3467401" y="3481420"/>
                        <a:pt x="3472863" y="3482786"/>
                        <a:pt x="3478326" y="3482786"/>
                      </a:cubicBezTo>
                      <a:cubicBezTo>
                        <a:pt x="3497446" y="3482786"/>
                        <a:pt x="3500177" y="3473226"/>
                        <a:pt x="3504274" y="3459569"/>
                      </a:cubicBezTo>
                      <a:cubicBezTo>
                        <a:pt x="3509737" y="3443181"/>
                        <a:pt x="3512469" y="3425427"/>
                        <a:pt x="3513834" y="3407673"/>
                      </a:cubicBezTo>
                      <a:cubicBezTo>
                        <a:pt x="3524760" y="3433621"/>
                        <a:pt x="3538417" y="3458203"/>
                        <a:pt x="3560268" y="3481420"/>
                      </a:cubicBezTo>
                      <a:cubicBezTo>
                        <a:pt x="3575290" y="3497808"/>
                        <a:pt x="3606701" y="3521026"/>
                        <a:pt x="3629919" y="3519660"/>
                      </a:cubicBezTo>
                      <a:cubicBezTo>
                        <a:pt x="3659964" y="3516928"/>
                        <a:pt x="3644941" y="3471860"/>
                        <a:pt x="3624456" y="3430890"/>
                      </a:cubicBezTo>
                      <a:cubicBezTo>
                        <a:pt x="3670889" y="3484152"/>
                        <a:pt x="3732346" y="3540145"/>
                        <a:pt x="3803362" y="3534682"/>
                      </a:cubicBezTo>
                      <a:cubicBezTo>
                        <a:pt x="3851161" y="3531951"/>
                        <a:pt x="3788339" y="3443181"/>
                        <a:pt x="3747368" y="3388553"/>
                      </a:cubicBezTo>
                      <a:cubicBezTo>
                        <a:pt x="3776048" y="3411769"/>
                        <a:pt x="3804727" y="3433621"/>
                        <a:pt x="3836138" y="3454106"/>
                      </a:cubicBezTo>
                      <a:cubicBezTo>
                        <a:pt x="3857990" y="3467763"/>
                        <a:pt x="3886670" y="3488249"/>
                        <a:pt x="3911252" y="3481420"/>
                      </a:cubicBezTo>
                      <a:cubicBezTo>
                        <a:pt x="3939932" y="3473226"/>
                        <a:pt x="3911252" y="3433621"/>
                        <a:pt x="3888035" y="3403576"/>
                      </a:cubicBezTo>
                      <a:cubicBezTo>
                        <a:pt x="3909886" y="3419964"/>
                        <a:pt x="3937200" y="3434987"/>
                        <a:pt x="3949491" y="3424061"/>
                      </a:cubicBezTo>
                      <a:cubicBezTo>
                        <a:pt x="3963148" y="3413135"/>
                        <a:pt x="3954954" y="3392650"/>
                        <a:pt x="3938566" y="3369433"/>
                      </a:cubicBezTo>
                      <a:cubicBezTo>
                        <a:pt x="4010948" y="3399478"/>
                        <a:pt x="4090158" y="3414501"/>
                        <a:pt x="4135226" y="3381725"/>
                      </a:cubicBezTo>
                      <a:cubicBezTo>
                        <a:pt x="4173465" y="3353044"/>
                        <a:pt x="4161174" y="3320268"/>
                        <a:pt x="4128397" y="3291589"/>
                      </a:cubicBezTo>
                      <a:cubicBezTo>
                        <a:pt x="4146151" y="3295686"/>
                        <a:pt x="4168003" y="3298417"/>
                        <a:pt x="4174831" y="3287491"/>
                      </a:cubicBezTo>
                      <a:cubicBezTo>
                        <a:pt x="4181660" y="3276566"/>
                        <a:pt x="4177562" y="3264275"/>
                        <a:pt x="4165271" y="3253349"/>
                      </a:cubicBezTo>
                      <a:cubicBezTo>
                        <a:pt x="4188488" y="3249252"/>
                        <a:pt x="4193951" y="3238327"/>
                        <a:pt x="4170734" y="3221938"/>
                      </a:cubicBezTo>
                      <a:cubicBezTo>
                        <a:pt x="4183025" y="3224669"/>
                        <a:pt x="4196682" y="3226035"/>
                        <a:pt x="4208973" y="3228766"/>
                      </a:cubicBezTo>
                      <a:cubicBezTo>
                        <a:pt x="4230825" y="3232864"/>
                        <a:pt x="4248579" y="3230132"/>
                        <a:pt x="4264967" y="3223304"/>
                      </a:cubicBezTo>
                      <a:cubicBezTo>
                        <a:pt x="4296378" y="3211013"/>
                        <a:pt x="4266333" y="3189161"/>
                        <a:pt x="4233556" y="3171407"/>
                      </a:cubicBezTo>
                      <a:cubicBezTo>
                        <a:pt x="4258139" y="3175504"/>
                        <a:pt x="4278624" y="3172773"/>
                        <a:pt x="4269064" y="3148190"/>
                      </a:cubicBezTo>
                      <a:cubicBezTo>
                        <a:pt x="4260870" y="3127705"/>
                        <a:pt x="4217168" y="3107219"/>
                        <a:pt x="4198048" y="3100391"/>
                      </a:cubicBezTo>
                      <a:cubicBezTo>
                        <a:pt x="4193951" y="3099026"/>
                        <a:pt x="4189854" y="3097660"/>
                        <a:pt x="4185757" y="3096294"/>
                      </a:cubicBezTo>
                      <a:cubicBezTo>
                        <a:pt x="4198048" y="3096294"/>
                        <a:pt x="4208973" y="3094928"/>
                        <a:pt x="4221265" y="3094928"/>
                      </a:cubicBezTo>
                      <a:cubicBezTo>
                        <a:pt x="4248579" y="3094928"/>
                        <a:pt x="4297744" y="3067614"/>
                        <a:pt x="4251310" y="3044397"/>
                      </a:cubicBezTo>
                      <a:cubicBezTo>
                        <a:pt x="4247213" y="3043032"/>
                        <a:pt x="4243116" y="3041666"/>
                        <a:pt x="4239019" y="3040300"/>
                      </a:cubicBezTo>
                      <a:cubicBezTo>
                        <a:pt x="4259505" y="3021181"/>
                        <a:pt x="4274527" y="2995232"/>
                        <a:pt x="4266333" y="2973381"/>
                      </a:cubicBezTo>
                      <a:cubicBezTo>
                        <a:pt x="4256773" y="2954262"/>
                        <a:pt x="4239019" y="2954262"/>
                        <a:pt x="4218534" y="2961090"/>
                      </a:cubicBezTo>
                      <a:cubicBezTo>
                        <a:pt x="4221265" y="2954262"/>
                        <a:pt x="4221265" y="2947433"/>
                        <a:pt x="4214436" y="2941970"/>
                      </a:cubicBezTo>
                      <a:cubicBezTo>
                        <a:pt x="4202145" y="2931045"/>
                        <a:pt x="4188488" y="2926948"/>
                        <a:pt x="4170734" y="2922851"/>
                      </a:cubicBezTo>
                      <a:cubicBezTo>
                        <a:pt x="4168003" y="2922851"/>
                        <a:pt x="4162540" y="2922851"/>
                        <a:pt x="4159809" y="2922851"/>
                      </a:cubicBezTo>
                      <a:cubicBezTo>
                        <a:pt x="4161174" y="2922851"/>
                        <a:pt x="4163906" y="2922851"/>
                        <a:pt x="4168003" y="2921485"/>
                      </a:cubicBezTo>
                      <a:cubicBezTo>
                        <a:pt x="4176197" y="2921485"/>
                        <a:pt x="4183025" y="2920119"/>
                        <a:pt x="4189854" y="2918753"/>
                      </a:cubicBezTo>
                      <a:cubicBezTo>
                        <a:pt x="4252676" y="2906462"/>
                        <a:pt x="4192585" y="2879148"/>
                        <a:pt x="4139323" y="2862760"/>
                      </a:cubicBezTo>
                      <a:cubicBezTo>
                        <a:pt x="4176197" y="2864126"/>
                        <a:pt x="4210339" y="2860028"/>
                        <a:pt x="4226728" y="2834080"/>
                      </a:cubicBezTo>
                      <a:cubicBezTo>
                        <a:pt x="4245847" y="2802669"/>
                        <a:pt x="4169369" y="2791744"/>
                        <a:pt x="4148883" y="2791744"/>
                      </a:cubicBezTo>
                      <a:cubicBezTo>
                        <a:pt x="4139323" y="2791744"/>
                        <a:pt x="4112009" y="2804035"/>
                        <a:pt x="4127032" y="2797207"/>
                      </a:cubicBezTo>
                      <a:cubicBezTo>
                        <a:pt x="4135226" y="2793109"/>
                        <a:pt x="4144786" y="2789012"/>
                        <a:pt x="4151614" y="2783550"/>
                      </a:cubicBezTo>
                      <a:cubicBezTo>
                        <a:pt x="4163906" y="2773990"/>
                        <a:pt x="4178928" y="2764430"/>
                        <a:pt x="4173465" y="2746676"/>
                      </a:cubicBezTo>
                      <a:cubicBezTo>
                        <a:pt x="4163906" y="2717996"/>
                        <a:pt x="4105181" y="2720728"/>
                        <a:pt x="4064210" y="2727556"/>
                      </a:cubicBezTo>
                      <a:cubicBezTo>
                        <a:pt x="4080598" y="2715265"/>
                        <a:pt x="4095621" y="2698876"/>
                        <a:pt x="4095621" y="2683854"/>
                      </a:cubicBezTo>
                      <a:cubicBezTo>
                        <a:pt x="4154346" y="2664734"/>
                        <a:pt x="4113375" y="2634689"/>
                        <a:pt x="4066941" y="2619666"/>
                      </a:cubicBezTo>
                      <a:cubicBezTo>
                        <a:pt x="4127032" y="2616935"/>
                        <a:pt x="4210339" y="2608740"/>
                        <a:pt x="4183025" y="2585524"/>
                      </a:cubicBezTo>
                      <a:cubicBezTo>
                        <a:pt x="4173465" y="2577329"/>
                        <a:pt x="4161174" y="2571867"/>
                        <a:pt x="4146151" y="2567770"/>
                      </a:cubicBezTo>
                      <a:cubicBezTo>
                        <a:pt x="4147517" y="2567770"/>
                        <a:pt x="4148883" y="2567770"/>
                        <a:pt x="4148883" y="2566404"/>
                      </a:cubicBezTo>
                      <a:cubicBezTo>
                        <a:pt x="4166637" y="2573232"/>
                        <a:pt x="4185757" y="2575964"/>
                        <a:pt x="4202145" y="2567770"/>
                      </a:cubicBezTo>
                      <a:cubicBezTo>
                        <a:pt x="4252676" y="2544553"/>
                        <a:pt x="4233556" y="2438028"/>
                        <a:pt x="4232191" y="2402520"/>
                      </a:cubicBezTo>
                      <a:cubicBezTo>
                        <a:pt x="4230825" y="2368378"/>
                        <a:pt x="4221265" y="2338333"/>
                        <a:pt x="4210339" y="2308287"/>
                      </a:cubicBezTo>
                      <a:cubicBezTo>
                        <a:pt x="4223996" y="2320579"/>
                        <a:pt x="4239019" y="2332870"/>
                        <a:pt x="4255407" y="2342430"/>
                      </a:cubicBezTo>
                      <a:cubicBezTo>
                        <a:pt x="4277258" y="2356087"/>
                        <a:pt x="4326423" y="2402520"/>
                        <a:pt x="4360566" y="2377938"/>
                      </a:cubicBezTo>
                      <a:cubicBezTo>
                        <a:pt x="4387880" y="2357452"/>
                        <a:pt x="4357834" y="2298728"/>
                        <a:pt x="4349640" y="2280973"/>
                      </a:cubicBezTo>
                      <a:cubicBezTo>
                        <a:pt x="4334618" y="2248197"/>
                        <a:pt x="4320961" y="2216786"/>
                        <a:pt x="4304572" y="2188106"/>
                      </a:cubicBezTo>
                      <a:cubicBezTo>
                        <a:pt x="4338715" y="2218152"/>
                        <a:pt x="4376955" y="2237271"/>
                        <a:pt x="4397440" y="2205860"/>
                      </a:cubicBezTo>
                      <a:cubicBezTo>
                        <a:pt x="4420657" y="2170352"/>
                        <a:pt x="4367394" y="2070656"/>
                        <a:pt x="4349640" y="2044708"/>
                      </a:cubicBezTo>
                      <a:cubicBezTo>
                        <a:pt x="4345543" y="2039245"/>
                        <a:pt x="4341446" y="2032417"/>
                        <a:pt x="4337349" y="2026954"/>
                      </a:cubicBezTo>
                      <a:cubicBezTo>
                        <a:pt x="4368760" y="2020126"/>
                        <a:pt x="4397440" y="1998274"/>
                        <a:pt x="4398806" y="1966863"/>
                      </a:cubicBezTo>
                      <a:cubicBezTo>
                        <a:pt x="4401537" y="1913601"/>
                        <a:pt x="4304572" y="1910870"/>
                        <a:pt x="4229459" y="1914967"/>
                      </a:cubicBezTo>
                      <a:cubicBezTo>
                        <a:pt x="4273161" y="1901310"/>
                        <a:pt x="4319595" y="1889019"/>
                        <a:pt x="4359200" y="1863071"/>
                      </a:cubicBezTo>
                      <a:cubicBezTo>
                        <a:pt x="4366029" y="1858973"/>
                        <a:pt x="4366029" y="1850779"/>
                        <a:pt x="4360566" y="1846682"/>
                      </a:cubicBezTo>
                      <a:cubicBezTo>
                        <a:pt x="4342812" y="1833025"/>
                        <a:pt x="4311401" y="1826197"/>
                        <a:pt x="4282721" y="1820734"/>
                      </a:cubicBezTo>
                      <a:cubicBezTo>
                        <a:pt x="4299109" y="1797517"/>
                        <a:pt x="4281356" y="1764741"/>
                        <a:pt x="4255407" y="1736061"/>
                      </a:cubicBezTo>
                      <a:cubicBezTo>
                        <a:pt x="4244482" y="1729232"/>
                        <a:pt x="4234922" y="1721038"/>
                        <a:pt x="4225362" y="1712844"/>
                      </a:cubicBezTo>
                      <a:cubicBezTo>
                        <a:pt x="4221265" y="1710113"/>
                        <a:pt x="4223996" y="1703284"/>
                        <a:pt x="4229459" y="1703284"/>
                      </a:cubicBezTo>
                      <a:cubicBezTo>
                        <a:pt x="4266333" y="1706016"/>
                        <a:pt x="4301841" y="1716941"/>
                        <a:pt x="4338715" y="1715575"/>
                      </a:cubicBezTo>
                      <a:cubicBezTo>
                        <a:pt x="4327789" y="1678702"/>
                        <a:pt x="4289550" y="1655485"/>
                        <a:pt x="4259505" y="1633634"/>
                      </a:cubicBezTo>
                      <a:cubicBezTo>
                        <a:pt x="4255407" y="1630902"/>
                        <a:pt x="4256773" y="1622708"/>
                        <a:pt x="4262236" y="1622708"/>
                      </a:cubicBezTo>
                      <a:cubicBezTo>
                        <a:pt x="4295012" y="1626805"/>
                        <a:pt x="4322326" y="1641828"/>
                        <a:pt x="4353737" y="1648656"/>
                      </a:cubicBezTo>
                      <a:cubicBezTo>
                        <a:pt x="4355103" y="1648656"/>
                        <a:pt x="4357834" y="1650022"/>
                        <a:pt x="4359200" y="1650022"/>
                      </a:cubicBezTo>
                      <a:cubicBezTo>
                        <a:pt x="4355103" y="1643193"/>
                        <a:pt x="4351006" y="1636365"/>
                        <a:pt x="4349640" y="1633634"/>
                      </a:cubicBezTo>
                      <a:cubicBezTo>
                        <a:pt x="4335983" y="1614514"/>
                        <a:pt x="4319595" y="1600857"/>
                        <a:pt x="4303207" y="1585834"/>
                      </a:cubicBezTo>
                      <a:cubicBezTo>
                        <a:pt x="4351006" y="1599491"/>
                        <a:pt x="4404268" y="1604954"/>
                        <a:pt x="4453433" y="1594029"/>
                      </a:cubicBezTo>
                      <a:cubicBezTo>
                        <a:pt x="4453433" y="1594029"/>
                        <a:pt x="4456165" y="1594029"/>
                        <a:pt x="4458896" y="1592663"/>
                      </a:cubicBezTo>
                      <a:cubicBezTo>
                        <a:pt x="4456165" y="1543498"/>
                        <a:pt x="4386514" y="1539401"/>
                        <a:pt x="4348275" y="1527109"/>
                      </a:cubicBezTo>
                      <a:cubicBezTo>
                        <a:pt x="4344178" y="1525744"/>
                        <a:pt x="4342812" y="1518915"/>
                        <a:pt x="4346909" y="1516184"/>
                      </a:cubicBezTo>
                      <a:cubicBezTo>
                        <a:pt x="4370126" y="1503892"/>
                        <a:pt x="4401537" y="1495698"/>
                        <a:pt x="4419291" y="1475213"/>
                      </a:cubicBezTo>
                      <a:cubicBezTo>
                        <a:pt x="4442508" y="1449265"/>
                        <a:pt x="4381051" y="1424682"/>
                        <a:pt x="4364663" y="1420585"/>
                      </a:cubicBezTo>
                      <a:cubicBezTo>
                        <a:pt x="4320961" y="1409660"/>
                        <a:pt x="4275893" y="1409660"/>
                        <a:pt x="4230825" y="1406928"/>
                      </a:cubicBezTo>
                      <a:cubicBezTo>
                        <a:pt x="4225362" y="1406928"/>
                        <a:pt x="4223996" y="1400100"/>
                        <a:pt x="4228094" y="1396003"/>
                      </a:cubicBezTo>
                      <a:cubicBezTo>
                        <a:pt x="4258139" y="1375517"/>
                        <a:pt x="4293647" y="1365957"/>
                        <a:pt x="4323692" y="1345472"/>
                      </a:cubicBezTo>
                      <a:cubicBezTo>
                        <a:pt x="4338715" y="1334546"/>
                        <a:pt x="4361932" y="1316792"/>
                        <a:pt x="4353737" y="1294941"/>
                      </a:cubicBezTo>
                      <a:cubicBezTo>
                        <a:pt x="4346909" y="1274456"/>
                        <a:pt x="4327789" y="1266261"/>
                        <a:pt x="4307304" y="1263530"/>
                      </a:cubicBezTo>
                      <a:cubicBezTo>
                        <a:pt x="4239019" y="1258067"/>
                        <a:pt x="4161174" y="1289478"/>
                        <a:pt x="4102449" y="1323621"/>
                      </a:cubicBezTo>
                      <a:cubicBezTo>
                        <a:pt x="4098352" y="1326352"/>
                        <a:pt x="4094255" y="1323621"/>
                        <a:pt x="4094255" y="1319524"/>
                      </a:cubicBezTo>
                      <a:cubicBezTo>
                        <a:pt x="4094255" y="1275821"/>
                        <a:pt x="4113375" y="1217096"/>
                        <a:pt x="4090158" y="1177491"/>
                      </a:cubicBezTo>
                      <a:cubicBezTo>
                        <a:pt x="4069673" y="1141983"/>
                        <a:pt x="4031433" y="1165200"/>
                        <a:pt x="4016410" y="1192514"/>
                      </a:cubicBezTo>
                      <a:cubicBezTo>
                        <a:pt x="4004119" y="1215731"/>
                        <a:pt x="3995925" y="1241679"/>
                        <a:pt x="3995925" y="1267627"/>
                      </a:cubicBezTo>
                      <a:cubicBezTo>
                        <a:pt x="3995925" y="1274456"/>
                        <a:pt x="3986365" y="1275821"/>
                        <a:pt x="3984999" y="1268993"/>
                      </a:cubicBezTo>
                      <a:cubicBezTo>
                        <a:pt x="3972708" y="1203439"/>
                        <a:pt x="3972708" y="1136520"/>
                        <a:pt x="3957685" y="1070967"/>
                      </a:cubicBezTo>
                      <a:cubicBezTo>
                        <a:pt x="3949491" y="1038190"/>
                        <a:pt x="3939932" y="998585"/>
                        <a:pt x="3915349" y="975368"/>
                      </a:cubicBezTo>
                      <a:cubicBezTo>
                        <a:pt x="3900326" y="961711"/>
                        <a:pt x="3874378" y="948054"/>
                        <a:pt x="3855258" y="961711"/>
                      </a:cubicBezTo>
                      <a:cubicBezTo>
                        <a:pt x="3833407" y="976734"/>
                        <a:pt x="3832041" y="1004048"/>
                        <a:pt x="3837504" y="1027265"/>
                      </a:cubicBezTo>
                      <a:cubicBezTo>
                        <a:pt x="3838870" y="1034093"/>
                        <a:pt x="3829310" y="1036824"/>
                        <a:pt x="3826579" y="1029996"/>
                      </a:cubicBezTo>
                      <a:cubicBezTo>
                        <a:pt x="3814287" y="991756"/>
                        <a:pt x="3785608" y="946688"/>
                        <a:pt x="3752831" y="924837"/>
                      </a:cubicBezTo>
                      <a:cubicBezTo>
                        <a:pt x="3728249" y="908449"/>
                        <a:pt x="3688643" y="909815"/>
                        <a:pt x="3694106" y="950786"/>
                      </a:cubicBezTo>
                      <a:cubicBezTo>
                        <a:pt x="3696837" y="972637"/>
                        <a:pt x="3705032" y="993122"/>
                        <a:pt x="3710495" y="1013608"/>
                      </a:cubicBezTo>
                      <a:cubicBezTo>
                        <a:pt x="3703666" y="1010876"/>
                        <a:pt x="3698203" y="1009511"/>
                        <a:pt x="3694106" y="1008145"/>
                      </a:cubicBezTo>
                      <a:cubicBezTo>
                        <a:pt x="3674986" y="1002682"/>
                        <a:pt x="3655867" y="999951"/>
                        <a:pt x="3636747" y="998585"/>
                      </a:cubicBezTo>
                      <a:cubicBezTo>
                        <a:pt x="3623090" y="991756"/>
                        <a:pt x="3608067" y="984928"/>
                        <a:pt x="3594410" y="979465"/>
                      </a:cubicBezTo>
                      <a:cubicBezTo>
                        <a:pt x="3588948" y="976734"/>
                        <a:pt x="3583485" y="974003"/>
                        <a:pt x="3576656" y="972637"/>
                      </a:cubicBezTo>
                      <a:cubicBezTo>
                        <a:pt x="3601239" y="958980"/>
                        <a:pt x="3629919" y="949420"/>
                        <a:pt x="3653135" y="933032"/>
                      </a:cubicBezTo>
                      <a:cubicBezTo>
                        <a:pt x="3668158" y="922106"/>
                        <a:pt x="3691375" y="904352"/>
                        <a:pt x="3683181" y="882501"/>
                      </a:cubicBezTo>
                      <a:cubicBezTo>
                        <a:pt x="3676352" y="862015"/>
                        <a:pt x="3657233" y="852456"/>
                        <a:pt x="3636747" y="851090"/>
                      </a:cubicBezTo>
                      <a:cubicBezTo>
                        <a:pt x="3568462" y="845627"/>
                        <a:pt x="3490617" y="877038"/>
                        <a:pt x="3431893" y="911181"/>
                      </a:cubicBezTo>
                      <a:cubicBezTo>
                        <a:pt x="3427796" y="912546"/>
                        <a:pt x="3423698" y="911181"/>
                        <a:pt x="3423698" y="905718"/>
                      </a:cubicBezTo>
                      <a:cubicBezTo>
                        <a:pt x="3423698" y="862015"/>
                        <a:pt x="3442818" y="803291"/>
                        <a:pt x="3419601" y="763685"/>
                      </a:cubicBezTo>
                      <a:cubicBezTo>
                        <a:pt x="3399116" y="728177"/>
                        <a:pt x="3360876" y="751394"/>
                        <a:pt x="3345854" y="778708"/>
                      </a:cubicBezTo>
                      <a:cubicBezTo>
                        <a:pt x="3333562" y="801925"/>
                        <a:pt x="3325368" y="827873"/>
                        <a:pt x="3325368" y="853821"/>
                      </a:cubicBezTo>
                      <a:cubicBezTo>
                        <a:pt x="3325368" y="860650"/>
                        <a:pt x="3315809" y="862015"/>
                        <a:pt x="3314443" y="855187"/>
                      </a:cubicBezTo>
                      <a:cubicBezTo>
                        <a:pt x="3302151" y="789634"/>
                        <a:pt x="3302151" y="722714"/>
                        <a:pt x="3287129" y="657161"/>
                      </a:cubicBezTo>
                      <a:cubicBezTo>
                        <a:pt x="3280300" y="624384"/>
                        <a:pt x="3269375" y="584779"/>
                        <a:pt x="3244792" y="561562"/>
                      </a:cubicBezTo>
                      <a:cubicBezTo>
                        <a:pt x="3229770" y="547905"/>
                        <a:pt x="3203822" y="534248"/>
                        <a:pt x="3184701" y="547905"/>
                      </a:cubicBezTo>
                      <a:cubicBezTo>
                        <a:pt x="3162850" y="562928"/>
                        <a:pt x="3161485" y="590242"/>
                        <a:pt x="3166948" y="613459"/>
                      </a:cubicBezTo>
                      <a:cubicBezTo>
                        <a:pt x="3168313" y="620287"/>
                        <a:pt x="3158753" y="623019"/>
                        <a:pt x="3156022" y="616190"/>
                      </a:cubicBezTo>
                      <a:cubicBezTo>
                        <a:pt x="3143731" y="577951"/>
                        <a:pt x="3115051" y="532883"/>
                        <a:pt x="3082274" y="511032"/>
                      </a:cubicBezTo>
                      <a:cubicBezTo>
                        <a:pt x="3063154" y="497375"/>
                        <a:pt x="3035840" y="496009"/>
                        <a:pt x="3026281" y="515129"/>
                      </a:cubicBezTo>
                      <a:cubicBezTo>
                        <a:pt x="2960727" y="475524"/>
                        <a:pt x="2870591" y="474158"/>
                        <a:pt x="2787284" y="482352"/>
                      </a:cubicBezTo>
                      <a:cubicBezTo>
                        <a:pt x="2854203" y="455038"/>
                        <a:pt x="2921123" y="418164"/>
                        <a:pt x="2896540" y="379925"/>
                      </a:cubicBezTo>
                      <a:cubicBezTo>
                        <a:pt x="2876054" y="349880"/>
                        <a:pt x="2817329" y="341685"/>
                        <a:pt x="2785918" y="344417"/>
                      </a:cubicBezTo>
                      <a:cubicBezTo>
                        <a:pt x="2736753" y="348514"/>
                        <a:pt x="2695782" y="363536"/>
                        <a:pt x="2656177" y="381290"/>
                      </a:cubicBezTo>
                      <a:cubicBezTo>
                        <a:pt x="2675297" y="358074"/>
                        <a:pt x="2693051" y="332125"/>
                        <a:pt x="2708074" y="306177"/>
                      </a:cubicBezTo>
                      <a:cubicBezTo>
                        <a:pt x="2720365" y="284326"/>
                        <a:pt x="2728559" y="270669"/>
                        <a:pt x="2710805" y="247452"/>
                      </a:cubicBezTo>
                      <a:cubicBezTo>
                        <a:pt x="2705342" y="240624"/>
                        <a:pt x="2697148" y="235161"/>
                        <a:pt x="2688954" y="239258"/>
                      </a:cubicBezTo>
                      <a:cubicBezTo>
                        <a:pt x="2678028" y="244721"/>
                        <a:pt x="2667103" y="250184"/>
                        <a:pt x="2657543" y="255646"/>
                      </a:cubicBezTo>
                      <a:cubicBezTo>
                        <a:pt x="2658909" y="248818"/>
                        <a:pt x="2661640" y="243355"/>
                        <a:pt x="2663006" y="236527"/>
                      </a:cubicBezTo>
                      <a:cubicBezTo>
                        <a:pt x="2672565" y="201019"/>
                        <a:pt x="2703977" y="123174"/>
                        <a:pt x="2667103" y="86300"/>
                      </a:cubicBezTo>
                      <a:cubicBezTo>
                        <a:pt x="2627498" y="46695"/>
                        <a:pt x="2534630" y="102689"/>
                        <a:pt x="2501853" y="116346"/>
                      </a:cubicBezTo>
                      <a:cubicBezTo>
                        <a:pt x="2470442" y="130002"/>
                        <a:pt x="2444494" y="149122"/>
                        <a:pt x="2421277" y="169608"/>
                      </a:cubicBezTo>
                      <a:cubicBezTo>
                        <a:pt x="2428106" y="151854"/>
                        <a:pt x="2433569" y="134100"/>
                        <a:pt x="2437666" y="116346"/>
                      </a:cubicBezTo>
                      <a:cubicBezTo>
                        <a:pt x="2443129" y="90397"/>
                        <a:pt x="2469077" y="27575"/>
                        <a:pt x="2434935" y="4358"/>
                      </a:cubicBezTo>
                      <a:cubicBezTo>
                        <a:pt x="2406255" y="-14761"/>
                        <a:pt x="2361187" y="34404"/>
                        <a:pt x="2347530" y="48061"/>
                      </a:cubicBezTo>
                      <a:cubicBezTo>
                        <a:pt x="2321582" y="74009"/>
                        <a:pt x="2298365" y="97226"/>
                        <a:pt x="2276514" y="123174"/>
                      </a:cubicBezTo>
                      <a:cubicBezTo>
                        <a:pt x="2292902" y="80837"/>
                        <a:pt x="2298365" y="38501"/>
                        <a:pt x="2260125" y="30307"/>
                      </a:cubicBezTo>
                      <a:cubicBezTo>
                        <a:pt x="2219155" y="22112"/>
                        <a:pt x="2144041" y="106786"/>
                        <a:pt x="2124921" y="132734"/>
                      </a:cubicBezTo>
                      <a:cubicBezTo>
                        <a:pt x="2120824" y="138197"/>
                        <a:pt x="2116727" y="145025"/>
                        <a:pt x="2112630" y="150488"/>
                      </a:cubicBezTo>
                      <a:cubicBezTo>
                        <a:pt x="2094876" y="124540"/>
                        <a:pt x="2064831" y="104054"/>
                        <a:pt x="2034786" y="113614"/>
                      </a:cubicBezTo>
                      <a:cubicBezTo>
                        <a:pt x="1984255" y="130002"/>
                        <a:pt x="2015666" y="220138"/>
                        <a:pt x="2045711" y="289789"/>
                      </a:cubicBezTo>
                      <a:cubicBezTo>
                        <a:pt x="2017031" y="252915"/>
                        <a:pt x="1989718" y="214676"/>
                        <a:pt x="1951478" y="185996"/>
                      </a:cubicBezTo>
                      <a:cubicBezTo>
                        <a:pt x="1944650" y="180533"/>
                        <a:pt x="1937821" y="184630"/>
                        <a:pt x="1935090" y="190093"/>
                      </a:cubicBezTo>
                      <a:cubicBezTo>
                        <a:pt x="1928261" y="211944"/>
                        <a:pt x="1932358" y="243355"/>
                        <a:pt x="1939187" y="272035"/>
                      </a:cubicBezTo>
                      <a:cubicBezTo>
                        <a:pt x="1911873" y="263841"/>
                        <a:pt x="1887290" y="292520"/>
                        <a:pt x="1869536" y="328028"/>
                      </a:cubicBezTo>
                      <a:cubicBezTo>
                        <a:pt x="1866805" y="340320"/>
                        <a:pt x="1862708" y="352611"/>
                        <a:pt x="1858611" y="364902"/>
                      </a:cubicBezTo>
                      <a:cubicBezTo>
                        <a:pt x="1857245" y="368999"/>
                        <a:pt x="1849051" y="368999"/>
                        <a:pt x="1849051" y="364902"/>
                      </a:cubicBezTo>
                      <a:cubicBezTo>
                        <a:pt x="1839491" y="329394"/>
                        <a:pt x="1836759" y="292520"/>
                        <a:pt x="1821737" y="258378"/>
                      </a:cubicBezTo>
                      <a:cubicBezTo>
                        <a:pt x="1790326" y="281595"/>
                        <a:pt x="1783497" y="325297"/>
                        <a:pt x="1772572" y="360805"/>
                      </a:cubicBezTo>
                      <a:cubicBezTo>
                        <a:pt x="1771206" y="364902"/>
                        <a:pt x="1763012" y="367634"/>
                        <a:pt x="1761646" y="362171"/>
                      </a:cubicBezTo>
                      <a:cubicBezTo>
                        <a:pt x="1754818" y="330760"/>
                        <a:pt x="1758915" y="299349"/>
                        <a:pt x="1754818" y="267938"/>
                      </a:cubicBezTo>
                      <a:cubicBezTo>
                        <a:pt x="1754818" y="266572"/>
                        <a:pt x="1754818" y="263841"/>
                        <a:pt x="1753452" y="262475"/>
                      </a:cubicBezTo>
                      <a:cubicBezTo>
                        <a:pt x="1747989" y="269303"/>
                        <a:pt x="1743892" y="274766"/>
                        <a:pt x="1741161" y="277498"/>
                      </a:cubicBezTo>
                      <a:cubicBezTo>
                        <a:pt x="1728870" y="296617"/>
                        <a:pt x="1720676" y="317103"/>
                        <a:pt x="1712481" y="337588"/>
                      </a:cubicBezTo>
                      <a:cubicBezTo>
                        <a:pt x="1708384" y="287058"/>
                        <a:pt x="1694727" y="236527"/>
                        <a:pt x="1667413" y="194190"/>
                      </a:cubicBezTo>
                      <a:cubicBezTo>
                        <a:pt x="1667413" y="194190"/>
                        <a:pt x="1666047" y="192824"/>
                        <a:pt x="1664682" y="190093"/>
                      </a:cubicBezTo>
                      <a:cubicBezTo>
                        <a:pt x="1619614" y="209213"/>
                        <a:pt x="1640099" y="276132"/>
                        <a:pt x="1641465" y="315737"/>
                      </a:cubicBezTo>
                      <a:cubicBezTo>
                        <a:pt x="1641465" y="319834"/>
                        <a:pt x="1636002" y="323931"/>
                        <a:pt x="1631905" y="321200"/>
                      </a:cubicBezTo>
                      <a:cubicBezTo>
                        <a:pt x="1611420" y="303446"/>
                        <a:pt x="1593666" y="277498"/>
                        <a:pt x="1567717" y="267938"/>
                      </a:cubicBezTo>
                      <a:cubicBezTo>
                        <a:pt x="1534941" y="254281"/>
                        <a:pt x="1533575" y="321200"/>
                        <a:pt x="1534941" y="337588"/>
                      </a:cubicBezTo>
                      <a:cubicBezTo>
                        <a:pt x="1539038" y="382656"/>
                        <a:pt x="1556792" y="424993"/>
                        <a:pt x="1569083" y="467329"/>
                      </a:cubicBezTo>
                      <a:cubicBezTo>
                        <a:pt x="1570449" y="472792"/>
                        <a:pt x="1564986" y="476889"/>
                        <a:pt x="1560889" y="472792"/>
                      </a:cubicBezTo>
                      <a:cubicBezTo>
                        <a:pt x="1530844" y="452307"/>
                        <a:pt x="1510358" y="422261"/>
                        <a:pt x="1480313" y="401776"/>
                      </a:cubicBezTo>
                      <a:cubicBezTo>
                        <a:pt x="1465290" y="390850"/>
                        <a:pt x="1440708" y="375828"/>
                        <a:pt x="1422954" y="390850"/>
                      </a:cubicBezTo>
                      <a:cubicBezTo>
                        <a:pt x="1406565" y="404507"/>
                        <a:pt x="1405200" y="426358"/>
                        <a:pt x="1410662" y="445478"/>
                      </a:cubicBezTo>
                      <a:cubicBezTo>
                        <a:pt x="1429782" y="512397"/>
                        <a:pt x="1487141" y="573854"/>
                        <a:pt x="1537672" y="616190"/>
                      </a:cubicBezTo>
                      <a:cubicBezTo>
                        <a:pt x="1540403" y="618922"/>
                        <a:pt x="1540403" y="624384"/>
                        <a:pt x="1536307" y="625750"/>
                      </a:cubicBezTo>
                      <a:cubicBezTo>
                        <a:pt x="1495336" y="640773"/>
                        <a:pt x="1433879" y="643504"/>
                        <a:pt x="1403834" y="679012"/>
                      </a:cubicBezTo>
                      <a:cubicBezTo>
                        <a:pt x="1377886" y="710423"/>
                        <a:pt x="1412028" y="737737"/>
                        <a:pt x="1443439" y="743200"/>
                      </a:cubicBezTo>
                      <a:cubicBezTo>
                        <a:pt x="1469387" y="747297"/>
                        <a:pt x="1496701" y="745931"/>
                        <a:pt x="1521284" y="736371"/>
                      </a:cubicBezTo>
                      <a:cubicBezTo>
                        <a:pt x="1526747" y="733640"/>
                        <a:pt x="1532209" y="743200"/>
                        <a:pt x="1526747" y="745931"/>
                      </a:cubicBezTo>
                      <a:cubicBezTo>
                        <a:pt x="1515821" y="752760"/>
                        <a:pt x="1504895" y="758223"/>
                        <a:pt x="1492604" y="765051"/>
                      </a:cubicBezTo>
                      <a:cubicBezTo>
                        <a:pt x="1447536" y="760954"/>
                        <a:pt x="1384714" y="797828"/>
                        <a:pt x="1360132" y="808753"/>
                      </a:cubicBezTo>
                      <a:cubicBezTo>
                        <a:pt x="1328721" y="822410"/>
                        <a:pt x="1302772" y="841530"/>
                        <a:pt x="1279556" y="862015"/>
                      </a:cubicBezTo>
                      <a:cubicBezTo>
                        <a:pt x="1286384" y="844261"/>
                        <a:pt x="1291847" y="826507"/>
                        <a:pt x="1295944" y="808753"/>
                      </a:cubicBezTo>
                      <a:cubicBezTo>
                        <a:pt x="1301407" y="782805"/>
                        <a:pt x="1327355" y="719983"/>
                        <a:pt x="1293213" y="696766"/>
                      </a:cubicBezTo>
                      <a:cubicBezTo>
                        <a:pt x="1264533" y="677647"/>
                        <a:pt x="1219465" y="726812"/>
                        <a:pt x="1205808" y="740469"/>
                      </a:cubicBezTo>
                      <a:cubicBezTo>
                        <a:pt x="1179860" y="766417"/>
                        <a:pt x="1156643" y="789634"/>
                        <a:pt x="1134792" y="815582"/>
                      </a:cubicBezTo>
                      <a:cubicBezTo>
                        <a:pt x="1151180" y="773245"/>
                        <a:pt x="1156643" y="730909"/>
                        <a:pt x="1118403" y="722714"/>
                      </a:cubicBezTo>
                      <a:cubicBezTo>
                        <a:pt x="1077433" y="714520"/>
                        <a:pt x="1002319" y="799193"/>
                        <a:pt x="983199" y="823776"/>
                      </a:cubicBezTo>
                      <a:cubicBezTo>
                        <a:pt x="979103" y="829239"/>
                        <a:pt x="975005" y="836067"/>
                        <a:pt x="970908" y="841530"/>
                      </a:cubicBezTo>
                      <a:cubicBezTo>
                        <a:pt x="953154" y="815582"/>
                        <a:pt x="923109" y="795096"/>
                        <a:pt x="893064" y="804656"/>
                      </a:cubicBezTo>
                      <a:cubicBezTo>
                        <a:pt x="842533" y="821045"/>
                        <a:pt x="873944" y="911181"/>
                        <a:pt x="903989" y="980831"/>
                      </a:cubicBezTo>
                      <a:cubicBezTo>
                        <a:pt x="875310" y="943957"/>
                        <a:pt x="847996" y="905718"/>
                        <a:pt x="809756" y="877038"/>
                      </a:cubicBezTo>
                      <a:cubicBezTo>
                        <a:pt x="802928" y="872941"/>
                        <a:pt x="796099" y="875672"/>
                        <a:pt x="793368" y="881135"/>
                      </a:cubicBezTo>
                      <a:cubicBezTo>
                        <a:pt x="786539" y="902986"/>
                        <a:pt x="790636" y="934397"/>
                        <a:pt x="797465" y="963077"/>
                      </a:cubicBezTo>
                      <a:cubicBezTo>
                        <a:pt x="770151" y="954883"/>
                        <a:pt x="745568" y="983562"/>
                        <a:pt x="727814" y="1019070"/>
                      </a:cubicBezTo>
                      <a:cubicBezTo>
                        <a:pt x="725083" y="1031362"/>
                        <a:pt x="720986" y="1043653"/>
                        <a:pt x="716889" y="1055944"/>
                      </a:cubicBezTo>
                      <a:cubicBezTo>
                        <a:pt x="715523" y="1060041"/>
                        <a:pt x="707329" y="1060041"/>
                        <a:pt x="705963" y="1055944"/>
                      </a:cubicBezTo>
                      <a:cubicBezTo>
                        <a:pt x="696404" y="1020436"/>
                        <a:pt x="693672" y="983562"/>
                        <a:pt x="678649" y="949420"/>
                      </a:cubicBezTo>
                      <a:cubicBezTo>
                        <a:pt x="647238" y="972637"/>
                        <a:pt x="640410" y="1016339"/>
                        <a:pt x="629484" y="1051847"/>
                      </a:cubicBezTo>
                      <a:cubicBezTo>
                        <a:pt x="628119" y="1055944"/>
                        <a:pt x="619924" y="1058676"/>
                        <a:pt x="618559" y="1053213"/>
                      </a:cubicBezTo>
                      <a:cubicBezTo>
                        <a:pt x="611730" y="1021802"/>
                        <a:pt x="615827" y="990391"/>
                        <a:pt x="611730" y="958980"/>
                      </a:cubicBezTo>
                      <a:cubicBezTo>
                        <a:pt x="611730" y="957614"/>
                        <a:pt x="611730" y="954883"/>
                        <a:pt x="610365" y="953517"/>
                      </a:cubicBezTo>
                      <a:cubicBezTo>
                        <a:pt x="604902" y="960346"/>
                        <a:pt x="600805" y="965808"/>
                        <a:pt x="598073" y="968540"/>
                      </a:cubicBezTo>
                      <a:cubicBezTo>
                        <a:pt x="585782" y="987660"/>
                        <a:pt x="577588" y="1008145"/>
                        <a:pt x="569394" y="1028630"/>
                      </a:cubicBezTo>
                      <a:cubicBezTo>
                        <a:pt x="565297" y="979465"/>
                        <a:pt x="551640" y="927569"/>
                        <a:pt x="524326" y="885232"/>
                      </a:cubicBezTo>
                      <a:cubicBezTo>
                        <a:pt x="524326" y="885232"/>
                        <a:pt x="522960" y="883867"/>
                        <a:pt x="521594" y="881135"/>
                      </a:cubicBezTo>
                      <a:cubicBezTo>
                        <a:pt x="476526" y="900255"/>
                        <a:pt x="497012" y="967174"/>
                        <a:pt x="498377" y="1006779"/>
                      </a:cubicBezTo>
                      <a:cubicBezTo>
                        <a:pt x="498377" y="1010876"/>
                        <a:pt x="492915" y="1014973"/>
                        <a:pt x="488818" y="1012242"/>
                      </a:cubicBezTo>
                      <a:cubicBezTo>
                        <a:pt x="468332" y="994488"/>
                        <a:pt x="450578" y="968540"/>
                        <a:pt x="424630" y="958980"/>
                      </a:cubicBezTo>
                      <a:cubicBezTo>
                        <a:pt x="391853" y="945323"/>
                        <a:pt x="390487" y="1012242"/>
                        <a:pt x="391853" y="1028630"/>
                      </a:cubicBezTo>
                      <a:cubicBezTo>
                        <a:pt x="395950" y="1073698"/>
                        <a:pt x="413704" y="1116035"/>
                        <a:pt x="425996" y="1158372"/>
                      </a:cubicBezTo>
                      <a:cubicBezTo>
                        <a:pt x="427361" y="1163834"/>
                        <a:pt x="421899" y="1167931"/>
                        <a:pt x="417801" y="1165200"/>
                      </a:cubicBezTo>
                      <a:cubicBezTo>
                        <a:pt x="387756" y="1144715"/>
                        <a:pt x="365905" y="1114669"/>
                        <a:pt x="337225" y="1094184"/>
                      </a:cubicBezTo>
                      <a:cubicBezTo>
                        <a:pt x="322203" y="1083258"/>
                        <a:pt x="297620" y="1068236"/>
                        <a:pt x="279866" y="1083258"/>
                      </a:cubicBezTo>
                      <a:cubicBezTo>
                        <a:pt x="263478" y="1096915"/>
                        <a:pt x="262112" y="1118766"/>
                        <a:pt x="267575" y="1137886"/>
                      </a:cubicBezTo>
                      <a:cubicBezTo>
                        <a:pt x="286695" y="1204805"/>
                        <a:pt x="342688" y="1266261"/>
                        <a:pt x="394585" y="1309964"/>
                      </a:cubicBezTo>
                      <a:cubicBezTo>
                        <a:pt x="397316" y="1312695"/>
                        <a:pt x="397316" y="1318158"/>
                        <a:pt x="393219" y="1319524"/>
                      </a:cubicBezTo>
                      <a:cubicBezTo>
                        <a:pt x="352248" y="1334546"/>
                        <a:pt x="290792" y="1337278"/>
                        <a:pt x="260746" y="1372786"/>
                      </a:cubicBezTo>
                      <a:cubicBezTo>
                        <a:pt x="234798" y="1404197"/>
                        <a:pt x="268941" y="1431511"/>
                        <a:pt x="300351" y="1436973"/>
                      </a:cubicBezTo>
                      <a:cubicBezTo>
                        <a:pt x="326300" y="1441071"/>
                        <a:pt x="353614" y="1439705"/>
                        <a:pt x="378196" y="1430145"/>
                      </a:cubicBezTo>
                      <a:cubicBezTo>
                        <a:pt x="383659" y="1427414"/>
                        <a:pt x="389122" y="1436973"/>
                        <a:pt x="383659" y="1439705"/>
                      </a:cubicBezTo>
                      <a:cubicBezTo>
                        <a:pt x="326300" y="1473847"/>
                        <a:pt x="263478" y="1497064"/>
                        <a:pt x="207484" y="1533938"/>
                      </a:cubicBezTo>
                      <a:cubicBezTo>
                        <a:pt x="180170" y="1551692"/>
                        <a:pt x="146028" y="1574909"/>
                        <a:pt x="132371" y="1607685"/>
                      </a:cubicBezTo>
                      <a:cubicBezTo>
                        <a:pt x="126908" y="1621342"/>
                        <a:pt x="124177" y="1640462"/>
                        <a:pt x="129640" y="1654119"/>
                      </a:cubicBezTo>
                      <a:cubicBezTo>
                        <a:pt x="120080" y="1666410"/>
                        <a:pt x="120080" y="1681433"/>
                        <a:pt x="124177" y="1696456"/>
                      </a:cubicBezTo>
                      <a:cubicBezTo>
                        <a:pt x="129640" y="1715575"/>
                        <a:pt x="139199" y="1734695"/>
                        <a:pt x="150125" y="1753815"/>
                      </a:cubicBezTo>
                      <a:cubicBezTo>
                        <a:pt x="146028" y="1762009"/>
                        <a:pt x="143296" y="1770203"/>
                        <a:pt x="141931" y="1778397"/>
                      </a:cubicBezTo>
                      <a:cubicBezTo>
                        <a:pt x="135102" y="1807077"/>
                        <a:pt x="150125" y="1842585"/>
                        <a:pt x="186999" y="1824831"/>
                      </a:cubicBezTo>
                      <a:cubicBezTo>
                        <a:pt x="192462" y="1822100"/>
                        <a:pt x="196559" y="1819368"/>
                        <a:pt x="202021" y="1815271"/>
                      </a:cubicBezTo>
                      <a:cubicBezTo>
                        <a:pt x="214313" y="1827562"/>
                        <a:pt x="226604" y="1838488"/>
                        <a:pt x="237530" y="1848048"/>
                      </a:cubicBezTo>
                      <a:cubicBezTo>
                        <a:pt x="240261" y="1850779"/>
                        <a:pt x="240261" y="1854876"/>
                        <a:pt x="236164" y="1856242"/>
                      </a:cubicBezTo>
                      <a:cubicBezTo>
                        <a:pt x="200656" y="1869899"/>
                        <a:pt x="144662" y="1871265"/>
                        <a:pt x="118714" y="1904041"/>
                      </a:cubicBezTo>
                      <a:cubicBezTo>
                        <a:pt x="95497" y="1932721"/>
                        <a:pt x="126908" y="1957304"/>
                        <a:pt x="154222" y="1960035"/>
                      </a:cubicBezTo>
                      <a:cubicBezTo>
                        <a:pt x="177439" y="1962766"/>
                        <a:pt x="200656" y="1962766"/>
                        <a:pt x="222507" y="1953206"/>
                      </a:cubicBezTo>
                      <a:cubicBezTo>
                        <a:pt x="227970" y="1950475"/>
                        <a:pt x="232067" y="1958669"/>
                        <a:pt x="226604" y="1961401"/>
                      </a:cubicBezTo>
                      <a:cubicBezTo>
                        <a:pt x="176073" y="1992812"/>
                        <a:pt x="120080" y="2011931"/>
                        <a:pt x="70915" y="2044708"/>
                      </a:cubicBezTo>
                      <a:cubicBezTo>
                        <a:pt x="46332" y="2061096"/>
                        <a:pt x="16287" y="2081582"/>
                        <a:pt x="5361" y="2110261"/>
                      </a:cubicBezTo>
                      <a:cubicBezTo>
                        <a:pt x="-1467" y="2126650"/>
                        <a:pt x="-4199" y="2152598"/>
                        <a:pt x="12190" y="2164889"/>
                      </a:cubicBezTo>
                      <a:cubicBezTo>
                        <a:pt x="31309" y="2178546"/>
                        <a:pt x="54526" y="2171718"/>
                        <a:pt x="72280" y="2159427"/>
                      </a:cubicBezTo>
                      <a:cubicBezTo>
                        <a:pt x="75012" y="2158061"/>
                        <a:pt x="80474" y="2164889"/>
                        <a:pt x="76377" y="2168986"/>
                      </a:cubicBezTo>
                      <a:close/>
                      <a:moveTo>
                        <a:pt x="2586527" y="2892805"/>
                      </a:moveTo>
                      <a:cubicBezTo>
                        <a:pt x="2587892" y="2891440"/>
                        <a:pt x="2590624" y="2890074"/>
                        <a:pt x="2591989" y="2888708"/>
                      </a:cubicBezTo>
                      <a:cubicBezTo>
                        <a:pt x="2593355" y="2891440"/>
                        <a:pt x="2593355" y="2894171"/>
                        <a:pt x="2594721" y="2895537"/>
                      </a:cubicBezTo>
                      <a:cubicBezTo>
                        <a:pt x="2591989" y="2895537"/>
                        <a:pt x="2589258" y="2894171"/>
                        <a:pt x="2586527" y="2892805"/>
                      </a:cubicBezTo>
                      <a:close/>
                      <a:moveTo>
                        <a:pt x="1073335" y="1655485"/>
                      </a:moveTo>
                      <a:cubicBezTo>
                        <a:pt x="1125232" y="1650022"/>
                        <a:pt x="1177128" y="1659582"/>
                        <a:pt x="1229025" y="1671873"/>
                      </a:cubicBezTo>
                      <a:cubicBezTo>
                        <a:pt x="1203077" y="1645925"/>
                        <a:pt x="1177128" y="1610417"/>
                        <a:pt x="1208540" y="1588566"/>
                      </a:cubicBezTo>
                      <a:cubicBezTo>
                        <a:pt x="1230391" y="1573543"/>
                        <a:pt x="1260436" y="1570812"/>
                        <a:pt x="1289115" y="1574909"/>
                      </a:cubicBezTo>
                      <a:cubicBezTo>
                        <a:pt x="1271361" y="1563983"/>
                        <a:pt x="1254973" y="1548960"/>
                        <a:pt x="1244047" y="1528475"/>
                      </a:cubicBezTo>
                      <a:cubicBezTo>
                        <a:pt x="1242682" y="1525744"/>
                        <a:pt x="1242682" y="1524378"/>
                        <a:pt x="1245413" y="1521647"/>
                      </a:cubicBezTo>
                      <a:cubicBezTo>
                        <a:pt x="1275459" y="1487504"/>
                        <a:pt x="1323258" y="1490236"/>
                        <a:pt x="1369691" y="1503892"/>
                      </a:cubicBezTo>
                      <a:cubicBezTo>
                        <a:pt x="1358766" y="1497064"/>
                        <a:pt x="1346475" y="1490236"/>
                        <a:pt x="1335549" y="1482041"/>
                      </a:cubicBezTo>
                      <a:cubicBezTo>
                        <a:pt x="1302772" y="1458824"/>
                        <a:pt x="1249510" y="1421951"/>
                        <a:pt x="1254973" y="1375517"/>
                      </a:cubicBezTo>
                      <a:cubicBezTo>
                        <a:pt x="1261802" y="1324986"/>
                        <a:pt x="1334183" y="1345472"/>
                        <a:pt x="1362863" y="1357763"/>
                      </a:cubicBezTo>
                      <a:cubicBezTo>
                        <a:pt x="1373789" y="1361860"/>
                        <a:pt x="1384714" y="1367323"/>
                        <a:pt x="1395640" y="1372786"/>
                      </a:cubicBezTo>
                      <a:cubicBezTo>
                        <a:pt x="1376520" y="1348203"/>
                        <a:pt x="1357400" y="1316792"/>
                        <a:pt x="1364229" y="1288112"/>
                      </a:cubicBezTo>
                      <a:cubicBezTo>
                        <a:pt x="1369691" y="1258067"/>
                        <a:pt x="1397005" y="1237582"/>
                        <a:pt x="1427051" y="1252605"/>
                      </a:cubicBezTo>
                      <a:cubicBezTo>
                        <a:pt x="1444805" y="1260799"/>
                        <a:pt x="1461193" y="1274456"/>
                        <a:pt x="1474850" y="1290844"/>
                      </a:cubicBezTo>
                      <a:cubicBezTo>
                        <a:pt x="1455730" y="1241679"/>
                        <a:pt x="1446171" y="1180223"/>
                        <a:pt x="1502164" y="1181588"/>
                      </a:cubicBezTo>
                      <a:cubicBezTo>
                        <a:pt x="1544501" y="1181588"/>
                        <a:pt x="1566352" y="1222559"/>
                        <a:pt x="1581374" y="1256702"/>
                      </a:cubicBezTo>
                      <a:cubicBezTo>
                        <a:pt x="1586837" y="1268993"/>
                        <a:pt x="1590934" y="1282650"/>
                        <a:pt x="1595032" y="1294941"/>
                      </a:cubicBezTo>
                      <a:cubicBezTo>
                        <a:pt x="1595032" y="1273090"/>
                        <a:pt x="1596397" y="1252605"/>
                        <a:pt x="1599128" y="1232119"/>
                      </a:cubicBezTo>
                      <a:cubicBezTo>
                        <a:pt x="1603226" y="1195245"/>
                        <a:pt x="1614151" y="1141983"/>
                        <a:pt x="1653756" y="1129692"/>
                      </a:cubicBezTo>
                      <a:cubicBezTo>
                        <a:pt x="1707019" y="1113304"/>
                        <a:pt x="1753452" y="1176125"/>
                        <a:pt x="1768475" y="1217096"/>
                      </a:cubicBezTo>
                      <a:cubicBezTo>
                        <a:pt x="1771206" y="1223925"/>
                        <a:pt x="1773938" y="1230753"/>
                        <a:pt x="1775303" y="1238948"/>
                      </a:cubicBezTo>
                      <a:cubicBezTo>
                        <a:pt x="1782132" y="1217096"/>
                        <a:pt x="1791692" y="1189782"/>
                        <a:pt x="1812177" y="1180223"/>
                      </a:cubicBezTo>
                      <a:cubicBezTo>
                        <a:pt x="1836759" y="1166566"/>
                        <a:pt x="1873633" y="1191148"/>
                        <a:pt x="1892753" y="1204805"/>
                      </a:cubicBezTo>
                      <a:cubicBezTo>
                        <a:pt x="1896850" y="1207536"/>
                        <a:pt x="1902313" y="1211634"/>
                        <a:pt x="1906410" y="1214365"/>
                      </a:cubicBezTo>
                      <a:cubicBezTo>
                        <a:pt x="1895484" y="1195245"/>
                        <a:pt x="1891388" y="1173394"/>
                        <a:pt x="1900947" y="1154274"/>
                      </a:cubicBezTo>
                      <a:cubicBezTo>
                        <a:pt x="1915970" y="1124229"/>
                        <a:pt x="1961038" y="1139252"/>
                        <a:pt x="1982889" y="1148812"/>
                      </a:cubicBezTo>
                      <a:cubicBezTo>
                        <a:pt x="1986986" y="1150177"/>
                        <a:pt x="1991083" y="1151543"/>
                        <a:pt x="1995180" y="1154274"/>
                      </a:cubicBezTo>
                      <a:cubicBezTo>
                        <a:pt x="1980158" y="1139252"/>
                        <a:pt x="1965135" y="1124229"/>
                        <a:pt x="1951478" y="1109206"/>
                      </a:cubicBezTo>
                      <a:cubicBezTo>
                        <a:pt x="1926895" y="1081893"/>
                        <a:pt x="1874999" y="1029996"/>
                        <a:pt x="1891388" y="989025"/>
                      </a:cubicBezTo>
                      <a:cubicBezTo>
                        <a:pt x="1902313" y="958980"/>
                        <a:pt x="1930993" y="963077"/>
                        <a:pt x="1956941" y="975368"/>
                      </a:cubicBezTo>
                      <a:cubicBezTo>
                        <a:pt x="1935090" y="937129"/>
                        <a:pt x="1910507" y="887964"/>
                        <a:pt x="1921433" y="846993"/>
                      </a:cubicBezTo>
                      <a:cubicBezTo>
                        <a:pt x="1925530" y="830604"/>
                        <a:pt x="1940552" y="819679"/>
                        <a:pt x="1956941" y="816948"/>
                      </a:cubicBezTo>
                      <a:cubicBezTo>
                        <a:pt x="1978792" y="812850"/>
                        <a:pt x="1999277" y="830604"/>
                        <a:pt x="2012934" y="844261"/>
                      </a:cubicBezTo>
                      <a:cubicBezTo>
                        <a:pt x="2027957" y="859284"/>
                        <a:pt x="2041614" y="875672"/>
                        <a:pt x="2053905" y="893426"/>
                      </a:cubicBezTo>
                      <a:cubicBezTo>
                        <a:pt x="2053905" y="892061"/>
                        <a:pt x="2052539" y="890695"/>
                        <a:pt x="2052539" y="889329"/>
                      </a:cubicBezTo>
                      <a:cubicBezTo>
                        <a:pt x="2038883" y="849724"/>
                        <a:pt x="2021129" y="799193"/>
                        <a:pt x="2030688" y="756857"/>
                      </a:cubicBezTo>
                      <a:cubicBezTo>
                        <a:pt x="2038883" y="722714"/>
                        <a:pt x="2075756" y="711789"/>
                        <a:pt x="2101705" y="730909"/>
                      </a:cubicBezTo>
                      <a:cubicBezTo>
                        <a:pt x="2120824" y="744566"/>
                        <a:pt x="2137213" y="767782"/>
                        <a:pt x="2148138" y="793731"/>
                      </a:cubicBezTo>
                      <a:cubicBezTo>
                        <a:pt x="2146773" y="775977"/>
                        <a:pt x="2146773" y="759588"/>
                        <a:pt x="2146773" y="741834"/>
                      </a:cubicBezTo>
                      <a:cubicBezTo>
                        <a:pt x="2146773" y="713155"/>
                        <a:pt x="2148138" y="668087"/>
                        <a:pt x="2175452" y="650333"/>
                      </a:cubicBezTo>
                      <a:cubicBezTo>
                        <a:pt x="2204132" y="632579"/>
                        <a:pt x="2234177" y="669452"/>
                        <a:pt x="2245103" y="691304"/>
                      </a:cubicBezTo>
                      <a:cubicBezTo>
                        <a:pt x="2257394" y="714520"/>
                        <a:pt x="2265588" y="743200"/>
                        <a:pt x="2269685" y="770514"/>
                      </a:cubicBezTo>
                      <a:cubicBezTo>
                        <a:pt x="2283342" y="725446"/>
                        <a:pt x="2296999" y="680378"/>
                        <a:pt x="2317485" y="638041"/>
                      </a:cubicBezTo>
                      <a:cubicBezTo>
                        <a:pt x="2333873" y="601168"/>
                        <a:pt x="2369381" y="536980"/>
                        <a:pt x="2419912" y="547905"/>
                      </a:cubicBezTo>
                      <a:cubicBezTo>
                        <a:pt x="2522339" y="569757"/>
                        <a:pt x="2434935" y="730909"/>
                        <a:pt x="2391232" y="796462"/>
                      </a:cubicBezTo>
                      <a:cubicBezTo>
                        <a:pt x="2419912" y="784171"/>
                        <a:pt x="2451323" y="785536"/>
                        <a:pt x="2473174" y="814216"/>
                      </a:cubicBezTo>
                      <a:cubicBezTo>
                        <a:pt x="2489562" y="834701"/>
                        <a:pt x="2495025" y="862015"/>
                        <a:pt x="2496391" y="889329"/>
                      </a:cubicBezTo>
                      <a:cubicBezTo>
                        <a:pt x="2533265" y="836067"/>
                        <a:pt x="2617938" y="904352"/>
                        <a:pt x="2660274" y="965808"/>
                      </a:cubicBezTo>
                      <a:cubicBezTo>
                        <a:pt x="2654812" y="938494"/>
                        <a:pt x="2656177" y="908449"/>
                        <a:pt x="2671200" y="890695"/>
                      </a:cubicBezTo>
                      <a:cubicBezTo>
                        <a:pt x="2688954" y="870210"/>
                        <a:pt x="2712171" y="872941"/>
                        <a:pt x="2732656" y="883867"/>
                      </a:cubicBezTo>
                      <a:cubicBezTo>
                        <a:pt x="2728559" y="852456"/>
                        <a:pt x="2738119" y="825142"/>
                        <a:pt x="2776359" y="825142"/>
                      </a:cubicBezTo>
                      <a:cubicBezTo>
                        <a:pt x="2807769" y="825142"/>
                        <a:pt x="2832352" y="855187"/>
                        <a:pt x="2850106" y="885232"/>
                      </a:cubicBezTo>
                      <a:cubicBezTo>
                        <a:pt x="2843277" y="841530"/>
                        <a:pt x="2844643" y="797828"/>
                        <a:pt x="2867860" y="759588"/>
                      </a:cubicBezTo>
                      <a:cubicBezTo>
                        <a:pt x="2869226" y="756857"/>
                        <a:pt x="2871957" y="756857"/>
                        <a:pt x="2874689" y="758223"/>
                      </a:cubicBezTo>
                      <a:cubicBezTo>
                        <a:pt x="2930682" y="784171"/>
                        <a:pt x="2956630" y="842896"/>
                        <a:pt x="2968922" y="901621"/>
                      </a:cubicBezTo>
                      <a:cubicBezTo>
                        <a:pt x="2979847" y="833336"/>
                        <a:pt x="3004430" y="721349"/>
                        <a:pt x="3074080" y="756857"/>
                      </a:cubicBezTo>
                      <a:cubicBezTo>
                        <a:pt x="3112320" y="777342"/>
                        <a:pt x="3100028" y="838799"/>
                        <a:pt x="3093200" y="871575"/>
                      </a:cubicBezTo>
                      <a:cubicBezTo>
                        <a:pt x="3086372" y="900255"/>
                        <a:pt x="3078177" y="927569"/>
                        <a:pt x="3067252" y="956249"/>
                      </a:cubicBezTo>
                      <a:cubicBezTo>
                        <a:pt x="3080909" y="945323"/>
                        <a:pt x="3097297" y="938494"/>
                        <a:pt x="3117783" y="941226"/>
                      </a:cubicBezTo>
                      <a:cubicBezTo>
                        <a:pt x="3146462" y="943957"/>
                        <a:pt x="3162850" y="967174"/>
                        <a:pt x="3171045" y="993122"/>
                      </a:cubicBezTo>
                      <a:cubicBezTo>
                        <a:pt x="3176508" y="969905"/>
                        <a:pt x="3190164" y="953517"/>
                        <a:pt x="3220210" y="974003"/>
                      </a:cubicBezTo>
                      <a:cubicBezTo>
                        <a:pt x="3246158" y="993122"/>
                        <a:pt x="3263912" y="1024533"/>
                        <a:pt x="3272106" y="1058676"/>
                      </a:cubicBezTo>
                      <a:cubicBezTo>
                        <a:pt x="3284398" y="999951"/>
                        <a:pt x="3313077" y="926203"/>
                        <a:pt x="3359511" y="969905"/>
                      </a:cubicBezTo>
                      <a:cubicBezTo>
                        <a:pt x="3390922" y="998585"/>
                        <a:pt x="3397750" y="1046384"/>
                        <a:pt x="3397750" y="1087355"/>
                      </a:cubicBezTo>
                      <a:cubicBezTo>
                        <a:pt x="3412773" y="1040922"/>
                        <a:pt x="3446915" y="1002682"/>
                        <a:pt x="3491983" y="979465"/>
                      </a:cubicBezTo>
                      <a:cubicBezTo>
                        <a:pt x="3494714" y="978100"/>
                        <a:pt x="3497446" y="979465"/>
                        <a:pt x="3498812" y="980831"/>
                      </a:cubicBezTo>
                      <a:cubicBezTo>
                        <a:pt x="3524760" y="1024533"/>
                        <a:pt x="3516566" y="1080527"/>
                        <a:pt x="3501543" y="1131058"/>
                      </a:cubicBezTo>
                      <a:cubicBezTo>
                        <a:pt x="3522028" y="1105109"/>
                        <a:pt x="3547976" y="1085990"/>
                        <a:pt x="3584850" y="1084624"/>
                      </a:cubicBezTo>
                      <a:cubicBezTo>
                        <a:pt x="3587582" y="1084624"/>
                        <a:pt x="3590313" y="1087355"/>
                        <a:pt x="3590313" y="1090087"/>
                      </a:cubicBezTo>
                      <a:cubicBezTo>
                        <a:pt x="3593045" y="1110572"/>
                        <a:pt x="3590313" y="1128326"/>
                        <a:pt x="3586216" y="1147446"/>
                      </a:cubicBezTo>
                      <a:cubicBezTo>
                        <a:pt x="3632650" y="1088721"/>
                        <a:pt x="3714592" y="1065504"/>
                        <a:pt x="3785608" y="1094184"/>
                      </a:cubicBezTo>
                      <a:cubicBezTo>
                        <a:pt x="3817019" y="1107841"/>
                        <a:pt x="3841601" y="1133789"/>
                        <a:pt x="3844333" y="1169297"/>
                      </a:cubicBezTo>
                      <a:cubicBezTo>
                        <a:pt x="3847064" y="1212999"/>
                        <a:pt x="3815653" y="1251239"/>
                        <a:pt x="3782876" y="1281284"/>
                      </a:cubicBezTo>
                      <a:cubicBezTo>
                        <a:pt x="3810190" y="1271724"/>
                        <a:pt x="3845698" y="1264896"/>
                        <a:pt x="3855258" y="1292210"/>
                      </a:cubicBezTo>
                      <a:cubicBezTo>
                        <a:pt x="3866184" y="1324986"/>
                        <a:pt x="3840236" y="1361860"/>
                        <a:pt x="3817019" y="1387808"/>
                      </a:cubicBezTo>
                      <a:cubicBezTo>
                        <a:pt x="3893498" y="1363226"/>
                        <a:pt x="3979537" y="1372786"/>
                        <a:pt x="4024605" y="1449265"/>
                      </a:cubicBezTo>
                      <a:cubicBezTo>
                        <a:pt x="4056016" y="1502527"/>
                        <a:pt x="4053284" y="1565349"/>
                        <a:pt x="4030067" y="1621342"/>
                      </a:cubicBezTo>
                      <a:cubicBezTo>
                        <a:pt x="4035530" y="1615880"/>
                        <a:pt x="4040993" y="1610417"/>
                        <a:pt x="4046456" y="1606320"/>
                      </a:cubicBezTo>
                      <a:cubicBezTo>
                        <a:pt x="4069673" y="1585834"/>
                        <a:pt x="4102449" y="1563983"/>
                        <a:pt x="4133860" y="1572177"/>
                      </a:cubicBezTo>
                      <a:cubicBezTo>
                        <a:pt x="4163906" y="1580372"/>
                        <a:pt x="4169369" y="1617245"/>
                        <a:pt x="4158443" y="1641828"/>
                      </a:cubicBezTo>
                      <a:cubicBezTo>
                        <a:pt x="4144786" y="1673239"/>
                        <a:pt x="4121569" y="1696456"/>
                        <a:pt x="4098352" y="1722404"/>
                      </a:cubicBezTo>
                      <a:cubicBezTo>
                        <a:pt x="4116106" y="1715575"/>
                        <a:pt x="4135226" y="1711478"/>
                        <a:pt x="4150249" y="1722404"/>
                      </a:cubicBezTo>
                      <a:cubicBezTo>
                        <a:pt x="4166637" y="1734695"/>
                        <a:pt x="4161174" y="1759278"/>
                        <a:pt x="4157077" y="1777032"/>
                      </a:cubicBezTo>
                      <a:cubicBezTo>
                        <a:pt x="4143420" y="1827562"/>
                        <a:pt x="4106546" y="1884922"/>
                        <a:pt x="4061478" y="1917698"/>
                      </a:cubicBezTo>
                      <a:cubicBezTo>
                        <a:pt x="4109278" y="1914967"/>
                        <a:pt x="4166637" y="1927258"/>
                        <a:pt x="4191220" y="1968229"/>
                      </a:cubicBezTo>
                      <a:cubicBezTo>
                        <a:pt x="4211705" y="2003737"/>
                        <a:pt x="4173465" y="2017394"/>
                        <a:pt x="4137958" y="2022857"/>
                      </a:cubicBezTo>
                      <a:cubicBezTo>
                        <a:pt x="4185757" y="2036514"/>
                        <a:pt x="4233556" y="2070656"/>
                        <a:pt x="4230825" y="2123919"/>
                      </a:cubicBezTo>
                      <a:cubicBezTo>
                        <a:pt x="4228094" y="2179912"/>
                        <a:pt x="4172100" y="2170352"/>
                        <a:pt x="4124300" y="2152598"/>
                      </a:cubicBezTo>
                      <a:cubicBezTo>
                        <a:pt x="4135226" y="2162158"/>
                        <a:pt x="4144786" y="2171718"/>
                        <a:pt x="4154346" y="2179912"/>
                      </a:cubicBezTo>
                      <a:cubicBezTo>
                        <a:pt x="4177562" y="2203129"/>
                        <a:pt x="4210339" y="2235906"/>
                        <a:pt x="4214436" y="2271414"/>
                      </a:cubicBezTo>
                      <a:cubicBezTo>
                        <a:pt x="4217168" y="2302825"/>
                        <a:pt x="4189854" y="2320579"/>
                        <a:pt x="4161174" y="2315116"/>
                      </a:cubicBezTo>
                      <a:cubicBezTo>
                        <a:pt x="4146151" y="2312384"/>
                        <a:pt x="4129763" y="2304190"/>
                        <a:pt x="4116106" y="2294630"/>
                      </a:cubicBezTo>
                      <a:cubicBezTo>
                        <a:pt x="4125666" y="2320579"/>
                        <a:pt x="4131129" y="2347893"/>
                        <a:pt x="4129763" y="2373841"/>
                      </a:cubicBezTo>
                      <a:cubicBezTo>
                        <a:pt x="4129763" y="2387498"/>
                        <a:pt x="4125666" y="2409349"/>
                        <a:pt x="4110644" y="2414812"/>
                      </a:cubicBezTo>
                      <a:cubicBezTo>
                        <a:pt x="4109278" y="2414812"/>
                        <a:pt x="4107912" y="2414812"/>
                        <a:pt x="4106546" y="2414812"/>
                      </a:cubicBezTo>
                      <a:cubicBezTo>
                        <a:pt x="4121569" y="2444857"/>
                        <a:pt x="4120203" y="2481731"/>
                        <a:pt x="4102449" y="2511776"/>
                      </a:cubicBezTo>
                      <a:cubicBezTo>
                        <a:pt x="4080598" y="2548650"/>
                        <a:pt x="4039627" y="2550016"/>
                        <a:pt x="4004119" y="2536359"/>
                      </a:cubicBezTo>
                      <a:cubicBezTo>
                        <a:pt x="4009582" y="2545919"/>
                        <a:pt x="4015045" y="2556844"/>
                        <a:pt x="4017776" y="2566404"/>
                      </a:cubicBezTo>
                      <a:cubicBezTo>
                        <a:pt x="4023239" y="2592352"/>
                        <a:pt x="4001388" y="2600546"/>
                        <a:pt x="3978171" y="2601912"/>
                      </a:cubicBezTo>
                      <a:cubicBezTo>
                        <a:pt x="4010948" y="2615569"/>
                        <a:pt x="4034164" y="2638786"/>
                        <a:pt x="4004119" y="2675659"/>
                      </a:cubicBezTo>
                      <a:cubicBezTo>
                        <a:pt x="3986365" y="2697511"/>
                        <a:pt x="3963148" y="2715265"/>
                        <a:pt x="3937200" y="2730288"/>
                      </a:cubicBezTo>
                      <a:cubicBezTo>
                        <a:pt x="3942663" y="2730288"/>
                        <a:pt x="3946760" y="2730288"/>
                        <a:pt x="3952223" y="2730288"/>
                      </a:cubicBezTo>
                      <a:cubicBezTo>
                        <a:pt x="3969977" y="2730288"/>
                        <a:pt x="4005485" y="2735750"/>
                        <a:pt x="4010948" y="2757601"/>
                      </a:cubicBezTo>
                      <a:cubicBezTo>
                        <a:pt x="4013679" y="2773990"/>
                        <a:pt x="3994559" y="2789012"/>
                        <a:pt x="3982268" y="2798572"/>
                      </a:cubicBezTo>
                      <a:cubicBezTo>
                        <a:pt x="4034164" y="2829983"/>
                        <a:pt x="4075135" y="2881880"/>
                        <a:pt x="4086061" y="2937873"/>
                      </a:cubicBezTo>
                      <a:cubicBezTo>
                        <a:pt x="4101084" y="3015718"/>
                        <a:pt x="4015045" y="3004792"/>
                        <a:pt x="3956320" y="2984307"/>
                      </a:cubicBezTo>
                      <a:cubicBezTo>
                        <a:pt x="3991828" y="3014352"/>
                        <a:pt x="4023239" y="3051226"/>
                        <a:pt x="4038261" y="3092197"/>
                      </a:cubicBezTo>
                      <a:cubicBezTo>
                        <a:pt x="4054650" y="3135899"/>
                        <a:pt x="4023239" y="3174139"/>
                        <a:pt x="3978171" y="3171407"/>
                      </a:cubicBezTo>
                      <a:cubicBezTo>
                        <a:pt x="3926274" y="3167310"/>
                        <a:pt x="3875744" y="3126339"/>
                        <a:pt x="3838870" y="3093563"/>
                      </a:cubicBezTo>
                      <a:cubicBezTo>
                        <a:pt x="3817019" y="3074443"/>
                        <a:pt x="3793802" y="3052592"/>
                        <a:pt x="3773317" y="3029375"/>
                      </a:cubicBezTo>
                      <a:cubicBezTo>
                        <a:pt x="3781511" y="3059420"/>
                        <a:pt x="3778779" y="3089465"/>
                        <a:pt x="3744637" y="3103122"/>
                      </a:cubicBezTo>
                      <a:cubicBezTo>
                        <a:pt x="3694106" y="3123608"/>
                        <a:pt x="3639478" y="3081271"/>
                        <a:pt x="3608067" y="3045763"/>
                      </a:cubicBezTo>
                      <a:cubicBezTo>
                        <a:pt x="3572559" y="3006158"/>
                        <a:pt x="3547976" y="2958359"/>
                        <a:pt x="3528857" y="2909194"/>
                      </a:cubicBezTo>
                      <a:cubicBezTo>
                        <a:pt x="3522028" y="2958359"/>
                        <a:pt x="3500177" y="2995232"/>
                        <a:pt x="3446915" y="2987038"/>
                      </a:cubicBezTo>
                      <a:cubicBezTo>
                        <a:pt x="3389556" y="2978844"/>
                        <a:pt x="3370436" y="2911925"/>
                        <a:pt x="3364974" y="2862760"/>
                      </a:cubicBezTo>
                      <a:cubicBezTo>
                        <a:pt x="3359511" y="2819058"/>
                        <a:pt x="3358145" y="2772624"/>
                        <a:pt x="3364974" y="2727556"/>
                      </a:cubicBezTo>
                      <a:cubicBezTo>
                        <a:pt x="3337660" y="2782184"/>
                        <a:pt x="3291226" y="2847737"/>
                        <a:pt x="3254352" y="2786281"/>
                      </a:cubicBezTo>
                      <a:cubicBezTo>
                        <a:pt x="3233866" y="2752139"/>
                        <a:pt x="3261181" y="2702974"/>
                        <a:pt x="3276203" y="2672928"/>
                      </a:cubicBezTo>
                      <a:cubicBezTo>
                        <a:pt x="3281666" y="2663368"/>
                        <a:pt x="3287129" y="2652443"/>
                        <a:pt x="3293957" y="2642883"/>
                      </a:cubicBezTo>
                      <a:cubicBezTo>
                        <a:pt x="3265277" y="2677025"/>
                        <a:pt x="3232501" y="2707071"/>
                        <a:pt x="3190164" y="2723459"/>
                      </a:cubicBezTo>
                      <a:cubicBezTo>
                        <a:pt x="3125977" y="2749407"/>
                        <a:pt x="3075446" y="2702974"/>
                        <a:pt x="3072714" y="2640152"/>
                      </a:cubicBezTo>
                      <a:cubicBezTo>
                        <a:pt x="3072714" y="2622397"/>
                        <a:pt x="3074080" y="2604644"/>
                        <a:pt x="3076812" y="2586889"/>
                      </a:cubicBezTo>
                      <a:cubicBezTo>
                        <a:pt x="3053595" y="2629226"/>
                        <a:pt x="3020818" y="2666100"/>
                        <a:pt x="2975750" y="2672928"/>
                      </a:cubicBezTo>
                      <a:cubicBezTo>
                        <a:pt x="2973019" y="2672928"/>
                        <a:pt x="2970287" y="2672928"/>
                        <a:pt x="2970287" y="2670197"/>
                      </a:cubicBezTo>
                      <a:cubicBezTo>
                        <a:pt x="2952533" y="2633323"/>
                        <a:pt x="2952533" y="2592352"/>
                        <a:pt x="2960727" y="2550016"/>
                      </a:cubicBezTo>
                      <a:cubicBezTo>
                        <a:pt x="2944339" y="2577329"/>
                        <a:pt x="2922488" y="2596449"/>
                        <a:pt x="2891077" y="2580061"/>
                      </a:cubicBezTo>
                      <a:cubicBezTo>
                        <a:pt x="2874689" y="2571867"/>
                        <a:pt x="2859666" y="2560941"/>
                        <a:pt x="2844643" y="2547284"/>
                      </a:cubicBezTo>
                      <a:cubicBezTo>
                        <a:pt x="2854203" y="2570501"/>
                        <a:pt x="2862398" y="2603278"/>
                        <a:pt x="2843277" y="2614203"/>
                      </a:cubicBezTo>
                      <a:cubicBezTo>
                        <a:pt x="2821426" y="2627860"/>
                        <a:pt x="2787284" y="2606009"/>
                        <a:pt x="2768164" y="2595084"/>
                      </a:cubicBezTo>
                      <a:cubicBezTo>
                        <a:pt x="2746313" y="2582792"/>
                        <a:pt x="2725828" y="2567770"/>
                        <a:pt x="2705342" y="2552747"/>
                      </a:cubicBezTo>
                      <a:cubicBezTo>
                        <a:pt x="2716268" y="2567770"/>
                        <a:pt x="2725828" y="2581427"/>
                        <a:pt x="2734022" y="2597815"/>
                      </a:cubicBezTo>
                      <a:cubicBezTo>
                        <a:pt x="2743582" y="2615569"/>
                        <a:pt x="2764067" y="2653808"/>
                        <a:pt x="2744948" y="2672928"/>
                      </a:cubicBezTo>
                      <a:cubicBezTo>
                        <a:pt x="2701245" y="2716631"/>
                        <a:pt x="2637057" y="2627860"/>
                        <a:pt x="2605647" y="2585524"/>
                      </a:cubicBezTo>
                      <a:cubicBezTo>
                        <a:pt x="2608378" y="2614203"/>
                        <a:pt x="2616572" y="2642883"/>
                        <a:pt x="2619303" y="2670197"/>
                      </a:cubicBezTo>
                      <a:cubicBezTo>
                        <a:pt x="2622035" y="2692048"/>
                        <a:pt x="2627498" y="2733019"/>
                        <a:pt x="2604281" y="2748041"/>
                      </a:cubicBezTo>
                      <a:cubicBezTo>
                        <a:pt x="2578333" y="2763064"/>
                        <a:pt x="2552384" y="2733019"/>
                        <a:pt x="2541459" y="2715265"/>
                      </a:cubicBezTo>
                      <a:cubicBezTo>
                        <a:pt x="2530533" y="2697511"/>
                        <a:pt x="2522339" y="2678391"/>
                        <a:pt x="2515511" y="2657906"/>
                      </a:cubicBezTo>
                      <a:cubicBezTo>
                        <a:pt x="2526436" y="2717996"/>
                        <a:pt x="2535996" y="2784915"/>
                        <a:pt x="2489562" y="2825886"/>
                      </a:cubicBezTo>
                      <a:cubicBezTo>
                        <a:pt x="2448591" y="2862760"/>
                        <a:pt x="2414449" y="2791744"/>
                        <a:pt x="2393964" y="2745310"/>
                      </a:cubicBezTo>
                      <a:cubicBezTo>
                        <a:pt x="2396695" y="2776721"/>
                        <a:pt x="2399426" y="2808132"/>
                        <a:pt x="2398061" y="2839543"/>
                      </a:cubicBezTo>
                      <a:cubicBezTo>
                        <a:pt x="2396695" y="2873685"/>
                        <a:pt x="2391232" y="2917388"/>
                        <a:pt x="2359821" y="2937873"/>
                      </a:cubicBezTo>
                      <a:cubicBezTo>
                        <a:pt x="2296999" y="2978844"/>
                        <a:pt x="2257394" y="2891440"/>
                        <a:pt x="2230080" y="2835446"/>
                      </a:cubicBezTo>
                      <a:cubicBezTo>
                        <a:pt x="2234177" y="2860028"/>
                        <a:pt x="2239640" y="2884611"/>
                        <a:pt x="2241006" y="2909194"/>
                      </a:cubicBezTo>
                      <a:cubicBezTo>
                        <a:pt x="2243737" y="2940605"/>
                        <a:pt x="2247834" y="2982941"/>
                        <a:pt x="2225983" y="3008889"/>
                      </a:cubicBezTo>
                      <a:cubicBezTo>
                        <a:pt x="2205498" y="3032106"/>
                        <a:pt x="2175452" y="3018449"/>
                        <a:pt x="2160430" y="2997964"/>
                      </a:cubicBezTo>
                      <a:cubicBezTo>
                        <a:pt x="2145407" y="2977478"/>
                        <a:pt x="2138579" y="2951530"/>
                        <a:pt x="2133116" y="2925582"/>
                      </a:cubicBezTo>
                      <a:cubicBezTo>
                        <a:pt x="2127653" y="2946067"/>
                        <a:pt x="2119459" y="2965187"/>
                        <a:pt x="2104436" y="2981576"/>
                      </a:cubicBezTo>
                      <a:cubicBezTo>
                        <a:pt x="2103070" y="2982941"/>
                        <a:pt x="2100339" y="2982941"/>
                        <a:pt x="2097607" y="2982941"/>
                      </a:cubicBezTo>
                      <a:cubicBezTo>
                        <a:pt x="2070294" y="2969284"/>
                        <a:pt x="2063465" y="2939239"/>
                        <a:pt x="2063465" y="2907828"/>
                      </a:cubicBezTo>
                      <a:cubicBezTo>
                        <a:pt x="2047077" y="2948799"/>
                        <a:pt x="2021129" y="2984307"/>
                        <a:pt x="1985620" y="2973381"/>
                      </a:cubicBezTo>
                      <a:cubicBezTo>
                        <a:pt x="1950112" y="2963821"/>
                        <a:pt x="1950112" y="2911925"/>
                        <a:pt x="1951478" y="2883245"/>
                      </a:cubicBezTo>
                      <a:cubicBezTo>
                        <a:pt x="1952844" y="2866857"/>
                        <a:pt x="1954209" y="2850469"/>
                        <a:pt x="1956941" y="2834080"/>
                      </a:cubicBezTo>
                      <a:cubicBezTo>
                        <a:pt x="1932358" y="2881880"/>
                        <a:pt x="1894119" y="2920119"/>
                        <a:pt x="1849051" y="2879148"/>
                      </a:cubicBezTo>
                      <a:cubicBezTo>
                        <a:pt x="1821737" y="2854566"/>
                        <a:pt x="1838125" y="2804035"/>
                        <a:pt x="1849051" y="2775355"/>
                      </a:cubicBezTo>
                      <a:cubicBezTo>
                        <a:pt x="1858611" y="2748041"/>
                        <a:pt x="1872268" y="2723459"/>
                        <a:pt x="1885925" y="2698876"/>
                      </a:cubicBezTo>
                      <a:cubicBezTo>
                        <a:pt x="1866805" y="2717996"/>
                        <a:pt x="1847685" y="2735750"/>
                        <a:pt x="1823103" y="2742579"/>
                      </a:cubicBezTo>
                      <a:cubicBezTo>
                        <a:pt x="1791692" y="2752139"/>
                        <a:pt x="1775303" y="2716631"/>
                        <a:pt x="1778035" y="2690682"/>
                      </a:cubicBezTo>
                      <a:cubicBezTo>
                        <a:pt x="1783497" y="2651077"/>
                        <a:pt x="1819006" y="2614203"/>
                        <a:pt x="1843588" y="2586889"/>
                      </a:cubicBezTo>
                      <a:cubicBezTo>
                        <a:pt x="1865439" y="2562307"/>
                        <a:pt x="1890022" y="2540456"/>
                        <a:pt x="1911873" y="2517239"/>
                      </a:cubicBezTo>
                      <a:cubicBezTo>
                        <a:pt x="1909141" y="2518605"/>
                        <a:pt x="1906410" y="2519970"/>
                        <a:pt x="1903679" y="2519970"/>
                      </a:cubicBezTo>
                      <a:cubicBezTo>
                        <a:pt x="1896850" y="2528164"/>
                        <a:pt x="1890022" y="2536359"/>
                        <a:pt x="1883193" y="2543187"/>
                      </a:cubicBezTo>
                      <a:cubicBezTo>
                        <a:pt x="1864074" y="2565038"/>
                        <a:pt x="1839491" y="2592352"/>
                        <a:pt x="1812177" y="2604644"/>
                      </a:cubicBezTo>
                      <a:cubicBezTo>
                        <a:pt x="1753452" y="2629226"/>
                        <a:pt x="1772572" y="2537724"/>
                        <a:pt x="1780766" y="2498119"/>
                      </a:cubicBezTo>
                      <a:cubicBezTo>
                        <a:pt x="1737064" y="2533627"/>
                        <a:pt x="1687899" y="2577329"/>
                        <a:pt x="1631905" y="2588255"/>
                      </a:cubicBezTo>
                      <a:cubicBezTo>
                        <a:pt x="1575912" y="2599181"/>
                        <a:pt x="1570449" y="2537724"/>
                        <a:pt x="1573180" y="2492656"/>
                      </a:cubicBezTo>
                      <a:cubicBezTo>
                        <a:pt x="1540403" y="2554113"/>
                        <a:pt x="1483044" y="2627860"/>
                        <a:pt x="1409297" y="2606009"/>
                      </a:cubicBezTo>
                      <a:cubicBezTo>
                        <a:pt x="1343743" y="2586889"/>
                        <a:pt x="1350572" y="2503582"/>
                        <a:pt x="1368326" y="2443491"/>
                      </a:cubicBezTo>
                      <a:cubicBezTo>
                        <a:pt x="1339646" y="2478999"/>
                        <a:pt x="1293213" y="2518605"/>
                        <a:pt x="1263167" y="2488559"/>
                      </a:cubicBezTo>
                      <a:cubicBezTo>
                        <a:pt x="1229025" y="2457148"/>
                        <a:pt x="1254973" y="2398423"/>
                        <a:pt x="1283653" y="2362915"/>
                      </a:cubicBezTo>
                      <a:cubicBezTo>
                        <a:pt x="1222196" y="2388864"/>
                        <a:pt x="1123866" y="2405252"/>
                        <a:pt x="1092455" y="2342430"/>
                      </a:cubicBezTo>
                      <a:cubicBezTo>
                        <a:pt x="1059679" y="2279608"/>
                        <a:pt x="1125232" y="2233174"/>
                        <a:pt x="1185323" y="2207226"/>
                      </a:cubicBezTo>
                      <a:cubicBezTo>
                        <a:pt x="1163471" y="2209957"/>
                        <a:pt x="1140255" y="2211323"/>
                        <a:pt x="1118403" y="2211323"/>
                      </a:cubicBezTo>
                      <a:cubicBezTo>
                        <a:pt x="1082896" y="2211323"/>
                        <a:pt x="1035096" y="2205860"/>
                        <a:pt x="1014611" y="2173084"/>
                      </a:cubicBezTo>
                      <a:cubicBezTo>
                        <a:pt x="990028" y="2137576"/>
                        <a:pt x="1003685" y="2087045"/>
                        <a:pt x="1028267" y="2055634"/>
                      </a:cubicBezTo>
                      <a:cubicBezTo>
                        <a:pt x="1048753" y="2029685"/>
                        <a:pt x="1080164" y="2016028"/>
                        <a:pt x="1112941" y="2007834"/>
                      </a:cubicBezTo>
                      <a:cubicBezTo>
                        <a:pt x="1069239" y="2003737"/>
                        <a:pt x="1022805" y="1991446"/>
                        <a:pt x="1029633" y="1958669"/>
                      </a:cubicBezTo>
                      <a:cubicBezTo>
                        <a:pt x="1037828" y="1924527"/>
                        <a:pt x="1086992" y="1914967"/>
                        <a:pt x="1114306" y="1910870"/>
                      </a:cubicBezTo>
                      <a:cubicBezTo>
                        <a:pt x="1129329" y="1909504"/>
                        <a:pt x="1144352" y="1908139"/>
                        <a:pt x="1159374" y="1906773"/>
                      </a:cubicBezTo>
                      <a:cubicBezTo>
                        <a:pt x="1132060" y="1898579"/>
                        <a:pt x="1106112" y="1889019"/>
                        <a:pt x="1082896" y="1879459"/>
                      </a:cubicBezTo>
                      <a:cubicBezTo>
                        <a:pt x="1033730" y="1857608"/>
                        <a:pt x="964080" y="1823465"/>
                        <a:pt x="954520" y="1763375"/>
                      </a:cubicBezTo>
                      <a:cubicBezTo>
                        <a:pt x="943594" y="1696456"/>
                        <a:pt x="1018708" y="1660948"/>
                        <a:pt x="1073335" y="1655485"/>
                      </a:cubicBezTo>
                      <a:close/>
                    </a:path>
                  </a:pathLst>
                </a:custGeom>
                <a:solidFill>
                  <a:srgbClr val="97BF3D">
                    <a:alpha val="6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38" name="Freeform: Shape 837">
                  <a:extLst>
                    <a:ext uri="{FF2B5EF4-FFF2-40B4-BE49-F238E27FC236}">
                      <a16:creationId xmlns:a16="http://schemas.microsoft.com/office/drawing/2014/main" id="{796A7952-DDEF-583B-252E-95B4F002937D}"/>
                    </a:ext>
                  </a:extLst>
                </p:cNvPr>
                <p:cNvSpPr/>
                <p:nvPr/>
              </p:nvSpPr>
              <p:spPr>
                <a:xfrm>
                  <a:off x="1168669" y="-1044260"/>
                  <a:ext cx="4270549" cy="3540514"/>
                </a:xfrm>
                <a:custGeom>
                  <a:avLst/>
                  <a:gdLst>
                    <a:gd name="connsiteX0" fmla="*/ 72280 w 4270549"/>
                    <a:gd name="connsiteY0" fmla="*/ 2159427 h 3540514"/>
                    <a:gd name="connsiteX1" fmla="*/ 12190 w 4270549"/>
                    <a:gd name="connsiteY1" fmla="*/ 2164889 h 3540514"/>
                    <a:gd name="connsiteX2" fmla="*/ 5361 w 4270549"/>
                    <a:gd name="connsiteY2" fmla="*/ 2110261 h 3540514"/>
                    <a:gd name="connsiteX3" fmla="*/ 70915 w 4270549"/>
                    <a:gd name="connsiteY3" fmla="*/ 2044708 h 3540514"/>
                    <a:gd name="connsiteX4" fmla="*/ 226604 w 4270549"/>
                    <a:gd name="connsiteY4" fmla="*/ 1961401 h 3540514"/>
                    <a:gd name="connsiteX5" fmla="*/ 222507 w 4270549"/>
                    <a:gd name="connsiteY5" fmla="*/ 1953206 h 3540514"/>
                    <a:gd name="connsiteX6" fmla="*/ 154222 w 4270549"/>
                    <a:gd name="connsiteY6" fmla="*/ 1960035 h 3540514"/>
                    <a:gd name="connsiteX7" fmla="*/ 118714 w 4270549"/>
                    <a:gd name="connsiteY7" fmla="*/ 1904041 h 3540514"/>
                    <a:gd name="connsiteX8" fmla="*/ 236164 w 4270549"/>
                    <a:gd name="connsiteY8" fmla="*/ 1856242 h 3540514"/>
                    <a:gd name="connsiteX9" fmla="*/ 237529 w 4270549"/>
                    <a:gd name="connsiteY9" fmla="*/ 1848048 h 3540514"/>
                    <a:gd name="connsiteX10" fmla="*/ 202021 w 4270549"/>
                    <a:gd name="connsiteY10" fmla="*/ 1815271 h 3540514"/>
                    <a:gd name="connsiteX11" fmla="*/ 186999 w 4270549"/>
                    <a:gd name="connsiteY11" fmla="*/ 1824831 h 3540514"/>
                    <a:gd name="connsiteX12" fmla="*/ 141931 w 4270549"/>
                    <a:gd name="connsiteY12" fmla="*/ 1778397 h 3540514"/>
                    <a:gd name="connsiteX13" fmla="*/ 150125 w 4270549"/>
                    <a:gd name="connsiteY13" fmla="*/ 1753815 h 3540514"/>
                    <a:gd name="connsiteX14" fmla="*/ 124177 w 4270549"/>
                    <a:gd name="connsiteY14" fmla="*/ 1696456 h 3540514"/>
                    <a:gd name="connsiteX15" fmla="*/ 129640 w 4270549"/>
                    <a:gd name="connsiteY15" fmla="*/ 1654119 h 3540514"/>
                    <a:gd name="connsiteX16" fmla="*/ 132371 w 4270549"/>
                    <a:gd name="connsiteY16" fmla="*/ 1607685 h 3540514"/>
                    <a:gd name="connsiteX17" fmla="*/ 207484 w 4270549"/>
                    <a:gd name="connsiteY17" fmla="*/ 1533938 h 3540514"/>
                    <a:gd name="connsiteX18" fmla="*/ 383659 w 4270549"/>
                    <a:gd name="connsiteY18" fmla="*/ 1439705 h 3540514"/>
                    <a:gd name="connsiteX19" fmla="*/ 378196 w 4270549"/>
                    <a:gd name="connsiteY19" fmla="*/ 1430145 h 3540514"/>
                    <a:gd name="connsiteX20" fmla="*/ 300352 w 4270549"/>
                    <a:gd name="connsiteY20" fmla="*/ 1436973 h 3540514"/>
                    <a:gd name="connsiteX21" fmla="*/ 260746 w 4270549"/>
                    <a:gd name="connsiteY21" fmla="*/ 1372786 h 3540514"/>
                    <a:gd name="connsiteX22" fmla="*/ 393219 w 4270549"/>
                    <a:gd name="connsiteY22" fmla="*/ 1319524 h 3540514"/>
                    <a:gd name="connsiteX23" fmla="*/ 394584 w 4270549"/>
                    <a:gd name="connsiteY23" fmla="*/ 1309964 h 3540514"/>
                    <a:gd name="connsiteX24" fmla="*/ 267575 w 4270549"/>
                    <a:gd name="connsiteY24" fmla="*/ 1137886 h 3540514"/>
                    <a:gd name="connsiteX25" fmla="*/ 279866 w 4270549"/>
                    <a:gd name="connsiteY25" fmla="*/ 1083258 h 3540514"/>
                    <a:gd name="connsiteX26" fmla="*/ 337225 w 4270549"/>
                    <a:gd name="connsiteY26" fmla="*/ 1094184 h 3540514"/>
                    <a:gd name="connsiteX27" fmla="*/ 417801 w 4270549"/>
                    <a:gd name="connsiteY27" fmla="*/ 1165200 h 3540514"/>
                    <a:gd name="connsiteX28" fmla="*/ 425996 w 4270549"/>
                    <a:gd name="connsiteY28" fmla="*/ 1158372 h 3540514"/>
                    <a:gd name="connsiteX29" fmla="*/ 391853 w 4270549"/>
                    <a:gd name="connsiteY29" fmla="*/ 1028630 h 3540514"/>
                    <a:gd name="connsiteX30" fmla="*/ 424630 w 4270549"/>
                    <a:gd name="connsiteY30" fmla="*/ 958980 h 3540514"/>
                    <a:gd name="connsiteX31" fmla="*/ 488818 w 4270549"/>
                    <a:gd name="connsiteY31" fmla="*/ 1012242 h 3540514"/>
                    <a:gd name="connsiteX32" fmla="*/ 498377 w 4270549"/>
                    <a:gd name="connsiteY32" fmla="*/ 1006779 h 3540514"/>
                    <a:gd name="connsiteX33" fmla="*/ 521594 w 4270549"/>
                    <a:gd name="connsiteY33" fmla="*/ 881135 h 3540514"/>
                    <a:gd name="connsiteX34" fmla="*/ 524326 w 4270549"/>
                    <a:gd name="connsiteY34" fmla="*/ 885232 h 3540514"/>
                    <a:gd name="connsiteX35" fmla="*/ 569394 w 4270549"/>
                    <a:gd name="connsiteY35" fmla="*/ 1028630 h 3540514"/>
                    <a:gd name="connsiteX36" fmla="*/ 598073 w 4270549"/>
                    <a:gd name="connsiteY36" fmla="*/ 968540 h 3540514"/>
                    <a:gd name="connsiteX37" fmla="*/ 610364 w 4270549"/>
                    <a:gd name="connsiteY37" fmla="*/ 953517 h 3540514"/>
                    <a:gd name="connsiteX38" fmla="*/ 611730 w 4270549"/>
                    <a:gd name="connsiteY38" fmla="*/ 958980 h 3540514"/>
                    <a:gd name="connsiteX39" fmla="*/ 618559 w 4270549"/>
                    <a:gd name="connsiteY39" fmla="*/ 1053213 h 3540514"/>
                    <a:gd name="connsiteX40" fmla="*/ 629484 w 4270549"/>
                    <a:gd name="connsiteY40" fmla="*/ 1051847 h 3540514"/>
                    <a:gd name="connsiteX41" fmla="*/ 678649 w 4270549"/>
                    <a:gd name="connsiteY41" fmla="*/ 949420 h 3540514"/>
                    <a:gd name="connsiteX42" fmla="*/ 705963 w 4270549"/>
                    <a:gd name="connsiteY42" fmla="*/ 1055944 h 3540514"/>
                    <a:gd name="connsiteX43" fmla="*/ 716889 w 4270549"/>
                    <a:gd name="connsiteY43" fmla="*/ 1055944 h 3540514"/>
                    <a:gd name="connsiteX44" fmla="*/ 727814 w 4270549"/>
                    <a:gd name="connsiteY44" fmla="*/ 1019070 h 3540514"/>
                    <a:gd name="connsiteX45" fmla="*/ 797465 w 4270549"/>
                    <a:gd name="connsiteY45" fmla="*/ 963077 h 3540514"/>
                    <a:gd name="connsiteX46" fmla="*/ 793368 w 4270549"/>
                    <a:gd name="connsiteY46" fmla="*/ 881135 h 3540514"/>
                    <a:gd name="connsiteX47" fmla="*/ 809756 w 4270549"/>
                    <a:gd name="connsiteY47" fmla="*/ 877038 h 3540514"/>
                    <a:gd name="connsiteX48" fmla="*/ 903989 w 4270549"/>
                    <a:gd name="connsiteY48" fmla="*/ 980831 h 3540514"/>
                    <a:gd name="connsiteX49" fmla="*/ 893063 w 4270549"/>
                    <a:gd name="connsiteY49" fmla="*/ 804656 h 3540514"/>
                    <a:gd name="connsiteX50" fmla="*/ 970908 w 4270549"/>
                    <a:gd name="connsiteY50" fmla="*/ 841530 h 3540514"/>
                    <a:gd name="connsiteX51" fmla="*/ 983200 w 4270549"/>
                    <a:gd name="connsiteY51" fmla="*/ 823776 h 3540514"/>
                    <a:gd name="connsiteX52" fmla="*/ 1118404 w 4270549"/>
                    <a:gd name="connsiteY52" fmla="*/ 722714 h 3540514"/>
                    <a:gd name="connsiteX53" fmla="*/ 1134792 w 4270549"/>
                    <a:gd name="connsiteY53" fmla="*/ 815582 h 3540514"/>
                    <a:gd name="connsiteX54" fmla="*/ 1205808 w 4270549"/>
                    <a:gd name="connsiteY54" fmla="*/ 740469 h 3540514"/>
                    <a:gd name="connsiteX55" fmla="*/ 1293212 w 4270549"/>
                    <a:gd name="connsiteY55" fmla="*/ 696766 h 3540514"/>
                    <a:gd name="connsiteX56" fmla="*/ 1295944 w 4270549"/>
                    <a:gd name="connsiteY56" fmla="*/ 808753 h 3540514"/>
                    <a:gd name="connsiteX57" fmla="*/ 1279556 w 4270549"/>
                    <a:gd name="connsiteY57" fmla="*/ 862015 h 3540514"/>
                    <a:gd name="connsiteX58" fmla="*/ 1360132 w 4270549"/>
                    <a:gd name="connsiteY58" fmla="*/ 808753 h 3540514"/>
                    <a:gd name="connsiteX59" fmla="*/ 1492604 w 4270549"/>
                    <a:gd name="connsiteY59" fmla="*/ 765051 h 3540514"/>
                    <a:gd name="connsiteX60" fmla="*/ 1526747 w 4270549"/>
                    <a:gd name="connsiteY60" fmla="*/ 745931 h 3540514"/>
                    <a:gd name="connsiteX61" fmla="*/ 1521284 w 4270549"/>
                    <a:gd name="connsiteY61" fmla="*/ 736371 h 3540514"/>
                    <a:gd name="connsiteX62" fmla="*/ 1443439 w 4270549"/>
                    <a:gd name="connsiteY62" fmla="*/ 743200 h 3540514"/>
                    <a:gd name="connsiteX63" fmla="*/ 1403834 w 4270549"/>
                    <a:gd name="connsiteY63" fmla="*/ 679012 h 3540514"/>
                    <a:gd name="connsiteX64" fmla="*/ 1536306 w 4270549"/>
                    <a:gd name="connsiteY64" fmla="*/ 625750 h 3540514"/>
                    <a:gd name="connsiteX65" fmla="*/ 1537672 w 4270549"/>
                    <a:gd name="connsiteY65" fmla="*/ 616190 h 3540514"/>
                    <a:gd name="connsiteX66" fmla="*/ 1410662 w 4270549"/>
                    <a:gd name="connsiteY66" fmla="*/ 445478 h 3540514"/>
                    <a:gd name="connsiteX67" fmla="*/ 1422954 w 4270549"/>
                    <a:gd name="connsiteY67" fmla="*/ 390850 h 3540514"/>
                    <a:gd name="connsiteX68" fmla="*/ 1480313 w 4270549"/>
                    <a:gd name="connsiteY68" fmla="*/ 401776 h 3540514"/>
                    <a:gd name="connsiteX69" fmla="*/ 1560889 w 4270549"/>
                    <a:gd name="connsiteY69" fmla="*/ 472792 h 3540514"/>
                    <a:gd name="connsiteX70" fmla="*/ 1569083 w 4270549"/>
                    <a:gd name="connsiteY70" fmla="*/ 467329 h 3540514"/>
                    <a:gd name="connsiteX71" fmla="*/ 1534941 w 4270549"/>
                    <a:gd name="connsiteY71" fmla="*/ 337588 h 3540514"/>
                    <a:gd name="connsiteX72" fmla="*/ 1567717 w 4270549"/>
                    <a:gd name="connsiteY72" fmla="*/ 267938 h 3540514"/>
                    <a:gd name="connsiteX73" fmla="*/ 1631905 w 4270549"/>
                    <a:gd name="connsiteY73" fmla="*/ 321200 h 3540514"/>
                    <a:gd name="connsiteX74" fmla="*/ 1641465 w 4270549"/>
                    <a:gd name="connsiteY74" fmla="*/ 315737 h 3540514"/>
                    <a:gd name="connsiteX75" fmla="*/ 1664682 w 4270549"/>
                    <a:gd name="connsiteY75" fmla="*/ 190093 h 3540514"/>
                    <a:gd name="connsiteX76" fmla="*/ 1667413 w 4270549"/>
                    <a:gd name="connsiteY76" fmla="*/ 194190 h 3540514"/>
                    <a:gd name="connsiteX77" fmla="*/ 1712481 w 4270549"/>
                    <a:gd name="connsiteY77" fmla="*/ 337588 h 3540514"/>
                    <a:gd name="connsiteX78" fmla="*/ 1741161 w 4270549"/>
                    <a:gd name="connsiteY78" fmla="*/ 277498 h 3540514"/>
                    <a:gd name="connsiteX79" fmla="*/ 1753452 w 4270549"/>
                    <a:gd name="connsiteY79" fmla="*/ 262475 h 3540514"/>
                    <a:gd name="connsiteX80" fmla="*/ 1754818 w 4270549"/>
                    <a:gd name="connsiteY80" fmla="*/ 267938 h 3540514"/>
                    <a:gd name="connsiteX81" fmla="*/ 1761646 w 4270549"/>
                    <a:gd name="connsiteY81" fmla="*/ 362171 h 3540514"/>
                    <a:gd name="connsiteX82" fmla="*/ 1772572 w 4270549"/>
                    <a:gd name="connsiteY82" fmla="*/ 360805 h 3540514"/>
                    <a:gd name="connsiteX83" fmla="*/ 1821737 w 4270549"/>
                    <a:gd name="connsiteY83" fmla="*/ 258378 h 3540514"/>
                    <a:gd name="connsiteX84" fmla="*/ 1849051 w 4270549"/>
                    <a:gd name="connsiteY84" fmla="*/ 364902 h 3540514"/>
                    <a:gd name="connsiteX85" fmla="*/ 1858611 w 4270549"/>
                    <a:gd name="connsiteY85" fmla="*/ 364902 h 3540514"/>
                    <a:gd name="connsiteX86" fmla="*/ 1869536 w 4270549"/>
                    <a:gd name="connsiteY86" fmla="*/ 328028 h 3540514"/>
                    <a:gd name="connsiteX87" fmla="*/ 1939187 w 4270549"/>
                    <a:gd name="connsiteY87" fmla="*/ 272035 h 3540514"/>
                    <a:gd name="connsiteX88" fmla="*/ 1935090 w 4270549"/>
                    <a:gd name="connsiteY88" fmla="*/ 190093 h 3540514"/>
                    <a:gd name="connsiteX89" fmla="*/ 1951478 w 4270549"/>
                    <a:gd name="connsiteY89" fmla="*/ 185996 h 3540514"/>
                    <a:gd name="connsiteX90" fmla="*/ 2045711 w 4270549"/>
                    <a:gd name="connsiteY90" fmla="*/ 289789 h 3540514"/>
                    <a:gd name="connsiteX91" fmla="*/ 2034785 w 4270549"/>
                    <a:gd name="connsiteY91" fmla="*/ 113614 h 3540514"/>
                    <a:gd name="connsiteX92" fmla="*/ 2112630 w 4270549"/>
                    <a:gd name="connsiteY92" fmla="*/ 150488 h 3540514"/>
                    <a:gd name="connsiteX93" fmla="*/ 2124921 w 4270549"/>
                    <a:gd name="connsiteY93" fmla="*/ 132734 h 3540514"/>
                    <a:gd name="connsiteX94" fmla="*/ 2260125 w 4270549"/>
                    <a:gd name="connsiteY94" fmla="*/ 30307 h 3540514"/>
                    <a:gd name="connsiteX95" fmla="*/ 2276514 w 4270549"/>
                    <a:gd name="connsiteY95" fmla="*/ 123174 h 3540514"/>
                    <a:gd name="connsiteX96" fmla="*/ 2347530 w 4270549"/>
                    <a:gd name="connsiteY96" fmla="*/ 48061 h 3540514"/>
                    <a:gd name="connsiteX97" fmla="*/ 2434934 w 4270549"/>
                    <a:gd name="connsiteY97" fmla="*/ 4358 h 3540514"/>
                    <a:gd name="connsiteX98" fmla="*/ 2437666 w 4270549"/>
                    <a:gd name="connsiteY98" fmla="*/ 116345 h 3540514"/>
                    <a:gd name="connsiteX99" fmla="*/ 2421278 w 4270549"/>
                    <a:gd name="connsiteY99" fmla="*/ 169608 h 3540514"/>
                    <a:gd name="connsiteX100" fmla="*/ 2501854 w 4270549"/>
                    <a:gd name="connsiteY100" fmla="*/ 116345 h 3540514"/>
                    <a:gd name="connsiteX101" fmla="*/ 2667103 w 4270549"/>
                    <a:gd name="connsiteY101" fmla="*/ 86300 h 3540514"/>
                    <a:gd name="connsiteX102" fmla="*/ 2663005 w 4270549"/>
                    <a:gd name="connsiteY102" fmla="*/ 236527 h 3540514"/>
                    <a:gd name="connsiteX103" fmla="*/ 2657543 w 4270549"/>
                    <a:gd name="connsiteY103" fmla="*/ 255646 h 3540514"/>
                    <a:gd name="connsiteX104" fmla="*/ 2688954 w 4270549"/>
                    <a:gd name="connsiteY104" fmla="*/ 239258 h 3540514"/>
                    <a:gd name="connsiteX105" fmla="*/ 2710805 w 4270549"/>
                    <a:gd name="connsiteY105" fmla="*/ 247452 h 3540514"/>
                    <a:gd name="connsiteX106" fmla="*/ 2708074 w 4270549"/>
                    <a:gd name="connsiteY106" fmla="*/ 306177 h 3540514"/>
                    <a:gd name="connsiteX107" fmla="*/ 2656177 w 4270549"/>
                    <a:gd name="connsiteY107" fmla="*/ 381290 h 3540514"/>
                    <a:gd name="connsiteX108" fmla="*/ 2785918 w 4270549"/>
                    <a:gd name="connsiteY108" fmla="*/ 344417 h 3540514"/>
                    <a:gd name="connsiteX109" fmla="*/ 2896540 w 4270549"/>
                    <a:gd name="connsiteY109" fmla="*/ 379925 h 3540514"/>
                    <a:gd name="connsiteX110" fmla="*/ 2896540 w 4270549"/>
                    <a:gd name="connsiteY110" fmla="*/ 381290 h 3540514"/>
                    <a:gd name="connsiteX111" fmla="*/ 2822792 w 4270549"/>
                    <a:gd name="connsiteY111" fmla="*/ 364902 h 3540514"/>
                    <a:gd name="connsiteX112" fmla="*/ 2639789 w 4270549"/>
                    <a:gd name="connsiteY112" fmla="*/ 485083 h 3540514"/>
                    <a:gd name="connsiteX113" fmla="*/ 2615206 w 4270549"/>
                    <a:gd name="connsiteY113" fmla="*/ 430455 h 3540514"/>
                    <a:gd name="connsiteX114" fmla="*/ 2594721 w 4270549"/>
                    <a:gd name="connsiteY114" fmla="*/ 429090 h 3540514"/>
                    <a:gd name="connsiteX115" fmla="*/ 2574236 w 4270549"/>
                    <a:gd name="connsiteY115" fmla="*/ 243355 h 3540514"/>
                    <a:gd name="connsiteX116" fmla="*/ 2415815 w 4270549"/>
                    <a:gd name="connsiteY116" fmla="*/ 360805 h 3540514"/>
                    <a:gd name="connsiteX117" fmla="*/ 2365284 w 4270549"/>
                    <a:gd name="connsiteY117" fmla="*/ 244721 h 3540514"/>
                    <a:gd name="connsiteX118" fmla="*/ 2310656 w 4270549"/>
                    <a:gd name="connsiteY118" fmla="*/ 353977 h 3540514"/>
                    <a:gd name="connsiteX119" fmla="*/ 2280611 w 4270549"/>
                    <a:gd name="connsiteY119" fmla="*/ 306177 h 3540514"/>
                    <a:gd name="connsiteX120" fmla="*/ 2209595 w 4270549"/>
                    <a:gd name="connsiteY120" fmla="*/ 308909 h 3540514"/>
                    <a:gd name="connsiteX121" fmla="*/ 2193206 w 4270549"/>
                    <a:gd name="connsiteY121" fmla="*/ 407239 h 3540514"/>
                    <a:gd name="connsiteX122" fmla="*/ 2201401 w 4270549"/>
                    <a:gd name="connsiteY122" fmla="*/ 467329 h 3540514"/>
                    <a:gd name="connsiteX123" fmla="*/ 2148138 w 4270549"/>
                    <a:gd name="connsiteY123" fmla="*/ 416799 h 3540514"/>
                    <a:gd name="connsiteX124" fmla="*/ 2115362 w 4270549"/>
                    <a:gd name="connsiteY124" fmla="*/ 463232 h 3540514"/>
                    <a:gd name="connsiteX125" fmla="*/ 2112630 w 4270549"/>
                    <a:gd name="connsiteY125" fmla="*/ 498740 h 3540514"/>
                    <a:gd name="connsiteX126" fmla="*/ 2056637 w 4270549"/>
                    <a:gd name="connsiteY126" fmla="*/ 474158 h 3540514"/>
                    <a:gd name="connsiteX127" fmla="*/ 2033420 w 4270549"/>
                    <a:gd name="connsiteY127" fmla="*/ 561562 h 3540514"/>
                    <a:gd name="connsiteX128" fmla="*/ 2034785 w 4270549"/>
                    <a:gd name="connsiteY128" fmla="*/ 577951 h 3540514"/>
                    <a:gd name="connsiteX129" fmla="*/ 1969232 w 4270549"/>
                    <a:gd name="connsiteY129" fmla="*/ 552002 h 3540514"/>
                    <a:gd name="connsiteX130" fmla="*/ 1948747 w 4270549"/>
                    <a:gd name="connsiteY130" fmla="*/ 633944 h 3540514"/>
                    <a:gd name="connsiteX131" fmla="*/ 1954209 w 4270549"/>
                    <a:gd name="connsiteY131" fmla="*/ 679012 h 3540514"/>
                    <a:gd name="connsiteX132" fmla="*/ 1855879 w 4270549"/>
                    <a:gd name="connsiteY132" fmla="*/ 631213 h 3540514"/>
                    <a:gd name="connsiteX133" fmla="*/ 1735698 w 4270549"/>
                    <a:gd name="connsiteY133" fmla="*/ 669452 h 3540514"/>
                    <a:gd name="connsiteX134" fmla="*/ 1825834 w 4270549"/>
                    <a:gd name="connsiteY134" fmla="*/ 790999 h 3540514"/>
                    <a:gd name="connsiteX135" fmla="*/ 1780766 w 4270549"/>
                    <a:gd name="connsiteY135" fmla="*/ 786902 h 3540514"/>
                    <a:gd name="connsiteX136" fmla="*/ 1716578 w 4270549"/>
                    <a:gd name="connsiteY136" fmla="*/ 819679 h 3540514"/>
                    <a:gd name="connsiteX137" fmla="*/ 1757549 w 4270549"/>
                    <a:gd name="connsiteY137" fmla="*/ 883867 h 3540514"/>
                    <a:gd name="connsiteX138" fmla="*/ 1808080 w 4270549"/>
                    <a:gd name="connsiteY138" fmla="*/ 913912 h 3540514"/>
                    <a:gd name="connsiteX139" fmla="*/ 1747989 w 4270549"/>
                    <a:gd name="connsiteY139" fmla="*/ 1058676 h 3540514"/>
                    <a:gd name="connsiteX140" fmla="*/ 1743892 w 4270549"/>
                    <a:gd name="connsiteY140" fmla="*/ 1057310 h 3540514"/>
                    <a:gd name="connsiteX141" fmla="*/ 1683802 w 4270549"/>
                    <a:gd name="connsiteY141" fmla="*/ 1072333 h 3540514"/>
                    <a:gd name="connsiteX142" fmla="*/ 1657853 w 4270549"/>
                    <a:gd name="connsiteY142" fmla="*/ 1023168 h 3540514"/>
                    <a:gd name="connsiteX143" fmla="*/ 1540404 w 4270549"/>
                    <a:gd name="connsiteY143" fmla="*/ 926203 h 3540514"/>
                    <a:gd name="connsiteX144" fmla="*/ 1508992 w 4270549"/>
                    <a:gd name="connsiteY144" fmla="*/ 1066870 h 3540514"/>
                    <a:gd name="connsiteX145" fmla="*/ 1466656 w 4270549"/>
                    <a:gd name="connsiteY145" fmla="*/ 1032727 h 3540514"/>
                    <a:gd name="connsiteX146" fmla="*/ 1358766 w 4270549"/>
                    <a:gd name="connsiteY146" fmla="*/ 1012242 h 3540514"/>
                    <a:gd name="connsiteX147" fmla="*/ 1391543 w 4270549"/>
                    <a:gd name="connsiteY147" fmla="*/ 1113304 h 3540514"/>
                    <a:gd name="connsiteX148" fmla="*/ 1409297 w 4270549"/>
                    <a:gd name="connsiteY148" fmla="*/ 1133789 h 3540514"/>
                    <a:gd name="connsiteX149" fmla="*/ 1386080 w 4270549"/>
                    <a:gd name="connsiteY149" fmla="*/ 1118766 h 3540514"/>
                    <a:gd name="connsiteX150" fmla="*/ 1260436 w 4270549"/>
                    <a:gd name="connsiteY150" fmla="*/ 1076430 h 3540514"/>
                    <a:gd name="connsiteX151" fmla="*/ 1235853 w 4270549"/>
                    <a:gd name="connsiteY151" fmla="*/ 1161103 h 3540514"/>
                    <a:gd name="connsiteX152" fmla="*/ 1264533 w 4270549"/>
                    <a:gd name="connsiteY152" fmla="*/ 1196611 h 3540514"/>
                    <a:gd name="connsiteX153" fmla="*/ 1215368 w 4270549"/>
                    <a:gd name="connsiteY153" fmla="*/ 1178857 h 3540514"/>
                    <a:gd name="connsiteX154" fmla="*/ 1108844 w 4270549"/>
                    <a:gd name="connsiteY154" fmla="*/ 1203439 h 3540514"/>
                    <a:gd name="connsiteX155" fmla="*/ 1138889 w 4270549"/>
                    <a:gd name="connsiteY155" fmla="*/ 1323621 h 3540514"/>
                    <a:gd name="connsiteX156" fmla="*/ 1130695 w 4270549"/>
                    <a:gd name="connsiteY156" fmla="*/ 1324986 h 3540514"/>
                    <a:gd name="connsiteX157" fmla="*/ 1096552 w 4270549"/>
                    <a:gd name="connsiteY157" fmla="*/ 1370054 h 3540514"/>
                    <a:gd name="connsiteX158" fmla="*/ 1082895 w 4270549"/>
                    <a:gd name="connsiteY158" fmla="*/ 1442436 h 3540514"/>
                    <a:gd name="connsiteX159" fmla="*/ 1069238 w 4270549"/>
                    <a:gd name="connsiteY159" fmla="*/ 1402831 h 3540514"/>
                    <a:gd name="connsiteX160" fmla="*/ 998222 w 4270549"/>
                    <a:gd name="connsiteY160" fmla="*/ 1331815 h 3540514"/>
                    <a:gd name="connsiteX161" fmla="*/ 959983 w 4270549"/>
                    <a:gd name="connsiteY161" fmla="*/ 1430145 h 3540514"/>
                    <a:gd name="connsiteX162" fmla="*/ 969543 w 4270549"/>
                    <a:gd name="connsiteY162" fmla="*/ 1476579 h 3540514"/>
                    <a:gd name="connsiteX163" fmla="*/ 899892 w 4270549"/>
                    <a:gd name="connsiteY163" fmla="*/ 1432876 h 3540514"/>
                    <a:gd name="connsiteX164" fmla="*/ 894429 w 4270549"/>
                    <a:gd name="connsiteY164" fmla="*/ 1436973 h 3540514"/>
                    <a:gd name="connsiteX165" fmla="*/ 920378 w 4270549"/>
                    <a:gd name="connsiteY165" fmla="*/ 1551692 h 3540514"/>
                    <a:gd name="connsiteX166" fmla="*/ 924475 w 4270549"/>
                    <a:gd name="connsiteY166" fmla="*/ 1557155 h 3540514"/>
                    <a:gd name="connsiteX167" fmla="*/ 894429 w 4270549"/>
                    <a:gd name="connsiteY167" fmla="*/ 1544863 h 3540514"/>
                    <a:gd name="connsiteX168" fmla="*/ 775614 w 4270549"/>
                    <a:gd name="connsiteY168" fmla="*/ 1588566 h 3540514"/>
                    <a:gd name="connsiteX169" fmla="*/ 837070 w 4270549"/>
                    <a:gd name="connsiteY169" fmla="*/ 1712844 h 3540514"/>
                    <a:gd name="connsiteX170" fmla="*/ 842533 w 4270549"/>
                    <a:gd name="connsiteY170" fmla="*/ 1718307 h 3540514"/>
                    <a:gd name="connsiteX171" fmla="*/ 837070 w 4270549"/>
                    <a:gd name="connsiteY171" fmla="*/ 1715575 h 3540514"/>
                    <a:gd name="connsiteX172" fmla="*/ 704598 w 4270549"/>
                    <a:gd name="connsiteY172" fmla="*/ 1714210 h 3540514"/>
                    <a:gd name="connsiteX173" fmla="*/ 774248 w 4270549"/>
                    <a:gd name="connsiteY173" fmla="*/ 1805711 h 3540514"/>
                    <a:gd name="connsiteX174" fmla="*/ 711426 w 4270549"/>
                    <a:gd name="connsiteY174" fmla="*/ 1835757 h 3540514"/>
                    <a:gd name="connsiteX175" fmla="*/ 752397 w 4270549"/>
                    <a:gd name="connsiteY175" fmla="*/ 1977789 h 3540514"/>
                    <a:gd name="connsiteX176" fmla="*/ 775614 w 4270549"/>
                    <a:gd name="connsiteY176" fmla="*/ 1991446 h 3540514"/>
                    <a:gd name="connsiteX177" fmla="*/ 649970 w 4270549"/>
                    <a:gd name="connsiteY177" fmla="*/ 2047440 h 3540514"/>
                    <a:gd name="connsiteX178" fmla="*/ 684112 w 4270549"/>
                    <a:gd name="connsiteY178" fmla="*/ 2145770 h 3540514"/>
                    <a:gd name="connsiteX179" fmla="*/ 651335 w 4270549"/>
                    <a:gd name="connsiteY179" fmla="*/ 2185375 h 3540514"/>
                    <a:gd name="connsiteX180" fmla="*/ 649970 w 4270549"/>
                    <a:gd name="connsiteY180" fmla="*/ 2252294 h 3540514"/>
                    <a:gd name="connsiteX181" fmla="*/ 655432 w 4270549"/>
                    <a:gd name="connsiteY181" fmla="*/ 2256391 h 3540514"/>
                    <a:gd name="connsiteX182" fmla="*/ 604902 w 4270549"/>
                    <a:gd name="connsiteY182" fmla="*/ 2291899 h 3540514"/>
                    <a:gd name="connsiteX183" fmla="*/ 577588 w 4270549"/>
                    <a:gd name="connsiteY183" fmla="*/ 2416177 h 3540514"/>
                    <a:gd name="connsiteX184" fmla="*/ 695038 w 4270549"/>
                    <a:gd name="connsiteY184" fmla="*/ 2481731 h 3540514"/>
                    <a:gd name="connsiteX185" fmla="*/ 622656 w 4270549"/>
                    <a:gd name="connsiteY185" fmla="*/ 2630592 h 3540514"/>
                    <a:gd name="connsiteX186" fmla="*/ 738740 w 4270549"/>
                    <a:gd name="connsiteY186" fmla="*/ 2705705 h 3540514"/>
                    <a:gd name="connsiteX187" fmla="*/ 726449 w 4270549"/>
                    <a:gd name="connsiteY187" fmla="*/ 2814961 h 3540514"/>
                    <a:gd name="connsiteX188" fmla="*/ 768785 w 4270549"/>
                    <a:gd name="connsiteY188" fmla="*/ 2879148 h 3540514"/>
                    <a:gd name="connsiteX189" fmla="*/ 830242 w 4270549"/>
                    <a:gd name="connsiteY189" fmla="*/ 2847737 h 3540514"/>
                    <a:gd name="connsiteX190" fmla="*/ 824779 w 4270549"/>
                    <a:gd name="connsiteY190" fmla="*/ 2932410 h 3540514"/>
                    <a:gd name="connsiteX191" fmla="*/ 893063 w 4270549"/>
                    <a:gd name="connsiteY191" fmla="*/ 2973381 h 3540514"/>
                    <a:gd name="connsiteX192" fmla="*/ 965445 w 4270549"/>
                    <a:gd name="connsiteY192" fmla="*/ 2888708 h 3540514"/>
                    <a:gd name="connsiteX193" fmla="*/ 969543 w 4270549"/>
                    <a:gd name="connsiteY193" fmla="*/ 2877783 h 3540514"/>
                    <a:gd name="connsiteX194" fmla="*/ 970908 w 4270549"/>
                    <a:gd name="connsiteY194" fmla="*/ 2883245 h 3540514"/>
                    <a:gd name="connsiteX195" fmla="*/ 1037827 w 4270549"/>
                    <a:gd name="connsiteY195" fmla="*/ 2899634 h 3540514"/>
                    <a:gd name="connsiteX196" fmla="*/ 1107478 w 4270549"/>
                    <a:gd name="connsiteY196" fmla="*/ 2789012 h 3540514"/>
                    <a:gd name="connsiteX197" fmla="*/ 1112941 w 4270549"/>
                    <a:gd name="connsiteY197" fmla="*/ 2773990 h 3540514"/>
                    <a:gd name="connsiteX198" fmla="*/ 1132060 w 4270549"/>
                    <a:gd name="connsiteY198" fmla="*/ 2757601 h 3540514"/>
                    <a:gd name="connsiteX199" fmla="*/ 1168934 w 4270549"/>
                    <a:gd name="connsiteY199" fmla="*/ 2918753 h 3540514"/>
                    <a:gd name="connsiteX200" fmla="*/ 1346475 w 4270549"/>
                    <a:gd name="connsiteY200" fmla="*/ 2790378 h 3540514"/>
                    <a:gd name="connsiteX201" fmla="*/ 1369692 w 4270549"/>
                    <a:gd name="connsiteY201" fmla="*/ 2892805 h 3540514"/>
                    <a:gd name="connsiteX202" fmla="*/ 1376520 w 4270549"/>
                    <a:gd name="connsiteY202" fmla="*/ 2894171 h 3540514"/>
                    <a:gd name="connsiteX203" fmla="*/ 1425685 w 4270549"/>
                    <a:gd name="connsiteY203" fmla="*/ 2819058 h 3540514"/>
                    <a:gd name="connsiteX204" fmla="*/ 1429782 w 4270549"/>
                    <a:gd name="connsiteY204" fmla="*/ 2858663 h 3540514"/>
                    <a:gd name="connsiteX205" fmla="*/ 1468022 w 4270549"/>
                    <a:gd name="connsiteY205" fmla="*/ 2941970 h 3540514"/>
                    <a:gd name="connsiteX206" fmla="*/ 1528112 w 4270549"/>
                    <a:gd name="connsiteY206" fmla="*/ 2873685 h 3540514"/>
                    <a:gd name="connsiteX207" fmla="*/ 1530844 w 4270549"/>
                    <a:gd name="connsiteY207" fmla="*/ 2798572 h 3540514"/>
                    <a:gd name="connsiteX208" fmla="*/ 1588203 w 4270549"/>
                    <a:gd name="connsiteY208" fmla="*/ 2827252 h 3540514"/>
                    <a:gd name="connsiteX209" fmla="*/ 1625077 w 4270549"/>
                    <a:gd name="connsiteY209" fmla="*/ 2745310 h 3540514"/>
                    <a:gd name="connsiteX210" fmla="*/ 1642831 w 4270549"/>
                    <a:gd name="connsiteY210" fmla="*/ 2657906 h 3540514"/>
                    <a:gd name="connsiteX211" fmla="*/ 1661950 w 4270549"/>
                    <a:gd name="connsiteY211" fmla="*/ 2738482 h 3540514"/>
                    <a:gd name="connsiteX212" fmla="*/ 1670145 w 4270549"/>
                    <a:gd name="connsiteY212" fmla="*/ 2750773 h 3540514"/>
                    <a:gd name="connsiteX213" fmla="*/ 1655122 w 4270549"/>
                    <a:gd name="connsiteY213" fmla="*/ 2795841 h 3540514"/>
                    <a:gd name="connsiteX214" fmla="*/ 1663316 w 4270549"/>
                    <a:gd name="connsiteY214" fmla="*/ 2911925 h 3540514"/>
                    <a:gd name="connsiteX215" fmla="*/ 1713847 w 4270549"/>
                    <a:gd name="connsiteY215" fmla="*/ 2921485 h 3540514"/>
                    <a:gd name="connsiteX216" fmla="*/ 1711116 w 4270549"/>
                    <a:gd name="connsiteY216" fmla="*/ 2988404 h 3540514"/>
                    <a:gd name="connsiteX217" fmla="*/ 1717944 w 4270549"/>
                    <a:gd name="connsiteY217" fmla="*/ 2992501 h 3540514"/>
                    <a:gd name="connsiteX218" fmla="*/ 1756184 w 4270549"/>
                    <a:gd name="connsiteY218" fmla="*/ 2972015 h 3540514"/>
                    <a:gd name="connsiteX219" fmla="*/ 1753452 w 4270549"/>
                    <a:gd name="connsiteY219" fmla="*/ 3006158 h 3540514"/>
                    <a:gd name="connsiteX220" fmla="*/ 1773938 w 4270549"/>
                    <a:gd name="connsiteY220" fmla="*/ 3163213 h 3540514"/>
                    <a:gd name="connsiteX221" fmla="*/ 1872268 w 4270549"/>
                    <a:gd name="connsiteY221" fmla="*/ 3197356 h 3540514"/>
                    <a:gd name="connsiteX222" fmla="*/ 1899582 w 4270549"/>
                    <a:gd name="connsiteY222" fmla="*/ 3119511 h 3540514"/>
                    <a:gd name="connsiteX223" fmla="*/ 1980158 w 4270549"/>
                    <a:gd name="connsiteY223" fmla="*/ 3208281 h 3540514"/>
                    <a:gd name="connsiteX224" fmla="*/ 2003374 w 4270549"/>
                    <a:gd name="connsiteY224" fmla="*/ 3167310 h 3540514"/>
                    <a:gd name="connsiteX225" fmla="*/ 2085316 w 4270549"/>
                    <a:gd name="connsiteY225" fmla="*/ 3208281 h 3540514"/>
                    <a:gd name="connsiteX226" fmla="*/ 2153601 w 4270549"/>
                    <a:gd name="connsiteY226" fmla="*/ 3157750 h 3540514"/>
                    <a:gd name="connsiteX227" fmla="*/ 2122190 w 4270549"/>
                    <a:gd name="connsiteY227" fmla="*/ 3090831 h 3540514"/>
                    <a:gd name="connsiteX228" fmla="*/ 2220520 w 4270549"/>
                    <a:gd name="connsiteY228" fmla="*/ 3134534 h 3540514"/>
                    <a:gd name="connsiteX229" fmla="*/ 2224617 w 4270549"/>
                    <a:gd name="connsiteY229" fmla="*/ 3127705 h 3540514"/>
                    <a:gd name="connsiteX230" fmla="*/ 2213692 w 4270549"/>
                    <a:gd name="connsiteY230" fmla="*/ 3101757 h 3540514"/>
                    <a:gd name="connsiteX231" fmla="*/ 2273782 w 4270549"/>
                    <a:gd name="connsiteY231" fmla="*/ 3116779 h 3540514"/>
                    <a:gd name="connsiteX232" fmla="*/ 2354358 w 4270549"/>
                    <a:gd name="connsiteY232" fmla="*/ 3100391 h 3540514"/>
                    <a:gd name="connsiteX233" fmla="*/ 2347530 w 4270549"/>
                    <a:gd name="connsiteY233" fmla="*/ 3049860 h 3540514"/>
                    <a:gd name="connsiteX234" fmla="*/ 2436300 w 4270549"/>
                    <a:gd name="connsiteY234" fmla="*/ 3051226 h 3540514"/>
                    <a:gd name="connsiteX235" fmla="*/ 2535996 w 4270549"/>
                    <a:gd name="connsiteY235" fmla="*/ 2989770 h 3540514"/>
                    <a:gd name="connsiteX236" fmla="*/ 2515511 w 4270549"/>
                    <a:gd name="connsiteY236" fmla="*/ 2970650 h 3540514"/>
                    <a:gd name="connsiteX237" fmla="*/ 2508682 w 4270549"/>
                    <a:gd name="connsiteY237" fmla="*/ 2958359 h 3540514"/>
                    <a:gd name="connsiteX238" fmla="*/ 2462248 w 4270549"/>
                    <a:gd name="connsiteY238" fmla="*/ 2914656 h 3540514"/>
                    <a:gd name="connsiteX239" fmla="*/ 2531899 w 4270549"/>
                    <a:gd name="connsiteY239" fmla="*/ 2929679 h 3540514"/>
                    <a:gd name="connsiteX240" fmla="*/ 2594721 w 4270549"/>
                    <a:gd name="connsiteY240" fmla="*/ 2914656 h 3540514"/>
                    <a:gd name="connsiteX241" fmla="*/ 2568773 w 4270549"/>
                    <a:gd name="connsiteY241" fmla="*/ 2851834 h 3540514"/>
                    <a:gd name="connsiteX242" fmla="*/ 2557847 w 4270549"/>
                    <a:gd name="connsiteY242" fmla="*/ 2840909 h 3540514"/>
                    <a:gd name="connsiteX243" fmla="*/ 2581064 w 4270549"/>
                    <a:gd name="connsiteY243" fmla="*/ 2854566 h 3540514"/>
                    <a:gd name="connsiteX244" fmla="*/ 2646617 w 4270549"/>
                    <a:gd name="connsiteY244" fmla="*/ 2869588 h 3540514"/>
                    <a:gd name="connsiteX245" fmla="*/ 2653446 w 4270549"/>
                    <a:gd name="connsiteY245" fmla="*/ 2780818 h 3540514"/>
                    <a:gd name="connsiteX246" fmla="*/ 2759970 w 4270549"/>
                    <a:gd name="connsiteY246" fmla="*/ 2838177 h 3540514"/>
                    <a:gd name="connsiteX247" fmla="*/ 2784553 w 4270549"/>
                    <a:gd name="connsiteY247" fmla="*/ 2761698 h 3540514"/>
                    <a:gd name="connsiteX248" fmla="*/ 2814598 w 4270549"/>
                    <a:gd name="connsiteY248" fmla="*/ 2809498 h 3540514"/>
                    <a:gd name="connsiteX249" fmla="*/ 2822792 w 4270549"/>
                    <a:gd name="connsiteY249" fmla="*/ 2809498 h 3540514"/>
                    <a:gd name="connsiteX250" fmla="*/ 2847375 w 4270549"/>
                    <a:gd name="connsiteY250" fmla="*/ 2763064 h 3540514"/>
                    <a:gd name="connsiteX251" fmla="*/ 2851472 w 4270549"/>
                    <a:gd name="connsiteY251" fmla="*/ 2773990 h 3540514"/>
                    <a:gd name="connsiteX252" fmla="*/ 2922488 w 4270549"/>
                    <a:gd name="connsiteY252" fmla="*/ 2865491 h 3540514"/>
                    <a:gd name="connsiteX253" fmla="*/ 3003064 w 4270549"/>
                    <a:gd name="connsiteY253" fmla="*/ 2795841 h 3540514"/>
                    <a:gd name="connsiteX254" fmla="*/ 3033109 w 4270549"/>
                    <a:gd name="connsiteY254" fmla="*/ 2858663 h 3540514"/>
                    <a:gd name="connsiteX255" fmla="*/ 3105491 w 4270549"/>
                    <a:gd name="connsiteY255" fmla="*/ 2839543 h 3540514"/>
                    <a:gd name="connsiteX256" fmla="*/ 3104126 w 4270549"/>
                    <a:gd name="connsiteY256" fmla="*/ 2855932 h 3540514"/>
                    <a:gd name="connsiteX257" fmla="*/ 3127342 w 4270549"/>
                    <a:gd name="connsiteY257" fmla="*/ 2926948 h 3540514"/>
                    <a:gd name="connsiteX258" fmla="*/ 3181970 w 4270549"/>
                    <a:gd name="connsiteY258" fmla="*/ 2911925 h 3540514"/>
                    <a:gd name="connsiteX259" fmla="*/ 3209284 w 4270549"/>
                    <a:gd name="connsiteY259" fmla="*/ 2982941 h 3540514"/>
                    <a:gd name="connsiteX260" fmla="*/ 3246158 w 4270549"/>
                    <a:gd name="connsiteY260" fmla="*/ 2984307 h 3540514"/>
                    <a:gd name="connsiteX261" fmla="*/ 3206553 w 4270549"/>
                    <a:gd name="connsiteY261" fmla="*/ 3073077 h 3540514"/>
                    <a:gd name="connsiteX262" fmla="*/ 3231135 w 4270549"/>
                    <a:gd name="connsiteY262" fmla="*/ 3156385 h 3540514"/>
                    <a:gd name="connsiteX263" fmla="*/ 3250255 w 4270549"/>
                    <a:gd name="connsiteY263" fmla="*/ 3156385 h 3540514"/>
                    <a:gd name="connsiteX264" fmla="*/ 3281666 w 4270549"/>
                    <a:gd name="connsiteY264" fmla="*/ 3239692 h 3540514"/>
                    <a:gd name="connsiteX265" fmla="*/ 3360876 w 4270549"/>
                    <a:gd name="connsiteY265" fmla="*/ 3197356 h 3540514"/>
                    <a:gd name="connsiteX266" fmla="*/ 3455110 w 4270549"/>
                    <a:gd name="connsiteY266" fmla="*/ 3348948 h 3540514"/>
                    <a:gd name="connsiteX267" fmla="*/ 3472863 w 4270549"/>
                    <a:gd name="connsiteY267" fmla="*/ 3254714 h 3540514"/>
                    <a:gd name="connsiteX268" fmla="*/ 3453744 w 4270549"/>
                    <a:gd name="connsiteY268" fmla="*/ 3172773 h 3540514"/>
                    <a:gd name="connsiteX269" fmla="*/ 3602604 w 4270549"/>
                    <a:gd name="connsiteY269" fmla="*/ 3301148 h 3540514"/>
                    <a:gd name="connsiteX270" fmla="*/ 3679084 w 4270549"/>
                    <a:gd name="connsiteY270" fmla="*/ 3313439 h 3540514"/>
                    <a:gd name="connsiteX271" fmla="*/ 3696838 w 4270549"/>
                    <a:gd name="connsiteY271" fmla="*/ 3273834 h 3540514"/>
                    <a:gd name="connsiteX272" fmla="*/ 3754197 w 4270549"/>
                    <a:gd name="connsiteY272" fmla="*/ 3329828 h 3540514"/>
                    <a:gd name="connsiteX273" fmla="*/ 3817019 w 4270549"/>
                    <a:gd name="connsiteY273" fmla="*/ 3347582 h 3540514"/>
                    <a:gd name="connsiteX274" fmla="*/ 3778779 w 4270549"/>
                    <a:gd name="connsiteY274" fmla="*/ 3230132 h 3540514"/>
                    <a:gd name="connsiteX275" fmla="*/ 3907155 w 4270549"/>
                    <a:gd name="connsiteY275" fmla="*/ 3317536 h 3540514"/>
                    <a:gd name="connsiteX276" fmla="*/ 4069673 w 4270549"/>
                    <a:gd name="connsiteY276" fmla="*/ 3348948 h 3540514"/>
                    <a:gd name="connsiteX277" fmla="*/ 4072404 w 4270549"/>
                    <a:gd name="connsiteY277" fmla="*/ 3343485 h 3540514"/>
                    <a:gd name="connsiteX278" fmla="*/ 4020508 w 4270549"/>
                    <a:gd name="connsiteY278" fmla="*/ 3258812 h 3540514"/>
                    <a:gd name="connsiteX279" fmla="*/ 4086061 w 4270549"/>
                    <a:gd name="connsiteY279" fmla="*/ 3268372 h 3540514"/>
                    <a:gd name="connsiteX280" fmla="*/ 4088792 w 4270549"/>
                    <a:gd name="connsiteY280" fmla="*/ 3260177 h 3540514"/>
                    <a:gd name="connsiteX281" fmla="*/ 4077867 w 4270549"/>
                    <a:gd name="connsiteY281" fmla="*/ 3235595 h 3540514"/>
                    <a:gd name="connsiteX282" fmla="*/ 4110643 w 4270549"/>
                    <a:gd name="connsiteY282" fmla="*/ 3246521 h 3540514"/>
                    <a:gd name="connsiteX283" fmla="*/ 4117472 w 4270549"/>
                    <a:gd name="connsiteY283" fmla="*/ 3241058 h 3540514"/>
                    <a:gd name="connsiteX284" fmla="*/ 4090158 w 4270549"/>
                    <a:gd name="connsiteY284" fmla="*/ 3182333 h 3540514"/>
                    <a:gd name="connsiteX285" fmla="*/ 4178928 w 4270549"/>
                    <a:gd name="connsiteY285" fmla="*/ 3171407 h 3540514"/>
                    <a:gd name="connsiteX286" fmla="*/ 4144786 w 4270549"/>
                    <a:gd name="connsiteY286" fmla="*/ 3103122 h 3540514"/>
                    <a:gd name="connsiteX287" fmla="*/ 4245847 w 4270549"/>
                    <a:gd name="connsiteY287" fmla="*/ 3135899 h 3540514"/>
                    <a:gd name="connsiteX288" fmla="*/ 4262236 w 4270549"/>
                    <a:gd name="connsiteY288" fmla="*/ 3153653 h 3540514"/>
                    <a:gd name="connsiteX289" fmla="*/ 4226728 w 4270549"/>
                    <a:gd name="connsiteY289" fmla="*/ 3176870 h 3540514"/>
                    <a:gd name="connsiteX290" fmla="*/ 4258139 w 4270549"/>
                    <a:gd name="connsiteY290" fmla="*/ 3228766 h 3540514"/>
                    <a:gd name="connsiteX291" fmla="*/ 4202145 w 4270549"/>
                    <a:gd name="connsiteY291" fmla="*/ 3234229 h 3540514"/>
                    <a:gd name="connsiteX292" fmla="*/ 4163906 w 4270549"/>
                    <a:gd name="connsiteY292" fmla="*/ 3227400 h 3540514"/>
                    <a:gd name="connsiteX293" fmla="*/ 4158443 w 4270549"/>
                    <a:gd name="connsiteY293" fmla="*/ 3258812 h 3540514"/>
                    <a:gd name="connsiteX294" fmla="*/ 4168002 w 4270549"/>
                    <a:gd name="connsiteY294" fmla="*/ 3292954 h 3540514"/>
                    <a:gd name="connsiteX295" fmla="*/ 4121569 w 4270549"/>
                    <a:gd name="connsiteY295" fmla="*/ 3297051 h 3540514"/>
                    <a:gd name="connsiteX296" fmla="*/ 4128398 w 4270549"/>
                    <a:gd name="connsiteY296" fmla="*/ 3387187 h 3540514"/>
                    <a:gd name="connsiteX297" fmla="*/ 3931737 w 4270549"/>
                    <a:gd name="connsiteY297" fmla="*/ 3374896 h 3540514"/>
                    <a:gd name="connsiteX298" fmla="*/ 3942663 w 4270549"/>
                    <a:gd name="connsiteY298" fmla="*/ 3429524 h 3540514"/>
                    <a:gd name="connsiteX299" fmla="*/ 3881207 w 4270549"/>
                    <a:gd name="connsiteY299" fmla="*/ 3409038 h 3540514"/>
                    <a:gd name="connsiteX300" fmla="*/ 3904423 w 4270549"/>
                    <a:gd name="connsiteY300" fmla="*/ 3486883 h 3540514"/>
                    <a:gd name="connsiteX301" fmla="*/ 3829310 w 4270549"/>
                    <a:gd name="connsiteY301" fmla="*/ 3459569 h 3540514"/>
                    <a:gd name="connsiteX302" fmla="*/ 3740540 w 4270549"/>
                    <a:gd name="connsiteY302" fmla="*/ 3394016 h 3540514"/>
                    <a:gd name="connsiteX303" fmla="*/ 3796534 w 4270549"/>
                    <a:gd name="connsiteY303" fmla="*/ 3540145 h 3540514"/>
                    <a:gd name="connsiteX304" fmla="*/ 3617627 w 4270549"/>
                    <a:gd name="connsiteY304" fmla="*/ 3436352 h 3540514"/>
                    <a:gd name="connsiteX305" fmla="*/ 3623090 w 4270549"/>
                    <a:gd name="connsiteY305" fmla="*/ 3525122 h 3540514"/>
                    <a:gd name="connsiteX306" fmla="*/ 3553439 w 4270549"/>
                    <a:gd name="connsiteY306" fmla="*/ 3486883 h 3540514"/>
                    <a:gd name="connsiteX307" fmla="*/ 3507006 w 4270549"/>
                    <a:gd name="connsiteY307" fmla="*/ 3413135 h 3540514"/>
                    <a:gd name="connsiteX308" fmla="*/ 3497446 w 4270549"/>
                    <a:gd name="connsiteY308" fmla="*/ 3465032 h 3540514"/>
                    <a:gd name="connsiteX309" fmla="*/ 3471498 w 4270549"/>
                    <a:gd name="connsiteY309" fmla="*/ 3488248 h 3540514"/>
                    <a:gd name="connsiteX310" fmla="*/ 3457841 w 4270549"/>
                    <a:gd name="connsiteY310" fmla="*/ 3481420 h 3540514"/>
                    <a:gd name="connsiteX311" fmla="*/ 3449647 w 4270549"/>
                    <a:gd name="connsiteY311" fmla="*/ 3460935 h 3540514"/>
                    <a:gd name="connsiteX312" fmla="*/ 3444184 w 4270549"/>
                    <a:gd name="connsiteY312" fmla="*/ 3470495 h 3540514"/>
                    <a:gd name="connsiteX313" fmla="*/ 3375899 w 4270549"/>
                    <a:gd name="connsiteY313" fmla="*/ 3529220 h 3540514"/>
                    <a:gd name="connsiteX314" fmla="*/ 3310346 w 4270549"/>
                    <a:gd name="connsiteY314" fmla="*/ 3441815 h 3540514"/>
                    <a:gd name="connsiteX315" fmla="*/ 3296689 w 4270549"/>
                    <a:gd name="connsiteY315" fmla="*/ 3384456 h 3540514"/>
                    <a:gd name="connsiteX316" fmla="*/ 3278935 w 4270549"/>
                    <a:gd name="connsiteY316" fmla="*/ 3411770 h 3540514"/>
                    <a:gd name="connsiteX317" fmla="*/ 3225673 w 4270549"/>
                    <a:gd name="connsiteY317" fmla="*/ 3452740 h 3540514"/>
                    <a:gd name="connsiteX318" fmla="*/ 3203821 w 4270549"/>
                    <a:gd name="connsiteY318" fmla="*/ 3395382 h 3540514"/>
                    <a:gd name="connsiteX319" fmla="*/ 3203821 w 4270549"/>
                    <a:gd name="connsiteY319" fmla="*/ 3333925 h 3540514"/>
                    <a:gd name="connsiteX320" fmla="*/ 3153290 w 4270549"/>
                    <a:gd name="connsiteY320" fmla="*/ 3361239 h 3540514"/>
                    <a:gd name="connsiteX321" fmla="*/ 3135537 w 4270549"/>
                    <a:gd name="connsiteY321" fmla="*/ 3260177 h 3540514"/>
                    <a:gd name="connsiteX322" fmla="*/ 3138268 w 4270549"/>
                    <a:gd name="connsiteY322" fmla="*/ 3247886 h 3540514"/>
                    <a:gd name="connsiteX323" fmla="*/ 3083640 w 4270549"/>
                    <a:gd name="connsiteY323" fmla="*/ 3226035 h 3540514"/>
                    <a:gd name="connsiteX324" fmla="*/ 3171045 w 4270549"/>
                    <a:gd name="connsiteY324" fmla="*/ 3164579 h 3540514"/>
                    <a:gd name="connsiteX325" fmla="*/ 3078177 w 4270549"/>
                    <a:gd name="connsiteY325" fmla="*/ 3160482 h 3540514"/>
                    <a:gd name="connsiteX326" fmla="*/ 3072714 w 4270549"/>
                    <a:gd name="connsiteY326" fmla="*/ 3150922 h 3540514"/>
                    <a:gd name="connsiteX327" fmla="*/ 3112320 w 4270549"/>
                    <a:gd name="connsiteY327" fmla="*/ 3122242 h 3540514"/>
                    <a:gd name="connsiteX328" fmla="*/ 3112320 w 4270549"/>
                    <a:gd name="connsiteY328" fmla="*/ 3048495 h 3540514"/>
                    <a:gd name="connsiteX329" fmla="*/ 3063154 w 4270549"/>
                    <a:gd name="connsiteY329" fmla="*/ 3086734 h 3540514"/>
                    <a:gd name="connsiteX330" fmla="*/ 3031743 w 4270549"/>
                    <a:gd name="connsiteY330" fmla="*/ 3085368 h 3540514"/>
                    <a:gd name="connsiteX331" fmla="*/ 3019452 w 4270549"/>
                    <a:gd name="connsiteY331" fmla="*/ 3029375 h 3540514"/>
                    <a:gd name="connsiteX332" fmla="*/ 3033109 w 4270549"/>
                    <a:gd name="connsiteY332" fmla="*/ 2993867 h 3540514"/>
                    <a:gd name="connsiteX333" fmla="*/ 2945705 w 4270549"/>
                    <a:gd name="connsiteY333" fmla="*/ 3026644 h 3540514"/>
                    <a:gd name="connsiteX334" fmla="*/ 2858300 w 4270549"/>
                    <a:gd name="connsiteY334" fmla="*/ 3010255 h 3540514"/>
                    <a:gd name="connsiteX335" fmla="*/ 2886980 w 4270549"/>
                    <a:gd name="connsiteY335" fmla="*/ 2988404 h 3540514"/>
                    <a:gd name="connsiteX336" fmla="*/ 2906100 w 4270549"/>
                    <a:gd name="connsiteY336" fmla="*/ 2980210 h 3540514"/>
                    <a:gd name="connsiteX337" fmla="*/ 2747679 w 4270549"/>
                    <a:gd name="connsiteY337" fmla="*/ 2999330 h 3540514"/>
                    <a:gd name="connsiteX338" fmla="*/ 2743582 w 4270549"/>
                    <a:gd name="connsiteY338" fmla="*/ 2995232 h 3540514"/>
                    <a:gd name="connsiteX339" fmla="*/ 2762702 w 4270549"/>
                    <a:gd name="connsiteY339" fmla="*/ 2954262 h 3540514"/>
                    <a:gd name="connsiteX340" fmla="*/ 2799575 w 4270549"/>
                    <a:gd name="connsiteY340" fmla="*/ 2898268 h 3540514"/>
                    <a:gd name="connsiteX341" fmla="*/ 2729925 w 4270549"/>
                    <a:gd name="connsiteY341" fmla="*/ 2952896 h 3540514"/>
                    <a:gd name="connsiteX342" fmla="*/ 2691685 w 4270549"/>
                    <a:gd name="connsiteY342" fmla="*/ 2921485 h 3540514"/>
                    <a:gd name="connsiteX343" fmla="*/ 2678028 w 4270549"/>
                    <a:gd name="connsiteY343" fmla="*/ 2946067 h 3540514"/>
                    <a:gd name="connsiteX344" fmla="*/ 2646617 w 4270549"/>
                    <a:gd name="connsiteY344" fmla="*/ 2962456 h 3540514"/>
                    <a:gd name="connsiteX345" fmla="*/ 2608378 w 4270549"/>
                    <a:gd name="connsiteY345" fmla="*/ 2921485 h 3540514"/>
                    <a:gd name="connsiteX346" fmla="*/ 2572870 w 4270549"/>
                    <a:gd name="connsiteY346" fmla="*/ 2937873 h 3540514"/>
                    <a:gd name="connsiteX347" fmla="*/ 2572870 w 4270549"/>
                    <a:gd name="connsiteY347" fmla="*/ 2937873 h 3540514"/>
                    <a:gd name="connsiteX348" fmla="*/ 2609743 w 4270549"/>
                    <a:gd name="connsiteY348" fmla="*/ 3011621 h 3540514"/>
                    <a:gd name="connsiteX349" fmla="*/ 2436300 w 4270549"/>
                    <a:gd name="connsiteY349" fmla="*/ 3073077 h 3540514"/>
                    <a:gd name="connsiteX350" fmla="*/ 2464980 w 4270549"/>
                    <a:gd name="connsiteY350" fmla="*/ 3116779 h 3540514"/>
                    <a:gd name="connsiteX351" fmla="*/ 2403524 w 4270549"/>
                    <a:gd name="connsiteY351" fmla="*/ 3120876 h 3540514"/>
                    <a:gd name="connsiteX352" fmla="*/ 2452689 w 4270549"/>
                    <a:gd name="connsiteY352" fmla="*/ 3179601 h 3540514"/>
                    <a:gd name="connsiteX353" fmla="*/ 2377575 w 4270549"/>
                    <a:gd name="connsiteY353" fmla="*/ 3183698 h 3540514"/>
                    <a:gd name="connsiteX354" fmla="*/ 2276514 w 4270549"/>
                    <a:gd name="connsiteY354" fmla="*/ 3159116 h 3540514"/>
                    <a:gd name="connsiteX355" fmla="*/ 2378941 w 4270549"/>
                    <a:gd name="connsiteY355" fmla="*/ 3265640 h 3540514"/>
                    <a:gd name="connsiteX356" fmla="*/ 2187744 w 4270549"/>
                    <a:gd name="connsiteY356" fmla="*/ 3239692 h 3540514"/>
                    <a:gd name="connsiteX357" fmla="*/ 2224617 w 4270549"/>
                    <a:gd name="connsiteY357" fmla="*/ 3314805 h 3540514"/>
                    <a:gd name="connsiteX358" fmla="*/ 2150870 w 4270549"/>
                    <a:gd name="connsiteY358" fmla="*/ 3306611 h 3540514"/>
                    <a:gd name="connsiteX359" fmla="*/ 2083951 w 4270549"/>
                    <a:gd name="connsiteY359" fmla="*/ 3258812 h 3540514"/>
                    <a:gd name="connsiteX360" fmla="*/ 2093510 w 4270549"/>
                    <a:gd name="connsiteY360" fmla="*/ 3307977 h 3540514"/>
                    <a:gd name="connsiteX361" fmla="*/ 2079853 w 4270549"/>
                    <a:gd name="connsiteY361" fmla="*/ 3336657 h 3540514"/>
                    <a:gd name="connsiteX362" fmla="*/ 2064831 w 4270549"/>
                    <a:gd name="connsiteY362" fmla="*/ 3335291 h 3540514"/>
                    <a:gd name="connsiteX363" fmla="*/ 2051174 w 4270549"/>
                    <a:gd name="connsiteY363" fmla="*/ 3320268 h 3540514"/>
                    <a:gd name="connsiteX364" fmla="*/ 2049808 w 4270549"/>
                    <a:gd name="connsiteY364" fmla="*/ 3331194 h 3540514"/>
                    <a:gd name="connsiteX365" fmla="*/ 2012934 w 4270549"/>
                    <a:gd name="connsiteY365" fmla="*/ 3406307 h 3540514"/>
                    <a:gd name="connsiteX366" fmla="*/ 1924164 w 4270549"/>
                    <a:gd name="connsiteY366" fmla="*/ 3354410 h 3540514"/>
                    <a:gd name="connsiteX367" fmla="*/ 1891387 w 4270549"/>
                    <a:gd name="connsiteY367" fmla="*/ 3309343 h 3540514"/>
                    <a:gd name="connsiteX368" fmla="*/ 1885925 w 4270549"/>
                    <a:gd name="connsiteY368" fmla="*/ 3339388 h 3540514"/>
                    <a:gd name="connsiteX369" fmla="*/ 1854514 w 4270549"/>
                    <a:gd name="connsiteY369" fmla="*/ 3394016 h 3540514"/>
                    <a:gd name="connsiteX370" fmla="*/ 1814908 w 4270549"/>
                    <a:gd name="connsiteY370" fmla="*/ 3353045 h 3540514"/>
                    <a:gd name="connsiteX371" fmla="*/ 1793057 w 4270549"/>
                    <a:gd name="connsiteY371" fmla="*/ 3299783 h 3540514"/>
                    <a:gd name="connsiteX372" fmla="*/ 1758915 w 4270549"/>
                    <a:gd name="connsiteY372" fmla="*/ 3342119 h 3540514"/>
                    <a:gd name="connsiteX373" fmla="*/ 1707018 w 4270549"/>
                    <a:gd name="connsiteY373" fmla="*/ 3261543 h 3540514"/>
                    <a:gd name="connsiteX374" fmla="*/ 1704287 w 4270549"/>
                    <a:gd name="connsiteY374" fmla="*/ 3250618 h 3540514"/>
                    <a:gd name="connsiteX375" fmla="*/ 1649659 w 4270549"/>
                    <a:gd name="connsiteY375" fmla="*/ 3250618 h 3540514"/>
                    <a:gd name="connsiteX376" fmla="*/ 1702921 w 4270549"/>
                    <a:gd name="connsiteY376" fmla="*/ 3165945 h 3540514"/>
                    <a:gd name="connsiteX377" fmla="*/ 1620980 w 4270549"/>
                    <a:gd name="connsiteY377" fmla="*/ 3195990 h 3540514"/>
                    <a:gd name="connsiteX378" fmla="*/ 1612785 w 4270549"/>
                    <a:gd name="connsiteY378" fmla="*/ 3190527 h 3540514"/>
                    <a:gd name="connsiteX379" fmla="*/ 1636002 w 4270549"/>
                    <a:gd name="connsiteY379" fmla="*/ 3150922 h 3540514"/>
                    <a:gd name="connsiteX380" fmla="*/ 1608688 w 4270549"/>
                    <a:gd name="connsiteY380" fmla="*/ 3088100 h 3540514"/>
                    <a:gd name="connsiteX381" fmla="*/ 1580009 w 4270549"/>
                    <a:gd name="connsiteY381" fmla="*/ 3138631 h 3540514"/>
                    <a:gd name="connsiteX382" fmla="*/ 1552695 w 4270549"/>
                    <a:gd name="connsiteY382" fmla="*/ 3149556 h 3540514"/>
                    <a:gd name="connsiteX383" fmla="*/ 1521284 w 4270549"/>
                    <a:gd name="connsiteY383" fmla="*/ 3105854 h 3540514"/>
                    <a:gd name="connsiteX384" fmla="*/ 1519918 w 4270549"/>
                    <a:gd name="connsiteY384" fmla="*/ 3070346 h 3540514"/>
                    <a:gd name="connsiteX385" fmla="*/ 1455730 w 4270549"/>
                    <a:gd name="connsiteY385" fmla="*/ 3130436 h 3540514"/>
                    <a:gd name="connsiteX386" fmla="*/ 1373789 w 4270549"/>
                    <a:gd name="connsiteY386" fmla="*/ 3146824 h 3540514"/>
                    <a:gd name="connsiteX387" fmla="*/ 1390177 w 4270549"/>
                    <a:gd name="connsiteY387" fmla="*/ 3118145 h 3540514"/>
                    <a:gd name="connsiteX388" fmla="*/ 1403834 w 4270549"/>
                    <a:gd name="connsiteY388" fmla="*/ 3104488 h 3540514"/>
                    <a:gd name="connsiteX389" fmla="*/ 1274093 w 4270549"/>
                    <a:gd name="connsiteY389" fmla="*/ 3178236 h 3540514"/>
                    <a:gd name="connsiteX390" fmla="*/ 1269996 w 4270549"/>
                    <a:gd name="connsiteY390" fmla="*/ 3175504 h 3540514"/>
                    <a:gd name="connsiteX391" fmla="*/ 1271361 w 4270549"/>
                    <a:gd name="connsiteY391" fmla="*/ 3133168 h 3540514"/>
                    <a:gd name="connsiteX392" fmla="*/ 1282287 w 4270549"/>
                    <a:gd name="connsiteY392" fmla="*/ 3071711 h 3540514"/>
                    <a:gd name="connsiteX393" fmla="*/ 1242682 w 4270549"/>
                    <a:gd name="connsiteY393" fmla="*/ 3144093 h 3540514"/>
                    <a:gd name="connsiteX394" fmla="*/ 1197614 w 4270549"/>
                    <a:gd name="connsiteY394" fmla="*/ 3131802 h 3540514"/>
                    <a:gd name="connsiteX395" fmla="*/ 1194882 w 4270549"/>
                    <a:gd name="connsiteY395" fmla="*/ 3157750 h 3540514"/>
                    <a:gd name="connsiteX396" fmla="*/ 1173031 w 4270549"/>
                    <a:gd name="connsiteY396" fmla="*/ 3183698 h 3540514"/>
                    <a:gd name="connsiteX397" fmla="*/ 1077433 w 4270549"/>
                    <a:gd name="connsiteY397" fmla="*/ 3122242 h 3540514"/>
                    <a:gd name="connsiteX398" fmla="*/ 1091090 w 4270549"/>
                    <a:gd name="connsiteY398" fmla="*/ 3187796 h 3540514"/>
                    <a:gd name="connsiteX399" fmla="*/ 1096552 w 4270549"/>
                    <a:gd name="connsiteY399" fmla="*/ 3197356 h 3540514"/>
                    <a:gd name="connsiteX400" fmla="*/ 1121135 w 4270549"/>
                    <a:gd name="connsiteY400" fmla="*/ 3294320 h 3540514"/>
                    <a:gd name="connsiteX401" fmla="*/ 1082895 w 4270549"/>
                    <a:gd name="connsiteY401" fmla="*/ 3314805 h 3540514"/>
                    <a:gd name="connsiteX402" fmla="*/ 1011879 w 4270549"/>
                    <a:gd name="connsiteY402" fmla="*/ 3272469 h 3540514"/>
                    <a:gd name="connsiteX403" fmla="*/ 1009148 w 4270549"/>
                    <a:gd name="connsiteY403" fmla="*/ 3329828 h 3540514"/>
                    <a:gd name="connsiteX404" fmla="*/ 965445 w 4270549"/>
                    <a:gd name="connsiteY404" fmla="*/ 3391284 h 3540514"/>
                    <a:gd name="connsiteX405" fmla="*/ 909452 w 4270549"/>
                    <a:gd name="connsiteY405" fmla="*/ 3327097 h 3540514"/>
                    <a:gd name="connsiteX406" fmla="*/ 817950 w 4270549"/>
                    <a:gd name="connsiteY406" fmla="*/ 3445912 h 3540514"/>
                    <a:gd name="connsiteX407" fmla="*/ 775614 w 4270549"/>
                    <a:gd name="connsiteY407" fmla="*/ 3433621 h 3540514"/>
                    <a:gd name="connsiteX408" fmla="*/ 789271 w 4270549"/>
                    <a:gd name="connsiteY408" fmla="*/ 3335291 h 3540514"/>
                    <a:gd name="connsiteX409" fmla="*/ 800196 w 4270549"/>
                    <a:gd name="connsiteY409" fmla="*/ 3310708 h 3540514"/>
                    <a:gd name="connsiteX410" fmla="*/ 761957 w 4270549"/>
                    <a:gd name="connsiteY410" fmla="*/ 3322999 h 3540514"/>
                    <a:gd name="connsiteX411" fmla="*/ 737374 w 4270549"/>
                    <a:gd name="connsiteY411" fmla="*/ 3320268 h 3540514"/>
                    <a:gd name="connsiteX412" fmla="*/ 738740 w 4270549"/>
                    <a:gd name="connsiteY412" fmla="*/ 3312074 h 3540514"/>
                    <a:gd name="connsiteX413" fmla="*/ 790636 w 4270549"/>
                    <a:gd name="connsiteY413" fmla="*/ 3280663 h 3540514"/>
                    <a:gd name="connsiteX414" fmla="*/ 720986 w 4270549"/>
                    <a:gd name="connsiteY414" fmla="*/ 3287491 h 3540514"/>
                    <a:gd name="connsiteX415" fmla="*/ 719620 w 4270549"/>
                    <a:gd name="connsiteY415" fmla="*/ 3294320 h 3540514"/>
                    <a:gd name="connsiteX416" fmla="*/ 675918 w 4270549"/>
                    <a:gd name="connsiteY416" fmla="*/ 3363970 h 3540514"/>
                    <a:gd name="connsiteX417" fmla="*/ 614462 w 4270549"/>
                    <a:gd name="connsiteY417" fmla="*/ 3332559 h 3540514"/>
                    <a:gd name="connsiteX418" fmla="*/ 588513 w 4270549"/>
                    <a:gd name="connsiteY418" fmla="*/ 3391284 h 3540514"/>
                    <a:gd name="connsiteX419" fmla="*/ 512034 w 4270549"/>
                    <a:gd name="connsiteY419" fmla="*/ 3294320 h 3540514"/>
                    <a:gd name="connsiteX420" fmla="*/ 456041 w 4270549"/>
                    <a:gd name="connsiteY420" fmla="*/ 3372164 h 3540514"/>
                    <a:gd name="connsiteX421" fmla="*/ 415070 w 4270549"/>
                    <a:gd name="connsiteY421" fmla="*/ 3339388 h 3540514"/>
                    <a:gd name="connsiteX422" fmla="*/ 420533 w 4270549"/>
                    <a:gd name="connsiteY422" fmla="*/ 3267006 h 3540514"/>
                    <a:gd name="connsiteX423" fmla="*/ 312643 w 4270549"/>
                    <a:gd name="connsiteY423" fmla="*/ 3301148 h 3540514"/>
                    <a:gd name="connsiteX424" fmla="*/ 308546 w 4270549"/>
                    <a:gd name="connsiteY424" fmla="*/ 3295685 h 3540514"/>
                    <a:gd name="connsiteX425" fmla="*/ 367271 w 4270549"/>
                    <a:gd name="connsiteY425" fmla="*/ 3231498 h 3540514"/>
                    <a:gd name="connsiteX426" fmla="*/ 314008 w 4270549"/>
                    <a:gd name="connsiteY426" fmla="*/ 3250618 h 3540514"/>
                    <a:gd name="connsiteX427" fmla="*/ 207484 w 4270549"/>
                    <a:gd name="connsiteY427" fmla="*/ 3273834 h 3540514"/>
                    <a:gd name="connsiteX428" fmla="*/ 199290 w 4270549"/>
                    <a:gd name="connsiteY428" fmla="*/ 3268372 h 3540514"/>
                    <a:gd name="connsiteX429" fmla="*/ 266209 w 4270549"/>
                    <a:gd name="connsiteY429" fmla="*/ 3189161 h 3540514"/>
                    <a:gd name="connsiteX430" fmla="*/ 259381 w 4270549"/>
                    <a:gd name="connsiteY430" fmla="*/ 3133168 h 3540514"/>
                    <a:gd name="connsiteX431" fmla="*/ 307180 w 4270549"/>
                    <a:gd name="connsiteY431" fmla="*/ 3064883 h 3540514"/>
                    <a:gd name="connsiteX432" fmla="*/ 327665 w 4270549"/>
                    <a:gd name="connsiteY432" fmla="*/ 3049860 h 3540514"/>
                    <a:gd name="connsiteX433" fmla="*/ 288060 w 4270549"/>
                    <a:gd name="connsiteY433" fmla="*/ 3064883 h 3540514"/>
                    <a:gd name="connsiteX434" fmla="*/ 199290 w 4270549"/>
                    <a:gd name="connsiteY434" fmla="*/ 3044397 h 3540514"/>
                    <a:gd name="connsiteX435" fmla="*/ 270306 w 4270549"/>
                    <a:gd name="connsiteY435" fmla="*/ 2969284 h 3540514"/>
                    <a:gd name="connsiteX436" fmla="*/ 281232 w 4270549"/>
                    <a:gd name="connsiteY436" fmla="*/ 2962456 h 3540514"/>
                    <a:gd name="connsiteX437" fmla="*/ 189730 w 4270549"/>
                    <a:gd name="connsiteY437" fmla="*/ 2963821 h 3540514"/>
                    <a:gd name="connsiteX438" fmla="*/ 273038 w 4270549"/>
                    <a:gd name="connsiteY438" fmla="*/ 2892805 h 3540514"/>
                    <a:gd name="connsiteX439" fmla="*/ 161051 w 4270549"/>
                    <a:gd name="connsiteY439" fmla="*/ 2876417 h 3540514"/>
                    <a:gd name="connsiteX440" fmla="*/ 266209 w 4270549"/>
                    <a:gd name="connsiteY440" fmla="*/ 2838177 h 3540514"/>
                    <a:gd name="connsiteX441" fmla="*/ 281232 w 4270549"/>
                    <a:gd name="connsiteY441" fmla="*/ 2835446 h 3540514"/>
                    <a:gd name="connsiteX442" fmla="*/ 202021 w 4270549"/>
                    <a:gd name="connsiteY442" fmla="*/ 2809498 h 3540514"/>
                    <a:gd name="connsiteX443" fmla="*/ 133737 w 4270549"/>
                    <a:gd name="connsiteY443" fmla="*/ 2773990 h 3540514"/>
                    <a:gd name="connsiteX444" fmla="*/ 200656 w 4270549"/>
                    <a:gd name="connsiteY444" fmla="*/ 2738482 h 3540514"/>
                    <a:gd name="connsiteX445" fmla="*/ 173342 w 4270549"/>
                    <a:gd name="connsiteY445" fmla="*/ 2702974 h 3540514"/>
                    <a:gd name="connsiteX446" fmla="*/ 177439 w 4270549"/>
                    <a:gd name="connsiteY446" fmla="*/ 2662003 h 3540514"/>
                    <a:gd name="connsiteX447" fmla="*/ 230701 w 4270549"/>
                    <a:gd name="connsiteY447" fmla="*/ 2698876 h 3540514"/>
                    <a:gd name="connsiteX448" fmla="*/ 268940 w 4270549"/>
                    <a:gd name="connsiteY448" fmla="*/ 2743944 h 3540514"/>
                    <a:gd name="connsiteX449" fmla="*/ 270306 w 4270549"/>
                    <a:gd name="connsiteY449" fmla="*/ 2743944 h 3540514"/>
                    <a:gd name="connsiteX450" fmla="*/ 245724 w 4270549"/>
                    <a:gd name="connsiteY450" fmla="*/ 2705705 h 3540514"/>
                    <a:gd name="connsiteX451" fmla="*/ 242992 w 4270549"/>
                    <a:gd name="connsiteY451" fmla="*/ 2698876 h 3540514"/>
                    <a:gd name="connsiteX452" fmla="*/ 240261 w 4270549"/>
                    <a:gd name="connsiteY452" fmla="*/ 2696145 h 3540514"/>
                    <a:gd name="connsiteX453" fmla="*/ 240261 w 4270549"/>
                    <a:gd name="connsiteY453" fmla="*/ 2692048 h 3540514"/>
                    <a:gd name="connsiteX454" fmla="*/ 249821 w 4270549"/>
                    <a:gd name="connsiteY454" fmla="*/ 2648346 h 3540514"/>
                    <a:gd name="connsiteX455" fmla="*/ 260746 w 4270549"/>
                    <a:gd name="connsiteY455" fmla="*/ 2644249 h 3540514"/>
                    <a:gd name="connsiteX456" fmla="*/ 227970 w 4270549"/>
                    <a:gd name="connsiteY456" fmla="*/ 2619666 h 3540514"/>
                    <a:gd name="connsiteX457" fmla="*/ 208850 w 4270549"/>
                    <a:gd name="connsiteY457" fmla="*/ 2596449 h 3540514"/>
                    <a:gd name="connsiteX458" fmla="*/ 222507 w 4270549"/>
                    <a:gd name="connsiteY458" fmla="*/ 2577329 h 3540514"/>
                    <a:gd name="connsiteX459" fmla="*/ 219776 w 4270549"/>
                    <a:gd name="connsiteY459" fmla="*/ 2574598 h 3540514"/>
                    <a:gd name="connsiteX460" fmla="*/ 174708 w 4270549"/>
                    <a:gd name="connsiteY460" fmla="*/ 2528164 h 3540514"/>
                    <a:gd name="connsiteX461" fmla="*/ 215678 w 4270549"/>
                    <a:gd name="connsiteY461" fmla="*/ 2496753 h 3540514"/>
                    <a:gd name="connsiteX462" fmla="*/ 214313 w 4270549"/>
                    <a:gd name="connsiteY462" fmla="*/ 2487194 h 3540514"/>
                    <a:gd name="connsiteX463" fmla="*/ 163782 w 4270549"/>
                    <a:gd name="connsiteY463" fmla="*/ 2403886 h 3540514"/>
                    <a:gd name="connsiteX464" fmla="*/ 155588 w 4270549"/>
                    <a:gd name="connsiteY464" fmla="*/ 2398423 h 3540514"/>
                    <a:gd name="connsiteX465" fmla="*/ 113251 w 4270549"/>
                    <a:gd name="connsiteY465" fmla="*/ 2429834 h 3540514"/>
                    <a:gd name="connsiteX466" fmla="*/ 107788 w 4270549"/>
                    <a:gd name="connsiteY466" fmla="*/ 2380669 h 3540514"/>
                    <a:gd name="connsiteX467" fmla="*/ 113251 w 4270549"/>
                    <a:gd name="connsiteY467" fmla="*/ 2274145 h 3540514"/>
                    <a:gd name="connsiteX468" fmla="*/ 105057 w 4270549"/>
                    <a:gd name="connsiteY468" fmla="*/ 2270048 h 3540514"/>
                    <a:gd name="connsiteX469" fmla="*/ 51795 w 4270549"/>
                    <a:gd name="connsiteY469" fmla="*/ 2308287 h 3540514"/>
                    <a:gd name="connsiteX470" fmla="*/ 12190 w 4270549"/>
                    <a:gd name="connsiteY470" fmla="*/ 2267316 h 3540514"/>
                    <a:gd name="connsiteX471" fmla="*/ 76377 w 4270549"/>
                    <a:gd name="connsiteY471" fmla="*/ 2173084 h 3540514"/>
                    <a:gd name="connsiteX472" fmla="*/ 72280 w 4270549"/>
                    <a:gd name="connsiteY472" fmla="*/ 2159427 h 3540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</a:cxnLst>
                  <a:rect l="l" t="t" r="r" b="b"/>
                  <a:pathLst>
                    <a:path w="4270549" h="3540514">
                      <a:moveTo>
                        <a:pt x="72280" y="2159427"/>
                      </a:moveTo>
                      <a:cubicBezTo>
                        <a:pt x="54526" y="2171718"/>
                        <a:pt x="31309" y="2178546"/>
                        <a:pt x="12190" y="2164889"/>
                      </a:cubicBezTo>
                      <a:cubicBezTo>
                        <a:pt x="-4199" y="2152598"/>
                        <a:pt x="-1467" y="2126650"/>
                        <a:pt x="5361" y="2110261"/>
                      </a:cubicBezTo>
                      <a:cubicBezTo>
                        <a:pt x="16287" y="2081582"/>
                        <a:pt x="46332" y="2061096"/>
                        <a:pt x="70915" y="2044708"/>
                      </a:cubicBezTo>
                      <a:cubicBezTo>
                        <a:pt x="120080" y="2011931"/>
                        <a:pt x="176073" y="1991446"/>
                        <a:pt x="226604" y="1961401"/>
                      </a:cubicBezTo>
                      <a:cubicBezTo>
                        <a:pt x="232067" y="1958669"/>
                        <a:pt x="226604" y="1950475"/>
                        <a:pt x="222507" y="1953206"/>
                      </a:cubicBezTo>
                      <a:cubicBezTo>
                        <a:pt x="200656" y="1961401"/>
                        <a:pt x="176073" y="1962766"/>
                        <a:pt x="154222" y="1960035"/>
                      </a:cubicBezTo>
                      <a:cubicBezTo>
                        <a:pt x="126908" y="1955938"/>
                        <a:pt x="95497" y="1931355"/>
                        <a:pt x="118714" y="1904041"/>
                      </a:cubicBezTo>
                      <a:cubicBezTo>
                        <a:pt x="144662" y="1872630"/>
                        <a:pt x="199290" y="1871265"/>
                        <a:pt x="236164" y="1856242"/>
                      </a:cubicBezTo>
                      <a:cubicBezTo>
                        <a:pt x="240261" y="1854876"/>
                        <a:pt x="240261" y="1850779"/>
                        <a:pt x="237529" y="1848048"/>
                      </a:cubicBezTo>
                      <a:cubicBezTo>
                        <a:pt x="225238" y="1838488"/>
                        <a:pt x="214313" y="1827562"/>
                        <a:pt x="202021" y="1815271"/>
                      </a:cubicBezTo>
                      <a:cubicBezTo>
                        <a:pt x="196559" y="1818003"/>
                        <a:pt x="192462" y="1822100"/>
                        <a:pt x="186999" y="1824831"/>
                      </a:cubicBezTo>
                      <a:cubicBezTo>
                        <a:pt x="151491" y="1842585"/>
                        <a:pt x="135102" y="1807077"/>
                        <a:pt x="141931" y="1778397"/>
                      </a:cubicBezTo>
                      <a:cubicBezTo>
                        <a:pt x="143297" y="1770203"/>
                        <a:pt x="147394" y="1762009"/>
                        <a:pt x="150125" y="1753815"/>
                      </a:cubicBezTo>
                      <a:cubicBezTo>
                        <a:pt x="137834" y="1736061"/>
                        <a:pt x="129640" y="1716941"/>
                        <a:pt x="124177" y="1696456"/>
                      </a:cubicBezTo>
                      <a:cubicBezTo>
                        <a:pt x="120080" y="1681433"/>
                        <a:pt x="121445" y="1665045"/>
                        <a:pt x="129640" y="1654119"/>
                      </a:cubicBezTo>
                      <a:cubicBezTo>
                        <a:pt x="124177" y="1639096"/>
                        <a:pt x="126908" y="1619977"/>
                        <a:pt x="132371" y="1607685"/>
                      </a:cubicBezTo>
                      <a:cubicBezTo>
                        <a:pt x="144662" y="1574909"/>
                        <a:pt x="178805" y="1553058"/>
                        <a:pt x="207484" y="1533938"/>
                      </a:cubicBezTo>
                      <a:cubicBezTo>
                        <a:pt x="263478" y="1497064"/>
                        <a:pt x="326300" y="1473847"/>
                        <a:pt x="383659" y="1439705"/>
                      </a:cubicBezTo>
                      <a:cubicBezTo>
                        <a:pt x="389122" y="1435608"/>
                        <a:pt x="383659" y="1427414"/>
                        <a:pt x="378196" y="1430145"/>
                      </a:cubicBezTo>
                      <a:cubicBezTo>
                        <a:pt x="353614" y="1439705"/>
                        <a:pt x="326300" y="1441071"/>
                        <a:pt x="300352" y="1436973"/>
                      </a:cubicBezTo>
                      <a:cubicBezTo>
                        <a:pt x="268940" y="1432876"/>
                        <a:pt x="234798" y="1405562"/>
                        <a:pt x="260746" y="1372786"/>
                      </a:cubicBezTo>
                      <a:cubicBezTo>
                        <a:pt x="289426" y="1337278"/>
                        <a:pt x="352248" y="1334546"/>
                        <a:pt x="393219" y="1319524"/>
                      </a:cubicBezTo>
                      <a:cubicBezTo>
                        <a:pt x="397316" y="1318158"/>
                        <a:pt x="397316" y="1312695"/>
                        <a:pt x="394584" y="1309964"/>
                      </a:cubicBezTo>
                      <a:cubicBezTo>
                        <a:pt x="342688" y="1266261"/>
                        <a:pt x="285329" y="1204805"/>
                        <a:pt x="267575" y="1137886"/>
                      </a:cubicBezTo>
                      <a:cubicBezTo>
                        <a:pt x="262112" y="1118766"/>
                        <a:pt x="264844" y="1096915"/>
                        <a:pt x="279866" y="1083258"/>
                      </a:cubicBezTo>
                      <a:cubicBezTo>
                        <a:pt x="297620" y="1068236"/>
                        <a:pt x="322203" y="1083258"/>
                        <a:pt x="337225" y="1094184"/>
                      </a:cubicBezTo>
                      <a:cubicBezTo>
                        <a:pt x="367271" y="1114669"/>
                        <a:pt x="387756" y="1144715"/>
                        <a:pt x="417801" y="1165200"/>
                      </a:cubicBezTo>
                      <a:cubicBezTo>
                        <a:pt x="421899" y="1167931"/>
                        <a:pt x="428727" y="1163834"/>
                        <a:pt x="425996" y="1158372"/>
                      </a:cubicBezTo>
                      <a:cubicBezTo>
                        <a:pt x="413704" y="1114669"/>
                        <a:pt x="397316" y="1073698"/>
                        <a:pt x="391853" y="1028630"/>
                      </a:cubicBezTo>
                      <a:cubicBezTo>
                        <a:pt x="390488" y="1012242"/>
                        <a:pt x="391853" y="945323"/>
                        <a:pt x="424630" y="958980"/>
                      </a:cubicBezTo>
                      <a:cubicBezTo>
                        <a:pt x="450578" y="969905"/>
                        <a:pt x="468332" y="994488"/>
                        <a:pt x="488818" y="1012242"/>
                      </a:cubicBezTo>
                      <a:cubicBezTo>
                        <a:pt x="492915" y="1014973"/>
                        <a:pt x="498377" y="1012242"/>
                        <a:pt x="498377" y="1006779"/>
                      </a:cubicBezTo>
                      <a:cubicBezTo>
                        <a:pt x="497012" y="967174"/>
                        <a:pt x="476526" y="900255"/>
                        <a:pt x="521594" y="881135"/>
                      </a:cubicBezTo>
                      <a:cubicBezTo>
                        <a:pt x="522960" y="883867"/>
                        <a:pt x="524326" y="885232"/>
                        <a:pt x="524326" y="885232"/>
                      </a:cubicBezTo>
                      <a:cubicBezTo>
                        <a:pt x="551639" y="927569"/>
                        <a:pt x="565297" y="978100"/>
                        <a:pt x="569394" y="1028630"/>
                      </a:cubicBezTo>
                      <a:cubicBezTo>
                        <a:pt x="577588" y="1008145"/>
                        <a:pt x="585782" y="989025"/>
                        <a:pt x="598073" y="968540"/>
                      </a:cubicBezTo>
                      <a:cubicBezTo>
                        <a:pt x="600805" y="964443"/>
                        <a:pt x="604902" y="958980"/>
                        <a:pt x="610364" y="953517"/>
                      </a:cubicBezTo>
                      <a:cubicBezTo>
                        <a:pt x="610364" y="954883"/>
                        <a:pt x="611730" y="957614"/>
                        <a:pt x="611730" y="958980"/>
                      </a:cubicBezTo>
                      <a:cubicBezTo>
                        <a:pt x="615827" y="990391"/>
                        <a:pt x="611730" y="1021802"/>
                        <a:pt x="618559" y="1053213"/>
                      </a:cubicBezTo>
                      <a:cubicBezTo>
                        <a:pt x="619924" y="1058676"/>
                        <a:pt x="628119" y="1057310"/>
                        <a:pt x="629484" y="1051847"/>
                      </a:cubicBezTo>
                      <a:cubicBezTo>
                        <a:pt x="640410" y="1016339"/>
                        <a:pt x="647238" y="972637"/>
                        <a:pt x="678649" y="949420"/>
                      </a:cubicBezTo>
                      <a:cubicBezTo>
                        <a:pt x="692306" y="983562"/>
                        <a:pt x="695038" y="1020436"/>
                        <a:pt x="705963" y="1055944"/>
                      </a:cubicBezTo>
                      <a:cubicBezTo>
                        <a:pt x="707329" y="1060041"/>
                        <a:pt x="714157" y="1060041"/>
                        <a:pt x="716889" y="1055944"/>
                      </a:cubicBezTo>
                      <a:cubicBezTo>
                        <a:pt x="720986" y="1043653"/>
                        <a:pt x="725083" y="1031362"/>
                        <a:pt x="727814" y="1019070"/>
                      </a:cubicBezTo>
                      <a:cubicBezTo>
                        <a:pt x="746934" y="984928"/>
                        <a:pt x="771517" y="954883"/>
                        <a:pt x="797465" y="963077"/>
                      </a:cubicBezTo>
                      <a:cubicBezTo>
                        <a:pt x="792002" y="934397"/>
                        <a:pt x="787905" y="902986"/>
                        <a:pt x="793368" y="881135"/>
                      </a:cubicBezTo>
                      <a:cubicBezTo>
                        <a:pt x="794733" y="874307"/>
                        <a:pt x="802928" y="871575"/>
                        <a:pt x="809756" y="877038"/>
                      </a:cubicBezTo>
                      <a:cubicBezTo>
                        <a:pt x="847996" y="905718"/>
                        <a:pt x="875310" y="943957"/>
                        <a:pt x="903989" y="980831"/>
                      </a:cubicBezTo>
                      <a:cubicBezTo>
                        <a:pt x="873944" y="911180"/>
                        <a:pt x="842533" y="821045"/>
                        <a:pt x="893063" y="804656"/>
                      </a:cubicBezTo>
                      <a:cubicBezTo>
                        <a:pt x="923109" y="795096"/>
                        <a:pt x="953154" y="815582"/>
                        <a:pt x="970908" y="841530"/>
                      </a:cubicBezTo>
                      <a:cubicBezTo>
                        <a:pt x="975005" y="834701"/>
                        <a:pt x="979102" y="829239"/>
                        <a:pt x="983200" y="823776"/>
                      </a:cubicBezTo>
                      <a:cubicBezTo>
                        <a:pt x="1000954" y="797828"/>
                        <a:pt x="1076067" y="713155"/>
                        <a:pt x="1118404" y="722714"/>
                      </a:cubicBezTo>
                      <a:cubicBezTo>
                        <a:pt x="1155277" y="730909"/>
                        <a:pt x="1149815" y="771879"/>
                        <a:pt x="1134792" y="815582"/>
                      </a:cubicBezTo>
                      <a:cubicBezTo>
                        <a:pt x="1156643" y="790999"/>
                        <a:pt x="1179860" y="766417"/>
                        <a:pt x="1205808" y="740469"/>
                      </a:cubicBezTo>
                      <a:cubicBezTo>
                        <a:pt x="1219465" y="726812"/>
                        <a:pt x="1264533" y="677647"/>
                        <a:pt x="1293212" y="696766"/>
                      </a:cubicBezTo>
                      <a:cubicBezTo>
                        <a:pt x="1328721" y="719983"/>
                        <a:pt x="1301407" y="782805"/>
                        <a:pt x="1295944" y="808753"/>
                      </a:cubicBezTo>
                      <a:cubicBezTo>
                        <a:pt x="1291847" y="827873"/>
                        <a:pt x="1286384" y="845627"/>
                        <a:pt x="1279556" y="862015"/>
                      </a:cubicBezTo>
                      <a:cubicBezTo>
                        <a:pt x="1304138" y="841530"/>
                        <a:pt x="1328721" y="821045"/>
                        <a:pt x="1360132" y="808753"/>
                      </a:cubicBezTo>
                      <a:cubicBezTo>
                        <a:pt x="1384714" y="797828"/>
                        <a:pt x="1447536" y="760954"/>
                        <a:pt x="1492604" y="765051"/>
                      </a:cubicBezTo>
                      <a:cubicBezTo>
                        <a:pt x="1503530" y="759588"/>
                        <a:pt x="1514455" y="752760"/>
                        <a:pt x="1526747" y="745931"/>
                      </a:cubicBezTo>
                      <a:cubicBezTo>
                        <a:pt x="1532209" y="743200"/>
                        <a:pt x="1526747" y="733640"/>
                        <a:pt x="1521284" y="736371"/>
                      </a:cubicBezTo>
                      <a:cubicBezTo>
                        <a:pt x="1496701" y="745931"/>
                        <a:pt x="1469387" y="747297"/>
                        <a:pt x="1443439" y="743200"/>
                      </a:cubicBezTo>
                      <a:cubicBezTo>
                        <a:pt x="1412028" y="739103"/>
                        <a:pt x="1377886" y="711789"/>
                        <a:pt x="1403834" y="679012"/>
                      </a:cubicBezTo>
                      <a:cubicBezTo>
                        <a:pt x="1433879" y="643504"/>
                        <a:pt x="1495336" y="640773"/>
                        <a:pt x="1536306" y="625750"/>
                      </a:cubicBezTo>
                      <a:cubicBezTo>
                        <a:pt x="1540404" y="624384"/>
                        <a:pt x="1541769" y="618922"/>
                        <a:pt x="1537672" y="616190"/>
                      </a:cubicBezTo>
                      <a:cubicBezTo>
                        <a:pt x="1485776" y="572488"/>
                        <a:pt x="1428416" y="511032"/>
                        <a:pt x="1410662" y="445478"/>
                      </a:cubicBezTo>
                      <a:cubicBezTo>
                        <a:pt x="1405200" y="426358"/>
                        <a:pt x="1407931" y="404507"/>
                        <a:pt x="1422954" y="390850"/>
                      </a:cubicBezTo>
                      <a:cubicBezTo>
                        <a:pt x="1440708" y="375828"/>
                        <a:pt x="1465290" y="390850"/>
                        <a:pt x="1480313" y="401776"/>
                      </a:cubicBezTo>
                      <a:cubicBezTo>
                        <a:pt x="1510358" y="422261"/>
                        <a:pt x="1530844" y="452307"/>
                        <a:pt x="1560889" y="472792"/>
                      </a:cubicBezTo>
                      <a:cubicBezTo>
                        <a:pt x="1564986" y="475523"/>
                        <a:pt x="1571815" y="472792"/>
                        <a:pt x="1569083" y="467329"/>
                      </a:cubicBezTo>
                      <a:cubicBezTo>
                        <a:pt x="1556792" y="423627"/>
                        <a:pt x="1540404" y="382656"/>
                        <a:pt x="1534941" y="337588"/>
                      </a:cubicBezTo>
                      <a:cubicBezTo>
                        <a:pt x="1533575" y="321200"/>
                        <a:pt x="1534941" y="254281"/>
                        <a:pt x="1567717" y="267938"/>
                      </a:cubicBezTo>
                      <a:cubicBezTo>
                        <a:pt x="1593666" y="278863"/>
                        <a:pt x="1611420" y="303446"/>
                        <a:pt x="1631905" y="321200"/>
                      </a:cubicBezTo>
                      <a:cubicBezTo>
                        <a:pt x="1636002" y="323931"/>
                        <a:pt x="1641465" y="321200"/>
                        <a:pt x="1641465" y="315737"/>
                      </a:cubicBezTo>
                      <a:cubicBezTo>
                        <a:pt x="1640099" y="276132"/>
                        <a:pt x="1619614" y="209213"/>
                        <a:pt x="1664682" y="190093"/>
                      </a:cubicBezTo>
                      <a:cubicBezTo>
                        <a:pt x="1666048" y="192824"/>
                        <a:pt x="1667413" y="194190"/>
                        <a:pt x="1667413" y="194190"/>
                      </a:cubicBezTo>
                      <a:cubicBezTo>
                        <a:pt x="1694727" y="236527"/>
                        <a:pt x="1708384" y="287057"/>
                        <a:pt x="1712481" y="337588"/>
                      </a:cubicBezTo>
                      <a:cubicBezTo>
                        <a:pt x="1719310" y="317103"/>
                        <a:pt x="1728870" y="296617"/>
                        <a:pt x="1741161" y="277498"/>
                      </a:cubicBezTo>
                      <a:cubicBezTo>
                        <a:pt x="1743892" y="273401"/>
                        <a:pt x="1747989" y="267938"/>
                        <a:pt x="1753452" y="262475"/>
                      </a:cubicBezTo>
                      <a:cubicBezTo>
                        <a:pt x="1753452" y="263841"/>
                        <a:pt x="1754818" y="266572"/>
                        <a:pt x="1754818" y="267938"/>
                      </a:cubicBezTo>
                      <a:cubicBezTo>
                        <a:pt x="1758915" y="299349"/>
                        <a:pt x="1754818" y="330760"/>
                        <a:pt x="1761646" y="362171"/>
                      </a:cubicBezTo>
                      <a:cubicBezTo>
                        <a:pt x="1763012" y="367633"/>
                        <a:pt x="1771206" y="366268"/>
                        <a:pt x="1772572" y="360805"/>
                      </a:cubicBezTo>
                      <a:cubicBezTo>
                        <a:pt x="1782132" y="325297"/>
                        <a:pt x="1790326" y="281595"/>
                        <a:pt x="1821737" y="258378"/>
                      </a:cubicBezTo>
                      <a:cubicBezTo>
                        <a:pt x="1835394" y="292520"/>
                        <a:pt x="1838125" y="329394"/>
                        <a:pt x="1849051" y="364902"/>
                      </a:cubicBezTo>
                      <a:cubicBezTo>
                        <a:pt x="1850416" y="368999"/>
                        <a:pt x="1857245" y="368999"/>
                        <a:pt x="1858611" y="364902"/>
                      </a:cubicBezTo>
                      <a:cubicBezTo>
                        <a:pt x="1864073" y="352611"/>
                        <a:pt x="1866805" y="340320"/>
                        <a:pt x="1869536" y="328028"/>
                      </a:cubicBezTo>
                      <a:cubicBezTo>
                        <a:pt x="1888656" y="293886"/>
                        <a:pt x="1913239" y="263841"/>
                        <a:pt x="1939187" y="272035"/>
                      </a:cubicBezTo>
                      <a:cubicBezTo>
                        <a:pt x="1933724" y="243355"/>
                        <a:pt x="1929627" y="211944"/>
                        <a:pt x="1935090" y="190093"/>
                      </a:cubicBezTo>
                      <a:cubicBezTo>
                        <a:pt x="1936455" y="183265"/>
                        <a:pt x="1944650" y="180533"/>
                        <a:pt x="1951478" y="185996"/>
                      </a:cubicBezTo>
                      <a:cubicBezTo>
                        <a:pt x="1991083" y="214676"/>
                        <a:pt x="2017032" y="252915"/>
                        <a:pt x="2045711" y="289789"/>
                      </a:cubicBezTo>
                      <a:cubicBezTo>
                        <a:pt x="2015666" y="220138"/>
                        <a:pt x="1984255" y="130002"/>
                        <a:pt x="2034785" y="113614"/>
                      </a:cubicBezTo>
                      <a:cubicBezTo>
                        <a:pt x="2064831" y="104054"/>
                        <a:pt x="2094876" y="124540"/>
                        <a:pt x="2112630" y="150488"/>
                      </a:cubicBezTo>
                      <a:cubicBezTo>
                        <a:pt x="2116727" y="145025"/>
                        <a:pt x="2120824" y="138197"/>
                        <a:pt x="2124921" y="132734"/>
                      </a:cubicBezTo>
                      <a:cubicBezTo>
                        <a:pt x="2144041" y="106786"/>
                        <a:pt x="2217789" y="22112"/>
                        <a:pt x="2260125" y="30307"/>
                      </a:cubicBezTo>
                      <a:cubicBezTo>
                        <a:pt x="2296999" y="38501"/>
                        <a:pt x="2291536" y="80837"/>
                        <a:pt x="2276514" y="123174"/>
                      </a:cubicBezTo>
                      <a:cubicBezTo>
                        <a:pt x="2298365" y="98591"/>
                        <a:pt x="2321582" y="74009"/>
                        <a:pt x="2347530" y="48061"/>
                      </a:cubicBezTo>
                      <a:cubicBezTo>
                        <a:pt x="2361187" y="34404"/>
                        <a:pt x="2406255" y="-14761"/>
                        <a:pt x="2434934" y="4358"/>
                      </a:cubicBezTo>
                      <a:cubicBezTo>
                        <a:pt x="2470442" y="27575"/>
                        <a:pt x="2443129" y="90397"/>
                        <a:pt x="2437666" y="116345"/>
                      </a:cubicBezTo>
                      <a:cubicBezTo>
                        <a:pt x="2433569" y="135465"/>
                        <a:pt x="2428106" y="153219"/>
                        <a:pt x="2421278" y="169608"/>
                      </a:cubicBezTo>
                      <a:cubicBezTo>
                        <a:pt x="2444494" y="147756"/>
                        <a:pt x="2470442" y="128637"/>
                        <a:pt x="2501854" y="116345"/>
                      </a:cubicBezTo>
                      <a:cubicBezTo>
                        <a:pt x="2534630" y="102689"/>
                        <a:pt x="2626132" y="46695"/>
                        <a:pt x="2667103" y="86300"/>
                      </a:cubicBezTo>
                      <a:cubicBezTo>
                        <a:pt x="2703977" y="123174"/>
                        <a:pt x="2672566" y="199653"/>
                        <a:pt x="2663005" y="236527"/>
                      </a:cubicBezTo>
                      <a:cubicBezTo>
                        <a:pt x="2661640" y="243355"/>
                        <a:pt x="2658909" y="248818"/>
                        <a:pt x="2657543" y="255646"/>
                      </a:cubicBezTo>
                      <a:cubicBezTo>
                        <a:pt x="2668468" y="250184"/>
                        <a:pt x="2678028" y="244721"/>
                        <a:pt x="2688954" y="239258"/>
                      </a:cubicBezTo>
                      <a:cubicBezTo>
                        <a:pt x="2697148" y="235161"/>
                        <a:pt x="2705342" y="239258"/>
                        <a:pt x="2710805" y="247452"/>
                      </a:cubicBezTo>
                      <a:cubicBezTo>
                        <a:pt x="2728559" y="270669"/>
                        <a:pt x="2720365" y="282960"/>
                        <a:pt x="2708074" y="306177"/>
                      </a:cubicBezTo>
                      <a:cubicBezTo>
                        <a:pt x="2693051" y="332125"/>
                        <a:pt x="2676663" y="358074"/>
                        <a:pt x="2656177" y="381290"/>
                      </a:cubicBezTo>
                      <a:cubicBezTo>
                        <a:pt x="2697148" y="363536"/>
                        <a:pt x="2738119" y="348514"/>
                        <a:pt x="2785918" y="344417"/>
                      </a:cubicBezTo>
                      <a:cubicBezTo>
                        <a:pt x="2818695" y="341685"/>
                        <a:pt x="2876054" y="349879"/>
                        <a:pt x="2896540" y="379925"/>
                      </a:cubicBezTo>
                      <a:cubicBezTo>
                        <a:pt x="2896540" y="379925"/>
                        <a:pt x="2896540" y="379925"/>
                        <a:pt x="2896540" y="381290"/>
                      </a:cubicBezTo>
                      <a:cubicBezTo>
                        <a:pt x="2869226" y="370365"/>
                        <a:pt x="2833717" y="366268"/>
                        <a:pt x="2822792" y="364902"/>
                      </a:cubicBezTo>
                      <a:cubicBezTo>
                        <a:pt x="2746313" y="358074"/>
                        <a:pt x="2682126" y="427724"/>
                        <a:pt x="2639789" y="485083"/>
                      </a:cubicBezTo>
                      <a:cubicBezTo>
                        <a:pt x="2638423" y="464598"/>
                        <a:pt x="2634326" y="438650"/>
                        <a:pt x="2615206" y="430455"/>
                      </a:cubicBezTo>
                      <a:cubicBezTo>
                        <a:pt x="2608378" y="427724"/>
                        <a:pt x="2601550" y="427724"/>
                        <a:pt x="2594721" y="429090"/>
                      </a:cubicBezTo>
                      <a:cubicBezTo>
                        <a:pt x="2628863" y="364902"/>
                        <a:pt x="2650715" y="273401"/>
                        <a:pt x="2574236" y="243355"/>
                      </a:cubicBezTo>
                      <a:cubicBezTo>
                        <a:pt x="2497756" y="214676"/>
                        <a:pt x="2458151" y="314371"/>
                        <a:pt x="2415815" y="360805"/>
                      </a:cubicBezTo>
                      <a:cubicBezTo>
                        <a:pt x="2410352" y="323931"/>
                        <a:pt x="2410352" y="240624"/>
                        <a:pt x="2365284" y="244721"/>
                      </a:cubicBezTo>
                      <a:cubicBezTo>
                        <a:pt x="2322947" y="248818"/>
                        <a:pt x="2313388" y="304811"/>
                        <a:pt x="2310656" y="353977"/>
                      </a:cubicBezTo>
                      <a:cubicBezTo>
                        <a:pt x="2303828" y="334857"/>
                        <a:pt x="2294268" y="318468"/>
                        <a:pt x="2280611" y="306177"/>
                      </a:cubicBezTo>
                      <a:cubicBezTo>
                        <a:pt x="2258760" y="287057"/>
                        <a:pt x="2228714" y="285692"/>
                        <a:pt x="2209595" y="308909"/>
                      </a:cubicBezTo>
                      <a:cubicBezTo>
                        <a:pt x="2189109" y="334857"/>
                        <a:pt x="2190475" y="375828"/>
                        <a:pt x="2193206" y="407239"/>
                      </a:cubicBezTo>
                      <a:cubicBezTo>
                        <a:pt x="2194572" y="427724"/>
                        <a:pt x="2197303" y="446844"/>
                        <a:pt x="2201401" y="467329"/>
                      </a:cubicBezTo>
                      <a:cubicBezTo>
                        <a:pt x="2187744" y="442747"/>
                        <a:pt x="2169989" y="418164"/>
                        <a:pt x="2148138" y="416799"/>
                      </a:cubicBezTo>
                      <a:cubicBezTo>
                        <a:pt x="2124921" y="416799"/>
                        <a:pt x="2118093" y="445478"/>
                        <a:pt x="2115362" y="463232"/>
                      </a:cubicBezTo>
                      <a:cubicBezTo>
                        <a:pt x="2113996" y="472792"/>
                        <a:pt x="2112630" y="485083"/>
                        <a:pt x="2112630" y="498740"/>
                      </a:cubicBezTo>
                      <a:cubicBezTo>
                        <a:pt x="2098973" y="479621"/>
                        <a:pt x="2078488" y="463232"/>
                        <a:pt x="2056637" y="474158"/>
                      </a:cubicBezTo>
                      <a:cubicBezTo>
                        <a:pt x="2027957" y="487815"/>
                        <a:pt x="2030689" y="535614"/>
                        <a:pt x="2033420" y="561562"/>
                      </a:cubicBezTo>
                      <a:cubicBezTo>
                        <a:pt x="2033420" y="567025"/>
                        <a:pt x="2034785" y="572488"/>
                        <a:pt x="2034785" y="577951"/>
                      </a:cubicBezTo>
                      <a:cubicBezTo>
                        <a:pt x="2017032" y="553368"/>
                        <a:pt x="1993815" y="536980"/>
                        <a:pt x="1969232" y="552002"/>
                      </a:cubicBezTo>
                      <a:cubicBezTo>
                        <a:pt x="1946015" y="565659"/>
                        <a:pt x="1947381" y="610727"/>
                        <a:pt x="1948747" y="633944"/>
                      </a:cubicBezTo>
                      <a:cubicBezTo>
                        <a:pt x="1950112" y="647601"/>
                        <a:pt x="1950112" y="663989"/>
                        <a:pt x="1954209" y="679012"/>
                      </a:cubicBezTo>
                      <a:cubicBezTo>
                        <a:pt x="1928261" y="653064"/>
                        <a:pt x="1890022" y="636676"/>
                        <a:pt x="1855879" y="631213"/>
                      </a:cubicBezTo>
                      <a:cubicBezTo>
                        <a:pt x="1816274" y="624384"/>
                        <a:pt x="1757549" y="628481"/>
                        <a:pt x="1735698" y="669452"/>
                      </a:cubicBezTo>
                      <a:cubicBezTo>
                        <a:pt x="1709750" y="719983"/>
                        <a:pt x="1771206" y="763685"/>
                        <a:pt x="1825834" y="790999"/>
                      </a:cubicBezTo>
                      <a:cubicBezTo>
                        <a:pt x="1810811" y="788268"/>
                        <a:pt x="1795789" y="786902"/>
                        <a:pt x="1780766" y="786902"/>
                      </a:cubicBezTo>
                      <a:cubicBezTo>
                        <a:pt x="1758915" y="786902"/>
                        <a:pt x="1720675" y="792365"/>
                        <a:pt x="1716578" y="819679"/>
                      </a:cubicBezTo>
                      <a:cubicBezTo>
                        <a:pt x="1712481" y="846993"/>
                        <a:pt x="1737064" y="868844"/>
                        <a:pt x="1757549" y="883867"/>
                      </a:cubicBezTo>
                      <a:cubicBezTo>
                        <a:pt x="1772572" y="894792"/>
                        <a:pt x="1790326" y="905718"/>
                        <a:pt x="1808080" y="913912"/>
                      </a:cubicBezTo>
                      <a:cubicBezTo>
                        <a:pt x="1752086" y="920740"/>
                        <a:pt x="1738429" y="990391"/>
                        <a:pt x="1747989" y="1058676"/>
                      </a:cubicBezTo>
                      <a:cubicBezTo>
                        <a:pt x="1746624" y="1058676"/>
                        <a:pt x="1745258" y="1057310"/>
                        <a:pt x="1743892" y="1057310"/>
                      </a:cubicBezTo>
                      <a:cubicBezTo>
                        <a:pt x="1720675" y="1050481"/>
                        <a:pt x="1698824" y="1057310"/>
                        <a:pt x="1683802" y="1072333"/>
                      </a:cubicBezTo>
                      <a:cubicBezTo>
                        <a:pt x="1675608" y="1054579"/>
                        <a:pt x="1667413" y="1038190"/>
                        <a:pt x="1657853" y="1023168"/>
                      </a:cubicBezTo>
                      <a:cubicBezTo>
                        <a:pt x="1634636" y="984928"/>
                        <a:pt x="1593666" y="923472"/>
                        <a:pt x="1540404" y="926203"/>
                      </a:cubicBezTo>
                      <a:cubicBezTo>
                        <a:pt x="1470753" y="928935"/>
                        <a:pt x="1481679" y="1004048"/>
                        <a:pt x="1508992" y="1066870"/>
                      </a:cubicBezTo>
                      <a:cubicBezTo>
                        <a:pt x="1495336" y="1054579"/>
                        <a:pt x="1480313" y="1042287"/>
                        <a:pt x="1466656" y="1032727"/>
                      </a:cubicBezTo>
                      <a:cubicBezTo>
                        <a:pt x="1442073" y="1014973"/>
                        <a:pt x="1386080" y="978100"/>
                        <a:pt x="1358766" y="1012242"/>
                      </a:cubicBezTo>
                      <a:cubicBezTo>
                        <a:pt x="1335549" y="1043653"/>
                        <a:pt x="1373789" y="1090087"/>
                        <a:pt x="1391543" y="1113304"/>
                      </a:cubicBezTo>
                      <a:cubicBezTo>
                        <a:pt x="1397005" y="1120132"/>
                        <a:pt x="1403834" y="1126960"/>
                        <a:pt x="1409297" y="1133789"/>
                      </a:cubicBezTo>
                      <a:cubicBezTo>
                        <a:pt x="1401103" y="1128326"/>
                        <a:pt x="1394274" y="1122863"/>
                        <a:pt x="1386080" y="1118766"/>
                      </a:cubicBezTo>
                      <a:cubicBezTo>
                        <a:pt x="1353303" y="1098281"/>
                        <a:pt x="1302772" y="1065504"/>
                        <a:pt x="1260436" y="1076430"/>
                      </a:cubicBezTo>
                      <a:cubicBezTo>
                        <a:pt x="1220831" y="1087355"/>
                        <a:pt x="1215368" y="1129692"/>
                        <a:pt x="1235853" y="1161103"/>
                      </a:cubicBezTo>
                      <a:cubicBezTo>
                        <a:pt x="1244048" y="1173394"/>
                        <a:pt x="1253607" y="1185685"/>
                        <a:pt x="1264533" y="1196611"/>
                      </a:cubicBezTo>
                      <a:cubicBezTo>
                        <a:pt x="1248145" y="1188417"/>
                        <a:pt x="1231756" y="1182954"/>
                        <a:pt x="1215368" y="1178857"/>
                      </a:cubicBezTo>
                      <a:cubicBezTo>
                        <a:pt x="1179860" y="1172028"/>
                        <a:pt x="1133426" y="1172028"/>
                        <a:pt x="1108844" y="1203439"/>
                      </a:cubicBezTo>
                      <a:cubicBezTo>
                        <a:pt x="1081530" y="1237582"/>
                        <a:pt x="1107478" y="1286747"/>
                        <a:pt x="1138889" y="1323621"/>
                      </a:cubicBezTo>
                      <a:cubicBezTo>
                        <a:pt x="1136157" y="1323621"/>
                        <a:pt x="1133426" y="1323621"/>
                        <a:pt x="1130695" y="1324986"/>
                      </a:cubicBezTo>
                      <a:cubicBezTo>
                        <a:pt x="1111575" y="1331815"/>
                        <a:pt x="1103381" y="1352300"/>
                        <a:pt x="1096552" y="1370054"/>
                      </a:cubicBezTo>
                      <a:cubicBezTo>
                        <a:pt x="1089724" y="1391905"/>
                        <a:pt x="1084261" y="1416488"/>
                        <a:pt x="1082895" y="1442436"/>
                      </a:cubicBezTo>
                      <a:cubicBezTo>
                        <a:pt x="1078798" y="1428779"/>
                        <a:pt x="1074701" y="1415122"/>
                        <a:pt x="1069238" y="1402831"/>
                      </a:cubicBezTo>
                      <a:cubicBezTo>
                        <a:pt x="1058313" y="1376883"/>
                        <a:pt x="1036462" y="1323621"/>
                        <a:pt x="998222" y="1331815"/>
                      </a:cubicBezTo>
                      <a:cubicBezTo>
                        <a:pt x="953154" y="1340009"/>
                        <a:pt x="954520" y="1394637"/>
                        <a:pt x="959983" y="1430145"/>
                      </a:cubicBezTo>
                      <a:cubicBezTo>
                        <a:pt x="962714" y="1445167"/>
                        <a:pt x="965445" y="1461556"/>
                        <a:pt x="969543" y="1476579"/>
                      </a:cubicBezTo>
                      <a:cubicBezTo>
                        <a:pt x="951788" y="1453362"/>
                        <a:pt x="928572" y="1435608"/>
                        <a:pt x="899892" y="1432876"/>
                      </a:cubicBezTo>
                      <a:cubicBezTo>
                        <a:pt x="897161" y="1432876"/>
                        <a:pt x="895795" y="1434242"/>
                        <a:pt x="894429" y="1436973"/>
                      </a:cubicBezTo>
                      <a:cubicBezTo>
                        <a:pt x="879407" y="1475213"/>
                        <a:pt x="899892" y="1518915"/>
                        <a:pt x="920378" y="1551692"/>
                      </a:cubicBezTo>
                      <a:cubicBezTo>
                        <a:pt x="921743" y="1553058"/>
                        <a:pt x="923109" y="1555789"/>
                        <a:pt x="924475" y="1557155"/>
                      </a:cubicBezTo>
                      <a:cubicBezTo>
                        <a:pt x="914915" y="1551692"/>
                        <a:pt x="903989" y="1547595"/>
                        <a:pt x="894429" y="1544863"/>
                      </a:cubicBezTo>
                      <a:cubicBezTo>
                        <a:pt x="852093" y="1531206"/>
                        <a:pt x="787905" y="1533938"/>
                        <a:pt x="775614" y="1588566"/>
                      </a:cubicBezTo>
                      <a:cubicBezTo>
                        <a:pt x="764688" y="1636365"/>
                        <a:pt x="805659" y="1682799"/>
                        <a:pt x="837070" y="1712844"/>
                      </a:cubicBezTo>
                      <a:cubicBezTo>
                        <a:pt x="838436" y="1714210"/>
                        <a:pt x="839801" y="1715575"/>
                        <a:pt x="842533" y="1718307"/>
                      </a:cubicBezTo>
                      <a:cubicBezTo>
                        <a:pt x="841167" y="1716941"/>
                        <a:pt x="838436" y="1716941"/>
                        <a:pt x="837070" y="1715575"/>
                      </a:cubicBezTo>
                      <a:cubicBezTo>
                        <a:pt x="801562" y="1701918"/>
                        <a:pt x="736008" y="1675970"/>
                        <a:pt x="704598" y="1714210"/>
                      </a:cubicBezTo>
                      <a:cubicBezTo>
                        <a:pt x="675918" y="1748352"/>
                        <a:pt x="720986" y="1781129"/>
                        <a:pt x="774248" y="1805711"/>
                      </a:cubicBezTo>
                      <a:cubicBezTo>
                        <a:pt x="749666" y="1809808"/>
                        <a:pt x="726449" y="1818003"/>
                        <a:pt x="711426" y="1835757"/>
                      </a:cubicBezTo>
                      <a:cubicBezTo>
                        <a:pt x="666358" y="1884922"/>
                        <a:pt x="707329" y="1947744"/>
                        <a:pt x="752397" y="1977789"/>
                      </a:cubicBezTo>
                      <a:cubicBezTo>
                        <a:pt x="759225" y="1983252"/>
                        <a:pt x="767420" y="1987349"/>
                        <a:pt x="775614" y="1991446"/>
                      </a:cubicBezTo>
                      <a:cubicBezTo>
                        <a:pt x="733277" y="1994177"/>
                        <a:pt x="671821" y="2005103"/>
                        <a:pt x="649970" y="2047440"/>
                      </a:cubicBezTo>
                      <a:cubicBezTo>
                        <a:pt x="629484" y="2085679"/>
                        <a:pt x="651335" y="2123919"/>
                        <a:pt x="684112" y="2145770"/>
                      </a:cubicBezTo>
                      <a:cubicBezTo>
                        <a:pt x="670455" y="2158061"/>
                        <a:pt x="658164" y="2171718"/>
                        <a:pt x="651335" y="2185375"/>
                      </a:cubicBezTo>
                      <a:cubicBezTo>
                        <a:pt x="641776" y="2204495"/>
                        <a:pt x="630850" y="2234540"/>
                        <a:pt x="649970" y="2252294"/>
                      </a:cubicBezTo>
                      <a:cubicBezTo>
                        <a:pt x="651335" y="2253659"/>
                        <a:pt x="654067" y="2255025"/>
                        <a:pt x="655432" y="2256391"/>
                      </a:cubicBezTo>
                      <a:cubicBezTo>
                        <a:pt x="636313" y="2265951"/>
                        <a:pt x="618559" y="2276876"/>
                        <a:pt x="604902" y="2291899"/>
                      </a:cubicBezTo>
                      <a:cubicBezTo>
                        <a:pt x="573491" y="2323310"/>
                        <a:pt x="553005" y="2373841"/>
                        <a:pt x="577588" y="2416177"/>
                      </a:cubicBezTo>
                      <a:cubicBezTo>
                        <a:pt x="600805" y="2455783"/>
                        <a:pt x="647238" y="2474902"/>
                        <a:pt x="695038" y="2481731"/>
                      </a:cubicBezTo>
                      <a:cubicBezTo>
                        <a:pt x="649970" y="2521336"/>
                        <a:pt x="618559" y="2585524"/>
                        <a:pt x="622656" y="2630592"/>
                      </a:cubicBezTo>
                      <a:cubicBezTo>
                        <a:pt x="628119" y="2697511"/>
                        <a:pt x="685478" y="2717996"/>
                        <a:pt x="738740" y="2705705"/>
                      </a:cubicBezTo>
                      <a:cubicBezTo>
                        <a:pt x="723717" y="2739847"/>
                        <a:pt x="720986" y="2782184"/>
                        <a:pt x="726449" y="2814961"/>
                      </a:cubicBezTo>
                      <a:cubicBezTo>
                        <a:pt x="730546" y="2838177"/>
                        <a:pt x="741471" y="2873685"/>
                        <a:pt x="768785" y="2879148"/>
                      </a:cubicBezTo>
                      <a:cubicBezTo>
                        <a:pt x="793368" y="2883245"/>
                        <a:pt x="813853" y="2866857"/>
                        <a:pt x="830242" y="2847737"/>
                      </a:cubicBezTo>
                      <a:cubicBezTo>
                        <a:pt x="822047" y="2876417"/>
                        <a:pt x="817950" y="2906462"/>
                        <a:pt x="824779" y="2932410"/>
                      </a:cubicBezTo>
                      <a:cubicBezTo>
                        <a:pt x="832973" y="2962456"/>
                        <a:pt x="860287" y="2984307"/>
                        <a:pt x="893063" y="2973381"/>
                      </a:cubicBezTo>
                      <a:cubicBezTo>
                        <a:pt x="929937" y="2961090"/>
                        <a:pt x="951788" y="2921485"/>
                        <a:pt x="965445" y="2888708"/>
                      </a:cubicBezTo>
                      <a:cubicBezTo>
                        <a:pt x="966811" y="2884611"/>
                        <a:pt x="968177" y="2881880"/>
                        <a:pt x="969543" y="2877783"/>
                      </a:cubicBezTo>
                      <a:cubicBezTo>
                        <a:pt x="969543" y="2879148"/>
                        <a:pt x="970908" y="2880514"/>
                        <a:pt x="970908" y="2883245"/>
                      </a:cubicBezTo>
                      <a:cubicBezTo>
                        <a:pt x="983200" y="2911925"/>
                        <a:pt x="1013245" y="2917388"/>
                        <a:pt x="1037827" y="2899634"/>
                      </a:cubicBezTo>
                      <a:cubicBezTo>
                        <a:pt x="1073336" y="2873685"/>
                        <a:pt x="1092455" y="2828618"/>
                        <a:pt x="1107478" y="2789012"/>
                      </a:cubicBezTo>
                      <a:cubicBezTo>
                        <a:pt x="1108844" y="2784915"/>
                        <a:pt x="1110209" y="2779452"/>
                        <a:pt x="1112941" y="2773990"/>
                      </a:cubicBezTo>
                      <a:cubicBezTo>
                        <a:pt x="1119769" y="2769893"/>
                        <a:pt x="1125232" y="2764430"/>
                        <a:pt x="1132060" y="2757601"/>
                      </a:cubicBezTo>
                      <a:cubicBezTo>
                        <a:pt x="1104747" y="2820423"/>
                        <a:pt x="1093821" y="2901000"/>
                        <a:pt x="1168934" y="2918753"/>
                      </a:cubicBezTo>
                      <a:cubicBezTo>
                        <a:pt x="1248145" y="2936507"/>
                        <a:pt x="1310967" y="2862760"/>
                        <a:pt x="1346475" y="2790378"/>
                      </a:cubicBezTo>
                      <a:cubicBezTo>
                        <a:pt x="1342378" y="2827252"/>
                        <a:pt x="1346475" y="2865491"/>
                        <a:pt x="1369692" y="2892805"/>
                      </a:cubicBezTo>
                      <a:cubicBezTo>
                        <a:pt x="1371057" y="2894171"/>
                        <a:pt x="1373789" y="2894171"/>
                        <a:pt x="1376520" y="2894171"/>
                      </a:cubicBezTo>
                      <a:cubicBezTo>
                        <a:pt x="1402468" y="2877783"/>
                        <a:pt x="1417491" y="2849103"/>
                        <a:pt x="1425685" y="2819058"/>
                      </a:cubicBezTo>
                      <a:cubicBezTo>
                        <a:pt x="1427051" y="2832715"/>
                        <a:pt x="1428416" y="2845006"/>
                        <a:pt x="1429782" y="2858663"/>
                      </a:cubicBezTo>
                      <a:cubicBezTo>
                        <a:pt x="1433879" y="2881880"/>
                        <a:pt x="1439342" y="2933776"/>
                        <a:pt x="1468022" y="2941970"/>
                      </a:cubicBezTo>
                      <a:cubicBezTo>
                        <a:pt x="1506261" y="2952896"/>
                        <a:pt x="1525381" y="2901000"/>
                        <a:pt x="1528112" y="2873685"/>
                      </a:cubicBezTo>
                      <a:cubicBezTo>
                        <a:pt x="1532209" y="2849103"/>
                        <a:pt x="1532209" y="2823155"/>
                        <a:pt x="1530844" y="2798572"/>
                      </a:cubicBezTo>
                      <a:cubicBezTo>
                        <a:pt x="1540404" y="2827252"/>
                        <a:pt x="1556792" y="2847737"/>
                        <a:pt x="1588203" y="2827252"/>
                      </a:cubicBezTo>
                      <a:cubicBezTo>
                        <a:pt x="1612785" y="2810863"/>
                        <a:pt x="1619614" y="2771258"/>
                        <a:pt x="1625077" y="2745310"/>
                      </a:cubicBezTo>
                      <a:cubicBezTo>
                        <a:pt x="1630540" y="2717996"/>
                        <a:pt x="1634636" y="2686585"/>
                        <a:pt x="1642831" y="2657906"/>
                      </a:cubicBezTo>
                      <a:cubicBezTo>
                        <a:pt x="1644196" y="2685220"/>
                        <a:pt x="1649659" y="2715265"/>
                        <a:pt x="1661950" y="2738482"/>
                      </a:cubicBezTo>
                      <a:cubicBezTo>
                        <a:pt x="1664682" y="2743944"/>
                        <a:pt x="1667413" y="2748041"/>
                        <a:pt x="1670145" y="2750773"/>
                      </a:cubicBezTo>
                      <a:cubicBezTo>
                        <a:pt x="1664682" y="2765795"/>
                        <a:pt x="1659219" y="2780818"/>
                        <a:pt x="1655122" y="2795841"/>
                      </a:cubicBezTo>
                      <a:cubicBezTo>
                        <a:pt x="1645562" y="2832715"/>
                        <a:pt x="1637368" y="2879148"/>
                        <a:pt x="1663316" y="2911925"/>
                      </a:cubicBezTo>
                      <a:cubicBezTo>
                        <a:pt x="1679704" y="2933776"/>
                        <a:pt x="1697459" y="2932410"/>
                        <a:pt x="1713847" y="2921485"/>
                      </a:cubicBezTo>
                      <a:cubicBezTo>
                        <a:pt x="1707018" y="2943336"/>
                        <a:pt x="1705653" y="2965187"/>
                        <a:pt x="1711116" y="2988404"/>
                      </a:cubicBezTo>
                      <a:cubicBezTo>
                        <a:pt x="1712481" y="2991135"/>
                        <a:pt x="1715213" y="2992501"/>
                        <a:pt x="1717944" y="2992501"/>
                      </a:cubicBezTo>
                      <a:cubicBezTo>
                        <a:pt x="1732967" y="2989770"/>
                        <a:pt x="1746624" y="2982941"/>
                        <a:pt x="1756184" y="2972015"/>
                      </a:cubicBezTo>
                      <a:cubicBezTo>
                        <a:pt x="1754818" y="2982941"/>
                        <a:pt x="1753452" y="2995232"/>
                        <a:pt x="1753452" y="3006158"/>
                      </a:cubicBezTo>
                      <a:cubicBezTo>
                        <a:pt x="1749355" y="3056689"/>
                        <a:pt x="1749355" y="3116779"/>
                        <a:pt x="1773938" y="3163213"/>
                      </a:cubicBezTo>
                      <a:cubicBezTo>
                        <a:pt x="1791692" y="3194624"/>
                        <a:pt x="1838125" y="3227400"/>
                        <a:pt x="1872268" y="3197356"/>
                      </a:cubicBezTo>
                      <a:cubicBezTo>
                        <a:pt x="1894119" y="3179601"/>
                        <a:pt x="1899582" y="3149556"/>
                        <a:pt x="1899582" y="3119511"/>
                      </a:cubicBezTo>
                      <a:cubicBezTo>
                        <a:pt x="1917336" y="3167310"/>
                        <a:pt x="1946015" y="3223304"/>
                        <a:pt x="1980158" y="3208281"/>
                      </a:cubicBezTo>
                      <a:cubicBezTo>
                        <a:pt x="1996546" y="3201452"/>
                        <a:pt x="2002009" y="3185064"/>
                        <a:pt x="2003374" y="3167310"/>
                      </a:cubicBezTo>
                      <a:cubicBezTo>
                        <a:pt x="2027957" y="3187796"/>
                        <a:pt x="2055271" y="3204184"/>
                        <a:pt x="2085316" y="3208281"/>
                      </a:cubicBezTo>
                      <a:cubicBezTo>
                        <a:pt x="2122190" y="3213744"/>
                        <a:pt x="2164527" y="3202818"/>
                        <a:pt x="2153601" y="3157750"/>
                      </a:cubicBezTo>
                      <a:cubicBezTo>
                        <a:pt x="2148138" y="3134534"/>
                        <a:pt x="2135847" y="3111317"/>
                        <a:pt x="2122190" y="3090831"/>
                      </a:cubicBezTo>
                      <a:cubicBezTo>
                        <a:pt x="2150870" y="3118145"/>
                        <a:pt x="2185012" y="3142727"/>
                        <a:pt x="2220520" y="3134534"/>
                      </a:cubicBezTo>
                      <a:cubicBezTo>
                        <a:pt x="2223252" y="3133168"/>
                        <a:pt x="2224617" y="3130436"/>
                        <a:pt x="2224617" y="3127705"/>
                      </a:cubicBezTo>
                      <a:cubicBezTo>
                        <a:pt x="2223252" y="3118145"/>
                        <a:pt x="2219155" y="3108585"/>
                        <a:pt x="2213692" y="3101757"/>
                      </a:cubicBezTo>
                      <a:cubicBezTo>
                        <a:pt x="2234177" y="3108585"/>
                        <a:pt x="2254663" y="3112682"/>
                        <a:pt x="2273782" y="3116779"/>
                      </a:cubicBezTo>
                      <a:cubicBezTo>
                        <a:pt x="2298365" y="3120876"/>
                        <a:pt x="2337970" y="3123608"/>
                        <a:pt x="2354358" y="3100391"/>
                      </a:cubicBezTo>
                      <a:cubicBezTo>
                        <a:pt x="2368015" y="3082637"/>
                        <a:pt x="2359821" y="3064883"/>
                        <a:pt x="2347530" y="3049860"/>
                      </a:cubicBezTo>
                      <a:cubicBezTo>
                        <a:pt x="2376209" y="3053957"/>
                        <a:pt x="2406255" y="3055323"/>
                        <a:pt x="2436300" y="3051226"/>
                      </a:cubicBezTo>
                      <a:cubicBezTo>
                        <a:pt x="2464980" y="3047129"/>
                        <a:pt x="2538727" y="3032106"/>
                        <a:pt x="2535996" y="2989770"/>
                      </a:cubicBezTo>
                      <a:cubicBezTo>
                        <a:pt x="2534630" y="2976113"/>
                        <a:pt x="2526436" y="2972015"/>
                        <a:pt x="2515511" y="2970650"/>
                      </a:cubicBezTo>
                      <a:cubicBezTo>
                        <a:pt x="2514145" y="2966553"/>
                        <a:pt x="2512779" y="2962456"/>
                        <a:pt x="2508682" y="2958359"/>
                      </a:cubicBezTo>
                      <a:cubicBezTo>
                        <a:pt x="2496391" y="2941970"/>
                        <a:pt x="2480003" y="2926948"/>
                        <a:pt x="2462248" y="2914656"/>
                      </a:cubicBezTo>
                      <a:cubicBezTo>
                        <a:pt x="2485465" y="2920119"/>
                        <a:pt x="2508682" y="2926948"/>
                        <a:pt x="2531899" y="2929679"/>
                      </a:cubicBezTo>
                      <a:cubicBezTo>
                        <a:pt x="2551018" y="2932410"/>
                        <a:pt x="2583795" y="2937873"/>
                        <a:pt x="2594721" y="2914656"/>
                      </a:cubicBezTo>
                      <a:cubicBezTo>
                        <a:pt x="2605646" y="2892805"/>
                        <a:pt x="2582430" y="2865491"/>
                        <a:pt x="2568773" y="2851834"/>
                      </a:cubicBezTo>
                      <a:cubicBezTo>
                        <a:pt x="2564676" y="2847737"/>
                        <a:pt x="2561944" y="2845006"/>
                        <a:pt x="2557847" y="2840909"/>
                      </a:cubicBezTo>
                      <a:cubicBezTo>
                        <a:pt x="2564676" y="2845006"/>
                        <a:pt x="2572870" y="2850469"/>
                        <a:pt x="2581064" y="2854566"/>
                      </a:cubicBezTo>
                      <a:cubicBezTo>
                        <a:pt x="2597452" y="2862760"/>
                        <a:pt x="2628863" y="2880514"/>
                        <a:pt x="2646617" y="2869588"/>
                      </a:cubicBezTo>
                      <a:cubicBezTo>
                        <a:pt x="2672566" y="2853200"/>
                        <a:pt x="2665737" y="2814961"/>
                        <a:pt x="2653446" y="2780818"/>
                      </a:cubicBezTo>
                      <a:cubicBezTo>
                        <a:pt x="2682126" y="2820423"/>
                        <a:pt x="2723096" y="2862760"/>
                        <a:pt x="2759970" y="2838177"/>
                      </a:cubicBezTo>
                      <a:cubicBezTo>
                        <a:pt x="2784553" y="2823155"/>
                        <a:pt x="2785918" y="2787647"/>
                        <a:pt x="2784553" y="2761698"/>
                      </a:cubicBezTo>
                      <a:cubicBezTo>
                        <a:pt x="2792747" y="2779452"/>
                        <a:pt x="2802306" y="2795841"/>
                        <a:pt x="2814598" y="2809498"/>
                      </a:cubicBezTo>
                      <a:cubicBezTo>
                        <a:pt x="2815964" y="2812229"/>
                        <a:pt x="2820061" y="2812229"/>
                        <a:pt x="2822792" y="2809498"/>
                      </a:cubicBezTo>
                      <a:cubicBezTo>
                        <a:pt x="2835083" y="2795841"/>
                        <a:pt x="2843278" y="2779452"/>
                        <a:pt x="2847375" y="2763064"/>
                      </a:cubicBezTo>
                      <a:cubicBezTo>
                        <a:pt x="2848740" y="2767161"/>
                        <a:pt x="2850106" y="2771258"/>
                        <a:pt x="2851472" y="2773990"/>
                      </a:cubicBezTo>
                      <a:cubicBezTo>
                        <a:pt x="2865129" y="2806766"/>
                        <a:pt x="2885614" y="2853200"/>
                        <a:pt x="2922488" y="2865491"/>
                      </a:cubicBezTo>
                      <a:cubicBezTo>
                        <a:pt x="2971653" y="2881880"/>
                        <a:pt x="2993504" y="2843640"/>
                        <a:pt x="3003064" y="2795841"/>
                      </a:cubicBezTo>
                      <a:cubicBezTo>
                        <a:pt x="3007161" y="2819058"/>
                        <a:pt x="3013990" y="2843640"/>
                        <a:pt x="3033109" y="2858663"/>
                      </a:cubicBezTo>
                      <a:cubicBezTo>
                        <a:pt x="3064520" y="2884611"/>
                        <a:pt x="3087737" y="2866857"/>
                        <a:pt x="3105491" y="2839543"/>
                      </a:cubicBezTo>
                      <a:cubicBezTo>
                        <a:pt x="3105491" y="2845006"/>
                        <a:pt x="3104126" y="2850469"/>
                        <a:pt x="3104126" y="2855932"/>
                      </a:cubicBezTo>
                      <a:cubicBezTo>
                        <a:pt x="3102760" y="2877783"/>
                        <a:pt x="3102760" y="2914656"/>
                        <a:pt x="3127342" y="2926948"/>
                      </a:cubicBezTo>
                      <a:cubicBezTo>
                        <a:pt x="3146462" y="2936507"/>
                        <a:pt x="3165582" y="2928313"/>
                        <a:pt x="3181970" y="2911925"/>
                      </a:cubicBezTo>
                      <a:cubicBezTo>
                        <a:pt x="3175141" y="2941970"/>
                        <a:pt x="3179239" y="2969284"/>
                        <a:pt x="3209284" y="2982941"/>
                      </a:cubicBezTo>
                      <a:cubicBezTo>
                        <a:pt x="3220210" y="2988404"/>
                        <a:pt x="3233866" y="2988404"/>
                        <a:pt x="3246158" y="2984307"/>
                      </a:cubicBezTo>
                      <a:cubicBezTo>
                        <a:pt x="3227038" y="3011621"/>
                        <a:pt x="3212015" y="3041666"/>
                        <a:pt x="3206553" y="3073077"/>
                      </a:cubicBezTo>
                      <a:cubicBezTo>
                        <a:pt x="3201090" y="3100391"/>
                        <a:pt x="3202455" y="3141362"/>
                        <a:pt x="3231135" y="3156385"/>
                      </a:cubicBezTo>
                      <a:cubicBezTo>
                        <a:pt x="3237964" y="3160482"/>
                        <a:pt x="3244792" y="3159116"/>
                        <a:pt x="3250255" y="3156385"/>
                      </a:cubicBezTo>
                      <a:cubicBezTo>
                        <a:pt x="3243426" y="3189161"/>
                        <a:pt x="3248889" y="3221938"/>
                        <a:pt x="3281666" y="3239692"/>
                      </a:cubicBezTo>
                      <a:cubicBezTo>
                        <a:pt x="3318540" y="3258812"/>
                        <a:pt x="3347219" y="3228766"/>
                        <a:pt x="3360876" y="3197356"/>
                      </a:cubicBezTo>
                      <a:cubicBezTo>
                        <a:pt x="3367705" y="3258812"/>
                        <a:pt x="3392287" y="3369433"/>
                        <a:pt x="3455110" y="3348948"/>
                      </a:cubicBezTo>
                      <a:cubicBezTo>
                        <a:pt x="3489252" y="3338022"/>
                        <a:pt x="3476961" y="3279297"/>
                        <a:pt x="3472863" y="3254714"/>
                      </a:cubicBezTo>
                      <a:cubicBezTo>
                        <a:pt x="3468766" y="3227400"/>
                        <a:pt x="3461938" y="3200087"/>
                        <a:pt x="3453744" y="3172773"/>
                      </a:cubicBezTo>
                      <a:cubicBezTo>
                        <a:pt x="3491983" y="3226035"/>
                        <a:pt x="3546611" y="3273834"/>
                        <a:pt x="3602604" y="3301148"/>
                      </a:cubicBezTo>
                      <a:cubicBezTo>
                        <a:pt x="3623090" y="3310708"/>
                        <a:pt x="3655866" y="3324365"/>
                        <a:pt x="3679084" y="3313439"/>
                      </a:cubicBezTo>
                      <a:cubicBezTo>
                        <a:pt x="3696838" y="3305246"/>
                        <a:pt x="3699569" y="3290223"/>
                        <a:pt x="3696838" y="3273834"/>
                      </a:cubicBezTo>
                      <a:cubicBezTo>
                        <a:pt x="3714591" y="3294320"/>
                        <a:pt x="3733711" y="3313439"/>
                        <a:pt x="3754197" y="3329828"/>
                      </a:cubicBezTo>
                      <a:cubicBezTo>
                        <a:pt x="3770585" y="3342119"/>
                        <a:pt x="3796534" y="3362605"/>
                        <a:pt x="3817019" y="3347582"/>
                      </a:cubicBezTo>
                      <a:cubicBezTo>
                        <a:pt x="3849796" y="3325731"/>
                        <a:pt x="3810190" y="3268372"/>
                        <a:pt x="3778779" y="3230132"/>
                      </a:cubicBezTo>
                      <a:cubicBezTo>
                        <a:pt x="3821116" y="3260177"/>
                        <a:pt x="3862087" y="3291588"/>
                        <a:pt x="3907155" y="3317536"/>
                      </a:cubicBezTo>
                      <a:cubicBezTo>
                        <a:pt x="3953588" y="3343485"/>
                        <a:pt x="4016411" y="3373530"/>
                        <a:pt x="4069673" y="3348948"/>
                      </a:cubicBezTo>
                      <a:cubicBezTo>
                        <a:pt x="4072404" y="3347582"/>
                        <a:pt x="4072404" y="3344850"/>
                        <a:pt x="4072404" y="3343485"/>
                      </a:cubicBezTo>
                      <a:cubicBezTo>
                        <a:pt x="4066941" y="3309343"/>
                        <a:pt x="4045090" y="3282029"/>
                        <a:pt x="4020508" y="3258812"/>
                      </a:cubicBezTo>
                      <a:cubicBezTo>
                        <a:pt x="4040993" y="3267006"/>
                        <a:pt x="4062844" y="3273834"/>
                        <a:pt x="4086061" y="3268372"/>
                      </a:cubicBezTo>
                      <a:cubicBezTo>
                        <a:pt x="4088792" y="3267006"/>
                        <a:pt x="4091524" y="3262909"/>
                        <a:pt x="4088792" y="3260177"/>
                      </a:cubicBezTo>
                      <a:cubicBezTo>
                        <a:pt x="4084695" y="3251983"/>
                        <a:pt x="4081964" y="3243789"/>
                        <a:pt x="4077867" y="3235595"/>
                      </a:cubicBezTo>
                      <a:cubicBezTo>
                        <a:pt x="4088792" y="3239692"/>
                        <a:pt x="4099718" y="3243789"/>
                        <a:pt x="4110643" y="3246521"/>
                      </a:cubicBezTo>
                      <a:cubicBezTo>
                        <a:pt x="4113375" y="3247886"/>
                        <a:pt x="4117472" y="3245155"/>
                        <a:pt x="4117472" y="3241058"/>
                      </a:cubicBezTo>
                      <a:cubicBezTo>
                        <a:pt x="4118838" y="3216475"/>
                        <a:pt x="4106547" y="3197356"/>
                        <a:pt x="4090158" y="3182333"/>
                      </a:cubicBezTo>
                      <a:cubicBezTo>
                        <a:pt x="4124300" y="3193258"/>
                        <a:pt x="4165271" y="3202818"/>
                        <a:pt x="4178928" y="3171407"/>
                      </a:cubicBezTo>
                      <a:cubicBezTo>
                        <a:pt x="4189854" y="3148190"/>
                        <a:pt x="4168002" y="3122242"/>
                        <a:pt x="4144786" y="3103122"/>
                      </a:cubicBezTo>
                      <a:cubicBezTo>
                        <a:pt x="4178928" y="3114048"/>
                        <a:pt x="4211705" y="3129071"/>
                        <a:pt x="4245847" y="3135899"/>
                      </a:cubicBezTo>
                      <a:cubicBezTo>
                        <a:pt x="4254042" y="3141362"/>
                        <a:pt x="4259505" y="3148190"/>
                        <a:pt x="4262236" y="3153653"/>
                      </a:cubicBezTo>
                      <a:cubicBezTo>
                        <a:pt x="4271796" y="3178236"/>
                        <a:pt x="4252676" y="3180967"/>
                        <a:pt x="4226728" y="3176870"/>
                      </a:cubicBezTo>
                      <a:cubicBezTo>
                        <a:pt x="4258139" y="3193258"/>
                        <a:pt x="4288184" y="3216475"/>
                        <a:pt x="4258139" y="3228766"/>
                      </a:cubicBezTo>
                      <a:cubicBezTo>
                        <a:pt x="4241750" y="3235595"/>
                        <a:pt x="4222631" y="3238326"/>
                        <a:pt x="4202145" y="3234229"/>
                      </a:cubicBezTo>
                      <a:cubicBezTo>
                        <a:pt x="4189854" y="3231498"/>
                        <a:pt x="4176197" y="3230132"/>
                        <a:pt x="4163906" y="3227400"/>
                      </a:cubicBezTo>
                      <a:cubicBezTo>
                        <a:pt x="4188488" y="3242423"/>
                        <a:pt x="4181660" y="3254714"/>
                        <a:pt x="4158443" y="3258812"/>
                      </a:cubicBezTo>
                      <a:cubicBezTo>
                        <a:pt x="4170734" y="3271103"/>
                        <a:pt x="4174831" y="3282029"/>
                        <a:pt x="4168002" y="3292954"/>
                      </a:cubicBezTo>
                      <a:cubicBezTo>
                        <a:pt x="4159809" y="3303880"/>
                        <a:pt x="4139323" y="3301148"/>
                        <a:pt x="4121569" y="3297051"/>
                      </a:cubicBezTo>
                      <a:cubicBezTo>
                        <a:pt x="4154346" y="3325731"/>
                        <a:pt x="4166637" y="3358508"/>
                        <a:pt x="4128398" y="3387187"/>
                      </a:cubicBezTo>
                      <a:cubicBezTo>
                        <a:pt x="4083329" y="3419964"/>
                        <a:pt x="4004119" y="3404941"/>
                        <a:pt x="3931737" y="3374896"/>
                      </a:cubicBezTo>
                      <a:cubicBezTo>
                        <a:pt x="3948126" y="3398112"/>
                        <a:pt x="3956320" y="3418598"/>
                        <a:pt x="3942663" y="3429524"/>
                      </a:cubicBezTo>
                      <a:cubicBezTo>
                        <a:pt x="3930372" y="3440449"/>
                        <a:pt x="3903058" y="3424061"/>
                        <a:pt x="3881207" y="3409038"/>
                      </a:cubicBezTo>
                      <a:cubicBezTo>
                        <a:pt x="3905789" y="3439084"/>
                        <a:pt x="3934469" y="3478689"/>
                        <a:pt x="3904423" y="3486883"/>
                      </a:cubicBezTo>
                      <a:cubicBezTo>
                        <a:pt x="3879841" y="3493711"/>
                        <a:pt x="3851161" y="3473226"/>
                        <a:pt x="3829310" y="3459569"/>
                      </a:cubicBezTo>
                      <a:cubicBezTo>
                        <a:pt x="3796534" y="3439084"/>
                        <a:pt x="3769220" y="3415867"/>
                        <a:pt x="3740540" y="3394016"/>
                      </a:cubicBezTo>
                      <a:cubicBezTo>
                        <a:pt x="3782876" y="3450009"/>
                        <a:pt x="3844333" y="3537413"/>
                        <a:pt x="3796534" y="3540145"/>
                      </a:cubicBezTo>
                      <a:cubicBezTo>
                        <a:pt x="3726883" y="3545608"/>
                        <a:pt x="3665426" y="3489614"/>
                        <a:pt x="3617627" y="3436352"/>
                      </a:cubicBezTo>
                      <a:cubicBezTo>
                        <a:pt x="3638113" y="3477323"/>
                        <a:pt x="3651770" y="3522391"/>
                        <a:pt x="3623090" y="3525122"/>
                      </a:cubicBezTo>
                      <a:cubicBezTo>
                        <a:pt x="3598508" y="3526488"/>
                        <a:pt x="3567097" y="3503271"/>
                        <a:pt x="3553439" y="3486883"/>
                      </a:cubicBezTo>
                      <a:cubicBezTo>
                        <a:pt x="3531588" y="3462300"/>
                        <a:pt x="3519297" y="3437718"/>
                        <a:pt x="3507006" y="3413135"/>
                      </a:cubicBezTo>
                      <a:cubicBezTo>
                        <a:pt x="3505640" y="3430889"/>
                        <a:pt x="3501543" y="3448644"/>
                        <a:pt x="3497446" y="3465032"/>
                      </a:cubicBezTo>
                      <a:cubicBezTo>
                        <a:pt x="3493349" y="3478689"/>
                        <a:pt x="3490617" y="3488248"/>
                        <a:pt x="3471498" y="3488248"/>
                      </a:cubicBezTo>
                      <a:cubicBezTo>
                        <a:pt x="3464669" y="3488248"/>
                        <a:pt x="3459206" y="3486883"/>
                        <a:pt x="3457841" y="3481420"/>
                      </a:cubicBezTo>
                      <a:cubicBezTo>
                        <a:pt x="3455110" y="3474592"/>
                        <a:pt x="3452378" y="3467763"/>
                        <a:pt x="3449647" y="3460935"/>
                      </a:cubicBezTo>
                      <a:cubicBezTo>
                        <a:pt x="3446915" y="3463666"/>
                        <a:pt x="3445550" y="3467763"/>
                        <a:pt x="3444184" y="3470495"/>
                      </a:cubicBezTo>
                      <a:cubicBezTo>
                        <a:pt x="3431892" y="3488248"/>
                        <a:pt x="3411407" y="3531951"/>
                        <a:pt x="3375899" y="3529220"/>
                      </a:cubicBezTo>
                      <a:cubicBezTo>
                        <a:pt x="3339025" y="3526488"/>
                        <a:pt x="3319905" y="3462300"/>
                        <a:pt x="3310346" y="3441815"/>
                      </a:cubicBezTo>
                      <a:cubicBezTo>
                        <a:pt x="3300786" y="3422695"/>
                        <a:pt x="3298054" y="3403575"/>
                        <a:pt x="3296689" y="3384456"/>
                      </a:cubicBezTo>
                      <a:cubicBezTo>
                        <a:pt x="3292591" y="3394016"/>
                        <a:pt x="3287129" y="3403575"/>
                        <a:pt x="3278935" y="3411770"/>
                      </a:cubicBezTo>
                      <a:cubicBezTo>
                        <a:pt x="3269375" y="3424061"/>
                        <a:pt x="3252987" y="3459569"/>
                        <a:pt x="3225673" y="3452740"/>
                      </a:cubicBezTo>
                      <a:cubicBezTo>
                        <a:pt x="3203821" y="3447278"/>
                        <a:pt x="3203821" y="3407673"/>
                        <a:pt x="3203821" y="3395382"/>
                      </a:cubicBezTo>
                      <a:cubicBezTo>
                        <a:pt x="3202455" y="3373530"/>
                        <a:pt x="3202455" y="3354410"/>
                        <a:pt x="3203821" y="3333925"/>
                      </a:cubicBezTo>
                      <a:cubicBezTo>
                        <a:pt x="3191530" y="3357142"/>
                        <a:pt x="3175141" y="3376261"/>
                        <a:pt x="3153290" y="3361239"/>
                      </a:cubicBezTo>
                      <a:cubicBezTo>
                        <a:pt x="3128708" y="3344850"/>
                        <a:pt x="3132805" y="3279297"/>
                        <a:pt x="3135537" y="3260177"/>
                      </a:cubicBezTo>
                      <a:cubicBezTo>
                        <a:pt x="3135537" y="3256080"/>
                        <a:pt x="3136902" y="3251983"/>
                        <a:pt x="3138268" y="3247886"/>
                      </a:cubicBezTo>
                      <a:cubicBezTo>
                        <a:pt x="3117782" y="3249252"/>
                        <a:pt x="3093200" y="3243789"/>
                        <a:pt x="3083640" y="3226035"/>
                      </a:cubicBezTo>
                      <a:cubicBezTo>
                        <a:pt x="3067252" y="3195990"/>
                        <a:pt x="3124611" y="3176870"/>
                        <a:pt x="3171045" y="3164579"/>
                      </a:cubicBezTo>
                      <a:cubicBezTo>
                        <a:pt x="3139634" y="3164579"/>
                        <a:pt x="3109588" y="3167310"/>
                        <a:pt x="3078177" y="3160482"/>
                      </a:cubicBezTo>
                      <a:cubicBezTo>
                        <a:pt x="3072714" y="3159116"/>
                        <a:pt x="3069983" y="3155019"/>
                        <a:pt x="3072714" y="3150922"/>
                      </a:cubicBezTo>
                      <a:cubicBezTo>
                        <a:pt x="3079543" y="3139996"/>
                        <a:pt x="3095931" y="3130436"/>
                        <a:pt x="3112320" y="3122242"/>
                      </a:cubicBezTo>
                      <a:cubicBezTo>
                        <a:pt x="3090468" y="3109951"/>
                        <a:pt x="3100028" y="3075808"/>
                        <a:pt x="3112320" y="3048495"/>
                      </a:cubicBezTo>
                      <a:cubicBezTo>
                        <a:pt x="3094566" y="3060786"/>
                        <a:pt x="3076812" y="3071711"/>
                        <a:pt x="3063154" y="3086734"/>
                      </a:cubicBezTo>
                      <a:cubicBezTo>
                        <a:pt x="3054961" y="3094928"/>
                        <a:pt x="3042669" y="3090831"/>
                        <a:pt x="3031743" y="3085368"/>
                      </a:cubicBezTo>
                      <a:cubicBezTo>
                        <a:pt x="3015355" y="3078540"/>
                        <a:pt x="3016721" y="3038935"/>
                        <a:pt x="3019452" y="3029375"/>
                      </a:cubicBezTo>
                      <a:cubicBezTo>
                        <a:pt x="3022184" y="3015718"/>
                        <a:pt x="3027647" y="3004792"/>
                        <a:pt x="3033109" y="2993867"/>
                      </a:cubicBezTo>
                      <a:cubicBezTo>
                        <a:pt x="3008527" y="3010255"/>
                        <a:pt x="2978481" y="3023912"/>
                        <a:pt x="2945705" y="3026644"/>
                      </a:cubicBezTo>
                      <a:cubicBezTo>
                        <a:pt x="2942974" y="3026644"/>
                        <a:pt x="2847375" y="3034838"/>
                        <a:pt x="2858300" y="3010255"/>
                      </a:cubicBezTo>
                      <a:cubicBezTo>
                        <a:pt x="2863763" y="2997964"/>
                        <a:pt x="2873323" y="2993867"/>
                        <a:pt x="2886980" y="2988404"/>
                      </a:cubicBezTo>
                      <a:cubicBezTo>
                        <a:pt x="2893808" y="2985673"/>
                        <a:pt x="2900637" y="2982941"/>
                        <a:pt x="2906100" y="2980210"/>
                      </a:cubicBezTo>
                      <a:cubicBezTo>
                        <a:pt x="2862397" y="2995232"/>
                        <a:pt x="2802306" y="3011621"/>
                        <a:pt x="2747679" y="2999330"/>
                      </a:cubicBezTo>
                      <a:cubicBezTo>
                        <a:pt x="2744948" y="2999330"/>
                        <a:pt x="2743582" y="2996598"/>
                        <a:pt x="2743582" y="2995232"/>
                      </a:cubicBezTo>
                      <a:cubicBezTo>
                        <a:pt x="2746313" y="2981575"/>
                        <a:pt x="2754507" y="2965187"/>
                        <a:pt x="2762702" y="2954262"/>
                      </a:cubicBezTo>
                      <a:cubicBezTo>
                        <a:pt x="2776358" y="2936507"/>
                        <a:pt x="2781821" y="2911925"/>
                        <a:pt x="2799575" y="2898268"/>
                      </a:cubicBezTo>
                      <a:cubicBezTo>
                        <a:pt x="2777724" y="2917388"/>
                        <a:pt x="2758604" y="2939239"/>
                        <a:pt x="2729925" y="2952896"/>
                      </a:cubicBezTo>
                      <a:cubicBezTo>
                        <a:pt x="2702611" y="2966553"/>
                        <a:pt x="2693051" y="2947433"/>
                        <a:pt x="2691685" y="2921485"/>
                      </a:cubicBezTo>
                      <a:cubicBezTo>
                        <a:pt x="2687588" y="2929679"/>
                        <a:pt x="2683491" y="2937873"/>
                        <a:pt x="2678028" y="2946067"/>
                      </a:cubicBezTo>
                      <a:cubicBezTo>
                        <a:pt x="2671200" y="2955627"/>
                        <a:pt x="2663005" y="2963821"/>
                        <a:pt x="2646617" y="2962456"/>
                      </a:cubicBezTo>
                      <a:cubicBezTo>
                        <a:pt x="2632960" y="2952896"/>
                        <a:pt x="2619303" y="2939239"/>
                        <a:pt x="2608378" y="2921485"/>
                      </a:cubicBezTo>
                      <a:cubicBezTo>
                        <a:pt x="2604281" y="2931045"/>
                        <a:pt x="2587892" y="2936507"/>
                        <a:pt x="2572870" y="2937873"/>
                      </a:cubicBezTo>
                      <a:lnTo>
                        <a:pt x="2572870" y="2937873"/>
                      </a:lnTo>
                      <a:cubicBezTo>
                        <a:pt x="2611109" y="2950164"/>
                        <a:pt x="2631594" y="2974747"/>
                        <a:pt x="2609743" y="3011621"/>
                      </a:cubicBezTo>
                      <a:cubicBezTo>
                        <a:pt x="2583795" y="3056689"/>
                        <a:pt x="2508682" y="3073077"/>
                        <a:pt x="2436300" y="3073077"/>
                      </a:cubicBezTo>
                      <a:cubicBezTo>
                        <a:pt x="2458151" y="3086734"/>
                        <a:pt x="2473174" y="3101757"/>
                        <a:pt x="2464980" y="3116779"/>
                      </a:cubicBezTo>
                      <a:cubicBezTo>
                        <a:pt x="2458151" y="3130436"/>
                        <a:pt x="2429472" y="3127705"/>
                        <a:pt x="2403524" y="3120876"/>
                      </a:cubicBezTo>
                      <a:cubicBezTo>
                        <a:pt x="2434934" y="3138631"/>
                        <a:pt x="2474540" y="3161847"/>
                        <a:pt x="2452689" y="3179601"/>
                      </a:cubicBezTo>
                      <a:cubicBezTo>
                        <a:pt x="2433569" y="3194624"/>
                        <a:pt x="2402158" y="3187796"/>
                        <a:pt x="2377575" y="3183698"/>
                      </a:cubicBezTo>
                      <a:cubicBezTo>
                        <a:pt x="2342067" y="3178236"/>
                        <a:pt x="2310656" y="3168676"/>
                        <a:pt x="2276514" y="3159116"/>
                      </a:cubicBezTo>
                      <a:cubicBezTo>
                        <a:pt x="2332507" y="3191893"/>
                        <a:pt x="2418546" y="3245155"/>
                        <a:pt x="2378941" y="3265640"/>
                      </a:cubicBezTo>
                      <a:cubicBezTo>
                        <a:pt x="2320216" y="3295685"/>
                        <a:pt x="2247834" y="3269737"/>
                        <a:pt x="2187744" y="3239692"/>
                      </a:cubicBezTo>
                      <a:cubicBezTo>
                        <a:pt x="2220520" y="3268372"/>
                        <a:pt x="2249200" y="3301148"/>
                        <a:pt x="2224617" y="3314805"/>
                      </a:cubicBezTo>
                      <a:cubicBezTo>
                        <a:pt x="2204132" y="3325731"/>
                        <a:pt x="2168624" y="3316171"/>
                        <a:pt x="2150870" y="3306611"/>
                      </a:cubicBezTo>
                      <a:cubicBezTo>
                        <a:pt x="2123556" y="3294320"/>
                        <a:pt x="2103070" y="3276566"/>
                        <a:pt x="2083951" y="3258812"/>
                      </a:cubicBezTo>
                      <a:cubicBezTo>
                        <a:pt x="2089413" y="3275200"/>
                        <a:pt x="2092145" y="3291588"/>
                        <a:pt x="2093510" y="3307977"/>
                      </a:cubicBezTo>
                      <a:cubicBezTo>
                        <a:pt x="2094876" y="3321634"/>
                        <a:pt x="2096242" y="3329828"/>
                        <a:pt x="2079853" y="3336657"/>
                      </a:cubicBezTo>
                      <a:cubicBezTo>
                        <a:pt x="2074391" y="3339388"/>
                        <a:pt x="2068928" y="3339388"/>
                        <a:pt x="2064831" y="3335291"/>
                      </a:cubicBezTo>
                      <a:cubicBezTo>
                        <a:pt x="2059368" y="3329828"/>
                        <a:pt x="2055271" y="3324365"/>
                        <a:pt x="2051174" y="3320268"/>
                      </a:cubicBezTo>
                      <a:cubicBezTo>
                        <a:pt x="2051174" y="3324365"/>
                        <a:pt x="2049808" y="3327097"/>
                        <a:pt x="2049808" y="3331194"/>
                      </a:cubicBezTo>
                      <a:cubicBezTo>
                        <a:pt x="2045711" y="3351679"/>
                        <a:pt x="2044345" y="3395382"/>
                        <a:pt x="2012934" y="3406307"/>
                      </a:cubicBezTo>
                      <a:cubicBezTo>
                        <a:pt x="1978792" y="3417233"/>
                        <a:pt x="1939187" y="3368067"/>
                        <a:pt x="1924164" y="3354410"/>
                      </a:cubicBezTo>
                      <a:cubicBezTo>
                        <a:pt x="1909141" y="3340753"/>
                        <a:pt x="1899582" y="3325731"/>
                        <a:pt x="1891387" y="3309343"/>
                      </a:cubicBezTo>
                      <a:cubicBezTo>
                        <a:pt x="1891387" y="3318902"/>
                        <a:pt x="1890022" y="3329828"/>
                        <a:pt x="1885925" y="3339388"/>
                      </a:cubicBezTo>
                      <a:cubicBezTo>
                        <a:pt x="1881828" y="3353045"/>
                        <a:pt x="1881828" y="3389919"/>
                        <a:pt x="1854514" y="3394016"/>
                      </a:cubicBezTo>
                      <a:cubicBezTo>
                        <a:pt x="1832662" y="3396747"/>
                        <a:pt x="1819005" y="3362605"/>
                        <a:pt x="1814908" y="3353045"/>
                      </a:cubicBezTo>
                      <a:cubicBezTo>
                        <a:pt x="1806714" y="3335291"/>
                        <a:pt x="1798520" y="3317536"/>
                        <a:pt x="1793057" y="3299783"/>
                      </a:cubicBezTo>
                      <a:cubicBezTo>
                        <a:pt x="1791692" y="3324365"/>
                        <a:pt x="1783497" y="3346216"/>
                        <a:pt x="1758915" y="3342119"/>
                      </a:cubicBezTo>
                      <a:cubicBezTo>
                        <a:pt x="1732967" y="3336657"/>
                        <a:pt x="1711116" y="3279297"/>
                        <a:pt x="1707018" y="3261543"/>
                      </a:cubicBezTo>
                      <a:cubicBezTo>
                        <a:pt x="1705653" y="3257446"/>
                        <a:pt x="1705653" y="3253349"/>
                        <a:pt x="1704287" y="3250618"/>
                      </a:cubicBezTo>
                      <a:cubicBezTo>
                        <a:pt x="1686533" y="3260177"/>
                        <a:pt x="1664682" y="3262909"/>
                        <a:pt x="1649659" y="3250618"/>
                      </a:cubicBezTo>
                      <a:cubicBezTo>
                        <a:pt x="1623711" y="3231498"/>
                        <a:pt x="1666048" y="3193258"/>
                        <a:pt x="1702921" y="3165945"/>
                      </a:cubicBezTo>
                      <a:cubicBezTo>
                        <a:pt x="1676973" y="3178236"/>
                        <a:pt x="1651025" y="3190527"/>
                        <a:pt x="1620980" y="3195990"/>
                      </a:cubicBezTo>
                      <a:cubicBezTo>
                        <a:pt x="1615517" y="3197356"/>
                        <a:pt x="1612785" y="3193258"/>
                        <a:pt x="1612785" y="3190527"/>
                      </a:cubicBezTo>
                      <a:cubicBezTo>
                        <a:pt x="1614151" y="3178236"/>
                        <a:pt x="1625077" y="3163213"/>
                        <a:pt x="1636002" y="3150922"/>
                      </a:cubicBezTo>
                      <a:cubicBezTo>
                        <a:pt x="1612785" y="3148190"/>
                        <a:pt x="1608688" y="3115413"/>
                        <a:pt x="1608688" y="3088100"/>
                      </a:cubicBezTo>
                      <a:cubicBezTo>
                        <a:pt x="1597763" y="3104488"/>
                        <a:pt x="1586837" y="3120876"/>
                        <a:pt x="1580009" y="3138631"/>
                      </a:cubicBezTo>
                      <a:cubicBezTo>
                        <a:pt x="1575912" y="3149556"/>
                        <a:pt x="1563620" y="3149556"/>
                        <a:pt x="1552695" y="3149556"/>
                      </a:cubicBezTo>
                      <a:cubicBezTo>
                        <a:pt x="1536306" y="3149556"/>
                        <a:pt x="1522649" y="3115413"/>
                        <a:pt x="1521284" y="3105854"/>
                      </a:cubicBezTo>
                      <a:cubicBezTo>
                        <a:pt x="1518553" y="3093562"/>
                        <a:pt x="1519918" y="3081271"/>
                        <a:pt x="1519918" y="3070346"/>
                      </a:cubicBezTo>
                      <a:cubicBezTo>
                        <a:pt x="1504896" y="3093562"/>
                        <a:pt x="1483044" y="3115413"/>
                        <a:pt x="1455730" y="3130436"/>
                      </a:cubicBezTo>
                      <a:cubicBezTo>
                        <a:pt x="1452999" y="3131802"/>
                        <a:pt x="1373789" y="3172773"/>
                        <a:pt x="1373789" y="3146824"/>
                      </a:cubicBezTo>
                      <a:cubicBezTo>
                        <a:pt x="1373789" y="3134534"/>
                        <a:pt x="1380617" y="3127705"/>
                        <a:pt x="1390177" y="3118145"/>
                      </a:cubicBezTo>
                      <a:cubicBezTo>
                        <a:pt x="1394274" y="3112682"/>
                        <a:pt x="1399737" y="3108585"/>
                        <a:pt x="1403834" y="3104488"/>
                      </a:cubicBezTo>
                      <a:cubicBezTo>
                        <a:pt x="1371057" y="3133168"/>
                        <a:pt x="1325989" y="3168676"/>
                        <a:pt x="1274093" y="3178236"/>
                      </a:cubicBezTo>
                      <a:cubicBezTo>
                        <a:pt x="1272727" y="3178236"/>
                        <a:pt x="1269996" y="3178236"/>
                        <a:pt x="1269996" y="3175504"/>
                      </a:cubicBezTo>
                      <a:cubicBezTo>
                        <a:pt x="1267264" y="3163213"/>
                        <a:pt x="1268630" y="3145459"/>
                        <a:pt x="1271361" y="3133168"/>
                      </a:cubicBezTo>
                      <a:cubicBezTo>
                        <a:pt x="1276824" y="3112682"/>
                        <a:pt x="1272727" y="3090831"/>
                        <a:pt x="1282287" y="3071711"/>
                      </a:cubicBezTo>
                      <a:cubicBezTo>
                        <a:pt x="1269996" y="3096294"/>
                        <a:pt x="1261802" y="3120876"/>
                        <a:pt x="1242682" y="3144093"/>
                      </a:cubicBezTo>
                      <a:cubicBezTo>
                        <a:pt x="1223562" y="3165945"/>
                        <a:pt x="1208539" y="3153653"/>
                        <a:pt x="1197614" y="3131802"/>
                      </a:cubicBezTo>
                      <a:cubicBezTo>
                        <a:pt x="1197614" y="3139996"/>
                        <a:pt x="1196248" y="3149556"/>
                        <a:pt x="1194882" y="3157750"/>
                      </a:cubicBezTo>
                      <a:cubicBezTo>
                        <a:pt x="1192151" y="3168676"/>
                        <a:pt x="1188054" y="3178236"/>
                        <a:pt x="1173031" y="3183698"/>
                      </a:cubicBezTo>
                      <a:cubicBezTo>
                        <a:pt x="1134792" y="3195990"/>
                        <a:pt x="1100649" y="3153653"/>
                        <a:pt x="1077433" y="3122242"/>
                      </a:cubicBezTo>
                      <a:cubicBezTo>
                        <a:pt x="1085627" y="3144093"/>
                        <a:pt x="1095187" y="3168676"/>
                        <a:pt x="1091090" y="3187796"/>
                      </a:cubicBezTo>
                      <a:cubicBezTo>
                        <a:pt x="1092455" y="3190527"/>
                        <a:pt x="1093821" y="3194624"/>
                        <a:pt x="1096552" y="3197356"/>
                      </a:cubicBezTo>
                      <a:cubicBezTo>
                        <a:pt x="1111575" y="3228766"/>
                        <a:pt x="1126598" y="3260177"/>
                        <a:pt x="1121135" y="3294320"/>
                      </a:cubicBezTo>
                      <a:cubicBezTo>
                        <a:pt x="1119769" y="3306611"/>
                        <a:pt x="1100649" y="3320268"/>
                        <a:pt x="1082895" y="3314805"/>
                      </a:cubicBezTo>
                      <a:cubicBezTo>
                        <a:pt x="1047387" y="3303880"/>
                        <a:pt x="1030999" y="3290223"/>
                        <a:pt x="1011879" y="3272469"/>
                      </a:cubicBezTo>
                      <a:cubicBezTo>
                        <a:pt x="1014611" y="3291588"/>
                        <a:pt x="1015976" y="3309343"/>
                        <a:pt x="1009148" y="3329828"/>
                      </a:cubicBezTo>
                      <a:cubicBezTo>
                        <a:pt x="1002319" y="3348948"/>
                        <a:pt x="994125" y="3381724"/>
                        <a:pt x="965445" y="3391284"/>
                      </a:cubicBezTo>
                      <a:cubicBezTo>
                        <a:pt x="910818" y="3409038"/>
                        <a:pt x="906720" y="3363970"/>
                        <a:pt x="909452" y="3327097"/>
                      </a:cubicBezTo>
                      <a:cubicBezTo>
                        <a:pt x="884869" y="3369433"/>
                        <a:pt x="857556" y="3410404"/>
                        <a:pt x="817950" y="3445912"/>
                      </a:cubicBezTo>
                      <a:cubicBezTo>
                        <a:pt x="798831" y="3463666"/>
                        <a:pt x="776980" y="3450009"/>
                        <a:pt x="775614" y="3433621"/>
                      </a:cubicBezTo>
                      <a:cubicBezTo>
                        <a:pt x="771517" y="3400844"/>
                        <a:pt x="776980" y="3366702"/>
                        <a:pt x="789271" y="3335291"/>
                      </a:cubicBezTo>
                      <a:cubicBezTo>
                        <a:pt x="792002" y="3327097"/>
                        <a:pt x="816585" y="3303880"/>
                        <a:pt x="800196" y="3310708"/>
                      </a:cubicBezTo>
                      <a:cubicBezTo>
                        <a:pt x="787905" y="3314805"/>
                        <a:pt x="775614" y="3320268"/>
                        <a:pt x="761957" y="3322999"/>
                      </a:cubicBezTo>
                      <a:cubicBezTo>
                        <a:pt x="752397" y="3325731"/>
                        <a:pt x="744203" y="3325731"/>
                        <a:pt x="737374" y="3320268"/>
                      </a:cubicBezTo>
                      <a:cubicBezTo>
                        <a:pt x="734643" y="3317536"/>
                        <a:pt x="736008" y="3313439"/>
                        <a:pt x="738740" y="3312074"/>
                      </a:cubicBezTo>
                      <a:cubicBezTo>
                        <a:pt x="755128" y="3301148"/>
                        <a:pt x="772882" y="3290223"/>
                        <a:pt x="790636" y="3280663"/>
                      </a:cubicBezTo>
                      <a:cubicBezTo>
                        <a:pt x="767420" y="3286125"/>
                        <a:pt x="741471" y="3290223"/>
                        <a:pt x="720986" y="3287491"/>
                      </a:cubicBezTo>
                      <a:cubicBezTo>
                        <a:pt x="720986" y="3290223"/>
                        <a:pt x="719620" y="3291588"/>
                        <a:pt x="719620" y="3294320"/>
                      </a:cubicBezTo>
                      <a:cubicBezTo>
                        <a:pt x="712792" y="3317536"/>
                        <a:pt x="703232" y="3350313"/>
                        <a:pt x="675918" y="3363970"/>
                      </a:cubicBezTo>
                      <a:cubicBezTo>
                        <a:pt x="648604" y="3377627"/>
                        <a:pt x="628119" y="3358508"/>
                        <a:pt x="614462" y="3332559"/>
                      </a:cubicBezTo>
                      <a:cubicBezTo>
                        <a:pt x="611730" y="3357142"/>
                        <a:pt x="603536" y="3378993"/>
                        <a:pt x="588513" y="3391284"/>
                      </a:cubicBezTo>
                      <a:cubicBezTo>
                        <a:pt x="544811" y="3428158"/>
                        <a:pt x="520229" y="3347582"/>
                        <a:pt x="512034" y="3294320"/>
                      </a:cubicBezTo>
                      <a:cubicBezTo>
                        <a:pt x="502475" y="3328462"/>
                        <a:pt x="486086" y="3368067"/>
                        <a:pt x="456041" y="3372164"/>
                      </a:cubicBezTo>
                      <a:cubicBezTo>
                        <a:pt x="434190" y="3374896"/>
                        <a:pt x="417801" y="3351679"/>
                        <a:pt x="415070" y="3339388"/>
                      </a:cubicBezTo>
                      <a:cubicBezTo>
                        <a:pt x="408242" y="3313439"/>
                        <a:pt x="409607" y="3290223"/>
                        <a:pt x="420533" y="3267006"/>
                      </a:cubicBezTo>
                      <a:cubicBezTo>
                        <a:pt x="387756" y="3284760"/>
                        <a:pt x="337225" y="3312074"/>
                        <a:pt x="312643" y="3301148"/>
                      </a:cubicBezTo>
                      <a:cubicBezTo>
                        <a:pt x="309911" y="3299783"/>
                        <a:pt x="308546" y="3298417"/>
                        <a:pt x="308546" y="3295685"/>
                      </a:cubicBezTo>
                      <a:cubicBezTo>
                        <a:pt x="311277" y="3272469"/>
                        <a:pt x="338591" y="3250618"/>
                        <a:pt x="367271" y="3231498"/>
                      </a:cubicBezTo>
                      <a:cubicBezTo>
                        <a:pt x="349517" y="3238326"/>
                        <a:pt x="331763" y="3245155"/>
                        <a:pt x="314008" y="3250618"/>
                      </a:cubicBezTo>
                      <a:cubicBezTo>
                        <a:pt x="285329" y="3260177"/>
                        <a:pt x="240261" y="3273834"/>
                        <a:pt x="207484" y="3273834"/>
                      </a:cubicBezTo>
                      <a:cubicBezTo>
                        <a:pt x="203387" y="3273834"/>
                        <a:pt x="200656" y="3271103"/>
                        <a:pt x="199290" y="3268372"/>
                      </a:cubicBezTo>
                      <a:cubicBezTo>
                        <a:pt x="196559" y="3239692"/>
                        <a:pt x="237529" y="3211012"/>
                        <a:pt x="266209" y="3189161"/>
                      </a:cubicBezTo>
                      <a:cubicBezTo>
                        <a:pt x="258015" y="3174138"/>
                        <a:pt x="255284" y="3153653"/>
                        <a:pt x="259381" y="3133168"/>
                      </a:cubicBezTo>
                      <a:cubicBezTo>
                        <a:pt x="264844" y="3108585"/>
                        <a:pt x="285329" y="3082637"/>
                        <a:pt x="307180" y="3064883"/>
                      </a:cubicBezTo>
                      <a:cubicBezTo>
                        <a:pt x="314008" y="3059420"/>
                        <a:pt x="320837" y="3053957"/>
                        <a:pt x="327665" y="3049860"/>
                      </a:cubicBezTo>
                      <a:cubicBezTo>
                        <a:pt x="315374" y="3055323"/>
                        <a:pt x="301717" y="3059420"/>
                        <a:pt x="288060" y="3064883"/>
                      </a:cubicBezTo>
                      <a:cubicBezTo>
                        <a:pt x="249821" y="3078540"/>
                        <a:pt x="161051" y="3103122"/>
                        <a:pt x="199290" y="3044397"/>
                      </a:cubicBezTo>
                      <a:cubicBezTo>
                        <a:pt x="217044" y="3017083"/>
                        <a:pt x="241627" y="2991135"/>
                        <a:pt x="270306" y="2969284"/>
                      </a:cubicBezTo>
                      <a:cubicBezTo>
                        <a:pt x="274403" y="2966553"/>
                        <a:pt x="277135" y="2963821"/>
                        <a:pt x="281232" y="2962456"/>
                      </a:cubicBezTo>
                      <a:cubicBezTo>
                        <a:pt x="232067" y="2977478"/>
                        <a:pt x="178805" y="2988404"/>
                        <a:pt x="189730" y="2963821"/>
                      </a:cubicBezTo>
                      <a:cubicBezTo>
                        <a:pt x="202021" y="2935142"/>
                        <a:pt x="234798" y="2911925"/>
                        <a:pt x="273038" y="2892805"/>
                      </a:cubicBezTo>
                      <a:cubicBezTo>
                        <a:pt x="211581" y="2901000"/>
                        <a:pt x="135102" y="2907828"/>
                        <a:pt x="161051" y="2876417"/>
                      </a:cubicBezTo>
                      <a:cubicBezTo>
                        <a:pt x="177439" y="2858663"/>
                        <a:pt x="240261" y="2843640"/>
                        <a:pt x="266209" y="2838177"/>
                      </a:cubicBezTo>
                      <a:cubicBezTo>
                        <a:pt x="270306" y="2836812"/>
                        <a:pt x="275769" y="2835446"/>
                        <a:pt x="281232" y="2835446"/>
                      </a:cubicBezTo>
                      <a:cubicBezTo>
                        <a:pt x="252552" y="2827252"/>
                        <a:pt x="225238" y="2817692"/>
                        <a:pt x="202021" y="2809498"/>
                      </a:cubicBezTo>
                      <a:cubicBezTo>
                        <a:pt x="178805" y="2801304"/>
                        <a:pt x="147394" y="2789012"/>
                        <a:pt x="133737" y="2773990"/>
                      </a:cubicBezTo>
                      <a:cubicBezTo>
                        <a:pt x="107788" y="2743944"/>
                        <a:pt x="156953" y="2738482"/>
                        <a:pt x="200656" y="2738482"/>
                      </a:cubicBezTo>
                      <a:cubicBezTo>
                        <a:pt x="188364" y="2726190"/>
                        <a:pt x="178805" y="2713899"/>
                        <a:pt x="173342" y="2702974"/>
                      </a:cubicBezTo>
                      <a:cubicBezTo>
                        <a:pt x="167879" y="2692048"/>
                        <a:pt x="155588" y="2667465"/>
                        <a:pt x="177439" y="2662003"/>
                      </a:cubicBezTo>
                      <a:cubicBezTo>
                        <a:pt x="197924" y="2655174"/>
                        <a:pt x="222507" y="2689317"/>
                        <a:pt x="230701" y="2698876"/>
                      </a:cubicBezTo>
                      <a:cubicBezTo>
                        <a:pt x="242992" y="2712533"/>
                        <a:pt x="255284" y="2728922"/>
                        <a:pt x="268940" y="2743944"/>
                      </a:cubicBezTo>
                      <a:cubicBezTo>
                        <a:pt x="268940" y="2743944"/>
                        <a:pt x="270306" y="2743944"/>
                        <a:pt x="270306" y="2743944"/>
                      </a:cubicBezTo>
                      <a:cubicBezTo>
                        <a:pt x="260746" y="2731653"/>
                        <a:pt x="251187" y="2719362"/>
                        <a:pt x="245724" y="2705705"/>
                      </a:cubicBezTo>
                      <a:cubicBezTo>
                        <a:pt x="244358" y="2702974"/>
                        <a:pt x="244358" y="2701608"/>
                        <a:pt x="242992" y="2698876"/>
                      </a:cubicBezTo>
                      <a:cubicBezTo>
                        <a:pt x="241627" y="2697511"/>
                        <a:pt x="241627" y="2697511"/>
                        <a:pt x="240261" y="2696145"/>
                      </a:cubicBezTo>
                      <a:cubicBezTo>
                        <a:pt x="238895" y="2694779"/>
                        <a:pt x="240261" y="2693414"/>
                        <a:pt x="240261" y="2692048"/>
                      </a:cubicBezTo>
                      <a:cubicBezTo>
                        <a:pt x="236164" y="2677025"/>
                        <a:pt x="234798" y="2659271"/>
                        <a:pt x="249821" y="2648346"/>
                      </a:cubicBezTo>
                      <a:cubicBezTo>
                        <a:pt x="252552" y="2645614"/>
                        <a:pt x="256649" y="2644249"/>
                        <a:pt x="260746" y="2644249"/>
                      </a:cubicBezTo>
                      <a:cubicBezTo>
                        <a:pt x="249821" y="2636054"/>
                        <a:pt x="238895" y="2627860"/>
                        <a:pt x="227970" y="2619666"/>
                      </a:cubicBezTo>
                      <a:cubicBezTo>
                        <a:pt x="219776" y="2614203"/>
                        <a:pt x="207484" y="2606009"/>
                        <a:pt x="208850" y="2596449"/>
                      </a:cubicBezTo>
                      <a:cubicBezTo>
                        <a:pt x="210215" y="2588255"/>
                        <a:pt x="215678" y="2581427"/>
                        <a:pt x="222507" y="2577329"/>
                      </a:cubicBezTo>
                      <a:cubicBezTo>
                        <a:pt x="221141" y="2577329"/>
                        <a:pt x="219776" y="2575964"/>
                        <a:pt x="219776" y="2574598"/>
                      </a:cubicBezTo>
                      <a:cubicBezTo>
                        <a:pt x="203387" y="2562307"/>
                        <a:pt x="184267" y="2547284"/>
                        <a:pt x="174708" y="2528164"/>
                      </a:cubicBezTo>
                      <a:cubicBezTo>
                        <a:pt x="162416" y="2503582"/>
                        <a:pt x="199290" y="2498119"/>
                        <a:pt x="215678" y="2496753"/>
                      </a:cubicBezTo>
                      <a:cubicBezTo>
                        <a:pt x="222507" y="2495388"/>
                        <a:pt x="221141" y="2485828"/>
                        <a:pt x="214313" y="2487194"/>
                      </a:cubicBezTo>
                      <a:cubicBezTo>
                        <a:pt x="163782" y="2495388"/>
                        <a:pt x="132371" y="2444857"/>
                        <a:pt x="163782" y="2403886"/>
                      </a:cubicBezTo>
                      <a:cubicBezTo>
                        <a:pt x="167879" y="2398423"/>
                        <a:pt x="159685" y="2392960"/>
                        <a:pt x="155588" y="2398423"/>
                      </a:cubicBezTo>
                      <a:cubicBezTo>
                        <a:pt x="150125" y="2405252"/>
                        <a:pt x="124177" y="2444857"/>
                        <a:pt x="113251" y="2429834"/>
                      </a:cubicBezTo>
                      <a:cubicBezTo>
                        <a:pt x="105057" y="2417543"/>
                        <a:pt x="107788" y="2394326"/>
                        <a:pt x="107788" y="2380669"/>
                      </a:cubicBezTo>
                      <a:cubicBezTo>
                        <a:pt x="107788" y="2345161"/>
                        <a:pt x="115983" y="2309653"/>
                        <a:pt x="113251" y="2274145"/>
                      </a:cubicBezTo>
                      <a:cubicBezTo>
                        <a:pt x="113251" y="2270048"/>
                        <a:pt x="107788" y="2268682"/>
                        <a:pt x="105057" y="2270048"/>
                      </a:cubicBezTo>
                      <a:cubicBezTo>
                        <a:pt x="87303" y="2282339"/>
                        <a:pt x="72280" y="2297362"/>
                        <a:pt x="51795" y="2308287"/>
                      </a:cubicBezTo>
                      <a:cubicBezTo>
                        <a:pt x="20384" y="2324676"/>
                        <a:pt x="5361" y="2291899"/>
                        <a:pt x="12190" y="2267316"/>
                      </a:cubicBezTo>
                      <a:cubicBezTo>
                        <a:pt x="20384" y="2233174"/>
                        <a:pt x="49063" y="2194935"/>
                        <a:pt x="76377" y="2173084"/>
                      </a:cubicBezTo>
                      <a:cubicBezTo>
                        <a:pt x="83206" y="2163524"/>
                        <a:pt x="77743" y="2156695"/>
                        <a:pt x="72280" y="2159427"/>
                      </a:cubicBezTo>
                      <a:close/>
                    </a:path>
                  </a:pathLst>
                </a:custGeom>
                <a:solidFill>
                  <a:srgbClr val="97BF3D">
                    <a:alpha val="6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370CC68F-AF2C-65BD-CF4D-2B9767407F8D}"/>
                    </a:ext>
                  </a:extLst>
                </p:cNvPr>
                <p:cNvSpPr/>
                <p:nvPr/>
              </p:nvSpPr>
              <p:spPr>
                <a:xfrm>
                  <a:off x="4950180" y="424883"/>
                  <a:ext cx="244868" cy="567491"/>
                </a:xfrm>
                <a:custGeom>
                  <a:avLst/>
                  <a:gdLst>
                    <a:gd name="connsiteX0" fmla="*/ 226706 w 244868"/>
                    <a:gd name="connsiteY0" fmla="*/ 459480 h 567491"/>
                    <a:gd name="connsiteX1" fmla="*/ 226706 w 244868"/>
                    <a:gd name="connsiteY1" fmla="*/ 459480 h 567491"/>
                    <a:gd name="connsiteX2" fmla="*/ 215780 w 244868"/>
                    <a:gd name="connsiteY2" fmla="*/ 429435 h 567491"/>
                    <a:gd name="connsiteX3" fmla="*/ 137935 w 244868"/>
                    <a:gd name="connsiteY3" fmla="*/ 438995 h 567491"/>
                    <a:gd name="connsiteX4" fmla="*/ 199391 w 244868"/>
                    <a:gd name="connsiteY4" fmla="*/ 358419 h 567491"/>
                    <a:gd name="connsiteX5" fmla="*/ 183003 w 244868"/>
                    <a:gd name="connsiteY5" fmla="*/ 298328 h 567491"/>
                    <a:gd name="connsiteX6" fmla="*/ 107890 w 244868"/>
                    <a:gd name="connsiteY6" fmla="*/ 336568 h 567491"/>
                    <a:gd name="connsiteX7" fmla="*/ 107890 w 244868"/>
                    <a:gd name="connsiteY7" fmla="*/ 335202 h 567491"/>
                    <a:gd name="connsiteX8" fmla="*/ 180272 w 244868"/>
                    <a:gd name="connsiteY8" fmla="*/ 178147 h 567491"/>
                    <a:gd name="connsiteX9" fmla="*/ 176175 w 244868"/>
                    <a:gd name="connsiteY9" fmla="*/ 47040 h 567491"/>
                    <a:gd name="connsiteX10" fmla="*/ 148861 w 244868"/>
                    <a:gd name="connsiteY10" fmla="*/ 29286 h 567491"/>
                    <a:gd name="connsiteX11" fmla="*/ 60090 w 244868"/>
                    <a:gd name="connsiteY11" fmla="*/ 88011 h 567491"/>
                    <a:gd name="connsiteX12" fmla="*/ 0 w 244868"/>
                    <a:gd name="connsiteY12" fmla="*/ 167221 h 567491"/>
                    <a:gd name="connsiteX13" fmla="*/ 185735 w 244868"/>
                    <a:gd name="connsiteY13" fmla="*/ 22457 h 567491"/>
                    <a:gd name="connsiteX14" fmla="*/ 208951 w 244868"/>
                    <a:gd name="connsiteY14" fmla="*/ 161758 h 567491"/>
                    <a:gd name="connsiteX15" fmla="*/ 178906 w 244868"/>
                    <a:gd name="connsiteY15" fmla="*/ 268283 h 567491"/>
                    <a:gd name="connsiteX16" fmla="*/ 222609 w 244868"/>
                    <a:gd name="connsiteY16" fmla="*/ 294231 h 567491"/>
                    <a:gd name="connsiteX17" fmla="*/ 189832 w 244868"/>
                    <a:gd name="connsiteY17" fmla="*/ 413046 h 567491"/>
                    <a:gd name="connsiteX18" fmla="*/ 244460 w 244868"/>
                    <a:gd name="connsiteY18" fmla="*/ 463577 h 567491"/>
                    <a:gd name="connsiteX19" fmla="*/ 69650 w 244868"/>
                    <a:gd name="connsiteY19" fmla="*/ 567370 h 567491"/>
                    <a:gd name="connsiteX20" fmla="*/ 154324 w 244868"/>
                    <a:gd name="connsiteY20" fmla="*/ 538690 h 567491"/>
                    <a:gd name="connsiteX21" fmla="*/ 226706 w 244868"/>
                    <a:gd name="connsiteY21" fmla="*/ 459480 h 567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44868" h="567491">
                      <a:moveTo>
                        <a:pt x="226706" y="459480"/>
                      </a:moveTo>
                      <a:cubicBezTo>
                        <a:pt x="226706" y="459480"/>
                        <a:pt x="226706" y="459480"/>
                        <a:pt x="226706" y="459480"/>
                      </a:cubicBezTo>
                      <a:cubicBezTo>
                        <a:pt x="232168" y="447189"/>
                        <a:pt x="230802" y="436263"/>
                        <a:pt x="215780" y="429435"/>
                      </a:cubicBezTo>
                      <a:cubicBezTo>
                        <a:pt x="199391" y="417144"/>
                        <a:pt x="166615" y="426703"/>
                        <a:pt x="137935" y="438995"/>
                      </a:cubicBezTo>
                      <a:cubicBezTo>
                        <a:pt x="162518" y="415778"/>
                        <a:pt x="188466" y="389830"/>
                        <a:pt x="199391" y="358419"/>
                      </a:cubicBezTo>
                      <a:cubicBezTo>
                        <a:pt x="206220" y="337933"/>
                        <a:pt x="213048" y="303791"/>
                        <a:pt x="183003" y="298328"/>
                      </a:cubicBezTo>
                      <a:cubicBezTo>
                        <a:pt x="152958" y="291500"/>
                        <a:pt x="128375" y="310619"/>
                        <a:pt x="107890" y="336568"/>
                      </a:cubicBezTo>
                      <a:cubicBezTo>
                        <a:pt x="107890" y="336568"/>
                        <a:pt x="107890" y="336568"/>
                        <a:pt x="107890" y="335202"/>
                      </a:cubicBezTo>
                      <a:cubicBezTo>
                        <a:pt x="144763" y="290134"/>
                        <a:pt x="167981" y="234140"/>
                        <a:pt x="180272" y="178147"/>
                      </a:cubicBezTo>
                      <a:cubicBezTo>
                        <a:pt x="188466" y="142639"/>
                        <a:pt x="203488" y="79817"/>
                        <a:pt x="176175" y="47040"/>
                      </a:cubicBezTo>
                      <a:cubicBezTo>
                        <a:pt x="170712" y="33383"/>
                        <a:pt x="161152" y="29286"/>
                        <a:pt x="148861" y="29286"/>
                      </a:cubicBezTo>
                      <a:cubicBezTo>
                        <a:pt x="114718" y="21092"/>
                        <a:pt x="80576" y="63428"/>
                        <a:pt x="60090" y="88011"/>
                      </a:cubicBezTo>
                      <a:cubicBezTo>
                        <a:pt x="39605" y="113959"/>
                        <a:pt x="17754" y="139907"/>
                        <a:pt x="0" y="167221"/>
                      </a:cubicBezTo>
                      <a:cubicBezTo>
                        <a:pt x="17754" y="82548"/>
                        <a:pt x="111987" y="-54022"/>
                        <a:pt x="185735" y="22457"/>
                      </a:cubicBezTo>
                      <a:cubicBezTo>
                        <a:pt x="218511" y="56600"/>
                        <a:pt x="213048" y="119422"/>
                        <a:pt x="208951" y="161758"/>
                      </a:cubicBezTo>
                      <a:cubicBezTo>
                        <a:pt x="204854" y="198632"/>
                        <a:pt x="193929" y="234140"/>
                        <a:pt x="178906" y="268283"/>
                      </a:cubicBezTo>
                      <a:cubicBezTo>
                        <a:pt x="193929" y="265551"/>
                        <a:pt x="208951" y="272380"/>
                        <a:pt x="222609" y="294231"/>
                      </a:cubicBezTo>
                      <a:cubicBezTo>
                        <a:pt x="251288" y="340664"/>
                        <a:pt x="223974" y="381635"/>
                        <a:pt x="189832" y="413046"/>
                      </a:cubicBezTo>
                      <a:cubicBezTo>
                        <a:pt x="221243" y="413046"/>
                        <a:pt x="248557" y="426703"/>
                        <a:pt x="244460" y="463577"/>
                      </a:cubicBezTo>
                      <a:cubicBezTo>
                        <a:pt x="236265" y="526399"/>
                        <a:pt x="140667" y="570101"/>
                        <a:pt x="69650" y="567370"/>
                      </a:cubicBezTo>
                      <a:cubicBezTo>
                        <a:pt x="99696" y="563273"/>
                        <a:pt x="128375" y="553713"/>
                        <a:pt x="154324" y="538690"/>
                      </a:cubicBezTo>
                      <a:cubicBezTo>
                        <a:pt x="178906" y="522302"/>
                        <a:pt x="226706" y="494988"/>
                        <a:pt x="226706" y="459480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0" name="Freeform: Shape 839">
                  <a:extLst>
                    <a:ext uri="{FF2B5EF4-FFF2-40B4-BE49-F238E27FC236}">
                      <a16:creationId xmlns:a16="http://schemas.microsoft.com/office/drawing/2014/main" id="{519C38C4-2925-F486-065A-485406F932A6}"/>
                    </a:ext>
                  </a:extLst>
                </p:cNvPr>
                <p:cNvSpPr/>
                <p:nvPr/>
              </p:nvSpPr>
              <p:spPr>
                <a:xfrm>
                  <a:off x="4746691" y="1298447"/>
                  <a:ext cx="273662" cy="439314"/>
                </a:xfrm>
                <a:custGeom>
                  <a:avLst/>
                  <a:gdLst>
                    <a:gd name="connsiteX0" fmla="*/ 165250 w 273662"/>
                    <a:gd name="connsiteY0" fmla="*/ 423087 h 439314"/>
                    <a:gd name="connsiteX1" fmla="*/ 237631 w 273662"/>
                    <a:gd name="connsiteY1" fmla="*/ 372556 h 439314"/>
                    <a:gd name="connsiteX2" fmla="*/ 180272 w 273662"/>
                    <a:gd name="connsiteY2" fmla="*/ 287883 h 439314"/>
                    <a:gd name="connsiteX3" fmla="*/ 200757 w 273662"/>
                    <a:gd name="connsiteY3" fmla="*/ 271495 h 439314"/>
                    <a:gd name="connsiteX4" fmla="*/ 192563 w 273662"/>
                    <a:gd name="connsiteY4" fmla="*/ 222330 h 439314"/>
                    <a:gd name="connsiteX5" fmla="*/ 90136 w 273662"/>
                    <a:gd name="connsiteY5" fmla="*/ 184090 h 439314"/>
                    <a:gd name="connsiteX6" fmla="*/ 88770 w 273662"/>
                    <a:gd name="connsiteY6" fmla="*/ 184090 h 439314"/>
                    <a:gd name="connsiteX7" fmla="*/ 159787 w 273662"/>
                    <a:gd name="connsiteY7" fmla="*/ 106245 h 439314"/>
                    <a:gd name="connsiteX8" fmla="*/ 165250 w 273662"/>
                    <a:gd name="connsiteY8" fmla="*/ 84394 h 439314"/>
                    <a:gd name="connsiteX9" fmla="*/ 107890 w 273662"/>
                    <a:gd name="connsiteY9" fmla="*/ 17475 h 439314"/>
                    <a:gd name="connsiteX10" fmla="*/ 0 w 273662"/>
                    <a:gd name="connsiteY10" fmla="*/ 47521 h 439314"/>
                    <a:gd name="connsiteX11" fmla="*/ 38240 w 273662"/>
                    <a:gd name="connsiteY11" fmla="*/ 13378 h 439314"/>
                    <a:gd name="connsiteX12" fmla="*/ 46434 w 273662"/>
                    <a:gd name="connsiteY12" fmla="*/ 7915 h 439314"/>
                    <a:gd name="connsiteX13" fmla="*/ 77845 w 273662"/>
                    <a:gd name="connsiteY13" fmla="*/ 2453 h 439314"/>
                    <a:gd name="connsiteX14" fmla="*/ 176175 w 273662"/>
                    <a:gd name="connsiteY14" fmla="*/ 20207 h 439314"/>
                    <a:gd name="connsiteX15" fmla="*/ 122913 w 273662"/>
                    <a:gd name="connsiteY15" fmla="*/ 175896 h 439314"/>
                    <a:gd name="connsiteX16" fmla="*/ 229437 w 273662"/>
                    <a:gd name="connsiteY16" fmla="*/ 237352 h 439314"/>
                    <a:gd name="connsiteX17" fmla="*/ 202123 w 273662"/>
                    <a:gd name="connsiteY17" fmla="*/ 291980 h 439314"/>
                    <a:gd name="connsiteX18" fmla="*/ 273139 w 273662"/>
                    <a:gd name="connsiteY18" fmla="*/ 375288 h 439314"/>
                    <a:gd name="connsiteX19" fmla="*/ 193929 w 273662"/>
                    <a:gd name="connsiteY19" fmla="*/ 431281 h 439314"/>
                    <a:gd name="connsiteX20" fmla="*/ 105159 w 273662"/>
                    <a:gd name="connsiteY20" fmla="*/ 434012 h 439314"/>
                    <a:gd name="connsiteX21" fmla="*/ 165250 w 273662"/>
                    <a:gd name="connsiteY21" fmla="*/ 423087 h 439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73662" h="439314">
                      <a:moveTo>
                        <a:pt x="165250" y="423087"/>
                      </a:moveTo>
                      <a:cubicBezTo>
                        <a:pt x="193929" y="413527"/>
                        <a:pt x="223974" y="399870"/>
                        <a:pt x="237631" y="372556"/>
                      </a:cubicBezTo>
                      <a:cubicBezTo>
                        <a:pt x="256751" y="335682"/>
                        <a:pt x="218512" y="304272"/>
                        <a:pt x="180272" y="287883"/>
                      </a:cubicBezTo>
                      <a:cubicBezTo>
                        <a:pt x="188466" y="283786"/>
                        <a:pt x="196661" y="278323"/>
                        <a:pt x="200757" y="271495"/>
                      </a:cubicBezTo>
                      <a:cubicBezTo>
                        <a:pt x="217146" y="251009"/>
                        <a:pt x="208952" y="233255"/>
                        <a:pt x="192563" y="222330"/>
                      </a:cubicBezTo>
                      <a:cubicBezTo>
                        <a:pt x="170712" y="197747"/>
                        <a:pt x="120181" y="193650"/>
                        <a:pt x="90136" y="184090"/>
                      </a:cubicBezTo>
                      <a:cubicBezTo>
                        <a:pt x="90136" y="184090"/>
                        <a:pt x="90136" y="184090"/>
                        <a:pt x="88770" y="184090"/>
                      </a:cubicBezTo>
                      <a:cubicBezTo>
                        <a:pt x="118816" y="163605"/>
                        <a:pt x="146129" y="137657"/>
                        <a:pt x="159787" y="106245"/>
                      </a:cubicBezTo>
                      <a:cubicBezTo>
                        <a:pt x="161152" y="102149"/>
                        <a:pt x="163884" y="93954"/>
                        <a:pt x="165250" y="84394"/>
                      </a:cubicBezTo>
                      <a:cubicBezTo>
                        <a:pt x="176175" y="51618"/>
                        <a:pt x="163884" y="21573"/>
                        <a:pt x="107890" y="17475"/>
                      </a:cubicBezTo>
                      <a:cubicBezTo>
                        <a:pt x="69651" y="14744"/>
                        <a:pt x="32777" y="29767"/>
                        <a:pt x="0" y="47521"/>
                      </a:cubicBezTo>
                      <a:cubicBezTo>
                        <a:pt x="10926" y="35230"/>
                        <a:pt x="23217" y="22938"/>
                        <a:pt x="38240" y="13378"/>
                      </a:cubicBezTo>
                      <a:cubicBezTo>
                        <a:pt x="40971" y="12013"/>
                        <a:pt x="43702" y="10647"/>
                        <a:pt x="46434" y="7915"/>
                      </a:cubicBezTo>
                      <a:cubicBezTo>
                        <a:pt x="57360" y="5184"/>
                        <a:pt x="66919" y="3818"/>
                        <a:pt x="77845" y="2453"/>
                      </a:cubicBezTo>
                      <a:cubicBezTo>
                        <a:pt x="111987" y="-3010"/>
                        <a:pt x="147495" y="-279"/>
                        <a:pt x="176175" y="20207"/>
                      </a:cubicBezTo>
                      <a:cubicBezTo>
                        <a:pt x="237631" y="63909"/>
                        <a:pt x="177540" y="148582"/>
                        <a:pt x="122913" y="175896"/>
                      </a:cubicBezTo>
                      <a:cubicBezTo>
                        <a:pt x="163884" y="186822"/>
                        <a:pt x="203489" y="197747"/>
                        <a:pt x="229437" y="237352"/>
                      </a:cubicBezTo>
                      <a:cubicBezTo>
                        <a:pt x="247191" y="264666"/>
                        <a:pt x="226706" y="282420"/>
                        <a:pt x="202123" y="291980"/>
                      </a:cubicBezTo>
                      <a:cubicBezTo>
                        <a:pt x="240363" y="309734"/>
                        <a:pt x="278602" y="342511"/>
                        <a:pt x="273139" y="375288"/>
                      </a:cubicBezTo>
                      <a:cubicBezTo>
                        <a:pt x="269042" y="402602"/>
                        <a:pt x="215780" y="423087"/>
                        <a:pt x="193929" y="431281"/>
                      </a:cubicBezTo>
                      <a:cubicBezTo>
                        <a:pt x="166615" y="442207"/>
                        <a:pt x="135204" y="440841"/>
                        <a:pt x="105159" y="434012"/>
                      </a:cubicBezTo>
                      <a:cubicBezTo>
                        <a:pt x="124278" y="432647"/>
                        <a:pt x="144764" y="429916"/>
                        <a:pt x="165250" y="423087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1" name="Freeform: Shape 840">
                  <a:extLst>
                    <a:ext uri="{FF2B5EF4-FFF2-40B4-BE49-F238E27FC236}">
                      <a16:creationId xmlns:a16="http://schemas.microsoft.com/office/drawing/2014/main" id="{C5945632-FA38-9908-1B45-B3ADFC98F840}"/>
                    </a:ext>
                  </a:extLst>
                </p:cNvPr>
                <p:cNvSpPr/>
                <p:nvPr/>
              </p:nvSpPr>
              <p:spPr>
                <a:xfrm>
                  <a:off x="3751950" y="35796"/>
                  <a:ext cx="641159" cy="460708"/>
                </a:xfrm>
                <a:custGeom>
                  <a:avLst/>
                  <a:gdLst>
                    <a:gd name="connsiteX0" fmla="*/ 179422 w 641159"/>
                    <a:gd name="connsiteY0" fmla="*/ 184838 h 460708"/>
                    <a:gd name="connsiteX1" fmla="*/ 93383 w 641159"/>
                    <a:gd name="connsiteY1" fmla="*/ 60560 h 460708"/>
                    <a:gd name="connsiteX2" fmla="*/ 42852 w 641159"/>
                    <a:gd name="connsiteY2" fmla="*/ 42806 h 460708"/>
                    <a:gd name="connsiteX3" fmla="*/ 15538 w 641159"/>
                    <a:gd name="connsiteY3" fmla="*/ 87874 h 460708"/>
                    <a:gd name="connsiteX4" fmla="*/ 33292 w 641159"/>
                    <a:gd name="connsiteY4" fmla="*/ 202593 h 460708"/>
                    <a:gd name="connsiteX5" fmla="*/ 18269 w 641159"/>
                    <a:gd name="connsiteY5" fmla="*/ 19589 h 460708"/>
                    <a:gd name="connsiteX6" fmla="*/ 112502 w 641159"/>
                    <a:gd name="connsiteY6" fmla="*/ 60560 h 460708"/>
                    <a:gd name="connsiteX7" fmla="*/ 175324 w 641159"/>
                    <a:gd name="connsiteY7" fmla="*/ 164353 h 460708"/>
                    <a:gd name="connsiteX8" fmla="*/ 270923 w 641159"/>
                    <a:gd name="connsiteY8" fmla="*/ 4567 h 460708"/>
                    <a:gd name="connsiteX9" fmla="*/ 335111 w 641159"/>
                    <a:gd name="connsiteY9" fmla="*/ 179376 h 460708"/>
                    <a:gd name="connsiteX10" fmla="*/ 453926 w 641159"/>
                    <a:gd name="connsiteY10" fmla="*/ 124748 h 460708"/>
                    <a:gd name="connsiteX11" fmla="*/ 471680 w 641159"/>
                    <a:gd name="connsiteY11" fmla="*/ 225809 h 460708"/>
                    <a:gd name="connsiteX12" fmla="*/ 632833 w 641159"/>
                    <a:gd name="connsiteY12" fmla="*/ 253123 h 460708"/>
                    <a:gd name="connsiteX13" fmla="*/ 456658 w 641159"/>
                    <a:gd name="connsiteY13" fmla="*/ 460709 h 460708"/>
                    <a:gd name="connsiteX14" fmla="*/ 548159 w 641159"/>
                    <a:gd name="connsiteY14" fmla="*/ 407447 h 460708"/>
                    <a:gd name="connsiteX15" fmla="*/ 616444 w 641159"/>
                    <a:gd name="connsiteY15" fmla="*/ 281803 h 460708"/>
                    <a:gd name="connsiteX16" fmla="*/ 613713 w 641159"/>
                    <a:gd name="connsiteY16" fmla="*/ 273609 h 460708"/>
                    <a:gd name="connsiteX17" fmla="*/ 604153 w 641159"/>
                    <a:gd name="connsiteY17" fmla="*/ 258586 h 460708"/>
                    <a:gd name="connsiteX18" fmla="*/ 496263 w 641159"/>
                    <a:gd name="connsiteY18" fmla="*/ 239466 h 460708"/>
                    <a:gd name="connsiteX19" fmla="*/ 429344 w 641159"/>
                    <a:gd name="connsiteY19" fmla="*/ 279071 h 460708"/>
                    <a:gd name="connsiteX20" fmla="*/ 449829 w 641159"/>
                    <a:gd name="connsiteY20" fmla="*/ 209421 h 460708"/>
                    <a:gd name="connsiteX21" fmla="*/ 440269 w 641159"/>
                    <a:gd name="connsiteY21" fmla="*/ 142502 h 460708"/>
                    <a:gd name="connsiteX22" fmla="*/ 429344 w 641159"/>
                    <a:gd name="connsiteY22" fmla="*/ 131576 h 460708"/>
                    <a:gd name="connsiteX23" fmla="*/ 414321 w 641159"/>
                    <a:gd name="connsiteY23" fmla="*/ 127479 h 460708"/>
                    <a:gd name="connsiteX24" fmla="*/ 344671 w 641159"/>
                    <a:gd name="connsiteY24" fmla="*/ 184838 h 460708"/>
                    <a:gd name="connsiteX25" fmla="*/ 326916 w 641159"/>
                    <a:gd name="connsiteY25" fmla="*/ 221712 h 460708"/>
                    <a:gd name="connsiteX26" fmla="*/ 321454 w 641159"/>
                    <a:gd name="connsiteY26" fmla="*/ 162987 h 460708"/>
                    <a:gd name="connsiteX27" fmla="*/ 309162 w 641159"/>
                    <a:gd name="connsiteY27" fmla="*/ 82411 h 460708"/>
                    <a:gd name="connsiteX28" fmla="*/ 305065 w 641159"/>
                    <a:gd name="connsiteY28" fmla="*/ 71486 h 460708"/>
                    <a:gd name="connsiteX29" fmla="*/ 240877 w 641159"/>
                    <a:gd name="connsiteY29" fmla="*/ 31881 h 460708"/>
                    <a:gd name="connsiteX30" fmla="*/ 214929 w 641159"/>
                    <a:gd name="connsiteY30" fmla="*/ 66023 h 460708"/>
                    <a:gd name="connsiteX31" fmla="*/ 182153 w 641159"/>
                    <a:gd name="connsiteY31" fmla="*/ 162987 h 460708"/>
                    <a:gd name="connsiteX32" fmla="*/ 179422 w 641159"/>
                    <a:gd name="connsiteY32" fmla="*/ 184838 h 460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641159" h="460708">
                      <a:moveTo>
                        <a:pt x="179422" y="184838"/>
                      </a:moveTo>
                      <a:cubicBezTo>
                        <a:pt x="163033" y="138405"/>
                        <a:pt x="131622" y="90606"/>
                        <a:pt x="93383" y="60560"/>
                      </a:cubicBezTo>
                      <a:cubicBezTo>
                        <a:pt x="78360" y="48269"/>
                        <a:pt x="63337" y="38709"/>
                        <a:pt x="42852" y="42806"/>
                      </a:cubicBezTo>
                      <a:cubicBezTo>
                        <a:pt x="23732" y="46903"/>
                        <a:pt x="15538" y="71486"/>
                        <a:pt x="15538" y="87874"/>
                      </a:cubicBezTo>
                      <a:cubicBezTo>
                        <a:pt x="15538" y="126113"/>
                        <a:pt x="25098" y="165719"/>
                        <a:pt x="33292" y="202593"/>
                      </a:cubicBezTo>
                      <a:cubicBezTo>
                        <a:pt x="15538" y="154793"/>
                        <a:pt x="-22702" y="53732"/>
                        <a:pt x="18269" y="19589"/>
                      </a:cubicBezTo>
                      <a:cubicBezTo>
                        <a:pt x="44217" y="-2262"/>
                        <a:pt x="96114" y="44172"/>
                        <a:pt x="112502" y="60560"/>
                      </a:cubicBezTo>
                      <a:cubicBezTo>
                        <a:pt x="142548" y="90606"/>
                        <a:pt x="158936" y="127479"/>
                        <a:pt x="175324" y="164353"/>
                      </a:cubicBezTo>
                      <a:cubicBezTo>
                        <a:pt x="182153" y="100165"/>
                        <a:pt x="193078" y="-25479"/>
                        <a:pt x="270923" y="4567"/>
                      </a:cubicBezTo>
                      <a:cubicBezTo>
                        <a:pt x="340574" y="31881"/>
                        <a:pt x="335111" y="113822"/>
                        <a:pt x="335111" y="179376"/>
                      </a:cubicBezTo>
                      <a:cubicBezTo>
                        <a:pt x="365156" y="132942"/>
                        <a:pt x="406127" y="66023"/>
                        <a:pt x="453926" y="124748"/>
                      </a:cubicBezTo>
                      <a:cubicBezTo>
                        <a:pt x="474412" y="150696"/>
                        <a:pt x="478509" y="188936"/>
                        <a:pt x="471680" y="225809"/>
                      </a:cubicBezTo>
                      <a:cubicBezTo>
                        <a:pt x="530405" y="201227"/>
                        <a:pt x="608250" y="199861"/>
                        <a:pt x="632833" y="253123"/>
                      </a:cubicBezTo>
                      <a:cubicBezTo>
                        <a:pt x="675169" y="341894"/>
                        <a:pt x="546794" y="451149"/>
                        <a:pt x="456658" y="460709"/>
                      </a:cubicBezTo>
                      <a:cubicBezTo>
                        <a:pt x="490800" y="449783"/>
                        <a:pt x="522211" y="429298"/>
                        <a:pt x="548159" y="407447"/>
                      </a:cubicBezTo>
                      <a:cubicBezTo>
                        <a:pt x="579571" y="380133"/>
                        <a:pt x="630101" y="329602"/>
                        <a:pt x="616444" y="281803"/>
                      </a:cubicBezTo>
                      <a:cubicBezTo>
                        <a:pt x="615078" y="279071"/>
                        <a:pt x="615078" y="276340"/>
                        <a:pt x="613713" y="273609"/>
                      </a:cubicBezTo>
                      <a:cubicBezTo>
                        <a:pt x="612347" y="266780"/>
                        <a:pt x="609616" y="262683"/>
                        <a:pt x="604153" y="258586"/>
                      </a:cubicBezTo>
                      <a:cubicBezTo>
                        <a:pt x="579571" y="231272"/>
                        <a:pt x="530405" y="228541"/>
                        <a:pt x="496263" y="239466"/>
                      </a:cubicBezTo>
                      <a:cubicBezTo>
                        <a:pt x="471680" y="247661"/>
                        <a:pt x="448463" y="262683"/>
                        <a:pt x="429344" y="279071"/>
                      </a:cubicBezTo>
                      <a:cubicBezTo>
                        <a:pt x="441635" y="258586"/>
                        <a:pt x="447098" y="232638"/>
                        <a:pt x="449829" y="209421"/>
                      </a:cubicBezTo>
                      <a:cubicBezTo>
                        <a:pt x="451195" y="191667"/>
                        <a:pt x="451195" y="160256"/>
                        <a:pt x="440269" y="142502"/>
                      </a:cubicBezTo>
                      <a:cubicBezTo>
                        <a:pt x="437538" y="134308"/>
                        <a:pt x="434807" y="131576"/>
                        <a:pt x="429344" y="131576"/>
                      </a:cubicBezTo>
                      <a:cubicBezTo>
                        <a:pt x="425247" y="128845"/>
                        <a:pt x="419784" y="127479"/>
                        <a:pt x="414321" y="127479"/>
                      </a:cubicBezTo>
                      <a:cubicBezTo>
                        <a:pt x="381545" y="127479"/>
                        <a:pt x="359693" y="158890"/>
                        <a:pt x="344671" y="184838"/>
                      </a:cubicBezTo>
                      <a:cubicBezTo>
                        <a:pt x="337842" y="197130"/>
                        <a:pt x="332379" y="209421"/>
                        <a:pt x="326916" y="221712"/>
                      </a:cubicBezTo>
                      <a:cubicBezTo>
                        <a:pt x="328282" y="202593"/>
                        <a:pt x="324185" y="182107"/>
                        <a:pt x="321454" y="162987"/>
                      </a:cubicBezTo>
                      <a:cubicBezTo>
                        <a:pt x="318722" y="137039"/>
                        <a:pt x="320088" y="106994"/>
                        <a:pt x="309162" y="82411"/>
                      </a:cubicBezTo>
                      <a:cubicBezTo>
                        <a:pt x="307797" y="79680"/>
                        <a:pt x="306431" y="75583"/>
                        <a:pt x="305065" y="71486"/>
                      </a:cubicBezTo>
                      <a:cubicBezTo>
                        <a:pt x="296871" y="30515"/>
                        <a:pt x="279117" y="4567"/>
                        <a:pt x="240877" y="31881"/>
                      </a:cubicBezTo>
                      <a:cubicBezTo>
                        <a:pt x="228586" y="41440"/>
                        <a:pt x="220392" y="52366"/>
                        <a:pt x="214929" y="66023"/>
                      </a:cubicBezTo>
                      <a:cubicBezTo>
                        <a:pt x="195810" y="94702"/>
                        <a:pt x="188981" y="130211"/>
                        <a:pt x="182153" y="162987"/>
                      </a:cubicBezTo>
                      <a:cubicBezTo>
                        <a:pt x="183518" y="171182"/>
                        <a:pt x="180787" y="178010"/>
                        <a:pt x="179422" y="184838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2" name="Freeform: Shape 841">
                  <a:extLst>
                    <a:ext uri="{FF2B5EF4-FFF2-40B4-BE49-F238E27FC236}">
                      <a16:creationId xmlns:a16="http://schemas.microsoft.com/office/drawing/2014/main" id="{D7EC3CD7-AF2C-A3AC-6B75-3B647EB2F8BF}"/>
                    </a:ext>
                  </a:extLst>
                </p:cNvPr>
                <p:cNvSpPr/>
                <p:nvPr/>
              </p:nvSpPr>
              <p:spPr>
                <a:xfrm>
                  <a:off x="3200110" y="1002276"/>
                  <a:ext cx="524190" cy="444464"/>
                </a:xfrm>
                <a:custGeom>
                  <a:avLst/>
                  <a:gdLst>
                    <a:gd name="connsiteX0" fmla="*/ 62070 w 524190"/>
                    <a:gd name="connsiteY0" fmla="*/ 152494 h 444464"/>
                    <a:gd name="connsiteX1" fmla="*/ 100310 w 524190"/>
                    <a:gd name="connsiteY1" fmla="*/ 167517 h 444464"/>
                    <a:gd name="connsiteX2" fmla="*/ 176789 w 524190"/>
                    <a:gd name="connsiteY2" fmla="*/ 15925 h 444464"/>
                    <a:gd name="connsiteX3" fmla="*/ 268290 w 524190"/>
                    <a:gd name="connsiteY3" fmla="*/ 43239 h 444464"/>
                    <a:gd name="connsiteX4" fmla="*/ 292873 w 524190"/>
                    <a:gd name="connsiteY4" fmla="*/ 104695 h 444464"/>
                    <a:gd name="connsiteX5" fmla="*/ 439002 w 524190"/>
                    <a:gd name="connsiteY5" fmla="*/ 21387 h 444464"/>
                    <a:gd name="connsiteX6" fmla="*/ 437637 w 524190"/>
                    <a:gd name="connsiteY6" fmla="*/ 179808 h 444464"/>
                    <a:gd name="connsiteX7" fmla="*/ 456756 w 524190"/>
                    <a:gd name="connsiteY7" fmla="*/ 179808 h 444464"/>
                    <a:gd name="connsiteX8" fmla="*/ 497727 w 524190"/>
                    <a:gd name="connsiteY8" fmla="*/ 226242 h 444464"/>
                    <a:gd name="connsiteX9" fmla="*/ 463585 w 524190"/>
                    <a:gd name="connsiteY9" fmla="*/ 338229 h 444464"/>
                    <a:gd name="connsiteX10" fmla="*/ 522310 w 524190"/>
                    <a:gd name="connsiteY10" fmla="*/ 391491 h 444464"/>
                    <a:gd name="connsiteX11" fmla="*/ 376180 w 524190"/>
                    <a:gd name="connsiteY11" fmla="*/ 424268 h 444464"/>
                    <a:gd name="connsiteX12" fmla="*/ 441734 w 524190"/>
                    <a:gd name="connsiteY12" fmla="*/ 429731 h 444464"/>
                    <a:gd name="connsiteX13" fmla="*/ 484070 w 524190"/>
                    <a:gd name="connsiteY13" fmla="*/ 411976 h 444464"/>
                    <a:gd name="connsiteX14" fmla="*/ 485436 w 524190"/>
                    <a:gd name="connsiteY14" fmla="*/ 411976 h 444464"/>
                    <a:gd name="connsiteX15" fmla="*/ 485436 w 524190"/>
                    <a:gd name="connsiteY15" fmla="*/ 410611 h 444464"/>
                    <a:gd name="connsiteX16" fmla="*/ 492265 w 524190"/>
                    <a:gd name="connsiteY16" fmla="*/ 386028 h 444464"/>
                    <a:gd name="connsiteX17" fmla="*/ 414420 w 524190"/>
                    <a:gd name="connsiteY17" fmla="*/ 347789 h 444464"/>
                    <a:gd name="connsiteX18" fmla="*/ 464951 w 524190"/>
                    <a:gd name="connsiteY18" fmla="*/ 299989 h 444464"/>
                    <a:gd name="connsiteX19" fmla="*/ 484070 w 524190"/>
                    <a:gd name="connsiteY19" fmla="*/ 219413 h 444464"/>
                    <a:gd name="connsiteX20" fmla="*/ 415785 w 524190"/>
                    <a:gd name="connsiteY20" fmla="*/ 208488 h 444464"/>
                    <a:gd name="connsiteX21" fmla="*/ 388471 w 524190"/>
                    <a:gd name="connsiteY21" fmla="*/ 226242 h 444464"/>
                    <a:gd name="connsiteX22" fmla="*/ 447196 w 524190"/>
                    <a:gd name="connsiteY22" fmla="*/ 100598 h 444464"/>
                    <a:gd name="connsiteX23" fmla="*/ 388471 w 524190"/>
                    <a:gd name="connsiteY23" fmla="*/ 21387 h 444464"/>
                    <a:gd name="connsiteX24" fmla="*/ 296970 w 524190"/>
                    <a:gd name="connsiteY24" fmla="*/ 118352 h 444464"/>
                    <a:gd name="connsiteX25" fmla="*/ 287410 w 524190"/>
                    <a:gd name="connsiteY25" fmla="*/ 144300 h 444464"/>
                    <a:gd name="connsiteX26" fmla="*/ 281947 w 524190"/>
                    <a:gd name="connsiteY26" fmla="*/ 110158 h 444464"/>
                    <a:gd name="connsiteX27" fmla="*/ 251902 w 524190"/>
                    <a:gd name="connsiteY27" fmla="*/ 45970 h 444464"/>
                    <a:gd name="connsiteX28" fmla="*/ 146743 w 524190"/>
                    <a:gd name="connsiteY28" fmla="*/ 70552 h 444464"/>
                    <a:gd name="connsiteX29" fmla="*/ 122161 w 524190"/>
                    <a:gd name="connsiteY29" fmla="*/ 213951 h 444464"/>
                    <a:gd name="connsiteX30" fmla="*/ 29294 w 524190"/>
                    <a:gd name="connsiteY30" fmla="*/ 188002 h 444464"/>
                    <a:gd name="connsiteX31" fmla="*/ 22465 w 524190"/>
                    <a:gd name="connsiteY31" fmla="*/ 290429 h 444464"/>
                    <a:gd name="connsiteX32" fmla="*/ 11539 w 524190"/>
                    <a:gd name="connsiteY32" fmla="*/ 278138 h 444464"/>
                    <a:gd name="connsiteX33" fmla="*/ 62070 w 524190"/>
                    <a:gd name="connsiteY33" fmla="*/ 152494 h 444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24190" h="444464">
                      <a:moveTo>
                        <a:pt x="62070" y="152494"/>
                      </a:moveTo>
                      <a:cubicBezTo>
                        <a:pt x="74361" y="152494"/>
                        <a:pt x="88018" y="157957"/>
                        <a:pt x="100310" y="167517"/>
                      </a:cubicBezTo>
                      <a:cubicBezTo>
                        <a:pt x="101675" y="106060"/>
                        <a:pt x="126258" y="29582"/>
                        <a:pt x="176789" y="15925"/>
                      </a:cubicBezTo>
                      <a:cubicBezTo>
                        <a:pt x="212297" y="6365"/>
                        <a:pt x="240976" y="17290"/>
                        <a:pt x="268290" y="43239"/>
                      </a:cubicBezTo>
                      <a:cubicBezTo>
                        <a:pt x="286044" y="59627"/>
                        <a:pt x="291507" y="82844"/>
                        <a:pt x="292873" y="104695"/>
                      </a:cubicBezTo>
                      <a:cubicBezTo>
                        <a:pt x="329746" y="48701"/>
                        <a:pt x="373449" y="-41435"/>
                        <a:pt x="439002" y="21387"/>
                      </a:cubicBezTo>
                      <a:cubicBezTo>
                        <a:pt x="485436" y="65090"/>
                        <a:pt x="466316" y="126546"/>
                        <a:pt x="437637" y="179808"/>
                      </a:cubicBezTo>
                      <a:cubicBezTo>
                        <a:pt x="443099" y="179808"/>
                        <a:pt x="449928" y="179808"/>
                        <a:pt x="456756" y="179808"/>
                      </a:cubicBezTo>
                      <a:cubicBezTo>
                        <a:pt x="475876" y="182540"/>
                        <a:pt x="493630" y="209853"/>
                        <a:pt x="497727" y="226242"/>
                      </a:cubicBezTo>
                      <a:cubicBezTo>
                        <a:pt x="505921" y="263116"/>
                        <a:pt x="490899" y="308184"/>
                        <a:pt x="463585" y="338229"/>
                      </a:cubicBezTo>
                      <a:cubicBezTo>
                        <a:pt x="492265" y="347789"/>
                        <a:pt x="515481" y="365543"/>
                        <a:pt x="522310" y="391491"/>
                      </a:cubicBezTo>
                      <a:cubicBezTo>
                        <a:pt x="538698" y="465239"/>
                        <a:pt x="444465" y="447484"/>
                        <a:pt x="376180" y="424268"/>
                      </a:cubicBezTo>
                      <a:cubicBezTo>
                        <a:pt x="398031" y="429731"/>
                        <a:pt x="419882" y="432462"/>
                        <a:pt x="441734" y="429731"/>
                      </a:cubicBezTo>
                      <a:cubicBezTo>
                        <a:pt x="454025" y="426999"/>
                        <a:pt x="473144" y="422902"/>
                        <a:pt x="484070" y="411976"/>
                      </a:cubicBezTo>
                      <a:cubicBezTo>
                        <a:pt x="484070" y="411976"/>
                        <a:pt x="485436" y="411976"/>
                        <a:pt x="485436" y="411976"/>
                      </a:cubicBezTo>
                      <a:cubicBezTo>
                        <a:pt x="485436" y="411976"/>
                        <a:pt x="485436" y="410611"/>
                        <a:pt x="485436" y="410611"/>
                      </a:cubicBezTo>
                      <a:cubicBezTo>
                        <a:pt x="492265" y="403782"/>
                        <a:pt x="494996" y="395588"/>
                        <a:pt x="492265" y="386028"/>
                      </a:cubicBezTo>
                      <a:cubicBezTo>
                        <a:pt x="484070" y="353252"/>
                        <a:pt x="449928" y="346423"/>
                        <a:pt x="414420" y="347789"/>
                      </a:cubicBezTo>
                      <a:cubicBezTo>
                        <a:pt x="433540" y="334132"/>
                        <a:pt x="451293" y="319109"/>
                        <a:pt x="464951" y="299989"/>
                      </a:cubicBezTo>
                      <a:cubicBezTo>
                        <a:pt x="478607" y="279504"/>
                        <a:pt x="499093" y="243996"/>
                        <a:pt x="484070" y="219413"/>
                      </a:cubicBezTo>
                      <a:cubicBezTo>
                        <a:pt x="470414" y="194831"/>
                        <a:pt x="437637" y="197562"/>
                        <a:pt x="415785" y="208488"/>
                      </a:cubicBezTo>
                      <a:cubicBezTo>
                        <a:pt x="406226" y="213951"/>
                        <a:pt x="396666" y="219413"/>
                        <a:pt x="388471" y="226242"/>
                      </a:cubicBezTo>
                      <a:cubicBezTo>
                        <a:pt x="413054" y="186637"/>
                        <a:pt x="439002" y="147032"/>
                        <a:pt x="447196" y="100598"/>
                      </a:cubicBezTo>
                      <a:cubicBezTo>
                        <a:pt x="452659" y="65090"/>
                        <a:pt x="433540" y="11828"/>
                        <a:pt x="388471" y="21387"/>
                      </a:cubicBezTo>
                      <a:cubicBezTo>
                        <a:pt x="342038" y="29582"/>
                        <a:pt x="314724" y="80112"/>
                        <a:pt x="296970" y="118352"/>
                      </a:cubicBezTo>
                      <a:cubicBezTo>
                        <a:pt x="292873" y="126546"/>
                        <a:pt x="290141" y="134740"/>
                        <a:pt x="287410" y="144300"/>
                      </a:cubicBezTo>
                      <a:cubicBezTo>
                        <a:pt x="287410" y="132009"/>
                        <a:pt x="283313" y="118352"/>
                        <a:pt x="281947" y="110158"/>
                      </a:cubicBezTo>
                      <a:cubicBezTo>
                        <a:pt x="277850" y="89672"/>
                        <a:pt x="271022" y="59627"/>
                        <a:pt x="251902" y="45970"/>
                      </a:cubicBezTo>
                      <a:cubicBezTo>
                        <a:pt x="219125" y="25484"/>
                        <a:pt x="168595" y="41873"/>
                        <a:pt x="146743" y="70552"/>
                      </a:cubicBezTo>
                      <a:cubicBezTo>
                        <a:pt x="118064" y="108792"/>
                        <a:pt x="115332" y="162054"/>
                        <a:pt x="122161" y="213951"/>
                      </a:cubicBezTo>
                      <a:cubicBezTo>
                        <a:pt x="98944" y="179808"/>
                        <a:pt x="63436" y="148397"/>
                        <a:pt x="29294" y="188002"/>
                      </a:cubicBezTo>
                      <a:cubicBezTo>
                        <a:pt x="7442" y="212585"/>
                        <a:pt x="12905" y="253556"/>
                        <a:pt x="22465" y="290429"/>
                      </a:cubicBezTo>
                      <a:cubicBezTo>
                        <a:pt x="18368" y="287698"/>
                        <a:pt x="12905" y="280870"/>
                        <a:pt x="11539" y="278138"/>
                      </a:cubicBezTo>
                      <a:cubicBezTo>
                        <a:pt x="-7580" y="223510"/>
                        <a:pt x="-10312" y="155226"/>
                        <a:pt x="62070" y="152494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843" name="Freeform: Shape 842">
                <a:extLst>
                  <a:ext uri="{FF2B5EF4-FFF2-40B4-BE49-F238E27FC236}">
                    <a16:creationId xmlns:a16="http://schemas.microsoft.com/office/drawing/2014/main" id="{09EEDFB7-571B-B5A1-9561-E6EA231E2FA6}"/>
                  </a:ext>
                </a:extLst>
              </p:cNvPr>
              <p:cNvSpPr/>
              <p:nvPr/>
            </p:nvSpPr>
            <p:spPr>
              <a:xfrm>
                <a:off x="3196567" y="1109125"/>
                <a:ext cx="421819" cy="521359"/>
              </a:xfrm>
              <a:custGeom>
                <a:avLst/>
                <a:gdLst>
                  <a:gd name="connsiteX0" fmla="*/ 8254 w 421819"/>
                  <a:gd name="connsiteY0" fmla="*/ 402092 h 521359"/>
                  <a:gd name="connsiteX1" fmla="*/ 53321 w 421819"/>
                  <a:gd name="connsiteY1" fmla="*/ 421212 h 521359"/>
                  <a:gd name="connsiteX2" fmla="*/ 109315 w 421819"/>
                  <a:gd name="connsiteY2" fmla="*/ 389801 h 521359"/>
                  <a:gd name="connsiteX3" fmla="*/ 150286 w 421819"/>
                  <a:gd name="connsiteY3" fmla="*/ 515445 h 521359"/>
                  <a:gd name="connsiteX4" fmla="*/ 203548 w 421819"/>
                  <a:gd name="connsiteY4" fmla="*/ 486765 h 521359"/>
                  <a:gd name="connsiteX5" fmla="*/ 209011 w 421819"/>
                  <a:gd name="connsiteY5" fmla="*/ 402092 h 521359"/>
                  <a:gd name="connsiteX6" fmla="*/ 327826 w 421819"/>
                  <a:gd name="connsiteY6" fmla="*/ 514079 h 521359"/>
                  <a:gd name="connsiteX7" fmla="*/ 392014 w 421819"/>
                  <a:gd name="connsiteY7" fmla="*/ 489497 h 521359"/>
                  <a:gd name="connsiteX8" fmla="*/ 374260 w 421819"/>
                  <a:gd name="connsiteY8" fmla="*/ 393898 h 521359"/>
                  <a:gd name="connsiteX9" fmla="*/ 308706 w 421819"/>
                  <a:gd name="connsiteY9" fmla="*/ 305128 h 521359"/>
                  <a:gd name="connsiteX10" fmla="*/ 334655 w 421819"/>
                  <a:gd name="connsiteY10" fmla="*/ 303762 h 521359"/>
                  <a:gd name="connsiteX11" fmla="*/ 378357 w 421819"/>
                  <a:gd name="connsiteY11" fmla="*/ 305128 h 521359"/>
                  <a:gd name="connsiteX12" fmla="*/ 381089 w 421819"/>
                  <a:gd name="connsiteY12" fmla="*/ 279180 h 521359"/>
                  <a:gd name="connsiteX13" fmla="*/ 334655 w 421819"/>
                  <a:gd name="connsiteY13" fmla="*/ 261426 h 521359"/>
                  <a:gd name="connsiteX14" fmla="*/ 420694 w 421819"/>
                  <a:gd name="connsiteY14" fmla="*/ 167193 h 521359"/>
                  <a:gd name="connsiteX15" fmla="*/ 346946 w 421819"/>
                  <a:gd name="connsiteY15" fmla="*/ 167193 h 521359"/>
                  <a:gd name="connsiteX16" fmla="*/ 372894 w 421819"/>
                  <a:gd name="connsiteY16" fmla="*/ 10138 h 521359"/>
                  <a:gd name="connsiteX17" fmla="*/ 319632 w 421819"/>
                  <a:gd name="connsiteY17" fmla="*/ 25160 h 521359"/>
                  <a:gd name="connsiteX18" fmla="*/ 290953 w 421819"/>
                  <a:gd name="connsiteY18" fmla="*/ 90714 h 521359"/>
                  <a:gd name="connsiteX19" fmla="*/ 237690 w 421819"/>
                  <a:gd name="connsiteY19" fmla="*/ 74326 h 521359"/>
                  <a:gd name="connsiteX20" fmla="*/ 232228 w 421819"/>
                  <a:gd name="connsiteY20" fmla="*/ 94811 h 521359"/>
                  <a:gd name="connsiteX21" fmla="*/ 192623 w 421819"/>
                  <a:gd name="connsiteY21" fmla="*/ 70228 h 521359"/>
                  <a:gd name="connsiteX22" fmla="*/ 153017 w 421819"/>
                  <a:gd name="connsiteY22" fmla="*/ 119393 h 521359"/>
                  <a:gd name="connsiteX23" fmla="*/ 168040 w 421819"/>
                  <a:gd name="connsiteY23" fmla="*/ 187678 h 521359"/>
                  <a:gd name="connsiteX24" fmla="*/ 51956 w 421819"/>
                  <a:gd name="connsiteY24" fmla="*/ 180850 h 521359"/>
                  <a:gd name="connsiteX25" fmla="*/ 112046 w 421819"/>
                  <a:gd name="connsiteY25" fmla="*/ 270986 h 521359"/>
                  <a:gd name="connsiteX26" fmla="*/ 8254 w 421819"/>
                  <a:gd name="connsiteY26" fmla="*/ 402092 h 521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21819" h="521359">
                    <a:moveTo>
                      <a:pt x="8254" y="402092"/>
                    </a:moveTo>
                    <a:cubicBezTo>
                      <a:pt x="16448" y="417115"/>
                      <a:pt x="38299" y="423944"/>
                      <a:pt x="53321" y="421212"/>
                    </a:cubicBezTo>
                    <a:cubicBezTo>
                      <a:pt x="80636" y="418481"/>
                      <a:pt x="97024" y="406190"/>
                      <a:pt x="109315" y="389801"/>
                    </a:cubicBezTo>
                    <a:cubicBezTo>
                      <a:pt x="106584" y="434869"/>
                      <a:pt x="118875" y="489497"/>
                      <a:pt x="150286" y="515445"/>
                    </a:cubicBezTo>
                    <a:cubicBezTo>
                      <a:pt x="172137" y="533199"/>
                      <a:pt x="196719" y="507251"/>
                      <a:pt x="203548" y="486765"/>
                    </a:cubicBezTo>
                    <a:cubicBezTo>
                      <a:pt x="213108" y="459452"/>
                      <a:pt x="213108" y="430772"/>
                      <a:pt x="209011" y="402092"/>
                    </a:cubicBezTo>
                    <a:cubicBezTo>
                      <a:pt x="236325" y="448526"/>
                      <a:pt x="282758" y="490863"/>
                      <a:pt x="327826" y="514079"/>
                    </a:cubicBezTo>
                    <a:cubicBezTo>
                      <a:pt x="355140" y="527737"/>
                      <a:pt x="386551" y="522274"/>
                      <a:pt x="392014" y="489497"/>
                    </a:cubicBezTo>
                    <a:cubicBezTo>
                      <a:pt x="398842" y="455355"/>
                      <a:pt x="389283" y="425309"/>
                      <a:pt x="374260" y="393898"/>
                    </a:cubicBezTo>
                    <a:cubicBezTo>
                      <a:pt x="357872" y="361122"/>
                      <a:pt x="336021" y="328345"/>
                      <a:pt x="308706" y="305128"/>
                    </a:cubicBezTo>
                    <a:cubicBezTo>
                      <a:pt x="284124" y="283277"/>
                      <a:pt x="323729" y="301031"/>
                      <a:pt x="334655" y="303762"/>
                    </a:cubicBezTo>
                    <a:cubicBezTo>
                      <a:pt x="349678" y="306494"/>
                      <a:pt x="363335" y="307859"/>
                      <a:pt x="378357" y="305128"/>
                    </a:cubicBezTo>
                    <a:cubicBezTo>
                      <a:pt x="394745" y="302397"/>
                      <a:pt x="386551" y="286008"/>
                      <a:pt x="381089" y="279180"/>
                    </a:cubicBezTo>
                    <a:cubicBezTo>
                      <a:pt x="371529" y="266889"/>
                      <a:pt x="352409" y="264157"/>
                      <a:pt x="334655" y="261426"/>
                    </a:cubicBezTo>
                    <a:cubicBezTo>
                      <a:pt x="376991" y="243672"/>
                      <a:pt x="430253" y="214992"/>
                      <a:pt x="420694" y="167193"/>
                    </a:cubicBezTo>
                    <a:cubicBezTo>
                      <a:pt x="415231" y="135782"/>
                      <a:pt x="375626" y="152170"/>
                      <a:pt x="346946" y="167193"/>
                    </a:cubicBezTo>
                    <a:cubicBezTo>
                      <a:pt x="376991" y="120759"/>
                      <a:pt x="412500" y="48377"/>
                      <a:pt x="372894" y="10138"/>
                    </a:cubicBezTo>
                    <a:cubicBezTo>
                      <a:pt x="353775" y="-8982"/>
                      <a:pt x="331924" y="578"/>
                      <a:pt x="319632" y="25160"/>
                    </a:cubicBezTo>
                    <a:cubicBezTo>
                      <a:pt x="308706" y="47011"/>
                      <a:pt x="300512" y="68863"/>
                      <a:pt x="290953" y="90714"/>
                    </a:cubicBezTo>
                    <a:cubicBezTo>
                      <a:pt x="275930" y="67497"/>
                      <a:pt x="255444" y="49743"/>
                      <a:pt x="237690" y="74326"/>
                    </a:cubicBezTo>
                    <a:cubicBezTo>
                      <a:pt x="233593" y="79788"/>
                      <a:pt x="232228" y="86617"/>
                      <a:pt x="232228" y="94811"/>
                    </a:cubicBezTo>
                    <a:cubicBezTo>
                      <a:pt x="221302" y="79788"/>
                      <a:pt x="207645" y="68863"/>
                      <a:pt x="192623" y="70228"/>
                    </a:cubicBezTo>
                    <a:cubicBezTo>
                      <a:pt x="165309" y="71594"/>
                      <a:pt x="154383" y="94811"/>
                      <a:pt x="153017" y="119393"/>
                    </a:cubicBezTo>
                    <a:cubicBezTo>
                      <a:pt x="153017" y="143976"/>
                      <a:pt x="158480" y="178118"/>
                      <a:pt x="168040" y="187678"/>
                    </a:cubicBezTo>
                    <a:cubicBezTo>
                      <a:pt x="139360" y="152170"/>
                      <a:pt x="76538" y="135782"/>
                      <a:pt x="51956" y="180850"/>
                    </a:cubicBezTo>
                    <a:cubicBezTo>
                      <a:pt x="32836" y="216358"/>
                      <a:pt x="76538" y="255963"/>
                      <a:pt x="112046" y="270986"/>
                    </a:cubicBezTo>
                    <a:cubicBezTo>
                      <a:pt x="60150" y="296934"/>
                      <a:pt x="-27255" y="336539"/>
                      <a:pt x="8254" y="402092"/>
                    </a:cubicBezTo>
                    <a:close/>
                  </a:path>
                </a:pathLst>
              </a:custGeom>
              <a:solidFill>
                <a:srgbClr val="97BF3D"/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3E6D04FD-155E-C265-DAF4-D18B0AB6EE72}"/>
                  </a:ext>
                </a:extLst>
              </p:cNvPr>
              <p:cNvSpPr/>
              <p:nvPr/>
            </p:nvSpPr>
            <p:spPr>
              <a:xfrm>
                <a:off x="4485211" y="1343712"/>
                <a:ext cx="445042" cy="447369"/>
              </a:xfrm>
              <a:custGeom>
                <a:avLst/>
                <a:gdLst>
                  <a:gd name="connsiteX0" fmla="*/ 33409 w 445042"/>
                  <a:gd name="connsiteY0" fmla="*/ 187991 h 447369"/>
                  <a:gd name="connsiteX1" fmla="*/ 89402 w 445042"/>
                  <a:gd name="connsiteY1" fmla="*/ 345046 h 447369"/>
                  <a:gd name="connsiteX2" fmla="*/ 159053 w 445042"/>
                  <a:gd name="connsiteY2" fmla="*/ 302709 h 447369"/>
                  <a:gd name="connsiteX3" fmla="*/ 159053 w 445042"/>
                  <a:gd name="connsiteY3" fmla="*/ 298612 h 447369"/>
                  <a:gd name="connsiteX4" fmla="*/ 201389 w 445042"/>
                  <a:gd name="connsiteY4" fmla="*/ 366897 h 447369"/>
                  <a:gd name="connsiteX5" fmla="*/ 283331 w 445042"/>
                  <a:gd name="connsiteY5" fmla="*/ 446107 h 447369"/>
                  <a:gd name="connsiteX6" fmla="*/ 280600 w 445042"/>
                  <a:gd name="connsiteY6" fmla="*/ 338218 h 447369"/>
                  <a:gd name="connsiteX7" fmla="*/ 362542 w 445042"/>
                  <a:gd name="connsiteY7" fmla="*/ 355972 h 447369"/>
                  <a:gd name="connsiteX8" fmla="*/ 433558 w 445042"/>
                  <a:gd name="connsiteY8" fmla="*/ 313635 h 447369"/>
                  <a:gd name="connsiteX9" fmla="*/ 443118 w 445042"/>
                  <a:gd name="connsiteY9" fmla="*/ 298612 h 447369"/>
                  <a:gd name="connsiteX10" fmla="*/ 436289 w 445042"/>
                  <a:gd name="connsiteY10" fmla="*/ 252179 h 447369"/>
                  <a:gd name="connsiteX11" fmla="*/ 395318 w 445042"/>
                  <a:gd name="connsiteY11" fmla="*/ 231693 h 447369"/>
                  <a:gd name="connsiteX12" fmla="*/ 374833 w 445042"/>
                  <a:gd name="connsiteY12" fmla="*/ 227596 h 447369"/>
                  <a:gd name="connsiteX13" fmla="*/ 399415 w 445042"/>
                  <a:gd name="connsiteY13" fmla="*/ 196185 h 447369"/>
                  <a:gd name="connsiteX14" fmla="*/ 380296 w 445042"/>
                  <a:gd name="connsiteY14" fmla="*/ 177065 h 447369"/>
                  <a:gd name="connsiteX15" fmla="*/ 324302 w 445042"/>
                  <a:gd name="connsiteY15" fmla="*/ 162043 h 447369"/>
                  <a:gd name="connsiteX16" fmla="*/ 359810 w 445042"/>
                  <a:gd name="connsiteY16" fmla="*/ 21376 h 447369"/>
                  <a:gd name="connsiteX17" fmla="*/ 232800 w 445042"/>
                  <a:gd name="connsiteY17" fmla="*/ 82832 h 447369"/>
                  <a:gd name="connsiteX18" fmla="*/ 167247 w 445042"/>
                  <a:gd name="connsiteY18" fmla="*/ 28205 h 447369"/>
                  <a:gd name="connsiteX19" fmla="*/ 154956 w 445042"/>
                  <a:gd name="connsiteY19" fmla="*/ 91027 h 447369"/>
                  <a:gd name="connsiteX20" fmla="*/ 27946 w 445042"/>
                  <a:gd name="connsiteY20" fmla="*/ 47324 h 447369"/>
                  <a:gd name="connsiteX21" fmla="*/ 38872 w 445042"/>
                  <a:gd name="connsiteY21" fmla="*/ 133363 h 447369"/>
                  <a:gd name="connsiteX22" fmla="*/ 632 w 445042"/>
                  <a:gd name="connsiteY22" fmla="*/ 134729 h 447369"/>
                  <a:gd name="connsiteX23" fmla="*/ 33409 w 445042"/>
                  <a:gd name="connsiteY23" fmla="*/ 187991 h 4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45042" h="447369">
                    <a:moveTo>
                      <a:pt x="33409" y="187991"/>
                    </a:moveTo>
                    <a:cubicBezTo>
                      <a:pt x="25215" y="245350"/>
                      <a:pt x="45700" y="325926"/>
                      <a:pt x="89402" y="345046"/>
                    </a:cubicBezTo>
                    <a:cubicBezTo>
                      <a:pt x="127642" y="361434"/>
                      <a:pt x="152224" y="343680"/>
                      <a:pt x="159053" y="302709"/>
                    </a:cubicBezTo>
                    <a:cubicBezTo>
                      <a:pt x="159053" y="301344"/>
                      <a:pt x="159053" y="299978"/>
                      <a:pt x="159053" y="298612"/>
                    </a:cubicBezTo>
                    <a:cubicBezTo>
                      <a:pt x="171344" y="323195"/>
                      <a:pt x="187733" y="347777"/>
                      <a:pt x="201389" y="366897"/>
                    </a:cubicBezTo>
                    <a:cubicBezTo>
                      <a:pt x="220509" y="394211"/>
                      <a:pt x="247823" y="437913"/>
                      <a:pt x="283331" y="446107"/>
                    </a:cubicBezTo>
                    <a:cubicBezTo>
                      <a:pt x="336593" y="458399"/>
                      <a:pt x="310645" y="377823"/>
                      <a:pt x="280600" y="338218"/>
                    </a:cubicBezTo>
                    <a:cubicBezTo>
                      <a:pt x="306548" y="350509"/>
                      <a:pt x="335228" y="362800"/>
                      <a:pt x="362542" y="355972"/>
                    </a:cubicBezTo>
                    <a:cubicBezTo>
                      <a:pt x="387124" y="350509"/>
                      <a:pt x="421267" y="338218"/>
                      <a:pt x="433558" y="313635"/>
                    </a:cubicBezTo>
                    <a:cubicBezTo>
                      <a:pt x="437655" y="309538"/>
                      <a:pt x="441752" y="304075"/>
                      <a:pt x="443118" y="298612"/>
                    </a:cubicBezTo>
                    <a:cubicBezTo>
                      <a:pt x="445849" y="283590"/>
                      <a:pt x="447215" y="263104"/>
                      <a:pt x="436289" y="252179"/>
                    </a:cubicBezTo>
                    <a:cubicBezTo>
                      <a:pt x="423998" y="239888"/>
                      <a:pt x="410341" y="235790"/>
                      <a:pt x="395318" y="231693"/>
                    </a:cubicBezTo>
                    <a:cubicBezTo>
                      <a:pt x="388490" y="228962"/>
                      <a:pt x="381661" y="228962"/>
                      <a:pt x="374833" y="227596"/>
                    </a:cubicBezTo>
                    <a:cubicBezTo>
                      <a:pt x="388490" y="220768"/>
                      <a:pt x="403512" y="213939"/>
                      <a:pt x="399415" y="196185"/>
                    </a:cubicBezTo>
                    <a:cubicBezTo>
                      <a:pt x="398050" y="187991"/>
                      <a:pt x="387124" y="179797"/>
                      <a:pt x="380296" y="177065"/>
                    </a:cubicBezTo>
                    <a:cubicBezTo>
                      <a:pt x="368005" y="171603"/>
                      <a:pt x="344787" y="163408"/>
                      <a:pt x="324302" y="162043"/>
                    </a:cubicBezTo>
                    <a:cubicBezTo>
                      <a:pt x="357079" y="119706"/>
                      <a:pt x="388490" y="56884"/>
                      <a:pt x="359810" y="21376"/>
                    </a:cubicBezTo>
                    <a:cubicBezTo>
                      <a:pt x="314742" y="-35983"/>
                      <a:pt x="262846" y="35033"/>
                      <a:pt x="232800" y="82832"/>
                    </a:cubicBezTo>
                    <a:cubicBezTo>
                      <a:pt x="221875" y="51421"/>
                      <a:pt x="195927" y="20010"/>
                      <a:pt x="167247" y="28205"/>
                    </a:cubicBezTo>
                    <a:cubicBezTo>
                      <a:pt x="149493" y="33667"/>
                      <a:pt x="148127" y="65078"/>
                      <a:pt x="154956" y="91027"/>
                    </a:cubicBezTo>
                    <a:cubicBezTo>
                      <a:pt x="119448" y="52787"/>
                      <a:pt x="56625" y="10451"/>
                      <a:pt x="27946" y="47324"/>
                    </a:cubicBezTo>
                    <a:cubicBezTo>
                      <a:pt x="7460" y="73273"/>
                      <a:pt x="18386" y="107415"/>
                      <a:pt x="38872" y="133363"/>
                    </a:cubicBezTo>
                    <a:cubicBezTo>
                      <a:pt x="19752" y="125169"/>
                      <a:pt x="1998" y="121072"/>
                      <a:pt x="632" y="134729"/>
                    </a:cubicBezTo>
                    <a:cubicBezTo>
                      <a:pt x="-3465" y="153849"/>
                      <a:pt x="12923" y="174334"/>
                      <a:pt x="33409" y="187991"/>
                    </a:cubicBezTo>
                    <a:close/>
                  </a:path>
                </a:pathLst>
              </a:custGeom>
              <a:solidFill>
                <a:srgbClr val="97BF3D"/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45" name="Graphic 4">
              <a:extLst>
                <a:ext uri="{FF2B5EF4-FFF2-40B4-BE49-F238E27FC236}">
                  <a16:creationId xmlns:a16="http://schemas.microsoft.com/office/drawing/2014/main" id="{D8AC482B-1D65-8BBF-11D1-7876B492CCD8}"/>
                </a:ext>
              </a:extLst>
            </p:cNvPr>
            <p:cNvGrpSpPr/>
            <p:nvPr/>
          </p:nvGrpSpPr>
          <p:grpSpPr>
            <a:xfrm>
              <a:off x="-868301" y="-2385572"/>
              <a:ext cx="7668013" cy="5767263"/>
              <a:chOff x="-868301" y="-2385572"/>
              <a:chExt cx="7668013" cy="5767263"/>
            </a:xfrm>
          </p:grpSpPr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CA91AC65-3DDF-BC33-6B82-77894C063D47}"/>
                  </a:ext>
                </a:extLst>
              </p:cNvPr>
              <p:cNvSpPr/>
              <p:nvPr/>
            </p:nvSpPr>
            <p:spPr>
              <a:xfrm>
                <a:off x="828576" y="-1887055"/>
                <a:ext cx="5531509" cy="4789403"/>
              </a:xfrm>
              <a:custGeom>
                <a:avLst/>
                <a:gdLst>
                  <a:gd name="connsiteX0" fmla="*/ 5421064 w 5531509"/>
                  <a:gd name="connsiteY0" fmla="*/ 2709978 h 4789403"/>
                  <a:gd name="connsiteX1" fmla="*/ 5466132 w 5531509"/>
                  <a:gd name="connsiteY1" fmla="*/ 2608917 h 4789403"/>
                  <a:gd name="connsiteX2" fmla="*/ 5294055 w 5531509"/>
                  <a:gd name="connsiteY2" fmla="*/ 2566580 h 4789403"/>
                  <a:gd name="connsiteX3" fmla="*/ 5266741 w 5531509"/>
                  <a:gd name="connsiteY3" fmla="*/ 2569312 h 4789403"/>
                  <a:gd name="connsiteX4" fmla="*/ 5330929 w 5531509"/>
                  <a:gd name="connsiteY4" fmla="*/ 2525609 h 4789403"/>
                  <a:gd name="connsiteX5" fmla="*/ 5344585 w 5531509"/>
                  <a:gd name="connsiteY5" fmla="*/ 2361726 h 4789403"/>
                  <a:gd name="connsiteX6" fmla="*/ 5318637 w 5531509"/>
                  <a:gd name="connsiteY6" fmla="*/ 2365823 h 4789403"/>
                  <a:gd name="connsiteX7" fmla="*/ 5314540 w 5531509"/>
                  <a:gd name="connsiteY7" fmla="*/ 2160969 h 4789403"/>
                  <a:gd name="connsiteX8" fmla="*/ 5216210 w 5531509"/>
                  <a:gd name="connsiteY8" fmla="*/ 2173260 h 4789403"/>
                  <a:gd name="connsiteX9" fmla="*/ 5192993 w 5531509"/>
                  <a:gd name="connsiteY9" fmla="*/ 2128192 h 4789403"/>
                  <a:gd name="connsiteX10" fmla="*/ 5097395 w 5531509"/>
                  <a:gd name="connsiteY10" fmla="*/ 2128192 h 4789403"/>
                  <a:gd name="connsiteX11" fmla="*/ 5075543 w 5531509"/>
                  <a:gd name="connsiteY11" fmla="*/ 2140483 h 4789403"/>
                  <a:gd name="connsiteX12" fmla="*/ 5089200 w 5531509"/>
                  <a:gd name="connsiteY12" fmla="*/ 2129557 h 4789403"/>
                  <a:gd name="connsiteX13" fmla="*/ 5128806 w 5531509"/>
                  <a:gd name="connsiteY13" fmla="*/ 2096781 h 4789403"/>
                  <a:gd name="connsiteX14" fmla="*/ 4989505 w 5531509"/>
                  <a:gd name="connsiteY14" fmla="*/ 2008010 h 4789403"/>
                  <a:gd name="connsiteX15" fmla="*/ 5127440 w 5531509"/>
                  <a:gd name="connsiteY15" fmla="*/ 1834567 h 4789403"/>
                  <a:gd name="connsiteX16" fmla="*/ 4947168 w 5531509"/>
                  <a:gd name="connsiteY16" fmla="*/ 1815447 h 4789403"/>
                  <a:gd name="connsiteX17" fmla="*/ 4910294 w 5531509"/>
                  <a:gd name="connsiteY17" fmla="*/ 1853687 h 4789403"/>
                  <a:gd name="connsiteX18" fmla="*/ 4944436 w 5531509"/>
                  <a:gd name="connsiteY18" fmla="*/ 1789499 h 4789403"/>
                  <a:gd name="connsiteX19" fmla="*/ 4955362 w 5531509"/>
                  <a:gd name="connsiteY19" fmla="*/ 1670684 h 4789403"/>
                  <a:gd name="connsiteX20" fmla="*/ 4736850 w 5531509"/>
                  <a:gd name="connsiteY20" fmla="*/ 1744431 h 4789403"/>
                  <a:gd name="connsiteX21" fmla="*/ 4760068 w 5531509"/>
                  <a:gd name="connsiteY21" fmla="*/ 1595570 h 4789403"/>
                  <a:gd name="connsiteX22" fmla="*/ 4653543 w 5531509"/>
                  <a:gd name="connsiteY22" fmla="*/ 1463098 h 4789403"/>
                  <a:gd name="connsiteX23" fmla="*/ 4840644 w 5531509"/>
                  <a:gd name="connsiteY23" fmla="*/ 1240489 h 4789403"/>
                  <a:gd name="connsiteX24" fmla="*/ 4757336 w 5531509"/>
                  <a:gd name="connsiteY24" fmla="*/ 1235027 h 4789403"/>
                  <a:gd name="connsiteX25" fmla="*/ 4829718 w 5531509"/>
                  <a:gd name="connsiteY25" fmla="*/ 1136696 h 4789403"/>
                  <a:gd name="connsiteX26" fmla="*/ 4738216 w 5531509"/>
                  <a:gd name="connsiteY26" fmla="*/ 1021978 h 4789403"/>
                  <a:gd name="connsiteX27" fmla="*/ 4593452 w 5531509"/>
                  <a:gd name="connsiteY27" fmla="*/ 1077971 h 4789403"/>
                  <a:gd name="connsiteX28" fmla="*/ 4562042 w 5531509"/>
                  <a:gd name="connsiteY28" fmla="*/ 1098457 h 4789403"/>
                  <a:gd name="connsiteX29" fmla="*/ 4585259 w 5531509"/>
                  <a:gd name="connsiteY29" fmla="*/ 1068412 h 4789403"/>
                  <a:gd name="connsiteX30" fmla="*/ 4671297 w 5531509"/>
                  <a:gd name="connsiteY30" fmla="*/ 787078 h 4789403"/>
                  <a:gd name="connsiteX31" fmla="*/ 4661737 w 5531509"/>
                  <a:gd name="connsiteY31" fmla="*/ 784347 h 4789403"/>
                  <a:gd name="connsiteX32" fmla="*/ 4578430 w 5531509"/>
                  <a:gd name="connsiteY32" fmla="*/ 844437 h 4789403"/>
                  <a:gd name="connsiteX33" fmla="*/ 4572967 w 5531509"/>
                  <a:gd name="connsiteY33" fmla="*/ 567201 h 4789403"/>
                  <a:gd name="connsiteX34" fmla="*/ 4435032 w 5531509"/>
                  <a:gd name="connsiteY34" fmla="*/ 643680 h 4789403"/>
                  <a:gd name="connsiteX35" fmla="*/ 4385867 w 5531509"/>
                  <a:gd name="connsiteY35" fmla="*/ 615001 h 4789403"/>
                  <a:gd name="connsiteX36" fmla="*/ 4103167 w 5531509"/>
                  <a:gd name="connsiteY36" fmla="*/ 639583 h 4789403"/>
                  <a:gd name="connsiteX37" fmla="*/ 4174184 w 5531509"/>
                  <a:gd name="connsiteY37" fmla="*/ 462043 h 4789403"/>
                  <a:gd name="connsiteX38" fmla="*/ 3951575 w 5531509"/>
                  <a:gd name="connsiteY38" fmla="*/ 492088 h 4789403"/>
                  <a:gd name="connsiteX39" fmla="*/ 3880559 w 5531509"/>
                  <a:gd name="connsiteY39" fmla="*/ 272211 h 4789403"/>
                  <a:gd name="connsiteX40" fmla="*/ 3804080 w 5531509"/>
                  <a:gd name="connsiteY40" fmla="*/ 332302 h 4789403"/>
                  <a:gd name="connsiteX41" fmla="*/ 3633368 w 5531509"/>
                  <a:gd name="connsiteY41" fmla="*/ 257188 h 4789403"/>
                  <a:gd name="connsiteX42" fmla="*/ 3502261 w 5531509"/>
                  <a:gd name="connsiteY42" fmla="*/ 384198 h 4789403"/>
                  <a:gd name="connsiteX43" fmla="*/ 3468119 w 5531509"/>
                  <a:gd name="connsiteY43" fmla="*/ 460677 h 4789403"/>
                  <a:gd name="connsiteX44" fmla="*/ 3321989 w 5531509"/>
                  <a:gd name="connsiteY44" fmla="*/ 16826 h 4789403"/>
                  <a:gd name="connsiteX45" fmla="*/ 3244145 w 5531509"/>
                  <a:gd name="connsiteY45" fmla="*/ 158858 h 4789403"/>
                  <a:gd name="connsiteX46" fmla="*/ 3169031 w 5531509"/>
                  <a:gd name="connsiteY46" fmla="*/ 78282 h 4789403"/>
                  <a:gd name="connsiteX47" fmla="*/ 2958714 w 5531509"/>
                  <a:gd name="connsiteY47" fmla="*/ 259920 h 4789403"/>
                  <a:gd name="connsiteX48" fmla="*/ 2946423 w 5531509"/>
                  <a:gd name="connsiteY48" fmla="*/ 220314 h 4789403"/>
                  <a:gd name="connsiteX49" fmla="*/ 2938229 w 5531509"/>
                  <a:gd name="connsiteY49" fmla="*/ 134276 h 4789403"/>
                  <a:gd name="connsiteX50" fmla="*/ 2747032 w 5531509"/>
                  <a:gd name="connsiteY50" fmla="*/ 240800 h 4789403"/>
                  <a:gd name="connsiteX51" fmla="*/ 2685575 w 5531509"/>
                  <a:gd name="connsiteY51" fmla="*/ 61894 h 4789403"/>
                  <a:gd name="connsiteX52" fmla="*/ 2554468 w 5531509"/>
                  <a:gd name="connsiteY52" fmla="*/ 208023 h 4789403"/>
                  <a:gd name="connsiteX53" fmla="*/ 2502572 w 5531509"/>
                  <a:gd name="connsiteY53" fmla="*/ 70088 h 4789403"/>
                  <a:gd name="connsiteX54" fmla="*/ 2482086 w 5531509"/>
                  <a:gd name="connsiteY54" fmla="*/ 65991 h 4789403"/>
                  <a:gd name="connsiteX55" fmla="*/ 2311374 w 5531509"/>
                  <a:gd name="connsiteY55" fmla="*/ 371907 h 4789403"/>
                  <a:gd name="connsiteX56" fmla="*/ 2262209 w 5531509"/>
                  <a:gd name="connsiteY56" fmla="*/ 328204 h 4789403"/>
                  <a:gd name="connsiteX57" fmla="*/ 2236261 w 5531509"/>
                  <a:gd name="connsiteY57" fmla="*/ 344593 h 4789403"/>
                  <a:gd name="connsiteX58" fmla="*/ 2240358 w 5531509"/>
                  <a:gd name="connsiteY58" fmla="*/ 482528 h 4789403"/>
                  <a:gd name="connsiteX59" fmla="*/ 2191193 w 5531509"/>
                  <a:gd name="connsiteY59" fmla="*/ 472968 h 4789403"/>
                  <a:gd name="connsiteX60" fmla="*/ 2178902 w 5531509"/>
                  <a:gd name="connsiteY60" fmla="*/ 623195 h 4789403"/>
                  <a:gd name="connsiteX61" fmla="*/ 1948099 w 5531509"/>
                  <a:gd name="connsiteY61" fmla="*/ 507111 h 4789403"/>
                  <a:gd name="connsiteX62" fmla="*/ 1756902 w 5531509"/>
                  <a:gd name="connsiteY62" fmla="*/ 492088 h 4789403"/>
                  <a:gd name="connsiteX63" fmla="*/ 1915323 w 5531509"/>
                  <a:gd name="connsiteY63" fmla="*/ 777518 h 4789403"/>
                  <a:gd name="connsiteX64" fmla="*/ 1815627 w 5531509"/>
                  <a:gd name="connsiteY64" fmla="*/ 774787 h 4789403"/>
                  <a:gd name="connsiteX65" fmla="*/ 1728222 w 5531509"/>
                  <a:gd name="connsiteY65" fmla="*/ 650509 h 4789403"/>
                  <a:gd name="connsiteX66" fmla="*/ 1694080 w 5531509"/>
                  <a:gd name="connsiteY66" fmla="*/ 666897 h 4789403"/>
                  <a:gd name="connsiteX67" fmla="*/ 1687251 w 5531509"/>
                  <a:gd name="connsiteY67" fmla="*/ 840340 h 4789403"/>
                  <a:gd name="connsiteX68" fmla="*/ 1538391 w 5531509"/>
                  <a:gd name="connsiteY68" fmla="*/ 773421 h 4789403"/>
                  <a:gd name="connsiteX69" fmla="*/ 1545219 w 5531509"/>
                  <a:gd name="connsiteY69" fmla="*/ 938671 h 4789403"/>
                  <a:gd name="connsiteX70" fmla="*/ 1429135 w 5531509"/>
                  <a:gd name="connsiteY70" fmla="*/ 874483 h 4789403"/>
                  <a:gd name="connsiteX71" fmla="*/ 1267983 w 5531509"/>
                  <a:gd name="connsiteY71" fmla="*/ 901797 h 4789403"/>
                  <a:gd name="connsiteX72" fmla="*/ 1334902 w 5531509"/>
                  <a:gd name="connsiteY72" fmla="*/ 1099823 h 4789403"/>
                  <a:gd name="connsiteX73" fmla="*/ 1399089 w 5531509"/>
                  <a:gd name="connsiteY73" fmla="*/ 1162645 h 4789403"/>
                  <a:gd name="connsiteX74" fmla="*/ 1370410 w 5531509"/>
                  <a:gd name="connsiteY74" fmla="*/ 1180399 h 4789403"/>
                  <a:gd name="connsiteX75" fmla="*/ 1366313 w 5531509"/>
                  <a:gd name="connsiteY75" fmla="*/ 1240489 h 4789403"/>
                  <a:gd name="connsiteX76" fmla="*/ 1330805 w 5531509"/>
                  <a:gd name="connsiteY76" fmla="*/ 1224101 h 4789403"/>
                  <a:gd name="connsiteX77" fmla="*/ 1149167 w 5531509"/>
                  <a:gd name="connsiteY77" fmla="*/ 1172205 h 4789403"/>
                  <a:gd name="connsiteX78" fmla="*/ 1138242 w 5531509"/>
                  <a:gd name="connsiteY78" fmla="*/ 1184496 h 4789403"/>
                  <a:gd name="connsiteX79" fmla="*/ 1194235 w 5531509"/>
                  <a:gd name="connsiteY79" fmla="*/ 1326528 h 4789403"/>
                  <a:gd name="connsiteX80" fmla="*/ 1063128 w 5531509"/>
                  <a:gd name="connsiteY80" fmla="*/ 1418030 h 4789403"/>
                  <a:gd name="connsiteX81" fmla="*/ 1106830 w 5531509"/>
                  <a:gd name="connsiteY81" fmla="*/ 1501337 h 4789403"/>
                  <a:gd name="connsiteX82" fmla="*/ 1074054 w 5531509"/>
                  <a:gd name="connsiteY82" fmla="*/ 1553234 h 4789403"/>
                  <a:gd name="connsiteX83" fmla="*/ 1075420 w 5531509"/>
                  <a:gd name="connsiteY83" fmla="*/ 1586010 h 4789403"/>
                  <a:gd name="connsiteX84" fmla="*/ 960701 w 5531509"/>
                  <a:gd name="connsiteY84" fmla="*/ 1493143 h 4789403"/>
                  <a:gd name="connsiteX85" fmla="*/ 796818 w 5531509"/>
                  <a:gd name="connsiteY85" fmla="*/ 1505434 h 4789403"/>
                  <a:gd name="connsiteX86" fmla="*/ 855542 w 5531509"/>
                  <a:gd name="connsiteY86" fmla="*/ 1859150 h 4789403"/>
                  <a:gd name="connsiteX87" fmla="*/ 596060 w 5531509"/>
                  <a:gd name="connsiteY87" fmla="*/ 1749894 h 4789403"/>
                  <a:gd name="connsiteX88" fmla="*/ 656151 w 5531509"/>
                  <a:gd name="connsiteY88" fmla="*/ 1983428 h 4789403"/>
                  <a:gd name="connsiteX89" fmla="*/ 470416 w 5531509"/>
                  <a:gd name="connsiteY89" fmla="*/ 1976599 h 4789403"/>
                  <a:gd name="connsiteX90" fmla="*/ 572843 w 5531509"/>
                  <a:gd name="connsiteY90" fmla="*/ 2197842 h 4789403"/>
                  <a:gd name="connsiteX91" fmla="*/ 572843 w 5531509"/>
                  <a:gd name="connsiteY91" fmla="*/ 2199208 h 4789403"/>
                  <a:gd name="connsiteX92" fmla="*/ 169963 w 5531509"/>
                  <a:gd name="connsiteY92" fmla="*/ 2216962 h 4789403"/>
                  <a:gd name="connsiteX93" fmla="*/ 213665 w 5531509"/>
                  <a:gd name="connsiteY93" fmla="*/ 2285247 h 4789403"/>
                  <a:gd name="connsiteX94" fmla="*/ 287413 w 5531509"/>
                  <a:gd name="connsiteY94" fmla="*/ 2358994 h 4789403"/>
                  <a:gd name="connsiteX95" fmla="*/ 262830 w 5531509"/>
                  <a:gd name="connsiteY95" fmla="*/ 2371286 h 4789403"/>
                  <a:gd name="connsiteX96" fmla="*/ 245076 w 5531509"/>
                  <a:gd name="connsiteY96" fmla="*/ 2502392 h 4789403"/>
                  <a:gd name="connsiteX97" fmla="*/ 245076 w 5531509"/>
                  <a:gd name="connsiteY97" fmla="*/ 2513318 h 4789403"/>
                  <a:gd name="connsiteX98" fmla="*/ 250539 w 5531509"/>
                  <a:gd name="connsiteY98" fmla="*/ 2521512 h 4789403"/>
                  <a:gd name="connsiteX99" fmla="*/ 256002 w 5531509"/>
                  <a:gd name="connsiteY99" fmla="*/ 2541998 h 4789403"/>
                  <a:gd name="connsiteX100" fmla="*/ 311995 w 5531509"/>
                  <a:gd name="connsiteY100" fmla="*/ 2656716 h 4789403"/>
                  <a:gd name="connsiteX101" fmla="*/ 309264 w 5531509"/>
                  <a:gd name="connsiteY101" fmla="*/ 2656716 h 4789403"/>
                  <a:gd name="connsiteX102" fmla="*/ 224591 w 5531509"/>
                  <a:gd name="connsiteY102" fmla="*/ 2521512 h 4789403"/>
                  <a:gd name="connsiteX103" fmla="*/ 105775 w 5531509"/>
                  <a:gd name="connsiteY103" fmla="*/ 2413622 h 4789403"/>
                  <a:gd name="connsiteX104" fmla="*/ 98947 w 5531509"/>
                  <a:gd name="connsiteY104" fmla="*/ 2540632 h 4789403"/>
                  <a:gd name="connsiteX105" fmla="*/ 160403 w 5531509"/>
                  <a:gd name="connsiteY105" fmla="*/ 2647156 h 4789403"/>
                  <a:gd name="connsiteX106" fmla="*/ 15639 w 5531509"/>
                  <a:gd name="connsiteY106" fmla="*/ 2759143 h 4789403"/>
                  <a:gd name="connsiteX107" fmla="*/ 165866 w 5531509"/>
                  <a:gd name="connsiteY107" fmla="*/ 2864302 h 4789403"/>
                  <a:gd name="connsiteX108" fmla="*/ 339309 w 5531509"/>
                  <a:gd name="connsiteY108" fmla="*/ 2939415 h 4789403"/>
                  <a:gd name="connsiteX109" fmla="*/ 307898 w 5531509"/>
                  <a:gd name="connsiteY109" fmla="*/ 2950341 h 4789403"/>
                  <a:gd name="connsiteX110" fmla="*/ 81193 w 5531509"/>
                  <a:gd name="connsiteY110" fmla="*/ 3073253 h 4789403"/>
                  <a:gd name="connsiteX111" fmla="*/ 324287 w 5531509"/>
                  <a:gd name="connsiteY111" fmla="*/ 3116956 h 4789403"/>
                  <a:gd name="connsiteX112" fmla="*/ 145381 w 5531509"/>
                  <a:gd name="connsiteY112" fmla="*/ 3338198 h 4789403"/>
                  <a:gd name="connsiteX113" fmla="*/ 343406 w 5531509"/>
                  <a:gd name="connsiteY113" fmla="*/ 3328638 h 4789403"/>
                  <a:gd name="connsiteX114" fmla="*/ 320190 w 5531509"/>
                  <a:gd name="connsiteY114" fmla="*/ 3350489 h 4789403"/>
                  <a:gd name="connsiteX115" fmla="*/ 168597 w 5531509"/>
                  <a:gd name="connsiteY115" fmla="*/ 3581292 h 4789403"/>
                  <a:gd name="connsiteX116" fmla="*/ 361160 w 5531509"/>
                  <a:gd name="connsiteY116" fmla="*/ 3638651 h 4789403"/>
                  <a:gd name="connsiteX117" fmla="*/ 445834 w 5531509"/>
                  <a:gd name="connsiteY117" fmla="*/ 3592218 h 4789403"/>
                  <a:gd name="connsiteX118" fmla="*/ 402131 w 5531509"/>
                  <a:gd name="connsiteY118" fmla="*/ 3638651 h 4789403"/>
                  <a:gd name="connsiteX119" fmla="*/ 299704 w 5531509"/>
                  <a:gd name="connsiteY119" fmla="*/ 3846237 h 4789403"/>
                  <a:gd name="connsiteX120" fmla="*/ 316092 w 5531509"/>
                  <a:gd name="connsiteY120" fmla="*/ 4014218 h 4789403"/>
                  <a:gd name="connsiteX121" fmla="*/ 172694 w 5531509"/>
                  <a:gd name="connsiteY121" fmla="*/ 4257312 h 4789403"/>
                  <a:gd name="connsiteX122" fmla="*/ 189083 w 5531509"/>
                  <a:gd name="connsiteY122" fmla="*/ 4273700 h 4789403"/>
                  <a:gd name="connsiteX123" fmla="*/ 421251 w 5531509"/>
                  <a:gd name="connsiteY123" fmla="*/ 4198587 h 4789403"/>
                  <a:gd name="connsiteX124" fmla="*/ 537335 w 5531509"/>
                  <a:gd name="connsiteY124" fmla="*/ 4137130 h 4789403"/>
                  <a:gd name="connsiteX125" fmla="*/ 411691 w 5531509"/>
                  <a:gd name="connsiteY125" fmla="*/ 4333791 h 4789403"/>
                  <a:gd name="connsiteX126" fmla="*/ 419885 w 5531509"/>
                  <a:gd name="connsiteY126" fmla="*/ 4351545 h 4789403"/>
                  <a:gd name="connsiteX127" fmla="*/ 652054 w 5531509"/>
                  <a:gd name="connsiteY127" fmla="*/ 4242289 h 4789403"/>
                  <a:gd name="connsiteX128" fmla="*/ 642494 w 5531509"/>
                  <a:gd name="connsiteY128" fmla="*/ 4460800 h 4789403"/>
                  <a:gd name="connsiteX129" fmla="*/ 733996 w 5531509"/>
                  <a:gd name="connsiteY129" fmla="*/ 4557765 h 4789403"/>
                  <a:gd name="connsiteX130" fmla="*/ 852811 w 5531509"/>
                  <a:gd name="connsiteY130" fmla="*/ 4317402 h 4789403"/>
                  <a:gd name="connsiteX131" fmla="*/ 1023523 w 5531509"/>
                  <a:gd name="connsiteY131" fmla="*/ 4606930 h 4789403"/>
                  <a:gd name="connsiteX132" fmla="*/ 1078151 w 5531509"/>
                  <a:gd name="connsiteY132" fmla="*/ 4426658 h 4789403"/>
                  <a:gd name="connsiteX133" fmla="*/ 1213355 w 5531509"/>
                  <a:gd name="connsiteY133" fmla="*/ 4519525 h 4789403"/>
                  <a:gd name="connsiteX134" fmla="*/ 1306222 w 5531509"/>
                  <a:gd name="connsiteY134" fmla="*/ 4305111 h 4789403"/>
                  <a:gd name="connsiteX135" fmla="*/ 1308954 w 5531509"/>
                  <a:gd name="connsiteY135" fmla="*/ 4284626 h 4789403"/>
                  <a:gd name="connsiteX136" fmla="*/ 1461911 w 5531509"/>
                  <a:gd name="connsiteY136" fmla="*/ 4261408 h 4789403"/>
                  <a:gd name="connsiteX137" fmla="*/ 1349924 w 5531509"/>
                  <a:gd name="connsiteY137" fmla="*/ 4359739 h 4789403"/>
                  <a:gd name="connsiteX138" fmla="*/ 1347193 w 5531509"/>
                  <a:gd name="connsiteY138" fmla="*/ 4385687 h 4789403"/>
                  <a:gd name="connsiteX139" fmla="*/ 1401821 w 5531509"/>
                  <a:gd name="connsiteY139" fmla="*/ 4393881 h 4789403"/>
                  <a:gd name="connsiteX140" fmla="*/ 1485128 w 5531509"/>
                  <a:gd name="connsiteY140" fmla="*/ 4354276 h 4789403"/>
                  <a:gd name="connsiteX141" fmla="*/ 1463277 w 5531509"/>
                  <a:gd name="connsiteY141" fmla="*/ 4430755 h 4789403"/>
                  <a:gd name="connsiteX142" fmla="*/ 1435963 w 5531509"/>
                  <a:gd name="connsiteY142" fmla="*/ 4728477 h 4789403"/>
                  <a:gd name="connsiteX143" fmla="*/ 1528831 w 5531509"/>
                  <a:gd name="connsiteY143" fmla="*/ 4763985 h 4789403"/>
                  <a:gd name="connsiteX144" fmla="*/ 1721394 w 5531509"/>
                  <a:gd name="connsiteY144" fmla="*/ 4399344 h 4789403"/>
                  <a:gd name="connsiteX145" fmla="*/ 1847038 w 5531509"/>
                  <a:gd name="connsiteY145" fmla="*/ 4589176 h 4789403"/>
                  <a:gd name="connsiteX146" fmla="*/ 1939905 w 5531509"/>
                  <a:gd name="connsiteY146" fmla="*/ 4400709 h 4789403"/>
                  <a:gd name="connsiteX147" fmla="*/ 1945368 w 5531509"/>
                  <a:gd name="connsiteY147" fmla="*/ 4228632 h 4789403"/>
                  <a:gd name="connsiteX148" fmla="*/ 2101057 w 5531509"/>
                  <a:gd name="connsiteY148" fmla="*/ 4354276 h 4789403"/>
                  <a:gd name="connsiteX149" fmla="*/ 2184365 w 5531509"/>
                  <a:gd name="connsiteY149" fmla="*/ 4288722 h 4789403"/>
                  <a:gd name="connsiteX150" fmla="*/ 2128371 w 5531509"/>
                  <a:gd name="connsiteY150" fmla="*/ 3997830 h 4789403"/>
                  <a:gd name="connsiteX151" fmla="*/ 2117446 w 5531509"/>
                  <a:gd name="connsiteY151" fmla="*/ 3969150 h 4789403"/>
                  <a:gd name="connsiteX152" fmla="*/ 2084669 w 5531509"/>
                  <a:gd name="connsiteY152" fmla="*/ 3769758 h 4789403"/>
                  <a:gd name="connsiteX153" fmla="*/ 2293620 w 5531509"/>
                  <a:gd name="connsiteY153" fmla="*/ 3951396 h 4789403"/>
                  <a:gd name="connsiteX154" fmla="*/ 2340054 w 5531509"/>
                  <a:gd name="connsiteY154" fmla="*/ 3872185 h 4789403"/>
                  <a:gd name="connsiteX155" fmla="*/ 2345517 w 5531509"/>
                  <a:gd name="connsiteY155" fmla="*/ 3794341 h 4789403"/>
                  <a:gd name="connsiteX156" fmla="*/ 2442481 w 5531509"/>
                  <a:gd name="connsiteY156" fmla="*/ 3831214 h 4789403"/>
                  <a:gd name="connsiteX157" fmla="*/ 2525789 w 5531509"/>
                  <a:gd name="connsiteY157" fmla="*/ 3611337 h 4789403"/>
                  <a:gd name="connsiteX158" fmla="*/ 2505303 w 5531509"/>
                  <a:gd name="connsiteY158" fmla="*/ 3799804 h 4789403"/>
                  <a:gd name="connsiteX159" fmla="*/ 2502572 w 5531509"/>
                  <a:gd name="connsiteY159" fmla="*/ 3929545 h 4789403"/>
                  <a:gd name="connsiteX160" fmla="*/ 2512132 w 5531509"/>
                  <a:gd name="connsiteY160" fmla="*/ 3935007 h 4789403"/>
                  <a:gd name="connsiteX161" fmla="*/ 2790734 w 5531509"/>
                  <a:gd name="connsiteY161" fmla="*/ 3705570 h 4789403"/>
                  <a:gd name="connsiteX162" fmla="*/ 2760688 w 5531509"/>
                  <a:gd name="connsiteY162" fmla="*/ 3749272 h 4789403"/>
                  <a:gd name="connsiteX163" fmla="*/ 2725180 w 5531509"/>
                  <a:gd name="connsiteY163" fmla="*/ 3838043 h 4789403"/>
                  <a:gd name="connsiteX164" fmla="*/ 2901355 w 5531509"/>
                  <a:gd name="connsiteY164" fmla="*/ 3783415 h 4789403"/>
                  <a:gd name="connsiteX165" fmla="*/ 3037925 w 5531509"/>
                  <a:gd name="connsiteY165" fmla="*/ 3597681 h 4789403"/>
                  <a:gd name="connsiteX166" fmla="*/ 3042022 w 5531509"/>
                  <a:gd name="connsiteY166" fmla="*/ 3706936 h 4789403"/>
                  <a:gd name="connsiteX167" fmla="*/ 3111672 w 5531509"/>
                  <a:gd name="connsiteY167" fmla="*/ 3838043 h 4789403"/>
                  <a:gd name="connsiteX168" fmla="*/ 3171763 w 5531509"/>
                  <a:gd name="connsiteY168" fmla="*/ 3805266 h 4789403"/>
                  <a:gd name="connsiteX169" fmla="*/ 3231854 w 5531509"/>
                  <a:gd name="connsiteY169" fmla="*/ 3650943 h 4789403"/>
                  <a:gd name="connsiteX170" fmla="*/ 3293310 w 5531509"/>
                  <a:gd name="connsiteY170" fmla="*/ 3840774 h 4789403"/>
                  <a:gd name="connsiteX171" fmla="*/ 3244145 w 5531509"/>
                  <a:gd name="connsiteY171" fmla="*/ 3962321 h 4789403"/>
                  <a:gd name="connsiteX172" fmla="*/ 3261899 w 5531509"/>
                  <a:gd name="connsiteY172" fmla="*/ 3978709 h 4789403"/>
                  <a:gd name="connsiteX173" fmla="*/ 3439439 w 5531509"/>
                  <a:gd name="connsiteY173" fmla="*/ 3884477 h 4789403"/>
                  <a:gd name="connsiteX174" fmla="*/ 3327452 w 5531509"/>
                  <a:gd name="connsiteY174" fmla="*/ 4142593 h 4789403"/>
                  <a:gd name="connsiteX175" fmla="*/ 3447633 w 5531509"/>
                  <a:gd name="connsiteY175" fmla="*/ 4137130 h 4789403"/>
                  <a:gd name="connsiteX176" fmla="*/ 3453096 w 5531509"/>
                  <a:gd name="connsiteY176" fmla="*/ 4172638 h 4789403"/>
                  <a:gd name="connsiteX177" fmla="*/ 3569180 w 5531509"/>
                  <a:gd name="connsiteY177" fmla="*/ 4413001 h 4789403"/>
                  <a:gd name="connsiteX178" fmla="*/ 3640197 w 5531509"/>
                  <a:gd name="connsiteY178" fmla="*/ 4283260 h 4789403"/>
                  <a:gd name="connsiteX179" fmla="*/ 3689362 w 5531509"/>
                  <a:gd name="connsiteY179" fmla="*/ 4443046 h 4789403"/>
                  <a:gd name="connsiteX180" fmla="*/ 3776766 w 5531509"/>
                  <a:gd name="connsiteY180" fmla="*/ 4567325 h 4789403"/>
                  <a:gd name="connsiteX181" fmla="*/ 3842320 w 5531509"/>
                  <a:gd name="connsiteY181" fmla="*/ 4400709 h 4789403"/>
                  <a:gd name="connsiteX182" fmla="*/ 3851879 w 5531509"/>
                  <a:gd name="connsiteY182" fmla="*/ 4309208 h 4789403"/>
                  <a:gd name="connsiteX183" fmla="*/ 3925627 w 5531509"/>
                  <a:gd name="connsiteY183" fmla="*/ 4443046 h 4789403"/>
                  <a:gd name="connsiteX184" fmla="*/ 4119556 w 5531509"/>
                  <a:gd name="connsiteY184" fmla="*/ 4596004 h 4789403"/>
                  <a:gd name="connsiteX185" fmla="*/ 4198766 w 5531509"/>
                  <a:gd name="connsiteY185" fmla="*/ 4367933 h 4789403"/>
                  <a:gd name="connsiteX186" fmla="*/ 4201498 w 5531509"/>
                  <a:gd name="connsiteY186" fmla="*/ 4336522 h 4789403"/>
                  <a:gd name="connsiteX187" fmla="*/ 4232909 w 5531509"/>
                  <a:gd name="connsiteY187" fmla="*/ 4382956 h 4789403"/>
                  <a:gd name="connsiteX188" fmla="*/ 4265685 w 5531509"/>
                  <a:gd name="connsiteY188" fmla="*/ 4385687 h 4789403"/>
                  <a:gd name="connsiteX189" fmla="*/ 4295731 w 5531509"/>
                  <a:gd name="connsiteY189" fmla="*/ 4296917 h 4789403"/>
                  <a:gd name="connsiteX190" fmla="*/ 4271148 w 5531509"/>
                  <a:gd name="connsiteY190" fmla="*/ 4149421 h 4789403"/>
                  <a:gd name="connsiteX191" fmla="*/ 4417278 w 5531509"/>
                  <a:gd name="connsiteY191" fmla="*/ 4288722 h 4789403"/>
                  <a:gd name="connsiteX192" fmla="*/ 4578430 w 5531509"/>
                  <a:gd name="connsiteY192" fmla="*/ 4307842 h 4789403"/>
                  <a:gd name="connsiteX193" fmla="*/ 4495122 w 5531509"/>
                  <a:gd name="connsiteY193" fmla="*/ 4083868 h 4789403"/>
                  <a:gd name="connsiteX194" fmla="*/ 4911660 w 5531509"/>
                  <a:gd name="connsiteY194" fmla="*/ 4149421 h 4789403"/>
                  <a:gd name="connsiteX195" fmla="*/ 4686320 w 5531509"/>
                  <a:gd name="connsiteY195" fmla="*/ 3833946 h 4789403"/>
                  <a:gd name="connsiteX196" fmla="*/ 4904831 w 5531509"/>
                  <a:gd name="connsiteY196" fmla="*/ 3902231 h 4789403"/>
                  <a:gd name="connsiteX197" fmla="*/ 5065983 w 5531509"/>
                  <a:gd name="connsiteY197" fmla="*/ 3885842 h 4789403"/>
                  <a:gd name="connsiteX198" fmla="*/ 4958094 w 5531509"/>
                  <a:gd name="connsiteY198" fmla="*/ 3709668 h 4789403"/>
                  <a:gd name="connsiteX199" fmla="*/ 5090566 w 5531509"/>
                  <a:gd name="connsiteY199" fmla="*/ 3693279 h 4789403"/>
                  <a:gd name="connsiteX200" fmla="*/ 5025012 w 5531509"/>
                  <a:gd name="connsiteY200" fmla="*/ 3564904 h 4789403"/>
                  <a:gd name="connsiteX201" fmla="*/ 5400579 w 5531509"/>
                  <a:gd name="connsiteY201" fmla="*/ 3369609 h 4789403"/>
                  <a:gd name="connsiteX202" fmla="*/ 5313174 w 5531509"/>
                  <a:gd name="connsiteY202" fmla="*/ 3145635 h 4789403"/>
                  <a:gd name="connsiteX203" fmla="*/ 5396482 w 5531509"/>
                  <a:gd name="connsiteY203" fmla="*/ 3081447 h 4789403"/>
                  <a:gd name="connsiteX204" fmla="*/ 5350048 w 5531509"/>
                  <a:gd name="connsiteY204" fmla="*/ 3003603 h 4789403"/>
                  <a:gd name="connsiteX205" fmla="*/ 5333660 w 5531509"/>
                  <a:gd name="connsiteY205" fmla="*/ 2917564 h 4789403"/>
                  <a:gd name="connsiteX206" fmla="*/ 5411505 w 5531509"/>
                  <a:gd name="connsiteY206" fmla="*/ 2890250 h 4789403"/>
                  <a:gd name="connsiteX207" fmla="*/ 5512566 w 5531509"/>
                  <a:gd name="connsiteY207" fmla="*/ 2812405 h 4789403"/>
                  <a:gd name="connsiteX208" fmla="*/ 5421064 w 5531509"/>
                  <a:gd name="connsiteY208" fmla="*/ 2709978 h 4789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</a:cxnLst>
                <a:rect l="l" t="t" r="r" b="b"/>
                <a:pathLst>
                  <a:path w="5531509" h="4789403">
                    <a:moveTo>
                      <a:pt x="5421064" y="2709978"/>
                    </a:moveTo>
                    <a:cubicBezTo>
                      <a:pt x="5470230" y="2692224"/>
                      <a:pt x="5505737" y="2660813"/>
                      <a:pt x="5466132" y="2608917"/>
                    </a:cubicBezTo>
                    <a:cubicBezTo>
                      <a:pt x="5434721" y="2566580"/>
                      <a:pt x="5337757" y="2562483"/>
                      <a:pt x="5294055" y="2566580"/>
                    </a:cubicBezTo>
                    <a:cubicBezTo>
                      <a:pt x="5284495" y="2566580"/>
                      <a:pt x="5276300" y="2567946"/>
                      <a:pt x="5266741" y="2569312"/>
                    </a:cubicBezTo>
                    <a:cubicBezTo>
                      <a:pt x="5288592" y="2554289"/>
                      <a:pt x="5309077" y="2539266"/>
                      <a:pt x="5330929" y="2525609"/>
                    </a:cubicBezTo>
                    <a:cubicBezTo>
                      <a:pt x="5382825" y="2492832"/>
                      <a:pt x="5449744" y="2365823"/>
                      <a:pt x="5344585" y="2361726"/>
                    </a:cubicBezTo>
                    <a:cubicBezTo>
                      <a:pt x="5336391" y="2361726"/>
                      <a:pt x="5328197" y="2363091"/>
                      <a:pt x="5318637" y="2365823"/>
                    </a:cubicBezTo>
                    <a:cubicBezTo>
                      <a:pt x="5341854" y="2293441"/>
                      <a:pt x="5347317" y="2208768"/>
                      <a:pt x="5314540" y="2160969"/>
                    </a:cubicBezTo>
                    <a:cubicBezTo>
                      <a:pt x="5281763" y="2111803"/>
                      <a:pt x="5246255" y="2132289"/>
                      <a:pt x="5216210" y="2173260"/>
                    </a:cubicBezTo>
                    <a:cubicBezTo>
                      <a:pt x="5214844" y="2152774"/>
                      <a:pt x="5209382" y="2136386"/>
                      <a:pt x="5192993" y="2128192"/>
                    </a:cubicBezTo>
                    <a:cubicBezTo>
                      <a:pt x="5160217" y="2113169"/>
                      <a:pt x="5131537" y="2118632"/>
                      <a:pt x="5097395" y="2128192"/>
                    </a:cubicBezTo>
                    <a:cubicBezTo>
                      <a:pt x="5091932" y="2129557"/>
                      <a:pt x="5082372" y="2136386"/>
                      <a:pt x="5075543" y="2140483"/>
                    </a:cubicBezTo>
                    <a:cubicBezTo>
                      <a:pt x="5078274" y="2137752"/>
                      <a:pt x="5082372" y="2135020"/>
                      <a:pt x="5089200" y="2129557"/>
                    </a:cubicBezTo>
                    <a:cubicBezTo>
                      <a:pt x="5102857" y="2118632"/>
                      <a:pt x="5116514" y="2107706"/>
                      <a:pt x="5128806" y="2096781"/>
                    </a:cubicBezTo>
                    <a:cubicBezTo>
                      <a:pt x="5236695" y="1991622"/>
                      <a:pt x="5100126" y="1990256"/>
                      <a:pt x="4989505" y="2008010"/>
                    </a:cubicBezTo>
                    <a:cubicBezTo>
                      <a:pt x="5059155" y="1971137"/>
                      <a:pt x="5119246" y="1920606"/>
                      <a:pt x="5127440" y="1834567"/>
                    </a:cubicBezTo>
                    <a:cubicBezTo>
                      <a:pt x="5138365" y="1729408"/>
                      <a:pt x="4985407" y="1792230"/>
                      <a:pt x="4947168" y="1815447"/>
                    </a:cubicBezTo>
                    <a:cubicBezTo>
                      <a:pt x="4928048" y="1826373"/>
                      <a:pt x="4887077" y="1889195"/>
                      <a:pt x="4910294" y="1853687"/>
                    </a:cubicBezTo>
                    <a:cubicBezTo>
                      <a:pt x="4922585" y="1833201"/>
                      <a:pt x="4934876" y="1811350"/>
                      <a:pt x="4944436" y="1789499"/>
                    </a:cubicBezTo>
                    <a:cubicBezTo>
                      <a:pt x="4959459" y="1752625"/>
                      <a:pt x="4978579" y="1707557"/>
                      <a:pt x="4955362" y="1670684"/>
                    </a:cubicBezTo>
                    <a:cubicBezTo>
                      <a:pt x="4914391" y="1607861"/>
                      <a:pt x="4807867" y="1681609"/>
                      <a:pt x="4736850" y="1744431"/>
                    </a:cubicBezTo>
                    <a:cubicBezTo>
                      <a:pt x="4755971" y="1693900"/>
                      <a:pt x="4772359" y="1633810"/>
                      <a:pt x="4760068" y="1595570"/>
                    </a:cubicBezTo>
                    <a:cubicBezTo>
                      <a:pt x="4854300" y="1479486"/>
                      <a:pt x="4754605" y="1448075"/>
                      <a:pt x="4653543" y="1463098"/>
                    </a:cubicBezTo>
                    <a:cubicBezTo>
                      <a:pt x="4761433" y="1387984"/>
                      <a:pt x="4911660" y="1270535"/>
                      <a:pt x="4840644" y="1240489"/>
                    </a:cubicBezTo>
                    <a:cubicBezTo>
                      <a:pt x="4817427" y="1230929"/>
                      <a:pt x="4788747" y="1229564"/>
                      <a:pt x="4757336" y="1235027"/>
                    </a:cubicBezTo>
                    <a:cubicBezTo>
                      <a:pt x="4786016" y="1204981"/>
                      <a:pt x="4811964" y="1172205"/>
                      <a:pt x="4829718" y="1136696"/>
                    </a:cubicBezTo>
                    <a:cubicBezTo>
                      <a:pt x="4865226" y="1065680"/>
                      <a:pt x="4803770" y="1011052"/>
                      <a:pt x="4738216" y="1021978"/>
                    </a:cubicBezTo>
                    <a:cubicBezTo>
                      <a:pt x="4686320" y="1031538"/>
                      <a:pt x="4638521" y="1049292"/>
                      <a:pt x="4593452" y="1077971"/>
                    </a:cubicBezTo>
                    <a:cubicBezTo>
                      <a:pt x="4582527" y="1084800"/>
                      <a:pt x="4572967" y="1091628"/>
                      <a:pt x="4562042" y="1098457"/>
                    </a:cubicBezTo>
                    <a:cubicBezTo>
                      <a:pt x="4570236" y="1088897"/>
                      <a:pt x="4577064" y="1077971"/>
                      <a:pt x="4585259" y="1068412"/>
                    </a:cubicBezTo>
                    <a:cubicBezTo>
                      <a:pt x="4633058" y="1005590"/>
                      <a:pt x="4735485" y="869020"/>
                      <a:pt x="4671297" y="787078"/>
                    </a:cubicBezTo>
                    <a:cubicBezTo>
                      <a:pt x="4668566" y="784347"/>
                      <a:pt x="4664469" y="784347"/>
                      <a:pt x="4661737" y="784347"/>
                    </a:cubicBezTo>
                    <a:cubicBezTo>
                      <a:pt x="4624863" y="795272"/>
                      <a:pt x="4600281" y="817124"/>
                      <a:pt x="4578430" y="844437"/>
                    </a:cubicBezTo>
                    <a:cubicBezTo>
                      <a:pt x="4603012" y="746107"/>
                      <a:pt x="4631692" y="591784"/>
                      <a:pt x="4572967" y="567201"/>
                    </a:cubicBezTo>
                    <a:cubicBezTo>
                      <a:pt x="4537459" y="552179"/>
                      <a:pt x="4484197" y="594515"/>
                      <a:pt x="4435032" y="643680"/>
                    </a:cubicBezTo>
                    <a:cubicBezTo>
                      <a:pt x="4428203" y="631389"/>
                      <a:pt x="4413181" y="621829"/>
                      <a:pt x="4385867" y="615001"/>
                    </a:cubicBezTo>
                    <a:cubicBezTo>
                      <a:pt x="4299828" y="595881"/>
                      <a:pt x="4194669" y="604075"/>
                      <a:pt x="4103167" y="639583"/>
                    </a:cubicBezTo>
                    <a:cubicBezTo>
                      <a:pt x="4148235" y="590418"/>
                      <a:pt x="4179647" y="526230"/>
                      <a:pt x="4174184" y="462043"/>
                    </a:cubicBezTo>
                    <a:cubicBezTo>
                      <a:pt x="4165990" y="373272"/>
                      <a:pt x="4018494" y="452483"/>
                      <a:pt x="3951575" y="492088"/>
                    </a:cubicBezTo>
                    <a:cubicBezTo>
                      <a:pt x="3970695" y="397855"/>
                      <a:pt x="4030786" y="202560"/>
                      <a:pt x="3880559" y="272211"/>
                    </a:cubicBezTo>
                    <a:cubicBezTo>
                      <a:pt x="3854611" y="284502"/>
                      <a:pt x="3828663" y="304988"/>
                      <a:pt x="3804080" y="332302"/>
                    </a:cubicBezTo>
                    <a:cubicBezTo>
                      <a:pt x="3776766" y="272211"/>
                      <a:pt x="3720773" y="235337"/>
                      <a:pt x="3633368" y="257188"/>
                    </a:cubicBezTo>
                    <a:cubicBezTo>
                      <a:pt x="3574643" y="270845"/>
                      <a:pt x="3532307" y="336399"/>
                      <a:pt x="3502261" y="384198"/>
                    </a:cubicBezTo>
                    <a:cubicBezTo>
                      <a:pt x="3488604" y="407415"/>
                      <a:pt x="3477679" y="434729"/>
                      <a:pt x="3468119" y="460677"/>
                    </a:cubicBezTo>
                    <a:cubicBezTo>
                      <a:pt x="3465387" y="300891"/>
                      <a:pt x="3429880" y="137007"/>
                      <a:pt x="3321989" y="16826"/>
                    </a:cubicBezTo>
                    <a:cubicBezTo>
                      <a:pt x="3268727" y="-41899"/>
                      <a:pt x="3249607" y="64625"/>
                      <a:pt x="3244145" y="158858"/>
                    </a:cubicBezTo>
                    <a:cubicBezTo>
                      <a:pt x="3229122" y="115156"/>
                      <a:pt x="3205905" y="75551"/>
                      <a:pt x="3169031" y="78282"/>
                    </a:cubicBezTo>
                    <a:cubicBezTo>
                      <a:pt x="3070701" y="85111"/>
                      <a:pt x="3011976" y="186172"/>
                      <a:pt x="2958714" y="259920"/>
                    </a:cubicBezTo>
                    <a:cubicBezTo>
                      <a:pt x="2894527" y="348690"/>
                      <a:pt x="2938229" y="259920"/>
                      <a:pt x="2946423" y="220314"/>
                    </a:cubicBezTo>
                    <a:cubicBezTo>
                      <a:pt x="2949155" y="205292"/>
                      <a:pt x="2965543" y="145201"/>
                      <a:pt x="2938229" y="134276"/>
                    </a:cubicBezTo>
                    <a:cubicBezTo>
                      <a:pt x="2864481" y="102865"/>
                      <a:pt x="2803025" y="190269"/>
                      <a:pt x="2747032" y="240800"/>
                    </a:cubicBezTo>
                    <a:cubicBezTo>
                      <a:pt x="2757957" y="152030"/>
                      <a:pt x="2822145" y="-29608"/>
                      <a:pt x="2685575" y="61894"/>
                    </a:cubicBezTo>
                    <a:cubicBezTo>
                      <a:pt x="2632313" y="97402"/>
                      <a:pt x="2591342" y="150664"/>
                      <a:pt x="2554468" y="208023"/>
                    </a:cubicBezTo>
                    <a:cubicBezTo>
                      <a:pt x="2549006" y="152030"/>
                      <a:pt x="2532617" y="101499"/>
                      <a:pt x="2502572" y="70088"/>
                    </a:cubicBezTo>
                    <a:cubicBezTo>
                      <a:pt x="2498475" y="65991"/>
                      <a:pt x="2488915" y="63259"/>
                      <a:pt x="2482086" y="65991"/>
                    </a:cubicBezTo>
                    <a:cubicBezTo>
                      <a:pt x="2387853" y="96036"/>
                      <a:pt x="2329128" y="242166"/>
                      <a:pt x="2311374" y="371907"/>
                    </a:cubicBezTo>
                    <a:cubicBezTo>
                      <a:pt x="2299083" y="356884"/>
                      <a:pt x="2284060" y="341861"/>
                      <a:pt x="2262209" y="328204"/>
                    </a:cubicBezTo>
                    <a:cubicBezTo>
                      <a:pt x="2252650" y="321376"/>
                      <a:pt x="2238993" y="336399"/>
                      <a:pt x="2236261" y="344593"/>
                    </a:cubicBezTo>
                    <a:cubicBezTo>
                      <a:pt x="2217141" y="385564"/>
                      <a:pt x="2226701" y="436094"/>
                      <a:pt x="2240358" y="482528"/>
                    </a:cubicBezTo>
                    <a:cubicBezTo>
                      <a:pt x="2223970" y="466140"/>
                      <a:pt x="2206216" y="456580"/>
                      <a:pt x="2191193" y="472968"/>
                    </a:cubicBezTo>
                    <a:cubicBezTo>
                      <a:pt x="2157051" y="509842"/>
                      <a:pt x="2167976" y="569933"/>
                      <a:pt x="2178902" y="623195"/>
                    </a:cubicBezTo>
                    <a:cubicBezTo>
                      <a:pt x="2116080" y="560373"/>
                      <a:pt x="2038235" y="528962"/>
                      <a:pt x="1948099" y="507111"/>
                    </a:cubicBezTo>
                    <a:cubicBezTo>
                      <a:pt x="1909860" y="497551"/>
                      <a:pt x="1795141" y="455214"/>
                      <a:pt x="1756902" y="492088"/>
                    </a:cubicBezTo>
                    <a:cubicBezTo>
                      <a:pt x="1694080" y="553544"/>
                      <a:pt x="1825187" y="702405"/>
                      <a:pt x="1915323" y="777518"/>
                    </a:cubicBezTo>
                    <a:cubicBezTo>
                      <a:pt x="1882546" y="774787"/>
                      <a:pt x="1849769" y="769324"/>
                      <a:pt x="1815627" y="774787"/>
                    </a:cubicBezTo>
                    <a:cubicBezTo>
                      <a:pt x="1785581" y="724256"/>
                      <a:pt x="1750073" y="677823"/>
                      <a:pt x="1728222" y="650509"/>
                    </a:cubicBezTo>
                    <a:cubicBezTo>
                      <a:pt x="1717297" y="636852"/>
                      <a:pt x="1696811" y="657337"/>
                      <a:pt x="1694080" y="666897"/>
                    </a:cubicBezTo>
                    <a:cubicBezTo>
                      <a:pt x="1674960" y="718793"/>
                      <a:pt x="1676326" y="778884"/>
                      <a:pt x="1687251" y="840340"/>
                    </a:cubicBezTo>
                    <a:cubicBezTo>
                      <a:pt x="1642183" y="784347"/>
                      <a:pt x="1590287" y="746107"/>
                      <a:pt x="1538391" y="773421"/>
                    </a:cubicBezTo>
                    <a:cubicBezTo>
                      <a:pt x="1497420" y="795272"/>
                      <a:pt x="1516539" y="869020"/>
                      <a:pt x="1545219" y="938671"/>
                    </a:cubicBezTo>
                    <a:cubicBezTo>
                      <a:pt x="1512442" y="908625"/>
                      <a:pt x="1476934" y="884043"/>
                      <a:pt x="1429135" y="874483"/>
                    </a:cubicBezTo>
                    <a:cubicBezTo>
                      <a:pt x="1385432" y="866289"/>
                      <a:pt x="1298028" y="851266"/>
                      <a:pt x="1267983" y="901797"/>
                    </a:cubicBezTo>
                    <a:cubicBezTo>
                      <a:pt x="1225646" y="972813"/>
                      <a:pt x="1287102" y="1050658"/>
                      <a:pt x="1334902" y="1099823"/>
                    </a:cubicBezTo>
                    <a:cubicBezTo>
                      <a:pt x="1354022" y="1120308"/>
                      <a:pt x="1375873" y="1140793"/>
                      <a:pt x="1399089" y="1162645"/>
                    </a:cubicBezTo>
                    <a:cubicBezTo>
                      <a:pt x="1386798" y="1166742"/>
                      <a:pt x="1377238" y="1172205"/>
                      <a:pt x="1370410" y="1180399"/>
                    </a:cubicBezTo>
                    <a:cubicBezTo>
                      <a:pt x="1355387" y="1198153"/>
                      <a:pt x="1356753" y="1218638"/>
                      <a:pt x="1366313" y="1240489"/>
                    </a:cubicBezTo>
                    <a:cubicBezTo>
                      <a:pt x="1354022" y="1235027"/>
                      <a:pt x="1343096" y="1228198"/>
                      <a:pt x="1330805" y="1224101"/>
                    </a:cubicBezTo>
                    <a:cubicBezTo>
                      <a:pt x="1277542" y="1203616"/>
                      <a:pt x="1207892" y="1165376"/>
                      <a:pt x="1149167" y="1172205"/>
                    </a:cubicBezTo>
                    <a:cubicBezTo>
                      <a:pt x="1143704" y="1172205"/>
                      <a:pt x="1139607" y="1179033"/>
                      <a:pt x="1138242" y="1184496"/>
                    </a:cubicBezTo>
                    <a:cubicBezTo>
                      <a:pt x="1134145" y="1232295"/>
                      <a:pt x="1166921" y="1281460"/>
                      <a:pt x="1194235" y="1326528"/>
                    </a:cubicBezTo>
                    <a:cubicBezTo>
                      <a:pt x="1138242" y="1338819"/>
                      <a:pt x="1069957" y="1366133"/>
                      <a:pt x="1063128" y="1418030"/>
                    </a:cubicBezTo>
                    <a:cubicBezTo>
                      <a:pt x="1059031" y="1449441"/>
                      <a:pt x="1078151" y="1476755"/>
                      <a:pt x="1106830" y="1501337"/>
                    </a:cubicBezTo>
                    <a:cubicBezTo>
                      <a:pt x="1089076" y="1510897"/>
                      <a:pt x="1076785" y="1525920"/>
                      <a:pt x="1074054" y="1553234"/>
                    </a:cubicBezTo>
                    <a:cubicBezTo>
                      <a:pt x="1072688" y="1562794"/>
                      <a:pt x="1072688" y="1575085"/>
                      <a:pt x="1075420" y="1586010"/>
                    </a:cubicBezTo>
                    <a:cubicBezTo>
                      <a:pt x="1042643" y="1550502"/>
                      <a:pt x="1005769" y="1519091"/>
                      <a:pt x="960701" y="1493143"/>
                    </a:cubicBezTo>
                    <a:cubicBezTo>
                      <a:pt x="918364" y="1468560"/>
                      <a:pt x="828229" y="1452172"/>
                      <a:pt x="796818" y="1505434"/>
                    </a:cubicBezTo>
                    <a:cubicBezTo>
                      <a:pt x="740824" y="1603764"/>
                      <a:pt x="803646" y="1745797"/>
                      <a:pt x="855542" y="1859150"/>
                    </a:cubicBezTo>
                    <a:cubicBezTo>
                      <a:pt x="780429" y="1794962"/>
                      <a:pt x="708047" y="1729408"/>
                      <a:pt x="596060" y="1749894"/>
                    </a:cubicBezTo>
                    <a:cubicBezTo>
                      <a:pt x="514118" y="1764916"/>
                      <a:pt x="611083" y="1912412"/>
                      <a:pt x="656151" y="1983428"/>
                    </a:cubicBezTo>
                    <a:cubicBezTo>
                      <a:pt x="597426" y="1950651"/>
                      <a:pt x="516850" y="1900120"/>
                      <a:pt x="470416" y="1976599"/>
                    </a:cubicBezTo>
                    <a:cubicBezTo>
                      <a:pt x="429445" y="2044884"/>
                      <a:pt x="510021" y="2133654"/>
                      <a:pt x="572843" y="2197842"/>
                    </a:cubicBezTo>
                    <a:cubicBezTo>
                      <a:pt x="572843" y="2197842"/>
                      <a:pt x="572843" y="2199208"/>
                      <a:pt x="572843" y="2199208"/>
                    </a:cubicBezTo>
                    <a:cubicBezTo>
                      <a:pt x="439005" y="2139117"/>
                      <a:pt x="189083" y="2066735"/>
                      <a:pt x="169963" y="2216962"/>
                    </a:cubicBezTo>
                    <a:cubicBezTo>
                      <a:pt x="167232" y="2244276"/>
                      <a:pt x="197277" y="2268858"/>
                      <a:pt x="213665" y="2285247"/>
                    </a:cubicBezTo>
                    <a:cubicBezTo>
                      <a:pt x="238248" y="2308464"/>
                      <a:pt x="262830" y="2333046"/>
                      <a:pt x="287413" y="2358994"/>
                    </a:cubicBezTo>
                    <a:cubicBezTo>
                      <a:pt x="277853" y="2360360"/>
                      <a:pt x="269659" y="2364457"/>
                      <a:pt x="262830" y="2371286"/>
                    </a:cubicBezTo>
                    <a:cubicBezTo>
                      <a:pt x="232785" y="2404062"/>
                      <a:pt x="235516" y="2457324"/>
                      <a:pt x="245076" y="2502392"/>
                    </a:cubicBezTo>
                    <a:cubicBezTo>
                      <a:pt x="243711" y="2506489"/>
                      <a:pt x="242345" y="2510587"/>
                      <a:pt x="245076" y="2513318"/>
                    </a:cubicBezTo>
                    <a:cubicBezTo>
                      <a:pt x="246442" y="2516049"/>
                      <a:pt x="249173" y="2518781"/>
                      <a:pt x="250539" y="2521512"/>
                    </a:cubicBezTo>
                    <a:cubicBezTo>
                      <a:pt x="251905" y="2528341"/>
                      <a:pt x="254636" y="2535169"/>
                      <a:pt x="256002" y="2541998"/>
                    </a:cubicBezTo>
                    <a:cubicBezTo>
                      <a:pt x="269659" y="2584334"/>
                      <a:pt x="288779" y="2621208"/>
                      <a:pt x="311995" y="2656716"/>
                    </a:cubicBezTo>
                    <a:cubicBezTo>
                      <a:pt x="310630" y="2656716"/>
                      <a:pt x="310630" y="2656716"/>
                      <a:pt x="309264" y="2656716"/>
                    </a:cubicBezTo>
                    <a:cubicBezTo>
                      <a:pt x="277853" y="2610282"/>
                      <a:pt x="250539" y="2561117"/>
                      <a:pt x="224591" y="2521512"/>
                    </a:cubicBezTo>
                    <a:cubicBezTo>
                      <a:pt x="206837" y="2494198"/>
                      <a:pt x="149478" y="2393137"/>
                      <a:pt x="105775" y="2413622"/>
                    </a:cubicBezTo>
                    <a:cubicBezTo>
                      <a:pt x="60707" y="2434108"/>
                      <a:pt x="88021" y="2505124"/>
                      <a:pt x="98947" y="2540632"/>
                    </a:cubicBezTo>
                    <a:cubicBezTo>
                      <a:pt x="111238" y="2574774"/>
                      <a:pt x="133089" y="2611648"/>
                      <a:pt x="160403" y="2647156"/>
                    </a:cubicBezTo>
                    <a:cubicBezTo>
                      <a:pt x="64804" y="2649888"/>
                      <a:pt x="-40354" y="2670373"/>
                      <a:pt x="15639" y="2759143"/>
                    </a:cubicBezTo>
                    <a:cubicBezTo>
                      <a:pt x="47050" y="2808308"/>
                      <a:pt x="115335" y="2842451"/>
                      <a:pt x="165866" y="2864302"/>
                    </a:cubicBezTo>
                    <a:cubicBezTo>
                      <a:pt x="217762" y="2887519"/>
                      <a:pt x="277853" y="2917564"/>
                      <a:pt x="339309" y="2939415"/>
                    </a:cubicBezTo>
                    <a:cubicBezTo>
                      <a:pt x="328384" y="2942146"/>
                      <a:pt x="317458" y="2946244"/>
                      <a:pt x="307898" y="2950341"/>
                    </a:cubicBezTo>
                    <a:cubicBezTo>
                      <a:pt x="253270" y="2968095"/>
                      <a:pt x="115335" y="3017260"/>
                      <a:pt x="81193" y="3073253"/>
                    </a:cubicBezTo>
                    <a:cubicBezTo>
                      <a:pt x="23834" y="3168852"/>
                      <a:pt x="190448" y="3147001"/>
                      <a:pt x="324287" y="3116956"/>
                    </a:cubicBezTo>
                    <a:cubicBezTo>
                      <a:pt x="242345" y="3178412"/>
                      <a:pt x="172694" y="3250794"/>
                      <a:pt x="145381" y="3338198"/>
                    </a:cubicBezTo>
                    <a:cubicBezTo>
                      <a:pt x="122164" y="3410580"/>
                      <a:pt x="236882" y="3375072"/>
                      <a:pt x="343406" y="3328638"/>
                    </a:cubicBezTo>
                    <a:cubicBezTo>
                      <a:pt x="335212" y="3335467"/>
                      <a:pt x="327018" y="3342295"/>
                      <a:pt x="320190" y="3350489"/>
                    </a:cubicBezTo>
                    <a:cubicBezTo>
                      <a:pt x="257368" y="3418774"/>
                      <a:pt x="206837" y="3496619"/>
                      <a:pt x="168597" y="3581292"/>
                    </a:cubicBezTo>
                    <a:cubicBezTo>
                      <a:pt x="86656" y="3760198"/>
                      <a:pt x="277853" y="3682354"/>
                      <a:pt x="361160" y="3638651"/>
                    </a:cubicBezTo>
                    <a:cubicBezTo>
                      <a:pt x="389840" y="3623629"/>
                      <a:pt x="418520" y="3607240"/>
                      <a:pt x="445834" y="3592218"/>
                    </a:cubicBezTo>
                    <a:cubicBezTo>
                      <a:pt x="430811" y="3607240"/>
                      <a:pt x="417154" y="3623629"/>
                      <a:pt x="402131" y="3638651"/>
                    </a:cubicBezTo>
                    <a:cubicBezTo>
                      <a:pt x="354332" y="3693279"/>
                      <a:pt x="309264" y="3773855"/>
                      <a:pt x="299704" y="3846237"/>
                    </a:cubicBezTo>
                    <a:cubicBezTo>
                      <a:pt x="291510" y="3904962"/>
                      <a:pt x="296973" y="3967784"/>
                      <a:pt x="316092" y="4014218"/>
                    </a:cubicBezTo>
                    <a:cubicBezTo>
                      <a:pt x="251905" y="4081137"/>
                      <a:pt x="167232" y="4172638"/>
                      <a:pt x="172694" y="4257312"/>
                    </a:cubicBezTo>
                    <a:cubicBezTo>
                      <a:pt x="172694" y="4265506"/>
                      <a:pt x="180889" y="4273700"/>
                      <a:pt x="189083" y="4273700"/>
                    </a:cubicBezTo>
                    <a:cubicBezTo>
                      <a:pt x="261465" y="4270969"/>
                      <a:pt x="358429" y="4229998"/>
                      <a:pt x="421251" y="4198587"/>
                    </a:cubicBezTo>
                    <a:cubicBezTo>
                      <a:pt x="460856" y="4178101"/>
                      <a:pt x="499096" y="4157616"/>
                      <a:pt x="537335" y="4137130"/>
                    </a:cubicBezTo>
                    <a:cubicBezTo>
                      <a:pt x="474513" y="4197221"/>
                      <a:pt x="417154" y="4262774"/>
                      <a:pt x="411691" y="4333791"/>
                    </a:cubicBezTo>
                    <a:cubicBezTo>
                      <a:pt x="411691" y="4341985"/>
                      <a:pt x="413057" y="4346082"/>
                      <a:pt x="419885" y="4351545"/>
                    </a:cubicBezTo>
                    <a:cubicBezTo>
                      <a:pt x="471782" y="4384321"/>
                      <a:pt x="582403" y="4299648"/>
                      <a:pt x="652054" y="4242289"/>
                    </a:cubicBezTo>
                    <a:cubicBezTo>
                      <a:pt x="630203" y="4313305"/>
                      <a:pt x="628837" y="4384321"/>
                      <a:pt x="642494" y="4460800"/>
                    </a:cubicBezTo>
                    <a:cubicBezTo>
                      <a:pt x="649322" y="4497674"/>
                      <a:pt x="687562" y="4567325"/>
                      <a:pt x="733996" y="4557765"/>
                    </a:cubicBezTo>
                    <a:cubicBezTo>
                      <a:pt x="800915" y="4544108"/>
                      <a:pt x="833691" y="4421195"/>
                      <a:pt x="852811" y="4317402"/>
                    </a:cubicBezTo>
                    <a:cubicBezTo>
                      <a:pt x="873296" y="4481286"/>
                      <a:pt x="929290" y="4723014"/>
                      <a:pt x="1023523" y="4606930"/>
                    </a:cubicBezTo>
                    <a:cubicBezTo>
                      <a:pt x="1056300" y="4567325"/>
                      <a:pt x="1072688" y="4499040"/>
                      <a:pt x="1078151" y="4426658"/>
                    </a:cubicBezTo>
                    <a:cubicBezTo>
                      <a:pt x="1109562" y="4505868"/>
                      <a:pt x="1154630" y="4563228"/>
                      <a:pt x="1213355" y="4519525"/>
                    </a:cubicBezTo>
                    <a:cubicBezTo>
                      <a:pt x="1273445" y="4474457"/>
                      <a:pt x="1292565" y="4374761"/>
                      <a:pt x="1306222" y="4305111"/>
                    </a:cubicBezTo>
                    <a:cubicBezTo>
                      <a:pt x="1307588" y="4298282"/>
                      <a:pt x="1307588" y="4291454"/>
                      <a:pt x="1308954" y="4284626"/>
                    </a:cubicBezTo>
                    <a:cubicBezTo>
                      <a:pt x="1355387" y="4291454"/>
                      <a:pt x="1410015" y="4277797"/>
                      <a:pt x="1461911" y="4261408"/>
                    </a:cubicBezTo>
                    <a:cubicBezTo>
                      <a:pt x="1423672" y="4292820"/>
                      <a:pt x="1385432" y="4325596"/>
                      <a:pt x="1349924" y="4359739"/>
                    </a:cubicBezTo>
                    <a:cubicBezTo>
                      <a:pt x="1343096" y="4366567"/>
                      <a:pt x="1340364" y="4377493"/>
                      <a:pt x="1347193" y="4385687"/>
                    </a:cubicBezTo>
                    <a:cubicBezTo>
                      <a:pt x="1362216" y="4402075"/>
                      <a:pt x="1381335" y="4402075"/>
                      <a:pt x="1401821" y="4393881"/>
                    </a:cubicBezTo>
                    <a:cubicBezTo>
                      <a:pt x="1430500" y="4382956"/>
                      <a:pt x="1457814" y="4369299"/>
                      <a:pt x="1485128" y="4354276"/>
                    </a:cubicBezTo>
                    <a:cubicBezTo>
                      <a:pt x="1522002" y="4333791"/>
                      <a:pt x="1471471" y="4406172"/>
                      <a:pt x="1463277" y="4430755"/>
                    </a:cubicBezTo>
                    <a:cubicBezTo>
                      <a:pt x="1437329" y="4523622"/>
                      <a:pt x="1426403" y="4631512"/>
                      <a:pt x="1435963" y="4728477"/>
                    </a:cubicBezTo>
                    <a:cubicBezTo>
                      <a:pt x="1441426" y="4780373"/>
                      <a:pt x="1487860" y="4815881"/>
                      <a:pt x="1528831" y="4763985"/>
                    </a:cubicBezTo>
                    <a:cubicBezTo>
                      <a:pt x="1612138" y="4653364"/>
                      <a:pt x="1669497" y="4527719"/>
                      <a:pt x="1721394" y="4399344"/>
                    </a:cubicBezTo>
                    <a:cubicBezTo>
                      <a:pt x="1715931" y="4507234"/>
                      <a:pt x="1726856" y="4643804"/>
                      <a:pt x="1847038" y="4589176"/>
                    </a:cubicBezTo>
                    <a:cubicBezTo>
                      <a:pt x="1911225" y="4559130"/>
                      <a:pt x="1924882" y="4459434"/>
                      <a:pt x="1939905" y="4400709"/>
                    </a:cubicBezTo>
                    <a:cubicBezTo>
                      <a:pt x="1954928" y="4339254"/>
                      <a:pt x="1952196" y="4284626"/>
                      <a:pt x="1945368" y="4228632"/>
                    </a:cubicBezTo>
                    <a:cubicBezTo>
                      <a:pt x="1986339" y="4280529"/>
                      <a:pt x="2023212" y="4324231"/>
                      <a:pt x="2101057" y="4354276"/>
                    </a:cubicBezTo>
                    <a:cubicBezTo>
                      <a:pt x="2140662" y="4369299"/>
                      <a:pt x="2180268" y="4325596"/>
                      <a:pt x="2184365" y="4288722"/>
                    </a:cubicBezTo>
                    <a:cubicBezTo>
                      <a:pt x="2195290" y="4187661"/>
                      <a:pt x="2162514" y="4090696"/>
                      <a:pt x="2128371" y="3997830"/>
                    </a:cubicBezTo>
                    <a:cubicBezTo>
                      <a:pt x="2124274" y="3989635"/>
                      <a:pt x="2121543" y="3978709"/>
                      <a:pt x="2117446" y="3969150"/>
                    </a:cubicBezTo>
                    <a:cubicBezTo>
                      <a:pt x="2124274" y="3909059"/>
                      <a:pt x="2102423" y="3836677"/>
                      <a:pt x="2084669" y="3769758"/>
                    </a:cubicBezTo>
                    <a:cubicBezTo>
                      <a:pt x="2135200" y="3862625"/>
                      <a:pt x="2210313" y="3989635"/>
                      <a:pt x="2293620" y="3951396"/>
                    </a:cubicBezTo>
                    <a:cubicBezTo>
                      <a:pt x="2325031" y="3936373"/>
                      <a:pt x="2334591" y="3903596"/>
                      <a:pt x="2340054" y="3872185"/>
                    </a:cubicBezTo>
                    <a:cubicBezTo>
                      <a:pt x="2344151" y="3846237"/>
                      <a:pt x="2345517" y="3820289"/>
                      <a:pt x="2345517" y="3794341"/>
                    </a:cubicBezTo>
                    <a:cubicBezTo>
                      <a:pt x="2370099" y="3859894"/>
                      <a:pt x="2402876" y="3898133"/>
                      <a:pt x="2442481" y="3831214"/>
                    </a:cubicBezTo>
                    <a:cubicBezTo>
                      <a:pt x="2482086" y="3762930"/>
                      <a:pt x="2499840" y="3685085"/>
                      <a:pt x="2525789" y="3611337"/>
                    </a:cubicBezTo>
                    <a:cubicBezTo>
                      <a:pt x="2505303" y="3670062"/>
                      <a:pt x="2516229" y="3739713"/>
                      <a:pt x="2505303" y="3799804"/>
                    </a:cubicBezTo>
                    <a:cubicBezTo>
                      <a:pt x="2498475" y="3839409"/>
                      <a:pt x="2495743" y="3889939"/>
                      <a:pt x="2502572" y="3929545"/>
                    </a:cubicBezTo>
                    <a:cubicBezTo>
                      <a:pt x="2503938" y="3933642"/>
                      <a:pt x="2508035" y="3936373"/>
                      <a:pt x="2512132" y="3935007"/>
                    </a:cubicBezTo>
                    <a:cubicBezTo>
                      <a:pt x="2624119" y="3906328"/>
                      <a:pt x="2722449" y="3795706"/>
                      <a:pt x="2790734" y="3705570"/>
                    </a:cubicBezTo>
                    <a:cubicBezTo>
                      <a:pt x="2779808" y="3719227"/>
                      <a:pt x="2770248" y="3734250"/>
                      <a:pt x="2760688" y="3749272"/>
                    </a:cubicBezTo>
                    <a:cubicBezTo>
                      <a:pt x="2740203" y="3779318"/>
                      <a:pt x="2725180" y="3801169"/>
                      <a:pt x="2725180" y="3838043"/>
                    </a:cubicBezTo>
                    <a:cubicBezTo>
                      <a:pt x="2725180" y="3915887"/>
                      <a:pt x="2897258" y="3786146"/>
                      <a:pt x="2901355" y="3783415"/>
                    </a:cubicBezTo>
                    <a:cubicBezTo>
                      <a:pt x="2960080" y="3738347"/>
                      <a:pt x="3005148" y="3670062"/>
                      <a:pt x="3037925" y="3597681"/>
                    </a:cubicBezTo>
                    <a:cubicBezTo>
                      <a:pt x="3036559" y="3633188"/>
                      <a:pt x="3036559" y="3668697"/>
                      <a:pt x="3042022" y="3706936"/>
                    </a:cubicBezTo>
                    <a:cubicBezTo>
                      <a:pt x="3046119" y="3735616"/>
                      <a:pt x="3074799" y="3838043"/>
                      <a:pt x="3111672" y="3838043"/>
                    </a:cubicBezTo>
                    <a:cubicBezTo>
                      <a:pt x="3136255" y="3838043"/>
                      <a:pt x="3163569" y="3836677"/>
                      <a:pt x="3171763" y="3805266"/>
                    </a:cubicBezTo>
                    <a:cubicBezTo>
                      <a:pt x="3185420" y="3752004"/>
                      <a:pt x="3210002" y="3701473"/>
                      <a:pt x="3231854" y="3650943"/>
                    </a:cubicBezTo>
                    <a:cubicBezTo>
                      <a:pt x="3231854" y="3732884"/>
                      <a:pt x="3241413" y="3832580"/>
                      <a:pt x="3293310" y="3840774"/>
                    </a:cubicBezTo>
                    <a:cubicBezTo>
                      <a:pt x="3270093" y="3880380"/>
                      <a:pt x="3246876" y="3925447"/>
                      <a:pt x="3244145" y="3962321"/>
                    </a:cubicBezTo>
                    <a:cubicBezTo>
                      <a:pt x="3242779" y="3973247"/>
                      <a:pt x="3250973" y="3981441"/>
                      <a:pt x="3261899" y="3978709"/>
                    </a:cubicBezTo>
                    <a:cubicBezTo>
                      <a:pt x="3327452" y="3960956"/>
                      <a:pt x="3383446" y="3919984"/>
                      <a:pt x="3439439" y="3884477"/>
                    </a:cubicBezTo>
                    <a:cubicBezTo>
                      <a:pt x="3362960" y="3969150"/>
                      <a:pt x="3271459" y="4085234"/>
                      <a:pt x="3327452" y="4142593"/>
                    </a:cubicBezTo>
                    <a:cubicBezTo>
                      <a:pt x="3360229" y="4176735"/>
                      <a:pt x="3409394" y="4165810"/>
                      <a:pt x="3447633" y="4137130"/>
                    </a:cubicBezTo>
                    <a:cubicBezTo>
                      <a:pt x="3448999" y="4148056"/>
                      <a:pt x="3450365" y="4160347"/>
                      <a:pt x="3453096" y="4172638"/>
                    </a:cubicBezTo>
                    <a:cubicBezTo>
                      <a:pt x="3462656" y="4223169"/>
                      <a:pt x="3511821" y="4399344"/>
                      <a:pt x="3569180" y="4413001"/>
                    </a:cubicBezTo>
                    <a:cubicBezTo>
                      <a:pt x="3621077" y="4425292"/>
                      <a:pt x="3637465" y="4358373"/>
                      <a:pt x="3640197" y="4283260"/>
                    </a:cubicBezTo>
                    <a:cubicBezTo>
                      <a:pt x="3653854" y="4335156"/>
                      <a:pt x="3670242" y="4387053"/>
                      <a:pt x="3689362" y="4443046"/>
                    </a:cubicBezTo>
                    <a:cubicBezTo>
                      <a:pt x="3700287" y="4473092"/>
                      <a:pt x="3730333" y="4576884"/>
                      <a:pt x="3776766" y="4567325"/>
                    </a:cubicBezTo>
                    <a:cubicBezTo>
                      <a:pt x="3834125" y="4555033"/>
                      <a:pt x="3834125" y="4443046"/>
                      <a:pt x="3842320" y="4400709"/>
                    </a:cubicBezTo>
                    <a:cubicBezTo>
                      <a:pt x="3847782" y="4370665"/>
                      <a:pt x="3850514" y="4339254"/>
                      <a:pt x="3851879" y="4309208"/>
                    </a:cubicBezTo>
                    <a:cubicBezTo>
                      <a:pt x="3870999" y="4357007"/>
                      <a:pt x="3892850" y="4402075"/>
                      <a:pt x="3925627" y="4443046"/>
                    </a:cubicBezTo>
                    <a:cubicBezTo>
                      <a:pt x="3959769" y="4484017"/>
                      <a:pt x="4047174" y="4628781"/>
                      <a:pt x="4119556" y="4596004"/>
                    </a:cubicBezTo>
                    <a:cubicBezTo>
                      <a:pt x="4187841" y="4564593"/>
                      <a:pt x="4190572" y="4428024"/>
                      <a:pt x="4198766" y="4367933"/>
                    </a:cubicBezTo>
                    <a:cubicBezTo>
                      <a:pt x="4200132" y="4357007"/>
                      <a:pt x="4200132" y="4346082"/>
                      <a:pt x="4201498" y="4336522"/>
                    </a:cubicBezTo>
                    <a:cubicBezTo>
                      <a:pt x="4212423" y="4351545"/>
                      <a:pt x="4221983" y="4366567"/>
                      <a:pt x="4232909" y="4382956"/>
                    </a:cubicBezTo>
                    <a:cubicBezTo>
                      <a:pt x="4242469" y="4395247"/>
                      <a:pt x="4253394" y="4392516"/>
                      <a:pt x="4265685" y="4385687"/>
                    </a:cubicBezTo>
                    <a:cubicBezTo>
                      <a:pt x="4301194" y="4363836"/>
                      <a:pt x="4298462" y="4337888"/>
                      <a:pt x="4295731" y="4296917"/>
                    </a:cubicBezTo>
                    <a:cubicBezTo>
                      <a:pt x="4291634" y="4247752"/>
                      <a:pt x="4283440" y="4198587"/>
                      <a:pt x="4271148" y="4149421"/>
                    </a:cubicBezTo>
                    <a:cubicBezTo>
                      <a:pt x="4313485" y="4202684"/>
                      <a:pt x="4357187" y="4251849"/>
                      <a:pt x="4417278" y="4288722"/>
                    </a:cubicBezTo>
                    <a:cubicBezTo>
                      <a:pt x="4456883" y="4313305"/>
                      <a:pt x="4534728" y="4340619"/>
                      <a:pt x="4578430" y="4307842"/>
                    </a:cubicBezTo>
                    <a:cubicBezTo>
                      <a:pt x="4631692" y="4268237"/>
                      <a:pt x="4567504" y="4168541"/>
                      <a:pt x="4495122" y="4083868"/>
                    </a:cubicBezTo>
                    <a:cubicBezTo>
                      <a:pt x="4626229" y="4169907"/>
                      <a:pt x="4784650" y="4242289"/>
                      <a:pt x="4911660" y="4149421"/>
                    </a:cubicBezTo>
                    <a:cubicBezTo>
                      <a:pt x="4997698" y="4086599"/>
                      <a:pt x="4810598" y="3929545"/>
                      <a:pt x="4686320" y="3833946"/>
                    </a:cubicBezTo>
                    <a:cubicBezTo>
                      <a:pt x="4758702" y="3858528"/>
                      <a:pt x="4829718" y="3887208"/>
                      <a:pt x="4904831" y="3902231"/>
                    </a:cubicBezTo>
                    <a:cubicBezTo>
                      <a:pt x="4956728" y="3913156"/>
                      <a:pt x="5026378" y="3932276"/>
                      <a:pt x="5065983" y="3885842"/>
                    </a:cubicBezTo>
                    <a:cubicBezTo>
                      <a:pt x="5113783" y="3832580"/>
                      <a:pt x="5027744" y="3760198"/>
                      <a:pt x="4958094" y="3709668"/>
                    </a:cubicBezTo>
                    <a:cubicBezTo>
                      <a:pt x="5012721" y="3726056"/>
                      <a:pt x="5075543" y="3735616"/>
                      <a:pt x="5090566" y="3693279"/>
                    </a:cubicBezTo>
                    <a:cubicBezTo>
                      <a:pt x="5106954" y="3648211"/>
                      <a:pt x="5075543" y="3603143"/>
                      <a:pt x="5025012" y="3564904"/>
                    </a:cubicBezTo>
                    <a:cubicBezTo>
                      <a:pt x="5184799" y="3559441"/>
                      <a:pt x="5345951" y="3507545"/>
                      <a:pt x="5400579" y="3369609"/>
                    </a:cubicBezTo>
                    <a:cubicBezTo>
                      <a:pt x="5448378" y="3252159"/>
                      <a:pt x="5397847" y="3182509"/>
                      <a:pt x="5313174" y="3145635"/>
                    </a:cubicBezTo>
                    <a:cubicBezTo>
                      <a:pt x="5350048" y="3137441"/>
                      <a:pt x="5392385" y="3119687"/>
                      <a:pt x="5396482" y="3081447"/>
                    </a:cubicBezTo>
                    <a:cubicBezTo>
                      <a:pt x="5400579" y="3044574"/>
                      <a:pt x="5382825" y="3019991"/>
                      <a:pt x="5350048" y="3003603"/>
                    </a:cubicBezTo>
                    <a:cubicBezTo>
                      <a:pt x="5389653" y="2968095"/>
                      <a:pt x="5391019" y="2931221"/>
                      <a:pt x="5333660" y="2917564"/>
                    </a:cubicBezTo>
                    <a:cubicBezTo>
                      <a:pt x="5359608" y="2909370"/>
                      <a:pt x="5386922" y="2897078"/>
                      <a:pt x="5411505" y="2890250"/>
                    </a:cubicBezTo>
                    <a:cubicBezTo>
                      <a:pt x="5455207" y="2875227"/>
                      <a:pt x="5486618" y="2849279"/>
                      <a:pt x="5512566" y="2812405"/>
                    </a:cubicBezTo>
                    <a:cubicBezTo>
                      <a:pt x="5567194" y="2740024"/>
                      <a:pt x="5493446" y="2716807"/>
                      <a:pt x="5421064" y="2709978"/>
                    </a:cubicBezTo>
                    <a:close/>
                  </a:path>
                </a:pathLst>
              </a:custGeom>
              <a:solidFill>
                <a:srgbClr val="428743"/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B84C4346-9ABD-ED81-0C07-CFAF410B6B24}"/>
                  </a:ext>
                </a:extLst>
              </p:cNvPr>
              <p:cNvSpPr/>
              <p:nvPr/>
            </p:nvSpPr>
            <p:spPr>
              <a:xfrm>
                <a:off x="1268203" y="-2385572"/>
                <a:ext cx="5531509" cy="4789403"/>
              </a:xfrm>
              <a:custGeom>
                <a:avLst/>
                <a:gdLst>
                  <a:gd name="connsiteX0" fmla="*/ 5421064 w 5531509"/>
                  <a:gd name="connsiteY0" fmla="*/ 2709978 h 4789403"/>
                  <a:gd name="connsiteX1" fmla="*/ 5466132 w 5531509"/>
                  <a:gd name="connsiteY1" fmla="*/ 2608917 h 4789403"/>
                  <a:gd name="connsiteX2" fmla="*/ 5294055 w 5531509"/>
                  <a:gd name="connsiteY2" fmla="*/ 2566580 h 4789403"/>
                  <a:gd name="connsiteX3" fmla="*/ 5266741 w 5531509"/>
                  <a:gd name="connsiteY3" fmla="*/ 2569312 h 4789403"/>
                  <a:gd name="connsiteX4" fmla="*/ 5330929 w 5531509"/>
                  <a:gd name="connsiteY4" fmla="*/ 2525609 h 4789403"/>
                  <a:gd name="connsiteX5" fmla="*/ 5344585 w 5531509"/>
                  <a:gd name="connsiteY5" fmla="*/ 2361726 h 4789403"/>
                  <a:gd name="connsiteX6" fmla="*/ 5318637 w 5531509"/>
                  <a:gd name="connsiteY6" fmla="*/ 2365823 h 4789403"/>
                  <a:gd name="connsiteX7" fmla="*/ 5314540 w 5531509"/>
                  <a:gd name="connsiteY7" fmla="*/ 2160969 h 4789403"/>
                  <a:gd name="connsiteX8" fmla="*/ 5216210 w 5531509"/>
                  <a:gd name="connsiteY8" fmla="*/ 2173260 h 4789403"/>
                  <a:gd name="connsiteX9" fmla="*/ 5192993 w 5531509"/>
                  <a:gd name="connsiteY9" fmla="*/ 2128192 h 4789403"/>
                  <a:gd name="connsiteX10" fmla="*/ 5097395 w 5531509"/>
                  <a:gd name="connsiteY10" fmla="*/ 2128192 h 4789403"/>
                  <a:gd name="connsiteX11" fmla="*/ 5075543 w 5531509"/>
                  <a:gd name="connsiteY11" fmla="*/ 2140483 h 4789403"/>
                  <a:gd name="connsiteX12" fmla="*/ 5089200 w 5531509"/>
                  <a:gd name="connsiteY12" fmla="*/ 2129557 h 4789403"/>
                  <a:gd name="connsiteX13" fmla="*/ 5128806 w 5531509"/>
                  <a:gd name="connsiteY13" fmla="*/ 2096781 h 4789403"/>
                  <a:gd name="connsiteX14" fmla="*/ 4989505 w 5531509"/>
                  <a:gd name="connsiteY14" fmla="*/ 2008010 h 4789403"/>
                  <a:gd name="connsiteX15" fmla="*/ 5127440 w 5531509"/>
                  <a:gd name="connsiteY15" fmla="*/ 1834567 h 4789403"/>
                  <a:gd name="connsiteX16" fmla="*/ 4947168 w 5531509"/>
                  <a:gd name="connsiteY16" fmla="*/ 1815447 h 4789403"/>
                  <a:gd name="connsiteX17" fmla="*/ 4910294 w 5531509"/>
                  <a:gd name="connsiteY17" fmla="*/ 1853687 h 4789403"/>
                  <a:gd name="connsiteX18" fmla="*/ 4944436 w 5531509"/>
                  <a:gd name="connsiteY18" fmla="*/ 1789499 h 4789403"/>
                  <a:gd name="connsiteX19" fmla="*/ 4955362 w 5531509"/>
                  <a:gd name="connsiteY19" fmla="*/ 1670684 h 4789403"/>
                  <a:gd name="connsiteX20" fmla="*/ 4736850 w 5531509"/>
                  <a:gd name="connsiteY20" fmla="*/ 1744431 h 4789403"/>
                  <a:gd name="connsiteX21" fmla="*/ 4760068 w 5531509"/>
                  <a:gd name="connsiteY21" fmla="*/ 1595570 h 4789403"/>
                  <a:gd name="connsiteX22" fmla="*/ 4653543 w 5531509"/>
                  <a:gd name="connsiteY22" fmla="*/ 1463098 h 4789403"/>
                  <a:gd name="connsiteX23" fmla="*/ 4840644 w 5531509"/>
                  <a:gd name="connsiteY23" fmla="*/ 1240489 h 4789403"/>
                  <a:gd name="connsiteX24" fmla="*/ 4757336 w 5531509"/>
                  <a:gd name="connsiteY24" fmla="*/ 1235027 h 4789403"/>
                  <a:gd name="connsiteX25" fmla="*/ 4829718 w 5531509"/>
                  <a:gd name="connsiteY25" fmla="*/ 1136696 h 4789403"/>
                  <a:gd name="connsiteX26" fmla="*/ 4738216 w 5531509"/>
                  <a:gd name="connsiteY26" fmla="*/ 1021978 h 4789403"/>
                  <a:gd name="connsiteX27" fmla="*/ 4593452 w 5531509"/>
                  <a:gd name="connsiteY27" fmla="*/ 1077971 h 4789403"/>
                  <a:gd name="connsiteX28" fmla="*/ 4562042 w 5531509"/>
                  <a:gd name="connsiteY28" fmla="*/ 1098457 h 4789403"/>
                  <a:gd name="connsiteX29" fmla="*/ 4585259 w 5531509"/>
                  <a:gd name="connsiteY29" fmla="*/ 1068412 h 4789403"/>
                  <a:gd name="connsiteX30" fmla="*/ 4671297 w 5531509"/>
                  <a:gd name="connsiteY30" fmla="*/ 787078 h 4789403"/>
                  <a:gd name="connsiteX31" fmla="*/ 4661737 w 5531509"/>
                  <a:gd name="connsiteY31" fmla="*/ 784347 h 4789403"/>
                  <a:gd name="connsiteX32" fmla="*/ 4578430 w 5531509"/>
                  <a:gd name="connsiteY32" fmla="*/ 844437 h 4789403"/>
                  <a:gd name="connsiteX33" fmla="*/ 4572967 w 5531509"/>
                  <a:gd name="connsiteY33" fmla="*/ 567201 h 4789403"/>
                  <a:gd name="connsiteX34" fmla="*/ 4435032 w 5531509"/>
                  <a:gd name="connsiteY34" fmla="*/ 643680 h 4789403"/>
                  <a:gd name="connsiteX35" fmla="*/ 4385867 w 5531509"/>
                  <a:gd name="connsiteY35" fmla="*/ 615001 h 4789403"/>
                  <a:gd name="connsiteX36" fmla="*/ 4103167 w 5531509"/>
                  <a:gd name="connsiteY36" fmla="*/ 639583 h 4789403"/>
                  <a:gd name="connsiteX37" fmla="*/ 4174184 w 5531509"/>
                  <a:gd name="connsiteY37" fmla="*/ 462043 h 4789403"/>
                  <a:gd name="connsiteX38" fmla="*/ 3951575 w 5531509"/>
                  <a:gd name="connsiteY38" fmla="*/ 492088 h 4789403"/>
                  <a:gd name="connsiteX39" fmla="*/ 3880559 w 5531509"/>
                  <a:gd name="connsiteY39" fmla="*/ 272211 h 4789403"/>
                  <a:gd name="connsiteX40" fmla="*/ 3804080 w 5531509"/>
                  <a:gd name="connsiteY40" fmla="*/ 332302 h 4789403"/>
                  <a:gd name="connsiteX41" fmla="*/ 3633368 w 5531509"/>
                  <a:gd name="connsiteY41" fmla="*/ 257188 h 4789403"/>
                  <a:gd name="connsiteX42" fmla="*/ 3502261 w 5531509"/>
                  <a:gd name="connsiteY42" fmla="*/ 384198 h 4789403"/>
                  <a:gd name="connsiteX43" fmla="*/ 3468119 w 5531509"/>
                  <a:gd name="connsiteY43" fmla="*/ 460677 h 4789403"/>
                  <a:gd name="connsiteX44" fmla="*/ 3321989 w 5531509"/>
                  <a:gd name="connsiteY44" fmla="*/ 16826 h 4789403"/>
                  <a:gd name="connsiteX45" fmla="*/ 3244145 w 5531509"/>
                  <a:gd name="connsiteY45" fmla="*/ 158858 h 4789403"/>
                  <a:gd name="connsiteX46" fmla="*/ 3169031 w 5531509"/>
                  <a:gd name="connsiteY46" fmla="*/ 78282 h 4789403"/>
                  <a:gd name="connsiteX47" fmla="*/ 2958714 w 5531509"/>
                  <a:gd name="connsiteY47" fmla="*/ 259920 h 4789403"/>
                  <a:gd name="connsiteX48" fmla="*/ 2946423 w 5531509"/>
                  <a:gd name="connsiteY48" fmla="*/ 220314 h 4789403"/>
                  <a:gd name="connsiteX49" fmla="*/ 2938229 w 5531509"/>
                  <a:gd name="connsiteY49" fmla="*/ 134276 h 4789403"/>
                  <a:gd name="connsiteX50" fmla="*/ 2747032 w 5531509"/>
                  <a:gd name="connsiteY50" fmla="*/ 240800 h 4789403"/>
                  <a:gd name="connsiteX51" fmla="*/ 2685575 w 5531509"/>
                  <a:gd name="connsiteY51" fmla="*/ 61894 h 4789403"/>
                  <a:gd name="connsiteX52" fmla="*/ 2554468 w 5531509"/>
                  <a:gd name="connsiteY52" fmla="*/ 208023 h 4789403"/>
                  <a:gd name="connsiteX53" fmla="*/ 2502572 w 5531509"/>
                  <a:gd name="connsiteY53" fmla="*/ 70088 h 4789403"/>
                  <a:gd name="connsiteX54" fmla="*/ 2482086 w 5531509"/>
                  <a:gd name="connsiteY54" fmla="*/ 65991 h 4789403"/>
                  <a:gd name="connsiteX55" fmla="*/ 2311374 w 5531509"/>
                  <a:gd name="connsiteY55" fmla="*/ 371907 h 4789403"/>
                  <a:gd name="connsiteX56" fmla="*/ 2262209 w 5531509"/>
                  <a:gd name="connsiteY56" fmla="*/ 328204 h 4789403"/>
                  <a:gd name="connsiteX57" fmla="*/ 2236261 w 5531509"/>
                  <a:gd name="connsiteY57" fmla="*/ 344593 h 4789403"/>
                  <a:gd name="connsiteX58" fmla="*/ 2240358 w 5531509"/>
                  <a:gd name="connsiteY58" fmla="*/ 482528 h 4789403"/>
                  <a:gd name="connsiteX59" fmla="*/ 2191193 w 5531509"/>
                  <a:gd name="connsiteY59" fmla="*/ 472968 h 4789403"/>
                  <a:gd name="connsiteX60" fmla="*/ 2178902 w 5531509"/>
                  <a:gd name="connsiteY60" fmla="*/ 623195 h 4789403"/>
                  <a:gd name="connsiteX61" fmla="*/ 1948099 w 5531509"/>
                  <a:gd name="connsiteY61" fmla="*/ 507111 h 4789403"/>
                  <a:gd name="connsiteX62" fmla="*/ 1756902 w 5531509"/>
                  <a:gd name="connsiteY62" fmla="*/ 492088 h 4789403"/>
                  <a:gd name="connsiteX63" fmla="*/ 1915323 w 5531509"/>
                  <a:gd name="connsiteY63" fmla="*/ 777518 h 4789403"/>
                  <a:gd name="connsiteX64" fmla="*/ 1815627 w 5531509"/>
                  <a:gd name="connsiteY64" fmla="*/ 774787 h 4789403"/>
                  <a:gd name="connsiteX65" fmla="*/ 1728222 w 5531509"/>
                  <a:gd name="connsiteY65" fmla="*/ 650509 h 4789403"/>
                  <a:gd name="connsiteX66" fmla="*/ 1694080 w 5531509"/>
                  <a:gd name="connsiteY66" fmla="*/ 666897 h 4789403"/>
                  <a:gd name="connsiteX67" fmla="*/ 1687251 w 5531509"/>
                  <a:gd name="connsiteY67" fmla="*/ 840340 h 4789403"/>
                  <a:gd name="connsiteX68" fmla="*/ 1538391 w 5531509"/>
                  <a:gd name="connsiteY68" fmla="*/ 773421 h 4789403"/>
                  <a:gd name="connsiteX69" fmla="*/ 1545219 w 5531509"/>
                  <a:gd name="connsiteY69" fmla="*/ 938671 h 4789403"/>
                  <a:gd name="connsiteX70" fmla="*/ 1429135 w 5531509"/>
                  <a:gd name="connsiteY70" fmla="*/ 874483 h 4789403"/>
                  <a:gd name="connsiteX71" fmla="*/ 1267983 w 5531509"/>
                  <a:gd name="connsiteY71" fmla="*/ 901797 h 4789403"/>
                  <a:gd name="connsiteX72" fmla="*/ 1334902 w 5531509"/>
                  <a:gd name="connsiteY72" fmla="*/ 1099823 h 4789403"/>
                  <a:gd name="connsiteX73" fmla="*/ 1399089 w 5531509"/>
                  <a:gd name="connsiteY73" fmla="*/ 1162645 h 4789403"/>
                  <a:gd name="connsiteX74" fmla="*/ 1370410 w 5531509"/>
                  <a:gd name="connsiteY74" fmla="*/ 1180399 h 4789403"/>
                  <a:gd name="connsiteX75" fmla="*/ 1366313 w 5531509"/>
                  <a:gd name="connsiteY75" fmla="*/ 1240489 h 4789403"/>
                  <a:gd name="connsiteX76" fmla="*/ 1330805 w 5531509"/>
                  <a:gd name="connsiteY76" fmla="*/ 1224101 h 4789403"/>
                  <a:gd name="connsiteX77" fmla="*/ 1149167 w 5531509"/>
                  <a:gd name="connsiteY77" fmla="*/ 1172205 h 4789403"/>
                  <a:gd name="connsiteX78" fmla="*/ 1138242 w 5531509"/>
                  <a:gd name="connsiteY78" fmla="*/ 1184496 h 4789403"/>
                  <a:gd name="connsiteX79" fmla="*/ 1194235 w 5531509"/>
                  <a:gd name="connsiteY79" fmla="*/ 1326528 h 4789403"/>
                  <a:gd name="connsiteX80" fmla="*/ 1063128 w 5531509"/>
                  <a:gd name="connsiteY80" fmla="*/ 1418030 h 4789403"/>
                  <a:gd name="connsiteX81" fmla="*/ 1106830 w 5531509"/>
                  <a:gd name="connsiteY81" fmla="*/ 1501337 h 4789403"/>
                  <a:gd name="connsiteX82" fmla="*/ 1074054 w 5531509"/>
                  <a:gd name="connsiteY82" fmla="*/ 1553234 h 4789403"/>
                  <a:gd name="connsiteX83" fmla="*/ 1075420 w 5531509"/>
                  <a:gd name="connsiteY83" fmla="*/ 1586010 h 4789403"/>
                  <a:gd name="connsiteX84" fmla="*/ 960701 w 5531509"/>
                  <a:gd name="connsiteY84" fmla="*/ 1493143 h 4789403"/>
                  <a:gd name="connsiteX85" fmla="*/ 796818 w 5531509"/>
                  <a:gd name="connsiteY85" fmla="*/ 1505434 h 4789403"/>
                  <a:gd name="connsiteX86" fmla="*/ 855542 w 5531509"/>
                  <a:gd name="connsiteY86" fmla="*/ 1859150 h 4789403"/>
                  <a:gd name="connsiteX87" fmla="*/ 596060 w 5531509"/>
                  <a:gd name="connsiteY87" fmla="*/ 1749894 h 4789403"/>
                  <a:gd name="connsiteX88" fmla="*/ 656151 w 5531509"/>
                  <a:gd name="connsiteY88" fmla="*/ 1983428 h 4789403"/>
                  <a:gd name="connsiteX89" fmla="*/ 470416 w 5531509"/>
                  <a:gd name="connsiteY89" fmla="*/ 1976599 h 4789403"/>
                  <a:gd name="connsiteX90" fmla="*/ 572843 w 5531509"/>
                  <a:gd name="connsiteY90" fmla="*/ 2197842 h 4789403"/>
                  <a:gd name="connsiteX91" fmla="*/ 572843 w 5531509"/>
                  <a:gd name="connsiteY91" fmla="*/ 2199208 h 4789403"/>
                  <a:gd name="connsiteX92" fmla="*/ 169963 w 5531509"/>
                  <a:gd name="connsiteY92" fmla="*/ 2216962 h 4789403"/>
                  <a:gd name="connsiteX93" fmla="*/ 213665 w 5531509"/>
                  <a:gd name="connsiteY93" fmla="*/ 2285247 h 4789403"/>
                  <a:gd name="connsiteX94" fmla="*/ 287413 w 5531509"/>
                  <a:gd name="connsiteY94" fmla="*/ 2358994 h 4789403"/>
                  <a:gd name="connsiteX95" fmla="*/ 262830 w 5531509"/>
                  <a:gd name="connsiteY95" fmla="*/ 2371286 h 4789403"/>
                  <a:gd name="connsiteX96" fmla="*/ 245076 w 5531509"/>
                  <a:gd name="connsiteY96" fmla="*/ 2502392 h 4789403"/>
                  <a:gd name="connsiteX97" fmla="*/ 245076 w 5531509"/>
                  <a:gd name="connsiteY97" fmla="*/ 2513318 h 4789403"/>
                  <a:gd name="connsiteX98" fmla="*/ 250539 w 5531509"/>
                  <a:gd name="connsiteY98" fmla="*/ 2521512 h 4789403"/>
                  <a:gd name="connsiteX99" fmla="*/ 256002 w 5531509"/>
                  <a:gd name="connsiteY99" fmla="*/ 2541998 h 4789403"/>
                  <a:gd name="connsiteX100" fmla="*/ 311995 w 5531509"/>
                  <a:gd name="connsiteY100" fmla="*/ 2656716 h 4789403"/>
                  <a:gd name="connsiteX101" fmla="*/ 309264 w 5531509"/>
                  <a:gd name="connsiteY101" fmla="*/ 2656716 h 4789403"/>
                  <a:gd name="connsiteX102" fmla="*/ 224591 w 5531509"/>
                  <a:gd name="connsiteY102" fmla="*/ 2521512 h 4789403"/>
                  <a:gd name="connsiteX103" fmla="*/ 105775 w 5531509"/>
                  <a:gd name="connsiteY103" fmla="*/ 2413622 h 4789403"/>
                  <a:gd name="connsiteX104" fmla="*/ 98947 w 5531509"/>
                  <a:gd name="connsiteY104" fmla="*/ 2540632 h 4789403"/>
                  <a:gd name="connsiteX105" fmla="*/ 160403 w 5531509"/>
                  <a:gd name="connsiteY105" fmla="*/ 2647156 h 4789403"/>
                  <a:gd name="connsiteX106" fmla="*/ 15639 w 5531509"/>
                  <a:gd name="connsiteY106" fmla="*/ 2759143 h 4789403"/>
                  <a:gd name="connsiteX107" fmla="*/ 165866 w 5531509"/>
                  <a:gd name="connsiteY107" fmla="*/ 2864302 h 4789403"/>
                  <a:gd name="connsiteX108" fmla="*/ 339309 w 5531509"/>
                  <a:gd name="connsiteY108" fmla="*/ 2939415 h 4789403"/>
                  <a:gd name="connsiteX109" fmla="*/ 307898 w 5531509"/>
                  <a:gd name="connsiteY109" fmla="*/ 2950341 h 4789403"/>
                  <a:gd name="connsiteX110" fmla="*/ 81193 w 5531509"/>
                  <a:gd name="connsiteY110" fmla="*/ 3073253 h 4789403"/>
                  <a:gd name="connsiteX111" fmla="*/ 324287 w 5531509"/>
                  <a:gd name="connsiteY111" fmla="*/ 3116956 h 4789403"/>
                  <a:gd name="connsiteX112" fmla="*/ 145381 w 5531509"/>
                  <a:gd name="connsiteY112" fmla="*/ 3338198 h 4789403"/>
                  <a:gd name="connsiteX113" fmla="*/ 343406 w 5531509"/>
                  <a:gd name="connsiteY113" fmla="*/ 3328638 h 4789403"/>
                  <a:gd name="connsiteX114" fmla="*/ 320190 w 5531509"/>
                  <a:gd name="connsiteY114" fmla="*/ 3350489 h 4789403"/>
                  <a:gd name="connsiteX115" fmla="*/ 168597 w 5531509"/>
                  <a:gd name="connsiteY115" fmla="*/ 3581292 h 4789403"/>
                  <a:gd name="connsiteX116" fmla="*/ 361160 w 5531509"/>
                  <a:gd name="connsiteY116" fmla="*/ 3638651 h 4789403"/>
                  <a:gd name="connsiteX117" fmla="*/ 445834 w 5531509"/>
                  <a:gd name="connsiteY117" fmla="*/ 3592218 h 4789403"/>
                  <a:gd name="connsiteX118" fmla="*/ 402131 w 5531509"/>
                  <a:gd name="connsiteY118" fmla="*/ 3638651 h 4789403"/>
                  <a:gd name="connsiteX119" fmla="*/ 299704 w 5531509"/>
                  <a:gd name="connsiteY119" fmla="*/ 3846237 h 4789403"/>
                  <a:gd name="connsiteX120" fmla="*/ 316092 w 5531509"/>
                  <a:gd name="connsiteY120" fmla="*/ 4014218 h 4789403"/>
                  <a:gd name="connsiteX121" fmla="*/ 172694 w 5531509"/>
                  <a:gd name="connsiteY121" fmla="*/ 4257312 h 4789403"/>
                  <a:gd name="connsiteX122" fmla="*/ 189083 w 5531509"/>
                  <a:gd name="connsiteY122" fmla="*/ 4273700 h 4789403"/>
                  <a:gd name="connsiteX123" fmla="*/ 421251 w 5531509"/>
                  <a:gd name="connsiteY123" fmla="*/ 4198587 h 4789403"/>
                  <a:gd name="connsiteX124" fmla="*/ 537335 w 5531509"/>
                  <a:gd name="connsiteY124" fmla="*/ 4137130 h 4789403"/>
                  <a:gd name="connsiteX125" fmla="*/ 411691 w 5531509"/>
                  <a:gd name="connsiteY125" fmla="*/ 4333791 h 4789403"/>
                  <a:gd name="connsiteX126" fmla="*/ 419885 w 5531509"/>
                  <a:gd name="connsiteY126" fmla="*/ 4351545 h 4789403"/>
                  <a:gd name="connsiteX127" fmla="*/ 652054 w 5531509"/>
                  <a:gd name="connsiteY127" fmla="*/ 4242289 h 4789403"/>
                  <a:gd name="connsiteX128" fmla="*/ 642494 w 5531509"/>
                  <a:gd name="connsiteY128" fmla="*/ 4460800 h 4789403"/>
                  <a:gd name="connsiteX129" fmla="*/ 733996 w 5531509"/>
                  <a:gd name="connsiteY129" fmla="*/ 4557765 h 4789403"/>
                  <a:gd name="connsiteX130" fmla="*/ 852811 w 5531509"/>
                  <a:gd name="connsiteY130" fmla="*/ 4317402 h 4789403"/>
                  <a:gd name="connsiteX131" fmla="*/ 1023523 w 5531509"/>
                  <a:gd name="connsiteY131" fmla="*/ 4606930 h 4789403"/>
                  <a:gd name="connsiteX132" fmla="*/ 1078151 w 5531509"/>
                  <a:gd name="connsiteY132" fmla="*/ 4426658 h 4789403"/>
                  <a:gd name="connsiteX133" fmla="*/ 1213355 w 5531509"/>
                  <a:gd name="connsiteY133" fmla="*/ 4519525 h 4789403"/>
                  <a:gd name="connsiteX134" fmla="*/ 1306222 w 5531509"/>
                  <a:gd name="connsiteY134" fmla="*/ 4305111 h 4789403"/>
                  <a:gd name="connsiteX135" fmla="*/ 1308954 w 5531509"/>
                  <a:gd name="connsiteY135" fmla="*/ 4284626 h 4789403"/>
                  <a:gd name="connsiteX136" fmla="*/ 1461911 w 5531509"/>
                  <a:gd name="connsiteY136" fmla="*/ 4261408 h 4789403"/>
                  <a:gd name="connsiteX137" fmla="*/ 1349924 w 5531509"/>
                  <a:gd name="connsiteY137" fmla="*/ 4359739 h 4789403"/>
                  <a:gd name="connsiteX138" fmla="*/ 1347193 w 5531509"/>
                  <a:gd name="connsiteY138" fmla="*/ 4385687 h 4789403"/>
                  <a:gd name="connsiteX139" fmla="*/ 1401821 w 5531509"/>
                  <a:gd name="connsiteY139" fmla="*/ 4393881 h 4789403"/>
                  <a:gd name="connsiteX140" fmla="*/ 1485128 w 5531509"/>
                  <a:gd name="connsiteY140" fmla="*/ 4354276 h 4789403"/>
                  <a:gd name="connsiteX141" fmla="*/ 1463277 w 5531509"/>
                  <a:gd name="connsiteY141" fmla="*/ 4430755 h 4789403"/>
                  <a:gd name="connsiteX142" fmla="*/ 1435963 w 5531509"/>
                  <a:gd name="connsiteY142" fmla="*/ 4728477 h 4789403"/>
                  <a:gd name="connsiteX143" fmla="*/ 1528831 w 5531509"/>
                  <a:gd name="connsiteY143" fmla="*/ 4763985 h 4789403"/>
                  <a:gd name="connsiteX144" fmla="*/ 1721394 w 5531509"/>
                  <a:gd name="connsiteY144" fmla="*/ 4399344 h 4789403"/>
                  <a:gd name="connsiteX145" fmla="*/ 1847038 w 5531509"/>
                  <a:gd name="connsiteY145" fmla="*/ 4589176 h 4789403"/>
                  <a:gd name="connsiteX146" fmla="*/ 1939905 w 5531509"/>
                  <a:gd name="connsiteY146" fmla="*/ 4400709 h 4789403"/>
                  <a:gd name="connsiteX147" fmla="*/ 1945368 w 5531509"/>
                  <a:gd name="connsiteY147" fmla="*/ 4228632 h 4789403"/>
                  <a:gd name="connsiteX148" fmla="*/ 2101057 w 5531509"/>
                  <a:gd name="connsiteY148" fmla="*/ 4354276 h 4789403"/>
                  <a:gd name="connsiteX149" fmla="*/ 2184365 w 5531509"/>
                  <a:gd name="connsiteY149" fmla="*/ 4288722 h 4789403"/>
                  <a:gd name="connsiteX150" fmla="*/ 2128371 w 5531509"/>
                  <a:gd name="connsiteY150" fmla="*/ 3997830 h 4789403"/>
                  <a:gd name="connsiteX151" fmla="*/ 2117446 w 5531509"/>
                  <a:gd name="connsiteY151" fmla="*/ 3969150 h 4789403"/>
                  <a:gd name="connsiteX152" fmla="*/ 2084669 w 5531509"/>
                  <a:gd name="connsiteY152" fmla="*/ 3769758 h 4789403"/>
                  <a:gd name="connsiteX153" fmla="*/ 2293620 w 5531509"/>
                  <a:gd name="connsiteY153" fmla="*/ 3951396 h 4789403"/>
                  <a:gd name="connsiteX154" fmla="*/ 2340054 w 5531509"/>
                  <a:gd name="connsiteY154" fmla="*/ 3872185 h 4789403"/>
                  <a:gd name="connsiteX155" fmla="*/ 2345517 w 5531509"/>
                  <a:gd name="connsiteY155" fmla="*/ 3794341 h 4789403"/>
                  <a:gd name="connsiteX156" fmla="*/ 2442481 w 5531509"/>
                  <a:gd name="connsiteY156" fmla="*/ 3831214 h 4789403"/>
                  <a:gd name="connsiteX157" fmla="*/ 2525789 w 5531509"/>
                  <a:gd name="connsiteY157" fmla="*/ 3611337 h 4789403"/>
                  <a:gd name="connsiteX158" fmla="*/ 2505303 w 5531509"/>
                  <a:gd name="connsiteY158" fmla="*/ 3799804 h 4789403"/>
                  <a:gd name="connsiteX159" fmla="*/ 2502572 w 5531509"/>
                  <a:gd name="connsiteY159" fmla="*/ 3929545 h 4789403"/>
                  <a:gd name="connsiteX160" fmla="*/ 2512132 w 5531509"/>
                  <a:gd name="connsiteY160" fmla="*/ 3935007 h 4789403"/>
                  <a:gd name="connsiteX161" fmla="*/ 2790734 w 5531509"/>
                  <a:gd name="connsiteY161" fmla="*/ 3705570 h 4789403"/>
                  <a:gd name="connsiteX162" fmla="*/ 2760688 w 5531509"/>
                  <a:gd name="connsiteY162" fmla="*/ 3749272 h 4789403"/>
                  <a:gd name="connsiteX163" fmla="*/ 2725180 w 5531509"/>
                  <a:gd name="connsiteY163" fmla="*/ 3838043 h 4789403"/>
                  <a:gd name="connsiteX164" fmla="*/ 2901355 w 5531509"/>
                  <a:gd name="connsiteY164" fmla="*/ 3783415 h 4789403"/>
                  <a:gd name="connsiteX165" fmla="*/ 3037925 w 5531509"/>
                  <a:gd name="connsiteY165" fmla="*/ 3597681 h 4789403"/>
                  <a:gd name="connsiteX166" fmla="*/ 3042022 w 5531509"/>
                  <a:gd name="connsiteY166" fmla="*/ 3706936 h 4789403"/>
                  <a:gd name="connsiteX167" fmla="*/ 3111672 w 5531509"/>
                  <a:gd name="connsiteY167" fmla="*/ 3838043 h 4789403"/>
                  <a:gd name="connsiteX168" fmla="*/ 3171763 w 5531509"/>
                  <a:gd name="connsiteY168" fmla="*/ 3805266 h 4789403"/>
                  <a:gd name="connsiteX169" fmla="*/ 3231854 w 5531509"/>
                  <a:gd name="connsiteY169" fmla="*/ 3650943 h 4789403"/>
                  <a:gd name="connsiteX170" fmla="*/ 3293310 w 5531509"/>
                  <a:gd name="connsiteY170" fmla="*/ 3840774 h 4789403"/>
                  <a:gd name="connsiteX171" fmla="*/ 3244145 w 5531509"/>
                  <a:gd name="connsiteY171" fmla="*/ 3962321 h 4789403"/>
                  <a:gd name="connsiteX172" fmla="*/ 3261899 w 5531509"/>
                  <a:gd name="connsiteY172" fmla="*/ 3978709 h 4789403"/>
                  <a:gd name="connsiteX173" fmla="*/ 3439439 w 5531509"/>
                  <a:gd name="connsiteY173" fmla="*/ 3884477 h 4789403"/>
                  <a:gd name="connsiteX174" fmla="*/ 3327452 w 5531509"/>
                  <a:gd name="connsiteY174" fmla="*/ 4142593 h 4789403"/>
                  <a:gd name="connsiteX175" fmla="*/ 3447633 w 5531509"/>
                  <a:gd name="connsiteY175" fmla="*/ 4137130 h 4789403"/>
                  <a:gd name="connsiteX176" fmla="*/ 3453096 w 5531509"/>
                  <a:gd name="connsiteY176" fmla="*/ 4172638 h 4789403"/>
                  <a:gd name="connsiteX177" fmla="*/ 3569180 w 5531509"/>
                  <a:gd name="connsiteY177" fmla="*/ 4413001 h 4789403"/>
                  <a:gd name="connsiteX178" fmla="*/ 3640197 w 5531509"/>
                  <a:gd name="connsiteY178" fmla="*/ 4283260 h 4789403"/>
                  <a:gd name="connsiteX179" fmla="*/ 3689362 w 5531509"/>
                  <a:gd name="connsiteY179" fmla="*/ 4443046 h 4789403"/>
                  <a:gd name="connsiteX180" fmla="*/ 3776766 w 5531509"/>
                  <a:gd name="connsiteY180" fmla="*/ 4567325 h 4789403"/>
                  <a:gd name="connsiteX181" fmla="*/ 3842320 w 5531509"/>
                  <a:gd name="connsiteY181" fmla="*/ 4400709 h 4789403"/>
                  <a:gd name="connsiteX182" fmla="*/ 3851879 w 5531509"/>
                  <a:gd name="connsiteY182" fmla="*/ 4309208 h 4789403"/>
                  <a:gd name="connsiteX183" fmla="*/ 3925627 w 5531509"/>
                  <a:gd name="connsiteY183" fmla="*/ 4443046 h 4789403"/>
                  <a:gd name="connsiteX184" fmla="*/ 4119556 w 5531509"/>
                  <a:gd name="connsiteY184" fmla="*/ 4596004 h 4789403"/>
                  <a:gd name="connsiteX185" fmla="*/ 4198766 w 5531509"/>
                  <a:gd name="connsiteY185" fmla="*/ 4367933 h 4789403"/>
                  <a:gd name="connsiteX186" fmla="*/ 4201498 w 5531509"/>
                  <a:gd name="connsiteY186" fmla="*/ 4336522 h 4789403"/>
                  <a:gd name="connsiteX187" fmla="*/ 4232909 w 5531509"/>
                  <a:gd name="connsiteY187" fmla="*/ 4382956 h 4789403"/>
                  <a:gd name="connsiteX188" fmla="*/ 4265685 w 5531509"/>
                  <a:gd name="connsiteY188" fmla="*/ 4385687 h 4789403"/>
                  <a:gd name="connsiteX189" fmla="*/ 4295731 w 5531509"/>
                  <a:gd name="connsiteY189" fmla="*/ 4296917 h 4789403"/>
                  <a:gd name="connsiteX190" fmla="*/ 4271148 w 5531509"/>
                  <a:gd name="connsiteY190" fmla="*/ 4149421 h 4789403"/>
                  <a:gd name="connsiteX191" fmla="*/ 4417278 w 5531509"/>
                  <a:gd name="connsiteY191" fmla="*/ 4288722 h 4789403"/>
                  <a:gd name="connsiteX192" fmla="*/ 4578430 w 5531509"/>
                  <a:gd name="connsiteY192" fmla="*/ 4307842 h 4789403"/>
                  <a:gd name="connsiteX193" fmla="*/ 4495122 w 5531509"/>
                  <a:gd name="connsiteY193" fmla="*/ 4083868 h 4789403"/>
                  <a:gd name="connsiteX194" fmla="*/ 4911660 w 5531509"/>
                  <a:gd name="connsiteY194" fmla="*/ 4149421 h 4789403"/>
                  <a:gd name="connsiteX195" fmla="*/ 4686320 w 5531509"/>
                  <a:gd name="connsiteY195" fmla="*/ 3833946 h 4789403"/>
                  <a:gd name="connsiteX196" fmla="*/ 4904831 w 5531509"/>
                  <a:gd name="connsiteY196" fmla="*/ 3902231 h 4789403"/>
                  <a:gd name="connsiteX197" fmla="*/ 5065983 w 5531509"/>
                  <a:gd name="connsiteY197" fmla="*/ 3885842 h 4789403"/>
                  <a:gd name="connsiteX198" fmla="*/ 4958094 w 5531509"/>
                  <a:gd name="connsiteY198" fmla="*/ 3709668 h 4789403"/>
                  <a:gd name="connsiteX199" fmla="*/ 5090566 w 5531509"/>
                  <a:gd name="connsiteY199" fmla="*/ 3693279 h 4789403"/>
                  <a:gd name="connsiteX200" fmla="*/ 5025012 w 5531509"/>
                  <a:gd name="connsiteY200" fmla="*/ 3564904 h 4789403"/>
                  <a:gd name="connsiteX201" fmla="*/ 5400579 w 5531509"/>
                  <a:gd name="connsiteY201" fmla="*/ 3369609 h 4789403"/>
                  <a:gd name="connsiteX202" fmla="*/ 5313174 w 5531509"/>
                  <a:gd name="connsiteY202" fmla="*/ 3145635 h 4789403"/>
                  <a:gd name="connsiteX203" fmla="*/ 5396482 w 5531509"/>
                  <a:gd name="connsiteY203" fmla="*/ 3081447 h 4789403"/>
                  <a:gd name="connsiteX204" fmla="*/ 5350048 w 5531509"/>
                  <a:gd name="connsiteY204" fmla="*/ 3003603 h 4789403"/>
                  <a:gd name="connsiteX205" fmla="*/ 5333660 w 5531509"/>
                  <a:gd name="connsiteY205" fmla="*/ 2917564 h 4789403"/>
                  <a:gd name="connsiteX206" fmla="*/ 5411505 w 5531509"/>
                  <a:gd name="connsiteY206" fmla="*/ 2890250 h 4789403"/>
                  <a:gd name="connsiteX207" fmla="*/ 5512566 w 5531509"/>
                  <a:gd name="connsiteY207" fmla="*/ 2812405 h 4789403"/>
                  <a:gd name="connsiteX208" fmla="*/ 5421064 w 5531509"/>
                  <a:gd name="connsiteY208" fmla="*/ 2709978 h 4789403"/>
                  <a:gd name="connsiteX209" fmla="*/ 2800294 w 5531509"/>
                  <a:gd name="connsiteY209" fmla="*/ 2806943 h 4789403"/>
                  <a:gd name="connsiteX210" fmla="*/ 2524423 w 5531509"/>
                  <a:gd name="connsiteY210" fmla="*/ 2864302 h 4789403"/>
                  <a:gd name="connsiteX211" fmla="*/ 2670552 w 5531509"/>
                  <a:gd name="connsiteY211" fmla="*/ 3054133 h 4789403"/>
                  <a:gd name="connsiteX212" fmla="*/ 2663724 w 5531509"/>
                  <a:gd name="connsiteY212" fmla="*/ 3063693 h 4789403"/>
                  <a:gd name="connsiteX213" fmla="*/ 2405608 w 5531509"/>
                  <a:gd name="connsiteY213" fmla="*/ 2984483 h 4789403"/>
                  <a:gd name="connsiteX214" fmla="*/ 2576320 w 5531509"/>
                  <a:gd name="connsiteY214" fmla="*/ 3187972 h 4789403"/>
                  <a:gd name="connsiteX215" fmla="*/ 2573588 w 5531509"/>
                  <a:gd name="connsiteY215" fmla="*/ 3196166 h 4789403"/>
                  <a:gd name="connsiteX216" fmla="*/ 2296352 w 5531509"/>
                  <a:gd name="connsiteY216" fmla="*/ 3081447 h 4789403"/>
                  <a:gd name="connsiteX217" fmla="*/ 2285426 w 5531509"/>
                  <a:gd name="connsiteY217" fmla="*/ 3287668 h 4789403"/>
                  <a:gd name="connsiteX218" fmla="*/ 2275866 w 5531509"/>
                  <a:gd name="connsiteY218" fmla="*/ 3287668 h 4789403"/>
                  <a:gd name="connsiteX219" fmla="*/ 2217141 w 5531509"/>
                  <a:gd name="connsiteY219" fmla="*/ 3074619 h 4789403"/>
                  <a:gd name="connsiteX220" fmla="*/ 2150222 w 5531509"/>
                  <a:gd name="connsiteY220" fmla="*/ 3260354 h 4789403"/>
                  <a:gd name="connsiteX221" fmla="*/ 2137931 w 5531509"/>
                  <a:gd name="connsiteY221" fmla="*/ 3258988 h 4789403"/>
                  <a:gd name="connsiteX222" fmla="*/ 2040967 w 5531509"/>
                  <a:gd name="connsiteY222" fmla="*/ 3021357 h 4789403"/>
                  <a:gd name="connsiteX223" fmla="*/ 2053258 w 5531509"/>
                  <a:gd name="connsiteY223" fmla="*/ 3204360 h 4789403"/>
                  <a:gd name="connsiteX224" fmla="*/ 2043698 w 5531509"/>
                  <a:gd name="connsiteY224" fmla="*/ 3209823 h 4789403"/>
                  <a:gd name="connsiteX225" fmla="*/ 1916688 w 5531509"/>
                  <a:gd name="connsiteY225" fmla="*/ 3065059 h 4789403"/>
                  <a:gd name="connsiteX226" fmla="*/ 1904397 w 5531509"/>
                  <a:gd name="connsiteY226" fmla="*/ 3115590 h 4789403"/>
                  <a:gd name="connsiteX227" fmla="*/ 1894837 w 5531509"/>
                  <a:gd name="connsiteY227" fmla="*/ 3118321 h 4789403"/>
                  <a:gd name="connsiteX228" fmla="*/ 1756902 w 5531509"/>
                  <a:gd name="connsiteY228" fmla="*/ 3018625 h 4789403"/>
                  <a:gd name="connsiteX229" fmla="*/ 1758268 w 5531509"/>
                  <a:gd name="connsiteY229" fmla="*/ 3021357 h 4789403"/>
                  <a:gd name="connsiteX230" fmla="*/ 1808798 w 5531509"/>
                  <a:gd name="connsiteY230" fmla="*/ 3193434 h 4789403"/>
                  <a:gd name="connsiteX231" fmla="*/ 1800604 w 5531509"/>
                  <a:gd name="connsiteY231" fmla="*/ 3197531 h 4789403"/>
                  <a:gd name="connsiteX232" fmla="*/ 1715931 w 5531509"/>
                  <a:gd name="connsiteY232" fmla="*/ 3155195 h 4789403"/>
                  <a:gd name="connsiteX233" fmla="*/ 1760999 w 5531509"/>
                  <a:gd name="connsiteY233" fmla="*/ 3233040 h 4789403"/>
                  <a:gd name="connsiteX234" fmla="*/ 1769193 w 5531509"/>
                  <a:gd name="connsiteY234" fmla="*/ 3287668 h 4789403"/>
                  <a:gd name="connsiteX235" fmla="*/ 1643549 w 5531509"/>
                  <a:gd name="connsiteY235" fmla="*/ 3299959 h 4789403"/>
                  <a:gd name="connsiteX236" fmla="*/ 1647646 w 5531509"/>
                  <a:gd name="connsiteY236" fmla="*/ 3439260 h 4789403"/>
                  <a:gd name="connsiteX237" fmla="*/ 1487860 w 5531509"/>
                  <a:gd name="connsiteY237" fmla="*/ 3342295 h 4789403"/>
                  <a:gd name="connsiteX238" fmla="*/ 1442792 w 5531509"/>
                  <a:gd name="connsiteY238" fmla="*/ 3530761 h 4789403"/>
                  <a:gd name="connsiteX239" fmla="*/ 1430500 w 5531509"/>
                  <a:gd name="connsiteY239" fmla="*/ 3529396 h 4789403"/>
                  <a:gd name="connsiteX240" fmla="*/ 1429135 w 5531509"/>
                  <a:gd name="connsiteY240" fmla="*/ 3375072 h 4789403"/>
                  <a:gd name="connsiteX241" fmla="*/ 1343096 w 5531509"/>
                  <a:gd name="connsiteY241" fmla="*/ 3465208 h 4789403"/>
                  <a:gd name="connsiteX242" fmla="*/ 1175115 w 5531509"/>
                  <a:gd name="connsiteY242" fmla="*/ 3559441 h 4789403"/>
                  <a:gd name="connsiteX243" fmla="*/ 1166921 w 5531509"/>
                  <a:gd name="connsiteY243" fmla="*/ 3551247 h 4789403"/>
                  <a:gd name="connsiteX244" fmla="*/ 1250229 w 5531509"/>
                  <a:gd name="connsiteY244" fmla="*/ 3320444 h 4789403"/>
                  <a:gd name="connsiteX245" fmla="*/ 1158727 w 5531509"/>
                  <a:gd name="connsiteY245" fmla="*/ 3503447 h 4789403"/>
                  <a:gd name="connsiteX246" fmla="*/ 1147801 w 5531509"/>
                  <a:gd name="connsiteY246" fmla="*/ 3503447 h 4789403"/>
                  <a:gd name="connsiteX247" fmla="*/ 1127316 w 5531509"/>
                  <a:gd name="connsiteY247" fmla="*/ 3441991 h 4789403"/>
                  <a:gd name="connsiteX248" fmla="*/ 1115025 w 5531509"/>
                  <a:gd name="connsiteY248" fmla="*/ 3484328 h 4789403"/>
                  <a:gd name="connsiteX249" fmla="*/ 840520 w 5531509"/>
                  <a:gd name="connsiteY249" fmla="*/ 3784781 h 4789403"/>
                  <a:gd name="connsiteX250" fmla="*/ 832326 w 5531509"/>
                  <a:gd name="connsiteY250" fmla="*/ 3777952 h 4789403"/>
                  <a:gd name="connsiteX251" fmla="*/ 858274 w 5531509"/>
                  <a:gd name="connsiteY251" fmla="*/ 3594949 h 4789403"/>
                  <a:gd name="connsiteX252" fmla="*/ 754481 w 5531509"/>
                  <a:gd name="connsiteY252" fmla="*/ 3758833 h 4789403"/>
                  <a:gd name="connsiteX253" fmla="*/ 579672 w 5531509"/>
                  <a:gd name="connsiteY253" fmla="*/ 3935007 h 4789403"/>
                  <a:gd name="connsiteX254" fmla="*/ 571478 w 5531509"/>
                  <a:gd name="connsiteY254" fmla="*/ 3933642 h 4789403"/>
                  <a:gd name="connsiteX255" fmla="*/ 566015 w 5531509"/>
                  <a:gd name="connsiteY255" fmla="*/ 3609972 h 4789403"/>
                  <a:gd name="connsiteX256" fmla="*/ 747652 w 5531509"/>
                  <a:gd name="connsiteY256" fmla="*/ 3345027 h 4789403"/>
                  <a:gd name="connsiteX257" fmla="*/ 492267 w 5531509"/>
                  <a:gd name="connsiteY257" fmla="*/ 3420140 h 4789403"/>
                  <a:gd name="connsiteX258" fmla="*/ 486804 w 5531509"/>
                  <a:gd name="connsiteY258" fmla="*/ 3411946 h 4789403"/>
                  <a:gd name="connsiteX259" fmla="*/ 587866 w 5531509"/>
                  <a:gd name="connsiteY259" fmla="*/ 3286302 h 4789403"/>
                  <a:gd name="connsiteX260" fmla="*/ 486804 w 5531509"/>
                  <a:gd name="connsiteY260" fmla="*/ 3301324 h 4789403"/>
                  <a:gd name="connsiteX261" fmla="*/ 481342 w 5531509"/>
                  <a:gd name="connsiteY261" fmla="*/ 3293130 h 4789403"/>
                  <a:gd name="connsiteX262" fmla="*/ 656151 w 5531509"/>
                  <a:gd name="connsiteY262" fmla="*/ 3089642 h 4789403"/>
                  <a:gd name="connsiteX263" fmla="*/ 632934 w 5531509"/>
                  <a:gd name="connsiteY263" fmla="*/ 3091007 h 4789403"/>
                  <a:gd name="connsiteX264" fmla="*/ 434908 w 5531509"/>
                  <a:gd name="connsiteY264" fmla="*/ 3011797 h 4789403"/>
                  <a:gd name="connsiteX265" fmla="*/ 587866 w 5531509"/>
                  <a:gd name="connsiteY265" fmla="*/ 2903907 h 4789403"/>
                  <a:gd name="connsiteX266" fmla="*/ 799549 w 5531509"/>
                  <a:gd name="connsiteY266" fmla="*/ 2871130 h 4789403"/>
                  <a:gd name="connsiteX267" fmla="*/ 619277 w 5531509"/>
                  <a:gd name="connsiteY267" fmla="*/ 2798748 h 4789403"/>
                  <a:gd name="connsiteX268" fmla="*/ 619277 w 5531509"/>
                  <a:gd name="connsiteY268" fmla="*/ 2787823 h 4789403"/>
                  <a:gd name="connsiteX269" fmla="*/ 780429 w 5531509"/>
                  <a:gd name="connsiteY269" fmla="*/ 2780994 h 4789403"/>
                  <a:gd name="connsiteX270" fmla="*/ 657517 w 5531509"/>
                  <a:gd name="connsiteY270" fmla="*/ 2539266 h 4789403"/>
                  <a:gd name="connsiteX271" fmla="*/ 855542 w 5531509"/>
                  <a:gd name="connsiteY271" fmla="*/ 2561117 h 4789403"/>
                  <a:gd name="connsiteX272" fmla="*/ 1019426 w 5531509"/>
                  <a:gd name="connsiteY272" fmla="*/ 2704515 h 4789403"/>
                  <a:gd name="connsiteX273" fmla="*/ 977089 w 5531509"/>
                  <a:gd name="connsiteY273" fmla="*/ 2584334 h 4789403"/>
                  <a:gd name="connsiteX274" fmla="*/ 975724 w 5531509"/>
                  <a:gd name="connsiteY274" fmla="*/ 2466884 h 4789403"/>
                  <a:gd name="connsiteX275" fmla="*/ 1117756 w 5531509"/>
                  <a:gd name="connsiteY275" fmla="*/ 2582968 h 4789403"/>
                  <a:gd name="connsiteX276" fmla="*/ 1157361 w 5531509"/>
                  <a:gd name="connsiteY276" fmla="*/ 2281150 h 4789403"/>
                  <a:gd name="connsiteX277" fmla="*/ 1166921 w 5531509"/>
                  <a:gd name="connsiteY277" fmla="*/ 2279784 h 4789403"/>
                  <a:gd name="connsiteX278" fmla="*/ 1248863 w 5531509"/>
                  <a:gd name="connsiteY278" fmla="*/ 2536535 h 4789403"/>
                  <a:gd name="connsiteX279" fmla="*/ 1251594 w 5531509"/>
                  <a:gd name="connsiteY279" fmla="*/ 2526975 h 4789403"/>
                  <a:gd name="connsiteX280" fmla="*/ 1349924 w 5531509"/>
                  <a:gd name="connsiteY280" fmla="*/ 2420451 h 4789403"/>
                  <a:gd name="connsiteX281" fmla="*/ 1433232 w 5531509"/>
                  <a:gd name="connsiteY281" fmla="*/ 2516049 h 4789403"/>
                  <a:gd name="connsiteX282" fmla="*/ 1463277 w 5531509"/>
                  <a:gd name="connsiteY282" fmla="*/ 2652619 h 4789403"/>
                  <a:gd name="connsiteX283" fmla="*/ 1498785 w 5531509"/>
                  <a:gd name="connsiteY283" fmla="*/ 2547460 h 4789403"/>
                  <a:gd name="connsiteX284" fmla="*/ 1593018 w 5531509"/>
                  <a:gd name="connsiteY284" fmla="*/ 2439570 h 4789403"/>
                  <a:gd name="connsiteX285" fmla="*/ 1649012 w 5531509"/>
                  <a:gd name="connsiteY285" fmla="*/ 2593894 h 4789403"/>
                  <a:gd name="connsiteX286" fmla="*/ 1800604 w 5531509"/>
                  <a:gd name="connsiteY286" fmla="*/ 2363091 h 4789403"/>
                  <a:gd name="connsiteX287" fmla="*/ 2095594 w 5531509"/>
                  <a:gd name="connsiteY287" fmla="*/ 2225156 h 4789403"/>
                  <a:gd name="connsiteX288" fmla="*/ 2099692 w 5531509"/>
                  <a:gd name="connsiteY288" fmla="*/ 2231984 h 4789403"/>
                  <a:gd name="connsiteX289" fmla="*/ 2009556 w 5531509"/>
                  <a:gd name="connsiteY289" fmla="*/ 2423182 h 4789403"/>
                  <a:gd name="connsiteX290" fmla="*/ 1942636 w 5531509"/>
                  <a:gd name="connsiteY290" fmla="*/ 2503758 h 4789403"/>
                  <a:gd name="connsiteX291" fmla="*/ 2178902 w 5531509"/>
                  <a:gd name="connsiteY291" fmla="*/ 2476444 h 4789403"/>
                  <a:gd name="connsiteX292" fmla="*/ 2180268 w 5531509"/>
                  <a:gd name="connsiteY292" fmla="*/ 2487370 h 4789403"/>
                  <a:gd name="connsiteX293" fmla="*/ 2124274 w 5531509"/>
                  <a:gd name="connsiteY293" fmla="*/ 2536535 h 4789403"/>
                  <a:gd name="connsiteX294" fmla="*/ 2389219 w 5531509"/>
                  <a:gd name="connsiteY294" fmla="*/ 2518781 h 4789403"/>
                  <a:gd name="connsiteX295" fmla="*/ 2701964 w 5531509"/>
                  <a:gd name="connsiteY295" fmla="*/ 2659447 h 4789403"/>
                  <a:gd name="connsiteX296" fmla="*/ 2695135 w 5531509"/>
                  <a:gd name="connsiteY296" fmla="*/ 2667642 h 4789403"/>
                  <a:gd name="connsiteX297" fmla="*/ 2626850 w 5531509"/>
                  <a:gd name="connsiteY297" fmla="*/ 2674470 h 4789403"/>
                  <a:gd name="connsiteX298" fmla="*/ 2804391 w 5531509"/>
                  <a:gd name="connsiteY298" fmla="*/ 2796017 h 4789403"/>
                  <a:gd name="connsiteX299" fmla="*/ 2800294 w 5531509"/>
                  <a:gd name="connsiteY299" fmla="*/ 2806943 h 4789403"/>
                  <a:gd name="connsiteX300" fmla="*/ 2863116 w 5531509"/>
                  <a:gd name="connsiteY300" fmla="*/ 1519091 h 4789403"/>
                  <a:gd name="connsiteX301" fmla="*/ 2707426 w 5531509"/>
                  <a:gd name="connsiteY301" fmla="*/ 1546405 h 4789403"/>
                  <a:gd name="connsiteX302" fmla="*/ 2518960 w 5531509"/>
                  <a:gd name="connsiteY302" fmla="*/ 1494509 h 4789403"/>
                  <a:gd name="connsiteX303" fmla="*/ 2458870 w 5531509"/>
                  <a:gd name="connsiteY303" fmla="*/ 1463098 h 4789403"/>
                  <a:gd name="connsiteX304" fmla="*/ 2512132 w 5531509"/>
                  <a:gd name="connsiteY304" fmla="*/ 1560062 h 4789403"/>
                  <a:gd name="connsiteX305" fmla="*/ 2544908 w 5531509"/>
                  <a:gd name="connsiteY305" fmla="*/ 1732140 h 4789403"/>
                  <a:gd name="connsiteX306" fmla="*/ 2342785 w 5531509"/>
                  <a:gd name="connsiteY306" fmla="*/ 1566891 h 4789403"/>
                  <a:gd name="connsiteX307" fmla="*/ 2337323 w 5531509"/>
                  <a:gd name="connsiteY307" fmla="*/ 1766282 h 4789403"/>
                  <a:gd name="connsiteX308" fmla="*/ 2327763 w 5531509"/>
                  <a:gd name="connsiteY308" fmla="*/ 1770379 h 4789403"/>
                  <a:gd name="connsiteX309" fmla="*/ 2192559 w 5531509"/>
                  <a:gd name="connsiteY309" fmla="*/ 1505434 h 4789403"/>
                  <a:gd name="connsiteX310" fmla="*/ 2096960 w 5531509"/>
                  <a:gd name="connsiteY310" fmla="*/ 1454904 h 4789403"/>
                  <a:gd name="connsiteX311" fmla="*/ 2079206 w 5531509"/>
                  <a:gd name="connsiteY311" fmla="*/ 1599667 h 4789403"/>
                  <a:gd name="connsiteX312" fmla="*/ 1957659 w 5531509"/>
                  <a:gd name="connsiteY312" fmla="*/ 1573719 h 4789403"/>
                  <a:gd name="connsiteX313" fmla="*/ 1950831 w 5531509"/>
                  <a:gd name="connsiteY313" fmla="*/ 1829104 h 4789403"/>
                  <a:gd name="connsiteX314" fmla="*/ 1944002 w 5531509"/>
                  <a:gd name="connsiteY314" fmla="*/ 1831836 h 4789403"/>
                  <a:gd name="connsiteX315" fmla="*/ 1852500 w 5531509"/>
                  <a:gd name="connsiteY315" fmla="*/ 1734871 h 4789403"/>
                  <a:gd name="connsiteX316" fmla="*/ 1859329 w 5531509"/>
                  <a:gd name="connsiteY316" fmla="*/ 1882366 h 4789403"/>
                  <a:gd name="connsiteX317" fmla="*/ 1815627 w 5531509"/>
                  <a:gd name="connsiteY317" fmla="*/ 2047615 h 4789403"/>
                  <a:gd name="connsiteX318" fmla="*/ 1591653 w 5531509"/>
                  <a:gd name="connsiteY318" fmla="*/ 1875538 h 4789403"/>
                  <a:gd name="connsiteX319" fmla="*/ 1527465 w 5531509"/>
                  <a:gd name="connsiteY319" fmla="*/ 2055810 h 4789403"/>
                  <a:gd name="connsiteX320" fmla="*/ 1519271 w 5531509"/>
                  <a:gd name="connsiteY320" fmla="*/ 2057176 h 4789403"/>
                  <a:gd name="connsiteX321" fmla="*/ 1456449 w 5531509"/>
                  <a:gd name="connsiteY321" fmla="*/ 1894658 h 4789403"/>
                  <a:gd name="connsiteX322" fmla="*/ 1209258 w 5531509"/>
                  <a:gd name="connsiteY322" fmla="*/ 2084489 h 4789403"/>
                  <a:gd name="connsiteX323" fmla="*/ 1201064 w 5531509"/>
                  <a:gd name="connsiteY323" fmla="*/ 2077661 h 4789403"/>
                  <a:gd name="connsiteX324" fmla="*/ 1333536 w 5531509"/>
                  <a:gd name="connsiteY324" fmla="*/ 1902852 h 4789403"/>
                  <a:gd name="connsiteX325" fmla="*/ 1284371 w 5531509"/>
                  <a:gd name="connsiteY325" fmla="*/ 1872807 h 4789403"/>
                  <a:gd name="connsiteX326" fmla="*/ 1255691 w 5531509"/>
                  <a:gd name="connsiteY326" fmla="*/ 1834567 h 4789403"/>
                  <a:gd name="connsiteX327" fmla="*/ 1168287 w 5531509"/>
                  <a:gd name="connsiteY327" fmla="*/ 1736237 h 4789403"/>
                  <a:gd name="connsiteX328" fmla="*/ 1175115 w 5531509"/>
                  <a:gd name="connsiteY328" fmla="*/ 1728043 h 4789403"/>
                  <a:gd name="connsiteX329" fmla="*/ 1310319 w 5531509"/>
                  <a:gd name="connsiteY329" fmla="*/ 1767648 h 4789403"/>
                  <a:gd name="connsiteX330" fmla="*/ 1272080 w 5531509"/>
                  <a:gd name="connsiteY330" fmla="*/ 1706191 h 4789403"/>
                  <a:gd name="connsiteX331" fmla="*/ 1224280 w 5531509"/>
                  <a:gd name="connsiteY331" fmla="*/ 1560062 h 4789403"/>
                  <a:gd name="connsiteX332" fmla="*/ 1303491 w 5531509"/>
                  <a:gd name="connsiteY332" fmla="*/ 1497240 h 4789403"/>
                  <a:gd name="connsiteX333" fmla="*/ 1394992 w 5531509"/>
                  <a:gd name="connsiteY333" fmla="*/ 1538211 h 4789403"/>
                  <a:gd name="connsiteX334" fmla="*/ 1354022 w 5531509"/>
                  <a:gd name="connsiteY334" fmla="*/ 1397544 h 4789403"/>
                  <a:gd name="connsiteX335" fmla="*/ 1360850 w 5531509"/>
                  <a:gd name="connsiteY335" fmla="*/ 1392082 h 4789403"/>
                  <a:gd name="connsiteX336" fmla="*/ 1541122 w 5531509"/>
                  <a:gd name="connsiteY336" fmla="*/ 1450807 h 4789403"/>
                  <a:gd name="connsiteX337" fmla="*/ 1528831 w 5531509"/>
                  <a:gd name="connsiteY337" fmla="*/ 1321065 h 4789403"/>
                  <a:gd name="connsiteX338" fmla="*/ 1715931 w 5531509"/>
                  <a:gd name="connsiteY338" fmla="*/ 1291020 h 4789403"/>
                  <a:gd name="connsiteX339" fmla="*/ 1614869 w 5531509"/>
                  <a:gd name="connsiteY339" fmla="*/ 1239124 h 4789403"/>
                  <a:gd name="connsiteX340" fmla="*/ 1522002 w 5531509"/>
                  <a:gd name="connsiteY340" fmla="*/ 1143525 h 4789403"/>
                  <a:gd name="connsiteX341" fmla="*/ 1562973 w 5531509"/>
                  <a:gd name="connsiteY341" fmla="*/ 1083434 h 4789403"/>
                  <a:gd name="connsiteX342" fmla="*/ 1599847 w 5531509"/>
                  <a:gd name="connsiteY342" fmla="*/ 1095726 h 4789403"/>
                  <a:gd name="connsiteX343" fmla="*/ 1591653 w 5531509"/>
                  <a:gd name="connsiteY343" fmla="*/ 1047926 h 4789403"/>
                  <a:gd name="connsiteX344" fmla="*/ 1599847 w 5531509"/>
                  <a:gd name="connsiteY344" fmla="*/ 1041098 h 4789403"/>
                  <a:gd name="connsiteX345" fmla="*/ 1692714 w 5531509"/>
                  <a:gd name="connsiteY345" fmla="*/ 1097091 h 4789403"/>
                  <a:gd name="connsiteX346" fmla="*/ 1694080 w 5531509"/>
                  <a:gd name="connsiteY346" fmla="*/ 915454 h 4789403"/>
                  <a:gd name="connsiteX347" fmla="*/ 1941271 w 5531509"/>
                  <a:gd name="connsiteY347" fmla="*/ 926379 h 4789403"/>
                  <a:gd name="connsiteX348" fmla="*/ 1926248 w 5531509"/>
                  <a:gd name="connsiteY348" fmla="*/ 841706 h 4789403"/>
                  <a:gd name="connsiteX349" fmla="*/ 1933077 w 5531509"/>
                  <a:gd name="connsiteY349" fmla="*/ 836243 h 4789403"/>
                  <a:gd name="connsiteX350" fmla="*/ 2038235 w 5531509"/>
                  <a:gd name="connsiteY350" fmla="*/ 875849 h 4789403"/>
                  <a:gd name="connsiteX351" fmla="*/ 1990436 w 5531509"/>
                  <a:gd name="connsiteY351" fmla="*/ 624560 h 4789403"/>
                  <a:gd name="connsiteX352" fmla="*/ 1997264 w 5531509"/>
                  <a:gd name="connsiteY352" fmla="*/ 617732 h 4789403"/>
                  <a:gd name="connsiteX353" fmla="*/ 2176170 w 5531509"/>
                  <a:gd name="connsiteY353" fmla="*/ 808929 h 4789403"/>
                  <a:gd name="connsiteX354" fmla="*/ 2271769 w 5531509"/>
                  <a:gd name="connsiteY354" fmla="*/ 695577 h 4789403"/>
                  <a:gd name="connsiteX355" fmla="*/ 2335957 w 5531509"/>
                  <a:gd name="connsiteY355" fmla="*/ 680554 h 4789403"/>
                  <a:gd name="connsiteX356" fmla="*/ 2337323 w 5531509"/>
                  <a:gd name="connsiteY356" fmla="*/ 681920 h 4789403"/>
                  <a:gd name="connsiteX357" fmla="*/ 2413802 w 5531509"/>
                  <a:gd name="connsiteY357" fmla="*/ 528962 h 4789403"/>
                  <a:gd name="connsiteX358" fmla="*/ 2506669 w 5531509"/>
                  <a:gd name="connsiteY358" fmla="*/ 284502 h 4789403"/>
                  <a:gd name="connsiteX359" fmla="*/ 2558565 w 5531509"/>
                  <a:gd name="connsiteY359" fmla="*/ 421072 h 4789403"/>
                  <a:gd name="connsiteX360" fmla="*/ 2559931 w 5531509"/>
                  <a:gd name="connsiteY360" fmla="*/ 457946 h 4789403"/>
                  <a:gd name="connsiteX361" fmla="*/ 2574954 w 5531509"/>
                  <a:gd name="connsiteY361" fmla="*/ 429266 h 4789403"/>
                  <a:gd name="connsiteX362" fmla="*/ 2671918 w 5531509"/>
                  <a:gd name="connsiteY362" fmla="*/ 354153 h 4789403"/>
                  <a:gd name="connsiteX363" fmla="*/ 2708792 w 5531509"/>
                  <a:gd name="connsiteY363" fmla="*/ 542619 h 4789403"/>
                  <a:gd name="connsiteX364" fmla="*/ 2842630 w 5531509"/>
                  <a:gd name="connsiteY364" fmla="*/ 453848 h 4789403"/>
                  <a:gd name="connsiteX365" fmla="*/ 2923206 w 5531509"/>
                  <a:gd name="connsiteY365" fmla="*/ 612269 h 4789403"/>
                  <a:gd name="connsiteX366" fmla="*/ 3011976 w 5531509"/>
                  <a:gd name="connsiteY366" fmla="*/ 382832 h 4789403"/>
                  <a:gd name="connsiteX367" fmla="*/ 3021536 w 5531509"/>
                  <a:gd name="connsiteY367" fmla="*/ 381467 h 4789403"/>
                  <a:gd name="connsiteX368" fmla="*/ 3063873 w 5531509"/>
                  <a:gd name="connsiteY368" fmla="*/ 504379 h 4789403"/>
                  <a:gd name="connsiteX369" fmla="*/ 3134889 w 5531509"/>
                  <a:gd name="connsiteY369" fmla="*/ 322742 h 4789403"/>
                  <a:gd name="connsiteX370" fmla="*/ 3197711 w 5531509"/>
                  <a:gd name="connsiteY370" fmla="*/ 298159 h 4789403"/>
                  <a:gd name="connsiteX371" fmla="*/ 3242779 w 5531509"/>
                  <a:gd name="connsiteY371" fmla="*/ 356884 h 4789403"/>
                  <a:gd name="connsiteX372" fmla="*/ 3169031 w 5531509"/>
                  <a:gd name="connsiteY372" fmla="*/ 574030 h 4789403"/>
                  <a:gd name="connsiteX373" fmla="*/ 3096650 w 5531509"/>
                  <a:gd name="connsiteY373" fmla="*/ 679188 h 4789403"/>
                  <a:gd name="connsiteX374" fmla="*/ 3256436 w 5531509"/>
                  <a:gd name="connsiteY374" fmla="*/ 654606 h 4789403"/>
                  <a:gd name="connsiteX375" fmla="*/ 3260533 w 5531509"/>
                  <a:gd name="connsiteY375" fmla="*/ 662800 h 4789403"/>
                  <a:gd name="connsiteX376" fmla="*/ 3242779 w 5531509"/>
                  <a:gd name="connsiteY376" fmla="*/ 718793 h 4789403"/>
                  <a:gd name="connsiteX377" fmla="*/ 3492701 w 5531509"/>
                  <a:gd name="connsiteY377" fmla="*/ 561738 h 4789403"/>
                  <a:gd name="connsiteX378" fmla="*/ 3498164 w 5531509"/>
                  <a:gd name="connsiteY378" fmla="*/ 567201 h 4789403"/>
                  <a:gd name="connsiteX379" fmla="*/ 3443536 w 5531509"/>
                  <a:gd name="connsiteY379" fmla="*/ 722891 h 4789403"/>
                  <a:gd name="connsiteX380" fmla="*/ 3552792 w 5531509"/>
                  <a:gd name="connsiteY380" fmla="*/ 740645 h 4789403"/>
                  <a:gd name="connsiteX381" fmla="*/ 3443536 w 5531509"/>
                  <a:gd name="connsiteY381" fmla="*/ 911357 h 4789403"/>
                  <a:gd name="connsiteX382" fmla="*/ 3274190 w 5531509"/>
                  <a:gd name="connsiteY382" fmla="*/ 970081 h 4789403"/>
                  <a:gd name="connsiteX383" fmla="*/ 3528210 w 5531509"/>
                  <a:gd name="connsiteY383" fmla="*/ 1077971 h 4789403"/>
                  <a:gd name="connsiteX384" fmla="*/ 3525478 w 5531509"/>
                  <a:gd name="connsiteY384" fmla="*/ 1088897 h 4789403"/>
                  <a:gd name="connsiteX385" fmla="*/ 3177226 w 5531509"/>
                  <a:gd name="connsiteY385" fmla="*/ 1165376 h 4789403"/>
                  <a:gd name="connsiteX386" fmla="*/ 3342475 w 5531509"/>
                  <a:gd name="connsiteY386" fmla="*/ 1248683 h 4789403"/>
                  <a:gd name="connsiteX387" fmla="*/ 3338378 w 5531509"/>
                  <a:gd name="connsiteY387" fmla="*/ 1259609 h 4789403"/>
                  <a:gd name="connsiteX388" fmla="*/ 3144449 w 5531509"/>
                  <a:gd name="connsiteY388" fmla="*/ 1247318 h 4789403"/>
                  <a:gd name="connsiteX389" fmla="*/ 3005148 w 5531509"/>
                  <a:gd name="connsiteY389" fmla="*/ 1192690 h 4789403"/>
                  <a:gd name="connsiteX390" fmla="*/ 3129426 w 5531509"/>
                  <a:gd name="connsiteY390" fmla="*/ 1408470 h 4789403"/>
                  <a:gd name="connsiteX391" fmla="*/ 3111672 w 5531509"/>
                  <a:gd name="connsiteY391" fmla="*/ 1495874 h 4789403"/>
                  <a:gd name="connsiteX392" fmla="*/ 3055679 w 5531509"/>
                  <a:gd name="connsiteY392" fmla="*/ 1494509 h 4789403"/>
                  <a:gd name="connsiteX393" fmla="*/ 2910915 w 5531509"/>
                  <a:gd name="connsiteY393" fmla="*/ 1428955 h 4789403"/>
                  <a:gd name="connsiteX394" fmla="*/ 2979200 w 5531509"/>
                  <a:gd name="connsiteY394" fmla="*/ 1546405 h 4789403"/>
                  <a:gd name="connsiteX395" fmla="*/ 2972371 w 5531509"/>
                  <a:gd name="connsiteY395" fmla="*/ 1555965 h 4789403"/>
                  <a:gd name="connsiteX396" fmla="*/ 2863116 w 5531509"/>
                  <a:gd name="connsiteY396" fmla="*/ 1519091 h 4789403"/>
                  <a:gd name="connsiteX397" fmla="*/ 5104223 w 5531509"/>
                  <a:gd name="connsiteY397" fmla="*/ 2644425 h 4789403"/>
                  <a:gd name="connsiteX398" fmla="*/ 5101492 w 5531509"/>
                  <a:gd name="connsiteY398" fmla="*/ 2655350 h 4789403"/>
                  <a:gd name="connsiteX399" fmla="*/ 4843375 w 5531509"/>
                  <a:gd name="connsiteY399" fmla="*/ 2675836 h 4789403"/>
                  <a:gd name="connsiteX400" fmla="*/ 4679491 w 5531509"/>
                  <a:gd name="connsiteY400" fmla="*/ 2622574 h 4789403"/>
                  <a:gd name="connsiteX401" fmla="*/ 4765530 w 5531509"/>
                  <a:gd name="connsiteY401" fmla="*/ 2731829 h 4789403"/>
                  <a:gd name="connsiteX402" fmla="*/ 4734119 w 5531509"/>
                  <a:gd name="connsiteY402" fmla="*/ 2828794 h 4789403"/>
                  <a:gd name="connsiteX403" fmla="*/ 4585259 w 5531509"/>
                  <a:gd name="connsiteY403" fmla="*/ 2737292 h 4789403"/>
                  <a:gd name="connsiteX404" fmla="*/ 4600281 w 5531509"/>
                  <a:gd name="connsiteY404" fmla="*/ 2779629 h 4789403"/>
                  <a:gd name="connsiteX405" fmla="*/ 4589356 w 5531509"/>
                  <a:gd name="connsiteY405" fmla="*/ 2786457 h 4789403"/>
                  <a:gd name="connsiteX406" fmla="*/ 4504683 w 5531509"/>
                  <a:gd name="connsiteY406" fmla="*/ 2689493 h 4789403"/>
                  <a:gd name="connsiteX407" fmla="*/ 4489660 w 5531509"/>
                  <a:gd name="connsiteY407" fmla="*/ 2850645 h 4789403"/>
                  <a:gd name="connsiteX408" fmla="*/ 4482831 w 5531509"/>
                  <a:gd name="connsiteY408" fmla="*/ 2853376 h 4789403"/>
                  <a:gd name="connsiteX409" fmla="*/ 4391330 w 5531509"/>
                  <a:gd name="connsiteY409" fmla="*/ 2776897 h 4789403"/>
                  <a:gd name="connsiteX410" fmla="*/ 4402255 w 5531509"/>
                  <a:gd name="connsiteY410" fmla="*/ 2898444 h 4789403"/>
                  <a:gd name="connsiteX411" fmla="*/ 4394061 w 5531509"/>
                  <a:gd name="connsiteY411" fmla="*/ 2905273 h 4789403"/>
                  <a:gd name="connsiteX412" fmla="*/ 4243834 w 5531509"/>
                  <a:gd name="connsiteY412" fmla="*/ 2752315 h 4789403"/>
                  <a:gd name="connsiteX413" fmla="*/ 4168721 w 5531509"/>
                  <a:gd name="connsiteY413" fmla="*/ 2909370 h 4789403"/>
                  <a:gd name="connsiteX414" fmla="*/ 3961135 w 5531509"/>
                  <a:gd name="connsiteY414" fmla="*/ 3108761 h 4789403"/>
                  <a:gd name="connsiteX415" fmla="*/ 3951575 w 5531509"/>
                  <a:gd name="connsiteY415" fmla="*/ 3103299 h 4789403"/>
                  <a:gd name="connsiteX416" fmla="*/ 4017129 w 5531509"/>
                  <a:gd name="connsiteY416" fmla="*/ 2946244 h 4789403"/>
                  <a:gd name="connsiteX417" fmla="*/ 3959769 w 5531509"/>
                  <a:gd name="connsiteY417" fmla="*/ 2924392 h 4789403"/>
                  <a:gd name="connsiteX418" fmla="*/ 3858708 w 5531509"/>
                  <a:gd name="connsiteY418" fmla="*/ 2812405 h 4789403"/>
                  <a:gd name="connsiteX419" fmla="*/ 3825931 w 5531509"/>
                  <a:gd name="connsiteY419" fmla="*/ 2989946 h 4789403"/>
                  <a:gd name="connsiteX420" fmla="*/ 3794520 w 5531509"/>
                  <a:gd name="connsiteY420" fmla="*/ 3106030 h 4789403"/>
                  <a:gd name="connsiteX421" fmla="*/ 3754915 w 5531509"/>
                  <a:gd name="connsiteY421" fmla="*/ 3189337 h 4789403"/>
                  <a:gd name="connsiteX422" fmla="*/ 3677070 w 5531509"/>
                  <a:gd name="connsiteY422" fmla="*/ 3088276 h 4789403"/>
                  <a:gd name="connsiteX423" fmla="*/ 3664779 w 5531509"/>
                  <a:gd name="connsiteY423" fmla="*/ 3125150 h 4789403"/>
                  <a:gd name="connsiteX424" fmla="*/ 3577375 w 5531509"/>
                  <a:gd name="connsiteY424" fmla="*/ 3301324 h 4789403"/>
                  <a:gd name="connsiteX425" fmla="*/ 3436708 w 5531509"/>
                  <a:gd name="connsiteY425" fmla="*/ 3429700 h 4789403"/>
                  <a:gd name="connsiteX426" fmla="*/ 3429880 w 5531509"/>
                  <a:gd name="connsiteY426" fmla="*/ 3426968 h 4789403"/>
                  <a:gd name="connsiteX427" fmla="*/ 3406663 w 5531509"/>
                  <a:gd name="connsiteY427" fmla="*/ 3327273 h 4789403"/>
                  <a:gd name="connsiteX428" fmla="*/ 3335646 w 5531509"/>
                  <a:gd name="connsiteY428" fmla="*/ 3405117 h 4789403"/>
                  <a:gd name="connsiteX429" fmla="*/ 3260533 w 5531509"/>
                  <a:gd name="connsiteY429" fmla="*/ 3474768 h 4789403"/>
                  <a:gd name="connsiteX430" fmla="*/ 3185420 w 5531509"/>
                  <a:gd name="connsiteY430" fmla="*/ 3513007 h 4789403"/>
                  <a:gd name="connsiteX431" fmla="*/ 3177226 w 5531509"/>
                  <a:gd name="connsiteY431" fmla="*/ 3361415 h 4789403"/>
                  <a:gd name="connsiteX432" fmla="*/ 3210002 w 5531509"/>
                  <a:gd name="connsiteY432" fmla="*/ 3283570 h 4789403"/>
                  <a:gd name="connsiteX433" fmla="*/ 2965543 w 5531509"/>
                  <a:gd name="connsiteY433" fmla="*/ 3215286 h 4789403"/>
                  <a:gd name="connsiteX434" fmla="*/ 2966908 w 5531509"/>
                  <a:gd name="connsiteY434" fmla="*/ 3204360 h 4789403"/>
                  <a:gd name="connsiteX435" fmla="*/ 3136255 w 5531509"/>
                  <a:gd name="connsiteY435" fmla="*/ 3125150 h 4789403"/>
                  <a:gd name="connsiteX436" fmla="*/ 3085724 w 5531509"/>
                  <a:gd name="connsiteY436" fmla="*/ 3099201 h 4789403"/>
                  <a:gd name="connsiteX437" fmla="*/ 2984663 w 5531509"/>
                  <a:gd name="connsiteY437" fmla="*/ 2987214 h 4789403"/>
                  <a:gd name="connsiteX438" fmla="*/ 3133524 w 5531509"/>
                  <a:gd name="connsiteY438" fmla="*/ 2883421 h 4789403"/>
                  <a:gd name="connsiteX439" fmla="*/ 3279653 w 5531509"/>
                  <a:gd name="connsiteY439" fmla="*/ 2883421 h 4789403"/>
                  <a:gd name="connsiteX440" fmla="*/ 3170397 w 5531509"/>
                  <a:gd name="connsiteY440" fmla="*/ 2826062 h 4789403"/>
                  <a:gd name="connsiteX441" fmla="*/ 3173129 w 5531509"/>
                  <a:gd name="connsiteY441" fmla="*/ 2815137 h 4789403"/>
                  <a:gd name="connsiteX442" fmla="*/ 3337012 w 5531509"/>
                  <a:gd name="connsiteY442" fmla="*/ 2819234 h 4789403"/>
                  <a:gd name="connsiteX443" fmla="*/ 3515918 w 5531509"/>
                  <a:gd name="connsiteY443" fmla="*/ 2826062 h 4789403"/>
                  <a:gd name="connsiteX444" fmla="*/ 3375252 w 5531509"/>
                  <a:gd name="connsiteY444" fmla="*/ 2723635 h 4789403"/>
                  <a:gd name="connsiteX445" fmla="*/ 3480410 w 5531509"/>
                  <a:gd name="connsiteY445" fmla="*/ 2655350 h 4789403"/>
                  <a:gd name="connsiteX446" fmla="*/ 3398468 w 5531509"/>
                  <a:gd name="connsiteY446" fmla="*/ 2636231 h 4789403"/>
                  <a:gd name="connsiteX447" fmla="*/ 3394371 w 5531509"/>
                  <a:gd name="connsiteY447" fmla="*/ 2626671 h 4789403"/>
                  <a:gd name="connsiteX448" fmla="*/ 3596494 w 5531509"/>
                  <a:gd name="connsiteY448" fmla="*/ 2514683 h 4789403"/>
                  <a:gd name="connsiteX449" fmla="*/ 3536404 w 5531509"/>
                  <a:gd name="connsiteY449" fmla="*/ 2501027 h 4789403"/>
                  <a:gd name="connsiteX450" fmla="*/ 3382080 w 5531509"/>
                  <a:gd name="connsiteY450" fmla="*/ 2443668 h 4789403"/>
                  <a:gd name="connsiteX451" fmla="*/ 3382080 w 5531509"/>
                  <a:gd name="connsiteY451" fmla="*/ 2434108 h 4789403"/>
                  <a:gd name="connsiteX452" fmla="*/ 3799983 w 5531509"/>
                  <a:gd name="connsiteY452" fmla="*/ 2402696 h 4789403"/>
                  <a:gd name="connsiteX453" fmla="*/ 3746721 w 5531509"/>
                  <a:gd name="connsiteY453" fmla="*/ 2281150 h 4789403"/>
                  <a:gd name="connsiteX454" fmla="*/ 3753549 w 5531509"/>
                  <a:gd name="connsiteY454" fmla="*/ 2274321 h 4789403"/>
                  <a:gd name="connsiteX455" fmla="*/ 3831394 w 5531509"/>
                  <a:gd name="connsiteY455" fmla="*/ 2307098 h 4789403"/>
                  <a:gd name="connsiteX456" fmla="*/ 3791789 w 5531509"/>
                  <a:gd name="connsiteY456" fmla="*/ 2206036 h 4789403"/>
                  <a:gd name="connsiteX457" fmla="*/ 3810909 w 5531509"/>
                  <a:gd name="connsiteY457" fmla="*/ 2087221 h 4789403"/>
                  <a:gd name="connsiteX458" fmla="*/ 3989815 w 5531509"/>
                  <a:gd name="connsiteY458" fmla="*/ 2148677 h 4789403"/>
                  <a:gd name="connsiteX459" fmla="*/ 4010300 w 5531509"/>
                  <a:gd name="connsiteY459" fmla="*/ 2165065 h 4789403"/>
                  <a:gd name="connsiteX460" fmla="*/ 4017129 w 5531509"/>
                  <a:gd name="connsiteY460" fmla="*/ 2068101 h 4789403"/>
                  <a:gd name="connsiteX461" fmla="*/ 4089511 w 5531509"/>
                  <a:gd name="connsiteY461" fmla="*/ 1972502 h 4789403"/>
                  <a:gd name="connsiteX462" fmla="*/ 4198766 w 5531509"/>
                  <a:gd name="connsiteY462" fmla="*/ 2073564 h 4789403"/>
                  <a:gd name="connsiteX463" fmla="*/ 4196035 w 5531509"/>
                  <a:gd name="connsiteY463" fmla="*/ 1946554 h 4789403"/>
                  <a:gd name="connsiteX464" fmla="*/ 4205595 w 5531509"/>
                  <a:gd name="connsiteY464" fmla="*/ 1942457 h 4789403"/>
                  <a:gd name="connsiteX465" fmla="*/ 4306657 w 5531509"/>
                  <a:gd name="connsiteY465" fmla="*/ 2088586 h 4789403"/>
                  <a:gd name="connsiteX466" fmla="*/ 4366747 w 5531509"/>
                  <a:gd name="connsiteY466" fmla="*/ 1935628 h 4789403"/>
                  <a:gd name="connsiteX467" fmla="*/ 4545653 w 5531509"/>
                  <a:gd name="connsiteY467" fmla="*/ 1725311 h 4789403"/>
                  <a:gd name="connsiteX468" fmla="*/ 4555213 w 5531509"/>
                  <a:gd name="connsiteY468" fmla="*/ 1729408 h 4789403"/>
                  <a:gd name="connsiteX469" fmla="*/ 4548385 w 5531509"/>
                  <a:gd name="connsiteY469" fmla="*/ 2043519 h 4789403"/>
                  <a:gd name="connsiteX470" fmla="*/ 4642618 w 5531509"/>
                  <a:gd name="connsiteY470" fmla="*/ 1962942 h 4789403"/>
                  <a:gd name="connsiteX471" fmla="*/ 4652177 w 5531509"/>
                  <a:gd name="connsiteY471" fmla="*/ 1968405 h 4789403"/>
                  <a:gd name="connsiteX472" fmla="*/ 4585259 w 5531509"/>
                  <a:gd name="connsiteY472" fmla="*/ 2281150 h 4789403"/>
                  <a:gd name="connsiteX473" fmla="*/ 4674029 w 5531509"/>
                  <a:gd name="connsiteY473" fmla="*/ 2226522 h 4789403"/>
                  <a:gd name="connsiteX474" fmla="*/ 4803770 w 5531509"/>
                  <a:gd name="connsiteY474" fmla="*/ 2210133 h 4789403"/>
                  <a:gd name="connsiteX475" fmla="*/ 4753239 w 5531509"/>
                  <a:gd name="connsiteY475" fmla="*/ 2327583 h 4789403"/>
                  <a:gd name="connsiteX476" fmla="*/ 4919854 w 5531509"/>
                  <a:gd name="connsiteY476" fmla="*/ 2358994 h 4789403"/>
                  <a:gd name="connsiteX477" fmla="*/ 4919854 w 5531509"/>
                  <a:gd name="connsiteY477" fmla="*/ 2368554 h 4789403"/>
                  <a:gd name="connsiteX478" fmla="*/ 4725925 w 5531509"/>
                  <a:gd name="connsiteY478" fmla="*/ 2477810 h 4789403"/>
                  <a:gd name="connsiteX479" fmla="*/ 4889809 w 5531509"/>
                  <a:gd name="connsiteY479" fmla="*/ 2454593 h 4789403"/>
                  <a:gd name="connsiteX480" fmla="*/ 5105588 w 5531509"/>
                  <a:gd name="connsiteY480" fmla="*/ 2524244 h 4789403"/>
                  <a:gd name="connsiteX481" fmla="*/ 5102857 w 5531509"/>
                  <a:gd name="connsiteY481" fmla="*/ 2535169 h 4789403"/>
                  <a:gd name="connsiteX482" fmla="*/ 4949899 w 5531509"/>
                  <a:gd name="connsiteY482" fmla="*/ 2595260 h 4789403"/>
                  <a:gd name="connsiteX483" fmla="*/ 5104223 w 5531509"/>
                  <a:gd name="connsiteY483" fmla="*/ 2644425 h 4789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</a:cxnLst>
                <a:rect l="l" t="t" r="r" b="b"/>
                <a:pathLst>
                  <a:path w="5531509" h="4789403">
                    <a:moveTo>
                      <a:pt x="5421064" y="2709978"/>
                    </a:moveTo>
                    <a:cubicBezTo>
                      <a:pt x="5470230" y="2692224"/>
                      <a:pt x="5505737" y="2660813"/>
                      <a:pt x="5466132" y="2608917"/>
                    </a:cubicBezTo>
                    <a:cubicBezTo>
                      <a:pt x="5434721" y="2566580"/>
                      <a:pt x="5337757" y="2562483"/>
                      <a:pt x="5294055" y="2566580"/>
                    </a:cubicBezTo>
                    <a:cubicBezTo>
                      <a:pt x="5284495" y="2566580"/>
                      <a:pt x="5276300" y="2567946"/>
                      <a:pt x="5266741" y="2569312"/>
                    </a:cubicBezTo>
                    <a:cubicBezTo>
                      <a:pt x="5288592" y="2554289"/>
                      <a:pt x="5309077" y="2539266"/>
                      <a:pt x="5330929" y="2525609"/>
                    </a:cubicBezTo>
                    <a:cubicBezTo>
                      <a:pt x="5382825" y="2492832"/>
                      <a:pt x="5449744" y="2365823"/>
                      <a:pt x="5344585" y="2361726"/>
                    </a:cubicBezTo>
                    <a:cubicBezTo>
                      <a:pt x="5336391" y="2361726"/>
                      <a:pt x="5328197" y="2363091"/>
                      <a:pt x="5318637" y="2365823"/>
                    </a:cubicBezTo>
                    <a:cubicBezTo>
                      <a:pt x="5341854" y="2293441"/>
                      <a:pt x="5347317" y="2208768"/>
                      <a:pt x="5314540" y="2160969"/>
                    </a:cubicBezTo>
                    <a:cubicBezTo>
                      <a:pt x="5281763" y="2111803"/>
                      <a:pt x="5246255" y="2132289"/>
                      <a:pt x="5216210" y="2173260"/>
                    </a:cubicBezTo>
                    <a:cubicBezTo>
                      <a:pt x="5214844" y="2152774"/>
                      <a:pt x="5209382" y="2136386"/>
                      <a:pt x="5192993" y="2128192"/>
                    </a:cubicBezTo>
                    <a:cubicBezTo>
                      <a:pt x="5160217" y="2113169"/>
                      <a:pt x="5131537" y="2118632"/>
                      <a:pt x="5097395" y="2128192"/>
                    </a:cubicBezTo>
                    <a:cubicBezTo>
                      <a:pt x="5091932" y="2129557"/>
                      <a:pt x="5082372" y="2136386"/>
                      <a:pt x="5075543" y="2140483"/>
                    </a:cubicBezTo>
                    <a:cubicBezTo>
                      <a:pt x="5078274" y="2137752"/>
                      <a:pt x="5082372" y="2135020"/>
                      <a:pt x="5089200" y="2129557"/>
                    </a:cubicBezTo>
                    <a:cubicBezTo>
                      <a:pt x="5102857" y="2118632"/>
                      <a:pt x="5116514" y="2107706"/>
                      <a:pt x="5128806" y="2096781"/>
                    </a:cubicBezTo>
                    <a:cubicBezTo>
                      <a:pt x="5236695" y="1991622"/>
                      <a:pt x="5100126" y="1990256"/>
                      <a:pt x="4989505" y="2008010"/>
                    </a:cubicBezTo>
                    <a:cubicBezTo>
                      <a:pt x="5059155" y="1971137"/>
                      <a:pt x="5119246" y="1920606"/>
                      <a:pt x="5127440" y="1834567"/>
                    </a:cubicBezTo>
                    <a:cubicBezTo>
                      <a:pt x="5138365" y="1729408"/>
                      <a:pt x="4985407" y="1792230"/>
                      <a:pt x="4947168" y="1815447"/>
                    </a:cubicBezTo>
                    <a:cubicBezTo>
                      <a:pt x="4928048" y="1826373"/>
                      <a:pt x="4887077" y="1889195"/>
                      <a:pt x="4910294" y="1853687"/>
                    </a:cubicBezTo>
                    <a:cubicBezTo>
                      <a:pt x="4922585" y="1833201"/>
                      <a:pt x="4934876" y="1811350"/>
                      <a:pt x="4944436" y="1789499"/>
                    </a:cubicBezTo>
                    <a:cubicBezTo>
                      <a:pt x="4959459" y="1752625"/>
                      <a:pt x="4978579" y="1707557"/>
                      <a:pt x="4955362" y="1670684"/>
                    </a:cubicBezTo>
                    <a:cubicBezTo>
                      <a:pt x="4914391" y="1607861"/>
                      <a:pt x="4807867" y="1681609"/>
                      <a:pt x="4736850" y="1744431"/>
                    </a:cubicBezTo>
                    <a:cubicBezTo>
                      <a:pt x="4755971" y="1693900"/>
                      <a:pt x="4772359" y="1633810"/>
                      <a:pt x="4760068" y="1595570"/>
                    </a:cubicBezTo>
                    <a:cubicBezTo>
                      <a:pt x="4854300" y="1479486"/>
                      <a:pt x="4754605" y="1448075"/>
                      <a:pt x="4653543" y="1463098"/>
                    </a:cubicBezTo>
                    <a:cubicBezTo>
                      <a:pt x="4761433" y="1387984"/>
                      <a:pt x="4911660" y="1270535"/>
                      <a:pt x="4840644" y="1240489"/>
                    </a:cubicBezTo>
                    <a:cubicBezTo>
                      <a:pt x="4817427" y="1230929"/>
                      <a:pt x="4788747" y="1229564"/>
                      <a:pt x="4757336" y="1235027"/>
                    </a:cubicBezTo>
                    <a:cubicBezTo>
                      <a:pt x="4786016" y="1204981"/>
                      <a:pt x="4811964" y="1172205"/>
                      <a:pt x="4829718" y="1136696"/>
                    </a:cubicBezTo>
                    <a:cubicBezTo>
                      <a:pt x="4865226" y="1065680"/>
                      <a:pt x="4803770" y="1011052"/>
                      <a:pt x="4738216" y="1021978"/>
                    </a:cubicBezTo>
                    <a:cubicBezTo>
                      <a:pt x="4686320" y="1031538"/>
                      <a:pt x="4638521" y="1049292"/>
                      <a:pt x="4593452" y="1077971"/>
                    </a:cubicBezTo>
                    <a:cubicBezTo>
                      <a:pt x="4582527" y="1084800"/>
                      <a:pt x="4572967" y="1091628"/>
                      <a:pt x="4562042" y="1098457"/>
                    </a:cubicBezTo>
                    <a:cubicBezTo>
                      <a:pt x="4570236" y="1088897"/>
                      <a:pt x="4577064" y="1077971"/>
                      <a:pt x="4585259" y="1068412"/>
                    </a:cubicBezTo>
                    <a:cubicBezTo>
                      <a:pt x="4633058" y="1005590"/>
                      <a:pt x="4735485" y="869020"/>
                      <a:pt x="4671297" y="787078"/>
                    </a:cubicBezTo>
                    <a:cubicBezTo>
                      <a:pt x="4668566" y="784347"/>
                      <a:pt x="4664469" y="784347"/>
                      <a:pt x="4661737" y="784347"/>
                    </a:cubicBezTo>
                    <a:cubicBezTo>
                      <a:pt x="4624863" y="795272"/>
                      <a:pt x="4600281" y="817124"/>
                      <a:pt x="4578430" y="844437"/>
                    </a:cubicBezTo>
                    <a:cubicBezTo>
                      <a:pt x="4603012" y="746107"/>
                      <a:pt x="4631692" y="591784"/>
                      <a:pt x="4572967" y="567201"/>
                    </a:cubicBezTo>
                    <a:cubicBezTo>
                      <a:pt x="4537459" y="552179"/>
                      <a:pt x="4484197" y="594515"/>
                      <a:pt x="4435032" y="643680"/>
                    </a:cubicBezTo>
                    <a:cubicBezTo>
                      <a:pt x="4428203" y="631389"/>
                      <a:pt x="4413181" y="621829"/>
                      <a:pt x="4385867" y="615001"/>
                    </a:cubicBezTo>
                    <a:cubicBezTo>
                      <a:pt x="4299828" y="595881"/>
                      <a:pt x="4194669" y="604075"/>
                      <a:pt x="4103167" y="639583"/>
                    </a:cubicBezTo>
                    <a:cubicBezTo>
                      <a:pt x="4148235" y="590418"/>
                      <a:pt x="4179647" y="526230"/>
                      <a:pt x="4174184" y="462043"/>
                    </a:cubicBezTo>
                    <a:cubicBezTo>
                      <a:pt x="4165990" y="373272"/>
                      <a:pt x="4018494" y="452483"/>
                      <a:pt x="3951575" y="492088"/>
                    </a:cubicBezTo>
                    <a:cubicBezTo>
                      <a:pt x="3970695" y="397855"/>
                      <a:pt x="4030786" y="202560"/>
                      <a:pt x="3880559" y="272211"/>
                    </a:cubicBezTo>
                    <a:cubicBezTo>
                      <a:pt x="3854611" y="284502"/>
                      <a:pt x="3828663" y="304988"/>
                      <a:pt x="3804080" y="332302"/>
                    </a:cubicBezTo>
                    <a:cubicBezTo>
                      <a:pt x="3776766" y="272211"/>
                      <a:pt x="3720773" y="235337"/>
                      <a:pt x="3633368" y="257188"/>
                    </a:cubicBezTo>
                    <a:cubicBezTo>
                      <a:pt x="3574643" y="270845"/>
                      <a:pt x="3532307" y="336399"/>
                      <a:pt x="3502261" y="384198"/>
                    </a:cubicBezTo>
                    <a:cubicBezTo>
                      <a:pt x="3488604" y="407415"/>
                      <a:pt x="3477679" y="434729"/>
                      <a:pt x="3468119" y="460677"/>
                    </a:cubicBezTo>
                    <a:cubicBezTo>
                      <a:pt x="3465387" y="300891"/>
                      <a:pt x="3429880" y="137007"/>
                      <a:pt x="3321989" y="16826"/>
                    </a:cubicBezTo>
                    <a:cubicBezTo>
                      <a:pt x="3268727" y="-41899"/>
                      <a:pt x="3249607" y="64625"/>
                      <a:pt x="3244145" y="158858"/>
                    </a:cubicBezTo>
                    <a:cubicBezTo>
                      <a:pt x="3229122" y="115156"/>
                      <a:pt x="3205905" y="75551"/>
                      <a:pt x="3169031" y="78282"/>
                    </a:cubicBezTo>
                    <a:cubicBezTo>
                      <a:pt x="3070701" y="85111"/>
                      <a:pt x="3011976" y="186172"/>
                      <a:pt x="2958714" y="259920"/>
                    </a:cubicBezTo>
                    <a:cubicBezTo>
                      <a:pt x="2894527" y="348690"/>
                      <a:pt x="2938229" y="259920"/>
                      <a:pt x="2946423" y="220314"/>
                    </a:cubicBezTo>
                    <a:cubicBezTo>
                      <a:pt x="2949155" y="205292"/>
                      <a:pt x="2965543" y="145201"/>
                      <a:pt x="2938229" y="134276"/>
                    </a:cubicBezTo>
                    <a:cubicBezTo>
                      <a:pt x="2864481" y="102865"/>
                      <a:pt x="2803025" y="190269"/>
                      <a:pt x="2747032" y="240800"/>
                    </a:cubicBezTo>
                    <a:cubicBezTo>
                      <a:pt x="2757957" y="152030"/>
                      <a:pt x="2822145" y="-29608"/>
                      <a:pt x="2685575" y="61894"/>
                    </a:cubicBezTo>
                    <a:cubicBezTo>
                      <a:pt x="2632313" y="97402"/>
                      <a:pt x="2591342" y="150664"/>
                      <a:pt x="2554468" y="208023"/>
                    </a:cubicBezTo>
                    <a:cubicBezTo>
                      <a:pt x="2549006" y="152030"/>
                      <a:pt x="2532617" y="101499"/>
                      <a:pt x="2502572" y="70088"/>
                    </a:cubicBezTo>
                    <a:cubicBezTo>
                      <a:pt x="2498475" y="65991"/>
                      <a:pt x="2488915" y="63259"/>
                      <a:pt x="2482086" y="65991"/>
                    </a:cubicBezTo>
                    <a:cubicBezTo>
                      <a:pt x="2387853" y="96036"/>
                      <a:pt x="2329128" y="242166"/>
                      <a:pt x="2311374" y="371907"/>
                    </a:cubicBezTo>
                    <a:cubicBezTo>
                      <a:pt x="2299083" y="356884"/>
                      <a:pt x="2284060" y="341861"/>
                      <a:pt x="2262209" y="328204"/>
                    </a:cubicBezTo>
                    <a:cubicBezTo>
                      <a:pt x="2252650" y="321376"/>
                      <a:pt x="2238993" y="336399"/>
                      <a:pt x="2236261" y="344593"/>
                    </a:cubicBezTo>
                    <a:cubicBezTo>
                      <a:pt x="2217141" y="385564"/>
                      <a:pt x="2226701" y="436094"/>
                      <a:pt x="2240358" y="482528"/>
                    </a:cubicBezTo>
                    <a:cubicBezTo>
                      <a:pt x="2223970" y="466140"/>
                      <a:pt x="2206216" y="456580"/>
                      <a:pt x="2191193" y="472968"/>
                    </a:cubicBezTo>
                    <a:cubicBezTo>
                      <a:pt x="2157051" y="509842"/>
                      <a:pt x="2167976" y="569933"/>
                      <a:pt x="2178902" y="623195"/>
                    </a:cubicBezTo>
                    <a:cubicBezTo>
                      <a:pt x="2116080" y="560373"/>
                      <a:pt x="2038235" y="528962"/>
                      <a:pt x="1948099" y="507111"/>
                    </a:cubicBezTo>
                    <a:cubicBezTo>
                      <a:pt x="1909860" y="497551"/>
                      <a:pt x="1795141" y="455214"/>
                      <a:pt x="1756902" y="492088"/>
                    </a:cubicBezTo>
                    <a:cubicBezTo>
                      <a:pt x="1694080" y="553544"/>
                      <a:pt x="1825187" y="702405"/>
                      <a:pt x="1915323" y="777518"/>
                    </a:cubicBezTo>
                    <a:cubicBezTo>
                      <a:pt x="1882546" y="774787"/>
                      <a:pt x="1849769" y="769324"/>
                      <a:pt x="1815627" y="774787"/>
                    </a:cubicBezTo>
                    <a:cubicBezTo>
                      <a:pt x="1785581" y="724256"/>
                      <a:pt x="1750073" y="677823"/>
                      <a:pt x="1728222" y="650509"/>
                    </a:cubicBezTo>
                    <a:cubicBezTo>
                      <a:pt x="1717297" y="636852"/>
                      <a:pt x="1696811" y="657337"/>
                      <a:pt x="1694080" y="666897"/>
                    </a:cubicBezTo>
                    <a:cubicBezTo>
                      <a:pt x="1674960" y="718793"/>
                      <a:pt x="1676326" y="778884"/>
                      <a:pt x="1687251" y="840340"/>
                    </a:cubicBezTo>
                    <a:cubicBezTo>
                      <a:pt x="1642183" y="784347"/>
                      <a:pt x="1590287" y="746107"/>
                      <a:pt x="1538391" y="773421"/>
                    </a:cubicBezTo>
                    <a:cubicBezTo>
                      <a:pt x="1497420" y="795272"/>
                      <a:pt x="1516539" y="869020"/>
                      <a:pt x="1545219" y="938671"/>
                    </a:cubicBezTo>
                    <a:cubicBezTo>
                      <a:pt x="1512442" y="908625"/>
                      <a:pt x="1476934" y="884043"/>
                      <a:pt x="1429135" y="874483"/>
                    </a:cubicBezTo>
                    <a:cubicBezTo>
                      <a:pt x="1385432" y="866289"/>
                      <a:pt x="1298028" y="851266"/>
                      <a:pt x="1267983" y="901797"/>
                    </a:cubicBezTo>
                    <a:cubicBezTo>
                      <a:pt x="1225646" y="972813"/>
                      <a:pt x="1287102" y="1050658"/>
                      <a:pt x="1334902" y="1099823"/>
                    </a:cubicBezTo>
                    <a:cubicBezTo>
                      <a:pt x="1354022" y="1120308"/>
                      <a:pt x="1375873" y="1140793"/>
                      <a:pt x="1399089" y="1162645"/>
                    </a:cubicBezTo>
                    <a:cubicBezTo>
                      <a:pt x="1386798" y="1166742"/>
                      <a:pt x="1377238" y="1172205"/>
                      <a:pt x="1370410" y="1180399"/>
                    </a:cubicBezTo>
                    <a:cubicBezTo>
                      <a:pt x="1355387" y="1198153"/>
                      <a:pt x="1356753" y="1218638"/>
                      <a:pt x="1366313" y="1240489"/>
                    </a:cubicBezTo>
                    <a:cubicBezTo>
                      <a:pt x="1354022" y="1235027"/>
                      <a:pt x="1343096" y="1228198"/>
                      <a:pt x="1330805" y="1224101"/>
                    </a:cubicBezTo>
                    <a:cubicBezTo>
                      <a:pt x="1277542" y="1203616"/>
                      <a:pt x="1207892" y="1165376"/>
                      <a:pt x="1149167" y="1172205"/>
                    </a:cubicBezTo>
                    <a:cubicBezTo>
                      <a:pt x="1143704" y="1172205"/>
                      <a:pt x="1139607" y="1179033"/>
                      <a:pt x="1138242" y="1184496"/>
                    </a:cubicBezTo>
                    <a:cubicBezTo>
                      <a:pt x="1134145" y="1232295"/>
                      <a:pt x="1166921" y="1281460"/>
                      <a:pt x="1194235" y="1326528"/>
                    </a:cubicBezTo>
                    <a:cubicBezTo>
                      <a:pt x="1138242" y="1338819"/>
                      <a:pt x="1069957" y="1366133"/>
                      <a:pt x="1063128" y="1418030"/>
                    </a:cubicBezTo>
                    <a:cubicBezTo>
                      <a:pt x="1059031" y="1449441"/>
                      <a:pt x="1078151" y="1476755"/>
                      <a:pt x="1106830" y="1501337"/>
                    </a:cubicBezTo>
                    <a:cubicBezTo>
                      <a:pt x="1089076" y="1510897"/>
                      <a:pt x="1076785" y="1525920"/>
                      <a:pt x="1074054" y="1553234"/>
                    </a:cubicBezTo>
                    <a:cubicBezTo>
                      <a:pt x="1072688" y="1562794"/>
                      <a:pt x="1072688" y="1575085"/>
                      <a:pt x="1075420" y="1586010"/>
                    </a:cubicBezTo>
                    <a:cubicBezTo>
                      <a:pt x="1042643" y="1550502"/>
                      <a:pt x="1005769" y="1519091"/>
                      <a:pt x="960701" y="1493143"/>
                    </a:cubicBezTo>
                    <a:cubicBezTo>
                      <a:pt x="918364" y="1468560"/>
                      <a:pt x="828229" y="1452172"/>
                      <a:pt x="796818" y="1505434"/>
                    </a:cubicBezTo>
                    <a:cubicBezTo>
                      <a:pt x="740824" y="1603764"/>
                      <a:pt x="803646" y="1745797"/>
                      <a:pt x="855542" y="1859150"/>
                    </a:cubicBezTo>
                    <a:cubicBezTo>
                      <a:pt x="780429" y="1794962"/>
                      <a:pt x="708047" y="1729408"/>
                      <a:pt x="596060" y="1749894"/>
                    </a:cubicBezTo>
                    <a:cubicBezTo>
                      <a:pt x="514118" y="1764916"/>
                      <a:pt x="611083" y="1912412"/>
                      <a:pt x="656151" y="1983428"/>
                    </a:cubicBezTo>
                    <a:cubicBezTo>
                      <a:pt x="597426" y="1950651"/>
                      <a:pt x="516850" y="1900120"/>
                      <a:pt x="470416" y="1976599"/>
                    </a:cubicBezTo>
                    <a:cubicBezTo>
                      <a:pt x="429445" y="2044884"/>
                      <a:pt x="510021" y="2133654"/>
                      <a:pt x="572843" y="2197842"/>
                    </a:cubicBezTo>
                    <a:cubicBezTo>
                      <a:pt x="572843" y="2197842"/>
                      <a:pt x="572843" y="2199208"/>
                      <a:pt x="572843" y="2199208"/>
                    </a:cubicBezTo>
                    <a:cubicBezTo>
                      <a:pt x="439005" y="2139117"/>
                      <a:pt x="189083" y="2066735"/>
                      <a:pt x="169963" y="2216962"/>
                    </a:cubicBezTo>
                    <a:cubicBezTo>
                      <a:pt x="167232" y="2244276"/>
                      <a:pt x="197277" y="2268858"/>
                      <a:pt x="213665" y="2285247"/>
                    </a:cubicBezTo>
                    <a:cubicBezTo>
                      <a:pt x="238248" y="2308464"/>
                      <a:pt x="262830" y="2333046"/>
                      <a:pt x="287413" y="2358994"/>
                    </a:cubicBezTo>
                    <a:cubicBezTo>
                      <a:pt x="277853" y="2360360"/>
                      <a:pt x="269659" y="2364457"/>
                      <a:pt x="262830" y="2371286"/>
                    </a:cubicBezTo>
                    <a:cubicBezTo>
                      <a:pt x="232785" y="2404062"/>
                      <a:pt x="235516" y="2457324"/>
                      <a:pt x="245076" y="2502392"/>
                    </a:cubicBezTo>
                    <a:cubicBezTo>
                      <a:pt x="243711" y="2506489"/>
                      <a:pt x="242345" y="2510587"/>
                      <a:pt x="245076" y="2513318"/>
                    </a:cubicBezTo>
                    <a:cubicBezTo>
                      <a:pt x="246442" y="2516049"/>
                      <a:pt x="249173" y="2518781"/>
                      <a:pt x="250539" y="2521512"/>
                    </a:cubicBezTo>
                    <a:cubicBezTo>
                      <a:pt x="251905" y="2528341"/>
                      <a:pt x="254636" y="2535169"/>
                      <a:pt x="256002" y="2541998"/>
                    </a:cubicBezTo>
                    <a:cubicBezTo>
                      <a:pt x="269659" y="2584334"/>
                      <a:pt x="288779" y="2621208"/>
                      <a:pt x="311995" y="2656716"/>
                    </a:cubicBezTo>
                    <a:cubicBezTo>
                      <a:pt x="310630" y="2656716"/>
                      <a:pt x="310630" y="2656716"/>
                      <a:pt x="309264" y="2656716"/>
                    </a:cubicBezTo>
                    <a:cubicBezTo>
                      <a:pt x="277853" y="2610282"/>
                      <a:pt x="250539" y="2561117"/>
                      <a:pt x="224591" y="2521512"/>
                    </a:cubicBezTo>
                    <a:cubicBezTo>
                      <a:pt x="206837" y="2494198"/>
                      <a:pt x="149478" y="2393137"/>
                      <a:pt x="105775" y="2413622"/>
                    </a:cubicBezTo>
                    <a:cubicBezTo>
                      <a:pt x="60707" y="2434108"/>
                      <a:pt x="88021" y="2505124"/>
                      <a:pt x="98947" y="2540632"/>
                    </a:cubicBezTo>
                    <a:cubicBezTo>
                      <a:pt x="111238" y="2574774"/>
                      <a:pt x="133089" y="2611648"/>
                      <a:pt x="160403" y="2647156"/>
                    </a:cubicBezTo>
                    <a:cubicBezTo>
                      <a:pt x="64804" y="2649888"/>
                      <a:pt x="-40354" y="2670373"/>
                      <a:pt x="15639" y="2759143"/>
                    </a:cubicBezTo>
                    <a:cubicBezTo>
                      <a:pt x="47050" y="2808308"/>
                      <a:pt x="115335" y="2842451"/>
                      <a:pt x="165866" y="2864302"/>
                    </a:cubicBezTo>
                    <a:cubicBezTo>
                      <a:pt x="217762" y="2887519"/>
                      <a:pt x="277853" y="2917564"/>
                      <a:pt x="339309" y="2939415"/>
                    </a:cubicBezTo>
                    <a:cubicBezTo>
                      <a:pt x="328384" y="2942146"/>
                      <a:pt x="317458" y="2946244"/>
                      <a:pt x="307898" y="2950341"/>
                    </a:cubicBezTo>
                    <a:cubicBezTo>
                      <a:pt x="253270" y="2968095"/>
                      <a:pt x="115335" y="3017260"/>
                      <a:pt x="81193" y="3073253"/>
                    </a:cubicBezTo>
                    <a:cubicBezTo>
                      <a:pt x="23834" y="3168852"/>
                      <a:pt x="190448" y="3147001"/>
                      <a:pt x="324287" y="3116956"/>
                    </a:cubicBezTo>
                    <a:cubicBezTo>
                      <a:pt x="242345" y="3178412"/>
                      <a:pt x="172694" y="3250794"/>
                      <a:pt x="145381" y="3338198"/>
                    </a:cubicBezTo>
                    <a:cubicBezTo>
                      <a:pt x="122164" y="3410580"/>
                      <a:pt x="236882" y="3375072"/>
                      <a:pt x="343406" y="3328638"/>
                    </a:cubicBezTo>
                    <a:cubicBezTo>
                      <a:pt x="335212" y="3335467"/>
                      <a:pt x="327018" y="3342295"/>
                      <a:pt x="320190" y="3350489"/>
                    </a:cubicBezTo>
                    <a:cubicBezTo>
                      <a:pt x="257368" y="3418774"/>
                      <a:pt x="206837" y="3496619"/>
                      <a:pt x="168597" y="3581292"/>
                    </a:cubicBezTo>
                    <a:cubicBezTo>
                      <a:pt x="86656" y="3760198"/>
                      <a:pt x="277853" y="3682354"/>
                      <a:pt x="361160" y="3638651"/>
                    </a:cubicBezTo>
                    <a:cubicBezTo>
                      <a:pt x="389840" y="3623629"/>
                      <a:pt x="418520" y="3607240"/>
                      <a:pt x="445834" y="3592218"/>
                    </a:cubicBezTo>
                    <a:cubicBezTo>
                      <a:pt x="430811" y="3607240"/>
                      <a:pt x="417154" y="3623629"/>
                      <a:pt x="402131" y="3638651"/>
                    </a:cubicBezTo>
                    <a:cubicBezTo>
                      <a:pt x="354332" y="3693279"/>
                      <a:pt x="309264" y="3773855"/>
                      <a:pt x="299704" y="3846237"/>
                    </a:cubicBezTo>
                    <a:cubicBezTo>
                      <a:pt x="291510" y="3904962"/>
                      <a:pt x="296973" y="3967784"/>
                      <a:pt x="316092" y="4014218"/>
                    </a:cubicBezTo>
                    <a:cubicBezTo>
                      <a:pt x="251905" y="4081137"/>
                      <a:pt x="167232" y="4172638"/>
                      <a:pt x="172694" y="4257312"/>
                    </a:cubicBezTo>
                    <a:cubicBezTo>
                      <a:pt x="172694" y="4265506"/>
                      <a:pt x="180889" y="4273700"/>
                      <a:pt x="189083" y="4273700"/>
                    </a:cubicBezTo>
                    <a:cubicBezTo>
                      <a:pt x="261465" y="4270969"/>
                      <a:pt x="358429" y="4229998"/>
                      <a:pt x="421251" y="4198587"/>
                    </a:cubicBezTo>
                    <a:cubicBezTo>
                      <a:pt x="460856" y="4178101"/>
                      <a:pt x="499096" y="4157616"/>
                      <a:pt x="537335" y="4137130"/>
                    </a:cubicBezTo>
                    <a:cubicBezTo>
                      <a:pt x="474513" y="4197221"/>
                      <a:pt x="417154" y="4262774"/>
                      <a:pt x="411691" y="4333791"/>
                    </a:cubicBezTo>
                    <a:cubicBezTo>
                      <a:pt x="411691" y="4341985"/>
                      <a:pt x="413057" y="4346082"/>
                      <a:pt x="419885" y="4351545"/>
                    </a:cubicBezTo>
                    <a:cubicBezTo>
                      <a:pt x="471782" y="4384321"/>
                      <a:pt x="582403" y="4299648"/>
                      <a:pt x="652054" y="4242289"/>
                    </a:cubicBezTo>
                    <a:cubicBezTo>
                      <a:pt x="630203" y="4313305"/>
                      <a:pt x="628837" y="4384321"/>
                      <a:pt x="642494" y="4460800"/>
                    </a:cubicBezTo>
                    <a:cubicBezTo>
                      <a:pt x="649322" y="4497674"/>
                      <a:pt x="687562" y="4567325"/>
                      <a:pt x="733996" y="4557765"/>
                    </a:cubicBezTo>
                    <a:cubicBezTo>
                      <a:pt x="800915" y="4544108"/>
                      <a:pt x="833691" y="4421195"/>
                      <a:pt x="852811" y="4317402"/>
                    </a:cubicBezTo>
                    <a:cubicBezTo>
                      <a:pt x="873296" y="4481286"/>
                      <a:pt x="929290" y="4723014"/>
                      <a:pt x="1023523" y="4606930"/>
                    </a:cubicBezTo>
                    <a:cubicBezTo>
                      <a:pt x="1056300" y="4567325"/>
                      <a:pt x="1072688" y="4499040"/>
                      <a:pt x="1078151" y="4426658"/>
                    </a:cubicBezTo>
                    <a:cubicBezTo>
                      <a:pt x="1109562" y="4505868"/>
                      <a:pt x="1154630" y="4563228"/>
                      <a:pt x="1213355" y="4519525"/>
                    </a:cubicBezTo>
                    <a:cubicBezTo>
                      <a:pt x="1273445" y="4474457"/>
                      <a:pt x="1292565" y="4374761"/>
                      <a:pt x="1306222" y="4305111"/>
                    </a:cubicBezTo>
                    <a:cubicBezTo>
                      <a:pt x="1307588" y="4298282"/>
                      <a:pt x="1307588" y="4291454"/>
                      <a:pt x="1308954" y="4284626"/>
                    </a:cubicBezTo>
                    <a:cubicBezTo>
                      <a:pt x="1355387" y="4291454"/>
                      <a:pt x="1410015" y="4277797"/>
                      <a:pt x="1461911" y="4261408"/>
                    </a:cubicBezTo>
                    <a:cubicBezTo>
                      <a:pt x="1423672" y="4292820"/>
                      <a:pt x="1385432" y="4325596"/>
                      <a:pt x="1349924" y="4359739"/>
                    </a:cubicBezTo>
                    <a:cubicBezTo>
                      <a:pt x="1343096" y="4366567"/>
                      <a:pt x="1340364" y="4377493"/>
                      <a:pt x="1347193" y="4385687"/>
                    </a:cubicBezTo>
                    <a:cubicBezTo>
                      <a:pt x="1362216" y="4402075"/>
                      <a:pt x="1381335" y="4402075"/>
                      <a:pt x="1401821" y="4393881"/>
                    </a:cubicBezTo>
                    <a:cubicBezTo>
                      <a:pt x="1430500" y="4382956"/>
                      <a:pt x="1457814" y="4369299"/>
                      <a:pt x="1485128" y="4354276"/>
                    </a:cubicBezTo>
                    <a:cubicBezTo>
                      <a:pt x="1522002" y="4333791"/>
                      <a:pt x="1471471" y="4406172"/>
                      <a:pt x="1463277" y="4430755"/>
                    </a:cubicBezTo>
                    <a:cubicBezTo>
                      <a:pt x="1437329" y="4523622"/>
                      <a:pt x="1426403" y="4631512"/>
                      <a:pt x="1435963" y="4728477"/>
                    </a:cubicBezTo>
                    <a:cubicBezTo>
                      <a:pt x="1441426" y="4780373"/>
                      <a:pt x="1487860" y="4815881"/>
                      <a:pt x="1528831" y="4763985"/>
                    </a:cubicBezTo>
                    <a:cubicBezTo>
                      <a:pt x="1612138" y="4653364"/>
                      <a:pt x="1669497" y="4527719"/>
                      <a:pt x="1721394" y="4399344"/>
                    </a:cubicBezTo>
                    <a:cubicBezTo>
                      <a:pt x="1715931" y="4507234"/>
                      <a:pt x="1726856" y="4643804"/>
                      <a:pt x="1847038" y="4589176"/>
                    </a:cubicBezTo>
                    <a:cubicBezTo>
                      <a:pt x="1911225" y="4559130"/>
                      <a:pt x="1924882" y="4459434"/>
                      <a:pt x="1939905" y="4400709"/>
                    </a:cubicBezTo>
                    <a:cubicBezTo>
                      <a:pt x="1954928" y="4339254"/>
                      <a:pt x="1952196" y="4284626"/>
                      <a:pt x="1945368" y="4228632"/>
                    </a:cubicBezTo>
                    <a:cubicBezTo>
                      <a:pt x="1986339" y="4280529"/>
                      <a:pt x="2023212" y="4324231"/>
                      <a:pt x="2101057" y="4354276"/>
                    </a:cubicBezTo>
                    <a:cubicBezTo>
                      <a:pt x="2140662" y="4369299"/>
                      <a:pt x="2180268" y="4325596"/>
                      <a:pt x="2184365" y="4288722"/>
                    </a:cubicBezTo>
                    <a:cubicBezTo>
                      <a:pt x="2195290" y="4187661"/>
                      <a:pt x="2162514" y="4090696"/>
                      <a:pt x="2128371" y="3997830"/>
                    </a:cubicBezTo>
                    <a:cubicBezTo>
                      <a:pt x="2124274" y="3989635"/>
                      <a:pt x="2121543" y="3978709"/>
                      <a:pt x="2117446" y="3969150"/>
                    </a:cubicBezTo>
                    <a:cubicBezTo>
                      <a:pt x="2124274" y="3909059"/>
                      <a:pt x="2102423" y="3836677"/>
                      <a:pt x="2084669" y="3769758"/>
                    </a:cubicBezTo>
                    <a:cubicBezTo>
                      <a:pt x="2135200" y="3862625"/>
                      <a:pt x="2210313" y="3989635"/>
                      <a:pt x="2293620" y="3951396"/>
                    </a:cubicBezTo>
                    <a:cubicBezTo>
                      <a:pt x="2325031" y="3936373"/>
                      <a:pt x="2334591" y="3903596"/>
                      <a:pt x="2340054" y="3872185"/>
                    </a:cubicBezTo>
                    <a:cubicBezTo>
                      <a:pt x="2344151" y="3846237"/>
                      <a:pt x="2345517" y="3820289"/>
                      <a:pt x="2345517" y="3794341"/>
                    </a:cubicBezTo>
                    <a:cubicBezTo>
                      <a:pt x="2370099" y="3859894"/>
                      <a:pt x="2402876" y="3898133"/>
                      <a:pt x="2442481" y="3831214"/>
                    </a:cubicBezTo>
                    <a:cubicBezTo>
                      <a:pt x="2482086" y="3762930"/>
                      <a:pt x="2499840" y="3685085"/>
                      <a:pt x="2525789" y="3611337"/>
                    </a:cubicBezTo>
                    <a:cubicBezTo>
                      <a:pt x="2505303" y="3670062"/>
                      <a:pt x="2516229" y="3739713"/>
                      <a:pt x="2505303" y="3799804"/>
                    </a:cubicBezTo>
                    <a:cubicBezTo>
                      <a:pt x="2498475" y="3839409"/>
                      <a:pt x="2495743" y="3889939"/>
                      <a:pt x="2502572" y="3929545"/>
                    </a:cubicBezTo>
                    <a:cubicBezTo>
                      <a:pt x="2503938" y="3933642"/>
                      <a:pt x="2508035" y="3936373"/>
                      <a:pt x="2512132" y="3935007"/>
                    </a:cubicBezTo>
                    <a:cubicBezTo>
                      <a:pt x="2624119" y="3906328"/>
                      <a:pt x="2722449" y="3795706"/>
                      <a:pt x="2790734" y="3705570"/>
                    </a:cubicBezTo>
                    <a:cubicBezTo>
                      <a:pt x="2779808" y="3719227"/>
                      <a:pt x="2770248" y="3734250"/>
                      <a:pt x="2760688" y="3749272"/>
                    </a:cubicBezTo>
                    <a:cubicBezTo>
                      <a:pt x="2740203" y="3779318"/>
                      <a:pt x="2725180" y="3801169"/>
                      <a:pt x="2725180" y="3838043"/>
                    </a:cubicBezTo>
                    <a:cubicBezTo>
                      <a:pt x="2725180" y="3915887"/>
                      <a:pt x="2897258" y="3786146"/>
                      <a:pt x="2901355" y="3783415"/>
                    </a:cubicBezTo>
                    <a:cubicBezTo>
                      <a:pt x="2960080" y="3738347"/>
                      <a:pt x="3005148" y="3670062"/>
                      <a:pt x="3037925" y="3597681"/>
                    </a:cubicBezTo>
                    <a:cubicBezTo>
                      <a:pt x="3036559" y="3633188"/>
                      <a:pt x="3036559" y="3668697"/>
                      <a:pt x="3042022" y="3706936"/>
                    </a:cubicBezTo>
                    <a:cubicBezTo>
                      <a:pt x="3046119" y="3735616"/>
                      <a:pt x="3074799" y="3838043"/>
                      <a:pt x="3111672" y="3838043"/>
                    </a:cubicBezTo>
                    <a:cubicBezTo>
                      <a:pt x="3136255" y="3838043"/>
                      <a:pt x="3163569" y="3836677"/>
                      <a:pt x="3171763" y="3805266"/>
                    </a:cubicBezTo>
                    <a:cubicBezTo>
                      <a:pt x="3185420" y="3752004"/>
                      <a:pt x="3210002" y="3701473"/>
                      <a:pt x="3231854" y="3650943"/>
                    </a:cubicBezTo>
                    <a:cubicBezTo>
                      <a:pt x="3231854" y="3732884"/>
                      <a:pt x="3241413" y="3832580"/>
                      <a:pt x="3293310" y="3840774"/>
                    </a:cubicBezTo>
                    <a:cubicBezTo>
                      <a:pt x="3270093" y="3880380"/>
                      <a:pt x="3246876" y="3925447"/>
                      <a:pt x="3244145" y="3962321"/>
                    </a:cubicBezTo>
                    <a:cubicBezTo>
                      <a:pt x="3242779" y="3973247"/>
                      <a:pt x="3250973" y="3981441"/>
                      <a:pt x="3261899" y="3978709"/>
                    </a:cubicBezTo>
                    <a:cubicBezTo>
                      <a:pt x="3327452" y="3960956"/>
                      <a:pt x="3383446" y="3919984"/>
                      <a:pt x="3439439" y="3884477"/>
                    </a:cubicBezTo>
                    <a:cubicBezTo>
                      <a:pt x="3362960" y="3969150"/>
                      <a:pt x="3271459" y="4085234"/>
                      <a:pt x="3327452" y="4142593"/>
                    </a:cubicBezTo>
                    <a:cubicBezTo>
                      <a:pt x="3360229" y="4176735"/>
                      <a:pt x="3409394" y="4165810"/>
                      <a:pt x="3447633" y="4137130"/>
                    </a:cubicBezTo>
                    <a:cubicBezTo>
                      <a:pt x="3448999" y="4148056"/>
                      <a:pt x="3450365" y="4160347"/>
                      <a:pt x="3453096" y="4172638"/>
                    </a:cubicBezTo>
                    <a:cubicBezTo>
                      <a:pt x="3462656" y="4223169"/>
                      <a:pt x="3511821" y="4399344"/>
                      <a:pt x="3569180" y="4413001"/>
                    </a:cubicBezTo>
                    <a:cubicBezTo>
                      <a:pt x="3621077" y="4425292"/>
                      <a:pt x="3637465" y="4358373"/>
                      <a:pt x="3640197" y="4283260"/>
                    </a:cubicBezTo>
                    <a:cubicBezTo>
                      <a:pt x="3653854" y="4335156"/>
                      <a:pt x="3670242" y="4387053"/>
                      <a:pt x="3689362" y="4443046"/>
                    </a:cubicBezTo>
                    <a:cubicBezTo>
                      <a:pt x="3700287" y="4473092"/>
                      <a:pt x="3730333" y="4576884"/>
                      <a:pt x="3776766" y="4567325"/>
                    </a:cubicBezTo>
                    <a:cubicBezTo>
                      <a:pt x="3834125" y="4555033"/>
                      <a:pt x="3834125" y="4443046"/>
                      <a:pt x="3842320" y="4400709"/>
                    </a:cubicBezTo>
                    <a:cubicBezTo>
                      <a:pt x="3847782" y="4370665"/>
                      <a:pt x="3850514" y="4339254"/>
                      <a:pt x="3851879" y="4309208"/>
                    </a:cubicBezTo>
                    <a:cubicBezTo>
                      <a:pt x="3870999" y="4357007"/>
                      <a:pt x="3892850" y="4402075"/>
                      <a:pt x="3925627" y="4443046"/>
                    </a:cubicBezTo>
                    <a:cubicBezTo>
                      <a:pt x="3959769" y="4484017"/>
                      <a:pt x="4047174" y="4628781"/>
                      <a:pt x="4119556" y="4596004"/>
                    </a:cubicBezTo>
                    <a:cubicBezTo>
                      <a:pt x="4187841" y="4564593"/>
                      <a:pt x="4190572" y="4428024"/>
                      <a:pt x="4198766" y="4367933"/>
                    </a:cubicBezTo>
                    <a:cubicBezTo>
                      <a:pt x="4200132" y="4357007"/>
                      <a:pt x="4200132" y="4346082"/>
                      <a:pt x="4201498" y="4336522"/>
                    </a:cubicBezTo>
                    <a:cubicBezTo>
                      <a:pt x="4212423" y="4351545"/>
                      <a:pt x="4221983" y="4366567"/>
                      <a:pt x="4232909" y="4382956"/>
                    </a:cubicBezTo>
                    <a:cubicBezTo>
                      <a:pt x="4242469" y="4395247"/>
                      <a:pt x="4253394" y="4392516"/>
                      <a:pt x="4265685" y="4385687"/>
                    </a:cubicBezTo>
                    <a:cubicBezTo>
                      <a:pt x="4301194" y="4363836"/>
                      <a:pt x="4298462" y="4337888"/>
                      <a:pt x="4295731" y="4296917"/>
                    </a:cubicBezTo>
                    <a:cubicBezTo>
                      <a:pt x="4291634" y="4247752"/>
                      <a:pt x="4283440" y="4198587"/>
                      <a:pt x="4271148" y="4149421"/>
                    </a:cubicBezTo>
                    <a:cubicBezTo>
                      <a:pt x="4313485" y="4202684"/>
                      <a:pt x="4357187" y="4251849"/>
                      <a:pt x="4417278" y="4288722"/>
                    </a:cubicBezTo>
                    <a:cubicBezTo>
                      <a:pt x="4456883" y="4313305"/>
                      <a:pt x="4534728" y="4340619"/>
                      <a:pt x="4578430" y="4307842"/>
                    </a:cubicBezTo>
                    <a:cubicBezTo>
                      <a:pt x="4631692" y="4268237"/>
                      <a:pt x="4567504" y="4168541"/>
                      <a:pt x="4495122" y="4083868"/>
                    </a:cubicBezTo>
                    <a:cubicBezTo>
                      <a:pt x="4626229" y="4169907"/>
                      <a:pt x="4784650" y="4242289"/>
                      <a:pt x="4911660" y="4149421"/>
                    </a:cubicBezTo>
                    <a:cubicBezTo>
                      <a:pt x="4997698" y="4086599"/>
                      <a:pt x="4810598" y="3929545"/>
                      <a:pt x="4686320" y="3833946"/>
                    </a:cubicBezTo>
                    <a:cubicBezTo>
                      <a:pt x="4758702" y="3858528"/>
                      <a:pt x="4829718" y="3887208"/>
                      <a:pt x="4904831" y="3902231"/>
                    </a:cubicBezTo>
                    <a:cubicBezTo>
                      <a:pt x="4956728" y="3913156"/>
                      <a:pt x="5026378" y="3932276"/>
                      <a:pt x="5065983" y="3885842"/>
                    </a:cubicBezTo>
                    <a:cubicBezTo>
                      <a:pt x="5113783" y="3832580"/>
                      <a:pt x="5027744" y="3760198"/>
                      <a:pt x="4958094" y="3709668"/>
                    </a:cubicBezTo>
                    <a:cubicBezTo>
                      <a:pt x="5012721" y="3726056"/>
                      <a:pt x="5075543" y="3735616"/>
                      <a:pt x="5090566" y="3693279"/>
                    </a:cubicBezTo>
                    <a:cubicBezTo>
                      <a:pt x="5106954" y="3648211"/>
                      <a:pt x="5075543" y="3603143"/>
                      <a:pt x="5025012" y="3564904"/>
                    </a:cubicBezTo>
                    <a:cubicBezTo>
                      <a:pt x="5184799" y="3559441"/>
                      <a:pt x="5345951" y="3507545"/>
                      <a:pt x="5400579" y="3369609"/>
                    </a:cubicBezTo>
                    <a:cubicBezTo>
                      <a:pt x="5448378" y="3252159"/>
                      <a:pt x="5397847" y="3182509"/>
                      <a:pt x="5313174" y="3145635"/>
                    </a:cubicBezTo>
                    <a:cubicBezTo>
                      <a:pt x="5350048" y="3137441"/>
                      <a:pt x="5392385" y="3119687"/>
                      <a:pt x="5396482" y="3081447"/>
                    </a:cubicBezTo>
                    <a:cubicBezTo>
                      <a:pt x="5400579" y="3044574"/>
                      <a:pt x="5382825" y="3019991"/>
                      <a:pt x="5350048" y="3003603"/>
                    </a:cubicBezTo>
                    <a:cubicBezTo>
                      <a:pt x="5389653" y="2968095"/>
                      <a:pt x="5391019" y="2931221"/>
                      <a:pt x="5333660" y="2917564"/>
                    </a:cubicBezTo>
                    <a:cubicBezTo>
                      <a:pt x="5359608" y="2909370"/>
                      <a:pt x="5386922" y="2897078"/>
                      <a:pt x="5411505" y="2890250"/>
                    </a:cubicBezTo>
                    <a:cubicBezTo>
                      <a:pt x="5455207" y="2875227"/>
                      <a:pt x="5486618" y="2849279"/>
                      <a:pt x="5512566" y="2812405"/>
                    </a:cubicBezTo>
                    <a:cubicBezTo>
                      <a:pt x="5567194" y="2740024"/>
                      <a:pt x="5493446" y="2716807"/>
                      <a:pt x="5421064" y="2709978"/>
                    </a:cubicBezTo>
                    <a:close/>
                    <a:moveTo>
                      <a:pt x="2800294" y="2806943"/>
                    </a:moveTo>
                    <a:cubicBezTo>
                      <a:pt x="2707426" y="2812405"/>
                      <a:pt x="2617290" y="2849279"/>
                      <a:pt x="2524423" y="2864302"/>
                    </a:cubicBezTo>
                    <a:cubicBezTo>
                      <a:pt x="2581782" y="2920295"/>
                      <a:pt x="2633679" y="2984483"/>
                      <a:pt x="2670552" y="3054133"/>
                    </a:cubicBezTo>
                    <a:cubicBezTo>
                      <a:pt x="2673284" y="3059596"/>
                      <a:pt x="2669187" y="3065059"/>
                      <a:pt x="2663724" y="3063693"/>
                    </a:cubicBezTo>
                    <a:cubicBezTo>
                      <a:pt x="2576320" y="3043208"/>
                      <a:pt x="2495743" y="2987214"/>
                      <a:pt x="2405608" y="2984483"/>
                    </a:cubicBezTo>
                    <a:cubicBezTo>
                      <a:pt x="2469795" y="3045939"/>
                      <a:pt x="2543543" y="3100567"/>
                      <a:pt x="2576320" y="3187972"/>
                    </a:cubicBezTo>
                    <a:cubicBezTo>
                      <a:pt x="2577685" y="3190703"/>
                      <a:pt x="2574954" y="3193434"/>
                      <a:pt x="2573588" y="3196166"/>
                    </a:cubicBezTo>
                    <a:cubicBezTo>
                      <a:pt x="2483452" y="3261719"/>
                      <a:pt x="2359174" y="3156561"/>
                      <a:pt x="2296352" y="3081447"/>
                    </a:cubicBezTo>
                    <a:cubicBezTo>
                      <a:pt x="2307277" y="3149732"/>
                      <a:pt x="2329128" y="3230308"/>
                      <a:pt x="2285426" y="3287668"/>
                    </a:cubicBezTo>
                    <a:cubicBezTo>
                      <a:pt x="2282695" y="3290399"/>
                      <a:pt x="2278598" y="3290399"/>
                      <a:pt x="2275866" y="3287668"/>
                    </a:cubicBezTo>
                    <a:cubicBezTo>
                      <a:pt x="2215776" y="3239868"/>
                      <a:pt x="2217141" y="3152463"/>
                      <a:pt x="2217141" y="3074619"/>
                    </a:cubicBezTo>
                    <a:cubicBezTo>
                      <a:pt x="2202119" y="3138807"/>
                      <a:pt x="2181633" y="3201629"/>
                      <a:pt x="2150222" y="3260354"/>
                    </a:cubicBezTo>
                    <a:cubicBezTo>
                      <a:pt x="2147491" y="3265816"/>
                      <a:pt x="2140662" y="3264451"/>
                      <a:pt x="2137931" y="3258988"/>
                    </a:cubicBezTo>
                    <a:cubicBezTo>
                      <a:pt x="2111983" y="3177046"/>
                      <a:pt x="2072378" y="3100567"/>
                      <a:pt x="2040967" y="3021357"/>
                    </a:cubicBezTo>
                    <a:cubicBezTo>
                      <a:pt x="2049161" y="3081447"/>
                      <a:pt x="2053258" y="3142904"/>
                      <a:pt x="2053258" y="3204360"/>
                    </a:cubicBezTo>
                    <a:cubicBezTo>
                      <a:pt x="2053258" y="3209823"/>
                      <a:pt x="2047795" y="3212554"/>
                      <a:pt x="2043698" y="3209823"/>
                    </a:cubicBezTo>
                    <a:cubicBezTo>
                      <a:pt x="1991802" y="3172949"/>
                      <a:pt x="1949465" y="3121053"/>
                      <a:pt x="1916688" y="3065059"/>
                    </a:cubicBezTo>
                    <a:cubicBezTo>
                      <a:pt x="1915323" y="3081447"/>
                      <a:pt x="1911225" y="3099201"/>
                      <a:pt x="1904397" y="3115590"/>
                    </a:cubicBezTo>
                    <a:cubicBezTo>
                      <a:pt x="1903031" y="3118321"/>
                      <a:pt x="1898934" y="3119687"/>
                      <a:pt x="1894837" y="3118321"/>
                    </a:cubicBezTo>
                    <a:cubicBezTo>
                      <a:pt x="1847038" y="3088276"/>
                      <a:pt x="1800604" y="3055499"/>
                      <a:pt x="1756902" y="3018625"/>
                    </a:cubicBezTo>
                    <a:cubicBezTo>
                      <a:pt x="1756902" y="3018625"/>
                      <a:pt x="1758268" y="3019991"/>
                      <a:pt x="1758268" y="3021357"/>
                    </a:cubicBezTo>
                    <a:cubicBezTo>
                      <a:pt x="1791044" y="3071887"/>
                      <a:pt x="1823821" y="3131978"/>
                      <a:pt x="1808798" y="3193434"/>
                    </a:cubicBezTo>
                    <a:cubicBezTo>
                      <a:pt x="1808798" y="3196166"/>
                      <a:pt x="1804701" y="3198897"/>
                      <a:pt x="1800604" y="3197531"/>
                    </a:cubicBezTo>
                    <a:cubicBezTo>
                      <a:pt x="1770559" y="3186606"/>
                      <a:pt x="1743245" y="3171583"/>
                      <a:pt x="1715931" y="3155195"/>
                    </a:cubicBezTo>
                    <a:cubicBezTo>
                      <a:pt x="1732319" y="3179777"/>
                      <a:pt x="1748708" y="3205726"/>
                      <a:pt x="1760999" y="3233040"/>
                    </a:cubicBezTo>
                    <a:cubicBezTo>
                      <a:pt x="1767827" y="3249428"/>
                      <a:pt x="1776022" y="3269913"/>
                      <a:pt x="1769193" y="3287668"/>
                    </a:cubicBezTo>
                    <a:cubicBezTo>
                      <a:pt x="1754170" y="3325907"/>
                      <a:pt x="1683154" y="3309519"/>
                      <a:pt x="1643549" y="3299959"/>
                    </a:cubicBezTo>
                    <a:cubicBezTo>
                      <a:pt x="1669497" y="3340930"/>
                      <a:pt x="1718662" y="3432431"/>
                      <a:pt x="1647646" y="3439260"/>
                    </a:cubicBezTo>
                    <a:cubicBezTo>
                      <a:pt x="1586190" y="3444723"/>
                      <a:pt x="1524734" y="3392826"/>
                      <a:pt x="1487860" y="3342295"/>
                    </a:cubicBezTo>
                    <a:cubicBezTo>
                      <a:pt x="1486494" y="3407849"/>
                      <a:pt x="1479666" y="3476133"/>
                      <a:pt x="1442792" y="3530761"/>
                    </a:cubicBezTo>
                    <a:cubicBezTo>
                      <a:pt x="1440060" y="3534858"/>
                      <a:pt x="1433232" y="3534858"/>
                      <a:pt x="1430500" y="3529396"/>
                    </a:cubicBezTo>
                    <a:cubicBezTo>
                      <a:pt x="1416844" y="3481596"/>
                      <a:pt x="1418209" y="3426968"/>
                      <a:pt x="1429135" y="3375072"/>
                    </a:cubicBezTo>
                    <a:cubicBezTo>
                      <a:pt x="1405918" y="3409214"/>
                      <a:pt x="1374507" y="3439260"/>
                      <a:pt x="1343096" y="3465208"/>
                    </a:cubicBezTo>
                    <a:cubicBezTo>
                      <a:pt x="1293931" y="3506179"/>
                      <a:pt x="1237937" y="3545784"/>
                      <a:pt x="1175115" y="3559441"/>
                    </a:cubicBezTo>
                    <a:cubicBezTo>
                      <a:pt x="1169653" y="3560807"/>
                      <a:pt x="1165555" y="3556709"/>
                      <a:pt x="1166921" y="3551247"/>
                    </a:cubicBezTo>
                    <a:cubicBezTo>
                      <a:pt x="1184675" y="3470671"/>
                      <a:pt x="1232475" y="3401020"/>
                      <a:pt x="1250229" y="3320444"/>
                    </a:cubicBezTo>
                    <a:cubicBezTo>
                      <a:pt x="1220183" y="3381900"/>
                      <a:pt x="1199698" y="3447454"/>
                      <a:pt x="1158727" y="3503447"/>
                    </a:cubicBezTo>
                    <a:cubicBezTo>
                      <a:pt x="1155996" y="3507545"/>
                      <a:pt x="1150533" y="3508910"/>
                      <a:pt x="1147801" y="3503447"/>
                    </a:cubicBezTo>
                    <a:cubicBezTo>
                      <a:pt x="1138242" y="3484328"/>
                      <a:pt x="1131413" y="3463842"/>
                      <a:pt x="1127316" y="3441991"/>
                    </a:cubicBezTo>
                    <a:cubicBezTo>
                      <a:pt x="1123219" y="3457014"/>
                      <a:pt x="1119122" y="3470671"/>
                      <a:pt x="1115025" y="3484328"/>
                    </a:cubicBezTo>
                    <a:cubicBezTo>
                      <a:pt x="1071322" y="3622263"/>
                      <a:pt x="988015" y="3754735"/>
                      <a:pt x="840520" y="3784781"/>
                    </a:cubicBezTo>
                    <a:cubicBezTo>
                      <a:pt x="836423" y="3786146"/>
                      <a:pt x="832326" y="3783415"/>
                      <a:pt x="832326" y="3777952"/>
                    </a:cubicBezTo>
                    <a:cubicBezTo>
                      <a:pt x="824131" y="3715130"/>
                      <a:pt x="840520" y="3655040"/>
                      <a:pt x="858274" y="3594949"/>
                    </a:cubicBezTo>
                    <a:cubicBezTo>
                      <a:pt x="828229" y="3652308"/>
                      <a:pt x="792720" y="3706936"/>
                      <a:pt x="754481" y="3758833"/>
                    </a:cubicBezTo>
                    <a:cubicBezTo>
                      <a:pt x="705316" y="3824386"/>
                      <a:pt x="650688" y="3892671"/>
                      <a:pt x="579672" y="3935007"/>
                    </a:cubicBezTo>
                    <a:cubicBezTo>
                      <a:pt x="576940" y="3936373"/>
                      <a:pt x="574209" y="3936373"/>
                      <a:pt x="571478" y="3933642"/>
                    </a:cubicBezTo>
                    <a:cubicBezTo>
                      <a:pt x="499096" y="3838043"/>
                      <a:pt x="520947" y="3712399"/>
                      <a:pt x="566015" y="3609972"/>
                    </a:cubicBezTo>
                    <a:cubicBezTo>
                      <a:pt x="609717" y="3513007"/>
                      <a:pt x="671173" y="3418774"/>
                      <a:pt x="747652" y="3345027"/>
                    </a:cubicBezTo>
                    <a:cubicBezTo>
                      <a:pt x="664345" y="3377803"/>
                      <a:pt x="583769" y="3431066"/>
                      <a:pt x="492267" y="3420140"/>
                    </a:cubicBezTo>
                    <a:cubicBezTo>
                      <a:pt x="488170" y="3420140"/>
                      <a:pt x="485439" y="3416043"/>
                      <a:pt x="486804" y="3411946"/>
                    </a:cubicBezTo>
                    <a:cubicBezTo>
                      <a:pt x="496364" y="3357318"/>
                      <a:pt x="538701" y="3317713"/>
                      <a:pt x="587866" y="3286302"/>
                    </a:cubicBezTo>
                    <a:cubicBezTo>
                      <a:pt x="555089" y="3297227"/>
                      <a:pt x="522313" y="3304056"/>
                      <a:pt x="486804" y="3301324"/>
                    </a:cubicBezTo>
                    <a:cubicBezTo>
                      <a:pt x="482707" y="3301324"/>
                      <a:pt x="479976" y="3297227"/>
                      <a:pt x="481342" y="3293130"/>
                    </a:cubicBezTo>
                    <a:cubicBezTo>
                      <a:pt x="501827" y="3200263"/>
                      <a:pt x="578306" y="3136075"/>
                      <a:pt x="656151" y="3089642"/>
                    </a:cubicBezTo>
                    <a:cubicBezTo>
                      <a:pt x="647957" y="3089642"/>
                      <a:pt x="641128" y="3091007"/>
                      <a:pt x="632934" y="3091007"/>
                    </a:cubicBezTo>
                    <a:cubicBezTo>
                      <a:pt x="571478" y="3093739"/>
                      <a:pt x="449931" y="3095104"/>
                      <a:pt x="434908" y="3011797"/>
                    </a:cubicBezTo>
                    <a:cubicBezTo>
                      <a:pt x="422617" y="2940781"/>
                      <a:pt x="542798" y="2914832"/>
                      <a:pt x="587866" y="2903907"/>
                    </a:cubicBezTo>
                    <a:cubicBezTo>
                      <a:pt x="657517" y="2887519"/>
                      <a:pt x="728533" y="2883421"/>
                      <a:pt x="799549" y="2871130"/>
                    </a:cubicBezTo>
                    <a:cubicBezTo>
                      <a:pt x="738093" y="2853376"/>
                      <a:pt x="672539" y="2838354"/>
                      <a:pt x="619277" y="2798748"/>
                    </a:cubicBezTo>
                    <a:cubicBezTo>
                      <a:pt x="615180" y="2796017"/>
                      <a:pt x="615180" y="2790554"/>
                      <a:pt x="619277" y="2787823"/>
                    </a:cubicBezTo>
                    <a:cubicBezTo>
                      <a:pt x="668442" y="2759143"/>
                      <a:pt x="727167" y="2764606"/>
                      <a:pt x="780429" y="2780994"/>
                    </a:cubicBezTo>
                    <a:cubicBezTo>
                      <a:pt x="705316" y="2722269"/>
                      <a:pt x="568746" y="2610282"/>
                      <a:pt x="657517" y="2539266"/>
                    </a:cubicBezTo>
                    <a:cubicBezTo>
                      <a:pt x="717607" y="2491467"/>
                      <a:pt x="799549" y="2524244"/>
                      <a:pt x="855542" y="2561117"/>
                    </a:cubicBezTo>
                    <a:cubicBezTo>
                      <a:pt x="916999" y="2602088"/>
                      <a:pt x="967530" y="2653985"/>
                      <a:pt x="1019426" y="2704515"/>
                    </a:cubicBezTo>
                    <a:cubicBezTo>
                      <a:pt x="1005769" y="2664910"/>
                      <a:pt x="988015" y="2625305"/>
                      <a:pt x="977089" y="2584334"/>
                    </a:cubicBezTo>
                    <a:cubicBezTo>
                      <a:pt x="968895" y="2555655"/>
                      <a:pt x="947044" y="2491467"/>
                      <a:pt x="975724" y="2466884"/>
                    </a:cubicBezTo>
                    <a:cubicBezTo>
                      <a:pt x="1030352" y="2419085"/>
                      <a:pt x="1089076" y="2522878"/>
                      <a:pt x="1117756" y="2582968"/>
                    </a:cubicBezTo>
                    <a:cubicBezTo>
                      <a:pt x="1116390" y="2481907"/>
                      <a:pt x="1112293" y="2372651"/>
                      <a:pt x="1157361" y="2281150"/>
                    </a:cubicBezTo>
                    <a:cubicBezTo>
                      <a:pt x="1158727" y="2277052"/>
                      <a:pt x="1164190" y="2277052"/>
                      <a:pt x="1166921" y="2279784"/>
                    </a:cubicBezTo>
                    <a:cubicBezTo>
                      <a:pt x="1240669" y="2343972"/>
                      <a:pt x="1250229" y="2440936"/>
                      <a:pt x="1248863" y="2536535"/>
                    </a:cubicBezTo>
                    <a:cubicBezTo>
                      <a:pt x="1250229" y="2533803"/>
                      <a:pt x="1250229" y="2529706"/>
                      <a:pt x="1251594" y="2526975"/>
                    </a:cubicBezTo>
                    <a:cubicBezTo>
                      <a:pt x="1266617" y="2486004"/>
                      <a:pt x="1298028" y="2419085"/>
                      <a:pt x="1349924" y="2420451"/>
                    </a:cubicBezTo>
                    <a:cubicBezTo>
                      <a:pt x="1397724" y="2423182"/>
                      <a:pt x="1419575" y="2476444"/>
                      <a:pt x="1433232" y="2516049"/>
                    </a:cubicBezTo>
                    <a:cubicBezTo>
                      <a:pt x="1448254" y="2561117"/>
                      <a:pt x="1456449" y="2607551"/>
                      <a:pt x="1463277" y="2652619"/>
                    </a:cubicBezTo>
                    <a:cubicBezTo>
                      <a:pt x="1470106" y="2617111"/>
                      <a:pt x="1485128" y="2580237"/>
                      <a:pt x="1498785" y="2547460"/>
                    </a:cubicBezTo>
                    <a:cubicBezTo>
                      <a:pt x="1516539" y="2507855"/>
                      <a:pt x="1545219" y="2446399"/>
                      <a:pt x="1593018" y="2439570"/>
                    </a:cubicBezTo>
                    <a:cubicBezTo>
                      <a:pt x="1655840" y="2430010"/>
                      <a:pt x="1658572" y="2517415"/>
                      <a:pt x="1649012" y="2593894"/>
                    </a:cubicBezTo>
                    <a:cubicBezTo>
                      <a:pt x="1685886" y="2507855"/>
                      <a:pt x="1740513" y="2428645"/>
                      <a:pt x="1800604" y="2363091"/>
                    </a:cubicBezTo>
                    <a:cubicBezTo>
                      <a:pt x="1874352" y="2281150"/>
                      <a:pt x="1979510" y="2197842"/>
                      <a:pt x="2095594" y="2225156"/>
                    </a:cubicBezTo>
                    <a:cubicBezTo>
                      <a:pt x="2098326" y="2225156"/>
                      <a:pt x="2101057" y="2229253"/>
                      <a:pt x="2099692" y="2231984"/>
                    </a:cubicBezTo>
                    <a:cubicBezTo>
                      <a:pt x="2090132" y="2303001"/>
                      <a:pt x="2051892" y="2367188"/>
                      <a:pt x="2009556" y="2423182"/>
                    </a:cubicBezTo>
                    <a:cubicBezTo>
                      <a:pt x="1989070" y="2451862"/>
                      <a:pt x="1965853" y="2477810"/>
                      <a:pt x="1942636" y="2503758"/>
                    </a:cubicBezTo>
                    <a:cubicBezTo>
                      <a:pt x="2015018" y="2461421"/>
                      <a:pt x="2107886" y="2442302"/>
                      <a:pt x="2178902" y="2476444"/>
                    </a:cubicBezTo>
                    <a:cubicBezTo>
                      <a:pt x="2182999" y="2479176"/>
                      <a:pt x="2182999" y="2483273"/>
                      <a:pt x="2180268" y="2487370"/>
                    </a:cubicBezTo>
                    <a:cubicBezTo>
                      <a:pt x="2165245" y="2506489"/>
                      <a:pt x="2146125" y="2522878"/>
                      <a:pt x="2124274" y="2536535"/>
                    </a:cubicBezTo>
                    <a:cubicBezTo>
                      <a:pt x="2211679" y="2520146"/>
                      <a:pt x="2303180" y="2516049"/>
                      <a:pt x="2389219" y="2518781"/>
                    </a:cubicBezTo>
                    <a:cubicBezTo>
                      <a:pt x="2495743" y="2522878"/>
                      <a:pt x="2656895" y="2539266"/>
                      <a:pt x="2701964" y="2659447"/>
                    </a:cubicBezTo>
                    <a:cubicBezTo>
                      <a:pt x="2703329" y="2663544"/>
                      <a:pt x="2699232" y="2667642"/>
                      <a:pt x="2695135" y="2667642"/>
                    </a:cubicBezTo>
                    <a:cubicBezTo>
                      <a:pt x="2671918" y="2669007"/>
                      <a:pt x="2648701" y="2671739"/>
                      <a:pt x="2626850" y="2674470"/>
                    </a:cubicBezTo>
                    <a:cubicBezTo>
                      <a:pt x="2696501" y="2696321"/>
                      <a:pt x="2762054" y="2734561"/>
                      <a:pt x="2804391" y="2796017"/>
                    </a:cubicBezTo>
                    <a:cubicBezTo>
                      <a:pt x="2808488" y="2801480"/>
                      <a:pt x="2805756" y="2806943"/>
                      <a:pt x="2800294" y="2806943"/>
                    </a:cubicBezTo>
                    <a:close/>
                    <a:moveTo>
                      <a:pt x="2863116" y="1519091"/>
                    </a:moveTo>
                    <a:cubicBezTo>
                      <a:pt x="2834436" y="1553234"/>
                      <a:pt x="2751128" y="1553234"/>
                      <a:pt x="2707426" y="1546405"/>
                    </a:cubicBezTo>
                    <a:cubicBezTo>
                      <a:pt x="2643239" y="1538211"/>
                      <a:pt x="2579051" y="1520457"/>
                      <a:pt x="2518960" y="1494509"/>
                    </a:cubicBezTo>
                    <a:cubicBezTo>
                      <a:pt x="2498475" y="1486315"/>
                      <a:pt x="2477989" y="1475389"/>
                      <a:pt x="2458870" y="1463098"/>
                    </a:cubicBezTo>
                    <a:cubicBezTo>
                      <a:pt x="2479355" y="1494509"/>
                      <a:pt x="2497109" y="1528651"/>
                      <a:pt x="2512132" y="1560062"/>
                    </a:cubicBezTo>
                    <a:cubicBezTo>
                      <a:pt x="2532617" y="1602399"/>
                      <a:pt x="2574954" y="1684340"/>
                      <a:pt x="2544908" y="1732140"/>
                    </a:cubicBezTo>
                    <a:cubicBezTo>
                      <a:pt x="2487549" y="1826373"/>
                      <a:pt x="2385122" y="1652929"/>
                      <a:pt x="2342785" y="1566891"/>
                    </a:cubicBezTo>
                    <a:cubicBezTo>
                      <a:pt x="2349614" y="1633810"/>
                      <a:pt x="2348248" y="1700729"/>
                      <a:pt x="2337323" y="1766282"/>
                    </a:cubicBezTo>
                    <a:cubicBezTo>
                      <a:pt x="2335957" y="1770379"/>
                      <a:pt x="2330494" y="1773111"/>
                      <a:pt x="2327763" y="1770379"/>
                    </a:cubicBezTo>
                    <a:cubicBezTo>
                      <a:pt x="2243090" y="1704826"/>
                      <a:pt x="2207582" y="1607861"/>
                      <a:pt x="2192559" y="1505434"/>
                    </a:cubicBezTo>
                    <a:cubicBezTo>
                      <a:pt x="2157051" y="1489046"/>
                      <a:pt x="2124274" y="1468560"/>
                      <a:pt x="2096960" y="1454904"/>
                    </a:cubicBezTo>
                    <a:cubicBezTo>
                      <a:pt x="2107886" y="1499972"/>
                      <a:pt x="2117446" y="1568256"/>
                      <a:pt x="2079206" y="1599667"/>
                    </a:cubicBezTo>
                    <a:cubicBezTo>
                      <a:pt x="2040967" y="1631078"/>
                      <a:pt x="1993167" y="1602399"/>
                      <a:pt x="1957659" y="1573719"/>
                    </a:cubicBezTo>
                    <a:cubicBezTo>
                      <a:pt x="1991802" y="1657027"/>
                      <a:pt x="1995899" y="1748528"/>
                      <a:pt x="1950831" y="1829104"/>
                    </a:cubicBezTo>
                    <a:cubicBezTo>
                      <a:pt x="1949465" y="1831836"/>
                      <a:pt x="1946734" y="1833201"/>
                      <a:pt x="1944002" y="1831836"/>
                    </a:cubicBezTo>
                    <a:cubicBezTo>
                      <a:pt x="1897568" y="1818179"/>
                      <a:pt x="1872986" y="1775842"/>
                      <a:pt x="1852500" y="1734871"/>
                    </a:cubicBezTo>
                    <a:cubicBezTo>
                      <a:pt x="1856598" y="1784036"/>
                      <a:pt x="1860695" y="1833201"/>
                      <a:pt x="1859329" y="1882366"/>
                    </a:cubicBezTo>
                    <a:cubicBezTo>
                      <a:pt x="1857963" y="1935628"/>
                      <a:pt x="1853866" y="2008010"/>
                      <a:pt x="1815627" y="2047615"/>
                    </a:cubicBezTo>
                    <a:cubicBezTo>
                      <a:pt x="1721394" y="2141849"/>
                      <a:pt x="1632623" y="1957480"/>
                      <a:pt x="1591653" y="1875538"/>
                    </a:cubicBezTo>
                    <a:cubicBezTo>
                      <a:pt x="1584824" y="1941091"/>
                      <a:pt x="1575264" y="2009376"/>
                      <a:pt x="1527465" y="2055810"/>
                    </a:cubicBezTo>
                    <a:cubicBezTo>
                      <a:pt x="1526099" y="2057176"/>
                      <a:pt x="1522002" y="2058541"/>
                      <a:pt x="1519271" y="2057176"/>
                    </a:cubicBezTo>
                    <a:cubicBezTo>
                      <a:pt x="1464643" y="2023033"/>
                      <a:pt x="1453717" y="1956114"/>
                      <a:pt x="1456449" y="1894658"/>
                    </a:cubicBezTo>
                    <a:cubicBezTo>
                      <a:pt x="1392261" y="1979331"/>
                      <a:pt x="1317148" y="2069467"/>
                      <a:pt x="1209258" y="2084489"/>
                    </a:cubicBezTo>
                    <a:cubicBezTo>
                      <a:pt x="1205161" y="2084489"/>
                      <a:pt x="1201064" y="2083124"/>
                      <a:pt x="1201064" y="2077661"/>
                    </a:cubicBezTo>
                    <a:cubicBezTo>
                      <a:pt x="1198332" y="1999816"/>
                      <a:pt x="1277542" y="1945188"/>
                      <a:pt x="1333536" y="1902852"/>
                    </a:cubicBezTo>
                    <a:cubicBezTo>
                      <a:pt x="1314416" y="1897389"/>
                      <a:pt x="1299394" y="1887829"/>
                      <a:pt x="1284371" y="1872807"/>
                    </a:cubicBezTo>
                    <a:cubicBezTo>
                      <a:pt x="1270714" y="1859150"/>
                      <a:pt x="1273445" y="1845493"/>
                      <a:pt x="1255691" y="1834567"/>
                    </a:cubicBezTo>
                    <a:cubicBezTo>
                      <a:pt x="1217452" y="1809984"/>
                      <a:pt x="1183310" y="1781305"/>
                      <a:pt x="1168287" y="1736237"/>
                    </a:cubicBezTo>
                    <a:cubicBezTo>
                      <a:pt x="1166921" y="1732140"/>
                      <a:pt x="1171018" y="1728043"/>
                      <a:pt x="1175115" y="1728043"/>
                    </a:cubicBezTo>
                    <a:cubicBezTo>
                      <a:pt x="1222915" y="1725311"/>
                      <a:pt x="1270714" y="1740334"/>
                      <a:pt x="1310319" y="1767648"/>
                    </a:cubicBezTo>
                    <a:cubicBezTo>
                      <a:pt x="1296662" y="1747163"/>
                      <a:pt x="1284371" y="1726677"/>
                      <a:pt x="1272080" y="1706191"/>
                    </a:cubicBezTo>
                    <a:cubicBezTo>
                      <a:pt x="1248863" y="1662489"/>
                      <a:pt x="1220183" y="1611959"/>
                      <a:pt x="1224280" y="1560062"/>
                    </a:cubicBezTo>
                    <a:cubicBezTo>
                      <a:pt x="1227012" y="1514994"/>
                      <a:pt x="1263886" y="1491777"/>
                      <a:pt x="1303491" y="1497240"/>
                    </a:cubicBezTo>
                    <a:cubicBezTo>
                      <a:pt x="1336267" y="1501337"/>
                      <a:pt x="1367679" y="1517726"/>
                      <a:pt x="1394992" y="1538211"/>
                    </a:cubicBezTo>
                    <a:cubicBezTo>
                      <a:pt x="1367679" y="1495874"/>
                      <a:pt x="1347193" y="1449441"/>
                      <a:pt x="1354022" y="1397544"/>
                    </a:cubicBezTo>
                    <a:cubicBezTo>
                      <a:pt x="1354022" y="1394813"/>
                      <a:pt x="1358119" y="1392082"/>
                      <a:pt x="1360850" y="1392082"/>
                    </a:cubicBezTo>
                    <a:cubicBezTo>
                      <a:pt x="1426403" y="1394813"/>
                      <a:pt x="1481031" y="1431687"/>
                      <a:pt x="1541122" y="1450807"/>
                    </a:cubicBezTo>
                    <a:cubicBezTo>
                      <a:pt x="1501517" y="1412567"/>
                      <a:pt x="1461911" y="1353842"/>
                      <a:pt x="1528831" y="1321065"/>
                    </a:cubicBezTo>
                    <a:cubicBezTo>
                      <a:pt x="1584824" y="1293752"/>
                      <a:pt x="1653109" y="1289654"/>
                      <a:pt x="1715931" y="1291020"/>
                    </a:cubicBezTo>
                    <a:cubicBezTo>
                      <a:pt x="1681788" y="1275997"/>
                      <a:pt x="1647646" y="1258243"/>
                      <a:pt x="1614869" y="1239124"/>
                    </a:cubicBezTo>
                    <a:cubicBezTo>
                      <a:pt x="1582093" y="1218638"/>
                      <a:pt x="1530196" y="1187227"/>
                      <a:pt x="1522002" y="1143525"/>
                    </a:cubicBezTo>
                    <a:cubicBezTo>
                      <a:pt x="1516539" y="1113480"/>
                      <a:pt x="1527465" y="1076606"/>
                      <a:pt x="1562973" y="1083434"/>
                    </a:cubicBezTo>
                    <a:cubicBezTo>
                      <a:pt x="1575264" y="1084800"/>
                      <a:pt x="1587556" y="1090263"/>
                      <a:pt x="1599847" y="1095726"/>
                    </a:cubicBezTo>
                    <a:cubicBezTo>
                      <a:pt x="1593018" y="1082069"/>
                      <a:pt x="1590287" y="1065680"/>
                      <a:pt x="1591653" y="1047926"/>
                    </a:cubicBezTo>
                    <a:cubicBezTo>
                      <a:pt x="1591653" y="1043829"/>
                      <a:pt x="1595750" y="1041098"/>
                      <a:pt x="1599847" y="1041098"/>
                    </a:cubicBezTo>
                    <a:cubicBezTo>
                      <a:pt x="1636721" y="1049292"/>
                      <a:pt x="1666766" y="1071143"/>
                      <a:pt x="1692714" y="1097091"/>
                    </a:cubicBezTo>
                    <a:cubicBezTo>
                      <a:pt x="1661303" y="1035635"/>
                      <a:pt x="1643549" y="961887"/>
                      <a:pt x="1694080" y="915454"/>
                    </a:cubicBezTo>
                    <a:cubicBezTo>
                      <a:pt x="1760999" y="852632"/>
                      <a:pt x="1867523" y="888140"/>
                      <a:pt x="1941271" y="926379"/>
                    </a:cubicBezTo>
                    <a:cubicBezTo>
                      <a:pt x="1927614" y="900431"/>
                      <a:pt x="1922151" y="871751"/>
                      <a:pt x="1926248" y="841706"/>
                    </a:cubicBezTo>
                    <a:cubicBezTo>
                      <a:pt x="1926248" y="838975"/>
                      <a:pt x="1930345" y="837609"/>
                      <a:pt x="1933077" y="836243"/>
                    </a:cubicBezTo>
                    <a:cubicBezTo>
                      <a:pt x="1972682" y="832146"/>
                      <a:pt x="2009556" y="849900"/>
                      <a:pt x="2038235" y="875849"/>
                    </a:cubicBezTo>
                    <a:cubicBezTo>
                      <a:pt x="2002727" y="796638"/>
                      <a:pt x="1979510" y="710599"/>
                      <a:pt x="1990436" y="624560"/>
                    </a:cubicBezTo>
                    <a:cubicBezTo>
                      <a:pt x="1990436" y="620463"/>
                      <a:pt x="1993167" y="617732"/>
                      <a:pt x="1997264" y="617732"/>
                    </a:cubicBezTo>
                    <a:cubicBezTo>
                      <a:pt x="2099692" y="615001"/>
                      <a:pt x="2165245" y="711965"/>
                      <a:pt x="2176170" y="808929"/>
                    </a:cubicBezTo>
                    <a:cubicBezTo>
                      <a:pt x="2198022" y="762496"/>
                      <a:pt x="2234896" y="721525"/>
                      <a:pt x="2271769" y="695577"/>
                    </a:cubicBezTo>
                    <a:cubicBezTo>
                      <a:pt x="2288158" y="684651"/>
                      <a:pt x="2315471" y="668263"/>
                      <a:pt x="2335957" y="680554"/>
                    </a:cubicBezTo>
                    <a:cubicBezTo>
                      <a:pt x="2335957" y="680554"/>
                      <a:pt x="2337323" y="681920"/>
                      <a:pt x="2337323" y="681920"/>
                    </a:cubicBezTo>
                    <a:cubicBezTo>
                      <a:pt x="2331860" y="601344"/>
                      <a:pt x="2331860" y="500282"/>
                      <a:pt x="2413802" y="528962"/>
                    </a:cubicBezTo>
                    <a:cubicBezTo>
                      <a:pt x="2413802" y="466140"/>
                      <a:pt x="2420630" y="247628"/>
                      <a:pt x="2506669" y="284502"/>
                    </a:cubicBezTo>
                    <a:cubicBezTo>
                      <a:pt x="2551737" y="303622"/>
                      <a:pt x="2557200" y="378735"/>
                      <a:pt x="2558565" y="421072"/>
                    </a:cubicBezTo>
                    <a:cubicBezTo>
                      <a:pt x="2558565" y="433363"/>
                      <a:pt x="2559931" y="445654"/>
                      <a:pt x="2559931" y="457946"/>
                    </a:cubicBezTo>
                    <a:cubicBezTo>
                      <a:pt x="2564028" y="448386"/>
                      <a:pt x="2569491" y="438826"/>
                      <a:pt x="2574954" y="429266"/>
                    </a:cubicBezTo>
                    <a:cubicBezTo>
                      <a:pt x="2594074" y="393758"/>
                      <a:pt x="2625484" y="345959"/>
                      <a:pt x="2671918" y="354153"/>
                    </a:cubicBezTo>
                    <a:cubicBezTo>
                      <a:pt x="2742934" y="365078"/>
                      <a:pt x="2725180" y="470237"/>
                      <a:pt x="2708792" y="542619"/>
                    </a:cubicBezTo>
                    <a:cubicBezTo>
                      <a:pt x="2737471" y="490722"/>
                      <a:pt x="2783905" y="438826"/>
                      <a:pt x="2842630" y="453848"/>
                    </a:cubicBezTo>
                    <a:cubicBezTo>
                      <a:pt x="2908183" y="471603"/>
                      <a:pt x="2924572" y="548081"/>
                      <a:pt x="2923206" y="612269"/>
                    </a:cubicBezTo>
                    <a:cubicBezTo>
                      <a:pt x="2953251" y="535790"/>
                      <a:pt x="2975103" y="455214"/>
                      <a:pt x="3011976" y="382832"/>
                    </a:cubicBezTo>
                    <a:cubicBezTo>
                      <a:pt x="3013342" y="378735"/>
                      <a:pt x="3018805" y="378735"/>
                      <a:pt x="3021536" y="381467"/>
                    </a:cubicBezTo>
                    <a:cubicBezTo>
                      <a:pt x="3051582" y="415609"/>
                      <a:pt x="3055679" y="462043"/>
                      <a:pt x="3063873" y="504379"/>
                    </a:cubicBezTo>
                    <a:cubicBezTo>
                      <a:pt x="3089821" y="445654"/>
                      <a:pt x="3095284" y="376004"/>
                      <a:pt x="3134889" y="322742"/>
                    </a:cubicBezTo>
                    <a:cubicBezTo>
                      <a:pt x="3151277" y="302256"/>
                      <a:pt x="3171763" y="287234"/>
                      <a:pt x="3197711" y="298159"/>
                    </a:cubicBezTo>
                    <a:cubicBezTo>
                      <a:pt x="3220928" y="307719"/>
                      <a:pt x="3238682" y="332302"/>
                      <a:pt x="3242779" y="356884"/>
                    </a:cubicBezTo>
                    <a:cubicBezTo>
                      <a:pt x="3255070" y="433363"/>
                      <a:pt x="3207271" y="513939"/>
                      <a:pt x="3169031" y="574030"/>
                    </a:cubicBezTo>
                    <a:cubicBezTo>
                      <a:pt x="3147180" y="609538"/>
                      <a:pt x="3122598" y="645046"/>
                      <a:pt x="3096650" y="679188"/>
                    </a:cubicBezTo>
                    <a:cubicBezTo>
                      <a:pt x="3145815" y="649143"/>
                      <a:pt x="3203174" y="634120"/>
                      <a:pt x="3256436" y="654606"/>
                    </a:cubicBezTo>
                    <a:cubicBezTo>
                      <a:pt x="3259168" y="655972"/>
                      <a:pt x="3261899" y="658703"/>
                      <a:pt x="3260533" y="662800"/>
                    </a:cubicBezTo>
                    <a:cubicBezTo>
                      <a:pt x="3256436" y="683285"/>
                      <a:pt x="3250973" y="701039"/>
                      <a:pt x="3242779" y="718793"/>
                    </a:cubicBezTo>
                    <a:cubicBezTo>
                      <a:pt x="3313795" y="645046"/>
                      <a:pt x="3390274" y="552179"/>
                      <a:pt x="3492701" y="561738"/>
                    </a:cubicBezTo>
                    <a:cubicBezTo>
                      <a:pt x="3495433" y="561738"/>
                      <a:pt x="3498164" y="563104"/>
                      <a:pt x="3498164" y="567201"/>
                    </a:cubicBezTo>
                    <a:cubicBezTo>
                      <a:pt x="3506358" y="625926"/>
                      <a:pt x="3479044" y="677823"/>
                      <a:pt x="3443536" y="722891"/>
                    </a:cubicBezTo>
                    <a:cubicBezTo>
                      <a:pt x="3483142" y="702405"/>
                      <a:pt x="3533672" y="692845"/>
                      <a:pt x="3552792" y="740645"/>
                    </a:cubicBezTo>
                    <a:cubicBezTo>
                      <a:pt x="3581472" y="811661"/>
                      <a:pt x="3496799" y="882677"/>
                      <a:pt x="3443536" y="911357"/>
                    </a:cubicBezTo>
                    <a:cubicBezTo>
                      <a:pt x="3393006" y="938671"/>
                      <a:pt x="3334281" y="959156"/>
                      <a:pt x="3274190" y="970081"/>
                    </a:cubicBezTo>
                    <a:cubicBezTo>
                      <a:pt x="3368423" y="979641"/>
                      <a:pt x="3457193" y="1006955"/>
                      <a:pt x="3528210" y="1077971"/>
                    </a:cubicBezTo>
                    <a:cubicBezTo>
                      <a:pt x="3532307" y="1082069"/>
                      <a:pt x="3529575" y="1087531"/>
                      <a:pt x="3525478" y="1088897"/>
                    </a:cubicBezTo>
                    <a:cubicBezTo>
                      <a:pt x="3413491" y="1129868"/>
                      <a:pt x="3296041" y="1168108"/>
                      <a:pt x="3177226" y="1165376"/>
                    </a:cubicBezTo>
                    <a:cubicBezTo>
                      <a:pt x="3238682" y="1181764"/>
                      <a:pt x="3300138" y="1198153"/>
                      <a:pt x="3342475" y="1248683"/>
                    </a:cubicBezTo>
                    <a:cubicBezTo>
                      <a:pt x="3346572" y="1252781"/>
                      <a:pt x="3343841" y="1259609"/>
                      <a:pt x="3338378" y="1259609"/>
                    </a:cubicBezTo>
                    <a:cubicBezTo>
                      <a:pt x="3274190" y="1267803"/>
                      <a:pt x="3207271" y="1260975"/>
                      <a:pt x="3144449" y="1247318"/>
                    </a:cubicBezTo>
                    <a:cubicBezTo>
                      <a:pt x="3098015" y="1237758"/>
                      <a:pt x="3044753" y="1224101"/>
                      <a:pt x="3005148" y="1192690"/>
                    </a:cubicBezTo>
                    <a:cubicBezTo>
                      <a:pt x="3042022" y="1266438"/>
                      <a:pt x="3108941" y="1325162"/>
                      <a:pt x="3129426" y="1408470"/>
                    </a:cubicBezTo>
                    <a:cubicBezTo>
                      <a:pt x="3136255" y="1435784"/>
                      <a:pt x="3138986" y="1478121"/>
                      <a:pt x="3111672" y="1495874"/>
                    </a:cubicBezTo>
                    <a:cubicBezTo>
                      <a:pt x="3095284" y="1505434"/>
                      <a:pt x="3072067" y="1498606"/>
                      <a:pt x="3055679" y="1494509"/>
                    </a:cubicBezTo>
                    <a:cubicBezTo>
                      <a:pt x="3005148" y="1479486"/>
                      <a:pt x="2957349" y="1456269"/>
                      <a:pt x="2910915" y="1428955"/>
                    </a:cubicBezTo>
                    <a:cubicBezTo>
                      <a:pt x="2931400" y="1471292"/>
                      <a:pt x="2960080" y="1510897"/>
                      <a:pt x="2979200" y="1546405"/>
                    </a:cubicBezTo>
                    <a:cubicBezTo>
                      <a:pt x="2981931" y="1550502"/>
                      <a:pt x="2977834" y="1558696"/>
                      <a:pt x="2972371" y="1555965"/>
                    </a:cubicBezTo>
                    <a:cubicBezTo>
                      <a:pt x="2935498" y="1546405"/>
                      <a:pt x="2898624" y="1534114"/>
                      <a:pt x="2863116" y="1519091"/>
                    </a:cubicBezTo>
                    <a:close/>
                    <a:moveTo>
                      <a:pt x="5104223" y="2644425"/>
                    </a:moveTo>
                    <a:cubicBezTo>
                      <a:pt x="5106954" y="2647156"/>
                      <a:pt x="5105588" y="2653985"/>
                      <a:pt x="5101492" y="2655350"/>
                    </a:cubicBezTo>
                    <a:cubicBezTo>
                      <a:pt x="5016819" y="2669007"/>
                      <a:pt x="4929414" y="2684030"/>
                      <a:pt x="4843375" y="2675836"/>
                    </a:cubicBezTo>
                    <a:cubicBezTo>
                      <a:pt x="4783284" y="2669007"/>
                      <a:pt x="4728657" y="2651253"/>
                      <a:pt x="4679491" y="2622574"/>
                    </a:cubicBezTo>
                    <a:cubicBezTo>
                      <a:pt x="4712268" y="2655350"/>
                      <a:pt x="4743679" y="2690858"/>
                      <a:pt x="4765530" y="2731829"/>
                    </a:cubicBezTo>
                    <a:cubicBezTo>
                      <a:pt x="4786016" y="2768703"/>
                      <a:pt x="4792844" y="2828794"/>
                      <a:pt x="4734119" y="2828794"/>
                    </a:cubicBezTo>
                    <a:cubicBezTo>
                      <a:pt x="4676760" y="2828794"/>
                      <a:pt x="4623498" y="2778263"/>
                      <a:pt x="4585259" y="2737292"/>
                    </a:cubicBezTo>
                    <a:cubicBezTo>
                      <a:pt x="4590721" y="2753680"/>
                      <a:pt x="4596184" y="2767337"/>
                      <a:pt x="4600281" y="2779629"/>
                    </a:cubicBezTo>
                    <a:cubicBezTo>
                      <a:pt x="4603012" y="2786457"/>
                      <a:pt x="4593452" y="2790554"/>
                      <a:pt x="4589356" y="2786457"/>
                    </a:cubicBezTo>
                    <a:cubicBezTo>
                      <a:pt x="4557945" y="2757777"/>
                      <a:pt x="4531996" y="2723635"/>
                      <a:pt x="4504683" y="2689493"/>
                    </a:cubicBezTo>
                    <a:cubicBezTo>
                      <a:pt x="4514242" y="2744120"/>
                      <a:pt x="4516974" y="2802845"/>
                      <a:pt x="4489660" y="2850645"/>
                    </a:cubicBezTo>
                    <a:cubicBezTo>
                      <a:pt x="4488294" y="2853376"/>
                      <a:pt x="4485562" y="2854742"/>
                      <a:pt x="4482831" y="2853376"/>
                    </a:cubicBezTo>
                    <a:cubicBezTo>
                      <a:pt x="4443226" y="2841085"/>
                      <a:pt x="4414547" y="2812405"/>
                      <a:pt x="4391330" y="2776897"/>
                    </a:cubicBezTo>
                    <a:cubicBezTo>
                      <a:pt x="4400889" y="2816502"/>
                      <a:pt x="4403621" y="2857473"/>
                      <a:pt x="4402255" y="2898444"/>
                    </a:cubicBezTo>
                    <a:cubicBezTo>
                      <a:pt x="4402255" y="2902541"/>
                      <a:pt x="4398158" y="2906638"/>
                      <a:pt x="4394061" y="2905273"/>
                    </a:cubicBezTo>
                    <a:cubicBezTo>
                      <a:pt x="4317582" y="2875227"/>
                      <a:pt x="4275245" y="2819234"/>
                      <a:pt x="4243834" y="2752315"/>
                    </a:cubicBezTo>
                    <a:cubicBezTo>
                      <a:pt x="4227446" y="2808308"/>
                      <a:pt x="4200132" y="2862936"/>
                      <a:pt x="4168721" y="2909370"/>
                    </a:cubicBezTo>
                    <a:cubicBezTo>
                      <a:pt x="4116824" y="2989946"/>
                      <a:pt x="4048540" y="3069156"/>
                      <a:pt x="3961135" y="3108761"/>
                    </a:cubicBezTo>
                    <a:cubicBezTo>
                      <a:pt x="3957038" y="3111493"/>
                      <a:pt x="3950210" y="3108761"/>
                      <a:pt x="3951575" y="3103299"/>
                    </a:cubicBezTo>
                    <a:cubicBezTo>
                      <a:pt x="3958404" y="3044574"/>
                      <a:pt x="3991180" y="2996774"/>
                      <a:pt x="4017129" y="2946244"/>
                    </a:cubicBezTo>
                    <a:cubicBezTo>
                      <a:pt x="3996643" y="2948975"/>
                      <a:pt x="3976158" y="2936684"/>
                      <a:pt x="3959769" y="2924392"/>
                    </a:cubicBezTo>
                    <a:cubicBezTo>
                      <a:pt x="3921530" y="2894347"/>
                      <a:pt x="3886022" y="2854742"/>
                      <a:pt x="3858708" y="2812405"/>
                    </a:cubicBezTo>
                    <a:cubicBezTo>
                      <a:pt x="3854611" y="2873862"/>
                      <a:pt x="3840954" y="2936684"/>
                      <a:pt x="3825931" y="2989946"/>
                    </a:cubicBezTo>
                    <a:cubicBezTo>
                      <a:pt x="3815006" y="3028185"/>
                      <a:pt x="3805446" y="3067790"/>
                      <a:pt x="3794520" y="3106030"/>
                    </a:cubicBezTo>
                    <a:cubicBezTo>
                      <a:pt x="3789057" y="3125150"/>
                      <a:pt x="3778132" y="3181143"/>
                      <a:pt x="3754915" y="3189337"/>
                    </a:cubicBezTo>
                    <a:cubicBezTo>
                      <a:pt x="3705750" y="3205726"/>
                      <a:pt x="3683899" y="3155195"/>
                      <a:pt x="3677070" y="3088276"/>
                    </a:cubicBezTo>
                    <a:cubicBezTo>
                      <a:pt x="3672973" y="3100567"/>
                      <a:pt x="3668876" y="3112858"/>
                      <a:pt x="3664779" y="3125150"/>
                    </a:cubicBezTo>
                    <a:cubicBezTo>
                      <a:pt x="3644294" y="3187972"/>
                      <a:pt x="3615614" y="3248062"/>
                      <a:pt x="3577375" y="3301324"/>
                    </a:cubicBezTo>
                    <a:cubicBezTo>
                      <a:pt x="3541867" y="3354587"/>
                      <a:pt x="3496799" y="3406483"/>
                      <a:pt x="3436708" y="3429700"/>
                    </a:cubicBezTo>
                    <a:cubicBezTo>
                      <a:pt x="3433976" y="3431066"/>
                      <a:pt x="3431245" y="3429700"/>
                      <a:pt x="3429880" y="3426968"/>
                    </a:cubicBezTo>
                    <a:cubicBezTo>
                      <a:pt x="3414857" y="3395557"/>
                      <a:pt x="3406663" y="3361415"/>
                      <a:pt x="3406663" y="3327273"/>
                    </a:cubicBezTo>
                    <a:cubicBezTo>
                      <a:pt x="3383446" y="3353221"/>
                      <a:pt x="3360229" y="3379169"/>
                      <a:pt x="3335646" y="3405117"/>
                    </a:cubicBezTo>
                    <a:cubicBezTo>
                      <a:pt x="3312430" y="3429700"/>
                      <a:pt x="3287847" y="3454282"/>
                      <a:pt x="3260533" y="3474768"/>
                    </a:cubicBezTo>
                    <a:cubicBezTo>
                      <a:pt x="3240048" y="3491156"/>
                      <a:pt x="3212734" y="3514373"/>
                      <a:pt x="3185420" y="3513007"/>
                    </a:cubicBezTo>
                    <a:cubicBezTo>
                      <a:pt x="3125329" y="3508910"/>
                      <a:pt x="3166300" y="3387363"/>
                      <a:pt x="3177226" y="3361415"/>
                    </a:cubicBezTo>
                    <a:cubicBezTo>
                      <a:pt x="3186786" y="3335467"/>
                      <a:pt x="3194980" y="3306787"/>
                      <a:pt x="3210002" y="3283570"/>
                    </a:cubicBezTo>
                    <a:cubicBezTo>
                      <a:pt x="3121232" y="3287668"/>
                      <a:pt x="3028365" y="3272645"/>
                      <a:pt x="2965543" y="3215286"/>
                    </a:cubicBezTo>
                    <a:cubicBezTo>
                      <a:pt x="2962812" y="3212554"/>
                      <a:pt x="2964177" y="3207091"/>
                      <a:pt x="2966908" y="3204360"/>
                    </a:cubicBezTo>
                    <a:cubicBezTo>
                      <a:pt x="3021536" y="3171583"/>
                      <a:pt x="3077530" y="3145635"/>
                      <a:pt x="3136255" y="3125150"/>
                    </a:cubicBezTo>
                    <a:cubicBezTo>
                      <a:pt x="3119867" y="3116956"/>
                      <a:pt x="3102112" y="3107396"/>
                      <a:pt x="3085724" y="3099201"/>
                    </a:cubicBezTo>
                    <a:cubicBezTo>
                      <a:pt x="3046119" y="3077350"/>
                      <a:pt x="2980565" y="3041842"/>
                      <a:pt x="2984663" y="2987214"/>
                    </a:cubicBezTo>
                    <a:cubicBezTo>
                      <a:pt x="2990125" y="2927124"/>
                      <a:pt x="3087090" y="2891616"/>
                      <a:pt x="3133524" y="2883421"/>
                    </a:cubicBezTo>
                    <a:cubicBezTo>
                      <a:pt x="3182688" y="2873862"/>
                      <a:pt x="3231854" y="2877959"/>
                      <a:pt x="3279653" y="2883421"/>
                    </a:cubicBezTo>
                    <a:cubicBezTo>
                      <a:pt x="3238682" y="2871130"/>
                      <a:pt x="3200443" y="2854742"/>
                      <a:pt x="3170397" y="2826062"/>
                    </a:cubicBezTo>
                    <a:cubicBezTo>
                      <a:pt x="3166300" y="2823331"/>
                      <a:pt x="3169031" y="2816502"/>
                      <a:pt x="3173129" y="2815137"/>
                    </a:cubicBezTo>
                    <a:cubicBezTo>
                      <a:pt x="3227756" y="2801480"/>
                      <a:pt x="3282384" y="2808308"/>
                      <a:pt x="3337012" y="2819234"/>
                    </a:cubicBezTo>
                    <a:cubicBezTo>
                      <a:pt x="3394371" y="2830159"/>
                      <a:pt x="3458559" y="2846548"/>
                      <a:pt x="3515918" y="2826062"/>
                    </a:cubicBezTo>
                    <a:cubicBezTo>
                      <a:pt x="3474948" y="2797383"/>
                      <a:pt x="3358863" y="2791920"/>
                      <a:pt x="3375252" y="2723635"/>
                    </a:cubicBezTo>
                    <a:cubicBezTo>
                      <a:pt x="3384812" y="2682664"/>
                      <a:pt x="3433976" y="2663544"/>
                      <a:pt x="3480410" y="2655350"/>
                    </a:cubicBezTo>
                    <a:cubicBezTo>
                      <a:pt x="3453096" y="2651253"/>
                      <a:pt x="3425782" y="2647156"/>
                      <a:pt x="3398468" y="2636231"/>
                    </a:cubicBezTo>
                    <a:cubicBezTo>
                      <a:pt x="3394371" y="2634865"/>
                      <a:pt x="3391640" y="2630768"/>
                      <a:pt x="3394371" y="2626671"/>
                    </a:cubicBezTo>
                    <a:cubicBezTo>
                      <a:pt x="3436708" y="2554289"/>
                      <a:pt x="3514553" y="2526975"/>
                      <a:pt x="3596494" y="2514683"/>
                    </a:cubicBezTo>
                    <a:cubicBezTo>
                      <a:pt x="3576009" y="2509221"/>
                      <a:pt x="3556889" y="2505124"/>
                      <a:pt x="3536404" y="2501027"/>
                    </a:cubicBezTo>
                    <a:cubicBezTo>
                      <a:pt x="3481776" y="2490101"/>
                      <a:pt x="3427148" y="2479176"/>
                      <a:pt x="3382080" y="2443668"/>
                    </a:cubicBezTo>
                    <a:cubicBezTo>
                      <a:pt x="3379349" y="2440936"/>
                      <a:pt x="3380714" y="2436839"/>
                      <a:pt x="3382080" y="2434108"/>
                    </a:cubicBezTo>
                    <a:cubicBezTo>
                      <a:pt x="3477679" y="2320755"/>
                      <a:pt x="3677070" y="2339875"/>
                      <a:pt x="3799983" y="2402696"/>
                    </a:cubicBezTo>
                    <a:cubicBezTo>
                      <a:pt x="3776766" y="2364457"/>
                      <a:pt x="3748087" y="2327583"/>
                      <a:pt x="3746721" y="2281150"/>
                    </a:cubicBezTo>
                    <a:cubicBezTo>
                      <a:pt x="3746721" y="2277052"/>
                      <a:pt x="3749452" y="2274321"/>
                      <a:pt x="3753549" y="2274321"/>
                    </a:cubicBezTo>
                    <a:cubicBezTo>
                      <a:pt x="3784960" y="2275687"/>
                      <a:pt x="3809543" y="2287978"/>
                      <a:pt x="3831394" y="2307098"/>
                    </a:cubicBezTo>
                    <a:cubicBezTo>
                      <a:pt x="3815006" y="2274321"/>
                      <a:pt x="3801349" y="2240179"/>
                      <a:pt x="3791789" y="2206036"/>
                    </a:cubicBezTo>
                    <a:cubicBezTo>
                      <a:pt x="3783595" y="2171894"/>
                      <a:pt x="3768572" y="2106340"/>
                      <a:pt x="3810909" y="2087221"/>
                    </a:cubicBezTo>
                    <a:cubicBezTo>
                      <a:pt x="3869634" y="2061272"/>
                      <a:pt x="3944747" y="2114535"/>
                      <a:pt x="3989815" y="2148677"/>
                    </a:cubicBezTo>
                    <a:cubicBezTo>
                      <a:pt x="3996643" y="2154140"/>
                      <a:pt x="4003472" y="2159603"/>
                      <a:pt x="4010300" y="2165065"/>
                    </a:cubicBezTo>
                    <a:cubicBezTo>
                      <a:pt x="4008935" y="2129557"/>
                      <a:pt x="4011666" y="2096781"/>
                      <a:pt x="4017129" y="2068101"/>
                    </a:cubicBezTo>
                    <a:cubicBezTo>
                      <a:pt x="4023957" y="2032593"/>
                      <a:pt x="4043077" y="1971137"/>
                      <a:pt x="4089511" y="1972502"/>
                    </a:cubicBezTo>
                    <a:cubicBezTo>
                      <a:pt x="4137310" y="1975234"/>
                      <a:pt x="4172818" y="2027130"/>
                      <a:pt x="4198766" y="2073564"/>
                    </a:cubicBezTo>
                    <a:cubicBezTo>
                      <a:pt x="4190572" y="2031227"/>
                      <a:pt x="4187841" y="1988891"/>
                      <a:pt x="4196035" y="1946554"/>
                    </a:cubicBezTo>
                    <a:cubicBezTo>
                      <a:pt x="4197401" y="1942457"/>
                      <a:pt x="4201498" y="1941091"/>
                      <a:pt x="4205595" y="1942457"/>
                    </a:cubicBezTo>
                    <a:cubicBezTo>
                      <a:pt x="4261588" y="1971137"/>
                      <a:pt x="4288902" y="2028496"/>
                      <a:pt x="4306657" y="2088586"/>
                    </a:cubicBezTo>
                    <a:cubicBezTo>
                      <a:pt x="4318948" y="2033959"/>
                      <a:pt x="4342164" y="1980696"/>
                      <a:pt x="4366747" y="1935628"/>
                    </a:cubicBezTo>
                    <a:cubicBezTo>
                      <a:pt x="4407718" y="1856418"/>
                      <a:pt x="4463711" y="1763551"/>
                      <a:pt x="4545653" y="1725311"/>
                    </a:cubicBezTo>
                    <a:cubicBezTo>
                      <a:pt x="4548385" y="1723946"/>
                      <a:pt x="4553847" y="1725311"/>
                      <a:pt x="4555213" y="1729408"/>
                    </a:cubicBezTo>
                    <a:cubicBezTo>
                      <a:pt x="4570236" y="1835933"/>
                      <a:pt x="4566138" y="1941091"/>
                      <a:pt x="4548385" y="2043519"/>
                    </a:cubicBezTo>
                    <a:cubicBezTo>
                      <a:pt x="4575698" y="2013473"/>
                      <a:pt x="4605744" y="1984794"/>
                      <a:pt x="4642618" y="1962942"/>
                    </a:cubicBezTo>
                    <a:cubicBezTo>
                      <a:pt x="4646715" y="1960211"/>
                      <a:pt x="4652177" y="1964308"/>
                      <a:pt x="4652177" y="1968405"/>
                    </a:cubicBezTo>
                    <a:cubicBezTo>
                      <a:pt x="4657640" y="2070832"/>
                      <a:pt x="4633058" y="2188282"/>
                      <a:pt x="4585259" y="2281150"/>
                    </a:cubicBezTo>
                    <a:cubicBezTo>
                      <a:pt x="4612572" y="2259299"/>
                      <a:pt x="4645349" y="2241544"/>
                      <a:pt x="4674029" y="2226522"/>
                    </a:cubicBezTo>
                    <a:cubicBezTo>
                      <a:pt x="4708171" y="2208768"/>
                      <a:pt x="4768261" y="2180088"/>
                      <a:pt x="4803770" y="2210133"/>
                    </a:cubicBezTo>
                    <a:cubicBezTo>
                      <a:pt x="4850203" y="2248373"/>
                      <a:pt x="4807867" y="2292075"/>
                      <a:pt x="4753239" y="2327583"/>
                    </a:cubicBezTo>
                    <a:cubicBezTo>
                      <a:pt x="4814695" y="2311195"/>
                      <a:pt x="4877517" y="2311195"/>
                      <a:pt x="4919854" y="2358994"/>
                    </a:cubicBezTo>
                    <a:cubicBezTo>
                      <a:pt x="4922585" y="2361726"/>
                      <a:pt x="4922585" y="2365823"/>
                      <a:pt x="4919854" y="2368554"/>
                    </a:cubicBezTo>
                    <a:cubicBezTo>
                      <a:pt x="4869323" y="2427279"/>
                      <a:pt x="4796941" y="2451862"/>
                      <a:pt x="4725925" y="2477810"/>
                    </a:cubicBezTo>
                    <a:cubicBezTo>
                      <a:pt x="4780553" y="2465519"/>
                      <a:pt x="4835181" y="2455959"/>
                      <a:pt x="4889809" y="2454593"/>
                    </a:cubicBezTo>
                    <a:cubicBezTo>
                      <a:pt x="4966287" y="2453227"/>
                      <a:pt x="5050961" y="2462787"/>
                      <a:pt x="5105588" y="2524244"/>
                    </a:cubicBezTo>
                    <a:cubicBezTo>
                      <a:pt x="5109685" y="2528341"/>
                      <a:pt x="5106954" y="2533803"/>
                      <a:pt x="5102857" y="2535169"/>
                    </a:cubicBezTo>
                    <a:cubicBezTo>
                      <a:pt x="5050961" y="2551557"/>
                      <a:pt x="4999064" y="2570677"/>
                      <a:pt x="4949899" y="2595260"/>
                    </a:cubicBezTo>
                    <a:cubicBezTo>
                      <a:pt x="5004527" y="2589797"/>
                      <a:pt x="5061886" y="2603454"/>
                      <a:pt x="5104223" y="2644425"/>
                    </a:cubicBezTo>
                    <a:close/>
                  </a:path>
                </a:pathLst>
              </a:custGeom>
              <a:solidFill>
                <a:srgbClr val="3C7039">
                  <a:alpha val="40000"/>
                </a:srgbClr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 dirty="0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AE176151-58B3-3502-523D-F049237034D1}"/>
                  </a:ext>
                </a:extLst>
              </p:cNvPr>
              <p:cNvSpPr/>
              <p:nvPr/>
            </p:nvSpPr>
            <p:spPr>
              <a:xfrm>
                <a:off x="-868301" y="60999"/>
                <a:ext cx="1244765" cy="1674478"/>
              </a:xfrm>
              <a:custGeom>
                <a:avLst/>
                <a:gdLst>
                  <a:gd name="connsiteX0" fmla="*/ 204105 w 1244765"/>
                  <a:gd name="connsiteY0" fmla="*/ 1605908 h 1674478"/>
                  <a:gd name="connsiteX1" fmla="*/ 482707 w 1244765"/>
                  <a:gd name="connsiteY1" fmla="*/ 1454316 h 1674478"/>
                  <a:gd name="connsiteX2" fmla="*/ 296973 w 1244765"/>
                  <a:gd name="connsiteY2" fmla="*/ 1342328 h 1674478"/>
                  <a:gd name="connsiteX3" fmla="*/ 299704 w 1244765"/>
                  <a:gd name="connsiteY3" fmla="*/ 1334134 h 1674478"/>
                  <a:gd name="connsiteX4" fmla="*/ 520947 w 1244765"/>
                  <a:gd name="connsiteY4" fmla="*/ 1291798 h 1674478"/>
                  <a:gd name="connsiteX5" fmla="*/ 374817 w 1244765"/>
                  <a:gd name="connsiteY5" fmla="*/ 1185273 h 1674478"/>
                  <a:gd name="connsiteX6" fmla="*/ 376183 w 1244765"/>
                  <a:gd name="connsiteY6" fmla="*/ 1177079 h 1674478"/>
                  <a:gd name="connsiteX7" fmla="*/ 590597 w 1244765"/>
                  <a:gd name="connsiteY7" fmla="*/ 1114257 h 1674478"/>
                  <a:gd name="connsiteX8" fmla="*/ 478610 w 1244765"/>
                  <a:gd name="connsiteY8" fmla="*/ 1089675 h 1674478"/>
                  <a:gd name="connsiteX9" fmla="*/ 422617 w 1244765"/>
                  <a:gd name="connsiteY9" fmla="*/ 1059629 h 1674478"/>
                  <a:gd name="connsiteX10" fmla="*/ 399400 w 1244765"/>
                  <a:gd name="connsiteY10" fmla="*/ 1021390 h 1674478"/>
                  <a:gd name="connsiteX11" fmla="*/ 451296 w 1244765"/>
                  <a:gd name="connsiteY11" fmla="*/ 969493 h 1674478"/>
                  <a:gd name="connsiteX12" fmla="*/ 512753 w 1244765"/>
                  <a:gd name="connsiteY12" fmla="*/ 951740 h 1674478"/>
                  <a:gd name="connsiteX13" fmla="*/ 631568 w 1244765"/>
                  <a:gd name="connsiteY13" fmla="*/ 979053 h 1674478"/>
                  <a:gd name="connsiteX14" fmla="*/ 612449 w 1244765"/>
                  <a:gd name="connsiteY14" fmla="*/ 800147 h 1674478"/>
                  <a:gd name="connsiteX15" fmla="*/ 749018 w 1244765"/>
                  <a:gd name="connsiteY15" fmla="*/ 816536 h 1674478"/>
                  <a:gd name="connsiteX16" fmla="*/ 765407 w 1244765"/>
                  <a:gd name="connsiteY16" fmla="*/ 637629 h 1674478"/>
                  <a:gd name="connsiteX17" fmla="*/ 915633 w 1244765"/>
                  <a:gd name="connsiteY17" fmla="*/ 694989 h 1674478"/>
                  <a:gd name="connsiteX18" fmla="*/ 985284 w 1244765"/>
                  <a:gd name="connsiteY18" fmla="*/ 755079 h 1674478"/>
                  <a:gd name="connsiteX19" fmla="*/ 1020792 w 1244765"/>
                  <a:gd name="connsiteY19" fmla="*/ 720937 h 1674478"/>
                  <a:gd name="connsiteX20" fmla="*/ 1138242 w 1244765"/>
                  <a:gd name="connsiteY20" fmla="*/ 663578 h 1674478"/>
                  <a:gd name="connsiteX21" fmla="*/ 1244766 w 1244765"/>
                  <a:gd name="connsiteY21" fmla="*/ 634898 h 1674478"/>
                  <a:gd name="connsiteX22" fmla="*/ 964798 w 1244765"/>
                  <a:gd name="connsiteY22" fmla="*/ 554322 h 1674478"/>
                  <a:gd name="connsiteX23" fmla="*/ 903342 w 1244765"/>
                  <a:gd name="connsiteY23" fmla="*/ 391804 h 1674478"/>
                  <a:gd name="connsiteX24" fmla="*/ 947044 w 1244765"/>
                  <a:gd name="connsiteY24" fmla="*/ 344005 h 1674478"/>
                  <a:gd name="connsiteX25" fmla="*/ 906073 w 1244765"/>
                  <a:gd name="connsiteY25" fmla="*/ 285280 h 1674478"/>
                  <a:gd name="connsiteX26" fmla="*/ 880125 w 1244765"/>
                  <a:gd name="connsiteY26" fmla="*/ 126859 h 1674478"/>
                  <a:gd name="connsiteX27" fmla="*/ 1065860 w 1244765"/>
                  <a:gd name="connsiteY27" fmla="*/ 188316 h 1674478"/>
                  <a:gd name="connsiteX28" fmla="*/ 1034449 w 1244765"/>
                  <a:gd name="connsiteY28" fmla="*/ 73597 h 1674478"/>
                  <a:gd name="connsiteX29" fmla="*/ 963432 w 1244765"/>
                  <a:gd name="connsiteY29" fmla="*/ 23066 h 1674478"/>
                  <a:gd name="connsiteX30" fmla="*/ 799549 w 1244765"/>
                  <a:gd name="connsiteY30" fmla="*/ 35357 h 1674478"/>
                  <a:gd name="connsiteX31" fmla="*/ 858274 w 1244765"/>
                  <a:gd name="connsiteY31" fmla="*/ 389073 h 1674478"/>
                  <a:gd name="connsiteX32" fmla="*/ 598792 w 1244765"/>
                  <a:gd name="connsiteY32" fmla="*/ 279817 h 1674478"/>
                  <a:gd name="connsiteX33" fmla="*/ 658882 w 1244765"/>
                  <a:gd name="connsiteY33" fmla="*/ 513351 h 1674478"/>
                  <a:gd name="connsiteX34" fmla="*/ 470416 w 1244765"/>
                  <a:gd name="connsiteY34" fmla="*/ 507888 h 1674478"/>
                  <a:gd name="connsiteX35" fmla="*/ 572843 w 1244765"/>
                  <a:gd name="connsiteY35" fmla="*/ 729131 h 1674478"/>
                  <a:gd name="connsiteX36" fmla="*/ 572843 w 1244765"/>
                  <a:gd name="connsiteY36" fmla="*/ 730497 h 1674478"/>
                  <a:gd name="connsiteX37" fmla="*/ 169963 w 1244765"/>
                  <a:gd name="connsiteY37" fmla="*/ 748251 h 1674478"/>
                  <a:gd name="connsiteX38" fmla="*/ 213665 w 1244765"/>
                  <a:gd name="connsiteY38" fmla="*/ 816536 h 1674478"/>
                  <a:gd name="connsiteX39" fmla="*/ 287413 w 1244765"/>
                  <a:gd name="connsiteY39" fmla="*/ 890283 h 1674478"/>
                  <a:gd name="connsiteX40" fmla="*/ 262830 w 1244765"/>
                  <a:gd name="connsiteY40" fmla="*/ 902574 h 1674478"/>
                  <a:gd name="connsiteX41" fmla="*/ 245076 w 1244765"/>
                  <a:gd name="connsiteY41" fmla="*/ 1033681 h 1674478"/>
                  <a:gd name="connsiteX42" fmla="*/ 245076 w 1244765"/>
                  <a:gd name="connsiteY42" fmla="*/ 1044607 h 1674478"/>
                  <a:gd name="connsiteX43" fmla="*/ 250539 w 1244765"/>
                  <a:gd name="connsiteY43" fmla="*/ 1052801 h 1674478"/>
                  <a:gd name="connsiteX44" fmla="*/ 256002 w 1244765"/>
                  <a:gd name="connsiteY44" fmla="*/ 1073286 h 1674478"/>
                  <a:gd name="connsiteX45" fmla="*/ 311995 w 1244765"/>
                  <a:gd name="connsiteY45" fmla="*/ 1188005 h 1674478"/>
                  <a:gd name="connsiteX46" fmla="*/ 309264 w 1244765"/>
                  <a:gd name="connsiteY46" fmla="*/ 1188005 h 1674478"/>
                  <a:gd name="connsiteX47" fmla="*/ 224591 w 1244765"/>
                  <a:gd name="connsiteY47" fmla="*/ 1052801 h 1674478"/>
                  <a:gd name="connsiteX48" fmla="*/ 105775 w 1244765"/>
                  <a:gd name="connsiteY48" fmla="*/ 944911 h 1674478"/>
                  <a:gd name="connsiteX49" fmla="*/ 98947 w 1244765"/>
                  <a:gd name="connsiteY49" fmla="*/ 1071921 h 1674478"/>
                  <a:gd name="connsiteX50" fmla="*/ 160403 w 1244765"/>
                  <a:gd name="connsiteY50" fmla="*/ 1178445 h 1674478"/>
                  <a:gd name="connsiteX51" fmla="*/ 15639 w 1244765"/>
                  <a:gd name="connsiteY51" fmla="*/ 1290432 h 1674478"/>
                  <a:gd name="connsiteX52" fmla="*/ 165866 w 1244765"/>
                  <a:gd name="connsiteY52" fmla="*/ 1395591 h 1674478"/>
                  <a:gd name="connsiteX53" fmla="*/ 339309 w 1244765"/>
                  <a:gd name="connsiteY53" fmla="*/ 1470704 h 1674478"/>
                  <a:gd name="connsiteX54" fmla="*/ 307898 w 1244765"/>
                  <a:gd name="connsiteY54" fmla="*/ 1481629 h 1674478"/>
                  <a:gd name="connsiteX55" fmla="*/ 81193 w 1244765"/>
                  <a:gd name="connsiteY55" fmla="*/ 1604542 h 1674478"/>
                  <a:gd name="connsiteX56" fmla="*/ 159037 w 1244765"/>
                  <a:gd name="connsiteY56" fmla="*/ 1674193 h 1674478"/>
                  <a:gd name="connsiteX57" fmla="*/ 204105 w 1244765"/>
                  <a:gd name="connsiteY57" fmla="*/ 1605908 h 1674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244765" h="1674478">
                    <a:moveTo>
                      <a:pt x="204105" y="1605908"/>
                    </a:moveTo>
                    <a:cubicBezTo>
                      <a:pt x="276487" y="1538989"/>
                      <a:pt x="378915" y="1470704"/>
                      <a:pt x="482707" y="1454316"/>
                    </a:cubicBezTo>
                    <a:cubicBezTo>
                      <a:pt x="408960" y="1436561"/>
                      <a:pt x="336578" y="1403785"/>
                      <a:pt x="296973" y="1342328"/>
                    </a:cubicBezTo>
                    <a:cubicBezTo>
                      <a:pt x="295607" y="1339597"/>
                      <a:pt x="296973" y="1335500"/>
                      <a:pt x="299704" y="1334134"/>
                    </a:cubicBezTo>
                    <a:cubicBezTo>
                      <a:pt x="362526" y="1289066"/>
                      <a:pt x="444468" y="1280872"/>
                      <a:pt x="520947" y="1291798"/>
                    </a:cubicBezTo>
                    <a:cubicBezTo>
                      <a:pt x="462222" y="1268581"/>
                      <a:pt x="400766" y="1243998"/>
                      <a:pt x="374817" y="1185273"/>
                    </a:cubicBezTo>
                    <a:cubicBezTo>
                      <a:pt x="373452" y="1182542"/>
                      <a:pt x="373452" y="1179811"/>
                      <a:pt x="376183" y="1177079"/>
                    </a:cubicBezTo>
                    <a:cubicBezTo>
                      <a:pt x="428080" y="1111526"/>
                      <a:pt x="516850" y="1122452"/>
                      <a:pt x="590597" y="1114257"/>
                    </a:cubicBezTo>
                    <a:cubicBezTo>
                      <a:pt x="553724" y="1104697"/>
                      <a:pt x="515484" y="1101966"/>
                      <a:pt x="478610" y="1089675"/>
                    </a:cubicBezTo>
                    <a:cubicBezTo>
                      <a:pt x="459491" y="1082846"/>
                      <a:pt x="437639" y="1074652"/>
                      <a:pt x="422617" y="1059629"/>
                    </a:cubicBezTo>
                    <a:cubicBezTo>
                      <a:pt x="415788" y="1052801"/>
                      <a:pt x="396669" y="1033681"/>
                      <a:pt x="399400" y="1021390"/>
                    </a:cubicBezTo>
                    <a:cubicBezTo>
                      <a:pt x="404863" y="1000904"/>
                      <a:pt x="433542" y="979053"/>
                      <a:pt x="451296" y="969493"/>
                    </a:cubicBezTo>
                    <a:cubicBezTo>
                      <a:pt x="470416" y="958568"/>
                      <a:pt x="490902" y="953105"/>
                      <a:pt x="512753" y="951740"/>
                    </a:cubicBezTo>
                    <a:cubicBezTo>
                      <a:pt x="553724" y="950374"/>
                      <a:pt x="593329" y="961299"/>
                      <a:pt x="631568" y="979053"/>
                    </a:cubicBezTo>
                    <a:cubicBezTo>
                      <a:pt x="594695" y="928523"/>
                      <a:pt x="570112" y="846581"/>
                      <a:pt x="612449" y="800147"/>
                    </a:cubicBezTo>
                    <a:cubicBezTo>
                      <a:pt x="661614" y="746885"/>
                      <a:pt x="710779" y="772833"/>
                      <a:pt x="749018" y="816536"/>
                    </a:cubicBezTo>
                    <a:cubicBezTo>
                      <a:pt x="721704" y="744154"/>
                      <a:pt x="702584" y="654018"/>
                      <a:pt x="765407" y="637629"/>
                    </a:cubicBezTo>
                    <a:cubicBezTo>
                      <a:pt x="820034" y="623973"/>
                      <a:pt x="873296" y="662212"/>
                      <a:pt x="915633" y="694989"/>
                    </a:cubicBezTo>
                    <a:cubicBezTo>
                      <a:pt x="940216" y="714108"/>
                      <a:pt x="963432" y="734594"/>
                      <a:pt x="985284" y="755079"/>
                    </a:cubicBezTo>
                    <a:cubicBezTo>
                      <a:pt x="994843" y="741422"/>
                      <a:pt x="1008500" y="730497"/>
                      <a:pt x="1020792" y="720937"/>
                    </a:cubicBezTo>
                    <a:cubicBezTo>
                      <a:pt x="1057665" y="693623"/>
                      <a:pt x="1095905" y="677235"/>
                      <a:pt x="1138242" y="663578"/>
                    </a:cubicBezTo>
                    <a:cubicBezTo>
                      <a:pt x="1173750" y="652652"/>
                      <a:pt x="1209258" y="641727"/>
                      <a:pt x="1244766" y="634898"/>
                    </a:cubicBezTo>
                    <a:cubicBezTo>
                      <a:pt x="1146436" y="629435"/>
                      <a:pt x="1041277" y="615778"/>
                      <a:pt x="964798" y="554322"/>
                    </a:cubicBezTo>
                    <a:cubicBezTo>
                      <a:pt x="918364" y="516082"/>
                      <a:pt x="884222" y="453261"/>
                      <a:pt x="903342" y="391804"/>
                    </a:cubicBezTo>
                    <a:cubicBezTo>
                      <a:pt x="910170" y="369953"/>
                      <a:pt x="926559" y="352199"/>
                      <a:pt x="947044" y="344005"/>
                    </a:cubicBezTo>
                    <a:cubicBezTo>
                      <a:pt x="930656" y="324885"/>
                      <a:pt x="916999" y="304400"/>
                      <a:pt x="906073" y="285280"/>
                    </a:cubicBezTo>
                    <a:cubicBezTo>
                      <a:pt x="882856" y="244309"/>
                      <a:pt x="848714" y="171927"/>
                      <a:pt x="880125" y="126859"/>
                    </a:cubicBezTo>
                    <a:cubicBezTo>
                      <a:pt x="929290" y="59940"/>
                      <a:pt x="1013963" y="122762"/>
                      <a:pt x="1065860" y="188316"/>
                    </a:cubicBezTo>
                    <a:cubicBezTo>
                      <a:pt x="1052203" y="151442"/>
                      <a:pt x="1041277" y="113202"/>
                      <a:pt x="1034449" y="73597"/>
                    </a:cubicBezTo>
                    <a:cubicBezTo>
                      <a:pt x="1012597" y="54477"/>
                      <a:pt x="989381" y="38089"/>
                      <a:pt x="963432" y="23066"/>
                    </a:cubicBezTo>
                    <a:cubicBezTo>
                      <a:pt x="921096" y="-1516"/>
                      <a:pt x="830960" y="-17905"/>
                      <a:pt x="799549" y="35357"/>
                    </a:cubicBezTo>
                    <a:cubicBezTo>
                      <a:pt x="743555" y="133688"/>
                      <a:pt x="806377" y="275720"/>
                      <a:pt x="858274" y="389073"/>
                    </a:cubicBezTo>
                    <a:cubicBezTo>
                      <a:pt x="783161" y="324885"/>
                      <a:pt x="710779" y="259332"/>
                      <a:pt x="598792" y="279817"/>
                    </a:cubicBezTo>
                    <a:cubicBezTo>
                      <a:pt x="516850" y="294840"/>
                      <a:pt x="613814" y="442335"/>
                      <a:pt x="658882" y="513351"/>
                    </a:cubicBezTo>
                    <a:cubicBezTo>
                      <a:pt x="597426" y="481940"/>
                      <a:pt x="516850" y="431409"/>
                      <a:pt x="470416" y="507888"/>
                    </a:cubicBezTo>
                    <a:cubicBezTo>
                      <a:pt x="429445" y="576173"/>
                      <a:pt x="510021" y="664943"/>
                      <a:pt x="572843" y="729131"/>
                    </a:cubicBezTo>
                    <a:cubicBezTo>
                      <a:pt x="572843" y="729131"/>
                      <a:pt x="572843" y="730497"/>
                      <a:pt x="572843" y="730497"/>
                    </a:cubicBezTo>
                    <a:cubicBezTo>
                      <a:pt x="439005" y="670406"/>
                      <a:pt x="189083" y="598024"/>
                      <a:pt x="169963" y="748251"/>
                    </a:cubicBezTo>
                    <a:cubicBezTo>
                      <a:pt x="167232" y="775565"/>
                      <a:pt x="197277" y="800147"/>
                      <a:pt x="213665" y="816536"/>
                    </a:cubicBezTo>
                    <a:cubicBezTo>
                      <a:pt x="238248" y="839753"/>
                      <a:pt x="262830" y="864335"/>
                      <a:pt x="287413" y="890283"/>
                    </a:cubicBezTo>
                    <a:cubicBezTo>
                      <a:pt x="277853" y="891649"/>
                      <a:pt x="269659" y="895746"/>
                      <a:pt x="262830" y="902574"/>
                    </a:cubicBezTo>
                    <a:cubicBezTo>
                      <a:pt x="232785" y="935351"/>
                      <a:pt x="235516" y="988613"/>
                      <a:pt x="245076" y="1033681"/>
                    </a:cubicBezTo>
                    <a:cubicBezTo>
                      <a:pt x="243711" y="1037778"/>
                      <a:pt x="242345" y="1041875"/>
                      <a:pt x="245076" y="1044607"/>
                    </a:cubicBezTo>
                    <a:cubicBezTo>
                      <a:pt x="246442" y="1047338"/>
                      <a:pt x="249173" y="1050070"/>
                      <a:pt x="250539" y="1052801"/>
                    </a:cubicBezTo>
                    <a:cubicBezTo>
                      <a:pt x="251905" y="1059629"/>
                      <a:pt x="254636" y="1066458"/>
                      <a:pt x="256002" y="1073286"/>
                    </a:cubicBezTo>
                    <a:cubicBezTo>
                      <a:pt x="269659" y="1115623"/>
                      <a:pt x="288779" y="1152497"/>
                      <a:pt x="311995" y="1188005"/>
                    </a:cubicBezTo>
                    <a:cubicBezTo>
                      <a:pt x="310630" y="1188005"/>
                      <a:pt x="310630" y="1188005"/>
                      <a:pt x="309264" y="1188005"/>
                    </a:cubicBezTo>
                    <a:cubicBezTo>
                      <a:pt x="277853" y="1141571"/>
                      <a:pt x="250539" y="1092406"/>
                      <a:pt x="224591" y="1052801"/>
                    </a:cubicBezTo>
                    <a:cubicBezTo>
                      <a:pt x="206837" y="1025487"/>
                      <a:pt x="149478" y="924426"/>
                      <a:pt x="105775" y="944911"/>
                    </a:cubicBezTo>
                    <a:cubicBezTo>
                      <a:pt x="60707" y="965397"/>
                      <a:pt x="88021" y="1036413"/>
                      <a:pt x="98947" y="1071921"/>
                    </a:cubicBezTo>
                    <a:cubicBezTo>
                      <a:pt x="111238" y="1106063"/>
                      <a:pt x="133089" y="1142937"/>
                      <a:pt x="160403" y="1178445"/>
                    </a:cubicBezTo>
                    <a:cubicBezTo>
                      <a:pt x="64804" y="1181176"/>
                      <a:pt x="-40354" y="1201662"/>
                      <a:pt x="15639" y="1290432"/>
                    </a:cubicBezTo>
                    <a:cubicBezTo>
                      <a:pt x="47050" y="1339597"/>
                      <a:pt x="115335" y="1373740"/>
                      <a:pt x="165866" y="1395591"/>
                    </a:cubicBezTo>
                    <a:cubicBezTo>
                      <a:pt x="217762" y="1418808"/>
                      <a:pt x="277853" y="1448853"/>
                      <a:pt x="339309" y="1470704"/>
                    </a:cubicBezTo>
                    <a:cubicBezTo>
                      <a:pt x="328384" y="1473435"/>
                      <a:pt x="317458" y="1477533"/>
                      <a:pt x="307898" y="1481629"/>
                    </a:cubicBezTo>
                    <a:cubicBezTo>
                      <a:pt x="253270" y="1499384"/>
                      <a:pt x="115335" y="1548548"/>
                      <a:pt x="81193" y="1604542"/>
                    </a:cubicBezTo>
                    <a:cubicBezTo>
                      <a:pt x="48416" y="1660536"/>
                      <a:pt x="90753" y="1676924"/>
                      <a:pt x="159037" y="1674193"/>
                    </a:cubicBezTo>
                    <a:cubicBezTo>
                      <a:pt x="161769" y="1648244"/>
                      <a:pt x="187717" y="1620930"/>
                      <a:pt x="204105" y="1605908"/>
                    </a:cubicBezTo>
                    <a:close/>
                  </a:path>
                </a:pathLst>
              </a:custGeom>
              <a:solidFill>
                <a:srgbClr val="2D5D2B">
                  <a:alpha val="40000"/>
                </a:srgbClr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08C5E18A-0DFF-9192-9997-3C2F1D5F7EC6}"/>
                  </a:ext>
                </a:extLst>
              </p:cNvPr>
              <p:cNvSpPr/>
              <p:nvPr/>
            </p:nvSpPr>
            <p:spPr>
              <a:xfrm>
                <a:off x="-693126" y="-1156872"/>
                <a:ext cx="5357542" cy="4538563"/>
              </a:xfrm>
              <a:custGeom>
                <a:avLst/>
                <a:gdLst>
                  <a:gd name="connsiteX0" fmla="*/ 5245890 w 5357542"/>
                  <a:gd name="connsiteY0" fmla="*/ 2459138 h 4538563"/>
                  <a:gd name="connsiteX1" fmla="*/ 5290958 w 5357542"/>
                  <a:gd name="connsiteY1" fmla="*/ 2358077 h 4538563"/>
                  <a:gd name="connsiteX2" fmla="*/ 5118880 w 5357542"/>
                  <a:gd name="connsiteY2" fmla="*/ 2315740 h 4538563"/>
                  <a:gd name="connsiteX3" fmla="*/ 5091566 w 5357542"/>
                  <a:gd name="connsiteY3" fmla="*/ 2318472 h 4538563"/>
                  <a:gd name="connsiteX4" fmla="*/ 5155754 w 5357542"/>
                  <a:gd name="connsiteY4" fmla="*/ 2274769 h 4538563"/>
                  <a:gd name="connsiteX5" fmla="*/ 5169411 w 5357542"/>
                  <a:gd name="connsiteY5" fmla="*/ 2110886 h 4538563"/>
                  <a:gd name="connsiteX6" fmla="*/ 5143463 w 5357542"/>
                  <a:gd name="connsiteY6" fmla="*/ 2114983 h 4538563"/>
                  <a:gd name="connsiteX7" fmla="*/ 5139365 w 5357542"/>
                  <a:gd name="connsiteY7" fmla="*/ 1910129 h 4538563"/>
                  <a:gd name="connsiteX8" fmla="*/ 5041036 w 5357542"/>
                  <a:gd name="connsiteY8" fmla="*/ 1922420 h 4538563"/>
                  <a:gd name="connsiteX9" fmla="*/ 5017819 w 5357542"/>
                  <a:gd name="connsiteY9" fmla="*/ 1877352 h 4538563"/>
                  <a:gd name="connsiteX10" fmla="*/ 4922220 w 5357542"/>
                  <a:gd name="connsiteY10" fmla="*/ 1877352 h 4538563"/>
                  <a:gd name="connsiteX11" fmla="*/ 4900369 w 5357542"/>
                  <a:gd name="connsiteY11" fmla="*/ 1889643 h 4538563"/>
                  <a:gd name="connsiteX12" fmla="*/ 4914026 w 5357542"/>
                  <a:gd name="connsiteY12" fmla="*/ 1878717 h 4538563"/>
                  <a:gd name="connsiteX13" fmla="*/ 4953631 w 5357542"/>
                  <a:gd name="connsiteY13" fmla="*/ 1845941 h 4538563"/>
                  <a:gd name="connsiteX14" fmla="*/ 4814330 w 5357542"/>
                  <a:gd name="connsiteY14" fmla="*/ 1757171 h 4538563"/>
                  <a:gd name="connsiteX15" fmla="*/ 4952265 w 5357542"/>
                  <a:gd name="connsiteY15" fmla="*/ 1583727 h 4538563"/>
                  <a:gd name="connsiteX16" fmla="*/ 4771993 w 5357542"/>
                  <a:gd name="connsiteY16" fmla="*/ 1564607 h 4538563"/>
                  <a:gd name="connsiteX17" fmla="*/ 4735120 w 5357542"/>
                  <a:gd name="connsiteY17" fmla="*/ 1602847 h 4538563"/>
                  <a:gd name="connsiteX18" fmla="*/ 4769262 w 5357542"/>
                  <a:gd name="connsiteY18" fmla="*/ 1538659 h 4538563"/>
                  <a:gd name="connsiteX19" fmla="*/ 4780188 w 5357542"/>
                  <a:gd name="connsiteY19" fmla="*/ 1419844 h 4538563"/>
                  <a:gd name="connsiteX20" fmla="*/ 4561676 w 5357542"/>
                  <a:gd name="connsiteY20" fmla="*/ 1493591 h 4538563"/>
                  <a:gd name="connsiteX21" fmla="*/ 4584893 w 5357542"/>
                  <a:gd name="connsiteY21" fmla="*/ 1344730 h 4538563"/>
                  <a:gd name="connsiteX22" fmla="*/ 4478369 w 5357542"/>
                  <a:gd name="connsiteY22" fmla="*/ 1212258 h 4538563"/>
                  <a:gd name="connsiteX23" fmla="*/ 4665469 w 5357542"/>
                  <a:gd name="connsiteY23" fmla="*/ 989649 h 4538563"/>
                  <a:gd name="connsiteX24" fmla="*/ 4582162 w 5357542"/>
                  <a:gd name="connsiteY24" fmla="*/ 984187 h 4538563"/>
                  <a:gd name="connsiteX25" fmla="*/ 4654543 w 5357542"/>
                  <a:gd name="connsiteY25" fmla="*/ 885857 h 4538563"/>
                  <a:gd name="connsiteX26" fmla="*/ 4563042 w 5357542"/>
                  <a:gd name="connsiteY26" fmla="*/ 771138 h 4538563"/>
                  <a:gd name="connsiteX27" fmla="*/ 4418278 w 5357542"/>
                  <a:gd name="connsiteY27" fmla="*/ 827132 h 4538563"/>
                  <a:gd name="connsiteX28" fmla="*/ 4386867 w 5357542"/>
                  <a:gd name="connsiteY28" fmla="*/ 847617 h 4538563"/>
                  <a:gd name="connsiteX29" fmla="*/ 4410084 w 5357542"/>
                  <a:gd name="connsiteY29" fmla="*/ 817572 h 4538563"/>
                  <a:gd name="connsiteX30" fmla="*/ 4496123 w 5357542"/>
                  <a:gd name="connsiteY30" fmla="*/ 536238 h 4538563"/>
                  <a:gd name="connsiteX31" fmla="*/ 4486563 w 5357542"/>
                  <a:gd name="connsiteY31" fmla="*/ 533507 h 4538563"/>
                  <a:gd name="connsiteX32" fmla="*/ 4403255 w 5357542"/>
                  <a:gd name="connsiteY32" fmla="*/ 593598 h 4538563"/>
                  <a:gd name="connsiteX33" fmla="*/ 4397793 w 5357542"/>
                  <a:gd name="connsiteY33" fmla="*/ 316361 h 4538563"/>
                  <a:gd name="connsiteX34" fmla="*/ 4259857 w 5357542"/>
                  <a:gd name="connsiteY34" fmla="*/ 392840 h 4538563"/>
                  <a:gd name="connsiteX35" fmla="*/ 4210692 w 5357542"/>
                  <a:gd name="connsiteY35" fmla="*/ 364161 h 4538563"/>
                  <a:gd name="connsiteX36" fmla="*/ 3927993 w 5357542"/>
                  <a:gd name="connsiteY36" fmla="*/ 388743 h 4538563"/>
                  <a:gd name="connsiteX37" fmla="*/ 3999009 w 5357542"/>
                  <a:gd name="connsiteY37" fmla="*/ 211203 h 4538563"/>
                  <a:gd name="connsiteX38" fmla="*/ 3776401 w 5357542"/>
                  <a:gd name="connsiteY38" fmla="*/ 241248 h 4538563"/>
                  <a:gd name="connsiteX39" fmla="*/ 3705385 w 5357542"/>
                  <a:gd name="connsiteY39" fmla="*/ 21371 h 4538563"/>
                  <a:gd name="connsiteX40" fmla="*/ 3628906 w 5357542"/>
                  <a:gd name="connsiteY40" fmla="*/ 81462 h 4538563"/>
                  <a:gd name="connsiteX41" fmla="*/ 3458194 w 5357542"/>
                  <a:gd name="connsiteY41" fmla="*/ 6348 h 4538563"/>
                  <a:gd name="connsiteX42" fmla="*/ 3327087 w 5357542"/>
                  <a:gd name="connsiteY42" fmla="*/ 133358 h 4538563"/>
                  <a:gd name="connsiteX43" fmla="*/ 3313430 w 5357542"/>
                  <a:gd name="connsiteY43" fmla="*/ 159306 h 4538563"/>
                  <a:gd name="connsiteX44" fmla="*/ 3342110 w 5357542"/>
                  <a:gd name="connsiteY44" fmla="*/ 268562 h 4538563"/>
                  <a:gd name="connsiteX45" fmla="*/ 3440440 w 5357542"/>
                  <a:gd name="connsiteY45" fmla="*/ 111507 h 4538563"/>
                  <a:gd name="connsiteX46" fmla="*/ 3448634 w 5357542"/>
                  <a:gd name="connsiteY46" fmla="*/ 114238 h 4538563"/>
                  <a:gd name="connsiteX47" fmla="*/ 3475948 w 5357542"/>
                  <a:gd name="connsiteY47" fmla="*/ 284950 h 4538563"/>
                  <a:gd name="connsiteX48" fmla="*/ 3531941 w 5357542"/>
                  <a:gd name="connsiteY48" fmla="*/ 218031 h 4538563"/>
                  <a:gd name="connsiteX49" fmla="*/ 3586569 w 5357542"/>
                  <a:gd name="connsiteY49" fmla="*/ 278122 h 4538563"/>
                  <a:gd name="connsiteX50" fmla="*/ 3530576 w 5357542"/>
                  <a:gd name="connsiteY50" fmla="*/ 631837 h 4538563"/>
                  <a:gd name="connsiteX51" fmla="*/ 3604323 w 5357542"/>
                  <a:gd name="connsiteY51" fmla="*/ 569015 h 4538563"/>
                  <a:gd name="connsiteX52" fmla="*/ 3740893 w 5357542"/>
                  <a:gd name="connsiteY52" fmla="*/ 499365 h 4538563"/>
                  <a:gd name="connsiteX53" fmla="*/ 3803715 w 5357542"/>
                  <a:gd name="connsiteY53" fmla="*/ 519850 h 4538563"/>
                  <a:gd name="connsiteX54" fmla="*/ 3777767 w 5357542"/>
                  <a:gd name="connsiteY54" fmla="*/ 597695 h 4538563"/>
                  <a:gd name="connsiteX55" fmla="*/ 3904776 w 5357542"/>
                  <a:gd name="connsiteY55" fmla="*/ 570381 h 4538563"/>
                  <a:gd name="connsiteX56" fmla="*/ 3945747 w 5357542"/>
                  <a:gd name="connsiteY56" fmla="*/ 742458 h 4538563"/>
                  <a:gd name="connsiteX57" fmla="*/ 3779132 w 5357542"/>
                  <a:gd name="connsiteY57" fmla="*/ 924096 h 4538563"/>
                  <a:gd name="connsiteX58" fmla="*/ 3691728 w 5357542"/>
                  <a:gd name="connsiteY58" fmla="*/ 959604 h 4538563"/>
                  <a:gd name="connsiteX59" fmla="*/ 3757281 w 5357542"/>
                  <a:gd name="connsiteY59" fmla="*/ 1001941 h 4538563"/>
                  <a:gd name="connsiteX60" fmla="*/ 3757281 w 5357542"/>
                  <a:gd name="connsiteY60" fmla="*/ 1011501 h 4538563"/>
                  <a:gd name="connsiteX61" fmla="*/ 3471851 w 5357542"/>
                  <a:gd name="connsiteY61" fmla="*/ 1072957 h 4538563"/>
                  <a:gd name="connsiteX62" fmla="*/ 3572912 w 5357542"/>
                  <a:gd name="connsiteY62" fmla="*/ 1183578 h 4538563"/>
                  <a:gd name="connsiteX63" fmla="*/ 3458194 w 5357542"/>
                  <a:gd name="connsiteY63" fmla="*/ 1296931 h 4538563"/>
                  <a:gd name="connsiteX64" fmla="*/ 3077165 w 5357542"/>
                  <a:gd name="connsiteY64" fmla="*/ 1160361 h 4538563"/>
                  <a:gd name="connsiteX65" fmla="*/ 3187786 w 5357542"/>
                  <a:gd name="connsiteY65" fmla="*/ 1497688 h 4538563"/>
                  <a:gd name="connsiteX66" fmla="*/ 3030731 w 5357542"/>
                  <a:gd name="connsiteY66" fmla="*/ 1499054 h 4538563"/>
                  <a:gd name="connsiteX67" fmla="*/ 3027999 w 5357542"/>
                  <a:gd name="connsiteY67" fmla="*/ 1608310 h 4538563"/>
                  <a:gd name="connsiteX68" fmla="*/ 2905087 w 5357542"/>
                  <a:gd name="connsiteY68" fmla="*/ 1621967 h 4538563"/>
                  <a:gd name="connsiteX69" fmla="*/ 2649702 w 5357542"/>
                  <a:gd name="connsiteY69" fmla="*/ 1448523 h 4538563"/>
                  <a:gd name="connsiteX70" fmla="*/ 2687941 w 5357542"/>
                  <a:gd name="connsiteY70" fmla="*/ 1686154 h 4538563"/>
                  <a:gd name="connsiteX71" fmla="*/ 2521326 w 5357542"/>
                  <a:gd name="connsiteY71" fmla="*/ 1671132 h 4538563"/>
                  <a:gd name="connsiteX72" fmla="*/ 2608731 w 5357542"/>
                  <a:gd name="connsiteY72" fmla="*/ 1851404 h 4538563"/>
                  <a:gd name="connsiteX73" fmla="*/ 2604634 w 5357542"/>
                  <a:gd name="connsiteY73" fmla="*/ 1858232 h 4538563"/>
                  <a:gd name="connsiteX74" fmla="*/ 2368368 w 5357542"/>
                  <a:gd name="connsiteY74" fmla="*/ 1878717 h 4538563"/>
                  <a:gd name="connsiteX75" fmla="*/ 2409339 w 5357542"/>
                  <a:gd name="connsiteY75" fmla="*/ 1929248 h 4538563"/>
                  <a:gd name="connsiteX76" fmla="*/ 2406608 w 5357542"/>
                  <a:gd name="connsiteY76" fmla="*/ 1936077 h 4538563"/>
                  <a:gd name="connsiteX77" fmla="*/ 2184000 w 5357542"/>
                  <a:gd name="connsiteY77" fmla="*/ 2015287 h 4538563"/>
                  <a:gd name="connsiteX78" fmla="*/ 2250919 w 5357542"/>
                  <a:gd name="connsiteY78" fmla="*/ 2002996 h 4538563"/>
                  <a:gd name="connsiteX79" fmla="*/ 2376563 w 5357542"/>
                  <a:gd name="connsiteY79" fmla="*/ 2045332 h 4538563"/>
                  <a:gd name="connsiteX80" fmla="*/ 2375197 w 5357542"/>
                  <a:gd name="connsiteY80" fmla="*/ 2053527 h 4538563"/>
                  <a:gd name="connsiteX81" fmla="*/ 2373831 w 5357542"/>
                  <a:gd name="connsiteY81" fmla="*/ 2054892 h 4538563"/>
                  <a:gd name="connsiteX82" fmla="*/ 2518595 w 5357542"/>
                  <a:gd name="connsiteY82" fmla="*/ 2042601 h 4538563"/>
                  <a:gd name="connsiteX83" fmla="*/ 2525424 w 5357542"/>
                  <a:gd name="connsiteY83" fmla="*/ 2049429 h 4538563"/>
                  <a:gd name="connsiteX84" fmla="*/ 2417533 w 5357542"/>
                  <a:gd name="connsiteY84" fmla="*/ 2214679 h 4538563"/>
                  <a:gd name="connsiteX85" fmla="*/ 2574588 w 5357542"/>
                  <a:gd name="connsiteY85" fmla="*/ 2304815 h 4538563"/>
                  <a:gd name="connsiteX86" fmla="*/ 2690673 w 5357542"/>
                  <a:gd name="connsiteY86" fmla="*/ 2098595 h 4538563"/>
                  <a:gd name="connsiteX87" fmla="*/ 2824511 w 5357542"/>
                  <a:gd name="connsiteY87" fmla="*/ 2317106 h 4538563"/>
                  <a:gd name="connsiteX88" fmla="*/ 2896893 w 5357542"/>
                  <a:gd name="connsiteY88" fmla="*/ 2046698 h 4538563"/>
                  <a:gd name="connsiteX89" fmla="*/ 2974737 w 5357542"/>
                  <a:gd name="connsiteY89" fmla="*/ 1966122 h 4538563"/>
                  <a:gd name="connsiteX90" fmla="*/ 3067605 w 5357542"/>
                  <a:gd name="connsiteY90" fmla="*/ 2030310 h 4538563"/>
                  <a:gd name="connsiteX91" fmla="*/ 3160472 w 5357542"/>
                  <a:gd name="connsiteY91" fmla="*/ 1870523 h 4538563"/>
                  <a:gd name="connsiteX92" fmla="*/ 3242414 w 5357542"/>
                  <a:gd name="connsiteY92" fmla="*/ 1945636 h 4538563"/>
                  <a:gd name="connsiteX93" fmla="*/ 3254705 w 5357542"/>
                  <a:gd name="connsiteY93" fmla="*/ 1970219 h 4538563"/>
                  <a:gd name="connsiteX94" fmla="*/ 3314796 w 5357542"/>
                  <a:gd name="connsiteY94" fmla="*/ 1710737 h 4538563"/>
                  <a:gd name="connsiteX95" fmla="*/ 3561987 w 5357542"/>
                  <a:gd name="connsiteY95" fmla="*/ 1762633 h 4538563"/>
                  <a:gd name="connsiteX96" fmla="*/ 3572912 w 5357542"/>
                  <a:gd name="connsiteY96" fmla="*/ 1630161 h 4538563"/>
                  <a:gd name="connsiteX97" fmla="*/ 3642563 w 5357542"/>
                  <a:gd name="connsiteY97" fmla="*/ 1634258 h 4538563"/>
                  <a:gd name="connsiteX98" fmla="*/ 3704019 w 5357542"/>
                  <a:gd name="connsiteY98" fmla="*/ 1660206 h 4538563"/>
                  <a:gd name="connsiteX99" fmla="*/ 3645294 w 5357542"/>
                  <a:gd name="connsiteY99" fmla="*/ 1462180 h 4538563"/>
                  <a:gd name="connsiteX100" fmla="*/ 3915702 w 5357542"/>
                  <a:gd name="connsiteY100" fmla="*/ 1531831 h 4538563"/>
                  <a:gd name="connsiteX101" fmla="*/ 3914336 w 5357542"/>
                  <a:gd name="connsiteY101" fmla="*/ 1441695 h 4538563"/>
                  <a:gd name="connsiteX102" fmla="*/ 3923896 w 5357542"/>
                  <a:gd name="connsiteY102" fmla="*/ 1437598 h 4538563"/>
                  <a:gd name="connsiteX103" fmla="*/ 3966233 w 5357542"/>
                  <a:gd name="connsiteY103" fmla="*/ 1473106 h 4538563"/>
                  <a:gd name="connsiteX104" fmla="*/ 3971696 w 5357542"/>
                  <a:gd name="connsiteY104" fmla="*/ 1341999 h 4538563"/>
                  <a:gd name="connsiteX105" fmla="*/ 3979890 w 5357542"/>
                  <a:gd name="connsiteY105" fmla="*/ 1337902 h 4538563"/>
                  <a:gd name="connsiteX106" fmla="*/ 4149236 w 5357542"/>
                  <a:gd name="connsiteY106" fmla="*/ 1531831 h 4538563"/>
                  <a:gd name="connsiteX107" fmla="*/ 4173819 w 5357542"/>
                  <a:gd name="connsiteY107" fmla="*/ 1393896 h 4538563"/>
                  <a:gd name="connsiteX108" fmla="*/ 4235275 w 5357542"/>
                  <a:gd name="connsiteY108" fmla="*/ 1242303 h 4538563"/>
                  <a:gd name="connsiteX109" fmla="*/ 4333605 w 5357542"/>
                  <a:gd name="connsiteY109" fmla="*/ 1245035 h 4538563"/>
                  <a:gd name="connsiteX110" fmla="*/ 4362285 w 5357542"/>
                  <a:gd name="connsiteY110" fmla="*/ 1396627 h 4538563"/>
                  <a:gd name="connsiteX111" fmla="*/ 4438764 w 5357542"/>
                  <a:gd name="connsiteY111" fmla="*/ 1381604 h 4538563"/>
                  <a:gd name="connsiteX112" fmla="*/ 4470175 w 5357542"/>
                  <a:gd name="connsiteY112" fmla="*/ 1453986 h 4538563"/>
                  <a:gd name="connsiteX113" fmla="*/ 4386867 w 5357542"/>
                  <a:gd name="connsiteY113" fmla="*/ 1590556 h 4538563"/>
                  <a:gd name="connsiteX114" fmla="*/ 4386867 w 5357542"/>
                  <a:gd name="connsiteY114" fmla="*/ 1593287 h 4538563"/>
                  <a:gd name="connsiteX115" fmla="*/ 4601281 w 5357542"/>
                  <a:gd name="connsiteY115" fmla="*/ 1515442 h 4538563"/>
                  <a:gd name="connsiteX116" fmla="*/ 4609476 w 5357542"/>
                  <a:gd name="connsiteY116" fmla="*/ 1522271 h 4538563"/>
                  <a:gd name="connsiteX117" fmla="*/ 4512511 w 5357542"/>
                  <a:gd name="connsiteY117" fmla="*/ 1635624 h 4538563"/>
                  <a:gd name="connsiteX118" fmla="*/ 4601281 w 5357542"/>
                  <a:gd name="connsiteY118" fmla="*/ 1660206 h 4538563"/>
                  <a:gd name="connsiteX119" fmla="*/ 4595819 w 5357542"/>
                  <a:gd name="connsiteY119" fmla="*/ 1796776 h 4538563"/>
                  <a:gd name="connsiteX120" fmla="*/ 4638155 w 5357542"/>
                  <a:gd name="connsiteY120" fmla="*/ 1742148 h 4538563"/>
                  <a:gd name="connsiteX121" fmla="*/ 4647715 w 5357542"/>
                  <a:gd name="connsiteY121" fmla="*/ 1743514 h 4538563"/>
                  <a:gd name="connsiteX122" fmla="*/ 4664103 w 5357542"/>
                  <a:gd name="connsiteY122" fmla="*/ 1885546 h 4538563"/>
                  <a:gd name="connsiteX123" fmla="*/ 4740582 w 5357542"/>
                  <a:gd name="connsiteY123" fmla="*/ 1795410 h 4538563"/>
                  <a:gd name="connsiteX124" fmla="*/ 4750142 w 5357542"/>
                  <a:gd name="connsiteY124" fmla="*/ 1796776 h 4538563"/>
                  <a:gd name="connsiteX125" fmla="*/ 4743314 w 5357542"/>
                  <a:gd name="connsiteY125" fmla="*/ 1989339 h 4538563"/>
                  <a:gd name="connsiteX126" fmla="*/ 4703709 w 5357542"/>
                  <a:gd name="connsiteY126" fmla="*/ 2080841 h 4538563"/>
                  <a:gd name="connsiteX127" fmla="*/ 4720097 w 5357542"/>
                  <a:gd name="connsiteY127" fmla="*/ 2090400 h 4538563"/>
                  <a:gd name="connsiteX128" fmla="*/ 4773359 w 5357542"/>
                  <a:gd name="connsiteY128" fmla="*/ 2049429 h 4538563"/>
                  <a:gd name="connsiteX129" fmla="*/ 4901735 w 5357542"/>
                  <a:gd name="connsiteY129" fmla="*/ 2002996 h 4538563"/>
                  <a:gd name="connsiteX130" fmla="*/ 4866226 w 5357542"/>
                  <a:gd name="connsiteY130" fmla="*/ 2151857 h 4538563"/>
                  <a:gd name="connsiteX131" fmla="*/ 5075178 w 5357542"/>
                  <a:gd name="connsiteY131" fmla="*/ 2172342 h 4538563"/>
                  <a:gd name="connsiteX132" fmla="*/ 5016453 w 5357542"/>
                  <a:gd name="connsiteY132" fmla="*/ 2270672 h 4538563"/>
                  <a:gd name="connsiteX133" fmla="*/ 4914026 w 5357542"/>
                  <a:gd name="connsiteY133" fmla="*/ 2334860 h 4538563"/>
                  <a:gd name="connsiteX134" fmla="*/ 5027378 w 5357542"/>
                  <a:gd name="connsiteY134" fmla="*/ 2403145 h 4538563"/>
                  <a:gd name="connsiteX135" fmla="*/ 4930414 w 5357542"/>
                  <a:gd name="connsiteY135" fmla="*/ 2457772 h 4538563"/>
                  <a:gd name="connsiteX136" fmla="*/ 4838913 w 5357542"/>
                  <a:gd name="connsiteY136" fmla="*/ 2490549 h 4538563"/>
                  <a:gd name="connsiteX137" fmla="*/ 5051961 w 5357542"/>
                  <a:gd name="connsiteY137" fmla="*/ 2539714 h 4538563"/>
                  <a:gd name="connsiteX138" fmla="*/ 5051961 w 5357542"/>
                  <a:gd name="connsiteY138" fmla="*/ 2549274 h 4538563"/>
                  <a:gd name="connsiteX139" fmla="*/ 4833450 w 5357542"/>
                  <a:gd name="connsiteY139" fmla="*/ 2636679 h 4538563"/>
                  <a:gd name="connsiteX140" fmla="*/ 4595819 w 5357542"/>
                  <a:gd name="connsiteY140" fmla="*/ 2638045 h 4538563"/>
                  <a:gd name="connsiteX141" fmla="*/ 4847107 w 5357542"/>
                  <a:gd name="connsiteY141" fmla="*/ 2765054 h 4538563"/>
                  <a:gd name="connsiteX142" fmla="*/ 4845741 w 5357542"/>
                  <a:gd name="connsiteY142" fmla="*/ 2773248 h 4538563"/>
                  <a:gd name="connsiteX143" fmla="*/ 4643618 w 5357542"/>
                  <a:gd name="connsiteY143" fmla="*/ 2821048 h 4538563"/>
                  <a:gd name="connsiteX144" fmla="*/ 4442861 w 5357542"/>
                  <a:gd name="connsiteY144" fmla="*/ 2781443 h 4538563"/>
                  <a:gd name="connsiteX145" fmla="*/ 4568505 w 5357542"/>
                  <a:gd name="connsiteY145" fmla="*/ 2874310 h 4538563"/>
                  <a:gd name="connsiteX146" fmla="*/ 4624499 w 5357542"/>
                  <a:gd name="connsiteY146" fmla="*/ 3008148 h 4538563"/>
                  <a:gd name="connsiteX147" fmla="*/ 4470175 w 5357542"/>
                  <a:gd name="connsiteY147" fmla="*/ 2990394 h 4538563"/>
                  <a:gd name="connsiteX148" fmla="*/ 4374576 w 5357542"/>
                  <a:gd name="connsiteY148" fmla="*/ 2904355 h 4538563"/>
                  <a:gd name="connsiteX149" fmla="*/ 4317217 w 5357542"/>
                  <a:gd name="connsiteY149" fmla="*/ 2852459 h 4538563"/>
                  <a:gd name="connsiteX150" fmla="*/ 4411450 w 5357542"/>
                  <a:gd name="connsiteY150" fmla="*/ 3053216 h 4538563"/>
                  <a:gd name="connsiteX151" fmla="*/ 4441495 w 5357542"/>
                  <a:gd name="connsiteY151" fmla="*/ 3270362 h 4538563"/>
                  <a:gd name="connsiteX152" fmla="*/ 4433301 w 5357542"/>
                  <a:gd name="connsiteY152" fmla="*/ 3274459 h 4538563"/>
                  <a:gd name="connsiteX153" fmla="*/ 4333605 w 5357542"/>
                  <a:gd name="connsiteY153" fmla="*/ 3202077 h 4538563"/>
                  <a:gd name="connsiteX154" fmla="*/ 4288537 w 5357542"/>
                  <a:gd name="connsiteY154" fmla="*/ 3143352 h 4538563"/>
                  <a:gd name="connsiteX155" fmla="*/ 4283075 w 5357542"/>
                  <a:gd name="connsiteY155" fmla="*/ 3383715 h 4538563"/>
                  <a:gd name="connsiteX156" fmla="*/ 4100071 w 5357542"/>
                  <a:gd name="connsiteY156" fmla="*/ 3491604 h 4538563"/>
                  <a:gd name="connsiteX157" fmla="*/ 3936188 w 5357542"/>
                  <a:gd name="connsiteY157" fmla="*/ 3279921 h 4538563"/>
                  <a:gd name="connsiteX158" fmla="*/ 3914336 w 5357542"/>
                  <a:gd name="connsiteY158" fmla="*/ 3210271 h 4538563"/>
                  <a:gd name="connsiteX159" fmla="*/ 3921165 w 5357542"/>
                  <a:gd name="connsiteY159" fmla="*/ 3405566 h 4538563"/>
                  <a:gd name="connsiteX160" fmla="*/ 3805081 w 5357542"/>
                  <a:gd name="connsiteY160" fmla="*/ 3443805 h 4538563"/>
                  <a:gd name="connsiteX161" fmla="*/ 3728602 w 5357542"/>
                  <a:gd name="connsiteY161" fmla="*/ 3285384 h 4538563"/>
                  <a:gd name="connsiteX162" fmla="*/ 3731333 w 5357542"/>
                  <a:gd name="connsiteY162" fmla="*/ 3443805 h 4538563"/>
                  <a:gd name="connsiteX163" fmla="*/ 3688996 w 5357542"/>
                  <a:gd name="connsiteY163" fmla="*/ 3591300 h 4538563"/>
                  <a:gd name="connsiteX164" fmla="*/ 3679437 w 5357542"/>
                  <a:gd name="connsiteY164" fmla="*/ 3591300 h 4538563"/>
                  <a:gd name="connsiteX165" fmla="*/ 3628906 w 5357542"/>
                  <a:gd name="connsiteY165" fmla="*/ 3427417 h 4538563"/>
                  <a:gd name="connsiteX166" fmla="*/ 3589301 w 5357542"/>
                  <a:gd name="connsiteY166" fmla="*/ 3524381 h 4538563"/>
                  <a:gd name="connsiteX167" fmla="*/ 3451365 w 5357542"/>
                  <a:gd name="connsiteY167" fmla="*/ 3693727 h 4538563"/>
                  <a:gd name="connsiteX168" fmla="*/ 3310699 w 5357542"/>
                  <a:gd name="connsiteY168" fmla="*/ 3531209 h 4538563"/>
                  <a:gd name="connsiteX169" fmla="*/ 3331184 w 5357542"/>
                  <a:gd name="connsiteY169" fmla="*/ 3228025 h 4538563"/>
                  <a:gd name="connsiteX170" fmla="*/ 3290213 w 5357542"/>
                  <a:gd name="connsiteY170" fmla="*/ 3278556 h 4538563"/>
                  <a:gd name="connsiteX171" fmla="*/ 3168666 w 5357542"/>
                  <a:gd name="connsiteY171" fmla="*/ 3371423 h 4538563"/>
                  <a:gd name="connsiteX172" fmla="*/ 3129061 w 5357542"/>
                  <a:gd name="connsiteY172" fmla="*/ 3284018 h 4538563"/>
                  <a:gd name="connsiteX173" fmla="*/ 3145449 w 5357542"/>
                  <a:gd name="connsiteY173" fmla="*/ 3244414 h 4538563"/>
                  <a:gd name="connsiteX174" fmla="*/ 2921475 w 5357542"/>
                  <a:gd name="connsiteY174" fmla="*/ 3406931 h 4538563"/>
                  <a:gd name="connsiteX175" fmla="*/ 2913281 w 5357542"/>
                  <a:gd name="connsiteY175" fmla="*/ 3400103 h 4538563"/>
                  <a:gd name="connsiteX176" fmla="*/ 2933767 w 5357542"/>
                  <a:gd name="connsiteY176" fmla="*/ 3233488 h 4538563"/>
                  <a:gd name="connsiteX177" fmla="*/ 2799928 w 5357542"/>
                  <a:gd name="connsiteY177" fmla="*/ 3314064 h 4538563"/>
                  <a:gd name="connsiteX178" fmla="*/ 2791734 w 5357542"/>
                  <a:gd name="connsiteY178" fmla="*/ 3309967 h 4538563"/>
                  <a:gd name="connsiteX179" fmla="*/ 2827242 w 5357542"/>
                  <a:gd name="connsiteY179" fmla="*/ 3070970 h 4538563"/>
                  <a:gd name="connsiteX180" fmla="*/ 2832705 w 5357542"/>
                  <a:gd name="connsiteY180" fmla="*/ 3053216 h 4538563"/>
                  <a:gd name="connsiteX181" fmla="*/ 2687941 w 5357542"/>
                  <a:gd name="connsiteY181" fmla="*/ 3195248 h 4538563"/>
                  <a:gd name="connsiteX182" fmla="*/ 2601902 w 5357542"/>
                  <a:gd name="connsiteY182" fmla="*/ 3106478 h 4538563"/>
                  <a:gd name="connsiteX183" fmla="*/ 2629216 w 5357542"/>
                  <a:gd name="connsiteY183" fmla="*/ 2964446 h 4538563"/>
                  <a:gd name="connsiteX184" fmla="*/ 2569126 w 5357542"/>
                  <a:gd name="connsiteY184" fmla="*/ 3053216 h 4538563"/>
                  <a:gd name="connsiteX185" fmla="*/ 2468064 w 5357542"/>
                  <a:gd name="connsiteY185" fmla="*/ 3105113 h 4538563"/>
                  <a:gd name="connsiteX186" fmla="*/ 2459870 w 5357542"/>
                  <a:gd name="connsiteY186" fmla="*/ 3017708 h 4538563"/>
                  <a:gd name="connsiteX187" fmla="*/ 2391585 w 5357542"/>
                  <a:gd name="connsiteY187" fmla="*/ 3162472 h 4538563"/>
                  <a:gd name="connsiteX188" fmla="*/ 2158051 w 5357542"/>
                  <a:gd name="connsiteY188" fmla="*/ 3400103 h 4538563"/>
                  <a:gd name="connsiteX189" fmla="*/ 2149857 w 5357542"/>
                  <a:gd name="connsiteY189" fmla="*/ 3396005 h 4538563"/>
                  <a:gd name="connsiteX190" fmla="*/ 2143029 w 5357542"/>
                  <a:gd name="connsiteY190" fmla="*/ 3251242 h 4538563"/>
                  <a:gd name="connsiteX191" fmla="*/ 2039236 w 5357542"/>
                  <a:gd name="connsiteY191" fmla="*/ 3397371 h 4538563"/>
                  <a:gd name="connsiteX192" fmla="*/ 1894472 w 5357542"/>
                  <a:gd name="connsiteY192" fmla="*/ 3314064 h 4538563"/>
                  <a:gd name="connsiteX193" fmla="*/ 1841210 w 5357542"/>
                  <a:gd name="connsiteY193" fmla="*/ 3203442 h 4538563"/>
                  <a:gd name="connsiteX194" fmla="*/ 1853501 w 5357542"/>
                  <a:gd name="connsiteY194" fmla="*/ 3363229 h 4538563"/>
                  <a:gd name="connsiteX195" fmla="*/ 1845307 w 5357542"/>
                  <a:gd name="connsiteY195" fmla="*/ 3367326 h 4538563"/>
                  <a:gd name="connsiteX196" fmla="*/ 1755171 w 5357542"/>
                  <a:gd name="connsiteY196" fmla="*/ 3299041 h 4538563"/>
                  <a:gd name="connsiteX197" fmla="*/ 1771559 w 5357542"/>
                  <a:gd name="connsiteY197" fmla="*/ 3391908 h 4538563"/>
                  <a:gd name="connsiteX198" fmla="*/ 1752439 w 5357542"/>
                  <a:gd name="connsiteY198" fmla="*/ 3700556 h 4538563"/>
                  <a:gd name="connsiteX199" fmla="*/ 1370045 w 5357542"/>
                  <a:gd name="connsiteY199" fmla="*/ 3477947 h 4538563"/>
                  <a:gd name="connsiteX200" fmla="*/ 1346828 w 5357542"/>
                  <a:gd name="connsiteY200" fmla="*/ 3772938 h 4538563"/>
                  <a:gd name="connsiteX201" fmla="*/ 1334537 w 5357542"/>
                  <a:gd name="connsiteY201" fmla="*/ 3774303 h 4538563"/>
                  <a:gd name="connsiteX202" fmla="*/ 1271715 w 5357542"/>
                  <a:gd name="connsiteY202" fmla="*/ 3584472 h 4538563"/>
                  <a:gd name="connsiteX203" fmla="*/ 1204795 w 5357542"/>
                  <a:gd name="connsiteY203" fmla="*/ 3742892 h 4538563"/>
                  <a:gd name="connsiteX204" fmla="*/ 1013598 w 5357542"/>
                  <a:gd name="connsiteY204" fmla="*/ 3916336 h 4538563"/>
                  <a:gd name="connsiteX205" fmla="*/ 1005404 w 5357542"/>
                  <a:gd name="connsiteY205" fmla="*/ 3909507 h 4538563"/>
                  <a:gd name="connsiteX206" fmla="*/ 1045009 w 5357542"/>
                  <a:gd name="connsiteY206" fmla="*/ 3719676 h 4538563"/>
                  <a:gd name="connsiteX207" fmla="*/ 836057 w 5357542"/>
                  <a:gd name="connsiteY207" fmla="*/ 3994180 h 4538563"/>
                  <a:gd name="connsiteX208" fmla="*/ 827863 w 5357542"/>
                  <a:gd name="connsiteY208" fmla="*/ 3991449 h 4538563"/>
                  <a:gd name="connsiteX209" fmla="*/ 796452 w 5357542"/>
                  <a:gd name="connsiteY209" fmla="*/ 3762012 h 4538563"/>
                  <a:gd name="connsiteX210" fmla="*/ 571112 w 5357542"/>
                  <a:gd name="connsiteY210" fmla="*/ 3947747 h 4538563"/>
                  <a:gd name="connsiteX211" fmla="*/ 562918 w 5357542"/>
                  <a:gd name="connsiteY211" fmla="*/ 3943650 h 4538563"/>
                  <a:gd name="connsiteX212" fmla="*/ 653054 w 5357542"/>
                  <a:gd name="connsiteY212" fmla="*/ 3671876 h 4538563"/>
                  <a:gd name="connsiteX213" fmla="*/ 584769 w 5357542"/>
                  <a:gd name="connsiteY213" fmla="*/ 3722407 h 4538563"/>
                  <a:gd name="connsiteX214" fmla="*/ 422252 w 5357542"/>
                  <a:gd name="connsiteY214" fmla="*/ 3783863 h 4538563"/>
                  <a:gd name="connsiteX215" fmla="*/ 418154 w 5357542"/>
                  <a:gd name="connsiteY215" fmla="*/ 3772938 h 4538563"/>
                  <a:gd name="connsiteX216" fmla="*/ 475514 w 5357542"/>
                  <a:gd name="connsiteY216" fmla="*/ 3711481 h 4538563"/>
                  <a:gd name="connsiteX217" fmla="*/ 438640 w 5357542"/>
                  <a:gd name="connsiteY217" fmla="*/ 3730601 h 4538563"/>
                  <a:gd name="connsiteX218" fmla="*/ 277488 w 5357542"/>
                  <a:gd name="connsiteY218" fmla="*/ 3771572 h 4538563"/>
                  <a:gd name="connsiteX219" fmla="*/ 246077 w 5357542"/>
                  <a:gd name="connsiteY219" fmla="*/ 3520284 h 4538563"/>
                  <a:gd name="connsiteX220" fmla="*/ 158672 w 5357542"/>
                  <a:gd name="connsiteY220" fmla="*/ 3643197 h 4538563"/>
                  <a:gd name="connsiteX221" fmla="*/ 149112 w 5357542"/>
                  <a:gd name="connsiteY221" fmla="*/ 3641831 h 4538563"/>
                  <a:gd name="connsiteX222" fmla="*/ 132724 w 5357542"/>
                  <a:gd name="connsiteY222" fmla="*/ 3566717 h 4538563"/>
                  <a:gd name="connsiteX223" fmla="*/ 127261 w 5357542"/>
                  <a:gd name="connsiteY223" fmla="*/ 3595397 h 4538563"/>
                  <a:gd name="connsiteX224" fmla="*/ 143650 w 5357542"/>
                  <a:gd name="connsiteY224" fmla="*/ 3763378 h 4538563"/>
                  <a:gd name="connsiteX225" fmla="*/ 251 w 5357542"/>
                  <a:gd name="connsiteY225" fmla="*/ 4006472 h 4538563"/>
                  <a:gd name="connsiteX226" fmla="*/ 16640 w 5357542"/>
                  <a:gd name="connsiteY226" fmla="*/ 4022860 h 4538563"/>
                  <a:gd name="connsiteX227" fmla="*/ 248808 w 5357542"/>
                  <a:gd name="connsiteY227" fmla="*/ 3947747 h 4538563"/>
                  <a:gd name="connsiteX228" fmla="*/ 364892 w 5357542"/>
                  <a:gd name="connsiteY228" fmla="*/ 3886290 h 4538563"/>
                  <a:gd name="connsiteX229" fmla="*/ 239248 w 5357542"/>
                  <a:gd name="connsiteY229" fmla="*/ 4082951 h 4538563"/>
                  <a:gd name="connsiteX230" fmla="*/ 247442 w 5357542"/>
                  <a:gd name="connsiteY230" fmla="*/ 4100705 h 4538563"/>
                  <a:gd name="connsiteX231" fmla="*/ 479611 w 5357542"/>
                  <a:gd name="connsiteY231" fmla="*/ 3991449 h 4538563"/>
                  <a:gd name="connsiteX232" fmla="*/ 470051 w 5357542"/>
                  <a:gd name="connsiteY232" fmla="*/ 4209961 h 4538563"/>
                  <a:gd name="connsiteX233" fmla="*/ 561553 w 5357542"/>
                  <a:gd name="connsiteY233" fmla="*/ 4306925 h 4538563"/>
                  <a:gd name="connsiteX234" fmla="*/ 680368 w 5357542"/>
                  <a:gd name="connsiteY234" fmla="*/ 4066563 h 4538563"/>
                  <a:gd name="connsiteX235" fmla="*/ 851080 w 5357542"/>
                  <a:gd name="connsiteY235" fmla="*/ 4356090 h 4538563"/>
                  <a:gd name="connsiteX236" fmla="*/ 905708 w 5357542"/>
                  <a:gd name="connsiteY236" fmla="*/ 4175818 h 4538563"/>
                  <a:gd name="connsiteX237" fmla="*/ 1040912 w 5357542"/>
                  <a:gd name="connsiteY237" fmla="*/ 4268686 h 4538563"/>
                  <a:gd name="connsiteX238" fmla="*/ 1133779 w 5357542"/>
                  <a:gd name="connsiteY238" fmla="*/ 4054271 h 4538563"/>
                  <a:gd name="connsiteX239" fmla="*/ 1136511 w 5357542"/>
                  <a:gd name="connsiteY239" fmla="*/ 4033786 h 4538563"/>
                  <a:gd name="connsiteX240" fmla="*/ 1289468 w 5357542"/>
                  <a:gd name="connsiteY240" fmla="*/ 4010569 h 4538563"/>
                  <a:gd name="connsiteX241" fmla="*/ 1177481 w 5357542"/>
                  <a:gd name="connsiteY241" fmla="*/ 4108899 h 4538563"/>
                  <a:gd name="connsiteX242" fmla="*/ 1174750 w 5357542"/>
                  <a:gd name="connsiteY242" fmla="*/ 4134847 h 4538563"/>
                  <a:gd name="connsiteX243" fmla="*/ 1229378 w 5357542"/>
                  <a:gd name="connsiteY243" fmla="*/ 4143041 h 4538563"/>
                  <a:gd name="connsiteX244" fmla="*/ 1312685 w 5357542"/>
                  <a:gd name="connsiteY244" fmla="*/ 4103436 h 4538563"/>
                  <a:gd name="connsiteX245" fmla="*/ 1290834 w 5357542"/>
                  <a:gd name="connsiteY245" fmla="*/ 4179915 h 4538563"/>
                  <a:gd name="connsiteX246" fmla="*/ 1263520 w 5357542"/>
                  <a:gd name="connsiteY246" fmla="*/ 4477637 h 4538563"/>
                  <a:gd name="connsiteX247" fmla="*/ 1356388 w 5357542"/>
                  <a:gd name="connsiteY247" fmla="*/ 4513145 h 4538563"/>
                  <a:gd name="connsiteX248" fmla="*/ 1548951 w 5357542"/>
                  <a:gd name="connsiteY248" fmla="*/ 4148504 h 4538563"/>
                  <a:gd name="connsiteX249" fmla="*/ 1674595 w 5357542"/>
                  <a:gd name="connsiteY249" fmla="*/ 4338336 h 4538563"/>
                  <a:gd name="connsiteX250" fmla="*/ 1767462 w 5357542"/>
                  <a:gd name="connsiteY250" fmla="*/ 4149870 h 4538563"/>
                  <a:gd name="connsiteX251" fmla="*/ 1772925 w 5357542"/>
                  <a:gd name="connsiteY251" fmla="*/ 3977792 h 4538563"/>
                  <a:gd name="connsiteX252" fmla="*/ 1928614 w 5357542"/>
                  <a:gd name="connsiteY252" fmla="*/ 4103436 h 4538563"/>
                  <a:gd name="connsiteX253" fmla="*/ 2011922 w 5357542"/>
                  <a:gd name="connsiteY253" fmla="*/ 4037883 h 4538563"/>
                  <a:gd name="connsiteX254" fmla="*/ 1955928 w 5357542"/>
                  <a:gd name="connsiteY254" fmla="*/ 3746990 h 4538563"/>
                  <a:gd name="connsiteX255" fmla="*/ 1945003 w 5357542"/>
                  <a:gd name="connsiteY255" fmla="*/ 3718310 h 4538563"/>
                  <a:gd name="connsiteX256" fmla="*/ 1912226 w 5357542"/>
                  <a:gd name="connsiteY256" fmla="*/ 3518918 h 4538563"/>
                  <a:gd name="connsiteX257" fmla="*/ 2121177 w 5357542"/>
                  <a:gd name="connsiteY257" fmla="*/ 3700556 h 4538563"/>
                  <a:gd name="connsiteX258" fmla="*/ 2167611 w 5357542"/>
                  <a:gd name="connsiteY258" fmla="*/ 3621345 h 4538563"/>
                  <a:gd name="connsiteX259" fmla="*/ 2173074 w 5357542"/>
                  <a:gd name="connsiteY259" fmla="*/ 3543501 h 4538563"/>
                  <a:gd name="connsiteX260" fmla="*/ 2270038 w 5357542"/>
                  <a:gd name="connsiteY260" fmla="*/ 3580375 h 4538563"/>
                  <a:gd name="connsiteX261" fmla="*/ 2353346 w 5357542"/>
                  <a:gd name="connsiteY261" fmla="*/ 3360498 h 4538563"/>
                  <a:gd name="connsiteX262" fmla="*/ 2332860 w 5357542"/>
                  <a:gd name="connsiteY262" fmla="*/ 3548964 h 4538563"/>
                  <a:gd name="connsiteX263" fmla="*/ 2330129 w 5357542"/>
                  <a:gd name="connsiteY263" fmla="*/ 3678705 h 4538563"/>
                  <a:gd name="connsiteX264" fmla="*/ 2339689 w 5357542"/>
                  <a:gd name="connsiteY264" fmla="*/ 3684167 h 4538563"/>
                  <a:gd name="connsiteX265" fmla="*/ 2618291 w 5357542"/>
                  <a:gd name="connsiteY265" fmla="*/ 3454730 h 4538563"/>
                  <a:gd name="connsiteX266" fmla="*/ 2588245 w 5357542"/>
                  <a:gd name="connsiteY266" fmla="*/ 3498433 h 4538563"/>
                  <a:gd name="connsiteX267" fmla="*/ 2552737 w 5357542"/>
                  <a:gd name="connsiteY267" fmla="*/ 3587203 h 4538563"/>
                  <a:gd name="connsiteX268" fmla="*/ 2728912 w 5357542"/>
                  <a:gd name="connsiteY268" fmla="*/ 3532575 h 4538563"/>
                  <a:gd name="connsiteX269" fmla="*/ 2865482 w 5357542"/>
                  <a:gd name="connsiteY269" fmla="*/ 3346841 h 4538563"/>
                  <a:gd name="connsiteX270" fmla="*/ 2869579 w 5357542"/>
                  <a:gd name="connsiteY270" fmla="*/ 3456096 h 4538563"/>
                  <a:gd name="connsiteX271" fmla="*/ 2939229 w 5357542"/>
                  <a:gd name="connsiteY271" fmla="*/ 3587203 h 4538563"/>
                  <a:gd name="connsiteX272" fmla="*/ 2999320 w 5357542"/>
                  <a:gd name="connsiteY272" fmla="*/ 3554427 h 4538563"/>
                  <a:gd name="connsiteX273" fmla="*/ 3059411 w 5357542"/>
                  <a:gd name="connsiteY273" fmla="*/ 3400103 h 4538563"/>
                  <a:gd name="connsiteX274" fmla="*/ 3120867 w 5357542"/>
                  <a:gd name="connsiteY274" fmla="*/ 3589934 h 4538563"/>
                  <a:gd name="connsiteX275" fmla="*/ 3071702 w 5357542"/>
                  <a:gd name="connsiteY275" fmla="*/ 3711481 h 4538563"/>
                  <a:gd name="connsiteX276" fmla="*/ 3089456 w 5357542"/>
                  <a:gd name="connsiteY276" fmla="*/ 3727870 h 4538563"/>
                  <a:gd name="connsiteX277" fmla="*/ 3266996 w 5357542"/>
                  <a:gd name="connsiteY277" fmla="*/ 3633637 h 4538563"/>
                  <a:gd name="connsiteX278" fmla="*/ 3155009 w 5357542"/>
                  <a:gd name="connsiteY278" fmla="*/ 3891753 h 4538563"/>
                  <a:gd name="connsiteX279" fmla="*/ 3275191 w 5357542"/>
                  <a:gd name="connsiteY279" fmla="*/ 3886290 h 4538563"/>
                  <a:gd name="connsiteX280" fmla="*/ 3280653 w 5357542"/>
                  <a:gd name="connsiteY280" fmla="*/ 3921799 h 4538563"/>
                  <a:gd name="connsiteX281" fmla="*/ 3396737 w 5357542"/>
                  <a:gd name="connsiteY281" fmla="*/ 4162161 h 4538563"/>
                  <a:gd name="connsiteX282" fmla="*/ 3467754 w 5357542"/>
                  <a:gd name="connsiteY282" fmla="*/ 4032420 h 4538563"/>
                  <a:gd name="connsiteX283" fmla="*/ 3516919 w 5357542"/>
                  <a:gd name="connsiteY283" fmla="*/ 4192206 h 4538563"/>
                  <a:gd name="connsiteX284" fmla="*/ 3604323 w 5357542"/>
                  <a:gd name="connsiteY284" fmla="*/ 4316485 h 4538563"/>
                  <a:gd name="connsiteX285" fmla="*/ 3669877 w 5357542"/>
                  <a:gd name="connsiteY285" fmla="*/ 4149870 h 4538563"/>
                  <a:gd name="connsiteX286" fmla="*/ 3679437 w 5357542"/>
                  <a:gd name="connsiteY286" fmla="*/ 4058368 h 4538563"/>
                  <a:gd name="connsiteX287" fmla="*/ 3753184 w 5357542"/>
                  <a:gd name="connsiteY287" fmla="*/ 4192206 h 4538563"/>
                  <a:gd name="connsiteX288" fmla="*/ 3947113 w 5357542"/>
                  <a:gd name="connsiteY288" fmla="*/ 4345164 h 4538563"/>
                  <a:gd name="connsiteX289" fmla="*/ 4026323 w 5357542"/>
                  <a:gd name="connsiteY289" fmla="*/ 4117093 h 4538563"/>
                  <a:gd name="connsiteX290" fmla="*/ 4029055 w 5357542"/>
                  <a:gd name="connsiteY290" fmla="*/ 4085682 h 4538563"/>
                  <a:gd name="connsiteX291" fmla="*/ 4060466 w 5357542"/>
                  <a:gd name="connsiteY291" fmla="*/ 4132116 h 4538563"/>
                  <a:gd name="connsiteX292" fmla="*/ 4093242 w 5357542"/>
                  <a:gd name="connsiteY292" fmla="*/ 4134847 h 4538563"/>
                  <a:gd name="connsiteX293" fmla="*/ 4123288 w 5357542"/>
                  <a:gd name="connsiteY293" fmla="*/ 4046077 h 4538563"/>
                  <a:gd name="connsiteX294" fmla="*/ 4098705 w 5357542"/>
                  <a:gd name="connsiteY294" fmla="*/ 3898581 h 4538563"/>
                  <a:gd name="connsiteX295" fmla="*/ 4244835 w 5357542"/>
                  <a:gd name="connsiteY295" fmla="*/ 4037883 h 4538563"/>
                  <a:gd name="connsiteX296" fmla="*/ 4405987 w 5357542"/>
                  <a:gd name="connsiteY296" fmla="*/ 4057002 h 4538563"/>
                  <a:gd name="connsiteX297" fmla="*/ 4322679 w 5357542"/>
                  <a:gd name="connsiteY297" fmla="*/ 3833028 h 4538563"/>
                  <a:gd name="connsiteX298" fmla="*/ 4739217 w 5357542"/>
                  <a:gd name="connsiteY298" fmla="*/ 3898581 h 4538563"/>
                  <a:gd name="connsiteX299" fmla="*/ 4513877 w 5357542"/>
                  <a:gd name="connsiteY299" fmla="*/ 3583106 h 4538563"/>
                  <a:gd name="connsiteX300" fmla="*/ 4732388 w 5357542"/>
                  <a:gd name="connsiteY300" fmla="*/ 3651391 h 4538563"/>
                  <a:gd name="connsiteX301" fmla="*/ 4893540 w 5357542"/>
                  <a:gd name="connsiteY301" fmla="*/ 3635002 h 4538563"/>
                  <a:gd name="connsiteX302" fmla="*/ 4785651 w 5357542"/>
                  <a:gd name="connsiteY302" fmla="*/ 3458828 h 4538563"/>
                  <a:gd name="connsiteX303" fmla="*/ 4918123 w 5357542"/>
                  <a:gd name="connsiteY303" fmla="*/ 3442439 h 4538563"/>
                  <a:gd name="connsiteX304" fmla="*/ 4852570 w 5357542"/>
                  <a:gd name="connsiteY304" fmla="*/ 3314064 h 4538563"/>
                  <a:gd name="connsiteX305" fmla="*/ 5228136 w 5357542"/>
                  <a:gd name="connsiteY305" fmla="*/ 3118769 h 4538563"/>
                  <a:gd name="connsiteX306" fmla="*/ 5140731 w 5357542"/>
                  <a:gd name="connsiteY306" fmla="*/ 2894795 h 4538563"/>
                  <a:gd name="connsiteX307" fmla="*/ 5224039 w 5357542"/>
                  <a:gd name="connsiteY307" fmla="*/ 2830608 h 4538563"/>
                  <a:gd name="connsiteX308" fmla="*/ 5177605 w 5357542"/>
                  <a:gd name="connsiteY308" fmla="*/ 2752763 h 4538563"/>
                  <a:gd name="connsiteX309" fmla="*/ 5161217 w 5357542"/>
                  <a:gd name="connsiteY309" fmla="*/ 2666724 h 4538563"/>
                  <a:gd name="connsiteX310" fmla="*/ 5239062 w 5357542"/>
                  <a:gd name="connsiteY310" fmla="*/ 2639410 h 4538563"/>
                  <a:gd name="connsiteX311" fmla="*/ 5340123 w 5357542"/>
                  <a:gd name="connsiteY311" fmla="*/ 2561565 h 4538563"/>
                  <a:gd name="connsiteX312" fmla="*/ 5245890 w 5357542"/>
                  <a:gd name="connsiteY312" fmla="*/ 2459138 h 4538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</a:cxnLst>
                <a:rect l="l" t="t" r="r" b="b"/>
                <a:pathLst>
                  <a:path w="5357542" h="4538563">
                    <a:moveTo>
                      <a:pt x="5245890" y="2459138"/>
                    </a:moveTo>
                    <a:cubicBezTo>
                      <a:pt x="5295055" y="2441384"/>
                      <a:pt x="5330563" y="2409973"/>
                      <a:pt x="5290958" y="2358077"/>
                    </a:cubicBezTo>
                    <a:cubicBezTo>
                      <a:pt x="5259547" y="2315740"/>
                      <a:pt x="5162583" y="2311643"/>
                      <a:pt x="5118880" y="2315740"/>
                    </a:cubicBezTo>
                    <a:cubicBezTo>
                      <a:pt x="5109320" y="2315740"/>
                      <a:pt x="5101126" y="2317106"/>
                      <a:pt x="5091566" y="2318472"/>
                    </a:cubicBezTo>
                    <a:cubicBezTo>
                      <a:pt x="5113417" y="2303449"/>
                      <a:pt x="5133903" y="2288426"/>
                      <a:pt x="5155754" y="2274769"/>
                    </a:cubicBezTo>
                    <a:cubicBezTo>
                      <a:pt x="5207650" y="2241993"/>
                      <a:pt x="5274570" y="2114983"/>
                      <a:pt x="5169411" y="2110886"/>
                    </a:cubicBezTo>
                    <a:cubicBezTo>
                      <a:pt x="5161217" y="2110886"/>
                      <a:pt x="5153023" y="2112252"/>
                      <a:pt x="5143463" y="2114983"/>
                    </a:cubicBezTo>
                    <a:cubicBezTo>
                      <a:pt x="5166679" y="2042601"/>
                      <a:pt x="5172142" y="1957928"/>
                      <a:pt x="5139365" y="1910129"/>
                    </a:cubicBezTo>
                    <a:cubicBezTo>
                      <a:pt x="5106589" y="1860963"/>
                      <a:pt x="5071081" y="1881449"/>
                      <a:pt x="5041036" y="1922420"/>
                    </a:cubicBezTo>
                    <a:cubicBezTo>
                      <a:pt x="5039670" y="1901934"/>
                      <a:pt x="5034207" y="1885546"/>
                      <a:pt x="5017819" y="1877352"/>
                    </a:cubicBezTo>
                    <a:cubicBezTo>
                      <a:pt x="4985042" y="1862329"/>
                      <a:pt x="4956363" y="1867792"/>
                      <a:pt x="4922220" y="1877352"/>
                    </a:cubicBezTo>
                    <a:cubicBezTo>
                      <a:pt x="4916757" y="1878717"/>
                      <a:pt x="4907198" y="1885546"/>
                      <a:pt x="4900369" y="1889643"/>
                    </a:cubicBezTo>
                    <a:cubicBezTo>
                      <a:pt x="4903100" y="1886912"/>
                      <a:pt x="4907198" y="1884180"/>
                      <a:pt x="4914026" y="1878717"/>
                    </a:cubicBezTo>
                    <a:cubicBezTo>
                      <a:pt x="4927683" y="1867792"/>
                      <a:pt x="4941340" y="1856866"/>
                      <a:pt x="4953631" y="1845941"/>
                    </a:cubicBezTo>
                    <a:cubicBezTo>
                      <a:pt x="5061521" y="1740782"/>
                      <a:pt x="4924951" y="1739417"/>
                      <a:pt x="4814330" y="1757171"/>
                    </a:cubicBezTo>
                    <a:cubicBezTo>
                      <a:pt x="4883980" y="1720297"/>
                      <a:pt x="4944071" y="1669766"/>
                      <a:pt x="4952265" y="1583727"/>
                    </a:cubicBezTo>
                    <a:cubicBezTo>
                      <a:pt x="4963191" y="1478568"/>
                      <a:pt x="4810233" y="1541391"/>
                      <a:pt x="4771993" y="1564607"/>
                    </a:cubicBezTo>
                    <a:cubicBezTo>
                      <a:pt x="4752874" y="1575533"/>
                      <a:pt x="4711903" y="1638355"/>
                      <a:pt x="4735120" y="1602847"/>
                    </a:cubicBezTo>
                    <a:cubicBezTo>
                      <a:pt x="4747411" y="1582361"/>
                      <a:pt x="4759702" y="1560510"/>
                      <a:pt x="4769262" y="1538659"/>
                    </a:cubicBezTo>
                    <a:cubicBezTo>
                      <a:pt x="4784285" y="1501785"/>
                      <a:pt x="4803404" y="1456717"/>
                      <a:pt x="4780188" y="1419844"/>
                    </a:cubicBezTo>
                    <a:cubicBezTo>
                      <a:pt x="4739217" y="1357022"/>
                      <a:pt x="4632692" y="1430769"/>
                      <a:pt x="4561676" y="1493591"/>
                    </a:cubicBezTo>
                    <a:cubicBezTo>
                      <a:pt x="4580796" y="1443061"/>
                      <a:pt x="4597185" y="1382970"/>
                      <a:pt x="4584893" y="1344730"/>
                    </a:cubicBezTo>
                    <a:cubicBezTo>
                      <a:pt x="4679126" y="1228646"/>
                      <a:pt x="4579430" y="1197235"/>
                      <a:pt x="4478369" y="1212258"/>
                    </a:cubicBezTo>
                    <a:cubicBezTo>
                      <a:pt x="4586259" y="1137145"/>
                      <a:pt x="4736486" y="1019695"/>
                      <a:pt x="4665469" y="989649"/>
                    </a:cubicBezTo>
                    <a:cubicBezTo>
                      <a:pt x="4642252" y="980090"/>
                      <a:pt x="4613573" y="978724"/>
                      <a:pt x="4582162" y="984187"/>
                    </a:cubicBezTo>
                    <a:cubicBezTo>
                      <a:pt x="4610841" y="954141"/>
                      <a:pt x="4636790" y="921365"/>
                      <a:pt x="4654543" y="885857"/>
                    </a:cubicBezTo>
                    <a:cubicBezTo>
                      <a:pt x="4690052" y="814840"/>
                      <a:pt x="4628595" y="760213"/>
                      <a:pt x="4563042" y="771138"/>
                    </a:cubicBezTo>
                    <a:cubicBezTo>
                      <a:pt x="4511146" y="780698"/>
                      <a:pt x="4463346" y="798452"/>
                      <a:pt x="4418278" y="827132"/>
                    </a:cubicBezTo>
                    <a:cubicBezTo>
                      <a:pt x="4407353" y="833960"/>
                      <a:pt x="4397793" y="840789"/>
                      <a:pt x="4386867" y="847617"/>
                    </a:cubicBezTo>
                    <a:cubicBezTo>
                      <a:pt x="4395062" y="838057"/>
                      <a:pt x="4401890" y="827132"/>
                      <a:pt x="4410084" y="817572"/>
                    </a:cubicBezTo>
                    <a:cubicBezTo>
                      <a:pt x="4457883" y="754750"/>
                      <a:pt x="4560311" y="618180"/>
                      <a:pt x="4496123" y="536238"/>
                    </a:cubicBezTo>
                    <a:cubicBezTo>
                      <a:pt x="4493391" y="533507"/>
                      <a:pt x="4489294" y="533507"/>
                      <a:pt x="4486563" y="533507"/>
                    </a:cubicBezTo>
                    <a:cubicBezTo>
                      <a:pt x="4449689" y="544433"/>
                      <a:pt x="4425107" y="566284"/>
                      <a:pt x="4403255" y="593598"/>
                    </a:cubicBezTo>
                    <a:cubicBezTo>
                      <a:pt x="4427838" y="495268"/>
                      <a:pt x="4456517" y="340944"/>
                      <a:pt x="4397793" y="316361"/>
                    </a:cubicBezTo>
                    <a:cubicBezTo>
                      <a:pt x="4362285" y="301339"/>
                      <a:pt x="4309023" y="343675"/>
                      <a:pt x="4259857" y="392840"/>
                    </a:cubicBezTo>
                    <a:cubicBezTo>
                      <a:pt x="4253029" y="380549"/>
                      <a:pt x="4238006" y="370989"/>
                      <a:pt x="4210692" y="364161"/>
                    </a:cubicBezTo>
                    <a:cubicBezTo>
                      <a:pt x="4124653" y="345041"/>
                      <a:pt x="4019495" y="353235"/>
                      <a:pt x="3927993" y="388743"/>
                    </a:cubicBezTo>
                    <a:cubicBezTo>
                      <a:pt x="3973061" y="339578"/>
                      <a:pt x="4004472" y="275390"/>
                      <a:pt x="3999009" y="211203"/>
                    </a:cubicBezTo>
                    <a:cubicBezTo>
                      <a:pt x="3990815" y="122433"/>
                      <a:pt x="3843320" y="201643"/>
                      <a:pt x="3776401" y="241248"/>
                    </a:cubicBezTo>
                    <a:cubicBezTo>
                      <a:pt x="3795521" y="147015"/>
                      <a:pt x="3855611" y="-48279"/>
                      <a:pt x="3705385" y="21371"/>
                    </a:cubicBezTo>
                    <a:cubicBezTo>
                      <a:pt x="3679437" y="33662"/>
                      <a:pt x="3653488" y="54148"/>
                      <a:pt x="3628906" y="81462"/>
                    </a:cubicBezTo>
                    <a:cubicBezTo>
                      <a:pt x="3601592" y="21371"/>
                      <a:pt x="3545598" y="-15503"/>
                      <a:pt x="3458194" y="6348"/>
                    </a:cubicBezTo>
                    <a:cubicBezTo>
                      <a:pt x="3399469" y="20005"/>
                      <a:pt x="3357132" y="85559"/>
                      <a:pt x="3327087" y="133358"/>
                    </a:cubicBezTo>
                    <a:cubicBezTo>
                      <a:pt x="3321624" y="141552"/>
                      <a:pt x="3317527" y="149746"/>
                      <a:pt x="3313430" y="159306"/>
                    </a:cubicBezTo>
                    <a:cubicBezTo>
                      <a:pt x="3322990" y="196180"/>
                      <a:pt x="3331184" y="231688"/>
                      <a:pt x="3342110" y="268562"/>
                    </a:cubicBezTo>
                    <a:cubicBezTo>
                      <a:pt x="3351670" y="205740"/>
                      <a:pt x="3388543" y="148381"/>
                      <a:pt x="3440440" y="111507"/>
                    </a:cubicBezTo>
                    <a:cubicBezTo>
                      <a:pt x="3443171" y="108776"/>
                      <a:pt x="3447268" y="111507"/>
                      <a:pt x="3448634" y="114238"/>
                    </a:cubicBezTo>
                    <a:cubicBezTo>
                      <a:pt x="3481411" y="162038"/>
                      <a:pt x="3482776" y="226225"/>
                      <a:pt x="3475948" y="284950"/>
                    </a:cubicBezTo>
                    <a:cubicBezTo>
                      <a:pt x="3489605" y="256271"/>
                      <a:pt x="3507359" y="230323"/>
                      <a:pt x="3531941" y="218031"/>
                    </a:cubicBezTo>
                    <a:cubicBezTo>
                      <a:pt x="3566084" y="201643"/>
                      <a:pt x="3582472" y="253539"/>
                      <a:pt x="3586569" y="278122"/>
                    </a:cubicBezTo>
                    <a:cubicBezTo>
                      <a:pt x="3608420" y="396937"/>
                      <a:pt x="3579741" y="521216"/>
                      <a:pt x="3530576" y="631837"/>
                    </a:cubicBezTo>
                    <a:cubicBezTo>
                      <a:pt x="3552427" y="608620"/>
                      <a:pt x="3578375" y="586769"/>
                      <a:pt x="3604323" y="569015"/>
                    </a:cubicBezTo>
                    <a:cubicBezTo>
                      <a:pt x="3645294" y="540336"/>
                      <a:pt x="3691728" y="510290"/>
                      <a:pt x="3740893" y="499365"/>
                    </a:cubicBezTo>
                    <a:cubicBezTo>
                      <a:pt x="3762744" y="493902"/>
                      <a:pt x="3798252" y="489805"/>
                      <a:pt x="3803715" y="519850"/>
                    </a:cubicBezTo>
                    <a:cubicBezTo>
                      <a:pt x="3807812" y="544433"/>
                      <a:pt x="3794155" y="571747"/>
                      <a:pt x="3777767" y="597695"/>
                    </a:cubicBezTo>
                    <a:cubicBezTo>
                      <a:pt x="3817372" y="571747"/>
                      <a:pt x="3863806" y="553992"/>
                      <a:pt x="3904776" y="570381"/>
                    </a:cubicBezTo>
                    <a:cubicBezTo>
                      <a:pt x="3968964" y="596329"/>
                      <a:pt x="3967598" y="686465"/>
                      <a:pt x="3945747" y="742458"/>
                    </a:cubicBezTo>
                    <a:cubicBezTo>
                      <a:pt x="3914336" y="820303"/>
                      <a:pt x="3850149" y="884491"/>
                      <a:pt x="3779132" y="924096"/>
                    </a:cubicBezTo>
                    <a:cubicBezTo>
                      <a:pt x="3751818" y="939119"/>
                      <a:pt x="3721773" y="952776"/>
                      <a:pt x="3691728" y="959604"/>
                    </a:cubicBezTo>
                    <a:cubicBezTo>
                      <a:pt x="3714945" y="970530"/>
                      <a:pt x="3738161" y="985552"/>
                      <a:pt x="3757281" y="1001941"/>
                    </a:cubicBezTo>
                    <a:cubicBezTo>
                      <a:pt x="3760013" y="1004672"/>
                      <a:pt x="3760013" y="1008769"/>
                      <a:pt x="3757281" y="1011501"/>
                    </a:cubicBezTo>
                    <a:cubicBezTo>
                      <a:pt x="3691728" y="1086614"/>
                      <a:pt x="3568815" y="1083882"/>
                      <a:pt x="3471851" y="1072957"/>
                    </a:cubicBezTo>
                    <a:cubicBezTo>
                      <a:pt x="3518284" y="1096174"/>
                      <a:pt x="3567449" y="1133048"/>
                      <a:pt x="3572912" y="1183578"/>
                    </a:cubicBezTo>
                    <a:cubicBezTo>
                      <a:pt x="3579741" y="1246400"/>
                      <a:pt x="3512822" y="1291468"/>
                      <a:pt x="3458194" y="1296931"/>
                    </a:cubicBezTo>
                    <a:cubicBezTo>
                      <a:pt x="3320259" y="1311954"/>
                      <a:pt x="3198711" y="1210892"/>
                      <a:pt x="3077165" y="1160361"/>
                    </a:cubicBezTo>
                    <a:cubicBezTo>
                      <a:pt x="3146815" y="1253229"/>
                      <a:pt x="3238317" y="1377507"/>
                      <a:pt x="3187786" y="1497688"/>
                    </a:cubicBezTo>
                    <a:cubicBezTo>
                      <a:pt x="3155009" y="1575533"/>
                      <a:pt x="3083993" y="1541391"/>
                      <a:pt x="3030731" y="1499054"/>
                    </a:cubicBezTo>
                    <a:cubicBezTo>
                      <a:pt x="3051216" y="1535928"/>
                      <a:pt x="3062142" y="1578264"/>
                      <a:pt x="3027999" y="1608310"/>
                    </a:cubicBezTo>
                    <a:cubicBezTo>
                      <a:pt x="2989760" y="1641086"/>
                      <a:pt x="2950155" y="1639721"/>
                      <a:pt x="2905087" y="1621967"/>
                    </a:cubicBezTo>
                    <a:cubicBezTo>
                      <a:pt x="2808123" y="1583727"/>
                      <a:pt x="2731644" y="1509980"/>
                      <a:pt x="2649702" y="1448523"/>
                    </a:cubicBezTo>
                    <a:cubicBezTo>
                      <a:pt x="2681113" y="1519540"/>
                      <a:pt x="2713889" y="1613773"/>
                      <a:pt x="2687941" y="1686154"/>
                    </a:cubicBezTo>
                    <a:cubicBezTo>
                      <a:pt x="2660627" y="1759902"/>
                      <a:pt x="2571857" y="1708005"/>
                      <a:pt x="2521326" y="1671132"/>
                    </a:cubicBezTo>
                    <a:cubicBezTo>
                      <a:pt x="2556835" y="1728491"/>
                      <a:pt x="2606000" y="1779022"/>
                      <a:pt x="2608731" y="1851404"/>
                    </a:cubicBezTo>
                    <a:cubicBezTo>
                      <a:pt x="2608731" y="1854135"/>
                      <a:pt x="2607365" y="1856866"/>
                      <a:pt x="2604634" y="1858232"/>
                    </a:cubicBezTo>
                    <a:cubicBezTo>
                      <a:pt x="2528155" y="1880083"/>
                      <a:pt x="2448944" y="1882815"/>
                      <a:pt x="2368368" y="1878717"/>
                    </a:cubicBezTo>
                    <a:cubicBezTo>
                      <a:pt x="2387488" y="1889643"/>
                      <a:pt x="2403876" y="1906031"/>
                      <a:pt x="2409339" y="1929248"/>
                    </a:cubicBezTo>
                    <a:cubicBezTo>
                      <a:pt x="2410705" y="1931980"/>
                      <a:pt x="2409339" y="1936077"/>
                      <a:pt x="2406608" y="1936077"/>
                    </a:cubicBezTo>
                    <a:cubicBezTo>
                      <a:pt x="2335592" y="1971585"/>
                      <a:pt x="2257747" y="1989339"/>
                      <a:pt x="2184000" y="2015287"/>
                    </a:cubicBezTo>
                    <a:cubicBezTo>
                      <a:pt x="2205851" y="2009824"/>
                      <a:pt x="2229068" y="2005727"/>
                      <a:pt x="2250919" y="2002996"/>
                    </a:cubicBezTo>
                    <a:cubicBezTo>
                      <a:pt x="2295987" y="1998899"/>
                      <a:pt x="2349249" y="2001630"/>
                      <a:pt x="2376563" y="2045332"/>
                    </a:cubicBezTo>
                    <a:cubicBezTo>
                      <a:pt x="2377928" y="2048064"/>
                      <a:pt x="2377928" y="2050795"/>
                      <a:pt x="2375197" y="2053527"/>
                    </a:cubicBezTo>
                    <a:cubicBezTo>
                      <a:pt x="2375197" y="2053527"/>
                      <a:pt x="2373831" y="2053527"/>
                      <a:pt x="2373831" y="2054892"/>
                    </a:cubicBezTo>
                    <a:cubicBezTo>
                      <a:pt x="2421631" y="2042601"/>
                      <a:pt x="2469430" y="2037138"/>
                      <a:pt x="2518595" y="2042601"/>
                    </a:cubicBezTo>
                    <a:cubicBezTo>
                      <a:pt x="2522692" y="2042601"/>
                      <a:pt x="2525424" y="2045332"/>
                      <a:pt x="2525424" y="2049429"/>
                    </a:cubicBezTo>
                    <a:cubicBezTo>
                      <a:pt x="2526789" y="2120446"/>
                      <a:pt x="2478990" y="2175073"/>
                      <a:pt x="2417533" y="2214679"/>
                    </a:cubicBezTo>
                    <a:cubicBezTo>
                      <a:pt x="2480356" y="2211947"/>
                      <a:pt x="2540446" y="2240627"/>
                      <a:pt x="2574588" y="2304815"/>
                    </a:cubicBezTo>
                    <a:cubicBezTo>
                      <a:pt x="2586880" y="2224239"/>
                      <a:pt x="2586880" y="2086303"/>
                      <a:pt x="2690673" y="2098595"/>
                    </a:cubicBezTo>
                    <a:cubicBezTo>
                      <a:pt x="2782174" y="2109520"/>
                      <a:pt x="2813585" y="2225604"/>
                      <a:pt x="2824511" y="2317106"/>
                    </a:cubicBezTo>
                    <a:cubicBezTo>
                      <a:pt x="2839534" y="2224239"/>
                      <a:pt x="2857287" y="2130006"/>
                      <a:pt x="2896893" y="2046698"/>
                    </a:cubicBezTo>
                    <a:cubicBezTo>
                      <a:pt x="2911916" y="2015287"/>
                      <a:pt x="2935132" y="1971585"/>
                      <a:pt x="2974737" y="1966122"/>
                    </a:cubicBezTo>
                    <a:cubicBezTo>
                      <a:pt x="3014343" y="1960659"/>
                      <a:pt x="3045754" y="1997533"/>
                      <a:pt x="3067605" y="2030310"/>
                    </a:cubicBezTo>
                    <a:cubicBezTo>
                      <a:pt x="3073068" y="1966122"/>
                      <a:pt x="3078530" y="1862329"/>
                      <a:pt x="3160472" y="1870523"/>
                    </a:cubicBezTo>
                    <a:cubicBezTo>
                      <a:pt x="3197346" y="1874620"/>
                      <a:pt x="3226025" y="1914226"/>
                      <a:pt x="3242414" y="1945636"/>
                    </a:cubicBezTo>
                    <a:cubicBezTo>
                      <a:pt x="3246511" y="1953831"/>
                      <a:pt x="3250608" y="1962025"/>
                      <a:pt x="3254705" y="1970219"/>
                    </a:cubicBezTo>
                    <a:cubicBezTo>
                      <a:pt x="3245145" y="1878717"/>
                      <a:pt x="3256071" y="1776290"/>
                      <a:pt x="3314796" y="1710737"/>
                    </a:cubicBezTo>
                    <a:cubicBezTo>
                      <a:pt x="3394006" y="1621967"/>
                      <a:pt x="3495068" y="1691617"/>
                      <a:pt x="3561987" y="1762633"/>
                    </a:cubicBezTo>
                    <a:cubicBezTo>
                      <a:pt x="3545598" y="1716200"/>
                      <a:pt x="3527844" y="1649280"/>
                      <a:pt x="3572912" y="1630161"/>
                    </a:cubicBezTo>
                    <a:cubicBezTo>
                      <a:pt x="3593398" y="1620601"/>
                      <a:pt x="3622077" y="1627429"/>
                      <a:pt x="3642563" y="1634258"/>
                    </a:cubicBezTo>
                    <a:cubicBezTo>
                      <a:pt x="3664414" y="1641086"/>
                      <a:pt x="3684899" y="1650646"/>
                      <a:pt x="3704019" y="1660206"/>
                    </a:cubicBezTo>
                    <a:cubicBezTo>
                      <a:pt x="3639831" y="1604213"/>
                      <a:pt x="3555158" y="1516808"/>
                      <a:pt x="3645294" y="1462180"/>
                    </a:cubicBezTo>
                    <a:cubicBezTo>
                      <a:pt x="3725870" y="1413015"/>
                      <a:pt x="3844686" y="1478568"/>
                      <a:pt x="3915702" y="1531831"/>
                    </a:cubicBezTo>
                    <a:cubicBezTo>
                      <a:pt x="3908873" y="1501785"/>
                      <a:pt x="3908873" y="1471740"/>
                      <a:pt x="3914336" y="1441695"/>
                    </a:cubicBezTo>
                    <a:cubicBezTo>
                      <a:pt x="3915702" y="1437598"/>
                      <a:pt x="3919799" y="1436232"/>
                      <a:pt x="3923896" y="1437598"/>
                    </a:cubicBezTo>
                    <a:cubicBezTo>
                      <a:pt x="3943016" y="1445792"/>
                      <a:pt x="3956673" y="1458083"/>
                      <a:pt x="3966233" y="1473106"/>
                    </a:cubicBezTo>
                    <a:cubicBezTo>
                      <a:pt x="3960770" y="1429404"/>
                      <a:pt x="3959404" y="1385701"/>
                      <a:pt x="3971696" y="1341999"/>
                    </a:cubicBezTo>
                    <a:cubicBezTo>
                      <a:pt x="3973061" y="1337902"/>
                      <a:pt x="3975793" y="1336536"/>
                      <a:pt x="3979890" y="1337902"/>
                    </a:cubicBezTo>
                    <a:cubicBezTo>
                      <a:pt x="4070026" y="1365216"/>
                      <a:pt x="4116459" y="1448523"/>
                      <a:pt x="4149236" y="1531831"/>
                    </a:cubicBezTo>
                    <a:cubicBezTo>
                      <a:pt x="4157430" y="1485397"/>
                      <a:pt x="4162893" y="1438963"/>
                      <a:pt x="4173819" y="1393896"/>
                    </a:cubicBezTo>
                    <a:cubicBezTo>
                      <a:pt x="4184744" y="1343365"/>
                      <a:pt x="4198401" y="1280543"/>
                      <a:pt x="4235275" y="1242303"/>
                    </a:cubicBezTo>
                    <a:cubicBezTo>
                      <a:pt x="4262589" y="1213624"/>
                      <a:pt x="4310388" y="1206795"/>
                      <a:pt x="4333605" y="1245035"/>
                    </a:cubicBezTo>
                    <a:cubicBezTo>
                      <a:pt x="4360919" y="1290103"/>
                      <a:pt x="4358188" y="1346096"/>
                      <a:pt x="4362285" y="1396627"/>
                    </a:cubicBezTo>
                    <a:cubicBezTo>
                      <a:pt x="4384136" y="1378873"/>
                      <a:pt x="4412815" y="1363850"/>
                      <a:pt x="4438764" y="1381604"/>
                    </a:cubicBezTo>
                    <a:cubicBezTo>
                      <a:pt x="4461980" y="1399358"/>
                      <a:pt x="4475638" y="1423941"/>
                      <a:pt x="4470175" y="1453986"/>
                    </a:cubicBezTo>
                    <a:cubicBezTo>
                      <a:pt x="4459249" y="1504517"/>
                      <a:pt x="4423741" y="1552316"/>
                      <a:pt x="4386867" y="1590556"/>
                    </a:cubicBezTo>
                    <a:cubicBezTo>
                      <a:pt x="4386867" y="1591921"/>
                      <a:pt x="4386867" y="1591921"/>
                      <a:pt x="4386867" y="1593287"/>
                    </a:cubicBezTo>
                    <a:cubicBezTo>
                      <a:pt x="4457883" y="1564607"/>
                      <a:pt x="4527534" y="1534562"/>
                      <a:pt x="4601281" y="1515442"/>
                    </a:cubicBezTo>
                    <a:cubicBezTo>
                      <a:pt x="4605378" y="1514077"/>
                      <a:pt x="4609476" y="1516808"/>
                      <a:pt x="4609476" y="1522271"/>
                    </a:cubicBezTo>
                    <a:cubicBezTo>
                      <a:pt x="4606744" y="1572802"/>
                      <a:pt x="4558945" y="1606944"/>
                      <a:pt x="4512511" y="1635624"/>
                    </a:cubicBezTo>
                    <a:cubicBezTo>
                      <a:pt x="4548019" y="1626064"/>
                      <a:pt x="4586259" y="1624698"/>
                      <a:pt x="4601281" y="1660206"/>
                    </a:cubicBezTo>
                    <a:cubicBezTo>
                      <a:pt x="4617670" y="1699811"/>
                      <a:pt x="4606744" y="1750342"/>
                      <a:pt x="4595819" y="1796776"/>
                    </a:cubicBezTo>
                    <a:cubicBezTo>
                      <a:pt x="4608110" y="1777656"/>
                      <a:pt x="4621767" y="1758536"/>
                      <a:pt x="4638155" y="1742148"/>
                    </a:cubicBezTo>
                    <a:cubicBezTo>
                      <a:pt x="4640887" y="1739417"/>
                      <a:pt x="4646350" y="1739417"/>
                      <a:pt x="4647715" y="1743514"/>
                    </a:cubicBezTo>
                    <a:cubicBezTo>
                      <a:pt x="4672298" y="1785850"/>
                      <a:pt x="4668201" y="1837747"/>
                      <a:pt x="4664103" y="1885546"/>
                    </a:cubicBezTo>
                    <a:cubicBezTo>
                      <a:pt x="4690052" y="1855501"/>
                      <a:pt x="4713268" y="1824090"/>
                      <a:pt x="4740582" y="1795410"/>
                    </a:cubicBezTo>
                    <a:cubicBezTo>
                      <a:pt x="4743314" y="1792679"/>
                      <a:pt x="4748777" y="1792679"/>
                      <a:pt x="4750142" y="1796776"/>
                    </a:cubicBezTo>
                    <a:cubicBezTo>
                      <a:pt x="4776090" y="1858232"/>
                      <a:pt x="4763799" y="1929248"/>
                      <a:pt x="4743314" y="1989339"/>
                    </a:cubicBezTo>
                    <a:cubicBezTo>
                      <a:pt x="4732388" y="2020750"/>
                      <a:pt x="4718731" y="2052161"/>
                      <a:pt x="4703709" y="2080841"/>
                    </a:cubicBezTo>
                    <a:cubicBezTo>
                      <a:pt x="4709172" y="2083572"/>
                      <a:pt x="4714634" y="2086303"/>
                      <a:pt x="4720097" y="2090400"/>
                    </a:cubicBezTo>
                    <a:cubicBezTo>
                      <a:pt x="4737851" y="2076743"/>
                      <a:pt x="4754239" y="2063086"/>
                      <a:pt x="4773359" y="2049429"/>
                    </a:cubicBezTo>
                    <a:cubicBezTo>
                      <a:pt x="4807502" y="2026213"/>
                      <a:pt x="4856666" y="1990704"/>
                      <a:pt x="4901735" y="2002996"/>
                    </a:cubicBezTo>
                    <a:cubicBezTo>
                      <a:pt x="5001430" y="2030310"/>
                      <a:pt x="4919489" y="2109520"/>
                      <a:pt x="4866226" y="2151857"/>
                    </a:cubicBezTo>
                    <a:cubicBezTo>
                      <a:pt x="4931780" y="2138200"/>
                      <a:pt x="5061521" y="2095863"/>
                      <a:pt x="5075178" y="2172342"/>
                    </a:cubicBezTo>
                    <a:cubicBezTo>
                      <a:pt x="5082006" y="2214679"/>
                      <a:pt x="5047864" y="2247455"/>
                      <a:pt x="5016453" y="2270672"/>
                    </a:cubicBezTo>
                    <a:cubicBezTo>
                      <a:pt x="4983676" y="2295255"/>
                      <a:pt x="4948168" y="2314375"/>
                      <a:pt x="4914026" y="2334860"/>
                    </a:cubicBezTo>
                    <a:cubicBezTo>
                      <a:pt x="4965923" y="2337591"/>
                      <a:pt x="5086103" y="2349883"/>
                      <a:pt x="5027378" y="2403145"/>
                    </a:cubicBezTo>
                    <a:cubicBezTo>
                      <a:pt x="5000065" y="2427727"/>
                      <a:pt x="4963191" y="2444116"/>
                      <a:pt x="4930414" y="2457772"/>
                    </a:cubicBezTo>
                    <a:cubicBezTo>
                      <a:pt x="4900369" y="2470064"/>
                      <a:pt x="4868958" y="2480989"/>
                      <a:pt x="4838913" y="2490549"/>
                    </a:cubicBezTo>
                    <a:cubicBezTo>
                      <a:pt x="4914026" y="2489184"/>
                      <a:pt x="4993236" y="2489184"/>
                      <a:pt x="5051961" y="2539714"/>
                    </a:cubicBezTo>
                    <a:cubicBezTo>
                      <a:pt x="5054692" y="2542446"/>
                      <a:pt x="5053327" y="2546543"/>
                      <a:pt x="5051961" y="2549274"/>
                    </a:cubicBezTo>
                    <a:cubicBezTo>
                      <a:pt x="5000065" y="2616193"/>
                      <a:pt x="4912660" y="2632582"/>
                      <a:pt x="4833450" y="2636679"/>
                    </a:cubicBezTo>
                    <a:cubicBezTo>
                      <a:pt x="4754239" y="2640776"/>
                      <a:pt x="4673663" y="2631216"/>
                      <a:pt x="4595819" y="2638045"/>
                    </a:cubicBezTo>
                    <a:cubicBezTo>
                      <a:pt x="4690052" y="2654433"/>
                      <a:pt x="4802039" y="2673552"/>
                      <a:pt x="4847107" y="2765054"/>
                    </a:cubicBezTo>
                    <a:cubicBezTo>
                      <a:pt x="4848473" y="2767786"/>
                      <a:pt x="4848473" y="2770517"/>
                      <a:pt x="4845741" y="2773248"/>
                    </a:cubicBezTo>
                    <a:cubicBezTo>
                      <a:pt x="4799307" y="2833339"/>
                      <a:pt x="4710537" y="2829242"/>
                      <a:pt x="4643618" y="2821048"/>
                    </a:cubicBezTo>
                    <a:cubicBezTo>
                      <a:pt x="4575333" y="2812853"/>
                      <a:pt x="4509780" y="2793734"/>
                      <a:pt x="4442861" y="2781443"/>
                    </a:cubicBezTo>
                    <a:cubicBezTo>
                      <a:pt x="4487929" y="2807391"/>
                      <a:pt x="4530265" y="2840167"/>
                      <a:pt x="4568505" y="2874310"/>
                    </a:cubicBezTo>
                    <a:cubicBezTo>
                      <a:pt x="4597185" y="2901624"/>
                      <a:pt x="4660006" y="2961714"/>
                      <a:pt x="4624499" y="3008148"/>
                    </a:cubicBezTo>
                    <a:cubicBezTo>
                      <a:pt x="4582162" y="3062776"/>
                      <a:pt x="4512511" y="3024536"/>
                      <a:pt x="4470175" y="2990394"/>
                    </a:cubicBezTo>
                    <a:cubicBezTo>
                      <a:pt x="4436032" y="2964446"/>
                      <a:pt x="4405987" y="2934401"/>
                      <a:pt x="4374576" y="2904355"/>
                    </a:cubicBezTo>
                    <a:cubicBezTo>
                      <a:pt x="4356822" y="2886601"/>
                      <a:pt x="4337702" y="2867481"/>
                      <a:pt x="4317217" y="2852459"/>
                    </a:cubicBezTo>
                    <a:cubicBezTo>
                      <a:pt x="4349993" y="2919378"/>
                      <a:pt x="4385502" y="2984931"/>
                      <a:pt x="4411450" y="3053216"/>
                    </a:cubicBezTo>
                    <a:cubicBezTo>
                      <a:pt x="4437398" y="3120135"/>
                      <a:pt x="4463346" y="3199345"/>
                      <a:pt x="4441495" y="3270362"/>
                    </a:cubicBezTo>
                    <a:cubicBezTo>
                      <a:pt x="4440129" y="3274459"/>
                      <a:pt x="4437398" y="3275825"/>
                      <a:pt x="4433301" y="3274459"/>
                    </a:cubicBezTo>
                    <a:cubicBezTo>
                      <a:pt x="4393696" y="3266265"/>
                      <a:pt x="4359553" y="3232122"/>
                      <a:pt x="4333605" y="3202077"/>
                    </a:cubicBezTo>
                    <a:cubicBezTo>
                      <a:pt x="4317217" y="3182957"/>
                      <a:pt x="4302194" y="3163837"/>
                      <a:pt x="4288537" y="3143352"/>
                    </a:cubicBezTo>
                    <a:cubicBezTo>
                      <a:pt x="4302194" y="3222562"/>
                      <a:pt x="4309023" y="3308601"/>
                      <a:pt x="4283075" y="3383715"/>
                    </a:cubicBezTo>
                    <a:cubicBezTo>
                      <a:pt x="4255761" y="3460193"/>
                      <a:pt x="4182013" y="3512090"/>
                      <a:pt x="4100071" y="3491604"/>
                    </a:cubicBezTo>
                    <a:cubicBezTo>
                      <a:pt x="4008569" y="3468388"/>
                      <a:pt x="3964867" y="3363229"/>
                      <a:pt x="3936188" y="3279921"/>
                    </a:cubicBezTo>
                    <a:cubicBezTo>
                      <a:pt x="3927993" y="3256705"/>
                      <a:pt x="3921165" y="3233488"/>
                      <a:pt x="3914336" y="3210271"/>
                    </a:cubicBezTo>
                    <a:cubicBezTo>
                      <a:pt x="3927993" y="3273093"/>
                      <a:pt x="3940284" y="3345475"/>
                      <a:pt x="3921165" y="3405566"/>
                    </a:cubicBezTo>
                    <a:cubicBezTo>
                      <a:pt x="3904776" y="3457462"/>
                      <a:pt x="3848783" y="3486142"/>
                      <a:pt x="3805081" y="3443805"/>
                    </a:cubicBezTo>
                    <a:cubicBezTo>
                      <a:pt x="3762744" y="3402834"/>
                      <a:pt x="3744990" y="3342743"/>
                      <a:pt x="3728602" y="3285384"/>
                    </a:cubicBezTo>
                    <a:cubicBezTo>
                      <a:pt x="3728602" y="3338646"/>
                      <a:pt x="3734064" y="3390543"/>
                      <a:pt x="3731333" y="3443805"/>
                    </a:cubicBezTo>
                    <a:cubicBezTo>
                      <a:pt x="3728602" y="3495702"/>
                      <a:pt x="3723139" y="3550329"/>
                      <a:pt x="3688996" y="3591300"/>
                    </a:cubicBezTo>
                    <a:cubicBezTo>
                      <a:pt x="3686265" y="3594031"/>
                      <a:pt x="3682168" y="3594031"/>
                      <a:pt x="3679437" y="3591300"/>
                    </a:cubicBezTo>
                    <a:cubicBezTo>
                      <a:pt x="3642563" y="3543501"/>
                      <a:pt x="3630272" y="3486142"/>
                      <a:pt x="3628906" y="3427417"/>
                    </a:cubicBezTo>
                    <a:cubicBezTo>
                      <a:pt x="3616615" y="3460193"/>
                      <a:pt x="3602958" y="3492970"/>
                      <a:pt x="3589301" y="3524381"/>
                    </a:cubicBezTo>
                    <a:cubicBezTo>
                      <a:pt x="3561987" y="3581740"/>
                      <a:pt x="3519650" y="3675973"/>
                      <a:pt x="3451365" y="3693727"/>
                    </a:cubicBezTo>
                    <a:cubicBezTo>
                      <a:pt x="3366692" y="3714213"/>
                      <a:pt x="3322990" y="3595397"/>
                      <a:pt x="3310699" y="3531209"/>
                    </a:cubicBezTo>
                    <a:cubicBezTo>
                      <a:pt x="3292945" y="3434245"/>
                      <a:pt x="3299773" y="3324990"/>
                      <a:pt x="3331184" y="3228025"/>
                    </a:cubicBezTo>
                    <a:cubicBezTo>
                      <a:pt x="3317527" y="3245779"/>
                      <a:pt x="3303870" y="3262167"/>
                      <a:pt x="3290213" y="3278556"/>
                    </a:cubicBezTo>
                    <a:cubicBezTo>
                      <a:pt x="3260168" y="3312698"/>
                      <a:pt x="3216466" y="3367326"/>
                      <a:pt x="3168666" y="3371423"/>
                    </a:cubicBezTo>
                    <a:cubicBezTo>
                      <a:pt x="3118136" y="3376886"/>
                      <a:pt x="3116770" y="3319527"/>
                      <a:pt x="3129061" y="3284018"/>
                    </a:cubicBezTo>
                    <a:cubicBezTo>
                      <a:pt x="3133158" y="3270362"/>
                      <a:pt x="3139987" y="3258070"/>
                      <a:pt x="3145449" y="3244414"/>
                    </a:cubicBezTo>
                    <a:cubicBezTo>
                      <a:pt x="3082628" y="3315430"/>
                      <a:pt x="3006148" y="3379617"/>
                      <a:pt x="2921475" y="3406931"/>
                    </a:cubicBezTo>
                    <a:cubicBezTo>
                      <a:pt x="2917378" y="3408297"/>
                      <a:pt x="2913281" y="3404200"/>
                      <a:pt x="2913281" y="3400103"/>
                    </a:cubicBezTo>
                    <a:cubicBezTo>
                      <a:pt x="2910550" y="3344109"/>
                      <a:pt x="2920110" y="3288116"/>
                      <a:pt x="2933767" y="3233488"/>
                    </a:cubicBezTo>
                    <a:cubicBezTo>
                      <a:pt x="2894161" y="3268996"/>
                      <a:pt x="2849093" y="3299041"/>
                      <a:pt x="2799928" y="3314064"/>
                    </a:cubicBezTo>
                    <a:cubicBezTo>
                      <a:pt x="2797197" y="3315430"/>
                      <a:pt x="2793100" y="3312698"/>
                      <a:pt x="2791734" y="3309967"/>
                    </a:cubicBezTo>
                    <a:cubicBezTo>
                      <a:pt x="2779443" y="3230756"/>
                      <a:pt x="2802660" y="3144718"/>
                      <a:pt x="2827242" y="3070970"/>
                    </a:cubicBezTo>
                    <a:cubicBezTo>
                      <a:pt x="2828608" y="3065507"/>
                      <a:pt x="2831339" y="3058679"/>
                      <a:pt x="2832705" y="3053216"/>
                    </a:cubicBezTo>
                    <a:cubicBezTo>
                      <a:pt x="2795831" y="3106478"/>
                      <a:pt x="2749398" y="3172032"/>
                      <a:pt x="2687941" y="3195248"/>
                    </a:cubicBezTo>
                    <a:cubicBezTo>
                      <a:pt x="2627851" y="3218465"/>
                      <a:pt x="2599171" y="3161106"/>
                      <a:pt x="2601902" y="3106478"/>
                    </a:cubicBezTo>
                    <a:cubicBezTo>
                      <a:pt x="2603268" y="3058679"/>
                      <a:pt x="2614194" y="3010879"/>
                      <a:pt x="2629216" y="2964446"/>
                    </a:cubicBezTo>
                    <a:cubicBezTo>
                      <a:pt x="2611462" y="2995857"/>
                      <a:pt x="2590977" y="3025902"/>
                      <a:pt x="2569126" y="3053216"/>
                    </a:cubicBezTo>
                    <a:cubicBezTo>
                      <a:pt x="2554103" y="3072336"/>
                      <a:pt x="2498110" y="3139255"/>
                      <a:pt x="2468064" y="3105113"/>
                    </a:cubicBezTo>
                    <a:cubicBezTo>
                      <a:pt x="2450310" y="3085993"/>
                      <a:pt x="2453042" y="3049119"/>
                      <a:pt x="2459870" y="3017708"/>
                    </a:cubicBezTo>
                    <a:cubicBezTo>
                      <a:pt x="2439385" y="3066873"/>
                      <a:pt x="2417533" y="3116038"/>
                      <a:pt x="2391585" y="3162472"/>
                    </a:cubicBezTo>
                    <a:cubicBezTo>
                      <a:pt x="2338323" y="3259436"/>
                      <a:pt x="2265941" y="3364594"/>
                      <a:pt x="2158051" y="3400103"/>
                    </a:cubicBezTo>
                    <a:cubicBezTo>
                      <a:pt x="2153954" y="3401468"/>
                      <a:pt x="2151223" y="3398737"/>
                      <a:pt x="2149857" y="3396005"/>
                    </a:cubicBezTo>
                    <a:cubicBezTo>
                      <a:pt x="2134834" y="3349572"/>
                      <a:pt x="2136200" y="3300407"/>
                      <a:pt x="2143029" y="3251242"/>
                    </a:cubicBezTo>
                    <a:cubicBezTo>
                      <a:pt x="2122543" y="3307235"/>
                      <a:pt x="2093864" y="3375520"/>
                      <a:pt x="2039236" y="3397371"/>
                    </a:cubicBezTo>
                    <a:cubicBezTo>
                      <a:pt x="1975048" y="3423319"/>
                      <a:pt x="1924517" y="3365960"/>
                      <a:pt x="1894472" y="3314064"/>
                    </a:cubicBezTo>
                    <a:cubicBezTo>
                      <a:pt x="1873986" y="3278556"/>
                      <a:pt x="1857598" y="3240316"/>
                      <a:pt x="1841210" y="3203442"/>
                    </a:cubicBezTo>
                    <a:cubicBezTo>
                      <a:pt x="1858964" y="3256705"/>
                      <a:pt x="1873986" y="3309967"/>
                      <a:pt x="1853501" y="3363229"/>
                    </a:cubicBezTo>
                    <a:cubicBezTo>
                      <a:pt x="1852135" y="3365960"/>
                      <a:pt x="1849404" y="3368692"/>
                      <a:pt x="1845307" y="3367326"/>
                    </a:cubicBezTo>
                    <a:cubicBezTo>
                      <a:pt x="1808433" y="3357766"/>
                      <a:pt x="1778388" y="3330452"/>
                      <a:pt x="1755171" y="3299041"/>
                    </a:cubicBezTo>
                    <a:cubicBezTo>
                      <a:pt x="1761999" y="3330452"/>
                      <a:pt x="1767462" y="3360498"/>
                      <a:pt x="1771559" y="3391908"/>
                    </a:cubicBezTo>
                    <a:cubicBezTo>
                      <a:pt x="1785216" y="3487507"/>
                      <a:pt x="1800239" y="3610420"/>
                      <a:pt x="1752439" y="3700556"/>
                    </a:cubicBezTo>
                    <a:cubicBezTo>
                      <a:pt x="1650012" y="3893119"/>
                      <a:pt x="1439695" y="3610420"/>
                      <a:pt x="1370045" y="3477947"/>
                    </a:cubicBezTo>
                    <a:cubicBezTo>
                      <a:pt x="1379605" y="3576278"/>
                      <a:pt x="1375507" y="3678705"/>
                      <a:pt x="1346828" y="3772938"/>
                    </a:cubicBezTo>
                    <a:cubicBezTo>
                      <a:pt x="1345462" y="3778401"/>
                      <a:pt x="1338634" y="3779766"/>
                      <a:pt x="1334537" y="3774303"/>
                    </a:cubicBezTo>
                    <a:cubicBezTo>
                      <a:pt x="1299028" y="3718310"/>
                      <a:pt x="1279909" y="3651391"/>
                      <a:pt x="1271715" y="3584472"/>
                    </a:cubicBezTo>
                    <a:cubicBezTo>
                      <a:pt x="1258058" y="3640465"/>
                      <a:pt x="1234841" y="3695093"/>
                      <a:pt x="1204795" y="3742892"/>
                    </a:cubicBezTo>
                    <a:cubicBezTo>
                      <a:pt x="1158362" y="3816640"/>
                      <a:pt x="1095540" y="3884925"/>
                      <a:pt x="1013598" y="3916336"/>
                    </a:cubicBezTo>
                    <a:cubicBezTo>
                      <a:pt x="1009501" y="3917702"/>
                      <a:pt x="1005404" y="3913604"/>
                      <a:pt x="1005404" y="3909507"/>
                    </a:cubicBezTo>
                    <a:cubicBezTo>
                      <a:pt x="1002672" y="3843954"/>
                      <a:pt x="1023158" y="3781132"/>
                      <a:pt x="1045009" y="3719676"/>
                    </a:cubicBezTo>
                    <a:cubicBezTo>
                      <a:pt x="991747" y="3823468"/>
                      <a:pt x="928925" y="3931358"/>
                      <a:pt x="836057" y="3994180"/>
                    </a:cubicBezTo>
                    <a:cubicBezTo>
                      <a:pt x="833326" y="3995546"/>
                      <a:pt x="829229" y="3995546"/>
                      <a:pt x="827863" y="3991449"/>
                    </a:cubicBezTo>
                    <a:cubicBezTo>
                      <a:pt x="793721" y="3920433"/>
                      <a:pt x="789624" y="3841223"/>
                      <a:pt x="796452" y="3762012"/>
                    </a:cubicBezTo>
                    <a:cubicBezTo>
                      <a:pt x="741824" y="3843954"/>
                      <a:pt x="668077" y="3924530"/>
                      <a:pt x="571112" y="3947747"/>
                    </a:cubicBezTo>
                    <a:cubicBezTo>
                      <a:pt x="568381" y="3949113"/>
                      <a:pt x="564284" y="3946381"/>
                      <a:pt x="562918" y="3943650"/>
                    </a:cubicBezTo>
                    <a:cubicBezTo>
                      <a:pt x="545164" y="3846685"/>
                      <a:pt x="594329" y="3752452"/>
                      <a:pt x="653054" y="3671876"/>
                    </a:cubicBezTo>
                    <a:cubicBezTo>
                      <a:pt x="631203" y="3689630"/>
                      <a:pt x="607986" y="3707384"/>
                      <a:pt x="584769" y="3722407"/>
                    </a:cubicBezTo>
                    <a:cubicBezTo>
                      <a:pt x="535604" y="3753818"/>
                      <a:pt x="480976" y="3782498"/>
                      <a:pt x="422252" y="3783863"/>
                    </a:cubicBezTo>
                    <a:cubicBezTo>
                      <a:pt x="416789" y="3783863"/>
                      <a:pt x="414057" y="3777035"/>
                      <a:pt x="418154" y="3772938"/>
                    </a:cubicBezTo>
                    <a:cubicBezTo>
                      <a:pt x="435909" y="3751087"/>
                      <a:pt x="455028" y="3730601"/>
                      <a:pt x="475514" y="3711481"/>
                    </a:cubicBezTo>
                    <a:cubicBezTo>
                      <a:pt x="463222" y="3718310"/>
                      <a:pt x="450931" y="3725139"/>
                      <a:pt x="438640" y="3730601"/>
                    </a:cubicBezTo>
                    <a:cubicBezTo>
                      <a:pt x="390841" y="3753818"/>
                      <a:pt x="330750" y="3781132"/>
                      <a:pt x="277488" y="3771572"/>
                    </a:cubicBezTo>
                    <a:cubicBezTo>
                      <a:pt x="170963" y="3752452"/>
                      <a:pt x="214666" y="3610420"/>
                      <a:pt x="246077" y="3520284"/>
                    </a:cubicBezTo>
                    <a:cubicBezTo>
                      <a:pt x="218763" y="3562620"/>
                      <a:pt x="192815" y="3606323"/>
                      <a:pt x="158672" y="3643197"/>
                    </a:cubicBezTo>
                    <a:cubicBezTo>
                      <a:pt x="155941" y="3645928"/>
                      <a:pt x="150478" y="3645928"/>
                      <a:pt x="149112" y="3641831"/>
                    </a:cubicBezTo>
                    <a:cubicBezTo>
                      <a:pt x="138187" y="3618614"/>
                      <a:pt x="134090" y="3592666"/>
                      <a:pt x="132724" y="3566717"/>
                    </a:cubicBezTo>
                    <a:cubicBezTo>
                      <a:pt x="129993" y="3576278"/>
                      <a:pt x="128627" y="3585838"/>
                      <a:pt x="127261" y="3595397"/>
                    </a:cubicBezTo>
                    <a:cubicBezTo>
                      <a:pt x="119067" y="3654122"/>
                      <a:pt x="124530" y="3716944"/>
                      <a:pt x="143650" y="3763378"/>
                    </a:cubicBezTo>
                    <a:cubicBezTo>
                      <a:pt x="79462" y="3830297"/>
                      <a:pt x="-5211" y="3921799"/>
                      <a:pt x="251" y="4006472"/>
                    </a:cubicBezTo>
                    <a:cubicBezTo>
                      <a:pt x="251" y="4014666"/>
                      <a:pt x="8446" y="4022860"/>
                      <a:pt x="16640" y="4022860"/>
                    </a:cubicBezTo>
                    <a:cubicBezTo>
                      <a:pt x="89022" y="4020129"/>
                      <a:pt x="185986" y="3979158"/>
                      <a:pt x="248808" y="3947747"/>
                    </a:cubicBezTo>
                    <a:cubicBezTo>
                      <a:pt x="288413" y="3927261"/>
                      <a:pt x="326653" y="3906776"/>
                      <a:pt x="364892" y="3886290"/>
                    </a:cubicBezTo>
                    <a:cubicBezTo>
                      <a:pt x="302070" y="3946381"/>
                      <a:pt x="244711" y="4011934"/>
                      <a:pt x="239248" y="4082951"/>
                    </a:cubicBezTo>
                    <a:cubicBezTo>
                      <a:pt x="239248" y="4091145"/>
                      <a:pt x="240614" y="4095242"/>
                      <a:pt x="247442" y="4100705"/>
                    </a:cubicBezTo>
                    <a:cubicBezTo>
                      <a:pt x="299339" y="4133481"/>
                      <a:pt x="409960" y="4048808"/>
                      <a:pt x="479611" y="3991449"/>
                    </a:cubicBezTo>
                    <a:cubicBezTo>
                      <a:pt x="457760" y="4062465"/>
                      <a:pt x="456394" y="4133481"/>
                      <a:pt x="470051" y="4209961"/>
                    </a:cubicBezTo>
                    <a:cubicBezTo>
                      <a:pt x="476879" y="4246834"/>
                      <a:pt x="515119" y="4316485"/>
                      <a:pt x="561553" y="4306925"/>
                    </a:cubicBezTo>
                    <a:cubicBezTo>
                      <a:pt x="628472" y="4293268"/>
                      <a:pt x="661248" y="4170355"/>
                      <a:pt x="680368" y="4066563"/>
                    </a:cubicBezTo>
                    <a:cubicBezTo>
                      <a:pt x="700854" y="4230446"/>
                      <a:pt x="756847" y="4472174"/>
                      <a:pt x="851080" y="4356090"/>
                    </a:cubicBezTo>
                    <a:cubicBezTo>
                      <a:pt x="883857" y="4316485"/>
                      <a:pt x="900245" y="4248200"/>
                      <a:pt x="905708" y="4175818"/>
                    </a:cubicBezTo>
                    <a:cubicBezTo>
                      <a:pt x="937119" y="4255028"/>
                      <a:pt x="982187" y="4312388"/>
                      <a:pt x="1040912" y="4268686"/>
                    </a:cubicBezTo>
                    <a:cubicBezTo>
                      <a:pt x="1101003" y="4223617"/>
                      <a:pt x="1120122" y="4123922"/>
                      <a:pt x="1133779" y="4054271"/>
                    </a:cubicBezTo>
                    <a:cubicBezTo>
                      <a:pt x="1135145" y="4047442"/>
                      <a:pt x="1135145" y="4040614"/>
                      <a:pt x="1136511" y="4033786"/>
                    </a:cubicBezTo>
                    <a:cubicBezTo>
                      <a:pt x="1182944" y="4040614"/>
                      <a:pt x="1237572" y="4026957"/>
                      <a:pt x="1289468" y="4010569"/>
                    </a:cubicBezTo>
                    <a:cubicBezTo>
                      <a:pt x="1251229" y="4041980"/>
                      <a:pt x="1212990" y="4074756"/>
                      <a:pt x="1177481" y="4108899"/>
                    </a:cubicBezTo>
                    <a:cubicBezTo>
                      <a:pt x="1170653" y="4115727"/>
                      <a:pt x="1167922" y="4126653"/>
                      <a:pt x="1174750" y="4134847"/>
                    </a:cubicBezTo>
                    <a:cubicBezTo>
                      <a:pt x="1189773" y="4151236"/>
                      <a:pt x="1208893" y="4151236"/>
                      <a:pt x="1229378" y="4143041"/>
                    </a:cubicBezTo>
                    <a:cubicBezTo>
                      <a:pt x="1258058" y="4132116"/>
                      <a:pt x="1285371" y="4118459"/>
                      <a:pt x="1312685" y="4103436"/>
                    </a:cubicBezTo>
                    <a:cubicBezTo>
                      <a:pt x="1349559" y="4082951"/>
                      <a:pt x="1299028" y="4155332"/>
                      <a:pt x="1290834" y="4179915"/>
                    </a:cubicBezTo>
                    <a:cubicBezTo>
                      <a:pt x="1264886" y="4272782"/>
                      <a:pt x="1253960" y="4380673"/>
                      <a:pt x="1263520" y="4477637"/>
                    </a:cubicBezTo>
                    <a:cubicBezTo>
                      <a:pt x="1268983" y="4529533"/>
                      <a:pt x="1315417" y="4565041"/>
                      <a:pt x="1356388" y="4513145"/>
                    </a:cubicBezTo>
                    <a:cubicBezTo>
                      <a:pt x="1439695" y="4402524"/>
                      <a:pt x="1497054" y="4276879"/>
                      <a:pt x="1548951" y="4148504"/>
                    </a:cubicBezTo>
                    <a:cubicBezTo>
                      <a:pt x="1543488" y="4256394"/>
                      <a:pt x="1554414" y="4392964"/>
                      <a:pt x="1674595" y="4338336"/>
                    </a:cubicBezTo>
                    <a:cubicBezTo>
                      <a:pt x="1738783" y="4308290"/>
                      <a:pt x="1752439" y="4208595"/>
                      <a:pt x="1767462" y="4149870"/>
                    </a:cubicBezTo>
                    <a:cubicBezTo>
                      <a:pt x="1782485" y="4088414"/>
                      <a:pt x="1779753" y="4033786"/>
                      <a:pt x="1772925" y="3977792"/>
                    </a:cubicBezTo>
                    <a:cubicBezTo>
                      <a:pt x="1813896" y="4029689"/>
                      <a:pt x="1850770" y="4073391"/>
                      <a:pt x="1928614" y="4103436"/>
                    </a:cubicBezTo>
                    <a:cubicBezTo>
                      <a:pt x="1968219" y="4118459"/>
                      <a:pt x="2007825" y="4074756"/>
                      <a:pt x="2011922" y="4037883"/>
                    </a:cubicBezTo>
                    <a:cubicBezTo>
                      <a:pt x="2022847" y="3936821"/>
                      <a:pt x="1990071" y="3839857"/>
                      <a:pt x="1955928" y="3746990"/>
                    </a:cubicBezTo>
                    <a:cubicBezTo>
                      <a:pt x="1951831" y="3738795"/>
                      <a:pt x="1949100" y="3727870"/>
                      <a:pt x="1945003" y="3718310"/>
                    </a:cubicBezTo>
                    <a:cubicBezTo>
                      <a:pt x="1951831" y="3658219"/>
                      <a:pt x="1929980" y="3585838"/>
                      <a:pt x="1912226" y="3518918"/>
                    </a:cubicBezTo>
                    <a:cubicBezTo>
                      <a:pt x="1962757" y="3611786"/>
                      <a:pt x="2037870" y="3738795"/>
                      <a:pt x="2121177" y="3700556"/>
                    </a:cubicBezTo>
                    <a:cubicBezTo>
                      <a:pt x="2152588" y="3685533"/>
                      <a:pt x="2162148" y="3652756"/>
                      <a:pt x="2167611" y="3621345"/>
                    </a:cubicBezTo>
                    <a:cubicBezTo>
                      <a:pt x="2171708" y="3595397"/>
                      <a:pt x="2173074" y="3569449"/>
                      <a:pt x="2173074" y="3543501"/>
                    </a:cubicBezTo>
                    <a:cubicBezTo>
                      <a:pt x="2197656" y="3609054"/>
                      <a:pt x="2230433" y="3647293"/>
                      <a:pt x="2270038" y="3580375"/>
                    </a:cubicBezTo>
                    <a:cubicBezTo>
                      <a:pt x="2309644" y="3512090"/>
                      <a:pt x="2327398" y="3434245"/>
                      <a:pt x="2353346" y="3360498"/>
                    </a:cubicBezTo>
                    <a:cubicBezTo>
                      <a:pt x="2332860" y="3419222"/>
                      <a:pt x="2343786" y="3488873"/>
                      <a:pt x="2332860" y="3548964"/>
                    </a:cubicBezTo>
                    <a:cubicBezTo>
                      <a:pt x="2326032" y="3588569"/>
                      <a:pt x="2323300" y="3639100"/>
                      <a:pt x="2330129" y="3678705"/>
                    </a:cubicBezTo>
                    <a:cubicBezTo>
                      <a:pt x="2331495" y="3682802"/>
                      <a:pt x="2335592" y="3685533"/>
                      <a:pt x="2339689" y="3684167"/>
                    </a:cubicBezTo>
                    <a:cubicBezTo>
                      <a:pt x="2451676" y="3655488"/>
                      <a:pt x="2550006" y="3544866"/>
                      <a:pt x="2618291" y="3454730"/>
                    </a:cubicBezTo>
                    <a:cubicBezTo>
                      <a:pt x="2607365" y="3468388"/>
                      <a:pt x="2597805" y="3483410"/>
                      <a:pt x="2588245" y="3498433"/>
                    </a:cubicBezTo>
                    <a:cubicBezTo>
                      <a:pt x="2567760" y="3528478"/>
                      <a:pt x="2552737" y="3550329"/>
                      <a:pt x="2552737" y="3587203"/>
                    </a:cubicBezTo>
                    <a:cubicBezTo>
                      <a:pt x="2552737" y="3665048"/>
                      <a:pt x="2724815" y="3535306"/>
                      <a:pt x="2728912" y="3532575"/>
                    </a:cubicBezTo>
                    <a:cubicBezTo>
                      <a:pt x="2787637" y="3487507"/>
                      <a:pt x="2832705" y="3419222"/>
                      <a:pt x="2865482" y="3346841"/>
                    </a:cubicBezTo>
                    <a:cubicBezTo>
                      <a:pt x="2864116" y="3382349"/>
                      <a:pt x="2864116" y="3417857"/>
                      <a:pt x="2869579" y="3456096"/>
                    </a:cubicBezTo>
                    <a:cubicBezTo>
                      <a:pt x="2873676" y="3484776"/>
                      <a:pt x="2902356" y="3587203"/>
                      <a:pt x="2939229" y="3587203"/>
                    </a:cubicBezTo>
                    <a:cubicBezTo>
                      <a:pt x="2963812" y="3587203"/>
                      <a:pt x="2991126" y="3585838"/>
                      <a:pt x="2999320" y="3554427"/>
                    </a:cubicBezTo>
                    <a:cubicBezTo>
                      <a:pt x="3012977" y="3501164"/>
                      <a:pt x="3037560" y="3450633"/>
                      <a:pt x="3059411" y="3400103"/>
                    </a:cubicBezTo>
                    <a:cubicBezTo>
                      <a:pt x="3059411" y="3482044"/>
                      <a:pt x="3068971" y="3581740"/>
                      <a:pt x="3120867" y="3589934"/>
                    </a:cubicBezTo>
                    <a:cubicBezTo>
                      <a:pt x="3097650" y="3629540"/>
                      <a:pt x="3074433" y="3674607"/>
                      <a:pt x="3071702" y="3711481"/>
                    </a:cubicBezTo>
                    <a:cubicBezTo>
                      <a:pt x="3070336" y="3722407"/>
                      <a:pt x="3078530" y="3730601"/>
                      <a:pt x="3089456" y="3727870"/>
                    </a:cubicBezTo>
                    <a:cubicBezTo>
                      <a:pt x="3155009" y="3710116"/>
                      <a:pt x="3211003" y="3669145"/>
                      <a:pt x="3266996" y="3633637"/>
                    </a:cubicBezTo>
                    <a:cubicBezTo>
                      <a:pt x="3190517" y="3718310"/>
                      <a:pt x="3099016" y="3834394"/>
                      <a:pt x="3155009" y="3891753"/>
                    </a:cubicBezTo>
                    <a:cubicBezTo>
                      <a:pt x="3187786" y="3925896"/>
                      <a:pt x="3236951" y="3914970"/>
                      <a:pt x="3275191" y="3886290"/>
                    </a:cubicBezTo>
                    <a:cubicBezTo>
                      <a:pt x="3276556" y="3897216"/>
                      <a:pt x="3277922" y="3909507"/>
                      <a:pt x="3280653" y="3921799"/>
                    </a:cubicBezTo>
                    <a:cubicBezTo>
                      <a:pt x="3290213" y="3972329"/>
                      <a:pt x="3339378" y="4148504"/>
                      <a:pt x="3396737" y="4162161"/>
                    </a:cubicBezTo>
                    <a:cubicBezTo>
                      <a:pt x="3448634" y="4174452"/>
                      <a:pt x="3465022" y="4107533"/>
                      <a:pt x="3467754" y="4032420"/>
                    </a:cubicBezTo>
                    <a:cubicBezTo>
                      <a:pt x="3481411" y="4084316"/>
                      <a:pt x="3497799" y="4136213"/>
                      <a:pt x="3516919" y="4192206"/>
                    </a:cubicBezTo>
                    <a:cubicBezTo>
                      <a:pt x="3527844" y="4222252"/>
                      <a:pt x="3557890" y="4326045"/>
                      <a:pt x="3604323" y="4316485"/>
                    </a:cubicBezTo>
                    <a:cubicBezTo>
                      <a:pt x="3661683" y="4304193"/>
                      <a:pt x="3661683" y="4192206"/>
                      <a:pt x="3669877" y="4149870"/>
                    </a:cubicBezTo>
                    <a:cubicBezTo>
                      <a:pt x="3675340" y="4119825"/>
                      <a:pt x="3678071" y="4088414"/>
                      <a:pt x="3679437" y="4058368"/>
                    </a:cubicBezTo>
                    <a:cubicBezTo>
                      <a:pt x="3698556" y="4106167"/>
                      <a:pt x="3720408" y="4151236"/>
                      <a:pt x="3753184" y="4192206"/>
                    </a:cubicBezTo>
                    <a:cubicBezTo>
                      <a:pt x="3787327" y="4233177"/>
                      <a:pt x="3874731" y="4377941"/>
                      <a:pt x="3947113" y="4345164"/>
                    </a:cubicBezTo>
                    <a:cubicBezTo>
                      <a:pt x="4015398" y="4313753"/>
                      <a:pt x="4018129" y="4177184"/>
                      <a:pt x="4026323" y="4117093"/>
                    </a:cubicBezTo>
                    <a:cubicBezTo>
                      <a:pt x="4027689" y="4106167"/>
                      <a:pt x="4027689" y="4095242"/>
                      <a:pt x="4029055" y="4085682"/>
                    </a:cubicBezTo>
                    <a:cubicBezTo>
                      <a:pt x="4039980" y="4100705"/>
                      <a:pt x="4049540" y="4115727"/>
                      <a:pt x="4060466" y="4132116"/>
                    </a:cubicBezTo>
                    <a:cubicBezTo>
                      <a:pt x="4070026" y="4144407"/>
                      <a:pt x="4080951" y="4141676"/>
                      <a:pt x="4093242" y="4134847"/>
                    </a:cubicBezTo>
                    <a:cubicBezTo>
                      <a:pt x="4128751" y="4112996"/>
                      <a:pt x="4126019" y="4087048"/>
                      <a:pt x="4123288" y="4046077"/>
                    </a:cubicBezTo>
                    <a:cubicBezTo>
                      <a:pt x="4119191" y="3996912"/>
                      <a:pt x="4110996" y="3947747"/>
                      <a:pt x="4098705" y="3898581"/>
                    </a:cubicBezTo>
                    <a:cubicBezTo>
                      <a:pt x="4141042" y="3951844"/>
                      <a:pt x="4184744" y="4001009"/>
                      <a:pt x="4244835" y="4037883"/>
                    </a:cubicBezTo>
                    <a:cubicBezTo>
                      <a:pt x="4284440" y="4062465"/>
                      <a:pt x="4362285" y="4089779"/>
                      <a:pt x="4405987" y="4057002"/>
                    </a:cubicBezTo>
                    <a:cubicBezTo>
                      <a:pt x="4459249" y="4017397"/>
                      <a:pt x="4395062" y="3917702"/>
                      <a:pt x="4322679" y="3833028"/>
                    </a:cubicBezTo>
                    <a:cubicBezTo>
                      <a:pt x="4453787" y="3919067"/>
                      <a:pt x="4612207" y="3991449"/>
                      <a:pt x="4739217" y="3898581"/>
                    </a:cubicBezTo>
                    <a:cubicBezTo>
                      <a:pt x="4825255" y="3835760"/>
                      <a:pt x="4638155" y="3678705"/>
                      <a:pt x="4513877" y="3583106"/>
                    </a:cubicBezTo>
                    <a:cubicBezTo>
                      <a:pt x="4586259" y="3607689"/>
                      <a:pt x="4657275" y="3636368"/>
                      <a:pt x="4732388" y="3651391"/>
                    </a:cubicBezTo>
                    <a:cubicBezTo>
                      <a:pt x="4784285" y="3662316"/>
                      <a:pt x="4853935" y="3681436"/>
                      <a:pt x="4893540" y="3635002"/>
                    </a:cubicBezTo>
                    <a:cubicBezTo>
                      <a:pt x="4941340" y="3581740"/>
                      <a:pt x="4855301" y="3509358"/>
                      <a:pt x="4785651" y="3458828"/>
                    </a:cubicBezTo>
                    <a:cubicBezTo>
                      <a:pt x="4840278" y="3475216"/>
                      <a:pt x="4903100" y="3484776"/>
                      <a:pt x="4918123" y="3442439"/>
                    </a:cubicBezTo>
                    <a:cubicBezTo>
                      <a:pt x="4934511" y="3397371"/>
                      <a:pt x="4903100" y="3352303"/>
                      <a:pt x="4852570" y="3314064"/>
                    </a:cubicBezTo>
                    <a:cubicBezTo>
                      <a:pt x="5012356" y="3308601"/>
                      <a:pt x="5173508" y="3256705"/>
                      <a:pt x="5228136" y="3118769"/>
                    </a:cubicBezTo>
                    <a:cubicBezTo>
                      <a:pt x="5275935" y="3001320"/>
                      <a:pt x="5225404" y="2931669"/>
                      <a:pt x="5140731" y="2894795"/>
                    </a:cubicBezTo>
                    <a:cubicBezTo>
                      <a:pt x="5177605" y="2886601"/>
                      <a:pt x="5219942" y="2868847"/>
                      <a:pt x="5224039" y="2830608"/>
                    </a:cubicBezTo>
                    <a:cubicBezTo>
                      <a:pt x="5228136" y="2793734"/>
                      <a:pt x="5210382" y="2769151"/>
                      <a:pt x="5177605" y="2752763"/>
                    </a:cubicBezTo>
                    <a:cubicBezTo>
                      <a:pt x="5217211" y="2717255"/>
                      <a:pt x="5218576" y="2680381"/>
                      <a:pt x="5161217" y="2666724"/>
                    </a:cubicBezTo>
                    <a:cubicBezTo>
                      <a:pt x="5187165" y="2658530"/>
                      <a:pt x="5214479" y="2646239"/>
                      <a:pt x="5239062" y="2639410"/>
                    </a:cubicBezTo>
                    <a:cubicBezTo>
                      <a:pt x="5282764" y="2624388"/>
                      <a:pt x="5314175" y="2598439"/>
                      <a:pt x="5340123" y="2561565"/>
                    </a:cubicBezTo>
                    <a:cubicBezTo>
                      <a:pt x="5392020" y="2489184"/>
                      <a:pt x="5318272" y="2465967"/>
                      <a:pt x="5245890" y="2459138"/>
                    </a:cubicBezTo>
                    <a:close/>
                  </a:path>
                </a:pathLst>
              </a:custGeom>
              <a:solidFill>
                <a:srgbClr val="3C7039">
                  <a:alpha val="40000"/>
                </a:srgbClr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850" name="Freeform: Shape 849">
            <a:extLst>
              <a:ext uri="{FF2B5EF4-FFF2-40B4-BE49-F238E27FC236}">
                <a16:creationId xmlns:a16="http://schemas.microsoft.com/office/drawing/2014/main" id="{BD20B2B5-D950-E65D-796A-F9A7A9B302C3}"/>
              </a:ext>
            </a:extLst>
          </p:cNvPr>
          <p:cNvSpPr/>
          <p:nvPr/>
        </p:nvSpPr>
        <p:spPr>
          <a:xfrm>
            <a:off x="380561" y="805152"/>
            <a:ext cx="11949839" cy="6638647"/>
          </a:xfrm>
          <a:custGeom>
            <a:avLst/>
            <a:gdLst>
              <a:gd name="connsiteX0" fmla="*/ 0 w 11949839"/>
              <a:gd name="connsiteY0" fmla="*/ 0 h 6638647"/>
              <a:gd name="connsiteX1" fmla="*/ 11949840 w 11949839"/>
              <a:gd name="connsiteY1" fmla="*/ 0 h 6638647"/>
              <a:gd name="connsiteX2" fmla="*/ 11949840 w 11949839"/>
              <a:gd name="connsiteY2" fmla="*/ 6638648 h 6638647"/>
              <a:gd name="connsiteX3" fmla="*/ 0 w 11949839"/>
              <a:gd name="connsiteY3" fmla="*/ 6638648 h 6638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49839" h="6638647">
                <a:moveTo>
                  <a:pt x="0" y="0"/>
                </a:moveTo>
                <a:lnTo>
                  <a:pt x="11949840" y="0"/>
                </a:lnTo>
                <a:lnTo>
                  <a:pt x="11949840" y="6638648"/>
                </a:lnTo>
                <a:lnTo>
                  <a:pt x="0" y="6638648"/>
                </a:lnTo>
                <a:close/>
              </a:path>
            </a:pathLst>
          </a:custGeom>
          <a:noFill/>
          <a:ln w="136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780DAC2-D005-84D6-908F-AD5630B9386F}"/>
              </a:ext>
            </a:extLst>
          </p:cNvPr>
          <p:cNvSpPr/>
          <p:nvPr/>
        </p:nvSpPr>
        <p:spPr>
          <a:xfrm>
            <a:off x="-1580558" y="302688"/>
            <a:ext cx="11280808" cy="3385112"/>
          </a:xfrm>
          <a:prstGeom prst="rect">
            <a:avLst/>
          </a:prstGeom>
          <a:solidFill>
            <a:srgbClr val="FFFFFF">
              <a:alpha val="50196"/>
            </a:srgbClr>
          </a:solidFill>
          <a:effectLst>
            <a:softEdge rad="4064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A"/>
          </a:p>
        </p:txBody>
      </p:sp>
      <p:sp>
        <p:nvSpPr>
          <p:cNvPr id="3" name="Titre 1">
            <a:extLst>
              <a:ext uri="{FF2B5EF4-FFF2-40B4-BE49-F238E27FC236}">
                <a16:creationId xmlns:a16="http://schemas.microsoft.com/office/drawing/2014/main" id="{7B32B81F-7F64-8611-A3DB-E213B604AD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8799" y="658547"/>
            <a:ext cx="9215727" cy="2405843"/>
          </a:xfrm>
        </p:spPr>
        <p:txBody>
          <a:bodyPr>
            <a:normAutofit/>
          </a:bodyPr>
          <a:lstStyle/>
          <a:p>
            <a:pPr algn="ctr"/>
            <a:r>
              <a:rPr lang="fr-CA" sz="5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Quelle est la meilleure stratégie </a:t>
            </a:r>
            <a:br>
              <a:rPr lang="fr-CA" sz="5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fr-CA" sz="5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pour une forêt rectangulaire</a:t>
            </a:r>
            <a:br>
              <a:rPr lang="fr-CA" sz="5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fr-CA" sz="5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très longue ?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484C3B5-45AA-EB81-183F-24C45762AA39}"/>
              </a:ext>
            </a:extLst>
          </p:cNvPr>
          <p:cNvSpPr/>
          <p:nvPr/>
        </p:nvSpPr>
        <p:spPr>
          <a:xfrm>
            <a:off x="9516632" y="-653142"/>
            <a:ext cx="2693841" cy="5763598"/>
          </a:xfrm>
          <a:prstGeom prst="rect">
            <a:avLst/>
          </a:prstGeom>
          <a:solidFill>
            <a:srgbClr val="88C9E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A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5F806A2A-878B-B433-9958-2E74FE495B0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19133" y="-74340"/>
            <a:ext cx="3064894" cy="44591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995613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2A1D08-7A92-D9E3-D7B9-C93FD3DF9E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Graphic 42">
            <a:extLst>
              <a:ext uri="{FF2B5EF4-FFF2-40B4-BE49-F238E27FC236}">
                <a16:creationId xmlns:a16="http://schemas.microsoft.com/office/drawing/2014/main" id="{8CCA166A-83C8-3EF0-46BF-2839A534CC23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1209512" y="-190500"/>
            <a:ext cx="14611023" cy="7410450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1D95B837-A11D-18ED-2BBF-69A3CC37B6A2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1748741" y="5000626"/>
            <a:ext cx="14762926" cy="3071812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7B3DBE16-40E3-CDA4-A541-3D1D3F4AD747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-3691224" y="3024187"/>
            <a:ext cx="7810501" cy="2928938"/>
          </a:xfrm>
          <a:prstGeom prst="rect">
            <a:avLst/>
          </a:prstGeom>
        </p:spPr>
      </p:pic>
      <p:pic>
        <p:nvPicPr>
          <p:cNvPr id="28" name="Graphic 27">
            <a:extLst>
              <a:ext uri="{FF2B5EF4-FFF2-40B4-BE49-F238E27FC236}">
                <a16:creationId xmlns:a16="http://schemas.microsoft.com/office/drawing/2014/main" id="{6E1B5CD7-6566-27D0-36E6-045B21FB5949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687558" y="2643187"/>
            <a:ext cx="8826501" cy="3309938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1E3C2EDB-C681-6612-9A4F-3E5BA7F771E0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313795" y="1711262"/>
            <a:ext cx="2449028" cy="3943350"/>
          </a:xfrm>
          <a:prstGeom prst="rect">
            <a:avLst/>
          </a:prstGeom>
        </p:spPr>
      </p:pic>
      <p:pic>
        <p:nvPicPr>
          <p:cNvPr id="36" name="Graphic 35">
            <a:extLst>
              <a:ext uri="{FF2B5EF4-FFF2-40B4-BE49-F238E27FC236}">
                <a16:creationId xmlns:a16="http://schemas.microsoft.com/office/drawing/2014/main" id="{A0872AC0-0682-05B9-0406-6AA804040252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214965" y="-1415095"/>
            <a:ext cx="3824288" cy="7241737"/>
          </a:xfrm>
          <a:prstGeom prst="rect">
            <a:avLst/>
          </a:prstGeom>
        </p:spPr>
      </p:pic>
      <p:pic>
        <p:nvPicPr>
          <p:cNvPr id="40" name="Graphic 39">
            <a:extLst>
              <a:ext uri="{FF2B5EF4-FFF2-40B4-BE49-F238E27FC236}">
                <a16:creationId xmlns:a16="http://schemas.microsoft.com/office/drawing/2014/main" id="{60AE7D6C-C3CF-BF89-4F4B-8B1A4AE018C1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-1495563" y="699979"/>
            <a:ext cx="4974575" cy="6324909"/>
          </a:xfrm>
          <a:prstGeom prst="rect">
            <a:avLst/>
          </a:prstGeom>
        </p:spPr>
      </p:pic>
      <p:pic>
        <p:nvPicPr>
          <p:cNvPr id="33" name="Graphic 32">
            <a:extLst>
              <a:ext uri="{FF2B5EF4-FFF2-40B4-BE49-F238E27FC236}">
                <a16:creationId xmlns:a16="http://schemas.microsoft.com/office/drawing/2014/main" id="{307833D9-BC1A-0ABB-14FE-EE8A16BDA25B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-3149395" y="-309765"/>
            <a:ext cx="4141120" cy="6667904"/>
          </a:xfrm>
          <a:prstGeom prst="rect">
            <a:avLst/>
          </a:prstGeom>
        </p:spPr>
      </p:pic>
      <p:pic>
        <p:nvPicPr>
          <p:cNvPr id="41" name="Graphic 40">
            <a:extLst>
              <a:ext uri="{FF2B5EF4-FFF2-40B4-BE49-F238E27FC236}">
                <a16:creationId xmlns:a16="http://schemas.microsoft.com/office/drawing/2014/main" id="{CF90339A-04C1-EE75-A688-AB890E8FB12A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448702" y="-466725"/>
            <a:ext cx="6993025" cy="7486650"/>
          </a:xfrm>
          <a:prstGeom prst="rect">
            <a:avLst/>
          </a:prstGeom>
        </p:spPr>
      </p:pic>
      <p:pic>
        <p:nvPicPr>
          <p:cNvPr id="45" name="Graphic 44">
            <a:extLst>
              <a:ext uri="{FF2B5EF4-FFF2-40B4-BE49-F238E27FC236}">
                <a16:creationId xmlns:a16="http://schemas.microsoft.com/office/drawing/2014/main" id="{FC739450-2179-B052-3B82-3006B00D74CE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-5771479" y="-1065327"/>
            <a:ext cx="7519265" cy="3176588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5C5F15CA-AE4F-A461-AC31-F39748EF99BC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574531">
            <a:off x="9529762" y="-319088"/>
            <a:ext cx="7519265" cy="3176588"/>
          </a:xfrm>
          <a:prstGeom prst="rect">
            <a:avLst/>
          </a:prstGeom>
        </p:spPr>
      </p:pic>
      <p:pic>
        <p:nvPicPr>
          <p:cNvPr id="38" name="Graphic 37">
            <a:extLst>
              <a:ext uri="{FF2B5EF4-FFF2-40B4-BE49-F238E27FC236}">
                <a16:creationId xmlns:a16="http://schemas.microsoft.com/office/drawing/2014/main" id="{61E60866-9AA5-9D1D-05E2-2A1F89DC01FF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501349" y="4947805"/>
            <a:ext cx="3023471" cy="1617205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A1FB5251-B539-ED62-2598-B4E1102C18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 fontScale="90000"/>
          </a:bodyPr>
          <a:lstStyle/>
          <a:p>
            <a:pPr algn="ctr"/>
            <a:r>
              <a:rPr lang="fr-CA" sz="7200" dirty="0">
                <a:latin typeface="Radio Canada SemiBold" pitchFamily="2" charset="0"/>
              </a:rPr>
              <a:t>Distance horizontale entre A et B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angle : coins arrondis 3">
                <a:extLst>
                  <a:ext uri="{FF2B5EF4-FFF2-40B4-BE49-F238E27FC236}">
                    <a16:creationId xmlns:a16="http://schemas.microsoft.com/office/drawing/2014/main" id="{663DAB33-51FA-42A9-5D08-E6FE6992CDFB}"/>
                  </a:ext>
                </a:extLst>
              </p:cNvPr>
              <p:cNvSpPr/>
              <p:nvPr/>
            </p:nvSpPr>
            <p:spPr>
              <a:xfrm>
                <a:off x="2278399" y="2637068"/>
                <a:ext cx="8148859" cy="2077221"/>
              </a:xfrm>
              <a:prstGeom prst="roundRect">
                <a:avLst/>
              </a:prstGeom>
              <a:solidFill>
                <a:srgbClr val="5B3511"/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fr-CA" sz="3600" dirty="0"/>
                  <a:t>Différence en valeur absolue des coordonnées en </a:t>
                </a:r>
                <a14:m>
                  <m:oMath xmlns:m="http://schemas.openxmlformats.org/officeDocument/2006/math">
                    <m:r>
                      <a:rPr lang="fr-CA" sz="3600" i="1" dirty="0" smtClean="0"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fr-CA" sz="3600" dirty="0"/>
                  <a:t> des deux points</a:t>
                </a:r>
                <a:endParaRPr lang="fr-CA" dirty="0"/>
              </a:p>
            </p:txBody>
          </p:sp>
        </mc:Choice>
        <mc:Fallback xmlns="">
          <p:sp>
            <p:nvSpPr>
              <p:cNvPr id="4" name="Rectangle : coins arrondis 3">
                <a:extLst>
                  <a:ext uri="{FF2B5EF4-FFF2-40B4-BE49-F238E27FC236}">
                    <a16:creationId xmlns:a16="http://schemas.microsoft.com/office/drawing/2014/main" id="{663DAB33-51FA-42A9-5D08-E6FE6992CDF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78399" y="2637068"/>
                <a:ext cx="8148859" cy="2077221"/>
              </a:xfrm>
              <a:prstGeom prst="roundRect">
                <a:avLst/>
              </a:prstGeom>
              <a:blipFill>
                <a:blip r:embed="rId12"/>
                <a:stretch>
                  <a:fillRect/>
                </a:stretch>
              </a:blip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7362290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BB7C4E-5F7F-A4FC-42F5-CAF17FDFD2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2" name="Graphic 851">
            <a:extLst>
              <a:ext uri="{FF2B5EF4-FFF2-40B4-BE49-F238E27FC236}">
                <a16:creationId xmlns:a16="http://schemas.microsoft.com/office/drawing/2014/main" id="{1369137A-4D12-84F2-19D9-989AFEA216CA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p:blipFill>
        <p:spPr>
          <a:xfrm>
            <a:off x="-2562670" y="0"/>
            <a:ext cx="17317340" cy="7473043"/>
          </a:xfrm>
          <a:prstGeom prst="rect">
            <a:avLst/>
          </a:prstGeom>
        </p:spPr>
      </p:pic>
      <p:pic>
        <p:nvPicPr>
          <p:cNvPr id="856" name="Graphic 855">
            <a:extLst>
              <a:ext uri="{FF2B5EF4-FFF2-40B4-BE49-F238E27FC236}">
                <a16:creationId xmlns:a16="http://schemas.microsoft.com/office/drawing/2014/main" id="{DD33C9D4-08AD-CCAC-E8CB-103BD2C678AA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4828949" y="5112415"/>
            <a:ext cx="18857006" cy="3810483"/>
          </a:xfrm>
          <a:prstGeom prst="rect">
            <a:avLst/>
          </a:prstGeom>
        </p:spPr>
      </p:pic>
      <p:pic>
        <p:nvPicPr>
          <p:cNvPr id="4" name="Picture 3" descr="A group of trees with green leaves&#10;&#10;AI-generated content may be incorrect.">
            <a:extLst>
              <a:ext uri="{FF2B5EF4-FFF2-40B4-BE49-F238E27FC236}">
                <a16:creationId xmlns:a16="http://schemas.microsoft.com/office/drawing/2014/main" id="{28620F5D-8776-6CAF-286A-E6EBB594A5D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03085" y="-1153252"/>
            <a:ext cx="13512800" cy="7655339"/>
          </a:xfrm>
          <a:prstGeom prst="rect">
            <a:avLst/>
          </a:prstGeom>
        </p:spPr>
      </p:pic>
      <p:grpSp>
        <p:nvGrpSpPr>
          <p:cNvPr id="800" name="Graphic 4">
            <a:extLst>
              <a:ext uri="{FF2B5EF4-FFF2-40B4-BE49-F238E27FC236}">
                <a16:creationId xmlns:a16="http://schemas.microsoft.com/office/drawing/2014/main" id="{4DA79CE2-C1ED-D772-EE13-7E1D015B0412}"/>
              </a:ext>
            </a:extLst>
          </p:cNvPr>
          <p:cNvGrpSpPr/>
          <p:nvPr/>
        </p:nvGrpSpPr>
        <p:grpSpPr>
          <a:xfrm>
            <a:off x="-2983592" y="-2537449"/>
            <a:ext cx="15865698" cy="6537949"/>
            <a:chOff x="-868301" y="-2385572"/>
            <a:chExt cx="13995470" cy="5767263"/>
          </a:xfrm>
        </p:grpSpPr>
        <p:grpSp>
          <p:nvGrpSpPr>
            <p:cNvPr id="801" name="Graphic 4">
              <a:extLst>
                <a:ext uri="{FF2B5EF4-FFF2-40B4-BE49-F238E27FC236}">
                  <a16:creationId xmlns:a16="http://schemas.microsoft.com/office/drawing/2014/main" id="{F965B3C1-34C9-9636-6A3D-DA2D22E2251F}"/>
                </a:ext>
              </a:extLst>
            </p:cNvPr>
            <p:cNvGrpSpPr/>
            <p:nvPr/>
          </p:nvGrpSpPr>
          <p:grpSpPr>
            <a:xfrm>
              <a:off x="4134544" y="-1539746"/>
              <a:ext cx="8992625" cy="4351107"/>
              <a:chOff x="4134544" y="-1539746"/>
              <a:chExt cx="8992625" cy="4351107"/>
            </a:xfrm>
          </p:grpSpPr>
          <p:grpSp>
            <p:nvGrpSpPr>
              <p:cNvPr id="802" name="Graphic 4">
                <a:extLst>
                  <a:ext uri="{FF2B5EF4-FFF2-40B4-BE49-F238E27FC236}">
                    <a16:creationId xmlns:a16="http://schemas.microsoft.com/office/drawing/2014/main" id="{C5EE1F2C-9F89-BDE6-3393-75922E3DA059}"/>
                  </a:ext>
                </a:extLst>
              </p:cNvPr>
              <p:cNvGrpSpPr/>
              <p:nvPr/>
            </p:nvGrpSpPr>
            <p:grpSpPr>
              <a:xfrm>
                <a:off x="4134544" y="-1491947"/>
                <a:ext cx="6733409" cy="4303307"/>
                <a:chOff x="4134544" y="-1491947"/>
                <a:chExt cx="6733409" cy="4303307"/>
              </a:xfrm>
            </p:grpSpPr>
            <p:grpSp>
              <p:nvGrpSpPr>
                <p:cNvPr id="803" name="Graphic 4">
                  <a:extLst>
                    <a:ext uri="{FF2B5EF4-FFF2-40B4-BE49-F238E27FC236}">
                      <a16:creationId xmlns:a16="http://schemas.microsoft.com/office/drawing/2014/main" id="{949C5FCB-1619-A70B-FED2-6DA36C840EF9}"/>
                    </a:ext>
                  </a:extLst>
                </p:cNvPr>
                <p:cNvGrpSpPr/>
                <p:nvPr/>
              </p:nvGrpSpPr>
              <p:grpSpPr>
                <a:xfrm>
                  <a:off x="4134544" y="-1491947"/>
                  <a:ext cx="6733409" cy="4303307"/>
                  <a:chOff x="4134544" y="-1491947"/>
                  <a:chExt cx="6733409" cy="4303307"/>
                </a:xfrm>
              </p:grpSpPr>
              <p:sp>
                <p:nvSpPr>
                  <p:cNvPr id="804" name="Freeform: Shape 803">
                    <a:extLst>
                      <a:ext uri="{FF2B5EF4-FFF2-40B4-BE49-F238E27FC236}">
                        <a16:creationId xmlns:a16="http://schemas.microsoft.com/office/drawing/2014/main" id="{76C25EBA-C07D-E2E4-3D3E-71ACC3066ACF}"/>
                      </a:ext>
                    </a:extLst>
                  </p:cNvPr>
                  <p:cNvSpPr/>
                  <p:nvPr/>
                </p:nvSpPr>
                <p:spPr>
                  <a:xfrm>
                    <a:off x="4152381" y="-1484189"/>
                    <a:ext cx="6707738" cy="4285838"/>
                  </a:xfrm>
                  <a:custGeom>
                    <a:avLst/>
                    <a:gdLst>
                      <a:gd name="connsiteX0" fmla="*/ 6559671 w 6707738"/>
                      <a:gd name="connsiteY0" fmla="*/ 2520146 h 4285838"/>
                      <a:gd name="connsiteX1" fmla="*/ 6552842 w 6707738"/>
                      <a:gd name="connsiteY1" fmla="*/ 2506489 h 4285838"/>
                      <a:gd name="connsiteX2" fmla="*/ 6638880 w 6707738"/>
                      <a:gd name="connsiteY2" fmla="*/ 2320754 h 4285838"/>
                      <a:gd name="connsiteX3" fmla="*/ 6334331 w 6707738"/>
                      <a:gd name="connsiteY3" fmla="*/ 2316657 h 4285838"/>
                      <a:gd name="connsiteX4" fmla="*/ 6327502 w 6707738"/>
                      <a:gd name="connsiteY4" fmla="*/ 2304366 h 4285838"/>
                      <a:gd name="connsiteX5" fmla="*/ 6428563 w 6707738"/>
                      <a:gd name="connsiteY5" fmla="*/ 2100877 h 4285838"/>
                      <a:gd name="connsiteX6" fmla="*/ 6365741 w 6707738"/>
                      <a:gd name="connsiteY6" fmla="*/ 2028495 h 4285838"/>
                      <a:gd name="connsiteX7" fmla="*/ 6210052 w 6707738"/>
                      <a:gd name="connsiteY7" fmla="*/ 2061272 h 4285838"/>
                      <a:gd name="connsiteX8" fmla="*/ 6196395 w 6707738"/>
                      <a:gd name="connsiteY8" fmla="*/ 2050346 h 4285838"/>
                      <a:gd name="connsiteX9" fmla="*/ 6226441 w 6707738"/>
                      <a:gd name="connsiteY9" fmla="*/ 1960210 h 4285838"/>
                      <a:gd name="connsiteX10" fmla="*/ 6106260 w 6707738"/>
                      <a:gd name="connsiteY10" fmla="*/ 1987524 h 4285838"/>
                      <a:gd name="connsiteX11" fmla="*/ 6089871 w 6707738"/>
                      <a:gd name="connsiteY11" fmla="*/ 1979330 h 4285838"/>
                      <a:gd name="connsiteX12" fmla="*/ 6055729 w 6707738"/>
                      <a:gd name="connsiteY12" fmla="*/ 1786767 h 4285838"/>
                      <a:gd name="connsiteX13" fmla="*/ 5973787 w 6707738"/>
                      <a:gd name="connsiteY13" fmla="*/ 1732139 h 4285838"/>
                      <a:gd name="connsiteX14" fmla="*/ 5857703 w 6707738"/>
                      <a:gd name="connsiteY14" fmla="*/ 1801790 h 4285838"/>
                      <a:gd name="connsiteX15" fmla="*/ 5838582 w 6707738"/>
                      <a:gd name="connsiteY15" fmla="*/ 1797692 h 4285838"/>
                      <a:gd name="connsiteX16" fmla="*/ 5818098 w 6707738"/>
                      <a:gd name="connsiteY16" fmla="*/ 1695265 h 4285838"/>
                      <a:gd name="connsiteX17" fmla="*/ 5809903 w 6707738"/>
                      <a:gd name="connsiteY17" fmla="*/ 1594204 h 4285838"/>
                      <a:gd name="connsiteX18" fmla="*/ 5820829 w 6707738"/>
                      <a:gd name="connsiteY18" fmla="*/ 1590107 h 4285838"/>
                      <a:gd name="connsiteX19" fmla="*/ 5889114 w 6707738"/>
                      <a:gd name="connsiteY19" fmla="*/ 1626980 h 4285838"/>
                      <a:gd name="connsiteX20" fmla="*/ 5941010 w 6707738"/>
                      <a:gd name="connsiteY20" fmla="*/ 1586010 h 4285838"/>
                      <a:gd name="connsiteX21" fmla="*/ 5856337 w 6707738"/>
                      <a:gd name="connsiteY21" fmla="*/ 1494508 h 4285838"/>
                      <a:gd name="connsiteX22" fmla="*/ 5863165 w 6707738"/>
                      <a:gd name="connsiteY22" fmla="*/ 1486314 h 4285838"/>
                      <a:gd name="connsiteX23" fmla="*/ 5941010 w 6707738"/>
                      <a:gd name="connsiteY23" fmla="*/ 1491777 h 4285838"/>
                      <a:gd name="connsiteX24" fmla="*/ 5950570 w 6707738"/>
                      <a:gd name="connsiteY24" fmla="*/ 1438514 h 4285838"/>
                      <a:gd name="connsiteX25" fmla="*/ 5864531 w 6707738"/>
                      <a:gd name="connsiteY25" fmla="*/ 1374327 h 4285838"/>
                      <a:gd name="connsiteX26" fmla="*/ 5661043 w 6707738"/>
                      <a:gd name="connsiteY26" fmla="*/ 1293751 h 4285838"/>
                      <a:gd name="connsiteX27" fmla="*/ 5666506 w 6707738"/>
                      <a:gd name="connsiteY27" fmla="*/ 1285556 h 4285838"/>
                      <a:gd name="connsiteX28" fmla="*/ 5755276 w 6707738"/>
                      <a:gd name="connsiteY28" fmla="*/ 1292385 h 4285838"/>
                      <a:gd name="connsiteX29" fmla="*/ 5801709 w 6707738"/>
                      <a:gd name="connsiteY29" fmla="*/ 1237757 h 4285838"/>
                      <a:gd name="connsiteX30" fmla="*/ 5648751 w 6707738"/>
                      <a:gd name="connsiteY30" fmla="*/ 1191323 h 4285838"/>
                      <a:gd name="connsiteX31" fmla="*/ 5647386 w 6707738"/>
                      <a:gd name="connsiteY31" fmla="*/ 1183129 h 4285838"/>
                      <a:gd name="connsiteX32" fmla="*/ 5794880 w 6707738"/>
                      <a:gd name="connsiteY32" fmla="*/ 1035634 h 4285838"/>
                      <a:gd name="connsiteX33" fmla="*/ 5779858 w 6707738"/>
                      <a:gd name="connsiteY33" fmla="*/ 987835 h 4285838"/>
                      <a:gd name="connsiteX34" fmla="*/ 5712939 w 6707738"/>
                      <a:gd name="connsiteY34" fmla="*/ 997395 h 4285838"/>
                      <a:gd name="connsiteX35" fmla="*/ 5620071 w 6707738"/>
                      <a:gd name="connsiteY35" fmla="*/ 1058851 h 4285838"/>
                      <a:gd name="connsiteX36" fmla="*/ 5610512 w 6707738"/>
                      <a:gd name="connsiteY36" fmla="*/ 1053388 h 4285838"/>
                      <a:gd name="connsiteX37" fmla="*/ 5650117 w 6707738"/>
                      <a:gd name="connsiteY37" fmla="*/ 941401 h 4285838"/>
                      <a:gd name="connsiteX38" fmla="*/ 5611877 w 6707738"/>
                      <a:gd name="connsiteY38" fmla="*/ 881310 h 4285838"/>
                      <a:gd name="connsiteX39" fmla="*/ 5538130 w 6707738"/>
                      <a:gd name="connsiteY39" fmla="*/ 927744 h 4285838"/>
                      <a:gd name="connsiteX40" fmla="*/ 5527204 w 6707738"/>
                      <a:gd name="connsiteY40" fmla="*/ 923647 h 4285838"/>
                      <a:gd name="connsiteX41" fmla="*/ 5499890 w 6707738"/>
                      <a:gd name="connsiteY41" fmla="*/ 814391 h 4285838"/>
                      <a:gd name="connsiteX42" fmla="*/ 5497158 w 6707738"/>
                      <a:gd name="connsiteY42" fmla="*/ 818488 h 4285838"/>
                      <a:gd name="connsiteX43" fmla="*/ 5445262 w 6707738"/>
                      <a:gd name="connsiteY43" fmla="*/ 941401 h 4285838"/>
                      <a:gd name="connsiteX44" fmla="*/ 5412486 w 6707738"/>
                      <a:gd name="connsiteY44" fmla="*/ 889505 h 4285838"/>
                      <a:gd name="connsiteX45" fmla="*/ 5398829 w 6707738"/>
                      <a:gd name="connsiteY45" fmla="*/ 875848 h 4285838"/>
                      <a:gd name="connsiteX46" fmla="*/ 5397463 w 6707738"/>
                      <a:gd name="connsiteY46" fmla="*/ 881310 h 4285838"/>
                      <a:gd name="connsiteX47" fmla="*/ 5389269 w 6707738"/>
                      <a:gd name="connsiteY47" fmla="*/ 963252 h 4285838"/>
                      <a:gd name="connsiteX48" fmla="*/ 5376978 w 6707738"/>
                      <a:gd name="connsiteY48" fmla="*/ 961887 h 4285838"/>
                      <a:gd name="connsiteX49" fmla="*/ 5320985 w 6707738"/>
                      <a:gd name="connsiteY49" fmla="*/ 873116 h 4285838"/>
                      <a:gd name="connsiteX50" fmla="*/ 5290939 w 6707738"/>
                      <a:gd name="connsiteY50" fmla="*/ 964618 h 4285838"/>
                      <a:gd name="connsiteX51" fmla="*/ 5278647 w 6707738"/>
                      <a:gd name="connsiteY51" fmla="*/ 964618 h 4285838"/>
                      <a:gd name="connsiteX52" fmla="*/ 5264991 w 6707738"/>
                      <a:gd name="connsiteY52" fmla="*/ 933207 h 4285838"/>
                      <a:gd name="connsiteX53" fmla="*/ 5183049 w 6707738"/>
                      <a:gd name="connsiteY53" fmla="*/ 885408 h 4285838"/>
                      <a:gd name="connsiteX54" fmla="*/ 5187146 w 6707738"/>
                      <a:gd name="connsiteY54" fmla="*/ 814391 h 4285838"/>
                      <a:gd name="connsiteX55" fmla="*/ 5169392 w 6707738"/>
                      <a:gd name="connsiteY55" fmla="*/ 810294 h 4285838"/>
                      <a:gd name="connsiteX56" fmla="*/ 5060136 w 6707738"/>
                      <a:gd name="connsiteY56" fmla="*/ 899064 h 4285838"/>
                      <a:gd name="connsiteX57" fmla="*/ 5073793 w 6707738"/>
                      <a:gd name="connsiteY57" fmla="*/ 747472 h 4285838"/>
                      <a:gd name="connsiteX58" fmla="*/ 4983658 w 6707738"/>
                      <a:gd name="connsiteY58" fmla="*/ 778883 h 4285838"/>
                      <a:gd name="connsiteX59" fmla="*/ 4970001 w 6707738"/>
                      <a:gd name="connsiteY59" fmla="*/ 763861 h 4285838"/>
                      <a:gd name="connsiteX60" fmla="*/ 4814311 w 6707738"/>
                      <a:gd name="connsiteY60" fmla="*/ 676456 h 4285838"/>
                      <a:gd name="connsiteX61" fmla="*/ 4796557 w 6707738"/>
                      <a:gd name="connsiteY61" fmla="*/ 757032 h 4285838"/>
                      <a:gd name="connsiteX62" fmla="*/ 4714615 w 6707738"/>
                      <a:gd name="connsiteY62" fmla="*/ 692844 h 4285838"/>
                      <a:gd name="connsiteX63" fmla="*/ 4613554 w 6707738"/>
                      <a:gd name="connsiteY63" fmla="*/ 654605 h 4285838"/>
                      <a:gd name="connsiteX64" fmla="*/ 4609456 w 6707738"/>
                      <a:gd name="connsiteY64" fmla="*/ 750204 h 4285838"/>
                      <a:gd name="connsiteX65" fmla="*/ 4628577 w 6707738"/>
                      <a:gd name="connsiteY65" fmla="*/ 796637 h 4285838"/>
                      <a:gd name="connsiteX66" fmla="*/ 4535709 w 6707738"/>
                      <a:gd name="connsiteY66" fmla="*/ 750204 h 4285838"/>
                      <a:gd name="connsiteX67" fmla="*/ 4436013 w 6707738"/>
                      <a:gd name="connsiteY67" fmla="*/ 718793 h 4285838"/>
                      <a:gd name="connsiteX68" fmla="*/ 4513858 w 6707738"/>
                      <a:gd name="connsiteY68" fmla="*/ 606806 h 4285838"/>
                      <a:gd name="connsiteX69" fmla="*/ 4490641 w 6707738"/>
                      <a:gd name="connsiteY69" fmla="*/ 531692 h 4285838"/>
                      <a:gd name="connsiteX70" fmla="*/ 4385482 w 6707738"/>
                      <a:gd name="connsiteY70" fmla="*/ 546715 h 4285838"/>
                      <a:gd name="connsiteX71" fmla="*/ 4237988 w 6707738"/>
                      <a:gd name="connsiteY71" fmla="*/ 643679 h 4285838"/>
                      <a:gd name="connsiteX72" fmla="*/ 4221599 w 6707738"/>
                      <a:gd name="connsiteY72" fmla="*/ 635485 h 4285838"/>
                      <a:gd name="connsiteX73" fmla="*/ 4283055 w 6707738"/>
                      <a:gd name="connsiteY73" fmla="*/ 457945 h 4285838"/>
                      <a:gd name="connsiteX74" fmla="*/ 4224330 w 6707738"/>
                      <a:gd name="connsiteY74" fmla="*/ 362346 h 4285838"/>
                      <a:gd name="connsiteX75" fmla="*/ 4106880 w 6707738"/>
                      <a:gd name="connsiteY75" fmla="*/ 436094 h 4285838"/>
                      <a:gd name="connsiteX76" fmla="*/ 4090492 w 6707738"/>
                      <a:gd name="connsiteY76" fmla="*/ 429265 h 4285838"/>
                      <a:gd name="connsiteX77" fmla="*/ 4048156 w 6707738"/>
                      <a:gd name="connsiteY77" fmla="*/ 257187 h 4285838"/>
                      <a:gd name="connsiteX78" fmla="*/ 4042693 w 6707738"/>
                      <a:gd name="connsiteY78" fmla="*/ 262650 h 4285838"/>
                      <a:gd name="connsiteX79" fmla="*/ 3959385 w 6707738"/>
                      <a:gd name="connsiteY79" fmla="*/ 456579 h 4285838"/>
                      <a:gd name="connsiteX80" fmla="*/ 3907488 w 6707738"/>
                      <a:gd name="connsiteY80" fmla="*/ 374637 h 4285838"/>
                      <a:gd name="connsiteX81" fmla="*/ 3885638 w 6707738"/>
                      <a:gd name="connsiteY81" fmla="*/ 354152 h 4285838"/>
                      <a:gd name="connsiteX82" fmla="*/ 3884272 w 6707738"/>
                      <a:gd name="connsiteY82" fmla="*/ 362346 h 4285838"/>
                      <a:gd name="connsiteX83" fmla="*/ 3871981 w 6707738"/>
                      <a:gd name="connsiteY83" fmla="*/ 490721 h 4285838"/>
                      <a:gd name="connsiteX84" fmla="*/ 3852861 w 6707738"/>
                      <a:gd name="connsiteY84" fmla="*/ 489356 h 4285838"/>
                      <a:gd name="connsiteX85" fmla="*/ 3764091 w 6707738"/>
                      <a:gd name="connsiteY85" fmla="*/ 350055 h 4285838"/>
                      <a:gd name="connsiteX86" fmla="*/ 3714926 w 6707738"/>
                      <a:gd name="connsiteY86" fmla="*/ 494819 h 4285838"/>
                      <a:gd name="connsiteX87" fmla="*/ 3695806 w 6707738"/>
                      <a:gd name="connsiteY87" fmla="*/ 494819 h 4285838"/>
                      <a:gd name="connsiteX88" fmla="*/ 3675320 w 6707738"/>
                      <a:gd name="connsiteY88" fmla="*/ 445653 h 4285838"/>
                      <a:gd name="connsiteX89" fmla="*/ 3546945 w 6707738"/>
                      <a:gd name="connsiteY89" fmla="*/ 369174 h 4285838"/>
                      <a:gd name="connsiteX90" fmla="*/ 3553774 w 6707738"/>
                      <a:gd name="connsiteY90" fmla="*/ 257187 h 4285838"/>
                      <a:gd name="connsiteX91" fmla="*/ 3519631 w 6707738"/>
                      <a:gd name="connsiteY91" fmla="*/ 254456 h 4285838"/>
                      <a:gd name="connsiteX92" fmla="*/ 3347553 w 6707738"/>
                      <a:gd name="connsiteY92" fmla="*/ 395123 h 4285838"/>
                      <a:gd name="connsiteX93" fmla="*/ 3368039 w 6707738"/>
                      <a:gd name="connsiteY93" fmla="*/ 154760 h 4285838"/>
                      <a:gd name="connsiteX94" fmla="*/ 3226006 w 6707738"/>
                      <a:gd name="connsiteY94" fmla="*/ 205291 h 4285838"/>
                      <a:gd name="connsiteX95" fmla="*/ 3204155 w 6707738"/>
                      <a:gd name="connsiteY95" fmla="*/ 180708 h 4285838"/>
                      <a:gd name="connsiteX96" fmla="*/ 2958330 w 6707738"/>
                      <a:gd name="connsiteY96" fmla="*/ 42773 h 4285838"/>
                      <a:gd name="connsiteX97" fmla="*/ 2929651 w 6707738"/>
                      <a:gd name="connsiteY97" fmla="*/ 168417 h 4285838"/>
                      <a:gd name="connsiteX98" fmla="*/ 2799909 w 6707738"/>
                      <a:gd name="connsiteY98" fmla="*/ 65990 h 4285838"/>
                      <a:gd name="connsiteX99" fmla="*/ 2640123 w 6707738"/>
                      <a:gd name="connsiteY99" fmla="*/ 5899 h 4285838"/>
                      <a:gd name="connsiteX100" fmla="*/ 2634660 w 6707738"/>
                      <a:gd name="connsiteY100" fmla="*/ 157492 h 4285838"/>
                      <a:gd name="connsiteX101" fmla="*/ 2664705 w 6707738"/>
                      <a:gd name="connsiteY101" fmla="*/ 231239 h 4285838"/>
                      <a:gd name="connsiteX102" fmla="*/ 2517210 w 6707738"/>
                      <a:gd name="connsiteY102" fmla="*/ 157492 h 4285838"/>
                      <a:gd name="connsiteX103" fmla="*/ 2216757 w 6707738"/>
                      <a:gd name="connsiteY103" fmla="*/ 116521 h 4285838"/>
                      <a:gd name="connsiteX104" fmla="*/ 2223585 w 6707738"/>
                      <a:gd name="connsiteY104" fmla="*/ 320009 h 4285838"/>
                      <a:gd name="connsiteX105" fmla="*/ 2234511 w 6707738"/>
                      <a:gd name="connsiteY105" fmla="*/ 345958 h 4285838"/>
                      <a:gd name="connsiteX106" fmla="*/ 2175786 w 6707738"/>
                      <a:gd name="connsiteY106" fmla="*/ 322741 h 4285838"/>
                      <a:gd name="connsiteX107" fmla="*/ 2134816 w 6707738"/>
                      <a:gd name="connsiteY107" fmla="*/ 333666 h 4285838"/>
                      <a:gd name="connsiteX108" fmla="*/ 2138912 w 6707738"/>
                      <a:gd name="connsiteY108" fmla="*/ 412877 h 4285838"/>
                      <a:gd name="connsiteX109" fmla="*/ 2233145 w 6707738"/>
                      <a:gd name="connsiteY109" fmla="*/ 515304 h 4285838"/>
                      <a:gd name="connsiteX110" fmla="*/ 1995514 w 6707738"/>
                      <a:gd name="connsiteY110" fmla="*/ 466139 h 4285838"/>
                      <a:gd name="connsiteX111" fmla="*/ 1792025 w 6707738"/>
                      <a:gd name="connsiteY111" fmla="*/ 513938 h 4285838"/>
                      <a:gd name="connsiteX112" fmla="*/ 1991417 w 6707738"/>
                      <a:gd name="connsiteY112" fmla="*/ 653239 h 4285838"/>
                      <a:gd name="connsiteX113" fmla="*/ 1460161 w 6707738"/>
                      <a:gd name="connsiteY113" fmla="*/ 763861 h 4285838"/>
                      <a:gd name="connsiteX114" fmla="*/ 1871236 w 6707738"/>
                      <a:gd name="connsiteY114" fmla="*/ 918184 h 4285838"/>
                      <a:gd name="connsiteX115" fmla="*/ 1577611 w 6707738"/>
                      <a:gd name="connsiteY115" fmla="*/ 950961 h 4285838"/>
                      <a:gd name="connsiteX116" fmla="*/ 1389145 w 6707738"/>
                      <a:gd name="connsiteY116" fmla="*/ 1026074 h 4285838"/>
                      <a:gd name="connsiteX117" fmla="*/ 1596731 w 6707738"/>
                      <a:gd name="connsiteY117" fmla="*/ 1117576 h 4285838"/>
                      <a:gd name="connsiteX118" fmla="*/ 1445139 w 6707738"/>
                      <a:gd name="connsiteY118" fmla="*/ 1181764 h 4285838"/>
                      <a:gd name="connsiteX119" fmla="*/ 1580343 w 6707738"/>
                      <a:gd name="connsiteY119" fmla="*/ 1254145 h 4285838"/>
                      <a:gd name="connsiteX120" fmla="*/ 1214336 w 6707738"/>
                      <a:gd name="connsiteY120" fmla="*/ 1547770 h 4285838"/>
                      <a:gd name="connsiteX121" fmla="*/ 1225262 w 6707738"/>
                      <a:gd name="connsiteY121" fmla="*/ 1610592 h 4285838"/>
                      <a:gd name="connsiteX122" fmla="*/ 1001287 w 6707738"/>
                      <a:gd name="connsiteY122" fmla="*/ 1596935 h 4285838"/>
                      <a:gd name="connsiteX123" fmla="*/ 1008116 w 6707738"/>
                      <a:gd name="connsiteY123" fmla="*/ 1801790 h 4285838"/>
                      <a:gd name="connsiteX124" fmla="*/ 1019042 w 6707738"/>
                      <a:gd name="connsiteY124" fmla="*/ 1827738 h 4285838"/>
                      <a:gd name="connsiteX125" fmla="*/ 960317 w 6707738"/>
                      <a:gd name="connsiteY125" fmla="*/ 1804521 h 4285838"/>
                      <a:gd name="connsiteX126" fmla="*/ 919346 w 6707738"/>
                      <a:gd name="connsiteY126" fmla="*/ 1815447 h 4285838"/>
                      <a:gd name="connsiteX127" fmla="*/ 923443 w 6707738"/>
                      <a:gd name="connsiteY127" fmla="*/ 1894657 h 4285838"/>
                      <a:gd name="connsiteX128" fmla="*/ 1017676 w 6707738"/>
                      <a:gd name="connsiteY128" fmla="*/ 1997084 h 4285838"/>
                      <a:gd name="connsiteX129" fmla="*/ 780045 w 6707738"/>
                      <a:gd name="connsiteY129" fmla="*/ 1947919 h 4285838"/>
                      <a:gd name="connsiteX130" fmla="*/ 577922 w 6707738"/>
                      <a:gd name="connsiteY130" fmla="*/ 1995718 h 4285838"/>
                      <a:gd name="connsiteX131" fmla="*/ 775948 w 6707738"/>
                      <a:gd name="connsiteY131" fmla="*/ 2135019 h 4285838"/>
                      <a:gd name="connsiteX132" fmla="*/ 244692 w 6707738"/>
                      <a:gd name="connsiteY132" fmla="*/ 2245641 h 4285838"/>
                      <a:gd name="connsiteX133" fmla="*/ 655766 w 6707738"/>
                      <a:gd name="connsiteY133" fmla="*/ 2398599 h 4285838"/>
                      <a:gd name="connsiteX134" fmla="*/ 362142 w 6707738"/>
                      <a:gd name="connsiteY134" fmla="*/ 2431375 h 4285838"/>
                      <a:gd name="connsiteX135" fmla="*/ 175041 w 6707738"/>
                      <a:gd name="connsiteY135" fmla="*/ 2506489 h 4285838"/>
                      <a:gd name="connsiteX136" fmla="*/ 382627 w 6707738"/>
                      <a:gd name="connsiteY136" fmla="*/ 2597990 h 4285838"/>
                      <a:gd name="connsiteX137" fmla="*/ 231035 w 6707738"/>
                      <a:gd name="connsiteY137" fmla="*/ 2662178 h 4285838"/>
                      <a:gd name="connsiteX138" fmla="*/ 366239 w 6707738"/>
                      <a:gd name="connsiteY138" fmla="*/ 2734560 h 4285838"/>
                      <a:gd name="connsiteX139" fmla="*/ 232 w 6707738"/>
                      <a:gd name="connsiteY139" fmla="*/ 3028184 h 4285838"/>
                      <a:gd name="connsiteX140" fmla="*/ 203721 w 6707738"/>
                      <a:gd name="connsiteY140" fmla="*/ 3166120 h 4285838"/>
                      <a:gd name="connsiteX141" fmla="*/ 132705 w 6707738"/>
                      <a:gd name="connsiteY141" fmla="*/ 3246696 h 4285838"/>
                      <a:gd name="connsiteX142" fmla="*/ 222841 w 6707738"/>
                      <a:gd name="connsiteY142" fmla="*/ 3289032 h 4285838"/>
                      <a:gd name="connsiteX143" fmla="*/ 280200 w 6707738"/>
                      <a:gd name="connsiteY143" fmla="*/ 3347757 h 4285838"/>
                      <a:gd name="connsiteX144" fmla="*/ 199624 w 6707738"/>
                      <a:gd name="connsiteY144" fmla="*/ 3399654 h 4285838"/>
                      <a:gd name="connsiteX145" fmla="*/ 112219 w 6707738"/>
                      <a:gd name="connsiteY145" fmla="*/ 3497984 h 4285838"/>
                      <a:gd name="connsiteX146" fmla="*/ 276103 w 6707738"/>
                      <a:gd name="connsiteY146" fmla="*/ 3534858 h 4285838"/>
                      <a:gd name="connsiteX147" fmla="*/ 266543 w 6707738"/>
                      <a:gd name="connsiteY147" fmla="*/ 3629091 h 4285838"/>
                      <a:gd name="connsiteX148" fmla="*/ 493249 w 6707738"/>
                      <a:gd name="connsiteY148" fmla="*/ 3594948 h 4285838"/>
                      <a:gd name="connsiteX149" fmla="*/ 524660 w 6707738"/>
                      <a:gd name="connsiteY149" fmla="*/ 3582657 h 4285838"/>
                      <a:gd name="connsiteX150" fmla="*/ 465935 w 6707738"/>
                      <a:gd name="connsiteY150" fmla="*/ 3641382 h 4285838"/>
                      <a:gd name="connsiteX151" fmla="*/ 520563 w 6707738"/>
                      <a:gd name="connsiteY151" fmla="*/ 3771123 h 4285838"/>
                      <a:gd name="connsiteX152" fmla="*/ 549242 w 6707738"/>
                      <a:gd name="connsiteY152" fmla="*/ 3758832 h 4285838"/>
                      <a:gd name="connsiteX153" fmla="*/ 644841 w 6707738"/>
                      <a:gd name="connsiteY153" fmla="*/ 3914521 h 4285838"/>
                      <a:gd name="connsiteX154" fmla="*/ 756828 w 6707738"/>
                      <a:gd name="connsiteY154" fmla="*/ 3866722 h 4285838"/>
                      <a:gd name="connsiteX155" fmla="*/ 804627 w 6707738"/>
                      <a:gd name="connsiteY155" fmla="*/ 3892670 h 4285838"/>
                      <a:gd name="connsiteX156" fmla="*/ 919346 w 6707738"/>
                      <a:gd name="connsiteY156" fmla="*/ 3855796 h 4285838"/>
                      <a:gd name="connsiteX157" fmla="*/ 939831 w 6707738"/>
                      <a:gd name="connsiteY157" fmla="*/ 3838042 h 4285838"/>
                      <a:gd name="connsiteX158" fmla="*/ 928906 w 6707738"/>
                      <a:gd name="connsiteY158" fmla="*/ 3851699 h 4285838"/>
                      <a:gd name="connsiteX159" fmla="*/ 896129 w 6707738"/>
                      <a:gd name="connsiteY159" fmla="*/ 3892670 h 4285838"/>
                      <a:gd name="connsiteX160" fmla="*/ 1103715 w 6707738"/>
                      <a:gd name="connsiteY160" fmla="*/ 3906327 h 4285838"/>
                      <a:gd name="connsiteX161" fmla="*/ 1013579 w 6707738"/>
                      <a:gd name="connsiteY161" fmla="*/ 4092061 h 4285838"/>
                      <a:gd name="connsiteX162" fmla="*/ 1238919 w 6707738"/>
                      <a:gd name="connsiteY162" fmla="*/ 4037434 h 4285838"/>
                      <a:gd name="connsiteX163" fmla="*/ 1266233 w 6707738"/>
                      <a:gd name="connsiteY163" fmla="*/ 3993732 h 4285838"/>
                      <a:gd name="connsiteX164" fmla="*/ 1253941 w 6707738"/>
                      <a:gd name="connsiteY164" fmla="*/ 4055187 h 4285838"/>
                      <a:gd name="connsiteX165" fmla="*/ 1293547 w 6707738"/>
                      <a:gd name="connsiteY165" fmla="*/ 4149421 h 4285838"/>
                      <a:gd name="connsiteX166" fmla="*/ 1524349 w 6707738"/>
                      <a:gd name="connsiteY166" fmla="*/ 4008754 h 4285838"/>
                      <a:gd name="connsiteX167" fmla="*/ 1561223 w 6707738"/>
                      <a:gd name="connsiteY167" fmla="*/ 4130301 h 4285838"/>
                      <a:gd name="connsiteX168" fmla="*/ 1746958 w 6707738"/>
                      <a:gd name="connsiteY168" fmla="*/ 4190392 h 4285838"/>
                      <a:gd name="connsiteX169" fmla="*/ 1731935 w 6707738"/>
                      <a:gd name="connsiteY169" fmla="*/ 4205414 h 4285838"/>
                      <a:gd name="connsiteX170" fmla="*/ 1808414 w 6707738"/>
                      <a:gd name="connsiteY170" fmla="*/ 4138495 h 4285838"/>
                      <a:gd name="connsiteX171" fmla="*/ 1826168 w 6707738"/>
                      <a:gd name="connsiteY171" fmla="*/ 4141226 h 4285838"/>
                      <a:gd name="connsiteX172" fmla="*/ 1965469 w 6707738"/>
                      <a:gd name="connsiteY172" fmla="*/ 4275065 h 4285838"/>
                      <a:gd name="connsiteX173" fmla="*/ 2043314 w 6707738"/>
                      <a:gd name="connsiteY173" fmla="*/ 4281893 h 4285838"/>
                      <a:gd name="connsiteX174" fmla="*/ 2046045 w 6707738"/>
                      <a:gd name="connsiteY174" fmla="*/ 4197220 h 4285838"/>
                      <a:gd name="connsiteX175" fmla="*/ 2062433 w 6707738"/>
                      <a:gd name="connsiteY175" fmla="*/ 4189026 h 4285838"/>
                      <a:gd name="connsiteX176" fmla="*/ 2323281 w 6707738"/>
                      <a:gd name="connsiteY176" fmla="*/ 4214974 h 4285838"/>
                      <a:gd name="connsiteX177" fmla="*/ 2267288 w 6707738"/>
                      <a:gd name="connsiteY177" fmla="*/ 3992366 h 4285838"/>
                      <a:gd name="connsiteX178" fmla="*/ 2283676 w 6707738"/>
                      <a:gd name="connsiteY178" fmla="*/ 3985537 h 4285838"/>
                      <a:gd name="connsiteX179" fmla="*/ 2571838 w 6707738"/>
                      <a:gd name="connsiteY179" fmla="*/ 4018314 h 4285838"/>
                      <a:gd name="connsiteX180" fmla="*/ 2655145 w 6707738"/>
                      <a:gd name="connsiteY180" fmla="*/ 3958223 h 4285838"/>
                      <a:gd name="connsiteX181" fmla="*/ 2581398 w 6707738"/>
                      <a:gd name="connsiteY181" fmla="*/ 3850333 h 4285838"/>
                      <a:gd name="connsiteX182" fmla="*/ 2592323 w 6707738"/>
                      <a:gd name="connsiteY182" fmla="*/ 3838042 h 4285838"/>
                      <a:gd name="connsiteX183" fmla="*/ 2716602 w 6707738"/>
                      <a:gd name="connsiteY183" fmla="*/ 3842139 h 4285838"/>
                      <a:gd name="connsiteX184" fmla="*/ 2656511 w 6707738"/>
                      <a:gd name="connsiteY184" fmla="*/ 3760197 h 4285838"/>
                      <a:gd name="connsiteX185" fmla="*/ 2663340 w 6707738"/>
                      <a:gd name="connsiteY185" fmla="*/ 3746540 h 4285838"/>
                      <a:gd name="connsiteX186" fmla="*/ 2910531 w 6707738"/>
                      <a:gd name="connsiteY186" fmla="*/ 3682353 h 4285838"/>
                      <a:gd name="connsiteX187" fmla="*/ 2966524 w 6707738"/>
                      <a:gd name="connsiteY187" fmla="*/ 3611336 h 4285838"/>
                      <a:gd name="connsiteX188" fmla="*/ 2851806 w 6707738"/>
                      <a:gd name="connsiteY188" fmla="*/ 3540321 h 4285838"/>
                      <a:gd name="connsiteX189" fmla="*/ 2853171 w 6707738"/>
                      <a:gd name="connsiteY189" fmla="*/ 3525298 h 4285838"/>
                      <a:gd name="connsiteX190" fmla="*/ 3105825 w 6707738"/>
                      <a:gd name="connsiteY190" fmla="*/ 3429699 h 4285838"/>
                      <a:gd name="connsiteX191" fmla="*/ 3198692 w 6707738"/>
                      <a:gd name="connsiteY191" fmla="*/ 3358683 h 4285838"/>
                      <a:gd name="connsiteX192" fmla="*/ 3114019 w 6707738"/>
                      <a:gd name="connsiteY192" fmla="*/ 3310883 h 4285838"/>
                      <a:gd name="connsiteX193" fmla="*/ 3116751 w 6707738"/>
                      <a:gd name="connsiteY193" fmla="*/ 3295861 h 4285838"/>
                      <a:gd name="connsiteX194" fmla="*/ 3220543 w 6707738"/>
                      <a:gd name="connsiteY194" fmla="*/ 3168851 h 4285838"/>
                      <a:gd name="connsiteX195" fmla="*/ 3235566 w 6707738"/>
                      <a:gd name="connsiteY195" fmla="*/ 3159291 h 4285838"/>
                      <a:gd name="connsiteX196" fmla="*/ 3324337 w 6707738"/>
                      <a:gd name="connsiteY196" fmla="*/ 3207090 h 4285838"/>
                      <a:gd name="connsiteX197" fmla="*/ 3336628 w 6707738"/>
                      <a:gd name="connsiteY197" fmla="*/ 3130612 h 4285838"/>
                      <a:gd name="connsiteX198" fmla="*/ 3324337 w 6707738"/>
                      <a:gd name="connsiteY198" fmla="*/ 2966728 h 4285838"/>
                      <a:gd name="connsiteX199" fmla="*/ 3340725 w 6707738"/>
                      <a:gd name="connsiteY199" fmla="*/ 2961265 h 4285838"/>
                      <a:gd name="connsiteX200" fmla="*/ 3359844 w 6707738"/>
                      <a:gd name="connsiteY200" fmla="*/ 2972191 h 4285838"/>
                      <a:gd name="connsiteX201" fmla="*/ 3353016 w 6707738"/>
                      <a:gd name="connsiteY201" fmla="*/ 2987214 h 4285838"/>
                      <a:gd name="connsiteX202" fmla="*/ 3374867 w 6707738"/>
                      <a:gd name="connsiteY202" fmla="*/ 3144269 h 4285838"/>
                      <a:gd name="connsiteX203" fmla="*/ 3597476 w 6707738"/>
                      <a:gd name="connsiteY203" fmla="*/ 3026819 h 4285838"/>
                      <a:gd name="connsiteX204" fmla="*/ 3637081 w 6707738"/>
                      <a:gd name="connsiteY204" fmla="*/ 3436527 h 4285838"/>
                      <a:gd name="connsiteX205" fmla="*/ 3921146 w 6707738"/>
                      <a:gd name="connsiteY205" fmla="*/ 3167485 h 4285838"/>
                      <a:gd name="connsiteX206" fmla="*/ 3904757 w 6707738"/>
                      <a:gd name="connsiteY206" fmla="*/ 3388728 h 4285838"/>
                      <a:gd name="connsiteX207" fmla="*/ 3966213 w 6707738"/>
                      <a:gd name="connsiteY207" fmla="*/ 3540321 h 4285838"/>
                      <a:gd name="connsiteX208" fmla="*/ 4128731 w 6707738"/>
                      <a:gd name="connsiteY208" fmla="*/ 3406482 h 4285838"/>
                      <a:gd name="connsiteX209" fmla="*/ 4181994 w 6707738"/>
                      <a:gd name="connsiteY209" fmla="*/ 3530760 h 4285838"/>
                      <a:gd name="connsiteX210" fmla="*/ 4288518 w 6707738"/>
                      <a:gd name="connsiteY210" fmla="*/ 3473401 h 4285838"/>
                      <a:gd name="connsiteX211" fmla="*/ 4287153 w 6707738"/>
                      <a:gd name="connsiteY211" fmla="*/ 3488424 h 4285838"/>
                      <a:gd name="connsiteX212" fmla="*/ 4358169 w 6707738"/>
                      <a:gd name="connsiteY212" fmla="*/ 3571732 h 4285838"/>
                      <a:gd name="connsiteX213" fmla="*/ 4377288 w 6707738"/>
                      <a:gd name="connsiteY213" fmla="*/ 3603142 h 4285838"/>
                      <a:gd name="connsiteX214" fmla="*/ 4370459 w 6707738"/>
                      <a:gd name="connsiteY214" fmla="*/ 3627725 h 4285838"/>
                      <a:gd name="connsiteX215" fmla="*/ 4414162 w 6707738"/>
                      <a:gd name="connsiteY215" fmla="*/ 3653673 h 4285838"/>
                      <a:gd name="connsiteX216" fmla="*/ 4422356 w 6707738"/>
                      <a:gd name="connsiteY216" fmla="*/ 3661867 h 4285838"/>
                      <a:gd name="connsiteX217" fmla="*/ 4452402 w 6707738"/>
                      <a:gd name="connsiteY217" fmla="*/ 3691912 h 4285838"/>
                      <a:gd name="connsiteX218" fmla="*/ 4456499 w 6707738"/>
                      <a:gd name="connsiteY218" fmla="*/ 3694644 h 4285838"/>
                      <a:gd name="connsiteX219" fmla="*/ 4412797 w 6707738"/>
                      <a:gd name="connsiteY219" fmla="*/ 3723323 h 4285838"/>
                      <a:gd name="connsiteX220" fmla="*/ 4356803 w 6707738"/>
                      <a:gd name="connsiteY220" fmla="*/ 3786146 h 4285838"/>
                      <a:gd name="connsiteX221" fmla="*/ 4460596 w 6707738"/>
                      <a:gd name="connsiteY221" fmla="*/ 3809362 h 4285838"/>
                      <a:gd name="connsiteX222" fmla="*/ 4453767 w 6707738"/>
                      <a:gd name="connsiteY222" fmla="*/ 3869453 h 4285838"/>
                      <a:gd name="connsiteX223" fmla="*/ 4597165 w 6707738"/>
                      <a:gd name="connsiteY223" fmla="*/ 3847602 h 4285838"/>
                      <a:gd name="connsiteX224" fmla="*/ 4616285 w 6707738"/>
                      <a:gd name="connsiteY224" fmla="*/ 3839408 h 4285838"/>
                      <a:gd name="connsiteX225" fmla="*/ 4579412 w 6707738"/>
                      <a:gd name="connsiteY225" fmla="*/ 3876282 h 4285838"/>
                      <a:gd name="connsiteX226" fmla="*/ 4614919 w 6707738"/>
                      <a:gd name="connsiteY226" fmla="*/ 3958223 h 4285838"/>
                      <a:gd name="connsiteX227" fmla="*/ 4632674 w 6707738"/>
                      <a:gd name="connsiteY227" fmla="*/ 3950029 h 4285838"/>
                      <a:gd name="connsiteX228" fmla="*/ 4692764 w 6707738"/>
                      <a:gd name="connsiteY228" fmla="*/ 4048359 h 4285838"/>
                      <a:gd name="connsiteX229" fmla="*/ 4763780 w 6707738"/>
                      <a:gd name="connsiteY229" fmla="*/ 4018314 h 4285838"/>
                      <a:gd name="connsiteX230" fmla="*/ 4793826 w 6707738"/>
                      <a:gd name="connsiteY230" fmla="*/ 4034702 h 4285838"/>
                      <a:gd name="connsiteX231" fmla="*/ 4866208 w 6707738"/>
                      <a:gd name="connsiteY231" fmla="*/ 4011485 h 4285838"/>
                      <a:gd name="connsiteX232" fmla="*/ 4878498 w 6707738"/>
                      <a:gd name="connsiteY232" fmla="*/ 4000560 h 4285838"/>
                      <a:gd name="connsiteX233" fmla="*/ 4871671 w 6707738"/>
                      <a:gd name="connsiteY233" fmla="*/ 4008754 h 4285838"/>
                      <a:gd name="connsiteX234" fmla="*/ 4851185 w 6707738"/>
                      <a:gd name="connsiteY234" fmla="*/ 4034702 h 4285838"/>
                      <a:gd name="connsiteX235" fmla="*/ 4982292 w 6707738"/>
                      <a:gd name="connsiteY235" fmla="*/ 4042896 h 4285838"/>
                      <a:gd name="connsiteX236" fmla="*/ 4924933 w 6707738"/>
                      <a:gd name="connsiteY236" fmla="*/ 4160346 h 4285838"/>
                      <a:gd name="connsiteX237" fmla="*/ 5066965 w 6707738"/>
                      <a:gd name="connsiteY237" fmla="*/ 4126204 h 4285838"/>
                      <a:gd name="connsiteX238" fmla="*/ 5084719 w 6707738"/>
                      <a:gd name="connsiteY238" fmla="*/ 4098890 h 4285838"/>
                      <a:gd name="connsiteX239" fmla="*/ 5076525 w 6707738"/>
                      <a:gd name="connsiteY239" fmla="*/ 4137130 h 4285838"/>
                      <a:gd name="connsiteX240" fmla="*/ 5102472 w 6707738"/>
                      <a:gd name="connsiteY240" fmla="*/ 4197220 h 4285838"/>
                      <a:gd name="connsiteX241" fmla="*/ 5248602 w 6707738"/>
                      <a:gd name="connsiteY241" fmla="*/ 4108450 h 4285838"/>
                      <a:gd name="connsiteX242" fmla="*/ 5271819 w 6707738"/>
                      <a:gd name="connsiteY242" fmla="*/ 4186295 h 4285838"/>
                      <a:gd name="connsiteX243" fmla="*/ 5389269 w 6707738"/>
                      <a:gd name="connsiteY243" fmla="*/ 4224534 h 4285838"/>
                      <a:gd name="connsiteX244" fmla="*/ 5379710 w 6707738"/>
                      <a:gd name="connsiteY244" fmla="*/ 4234094 h 4285838"/>
                      <a:gd name="connsiteX245" fmla="*/ 5427509 w 6707738"/>
                      <a:gd name="connsiteY245" fmla="*/ 4191757 h 4285838"/>
                      <a:gd name="connsiteX246" fmla="*/ 5438434 w 6707738"/>
                      <a:gd name="connsiteY246" fmla="*/ 4194489 h 4285838"/>
                      <a:gd name="connsiteX247" fmla="*/ 5527204 w 6707738"/>
                      <a:gd name="connsiteY247" fmla="*/ 4279162 h 4285838"/>
                      <a:gd name="connsiteX248" fmla="*/ 5576369 w 6707738"/>
                      <a:gd name="connsiteY248" fmla="*/ 4283259 h 4285838"/>
                      <a:gd name="connsiteX249" fmla="*/ 5577735 w 6707738"/>
                      <a:gd name="connsiteY249" fmla="*/ 4229997 h 4285838"/>
                      <a:gd name="connsiteX250" fmla="*/ 5588661 w 6707738"/>
                      <a:gd name="connsiteY250" fmla="*/ 4224534 h 4285838"/>
                      <a:gd name="connsiteX251" fmla="*/ 5753910 w 6707738"/>
                      <a:gd name="connsiteY251" fmla="*/ 4240922 h 4285838"/>
                      <a:gd name="connsiteX252" fmla="*/ 5718402 w 6707738"/>
                      <a:gd name="connsiteY252" fmla="*/ 4100256 h 4285838"/>
                      <a:gd name="connsiteX253" fmla="*/ 5727961 w 6707738"/>
                      <a:gd name="connsiteY253" fmla="*/ 4096159 h 4285838"/>
                      <a:gd name="connsiteX254" fmla="*/ 5910965 w 6707738"/>
                      <a:gd name="connsiteY254" fmla="*/ 4116644 h 4285838"/>
                      <a:gd name="connsiteX255" fmla="*/ 5962861 w 6707738"/>
                      <a:gd name="connsiteY255" fmla="*/ 4078405 h 4285838"/>
                      <a:gd name="connsiteX256" fmla="*/ 5916427 w 6707738"/>
                      <a:gd name="connsiteY256" fmla="*/ 4010120 h 4285838"/>
                      <a:gd name="connsiteX257" fmla="*/ 5923256 w 6707738"/>
                      <a:gd name="connsiteY257" fmla="*/ 4001925 h 4285838"/>
                      <a:gd name="connsiteX258" fmla="*/ 6001101 w 6707738"/>
                      <a:gd name="connsiteY258" fmla="*/ 4004657 h 4285838"/>
                      <a:gd name="connsiteX259" fmla="*/ 5962861 w 6707738"/>
                      <a:gd name="connsiteY259" fmla="*/ 3952760 h 4285838"/>
                      <a:gd name="connsiteX260" fmla="*/ 5966958 w 6707738"/>
                      <a:gd name="connsiteY260" fmla="*/ 3944566 h 4285838"/>
                      <a:gd name="connsiteX261" fmla="*/ 6122648 w 6707738"/>
                      <a:gd name="connsiteY261" fmla="*/ 3903596 h 4285838"/>
                      <a:gd name="connsiteX262" fmla="*/ 6158156 w 6707738"/>
                      <a:gd name="connsiteY262" fmla="*/ 3858527 h 4285838"/>
                      <a:gd name="connsiteX263" fmla="*/ 6085774 w 6707738"/>
                      <a:gd name="connsiteY263" fmla="*/ 3813460 h 4285838"/>
                      <a:gd name="connsiteX264" fmla="*/ 6087139 w 6707738"/>
                      <a:gd name="connsiteY264" fmla="*/ 3803899 h 4285838"/>
                      <a:gd name="connsiteX265" fmla="*/ 6246926 w 6707738"/>
                      <a:gd name="connsiteY265" fmla="*/ 3743809 h 4285838"/>
                      <a:gd name="connsiteX266" fmla="*/ 6305651 w 6707738"/>
                      <a:gd name="connsiteY266" fmla="*/ 3698741 h 4285838"/>
                      <a:gd name="connsiteX267" fmla="*/ 6252389 w 6707738"/>
                      <a:gd name="connsiteY267" fmla="*/ 3668696 h 4285838"/>
                      <a:gd name="connsiteX268" fmla="*/ 6253754 w 6707738"/>
                      <a:gd name="connsiteY268" fmla="*/ 3659136 h 4285838"/>
                      <a:gd name="connsiteX269" fmla="*/ 6319308 w 6707738"/>
                      <a:gd name="connsiteY269" fmla="*/ 3578560 h 4285838"/>
                      <a:gd name="connsiteX270" fmla="*/ 6328868 w 6707738"/>
                      <a:gd name="connsiteY270" fmla="*/ 3571732 h 4285838"/>
                      <a:gd name="connsiteX271" fmla="*/ 6384861 w 6707738"/>
                      <a:gd name="connsiteY271" fmla="*/ 3601777 h 4285838"/>
                      <a:gd name="connsiteX272" fmla="*/ 6393056 w 6707738"/>
                      <a:gd name="connsiteY272" fmla="*/ 3553977 h 4285838"/>
                      <a:gd name="connsiteX273" fmla="*/ 6386227 w 6707738"/>
                      <a:gd name="connsiteY273" fmla="*/ 3450184 h 4285838"/>
                      <a:gd name="connsiteX274" fmla="*/ 6395787 w 6707738"/>
                      <a:gd name="connsiteY274" fmla="*/ 3446087 h 4285838"/>
                      <a:gd name="connsiteX275" fmla="*/ 6465437 w 6707738"/>
                      <a:gd name="connsiteY275" fmla="*/ 3482961 h 4285838"/>
                      <a:gd name="connsiteX276" fmla="*/ 6517334 w 6707738"/>
                      <a:gd name="connsiteY276" fmla="*/ 3443356 h 4285838"/>
                      <a:gd name="connsiteX277" fmla="*/ 6432661 w 6707738"/>
                      <a:gd name="connsiteY277" fmla="*/ 3351854 h 4285838"/>
                      <a:gd name="connsiteX278" fmla="*/ 6440855 w 6707738"/>
                      <a:gd name="connsiteY278" fmla="*/ 3343660 h 4285838"/>
                      <a:gd name="connsiteX279" fmla="*/ 6518700 w 6707738"/>
                      <a:gd name="connsiteY279" fmla="*/ 3349123 h 4285838"/>
                      <a:gd name="connsiteX280" fmla="*/ 6528259 w 6707738"/>
                      <a:gd name="connsiteY280" fmla="*/ 3295861 h 4285838"/>
                      <a:gd name="connsiteX281" fmla="*/ 6442221 w 6707738"/>
                      <a:gd name="connsiteY281" fmla="*/ 3231673 h 4285838"/>
                      <a:gd name="connsiteX282" fmla="*/ 6249657 w 6707738"/>
                      <a:gd name="connsiteY282" fmla="*/ 3155194 h 4285838"/>
                      <a:gd name="connsiteX283" fmla="*/ 6241463 w 6707738"/>
                      <a:gd name="connsiteY283" fmla="*/ 3141537 h 4285838"/>
                      <a:gd name="connsiteX284" fmla="*/ 6244194 w 6707738"/>
                      <a:gd name="connsiteY284" fmla="*/ 3141537 h 4285838"/>
                      <a:gd name="connsiteX285" fmla="*/ 6332965 w 6707738"/>
                      <a:gd name="connsiteY285" fmla="*/ 3148366 h 4285838"/>
                      <a:gd name="connsiteX286" fmla="*/ 6379399 w 6707738"/>
                      <a:gd name="connsiteY286" fmla="*/ 3093738 h 4285838"/>
                      <a:gd name="connsiteX287" fmla="*/ 6326136 w 6707738"/>
                      <a:gd name="connsiteY287" fmla="*/ 3067790 h 4285838"/>
                      <a:gd name="connsiteX288" fmla="*/ 6345257 w 6707738"/>
                      <a:gd name="connsiteY288" fmla="*/ 3055498 h 4285838"/>
                      <a:gd name="connsiteX289" fmla="*/ 6327502 w 6707738"/>
                      <a:gd name="connsiteY289" fmla="*/ 2957168 h 4285838"/>
                      <a:gd name="connsiteX290" fmla="*/ 6372570 w 6707738"/>
                      <a:gd name="connsiteY290" fmla="*/ 2891615 h 4285838"/>
                      <a:gd name="connsiteX291" fmla="*/ 6371204 w 6707738"/>
                      <a:gd name="connsiteY291" fmla="*/ 2858838 h 4285838"/>
                      <a:gd name="connsiteX292" fmla="*/ 6373936 w 6707738"/>
                      <a:gd name="connsiteY292" fmla="*/ 2857472 h 4285838"/>
                      <a:gd name="connsiteX293" fmla="*/ 6490020 w 6707738"/>
                      <a:gd name="connsiteY293" fmla="*/ 2733194 h 4285838"/>
                      <a:gd name="connsiteX294" fmla="*/ 6507774 w 6707738"/>
                      <a:gd name="connsiteY294" fmla="*/ 2748217 h 4285838"/>
                      <a:gd name="connsiteX295" fmla="*/ 6435392 w 6707738"/>
                      <a:gd name="connsiteY295" fmla="*/ 2678566 h 4285838"/>
                      <a:gd name="connsiteX296" fmla="*/ 6443586 w 6707738"/>
                      <a:gd name="connsiteY296" fmla="*/ 2666275 h 4285838"/>
                      <a:gd name="connsiteX297" fmla="*/ 6648440 w 6707738"/>
                      <a:gd name="connsiteY297" fmla="*/ 2591162 h 4285838"/>
                      <a:gd name="connsiteX298" fmla="*/ 6673023 w 6707738"/>
                      <a:gd name="connsiteY298" fmla="*/ 2535168 h 4285838"/>
                      <a:gd name="connsiteX299" fmla="*/ 6559671 w 6707738"/>
                      <a:gd name="connsiteY299" fmla="*/ 2520146 h 4285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</a:cxnLst>
                    <a:rect l="l" t="t" r="r" b="b"/>
                    <a:pathLst>
                      <a:path w="6707738" h="4285838">
                        <a:moveTo>
                          <a:pt x="6559671" y="2520146"/>
                        </a:moveTo>
                        <a:cubicBezTo>
                          <a:pt x="6548745" y="2521511"/>
                          <a:pt x="6541916" y="2509220"/>
                          <a:pt x="6552842" y="2506489"/>
                        </a:cubicBezTo>
                        <a:cubicBezTo>
                          <a:pt x="6636149" y="2476443"/>
                          <a:pt x="6801399" y="2358994"/>
                          <a:pt x="6638880" y="2320754"/>
                        </a:cubicBezTo>
                        <a:cubicBezTo>
                          <a:pt x="6543282" y="2297537"/>
                          <a:pt x="6432661" y="2313926"/>
                          <a:pt x="6334331" y="2316657"/>
                        </a:cubicBezTo>
                        <a:cubicBezTo>
                          <a:pt x="6324771" y="2316657"/>
                          <a:pt x="6320674" y="2308463"/>
                          <a:pt x="6327502" y="2304366"/>
                        </a:cubicBezTo>
                        <a:cubicBezTo>
                          <a:pt x="6402616" y="2253835"/>
                          <a:pt x="6442221" y="2174625"/>
                          <a:pt x="6428563" y="2100877"/>
                        </a:cubicBezTo>
                        <a:cubicBezTo>
                          <a:pt x="6423101" y="2070832"/>
                          <a:pt x="6405347" y="2040786"/>
                          <a:pt x="6365741" y="2028495"/>
                        </a:cubicBezTo>
                        <a:cubicBezTo>
                          <a:pt x="6313845" y="2010741"/>
                          <a:pt x="6251023" y="2039421"/>
                          <a:pt x="6210052" y="2061272"/>
                        </a:cubicBezTo>
                        <a:cubicBezTo>
                          <a:pt x="6201858" y="2065369"/>
                          <a:pt x="6190932" y="2055809"/>
                          <a:pt x="6196395" y="2050346"/>
                        </a:cubicBezTo>
                        <a:cubicBezTo>
                          <a:pt x="6218247" y="2025764"/>
                          <a:pt x="6244194" y="1991621"/>
                          <a:pt x="6226441" y="1960210"/>
                        </a:cubicBezTo>
                        <a:cubicBezTo>
                          <a:pt x="6203224" y="1919239"/>
                          <a:pt x="6126744" y="1972502"/>
                          <a:pt x="6106260" y="1987524"/>
                        </a:cubicBezTo>
                        <a:cubicBezTo>
                          <a:pt x="6098065" y="1992987"/>
                          <a:pt x="6088505" y="1986159"/>
                          <a:pt x="6089871" y="1979330"/>
                        </a:cubicBezTo>
                        <a:cubicBezTo>
                          <a:pt x="6104894" y="1915142"/>
                          <a:pt x="6092602" y="1845492"/>
                          <a:pt x="6055729" y="1786767"/>
                        </a:cubicBezTo>
                        <a:cubicBezTo>
                          <a:pt x="6039340" y="1762184"/>
                          <a:pt x="6013392" y="1734870"/>
                          <a:pt x="5973787" y="1732139"/>
                        </a:cubicBezTo>
                        <a:cubicBezTo>
                          <a:pt x="5921890" y="1728042"/>
                          <a:pt x="5880920" y="1775841"/>
                          <a:pt x="5857703" y="1801790"/>
                        </a:cubicBezTo>
                        <a:cubicBezTo>
                          <a:pt x="5852240" y="1808618"/>
                          <a:pt x="5838582" y="1804521"/>
                          <a:pt x="5838582" y="1797692"/>
                        </a:cubicBezTo>
                        <a:cubicBezTo>
                          <a:pt x="5839948" y="1764916"/>
                          <a:pt x="5831755" y="1729408"/>
                          <a:pt x="5818098" y="1695265"/>
                        </a:cubicBezTo>
                        <a:cubicBezTo>
                          <a:pt x="5816732" y="1661123"/>
                          <a:pt x="5807172" y="1626980"/>
                          <a:pt x="5809903" y="1594204"/>
                        </a:cubicBezTo>
                        <a:cubicBezTo>
                          <a:pt x="5809903" y="1590107"/>
                          <a:pt x="5816732" y="1588741"/>
                          <a:pt x="5820829" y="1590107"/>
                        </a:cubicBezTo>
                        <a:cubicBezTo>
                          <a:pt x="5844045" y="1602398"/>
                          <a:pt x="5864531" y="1617421"/>
                          <a:pt x="5889114" y="1626980"/>
                        </a:cubicBezTo>
                        <a:cubicBezTo>
                          <a:pt x="5930085" y="1642003"/>
                          <a:pt x="5949205" y="1611958"/>
                          <a:pt x="5941010" y="1586010"/>
                        </a:cubicBezTo>
                        <a:cubicBezTo>
                          <a:pt x="5930085" y="1551867"/>
                          <a:pt x="5891846" y="1516359"/>
                          <a:pt x="5856337" y="1494508"/>
                        </a:cubicBezTo>
                        <a:cubicBezTo>
                          <a:pt x="5849508" y="1490411"/>
                          <a:pt x="5856337" y="1483582"/>
                          <a:pt x="5863165" y="1486314"/>
                        </a:cubicBezTo>
                        <a:cubicBezTo>
                          <a:pt x="5886383" y="1497239"/>
                          <a:pt x="5916427" y="1504068"/>
                          <a:pt x="5941010" y="1491777"/>
                        </a:cubicBezTo>
                        <a:cubicBezTo>
                          <a:pt x="5962861" y="1480851"/>
                          <a:pt x="5958764" y="1454903"/>
                          <a:pt x="5950570" y="1438514"/>
                        </a:cubicBezTo>
                        <a:cubicBezTo>
                          <a:pt x="5935548" y="1411200"/>
                          <a:pt x="5895943" y="1390715"/>
                          <a:pt x="5864531" y="1374327"/>
                        </a:cubicBezTo>
                        <a:cubicBezTo>
                          <a:pt x="5800343" y="1342916"/>
                          <a:pt x="5726595" y="1322430"/>
                          <a:pt x="5661043" y="1293751"/>
                        </a:cubicBezTo>
                        <a:cubicBezTo>
                          <a:pt x="5654214" y="1291019"/>
                          <a:pt x="5661043" y="1282825"/>
                          <a:pt x="5666506" y="1285556"/>
                        </a:cubicBezTo>
                        <a:cubicBezTo>
                          <a:pt x="5695185" y="1293751"/>
                          <a:pt x="5726595" y="1295116"/>
                          <a:pt x="5755276" y="1292385"/>
                        </a:cubicBezTo>
                        <a:cubicBezTo>
                          <a:pt x="5792149" y="1288288"/>
                          <a:pt x="5831755" y="1265071"/>
                          <a:pt x="5801709" y="1237757"/>
                        </a:cubicBezTo>
                        <a:cubicBezTo>
                          <a:pt x="5767567" y="1206346"/>
                          <a:pt x="5696551" y="1204980"/>
                          <a:pt x="5648751" y="1191323"/>
                        </a:cubicBezTo>
                        <a:cubicBezTo>
                          <a:pt x="5644654" y="1189958"/>
                          <a:pt x="5643288" y="1185861"/>
                          <a:pt x="5647386" y="1183129"/>
                        </a:cubicBezTo>
                        <a:cubicBezTo>
                          <a:pt x="5707476" y="1144890"/>
                          <a:pt x="5773030" y="1092993"/>
                          <a:pt x="5794880" y="1035634"/>
                        </a:cubicBezTo>
                        <a:cubicBezTo>
                          <a:pt x="5801709" y="1019246"/>
                          <a:pt x="5798978" y="1000126"/>
                          <a:pt x="5779858" y="987835"/>
                        </a:cubicBezTo>
                        <a:cubicBezTo>
                          <a:pt x="5759373" y="974178"/>
                          <a:pt x="5730693" y="987835"/>
                          <a:pt x="5712939" y="997395"/>
                        </a:cubicBezTo>
                        <a:cubicBezTo>
                          <a:pt x="5678796" y="1015149"/>
                          <a:pt x="5654214" y="1041097"/>
                          <a:pt x="5620071" y="1058851"/>
                        </a:cubicBezTo>
                        <a:cubicBezTo>
                          <a:pt x="5614608" y="1061582"/>
                          <a:pt x="5607781" y="1058851"/>
                          <a:pt x="5610512" y="1053388"/>
                        </a:cubicBezTo>
                        <a:cubicBezTo>
                          <a:pt x="5625534" y="1016514"/>
                          <a:pt x="5644654" y="981006"/>
                          <a:pt x="5650117" y="941401"/>
                        </a:cubicBezTo>
                        <a:cubicBezTo>
                          <a:pt x="5651483" y="927744"/>
                          <a:pt x="5650117" y="870385"/>
                          <a:pt x="5611877" y="881310"/>
                        </a:cubicBezTo>
                        <a:cubicBezTo>
                          <a:pt x="5581832" y="890870"/>
                          <a:pt x="5561346" y="912721"/>
                          <a:pt x="5538130" y="927744"/>
                        </a:cubicBezTo>
                        <a:cubicBezTo>
                          <a:pt x="5534033" y="930476"/>
                          <a:pt x="5527204" y="927744"/>
                          <a:pt x="5527204" y="923647"/>
                        </a:cubicBezTo>
                        <a:cubicBezTo>
                          <a:pt x="5528570" y="889505"/>
                          <a:pt x="5551787" y="832145"/>
                          <a:pt x="5499890" y="814391"/>
                        </a:cubicBezTo>
                        <a:cubicBezTo>
                          <a:pt x="5498524" y="817123"/>
                          <a:pt x="5497158" y="818488"/>
                          <a:pt x="5497158" y="818488"/>
                        </a:cubicBezTo>
                        <a:cubicBezTo>
                          <a:pt x="5464382" y="855362"/>
                          <a:pt x="5449359" y="899064"/>
                          <a:pt x="5445262" y="941401"/>
                        </a:cubicBezTo>
                        <a:cubicBezTo>
                          <a:pt x="5437069" y="923647"/>
                          <a:pt x="5426143" y="907259"/>
                          <a:pt x="5412486" y="889505"/>
                        </a:cubicBezTo>
                        <a:cubicBezTo>
                          <a:pt x="5409754" y="886773"/>
                          <a:pt x="5404291" y="881310"/>
                          <a:pt x="5398829" y="875848"/>
                        </a:cubicBezTo>
                        <a:cubicBezTo>
                          <a:pt x="5398829" y="877213"/>
                          <a:pt x="5398829" y="878579"/>
                          <a:pt x="5397463" y="881310"/>
                        </a:cubicBezTo>
                        <a:cubicBezTo>
                          <a:pt x="5392000" y="908624"/>
                          <a:pt x="5397463" y="935938"/>
                          <a:pt x="5389269" y="963252"/>
                        </a:cubicBezTo>
                        <a:cubicBezTo>
                          <a:pt x="5387903" y="968715"/>
                          <a:pt x="5378344" y="965984"/>
                          <a:pt x="5376978" y="961887"/>
                        </a:cubicBezTo>
                        <a:cubicBezTo>
                          <a:pt x="5364687" y="931841"/>
                          <a:pt x="5356492" y="893602"/>
                          <a:pt x="5320985" y="873116"/>
                        </a:cubicBezTo>
                        <a:cubicBezTo>
                          <a:pt x="5304596" y="901796"/>
                          <a:pt x="5301864" y="934573"/>
                          <a:pt x="5290939" y="964618"/>
                        </a:cubicBezTo>
                        <a:cubicBezTo>
                          <a:pt x="5289573" y="968715"/>
                          <a:pt x="5281379" y="968715"/>
                          <a:pt x="5278647" y="964618"/>
                        </a:cubicBezTo>
                        <a:cubicBezTo>
                          <a:pt x="5273184" y="955058"/>
                          <a:pt x="5269088" y="944132"/>
                          <a:pt x="5264991" y="933207"/>
                        </a:cubicBezTo>
                        <a:cubicBezTo>
                          <a:pt x="5243140" y="903162"/>
                          <a:pt x="5214459" y="878579"/>
                          <a:pt x="5183049" y="885408"/>
                        </a:cubicBezTo>
                        <a:cubicBezTo>
                          <a:pt x="5189877" y="860825"/>
                          <a:pt x="5195340" y="833511"/>
                          <a:pt x="5187146" y="814391"/>
                        </a:cubicBezTo>
                        <a:cubicBezTo>
                          <a:pt x="5184415" y="808929"/>
                          <a:pt x="5176220" y="806197"/>
                          <a:pt x="5169392" y="810294"/>
                        </a:cubicBezTo>
                        <a:cubicBezTo>
                          <a:pt x="5124324" y="834877"/>
                          <a:pt x="5092913" y="867654"/>
                          <a:pt x="5060136" y="899064"/>
                        </a:cubicBezTo>
                        <a:cubicBezTo>
                          <a:pt x="5095645" y="838974"/>
                          <a:pt x="5131152" y="761129"/>
                          <a:pt x="5073793" y="747472"/>
                        </a:cubicBezTo>
                        <a:cubicBezTo>
                          <a:pt x="5038286" y="739278"/>
                          <a:pt x="5004143" y="757032"/>
                          <a:pt x="4983658" y="778883"/>
                        </a:cubicBezTo>
                        <a:cubicBezTo>
                          <a:pt x="4979561" y="773420"/>
                          <a:pt x="4974098" y="767958"/>
                          <a:pt x="4970001" y="763861"/>
                        </a:cubicBezTo>
                        <a:cubicBezTo>
                          <a:pt x="4948149" y="742010"/>
                          <a:pt x="4862111" y="668262"/>
                          <a:pt x="4814311" y="676456"/>
                        </a:cubicBezTo>
                        <a:cubicBezTo>
                          <a:pt x="4770608" y="683285"/>
                          <a:pt x="4777437" y="718793"/>
                          <a:pt x="4796557" y="757032"/>
                        </a:cubicBezTo>
                        <a:cubicBezTo>
                          <a:pt x="4770608" y="735181"/>
                          <a:pt x="4744661" y="714696"/>
                          <a:pt x="4714615" y="692844"/>
                        </a:cubicBezTo>
                        <a:cubicBezTo>
                          <a:pt x="4698227" y="680553"/>
                          <a:pt x="4646330" y="638217"/>
                          <a:pt x="4613554" y="654605"/>
                        </a:cubicBezTo>
                        <a:cubicBezTo>
                          <a:pt x="4572583" y="673725"/>
                          <a:pt x="4603994" y="728353"/>
                          <a:pt x="4609456" y="750204"/>
                        </a:cubicBezTo>
                        <a:cubicBezTo>
                          <a:pt x="4613554" y="766592"/>
                          <a:pt x="4620382" y="781615"/>
                          <a:pt x="4628577" y="796637"/>
                        </a:cubicBezTo>
                        <a:cubicBezTo>
                          <a:pt x="4601262" y="778883"/>
                          <a:pt x="4571217" y="761129"/>
                          <a:pt x="4535709" y="750204"/>
                        </a:cubicBezTo>
                        <a:cubicBezTo>
                          <a:pt x="4515224" y="743375"/>
                          <a:pt x="4475618" y="726987"/>
                          <a:pt x="4436013" y="718793"/>
                        </a:cubicBezTo>
                        <a:cubicBezTo>
                          <a:pt x="4470156" y="683285"/>
                          <a:pt x="4498835" y="646411"/>
                          <a:pt x="4513858" y="606806"/>
                        </a:cubicBezTo>
                        <a:cubicBezTo>
                          <a:pt x="4523418" y="579492"/>
                          <a:pt x="4520687" y="550812"/>
                          <a:pt x="4490641" y="531692"/>
                        </a:cubicBezTo>
                        <a:cubicBezTo>
                          <a:pt x="4459230" y="511207"/>
                          <a:pt x="4412797" y="531692"/>
                          <a:pt x="4385482" y="546715"/>
                        </a:cubicBezTo>
                        <a:cubicBezTo>
                          <a:pt x="4330855" y="575395"/>
                          <a:pt x="4292615" y="616365"/>
                          <a:pt x="4237988" y="643679"/>
                        </a:cubicBezTo>
                        <a:cubicBezTo>
                          <a:pt x="4229793" y="647776"/>
                          <a:pt x="4218868" y="642314"/>
                          <a:pt x="4221599" y="635485"/>
                        </a:cubicBezTo>
                        <a:cubicBezTo>
                          <a:pt x="4244816" y="576760"/>
                          <a:pt x="4274861" y="519401"/>
                          <a:pt x="4283055" y="457945"/>
                        </a:cubicBezTo>
                        <a:cubicBezTo>
                          <a:pt x="4285787" y="436094"/>
                          <a:pt x="4283055" y="344592"/>
                          <a:pt x="4224330" y="362346"/>
                        </a:cubicBezTo>
                        <a:cubicBezTo>
                          <a:pt x="4177897" y="376003"/>
                          <a:pt x="4143754" y="411511"/>
                          <a:pt x="4106880" y="436094"/>
                        </a:cubicBezTo>
                        <a:cubicBezTo>
                          <a:pt x="4100052" y="440191"/>
                          <a:pt x="4090492" y="436094"/>
                          <a:pt x="4090492" y="429265"/>
                        </a:cubicBezTo>
                        <a:cubicBezTo>
                          <a:pt x="4091858" y="374637"/>
                          <a:pt x="4130097" y="284501"/>
                          <a:pt x="4048156" y="257187"/>
                        </a:cubicBezTo>
                        <a:cubicBezTo>
                          <a:pt x="4045424" y="259919"/>
                          <a:pt x="4042693" y="262650"/>
                          <a:pt x="4042693" y="262650"/>
                        </a:cubicBezTo>
                        <a:cubicBezTo>
                          <a:pt x="3992162" y="320009"/>
                          <a:pt x="3967579" y="389660"/>
                          <a:pt x="3959385" y="456579"/>
                        </a:cubicBezTo>
                        <a:cubicBezTo>
                          <a:pt x="3945729" y="429265"/>
                          <a:pt x="3929340" y="401951"/>
                          <a:pt x="3907488" y="374637"/>
                        </a:cubicBezTo>
                        <a:cubicBezTo>
                          <a:pt x="3903391" y="369174"/>
                          <a:pt x="3895198" y="362346"/>
                          <a:pt x="3885638" y="354152"/>
                        </a:cubicBezTo>
                        <a:cubicBezTo>
                          <a:pt x="3884272" y="356883"/>
                          <a:pt x="3884272" y="359615"/>
                          <a:pt x="3884272" y="362346"/>
                        </a:cubicBezTo>
                        <a:cubicBezTo>
                          <a:pt x="3876078" y="406048"/>
                          <a:pt x="3885638" y="448385"/>
                          <a:pt x="3871981" y="490721"/>
                        </a:cubicBezTo>
                        <a:cubicBezTo>
                          <a:pt x="3869249" y="498916"/>
                          <a:pt x="3854226" y="496184"/>
                          <a:pt x="3852861" y="489356"/>
                        </a:cubicBezTo>
                        <a:cubicBezTo>
                          <a:pt x="3833741" y="441556"/>
                          <a:pt x="3821450" y="381466"/>
                          <a:pt x="3764091" y="350055"/>
                        </a:cubicBezTo>
                        <a:cubicBezTo>
                          <a:pt x="3738142" y="396488"/>
                          <a:pt x="3732679" y="447019"/>
                          <a:pt x="3714926" y="494819"/>
                        </a:cubicBezTo>
                        <a:cubicBezTo>
                          <a:pt x="3712194" y="501647"/>
                          <a:pt x="3699903" y="500281"/>
                          <a:pt x="3695806" y="494819"/>
                        </a:cubicBezTo>
                        <a:cubicBezTo>
                          <a:pt x="3687612" y="478430"/>
                          <a:pt x="3680783" y="462042"/>
                          <a:pt x="3675320" y="445653"/>
                        </a:cubicBezTo>
                        <a:cubicBezTo>
                          <a:pt x="3641178" y="397854"/>
                          <a:pt x="3596110" y="358249"/>
                          <a:pt x="3546945" y="369174"/>
                        </a:cubicBezTo>
                        <a:cubicBezTo>
                          <a:pt x="3557870" y="329569"/>
                          <a:pt x="3564699" y="287233"/>
                          <a:pt x="3553774" y="257187"/>
                        </a:cubicBezTo>
                        <a:cubicBezTo>
                          <a:pt x="3545579" y="251725"/>
                          <a:pt x="3531922" y="247628"/>
                          <a:pt x="3519631" y="254456"/>
                        </a:cubicBezTo>
                        <a:cubicBezTo>
                          <a:pt x="3448615" y="292696"/>
                          <a:pt x="3399450" y="345958"/>
                          <a:pt x="3347553" y="395123"/>
                        </a:cubicBezTo>
                        <a:cubicBezTo>
                          <a:pt x="3403547" y="300890"/>
                          <a:pt x="3460906" y="176611"/>
                          <a:pt x="3368039" y="154760"/>
                        </a:cubicBezTo>
                        <a:cubicBezTo>
                          <a:pt x="3313411" y="141103"/>
                          <a:pt x="3258783" y="168417"/>
                          <a:pt x="3226006" y="205291"/>
                        </a:cubicBezTo>
                        <a:cubicBezTo>
                          <a:pt x="3219178" y="197097"/>
                          <a:pt x="3212350" y="188903"/>
                          <a:pt x="3204155" y="180708"/>
                        </a:cubicBezTo>
                        <a:cubicBezTo>
                          <a:pt x="3170013" y="145200"/>
                          <a:pt x="3033443" y="30482"/>
                          <a:pt x="2958330" y="42773"/>
                        </a:cubicBezTo>
                        <a:cubicBezTo>
                          <a:pt x="2890045" y="53699"/>
                          <a:pt x="2900971" y="111058"/>
                          <a:pt x="2929651" y="168417"/>
                        </a:cubicBezTo>
                        <a:cubicBezTo>
                          <a:pt x="2890045" y="134275"/>
                          <a:pt x="2847708" y="101498"/>
                          <a:pt x="2799909" y="65990"/>
                        </a:cubicBezTo>
                        <a:cubicBezTo>
                          <a:pt x="2773961" y="46870"/>
                          <a:pt x="2690654" y="-20049"/>
                          <a:pt x="2640123" y="5899"/>
                        </a:cubicBezTo>
                        <a:cubicBezTo>
                          <a:pt x="2575935" y="37310"/>
                          <a:pt x="2625100" y="123349"/>
                          <a:pt x="2634660" y="157492"/>
                        </a:cubicBezTo>
                        <a:cubicBezTo>
                          <a:pt x="2641489" y="183440"/>
                          <a:pt x="2651048" y="206657"/>
                          <a:pt x="2664705" y="231239"/>
                        </a:cubicBezTo>
                        <a:cubicBezTo>
                          <a:pt x="2621003" y="202560"/>
                          <a:pt x="2574569" y="176611"/>
                          <a:pt x="2517210" y="157492"/>
                        </a:cubicBezTo>
                        <a:cubicBezTo>
                          <a:pt x="2458485" y="138372"/>
                          <a:pt x="2289139" y="63259"/>
                          <a:pt x="2216757" y="116521"/>
                        </a:cubicBezTo>
                        <a:cubicBezTo>
                          <a:pt x="2148472" y="167052"/>
                          <a:pt x="2205831" y="272210"/>
                          <a:pt x="2223585" y="320009"/>
                        </a:cubicBezTo>
                        <a:cubicBezTo>
                          <a:pt x="2226317" y="329569"/>
                          <a:pt x="2230414" y="336398"/>
                          <a:pt x="2234511" y="345958"/>
                        </a:cubicBezTo>
                        <a:cubicBezTo>
                          <a:pt x="2215392" y="337764"/>
                          <a:pt x="2196271" y="330935"/>
                          <a:pt x="2175786" y="322741"/>
                        </a:cubicBezTo>
                        <a:cubicBezTo>
                          <a:pt x="2159398" y="317278"/>
                          <a:pt x="2145741" y="324107"/>
                          <a:pt x="2134816" y="333666"/>
                        </a:cubicBezTo>
                        <a:cubicBezTo>
                          <a:pt x="2102039" y="365077"/>
                          <a:pt x="2117061" y="382831"/>
                          <a:pt x="2138912" y="412877"/>
                        </a:cubicBezTo>
                        <a:cubicBezTo>
                          <a:pt x="2164860" y="448385"/>
                          <a:pt x="2197637" y="483893"/>
                          <a:pt x="2233145" y="515304"/>
                        </a:cubicBezTo>
                        <a:cubicBezTo>
                          <a:pt x="2159398" y="490721"/>
                          <a:pt x="2084284" y="470236"/>
                          <a:pt x="1995514" y="466139"/>
                        </a:cubicBezTo>
                        <a:cubicBezTo>
                          <a:pt x="1936789" y="463408"/>
                          <a:pt x="1830265" y="472967"/>
                          <a:pt x="1792025" y="513938"/>
                        </a:cubicBezTo>
                        <a:cubicBezTo>
                          <a:pt x="1745592" y="564469"/>
                          <a:pt x="1867139" y="616365"/>
                          <a:pt x="1991417" y="653239"/>
                        </a:cubicBezTo>
                        <a:cubicBezTo>
                          <a:pt x="1794757" y="639582"/>
                          <a:pt x="1572148" y="645045"/>
                          <a:pt x="1460161" y="763861"/>
                        </a:cubicBezTo>
                        <a:cubicBezTo>
                          <a:pt x="1385048" y="844437"/>
                          <a:pt x="1680038" y="892236"/>
                          <a:pt x="1871236" y="918184"/>
                        </a:cubicBezTo>
                        <a:cubicBezTo>
                          <a:pt x="1772906" y="926378"/>
                          <a:pt x="1675942" y="933207"/>
                          <a:pt x="1577611" y="950961"/>
                        </a:cubicBezTo>
                        <a:cubicBezTo>
                          <a:pt x="1510692" y="963252"/>
                          <a:pt x="1417825" y="975544"/>
                          <a:pt x="1389145" y="1026074"/>
                        </a:cubicBezTo>
                        <a:cubicBezTo>
                          <a:pt x="1355003" y="1086165"/>
                          <a:pt x="1491572" y="1106650"/>
                          <a:pt x="1596731" y="1117576"/>
                        </a:cubicBezTo>
                        <a:cubicBezTo>
                          <a:pt x="1522983" y="1125770"/>
                          <a:pt x="1443773" y="1143524"/>
                          <a:pt x="1445139" y="1181764"/>
                        </a:cubicBezTo>
                        <a:cubicBezTo>
                          <a:pt x="1446505" y="1222734"/>
                          <a:pt x="1503864" y="1244586"/>
                          <a:pt x="1580343" y="1254145"/>
                        </a:cubicBezTo>
                        <a:cubicBezTo>
                          <a:pt x="1390511" y="1319699"/>
                          <a:pt x="1219799" y="1422126"/>
                          <a:pt x="1214336" y="1547770"/>
                        </a:cubicBezTo>
                        <a:cubicBezTo>
                          <a:pt x="1212971" y="1572353"/>
                          <a:pt x="1217068" y="1594204"/>
                          <a:pt x="1225262" y="1610592"/>
                        </a:cubicBezTo>
                        <a:cubicBezTo>
                          <a:pt x="1150148" y="1584644"/>
                          <a:pt x="1051819" y="1560061"/>
                          <a:pt x="1001287" y="1596935"/>
                        </a:cubicBezTo>
                        <a:cubicBezTo>
                          <a:pt x="933003" y="1647466"/>
                          <a:pt x="990362" y="1752624"/>
                          <a:pt x="1008116" y="1801790"/>
                        </a:cubicBezTo>
                        <a:cubicBezTo>
                          <a:pt x="1010847" y="1811349"/>
                          <a:pt x="1014945" y="1818178"/>
                          <a:pt x="1019042" y="1827738"/>
                        </a:cubicBezTo>
                        <a:cubicBezTo>
                          <a:pt x="999922" y="1819543"/>
                          <a:pt x="980802" y="1812715"/>
                          <a:pt x="960317" y="1804521"/>
                        </a:cubicBezTo>
                        <a:cubicBezTo>
                          <a:pt x="943928" y="1799058"/>
                          <a:pt x="930272" y="1804521"/>
                          <a:pt x="919346" y="1815447"/>
                        </a:cubicBezTo>
                        <a:cubicBezTo>
                          <a:pt x="886569" y="1846858"/>
                          <a:pt x="901592" y="1864611"/>
                          <a:pt x="923443" y="1894657"/>
                        </a:cubicBezTo>
                        <a:cubicBezTo>
                          <a:pt x="949391" y="1930165"/>
                          <a:pt x="982168" y="1964307"/>
                          <a:pt x="1017676" y="1997084"/>
                        </a:cubicBezTo>
                        <a:cubicBezTo>
                          <a:pt x="943928" y="1972502"/>
                          <a:pt x="868815" y="1952016"/>
                          <a:pt x="780045" y="1947919"/>
                        </a:cubicBezTo>
                        <a:cubicBezTo>
                          <a:pt x="721320" y="1945188"/>
                          <a:pt x="614796" y="1954747"/>
                          <a:pt x="577922" y="1995718"/>
                        </a:cubicBezTo>
                        <a:cubicBezTo>
                          <a:pt x="531488" y="2046249"/>
                          <a:pt x="653035" y="2098146"/>
                          <a:pt x="775948" y="2135019"/>
                        </a:cubicBezTo>
                        <a:cubicBezTo>
                          <a:pt x="579287" y="2121362"/>
                          <a:pt x="356679" y="2126825"/>
                          <a:pt x="244692" y="2245641"/>
                        </a:cubicBezTo>
                        <a:cubicBezTo>
                          <a:pt x="169578" y="2326217"/>
                          <a:pt x="464569" y="2374016"/>
                          <a:pt x="655766" y="2398599"/>
                        </a:cubicBezTo>
                        <a:cubicBezTo>
                          <a:pt x="557436" y="2406793"/>
                          <a:pt x="460472" y="2413621"/>
                          <a:pt x="362142" y="2431375"/>
                        </a:cubicBezTo>
                        <a:cubicBezTo>
                          <a:pt x="295223" y="2443666"/>
                          <a:pt x="202355" y="2455958"/>
                          <a:pt x="175041" y="2506489"/>
                        </a:cubicBezTo>
                        <a:cubicBezTo>
                          <a:pt x="140899" y="2566579"/>
                          <a:pt x="277469" y="2587065"/>
                          <a:pt x="382627" y="2597990"/>
                        </a:cubicBezTo>
                        <a:cubicBezTo>
                          <a:pt x="308880" y="2606184"/>
                          <a:pt x="229669" y="2623939"/>
                          <a:pt x="231035" y="2662178"/>
                        </a:cubicBezTo>
                        <a:cubicBezTo>
                          <a:pt x="232401" y="2703149"/>
                          <a:pt x="289760" y="2725000"/>
                          <a:pt x="366239" y="2734560"/>
                        </a:cubicBezTo>
                        <a:cubicBezTo>
                          <a:pt x="176407" y="2800113"/>
                          <a:pt x="5695" y="2902540"/>
                          <a:pt x="232" y="3028184"/>
                        </a:cubicBezTo>
                        <a:cubicBezTo>
                          <a:pt x="-5230" y="3136075"/>
                          <a:pt x="86271" y="3170217"/>
                          <a:pt x="203721" y="3166120"/>
                        </a:cubicBezTo>
                        <a:cubicBezTo>
                          <a:pt x="162750" y="3186605"/>
                          <a:pt x="120414" y="3216650"/>
                          <a:pt x="132705" y="3246696"/>
                        </a:cubicBezTo>
                        <a:cubicBezTo>
                          <a:pt x="143630" y="3276741"/>
                          <a:pt x="176407" y="3287667"/>
                          <a:pt x="222841" y="3289032"/>
                        </a:cubicBezTo>
                        <a:cubicBezTo>
                          <a:pt x="191430" y="3331369"/>
                          <a:pt x="205087" y="3360049"/>
                          <a:pt x="280200" y="3347757"/>
                        </a:cubicBezTo>
                        <a:cubicBezTo>
                          <a:pt x="251521" y="3364146"/>
                          <a:pt x="225572" y="3383265"/>
                          <a:pt x="199624" y="3399654"/>
                        </a:cubicBezTo>
                        <a:cubicBezTo>
                          <a:pt x="154556" y="3426968"/>
                          <a:pt x="127242" y="3459744"/>
                          <a:pt x="112219" y="3497984"/>
                        </a:cubicBezTo>
                        <a:cubicBezTo>
                          <a:pt x="86271" y="3567634"/>
                          <a:pt x="184601" y="3556709"/>
                          <a:pt x="276103" y="3534858"/>
                        </a:cubicBezTo>
                        <a:cubicBezTo>
                          <a:pt x="225572" y="3567634"/>
                          <a:pt x="195527" y="3604508"/>
                          <a:pt x="266543" y="3629091"/>
                        </a:cubicBezTo>
                        <a:cubicBezTo>
                          <a:pt x="323902" y="3649576"/>
                          <a:pt x="441352" y="3614068"/>
                          <a:pt x="493249" y="3594948"/>
                        </a:cubicBezTo>
                        <a:cubicBezTo>
                          <a:pt x="504174" y="3590851"/>
                          <a:pt x="513734" y="3586754"/>
                          <a:pt x="524660" y="3582657"/>
                        </a:cubicBezTo>
                        <a:cubicBezTo>
                          <a:pt x="505540" y="3601777"/>
                          <a:pt x="487786" y="3622262"/>
                          <a:pt x="465935" y="3641382"/>
                        </a:cubicBezTo>
                        <a:cubicBezTo>
                          <a:pt x="418136" y="3686450"/>
                          <a:pt x="393553" y="3809362"/>
                          <a:pt x="520563" y="3771123"/>
                        </a:cubicBezTo>
                        <a:cubicBezTo>
                          <a:pt x="530123" y="3768392"/>
                          <a:pt x="539682" y="3764295"/>
                          <a:pt x="549242" y="3758832"/>
                        </a:cubicBezTo>
                        <a:cubicBezTo>
                          <a:pt x="553339" y="3823020"/>
                          <a:pt x="583385" y="3889938"/>
                          <a:pt x="644841" y="3914521"/>
                        </a:cubicBezTo>
                        <a:cubicBezTo>
                          <a:pt x="706297" y="3939104"/>
                          <a:pt x="739074" y="3910424"/>
                          <a:pt x="756828" y="3866722"/>
                        </a:cubicBezTo>
                        <a:cubicBezTo>
                          <a:pt x="766388" y="3881745"/>
                          <a:pt x="782776" y="3892670"/>
                          <a:pt x="804627" y="3892670"/>
                        </a:cubicBezTo>
                        <a:cubicBezTo>
                          <a:pt x="851061" y="3891304"/>
                          <a:pt x="882472" y="3876282"/>
                          <a:pt x="919346" y="3855796"/>
                        </a:cubicBezTo>
                        <a:cubicBezTo>
                          <a:pt x="926174" y="3851699"/>
                          <a:pt x="934369" y="3843505"/>
                          <a:pt x="939831" y="3838042"/>
                        </a:cubicBezTo>
                        <a:cubicBezTo>
                          <a:pt x="937100" y="3840773"/>
                          <a:pt x="934369" y="3844871"/>
                          <a:pt x="928906" y="3851699"/>
                        </a:cubicBezTo>
                        <a:cubicBezTo>
                          <a:pt x="917980" y="3865356"/>
                          <a:pt x="905689" y="3879013"/>
                          <a:pt x="896129" y="3892670"/>
                        </a:cubicBezTo>
                        <a:cubicBezTo>
                          <a:pt x="812822" y="4014217"/>
                          <a:pt x="978071" y="3962320"/>
                          <a:pt x="1103715" y="3906327"/>
                        </a:cubicBezTo>
                        <a:cubicBezTo>
                          <a:pt x="1036796" y="3960955"/>
                          <a:pt x="986265" y="4023777"/>
                          <a:pt x="1013579" y="4092061"/>
                        </a:cubicBezTo>
                        <a:cubicBezTo>
                          <a:pt x="1046356" y="4175369"/>
                          <a:pt x="1203411" y="4068845"/>
                          <a:pt x="1238919" y="4037434"/>
                        </a:cubicBezTo>
                        <a:cubicBezTo>
                          <a:pt x="1256673" y="4021045"/>
                          <a:pt x="1278524" y="3958223"/>
                          <a:pt x="1266233" y="3993732"/>
                        </a:cubicBezTo>
                        <a:cubicBezTo>
                          <a:pt x="1259404" y="4014217"/>
                          <a:pt x="1255307" y="4034702"/>
                          <a:pt x="1253941" y="4055187"/>
                        </a:cubicBezTo>
                        <a:cubicBezTo>
                          <a:pt x="1252575" y="4089330"/>
                          <a:pt x="1248479" y="4130301"/>
                          <a:pt x="1293547" y="4149421"/>
                        </a:cubicBezTo>
                        <a:cubicBezTo>
                          <a:pt x="1370025" y="4182197"/>
                          <a:pt x="1465624" y="4083867"/>
                          <a:pt x="1524349" y="4008754"/>
                        </a:cubicBezTo>
                        <a:cubicBezTo>
                          <a:pt x="1522983" y="4053822"/>
                          <a:pt x="1529812" y="4105719"/>
                          <a:pt x="1561223" y="4130301"/>
                        </a:cubicBezTo>
                        <a:cubicBezTo>
                          <a:pt x="1499767" y="4254580"/>
                          <a:pt x="1633605" y="4240922"/>
                          <a:pt x="1746958" y="4190392"/>
                        </a:cubicBezTo>
                        <a:cubicBezTo>
                          <a:pt x="1741495" y="4195855"/>
                          <a:pt x="1736032" y="4201317"/>
                          <a:pt x="1731935" y="4205414"/>
                        </a:cubicBezTo>
                        <a:cubicBezTo>
                          <a:pt x="1759249" y="4183563"/>
                          <a:pt x="1783832" y="4158981"/>
                          <a:pt x="1808414" y="4138495"/>
                        </a:cubicBezTo>
                        <a:cubicBezTo>
                          <a:pt x="1813877" y="4134398"/>
                          <a:pt x="1824802" y="4134398"/>
                          <a:pt x="1826168" y="4141226"/>
                        </a:cubicBezTo>
                        <a:cubicBezTo>
                          <a:pt x="1838459" y="4199952"/>
                          <a:pt x="1894453" y="4249117"/>
                          <a:pt x="1965469" y="4275065"/>
                        </a:cubicBezTo>
                        <a:cubicBezTo>
                          <a:pt x="1988686" y="4283259"/>
                          <a:pt x="2018731" y="4290087"/>
                          <a:pt x="2043314" y="4281893"/>
                        </a:cubicBezTo>
                        <a:cubicBezTo>
                          <a:pt x="2081553" y="4269602"/>
                          <a:pt x="2055605" y="4216340"/>
                          <a:pt x="2046045" y="4197220"/>
                        </a:cubicBezTo>
                        <a:cubicBezTo>
                          <a:pt x="2041948" y="4189026"/>
                          <a:pt x="2055605" y="4182197"/>
                          <a:pt x="2062433" y="4189026"/>
                        </a:cubicBezTo>
                        <a:cubicBezTo>
                          <a:pt x="2118427" y="4243654"/>
                          <a:pt x="2305528" y="4340618"/>
                          <a:pt x="2323281" y="4214974"/>
                        </a:cubicBezTo>
                        <a:cubicBezTo>
                          <a:pt x="2334207" y="4139861"/>
                          <a:pt x="2290505" y="4063382"/>
                          <a:pt x="2267288" y="3992366"/>
                        </a:cubicBezTo>
                        <a:cubicBezTo>
                          <a:pt x="2264556" y="3985537"/>
                          <a:pt x="2276848" y="3981440"/>
                          <a:pt x="2283676" y="3985537"/>
                        </a:cubicBezTo>
                        <a:cubicBezTo>
                          <a:pt x="2364252" y="4030605"/>
                          <a:pt x="2477605" y="4042896"/>
                          <a:pt x="2571838" y="4018314"/>
                        </a:cubicBezTo>
                        <a:cubicBezTo>
                          <a:pt x="2610078" y="4008754"/>
                          <a:pt x="2645586" y="3988269"/>
                          <a:pt x="2655145" y="3958223"/>
                        </a:cubicBezTo>
                        <a:cubicBezTo>
                          <a:pt x="2667437" y="3917252"/>
                          <a:pt x="2616906" y="3877647"/>
                          <a:pt x="2581398" y="3850333"/>
                        </a:cubicBezTo>
                        <a:cubicBezTo>
                          <a:pt x="2574569" y="3844871"/>
                          <a:pt x="2584129" y="3835311"/>
                          <a:pt x="2592323" y="3838042"/>
                        </a:cubicBezTo>
                        <a:cubicBezTo>
                          <a:pt x="2630563" y="3848968"/>
                          <a:pt x="2679728" y="3861259"/>
                          <a:pt x="2716602" y="3842139"/>
                        </a:cubicBezTo>
                        <a:cubicBezTo>
                          <a:pt x="2765767" y="3816191"/>
                          <a:pt x="2681094" y="3771123"/>
                          <a:pt x="2656511" y="3760197"/>
                        </a:cubicBezTo>
                        <a:cubicBezTo>
                          <a:pt x="2646952" y="3756100"/>
                          <a:pt x="2653780" y="3746540"/>
                          <a:pt x="2663340" y="3746540"/>
                        </a:cubicBezTo>
                        <a:cubicBezTo>
                          <a:pt x="2750744" y="3745175"/>
                          <a:pt x="2840880" y="3721958"/>
                          <a:pt x="2910531" y="3682353"/>
                        </a:cubicBezTo>
                        <a:cubicBezTo>
                          <a:pt x="2940576" y="3665964"/>
                          <a:pt x="2970621" y="3641382"/>
                          <a:pt x="2966524" y="3611336"/>
                        </a:cubicBezTo>
                        <a:cubicBezTo>
                          <a:pt x="2961061" y="3573097"/>
                          <a:pt x="2891411" y="3552611"/>
                          <a:pt x="2851806" y="3540321"/>
                        </a:cubicBezTo>
                        <a:cubicBezTo>
                          <a:pt x="2842246" y="3537589"/>
                          <a:pt x="2843612" y="3526663"/>
                          <a:pt x="2853171" y="3525298"/>
                        </a:cubicBezTo>
                        <a:cubicBezTo>
                          <a:pt x="2943307" y="3514372"/>
                          <a:pt x="3034809" y="3469304"/>
                          <a:pt x="3105825" y="3429699"/>
                        </a:cubicBezTo>
                        <a:cubicBezTo>
                          <a:pt x="3141333" y="3410579"/>
                          <a:pt x="3179573" y="3387362"/>
                          <a:pt x="3198692" y="3358683"/>
                        </a:cubicBezTo>
                        <a:cubicBezTo>
                          <a:pt x="3223275" y="3320443"/>
                          <a:pt x="3148162" y="3313615"/>
                          <a:pt x="3114019" y="3310883"/>
                        </a:cubicBezTo>
                        <a:cubicBezTo>
                          <a:pt x="3101728" y="3309518"/>
                          <a:pt x="3103094" y="3294495"/>
                          <a:pt x="3116751" y="3295861"/>
                        </a:cubicBezTo>
                        <a:cubicBezTo>
                          <a:pt x="3220543" y="3308152"/>
                          <a:pt x="3284731" y="3231673"/>
                          <a:pt x="3220543" y="3168851"/>
                        </a:cubicBezTo>
                        <a:cubicBezTo>
                          <a:pt x="3212350" y="3160657"/>
                          <a:pt x="3228738" y="3151097"/>
                          <a:pt x="3235566" y="3159291"/>
                        </a:cubicBezTo>
                        <a:cubicBezTo>
                          <a:pt x="3246492" y="3170217"/>
                          <a:pt x="3301120" y="3231673"/>
                          <a:pt x="3324337" y="3207090"/>
                        </a:cubicBezTo>
                        <a:cubicBezTo>
                          <a:pt x="3342091" y="3187971"/>
                          <a:pt x="3336628" y="3152463"/>
                          <a:pt x="3336628" y="3130612"/>
                        </a:cubicBezTo>
                        <a:cubicBezTo>
                          <a:pt x="3335262" y="3075984"/>
                          <a:pt x="3318874" y="3021356"/>
                          <a:pt x="3324337" y="2966728"/>
                        </a:cubicBezTo>
                        <a:cubicBezTo>
                          <a:pt x="3324337" y="2961265"/>
                          <a:pt x="3333896" y="2958534"/>
                          <a:pt x="3340725" y="2961265"/>
                        </a:cubicBezTo>
                        <a:cubicBezTo>
                          <a:pt x="3347553" y="2963997"/>
                          <a:pt x="3353016" y="2968094"/>
                          <a:pt x="3359844" y="2972191"/>
                        </a:cubicBezTo>
                        <a:cubicBezTo>
                          <a:pt x="3357113" y="2977654"/>
                          <a:pt x="3355748" y="2981751"/>
                          <a:pt x="3353016" y="2987214"/>
                        </a:cubicBezTo>
                        <a:cubicBezTo>
                          <a:pt x="3336628" y="3029550"/>
                          <a:pt x="3328434" y="3108760"/>
                          <a:pt x="3374867" y="3144269"/>
                        </a:cubicBezTo>
                        <a:cubicBezTo>
                          <a:pt x="3432227" y="3187971"/>
                          <a:pt x="3525094" y="3110126"/>
                          <a:pt x="3597476" y="3026819"/>
                        </a:cubicBezTo>
                        <a:cubicBezTo>
                          <a:pt x="3540116" y="3167485"/>
                          <a:pt x="3501877" y="3331369"/>
                          <a:pt x="3637081" y="3436527"/>
                        </a:cubicBezTo>
                        <a:cubicBezTo>
                          <a:pt x="3728582" y="3507544"/>
                          <a:pt x="3848763" y="3302689"/>
                          <a:pt x="3921146" y="3167485"/>
                        </a:cubicBezTo>
                        <a:cubicBezTo>
                          <a:pt x="3912951" y="3239867"/>
                          <a:pt x="3902025" y="3313615"/>
                          <a:pt x="3904757" y="3388728"/>
                        </a:cubicBezTo>
                        <a:cubicBezTo>
                          <a:pt x="3907488" y="3439259"/>
                          <a:pt x="3904757" y="3510275"/>
                          <a:pt x="3966213" y="3540321"/>
                        </a:cubicBezTo>
                        <a:cubicBezTo>
                          <a:pt x="4038595" y="3577194"/>
                          <a:pt x="4091858" y="3481595"/>
                          <a:pt x="4128731" y="3406482"/>
                        </a:cubicBezTo>
                        <a:cubicBezTo>
                          <a:pt x="4124635" y="3462476"/>
                          <a:pt x="4131462" y="3523932"/>
                          <a:pt x="4181994" y="3530760"/>
                        </a:cubicBezTo>
                        <a:cubicBezTo>
                          <a:pt x="4227062" y="3537589"/>
                          <a:pt x="4261204" y="3511641"/>
                          <a:pt x="4288518" y="3473401"/>
                        </a:cubicBezTo>
                        <a:cubicBezTo>
                          <a:pt x="4287153" y="3478864"/>
                          <a:pt x="4287153" y="3482961"/>
                          <a:pt x="4287153" y="3488424"/>
                        </a:cubicBezTo>
                        <a:cubicBezTo>
                          <a:pt x="4284421" y="3537589"/>
                          <a:pt x="4314466" y="3562172"/>
                          <a:pt x="4358169" y="3571732"/>
                        </a:cubicBezTo>
                        <a:cubicBezTo>
                          <a:pt x="4364997" y="3582657"/>
                          <a:pt x="4370459" y="3592217"/>
                          <a:pt x="4377288" y="3603142"/>
                        </a:cubicBezTo>
                        <a:cubicBezTo>
                          <a:pt x="4370459" y="3611336"/>
                          <a:pt x="4367728" y="3618165"/>
                          <a:pt x="4370459" y="3627725"/>
                        </a:cubicBezTo>
                        <a:cubicBezTo>
                          <a:pt x="4375922" y="3644113"/>
                          <a:pt x="4392311" y="3650942"/>
                          <a:pt x="4414162" y="3653673"/>
                        </a:cubicBezTo>
                        <a:cubicBezTo>
                          <a:pt x="4416894" y="3656405"/>
                          <a:pt x="4419624" y="3659136"/>
                          <a:pt x="4422356" y="3661867"/>
                        </a:cubicBezTo>
                        <a:cubicBezTo>
                          <a:pt x="4411431" y="3682353"/>
                          <a:pt x="4419624" y="3694644"/>
                          <a:pt x="4452402" y="3691912"/>
                        </a:cubicBezTo>
                        <a:cubicBezTo>
                          <a:pt x="4453767" y="3693278"/>
                          <a:pt x="4455133" y="3694644"/>
                          <a:pt x="4456499" y="3694644"/>
                        </a:cubicBezTo>
                        <a:cubicBezTo>
                          <a:pt x="4441476" y="3704204"/>
                          <a:pt x="4426453" y="3713764"/>
                          <a:pt x="4412797" y="3723323"/>
                        </a:cubicBezTo>
                        <a:cubicBezTo>
                          <a:pt x="4384117" y="3741078"/>
                          <a:pt x="4366362" y="3761563"/>
                          <a:pt x="4356803" y="3786146"/>
                        </a:cubicBezTo>
                        <a:cubicBezTo>
                          <a:pt x="4340415" y="3829848"/>
                          <a:pt x="4403237" y="3823020"/>
                          <a:pt x="4460596" y="3809362"/>
                        </a:cubicBezTo>
                        <a:cubicBezTo>
                          <a:pt x="4427819" y="3829848"/>
                          <a:pt x="4410065" y="3853065"/>
                          <a:pt x="4453767" y="3869453"/>
                        </a:cubicBezTo>
                        <a:cubicBezTo>
                          <a:pt x="4489275" y="3881745"/>
                          <a:pt x="4564389" y="3859893"/>
                          <a:pt x="4597165" y="3847602"/>
                        </a:cubicBezTo>
                        <a:cubicBezTo>
                          <a:pt x="4603994" y="3844871"/>
                          <a:pt x="4610822" y="3842139"/>
                          <a:pt x="4616285" y="3839408"/>
                        </a:cubicBezTo>
                        <a:cubicBezTo>
                          <a:pt x="4603994" y="3851699"/>
                          <a:pt x="4591702" y="3863990"/>
                          <a:pt x="4579412" y="3876282"/>
                        </a:cubicBezTo>
                        <a:cubicBezTo>
                          <a:pt x="4549366" y="3904961"/>
                          <a:pt x="4532977" y="3982806"/>
                          <a:pt x="4614919" y="3958223"/>
                        </a:cubicBezTo>
                        <a:cubicBezTo>
                          <a:pt x="4621748" y="3956858"/>
                          <a:pt x="4627211" y="3952760"/>
                          <a:pt x="4632674" y="3950029"/>
                        </a:cubicBezTo>
                        <a:cubicBezTo>
                          <a:pt x="4635405" y="3989634"/>
                          <a:pt x="4654524" y="4033336"/>
                          <a:pt x="4692764" y="4048359"/>
                        </a:cubicBezTo>
                        <a:cubicBezTo>
                          <a:pt x="4731004" y="4063382"/>
                          <a:pt x="4752855" y="4045628"/>
                          <a:pt x="4763780" y="4018314"/>
                        </a:cubicBezTo>
                        <a:cubicBezTo>
                          <a:pt x="4770608" y="4027874"/>
                          <a:pt x="4780168" y="4034702"/>
                          <a:pt x="4793826" y="4034702"/>
                        </a:cubicBezTo>
                        <a:cubicBezTo>
                          <a:pt x="4822505" y="4034702"/>
                          <a:pt x="4842991" y="4023777"/>
                          <a:pt x="4866208" y="4011485"/>
                        </a:cubicBezTo>
                        <a:cubicBezTo>
                          <a:pt x="4870305" y="4008754"/>
                          <a:pt x="4875767" y="4003291"/>
                          <a:pt x="4878498" y="4000560"/>
                        </a:cubicBezTo>
                        <a:cubicBezTo>
                          <a:pt x="4877133" y="4001925"/>
                          <a:pt x="4874401" y="4004657"/>
                          <a:pt x="4871671" y="4008754"/>
                        </a:cubicBezTo>
                        <a:cubicBezTo>
                          <a:pt x="4864842" y="4016948"/>
                          <a:pt x="4856648" y="4025143"/>
                          <a:pt x="4851185" y="4034702"/>
                        </a:cubicBezTo>
                        <a:cubicBezTo>
                          <a:pt x="4797923" y="4111181"/>
                          <a:pt x="4903081" y="4078405"/>
                          <a:pt x="4982292" y="4042896"/>
                        </a:cubicBezTo>
                        <a:cubicBezTo>
                          <a:pt x="4939955" y="4077039"/>
                          <a:pt x="4908544" y="4116644"/>
                          <a:pt x="4924933" y="4160346"/>
                        </a:cubicBezTo>
                        <a:cubicBezTo>
                          <a:pt x="4945418" y="4213608"/>
                          <a:pt x="5045113" y="4145323"/>
                          <a:pt x="5066965" y="4126204"/>
                        </a:cubicBezTo>
                        <a:cubicBezTo>
                          <a:pt x="5077890" y="4115278"/>
                          <a:pt x="5092913" y="4075673"/>
                          <a:pt x="5084719" y="4098890"/>
                        </a:cubicBezTo>
                        <a:cubicBezTo>
                          <a:pt x="5080622" y="4111181"/>
                          <a:pt x="5077890" y="4124838"/>
                          <a:pt x="5076525" y="4137130"/>
                        </a:cubicBezTo>
                        <a:cubicBezTo>
                          <a:pt x="5075159" y="4158981"/>
                          <a:pt x="5073793" y="4184929"/>
                          <a:pt x="5102472" y="4197220"/>
                        </a:cubicBezTo>
                        <a:cubicBezTo>
                          <a:pt x="5151638" y="4217706"/>
                          <a:pt x="5211729" y="4156249"/>
                          <a:pt x="5248602" y="4108450"/>
                        </a:cubicBezTo>
                        <a:cubicBezTo>
                          <a:pt x="5247237" y="4137130"/>
                          <a:pt x="5251334" y="4169906"/>
                          <a:pt x="5271819" y="4186295"/>
                        </a:cubicBezTo>
                        <a:cubicBezTo>
                          <a:pt x="5232214" y="4265505"/>
                          <a:pt x="5318253" y="4255945"/>
                          <a:pt x="5389269" y="4224534"/>
                        </a:cubicBezTo>
                        <a:cubicBezTo>
                          <a:pt x="5386537" y="4227266"/>
                          <a:pt x="5382441" y="4231362"/>
                          <a:pt x="5379710" y="4234094"/>
                        </a:cubicBezTo>
                        <a:cubicBezTo>
                          <a:pt x="5396097" y="4220437"/>
                          <a:pt x="5412486" y="4204048"/>
                          <a:pt x="5427509" y="4191757"/>
                        </a:cubicBezTo>
                        <a:cubicBezTo>
                          <a:pt x="5430240" y="4189026"/>
                          <a:pt x="5438434" y="4189026"/>
                          <a:pt x="5438434" y="4194489"/>
                        </a:cubicBezTo>
                        <a:cubicBezTo>
                          <a:pt x="5446628" y="4231362"/>
                          <a:pt x="5482137" y="4262773"/>
                          <a:pt x="5527204" y="4279162"/>
                        </a:cubicBezTo>
                        <a:cubicBezTo>
                          <a:pt x="5542227" y="4284625"/>
                          <a:pt x="5561346" y="4288722"/>
                          <a:pt x="5576369" y="4283259"/>
                        </a:cubicBezTo>
                        <a:cubicBezTo>
                          <a:pt x="5600952" y="4275065"/>
                          <a:pt x="5583198" y="4242288"/>
                          <a:pt x="5577735" y="4229997"/>
                        </a:cubicBezTo>
                        <a:cubicBezTo>
                          <a:pt x="5575003" y="4224534"/>
                          <a:pt x="5584564" y="4220437"/>
                          <a:pt x="5588661" y="4224534"/>
                        </a:cubicBezTo>
                        <a:cubicBezTo>
                          <a:pt x="5624168" y="4260042"/>
                          <a:pt x="5742984" y="4320133"/>
                          <a:pt x="5753910" y="4240922"/>
                        </a:cubicBezTo>
                        <a:cubicBezTo>
                          <a:pt x="5760738" y="4193123"/>
                          <a:pt x="5733424" y="4145323"/>
                          <a:pt x="5718402" y="4100256"/>
                        </a:cubicBezTo>
                        <a:cubicBezTo>
                          <a:pt x="5717036" y="4096159"/>
                          <a:pt x="5723865" y="4093427"/>
                          <a:pt x="5727961" y="4096159"/>
                        </a:cubicBezTo>
                        <a:cubicBezTo>
                          <a:pt x="5778493" y="4124838"/>
                          <a:pt x="5850874" y="4133032"/>
                          <a:pt x="5910965" y="4116644"/>
                        </a:cubicBezTo>
                        <a:cubicBezTo>
                          <a:pt x="5935548" y="4109816"/>
                          <a:pt x="5957398" y="4097524"/>
                          <a:pt x="5962861" y="4078405"/>
                        </a:cubicBezTo>
                        <a:cubicBezTo>
                          <a:pt x="5971055" y="4052457"/>
                          <a:pt x="5938279" y="4026508"/>
                          <a:pt x="5916427" y="4010120"/>
                        </a:cubicBezTo>
                        <a:cubicBezTo>
                          <a:pt x="5910965" y="4006023"/>
                          <a:pt x="5917793" y="4000560"/>
                          <a:pt x="5923256" y="4001925"/>
                        </a:cubicBezTo>
                        <a:cubicBezTo>
                          <a:pt x="5946473" y="4008754"/>
                          <a:pt x="5977884" y="4016948"/>
                          <a:pt x="6001101" y="4004657"/>
                        </a:cubicBezTo>
                        <a:cubicBezTo>
                          <a:pt x="6032512" y="3988269"/>
                          <a:pt x="5979250" y="3959589"/>
                          <a:pt x="5962861" y="3952760"/>
                        </a:cubicBezTo>
                        <a:cubicBezTo>
                          <a:pt x="5957398" y="3950029"/>
                          <a:pt x="5961495" y="3944566"/>
                          <a:pt x="5966958" y="3944566"/>
                        </a:cubicBezTo>
                        <a:cubicBezTo>
                          <a:pt x="6021586" y="3943200"/>
                          <a:pt x="6078945" y="3928178"/>
                          <a:pt x="6122648" y="3903596"/>
                        </a:cubicBezTo>
                        <a:cubicBezTo>
                          <a:pt x="6141767" y="3892670"/>
                          <a:pt x="6160887" y="3877647"/>
                          <a:pt x="6158156" y="3858527"/>
                        </a:cubicBezTo>
                        <a:cubicBezTo>
                          <a:pt x="6155424" y="3833945"/>
                          <a:pt x="6110357" y="3821654"/>
                          <a:pt x="6085774" y="3813460"/>
                        </a:cubicBezTo>
                        <a:cubicBezTo>
                          <a:pt x="6080311" y="3812094"/>
                          <a:pt x="6080311" y="3805265"/>
                          <a:pt x="6087139" y="3803899"/>
                        </a:cubicBezTo>
                        <a:cubicBezTo>
                          <a:pt x="6144499" y="3797071"/>
                          <a:pt x="6201858" y="3768392"/>
                          <a:pt x="6246926" y="3743809"/>
                        </a:cubicBezTo>
                        <a:cubicBezTo>
                          <a:pt x="6268777" y="3731518"/>
                          <a:pt x="6293360" y="3717861"/>
                          <a:pt x="6305651" y="3698741"/>
                        </a:cubicBezTo>
                        <a:cubicBezTo>
                          <a:pt x="6320674" y="3674159"/>
                          <a:pt x="6272874" y="3670061"/>
                          <a:pt x="6252389" y="3668696"/>
                        </a:cubicBezTo>
                        <a:cubicBezTo>
                          <a:pt x="6244194" y="3667330"/>
                          <a:pt x="6245560" y="3657770"/>
                          <a:pt x="6253754" y="3659136"/>
                        </a:cubicBezTo>
                        <a:cubicBezTo>
                          <a:pt x="6319308" y="3667330"/>
                          <a:pt x="6360278" y="3618165"/>
                          <a:pt x="6319308" y="3578560"/>
                        </a:cubicBezTo>
                        <a:cubicBezTo>
                          <a:pt x="6315211" y="3573097"/>
                          <a:pt x="6324771" y="3567634"/>
                          <a:pt x="6328868" y="3571732"/>
                        </a:cubicBezTo>
                        <a:cubicBezTo>
                          <a:pt x="6335697" y="3578560"/>
                          <a:pt x="6371204" y="3618165"/>
                          <a:pt x="6384861" y="3601777"/>
                        </a:cubicBezTo>
                        <a:cubicBezTo>
                          <a:pt x="6395787" y="3589485"/>
                          <a:pt x="6393056" y="3567634"/>
                          <a:pt x="6393056" y="3553977"/>
                        </a:cubicBezTo>
                        <a:cubicBezTo>
                          <a:pt x="6393056" y="3519835"/>
                          <a:pt x="6382130" y="3484327"/>
                          <a:pt x="6386227" y="3450184"/>
                        </a:cubicBezTo>
                        <a:cubicBezTo>
                          <a:pt x="6386227" y="3446087"/>
                          <a:pt x="6393056" y="3444722"/>
                          <a:pt x="6395787" y="3446087"/>
                        </a:cubicBezTo>
                        <a:cubicBezTo>
                          <a:pt x="6419003" y="3458379"/>
                          <a:pt x="6439489" y="3473401"/>
                          <a:pt x="6465437" y="3482961"/>
                        </a:cubicBezTo>
                        <a:cubicBezTo>
                          <a:pt x="6506409" y="3497984"/>
                          <a:pt x="6525528" y="3467938"/>
                          <a:pt x="6517334" y="3443356"/>
                        </a:cubicBezTo>
                        <a:cubicBezTo>
                          <a:pt x="6506409" y="3409214"/>
                          <a:pt x="6468168" y="3373706"/>
                          <a:pt x="6432661" y="3351854"/>
                        </a:cubicBezTo>
                        <a:cubicBezTo>
                          <a:pt x="6425832" y="3347757"/>
                          <a:pt x="6432661" y="3340929"/>
                          <a:pt x="6440855" y="3343660"/>
                        </a:cubicBezTo>
                        <a:cubicBezTo>
                          <a:pt x="6464071" y="3354586"/>
                          <a:pt x="6494117" y="3361414"/>
                          <a:pt x="6518700" y="3349123"/>
                        </a:cubicBezTo>
                        <a:cubicBezTo>
                          <a:pt x="6540551" y="3338197"/>
                          <a:pt x="6536453" y="3312249"/>
                          <a:pt x="6528259" y="3295861"/>
                        </a:cubicBezTo>
                        <a:cubicBezTo>
                          <a:pt x="6513237" y="3268547"/>
                          <a:pt x="6473631" y="3248062"/>
                          <a:pt x="6442221" y="3231673"/>
                        </a:cubicBezTo>
                        <a:cubicBezTo>
                          <a:pt x="6380764" y="3201628"/>
                          <a:pt x="6312479" y="3182508"/>
                          <a:pt x="6249657" y="3155194"/>
                        </a:cubicBezTo>
                        <a:cubicBezTo>
                          <a:pt x="6246926" y="3151097"/>
                          <a:pt x="6244194" y="3147000"/>
                          <a:pt x="6241463" y="3141537"/>
                        </a:cubicBezTo>
                        <a:cubicBezTo>
                          <a:pt x="6242829" y="3141537"/>
                          <a:pt x="6242829" y="3141537"/>
                          <a:pt x="6244194" y="3141537"/>
                        </a:cubicBezTo>
                        <a:cubicBezTo>
                          <a:pt x="6271509" y="3149731"/>
                          <a:pt x="6304285" y="3151097"/>
                          <a:pt x="6332965" y="3148366"/>
                        </a:cubicBezTo>
                        <a:cubicBezTo>
                          <a:pt x="6368473" y="3144269"/>
                          <a:pt x="6409443" y="3121052"/>
                          <a:pt x="6379399" y="3093738"/>
                        </a:cubicBezTo>
                        <a:cubicBezTo>
                          <a:pt x="6365741" y="3081446"/>
                          <a:pt x="6346622" y="3074618"/>
                          <a:pt x="6326136" y="3067790"/>
                        </a:cubicBezTo>
                        <a:cubicBezTo>
                          <a:pt x="6332965" y="3065058"/>
                          <a:pt x="6339794" y="3060961"/>
                          <a:pt x="6345257" y="3055498"/>
                        </a:cubicBezTo>
                        <a:cubicBezTo>
                          <a:pt x="6375301" y="3029550"/>
                          <a:pt x="6360278" y="2994042"/>
                          <a:pt x="6327502" y="2957168"/>
                        </a:cubicBezTo>
                        <a:cubicBezTo>
                          <a:pt x="6347988" y="2936683"/>
                          <a:pt x="6363010" y="2913466"/>
                          <a:pt x="6372570" y="2891615"/>
                        </a:cubicBezTo>
                        <a:cubicBezTo>
                          <a:pt x="6376667" y="2880689"/>
                          <a:pt x="6376667" y="2868398"/>
                          <a:pt x="6371204" y="2858838"/>
                        </a:cubicBezTo>
                        <a:cubicBezTo>
                          <a:pt x="6372570" y="2858838"/>
                          <a:pt x="6373936" y="2857472"/>
                          <a:pt x="6373936" y="2857472"/>
                        </a:cubicBezTo>
                        <a:cubicBezTo>
                          <a:pt x="6525528" y="2927123"/>
                          <a:pt x="6533722" y="2826061"/>
                          <a:pt x="6490020" y="2733194"/>
                        </a:cubicBezTo>
                        <a:cubicBezTo>
                          <a:pt x="6495483" y="2737291"/>
                          <a:pt x="6502311" y="2742754"/>
                          <a:pt x="6507774" y="2748217"/>
                        </a:cubicBezTo>
                        <a:cubicBezTo>
                          <a:pt x="6484557" y="2723634"/>
                          <a:pt x="6457244" y="2701783"/>
                          <a:pt x="6435392" y="2678566"/>
                        </a:cubicBezTo>
                        <a:cubicBezTo>
                          <a:pt x="6429929" y="2673103"/>
                          <a:pt x="6434026" y="2664909"/>
                          <a:pt x="6443586" y="2666275"/>
                        </a:cubicBezTo>
                        <a:cubicBezTo>
                          <a:pt x="6522796" y="2669007"/>
                          <a:pt x="6599275" y="2637595"/>
                          <a:pt x="6648440" y="2591162"/>
                        </a:cubicBezTo>
                        <a:cubicBezTo>
                          <a:pt x="6664829" y="2576139"/>
                          <a:pt x="6679852" y="2555654"/>
                          <a:pt x="6673023" y="2535168"/>
                        </a:cubicBezTo>
                        <a:cubicBezTo>
                          <a:pt x="6660732" y="2507854"/>
                          <a:pt x="6586984" y="2516048"/>
                          <a:pt x="6559671" y="2520146"/>
                        </a:cubicBezTo>
                        <a:close/>
                      </a:path>
                    </a:pathLst>
                  </a:custGeom>
                  <a:solidFill>
                    <a:srgbClr val="295B1F"/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05" name="Freeform: Shape 804">
                    <a:extLst>
                      <a:ext uri="{FF2B5EF4-FFF2-40B4-BE49-F238E27FC236}">
                        <a16:creationId xmlns:a16="http://schemas.microsoft.com/office/drawing/2014/main" id="{46D56943-F031-7094-9F52-21F7A700845E}"/>
                      </a:ext>
                    </a:extLst>
                  </p:cNvPr>
                  <p:cNvSpPr/>
                  <p:nvPr/>
                </p:nvSpPr>
                <p:spPr>
                  <a:xfrm>
                    <a:off x="4134544" y="-1491947"/>
                    <a:ext cx="6733409" cy="4303307"/>
                  </a:xfrm>
                  <a:custGeom>
                    <a:avLst/>
                    <a:gdLst>
                      <a:gd name="connsiteX0" fmla="*/ 2028374 w 6733409"/>
                      <a:gd name="connsiteY0" fmla="*/ 4303308 h 4303307"/>
                      <a:gd name="connsiteX1" fmla="*/ 1969649 w 6733409"/>
                      <a:gd name="connsiteY1" fmla="*/ 4291017 h 4303307"/>
                      <a:gd name="connsiteX2" fmla="*/ 1824885 w 6733409"/>
                      <a:gd name="connsiteY2" fmla="*/ 4150350 h 4303307"/>
                      <a:gd name="connsiteX3" fmla="*/ 1792108 w 6733409"/>
                      <a:gd name="connsiteY3" fmla="*/ 4181761 h 4303307"/>
                      <a:gd name="connsiteX4" fmla="*/ 1749772 w 6733409"/>
                      <a:gd name="connsiteY4" fmla="*/ 4218635 h 4303307"/>
                      <a:gd name="connsiteX5" fmla="*/ 1741578 w 6733409"/>
                      <a:gd name="connsiteY5" fmla="*/ 4213172 h 4303307"/>
                      <a:gd name="connsiteX6" fmla="*/ 1615934 w 6733409"/>
                      <a:gd name="connsiteY6" fmla="*/ 4241852 h 4303307"/>
                      <a:gd name="connsiteX7" fmla="*/ 1555843 w 6733409"/>
                      <a:gd name="connsiteY7" fmla="*/ 4222732 h 4303307"/>
                      <a:gd name="connsiteX8" fmla="*/ 1558574 w 6733409"/>
                      <a:gd name="connsiteY8" fmla="*/ 4139424 h 4303307"/>
                      <a:gd name="connsiteX9" fmla="*/ 1524432 w 6733409"/>
                      <a:gd name="connsiteY9" fmla="*/ 4045191 h 4303307"/>
                      <a:gd name="connsiteX10" fmla="*/ 1335966 w 6733409"/>
                      <a:gd name="connsiteY10" fmla="*/ 4172201 h 4303307"/>
                      <a:gd name="connsiteX11" fmla="*/ 1299092 w 6733409"/>
                      <a:gd name="connsiteY11" fmla="*/ 4165372 h 4303307"/>
                      <a:gd name="connsiteX12" fmla="*/ 1252659 w 6733409"/>
                      <a:gd name="connsiteY12" fmla="*/ 4065676 h 4303307"/>
                      <a:gd name="connsiteX13" fmla="*/ 1252659 w 6733409"/>
                      <a:gd name="connsiteY13" fmla="*/ 4062945 h 4303307"/>
                      <a:gd name="connsiteX14" fmla="*/ 1254024 w 6733409"/>
                      <a:gd name="connsiteY14" fmla="*/ 4053385 h 4303307"/>
                      <a:gd name="connsiteX15" fmla="*/ 1073752 w 6733409"/>
                      <a:gd name="connsiteY15" fmla="*/ 4139424 h 4303307"/>
                      <a:gd name="connsiteX16" fmla="*/ 1013662 w 6733409"/>
                      <a:gd name="connsiteY16" fmla="*/ 4102550 h 4303307"/>
                      <a:gd name="connsiteX17" fmla="*/ 1066924 w 6733409"/>
                      <a:gd name="connsiteY17" fmla="*/ 3944130 h 4303307"/>
                      <a:gd name="connsiteX18" fmla="*/ 919429 w 6733409"/>
                      <a:gd name="connsiteY18" fmla="*/ 3983735 h 4303307"/>
                      <a:gd name="connsiteX19" fmla="*/ 879824 w 6733409"/>
                      <a:gd name="connsiteY19" fmla="*/ 3970078 h 4303307"/>
                      <a:gd name="connsiteX20" fmla="*/ 897577 w 6733409"/>
                      <a:gd name="connsiteY20" fmla="*/ 3897696 h 4303307"/>
                      <a:gd name="connsiteX21" fmla="*/ 904406 w 6733409"/>
                      <a:gd name="connsiteY21" fmla="*/ 3888136 h 4303307"/>
                      <a:gd name="connsiteX22" fmla="*/ 817001 w 6733409"/>
                      <a:gd name="connsiteY22" fmla="*/ 3908622 h 4303307"/>
                      <a:gd name="connsiteX23" fmla="*/ 817001 w 6733409"/>
                      <a:gd name="connsiteY23" fmla="*/ 3908622 h 4303307"/>
                      <a:gd name="connsiteX24" fmla="*/ 770568 w 6733409"/>
                      <a:gd name="connsiteY24" fmla="*/ 3893599 h 4303307"/>
                      <a:gd name="connsiteX25" fmla="*/ 650387 w 6733409"/>
                      <a:gd name="connsiteY25" fmla="*/ 3930473 h 4303307"/>
                      <a:gd name="connsiteX26" fmla="*/ 550691 w 6733409"/>
                      <a:gd name="connsiteY26" fmla="*/ 3782977 h 4303307"/>
                      <a:gd name="connsiteX27" fmla="*/ 535668 w 6733409"/>
                      <a:gd name="connsiteY27" fmla="*/ 3788440 h 4303307"/>
                      <a:gd name="connsiteX28" fmla="*/ 435973 w 6733409"/>
                      <a:gd name="connsiteY28" fmla="*/ 3772052 h 4303307"/>
                      <a:gd name="connsiteX29" fmla="*/ 468749 w 6733409"/>
                      <a:gd name="connsiteY29" fmla="*/ 3645042 h 4303307"/>
                      <a:gd name="connsiteX30" fmla="*/ 500160 w 6733409"/>
                      <a:gd name="connsiteY30" fmla="*/ 3614997 h 4303307"/>
                      <a:gd name="connsiteX31" fmla="*/ 321254 w 6733409"/>
                      <a:gd name="connsiteY31" fmla="*/ 3653236 h 4303307"/>
                      <a:gd name="connsiteX32" fmla="*/ 273454 w 6733409"/>
                      <a:gd name="connsiteY32" fmla="*/ 3646408 h 4303307"/>
                      <a:gd name="connsiteX33" fmla="*/ 225655 w 6733409"/>
                      <a:gd name="connsiteY33" fmla="*/ 3608169 h 4303307"/>
                      <a:gd name="connsiteX34" fmla="*/ 248872 w 6733409"/>
                      <a:gd name="connsiteY34" fmla="*/ 3561735 h 4303307"/>
                      <a:gd name="connsiteX35" fmla="*/ 117765 w 6733409"/>
                      <a:gd name="connsiteY35" fmla="*/ 3553541 h 4303307"/>
                      <a:gd name="connsiteX36" fmla="*/ 112302 w 6733409"/>
                      <a:gd name="connsiteY36" fmla="*/ 3505741 h 4303307"/>
                      <a:gd name="connsiteX37" fmla="*/ 203804 w 6733409"/>
                      <a:gd name="connsiteY37" fmla="*/ 3403314 h 4303307"/>
                      <a:gd name="connsiteX38" fmla="*/ 240678 w 6733409"/>
                      <a:gd name="connsiteY38" fmla="*/ 3380097 h 4303307"/>
                      <a:gd name="connsiteX39" fmla="*/ 255700 w 6733409"/>
                      <a:gd name="connsiteY39" fmla="*/ 3369172 h 4303307"/>
                      <a:gd name="connsiteX40" fmla="*/ 211998 w 6733409"/>
                      <a:gd name="connsiteY40" fmla="*/ 3352783 h 4303307"/>
                      <a:gd name="connsiteX41" fmla="*/ 216095 w 6733409"/>
                      <a:gd name="connsiteY41" fmla="*/ 3306350 h 4303307"/>
                      <a:gd name="connsiteX42" fmla="*/ 132788 w 6733409"/>
                      <a:gd name="connsiteY42" fmla="*/ 3258550 h 4303307"/>
                      <a:gd name="connsiteX43" fmla="*/ 181953 w 6733409"/>
                      <a:gd name="connsiteY43" fmla="*/ 3183437 h 4303307"/>
                      <a:gd name="connsiteX44" fmla="*/ 45383 w 6733409"/>
                      <a:gd name="connsiteY44" fmla="*/ 3145198 h 4303307"/>
                      <a:gd name="connsiteX45" fmla="*/ 315 w 6733409"/>
                      <a:gd name="connsiteY45" fmla="*/ 3037308 h 4303307"/>
                      <a:gd name="connsiteX46" fmla="*/ 344471 w 6733409"/>
                      <a:gd name="connsiteY46" fmla="*/ 2746414 h 4303307"/>
                      <a:gd name="connsiteX47" fmla="*/ 232484 w 6733409"/>
                      <a:gd name="connsiteY47" fmla="*/ 2671301 h 4303307"/>
                      <a:gd name="connsiteX48" fmla="*/ 334911 w 6733409"/>
                      <a:gd name="connsiteY48" fmla="*/ 2608479 h 4303307"/>
                      <a:gd name="connsiteX49" fmla="*/ 179222 w 6733409"/>
                      <a:gd name="connsiteY49" fmla="*/ 2555217 h 4303307"/>
                      <a:gd name="connsiteX50" fmla="*/ 177856 w 6733409"/>
                      <a:gd name="connsiteY50" fmla="*/ 2512880 h 4303307"/>
                      <a:gd name="connsiteX51" fmla="*/ 358127 w 6733409"/>
                      <a:gd name="connsiteY51" fmla="*/ 2436402 h 4303307"/>
                      <a:gd name="connsiteX52" fmla="*/ 374516 w 6733409"/>
                      <a:gd name="connsiteY52" fmla="*/ 2433670 h 4303307"/>
                      <a:gd name="connsiteX53" fmla="*/ 597124 w 6733409"/>
                      <a:gd name="connsiteY53" fmla="*/ 2406356 h 4303307"/>
                      <a:gd name="connsiteX54" fmla="*/ 242043 w 6733409"/>
                      <a:gd name="connsiteY54" fmla="*/ 2297101 h 4303307"/>
                      <a:gd name="connsiteX55" fmla="*/ 251603 w 6733409"/>
                      <a:gd name="connsiteY55" fmla="*/ 2250667 h 4303307"/>
                      <a:gd name="connsiteX56" fmla="*/ 653118 w 6733409"/>
                      <a:gd name="connsiteY56" fmla="*/ 2130486 h 4303307"/>
                      <a:gd name="connsiteX57" fmla="*/ 726865 w 6733409"/>
                      <a:gd name="connsiteY57" fmla="*/ 2131851 h 4303307"/>
                      <a:gd name="connsiteX58" fmla="*/ 575273 w 6733409"/>
                      <a:gd name="connsiteY58" fmla="*/ 2041715 h 4303307"/>
                      <a:gd name="connsiteX59" fmla="*/ 584833 w 6733409"/>
                      <a:gd name="connsiteY59" fmla="*/ 2000744 h 4303307"/>
                      <a:gd name="connsiteX60" fmla="*/ 774665 w 6733409"/>
                      <a:gd name="connsiteY60" fmla="*/ 1948848 h 4303307"/>
                      <a:gd name="connsiteX61" fmla="*/ 796516 w 6733409"/>
                      <a:gd name="connsiteY61" fmla="*/ 1948848 h 4303307"/>
                      <a:gd name="connsiteX62" fmla="*/ 998639 w 6733409"/>
                      <a:gd name="connsiteY62" fmla="*/ 1987087 h 4303307"/>
                      <a:gd name="connsiteX63" fmla="*/ 930354 w 6733409"/>
                      <a:gd name="connsiteY63" fmla="*/ 1907877 h 4303307"/>
                      <a:gd name="connsiteX64" fmla="*/ 927623 w 6733409"/>
                      <a:gd name="connsiteY64" fmla="*/ 1905146 h 4303307"/>
                      <a:gd name="connsiteX65" fmla="*/ 927623 w 6733409"/>
                      <a:gd name="connsiteY65" fmla="*/ 1819107 h 4303307"/>
                      <a:gd name="connsiteX66" fmla="*/ 982251 w 6733409"/>
                      <a:gd name="connsiteY66" fmla="*/ 1806816 h 4303307"/>
                      <a:gd name="connsiteX67" fmla="*/ 1015027 w 6733409"/>
                      <a:gd name="connsiteY67" fmla="*/ 1819107 h 4303307"/>
                      <a:gd name="connsiteX68" fmla="*/ 1016393 w 6733409"/>
                      <a:gd name="connsiteY68" fmla="*/ 1819107 h 4303307"/>
                      <a:gd name="connsiteX69" fmla="*/ 1013662 w 6733409"/>
                      <a:gd name="connsiteY69" fmla="*/ 1812279 h 4303307"/>
                      <a:gd name="connsiteX70" fmla="*/ 1004102 w 6733409"/>
                      <a:gd name="connsiteY70" fmla="*/ 1787696 h 4303307"/>
                      <a:gd name="connsiteX71" fmla="*/ 1009564 w 6733409"/>
                      <a:gd name="connsiteY71" fmla="*/ 1600596 h 4303307"/>
                      <a:gd name="connsiteX72" fmla="*/ 1088775 w 6733409"/>
                      <a:gd name="connsiteY72" fmla="*/ 1578744 h 4303307"/>
                      <a:gd name="connsiteX73" fmla="*/ 1223979 w 6733409"/>
                      <a:gd name="connsiteY73" fmla="*/ 1604693 h 4303307"/>
                      <a:gd name="connsiteX74" fmla="*/ 1218516 w 6733409"/>
                      <a:gd name="connsiteY74" fmla="*/ 1555528 h 4303307"/>
                      <a:gd name="connsiteX75" fmla="*/ 1561306 w 6733409"/>
                      <a:gd name="connsiteY75" fmla="*/ 1264634 h 4303307"/>
                      <a:gd name="connsiteX76" fmla="*/ 1449319 w 6733409"/>
                      <a:gd name="connsiteY76" fmla="*/ 1189521 h 4303307"/>
                      <a:gd name="connsiteX77" fmla="*/ 1551746 w 6733409"/>
                      <a:gd name="connsiteY77" fmla="*/ 1126699 h 4303307"/>
                      <a:gd name="connsiteX78" fmla="*/ 1396057 w 6733409"/>
                      <a:gd name="connsiteY78" fmla="*/ 1073437 h 4303307"/>
                      <a:gd name="connsiteX79" fmla="*/ 1394691 w 6733409"/>
                      <a:gd name="connsiteY79" fmla="*/ 1031100 h 4303307"/>
                      <a:gd name="connsiteX80" fmla="*/ 1573597 w 6733409"/>
                      <a:gd name="connsiteY80" fmla="*/ 954621 h 4303307"/>
                      <a:gd name="connsiteX81" fmla="*/ 1588620 w 6733409"/>
                      <a:gd name="connsiteY81" fmla="*/ 951890 h 4303307"/>
                      <a:gd name="connsiteX82" fmla="*/ 1811228 w 6733409"/>
                      <a:gd name="connsiteY82" fmla="*/ 924576 h 4303307"/>
                      <a:gd name="connsiteX83" fmla="*/ 1456147 w 6733409"/>
                      <a:gd name="connsiteY83" fmla="*/ 815320 h 4303307"/>
                      <a:gd name="connsiteX84" fmla="*/ 1465707 w 6733409"/>
                      <a:gd name="connsiteY84" fmla="*/ 768887 h 4303307"/>
                      <a:gd name="connsiteX85" fmla="*/ 1867222 w 6733409"/>
                      <a:gd name="connsiteY85" fmla="*/ 648706 h 4303307"/>
                      <a:gd name="connsiteX86" fmla="*/ 1940969 w 6733409"/>
                      <a:gd name="connsiteY86" fmla="*/ 650071 h 4303307"/>
                      <a:gd name="connsiteX87" fmla="*/ 1789377 w 6733409"/>
                      <a:gd name="connsiteY87" fmla="*/ 559935 h 4303307"/>
                      <a:gd name="connsiteX88" fmla="*/ 1798937 w 6733409"/>
                      <a:gd name="connsiteY88" fmla="*/ 518964 h 4303307"/>
                      <a:gd name="connsiteX89" fmla="*/ 1988769 w 6733409"/>
                      <a:gd name="connsiteY89" fmla="*/ 467068 h 4303307"/>
                      <a:gd name="connsiteX90" fmla="*/ 2010620 w 6733409"/>
                      <a:gd name="connsiteY90" fmla="*/ 467068 h 4303307"/>
                      <a:gd name="connsiteX91" fmla="*/ 2212743 w 6733409"/>
                      <a:gd name="connsiteY91" fmla="*/ 505308 h 4303307"/>
                      <a:gd name="connsiteX92" fmla="*/ 2144458 w 6733409"/>
                      <a:gd name="connsiteY92" fmla="*/ 426097 h 4303307"/>
                      <a:gd name="connsiteX93" fmla="*/ 2141727 w 6733409"/>
                      <a:gd name="connsiteY93" fmla="*/ 423366 h 4303307"/>
                      <a:gd name="connsiteX94" fmla="*/ 2140361 w 6733409"/>
                      <a:gd name="connsiteY94" fmla="*/ 337327 h 4303307"/>
                      <a:gd name="connsiteX95" fmla="*/ 2194989 w 6733409"/>
                      <a:gd name="connsiteY95" fmla="*/ 323670 h 4303307"/>
                      <a:gd name="connsiteX96" fmla="*/ 2227766 w 6733409"/>
                      <a:gd name="connsiteY96" fmla="*/ 335961 h 4303307"/>
                      <a:gd name="connsiteX97" fmla="*/ 2229131 w 6733409"/>
                      <a:gd name="connsiteY97" fmla="*/ 335961 h 4303307"/>
                      <a:gd name="connsiteX98" fmla="*/ 2226400 w 6733409"/>
                      <a:gd name="connsiteY98" fmla="*/ 329133 h 4303307"/>
                      <a:gd name="connsiteX99" fmla="*/ 2216840 w 6733409"/>
                      <a:gd name="connsiteY99" fmla="*/ 304550 h 4303307"/>
                      <a:gd name="connsiteX100" fmla="*/ 2222303 w 6733409"/>
                      <a:gd name="connsiteY100" fmla="*/ 117450 h 4303307"/>
                      <a:gd name="connsiteX101" fmla="*/ 2300147 w 6733409"/>
                      <a:gd name="connsiteY101" fmla="*/ 95599 h 4303307"/>
                      <a:gd name="connsiteX102" fmla="*/ 2502270 w 6733409"/>
                      <a:gd name="connsiteY102" fmla="*/ 144764 h 4303307"/>
                      <a:gd name="connsiteX103" fmla="*/ 2535047 w 6733409"/>
                      <a:gd name="connsiteY103" fmla="*/ 157055 h 4303307"/>
                      <a:gd name="connsiteX104" fmla="*/ 2653863 w 6733409"/>
                      <a:gd name="connsiteY104" fmla="*/ 211683 h 4303307"/>
                      <a:gd name="connsiteX105" fmla="*/ 2640206 w 6733409"/>
                      <a:gd name="connsiteY105" fmla="*/ 166615 h 4303307"/>
                      <a:gd name="connsiteX106" fmla="*/ 2632012 w 6733409"/>
                      <a:gd name="connsiteY106" fmla="*/ 143398 h 4303307"/>
                      <a:gd name="connsiteX107" fmla="*/ 2651131 w 6733409"/>
                      <a:gd name="connsiteY107" fmla="*/ 6829 h 4303307"/>
                      <a:gd name="connsiteX108" fmla="*/ 2683908 w 6733409"/>
                      <a:gd name="connsiteY108" fmla="*/ 0 h 4303307"/>
                      <a:gd name="connsiteX109" fmla="*/ 2817746 w 6733409"/>
                      <a:gd name="connsiteY109" fmla="*/ 62822 h 4303307"/>
                      <a:gd name="connsiteX110" fmla="*/ 2825941 w 6733409"/>
                      <a:gd name="connsiteY110" fmla="*/ 68285 h 4303307"/>
                      <a:gd name="connsiteX111" fmla="*/ 2922905 w 6733409"/>
                      <a:gd name="connsiteY111" fmla="*/ 142032 h 4303307"/>
                      <a:gd name="connsiteX112" fmla="*/ 2925636 w 6733409"/>
                      <a:gd name="connsiteY112" fmla="*/ 66919 h 4303307"/>
                      <a:gd name="connsiteX113" fmla="*/ 2974801 w 6733409"/>
                      <a:gd name="connsiteY113" fmla="*/ 40971 h 4303307"/>
                      <a:gd name="connsiteX114" fmla="*/ 2988458 w 6733409"/>
                      <a:gd name="connsiteY114" fmla="*/ 39605 h 4303307"/>
                      <a:gd name="connsiteX115" fmla="*/ 3232918 w 6733409"/>
                      <a:gd name="connsiteY115" fmla="*/ 181638 h 4303307"/>
                      <a:gd name="connsiteX116" fmla="*/ 3246575 w 6733409"/>
                      <a:gd name="connsiteY116" fmla="*/ 196660 h 4303307"/>
                      <a:gd name="connsiteX117" fmla="*/ 3391339 w 6733409"/>
                      <a:gd name="connsiteY117" fmla="*/ 152958 h 4303307"/>
                      <a:gd name="connsiteX118" fmla="*/ 3437772 w 6733409"/>
                      <a:gd name="connsiteY118" fmla="*/ 184369 h 4303307"/>
                      <a:gd name="connsiteX119" fmla="*/ 3407727 w 6733409"/>
                      <a:gd name="connsiteY119" fmla="*/ 348252 h 4303307"/>
                      <a:gd name="connsiteX120" fmla="*/ 3532005 w 6733409"/>
                      <a:gd name="connsiteY120" fmla="*/ 254019 h 4303307"/>
                      <a:gd name="connsiteX121" fmla="*/ 3578439 w 6733409"/>
                      <a:gd name="connsiteY121" fmla="*/ 263579 h 4303307"/>
                      <a:gd name="connsiteX122" fmla="*/ 3575707 w 6733409"/>
                      <a:gd name="connsiteY122" fmla="*/ 368738 h 4303307"/>
                      <a:gd name="connsiteX123" fmla="*/ 3699986 w 6733409"/>
                      <a:gd name="connsiteY123" fmla="*/ 450680 h 4303307"/>
                      <a:gd name="connsiteX124" fmla="*/ 3701352 w 6733409"/>
                      <a:gd name="connsiteY124" fmla="*/ 452045 h 4303307"/>
                      <a:gd name="connsiteX125" fmla="*/ 3720471 w 6733409"/>
                      <a:gd name="connsiteY125" fmla="*/ 498479 h 4303307"/>
                      <a:gd name="connsiteX126" fmla="*/ 3735494 w 6733409"/>
                      <a:gd name="connsiteY126" fmla="*/ 446583 h 4303307"/>
                      <a:gd name="connsiteX127" fmla="*/ 3768271 w 6733409"/>
                      <a:gd name="connsiteY127" fmla="*/ 355081 h 4303307"/>
                      <a:gd name="connsiteX128" fmla="*/ 3773733 w 6733409"/>
                      <a:gd name="connsiteY128" fmla="*/ 345521 h 4303307"/>
                      <a:gd name="connsiteX129" fmla="*/ 3784659 w 6733409"/>
                      <a:gd name="connsiteY129" fmla="*/ 352350 h 4303307"/>
                      <a:gd name="connsiteX130" fmla="*/ 3869332 w 6733409"/>
                      <a:gd name="connsiteY130" fmla="*/ 473896 h 4303307"/>
                      <a:gd name="connsiteX131" fmla="*/ 3876160 w 6733409"/>
                      <a:gd name="connsiteY131" fmla="*/ 494382 h 4303307"/>
                      <a:gd name="connsiteX132" fmla="*/ 3882989 w 6733409"/>
                      <a:gd name="connsiteY132" fmla="*/ 426097 h 4303307"/>
                      <a:gd name="connsiteX133" fmla="*/ 3887086 w 6733409"/>
                      <a:gd name="connsiteY133" fmla="*/ 370104 h 4303307"/>
                      <a:gd name="connsiteX134" fmla="*/ 3888452 w 6733409"/>
                      <a:gd name="connsiteY134" fmla="*/ 361909 h 4303307"/>
                      <a:gd name="connsiteX135" fmla="*/ 3892549 w 6733409"/>
                      <a:gd name="connsiteY135" fmla="*/ 346887 h 4303307"/>
                      <a:gd name="connsiteX136" fmla="*/ 3907572 w 6733409"/>
                      <a:gd name="connsiteY136" fmla="*/ 359178 h 4303307"/>
                      <a:gd name="connsiteX137" fmla="*/ 3930788 w 6733409"/>
                      <a:gd name="connsiteY137" fmla="*/ 381029 h 4303307"/>
                      <a:gd name="connsiteX138" fmla="*/ 3967663 w 6733409"/>
                      <a:gd name="connsiteY138" fmla="*/ 432926 h 4303307"/>
                      <a:gd name="connsiteX139" fmla="*/ 4046872 w 6733409"/>
                      <a:gd name="connsiteY139" fmla="*/ 267676 h 4303307"/>
                      <a:gd name="connsiteX140" fmla="*/ 4057798 w 6733409"/>
                      <a:gd name="connsiteY140" fmla="*/ 255385 h 4303307"/>
                      <a:gd name="connsiteX141" fmla="*/ 4065993 w 6733409"/>
                      <a:gd name="connsiteY141" fmla="*/ 258117 h 4303307"/>
                      <a:gd name="connsiteX142" fmla="*/ 4119255 w 6733409"/>
                      <a:gd name="connsiteY142" fmla="*/ 398783 h 4303307"/>
                      <a:gd name="connsiteX143" fmla="*/ 4115157 w 6733409"/>
                      <a:gd name="connsiteY143" fmla="*/ 437023 h 4303307"/>
                      <a:gd name="connsiteX144" fmla="*/ 4146568 w 6733409"/>
                      <a:gd name="connsiteY144" fmla="*/ 413806 h 4303307"/>
                      <a:gd name="connsiteX145" fmla="*/ 4233973 w 6733409"/>
                      <a:gd name="connsiteY145" fmla="*/ 363275 h 4303307"/>
                      <a:gd name="connsiteX146" fmla="*/ 4281772 w 6733409"/>
                      <a:gd name="connsiteY146" fmla="*/ 370104 h 4303307"/>
                      <a:gd name="connsiteX147" fmla="*/ 4307721 w 6733409"/>
                      <a:gd name="connsiteY147" fmla="*/ 465702 h 4303307"/>
                      <a:gd name="connsiteX148" fmla="*/ 4262652 w 6733409"/>
                      <a:gd name="connsiteY148" fmla="*/ 600906 h 4303307"/>
                      <a:gd name="connsiteX149" fmla="*/ 4244899 w 6733409"/>
                      <a:gd name="connsiteY149" fmla="*/ 644608 h 4303307"/>
                      <a:gd name="connsiteX150" fmla="*/ 4317280 w 6733409"/>
                      <a:gd name="connsiteY150" fmla="*/ 595443 h 4303307"/>
                      <a:gd name="connsiteX151" fmla="*/ 4391028 w 6733409"/>
                      <a:gd name="connsiteY151" fmla="*/ 546278 h 4303307"/>
                      <a:gd name="connsiteX152" fmla="*/ 4471604 w 6733409"/>
                      <a:gd name="connsiteY152" fmla="*/ 521696 h 4303307"/>
                      <a:gd name="connsiteX153" fmla="*/ 4509844 w 6733409"/>
                      <a:gd name="connsiteY153" fmla="*/ 532621 h 4303307"/>
                      <a:gd name="connsiteX154" fmla="*/ 4537158 w 6733409"/>
                      <a:gd name="connsiteY154" fmla="*/ 615929 h 4303307"/>
                      <a:gd name="connsiteX155" fmla="*/ 4466141 w 6733409"/>
                      <a:gd name="connsiteY155" fmla="*/ 721087 h 4303307"/>
                      <a:gd name="connsiteX156" fmla="*/ 4531695 w 6733409"/>
                      <a:gd name="connsiteY156" fmla="*/ 742939 h 4303307"/>
                      <a:gd name="connsiteX157" fmla="*/ 4552180 w 6733409"/>
                      <a:gd name="connsiteY157" fmla="*/ 749767 h 4303307"/>
                      <a:gd name="connsiteX158" fmla="*/ 4617733 w 6733409"/>
                      <a:gd name="connsiteY158" fmla="*/ 778447 h 4303307"/>
                      <a:gd name="connsiteX159" fmla="*/ 4610905 w 6733409"/>
                      <a:gd name="connsiteY159" fmla="*/ 759327 h 4303307"/>
                      <a:gd name="connsiteX160" fmla="*/ 4605442 w 6733409"/>
                      <a:gd name="connsiteY160" fmla="*/ 744304 h 4303307"/>
                      <a:gd name="connsiteX161" fmla="*/ 4619099 w 6733409"/>
                      <a:gd name="connsiteY161" fmla="*/ 654168 h 4303307"/>
                      <a:gd name="connsiteX162" fmla="*/ 4642316 w 6733409"/>
                      <a:gd name="connsiteY162" fmla="*/ 648706 h 4303307"/>
                      <a:gd name="connsiteX163" fmla="*/ 4729720 w 6733409"/>
                      <a:gd name="connsiteY163" fmla="*/ 689676 h 4303307"/>
                      <a:gd name="connsiteX164" fmla="*/ 4735183 w 6733409"/>
                      <a:gd name="connsiteY164" fmla="*/ 693774 h 4303307"/>
                      <a:gd name="connsiteX165" fmla="*/ 4787080 w 6733409"/>
                      <a:gd name="connsiteY165" fmla="*/ 732013 h 4303307"/>
                      <a:gd name="connsiteX166" fmla="*/ 4792543 w 6733409"/>
                      <a:gd name="connsiteY166" fmla="*/ 693774 h 4303307"/>
                      <a:gd name="connsiteX167" fmla="*/ 4826686 w 6733409"/>
                      <a:gd name="connsiteY167" fmla="*/ 676020 h 4303307"/>
                      <a:gd name="connsiteX168" fmla="*/ 4836245 w 6733409"/>
                      <a:gd name="connsiteY168" fmla="*/ 676020 h 4303307"/>
                      <a:gd name="connsiteX169" fmla="*/ 4993300 w 6733409"/>
                      <a:gd name="connsiteY169" fmla="*/ 767521 h 4303307"/>
                      <a:gd name="connsiteX170" fmla="*/ 4998763 w 6733409"/>
                      <a:gd name="connsiteY170" fmla="*/ 772984 h 4303307"/>
                      <a:gd name="connsiteX171" fmla="*/ 5091630 w 6733409"/>
                      <a:gd name="connsiteY171" fmla="*/ 747036 h 4303307"/>
                      <a:gd name="connsiteX172" fmla="*/ 5123041 w 6733409"/>
                      <a:gd name="connsiteY172" fmla="*/ 767521 h 4303307"/>
                      <a:gd name="connsiteX173" fmla="*/ 5112116 w 6733409"/>
                      <a:gd name="connsiteY173" fmla="*/ 857657 h 4303307"/>
                      <a:gd name="connsiteX174" fmla="*/ 5177669 w 6733409"/>
                      <a:gd name="connsiteY174" fmla="*/ 811223 h 4303307"/>
                      <a:gd name="connsiteX175" fmla="*/ 5213177 w 6733409"/>
                      <a:gd name="connsiteY175" fmla="*/ 819418 h 4303307"/>
                      <a:gd name="connsiteX176" fmla="*/ 5211812 w 6733409"/>
                      <a:gd name="connsiteY176" fmla="*/ 883605 h 4303307"/>
                      <a:gd name="connsiteX177" fmla="*/ 5289656 w 6733409"/>
                      <a:gd name="connsiteY177" fmla="*/ 936867 h 4303307"/>
                      <a:gd name="connsiteX178" fmla="*/ 5291021 w 6733409"/>
                      <a:gd name="connsiteY178" fmla="*/ 939599 h 4303307"/>
                      <a:gd name="connsiteX179" fmla="*/ 5297850 w 6733409"/>
                      <a:gd name="connsiteY179" fmla="*/ 958719 h 4303307"/>
                      <a:gd name="connsiteX180" fmla="*/ 5304679 w 6733409"/>
                      <a:gd name="connsiteY180" fmla="*/ 935502 h 4303307"/>
                      <a:gd name="connsiteX181" fmla="*/ 5326530 w 6733409"/>
                      <a:gd name="connsiteY181" fmla="*/ 876777 h 4303307"/>
                      <a:gd name="connsiteX182" fmla="*/ 5331993 w 6733409"/>
                      <a:gd name="connsiteY182" fmla="*/ 867217 h 4303307"/>
                      <a:gd name="connsiteX183" fmla="*/ 5342918 w 6733409"/>
                      <a:gd name="connsiteY183" fmla="*/ 872680 h 4303307"/>
                      <a:gd name="connsiteX184" fmla="*/ 5397547 w 6733409"/>
                      <a:gd name="connsiteY184" fmla="*/ 950524 h 4303307"/>
                      <a:gd name="connsiteX185" fmla="*/ 5398911 w 6733409"/>
                      <a:gd name="connsiteY185" fmla="*/ 921845 h 4303307"/>
                      <a:gd name="connsiteX186" fmla="*/ 5401643 w 6733409"/>
                      <a:gd name="connsiteY186" fmla="*/ 884971 h 4303307"/>
                      <a:gd name="connsiteX187" fmla="*/ 5403008 w 6733409"/>
                      <a:gd name="connsiteY187" fmla="*/ 879508 h 4303307"/>
                      <a:gd name="connsiteX188" fmla="*/ 5408471 w 6733409"/>
                      <a:gd name="connsiteY188" fmla="*/ 864486 h 4303307"/>
                      <a:gd name="connsiteX189" fmla="*/ 5422128 w 6733409"/>
                      <a:gd name="connsiteY189" fmla="*/ 876777 h 4303307"/>
                      <a:gd name="connsiteX190" fmla="*/ 5437151 w 6733409"/>
                      <a:gd name="connsiteY190" fmla="*/ 891799 h 4303307"/>
                      <a:gd name="connsiteX191" fmla="*/ 5454906 w 6733409"/>
                      <a:gd name="connsiteY191" fmla="*/ 916382 h 4303307"/>
                      <a:gd name="connsiteX192" fmla="*/ 5504071 w 6733409"/>
                      <a:gd name="connsiteY192" fmla="*/ 820783 h 4303307"/>
                      <a:gd name="connsiteX193" fmla="*/ 5512264 w 6733409"/>
                      <a:gd name="connsiteY193" fmla="*/ 811223 h 4303307"/>
                      <a:gd name="connsiteX194" fmla="*/ 5520458 w 6733409"/>
                      <a:gd name="connsiteY194" fmla="*/ 813955 h 4303307"/>
                      <a:gd name="connsiteX195" fmla="*/ 5557333 w 6733409"/>
                      <a:gd name="connsiteY195" fmla="*/ 906822 h 4303307"/>
                      <a:gd name="connsiteX196" fmla="*/ 5554601 w 6733409"/>
                      <a:gd name="connsiteY196" fmla="*/ 923210 h 4303307"/>
                      <a:gd name="connsiteX197" fmla="*/ 5566893 w 6733409"/>
                      <a:gd name="connsiteY197" fmla="*/ 913651 h 4303307"/>
                      <a:gd name="connsiteX198" fmla="*/ 5622886 w 6733409"/>
                      <a:gd name="connsiteY198" fmla="*/ 880874 h 4303307"/>
                      <a:gd name="connsiteX199" fmla="*/ 5658394 w 6733409"/>
                      <a:gd name="connsiteY199" fmla="*/ 886337 h 4303307"/>
                      <a:gd name="connsiteX200" fmla="*/ 5676148 w 6733409"/>
                      <a:gd name="connsiteY200" fmla="*/ 949159 h 4303307"/>
                      <a:gd name="connsiteX201" fmla="*/ 5647468 w 6733409"/>
                      <a:gd name="connsiteY201" fmla="*/ 1035198 h 4303307"/>
                      <a:gd name="connsiteX202" fmla="*/ 5639274 w 6733409"/>
                      <a:gd name="connsiteY202" fmla="*/ 1052952 h 4303307"/>
                      <a:gd name="connsiteX203" fmla="*/ 5674783 w 6733409"/>
                      <a:gd name="connsiteY203" fmla="*/ 1028369 h 4303307"/>
                      <a:gd name="connsiteX204" fmla="*/ 5722582 w 6733409"/>
                      <a:gd name="connsiteY204" fmla="*/ 996958 h 4303307"/>
                      <a:gd name="connsiteX205" fmla="*/ 5775844 w 6733409"/>
                      <a:gd name="connsiteY205" fmla="*/ 980570 h 4303307"/>
                      <a:gd name="connsiteX206" fmla="*/ 5803157 w 6733409"/>
                      <a:gd name="connsiteY206" fmla="*/ 987398 h 4303307"/>
                      <a:gd name="connsiteX207" fmla="*/ 5820912 w 6733409"/>
                      <a:gd name="connsiteY207" fmla="*/ 1043392 h 4303307"/>
                      <a:gd name="connsiteX208" fmla="*/ 5676148 w 6733409"/>
                      <a:gd name="connsiteY208" fmla="*/ 1190887 h 4303307"/>
                      <a:gd name="connsiteX209" fmla="*/ 5715753 w 6733409"/>
                      <a:gd name="connsiteY209" fmla="*/ 1199081 h 4303307"/>
                      <a:gd name="connsiteX210" fmla="*/ 5826375 w 6733409"/>
                      <a:gd name="connsiteY210" fmla="*/ 1237320 h 4303307"/>
                      <a:gd name="connsiteX211" fmla="*/ 5835935 w 6733409"/>
                      <a:gd name="connsiteY211" fmla="*/ 1274194 h 4303307"/>
                      <a:gd name="connsiteX212" fmla="*/ 5773113 w 6733409"/>
                      <a:gd name="connsiteY212" fmla="*/ 1306971 h 4303307"/>
                      <a:gd name="connsiteX213" fmla="*/ 5713022 w 6733409"/>
                      <a:gd name="connsiteY213" fmla="*/ 1306971 h 4303307"/>
                      <a:gd name="connsiteX214" fmla="*/ 5774478 w 6733409"/>
                      <a:gd name="connsiteY214" fmla="*/ 1330188 h 4303307"/>
                      <a:gd name="connsiteX215" fmla="*/ 5885100 w 6733409"/>
                      <a:gd name="connsiteY215" fmla="*/ 1375256 h 4303307"/>
                      <a:gd name="connsiteX216" fmla="*/ 5975235 w 6733409"/>
                      <a:gd name="connsiteY216" fmla="*/ 1442175 h 4303307"/>
                      <a:gd name="connsiteX217" fmla="*/ 5961579 w 6733409"/>
                      <a:gd name="connsiteY217" fmla="*/ 1504997 h 4303307"/>
                      <a:gd name="connsiteX218" fmla="*/ 5900122 w 6733409"/>
                      <a:gd name="connsiteY218" fmla="*/ 1510460 h 4303307"/>
                      <a:gd name="connsiteX219" fmla="*/ 5965676 w 6733409"/>
                      <a:gd name="connsiteY219" fmla="*/ 1591036 h 4303307"/>
                      <a:gd name="connsiteX220" fmla="*/ 5956116 w 6733409"/>
                      <a:gd name="connsiteY220" fmla="*/ 1634738 h 4303307"/>
                      <a:gd name="connsiteX221" fmla="*/ 5898757 w 6733409"/>
                      <a:gd name="connsiteY221" fmla="*/ 1641567 h 4303307"/>
                      <a:gd name="connsiteX222" fmla="*/ 5850958 w 6733409"/>
                      <a:gd name="connsiteY222" fmla="*/ 1616984 h 4303307"/>
                      <a:gd name="connsiteX223" fmla="*/ 5835935 w 6733409"/>
                      <a:gd name="connsiteY223" fmla="*/ 1608790 h 4303307"/>
                      <a:gd name="connsiteX224" fmla="*/ 5840032 w 6733409"/>
                      <a:gd name="connsiteY224" fmla="*/ 1662052 h 4303307"/>
                      <a:gd name="connsiteX225" fmla="*/ 5844129 w 6733409"/>
                      <a:gd name="connsiteY225" fmla="*/ 1701657 h 4303307"/>
                      <a:gd name="connsiteX226" fmla="*/ 5864614 w 6733409"/>
                      <a:gd name="connsiteY226" fmla="*/ 1805450 h 4303307"/>
                      <a:gd name="connsiteX227" fmla="*/ 5990258 w 6733409"/>
                      <a:gd name="connsiteY227" fmla="*/ 1731702 h 4303307"/>
                      <a:gd name="connsiteX228" fmla="*/ 6080395 w 6733409"/>
                      <a:gd name="connsiteY228" fmla="*/ 1791793 h 4303307"/>
                      <a:gd name="connsiteX229" fmla="*/ 6115902 w 6733409"/>
                      <a:gd name="connsiteY229" fmla="*/ 1988453 h 4303307"/>
                      <a:gd name="connsiteX230" fmla="*/ 6212866 w 6733409"/>
                      <a:gd name="connsiteY230" fmla="*/ 1944751 h 4303307"/>
                      <a:gd name="connsiteX231" fmla="*/ 6251107 w 6733409"/>
                      <a:gd name="connsiteY231" fmla="*/ 1965236 h 4303307"/>
                      <a:gd name="connsiteX232" fmla="*/ 6221061 w 6733409"/>
                      <a:gd name="connsiteY232" fmla="*/ 2062201 h 4303307"/>
                      <a:gd name="connsiteX233" fmla="*/ 6346705 w 6733409"/>
                      <a:gd name="connsiteY233" fmla="*/ 2022596 h 4303307"/>
                      <a:gd name="connsiteX234" fmla="*/ 6386310 w 6733409"/>
                      <a:gd name="connsiteY234" fmla="*/ 2028058 h 4303307"/>
                      <a:gd name="connsiteX235" fmla="*/ 6454595 w 6733409"/>
                      <a:gd name="connsiteY235" fmla="*/ 2107269 h 4303307"/>
                      <a:gd name="connsiteX236" fmla="*/ 6349436 w 6733409"/>
                      <a:gd name="connsiteY236" fmla="*/ 2318952 h 4303307"/>
                      <a:gd name="connsiteX237" fmla="*/ 6425915 w 6733409"/>
                      <a:gd name="connsiteY237" fmla="*/ 2313489 h 4303307"/>
                      <a:gd name="connsiteX238" fmla="*/ 6533806 w 6733409"/>
                      <a:gd name="connsiteY238" fmla="*/ 2309392 h 4303307"/>
                      <a:gd name="connsiteX239" fmla="*/ 6656717 w 6733409"/>
                      <a:gd name="connsiteY239" fmla="*/ 2321683 h 4303307"/>
                      <a:gd name="connsiteX240" fmla="*/ 6733197 w 6733409"/>
                      <a:gd name="connsiteY240" fmla="*/ 2377677 h 4303307"/>
                      <a:gd name="connsiteX241" fmla="*/ 6577508 w 6733409"/>
                      <a:gd name="connsiteY241" fmla="*/ 2519709 h 4303307"/>
                      <a:gd name="connsiteX242" fmla="*/ 6623941 w 6733409"/>
                      <a:gd name="connsiteY242" fmla="*/ 2516978 h 4303307"/>
                      <a:gd name="connsiteX243" fmla="*/ 6694958 w 6733409"/>
                      <a:gd name="connsiteY243" fmla="*/ 2545657 h 4303307"/>
                      <a:gd name="connsiteX244" fmla="*/ 6667643 w 6733409"/>
                      <a:gd name="connsiteY244" fmla="*/ 2608479 h 4303307"/>
                      <a:gd name="connsiteX245" fmla="*/ 6465521 w 6733409"/>
                      <a:gd name="connsiteY245" fmla="*/ 2686324 h 4303307"/>
                      <a:gd name="connsiteX246" fmla="*/ 6465521 w 6733409"/>
                      <a:gd name="connsiteY246" fmla="*/ 2686324 h 4303307"/>
                      <a:gd name="connsiteX247" fmla="*/ 6454595 w 6733409"/>
                      <a:gd name="connsiteY247" fmla="*/ 2686324 h 4303307"/>
                      <a:gd name="connsiteX248" fmla="*/ 6488737 w 6733409"/>
                      <a:gd name="connsiteY248" fmla="*/ 2716369 h 4303307"/>
                      <a:gd name="connsiteX249" fmla="*/ 6529708 w 6733409"/>
                      <a:gd name="connsiteY249" fmla="*/ 2754609 h 4303307"/>
                      <a:gd name="connsiteX250" fmla="*/ 6521514 w 6733409"/>
                      <a:gd name="connsiteY250" fmla="*/ 2760071 h 4303307"/>
                      <a:gd name="connsiteX251" fmla="*/ 6521514 w 6733409"/>
                      <a:gd name="connsiteY251" fmla="*/ 2881618 h 4303307"/>
                      <a:gd name="connsiteX252" fmla="*/ 6399967 w 6733409"/>
                      <a:gd name="connsiteY252" fmla="*/ 2882984 h 4303307"/>
                      <a:gd name="connsiteX253" fmla="*/ 6395870 w 6733409"/>
                      <a:gd name="connsiteY253" fmla="*/ 2904835 h 4303307"/>
                      <a:gd name="connsiteX254" fmla="*/ 6353534 w 6733409"/>
                      <a:gd name="connsiteY254" fmla="*/ 2969023 h 4303307"/>
                      <a:gd name="connsiteX255" fmla="*/ 6367190 w 6733409"/>
                      <a:gd name="connsiteY255" fmla="*/ 3072816 h 4303307"/>
                      <a:gd name="connsiteX256" fmla="*/ 6361728 w 6733409"/>
                      <a:gd name="connsiteY256" fmla="*/ 3076913 h 4303307"/>
                      <a:gd name="connsiteX257" fmla="*/ 6401333 w 6733409"/>
                      <a:gd name="connsiteY257" fmla="*/ 3098764 h 4303307"/>
                      <a:gd name="connsiteX258" fmla="*/ 6410893 w 6733409"/>
                      <a:gd name="connsiteY258" fmla="*/ 3135638 h 4303307"/>
                      <a:gd name="connsiteX259" fmla="*/ 6348071 w 6733409"/>
                      <a:gd name="connsiteY259" fmla="*/ 3168414 h 4303307"/>
                      <a:gd name="connsiteX260" fmla="*/ 6287980 w 6733409"/>
                      <a:gd name="connsiteY260" fmla="*/ 3168414 h 4303307"/>
                      <a:gd name="connsiteX261" fmla="*/ 6349436 w 6733409"/>
                      <a:gd name="connsiteY261" fmla="*/ 3191631 h 4303307"/>
                      <a:gd name="connsiteX262" fmla="*/ 6460058 w 6733409"/>
                      <a:gd name="connsiteY262" fmla="*/ 3236699 h 4303307"/>
                      <a:gd name="connsiteX263" fmla="*/ 6550193 w 6733409"/>
                      <a:gd name="connsiteY263" fmla="*/ 3303618 h 4303307"/>
                      <a:gd name="connsiteX264" fmla="*/ 6536536 w 6733409"/>
                      <a:gd name="connsiteY264" fmla="*/ 3366440 h 4303307"/>
                      <a:gd name="connsiteX265" fmla="*/ 6475081 w 6733409"/>
                      <a:gd name="connsiteY265" fmla="*/ 3371903 h 4303307"/>
                      <a:gd name="connsiteX266" fmla="*/ 6539267 w 6733409"/>
                      <a:gd name="connsiteY266" fmla="*/ 3451114 h 4303307"/>
                      <a:gd name="connsiteX267" fmla="*/ 6529708 w 6733409"/>
                      <a:gd name="connsiteY267" fmla="*/ 3493450 h 4303307"/>
                      <a:gd name="connsiteX268" fmla="*/ 6472349 w 6733409"/>
                      <a:gd name="connsiteY268" fmla="*/ 3500278 h 4303307"/>
                      <a:gd name="connsiteX269" fmla="*/ 6424549 w 6733409"/>
                      <a:gd name="connsiteY269" fmla="*/ 3475696 h 4303307"/>
                      <a:gd name="connsiteX270" fmla="*/ 6409527 w 6733409"/>
                      <a:gd name="connsiteY270" fmla="*/ 3466136 h 4303307"/>
                      <a:gd name="connsiteX271" fmla="*/ 6413624 w 6733409"/>
                      <a:gd name="connsiteY271" fmla="*/ 3519398 h 4303307"/>
                      <a:gd name="connsiteX272" fmla="*/ 6417721 w 6733409"/>
                      <a:gd name="connsiteY272" fmla="*/ 3563100 h 4303307"/>
                      <a:gd name="connsiteX273" fmla="*/ 6417721 w 6733409"/>
                      <a:gd name="connsiteY273" fmla="*/ 3569929 h 4303307"/>
                      <a:gd name="connsiteX274" fmla="*/ 6408161 w 6733409"/>
                      <a:gd name="connsiteY274" fmla="*/ 3616363 h 4303307"/>
                      <a:gd name="connsiteX275" fmla="*/ 6390407 w 6733409"/>
                      <a:gd name="connsiteY275" fmla="*/ 3623191 h 4303307"/>
                      <a:gd name="connsiteX276" fmla="*/ 6357631 w 6733409"/>
                      <a:gd name="connsiteY276" fmla="*/ 3608169 h 4303307"/>
                      <a:gd name="connsiteX277" fmla="*/ 6350802 w 6733409"/>
                      <a:gd name="connsiteY277" fmla="*/ 3645042 h 4303307"/>
                      <a:gd name="connsiteX278" fmla="*/ 6303003 w 6733409"/>
                      <a:gd name="connsiteY278" fmla="*/ 3673722 h 4303307"/>
                      <a:gd name="connsiteX279" fmla="*/ 6328951 w 6733409"/>
                      <a:gd name="connsiteY279" fmla="*/ 3687379 h 4303307"/>
                      <a:gd name="connsiteX280" fmla="*/ 6328951 w 6733409"/>
                      <a:gd name="connsiteY280" fmla="*/ 3710596 h 4303307"/>
                      <a:gd name="connsiteX281" fmla="*/ 6266128 w 6733409"/>
                      <a:gd name="connsiteY281" fmla="*/ 3759761 h 4303307"/>
                      <a:gd name="connsiteX282" fmla="*/ 6115902 w 6733409"/>
                      <a:gd name="connsiteY282" fmla="*/ 3819851 h 4303307"/>
                      <a:gd name="connsiteX283" fmla="*/ 6181456 w 6733409"/>
                      <a:gd name="connsiteY283" fmla="*/ 3867650 h 4303307"/>
                      <a:gd name="connsiteX284" fmla="*/ 6141850 w 6733409"/>
                      <a:gd name="connsiteY284" fmla="*/ 3919547 h 4303307"/>
                      <a:gd name="connsiteX285" fmla="*/ 5992989 w 6733409"/>
                      <a:gd name="connsiteY285" fmla="*/ 3960518 h 4303307"/>
                      <a:gd name="connsiteX286" fmla="*/ 6033960 w 6733409"/>
                      <a:gd name="connsiteY286" fmla="*/ 4000123 h 4303307"/>
                      <a:gd name="connsiteX287" fmla="*/ 6018938 w 6733409"/>
                      <a:gd name="connsiteY287" fmla="*/ 4019243 h 4303307"/>
                      <a:gd name="connsiteX288" fmla="*/ 5949287 w 6733409"/>
                      <a:gd name="connsiteY288" fmla="*/ 4023340 h 4303307"/>
                      <a:gd name="connsiteX289" fmla="*/ 5984795 w 6733409"/>
                      <a:gd name="connsiteY289" fmla="*/ 4087528 h 4303307"/>
                      <a:gd name="connsiteX290" fmla="*/ 5924704 w 6733409"/>
                      <a:gd name="connsiteY290" fmla="*/ 4131230 h 4303307"/>
                      <a:gd name="connsiteX291" fmla="*/ 5741701 w 6733409"/>
                      <a:gd name="connsiteY291" fmla="*/ 4114842 h 4303307"/>
                      <a:gd name="connsiteX292" fmla="*/ 5751261 w 6733409"/>
                      <a:gd name="connsiteY292" fmla="*/ 4140790 h 4303307"/>
                      <a:gd name="connsiteX293" fmla="*/ 5774478 w 6733409"/>
                      <a:gd name="connsiteY293" fmla="*/ 4250046 h 4303307"/>
                      <a:gd name="connsiteX294" fmla="*/ 5718485 w 6733409"/>
                      <a:gd name="connsiteY294" fmla="*/ 4296480 h 4303307"/>
                      <a:gd name="connsiteX295" fmla="*/ 5605132 w 6733409"/>
                      <a:gd name="connsiteY295" fmla="*/ 4251411 h 4303307"/>
                      <a:gd name="connsiteX296" fmla="*/ 5590109 w 6733409"/>
                      <a:gd name="connsiteY296" fmla="*/ 4299211 h 4303307"/>
                      <a:gd name="connsiteX297" fmla="*/ 5531384 w 6733409"/>
                      <a:gd name="connsiteY297" fmla="*/ 4295114 h 4303307"/>
                      <a:gd name="connsiteX298" fmla="*/ 5438517 w 6733409"/>
                      <a:gd name="connsiteY298" fmla="*/ 4211806 h 4303307"/>
                      <a:gd name="connsiteX299" fmla="*/ 5423494 w 6733409"/>
                      <a:gd name="connsiteY299" fmla="*/ 4225463 h 4303307"/>
                      <a:gd name="connsiteX300" fmla="*/ 5396181 w 6733409"/>
                      <a:gd name="connsiteY300" fmla="*/ 4248680 h 4303307"/>
                      <a:gd name="connsiteX301" fmla="*/ 5390718 w 6733409"/>
                      <a:gd name="connsiteY301" fmla="*/ 4245948 h 4303307"/>
                      <a:gd name="connsiteX302" fmla="*/ 5307410 w 6733409"/>
                      <a:gd name="connsiteY302" fmla="*/ 4265069 h 4303307"/>
                      <a:gd name="connsiteX303" fmla="*/ 5266439 w 6733409"/>
                      <a:gd name="connsiteY303" fmla="*/ 4251411 h 4303307"/>
                      <a:gd name="connsiteX304" fmla="*/ 5266439 w 6733409"/>
                      <a:gd name="connsiteY304" fmla="*/ 4196784 h 4303307"/>
                      <a:gd name="connsiteX305" fmla="*/ 5245954 w 6733409"/>
                      <a:gd name="connsiteY305" fmla="*/ 4146253 h 4303307"/>
                      <a:gd name="connsiteX306" fmla="*/ 5136698 w 6733409"/>
                      <a:gd name="connsiteY306" fmla="*/ 4220000 h 4303307"/>
                      <a:gd name="connsiteX307" fmla="*/ 5110750 w 6733409"/>
                      <a:gd name="connsiteY307" fmla="*/ 4214537 h 4303307"/>
                      <a:gd name="connsiteX308" fmla="*/ 5079339 w 6733409"/>
                      <a:gd name="connsiteY308" fmla="*/ 4148984 h 4303307"/>
                      <a:gd name="connsiteX309" fmla="*/ 4970083 w 6733409"/>
                      <a:gd name="connsiteY309" fmla="*/ 4198149 h 4303307"/>
                      <a:gd name="connsiteX310" fmla="*/ 4927747 w 6733409"/>
                      <a:gd name="connsiteY310" fmla="*/ 4172201 h 4303307"/>
                      <a:gd name="connsiteX311" fmla="*/ 4952329 w 6733409"/>
                      <a:gd name="connsiteY311" fmla="*/ 4079334 h 4303307"/>
                      <a:gd name="connsiteX312" fmla="*/ 4871753 w 6733409"/>
                      <a:gd name="connsiteY312" fmla="*/ 4098453 h 4303307"/>
                      <a:gd name="connsiteX313" fmla="*/ 4843073 w 6733409"/>
                      <a:gd name="connsiteY313" fmla="*/ 4088894 h 4303307"/>
                      <a:gd name="connsiteX314" fmla="*/ 4851268 w 6733409"/>
                      <a:gd name="connsiteY314" fmla="*/ 4042460 h 4303307"/>
                      <a:gd name="connsiteX315" fmla="*/ 4806200 w 6733409"/>
                      <a:gd name="connsiteY315" fmla="*/ 4050654 h 4303307"/>
                      <a:gd name="connsiteX316" fmla="*/ 4806200 w 6733409"/>
                      <a:gd name="connsiteY316" fmla="*/ 4050654 h 4303307"/>
                      <a:gd name="connsiteX317" fmla="*/ 4778885 w 6733409"/>
                      <a:gd name="connsiteY317" fmla="*/ 4042460 h 4303307"/>
                      <a:gd name="connsiteX318" fmla="*/ 4731086 w 6733409"/>
                      <a:gd name="connsiteY318" fmla="*/ 4069774 h 4303307"/>
                      <a:gd name="connsiteX319" fmla="*/ 4699676 w 6733409"/>
                      <a:gd name="connsiteY319" fmla="*/ 4062945 h 4303307"/>
                      <a:gd name="connsiteX320" fmla="*/ 4635488 w 6733409"/>
                      <a:gd name="connsiteY320" fmla="*/ 3971444 h 4303307"/>
                      <a:gd name="connsiteX321" fmla="*/ 4630025 w 6733409"/>
                      <a:gd name="connsiteY321" fmla="*/ 3972809 h 4303307"/>
                      <a:gd name="connsiteX322" fmla="*/ 4561740 w 6733409"/>
                      <a:gd name="connsiteY322" fmla="*/ 3960518 h 4303307"/>
                      <a:gd name="connsiteX323" fmla="*/ 4582226 w 6733409"/>
                      <a:gd name="connsiteY323" fmla="*/ 3877211 h 4303307"/>
                      <a:gd name="connsiteX324" fmla="*/ 4591786 w 6733409"/>
                      <a:gd name="connsiteY324" fmla="*/ 3867650 h 4303307"/>
                      <a:gd name="connsiteX325" fmla="*/ 4490723 w 6733409"/>
                      <a:gd name="connsiteY325" fmla="*/ 3886771 h 4303307"/>
                      <a:gd name="connsiteX326" fmla="*/ 4459313 w 6733409"/>
                      <a:gd name="connsiteY326" fmla="*/ 3882673 h 4303307"/>
                      <a:gd name="connsiteX327" fmla="*/ 4426537 w 6733409"/>
                      <a:gd name="connsiteY327" fmla="*/ 3855360 h 4303307"/>
                      <a:gd name="connsiteX328" fmla="*/ 4436096 w 6733409"/>
                      <a:gd name="connsiteY328" fmla="*/ 3830777 h 4303307"/>
                      <a:gd name="connsiteX329" fmla="*/ 4359617 w 6733409"/>
                      <a:gd name="connsiteY329" fmla="*/ 3822583 h 4303307"/>
                      <a:gd name="connsiteX330" fmla="*/ 4355520 w 6733409"/>
                      <a:gd name="connsiteY330" fmla="*/ 3789806 h 4303307"/>
                      <a:gd name="connsiteX331" fmla="*/ 4414245 w 6733409"/>
                      <a:gd name="connsiteY331" fmla="*/ 3722887 h 4303307"/>
                      <a:gd name="connsiteX332" fmla="*/ 4438827 w 6733409"/>
                      <a:gd name="connsiteY332" fmla="*/ 3707864 h 4303307"/>
                      <a:gd name="connsiteX333" fmla="*/ 4441559 w 6733409"/>
                      <a:gd name="connsiteY333" fmla="*/ 3705133 h 4303307"/>
                      <a:gd name="connsiteX334" fmla="*/ 4421074 w 6733409"/>
                      <a:gd name="connsiteY334" fmla="*/ 3695573 h 4303307"/>
                      <a:gd name="connsiteX335" fmla="*/ 4419708 w 6733409"/>
                      <a:gd name="connsiteY335" fmla="*/ 3668259 h 4303307"/>
                      <a:gd name="connsiteX336" fmla="*/ 4418342 w 6733409"/>
                      <a:gd name="connsiteY336" fmla="*/ 3665528 h 4303307"/>
                      <a:gd name="connsiteX337" fmla="*/ 4370543 w 6733409"/>
                      <a:gd name="connsiteY337" fmla="*/ 3634117 h 4303307"/>
                      <a:gd name="connsiteX338" fmla="*/ 4376005 w 6733409"/>
                      <a:gd name="connsiteY338" fmla="*/ 3608169 h 4303307"/>
                      <a:gd name="connsiteX339" fmla="*/ 4360983 w 6733409"/>
                      <a:gd name="connsiteY339" fmla="*/ 3583586 h 4303307"/>
                      <a:gd name="connsiteX340" fmla="*/ 4287235 w 6733409"/>
                      <a:gd name="connsiteY340" fmla="*/ 3509838 h 4303307"/>
                      <a:gd name="connsiteX341" fmla="*/ 4190271 w 6733409"/>
                      <a:gd name="connsiteY341" fmla="*/ 3545347 h 4303307"/>
                      <a:gd name="connsiteX342" fmla="*/ 4127449 w 6733409"/>
                      <a:gd name="connsiteY342" fmla="*/ 3457942 h 4303307"/>
                      <a:gd name="connsiteX343" fmla="*/ 4007268 w 6733409"/>
                      <a:gd name="connsiteY343" fmla="*/ 3563100 h 4303307"/>
                      <a:gd name="connsiteX344" fmla="*/ 3969027 w 6733409"/>
                      <a:gd name="connsiteY344" fmla="*/ 3553541 h 4303307"/>
                      <a:gd name="connsiteX345" fmla="*/ 3903475 w 6733409"/>
                      <a:gd name="connsiteY345" fmla="*/ 3407411 h 4303307"/>
                      <a:gd name="connsiteX346" fmla="*/ 3903475 w 6733409"/>
                      <a:gd name="connsiteY346" fmla="*/ 3395120 h 4303307"/>
                      <a:gd name="connsiteX347" fmla="*/ 3913034 w 6733409"/>
                      <a:gd name="connsiteY347" fmla="*/ 3227139 h 4303307"/>
                      <a:gd name="connsiteX348" fmla="*/ 3686329 w 6733409"/>
                      <a:gd name="connsiteY348" fmla="*/ 3466136 h 4303307"/>
                      <a:gd name="connsiteX349" fmla="*/ 3638529 w 6733409"/>
                      <a:gd name="connsiteY349" fmla="*/ 3448382 h 4303307"/>
                      <a:gd name="connsiteX350" fmla="*/ 3577073 w 6733409"/>
                      <a:gd name="connsiteY350" fmla="*/ 3078278 h 4303307"/>
                      <a:gd name="connsiteX351" fmla="*/ 3421384 w 6733409"/>
                      <a:gd name="connsiteY351" fmla="*/ 3171146 h 4303307"/>
                      <a:gd name="connsiteX352" fmla="*/ 3376316 w 6733409"/>
                      <a:gd name="connsiteY352" fmla="*/ 3156123 h 4303307"/>
                      <a:gd name="connsiteX353" fmla="*/ 3355830 w 6733409"/>
                      <a:gd name="connsiteY353" fmla="*/ 3132907 h 4303307"/>
                      <a:gd name="connsiteX354" fmla="*/ 3355830 w 6733409"/>
                      <a:gd name="connsiteY354" fmla="*/ 3135638 h 4303307"/>
                      <a:gd name="connsiteX355" fmla="*/ 3355830 w 6733409"/>
                      <a:gd name="connsiteY355" fmla="*/ 3146563 h 4303307"/>
                      <a:gd name="connsiteX356" fmla="*/ 3340808 w 6733409"/>
                      <a:gd name="connsiteY356" fmla="*/ 3217580 h 4303307"/>
                      <a:gd name="connsiteX357" fmla="*/ 3318956 w 6733409"/>
                      <a:gd name="connsiteY357" fmla="*/ 3227139 h 4303307"/>
                      <a:gd name="connsiteX358" fmla="*/ 3249306 w 6733409"/>
                      <a:gd name="connsiteY358" fmla="*/ 3184803 h 4303307"/>
                      <a:gd name="connsiteX359" fmla="*/ 3252038 w 6733409"/>
                      <a:gd name="connsiteY359" fmla="*/ 3264013 h 4303307"/>
                      <a:gd name="connsiteX360" fmla="*/ 3148244 w 6733409"/>
                      <a:gd name="connsiteY360" fmla="*/ 3310447 h 4303307"/>
                      <a:gd name="connsiteX361" fmla="*/ 3216529 w 6733409"/>
                      <a:gd name="connsiteY361" fmla="*/ 3336395 h 4303307"/>
                      <a:gd name="connsiteX362" fmla="*/ 3215164 w 6733409"/>
                      <a:gd name="connsiteY362" fmla="*/ 3367806 h 4303307"/>
                      <a:gd name="connsiteX363" fmla="*/ 3118199 w 6733409"/>
                      <a:gd name="connsiteY363" fmla="*/ 3442919 h 4303307"/>
                      <a:gd name="connsiteX364" fmla="*/ 2860083 w 6733409"/>
                      <a:gd name="connsiteY364" fmla="*/ 3539884 h 4303307"/>
                      <a:gd name="connsiteX365" fmla="*/ 2982995 w 6733409"/>
                      <a:gd name="connsiteY365" fmla="*/ 3616363 h 4303307"/>
                      <a:gd name="connsiteX366" fmla="*/ 2922905 w 6733409"/>
                      <a:gd name="connsiteY366" fmla="*/ 3694208 h 4303307"/>
                      <a:gd name="connsiteX367" fmla="*/ 2671617 w 6733409"/>
                      <a:gd name="connsiteY367" fmla="*/ 3759761 h 4303307"/>
                      <a:gd name="connsiteX368" fmla="*/ 2749461 w 6733409"/>
                      <a:gd name="connsiteY368" fmla="*/ 3826680 h 4303307"/>
                      <a:gd name="connsiteX369" fmla="*/ 2728976 w 6733409"/>
                      <a:gd name="connsiteY369" fmla="*/ 3852628 h 4303307"/>
                      <a:gd name="connsiteX370" fmla="*/ 2675714 w 6733409"/>
                      <a:gd name="connsiteY370" fmla="*/ 3864920 h 4303307"/>
                      <a:gd name="connsiteX371" fmla="*/ 2599235 w 6733409"/>
                      <a:gd name="connsiteY371" fmla="*/ 3851262 h 4303307"/>
                      <a:gd name="connsiteX372" fmla="*/ 2671617 w 6733409"/>
                      <a:gd name="connsiteY372" fmla="*/ 3963249 h 4303307"/>
                      <a:gd name="connsiteX373" fmla="*/ 2581481 w 6733409"/>
                      <a:gd name="connsiteY373" fmla="*/ 4028803 h 4303307"/>
                      <a:gd name="connsiteX374" fmla="*/ 2476322 w 6733409"/>
                      <a:gd name="connsiteY374" fmla="*/ 4042460 h 4303307"/>
                      <a:gd name="connsiteX375" fmla="*/ 2282393 w 6733409"/>
                      <a:gd name="connsiteY375" fmla="*/ 3996026 h 4303307"/>
                      <a:gd name="connsiteX376" fmla="*/ 2304244 w 6733409"/>
                      <a:gd name="connsiteY376" fmla="*/ 4050654 h 4303307"/>
                      <a:gd name="connsiteX377" fmla="*/ 2339753 w 6733409"/>
                      <a:gd name="connsiteY377" fmla="*/ 4221366 h 4303307"/>
                      <a:gd name="connsiteX378" fmla="*/ 2257811 w 6733409"/>
                      <a:gd name="connsiteY378" fmla="*/ 4291017 h 4303307"/>
                      <a:gd name="connsiteX379" fmla="*/ 2062516 w 6733409"/>
                      <a:gd name="connsiteY379" fmla="*/ 4203612 h 4303307"/>
                      <a:gd name="connsiteX380" fmla="*/ 2051591 w 6733409"/>
                      <a:gd name="connsiteY380" fmla="*/ 4295114 h 4303307"/>
                      <a:gd name="connsiteX381" fmla="*/ 2028374 w 6733409"/>
                      <a:gd name="connsiteY381" fmla="*/ 4303308 h 4303307"/>
                      <a:gd name="connsiteX382" fmla="*/ 1826251 w 6733409"/>
                      <a:gd name="connsiteY382" fmla="*/ 4135327 h 4303307"/>
                      <a:gd name="connsiteX383" fmla="*/ 1846736 w 6733409"/>
                      <a:gd name="connsiteY383" fmla="*/ 4147619 h 4303307"/>
                      <a:gd name="connsiteX384" fmla="*/ 1979209 w 6733409"/>
                      <a:gd name="connsiteY384" fmla="*/ 4275994 h 4303307"/>
                      <a:gd name="connsiteX385" fmla="*/ 2047494 w 6733409"/>
                      <a:gd name="connsiteY385" fmla="*/ 4282822 h 4303307"/>
                      <a:gd name="connsiteX386" fmla="*/ 2044762 w 6733409"/>
                      <a:gd name="connsiteY386" fmla="*/ 4209075 h 4303307"/>
                      <a:gd name="connsiteX387" fmla="*/ 2047494 w 6733409"/>
                      <a:gd name="connsiteY387" fmla="*/ 4194052 h 4303307"/>
                      <a:gd name="connsiteX388" fmla="*/ 2081636 w 6733409"/>
                      <a:gd name="connsiteY388" fmla="*/ 4192686 h 4303307"/>
                      <a:gd name="connsiteX389" fmla="*/ 2263273 w 6733409"/>
                      <a:gd name="connsiteY389" fmla="*/ 4277359 h 4303307"/>
                      <a:gd name="connsiteX390" fmla="*/ 2323364 w 6733409"/>
                      <a:gd name="connsiteY390" fmla="*/ 4222732 h 4303307"/>
                      <a:gd name="connsiteX391" fmla="*/ 2287856 w 6733409"/>
                      <a:gd name="connsiteY391" fmla="*/ 4058848 h 4303307"/>
                      <a:gd name="connsiteX392" fmla="*/ 2267371 w 6733409"/>
                      <a:gd name="connsiteY392" fmla="*/ 4002855 h 4303307"/>
                      <a:gd name="connsiteX393" fmla="*/ 2271468 w 6733409"/>
                      <a:gd name="connsiteY393" fmla="*/ 3990563 h 4303307"/>
                      <a:gd name="connsiteX394" fmla="*/ 2301513 w 6733409"/>
                      <a:gd name="connsiteY394" fmla="*/ 3987832 h 4303307"/>
                      <a:gd name="connsiteX395" fmla="*/ 2483151 w 6733409"/>
                      <a:gd name="connsiteY395" fmla="*/ 4031534 h 4303307"/>
                      <a:gd name="connsiteX396" fmla="*/ 2580115 w 6733409"/>
                      <a:gd name="connsiteY396" fmla="*/ 4019243 h 4303307"/>
                      <a:gd name="connsiteX397" fmla="*/ 2656594 w 6733409"/>
                      <a:gd name="connsiteY397" fmla="*/ 3965981 h 4303307"/>
                      <a:gd name="connsiteX398" fmla="*/ 2585578 w 6733409"/>
                      <a:gd name="connsiteY398" fmla="*/ 3866285 h 4303307"/>
                      <a:gd name="connsiteX399" fmla="*/ 2581481 w 6733409"/>
                      <a:gd name="connsiteY399" fmla="*/ 3849897 h 4303307"/>
                      <a:gd name="connsiteX400" fmla="*/ 2608795 w 6733409"/>
                      <a:gd name="connsiteY400" fmla="*/ 3840337 h 4303307"/>
                      <a:gd name="connsiteX401" fmla="*/ 2681177 w 6733409"/>
                      <a:gd name="connsiteY401" fmla="*/ 3853994 h 4303307"/>
                      <a:gd name="connsiteX402" fmla="*/ 2722147 w 6733409"/>
                      <a:gd name="connsiteY402" fmla="*/ 3845799 h 4303307"/>
                      <a:gd name="connsiteX403" fmla="*/ 2733073 w 6733409"/>
                      <a:gd name="connsiteY403" fmla="*/ 3833508 h 4303307"/>
                      <a:gd name="connsiteX404" fmla="*/ 2663422 w 6733409"/>
                      <a:gd name="connsiteY404" fmla="*/ 3777515 h 4303307"/>
                      <a:gd name="connsiteX405" fmla="*/ 2653863 w 6733409"/>
                      <a:gd name="connsiteY405" fmla="*/ 3761126 h 4303307"/>
                      <a:gd name="connsiteX406" fmla="*/ 2675714 w 6733409"/>
                      <a:gd name="connsiteY406" fmla="*/ 3748835 h 4303307"/>
                      <a:gd name="connsiteX407" fmla="*/ 2916077 w 6733409"/>
                      <a:gd name="connsiteY407" fmla="*/ 3686013 h 4303307"/>
                      <a:gd name="connsiteX408" fmla="*/ 2967973 w 6733409"/>
                      <a:gd name="connsiteY408" fmla="*/ 3623191 h 4303307"/>
                      <a:gd name="connsiteX409" fmla="*/ 2860083 w 6733409"/>
                      <a:gd name="connsiteY409" fmla="*/ 3559003 h 4303307"/>
                      <a:gd name="connsiteX410" fmla="*/ 2846426 w 6733409"/>
                      <a:gd name="connsiteY410" fmla="*/ 3542615 h 4303307"/>
                      <a:gd name="connsiteX411" fmla="*/ 2864180 w 6733409"/>
                      <a:gd name="connsiteY411" fmla="*/ 3528958 h 4303307"/>
                      <a:gd name="connsiteX412" fmla="*/ 3112737 w 6733409"/>
                      <a:gd name="connsiteY412" fmla="*/ 3434725 h 4303307"/>
                      <a:gd name="connsiteX413" fmla="*/ 3202872 w 6733409"/>
                      <a:gd name="connsiteY413" fmla="*/ 3366440 h 4303307"/>
                      <a:gd name="connsiteX414" fmla="*/ 3204238 w 6733409"/>
                      <a:gd name="connsiteY414" fmla="*/ 3350052 h 4303307"/>
                      <a:gd name="connsiteX415" fmla="*/ 3127759 w 6733409"/>
                      <a:gd name="connsiteY415" fmla="*/ 3329567 h 4303307"/>
                      <a:gd name="connsiteX416" fmla="*/ 3108640 w 6733409"/>
                      <a:gd name="connsiteY416" fmla="*/ 3311813 h 4303307"/>
                      <a:gd name="connsiteX417" fmla="*/ 3129125 w 6733409"/>
                      <a:gd name="connsiteY417" fmla="*/ 3298156 h 4303307"/>
                      <a:gd name="connsiteX418" fmla="*/ 3131856 w 6733409"/>
                      <a:gd name="connsiteY418" fmla="*/ 3298156 h 4303307"/>
                      <a:gd name="connsiteX419" fmla="*/ 3153707 w 6733409"/>
                      <a:gd name="connsiteY419" fmla="*/ 3299521 h 4303307"/>
                      <a:gd name="connsiteX420" fmla="*/ 3239746 w 6733409"/>
                      <a:gd name="connsiteY420" fmla="*/ 3261282 h 4303307"/>
                      <a:gd name="connsiteX421" fmla="*/ 3226089 w 6733409"/>
                      <a:gd name="connsiteY421" fmla="*/ 3183437 h 4303307"/>
                      <a:gd name="connsiteX422" fmla="*/ 3223358 w 6733409"/>
                      <a:gd name="connsiteY422" fmla="*/ 3167049 h 4303307"/>
                      <a:gd name="connsiteX423" fmla="*/ 3258866 w 6733409"/>
                      <a:gd name="connsiteY423" fmla="*/ 3164317 h 4303307"/>
                      <a:gd name="connsiteX424" fmla="*/ 3262963 w 6733409"/>
                      <a:gd name="connsiteY424" fmla="*/ 3168414 h 4303307"/>
                      <a:gd name="connsiteX425" fmla="*/ 3325785 w 6733409"/>
                      <a:gd name="connsiteY425" fmla="*/ 3214848 h 4303307"/>
                      <a:gd name="connsiteX426" fmla="*/ 3329882 w 6733409"/>
                      <a:gd name="connsiteY426" fmla="*/ 3213482 h 4303307"/>
                      <a:gd name="connsiteX427" fmla="*/ 3340808 w 6733409"/>
                      <a:gd name="connsiteY427" fmla="*/ 3153392 h 4303307"/>
                      <a:gd name="connsiteX428" fmla="*/ 3340808 w 6733409"/>
                      <a:gd name="connsiteY428" fmla="*/ 3142466 h 4303307"/>
                      <a:gd name="connsiteX429" fmla="*/ 3333979 w 6733409"/>
                      <a:gd name="connsiteY429" fmla="*/ 3075547 h 4303307"/>
                      <a:gd name="connsiteX430" fmla="*/ 3328516 w 6733409"/>
                      <a:gd name="connsiteY430" fmla="*/ 2978583 h 4303307"/>
                      <a:gd name="connsiteX431" fmla="*/ 3350367 w 6733409"/>
                      <a:gd name="connsiteY431" fmla="*/ 2963560 h 4303307"/>
                      <a:gd name="connsiteX432" fmla="*/ 3362659 w 6733409"/>
                      <a:gd name="connsiteY432" fmla="*/ 2966291 h 4303307"/>
                      <a:gd name="connsiteX433" fmla="*/ 3379047 w 6733409"/>
                      <a:gd name="connsiteY433" fmla="*/ 2975851 h 4303307"/>
                      <a:gd name="connsiteX434" fmla="*/ 3387241 w 6733409"/>
                      <a:gd name="connsiteY434" fmla="*/ 2981314 h 4303307"/>
                      <a:gd name="connsiteX435" fmla="*/ 3383144 w 6733409"/>
                      <a:gd name="connsiteY435" fmla="*/ 2989508 h 4303307"/>
                      <a:gd name="connsiteX436" fmla="*/ 3379047 w 6733409"/>
                      <a:gd name="connsiteY436" fmla="*/ 3000434 h 4303307"/>
                      <a:gd name="connsiteX437" fmla="*/ 3399533 w 6733409"/>
                      <a:gd name="connsiteY437" fmla="*/ 3150660 h 4303307"/>
                      <a:gd name="connsiteX438" fmla="*/ 3429578 w 6733409"/>
                      <a:gd name="connsiteY438" fmla="*/ 3160220 h 4303307"/>
                      <a:gd name="connsiteX439" fmla="*/ 3605753 w 6733409"/>
                      <a:gd name="connsiteY439" fmla="*/ 3034576 h 4303307"/>
                      <a:gd name="connsiteX440" fmla="*/ 3648089 w 6733409"/>
                      <a:gd name="connsiteY440" fmla="*/ 2986777 h 4303307"/>
                      <a:gd name="connsiteX441" fmla="*/ 3624873 w 6733409"/>
                      <a:gd name="connsiteY441" fmla="*/ 3041405 h 4303307"/>
                      <a:gd name="connsiteX442" fmla="*/ 3661746 w 6733409"/>
                      <a:gd name="connsiteY442" fmla="*/ 3442919 h 4303307"/>
                      <a:gd name="connsiteX443" fmla="*/ 3694523 w 6733409"/>
                      <a:gd name="connsiteY443" fmla="*/ 3455211 h 4303307"/>
                      <a:gd name="connsiteX444" fmla="*/ 3928057 w 6733409"/>
                      <a:gd name="connsiteY444" fmla="*/ 3176609 h 4303307"/>
                      <a:gd name="connsiteX445" fmla="*/ 3955371 w 6733409"/>
                      <a:gd name="connsiteY445" fmla="*/ 3124712 h 4303307"/>
                      <a:gd name="connsiteX446" fmla="*/ 3948543 w 6733409"/>
                      <a:gd name="connsiteY446" fmla="*/ 3179340 h 4303307"/>
                      <a:gd name="connsiteX447" fmla="*/ 3944445 w 6733409"/>
                      <a:gd name="connsiteY447" fmla="*/ 3216214 h 4303307"/>
                      <a:gd name="connsiteX448" fmla="*/ 3933520 w 6733409"/>
                      <a:gd name="connsiteY448" fmla="*/ 3399217 h 4303307"/>
                      <a:gd name="connsiteX449" fmla="*/ 3933520 w 6733409"/>
                      <a:gd name="connsiteY449" fmla="*/ 3411508 h 4303307"/>
                      <a:gd name="connsiteX450" fmla="*/ 3989513 w 6733409"/>
                      <a:gd name="connsiteY450" fmla="*/ 3545347 h 4303307"/>
                      <a:gd name="connsiteX451" fmla="*/ 4015462 w 6733409"/>
                      <a:gd name="connsiteY451" fmla="*/ 3552175 h 4303307"/>
                      <a:gd name="connsiteX452" fmla="*/ 4135643 w 6733409"/>
                      <a:gd name="connsiteY452" fmla="*/ 3416971 h 4303307"/>
                      <a:gd name="connsiteX453" fmla="*/ 4160225 w 6733409"/>
                      <a:gd name="connsiteY453" fmla="*/ 3365075 h 4303307"/>
                      <a:gd name="connsiteX454" fmla="*/ 4156128 w 6733409"/>
                      <a:gd name="connsiteY454" fmla="*/ 3419702 h 4303307"/>
                      <a:gd name="connsiteX455" fmla="*/ 4199831 w 6733409"/>
                      <a:gd name="connsiteY455" fmla="*/ 3534421 h 4303307"/>
                      <a:gd name="connsiteX456" fmla="*/ 4294064 w 6733409"/>
                      <a:gd name="connsiteY456" fmla="*/ 3481159 h 4303307"/>
                      <a:gd name="connsiteX457" fmla="*/ 4325474 w 6733409"/>
                      <a:gd name="connsiteY457" fmla="*/ 3436091 h 4303307"/>
                      <a:gd name="connsiteX458" fmla="*/ 4314550 w 6733409"/>
                      <a:gd name="connsiteY458" fmla="*/ 3485256 h 4303307"/>
                      <a:gd name="connsiteX459" fmla="*/ 4313184 w 6733409"/>
                      <a:gd name="connsiteY459" fmla="*/ 3498913 h 4303307"/>
                      <a:gd name="connsiteX460" fmla="*/ 4376005 w 6733409"/>
                      <a:gd name="connsiteY460" fmla="*/ 3574026 h 4303307"/>
                      <a:gd name="connsiteX461" fmla="*/ 4381468 w 6733409"/>
                      <a:gd name="connsiteY461" fmla="*/ 3575392 h 4303307"/>
                      <a:gd name="connsiteX462" fmla="*/ 4384199 w 6733409"/>
                      <a:gd name="connsiteY462" fmla="*/ 3579489 h 4303307"/>
                      <a:gd name="connsiteX463" fmla="*/ 4403319 w 6733409"/>
                      <a:gd name="connsiteY463" fmla="*/ 3610900 h 4303307"/>
                      <a:gd name="connsiteX464" fmla="*/ 4406051 w 6733409"/>
                      <a:gd name="connsiteY464" fmla="*/ 3614997 h 4303307"/>
                      <a:gd name="connsiteX465" fmla="*/ 4403319 w 6733409"/>
                      <a:gd name="connsiteY465" fmla="*/ 3619094 h 4303307"/>
                      <a:gd name="connsiteX466" fmla="*/ 4397856 w 6733409"/>
                      <a:gd name="connsiteY466" fmla="*/ 3636848 h 4303307"/>
                      <a:gd name="connsiteX467" fmla="*/ 4431998 w 6733409"/>
                      <a:gd name="connsiteY467" fmla="*/ 3657334 h 4303307"/>
                      <a:gd name="connsiteX468" fmla="*/ 4437461 w 6733409"/>
                      <a:gd name="connsiteY468" fmla="*/ 3657334 h 4303307"/>
                      <a:gd name="connsiteX469" fmla="*/ 4440193 w 6733409"/>
                      <a:gd name="connsiteY469" fmla="*/ 3660065 h 4303307"/>
                      <a:gd name="connsiteX470" fmla="*/ 4448387 w 6733409"/>
                      <a:gd name="connsiteY470" fmla="*/ 3668259 h 4303307"/>
                      <a:gd name="connsiteX471" fmla="*/ 4451119 w 6733409"/>
                      <a:gd name="connsiteY471" fmla="*/ 3672356 h 4303307"/>
                      <a:gd name="connsiteX472" fmla="*/ 4445656 w 6733409"/>
                      <a:gd name="connsiteY472" fmla="*/ 3673722 h 4303307"/>
                      <a:gd name="connsiteX473" fmla="*/ 4442924 w 6733409"/>
                      <a:gd name="connsiteY473" fmla="*/ 3690110 h 4303307"/>
                      <a:gd name="connsiteX474" fmla="*/ 4456581 w 6733409"/>
                      <a:gd name="connsiteY474" fmla="*/ 3692842 h 4303307"/>
                      <a:gd name="connsiteX475" fmla="*/ 4464776 w 6733409"/>
                      <a:gd name="connsiteY475" fmla="*/ 3692842 h 4303307"/>
                      <a:gd name="connsiteX476" fmla="*/ 4470239 w 6733409"/>
                      <a:gd name="connsiteY476" fmla="*/ 3692842 h 4303307"/>
                      <a:gd name="connsiteX477" fmla="*/ 4485262 w 6733409"/>
                      <a:gd name="connsiteY477" fmla="*/ 3705133 h 4303307"/>
                      <a:gd name="connsiteX478" fmla="*/ 4477067 w 6733409"/>
                      <a:gd name="connsiteY478" fmla="*/ 3710596 h 4303307"/>
                      <a:gd name="connsiteX479" fmla="*/ 4456581 w 6733409"/>
                      <a:gd name="connsiteY479" fmla="*/ 3722887 h 4303307"/>
                      <a:gd name="connsiteX480" fmla="*/ 4431998 w 6733409"/>
                      <a:gd name="connsiteY480" fmla="*/ 3737910 h 4303307"/>
                      <a:gd name="connsiteX481" fmla="*/ 4380102 w 6733409"/>
                      <a:gd name="connsiteY481" fmla="*/ 3796635 h 4303307"/>
                      <a:gd name="connsiteX482" fmla="*/ 4380102 w 6733409"/>
                      <a:gd name="connsiteY482" fmla="*/ 3814388 h 4303307"/>
                      <a:gd name="connsiteX483" fmla="*/ 4403319 w 6733409"/>
                      <a:gd name="connsiteY483" fmla="*/ 3819851 h 4303307"/>
                      <a:gd name="connsiteX484" fmla="*/ 4470239 w 6733409"/>
                      <a:gd name="connsiteY484" fmla="*/ 3808926 h 4303307"/>
                      <a:gd name="connsiteX485" fmla="*/ 4523501 w 6733409"/>
                      <a:gd name="connsiteY485" fmla="*/ 3796635 h 4303307"/>
                      <a:gd name="connsiteX486" fmla="*/ 4481164 w 6733409"/>
                      <a:gd name="connsiteY486" fmla="*/ 3823948 h 4303307"/>
                      <a:gd name="connsiteX487" fmla="*/ 4452484 w 6733409"/>
                      <a:gd name="connsiteY487" fmla="*/ 3855360 h 4303307"/>
                      <a:gd name="connsiteX488" fmla="*/ 4472970 w 6733409"/>
                      <a:gd name="connsiteY488" fmla="*/ 3869016 h 4303307"/>
                      <a:gd name="connsiteX489" fmla="*/ 4494821 w 6733409"/>
                      <a:gd name="connsiteY489" fmla="*/ 3871748 h 4303307"/>
                      <a:gd name="connsiteX490" fmla="*/ 4605442 w 6733409"/>
                      <a:gd name="connsiteY490" fmla="*/ 3847165 h 4303307"/>
                      <a:gd name="connsiteX491" fmla="*/ 4624562 w 6733409"/>
                      <a:gd name="connsiteY491" fmla="*/ 3840337 h 4303307"/>
                      <a:gd name="connsiteX492" fmla="*/ 4668264 w 6733409"/>
                      <a:gd name="connsiteY492" fmla="*/ 3822583 h 4303307"/>
                      <a:gd name="connsiteX493" fmla="*/ 4635488 w 6733409"/>
                      <a:gd name="connsiteY493" fmla="*/ 3856725 h 4303307"/>
                      <a:gd name="connsiteX494" fmla="*/ 4602710 w 6733409"/>
                      <a:gd name="connsiteY494" fmla="*/ 3889502 h 4303307"/>
                      <a:gd name="connsiteX495" fmla="*/ 4584957 w 6733409"/>
                      <a:gd name="connsiteY495" fmla="*/ 3955055 h 4303307"/>
                      <a:gd name="connsiteX496" fmla="*/ 4625928 w 6733409"/>
                      <a:gd name="connsiteY496" fmla="*/ 3959152 h 4303307"/>
                      <a:gd name="connsiteX497" fmla="*/ 4640951 w 6733409"/>
                      <a:gd name="connsiteY497" fmla="*/ 3952324 h 4303307"/>
                      <a:gd name="connsiteX498" fmla="*/ 4657339 w 6733409"/>
                      <a:gd name="connsiteY498" fmla="*/ 3942764 h 4303307"/>
                      <a:gd name="connsiteX499" fmla="*/ 4658704 w 6733409"/>
                      <a:gd name="connsiteY499" fmla="*/ 3957787 h 4303307"/>
                      <a:gd name="connsiteX500" fmla="*/ 4713333 w 6733409"/>
                      <a:gd name="connsiteY500" fmla="*/ 4049288 h 4303307"/>
                      <a:gd name="connsiteX501" fmla="*/ 4767961 w 6733409"/>
                      <a:gd name="connsiteY501" fmla="*/ 4024706 h 4303307"/>
                      <a:gd name="connsiteX502" fmla="*/ 4776154 w 6733409"/>
                      <a:gd name="connsiteY502" fmla="*/ 4004220 h 4303307"/>
                      <a:gd name="connsiteX503" fmla="*/ 4788445 w 6733409"/>
                      <a:gd name="connsiteY503" fmla="*/ 4023340 h 4303307"/>
                      <a:gd name="connsiteX504" fmla="*/ 4808931 w 6733409"/>
                      <a:gd name="connsiteY504" fmla="*/ 4034266 h 4303307"/>
                      <a:gd name="connsiteX505" fmla="*/ 4875850 w 6733409"/>
                      <a:gd name="connsiteY505" fmla="*/ 4012414 h 4303307"/>
                      <a:gd name="connsiteX506" fmla="*/ 4886775 w 6733409"/>
                      <a:gd name="connsiteY506" fmla="*/ 4002855 h 4303307"/>
                      <a:gd name="connsiteX507" fmla="*/ 4904530 w 6733409"/>
                      <a:gd name="connsiteY507" fmla="*/ 4012414 h 4303307"/>
                      <a:gd name="connsiteX508" fmla="*/ 4897701 w 6733409"/>
                      <a:gd name="connsiteY508" fmla="*/ 4020609 h 4303307"/>
                      <a:gd name="connsiteX509" fmla="*/ 4894970 w 6733409"/>
                      <a:gd name="connsiteY509" fmla="*/ 4023340 h 4303307"/>
                      <a:gd name="connsiteX510" fmla="*/ 4877216 w 6733409"/>
                      <a:gd name="connsiteY510" fmla="*/ 4045191 h 4303307"/>
                      <a:gd name="connsiteX511" fmla="*/ 4864925 w 6733409"/>
                      <a:gd name="connsiteY511" fmla="*/ 4077968 h 4303307"/>
                      <a:gd name="connsiteX512" fmla="*/ 4873119 w 6733409"/>
                      <a:gd name="connsiteY512" fmla="*/ 4083431 h 4303307"/>
                      <a:gd name="connsiteX513" fmla="*/ 4990569 w 6733409"/>
                      <a:gd name="connsiteY513" fmla="*/ 4045191 h 4303307"/>
                      <a:gd name="connsiteX514" fmla="*/ 5056123 w 6733409"/>
                      <a:gd name="connsiteY514" fmla="*/ 4015146 h 4303307"/>
                      <a:gd name="connsiteX515" fmla="*/ 5004225 w 6733409"/>
                      <a:gd name="connsiteY515" fmla="*/ 4057483 h 4303307"/>
                      <a:gd name="connsiteX516" fmla="*/ 4949597 w 6733409"/>
                      <a:gd name="connsiteY516" fmla="*/ 4166738 h 4303307"/>
                      <a:gd name="connsiteX517" fmla="*/ 4970083 w 6733409"/>
                      <a:gd name="connsiteY517" fmla="*/ 4180395 h 4303307"/>
                      <a:gd name="connsiteX518" fmla="*/ 5072510 w 6733409"/>
                      <a:gd name="connsiteY518" fmla="*/ 4128499 h 4303307"/>
                      <a:gd name="connsiteX519" fmla="*/ 5088899 w 6733409"/>
                      <a:gd name="connsiteY519" fmla="*/ 4099819 h 4303307"/>
                      <a:gd name="connsiteX520" fmla="*/ 5101190 w 6733409"/>
                      <a:gd name="connsiteY520" fmla="*/ 4090259 h 4303307"/>
                      <a:gd name="connsiteX521" fmla="*/ 5106653 w 6733409"/>
                      <a:gd name="connsiteY521" fmla="*/ 4090259 h 4303307"/>
                      <a:gd name="connsiteX522" fmla="*/ 5109385 w 6733409"/>
                      <a:gd name="connsiteY522" fmla="*/ 4092991 h 4303307"/>
                      <a:gd name="connsiteX523" fmla="*/ 5109385 w 6733409"/>
                      <a:gd name="connsiteY523" fmla="*/ 4106647 h 4303307"/>
                      <a:gd name="connsiteX524" fmla="*/ 5102556 w 6733409"/>
                      <a:gd name="connsiteY524" fmla="*/ 4147619 h 4303307"/>
                      <a:gd name="connsiteX525" fmla="*/ 5102556 w 6733409"/>
                      <a:gd name="connsiteY525" fmla="*/ 4148984 h 4303307"/>
                      <a:gd name="connsiteX526" fmla="*/ 5121675 w 6733409"/>
                      <a:gd name="connsiteY526" fmla="*/ 4199515 h 4303307"/>
                      <a:gd name="connsiteX527" fmla="*/ 5136698 w 6733409"/>
                      <a:gd name="connsiteY527" fmla="*/ 4202246 h 4303307"/>
                      <a:gd name="connsiteX528" fmla="*/ 5252782 w 6733409"/>
                      <a:gd name="connsiteY528" fmla="*/ 4113476 h 4303307"/>
                      <a:gd name="connsiteX529" fmla="*/ 5274634 w 6733409"/>
                      <a:gd name="connsiteY529" fmla="*/ 4086162 h 4303307"/>
                      <a:gd name="connsiteX530" fmla="*/ 5273268 w 6733409"/>
                      <a:gd name="connsiteY530" fmla="*/ 4117573 h 4303307"/>
                      <a:gd name="connsiteX531" fmla="*/ 5293753 w 6733409"/>
                      <a:gd name="connsiteY531" fmla="*/ 4188589 h 4303307"/>
                      <a:gd name="connsiteX532" fmla="*/ 5299216 w 6733409"/>
                      <a:gd name="connsiteY532" fmla="*/ 4192686 h 4303307"/>
                      <a:gd name="connsiteX533" fmla="*/ 5296484 w 6733409"/>
                      <a:gd name="connsiteY533" fmla="*/ 4198149 h 4303307"/>
                      <a:gd name="connsiteX534" fmla="*/ 5291021 w 6733409"/>
                      <a:gd name="connsiteY534" fmla="*/ 4241852 h 4303307"/>
                      <a:gd name="connsiteX535" fmla="*/ 5397547 w 6733409"/>
                      <a:gd name="connsiteY535" fmla="*/ 4226829 h 4303307"/>
                      <a:gd name="connsiteX536" fmla="*/ 5400277 w 6733409"/>
                      <a:gd name="connsiteY536" fmla="*/ 4225463 h 4303307"/>
                      <a:gd name="connsiteX537" fmla="*/ 5411203 w 6733409"/>
                      <a:gd name="connsiteY537" fmla="*/ 4214537 h 4303307"/>
                      <a:gd name="connsiteX538" fmla="*/ 5433054 w 6733409"/>
                      <a:gd name="connsiteY538" fmla="*/ 4195418 h 4303307"/>
                      <a:gd name="connsiteX539" fmla="*/ 5446711 w 6733409"/>
                      <a:gd name="connsiteY539" fmla="*/ 4189955 h 4303307"/>
                      <a:gd name="connsiteX540" fmla="*/ 5463099 w 6733409"/>
                      <a:gd name="connsiteY540" fmla="*/ 4200881 h 4303307"/>
                      <a:gd name="connsiteX541" fmla="*/ 5545041 w 6733409"/>
                      <a:gd name="connsiteY541" fmla="*/ 4280091 h 4303307"/>
                      <a:gd name="connsiteX542" fmla="*/ 5584646 w 6733409"/>
                      <a:gd name="connsiteY542" fmla="*/ 4284188 h 4303307"/>
                      <a:gd name="connsiteX543" fmla="*/ 5580549 w 6733409"/>
                      <a:gd name="connsiteY543" fmla="*/ 4240486 h 4303307"/>
                      <a:gd name="connsiteX544" fmla="*/ 5583280 w 6733409"/>
                      <a:gd name="connsiteY544" fmla="*/ 4228195 h 4303307"/>
                      <a:gd name="connsiteX545" fmla="*/ 5610595 w 6733409"/>
                      <a:gd name="connsiteY545" fmla="*/ 4228195 h 4303307"/>
                      <a:gd name="connsiteX546" fmla="*/ 5722582 w 6733409"/>
                      <a:gd name="connsiteY546" fmla="*/ 4280091 h 4303307"/>
                      <a:gd name="connsiteX547" fmla="*/ 5756724 w 6733409"/>
                      <a:gd name="connsiteY547" fmla="*/ 4248680 h 4303307"/>
                      <a:gd name="connsiteX548" fmla="*/ 5734873 w 6733409"/>
                      <a:gd name="connsiteY548" fmla="*/ 4146253 h 4303307"/>
                      <a:gd name="connsiteX549" fmla="*/ 5721216 w 6733409"/>
                      <a:gd name="connsiteY549" fmla="*/ 4110745 h 4303307"/>
                      <a:gd name="connsiteX550" fmla="*/ 5723948 w 6733409"/>
                      <a:gd name="connsiteY550" fmla="*/ 4099819 h 4303307"/>
                      <a:gd name="connsiteX551" fmla="*/ 5748530 w 6733409"/>
                      <a:gd name="connsiteY551" fmla="*/ 4097087 h 4303307"/>
                      <a:gd name="connsiteX552" fmla="*/ 5920607 w 6733409"/>
                      <a:gd name="connsiteY552" fmla="*/ 4116208 h 4303307"/>
                      <a:gd name="connsiteX553" fmla="*/ 5965676 w 6733409"/>
                      <a:gd name="connsiteY553" fmla="*/ 4084796 h 4303307"/>
                      <a:gd name="connsiteX554" fmla="*/ 5921973 w 6733409"/>
                      <a:gd name="connsiteY554" fmla="*/ 4024706 h 4303307"/>
                      <a:gd name="connsiteX555" fmla="*/ 5917876 w 6733409"/>
                      <a:gd name="connsiteY555" fmla="*/ 4011049 h 4303307"/>
                      <a:gd name="connsiteX556" fmla="*/ 5934264 w 6733409"/>
                      <a:gd name="connsiteY556" fmla="*/ 4002855 h 4303307"/>
                      <a:gd name="connsiteX557" fmla="*/ 5936996 w 6733409"/>
                      <a:gd name="connsiteY557" fmla="*/ 4002855 h 4303307"/>
                      <a:gd name="connsiteX558" fmla="*/ 5941093 w 6733409"/>
                      <a:gd name="connsiteY558" fmla="*/ 4004220 h 4303307"/>
                      <a:gd name="connsiteX559" fmla="*/ 6009378 w 6733409"/>
                      <a:gd name="connsiteY559" fmla="*/ 4006952 h 4303307"/>
                      <a:gd name="connsiteX560" fmla="*/ 6014841 w 6733409"/>
                      <a:gd name="connsiteY560" fmla="*/ 4001489 h 4303307"/>
                      <a:gd name="connsiteX561" fmla="*/ 5972504 w 6733409"/>
                      <a:gd name="connsiteY561" fmla="*/ 3968712 h 4303307"/>
                      <a:gd name="connsiteX562" fmla="*/ 5964310 w 6733409"/>
                      <a:gd name="connsiteY562" fmla="*/ 3955055 h 4303307"/>
                      <a:gd name="connsiteX563" fmla="*/ 5982064 w 6733409"/>
                      <a:gd name="connsiteY563" fmla="*/ 3944130 h 4303307"/>
                      <a:gd name="connsiteX564" fmla="*/ 6132291 w 6733409"/>
                      <a:gd name="connsiteY564" fmla="*/ 3905890 h 4303307"/>
                      <a:gd name="connsiteX565" fmla="*/ 6163701 w 6733409"/>
                      <a:gd name="connsiteY565" fmla="*/ 3869016 h 4303307"/>
                      <a:gd name="connsiteX566" fmla="*/ 6098148 w 6733409"/>
                      <a:gd name="connsiteY566" fmla="*/ 3830777 h 4303307"/>
                      <a:gd name="connsiteX567" fmla="*/ 6087222 w 6733409"/>
                      <a:gd name="connsiteY567" fmla="*/ 3817120 h 4303307"/>
                      <a:gd name="connsiteX568" fmla="*/ 6100879 w 6733409"/>
                      <a:gd name="connsiteY568" fmla="*/ 3806195 h 4303307"/>
                      <a:gd name="connsiteX569" fmla="*/ 6256568 w 6733409"/>
                      <a:gd name="connsiteY569" fmla="*/ 3747470 h 4303307"/>
                      <a:gd name="connsiteX570" fmla="*/ 6311196 w 6733409"/>
                      <a:gd name="connsiteY570" fmla="*/ 3705133 h 4303307"/>
                      <a:gd name="connsiteX571" fmla="*/ 6312562 w 6733409"/>
                      <a:gd name="connsiteY571" fmla="*/ 3696939 h 4303307"/>
                      <a:gd name="connsiteX572" fmla="*/ 6267494 w 6733409"/>
                      <a:gd name="connsiteY572" fmla="*/ 3686013 h 4303307"/>
                      <a:gd name="connsiteX573" fmla="*/ 6252471 w 6733409"/>
                      <a:gd name="connsiteY573" fmla="*/ 3670990 h 4303307"/>
                      <a:gd name="connsiteX574" fmla="*/ 6268860 w 6733409"/>
                      <a:gd name="connsiteY574" fmla="*/ 3658699 h 4303307"/>
                      <a:gd name="connsiteX575" fmla="*/ 6271591 w 6733409"/>
                      <a:gd name="connsiteY575" fmla="*/ 3658699 h 4303307"/>
                      <a:gd name="connsiteX576" fmla="*/ 6335779 w 6733409"/>
                      <a:gd name="connsiteY576" fmla="*/ 3636848 h 4303307"/>
                      <a:gd name="connsiteX577" fmla="*/ 6327585 w 6733409"/>
                      <a:gd name="connsiteY577" fmla="*/ 3590414 h 4303307"/>
                      <a:gd name="connsiteX578" fmla="*/ 6326219 w 6733409"/>
                      <a:gd name="connsiteY578" fmla="*/ 3576758 h 4303307"/>
                      <a:gd name="connsiteX579" fmla="*/ 6354899 w 6733409"/>
                      <a:gd name="connsiteY579" fmla="*/ 3574026 h 4303307"/>
                      <a:gd name="connsiteX580" fmla="*/ 6357631 w 6733409"/>
                      <a:gd name="connsiteY580" fmla="*/ 3576758 h 4303307"/>
                      <a:gd name="connsiteX581" fmla="*/ 6394504 w 6733409"/>
                      <a:gd name="connsiteY581" fmla="*/ 3605437 h 4303307"/>
                      <a:gd name="connsiteX582" fmla="*/ 6399967 w 6733409"/>
                      <a:gd name="connsiteY582" fmla="*/ 3568563 h 4303307"/>
                      <a:gd name="connsiteX583" fmla="*/ 6399967 w 6733409"/>
                      <a:gd name="connsiteY583" fmla="*/ 3561735 h 4303307"/>
                      <a:gd name="connsiteX584" fmla="*/ 6395870 w 6733409"/>
                      <a:gd name="connsiteY584" fmla="*/ 3519398 h 4303307"/>
                      <a:gd name="connsiteX585" fmla="*/ 6391773 w 6733409"/>
                      <a:gd name="connsiteY585" fmla="*/ 3456576 h 4303307"/>
                      <a:gd name="connsiteX586" fmla="*/ 6419087 w 6733409"/>
                      <a:gd name="connsiteY586" fmla="*/ 3447016 h 4303307"/>
                      <a:gd name="connsiteX587" fmla="*/ 6442303 w 6733409"/>
                      <a:gd name="connsiteY587" fmla="*/ 3460673 h 4303307"/>
                      <a:gd name="connsiteX588" fmla="*/ 6487371 w 6733409"/>
                      <a:gd name="connsiteY588" fmla="*/ 3483890 h 4303307"/>
                      <a:gd name="connsiteX589" fmla="*/ 6517417 w 6733409"/>
                      <a:gd name="connsiteY589" fmla="*/ 3481159 h 4303307"/>
                      <a:gd name="connsiteX590" fmla="*/ 6522880 w 6733409"/>
                      <a:gd name="connsiteY590" fmla="*/ 3452479 h 4303307"/>
                      <a:gd name="connsiteX591" fmla="*/ 6442303 w 6733409"/>
                      <a:gd name="connsiteY591" fmla="*/ 3365075 h 4303307"/>
                      <a:gd name="connsiteX592" fmla="*/ 6436840 w 6733409"/>
                      <a:gd name="connsiteY592" fmla="*/ 3350052 h 4303307"/>
                      <a:gd name="connsiteX593" fmla="*/ 6462789 w 6733409"/>
                      <a:gd name="connsiteY593" fmla="*/ 3343224 h 4303307"/>
                      <a:gd name="connsiteX594" fmla="*/ 6505125 w 6733409"/>
                      <a:gd name="connsiteY594" fmla="*/ 3354149 h 4303307"/>
                      <a:gd name="connsiteX595" fmla="*/ 6529708 w 6733409"/>
                      <a:gd name="connsiteY595" fmla="*/ 3348686 h 4303307"/>
                      <a:gd name="connsiteX596" fmla="*/ 6535170 w 6733409"/>
                      <a:gd name="connsiteY596" fmla="*/ 3304984 h 4303307"/>
                      <a:gd name="connsiteX597" fmla="*/ 6453229 w 6733409"/>
                      <a:gd name="connsiteY597" fmla="*/ 3244894 h 4303307"/>
                      <a:gd name="connsiteX598" fmla="*/ 6345339 w 6733409"/>
                      <a:gd name="connsiteY598" fmla="*/ 3201191 h 4303307"/>
                      <a:gd name="connsiteX599" fmla="*/ 6262031 w 6733409"/>
                      <a:gd name="connsiteY599" fmla="*/ 3168414 h 4303307"/>
                      <a:gd name="connsiteX600" fmla="*/ 6259300 w 6733409"/>
                      <a:gd name="connsiteY600" fmla="*/ 3167049 h 4303307"/>
                      <a:gd name="connsiteX601" fmla="*/ 6257934 w 6733409"/>
                      <a:gd name="connsiteY601" fmla="*/ 3164317 h 4303307"/>
                      <a:gd name="connsiteX602" fmla="*/ 6249741 w 6733409"/>
                      <a:gd name="connsiteY602" fmla="*/ 3152026 h 4303307"/>
                      <a:gd name="connsiteX603" fmla="*/ 6242912 w 6733409"/>
                      <a:gd name="connsiteY603" fmla="*/ 3141101 h 4303307"/>
                      <a:gd name="connsiteX604" fmla="*/ 6262031 w 6733409"/>
                      <a:gd name="connsiteY604" fmla="*/ 3139735 h 4303307"/>
                      <a:gd name="connsiteX605" fmla="*/ 6267494 w 6733409"/>
                      <a:gd name="connsiteY605" fmla="*/ 3141101 h 4303307"/>
                      <a:gd name="connsiteX606" fmla="*/ 6350802 w 6733409"/>
                      <a:gd name="connsiteY606" fmla="*/ 3146563 h 4303307"/>
                      <a:gd name="connsiteX607" fmla="*/ 6397236 w 6733409"/>
                      <a:gd name="connsiteY607" fmla="*/ 3124712 h 4303307"/>
                      <a:gd name="connsiteX608" fmla="*/ 6390407 w 6733409"/>
                      <a:gd name="connsiteY608" fmla="*/ 3104227 h 4303307"/>
                      <a:gd name="connsiteX609" fmla="*/ 6341242 w 6733409"/>
                      <a:gd name="connsiteY609" fmla="*/ 3081010 h 4303307"/>
                      <a:gd name="connsiteX610" fmla="*/ 6318025 w 6733409"/>
                      <a:gd name="connsiteY610" fmla="*/ 3075547 h 4303307"/>
                      <a:gd name="connsiteX611" fmla="*/ 6339876 w 6733409"/>
                      <a:gd name="connsiteY611" fmla="*/ 3067353 h 4303307"/>
                      <a:gd name="connsiteX612" fmla="*/ 6356265 w 6733409"/>
                      <a:gd name="connsiteY612" fmla="*/ 3057793 h 4303307"/>
                      <a:gd name="connsiteX613" fmla="*/ 6337145 w 6733409"/>
                      <a:gd name="connsiteY613" fmla="*/ 2969023 h 4303307"/>
                      <a:gd name="connsiteX614" fmla="*/ 6333048 w 6733409"/>
                      <a:gd name="connsiteY614" fmla="*/ 2964926 h 4303307"/>
                      <a:gd name="connsiteX615" fmla="*/ 6337145 w 6733409"/>
                      <a:gd name="connsiteY615" fmla="*/ 2960829 h 4303307"/>
                      <a:gd name="connsiteX616" fmla="*/ 6380847 w 6733409"/>
                      <a:gd name="connsiteY616" fmla="*/ 2896641 h 4303307"/>
                      <a:gd name="connsiteX617" fmla="*/ 6379481 w 6733409"/>
                      <a:gd name="connsiteY617" fmla="*/ 2869327 h 4303307"/>
                      <a:gd name="connsiteX618" fmla="*/ 6375384 w 6733409"/>
                      <a:gd name="connsiteY618" fmla="*/ 2862499 h 4303307"/>
                      <a:gd name="connsiteX619" fmla="*/ 6391773 w 6733409"/>
                      <a:gd name="connsiteY619" fmla="*/ 2855670 h 4303307"/>
                      <a:gd name="connsiteX620" fmla="*/ 6398601 w 6733409"/>
                      <a:gd name="connsiteY620" fmla="*/ 2858402 h 4303307"/>
                      <a:gd name="connsiteX621" fmla="*/ 6507857 w 6733409"/>
                      <a:gd name="connsiteY621" fmla="*/ 2869327 h 4303307"/>
                      <a:gd name="connsiteX622" fmla="*/ 6498297 w 6733409"/>
                      <a:gd name="connsiteY622" fmla="*/ 2743683 h 4303307"/>
                      <a:gd name="connsiteX623" fmla="*/ 6496931 w 6733409"/>
                      <a:gd name="connsiteY623" fmla="*/ 2739586 h 4303307"/>
                      <a:gd name="connsiteX624" fmla="*/ 6477811 w 6733409"/>
                      <a:gd name="connsiteY624" fmla="*/ 2723198 h 4303307"/>
                      <a:gd name="connsiteX625" fmla="*/ 6445035 w 6733409"/>
                      <a:gd name="connsiteY625" fmla="*/ 2691787 h 4303307"/>
                      <a:gd name="connsiteX626" fmla="*/ 6442303 w 6733409"/>
                      <a:gd name="connsiteY626" fmla="*/ 2674033 h 4303307"/>
                      <a:gd name="connsiteX627" fmla="*/ 6460058 w 6733409"/>
                      <a:gd name="connsiteY627" fmla="*/ 2665839 h 4303307"/>
                      <a:gd name="connsiteX628" fmla="*/ 6470983 w 6733409"/>
                      <a:gd name="connsiteY628" fmla="*/ 2665839 h 4303307"/>
                      <a:gd name="connsiteX629" fmla="*/ 6656717 w 6733409"/>
                      <a:gd name="connsiteY629" fmla="*/ 2594822 h 4303307"/>
                      <a:gd name="connsiteX630" fmla="*/ 6679935 w 6733409"/>
                      <a:gd name="connsiteY630" fmla="*/ 2545657 h 4303307"/>
                      <a:gd name="connsiteX631" fmla="*/ 6630770 w 6733409"/>
                      <a:gd name="connsiteY631" fmla="*/ 2529269 h 4303307"/>
                      <a:gd name="connsiteX632" fmla="*/ 6582970 w 6733409"/>
                      <a:gd name="connsiteY632" fmla="*/ 2532000 h 4303307"/>
                      <a:gd name="connsiteX633" fmla="*/ 6578873 w 6733409"/>
                      <a:gd name="connsiteY633" fmla="*/ 2532000 h 4303307"/>
                      <a:gd name="connsiteX634" fmla="*/ 6557022 w 6733409"/>
                      <a:gd name="connsiteY634" fmla="*/ 2518343 h 4303307"/>
                      <a:gd name="connsiteX635" fmla="*/ 6567948 w 6733409"/>
                      <a:gd name="connsiteY635" fmla="*/ 2501955 h 4303307"/>
                      <a:gd name="connsiteX636" fmla="*/ 6716808 w 6733409"/>
                      <a:gd name="connsiteY636" fmla="*/ 2373579 h 4303307"/>
                      <a:gd name="connsiteX637" fmla="*/ 6656717 w 6733409"/>
                      <a:gd name="connsiteY637" fmla="*/ 2331243 h 4303307"/>
                      <a:gd name="connsiteX638" fmla="*/ 6540633 w 6733409"/>
                      <a:gd name="connsiteY638" fmla="*/ 2320317 h 4303307"/>
                      <a:gd name="connsiteX639" fmla="*/ 6434109 w 6733409"/>
                      <a:gd name="connsiteY639" fmla="*/ 2324415 h 4303307"/>
                      <a:gd name="connsiteX640" fmla="*/ 6356265 w 6733409"/>
                      <a:gd name="connsiteY640" fmla="*/ 2328511 h 4303307"/>
                      <a:gd name="connsiteX641" fmla="*/ 6356265 w 6733409"/>
                      <a:gd name="connsiteY641" fmla="*/ 2328511 h 4303307"/>
                      <a:gd name="connsiteX642" fmla="*/ 6335779 w 6733409"/>
                      <a:gd name="connsiteY642" fmla="*/ 2318952 h 4303307"/>
                      <a:gd name="connsiteX643" fmla="*/ 6341242 w 6733409"/>
                      <a:gd name="connsiteY643" fmla="*/ 2301198 h 4303307"/>
                      <a:gd name="connsiteX644" fmla="*/ 6438206 w 6733409"/>
                      <a:gd name="connsiteY644" fmla="*/ 2104537 h 4303307"/>
                      <a:gd name="connsiteX645" fmla="*/ 6382213 w 6733409"/>
                      <a:gd name="connsiteY645" fmla="*/ 2038984 h 4303307"/>
                      <a:gd name="connsiteX646" fmla="*/ 6352168 w 6733409"/>
                      <a:gd name="connsiteY646" fmla="*/ 2034887 h 4303307"/>
                      <a:gd name="connsiteX647" fmla="*/ 6237449 w 6733409"/>
                      <a:gd name="connsiteY647" fmla="*/ 2070395 h 4303307"/>
                      <a:gd name="connsiteX648" fmla="*/ 6208769 w 6733409"/>
                      <a:gd name="connsiteY648" fmla="*/ 2063566 h 4303307"/>
                      <a:gd name="connsiteX649" fmla="*/ 6208769 w 6733409"/>
                      <a:gd name="connsiteY649" fmla="*/ 2047178 h 4303307"/>
                      <a:gd name="connsiteX650" fmla="*/ 6237449 w 6733409"/>
                      <a:gd name="connsiteY650" fmla="*/ 1965236 h 4303307"/>
                      <a:gd name="connsiteX651" fmla="*/ 6219695 w 6733409"/>
                      <a:gd name="connsiteY651" fmla="*/ 1954311 h 4303307"/>
                      <a:gd name="connsiteX652" fmla="*/ 6136388 w 6733409"/>
                      <a:gd name="connsiteY652" fmla="*/ 1995282 h 4303307"/>
                      <a:gd name="connsiteX653" fmla="*/ 6106342 w 6733409"/>
                      <a:gd name="connsiteY653" fmla="*/ 1993916 h 4303307"/>
                      <a:gd name="connsiteX654" fmla="*/ 6100879 w 6733409"/>
                      <a:gd name="connsiteY654" fmla="*/ 1980259 h 4303307"/>
                      <a:gd name="connsiteX655" fmla="*/ 6066737 w 6733409"/>
                      <a:gd name="connsiteY655" fmla="*/ 1791793 h 4303307"/>
                      <a:gd name="connsiteX656" fmla="*/ 5994355 w 6733409"/>
                      <a:gd name="connsiteY656" fmla="*/ 1741262 h 4303307"/>
                      <a:gd name="connsiteX657" fmla="*/ 5889197 w 6733409"/>
                      <a:gd name="connsiteY657" fmla="*/ 1806816 h 4303307"/>
                      <a:gd name="connsiteX658" fmla="*/ 5856419 w 6733409"/>
                      <a:gd name="connsiteY658" fmla="*/ 1809547 h 4303307"/>
                      <a:gd name="connsiteX659" fmla="*/ 5850958 w 6733409"/>
                      <a:gd name="connsiteY659" fmla="*/ 1798622 h 4303307"/>
                      <a:gd name="connsiteX660" fmla="*/ 5830472 w 6733409"/>
                      <a:gd name="connsiteY660" fmla="*/ 1698926 h 4303307"/>
                      <a:gd name="connsiteX661" fmla="*/ 5830472 w 6733409"/>
                      <a:gd name="connsiteY661" fmla="*/ 1696194 h 4303307"/>
                      <a:gd name="connsiteX662" fmla="*/ 5826375 w 6733409"/>
                      <a:gd name="connsiteY662" fmla="*/ 1656589 h 4303307"/>
                      <a:gd name="connsiteX663" fmla="*/ 5822277 w 6733409"/>
                      <a:gd name="connsiteY663" fmla="*/ 1595133 h 4303307"/>
                      <a:gd name="connsiteX664" fmla="*/ 5849592 w 6733409"/>
                      <a:gd name="connsiteY664" fmla="*/ 1585573 h 4303307"/>
                      <a:gd name="connsiteX665" fmla="*/ 5872808 w 6733409"/>
                      <a:gd name="connsiteY665" fmla="*/ 1597864 h 4303307"/>
                      <a:gd name="connsiteX666" fmla="*/ 5917876 w 6733409"/>
                      <a:gd name="connsiteY666" fmla="*/ 1621081 h 4303307"/>
                      <a:gd name="connsiteX667" fmla="*/ 5947922 w 6733409"/>
                      <a:gd name="connsiteY667" fmla="*/ 1618350 h 4303307"/>
                      <a:gd name="connsiteX668" fmla="*/ 5953385 w 6733409"/>
                      <a:gd name="connsiteY668" fmla="*/ 1589670 h 4303307"/>
                      <a:gd name="connsiteX669" fmla="*/ 5872808 w 6733409"/>
                      <a:gd name="connsiteY669" fmla="*/ 1502266 h 4303307"/>
                      <a:gd name="connsiteX670" fmla="*/ 5867345 w 6733409"/>
                      <a:gd name="connsiteY670" fmla="*/ 1487243 h 4303307"/>
                      <a:gd name="connsiteX671" fmla="*/ 5893294 w 6733409"/>
                      <a:gd name="connsiteY671" fmla="*/ 1480414 h 4303307"/>
                      <a:gd name="connsiteX672" fmla="*/ 5935630 w 6733409"/>
                      <a:gd name="connsiteY672" fmla="*/ 1491340 h 4303307"/>
                      <a:gd name="connsiteX673" fmla="*/ 5960213 w 6733409"/>
                      <a:gd name="connsiteY673" fmla="*/ 1485877 h 4303307"/>
                      <a:gd name="connsiteX674" fmla="*/ 5965676 w 6733409"/>
                      <a:gd name="connsiteY674" fmla="*/ 1442175 h 4303307"/>
                      <a:gd name="connsiteX675" fmla="*/ 5883734 w 6733409"/>
                      <a:gd name="connsiteY675" fmla="*/ 1382084 h 4303307"/>
                      <a:gd name="connsiteX676" fmla="*/ 5775844 w 6733409"/>
                      <a:gd name="connsiteY676" fmla="*/ 1338382 h 4303307"/>
                      <a:gd name="connsiteX677" fmla="*/ 5680246 w 6733409"/>
                      <a:gd name="connsiteY677" fmla="*/ 1301508 h 4303307"/>
                      <a:gd name="connsiteX678" fmla="*/ 5673417 w 6733409"/>
                      <a:gd name="connsiteY678" fmla="*/ 1287851 h 4303307"/>
                      <a:gd name="connsiteX679" fmla="*/ 5696633 w 6733409"/>
                      <a:gd name="connsiteY679" fmla="*/ 1279657 h 4303307"/>
                      <a:gd name="connsiteX680" fmla="*/ 5779941 w 6733409"/>
                      <a:gd name="connsiteY680" fmla="*/ 1285120 h 4303307"/>
                      <a:gd name="connsiteX681" fmla="*/ 5825009 w 6733409"/>
                      <a:gd name="connsiteY681" fmla="*/ 1263269 h 4303307"/>
                      <a:gd name="connsiteX682" fmla="*/ 5818180 w 6733409"/>
                      <a:gd name="connsiteY682" fmla="*/ 1242783 h 4303307"/>
                      <a:gd name="connsiteX683" fmla="*/ 5719850 w 6733409"/>
                      <a:gd name="connsiteY683" fmla="*/ 1210007 h 4303307"/>
                      <a:gd name="connsiteX684" fmla="*/ 5669320 w 6733409"/>
                      <a:gd name="connsiteY684" fmla="*/ 1199081 h 4303307"/>
                      <a:gd name="connsiteX685" fmla="*/ 5658394 w 6733409"/>
                      <a:gd name="connsiteY685" fmla="*/ 1189521 h 4303307"/>
                      <a:gd name="connsiteX686" fmla="*/ 5663857 w 6733409"/>
                      <a:gd name="connsiteY686" fmla="*/ 1177230 h 4303307"/>
                      <a:gd name="connsiteX687" fmla="*/ 5808620 w 6733409"/>
                      <a:gd name="connsiteY687" fmla="*/ 1033832 h 4303307"/>
                      <a:gd name="connsiteX688" fmla="*/ 5797694 w 6733409"/>
                      <a:gd name="connsiteY688" fmla="*/ 995592 h 4303307"/>
                      <a:gd name="connsiteX689" fmla="*/ 5744432 w 6733409"/>
                      <a:gd name="connsiteY689" fmla="*/ 1005152 h 4303307"/>
                      <a:gd name="connsiteX690" fmla="*/ 5700730 w 6733409"/>
                      <a:gd name="connsiteY690" fmla="*/ 1033832 h 4303307"/>
                      <a:gd name="connsiteX691" fmla="*/ 5651565 w 6733409"/>
                      <a:gd name="connsiteY691" fmla="*/ 1066609 h 4303307"/>
                      <a:gd name="connsiteX692" fmla="*/ 5626982 w 6733409"/>
                      <a:gd name="connsiteY692" fmla="*/ 1063877 h 4303307"/>
                      <a:gd name="connsiteX693" fmla="*/ 5624252 w 6733409"/>
                      <a:gd name="connsiteY693" fmla="*/ 1051586 h 4303307"/>
                      <a:gd name="connsiteX694" fmla="*/ 5635177 w 6733409"/>
                      <a:gd name="connsiteY694" fmla="*/ 1024272 h 4303307"/>
                      <a:gd name="connsiteX695" fmla="*/ 5662491 w 6733409"/>
                      <a:gd name="connsiteY695" fmla="*/ 940964 h 4303307"/>
                      <a:gd name="connsiteX696" fmla="*/ 5650200 w 6733409"/>
                      <a:gd name="connsiteY696" fmla="*/ 890434 h 4303307"/>
                      <a:gd name="connsiteX697" fmla="*/ 5639274 w 6733409"/>
                      <a:gd name="connsiteY697" fmla="*/ 889068 h 4303307"/>
                      <a:gd name="connsiteX698" fmla="*/ 5590109 w 6733409"/>
                      <a:gd name="connsiteY698" fmla="*/ 917748 h 4303307"/>
                      <a:gd name="connsiteX699" fmla="*/ 5568259 w 6733409"/>
                      <a:gd name="connsiteY699" fmla="*/ 934136 h 4303307"/>
                      <a:gd name="connsiteX700" fmla="*/ 5545041 w 6733409"/>
                      <a:gd name="connsiteY700" fmla="*/ 932770 h 4303307"/>
                      <a:gd name="connsiteX701" fmla="*/ 5539578 w 6733409"/>
                      <a:gd name="connsiteY701" fmla="*/ 923210 h 4303307"/>
                      <a:gd name="connsiteX702" fmla="*/ 5542310 w 6733409"/>
                      <a:gd name="connsiteY702" fmla="*/ 897262 h 4303307"/>
                      <a:gd name="connsiteX703" fmla="*/ 5527287 w 6733409"/>
                      <a:gd name="connsiteY703" fmla="*/ 824880 h 4303307"/>
                      <a:gd name="connsiteX704" fmla="*/ 5479488 w 6733409"/>
                      <a:gd name="connsiteY704" fmla="*/ 940964 h 4303307"/>
                      <a:gd name="connsiteX705" fmla="*/ 5475391 w 6733409"/>
                      <a:gd name="connsiteY705" fmla="*/ 977838 h 4303307"/>
                      <a:gd name="connsiteX706" fmla="*/ 5457636 w 6733409"/>
                      <a:gd name="connsiteY706" fmla="*/ 942330 h 4303307"/>
                      <a:gd name="connsiteX707" fmla="*/ 5428957 w 6733409"/>
                      <a:gd name="connsiteY707" fmla="*/ 895896 h 4303307"/>
                      <a:gd name="connsiteX708" fmla="*/ 5427591 w 6733409"/>
                      <a:gd name="connsiteY708" fmla="*/ 915016 h 4303307"/>
                      <a:gd name="connsiteX709" fmla="*/ 5422128 w 6733409"/>
                      <a:gd name="connsiteY709" fmla="*/ 962816 h 4303307"/>
                      <a:gd name="connsiteX710" fmla="*/ 5407106 w 6733409"/>
                      <a:gd name="connsiteY710" fmla="*/ 972376 h 4303307"/>
                      <a:gd name="connsiteX711" fmla="*/ 5389352 w 6733409"/>
                      <a:gd name="connsiteY711" fmla="*/ 962816 h 4303307"/>
                      <a:gd name="connsiteX712" fmla="*/ 5383889 w 6733409"/>
                      <a:gd name="connsiteY712" fmla="*/ 947793 h 4303307"/>
                      <a:gd name="connsiteX713" fmla="*/ 5348381 w 6733409"/>
                      <a:gd name="connsiteY713" fmla="*/ 886337 h 4303307"/>
                      <a:gd name="connsiteX714" fmla="*/ 5334724 w 6733409"/>
                      <a:gd name="connsiteY714" fmla="*/ 930039 h 4303307"/>
                      <a:gd name="connsiteX715" fmla="*/ 5323799 w 6733409"/>
                      <a:gd name="connsiteY715" fmla="*/ 965547 h 4303307"/>
                      <a:gd name="connsiteX716" fmla="*/ 5307410 w 6733409"/>
                      <a:gd name="connsiteY716" fmla="*/ 975107 h 4303307"/>
                      <a:gd name="connsiteX717" fmla="*/ 5291021 w 6733409"/>
                      <a:gd name="connsiteY717" fmla="*/ 966913 h 4303307"/>
                      <a:gd name="connsiteX718" fmla="*/ 5277365 w 6733409"/>
                      <a:gd name="connsiteY718" fmla="*/ 935502 h 4303307"/>
                      <a:gd name="connsiteX719" fmla="*/ 5209080 w 6733409"/>
                      <a:gd name="connsiteY719" fmla="*/ 891799 h 4303307"/>
                      <a:gd name="connsiteX720" fmla="*/ 5191326 w 6733409"/>
                      <a:gd name="connsiteY720" fmla="*/ 895896 h 4303307"/>
                      <a:gd name="connsiteX721" fmla="*/ 5195423 w 6733409"/>
                      <a:gd name="connsiteY721" fmla="*/ 882240 h 4303307"/>
                      <a:gd name="connsiteX722" fmla="*/ 5199520 w 6733409"/>
                      <a:gd name="connsiteY722" fmla="*/ 815320 h 4303307"/>
                      <a:gd name="connsiteX723" fmla="*/ 5106653 w 6733409"/>
                      <a:gd name="connsiteY723" fmla="*/ 887702 h 4303307"/>
                      <a:gd name="connsiteX724" fmla="*/ 5090265 w 6733409"/>
                      <a:gd name="connsiteY724" fmla="*/ 902725 h 4303307"/>
                      <a:gd name="connsiteX725" fmla="*/ 5037002 w 6733409"/>
                      <a:gd name="connsiteY725" fmla="*/ 953256 h 4303307"/>
                      <a:gd name="connsiteX726" fmla="*/ 5072510 w 6733409"/>
                      <a:gd name="connsiteY726" fmla="*/ 894531 h 4303307"/>
                      <a:gd name="connsiteX727" fmla="*/ 5110750 w 6733409"/>
                      <a:gd name="connsiteY727" fmla="*/ 766155 h 4303307"/>
                      <a:gd name="connsiteX728" fmla="*/ 5091630 w 6733409"/>
                      <a:gd name="connsiteY728" fmla="*/ 753864 h 4303307"/>
                      <a:gd name="connsiteX729" fmla="*/ 5015151 w 6733409"/>
                      <a:gd name="connsiteY729" fmla="*/ 782544 h 4303307"/>
                      <a:gd name="connsiteX730" fmla="*/ 5005591 w 6733409"/>
                      <a:gd name="connsiteY730" fmla="*/ 793469 h 4303307"/>
                      <a:gd name="connsiteX731" fmla="*/ 4996032 w 6733409"/>
                      <a:gd name="connsiteY731" fmla="*/ 782544 h 4303307"/>
                      <a:gd name="connsiteX732" fmla="*/ 4982375 w 6733409"/>
                      <a:gd name="connsiteY732" fmla="*/ 767521 h 4303307"/>
                      <a:gd name="connsiteX733" fmla="*/ 4843073 w 6733409"/>
                      <a:gd name="connsiteY733" fmla="*/ 682848 h 4303307"/>
                      <a:gd name="connsiteX734" fmla="*/ 4837610 w 6733409"/>
                      <a:gd name="connsiteY734" fmla="*/ 682848 h 4303307"/>
                      <a:gd name="connsiteX735" fmla="*/ 4818491 w 6733409"/>
                      <a:gd name="connsiteY735" fmla="*/ 692408 h 4303307"/>
                      <a:gd name="connsiteX736" fmla="*/ 4828051 w 6733409"/>
                      <a:gd name="connsiteY736" fmla="*/ 752498 h 4303307"/>
                      <a:gd name="connsiteX737" fmla="*/ 4849902 w 6733409"/>
                      <a:gd name="connsiteY737" fmla="*/ 794835 h 4303307"/>
                      <a:gd name="connsiteX738" fmla="*/ 4810297 w 6733409"/>
                      <a:gd name="connsiteY738" fmla="*/ 760693 h 4303307"/>
                      <a:gd name="connsiteX739" fmla="*/ 4728355 w 6733409"/>
                      <a:gd name="connsiteY739" fmla="*/ 696505 h 4303307"/>
                      <a:gd name="connsiteX740" fmla="*/ 4722892 w 6733409"/>
                      <a:gd name="connsiteY740" fmla="*/ 692408 h 4303307"/>
                      <a:gd name="connsiteX741" fmla="*/ 4639585 w 6733409"/>
                      <a:gd name="connsiteY741" fmla="*/ 659631 h 4303307"/>
                      <a:gd name="connsiteX742" fmla="*/ 4635488 w 6733409"/>
                      <a:gd name="connsiteY742" fmla="*/ 732013 h 4303307"/>
                      <a:gd name="connsiteX743" fmla="*/ 4640951 w 6733409"/>
                      <a:gd name="connsiteY743" fmla="*/ 748401 h 4303307"/>
                      <a:gd name="connsiteX744" fmla="*/ 4658704 w 6733409"/>
                      <a:gd name="connsiteY744" fmla="*/ 793469 h 4303307"/>
                      <a:gd name="connsiteX745" fmla="*/ 4676458 w 6733409"/>
                      <a:gd name="connsiteY745" fmla="*/ 826246 h 4303307"/>
                      <a:gd name="connsiteX746" fmla="*/ 4640951 w 6733409"/>
                      <a:gd name="connsiteY746" fmla="*/ 803029 h 4303307"/>
                      <a:gd name="connsiteX747" fmla="*/ 4550814 w 6733409"/>
                      <a:gd name="connsiteY747" fmla="*/ 757961 h 4303307"/>
                      <a:gd name="connsiteX748" fmla="*/ 4528964 w 6733409"/>
                      <a:gd name="connsiteY748" fmla="*/ 749767 h 4303307"/>
                      <a:gd name="connsiteX749" fmla="*/ 4452484 w 6733409"/>
                      <a:gd name="connsiteY749" fmla="*/ 725185 h 4303307"/>
                      <a:gd name="connsiteX750" fmla="*/ 4437461 w 6733409"/>
                      <a:gd name="connsiteY750" fmla="*/ 722453 h 4303307"/>
                      <a:gd name="connsiteX751" fmla="*/ 4447021 w 6733409"/>
                      <a:gd name="connsiteY751" fmla="*/ 712893 h 4303307"/>
                      <a:gd name="connsiteX752" fmla="*/ 4523501 w 6733409"/>
                      <a:gd name="connsiteY752" fmla="*/ 603638 h 4303307"/>
                      <a:gd name="connsiteX753" fmla="*/ 4503015 w 6733409"/>
                      <a:gd name="connsiteY753" fmla="*/ 538084 h 4303307"/>
                      <a:gd name="connsiteX754" fmla="*/ 4478433 w 6733409"/>
                      <a:gd name="connsiteY754" fmla="*/ 531256 h 4303307"/>
                      <a:gd name="connsiteX755" fmla="*/ 4411514 w 6733409"/>
                      <a:gd name="connsiteY755" fmla="*/ 553107 h 4303307"/>
                      <a:gd name="connsiteX756" fmla="*/ 4340497 w 6733409"/>
                      <a:gd name="connsiteY756" fmla="*/ 599540 h 4303307"/>
                      <a:gd name="connsiteX757" fmla="*/ 4264018 w 6733409"/>
                      <a:gd name="connsiteY757" fmla="*/ 650071 h 4303307"/>
                      <a:gd name="connsiteX758" fmla="*/ 4233973 w 6733409"/>
                      <a:gd name="connsiteY758" fmla="*/ 647340 h 4303307"/>
                      <a:gd name="connsiteX759" fmla="*/ 4229876 w 6733409"/>
                      <a:gd name="connsiteY759" fmla="*/ 632317 h 4303307"/>
                      <a:gd name="connsiteX760" fmla="*/ 4247630 w 6733409"/>
                      <a:gd name="connsiteY760" fmla="*/ 588615 h 4303307"/>
                      <a:gd name="connsiteX761" fmla="*/ 4291332 w 6733409"/>
                      <a:gd name="connsiteY761" fmla="*/ 457508 h 4303307"/>
                      <a:gd name="connsiteX762" fmla="*/ 4270847 w 6733409"/>
                      <a:gd name="connsiteY762" fmla="*/ 374201 h 4303307"/>
                      <a:gd name="connsiteX763" fmla="*/ 4247630 w 6733409"/>
                      <a:gd name="connsiteY763" fmla="*/ 371469 h 4303307"/>
                      <a:gd name="connsiteX764" fmla="*/ 4168420 w 6733409"/>
                      <a:gd name="connsiteY764" fmla="*/ 417903 h 4303307"/>
                      <a:gd name="connsiteX765" fmla="*/ 4134278 w 6733409"/>
                      <a:gd name="connsiteY765" fmla="*/ 442485 h 4303307"/>
                      <a:gd name="connsiteX766" fmla="*/ 4105597 w 6733409"/>
                      <a:gd name="connsiteY766" fmla="*/ 441120 h 4303307"/>
                      <a:gd name="connsiteX767" fmla="*/ 4098769 w 6733409"/>
                      <a:gd name="connsiteY767" fmla="*/ 428828 h 4303307"/>
                      <a:gd name="connsiteX768" fmla="*/ 4102866 w 6733409"/>
                      <a:gd name="connsiteY768" fmla="*/ 389223 h 4303307"/>
                      <a:gd name="connsiteX769" fmla="*/ 4070090 w 6733409"/>
                      <a:gd name="connsiteY769" fmla="*/ 267676 h 4303307"/>
                      <a:gd name="connsiteX770" fmla="*/ 3989513 w 6733409"/>
                      <a:gd name="connsiteY770" fmla="*/ 457508 h 4303307"/>
                      <a:gd name="connsiteX771" fmla="*/ 3985416 w 6733409"/>
                      <a:gd name="connsiteY771" fmla="*/ 494382 h 4303307"/>
                      <a:gd name="connsiteX772" fmla="*/ 3967663 w 6733409"/>
                      <a:gd name="connsiteY772" fmla="*/ 458874 h 4303307"/>
                      <a:gd name="connsiteX773" fmla="*/ 3917131 w 6733409"/>
                      <a:gd name="connsiteY773" fmla="*/ 379663 h 4303307"/>
                      <a:gd name="connsiteX774" fmla="*/ 3911669 w 6733409"/>
                      <a:gd name="connsiteY774" fmla="*/ 374201 h 4303307"/>
                      <a:gd name="connsiteX775" fmla="*/ 3908938 w 6733409"/>
                      <a:gd name="connsiteY775" fmla="*/ 417903 h 4303307"/>
                      <a:gd name="connsiteX776" fmla="*/ 3899378 w 6733409"/>
                      <a:gd name="connsiteY776" fmla="*/ 493016 h 4303307"/>
                      <a:gd name="connsiteX777" fmla="*/ 3880258 w 6733409"/>
                      <a:gd name="connsiteY777" fmla="*/ 503942 h 4303307"/>
                      <a:gd name="connsiteX778" fmla="*/ 3858406 w 6733409"/>
                      <a:gd name="connsiteY778" fmla="*/ 491651 h 4303307"/>
                      <a:gd name="connsiteX779" fmla="*/ 3850213 w 6733409"/>
                      <a:gd name="connsiteY779" fmla="*/ 468434 h 4303307"/>
                      <a:gd name="connsiteX780" fmla="*/ 3784659 w 6733409"/>
                      <a:gd name="connsiteY780" fmla="*/ 363275 h 4303307"/>
                      <a:gd name="connsiteX781" fmla="*/ 3758711 w 6733409"/>
                      <a:gd name="connsiteY781" fmla="*/ 441120 h 4303307"/>
                      <a:gd name="connsiteX782" fmla="*/ 3742322 w 6733409"/>
                      <a:gd name="connsiteY782" fmla="*/ 497113 h 4303307"/>
                      <a:gd name="connsiteX783" fmla="*/ 3719105 w 6733409"/>
                      <a:gd name="connsiteY783" fmla="*/ 517599 h 4303307"/>
                      <a:gd name="connsiteX784" fmla="*/ 3699986 w 6733409"/>
                      <a:gd name="connsiteY784" fmla="*/ 508039 h 4303307"/>
                      <a:gd name="connsiteX785" fmla="*/ 3679501 w 6733409"/>
                      <a:gd name="connsiteY785" fmla="*/ 458874 h 4303307"/>
                      <a:gd name="connsiteX786" fmla="*/ 3564782 w 6733409"/>
                      <a:gd name="connsiteY786" fmla="*/ 387858 h 4303307"/>
                      <a:gd name="connsiteX787" fmla="*/ 3545662 w 6733409"/>
                      <a:gd name="connsiteY787" fmla="*/ 391955 h 4303307"/>
                      <a:gd name="connsiteX788" fmla="*/ 3549759 w 6733409"/>
                      <a:gd name="connsiteY788" fmla="*/ 378298 h 4303307"/>
                      <a:gd name="connsiteX789" fmla="*/ 3556588 w 6733409"/>
                      <a:gd name="connsiteY789" fmla="*/ 270408 h 4303307"/>
                      <a:gd name="connsiteX790" fmla="*/ 3545662 w 6733409"/>
                      <a:gd name="connsiteY790" fmla="*/ 269042 h 4303307"/>
                      <a:gd name="connsiteX791" fmla="*/ 3400898 w 6733409"/>
                      <a:gd name="connsiteY791" fmla="*/ 383761 h 4303307"/>
                      <a:gd name="connsiteX792" fmla="*/ 3376316 w 6733409"/>
                      <a:gd name="connsiteY792" fmla="*/ 406977 h 4303307"/>
                      <a:gd name="connsiteX793" fmla="*/ 3323054 w 6733409"/>
                      <a:gd name="connsiteY793" fmla="*/ 457508 h 4303307"/>
                      <a:gd name="connsiteX794" fmla="*/ 3358562 w 6733409"/>
                      <a:gd name="connsiteY794" fmla="*/ 398783 h 4303307"/>
                      <a:gd name="connsiteX795" fmla="*/ 3418652 w 6733409"/>
                      <a:gd name="connsiteY795" fmla="*/ 191197 h 4303307"/>
                      <a:gd name="connsiteX796" fmla="*/ 3385876 w 6733409"/>
                      <a:gd name="connsiteY796" fmla="*/ 169346 h 4303307"/>
                      <a:gd name="connsiteX797" fmla="*/ 3256135 w 6733409"/>
                      <a:gd name="connsiteY797" fmla="*/ 215780 h 4303307"/>
                      <a:gd name="connsiteX798" fmla="*/ 3246575 w 6733409"/>
                      <a:gd name="connsiteY798" fmla="*/ 226706 h 4303307"/>
                      <a:gd name="connsiteX799" fmla="*/ 3237015 w 6733409"/>
                      <a:gd name="connsiteY799" fmla="*/ 215780 h 4303307"/>
                      <a:gd name="connsiteX800" fmla="*/ 3215164 w 6733409"/>
                      <a:gd name="connsiteY800" fmla="*/ 192563 h 4303307"/>
                      <a:gd name="connsiteX801" fmla="*/ 2988458 w 6733409"/>
                      <a:gd name="connsiteY801" fmla="*/ 57359 h 4303307"/>
                      <a:gd name="connsiteX802" fmla="*/ 2978898 w 6733409"/>
                      <a:gd name="connsiteY802" fmla="*/ 57359 h 4303307"/>
                      <a:gd name="connsiteX803" fmla="*/ 2944756 w 6733409"/>
                      <a:gd name="connsiteY803" fmla="*/ 75113 h 4303307"/>
                      <a:gd name="connsiteX804" fmla="*/ 2958413 w 6733409"/>
                      <a:gd name="connsiteY804" fmla="*/ 172078 h 4303307"/>
                      <a:gd name="connsiteX805" fmla="*/ 2980264 w 6733409"/>
                      <a:gd name="connsiteY805" fmla="*/ 214414 h 4303307"/>
                      <a:gd name="connsiteX806" fmla="*/ 2940659 w 6733409"/>
                      <a:gd name="connsiteY806" fmla="*/ 180272 h 4303307"/>
                      <a:gd name="connsiteX807" fmla="*/ 2810918 w 6733409"/>
                      <a:gd name="connsiteY807" fmla="*/ 79210 h 4303307"/>
                      <a:gd name="connsiteX808" fmla="*/ 2802724 w 6733409"/>
                      <a:gd name="connsiteY808" fmla="*/ 73748 h 4303307"/>
                      <a:gd name="connsiteX809" fmla="*/ 2683908 w 6733409"/>
                      <a:gd name="connsiteY809" fmla="*/ 16388 h 4303307"/>
                      <a:gd name="connsiteX810" fmla="*/ 2663422 w 6733409"/>
                      <a:gd name="connsiteY810" fmla="*/ 20485 h 4303307"/>
                      <a:gd name="connsiteX811" fmla="*/ 2653863 w 6733409"/>
                      <a:gd name="connsiteY811" fmla="*/ 139301 h 4303307"/>
                      <a:gd name="connsiteX812" fmla="*/ 2662057 w 6733409"/>
                      <a:gd name="connsiteY812" fmla="*/ 163884 h 4303307"/>
                      <a:gd name="connsiteX813" fmla="*/ 2690736 w 6733409"/>
                      <a:gd name="connsiteY813" fmla="*/ 234900 h 4303307"/>
                      <a:gd name="connsiteX814" fmla="*/ 2708491 w 6733409"/>
                      <a:gd name="connsiteY814" fmla="*/ 267676 h 4303307"/>
                      <a:gd name="connsiteX815" fmla="*/ 2672982 w 6733409"/>
                      <a:gd name="connsiteY815" fmla="*/ 244460 h 4303307"/>
                      <a:gd name="connsiteX816" fmla="*/ 2528219 w 6733409"/>
                      <a:gd name="connsiteY816" fmla="*/ 173443 h 4303307"/>
                      <a:gd name="connsiteX817" fmla="*/ 2494076 w 6733409"/>
                      <a:gd name="connsiteY817" fmla="*/ 161152 h 4303307"/>
                      <a:gd name="connsiteX818" fmla="*/ 2302879 w 6733409"/>
                      <a:gd name="connsiteY818" fmla="*/ 114718 h 4303307"/>
                      <a:gd name="connsiteX819" fmla="*/ 2240057 w 6733409"/>
                      <a:gd name="connsiteY819" fmla="*/ 131107 h 4303307"/>
                      <a:gd name="connsiteX820" fmla="*/ 2240057 w 6733409"/>
                      <a:gd name="connsiteY820" fmla="*/ 301819 h 4303307"/>
                      <a:gd name="connsiteX821" fmla="*/ 2249617 w 6733409"/>
                      <a:gd name="connsiteY821" fmla="*/ 327767 h 4303307"/>
                      <a:gd name="connsiteX822" fmla="*/ 2256445 w 6733409"/>
                      <a:gd name="connsiteY822" fmla="*/ 344155 h 4303307"/>
                      <a:gd name="connsiteX823" fmla="*/ 2260542 w 6733409"/>
                      <a:gd name="connsiteY823" fmla="*/ 352350 h 4303307"/>
                      <a:gd name="connsiteX824" fmla="*/ 2268736 w 6733409"/>
                      <a:gd name="connsiteY824" fmla="*/ 371469 h 4303307"/>
                      <a:gd name="connsiteX825" fmla="*/ 2219571 w 6733409"/>
                      <a:gd name="connsiteY825" fmla="*/ 352350 h 4303307"/>
                      <a:gd name="connsiteX826" fmla="*/ 2186795 w 6733409"/>
                      <a:gd name="connsiteY826" fmla="*/ 340058 h 4303307"/>
                      <a:gd name="connsiteX827" fmla="*/ 2159481 w 6733409"/>
                      <a:gd name="connsiteY827" fmla="*/ 348252 h 4303307"/>
                      <a:gd name="connsiteX828" fmla="*/ 2162212 w 6733409"/>
                      <a:gd name="connsiteY828" fmla="*/ 415172 h 4303307"/>
                      <a:gd name="connsiteX829" fmla="*/ 2163578 w 6733409"/>
                      <a:gd name="connsiteY829" fmla="*/ 417903 h 4303307"/>
                      <a:gd name="connsiteX830" fmla="*/ 2256445 w 6733409"/>
                      <a:gd name="connsiteY830" fmla="*/ 518964 h 4303307"/>
                      <a:gd name="connsiteX831" fmla="*/ 2285125 w 6733409"/>
                      <a:gd name="connsiteY831" fmla="*/ 544913 h 4303307"/>
                      <a:gd name="connsiteX832" fmla="*/ 2242788 w 6733409"/>
                      <a:gd name="connsiteY832" fmla="*/ 531256 h 4303307"/>
                      <a:gd name="connsiteX833" fmla="*/ 2009254 w 6733409"/>
                      <a:gd name="connsiteY833" fmla="*/ 483456 h 4303307"/>
                      <a:gd name="connsiteX834" fmla="*/ 1988769 w 6733409"/>
                      <a:gd name="connsiteY834" fmla="*/ 483456 h 4303307"/>
                      <a:gd name="connsiteX835" fmla="*/ 1816691 w 6733409"/>
                      <a:gd name="connsiteY835" fmla="*/ 528524 h 4303307"/>
                      <a:gd name="connsiteX836" fmla="*/ 1809862 w 6733409"/>
                      <a:gd name="connsiteY836" fmla="*/ 555838 h 4303307"/>
                      <a:gd name="connsiteX837" fmla="*/ 2009254 w 6733409"/>
                      <a:gd name="connsiteY837" fmla="*/ 655534 h 4303307"/>
                      <a:gd name="connsiteX838" fmla="*/ 2080270 w 6733409"/>
                      <a:gd name="connsiteY838" fmla="*/ 677385 h 4303307"/>
                      <a:gd name="connsiteX839" fmla="*/ 2003792 w 6733409"/>
                      <a:gd name="connsiteY839" fmla="*/ 671922 h 4303307"/>
                      <a:gd name="connsiteX840" fmla="*/ 1865856 w 6733409"/>
                      <a:gd name="connsiteY840" fmla="*/ 666460 h 4303307"/>
                      <a:gd name="connsiteX841" fmla="*/ 1482096 w 6733409"/>
                      <a:gd name="connsiteY841" fmla="*/ 779812 h 4303307"/>
                      <a:gd name="connsiteX842" fmla="*/ 1475267 w 6733409"/>
                      <a:gd name="connsiteY842" fmla="*/ 811223 h 4303307"/>
                      <a:gd name="connsiteX843" fmla="*/ 1886342 w 6733409"/>
                      <a:gd name="connsiteY843" fmla="*/ 920479 h 4303307"/>
                      <a:gd name="connsiteX844" fmla="*/ 1958723 w 6733409"/>
                      <a:gd name="connsiteY844" fmla="*/ 930039 h 4303307"/>
                      <a:gd name="connsiteX845" fmla="*/ 1884976 w 6733409"/>
                      <a:gd name="connsiteY845" fmla="*/ 936867 h 4303307"/>
                      <a:gd name="connsiteX846" fmla="*/ 1835811 w 6733409"/>
                      <a:gd name="connsiteY846" fmla="*/ 940964 h 4303307"/>
                      <a:gd name="connsiteX847" fmla="*/ 1592717 w 6733409"/>
                      <a:gd name="connsiteY847" fmla="*/ 969644 h 4303307"/>
                      <a:gd name="connsiteX848" fmla="*/ 1579060 w 6733409"/>
                      <a:gd name="connsiteY848" fmla="*/ 969644 h 4303307"/>
                      <a:gd name="connsiteX849" fmla="*/ 1415176 w 6733409"/>
                      <a:gd name="connsiteY849" fmla="*/ 1036563 h 4303307"/>
                      <a:gd name="connsiteX850" fmla="*/ 1415176 w 6733409"/>
                      <a:gd name="connsiteY850" fmla="*/ 1063877 h 4303307"/>
                      <a:gd name="connsiteX851" fmla="*/ 1613202 w 6733409"/>
                      <a:gd name="connsiteY851" fmla="*/ 1117139 h 4303307"/>
                      <a:gd name="connsiteX852" fmla="*/ 1686950 w 6733409"/>
                      <a:gd name="connsiteY852" fmla="*/ 1125333 h 4303307"/>
                      <a:gd name="connsiteX853" fmla="*/ 1613202 w 6733409"/>
                      <a:gd name="connsiteY853" fmla="*/ 1133528 h 4303307"/>
                      <a:gd name="connsiteX854" fmla="*/ 1471170 w 6733409"/>
                      <a:gd name="connsiteY854" fmla="*/ 1188155 h 4303307"/>
                      <a:gd name="connsiteX855" fmla="*/ 1596814 w 6733409"/>
                      <a:gd name="connsiteY855" fmla="*/ 1252343 h 4303307"/>
                      <a:gd name="connsiteX856" fmla="*/ 1630957 w 6733409"/>
                      <a:gd name="connsiteY856" fmla="*/ 1257806 h 4303307"/>
                      <a:gd name="connsiteX857" fmla="*/ 1599545 w 6733409"/>
                      <a:gd name="connsiteY857" fmla="*/ 1268732 h 4303307"/>
                      <a:gd name="connsiteX858" fmla="*/ 1240367 w 6733409"/>
                      <a:gd name="connsiteY858" fmla="*/ 1555528 h 4303307"/>
                      <a:gd name="connsiteX859" fmla="*/ 1251293 w 6733409"/>
                      <a:gd name="connsiteY859" fmla="*/ 1615618 h 4303307"/>
                      <a:gd name="connsiteX860" fmla="*/ 1259487 w 6733409"/>
                      <a:gd name="connsiteY860" fmla="*/ 1633372 h 4303307"/>
                      <a:gd name="connsiteX861" fmla="*/ 1236270 w 6733409"/>
                      <a:gd name="connsiteY861" fmla="*/ 1625178 h 4303307"/>
                      <a:gd name="connsiteX862" fmla="*/ 1088775 w 6733409"/>
                      <a:gd name="connsiteY862" fmla="*/ 1593767 h 4303307"/>
                      <a:gd name="connsiteX863" fmla="*/ 1025953 w 6733409"/>
                      <a:gd name="connsiteY863" fmla="*/ 1610155 h 4303307"/>
                      <a:gd name="connsiteX864" fmla="*/ 1025953 w 6733409"/>
                      <a:gd name="connsiteY864" fmla="*/ 1780867 h 4303307"/>
                      <a:gd name="connsiteX865" fmla="*/ 1035513 w 6733409"/>
                      <a:gd name="connsiteY865" fmla="*/ 1806816 h 4303307"/>
                      <a:gd name="connsiteX866" fmla="*/ 1042341 w 6733409"/>
                      <a:gd name="connsiteY866" fmla="*/ 1823204 h 4303307"/>
                      <a:gd name="connsiteX867" fmla="*/ 1046438 w 6733409"/>
                      <a:gd name="connsiteY867" fmla="*/ 1831398 h 4303307"/>
                      <a:gd name="connsiteX868" fmla="*/ 1054633 w 6733409"/>
                      <a:gd name="connsiteY868" fmla="*/ 1850518 h 4303307"/>
                      <a:gd name="connsiteX869" fmla="*/ 1005468 w 6733409"/>
                      <a:gd name="connsiteY869" fmla="*/ 1831398 h 4303307"/>
                      <a:gd name="connsiteX870" fmla="*/ 972691 w 6733409"/>
                      <a:gd name="connsiteY870" fmla="*/ 1819107 h 4303307"/>
                      <a:gd name="connsiteX871" fmla="*/ 945377 w 6733409"/>
                      <a:gd name="connsiteY871" fmla="*/ 1827301 h 4303307"/>
                      <a:gd name="connsiteX872" fmla="*/ 948109 w 6733409"/>
                      <a:gd name="connsiteY872" fmla="*/ 1894220 h 4303307"/>
                      <a:gd name="connsiteX873" fmla="*/ 948109 w 6733409"/>
                      <a:gd name="connsiteY873" fmla="*/ 1898317 h 4303307"/>
                      <a:gd name="connsiteX874" fmla="*/ 1040975 w 6733409"/>
                      <a:gd name="connsiteY874" fmla="*/ 1999379 h 4303307"/>
                      <a:gd name="connsiteX875" fmla="*/ 1069655 w 6733409"/>
                      <a:gd name="connsiteY875" fmla="*/ 2025327 h 4303307"/>
                      <a:gd name="connsiteX876" fmla="*/ 1027319 w 6733409"/>
                      <a:gd name="connsiteY876" fmla="*/ 2011670 h 4303307"/>
                      <a:gd name="connsiteX877" fmla="*/ 793785 w 6733409"/>
                      <a:gd name="connsiteY877" fmla="*/ 1962505 h 4303307"/>
                      <a:gd name="connsiteX878" fmla="*/ 773299 w 6733409"/>
                      <a:gd name="connsiteY878" fmla="*/ 1962505 h 4303307"/>
                      <a:gd name="connsiteX879" fmla="*/ 601222 w 6733409"/>
                      <a:gd name="connsiteY879" fmla="*/ 2007573 h 4303307"/>
                      <a:gd name="connsiteX880" fmla="*/ 594393 w 6733409"/>
                      <a:gd name="connsiteY880" fmla="*/ 2034887 h 4303307"/>
                      <a:gd name="connsiteX881" fmla="*/ 793785 w 6733409"/>
                      <a:gd name="connsiteY881" fmla="*/ 2134583 h 4303307"/>
                      <a:gd name="connsiteX882" fmla="*/ 864801 w 6733409"/>
                      <a:gd name="connsiteY882" fmla="*/ 2156434 h 4303307"/>
                      <a:gd name="connsiteX883" fmla="*/ 788322 w 6733409"/>
                      <a:gd name="connsiteY883" fmla="*/ 2150971 h 4303307"/>
                      <a:gd name="connsiteX884" fmla="*/ 650387 w 6733409"/>
                      <a:gd name="connsiteY884" fmla="*/ 2145508 h 4303307"/>
                      <a:gd name="connsiteX885" fmla="*/ 266626 w 6733409"/>
                      <a:gd name="connsiteY885" fmla="*/ 2258861 h 4303307"/>
                      <a:gd name="connsiteX886" fmla="*/ 259798 w 6733409"/>
                      <a:gd name="connsiteY886" fmla="*/ 2290272 h 4303307"/>
                      <a:gd name="connsiteX887" fmla="*/ 670872 w 6733409"/>
                      <a:gd name="connsiteY887" fmla="*/ 2399528 h 4303307"/>
                      <a:gd name="connsiteX888" fmla="*/ 743254 w 6733409"/>
                      <a:gd name="connsiteY888" fmla="*/ 2409088 h 4303307"/>
                      <a:gd name="connsiteX889" fmla="*/ 669506 w 6733409"/>
                      <a:gd name="connsiteY889" fmla="*/ 2415916 h 4303307"/>
                      <a:gd name="connsiteX890" fmla="*/ 620341 w 6733409"/>
                      <a:gd name="connsiteY890" fmla="*/ 2420013 h 4303307"/>
                      <a:gd name="connsiteX891" fmla="*/ 377248 w 6733409"/>
                      <a:gd name="connsiteY891" fmla="*/ 2448693 h 4303307"/>
                      <a:gd name="connsiteX892" fmla="*/ 360859 w 6733409"/>
                      <a:gd name="connsiteY892" fmla="*/ 2451424 h 4303307"/>
                      <a:gd name="connsiteX893" fmla="*/ 196976 w 6733409"/>
                      <a:gd name="connsiteY893" fmla="*/ 2518343 h 4303307"/>
                      <a:gd name="connsiteX894" fmla="*/ 196976 w 6733409"/>
                      <a:gd name="connsiteY894" fmla="*/ 2545657 h 4303307"/>
                      <a:gd name="connsiteX895" fmla="*/ 396367 w 6733409"/>
                      <a:gd name="connsiteY895" fmla="*/ 2598919 h 4303307"/>
                      <a:gd name="connsiteX896" fmla="*/ 470115 w 6733409"/>
                      <a:gd name="connsiteY896" fmla="*/ 2607114 h 4303307"/>
                      <a:gd name="connsiteX897" fmla="*/ 397733 w 6733409"/>
                      <a:gd name="connsiteY897" fmla="*/ 2615308 h 4303307"/>
                      <a:gd name="connsiteX898" fmla="*/ 254335 w 6733409"/>
                      <a:gd name="connsiteY898" fmla="*/ 2669935 h 4303307"/>
                      <a:gd name="connsiteX899" fmla="*/ 379979 w 6733409"/>
                      <a:gd name="connsiteY899" fmla="*/ 2734123 h 4303307"/>
                      <a:gd name="connsiteX900" fmla="*/ 414121 w 6733409"/>
                      <a:gd name="connsiteY900" fmla="*/ 2738220 h 4303307"/>
                      <a:gd name="connsiteX901" fmla="*/ 382710 w 6733409"/>
                      <a:gd name="connsiteY901" fmla="*/ 2749146 h 4303307"/>
                      <a:gd name="connsiteX902" fmla="*/ 23532 w 6733409"/>
                      <a:gd name="connsiteY902" fmla="*/ 3035942 h 4303307"/>
                      <a:gd name="connsiteX903" fmla="*/ 63137 w 6733409"/>
                      <a:gd name="connsiteY903" fmla="*/ 3131541 h 4303307"/>
                      <a:gd name="connsiteX904" fmla="*/ 196976 w 6733409"/>
                      <a:gd name="connsiteY904" fmla="*/ 3165683 h 4303307"/>
                      <a:gd name="connsiteX905" fmla="*/ 216095 w 6733409"/>
                      <a:gd name="connsiteY905" fmla="*/ 3165683 h 4303307"/>
                      <a:gd name="connsiteX906" fmla="*/ 254335 w 6733409"/>
                      <a:gd name="connsiteY906" fmla="*/ 3164317 h 4303307"/>
                      <a:gd name="connsiteX907" fmla="*/ 222924 w 6733409"/>
                      <a:gd name="connsiteY907" fmla="*/ 3180706 h 4303307"/>
                      <a:gd name="connsiteX908" fmla="*/ 156004 w 6733409"/>
                      <a:gd name="connsiteY908" fmla="*/ 3253088 h 4303307"/>
                      <a:gd name="connsiteX909" fmla="*/ 235215 w 6733409"/>
                      <a:gd name="connsiteY909" fmla="*/ 3288596 h 4303307"/>
                      <a:gd name="connsiteX910" fmla="*/ 254335 w 6733409"/>
                      <a:gd name="connsiteY910" fmla="*/ 3288596 h 4303307"/>
                      <a:gd name="connsiteX911" fmla="*/ 244775 w 6733409"/>
                      <a:gd name="connsiteY911" fmla="*/ 3300887 h 4303307"/>
                      <a:gd name="connsiteX912" fmla="*/ 233849 w 6733409"/>
                      <a:gd name="connsiteY912" fmla="*/ 3343224 h 4303307"/>
                      <a:gd name="connsiteX913" fmla="*/ 289843 w 6733409"/>
                      <a:gd name="connsiteY913" fmla="*/ 3348686 h 4303307"/>
                      <a:gd name="connsiteX914" fmla="*/ 336276 w 6733409"/>
                      <a:gd name="connsiteY914" fmla="*/ 3340492 h 4303307"/>
                      <a:gd name="connsiteX915" fmla="*/ 299403 w 6733409"/>
                      <a:gd name="connsiteY915" fmla="*/ 3362343 h 4303307"/>
                      <a:gd name="connsiteX916" fmla="*/ 257066 w 6733409"/>
                      <a:gd name="connsiteY916" fmla="*/ 3389657 h 4303307"/>
                      <a:gd name="connsiteX917" fmla="*/ 218827 w 6733409"/>
                      <a:gd name="connsiteY917" fmla="*/ 3414240 h 4303307"/>
                      <a:gd name="connsiteX918" fmla="*/ 135519 w 6733409"/>
                      <a:gd name="connsiteY918" fmla="*/ 3508473 h 4303307"/>
                      <a:gd name="connsiteX919" fmla="*/ 136885 w 6733409"/>
                      <a:gd name="connsiteY919" fmla="*/ 3541249 h 4303307"/>
                      <a:gd name="connsiteX920" fmla="*/ 284380 w 6733409"/>
                      <a:gd name="connsiteY920" fmla="*/ 3534421 h 4303307"/>
                      <a:gd name="connsiteX921" fmla="*/ 336276 w 6733409"/>
                      <a:gd name="connsiteY921" fmla="*/ 3522130 h 4303307"/>
                      <a:gd name="connsiteX922" fmla="*/ 293940 w 6733409"/>
                      <a:gd name="connsiteY922" fmla="*/ 3549444 h 4303307"/>
                      <a:gd name="connsiteX923" fmla="*/ 246140 w 6733409"/>
                      <a:gd name="connsiteY923" fmla="*/ 3604072 h 4303307"/>
                      <a:gd name="connsiteX924" fmla="*/ 281649 w 6733409"/>
                      <a:gd name="connsiteY924" fmla="*/ 3630020 h 4303307"/>
                      <a:gd name="connsiteX925" fmla="*/ 319888 w 6733409"/>
                      <a:gd name="connsiteY925" fmla="*/ 3635483 h 4303307"/>
                      <a:gd name="connsiteX926" fmla="*/ 498794 w 6733409"/>
                      <a:gd name="connsiteY926" fmla="*/ 3595877 h 4303307"/>
                      <a:gd name="connsiteX927" fmla="*/ 528839 w 6733409"/>
                      <a:gd name="connsiteY927" fmla="*/ 3583586 h 4303307"/>
                      <a:gd name="connsiteX928" fmla="*/ 572542 w 6733409"/>
                      <a:gd name="connsiteY928" fmla="*/ 3565832 h 4303307"/>
                      <a:gd name="connsiteX929" fmla="*/ 535668 w 6733409"/>
                      <a:gd name="connsiteY929" fmla="*/ 3604072 h 4303307"/>
                      <a:gd name="connsiteX930" fmla="*/ 485137 w 6733409"/>
                      <a:gd name="connsiteY930" fmla="*/ 3655968 h 4303307"/>
                      <a:gd name="connsiteX931" fmla="*/ 455092 w 6733409"/>
                      <a:gd name="connsiteY931" fmla="*/ 3765223 h 4303307"/>
                      <a:gd name="connsiteX932" fmla="*/ 527474 w 6733409"/>
                      <a:gd name="connsiteY932" fmla="*/ 3773418 h 4303307"/>
                      <a:gd name="connsiteX933" fmla="*/ 553422 w 6733409"/>
                      <a:gd name="connsiteY933" fmla="*/ 3762492 h 4303307"/>
                      <a:gd name="connsiteX934" fmla="*/ 569811 w 6733409"/>
                      <a:gd name="connsiteY934" fmla="*/ 3752933 h 4303307"/>
                      <a:gd name="connsiteX935" fmla="*/ 571176 w 6733409"/>
                      <a:gd name="connsiteY935" fmla="*/ 3767955 h 4303307"/>
                      <a:gd name="connsiteX936" fmla="*/ 659947 w 6733409"/>
                      <a:gd name="connsiteY936" fmla="*/ 3916816 h 4303307"/>
                      <a:gd name="connsiteX937" fmla="*/ 756911 w 6733409"/>
                      <a:gd name="connsiteY937" fmla="*/ 3874479 h 4303307"/>
                      <a:gd name="connsiteX938" fmla="*/ 765105 w 6733409"/>
                      <a:gd name="connsiteY938" fmla="*/ 3855360 h 4303307"/>
                      <a:gd name="connsiteX939" fmla="*/ 777397 w 6733409"/>
                      <a:gd name="connsiteY939" fmla="*/ 3874479 h 4303307"/>
                      <a:gd name="connsiteX940" fmla="*/ 814270 w 6733409"/>
                      <a:gd name="connsiteY940" fmla="*/ 3894965 h 4303307"/>
                      <a:gd name="connsiteX941" fmla="*/ 924891 w 6733409"/>
                      <a:gd name="connsiteY941" fmla="*/ 3859457 h 4303307"/>
                      <a:gd name="connsiteX942" fmla="*/ 942646 w 6733409"/>
                      <a:gd name="connsiteY942" fmla="*/ 3844434 h 4303307"/>
                      <a:gd name="connsiteX943" fmla="*/ 960399 w 6733409"/>
                      <a:gd name="connsiteY943" fmla="*/ 3853994 h 4303307"/>
                      <a:gd name="connsiteX944" fmla="*/ 949474 w 6733409"/>
                      <a:gd name="connsiteY944" fmla="*/ 3867650 h 4303307"/>
                      <a:gd name="connsiteX945" fmla="*/ 945377 w 6733409"/>
                      <a:gd name="connsiteY945" fmla="*/ 3873113 h 4303307"/>
                      <a:gd name="connsiteX946" fmla="*/ 918063 w 6733409"/>
                      <a:gd name="connsiteY946" fmla="*/ 3907256 h 4303307"/>
                      <a:gd name="connsiteX947" fmla="*/ 898943 w 6733409"/>
                      <a:gd name="connsiteY947" fmla="*/ 3963249 h 4303307"/>
                      <a:gd name="connsiteX948" fmla="*/ 919429 w 6733409"/>
                      <a:gd name="connsiteY948" fmla="*/ 3968712 h 4303307"/>
                      <a:gd name="connsiteX949" fmla="*/ 1109260 w 6733409"/>
                      <a:gd name="connsiteY949" fmla="*/ 3908622 h 4303307"/>
                      <a:gd name="connsiteX950" fmla="*/ 1174814 w 6733409"/>
                      <a:gd name="connsiteY950" fmla="*/ 3878576 h 4303307"/>
                      <a:gd name="connsiteX951" fmla="*/ 1122917 w 6733409"/>
                      <a:gd name="connsiteY951" fmla="*/ 3920913 h 4303307"/>
                      <a:gd name="connsiteX952" fmla="*/ 1035513 w 6733409"/>
                      <a:gd name="connsiteY952" fmla="*/ 4098453 h 4303307"/>
                      <a:gd name="connsiteX953" fmla="*/ 1073752 w 6733409"/>
                      <a:gd name="connsiteY953" fmla="*/ 4124401 h 4303307"/>
                      <a:gd name="connsiteX954" fmla="*/ 1241733 w 6733409"/>
                      <a:gd name="connsiteY954" fmla="*/ 4041094 h 4303307"/>
                      <a:gd name="connsiteX955" fmla="*/ 1269047 w 6733409"/>
                      <a:gd name="connsiteY955" fmla="*/ 3994660 h 4303307"/>
                      <a:gd name="connsiteX956" fmla="*/ 1281338 w 6733409"/>
                      <a:gd name="connsiteY956" fmla="*/ 3983735 h 4303307"/>
                      <a:gd name="connsiteX957" fmla="*/ 1286801 w 6733409"/>
                      <a:gd name="connsiteY957" fmla="*/ 3983735 h 4303307"/>
                      <a:gd name="connsiteX958" fmla="*/ 1290898 w 6733409"/>
                      <a:gd name="connsiteY958" fmla="*/ 3986466 h 4303307"/>
                      <a:gd name="connsiteX959" fmla="*/ 1289533 w 6733409"/>
                      <a:gd name="connsiteY959" fmla="*/ 4004220 h 4303307"/>
                      <a:gd name="connsiteX960" fmla="*/ 1277241 w 6733409"/>
                      <a:gd name="connsiteY960" fmla="*/ 4064311 h 4303307"/>
                      <a:gd name="connsiteX961" fmla="*/ 1277241 w 6733409"/>
                      <a:gd name="connsiteY961" fmla="*/ 4067042 h 4303307"/>
                      <a:gd name="connsiteX962" fmla="*/ 1311384 w 6733409"/>
                      <a:gd name="connsiteY962" fmla="*/ 4151715 h 4303307"/>
                      <a:gd name="connsiteX963" fmla="*/ 1338697 w 6733409"/>
                      <a:gd name="connsiteY963" fmla="*/ 4157178 h 4303307"/>
                      <a:gd name="connsiteX964" fmla="*/ 1528529 w 6733409"/>
                      <a:gd name="connsiteY964" fmla="*/ 4013780 h 4303307"/>
                      <a:gd name="connsiteX965" fmla="*/ 1550380 w 6733409"/>
                      <a:gd name="connsiteY965" fmla="*/ 3986466 h 4303307"/>
                      <a:gd name="connsiteX966" fmla="*/ 1549014 w 6733409"/>
                      <a:gd name="connsiteY966" fmla="*/ 4019243 h 4303307"/>
                      <a:gd name="connsiteX967" fmla="*/ 1583157 w 6733409"/>
                      <a:gd name="connsiteY967" fmla="*/ 4135327 h 4303307"/>
                      <a:gd name="connsiteX968" fmla="*/ 1587254 w 6733409"/>
                      <a:gd name="connsiteY968" fmla="*/ 4139424 h 4303307"/>
                      <a:gd name="connsiteX969" fmla="*/ 1584523 w 6733409"/>
                      <a:gd name="connsiteY969" fmla="*/ 4144887 h 4303307"/>
                      <a:gd name="connsiteX970" fmla="*/ 1577694 w 6733409"/>
                      <a:gd name="connsiteY970" fmla="*/ 4218635 h 4303307"/>
                      <a:gd name="connsiteX971" fmla="*/ 1618665 w 6733409"/>
                      <a:gd name="connsiteY971" fmla="*/ 4230926 h 4303307"/>
                      <a:gd name="connsiteX972" fmla="*/ 1753869 w 6733409"/>
                      <a:gd name="connsiteY972" fmla="*/ 4195418 h 4303307"/>
                      <a:gd name="connsiteX973" fmla="*/ 1759332 w 6733409"/>
                      <a:gd name="connsiteY973" fmla="*/ 4192686 h 4303307"/>
                      <a:gd name="connsiteX974" fmla="*/ 1778451 w 6733409"/>
                      <a:gd name="connsiteY974" fmla="*/ 4176298 h 4303307"/>
                      <a:gd name="connsiteX975" fmla="*/ 1812594 w 6733409"/>
                      <a:gd name="connsiteY975" fmla="*/ 4146253 h 4303307"/>
                      <a:gd name="connsiteX976" fmla="*/ 1826251 w 6733409"/>
                      <a:gd name="connsiteY976" fmla="*/ 4135327 h 4303307"/>
                      <a:gd name="connsiteX977" fmla="*/ 3346270 w 6733409"/>
                      <a:gd name="connsiteY977" fmla="*/ 2978583 h 4303307"/>
                      <a:gd name="connsiteX978" fmla="*/ 3347636 w 6733409"/>
                      <a:gd name="connsiteY978" fmla="*/ 3020919 h 4303307"/>
                      <a:gd name="connsiteX979" fmla="*/ 3355830 w 6733409"/>
                      <a:gd name="connsiteY979" fmla="*/ 2994971 h 4303307"/>
                      <a:gd name="connsiteX980" fmla="*/ 3359928 w 6733409"/>
                      <a:gd name="connsiteY980" fmla="*/ 2985411 h 4303307"/>
                      <a:gd name="connsiteX981" fmla="*/ 3346270 w 6733409"/>
                      <a:gd name="connsiteY981" fmla="*/ 2978583 h 4303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</a:cxnLst>
                    <a:rect l="l" t="t" r="r" b="b"/>
                    <a:pathLst>
                      <a:path w="6733409" h="4303307">
                        <a:moveTo>
                          <a:pt x="2028374" y="4303308"/>
                        </a:moveTo>
                        <a:cubicBezTo>
                          <a:pt x="2010620" y="4303308"/>
                          <a:pt x="1991500" y="4299211"/>
                          <a:pt x="1969649" y="4291017"/>
                        </a:cubicBezTo>
                        <a:cubicBezTo>
                          <a:pt x="1891804" y="4262337"/>
                          <a:pt x="1835811" y="4209075"/>
                          <a:pt x="1824885" y="4150350"/>
                        </a:cubicBezTo>
                        <a:cubicBezTo>
                          <a:pt x="1813959" y="4161275"/>
                          <a:pt x="1803034" y="4170835"/>
                          <a:pt x="1792108" y="4181761"/>
                        </a:cubicBezTo>
                        <a:cubicBezTo>
                          <a:pt x="1778451" y="4194052"/>
                          <a:pt x="1764795" y="4206344"/>
                          <a:pt x="1749772" y="4218635"/>
                        </a:cubicBezTo>
                        <a:lnTo>
                          <a:pt x="1741578" y="4213172"/>
                        </a:lnTo>
                        <a:cubicBezTo>
                          <a:pt x="1695144" y="4232292"/>
                          <a:pt x="1650076" y="4241852"/>
                          <a:pt x="1615934" y="4241852"/>
                        </a:cubicBezTo>
                        <a:cubicBezTo>
                          <a:pt x="1588620" y="4241852"/>
                          <a:pt x="1568134" y="4235023"/>
                          <a:pt x="1555843" y="4222732"/>
                        </a:cubicBezTo>
                        <a:cubicBezTo>
                          <a:pt x="1539455" y="4204978"/>
                          <a:pt x="1539455" y="4176298"/>
                          <a:pt x="1558574" y="4139424"/>
                        </a:cubicBezTo>
                        <a:cubicBezTo>
                          <a:pt x="1538089" y="4120305"/>
                          <a:pt x="1525798" y="4088894"/>
                          <a:pt x="1524432" y="4045191"/>
                        </a:cubicBezTo>
                        <a:cubicBezTo>
                          <a:pt x="1472535" y="4108013"/>
                          <a:pt x="1402885" y="4172201"/>
                          <a:pt x="1335966" y="4172201"/>
                        </a:cubicBezTo>
                        <a:cubicBezTo>
                          <a:pt x="1322309" y="4172201"/>
                          <a:pt x="1310018" y="4169470"/>
                          <a:pt x="1299092" y="4165372"/>
                        </a:cubicBezTo>
                        <a:cubicBezTo>
                          <a:pt x="1248561" y="4143521"/>
                          <a:pt x="1251293" y="4101185"/>
                          <a:pt x="1252659" y="4065676"/>
                        </a:cubicBezTo>
                        <a:lnTo>
                          <a:pt x="1252659" y="4062945"/>
                        </a:lnTo>
                        <a:cubicBezTo>
                          <a:pt x="1252659" y="4060214"/>
                          <a:pt x="1252659" y="4057483"/>
                          <a:pt x="1254024" y="4053385"/>
                        </a:cubicBezTo>
                        <a:cubicBezTo>
                          <a:pt x="1222613" y="4079334"/>
                          <a:pt x="1135209" y="4139424"/>
                          <a:pt x="1073752" y="4139424"/>
                        </a:cubicBezTo>
                        <a:cubicBezTo>
                          <a:pt x="1053267" y="4139424"/>
                          <a:pt x="1025953" y="4132596"/>
                          <a:pt x="1013662" y="4102550"/>
                        </a:cubicBezTo>
                        <a:cubicBezTo>
                          <a:pt x="989079" y="4041094"/>
                          <a:pt x="1024587" y="3986466"/>
                          <a:pt x="1066924" y="3944130"/>
                        </a:cubicBezTo>
                        <a:cubicBezTo>
                          <a:pt x="1019124" y="3963249"/>
                          <a:pt x="959034" y="3983735"/>
                          <a:pt x="919429" y="3983735"/>
                        </a:cubicBezTo>
                        <a:cubicBezTo>
                          <a:pt x="900309" y="3983735"/>
                          <a:pt x="886652" y="3979638"/>
                          <a:pt x="879824" y="3970078"/>
                        </a:cubicBezTo>
                        <a:cubicBezTo>
                          <a:pt x="867532" y="3956421"/>
                          <a:pt x="874361" y="3931838"/>
                          <a:pt x="897577" y="3897696"/>
                        </a:cubicBezTo>
                        <a:cubicBezTo>
                          <a:pt x="898943" y="3894965"/>
                          <a:pt x="901675" y="3892233"/>
                          <a:pt x="904406" y="3888136"/>
                        </a:cubicBezTo>
                        <a:cubicBezTo>
                          <a:pt x="878458" y="3900427"/>
                          <a:pt x="851144" y="3908622"/>
                          <a:pt x="817001" y="3908622"/>
                        </a:cubicBezTo>
                        <a:lnTo>
                          <a:pt x="817001" y="3908622"/>
                        </a:lnTo>
                        <a:cubicBezTo>
                          <a:pt x="797882" y="3908622"/>
                          <a:pt x="782859" y="3903159"/>
                          <a:pt x="770568" y="3893599"/>
                        </a:cubicBezTo>
                        <a:cubicBezTo>
                          <a:pt x="745985" y="3938667"/>
                          <a:pt x="703649" y="3950958"/>
                          <a:pt x="650387" y="3930473"/>
                        </a:cubicBezTo>
                        <a:cubicBezTo>
                          <a:pt x="587564" y="3905890"/>
                          <a:pt x="557519" y="3840337"/>
                          <a:pt x="550691" y="3782977"/>
                        </a:cubicBezTo>
                        <a:cubicBezTo>
                          <a:pt x="545228" y="3785709"/>
                          <a:pt x="539765" y="3787075"/>
                          <a:pt x="535668" y="3788440"/>
                        </a:cubicBezTo>
                        <a:cubicBezTo>
                          <a:pt x="487869" y="3802097"/>
                          <a:pt x="452361" y="3796635"/>
                          <a:pt x="435973" y="3772052"/>
                        </a:cubicBezTo>
                        <a:cubicBezTo>
                          <a:pt x="414121" y="3737910"/>
                          <a:pt x="435973" y="3676453"/>
                          <a:pt x="468749" y="3645042"/>
                        </a:cubicBezTo>
                        <a:cubicBezTo>
                          <a:pt x="479675" y="3635483"/>
                          <a:pt x="489235" y="3624557"/>
                          <a:pt x="500160" y="3614997"/>
                        </a:cubicBezTo>
                        <a:cubicBezTo>
                          <a:pt x="471480" y="3625923"/>
                          <a:pt x="388173" y="3653236"/>
                          <a:pt x="321254" y="3653236"/>
                        </a:cubicBezTo>
                        <a:cubicBezTo>
                          <a:pt x="302134" y="3653236"/>
                          <a:pt x="287112" y="3650505"/>
                          <a:pt x="273454" y="3646408"/>
                        </a:cubicBezTo>
                        <a:cubicBezTo>
                          <a:pt x="244775" y="3636848"/>
                          <a:pt x="228387" y="3623191"/>
                          <a:pt x="225655" y="3608169"/>
                        </a:cubicBezTo>
                        <a:cubicBezTo>
                          <a:pt x="222924" y="3594511"/>
                          <a:pt x="231118" y="3578123"/>
                          <a:pt x="248872" y="3561735"/>
                        </a:cubicBezTo>
                        <a:cubicBezTo>
                          <a:pt x="180587" y="3575392"/>
                          <a:pt x="136885" y="3572660"/>
                          <a:pt x="117765" y="3553541"/>
                        </a:cubicBezTo>
                        <a:cubicBezTo>
                          <a:pt x="106839" y="3542615"/>
                          <a:pt x="104108" y="3526227"/>
                          <a:pt x="112302" y="3505741"/>
                        </a:cubicBezTo>
                        <a:cubicBezTo>
                          <a:pt x="127325" y="3464770"/>
                          <a:pt x="157370" y="3430628"/>
                          <a:pt x="203804" y="3403314"/>
                        </a:cubicBezTo>
                        <a:cubicBezTo>
                          <a:pt x="216095" y="3395120"/>
                          <a:pt x="228387" y="3388291"/>
                          <a:pt x="240678" y="3380097"/>
                        </a:cubicBezTo>
                        <a:cubicBezTo>
                          <a:pt x="246140" y="3377366"/>
                          <a:pt x="251603" y="3373269"/>
                          <a:pt x="255700" y="3369172"/>
                        </a:cubicBezTo>
                        <a:cubicBezTo>
                          <a:pt x="229752" y="3367806"/>
                          <a:pt x="217461" y="3359612"/>
                          <a:pt x="211998" y="3352783"/>
                        </a:cubicBezTo>
                        <a:cubicBezTo>
                          <a:pt x="202438" y="3341858"/>
                          <a:pt x="203804" y="3325470"/>
                          <a:pt x="216095" y="3306350"/>
                        </a:cubicBezTo>
                        <a:cubicBezTo>
                          <a:pt x="161467" y="3302253"/>
                          <a:pt x="140982" y="3279036"/>
                          <a:pt x="132788" y="3258550"/>
                        </a:cubicBezTo>
                        <a:cubicBezTo>
                          <a:pt x="121862" y="3228505"/>
                          <a:pt x="154639" y="3201191"/>
                          <a:pt x="181953" y="3183437"/>
                        </a:cubicBezTo>
                        <a:cubicBezTo>
                          <a:pt x="123228" y="3182071"/>
                          <a:pt x="76794" y="3168414"/>
                          <a:pt x="45383" y="3145198"/>
                        </a:cubicBezTo>
                        <a:cubicBezTo>
                          <a:pt x="12606" y="3120615"/>
                          <a:pt x="-2416" y="3083741"/>
                          <a:pt x="315" y="3037308"/>
                        </a:cubicBezTo>
                        <a:cubicBezTo>
                          <a:pt x="7144" y="2895275"/>
                          <a:pt x="206536" y="2796945"/>
                          <a:pt x="344471" y="2746414"/>
                        </a:cubicBezTo>
                        <a:cubicBezTo>
                          <a:pt x="270723" y="2731392"/>
                          <a:pt x="232484" y="2706809"/>
                          <a:pt x="232484" y="2671301"/>
                        </a:cubicBezTo>
                        <a:cubicBezTo>
                          <a:pt x="232484" y="2642622"/>
                          <a:pt x="265261" y="2622136"/>
                          <a:pt x="334911" y="2608479"/>
                        </a:cubicBezTo>
                        <a:cubicBezTo>
                          <a:pt x="265261" y="2598919"/>
                          <a:pt x="201073" y="2582531"/>
                          <a:pt x="179222" y="2555217"/>
                        </a:cubicBezTo>
                        <a:cubicBezTo>
                          <a:pt x="169662" y="2542926"/>
                          <a:pt x="169662" y="2527903"/>
                          <a:pt x="177856" y="2512880"/>
                        </a:cubicBezTo>
                        <a:cubicBezTo>
                          <a:pt x="206536" y="2462350"/>
                          <a:pt x="289843" y="2447327"/>
                          <a:pt x="358127" y="2436402"/>
                        </a:cubicBezTo>
                        <a:lnTo>
                          <a:pt x="374516" y="2433670"/>
                        </a:lnTo>
                        <a:cubicBezTo>
                          <a:pt x="448263" y="2420013"/>
                          <a:pt x="523377" y="2413185"/>
                          <a:pt x="597124" y="2406356"/>
                        </a:cubicBezTo>
                        <a:cubicBezTo>
                          <a:pt x="434607" y="2383139"/>
                          <a:pt x="270723" y="2348997"/>
                          <a:pt x="242043" y="2297101"/>
                        </a:cubicBezTo>
                        <a:cubicBezTo>
                          <a:pt x="233849" y="2282078"/>
                          <a:pt x="236581" y="2265690"/>
                          <a:pt x="251603" y="2250667"/>
                        </a:cubicBezTo>
                        <a:cubicBezTo>
                          <a:pt x="326716" y="2170091"/>
                          <a:pt x="459189" y="2130486"/>
                          <a:pt x="653118" y="2130486"/>
                        </a:cubicBezTo>
                        <a:cubicBezTo>
                          <a:pt x="676335" y="2130486"/>
                          <a:pt x="700917" y="2130486"/>
                          <a:pt x="726865" y="2131851"/>
                        </a:cubicBezTo>
                        <a:cubicBezTo>
                          <a:pt x="638095" y="2100440"/>
                          <a:pt x="587564" y="2070395"/>
                          <a:pt x="575273" y="2041715"/>
                        </a:cubicBezTo>
                        <a:cubicBezTo>
                          <a:pt x="569811" y="2028058"/>
                          <a:pt x="572542" y="2014401"/>
                          <a:pt x="584833" y="2000744"/>
                        </a:cubicBezTo>
                        <a:cubicBezTo>
                          <a:pt x="620341" y="1962505"/>
                          <a:pt x="706380" y="1948848"/>
                          <a:pt x="774665" y="1948848"/>
                        </a:cubicBezTo>
                        <a:cubicBezTo>
                          <a:pt x="782859" y="1948848"/>
                          <a:pt x="789687" y="1948848"/>
                          <a:pt x="796516" y="1948848"/>
                        </a:cubicBezTo>
                        <a:cubicBezTo>
                          <a:pt x="871629" y="1952945"/>
                          <a:pt x="938548" y="1969334"/>
                          <a:pt x="998639" y="1987087"/>
                        </a:cubicBezTo>
                        <a:cubicBezTo>
                          <a:pt x="972691" y="1961139"/>
                          <a:pt x="949474" y="1933825"/>
                          <a:pt x="930354" y="1907877"/>
                        </a:cubicBezTo>
                        <a:lnTo>
                          <a:pt x="927623" y="1905146"/>
                        </a:lnTo>
                        <a:cubicBezTo>
                          <a:pt x="907137" y="1876466"/>
                          <a:pt x="889384" y="1853249"/>
                          <a:pt x="927623" y="1819107"/>
                        </a:cubicBezTo>
                        <a:cubicBezTo>
                          <a:pt x="944011" y="1804084"/>
                          <a:pt x="963131" y="1798622"/>
                          <a:pt x="982251" y="1806816"/>
                        </a:cubicBezTo>
                        <a:cubicBezTo>
                          <a:pt x="993176" y="1810913"/>
                          <a:pt x="1004102" y="1815010"/>
                          <a:pt x="1015027" y="1819107"/>
                        </a:cubicBezTo>
                        <a:lnTo>
                          <a:pt x="1016393" y="1819107"/>
                        </a:lnTo>
                        <a:cubicBezTo>
                          <a:pt x="1015027" y="1816375"/>
                          <a:pt x="1015027" y="1815010"/>
                          <a:pt x="1013662" y="1812279"/>
                        </a:cubicBezTo>
                        <a:cubicBezTo>
                          <a:pt x="1010930" y="1805450"/>
                          <a:pt x="1008199" y="1797256"/>
                          <a:pt x="1004102" y="1787696"/>
                        </a:cubicBezTo>
                        <a:cubicBezTo>
                          <a:pt x="980885" y="1731702"/>
                          <a:pt x="948109" y="1647029"/>
                          <a:pt x="1009564" y="1600596"/>
                        </a:cubicBezTo>
                        <a:cubicBezTo>
                          <a:pt x="1028684" y="1586939"/>
                          <a:pt x="1054633" y="1578744"/>
                          <a:pt x="1088775" y="1578744"/>
                        </a:cubicBezTo>
                        <a:cubicBezTo>
                          <a:pt x="1133843" y="1578744"/>
                          <a:pt x="1184374" y="1592401"/>
                          <a:pt x="1223979" y="1604693"/>
                        </a:cubicBezTo>
                        <a:cubicBezTo>
                          <a:pt x="1219882" y="1589670"/>
                          <a:pt x="1217150" y="1573282"/>
                          <a:pt x="1218516" y="1555528"/>
                        </a:cubicBezTo>
                        <a:cubicBezTo>
                          <a:pt x="1225345" y="1413495"/>
                          <a:pt x="1424736" y="1315165"/>
                          <a:pt x="1561306" y="1264634"/>
                        </a:cubicBezTo>
                        <a:cubicBezTo>
                          <a:pt x="1487558" y="1249612"/>
                          <a:pt x="1449319" y="1225029"/>
                          <a:pt x="1449319" y="1189521"/>
                        </a:cubicBezTo>
                        <a:cubicBezTo>
                          <a:pt x="1449319" y="1160842"/>
                          <a:pt x="1482096" y="1140356"/>
                          <a:pt x="1551746" y="1126699"/>
                        </a:cubicBezTo>
                        <a:cubicBezTo>
                          <a:pt x="1482096" y="1117139"/>
                          <a:pt x="1417908" y="1100751"/>
                          <a:pt x="1396057" y="1073437"/>
                        </a:cubicBezTo>
                        <a:cubicBezTo>
                          <a:pt x="1386497" y="1061146"/>
                          <a:pt x="1386497" y="1046123"/>
                          <a:pt x="1394691" y="1031100"/>
                        </a:cubicBezTo>
                        <a:cubicBezTo>
                          <a:pt x="1423371" y="980570"/>
                          <a:pt x="1506678" y="965547"/>
                          <a:pt x="1573597" y="954621"/>
                        </a:cubicBezTo>
                        <a:lnTo>
                          <a:pt x="1588620" y="951890"/>
                        </a:lnTo>
                        <a:cubicBezTo>
                          <a:pt x="1663733" y="938233"/>
                          <a:pt x="1737481" y="931405"/>
                          <a:pt x="1811228" y="924576"/>
                        </a:cubicBezTo>
                        <a:cubicBezTo>
                          <a:pt x="1650076" y="901359"/>
                          <a:pt x="1484827" y="867217"/>
                          <a:pt x="1456147" y="815320"/>
                        </a:cubicBezTo>
                        <a:cubicBezTo>
                          <a:pt x="1447953" y="800298"/>
                          <a:pt x="1450684" y="783909"/>
                          <a:pt x="1465707" y="768887"/>
                        </a:cubicBezTo>
                        <a:cubicBezTo>
                          <a:pt x="1540820" y="688311"/>
                          <a:pt x="1673293" y="648706"/>
                          <a:pt x="1867222" y="648706"/>
                        </a:cubicBezTo>
                        <a:cubicBezTo>
                          <a:pt x="1890438" y="648706"/>
                          <a:pt x="1915021" y="648706"/>
                          <a:pt x="1940969" y="650071"/>
                        </a:cubicBezTo>
                        <a:cubicBezTo>
                          <a:pt x="1852199" y="618660"/>
                          <a:pt x="1801669" y="588615"/>
                          <a:pt x="1789377" y="559935"/>
                        </a:cubicBezTo>
                        <a:cubicBezTo>
                          <a:pt x="1783914" y="546278"/>
                          <a:pt x="1786646" y="532621"/>
                          <a:pt x="1798937" y="518964"/>
                        </a:cubicBezTo>
                        <a:cubicBezTo>
                          <a:pt x="1834445" y="480725"/>
                          <a:pt x="1920484" y="467068"/>
                          <a:pt x="1988769" y="467068"/>
                        </a:cubicBezTo>
                        <a:cubicBezTo>
                          <a:pt x="1996963" y="467068"/>
                          <a:pt x="2003792" y="467068"/>
                          <a:pt x="2010620" y="467068"/>
                        </a:cubicBezTo>
                        <a:cubicBezTo>
                          <a:pt x="2085733" y="471165"/>
                          <a:pt x="2152652" y="486188"/>
                          <a:pt x="2212743" y="505308"/>
                        </a:cubicBezTo>
                        <a:cubicBezTo>
                          <a:pt x="2186795" y="479359"/>
                          <a:pt x="2163578" y="452045"/>
                          <a:pt x="2144458" y="426097"/>
                        </a:cubicBezTo>
                        <a:lnTo>
                          <a:pt x="2141727" y="423366"/>
                        </a:lnTo>
                        <a:cubicBezTo>
                          <a:pt x="2121241" y="394686"/>
                          <a:pt x="2103487" y="371469"/>
                          <a:pt x="2140361" y="337327"/>
                        </a:cubicBezTo>
                        <a:cubicBezTo>
                          <a:pt x="2156749" y="322304"/>
                          <a:pt x="2175869" y="316841"/>
                          <a:pt x="2194989" y="323670"/>
                        </a:cubicBezTo>
                        <a:cubicBezTo>
                          <a:pt x="2205915" y="327767"/>
                          <a:pt x="2216840" y="331864"/>
                          <a:pt x="2227766" y="335961"/>
                        </a:cubicBezTo>
                        <a:lnTo>
                          <a:pt x="2229131" y="335961"/>
                        </a:lnTo>
                        <a:cubicBezTo>
                          <a:pt x="2227766" y="333230"/>
                          <a:pt x="2227766" y="331864"/>
                          <a:pt x="2226400" y="329133"/>
                        </a:cubicBezTo>
                        <a:cubicBezTo>
                          <a:pt x="2223668" y="322304"/>
                          <a:pt x="2220937" y="314110"/>
                          <a:pt x="2216840" y="304550"/>
                        </a:cubicBezTo>
                        <a:cubicBezTo>
                          <a:pt x="2194989" y="248557"/>
                          <a:pt x="2160846" y="163884"/>
                          <a:pt x="2222303" y="117450"/>
                        </a:cubicBezTo>
                        <a:cubicBezTo>
                          <a:pt x="2241422" y="103793"/>
                          <a:pt x="2267371" y="95599"/>
                          <a:pt x="2300147" y="95599"/>
                        </a:cubicBezTo>
                        <a:cubicBezTo>
                          <a:pt x="2367067" y="95599"/>
                          <a:pt x="2447643" y="124278"/>
                          <a:pt x="2502270" y="144764"/>
                        </a:cubicBezTo>
                        <a:cubicBezTo>
                          <a:pt x="2515928" y="150227"/>
                          <a:pt x="2526853" y="154324"/>
                          <a:pt x="2535047" y="157055"/>
                        </a:cubicBezTo>
                        <a:cubicBezTo>
                          <a:pt x="2576018" y="169346"/>
                          <a:pt x="2612892" y="187100"/>
                          <a:pt x="2653863" y="211683"/>
                        </a:cubicBezTo>
                        <a:cubicBezTo>
                          <a:pt x="2648400" y="196660"/>
                          <a:pt x="2644303" y="183003"/>
                          <a:pt x="2640206" y="166615"/>
                        </a:cubicBezTo>
                        <a:cubicBezTo>
                          <a:pt x="2638840" y="159786"/>
                          <a:pt x="2634743" y="151592"/>
                          <a:pt x="2632012" y="143398"/>
                        </a:cubicBezTo>
                        <a:cubicBezTo>
                          <a:pt x="2615623" y="101062"/>
                          <a:pt x="2592406" y="35508"/>
                          <a:pt x="2651131" y="6829"/>
                        </a:cubicBezTo>
                        <a:cubicBezTo>
                          <a:pt x="2660691" y="2731"/>
                          <a:pt x="2671617" y="0"/>
                          <a:pt x="2683908" y="0"/>
                        </a:cubicBezTo>
                        <a:cubicBezTo>
                          <a:pt x="2733073" y="0"/>
                          <a:pt x="2790432" y="42337"/>
                          <a:pt x="2817746" y="62822"/>
                        </a:cubicBezTo>
                        <a:lnTo>
                          <a:pt x="2825941" y="68285"/>
                        </a:lnTo>
                        <a:cubicBezTo>
                          <a:pt x="2860083" y="92867"/>
                          <a:pt x="2892859" y="117450"/>
                          <a:pt x="2922905" y="142032"/>
                        </a:cubicBezTo>
                        <a:cubicBezTo>
                          <a:pt x="2911979" y="109256"/>
                          <a:pt x="2913345" y="84673"/>
                          <a:pt x="2925636" y="66919"/>
                        </a:cubicBezTo>
                        <a:cubicBezTo>
                          <a:pt x="2935196" y="53262"/>
                          <a:pt x="2952950" y="45068"/>
                          <a:pt x="2974801" y="40971"/>
                        </a:cubicBezTo>
                        <a:cubicBezTo>
                          <a:pt x="2978898" y="39605"/>
                          <a:pt x="2982995" y="39605"/>
                          <a:pt x="2988458" y="39605"/>
                        </a:cubicBezTo>
                        <a:cubicBezTo>
                          <a:pt x="3075863" y="39605"/>
                          <a:pt x="3209701" y="158421"/>
                          <a:pt x="3232918" y="181638"/>
                        </a:cubicBezTo>
                        <a:cubicBezTo>
                          <a:pt x="3237015" y="187100"/>
                          <a:pt x="3242478" y="191197"/>
                          <a:pt x="3246575" y="196660"/>
                        </a:cubicBezTo>
                        <a:cubicBezTo>
                          <a:pt x="3286180" y="158421"/>
                          <a:pt x="3342174" y="142032"/>
                          <a:pt x="3391339" y="152958"/>
                        </a:cubicBezTo>
                        <a:cubicBezTo>
                          <a:pt x="3413190" y="158421"/>
                          <a:pt x="3428213" y="167981"/>
                          <a:pt x="3437772" y="184369"/>
                        </a:cubicBezTo>
                        <a:cubicBezTo>
                          <a:pt x="3456892" y="215780"/>
                          <a:pt x="3447332" y="270408"/>
                          <a:pt x="3407727" y="348252"/>
                        </a:cubicBezTo>
                        <a:cubicBezTo>
                          <a:pt x="3444601" y="314110"/>
                          <a:pt x="3482840" y="279968"/>
                          <a:pt x="3532005" y="254019"/>
                        </a:cubicBezTo>
                        <a:cubicBezTo>
                          <a:pt x="3548393" y="244460"/>
                          <a:pt x="3572976" y="249922"/>
                          <a:pt x="3578439" y="263579"/>
                        </a:cubicBezTo>
                        <a:cubicBezTo>
                          <a:pt x="3587999" y="288162"/>
                          <a:pt x="3586633" y="320939"/>
                          <a:pt x="3575707" y="368738"/>
                        </a:cubicBezTo>
                        <a:cubicBezTo>
                          <a:pt x="3618044" y="367372"/>
                          <a:pt x="3659015" y="394686"/>
                          <a:pt x="3699986" y="450680"/>
                        </a:cubicBezTo>
                        <a:lnTo>
                          <a:pt x="3701352" y="452045"/>
                        </a:lnTo>
                        <a:cubicBezTo>
                          <a:pt x="3706814" y="468434"/>
                          <a:pt x="3712277" y="483456"/>
                          <a:pt x="3720471" y="498479"/>
                        </a:cubicBezTo>
                        <a:cubicBezTo>
                          <a:pt x="3727300" y="480725"/>
                          <a:pt x="3731397" y="462971"/>
                          <a:pt x="3735494" y="446583"/>
                        </a:cubicBezTo>
                        <a:cubicBezTo>
                          <a:pt x="3743688" y="416537"/>
                          <a:pt x="3751882" y="385126"/>
                          <a:pt x="3768271" y="355081"/>
                        </a:cubicBezTo>
                        <a:lnTo>
                          <a:pt x="3773733" y="345521"/>
                        </a:lnTo>
                        <a:lnTo>
                          <a:pt x="3784659" y="352350"/>
                        </a:lnTo>
                        <a:cubicBezTo>
                          <a:pt x="3836556" y="381029"/>
                          <a:pt x="3854310" y="430194"/>
                          <a:pt x="3869332" y="473896"/>
                        </a:cubicBezTo>
                        <a:cubicBezTo>
                          <a:pt x="3872063" y="480725"/>
                          <a:pt x="3874795" y="487553"/>
                          <a:pt x="3876160" y="494382"/>
                        </a:cubicBezTo>
                        <a:cubicBezTo>
                          <a:pt x="3882989" y="472531"/>
                          <a:pt x="3882989" y="449314"/>
                          <a:pt x="3882989" y="426097"/>
                        </a:cubicBezTo>
                        <a:cubicBezTo>
                          <a:pt x="3882989" y="406977"/>
                          <a:pt x="3882989" y="387858"/>
                          <a:pt x="3887086" y="370104"/>
                        </a:cubicBezTo>
                        <a:cubicBezTo>
                          <a:pt x="3888452" y="367372"/>
                          <a:pt x="3888452" y="364641"/>
                          <a:pt x="3888452" y="361909"/>
                        </a:cubicBezTo>
                        <a:lnTo>
                          <a:pt x="3892549" y="346887"/>
                        </a:lnTo>
                        <a:lnTo>
                          <a:pt x="3907572" y="359178"/>
                        </a:lnTo>
                        <a:cubicBezTo>
                          <a:pt x="3917131" y="367372"/>
                          <a:pt x="3925325" y="375566"/>
                          <a:pt x="3930788" y="381029"/>
                        </a:cubicBezTo>
                        <a:cubicBezTo>
                          <a:pt x="3945811" y="398783"/>
                          <a:pt x="3958103" y="416537"/>
                          <a:pt x="3967663" y="432926"/>
                        </a:cubicBezTo>
                        <a:cubicBezTo>
                          <a:pt x="3979953" y="370104"/>
                          <a:pt x="4007268" y="314110"/>
                          <a:pt x="4046872" y="267676"/>
                        </a:cubicBezTo>
                        <a:lnTo>
                          <a:pt x="4057798" y="255385"/>
                        </a:lnTo>
                        <a:lnTo>
                          <a:pt x="4065993" y="258117"/>
                        </a:lnTo>
                        <a:cubicBezTo>
                          <a:pt x="4138375" y="281333"/>
                          <a:pt x="4127449" y="346887"/>
                          <a:pt x="4119255" y="398783"/>
                        </a:cubicBezTo>
                        <a:cubicBezTo>
                          <a:pt x="4116523" y="412440"/>
                          <a:pt x="4115157" y="426097"/>
                          <a:pt x="4115157" y="437023"/>
                        </a:cubicBezTo>
                        <a:cubicBezTo>
                          <a:pt x="4124717" y="430194"/>
                          <a:pt x="4135643" y="422000"/>
                          <a:pt x="4146568" y="413806"/>
                        </a:cubicBezTo>
                        <a:cubicBezTo>
                          <a:pt x="4172517" y="394686"/>
                          <a:pt x="4199831" y="374201"/>
                          <a:pt x="4233973" y="363275"/>
                        </a:cubicBezTo>
                        <a:cubicBezTo>
                          <a:pt x="4253093" y="357812"/>
                          <a:pt x="4269481" y="360544"/>
                          <a:pt x="4281772" y="370104"/>
                        </a:cubicBezTo>
                        <a:cubicBezTo>
                          <a:pt x="4310452" y="394686"/>
                          <a:pt x="4310452" y="453411"/>
                          <a:pt x="4307721" y="465702"/>
                        </a:cubicBezTo>
                        <a:cubicBezTo>
                          <a:pt x="4300892" y="512136"/>
                          <a:pt x="4281772" y="557204"/>
                          <a:pt x="4262652" y="600906"/>
                        </a:cubicBezTo>
                        <a:cubicBezTo>
                          <a:pt x="4255825" y="615929"/>
                          <a:pt x="4250362" y="629586"/>
                          <a:pt x="4244899" y="644608"/>
                        </a:cubicBezTo>
                        <a:cubicBezTo>
                          <a:pt x="4270847" y="630952"/>
                          <a:pt x="4295429" y="613197"/>
                          <a:pt x="4317280" y="595443"/>
                        </a:cubicBezTo>
                        <a:cubicBezTo>
                          <a:pt x="4340497" y="579055"/>
                          <a:pt x="4363714" y="561301"/>
                          <a:pt x="4391028" y="546278"/>
                        </a:cubicBezTo>
                        <a:cubicBezTo>
                          <a:pt x="4412879" y="535353"/>
                          <a:pt x="4442924" y="521696"/>
                          <a:pt x="4471604" y="521696"/>
                        </a:cubicBezTo>
                        <a:cubicBezTo>
                          <a:pt x="4486627" y="521696"/>
                          <a:pt x="4498918" y="525793"/>
                          <a:pt x="4509844" y="532621"/>
                        </a:cubicBezTo>
                        <a:cubicBezTo>
                          <a:pt x="4539889" y="551741"/>
                          <a:pt x="4549448" y="581786"/>
                          <a:pt x="4537158" y="615929"/>
                        </a:cubicBezTo>
                        <a:cubicBezTo>
                          <a:pt x="4523501" y="650071"/>
                          <a:pt x="4500283" y="685579"/>
                          <a:pt x="4466141" y="721087"/>
                        </a:cubicBezTo>
                        <a:cubicBezTo>
                          <a:pt x="4490723" y="727916"/>
                          <a:pt x="4513941" y="736110"/>
                          <a:pt x="4531695" y="742939"/>
                        </a:cubicBezTo>
                        <a:cubicBezTo>
                          <a:pt x="4539889" y="745670"/>
                          <a:pt x="4546717" y="748401"/>
                          <a:pt x="4552180" y="749767"/>
                        </a:cubicBezTo>
                        <a:cubicBezTo>
                          <a:pt x="4575397" y="756596"/>
                          <a:pt x="4595883" y="766155"/>
                          <a:pt x="4617733" y="778447"/>
                        </a:cubicBezTo>
                        <a:cubicBezTo>
                          <a:pt x="4615002" y="771618"/>
                          <a:pt x="4613636" y="764790"/>
                          <a:pt x="4610905" y="759327"/>
                        </a:cubicBezTo>
                        <a:cubicBezTo>
                          <a:pt x="4609539" y="755230"/>
                          <a:pt x="4608173" y="749767"/>
                          <a:pt x="4605442" y="744304"/>
                        </a:cubicBezTo>
                        <a:cubicBezTo>
                          <a:pt x="4594517" y="715625"/>
                          <a:pt x="4579494" y="673288"/>
                          <a:pt x="4619099" y="654168"/>
                        </a:cubicBezTo>
                        <a:cubicBezTo>
                          <a:pt x="4625928" y="650071"/>
                          <a:pt x="4634122" y="648706"/>
                          <a:pt x="4642316" y="648706"/>
                        </a:cubicBezTo>
                        <a:cubicBezTo>
                          <a:pt x="4675093" y="648706"/>
                          <a:pt x="4710601" y="674654"/>
                          <a:pt x="4729720" y="689676"/>
                        </a:cubicBezTo>
                        <a:lnTo>
                          <a:pt x="4735183" y="693774"/>
                        </a:lnTo>
                        <a:cubicBezTo>
                          <a:pt x="4752938" y="706065"/>
                          <a:pt x="4770692" y="719722"/>
                          <a:pt x="4787080" y="732013"/>
                        </a:cubicBezTo>
                        <a:cubicBezTo>
                          <a:pt x="4782983" y="715625"/>
                          <a:pt x="4785714" y="703333"/>
                          <a:pt x="4792543" y="693774"/>
                        </a:cubicBezTo>
                        <a:cubicBezTo>
                          <a:pt x="4799371" y="684214"/>
                          <a:pt x="4810297" y="678751"/>
                          <a:pt x="4826686" y="676020"/>
                        </a:cubicBezTo>
                        <a:cubicBezTo>
                          <a:pt x="4829416" y="676020"/>
                          <a:pt x="4833513" y="676020"/>
                          <a:pt x="4836245" y="676020"/>
                        </a:cubicBezTo>
                        <a:cubicBezTo>
                          <a:pt x="4892238" y="676020"/>
                          <a:pt x="4976912" y="749767"/>
                          <a:pt x="4993300" y="767521"/>
                        </a:cubicBezTo>
                        <a:cubicBezTo>
                          <a:pt x="4994666" y="768887"/>
                          <a:pt x="4997398" y="771618"/>
                          <a:pt x="4998763" y="772984"/>
                        </a:cubicBezTo>
                        <a:cubicBezTo>
                          <a:pt x="5024711" y="749767"/>
                          <a:pt x="5060219" y="740207"/>
                          <a:pt x="5091630" y="747036"/>
                        </a:cubicBezTo>
                        <a:cubicBezTo>
                          <a:pt x="5106653" y="751133"/>
                          <a:pt x="5117578" y="757961"/>
                          <a:pt x="5123041" y="767521"/>
                        </a:cubicBezTo>
                        <a:cubicBezTo>
                          <a:pt x="5133967" y="786641"/>
                          <a:pt x="5131235" y="815320"/>
                          <a:pt x="5112116" y="857657"/>
                        </a:cubicBezTo>
                        <a:cubicBezTo>
                          <a:pt x="5131235" y="841269"/>
                          <a:pt x="5151721" y="824880"/>
                          <a:pt x="5177669" y="811223"/>
                        </a:cubicBezTo>
                        <a:cubicBezTo>
                          <a:pt x="5189960" y="804395"/>
                          <a:pt x="5209080" y="808492"/>
                          <a:pt x="5213177" y="819418"/>
                        </a:cubicBezTo>
                        <a:cubicBezTo>
                          <a:pt x="5218640" y="834440"/>
                          <a:pt x="5218640" y="854926"/>
                          <a:pt x="5211812" y="883605"/>
                        </a:cubicBezTo>
                        <a:cubicBezTo>
                          <a:pt x="5237759" y="884971"/>
                          <a:pt x="5263708" y="902725"/>
                          <a:pt x="5289656" y="936867"/>
                        </a:cubicBezTo>
                        <a:lnTo>
                          <a:pt x="5291021" y="939599"/>
                        </a:lnTo>
                        <a:cubicBezTo>
                          <a:pt x="5293753" y="946427"/>
                          <a:pt x="5295119" y="953256"/>
                          <a:pt x="5297850" y="958719"/>
                        </a:cubicBezTo>
                        <a:cubicBezTo>
                          <a:pt x="5300581" y="950524"/>
                          <a:pt x="5301947" y="943696"/>
                          <a:pt x="5304679" y="935502"/>
                        </a:cubicBezTo>
                        <a:cubicBezTo>
                          <a:pt x="5310141" y="916382"/>
                          <a:pt x="5315604" y="895896"/>
                          <a:pt x="5326530" y="876777"/>
                        </a:cubicBezTo>
                        <a:lnTo>
                          <a:pt x="5331993" y="867217"/>
                        </a:lnTo>
                        <a:lnTo>
                          <a:pt x="5342918" y="872680"/>
                        </a:lnTo>
                        <a:cubicBezTo>
                          <a:pt x="5377061" y="890434"/>
                          <a:pt x="5387986" y="921845"/>
                          <a:pt x="5397547" y="950524"/>
                        </a:cubicBezTo>
                        <a:cubicBezTo>
                          <a:pt x="5398911" y="940964"/>
                          <a:pt x="5398911" y="931405"/>
                          <a:pt x="5398911" y="921845"/>
                        </a:cubicBezTo>
                        <a:cubicBezTo>
                          <a:pt x="5398911" y="909554"/>
                          <a:pt x="5398911" y="897262"/>
                          <a:pt x="5401643" y="884971"/>
                        </a:cubicBezTo>
                        <a:cubicBezTo>
                          <a:pt x="5401643" y="882240"/>
                          <a:pt x="5403008" y="880874"/>
                          <a:pt x="5403008" y="879508"/>
                        </a:cubicBezTo>
                        <a:lnTo>
                          <a:pt x="5408471" y="864486"/>
                        </a:lnTo>
                        <a:lnTo>
                          <a:pt x="5422128" y="876777"/>
                        </a:lnTo>
                        <a:cubicBezTo>
                          <a:pt x="5427591" y="882240"/>
                          <a:pt x="5434420" y="887702"/>
                          <a:pt x="5437151" y="891799"/>
                        </a:cubicBezTo>
                        <a:cubicBezTo>
                          <a:pt x="5443980" y="899994"/>
                          <a:pt x="5449443" y="908188"/>
                          <a:pt x="5454906" y="916382"/>
                        </a:cubicBezTo>
                        <a:cubicBezTo>
                          <a:pt x="5463099" y="880874"/>
                          <a:pt x="5480853" y="848097"/>
                          <a:pt x="5504071" y="820783"/>
                        </a:cubicBezTo>
                        <a:lnTo>
                          <a:pt x="5512264" y="811223"/>
                        </a:lnTo>
                        <a:lnTo>
                          <a:pt x="5520458" y="813955"/>
                        </a:lnTo>
                        <a:cubicBezTo>
                          <a:pt x="5568259" y="828977"/>
                          <a:pt x="5562796" y="872680"/>
                          <a:pt x="5557333" y="906822"/>
                        </a:cubicBezTo>
                        <a:cubicBezTo>
                          <a:pt x="5555967" y="912285"/>
                          <a:pt x="5555967" y="917748"/>
                          <a:pt x="5554601" y="923210"/>
                        </a:cubicBezTo>
                        <a:cubicBezTo>
                          <a:pt x="5558698" y="920479"/>
                          <a:pt x="5562796" y="916382"/>
                          <a:pt x="5566893" y="913651"/>
                        </a:cubicBezTo>
                        <a:cubicBezTo>
                          <a:pt x="5583280" y="901359"/>
                          <a:pt x="5601035" y="887702"/>
                          <a:pt x="5622886" y="880874"/>
                        </a:cubicBezTo>
                        <a:cubicBezTo>
                          <a:pt x="5636543" y="876777"/>
                          <a:pt x="5648834" y="879508"/>
                          <a:pt x="5658394" y="886337"/>
                        </a:cubicBezTo>
                        <a:cubicBezTo>
                          <a:pt x="5677514" y="902725"/>
                          <a:pt x="5677514" y="940964"/>
                          <a:pt x="5676148" y="949159"/>
                        </a:cubicBezTo>
                        <a:cubicBezTo>
                          <a:pt x="5672051" y="979204"/>
                          <a:pt x="5659760" y="1007884"/>
                          <a:pt x="5647468" y="1035198"/>
                        </a:cubicBezTo>
                        <a:cubicBezTo>
                          <a:pt x="5644737" y="1040660"/>
                          <a:pt x="5642005" y="1047489"/>
                          <a:pt x="5639274" y="1052952"/>
                        </a:cubicBezTo>
                        <a:cubicBezTo>
                          <a:pt x="5651565" y="1044757"/>
                          <a:pt x="5662491" y="1036563"/>
                          <a:pt x="5674783" y="1028369"/>
                        </a:cubicBezTo>
                        <a:cubicBezTo>
                          <a:pt x="5689805" y="1017443"/>
                          <a:pt x="5704828" y="1006518"/>
                          <a:pt x="5722582" y="996958"/>
                        </a:cubicBezTo>
                        <a:cubicBezTo>
                          <a:pt x="5737605" y="988764"/>
                          <a:pt x="5756724" y="980570"/>
                          <a:pt x="5775844" y="980570"/>
                        </a:cubicBezTo>
                        <a:cubicBezTo>
                          <a:pt x="5786770" y="980570"/>
                          <a:pt x="5794964" y="983301"/>
                          <a:pt x="5803157" y="987398"/>
                        </a:cubicBezTo>
                        <a:cubicBezTo>
                          <a:pt x="5823643" y="999689"/>
                          <a:pt x="5830472" y="1020175"/>
                          <a:pt x="5820912" y="1043392"/>
                        </a:cubicBezTo>
                        <a:cubicBezTo>
                          <a:pt x="5797694" y="1103482"/>
                          <a:pt x="5730776" y="1156744"/>
                          <a:pt x="5676148" y="1190887"/>
                        </a:cubicBezTo>
                        <a:cubicBezTo>
                          <a:pt x="5688439" y="1193618"/>
                          <a:pt x="5702096" y="1196350"/>
                          <a:pt x="5715753" y="1199081"/>
                        </a:cubicBezTo>
                        <a:cubicBezTo>
                          <a:pt x="5755358" y="1205910"/>
                          <a:pt x="5800426" y="1214104"/>
                          <a:pt x="5826375" y="1237320"/>
                        </a:cubicBezTo>
                        <a:cubicBezTo>
                          <a:pt x="5842763" y="1252343"/>
                          <a:pt x="5840032" y="1266000"/>
                          <a:pt x="5835935" y="1274194"/>
                        </a:cubicBezTo>
                        <a:cubicBezTo>
                          <a:pt x="5826375" y="1291948"/>
                          <a:pt x="5796329" y="1304240"/>
                          <a:pt x="5773113" y="1306971"/>
                        </a:cubicBezTo>
                        <a:cubicBezTo>
                          <a:pt x="5752627" y="1309702"/>
                          <a:pt x="5732142" y="1309702"/>
                          <a:pt x="5713022" y="1306971"/>
                        </a:cubicBezTo>
                        <a:cubicBezTo>
                          <a:pt x="5733508" y="1315165"/>
                          <a:pt x="5753992" y="1323359"/>
                          <a:pt x="5774478" y="1330188"/>
                        </a:cubicBezTo>
                        <a:cubicBezTo>
                          <a:pt x="5811352" y="1343845"/>
                          <a:pt x="5849592" y="1357502"/>
                          <a:pt x="5885100" y="1375256"/>
                        </a:cubicBezTo>
                        <a:cubicBezTo>
                          <a:pt x="5916510" y="1390279"/>
                          <a:pt x="5958847" y="1410764"/>
                          <a:pt x="5975235" y="1442175"/>
                        </a:cubicBezTo>
                        <a:cubicBezTo>
                          <a:pt x="5987527" y="1464026"/>
                          <a:pt x="5987527" y="1491340"/>
                          <a:pt x="5961579" y="1504997"/>
                        </a:cubicBezTo>
                        <a:cubicBezTo>
                          <a:pt x="5943825" y="1514557"/>
                          <a:pt x="5920607" y="1515923"/>
                          <a:pt x="5900122" y="1510460"/>
                        </a:cubicBezTo>
                        <a:cubicBezTo>
                          <a:pt x="5928802" y="1532311"/>
                          <a:pt x="5954750" y="1560991"/>
                          <a:pt x="5965676" y="1591036"/>
                        </a:cubicBezTo>
                        <a:cubicBezTo>
                          <a:pt x="5971138" y="1606058"/>
                          <a:pt x="5967041" y="1623812"/>
                          <a:pt x="5956116" y="1634738"/>
                        </a:cubicBezTo>
                        <a:cubicBezTo>
                          <a:pt x="5942459" y="1647029"/>
                          <a:pt x="5920607" y="1649761"/>
                          <a:pt x="5898757" y="1641567"/>
                        </a:cubicBezTo>
                        <a:cubicBezTo>
                          <a:pt x="5881002" y="1634738"/>
                          <a:pt x="5864614" y="1625178"/>
                          <a:pt x="5850958" y="1616984"/>
                        </a:cubicBezTo>
                        <a:cubicBezTo>
                          <a:pt x="5845495" y="1614253"/>
                          <a:pt x="5840032" y="1611521"/>
                          <a:pt x="5835935" y="1608790"/>
                        </a:cubicBezTo>
                        <a:cubicBezTo>
                          <a:pt x="5834569" y="1626544"/>
                          <a:pt x="5837300" y="1644298"/>
                          <a:pt x="5840032" y="1662052"/>
                        </a:cubicBezTo>
                        <a:cubicBezTo>
                          <a:pt x="5841398" y="1674343"/>
                          <a:pt x="5844129" y="1688000"/>
                          <a:pt x="5844129" y="1701657"/>
                        </a:cubicBezTo>
                        <a:cubicBezTo>
                          <a:pt x="5860517" y="1741262"/>
                          <a:pt x="5867345" y="1775405"/>
                          <a:pt x="5864614" y="1805450"/>
                        </a:cubicBezTo>
                        <a:cubicBezTo>
                          <a:pt x="5886465" y="1778136"/>
                          <a:pt x="5931533" y="1726240"/>
                          <a:pt x="5990258" y="1731702"/>
                        </a:cubicBezTo>
                        <a:cubicBezTo>
                          <a:pt x="6036691" y="1735799"/>
                          <a:pt x="6065372" y="1765845"/>
                          <a:pt x="6080395" y="1791793"/>
                        </a:cubicBezTo>
                        <a:cubicBezTo>
                          <a:pt x="6118634" y="1850518"/>
                          <a:pt x="6130925" y="1922900"/>
                          <a:pt x="6115902" y="1988453"/>
                        </a:cubicBezTo>
                        <a:cubicBezTo>
                          <a:pt x="6128194" y="1978893"/>
                          <a:pt x="6175993" y="1944751"/>
                          <a:pt x="6212866" y="1944751"/>
                        </a:cubicBezTo>
                        <a:cubicBezTo>
                          <a:pt x="6225158" y="1944751"/>
                          <a:pt x="6241546" y="1948848"/>
                          <a:pt x="6251107" y="1965236"/>
                        </a:cubicBezTo>
                        <a:cubicBezTo>
                          <a:pt x="6270226" y="1998013"/>
                          <a:pt x="6247009" y="2033521"/>
                          <a:pt x="6221061" y="2062201"/>
                        </a:cubicBezTo>
                        <a:cubicBezTo>
                          <a:pt x="6259300" y="2041715"/>
                          <a:pt x="6303003" y="2022596"/>
                          <a:pt x="6346705" y="2022596"/>
                        </a:cubicBezTo>
                        <a:cubicBezTo>
                          <a:pt x="6360362" y="2022596"/>
                          <a:pt x="6374018" y="2025327"/>
                          <a:pt x="6386310" y="2028058"/>
                        </a:cubicBezTo>
                        <a:cubicBezTo>
                          <a:pt x="6423183" y="2040350"/>
                          <a:pt x="6447766" y="2069029"/>
                          <a:pt x="6454595" y="2107269"/>
                        </a:cubicBezTo>
                        <a:cubicBezTo>
                          <a:pt x="6468252" y="2183748"/>
                          <a:pt x="6427280" y="2267055"/>
                          <a:pt x="6349436" y="2318952"/>
                        </a:cubicBezTo>
                        <a:cubicBezTo>
                          <a:pt x="6374018" y="2317586"/>
                          <a:pt x="6398601" y="2316220"/>
                          <a:pt x="6425915" y="2313489"/>
                        </a:cubicBezTo>
                        <a:cubicBezTo>
                          <a:pt x="6461423" y="2310758"/>
                          <a:pt x="6498297" y="2309392"/>
                          <a:pt x="6533806" y="2309392"/>
                        </a:cubicBezTo>
                        <a:cubicBezTo>
                          <a:pt x="6582970" y="2309392"/>
                          <a:pt x="6621210" y="2313489"/>
                          <a:pt x="6656717" y="2321683"/>
                        </a:cubicBezTo>
                        <a:cubicBezTo>
                          <a:pt x="6716808" y="2335340"/>
                          <a:pt x="6730465" y="2359922"/>
                          <a:pt x="6733197" y="2377677"/>
                        </a:cubicBezTo>
                        <a:cubicBezTo>
                          <a:pt x="6738660" y="2430939"/>
                          <a:pt x="6637598" y="2496492"/>
                          <a:pt x="6577508" y="2519709"/>
                        </a:cubicBezTo>
                        <a:cubicBezTo>
                          <a:pt x="6589799" y="2518343"/>
                          <a:pt x="6606187" y="2516978"/>
                          <a:pt x="6623941" y="2516978"/>
                        </a:cubicBezTo>
                        <a:cubicBezTo>
                          <a:pt x="6675837" y="2516978"/>
                          <a:pt x="6690860" y="2532000"/>
                          <a:pt x="6694958" y="2545657"/>
                        </a:cubicBezTo>
                        <a:cubicBezTo>
                          <a:pt x="6700420" y="2564777"/>
                          <a:pt x="6690860" y="2585262"/>
                          <a:pt x="6667643" y="2608479"/>
                        </a:cubicBezTo>
                        <a:cubicBezTo>
                          <a:pt x="6617112" y="2657644"/>
                          <a:pt x="6540633" y="2686324"/>
                          <a:pt x="6465521" y="2686324"/>
                        </a:cubicBezTo>
                        <a:lnTo>
                          <a:pt x="6465521" y="2686324"/>
                        </a:lnTo>
                        <a:cubicBezTo>
                          <a:pt x="6461423" y="2686324"/>
                          <a:pt x="6458692" y="2686324"/>
                          <a:pt x="6454595" y="2686324"/>
                        </a:cubicBezTo>
                        <a:cubicBezTo>
                          <a:pt x="6466886" y="2695884"/>
                          <a:pt x="6477811" y="2705444"/>
                          <a:pt x="6488737" y="2716369"/>
                        </a:cubicBezTo>
                        <a:cubicBezTo>
                          <a:pt x="6502394" y="2728660"/>
                          <a:pt x="6516051" y="2740952"/>
                          <a:pt x="6529708" y="2754609"/>
                        </a:cubicBezTo>
                        <a:lnTo>
                          <a:pt x="6521514" y="2760071"/>
                        </a:lnTo>
                        <a:cubicBezTo>
                          <a:pt x="6539267" y="2803774"/>
                          <a:pt x="6546096" y="2855670"/>
                          <a:pt x="6521514" y="2881618"/>
                        </a:cubicBezTo>
                        <a:cubicBezTo>
                          <a:pt x="6499663" y="2904835"/>
                          <a:pt x="6457326" y="2906201"/>
                          <a:pt x="6399967" y="2882984"/>
                        </a:cubicBezTo>
                        <a:cubicBezTo>
                          <a:pt x="6399967" y="2889813"/>
                          <a:pt x="6398601" y="2896641"/>
                          <a:pt x="6395870" y="2904835"/>
                        </a:cubicBezTo>
                        <a:cubicBezTo>
                          <a:pt x="6387676" y="2925321"/>
                          <a:pt x="6374018" y="2947172"/>
                          <a:pt x="6353534" y="2969023"/>
                        </a:cubicBezTo>
                        <a:cubicBezTo>
                          <a:pt x="6391773" y="3012725"/>
                          <a:pt x="6395870" y="3048233"/>
                          <a:pt x="6367190" y="3072816"/>
                        </a:cubicBezTo>
                        <a:cubicBezTo>
                          <a:pt x="6365824" y="3074182"/>
                          <a:pt x="6363094" y="3075547"/>
                          <a:pt x="6361728" y="3076913"/>
                        </a:cubicBezTo>
                        <a:cubicBezTo>
                          <a:pt x="6378115" y="3082376"/>
                          <a:pt x="6391773" y="3090570"/>
                          <a:pt x="6401333" y="3098764"/>
                        </a:cubicBezTo>
                        <a:cubicBezTo>
                          <a:pt x="6417721" y="3113787"/>
                          <a:pt x="6416356" y="3127444"/>
                          <a:pt x="6410893" y="3135638"/>
                        </a:cubicBezTo>
                        <a:cubicBezTo>
                          <a:pt x="6401333" y="3153392"/>
                          <a:pt x="6371287" y="3165683"/>
                          <a:pt x="6348071" y="3168414"/>
                        </a:cubicBezTo>
                        <a:cubicBezTo>
                          <a:pt x="6327585" y="3171146"/>
                          <a:pt x="6307100" y="3171146"/>
                          <a:pt x="6287980" y="3168414"/>
                        </a:cubicBezTo>
                        <a:cubicBezTo>
                          <a:pt x="6308465" y="3176609"/>
                          <a:pt x="6328951" y="3184803"/>
                          <a:pt x="6349436" y="3191631"/>
                        </a:cubicBezTo>
                        <a:cubicBezTo>
                          <a:pt x="6386310" y="3205288"/>
                          <a:pt x="6424549" y="3218945"/>
                          <a:pt x="6460058" y="3236699"/>
                        </a:cubicBezTo>
                        <a:cubicBezTo>
                          <a:pt x="6491468" y="3251722"/>
                          <a:pt x="6533806" y="3273573"/>
                          <a:pt x="6550193" y="3303618"/>
                        </a:cubicBezTo>
                        <a:cubicBezTo>
                          <a:pt x="6562485" y="3325470"/>
                          <a:pt x="6562485" y="3352783"/>
                          <a:pt x="6536536" y="3366440"/>
                        </a:cubicBezTo>
                        <a:cubicBezTo>
                          <a:pt x="6518783" y="3376000"/>
                          <a:pt x="6494200" y="3377366"/>
                          <a:pt x="6475081" y="3371903"/>
                        </a:cubicBezTo>
                        <a:cubicBezTo>
                          <a:pt x="6503760" y="3393754"/>
                          <a:pt x="6529708" y="3422434"/>
                          <a:pt x="6539267" y="3451114"/>
                        </a:cubicBezTo>
                        <a:cubicBezTo>
                          <a:pt x="6544730" y="3466136"/>
                          <a:pt x="6540633" y="3483890"/>
                          <a:pt x="6529708" y="3493450"/>
                        </a:cubicBezTo>
                        <a:cubicBezTo>
                          <a:pt x="6517417" y="3505741"/>
                          <a:pt x="6495565" y="3508473"/>
                          <a:pt x="6472349" y="3500278"/>
                        </a:cubicBezTo>
                        <a:cubicBezTo>
                          <a:pt x="6454595" y="3493450"/>
                          <a:pt x="6439572" y="3483890"/>
                          <a:pt x="6424549" y="3475696"/>
                        </a:cubicBezTo>
                        <a:cubicBezTo>
                          <a:pt x="6419087" y="3472965"/>
                          <a:pt x="6414990" y="3470233"/>
                          <a:pt x="6409527" y="3466136"/>
                        </a:cubicBezTo>
                        <a:cubicBezTo>
                          <a:pt x="6408161" y="3483890"/>
                          <a:pt x="6410893" y="3501644"/>
                          <a:pt x="6413624" y="3519398"/>
                        </a:cubicBezTo>
                        <a:cubicBezTo>
                          <a:pt x="6414990" y="3533055"/>
                          <a:pt x="6417721" y="3548078"/>
                          <a:pt x="6417721" y="3563100"/>
                        </a:cubicBezTo>
                        <a:lnTo>
                          <a:pt x="6417721" y="3569929"/>
                        </a:lnTo>
                        <a:cubicBezTo>
                          <a:pt x="6417721" y="3584951"/>
                          <a:pt x="6419087" y="3604072"/>
                          <a:pt x="6408161" y="3616363"/>
                        </a:cubicBezTo>
                        <a:cubicBezTo>
                          <a:pt x="6404064" y="3620460"/>
                          <a:pt x="6397236" y="3623191"/>
                          <a:pt x="6390407" y="3623191"/>
                        </a:cubicBezTo>
                        <a:cubicBezTo>
                          <a:pt x="6379481" y="3623191"/>
                          <a:pt x="6368555" y="3617728"/>
                          <a:pt x="6357631" y="3608169"/>
                        </a:cubicBezTo>
                        <a:cubicBezTo>
                          <a:pt x="6360362" y="3620460"/>
                          <a:pt x="6358996" y="3632751"/>
                          <a:pt x="6350802" y="3645042"/>
                        </a:cubicBezTo>
                        <a:cubicBezTo>
                          <a:pt x="6341242" y="3660065"/>
                          <a:pt x="6323488" y="3669625"/>
                          <a:pt x="6303003" y="3673722"/>
                        </a:cubicBezTo>
                        <a:cubicBezTo>
                          <a:pt x="6313928" y="3676453"/>
                          <a:pt x="6323488" y="3680550"/>
                          <a:pt x="6328951" y="3687379"/>
                        </a:cubicBezTo>
                        <a:cubicBezTo>
                          <a:pt x="6333048" y="3691476"/>
                          <a:pt x="6335779" y="3699670"/>
                          <a:pt x="6328951" y="3710596"/>
                        </a:cubicBezTo>
                        <a:cubicBezTo>
                          <a:pt x="6316659" y="3731081"/>
                          <a:pt x="6289346" y="3746104"/>
                          <a:pt x="6266128" y="3759761"/>
                        </a:cubicBezTo>
                        <a:cubicBezTo>
                          <a:pt x="6221061" y="3784343"/>
                          <a:pt x="6169164" y="3810292"/>
                          <a:pt x="6115902" y="3819851"/>
                        </a:cubicBezTo>
                        <a:cubicBezTo>
                          <a:pt x="6143216" y="3828046"/>
                          <a:pt x="6178724" y="3843068"/>
                          <a:pt x="6181456" y="3867650"/>
                        </a:cubicBezTo>
                        <a:cubicBezTo>
                          <a:pt x="6184187" y="3885405"/>
                          <a:pt x="6170530" y="3904524"/>
                          <a:pt x="6141850" y="3919547"/>
                        </a:cubicBezTo>
                        <a:cubicBezTo>
                          <a:pt x="6099514" y="3942764"/>
                          <a:pt x="6046252" y="3957787"/>
                          <a:pt x="5992989" y="3960518"/>
                        </a:cubicBezTo>
                        <a:cubicBezTo>
                          <a:pt x="6009378" y="3968712"/>
                          <a:pt x="6033960" y="3985100"/>
                          <a:pt x="6033960" y="4000123"/>
                        </a:cubicBezTo>
                        <a:cubicBezTo>
                          <a:pt x="6033960" y="4005586"/>
                          <a:pt x="6031229" y="4013780"/>
                          <a:pt x="6018938" y="4019243"/>
                        </a:cubicBezTo>
                        <a:cubicBezTo>
                          <a:pt x="6001184" y="4028803"/>
                          <a:pt x="5972504" y="4028803"/>
                          <a:pt x="5949287" y="4023340"/>
                        </a:cubicBezTo>
                        <a:cubicBezTo>
                          <a:pt x="5968406" y="4039728"/>
                          <a:pt x="5991624" y="4062945"/>
                          <a:pt x="5984795" y="4087528"/>
                        </a:cubicBezTo>
                        <a:cubicBezTo>
                          <a:pt x="5979332" y="4106647"/>
                          <a:pt x="5957482" y="4123036"/>
                          <a:pt x="5924704" y="4131230"/>
                        </a:cubicBezTo>
                        <a:cubicBezTo>
                          <a:pt x="5865979" y="4146253"/>
                          <a:pt x="5793598" y="4139424"/>
                          <a:pt x="5741701" y="4114842"/>
                        </a:cubicBezTo>
                        <a:cubicBezTo>
                          <a:pt x="5744432" y="4123036"/>
                          <a:pt x="5748530" y="4131230"/>
                          <a:pt x="5751261" y="4140790"/>
                        </a:cubicBezTo>
                        <a:cubicBezTo>
                          <a:pt x="5764918" y="4176298"/>
                          <a:pt x="5779941" y="4213172"/>
                          <a:pt x="5774478" y="4250046"/>
                        </a:cubicBezTo>
                        <a:cubicBezTo>
                          <a:pt x="5769015" y="4291017"/>
                          <a:pt x="5737605" y="4296480"/>
                          <a:pt x="5718485" y="4296480"/>
                        </a:cubicBezTo>
                        <a:cubicBezTo>
                          <a:pt x="5681610" y="4296480"/>
                          <a:pt x="5633811" y="4273262"/>
                          <a:pt x="5605132" y="4251411"/>
                        </a:cubicBezTo>
                        <a:cubicBezTo>
                          <a:pt x="5611961" y="4269166"/>
                          <a:pt x="5614692" y="4291017"/>
                          <a:pt x="5590109" y="4299211"/>
                        </a:cubicBezTo>
                        <a:cubicBezTo>
                          <a:pt x="5573720" y="4304673"/>
                          <a:pt x="5554601" y="4303308"/>
                          <a:pt x="5531384" y="4295114"/>
                        </a:cubicBezTo>
                        <a:cubicBezTo>
                          <a:pt x="5483585" y="4277359"/>
                          <a:pt x="5449443" y="4245948"/>
                          <a:pt x="5438517" y="4211806"/>
                        </a:cubicBezTo>
                        <a:cubicBezTo>
                          <a:pt x="5433054" y="4215903"/>
                          <a:pt x="5428957" y="4221366"/>
                          <a:pt x="5423494" y="4225463"/>
                        </a:cubicBezTo>
                        <a:cubicBezTo>
                          <a:pt x="5415300" y="4233657"/>
                          <a:pt x="5405740" y="4241852"/>
                          <a:pt x="5396181" y="4248680"/>
                        </a:cubicBezTo>
                        <a:lnTo>
                          <a:pt x="5390718" y="4245948"/>
                        </a:lnTo>
                        <a:cubicBezTo>
                          <a:pt x="5360672" y="4258240"/>
                          <a:pt x="5330627" y="4265069"/>
                          <a:pt x="5307410" y="4265069"/>
                        </a:cubicBezTo>
                        <a:cubicBezTo>
                          <a:pt x="5284194" y="4265069"/>
                          <a:pt x="5271902" y="4256874"/>
                          <a:pt x="5266439" y="4251411"/>
                        </a:cubicBezTo>
                        <a:cubicBezTo>
                          <a:pt x="5255514" y="4239120"/>
                          <a:pt x="5255514" y="4221366"/>
                          <a:pt x="5266439" y="4196784"/>
                        </a:cubicBezTo>
                        <a:cubicBezTo>
                          <a:pt x="5255514" y="4185858"/>
                          <a:pt x="5248685" y="4168104"/>
                          <a:pt x="5245954" y="4146253"/>
                        </a:cubicBezTo>
                        <a:cubicBezTo>
                          <a:pt x="5220006" y="4183126"/>
                          <a:pt x="5177669" y="4220000"/>
                          <a:pt x="5136698" y="4220000"/>
                        </a:cubicBezTo>
                        <a:cubicBezTo>
                          <a:pt x="5127138" y="4220000"/>
                          <a:pt x="5118944" y="4218635"/>
                          <a:pt x="5110750" y="4214537"/>
                        </a:cubicBezTo>
                        <a:cubicBezTo>
                          <a:pt x="5076607" y="4200881"/>
                          <a:pt x="5077973" y="4170835"/>
                          <a:pt x="5079339" y="4148984"/>
                        </a:cubicBezTo>
                        <a:cubicBezTo>
                          <a:pt x="5056123" y="4166738"/>
                          <a:pt x="5006957" y="4198149"/>
                          <a:pt x="4970083" y="4198149"/>
                        </a:cubicBezTo>
                        <a:cubicBezTo>
                          <a:pt x="4957792" y="4198149"/>
                          <a:pt x="4937307" y="4195418"/>
                          <a:pt x="4927747" y="4172201"/>
                        </a:cubicBezTo>
                        <a:cubicBezTo>
                          <a:pt x="4914090" y="4136693"/>
                          <a:pt x="4930478" y="4105282"/>
                          <a:pt x="4952329" y="4079334"/>
                        </a:cubicBezTo>
                        <a:cubicBezTo>
                          <a:pt x="4923650" y="4090259"/>
                          <a:pt x="4893604" y="4098453"/>
                          <a:pt x="4871753" y="4098453"/>
                        </a:cubicBezTo>
                        <a:cubicBezTo>
                          <a:pt x="4855365" y="4098453"/>
                          <a:pt x="4847170" y="4092991"/>
                          <a:pt x="4843073" y="4088894"/>
                        </a:cubicBezTo>
                        <a:cubicBezTo>
                          <a:pt x="4834879" y="4079334"/>
                          <a:pt x="4837610" y="4064311"/>
                          <a:pt x="4851268" y="4042460"/>
                        </a:cubicBezTo>
                        <a:cubicBezTo>
                          <a:pt x="4837610" y="4047923"/>
                          <a:pt x="4823954" y="4050654"/>
                          <a:pt x="4806200" y="4050654"/>
                        </a:cubicBezTo>
                        <a:lnTo>
                          <a:pt x="4806200" y="4050654"/>
                        </a:lnTo>
                        <a:cubicBezTo>
                          <a:pt x="4798005" y="4050654"/>
                          <a:pt x="4787080" y="4049288"/>
                          <a:pt x="4778885" y="4042460"/>
                        </a:cubicBezTo>
                        <a:cubicBezTo>
                          <a:pt x="4765229" y="4064311"/>
                          <a:pt x="4746109" y="4069774"/>
                          <a:pt x="4731086" y="4069774"/>
                        </a:cubicBezTo>
                        <a:cubicBezTo>
                          <a:pt x="4721526" y="4069774"/>
                          <a:pt x="4710601" y="4067042"/>
                          <a:pt x="4699676" y="4062945"/>
                        </a:cubicBezTo>
                        <a:cubicBezTo>
                          <a:pt x="4660070" y="4047923"/>
                          <a:pt x="4640951" y="4008318"/>
                          <a:pt x="4635488" y="3971444"/>
                        </a:cubicBezTo>
                        <a:cubicBezTo>
                          <a:pt x="4634122" y="3971444"/>
                          <a:pt x="4632756" y="3972809"/>
                          <a:pt x="4630025" y="3972809"/>
                        </a:cubicBezTo>
                        <a:cubicBezTo>
                          <a:pt x="4597249" y="3982369"/>
                          <a:pt x="4572666" y="3978272"/>
                          <a:pt x="4561740" y="3960518"/>
                        </a:cubicBezTo>
                        <a:cubicBezTo>
                          <a:pt x="4546717" y="3938667"/>
                          <a:pt x="4561740" y="3897696"/>
                          <a:pt x="4582226" y="3877211"/>
                        </a:cubicBezTo>
                        <a:cubicBezTo>
                          <a:pt x="4586323" y="3874479"/>
                          <a:pt x="4589054" y="3870382"/>
                          <a:pt x="4591786" y="3867650"/>
                        </a:cubicBezTo>
                        <a:cubicBezTo>
                          <a:pt x="4567203" y="3875845"/>
                          <a:pt x="4526232" y="3886771"/>
                          <a:pt x="4490723" y="3886771"/>
                        </a:cubicBezTo>
                        <a:cubicBezTo>
                          <a:pt x="4478433" y="3886771"/>
                          <a:pt x="4467507" y="3885405"/>
                          <a:pt x="4459313" y="3882673"/>
                        </a:cubicBezTo>
                        <a:cubicBezTo>
                          <a:pt x="4440193" y="3875845"/>
                          <a:pt x="4429268" y="3866285"/>
                          <a:pt x="4426537" y="3855360"/>
                        </a:cubicBezTo>
                        <a:cubicBezTo>
                          <a:pt x="4425171" y="3847165"/>
                          <a:pt x="4427902" y="3838971"/>
                          <a:pt x="4436096" y="3830777"/>
                        </a:cubicBezTo>
                        <a:cubicBezTo>
                          <a:pt x="4396491" y="3837606"/>
                          <a:pt x="4371909" y="3834874"/>
                          <a:pt x="4359617" y="3822583"/>
                        </a:cubicBezTo>
                        <a:cubicBezTo>
                          <a:pt x="4351423" y="3814388"/>
                          <a:pt x="4350057" y="3803463"/>
                          <a:pt x="4355520" y="3789806"/>
                        </a:cubicBezTo>
                        <a:cubicBezTo>
                          <a:pt x="4365080" y="3762492"/>
                          <a:pt x="4385565" y="3740641"/>
                          <a:pt x="4414245" y="3722887"/>
                        </a:cubicBezTo>
                        <a:cubicBezTo>
                          <a:pt x="4422439" y="3717424"/>
                          <a:pt x="4430634" y="3713327"/>
                          <a:pt x="4438827" y="3707864"/>
                        </a:cubicBezTo>
                        <a:cubicBezTo>
                          <a:pt x="4440193" y="3706499"/>
                          <a:pt x="4440193" y="3706499"/>
                          <a:pt x="4441559" y="3705133"/>
                        </a:cubicBezTo>
                        <a:cubicBezTo>
                          <a:pt x="4430634" y="3703767"/>
                          <a:pt x="4423805" y="3699670"/>
                          <a:pt x="4421074" y="3695573"/>
                        </a:cubicBezTo>
                        <a:cubicBezTo>
                          <a:pt x="4416977" y="3690110"/>
                          <a:pt x="4412879" y="3681916"/>
                          <a:pt x="4419708" y="3668259"/>
                        </a:cubicBezTo>
                        <a:cubicBezTo>
                          <a:pt x="4419708" y="3666894"/>
                          <a:pt x="4418342" y="3666894"/>
                          <a:pt x="4418342" y="3665528"/>
                        </a:cubicBezTo>
                        <a:cubicBezTo>
                          <a:pt x="4386931" y="3661431"/>
                          <a:pt x="4374639" y="3646408"/>
                          <a:pt x="4370543" y="3634117"/>
                        </a:cubicBezTo>
                        <a:cubicBezTo>
                          <a:pt x="4367812" y="3625923"/>
                          <a:pt x="4369177" y="3616363"/>
                          <a:pt x="4376005" y="3608169"/>
                        </a:cubicBezTo>
                        <a:cubicBezTo>
                          <a:pt x="4370543" y="3599974"/>
                          <a:pt x="4366446" y="3591780"/>
                          <a:pt x="4360983" y="3583586"/>
                        </a:cubicBezTo>
                        <a:cubicBezTo>
                          <a:pt x="4328206" y="3575392"/>
                          <a:pt x="4292698" y="3556272"/>
                          <a:pt x="4287235" y="3509838"/>
                        </a:cubicBezTo>
                        <a:cubicBezTo>
                          <a:pt x="4258556" y="3538518"/>
                          <a:pt x="4227144" y="3549444"/>
                          <a:pt x="4190271" y="3545347"/>
                        </a:cubicBezTo>
                        <a:cubicBezTo>
                          <a:pt x="4152031" y="3539884"/>
                          <a:pt x="4131546" y="3511204"/>
                          <a:pt x="4127449" y="3457942"/>
                        </a:cubicBezTo>
                        <a:cubicBezTo>
                          <a:pt x="4096037" y="3513936"/>
                          <a:pt x="4057798" y="3563100"/>
                          <a:pt x="4007268" y="3563100"/>
                        </a:cubicBezTo>
                        <a:cubicBezTo>
                          <a:pt x="3994976" y="3563100"/>
                          <a:pt x="3981319" y="3560369"/>
                          <a:pt x="3969027" y="3553541"/>
                        </a:cubicBezTo>
                        <a:cubicBezTo>
                          <a:pt x="3908938" y="3522130"/>
                          <a:pt x="3906206" y="3459308"/>
                          <a:pt x="3903475" y="3407411"/>
                        </a:cubicBezTo>
                        <a:lnTo>
                          <a:pt x="3903475" y="3395120"/>
                        </a:lnTo>
                        <a:cubicBezTo>
                          <a:pt x="3900743" y="3337761"/>
                          <a:pt x="3906206" y="3281767"/>
                          <a:pt x="3913034" y="3227139"/>
                        </a:cubicBezTo>
                        <a:cubicBezTo>
                          <a:pt x="3846116" y="3347321"/>
                          <a:pt x="3764173" y="3466136"/>
                          <a:pt x="3686329" y="3466136"/>
                        </a:cubicBezTo>
                        <a:cubicBezTo>
                          <a:pt x="3668575" y="3466136"/>
                          <a:pt x="3652187" y="3460673"/>
                          <a:pt x="3638529" y="3448382"/>
                        </a:cubicBezTo>
                        <a:cubicBezTo>
                          <a:pt x="3510154" y="3348686"/>
                          <a:pt x="3534737" y="3197094"/>
                          <a:pt x="3577073" y="3078278"/>
                        </a:cubicBezTo>
                        <a:cubicBezTo>
                          <a:pt x="3515617" y="3139735"/>
                          <a:pt x="3463720" y="3171146"/>
                          <a:pt x="3421384" y="3171146"/>
                        </a:cubicBezTo>
                        <a:cubicBezTo>
                          <a:pt x="3403630" y="3171146"/>
                          <a:pt x="3388607" y="3165683"/>
                          <a:pt x="3376316" y="3156123"/>
                        </a:cubicBezTo>
                        <a:cubicBezTo>
                          <a:pt x="3368122" y="3149295"/>
                          <a:pt x="3361293" y="3142466"/>
                          <a:pt x="3355830" y="3132907"/>
                        </a:cubicBezTo>
                        <a:cubicBezTo>
                          <a:pt x="3355830" y="3134272"/>
                          <a:pt x="3355830" y="3135638"/>
                          <a:pt x="3355830" y="3135638"/>
                        </a:cubicBezTo>
                        <a:cubicBezTo>
                          <a:pt x="3355830" y="3138369"/>
                          <a:pt x="3355830" y="3142466"/>
                          <a:pt x="3355830" y="3146563"/>
                        </a:cubicBezTo>
                        <a:cubicBezTo>
                          <a:pt x="3357196" y="3169780"/>
                          <a:pt x="3358562" y="3198460"/>
                          <a:pt x="3340808" y="3217580"/>
                        </a:cubicBezTo>
                        <a:cubicBezTo>
                          <a:pt x="3333979" y="3225774"/>
                          <a:pt x="3324419" y="3227139"/>
                          <a:pt x="3318956" y="3227139"/>
                        </a:cubicBezTo>
                        <a:cubicBezTo>
                          <a:pt x="3297105" y="3227139"/>
                          <a:pt x="3272523" y="3206654"/>
                          <a:pt x="3249306" y="3184803"/>
                        </a:cubicBezTo>
                        <a:cubicBezTo>
                          <a:pt x="3267060" y="3210751"/>
                          <a:pt x="3268426" y="3239431"/>
                          <a:pt x="3252038" y="3264013"/>
                        </a:cubicBezTo>
                        <a:cubicBezTo>
                          <a:pt x="3232918" y="3292693"/>
                          <a:pt x="3193313" y="3310447"/>
                          <a:pt x="3148244" y="3310447"/>
                        </a:cubicBezTo>
                        <a:cubicBezTo>
                          <a:pt x="3176924" y="3314544"/>
                          <a:pt x="3204238" y="3321372"/>
                          <a:pt x="3216529" y="3336395"/>
                        </a:cubicBezTo>
                        <a:cubicBezTo>
                          <a:pt x="3223358" y="3345955"/>
                          <a:pt x="3223358" y="3355515"/>
                          <a:pt x="3215164" y="3367806"/>
                        </a:cubicBezTo>
                        <a:cubicBezTo>
                          <a:pt x="3194678" y="3399217"/>
                          <a:pt x="3155073" y="3422434"/>
                          <a:pt x="3118199" y="3442919"/>
                        </a:cubicBezTo>
                        <a:cubicBezTo>
                          <a:pt x="3045817" y="3482525"/>
                          <a:pt x="2951584" y="3528958"/>
                          <a:pt x="2860083" y="3539884"/>
                        </a:cubicBezTo>
                        <a:cubicBezTo>
                          <a:pt x="2901054" y="3550809"/>
                          <a:pt x="2977532" y="3572660"/>
                          <a:pt x="2982995" y="3616363"/>
                        </a:cubicBezTo>
                        <a:cubicBezTo>
                          <a:pt x="2987092" y="3650505"/>
                          <a:pt x="2952950" y="3677819"/>
                          <a:pt x="2922905" y="3694208"/>
                        </a:cubicBezTo>
                        <a:cubicBezTo>
                          <a:pt x="2851889" y="3733812"/>
                          <a:pt x="2760387" y="3757029"/>
                          <a:pt x="2671617" y="3759761"/>
                        </a:cubicBezTo>
                        <a:cubicBezTo>
                          <a:pt x="2688005" y="3767955"/>
                          <a:pt x="2748095" y="3798000"/>
                          <a:pt x="2749461" y="3826680"/>
                        </a:cubicBezTo>
                        <a:cubicBezTo>
                          <a:pt x="2749461" y="3833508"/>
                          <a:pt x="2746730" y="3844434"/>
                          <a:pt x="2728976" y="3852628"/>
                        </a:cubicBezTo>
                        <a:cubicBezTo>
                          <a:pt x="2713953" y="3860822"/>
                          <a:pt x="2696199" y="3864920"/>
                          <a:pt x="2675714" y="3864920"/>
                        </a:cubicBezTo>
                        <a:cubicBezTo>
                          <a:pt x="2648400" y="3864920"/>
                          <a:pt x="2622452" y="3858091"/>
                          <a:pt x="2599235" y="3851262"/>
                        </a:cubicBezTo>
                        <a:cubicBezTo>
                          <a:pt x="2629280" y="3874479"/>
                          <a:pt x="2685274" y="3916816"/>
                          <a:pt x="2671617" y="3963249"/>
                        </a:cubicBezTo>
                        <a:cubicBezTo>
                          <a:pt x="2663422" y="3991929"/>
                          <a:pt x="2630646" y="4016511"/>
                          <a:pt x="2581481" y="4028803"/>
                        </a:cubicBezTo>
                        <a:cubicBezTo>
                          <a:pt x="2548704" y="4036997"/>
                          <a:pt x="2513196" y="4042460"/>
                          <a:pt x="2476322" y="4042460"/>
                        </a:cubicBezTo>
                        <a:cubicBezTo>
                          <a:pt x="2405306" y="4042460"/>
                          <a:pt x="2335656" y="4026072"/>
                          <a:pt x="2282393" y="3996026"/>
                        </a:cubicBezTo>
                        <a:cubicBezTo>
                          <a:pt x="2289222" y="4013780"/>
                          <a:pt x="2296050" y="4031534"/>
                          <a:pt x="2304244" y="4050654"/>
                        </a:cubicBezTo>
                        <a:cubicBezTo>
                          <a:pt x="2326095" y="4106647"/>
                          <a:pt x="2347947" y="4164007"/>
                          <a:pt x="2339753" y="4221366"/>
                        </a:cubicBezTo>
                        <a:cubicBezTo>
                          <a:pt x="2331558" y="4278725"/>
                          <a:pt x="2290588" y="4291017"/>
                          <a:pt x="2257811" y="4291017"/>
                        </a:cubicBezTo>
                        <a:cubicBezTo>
                          <a:pt x="2190892" y="4291017"/>
                          <a:pt x="2102121" y="4240486"/>
                          <a:pt x="2062516" y="4203612"/>
                        </a:cubicBezTo>
                        <a:cubicBezTo>
                          <a:pt x="2073442" y="4228195"/>
                          <a:pt x="2096659" y="4278725"/>
                          <a:pt x="2051591" y="4295114"/>
                        </a:cubicBezTo>
                        <a:cubicBezTo>
                          <a:pt x="2048859" y="4301942"/>
                          <a:pt x="2039299" y="4303308"/>
                          <a:pt x="2028374" y="4303308"/>
                        </a:cubicBezTo>
                        <a:close/>
                        <a:moveTo>
                          <a:pt x="1826251" y="4135327"/>
                        </a:moveTo>
                        <a:cubicBezTo>
                          <a:pt x="1837176" y="4135327"/>
                          <a:pt x="1845371" y="4140790"/>
                          <a:pt x="1846736" y="4147619"/>
                        </a:cubicBezTo>
                        <a:cubicBezTo>
                          <a:pt x="1857662" y="4200881"/>
                          <a:pt x="1908193" y="4250046"/>
                          <a:pt x="1979209" y="4275994"/>
                        </a:cubicBezTo>
                        <a:cubicBezTo>
                          <a:pt x="2007888" y="4285554"/>
                          <a:pt x="2031105" y="4288285"/>
                          <a:pt x="2047494" y="4282822"/>
                        </a:cubicBezTo>
                        <a:cubicBezTo>
                          <a:pt x="2076173" y="4273262"/>
                          <a:pt x="2052956" y="4225463"/>
                          <a:pt x="2044762" y="4209075"/>
                        </a:cubicBezTo>
                        <a:cubicBezTo>
                          <a:pt x="2042031" y="4203612"/>
                          <a:pt x="2043396" y="4198149"/>
                          <a:pt x="2047494" y="4194052"/>
                        </a:cubicBezTo>
                        <a:cubicBezTo>
                          <a:pt x="2055688" y="4185858"/>
                          <a:pt x="2072076" y="4184492"/>
                          <a:pt x="2081636" y="4192686"/>
                        </a:cubicBezTo>
                        <a:cubicBezTo>
                          <a:pt x="2117144" y="4228195"/>
                          <a:pt x="2203183" y="4277359"/>
                          <a:pt x="2263273" y="4277359"/>
                        </a:cubicBezTo>
                        <a:cubicBezTo>
                          <a:pt x="2298782" y="4277359"/>
                          <a:pt x="2317902" y="4259606"/>
                          <a:pt x="2323364" y="4222732"/>
                        </a:cubicBezTo>
                        <a:cubicBezTo>
                          <a:pt x="2331558" y="4169470"/>
                          <a:pt x="2309707" y="4113476"/>
                          <a:pt x="2287856" y="4058848"/>
                        </a:cubicBezTo>
                        <a:cubicBezTo>
                          <a:pt x="2281028" y="4041094"/>
                          <a:pt x="2272833" y="4020609"/>
                          <a:pt x="2267371" y="4002855"/>
                        </a:cubicBezTo>
                        <a:cubicBezTo>
                          <a:pt x="2266005" y="3998758"/>
                          <a:pt x="2267371" y="3993295"/>
                          <a:pt x="2271468" y="3990563"/>
                        </a:cubicBezTo>
                        <a:cubicBezTo>
                          <a:pt x="2278296" y="3983735"/>
                          <a:pt x="2291953" y="3982369"/>
                          <a:pt x="2301513" y="3987832"/>
                        </a:cubicBezTo>
                        <a:cubicBezTo>
                          <a:pt x="2352044" y="4016511"/>
                          <a:pt x="2416232" y="4031534"/>
                          <a:pt x="2483151" y="4031534"/>
                        </a:cubicBezTo>
                        <a:cubicBezTo>
                          <a:pt x="2517293" y="4031534"/>
                          <a:pt x="2550070" y="4027437"/>
                          <a:pt x="2580115" y="4019243"/>
                        </a:cubicBezTo>
                        <a:cubicBezTo>
                          <a:pt x="2599235" y="4013780"/>
                          <a:pt x="2645668" y="3998758"/>
                          <a:pt x="2656594" y="3965981"/>
                        </a:cubicBezTo>
                        <a:cubicBezTo>
                          <a:pt x="2666154" y="3930473"/>
                          <a:pt x="2626549" y="3896330"/>
                          <a:pt x="2585578" y="3866285"/>
                        </a:cubicBezTo>
                        <a:cubicBezTo>
                          <a:pt x="2580115" y="3862188"/>
                          <a:pt x="2578749" y="3855360"/>
                          <a:pt x="2581481" y="3849897"/>
                        </a:cubicBezTo>
                        <a:cubicBezTo>
                          <a:pt x="2585578" y="3841702"/>
                          <a:pt x="2597869" y="3837606"/>
                          <a:pt x="2608795" y="3840337"/>
                        </a:cubicBezTo>
                        <a:cubicBezTo>
                          <a:pt x="2630646" y="3847165"/>
                          <a:pt x="2656594" y="3853994"/>
                          <a:pt x="2681177" y="3853994"/>
                        </a:cubicBezTo>
                        <a:cubicBezTo>
                          <a:pt x="2697565" y="3853994"/>
                          <a:pt x="2711222" y="3851262"/>
                          <a:pt x="2722147" y="3845799"/>
                        </a:cubicBezTo>
                        <a:cubicBezTo>
                          <a:pt x="2731707" y="3840337"/>
                          <a:pt x="2733073" y="3836240"/>
                          <a:pt x="2733073" y="3833508"/>
                        </a:cubicBezTo>
                        <a:cubicBezTo>
                          <a:pt x="2733073" y="3815754"/>
                          <a:pt x="2690736" y="3791172"/>
                          <a:pt x="2663422" y="3777515"/>
                        </a:cubicBezTo>
                        <a:cubicBezTo>
                          <a:pt x="2655229" y="3773418"/>
                          <a:pt x="2652497" y="3767955"/>
                          <a:pt x="2653863" y="3761126"/>
                        </a:cubicBezTo>
                        <a:cubicBezTo>
                          <a:pt x="2656594" y="3754298"/>
                          <a:pt x="2664788" y="3748835"/>
                          <a:pt x="2675714" y="3748835"/>
                        </a:cubicBezTo>
                        <a:cubicBezTo>
                          <a:pt x="2760387" y="3747470"/>
                          <a:pt x="2849157" y="3724253"/>
                          <a:pt x="2916077" y="3686013"/>
                        </a:cubicBezTo>
                        <a:cubicBezTo>
                          <a:pt x="2942025" y="3672356"/>
                          <a:pt x="2970704" y="3649139"/>
                          <a:pt x="2967973" y="3623191"/>
                        </a:cubicBezTo>
                        <a:cubicBezTo>
                          <a:pt x="2963876" y="3590414"/>
                          <a:pt x="2895591" y="3569929"/>
                          <a:pt x="2860083" y="3559003"/>
                        </a:cubicBezTo>
                        <a:cubicBezTo>
                          <a:pt x="2850523" y="3556272"/>
                          <a:pt x="2845060" y="3549444"/>
                          <a:pt x="2846426" y="3542615"/>
                        </a:cubicBezTo>
                        <a:cubicBezTo>
                          <a:pt x="2847792" y="3535787"/>
                          <a:pt x="2854620" y="3530324"/>
                          <a:pt x="2864180" y="3528958"/>
                        </a:cubicBezTo>
                        <a:cubicBezTo>
                          <a:pt x="2951584" y="3518033"/>
                          <a:pt x="3043086" y="3472965"/>
                          <a:pt x="3112737" y="3434725"/>
                        </a:cubicBezTo>
                        <a:cubicBezTo>
                          <a:pt x="3148244" y="3415606"/>
                          <a:pt x="3185118" y="3393754"/>
                          <a:pt x="3202872" y="3366440"/>
                        </a:cubicBezTo>
                        <a:cubicBezTo>
                          <a:pt x="3209701" y="3356881"/>
                          <a:pt x="3205604" y="3351418"/>
                          <a:pt x="3204238" y="3350052"/>
                        </a:cubicBezTo>
                        <a:cubicBezTo>
                          <a:pt x="3197410" y="3340492"/>
                          <a:pt x="3171462" y="3333664"/>
                          <a:pt x="3127759" y="3329567"/>
                        </a:cubicBezTo>
                        <a:cubicBezTo>
                          <a:pt x="3115468" y="3328201"/>
                          <a:pt x="3108640" y="3321372"/>
                          <a:pt x="3108640" y="3311813"/>
                        </a:cubicBezTo>
                        <a:cubicBezTo>
                          <a:pt x="3110005" y="3303618"/>
                          <a:pt x="3118199" y="3298156"/>
                          <a:pt x="3129125" y="3298156"/>
                        </a:cubicBezTo>
                        <a:lnTo>
                          <a:pt x="3131856" y="3298156"/>
                        </a:lnTo>
                        <a:cubicBezTo>
                          <a:pt x="3140051" y="3299521"/>
                          <a:pt x="3146879" y="3299521"/>
                          <a:pt x="3153707" y="3299521"/>
                        </a:cubicBezTo>
                        <a:cubicBezTo>
                          <a:pt x="3191947" y="3299521"/>
                          <a:pt x="3224724" y="3285864"/>
                          <a:pt x="3239746" y="3261282"/>
                        </a:cubicBezTo>
                        <a:cubicBezTo>
                          <a:pt x="3256135" y="3236699"/>
                          <a:pt x="3250672" y="3208020"/>
                          <a:pt x="3226089" y="3183437"/>
                        </a:cubicBezTo>
                        <a:cubicBezTo>
                          <a:pt x="3220627" y="3177974"/>
                          <a:pt x="3220627" y="3172512"/>
                          <a:pt x="3223358" y="3167049"/>
                        </a:cubicBezTo>
                        <a:cubicBezTo>
                          <a:pt x="3230186" y="3157489"/>
                          <a:pt x="3249306" y="3154758"/>
                          <a:pt x="3258866" y="3164317"/>
                        </a:cubicBezTo>
                        <a:lnTo>
                          <a:pt x="3262963" y="3168414"/>
                        </a:lnTo>
                        <a:cubicBezTo>
                          <a:pt x="3302568" y="3209385"/>
                          <a:pt x="3318956" y="3214848"/>
                          <a:pt x="3325785" y="3214848"/>
                        </a:cubicBezTo>
                        <a:cubicBezTo>
                          <a:pt x="3327151" y="3214848"/>
                          <a:pt x="3328516" y="3214848"/>
                          <a:pt x="3329882" y="3213482"/>
                        </a:cubicBezTo>
                        <a:cubicBezTo>
                          <a:pt x="3342174" y="3199826"/>
                          <a:pt x="3340808" y="3172512"/>
                          <a:pt x="3340808" y="3153392"/>
                        </a:cubicBezTo>
                        <a:cubicBezTo>
                          <a:pt x="3340808" y="3149295"/>
                          <a:pt x="3340808" y="3146563"/>
                          <a:pt x="3340808" y="3142466"/>
                        </a:cubicBezTo>
                        <a:cubicBezTo>
                          <a:pt x="3340808" y="3120615"/>
                          <a:pt x="3336711" y="3097398"/>
                          <a:pt x="3333979" y="3075547"/>
                        </a:cubicBezTo>
                        <a:cubicBezTo>
                          <a:pt x="3329882" y="3044136"/>
                          <a:pt x="3325785" y="3009994"/>
                          <a:pt x="3328516" y="2978583"/>
                        </a:cubicBezTo>
                        <a:cubicBezTo>
                          <a:pt x="3329882" y="2970389"/>
                          <a:pt x="3339442" y="2963560"/>
                          <a:pt x="3350367" y="2963560"/>
                        </a:cubicBezTo>
                        <a:cubicBezTo>
                          <a:pt x="3354465" y="2963560"/>
                          <a:pt x="3358562" y="2964926"/>
                          <a:pt x="3362659" y="2966291"/>
                        </a:cubicBezTo>
                        <a:cubicBezTo>
                          <a:pt x="3368122" y="2969023"/>
                          <a:pt x="3373584" y="2971754"/>
                          <a:pt x="3379047" y="2975851"/>
                        </a:cubicBezTo>
                        <a:lnTo>
                          <a:pt x="3387241" y="2981314"/>
                        </a:lnTo>
                        <a:lnTo>
                          <a:pt x="3383144" y="2989508"/>
                        </a:lnTo>
                        <a:cubicBezTo>
                          <a:pt x="3381779" y="2993605"/>
                          <a:pt x="3380413" y="2996337"/>
                          <a:pt x="3379047" y="3000434"/>
                        </a:cubicBezTo>
                        <a:cubicBezTo>
                          <a:pt x="3364025" y="3040039"/>
                          <a:pt x="3355830" y="3116518"/>
                          <a:pt x="3399533" y="3150660"/>
                        </a:cubicBezTo>
                        <a:cubicBezTo>
                          <a:pt x="3409092" y="3157489"/>
                          <a:pt x="3418652" y="3160220"/>
                          <a:pt x="3429578" y="3160220"/>
                        </a:cubicBezTo>
                        <a:cubicBezTo>
                          <a:pt x="3470549" y="3160220"/>
                          <a:pt x="3533371" y="3115152"/>
                          <a:pt x="3605753" y="3034576"/>
                        </a:cubicBezTo>
                        <a:lnTo>
                          <a:pt x="3648089" y="2986777"/>
                        </a:lnTo>
                        <a:lnTo>
                          <a:pt x="3624873" y="3041405"/>
                        </a:lnTo>
                        <a:cubicBezTo>
                          <a:pt x="3574342" y="3162952"/>
                          <a:pt x="3525177" y="3335029"/>
                          <a:pt x="3661746" y="3442919"/>
                        </a:cubicBezTo>
                        <a:cubicBezTo>
                          <a:pt x="3672672" y="3451114"/>
                          <a:pt x="3682232" y="3455211"/>
                          <a:pt x="3694523" y="3455211"/>
                        </a:cubicBezTo>
                        <a:cubicBezTo>
                          <a:pt x="3779196" y="3455211"/>
                          <a:pt x="3891183" y="3244894"/>
                          <a:pt x="3928057" y="3176609"/>
                        </a:cubicBezTo>
                        <a:lnTo>
                          <a:pt x="3955371" y="3124712"/>
                        </a:lnTo>
                        <a:lnTo>
                          <a:pt x="3948543" y="3179340"/>
                        </a:lnTo>
                        <a:cubicBezTo>
                          <a:pt x="3947177" y="3191631"/>
                          <a:pt x="3945811" y="3203922"/>
                          <a:pt x="3944445" y="3216214"/>
                        </a:cubicBezTo>
                        <a:cubicBezTo>
                          <a:pt x="3937617" y="3276304"/>
                          <a:pt x="3929423" y="3337761"/>
                          <a:pt x="3933520" y="3399217"/>
                        </a:cubicBezTo>
                        <a:lnTo>
                          <a:pt x="3933520" y="3411508"/>
                        </a:lnTo>
                        <a:cubicBezTo>
                          <a:pt x="3934885" y="3459308"/>
                          <a:pt x="3937617" y="3519398"/>
                          <a:pt x="3989513" y="3545347"/>
                        </a:cubicBezTo>
                        <a:cubicBezTo>
                          <a:pt x="3997708" y="3549444"/>
                          <a:pt x="4007268" y="3552175"/>
                          <a:pt x="4015462" y="3552175"/>
                        </a:cubicBezTo>
                        <a:cubicBezTo>
                          <a:pt x="4070090" y="3552175"/>
                          <a:pt x="4117889" y="3453845"/>
                          <a:pt x="4135643" y="3416971"/>
                        </a:cubicBezTo>
                        <a:lnTo>
                          <a:pt x="4160225" y="3365075"/>
                        </a:lnTo>
                        <a:lnTo>
                          <a:pt x="4156128" y="3419702"/>
                        </a:lnTo>
                        <a:cubicBezTo>
                          <a:pt x="4152031" y="3490719"/>
                          <a:pt x="4167054" y="3530324"/>
                          <a:pt x="4199831" y="3534421"/>
                        </a:cubicBezTo>
                        <a:cubicBezTo>
                          <a:pt x="4235339" y="3539884"/>
                          <a:pt x="4266749" y="3522130"/>
                          <a:pt x="4294064" y="3481159"/>
                        </a:cubicBezTo>
                        <a:lnTo>
                          <a:pt x="4325474" y="3436091"/>
                        </a:lnTo>
                        <a:lnTo>
                          <a:pt x="4314550" y="3485256"/>
                        </a:lnTo>
                        <a:cubicBezTo>
                          <a:pt x="4313184" y="3489353"/>
                          <a:pt x="4313184" y="3494816"/>
                          <a:pt x="4313184" y="3498913"/>
                        </a:cubicBezTo>
                        <a:cubicBezTo>
                          <a:pt x="4311818" y="3539884"/>
                          <a:pt x="4332303" y="3564466"/>
                          <a:pt x="4376005" y="3574026"/>
                        </a:cubicBezTo>
                        <a:lnTo>
                          <a:pt x="4381468" y="3575392"/>
                        </a:lnTo>
                        <a:lnTo>
                          <a:pt x="4384199" y="3579489"/>
                        </a:lnTo>
                        <a:cubicBezTo>
                          <a:pt x="4389662" y="3590414"/>
                          <a:pt x="4396491" y="3599974"/>
                          <a:pt x="4403319" y="3610900"/>
                        </a:cubicBezTo>
                        <a:lnTo>
                          <a:pt x="4406051" y="3614997"/>
                        </a:lnTo>
                        <a:lnTo>
                          <a:pt x="4403319" y="3619094"/>
                        </a:lnTo>
                        <a:cubicBezTo>
                          <a:pt x="4397856" y="3625923"/>
                          <a:pt x="4396491" y="3631385"/>
                          <a:pt x="4397856" y="3636848"/>
                        </a:cubicBezTo>
                        <a:cubicBezTo>
                          <a:pt x="4401954" y="3647774"/>
                          <a:pt x="4412879" y="3654602"/>
                          <a:pt x="4431998" y="3657334"/>
                        </a:cubicBezTo>
                        <a:lnTo>
                          <a:pt x="4437461" y="3657334"/>
                        </a:lnTo>
                        <a:lnTo>
                          <a:pt x="4440193" y="3660065"/>
                        </a:lnTo>
                        <a:cubicBezTo>
                          <a:pt x="4442924" y="3662796"/>
                          <a:pt x="4445656" y="3665528"/>
                          <a:pt x="4448387" y="3668259"/>
                        </a:cubicBezTo>
                        <a:lnTo>
                          <a:pt x="4451119" y="3672356"/>
                        </a:lnTo>
                        <a:lnTo>
                          <a:pt x="4445656" y="3673722"/>
                        </a:lnTo>
                        <a:cubicBezTo>
                          <a:pt x="4441559" y="3680550"/>
                          <a:pt x="4440193" y="3687379"/>
                          <a:pt x="4442924" y="3690110"/>
                        </a:cubicBezTo>
                        <a:cubicBezTo>
                          <a:pt x="4445656" y="3692842"/>
                          <a:pt x="4452484" y="3692842"/>
                          <a:pt x="4456581" y="3692842"/>
                        </a:cubicBezTo>
                        <a:cubicBezTo>
                          <a:pt x="4459313" y="3692842"/>
                          <a:pt x="4462044" y="3692842"/>
                          <a:pt x="4464776" y="3692842"/>
                        </a:cubicBezTo>
                        <a:lnTo>
                          <a:pt x="4470239" y="3692842"/>
                        </a:lnTo>
                        <a:lnTo>
                          <a:pt x="4485262" y="3705133"/>
                        </a:lnTo>
                        <a:lnTo>
                          <a:pt x="4477067" y="3710596"/>
                        </a:lnTo>
                        <a:cubicBezTo>
                          <a:pt x="4470239" y="3714693"/>
                          <a:pt x="4463410" y="3718790"/>
                          <a:pt x="4456581" y="3722887"/>
                        </a:cubicBezTo>
                        <a:cubicBezTo>
                          <a:pt x="4448387" y="3728350"/>
                          <a:pt x="4440193" y="3733812"/>
                          <a:pt x="4431998" y="3737910"/>
                        </a:cubicBezTo>
                        <a:cubicBezTo>
                          <a:pt x="4406051" y="3754298"/>
                          <a:pt x="4389662" y="3772052"/>
                          <a:pt x="4380102" y="3796635"/>
                        </a:cubicBezTo>
                        <a:cubicBezTo>
                          <a:pt x="4377371" y="3802097"/>
                          <a:pt x="4376005" y="3810292"/>
                          <a:pt x="4380102" y="3814388"/>
                        </a:cubicBezTo>
                        <a:cubicBezTo>
                          <a:pt x="4384199" y="3818486"/>
                          <a:pt x="4395125" y="3819851"/>
                          <a:pt x="4403319" y="3819851"/>
                        </a:cubicBezTo>
                        <a:cubicBezTo>
                          <a:pt x="4419708" y="3819851"/>
                          <a:pt x="4441559" y="3815754"/>
                          <a:pt x="4470239" y="3808926"/>
                        </a:cubicBezTo>
                        <a:lnTo>
                          <a:pt x="4523501" y="3796635"/>
                        </a:lnTo>
                        <a:lnTo>
                          <a:pt x="4481164" y="3823948"/>
                        </a:lnTo>
                        <a:cubicBezTo>
                          <a:pt x="4460679" y="3836240"/>
                          <a:pt x="4451119" y="3848531"/>
                          <a:pt x="4452484" y="3855360"/>
                        </a:cubicBezTo>
                        <a:cubicBezTo>
                          <a:pt x="4453850" y="3860822"/>
                          <a:pt x="4460679" y="3864920"/>
                          <a:pt x="4472970" y="3869016"/>
                        </a:cubicBezTo>
                        <a:cubicBezTo>
                          <a:pt x="4478433" y="3871748"/>
                          <a:pt x="4486627" y="3871748"/>
                          <a:pt x="4494821" y="3871748"/>
                        </a:cubicBezTo>
                        <a:cubicBezTo>
                          <a:pt x="4531695" y="3871748"/>
                          <a:pt x="4582226" y="3855360"/>
                          <a:pt x="4605442" y="3847165"/>
                        </a:cubicBezTo>
                        <a:cubicBezTo>
                          <a:pt x="4612271" y="3844434"/>
                          <a:pt x="4617733" y="3843068"/>
                          <a:pt x="4624562" y="3840337"/>
                        </a:cubicBezTo>
                        <a:lnTo>
                          <a:pt x="4668264" y="3822583"/>
                        </a:lnTo>
                        <a:lnTo>
                          <a:pt x="4635488" y="3856725"/>
                        </a:lnTo>
                        <a:cubicBezTo>
                          <a:pt x="4624562" y="3867650"/>
                          <a:pt x="4613636" y="3878576"/>
                          <a:pt x="4602710" y="3889502"/>
                        </a:cubicBezTo>
                        <a:cubicBezTo>
                          <a:pt x="4586323" y="3904524"/>
                          <a:pt x="4574031" y="3940033"/>
                          <a:pt x="4584957" y="3955055"/>
                        </a:cubicBezTo>
                        <a:cubicBezTo>
                          <a:pt x="4590420" y="3964615"/>
                          <a:pt x="4604076" y="3964615"/>
                          <a:pt x="4625928" y="3959152"/>
                        </a:cubicBezTo>
                        <a:cubicBezTo>
                          <a:pt x="4630025" y="3957787"/>
                          <a:pt x="4635488" y="3955055"/>
                          <a:pt x="4640951" y="3952324"/>
                        </a:cubicBezTo>
                        <a:lnTo>
                          <a:pt x="4657339" y="3942764"/>
                        </a:lnTo>
                        <a:lnTo>
                          <a:pt x="4658704" y="3957787"/>
                        </a:lnTo>
                        <a:cubicBezTo>
                          <a:pt x="4661435" y="4001489"/>
                          <a:pt x="4681921" y="4036997"/>
                          <a:pt x="4713333" y="4049288"/>
                        </a:cubicBezTo>
                        <a:cubicBezTo>
                          <a:pt x="4739280" y="4060214"/>
                          <a:pt x="4757035" y="4052020"/>
                          <a:pt x="4767961" y="4024706"/>
                        </a:cubicBezTo>
                        <a:lnTo>
                          <a:pt x="4776154" y="4004220"/>
                        </a:lnTo>
                        <a:lnTo>
                          <a:pt x="4788445" y="4023340"/>
                        </a:lnTo>
                        <a:cubicBezTo>
                          <a:pt x="4795274" y="4034266"/>
                          <a:pt x="4802103" y="4034266"/>
                          <a:pt x="4808931" y="4034266"/>
                        </a:cubicBezTo>
                        <a:cubicBezTo>
                          <a:pt x="4834879" y="4034266"/>
                          <a:pt x="4853999" y="4024706"/>
                          <a:pt x="4875850" y="4012414"/>
                        </a:cubicBezTo>
                        <a:cubicBezTo>
                          <a:pt x="4877216" y="4011049"/>
                          <a:pt x="4881313" y="4008318"/>
                          <a:pt x="4886775" y="4002855"/>
                        </a:cubicBezTo>
                        <a:lnTo>
                          <a:pt x="4904530" y="4012414"/>
                        </a:lnTo>
                        <a:cubicBezTo>
                          <a:pt x="4903164" y="4013780"/>
                          <a:pt x="4900432" y="4016511"/>
                          <a:pt x="4897701" y="4020609"/>
                        </a:cubicBezTo>
                        <a:lnTo>
                          <a:pt x="4894970" y="4023340"/>
                        </a:lnTo>
                        <a:cubicBezTo>
                          <a:pt x="4888141" y="4030169"/>
                          <a:pt x="4882679" y="4038362"/>
                          <a:pt x="4877216" y="4045191"/>
                        </a:cubicBezTo>
                        <a:cubicBezTo>
                          <a:pt x="4860828" y="4069774"/>
                          <a:pt x="4864925" y="4076602"/>
                          <a:pt x="4864925" y="4077968"/>
                        </a:cubicBezTo>
                        <a:cubicBezTo>
                          <a:pt x="4864925" y="4083431"/>
                          <a:pt x="4870388" y="4083431"/>
                          <a:pt x="4873119" y="4083431"/>
                        </a:cubicBezTo>
                        <a:cubicBezTo>
                          <a:pt x="4894970" y="4083431"/>
                          <a:pt x="4938673" y="4069774"/>
                          <a:pt x="4990569" y="4045191"/>
                        </a:cubicBezTo>
                        <a:lnTo>
                          <a:pt x="5056123" y="4015146"/>
                        </a:lnTo>
                        <a:lnTo>
                          <a:pt x="5004225" y="4057483"/>
                        </a:lnTo>
                        <a:cubicBezTo>
                          <a:pt x="4953695" y="4098453"/>
                          <a:pt x="4935941" y="4133961"/>
                          <a:pt x="4949597" y="4166738"/>
                        </a:cubicBezTo>
                        <a:cubicBezTo>
                          <a:pt x="4955060" y="4179029"/>
                          <a:pt x="4963255" y="4180395"/>
                          <a:pt x="4970083" y="4180395"/>
                        </a:cubicBezTo>
                        <a:cubicBezTo>
                          <a:pt x="5001494" y="4180395"/>
                          <a:pt x="5056123" y="4143521"/>
                          <a:pt x="5072510" y="4128499"/>
                        </a:cubicBezTo>
                        <a:cubicBezTo>
                          <a:pt x="5076607" y="4125767"/>
                          <a:pt x="5082070" y="4116208"/>
                          <a:pt x="5088899" y="4099819"/>
                        </a:cubicBezTo>
                        <a:cubicBezTo>
                          <a:pt x="5090265" y="4095722"/>
                          <a:pt x="5092996" y="4090259"/>
                          <a:pt x="5101190" y="4090259"/>
                        </a:cubicBezTo>
                        <a:lnTo>
                          <a:pt x="5106653" y="4090259"/>
                        </a:lnTo>
                        <a:lnTo>
                          <a:pt x="5109385" y="4092991"/>
                        </a:lnTo>
                        <a:cubicBezTo>
                          <a:pt x="5112116" y="4095722"/>
                          <a:pt x="5112116" y="4097087"/>
                          <a:pt x="5109385" y="4106647"/>
                        </a:cubicBezTo>
                        <a:cubicBezTo>
                          <a:pt x="5105287" y="4123036"/>
                          <a:pt x="5102556" y="4135327"/>
                          <a:pt x="5102556" y="4147619"/>
                        </a:cubicBezTo>
                        <a:lnTo>
                          <a:pt x="5102556" y="4148984"/>
                        </a:lnTo>
                        <a:cubicBezTo>
                          <a:pt x="5101190" y="4169470"/>
                          <a:pt x="5099825" y="4189955"/>
                          <a:pt x="5121675" y="4199515"/>
                        </a:cubicBezTo>
                        <a:cubicBezTo>
                          <a:pt x="5127138" y="4202246"/>
                          <a:pt x="5131235" y="4202246"/>
                          <a:pt x="5136698" y="4202246"/>
                        </a:cubicBezTo>
                        <a:cubicBezTo>
                          <a:pt x="5166744" y="4202246"/>
                          <a:pt x="5209080" y="4169470"/>
                          <a:pt x="5252782" y="4113476"/>
                        </a:cubicBezTo>
                        <a:lnTo>
                          <a:pt x="5274634" y="4086162"/>
                        </a:lnTo>
                        <a:lnTo>
                          <a:pt x="5273268" y="4117573"/>
                        </a:lnTo>
                        <a:cubicBezTo>
                          <a:pt x="5271902" y="4162641"/>
                          <a:pt x="5282828" y="4181761"/>
                          <a:pt x="5293753" y="4188589"/>
                        </a:cubicBezTo>
                        <a:lnTo>
                          <a:pt x="5299216" y="4192686"/>
                        </a:lnTo>
                        <a:lnTo>
                          <a:pt x="5296484" y="4198149"/>
                        </a:lnTo>
                        <a:cubicBezTo>
                          <a:pt x="5285558" y="4218635"/>
                          <a:pt x="5284194" y="4233657"/>
                          <a:pt x="5291021" y="4241852"/>
                        </a:cubicBezTo>
                        <a:cubicBezTo>
                          <a:pt x="5303313" y="4254143"/>
                          <a:pt x="5349746" y="4247314"/>
                          <a:pt x="5397547" y="4226829"/>
                        </a:cubicBezTo>
                        <a:lnTo>
                          <a:pt x="5400277" y="4225463"/>
                        </a:lnTo>
                        <a:cubicBezTo>
                          <a:pt x="5404374" y="4221366"/>
                          <a:pt x="5408471" y="4218635"/>
                          <a:pt x="5411203" y="4214537"/>
                        </a:cubicBezTo>
                        <a:cubicBezTo>
                          <a:pt x="5418031" y="4207709"/>
                          <a:pt x="5426226" y="4200881"/>
                          <a:pt x="5433054" y="4195418"/>
                        </a:cubicBezTo>
                        <a:cubicBezTo>
                          <a:pt x="5437151" y="4192686"/>
                          <a:pt x="5441249" y="4189955"/>
                          <a:pt x="5446711" y="4189955"/>
                        </a:cubicBezTo>
                        <a:cubicBezTo>
                          <a:pt x="5454906" y="4189955"/>
                          <a:pt x="5461733" y="4194052"/>
                          <a:pt x="5463099" y="4200881"/>
                        </a:cubicBezTo>
                        <a:cubicBezTo>
                          <a:pt x="5469928" y="4233657"/>
                          <a:pt x="5501339" y="4263703"/>
                          <a:pt x="5545041" y="4280091"/>
                        </a:cubicBezTo>
                        <a:cubicBezTo>
                          <a:pt x="5561430" y="4285554"/>
                          <a:pt x="5575086" y="4288285"/>
                          <a:pt x="5584646" y="4284188"/>
                        </a:cubicBezTo>
                        <a:cubicBezTo>
                          <a:pt x="5591475" y="4281457"/>
                          <a:pt x="5595572" y="4273262"/>
                          <a:pt x="5580549" y="4240486"/>
                        </a:cubicBezTo>
                        <a:cubicBezTo>
                          <a:pt x="5579183" y="4236389"/>
                          <a:pt x="5579183" y="4230926"/>
                          <a:pt x="5583280" y="4228195"/>
                        </a:cubicBezTo>
                        <a:cubicBezTo>
                          <a:pt x="5590109" y="4221366"/>
                          <a:pt x="5603766" y="4220000"/>
                          <a:pt x="5610595" y="4228195"/>
                        </a:cubicBezTo>
                        <a:cubicBezTo>
                          <a:pt x="5632445" y="4250046"/>
                          <a:pt x="5687073" y="4280091"/>
                          <a:pt x="5722582" y="4280091"/>
                        </a:cubicBezTo>
                        <a:cubicBezTo>
                          <a:pt x="5734873" y="4280091"/>
                          <a:pt x="5752627" y="4277359"/>
                          <a:pt x="5756724" y="4248680"/>
                        </a:cubicBezTo>
                        <a:cubicBezTo>
                          <a:pt x="5762187" y="4214537"/>
                          <a:pt x="5748530" y="4180395"/>
                          <a:pt x="5734873" y="4146253"/>
                        </a:cubicBezTo>
                        <a:cubicBezTo>
                          <a:pt x="5730776" y="4133961"/>
                          <a:pt x="5725313" y="4123036"/>
                          <a:pt x="5721216" y="4110745"/>
                        </a:cubicBezTo>
                        <a:cubicBezTo>
                          <a:pt x="5719850" y="4106647"/>
                          <a:pt x="5721216" y="4103916"/>
                          <a:pt x="5723948" y="4099819"/>
                        </a:cubicBezTo>
                        <a:cubicBezTo>
                          <a:pt x="5729410" y="4094356"/>
                          <a:pt x="5740335" y="4092991"/>
                          <a:pt x="5748530" y="4097087"/>
                        </a:cubicBezTo>
                        <a:cubicBezTo>
                          <a:pt x="5796329" y="4123036"/>
                          <a:pt x="5864614" y="4131230"/>
                          <a:pt x="5920607" y="4116208"/>
                        </a:cubicBezTo>
                        <a:cubicBezTo>
                          <a:pt x="5932899" y="4113476"/>
                          <a:pt x="5960213" y="4103916"/>
                          <a:pt x="5965676" y="4084796"/>
                        </a:cubicBezTo>
                        <a:cubicBezTo>
                          <a:pt x="5971138" y="4064311"/>
                          <a:pt x="5946556" y="4042460"/>
                          <a:pt x="5921973" y="4024706"/>
                        </a:cubicBezTo>
                        <a:cubicBezTo>
                          <a:pt x="5916510" y="4020609"/>
                          <a:pt x="5915144" y="4016511"/>
                          <a:pt x="5917876" y="4011049"/>
                        </a:cubicBezTo>
                        <a:cubicBezTo>
                          <a:pt x="5920607" y="4005586"/>
                          <a:pt x="5927436" y="4002855"/>
                          <a:pt x="5934264" y="4002855"/>
                        </a:cubicBezTo>
                        <a:lnTo>
                          <a:pt x="5936996" y="4002855"/>
                        </a:lnTo>
                        <a:lnTo>
                          <a:pt x="5941093" y="4004220"/>
                        </a:lnTo>
                        <a:cubicBezTo>
                          <a:pt x="5961579" y="4009683"/>
                          <a:pt x="5992989" y="4016511"/>
                          <a:pt x="6009378" y="4006952"/>
                        </a:cubicBezTo>
                        <a:cubicBezTo>
                          <a:pt x="6014841" y="4004220"/>
                          <a:pt x="6014841" y="4002855"/>
                          <a:pt x="6014841" y="4001489"/>
                        </a:cubicBezTo>
                        <a:cubicBezTo>
                          <a:pt x="6014841" y="3993295"/>
                          <a:pt x="5992989" y="3978272"/>
                          <a:pt x="5972504" y="3968712"/>
                        </a:cubicBezTo>
                        <a:cubicBezTo>
                          <a:pt x="5965676" y="3965981"/>
                          <a:pt x="5962945" y="3960518"/>
                          <a:pt x="5964310" y="3955055"/>
                        </a:cubicBezTo>
                        <a:cubicBezTo>
                          <a:pt x="5967041" y="3949593"/>
                          <a:pt x="5973869" y="3944130"/>
                          <a:pt x="5982064" y="3944130"/>
                        </a:cubicBezTo>
                        <a:cubicBezTo>
                          <a:pt x="6035326" y="3942764"/>
                          <a:pt x="6089954" y="3929107"/>
                          <a:pt x="6132291" y="3905890"/>
                        </a:cubicBezTo>
                        <a:cubicBezTo>
                          <a:pt x="6147313" y="3897696"/>
                          <a:pt x="6165067" y="3884039"/>
                          <a:pt x="6163701" y="3869016"/>
                        </a:cubicBezTo>
                        <a:cubicBezTo>
                          <a:pt x="6160970" y="3849897"/>
                          <a:pt x="6119999" y="3837606"/>
                          <a:pt x="6098148" y="3830777"/>
                        </a:cubicBezTo>
                        <a:cubicBezTo>
                          <a:pt x="6089954" y="3828046"/>
                          <a:pt x="6085856" y="3822583"/>
                          <a:pt x="6087222" y="3817120"/>
                        </a:cubicBezTo>
                        <a:cubicBezTo>
                          <a:pt x="6088588" y="3811657"/>
                          <a:pt x="6094051" y="3806195"/>
                          <a:pt x="6100879" y="3806195"/>
                        </a:cubicBezTo>
                        <a:cubicBezTo>
                          <a:pt x="6155507" y="3799366"/>
                          <a:pt x="6212866" y="3770686"/>
                          <a:pt x="6256568" y="3747470"/>
                        </a:cubicBezTo>
                        <a:cubicBezTo>
                          <a:pt x="6277054" y="3736544"/>
                          <a:pt x="6301637" y="3721521"/>
                          <a:pt x="6311196" y="3705133"/>
                        </a:cubicBezTo>
                        <a:cubicBezTo>
                          <a:pt x="6313928" y="3699670"/>
                          <a:pt x="6312562" y="3698304"/>
                          <a:pt x="6312562" y="3696939"/>
                        </a:cubicBezTo>
                        <a:cubicBezTo>
                          <a:pt x="6309830" y="3694208"/>
                          <a:pt x="6301637" y="3688745"/>
                          <a:pt x="6267494" y="3686013"/>
                        </a:cubicBezTo>
                        <a:cubicBezTo>
                          <a:pt x="6257934" y="3684648"/>
                          <a:pt x="6251107" y="3677819"/>
                          <a:pt x="6252471" y="3670990"/>
                        </a:cubicBezTo>
                        <a:cubicBezTo>
                          <a:pt x="6252471" y="3664162"/>
                          <a:pt x="6260666" y="3658699"/>
                          <a:pt x="6268860" y="3658699"/>
                        </a:cubicBezTo>
                        <a:lnTo>
                          <a:pt x="6271591" y="3658699"/>
                        </a:lnTo>
                        <a:cubicBezTo>
                          <a:pt x="6300271" y="3662796"/>
                          <a:pt x="6324853" y="3653236"/>
                          <a:pt x="6335779" y="3636848"/>
                        </a:cubicBezTo>
                        <a:cubicBezTo>
                          <a:pt x="6345339" y="3623191"/>
                          <a:pt x="6342608" y="3605437"/>
                          <a:pt x="6327585" y="3590414"/>
                        </a:cubicBezTo>
                        <a:cubicBezTo>
                          <a:pt x="6323488" y="3586317"/>
                          <a:pt x="6323488" y="3580855"/>
                          <a:pt x="6326219" y="3576758"/>
                        </a:cubicBezTo>
                        <a:cubicBezTo>
                          <a:pt x="6331682" y="3568563"/>
                          <a:pt x="6348071" y="3567198"/>
                          <a:pt x="6354899" y="3574026"/>
                        </a:cubicBezTo>
                        <a:lnTo>
                          <a:pt x="6357631" y="3576758"/>
                        </a:lnTo>
                        <a:cubicBezTo>
                          <a:pt x="6383578" y="3602706"/>
                          <a:pt x="6391773" y="3605437"/>
                          <a:pt x="6394504" y="3605437"/>
                        </a:cubicBezTo>
                        <a:cubicBezTo>
                          <a:pt x="6401333" y="3597243"/>
                          <a:pt x="6399967" y="3580855"/>
                          <a:pt x="6399967" y="3568563"/>
                        </a:cubicBezTo>
                        <a:lnTo>
                          <a:pt x="6399967" y="3561735"/>
                        </a:lnTo>
                        <a:cubicBezTo>
                          <a:pt x="6399967" y="3548078"/>
                          <a:pt x="6397236" y="3533055"/>
                          <a:pt x="6395870" y="3519398"/>
                        </a:cubicBezTo>
                        <a:cubicBezTo>
                          <a:pt x="6393138" y="3498913"/>
                          <a:pt x="6390407" y="3478427"/>
                          <a:pt x="6391773" y="3456576"/>
                        </a:cubicBezTo>
                        <a:cubicBezTo>
                          <a:pt x="6393138" y="3447016"/>
                          <a:pt x="6409527" y="3441554"/>
                          <a:pt x="6419087" y="3447016"/>
                        </a:cubicBezTo>
                        <a:cubicBezTo>
                          <a:pt x="6427280" y="3451114"/>
                          <a:pt x="6434109" y="3455211"/>
                          <a:pt x="6442303" y="3460673"/>
                        </a:cubicBezTo>
                        <a:cubicBezTo>
                          <a:pt x="6457326" y="3468868"/>
                          <a:pt x="6470983" y="3477062"/>
                          <a:pt x="6487371" y="3483890"/>
                        </a:cubicBezTo>
                        <a:cubicBezTo>
                          <a:pt x="6499663" y="3489353"/>
                          <a:pt x="6510588" y="3487987"/>
                          <a:pt x="6517417" y="3481159"/>
                        </a:cubicBezTo>
                        <a:cubicBezTo>
                          <a:pt x="6524246" y="3474330"/>
                          <a:pt x="6526977" y="3463405"/>
                          <a:pt x="6522880" y="3452479"/>
                        </a:cubicBezTo>
                        <a:cubicBezTo>
                          <a:pt x="6511954" y="3419702"/>
                          <a:pt x="6473715" y="3384194"/>
                          <a:pt x="6442303" y="3365075"/>
                        </a:cubicBezTo>
                        <a:cubicBezTo>
                          <a:pt x="6436840" y="3360977"/>
                          <a:pt x="6434109" y="3355515"/>
                          <a:pt x="6436840" y="3350052"/>
                        </a:cubicBezTo>
                        <a:cubicBezTo>
                          <a:pt x="6440938" y="3341858"/>
                          <a:pt x="6453229" y="3339126"/>
                          <a:pt x="6462789" y="3343224"/>
                        </a:cubicBezTo>
                        <a:cubicBezTo>
                          <a:pt x="6472349" y="3348686"/>
                          <a:pt x="6488737" y="3354149"/>
                          <a:pt x="6505125" y="3354149"/>
                        </a:cubicBezTo>
                        <a:cubicBezTo>
                          <a:pt x="6514685" y="3354149"/>
                          <a:pt x="6521514" y="3352783"/>
                          <a:pt x="6529708" y="3348686"/>
                        </a:cubicBezTo>
                        <a:cubicBezTo>
                          <a:pt x="6546096" y="3340492"/>
                          <a:pt x="6541999" y="3318641"/>
                          <a:pt x="6535170" y="3304984"/>
                        </a:cubicBezTo>
                        <a:cubicBezTo>
                          <a:pt x="6521514" y="3279036"/>
                          <a:pt x="6481908" y="3259916"/>
                          <a:pt x="6453229" y="3244894"/>
                        </a:cubicBezTo>
                        <a:cubicBezTo>
                          <a:pt x="6419087" y="3228505"/>
                          <a:pt x="6380847" y="3214848"/>
                          <a:pt x="6345339" y="3201191"/>
                        </a:cubicBezTo>
                        <a:cubicBezTo>
                          <a:pt x="6318025" y="3191631"/>
                          <a:pt x="6289346" y="3180706"/>
                          <a:pt x="6262031" y="3168414"/>
                        </a:cubicBezTo>
                        <a:lnTo>
                          <a:pt x="6259300" y="3167049"/>
                        </a:lnTo>
                        <a:lnTo>
                          <a:pt x="6257934" y="3164317"/>
                        </a:lnTo>
                        <a:cubicBezTo>
                          <a:pt x="6255203" y="3160220"/>
                          <a:pt x="6252471" y="3156123"/>
                          <a:pt x="6249741" y="3152026"/>
                        </a:cubicBezTo>
                        <a:lnTo>
                          <a:pt x="6242912" y="3141101"/>
                        </a:lnTo>
                        <a:lnTo>
                          <a:pt x="6262031" y="3139735"/>
                        </a:lnTo>
                        <a:cubicBezTo>
                          <a:pt x="6263397" y="3139735"/>
                          <a:pt x="6266128" y="3139735"/>
                          <a:pt x="6267494" y="3141101"/>
                        </a:cubicBezTo>
                        <a:cubicBezTo>
                          <a:pt x="6290711" y="3147929"/>
                          <a:pt x="6320756" y="3150660"/>
                          <a:pt x="6350802" y="3146563"/>
                        </a:cubicBezTo>
                        <a:cubicBezTo>
                          <a:pt x="6371287" y="3143832"/>
                          <a:pt x="6391773" y="3135638"/>
                          <a:pt x="6397236" y="3124712"/>
                        </a:cubicBezTo>
                        <a:cubicBezTo>
                          <a:pt x="6399967" y="3117884"/>
                          <a:pt x="6398601" y="3112421"/>
                          <a:pt x="6390407" y="3104227"/>
                        </a:cubicBezTo>
                        <a:cubicBezTo>
                          <a:pt x="6380847" y="3094667"/>
                          <a:pt x="6364458" y="3087838"/>
                          <a:pt x="6341242" y="3081010"/>
                        </a:cubicBezTo>
                        <a:lnTo>
                          <a:pt x="6318025" y="3075547"/>
                        </a:lnTo>
                        <a:lnTo>
                          <a:pt x="6339876" y="3067353"/>
                        </a:lnTo>
                        <a:cubicBezTo>
                          <a:pt x="6346705" y="3064622"/>
                          <a:pt x="6350802" y="3061890"/>
                          <a:pt x="6356265" y="3057793"/>
                        </a:cubicBezTo>
                        <a:cubicBezTo>
                          <a:pt x="6379481" y="3038673"/>
                          <a:pt x="6372653" y="3008628"/>
                          <a:pt x="6337145" y="2969023"/>
                        </a:cubicBezTo>
                        <a:lnTo>
                          <a:pt x="6333048" y="2964926"/>
                        </a:lnTo>
                        <a:lnTo>
                          <a:pt x="6337145" y="2960829"/>
                        </a:lnTo>
                        <a:cubicBezTo>
                          <a:pt x="6357631" y="2938978"/>
                          <a:pt x="6372653" y="2917126"/>
                          <a:pt x="6380847" y="2896641"/>
                        </a:cubicBezTo>
                        <a:cubicBezTo>
                          <a:pt x="6384944" y="2887081"/>
                          <a:pt x="6384944" y="2876156"/>
                          <a:pt x="6379481" y="2869327"/>
                        </a:cubicBezTo>
                        <a:lnTo>
                          <a:pt x="6375384" y="2862499"/>
                        </a:lnTo>
                        <a:lnTo>
                          <a:pt x="6391773" y="2855670"/>
                        </a:lnTo>
                        <a:lnTo>
                          <a:pt x="6398601" y="2858402"/>
                        </a:lnTo>
                        <a:cubicBezTo>
                          <a:pt x="6453229" y="2882984"/>
                          <a:pt x="6490103" y="2888447"/>
                          <a:pt x="6507857" y="2869327"/>
                        </a:cubicBezTo>
                        <a:cubicBezTo>
                          <a:pt x="6528343" y="2848842"/>
                          <a:pt x="6524246" y="2799677"/>
                          <a:pt x="6498297" y="2743683"/>
                        </a:cubicBezTo>
                        <a:lnTo>
                          <a:pt x="6496931" y="2739586"/>
                        </a:lnTo>
                        <a:cubicBezTo>
                          <a:pt x="6490103" y="2734123"/>
                          <a:pt x="6484640" y="2728660"/>
                          <a:pt x="6477811" y="2723198"/>
                        </a:cubicBezTo>
                        <a:cubicBezTo>
                          <a:pt x="6466886" y="2712272"/>
                          <a:pt x="6454595" y="2701346"/>
                          <a:pt x="6445035" y="2691787"/>
                        </a:cubicBezTo>
                        <a:cubicBezTo>
                          <a:pt x="6439572" y="2686324"/>
                          <a:pt x="6439572" y="2679495"/>
                          <a:pt x="6442303" y="2674033"/>
                        </a:cubicBezTo>
                        <a:cubicBezTo>
                          <a:pt x="6446400" y="2668570"/>
                          <a:pt x="6453229" y="2665839"/>
                          <a:pt x="6460058" y="2665839"/>
                        </a:cubicBezTo>
                        <a:cubicBezTo>
                          <a:pt x="6464155" y="2665839"/>
                          <a:pt x="6468252" y="2665839"/>
                          <a:pt x="6470983" y="2665839"/>
                        </a:cubicBezTo>
                        <a:cubicBezTo>
                          <a:pt x="6540633" y="2665839"/>
                          <a:pt x="6608918" y="2638524"/>
                          <a:pt x="6656717" y="2594822"/>
                        </a:cubicBezTo>
                        <a:cubicBezTo>
                          <a:pt x="6670375" y="2582531"/>
                          <a:pt x="6685397" y="2563411"/>
                          <a:pt x="6679935" y="2545657"/>
                        </a:cubicBezTo>
                        <a:cubicBezTo>
                          <a:pt x="6677203" y="2534732"/>
                          <a:pt x="6659449" y="2529269"/>
                          <a:pt x="6630770" y="2529269"/>
                        </a:cubicBezTo>
                        <a:cubicBezTo>
                          <a:pt x="6613015" y="2529269"/>
                          <a:pt x="6593895" y="2532000"/>
                          <a:pt x="6582970" y="2532000"/>
                        </a:cubicBezTo>
                        <a:lnTo>
                          <a:pt x="6578873" y="2532000"/>
                        </a:lnTo>
                        <a:cubicBezTo>
                          <a:pt x="6569313" y="2532000"/>
                          <a:pt x="6559753" y="2526537"/>
                          <a:pt x="6557022" y="2518343"/>
                        </a:cubicBezTo>
                        <a:cubicBezTo>
                          <a:pt x="6554290" y="2511515"/>
                          <a:pt x="6559753" y="2504686"/>
                          <a:pt x="6567948" y="2501955"/>
                        </a:cubicBezTo>
                        <a:cubicBezTo>
                          <a:pt x="6622575" y="2482835"/>
                          <a:pt x="6720905" y="2418647"/>
                          <a:pt x="6716808" y="2373579"/>
                        </a:cubicBezTo>
                        <a:cubicBezTo>
                          <a:pt x="6715442" y="2354460"/>
                          <a:pt x="6694958" y="2340803"/>
                          <a:pt x="6656717" y="2331243"/>
                        </a:cubicBezTo>
                        <a:cubicBezTo>
                          <a:pt x="6623941" y="2323049"/>
                          <a:pt x="6585702" y="2320317"/>
                          <a:pt x="6540633" y="2320317"/>
                        </a:cubicBezTo>
                        <a:cubicBezTo>
                          <a:pt x="6505125" y="2320317"/>
                          <a:pt x="6469618" y="2323049"/>
                          <a:pt x="6434109" y="2324415"/>
                        </a:cubicBezTo>
                        <a:cubicBezTo>
                          <a:pt x="6408161" y="2325780"/>
                          <a:pt x="6382213" y="2327146"/>
                          <a:pt x="6356265" y="2328511"/>
                        </a:cubicBezTo>
                        <a:lnTo>
                          <a:pt x="6356265" y="2328511"/>
                        </a:lnTo>
                        <a:cubicBezTo>
                          <a:pt x="6346705" y="2328511"/>
                          <a:pt x="6339876" y="2324415"/>
                          <a:pt x="6335779" y="2318952"/>
                        </a:cubicBezTo>
                        <a:cubicBezTo>
                          <a:pt x="6333048" y="2312123"/>
                          <a:pt x="6334413" y="2305295"/>
                          <a:pt x="6341242" y="2301198"/>
                        </a:cubicBezTo>
                        <a:cubicBezTo>
                          <a:pt x="6413624" y="2253398"/>
                          <a:pt x="6451863" y="2176919"/>
                          <a:pt x="6438206" y="2104537"/>
                        </a:cubicBezTo>
                        <a:cubicBezTo>
                          <a:pt x="6435475" y="2089515"/>
                          <a:pt x="6424549" y="2052641"/>
                          <a:pt x="6382213" y="2038984"/>
                        </a:cubicBezTo>
                        <a:cubicBezTo>
                          <a:pt x="6372653" y="2036253"/>
                          <a:pt x="6363094" y="2034887"/>
                          <a:pt x="6352168" y="2034887"/>
                        </a:cubicBezTo>
                        <a:cubicBezTo>
                          <a:pt x="6308465" y="2034887"/>
                          <a:pt x="6260666" y="2059469"/>
                          <a:pt x="6237449" y="2070395"/>
                        </a:cubicBezTo>
                        <a:cubicBezTo>
                          <a:pt x="6227889" y="2075858"/>
                          <a:pt x="6214232" y="2071761"/>
                          <a:pt x="6208769" y="2063566"/>
                        </a:cubicBezTo>
                        <a:cubicBezTo>
                          <a:pt x="6204672" y="2058104"/>
                          <a:pt x="6204672" y="2052641"/>
                          <a:pt x="6208769" y="2047178"/>
                        </a:cubicBezTo>
                        <a:cubicBezTo>
                          <a:pt x="6231986" y="2021230"/>
                          <a:pt x="6252471" y="1991185"/>
                          <a:pt x="6237449" y="1965236"/>
                        </a:cubicBezTo>
                        <a:cubicBezTo>
                          <a:pt x="6231986" y="1955677"/>
                          <a:pt x="6225158" y="1954311"/>
                          <a:pt x="6219695" y="1954311"/>
                        </a:cubicBezTo>
                        <a:cubicBezTo>
                          <a:pt x="6196478" y="1954311"/>
                          <a:pt x="6156873" y="1978893"/>
                          <a:pt x="6136388" y="1995282"/>
                        </a:cubicBezTo>
                        <a:cubicBezTo>
                          <a:pt x="6128194" y="2002110"/>
                          <a:pt x="6114537" y="2000744"/>
                          <a:pt x="6106342" y="1993916"/>
                        </a:cubicBezTo>
                        <a:cubicBezTo>
                          <a:pt x="6102245" y="1989819"/>
                          <a:pt x="6099514" y="1984356"/>
                          <a:pt x="6100879" y="1980259"/>
                        </a:cubicBezTo>
                        <a:cubicBezTo>
                          <a:pt x="6115902" y="1917437"/>
                          <a:pt x="6103611" y="1849152"/>
                          <a:pt x="6066737" y="1791793"/>
                        </a:cubicBezTo>
                        <a:cubicBezTo>
                          <a:pt x="6053080" y="1769942"/>
                          <a:pt x="6029863" y="1743994"/>
                          <a:pt x="5994355" y="1741262"/>
                        </a:cubicBezTo>
                        <a:cubicBezTo>
                          <a:pt x="5949287" y="1737165"/>
                          <a:pt x="5909683" y="1783599"/>
                          <a:pt x="5889197" y="1806816"/>
                        </a:cubicBezTo>
                        <a:cubicBezTo>
                          <a:pt x="5881002" y="1815010"/>
                          <a:pt x="5864614" y="1816375"/>
                          <a:pt x="5856419" y="1809547"/>
                        </a:cubicBezTo>
                        <a:cubicBezTo>
                          <a:pt x="5852322" y="1806816"/>
                          <a:pt x="5850958" y="1802718"/>
                          <a:pt x="5850958" y="1798622"/>
                        </a:cubicBezTo>
                        <a:cubicBezTo>
                          <a:pt x="5852322" y="1769942"/>
                          <a:pt x="5845495" y="1737165"/>
                          <a:pt x="5830472" y="1698926"/>
                        </a:cubicBezTo>
                        <a:lnTo>
                          <a:pt x="5830472" y="1696194"/>
                        </a:lnTo>
                        <a:cubicBezTo>
                          <a:pt x="5830472" y="1682537"/>
                          <a:pt x="5827740" y="1670246"/>
                          <a:pt x="5826375" y="1656589"/>
                        </a:cubicBezTo>
                        <a:cubicBezTo>
                          <a:pt x="5823643" y="1636104"/>
                          <a:pt x="5820912" y="1615618"/>
                          <a:pt x="5822277" y="1595133"/>
                        </a:cubicBezTo>
                        <a:cubicBezTo>
                          <a:pt x="5823643" y="1585573"/>
                          <a:pt x="5840032" y="1580110"/>
                          <a:pt x="5849592" y="1585573"/>
                        </a:cubicBezTo>
                        <a:cubicBezTo>
                          <a:pt x="5857785" y="1589670"/>
                          <a:pt x="5864614" y="1593767"/>
                          <a:pt x="5872808" y="1597864"/>
                        </a:cubicBezTo>
                        <a:cubicBezTo>
                          <a:pt x="5887831" y="1606058"/>
                          <a:pt x="5901488" y="1614253"/>
                          <a:pt x="5917876" y="1621081"/>
                        </a:cubicBezTo>
                        <a:cubicBezTo>
                          <a:pt x="5931533" y="1626544"/>
                          <a:pt x="5941093" y="1625178"/>
                          <a:pt x="5947922" y="1618350"/>
                        </a:cubicBezTo>
                        <a:cubicBezTo>
                          <a:pt x="5954750" y="1611521"/>
                          <a:pt x="5957482" y="1600596"/>
                          <a:pt x="5953385" y="1589670"/>
                        </a:cubicBezTo>
                        <a:cubicBezTo>
                          <a:pt x="5942459" y="1556893"/>
                          <a:pt x="5904220" y="1521385"/>
                          <a:pt x="5872808" y="1502266"/>
                        </a:cubicBezTo>
                        <a:cubicBezTo>
                          <a:pt x="5867345" y="1498168"/>
                          <a:pt x="5864614" y="1492706"/>
                          <a:pt x="5867345" y="1487243"/>
                        </a:cubicBezTo>
                        <a:cubicBezTo>
                          <a:pt x="5871442" y="1479049"/>
                          <a:pt x="5883734" y="1476317"/>
                          <a:pt x="5893294" y="1480414"/>
                        </a:cubicBezTo>
                        <a:cubicBezTo>
                          <a:pt x="5904220" y="1485877"/>
                          <a:pt x="5919242" y="1491340"/>
                          <a:pt x="5935630" y="1491340"/>
                        </a:cubicBezTo>
                        <a:cubicBezTo>
                          <a:pt x="5945190" y="1491340"/>
                          <a:pt x="5952019" y="1489974"/>
                          <a:pt x="5960213" y="1485877"/>
                        </a:cubicBezTo>
                        <a:cubicBezTo>
                          <a:pt x="5976601" y="1477683"/>
                          <a:pt x="5972504" y="1455832"/>
                          <a:pt x="5965676" y="1442175"/>
                        </a:cubicBezTo>
                        <a:cubicBezTo>
                          <a:pt x="5952019" y="1416227"/>
                          <a:pt x="5912413" y="1397107"/>
                          <a:pt x="5883734" y="1382084"/>
                        </a:cubicBezTo>
                        <a:cubicBezTo>
                          <a:pt x="5849592" y="1365696"/>
                          <a:pt x="5811352" y="1352039"/>
                          <a:pt x="5775844" y="1338382"/>
                        </a:cubicBezTo>
                        <a:cubicBezTo>
                          <a:pt x="5744432" y="1327456"/>
                          <a:pt x="5711656" y="1315165"/>
                          <a:pt x="5680246" y="1301508"/>
                        </a:cubicBezTo>
                        <a:cubicBezTo>
                          <a:pt x="5673417" y="1298777"/>
                          <a:pt x="5670686" y="1293314"/>
                          <a:pt x="5673417" y="1287851"/>
                        </a:cubicBezTo>
                        <a:cubicBezTo>
                          <a:pt x="5676148" y="1279657"/>
                          <a:pt x="5687073" y="1276926"/>
                          <a:pt x="5696633" y="1279657"/>
                        </a:cubicBezTo>
                        <a:cubicBezTo>
                          <a:pt x="5719850" y="1286486"/>
                          <a:pt x="5749895" y="1289217"/>
                          <a:pt x="5779941" y="1285120"/>
                        </a:cubicBezTo>
                        <a:cubicBezTo>
                          <a:pt x="5800426" y="1282388"/>
                          <a:pt x="5820912" y="1274194"/>
                          <a:pt x="5825009" y="1263269"/>
                        </a:cubicBezTo>
                        <a:cubicBezTo>
                          <a:pt x="5827740" y="1256440"/>
                          <a:pt x="5826375" y="1250977"/>
                          <a:pt x="5818180" y="1242783"/>
                        </a:cubicBezTo>
                        <a:cubicBezTo>
                          <a:pt x="5797694" y="1223664"/>
                          <a:pt x="5758090" y="1216835"/>
                          <a:pt x="5719850" y="1210007"/>
                        </a:cubicBezTo>
                        <a:cubicBezTo>
                          <a:pt x="5702096" y="1207275"/>
                          <a:pt x="5684342" y="1203178"/>
                          <a:pt x="5669320" y="1199081"/>
                        </a:cubicBezTo>
                        <a:cubicBezTo>
                          <a:pt x="5663857" y="1197715"/>
                          <a:pt x="5659760" y="1193618"/>
                          <a:pt x="5658394" y="1189521"/>
                        </a:cubicBezTo>
                        <a:cubicBezTo>
                          <a:pt x="5657028" y="1185424"/>
                          <a:pt x="5659760" y="1179961"/>
                          <a:pt x="5663857" y="1177230"/>
                        </a:cubicBezTo>
                        <a:cubicBezTo>
                          <a:pt x="5717119" y="1144453"/>
                          <a:pt x="5785404" y="1091191"/>
                          <a:pt x="5808620" y="1033832"/>
                        </a:cubicBezTo>
                        <a:cubicBezTo>
                          <a:pt x="5811352" y="1027003"/>
                          <a:pt x="5815449" y="1007884"/>
                          <a:pt x="5797694" y="995592"/>
                        </a:cubicBezTo>
                        <a:cubicBezTo>
                          <a:pt x="5785404" y="987398"/>
                          <a:pt x="5760821" y="996958"/>
                          <a:pt x="5744432" y="1005152"/>
                        </a:cubicBezTo>
                        <a:cubicBezTo>
                          <a:pt x="5728045" y="1013346"/>
                          <a:pt x="5714388" y="1022906"/>
                          <a:pt x="5700730" y="1033832"/>
                        </a:cubicBezTo>
                        <a:cubicBezTo>
                          <a:pt x="5685707" y="1044757"/>
                          <a:pt x="5669320" y="1057049"/>
                          <a:pt x="5651565" y="1066609"/>
                        </a:cubicBezTo>
                        <a:cubicBezTo>
                          <a:pt x="5643371" y="1070706"/>
                          <a:pt x="5632445" y="1069340"/>
                          <a:pt x="5626982" y="1063877"/>
                        </a:cubicBezTo>
                        <a:cubicBezTo>
                          <a:pt x="5624252" y="1059780"/>
                          <a:pt x="5622886" y="1055683"/>
                          <a:pt x="5624252" y="1051586"/>
                        </a:cubicBezTo>
                        <a:cubicBezTo>
                          <a:pt x="5628348" y="1042026"/>
                          <a:pt x="5632445" y="1033832"/>
                          <a:pt x="5635177" y="1024272"/>
                        </a:cubicBezTo>
                        <a:cubicBezTo>
                          <a:pt x="5647468" y="996958"/>
                          <a:pt x="5658394" y="969644"/>
                          <a:pt x="5662491" y="940964"/>
                        </a:cubicBezTo>
                        <a:cubicBezTo>
                          <a:pt x="5663857" y="928673"/>
                          <a:pt x="5661125" y="899994"/>
                          <a:pt x="5650200" y="890434"/>
                        </a:cubicBezTo>
                        <a:cubicBezTo>
                          <a:pt x="5646103" y="886337"/>
                          <a:pt x="5643371" y="887702"/>
                          <a:pt x="5639274" y="889068"/>
                        </a:cubicBezTo>
                        <a:cubicBezTo>
                          <a:pt x="5621521" y="894531"/>
                          <a:pt x="5605132" y="906822"/>
                          <a:pt x="5590109" y="917748"/>
                        </a:cubicBezTo>
                        <a:cubicBezTo>
                          <a:pt x="5583280" y="923210"/>
                          <a:pt x="5575086" y="928673"/>
                          <a:pt x="5568259" y="934136"/>
                        </a:cubicBezTo>
                        <a:cubicBezTo>
                          <a:pt x="5561430" y="938233"/>
                          <a:pt x="5550504" y="938233"/>
                          <a:pt x="5545041" y="932770"/>
                        </a:cubicBezTo>
                        <a:cubicBezTo>
                          <a:pt x="5540944" y="930039"/>
                          <a:pt x="5539578" y="927308"/>
                          <a:pt x="5539578" y="923210"/>
                        </a:cubicBezTo>
                        <a:cubicBezTo>
                          <a:pt x="5539578" y="915016"/>
                          <a:pt x="5540944" y="906822"/>
                          <a:pt x="5542310" y="897262"/>
                        </a:cubicBezTo>
                        <a:cubicBezTo>
                          <a:pt x="5546407" y="869948"/>
                          <a:pt x="5551870" y="838537"/>
                          <a:pt x="5527287" y="824880"/>
                        </a:cubicBezTo>
                        <a:cubicBezTo>
                          <a:pt x="5499974" y="856291"/>
                          <a:pt x="5483585" y="897262"/>
                          <a:pt x="5479488" y="940964"/>
                        </a:cubicBezTo>
                        <a:lnTo>
                          <a:pt x="5475391" y="977838"/>
                        </a:lnTo>
                        <a:lnTo>
                          <a:pt x="5457636" y="942330"/>
                        </a:lnTo>
                        <a:cubicBezTo>
                          <a:pt x="5450809" y="928673"/>
                          <a:pt x="5441249" y="912285"/>
                          <a:pt x="5428957" y="895896"/>
                        </a:cubicBezTo>
                        <a:cubicBezTo>
                          <a:pt x="5428957" y="902725"/>
                          <a:pt x="5428957" y="908188"/>
                          <a:pt x="5427591" y="915016"/>
                        </a:cubicBezTo>
                        <a:cubicBezTo>
                          <a:pt x="5427591" y="930039"/>
                          <a:pt x="5427591" y="946427"/>
                          <a:pt x="5422128" y="962816"/>
                        </a:cubicBezTo>
                        <a:cubicBezTo>
                          <a:pt x="5420763" y="968278"/>
                          <a:pt x="5413934" y="972376"/>
                          <a:pt x="5407106" y="972376"/>
                        </a:cubicBezTo>
                        <a:cubicBezTo>
                          <a:pt x="5398911" y="972376"/>
                          <a:pt x="5390718" y="968278"/>
                          <a:pt x="5389352" y="962816"/>
                        </a:cubicBezTo>
                        <a:cubicBezTo>
                          <a:pt x="5387986" y="958719"/>
                          <a:pt x="5385255" y="953256"/>
                          <a:pt x="5383889" y="947793"/>
                        </a:cubicBezTo>
                        <a:cubicBezTo>
                          <a:pt x="5375695" y="924576"/>
                          <a:pt x="5367501" y="901359"/>
                          <a:pt x="5348381" y="886337"/>
                        </a:cubicBezTo>
                        <a:cubicBezTo>
                          <a:pt x="5341552" y="899994"/>
                          <a:pt x="5338822" y="915016"/>
                          <a:pt x="5334724" y="930039"/>
                        </a:cubicBezTo>
                        <a:cubicBezTo>
                          <a:pt x="5331993" y="942330"/>
                          <a:pt x="5327896" y="953256"/>
                          <a:pt x="5323799" y="965547"/>
                        </a:cubicBezTo>
                        <a:cubicBezTo>
                          <a:pt x="5322433" y="971010"/>
                          <a:pt x="5315604" y="975107"/>
                          <a:pt x="5307410" y="975107"/>
                        </a:cubicBezTo>
                        <a:cubicBezTo>
                          <a:pt x="5300581" y="975107"/>
                          <a:pt x="5293753" y="972376"/>
                          <a:pt x="5291021" y="966913"/>
                        </a:cubicBezTo>
                        <a:cubicBezTo>
                          <a:pt x="5285558" y="957353"/>
                          <a:pt x="5281462" y="946427"/>
                          <a:pt x="5277365" y="935502"/>
                        </a:cubicBezTo>
                        <a:cubicBezTo>
                          <a:pt x="5252782" y="902725"/>
                          <a:pt x="5230931" y="887702"/>
                          <a:pt x="5209080" y="891799"/>
                        </a:cubicBezTo>
                        <a:lnTo>
                          <a:pt x="5191326" y="895896"/>
                        </a:lnTo>
                        <a:lnTo>
                          <a:pt x="5195423" y="882240"/>
                        </a:lnTo>
                        <a:cubicBezTo>
                          <a:pt x="5203617" y="850829"/>
                          <a:pt x="5204983" y="828977"/>
                          <a:pt x="5199520" y="815320"/>
                        </a:cubicBezTo>
                        <a:cubicBezTo>
                          <a:pt x="5161281" y="835806"/>
                          <a:pt x="5135332" y="861754"/>
                          <a:pt x="5106653" y="887702"/>
                        </a:cubicBezTo>
                        <a:cubicBezTo>
                          <a:pt x="5101190" y="893165"/>
                          <a:pt x="5095727" y="897262"/>
                          <a:pt x="5090265" y="902725"/>
                        </a:cubicBezTo>
                        <a:lnTo>
                          <a:pt x="5037002" y="953256"/>
                        </a:lnTo>
                        <a:lnTo>
                          <a:pt x="5072510" y="894531"/>
                        </a:lnTo>
                        <a:cubicBezTo>
                          <a:pt x="5110750" y="830343"/>
                          <a:pt x="5123041" y="786641"/>
                          <a:pt x="5110750" y="766155"/>
                        </a:cubicBezTo>
                        <a:cubicBezTo>
                          <a:pt x="5106653" y="760693"/>
                          <a:pt x="5101190" y="756596"/>
                          <a:pt x="5091630" y="753864"/>
                        </a:cubicBezTo>
                        <a:cubicBezTo>
                          <a:pt x="5065682" y="747036"/>
                          <a:pt x="5035637" y="759327"/>
                          <a:pt x="5015151" y="782544"/>
                        </a:cubicBezTo>
                        <a:lnTo>
                          <a:pt x="5005591" y="793469"/>
                        </a:lnTo>
                        <a:lnTo>
                          <a:pt x="4996032" y="782544"/>
                        </a:lnTo>
                        <a:cubicBezTo>
                          <a:pt x="4991935" y="777081"/>
                          <a:pt x="4987838" y="772984"/>
                          <a:pt x="4982375" y="767521"/>
                        </a:cubicBezTo>
                        <a:cubicBezTo>
                          <a:pt x="4957792" y="742939"/>
                          <a:pt x="4884045" y="682848"/>
                          <a:pt x="4843073" y="682848"/>
                        </a:cubicBezTo>
                        <a:cubicBezTo>
                          <a:pt x="4841707" y="682848"/>
                          <a:pt x="4840342" y="682848"/>
                          <a:pt x="4837610" y="682848"/>
                        </a:cubicBezTo>
                        <a:cubicBezTo>
                          <a:pt x="4828051" y="684214"/>
                          <a:pt x="4822588" y="686945"/>
                          <a:pt x="4818491" y="692408"/>
                        </a:cubicBezTo>
                        <a:cubicBezTo>
                          <a:pt x="4813028" y="700602"/>
                          <a:pt x="4810297" y="716990"/>
                          <a:pt x="4828051" y="752498"/>
                        </a:cubicBezTo>
                        <a:lnTo>
                          <a:pt x="4849902" y="794835"/>
                        </a:lnTo>
                        <a:lnTo>
                          <a:pt x="4810297" y="760693"/>
                        </a:lnTo>
                        <a:cubicBezTo>
                          <a:pt x="4785714" y="738842"/>
                          <a:pt x="4758401" y="718356"/>
                          <a:pt x="4728355" y="696505"/>
                        </a:cubicBezTo>
                        <a:lnTo>
                          <a:pt x="4722892" y="692408"/>
                        </a:lnTo>
                        <a:cubicBezTo>
                          <a:pt x="4706504" y="680117"/>
                          <a:pt x="4661435" y="648706"/>
                          <a:pt x="4639585" y="659631"/>
                        </a:cubicBezTo>
                        <a:cubicBezTo>
                          <a:pt x="4613636" y="671922"/>
                          <a:pt x="4625928" y="707430"/>
                          <a:pt x="4635488" y="732013"/>
                        </a:cubicBezTo>
                        <a:cubicBezTo>
                          <a:pt x="4638219" y="738842"/>
                          <a:pt x="4639585" y="744304"/>
                          <a:pt x="4640951" y="748401"/>
                        </a:cubicBezTo>
                        <a:cubicBezTo>
                          <a:pt x="4645048" y="763424"/>
                          <a:pt x="4650511" y="778447"/>
                          <a:pt x="4658704" y="793469"/>
                        </a:cubicBezTo>
                        <a:lnTo>
                          <a:pt x="4676458" y="826246"/>
                        </a:lnTo>
                        <a:lnTo>
                          <a:pt x="4640951" y="803029"/>
                        </a:lnTo>
                        <a:cubicBezTo>
                          <a:pt x="4608173" y="781178"/>
                          <a:pt x="4580860" y="767521"/>
                          <a:pt x="4550814" y="757961"/>
                        </a:cubicBezTo>
                        <a:cubicBezTo>
                          <a:pt x="4545351" y="756596"/>
                          <a:pt x="4537158" y="753864"/>
                          <a:pt x="4528964" y="749767"/>
                        </a:cubicBezTo>
                        <a:cubicBezTo>
                          <a:pt x="4508478" y="741573"/>
                          <a:pt x="4479799" y="732013"/>
                          <a:pt x="4452484" y="725185"/>
                        </a:cubicBezTo>
                        <a:lnTo>
                          <a:pt x="4437461" y="722453"/>
                        </a:lnTo>
                        <a:lnTo>
                          <a:pt x="4447021" y="712893"/>
                        </a:lnTo>
                        <a:cubicBezTo>
                          <a:pt x="4483896" y="676020"/>
                          <a:pt x="4509844" y="639146"/>
                          <a:pt x="4523501" y="603638"/>
                        </a:cubicBezTo>
                        <a:cubicBezTo>
                          <a:pt x="4528964" y="591346"/>
                          <a:pt x="4535792" y="558570"/>
                          <a:pt x="4503015" y="538084"/>
                        </a:cubicBezTo>
                        <a:cubicBezTo>
                          <a:pt x="4496186" y="533987"/>
                          <a:pt x="4487992" y="531256"/>
                          <a:pt x="4478433" y="531256"/>
                        </a:cubicBezTo>
                        <a:cubicBezTo>
                          <a:pt x="4456581" y="531256"/>
                          <a:pt x="4430634" y="543547"/>
                          <a:pt x="4411514" y="553107"/>
                        </a:cubicBezTo>
                        <a:cubicBezTo>
                          <a:pt x="4385565" y="566764"/>
                          <a:pt x="4362349" y="583152"/>
                          <a:pt x="4340497" y="599540"/>
                        </a:cubicBezTo>
                        <a:cubicBezTo>
                          <a:pt x="4317280" y="617295"/>
                          <a:pt x="4292698" y="635049"/>
                          <a:pt x="4264018" y="650071"/>
                        </a:cubicBezTo>
                        <a:cubicBezTo>
                          <a:pt x="4254459" y="655534"/>
                          <a:pt x="4240802" y="652803"/>
                          <a:pt x="4233973" y="647340"/>
                        </a:cubicBezTo>
                        <a:cubicBezTo>
                          <a:pt x="4229876" y="643243"/>
                          <a:pt x="4228510" y="637780"/>
                          <a:pt x="4229876" y="632317"/>
                        </a:cubicBezTo>
                        <a:cubicBezTo>
                          <a:pt x="4235339" y="617295"/>
                          <a:pt x="4242167" y="603638"/>
                          <a:pt x="4247630" y="588615"/>
                        </a:cubicBezTo>
                        <a:cubicBezTo>
                          <a:pt x="4265384" y="546278"/>
                          <a:pt x="4284504" y="502576"/>
                          <a:pt x="4291332" y="457508"/>
                        </a:cubicBezTo>
                        <a:cubicBezTo>
                          <a:pt x="4294064" y="441120"/>
                          <a:pt x="4291332" y="390589"/>
                          <a:pt x="4270847" y="374201"/>
                        </a:cubicBezTo>
                        <a:cubicBezTo>
                          <a:pt x="4264018" y="368738"/>
                          <a:pt x="4257190" y="368738"/>
                          <a:pt x="4247630" y="371469"/>
                        </a:cubicBezTo>
                        <a:cubicBezTo>
                          <a:pt x="4217584" y="381029"/>
                          <a:pt x="4191637" y="400149"/>
                          <a:pt x="4168420" y="417903"/>
                        </a:cubicBezTo>
                        <a:cubicBezTo>
                          <a:pt x="4157494" y="426097"/>
                          <a:pt x="4145202" y="435657"/>
                          <a:pt x="4134278" y="442485"/>
                        </a:cubicBezTo>
                        <a:cubicBezTo>
                          <a:pt x="4126083" y="447948"/>
                          <a:pt x="4113792" y="447948"/>
                          <a:pt x="4105597" y="441120"/>
                        </a:cubicBezTo>
                        <a:cubicBezTo>
                          <a:pt x="4101500" y="438388"/>
                          <a:pt x="4098769" y="432926"/>
                          <a:pt x="4098769" y="428828"/>
                        </a:cubicBezTo>
                        <a:cubicBezTo>
                          <a:pt x="4098769" y="416537"/>
                          <a:pt x="4101500" y="402880"/>
                          <a:pt x="4102866" y="389223"/>
                        </a:cubicBezTo>
                        <a:cubicBezTo>
                          <a:pt x="4109695" y="341424"/>
                          <a:pt x="4117889" y="289528"/>
                          <a:pt x="4070090" y="267676"/>
                        </a:cubicBezTo>
                        <a:cubicBezTo>
                          <a:pt x="4025022" y="319573"/>
                          <a:pt x="3996342" y="385126"/>
                          <a:pt x="3989513" y="457508"/>
                        </a:cubicBezTo>
                        <a:lnTo>
                          <a:pt x="3985416" y="494382"/>
                        </a:lnTo>
                        <a:lnTo>
                          <a:pt x="3967663" y="458874"/>
                        </a:lnTo>
                        <a:cubicBezTo>
                          <a:pt x="3956737" y="437023"/>
                          <a:pt x="3940348" y="406977"/>
                          <a:pt x="3917131" y="379663"/>
                        </a:cubicBezTo>
                        <a:cubicBezTo>
                          <a:pt x="3915765" y="378298"/>
                          <a:pt x="3914400" y="375566"/>
                          <a:pt x="3911669" y="374201"/>
                        </a:cubicBezTo>
                        <a:cubicBezTo>
                          <a:pt x="3910303" y="389223"/>
                          <a:pt x="3908938" y="404246"/>
                          <a:pt x="3908938" y="417903"/>
                        </a:cubicBezTo>
                        <a:cubicBezTo>
                          <a:pt x="3908938" y="442485"/>
                          <a:pt x="3907572" y="468434"/>
                          <a:pt x="3899378" y="493016"/>
                        </a:cubicBezTo>
                        <a:cubicBezTo>
                          <a:pt x="3896646" y="499845"/>
                          <a:pt x="3889818" y="503942"/>
                          <a:pt x="3880258" y="503942"/>
                        </a:cubicBezTo>
                        <a:cubicBezTo>
                          <a:pt x="3870698" y="503942"/>
                          <a:pt x="3861138" y="498479"/>
                          <a:pt x="3858406" y="491651"/>
                        </a:cubicBezTo>
                        <a:cubicBezTo>
                          <a:pt x="3855676" y="484822"/>
                          <a:pt x="3852944" y="476628"/>
                          <a:pt x="3850213" y="468434"/>
                        </a:cubicBezTo>
                        <a:cubicBezTo>
                          <a:pt x="3836556" y="428828"/>
                          <a:pt x="3821533" y="389223"/>
                          <a:pt x="3784659" y="363275"/>
                        </a:cubicBezTo>
                        <a:cubicBezTo>
                          <a:pt x="3772368" y="387858"/>
                          <a:pt x="3765539" y="413806"/>
                          <a:pt x="3758711" y="441120"/>
                        </a:cubicBezTo>
                        <a:cubicBezTo>
                          <a:pt x="3753248" y="460240"/>
                          <a:pt x="3749150" y="479359"/>
                          <a:pt x="3742322" y="497113"/>
                        </a:cubicBezTo>
                        <a:cubicBezTo>
                          <a:pt x="3736860" y="513502"/>
                          <a:pt x="3728665" y="517599"/>
                          <a:pt x="3719105" y="517599"/>
                        </a:cubicBezTo>
                        <a:cubicBezTo>
                          <a:pt x="3710912" y="517599"/>
                          <a:pt x="3702717" y="513502"/>
                          <a:pt x="3699986" y="508039"/>
                        </a:cubicBezTo>
                        <a:cubicBezTo>
                          <a:pt x="3691791" y="491651"/>
                          <a:pt x="3684963" y="476628"/>
                          <a:pt x="3679501" y="458874"/>
                        </a:cubicBezTo>
                        <a:cubicBezTo>
                          <a:pt x="3639895" y="404246"/>
                          <a:pt x="3600290" y="379663"/>
                          <a:pt x="3564782" y="387858"/>
                        </a:cubicBezTo>
                        <a:lnTo>
                          <a:pt x="3545662" y="391955"/>
                        </a:lnTo>
                        <a:lnTo>
                          <a:pt x="3549759" y="378298"/>
                        </a:lnTo>
                        <a:cubicBezTo>
                          <a:pt x="3557953" y="346887"/>
                          <a:pt x="3568879" y="300453"/>
                          <a:pt x="3556588" y="270408"/>
                        </a:cubicBezTo>
                        <a:cubicBezTo>
                          <a:pt x="3555222" y="266311"/>
                          <a:pt x="3549759" y="266311"/>
                          <a:pt x="3545662" y="269042"/>
                        </a:cubicBezTo>
                        <a:cubicBezTo>
                          <a:pt x="3486937" y="300453"/>
                          <a:pt x="3443235" y="342790"/>
                          <a:pt x="3400898" y="383761"/>
                        </a:cubicBezTo>
                        <a:cubicBezTo>
                          <a:pt x="3392704" y="391955"/>
                          <a:pt x="3384510" y="400149"/>
                          <a:pt x="3376316" y="406977"/>
                        </a:cubicBezTo>
                        <a:lnTo>
                          <a:pt x="3323054" y="457508"/>
                        </a:lnTo>
                        <a:lnTo>
                          <a:pt x="3358562" y="398783"/>
                        </a:lnTo>
                        <a:cubicBezTo>
                          <a:pt x="3420018" y="296356"/>
                          <a:pt x="3439138" y="226706"/>
                          <a:pt x="3418652" y="191197"/>
                        </a:cubicBezTo>
                        <a:cubicBezTo>
                          <a:pt x="3411824" y="180272"/>
                          <a:pt x="3400898" y="173443"/>
                          <a:pt x="3385876" y="169346"/>
                        </a:cubicBezTo>
                        <a:cubicBezTo>
                          <a:pt x="3342174" y="158421"/>
                          <a:pt x="3291643" y="177540"/>
                          <a:pt x="3256135" y="215780"/>
                        </a:cubicBezTo>
                        <a:lnTo>
                          <a:pt x="3246575" y="226706"/>
                        </a:lnTo>
                        <a:lnTo>
                          <a:pt x="3237015" y="215780"/>
                        </a:lnTo>
                        <a:cubicBezTo>
                          <a:pt x="3230186" y="207586"/>
                          <a:pt x="3223358" y="199392"/>
                          <a:pt x="3215164" y="192563"/>
                        </a:cubicBezTo>
                        <a:cubicBezTo>
                          <a:pt x="3176924" y="152958"/>
                          <a:pt x="3056743" y="57359"/>
                          <a:pt x="2988458" y="57359"/>
                        </a:cubicBezTo>
                        <a:cubicBezTo>
                          <a:pt x="2985727" y="57359"/>
                          <a:pt x="2981630" y="57359"/>
                          <a:pt x="2978898" y="57359"/>
                        </a:cubicBezTo>
                        <a:cubicBezTo>
                          <a:pt x="2962510" y="60091"/>
                          <a:pt x="2950219" y="65553"/>
                          <a:pt x="2944756" y="75113"/>
                        </a:cubicBezTo>
                        <a:cubicBezTo>
                          <a:pt x="2931099" y="94233"/>
                          <a:pt x="2935196" y="127010"/>
                          <a:pt x="2958413" y="172078"/>
                        </a:cubicBezTo>
                        <a:lnTo>
                          <a:pt x="2980264" y="214414"/>
                        </a:lnTo>
                        <a:lnTo>
                          <a:pt x="2940659" y="180272"/>
                        </a:lnTo>
                        <a:cubicBezTo>
                          <a:pt x="2901054" y="146129"/>
                          <a:pt x="2858717" y="113353"/>
                          <a:pt x="2810918" y="79210"/>
                        </a:cubicBezTo>
                        <a:lnTo>
                          <a:pt x="2802724" y="73748"/>
                        </a:lnTo>
                        <a:cubicBezTo>
                          <a:pt x="2776775" y="54628"/>
                          <a:pt x="2724879" y="16388"/>
                          <a:pt x="2683908" y="16388"/>
                        </a:cubicBezTo>
                        <a:cubicBezTo>
                          <a:pt x="2675714" y="16388"/>
                          <a:pt x="2670251" y="17754"/>
                          <a:pt x="2663422" y="20485"/>
                        </a:cubicBezTo>
                        <a:cubicBezTo>
                          <a:pt x="2618355" y="42337"/>
                          <a:pt x="2640206" y="101062"/>
                          <a:pt x="2653863" y="139301"/>
                        </a:cubicBezTo>
                        <a:cubicBezTo>
                          <a:pt x="2657960" y="148861"/>
                          <a:pt x="2660691" y="157055"/>
                          <a:pt x="2662057" y="163884"/>
                        </a:cubicBezTo>
                        <a:cubicBezTo>
                          <a:pt x="2668885" y="188466"/>
                          <a:pt x="2677080" y="211683"/>
                          <a:pt x="2690736" y="234900"/>
                        </a:cubicBezTo>
                        <a:lnTo>
                          <a:pt x="2708491" y="267676"/>
                        </a:lnTo>
                        <a:lnTo>
                          <a:pt x="2672982" y="244460"/>
                        </a:lnTo>
                        <a:cubicBezTo>
                          <a:pt x="2621086" y="210317"/>
                          <a:pt x="2577383" y="188466"/>
                          <a:pt x="2528219" y="173443"/>
                        </a:cubicBezTo>
                        <a:cubicBezTo>
                          <a:pt x="2518659" y="170712"/>
                          <a:pt x="2507733" y="166615"/>
                          <a:pt x="2494076" y="161152"/>
                        </a:cubicBezTo>
                        <a:cubicBezTo>
                          <a:pt x="2442180" y="142032"/>
                          <a:pt x="2364335" y="114718"/>
                          <a:pt x="2302879" y="114718"/>
                        </a:cubicBezTo>
                        <a:cubicBezTo>
                          <a:pt x="2275565" y="114718"/>
                          <a:pt x="2255080" y="120181"/>
                          <a:pt x="2240057" y="131107"/>
                        </a:cubicBezTo>
                        <a:cubicBezTo>
                          <a:pt x="2186795" y="170712"/>
                          <a:pt x="2218206" y="249922"/>
                          <a:pt x="2240057" y="301819"/>
                        </a:cubicBezTo>
                        <a:cubicBezTo>
                          <a:pt x="2244154" y="311379"/>
                          <a:pt x="2246885" y="319573"/>
                          <a:pt x="2249617" y="327767"/>
                        </a:cubicBezTo>
                        <a:cubicBezTo>
                          <a:pt x="2250982" y="333230"/>
                          <a:pt x="2253714" y="338693"/>
                          <a:pt x="2256445" y="344155"/>
                        </a:cubicBezTo>
                        <a:cubicBezTo>
                          <a:pt x="2257811" y="346887"/>
                          <a:pt x="2259177" y="349618"/>
                          <a:pt x="2260542" y="352350"/>
                        </a:cubicBezTo>
                        <a:lnTo>
                          <a:pt x="2268736" y="371469"/>
                        </a:lnTo>
                        <a:lnTo>
                          <a:pt x="2219571" y="352350"/>
                        </a:lnTo>
                        <a:cubicBezTo>
                          <a:pt x="2208646" y="348252"/>
                          <a:pt x="2197720" y="344155"/>
                          <a:pt x="2186795" y="340058"/>
                        </a:cubicBezTo>
                        <a:cubicBezTo>
                          <a:pt x="2177235" y="337327"/>
                          <a:pt x="2170406" y="340058"/>
                          <a:pt x="2159481" y="348252"/>
                        </a:cubicBezTo>
                        <a:cubicBezTo>
                          <a:pt x="2132167" y="374201"/>
                          <a:pt x="2141727" y="387858"/>
                          <a:pt x="2162212" y="415172"/>
                        </a:cubicBezTo>
                        <a:lnTo>
                          <a:pt x="2163578" y="417903"/>
                        </a:lnTo>
                        <a:cubicBezTo>
                          <a:pt x="2188160" y="452045"/>
                          <a:pt x="2219571" y="486188"/>
                          <a:pt x="2256445" y="518964"/>
                        </a:cubicBezTo>
                        <a:lnTo>
                          <a:pt x="2285125" y="544913"/>
                        </a:lnTo>
                        <a:lnTo>
                          <a:pt x="2242788" y="531256"/>
                        </a:lnTo>
                        <a:cubicBezTo>
                          <a:pt x="2174504" y="509405"/>
                          <a:pt x="2098024" y="487553"/>
                          <a:pt x="2009254" y="483456"/>
                        </a:cubicBezTo>
                        <a:cubicBezTo>
                          <a:pt x="2002426" y="483456"/>
                          <a:pt x="1995597" y="483456"/>
                          <a:pt x="1988769" y="483456"/>
                        </a:cubicBezTo>
                        <a:cubicBezTo>
                          <a:pt x="1928678" y="483456"/>
                          <a:pt x="1846736" y="495748"/>
                          <a:pt x="1816691" y="528524"/>
                        </a:cubicBezTo>
                        <a:cubicBezTo>
                          <a:pt x="1808497" y="536718"/>
                          <a:pt x="1807131" y="546278"/>
                          <a:pt x="1809862" y="555838"/>
                        </a:cubicBezTo>
                        <a:cubicBezTo>
                          <a:pt x="1818057" y="576324"/>
                          <a:pt x="1860393" y="610466"/>
                          <a:pt x="2009254" y="655534"/>
                        </a:cubicBezTo>
                        <a:lnTo>
                          <a:pt x="2080270" y="677385"/>
                        </a:lnTo>
                        <a:lnTo>
                          <a:pt x="2003792" y="671922"/>
                        </a:lnTo>
                        <a:cubicBezTo>
                          <a:pt x="1953260" y="667825"/>
                          <a:pt x="1908193" y="666460"/>
                          <a:pt x="1865856" y="666460"/>
                        </a:cubicBezTo>
                        <a:cubicBezTo>
                          <a:pt x="1678756" y="666460"/>
                          <a:pt x="1553111" y="703333"/>
                          <a:pt x="1482096" y="779812"/>
                        </a:cubicBezTo>
                        <a:cubicBezTo>
                          <a:pt x="1471170" y="790738"/>
                          <a:pt x="1469804" y="801664"/>
                          <a:pt x="1475267" y="811223"/>
                        </a:cubicBezTo>
                        <a:cubicBezTo>
                          <a:pt x="1508044" y="869948"/>
                          <a:pt x="1792108" y="908188"/>
                          <a:pt x="1886342" y="920479"/>
                        </a:cubicBezTo>
                        <a:lnTo>
                          <a:pt x="1958723" y="930039"/>
                        </a:lnTo>
                        <a:lnTo>
                          <a:pt x="1884976" y="936867"/>
                        </a:lnTo>
                        <a:cubicBezTo>
                          <a:pt x="1868587" y="938233"/>
                          <a:pt x="1852199" y="939599"/>
                          <a:pt x="1835811" y="940964"/>
                        </a:cubicBezTo>
                        <a:cubicBezTo>
                          <a:pt x="1756600" y="947793"/>
                          <a:pt x="1673293" y="954621"/>
                          <a:pt x="1592717" y="969644"/>
                        </a:cubicBezTo>
                        <a:lnTo>
                          <a:pt x="1579060" y="969644"/>
                        </a:lnTo>
                        <a:cubicBezTo>
                          <a:pt x="1516238" y="980570"/>
                          <a:pt x="1438393" y="994227"/>
                          <a:pt x="1415176" y="1036563"/>
                        </a:cubicBezTo>
                        <a:cubicBezTo>
                          <a:pt x="1409713" y="1047489"/>
                          <a:pt x="1409713" y="1055683"/>
                          <a:pt x="1415176" y="1063877"/>
                        </a:cubicBezTo>
                        <a:cubicBezTo>
                          <a:pt x="1441124" y="1098020"/>
                          <a:pt x="1566769" y="1111676"/>
                          <a:pt x="1613202" y="1117139"/>
                        </a:cubicBezTo>
                        <a:lnTo>
                          <a:pt x="1686950" y="1125333"/>
                        </a:lnTo>
                        <a:lnTo>
                          <a:pt x="1613202" y="1133528"/>
                        </a:lnTo>
                        <a:cubicBezTo>
                          <a:pt x="1547649" y="1140356"/>
                          <a:pt x="1469804" y="1156744"/>
                          <a:pt x="1471170" y="1188155"/>
                        </a:cubicBezTo>
                        <a:cubicBezTo>
                          <a:pt x="1471170" y="1219566"/>
                          <a:pt x="1514872" y="1241418"/>
                          <a:pt x="1596814" y="1252343"/>
                        </a:cubicBezTo>
                        <a:lnTo>
                          <a:pt x="1630957" y="1257806"/>
                        </a:lnTo>
                        <a:lnTo>
                          <a:pt x="1599545" y="1268732"/>
                        </a:lnTo>
                        <a:cubicBezTo>
                          <a:pt x="1375571" y="1346576"/>
                          <a:pt x="1244464" y="1450369"/>
                          <a:pt x="1240367" y="1555528"/>
                        </a:cubicBezTo>
                        <a:cubicBezTo>
                          <a:pt x="1239001" y="1578744"/>
                          <a:pt x="1243099" y="1599230"/>
                          <a:pt x="1251293" y="1615618"/>
                        </a:cubicBezTo>
                        <a:lnTo>
                          <a:pt x="1259487" y="1633372"/>
                        </a:lnTo>
                        <a:lnTo>
                          <a:pt x="1236270" y="1625178"/>
                        </a:lnTo>
                        <a:cubicBezTo>
                          <a:pt x="1196665" y="1611521"/>
                          <a:pt x="1137940" y="1593767"/>
                          <a:pt x="1088775" y="1593767"/>
                        </a:cubicBezTo>
                        <a:cubicBezTo>
                          <a:pt x="1061461" y="1593767"/>
                          <a:pt x="1040975" y="1599230"/>
                          <a:pt x="1025953" y="1610155"/>
                        </a:cubicBezTo>
                        <a:cubicBezTo>
                          <a:pt x="972691" y="1649761"/>
                          <a:pt x="1004102" y="1728971"/>
                          <a:pt x="1025953" y="1780867"/>
                        </a:cubicBezTo>
                        <a:cubicBezTo>
                          <a:pt x="1030050" y="1790427"/>
                          <a:pt x="1032782" y="1798622"/>
                          <a:pt x="1035513" y="1806816"/>
                        </a:cubicBezTo>
                        <a:cubicBezTo>
                          <a:pt x="1036878" y="1812279"/>
                          <a:pt x="1039610" y="1817741"/>
                          <a:pt x="1042341" y="1823204"/>
                        </a:cubicBezTo>
                        <a:cubicBezTo>
                          <a:pt x="1043707" y="1825935"/>
                          <a:pt x="1045073" y="1828667"/>
                          <a:pt x="1046438" y="1831398"/>
                        </a:cubicBezTo>
                        <a:lnTo>
                          <a:pt x="1054633" y="1850518"/>
                        </a:lnTo>
                        <a:lnTo>
                          <a:pt x="1005468" y="1831398"/>
                        </a:lnTo>
                        <a:cubicBezTo>
                          <a:pt x="994542" y="1827301"/>
                          <a:pt x="983616" y="1823204"/>
                          <a:pt x="972691" y="1819107"/>
                        </a:cubicBezTo>
                        <a:cubicBezTo>
                          <a:pt x="964497" y="1816375"/>
                          <a:pt x="956302" y="1819107"/>
                          <a:pt x="945377" y="1827301"/>
                        </a:cubicBezTo>
                        <a:cubicBezTo>
                          <a:pt x="918063" y="1853249"/>
                          <a:pt x="927623" y="1866906"/>
                          <a:pt x="948109" y="1894220"/>
                        </a:cubicBezTo>
                        <a:lnTo>
                          <a:pt x="948109" y="1898317"/>
                        </a:lnTo>
                        <a:cubicBezTo>
                          <a:pt x="972691" y="1932460"/>
                          <a:pt x="1004102" y="1966602"/>
                          <a:pt x="1040975" y="1999379"/>
                        </a:cubicBezTo>
                        <a:lnTo>
                          <a:pt x="1069655" y="2025327"/>
                        </a:lnTo>
                        <a:lnTo>
                          <a:pt x="1027319" y="2011670"/>
                        </a:lnTo>
                        <a:cubicBezTo>
                          <a:pt x="959034" y="1989819"/>
                          <a:pt x="882555" y="1967968"/>
                          <a:pt x="793785" y="1962505"/>
                        </a:cubicBezTo>
                        <a:cubicBezTo>
                          <a:pt x="786956" y="1962505"/>
                          <a:pt x="780127" y="1962505"/>
                          <a:pt x="773299" y="1962505"/>
                        </a:cubicBezTo>
                        <a:cubicBezTo>
                          <a:pt x="713209" y="1962505"/>
                          <a:pt x="631267" y="1974796"/>
                          <a:pt x="601222" y="2007573"/>
                        </a:cubicBezTo>
                        <a:cubicBezTo>
                          <a:pt x="593027" y="2015767"/>
                          <a:pt x="591662" y="2025327"/>
                          <a:pt x="594393" y="2034887"/>
                        </a:cubicBezTo>
                        <a:cubicBezTo>
                          <a:pt x="602587" y="2055372"/>
                          <a:pt x="644924" y="2089515"/>
                          <a:pt x="793785" y="2134583"/>
                        </a:cubicBezTo>
                        <a:lnTo>
                          <a:pt x="864801" y="2156434"/>
                        </a:lnTo>
                        <a:lnTo>
                          <a:pt x="788322" y="2150971"/>
                        </a:lnTo>
                        <a:cubicBezTo>
                          <a:pt x="737791" y="2146874"/>
                          <a:pt x="692723" y="2145508"/>
                          <a:pt x="650387" y="2145508"/>
                        </a:cubicBezTo>
                        <a:cubicBezTo>
                          <a:pt x="463286" y="2145508"/>
                          <a:pt x="337642" y="2182382"/>
                          <a:pt x="266626" y="2258861"/>
                        </a:cubicBezTo>
                        <a:cubicBezTo>
                          <a:pt x="257066" y="2269787"/>
                          <a:pt x="254335" y="2280712"/>
                          <a:pt x="259798" y="2290272"/>
                        </a:cubicBezTo>
                        <a:cubicBezTo>
                          <a:pt x="292574" y="2348997"/>
                          <a:pt x="576639" y="2387236"/>
                          <a:pt x="670872" y="2399528"/>
                        </a:cubicBezTo>
                        <a:lnTo>
                          <a:pt x="743254" y="2409088"/>
                        </a:lnTo>
                        <a:lnTo>
                          <a:pt x="669506" y="2415916"/>
                        </a:lnTo>
                        <a:cubicBezTo>
                          <a:pt x="653118" y="2417282"/>
                          <a:pt x="636730" y="2418647"/>
                          <a:pt x="620341" y="2420013"/>
                        </a:cubicBezTo>
                        <a:cubicBezTo>
                          <a:pt x="541131" y="2426842"/>
                          <a:pt x="457824" y="2433670"/>
                          <a:pt x="377248" y="2448693"/>
                        </a:cubicBezTo>
                        <a:lnTo>
                          <a:pt x="360859" y="2451424"/>
                        </a:lnTo>
                        <a:cubicBezTo>
                          <a:pt x="298037" y="2462350"/>
                          <a:pt x="220192" y="2476007"/>
                          <a:pt x="196976" y="2518343"/>
                        </a:cubicBezTo>
                        <a:cubicBezTo>
                          <a:pt x="191513" y="2529269"/>
                          <a:pt x="191513" y="2537463"/>
                          <a:pt x="196976" y="2545657"/>
                        </a:cubicBezTo>
                        <a:cubicBezTo>
                          <a:pt x="222924" y="2579800"/>
                          <a:pt x="348568" y="2593457"/>
                          <a:pt x="396367" y="2598919"/>
                        </a:cubicBezTo>
                        <a:lnTo>
                          <a:pt x="470115" y="2607114"/>
                        </a:lnTo>
                        <a:lnTo>
                          <a:pt x="397733" y="2615308"/>
                        </a:lnTo>
                        <a:cubicBezTo>
                          <a:pt x="332179" y="2622136"/>
                          <a:pt x="254335" y="2638524"/>
                          <a:pt x="254335" y="2669935"/>
                        </a:cubicBezTo>
                        <a:cubicBezTo>
                          <a:pt x="254335" y="2701346"/>
                          <a:pt x="298037" y="2723198"/>
                          <a:pt x="379979" y="2734123"/>
                        </a:cubicBezTo>
                        <a:lnTo>
                          <a:pt x="414121" y="2738220"/>
                        </a:lnTo>
                        <a:lnTo>
                          <a:pt x="382710" y="2749146"/>
                        </a:lnTo>
                        <a:cubicBezTo>
                          <a:pt x="158736" y="2825625"/>
                          <a:pt x="27629" y="2930783"/>
                          <a:pt x="23532" y="3035942"/>
                        </a:cubicBezTo>
                        <a:cubicBezTo>
                          <a:pt x="22166" y="3078278"/>
                          <a:pt x="34458" y="3109690"/>
                          <a:pt x="63137" y="3131541"/>
                        </a:cubicBezTo>
                        <a:cubicBezTo>
                          <a:pt x="91817" y="3153392"/>
                          <a:pt x="136885" y="3165683"/>
                          <a:pt x="196976" y="3165683"/>
                        </a:cubicBezTo>
                        <a:cubicBezTo>
                          <a:pt x="203804" y="3165683"/>
                          <a:pt x="209266" y="3165683"/>
                          <a:pt x="216095" y="3165683"/>
                        </a:cubicBezTo>
                        <a:lnTo>
                          <a:pt x="254335" y="3164317"/>
                        </a:lnTo>
                        <a:lnTo>
                          <a:pt x="222924" y="3180706"/>
                        </a:lnTo>
                        <a:cubicBezTo>
                          <a:pt x="169662" y="3208020"/>
                          <a:pt x="147811" y="3232602"/>
                          <a:pt x="156004" y="3253088"/>
                        </a:cubicBezTo>
                        <a:cubicBezTo>
                          <a:pt x="164199" y="3276304"/>
                          <a:pt x="190147" y="3288596"/>
                          <a:pt x="235215" y="3288596"/>
                        </a:cubicBezTo>
                        <a:lnTo>
                          <a:pt x="254335" y="3288596"/>
                        </a:lnTo>
                        <a:lnTo>
                          <a:pt x="244775" y="3300887"/>
                        </a:lnTo>
                        <a:cubicBezTo>
                          <a:pt x="231118" y="3318641"/>
                          <a:pt x="227021" y="3335029"/>
                          <a:pt x="233849" y="3343224"/>
                        </a:cubicBezTo>
                        <a:cubicBezTo>
                          <a:pt x="240678" y="3351418"/>
                          <a:pt x="261163" y="3352783"/>
                          <a:pt x="289843" y="3348686"/>
                        </a:cubicBezTo>
                        <a:lnTo>
                          <a:pt x="336276" y="3340492"/>
                        </a:lnTo>
                        <a:lnTo>
                          <a:pt x="299403" y="3362343"/>
                        </a:lnTo>
                        <a:cubicBezTo>
                          <a:pt x="284380" y="3371903"/>
                          <a:pt x="270723" y="3380097"/>
                          <a:pt x="257066" y="3389657"/>
                        </a:cubicBezTo>
                        <a:cubicBezTo>
                          <a:pt x="243409" y="3397851"/>
                          <a:pt x="231118" y="3406046"/>
                          <a:pt x="218827" y="3414240"/>
                        </a:cubicBezTo>
                        <a:cubicBezTo>
                          <a:pt x="176490" y="3440188"/>
                          <a:pt x="149176" y="3470233"/>
                          <a:pt x="135519" y="3508473"/>
                        </a:cubicBezTo>
                        <a:cubicBezTo>
                          <a:pt x="130056" y="3523495"/>
                          <a:pt x="130056" y="3534421"/>
                          <a:pt x="136885" y="3541249"/>
                        </a:cubicBezTo>
                        <a:cubicBezTo>
                          <a:pt x="151908" y="3556272"/>
                          <a:pt x="205170" y="3553541"/>
                          <a:pt x="284380" y="3534421"/>
                        </a:cubicBezTo>
                        <a:lnTo>
                          <a:pt x="336276" y="3522130"/>
                        </a:lnTo>
                        <a:lnTo>
                          <a:pt x="293940" y="3549444"/>
                        </a:lnTo>
                        <a:cubicBezTo>
                          <a:pt x="259798" y="3571295"/>
                          <a:pt x="243409" y="3590414"/>
                          <a:pt x="246140" y="3604072"/>
                        </a:cubicBezTo>
                        <a:cubicBezTo>
                          <a:pt x="247506" y="3613632"/>
                          <a:pt x="259798" y="3623191"/>
                          <a:pt x="281649" y="3630020"/>
                        </a:cubicBezTo>
                        <a:cubicBezTo>
                          <a:pt x="291209" y="3634117"/>
                          <a:pt x="304865" y="3635483"/>
                          <a:pt x="319888" y="3635483"/>
                        </a:cubicBezTo>
                        <a:cubicBezTo>
                          <a:pt x="378613" y="3635483"/>
                          <a:pt x="459189" y="3610900"/>
                          <a:pt x="498794" y="3595877"/>
                        </a:cubicBezTo>
                        <a:cubicBezTo>
                          <a:pt x="509720" y="3591780"/>
                          <a:pt x="519280" y="3587683"/>
                          <a:pt x="528839" y="3583586"/>
                        </a:cubicBezTo>
                        <a:lnTo>
                          <a:pt x="572542" y="3565832"/>
                        </a:lnTo>
                        <a:lnTo>
                          <a:pt x="535668" y="3604072"/>
                        </a:lnTo>
                        <a:cubicBezTo>
                          <a:pt x="519280" y="3620460"/>
                          <a:pt x="502891" y="3638214"/>
                          <a:pt x="485137" y="3655968"/>
                        </a:cubicBezTo>
                        <a:cubicBezTo>
                          <a:pt x="456458" y="3681916"/>
                          <a:pt x="437338" y="3737910"/>
                          <a:pt x="455092" y="3765223"/>
                        </a:cubicBezTo>
                        <a:cubicBezTo>
                          <a:pt x="466017" y="3781612"/>
                          <a:pt x="490600" y="3784343"/>
                          <a:pt x="527474" y="3773418"/>
                        </a:cubicBezTo>
                        <a:cubicBezTo>
                          <a:pt x="535668" y="3770686"/>
                          <a:pt x="543862" y="3767955"/>
                          <a:pt x="553422" y="3762492"/>
                        </a:cubicBezTo>
                        <a:lnTo>
                          <a:pt x="569811" y="3752933"/>
                        </a:lnTo>
                        <a:lnTo>
                          <a:pt x="571176" y="3767955"/>
                        </a:lnTo>
                        <a:cubicBezTo>
                          <a:pt x="573908" y="3821217"/>
                          <a:pt x="599856" y="3892233"/>
                          <a:pt x="659947" y="3916816"/>
                        </a:cubicBezTo>
                        <a:cubicBezTo>
                          <a:pt x="706380" y="3934570"/>
                          <a:pt x="736425" y="3920913"/>
                          <a:pt x="756911" y="3874479"/>
                        </a:cubicBezTo>
                        <a:lnTo>
                          <a:pt x="765105" y="3855360"/>
                        </a:lnTo>
                        <a:lnTo>
                          <a:pt x="777397" y="3874479"/>
                        </a:lnTo>
                        <a:cubicBezTo>
                          <a:pt x="789687" y="3893599"/>
                          <a:pt x="804710" y="3894965"/>
                          <a:pt x="814270" y="3894965"/>
                        </a:cubicBezTo>
                        <a:cubicBezTo>
                          <a:pt x="857972" y="3893599"/>
                          <a:pt x="889384" y="3878576"/>
                          <a:pt x="924891" y="3859457"/>
                        </a:cubicBezTo>
                        <a:cubicBezTo>
                          <a:pt x="928988" y="3856725"/>
                          <a:pt x="935817" y="3851262"/>
                          <a:pt x="942646" y="3844434"/>
                        </a:cubicBezTo>
                        <a:lnTo>
                          <a:pt x="960399" y="3853994"/>
                        </a:lnTo>
                        <a:cubicBezTo>
                          <a:pt x="957668" y="3856725"/>
                          <a:pt x="954937" y="3860822"/>
                          <a:pt x="949474" y="3867650"/>
                        </a:cubicBezTo>
                        <a:lnTo>
                          <a:pt x="945377" y="3873113"/>
                        </a:lnTo>
                        <a:cubicBezTo>
                          <a:pt x="935817" y="3884039"/>
                          <a:pt x="924891" y="3896330"/>
                          <a:pt x="918063" y="3907256"/>
                        </a:cubicBezTo>
                        <a:cubicBezTo>
                          <a:pt x="892115" y="3945496"/>
                          <a:pt x="894846" y="3959152"/>
                          <a:pt x="898943" y="3963249"/>
                        </a:cubicBezTo>
                        <a:cubicBezTo>
                          <a:pt x="901675" y="3967347"/>
                          <a:pt x="909869" y="3968712"/>
                          <a:pt x="919429" y="3968712"/>
                        </a:cubicBezTo>
                        <a:cubicBezTo>
                          <a:pt x="954937" y="3968712"/>
                          <a:pt x="1025953" y="3946861"/>
                          <a:pt x="1109260" y="3908622"/>
                        </a:cubicBezTo>
                        <a:lnTo>
                          <a:pt x="1174814" y="3878576"/>
                        </a:lnTo>
                        <a:lnTo>
                          <a:pt x="1122917" y="3920913"/>
                        </a:lnTo>
                        <a:cubicBezTo>
                          <a:pt x="1040975" y="3987832"/>
                          <a:pt x="1013662" y="4043825"/>
                          <a:pt x="1035513" y="4098453"/>
                        </a:cubicBezTo>
                        <a:cubicBezTo>
                          <a:pt x="1045073" y="4121670"/>
                          <a:pt x="1061461" y="4124401"/>
                          <a:pt x="1073752" y="4124401"/>
                        </a:cubicBezTo>
                        <a:cubicBezTo>
                          <a:pt x="1127014" y="4124401"/>
                          <a:pt x="1214419" y="4065676"/>
                          <a:pt x="1241733" y="4041094"/>
                        </a:cubicBezTo>
                        <a:cubicBezTo>
                          <a:pt x="1251293" y="4032900"/>
                          <a:pt x="1263584" y="4004220"/>
                          <a:pt x="1269047" y="3994660"/>
                        </a:cubicBezTo>
                        <a:cubicBezTo>
                          <a:pt x="1271778" y="3987832"/>
                          <a:pt x="1274510" y="3983735"/>
                          <a:pt x="1281338" y="3983735"/>
                        </a:cubicBezTo>
                        <a:lnTo>
                          <a:pt x="1286801" y="3983735"/>
                        </a:lnTo>
                        <a:lnTo>
                          <a:pt x="1290898" y="3986466"/>
                        </a:lnTo>
                        <a:cubicBezTo>
                          <a:pt x="1293629" y="3989198"/>
                          <a:pt x="1293629" y="3989198"/>
                          <a:pt x="1289533" y="4004220"/>
                        </a:cubicBezTo>
                        <a:cubicBezTo>
                          <a:pt x="1282704" y="4024706"/>
                          <a:pt x="1278607" y="4045191"/>
                          <a:pt x="1277241" y="4064311"/>
                        </a:cubicBezTo>
                        <a:lnTo>
                          <a:pt x="1277241" y="4067042"/>
                        </a:lnTo>
                        <a:cubicBezTo>
                          <a:pt x="1275875" y="4099819"/>
                          <a:pt x="1273144" y="4135327"/>
                          <a:pt x="1311384" y="4151715"/>
                        </a:cubicBezTo>
                        <a:cubicBezTo>
                          <a:pt x="1319578" y="4155812"/>
                          <a:pt x="1329137" y="4157178"/>
                          <a:pt x="1338697" y="4157178"/>
                        </a:cubicBezTo>
                        <a:cubicBezTo>
                          <a:pt x="1389228" y="4157178"/>
                          <a:pt x="1457513" y="4105282"/>
                          <a:pt x="1528529" y="4013780"/>
                        </a:cubicBezTo>
                        <a:lnTo>
                          <a:pt x="1550380" y="3986466"/>
                        </a:lnTo>
                        <a:lnTo>
                          <a:pt x="1549014" y="4019243"/>
                        </a:lnTo>
                        <a:cubicBezTo>
                          <a:pt x="1547649" y="4077968"/>
                          <a:pt x="1558574" y="4117573"/>
                          <a:pt x="1583157" y="4135327"/>
                        </a:cubicBezTo>
                        <a:lnTo>
                          <a:pt x="1587254" y="4139424"/>
                        </a:lnTo>
                        <a:lnTo>
                          <a:pt x="1584523" y="4144887"/>
                        </a:lnTo>
                        <a:cubicBezTo>
                          <a:pt x="1568134" y="4179029"/>
                          <a:pt x="1565403" y="4204978"/>
                          <a:pt x="1577694" y="4218635"/>
                        </a:cubicBezTo>
                        <a:cubicBezTo>
                          <a:pt x="1585888" y="4226829"/>
                          <a:pt x="1599545" y="4230926"/>
                          <a:pt x="1618665" y="4230926"/>
                        </a:cubicBezTo>
                        <a:cubicBezTo>
                          <a:pt x="1652808" y="4230926"/>
                          <a:pt x="1703338" y="4217269"/>
                          <a:pt x="1753869" y="4195418"/>
                        </a:cubicBezTo>
                        <a:lnTo>
                          <a:pt x="1759332" y="4192686"/>
                        </a:lnTo>
                        <a:cubicBezTo>
                          <a:pt x="1766160" y="4187223"/>
                          <a:pt x="1771623" y="4181761"/>
                          <a:pt x="1778451" y="4176298"/>
                        </a:cubicBezTo>
                        <a:cubicBezTo>
                          <a:pt x="1789377" y="4165372"/>
                          <a:pt x="1801669" y="4155812"/>
                          <a:pt x="1812594" y="4146253"/>
                        </a:cubicBezTo>
                        <a:cubicBezTo>
                          <a:pt x="1813959" y="4138059"/>
                          <a:pt x="1819422" y="4135327"/>
                          <a:pt x="1826251" y="4135327"/>
                        </a:cubicBezTo>
                        <a:close/>
                        <a:moveTo>
                          <a:pt x="3346270" y="2978583"/>
                        </a:moveTo>
                        <a:cubicBezTo>
                          <a:pt x="3344905" y="2992240"/>
                          <a:pt x="3346270" y="3007262"/>
                          <a:pt x="3347636" y="3020919"/>
                        </a:cubicBezTo>
                        <a:cubicBezTo>
                          <a:pt x="3350367" y="3011359"/>
                          <a:pt x="3353099" y="3001800"/>
                          <a:pt x="3355830" y="2994971"/>
                        </a:cubicBezTo>
                        <a:cubicBezTo>
                          <a:pt x="3357196" y="2992240"/>
                          <a:pt x="3358562" y="2988143"/>
                          <a:pt x="3359928" y="2985411"/>
                        </a:cubicBezTo>
                        <a:cubicBezTo>
                          <a:pt x="3354465" y="2982680"/>
                          <a:pt x="3350367" y="2979948"/>
                          <a:pt x="3346270" y="2978583"/>
                        </a:cubicBezTo>
                        <a:close/>
                      </a:path>
                    </a:pathLst>
                  </a:custGeom>
                  <a:solidFill>
                    <a:srgbClr val="2D6324"/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806" name="Freeform: Shape 805">
                  <a:extLst>
                    <a:ext uri="{FF2B5EF4-FFF2-40B4-BE49-F238E27FC236}">
                      <a16:creationId xmlns:a16="http://schemas.microsoft.com/office/drawing/2014/main" id="{7799D8DB-7AC5-ECAF-3C29-9EECDC5238E3}"/>
                    </a:ext>
                  </a:extLst>
                </p:cNvPr>
                <p:cNvSpPr/>
                <p:nvPr/>
              </p:nvSpPr>
              <p:spPr>
                <a:xfrm>
                  <a:off x="4152381" y="-1484189"/>
                  <a:ext cx="6707738" cy="4285838"/>
                </a:xfrm>
                <a:custGeom>
                  <a:avLst/>
                  <a:gdLst>
                    <a:gd name="connsiteX0" fmla="*/ 6559671 w 6707738"/>
                    <a:gd name="connsiteY0" fmla="*/ 2520146 h 4285838"/>
                    <a:gd name="connsiteX1" fmla="*/ 6552842 w 6707738"/>
                    <a:gd name="connsiteY1" fmla="*/ 2506489 h 4285838"/>
                    <a:gd name="connsiteX2" fmla="*/ 6638880 w 6707738"/>
                    <a:gd name="connsiteY2" fmla="*/ 2320754 h 4285838"/>
                    <a:gd name="connsiteX3" fmla="*/ 6334331 w 6707738"/>
                    <a:gd name="connsiteY3" fmla="*/ 2316657 h 4285838"/>
                    <a:gd name="connsiteX4" fmla="*/ 6327502 w 6707738"/>
                    <a:gd name="connsiteY4" fmla="*/ 2304366 h 4285838"/>
                    <a:gd name="connsiteX5" fmla="*/ 6428563 w 6707738"/>
                    <a:gd name="connsiteY5" fmla="*/ 2100877 h 4285838"/>
                    <a:gd name="connsiteX6" fmla="*/ 6365741 w 6707738"/>
                    <a:gd name="connsiteY6" fmla="*/ 2028495 h 4285838"/>
                    <a:gd name="connsiteX7" fmla="*/ 6210052 w 6707738"/>
                    <a:gd name="connsiteY7" fmla="*/ 2061272 h 4285838"/>
                    <a:gd name="connsiteX8" fmla="*/ 6196395 w 6707738"/>
                    <a:gd name="connsiteY8" fmla="*/ 2050346 h 4285838"/>
                    <a:gd name="connsiteX9" fmla="*/ 6226441 w 6707738"/>
                    <a:gd name="connsiteY9" fmla="*/ 1960210 h 4285838"/>
                    <a:gd name="connsiteX10" fmla="*/ 6106260 w 6707738"/>
                    <a:gd name="connsiteY10" fmla="*/ 1987524 h 4285838"/>
                    <a:gd name="connsiteX11" fmla="*/ 6089871 w 6707738"/>
                    <a:gd name="connsiteY11" fmla="*/ 1979330 h 4285838"/>
                    <a:gd name="connsiteX12" fmla="*/ 6055729 w 6707738"/>
                    <a:gd name="connsiteY12" fmla="*/ 1786767 h 4285838"/>
                    <a:gd name="connsiteX13" fmla="*/ 5973787 w 6707738"/>
                    <a:gd name="connsiteY13" fmla="*/ 1732139 h 4285838"/>
                    <a:gd name="connsiteX14" fmla="*/ 5857703 w 6707738"/>
                    <a:gd name="connsiteY14" fmla="*/ 1801790 h 4285838"/>
                    <a:gd name="connsiteX15" fmla="*/ 5838582 w 6707738"/>
                    <a:gd name="connsiteY15" fmla="*/ 1797692 h 4285838"/>
                    <a:gd name="connsiteX16" fmla="*/ 5818098 w 6707738"/>
                    <a:gd name="connsiteY16" fmla="*/ 1695265 h 4285838"/>
                    <a:gd name="connsiteX17" fmla="*/ 5809903 w 6707738"/>
                    <a:gd name="connsiteY17" fmla="*/ 1594204 h 4285838"/>
                    <a:gd name="connsiteX18" fmla="*/ 5820829 w 6707738"/>
                    <a:gd name="connsiteY18" fmla="*/ 1590107 h 4285838"/>
                    <a:gd name="connsiteX19" fmla="*/ 5889114 w 6707738"/>
                    <a:gd name="connsiteY19" fmla="*/ 1626980 h 4285838"/>
                    <a:gd name="connsiteX20" fmla="*/ 5941010 w 6707738"/>
                    <a:gd name="connsiteY20" fmla="*/ 1586010 h 4285838"/>
                    <a:gd name="connsiteX21" fmla="*/ 5856337 w 6707738"/>
                    <a:gd name="connsiteY21" fmla="*/ 1494508 h 4285838"/>
                    <a:gd name="connsiteX22" fmla="*/ 5863165 w 6707738"/>
                    <a:gd name="connsiteY22" fmla="*/ 1486314 h 4285838"/>
                    <a:gd name="connsiteX23" fmla="*/ 5941010 w 6707738"/>
                    <a:gd name="connsiteY23" fmla="*/ 1491777 h 4285838"/>
                    <a:gd name="connsiteX24" fmla="*/ 5950570 w 6707738"/>
                    <a:gd name="connsiteY24" fmla="*/ 1438514 h 4285838"/>
                    <a:gd name="connsiteX25" fmla="*/ 5864531 w 6707738"/>
                    <a:gd name="connsiteY25" fmla="*/ 1374327 h 4285838"/>
                    <a:gd name="connsiteX26" fmla="*/ 5661043 w 6707738"/>
                    <a:gd name="connsiteY26" fmla="*/ 1293751 h 4285838"/>
                    <a:gd name="connsiteX27" fmla="*/ 5666506 w 6707738"/>
                    <a:gd name="connsiteY27" fmla="*/ 1285556 h 4285838"/>
                    <a:gd name="connsiteX28" fmla="*/ 5755276 w 6707738"/>
                    <a:gd name="connsiteY28" fmla="*/ 1292385 h 4285838"/>
                    <a:gd name="connsiteX29" fmla="*/ 5801709 w 6707738"/>
                    <a:gd name="connsiteY29" fmla="*/ 1237757 h 4285838"/>
                    <a:gd name="connsiteX30" fmla="*/ 5648751 w 6707738"/>
                    <a:gd name="connsiteY30" fmla="*/ 1191323 h 4285838"/>
                    <a:gd name="connsiteX31" fmla="*/ 5647386 w 6707738"/>
                    <a:gd name="connsiteY31" fmla="*/ 1183129 h 4285838"/>
                    <a:gd name="connsiteX32" fmla="*/ 5794880 w 6707738"/>
                    <a:gd name="connsiteY32" fmla="*/ 1035634 h 4285838"/>
                    <a:gd name="connsiteX33" fmla="*/ 5779858 w 6707738"/>
                    <a:gd name="connsiteY33" fmla="*/ 987835 h 4285838"/>
                    <a:gd name="connsiteX34" fmla="*/ 5712939 w 6707738"/>
                    <a:gd name="connsiteY34" fmla="*/ 997395 h 4285838"/>
                    <a:gd name="connsiteX35" fmla="*/ 5620071 w 6707738"/>
                    <a:gd name="connsiteY35" fmla="*/ 1058851 h 4285838"/>
                    <a:gd name="connsiteX36" fmla="*/ 5610512 w 6707738"/>
                    <a:gd name="connsiteY36" fmla="*/ 1053388 h 4285838"/>
                    <a:gd name="connsiteX37" fmla="*/ 5650117 w 6707738"/>
                    <a:gd name="connsiteY37" fmla="*/ 941401 h 4285838"/>
                    <a:gd name="connsiteX38" fmla="*/ 5611877 w 6707738"/>
                    <a:gd name="connsiteY38" fmla="*/ 881310 h 4285838"/>
                    <a:gd name="connsiteX39" fmla="*/ 5538130 w 6707738"/>
                    <a:gd name="connsiteY39" fmla="*/ 927744 h 4285838"/>
                    <a:gd name="connsiteX40" fmla="*/ 5527204 w 6707738"/>
                    <a:gd name="connsiteY40" fmla="*/ 923647 h 4285838"/>
                    <a:gd name="connsiteX41" fmla="*/ 5499890 w 6707738"/>
                    <a:gd name="connsiteY41" fmla="*/ 814391 h 4285838"/>
                    <a:gd name="connsiteX42" fmla="*/ 5497158 w 6707738"/>
                    <a:gd name="connsiteY42" fmla="*/ 818488 h 4285838"/>
                    <a:gd name="connsiteX43" fmla="*/ 5445262 w 6707738"/>
                    <a:gd name="connsiteY43" fmla="*/ 941401 h 4285838"/>
                    <a:gd name="connsiteX44" fmla="*/ 5412486 w 6707738"/>
                    <a:gd name="connsiteY44" fmla="*/ 889505 h 4285838"/>
                    <a:gd name="connsiteX45" fmla="*/ 5398829 w 6707738"/>
                    <a:gd name="connsiteY45" fmla="*/ 875848 h 4285838"/>
                    <a:gd name="connsiteX46" fmla="*/ 5397463 w 6707738"/>
                    <a:gd name="connsiteY46" fmla="*/ 881310 h 4285838"/>
                    <a:gd name="connsiteX47" fmla="*/ 5389269 w 6707738"/>
                    <a:gd name="connsiteY47" fmla="*/ 963252 h 4285838"/>
                    <a:gd name="connsiteX48" fmla="*/ 5376978 w 6707738"/>
                    <a:gd name="connsiteY48" fmla="*/ 961887 h 4285838"/>
                    <a:gd name="connsiteX49" fmla="*/ 5320985 w 6707738"/>
                    <a:gd name="connsiteY49" fmla="*/ 873116 h 4285838"/>
                    <a:gd name="connsiteX50" fmla="*/ 5290939 w 6707738"/>
                    <a:gd name="connsiteY50" fmla="*/ 964618 h 4285838"/>
                    <a:gd name="connsiteX51" fmla="*/ 5278647 w 6707738"/>
                    <a:gd name="connsiteY51" fmla="*/ 964618 h 4285838"/>
                    <a:gd name="connsiteX52" fmla="*/ 5264991 w 6707738"/>
                    <a:gd name="connsiteY52" fmla="*/ 933207 h 4285838"/>
                    <a:gd name="connsiteX53" fmla="*/ 5183049 w 6707738"/>
                    <a:gd name="connsiteY53" fmla="*/ 885408 h 4285838"/>
                    <a:gd name="connsiteX54" fmla="*/ 5187146 w 6707738"/>
                    <a:gd name="connsiteY54" fmla="*/ 814391 h 4285838"/>
                    <a:gd name="connsiteX55" fmla="*/ 5169392 w 6707738"/>
                    <a:gd name="connsiteY55" fmla="*/ 810294 h 4285838"/>
                    <a:gd name="connsiteX56" fmla="*/ 5060136 w 6707738"/>
                    <a:gd name="connsiteY56" fmla="*/ 899064 h 4285838"/>
                    <a:gd name="connsiteX57" fmla="*/ 5073793 w 6707738"/>
                    <a:gd name="connsiteY57" fmla="*/ 747472 h 4285838"/>
                    <a:gd name="connsiteX58" fmla="*/ 4983658 w 6707738"/>
                    <a:gd name="connsiteY58" fmla="*/ 778883 h 4285838"/>
                    <a:gd name="connsiteX59" fmla="*/ 4970001 w 6707738"/>
                    <a:gd name="connsiteY59" fmla="*/ 763861 h 4285838"/>
                    <a:gd name="connsiteX60" fmla="*/ 4814311 w 6707738"/>
                    <a:gd name="connsiteY60" fmla="*/ 676456 h 4285838"/>
                    <a:gd name="connsiteX61" fmla="*/ 4796557 w 6707738"/>
                    <a:gd name="connsiteY61" fmla="*/ 757032 h 4285838"/>
                    <a:gd name="connsiteX62" fmla="*/ 4714615 w 6707738"/>
                    <a:gd name="connsiteY62" fmla="*/ 692844 h 4285838"/>
                    <a:gd name="connsiteX63" fmla="*/ 4613554 w 6707738"/>
                    <a:gd name="connsiteY63" fmla="*/ 654605 h 4285838"/>
                    <a:gd name="connsiteX64" fmla="*/ 4609456 w 6707738"/>
                    <a:gd name="connsiteY64" fmla="*/ 750204 h 4285838"/>
                    <a:gd name="connsiteX65" fmla="*/ 4628577 w 6707738"/>
                    <a:gd name="connsiteY65" fmla="*/ 796637 h 4285838"/>
                    <a:gd name="connsiteX66" fmla="*/ 4535709 w 6707738"/>
                    <a:gd name="connsiteY66" fmla="*/ 750204 h 4285838"/>
                    <a:gd name="connsiteX67" fmla="*/ 4436013 w 6707738"/>
                    <a:gd name="connsiteY67" fmla="*/ 718793 h 4285838"/>
                    <a:gd name="connsiteX68" fmla="*/ 4513858 w 6707738"/>
                    <a:gd name="connsiteY68" fmla="*/ 606806 h 4285838"/>
                    <a:gd name="connsiteX69" fmla="*/ 4490641 w 6707738"/>
                    <a:gd name="connsiteY69" fmla="*/ 531692 h 4285838"/>
                    <a:gd name="connsiteX70" fmla="*/ 4385482 w 6707738"/>
                    <a:gd name="connsiteY70" fmla="*/ 546715 h 4285838"/>
                    <a:gd name="connsiteX71" fmla="*/ 4237988 w 6707738"/>
                    <a:gd name="connsiteY71" fmla="*/ 643679 h 4285838"/>
                    <a:gd name="connsiteX72" fmla="*/ 4221599 w 6707738"/>
                    <a:gd name="connsiteY72" fmla="*/ 635485 h 4285838"/>
                    <a:gd name="connsiteX73" fmla="*/ 4283055 w 6707738"/>
                    <a:gd name="connsiteY73" fmla="*/ 457945 h 4285838"/>
                    <a:gd name="connsiteX74" fmla="*/ 4224330 w 6707738"/>
                    <a:gd name="connsiteY74" fmla="*/ 362346 h 4285838"/>
                    <a:gd name="connsiteX75" fmla="*/ 4106880 w 6707738"/>
                    <a:gd name="connsiteY75" fmla="*/ 436094 h 4285838"/>
                    <a:gd name="connsiteX76" fmla="*/ 4090492 w 6707738"/>
                    <a:gd name="connsiteY76" fmla="*/ 429265 h 4285838"/>
                    <a:gd name="connsiteX77" fmla="*/ 4048156 w 6707738"/>
                    <a:gd name="connsiteY77" fmla="*/ 257187 h 4285838"/>
                    <a:gd name="connsiteX78" fmla="*/ 4042693 w 6707738"/>
                    <a:gd name="connsiteY78" fmla="*/ 262650 h 4285838"/>
                    <a:gd name="connsiteX79" fmla="*/ 3959385 w 6707738"/>
                    <a:gd name="connsiteY79" fmla="*/ 456579 h 4285838"/>
                    <a:gd name="connsiteX80" fmla="*/ 3907488 w 6707738"/>
                    <a:gd name="connsiteY80" fmla="*/ 374637 h 4285838"/>
                    <a:gd name="connsiteX81" fmla="*/ 3885638 w 6707738"/>
                    <a:gd name="connsiteY81" fmla="*/ 354152 h 4285838"/>
                    <a:gd name="connsiteX82" fmla="*/ 3884272 w 6707738"/>
                    <a:gd name="connsiteY82" fmla="*/ 362346 h 4285838"/>
                    <a:gd name="connsiteX83" fmla="*/ 3871981 w 6707738"/>
                    <a:gd name="connsiteY83" fmla="*/ 490721 h 4285838"/>
                    <a:gd name="connsiteX84" fmla="*/ 3852861 w 6707738"/>
                    <a:gd name="connsiteY84" fmla="*/ 489356 h 4285838"/>
                    <a:gd name="connsiteX85" fmla="*/ 3764091 w 6707738"/>
                    <a:gd name="connsiteY85" fmla="*/ 350055 h 4285838"/>
                    <a:gd name="connsiteX86" fmla="*/ 3714926 w 6707738"/>
                    <a:gd name="connsiteY86" fmla="*/ 494819 h 4285838"/>
                    <a:gd name="connsiteX87" fmla="*/ 3695806 w 6707738"/>
                    <a:gd name="connsiteY87" fmla="*/ 494819 h 4285838"/>
                    <a:gd name="connsiteX88" fmla="*/ 3675320 w 6707738"/>
                    <a:gd name="connsiteY88" fmla="*/ 445653 h 4285838"/>
                    <a:gd name="connsiteX89" fmla="*/ 3546945 w 6707738"/>
                    <a:gd name="connsiteY89" fmla="*/ 369174 h 4285838"/>
                    <a:gd name="connsiteX90" fmla="*/ 3553774 w 6707738"/>
                    <a:gd name="connsiteY90" fmla="*/ 257187 h 4285838"/>
                    <a:gd name="connsiteX91" fmla="*/ 3519631 w 6707738"/>
                    <a:gd name="connsiteY91" fmla="*/ 254456 h 4285838"/>
                    <a:gd name="connsiteX92" fmla="*/ 3347553 w 6707738"/>
                    <a:gd name="connsiteY92" fmla="*/ 395123 h 4285838"/>
                    <a:gd name="connsiteX93" fmla="*/ 3368039 w 6707738"/>
                    <a:gd name="connsiteY93" fmla="*/ 154760 h 4285838"/>
                    <a:gd name="connsiteX94" fmla="*/ 3226006 w 6707738"/>
                    <a:gd name="connsiteY94" fmla="*/ 205291 h 4285838"/>
                    <a:gd name="connsiteX95" fmla="*/ 3204155 w 6707738"/>
                    <a:gd name="connsiteY95" fmla="*/ 180708 h 4285838"/>
                    <a:gd name="connsiteX96" fmla="*/ 2958330 w 6707738"/>
                    <a:gd name="connsiteY96" fmla="*/ 42773 h 4285838"/>
                    <a:gd name="connsiteX97" fmla="*/ 2929651 w 6707738"/>
                    <a:gd name="connsiteY97" fmla="*/ 168417 h 4285838"/>
                    <a:gd name="connsiteX98" fmla="*/ 2799909 w 6707738"/>
                    <a:gd name="connsiteY98" fmla="*/ 65990 h 4285838"/>
                    <a:gd name="connsiteX99" fmla="*/ 2640123 w 6707738"/>
                    <a:gd name="connsiteY99" fmla="*/ 5899 h 4285838"/>
                    <a:gd name="connsiteX100" fmla="*/ 2634660 w 6707738"/>
                    <a:gd name="connsiteY100" fmla="*/ 157492 h 4285838"/>
                    <a:gd name="connsiteX101" fmla="*/ 2664705 w 6707738"/>
                    <a:gd name="connsiteY101" fmla="*/ 231239 h 4285838"/>
                    <a:gd name="connsiteX102" fmla="*/ 2517210 w 6707738"/>
                    <a:gd name="connsiteY102" fmla="*/ 157492 h 4285838"/>
                    <a:gd name="connsiteX103" fmla="*/ 2216757 w 6707738"/>
                    <a:gd name="connsiteY103" fmla="*/ 116521 h 4285838"/>
                    <a:gd name="connsiteX104" fmla="*/ 2223585 w 6707738"/>
                    <a:gd name="connsiteY104" fmla="*/ 320009 h 4285838"/>
                    <a:gd name="connsiteX105" fmla="*/ 2234511 w 6707738"/>
                    <a:gd name="connsiteY105" fmla="*/ 345958 h 4285838"/>
                    <a:gd name="connsiteX106" fmla="*/ 2175786 w 6707738"/>
                    <a:gd name="connsiteY106" fmla="*/ 322741 h 4285838"/>
                    <a:gd name="connsiteX107" fmla="*/ 2134816 w 6707738"/>
                    <a:gd name="connsiteY107" fmla="*/ 333666 h 4285838"/>
                    <a:gd name="connsiteX108" fmla="*/ 2138912 w 6707738"/>
                    <a:gd name="connsiteY108" fmla="*/ 412877 h 4285838"/>
                    <a:gd name="connsiteX109" fmla="*/ 2233145 w 6707738"/>
                    <a:gd name="connsiteY109" fmla="*/ 515304 h 4285838"/>
                    <a:gd name="connsiteX110" fmla="*/ 1995514 w 6707738"/>
                    <a:gd name="connsiteY110" fmla="*/ 466139 h 4285838"/>
                    <a:gd name="connsiteX111" fmla="*/ 1792025 w 6707738"/>
                    <a:gd name="connsiteY111" fmla="*/ 513938 h 4285838"/>
                    <a:gd name="connsiteX112" fmla="*/ 1991417 w 6707738"/>
                    <a:gd name="connsiteY112" fmla="*/ 653239 h 4285838"/>
                    <a:gd name="connsiteX113" fmla="*/ 1460161 w 6707738"/>
                    <a:gd name="connsiteY113" fmla="*/ 763861 h 4285838"/>
                    <a:gd name="connsiteX114" fmla="*/ 1871236 w 6707738"/>
                    <a:gd name="connsiteY114" fmla="*/ 918184 h 4285838"/>
                    <a:gd name="connsiteX115" fmla="*/ 1577611 w 6707738"/>
                    <a:gd name="connsiteY115" fmla="*/ 950961 h 4285838"/>
                    <a:gd name="connsiteX116" fmla="*/ 1389145 w 6707738"/>
                    <a:gd name="connsiteY116" fmla="*/ 1026074 h 4285838"/>
                    <a:gd name="connsiteX117" fmla="*/ 1596731 w 6707738"/>
                    <a:gd name="connsiteY117" fmla="*/ 1117576 h 4285838"/>
                    <a:gd name="connsiteX118" fmla="*/ 1445139 w 6707738"/>
                    <a:gd name="connsiteY118" fmla="*/ 1181764 h 4285838"/>
                    <a:gd name="connsiteX119" fmla="*/ 1580343 w 6707738"/>
                    <a:gd name="connsiteY119" fmla="*/ 1254145 h 4285838"/>
                    <a:gd name="connsiteX120" fmla="*/ 1214336 w 6707738"/>
                    <a:gd name="connsiteY120" fmla="*/ 1547770 h 4285838"/>
                    <a:gd name="connsiteX121" fmla="*/ 1225262 w 6707738"/>
                    <a:gd name="connsiteY121" fmla="*/ 1610592 h 4285838"/>
                    <a:gd name="connsiteX122" fmla="*/ 1001287 w 6707738"/>
                    <a:gd name="connsiteY122" fmla="*/ 1596935 h 4285838"/>
                    <a:gd name="connsiteX123" fmla="*/ 1008116 w 6707738"/>
                    <a:gd name="connsiteY123" fmla="*/ 1801790 h 4285838"/>
                    <a:gd name="connsiteX124" fmla="*/ 1019042 w 6707738"/>
                    <a:gd name="connsiteY124" fmla="*/ 1827738 h 4285838"/>
                    <a:gd name="connsiteX125" fmla="*/ 960317 w 6707738"/>
                    <a:gd name="connsiteY125" fmla="*/ 1804521 h 4285838"/>
                    <a:gd name="connsiteX126" fmla="*/ 919346 w 6707738"/>
                    <a:gd name="connsiteY126" fmla="*/ 1815447 h 4285838"/>
                    <a:gd name="connsiteX127" fmla="*/ 923443 w 6707738"/>
                    <a:gd name="connsiteY127" fmla="*/ 1894657 h 4285838"/>
                    <a:gd name="connsiteX128" fmla="*/ 1017676 w 6707738"/>
                    <a:gd name="connsiteY128" fmla="*/ 1997084 h 4285838"/>
                    <a:gd name="connsiteX129" fmla="*/ 780045 w 6707738"/>
                    <a:gd name="connsiteY129" fmla="*/ 1947919 h 4285838"/>
                    <a:gd name="connsiteX130" fmla="*/ 577922 w 6707738"/>
                    <a:gd name="connsiteY130" fmla="*/ 1995718 h 4285838"/>
                    <a:gd name="connsiteX131" fmla="*/ 775948 w 6707738"/>
                    <a:gd name="connsiteY131" fmla="*/ 2135019 h 4285838"/>
                    <a:gd name="connsiteX132" fmla="*/ 244692 w 6707738"/>
                    <a:gd name="connsiteY132" fmla="*/ 2245641 h 4285838"/>
                    <a:gd name="connsiteX133" fmla="*/ 655766 w 6707738"/>
                    <a:gd name="connsiteY133" fmla="*/ 2398599 h 4285838"/>
                    <a:gd name="connsiteX134" fmla="*/ 362142 w 6707738"/>
                    <a:gd name="connsiteY134" fmla="*/ 2431375 h 4285838"/>
                    <a:gd name="connsiteX135" fmla="*/ 175041 w 6707738"/>
                    <a:gd name="connsiteY135" fmla="*/ 2506489 h 4285838"/>
                    <a:gd name="connsiteX136" fmla="*/ 382627 w 6707738"/>
                    <a:gd name="connsiteY136" fmla="*/ 2597990 h 4285838"/>
                    <a:gd name="connsiteX137" fmla="*/ 231035 w 6707738"/>
                    <a:gd name="connsiteY137" fmla="*/ 2662178 h 4285838"/>
                    <a:gd name="connsiteX138" fmla="*/ 366239 w 6707738"/>
                    <a:gd name="connsiteY138" fmla="*/ 2734560 h 4285838"/>
                    <a:gd name="connsiteX139" fmla="*/ 232 w 6707738"/>
                    <a:gd name="connsiteY139" fmla="*/ 3028184 h 4285838"/>
                    <a:gd name="connsiteX140" fmla="*/ 203721 w 6707738"/>
                    <a:gd name="connsiteY140" fmla="*/ 3166120 h 4285838"/>
                    <a:gd name="connsiteX141" fmla="*/ 132705 w 6707738"/>
                    <a:gd name="connsiteY141" fmla="*/ 3246696 h 4285838"/>
                    <a:gd name="connsiteX142" fmla="*/ 222841 w 6707738"/>
                    <a:gd name="connsiteY142" fmla="*/ 3289032 h 4285838"/>
                    <a:gd name="connsiteX143" fmla="*/ 280200 w 6707738"/>
                    <a:gd name="connsiteY143" fmla="*/ 3347757 h 4285838"/>
                    <a:gd name="connsiteX144" fmla="*/ 199624 w 6707738"/>
                    <a:gd name="connsiteY144" fmla="*/ 3399654 h 4285838"/>
                    <a:gd name="connsiteX145" fmla="*/ 112219 w 6707738"/>
                    <a:gd name="connsiteY145" fmla="*/ 3497984 h 4285838"/>
                    <a:gd name="connsiteX146" fmla="*/ 276103 w 6707738"/>
                    <a:gd name="connsiteY146" fmla="*/ 3534858 h 4285838"/>
                    <a:gd name="connsiteX147" fmla="*/ 266543 w 6707738"/>
                    <a:gd name="connsiteY147" fmla="*/ 3629091 h 4285838"/>
                    <a:gd name="connsiteX148" fmla="*/ 493249 w 6707738"/>
                    <a:gd name="connsiteY148" fmla="*/ 3594948 h 4285838"/>
                    <a:gd name="connsiteX149" fmla="*/ 524660 w 6707738"/>
                    <a:gd name="connsiteY149" fmla="*/ 3582657 h 4285838"/>
                    <a:gd name="connsiteX150" fmla="*/ 465935 w 6707738"/>
                    <a:gd name="connsiteY150" fmla="*/ 3641382 h 4285838"/>
                    <a:gd name="connsiteX151" fmla="*/ 520563 w 6707738"/>
                    <a:gd name="connsiteY151" fmla="*/ 3771123 h 4285838"/>
                    <a:gd name="connsiteX152" fmla="*/ 549242 w 6707738"/>
                    <a:gd name="connsiteY152" fmla="*/ 3758832 h 4285838"/>
                    <a:gd name="connsiteX153" fmla="*/ 644841 w 6707738"/>
                    <a:gd name="connsiteY153" fmla="*/ 3914521 h 4285838"/>
                    <a:gd name="connsiteX154" fmla="*/ 756828 w 6707738"/>
                    <a:gd name="connsiteY154" fmla="*/ 3866722 h 4285838"/>
                    <a:gd name="connsiteX155" fmla="*/ 804627 w 6707738"/>
                    <a:gd name="connsiteY155" fmla="*/ 3892670 h 4285838"/>
                    <a:gd name="connsiteX156" fmla="*/ 919346 w 6707738"/>
                    <a:gd name="connsiteY156" fmla="*/ 3855796 h 4285838"/>
                    <a:gd name="connsiteX157" fmla="*/ 939831 w 6707738"/>
                    <a:gd name="connsiteY157" fmla="*/ 3838042 h 4285838"/>
                    <a:gd name="connsiteX158" fmla="*/ 928906 w 6707738"/>
                    <a:gd name="connsiteY158" fmla="*/ 3851699 h 4285838"/>
                    <a:gd name="connsiteX159" fmla="*/ 896129 w 6707738"/>
                    <a:gd name="connsiteY159" fmla="*/ 3892670 h 4285838"/>
                    <a:gd name="connsiteX160" fmla="*/ 1103715 w 6707738"/>
                    <a:gd name="connsiteY160" fmla="*/ 3906327 h 4285838"/>
                    <a:gd name="connsiteX161" fmla="*/ 1013579 w 6707738"/>
                    <a:gd name="connsiteY161" fmla="*/ 4092061 h 4285838"/>
                    <a:gd name="connsiteX162" fmla="*/ 1238919 w 6707738"/>
                    <a:gd name="connsiteY162" fmla="*/ 4037434 h 4285838"/>
                    <a:gd name="connsiteX163" fmla="*/ 1266233 w 6707738"/>
                    <a:gd name="connsiteY163" fmla="*/ 3993732 h 4285838"/>
                    <a:gd name="connsiteX164" fmla="*/ 1253941 w 6707738"/>
                    <a:gd name="connsiteY164" fmla="*/ 4055187 h 4285838"/>
                    <a:gd name="connsiteX165" fmla="*/ 1293547 w 6707738"/>
                    <a:gd name="connsiteY165" fmla="*/ 4149421 h 4285838"/>
                    <a:gd name="connsiteX166" fmla="*/ 1524349 w 6707738"/>
                    <a:gd name="connsiteY166" fmla="*/ 4008754 h 4285838"/>
                    <a:gd name="connsiteX167" fmla="*/ 1561223 w 6707738"/>
                    <a:gd name="connsiteY167" fmla="*/ 4130301 h 4285838"/>
                    <a:gd name="connsiteX168" fmla="*/ 1746958 w 6707738"/>
                    <a:gd name="connsiteY168" fmla="*/ 4190392 h 4285838"/>
                    <a:gd name="connsiteX169" fmla="*/ 1731935 w 6707738"/>
                    <a:gd name="connsiteY169" fmla="*/ 4205414 h 4285838"/>
                    <a:gd name="connsiteX170" fmla="*/ 1808414 w 6707738"/>
                    <a:gd name="connsiteY170" fmla="*/ 4138495 h 4285838"/>
                    <a:gd name="connsiteX171" fmla="*/ 1826168 w 6707738"/>
                    <a:gd name="connsiteY171" fmla="*/ 4141226 h 4285838"/>
                    <a:gd name="connsiteX172" fmla="*/ 1965469 w 6707738"/>
                    <a:gd name="connsiteY172" fmla="*/ 4275065 h 4285838"/>
                    <a:gd name="connsiteX173" fmla="*/ 2043314 w 6707738"/>
                    <a:gd name="connsiteY173" fmla="*/ 4281893 h 4285838"/>
                    <a:gd name="connsiteX174" fmla="*/ 2046045 w 6707738"/>
                    <a:gd name="connsiteY174" fmla="*/ 4197220 h 4285838"/>
                    <a:gd name="connsiteX175" fmla="*/ 2062433 w 6707738"/>
                    <a:gd name="connsiteY175" fmla="*/ 4189026 h 4285838"/>
                    <a:gd name="connsiteX176" fmla="*/ 2323281 w 6707738"/>
                    <a:gd name="connsiteY176" fmla="*/ 4214974 h 4285838"/>
                    <a:gd name="connsiteX177" fmla="*/ 2267288 w 6707738"/>
                    <a:gd name="connsiteY177" fmla="*/ 3992366 h 4285838"/>
                    <a:gd name="connsiteX178" fmla="*/ 2283676 w 6707738"/>
                    <a:gd name="connsiteY178" fmla="*/ 3985537 h 4285838"/>
                    <a:gd name="connsiteX179" fmla="*/ 2571838 w 6707738"/>
                    <a:gd name="connsiteY179" fmla="*/ 4018314 h 4285838"/>
                    <a:gd name="connsiteX180" fmla="*/ 2655145 w 6707738"/>
                    <a:gd name="connsiteY180" fmla="*/ 3958223 h 4285838"/>
                    <a:gd name="connsiteX181" fmla="*/ 2581398 w 6707738"/>
                    <a:gd name="connsiteY181" fmla="*/ 3850333 h 4285838"/>
                    <a:gd name="connsiteX182" fmla="*/ 2592323 w 6707738"/>
                    <a:gd name="connsiteY182" fmla="*/ 3838042 h 4285838"/>
                    <a:gd name="connsiteX183" fmla="*/ 2716602 w 6707738"/>
                    <a:gd name="connsiteY183" fmla="*/ 3842139 h 4285838"/>
                    <a:gd name="connsiteX184" fmla="*/ 2656511 w 6707738"/>
                    <a:gd name="connsiteY184" fmla="*/ 3760197 h 4285838"/>
                    <a:gd name="connsiteX185" fmla="*/ 2663340 w 6707738"/>
                    <a:gd name="connsiteY185" fmla="*/ 3746540 h 4285838"/>
                    <a:gd name="connsiteX186" fmla="*/ 2910531 w 6707738"/>
                    <a:gd name="connsiteY186" fmla="*/ 3682353 h 4285838"/>
                    <a:gd name="connsiteX187" fmla="*/ 2966524 w 6707738"/>
                    <a:gd name="connsiteY187" fmla="*/ 3611336 h 4285838"/>
                    <a:gd name="connsiteX188" fmla="*/ 2851806 w 6707738"/>
                    <a:gd name="connsiteY188" fmla="*/ 3540321 h 4285838"/>
                    <a:gd name="connsiteX189" fmla="*/ 2853171 w 6707738"/>
                    <a:gd name="connsiteY189" fmla="*/ 3525298 h 4285838"/>
                    <a:gd name="connsiteX190" fmla="*/ 3105825 w 6707738"/>
                    <a:gd name="connsiteY190" fmla="*/ 3429699 h 4285838"/>
                    <a:gd name="connsiteX191" fmla="*/ 3198692 w 6707738"/>
                    <a:gd name="connsiteY191" fmla="*/ 3358683 h 4285838"/>
                    <a:gd name="connsiteX192" fmla="*/ 3114019 w 6707738"/>
                    <a:gd name="connsiteY192" fmla="*/ 3310883 h 4285838"/>
                    <a:gd name="connsiteX193" fmla="*/ 3116751 w 6707738"/>
                    <a:gd name="connsiteY193" fmla="*/ 3295861 h 4285838"/>
                    <a:gd name="connsiteX194" fmla="*/ 3220543 w 6707738"/>
                    <a:gd name="connsiteY194" fmla="*/ 3168851 h 4285838"/>
                    <a:gd name="connsiteX195" fmla="*/ 3235566 w 6707738"/>
                    <a:gd name="connsiteY195" fmla="*/ 3159291 h 4285838"/>
                    <a:gd name="connsiteX196" fmla="*/ 3324337 w 6707738"/>
                    <a:gd name="connsiteY196" fmla="*/ 3207090 h 4285838"/>
                    <a:gd name="connsiteX197" fmla="*/ 3336628 w 6707738"/>
                    <a:gd name="connsiteY197" fmla="*/ 3130612 h 4285838"/>
                    <a:gd name="connsiteX198" fmla="*/ 3324337 w 6707738"/>
                    <a:gd name="connsiteY198" fmla="*/ 2966728 h 4285838"/>
                    <a:gd name="connsiteX199" fmla="*/ 3340725 w 6707738"/>
                    <a:gd name="connsiteY199" fmla="*/ 2961265 h 4285838"/>
                    <a:gd name="connsiteX200" fmla="*/ 3359844 w 6707738"/>
                    <a:gd name="connsiteY200" fmla="*/ 2972191 h 4285838"/>
                    <a:gd name="connsiteX201" fmla="*/ 3353016 w 6707738"/>
                    <a:gd name="connsiteY201" fmla="*/ 2987214 h 4285838"/>
                    <a:gd name="connsiteX202" fmla="*/ 3374867 w 6707738"/>
                    <a:gd name="connsiteY202" fmla="*/ 3144269 h 4285838"/>
                    <a:gd name="connsiteX203" fmla="*/ 3597476 w 6707738"/>
                    <a:gd name="connsiteY203" fmla="*/ 3026819 h 4285838"/>
                    <a:gd name="connsiteX204" fmla="*/ 3637081 w 6707738"/>
                    <a:gd name="connsiteY204" fmla="*/ 3436527 h 4285838"/>
                    <a:gd name="connsiteX205" fmla="*/ 3921146 w 6707738"/>
                    <a:gd name="connsiteY205" fmla="*/ 3167485 h 4285838"/>
                    <a:gd name="connsiteX206" fmla="*/ 3904757 w 6707738"/>
                    <a:gd name="connsiteY206" fmla="*/ 3388728 h 4285838"/>
                    <a:gd name="connsiteX207" fmla="*/ 3966213 w 6707738"/>
                    <a:gd name="connsiteY207" fmla="*/ 3540321 h 4285838"/>
                    <a:gd name="connsiteX208" fmla="*/ 4128731 w 6707738"/>
                    <a:gd name="connsiteY208" fmla="*/ 3406482 h 4285838"/>
                    <a:gd name="connsiteX209" fmla="*/ 4181994 w 6707738"/>
                    <a:gd name="connsiteY209" fmla="*/ 3530760 h 4285838"/>
                    <a:gd name="connsiteX210" fmla="*/ 4288518 w 6707738"/>
                    <a:gd name="connsiteY210" fmla="*/ 3473401 h 4285838"/>
                    <a:gd name="connsiteX211" fmla="*/ 4287153 w 6707738"/>
                    <a:gd name="connsiteY211" fmla="*/ 3488424 h 4285838"/>
                    <a:gd name="connsiteX212" fmla="*/ 4358169 w 6707738"/>
                    <a:gd name="connsiteY212" fmla="*/ 3571732 h 4285838"/>
                    <a:gd name="connsiteX213" fmla="*/ 4377288 w 6707738"/>
                    <a:gd name="connsiteY213" fmla="*/ 3603142 h 4285838"/>
                    <a:gd name="connsiteX214" fmla="*/ 4370459 w 6707738"/>
                    <a:gd name="connsiteY214" fmla="*/ 3627725 h 4285838"/>
                    <a:gd name="connsiteX215" fmla="*/ 4414162 w 6707738"/>
                    <a:gd name="connsiteY215" fmla="*/ 3653673 h 4285838"/>
                    <a:gd name="connsiteX216" fmla="*/ 4422356 w 6707738"/>
                    <a:gd name="connsiteY216" fmla="*/ 3661867 h 4285838"/>
                    <a:gd name="connsiteX217" fmla="*/ 4452402 w 6707738"/>
                    <a:gd name="connsiteY217" fmla="*/ 3691912 h 4285838"/>
                    <a:gd name="connsiteX218" fmla="*/ 4456499 w 6707738"/>
                    <a:gd name="connsiteY218" fmla="*/ 3694644 h 4285838"/>
                    <a:gd name="connsiteX219" fmla="*/ 4412797 w 6707738"/>
                    <a:gd name="connsiteY219" fmla="*/ 3723323 h 4285838"/>
                    <a:gd name="connsiteX220" fmla="*/ 4356803 w 6707738"/>
                    <a:gd name="connsiteY220" fmla="*/ 3786146 h 4285838"/>
                    <a:gd name="connsiteX221" fmla="*/ 4460596 w 6707738"/>
                    <a:gd name="connsiteY221" fmla="*/ 3809362 h 4285838"/>
                    <a:gd name="connsiteX222" fmla="*/ 4453767 w 6707738"/>
                    <a:gd name="connsiteY222" fmla="*/ 3869453 h 4285838"/>
                    <a:gd name="connsiteX223" fmla="*/ 4597165 w 6707738"/>
                    <a:gd name="connsiteY223" fmla="*/ 3847602 h 4285838"/>
                    <a:gd name="connsiteX224" fmla="*/ 4616285 w 6707738"/>
                    <a:gd name="connsiteY224" fmla="*/ 3839408 h 4285838"/>
                    <a:gd name="connsiteX225" fmla="*/ 4579412 w 6707738"/>
                    <a:gd name="connsiteY225" fmla="*/ 3876282 h 4285838"/>
                    <a:gd name="connsiteX226" fmla="*/ 4614919 w 6707738"/>
                    <a:gd name="connsiteY226" fmla="*/ 3958223 h 4285838"/>
                    <a:gd name="connsiteX227" fmla="*/ 4632674 w 6707738"/>
                    <a:gd name="connsiteY227" fmla="*/ 3950029 h 4285838"/>
                    <a:gd name="connsiteX228" fmla="*/ 4692764 w 6707738"/>
                    <a:gd name="connsiteY228" fmla="*/ 4048359 h 4285838"/>
                    <a:gd name="connsiteX229" fmla="*/ 4763780 w 6707738"/>
                    <a:gd name="connsiteY229" fmla="*/ 4018314 h 4285838"/>
                    <a:gd name="connsiteX230" fmla="*/ 4793826 w 6707738"/>
                    <a:gd name="connsiteY230" fmla="*/ 4034702 h 4285838"/>
                    <a:gd name="connsiteX231" fmla="*/ 4866208 w 6707738"/>
                    <a:gd name="connsiteY231" fmla="*/ 4011485 h 4285838"/>
                    <a:gd name="connsiteX232" fmla="*/ 4878498 w 6707738"/>
                    <a:gd name="connsiteY232" fmla="*/ 4000560 h 4285838"/>
                    <a:gd name="connsiteX233" fmla="*/ 4871671 w 6707738"/>
                    <a:gd name="connsiteY233" fmla="*/ 4008754 h 4285838"/>
                    <a:gd name="connsiteX234" fmla="*/ 4851185 w 6707738"/>
                    <a:gd name="connsiteY234" fmla="*/ 4034702 h 4285838"/>
                    <a:gd name="connsiteX235" fmla="*/ 4982292 w 6707738"/>
                    <a:gd name="connsiteY235" fmla="*/ 4042896 h 4285838"/>
                    <a:gd name="connsiteX236" fmla="*/ 4924933 w 6707738"/>
                    <a:gd name="connsiteY236" fmla="*/ 4160346 h 4285838"/>
                    <a:gd name="connsiteX237" fmla="*/ 5066965 w 6707738"/>
                    <a:gd name="connsiteY237" fmla="*/ 4126204 h 4285838"/>
                    <a:gd name="connsiteX238" fmla="*/ 5084719 w 6707738"/>
                    <a:gd name="connsiteY238" fmla="*/ 4098890 h 4285838"/>
                    <a:gd name="connsiteX239" fmla="*/ 5076525 w 6707738"/>
                    <a:gd name="connsiteY239" fmla="*/ 4137130 h 4285838"/>
                    <a:gd name="connsiteX240" fmla="*/ 5102472 w 6707738"/>
                    <a:gd name="connsiteY240" fmla="*/ 4197220 h 4285838"/>
                    <a:gd name="connsiteX241" fmla="*/ 5248602 w 6707738"/>
                    <a:gd name="connsiteY241" fmla="*/ 4108450 h 4285838"/>
                    <a:gd name="connsiteX242" fmla="*/ 5271819 w 6707738"/>
                    <a:gd name="connsiteY242" fmla="*/ 4186295 h 4285838"/>
                    <a:gd name="connsiteX243" fmla="*/ 5389269 w 6707738"/>
                    <a:gd name="connsiteY243" fmla="*/ 4224534 h 4285838"/>
                    <a:gd name="connsiteX244" fmla="*/ 5379710 w 6707738"/>
                    <a:gd name="connsiteY244" fmla="*/ 4234094 h 4285838"/>
                    <a:gd name="connsiteX245" fmla="*/ 5427509 w 6707738"/>
                    <a:gd name="connsiteY245" fmla="*/ 4191757 h 4285838"/>
                    <a:gd name="connsiteX246" fmla="*/ 5438434 w 6707738"/>
                    <a:gd name="connsiteY246" fmla="*/ 4194489 h 4285838"/>
                    <a:gd name="connsiteX247" fmla="*/ 5527204 w 6707738"/>
                    <a:gd name="connsiteY247" fmla="*/ 4279162 h 4285838"/>
                    <a:gd name="connsiteX248" fmla="*/ 5576369 w 6707738"/>
                    <a:gd name="connsiteY248" fmla="*/ 4283259 h 4285838"/>
                    <a:gd name="connsiteX249" fmla="*/ 5577735 w 6707738"/>
                    <a:gd name="connsiteY249" fmla="*/ 4229997 h 4285838"/>
                    <a:gd name="connsiteX250" fmla="*/ 5588661 w 6707738"/>
                    <a:gd name="connsiteY250" fmla="*/ 4224534 h 4285838"/>
                    <a:gd name="connsiteX251" fmla="*/ 5753910 w 6707738"/>
                    <a:gd name="connsiteY251" fmla="*/ 4240922 h 4285838"/>
                    <a:gd name="connsiteX252" fmla="*/ 5718402 w 6707738"/>
                    <a:gd name="connsiteY252" fmla="*/ 4100256 h 4285838"/>
                    <a:gd name="connsiteX253" fmla="*/ 5727961 w 6707738"/>
                    <a:gd name="connsiteY253" fmla="*/ 4096159 h 4285838"/>
                    <a:gd name="connsiteX254" fmla="*/ 5910965 w 6707738"/>
                    <a:gd name="connsiteY254" fmla="*/ 4116644 h 4285838"/>
                    <a:gd name="connsiteX255" fmla="*/ 5962861 w 6707738"/>
                    <a:gd name="connsiteY255" fmla="*/ 4078405 h 4285838"/>
                    <a:gd name="connsiteX256" fmla="*/ 5916427 w 6707738"/>
                    <a:gd name="connsiteY256" fmla="*/ 4010120 h 4285838"/>
                    <a:gd name="connsiteX257" fmla="*/ 5923256 w 6707738"/>
                    <a:gd name="connsiteY257" fmla="*/ 4001925 h 4285838"/>
                    <a:gd name="connsiteX258" fmla="*/ 6001101 w 6707738"/>
                    <a:gd name="connsiteY258" fmla="*/ 4004657 h 4285838"/>
                    <a:gd name="connsiteX259" fmla="*/ 5962861 w 6707738"/>
                    <a:gd name="connsiteY259" fmla="*/ 3952760 h 4285838"/>
                    <a:gd name="connsiteX260" fmla="*/ 5966958 w 6707738"/>
                    <a:gd name="connsiteY260" fmla="*/ 3944566 h 4285838"/>
                    <a:gd name="connsiteX261" fmla="*/ 6122648 w 6707738"/>
                    <a:gd name="connsiteY261" fmla="*/ 3903596 h 4285838"/>
                    <a:gd name="connsiteX262" fmla="*/ 6158156 w 6707738"/>
                    <a:gd name="connsiteY262" fmla="*/ 3858527 h 4285838"/>
                    <a:gd name="connsiteX263" fmla="*/ 6085774 w 6707738"/>
                    <a:gd name="connsiteY263" fmla="*/ 3813460 h 4285838"/>
                    <a:gd name="connsiteX264" fmla="*/ 6087139 w 6707738"/>
                    <a:gd name="connsiteY264" fmla="*/ 3803899 h 4285838"/>
                    <a:gd name="connsiteX265" fmla="*/ 6246926 w 6707738"/>
                    <a:gd name="connsiteY265" fmla="*/ 3743809 h 4285838"/>
                    <a:gd name="connsiteX266" fmla="*/ 6305651 w 6707738"/>
                    <a:gd name="connsiteY266" fmla="*/ 3698741 h 4285838"/>
                    <a:gd name="connsiteX267" fmla="*/ 6252389 w 6707738"/>
                    <a:gd name="connsiteY267" fmla="*/ 3668696 h 4285838"/>
                    <a:gd name="connsiteX268" fmla="*/ 6253754 w 6707738"/>
                    <a:gd name="connsiteY268" fmla="*/ 3659136 h 4285838"/>
                    <a:gd name="connsiteX269" fmla="*/ 6319308 w 6707738"/>
                    <a:gd name="connsiteY269" fmla="*/ 3578560 h 4285838"/>
                    <a:gd name="connsiteX270" fmla="*/ 6328868 w 6707738"/>
                    <a:gd name="connsiteY270" fmla="*/ 3571732 h 4285838"/>
                    <a:gd name="connsiteX271" fmla="*/ 6384861 w 6707738"/>
                    <a:gd name="connsiteY271" fmla="*/ 3601777 h 4285838"/>
                    <a:gd name="connsiteX272" fmla="*/ 6393056 w 6707738"/>
                    <a:gd name="connsiteY272" fmla="*/ 3553977 h 4285838"/>
                    <a:gd name="connsiteX273" fmla="*/ 6386227 w 6707738"/>
                    <a:gd name="connsiteY273" fmla="*/ 3450184 h 4285838"/>
                    <a:gd name="connsiteX274" fmla="*/ 6395787 w 6707738"/>
                    <a:gd name="connsiteY274" fmla="*/ 3446087 h 4285838"/>
                    <a:gd name="connsiteX275" fmla="*/ 6465437 w 6707738"/>
                    <a:gd name="connsiteY275" fmla="*/ 3482961 h 4285838"/>
                    <a:gd name="connsiteX276" fmla="*/ 6517334 w 6707738"/>
                    <a:gd name="connsiteY276" fmla="*/ 3443356 h 4285838"/>
                    <a:gd name="connsiteX277" fmla="*/ 6432661 w 6707738"/>
                    <a:gd name="connsiteY277" fmla="*/ 3351854 h 4285838"/>
                    <a:gd name="connsiteX278" fmla="*/ 6440855 w 6707738"/>
                    <a:gd name="connsiteY278" fmla="*/ 3343660 h 4285838"/>
                    <a:gd name="connsiteX279" fmla="*/ 6518700 w 6707738"/>
                    <a:gd name="connsiteY279" fmla="*/ 3349123 h 4285838"/>
                    <a:gd name="connsiteX280" fmla="*/ 6528259 w 6707738"/>
                    <a:gd name="connsiteY280" fmla="*/ 3295861 h 4285838"/>
                    <a:gd name="connsiteX281" fmla="*/ 6442221 w 6707738"/>
                    <a:gd name="connsiteY281" fmla="*/ 3231673 h 4285838"/>
                    <a:gd name="connsiteX282" fmla="*/ 6249657 w 6707738"/>
                    <a:gd name="connsiteY282" fmla="*/ 3155194 h 4285838"/>
                    <a:gd name="connsiteX283" fmla="*/ 6241463 w 6707738"/>
                    <a:gd name="connsiteY283" fmla="*/ 3141537 h 4285838"/>
                    <a:gd name="connsiteX284" fmla="*/ 6244194 w 6707738"/>
                    <a:gd name="connsiteY284" fmla="*/ 3141537 h 4285838"/>
                    <a:gd name="connsiteX285" fmla="*/ 6332965 w 6707738"/>
                    <a:gd name="connsiteY285" fmla="*/ 3148366 h 4285838"/>
                    <a:gd name="connsiteX286" fmla="*/ 6379399 w 6707738"/>
                    <a:gd name="connsiteY286" fmla="*/ 3093738 h 4285838"/>
                    <a:gd name="connsiteX287" fmla="*/ 6326136 w 6707738"/>
                    <a:gd name="connsiteY287" fmla="*/ 3067790 h 4285838"/>
                    <a:gd name="connsiteX288" fmla="*/ 6345257 w 6707738"/>
                    <a:gd name="connsiteY288" fmla="*/ 3055498 h 4285838"/>
                    <a:gd name="connsiteX289" fmla="*/ 6327502 w 6707738"/>
                    <a:gd name="connsiteY289" fmla="*/ 2957168 h 4285838"/>
                    <a:gd name="connsiteX290" fmla="*/ 6372570 w 6707738"/>
                    <a:gd name="connsiteY290" fmla="*/ 2891615 h 4285838"/>
                    <a:gd name="connsiteX291" fmla="*/ 6371204 w 6707738"/>
                    <a:gd name="connsiteY291" fmla="*/ 2858838 h 4285838"/>
                    <a:gd name="connsiteX292" fmla="*/ 6373936 w 6707738"/>
                    <a:gd name="connsiteY292" fmla="*/ 2857472 h 4285838"/>
                    <a:gd name="connsiteX293" fmla="*/ 6490020 w 6707738"/>
                    <a:gd name="connsiteY293" fmla="*/ 2733194 h 4285838"/>
                    <a:gd name="connsiteX294" fmla="*/ 6507774 w 6707738"/>
                    <a:gd name="connsiteY294" fmla="*/ 2748217 h 4285838"/>
                    <a:gd name="connsiteX295" fmla="*/ 6435392 w 6707738"/>
                    <a:gd name="connsiteY295" fmla="*/ 2678566 h 4285838"/>
                    <a:gd name="connsiteX296" fmla="*/ 6443586 w 6707738"/>
                    <a:gd name="connsiteY296" fmla="*/ 2666275 h 4285838"/>
                    <a:gd name="connsiteX297" fmla="*/ 6648440 w 6707738"/>
                    <a:gd name="connsiteY297" fmla="*/ 2591162 h 4285838"/>
                    <a:gd name="connsiteX298" fmla="*/ 6673023 w 6707738"/>
                    <a:gd name="connsiteY298" fmla="*/ 2535168 h 4285838"/>
                    <a:gd name="connsiteX299" fmla="*/ 6559671 w 6707738"/>
                    <a:gd name="connsiteY299" fmla="*/ 2520146 h 4285838"/>
                    <a:gd name="connsiteX300" fmla="*/ 3865152 w 6707738"/>
                    <a:gd name="connsiteY300" fmla="*/ 1976598 h 4285838"/>
                    <a:gd name="connsiteX301" fmla="*/ 3661664 w 6707738"/>
                    <a:gd name="connsiteY301" fmla="*/ 2130922 h 4285838"/>
                    <a:gd name="connsiteX302" fmla="*/ 3555139 w 6707738"/>
                    <a:gd name="connsiteY302" fmla="*/ 2158236 h 4285838"/>
                    <a:gd name="connsiteX303" fmla="*/ 3735411 w 6707738"/>
                    <a:gd name="connsiteY303" fmla="*/ 2214230 h 4285838"/>
                    <a:gd name="connsiteX304" fmla="*/ 3691709 w 6707738"/>
                    <a:gd name="connsiteY304" fmla="*/ 2445032 h 4285838"/>
                    <a:gd name="connsiteX305" fmla="*/ 3150893 w 6707738"/>
                    <a:gd name="connsiteY305" fmla="*/ 2427278 h 4285838"/>
                    <a:gd name="connsiteX306" fmla="*/ 3019786 w 6707738"/>
                    <a:gd name="connsiteY306" fmla="*/ 2473712 h 4285838"/>
                    <a:gd name="connsiteX307" fmla="*/ 2873657 w 6707738"/>
                    <a:gd name="connsiteY307" fmla="*/ 2350799 h 4285838"/>
                    <a:gd name="connsiteX308" fmla="*/ 2794446 w 6707738"/>
                    <a:gd name="connsiteY308" fmla="*/ 2462786 h 4285838"/>
                    <a:gd name="connsiteX309" fmla="*/ 2638757 w 6707738"/>
                    <a:gd name="connsiteY309" fmla="*/ 2464152 h 4285838"/>
                    <a:gd name="connsiteX310" fmla="*/ 2545890 w 6707738"/>
                    <a:gd name="connsiteY310" fmla="*/ 2342605 h 4285838"/>
                    <a:gd name="connsiteX311" fmla="*/ 2375178 w 6707738"/>
                    <a:gd name="connsiteY311" fmla="*/ 2335777 h 4285838"/>
                    <a:gd name="connsiteX312" fmla="*/ 2412052 w 6707738"/>
                    <a:gd name="connsiteY312" fmla="*/ 2395867 h 4285838"/>
                    <a:gd name="connsiteX313" fmla="*/ 2470777 w 6707738"/>
                    <a:gd name="connsiteY313" fmla="*/ 2562482 h 4285838"/>
                    <a:gd name="connsiteX314" fmla="*/ 2394297 w 6707738"/>
                    <a:gd name="connsiteY314" fmla="*/ 2666275 h 4285838"/>
                    <a:gd name="connsiteX315" fmla="*/ 2357424 w 6707738"/>
                    <a:gd name="connsiteY315" fmla="*/ 2670372 h 4285838"/>
                    <a:gd name="connsiteX316" fmla="*/ 2364252 w 6707738"/>
                    <a:gd name="connsiteY316" fmla="*/ 2857472 h 4285838"/>
                    <a:gd name="connsiteX317" fmla="*/ 2207197 w 6707738"/>
                    <a:gd name="connsiteY317" fmla="*/ 2849278 h 4285838"/>
                    <a:gd name="connsiteX318" fmla="*/ 2239974 w 6707738"/>
                    <a:gd name="connsiteY318" fmla="*/ 2890249 h 4285838"/>
                    <a:gd name="connsiteX319" fmla="*/ 2301430 w 6707738"/>
                    <a:gd name="connsiteY319" fmla="*/ 3095103 h 4285838"/>
                    <a:gd name="connsiteX320" fmla="*/ 1909475 w 6707738"/>
                    <a:gd name="connsiteY320" fmla="*/ 3069155 h 4285838"/>
                    <a:gd name="connsiteX321" fmla="*/ 1882161 w 6707738"/>
                    <a:gd name="connsiteY321" fmla="*/ 3151097 h 4285838"/>
                    <a:gd name="connsiteX322" fmla="*/ 1777003 w 6707738"/>
                    <a:gd name="connsiteY322" fmla="*/ 3162023 h 4285838"/>
                    <a:gd name="connsiteX323" fmla="*/ 1854847 w 6707738"/>
                    <a:gd name="connsiteY323" fmla="*/ 3275375 h 4285838"/>
                    <a:gd name="connsiteX324" fmla="*/ 1730569 w 6707738"/>
                    <a:gd name="connsiteY324" fmla="*/ 3297226 h 4285838"/>
                    <a:gd name="connsiteX325" fmla="*/ 1824802 w 6707738"/>
                    <a:gd name="connsiteY325" fmla="*/ 3429699 h 4285838"/>
                    <a:gd name="connsiteX326" fmla="*/ 1789294 w 6707738"/>
                    <a:gd name="connsiteY326" fmla="*/ 3607239 h 4285838"/>
                    <a:gd name="connsiteX327" fmla="*/ 1603559 w 6707738"/>
                    <a:gd name="connsiteY327" fmla="*/ 3537589 h 4285838"/>
                    <a:gd name="connsiteX328" fmla="*/ 1572148 w 6707738"/>
                    <a:gd name="connsiteY328" fmla="*/ 3503446 h 4285838"/>
                    <a:gd name="connsiteX329" fmla="*/ 1572148 w 6707738"/>
                    <a:gd name="connsiteY329" fmla="*/ 3522566 h 4285838"/>
                    <a:gd name="connsiteX330" fmla="*/ 1484744 w 6707738"/>
                    <a:gd name="connsiteY330" fmla="*/ 3723323 h 4285838"/>
                    <a:gd name="connsiteX331" fmla="*/ 1270330 w 6707738"/>
                    <a:gd name="connsiteY331" fmla="*/ 3708301 h 4285838"/>
                    <a:gd name="connsiteX332" fmla="*/ 1187022 w 6707738"/>
                    <a:gd name="connsiteY332" fmla="*/ 3567634 h 4285838"/>
                    <a:gd name="connsiteX333" fmla="*/ 1105081 w 6707738"/>
                    <a:gd name="connsiteY333" fmla="*/ 3696010 h 4285838"/>
                    <a:gd name="connsiteX334" fmla="*/ 998556 w 6707738"/>
                    <a:gd name="connsiteY334" fmla="*/ 3715130 h 4285838"/>
                    <a:gd name="connsiteX335" fmla="*/ 980802 w 6707738"/>
                    <a:gd name="connsiteY335" fmla="*/ 3668696 h 4285838"/>
                    <a:gd name="connsiteX336" fmla="*/ 982168 w 6707738"/>
                    <a:gd name="connsiteY336" fmla="*/ 3650942 h 4285838"/>
                    <a:gd name="connsiteX337" fmla="*/ 902958 w 6707738"/>
                    <a:gd name="connsiteY337" fmla="*/ 3678256 h 4285838"/>
                    <a:gd name="connsiteX338" fmla="*/ 829210 w 6707738"/>
                    <a:gd name="connsiteY338" fmla="*/ 3608605 h 4285838"/>
                    <a:gd name="connsiteX339" fmla="*/ 849696 w 6707738"/>
                    <a:gd name="connsiteY339" fmla="*/ 3503446 h 4285838"/>
                    <a:gd name="connsiteX340" fmla="*/ 836038 w 6707738"/>
                    <a:gd name="connsiteY340" fmla="*/ 3513006 h 4285838"/>
                    <a:gd name="connsiteX341" fmla="*/ 672155 w 6707738"/>
                    <a:gd name="connsiteY341" fmla="*/ 3566269 h 4285838"/>
                    <a:gd name="connsiteX342" fmla="*/ 631184 w 6707738"/>
                    <a:gd name="connsiteY342" fmla="*/ 3420139 h 4285838"/>
                    <a:gd name="connsiteX343" fmla="*/ 658498 w 6707738"/>
                    <a:gd name="connsiteY343" fmla="*/ 3381900 h 4285838"/>
                    <a:gd name="connsiteX344" fmla="*/ 654401 w 6707738"/>
                    <a:gd name="connsiteY344" fmla="*/ 3383265 h 4285838"/>
                    <a:gd name="connsiteX345" fmla="*/ 480958 w 6707738"/>
                    <a:gd name="connsiteY345" fmla="*/ 3373706 h 4285838"/>
                    <a:gd name="connsiteX346" fmla="*/ 651670 w 6707738"/>
                    <a:gd name="connsiteY346" fmla="*/ 3202994 h 4285838"/>
                    <a:gd name="connsiteX347" fmla="*/ 571093 w 6707738"/>
                    <a:gd name="connsiteY347" fmla="*/ 3178411 h 4285838"/>
                    <a:gd name="connsiteX348" fmla="*/ 566996 w 6707738"/>
                    <a:gd name="connsiteY348" fmla="*/ 3129246 h 4285838"/>
                    <a:gd name="connsiteX349" fmla="*/ 416770 w 6707738"/>
                    <a:gd name="connsiteY349" fmla="*/ 3123783 h 4285838"/>
                    <a:gd name="connsiteX350" fmla="*/ 255617 w 6707738"/>
                    <a:gd name="connsiteY350" fmla="*/ 3040476 h 4285838"/>
                    <a:gd name="connsiteX351" fmla="*/ 476860 w 6707738"/>
                    <a:gd name="connsiteY351" fmla="*/ 2912100 h 4285838"/>
                    <a:gd name="connsiteX352" fmla="*/ 711760 w 6707738"/>
                    <a:gd name="connsiteY352" fmla="*/ 2924391 h 4285838"/>
                    <a:gd name="connsiteX353" fmla="*/ 591579 w 6707738"/>
                    <a:gd name="connsiteY353" fmla="*/ 2804210 h 4285838"/>
                    <a:gd name="connsiteX354" fmla="*/ 684446 w 6707738"/>
                    <a:gd name="connsiteY354" fmla="*/ 2763239 h 4285838"/>
                    <a:gd name="connsiteX355" fmla="*/ 526025 w 6707738"/>
                    <a:gd name="connsiteY355" fmla="*/ 2645790 h 4285838"/>
                    <a:gd name="connsiteX356" fmla="*/ 643475 w 6707738"/>
                    <a:gd name="connsiteY356" fmla="*/ 2565214 h 4285838"/>
                    <a:gd name="connsiteX357" fmla="*/ 815553 w 6707738"/>
                    <a:gd name="connsiteY357" fmla="*/ 2607550 h 4285838"/>
                    <a:gd name="connsiteX358" fmla="*/ 804627 w 6707738"/>
                    <a:gd name="connsiteY358" fmla="*/ 2597990 h 4285838"/>
                    <a:gd name="connsiteX359" fmla="*/ 807359 w 6707738"/>
                    <a:gd name="connsiteY359" fmla="*/ 2585699 h 4285838"/>
                    <a:gd name="connsiteX360" fmla="*/ 915249 w 6707738"/>
                    <a:gd name="connsiteY360" fmla="*/ 2565214 h 4285838"/>
                    <a:gd name="connsiteX361" fmla="*/ 819650 w 6707738"/>
                    <a:gd name="connsiteY361" fmla="*/ 2507854 h 4285838"/>
                    <a:gd name="connsiteX362" fmla="*/ 650304 w 6707738"/>
                    <a:gd name="connsiteY362" fmla="*/ 2322120 h 4285838"/>
                    <a:gd name="connsiteX363" fmla="*/ 871547 w 6707738"/>
                    <a:gd name="connsiteY363" fmla="*/ 2309828 h 4285838"/>
                    <a:gd name="connsiteX364" fmla="*/ 861987 w 6707738"/>
                    <a:gd name="connsiteY364" fmla="*/ 2262029 h 4285838"/>
                    <a:gd name="connsiteX365" fmla="*/ 870181 w 6707738"/>
                    <a:gd name="connsiteY365" fmla="*/ 2253835 h 4285838"/>
                    <a:gd name="connsiteX366" fmla="*/ 1084595 w 6707738"/>
                    <a:gd name="connsiteY366" fmla="*/ 2309828 h 4285838"/>
                    <a:gd name="connsiteX367" fmla="*/ 1068207 w 6707738"/>
                    <a:gd name="connsiteY367" fmla="*/ 2221058 h 4285838"/>
                    <a:gd name="connsiteX368" fmla="*/ 1079132 w 6707738"/>
                    <a:gd name="connsiteY368" fmla="*/ 2215595 h 4285838"/>
                    <a:gd name="connsiteX369" fmla="*/ 1215702 w 6707738"/>
                    <a:gd name="connsiteY369" fmla="*/ 2249738 h 4285838"/>
                    <a:gd name="connsiteX370" fmla="*/ 1159708 w 6707738"/>
                    <a:gd name="connsiteY370" fmla="*/ 2185550 h 4285838"/>
                    <a:gd name="connsiteX371" fmla="*/ 1106446 w 6707738"/>
                    <a:gd name="connsiteY371" fmla="*/ 1999815 h 4285838"/>
                    <a:gd name="connsiteX372" fmla="*/ 1320860 w 6707738"/>
                    <a:gd name="connsiteY372" fmla="*/ 2066735 h 4285838"/>
                    <a:gd name="connsiteX373" fmla="*/ 1274427 w 6707738"/>
                    <a:gd name="connsiteY373" fmla="*/ 1939725 h 4285838"/>
                    <a:gd name="connsiteX374" fmla="*/ 1364562 w 6707738"/>
                    <a:gd name="connsiteY374" fmla="*/ 1864611 h 4285838"/>
                    <a:gd name="connsiteX375" fmla="*/ 1483378 w 6707738"/>
                    <a:gd name="connsiteY375" fmla="*/ 1930165 h 4285838"/>
                    <a:gd name="connsiteX376" fmla="*/ 1445139 w 6707738"/>
                    <a:gd name="connsiteY376" fmla="*/ 1751259 h 4285838"/>
                    <a:gd name="connsiteX377" fmla="*/ 1514789 w 6707738"/>
                    <a:gd name="connsiteY377" fmla="*/ 1707556 h 4285838"/>
                    <a:gd name="connsiteX378" fmla="*/ 1499767 w 6707738"/>
                    <a:gd name="connsiteY378" fmla="*/ 1562793 h 4285838"/>
                    <a:gd name="connsiteX379" fmla="*/ 1599462 w 6707738"/>
                    <a:gd name="connsiteY379" fmla="*/ 1539576 h 4285838"/>
                    <a:gd name="connsiteX380" fmla="*/ 1543469 w 6707738"/>
                    <a:gd name="connsiteY380" fmla="*/ 1419395 h 4285838"/>
                    <a:gd name="connsiteX381" fmla="*/ 1746958 w 6707738"/>
                    <a:gd name="connsiteY381" fmla="*/ 1366133 h 4285838"/>
                    <a:gd name="connsiteX382" fmla="*/ 1845288 w 6707738"/>
                    <a:gd name="connsiteY382" fmla="*/ 1374327 h 4285838"/>
                    <a:gd name="connsiteX383" fmla="*/ 1740129 w 6707738"/>
                    <a:gd name="connsiteY383" fmla="*/ 1306042 h 4285838"/>
                    <a:gd name="connsiteX384" fmla="*/ 1742860 w 6707738"/>
                    <a:gd name="connsiteY384" fmla="*/ 1292385 h 4285838"/>
                    <a:gd name="connsiteX385" fmla="*/ 1996880 w 6707738"/>
                    <a:gd name="connsiteY385" fmla="*/ 1293751 h 4285838"/>
                    <a:gd name="connsiteX386" fmla="*/ 1884893 w 6707738"/>
                    <a:gd name="connsiteY386" fmla="*/ 1239123 h 4285838"/>
                    <a:gd name="connsiteX387" fmla="*/ 1744226 w 6707738"/>
                    <a:gd name="connsiteY387" fmla="*/ 1102553 h 4285838"/>
                    <a:gd name="connsiteX388" fmla="*/ 1894453 w 6707738"/>
                    <a:gd name="connsiteY388" fmla="*/ 1017880 h 4285838"/>
                    <a:gd name="connsiteX389" fmla="*/ 2041948 w 6707738"/>
                    <a:gd name="connsiteY389" fmla="*/ 1064314 h 4285838"/>
                    <a:gd name="connsiteX390" fmla="*/ 2002343 w 6707738"/>
                    <a:gd name="connsiteY390" fmla="*/ 975544 h 4285838"/>
                    <a:gd name="connsiteX391" fmla="*/ 2016000 w 6707738"/>
                    <a:gd name="connsiteY391" fmla="*/ 967349 h 4285838"/>
                    <a:gd name="connsiteX392" fmla="*/ 2089747 w 6707738"/>
                    <a:gd name="connsiteY392" fmla="*/ 997395 h 4285838"/>
                    <a:gd name="connsiteX393" fmla="*/ 2029657 w 6707738"/>
                    <a:gd name="connsiteY393" fmla="*/ 915453 h 4285838"/>
                    <a:gd name="connsiteX394" fmla="*/ 2016000 w 6707738"/>
                    <a:gd name="connsiteY394" fmla="*/ 763861 h 4285838"/>
                    <a:gd name="connsiteX395" fmla="*/ 2170323 w 6707738"/>
                    <a:gd name="connsiteY395" fmla="*/ 789809 h 4285838"/>
                    <a:gd name="connsiteX396" fmla="*/ 2237243 w 6707738"/>
                    <a:gd name="connsiteY396" fmla="*/ 619097 h 4285838"/>
                    <a:gd name="connsiteX397" fmla="*/ 2383372 w 6707738"/>
                    <a:gd name="connsiteY397" fmla="*/ 686016 h 4285838"/>
                    <a:gd name="connsiteX398" fmla="*/ 2468045 w 6707738"/>
                    <a:gd name="connsiteY398" fmla="*/ 564469 h 4285838"/>
                    <a:gd name="connsiteX399" fmla="*/ 2590958 w 6707738"/>
                    <a:gd name="connsiteY399" fmla="*/ 632754 h 4285838"/>
                    <a:gd name="connsiteX400" fmla="*/ 2590958 w 6707738"/>
                    <a:gd name="connsiteY400" fmla="*/ 625925 h 4285838"/>
                    <a:gd name="connsiteX401" fmla="*/ 2623734 w 6707738"/>
                    <a:gd name="connsiteY401" fmla="*/ 448385 h 4285838"/>
                    <a:gd name="connsiteX402" fmla="*/ 2808104 w 6707738"/>
                    <a:gd name="connsiteY402" fmla="*/ 459311 h 4285838"/>
                    <a:gd name="connsiteX403" fmla="*/ 2873657 w 6707738"/>
                    <a:gd name="connsiteY403" fmla="*/ 785712 h 4285838"/>
                    <a:gd name="connsiteX404" fmla="*/ 2872291 w 6707738"/>
                    <a:gd name="connsiteY404" fmla="*/ 837608 h 4285838"/>
                    <a:gd name="connsiteX405" fmla="*/ 3017055 w 6707738"/>
                    <a:gd name="connsiteY405" fmla="*/ 799369 h 4285838"/>
                    <a:gd name="connsiteX406" fmla="*/ 2991106 w 6707738"/>
                    <a:gd name="connsiteY406" fmla="*/ 1006954 h 4285838"/>
                    <a:gd name="connsiteX407" fmla="*/ 3007495 w 6707738"/>
                    <a:gd name="connsiteY407" fmla="*/ 998760 h 4285838"/>
                    <a:gd name="connsiteX408" fmla="*/ 3124945 w 6707738"/>
                    <a:gd name="connsiteY408" fmla="*/ 1053388 h 4285838"/>
                    <a:gd name="connsiteX409" fmla="*/ 3002032 w 6707738"/>
                    <a:gd name="connsiteY409" fmla="*/ 1243220 h 4285838"/>
                    <a:gd name="connsiteX410" fmla="*/ 2992472 w 6707738"/>
                    <a:gd name="connsiteY410" fmla="*/ 1252780 h 4285838"/>
                    <a:gd name="connsiteX411" fmla="*/ 3059391 w 6707738"/>
                    <a:gd name="connsiteY411" fmla="*/ 1229563 h 4285838"/>
                    <a:gd name="connsiteX412" fmla="*/ 3164550 w 6707738"/>
                    <a:gd name="connsiteY412" fmla="*/ 1299213 h 4285838"/>
                    <a:gd name="connsiteX413" fmla="*/ 3052563 w 6707738"/>
                    <a:gd name="connsiteY413" fmla="*/ 1427589 h 4285838"/>
                    <a:gd name="connsiteX414" fmla="*/ 3217812 w 6707738"/>
                    <a:gd name="connsiteY414" fmla="*/ 1404372 h 4285838"/>
                    <a:gd name="connsiteX415" fmla="*/ 3272440 w 6707738"/>
                    <a:gd name="connsiteY415" fmla="*/ 1439880 h 4285838"/>
                    <a:gd name="connsiteX416" fmla="*/ 3434958 w 6707738"/>
                    <a:gd name="connsiteY416" fmla="*/ 1352475 h 4285838"/>
                    <a:gd name="connsiteX417" fmla="*/ 3526460 w 6707738"/>
                    <a:gd name="connsiteY417" fmla="*/ 1469925 h 4285838"/>
                    <a:gd name="connsiteX418" fmla="*/ 3675320 w 6707738"/>
                    <a:gd name="connsiteY418" fmla="*/ 1456268 h 4285838"/>
                    <a:gd name="connsiteX419" fmla="*/ 3624790 w 6707738"/>
                    <a:gd name="connsiteY419" fmla="*/ 1636540 h 4285838"/>
                    <a:gd name="connsiteX420" fmla="*/ 3619327 w 6707738"/>
                    <a:gd name="connsiteY420" fmla="*/ 1643369 h 4285838"/>
                    <a:gd name="connsiteX421" fmla="*/ 3765456 w 6707738"/>
                    <a:gd name="connsiteY421" fmla="*/ 1637906 h 4285838"/>
                    <a:gd name="connsiteX422" fmla="*/ 3773651 w 6707738"/>
                    <a:gd name="connsiteY422" fmla="*/ 1646100 h 4285838"/>
                    <a:gd name="connsiteX423" fmla="*/ 3596110 w 6707738"/>
                    <a:gd name="connsiteY423" fmla="*/ 1830469 h 4285838"/>
                    <a:gd name="connsiteX424" fmla="*/ 3865152 w 6707738"/>
                    <a:gd name="connsiteY424" fmla="*/ 1976598 h 4285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</a:cxnLst>
                  <a:rect l="l" t="t" r="r" b="b"/>
                  <a:pathLst>
                    <a:path w="6707738" h="4285838">
                      <a:moveTo>
                        <a:pt x="6559671" y="2520146"/>
                      </a:moveTo>
                      <a:cubicBezTo>
                        <a:pt x="6548745" y="2521511"/>
                        <a:pt x="6541916" y="2509220"/>
                        <a:pt x="6552842" y="2506489"/>
                      </a:cubicBezTo>
                      <a:cubicBezTo>
                        <a:pt x="6636149" y="2476443"/>
                        <a:pt x="6801399" y="2358994"/>
                        <a:pt x="6638880" y="2320754"/>
                      </a:cubicBezTo>
                      <a:cubicBezTo>
                        <a:pt x="6543282" y="2297537"/>
                        <a:pt x="6432661" y="2313926"/>
                        <a:pt x="6334331" y="2316657"/>
                      </a:cubicBezTo>
                      <a:cubicBezTo>
                        <a:pt x="6324771" y="2316657"/>
                        <a:pt x="6320674" y="2308463"/>
                        <a:pt x="6327502" y="2304366"/>
                      </a:cubicBezTo>
                      <a:cubicBezTo>
                        <a:pt x="6402616" y="2253835"/>
                        <a:pt x="6442221" y="2174625"/>
                        <a:pt x="6428563" y="2100877"/>
                      </a:cubicBezTo>
                      <a:cubicBezTo>
                        <a:pt x="6423101" y="2070832"/>
                        <a:pt x="6405347" y="2040786"/>
                        <a:pt x="6365741" y="2028495"/>
                      </a:cubicBezTo>
                      <a:cubicBezTo>
                        <a:pt x="6313845" y="2010741"/>
                        <a:pt x="6251023" y="2039421"/>
                        <a:pt x="6210052" y="2061272"/>
                      </a:cubicBezTo>
                      <a:cubicBezTo>
                        <a:pt x="6201858" y="2065369"/>
                        <a:pt x="6190932" y="2055809"/>
                        <a:pt x="6196395" y="2050346"/>
                      </a:cubicBezTo>
                      <a:cubicBezTo>
                        <a:pt x="6218247" y="2025764"/>
                        <a:pt x="6244194" y="1991621"/>
                        <a:pt x="6226441" y="1960210"/>
                      </a:cubicBezTo>
                      <a:cubicBezTo>
                        <a:pt x="6203224" y="1919239"/>
                        <a:pt x="6126744" y="1972502"/>
                        <a:pt x="6106260" y="1987524"/>
                      </a:cubicBezTo>
                      <a:cubicBezTo>
                        <a:pt x="6098065" y="1992987"/>
                        <a:pt x="6088505" y="1986159"/>
                        <a:pt x="6089871" y="1979330"/>
                      </a:cubicBezTo>
                      <a:cubicBezTo>
                        <a:pt x="6104894" y="1915142"/>
                        <a:pt x="6092602" y="1845492"/>
                        <a:pt x="6055729" y="1786767"/>
                      </a:cubicBezTo>
                      <a:cubicBezTo>
                        <a:pt x="6039340" y="1762184"/>
                        <a:pt x="6013392" y="1734870"/>
                        <a:pt x="5973787" y="1732139"/>
                      </a:cubicBezTo>
                      <a:cubicBezTo>
                        <a:pt x="5921890" y="1728042"/>
                        <a:pt x="5880920" y="1775841"/>
                        <a:pt x="5857703" y="1801790"/>
                      </a:cubicBezTo>
                      <a:cubicBezTo>
                        <a:pt x="5852240" y="1808618"/>
                        <a:pt x="5838582" y="1804521"/>
                        <a:pt x="5838582" y="1797692"/>
                      </a:cubicBezTo>
                      <a:cubicBezTo>
                        <a:pt x="5839948" y="1764916"/>
                        <a:pt x="5831755" y="1729408"/>
                        <a:pt x="5818098" y="1695265"/>
                      </a:cubicBezTo>
                      <a:cubicBezTo>
                        <a:pt x="5816732" y="1661123"/>
                        <a:pt x="5807172" y="1626980"/>
                        <a:pt x="5809903" y="1594204"/>
                      </a:cubicBezTo>
                      <a:cubicBezTo>
                        <a:pt x="5809903" y="1590107"/>
                        <a:pt x="5816732" y="1588741"/>
                        <a:pt x="5820829" y="1590107"/>
                      </a:cubicBezTo>
                      <a:cubicBezTo>
                        <a:pt x="5844045" y="1602398"/>
                        <a:pt x="5864531" y="1617421"/>
                        <a:pt x="5889114" y="1626980"/>
                      </a:cubicBezTo>
                      <a:cubicBezTo>
                        <a:pt x="5930085" y="1642003"/>
                        <a:pt x="5949205" y="1611958"/>
                        <a:pt x="5941010" y="1586010"/>
                      </a:cubicBezTo>
                      <a:cubicBezTo>
                        <a:pt x="5930085" y="1551867"/>
                        <a:pt x="5891846" y="1516359"/>
                        <a:pt x="5856337" y="1494508"/>
                      </a:cubicBezTo>
                      <a:cubicBezTo>
                        <a:pt x="5849508" y="1490411"/>
                        <a:pt x="5856337" y="1483582"/>
                        <a:pt x="5863165" y="1486314"/>
                      </a:cubicBezTo>
                      <a:cubicBezTo>
                        <a:pt x="5886383" y="1497239"/>
                        <a:pt x="5916427" y="1504068"/>
                        <a:pt x="5941010" y="1491777"/>
                      </a:cubicBezTo>
                      <a:cubicBezTo>
                        <a:pt x="5962861" y="1480851"/>
                        <a:pt x="5958764" y="1454903"/>
                        <a:pt x="5950570" y="1438514"/>
                      </a:cubicBezTo>
                      <a:cubicBezTo>
                        <a:pt x="5935548" y="1411200"/>
                        <a:pt x="5895943" y="1390715"/>
                        <a:pt x="5864531" y="1374327"/>
                      </a:cubicBezTo>
                      <a:cubicBezTo>
                        <a:pt x="5800343" y="1342916"/>
                        <a:pt x="5726595" y="1322430"/>
                        <a:pt x="5661043" y="1293751"/>
                      </a:cubicBezTo>
                      <a:cubicBezTo>
                        <a:pt x="5654214" y="1291019"/>
                        <a:pt x="5661043" y="1282825"/>
                        <a:pt x="5666506" y="1285556"/>
                      </a:cubicBezTo>
                      <a:cubicBezTo>
                        <a:pt x="5695185" y="1293751"/>
                        <a:pt x="5726595" y="1295116"/>
                        <a:pt x="5755276" y="1292385"/>
                      </a:cubicBezTo>
                      <a:cubicBezTo>
                        <a:pt x="5792149" y="1288288"/>
                        <a:pt x="5831755" y="1265071"/>
                        <a:pt x="5801709" y="1237757"/>
                      </a:cubicBezTo>
                      <a:cubicBezTo>
                        <a:pt x="5767567" y="1206346"/>
                        <a:pt x="5696551" y="1204980"/>
                        <a:pt x="5648751" y="1191323"/>
                      </a:cubicBezTo>
                      <a:cubicBezTo>
                        <a:pt x="5644654" y="1189958"/>
                        <a:pt x="5643288" y="1185861"/>
                        <a:pt x="5647386" y="1183129"/>
                      </a:cubicBezTo>
                      <a:cubicBezTo>
                        <a:pt x="5707476" y="1144890"/>
                        <a:pt x="5773030" y="1092993"/>
                        <a:pt x="5794880" y="1035634"/>
                      </a:cubicBezTo>
                      <a:cubicBezTo>
                        <a:pt x="5801709" y="1019246"/>
                        <a:pt x="5798978" y="1000126"/>
                        <a:pt x="5779858" y="987835"/>
                      </a:cubicBezTo>
                      <a:cubicBezTo>
                        <a:pt x="5759373" y="974178"/>
                        <a:pt x="5730693" y="987835"/>
                        <a:pt x="5712939" y="997395"/>
                      </a:cubicBezTo>
                      <a:cubicBezTo>
                        <a:pt x="5678796" y="1015149"/>
                        <a:pt x="5654214" y="1041097"/>
                        <a:pt x="5620071" y="1058851"/>
                      </a:cubicBezTo>
                      <a:cubicBezTo>
                        <a:pt x="5614608" y="1061582"/>
                        <a:pt x="5607781" y="1058851"/>
                        <a:pt x="5610512" y="1053388"/>
                      </a:cubicBezTo>
                      <a:cubicBezTo>
                        <a:pt x="5625534" y="1016514"/>
                        <a:pt x="5644654" y="981006"/>
                        <a:pt x="5650117" y="941401"/>
                      </a:cubicBezTo>
                      <a:cubicBezTo>
                        <a:pt x="5651483" y="927744"/>
                        <a:pt x="5650117" y="870385"/>
                        <a:pt x="5611877" y="881310"/>
                      </a:cubicBezTo>
                      <a:cubicBezTo>
                        <a:pt x="5581832" y="890870"/>
                        <a:pt x="5561346" y="912721"/>
                        <a:pt x="5538130" y="927744"/>
                      </a:cubicBezTo>
                      <a:cubicBezTo>
                        <a:pt x="5534033" y="930476"/>
                        <a:pt x="5527204" y="927744"/>
                        <a:pt x="5527204" y="923647"/>
                      </a:cubicBezTo>
                      <a:cubicBezTo>
                        <a:pt x="5528570" y="889505"/>
                        <a:pt x="5551787" y="832145"/>
                        <a:pt x="5499890" y="814391"/>
                      </a:cubicBezTo>
                      <a:cubicBezTo>
                        <a:pt x="5498524" y="817123"/>
                        <a:pt x="5497158" y="818488"/>
                        <a:pt x="5497158" y="818488"/>
                      </a:cubicBezTo>
                      <a:cubicBezTo>
                        <a:pt x="5464382" y="855362"/>
                        <a:pt x="5449359" y="899064"/>
                        <a:pt x="5445262" y="941401"/>
                      </a:cubicBezTo>
                      <a:cubicBezTo>
                        <a:pt x="5437069" y="923647"/>
                        <a:pt x="5426143" y="907259"/>
                        <a:pt x="5412486" y="889505"/>
                      </a:cubicBezTo>
                      <a:cubicBezTo>
                        <a:pt x="5409754" y="886773"/>
                        <a:pt x="5404291" y="881310"/>
                        <a:pt x="5398829" y="875848"/>
                      </a:cubicBezTo>
                      <a:cubicBezTo>
                        <a:pt x="5398829" y="877213"/>
                        <a:pt x="5398829" y="878579"/>
                        <a:pt x="5397463" y="881310"/>
                      </a:cubicBezTo>
                      <a:cubicBezTo>
                        <a:pt x="5392000" y="908624"/>
                        <a:pt x="5397463" y="935938"/>
                        <a:pt x="5389269" y="963252"/>
                      </a:cubicBezTo>
                      <a:cubicBezTo>
                        <a:pt x="5387903" y="968715"/>
                        <a:pt x="5378344" y="965984"/>
                        <a:pt x="5376978" y="961887"/>
                      </a:cubicBezTo>
                      <a:cubicBezTo>
                        <a:pt x="5364687" y="931841"/>
                        <a:pt x="5356492" y="893602"/>
                        <a:pt x="5320985" y="873116"/>
                      </a:cubicBezTo>
                      <a:cubicBezTo>
                        <a:pt x="5304596" y="901796"/>
                        <a:pt x="5301864" y="934573"/>
                        <a:pt x="5290939" y="964618"/>
                      </a:cubicBezTo>
                      <a:cubicBezTo>
                        <a:pt x="5289573" y="968715"/>
                        <a:pt x="5281379" y="968715"/>
                        <a:pt x="5278647" y="964618"/>
                      </a:cubicBezTo>
                      <a:cubicBezTo>
                        <a:pt x="5273184" y="955058"/>
                        <a:pt x="5269088" y="944132"/>
                        <a:pt x="5264991" y="933207"/>
                      </a:cubicBezTo>
                      <a:cubicBezTo>
                        <a:pt x="5243140" y="903162"/>
                        <a:pt x="5214459" y="878579"/>
                        <a:pt x="5183049" y="885408"/>
                      </a:cubicBezTo>
                      <a:cubicBezTo>
                        <a:pt x="5189877" y="860825"/>
                        <a:pt x="5195340" y="833511"/>
                        <a:pt x="5187146" y="814391"/>
                      </a:cubicBezTo>
                      <a:cubicBezTo>
                        <a:pt x="5184415" y="808929"/>
                        <a:pt x="5176220" y="806197"/>
                        <a:pt x="5169392" y="810294"/>
                      </a:cubicBezTo>
                      <a:cubicBezTo>
                        <a:pt x="5124324" y="834877"/>
                        <a:pt x="5092913" y="867654"/>
                        <a:pt x="5060136" y="899064"/>
                      </a:cubicBezTo>
                      <a:cubicBezTo>
                        <a:pt x="5095645" y="838974"/>
                        <a:pt x="5131152" y="761129"/>
                        <a:pt x="5073793" y="747472"/>
                      </a:cubicBezTo>
                      <a:cubicBezTo>
                        <a:pt x="5038286" y="739278"/>
                        <a:pt x="5004143" y="757032"/>
                        <a:pt x="4983658" y="778883"/>
                      </a:cubicBezTo>
                      <a:cubicBezTo>
                        <a:pt x="4979561" y="773420"/>
                        <a:pt x="4974098" y="767958"/>
                        <a:pt x="4970001" y="763861"/>
                      </a:cubicBezTo>
                      <a:cubicBezTo>
                        <a:pt x="4948149" y="742010"/>
                        <a:pt x="4862111" y="668262"/>
                        <a:pt x="4814311" y="676456"/>
                      </a:cubicBezTo>
                      <a:cubicBezTo>
                        <a:pt x="4770608" y="683285"/>
                        <a:pt x="4777437" y="718793"/>
                        <a:pt x="4796557" y="757032"/>
                      </a:cubicBezTo>
                      <a:cubicBezTo>
                        <a:pt x="4770608" y="735181"/>
                        <a:pt x="4744661" y="714696"/>
                        <a:pt x="4714615" y="692844"/>
                      </a:cubicBezTo>
                      <a:cubicBezTo>
                        <a:pt x="4698227" y="680553"/>
                        <a:pt x="4646330" y="638217"/>
                        <a:pt x="4613554" y="654605"/>
                      </a:cubicBezTo>
                      <a:cubicBezTo>
                        <a:pt x="4572583" y="673725"/>
                        <a:pt x="4603994" y="728353"/>
                        <a:pt x="4609456" y="750204"/>
                      </a:cubicBezTo>
                      <a:cubicBezTo>
                        <a:pt x="4613554" y="766592"/>
                        <a:pt x="4620382" y="781615"/>
                        <a:pt x="4628577" y="796637"/>
                      </a:cubicBezTo>
                      <a:cubicBezTo>
                        <a:pt x="4601262" y="778883"/>
                        <a:pt x="4571217" y="761129"/>
                        <a:pt x="4535709" y="750204"/>
                      </a:cubicBezTo>
                      <a:cubicBezTo>
                        <a:pt x="4515224" y="743375"/>
                        <a:pt x="4475618" y="726987"/>
                        <a:pt x="4436013" y="718793"/>
                      </a:cubicBezTo>
                      <a:cubicBezTo>
                        <a:pt x="4470156" y="683285"/>
                        <a:pt x="4498835" y="646411"/>
                        <a:pt x="4513858" y="606806"/>
                      </a:cubicBezTo>
                      <a:cubicBezTo>
                        <a:pt x="4523418" y="579492"/>
                        <a:pt x="4520687" y="550812"/>
                        <a:pt x="4490641" y="531692"/>
                      </a:cubicBezTo>
                      <a:cubicBezTo>
                        <a:pt x="4459230" y="511207"/>
                        <a:pt x="4412797" y="531692"/>
                        <a:pt x="4385482" y="546715"/>
                      </a:cubicBezTo>
                      <a:cubicBezTo>
                        <a:pt x="4330855" y="575395"/>
                        <a:pt x="4292615" y="616365"/>
                        <a:pt x="4237988" y="643679"/>
                      </a:cubicBezTo>
                      <a:cubicBezTo>
                        <a:pt x="4229793" y="647776"/>
                        <a:pt x="4218868" y="642314"/>
                        <a:pt x="4221599" y="635485"/>
                      </a:cubicBezTo>
                      <a:cubicBezTo>
                        <a:pt x="4244816" y="576760"/>
                        <a:pt x="4274861" y="519401"/>
                        <a:pt x="4283055" y="457945"/>
                      </a:cubicBezTo>
                      <a:cubicBezTo>
                        <a:pt x="4285787" y="436094"/>
                        <a:pt x="4283055" y="344592"/>
                        <a:pt x="4224330" y="362346"/>
                      </a:cubicBezTo>
                      <a:cubicBezTo>
                        <a:pt x="4177897" y="376003"/>
                        <a:pt x="4143754" y="411511"/>
                        <a:pt x="4106880" y="436094"/>
                      </a:cubicBezTo>
                      <a:cubicBezTo>
                        <a:pt x="4100052" y="440191"/>
                        <a:pt x="4090492" y="436094"/>
                        <a:pt x="4090492" y="429265"/>
                      </a:cubicBezTo>
                      <a:cubicBezTo>
                        <a:pt x="4091858" y="374637"/>
                        <a:pt x="4130097" y="284501"/>
                        <a:pt x="4048156" y="257187"/>
                      </a:cubicBezTo>
                      <a:cubicBezTo>
                        <a:pt x="4045424" y="259919"/>
                        <a:pt x="4042693" y="262650"/>
                        <a:pt x="4042693" y="262650"/>
                      </a:cubicBezTo>
                      <a:cubicBezTo>
                        <a:pt x="3992162" y="320009"/>
                        <a:pt x="3967579" y="389660"/>
                        <a:pt x="3959385" y="456579"/>
                      </a:cubicBezTo>
                      <a:cubicBezTo>
                        <a:pt x="3945729" y="429265"/>
                        <a:pt x="3929340" y="401951"/>
                        <a:pt x="3907488" y="374637"/>
                      </a:cubicBezTo>
                      <a:cubicBezTo>
                        <a:pt x="3903391" y="369174"/>
                        <a:pt x="3895198" y="362346"/>
                        <a:pt x="3885638" y="354152"/>
                      </a:cubicBezTo>
                      <a:cubicBezTo>
                        <a:pt x="3884272" y="356883"/>
                        <a:pt x="3884272" y="359615"/>
                        <a:pt x="3884272" y="362346"/>
                      </a:cubicBezTo>
                      <a:cubicBezTo>
                        <a:pt x="3876078" y="406048"/>
                        <a:pt x="3885638" y="448385"/>
                        <a:pt x="3871981" y="490721"/>
                      </a:cubicBezTo>
                      <a:cubicBezTo>
                        <a:pt x="3869249" y="498916"/>
                        <a:pt x="3854226" y="496184"/>
                        <a:pt x="3852861" y="489356"/>
                      </a:cubicBezTo>
                      <a:cubicBezTo>
                        <a:pt x="3833741" y="441556"/>
                        <a:pt x="3821450" y="381466"/>
                        <a:pt x="3764091" y="350055"/>
                      </a:cubicBezTo>
                      <a:cubicBezTo>
                        <a:pt x="3738142" y="396488"/>
                        <a:pt x="3732679" y="447019"/>
                        <a:pt x="3714926" y="494819"/>
                      </a:cubicBezTo>
                      <a:cubicBezTo>
                        <a:pt x="3712194" y="501647"/>
                        <a:pt x="3699903" y="500281"/>
                        <a:pt x="3695806" y="494819"/>
                      </a:cubicBezTo>
                      <a:cubicBezTo>
                        <a:pt x="3687612" y="478430"/>
                        <a:pt x="3680783" y="462042"/>
                        <a:pt x="3675320" y="445653"/>
                      </a:cubicBezTo>
                      <a:cubicBezTo>
                        <a:pt x="3641178" y="397854"/>
                        <a:pt x="3596110" y="358249"/>
                        <a:pt x="3546945" y="369174"/>
                      </a:cubicBezTo>
                      <a:cubicBezTo>
                        <a:pt x="3557870" y="329569"/>
                        <a:pt x="3564699" y="287233"/>
                        <a:pt x="3553774" y="257187"/>
                      </a:cubicBezTo>
                      <a:cubicBezTo>
                        <a:pt x="3545579" y="251725"/>
                        <a:pt x="3531922" y="247628"/>
                        <a:pt x="3519631" y="254456"/>
                      </a:cubicBezTo>
                      <a:cubicBezTo>
                        <a:pt x="3448615" y="292696"/>
                        <a:pt x="3399450" y="345958"/>
                        <a:pt x="3347553" y="395123"/>
                      </a:cubicBezTo>
                      <a:cubicBezTo>
                        <a:pt x="3403547" y="300890"/>
                        <a:pt x="3460906" y="176611"/>
                        <a:pt x="3368039" y="154760"/>
                      </a:cubicBezTo>
                      <a:cubicBezTo>
                        <a:pt x="3313411" y="141103"/>
                        <a:pt x="3258783" y="168417"/>
                        <a:pt x="3226006" y="205291"/>
                      </a:cubicBezTo>
                      <a:cubicBezTo>
                        <a:pt x="3219178" y="197097"/>
                        <a:pt x="3212350" y="188903"/>
                        <a:pt x="3204155" y="180708"/>
                      </a:cubicBezTo>
                      <a:cubicBezTo>
                        <a:pt x="3170013" y="145200"/>
                        <a:pt x="3033443" y="30482"/>
                        <a:pt x="2958330" y="42773"/>
                      </a:cubicBezTo>
                      <a:cubicBezTo>
                        <a:pt x="2890045" y="53699"/>
                        <a:pt x="2900971" y="111058"/>
                        <a:pt x="2929651" y="168417"/>
                      </a:cubicBezTo>
                      <a:cubicBezTo>
                        <a:pt x="2890045" y="134275"/>
                        <a:pt x="2847708" y="101498"/>
                        <a:pt x="2799909" y="65990"/>
                      </a:cubicBezTo>
                      <a:cubicBezTo>
                        <a:pt x="2773961" y="46870"/>
                        <a:pt x="2690654" y="-20049"/>
                        <a:pt x="2640123" y="5899"/>
                      </a:cubicBezTo>
                      <a:cubicBezTo>
                        <a:pt x="2575935" y="37310"/>
                        <a:pt x="2625100" y="123349"/>
                        <a:pt x="2634660" y="157492"/>
                      </a:cubicBezTo>
                      <a:cubicBezTo>
                        <a:pt x="2641489" y="183440"/>
                        <a:pt x="2651048" y="206657"/>
                        <a:pt x="2664705" y="231239"/>
                      </a:cubicBezTo>
                      <a:cubicBezTo>
                        <a:pt x="2621003" y="202560"/>
                        <a:pt x="2574569" y="176611"/>
                        <a:pt x="2517210" y="157492"/>
                      </a:cubicBezTo>
                      <a:cubicBezTo>
                        <a:pt x="2458485" y="138372"/>
                        <a:pt x="2289139" y="63259"/>
                        <a:pt x="2216757" y="116521"/>
                      </a:cubicBezTo>
                      <a:cubicBezTo>
                        <a:pt x="2148472" y="167052"/>
                        <a:pt x="2205831" y="272210"/>
                        <a:pt x="2223585" y="320009"/>
                      </a:cubicBezTo>
                      <a:cubicBezTo>
                        <a:pt x="2226317" y="329569"/>
                        <a:pt x="2230414" y="336398"/>
                        <a:pt x="2234511" y="345958"/>
                      </a:cubicBezTo>
                      <a:cubicBezTo>
                        <a:pt x="2215392" y="337764"/>
                        <a:pt x="2196271" y="330935"/>
                        <a:pt x="2175786" y="322741"/>
                      </a:cubicBezTo>
                      <a:cubicBezTo>
                        <a:pt x="2159398" y="317278"/>
                        <a:pt x="2145741" y="324107"/>
                        <a:pt x="2134816" y="333666"/>
                      </a:cubicBezTo>
                      <a:cubicBezTo>
                        <a:pt x="2102039" y="365077"/>
                        <a:pt x="2117061" y="382831"/>
                        <a:pt x="2138912" y="412877"/>
                      </a:cubicBezTo>
                      <a:cubicBezTo>
                        <a:pt x="2164860" y="448385"/>
                        <a:pt x="2197637" y="483893"/>
                        <a:pt x="2233145" y="515304"/>
                      </a:cubicBezTo>
                      <a:cubicBezTo>
                        <a:pt x="2159398" y="490721"/>
                        <a:pt x="2084284" y="470236"/>
                        <a:pt x="1995514" y="466139"/>
                      </a:cubicBezTo>
                      <a:cubicBezTo>
                        <a:pt x="1936789" y="463408"/>
                        <a:pt x="1830265" y="472967"/>
                        <a:pt x="1792025" y="513938"/>
                      </a:cubicBezTo>
                      <a:cubicBezTo>
                        <a:pt x="1745592" y="564469"/>
                        <a:pt x="1867139" y="616365"/>
                        <a:pt x="1991417" y="653239"/>
                      </a:cubicBezTo>
                      <a:cubicBezTo>
                        <a:pt x="1794757" y="639582"/>
                        <a:pt x="1572148" y="645045"/>
                        <a:pt x="1460161" y="763861"/>
                      </a:cubicBezTo>
                      <a:cubicBezTo>
                        <a:pt x="1385048" y="844437"/>
                        <a:pt x="1680038" y="892236"/>
                        <a:pt x="1871236" y="918184"/>
                      </a:cubicBezTo>
                      <a:cubicBezTo>
                        <a:pt x="1772906" y="926378"/>
                        <a:pt x="1675942" y="933207"/>
                        <a:pt x="1577611" y="950961"/>
                      </a:cubicBezTo>
                      <a:cubicBezTo>
                        <a:pt x="1510692" y="963252"/>
                        <a:pt x="1417825" y="975544"/>
                        <a:pt x="1389145" y="1026074"/>
                      </a:cubicBezTo>
                      <a:cubicBezTo>
                        <a:pt x="1355003" y="1086165"/>
                        <a:pt x="1491572" y="1106650"/>
                        <a:pt x="1596731" y="1117576"/>
                      </a:cubicBezTo>
                      <a:cubicBezTo>
                        <a:pt x="1522983" y="1125770"/>
                        <a:pt x="1443773" y="1143524"/>
                        <a:pt x="1445139" y="1181764"/>
                      </a:cubicBezTo>
                      <a:cubicBezTo>
                        <a:pt x="1446505" y="1222734"/>
                        <a:pt x="1503864" y="1244586"/>
                        <a:pt x="1580343" y="1254145"/>
                      </a:cubicBezTo>
                      <a:cubicBezTo>
                        <a:pt x="1390511" y="1319699"/>
                        <a:pt x="1219799" y="1422126"/>
                        <a:pt x="1214336" y="1547770"/>
                      </a:cubicBezTo>
                      <a:cubicBezTo>
                        <a:pt x="1212971" y="1572353"/>
                        <a:pt x="1217068" y="1594204"/>
                        <a:pt x="1225262" y="1610592"/>
                      </a:cubicBezTo>
                      <a:cubicBezTo>
                        <a:pt x="1150148" y="1584644"/>
                        <a:pt x="1051819" y="1560061"/>
                        <a:pt x="1001287" y="1596935"/>
                      </a:cubicBezTo>
                      <a:cubicBezTo>
                        <a:pt x="933003" y="1647466"/>
                        <a:pt x="990362" y="1752624"/>
                        <a:pt x="1008116" y="1801790"/>
                      </a:cubicBezTo>
                      <a:cubicBezTo>
                        <a:pt x="1010847" y="1811349"/>
                        <a:pt x="1014945" y="1818178"/>
                        <a:pt x="1019042" y="1827738"/>
                      </a:cubicBezTo>
                      <a:cubicBezTo>
                        <a:pt x="999922" y="1819543"/>
                        <a:pt x="980802" y="1812715"/>
                        <a:pt x="960317" y="1804521"/>
                      </a:cubicBezTo>
                      <a:cubicBezTo>
                        <a:pt x="943928" y="1799058"/>
                        <a:pt x="930272" y="1804521"/>
                        <a:pt x="919346" y="1815447"/>
                      </a:cubicBezTo>
                      <a:cubicBezTo>
                        <a:pt x="886569" y="1846858"/>
                        <a:pt x="901592" y="1864611"/>
                        <a:pt x="923443" y="1894657"/>
                      </a:cubicBezTo>
                      <a:cubicBezTo>
                        <a:pt x="949391" y="1930165"/>
                        <a:pt x="982168" y="1964307"/>
                        <a:pt x="1017676" y="1997084"/>
                      </a:cubicBezTo>
                      <a:cubicBezTo>
                        <a:pt x="943928" y="1972502"/>
                        <a:pt x="868815" y="1952016"/>
                        <a:pt x="780045" y="1947919"/>
                      </a:cubicBezTo>
                      <a:cubicBezTo>
                        <a:pt x="721320" y="1945188"/>
                        <a:pt x="614796" y="1954747"/>
                        <a:pt x="577922" y="1995718"/>
                      </a:cubicBezTo>
                      <a:cubicBezTo>
                        <a:pt x="531488" y="2046249"/>
                        <a:pt x="653035" y="2098146"/>
                        <a:pt x="775948" y="2135019"/>
                      </a:cubicBezTo>
                      <a:cubicBezTo>
                        <a:pt x="579287" y="2121362"/>
                        <a:pt x="356679" y="2126825"/>
                        <a:pt x="244692" y="2245641"/>
                      </a:cubicBezTo>
                      <a:cubicBezTo>
                        <a:pt x="169578" y="2326217"/>
                        <a:pt x="464569" y="2374016"/>
                        <a:pt x="655766" y="2398599"/>
                      </a:cubicBezTo>
                      <a:cubicBezTo>
                        <a:pt x="557436" y="2406793"/>
                        <a:pt x="460472" y="2413621"/>
                        <a:pt x="362142" y="2431375"/>
                      </a:cubicBezTo>
                      <a:cubicBezTo>
                        <a:pt x="295223" y="2443666"/>
                        <a:pt x="202355" y="2455958"/>
                        <a:pt x="175041" y="2506489"/>
                      </a:cubicBezTo>
                      <a:cubicBezTo>
                        <a:pt x="140899" y="2566579"/>
                        <a:pt x="277469" y="2587065"/>
                        <a:pt x="382627" y="2597990"/>
                      </a:cubicBezTo>
                      <a:cubicBezTo>
                        <a:pt x="308880" y="2606184"/>
                        <a:pt x="229669" y="2623939"/>
                        <a:pt x="231035" y="2662178"/>
                      </a:cubicBezTo>
                      <a:cubicBezTo>
                        <a:pt x="232401" y="2703149"/>
                        <a:pt x="289760" y="2725000"/>
                        <a:pt x="366239" y="2734560"/>
                      </a:cubicBezTo>
                      <a:cubicBezTo>
                        <a:pt x="176407" y="2800113"/>
                        <a:pt x="5695" y="2902540"/>
                        <a:pt x="232" y="3028184"/>
                      </a:cubicBezTo>
                      <a:cubicBezTo>
                        <a:pt x="-5230" y="3136075"/>
                        <a:pt x="86271" y="3170217"/>
                        <a:pt x="203721" y="3166120"/>
                      </a:cubicBezTo>
                      <a:cubicBezTo>
                        <a:pt x="162750" y="3186605"/>
                        <a:pt x="120414" y="3216650"/>
                        <a:pt x="132705" y="3246696"/>
                      </a:cubicBezTo>
                      <a:cubicBezTo>
                        <a:pt x="143630" y="3276741"/>
                        <a:pt x="176407" y="3287667"/>
                        <a:pt x="222841" y="3289032"/>
                      </a:cubicBezTo>
                      <a:cubicBezTo>
                        <a:pt x="191430" y="3331369"/>
                        <a:pt x="205087" y="3360049"/>
                        <a:pt x="280200" y="3347757"/>
                      </a:cubicBezTo>
                      <a:cubicBezTo>
                        <a:pt x="251521" y="3364146"/>
                        <a:pt x="225572" y="3383265"/>
                        <a:pt x="199624" y="3399654"/>
                      </a:cubicBezTo>
                      <a:cubicBezTo>
                        <a:pt x="154556" y="3426968"/>
                        <a:pt x="127242" y="3459744"/>
                        <a:pt x="112219" y="3497984"/>
                      </a:cubicBezTo>
                      <a:cubicBezTo>
                        <a:pt x="86271" y="3567634"/>
                        <a:pt x="184601" y="3556709"/>
                        <a:pt x="276103" y="3534858"/>
                      </a:cubicBezTo>
                      <a:cubicBezTo>
                        <a:pt x="225572" y="3567634"/>
                        <a:pt x="195527" y="3604508"/>
                        <a:pt x="266543" y="3629091"/>
                      </a:cubicBezTo>
                      <a:cubicBezTo>
                        <a:pt x="323902" y="3649576"/>
                        <a:pt x="441352" y="3614068"/>
                        <a:pt x="493249" y="3594948"/>
                      </a:cubicBezTo>
                      <a:cubicBezTo>
                        <a:pt x="504174" y="3590851"/>
                        <a:pt x="513734" y="3586754"/>
                        <a:pt x="524660" y="3582657"/>
                      </a:cubicBezTo>
                      <a:cubicBezTo>
                        <a:pt x="505540" y="3601777"/>
                        <a:pt x="487786" y="3622262"/>
                        <a:pt x="465935" y="3641382"/>
                      </a:cubicBezTo>
                      <a:cubicBezTo>
                        <a:pt x="418136" y="3686450"/>
                        <a:pt x="393553" y="3809362"/>
                        <a:pt x="520563" y="3771123"/>
                      </a:cubicBezTo>
                      <a:cubicBezTo>
                        <a:pt x="530123" y="3768392"/>
                        <a:pt x="539682" y="3764295"/>
                        <a:pt x="549242" y="3758832"/>
                      </a:cubicBezTo>
                      <a:cubicBezTo>
                        <a:pt x="553339" y="3823020"/>
                        <a:pt x="583385" y="3889938"/>
                        <a:pt x="644841" y="3914521"/>
                      </a:cubicBezTo>
                      <a:cubicBezTo>
                        <a:pt x="706297" y="3939104"/>
                        <a:pt x="739074" y="3910424"/>
                        <a:pt x="756828" y="3866722"/>
                      </a:cubicBezTo>
                      <a:cubicBezTo>
                        <a:pt x="766388" y="3881745"/>
                        <a:pt x="782776" y="3892670"/>
                        <a:pt x="804627" y="3892670"/>
                      </a:cubicBezTo>
                      <a:cubicBezTo>
                        <a:pt x="851061" y="3891304"/>
                        <a:pt x="882472" y="3876282"/>
                        <a:pt x="919346" y="3855796"/>
                      </a:cubicBezTo>
                      <a:cubicBezTo>
                        <a:pt x="926174" y="3851699"/>
                        <a:pt x="934369" y="3843505"/>
                        <a:pt x="939831" y="3838042"/>
                      </a:cubicBezTo>
                      <a:cubicBezTo>
                        <a:pt x="937100" y="3840773"/>
                        <a:pt x="934369" y="3844871"/>
                        <a:pt x="928906" y="3851699"/>
                      </a:cubicBezTo>
                      <a:cubicBezTo>
                        <a:pt x="917980" y="3865356"/>
                        <a:pt x="905689" y="3879013"/>
                        <a:pt x="896129" y="3892670"/>
                      </a:cubicBezTo>
                      <a:cubicBezTo>
                        <a:pt x="812822" y="4014217"/>
                        <a:pt x="978071" y="3962320"/>
                        <a:pt x="1103715" y="3906327"/>
                      </a:cubicBezTo>
                      <a:cubicBezTo>
                        <a:pt x="1036796" y="3960955"/>
                        <a:pt x="986265" y="4023777"/>
                        <a:pt x="1013579" y="4092061"/>
                      </a:cubicBezTo>
                      <a:cubicBezTo>
                        <a:pt x="1046356" y="4175369"/>
                        <a:pt x="1203411" y="4068845"/>
                        <a:pt x="1238919" y="4037434"/>
                      </a:cubicBezTo>
                      <a:cubicBezTo>
                        <a:pt x="1256673" y="4021045"/>
                        <a:pt x="1278524" y="3958223"/>
                        <a:pt x="1266233" y="3993732"/>
                      </a:cubicBezTo>
                      <a:cubicBezTo>
                        <a:pt x="1259404" y="4014217"/>
                        <a:pt x="1255307" y="4034702"/>
                        <a:pt x="1253941" y="4055187"/>
                      </a:cubicBezTo>
                      <a:cubicBezTo>
                        <a:pt x="1252575" y="4089330"/>
                        <a:pt x="1248479" y="4130301"/>
                        <a:pt x="1293547" y="4149421"/>
                      </a:cubicBezTo>
                      <a:cubicBezTo>
                        <a:pt x="1370025" y="4182197"/>
                        <a:pt x="1465624" y="4083867"/>
                        <a:pt x="1524349" y="4008754"/>
                      </a:cubicBezTo>
                      <a:cubicBezTo>
                        <a:pt x="1522983" y="4053822"/>
                        <a:pt x="1529812" y="4105719"/>
                        <a:pt x="1561223" y="4130301"/>
                      </a:cubicBezTo>
                      <a:cubicBezTo>
                        <a:pt x="1499767" y="4254580"/>
                        <a:pt x="1633605" y="4240922"/>
                        <a:pt x="1746958" y="4190392"/>
                      </a:cubicBezTo>
                      <a:cubicBezTo>
                        <a:pt x="1741495" y="4195855"/>
                        <a:pt x="1736032" y="4201317"/>
                        <a:pt x="1731935" y="4205414"/>
                      </a:cubicBezTo>
                      <a:cubicBezTo>
                        <a:pt x="1759249" y="4183563"/>
                        <a:pt x="1783832" y="4158981"/>
                        <a:pt x="1808414" y="4138495"/>
                      </a:cubicBezTo>
                      <a:cubicBezTo>
                        <a:pt x="1813877" y="4134398"/>
                        <a:pt x="1824802" y="4134398"/>
                        <a:pt x="1826168" y="4141226"/>
                      </a:cubicBezTo>
                      <a:cubicBezTo>
                        <a:pt x="1838459" y="4199952"/>
                        <a:pt x="1894453" y="4249117"/>
                        <a:pt x="1965469" y="4275065"/>
                      </a:cubicBezTo>
                      <a:cubicBezTo>
                        <a:pt x="1988686" y="4283259"/>
                        <a:pt x="2018731" y="4290087"/>
                        <a:pt x="2043314" y="4281893"/>
                      </a:cubicBezTo>
                      <a:cubicBezTo>
                        <a:pt x="2081553" y="4269602"/>
                        <a:pt x="2055605" y="4216340"/>
                        <a:pt x="2046045" y="4197220"/>
                      </a:cubicBezTo>
                      <a:cubicBezTo>
                        <a:pt x="2041948" y="4189026"/>
                        <a:pt x="2055605" y="4182197"/>
                        <a:pt x="2062433" y="4189026"/>
                      </a:cubicBezTo>
                      <a:cubicBezTo>
                        <a:pt x="2118427" y="4243654"/>
                        <a:pt x="2305528" y="4340618"/>
                        <a:pt x="2323281" y="4214974"/>
                      </a:cubicBezTo>
                      <a:cubicBezTo>
                        <a:pt x="2334207" y="4139861"/>
                        <a:pt x="2290505" y="4063382"/>
                        <a:pt x="2267288" y="3992366"/>
                      </a:cubicBezTo>
                      <a:cubicBezTo>
                        <a:pt x="2264556" y="3985537"/>
                        <a:pt x="2276848" y="3981440"/>
                        <a:pt x="2283676" y="3985537"/>
                      </a:cubicBezTo>
                      <a:cubicBezTo>
                        <a:pt x="2364252" y="4030605"/>
                        <a:pt x="2477605" y="4042896"/>
                        <a:pt x="2571838" y="4018314"/>
                      </a:cubicBezTo>
                      <a:cubicBezTo>
                        <a:pt x="2610078" y="4008754"/>
                        <a:pt x="2645586" y="3988269"/>
                        <a:pt x="2655145" y="3958223"/>
                      </a:cubicBezTo>
                      <a:cubicBezTo>
                        <a:pt x="2667437" y="3917252"/>
                        <a:pt x="2616906" y="3877647"/>
                        <a:pt x="2581398" y="3850333"/>
                      </a:cubicBezTo>
                      <a:cubicBezTo>
                        <a:pt x="2574569" y="3844871"/>
                        <a:pt x="2584129" y="3835311"/>
                        <a:pt x="2592323" y="3838042"/>
                      </a:cubicBezTo>
                      <a:cubicBezTo>
                        <a:pt x="2630563" y="3848968"/>
                        <a:pt x="2679728" y="3861259"/>
                        <a:pt x="2716602" y="3842139"/>
                      </a:cubicBezTo>
                      <a:cubicBezTo>
                        <a:pt x="2765767" y="3816191"/>
                        <a:pt x="2681094" y="3771123"/>
                        <a:pt x="2656511" y="3760197"/>
                      </a:cubicBezTo>
                      <a:cubicBezTo>
                        <a:pt x="2646952" y="3756100"/>
                        <a:pt x="2653780" y="3746540"/>
                        <a:pt x="2663340" y="3746540"/>
                      </a:cubicBezTo>
                      <a:cubicBezTo>
                        <a:pt x="2750744" y="3745175"/>
                        <a:pt x="2840880" y="3721958"/>
                        <a:pt x="2910531" y="3682353"/>
                      </a:cubicBezTo>
                      <a:cubicBezTo>
                        <a:pt x="2940576" y="3665964"/>
                        <a:pt x="2970621" y="3641382"/>
                        <a:pt x="2966524" y="3611336"/>
                      </a:cubicBezTo>
                      <a:cubicBezTo>
                        <a:pt x="2961061" y="3573097"/>
                        <a:pt x="2891411" y="3552611"/>
                        <a:pt x="2851806" y="3540321"/>
                      </a:cubicBezTo>
                      <a:cubicBezTo>
                        <a:pt x="2842246" y="3537589"/>
                        <a:pt x="2843612" y="3526663"/>
                        <a:pt x="2853171" y="3525298"/>
                      </a:cubicBezTo>
                      <a:cubicBezTo>
                        <a:pt x="2943307" y="3514372"/>
                        <a:pt x="3034809" y="3469304"/>
                        <a:pt x="3105825" y="3429699"/>
                      </a:cubicBezTo>
                      <a:cubicBezTo>
                        <a:pt x="3141333" y="3410579"/>
                        <a:pt x="3179573" y="3387362"/>
                        <a:pt x="3198692" y="3358683"/>
                      </a:cubicBezTo>
                      <a:cubicBezTo>
                        <a:pt x="3223275" y="3320443"/>
                        <a:pt x="3148162" y="3313615"/>
                        <a:pt x="3114019" y="3310883"/>
                      </a:cubicBezTo>
                      <a:cubicBezTo>
                        <a:pt x="3101728" y="3309518"/>
                        <a:pt x="3103094" y="3294495"/>
                        <a:pt x="3116751" y="3295861"/>
                      </a:cubicBezTo>
                      <a:cubicBezTo>
                        <a:pt x="3220543" y="3308152"/>
                        <a:pt x="3284731" y="3231673"/>
                        <a:pt x="3220543" y="3168851"/>
                      </a:cubicBezTo>
                      <a:cubicBezTo>
                        <a:pt x="3212350" y="3160657"/>
                        <a:pt x="3228738" y="3151097"/>
                        <a:pt x="3235566" y="3159291"/>
                      </a:cubicBezTo>
                      <a:cubicBezTo>
                        <a:pt x="3246492" y="3170217"/>
                        <a:pt x="3301120" y="3231673"/>
                        <a:pt x="3324337" y="3207090"/>
                      </a:cubicBezTo>
                      <a:cubicBezTo>
                        <a:pt x="3342091" y="3187971"/>
                        <a:pt x="3336628" y="3152463"/>
                        <a:pt x="3336628" y="3130612"/>
                      </a:cubicBezTo>
                      <a:cubicBezTo>
                        <a:pt x="3335262" y="3075984"/>
                        <a:pt x="3318874" y="3021356"/>
                        <a:pt x="3324337" y="2966728"/>
                      </a:cubicBezTo>
                      <a:cubicBezTo>
                        <a:pt x="3324337" y="2961265"/>
                        <a:pt x="3333896" y="2958534"/>
                        <a:pt x="3340725" y="2961265"/>
                      </a:cubicBezTo>
                      <a:cubicBezTo>
                        <a:pt x="3347553" y="2963997"/>
                        <a:pt x="3353016" y="2968094"/>
                        <a:pt x="3359844" y="2972191"/>
                      </a:cubicBezTo>
                      <a:cubicBezTo>
                        <a:pt x="3357113" y="2977654"/>
                        <a:pt x="3355748" y="2981751"/>
                        <a:pt x="3353016" y="2987214"/>
                      </a:cubicBezTo>
                      <a:cubicBezTo>
                        <a:pt x="3336628" y="3029550"/>
                        <a:pt x="3328434" y="3108760"/>
                        <a:pt x="3374867" y="3144269"/>
                      </a:cubicBezTo>
                      <a:cubicBezTo>
                        <a:pt x="3432227" y="3187971"/>
                        <a:pt x="3525094" y="3110126"/>
                        <a:pt x="3597476" y="3026819"/>
                      </a:cubicBezTo>
                      <a:cubicBezTo>
                        <a:pt x="3540116" y="3167485"/>
                        <a:pt x="3501877" y="3331369"/>
                        <a:pt x="3637081" y="3436527"/>
                      </a:cubicBezTo>
                      <a:cubicBezTo>
                        <a:pt x="3728582" y="3507544"/>
                        <a:pt x="3848763" y="3302689"/>
                        <a:pt x="3921146" y="3167485"/>
                      </a:cubicBezTo>
                      <a:cubicBezTo>
                        <a:pt x="3912951" y="3239867"/>
                        <a:pt x="3902025" y="3313615"/>
                        <a:pt x="3904757" y="3388728"/>
                      </a:cubicBezTo>
                      <a:cubicBezTo>
                        <a:pt x="3907488" y="3439259"/>
                        <a:pt x="3904757" y="3510275"/>
                        <a:pt x="3966213" y="3540321"/>
                      </a:cubicBezTo>
                      <a:cubicBezTo>
                        <a:pt x="4038595" y="3577194"/>
                        <a:pt x="4091858" y="3481595"/>
                        <a:pt x="4128731" y="3406482"/>
                      </a:cubicBezTo>
                      <a:cubicBezTo>
                        <a:pt x="4124635" y="3462476"/>
                        <a:pt x="4131462" y="3523932"/>
                        <a:pt x="4181994" y="3530760"/>
                      </a:cubicBezTo>
                      <a:cubicBezTo>
                        <a:pt x="4227062" y="3537589"/>
                        <a:pt x="4261204" y="3511641"/>
                        <a:pt x="4288518" y="3473401"/>
                      </a:cubicBezTo>
                      <a:cubicBezTo>
                        <a:pt x="4287153" y="3478864"/>
                        <a:pt x="4287153" y="3482961"/>
                        <a:pt x="4287153" y="3488424"/>
                      </a:cubicBezTo>
                      <a:cubicBezTo>
                        <a:pt x="4284421" y="3537589"/>
                        <a:pt x="4314466" y="3562172"/>
                        <a:pt x="4358169" y="3571732"/>
                      </a:cubicBezTo>
                      <a:cubicBezTo>
                        <a:pt x="4364997" y="3582657"/>
                        <a:pt x="4370459" y="3592217"/>
                        <a:pt x="4377288" y="3603142"/>
                      </a:cubicBezTo>
                      <a:cubicBezTo>
                        <a:pt x="4370459" y="3611336"/>
                        <a:pt x="4367728" y="3618165"/>
                        <a:pt x="4370459" y="3627725"/>
                      </a:cubicBezTo>
                      <a:cubicBezTo>
                        <a:pt x="4375922" y="3644113"/>
                        <a:pt x="4392311" y="3650942"/>
                        <a:pt x="4414162" y="3653673"/>
                      </a:cubicBezTo>
                      <a:cubicBezTo>
                        <a:pt x="4416894" y="3656405"/>
                        <a:pt x="4419624" y="3659136"/>
                        <a:pt x="4422356" y="3661867"/>
                      </a:cubicBezTo>
                      <a:cubicBezTo>
                        <a:pt x="4411431" y="3682353"/>
                        <a:pt x="4419624" y="3694644"/>
                        <a:pt x="4452402" y="3691912"/>
                      </a:cubicBezTo>
                      <a:cubicBezTo>
                        <a:pt x="4453767" y="3693278"/>
                        <a:pt x="4455133" y="3694644"/>
                        <a:pt x="4456499" y="3694644"/>
                      </a:cubicBezTo>
                      <a:cubicBezTo>
                        <a:pt x="4441476" y="3704204"/>
                        <a:pt x="4426453" y="3713764"/>
                        <a:pt x="4412797" y="3723323"/>
                      </a:cubicBezTo>
                      <a:cubicBezTo>
                        <a:pt x="4384117" y="3741078"/>
                        <a:pt x="4366362" y="3761563"/>
                        <a:pt x="4356803" y="3786146"/>
                      </a:cubicBezTo>
                      <a:cubicBezTo>
                        <a:pt x="4340415" y="3829848"/>
                        <a:pt x="4403237" y="3823020"/>
                        <a:pt x="4460596" y="3809362"/>
                      </a:cubicBezTo>
                      <a:cubicBezTo>
                        <a:pt x="4427819" y="3829848"/>
                        <a:pt x="4410065" y="3853065"/>
                        <a:pt x="4453767" y="3869453"/>
                      </a:cubicBezTo>
                      <a:cubicBezTo>
                        <a:pt x="4489275" y="3881745"/>
                        <a:pt x="4564389" y="3859893"/>
                        <a:pt x="4597165" y="3847602"/>
                      </a:cubicBezTo>
                      <a:cubicBezTo>
                        <a:pt x="4603994" y="3844871"/>
                        <a:pt x="4610822" y="3842139"/>
                        <a:pt x="4616285" y="3839408"/>
                      </a:cubicBezTo>
                      <a:cubicBezTo>
                        <a:pt x="4603994" y="3851699"/>
                        <a:pt x="4591702" y="3863990"/>
                        <a:pt x="4579412" y="3876282"/>
                      </a:cubicBezTo>
                      <a:cubicBezTo>
                        <a:pt x="4549366" y="3904961"/>
                        <a:pt x="4532977" y="3982806"/>
                        <a:pt x="4614919" y="3958223"/>
                      </a:cubicBezTo>
                      <a:cubicBezTo>
                        <a:pt x="4621748" y="3956858"/>
                        <a:pt x="4627211" y="3952760"/>
                        <a:pt x="4632674" y="3950029"/>
                      </a:cubicBezTo>
                      <a:cubicBezTo>
                        <a:pt x="4635405" y="3989634"/>
                        <a:pt x="4654524" y="4033336"/>
                        <a:pt x="4692764" y="4048359"/>
                      </a:cubicBezTo>
                      <a:cubicBezTo>
                        <a:pt x="4731004" y="4063382"/>
                        <a:pt x="4752855" y="4045628"/>
                        <a:pt x="4763780" y="4018314"/>
                      </a:cubicBezTo>
                      <a:cubicBezTo>
                        <a:pt x="4770608" y="4027874"/>
                        <a:pt x="4780168" y="4034702"/>
                        <a:pt x="4793826" y="4034702"/>
                      </a:cubicBezTo>
                      <a:cubicBezTo>
                        <a:pt x="4822505" y="4034702"/>
                        <a:pt x="4842991" y="4023777"/>
                        <a:pt x="4866208" y="4011485"/>
                      </a:cubicBezTo>
                      <a:cubicBezTo>
                        <a:pt x="4870305" y="4008754"/>
                        <a:pt x="4875767" y="4003291"/>
                        <a:pt x="4878498" y="4000560"/>
                      </a:cubicBezTo>
                      <a:cubicBezTo>
                        <a:pt x="4877133" y="4001925"/>
                        <a:pt x="4874401" y="4004657"/>
                        <a:pt x="4871671" y="4008754"/>
                      </a:cubicBezTo>
                      <a:cubicBezTo>
                        <a:pt x="4864842" y="4016948"/>
                        <a:pt x="4856648" y="4025143"/>
                        <a:pt x="4851185" y="4034702"/>
                      </a:cubicBezTo>
                      <a:cubicBezTo>
                        <a:pt x="4797923" y="4111181"/>
                        <a:pt x="4903081" y="4078405"/>
                        <a:pt x="4982292" y="4042896"/>
                      </a:cubicBezTo>
                      <a:cubicBezTo>
                        <a:pt x="4939955" y="4077039"/>
                        <a:pt x="4908544" y="4116644"/>
                        <a:pt x="4924933" y="4160346"/>
                      </a:cubicBezTo>
                      <a:cubicBezTo>
                        <a:pt x="4945418" y="4213608"/>
                        <a:pt x="5045113" y="4145323"/>
                        <a:pt x="5066965" y="4126204"/>
                      </a:cubicBezTo>
                      <a:cubicBezTo>
                        <a:pt x="5077890" y="4115278"/>
                        <a:pt x="5092913" y="4075673"/>
                        <a:pt x="5084719" y="4098890"/>
                      </a:cubicBezTo>
                      <a:cubicBezTo>
                        <a:pt x="5080622" y="4111181"/>
                        <a:pt x="5077890" y="4124838"/>
                        <a:pt x="5076525" y="4137130"/>
                      </a:cubicBezTo>
                      <a:cubicBezTo>
                        <a:pt x="5075159" y="4158981"/>
                        <a:pt x="5073793" y="4184929"/>
                        <a:pt x="5102472" y="4197220"/>
                      </a:cubicBezTo>
                      <a:cubicBezTo>
                        <a:pt x="5151638" y="4217706"/>
                        <a:pt x="5211729" y="4156249"/>
                        <a:pt x="5248602" y="4108450"/>
                      </a:cubicBezTo>
                      <a:cubicBezTo>
                        <a:pt x="5247237" y="4137130"/>
                        <a:pt x="5251334" y="4169906"/>
                        <a:pt x="5271819" y="4186295"/>
                      </a:cubicBezTo>
                      <a:cubicBezTo>
                        <a:pt x="5232214" y="4265505"/>
                        <a:pt x="5318253" y="4255945"/>
                        <a:pt x="5389269" y="4224534"/>
                      </a:cubicBezTo>
                      <a:cubicBezTo>
                        <a:pt x="5386537" y="4227266"/>
                        <a:pt x="5382441" y="4231362"/>
                        <a:pt x="5379710" y="4234094"/>
                      </a:cubicBezTo>
                      <a:cubicBezTo>
                        <a:pt x="5396097" y="4220437"/>
                        <a:pt x="5412486" y="4204048"/>
                        <a:pt x="5427509" y="4191757"/>
                      </a:cubicBezTo>
                      <a:cubicBezTo>
                        <a:pt x="5430240" y="4189026"/>
                        <a:pt x="5438434" y="4189026"/>
                        <a:pt x="5438434" y="4194489"/>
                      </a:cubicBezTo>
                      <a:cubicBezTo>
                        <a:pt x="5446628" y="4231362"/>
                        <a:pt x="5482137" y="4262773"/>
                        <a:pt x="5527204" y="4279162"/>
                      </a:cubicBezTo>
                      <a:cubicBezTo>
                        <a:pt x="5542227" y="4284625"/>
                        <a:pt x="5561346" y="4288722"/>
                        <a:pt x="5576369" y="4283259"/>
                      </a:cubicBezTo>
                      <a:cubicBezTo>
                        <a:pt x="5600952" y="4275065"/>
                        <a:pt x="5583198" y="4242288"/>
                        <a:pt x="5577735" y="4229997"/>
                      </a:cubicBezTo>
                      <a:cubicBezTo>
                        <a:pt x="5575003" y="4224534"/>
                        <a:pt x="5584564" y="4220437"/>
                        <a:pt x="5588661" y="4224534"/>
                      </a:cubicBezTo>
                      <a:cubicBezTo>
                        <a:pt x="5624168" y="4260042"/>
                        <a:pt x="5742984" y="4320133"/>
                        <a:pt x="5753910" y="4240922"/>
                      </a:cubicBezTo>
                      <a:cubicBezTo>
                        <a:pt x="5760738" y="4193123"/>
                        <a:pt x="5733424" y="4145323"/>
                        <a:pt x="5718402" y="4100256"/>
                      </a:cubicBezTo>
                      <a:cubicBezTo>
                        <a:pt x="5717036" y="4096159"/>
                        <a:pt x="5723865" y="4093427"/>
                        <a:pt x="5727961" y="4096159"/>
                      </a:cubicBezTo>
                      <a:cubicBezTo>
                        <a:pt x="5778493" y="4124838"/>
                        <a:pt x="5850874" y="4133032"/>
                        <a:pt x="5910965" y="4116644"/>
                      </a:cubicBezTo>
                      <a:cubicBezTo>
                        <a:pt x="5935548" y="4109816"/>
                        <a:pt x="5957398" y="4097524"/>
                        <a:pt x="5962861" y="4078405"/>
                      </a:cubicBezTo>
                      <a:cubicBezTo>
                        <a:pt x="5971055" y="4052457"/>
                        <a:pt x="5938279" y="4026508"/>
                        <a:pt x="5916427" y="4010120"/>
                      </a:cubicBezTo>
                      <a:cubicBezTo>
                        <a:pt x="5910965" y="4006023"/>
                        <a:pt x="5917793" y="4000560"/>
                        <a:pt x="5923256" y="4001925"/>
                      </a:cubicBezTo>
                      <a:cubicBezTo>
                        <a:pt x="5946473" y="4008754"/>
                        <a:pt x="5977884" y="4016948"/>
                        <a:pt x="6001101" y="4004657"/>
                      </a:cubicBezTo>
                      <a:cubicBezTo>
                        <a:pt x="6032512" y="3988269"/>
                        <a:pt x="5979250" y="3959589"/>
                        <a:pt x="5962861" y="3952760"/>
                      </a:cubicBezTo>
                      <a:cubicBezTo>
                        <a:pt x="5957398" y="3950029"/>
                        <a:pt x="5961495" y="3944566"/>
                        <a:pt x="5966958" y="3944566"/>
                      </a:cubicBezTo>
                      <a:cubicBezTo>
                        <a:pt x="6021586" y="3943200"/>
                        <a:pt x="6078945" y="3928178"/>
                        <a:pt x="6122648" y="3903596"/>
                      </a:cubicBezTo>
                      <a:cubicBezTo>
                        <a:pt x="6141767" y="3892670"/>
                        <a:pt x="6160887" y="3877647"/>
                        <a:pt x="6158156" y="3858527"/>
                      </a:cubicBezTo>
                      <a:cubicBezTo>
                        <a:pt x="6155424" y="3833945"/>
                        <a:pt x="6110357" y="3821654"/>
                        <a:pt x="6085774" y="3813460"/>
                      </a:cubicBezTo>
                      <a:cubicBezTo>
                        <a:pt x="6080311" y="3812094"/>
                        <a:pt x="6080311" y="3805265"/>
                        <a:pt x="6087139" y="3803899"/>
                      </a:cubicBezTo>
                      <a:cubicBezTo>
                        <a:pt x="6144499" y="3797071"/>
                        <a:pt x="6201858" y="3768392"/>
                        <a:pt x="6246926" y="3743809"/>
                      </a:cubicBezTo>
                      <a:cubicBezTo>
                        <a:pt x="6268777" y="3731518"/>
                        <a:pt x="6293360" y="3717861"/>
                        <a:pt x="6305651" y="3698741"/>
                      </a:cubicBezTo>
                      <a:cubicBezTo>
                        <a:pt x="6320674" y="3674159"/>
                        <a:pt x="6272874" y="3670061"/>
                        <a:pt x="6252389" y="3668696"/>
                      </a:cubicBezTo>
                      <a:cubicBezTo>
                        <a:pt x="6244194" y="3667330"/>
                        <a:pt x="6245560" y="3657770"/>
                        <a:pt x="6253754" y="3659136"/>
                      </a:cubicBezTo>
                      <a:cubicBezTo>
                        <a:pt x="6319308" y="3667330"/>
                        <a:pt x="6360278" y="3618165"/>
                        <a:pt x="6319308" y="3578560"/>
                      </a:cubicBezTo>
                      <a:cubicBezTo>
                        <a:pt x="6315211" y="3573097"/>
                        <a:pt x="6324771" y="3567634"/>
                        <a:pt x="6328868" y="3571732"/>
                      </a:cubicBezTo>
                      <a:cubicBezTo>
                        <a:pt x="6335697" y="3578560"/>
                        <a:pt x="6371204" y="3618165"/>
                        <a:pt x="6384861" y="3601777"/>
                      </a:cubicBezTo>
                      <a:cubicBezTo>
                        <a:pt x="6395787" y="3589485"/>
                        <a:pt x="6393056" y="3567634"/>
                        <a:pt x="6393056" y="3553977"/>
                      </a:cubicBezTo>
                      <a:cubicBezTo>
                        <a:pt x="6393056" y="3519835"/>
                        <a:pt x="6382130" y="3484327"/>
                        <a:pt x="6386227" y="3450184"/>
                      </a:cubicBezTo>
                      <a:cubicBezTo>
                        <a:pt x="6386227" y="3446087"/>
                        <a:pt x="6393056" y="3444722"/>
                        <a:pt x="6395787" y="3446087"/>
                      </a:cubicBezTo>
                      <a:cubicBezTo>
                        <a:pt x="6419003" y="3458379"/>
                        <a:pt x="6439489" y="3473401"/>
                        <a:pt x="6465437" y="3482961"/>
                      </a:cubicBezTo>
                      <a:cubicBezTo>
                        <a:pt x="6506409" y="3497984"/>
                        <a:pt x="6525528" y="3467938"/>
                        <a:pt x="6517334" y="3443356"/>
                      </a:cubicBezTo>
                      <a:cubicBezTo>
                        <a:pt x="6506409" y="3409214"/>
                        <a:pt x="6468168" y="3373706"/>
                        <a:pt x="6432661" y="3351854"/>
                      </a:cubicBezTo>
                      <a:cubicBezTo>
                        <a:pt x="6425832" y="3347757"/>
                        <a:pt x="6432661" y="3340929"/>
                        <a:pt x="6440855" y="3343660"/>
                      </a:cubicBezTo>
                      <a:cubicBezTo>
                        <a:pt x="6464071" y="3354586"/>
                        <a:pt x="6494117" y="3361414"/>
                        <a:pt x="6518700" y="3349123"/>
                      </a:cubicBezTo>
                      <a:cubicBezTo>
                        <a:pt x="6540551" y="3338197"/>
                        <a:pt x="6536453" y="3312249"/>
                        <a:pt x="6528259" y="3295861"/>
                      </a:cubicBezTo>
                      <a:cubicBezTo>
                        <a:pt x="6513237" y="3268547"/>
                        <a:pt x="6473631" y="3248062"/>
                        <a:pt x="6442221" y="3231673"/>
                      </a:cubicBezTo>
                      <a:cubicBezTo>
                        <a:pt x="6380764" y="3201628"/>
                        <a:pt x="6312479" y="3182508"/>
                        <a:pt x="6249657" y="3155194"/>
                      </a:cubicBezTo>
                      <a:cubicBezTo>
                        <a:pt x="6246926" y="3151097"/>
                        <a:pt x="6244194" y="3147000"/>
                        <a:pt x="6241463" y="3141537"/>
                      </a:cubicBezTo>
                      <a:cubicBezTo>
                        <a:pt x="6242829" y="3141537"/>
                        <a:pt x="6242829" y="3141537"/>
                        <a:pt x="6244194" y="3141537"/>
                      </a:cubicBezTo>
                      <a:cubicBezTo>
                        <a:pt x="6271509" y="3149731"/>
                        <a:pt x="6304285" y="3151097"/>
                        <a:pt x="6332965" y="3148366"/>
                      </a:cubicBezTo>
                      <a:cubicBezTo>
                        <a:pt x="6368473" y="3144269"/>
                        <a:pt x="6409443" y="3121052"/>
                        <a:pt x="6379399" y="3093738"/>
                      </a:cubicBezTo>
                      <a:cubicBezTo>
                        <a:pt x="6365741" y="3081446"/>
                        <a:pt x="6346622" y="3074618"/>
                        <a:pt x="6326136" y="3067790"/>
                      </a:cubicBezTo>
                      <a:cubicBezTo>
                        <a:pt x="6332965" y="3065058"/>
                        <a:pt x="6339794" y="3060961"/>
                        <a:pt x="6345257" y="3055498"/>
                      </a:cubicBezTo>
                      <a:cubicBezTo>
                        <a:pt x="6375301" y="3029550"/>
                        <a:pt x="6360278" y="2994042"/>
                        <a:pt x="6327502" y="2957168"/>
                      </a:cubicBezTo>
                      <a:cubicBezTo>
                        <a:pt x="6347988" y="2936683"/>
                        <a:pt x="6363010" y="2913466"/>
                        <a:pt x="6372570" y="2891615"/>
                      </a:cubicBezTo>
                      <a:cubicBezTo>
                        <a:pt x="6376667" y="2880689"/>
                        <a:pt x="6376667" y="2868398"/>
                        <a:pt x="6371204" y="2858838"/>
                      </a:cubicBezTo>
                      <a:cubicBezTo>
                        <a:pt x="6372570" y="2858838"/>
                        <a:pt x="6373936" y="2857472"/>
                        <a:pt x="6373936" y="2857472"/>
                      </a:cubicBezTo>
                      <a:cubicBezTo>
                        <a:pt x="6525528" y="2927123"/>
                        <a:pt x="6533722" y="2826061"/>
                        <a:pt x="6490020" y="2733194"/>
                      </a:cubicBezTo>
                      <a:cubicBezTo>
                        <a:pt x="6495483" y="2737291"/>
                        <a:pt x="6502311" y="2742754"/>
                        <a:pt x="6507774" y="2748217"/>
                      </a:cubicBezTo>
                      <a:cubicBezTo>
                        <a:pt x="6484557" y="2723634"/>
                        <a:pt x="6457244" y="2701783"/>
                        <a:pt x="6435392" y="2678566"/>
                      </a:cubicBezTo>
                      <a:cubicBezTo>
                        <a:pt x="6429929" y="2673103"/>
                        <a:pt x="6434026" y="2664909"/>
                        <a:pt x="6443586" y="2666275"/>
                      </a:cubicBezTo>
                      <a:cubicBezTo>
                        <a:pt x="6522796" y="2669007"/>
                        <a:pt x="6599275" y="2637595"/>
                        <a:pt x="6648440" y="2591162"/>
                      </a:cubicBezTo>
                      <a:cubicBezTo>
                        <a:pt x="6664829" y="2576139"/>
                        <a:pt x="6679852" y="2555654"/>
                        <a:pt x="6673023" y="2535168"/>
                      </a:cubicBezTo>
                      <a:cubicBezTo>
                        <a:pt x="6660732" y="2507854"/>
                        <a:pt x="6586984" y="2516048"/>
                        <a:pt x="6559671" y="2520146"/>
                      </a:cubicBezTo>
                      <a:close/>
                      <a:moveTo>
                        <a:pt x="3865152" y="1976598"/>
                      </a:moveTo>
                      <a:cubicBezTo>
                        <a:pt x="3855592" y="2054443"/>
                        <a:pt x="3747702" y="2103608"/>
                        <a:pt x="3661664" y="2130922"/>
                      </a:cubicBezTo>
                      <a:cubicBezTo>
                        <a:pt x="3627521" y="2141848"/>
                        <a:pt x="3592013" y="2151408"/>
                        <a:pt x="3555139" y="2158236"/>
                      </a:cubicBezTo>
                      <a:cubicBezTo>
                        <a:pt x="3622058" y="2167796"/>
                        <a:pt x="3684880" y="2186916"/>
                        <a:pt x="3735411" y="2214230"/>
                      </a:cubicBezTo>
                      <a:cubicBezTo>
                        <a:pt x="3858323" y="2281149"/>
                        <a:pt x="3787307" y="2384942"/>
                        <a:pt x="3691709" y="2445032"/>
                      </a:cubicBezTo>
                      <a:cubicBezTo>
                        <a:pt x="3522363" y="2551557"/>
                        <a:pt x="3309314" y="2520146"/>
                        <a:pt x="3150893" y="2427278"/>
                      </a:cubicBezTo>
                      <a:cubicBezTo>
                        <a:pt x="3116751" y="2457324"/>
                        <a:pt x="3073049" y="2476443"/>
                        <a:pt x="3019786" y="2473712"/>
                      </a:cubicBezTo>
                      <a:cubicBezTo>
                        <a:pt x="2937844" y="2469615"/>
                        <a:pt x="2894142" y="2404061"/>
                        <a:pt x="2873657" y="2350799"/>
                      </a:cubicBezTo>
                      <a:cubicBezTo>
                        <a:pt x="2858634" y="2391770"/>
                        <a:pt x="2836783" y="2435472"/>
                        <a:pt x="2794446" y="2462786"/>
                      </a:cubicBezTo>
                      <a:cubicBezTo>
                        <a:pt x="2752110" y="2490100"/>
                        <a:pt x="2681094" y="2492832"/>
                        <a:pt x="2638757" y="2464152"/>
                      </a:cubicBezTo>
                      <a:cubicBezTo>
                        <a:pt x="2590958" y="2431375"/>
                        <a:pt x="2570472" y="2386307"/>
                        <a:pt x="2545890" y="2342605"/>
                      </a:cubicBezTo>
                      <a:cubicBezTo>
                        <a:pt x="2514479" y="2404061"/>
                        <a:pt x="2438000" y="2378113"/>
                        <a:pt x="2375178" y="2335777"/>
                      </a:cubicBezTo>
                      <a:cubicBezTo>
                        <a:pt x="2388835" y="2356262"/>
                        <a:pt x="2401126" y="2375382"/>
                        <a:pt x="2412052" y="2395867"/>
                      </a:cubicBezTo>
                      <a:cubicBezTo>
                        <a:pt x="2440731" y="2447764"/>
                        <a:pt x="2472142" y="2505123"/>
                        <a:pt x="2470777" y="2562482"/>
                      </a:cubicBezTo>
                      <a:cubicBezTo>
                        <a:pt x="2469411" y="2599356"/>
                        <a:pt x="2446194" y="2651252"/>
                        <a:pt x="2394297" y="2666275"/>
                      </a:cubicBezTo>
                      <a:cubicBezTo>
                        <a:pt x="2380641" y="2670372"/>
                        <a:pt x="2368349" y="2671738"/>
                        <a:pt x="2357424" y="2670372"/>
                      </a:cubicBezTo>
                      <a:cubicBezTo>
                        <a:pt x="2405223" y="2737291"/>
                        <a:pt x="2435268" y="2821964"/>
                        <a:pt x="2364252" y="2857472"/>
                      </a:cubicBezTo>
                      <a:cubicBezTo>
                        <a:pt x="2319184" y="2879324"/>
                        <a:pt x="2261825" y="2871129"/>
                        <a:pt x="2207197" y="2849278"/>
                      </a:cubicBezTo>
                      <a:cubicBezTo>
                        <a:pt x="2218123" y="2862935"/>
                        <a:pt x="2229048" y="2876592"/>
                        <a:pt x="2239974" y="2890249"/>
                      </a:cubicBezTo>
                      <a:cubicBezTo>
                        <a:pt x="2280945" y="2947608"/>
                        <a:pt x="2332841" y="3028184"/>
                        <a:pt x="2301430" y="3095103"/>
                      </a:cubicBezTo>
                      <a:cubicBezTo>
                        <a:pt x="2237243" y="3228942"/>
                        <a:pt x="2032388" y="3142903"/>
                        <a:pt x="1909475" y="3069155"/>
                      </a:cubicBezTo>
                      <a:cubicBezTo>
                        <a:pt x="1928595" y="3099201"/>
                        <a:pt x="1929961" y="3131977"/>
                        <a:pt x="1882161" y="3151097"/>
                      </a:cubicBezTo>
                      <a:cubicBezTo>
                        <a:pt x="1849385" y="3164754"/>
                        <a:pt x="1812511" y="3166120"/>
                        <a:pt x="1777003" y="3162023"/>
                      </a:cubicBezTo>
                      <a:cubicBezTo>
                        <a:pt x="1824802" y="3194799"/>
                        <a:pt x="1861676" y="3235770"/>
                        <a:pt x="1854847" y="3275375"/>
                      </a:cubicBezTo>
                      <a:cubicBezTo>
                        <a:pt x="1846654" y="3323175"/>
                        <a:pt x="1786563" y="3316346"/>
                        <a:pt x="1730569" y="3297226"/>
                      </a:cubicBezTo>
                      <a:cubicBezTo>
                        <a:pt x="1771540" y="3338197"/>
                        <a:pt x="1802951" y="3385997"/>
                        <a:pt x="1824802" y="3429699"/>
                      </a:cubicBezTo>
                      <a:cubicBezTo>
                        <a:pt x="1850750" y="3482961"/>
                        <a:pt x="1879430" y="3575828"/>
                        <a:pt x="1789294" y="3607239"/>
                      </a:cubicBezTo>
                      <a:cubicBezTo>
                        <a:pt x="1712815" y="3634553"/>
                        <a:pt x="1644531" y="3579925"/>
                        <a:pt x="1603559" y="3537589"/>
                      </a:cubicBezTo>
                      <a:cubicBezTo>
                        <a:pt x="1593999" y="3526663"/>
                        <a:pt x="1583074" y="3515738"/>
                        <a:pt x="1572148" y="3503446"/>
                      </a:cubicBezTo>
                      <a:cubicBezTo>
                        <a:pt x="1572148" y="3510275"/>
                        <a:pt x="1572148" y="3515738"/>
                        <a:pt x="1572148" y="3522566"/>
                      </a:cubicBezTo>
                      <a:cubicBezTo>
                        <a:pt x="1568051" y="3589485"/>
                        <a:pt x="1551663" y="3674159"/>
                        <a:pt x="1484744" y="3723323"/>
                      </a:cubicBezTo>
                      <a:cubicBezTo>
                        <a:pt x="1420556" y="3771123"/>
                        <a:pt x="1324958" y="3760197"/>
                        <a:pt x="1270330" y="3708301"/>
                      </a:cubicBezTo>
                      <a:cubicBezTo>
                        <a:pt x="1227993" y="3668696"/>
                        <a:pt x="1200679" y="3618165"/>
                        <a:pt x="1187022" y="3567634"/>
                      </a:cubicBezTo>
                      <a:cubicBezTo>
                        <a:pt x="1174731" y="3616799"/>
                        <a:pt x="1150148" y="3665964"/>
                        <a:pt x="1105081" y="3696010"/>
                      </a:cubicBezTo>
                      <a:cubicBezTo>
                        <a:pt x="1073670" y="3716495"/>
                        <a:pt x="1039527" y="3723323"/>
                        <a:pt x="998556" y="3715130"/>
                      </a:cubicBezTo>
                      <a:cubicBezTo>
                        <a:pt x="982168" y="3711033"/>
                        <a:pt x="980802" y="3679621"/>
                        <a:pt x="980802" y="3668696"/>
                      </a:cubicBezTo>
                      <a:cubicBezTo>
                        <a:pt x="980802" y="3661867"/>
                        <a:pt x="980802" y="3656405"/>
                        <a:pt x="982168" y="3650942"/>
                      </a:cubicBezTo>
                      <a:cubicBezTo>
                        <a:pt x="961683" y="3667330"/>
                        <a:pt x="935734" y="3679621"/>
                        <a:pt x="902958" y="3678256"/>
                      </a:cubicBezTo>
                      <a:cubicBezTo>
                        <a:pt x="860621" y="3675524"/>
                        <a:pt x="831941" y="3635919"/>
                        <a:pt x="829210" y="3608605"/>
                      </a:cubicBezTo>
                      <a:cubicBezTo>
                        <a:pt x="825113" y="3574463"/>
                        <a:pt x="834673" y="3538955"/>
                        <a:pt x="849696" y="3503446"/>
                      </a:cubicBezTo>
                      <a:cubicBezTo>
                        <a:pt x="845598" y="3506178"/>
                        <a:pt x="841501" y="3510275"/>
                        <a:pt x="836038" y="3513006"/>
                      </a:cubicBezTo>
                      <a:cubicBezTo>
                        <a:pt x="797799" y="3540321"/>
                        <a:pt x="730880" y="3584023"/>
                        <a:pt x="672155" y="3566269"/>
                      </a:cubicBezTo>
                      <a:cubicBezTo>
                        <a:pt x="595676" y="3541686"/>
                        <a:pt x="602504" y="3466573"/>
                        <a:pt x="631184" y="3420139"/>
                      </a:cubicBezTo>
                      <a:cubicBezTo>
                        <a:pt x="639378" y="3407848"/>
                        <a:pt x="648938" y="3394191"/>
                        <a:pt x="658498" y="3381900"/>
                      </a:cubicBezTo>
                      <a:cubicBezTo>
                        <a:pt x="657132" y="3381900"/>
                        <a:pt x="655766" y="3383265"/>
                        <a:pt x="654401" y="3383265"/>
                      </a:cubicBezTo>
                      <a:cubicBezTo>
                        <a:pt x="603870" y="3399654"/>
                        <a:pt x="516465" y="3420139"/>
                        <a:pt x="480958" y="3373706"/>
                      </a:cubicBezTo>
                      <a:cubicBezTo>
                        <a:pt x="426329" y="3301324"/>
                        <a:pt x="539682" y="3238502"/>
                        <a:pt x="651670" y="3202994"/>
                      </a:cubicBezTo>
                      <a:cubicBezTo>
                        <a:pt x="618893" y="3201628"/>
                        <a:pt x="590213" y="3196165"/>
                        <a:pt x="571093" y="3178411"/>
                      </a:cubicBezTo>
                      <a:cubicBezTo>
                        <a:pt x="547876" y="3159291"/>
                        <a:pt x="550608" y="3141537"/>
                        <a:pt x="566996" y="3129246"/>
                      </a:cubicBezTo>
                      <a:cubicBezTo>
                        <a:pt x="516465" y="3130612"/>
                        <a:pt x="464569" y="3129246"/>
                        <a:pt x="416770" y="3123783"/>
                      </a:cubicBezTo>
                      <a:cubicBezTo>
                        <a:pt x="359411" y="3118320"/>
                        <a:pt x="250155" y="3099201"/>
                        <a:pt x="255617" y="3040476"/>
                      </a:cubicBezTo>
                      <a:cubicBezTo>
                        <a:pt x="263812" y="2959900"/>
                        <a:pt x="381262" y="2918929"/>
                        <a:pt x="476860" y="2912100"/>
                      </a:cubicBezTo>
                      <a:cubicBezTo>
                        <a:pt x="556071" y="2906638"/>
                        <a:pt x="633915" y="2913466"/>
                        <a:pt x="711760" y="2924391"/>
                      </a:cubicBezTo>
                      <a:cubicBezTo>
                        <a:pt x="633915" y="2895712"/>
                        <a:pt x="561534" y="2853375"/>
                        <a:pt x="591579" y="2804210"/>
                      </a:cubicBezTo>
                      <a:cubicBezTo>
                        <a:pt x="609333" y="2775531"/>
                        <a:pt x="643475" y="2764605"/>
                        <a:pt x="684446" y="2763239"/>
                      </a:cubicBezTo>
                      <a:cubicBezTo>
                        <a:pt x="625721" y="2737291"/>
                        <a:pt x="539682" y="2699052"/>
                        <a:pt x="526025" y="2645790"/>
                      </a:cubicBezTo>
                      <a:cubicBezTo>
                        <a:pt x="512368" y="2591162"/>
                        <a:pt x="575190" y="2558385"/>
                        <a:pt x="643475" y="2565214"/>
                      </a:cubicBezTo>
                      <a:cubicBezTo>
                        <a:pt x="703566" y="2570676"/>
                        <a:pt x="760925" y="2588430"/>
                        <a:pt x="815553" y="2607550"/>
                      </a:cubicBezTo>
                      <a:cubicBezTo>
                        <a:pt x="811456" y="2604819"/>
                        <a:pt x="808724" y="2602087"/>
                        <a:pt x="804627" y="2597990"/>
                      </a:cubicBezTo>
                      <a:cubicBezTo>
                        <a:pt x="799164" y="2593893"/>
                        <a:pt x="800530" y="2588430"/>
                        <a:pt x="807359" y="2585699"/>
                      </a:cubicBezTo>
                      <a:cubicBezTo>
                        <a:pt x="838770" y="2570676"/>
                        <a:pt x="877009" y="2565214"/>
                        <a:pt x="915249" y="2565214"/>
                      </a:cubicBezTo>
                      <a:cubicBezTo>
                        <a:pt x="881106" y="2546094"/>
                        <a:pt x="848330" y="2526974"/>
                        <a:pt x="819650" y="2507854"/>
                      </a:cubicBezTo>
                      <a:cubicBezTo>
                        <a:pt x="756828" y="2466883"/>
                        <a:pt x="638012" y="2394502"/>
                        <a:pt x="650304" y="2322120"/>
                      </a:cubicBezTo>
                      <a:cubicBezTo>
                        <a:pt x="665326" y="2230618"/>
                        <a:pt x="769119" y="2257932"/>
                        <a:pt x="871547" y="2309828"/>
                      </a:cubicBezTo>
                      <a:cubicBezTo>
                        <a:pt x="864718" y="2294806"/>
                        <a:pt x="860621" y="2279783"/>
                        <a:pt x="861987" y="2262029"/>
                      </a:cubicBezTo>
                      <a:cubicBezTo>
                        <a:pt x="861987" y="2259298"/>
                        <a:pt x="864718" y="2255201"/>
                        <a:pt x="870181" y="2253835"/>
                      </a:cubicBezTo>
                      <a:cubicBezTo>
                        <a:pt x="950757" y="2244275"/>
                        <a:pt x="1023138" y="2272955"/>
                        <a:pt x="1084595" y="2309828"/>
                      </a:cubicBezTo>
                      <a:cubicBezTo>
                        <a:pt x="1064110" y="2282515"/>
                        <a:pt x="1054550" y="2252469"/>
                        <a:pt x="1068207" y="2221058"/>
                      </a:cubicBezTo>
                      <a:cubicBezTo>
                        <a:pt x="1069572" y="2218327"/>
                        <a:pt x="1073670" y="2214230"/>
                        <a:pt x="1079132" y="2215595"/>
                      </a:cubicBezTo>
                      <a:cubicBezTo>
                        <a:pt x="1128297" y="2216961"/>
                        <a:pt x="1173365" y="2230618"/>
                        <a:pt x="1215702" y="2249738"/>
                      </a:cubicBezTo>
                      <a:cubicBezTo>
                        <a:pt x="1195216" y="2229252"/>
                        <a:pt x="1177462" y="2207401"/>
                        <a:pt x="1159708" y="2185550"/>
                      </a:cubicBezTo>
                      <a:cubicBezTo>
                        <a:pt x="1124200" y="2141848"/>
                        <a:pt x="1049087" y="2050346"/>
                        <a:pt x="1106446" y="1999815"/>
                      </a:cubicBezTo>
                      <a:cubicBezTo>
                        <a:pt x="1166537" y="1947919"/>
                        <a:pt x="1249844" y="1999815"/>
                        <a:pt x="1320860" y="2066735"/>
                      </a:cubicBezTo>
                      <a:cubicBezTo>
                        <a:pt x="1297644" y="2025764"/>
                        <a:pt x="1275793" y="1982061"/>
                        <a:pt x="1274427" y="1939725"/>
                      </a:cubicBezTo>
                      <a:cubicBezTo>
                        <a:pt x="1273061" y="1898754"/>
                        <a:pt x="1303107" y="1861880"/>
                        <a:pt x="1364562" y="1864611"/>
                      </a:cubicBezTo>
                      <a:cubicBezTo>
                        <a:pt x="1412362" y="1865977"/>
                        <a:pt x="1451967" y="1897388"/>
                        <a:pt x="1483378" y="1930165"/>
                      </a:cubicBezTo>
                      <a:cubicBezTo>
                        <a:pt x="1457430" y="1871440"/>
                        <a:pt x="1435579" y="1809984"/>
                        <a:pt x="1445139" y="1751259"/>
                      </a:cubicBezTo>
                      <a:cubicBezTo>
                        <a:pt x="1451967" y="1711654"/>
                        <a:pt x="1480647" y="1702094"/>
                        <a:pt x="1514789" y="1707556"/>
                      </a:cubicBezTo>
                      <a:cubicBezTo>
                        <a:pt x="1460161" y="1661123"/>
                        <a:pt x="1427385" y="1602398"/>
                        <a:pt x="1499767" y="1562793"/>
                      </a:cubicBezTo>
                      <a:cubicBezTo>
                        <a:pt x="1527081" y="1547770"/>
                        <a:pt x="1561223" y="1540942"/>
                        <a:pt x="1599462" y="1539576"/>
                      </a:cubicBezTo>
                      <a:cubicBezTo>
                        <a:pt x="1536640" y="1510896"/>
                        <a:pt x="1498401" y="1469925"/>
                        <a:pt x="1543469" y="1419395"/>
                      </a:cubicBezTo>
                      <a:cubicBezTo>
                        <a:pt x="1587171" y="1371595"/>
                        <a:pt x="1675942" y="1363401"/>
                        <a:pt x="1746958" y="1366133"/>
                      </a:cubicBezTo>
                      <a:cubicBezTo>
                        <a:pt x="1779734" y="1367498"/>
                        <a:pt x="1812511" y="1368864"/>
                        <a:pt x="1845288" y="1374327"/>
                      </a:cubicBezTo>
                      <a:cubicBezTo>
                        <a:pt x="1805683" y="1355207"/>
                        <a:pt x="1770174" y="1333356"/>
                        <a:pt x="1740129" y="1306042"/>
                      </a:cubicBezTo>
                      <a:cubicBezTo>
                        <a:pt x="1736032" y="1301945"/>
                        <a:pt x="1736032" y="1296482"/>
                        <a:pt x="1742860" y="1292385"/>
                      </a:cubicBezTo>
                      <a:cubicBezTo>
                        <a:pt x="1824802" y="1258243"/>
                        <a:pt x="1913572" y="1269168"/>
                        <a:pt x="1996880" y="1293751"/>
                      </a:cubicBezTo>
                      <a:cubicBezTo>
                        <a:pt x="1958641" y="1275997"/>
                        <a:pt x="1920401" y="1259608"/>
                        <a:pt x="1884893" y="1239123"/>
                      </a:cubicBezTo>
                      <a:cubicBezTo>
                        <a:pt x="1830265" y="1209078"/>
                        <a:pt x="1742860" y="1159912"/>
                        <a:pt x="1744226" y="1102553"/>
                      </a:cubicBezTo>
                      <a:cubicBezTo>
                        <a:pt x="1746958" y="1045194"/>
                        <a:pt x="1822071" y="1008320"/>
                        <a:pt x="1894453" y="1017880"/>
                      </a:cubicBezTo>
                      <a:cubicBezTo>
                        <a:pt x="1947715" y="1024709"/>
                        <a:pt x="1995514" y="1042463"/>
                        <a:pt x="2041948" y="1064314"/>
                      </a:cubicBezTo>
                      <a:cubicBezTo>
                        <a:pt x="2014634" y="1037000"/>
                        <a:pt x="1996880" y="1008320"/>
                        <a:pt x="2002343" y="975544"/>
                      </a:cubicBezTo>
                      <a:cubicBezTo>
                        <a:pt x="2003708" y="970081"/>
                        <a:pt x="2009171" y="965984"/>
                        <a:pt x="2016000" y="967349"/>
                      </a:cubicBezTo>
                      <a:cubicBezTo>
                        <a:pt x="2043314" y="975544"/>
                        <a:pt x="2066531" y="985103"/>
                        <a:pt x="2089747" y="997395"/>
                      </a:cubicBezTo>
                      <a:cubicBezTo>
                        <a:pt x="2067896" y="970081"/>
                        <a:pt x="2047410" y="942767"/>
                        <a:pt x="2029657" y="915453"/>
                      </a:cubicBezTo>
                      <a:cubicBezTo>
                        <a:pt x="2007806" y="879945"/>
                        <a:pt x="1950446" y="792540"/>
                        <a:pt x="2016000" y="763861"/>
                      </a:cubicBezTo>
                      <a:cubicBezTo>
                        <a:pt x="2071993" y="739278"/>
                        <a:pt x="2127987" y="759764"/>
                        <a:pt x="2170323" y="789809"/>
                      </a:cubicBezTo>
                      <a:cubicBezTo>
                        <a:pt x="2164860" y="731084"/>
                        <a:pt x="2164860" y="651874"/>
                        <a:pt x="2237243" y="619097"/>
                      </a:cubicBezTo>
                      <a:cubicBezTo>
                        <a:pt x="2315087" y="583589"/>
                        <a:pt x="2358790" y="625925"/>
                        <a:pt x="2383372" y="686016"/>
                      </a:cubicBezTo>
                      <a:cubicBezTo>
                        <a:pt x="2390201" y="643679"/>
                        <a:pt x="2405223" y="579492"/>
                        <a:pt x="2468045" y="564469"/>
                      </a:cubicBezTo>
                      <a:cubicBezTo>
                        <a:pt x="2532233" y="549446"/>
                        <a:pt x="2570472" y="584954"/>
                        <a:pt x="2590958" y="632754"/>
                      </a:cubicBezTo>
                      <a:cubicBezTo>
                        <a:pt x="2590958" y="630023"/>
                        <a:pt x="2590958" y="628657"/>
                        <a:pt x="2590958" y="625925"/>
                      </a:cubicBezTo>
                      <a:cubicBezTo>
                        <a:pt x="2592323" y="568566"/>
                        <a:pt x="2593689" y="503013"/>
                        <a:pt x="2623734" y="448385"/>
                      </a:cubicBezTo>
                      <a:cubicBezTo>
                        <a:pt x="2666071" y="370540"/>
                        <a:pt x="2765767" y="393757"/>
                        <a:pt x="2808104" y="459311"/>
                      </a:cubicBezTo>
                      <a:cubicBezTo>
                        <a:pt x="2872291" y="557641"/>
                        <a:pt x="2876388" y="679188"/>
                        <a:pt x="2873657" y="785712"/>
                      </a:cubicBezTo>
                      <a:cubicBezTo>
                        <a:pt x="2873657" y="802100"/>
                        <a:pt x="2873657" y="819854"/>
                        <a:pt x="2872291" y="837608"/>
                      </a:cubicBezTo>
                      <a:cubicBezTo>
                        <a:pt x="2902337" y="803466"/>
                        <a:pt x="2976084" y="746107"/>
                        <a:pt x="3017055" y="799369"/>
                      </a:cubicBezTo>
                      <a:cubicBezTo>
                        <a:pt x="3062123" y="856728"/>
                        <a:pt x="3015689" y="950961"/>
                        <a:pt x="2991106" y="1006954"/>
                      </a:cubicBezTo>
                      <a:cubicBezTo>
                        <a:pt x="2996569" y="1004223"/>
                        <a:pt x="3002032" y="1001492"/>
                        <a:pt x="3007495" y="998760"/>
                      </a:cubicBezTo>
                      <a:cubicBezTo>
                        <a:pt x="3063489" y="976909"/>
                        <a:pt x="3127676" y="1004223"/>
                        <a:pt x="3124945" y="1053388"/>
                      </a:cubicBezTo>
                      <a:cubicBezTo>
                        <a:pt x="3120848" y="1123039"/>
                        <a:pt x="3056660" y="1189958"/>
                        <a:pt x="3002032" y="1243220"/>
                      </a:cubicBezTo>
                      <a:cubicBezTo>
                        <a:pt x="2999301" y="1245951"/>
                        <a:pt x="2996569" y="1248683"/>
                        <a:pt x="2992472" y="1252780"/>
                      </a:cubicBezTo>
                      <a:cubicBezTo>
                        <a:pt x="3014324" y="1243220"/>
                        <a:pt x="3036175" y="1235026"/>
                        <a:pt x="3059391" y="1229563"/>
                      </a:cubicBezTo>
                      <a:cubicBezTo>
                        <a:pt x="3123579" y="1215906"/>
                        <a:pt x="3186401" y="1245951"/>
                        <a:pt x="3164550" y="1299213"/>
                      </a:cubicBezTo>
                      <a:cubicBezTo>
                        <a:pt x="3145430" y="1347013"/>
                        <a:pt x="3100363" y="1389349"/>
                        <a:pt x="3052563" y="1427589"/>
                      </a:cubicBezTo>
                      <a:cubicBezTo>
                        <a:pt x="3104459" y="1404372"/>
                        <a:pt x="3164550" y="1387984"/>
                        <a:pt x="3217812" y="1404372"/>
                      </a:cubicBezTo>
                      <a:cubicBezTo>
                        <a:pt x="3245126" y="1412566"/>
                        <a:pt x="3262880" y="1424857"/>
                        <a:pt x="3272440" y="1439880"/>
                      </a:cubicBezTo>
                      <a:cubicBezTo>
                        <a:pt x="3314777" y="1397543"/>
                        <a:pt x="3370770" y="1355207"/>
                        <a:pt x="3434958" y="1352475"/>
                      </a:cubicBezTo>
                      <a:cubicBezTo>
                        <a:pt x="3523728" y="1348379"/>
                        <a:pt x="3537385" y="1416663"/>
                        <a:pt x="3526460" y="1469925"/>
                      </a:cubicBezTo>
                      <a:cubicBezTo>
                        <a:pt x="3571527" y="1441246"/>
                        <a:pt x="3637081" y="1413932"/>
                        <a:pt x="3675320" y="1456268"/>
                      </a:cubicBezTo>
                      <a:cubicBezTo>
                        <a:pt x="3721754" y="1508165"/>
                        <a:pt x="3661664" y="1590107"/>
                        <a:pt x="3624790" y="1636540"/>
                      </a:cubicBezTo>
                      <a:cubicBezTo>
                        <a:pt x="3623424" y="1639272"/>
                        <a:pt x="3620692" y="1640637"/>
                        <a:pt x="3619327" y="1643369"/>
                      </a:cubicBezTo>
                      <a:cubicBezTo>
                        <a:pt x="3667126" y="1629712"/>
                        <a:pt x="3717657" y="1625615"/>
                        <a:pt x="3765456" y="1637906"/>
                      </a:cubicBezTo>
                      <a:cubicBezTo>
                        <a:pt x="3769554" y="1639272"/>
                        <a:pt x="3773651" y="1642003"/>
                        <a:pt x="3773651" y="1646100"/>
                      </a:cubicBezTo>
                      <a:cubicBezTo>
                        <a:pt x="3775017" y="1726676"/>
                        <a:pt x="3691709" y="1786767"/>
                        <a:pt x="3596110" y="1830469"/>
                      </a:cubicBezTo>
                      <a:cubicBezTo>
                        <a:pt x="3736776" y="1827738"/>
                        <a:pt x="3880175" y="1856417"/>
                        <a:pt x="3865152" y="1976598"/>
                      </a:cubicBezTo>
                      <a:close/>
                    </a:path>
                  </a:pathLst>
                </a:custGeom>
                <a:solidFill>
                  <a:srgbClr val="3D7B32">
                    <a:alpha val="5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07" name="Freeform: Shape 806">
                  <a:extLst>
                    <a:ext uri="{FF2B5EF4-FFF2-40B4-BE49-F238E27FC236}">
                      <a16:creationId xmlns:a16="http://schemas.microsoft.com/office/drawing/2014/main" id="{E9428176-B073-4353-D136-B2321739955A}"/>
                    </a:ext>
                  </a:extLst>
                </p:cNvPr>
                <p:cNvSpPr/>
                <p:nvPr/>
              </p:nvSpPr>
              <p:spPr>
                <a:xfrm>
                  <a:off x="5032122" y="-1484189"/>
                  <a:ext cx="5827998" cy="4284472"/>
                </a:xfrm>
                <a:custGeom>
                  <a:avLst/>
                  <a:gdLst>
                    <a:gd name="connsiteX0" fmla="*/ 5679930 w 5827998"/>
                    <a:gd name="connsiteY0" fmla="*/ 2520146 h 4284472"/>
                    <a:gd name="connsiteX1" fmla="*/ 5673101 w 5827998"/>
                    <a:gd name="connsiteY1" fmla="*/ 2506489 h 4284472"/>
                    <a:gd name="connsiteX2" fmla="*/ 5759140 w 5827998"/>
                    <a:gd name="connsiteY2" fmla="*/ 2320754 h 4284472"/>
                    <a:gd name="connsiteX3" fmla="*/ 5454590 w 5827998"/>
                    <a:gd name="connsiteY3" fmla="*/ 2316657 h 4284472"/>
                    <a:gd name="connsiteX4" fmla="*/ 5447761 w 5827998"/>
                    <a:gd name="connsiteY4" fmla="*/ 2304366 h 4284472"/>
                    <a:gd name="connsiteX5" fmla="*/ 5548823 w 5827998"/>
                    <a:gd name="connsiteY5" fmla="*/ 2100877 h 4284472"/>
                    <a:gd name="connsiteX6" fmla="*/ 5486001 w 5827998"/>
                    <a:gd name="connsiteY6" fmla="*/ 2028495 h 4284472"/>
                    <a:gd name="connsiteX7" fmla="*/ 5330311 w 5827998"/>
                    <a:gd name="connsiteY7" fmla="*/ 2061272 h 4284472"/>
                    <a:gd name="connsiteX8" fmla="*/ 5316655 w 5827998"/>
                    <a:gd name="connsiteY8" fmla="*/ 2050346 h 4284472"/>
                    <a:gd name="connsiteX9" fmla="*/ 5346700 w 5827998"/>
                    <a:gd name="connsiteY9" fmla="*/ 1960210 h 4284472"/>
                    <a:gd name="connsiteX10" fmla="*/ 5226519 w 5827998"/>
                    <a:gd name="connsiteY10" fmla="*/ 1987524 h 4284472"/>
                    <a:gd name="connsiteX11" fmla="*/ 5210131 w 5827998"/>
                    <a:gd name="connsiteY11" fmla="*/ 1979330 h 4284472"/>
                    <a:gd name="connsiteX12" fmla="*/ 5175988 w 5827998"/>
                    <a:gd name="connsiteY12" fmla="*/ 1786767 h 4284472"/>
                    <a:gd name="connsiteX13" fmla="*/ 5094047 w 5827998"/>
                    <a:gd name="connsiteY13" fmla="*/ 1732139 h 4284472"/>
                    <a:gd name="connsiteX14" fmla="*/ 4977963 w 5827998"/>
                    <a:gd name="connsiteY14" fmla="*/ 1801790 h 4284472"/>
                    <a:gd name="connsiteX15" fmla="*/ 4958842 w 5827998"/>
                    <a:gd name="connsiteY15" fmla="*/ 1797692 h 4284472"/>
                    <a:gd name="connsiteX16" fmla="*/ 4938357 w 5827998"/>
                    <a:gd name="connsiteY16" fmla="*/ 1695265 h 4284472"/>
                    <a:gd name="connsiteX17" fmla="*/ 4930163 w 5827998"/>
                    <a:gd name="connsiteY17" fmla="*/ 1594204 h 4284472"/>
                    <a:gd name="connsiteX18" fmla="*/ 4941088 w 5827998"/>
                    <a:gd name="connsiteY18" fmla="*/ 1590107 h 4284472"/>
                    <a:gd name="connsiteX19" fmla="*/ 5009373 w 5827998"/>
                    <a:gd name="connsiteY19" fmla="*/ 1626980 h 4284472"/>
                    <a:gd name="connsiteX20" fmla="*/ 5061269 w 5827998"/>
                    <a:gd name="connsiteY20" fmla="*/ 1586010 h 4284472"/>
                    <a:gd name="connsiteX21" fmla="*/ 4976597 w 5827998"/>
                    <a:gd name="connsiteY21" fmla="*/ 1494508 h 4284472"/>
                    <a:gd name="connsiteX22" fmla="*/ 4983425 w 5827998"/>
                    <a:gd name="connsiteY22" fmla="*/ 1486314 h 4284472"/>
                    <a:gd name="connsiteX23" fmla="*/ 5061269 w 5827998"/>
                    <a:gd name="connsiteY23" fmla="*/ 1491777 h 4284472"/>
                    <a:gd name="connsiteX24" fmla="*/ 5070829 w 5827998"/>
                    <a:gd name="connsiteY24" fmla="*/ 1438514 h 4284472"/>
                    <a:gd name="connsiteX25" fmla="*/ 4984791 w 5827998"/>
                    <a:gd name="connsiteY25" fmla="*/ 1374327 h 4284472"/>
                    <a:gd name="connsiteX26" fmla="*/ 4781302 w 5827998"/>
                    <a:gd name="connsiteY26" fmla="*/ 1293751 h 4284472"/>
                    <a:gd name="connsiteX27" fmla="*/ 4786765 w 5827998"/>
                    <a:gd name="connsiteY27" fmla="*/ 1285556 h 4284472"/>
                    <a:gd name="connsiteX28" fmla="*/ 4875536 w 5827998"/>
                    <a:gd name="connsiteY28" fmla="*/ 1292385 h 4284472"/>
                    <a:gd name="connsiteX29" fmla="*/ 4921969 w 5827998"/>
                    <a:gd name="connsiteY29" fmla="*/ 1237757 h 4284472"/>
                    <a:gd name="connsiteX30" fmla="*/ 4769010 w 5827998"/>
                    <a:gd name="connsiteY30" fmla="*/ 1191323 h 4284472"/>
                    <a:gd name="connsiteX31" fmla="*/ 4767645 w 5827998"/>
                    <a:gd name="connsiteY31" fmla="*/ 1183129 h 4284472"/>
                    <a:gd name="connsiteX32" fmla="*/ 4915140 w 5827998"/>
                    <a:gd name="connsiteY32" fmla="*/ 1035634 h 4284472"/>
                    <a:gd name="connsiteX33" fmla="*/ 4900117 w 5827998"/>
                    <a:gd name="connsiteY33" fmla="*/ 987835 h 4284472"/>
                    <a:gd name="connsiteX34" fmla="*/ 4833198 w 5827998"/>
                    <a:gd name="connsiteY34" fmla="*/ 997395 h 4284472"/>
                    <a:gd name="connsiteX35" fmla="*/ 4740331 w 5827998"/>
                    <a:gd name="connsiteY35" fmla="*/ 1058851 h 4284472"/>
                    <a:gd name="connsiteX36" fmla="*/ 4730771 w 5827998"/>
                    <a:gd name="connsiteY36" fmla="*/ 1053388 h 4284472"/>
                    <a:gd name="connsiteX37" fmla="*/ 4770376 w 5827998"/>
                    <a:gd name="connsiteY37" fmla="*/ 941401 h 4284472"/>
                    <a:gd name="connsiteX38" fmla="*/ 4732137 w 5827998"/>
                    <a:gd name="connsiteY38" fmla="*/ 881310 h 4284472"/>
                    <a:gd name="connsiteX39" fmla="*/ 4658389 w 5827998"/>
                    <a:gd name="connsiteY39" fmla="*/ 927744 h 4284472"/>
                    <a:gd name="connsiteX40" fmla="*/ 4647464 w 5827998"/>
                    <a:gd name="connsiteY40" fmla="*/ 923647 h 4284472"/>
                    <a:gd name="connsiteX41" fmla="*/ 4620150 w 5827998"/>
                    <a:gd name="connsiteY41" fmla="*/ 814391 h 4284472"/>
                    <a:gd name="connsiteX42" fmla="*/ 4617418 w 5827998"/>
                    <a:gd name="connsiteY42" fmla="*/ 818488 h 4284472"/>
                    <a:gd name="connsiteX43" fmla="*/ 4565522 w 5827998"/>
                    <a:gd name="connsiteY43" fmla="*/ 941401 h 4284472"/>
                    <a:gd name="connsiteX44" fmla="*/ 4532746 w 5827998"/>
                    <a:gd name="connsiteY44" fmla="*/ 889505 h 4284472"/>
                    <a:gd name="connsiteX45" fmla="*/ 4519089 w 5827998"/>
                    <a:gd name="connsiteY45" fmla="*/ 875848 h 4284472"/>
                    <a:gd name="connsiteX46" fmla="*/ 4517723 w 5827998"/>
                    <a:gd name="connsiteY46" fmla="*/ 881310 h 4284472"/>
                    <a:gd name="connsiteX47" fmla="*/ 4509529 w 5827998"/>
                    <a:gd name="connsiteY47" fmla="*/ 963252 h 4284472"/>
                    <a:gd name="connsiteX48" fmla="*/ 4497237 w 5827998"/>
                    <a:gd name="connsiteY48" fmla="*/ 961887 h 4284472"/>
                    <a:gd name="connsiteX49" fmla="*/ 4441244 w 5827998"/>
                    <a:gd name="connsiteY49" fmla="*/ 873116 h 4284472"/>
                    <a:gd name="connsiteX50" fmla="*/ 4411199 w 5827998"/>
                    <a:gd name="connsiteY50" fmla="*/ 964618 h 4284472"/>
                    <a:gd name="connsiteX51" fmla="*/ 4398907 w 5827998"/>
                    <a:gd name="connsiteY51" fmla="*/ 964618 h 4284472"/>
                    <a:gd name="connsiteX52" fmla="*/ 4385250 w 5827998"/>
                    <a:gd name="connsiteY52" fmla="*/ 933207 h 4284472"/>
                    <a:gd name="connsiteX53" fmla="*/ 4303309 w 5827998"/>
                    <a:gd name="connsiteY53" fmla="*/ 885408 h 4284472"/>
                    <a:gd name="connsiteX54" fmla="*/ 4307405 w 5827998"/>
                    <a:gd name="connsiteY54" fmla="*/ 814391 h 4284472"/>
                    <a:gd name="connsiteX55" fmla="*/ 4289652 w 5827998"/>
                    <a:gd name="connsiteY55" fmla="*/ 810294 h 4284472"/>
                    <a:gd name="connsiteX56" fmla="*/ 4180396 w 5827998"/>
                    <a:gd name="connsiteY56" fmla="*/ 899064 h 4284472"/>
                    <a:gd name="connsiteX57" fmla="*/ 4194052 w 5827998"/>
                    <a:gd name="connsiteY57" fmla="*/ 747472 h 4284472"/>
                    <a:gd name="connsiteX58" fmla="*/ 4103917 w 5827998"/>
                    <a:gd name="connsiteY58" fmla="*/ 778883 h 4284472"/>
                    <a:gd name="connsiteX59" fmla="*/ 4090260 w 5827998"/>
                    <a:gd name="connsiteY59" fmla="*/ 763861 h 4284472"/>
                    <a:gd name="connsiteX60" fmla="*/ 3934570 w 5827998"/>
                    <a:gd name="connsiteY60" fmla="*/ 676456 h 4284472"/>
                    <a:gd name="connsiteX61" fmla="*/ 3916816 w 5827998"/>
                    <a:gd name="connsiteY61" fmla="*/ 757032 h 4284472"/>
                    <a:gd name="connsiteX62" fmla="*/ 3834875 w 5827998"/>
                    <a:gd name="connsiteY62" fmla="*/ 692844 h 4284472"/>
                    <a:gd name="connsiteX63" fmla="*/ 3733813 w 5827998"/>
                    <a:gd name="connsiteY63" fmla="*/ 654605 h 4284472"/>
                    <a:gd name="connsiteX64" fmla="*/ 3729716 w 5827998"/>
                    <a:gd name="connsiteY64" fmla="*/ 750204 h 4284472"/>
                    <a:gd name="connsiteX65" fmla="*/ 3748836 w 5827998"/>
                    <a:gd name="connsiteY65" fmla="*/ 796637 h 4284472"/>
                    <a:gd name="connsiteX66" fmla="*/ 3655969 w 5827998"/>
                    <a:gd name="connsiteY66" fmla="*/ 750204 h 4284472"/>
                    <a:gd name="connsiteX67" fmla="*/ 3556273 w 5827998"/>
                    <a:gd name="connsiteY67" fmla="*/ 718793 h 4284472"/>
                    <a:gd name="connsiteX68" fmla="*/ 3634117 w 5827998"/>
                    <a:gd name="connsiteY68" fmla="*/ 606806 h 4284472"/>
                    <a:gd name="connsiteX69" fmla="*/ 3610901 w 5827998"/>
                    <a:gd name="connsiteY69" fmla="*/ 531692 h 4284472"/>
                    <a:gd name="connsiteX70" fmla="*/ 3505741 w 5827998"/>
                    <a:gd name="connsiteY70" fmla="*/ 546715 h 4284472"/>
                    <a:gd name="connsiteX71" fmla="*/ 3358247 w 5827998"/>
                    <a:gd name="connsiteY71" fmla="*/ 643679 h 4284472"/>
                    <a:gd name="connsiteX72" fmla="*/ 3341858 w 5827998"/>
                    <a:gd name="connsiteY72" fmla="*/ 635485 h 4284472"/>
                    <a:gd name="connsiteX73" fmla="*/ 3403314 w 5827998"/>
                    <a:gd name="connsiteY73" fmla="*/ 457945 h 4284472"/>
                    <a:gd name="connsiteX74" fmla="*/ 3344589 w 5827998"/>
                    <a:gd name="connsiteY74" fmla="*/ 362346 h 4284472"/>
                    <a:gd name="connsiteX75" fmla="*/ 3227139 w 5827998"/>
                    <a:gd name="connsiteY75" fmla="*/ 436094 h 4284472"/>
                    <a:gd name="connsiteX76" fmla="*/ 3210752 w 5827998"/>
                    <a:gd name="connsiteY76" fmla="*/ 429265 h 4284472"/>
                    <a:gd name="connsiteX77" fmla="*/ 3168415 w 5827998"/>
                    <a:gd name="connsiteY77" fmla="*/ 257187 h 4284472"/>
                    <a:gd name="connsiteX78" fmla="*/ 3162953 w 5827998"/>
                    <a:gd name="connsiteY78" fmla="*/ 262650 h 4284472"/>
                    <a:gd name="connsiteX79" fmla="*/ 3079645 w 5827998"/>
                    <a:gd name="connsiteY79" fmla="*/ 456579 h 4284472"/>
                    <a:gd name="connsiteX80" fmla="*/ 3027748 w 5827998"/>
                    <a:gd name="connsiteY80" fmla="*/ 374637 h 4284472"/>
                    <a:gd name="connsiteX81" fmla="*/ 3005897 w 5827998"/>
                    <a:gd name="connsiteY81" fmla="*/ 354152 h 4284472"/>
                    <a:gd name="connsiteX82" fmla="*/ 3004531 w 5827998"/>
                    <a:gd name="connsiteY82" fmla="*/ 362346 h 4284472"/>
                    <a:gd name="connsiteX83" fmla="*/ 2992241 w 5827998"/>
                    <a:gd name="connsiteY83" fmla="*/ 490721 h 4284472"/>
                    <a:gd name="connsiteX84" fmla="*/ 2973121 w 5827998"/>
                    <a:gd name="connsiteY84" fmla="*/ 489356 h 4284472"/>
                    <a:gd name="connsiteX85" fmla="*/ 2884350 w 5827998"/>
                    <a:gd name="connsiteY85" fmla="*/ 350055 h 4284472"/>
                    <a:gd name="connsiteX86" fmla="*/ 2835185 w 5827998"/>
                    <a:gd name="connsiteY86" fmla="*/ 494819 h 4284472"/>
                    <a:gd name="connsiteX87" fmla="*/ 2816066 w 5827998"/>
                    <a:gd name="connsiteY87" fmla="*/ 494819 h 4284472"/>
                    <a:gd name="connsiteX88" fmla="*/ 2795580 w 5827998"/>
                    <a:gd name="connsiteY88" fmla="*/ 445653 h 4284472"/>
                    <a:gd name="connsiteX89" fmla="*/ 2667205 w 5827998"/>
                    <a:gd name="connsiteY89" fmla="*/ 369174 h 4284472"/>
                    <a:gd name="connsiteX90" fmla="*/ 2674033 w 5827998"/>
                    <a:gd name="connsiteY90" fmla="*/ 257187 h 4284472"/>
                    <a:gd name="connsiteX91" fmla="*/ 2639891 w 5827998"/>
                    <a:gd name="connsiteY91" fmla="*/ 254456 h 4284472"/>
                    <a:gd name="connsiteX92" fmla="*/ 2467813 w 5827998"/>
                    <a:gd name="connsiteY92" fmla="*/ 395123 h 4284472"/>
                    <a:gd name="connsiteX93" fmla="*/ 2488298 w 5827998"/>
                    <a:gd name="connsiteY93" fmla="*/ 154760 h 4284472"/>
                    <a:gd name="connsiteX94" fmla="*/ 2346266 w 5827998"/>
                    <a:gd name="connsiteY94" fmla="*/ 205291 h 4284472"/>
                    <a:gd name="connsiteX95" fmla="*/ 2324415 w 5827998"/>
                    <a:gd name="connsiteY95" fmla="*/ 180708 h 4284472"/>
                    <a:gd name="connsiteX96" fmla="*/ 2078590 w 5827998"/>
                    <a:gd name="connsiteY96" fmla="*/ 42773 h 4284472"/>
                    <a:gd name="connsiteX97" fmla="*/ 2049910 w 5827998"/>
                    <a:gd name="connsiteY97" fmla="*/ 168417 h 4284472"/>
                    <a:gd name="connsiteX98" fmla="*/ 1920169 w 5827998"/>
                    <a:gd name="connsiteY98" fmla="*/ 65990 h 4284472"/>
                    <a:gd name="connsiteX99" fmla="*/ 1760382 w 5827998"/>
                    <a:gd name="connsiteY99" fmla="*/ 5899 h 4284472"/>
                    <a:gd name="connsiteX100" fmla="*/ 1754920 w 5827998"/>
                    <a:gd name="connsiteY100" fmla="*/ 157492 h 4284472"/>
                    <a:gd name="connsiteX101" fmla="*/ 1784965 w 5827998"/>
                    <a:gd name="connsiteY101" fmla="*/ 231239 h 4284472"/>
                    <a:gd name="connsiteX102" fmla="*/ 1637470 w 5827998"/>
                    <a:gd name="connsiteY102" fmla="*/ 157492 h 4284472"/>
                    <a:gd name="connsiteX103" fmla="*/ 1337017 w 5827998"/>
                    <a:gd name="connsiteY103" fmla="*/ 116521 h 4284472"/>
                    <a:gd name="connsiteX104" fmla="*/ 1312434 w 5827998"/>
                    <a:gd name="connsiteY104" fmla="*/ 146566 h 4284472"/>
                    <a:gd name="connsiteX105" fmla="*/ 1317897 w 5827998"/>
                    <a:gd name="connsiteY105" fmla="*/ 145200 h 4284472"/>
                    <a:gd name="connsiteX106" fmla="*/ 1584208 w 5827998"/>
                    <a:gd name="connsiteY106" fmla="*/ 273576 h 4284472"/>
                    <a:gd name="connsiteX107" fmla="*/ 1627910 w 5827998"/>
                    <a:gd name="connsiteY107" fmla="*/ 190268 h 4284472"/>
                    <a:gd name="connsiteX108" fmla="*/ 1713948 w 5827998"/>
                    <a:gd name="connsiteY108" fmla="*/ 270844 h 4284472"/>
                    <a:gd name="connsiteX109" fmla="*/ 1763114 w 5827998"/>
                    <a:gd name="connsiteY109" fmla="*/ 248993 h 4284472"/>
                    <a:gd name="connsiteX110" fmla="*/ 1892855 w 5827998"/>
                    <a:gd name="connsiteY110" fmla="*/ 320009 h 4284472"/>
                    <a:gd name="connsiteX111" fmla="*/ 2037619 w 5827998"/>
                    <a:gd name="connsiteY111" fmla="*/ 658702 h 4284472"/>
                    <a:gd name="connsiteX112" fmla="*/ 2123657 w 5827998"/>
                    <a:gd name="connsiteY112" fmla="*/ 433362 h 4284472"/>
                    <a:gd name="connsiteX113" fmla="*/ 2138680 w 5827998"/>
                    <a:gd name="connsiteY113" fmla="*/ 433362 h 4284472"/>
                    <a:gd name="connsiteX114" fmla="*/ 2206965 w 5827998"/>
                    <a:gd name="connsiteY114" fmla="*/ 574029 h 4284472"/>
                    <a:gd name="connsiteX115" fmla="*/ 2277981 w 5827998"/>
                    <a:gd name="connsiteY115" fmla="*/ 471602 h 4284472"/>
                    <a:gd name="connsiteX116" fmla="*/ 2291638 w 5827998"/>
                    <a:gd name="connsiteY116" fmla="*/ 470236 h 4284472"/>
                    <a:gd name="connsiteX117" fmla="*/ 2399528 w 5827998"/>
                    <a:gd name="connsiteY117" fmla="*/ 681919 h 4284472"/>
                    <a:gd name="connsiteX118" fmla="*/ 2389968 w 5827998"/>
                    <a:gd name="connsiteY118" fmla="*/ 825317 h 4284472"/>
                    <a:gd name="connsiteX119" fmla="*/ 2579800 w 5827998"/>
                    <a:gd name="connsiteY119" fmla="*/ 666896 h 4284472"/>
                    <a:gd name="connsiteX120" fmla="*/ 2589360 w 5827998"/>
                    <a:gd name="connsiteY120" fmla="*/ 670993 h 4284472"/>
                    <a:gd name="connsiteX121" fmla="*/ 2615308 w 5827998"/>
                    <a:gd name="connsiteY121" fmla="*/ 803466 h 4284472"/>
                    <a:gd name="connsiteX122" fmla="*/ 2764169 w 5827998"/>
                    <a:gd name="connsiteY122" fmla="*/ 759764 h 4284472"/>
                    <a:gd name="connsiteX123" fmla="*/ 2790117 w 5827998"/>
                    <a:gd name="connsiteY123" fmla="*/ 907259 h 4284472"/>
                    <a:gd name="connsiteX124" fmla="*/ 2936246 w 5827998"/>
                    <a:gd name="connsiteY124" fmla="*/ 849899 h 4284472"/>
                    <a:gd name="connsiteX125" fmla="*/ 3064622 w 5827998"/>
                    <a:gd name="connsiteY125" fmla="*/ 926378 h 4284472"/>
                    <a:gd name="connsiteX126" fmla="*/ 3015457 w 5827998"/>
                    <a:gd name="connsiteY126" fmla="*/ 1058851 h 4284472"/>
                    <a:gd name="connsiteX127" fmla="*/ 3164317 w 5827998"/>
                    <a:gd name="connsiteY127" fmla="*/ 1091628 h 4284472"/>
                    <a:gd name="connsiteX128" fmla="*/ 3126078 w 5827998"/>
                    <a:gd name="connsiteY128" fmla="*/ 1241854 h 4284472"/>
                    <a:gd name="connsiteX129" fmla="*/ 3239431 w 5827998"/>
                    <a:gd name="connsiteY129" fmla="*/ 1240488 h 4284472"/>
                    <a:gd name="connsiteX130" fmla="*/ 3304985 w 5827998"/>
                    <a:gd name="connsiteY130" fmla="*/ 1289654 h 4284472"/>
                    <a:gd name="connsiteX131" fmla="*/ 3425166 w 5827998"/>
                    <a:gd name="connsiteY131" fmla="*/ 1204980 h 4284472"/>
                    <a:gd name="connsiteX132" fmla="*/ 3500279 w 5827998"/>
                    <a:gd name="connsiteY132" fmla="*/ 1215906 h 4284472"/>
                    <a:gd name="connsiteX133" fmla="*/ 3623191 w 5827998"/>
                    <a:gd name="connsiteY133" fmla="*/ 1108016 h 4284472"/>
                    <a:gd name="connsiteX134" fmla="*/ 3634117 w 5827998"/>
                    <a:gd name="connsiteY134" fmla="*/ 1110747 h 4284472"/>
                    <a:gd name="connsiteX135" fmla="*/ 3709231 w 5827998"/>
                    <a:gd name="connsiteY135" fmla="*/ 1308773 h 4284472"/>
                    <a:gd name="connsiteX136" fmla="*/ 3699671 w 5827998"/>
                    <a:gd name="connsiteY136" fmla="*/ 1378424 h 4284472"/>
                    <a:gd name="connsiteX137" fmla="*/ 3862188 w 5827998"/>
                    <a:gd name="connsiteY137" fmla="*/ 1263705 h 4284472"/>
                    <a:gd name="connsiteX138" fmla="*/ 3867651 w 5827998"/>
                    <a:gd name="connsiteY138" fmla="*/ 1438514 h 4284472"/>
                    <a:gd name="connsiteX139" fmla="*/ 3847165 w 5827998"/>
                    <a:gd name="connsiteY139" fmla="*/ 1489045 h 4284472"/>
                    <a:gd name="connsiteX140" fmla="*/ 3899063 w 5827998"/>
                    <a:gd name="connsiteY140" fmla="*/ 1443977 h 4284472"/>
                    <a:gd name="connsiteX141" fmla="*/ 4065678 w 5827998"/>
                    <a:gd name="connsiteY141" fmla="*/ 1445343 h 4284472"/>
                    <a:gd name="connsiteX142" fmla="*/ 3985101 w 5827998"/>
                    <a:gd name="connsiteY142" fmla="*/ 1635174 h 4284472"/>
                    <a:gd name="connsiteX143" fmla="*/ 3874480 w 5827998"/>
                    <a:gd name="connsiteY143" fmla="*/ 1762184 h 4284472"/>
                    <a:gd name="connsiteX144" fmla="*/ 4110745 w 5827998"/>
                    <a:gd name="connsiteY144" fmla="*/ 1685705 h 4284472"/>
                    <a:gd name="connsiteX145" fmla="*/ 4147619 w 5827998"/>
                    <a:gd name="connsiteY145" fmla="*/ 1796327 h 4284472"/>
                    <a:gd name="connsiteX146" fmla="*/ 3896331 w 5827998"/>
                    <a:gd name="connsiteY146" fmla="*/ 1917874 h 4284472"/>
                    <a:gd name="connsiteX147" fmla="*/ 3976907 w 5827998"/>
                    <a:gd name="connsiteY147" fmla="*/ 2024398 h 4284472"/>
                    <a:gd name="connsiteX148" fmla="*/ 3757030 w 5827998"/>
                    <a:gd name="connsiteY148" fmla="*/ 2079026 h 4284472"/>
                    <a:gd name="connsiteX149" fmla="*/ 3649140 w 5827998"/>
                    <a:gd name="connsiteY149" fmla="*/ 2069466 h 4284472"/>
                    <a:gd name="connsiteX150" fmla="*/ 3767956 w 5827998"/>
                    <a:gd name="connsiteY150" fmla="*/ 2163699 h 4284472"/>
                    <a:gd name="connsiteX151" fmla="*/ 3785710 w 5827998"/>
                    <a:gd name="connsiteY151" fmla="*/ 2227887 h 4284472"/>
                    <a:gd name="connsiteX152" fmla="*/ 4091625 w 5827998"/>
                    <a:gd name="connsiteY152" fmla="*/ 2201939 h 4284472"/>
                    <a:gd name="connsiteX153" fmla="*/ 4131230 w 5827998"/>
                    <a:gd name="connsiteY153" fmla="*/ 2259298 h 4284472"/>
                    <a:gd name="connsiteX154" fmla="*/ 4166739 w 5827998"/>
                    <a:gd name="connsiteY154" fmla="*/ 2251103 h 4284472"/>
                    <a:gd name="connsiteX155" fmla="*/ 4236390 w 5827998"/>
                    <a:gd name="connsiteY155" fmla="*/ 2297537 h 4284472"/>
                    <a:gd name="connsiteX156" fmla="*/ 4310136 w 5827998"/>
                    <a:gd name="connsiteY156" fmla="*/ 2218327 h 4284472"/>
                    <a:gd name="connsiteX157" fmla="*/ 4434415 w 5827998"/>
                    <a:gd name="connsiteY157" fmla="*/ 2253835 h 4284472"/>
                    <a:gd name="connsiteX158" fmla="*/ 4419393 w 5827998"/>
                    <a:gd name="connsiteY158" fmla="*/ 2397233 h 4284472"/>
                    <a:gd name="connsiteX159" fmla="*/ 4549133 w 5827998"/>
                    <a:gd name="connsiteY159" fmla="*/ 2380845 h 4284472"/>
                    <a:gd name="connsiteX160" fmla="*/ 4566888 w 5827998"/>
                    <a:gd name="connsiteY160" fmla="*/ 2543362 h 4284472"/>
                    <a:gd name="connsiteX161" fmla="*/ 4494506 w 5827998"/>
                    <a:gd name="connsiteY161" fmla="*/ 2686760 h 4284472"/>
                    <a:gd name="connsiteX162" fmla="*/ 4825004 w 5827998"/>
                    <a:gd name="connsiteY162" fmla="*/ 2756411 h 4284472"/>
                    <a:gd name="connsiteX163" fmla="*/ 4557328 w 5827998"/>
                    <a:gd name="connsiteY163" fmla="*/ 2891615 h 4284472"/>
                    <a:gd name="connsiteX164" fmla="*/ 4771742 w 5827998"/>
                    <a:gd name="connsiteY164" fmla="*/ 3148366 h 4284472"/>
                    <a:gd name="connsiteX165" fmla="*/ 4633807 w 5827998"/>
                    <a:gd name="connsiteY165" fmla="*/ 3202994 h 4284472"/>
                    <a:gd name="connsiteX166" fmla="*/ 4628344 w 5827998"/>
                    <a:gd name="connsiteY166" fmla="*/ 3269913 h 4284472"/>
                    <a:gd name="connsiteX167" fmla="*/ 4460364 w 5827998"/>
                    <a:gd name="connsiteY167" fmla="*/ 3321809 h 4284472"/>
                    <a:gd name="connsiteX168" fmla="*/ 4392079 w 5827998"/>
                    <a:gd name="connsiteY168" fmla="*/ 3291764 h 4284472"/>
                    <a:gd name="connsiteX169" fmla="*/ 4415296 w 5827998"/>
                    <a:gd name="connsiteY169" fmla="*/ 3424236 h 4284472"/>
                    <a:gd name="connsiteX170" fmla="*/ 4404370 w 5827998"/>
                    <a:gd name="connsiteY170" fmla="*/ 3432431 h 4284472"/>
                    <a:gd name="connsiteX171" fmla="*/ 4325159 w 5827998"/>
                    <a:gd name="connsiteY171" fmla="*/ 3413311 h 4284472"/>
                    <a:gd name="connsiteX172" fmla="*/ 4334719 w 5827998"/>
                    <a:gd name="connsiteY172" fmla="*/ 3536223 h 4284472"/>
                    <a:gd name="connsiteX173" fmla="*/ 4323794 w 5827998"/>
                    <a:gd name="connsiteY173" fmla="*/ 3541686 h 4284472"/>
                    <a:gd name="connsiteX174" fmla="*/ 4187225 w 5827998"/>
                    <a:gd name="connsiteY174" fmla="*/ 3481595 h 4284472"/>
                    <a:gd name="connsiteX175" fmla="*/ 4131230 w 5827998"/>
                    <a:gd name="connsiteY175" fmla="*/ 3696010 h 4284472"/>
                    <a:gd name="connsiteX176" fmla="*/ 3925010 w 5827998"/>
                    <a:gd name="connsiteY176" fmla="*/ 3410579 h 4284472"/>
                    <a:gd name="connsiteX177" fmla="*/ 3818486 w 5827998"/>
                    <a:gd name="connsiteY177" fmla="*/ 3433796 h 4284472"/>
                    <a:gd name="connsiteX178" fmla="*/ 3740641 w 5827998"/>
                    <a:gd name="connsiteY178" fmla="*/ 3177045 h 4284472"/>
                    <a:gd name="connsiteX179" fmla="*/ 3698305 w 5827998"/>
                    <a:gd name="connsiteY179" fmla="*/ 3297226 h 4284472"/>
                    <a:gd name="connsiteX180" fmla="*/ 3584952 w 5827998"/>
                    <a:gd name="connsiteY180" fmla="*/ 3383265 h 4284472"/>
                    <a:gd name="connsiteX181" fmla="*/ 3470234 w 5827998"/>
                    <a:gd name="connsiteY181" fmla="*/ 3254890 h 4284472"/>
                    <a:gd name="connsiteX182" fmla="*/ 3501645 w 5827998"/>
                    <a:gd name="connsiteY182" fmla="*/ 3134709 h 4284472"/>
                    <a:gd name="connsiteX183" fmla="*/ 3449748 w 5827998"/>
                    <a:gd name="connsiteY183" fmla="*/ 3185239 h 4284472"/>
                    <a:gd name="connsiteX184" fmla="*/ 3343224 w 5827998"/>
                    <a:gd name="connsiteY184" fmla="*/ 3226210 h 4284472"/>
                    <a:gd name="connsiteX185" fmla="*/ 3322739 w 5827998"/>
                    <a:gd name="connsiteY185" fmla="*/ 3060961 h 4284472"/>
                    <a:gd name="connsiteX186" fmla="*/ 3430629 w 5827998"/>
                    <a:gd name="connsiteY186" fmla="*/ 2868398 h 4284472"/>
                    <a:gd name="connsiteX187" fmla="*/ 3367807 w 5827998"/>
                    <a:gd name="connsiteY187" fmla="*/ 2921660 h 4284472"/>
                    <a:gd name="connsiteX188" fmla="*/ 3194363 w 5827998"/>
                    <a:gd name="connsiteY188" fmla="*/ 3006333 h 4284472"/>
                    <a:gd name="connsiteX189" fmla="*/ 3096033 w 5827998"/>
                    <a:gd name="connsiteY189" fmla="*/ 2877958 h 4284472"/>
                    <a:gd name="connsiteX190" fmla="*/ 3070085 w 5827998"/>
                    <a:gd name="connsiteY190" fmla="*/ 2890249 h 4284472"/>
                    <a:gd name="connsiteX191" fmla="*/ 2977218 w 5827998"/>
                    <a:gd name="connsiteY191" fmla="*/ 2832890 h 4284472"/>
                    <a:gd name="connsiteX192" fmla="*/ 3018188 w 5827998"/>
                    <a:gd name="connsiteY192" fmla="*/ 2696320 h 4284472"/>
                    <a:gd name="connsiteX193" fmla="*/ 2893910 w 5827998"/>
                    <a:gd name="connsiteY193" fmla="*/ 2759142 h 4284472"/>
                    <a:gd name="connsiteX194" fmla="*/ 2736855 w 5827998"/>
                    <a:gd name="connsiteY194" fmla="*/ 2681298 h 4284472"/>
                    <a:gd name="connsiteX195" fmla="*/ 2713638 w 5827998"/>
                    <a:gd name="connsiteY195" fmla="*/ 2555654 h 4284472"/>
                    <a:gd name="connsiteX196" fmla="*/ 2656279 w 5827998"/>
                    <a:gd name="connsiteY196" fmla="*/ 2675835 h 4284472"/>
                    <a:gd name="connsiteX197" fmla="*/ 2521075 w 5827998"/>
                    <a:gd name="connsiteY197" fmla="*/ 2794651 h 4284472"/>
                    <a:gd name="connsiteX198" fmla="*/ 2430939 w 5827998"/>
                    <a:gd name="connsiteY198" fmla="*/ 2719537 h 4284472"/>
                    <a:gd name="connsiteX199" fmla="*/ 2318952 w 5827998"/>
                    <a:gd name="connsiteY199" fmla="*/ 2783725 h 4284472"/>
                    <a:gd name="connsiteX200" fmla="*/ 2245205 w 5827998"/>
                    <a:gd name="connsiteY200" fmla="*/ 2718171 h 4284472"/>
                    <a:gd name="connsiteX201" fmla="*/ 2170091 w 5827998"/>
                    <a:gd name="connsiteY201" fmla="*/ 2921660 h 4284472"/>
                    <a:gd name="connsiteX202" fmla="*/ 1966602 w 5827998"/>
                    <a:gd name="connsiteY202" fmla="*/ 2927123 h 4284472"/>
                    <a:gd name="connsiteX203" fmla="*/ 1920169 w 5827998"/>
                    <a:gd name="connsiteY203" fmla="*/ 2871129 h 4284472"/>
                    <a:gd name="connsiteX204" fmla="*/ 1924266 w 5827998"/>
                    <a:gd name="connsiteY204" fmla="*/ 2898443 h 4284472"/>
                    <a:gd name="connsiteX205" fmla="*/ 1869638 w 5827998"/>
                    <a:gd name="connsiteY205" fmla="*/ 3084178 h 4284472"/>
                    <a:gd name="connsiteX206" fmla="*/ 1739897 w 5827998"/>
                    <a:gd name="connsiteY206" fmla="*/ 3041841 h 4284472"/>
                    <a:gd name="connsiteX207" fmla="*/ 1718046 w 5827998"/>
                    <a:gd name="connsiteY207" fmla="*/ 3138806 h 4284472"/>
                    <a:gd name="connsiteX208" fmla="*/ 1597864 w 5827998"/>
                    <a:gd name="connsiteY208" fmla="*/ 3164754 h 4284472"/>
                    <a:gd name="connsiteX209" fmla="*/ 1576013 w 5827998"/>
                    <a:gd name="connsiteY209" fmla="*/ 3253524 h 4284472"/>
                    <a:gd name="connsiteX210" fmla="*/ 1495437 w 5827998"/>
                    <a:gd name="connsiteY210" fmla="*/ 3264450 h 4284472"/>
                    <a:gd name="connsiteX211" fmla="*/ 1565088 w 5827998"/>
                    <a:gd name="connsiteY211" fmla="*/ 3409214 h 4284472"/>
                    <a:gd name="connsiteX212" fmla="*/ 1548699 w 5827998"/>
                    <a:gd name="connsiteY212" fmla="*/ 3414676 h 4284472"/>
                    <a:gd name="connsiteX213" fmla="*/ 1417593 w 5827998"/>
                    <a:gd name="connsiteY213" fmla="*/ 3343660 h 4284472"/>
                    <a:gd name="connsiteX214" fmla="*/ 1506363 w 5827998"/>
                    <a:gd name="connsiteY214" fmla="*/ 3655039 h 4284472"/>
                    <a:gd name="connsiteX215" fmla="*/ 1331554 w 5827998"/>
                    <a:gd name="connsiteY215" fmla="*/ 3723323 h 4284472"/>
                    <a:gd name="connsiteX216" fmla="*/ 1241418 w 5827998"/>
                    <a:gd name="connsiteY216" fmla="*/ 3672793 h 4284472"/>
                    <a:gd name="connsiteX217" fmla="*/ 1259172 w 5827998"/>
                    <a:gd name="connsiteY217" fmla="*/ 3739712 h 4284472"/>
                    <a:gd name="connsiteX218" fmla="*/ 1234589 w 5827998"/>
                    <a:gd name="connsiteY218" fmla="*/ 3863990 h 4284472"/>
                    <a:gd name="connsiteX219" fmla="*/ 1098020 w 5827998"/>
                    <a:gd name="connsiteY219" fmla="*/ 3767026 h 4284472"/>
                    <a:gd name="connsiteX220" fmla="*/ 972376 w 5827998"/>
                    <a:gd name="connsiteY220" fmla="*/ 3954126 h 4284472"/>
                    <a:gd name="connsiteX221" fmla="*/ 796201 w 5827998"/>
                    <a:gd name="connsiteY221" fmla="*/ 3769757 h 4284472"/>
                    <a:gd name="connsiteX222" fmla="*/ 729282 w 5827998"/>
                    <a:gd name="connsiteY222" fmla="*/ 3853065 h 4284472"/>
                    <a:gd name="connsiteX223" fmla="*/ 599540 w 5827998"/>
                    <a:gd name="connsiteY223" fmla="*/ 3945932 h 4284472"/>
                    <a:gd name="connsiteX224" fmla="*/ 501211 w 5827998"/>
                    <a:gd name="connsiteY224" fmla="*/ 3900864 h 4284472"/>
                    <a:gd name="connsiteX225" fmla="*/ 509405 w 5827998"/>
                    <a:gd name="connsiteY225" fmla="*/ 3839408 h 4284472"/>
                    <a:gd name="connsiteX226" fmla="*/ 480725 w 5827998"/>
                    <a:gd name="connsiteY226" fmla="*/ 3868087 h 4284472"/>
                    <a:gd name="connsiteX227" fmla="*/ 364641 w 5827998"/>
                    <a:gd name="connsiteY227" fmla="*/ 3936372 h 4284472"/>
                    <a:gd name="connsiteX228" fmla="*/ 334596 w 5827998"/>
                    <a:gd name="connsiteY228" fmla="*/ 3797071 h 4284472"/>
                    <a:gd name="connsiteX229" fmla="*/ 0 w 5827998"/>
                    <a:gd name="connsiteY229" fmla="*/ 3962320 h 4284472"/>
                    <a:gd name="connsiteX230" fmla="*/ 215780 w 5827998"/>
                    <a:gd name="connsiteY230" fmla="*/ 3904961 h 4284472"/>
                    <a:gd name="connsiteX231" fmla="*/ 125644 w 5827998"/>
                    <a:gd name="connsiteY231" fmla="*/ 4090696 h 4284472"/>
                    <a:gd name="connsiteX232" fmla="*/ 350984 w 5827998"/>
                    <a:gd name="connsiteY232" fmla="*/ 4036068 h 4284472"/>
                    <a:gd name="connsiteX233" fmla="*/ 378298 w 5827998"/>
                    <a:gd name="connsiteY233" fmla="*/ 3992366 h 4284472"/>
                    <a:gd name="connsiteX234" fmla="*/ 366007 w 5827998"/>
                    <a:gd name="connsiteY234" fmla="*/ 4053822 h 4284472"/>
                    <a:gd name="connsiteX235" fmla="*/ 405612 w 5827998"/>
                    <a:gd name="connsiteY235" fmla="*/ 4148055 h 4284472"/>
                    <a:gd name="connsiteX236" fmla="*/ 636414 w 5827998"/>
                    <a:gd name="connsiteY236" fmla="*/ 4007388 h 4284472"/>
                    <a:gd name="connsiteX237" fmla="*/ 673288 w 5827998"/>
                    <a:gd name="connsiteY237" fmla="*/ 4128935 h 4284472"/>
                    <a:gd name="connsiteX238" fmla="*/ 859023 w 5827998"/>
                    <a:gd name="connsiteY238" fmla="*/ 4189026 h 4284472"/>
                    <a:gd name="connsiteX239" fmla="*/ 844000 w 5827998"/>
                    <a:gd name="connsiteY239" fmla="*/ 4204048 h 4284472"/>
                    <a:gd name="connsiteX240" fmla="*/ 920479 w 5827998"/>
                    <a:gd name="connsiteY240" fmla="*/ 4137130 h 4284472"/>
                    <a:gd name="connsiteX241" fmla="*/ 938234 w 5827998"/>
                    <a:gd name="connsiteY241" fmla="*/ 4139861 h 4284472"/>
                    <a:gd name="connsiteX242" fmla="*/ 1077534 w 5827998"/>
                    <a:gd name="connsiteY242" fmla="*/ 4273699 h 4284472"/>
                    <a:gd name="connsiteX243" fmla="*/ 1155379 w 5827998"/>
                    <a:gd name="connsiteY243" fmla="*/ 4280528 h 4284472"/>
                    <a:gd name="connsiteX244" fmla="*/ 1158110 w 5827998"/>
                    <a:gd name="connsiteY244" fmla="*/ 4195855 h 4284472"/>
                    <a:gd name="connsiteX245" fmla="*/ 1174499 w 5827998"/>
                    <a:gd name="connsiteY245" fmla="*/ 4187660 h 4284472"/>
                    <a:gd name="connsiteX246" fmla="*/ 1435347 w 5827998"/>
                    <a:gd name="connsiteY246" fmla="*/ 4213608 h 4284472"/>
                    <a:gd name="connsiteX247" fmla="*/ 1379353 w 5827998"/>
                    <a:gd name="connsiteY247" fmla="*/ 3991000 h 4284472"/>
                    <a:gd name="connsiteX248" fmla="*/ 1395742 w 5827998"/>
                    <a:gd name="connsiteY248" fmla="*/ 3984172 h 4284472"/>
                    <a:gd name="connsiteX249" fmla="*/ 1683903 w 5827998"/>
                    <a:gd name="connsiteY249" fmla="*/ 4016948 h 4284472"/>
                    <a:gd name="connsiteX250" fmla="*/ 1767211 w 5827998"/>
                    <a:gd name="connsiteY250" fmla="*/ 3956858 h 4284472"/>
                    <a:gd name="connsiteX251" fmla="*/ 1693463 w 5827998"/>
                    <a:gd name="connsiteY251" fmla="*/ 3848968 h 4284472"/>
                    <a:gd name="connsiteX252" fmla="*/ 1704389 w 5827998"/>
                    <a:gd name="connsiteY252" fmla="*/ 3836676 h 4284472"/>
                    <a:gd name="connsiteX253" fmla="*/ 1828667 w 5827998"/>
                    <a:gd name="connsiteY253" fmla="*/ 3840773 h 4284472"/>
                    <a:gd name="connsiteX254" fmla="*/ 1768576 w 5827998"/>
                    <a:gd name="connsiteY254" fmla="*/ 3758832 h 4284472"/>
                    <a:gd name="connsiteX255" fmla="*/ 1775405 w 5827998"/>
                    <a:gd name="connsiteY255" fmla="*/ 3745175 h 4284472"/>
                    <a:gd name="connsiteX256" fmla="*/ 2022596 w 5827998"/>
                    <a:gd name="connsiteY256" fmla="*/ 3680987 h 4284472"/>
                    <a:gd name="connsiteX257" fmla="*/ 2078590 w 5827998"/>
                    <a:gd name="connsiteY257" fmla="*/ 3609971 h 4284472"/>
                    <a:gd name="connsiteX258" fmla="*/ 1963871 w 5827998"/>
                    <a:gd name="connsiteY258" fmla="*/ 3538955 h 4284472"/>
                    <a:gd name="connsiteX259" fmla="*/ 1965236 w 5827998"/>
                    <a:gd name="connsiteY259" fmla="*/ 3523932 h 4284472"/>
                    <a:gd name="connsiteX260" fmla="*/ 2217891 w 5827998"/>
                    <a:gd name="connsiteY260" fmla="*/ 3428333 h 4284472"/>
                    <a:gd name="connsiteX261" fmla="*/ 2310758 w 5827998"/>
                    <a:gd name="connsiteY261" fmla="*/ 3357317 h 4284472"/>
                    <a:gd name="connsiteX262" fmla="*/ 2226084 w 5827998"/>
                    <a:gd name="connsiteY262" fmla="*/ 3309518 h 4284472"/>
                    <a:gd name="connsiteX263" fmla="*/ 2228816 w 5827998"/>
                    <a:gd name="connsiteY263" fmla="*/ 3294495 h 4284472"/>
                    <a:gd name="connsiteX264" fmla="*/ 2332609 w 5827998"/>
                    <a:gd name="connsiteY264" fmla="*/ 3167485 h 4284472"/>
                    <a:gd name="connsiteX265" fmla="*/ 2347632 w 5827998"/>
                    <a:gd name="connsiteY265" fmla="*/ 3157926 h 4284472"/>
                    <a:gd name="connsiteX266" fmla="*/ 2436402 w 5827998"/>
                    <a:gd name="connsiteY266" fmla="*/ 3205725 h 4284472"/>
                    <a:gd name="connsiteX267" fmla="*/ 2448693 w 5827998"/>
                    <a:gd name="connsiteY267" fmla="*/ 3129246 h 4284472"/>
                    <a:gd name="connsiteX268" fmla="*/ 2436402 w 5827998"/>
                    <a:gd name="connsiteY268" fmla="*/ 2965363 h 4284472"/>
                    <a:gd name="connsiteX269" fmla="*/ 2452790 w 5827998"/>
                    <a:gd name="connsiteY269" fmla="*/ 2959900 h 4284472"/>
                    <a:gd name="connsiteX270" fmla="*/ 2471910 w 5827998"/>
                    <a:gd name="connsiteY270" fmla="*/ 2970825 h 4284472"/>
                    <a:gd name="connsiteX271" fmla="*/ 2465081 w 5827998"/>
                    <a:gd name="connsiteY271" fmla="*/ 2985848 h 4284472"/>
                    <a:gd name="connsiteX272" fmla="*/ 2486932 w 5827998"/>
                    <a:gd name="connsiteY272" fmla="*/ 3142903 h 4284472"/>
                    <a:gd name="connsiteX273" fmla="*/ 2709541 w 5827998"/>
                    <a:gd name="connsiteY273" fmla="*/ 3025453 h 4284472"/>
                    <a:gd name="connsiteX274" fmla="*/ 2749146 w 5827998"/>
                    <a:gd name="connsiteY274" fmla="*/ 3435162 h 4284472"/>
                    <a:gd name="connsiteX275" fmla="*/ 3033211 w 5827998"/>
                    <a:gd name="connsiteY275" fmla="*/ 3166120 h 4284472"/>
                    <a:gd name="connsiteX276" fmla="*/ 3016823 w 5827998"/>
                    <a:gd name="connsiteY276" fmla="*/ 3387362 h 4284472"/>
                    <a:gd name="connsiteX277" fmla="*/ 3078279 w 5827998"/>
                    <a:gd name="connsiteY277" fmla="*/ 3538955 h 4284472"/>
                    <a:gd name="connsiteX278" fmla="*/ 3240797 w 5827998"/>
                    <a:gd name="connsiteY278" fmla="*/ 3405116 h 4284472"/>
                    <a:gd name="connsiteX279" fmla="*/ 3294059 w 5827998"/>
                    <a:gd name="connsiteY279" fmla="*/ 3529395 h 4284472"/>
                    <a:gd name="connsiteX280" fmla="*/ 3400583 w 5827998"/>
                    <a:gd name="connsiteY280" fmla="*/ 3472036 h 4284472"/>
                    <a:gd name="connsiteX281" fmla="*/ 3399217 w 5827998"/>
                    <a:gd name="connsiteY281" fmla="*/ 3487058 h 4284472"/>
                    <a:gd name="connsiteX282" fmla="*/ 3470234 w 5827998"/>
                    <a:gd name="connsiteY282" fmla="*/ 3570366 h 4284472"/>
                    <a:gd name="connsiteX283" fmla="*/ 3489354 w 5827998"/>
                    <a:gd name="connsiteY283" fmla="*/ 3601777 h 4284472"/>
                    <a:gd name="connsiteX284" fmla="*/ 3482525 w 5827998"/>
                    <a:gd name="connsiteY284" fmla="*/ 3626359 h 4284472"/>
                    <a:gd name="connsiteX285" fmla="*/ 3526227 w 5827998"/>
                    <a:gd name="connsiteY285" fmla="*/ 3652308 h 4284472"/>
                    <a:gd name="connsiteX286" fmla="*/ 3534421 w 5827998"/>
                    <a:gd name="connsiteY286" fmla="*/ 3660501 h 4284472"/>
                    <a:gd name="connsiteX287" fmla="*/ 3564466 w 5827998"/>
                    <a:gd name="connsiteY287" fmla="*/ 3690547 h 4284472"/>
                    <a:gd name="connsiteX288" fmla="*/ 3568563 w 5827998"/>
                    <a:gd name="connsiteY288" fmla="*/ 3693278 h 4284472"/>
                    <a:gd name="connsiteX289" fmla="*/ 3524861 w 5827998"/>
                    <a:gd name="connsiteY289" fmla="*/ 3721958 h 4284472"/>
                    <a:gd name="connsiteX290" fmla="*/ 3468868 w 5827998"/>
                    <a:gd name="connsiteY290" fmla="*/ 3784780 h 4284472"/>
                    <a:gd name="connsiteX291" fmla="*/ 3572661 w 5827998"/>
                    <a:gd name="connsiteY291" fmla="*/ 3807997 h 4284472"/>
                    <a:gd name="connsiteX292" fmla="*/ 3565832 w 5827998"/>
                    <a:gd name="connsiteY292" fmla="*/ 3868087 h 4284472"/>
                    <a:gd name="connsiteX293" fmla="*/ 3709231 w 5827998"/>
                    <a:gd name="connsiteY293" fmla="*/ 3846236 h 4284472"/>
                    <a:gd name="connsiteX294" fmla="*/ 3728351 w 5827998"/>
                    <a:gd name="connsiteY294" fmla="*/ 3838042 h 4284472"/>
                    <a:gd name="connsiteX295" fmla="*/ 3691476 w 5827998"/>
                    <a:gd name="connsiteY295" fmla="*/ 3874916 h 4284472"/>
                    <a:gd name="connsiteX296" fmla="*/ 3726985 w 5827998"/>
                    <a:gd name="connsiteY296" fmla="*/ 3956858 h 4284472"/>
                    <a:gd name="connsiteX297" fmla="*/ 3744738 w 5827998"/>
                    <a:gd name="connsiteY297" fmla="*/ 3948663 h 4284472"/>
                    <a:gd name="connsiteX298" fmla="*/ 3804829 w 5827998"/>
                    <a:gd name="connsiteY298" fmla="*/ 4046994 h 4284472"/>
                    <a:gd name="connsiteX299" fmla="*/ 3875845 w 5827998"/>
                    <a:gd name="connsiteY299" fmla="*/ 4016948 h 4284472"/>
                    <a:gd name="connsiteX300" fmla="*/ 3905890 w 5827998"/>
                    <a:gd name="connsiteY300" fmla="*/ 4033336 h 4284472"/>
                    <a:gd name="connsiteX301" fmla="*/ 3978272 w 5827998"/>
                    <a:gd name="connsiteY301" fmla="*/ 4010120 h 4284472"/>
                    <a:gd name="connsiteX302" fmla="*/ 3990564 w 5827998"/>
                    <a:gd name="connsiteY302" fmla="*/ 3999194 h 4284472"/>
                    <a:gd name="connsiteX303" fmla="*/ 3983735 w 5827998"/>
                    <a:gd name="connsiteY303" fmla="*/ 4007388 h 4284472"/>
                    <a:gd name="connsiteX304" fmla="*/ 3963250 w 5827998"/>
                    <a:gd name="connsiteY304" fmla="*/ 4033336 h 4284472"/>
                    <a:gd name="connsiteX305" fmla="*/ 4094357 w 5827998"/>
                    <a:gd name="connsiteY305" fmla="*/ 4041531 h 4284472"/>
                    <a:gd name="connsiteX306" fmla="*/ 4036997 w 5827998"/>
                    <a:gd name="connsiteY306" fmla="*/ 4158981 h 4284472"/>
                    <a:gd name="connsiteX307" fmla="*/ 4179030 w 5827998"/>
                    <a:gd name="connsiteY307" fmla="*/ 4124838 h 4284472"/>
                    <a:gd name="connsiteX308" fmla="*/ 4196784 w 5827998"/>
                    <a:gd name="connsiteY308" fmla="*/ 4097524 h 4284472"/>
                    <a:gd name="connsiteX309" fmla="*/ 4188589 w 5827998"/>
                    <a:gd name="connsiteY309" fmla="*/ 4135764 h 4284472"/>
                    <a:gd name="connsiteX310" fmla="*/ 4214538 w 5827998"/>
                    <a:gd name="connsiteY310" fmla="*/ 4195855 h 4284472"/>
                    <a:gd name="connsiteX311" fmla="*/ 4360668 w 5827998"/>
                    <a:gd name="connsiteY311" fmla="*/ 4107084 h 4284472"/>
                    <a:gd name="connsiteX312" fmla="*/ 4383884 w 5827998"/>
                    <a:gd name="connsiteY312" fmla="*/ 4184929 h 4284472"/>
                    <a:gd name="connsiteX313" fmla="*/ 4501334 w 5827998"/>
                    <a:gd name="connsiteY313" fmla="*/ 4223169 h 4284472"/>
                    <a:gd name="connsiteX314" fmla="*/ 4491774 w 5827998"/>
                    <a:gd name="connsiteY314" fmla="*/ 4232728 h 4284472"/>
                    <a:gd name="connsiteX315" fmla="*/ 4539573 w 5827998"/>
                    <a:gd name="connsiteY315" fmla="*/ 4190392 h 4284472"/>
                    <a:gd name="connsiteX316" fmla="*/ 4550499 w 5827998"/>
                    <a:gd name="connsiteY316" fmla="*/ 4193123 h 4284472"/>
                    <a:gd name="connsiteX317" fmla="*/ 4639270 w 5827998"/>
                    <a:gd name="connsiteY317" fmla="*/ 4277796 h 4284472"/>
                    <a:gd name="connsiteX318" fmla="*/ 4688435 w 5827998"/>
                    <a:gd name="connsiteY318" fmla="*/ 4281893 h 4284472"/>
                    <a:gd name="connsiteX319" fmla="*/ 4689801 w 5827998"/>
                    <a:gd name="connsiteY319" fmla="*/ 4228631 h 4284472"/>
                    <a:gd name="connsiteX320" fmla="*/ 4700726 w 5827998"/>
                    <a:gd name="connsiteY320" fmla="*/ 4223169 h 4284472"/>
                    <a:gd name="connsiteX321" fmla="*/ 4865975 w 5827998"/>
                    <a:gd name="connsiteY321" fmla="*/ 4239557 h 4284472"/>
                    <a:gd name="connsiteX322" fmla="*/ 4830467 w 5827998"/>
                    <a:gd name="connsiteY322" fmla="*/ 4098890 h 4284472"/>
                    <a:gd name="connsiteX323" fmla="*/ 4840027 w 5827998"/>
                    <a:gd name="connsiteY323" fmla="*/ 4094793 h 4284472"/>
                    <a:gd name="connsiteX324" fmla="*/ 5023030 w 5827998"/>
                    <a:gd name="connsiteY324" fmla="*/ 4115278 h 4284472"/>
                    <a:gd name="connsiteX325" fmla="*/ 5074927 w 5827998"/>
                    <a:gd name="connsiteY325" fmla="*/ 4077039 h 4284472"/>
                    <a:gd name="connsiteX326" fmla="*/ 5028493 w 5827998"/>
                    <a:gd name="connsiteY326" fmla="*/ 4008754 h 4284472"/>
                    <a:gd name="connsiteX327" fmla="*/ 5035322 w 5827998"/>
                    <a:gd name="connsiteY327" fmla="*/ 4000560 h 4284472"/>
                    <a:gd name="connsiteX328" fmla="*/ 5113166 w 5827998"/>
                    <a:gd name="connsiteY328" fmla="*/ 4003291 h 4284472"/>
                    <a:gd name="connsiteX329" fmla="*/ 5074927 w 5827998"/>
                    <a:gd name="connsiteY329" fmla="*/ 3951395 h 4284472"/>
                    <a:gd name="connsiteX330" fmla="*/ 5079024 w 5827998"/>
                    <a:gd name="connsiteY330" fmla="*/ 3943200 h 4284472"/>
                    <a:gd name="connsiteX331" fmla="*/ 5234713 w 5827998"/>
                    <a:gd name="connsiteY331" fmla="*/ 3902230 h 4284472"/>
                    <a:gd name="connsiteX332" fmla="*/ 5270222 w 5827998"/>
                    <a:gd name="connsiteY332" fmla="*/ 3857162 h 4284472"/>
                    <a:gd name="connsiteX333" fmla="*/ 5197839 w 5827998"/>
                    <a:gd name="connsiteY333" fmla="*/ 3812094 h 4284472"/>
                    <a:gd name="connsiteX334" fmla="*/ 5199205 w 5827998"/>
                    <a:gd name="connsiteY334" fmla="*/ 3802534 h 4284472"/>
                    <a:gd name="connsiteX335" fmla="*/ 5358991 w 5827998"/>
                    <a:gd name="connsiteY335" fmla="*/ 3742444 h 4284472"/>
                    <a:gd name="connsiteX336" fmla="*/ 5417716 w 5827998"/>
                    <a:gd name="connsiteY336" fmla="*/ 3697375 h 4284472"/>
                    <a:gd name="connsiteX337" fmla="*/ 5364454 w 5827998"/>
                    <a:gd name="connsiteY337" fmla="*/ 3667330 h 4284472"/>
                    <a:gd name="connsiteX338" fmla="*/ 5365820 w 5827998"/>
                    <a:gd name="connsiteY338" fmla="*/ 3657770 h 4284472"/>
                    <a:gd name="connsiteX339" fmla="*/ 5431374 w 5827998"/>
                    <a:gd name="connsiteY339" fmla="*/ 3577194 h 4284472"/>
                    <a:gd name="connsiteX340" fmla="*/ 5440934 w 5827998"/>
                    <a:gd name="connsiteY340" fmla="*/ 3570366 h 4284472"/>
                    <a:gd name="connsiteX341" fmla="*/ 5496927 w 5827998"/>
                    <a:gd name="connsiteY341" fmla="*/ 3600411 h 4284472"/>
                    <a:gd name="connsiteX342" fmla="*/ 5505120 w 5827998"/>
                    <a:gd name="connsiteY342" fmla="*/ 3552611 h 4284472"/>
                    <a:gd name="connsiteX343" fmla="*/ 5498293 w 5827998"/>
                    <a:gd name="connsiteY343" fmla="*/ 3448819 h 4284472"/>
                    <a:gd name="connsiteX344" fmla="*/ 5507852 w 5827998"/>
                    <a:gd name="connsiteY344" fmla="*/ 3444722 h 4284472"/>
                    <a:gd name="connsiteX345" fmla="*/ 5577503 w 5827998"/>
                    <a:gd name="connsiteY345" fmla="*/ 3481595 h 4284472"/>
                    <a:gd name="connsiteX346" fmla="*/ 5629399 w 5827998"/>
                    <a:gd name="connsiteY346" fmla="*/ 3441990 h 4284472"/>
                    <a:gd name="connsiteX347" fmla="*/ 5544726 w 5827998"/>
                    <a:gd name="connsiteY347" fmla="*/ 3350489 h 4284472"/>
                    <a:gd name="connsiteX348" fmla="*/ 5552921 w 5827998"/>
                    <a:gd name="connsiteY348" fmla="*/ 3342294 h 4284472"/>
                    <a:gd name="connsiteX349" fmla="*/ 5630765 w 5827998"/>
                    <a:gd name="connsiteY349" fmla="*/ 3347757 h 4284472"/>
                    <a:gd name="connsiteX350" fmla="*/ 5640325 w 5827998"/>
                    <a:gd name="connsiteY350" fmla="*/ 3294495 h 4284472"/>
                    <a:gd name="connsiteX351" fmla="*/ 5554286 w 5827998"/>
                    <a:gd name="connsiteY351" fmla="*/ 3230307 h 4284472"/>
                    <a:gd name="connsiteX352" fmla="*/ 5361723 w 5827998"/>
                    <a:gd name="connsiteY352" fmla="*/ 3153828 h 4284472"/>
                    <a:gd name="connsiteX353" fmla="*/ 5353529 w 5827998"/>
                    <a:gd name="connsiteY353" fmla="*/ 3140171 h 4284472"/>
                    <a:gd name="connsiteX354" fmla="*/ 5356260 w 5827998"/>
                    <a:gd name="connsiteY354" fmla="*/ 3140171 h 4284472"/>
                    <a:gd name="connsiteX355" fmla="*/ 5445030 w 5827998"/>
                    <a:gd name="connsiteY355" fmla="*/ 3147000 h 4284472"/>
                    <a:gd name="connsiteX356" fmla="*/ 5491464 w 5827998"/>
                    <a:gd name="connsiteY356" fmla="*/ 3092372 h 4284472"/>
                    <a:gd name="connsiteX357" fmla="*/ 5438202 w 5827998"/>
                    <a:gd name="connsiteY357" fmla="*/ 3066424 h 4284472"/>
                    <a:gd name="connsiteX358" fmla="*/ 5457321 w 5827998"/>
                    <a:gd name="connsiteY358" fmla="*/ 3054133 h 4284472"/>
                    <a:gd name="connsiteX359" fmla="*/ 5439568 w 5827998"/>
                    <a:gd name="connsiteY359" fmla="*/ 2955802 h 4284472"/>
                    <a:gd name="connsiteX360" fmla="*/ 5484636 w 5827998"/>
                    <a:gd name="connsiteY360" fmla="*/ 2890249 h 4284472"/>
                    <a:gd name="connsiteX361" fmla="*/ 5483270 w 5827998"/>
                    <a:gd name="connsiteY361" fmla="*/ 2857472 h 4284472"/>
                    <a:gd name="connsiteX362" fmla="*/ 5486001 w 5827998"/>
                    <a:gd name="connsiteY362" fmla="*/ 2856107 h 4284472"/>
                    <a:gd name="connsiteX363" fmla="*/ 5602086 w 5827998"/>
                    <a:gd name="connsiteY363" fmla="*/ 2731828 h 4284472"/>
                    <a:gd name="connsiteX364" fmla="*/ 5619839 w 5827998"/>
                    <a:gd name="connsiteY364" fmla="*/ 2746851 h 4284472"/>
                    <a:gd name="connsiteX365" fmla="*/ 5547458 w 5827998"/>
                    <a:gd name="connsiteY365" fmla="*/ 2677201 h 4284472"/>
                    <a:gd name="connsiteX366" fmla="*/ 5555652 w 5827998"/>
                    <a:gd name="connsiteY366" fmla="*/ 2664909 h 4284472"/>
                    <a:gd name="connsiteX367" fmla="*/ 5760506 w 5827998"/>
                    <a:gd name="connsiteY367" fmla="*/ 2589796 h 4284472"/>
                    <a:gd name="connsiteX368" fmla="*/ 5785089 w 5827998"/>
                    <a:gd name="connsiteY368" fmla="*/ 2533802 h 4284472"/>
                    <a:gd name="connsiteX369" fmla="*/ 5679930 w 5827998"/>
                    <a:gd name="connsiteY369" fmla="*/ 2520146 h 4284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</a:cxnLst>
                  <a:rect l="l" t="t" r="r" b="b"/>
                  <a:pathLst>
                    <a:path w="5827998" h="4284472">
                      <a:moveTo>
                        <a:pt x="5679930" y="2520146"/>
                      </a:moveTo>
                      <a:cubicBezTo>
                        <a:pt x="5669005" y="2521511"/>
                        <a:pt x="5662176" y="2509220"/>
                        <a:pt x="5673101" y="2506489"/>
                      </a:cubicBezTo>
                      <a:cubicBezTo>
                        <a:pt x="5756409" y="2476443"/>
                        <a:pt x="5921658" y="2358994"/>
                        <a:pt x="5759140" y="2320754"/>
                      </a:cubicBezTo>
                      <a:cubicBezTo>
                        <a:pt x="5663542" y="2297537"/>
                        <a:pt x="5552921" y="2313926"/>
                        <a:pt x="5454590" y="2316657"/>
                      </a:cubicBezTo>
                      <a:cubicBezTo>
                        <a:pt x="5445030" y="2316657"/>
                        <a:pt x="5440934" y="2308463"/>
                        <a:pt x="5447761" y="2304366"/>
                      </a:cubicBezTo>
                      <a:cubicBezTo>
                        <a:pt x="5522875" y="2253835"/>
                        <a:pt x="5562480" y="2174625"/>
                        <a:pt x="5548823" y="2100877"/>
                      </a:cubicBezTo>
                      <a:cubicBezTo>
                        <a:pt x="5543361" y="2070832"/>
                        <a:pt x="5525606" y="2040786"/>
                        <a:pt x="5486001" y="2028495"/>
                      </a:cubicBezTo>
                      <a:cubicBezTo>
                        <a:pt x="5434105" y="2010741"/>
                        <a:pt x="5371283" y="2039421"/>
                        <a:pt x="5330311" y="2061272"/>
                      </a:cubicBezTo>
                      <a:cubicBezTo>
                        <a:pt x="5322118" y="2065369"/>
                        <a:pt x="5311192" y="2055809"/>
                        <a:pt x="5316655" y="2050346"/>
                      </a:cubicBezTo>
                      <a:cubicBezTo>
                        <a:pt x="5338506" y="2025764"/>
                        <a:pt x="5364454" y="1991621"/>
                        <a:pt x="5346700" y="1960210"/>
                      </a:cubicBezTo>
                      <a:cubicBezTo>
                        <a:pt x="5323484" y="1919239"/>
                        <a:pt x="5247004" y="1972502"/>
                        <a:pt x="5226519" y="1987524"/>
                      </a:cubicBezTo>
                      <a:cubicBezTo>
                        <a:pt x="5218324" y="1992987"/>
                        <a:pt x="5208765" y="1986159"/>
                        <a:pt x="5210131" y="1979330"/>
                      </a:cubicBezTo>
                      <a:cubicBezTo>
                        <a:pt x="5225153" y="1915142"/>
                        <a:pt x="5212862" y="1845492"/>
                        <a:pt x="5175988" y="1786767"/>
                      </a:cubicBezTo>
                      <a:cubicBezTo>
                        <a:pt x="5159599" y="1762184"/>
                        <a:pt x="5133652" y="1734870"/>
                        <a:pt x="5094047" y="1732139"/>
                      </a:cubicBezTo>
                      <a:cubicBezTo>
                        <a:pt x="5042150" y="1728042"/>
                        <a:pt x="5001179" y="1775841"/>
                        <a:pt x="4977963" y="1801790"/>
                      </a:cubicBezTo>
                      <a:cubicBezTo>
                        <a:pt x="4972500" y="1808618"/>
                        <a:pt x="4958842" y="1804521"/>
                        <a:pt x="4958842" y="1797692"/>
                      </a:cubicBezTo>
                      <a:cubicBezTo>
                        <a:pt x="4960208" y="1764916"/>
                        <a:pt x="4952014" y="1729408"/>
                        <a:pt x="4938357" y="1695265"/>
                      </a:cubicBezTo>
                      <a:cubicBezTo>
                        <a:pt x="4936991" y="1661123"/>
                        <a:pt x="4927432" y="1626980"/>
                        <a:pt x="4930163" y="1594204"/>
                      </a:cubicBezTo>
                      <a:cubicBezTo>
                        <a:pt x="4930163" y="1590107"/>
                        <a:pt x="4936991" y="1588741"/>
                        <a:pt x="4941088" y="1590107"/>
                      </a:cubicBezTo>
                      <a:cubicBezTo>
                        <a:pt x="4964305" y="1602398"/>
                        <a:pt x="4984791" y="1617421"/>
                        <a:pt x="5009373" y="1626980"/>
                      </a:cubicBezTo>
                      <a:cubicBezTo>
                        <a:pt x="5050344" y="1642003"/>
                        <a:pt x="5069464" y="1611958"/>
                        <a:pt x="5061269" y="1586010"/>
                      </a:cubicBezTo>
                      <a:cubicBezTo>
                        <a:pt x="5050344" y="1551867"/>
                        <a:pt x="5012105" y="1516359"/>
                        <a:pt x="4976597" y="1494508"/>
                      </a:cubicBezTo>
                      <a:cubicBezTo>
                        <a:pt x="4969768" y="1490411"/>
                        <a:pt x="4976597" y="1483582"/>
                        <a:pt x="4983425" y="1486314"/>
                      </a:cubicBezTo>
                      <a:cubicBezTo>
                        <a:pt x="5006642" y="1497239"/>
                        <a:pt x="5036687" y="1504068"/>
                        <a:pt x="5061269" y="1491777"/>
                      </a:cubicBezTo>
                      <a:cubicBezTo>
                        <a:pt x="5083121" y="1480851"/>
                        <a:pt x="5079024" y="1454903"/>
                        <a:pt x="5070829" y="1438514"/>
                      </a:cubicBezTo>
                      <a:cubicBezTo>
                        <a:pt x="5055807" y="1411200"/>
                        <a:pt x="5016202" y="1390715"/>
                        <a:pt x="4984791" y="1374327"/>
                      </a:cubicBezTo>
                      <a:cubicBezTo>
                        <a:pt x="4920603" y="1342916"/>
                        <a:pt x="4846855" y="1322430"/>
                        <a:pt x="4781302" y="1293751"/>
                      </a:cubicBezTo>
                      <a:cubicBezTo>
                        <a:pt x="4774473" y="1291019"/>
                        <a:pt x="4781302" y="1282825"/>
                        <a:pt x="4786765" y="1285556"/>
                      </a:cubicBezTo>
                      <a:cubicBezTo>
                        <a:pt x="4815445" y="1293751"/>
                        <a:pt x="4846855" y="1295116"/>
                        <a:pt x="4875536" y="1292385"/>
                      </a:cubicBezTo>
                      <a:cubicBezTo>
                        <a:pt x="4912409" y="1288288"/>
                        <a:pt x="4952014" y="1265071"/>
                        <a:pt x="4921969" y="1237757"/>
                      </a:cubicBezTo>
                      <a:cubicBezTo>
                        <a:pt x="4887826" y="1206346"/>
                        <a:pt x="4816811" y="1204980"/>
                        <a:pt x="4769010" y="1191323"/>
                      </a:cubicBezTo>
                      <a:cubicBezTo>
                        <a:pt x="4764913" y="1189958"/>
                        <a:pt x="4763547" y="1185861"/>
                        <a:pt x="4767645" y="1183129"/>
                      </a:cubicBezTo>
                      <a:cubicBezTo>
                        <a:pt x="4827735" y="1144890"/>
                        <a:pt x="4893289" y="1092993"/>
                        <a:pt x="4915140" y="1035634"/>
                      </a:cubicBezTo>
                      <a:cubicBezTo>
                        <a:pt x="4921969" y="1019246"/>
                        <a:pt x="4919238" y="1000126"/>
                        <a:pt x="4900117" y="987835"/>
                      </a:cubicBezTo>
                      <a:cubicBezTo>
                        <a:pt x="4879632" y="974178"/>
                        <a:pt x="4850953" y="987835"/>
                        <a:pt x="4833198" y="997395"/>
                      </a:cubicBezTo>
                      <a:cubicBezTo>
                        <a:pt x="4799056" y="1015149"/>
                        <a:pt x="4774473" y="1041097"/>
                        <a:pt x="4740331" y="1058851"/>
                      </a:cubicBezTo>
                      <a:cubicBezTo>
                        <a:pt x="4734868" y="1061582"/>
                        <a:pt x="4728040" y="1058851"/>
                        <a:pt x="4730771" y="1053388"/>
                      </a:cubicBezTo>
                      <a:cubicBezTo>
                        <a:pt x="4745794" y="1016514"/>
                        <a:pt x="4764913" y="981006"/>
                        <a:pt x="4770376" y="941401"/>
                      </a:cubicBezTo>
                      <a:cubicBezTo>
                        <a:pt x="4771742" y="927744"/>
                        <a:pt x="4770376" y="870385"/>
                        <a:pt x="4732137" y="881310"/>
                      </a:cubicBezTo>
                      <a:cubicBezTo>
                        <a:pt x="4702092" y="890870"/>
                        <a:pt x="4681606" y="912721"/>
                        <a:pt x="4658389" y="927744"/>
                      </a:cubicBezTo>
                      <a:cubicBezTo>
                        <a:pt x="4654292" y="930476"/>
                        <a:pt x="4647464" y="927744"/>
                        <a:pt x="4647464" y="923647"/>
                      </a:cubicBezTo>
                      <a:cubicBezTo>
                        <a:pt x="4648829" y="889505"/>
                        <a:pt x="4672046" y="832145"/>
                        <a:pt x="4620150" y="814391"/>
                      </a:cubicBezTo>
                      <a:cubicBezTo>
                        <a:pt x="4618784" y="817123"/>
                        <a:pt x="4617418" y="818488"/>
                        <a:pt x="4617418" y="818488"/>
                      </a:cubicBezTo>
                      <a:cubicBezTo>
                        <a:pt x="4584642" y="855362"/>
                        <a:pt x="4569619" y="899064"/>
                        <a:pt x="4565522" y="941401"/>
                      </a:cubicBezTo>
                      <a:cubicBezTo>
                        <a:pt x="4557328" y="923647"/>
                        <a:pt x="4546402" y="907259"/>
                        <a:pt x="4532746" y="889505"/>
                      </a:cubicBezTo>
                      <a:cubicBezTo>
                        <a:pt x="4530014" y="886773"/>
                        <a:pt x="4524551" y="881310"/>
                        <a:pt x="4519089" y="875848"/>
                      </a:cubicBezTo>
                      <a:cubicBezTo>
                        <a:pt x="4519089" y="877213"/>
                        <a:pt x="4519089" y="878579"/>
                        <a:pt x="4517723" y="881310"/>
                      </a:cubicBezTo>
                      <a:cubicBezTo>
                        <a:pt x="4512260" y="908624"/>
                        <a:pt x="4517723" y="935938"/>
                        <a:pt x="4509529" y="963252"/>
                      </a:cubicBezTo>
                      <a:cubicBezTo>
                        <a:pt x="4508163" y="968715"/>
                        <a:pt x="4498603" y="965984"/>
                        <a:pt x="4497237" y="961887"/>
                      </a:cubicBezTo>
                      <a:cubicBezTo>
                        <a:pt x="4484946" y="931841"/>
                        <a:pt x="4476752" y="893602"/>
                        <a:pt x="4441244" y="873116"/>
                      </a:cubicBezTo>
                      <a:cubicBezTo>
                        <a:pt x="4424855" y="901796"/>
                        <a:pt x="4422123" y="934573"/>
                        <a:pt x="4411199" y="964618"/>
                      </a:cubicBezTo>
                      <a:cubicBezTo>
                        <a:pt x="4409833" y="968715"/>
                        <a:pt x="4401639" y="968715"/>
                        <a:pt x="4398907" y="964618"/>
                      </a:cubicBezTo>
                      <a:cubicBezTo>
                        <a:pt x="4393444" y="955058"/>
                        <a:pt x="4389347" y="944132"/>
                        <a:pt x="4385250" y="933207"/>
                      </a:cubicBezTo>
                      <a:cubicBezTo>
                        <a:pt x="4363400" y="903162"/>
                        <a:pt x="4334719" y="878579"/>
                        <a:pt x="4303309" y="885408"/>
                      </a:cubicBezTo>
                      <a:cubicBezTo>
                        <a:pt x="4310136" y="860825"/>
                        <a:pt x="4315599" y="833511"/>
                        <a:pt x="4307405" y="814391"/>
                      </a:cubicBezTo>
                      <a:cubicBezTo>
                        <a:pt x="4304675" y="808929"/>
                        <a:pt x="4296480" y="806197"/>
                        <a:pt x="4289652" y="810294"/>
                      </a:cubicBezTo>
                      <a:cubicBezTo>
                        <a:pt x="4244584" y="834877"/>
                        <a:pt x="4213172" y="867654"/>
                        <a:pt x="4180396" y="899064"/>
                      </a:cubicBezTo>
                      <a:cubicBezTo>
                        <a:pt x="4215904" y="838974"/>
                        <a:pt x="4251411" y="761129"/>
                        <a:pt x="4194052" y="747472"/>
                      </a:cubicBezTo>
                      <a:cubicBezTo>
                        <a:pt x="4158545" y="739278"/>
                        <a:pt x="4124403" y="757032"/>
                        <a:pt x="4103917" y="778883"/>
                      </a:cubicBezTo>
                      <a:cubicBezTo>
                        <a:pt x="4099820" y="773420"/>
                        <a:pt x="4094357" y="767958"/>
                        <a:pt x="4090260" y="763861"/>
                      </a:cubicBezTo>
                      <a:cubicBezTo>
                        <a:pt x="4068409" y="742010"/>
                        <a:pt x="3982370" y="668262"/>
                        <a:pt x="3934570" y="676456"/>
                      </a:cubicBezTo>
                      <a:cubicBezTo>
                        <a:pt x="3890868" y="683285"/>
                        <a:pt x="3897697" y="718793"/>
                        <a:pt x="3916816" y="757032"/>
                      </a:cubicBezTo>
                      <a:cubicBezTo>
                        <a:pt x="3890868" y="735181"/>
                        <a:pt x="3864920" y="714696"/>
                        <a:pt x="3834875" y="692844"/>
                      </a:cubicBezTo>
                      <a:cubicBezTo>
                        <a:pt x="3818486" y="680553"/>
                        <a:pt x="3766590" y="638217"/>
                        <a:pt x="3733813" y="654605"/>
                      </a:cubicBezTo>
                      <a:cubicBezTo>
                        <a:pt x="3692842" y="673725"/>
                        <a:pt x="3724254" y="728353"/>
                        <a:pt x="3729716" y="750204"/>
                      </a:cubicBezTo>
                      <a:cubicBezTo>
                        <a:pt x="3733813" y="766592"/>
                        <a:pt x="3740641" y="781615"/>
                        <a:pt x="3748836" y="796637"/>
                      </a:cubicBezTo>
                      <a:cubicBezTo>
                        <a:pt x="3721522" y="778883"/>
                        <a:pt x="3691476" y="761129"/>
                        <a:pt x="3655969" y="750204"/>
                      </a:cubicBezTo>
                      <a:cubicBezTo>
                        <a:pt x="3635483" y="743375"/>
                        <a:pt x="3595878" y="726987"/>
                        <a:pt x="3556273" y="718793"/>
                      </a:cubicBezTo>
                      <a:cubicBezTo>
                        <a:pt x="3590415" y="683285"/>
                        <a:pt x="3619094" y="646411"/>
                        <a:pt x="3634117" y="606806"/>
                      </a:cubicBezTo>
                      <a:cubicBezTo>
                        <a:pt x="3643677" y="579492"/>
                        <a:pt x="3640946" y="550812"/>
                        <a:pt x="3610901" y="531692"/>
                      </a:cubicBezTo>
                      <a:cubicBezTo>
                        <a:pt x="3579489" y="511207"/>
                        <a:pt x="3533056" y="531692"/>
                        <a:pt x="3505741" y="546715"/>
                      </a:cubicBezTo>
                      <a:cubicBezTo>
                        <a:pt x="3451114" y="575395"/>
                        <a:pt x="3412874" y="616365"/>
                        <a:pt x="3358247" y="643679"/>
                      </a:cubicBezTo>
                      <a:cubicBezTo>
                        <a:pt x="3350052" y="647776"/>
                        <a:pt x="3339127" y="642314"/>
                        <a:pt x="3341858" y="635485"/>
                      </a:cubicBezTo>
                      <a:cubicBezTo>
                        <a:pt x="3365075" y="576760"/>
                        <a:pt x="3395120" y="519401"/>
                        <a:pt x="3403314" y="457945"/>
                      </a:cubicBezTo>
                      <a:cubicBezTo>
                        <a:pt x="3406046" y="436094"/>
                        <a:pt x="3403314" y="344592"/>
                        <a:pt x="3344589" y="362346"/>
                      </a:cubicBezTo>
                      <a:cubicBezTo>
                        <a:pt x="3298156" y="376003"/>
                        <a:pt x="3264014" y="411511"/>
                        <a:pt x="3227139" y="436094"/>
                      </a:cubicBezTo>
                      <a:cubicBezTo>
                        <a:pt x="3220311" y="440191"/>
                        <a:pt x="3210752" y="436094"/>
                        <a:pt x="3210752" y="429265"/>
                      </a:cubicBezTo>
                      <a:cubicBezTo>
                        <a:pt x="3212118" y="374637"/>
                        <a:pt x="3250357" y="284501"/>
                        <a:pt x="3168415" y="257187"/>
                      </a:cubicBezTo>
                      <a:cubicBezTo>
                        <a:pt x="3165683" y="259919"/>
                        <a:pt x="3162953" y="262650"/>
                        <a:pt x="3162953" y="262650"/>
                      </a:cubicBezTo>
                      <a:cubicBezTo>
                        <a:pt x="3112421" y="320009"/>
                        <a:pt x="3087839" y="389660"/>
                        <a:pt x="3079645" y="456579"/>
                      </a:cubicBezTo>
                      <a:cubicBezTo>
                        <a:pt x="3065988" y="429265"/>
                        <a:pt x="3049599" y="401951"/>
                        <a:pt x="3027748" y="374637"/>
                      </a:cubicBezTo>
                      <a:cubicBezTo>
                        <a:pt x="3023651" y="369174"/>
                        <a:pt x="3015457" y="362346"/>
                        <a:pt x="3005897" y="354152"/>
                      </a:cubicBezTo>
                      <a:cubicBezTo>
                        <a:pt x="3004531" y="356883"/>
                        <a:pt x="3004531" y="359615"/>
                        <a:pt x="3004531" y="362346"/>
                      </a:cubicBezTo>
                      <a:cubicBezTo>
                        <a:pt x="2996337" y="406048"/>
                        <a:pt x="3005897" y="448385"/>
                        <a:pt x="2992241" y="490721"/>
                      </a:cubicBezTo>
                      <a:cubicBezTo>
                        <a:pt x="2989509" y="498916"/>
                        <a:pt x="2974486" y="496184"/>
                        <a:pt x="2973121" y="489356"/>
                      </a:cubicBezTo>
                      <a:cubicBezTo>
                        <a:pt x="2954000" y="441556"/>
                        <a:pt x="2941709" y="381466"/>
                        <a:pt x="2884350" y="350055"/>
                      </a:cubicBezTo>
                      <a:cubicBezTo>
                        <a:pt x="2858402" y="396488"/>
                        <a:pt x="2852939" y="447019"/>
                        <a:pt x="2835185" y="494819"/>
                      </a:cubicBezTo>
                      <a:cubicBezTo>
                        <a:pt x="2832454" y="501647"/>
                        <a:pt x="2820163" y="500281"/>
                        <a:pt x="2816066" y="494819"/>
                      </a:cubicBezTo>
                      <a:cubicBezTo>
                        <a:pt x="2807871" y="478430"/>
                        <a:pt x="2801043" y="462042"/>
                        <a:pt x="2795580" y="445653"/>
                      </a:cubicBezTo>
                      <a:cubicBezTo>
                        <a:pt x="2761438" y="397854"/>
                        <a:pt x="2716369" y="358249"/>
                        <a:pt x="2667205" y="369174"/>
                      </a:cubicBezTo>
                      <a:cubicBezTo>
                        <a:pt x="2678130" y="329569"/>
                        <a:pt x="2684958" y="287233"/>
                        <a:pt x="2674033" y="257187"/>
                      </a:cubicBezTo>
                      <a:cubicBezTo>
                        <a:pt x="2665839" y="251725"/>
                        <a:pt x="2652182" y="247628"/>
                        <a:pt x="2639891" y="254456"/>
                      </a:cubicBezTo>
                      <a:cubicBezTo>
                        <a:pt x="2568874" y="292696"/>
                        <a:pt x="2519709" y="345958"/>
                        <a:pt x="2467813" y="395123"/>
                      </a:cubicBezTo>
                      <a:cubicBezTo>
                        <a:pt x="2523806" y="300890"/>
                        <a:pt x="2581166" y="176611"/>
                        <a:pt x="2488298" y="154760"/>
                      </a:cubicBezTo>
                      <a:cubicBezTo>
                        <a:pt x="2433670" y="141103"/>
                        <a:pt x="2379043" y="168417"/>
                        <a:pt x="2346266" y="205291"/>
                      </a:cubicBezTo>
                      <a:cubicBezTo>
                        <a:pt x="2339437" y="197097"/>
                        <a:pt x="2332609" y="188903"/>
                        <a:pt x="2324415" y="180708"/>
                      </a:cubicBezTo>
                      <a:cubicBezTo>
                        <a:pt x="2290272" y="145200"/>
                        <a:pt x="2153703" y="30482"/>
                        <a:pt x="2078590" y="42773"/>
                      </a:cubicBezTo>
                      <a:cubicBezTo>
                        <a:pt x="2010305" y="53699"/>
                        <a:pt x="2021230" y="111058"/>
                        <a:pt x="2049910" y="168417"/>
                      </a:cubicBezTo>
                      <a:cubicBezTo>
                        <a:pt x="2010305" y="134275"/>
                        <a:pt x="1967968" y="101498"/>
                        <a:pt x="1920169" y="65990"/>
                      </a:cubicBezTo>
                      <a:cubicBezTo>
                        <a:pt x="1894221" y="46870"/>
                        <a:pt x="1810913" y="-20049"/>
                        <a:pt x="1760382" y="5899"/>
                      </a:cubicBezTo>
                      <a:cubicBezTo>
                        <a:pt x="1696195" y="37310"/>
                        <a:pt x="1745360" y="123349"/>
                        <a:pt x="1754920" y="157492"/>
                      </a:cubicBezTo>
                      <a:cubicBezTo>
                        <a:pt x="1761748" y="183440"/>
                        <a:pt x="1771308" y="206657"/>
                        <a:pt x="1784965" y="231239"/>
                      </a:cubicBezTo>
                      <a:cubicBezTo>
                        <a:pt x="1741262" y="202560"/>
                        <a:pt x="1694829" y="176611"/>
                        <a:pt x="1637470" y="157492"/>
                      </a:cubicBezTo>
                      <a:cubicBezTo>
                        <a:pt x="1578745" y="138372"/>
                        <a:pt x="1409398" y="63259"/>
                        <a:pt x="1337017" y="116521"/>
                      </a:cubicBezTo>
                      <a:cubicBezTo>
                        <a:pt x="1326091" y="124715"/>
                        <a:pt x="1317897" y="135641"/>
                        <a:pt x="1312434" y="146566"/>
                      </a:cubicBezTo>
                      <a:cubicBezTo>
                        <a:pt x="1313800" y="146566"/>
                        <a:pt x="1315165" y="145200"/>
                        <a:pt x="1317897" y="145200"/>
                      </a:cubicBezTo>
                      <a:cubicBezTo>
                        <a:pt x="1429884" y="126081"/>
                        <a:pt x="1515923" y="210754"/>
                        <a:pt x="1584208" y="273576"/>
                      </a:cubicBezTo>
                      <a:cubicBezTo>
                        <a:pt x="1574648" y="236702"/>
                        <a:pt x="1573282" y="190268"/>
                        <a:pt x="1627910" y="190268"/>
                      </a:cubicBezTo>
                      <a:cubicBezTo>
                        <a:pt x="1679806" y="190268"/>
                        <a:pt x="1700292" y="232605"/>
                        <a:pt x="1713948" y="270844"/>
                      </a:cubicBezTo>
                      <a:cubicBezTo>
                        <a:pt x="1720777" y="255822"/>
                        <a:pt x="1735800" y="244896"/>
                        <a:pt x="1763114" y="248993"/>
                      </a:cubicBezTo>
                      <a:cubicBezTo>
                        <a:pt x="1813645" y="255822"/>
                        <a:pt x="1865541" y="288599"/>
                        <a:pt x="1892855" y="320009"/>
                      </a:cubicBezTo>
                      <a:cubicBezTo>
                        <a:pt x="1980259" y="422437"/>
                        <a:pt x="2003476" y="542618"/>
                        <a:pt x="2037619" y="658702"/>
                      </a:cubicBezTo>
                      <a:cubicBezTo>
                        <a:pt x="2036253" y="576760"/>
                        <a:pt x="2043081" y="489356"/>
                        <a:pt x="2123657" y="433362"/>
                      </a:cubicBezTo>
                      <a:cubicBezTo>
                        <a:pt x="2127755" y="430631"/>
                        <a:pt x="2134583" y="429265"/>
                        <a:pt x="2138680" y="433362"/>
                      </a:cubicBezTo>
                      <a:cubicBezTo>
                        <a:pt x="2182382" y="474333"/>
                        <a:pt x="2198771" y="523498"/>
                        <a:pt x="2206965" y="574029"/>
                      </a:cubicBezTo>
                      <a:cubicBezTo>
                        <a:pt x="2217891" y="535789"/>
                        <a:pt x="2238376" y="498916"/>
                        <a:pt x="2277981" y="471602"/>
                      </a:cubicBezTo>
                      <a:cubicBezTo>
                        <a:pt x="2282078" y="468870"/>
                        <a:pt x="2287541" y="468870"/>
                        <a:pt x="2291638" y="470236"/>
                      </a:cubicBezTo>
                      <a:cubicBezTo>
                        <a:pt x="2385871" y="509841"/>
                        <a:pt x="2398162" y="609537"/>
                        <a:pt x="2399528" y="681919"/>
                      </a:cubicBezTo>
                      <a:cubicBezTo>
                        <a:pt x="2400894" y="729718"/>
                        <a:pt x="2396796" y="777518"/>
                        <a:pt x="2389968" y="825317"/>
                      </a:cubicBezTo>
                      <a:cubicBezTo>
                        <a:pt x="2424110" y="748838"/>
                        <a:pt x="2478739" y="675090"/>
                        <a:pt x="2579800" y="666896"/>
                      </a:cubicBezTo>
                      <a:cubicBezTo>
                        <a:pt x="2583897" y="666896"/>
                        <a:pt x="2586629" y="668262"/>
                        <a:pt x="2589360" y="670993"/>
                      </a:cubicBezTo>
                      <a:cubicBezTo>
                        <a:pt x="2624868" y="707867"/>
                        <a:pt x="2627599" y="755666"/>
                        <a:pt x="2615308" y="803466"/>
                      </a:cubicBezTo>
                      <a:cubicBezTo>
                        <a:pt x="2654913" y="762495"/>
                        <a:pt x="2708176" y="733815"/>
                        <a:pt x="2764169" y="759764"/>
                      </a:cubicBezTo>
                      <a:cubicBezTo>
                        <a:pt x="2829722" y="789809"/>
                        <a:pt x="2818797" y="852631"/>
                        <a:pt x="2790117" y="907259"/>
                      </a:cubicBezTo>
                      <a:cubicBezTo>
                        <a:pt x="2832454" y="878579"/>
                        <a:pt x="2882984" y="855362"/>
                        <a:pt x="2936246" y="849899"/>
                      </a:cubicBezTo>
                      <a:cubicBezTo>
                        <a:pt x="3000434" y="844437"/>
                        <a:pt x="3059159" y="877213"/>
                        <a:pt x="3064622" y="926378"/>
                      </a:cubicBezTo>
                      <a:cubicBezTo>
                        <a:pt x="3070085" y="972812"/>
                        <a:pt x="3045503" y="1017880"/>
                        <a:pt x="3015457" y="1058851"/>
                      </a:cubicBezTo>
                      <a:cubicBezTo>
                        <a:pt x="3071450" y="1031537"/>
                        <a:pt x="3127444" y="1028806"/>
                        <a:pt x="3164317" y="1091628"/>
                      </a:cubicBezTo>
                      <a:cubicBezTo>
                        <a:pt x="3192997" y="1138061"/>
                        <a:pt x="3158855" y="1199518"/>
                        <a:pt x="3126078" y="1241854"/>
                      </a:cubicBezTo>
                      <a:cubicBezTo>
                        <a:pt x="3164317" y="1233660"/>
                        <a:pt x="3203923" y="1229563"/>
                        <a:pt x="3239431" y="1240488"/>
                      </a:cubicBezTo>
                      <a:cubicBezTo>
                        <a:pt x="3276304" y="1251414"/>
                        <a:pt x="3296790" y="1269168"/>
                        <a:pt x="3304985" y="1289654"/>
                      </a:cubicBezTo>
                      <a:cubicBezTo>
                        <a:pt x="3339127" y="1252780"/>
                        <a:pt x="3378732" y="1221369"/>
                        <a:pt x="3425166" y="1204980"/>
                      </a:cubicBezTo>
                      <a:cubicBezTo>
                        <a:pt x="3451114" y="1195421"/>
                        <a:pt x="3482525" y="1200883"/>
                        <a:pt x="3500279" y="1215906"/>
                      </a:cubicBezTo>
                      <a:cubicBezTo>
                        <a:pt x="3522130" y="1166741"/>
                        <a:pt x="3559004" y="1124404"/>
                        <a:pt x="3623191" y="1108016"/>
                      </a:cubicBezTo>
                      <a:cubicBezTo>
                        <a:pt x="3627288" y="1106650"/>
                        <a:pt x="3631386" y="1108016"/>
                        <a:pt x="3634117" y="1110747"/>
                      </a:cubicBezTo>
                      <a:cubicBezTo>
                        <a:pt x="3705133" y="1159912"/>
                        <a:pt x="3714694" y="1240488"/>
                        <a:pt x="3709231" y="1308773"/>
                      </a:cubicBezTo>
                      <a:cubicBezTo>
                        <a:pt x="3707865" y="1331990"/>
                        <a:pt x="3703768" y="1355207"/>
                        <a:pt x="3699671" y="1378424"/>
                      </a:cubicBezTo>
                      <a:cubicBezTo>
                        <a:pt x="3742007" y="1299213"/>
                        <a:pt x="3800732" y="1225466"/>
                        <a:pt x="3862188" y="1263705"/>
                      </a:cubicBezTo>
                      <a:cubicBezTo>
                        <a:pt x="3922279" y="1301945"/>
                        <a:pt x="3885406" y="1392081"/>
                        <a:pt x="3867651" y="1438514"/>
                      </a:cubicBezTo>
                      <a:cubicBezTo>
                        <a:pt x="3860823" y="1454903"/>
                        <a:pt x="3853994" y="1472657"/>
                        <a:pt x="3847165" y="1489045"/>
                      </a:cubicBezTo>
                      <a:cubicBezTo>
                        <a:pt x="3863554" y="1472657"/>
                        <a:pt x="3881308" y="1457634"/>
                        <a:pt x="3899063" y="1443977"/>
                      </a:cubicBezTo>
                      <a:cubicBezTo>
                        <a:pt x="3940033" y="1415298"/>
                        <a:pt x="4045192" y="1381155"/>
                        <a:pt x="4065678" y="1445343"/>
                      </a:cubicBezTo>
                      <a:cubicBezTo>
                        <a:pt x="4084797" y="1508165"/>
                        <a:pt x="4024706" y="1583278"/>
                        <a:pt x="3985101" y="1635174"/>
                      </a:cubicBezTo>
                      <a:cubicBezTo>
                        <a:pt x="3952325" y="1677511"/>
                        <a:pt x="3916816" y="1722579"/>
                        <a:pt x="3874480" y="1762184"/>
                      </a:cubicBezTo>
                      <a:cubicBezTo>
                        <a:pt x="3949593" y="1732139"/>
                        <a:pt x="4026072" y="1680242"/>
                        <a:pt x="4110745" y="1685705"/>
                      </a:cubicBezTo>
                      <a:cubicBezTo>
                        <a:pt x="4192687" y="1691168"/>
                        <a:pt x="4184493" y="1758087"/>
                        <a:pt x="4147619" y="1796327"/>
                      </a:cubicBezTo>
                      <a:cubicBezTo>
                        <a:pt x="4090260" y="1855052"/>
                        <a:pt x="3986467" y="1893291"/>
                        <a:pt x="3896331" y="1917874"/>
                      </a:cubicBezTo>
                      <a:cubicBezTo>
                        <a:pt x="3959152" y="1932896"/>
                        <a:pt x="4011050" y="1973867"/>
                        <a:pt x="3976907" y="2024398"/>
                      </a:cubicBezTo>
                      <a:cubicBezTo>
                        <a:pt x="3940033" y="2080391"/>
                        <a:pt x="3829412" y="2081757"/>
                        <a:pt x="3757030" y="2079026"/>
                      </a:cubicBezTo>
                      <a:cubicBezTo>
                        <a:pt x="3721522" y="2077660"/>
                        <a:pt x="3684648" y="2074929"/>
                        <a:pt x="3649140" y="2069466"/>
                      </a:cubicBezTo>
                      <a:cubicBezTo>
                        <a:pt x="3699671" y="2095414"/>
                        <a:pt x="3743373" y="2128191"/>
                        <a:pt x="3767956" y="2163699"/>
                      </a:cubicBezTo>
                      <a:cubicBezTo>
                        <a:pt x="3781613" y="2182819"/>
                        <a:pt x="3788440" y="2206035"/>
                        <a:pt x="3785710" y="2227887"/>
                      </a:cubicBezTo>
                      <a:cubicBezTo>
                        <a:pt x="3884040" y="2178722"/>
                        <a:pt x="4011050" y="2141848"/>
                        <a:pt x="4091625" y="2201939"/>
                      </a:cubicBezTo>
                      <a:cubicBezTo>
                        <a:pt x="4114842" y="2219692"/>
                        <a:pt x="4127134" y="2238812"/>
                        <a:pt x="4131230" y="2259298"/>
                      </a:cubicBezTo>
                      <a:cubicBezTo>
                        <a:pt x="4142156" y="2255201"/>
                        <a:pt x="4154447" y="2252469"/>
                        <a:pt x="4166739" y="2251103"/>
                      </a:cubicBezTo>
                      <a:cubicBezTo>
                        <a:pt x="4215904" y="2244275"/>
                        <a:pt x="4233658" y="2267492"/>
                        <a:pt x="4236390" y="2297537"/>
                      </a:cubicBezTo>
                      <a:cubicBezTo>
                        <a:pt x="4254143" y="2267492"/>
                        <a:pt x="4278726" y="2238812"/>
                        <a:pt x="4310136" y="2218327"/>
                      </a:cubicBezTo>
                      <a:cubicBezTo>
                        <a:pt x="4357937" y="2186916"/>
                        <a:pt x="4422123" y="2208767"/>
                        <a:pt x="4434415" y="2253835"/>
                      </a:cubicBezTo>
                      <a:cubicBezTo>
                        <a:pt x="4446706" y="2300269"/>
                        <a:pt x="4435781" y="2350799"/>
                        <a:pt x="4419393" y="2397233"/>
                      </a:cubicBezTo>
                      <a:cubicBezTo>
                        <a:pt x="4458998" y="2367188"/>
                        <a:pt x="4502700" y="2354896"/>
                        <a:pt x="4549133" y="2380845"/>
                      </a:cubicBezTo>
                      <a:cubicBezTo>
                        <a:pt x="4611956" y="2414987"/>
                        <a:pt x="4584642" y="2498295"/>
                        <a:pt x="4566888" y="2543362"/>
                      </a:cubicBezTo>
                      <a:cubicBezTo>
                        <a:pt x="4549133" y="2591162"/>
                        <a:pt x="4525917" y="2640327"/>
                        <a:pt x="4494506" y="2686760"/>
                      </a:cubicBezTo>
                      <a:cubicBezTo>
                        <a:pt x="4607858" y="2633498"/>
                        <a:pt x="4792228" y="2641692"/>
                        <a:pt x="4825004" y="2756411"/>
                      </a:cubicBezTo>
                      <a:cubicBezTo>
                        <a:pt x="4853684" y="2858838"/>
                        <a:pt x="4662486" y="2879324"/>
                        <a:pt x="4557328" y="2891615"/>
                      </a:cubicBezTo>
                      <a:cubicBezTo>
                        <a:pt x="4665218" y="2948974"/>
                        <a:pt x="4848221" y="3036379"/>
                        <a:pt x="4771742" y="3148366"/>
                      </a:cubicBezTo>
                      <a:cubicBezTo>
                        <a:pt x="4745794" y="3187971"/>
                        <a:pt x="4687069" y="3207090"/>
                        <a:pt x="4633807" y="3202994"/>
                      </a:cubicBezTo>
                      <a:cubicBezTo>
                        <a:pt x="4640636" y="3224845"/>
                        <a:pt x="4639270" y="3248062"/>
                        <a:pt x="4628344" y="3269913"/>
                      </a:cubicBezTo>
                      <a:cubicBezTo>
                        <a:pt x="4603761" y="3316346"/>
                        <a:pt x="4520454" y="3340929"/>
                        <a:pt x="4460364" y="3321809"/>
                      </a:cubicBezTo>
                      <a:cubicBezTo>
                        <a:pt x="4435781" y="3313615"/>
                        <a:pt x="4413930" y="3304055"/>
                        <a:pt x="4392079" y="3291764"/>
                      </a:cubicBezTo>
                      <a:cubicBezTo>
                        <a:pt x="4411199" y="3335466"/>
                        <a:pt x="4422123" y="3379168"/>
                        <a:pt x="4415296" y="3424236"/>
                      </a:cubicBezTo>
                      <a:cubicBezTo>
                        <a:pt x="4413930" y="3428333"/>
                        <a:pt x="4411199" y="3432431"/>
                        <a:pt x="4404370" y="3432431"/>
                      </a:cubicBezTo>
                      <a:cubicBezTo>
                        <a:pt x="4375690" y="3431065"/>
                        <a:pt x="4349742" y="3424236"/>
                        <a:pt x="4325159" y="3413311"/>
                      </a:cubicBezTo>
                      <a:cubicBezTo>
                        <a:pt x="4344279" y="3452916"/>
                        <a:pt x="4349742" y="3495252"/>
                        <a:pt x="4334719" y="3536223"/>
                      </a:cubicBezTo>
                      <a:cubicBezTo>
                        <a:pt x="4333354" y="3540321"/>
                        <a:pt x="4329257" y="3541686"/>
                        <a:pt x="4323794" y="3541686"/>
                      </a:cubicBezTo>
                      <a:cubicBezTo>
                        <a:pt x="4266434" y="3543052"/>
                        <a:pt x="4221367" y="3515738"/>
                        <a:pt x="4187225" y="3481595"/>
                      </a:cubicBezTo>
                      <a:cubicBezTo>
                        <a:pt x="4215904" y="3567634"/>
                        <a:pt x="4241852" y="3704204"/>
                        <a:pt x="4131230" y="3696010"/>
                      </a:cubicBezTo>
                      <a:cubicBezTo>
                        <a:pt x="3974175" y="3683719"/>
                        <a:pt x="3934570" y="3523932"/>
                        <a:pt x="3925010" y="3410579"/>
                      </a:cubicBezTo>
                      <a:cubicBezTo>
                        <a:pt x="3904525" y="3450184"/>
                        <a:pt x="3870383" y="3480230"/>
                        <a:pt x="3818486" y="3433796"/>
                      </a:cubicBezTo>
                      <a:cubicBezTo>
                        <a:pt x="3735178" y="3361414"/>
                        <a:pt x="3740641" y="3265815"/>
                        <a:pt x="3740641" y="3177045"/>
                      </a:cubicBezTo>
                      <a:cubicBezTo>
                        <a:pt x="3726985" y="3216650"/>
                        <a:pt x="3717425" y="3257621"/>
                        <a:pt x="3698305" y="3297226"/>
                      </a:cubicBezTo>
                      <a:cubicBezTo>
                        <a:pt x="3679185" y="3334100"/>
                        <a:pt x="3649140" y="3387362"/>
                        <a:pt x="3584952" y="3383265"/>
                      </a:cubicBezTo>
                      <a:cubicBezTo>
                        <a:pt x="3504377" y="3377802"/>
                        <a:pt x="3467502" y="3305421"/>
                        <a:pt x="3470234" y="3254890"/>
                      </a:cubicBezTo>
                      <a:cubicBezTo>
                        <a:pt x="3472965" y="3213919"/>
                        <a:pt x="3483891" y="3174314"/>
                        <a:pt x="3501645" y="3134709"/>
                      </a:cubicBezTo>
                      <a:cubicBezTo>
                        <a:pt x="3485257" y="3152463"/>
                        <a:pt x="3468868" y="3170217"/>
                        <a:pt x="3449748" y="3185239"/>
                      </a:cubicBezTo>
                      <a:cubicBezTo>
                        <a:pt x="3426532" y="3205725"/>
                        <a:pt x="3384195" y="3242599"/>
                        <a:pt x="3343224" y="3226210"/>
                      </a:cubicBezTo>
                      <a:cubicBezTo>
                        <a:pt x="3285864" y="3202994"/>
                        <a:pt x="3311813" y="3095103"/>
                        <a:pt x="3322739" y="3060961"/>
                      </a:cubicBezTo>
                      <a:cubicBezTo>
                        <a:pt x="3344589" y="2992676"/>
                        <a:pt x="3385561" y="2929854"/>
                        <a:pt x="3430629" y="2868398"/>
                      </a:cubicBezTo>
                      <a:cubicBezTo>
                        <a:pt x="3410143" y="2886152"/>
                        <a:pt x="3389658" y="2905272"/>
                        <a:pt x="3367807" y="2921660"/>
                      </a:cubicBezTo>
                      <a:cubicBezTo>
                        <a:pt x="3324105" y="2955802"/>
                        <a:pt x="3262648" y="3003602"/>
                        <a:pt x="3194363" y="3006333"/>
                      </a:cubicBezTo>
                      <a:cubicBezTo>
                        <a:pt x="3086473" y="3010430"/>
                        <a:pt x="3075548" y="2946243"/>
                        <a:pt x="3096033" y="2877958"/>
                      </a:cubicBezTo>
                      <a:cubicBezTo>
                        <a:pt x="3087839" y="2883421"/>
                        <a:pt x="3079645" y="2887518"/>
                        <a:pt x="3070085" y="2890249"/>
                      </a:cubicBezTo>
                      <a:cubicBezTo>
                        <a:pt x="3019554" y="2909369"/>
                        <a:pt x="2979949" y="2865667"/>
                        <a:pt x="2977218" y="2832890"/>
                      </a:cubicBezTo>
                      <a:cubicBezTo>
                        <a:pt x="2974486" y="2786456"/>
                        <a:pt x="2993605" y="2740023"/>
                        <a:pt x="3018188" y="2696320"/>
                      </a:cubicBezTo>
                      <a:cubicBezTo>
                        <a:pt x="2985412" y="2727731"/>
                        <a:pt x="2945806" y="2752314"/>
                        <a:pt x="2893910" y="2759142"/>
                      </a:cubicBezTo>
                      <a:cubicBezTo>
                        <a:pt x="2824259" y="2768702"/>
                        <a:pt x="2761438" y="2726366"/>
                        <a:pt x="2736855" y="2681298"/>
                      </a:cubicBezTo>
                      <a:cubicBezTo>
                        <a:pt x="2716369" y="2640327"/>
                        <a:pt x="2712272" y="2597990"/>
                        <a:pt x="2713638" y="2555654"/>
                      </a:cubicBezTo>
                      <a:cubicBezTo>
                        <a:pt x="2695884" y="2596625"/>
                        <a:pt x="2678130" y="2636230"/>
                        <a:pt x="2656279" y="2675835"/>
                      </a:cubicBezTo>
                      <a:cubicBezTo>
                        <a:pt x="2633062" y="2714074"/>
                        <a:pt x="2590726" y="2794651"/>
                        <a:pt x="2521075" y="2794651"/>
                      </a:cubicBezTo>
                      <a:cubicBezTo>
                        <a:pt x="2466447" y="2794651"/>
                        <a:pt x="2440499" y="2764605"/>
                        <a:pt x="2430939" y="2719537"/>
                      </a:cubicBezTo>
                      <a:cubicBezTo>
                        <a:pt x="2406357" y="2767337"/>
                        <a:pt x="2372214" y="2798747"/>
                        <a:pt x="2318952" y="2783725"/>
                      </a:cubicBezTo>
                      <a:cubicBezTo>
                        <a:pt x="2283444" y="2772799"/>
                        <a:pt x="2260227" y="2746851"/>
                        <a:pt x="2245205" y="2718171"/>
                      </a:cubicBezTo>
                      <a:cubicBezTo>
                        <a:pt x="2235645" y="2789188"/>
                        <a:pt x="2220622" y="2864301"/>
                        <a:pt x="2170091" y="2921660"/>
                      </a:cubicBezTo>
                      <a:cubicBezTo>
                        <a:pt x="2116829" y="2983116"/>
                        <a:pt x="2029424" y="2983116"/>
                        <a:pt x="1966602" y="2927123"/>
                      </a:cubicBezTo>
                      <a:cubicBezTo>
                        <a:pt x="1947483" y="2910734"/>
                        <a:pt x="1932460" y="2891615"/>
                        <a:pt x="1920169" y="2871129"/>
                      </a:cubicBezTo>
                      <a:cubicBezTo>
                        <a:pt x="1921534" y="2880689"/>
                        <a:pt x="1922900" y="2890249"/>
                        <a:pt x="1924266" y="2898443"/>
                      </a:cubicBezTo>
                      <a:cubicBezTo>
                        <a:pt x="1928363" y="2944877"/>
                        <a:pt x="1944751" y="3058230"/>
                        <a:pt x="1869638" y="3084178"/>
                      </a:cubicBezTo>
                      <a:cubicBezTo>
                        <a:pt x="1815010" y="3103298"/>
                        <a:pt x="1772673" y="3081446"/>
                        <a:pt x="1739897" y="3041841"/>
                      </a:cubicBezTo>
                      <a:cubicBezTo>
                        <a:pt x="1743994" y="3075984"/>
                        <a:pt x="1742628" y="3112858"/>
                        <a:pt x="1718046" y="3138806"/>
                      </a:cubicBezTo>
                      <a:cubicBezTo>
                        <a:pt x="1683903" y="3175680"/>
                        <a:pt x="1641567" y="3178411"/>
                        <a:pt x="1597864" y="3164754"/>
                      </a:cubicBezTo>
                      <a:cubicBezTo>
                        <a:pt x="1610156" y="3196165"/>
                        <a:pt x="1606059" y="3227576"/>
                        <a:pt x="1576013" y="3253524"/>
                      </a:cubicBezTo>
                      <a:cubicBezTo>
                        <a:pt x="1555528" y="3271278"/>
                        <a:pt x="1525483" y="3271278"/>
                        <a:pt x="1495437" y="3264450"/>
                      </a:cubicBezTo>
                      <a:cubicBezTo>
                        <a:pt x="1544602" y="3304055"/>
                        <a:pt x="1577379" y="3353220"/>
                        <a:pt x="1565088" y="3409214"/>
                      </a:cubicBezTo>
                      <a:cubicBezTo>
                        <a:pt x="1563722" y="3414676"/>
                        <a:pt x="1554162" y="3416042"/>
                        <a:pt x="1548699" y="3414676"/>
                      </a:cubicBezTo>
                      <a:cubicBezTo>
                        <a:pt x="1498169" y="3398288"/>
                        <a:pt x="1457198" y="3370974"/>
                        <a:pt x="1417593" y="3343660"/>
                      </a:cubicBezTo>
                      <a:cubicBezTo>
                        <a:pt x="1491340" y="3437893"/>
                        <a:pt x="1578745" y="3553977"/>
                        <a:pt x="1506363" y="3655039"/>
                      </a:cubicBezTo>
                      <a:cubicBezTo>
                        <a:pt x="1470855" y="3705570"/>
                        <a:pt x="1410764" y="3742444"/>
                        <a:pt x="1331554" y="3723323"/>
                      </a:cubicBezTo>
                      <a:cubicBezTo>
                        <a:pt x="1296046" y="3715130"/>
                        <a:pt x="1266000" y="3696010"/>
                        <a:pt x="1241418" y="3672793"/>
                      </a:cubicBezTo>
                      <a:cubicBezTo>
                        <a:pt x="1249612" y="3694644"/>
                        <a:pt x="1255075" y="3717861"/>
                        <a:pt x="1259172" y="3739712"/>
                      </a:cubicBezTo>
                      <a:cubicBezTo>
                        <a:pt x="1266000" y="3777951"/>
                        <a:pt x="1279658" y="3835311"/>
                        <a:pt x="1234589" y="3863990"/>
                      </a:cubicBezTo>
                      <a:cubicBezTo>
                        <a:pt x="1173133" y="3903596"/>
                        <a:pt x="1125334" y="3831213"/>
                        <a:pt x="1098020" y="3767026"/>
                      </a:cubicBezTo>
                      <a:cubicBezTo>
                        <a:pt x="1095288" y="3846236"/>
                        <a:pt x="1067974" y="3941835"/>
                        <a:pt x="972376" y="3954126"/>
                      </a:cubicBezTo>
                      <a:cubicBezTo>
                        <a:pt x="828977" y="3971880"/>
                        <a:pt x="790738" y="3858527"/>
                        <a:pt x="796201" y="3769757"/>
                      </a:cubicBezTo>
                      <a:cubicBezTo>
                        <a:pt x="775715" y="3798437"/>
                        <a:pt x="753864" y="3827117"/>
                        <a:pt x="729282" y="3853065"/>
                      </a:cubicBezTo>
                      <a:cubicBezTo>
                        <a:pt x="697871" y="3887207"/>
                        <a:pt x="655534" y="3935007"/>
                        <a:pt x="599540" y="3945932"/>
                      </a:cubicBezTo>
                      <a:cubicBezTo>
                        <a:pt x="553107" y="3955492"/>
                        <a:pt x="509405" y="3936372"/>
                        <a:pt x="501211" y="3900864"/>
                      </a:cubicBezTo>
                      <a:cubicBezTo>
                        <a:pt x="497113" y="3880379"/>
                        <a:pt x="501211" y="3859893"/>
                        <a:pt x="509405" y="3839408"/>
                      </a:cubicBezTo>
                      <a:cubicBezTo>
                        <a:pt x="499845" y="3848968"/>
                        <a:pt x="491651" y="3858527"/>
                        <a:pt x="480725" y="3868087"/>
                      </a:cubicBezTo>
                      <a:cubicBezTo>
                        <a:pt x="453411" y="3894035"/>
                        <a:pt x="412440" y="3933641"/>
                        <a:pt x="364641" y="3936372"/>
                      </a:cubicBezTo>
                      <a:cubicBezTo>
                        <a:pt x="271774" y="3941835"/>
                        <a:pt x="308648" y="3853065"/>
                        <a:pt x="334596" y="3797071"/>
                      </a:cubicBezTo>
                      <a:cubicBezTo>
                        <a:pt x="247191" y="3866722"/>
                        <a:pt x="121547" y="3960955"/>
                        <a:pt x="0" y="3962320"/>
                      </a:cubicBezTo>
                      <a:cubicBezTo>
                        <a:pt x="35508" y="3975977"/>
                        <a:pt x="133838" y="3941835"/>
                        <a:pt x="215780" y="3904961"/>
                      </a:cubicBezTo>
                      <a:cubicBezTo>
                        <a:pt x="148861" y="3959589"/>
                        <a:pt x="98330" y="4022411"/>
                        <a:pt x="125644" y="4090696"/>
                      </a:cubicBezTo>
                      <a:cubicBezTo>
                        <a:pt x="158421" y="4174003"/>
                        <a:pt x="315476" y="4067479"/>
                        <a:pt x="350984" y="4036068"/>
                      </a:cubicBezTo>
                      <a:cubicBezTo>
                        <a:pt x="368738" y="4019680"/>
                        <a:pt x="390589" y="3956858"/>
                        <a:pt x="378298" y="3992366"/>
                      </a:cubicBezTo>
                      <a:cubicBezTo>
                        <a:pt x="371469" y="4012851"/>
                        <a:pt x="367373" y="4033336"/>
                        <a:pt x="366007" y="4053822"/>
                      </a:cubicBezTo>
                      <a:cubicBezTo>
                        <a:pt x="364641" y="4087964"/>
                        <a:pt x="360544" y="4128935"/>
                        <a:pt x="405612" y="4148055"/>
                      </a:cubicBezTo>
                      <a:cubicBezTo>
                        <a:pt x="482091" y="4180832"/>
                        <a:pt x="577689" y="4082501"/>
                        <a:pt x="636414" y="4007388"/>
                      </a:cubicBezTo>
                      <a:cubicBezTo>
                        <a:pt x="635049" y="4052457"/>
                        <a:pt x="641877" y="4104353"/>
                        <a:pt x="673288" y="4128935"/>
                      </a:cubicBezTo>
                      <a:cubicBezTo>
                        <a:pt x="611832" y="4253214"/>
                        <a:pt x="745670" y="4239557"/>
                        <a:pt x="859023" y="4189026"/>
                      </a:cubicBezTo>
                      <a:cubicBezTo>
                        <a:pt x="853560" y="4194489"/>
                        <a:pt x="848097" y="4199952"/>
                        <a:pt x="844000" y="4204048"/>
                      </a:cubicBezTo>
                      <a:cubicBezTo>
                        <a:pt x="871314" y="4182197"/>
                        <a:pt x="895897" y="4157615"/>
                        <a:pt x="920479" y="4137130"/>
                      </a:cubicBezTo>
                      <a:cubicBezTo>
                        <a:pt x="925942" y="4133032"/>
                        <a:pt x="936868" y="4133032"/>
                        <a:pt x="938234" y="4139861"/>
                      </a:cubicBezTo>
                      <a:cubicBezTo>
                        <a:pt x="950524" y="4198586"/>
                        <a:pt x="1006518" y="4247751"/>
                        <a:pt x="1077534" y="4273699"/>
                      </a:cubicBezTo>
                      <a:cubicBezTo>
                        <a:pt x="1100751" y="4281893"/>
                        <a:pt x="1130797" y="4288722"/>
                        <a:pt x="1155379" y="4280528"/>
                      </a:cubicBezTo>
                      <a:cubicBezTo>
                        <a:pt x="1193619" y="4268236"/>
                        <a:pt x="1167670" y="4214974"/>
                        <a:pt x="1158110" y="4195855"/>
                      </a:cubicBezTo>
                      <a:cubicBezTo>
                        <a:pt x="1154013" y="4187660"/>
                        <a:pt x="1167670" y="4180832"/>
                        <a:pt x="1174499" y="4187660"/>
                      </a:cubicBezTo>
                      <a:cubicBezTo>
                        <a:pt x="1230492" y="4242288"/>
                        <a:pt x="1417593" y="4339253"/>
                        <a:pt x="1435347" y="4213608"/>
                      </a:cubicBezTo>
                      <a:cubicBezTo>
                        <a:pt x="1446272" y="4138495"/>
                        <a:pt x="1402570" y="4062016"/>
                        <a:pt x="1379353" y="3991000"/>
                      </a:cubicBezTo>
                      <a:cubicBezTo>
                        <a:pt x="1376622" y="3984172"/>
                        <a:pt x="1388913" y="3980074"/>
                        <a:pt x="1395742" y="3984172"/>
                      </a:cubicBezTo>
                      <a:cubicBezTo>
                        <a:pt x="1476318" y="4029239"/>
                        <a:pt x="1589670" y="4041531"/>
                        <a:pt x="1683903" y="4016948"/>
                      </a:cubicBezTo>
                      <a:cubicBezTo>
                        <a:pt x="1722143" y="4007388"/>
                        <a:pt x="1757651" y="3986903"/>
                        <a:pt x="1767211" y="3956858"/>
                      </a:cubicBezTo>
                      <a:cubicBezTo>
                        <a:pt x="1779502" y="3915887"/>
                        <a:pt x="1728971" y="3876282"/>
                        <a:pt x="1693463" y="3848968"/>
                      </a:cubicBezTo>
                      <a:cubicBezTo>
                        <a:pt x="1686635" y="3843505"/>
                        <a:pt x="1696195" y="3833945"/>
                        <a:pt x="1704389" y="3836676"/>
                      </a:cubicBezTo>
                      <a:cubicBezTo>
                        <a:pt x="1742628" y="3847602"/>
                        <a:pt x="1791794" y="3859893"/>
                        <a:pt x="1828667" y="3840773"/>
                      </a:cubicBezTo>
                      <a:cubicBezTo>
                        <a:pt x="1877832" y="3814825"/>
                        <a:pt x="1793159" y="3769757"/>
                        <a:pt x="1768576" y="3758832"/>
                      </a:cubicBezTo>
                      <a:cubicBezTo>
                        <a:pt x="1759017" y="3754735"/>
                        <a:pt x="1765845" y="3745175"/>
                        <a:pt x="1775405" y="3745175"/>
                      </a:cubicBezTo>
                      <a:cubicBezTo>
                        <a:pt x="1862809" y="3743809"/>
                        <a:pt x="1952945" y="3720592"/>
                        <a:pt x="2022596" y="3680987"/>
                      </a:cubicBezTo>
                      <a:cubicBezTo>
                        <a:pt x="2052641" y="3664599"/>
                        <a:pt x="2082686" y="3640016"/>
                        <a:pt x="2078590" y="3609971"/>
                      </a:cubicBezTo>
                      <a:cubicBezTo>
                        <a:pt x="2073127" y="3571732"/>
                        <a:pt x="2003476" y="3551246"/>
                        <a:pt x="1963871" y="3538955"/>
                      </a:cubicBezTo>
                      <a:cubicBezTo>
                        <a:pt x="1954311" y="3536223"/>
                        <a:pt x="1955677" y="3525298"/>
                        <a:pt x="1965236" y="3523932"/>
                      </a:cubicBezTo>
                      <a:cubicBezTo>
                        <a:pt x="2055372" y="3513006"/>
                        <a:pt x="2146874" y="3467938"/>
                        <a:pt x="2217891" y="3428333"/>
                      </a:cubicBezTo>
                      <a:cubicBezTo>
                        <a:pt x="2253398" y="3409214"/>
                        <a:pt x="2291638" y="3385997"/>
                        <a:pt x="2310758" y="3357317"/>
                      </a:cubicBezTo>
                      <a:cubicBezTo>
                        <a:pt x="2335341" y="3319078"/>
                        <a:pt x="2260227" y="3312249"/>
                        <a:pt x="2226084" y="3309518"/>
                      </a:cubicBezTo>
                      <a:cubicBezTo>
                        <a:pt x="2213793" y="3308152"/>
                        <a:pt x="2215159" y="3293129"/>
                        <a:pt x="2228816" y="3294495"/>
                      </a:cubicBezTo>
                      <a:cubicBezTo>
                        <a:pt x="2332609" y="3306786"/>
                        <a:pt x="2396796" y="3230307"/>
                        <a:pt x="2332609" y="3167485"/>
                      </a:cubicBezTo>
                      <a:cubicBezTo>
                        <a:pt x="2324415" y="3159291"/>
                        <a:pt x="2340803" y="3149731"/>
                        <a:pt x="2347632" y="3157926"/>
                      </a:cubicBezTo>
                      <a:cubicBezTo>
                        <a:pt x="2358557" y="3168851"/>
                        <a:pt x="2413185" y="3230307"/>
                        <a:pt x="2436402" y="3205725"/>
                      </a:cubicBezTo>
                      <a:cubicBezTo>
                        <a:pt x="2454156" y="3186605"/>
                        <a:pt x="2448693" y="3151097"/>
                        <a:pt x="2448693" y="3129246"/>
                      </a:cubicBezTo>
                      <a:cubicBezTo>
                        <a:pt x="2447328" y="3074618"/>
                        <a:pt x="2430939" y="3019990"/>
                        <a:pt x="2436402" y="2965363"/>
                      </a:cubicBezTo>
                      <a:cubicBezTo>
                        <a:pt x="2436402" y="2959900"/>
                        <a:pt x="2445962" y="2957168"/>
                        <a:pt x="2452790" y="2959900"/>
                      </a:cubicBezTo>
                      <a:cubicBezTo>
                        <a:pt x="2459619" y="2962631"/>
                        <a:pt x="2465081" y="2966728"/>
                        <a:pt x="2471910" y="2970825"/>
                      </a:cubicBezTo>
                      <a:cubicBezTo>
                        <a:pt x="2469179" y="2976288"/>
                        <a:pt x="2467813" y="2980385"/>
                        <a:pt x="2465081" y="2985848"/>
                      </a:cubicBezTo>
                      <a:cubicBezTo>
                        <a:pt x="2448693" y="3028184"/>
                        <a:pt x="2440499" y="3107395"/>
                        <a:pt x="2486932" y="3142903"/>
                      </a:cubicBezTo>
                      <a:cubicBezTo>
                        <a:pt x="2544292" y="3186605"/>
                        <a:pt x="2637159" y="3108760"/>
                        <a:pt x="2709541" y="3025453"/>
                      </a:cubicBezTo>
                      <a:cubicBezTo>
                        <a:pt x="2652182" y="3166120"/>
                        <a:pt x="2613942" y="3330003"/>
                        <a:pt x="2749146" y="3435162"/>
                      </a:cubicBezTo>
                      <a:cubicBezTo>
                        <a:pt x="2840648" y="3506178"/>
                        <a:pt x="2960829" y="3301324"/>
                        <a:pt x="3033211" y="3166120"/>
                      </a:cubicBezTo>
                      <a:cubicBezTo>
                        <a:pt x="3025017" y="3238502"/>
                        <a:pt x="3014091" y="3312249"/>
                        <a:pt x="3016823" y="3387362"/>
                      </a:cubicBezTo>
                      <a:cubicBezTo>
                        <a:pt x="3019554" y="3437893"/>
                        <a:pt x="3016823" y="3508909"/>
                        <a:pt x="3078279" y="3538955"/>
                      </a:cubicBezTo>
                      <a:cubicBezTo>
                        <a:pt x="3150661" y="3575828"/>
                        <a:pt x="3203923" y="3480230"/>
                        <a:pt x="3240797" y="3405116"/>
                      </a:cubicBezTo>
                      <a:cubicBezTo>
                        <a:pt x="3236700" y="3461110"/>
                        <a:pt x="3243528" y="3522566"/>
                        <a:pt x="3294059" y="3529395"/>
                      </a:cubicBezTo>
                      <a:cubicBezTo>
                        <a:pt x="3339127" y="3536223"/>
                        <a:pt x="3373270" y="3510275"/>
                        <a:pt x="3400583" y="3472036"/>
                      </a:cubicBezTo>
                      <a:cubicBezTo>
                        <a:pt x="3399217" y="3477498"/>
                        <a:pt x="3399217" y="3481595"/>
                        <a:pt x="3399217" y="3487058"/>
                      </a:cubicBezTo>
                      <a:cubicBezTo>
                        <a:pt x="3396486" y="3536223"/>
                        <a:pt x="3426532" y="3560806"/>
                        <a:pt x="3470234" y="3570366"/>
                      </a:cubicBezTo>
                      <a:cubicBezTo>
                        <a:pt x="3477062" y="3581291"/>
                        <a:pt x="3482525" y="3590851"/>
                        <a:pt x="3489354" y="3601777"/>
                      </a:cubicBezTo>
                      <a:cubicBezTo>
                        <a:pt x="3482525" y="3609971"/>
                        <a:pt x="3479794" y="3616799"/>
                        <a:pt x="3482525" y="3626359"/>
                      </a:cubicBezTo>
                      <a:cubicBezTo>
                        <a:pt x="3487988" y="3642748"/>
                        <a:pt x="3504377" y="3649576"/>
                        <a:pt x="3526227" y="3652308"/>
                      </a:cubicBezTo>
                      <a:cubicBezTo>
                        <a:pt x="3528959" y="3655039"/>
                        <a:pt x="3531690" y="3657770"/>
                        <a:pt x="3534421" y="3660501"/>
                      </a:cubicBezTo>
                      <a:cubicBezTo>
                        <a:pt x="3523496" y="3680987"/>
                        <a:pt x="3531690" y="3693278"/>
                        <a:pt x="3564466" y="3690547"/>
                      </a:cubicBezTo>
                      <a:cubicBezTo>
                        <a:pt x="3565832" y="3691912"/>
                        <a:pt x="3567198" y="3693278"/>
                        <a:pt x="3568563" y="3693278"/>
                      </a:cubicBezTo>
                      <a:cubicBezTo>
                        <a:pt x="3553542" y="3702838"/>
                        <a:pt x="3538519" y="3712398"/>
                        <a:pt x="3524861" y="3721958"/>
                      </a:cubicBezTo>
                      <a:cubicBezTo>
                        <a:pt x="3496182" y="3739712"/>
                        <a:pt x="3478428" y="3760197"/>
                        <a:pt x="3468868" y="3784780"/>
                      </a:cubicBezTo>
                      <a:cubicBezTo>
                        <a:pt x="3452479" y="3828482"/>
                        <a:pt x="3515301" y="3821654"/>
                        <a:pt x="3572661" y="3807997"/>
                      </a:cubicBezTo>
                      <a:cubicBezTo>
                        <a:pt x="3539884" y="3828482"/>
                        <a:pt x="3522130" y="3851699"/>
                        <a:pt x="3565832" y="3868087"/>
                      </a:cubicBezTo>
                      <a:cubicBezTo>
                        <a:pt x="3601341" y="3880379"/>
                        <a:pt x="3676453" y="3858527"/>
                        <a:pt x="3709231" y="3846236"/>
                      </a:cubicBezTo>
                      <a:cubicBezTo>
                        <a:pt x="3716059" y="3843505"/>
                        <a:pt x="3722888" y="3840773"/>
                        <a:pt x="3728351" y="3838042"/>
                      </a:cubicBezTo>
                      <a:cubicBezTo>
                        <a:pt x="3716059" y="3850333"/>
                        <a:pt x="3703768" y="3862624"/>
                        <a:pt x="3691476" y="3874916"/>
                      </a:cubicBezTo>
                      <a:cubicBezTo>
                        <a:pt x="3661431" y="3903596"/>
                        <a:pt x="3645043" y="3981440"/>
                        <a:pt x="3726985" y="3956858"/>
                      </a:cubicBezTo>
                      <a:cubicBezTo>
                        <a:pt x="3733813" y="3955492"/>
                        <a:pt x="3739275" y="3951395"/>
                        <a:pt x="3744738" y="3948663"/>
                      </a:cubicBezTo>
                      <a:cubicBezTo>
                        <a:pt x="3747470" y="3988269"/>
                        <a:pt x="3766590" y="4031971"/>
                        <a:pt x="3804829" y="4046994"/>
                      </a:cubicBezTo>
                      <a:cubicBezTo>
                        <a:pt x="3843069" y="4062016"/>
                        <a:pt x="3864920" y="4044262"/>
                        <a:pt x="3875845" y="4016948"/>
                      </a:cubicBezTo>
                      <a:cubicBezTo>
                        <a:pt x="3882674" y="4026508"/>
                        <a:pt x="3892234" y="4033336"/>
                        <a:pt x="3905890" y="4033336"/>
                      </a:cubicBezTo>
                      <a:cubicBezTo>
                        <a:pt x="3934570" y="4033336"/>
                        <a:pt x="3955056" y="4022411"/>
                        <a:pt x="3978272" y="4010120"/>
                      </a:cubicBezTo>
                      <a:cubicBezTo>
                        <a:pt x="3982370" y="4007388"/>
                        <a:pt x="3987833" y="4001925"/>
                        <a:pt x="3990564" y="3999194"/>
                      </a:cubicBezTo>
                      <a:cubicBezTo>
                        <a:pt x="3989198" y="4000560"/>
                        <a:pt x="3986467" y="4003291"/>
                        <a:pt x="3983735" y="4007388"/>
                      </a:cubicBezTo>
                      <a:cubicBezTo>
                        <a:pt x="3976907" y="4015583"/>
                        <a:pt x="3968712" y="4023777"/>
                        <a:pt x="3963250" y="4033336"/>
                      </a:cubicBezTo>
                      <a:cubicBezTo>
                        <a:pt x="3909987" y="4109816"/>
                        <a:pt x="4015147" y="4077039"/>
                        <a:pt x="4094357" y="4041531"/>
                      </a:cubicBezTo>
                      <a:cubicBezTo>
                        <a:pt x="4052020" y="4075673"/>
                        <a:pt x="4020609" y="4115278"/>
                        <a:pt x="4036997" y="4158981"/>
                      </a:cubicBezTo>
                      <a:cubicBezTo>
                        <a:pt x="4057483" y="4212243"/>
                        <a:pt x="4157179" y="4143958"/>
                        <a:pt x="4179030" y="4124838"/>
                      </a:cubicBezTo>
                      <a:cubicBezTo>
                        <a:pt x="4189955" y="4113912"/>
                        <a:pt x="4204978" y="4074308"/>
                        <a:pt x="4196784" y="4097524"/>
                      </a:cubicBezTo>
                      <a:cubicBezTo>
                        <a:pt x="4192687" y="4109816"/>
                        <a:pt x="4189955" y="4123472"/>
                        <a:pt x="4188589" y="4135764"/>
                      </a:cubicBezTo>
                      <a:cubicBezTo>
                        <a:pt x="4187225" y="4157615"/>
                        <a:pt x="4185859" y="4183563"/>
                        <a:pt x="4214538" y="4195855"/>
                      </a:cubicBezTo>
                      <a:cubicBezTo>
                        <a:pt x="4263703" y="4216340"/>
                        <a:pt x="4323794" y="4154884"/>
                        <a:pt x="4360668" y="4107084"/>
                      </a:cubicBezTo>
                      <a:cubicBezTo>
                        <a:pt x="4359302" y="4135764"/>
                        <a:pt x="4363400" y="4168540"/>
                        <a:pt x="4383884" y="4184929"/>
                      </a:cubicBezTo>
                      <a:cubicBezTo>
                        <a:pt x="4344279" y="4264139"/>
                        <a:pt x="4430318" y="4254580"/>
                        <a:pt x="4501334" y="4223169"/>
                      </a:cubicBezTo>
                      <a:cubicBezTo>
                        <a:pt x="4498603" y="4225900"/>
                        <a:pt x="4494506" y="4229997"/>
                        <a:pt x="4491774" y="4232728"/>
                      </a:cubicBezTo>
                      <a:cubicBezTo>
                        <a:pt x="4508163" y="4219071"/>
                        <a:pt x="4524551" y="4202683"/>
                        <a:pt x="4539573" y="4190392"/>
                      </a:cubicBezTo>
                      <a:cubicBezTo>
                        <a:pt x="4542305" y="4187660"/>
                        <a:pt x="4550499" y="4187660"/>
                        <a:pt x="4550499" y="4193123"/>
                      </a:cubicBezTo>
                      <a:cubicBezTo>
                        <a:pt x="4558693" y="4229997"/>
                        <a:pt x="4594201" y="4261408"/>
                        <a:pt x="4639270" y="4277796"/>
                      </a:cubicBezTo>
                      <a:cubicBezTo>
                        <a:pt x="4654292" y="4283259"/>
                        <a:pt x="4673412" y="4287356"/>
                        <a:pt x="4688435" y="4281893"/>
                      </a:cubicBezTo>
                      <a:cubicBezTo>
                        <a:pt x="4713017" y="4273699"/>
                        <a:pt x="4695263" y="4240922"/>
                        <a:pt x="4689801" y="4228631"/>
                      </a:cubicBezTo>
                      <a:cubicBezTo>
                        <a:pt x="4687069" y="4223169"/>
                        <a:pt x="4696629" y="4219071"/>
                        <a:pt x="4700726" y="4223169"/>
                      </a:cubicBezTo>
                      <a:cubicBezTo>
                        <a:pt x="4736234" y="4258677"/>
                        <a:pt x="4855050" y="4318767"/>
                        <a:pt x="4865975" y="4239557"/>
                      </a:cubicBezTo>
                      <a:cubicBezTo>
                        <a:pt x="4872804" y="4191757"/>
                        <a:pt x="4845490" y="4143958"/>
                        <a:pt x="4830467" y="4098890"/>
                      </a:cubicBezTo>
                      <a:cubicBezTo>
                        <a:pt x="4829101" y="4094793"/>
                        <a:pt x="4835930" y="4092061"/>
                        <a:pt x="4840027" y="4094793"/>
                      </a:cubicBezTo>
                      <a:cubicBezTo>
                        <a:pt x="4890557" y="4123472"/>
                        <a:pt x="4962940" y="4131667"/>
                        <a:pt x="5023030" y="4115278"/>
                      </a:cubicBezTo>
                      <a:cubicBezTo>
                        <a:pt x="5047612" y="4108450"/>
                        <a:pt x="5069464" y="4096159"/>
                        <a:pt x="5074927" y="4077039"/>
                      </a:cubicBezTo>
                      <a:cubicBezTo>
                        <a:pt x="5083121" y="4051091"/>
                        <a:pt x="5050344" y="4025143"/>
                        <a:pt x="5028493" y="4008754"/>
                      </a:cubicBezTo>
                      <a:cubicBezTo>
                        <a:pt x="5023030" y="4004657"/>
                        <a:pt x="5029859" y="3999194"/>
                        <a:pt x="5035322" y="4000560"/>
                      </a:cubicBezTo>
                      <a:cubicBezTo>
                        <a:pt x="5058538" y="4007388"/>
                        <a:pt x="5089950" y="4015583"/>
                        <a:pt x="5113166" y="4003291"/>
                      </a:cubicBezTo>
                      <a:cubicBezTo>
                        <a:pt x="5144577" y="3986903"/>
                        <a:pt x="5091315" y="3958223"/>
                        <a:pt x="5074927" y="3951395"/>
                      </a:cubicBezTo>
                      <a:cubicBezTo>
                        <a:pt x="5069464" y="3948663"/>
                        <a:pt x="5073561" y="3943200"/>
                        <a:pt x="5079024" y="3943200"/>
                      </a:cubicBezTo>
                      <a:cubicBezTo>
                        <a:pt x="5133652" y="3941835"/>
                        <a:pt x="5191011" y="3926812"/>
                        <a:pt x="5234713" y="3902230"/>
                      </a:cubicBezTo>
                      <a:cubicBezTo>
                        <a:pt x="5253833" y="3891304"/>
                        <a:pt x="5272953" y="3876282"/>
                        <a:pt x="5270222" y="3857162"/>
                      </a:cubicBezTo>
                      <a:cubicBezTo>
                        <a:pt x="5267490" y="3832579"/>
                        <a:pt x="5222421" y="3820288"/>
                        <a:pt x="5197839" y="3812094"/>
                      </a:cubicBezTo>
                      <a:cubicBezTo>
                        <a:pt x="5192377" y="3810728"/>
                        <a:pt x="5192377" y="3803899"/>
                        <a:pt x="5199205" y="3802534"/>
                      </a:cubicBezTo>
                      <a:cubicBezTo>
                        <a:pt x="5256564" y="3795706"/>
                        <a:pt x="5313924" y="3767026"/>
                        <a:pt x="5358991" y="3742444"/>
                      </a:cubicBezTo>
                      <a:cubicBezTo>
                        <a:pt x="5380843" y="3730152"/>
                        <a:pt x="5405425" y="3716495"/>
                        <a:pt x="5417716" y="3697375"/>
                      </a:cubicBezTo>
                      <a:cubicBezTo>
                        <a:pt x="5432739" y="3672793"/>
                        <a:pt x="5384940" y="3668696"/>
                        <a:pt x="5364454" y="3667330"/>
                      </a:cubicBezTo>
                      <a:cubicBezTo>
                        <a:pt x="5356260" y="3665964"/>
                        <a:pt x="5357626" y="3656405"/>
                        <a:pt x="5365820" y="3657770"/>
                      </a:cubicBezTo>
                      <a:cubicBezTo>
                        <a:pt x="5431374" y="3665964"/>
                        <a:pt x="5472344" y="3616799"/>
                        <a:pt x="5431374" y="3577194"/>
                      </a:cubicBezTo>
                      <a:cubicBezTo>
                        <a:pt x="5427276" y="3571732"/>
                        <a:pt x="5436836" y="3566269"/>
                        <a:pt x="5440934" y="3570366"/>
                      </a:cubicBezTo>
                      <a:cubicBezTo>
                        <a:pt x="5447761" y="3577194"/>
                        <a:pt x="5483270" y="3616799"/>
                        <a:pt x="5496927" y="3600411"/>
                      </a:cubicBezTo>
                      <a:cubicBezTo>
                        <a:pt x="5507852" y="3588120"/>
                        <a:pt x="5505120" y="3566269"/>
                        <a:pt x="5505120" y="3552611"/>
                      </a:cubicBezTo>
                      <a:cubicBezTo>
                        <a:pt x="5505120" y="3518469"/>
                        <a:pt x="5494196" y="3482961"/>
                        <a:pt x="5498293" y="3448819"/>
                      </a:cubicBezTo>
                      <a:cubicBezTo>
                        <a:pt x="5498293" y="3444722"/>
                        <a:pt x="5505120" y="3443356"/>
                        <a:pt x="5507852" y="3444722"/>
                      </a:cubicBezTo>
                      <a:cubicBezTo>
                        <a:pt x="5531069" y="3457013"/>
                        <a:pt x="5551555" y="3472036"/>
                        <a:pt x="5577503" y="3481595"/>
                      </a:cubicBezTo>
                      <a:cubicBezTo>
                        <a:pt x="5618473" y="3496618"/>
                        <a:pt x="5637593" y="3466573"/>
                        <a:pt x="5629399" y="3441990"/>
                      </a:cubicBezTo>
                      <a:cubicBezTo>
                        <a:pt x="5618473" y="3407848"/>
                        <a:pt x="5580234" y="3372340"/>
                        <a:pt x="5544726" y="3350489"/>
                      </a:cubicBezTo>
                      <a:cubicBezTo>
                        <a:pt x="5537898" y="3346392"/>
                        <a:pt x="5544726" y="3339563"/>
                        <a:pt x="5552921" y="3342294"/>
                      </a:cubicBezTo>
                      <a:cubicBezTo>
                        <a:pt x="5576137" y="3353220"/>
                        <a:pt x="5606183" y="3360049"/>
                        <a:pt x="5630765" y="3347757"/>
                      </a:cubicBezTo>
                      <a:cubicBezTo>
                        <a:pt x="5652616" y="3336832"/>
                        <a:pt x="5648519" y="3310883"/>
                        <a:pt x="5640325" y="3294495"/>
                      </a:cubicBezTo>
                      <a:cubicBezTo>
                        <a:pt x="5625302" y="3267181"/>
                        <a:pt x="5585697" y="3246696"/>
                        <a:pt x="5554286" y="3230307"/>
                      </a:cubicBezTo>
                      <a:cubicBezTo>
                        <a:pt x="5492830" y="3200262"/>
                        <a:pt x="5424545" y="3181142"/>
                        <a:pt x="5361723" y="3153828"/>
                      </a:cubicBezTo>
                      <a:cubicBezTo>
                        <a:pt x="5358991" y="3149731"/>
                        <a:pt x="5356260" y="3145634"/>
                        <a:pt x="5353529" y="3140171"/>
                      </a:cubicBezTo>
                      <a:cubicBezTo>
                        <a:pt x="5354894" y="3140171"/>
                        <a:pt x="5354894" y="3140171"/>
                        <a:pt x="5356260" y="3140171"/>
                      </a:cubicBezTo>
                      <a:cubicBezTo>
                        <a:pt x="5383574" y="3148366"/>
                        <a:pt x="5416351" y="3149731"/>
                        <a:pt x="5445030" y="3147000"/>
                      </a:cubicBezTo>
                      <a:cubicBezTo>
                        <a:pt x="5480538" y="3142903"/>
                        <a:pt x="5521509" y="3119686"/>
                        <a:pt x="5491464" y="3092372"/>
                      </a:cubicBezTo>
                      <a:cubicBezTo>
                        <a:pt x="5477807" y="3080081"/>
                        <a:pt x="5458687" y="3073252"/>
                        <a:pt x="5438202" y="3066424"/>
                      </a:cubicBezTo>
                      <a:cubicBezTo>
                        <a:pt x="5445030" y="3063693"/>
                        <a:pt x="5451858" y="3059595"/>
                        <a:pt x="5457321" y="3054133"/>
                      </a:cubicBezTo>
                      <a:cubicBezTo>
                        <a:pt x="5487367" y="3028184"/>
                        <a:pt x="5472344" y="2992676"/>
                        <a:pt x="5439568" y="2955802"/>
                      </a:cubicBezTo>
                      <a:cubicBezTo>
                        <a:pt x="5460053" y="2935317"/>
                        <a:pt x="5475076" y="2912100"/>
                        <a:pt x="5484636" y="2890249"/>
                      </a:cubicBezTo>
                      <a:cubicBezTo>
                        <a:pt x="5488733" y="2879324"/>
                        <a:pt x="5488733" y="2867032"/>
                        <a:pt x="5483270" y="2857472"/>
                      </a:cubicBezTo>
                      <a:cubicBezTo>
                        <a:pt x="5484636" y="2857472"/>
                        <a:pt x="5486001" y="2856107"/>
                        <a:pt x="5486001" y="2856107"/>
                      </a:cubicBezTo>
                      <a:cubicBezTo>
                        <a:pt x="5637593" y="2925757"/>
                        <a:pt x="5645788" y="2824696"/>
                        <a:pt x="5602086" y="2731828"/>
                      </a:cubicBezTo>
                      <a:cubicBezTo>
                        <a:pt x="5607548" y="2735926"/>
                        <a:pt x="5614377" y="2741388"/>
                        <a:pt x="5619839" y="2746851"/>
                      </a:cubicBezTo>
                      <a:cubicBezTo>
                        <a:pt x="5596623" y="2722269"/>
                        <a:pt x="5569308" y="2700417"/>
                        <a:pt x="5547458" y="2677201"/>
                      </a:cubicBezTo>
                      <a:cubicBezTo>
                        <a:pt x="5541995" y="2671738"/>
                        <a:pt x="5546092" y="2663544"/>
                        <a:pt x="5555652" y="2664909"/>
                      </a:cubicBezTo>
                      <a:cubicBezTo>
                        <a:pt x="5634862" y="2667641"/>
                        <a:pt x="5711341" y="2636230"/>
                        <a:pt x="5760506" y="2589796"/>
                      </a:cubicBezTo>
                      <a:cubicBezTo>
                        <a:pt x="5776895" y="2574773"/>
                        <a:pt x="5791917" y="2554288"/>
                        <a:pt x="5785089" y="2533802"/>
                      </a:cubicBezTo>
                      <a:cubicBezTo>
                        <a:pt x="5780992" y="2507854"/>
                        <a:pt x="5707244" y="2516048"/>
                        <a:pt x="5679930" y="2520146"/>
                      </a:cubicBezTo>
                      <a:close/>
                    </a:path>
                  </a:pathLst>
                </a:custGeom>
                <a:solidFill>
                  <a:srgbClr val="3D7B32">
                    <a:alpha val="5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808" name="Graphic 4">
                  <a:extLst>
                    <a:ext uri="{FF2B5EF4-FFF2-40B4-BE49-F238E27FC236}">
                      <a16:creationId xmlns:a16="http://schemas.microsoft.com/office/drawing/2014/main" id="{5AAAE584-8455-FC75-4330-E23F2DBCCF4E}"/>
                    </a:ext>
                  </a:extLst>
                </p:cNvPr>
                <p:cNvGrpSpPr/>
                <p:nvPr/>
              </p:nvGrpSpPr>
              <p:grpSpPr>
                <a:xfrm>
                  <a:off x="4705073" y="-699705"/>
                  <a:ext cx="2287330" cy="2428751"/>
                  <a:chOff x="4705073" y="-699705"/>
                  <a:chExt cx="2287330" cy="2428751"/>
                </a:xfrm>
                <a:solidFill>
                  <a:srgbClr val="9CB236">
                    <a:alpha val="80000"/>
                  </a:srgbClr>
                </a:solidFill>
              </p:grpSpPr>
              <p:sp>
                <p:nvSpPr>
                  <p:cNvPr id="809" name="Freeform: Shape 808">
                    <a:extLst>
                      <a:ext uri="{FF2B5EF4-FFF2-40B4-BE49-F238E27FC236}">
                        <a16:creationId xmlns:a16="http://schemas.microsoft.com/office/drawing/2014/main" id="{3F015DCA-A200-A44D-638F-E7BF1E2A0ECD}"/>
                      </a:ext>
                    </a:extLst>
                  </p:cNvPr>
                  <p:cNvSpPr/>
                  <p:nvPr/>
                </p:nvSpPr>
                <p:spPr>
                  <a:xfrm>
                    <a:off x="4705073" y="1172130"/>
                    <a:ext cx="639793" cy="556915"/>
                  </a:xfrm>
                  <a:custGeom>
                    <a:avLst/>
                    <a:gdLst>
                      <a:gd name="connsiteX0" fmla="*/ 637062 w 639793"/>
                      <a:gd name="connsiteY0" fmla="*/ 145158 h 556915"/>
                      <a:gd name="connsiteX1" fmla="*/ 634331 w 639793"/>
                      <a:gd name="connsiteY1" fmla="*/ 138330 h 556915"/>
                      <a:gd name="connsiteX2" fmla="*/ 578337 w 639793"/>
                      <a:gd name="connsiteY2" fmla="*/ 87799 h 556915"/>
                      <a:gd name="connsiteX3" fmla="*/ 444499 w 639793"/>
                      <a:gd name="connsiteY3" fmla="*/ 16783 h 556915"/>
                      <a:gd name="connsiteX4" fmla="*/ 301101 w 639793"/>
                      <a:gd name="connsiteY4" fmla="*/ 22246 h 556915"/>
                      <a:gd name="connsiteX5" fmla="*/ 295638 w 639793"/>
                      <a:gd name="connsiteY5" fmla="*/ 169741 h 556915"/>
                      <a:gd name="connsiteX6" fmla="*/ 262862 w 639793"/>
                      <a:gd name="connsiteY6" fmla="*/ 180667 h 556915"/>
                      <a:gd name="connsiteX7" fmla="*/ 234182 w 639793"/>
                      <a:gd name="connsiteY7" fmla="*/ 214809 h 556915"/>
                      <a:gd name="connsiteX8" fmla="*/ 268324 w 639793"/>
                      <a:gd name="connsiteY8" fmla="*/ 265340 h 556915"/>
                      <a:gd name="connsiteX9" fmla="*/ 40253 w 639793"/>
                      <a:gd name="connsiteY9" fmla="*/ 332259 h 556915"/>
                      <a:gd name="connsiteX10" fmla="*/ 75761 w 639793"/>
                      <a:gd name="connsiteY10" fmla="*/ 452440 h 556915"/>
                      <a:gd name="connsiteX11" fmla="*/ 325683 w 639793"/>
                      <a:gd name="connsiteY11" fmla="*/ 485217 h 556915"/>
                      <a:gd name="connsiteX12" fmla="*/ 307929 w 639793"/>
                      <a:gd name="connsiteY12" fmla="*/ 515262 h 556915"/>
                      <a:gd name="connsiteX13" fmla="*/ 470447 w 639793"/>
                      <a:gd name="connsiteY13" fmla="*/ 537113 h 556915"/>
                      <a:gd name="connsiteX14" fmla="*/ 385774 w 639793"/>
                      <a:gd name="connsiteY14" fmla="*/ 535748 h 556915"/>
                      <a:gd name="connsiteX15" fmla="*/ 358460 w 639793"/>
                      <a:gd name="connsiteY15" fmla="*/ 493411 h 556915"/>
                      <a:gd name="connsiteX16" fmla="*/ 406260 w 639793"/>
                      <a:gd name="connsiteY16" fmla="*/ 453806 h 556915"/>
                      <a:gd name="connsiteX17" fmla="*/ 227353 w 639793"/>
                      <a:gd name="connsiteY17" fmla="*/ 457903 h 556915"/>
                      <a:gd name="connsiteX18" fmla="*/ 34790 w 639793"/>
                      <a:gd name="connsiteY18" fmla="*/ 380058 h 556915"/>
                      <a:gd name="connsiteX19" fmla="*/ 210965 w 639793"/>
                      <a:gd name="connsiteY19" fmla="*/ 288556 h 556915"/>
                      <a:gd name="connsiteX20" fmla="*/ 350266 w 639793"/>
                      <a:gd name="connsiteY20" fmla="*/ 288556 h 556915"/>
                      <a:gd name="connsiteX21" fmla="*/ 297004 w 639793"/>
                      <a:gd name="connsiteY21" fmla="*/ 229832 h 556915"/>
                      <a:gd name="connsiteX22" fmla="*/ 321586 w 639793"/>
                      <a:gd name="connsiteY22" fmla="*/ 188861 h 556915"/>
                      <a:gd name="connsiteX23" fmla="*/ 374849 w 639793"/>
                      <a:gd name="connsiteY23" fmla="*/ 194324 h 556915"/>
                      <a:gd name="connsiteX24" fmla="*/ 347535 w 639793"/>
                      <a:gd name="connsiteY24" fmla="*/ 154718 h 556915"/>
                      <a:gd name="connsiteX25" fmla="*/ 346169 w 639793"/>
                      <a:gd name="connsiteY25" fmla="*/ 41365 h 556915"/>
                      <a:gd name="connsiteX26" fmla="*/ 489567 w 639793"/>
                      <a:gd name="connsiteY26" fmla="*/ 64582 h 556915"/>
                      <a:gd name="connsiteX27" fmla="*/ 639793 w 639793"/>
                      <a:gd name="connsiteY27" fmla="*/ 153352 h 556915"/>
                      <a:gd name="connsiteX28" fmla="*/ 637062 w 639793"/>
                      <a:gd name="connsiteY28" fmla="*/ 145158 h 556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639793" h="556915">
                        <a:moveTo>
                          <a:pt x="637062" y="145158"/>
                        </a:moveTo>
                        <a:cubicBezTo>
                          <a:pt x="635697" y="142427"/>
                          <a:pt x="634331" y="139695"/>
                          <a:pt x="634331" y="138330"/>
                        </a:cubicBezTo>
                        <a:cubicBezTo>
                          <a:pt x="612479" y="117844"/>
                          <a:pt x="587897" y="94628"/>
                          <a:pt x="578337" y="87799"/>
                        </a:cubicBezTo>
                        <a:cubicBezTo>
                          <a:pt x="538732" y="59120"/>
                          <a:pt x="493664" y="35903"/>
                          <a:pt x="444499" y="16783"/>
                        </a:cubicBezTo>
                        <a:cubicBezTo>
                          <a:pt x="398065" y="-971"/>
                          <a:pt x="337975" y="-11897"/>
                          <a:pt x="301101" y="22246"/>
                        </a:cubicBezTo>
                        <a:cubicBezTo>
                          <a:pt x="257399" y="63217"/>
                          <a:pt x="268324" y="117844"/>
                          <a:pt x="295638" y="169741"/>
                        </a:cubicBezTo>
                        <a:cubicBezTo>
                          <a:pt x="284713" y="171107"/>
                          <a:pt x="273787" y="173838"/>
                          <a:pt x="262862" y="180667"/>
                        </a:cubicBezTo>
                        <a:cubicBezTo>
                          <a:pt x="250570" y="187495"/>
                          <a:pt x="232816" y="202518"/>
                          <a:pt x="234182" y="214809"/>
                        </a:cubicBezTo>
                        <a:cubicBezTo>
                          <a:pt x="235548" y="232563"/>
                          <a:pt x="249204" y="248951"/>
                          <a:pt x="268324" y="265340"/>
                        </a:cubicBezTo>
                        <a:cubicBezTo>
                          <a:pt x="186382" y="263974"/>
                          <a:pt x="104441" y="285825"/>
                          <a:pt x="40253" y="332259"/>
                        </a:cubicBezTo>
                        <a:cubicBezTo>
                          <a:pt x="-25300" y="380058"/>
                          <a:pt x="-8912" y="423760"/>
                          <a:pt x="75761" y="452440"/>
                        </a:cubicBezTo>
                        <a:cubicBezTo>
                          <a:pt x="120829" y="467463"/>
                          <a:pt x="232816" y="487948"/>
                          <a:pt x="325683" y="485217"/>
                        </a:cubicBezTo>
                        <a:cubicBezTo>
                          <a:pt x="317489" y="494776"/>
                          <a:pt x="310661" y="504336"/>
                          <a:pt x="307929" y="515262"/>
                        </a:cubicBezTo>
                        <a:cubicBezTo>
                          <a:pt x="287444" y="578084"/>
                          <a:pt x="413088" y="556233"/>
                          <a:pt x="470447" y="537113"/>
                        </a:cubicBezTo>
                        <a:cubicBezTo>
                          <a:pt x="441767" y="541210"/>
                          <a:pt x="410356" y="542576"/>
                          <a:pt x="385774" y="535748"/>
                        </a:cubicBezTo>
                        <a:cubicBezTo>
                          <a:pt x="358460" y="527553"/>
                          <a:pt x="350266" y="512531"/>
                          <a:pt x="358460" y="493411"/>
                        </a:cubicBezTo>
                        <a:cubicBezTo>
                          <a:pt x="366654" y="475657"/>
                          <a:pt x="384408" y="463366"/>
                          <a:pt x="406260" y="453806"/>
                        </a:cubicBezTo>
                        <a:cubicBezTo>
                          <a:pt x="347535" y="459268"/>
                          <a:pt x="287444" y="460634"/>
                          <a:pt x="227353" y="457903"/>
                        </a:cubicBezTo>
                        <a:cubicBezTo>
                          <a:pt x="156337" y="453806"/>
                          <a:pt x="37522" y="449709"/>
                          <a:pt x="34790" y="380058"/>
                        </a:cubicBezTo>
                        <a:cubicBezTo>
                          <a:pt x="32059" y="326796"/>
                          <a:pt x="156337" y="295385"/>
                          <a:pt x="210965" y="288556"/>
                        </a:cubicBezTo>
                        <a:cubicBezTo>
                          <a:pt x="253301" y="283094"/>
                          <a:pt x="305198" y="278997"/>
                          <a:pt x="350266" y="288556"/>
                        </a:cubicBezTo>
                        <a:cubicBezTo>
                          <a:pt x="328415" y="270802"/>
                          <a:pt x="309295" y="250317"/>
                          <a:pt x="297004" y="229832"/>
                        </a:cubicBezTo>
                        <a:cubicBezTo>
                          <a:pt x="287444" y="212077"/>
                          <a:pt x="292907" y="191592"/>
                          <a:pt x="321586" y="188861"/>
                        </a:cubicBezTo>
                        <a:cubicBezTo>
                          <a:pt x="340706" y="186129"/>
                          <a:pt x="358460" y="188861"/>
                          <a:pt x="374849" y="194324"/>
                        </a:cubicBezTo>
                        <a:cubicBezTo>
                          <a:pt x="365289" y="180667"/>
                          <a:pt x="355728" y="168375"/>
                          <a:pt x="347535" y="154718"/>
                        </a:cubicBezTo>
                        <a:cubicBezTo>
                          <a:pt x="329780" y="124673"/>
                          <a:pt x="301101" y="67314"/>
                          <a:pt x="346169" y="41365"/>
                        </a:cubicBezTo>
                        <a:cubicBezTo>
                          <a:pt x="391237" y="15417"/>
                          <a:pt x="449962" y="45463"/>
                          <a:pt x="489567" y="64582"/>
                        </a:cubicBezTo>
                        <a:cubicBezTo>
                          <a:pt x="544195" y="90531"/>
                          <a:pt x="594725" y="119210"/>
                          <a:pt x="639793" y="153352"/>
                        </a:cubicBezTo>
                        <a:cubicBezTo>
                          <a:pt x="638428" y="147890"/>
                          <a:pt x="637062" y="145158"/>
                          <a:pt x="637062" y="145158"/>
                        </a:cubicBezTo>
                        <a:close/>
                      </a:path>
                    </a:pathLst>
                  </a:custGeom>
                  <a:solidFill>
                    <a:srgbClr val="9CB236">
                      <a:alpha val="80000"/>
                    </a:srgbClr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10" name="Freeform: Shape 809">
                    <a:extLst>
                      <a:ext uri="{FF2B5EF4-FFF2-40B4-BE49-F238E27FC236}">
                        <a16:creationId xmlns:a16="http://schemas.microsoft.com/office/drawing/2014/main" id="{8D7AC4EB-5E40-E4E0-75D3-CD78B3FD13BF}"/>
                      </a:ext>
                    </a:extLst>
                  </p:cNvPr>
                  <p:cNvSpPr/>
                  <p:nvPr/>
                </p:nvSpPr>
                <p:spPr>
                  <a:xfrm>
                    <a:off x="5785910" y="-188404"/>
                    <a:ext cx="738576" cy="622088"/>
                  </a:xfrm>
                  <a:custGeom>
                    <a:avLst/>
                    <a:gdLst>
                      <a:gd name="connsiteX0" fmla="*/ 528601 w 738576"/>
                      <a:gd name="connsiteY0" fmla="*/ 104490 h 622088"/>
                      <a:gd name="connsiteX1" fmla="*/ 549086 w 738576"/>
                      <a:gd name="connsiteY1" fmla="*/ 75810 h 622088"/>
                      <a:gd name="connsiteX2" fmla="*/ 590057 w 738576"/>
                      <a:gd name="connsiteY2" fmla="*/ 40302 h 622088"/>
                      <a:gd name="connsiteX3" fmla="*/ 703410 w 738576"/>
                      <a:gd name="connsiteY3" fmla="*/ 52593 h 622088"/>
                      <a:gd name="connsiteX4" fmla="*/ 737553 w 738576"/>
                      <a:gd name="connsiteY4" fmla="*/ 109953 h 622088"/>
                      <a:gd name="connsiteX5" fmla="*/ 737553 w 738576"/>
                      <a:gd name="connsiteY5" fmla="*/ 103124 h 622088"/>
                      <a:gd name="connsiteX6" fmla="*/ 566841 w 738576"/>
                      <a:gd name="connsiteY6" fmla="*/ 30742 h 622088"/>
                      <a:gd name="connsiteX7" fmla="*/ 495824 w 738576"/>
                      <a:gd name="connsiteY7" fmla="*/ 201454 h 622088"/>
                      <a:gd name="connsiteX8" fmla="*/ 318284 w 738576"/>
                      <a:gd name="connsiteY8" fmla="*/ 130438 h 622088"/>
                      <a:gd name="connsiteX9" fmla="*/ 292335 w 738576"/>
                      <a:gd name="connsiteY9" fmla="*/ 208283 h 622088"/>
                      <a:gd name="connsiteX10" fmla="*/ 191274 w 738576"/>
                      <a:gd name="connsiteY10" fmla="*/ 208283 h 622088"/>
                      <a:gd name="connsiteX11" fmla="*/ 181714 w 738576"/>
                      <a:gd name="connsiteY11" fmla="*/ 359875 h 622088"/>
                      <a:gd name="connsiteX12" fmla="*/ 2808 w 738576"/>
                      <a:gd name="connsiteY12" fmla="*/ 414503 h 622088"/>
                      <a:gd name="connsiteX13" fmla="*/ 107967 w 738576"/>
                      <a:gd name="connsiteY13" fmla="*/ 563364 h 622088"/>
                      <a:gd name="connsiteX14" fmla="*/ 233610 w 738576"/>
                      <a:gd name="connsiteY14" fmla="*/ 622088 h 622088"/>
                      <a:gd name="connsiteX15" fmla="*/ 112063 w 738576"/>
                      <a:gd name="connsiteY15" fmla="*/ 536049 h 622088"/>
                      <a:gd name="connsiteX16" fmla="*/ 66996 w 738576"/>
                      <a:gd name="connsiteY16" fmla="*/ 376263 h 622088"/>
                      <a:gd name="connsiteX17" fmla="*/ 225417 w 738576"/>
                      <a:gd name="connsiteY17" fmla="*/ 391286 h 622088"/>
                      <a:gd name="connsiteX18" fmla="*/ 213125 w 738576"/>
                      <a:gd name="connsiteY18" fmla="*/ 359875 h 622088"/>
                      <a:gd name="connsiteX19" fmla="*/ 200834 w 738576"/>
                      <a:gd name="connsiteY19" fmla="*/ 250619 h 622088"/>
                      <a:gd name="connsiteX20" fmla="*/ 315552 w 738576"/>
                      <a:gd name="connsiteY20" fmla="*/ 277933 h 622088"/>
                      <a:gd name="connsiteX21" fmla="*/ 325112 w 738576"/>
                      <a:gd name="connsiteY21" fmla="*/ 157752 h 622088"/>
                      <a:gd name="connsiteX22" fmla="*/ 375643 w 738576"/>
                      <a:gd name="connsiteY22" fmla="*/ 130438 h 622088"/>
                      <a:gd name="connsiteX23" fmla="*/ 453487 w 738576"/>
                      <a:gd name="connsiteY23" fmla="*/ 178237 h 622088"/>
                      <a:gd name="connsiteX24" fmla="*/ 497190 w 738576"/>
                      <a:gd name="connsiteY24" fmla="*/ 226036 h 622088"/>
                      <a:gd name="connsiteX25" fmla="*/ 528601 w 738576"/>
                      <a:gd name="connsiteY25" fmla="*/ 104490 h 62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738576" h="622088">
                        <a:moveTo>
                          <a:pt x="528601" y="104490"/>
                        </a:moveTo>
                        <a:cubicBezTo>
                          <a:pt x="532698" y="92198"/>
                          <a:pt x="539526" y="82638"/>
                          <a:pt x="549086" y="75810"/>
                        </a:cubicBezTo>
                        <a:cubicBezTo>
                          <a:pt x="560012" y="63519"/>
                          <a:pt x="573669" y="49862"/>
                          <a:pt x="590057" y="40302"/>
                        </a:cubicBezTo>
                        <a:cubicBezTo>
                          <a:pt x="625565" y="17085"/>
                          <a:pt x="676096" y="30742"/>
                          <a:pt x="703410" y="52593"/>
                        </a:cubicBezTo>
                        <a:cubicBezTo>
                          <a:pt x="722530" y="67616"/>
                          <a:pt x="730724" y="89467"/>
                          <a:pt x="737553" y="109953"/>
                        </a:cubicBezTo>
                        <a:cubicBezTo>
                          <a:pt x="738918" y="107221"/>
                          <a:pt x="738918" y="104490"/>
                          <a:pt x="737553" y="103124"/>
                        </a:cubicBezTo>
                        <a:cubicBezTo>
                          <a:pt x="708873" y="47130"/>
                          <a:pt x="661073" y="-49834"/>
                          <a:pt x="566841" y="30742"/>
                        </a:cubicBezTo>
                        <a:cubicBezTo>
                          <a:pt x="506750" y="82638"/>
                          <a:pt x="497190" y="138632"/>
                          <a:pt x="495824" y="201454"/>
                        </a:cubicBezTo>
                        <a:cubicBezTo>
                          <a:pt x="456219" y="148192"/>
                          <a:pt x="405688" y="78541"/>
                          <a:pt x="318284" y="130438"/>
                        </a:cubicBezTo>
                        <a:cubicBezTo>
                          <a:pt x="289604" y="148192"/>
                          <a:pt x="286873" y="176872"/>
                          <a:pt x="292335" y="208283"/>
                        </a:cubicBezTo>
                        <a:cubicBezTo>
                          <a:pt x="263656" y="183700"/>
                          <a:pt x="230879" y="170043"/>
                          <a:pt x="191274" y="208283"/>
                        </a:cubicBezTo>
                        <a:cubicBezTo>
                          <a:pt x="139378" y="257448"/>
                          <a:pt x="153034" y="309344"/>
                          <a:pt x="181714" y="359875"/>
                        </a:cubicBezTo>
                        <a:cubicBezTo>
                          <a:pt x="107967" y="333927"/>
                          <a:pt x="35585" y="328464"/>
                          <a:pt x="2808" y="414503"/>
                        </a:cubicBezTo>
                        <a:cubicBezTo>
                          <a:pt x="-16312" y="462302"/>
                          <a:pt x="66996" y="533318"/>
                          <a:pt x="107967" y="563364"/>
                        </a:cubicBezTo>
                        <a:cubicBezTo>
                          <a:pt x="142109" y="589312"/>
                          <a:pt x="187177" y="608431"/>
                          <a:pt x="233610" y="622088"/>
                        </a:cubicBezTo>
                        <a:cubicBezTo>
                          <a:pt x="185811" y="598872"/>
                          <a:pt x="144840" y="567460"/>
                          <a:pt x="112063" y="536049"/>
                        </a:cubicBezTo>
                        <a:cubicBezTo>
                          <a:pt x="73824" y="499176"/>
                          <a:pt x="-4020" y="417234"/>
                          <a:pt x="66996" y="376263"/>
                        </a:cubicBezTo>
                        <a:cubicBezTo>
                          <a:pt x="116161" y="347584"/>
                          <a:pt x="173520" y="361241"/>
                          <a:pt x="225417" y="391286"/>
                        </a:cubicBezTo>
                        <a:cubicBezTo>
                          <a:pt x="219954" y="380360"/>
                          <a:pt x="215857" y="370800"/>
                          <a:pt x="213125" y="359875"/>
                        </a:cubicBezTo>
                        <a:cubicBezTo>
                          <a:pt x="202199" y="331195"/>
                          <a:pt x="176251" y="280664"/>
                          <a:pt x="200834" y="250619"/>
                        </a:cubicBezTo>
                        <a:cubicBezTo>
                          <a:pt x="229513" y="215111"/>
                          <a:pt x="274582" y="239693"/>
                          <a:pt x="315552" y="277933"/>
                        </a:cubicBezTo>
                        <a:cubicBezTo>
                          <a:pt x="299164" y="238328"/>
                          <a:pt x="297798" y="186431"/>
                          <a:pt x="325112" y="157752"/>
                        </a:cubicBezTo>
                        <a:cubicBezTo>
                          <a:pt x="330575" y="142729"/>
                          <a:pt x="345597" y="131804"/>
                          <a:pt x="375643" y="130438"/>
                        </a:cubicBezTo>
                        <a:cubicBezTo>
                          <a:pt x="409785" y="129072"/>
                          <a:pt x="434368" y="152289"/>
                          <a:pt x="453487" y="178237"/>
                        </a:cubicBezTo>
                        <a:cubicBezTo>
                          <a:pt x="468510" y="191894"/>
                          <a:pt x="483533" y="208283"/>
                          <a:pt x="497190" y="226036"/>
                        </a:cubicBezTo>
                        <a:cubicBezTo>
                          <a:pt x="498556" y="183700"/>
                          <a:pt x="506750" y="141363"/>
                          <a:pt x="528601" y="104490"/>
                        </a:cubicBezTo>
                        <a:close/>
                      </a:path>
                    </a:pathLst>
                  </a:custGeom>
                  <a:solidFill>
                    <a:srgbClr val="9CB236">
                      <a:alpha val="80000"/>
                    </a:srgbClr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11" name="Freeform: Shape 810">
                    <a:extLst>
                      <a:ext uri="{FF2B5EF4-FFF2-40B4-BE49-F238E27FC236}">
                        <a16:creationId xmlns:a16="http://schemas.microsoft.com/office/drawing/2014/main" id="{49D5ACAB-74D0-4AE4-8BD3-30C768F813FA}"/>
                      </a:ext>
                    </a:extLst>
                  </p:cNvPr>
                  <p:cNvSpPr/>
                  <p:nvPr/>
                </p:nvSpPr>
                <p:spPr>
                  <a:xfrm>
                    <a:off x="6618044" y="-699705"/>
                    <a:ext cx="374359" cy="257977"/>
                  </a:xfrm>
                  <a:custGeom>
                    <a:avLst/>
                    <a:gdLst>
                      <a:gd name="connsiteX0" fmla="*/ 259133 w 374359"/>
                      <a:gd name="connsiteY0" fmla="*/ 163745 h 257977"/>
                      <a:gd name="connsiteX1" fmla="*/ 353366 w 374359"/>
                      <a:gd name="connsiteY1" fmla="*/ 189693 h 257977"/>
                      <a:gd name="connsiteX2" fmla="*/ 365657 w 374359"/>
                      <a:gd name="connsiteY2" fmla="*/ 257978 h 257977"/>
                      <a:gd name="connsiteX3" fmla="*/ 321955 w 374359"/>
                      <a:gd name="connsiteY3" fmla="*/ 120043 h 257977"/>
                      <a:gd name="connsiteX4" fmla="*/ 248207 w 374359"/>
                      <a:gd name="connsiteY4" fmla="*/ 141894 h 257977"/>
                      <a:gd name="connsiteX5" fmla="*/ 208602 w 374359"/>
                      <a:gd name="connsiteY5" fmla="*/ 35370 h 257977"/>
                      <a:gd name="connsiteX6" fmla="*/ 72032 w 374359"/>
                      <a:gd name="connsiteY6" fmla="*/ 14884 h 257977"/>
                      <a:gd name="connsiteX7" fmla="*/ 5114 w 374359"/>
                      <a:gd name="connsiteY7" fmla="*/ 181499 h 257977"/>
                      <a:gd name="connsiteX8" fmla="*/ 24233 w 374359"/>
                      <a:gd name="connsiteY8" fmla="*/ 64049 h 257977"/>
                      <a:gd name="connsiteX9" fmla="*/ 160803 w 374359"/>
                      <a:gd name="connsiteY9" fmla="*/ 62683 h 257977"/>
                      <a:gd name="connsiteX10" fmla="*/ 216796 w 374359"/>
                      <a:gd name="connsiteY10" fmla="*/ 203350 h 257977"/>
                      <a:gd name="connsiteX11" fmla="*/ 259133 w 374359"/>
                      <a:gd name="connsiteY11" fmla="*/ 163745 h 257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74359" h="257977">
                        <a:moveTo>
                          <a:pt x="259133" y="163745"/>
                        </a:moveTo>
                        <a:cubicBezTo>
                          <a:pt x="297372" y="145991"/>
                          <a:pt x="338343" y="158282"/>
                          <a:pt x="353366" y="189693"/>
                        </a:cubicBezTo>
                        <a:cubicBezTo>
                          <a:pt x="362926" y="211544"/>
                          <a:pt x="367023" y="234761"/>
                          <a:pt x="365657" y="257978"/>
                        </a:cubicBezTo>
                        <a:cubicBezTo>
                          <a:pt x="382045" y="204716"/>
                          <a:pt x="379314" y="136431"/>
                          <a:pt x="321955" y="120043"/>
                        </a:cubicBezTo>
                        <a:cubicBezTo>
                          <a:pt x="289178" y="110483"/>
                          <a:pt x="265962" y="122774"/>
                          <a:pt x="248207" y="141894"/>
                        </a:cubicBezTo>
                        <a:cubicBezTo>
                          <a:pt x="245476" y="103654"/>
                          <a:pt x="234551" y="66781"/>
                          <a:pt x="208602" y="35370"/>
                        </a:cubicBezTo>
                        <a:cubicBezTo>
                          <a:pt x="178557" y="-139"/>
                          <a:pt x="117101" y="-12430"/>
                          <a:pt x="72032" y="14884"/>
                        </a:cubicBezTo>
                        <a:cubicBezTo>
                          <a:pt x="2382" y="55855"/>
                          <a:pt x="-8544" y="118677"/>
                          <a:pt x="5114" y="181499"/>
                        </a:cubicBezTo>
                        <a:cubicBezTo>
                          <a:pt x="3748" y="145991"/>
                          <a:pt x="-5812" y="94094"/>
                          <a:pt x="24233" y="64049"/>
                        </a:cubicBezTo>
                        <a:cubicBezTo>
                          <a:pt x="61107" y="25810"/>
                          <a:pt x="123929" y="21713"/>
                          <a:pt x="160803" y="62683"/>
                        </a:cubicBezTo>
                        <a:cubicBezTo>
                          <a:pt x="197677" y="102289"/>
                          <a:pt x="212699" y="154185"/>
                          <a:pt x="216796" y="203350"/>
                        </a:cubicBezTo>
                        <a:cubicBezTo>
                          <a:pt x="227722" y="185596"/>
                          <a:pt x="241379" y="171939"/>
                          <a:pt x="259133" y="163745"/>
                        </a:cubicBezTo>
                        <a:close/>
                      </a:path>
                    </a:pathLst>
                  </a:custGeom>
                  <a:solidFill>
                    <a:srgbClr val="9CB236">
                      <a:alpha val="80000"/>
                    </a:srgbClr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812" name="Graphic 4">
                <a:extLst>
                  <a:ext uri="{FF2B5EF4-FFF2-40B4-BE49-F238E27FC236}">
                    <a16:creationId xmlns:a16="http://schemas.microsoft.com/office/drawing/2014/main" id="{8FE5A81A-1635-7534-9182-6BC0441255AE}"/>
                  </a:ext>
                </a:extLst>
              </p:cNvPr>
              <p:cNvGrpSpPr/>
              <p:nvPr/>
            </p:nvGrpSpPr>
            <p:grpSpPr>
              <a:xfrm>
                <a:off x="8453191" y="-1539746"/>
                <a:ext cx="4673979" cy="3710956"/>
                <a:chOff x="8453191" y="-1539746"/>
                <a:chExt cx="4673979" cy="3710956"/>
              </a:xfrm>
            </p:grpSpPr>
            <p:grpSp>
              <p:nvGrpSpPr>
                <p:cNvPr id="813" name="Graphic 4">
                  <a:extLst>
                    <a:ext uri="{FF2B5EF4-FFF2-40B4-BE49-F238E27FC236}">
                      <a16:creationId xmlns:a16="http://schemas.microsoft.com/office/drawing/2014/main" id="{30FA5F56-394D-8A1A-FCCF-8CD2E32873F5}"/>
                    </a:ext>
                  </a:extLst>
                </p:cNvPr>
                <p:cNvGrpSpPr/>
                <p:nvPr/>
              </p:nvGrpSpPr>
              <p:grpSpPr>
                <a:xfrm>
                  <a:off x="8453191" y="-1539746"/>
                  <a:ext cx="4673979" cy="3710956"/>
                  <a:chOff x="8453191" y="-1539746"/>
                  <a:chExt cx="4673979" cy="3710956"/>
                </a:xfrm>
              </p:grpSpPr>
              <p:sp>
                <p:nvSpPr>
                  <p:cNvPr id="814" name="Freeform: Shape 813">
                    <a:extLst>
                      <a:ext uri="{FF2B5EF4-FFF2-40B4-BE49-F238E27FC236}">
                        <a16:creationId xmlns:a16="http://schemas.microsoft.com/office/drawing/2014/main" id="{AFC61B63-28F4-394C-84D9-C5292B200B13}"/>
                      </a:ext>
                    </a:extLst>
                  </p:cNvPr>
                  <p:cNvSpPr/>
                  <p:nvPr/>
                </p:nvSpPr>
                <p:spPr>
                  <a:xfrm>
                    <a:off x="8465481" y="-1535814"/>
                    <a:ext cx="4660005" cy="3707025"/>
                  </a:xfrm>
                  <a:custGeom>
                    <a:avLst/>
                    <a:gdLst>
                      <a:gd name="connsiteX0" fmla="*/ 4580545 w 4660005"/>
                      <a:gd name="connsiteY0" fmla="*/ 2259026 h 3707025"/>
                      <a:gd name="connsiteX1" fmla="*/ 4643367 w 4660005"/>
                      <a:gd name="connsiteY1" fmla="*/ 2264489 h 3707025"/>
                      <a:gd name="connsiteX2" fmla="*/ 4650195 w 4660005"/>
                      <a:gd name="connsiteY2" fmla="*/ 2207130 h 3707025"/>
                      <a:gd name="connsiteX3" fmla="*/ 4581911 w 4660005"/>
                      <a:gd name="connsiteY3" fmla="*/ 2138845 h 3707025"/>
                      <a:gd name="connsiteX4" fmla="*/ 4419393 w 4660005"/>
                      <a:gd name="connsiteY4" fmla="*/ 2051440 h 3707025"/>
                      <a:gd name="connsiteX5" fmla="*/ 4424855 w 4660005"/>
                      <a:gd name="connsiteY5" fmla="*/ 2041880 h 3707025"/>
                      <a:gd name="connsiteX6" fmla="*/ 4495871 w 4660005"/>
                      <a:gd name="connsiteY6" fmla="*/ 2048709 h 3707025"/>
                      <a:gd name="connsiteX7" fmla="*/ 4532746 w 4660005"/>
                      <a:gd name="connsiteY7" fmla="*/ 1989984 h 3707025"/>
                      <a:gd name="connsiteX8" fmla="*/ 4411199 w 4660005"/>
                      <a:gd name="connsiteY8" fmla="*/ 1940819 h 3707025"/>
                      <a:gd name="connsiteX9" fmla="*/ 4409833 w 4660005"/>
                      <a:gd name="connsiteY9" fmla="*/ 1932625 h 3707025"/>
                      <a:gd name="connsiteX10" fmla="*/ 4446707 w 4660005"/>
                      <a:gd name="connsiteY10" fmla="*/ 1898482 h 3707025"/>
                      <a:gd name="connsiteX11" fmla="*/ 4461729 w 4660005"/>
                      <a:gd name="connsiteY11" fmla="*/ 1908042 h 3707025"/>
                      <a:gd name="connsiteX12" fmla="*/ 4508163 w 4660005"/>
                      <a:gd name="connsiteY12" fmla="*/ 1858877 h 3707025"/>
                      <a:gd name="connsiteX13" fmla="*/ 4498603 w 4660005"/>
                      <a:gd name="connsiteY13" fmla="*/ 1832929 h 3707025"/>
                      <a:gd name="connsiteX14" fmla="*/ 4525917 w 4660005"/>
                      <a:gd name="connsiteY14" fmla="*/ 1774204 h 3707025"/>
                      <a:gd name="connsiteX15" fmla="*/ 4519089 w 4660005"/>
                      <a:gd name="connsiteY15" fmla="*/ 1729136 h 3707025"/>
                      <a:gd name="connsiteX16" fmla="*/ 4516357 w 4660005"/>
                      <a:gd name="connsiteY16" fmla="*/ 1679971 h 3707025"/>
                      <a:gd name="connsiteX17" fmla="*/ 4438512 w 4660005"/>
                      <a:gd name="connsiteY17" fmla="*/ 1603492 h 3707025"/>
                      <a:gd name="connsiteX18" fmla="*/ 4254143 w 4660005"/>
                      <a:gd name="connsiteY18" fmla="*/ 1505162 h 3707025"/>
                      <a:gd name="connsiteX19" fmla="*/ 4259606 w 4660005"/>
                      <a:gd name="connsiteY19" fmla="*/ 1495602 h 3707025"/>
                      <a:gd name="connsiteX20" fmla="*/ 4340182 w 4660005"/>
                      <a:gd name="connsiteY20" fmla="*/ 1503796 h 3707025"/>
                      <a:gd name="connsiteX21" fmla="*/ 4381153 w 4660005"/>
                      <a:gd name="connsiteY21" fmla="*/ 1436877 h 3707025"/>
                      <a:gd name="connsiteX22" fmla="*/ 4243218 w 4660005"/>
                      <a:gd name="connsiteY22" fmla="*/ 1380884 h 3707025"/>
                      <a:gd name="connsiteX23" fmla="*/ 4241853 w 4660005"/>
                      <a:gd name="connsiteY23" fmla="*/ 1371324 h 3707025"/>
                      <a:gd name="connsiteX24" fmla="*/ 4375690 w 4660005"/>
                      <a:gd name="connsiteY24" fmla="*/ 1192418 h 3707025"/>
                      <a:gd name="connsiteX25" fmla="*/ 4362034 w 4660005"/>
                      <a:gd name="connsiteY25" fmla="*/ 1135058 h 3707025"/>
                      <a:gd name="connsiteX26" fmla="*/ 4301943 w 4660005"/>
                      <a:gd name="connsiteY26" fmla="*/ 1147350 h 3707025"/>
                      <a:gd name="connsiteX27" fmla="*/ 4217270 w 4660005"/>
                      <a:gd name="connsiteY27" fmla="*/ 1222463 h 3707025"/>
                      <a:gd name="connsiteX28" fmla="*/ 4207710 w 4660005"/>
                      <a:gd name="connsiteY28" fmla="*/ 1215635 h 3707025"/>
                      <a:gd name="connsiteX29" fmla="*/ 4243218 w 4660005"/>
                      <a:gd name="connsiteY29" fmla="*/ 1080431 h 3707025"/>
                      <a:gd name="connsiteX30" fmla="*/ 4209075 w 4660005"/>
                      <a:gd name="connsiteY30" fmla="*/ 1008049 h 3707025"/>
                      <a:gd name="connsiteX31" fmla="*/ 4142156 w 4660005"/>
                      <a:gd name="connsiteY31" fmla="*/ 1064042 h 3707025"/>
                      <a:gd name="connsiteX32" fmla="*/ 4132596 w 4660005"/>
                      <a:gd name="connsiteY32" fmla="*/ 1058579 h 3707025"/>
                      <a:gd name="connsiteX33" fmla="*/ 4108014 w 4660005"/>
                      <a:gd name="connsiteY33" fmla="*/ 927473 h 3707025"/>
                      <a:gd name="connsiteX34" fmla="*/ 4105283 w 4660005"/>
                      <a:gd name="connsiteY34" fmla="*/ 931570 h 3707025"/>
                      <a:gd name="connsiteX35" fmla="*/ 4057483 w 4660005"/>
                      <a:gd name="connsiteY35" fmla="*/ 1081796 h 3707025"/>
                      <a:gd name="connsiteX36" fmla="*/ 4027437 w 4660005"/>
                      <a:gd name="connsiteY36" fmla="*/ 1018974 h 3707025"/>
                      <a:gd name="connsiteX37" fmla="*/ 4015147 w 4660005"/>
                      <a:gd name="connsiteY37" fmla="*/ 1002586 h 3707025"/>
                      <a:gd name="connsiteX38" fmla="*/ 4013781 w 4660005"/>
                      <a:gd name="connsiteY38" fmla="*/ 1008049 h 3707025"/>
                      <a:gd name="connsiteX39" fmla="*/ 4006953 w 4660005"/>
                      <a:gd name="connsiteY39" fmla="*/ 1107745 h 3707025"/>
                      <a:gd name="connsiteX40" fmla="*/ 3996027 w 4660005"/>
                      <a:gd name="connsiteY40" fmla="*/ 1106379 h 3707025"/>
                      <a:gd name="connsiteX41" fmla="*/ 3945496 w 4660005"/>
                      <a:gd name="connsiteY41" fmla="*/ 999855 h 3707025"/>
                      <a:gd name="connsiteX42" fmla="*/ 3918182 w 4660005"/>
                      <a:gd name="connsiteY42" fmla="*/ 1111842 h 3707025"/>
                      <a:gd name="connsiteX43" fmla="*/ 3907256 w 4660005"/>
                      <a:gd name="connsiteY43" fmla="*/ 1111842 h 3707025"/>
                      <a:gd name="connsiteX44" fmla="*/ 3894966 w 4660005"/>
                      <a:gd name="connsiteY44" fmla="*/ 1073602 h 3707025"/>
                      <a:gd name="connsiteX45" fmla="*/ 3821218 w 4660005"/>
                      <a:gd name="connsiteY45" fmla="*/ 1014877 h 3707025"/>
                      <a:gd name="connsiteX46" fmla="*/ 3825315 w 4660005"/>
                      <a:gd name="connsiteY46" fmla="*/ 928838 h 3707025"/>
                      <a:gd name="connsiteX47" fmla="*/ 3808926 w 4660005"/>
                      <a:gd name="connsiteY47" fmla="*/ 924741 h 3707025"/>
                      <a:gd name="connsiteX48" fmla="*/ 3710596 w 4660005"/>
                      <a:gd name="connsiteY48" fmla="*/ 1032631 h 3707025"/>
                      <a:gd name="connsiteX49" fmla="*/ 3722888 w 4660005"/>
                      <a:gd name="connsiteY49" fmla="*/ 848262 h 3707025"/>
                      <a:gd name="connsiteX50" fmla="*/ 3642311 w 4660005"/>
                      <a:gd name="connsiteY50" fmla="*/ 886502 h 3707025"/>
                      <a:gd name="connsiteX51" fmla="*/ 3630020 w 4660005"/>
                      <a:gd name="connsiteY51" fmla="*/ 867382 h 3707025"/>
                      <a:gd name="connsiteX52" fmla="*/ 3489354 w 4660005"/>
                      <a:gd name="connsiteY52" fmla="*/ 760858 h 3707025"/>
                      <a:gd name="connsiteX53" fmla="*/ 3472965 w 4660005"/>
                      <a:gd name="connsiteY53" fmla="*/ 857822 h 3707025"/>
                      <a:gd name="connsiteX54" fmla="*/ 3397852 w 4660005"/>
                      <a:gd name="connsiteY54" fmla="*/ 779977 h 3707025"/>
                      <a:gd name="connsiteX55" fmla="*/ 3306350 w 4660005"/>
                      <a:gd name="connsiteY55" fmla="*/ 733544 h 3707025"/>
                      <a:gd name="connsiteX56" fmla="*/ 3303619 w 4660005"/>
                      <a:gd name="connsiteY56" fmla="*/ 849628 h 3707025"/>
                      <a:gd name="connsiteX57" fmla="*/ 3320008 w 4660005"/>
                      <a:gd name="connsiteY57" fmla="*/ 905622 h 3707025"/>
                      <a:gd name="connsiteX58" fmla="*/ 3235334 w 4660005"/>
                      <a:gd name="connsiteY58" fmla="*/ 849628 h 3707025"/>
                      <a:gd name="connsiteX59" fmla="*/ 3096033 w 4660005"/>
                      <a:gd name="connsiteY59" fmla="*/ 804560 h 3707025"/>
                      <a:gd name="connsiteX60" fmla="*/ 3060525 w 4660005"/>
                      <a:gd name="connsiteY60" fmla="*/ 785440 h 3707025"/>
                      <a:gd name="connsiteX61" fmla="*/ 3065988 w 4660005"/>
                      <a:gd name="connsiteY61" fmla="*/ 775880 h 3707025"/>
                      <a:gd name="connsiteX62" fmla="*/ 3146564 w 4660005"/>
                      <a:gd name="connsiteY62" fmla="*/ 784075 h 3707025"/>
                      <a:gd name="connsiteX63" fmla="*/ 3188900 w 4660005"/>
                      <a:gd name="connsiteY63" fmla="*/ 717155 h 3707025"/>
                      <a:gd name="connsiteX64" fmla="*/ 3050965 w 4660005"/>
                      <a:gd name="connsiteY64" fmla="*/ 661162 h 3707025"/>
                      <a:gd name="connsiteX65" fmla="*/ 3049599 w 4660005"/>
                      <a:gd name="connsiteY65" fmla="*/ 651602 h 3707025"/>
                      <a:gd name="connsiteX66" fmla="*/ 3183438 w 4660005"/>
                      <a:gd name="connsiteY66" fmla="*/ 472696 h 3707025"/>
                      <a:gd name="connsiteX67" fmla="*/ 3169780 w 4660005"/>
                      <a:gd name="connsiteY67" fmla="*/ 415337 h 3707025"/>
                      <a:gd name="connsiteX68" fmla="*/ 3109690 w 4660005"/>
                      <a:gd name="connsiteY68" fmla="*/ 426262 h 3707025"/>
                      <a:gd name="connsiteX69" fmla="*/ 3025017 w 4660005"/>
                      <a:gd name="connsiteY69" fmla="*/ 501376 h 3707025"/>
                      <a:gd name="connsiteX70" fmla="*/ 3015457 w 4660005"/>
                      <a:gd name="connsiteY70" fmla="*/ 494547 h 3707025"/>
                      <a:gd name="connsiteX71" fmla="*/ 3050965 w 4660005"/>
                      <a:gd name="connsiteY71" fmla="*/ 359343 h 3707025"/>
                      <a:gd name="connsiteX72" fmla="*/ 3016823 w 4660005"/>
                      <a:gd name="connsiteY72" fmla="*/ 286961 h 3707025"/>
                      <a:gd name="connsiteX73" fmla="*/ 2949903 w 4660005"/>
                      <a:gd name="connsiteY73" fmla="*/ 342955 h 3707025"/>
                      <a:gd name="connsiteX74" fmla="*/ 2940343 w 4660005"/>
                      <a:gd name="connsiteY74" fmla="*/ 337492 h 3707025"/>
                      <a:gd name="connsiteX75" fmla="*/ 2915761 w 4660005"/>
                      <a:gd name="connsiteY75" fmla="*/ 205020 h 3707025"/>
                      <a:gd name="connsiteX76" fmla="*/ 2913030 w 4660005"/>
                      <a:gd name="connsiteY76" fmla="*/ 209117 h 3707025"/>
                      <a:gd name="connsiteX77" fmla="*/ 2865231 w 4660005"/>
                      <a:gd name="connsiteY77" fmla="*/ 357977 h 3707025"/>
                      <a:gd name="connsiteX78" fmla="*/ 2835185 w 4660005"/>
                      <a:gd name="connsiteY78" fmla="*/ 295155 h 3707025"/>
                      <a:gd name="connsiteX79" fmla="*/ 2822893 w 4660005"/>
                      <a:gd name="connsiteY79" fmla="*/ 278767 h 3707025"/>
                      <a:gd name="connsiteX80" fmla="*/ 2821529 w 4660005"/>
                      <a:gd name="connsiteY80" fmla="*/ 284230 h 3707025"/>
                      <a:gd name="connsiteX81" fmla="*/ 2814700 w 4660005"/>
                      <a:gd name="connsiteY81" fmla="*/ 383926 h 3707025"/>
                      <a:gd name="connsiteX82" fmla="*/ 2803774 w 4660005"/>
                      <a:gd name="connsiteY82" fmla="*/ 382560 h 3707025"/>
                      <a:gd name="connsiteX83" fmla="*/ 2753244 w 4660005"/>
                      <a:gd name="connsiteY83" fmla="*/ 276036 h 3707025"/>
                      <a:gd name="connsiteX84" fmla="*/ 2725929 w 4660005"/>
                      <a:gd name="connsiteY84" fmla="*/ 388023 h 3707025"/>
                      <a:gd name="connsiteX85" fmla="*/ 2715004 w 4660005"/>
                      <a:gd name="connsiteY85" fmla="*/ 388023 h 3707025"/>
                      <a:gd name="connsiteX86" fmla="*/ 2702713 w 4660005"/>
                      <a:gd name="connsiteY86" fmla="*/ 349783 h 3707025"/>
                      <a:gd name="connsiteX87" fmla="*/ 2628965 w 4660005"/>
                      <a:gd name="connsiteY87" fmla="*/ 285596 h 3707025"/>
                      <a:gd name="connsiteX88" fmla="*/ 2633062 w 4660005"/>
                      <a:gd name="connsiteY88" fmla="*/ 199557 h 3707025"/>
                      <a:gd name="connsiteX89" fmla="*/ 2616674 w 4660005"/>
                      <a:gd name="connsiteY89" fmla="*/ 195460 h 3707025"/>
                      <a:gd name="connsiteX90" fmla="*/ 2518344 w 4660005"/>
                      <a:gd name="connsiteY90" fmla="*/ 303350 h 3707025"/>
                      <a:gd name="connsiteX91" fmla="*/ 2530635 w 4660005"/>
                      <a:gd name="connsiteY91" fmla="*/ 118981 h 3707025"/>
                      <a:gd name="connsiteX92" fmla="*/ 2450059 w 4660005"/>
                      <a:gd name="connsiteY92" fmla="*/ 157220 h 3707025"/>
                      <a:gd name="connsiteX93" fmla="*/ 2437767 w 4660005"/>
                      <a:gd name="connsiteY93" fmla="*/ 138100 h 3707025"/>
                      <a:gd name="connsiteX94" fmla="*/ 2297101 w 4660005"/>
                      <a:gd name="connsiteY94" fmla="*/ 31576 h 3707025"/>
                      <a:gd name="connsiteX95" fmla="*/ 2280713 w 4660005"/>
                      <a:gd name="connsiteY95" fmla="*/ 128541 h 3707025"/>
                      <a:gd name="connsiteX96" fmla="*/ 2206965 w 4660005"/>
                      <a:gd name="connsiteY96" fmla="*/ 50696 h 3707025"/>
                      <a:gd name="connsiteX97" fmla="*/ 2115463 w 4660005"/>
                      <a:gd name="connsiteY97" fmla="*/ 4262 h 3707025"/>
                      <a:gd name="connsiteX98" fmla="*/ 2112732 w 4660005"/>
                      <a:gd name="connsiteY98" fmla="*/ 120346 h 3707025"/>
                      <a:gd name="connsiteX99" fmla="*/ 2129121 w 4660005"/>
                      <a:gd name="connsiteY99" fmla="*/ 176340 h 3707025"/>
                      <a:gd name="connsiteX100" fmla="*/ 2044447 w 4660005"/>
                      <a:gd name="connsiteY100" fmla="*/ 120346 h 3707025"/>
                      <a:gd name="connsiteX101" fmla="*/ 1872369 w 4660005"/>
                      <a:gd name="connsiteY101" fmla="*/ 88935 h 3707025"/>
                      <a:gd name="connsiteX102" fmla="*/ 1876466 w 4660005"/>
                      <a:gd name="connsiteY102" fmla="*/ 245990 h 3707025"/>
                      <a:gd name="connsiteX103" fmla="*/ 1883295 w 4660005"/>
                      <a:gd name="connsiteY103" fmla="*/ 265110 h 3707025"/>
                      <a:gd name="connsiteX104" fmla="*/ 1850519 w 4660005"/>
                      <a:gd name="connsiteY104" fmla="*/ 247356 h 3707025"/>
                      <a:gd name="connsiteX105" fmla="*/ 1827302 w 4660005"/>
                      <a:gd name="connsiteY105" fmla="*/ 255550 h 3707025"/>
                      <a:gd name="connsiteX106" fmla="*/ 1830033 w 4660005"/>
                      <a:gd name="connsiteY106" fmla="*/ 317007 h 3707025"/>
                      <a:gd name="connsiteX107" fmla="*/ 1883295 w 4660005"/>
                      <a:gd name="connsiteY107" fmla="*/ 396217 h 3707025"/>
                      <a:gd name="connsiteX108" fmla="*/ 1746725 w 4660005"/>
                      <a:gd name="connsiteY108" fmla="*/ 357977 h 3707025"/>
                      <a:gd name="connsiteX109" fmla="*/ 1630641 w 4660005"/>
                      <a:gd name="connsiteY109" fmla="*/ 394851 h 3707025"/>
                      <a:gd name="connsiteX110" fmla="*/ 1743994 w 4660005"/>
                      <a:gd name="connsiteY110" fmla="*/ 501376 h 3707025"/>
                      <a:gd name="connsiteX111" fmla="*/ 1494072 w 4660005"/>
                      <a:gd name="connsiteY111" fmla="*/ 535518 h 3707025"/>
                      <a:gd name="connsiteX112" fmla="*/ 1435347 w 4660005"/>
                      <a:gd name="connsiteY112" fmla="*/ 531421 h 3707025"/>
                      <a:gd name="connsiteX113" fmla="*/ 1357502 w 4660005"/>
                      <a:gd name="connsiteY113" fmla="*/ 642042 h 3707025"/>
                      <a:gd name="connsiteX114" fmla="*/ 1346576 w 4660005"/>
                      <a:gd name="connsiteY114" fmla="*/ 639311 h 3707025"/>
                      <a:gd name="connsiteX115" fmla="*/ 1327457 w 4660005"/>
                      <a:gd name="connsiteY115" fmla="*/ 571026 h 3707025"/>
                      <a:gd name="connsiteX116" fmla="*/ 1264635 w 4660005"/>
                      <a:gd name="connsiteY116" fmla="*/ 586049 h 3707025"/>
                      <a:gd name="connsiteX117" fmla="*/ 1219567 w 4660005"/>
                      <a:gd name="connsiteY117" fmla="*/ 685745 h 3707025"/>
                      <a:gd name="connsiteX118" fmla="*/ 1192253 w 4660005"/>
                      <a:gd name="connsiteY118" fmla="*/ 893330 h 3707025"/>
                      <a:gd name="connsiteX119" fmla="*/ 1181327 w 4660005"/>
                      <a:gd name="connsiteY119" fmla="*/ 891965 h 3707025"/>
                      <a:gd name="connsiteX120" fmla="*/ 1159476 w 4660005"/>
                      <a:gd name="connsiteY120" fmla="*/ 814120 h 3707025"/>
                      <a:gd name="connsiteX121" fmla="*/ 1082997 w 4660005"/>
                      <a:gd name="connsiteY121" fmla="*/ 799097 h 3707025"/>
                      <a:gd name="connsiteX122" fmla="*/ 1078900 w 4660005"/>
                      <a:gd name="connsiteY122" fmla="*/ 947958 h 3707025"/>
                      <a:gd name="connsiteX123" fmla="*/ 1070706 w 4660005"/>
                      <a:gd name="connsiteY123" fmla="*/ 953421 h 3707025"/>
                      <a:gd name="connsiteX124" fmla="*/ 856292 w 4660005"/>
                      <a:gd name="connsiteY124" fmla="*/ 890599 h 3707025"/>
                      <a:gd name="connsiteX125" fmla="*/ 807127 w 4660005"/>
                      <a:gd name="connsiteY125" fmla="*/ 923376 h 3707025"/>
                      <a:gd name="connsiteX126" fmla="*/ 838537 w 4660005"/>
                      <a:gd name="connsiteY126" fmla="*/ 975272 h 3707025"/>
                      <a:gd name="connsiteX127" fmla="*/ 917748 w 4660005"/>
                      <a:gd name="connsiteY127" fmla="*/ 1016243 h 3707025"/>
                      <a:gd name="connsiteX128" fmla="*/ 898628 w 4660005"/>
                      <a:gd name="connsiteY128" fmla="*/ 1024437 h 3707025"/>
                      <a:gd name="connsiteX129" fmla="*/ 854926 w 4660005"/>
                      <a:gd name="connsiteY129" fmla="*/ 1044923 h 3707025"/>
                      <a:gd name="connsiteX130" fmla="*/ 794835 w 4660005"/>
                      <a:gd name="connsiteY130" fmla="*/ 1054482 h 3707025"/>
                      <a:gd name="connsiteX131" fmla="*/ 778447 w 4660005"/>
                      <a:gd name="connsiteY131" fmla="*/ 1059945 h 3707025"/>
                      <a:gd name="connsiteX132" fmla="*/ 796201 w 4660005"/>
                      <a:gd name="connsiteY132" fmla="*/ 993026 h 3707025"/>
                      <a:gd name="connsiteX133" fmla="*/ 734745 w 4660005"/>
                      <a:gd name="connsiteY133" fmla="*/ 967078 h 3707025"/>
                      <a:gd name="connsiteX134" fmla="*/ 656901 w 4660005"/>
                      <a:gd name="connsiteY134" fmla="*/ 1077699 h 3707025"/>
                      <a:gd name="connsiteX135" fmla="*/ 645975 w 4660005"/>
                      <a:gd name="connsiteY135" fmla="*/ 1074968 h 3707025"/>
                      <a:gd name="connsiteX136" fmla="*/ 626855 w 4660005"/>
                      <a:gd name="connsiteY136" fmla="*/ 1006683 h 3707025"/>
                      <a:gd name="connsiteX137" fmla="*/ 564033 w 4660005"/>
                      <a:gd name="connsiteY137" fmla="*/ 1021706 h 3707025"/>
                      <a:gd name="connsiteX138" fmla="*/ 518965 w 4660005"/>
                      <a:gd name="connsiteY138" fmla="*/ 1121401 h 3707025"/>
                      <a:gd name="connsiteX139" fmla="*/ 490285 w 4660005"/>
                      <a:gd name="connsiteY139" fmla="*/ 1328987 h 3707025"/>
                      <a:gd name="connsiteX140" fmla="*/ 479360 w 4660005"/>
                      <a:gd name="connsiteY140" fmla="*/ 1327622 h 3707025"/>
                      <a:gd name="connsiteX141" fmla="*/ 458874 w 4660005"/>
                      <a:gd name="connsiteY141" fmla="*/ 1249777 h 3707025"/>
                      <a:gd name="connsiteX142" fmla="*/ 382395 w 4660005"/>
                      <a:gd name="connsiteY142" fmla="*/ 1234754 h 3707025"/>
                      <a:gd name="connsiteX143" fmla="*/ 378298 w 4660005"/>
                      <a:gd name="connsiteY143" fmla="*/ 1383615 h 3707025"/>
                      <a:gd name="connsiteX144" fmla="*/ 370104 w 4660005"/>
                      <a:gd name="connsiteY144" fmla="*/ 1389078 h 3707025"/>
                      <a:gd name="connsiteX145" fmla="*/ 155689 w 4660005"/>
                      <a:gd name="connsiteY145" fmla="*/ 1326256 h 3707025"/>
                      <a:gd name="connsiteX146" fmla="*/ 106524 w 4660005"/>
                      <a:gd name="connsiteY146" fmla="*/ 1359033 h 3707025"/>
                      <a:gd name="connsiteX147" fmla="*/ 137936 w 4660005"/>
                      <a:gd name="connsiteY147" fmla="*/ 1410929 h 3707025"/>
                      <a:gd name="connsiteX148" fmla="*/ 237631 w 4660005"/>
                      <a:gd name="connsiteY148" fmla="*/ 1464191 h 3707025"/>
                      <a:gd name="connsiteX149" fmla="*/ 234900 w 4660005"/>
                      <a:gd name="connsiteY149" fmla="*/ 1475117 h 3707025"/>
                      <a:gd name="connsiteX150" fmla="*/ 95599 w 4660005"/>
                      <a:gd name="connsiteY150" fmla="*/ 1488774 h 3707025"/>
                      <a:gd name="connsiteX151" fmla="*/ 39605 w 4660005"/>
                      <a:gd name="connsiteY151" fmla="*/ 1546133 h 3707025"/>
                      <a:gd name="connsiteX152" fmla="*/ 116084 w 4660005"/>
                      <a:gd name="connsiteY152" fmla="*/ 1589835 h 3707025"/>
                      <a:gd name="connsiteX153" fmla="*/ 114719 w 4660005"/>
                      <a:gd name="connsiteY153" fmla="*/ 1600761 h 3707025"/>
                      <a:gd name="connsiteX154" fmla="*/ 0 w 4660005"/>
                      <a:gd name="connsiteY154" fmla="*/ 1670411 h 3707025"/>
                      <a:gd name="connsiteX155" fmla="*/ 5463 w 4660005"/>
                      <a:gd name="connsiteY155" fmla="*/ 1671777 h 3707025"/>
                      <a:gd name="connsiteX156" fmla="*/ 162518 w 4660005"/>
                      <a:gd name="connsiteY156" fmla="*/ 1663583 h 3707025"/>
                      <a:gd name="connsiteX157" fmla="*/ 114719 w 4660005"/>
                      <a:gd name="connsiteY157" fmla="*/ 1714113 h 3707025"/>
                      <a:gd name="connsiteX158" fmla="*/ 103793 w 4660005"/>
                      <a:gd name="connsiteY158" fmla="*/ 1731867 h 3707025"/>
                      <a:gd name="connsiteX159" fmla="*/ 109256 w 4660005"/>
                      <a:gd name="connsiteY159" fmla="*/ 1730502 h 3707025"/>
                      <a:gd name="connsiteX160" fmla="*/ 204854 w 4660005"/>
                      <a:gd name="connsiteY160" fmla="*/ 1703188 h 3707025"/>
                      <a:gd name="connsiteX161" fmla="*/ 207586 w 4660005"/>
                      <a:gd name="connsiteY161" fmla="*/ 1714113 h 3707025"/>
                      <a:gd name="connsiteX162" fmla="*/ 125644 w 4660005"/>
                      <a:gd name="connsiteY162" fmla="*/ 1798787 h 3707025"/>
                      <a:gd name="connsiteX163" fmla="*/ 240363 w 4660005"/>
                      <a:gd name="connsiteY163" fmla="*/ 1785130 h 3707025"/>
                      <a:gd name="connsiteX164" fmla="*/ 244460 w 4660005"/>
                      <a:gd name="connsiteY164" fmla="*/ 1794690 h 3707025"/>
                      <a:gd name="connsiteX165" fmla="*/ 213049 w 4660005"/>
                      <a:gd name="connsiteY165" fmla="*/ 1819272 h 3707025"/>
                      <a:gd name="connsiteX166" fmla="*/ 184369 w 4660005"/>
                      <a:gd name="connsiteY166" fmla="*/ 1908042 h 3707025"/>
                      <a:gd name="connsiteX167" fmla="*/ 102427 w 4660005"/>
                      <a:gd name="connsiteY167" fmla="*/ 1935356 h 3707025"/>
                      <a:gd name="connsiteX168" fmla="*/ 103793 w 4660005"/>
                      <a:gd name="connsiteY168" fmla="*/ 1951745 h 3707025"/>
                      <a:gd name="connsiteX169" fmla="*/ 238997 w 4660005"/>
                      <a:gd name="connsiteY169" fmla="*/ 2006372 h 3707025"/>
                      <a:gd name="connsiteX170" fmla="*/ 62822 w 4660005"/>
                      <a:gd name="connsiteY170" fmla="*/ 2059635 h 3707025"/>
                      <a:gd name="connsiteX171" fmla="*/ 127010 w 4660005"/>
                      <a:gd name="connsiteY171" fmla="*/ 2122457 h 3707025"/>
                      <a:gd name="connsiteX172" fmla="*/ 113353 w 4660005"/>
                      <a:gd name="connsiteY172" fmla="*/ 2141576 h 3707025"/>
                      <a:gd name="connsiteX173" fmla="*/ 62822 w 4660005"/>
                      <a:gd name="connsiteY173" fmla="*/ 2310923 h 3707025"/>
                      <a:gd name="connsiteX174" fmla="*/ 159786 w 4660005"/>
                      <a:gd name="connsiteY174" fmla="*/ 2293169 h 3707025"/>
                      <a:gd name="connsiteX175" fmla="*/ 111987 w 4660005"/>
                      <a:gd name="connsiteY175" fmla="*/ 2390133 h 3707025"/>
                      <a:gd name="connsiteX176" fmla="*/ 101061 w 4660005"/>
                      <a:gd name="connsiteY176" fmla="*/ 2492560 h 3707025"/>
                      <a:gd name="connsiteX177" fmla="*/ 211683 w 4660005"/>
                      <a:gd name="connsiteY177" fmla="*/ 2454321 h 3707025"/>
                      <a:gd name="connsiteX178" fmla="*/ 258116 w 4660005"/>
                      <a:gd name="connsiteY178" fmla="*/ 2418813 h 3707025"/>
                      <a:gd name="connsiteX179" fmla="*/ 234900 w 4660005"/>
                      <a:gd name="connsiteY179" fmla="*/ 2517143 h 3707025"/>
                      <a:gd name="connsiteX180" fmla="*/ 266311 w 4660005"/>
                      <a:gd name="connsiteY180" fmla="*/ 2689220 h 3707025"/>
                      <a:gd name="connsiteX181" fmla="*/ 322304 w 4660005"/>
                      <a:gd name="connsiteY181" fmla="*/ 2687855 h 3707025"/>
                      <a:gd name="connsiteX182" fmla="*/ 325036 w 4660005"/>
                      <a:gd name="connsiteY182" fmla="*/ 2689220 h 3707025"/>
                      <a:gd name="connsiteX183" fmla="*/ 286796 w 4660005"/>
                      <a:gd name="connsiteY183" fmla="*/ 2708340 h 3707025"/>
                      <a:gd name="connsiteX184" fmla="*/ 408343 w 4660005"/>
                      <a:gd name="connsiteY184" fmla="*/ 2743848 h 3707025"/>
                      <a:gd name="connsiteX185" fmla="*/ 378298 w 4660005"/>
                      <a:gd name="connsiteY185" fmla="*/ 2810767 h 3707025"/>
                      <a:gd name="connsiteX186" fmla="*/ 411075 w 4660005"/>
                      <a:gd name="connsiteY186" fmla="*/ 2855835 h 3707025"/>
                      <a:gd name="connsiteX187" fmla="*/ 297722 w 4660005"/>
                      <a:gd name="connsiteY187" fmla="*/ 2876321 h 3707025"/>
                      <a:gd name="connsiteX188" fmla="*/ 320938 w 4660005"/>
                      <a:gd name="connsiteY188" fmla="*/ 2914560 h 3707025"/>
                      <a:gd name="connsiteX189" fmla="*/ 346887 w 4660005"/>
                      <a:gd name="connsiteY189" fmla="*/ 2929583 h 3707025"/>
                      <a:gd name="connsiteX190" fmla="*/ 323670 w 4660005"/>
                      <a:gd name="connsiteY190" fmla="*/ 2924120 h 3707025"/>
                      <a:gd name="connsiteX191" fmla="*/ 241729 w 4660005"/>
                      <a:gd name="connsiteY191" fmla="*/ 2967822 h 3707025"/>
                      <a:gd name="connsiteX192" fmla="*/ 333230 w 4660005"/>
                      <a:gd name="connsiteY192" fmla="*/ 2997868 h 3707025"/>
                      <a:gd name="connsiteX193" fmla="*/ 281334 w 4660005"/>
                      <a:gd name="connsiteY193" fmla="*/ 3056593 h 3707025"/>
                      <a:gd name="connsiteX194" fmla="*/ 304551 w 4660005"/>
                      <a:gd name="connsiteY194" fmla="*/ 3059324 h 3707025"/>
                      <a:gd name="connsiteX195" fmla="*/ 312745 w 4660005"/>
                      <a:gd name="connsiteY195" fmla="*/ 3060690 h 3707025"/>
                      <a:gd name="connsiteX196" fmla="*/ 300454 w 4660005"/>
                      <a:gd name="connsiteY196" fmla="*/ 3060690 h 3707025"/>
                      <a:gd name="connsiteX197" fmla="*/ 255386 w 4660005"/>
                      <a:gd name="connsiteY197" fmla="*/ 3081175 h 3707025"/>
                      <a:gd name="connsiteX198" fmla="*/ 251289 w 4660005"/>
                      <a:gd name="connsiteY198" fmla="*/ 3101661 h 3707025"/>
                      <a:gd name="connsiteX199" fmla="*/ 203488 w 4660005"/>
                      <a:gd name="connsiteY199" fmla="*/ 3118049 h 3707025"/>
                      <a:gd name="connsiteX200" fmla="*/ 232169 w 4660005"/>
                      <a:gd name="connsiteY200" fmla="*/ 3187699 h 3707025"/>
                      <a:gd name="connsiteX201" fmla="*/ 219877 w 4660005"/>
                      <a:gd name="connsiteY201" fmla="*/ 3191796 h 3707025"/>
                      <a:gd name="connsiteX202" fmla="*/ 251289 w 4660005"/>
                      <a:gd name="connsiteY202" fmla="*/ 3243693 h 3707025"/>
                      <a:gd name="connsiteX203" fmla="*/ 288162 w 4660005"/>
                      <a:gd name="connsiteY203" fmla="*/ 3245059 h 3707025"/>
                      <a:gd name="connsiteX204" fmla="*/ 275871 w 4660005"/>
                      <a:gd name="connsiteY204" fmla="*/ 3250521 h 3707025"/>
                      <a:gd name="connsiteX205" fmla="*/ 200757 w 4660005"/>
                      <a:gd name="connsiteY205" fmla="*/ 3301052 h 3707025"/>
                      <a:gd name="connsiteX206" fmla="*/ 237631 w 4660005"/>
                      <a:gd name="connsiteY206" fmla="*/ 3325635 h 3707025"/>
                      <a:gd name="connsiteX207" fmla="*/ 204854 w 4660005"/>
                      <a:gd name="connsiteY207" fmla="*/ 3380263 h 3707025"/>
                      <a:gd name="connsiteX208" fmla="*/ 263579 w 4660005"/>
                      <a:gd name="connsiteY208" fmla="*/ 3385725 h 3707025"/>
                      <a:gd name="connsiteX209" fmla="*/ 304551 w 4660005"/>
                      <a:gd name="connsiteY209" fmla="*/ 3378897 h 3707025"/>
                      <a:gd name="connsiteX210" fmla="*/ 310014 w 4660005"/>
                      <a:gd name="connsiteY210" fmla="*/ 3411674 h 3707025"/>
                      <a:gd name="connsiteX211" fmla="*/ 300454 w 4660005"/>
                      <a:gd name="connsiteY211" fmla="*/ 3447182 h 3707025"/>
                      <a:gd name="connsiteX212" fmla="*/ 349619 w 4660005"/>
                      <a:gd name="connsiteY212" fmla="*/ 3451279 h 3707025"/>
                      <a:gd name="connsiteX213" fmla="*/ 341424 w 4660005"/>
                      <a:gd name="connsiteY213" fmla="*/ 3545512 h 3707025"/>
                      <a:gd name="connsiteX214" fmla="*/ 547644 w 4660005"/>
                      <a:gd name="connsiteY214" fmla="*/ 3533220 h 3707025"/>
                      <a:gd name="connsiteX215" fmla="*/ 536719 w 4660005"/>
                      <a:gd name="connsiteY215" fmla="*/ 3590580 h 3707025"/>
                      <a:gd name="connsiteX216" fmla="*/ 600906 w 4660005"/>
                      <a:gd name="connsiteY216" fmla="*/ 3568728 h 3707025"/>
                      <a:gd name="connsiteX217" fmla="*/ 576324 w 4660005"/>
                      <a:gd name="connsiteY217" fmla="*/ 3650670 h 3707025"/>
                      <a:gd name="connsiteX218" fmla="*/ 655535 w 4660005"/>
                      <a:gd name="connsiteY218" fmla="*/ 3621991 h 3707025"/>
                      <a:gd name="connsiteX219" fmla="*/ 748402 w 4660005"/>
                      <a:gd name="connsiteY219" fmla="*/ 3553706 h 3707025"/>
                      <a:gd name="connsiteX220" fmla="*/ 689677 w 4660005"/>
                      <a:gd name="connsiteY220" fmla="*/ 3706664 h 3707025"/>
                      <a:gd name="connsiteX221" fmla="*/ 875412 w 4660005"/>
                      <a:gd name="connsiteY221" fmla="*/ 3597408 h 3707025"/>
                      <a:gd name="connsiteX222" fmla="*/ 869949 w 4660005"/>
                      <a:gd name="connsiteY222" fmla="*/ 3690275 h 3707025"/>
                      <a:gd name="connsiteX223" fmla="*/ 942330 w 4660005"/>
                      <a:gd name="connsiteY223" fmla="*/ 3650670 h 3707025"/>
                      <a:gd name="connsiteX224" fmla="*/ 990130 w 4660005"/>
                      <a:gd name="connsiteY224" fmla="*/ 3572826 h 3707025"/>
                      <a:gd name="connsiteX225" fmla="*/ 1001055 w 4660005"/>
                      <a:gd name="connsiteY225" fmla="*/ 3627453 h 3707025"/>
                      <a:gd name="connsiteX226" fmla="*/ 1028369 w 4660005"/>
                      <a:gd name="connsiteY226" fmla="*/ 3650670 h 3707025"/>
                      <a:gd name="connsiteX227" fmla="*/ 1043392 w 4660005"/>
                      <a:gd name="connsiteY227" fmla="*/ 3642476 h 3707025"/>
                      <a:gd name="connsiteX228" fmla="*/ 1051587 w 4660005"/>
                      <a:gd name="connsiteY228" fmla="*/ 3620625 h 3707025"/>
                      <a:gd name="connsiteX229" fmla="*/ 1057048 w 4660005"/>
                      <a:gd name="connsiteY229" fmla="*/ 3630185 h 3707025"/>
                      <a:gd name="connsiteX230" fmla="*/ 1128065 w 4660005"/>
                      <a:gd name="connsiteY230" fmla="*/ 3691641 h 3707025"/>
                      <a:gd name="connsiteX231" fmla="*/ 1196350 w 4660005"/>
                      <a:gd name="connsiteY231" fmla="*/ 3600139 h 3707025"/>
                      <a:gd name="connsiteX232" fmla="*/ 1211373 w 4660005"/>
                      <a:gd name="connsiteY232" fmla="*/ 3540049 h 3707025"/>
                      <a:gd name="connsiteX233" fmla="*/ 1229126 w 4660005"/>
                      <a:gd name="connsiteY233" fmla="*/ 3568728 h 3707025"/>
                      <a:gd name="connsiteX234" fmla="*/ 1285120 w 4660005"/>
                      <a:gd name="connsiteY234" fmla="*/ 3611065 h 3707025"/>
                      <a:gd name="connsiteX235" fmla="*/ 1308337 w 4660005"/>
                      <a:gd name="connsiteY235" fmla="*/ 3550975 h 3707025"/>
                      <a:gd name="connsiteX236" fmla="*/ 1308337 w 4660005"/>
                      <a:gd name="connsiteY236" fmla="*/ 3486787 h 3707025"/>
                      <a:gd name="connsiteX237" fmla="*/ 1361599 w 4660005"/>
                      <a:gd name="connsiteY237" fmla="*/ 3515466 h 3707025"/>
                      <a:gd name="connsiteX238" fmla="*/ 1380719 w 4660005"/>
                      <a:gd name="connsiteY238" fmla="*/ 3410308 h 3707025"/>
                      <a:gd name="connsiteX239" fmla="*/ 1377988 w 4660005"/>
                      <a:gd name="connsiteY239" fmla="*/ 3396651 h 3707025"/>
                      <a:gd name="connsiteX240" fmla="*/ 1435347 w 4660005"/>
                      <a:gd name="connsiteY240" fmla="*/ 3373434 h 3707025"/>
                      <a:gd name="connsiteX241" fmla="*/ 1343845 w 4660005"/>
                      <a:gd name="connsiteY241" fmla="*/ 3309246 h 3707025"/>
                      <a:gd name="connsiteX242" fmla="*/ 1442176 w 4660005"/>
                      <a:gd name="connsiteY242" fmla="*/ 3303783 h 3707025"/>
                      <a:gd name="connsiteX243" fmla="*/ 1447638 w 4660005"/>
                      <a:gd name="connsiteY243" fmla="*/ 3294224 h 3707025"/>
                      <a:gd name="connsiteX244" fmla="*/ 1405301 w 4660005"/>
                      <a:gd name="connsiteY244" fmla="*/ 3262813 h 3707025"/>
                      <a:gd name="connsiteX245" fmla="*/ 1405301 w 4660005"/>
                      <a:gd name="connsiteY245" fmla="*/ 3186334 h 3707025"/>
                      <a:gd name="connsiteX246" fmla="*/ 1457197 w 4660005"/>
                      <a:gd name="connsiteY246" fmla="*/ 3225939 h 3707025"/>
                      <a:gd name="connsiteX247" fmla="*/ 1489975 w 4660005"/>
                      <a:gd name="connsiteY247" fmla="*/ 3224573 h 3707025"/>
                      <a:gd name="connsiteX248" fmla="*/ 1503632 w 4660005"/>
                      <a:gd name="connsiteY248" fmla="*/ 3165848 h 3707025"/>
                      <a:gd name="connsiteX249" fmla="*/ 1488609 w 4660005"/>
                      <a:gd name="connsiteY249" fmla="*/ 3128975 h 3707025"/>
                      <a:gd name="connsiteX250" fmla="*/ 1580110 w 4660005"/>
                      <a:gd name="connsiteY250" fmla="*/ 3163117 h 3707025"/>
                      <a:gd name="connsiteX251" fmla="*/ 1671612 w 4660005"/>
                      <a:gd name="connsiteY251" fmla="*/ 3145363 h 3707025"/>
                      <a:gd name="connsiteX252" fmla="*/ 1641567 w 4660005"/>
                      <a:gd name="connsiteY252" fmla="*/ 3122146 h 3707025"/>
                      <a:gd name="connsiteX253" fmla="*/ 1621082 w 4660005"/>
                      <a:gd name="connsiteY253" fmla="*/ 3113952 h 3707025"/>
                      <a:gd name="connsiteX254" fmla="*/ 1786331 w 4660005"/>
                      <a:gd name="connsiteY254" fmla="*/ 3134437 h 3707025"/>
                      <a:gd name="connsiteX255" fmla="*/ 1790428 w 4660005"/>
                      <a:gd name="connsiteY255" fmla="*/ 3130340 h 3707025"/>
                      <a:gd name="connsiteX256" fmla="*/ 1769942 w 4660005"/>
                      <a:gd name="connsiteY256" fmla="*/ 3086638 h 3707025"/>
                      <a:gd name="connsiteX257" fmla="*/ 1731703 w 4660005"/>
                      <a:gd name="connsiteY257" fmla="*/ 3027913 h 3707025"/>
                      <a:gd name="connsiteX258" fmla="*/ 1804084 w 4660005"/>
                      <a:gd name="connsiteY258" fmla="*/ 3085272 h 3707025"/>
                      <a:gd name="connsiteX259" fmla="*/ 1845056 w 4660005"/>
                      <a:gd name="connsiteY259" fmla="*/ 3052495 h 3707025"/>
                      <a:gd name="connsiteX260" fmla="*/ 1858712 w 4660005"/>
                      <a:gd name="connsiteY260" fmla="*/ 3077078 h 3707025"/>
                      <a:gd name="connsiteX261" fmla="*/ 1891489 w 4660005"/>
                      <a:gd name="connsiteY261" fmla="*/ 3094832 h 3707025"/>
                      <a:gd name="connsiteX262" fmla="*/ 1939289 w 4660005"/>
                      <a:gd name="connsiteY262" fmla="*/ 3059324 h 3707025"/>
                      <a:gd name="connsiteX263" fmla="*/ 1977528 w 4660005"/>
                      <a:gd name="connsiteY263" fmla="*/ 3077078 h 3707025"/>
                      <a:gd name="connsiteX264" fmla="*/ 1977528 w 4660005"/>
                      <a:gd name="connsiteY264" fmla="*/ 3077078 h 3707025"/>
                      <a:gd name="connsiteX265" fmla="*/ 1937923 w 4660005"/>
                      <a:gd name="connsiteY265" fmla="*/ 3154923 h 3707025"/>
                      <a:gd name="connsiteX266" fmla="*/ 2119561 w 4660005"/>
                      <a:gd name="connsiteY266" fmla="*/ 3219110 h 3707025"/>
                      <a:gd name="connsiteX267" fmla="*/ 2089515 w 4660005"/>
                      <a:gd name="connsiteY267" fmla="*/ 3264178 h 3707025"/>
                      <a:gd name="connsiteX268" fmla="*/ 2153703 w 4660005"/>
                      <a:gd name="connsiteY268" fmla="*/ 3268275 h 3707025"/>
                      <a:gd name="connsiteX269" fmla="*/ 2103172 w 4660005"/>
                      <a:gd name="connsiteY269" fmla="*/ 3329732 h 3707025"/>
                      <a:gd name="connsiteX270" fmla="*/ 2181017 w 4660005"/>
                      <a:gd name="connsiteY270" fmla="*/ 3333829 h 3707025"/>
                      <a:gd name="connsiteX271" fmla="*/ 2286175 w 4660005"/>
                      <a:gd name="connsiteY271" fmla="*/ 3307881 h 3707025"/>
                      <a:gd name="connsiteX272" fmla="*/ 2179651 w 4660005"/>
                      <a:gd name="connsiteY272" fmla="*/ 3418502 h 3707025"/>
                      <a:gd name="connsiteX273" fmla="*/ 2380408 w 4660005"/>
                      <a:gd name="connsiteY273" fmla="*/ 3392554 h 3707025"/>
                      <a:gd name="connsiteX274" fmla="*/ 2342169 w 4660005"/>
                      <a:gd name="connsiteY274" fmla="*/ 3470398 h 3707025"/>
                      <a:gd name="connsiteX275" fmla="*/ 2420014 w 4660005"/>
                      <a:gd name="connsiteY275" fmla="*/ 3462204 h 3707025"/>
                      <a:gd name="connsiteX276" fmla="*/ 2489664 w 4660005"/>
                      <a:gd name="connsiteY276" fmla="*/ 3413039 h 3707025"/>
                      <a:gd name="connsiteX277" fmla="*/ 2478739 w 4660005"/>
                      <a:gd name="connsiteY277" fmla="*/ 3463570 h 3707025"/>
                      <a:gd name="connsiteX278" fmla="*/ 2493761 w 4660005"/>
                      <a:gd name="connsiteY278" fmla="*/ 3493615 h 3707025"/>
                      <a:gd name="connsiteX279" fmla="*/ 2508784 w 4660005"/>
                      <a:gd name="connsiteY279" fmla="*/ 3492250 h 3707025"/>
                      <a:gd name="connsiteX280" fmla="*/ 2523807 w 4660005"/>
                      <a:gd name="connsiteY280" fmla="*/ 3475861 h 3707025"/>
                      <a:gd name="connsiteX281" fmla="*/ 2525172 w 4660005"/>
                      <a:gd name="connsiteY281" fmla="*/ 3486787 h 3707025"/>
                      <a:gd name="connsiteX282" fmla="*/ 2564777 w 4660005"/>
                      <a:gd name="connsiteY282" fmla="*/ 3564631 h 3707025"/>
                      <a:gd name="connsiteX283" fmla="*/ 2657644 w 4660005"/>
                      <a:gd name="connsiteY283" fmla="*/ 3510004 h 3707025"/>
                      <a:gd name="connsiteX284" fmla="*/ 2691787 w 4660005"/>
                      <a:gd name="connsiteY284" fmla="*/ 3463570 h 3707025"/>
                      <a:gd name="connsiteX285" fmla="*/ 2697250 w 4660005"/>
                      <a:gd name="connsiteY285" fmla="*/ 3494981 h 3707025"/>
                      <a:gd name="connsiteX286" fmla="*/ 2730026 w 4660005"/>
                      <a:gd name="connsiteY286" fmla="*/ 3550975 h 3707025"/>
                      <a:gd name="connsiteX287" fmla="*/ 2770997 w 4660005"/>
                      <a:gd name="connsiteY287" fmla="*/ 3507272 h 3707025"/>
                      <a:gd name="connsiteX288" fmla="*/ 2794214 w 4660005"/>
                      <a:gd name="connsiteY288" fmla="*/ 3451279 h 3707025"/>
                      <a:gd name="connsiteX289" fmla="*/ 2829722 w 4660005"/>
                      <a:gd name="connsiteY289" fmla="*/ 3494981 h 3707025"/>
                      <a:gd name="connsiteX290" fmla="*/ 2884350 w 4660005"/>
                      <a:gd name="connsiteY290" fmla="*/ 3410308 h 3707025"/>
                      <a:gd name="connsiteX291" fmla="*/ 2887081 w 4660005"/>
                      <a:gd name="connsiteY291" fmla="*/ 3398017 h 3707025"/>
                      <a:gd name="connsiteX292" fmla="*/ 2944441 w 4660005"/>
                      <a:gd name="connsiteY292" fmla="*/ 3398017 h 3707025"/>
                      <a:gd name="connsiteX293" fmla="*/ 2889813 w 4660005"/>
                      <a:gd name="connsiteY293" fmla="*/ 3309246 h 3707025"/>
                      <a:gd name="connsiteX294" fmla="*/ 2975852 w 4660005"/>
                      <a:gd name="connsiteY294" fmla="*/ 3340657 h 3707025"/>
                      <a:gd name="connsiteX295" fmla="*/ 2984046 w 4660005"/>
                      <a:gd name="connsiteY295" fmla="*/ 3335195 h 3707025"/>
                      <a:gd name="connsiteX296" fmla="*/ 2959463 w 4660005"/>
                      <a:gd name="connsiteY296" fmla="*/ 3294224 h 3707025"/>
                      <a:gd name="connsiteX297" fmla="*/ 2988144 w 4660005"/>
                      <a:gd name="connsiteY297" fmla="*/ 3228670 h 3707025"/>
                      <a:gd name="connsiteX298" fmla="*/ 3018188 w 4660005"/>
                      <a:gd name="connsiteY298" fmla="*/ 3281932 h 3707025"/>
                      <a:gd name="connsiteX299" fmla="*/ 3046869 w 4660005"/>
                      <a:gd name="connsiteY299" fmla="*/ 3292858 h 3707025"/>
                      <a:gd name="connsiteX300" fmla="*/ 3079645 w 4660005"/>
                      <a:gd name="connsiteY300" fmla="*/ 3246424 h 3707025"/>
                      <a:gd name="connsiteX301" fmla="*/ 3081011 w 4660005"/>
                      <a:gd name="connsiteY301" fmla="*/ 3209551 h 3707025"/>
                      <a:gd name="connsiteX302" fmla="*/ 3147930 w 4660005"/>
                      <a:gd name="connsiteY302" fmla="*/ 3272372 h 3707025"/>
                      <a:gd name="connsiteX303" fmla="*/ 3232602 w 4660005"/>
                      <a:gd name="connsiteY303" fmla="*/ 3290127 h 3707025"/>
                      <a:gd name="connsiteX304" fmla="*/ 3214849 w 4660005"/>
                      <a:gd name="connsiteY304" fmla="*/ 3260081 h 3707025"/>
                      <a:gd name="connsiteX305" fmla="*/ 3199826 w 4660005"/>
                      <a:gd name="connsiteY305" fmla="*/ 3245059 h 3707025"/>
                      <a:gd name="connsiteX306" fmla="*/ 3335029 w 4660005"/>
                      <a:gd name="connsiteY306" fmla="*/ 3321538 h 3707025"/>
                      <a:gd name="connsiteX307" fmla="*/ 3339127 w 4660005"/>
                      <a:gd name="connsiteY307" fmla="*/ 3318806 h 3707025"/>
                      <a:gd name="connsiteX308" fmla="*/ 3337761 w 4660005"/>
                      <a:gd name="connsiteY308" fmla="*/ 3273738 h 3707025"/>
                      <a:gd name="connsiteX309" fmla="*/ 3326836 w 4660005"/>
                      <a:gd name="connsiteY309" fmla="*/ 3209551 h 3707025"/>
                      <a:gd name="connsiteX310" fmla="*/ 3367807 w 4660005"/>
                      <a:gd name="connsiteY310" fmla="*/ 3284664 h 3707025"/>
                      <a:gd name="connsiteX311" fmla="*/ 3414240 w 4660005"/>
                      <a:gd name="connsiteY311" fmla="*/ 3271007 h 3707025"/>
                      <a:gd name="connsiteX312" fmla="*/ 3416972 w 4660005"/>
                      <a:gd name="connsiteY312" fmla="*/ 3298321 h 3707025"/>
                      <a:gd name="connsiteX313" fmla="*/ 3438823 w 4660005"/>
                      <a:gd name="connsiteY313" fmla="*/ 3325635 h 3707025"/>
                      <a:gd name="connsiteX314" fmla="*/ 3538519 w 4660005"/>
                      <a:gd name="connsiteY314" fmla="*/ 3261447 h 3707025"/>
                      <a:gd name="connsiteX315" fmla="*/ 3523496 w 4660005"/>
                      <a:gd name="connsiteY315" fmla="*/ 3331097 h 3707025"/>
                      <a:gd name="connsiteX316" fmla="*/ 3518033 w 4660005"/>
                      <a:gd name="connsiteY316" fmla="*/ 3340657 h 3707025"/>
                      <a:gd name="connsiteX317" fmla="*/ 3492085 w 4660005"/>
                      <a:gd name="connsiteY317" fmla="*/ 3441719 h 3707025"/>
                      <a:gd name="connsiteX318" fmla="*/ 3533056 w 4660005"/>
                      <a:gd name="connsiteY318" fmla="*/ 3463570 h 3707025"/>
                      <a:gd name="connsiteX319" fmla="*/ 3606804 w 4660005"/>
                      <a:gd name="connsiteY319" fmla="*/ 3418502 h 3707025"/>
                      <a:gd name="connsiteX320" fmla="*/ 3610901 w 4660005"/>
                      <a:gd name="connsiteY320" fmla="*/ 3477227 h 3707025"/>
                      <a:gd name="connsiteX321" fmla="*/ 3657334 w 4660005"/>
                      <a:gd name="connsiteY321" fmla="*/ 3541414 h 3707025"/>
                      <a:gd name="connsiteX322" fmla="*/ 3716059 w 4660005"/>
                      <a:gd name="connsiteY322" fmla="*/ 3474495 h 3707025"/>
                      <a:gd name="connsiteX323" fmla="*/ 3811658 w 4660005"/>
                      <a:gd name="connsiteY323" fmla="*/ 3598774 h 3707025"/>
                      <a:gd name="connsiteX324" fmla="*/ 3855360 w 4660005"/>
                      <a:gd name="connsiteY324" fmla="*/ 3586483 h 3707025"/>
                      <a:gd name="connsiteX325" fmla="*/ 3840338 w 4660005"/>
                      <a:gd name="connsiteY325" fmla="*/ 3484055 h 3707025"/>
                      <a:gd name="connsiteX326" fmla="*/ 3829412 w 4660005"/>
                      <a:gd name="connsiteY326" fmla="*/ 3458107 h 3707025"/>
                      <a:gd name="connsiteX327" fmla="*/ 3869017 w 4660005"/>
                      <a:gd name="connsiteY327" fmla="*/ 3470398 h 3707025"/>
                      <a:gd name="connsiteX328" fmla="*/ 3894966 w 4660005"/>
                      <a:gd name="connsiteY328" fmla="*/ 3466301 h 3707025"/>
                      <a:gd name="connsiteX329" fmla="*/ 3893600 w 4660005"/>
                      <a:gd name="connsiteY329" fmla="*/ 3458107 h 3707025"/>
                      <a:gd name="connsiteX330" fmla="*/ 3838972 w 4660005"/>
                      <a:gd name="connsiteY330" fmla="*/ 3425331 h 3707025"/>
                      <a:gd name="connsiteX331" fmla="*/ 3912719 w 4660005"/>
                      <a:gd name="connsiteY331" fmla="*/ 3432159 h 3707025"/>
                      <a:gd name="connsiteX332" fmla="*/ 3914085 w 4660005"/>
                      <a:gd name="connsiteY332" fmla="*/ 3438987 h 3707025"/>
                      <a:gd name="connsiteX333" fmla="*/ 3960518 w 4660005"/>
                      <a:gd name="connsiteY333" fmla="*/ 3512735 h 3707025"/>
                      <a:gd name="connsiteX334" fmla="*/ 4024706 w 4660005"/>
                      <a:gd name="connsiteY334" fmla="*/ 3479958 h 3707025"/>
                      <a:gd name="connsiteX335" fmla="*/ 4052020 w 4660005"/>
                      <a:gd name="connsiteY335" fmla="*/ 3541414 h 3707025"/>
                      <a:gd name="connsiteX336" fmla="*/ 4132596 w 4660005"/>
                      <a:gd name="connsiteY336" fmla="*/ 3440353 h 3707025"/>
                      <a:gd name="connsiteX337" fmla="*/ 4191321 w 4660005"/>
                      <a:gd name="connsiteY337" fmla="*/ 3522295 h 3707025"/>
                      <a:gd name="connsiteX338" fmla="*/ 4235024 w 4660005"/>
                      <a:gd name="connsiteY338" fmla="*/ 3488152 h 3707025"/>
                      <a:gd name="connsiteX339" fmla="*/ 4229561 w 4660005"/>
                      <a:gd name="connsiteY339" fmla="*/ 3413039 h 3707025"/>
                      <a:gd name="connsiteX340" fmla="*/ 4341548 w 4660005"/>
                      <a:gd name="connsiteY340" fmla="*/ 3448547 h 3707025"/>
                      <a:gd name="connsiteX341" fmla="*/ 4345645 w 4660005"/>
                      <a:gd name="connsiteY341" fmla="*/ 3443084 h 3707025"/>
                      <a:gd name="connsiteX342" fmla="*/ 4284189 w 4660005"/>
                      <a:gd name="connsiteY342" fmla="*/ 3376165 h 3707025"/>
                      <a:gd name="connsiteX343" fmla="*/ 4340182 w 4660005"/>
                      <a:gd name="connsiteY343" fmla="*/ 3396651 h 3707025"/>
                      <a:gd name="connsiteX344" fmla="*/ 4452169 w 4660005"/>
                      <a:gd name="connsiteY344" fmla="*/ 3421233 h 3707025"/>
                      <a:gd name="connsiteX345" fmla="*/ 4460364 w 4660005"/>
                      <a:gd name="connsiteY345" fmla="*/ 3415771 h 3707025"/>
                      <a:gd name="connsiteX346" fmla="*/ 4389347 w 4660005"/>
                      <a:gd name="connsiteY346" fmla="*/ 3332463 h 3707025"/>
                      <a:gd name="connsiteX347" fmla="*/ 4396176 w 4660005"/>
                      <a:gd name="connsiteY347" fmla="*/ 3273738 h 3707025"/>
                      <a:gd name="connsiteX348" fmla="*/ 4345645 w 4660005"/>
                      <a:gd name="connsiteY348" fmla="*/ 3202722 h 3707025"/>
                      <a:gd name="connsiteX349" fmla="*/ 4325159 w 4660005"/>
                      <a:gd name="connsiteY349" fmla="*/ 3186334 h 3707025"/>
                      <a:gd name="connsiteX350" fmla="*/ 4366130 w 4660005"/>
                      <a:gd name="connsiteY350" fmla="*/ 3201356 h 3707025"/>
                      <a:gd name="connsiteX351" fmla="*/ 4458998 w 4660005"/>
                      <a:gd name="connsiteY351" fmla="*/ 3179505 h 3707025"/>
                      <a:gd name="connsiteX352" fmla="*/ 4385250 w 4660005"/>
                      <a:gd name="connsiteY352" fmla="*/ 3101661 h 3707025"/>
                      <a:gd name="connsiteX353" fmla="*/ 4374324 w 4660005"/>
                      <a:gd name="connsiteY353" fmla="*/ 3093466 h 3707025"/>
                      <a:gd name="connsiteX354" fmla="*/ 4469924 w 4660005"/>
                      <a:gd name="connsiteY354" fmla="*/ 3094832 h 3707025"/>
                      <a:gd name="connsiteX355" fmla="*/ 4382519 w 4660005"/>
                      <a:gd name="connsiteY355" fmla="*/ 3019719 h 3707025"/>
                      <a:gd name="connsiteX356" fmla="*/ 4498603 w 4660005"/>
                      <a:gd name="connsiteY356" fmla="*/ 3001965 h 3707025"/>
                      <a:gd name="connsiteX357" fmla="*/ 4389347 w 4660005"/>
                      <a:gd name="connsiteY357" fmla="*/ 2960994 h 3707025"/>
                      <a:gd name="connsiteX358" fmla="*/ 4374324 w 4660005"/>
                      <a:gd name="connsiteY358" fmla="*/ 2958263 h 3707025"/>
                      <a:gd name="connsiteX359" fmla="*/ 4457632 w 4660005"/>
                      <a:gd name="connsiteY359" fmla="*/ 2930949 h 3707025"/>
                      <a:gd name="connsiteX360" fmla="*/ 4530014 w 4660005"/>
                      <a:gd name="connsiteY360" fmla="*/ 2892709 h 3707025"/>
                      <a:gd name="connsiteX361" fmla="*/ 4460364 w 4660005"/>
                      <a:gd name="connsiteY361" fmla="*/ 2855835 h 3707025"/>
                      <a:gd name="connsiteX362" fmla="*/ 4489043 w 4660005"/>
                      <a:gd name="connsiteY362" fmla="*/ 2818962 h 3707025"/>
                      <a:gd name="connsiteX363" fmla="*/ 4484946 w 4660005"/>
                      <a:gd name="connsiteY363" fmla="*/ 2775259 h 3707025"/>
                      <a:gd name="connsiteX364" fmla="*/ 4428952 w 4660005"/>
                      <a:gd name="connsiteY364" fmla="*/ 2813499 h 3707025"/>
                      <a:gd name="connsiteX365" fmla="*/ 4389347 w 4660005"/>
                      <a:gd name="connsiteY365" fmla="*/ 2861298 h 3707025"/>
                      <a:gd name="connsiteX366" fmla="*/ 4387982 w 4660005"/>
                      <a:gd name="connsiteY366" fmla="*/ 2861298 h 3707025"/>
                      <a:gd name="connsiteX367" fmla="*/ 4413930 w 4660005"/>
                      <a:gd name="connsiteY367" fmla="*/ 2821693 h 3707025"/>
                      <a:gd name="connsiteX368" fmla="*/ 4416662 w 4660005"/>
                      <a:gd name="connsiteY368" fmla="*/ 2814864 h 3707025"/>
                      <a:gd name="connsiteX369" fmla="*/ 4419393 w 4660005"/>
                      <a:gd name="connsiteY369" fmla="*/ 2812133 h 3707025"/>
                      <a:gd name="connsiteX370" fmla="*/ 4419393 w 4660005"/>
                      <a:gd name="connsiteY370" fmla="*/ 2808036 h 3707025"/>
                      <a:gd name="connsiteX371" fmla="*/ 4409833 w 4660005"/>
                      <a:gd name="connsiteY371" fmla="*/ 2762968 h 3707025"/>
                      <a:gd name="connsiteX372" fmla="*/ 4398907 w 4660005"/>
                      <a:gd name="connsiteY372" fmla="*/ 2758871 h 3707025"/>
                      <a:gd name="connsiteX373" fmla="*/ 4433049 w 4660005"/>
                      <a:gd name="connsiteY373" fmla="*/ 2732923 h 3707025"/>
                      <a:gd name="connsiteX374" fmla="*/ 4453535 w 4660005"/>
                      <a:gd name="connsiteY374" fmla="*/ 2709706 h 3707025"/>
                      <a:gd name="connsiteX375" fmla="*/ 4438512 w 4660005"/>
                      <a:gd name="connsiteY375" fmla="*/ 2689220 h 3707025"/>
                      <a:gd name="connsiteX376" fmla="*/ 4441244 w 4660005"/>
                      <a:gd name="connsiteY376" fmla="*/ 2686489 h 3707025"/>
                      <a:gd name="connsiteX377" fmla="*/ 4489043 w 4660005"/>
                      <a:gd name="connsiteY377" fmla="*/ 2637324 h 3707025"/>
                      <a:gd name="connsiteX378" fmla="*/ 4446707 w 4660005"/>
                      <a:gd name="connsiteY378" fmla="*/ 2604547 h 3707025"/>
                      <a:gd name="connsiteX379" fmla="*/ 4448072 w 4660005"/>
                      <a:gd name="connsiteY379" fmla="*/ 2594987 h 3707025"/>
                      <a:gd name="connsiteX380" fmla="*/ 4501334 w 4660005"/>
                      <a:gd name="connsiteY380" fmla="*/ 2508948 h 3707025"/>
                      <a:gd name="connsiteX381" fmla="*/ 4509529 w 4660005"/>
                      <a:gd name="connsiteY381" fmla="*/ 2502120 h 3707025"/>
                      <a:gd name="connsiteX382" fmla="*/ 4554596 w 4660005"/>
                      <a:gd name="connsiteY382" fmla="*/ 2534897 h 3707025"/>
                      <a:gd name="connsiteX383" fmla="*/ 4561425 w 4660005"/>
                      <a:gd name="connsiteY383" fmla="*/ 2483000 h 3707025"/>
                      <a:gd name="connsiteX384" fmla="*/ 4554596 w 4660005"/>
                      <a:gd name="connsiteY384" fmla="*/ 2372379 h 3707025"/>
                      <a:gd name="connsiteX385" fmla="*/ 4562791 w 4660005"/>
                      <a:gd name="connsiteY385" fmla="*/ 2368282 h 3707025"/>
                      <a:gd name="connsiteX386" fmla="*/ 4617419 w 4660005"/>
                      <a:gd name="connsiteY386" fmla="*/ 2407887 h 3707025"/>
                      <a:gd name="connsiteX387" fmla="*/ 4658389 w 4660005"/>
                      <a:gd name="connsiteY387" fmla="*/ 2364185 h 3707025"/>
                      <a:gd name="connsiteX388" fmla="*/ 4590105 w 4660005"/>
                      <a:gd name="connsiteY388" fmla="*/ 2265855 h 3707025"/>
                      <a:gd name="connsiteX389" fmla="*/ 4580545 w 4660005"/>
                      <a:gd name="connsiteY389" fmla="*/ 2259026 h 3707025"/>
                      <a:gd name="connsiteX390" fmla="*/ 1942020 w 4660005"/>
                      <a:gd name="connsiteY390" fmla="*/ 3027913 h 3707025"/>
                      <a:gd name="connsiteX391" fmla="*/ 1944751 w 4660005"/>
                      <a:gd name="connsiteY391" fmla="*/ 3021084 h 3707025"/>
                      <a:gd name="connsiteX392" fmla="*/ 1950214 w 4660005"/>
                      <a:gd name="connsiteY392" fmla="*/ 3025182 h 3707025"/>
                      <a:gd name="connsiteX393" fmla="*/ 1942020 w 4660005"/>
                      <a:gd name="connsiteY393" fmla="*/ 3027913 h 3707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</a:cxnLst>
                    <a:rect l="l" t="t" r="r" b="b"/>
                    <a:pathLst>
                      <a:path w="4660005" h="3707025">
                        <a:moveTo>
                          <a:pt x="4580545" y="2259026"/>
                        </a:moveTo>
                        <a:cubicBezTo>
                          <a:pt x="4599664" y="2271317"/>
                          <a:pt x="4622881" y="2278146"/>
                          <a:pt x="4643367" y="2264489"/>
                        </a:cubicBezTo>
                        <a:cubicBezTo>
                          <a:pt x="4661121" y="2252198"/>
                          <a:pt x="4657023" y="2224884"/>
                          <a:pt x="4650195" y="2207130"/>
                        </a:cubicBezTo>
                        <a:cubicBezTo>
                          <a:pt x="4637904" y="2177084"/>
                          <a:pt x="4606493" y="2156599"/>
                          <a:pt x="4581911" y="2138845"/>
                        </a:cubicBezTo>
                        <a:cubicBezTo>
                          <a:pt x="4530014" y="2104703"/>
                          <a:pt x="4471289" y="2084217"/>
                          <a:pt x="4419393" y="2051440"/>
                        </a:cubicBezTo>
                        <a:cubicBezTo>
                          <a:pt x="4413930" y="2048709"/>
                          <a:pt x="4419393" y="2040515"/>
                          <a:pt x="4424855" y="2041880"/>
                        </a:cubicBezTo>
                        <a:cubicBezTo>
                          <a:pt x="4446707" y="2051440"/>
                          <a:pt x="4472655" y="2051440"/>
                          <a:pt x="4495871" y="2048709"/>
                        </a:cubicBezTo>
                        <a:cubicBezTo>
                          <a:pt x="4524552" y="2044612"/>
                          <a:pt x="4557328" y="2018664"/>
                          <a:pt x="4532746" y="1989984"/>
                        </a:cubicBezTo>
                        <a:cubicBezTo>
                          <a:pt x="4505431" y="1957207"/>
                          <a:pt x="4448072" y="1954476"/>
                          <a:pt x="4411199" y="1940819"/>
                        </a:cubicBezTo>
                        <a:cubicBezTo>
                          <a:pt x="4407102" y="1939453"/>
                          <a:pt x="4407102" y="1933991"/>
                          <a:pt x="4409833" y="1932625"/>
                        </a:cubicBezTo>
                        <a:cubicBezTo>
                          <a:pt x="4422125" y="1921699"/>
                          <a:pt x="4434415" y="1910774"/>
                          <a:pt x="4446707" y="1898482"/>
                        </a:cubicBezTo>
                        <a:cubicBezTo>
                          <a:pt x="4452169" y="1901214"/>
                          <a:pt x="4456267" y="1905311"/>
                          <a:pt x="4461729" y="1908042"/>
                        </a:cubicBezTo>
                        <a:cubicBezTo>
                          <a:pt x="4498603" y="1927162"/>
                          <a:pt x="4516357" y="1888923"/>
                          <a:pt x="4508163" y="1858877"/>
                        </a:cubicBezTo>
                        <a:cubicBezTo>
                          <a:pt x="4506797" y="1850683"/>
                          <a:pt x="4502700" y="1842489"/>
                          <a:pt x="4498603" y="1832929"/>
                        </a:cubicBezTo>
                        <a:cubicBezTo>
                          <a:pt x="4510894" y="1813809"/>
                          <a:pt x="4520454" y="1794690"/>
                          <a:pt x="4525917" y="1774204"/>
                        </a:cubicBezTo>
                        <a:cubicBezTo>
                          <a:pt x="4530014" y="1759181"/>
                          <a:pt x="4530014" y="1741428"/>
                          <a:pt x="4519089" y="1729136"/>
                        </a:cubicBezTo>
                        <a:cubicBezTo>
                          <a:pt x="4524552" y="1714113"/>
                          <a:pt x="4521820" y="1693628"/>
                          <a:pt x="4516357" y="1679971"/>
                        </a:cubicBezTo>
                        <a:cubicBezTo>
                          <a:pt x="4502700" y="1645829"/>
                          <a:pt x="4467192" y="1622612"/>
                          <a:pt x="4438512" y="1603492"/>
                        </a:cubicBezTo>
                        <a:cubicBezTo>
                          <a:pt x="4379787" y="1565253"/>
                          <a:pt x="4314234" y="1540670"/>
                          <a:pt x="4254143" y="1505162"/>
                        </a:cubicBezTo>
                        <a:cubicBezTo>
                          <a:pt x="4248681" y="1501065"/>
                          <a:pt x="4254143" y="1492871"/>
                          <a:pt x="4259606" y="1495602"/>
                        </a:cubicBezTo>
                        <a:cubicBezTo>
                          <a:pt x="4284189" y="1505162"/>
                          <a:pt x="4314234" y="1506528"/>
                          <a:pt x="4340182" y="1503796"/>
                        </a:cubicBezTo>
                        <a:cubicBezTo>
                          <a:pt x="4372959" y="1499699"/>
                          <a:pt x="4408467" y="1471020"/>
                          <a:pt x="4381153" y="1436877"/>
                        </a:cubicBezTo>
                        <a:cubicBezTo>
                          <a:pt x="4351108" y="1398638"/>
                          <a:pt x="4285555" y="1397272"/>
                          <a:pt x="4243218" y="1380884"/>
                        </a:cubicBezTo>
                        <a:cubicBezTo>
                          <a:pt x="4239121" y="1379518"/>
                          <a:pt x="4237755" y="1374055"/>
                          <a:pt x="4241853" y="1371324"/>
                        </a:cubicBezTo>
                        <a:cubicBezTo>
                          <a:pt x="4296480" y="1326256"/>
                          <a:pt x="4355205" y="1262068"/>
                          <a:pt x="4375690" y="1192418"/>
                        </a:cubicBezTo>
                        <a:cubicBezTo>
                          <a:pt x="4381153" y="1171932"/>
                          <a:pt x="4379787" y="1150081"/>
                          <a:pt x="4362034" y="1135058"/>
                        </a:cubicBezTo>
                        <a:cubicBezTo>
                          <a:pt x="4344280" y="1120036"/>
                          <a:pt x="4316965" y="1135058"/>
                          <a:pt x="4301943" y="1147350"/>
                        </a:cubicBezTo>
                        <a:cubicBezTo>
                          <a:pt x="4270532" y="1169201"/>
                          <a:pt x="4248681" y="1200612"/>
                          <a:pt x="4217270" y="1222463"/>
                        </a:cubicBezTo>
                        <a:cubicBezTo>
                          <a:pt x="4211807" y="1225194"/>
                          <a:pt x="4206344" y="1221097"/>
                          <a:pt x="4207710" y="1215635"/>
                        </a:cubicBezTo>
                        <a:cubicBezTo>
                          <a:pt x="4221367" y="1170567"/>
                          <a:pt x="4237755" y="1126864"/>
                          <a:pt x="4243218" y="1080431"/>
                        </a:cubicBezTo>
                        <a:cubicBezTo>
                          <a:pt x="4244584" y="1064042"/>
                          <a:pt x="4243218" y="993026"/>
                          <a:pt x="4209075" y="1008049"/>
                        </a:cubicBezTo>
                        <a:cubicBezTo>
                          <a:pt x="4183128" y="1018974"/>
                          <a:pt x="4162642" y="1046288"/>
                          <a:pt x="4142156" y="1064042"/>
                        </a:cubicBezTo>
                        <a:cubicBezTo>
                          <a:pt x="4138059" y="1068139"/>
                          <a:pt x="4132596" y="1064042"/>
                          <a:pt x="4132596" y="1058579"/>
                        </a:cubicBezTo>
                        <a:cubicBezTo>
                          <a:pt x="4133962" y="1017609"/>
                          <a:pt x="4155813" y="946592"/>
                          <a:pt x="4108014" y="927473"/>
                        </a:cubicBezTo>
                        <a:cubicBezTo>
                          <a:pt x="4106648" y="930204"/>
                          <a:pt x="4105283" y="931570"/>
                          <a:pt x="4105283" y="931570"/>
                        </a:cubicBezTo>
                        <a:cubicBezTo>
                          <a:pt x="4076602" y="976638"/>
                          <a:pt x="4061580" y="1028534"/>
                          <a:pt x="4057483" y="1081796"/>
                        </a:cubicBezTo>
                        <a:cubicBezTo>
                          <a:pt x="4049289" y="1059945"/>
                          <a:pt x="4041095" y="1039460"/>
                          <a:pt x="4027437" y="1018974"/>
                        </a:cubicBezTo>
                        <a:cubicBezTo>
                          <a:pt x="4024706" y="1014877"/>
                          <a:pt x="4020609" y="1009414"/>
                          <a:pt x="4015147" y="1002586"/>
                        </a:cubicBezTo>
                        <a:cubicBezTo>
                          <a:pt x="4015147" y="1005317"/>
                          <a:pt x="4013781" y="1006683"/>
                          <a:pt x="4013781" y="1008049"/>
                        </a:cubicBezTo>
                        <a:cubicBezTo>
                          <a:pt x="4009684" y="1040825"/>
                          <a:pt x="4013781" y="1074968"/>
                          <a:pt x="4006953" y="1107745"/>
                        </a:cubicBezTo>
                        <a:cubicBezTo>
                          <a:pt x="4005587" y="1114573"/>
                          <a:pt x="3997393" y="1111842"/>
                          <a:pt x="3996027" y="1106379"/>
                        </a:cubicBezTo>
                        <a:cubicBezTo>
                          <a:pt x="3985101" y="1069505"/>
                          <a:pt x="3978273" y="1023071"/>
                          <a:pt x="3945496" y="999855"/>
                        </a:cubicBezTo>
                        <a:cubicBezTo>
                          <a:pt x="3930473" y="1035363"/>
                          <a:pt x="3927742" y="1074968"/>
                          <a:pt x="3918182" y="1111842"/>
                        </a:cubicBezTo>
                        <a:cubicBezTo>
                          <a:pt x="3916816" y="1117304"/>
                          <a:pt x="3908622" y="1117304"/>
                          <a:pt x="3907256" y="1111842"/>
                        </a:cubicBezTo>
                        <a:cubicBezTo>
                          <a:pt x="3901793" y="1099550"/>
                          <a:pt x="3899063" y="1087259"/>
                          <a:pt x="3894966" y="1073602"/>
                        </a:cubicBezTo>
                        <a:cubicBezTo>
                          <a:pt x="3875846" y="1038094"/>
                          <a:pt x="3849897" y="1006683"/>
                          <a:pt x="3821218" y="1014877"/>
                        </a:cubicBezTo>
                        <a:cubicBezTo>
                          <a:pt x="3826681" y="984832"/>
                          <a:pt x="3832144" y="952055"/>
                          <a:pt x="3825315" y="928838"/>
                        </a:cubicBezTo>
                        <a:cubicBezTo>
                          <a:pt x="3823949" y="922010"/>
                          <a:pt x="3815755" y="919279"/>
                          <a:pt x="3808926" y="924741"/>
                        </a:cubicBezTo>
                        <a:cubicBezTo>
                          <a:pt x="3767956" y="954787"/>
                          <a:pt x="3740641" y="994392"/>
                          <a:pt x="3710596" y="1032631"/>
                        </a:cubicBezTo>
                        <a:cubicBezTo>
                          <a:pt x="3742007" y="960249"/>
                          <a:pt x="3774784" y="864651"/>
                          <a:pt x="3722888" y="848262"/>
                        </a:cubicBezTo>
                        <a:cubicBezTo>
                          <a:pt x="3691476" y="838702"/>
                          <a:pt x="3660066" y="859188"/>
                          <a:pt x="3642311" y="886502"/>
                        </a:cubicBezTo>
                        <a:cubicBezTo>
                          <a:pt x="3638214" y="879673"/>
                          <a:pt x="3634117" y="874211"/>
                          <a:pt x="3630020" y="867382"/>
                        </a:cubicBezTo>
                        <a:cubicBezTo>
                          <a:pt x="3610901" y="840068"/>
                          <a:pt x="3531690" y="752664"/>
                          <a:pt x="3489354" y="760858"/>
                        </a:cubicBezTo>
                        <a:cubicBezTo>
                          <a:pt x="3449748" y="769052"/>
                          <a:pt x="3456577" y="812754"/>
                          <a:pt x="3472965" y="857822"/>
                        </a:cubicBezTo>
                        <a:cubicBezTo>
                          <a:pt x="3449748" y="831874"/>
                          <a:pt x="3426532" y="805926"/>
                          <a:pt x="3397852" y="779977"/>
                        </a:cubicBezTo>
                        <a:cubicBezTo>
                          <a:pt x="3382830" y="764955"/>
                          <a:pt x="3336395" y="714424"/>
                          <a:pt x="3306350" y="733544"/>
                        </a:cubicBezTo>
                        <a:cubicBezTo>
                          <a:pt x="3269477" y="758126"/>
                          <a:pt x="3298156" y="823680"/>
                          <a:pt x="3303619" y="849628"/>
                        </a:cubicBezTo>
                        <a:cubicBezTo>
                          <a:pt x="3307716" y="868748"/>
                          <a:pt x="3313179" y="887867"/>
                          <a:pt x="3320008" y="905622"/>
                        </a:cubicBezTo>
                        <a:cubicBezTo>
                          <a:pt x="3295425" y="883770"/>
                          <a:pt x="3268111" y="863285"/>
                          <a:pt x="3235334" y="849628"/>
                        </a:cubicBezTo>
                        <a:cubicBezTo>
                          <a:pt x="3209386" y="838702"/>
                          <a:pt x="3143833" y="800463"/>
                          <a:pt x="3096033" y="804560"/>
                        </a:cubicBezTo>
                        <a:cubicBezTo>
                          <a:pt x="3083742" y="797732"/>
                          <a:pt x="3072816" y="792269"/>
                          <a:pt x="3060525" y="785440"/>
                        </a:cubicBezTo>
                        <a:cubicBezTo>
                          <a:pt x="3055062" y="781343"/>
                          <a:pt x="3060525" y="773149"/>
                          <a:pt x="3065988" y="775880"/>
                        </a:cubicBezTo>
                        <a:cubicBezTo>
                          <a:pt x="3091936" y="785440"/>
                          <a:pt x="3120615" y="786806"/>
                          <a:pt x="3146564" y="784075"/>
                        </a:cubicBezTo>
                        <a:cubicBezTo>
                          <a:pt x="3179340" y="778612"/>
                          <a:pt x="3214849" y="749932"/>
                          <a:pt x="3188900" y="717155"/>
                        </a:cubicBezTo>
                        <a:cubicBezTo>
                          <a:pt x="3157490" y="680282"/>
                          <a:pt x="3093302" y="677550"/>
                          <a:pt x="3050965" y="661162"/>
                        </a:cubicBezTo>
                        <a:cubicBezTo>
                          <a:pt x="3046869" y="659796"/>
                          <a:pt x="3045503" y="654333"/>
                          <a:pt x="3049599" y="651602"/>
                        </a:cubicBezTo>
                        <a:cubicBezTo>
                          <a:pt x="3104228" y="606534"/>
                          <a:pt x="3162953" y="542346"/>
                          <a:pt x="3183438" y="472696"/>
                        </a:cubicBezTo>
                        <a:cubicBezTo>
                          <a:pt x="3188900" y="452211"/>
                          <a:pt x="3187535" y="430359"/>
                          <a:pt x="3169780" y="415337"/>
                        </a:cubicBezTo>
                        <a:cubicBezTo>
                          <a:pt x="3152027" y="398948"/>
                          <a:pt x="3126078" y="415337"/>
                          <a:pt x="3109690" y="426262"/>
                        </a:cubicBezTo>
                        <a:cubicBezTo>
                          <a:pt x="3078279" y="448113"/>
                          <a:pt x="3056428" y="479524"/>
                          <a:pt x="3025017" y="501376"/>
                        </a:cubicBezTo>
                        <a:cubicBezTo>
                          <a:pt x="3019554" y="504107"/>
                          <a:pt x="3014091" y="500010"/>
                          <a:pt x="3015457" y="494547"/>
                        </a:cubicBezTo>
                        <a:cubicBezTo>
                          <a:pt x="3029114" y="449479"/>
                          <a:pt x="3045503" y="405777"/>
                          <a:pt x="3050965" y="359343"/>
                        </a:cubicBezTo>
                        <a:cubicBezTo>
                          <a:pt x="3052330" y="342955"/>
                          <a:pt x="3050965" y="271939"/>
                          <a:pt x="3016823" y="286961"/>
                        </a:cubicBezTo>
                        <a:cubicBezTo>
                          <a:pt x="2990875" y="297887"/>
                          <a:pt x="2970389" y="325201"/>
                          <a:pt x="2949903" y="342955"/>
                        </a:cubicBezTo>
                        <a:cubicBezTo>
                          <a:pt x="2945806" y="345686"/>
                          <a:pt x="2940343" y="342955"/>
                          <a:pt x="2940343" y="337492"/>
                        </a:cubicBezTo>
                        <a:cubicBezTo>
                          <a:pt x="2941709" y="295155"/>
                          <a:pt x="2962195" y="225505"/>
                          <a:pt x="2915761" y="205020"/>
                        </a:cubicBezTo>
                        <a:cubicBezTo>
                          <a:pt x="2914396" y="207751"/>
                          <a:pt x="2913030" y="209117"/>
                          <a:pt x="2913030" y="209117"/>
                        </a:cubicBezTo>
                        <a:cubicBezTo>
                          <a:pt x="2884350" y="252819"/>
                          <a:pt x="2869328" y="306081"/>
                          <a:pt x="2865231" y="357977"/>
                        </a:cubicBezTo>
                        <a:cubicBezTo>
                          <a:pt x="2857036" y="336126"/>
                          <a:pt x="2848842" y="315641"/>
                          <a:pt x="2835185" y="295155"/>
                        </a:cubicBezTo>
                        <a:cubicBezTo>
                          <a:pt x="2832453" y="291058"/>
                          <a:pt x="2828356" y="285596"/>
                          <a:pt x="2822893" y="278767"/>
                        </a:cubicBezTo>
                        <a:cubicBezTo>
                          <a:pt x="2822893" y="280133"/>
                          <a:pt x="2821529" y="282864"/>
                          <a:pt x="2821529" y="284230"/>
                        </a:cubicBezTo>
                        <a:cubicBezTo>
                          <a:pt x="2817432" y="317007"/>
                          <a:pt x="2821529" y="349783"/>
                          <a:pt x="2814700" y="383926"/>
                        </a:cubicBezTo>
                        <a:cubicBezTo>
                          <a:pt x="2813334" y="390754"/>
                          <a:pt x="2805140" y="388023"/>
                          <a:pt x="2803774" y="382560"/>
                        </a:cubicBezTo>
                        <a:cubicBezTo>
                          <a:pt x="2792849" y="345686"/>
                          <a:pt x="2786020" y="299253"/>
                          <a:pt x="2753244" y="276036"/>
                        </a:cubicBezTo>
                        <a:cubicBezTo>
                          <a:pt x="2738221" y="311544"/>
                          <a:pt x="2735489" y="349783"/>
                          <a:pt x="2725929" y="388023"/>
                        </a:cubicBezTo>
                        <a:cubicBezTo>
                          <a:pt x="2724564" y="393486"/>
                          <a:pt x="2716369" y="393486"/>
                          <a:pt x="2715004" y="388023"/>
                        </a:cubicBezTo>
                        <a:cubicBezTo>
                          <a:pt x="2709541" y="375732"/>
                          <a:pt x="2706810" y="363440"/>
                          <a:pt x="2702713" y="349783"/>
                        </a:cubicBezTo>
                        <a:cubicBezTo>
                          <a:pt x="2683593" y="308812"/>
                          <a:pt x="2657644" y="277401"/>
                          <a:pt x="2628965" y="285596"/>
                        </a:cubicBezTo>
                        <a:cubicBezTo>
                          <a:pt x="2634428" y="255550"/>
                          <a:pt x="2639891" y="222774"/>
                          <a:pt x="2633062" y="199557"/>
                        </a:cubicBezTo>
                        <a:cubicBezTo>
                          <a:pt x="2631697" y="192728"/>
                          <a:pt x="2623502" y="189997"/>
                          <a:pt x="2616674" y="195460"/>
                        </a:cubicBezTo>
                        <a:cubicBezTo>
                          <a:pt x="2575703" y="225505"/>
                          <a:pt x="2548389" y="265110"/>
                          <a:pt x="2518344" y="303350"/>
                        </a:cubicBezTo>
                        <a:cubicBezTo>
                          <a:pt x="2549754" y="230968"/>
                          <a:pt x="2582532" y="135369"/>
                          <a:pt x="2530635" y="118981"/>
                        </a:cubicBezTo>
                        <a:cubicBezTo>
                          <a:pt x="2499224" y="109421"/>
                          <a:pt x="2467813" y="129906"/>
                          <a:pt x="2450059" y="157220"/>
                        </a:cubicBezTo>
                        <a:cubicBezTo>
                          <a:pt x="2445962" y="150392"/>
                          <a:pt x="2441865" y="144929"/>
                          <a:pt x="2437767" y="138100"/>
                        </a:cubicBezTo>
                        <a:cubicBezTo>
                          <a:pt x="2418648" y="110787"/>
                          <a:pt x="2339438" y="23382"/>
                          <a:pt x="2297101" y="31576"/>
                        </a:cubicBezTo>
                        <a:cubicBezTo>
                          <a:pt x="2257495" y="39770"/>
                          <a:pt x="2264324" y="83473"/>
                          <a:pt x="2280713" y="128541"/>
                        </a:cubicBezTo>
                        <a:cubicBezTo>
                          <a:pt x="2257495" y="102592"/>
                          <a:pt x="2234279" y="76644"/>
                          <a:pt x="2206965" y="50696"/>
                        </a:cubicBezTo>
                        <a:cubicBezTo>
                          <a:pt x="2191943" y="35673"/>
                          <a:pt x="2144143" y="-14857"/>
                          <a:pt x="2115463" y="4262"/>
                        </a:cubicBezTo>
                        <a:cubicBezTo>
                          <a:pt x="2078590" y="28845"/>
                          <a:pt x="2107269" y="94398"/>
                          <a:pt x="2112732" y="120346"/>
                        </a:cubicBezTo>
                        <a:cubicBezTo>
                          <a:pt x="2116829" y="139466"/>
                          <a:pt x="2122292" y="158586"/>
                          <a:pt x="2129121" y="176340"/>
                        </a:cubicBezTo>
                        <a:cubicBezTo>
                          <a:pt x="2104538" y="154489"/>
                          <a:pt x="2077224" y="134003"/>
                          <a:pt x="2044447" y="120346"/>
                        </a:cubicBezTo>
                        <a:cubicBezTo>
                          <a:pt x="2010305" y="105324"/>
                          <a:pt x="1913340" y="47965"/>
                          <a:pt x="1872369" y="88935"/>
                        </a:cubicBezTo>
                        <a:cubicBezTo>
                          <a:pt x="1834130" y="127175"/>
                          <a:pt x="1866906" y="207751"/>
                          <a:pt x="1876466" y="245990"/>
                        </a:cubicBezTo>
                        <a:cubicBezTo>
                          <a:pt x="1877832" y="252819"/>
                          <a:pt x="1880564" y="258282"/>
                          <a:pt x="1883295" y="265110"/>
                        </a:cubicBezTo>
                        <a:cubicBezTo>
                          <a:pt x="1872369" y="259647"/>
                          <a:pt x="1861444" y="254185"/>
                          <a:pt x="1850519" y="247356"/>
                        </a:cubicBezTo>
                        <a:cubicBezTo>
                          <a:pt x="1840959" y="243259"/>
                          <a:pt x="1834130" y="247356"/>
                          <a:pt x="1827302" y="255550"/>
                        </a:cubicBezTo>
                        <a:cubicBezTo>
                          <a:pt x="1808181" y="278767"/>
                          <a:pt x="1816376" y="293790"/>
                          <a:pt x="1830033" y="317007"/>
                        </a:cubicBezTo>
                        <a:cubicBezTo>
                          <a:pt x="1845056" y="344321"/>
                          <a:pt x="1862809" y="371634"/>
                          <a:pt x="1883295" y="396217"/>
                        </a:cubicBezTo>
                        <a:cubicBezTo>
                          <a:pt x="1840959" y="378463"/>
                          <a:pt x="1798621" y="362075"/>
                          <a:pt x="1746725" y="357977"/>
                        </a:cubicBezTo>
                        <a:cubicBezTo>
                          <a:pt x="1712583" y="355246"/>
                          <a:pt x="1652492" y="363440"/>
                          <a:pt x="1630641" y="394851"/>
                        </a:cubicBezTo>
                        <a:cubicBezTo>
                          <a:pt x="1604693" y="433091"/>
                          <a:pt x="1674344" y="472696"/>
                          <a:pt x="1743994" y="501376"/>
                        </a:cubicBezTo>
                        <a:cubicBezTo>
                          <a:pt x="1657955" y="493181"/>
                          <a:pt x="1563723" y="493181"/>
                          <a:pt x="1494072" y="535518"/>
                        </a:cubicBezTo>
                        <a:cubicBezTo>
                          <a:pt x="1484512" y="516398"/>
                          <a:pt x="1454466" y="517764"/>
                          <a:pt x="1435347" y="531421"/>
                        </a:cubicBezTo>
                        <a:cubicBezTo>
                          <a:pt x="1401204" y="554638"/>
                          <a:pt x="1371159" y="602437"/>
                          <a:pt x="1357502" y="642042"/>
                        </a:cubicBezTo>
                        <a:cubicBezTo>
                          <a:pt x="1354770" y="648871"/>
                          <a:pt x="1345210" y="646139"/>
                          <a:pt x="1346576" y="639311"/>
                        </a:cubicBezTo>
                        <a:cubicBezTo>
                          <a:pt x="1352039" y="614728"/>
                          <a:pt x="1350673" y="586049"/>
                          <a:pt x="1327457" y="571026"/>
                        </a:cubicBezTo>
                        <a:cubicBezTo>
                          <a:pt x="1306971" y="557369"/>
                          <a:pt x="1279658" y="571026"/>
                          <a:pt x="1264635" y="586049"/>
                        </a:cubicBezTo>
                        <a:cubicBezTo>
                          <a:pt x="1237321" y="610631"/>
                          <a:pt x="1227760" y="651602"/>
                          <a:pt x="1219567" y="685745"/>
                        </a:cubicBezTo>
                        <a:cubicBezTo>
                          <a:pt x="1204544" y="754029"/>
                          <a:pt x="1204544" y="823680"/>
                          <a:pt x="1192253" y="893330"/>
                        </a:cubicBezTo>
                        <a:cubicBezTo>
                          <a:pt x="1190887" y="900159"/>
                          <a:pt x="1179961" y="898793"/>
                          <a:pt x="1181327" y="891965"/>
                        </a:cubicBezTo>
                        <a:cubicBezTo>
                          <a:pt x="1182693" y="864651"/>
                          <a:pt x="1173133" y="837337"/>
                          <a:pt x="1159476" y="814120"/>
                        </a:cubicBezTo>
                        <a:cubicBezTo>
                          <a:pt x="1143088" y="785440"/>
                          <a:pt x="1103483" y="760858"/>
                          <a:pt x="1082997" y="799097"/>
                        </a:cubicBezTo>
                        <a:cubicBezTo>
                          <a:pt x="1058414" y="841434"/>
                          <a:pt x="1078900" y="902890"/>
                          <a:pt x="1078900" y="947958"/>
                        </a:cubicBezTo>
                        <a:cubicBezTo>
                          <a:pt x="1078900" y="952055"/>
                          <a:pt x="1073437" y="954787"/>
                          <a:pt x="1070706" y="953421"/>
                        </a:cubicBezTo>
                        <a:cubicBezTo>
                          <a:pt x="1009249" y="917913"/>
                          <a:pt x="928674" y="885136"/>
                          <a:pt x="856292" y="890599"/>
                        </a:cubicBezTo>
                        <a:cubicBezTo>
                          <a:pt x="834440" y="891965"/>
                          <a:pt x="815321" y="902890"/>
                          <a:pt x="807127" y="923376"/>
                        </a:cubicBezTo>
                        <a:cubicBezTo>
                          <a:pt x="798932" y="946592"/>
                          <a:pt x="823515" y="964346"/>
                          <a:pt x="838537" y="975272"/>
                        </a:cubicBezTo>
                        <a:cubicBezTo>
                          <a:pt x="863120" y="991660"/>
                          <a:pt x="891799" y="1002586"/>
                          <a:pt x="917748" y="1016243"/>
                        </a:cubicBezTo>
                        <a:cubicBezTo>
                          <a:pt x="910919" y="1018974"/>
                          <a:pt x="904091" y="1021706"/>
                          <a:pt x="898628" y="1024437"/>
                        </a:cubicBezTo>
                        <a:cubicBezTo>
                          <a:pt x="883605" y="1029900"/>
                          <a:pt x="868583" y="1036728"/>
                          <a:pt x="854926" y="1044923"/>
                        </a:cubicBezTo>
                        <a:cubicBezTo>
                          <a:pt x="834440" y="1046288"/>
                          <a:pt x="815321" y="1049020"/>
                          <a:pt x="794835" y="1054482"/>
                        </a:cubicBezTo>
                        <a:cubicBezTo>
                          <a:pt x="790738" y="1055848"/>
                          <a:pt x="785275" y="1057214"/>
                          <a:pt x="778447" y="1059945"/>
                        </a:cubicBezTo>
                        <a:cubicBezTo>
                          <a:pt x="785275" y="1038094"/>
                          <a:pt x="793470" y="1016243"/>
                          <a:pt x="796201" y="993026"/>
                        </a:cubicBezTo>
                        <a:cubicBezTo>
                          <a:pt x="800298" y="952055"/>
                          <a:pt x="759328" y="949324"/>
                          <a:pt x="734745" y="967078"/>
                        </a:cubicBezTo>
                        <a:cubicBezTo>
                          <a:pt x="700603" y="990295"/>
                          <a:pt x="670557" y="1038094"/>
                          <a:pt x="656901" y="1077699"/>
                        </a:cubicBezTo>
                        <a:cubicBezTo>
                          <a:pt x="654169" y="1084528"/>
                          <a:pt x="644609" y="1081796"/>
                          <a:pt x="645975" y="1074968"/>
                        </a:cubicBezTo>
                        <a:cubicBezTo>
                          <a:pt x="651438" y="1050385"/>
                          <a:pt x="650072" y="1021706"/>
                          <a:pt x="626855" y="1006683"/>
                        </a:cubicBezTo>
                        <a:cubicBezTo>
                          <a:pt x="606369" y="993026"/>
                          <a:pt x="579055" y="1006683"/>
                          <a:pt x="564033" y="1021706"/>
                        </a:cubicBezTo>
                        <a:cubicBezTo>
                          <a:pt x="536719" y="1046288"/>
                          <a:pt x="527159" y="1087259"/>
                          <a:pt x="518965" y="1121401"/>
                        </a:cubicBezTo>
                        <a:cubicBezTo>
                          <a:pt x="503942" y="1189686"/>
                          <a:pt x="503942" y="1259337"/>
                          <a:pt x="490285" y="1328987"/>
                        </a:cubicBezTo>
                        <a:cubicBezTo>
                          <a:pt x="488919" y="1335816"/>
                          <a:pt x="479360" y="1334450"/>
                          <a:pt x="479360" y="1327622"/>
                        </a:cubicBezTo>
                        <a:cubicBezTo>
                          <a:pt x="480726" y="1300308"/>
                          <a:pt x="471166" y="1272994"/>
                          <a:pt x="458874" y="1249777"/>
                        </a:cubicBezTo>
                        <a:cubicBezTo>
                          <a:pt x="442485" y="1221097"/>
                          <a:pt x="402881" y="1196515"/>
                          <a:pt x="382395" y="1234754"/>
                        </a:cubicBezTo>
                        <a:cubicBezTo>
                          <a:pt x="357813" y="1277091"/>
                          <a:pt x="378298" y="1338547"/>
                          <a:pt x="378298" y="1383615"/>
                        </a:cubicBezTo>
                        <a:cubicBezTo>
                          <a:pt x="378298" y="1387712"/>
                          <a:pt x="372835" y="1390444"/>
                          <a:pt x="370104" y="1389078"/>
                        </a:cubicBezTo>
                        <a:cubicBezTo>
                          <a:pt x="308648" y="1353570"/>
                          <a:pt x="228071" y="1320793"/>
                          <a:pt x="155689" y="1326256"/>
                        </a:cubicBezTo>
                        <a:cubicBezTo>
                          <a:pt x="135204" y="1327622"/>
                          <a:pt x="114719" y="1338547"/>
                          <a:pt x="106524" y="1359033"/>
                        </a:cubicBezTo>
                        <a:cubicBezTo>
                          <a:pt x="98330" y="1382249"/>
                          <a:pt x="122913" y="1400004"/>
                          <a:pt x="137936" y="1410929"/>
                        </a:cubicBezTo>
                        <a:cubicBezTo>
                          <a:pt x="169346" y="1431415"/>
                          <a:pt x="206220" y="1442340"/>
                          <a:pt x="237631" y="1464191"/>
                        </a:cubicBezTo>
                        <a:cubicBezTo>
                          <a:pt x="241729" y="1466923"/>
                          <a:pt x="240363" y="1475117"/>
                          <a:pt x="234900" y="1475117"/>
                        </a:cubicBezTo>
                        <a:cubicBezTo>
                          <a:pt x="188467" y="1477848"/>
                          <a:pt x="140667" y="1477848"/>
                          <a:pt x="95599" y="1488774"/>
                        </a:cubicBezTo>
                        <a:cubicBezTo>
                          <a:pt x="79211" y="1492871"/>
                          <a:pt x="15023" y="1518819"/>
                          <a:pt x="39605" y="1546133"/>
                        </a:cubicBezTo>
                        <a:cubicBezTo>
                          <a:pt x="58725" y="1566618"/>
                          <a:pt x="91501" y="1576178"/>
                          <a:pt x="116084" y="1589835"/>
                        </a:cubicBezTo>
                        <a:cubicBezTo>
                          <a:pt x="121547" y="1592567"/>
                          <a:pt x="118816" y="1599395"/>
                          <a:pt x="114719" y="1600761"/>
                        </a:cubicBezTo>
                        <a:cubicBezTo>
                          <a:pt x="75114" y="1614418"/>
                          <a:pt x="2732" y="1618515"/>
                          <a:pt x="0" y="1670411"/>
                        </a:cubicBezTo>
                        <a:cubicBezTo>
                          <a:pt x="2732" y="1671777"/>
                          <a:pt x="5463" y="1671777"/>
                          <a:pt x="5463" y="1671777"/>
                        </a:cubicBezTo>
                        <a:cubicBezTo>
                          <a:pt x="57359" y="1682703"/>
                          <a:pt x="111987" y="1678605"/>
                          <a:pt x="162518" y="1663583"/>
                        </a:cubicBezTo>
                        <a:cubicBezTo>
                          <a:pt x="144764" y="1678605"/>
                          <a:pt x="129742" y="1693628"/>
                          <a:pt x="114719" y="1714113"/>
                        </a:cubicBezTo>
                        <a:cubicBezTo>
                          <a:pt x="111987" y="1718211"/>
                          <a:pt x="107890" y="1723673"/>
                          <a:pt x="103793" y="1731867"/>
                        </a:cubicBezTo>
                        <a:cubicBezTo>
                          <a:pt x="106524" y="1731867"/>
                          <a:pt x="107890" y="1731867"/>
                          <a:pt x="109256" y="1730502"/>
                        </a:cubicBezTo>
                        <a:cubicBezTo>
                          <a:pt x="142033" y="1723673"/>
                          <a:pt x="170712" y="1707285"/>
                          <a:pt x="204854" y="1703188"/>
                        </a:cubicBezTo>
                        <a:cubicBezTo>
                          <a:pt x="211683" y="1701822"/>
                          <a:pt x="211683" y="1711382"/>
                          <a:pt x="207586" y="1714113"/>
                        </a:cubicBezTo>
                        <a:cubicBezTo>
                          <a:pt x="176175" y="1737330"/>
                          <a:pt x="136570" y="1760547"/>
                          <a:pt x="125644" y="1798787"/>
                        </a:cubicBezTo>
                        <a:cubicBezTo>
                          <a:pt x="163884" y="1800152"/>
                          <a:pt x="202123" y="1789227"/>
                          <a:pt x="240363" y="1785130"/>
                        </a:cubicBezTo>
                        <a:cubicBezTo>
                          <a:pt x="245826" y="1785130"/>
                          <a:pt x="248557" y="1791958"/>
                          <a:pt x="244460" y="1794690"/>
                        </a:cubicBezTo>
                        <a:cubicBezTo>
                          <a:pt x="234900" y="1804249"/>
                          <a:pt x="223974" y="1811078"/>
                          <a:pt x="213049" y="1819272"/>
                        </a:cubicBezTo>
                        <a:cubicBezTo>
                          <a:pt x="185735" y="1850683"/>
                          <a:pt x="166615" y="1884825"/>
                          <a:pt x="184369" y="1908042"/>
                        </a:cubicBezTo>
                        <a:cubicBezTo>
                          <a:pt x="154324" y="1913505"/>
                          <a:pt x="121547" y="1920334"/>
                          <a:pt x="102427" y="1935356"/>
                        </a:cubicBezTo>
                        <a:cubicBezTo>
                          <a:pt x="96964" y="1939453"/>
                          <a:pt x="96964" y="1947648"/>
                          <a:pt x="103793" y="1951745"/>
                        </a:cubicBezTo>
                        <a:cubicBezTo>
                          <a:pt x="146129" y="1979059"/>
                          <a:pt x="192564" y="1991350"/>
                          <a:pt x="238997" y="2006372"/>
                        </a:cubicBezTo>
                        <a:cubicBezTo>
                          <a:pt x="159786" y="2002275"/>
                          <a:pt x="60091" y="2005007"/>
                          <a:pt x="62822" y="2059635"/>
                        </a:cubicBezTo>
                        <a:cubicBezTo>
                          <a:pt x="64188" y="2092411"/>
                          <a:pt x="94233" y="2114262"/>
                          <a:pt x="127010" y="2122457"/>
                        </a:cubicBezTo>
                        <a:cubicBezTo>
                          <a:pt x="122913" y="2127919"/>
                          <a:pt x="117450" y="2134748"/>
                          <a:pt x="113353" y="2141576"/>
                        </a:cubicBezTo>
                        <a:cubicBezTo>
                          <a:pt x="95599" y="2168890"/>
                          <a:pt x="39605" y="2274049"/>
                          <a:pt x="62822" y="2310923"/>
                        </a:cubicBezTo>
                        <a:cubicBezTo>
                          <a:pt x="84674" y="2345065"/>
                          <a:pt x="122913" y="2323214"/>
                          <a:pt x="159786" y="2293169"/>
                        </a:cubicBezTo>
                        <a:cubicBezTo>
                          <a:pt x="143399" y="2323214"/>
                          <a:pt x="128376" y="2354625"/>
                          <a:pt x="111987" y="2390133"/>
                        </a:cubicBezTo>
                        <a:cubicBezTo>
                          <a:pt x="103793" y="2409253"/>
                          <a:pt x="72382" y="2472075"/>
                          <a:pt x="101061" y="2492560"/>
                        </a:cubicBezTo>
                        <a:cubicBezTo>
                          <a:pt x="136570" y="2518508"/>
                          <a:pt x="188467" y="2469343"/>
                          <a:pt x="211683" y="2454321"/>
                        </a:cubicBezTo>
                        <a:cubicBezTo>
                          <a:pt x="228071" y="2443395"/>
                          <a:pt x="244460" y="2432470"/>
                          <a:pt x="258116" y="2418813"/>
                        </a:cubicBezTo>
                        <a:cubicBezTo>
                          <a:pt x="245826" y="2450224"/>
                          <a:pt x="236266" y="2481635"/>
                          <a:pt x="234900" y="2517143"/>
                        </a:cubicBezTo>
                        <a:cubicBezTo>
                          <a:pt x="233534" y="2554016"/>
                          <a:pt x="213049" y="2664638"/>
                          <a:pt x="266311" y="2689220"/>
                        </a:cubicBezTo>
                        <a:cubicBezTo>
                          <a:pt x="284065" y="2697415"/>
                          <a:pt x="303185" y="2694683"/>
                          <a:pt x="322304" y="2687855"/>
                        </a:cubicBezTo>
                        <a:cubicBezTo>
                          <a:pt x="323670" y="2687855"/>
                          <a:pt x="325036" y="2687855"/>
                          <a:pt x="325036" y="2689220"/>
                        </a:cubicBezTo>
                        <a:cubicBezTo>
                          <a:pt x="310014" y="2693317"/>
                          <a:pt x="296356" y="2700146"/>
                          <a:pt x="286796" y="2708340"/>
                        </a:cubicBezTo>
                        <a:cubicBezTo>
                          <a:pt x="258116" y="2732923"/>
                          <a:pt x="345521" y="2741117"/>
                          <a:pt x="408343" y="2743848"/>
                        </a:cubicBezTo>
                        <a:cubicBezTo>
                          <a:pt x="359179" y="2758871"/>
                          <a:pt x="316841" y="2790282"/>
                          <a:pt x="378298" y="2810767"/>
                        </a:cubicBezTo>
                        <a:cubicBezTo>
                          <a:pt x="378298" y="2825790"/>
                          <a:pt x="394686" y="2843544"/>
                          <a:pt x="411075" y="2855835"/>
                        </a:cubicBezTo>
                        <a:cubicBezTo>
                          <a:pt x="367373" y="2849007"/>
                          <a:pt x="307282" y="2846276"/>
                          <a:pt x="297722" y="2876321"/>
                        </a:cubicBezTo>
                        <a:cubicBezTo>
                          <a:pt x="292259" y="2894075"/>
                          <a:pt x="307282" y="2905000"/>
                          <a:pt x="320938" y="2914560"/>
                        </a:cubicBezTo>
                        <a:cubicBezTo>
                          <a:pt x="329133" y="2920023"/>
                          <a:pt x="337327" y="2925486"/>
                          <a:pt x="346887" y="2929583"/>
                        </a:cubicBezTo>
                        <a:cubicBezTo>
                          <a:pt x="363276" y="2936411"/>
                          <a:pt x="334596" y="2924120"/>
                          <a:pt x="323670" y="2924120"/>
                        </a:cubicBezTo>
                        <a:cubicBezTo>
                          <a:pt x="303185" y="2924120"/>
                          <a:pt x="221243" y="2935046"/>
                          <a:pt x="241729" y="2967822"/>
                        </a:cubicBezTo>
                        <a:cubicBezTo>
                          <a:pt x="258116" y="2995136"/>
                          <a:pt x="294991" y="2999233"/>
                          <a:pt x="333230" y="2997868"/>
                        </a:cubicBezTo>
                        <a:cubicBezTo>
                          <a:pt x="278602" y="3014256"/>
                          <a:pt x="214414" y="3044301"/>
                          <a:pt x="281334" y="3056593"/>
                        </a:cubicBezTo>
                        <a:cubicBezTo>
                          <a:pt x="288162" y="3057958"/>
                          <a:pt x="296356" y="3059324"/>
                          <a:pt x="304551" y="3059324"/>
                        </a:cubicBezTo>
                        <a:cubicBezTo>
                          <a:pt x="308648" y="3059324"/>
                          <a:pt x="311379" y="3060690"/>
                          <a:pt x="312745" y="3060690"/>
                        </a:cubicBezTo>
                        <a:cubicBezTo>
                          <a:pt x="310014" y="3060690"/>
                          <a:pt x="304551" y="3060690"/>
                          <a:pt x="300454" y="3060690"/>
                        </a:cubicBezTo>
                        <a:cubicBezTo>
                          <a:pt x="282699" y="3064787"/>
                          <a:pt x="269042" y="3068884"/>
                          <a:pt x="255386" y="3081175"/>
                        </a:cubicBezTo>
                        <a:cubicBezTo>
                          <a:pt x="248557" y="3086638"/>
                          <a:pt x="248557" y="3093466"/>
                          <a:pt x="251289" y="3101661"/>
                        </a:cubicBezTo>
                        <a:cubicBezTo>
                          <a:pt x="230803" y="3093466"/>
                          <a:pt x="211683" y="3094832"/>
                          <a:pt x="203488" y="3118049"/>
                        </a:cubicBezTo>
                        <a:cubicBezTo>
                          <a:pt x="195295" y="3141266"/>
                          <a:pt x="210317" y="3168580"/>
                          <a:pt x="232169" y="3187699"/>
                        </a:cubicBezTo>
                        <a:cubicBezTo>
                          <a:pt x="228071" y="3189065"/>
                          <a:pt x="223974" y="3190431"/>
                          <a:pt x="219877" y="3191796"/>
                        </a:cubicBezTo>
                        <a:cubicBezTo>
                          <a:pt x="170712" y="3215013"/>
                          <a:pt x="222609" y="3243693"/>
                          <a:pt x="251289" y="3243693"/>
                        </a:cubicBezTo>
                        <a:cubicBezTo>
                          <a:pt x="263579" y="3243693"/>
                          <a:pt x="275871" y="3245059"/>
                          <a:pt x="288162" y="3245059"/>
                        </a:cubicBezTo>
                        <a:cubicBezTo>
                          <a:pt x="284065" y="3246424"/>
                          <a:pt x="279968" y="3247790"/>
                          <a:pt x="275871" y="3250521"/>
                        </a:cubicBezTo>
                        <a:cubicBezTo>
                          <a:pt x="254020" y="3258715"/>
                          <a:pt x="210317" y="3279201"/>
                          <a:pt x="200757" y="3301052"/>
                        </a:cubicBezTo>
                        <a:cubicBezTo>
                          <a:pt x="189832" y="3327000"/>
                          <a:pt x="211683" y="3329732"/>
                          <a:pt x="237631" y="3325635"/>
                        </a:cubicBezTo>
                        <a:cubicBezTo>
                          <a:pt x="204854" y="3343389"/>
                          <a:pt x="173444" y="3366606"/>
                          <a:pt x="204854" y="3380263"/>
                        </a:cubicBezTo>
                        <a:cubicBezTo>
                          <a:pt x="222609" y="3387091"/>
                          <a:pt x="241729" y="3389822"/>
                          <a:pt x="263579" y="3385725"/>
                        </a:cubicBezTo>
                        <a:cubicBezTo>
                          <a:pt x="275871" y="3382994"/>
                          <a:pt x="290894" y="3381628"/>
                          <a:pt x="304551" y="3378897"/>
                        </a:cubicBezTo>
                        <a:cubicBezTo>
                          <a:pt x="279968" y="3395285"/>
                          <a:pt x="285431" y="3407576"/>
                          <a:pt x="310014" y="3411674"/>
                        </a:cubicBezTo>
                        <a:cubicBezTo>
                          <a:pt x="297722" y="3423965"/>
                          <a:pt x="292259" y="3436256"/>
                          <a:pt x="300454" y="3447182"/>
                        </a:cubicBezTo>
                        <a:cubicBezTo>
                          <a:pt x="308648" y="3459473"/>
                          <a:pt x="330498" y="3456741"/>
                          <a:pt x="349619" y="3451279"/>
                        </a:cubicBezTo>
                        <a:cubicBezTo>
                          <a:pt x="315476" y="3481324"/>
                          <a:pt x="303185" y="3515466"/>
                          <a:pt x="341424" y="3545512"/>
                        </a:cubicBezTo>
                        <a:cubicBezTo>
                          <a:pt x="387858" y="3579654"/>
                          <a:pt x="471166" y="3564631"/>
                          <a:pt x="547644" y="3533220"/>
                        </a:cubicBezTo>
                        <a:cubicBezTo>
                          <a:pt x="529891" y="3556437"/>
                          <a:pt x="521696" y="3578288"/>
                          <a:pt x="536719" y="3590580"/>
                        </a:cubicBezTo>
                        <a:cubicBezTo>
                          <a:pt x="550375" y="3601505"/>
                          <a:pt x="577690" y="3585117"/>
                          <a:pt x="600906" y="3568728"/>
                        </a:cubicBezTo>
                        <a:cubicBezTo>
                          <a:pt x="576324" y="3600139"/>
                          <a:pt x="546278" y="3642476"/>
                          <a:pt x="576324" y="3650670"/>
                        </a:cubicBezTo>
                        <a:cubicBezTo>
                          <a:pt x="602272" y="3657499"/>
                          <a:pt x="632318" y="3637013"/>
                          <a:pt x="655535" y="3621991"/>
                        </a:cubicBezTo>
                        <a:cubicBezTo>
                          <a:pt x="689677" y="3601505"/>
                          <a:pt x="718356" y="3576923"/>
                          <a:pt x="748402" y="3553706"/>
                        </a:cubicBezTo>
                        <a:cubicBezTo>
                          <a:pt x="704700" y="3612431"/>
                          <a:pt x="640512" y="3703933"/>
                          <a:pt x="689677" y="3706664"/>
                        </a:cubicBezTo>
                        <a:cubicBezTo>
                          <a:pt x="763425" y="3712126"/>
                          <a:pt x="826247" y="3654767"/>
                          <a:pt x="875412" y="3597408"/>
                        </a:cubicBezTo>
                        <a:cubicBezTo>
                          <a:pt x="854926" y="3641110"/>
                          <a:pt x="838537" y="3687544"/>
                          <a:pt x="869949" y="3690275"/>
                        </a:cubicBezTo>
                        <a:cubicBezTo>
                          <a:pt x="894531" y="3691641"/>
                          <a:pt x="927308" y="3667059"/>
                          <a:pt x="942330" y="3650670"/>
                        </a:cubicBezTo>
                        <a:cubicBezTo>
                          <a:pt x="965547" y="3626088"/>
                          <a:pt x="977839" y="3600139"/>
                          <a:pt x="990130" y="3572826"/>
                        </a:cubicBezTo>
                        <a:cubicBezTo>
                          <a:pt x="991496" y="3591946"/>
                          <a:pt x="995593" y="3609699"/>
                          <a:pt x="1001055" y="3627453"/>
                        </a:cubicBezTo>
                        <a:cubicBezTo>
                          <a:pt x="1005152" y="3642476"/>
                          <a:pt x="1007884" y="3650670"/>
                          <a:pt x="1028369" y="3650670"/>
                        </a:cubicBezTo>
                        <a:cubicBezTo>
                          <a:pt x="1035198" y="3650670"/>
                          <a:pt x="1040661" y="3649305"/>
                          <a:pt x="1043392" y="3642476"/>
                        </a:cubicBezTo>
                        <a:cubicBezTo>
                          <a:pt x="1046124" y="3635648"/>
                          <a:pt x="1048855" y="3627453"/>
                          <a:pt x="1051587" y="3620625"/>
                        </a:cubicBezTo>
                        <a:cubicBezTo>
                          <a:pt x="1054318" y="3623357"/>
                          <a:pt x="1055684" y="3627453"/>
                          <a:pt x="1057048" y="3630185"/>
                        </a:cubicBezTo>
                        <a:cubicBezTo>
                          <a:pt x="1069340" y="3649305"/>
                          <a:pt x="1091191" y="3694373"/>
                          <a:pt x="1128065" y="3691641"/>
                        </a:cubicBezTo>
                        <a:cubicBezTo>
                          <a:pt x="1167671" y="3687544"/>
                          <a:pt x="1186790" y="3620625"/>
                          <a:pt x="1196350" y="3600139"/>
                        </a:cubicBezTo>
                        <a:cubicBezTo>
                          <a:pt x="1205910" y="3579654"/>
                          <a:pt x="1210007" y="3559169"/>
                          <a:pt x="1211373" y="3540049"/>
                        </a:cubicBezTo>
                        <a:cubicBezTo>
                          <a:pt x="1215470" y="3549609"/>
                          <a:pt x="1222299" y="3560534"/>
                          <a:pt x="1229126" y="3568728"/>
                        </a:cubicBezTo>
                        <a:cubicBezTo>
                          <a:pt x="1238686" y="3581020"/>
                          <a:pt x="1255075" y="3619259"/>
                          <a:pt x="1285120" y="3611065"/>
                        </a:cubicBezTo>
                        <a:cubicBezTo>
                          <a:pt x="1308337" y="3604236"/>
                          <a:pt x="1306971" y="3563266"/>
                          <a:pt x="1308337" y="3550975"/>
                        </a:cubicBezTo>
                        <a:cubicBezTo>
                          <a:pt x="1309703" y="3527758"/>
                          <a:pt x="1309703" y="3507272"/>
                          <a:pt x="1308337" y="3486787"/>
                        </a:cubicBezTo>
                        <a:cubicBezTo>
                          <a:pt x="1320628" y="3511369"/>
                          <a:pt x="1338383" y="3530489"/>
                          <a:pt x="1361599" y="3515466"/>
                        </a:cubicBezTo>
                        <a:cubicBezTo>
                          <a:pt x="1386182" y="3499078"/>
                          <a:pt x="1383451" y="3429427"/>
                          <a:pt x="1380719" y="3410308"/>
                        </a:cubicBezTo>
                        <a:cubicBezTo>
                          <a:pt x="1379353" y="3406211"/>
                          <a:pt x="1379353" y="3402114"/>
                          <a:pt x="1377988" y="3396651"/>
                        </a:cubicBezTo>
                        <a:cubicBezTo>
                          <a:pt x="1399838" y="3398017"/>
                          <a:pt x="1424421" y="3392554"/>
                          <a:pt x="1435347" y="3373434"/>
                        </a:cubicBezTo>
                        <a:cubicBezTo>
                          <a:pt x="1453101" y="3342023"/>
                          <a:pt x="1393011" y="3321538"/>
                          <a:pt x="1343845" y="3309246"/>
                        </a:cubicBezTo>
                        <a:cubicBezTo>
                          <a:pt x="1376622" y="3309246"/>
                          <a:pt x="1408033" y="3311978"/>
                          <a:pt x="1442176" y="3303783"/>
                        </a:cubicBezTo>
                        <a:cubicBezTo>
                          <a:pt x="1447638" y="3302418"/>
                          <a:pt x="1450370" y="3298321"/>
                          <a:pt x="1447638" y="3294224"/>
                        </a:cubicBezTo>
                        <a:cubicBezTo>
                          <a:pt x="1440810" y="3281932"/>
                          <a:pt x="1423055" y="3272372"/>
                          <a:pt x="1405301" y="3262813"/>
                        </a:cubicBezTo>
                        <a:cubicBezTo>
                          <a:pt x="1428518" y="3249156"/>
                          <a:pt x="1417593" y="3213648"/>
                          <a:pt x="1405301" y="3186334"/>
                        </a:cubicBezTo>
                        <a:cubicBezTo>
                          <a:pt x="1423055" y="3198625"/>
                          <a:pt x="1442176" y="3210916"/>
                          <a:pt x="1457197" y="3225939"/>
                        </a:cubicBezTo>
                        <a:cubicBezTo>
                          <a:pt x="1465392" y="3235499"/>
                          <a:pt x="1479049" y="3230036"/>
                          <a:pt x="1489975" y="3224573"/>
                        </a:cubicBezTo>
                        <a:cubicBezTo>
                          <a:pt x="1507729" y="3216379"/>
                          <a:pt x="1506363" y="3175408"/>
                          <a:pt x="1503632" y="3165848"/>
                        </a:cubicBezTo>
                        <a:cubicBezTo>
                          <a:pt x="1500900" y="3152191"/>
                          <a:pt x="1495438" y="3139900"/>
                          <a:pt x="1488609" y="3128975"/>
                        </a:cubicBezTo>
                        <a:cubicBezTo>
                          <a:pt x="1514557" y="3146728"/>
                          <a:pt x="1545968" y="3160385"/>
                          <a:pt x="1580110" y="3163117"/>
                        </a:cubicBezTo>
                        <a:cubicBezTo>
                          <a:pt x="1582842" y="3163117"/>
                          <a:pt x="1682537" y="3171311"/>
                          <a:pt x="1671612" y="3145363"/>
                        </a:cubicBezTo>
                        <a:cubicBezTo>
                          <a:pt x="1666150" y="3133071"/>
                          <a:pt x="1655224" y="3128975"/>
                          <a:pt x="1641567" y="3122146"/>
                        </a:cubicBezTo>
                        <a:cubicBezTo>
                          <a:pt x="1634738" y="3119415"/>
                          <a:pt x="1627909" y="3116683"/>
                          <a:pt x="1621082" y="3113952"/>
                        </a:cubicBezTo>
                        <a:cubicBezTo>
                          <a:pt x="1667515" y="3130340"/>
                          <a:pt x="1728972" y="3146728"/>
                          <a:pt x="1786331" y="3134437"/>
                        </a:cubicBezTo>
                        <a:cubicBezTo>
                          <a:pt x="1789062" y="3134437"/>
                          <a:pt x="1790428" y="3131706"/>
                          <a:pt x="1790428" y="3130340"/>
                        </a:cubicBezTo>
                        <a:cubicBezTo>
                          <a:pt x="1787697" y="3115318"/>
                          <a:pt x="1779502" y="3098929"/>
                          <a:pt x="1769942" y="3086638"/>
                        </a:cubicBezTo>
                        <a:cubicBezTo>
                          <a:pt x="1756285" y="3068884"/>
                          <a:pt x="1750822" y="3042936"/>
                          <a:pt x="1731703" y="3027913"/>
                        </a:cubicBezTo>
                        <a:cubicBezTo>
                          <a:pt x="1754919" y="3047033"/>
                          <a:pt x="1775405" y="3070250"/>
                          <a:pt x="1804084" y="3085272"/>
                        </a:cubicBezTo>
                        <a:cubicBezTo>
                          <a:pt x="1832764" y="3100295"/>
                          <a:pt x="1842324" y="3079809"/>
                          <a:pt x="1845056" y="3052495"/>
                        </a:cubicBezTo>
                        <a:cubicBezTo>
                          <a:pt x="1849153" y="3060690"/>
                          <a:pt x="1853249" y="3070250"/>
                          <a:pt x="1858712" y="3077078"/>
                        </a:cubicBezTo>
                        <a:cubicBezTo>
                          <a:pt x="1865541" y="3086638"/>
                          <a:pt x="1875101" y="3096198"/>
                          <a:pt x="1891489" y="3094832"/>
                        </a:cubicBezTo>
                        <a:cubicBezTo>
                          <a:pt x="1913340" y="3093466"/>
                          <a:pt x="1928363" y="3078444"/>
                          <a:pt x="1939289" y="3059324"/>
                        </a:cubicBezTo>
                        <a:cubicBezTo>
                          <a:pt x="1944751" y="3070250"/>
                          <a:pt x="1961140" y="3074347"/>
                          <a:pt x="1977528" y="3077078"/>
                        </a:cubicBezTo>
                        <a:cubicBezTo>
                          <a:pt x="1977528" y="3077078"/>
                          <a:pt x="1977528" y="3077078"/>
                          <a:pt x="1977528" y="3077078"/>
                        </a:cubicBezTo>
                        <a:cubicBezTo>
                          <a:pt x="1937923" y="3090735"/>
                          <a:pt x="1914706" y="3115318"/>
                          <a:pt x="1937923" y="3154923"/>
                        </a:cubicBezTo>
                        <a:cubicBezTo>
                          <a:pt x="1965236" y="3201356"/>
                          <a:pt x="2043081" y="3219110"/>
                          <a:pt x="2119561" y="3219110"/>
                        </a:cubicBezTo>
                        <a:cubicBezTo>
                          <a:pt x="2096343" y="3232767"/>
                          <a:pt x="2081320" y="3249156"/>
                          <a:pt x="2089515" y="3264178"/>
                        </a:cubicBezTo>
                        <a:cubicBezTo>
                          <a:pt x="2096343" y="3279201"/>
                          <a:pt x="2126389" y="3275104"/>
                          <a:pt x="2153703" y="3268275"/>
                        </a:cubicBezTo>
                        <a:cubicBezTo>
                          <a:pt x="2120926" y="3286029"/>
                          <a:pt x="2079955" y="3311978"/>
                          <a:pt x="2103172" y="3329732"/>
                        </a:cubicBezTo>
                        <a:cubicBezTo>
                          <a:pt x="2122292" y="3344754"/>
                          <a:pt x="2156434" y="3337926"/>
                          <a:pt x="2181017" y="3333829"/>
                        </a:cubicBezTo>
                        <a:cubicBezTo>
                          <a:pt x="2217890" y="3328366"/>
                          <a:pt x="2252033" y="3317440"/>
                          <a:pt x="2286175" y="3307881"/>
                        </a:cubicBezTo>
                        <a:cubicBezTo>
                          <a:pt x="2227451" y="3342023"/>
                          <a:pt x="2138681" y="3398017"/>
                          <a:pt x="2179651" y="3418502"/>
                        </a:cubicBezTo>
                        <a:cubicBezTo>
                          <a:pt x="2241108" y="3449913"/>
                          <a:pt x="2317586" y="3422599"/>
                          <a:pt x="2380408" y="3392554"/>
                        </a:cubicBezTo>
                        <a:cubicBezTo>
                          <a:pt x="2346266" y="3422599"/>
                          <a:pt x="2316220" y="3458107"/>
                          <a:pt x="2342169" y="3470398"/>
                        </a:cubicBezTo>
                        <a:cubicBezTo>
                          <a:pt x="2362655" y="3481324"/>
                          <a:pt x="2400894" y="3471764"/>
                          <a:pt x="2420014" y="3462204"/>
                        </a:cubicBezTo>
                        <a:cubicBezTo>
                          <a:pt x="2448693" y="3448547"/>
                          <a:pt x="2469179" y="3430793"/>
                          <a:pt x="2489664" y="3413039"/>
                        </a:cubicBezTo>
                        <a:cubicBezTo>
                          <a:pt x="2484201" y="3429427"/>
                          <a:pt x="2480105" y="3447182"/>
                          <a:pt x="2478739" y="3463570"/>
                        </a:cubicBezTo>
                        <a:cubicBezTo>
                          <a:pt x="2477373" y="3477227"/>
                          <a:pt x="2476008" y="3486787"/>
                          <a:pt x="2493761" y="3493615"/>
                        </a:cubicBezTo>
                        <a:cubicBezTo>
                          <a:pt x="2499224" y="3496347"/>
                          <a:pt x="2504687" y="3496347"/>
                          <a:pt x="2508784" y="3492250"/>
                        </a:cubicBezTo>
                        <a:cubicBezTo>
                          <a:pt x="2514247" y="3486787"/>
                          <a:pt x="2518344" y="3481324"/>
                          <a:pt x="2523807" y="3475861"/>
                        </a:cubicBezTo>
                        <a:cubicBezTo>
                          <a:pt x="2523807" y="3479958"/>
                          <a:pt x="2525172" y="3482690"/>
                          <a:pt x="2525172" y="3486787"/>
                        </a:cubicBezTo>
                        <a:cubicBezTo>
                          <a:pt x="2529270" y="3507272"/>
                          <a:pt x="2532001" y="3555071"/>
                          <a:pt x="2564777" y="3564631"/>
                        </a:cubicBezTo>
                        <a:cubicBezTo>
                          <a:pt x="2600285" y="3575557"/>
                          <a:pt x="2641257" y="3525026"/>
                          <a:pt x="2657644" y="3510004"/>
                        </a:cubicBezTo>
                        <a:cubicBezTo>
                          <a:pt x="2672667" y="3496347"/>
                          <a:pt x="2683593" y="3479958"/>
                          <a:pt x="2691787" y="3463570"/>
                        </a:cubicBezTo>
                        <a:cubicBezTo>
                          <a:pt x="2691787" y="3474495"/>
                          <a:pt x="2693153" y="3484055"/>
                          <a:pt x="2697250" y="3494981"/>
                        </a:cubicBezTo>
                        <a:cubicBezTo>
                          <a:pt x="2701347" y="3508638"/>
                          <a:pt x="2702713" y="3548243"/>
                          <a:pt x="2730026" y="3550975"/>
                        </a:cubicBezTo>
                        <a:cubicBezTo>
                          <a:pt x="2751878" y="3553706"/>
                          <a:pt x="2766900" y="3518198"/>
                          <a:pt x="2770997" y="3507272"/>
                        </a:cubicBezTo>
                        <a:cubicBezTo>
                          <a:pt x="2780557" y="3488152"/>
                          <a:pt x="2787386" y="3470398"/>
                          <a:pt x="2794214" y="3451279"/>
                        </a:cubicBezTo>
                        <a:cubicBezTo>
                          <a:pt x="2795580" y="3477227"/>
                          <a:pt x="2803774" y="3500444"/>
                          <a:pt x="2829722" y="3494981"/>
                        </a:cubicBezTo>
                        <a:cubicBezTo>
                          <a:pt x="2857036" y="3489518"/>
                          <a:pt x="2880253" y="3428062"/>
                          <a:pt x="2884350" y="3410308"/>
                        </a:cubicBezTo>
                        <a:cubicBezTo>
                          <a:pt x="2885716" y="3406211"/>
                          <a:pt x="2885716" y="3402114"/>
                          <a:pt x="2887081" y="3398017"/>
                        </a:cubicBezTo>
                        <a:cubicBezTo>
                          <a:pt x="2904836" y="3407576"/>
                          <a:pt x="2929419" y="3410308"/>
                          <a:pt x="2944441" y="3398017"/>
                        </a:cubicBezTo>
                        <a:cubicBezTo>
                          <a:pt x="2970389" y="3377531"/>
                          <a:pt x="2926687" y="3337926"/>
                          <a:pt x="2889813" y="3309246"/>
                        </a:cubicBezTo>
                        <a:cubicBezTo>
                          <a:pt x="2917127" y="3321538"/>
                          <a:pt x="2944441" y="3335195"/>
                          <a:pt x="2975852" y="3340657"/>
                        </a:cubicBezTo>
                        <a:cubicBezTo>
                          <a:pt x="2981315" y="3342023"/>
                          <a:pt x="2985412" y="3337926"/>
                          <a:pt x="2984046" y="3335195"/>
                        </a:cubicBezTo>
                        <a:cubicBezTo>
                          <a:pt x="2982681" y="3322903"/>
                          <a:pt x="2970389" y="3306515"/>
                          <a:pt x="2959463" y="3294224"/>
                        </a:cubicBezTo>
                        <a:cubicBezTo>
                          <a:pt x="2984046" y="3291492"/>
                          <a:pt x="2988144" y="3255984"/>
                          <a:pt x="2988144" y="3228670"/>
                        </a:cubicBezTo>
                        <a:cubicBezTo>
                          <a:pt x="2999068" y="3246424"/>
                          <a:pt x="3011360" y="3262813"/>
                          <a:pt x="3018188" y="3281932"/>
                        </a:cubicBezTo>
                        <a:cubicBezTo>
                          <a:pt x="3022286" y="3292858"/>
                          <a:pt x="3034577" y="3292858"/>
                          <a:pt x="3046869" y="3292858"/>
                        </a:cubicBezTo>
                        <a:cubicBezTo>
                          <a:pt x="3064622" y="3292858"/>
                          <a:pt x="3078279" y="3257350"/>
                          <a:pt x="3079645" y="3246424"/>
                        </a:cubicBezTo>
                        <a:cubicBezTo>
                          <a:pt x="3082376" y="3234133"/>
                          <a:pt x="3081011" y="3220476"/>
                          <a:pt x="3081011" y="3209551"/>
                        </a:cubicBezTo>
                        <a:cubicBezTo>
                          <a:pt x="3097399" y="3234133"/>
                          <a:pt x="3119250" y="3257350"/>
                          <a:pt x="3147930" y="3272372"/>
                        </a:cubicBezTo>
                        <a:cubicBezTo>
                          <a:pt x="3150661" y="3273738"/>
                          <a:pt x="3233968" y="3316075"/>
                          <a:pt x="3232602" y="3290127"/>
                        </a:cubicBezTo>
                        <a:cubicBezTo>
                          <a:pt x="3232602" y="3277835"/>
                          <a:pt x="3224408" y="3269641"/>
                          <a:pt x="3214849" y="3260081"/>
                        </a:cubicBezTo>
                        <a:cubicBezTo>
                          <a:pt x="3210752" y="3254619"/>
                          <a:pt x="3205289" y="3250521"/>
                          <a:pt x="3199826" y="3245059"/>
                        </a:cubicBezTo>
                        <a:cubicBezTo>
                          <a:pt x="3233968" y="3276470"/>
                          <a:pt x="3281767" y="3313344"/>
                          <a:pt x="3335029" y="3321538"/>
                        </a:cubicBezTo>
                        <a:cubicBezTo>
                          <a:pt x="3337761" y="3321538"/>
                          <a:pt x="3339127" y="3321538"/>
                          <a:pt x="3339127" y="3318806"/>
                        </a:cubicBezTo>
                        <a:cubicBezTo>
                          <a:pt x="3341858" y="3305149"/>
                          <a:pt x="3340492" y="3287395"/>
                          <a:pt x="3337761" y="3273738"/>
                        </a:cubicBezTo>
                        <a:cubicBezTo>
                          <a:pt x="3332299" y="3253253"/>
                          <a:pt x="3336395" y="3228670"/>
                          <a:pt x="3326836" y="3209551"/>
                        </a:cubicBezTo>
                        <a:cubicBezTo>
                          <a:pt x="3340492" y="3235499"/>
                          <a:pt x="3348687" y="3261447"/>
                          <a:pt x="3367807" y="3284664"/>
                        </a:cubicBezTo>
                        <a:cubicBezTo>
                          <a:pt x="3386927" y="3307881"/>
                          <a:pt x="3403314" y="3294224"/>
                          <a:pt x="3414240" y="3271007"/>
                        </a:cubicBezTo>
                        <a:cubicBezTo>
                          <a:pt x="3414240" y="3280567"/>
                          <a:pt x="3415606" y="3288761"/>
                          <a:pt x="3416972" y="3298321"/>
                        </a:cubicBezTo>
                        <a:cubicBezTo>
                          <a:pt x="3419703" y="3309246"/>
                          <a:pt x="3423800" y="3320172"/>
                          <a:pt x="3438823" y="3325635"/>
                        </a:cubicBezTo>
                        <a:cubicBezTo>
                          <a:pt x="3479794" y="3337926"/>
                          <a:pt x="3515301" y="3294224"/>
                          <a:pt x="3538519" y="3261447"/>
                        </a:cubicBezTo>
                        <a:cubicBezTo>
                          <a:pt x="3530324" y="3284664"/>
                          <a:pt x="3520764" y="3309246"/>
                          <a:pt x="3523496" y="3331097"/>
                        </a:cubicBezTo>
                        <a:cubicBezTo>
                          <a:pt x="3522130" y="3335195"/>
                          <a:pt x="3520764" y="3337926"/>
                          <a:pt x="3518033" y="3340657"/>
                        </a:cubicBezTo>
                        <a:cubicBezTo>
                          <a:pt x="3501645" y="3373434"/>
                          <a:pt x="3486622" y="3407576"/>
                          <a:pt x="3492085" y="3441719"/>
                        </a:cubicBezTo>
                        <a:cubicBezTo>
                          <a:pt x="3493451" y="3454010"/>
                          <a:pt x="3513936" y="3469033"/>
                          <a:pt x="3533056" y="3463570"/>
                        </a:cubicBezTo>
                        <a:cubicBezTo>
                          <a:pt x="3569929" y="3452644"/>
                          <a:pt x="3587684" y="3437622"/>
                          <a:pt x="3606804" y="3418502"/>
                        </a:cubicBezTo>
                        <a:cubicBezTo>
                          <a:pt x="3604072" y="3437622"/>
                          <a:pt x="3602707" y="3456741"/>
                          <a:pt x="3610901" y="3477227"/>
                        </a:cubicBezTo>
                        <a:cubicBezTo>
                          <a:pt x="3619094" y="3497712"/>
                          <a:pt x="3625923" y="3531855"/>
                          <a:pt x="3657334" y="3541414"/>
                        </a:cubicBezTo>
                        <a:cubicBezTo>
                          <a:pt x="3714694" y="3559169"/>
                          <a:pt x="3718791" y="3512735"/>
                          <a:pt x="3716059" y="3474495"/>
                        </a:cubicBezTo>
                        <a:cubicBezTo>
                          <a:pt x="3742007" y="3518198"/>
                          <a:pt x="3770687" y="3560534"/>
                          <a:pt x="3811658" y="3598774"/>
                        </a:cubicBezTo>
                        <a:cubicBezTo>
                          <a:pt x="3830778" y="3616528"/>
                          <a:pt x="3853994" y="3604236"/>
                          <a:pt x="3855360" y="3586483"/>
                        </a:cubicBezTo>
                        <a:cubicBezTo>
                          <a:pt x="3859457" y="3552340"/>
                          <a:pt x="3853994" y="3515466"/>
                          <a:pt x="3840338" y="3484055"/>
                        </a:cubicBezTo>
                        <a:cubicBezTo>
                          <a:pt x="3836241" y="3475861"/>
                          <a:pt x="3811658" y="3451279"/>
                          <a:pt x="3829412" y="3458107"/>
                        </a:cubicBezTo>
                        <a:cubicBezTo>
                          <a:pt x="3843069" y="3462204"/>
                          <a:pt x="3855360" y="3467667"/>
                          <a:pt x="3869017" y="3470398"/>
                        </a:cubicBezTo>
                        <a:cubicBezTo>
                          <a:pt x="3879943" y="3473130"/>
                          <a:pt x="3888137" y="3473130"/>
                          <a:pt x="3894966" y="3466301"/>
                        </a:cubicBezTo>
                        <a:cubicBezTo>
                          <a:pt x="3897697" y="3463570"/>
                          <a:pt x="3896331" y="3459473"/>
                          <a:pt x="3893600" y="3458107"/>
                        </a:cubicBezTo>
                        <a:cubicBezTo>
                          <a:pt x="3875846" y="3445816"/>
                          <a:pt x="3858091" y="3434890"/>
                          <a:pt x="3838972" y="3425331"/>
                        </a:cubicBezTo>
                        <a:cubicBezTo>
                          <a:pt x="3863554" y="3430793"/>
                          <a:pt x="3890868" y="3434890"/>
                          <a:pt x="3912719" y="3432159"/>
                        </a:cubicBezTo>
                        <a:cubicBezTo>
                          <a:pt x="3914085" y="3434890"/>
                          <a:pt x="3914085" y="3437622"/>
                          <a:pt x="3914085" y="3438987"/>
                        </a:cubicBezTo>
                        <a:cubicBezTo>
                          <a:pt x="3920913" y="3462204"/>
                          <a:pt x="3930473" y="3497712"/>
                          <a:pt x="3960518" y="3512735"/>
                        </a:cubicBezTo>
                        <a:cubicBezTo>
                          <a:pt x="3989198" y="3527758"/>
                          <a:pt x="4009684" y="3507272"/>
                          <a:pt x="4024706" y="3479958"/>
                        </a:cubicBezTo>
                        <a:cubicBezTo>
                          <a:pt x="4027437" y="3504541"/>
                          <a:pt x="4035632" y="3529123"/>
                          <a:pt x="4052020" y="3541414"/>
                        </a:cubicBezTo>
                        <a:cubicBezTo>
                          <a:pt x="4098454" y="3579654"/>
                          <a:pt x="4124403" y="3496347"/>
                          <a:pt x="4132596" y="3440353"/>
                        </a:cubicBezTo>
                        <a:cubicBezTo>
                          <a:pt x="4142156" y="3475861"/>
                          <a:pt x="4158545" y="3518198"/>
                          <a:pt x="4191321" y="3522295"/>
                        </a:cubicBezTo>
                        <a:cubicBezTo>
                          <a:pt x="4214538" y="3525026"/>
                          <a:pt x="4230927" y="3500444"/>
                          <a:pt x="4235024" y="3488152"/>
                        </a:cubicBezTo>
                        <a:cubicBezTo>
                          <a:pt x="4241853" y="3462204"/>
                          <a:pt x="4240487" y="3436256"/>
                          <a:pt x="4229561" y="3413039"/>
                        </a:cubicBezTo>
                        <a:cubicBezTo>
                          <a:pt x="4263703" y="3432159"/>
                          <a:pt x="4316965" y="3460839"/>
                          <a:pt x="4341548" y="3448547"/>
                        </a:cubicBezTo>
                        <a:cubicBezTo>
                          <a:pt x="4344280" y="3447182"/>
                          <a:pt x="4345645" y="3445816"/>
                          <a:pt x="4345645" y="3443084"/>
                        </a:cubicBezTo>
                        <a:cubicBezTo>
                          <a:pt x="4342914" y="3418502"/>
                          <a:pt x="4314234" y="3396651"/>
                          <a:pt x="4284189" y="3376165"/>
                        </a:cubicBezTo>
                        <a:cubicBezTo>
                          <a:pt x="4301943" y="3382994"/>
                          <a:pt x="4321062" y="3389822"/>
                          <a:pt x="4340182" y="3396651"/>
                        </a:cubicBezTo>
                        <a:cubicBezTo>
                          <a:pt x="4370227" y="3407576"/>
                          <a:pt x="4416662" y="3419868"/>
                          <a:pt x="4452169" y="3421233"/>
                        </a:cubicBezTo>
                        <a:cubicBezTo>
                          <a:pt x="4456267" y="3421233"/>
                          <a:pt x="4460364" y="3418502"/>
                          <a:pt x="4460364" y="3415771"/>
                        </a:cubicBezTo>
                        <a:cubicBezTo>
                          <a:pt x="4463095" y="3385725"/>
                          <a:pt x="4420759" y="3355680"/>
                          <a:pt x="4389347" y="3332463"/>
                        </a:cubicBezTo>
                        <a:cubicBezTo>
                          <a:pt x="4398907" y="3316075"/>
                          <a:pt x="4400273" y="3294224"/>
                          <a:pt x="4396176" y="3273738"/>
                        </a:cubicBezTo>
                        <a:cubicBezTo>
                          <a:pt x="4390713" y="3247790"/>
                          <a:pt x="4368861" y="3221842"/>
                          <a:pt x="4345645" y="3202722"/>
                        </a:cubicBezTo>
                        <a:cubicBezTo>
                          <a:pt x="4338817" y="3197259"/>
                          <a:pt x="4331988" y="3191796"/>
                          <a:pt x="4325159" y="3186334"/>
                        </a:cubicBezTo>
                        <a:cubicBezTo>
                          <a:pt x="4338817" y="3191796"/>
                          <a:pt x="4352474" y="3197259"/>
                          <a:pt x="4366130" y="3201356"/>
                        </a:cubicBezTo>
                        <a:cubicBezTo>
                          <a:pt x="4407102" y="3216379"/>
                          <a:pt x="4498603" y="3240962"/>
                          <a:pt x="4458998" y="3179505"/>
                        </a:cubicBezTo>
                        <a:cubicBezTo>
                          <a:pt x="4439878" y="3150826"/>
                          <a:pt x="4415296" y="3123512"/>
                          <a:pt x="4385250" y="3101661"/>
                        </a:cubicBezTo>
                        <a:cubicBezTo>
                          <a:pt x="4381153" y="3098929"/>
                          <a:pt x="4377056" y="3096198"/>
                          <a:pt x="4374324" y="3093466"/>
                        </a:cubicBezTo>
                        <a:cubicBezTo>
                          <a:pt x="4426221" y="3108489"/>
                          <a:pt x="4480849" y="3119415"/>
                          <a:pt x="4469924" y="3094832"/>
                        </a:cubicBezTo>
                        <a:cubicBezTo>
                          <a:pt x="4456267" y="3064787"/>
                          <a:pt x="4422125" y="3040204"/>
                          <a:pt x="4382519" y="3019719"/>
                        </a:cubicBezTo>
                        <a:cubicBezTo>
                          <a:pt x="4448072" y="3029279"/>
                          <a:pt x="4527283" y="3034741"/>
                          <a:pt x="4498603" y="3001965"/>
                        </a:cubicBezTo>
                        <a:cubicBezTo>
                          <a:pt x="4482214" y="2982845"/>
                          <a:pt x="4415296" y="2966457"/>
                          <a:pt x="4389347" y="2960994"/>
                        </a:cubicBezTo>
                        <a:cubicBezTo>
                          <a:pt x="4383884" y="2959628"/>
                          <a:pt x="4379787" y="2958263"/>
                          <a:pt x="4374324" y="2958263"/>
                        </a:cubicBezTo>
                        <a:cubicBezTo>
                          <a:pt x="4404370" y="2950068"/>
                          <a:pt x="4433049" y="2939143"/>
                          <a:pt x="4457632" y="2930949"/>
                        </a:cubicBezTo>
                        <a:cubicBezTo>
                          <a:pt x="4482214" y="2922754"/>
                          <a:pt x="4514992" y="2910463"/>
                          <a:pt x="4530014" y="2892709"/>
                        </a:cubicBezTo>
                        <a:cubicBezTo>
                          <a:pt x="4555962" y="2861298"/>
                          <a:pt x="4505431" y="2855835"/>
                          <a:pt x="4460364" y="2855835"/>
                        </a:cubicBezTo>
                        <a:cubicBezTo>
                          <a:pt x="4472655" y="2843544"/>
                          <a:pt x="4483580" y="2829887"/>
                          <a:pt x="4489043" y="2818962"/>
                        </a:cubicBezTo>
                        <a:cubicBezTo>
                          <a:pt x="4494506" y="2806670"/>
                          <a:pt x="4506797" y="2782088"/>
                          <a:pt x="4484946" y="2775259"/>
                        </a:cubicBezTo>
                        <a:cubicBezTo>
                          <a:pt x="4463095" y="2768431"/>
                          <a:pt x="4437146" y="2803939"/>
                          <a:pt x="4428952" y="2813499"/>
                        </a:cubicBezTo>
                        <a:cubicBezTo>
                          <a:pt x="4416662" y="2827156"/>
                          <a:pt x="4403004" y="2844910"/>
                          <a:pt x="4389347" y="2861298"/>
                        </a:cubicBezTo>
                        <a:cubicBezTo>
                          <a:pt x="4389347" y="2861298"/>
                          <a:pt x="4387982" y="2861298"/>
                          <a:pt x="4387982" y="2861298"/>
                        </a:cubicBezTo>
                        <a:cubicBezTo>
                          <a:pt x="4398907" y="2849007"/>
                          <a:pt x="4407102" y="2836715"/>
                          <a:pt x="4413930" y="2821693"/>
                        </a:cubicBezTo>
                        <a:cubicBezTo>
                          <a:pt x="4415296" y="2818962"/>
                          <a:pt x="4415296" y="2817596"/>
                          <a:pt x="4416662" y="2814864"/>
                        </a:cubicBezTo>
                        <a:cubicBezTo>
                          <a:pt x="4418027" y="2813499"/>
                          <a:pt x="4418027" y="2813499"/>
                          <a:pt x="4419393" y="2812133"/>
                        </a:cubicBezTo>
                        <a:cubicBezTo>
                          <a:pt x="4420759" y="2810767"/>
                          <a:pt x="4419393" y="2809402"/>
                          <a:pt x="4419393" y="2808036"/>
                        </a:cubicBezTo>
                        <a:cubicBezTo>
                          <a:pt x="4423489" y="2793013"/>
                          <a:pt x="4424855" y="2773894"/>
                          <a:pt x="4409833" y="2762968"/>
                        </a:cubicBezTo>
                        <a:cubicBezTo>
                          <a:pt x="4407102" y="2760237"/>
                          <a:pt x="4403004" y="2758871"/>
                          <a:pt x="4398907" y="2758871"/>
                        </a:cubicBezTo>
                        <a:cubicBezTo>
                          <a:pt x="4409833" y="2750677"/>
                          <a:pt x="4422125" y="2741117"/>
                          <a:pt x="4433049" y="2732923"/>
                        </a:cubicBezTo>
                        <a:cubicBezTo>
                          <a:pt x="4441244" y="2727460"/>
                          <a:pt x="4454901" y="2719266"/>
                          <a:pt x="4453535" y="2709706"/>
                        </a:cubicBezTo>
                        <a:cubicBezTo>
                          <a:pt x="4452169" y="2700146"/>
                          <a:pt x="4446707" y="2693317"/>
                          <a:pt x="4438512" y="2689220"/>
                        </a:cubicBezTo>
                        <a:cubicBezTo>
                          <a:pt x="4439878" y="2687855"/>
                          <a:pt x="4441244" y="2687855"/>
                          <a:pt x="4441244" y="2686489"/>
                        </a:cubicBezTo>
                        <a:cubicBezTo>
                          <a:pt x="4458998" y="2672832"/>
                          <a:pt x="4478117" y="2657809"/>
                          <a:pt x="4489043" y="2637324"/>
                        </a:cubicBezTo>
                        <a:cubicBezTo>
                          <a:pt x="4501334" y="2611376"/>
                          <a:pt x="4463095" y="2605913"/>
                          <a:pt x="4446707" y="2604547"/>
                        </a:cubicBezTo>
                        <a:cubicBezTo>
                          <a:pt x="4439878" y="2603182"/>
                          <a:pt x="4441244" y="2593622"/>
                          <a:pt x="4448072" y="2594987"/>
                        </a:cubicBezTo>
                        <a:cubicBezTo>
                          <a:pt x="4499969" y="2603182"/>
                          <a:pt x="4532746" y="2551285"/>
                          <a:pt x="4501334" y="2508948"/>
                        </a:cubicBezTo>
                        <a:cubicBezTo>
                          <a:pt x="4497237" y="2503486"/>
                          <a:pt x="4505431" y="2496657"/>
                          <a:pt x="4509529" y="2502120"/>
                        </a:cubicBezTo>
                        <a:cubicBezTo>
                          <a:pt x="4514992" y="2508948"/>
                          <a:pt x="4542305" y="2551285"/>
                          <a:pt x="4554596" y="2534897"/>
                        </a:cubicBezTo>
                        <a:cubicBezTo>
                          <a:pt x="4564156" y="2521240"/>
                          <a:pt x="4561425" y="2498023"/>
                          <a:pt x="4561425" y="2483000"/>
                        </a:cubicBezTo>
                        <a:cubicBezTo>
                          <a:pt x="4561425" y="2446127"/>
                          <a:pt x="4553231" y="2407887"/>
                          <a:pt x="4554596" y="2372379"/>
                        </a:cubicBezTo>
                        <a:cubicBezTo>
                          <a:pt x="4554596" y="2368282"/>
                          <a:pt x="4560059" y="2366916"/>
                          <a:pt x="4562791" y="2368282"/>
                        </a:cubicBezTo>
                        <a:cubicBezTo>
                          <a:pt x="4580545" y="2381939"/>
                          <a:pt x="4596933" y="2396961"/>
                          <a:pt x="4617419" y="2407887"/>
                        </a:cubicBezTo>
                        <a:cubicBezTo>
                          <a:pt x="4650195" y="2424275"/>
                          <a:pt x="4665218" y="2391499"/>
                          <a:pt x="4658389" y="2364185"/>
                        </a:cubicBezTo>
                        <a:cubicBezTo>
                          <a:pt x="4648829" y="2328677"/>
                          <a:pt x="4618784" y="2289072"/>
                          <a:pt x="4590105" y="2265855"/>
                        </a:cubicBezTo>
                        <a:cubicBezTo>
                          <a:pt x="4569619" y="2263123"/>
                          <a:pt x="4575082" y="2254929"/>
                          <a:pt x="4580545" y="2259026"/>
                        </a:cubicBezTo>
                        <a:close/>
                        <a:moveTo>
                          <a:pt x="1942020" y="3027913"/>
                        </a:moveTo>
                        <a:cubicBezTo>
                          <a:pt x="1943386" y="3025182"/>
                          <a:pt x="1943386" y="3022450"/>
                          <a:pt x="1944751" y="3021084"/>
                        </a:cubicBezTo>
                        <a:cubicBezTo>
                          <a:pt x="1946117" y="3022450"/>
                          <a:pt x="1947483" y="3023816"/>
                          <a:pt x="1950214" y="3025182"/>
                        </a:cubicBezTo>
                        <a:cubicBezTo>
                          <a:pt x="1946117" y="3025182"/>
                          <a:pt x="1943386" y="3026547"/>
                          <a:pt x="1942020" y="3027913"/>
                        </a:cubicBezTo>
                        <a:close/>
                      </a:path>
                    </a:pathLst>
                  </a:custGeom>
                  <a:solidFill>
                    <a:srgbClr val="7C9F32"/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 dirty="0"/>
                  </a:p>
                </p:txBody>
              </p:sp>
              <p:sp>
                <p:nvSpPr>
                  <p:cNvPr id="815" name="Freeform: Shape 814">
                    <a:extLst>
                      <a:ext uri="{FF2B5EF4-FFF2-40B4-BE49-F238E27FC236}">
                        <a16:creationId xmlns:a16="http://schemas.microsoft.com/office/drawing/2014/main" id="{D55344EE-271D-643B-540D-51089944B67E}"/>
                      </a:ext>
                    </a:extLst>
                  </p:cNvPr>
                  <p:cNvSpPr/>
                  <p:nvPr/>
                </p:nvSpPr>
                <p:spPr>
                  <a:xfrm>
                    <a:off x="8453191" y="-1539746"/>
                    <a:ext cx="4673979" cy="3709229"/>
                  </a:xfrm>
                  <a:custGeom>
                    <a:avLst/>
                    <a:gdLst>
                      <a:gd name="connsiteX0" fmla="*/ 699236 w 4673979"/>
                      <a:gd name="connsiteY0" fmla="*/ 3709230 h 3709229"/>
                      <a:gd name="connsiteX1" fmla="*/ 689676 w 4673979"/>
                      <a:gd name="connsiteY1" fmla="*/ 3709230 h 3709229"/>
                      <a:gd name="connsiteX2" fmla="*/ 669191 w 4673979"/>
                      <a:gd name="connsiteY2" fmla="*/ 3696939 h 3709229"/>
                      <a:gd name="connsiteX3" fmla="*/ 721087 w 4673979"/>
                      <a:gd name="connsiteY3" fmla="*/ 3579489 h 3709229"/>
                      <a:gd name="connsiteX4" fmla="*/ 659630 w 4673979"/>
                      <a:gd name="connsiteY4" fmla="*/ 3623191 h 3709229"/>
                      <a:gd name="connsiteX5" fmla="*/ 654169 w 4673979"/>
                      <a:gd name="connsiteY5" fmla="*/ 3627288 h 3709229"/>
                      <a:gd name="connsiteX6" fmla="*/ 588615 w 4673979"/>
                      <a:gd name="connsiteY6" fmla="*/ 3654602 h 3709229"/>
                      <a:gd name="connsiteX7" fmla="*/ 576324 w 4673979"/>
                      <a:gd name="connsiteY7" fmla="*/ 3653236 h 3709229"/>
                      <a:gd name="connsiteX8" fmla="*/ 559935 w 4673979"/>
                      <a:gd name="connsiteY8" fmla="*/ 3639580 h 3709229"/>
                      <a:gd name="connsiteX9" fmla="*/ 579055 w 4673979"/>
                      <a:gd name="connsiteY9" fmla="*/ 3587683 h 3709229"/>
                      <a:gd name="connsiteX10" fmla="*/ 533987 w 4673979"/>
                      <a:gd name="connsiteY10" fmla="*/ 3591780 h 3709229"/>
                      <a:gd name="connsiteX11" fmla="*/ 533987 w 4673979"/>
                      <a:gd name="connsiteY11" fmla="*/ 3542615 h 3709229"/>
                      <a:gd name="connsiteX12" fmla="*/ 413806 w 4673979"/>
                      <a:gd name="connsiteY12" fmla="*/ 3568563 h 3709229"/>
                      <a:gd name="connsiteX13" fmla="*/ 340058 w 4673979"/>
                      <a:gd name="connsiteY13" fmla="*/ 3548078 h 3709229"/>
                      <a:gd name="connsiteX14" fmla="*/ 314109 w 4673979"/>
                      <a:gd name="connsiteY14" fmla="*/ 3504376 h 3709229"/>
                      <a:gd name="connsiteX15" fmla="*/ 334595 w 4673979"/>
                      <a:gd name="connsiteY15" fmla="*/ 3457942 h 3709229"/>
                      <a:gd name="connsiteX16" fmla="*/ 299087 w 4673979"/>
                      <a:gd name="connsiteY16" fmla="*/ 3447016 h 3709229"/>
                      <a:gd name="connsiteX17" fmla="*/ 303185 w 4673979"/>
                      <a:gd name="connsiteY17" fmla="*/ 3411508 h 3709229"/>
                      <a:gd name="connsiteX18" fmla="*/ 286796 w 4673979"/>
                      <a:gd name="connsiteY18" fmla="*/ 3397851 h 3709229"/>
                      <a:gd name="connsiteX19" fmla="*/ 289527 w 4673979"/>
                      <a:gd name="connsiteY19" fmla="*/ 3385560 h 3709229"/>
                      <a:gd name="connsiteX20" fmla="*/ 286796 w 4673979"/>
                      <a:gd name="connsiteY20" fmla="*/ 3385560 h 3709229"/>
                      <a:gd name="connsiteX21" fmla="*/ 267676 w 4673979"/>
                      <a:gd name="connsiteY21" fmla="*/ 3388291 h 3709229"/>
                      <a:gd name="connsiteX22" fmla="*/ 204854 w 4673979"/>
                      <a:gd name="connsiteY22" fmla="*/ 3382829 h 3709229"/>
                      <a:gd name="connsiteX23" fmla="*/ 188466 w 4673979"/>
                      <a:gd name="connsiteY23" fmla="*/ 3365075 h 3709229"/>
                      <a:gd name="connsiteX24" fmla="*/ 217145 w 4673979"/>
                      <a:gd name="connsiteY24" fmla="*/ 3330932 h 3709229"/>
                      <a:gd name="connsiteX25" fmla="*/ 198026 w 4673979"/>
                      <a:gd name="connsiteY25" fmla="*/ 3321372 h 3709229"/>
                      <a:gd name="connsiteX26" fmla="*/ 198026 w 4673979"/>
                      <a:gd name="connsiteY26" fmla="*/ 3296790 h 3709229"/>
                      <a:gd name="connsiteX27" fmla="*/ 264944 w 4673979"/>
                      <a:gd name="connsiteY27" fmla="*/ 3247625 h 3709229"/>
                      <a:gd name="connsiteX28" fmla="*/ 254020 w 4673979"/>
                      <a:gd name="connsiteY28" fmla="*/ 3247625 h 3709229"/>
                      <a:gd name="connsiteX29" fmla="*/ 198026 w 4673979"/>
                      <a:gd name="connsiteY29" fmla="*/ 3214848 h 3709229"/>
                      <a:gd name="connsiteX30" fmla="*/ 221242 w 4673979"/>
                      <a:gd name="connsiteY30" fmla="*/ 3184803 h 3709229"/>
                      <a:gd name="connsiteX31" fmla="*/ 225340 w 4673979"/>
                      <a:gd name="connsiteY31" fmla="*/ 3183437 h 3709229"/>
                      <a:gd name="connsiteX32" fmla="*/ 202122 w 4673979"/>
                      <a:gd name="connsiteY32" fmla="*/ 3113787 h 3709229"/>
                      <a:gd name="connsiteX33" fmla="*/ 248557 w 4673979"/>
                      <a:gd name="connsiteY33" fmla="*/ 3091935 h 3709229"/>
                      <a:gd name="connsiteX34" fmla="*/ 256750 w 4673979"/>
                      <a:gd name="connsiteY34" fmla="*/ 3075547 h 3709229"/>
                      <a:gd name="connsiteX35" fmla="*/ 282699 w 4673979"/>
                      <a:gd name="connsiteY35" fmla="*/ 3060524 h 3709229"/>
                      <a:gd name="connsiteX36" fmla="*/ 252654 w 4673979"/>
                      <a:gd name="connsiteY36" fmla="*/ 3040039 h 3709229"/>
                      <a:gd name="connsiteX37" fmla="*/ 305916 w 4673979"/>
                      <a:gd name="connsiteY37" fmla="*/ 3001800 h 3709229"/>
                      <a:gd name="connsiteX38" fmla="*/ 243094 w 4673979"/>
                      <a:gd name="connsiteY38" fmla="*/ 2970389 h 3709229"/>
                      <a:gd name="connsiteX39" fmla="*/ 241728 w 4673979"/>
                      <a:gd name="connsiteY39" fmla="*/ 2947172 h 3709229"/>
                      <a:gd name="connsiteX40" fmla="*/ 323669 w 4673979"/>
                      <a:gd name="connsiteY40" fmla="*/ 2918492 h 3709229"/>
                      <a:gd name="connsiteX41" fmla="*/ 299087 w 4673979"/>
                      <a:gd name="connsiteY41" fmla="*/ 2874790 h 3709229"/>
                      <a:gd name="connsiteX42" fmla="*/ 367372 w 4673979"/>
                      <a:gd name="connsiteY42" fmla="*/ 2846110 h 3709229"/>
                      <a:gd name="connsiteX43" fmla="*/ 400149 w 4673979"/>
                      <a:gd name="connsiteY43" fmla="*/ 2847476 h 3709229"/>
                      <a:gd name="connsiteX44" fmla="*/ 379663 w 4673979"/>
                      <a:gd name="connsiteY44" fmla="*/ 2814699 h 3709229"/>
                      <a:gd name="connsiteX45" fmla="*/ 348252 w 4673979"/>
                      <a:gd name="connsiteY45" fmla="*/ 2786020 h 3709229"/>
                      <a:gd name="connsiteX46" fmla="*/ 387857 w 4673979"/>
                      <a:gd name="connsiteY46" fmla="*/ 2747780 h 3709229"/>
                      <a:gd name="connsiteX47" fmla="*/ 282699 w 4673979"/>
                      <a:gd name="connsiteY47" fmla="*/ 2720466 h 3709229"/>
                      <a:gd name="connsiteX48" fmla="*/ 289527 w 4673979"/>
                      <a:gd name="connsiteY48" fmla="*/ 2702712 h 3709229"/>
                      <a:gd name="connsiteX49" fmla="*/ 293625 w 4673979"/>
                      <a:gd name="connsiteY49" fmla="*/ 2698615 h 3709229"/>
                      <a:gd name="connsiteX50" fmla="*/ 269042 w 4673979"/>
                      <a:gd name="connsiteY50" fmla="*/ 2693152 h 3709229"/>
                      <a:gd name="connsiteX51" fmla="*/ 233534 w 4673979"/>
                      <a:gd name="connsiteY51" fmla="*/ 2536097 h 3709229"/>
                      <a:gd name="connsiteX52" fmla="*/ 234900 w 4673979"/>
                      <a:gd name="connsiteY52" fmla="*/ 2515612 h 3709229"/>
                      <a:gd name="connsiteX53" fmla="*/ 251288 w 4673979"/>
                      <a:gd name="connsiteY53" fmla="*/ 2435036 h 3709229"/>
                      <a:gd name="connsiteX54" fmla="*/ 219877 w 4673979"/>
                      <a:gd name="connsiteY54" fmla="*/ 2456887 h 3709229"/>
                      <a:gd name="connsiteX55" fmla="*/ 204854 w 4673979"/>
                      <a:gd name="connsiteY55" fmla="*/ 2467812 h 3709229"/>
                      <a:gd name="connsiteX56" fmla="*/ 129741 w 4673979"/>
                      <a:gd name="connsiteY56" fmla="*/ 2503321 h 3709229"/>
                      <a:gd name="connsiteX57" fmla="*/ 103792 w 4673979"/>
                      <a:gd name="connsiteY57" fmla="*/ 2495126 h 3709229"/>
                      <a:gd name="connsiteX58" fmla="*/ 110621 w 4673979"/>
                      <a:gd name="connsiteY58" fmla="*/ 2391334 h 3709229"/>
                      <a:gd name="connsiteX59" fmla="*/ 113352 w 4673979"/>
                      <a:gd name="connsiteY59" fmla="*/ 2385871 h 3709229"/>
                      <a:gd name="connsiteX60" fmla="*/ 148860 w 4673979"/>
                      <a:gd name="connsiteY60" fmla="*/ 2312123 h 3709229"/>
                      <a:gd name="connsiteX61" fmla="*/ 65553 w 4673979"/>
                      <a:gd name="connsiteY61" fmla="*/ 2313489 h 3709229"/>
                      <a:gd name="connsiteX62" fmla="*/ 116084 w 4673979"/>
                      <a:gd name="connsiteY62" fmla="*/ 2138680 h 3709229"/>
                      <a:gd name="connsiteX63" fmla="*/ 124278 w 4673979"/>
                      <a:gd name="connsiteY63" fmla="*/ 2126388 h 3709229"/>
                      <a:gd name="connsiteX64" fmla="*/ 64188 w 4673979"/>
                      <a:gd name="connsiteY64" fmla="*/ 2060835 h 3709229"/>
                      <a:gd name="connsiteX65" fmla="*/ 75113 w 4673979"/>
                      <a:gd name="connsiteY65" fmla="*/ 2029424 h 3709229"/>
                      <a:gd name="connsiteX66" fmla="*/ 204854 w 4673979"/>
                      <a:gd name="connsiteY66" fmla="*/ 2000744 h 3709229"/>
                      <a:gd name="connsiteX67" fmla="*/ 107890 w 4673979"/>
                      <a:gd name="connsiteY67" fmla="*/ 1958408 h 3709229"/>
                      <a:gd name="connsiteX68" fmla="*/ 99695 w 4673979"/>
                      <a:gd name="connsiteY68" fmla="*/ 1944751 h 3709229"/>
                      <a:gd name="connsiteX69" fmla="*/ 105158 w 4673979"/>
                      <a:gd name="connsiteY69" fmla="*/ 1932460 h 3709229"/>
                      <a:gd name="connsiteX70" fmla="*/ 181637 w 4673979"/>
                      <a:gd name="connsiteY70" fmla="*/ 1906511 h 3709229"/>
                      <a:gd name="connsiteX71" fmla="*/ 215779 w 4673979"/>
                      <a:gd name="connsiteY71" fmla="*/ 1817741 h 3709229"/>
                      <a:gd name="connsiteX72" fmla="*/ 217145 w 4673979"/>
                      <a:gd name="connsiteY72" fmla="*/ 1816375 h 3709229"/>
                      <a:gd name="connsiteX73" fmla="*/ 247191 w 4673979"/>
                      <a:gd name="connsiteY73" fmla="*/ 1793159 h 3709229"/>
                      <a:gd name="connsiteX74" fmla="*/ 204854 w 4673979"/>
                      <a:gd name="connsiteY74" fmla="*/ 1798621 h 3709229"/>
                      <a:gd name="connsiteX75" fmla="*/ 132473 w 4673979"/>
                      <a:gd name="connsiteY75" fmla="*/ 1805450 h 3709229"/>
                      <a:gd name="connsiteX76" fmla="*/ 125644 w 4673979"/>
                      <a:gd name="connsiteY76" fmla="*/ 1805450 h 3709229"/>
                      <a:gd name="connsiteX77" fmla="*/ 127010 w 4673979"/>
                      <a:gd name="connsiteY77" fmla="*/ 1798621 h 3709229"/>
                      <a:gd name="connsiteX78" fmla="*/ 196660 w 4673979"/>
                      <a:gd name="connsiteY78" fmla="*/ 1720777 h 3709229"/>
                      <a:gd name="connsiteX79" fmla="*/ 211682 w 4673979"/>
                      <a:gd name="connsiteY79" fmla="*/ 1709851 h 3709229"/>
                      <a:gd name="connsiteX80" fmla="*/ 211682 w 4673979"/>
                      <a:gd name="connsiteY80" fmla="*/ 1709851 h 3709229"/>
                      <a:gd name="connsiteX81" fmla="*/ 159786 w 4673979"/>
                      <a:gd name="connsiteY81" fmla="*/ 1724874 h 3709229"/>
                      <a:gd name="connsiteX82" fmla="*/ 118815 w 4673979"/>
                      <a:gd name="connsiteY82" fmla="*/ 1737165 h 3709229"/>
                      <a:gd name="connsiteX83" fmla="*/ 111987 w 4673979"/>
                      <a:gd name="connsiteY83" fmla="*/ 1738531 h 3709229"/>
                      <a:gd name="connsiteX84" fmla="*/ 101061 w 4673979"/>
                      <a:gd name="connsiteY84" fmla="*/ 1739897 h 3709229"/>
                      <a:gd name="connsiteX85" fmla="*/ 106524 w 4673979"/>
                      <a:gd name="connsiteY85" fmla="*/ 1730337 h 3709229"/>
                      <a:gd name="connsiteX86" fmla="*/ 117450 w 4673979"/>
                      <a:gd name="connsiteY86" fmla="*/ 1712583 h 3709229"/>
                      <a:gd name="connsiteX87" fmla="*/ 150226 w 4673979"/>
                      <a:gd name="connsiteY87" fmla="*/ 1677075 h 3709229"/>
                      <a:gd name="connsiteX88" fmla="*/ 13657 w 4673979"/>
                      <a:gd name="connsiteY88" fmla="*/ 1679806 h 3709229"/>
                      <a:gd name="connsiteX89" fmla="*/ 0 w 4673979"/>
                      <a:gd name="connsiteY89" fmla="*/ 1672977 h 3709229"/>
                      <a:gd name="connsiteX90" fmla="*/ 0 w 4673979"/>
                      <a:gd name="connsiteY90" fmla="*/ 1668880 h 3709229"/>
                      <a:gd name="connsiteX91" fmla="*/ 90135 w 4673979"/>
                      <a:gd name="connsiteY91" fmla="*/ 1603327 h 3709229"/>
                      <a:gd name="connsiteX92" fmla="*/ 118815 w 4673979"/>
                      <a:gd name="connsiteY92" fmla="*/ 1595133 h 3709229"/>
                      <a:gd name="connsiteX93" fmla="*/ 95598 w 4673979"/>
                      <a:gd name="connsiteY93" fmla="*/ 1582842 h 3709229"/>
                      <a:gd name="connsiteX94" fmla="*/ 42336 w 4673979"/>
                      <a:gd name="connsiteY94" fmla="*/ 1550065 h 3709229"/>
                      <a:gd name="connsiteX95" fmla="*/ 35507 w 4673979"/>
                      <a:gd name="connsiteY95" fmla="*/ 1528214 h 3709229"/>
                      <a:gd name="connsiteX96" fmla="*/ 101061 w 4673979"/>
                      <a:gd name="connsiteY96" fmla="*/ 1484512 h 3709229"/>
                      <a:gd name="connsiteX97" fmla="*/ 207585 w 4673979"/>
                      <a:gd name="connsiteY97" fmla="*/ 1472220 h 3709229"/>
                      <a:gd name="connsiteX98" fmla="*/ 241728 w 4673979"/>
                      <a:gd name="connsiteY98" fmla="*/ 1470855 h 3709229"/>
                      <a:gd name="connsiteX99" fmla="*/ 192563 w 4673979"/>
                      <a:gd name="connsiteY99" fmla="*/ 1443541 h 3709229"/>
                      <a:gd name="connsiteX100" fmla="*/ 143397 w 4673979"/>
                      <a:gd name="connsiteY100" fmla="*/ 1417592 h 3709229"/>
                      <a:gd name="connsiteX101" fmla="*/ 109255 w 4673979"/>
                      <a:gd name="connsiteY101" fmla="*/ 1358867 h 3709229"/>
                      <a:gd name="connsiteX102" fmla="*/ 162517 w 4673979"/>
                      <a:gd name="connsiteY102" fmla="*/ 1323359 h 3709229"/>
                      <a:gd name="connsiteX103" fmla="*/ 379663 w 4673979"/>
                      <a:gd name="connsiteY103" fmla="*/ 1386181 h 3709229"/>
                      <a:gd name="connsiteX104" fmla="*/ 376931 w 4673979"/>
                      <a:gd name="connsiteY104" fmla="*/ 1341113 h 3709229"/>
                      <a:gd name="connsiteX105" fmla="*/ 385126 w 4673979"/>
                      <a:gd name="connsiteY105" fmla="*/ 1234589 h 3709229"/>
                      <a:gd name="connsiteX106" fmla="*/ 419269 w 4673979"/>
                      <a:gd name="connsiteY106" fmla="*/ 1212738 h 3709229"/>
                      <a:gd name="connsiteX107" fmla="*/ 472531 w 4673979"/>
                      <a:gd name="connsiteY107" fmla="*/ 1249612 h 3709229"/>
                      <a:gd name="connsiteX108" fmla="*/ 494381 w 4673979"/>
                      <a:gd name="connsiteY108" fmla="*/ 1330188 h 3709229"/>
                      <a:gd name="connsiteX109" fmla="*/ 506673 w 4673979"/>
                      <a:gd name="connsiteY109" fmla="*/ 1235955 h 3709229"/>
                      <a:gd name="connsiteX110" fmla="*/ 523061 w 4673979"/>
                      <a:gd name="connsiteY110" fmla="*/ 1123968 h 3709229"/>
                      <a:gd name="connsiteX111" fmla="*/ 569495 w 4673979"/>
                      <a:gd name="connsiteY111" fmla="*/ 1021540 h 3709229"/>
                      <a:gd name="connsiteX112" fmla="*/ 618660 w 4673979"/>
                      <a:gd name="connsiteY112" fmla="*/ 999689 h 3709229"/>
                      <a:gd name="connsiteX113" fmla="*/ 640511 w 4673979"/>
                      <a:gd name="connsiteY113" fmla="*/ 1006518 h 3709229"/>
                      <a:gd name="connsiteX114" fmla="*/ 660996 w 4673979"/>
                      <a:gd name="connsiteY114" fmla="*/ 1080265 h 3709229"/>
                      <a:gd name="connsiteX115" fmla="*/ 741573 w 4673979"/>
                      <a:gd name="connsiteY115" fmla="*/ 966913 h 3709229"/>
                      <a:gd name="connsiteX116" fmla="*/ 777080 w 4673979"/>
                      <a:gd name="connsiteY116" fmla="*/ 955987 h 3709229"/>
                      <a:gd name="connsiteX117" fmla="*/ 804395 w 4673979"/>
                      <a:gd name="connsiteY117" fmla="*/ 966913 h 3709229"/>
                      <a:gd name="connsiteX118" fmla="*/ 812589 w 4673979"/>
                      <a:gd name="connsiteY118" fmla="*/ 998324 h 3709229"/>
                      <a:gd name="connsiteX119" fmla="*/ 800298 w 4673979"/>
                      <a:gd name="connsiteY119" fmla="*/ 1048855 h 3709229"/>
                      <a:gd name="connsiteX120" fmla="*/ 798932 w 4673979"/>
                      <a:gd name="connsiteY120" fmla="*/ 1054317 h 3709229"/>
                      <a:gd name="connsiteX121" fmla="*/ 805761 w 4673979"/>
                      <a:gd name="connsiteY121" fmla="*/ 1052952 h 3709229"/>
                      <a:gd name="connsiteX122" fmla="*/ 865851 w 4673979"/>
                      <a:gd name="connsiteY122" fmla="*/ 1043392 h 3709229"/>
                      <a:gd name="connsiteX123" fmla="*/ 909553 w 4673979"/>
                      <a:gd name="connsiteY123" fmla="*/ 1022906 h 3709229"/>
                      <a:gd name="connsiteX124" fmla="*/ 917748 w 4673979"/>
                      <a:gd name="connsiteY124" fmla="*/ 1020175 h 3709229"/>
                      <a:gd name="connsiteX125" fmla="*/ 898627 w 4673979"/>
                      <a:gd name="connsiteY125" fmla="*/ 1010615 h 3709229"/>
                      <a:gd name="connsiteX126" fmla="*/ 849463 w 4673979"/>
                      <a:gd name="connsiteY126" fmla="*/ 984667 h 3709229"/>
                      <a:gd name="connsiteX127" fmla="*/ 815321 w 4673979"/>
                      <a:gd name="connsiteY127" fmla="*/ 925942 h 3709229"/>
                      <a:gd name="connsiteX128" fmla="*/ 868583 w 4673979"/>
                      <a:gd name="connsiteY128" fmla="*/ 889068 h 3709229"/>
                      <a:gd name="connsiteX129" fmla="*/ 1085728 w 4673979"/>
                      <a:gd name="connsiteY129" fmla="*/ 951890 h 3709229"/>
                      <a:gd name="connsiteX130" fmla="*/ 1082997 w 4673979"/>
                      <a:gd name="connsiteY130" fmla="*/ 906822 h 3709229"/>
                      <a:gd name="connsiteX131" fmla="*/ 1091191 w 4673979"/>
                      <a:gd name="connsiteY131" fmla="*/ 800298 h 3709229"/>
                      <a:gd name="connsiteX132" fmla="*/ 1125333 w 4673979"/>
                      <a:gd name="connsiteY132" fmla="*/ 778447 h 3709229"/>
                      <a:gd name="connsiteX133" fmla="*/ 1178595 w 4673979"/>
                      <a:gd name="connsiteY133" fmla="*/ 815320 h 3709229"/>
                      <a:gd name="connsiteX134" fmla="*/ 1200447 w 4673979"/>
                      <a:gd name="connsiteY134" fmla="*/ 895897 h 3709229"/>
                      <a:gd name="connsiteX135" fmla="*/ 1212738 w 4673979"/>
                      <a:gd name="connsiteY135" fmla="*/ 801663 h 3709229"/>
                      <a:gd name="connsiteX136" fmla="*/ 1229126 w 4673979"/>
                      <a:gd name="connsiteY136" fmla="*/ 689676 h 3709229"/>
                      <a:gd name="connsiteX137" fmla="*/ 1275560 w 4673979"/>
                      <a:gd name="connsiteY137" fmla="*/ 587249 h 3709229"/>
                      <a:gd name="connsiteX138" fmla="*/ 1323359 w 4673979"/>
                      <a:gd name="connsiteY138" fmla="*/ 565398 h 3709229"/>
                      <a:gd name="connsiteX139" fmla="*/ 1345210 w 4673979"/>
                      <a:gd name="connsiteY139" fmla="*/ 572227 h 3709229"/>
                      <a:gd name="connsiteX140" fmla="*/ 1367061 w 4673979"/>
                      <a:gd name="connsiteY140" fmla="*/ 645974 h 3709229"/>
                      <a:gd name="connsiteX141" fmla="*/ 1447638 w 4673979"/>
                      <a:gd name="connsiteY141" fmla="*/ 532621 h 3709229"/>
                      <a:gd name="connsiteX142" fmla="*/ 1481780 w 4673979"/>
                      <a:gd name="connsiteY142" fmla="*/ 521696 h 3709229"/>
                      <a:gd name="connsiteX143" fmla="*/ 1510459 w 4673979"/>
                      <a:gd name="connsiteY143" fmla="*/ 535353 h 3709229"/>
                      <a:gd name="connsiteX144" fmla="*/ 1678441 w 4673979"/>
                      <a:gd name="connsiteY144" fmla="*/ 498479 h 3709229"/>
                      <a:gd name="connsiteX145" fmla="*/ 1723508 w 4673979"/>
                      <a:gd name="connsiteY145" fmla="*/ 499845 h 3709229"/>
                      <a:gd name="connsiteX146" fmla="*/ 1633372 w 4673979"/>
                      <a:gd name="connsiteY146" fmla="*/ 428829 h 3709229"/>
                      <a:gd name="connsiteX147" fmla="*/ 1638835 w 4673979"/>
                      <a:gd name="connsiteY147" fmla="*/ 397417 h 3709229"/>
                      <a:gd name="connsiteX148" fmla="*/ 1746725 w 4673979"/>
                      <a:gd name="connsiteY148" fmla="*/ 357812 h 3709229"/>
                      <a:gd name="connsiteX149" fmla="*/ 1759016 w 4673979"/>
                      <a:gd name="connsiteY149" fmla="*/ 357812 h 3709229"/>
                      <a:gd name="connsiteX150" fmla="*/ 1876466 w 4673979"/>
                      <a:gd name="connsiteY150" fmla="*/ 387858 h 3709229"/>
                      <a:gd name="connsiteX151" fmla="*/ 1835495 w 4673979"/>
                      <a:gd name="connsiteY151" fmla="*/ 325036 h 3709229"/>
                      <a:gd name="connsiteX152" fmla="*/ 1834130 w 4673979"/>
                      <a:gd name="connsiteY152" fmla="*/ 322304 h 3709229"/>
                      <a:gd name="connsiteX153" fmla="*/ 1834130 w 4673979"/>
                      <a:gd name="connsiteY153" fmla="*/ 256751 h 3709229"/>
                      <a:gd name="connsiteX154" fmla="*/ 1864175 w 4673979"/>
                      <a:gd name="connsiteY154" fmla="*/ 247191 h 3709229"/>
                      <a:gd name="connsiteX155" fmla="*/ 1883295 w 4673979"/>
                      <a:gd name="connsiteY155" fmla="*/ 256751 h 3709229"/>
                      <a:gd name="connsiteX156" fmla="*/ 1886026 w 4673979"/>
                      <a:gd name="connsiteY156" fmla="*/ 258117 h 3709229"/>
                      <a:gd name="connsiteX157" fmla="*/ 1884660 w 4673979"/>
                      <a:gd name="connsiteY157" fmla="*/ 251288 h 3709229"/>
                      <a:gd name="connsiteX158" fmla="*/ 1873735 w 4673979"/>
                      <a:gd name="connsiteY158" fmla="*/ 233534 h 3709229"/>
                      <a:gd name="connsiteX159" fmla="*/ 1876466 w 4673979"/>
                      <a:gd name="connsiteY159" fmla="*/ 90136 h 3709229"/>
                      <a:gd name="connsiteX160" fmla="*/ 1921534 w 4673979"/>
                      <a:gd name="connsiteY160" fmla="*/ 73748 h 3709229"/>
                      <a:gd name="connsiteX161" fmla="*/ 2036252 w 4673979"/>
                      <a:gd name="connsiteY161" fmla="*/ 110621 h 3709229"/>
                      <a:gd name="connsiteX162" fmla="*/ 2055372 w 4673979"/>
                      <a:gd name="connsiteY162" fmla="*/ 120181 h 3709229"/>
                      <a:gd name="connsiteX163" fmla="*/ 2125023 w 4673979"/>
                      <a:gd name="connsiteY163" fmla="*/ 163883 h 3709229"/>
                      <a:gd name="connsiteX164" fmla="*/ 2115463 w 4673979"/>
                      <a:gd name="connsiteY164" fmla="*/ 127010 h 3709229"/>
                      <a:gd name="connsiteX165" fmla="*/ 2111366 w 4673979"/>
                      <a:gd name="connsiteY165" fmla="*/ 109256 h 3709229"/>
                      <a:gd name="connsiteX166" fmla="*/ 2122292 w 4673979"/>
                      <a:gd name="connsiteY166" fmla="*/ 5463 h 3709229"/>
                      <a:gd name="connsiteX167" fmla="*/ 2140045 w 4673979"/>
                      <a:gd name="connsiteY167" fmla="*/ 0 h 3709229"/>
                      <a:gd name="connsiteX168" fmla="*/ 2216524 w 4673979"/>
                      <a:gd name="connsiteY168" fmla="*/ 47799 h 3709229"/>
                      <a:gd name="connsiteX169" fmla="*/ 2220621 w 4673979"/>
                      <a:gd name="connsiteY169" fmla="*/ 51896 h 3709229"/>
                      <a:gd name="connsiteX170" fmla="*/ 2277981 w 4673979"/>
                      <a:gd name="connsiteY170" fmla="*/ 110621 h 3709229"/>
                      <a:gd name="connsiteX171" fmla="*/ 2279346 w 4673979"/>
                      <a:gd name="connsiteY171" fmla="*/ 50531 h 3709229"/>
                      <a:gd name="connsiteX172" fmla="*/ 2306661 w 4673979"/>
                      <a:gd name="connsiteY172" fmla="*/ 31411 h 3709229"/>
                      <a:gd name="connsiteX173" fmla="*/ 2314854 w 4673979"/>
                      <a:gd name="connsiteY173" fmla="*/ 31411 h 3709229"/>
                      <a:gd name="connsiteX174" fmla="*/ 2454156 w 4673979"/>
                      <a:gd name="connsiteY174" fmla="*/ 140667 h 3709229"/>
                      <a:gd name="connsiteX175" fmla="*/ 2462350 w 4673979"/>
                      <a:gd name="connsiteY175" fmla="*/ 152958 h 3709229"/>
                      <a:gd name="connsiteX176" fmla="*/ 2544291 w 4673979"/>
                      <a:gd name="connsiteY176" fmla="*/ 118816 h 3709229"/>
                      <a:gd name="connsiteX177" fmla="*/ 2570240 w 4673979"/>
                      <a:gd name="connsiteY177" fmla="*/ 142032 h 3709229"/>
                      <a:gd name="connsiteX178" fmla="*/ 2551120 w 4673979"/>
                      <a:gd name="connsiteY178" fmla="*/ 271773 h 3709229"/>
                      <a:gd name="connsiteX179" fmla="*/ 2624868 w 4673979"/>
                      <a:gd name="connsiteY179" fmla="*/ 195294 h 3709229"/>
                      <a:gd name="connsiteX180" fmla="*/ 2649451 w 4673979"/>
                      <a:gd name="connsiteY180" fmla="*/ 202123 h 3709229"/>
                      <a:gd name="connsiteX181" fmla="*/ 2648085 w 4673979"/>
                      <a:gd name="connsiteY181" fmla="*/ 282699 h 3709229"/>
                      <a:gd name="connsiteX182" fmla="*/ 2719100 w 4673979"/>
                      <a:gd name="connsiteY182" fmla="*/ 345521 h 3709229"/>
                      <a:gd name="connsiteX183" fmla="*/ 2719100 w 4673979"/>
                      <a:gd name="connsiteY183" fmla="*/ 346887 h 3709229"/>
                      <a:gd name="connsiteX184" fmla="*/ 2730026 w 4673979"/>
                      <a:gd name="connsiteY184" fmla="*/ 383761 h 3709229"/>
                      <a:gd name="connsiteX185" fmla="*/ 2739586 w 4673979"/>
                      <a:gd name="connsiteY185" fmla="*/ 341424 h 3709229"/>
                      <a:gd name="connsiteX186" fmla="*/ 2758706 w 4673979"/>
                      <a:gd name="connsiteY186" fmla="*/ 271773 h 3709229"/>
                      <a:gd name="connsiteX187" fmla="*/ 2761438 w 4673979"/>
                      <a:gd name="connsiteY187" fmla="*/ 264945 h 3709229"/>
                      <a:gd name="connsiteX188" fmla="*/ 2766899 w 4673979"/>
                      <a:gd name="connsiteY188" fmla="*/ 269042 h 3709229"/>
                      <a:gd name="connsiteX189" fmla="*/ 2814700 w 4673979"/>
                      <a:gd name="connsiteY189" fmla="*/ 361909 h 3709229"/>
                      <a:gd name="connsiteX190" fmla="*/ 2820163 w 4673979"/>
                      <a:gd name="connsiteY190" fmla="*/ 379663 h 3709229"/>
                      <a:gd name="connsiteX191" fmla="*/ 2820163 w 4673979"/>
                      <a:gd name="connsiteY191" fmla="*/ 379663 h 3709229"/>
                      <a:gd name="connsiteX192" fmla="*/ 2824259 w 4673979"/>
                      <a:gd name="connsiteY192" fmla="*/ 325036 h 3709229"/>
                      <a:gd name="connsiteX193" fmla="*/ 2826990 w 4673979"/>
                      <a:gd name="connsiteY193" fmla="*/ 281333 h 3709229"/>
                      <a:gd name="connsiteX194" fmla="*/ 2828356 w 4673979"/>
                      <a:gd name="connsiteY194" fmla="*/ 274505 h 3709229"/>
                      <a:gd name="connsiteX195" fmla="*/ 2832453 w 4673979"/>
                      <a:gd name="connsiteY195" fmla="*/ 266311 h 3709229"/>
                      <a:gd name="connsiteX196" fmla="*/ 2839282 w 4673979"/>
                      <a:gd name="connsiteY196" fmla="*/ 274505 h 3709229"/>
                      <a:gd name="connsiteX197" fmla="*/ 2852939 w 4673979"/>
                      <a:gd name="connsiteY197" fmla="*/ 290893 h 3709229"/>
                      <a:gd name="connsiteX198" fmla="*/ 2874790 w 4673979"/>
                      <a:gd name="connsiteY198" fmla="*/ 333230 h 3709229"/>
                      <a:gd name="connsiteX199" fmla="*/ 2921224 w 4673979"/>
                      <a:gd name="connsiteY199" fmla="*/ 203489 h 3709229"/>
                      <a:gd name="connsiteX200" fmla="*/ 2926687 w 4673979"/>
                      <a:gd name="connsiteY200" fmla="*/ 195294 h 3709229"/>
                      <a:gd name="connsiteX201" fmla="*/ 2930784 w 4673979"/>
                      <a:gd name="connsiteY201" fmla="*/ 196660 h 3709229"/>
                      <a:gd name="connsiteX202" fmla="*/ 2960829 w 4673979"/>
                      <a:gd name="connsiteY202" fmla="*/ 304550 h 3709229"/>
                      <a:gd name="connsiteX203" fmla="*/ 2958097 w 4673979"/>
                      <a:gd name="connsiteY203" fmla="*/ 334595 h 3709229"/>
                      <a:gd name="connsiteX204" fmla="*/ 2977217 w 4673979"/>
                      <a:gd name="connsiteY204" fmla="*/ 316841 h 3709229"/>
                      <a:gd name="connsiteX205" fmla="*/ 3026382 w 4673979"/>
                      <a:gd name="connsiteY205" fmla="*/ 278602 h 3709229"/>
                      <a:gd name="connsiteX206" fmla="*/ 3053696 w 4673979"/>
                      <a:gd name="connsiteY206" fmla="*/ 284065 h 3709229"/>
                      <a:gd name="connsiteX207" fmla="*/ 3068719 w 4673979"/>
                      <a:gd name="connsiteY207" fmla="*/ 357812 h 3709229"/>
                      <a:gd name="connsiteX208" fmla="*/ 3042771 w 4673979"/>
                      <a:gd name="connsiteY208" fmla="*/ 461605 h 3709229"/>
                      <a:gd name="connsiteX209" fmla="*/ 3031845 w 4673979"/>
                      <a:gd name="connsiteY209" fmla="*/ 494382 h 3709229"/>
                      <a:gd name="connsiteX210" fmla="*/ 3074181 w 4673979"/>
                      <a:gd name="connsiteY210" fmla="*/ 457508 h 3709229"/>
                      <a:gd name="connsiteX211" fmla="*/ 3119249 w 4673979"/>
                      <a:gd name="connsiteY211" fmla="*/ 419269 h 3709229"/>
                      <a:gd name="connsiteX212" fmla="*/ 3164317 w 4673979"/>
                      <a:gd name="connsiteY212" fmla="*/ 400149 h 3709229"/>
                      <a:gd name="connsiteX213" fmla="*/ 3186168 w 4673979"/>
                      <a:gd name="connsiteY213" fmla="*/ 408343 h 3709229"/>
                      <a:gd name="connsiteX214" fmla="*/ 3201191 w 4673979"/>
                      <a:gd name="connsiteY214" fmla="*/ 471165 h 3709229"/>
                      <a:gd name="connsiteX215" fmla="*/ 3065987 w 4673979"/>
                      <a:gd name="connsiteY215" fmla="*/ 652803 h 3709229"/>
                      <a:gd name="connsiteX216" fmla="*/ 3109689 w 4673979"/>
                      <a:gd name="connsiteY216" fmla="*/ 665094 h 3709229"/>
                      <a:gd name="connsiteX217" fmla="*/ 3206654 w 4673979"/>
                      <a:gd name="connsiteY217" fmla="*/ 710162 h 3709229"/>
                      <a:gd name="connsiteX218" fmla="*/ 3214849 w 4673979"/>
                      <a:gd name="connsiteY218" fmla="*/ 749767 h 3709229"/>
                      <a:gd name="connsiteX219" fmla="*/ 3161587 w 4673979"/>
                      <a:gd name="connsiteY219" fmla="*/ 785275 h 3709229"/>
                      <a:gd name="connsiteX220" fmla="*/ 3078279 w 4673979"/>
                      <a:gd name="connsiteY220" fmla="*/ 777081 h 3709229"/>
                      <a:gd name="connsiteX221" fmla="*/ 3111055 w 4673979"/>
                      <a:gd name="connsiteY221" fmla="*/ 796201 h 3709229"/>
                      <a:gd name="connsiteX222" fmla="*/ 3231236 w 4673979"/>
                      <a:gd name="connsiteY222" fmla="*/ 833075 h 3709229"/>
                      <a:gd name="connsiteX223" fmla="*/ 3250356 w 4673979"/>
                      <a:gd name="connsiteY223" fmla="*/ 842634 h 3709229"/>
                      <a:gd name="connsiteX224" fmla="*/ 3320007 w 4673979"/>
                      <a:gd name="connsiteY224" fmla="*/ 886337 h 3709229"/>
                      <a:gd name="connsiteX225" fmla="*/ 3310447 w 4673979"/>
                      <a:gd name="connsiteY225" fmla="*/ 849463 h 3709229"/>
                      <a:gd name="connsiteX226" fmla="*/ 3306350 w 4673979"/>
                      <a:gd name="connsiteY226" fmla="*/ 831709 h 3709229"/>
                      <a:gd name="connsiteX227" fmla="*/ 3317276 w 4673979"/>
                      <a:gd name="connsiteY227" fmla="*/ 727916 h 3709229"/>
                      <a:gd name="connsiteX228" fmla="*/ 3335029 w 4673979"/>
                      <a:gd name="connsiteY228" fmla="*/ 722453 h 3709229"/>
                      <a:gd name="connsiteX229" fmla="*/ 3411508 w 4673979"/>
                      <a:gd name="connsiteY229" fmla="*/ 770253 h 3709229"/>
                      <a:gd name="connsiteX230" fmla="*/ 3415605 w 4673979"/>
                      <a:gd name="connsiteY230" fmla="*/ 774350 h 3709229"/>
                      <a:gd name="connsiteX231" fmla="*/ 3472965 w 4673979"/>
                      <a:gd name="connsiteY231" fmla="*/ 833075 h 3709229"/>
                      <a:gd name="connsiteX232" fmla="*/ 3474330 w 4673979"/>
                      <a:gd name="connsiteY232" fmla="*/ 772984 h 3709229"/>
                      <a:gd name="connsiteX233" fmla="*/ 3501645 w 4673979"/>
                      <a:gd name="connsiteY233" fmla="*/ 753864 h 3709229"/>
                      <a:gd name="connsiteX234" fmla="*/ 3509838 w 4673979"/>
                      <a:gd name="connsiteY234" fmla="*/ 753864 h 3709229"/>
                      <a:gd name="connsiteX235" fmla="*/ 3649140 w 4673979"/>
                      <a:gd name="connsiteY235" fmla="*/ 863120 h 3709229"/>
                      <a:gd name="connsiteX236" fmla="*/ 3657334 w 4673979"/>
                      <a:gd name="connsiteY236" fmla="*/ 875411 h 3709229"/>
                      <a:gd name="connsiteX237" fmla="*/ 3739275 w 4673979"/>
                      <a:gd name="connsiteY237" fmla="*/ 841269 h 3709229"/>
                      <a:gd name="connsiteX238" fmla="*/ 3765224 w 4673979"/>
                      <a:gd name="connsiteY238" fmla="*/ 864485 h 3709229"/>
                      <a:gd name="connsiteX239" fmla="*/ 3746104 w 4673979"/>
                      <a:gd name="connsiteY239" fmla="*/ 994227 h 3709229"/>
                      <a:gd name="connsiteX240" fmla="*/ 3819852 w 4673979"/>
                      <a:gd name="connsiteY240" fmla="*/ 917748 h 3709229"/>
                      <a:gd name="connsiteX241" fmla="*/ 3844435 w 4673979"/>
                      <a:gd name="connsiteY241" fmla="*/ 925942 h 3709229"/>
                      <a:gd name="connsiteX242" fmla="*/ 3843069 w 4673979"/>
                      <a:gd name="connsiteY242" fmla="*/ 1006518 h 3709229"/>
                      <a:gd name="connsiteX243" fmla="*/ 3914084 w 4673979"/>
                      <a:gd name="connsiteY243" fmla="*/ 1069340 h 3709229"/>
                      <a:gd name="connsiteX244" fmla="*/ 3914084 w 4673979"/>
                      <a:gd name="connsiteY244" fmla="*/ 1070706 h 3709229"/>
                      <a:gd name="connsiteX245" fmla="*/ 3925010 w 4673979"/>
                      <a:gd name="connsiteY245" fmla="*/ 1107579 h 3709229"/>
                      <a:gd name="connsiteX246" fmla="*/ 3934570 w 4673979"/>
                      <a:gd name="connsiteY246" fmla="*/ 1065243 h 3709229"/>
                      <a:gd name="connsiteX247" fmla="*/ 3953690 w 4673979"/>
                      <a:gd name="connsiteY247" fmla="*/ 995592 h 3709229"/>
                      <a:gd name="connsiteX248" fmla="*/ 3956422 w 4673979"/>
                      <a:gd name="connsiteY248" fmla="*/ 990130 h 3709229"/>
                      <a:gd name="connsiteX249" fmla="*/ 3961883 w 4673979"/>
                      <a:gd name="connsiteY249" fmla="*/ 994227 h 3709229"/>
                      <a:gd name="connsiteX250" fmla="*/ 4009684 w 4673979"/>
                      <a:gd name="connsiteY250" fmla="*/ 1087094 h 3709229"/>
                      <a:gd name="connsiteX251" fmla="*/ 4015147 w 4673979"/>
                      <a:gd name="connsiteY251" fmla="*/ 1104848 h 3709229"/>
                      <a:gd name="connsiteX252" fmla="*/ 4015147 w 4673979"/>
                      <a:gd name="connsiteY252" fmla="*/ 1104848 h 3709229"/>
                      <a:gd name="connsiteX253" fmla="*/ 4019243 w 4673979"/>
                      <a:gd name="connsiteY253" fmla="*/ 1050220 h 3709229"/>
                      <a:gd name="connsiteX254" fmla="*/ 4021974 w 4673979"/>
                      <a:gd name="connsiteY254" fmla="*/ 1006518 h 3709229"/>
                      <a:gd name="connsiteX255" fmla="*/ 4023340 w 4673979"/>
                      <a:gd name="connsiteY255" fmla="*/ 999689 h 3709229"/>
                      <a:gd name="connsiteX256" fmla="*/ 4026071 w 4673979"/>
                      <a:gd name="connsiteY256" fmla="*/ 990130 h 3709229"/>
                      <a:gd name="connsiteX257" fmla="*/ 4032900 w 4673979"/>
                      <a:gd name="connsiteY257" fmla="*/ 998324 h 3709229"/>
                      <a:gd name="connsiteX258" fmla="*/ 4046557 w 4673979"/>
                      <a:gd name="connsiteY258" fmla="*/ 1014712 h 3709229"/>
                      <a:gd name="connsiteX259" fmla="*/ 4068409 w 4673979"/>
                      <a:gd name="connsiteY259" fmla="*/ 1057049 h 3709229"/>
                      <a:gd name="connsiteX260" fmla="*/ 4114842 w 4673979"/>
                      <a:gd name="connsiteY260" fmla="*/ 927307 h 3709229"/>
                      <a:gd name="connsiteX261" fmla="*/ 4120305 w 4673979"/>
                      <a:gd name="connsiteY261" fmla="*/ 919113 h 3709229"/>
                      <a:gd name="connsiteX262" fmla="*/ 4124402 w 4673979"/>
                      <a:gd name="connsiteY262" fmla="*/ 920479 h 3709229"/>
                      <a:gd name="connsiteX263" fmla="*/ 4154447 w 4673979"/>
                      <a:gd name="connsiteY263" fmla="*/ 1028369 h 3709229"/>
                      <a:gd name="connsiteX264" fmla="*/ 4151716 w 4673979"/>
                      <a:gd name="connsiteY264" fmla="*/ 1058414 h 3709229"/>
                      <a:gd name="connsiteX265" fmla="*/ 4170836 w 4673979"/>
                      <a:gd name="connsiteY265" fmla="*/ 1040660 h 3709229"/>
                      <a:gd name="connsiteX266" fmla="*/ 4220001 w 4673979"/>
                      <a:gd name="connsiteY266" fmla="*/ 1002421 h 3709229"/>
                      <a:gd name="connsiteX267" fmla="*/ 4247315 w 4673979"/>
                      <a:gd name="connsiteY267" fmla="*/ 1007884 h 3709229"/>
                      <a:gd name="connsiteX268" fmla="*/ 4262337 w 4673979"/>
                      <a:gd name="connsiteY268" fmla="*/ 1081631 h 3709229"/>
                      <a:gd name="connsiteX269" fmla="*/ 4236389 w 4673979"/>
                      <a:gd name="connsiteY269" fmla="*/ 1185424 h 3709229"/>
                      <a:gd name="connsiteX270" fmla="*/ 4225463 w 4673979"/>
                      <a:gd name="connsiteY270" fmla="*/ 1218201 h 3709229"/>
                      <a:gd name="connsiteX271" fmla="*/ 4267800 w 4673979"/>
                      <a:gd name="connsiteY271" fmla="*/ 1181327 h 3709229"/>
                      <a:gd name="connsiteX272" fmla="*/ 4310136 w 4673979"/>
                      <a:gd name="connsiteY272" fmla="*/ 1144453 h 3709229"/>
                      <a:gd name="connsiteX273" fmla="*/ 4355205 w 4673979"/>
                      <a:gd name="connsiteY273" fmla="*/ 1125333 h 3709229"/>
                      <a:gd name="connsiteX274" fmla="*/ 4377055 w 4673979"/>
                      <a:gd name="connsiteY274" fmla="*/ 1133528 h 3709229"/>
                      <a:gd name="connsiteX275" fmla="*/ 4392078 w 4673979"/>
                      <a:gd name="connsiteY275" fmla="*/ 1196350 h 3709229"/>
                      <a:gd name="connsiteX276" fmla="*/ 4256874 w 4673979"/>
                      <a:gd name="connsiteY276" fmla="*/ 1377987 h 3709229"/>
                      <a:gd name="connsiteX277" fmla="*/ 4300577 w 4673979"/>
                      <a:gd name="connsiteY277" fmla="*/ 1390278 h 3709229"/>
                      <a:gd name="connsiteX278" fmla="*/ 4397541 w 4673979"/>
                      <a:gd name="connsiteY278" fmla="*/ 1435346 h 3709229"/>
                      <a:gd name="connsiteX279" fmla="*/ 4405735 w 4673979"/>
                      <a:gd name="connsiteY279" fmla="*/ 1474951 h 3709229"/>
                      <a:gd name="connsiteX280" fmla="*/ 4352473 w 4673979"/>
                      <a:gd name="connsiteY280" fmla="*/ 1510460 h 3709229"/>
                      <a:gd name="connsiteX281" fmla="*/ 4269165 w 4673979"/>
                      <a:gd name="connsiteY281" fmla="*/ 1502265 h 3709229"/>
                      <a:gd name="connsiteX282" fmla="*/ 4353839 w 4673979"/>
                      <a:gd name="connsiteY282" fmla="*/ 1547333 h 3709229"/>
                      <a:gd name="connsiteX283" fmla="*/ 4453535 w 4673979"/>
                      <a:gd name="connsiteY283" fmla="*/ 1601961 h 3709229"/>
                      <a:gd name="connsiteX284" fmla="*/ 4534110 w 4673979"/>
                      <a:gd name="connsiteY284" fmla="*/ 1681172 h 3709229"/>
                      <a:gd name="connsiteX285" fmla="*/ 4538207 w 4673979"/>
                      <a:gd name="connsiteY285" fmla="*/ 1731702 h 3709229"/>
                      <a:gd name="connsiteX286" fmla="*/ 4543670 w 4673979"/>
                      <a:gd name="connsiteY286" fmla="*/ 1779502 h 3709229"/>
                      <a:gd name="connsiteX287" fmla="*/ 4516357 w 4673979"/>
                      <a:gd name="connsiteY287" fmla="*/ 1838227 h 3709229"/>
                      <a:gd name="connsiteX288" fmla="*/ 4524551 w 4673979"/>
                      <a:gd name="connsiteY288" fmla="*/ 1861443 h 3709229"/>
                      <a:gd name="connsiteX289" fmla="*/ 4516357 w 4673979"/>
                      <a:gd name="connsiteY289" fmla="*/ 1909243 h 3709229"/>
                      <a:gd name="connsiteX290" fmla="*/ 4469923 w 4673979"/>
                      <a:gd name="connsiteY290" fmla="*/ 1916071 h 3709229"/>
                      <a:gd name="connsiteX291" fmla="*/ 4457632 w 4673979"/>
                      <a:gd name="connsiteY291" fmla="*/ 1909243 h 3709229"/>
                      <a:gd name="connsiteX292" fmla="*/ 4423489 w 4673979"/>
                      <a:gd name="connsiteY292" fmla="*/ 1940654 h 3709229"/>
                      <a:gd name="connsiteX293" fmla="*/ 4461729 w 4673979"/>
                      <a:gd name="connsiteY293" fmla="*/ 1950214 h 3709229"/>
                      <a:gd name="connsiteX294" fmla="*/ 4547767 w 4673979"/>
                      <a:gd name="connsiteY294" fmla="*/ 1991185 h 3709229"/>
                      <a:gd name="connsiteX295" fmla="*/ 4555962 w 4673979"/>
                      <a:gd name="connsiteY295" fmla="*/ 2026693 h 3709229"/>
                      <a:gd name="connsiteX296" fmla="*/ 4508162 w 4673979"/>
                      <a:gd name="connsiteY296" fmla="*/ 2059469 h 3709229"/>
                      <a:gd name="connsiteX297" fmla="*/ 4438512 w 4673979"/>
                      <a:gd name="connsiteY297" fmla="*/ 2054007 h 3709229"/>
                      <a:gd name="connsiteX298" fmla="*/ 4508162 w 4673979"/>
                      <a:gd name="connsiteY298" fmla="*/ 2090880 h 3709229"/>
                      <a:gd name="connsiteX299" fmla="*/ 4596932 w 4673979"/>
                      <a:gd name="connsiteY299" fmla="*/ 2138680 h 3709229"/>
                      <a:gd name="connsiteX300" fmla="*/ 4667949 w 4673979"/>
                      <a:gd name="connsiteY300" fmla="*/ 2209696 h 3709229"/>
                      <a:gd name="connsiteX301" fmla="*/ 4658389 w 4673979"/>
                      <a:gd name="connsiteY301" fmla="*/ 2273884 h 3709229"/>
                      <a:gd name="connsiteX302" fmla="*/ 4631075 w 4673979"/>
                      <a:gd name="connsiteY302" fmla="*/ 2282078 h 3709229"/>
                      <a:gd name="connsiteX303" fmla="*/ 4590105 w 4673979"/>
                      <a:gd name="connsiteY303" fmla="*/ 2268421 h 3709229"/>
                      <a:gd name="connsiteX304" fmla="*/ 4659754 w 4673979"/>
                      <a:gd name="connsiteY304" fmla="*/ 2369482 h 3709229"/>
                      <a:gd name="connsiteX305" fmla="*/ 4652926 w 4673979"/>
                      <a:gd name="connsiteY305" fmla="*/ 2413185 h 3709229"/>
                      <a:gd name="connsiteX306" fmla="*/ 4629710 w 4673979"/>
                      <a:gd name="connsiteY306" fmla="*/ 2424110 h 3709229"/>
                      <a:gd name="connsiteX307" fmla="*/ 4629710 w 4673979"/>
                      <a:gd name="connsiteY307" fmla="*/ 2424110 h 3709229"/>
                      <a:gd name="connsiteX308" fmla="*/ 4610589 w 4673979"/>
                      <a:gd name="connsiteY308" fmla="*/ 2418647 h 3709229"/>
                      <a:gd name="connsiteX309" fmla="*/ 4572350 w 4673979"/>
                      <a:gd name="connsiteY309" fmla="*/ 2392699 h 3709229"/>
                      <a:gd name="connsiteX310" fmla="*/ 4554596 w 4673979"/>
                      <a:gd name="connsiteY310" fmla="*/ 2379042 h 3709229"/>
                      <a:gd name="connsiteX311" fmla="*/ 4557327 w 4673979"/>
                      <a:gd name="connsiteY311" fmla="*/ 2443230 h 3709229"/>
                      <a:gd name="connsiteX312" fmla="*/ 4560059 w 4673979"/>
                      <a:gd name="connsiteY312" fmla="*/ 2489664 h 3709229"/>
                      <a:gd name="connsiteX313" fmla="*/ 4560059 w 4673979"/>
                      <a:gd name="connsiteY313" fmla="*/ 2496492 h 3709229"/>
                      <a:gd name="connsiteX314" fmla="*/ 4551864 w 4673979"/>
                      <a:gd name="connsiteY314" fmla="*/ 2544291 h 3709229"/>
                      <a:gd name="connsiteX315" fmla="*/ 4540939 w 4673979"/>
                      <a:gd name="connsiteY315" fmla="*/ 2549754 h 3709229"/>
                      <a:gd name="connsiteX316" fmla="*/ 4505431 w 4673979"/>
                      <a:gd name="connsiteY316" fmla="*/ 2521075 h 3709229"/>
                      <a:gd name="connsiteX317" fmla="*/ 4506797 w 4673979"/>
                      <a:gd name="connsiteY317" fmla="*/ 2575703 h 3709229"/>
                      <a:gd name="connsiteX318" fmla="*/ 4453535 w 4673979"/>
                      <a:gd name="connsiteY318" fmla="*/ 2607113 h 3709229"/>
                      <a:gd name="connsiteX319" fmla="*/ 4487677 w 4673979"/>
                      <a:gd name="connsiteY319" fmla="*/ 2624867 h 3709229"/>
                      <a:gd name="connsiteX320" fmla="*/ 4487677 w 4673979"/>
                      <a:gd name="connsiteY320" fmla="*/ 2646719 h 3709229"/>
                      <a:gd name="connsiteX321" fmla="*/ 4441243 w 4673979"/>
                      <a:gd name="connsiteY321" fmla="*/ 2695884 h 3709229"/>
                      <a:gd name="connsiteX322" fmla="*/ 4452169 w 4673979"/>
                      <a:gd name="connsiteY322" fmla="*/ 2715003 h 3709229"/>
                      <a:gd name="connsiteX323" fmla="*/ 4431683 w 4673979"/>
                      <a:gd name="connsiteY323" fmla="*/ 2743683 h 3709229"/>
                      <a:gd name="connsiteX324" fmla="*/ 4430317 w 4673979"/>
                      <a:gd name="connsiteY324" fmla="*/ 2745049 h 3709229"/>
                      <a:gd name="connsiteX325" fmla="*/ 4404370 w 4673979"/>
                      <a:gd name="connsiteY325" fmla="*/ 2764168 h 3709229"/>
                      <a:gd name="connsiteX326" fmla="*/ 4407101 w 4673979"/>
                      <a:gd name="connsiteY326" fmla="*/ 2765534 h 3709229"/>
                      <a:gd name="connsiteX327" fmla="*/ 4419393 w 4673979"/>
                      <a:gd name="connsiteY327" fmla="*/ 2814699 h 3709229"/>
                      <a:gd name="connsiteX328" fmla="*/ 4419393 w 4673979"/>
                      <a:gd name="connsiteY328" fmla="*/ 2817431 h 3709229"/>
                      <a:gd name="connsiteX329" fmla="*/ 4422123 w 4673979"/>
                      <a:gd name="connsiteY329" fmla="*/ 2814699 h 3709229"/>
                      <a:gd name="connsiteX330" fmla="*/ 4474020 w 4673979"/>
                      <a:gd name="connsiteY330" fmla="*/ 2776460 h 3709229"/>
                      <a:gd name="connsiteX331" fmla="*/ 4480848 w 4673979"/>
                      <a:gd name="connsiteY331" fmla="*/ 2777825 h 3709229"/>
                      <a:gd name="connsiteX332" fmla="*/ 4495871 w 4673979"/>
                      <a:gd name="connsiteY332" fmla="*/ 2790117 h 3709229"/>
                      <a:gd name="connsiteX333" fmla="*/ 4489042 w 4673979"/>
                      <a:gd name="connsiteY333" fmla="*/ 2828356 h 3709229"/>
                      <a:gd name="connsiteX334" fmla="*/ 4487677 w 4673979"/>
                      <a:gd name="connsiteY334" fmla="*/ 2829722 h 3709229"/>
                      <a:gd name="connsiteX335" fmla="*/ 4467192 w 4673979"/>
                      <a:gd name="connsiteY335" fmla="*/ 2859767 h 3709229"/>
                      <a:gd name="connsiteX336" fmla="*/ 4535476 w 4673979"/>
                      <a:gd name="connsiteY336" fmla="*/ 2880253 h 3709229"/>
                      <a:gd name="connsiteX337" fmla="*/ 4528648 w 4673979"/>
                      <a:gd name="connsiteY337" fmla="*/ 2906201 h 3709229"/>
                      <a:gd name="connsiteX338" fmla="*/ 4454900 w 4673979"/>
                      <a:gd name="connsiteY338" fmla="*/ 2945806 h 3709229"/>
                      <a:gd name="connsiteX339" fmla="*/ 4435780 w 4673979"/>
                      <a:gd name="connsiteY339" fmla="*/ 2952635 h 3709229"/>
                      <a:gd name="connsiteX340" fmla="*/ 4392078 w 4673979"/>
                      <a:gd name="connsiteY340" fmla="*/ 2967657 h 3709229"/>
                      <a:gd name="connsiteX341" fmla="*/ 4498602 w 4673979"/>
                      <a:gd name="connsiteY341" fmla="*/ 3008628 h 3709229"/>
                      <a:gd name="connsiteX342" fmla="*/ 4504065 w 4673979"/>
                      <a:gd name="connsiteY342" fmla="*/ 3029114 h 3709229"/>
                      <a:gd name="connsiteX343" fmla="*/ 4458998 w 4673979"/>
                      <a:gd name="connsiteY343" fmla="*/ 3041405 h 3709229"/>
                      <a:gd name="connsiteX344" fmla="*/ 4404370 w 4673979"/>
                      <a:gd name="connsiteY344" fmla="*/ 3037308 h 3709229"/>
                      <a:gd name="connsiteX345" fmla="*/ 4468558 w 4673979"/>
                      <a:gd name="connsiteY345" fmla="*/ 3100130 h 3709229"/>
                      <a:gd name="connsiteX346" fmla="*/ 4468558 w 4673979"/>
                      <a:gd name="connsiteY346" fmla="*/ 3115152 h 3709229"/>
                      <a:gd name="connsiteX347" fmla="*/ 4396175 w 4673979"/>
                      <a:gd name="connsiteY347" fmla="*/ 3113787 h 3709229"/>
                      <a:gd name="connsiteX348" fmla="*/ 4457632 w 4673979"/>
                      <a:gd name="connsiteY348" fmla="*/ 3183437 h 3709229"/>
                      <a:gd name="connsiteX349" fmla="*/ 4465826 w 4673979"/>
                      <a:gd name="connsiteY349" fmla="*/ 3220311 h 3709229"/>
                      <a:gd name="connsiteX350" fmla="*/ 4438512 w 4673979"/>
                      <a:gd name="connsiteY350" fmla="*/ 3231236 h 3709229"/>
                      <a:gd name="connsiteX351" fmla="*/ 4357936 w 4673979"/>
                      <a:gd name="connsiteY351" fmla="*/ 3213483 h 3709229"/>
                      <a:gd name="connsiteX352" fmla="*/ 4351108 w 4673979"/>
                      <a:gd name="connsiteY352" fmla="*/ 3210751 h 3709229"/>
                      <a:gd name="connsiteX353" fmla="*/ 4394810 w 4673979"/>
                      <a:gd name="connsiteY353" fmla="*/ 3277670 h 3709229"/>
                      <a:gd name="connsiteX354" fmla="*/ 4389347 w 4673979"/>
                      <a:gd name="connsiteY354" fmla="*/ 3335029 h 3709229"/>
                      <a:gd name="connsiteX355" fmla="*/ 4457632 w 4673979"/>
                      <a:gd name="connsiteY355" fmla="*/ 3419703 h 3709229"/>
                      <a:gd name="connsiteX356" fmla="*/ 4443975 w 4673979"/>
                      <a:gd name="connsiteY356" fmla="*/ 3430628 h 3709229"/>
                      <a:gd name="connsiteX357" fmla="*/ 4330622 w 4673979"/>
                      <a:gd name="connsiteY357" fmla="*/ 3406046 h 3709229"/>
                      <a:gd name="connsiteX358" fmla="*/ 4312867 w 4673979"/>
                      <a:gd name="connsiteY358" fmla="*/ 3399217 h 3709229"/>
                      <a:gd name="connsiteX359" fmla="*/ 4344279 w 4673979"/>
                      <a:gd name="connsiteY359" fmla="*/ 3445651 h 3709229"/>
                      <a:gd name="connsiteX360" fmla="*/ 4337450 w 4673979"/>
                      <a:gd name="connsiteY360" fmla="*/ 3457942 h 3709229"/>
                      <a:gd name="connsiteX361" fmla="*/ 4321062 w 4673979"/>
                      <a:gd name="connsiteY361" fmla="*/ 3460673 h 3709229"/>
                      <a:gd name="connsiteX362" fmla="*/ 4233658 w 4673979"/>
                      <a:gd name="connsiteY362" fmla="*/ 3429262 h 3709229"/>
                      <a:gd name="connsiteX363" fmla="*/ 4233658 w 4673979"/>
                      <a:gd name="connsiteY363" fmla="*/ 3493450 h 3709229"/>
                      <a:gd name="connsiteX364" fmla="*/ 4184493 w 4673979"/>
                      <a:gd name="connsiteY364" fmla="*/ 3531690 h 3709229"/>
                      <a:gd name="connsiteX365" fmla="*/ 4127134 w 4673979"/>
                      <a:gd name="connsiteY365" fmla="*/ 3467502 h 3709229"/>
                      <a:gd name="connsiteX366" fmla="*/ 4068409 w 4673979"/>
                      <a:gd name="connsiteY366" fmla="*/ 3561735 h 3709229"/>
                      <a:gd name="connsiteX367" fmla="*/ 4042460 w 4673979"/>
                      <a:gd name="connsiteY367" fmla="*/ 3550809 h 3709229"/>
                      <a:gd name="connsiteX368" fmla="*/ 4016511 w 4673979"/>
                      <a:gd name="connsiteY368" fmla="*/ 3500278 h 3709229"/>
                      <a:gd name="connsiteX369" fmla="*/ 3952324 w 4673979"/>
                      <a:gd name="connsiteY369" fmla="*/ 3522130 h 3709229"/>
                      <a:gd name="connsiteX370" fmla="*/ 3904524 w 4673979"/>
                      <a:gd name="connsiteY370" fmla="*/ 3448382 h 3709229"/>
                      <a:gd name="connsiteX371" fmla="*/ 3903158 w 4673979"/>
                      <a:gd name="connsiteY371" fmla="*/ 3445651 h 3709229"/>
                      <a:gd name="connsiteX372" fmla="*/ 3903158 w 4673979"/>
                      <a:gd name="connsiteY372" fmla="*/ 3442919 h 3709229"/>
                      <a:gd name="connsiteX373" fmla="*/ 3863554 w 4673979"/>
                      <a:gd name="connsiteY373" fmla="*/ 3441554 h 3709229"/>
                      <a:gd name="connsiteX374" fmla="*/ 3890868 w 4673979"/>
                      <a:gd name="connsiteY374" fmla="*/ 3459308 h 3709229"/>
                      <a:gd name="connsiteX375" fmla="*/ 3896331 w 4673979"/>
                      <a:gd name="connsiteY375" fmla="*/ 3468867 h 3709229"/>
                      <a:gd name="connsiteX376" fmla="*/ 3892234 w 4673979"/>
                      <a:gd name="connsiteY376" fmla="*/ 3477062 h 3709229"/>
                      <a:gd name="connsiteX377" fmla="*/ 3860822 w 4673979"/>
                      <a:gd name="connsiteY377" fmla="*/ 3481159 h 3709229"/>
                      <a:gd name="connsiteX378" fmla="*/ 3826680 w 4673979"/>
                      <a:gd name="connsiteY378" fmla="*/ 3470233 h 3709229"/>
                      <a:gd name="connsiteX379" fmla="*/ 3829412 w 4673979"/>
                      <a:gd name="connsiteY379" fmla="*/ 3472965 h 3709229"/>
                      <a:gd name="connsiteX380" fmla="*/ 3838972 w 4673979"/>
                      <a:gd name="connsiteY380" fmla="*/ 3486622 h 3709229"/>
                      <a:gd name="connsiteX381" fmla="*/ 3853994 w 4673979"/>
                      <a:gd name="connsiteY381" fmla="*/ 3591780 h 3709229"/>
                      <a:gd name="connsiteX382" fmla="*/ 3823949 w 4673979"/>
                      <a:gd name="connsiteY382" fmla="*/ 3617729 h 3709229"/>
                      <a:gd name="connsiteX383" fmla="*/ 3800731 w 4673979"/>
                      <a:gd name="connsiteY383" fmla="*/ 3608168 h 3709229"/>
                      <a:gd name="connsiteX384" fmla="*/ 3716059 w 4673979"/>
                      <a:gd name="connsiteY384" fmla="*/ 3501644 h 3709229"/>
                      <a:gd name="connsiteX385" fmla="*/ 3702402 w 4673979"/>
                      <a:gd name="connsiteY385" fmla="*/ 3545346 h 3709229"/>
                      <a:gd name="connsiteX386" fmla="*/ 3649140 w 4673979"/>
                      <a:gd name="connsiteY386" fmla="*/ 3552175 h 3709229"/>
                      <a:gd name="connsiteX387" fmla="*/ 3602706 w 4673979"/>
                      <a:gd name="connsiteY387" fmla="*/ 3493450 h 3709229"/>
                      <a:gd name="connsiteX388" fmla="*/ 3599975 w 4673979"/>
                      <a:gd name="connsiteY388" fmla="*/ 3485256 h 3709229"/>
                      <a:gd name="connsiteX389" fmla="*/ 3594512 w 4673979"/>
                      <a:gd name="connsiteY389" fmla="*/ 3438822 h 3709229"/>
                      <a:gd name="connsiteX390" fmla="*/ 3528958 w 4673979"/>
                      <a:gd name="connsiteY390" fmla="*/ 3474330 h 3709229"/>
                      <a:gd name="connsiteX391" fmla="*/ 3519398 w 4673979"/>
                      <a:gd name="connsiteY391" fmla="*/ 3475696 h 3709229"/>
                      <a:gd name="connsiteX392" fmla="*/ 3482525 w 4673979"/>
                      <a:gd name="connsiteY392" fmla="*/ 3448382 h 3709229"/>
                      <a:gd name="connsiteX393" fmla="*/ 3508472 w 4673979"/>
                      <a:gd name="connsiteY393" fmla="*/ 3344589 h 3709229"/>
                      <a:gd name="connsiteX394" fmla="*/ 3512570 w 4673979"/>
                      <a:gd name="connsiteY394" fmla="*/ 3336395 h 3709229"/>
                      <a:gd name="connsiteX395" fmla="*/ 3516667 w 4673979"/>
                      <a:gd name="connsiteY395" fmla="*/ 3298156 h 3709229"/>
                      <a:gd name="connsiteX396" fmla="*/ 3447016 w 4673979"/>
                      <a:gd name="connsiteY396" fmla="*/ 3340492 h 3709229"/>
                      <a:gd name="connsiteX397" fmla="*/ 3430628 w 4673979"/>
                      <a:gd name="connsiteY397" fmla="*/ 3337761 h 3709229"/>
                      <a:gd name="connsiteX398" fmla="*/ 3404680 w 4673979"/>
                      <a:gd name="connsiteY398" fmla="*/ 3306350 h 3709229"/>
                      <a:gd name="connsiteX399" fmla="*/ 3401948 w 4673979"/>
                      <a:gd name="connsiteY399" fmla="*/ 3295424 h 3709229"/>
                      <a:gd name="connsiteX400" fmla="*/ 3355515 w 4673979"/>
                      <a:gd name="connsiteY400" fmla="*/ 3295424 h 3709229"/>
                      <a:gd name="connsiteX401" fmla="*/ 3332299 w 4673979"/>
                      <a:gd name="connsiteY401" fmla="*/ 3258550 h 3709229"/>
                      <a:gd name="connsiteX402" fmla="*/ 3335029 w 4673979"/>
                      <a:gd name="connsiteY402" fmla="*/ 3280402 h 3709229"/>
                      <a:gd name="connsiteX403" fmla="*/ 3337760 w 4673979"/>
                      <a:gd name="connsiteY403" fmla="*/ 3328201 h 3709229"/>
                      <a:gd name="connsiteX404" fmla="*/ 3328201 w 4673979"/>
                      <a:gd name="connsiteY404" fmla="*/ 3335029 h 3709229"/>
                      <a:gd name="connsiteX405" fmla="*/ 3326836 w 4673979"/>
                      <a:gd name="connsiteY405" fmla="*/ 3335029 h 3709229"/>
                      <a:gd name="connsiteX406" fmla="*/ 3229871 w 4673979"/>
                      <a:gd name="connsiteY406" fmla="*/ 3289961 h 3709229"/>
                      <a:gd name="connsiteX407" fmla="*/ 3231236 w 4673979"/>
                      <a:gd name="connsiteY407" fmla="*/ 3296790 h 3709229"/>
                      <a:gd name="connsiteX408" fmla="*/ 3227139 w 4673979"/>
                      <a:gd name="connsiteY408" fmla="*/ 3306350 h 3709229"/>
                      <a:gd name="connsiteX409" fmla="*/ 3213483 w 4673979"/>
                      <a:gd name="connsiteY409" fmla="*/ 3310447 h 3709229"/>
                      <a:gd name="connsiteX410" fmla="*/ 3137004 w 4673979"/>
                      <a:gd name="connsiteY410" fmla="*/ 3283133 h 3709229"/>
                      <a:gd name="connsiteX411" fmla="*/ 3078279 w 4673979"/>
                      <a:gd name="connsiteY411" fmla="*/ 3233968 h 3709229"/>
                      <a:gd name="connsiteX412" fmla="*/ 3076913 w 4673979"/>
                      <a:gd name="connsiteY412" fmla="*/ 3254453 h 3709229"/>
                      <a:gd name="connsiteX413" fmla="*/ 3038674 w 4673979"/>
                      <a:gd name="connsiteY413" fmla="*/ 3304984 h 3709229"/>
                      <a:gd name="connsiteX414" fmla="*/ 3034577 w 4673979"/>
                      <a:gd name="connsiteY414" fmla="*/ 3304984 h 3709229"/>
                      <a:gd name="connsiteX415" fmla="*/ 3004531 w 4673979"/>
                      <a:gd name="connsiteY415" fmla="*/ 3289961 h 3709229"/>
                      <a:gd name="connsiteX416" fmla="*/ 2985412 w 4673979"/>
                      <a:gd name="connsiteY416" fmla="*/ 3253088 h 3709229"/>
                      <a:gd name="connsiteX417" fmla="*/ 2962194 w 4673979"/>
                      <a:gd name="connsiteY417" fmla="*/ 3303618 h 3709229"/>
                      <a:gd name="connsiteX418" fmla="*/ 2982680 w 4673979"/>
                      <a:gd name="connsiteY418" fmla="*/ 3341858 h 3709229"/>
                      <a:gd name="connsiteX419" fmla="*/ 2979949 w 4673979"/>
                      <a:gd name="connsiteY419" fmla="*/ 3350052 h 3709229"/>
                      <a:gd name="connsiteX420" fmla="*/ 2967657 w 4673979"/>
                      <a:gd name="connsiteY420" fmla="*/ 3354149 h 3709229"/>
                      <a:gd name="connsiteX421" fmla="*/ 2917127 w 4673979"/>
                      <a:gd name="connsiteY421" fmla="*/ 3339127 h 3709229"/>
                      <a:gd name="connsiteX422" fmla="*/ 2951269 w 4673979"/>
                      <a:gd name="connsiteY422" fmla="*/ 3391023 h 3709229"/>
                      <a:gd name="connsiteX423" fmla="*/ 2941709 w 4673979"/>
                      <a:gd name="connsiteY423" fmla="*/ 3410143 h 3709229"/>
                      <a:gd name="connsiteX424" fmla="*/ 2884349 w 4673979"/>
                      <a:gd name="connsiteY424" fmla="*/ 3412874 h 3709229"/>
                      <a:gd name="connsiteX425" fmla="*/ 2882984 w 4673979"/>
                      <a:gd name="connsiteY425" fmla="*/ 3418337 h 3709229"/>
                      <a:gd name="connsiteX426" fmla="*/ 2824259 w 4673979"/>
                      <a:gd name="connsiteY426" fmla="*/ 3507107 h 3709229"/>
                      <a:gd name="connsiteX427" fmla="*/ 2786020 w 4673979"/>
                      <a:gd name="connsiteY427" fmla="*/ 3478427 h 3709229"/>
                      <a:gd name="connsiteX428" fmla="*/ 2769631 w 4673979"/>
                      <a:gd name="connsiteY428" fmla="*/ 3515301 h 3709229"/>
                      <a:gd name="connsiteX429" fmla="*/ 2768265 w 4673979"/>
                      <a:gd name="connsiteY429" fmla="*/ 3518033 h 3709229"/>
                      <a:gd name="connsiteX430" fmla="*/ 2721832 w 4673979"/>
                      <a:gd name="connsiteY430" fmla="*/ 3561735 h 3709229"/>
                      <a:gd name="connsiteX431" fmla="*/ 2686324 w 4673979"/>
                      <a:gd name="connsiteY431" fmla="*/ 3511204 h 3709229"/>
                      <a:gd name="connsiteX432" fmla="*/ 2684958 w 4673979"/>
                      <a:gd name="connsiteY432" fmla="*/ 3501644 h 3709229"/>
                      <a:gd name="connsiteX433" fmla="*/ 2682227 w 4673979"/>
                      <a:gd name="connsiteY433" fmla="*/ 3486622 h 3709229"/>
                      <a:gd name="connsiteX434" fmla="*/ 2654912 w 4673979"/>
                      <a:gd name="connsiteY434" fmla="*/ 3519398 h 3709229"/>
                      <a:gd name="connsiteX435" fmla="*/ 2646719 w 4673979"/>
                      <a:gd name="connsiteY435" fmla="*/ 3527592 h 3709229"/>
                      <a:gd name="connsiteX436" fmla="*/ 2570240 w 4673979"/>
                      <a:gd name="connsiteY436" fmla="*/ 3576758 h 3709229"/>
                      <a:gd name="connsiteX437" fmla="*/ 2557948 w 4673979"/>
                      <a:gd name="connsiteY437" fmla="*/ 3575392 h 3709229"/>
                      <a:gd name="connsiteX438" fmla="*/ 2516978 w 4673979"/>
                      <a:gd name="connsiteY438" fmla="*/ 3503010 h 3709229"/>
                      <a:gd name="connsiteX439" fmla="*/ 2515612 w 4673979"/>
                      <a:gd name="connsiteY439" fmla="*/ 3493450 h 3709229"/>
                      <a:gd name="connsiteX440" fmla="*/ 2508783 w 4673979"/>
                      <a:gd name="connsiteY440" fmla="*/ 3500278 h 3709229"/>
                      <a:gd name="connsiteX441" fmla="*/ 2486932 w 4673979"/>
                      <a:gd name="connsiteY441" fmla="*/ 3503010 h 3709229"/>
                      <a:gd name="connsiteX442" fmla="*/ 2469178 w 4673979"/>
                      <a:gd name="connsiteY442" fmla="*/ 3467502 h 3709229"/>
                      <a:gd name="connsiteX443" fmla="*/ 2469178 w 4673979"/>
                      <a:gd name="connsiteY443" fmla="*/ 3466136 h 3709229"/>
                      <a:gd name="connsiteX444" fmla="*/ 2474641 w 4673979"/>
                      <a:gd name="connsiteY444" fmla="*/ 3433359 h 3709229"/>
                      <a:gd name="connsiteX445" fmla="*/ 2418648 w 4673979"/>
                      <a:gd name="connsiteY445" fmla="*/ 3470233 h 3709229"/>
                      <a:gd name="connsiteX446" fmla="*/ 2362654 w 4673979"/>
                      <a:gd name="connsiteY446" fmla="*/ 3483890 h 3709229"/>
                      <a:gd name="connsiteX447" fmla="*/ 2336706 w 4673979"/>
                      <a:gd name="connsiteY447" fmla="*/ 3478427 h 3709229"/>
                      <a:gd name="connsiteX448" fmla="*/ 2324414 w 4673979"/>
                      <a:gd name="connsiteY448" fmla="*/ 3462039 h 3709229"/>
                      <a:gd name="connsiteX449" fmla="*/ 2350363 w 4673979"/>
                      <a:gd name="connsiteY449" fmla="*/ 3414240 h 3709229"/>
                      <a:gd name="connsiteX450" fmla="*/ 2239742 w 4673979"/>
                      <a:gd name="connsiteY450" fmla="*/ 3441554 h 3709229"/>
                      <a:gd name="connsiteX451" fmla="*/ 2175554 w 4673979"/>
                      <a:gd name="connsiteY451" fmla="*/ 3426531 h 3709229"/>
                      <a:gd name="connsiteX452" fmla="*/ 2161896 w 4673979"/>
                      <a:gd name="connsiteY452" fmla="*/ 3407411 h 3709229"/>
                      <a:gd name="connsiteX453" fmla="*/ 2246570 w 4673979"/>
                      <a:gd name="connsiteY453" fmla="*/ 3325470 h 3709229"/>
                      <a:gd name="connsiteX454" fmla="*/ 2179651 w 4673979"/>
                      <a:gd name="connsiteY454" fmla="*/ 3340492 h 3709229"/>
                      <a:gd name="connsiteX455" fmla="*/ 2174188 w 4673979"/>
                      <a:gd name="connsiteY455" fmla="*/ 3341858 h 3709229"/>
                      <a:gd name="connsiteX456" fmla="*/ 2135949 w 4673979"/>
                      <a:gd name="connsiteY456" fmla="*/ 3345955 h 3709229"/>
                      <a:gd name="connsiteX457" fmla="*/ 2099074 w 4673979"/>
                      <a:gd name="connsiteY457" fmla="*/ 3335029 h 3709229"/>
                      <a:gd name="connsiteX458" fmla="*/ 2089514 w 4673979"/>
                      <a:gd name="connsiteY458" fmla="*/ 3317275 h 3709229"/>
                      <a:gd name="connsiteX459" fmla="*/ 2123657 w 4673979"/>
                      <a:gd name="connsiteY459" fmla="*/ 3280402 h 3709229"/>
                      <a:gd name="connsiteX460" fmla="*/ 2084051 w 4673979"/>
                      <a:gd name="connsiteY460" fmla="*/ 3268110 h 3709229"/>
                      <a:gd name="connsiteX461" fmla="*/ 2101806 w 4673979"/>
                      <a:gd name="connsiteY461" fmla="*/ 3225774 h 3709229"/>
                      <a:gd name="connsiteX462" fmla="*/ 1932460 w 4673979"/>
                      <a:gd name="connsiteY462" fmla="*/ 3158854 h 3709229"/>
                      <a:gd name="connsiteX463" fmla="*/ 1925631 w 4673979"/>
                      <a:gd name="connsiteY463" fmla="*/ 3112421 h 3709229"/>
                      <a:gd name="connsiteX464" fmla="*/ 1959774 w 4673979"/>
                      <a:gd name="connsiteY464" fmla="*/ 3079644 h 3709229"/>
                      <a:gd name="connsiteX465" fmla="*/ 1940654 w 4673979"/>
                      <a:gd name="connsiteY465" fmla="*/ 3070084 h 3709229"/>
                      <a:gd name="connsiteX466" fmla="*/ 1892855 w 4673979"/>
                      <a:gd name="connsiteY466" fmla="*/ 3101495 h 3709229"/>
                      <a:gd name="connsiteX467" fmla="*/ 1854614 w 4673979"/>
                      <a:gd name="connsiteY467" fmla="*/ 3082376 h 3709229"/>
                      <a:gd name="connsiteX468" fmla="*/ 1847787 w 4673979"/>
                      <a:gd name="connsiteY468" fmla="*/ 3071450 h 3709229"/>
                      <a:gd name="connsiteX469" fmla="*/ 1821838 w 4673979"/>
                      <a:gd name="connsiteY469" fmla="*/ 3096033 h 3709229"/>
                      <a:gd name="connsiteX470" fmla="*/ 1802718 w 4673979"/>
                      <a:gd name="connsiteY470" fmla="*/ 3090570 h 3709229"/>
                      <a:gd name="connsiteX471" fmla="*/ 1763113 w 4673979"/>
                      <a:gd name="connsiteY471" fmla="*/ 3061890 h 3709229"/>
                      <a:gd name="connsiteX472" fmla="*/ 1776770 w 4673979"/>
                      <a:gd name="connsiteY472" fmla="*/ 3083741 h 3709229"/>
                      <a:gd name="connsiteX473" fmla="*/ 1798621 w 4673979"/>
                      <a:gd name="connsiteY473" fmla="*/ 3128809 h 3709229"/>
                      <a:gd name="connsiteX474" fmla="*/ 1790428 w 4673979"/>
                      <a:gd name="connsiteY474" fmla="*/ 3139735 h 3709229"/>
                      <a:gd name="connsiteX475" fmla="*/ 1745359 w 4673979"/>
                      <a:gd name="connsiteY475" fmla="*/ 3145198 h 3709229"/>
                      <a:gd name="connsiteX476" fmla="*/ 1675709 w 4673979"/>
                      <a:gd name="connsiteY476" fmla="*/ 3135638 h 3709229"/>
                      <a:gd name="connsiteX477" fmla="*/ 1679805 w 4673979"/>
                      <a:gd name="connsiteY477" fmla="*/ 3142466 h 3709229"/>
                      <a:gd name="connsiteX478" fmla="*/ 1678441 w 4673979"/>
                      <a:gd name="connsiteY478" fmla="*/ 3156123 h 3709229"/>
                      <a:gd name="connsiteX479" fmla="*/ 1616984 w 4673979"/>
                      <a:gd name="connsiteY479" fmla="*/ 3169780 h 3709229"/>
                      <a:gd name="connsiteX480" fmla="*/ 1582841 w 4673979"/>
                      <a:gd name="connsiteY480" fmla="*/ 3168415 h 3709229"/>
                      <a:gd name="connsiteX481" fmla="*/ 1503631 w 4673979"/>
                      <a:gd name="connsiteY481" fmla="*/ 3143832 h 3709229"/>
                      <a:gd name="connsiteX482" fmla="*/ 1510459 w 4673979"/>
                      <a:gd name="connsiteY482" fmla="*/ 3165683 h 3709229"/>
                      <a:gd name="connsiteX483" fmla="*/ 1494071 w 4673979"/>
                      <a:gd name="connsiteY483" fmla="*/ 3231236 h 3709229"/>
                      <a:gd name="connsiteX484" fmla="*/ 1470854 w 4673979"/>
                      <a:gd name="connsiteY484" fmla="*/ 3238065 h 3709229"/>
                      <a:gd name="connsiteX485" fmla="*/ 1455831 w 4673979"/>
                      <a:gd name="connsiteY485" fmla="*/ 3231236 h 3709229"/>
                      <a:gd name="connsiteX486" fmla="*/ 1420324 w 4673979"/>
                      <a:gd name="connsiteY486" fmla="*/ 3202557 h 3709229"/>
                      <a:gd name="connsiteX487" fmla="*/ 1417592 w 4673979"/>
                      <a:gd name="connsiteY487" fmla="*/ 3264013 h 3709229"/>
                      <a:gd name="connsiteX488" fmla="*/ 1453101 w 4673979"/>
                      <a:gd name="connsiteY488" fmla="*/ 3292693 h 3709229"/>
                      <a:gd name="connsiteX489" fmla="*/ 1454466 w 4673979"/>
                      <a:gd name="connsiteY489" fmla="*/ 3302253 h 3709229"/>
                      <a:gd name="connsiteX490" fmla="*/ 1444906 w 4673979"/>
                      <a:gd name="connsiteY490" fmla="*/ 3310447 h 3709229"/>
                      <a:gd name="connsiteX491" fmla="*/ 1387547 w 4673979"/>
                      <a:gd name="connsiteY491" fmla="*/ 3315910 h 3709229"/>
                      <a:gd name="connsiteX492" fmla="*/ 1444906 w 4673979"/>
                      <a:gd name="connsiteY492" fmla="*/ 3352783 h 3709229"/>
                      <a:gd name="connsiteX493" fmla="*/ 1443541 w 4673979"/>
                      <a:gd name="connsiteY493" fmla="*/ 3376000 h 3709229"/>
                      <a:gd name="connsiteX494" fmla="*/ 1388913 w 4673979"/>
                      <a:gd name="connsiteY494" fmla="*/ 3401948 h 3709229"/>
                      <a:gd name="connsiteX495" fmla="*/ 1388913 w 4673979"/>
                      <a:gd name="connsiteY495" fmla="*/ 3401948 h 3709229"/>
                      <a:gd name="connsiteX496" fmla="*/ 1390279 w 4673979"/>
                      <a:gd name="connsiteY496" fmla="*/ 3408777 h 3709229"/>
                      <a:gd name="connsiteX497" fmla="*/ 1368427 w 4673979"/>
                      <a:gd name="connsiteY497" fmla="*/ 3519398 h 3709229"/>
                      <a:gd name="connsiteX498" fmla="*/ 1319262 w 4673979"/>
                      <a:gd name="connsiteY498" fmla="*/ 3507107 h 3709229"/>
                      <a:gd name="connsiteX499" fmla="*/ 1319262 w 4673979"/>
                      <a:gd name="connsiteY499" fmla="*/ 3550809 h 3709229"/>
                      <a:gd name="connsiteX500" fmla="*/ 1319262 w 4673979"/>
                      <a:gd name="connsiteY500" fmla="*/ 3554906 h 3709229"/>
                      <a:gd name="connsiteX501" fmla="*/ 1291948 w 4673979"/>
                      <a:gd name="connsiteY501" fmla="*/ 3616363 h 3709229"/>
                      <a:gd name="connsiteX502" fmla="*/ 1282389 w 4673979"/>
                      <a:gd name="connsiteY502" fmla="*/ 3617729 h 3709229"/>
                      <a:gd name="connsiteX503" fmla="*/ 1235954 w 4673979"/>
                      <a:gd name="connsiteY503" fmla="*/ 3580855 h 3709229"/>
                      <a:gd name="connsiteX504" fmla="*/ 1230491 w 4673979"/>
                      <a:gd name="connsiteY504" fmla="*/ 3572660 h 3709229"/>
                      <a:gd name="connsiteX505" fmla="*/ 1220932 w 4673979"/>
                      <a:gd name="connsiteY505" fmla="*/ 3557638 h 3709229"/>
                      <a:gd name="connsiteX506" fmla="*/ 1207275 w 4673979"/>
                      <a:gd name="connsiteY506" fmla="*/ 3602706 h 3709229"/>
                      <a:gd name="connsiteX507" fmla="*/ 1201812 w 4673979"/>
                      <a:gd name="connsiteY507" fmla="*/ 3614997 h 3709229"/>
                      <a:gd name="connsiteX508" fmla="*/ 1133527 w 4673979"/>
                      <a:gd name="connsiteY508" fmla="*/ 3696939 h 3709229"/>
                      <a:gd name="connsiteX509" fmla="*/ 1129430 w 4673979"/>
                      <a:gd name="connsiteY509" fmla="*/ 3696939 h 3709229"/>
                      <a:gd name="connsiteX510" fmla="*/ 1063877 w 4673979"/>
                      <a:gd name="connsiteY510" fmla="*/ 3643677 h 3709229"/>
                      <a:gd name="connsiteX511" fmla="*/ 1057048 w 4673979"/>
                      <a:gd name="connsiteY511" fmla="*/ 3634117 h 3709229"/>
                      <a:gd name="connsiteX512" fmla="*/ 1057048 w 4673979"/>
                      <a:gd name="connsiteY512" fmla="*/ 3634117 h 3709229"/>
                      <a:gd name="connsiteX513" fmla="*/ 1052952 w 4673979"/>
                      <a:gd name="connsiteY513" fmla="*/ 3645042 h 3709229"/>
                      <a:gd name="connsiteX514" fmla="*/ 1032466 w 4673979"/>
                      <a:gd name="connsiteY514" fmla="*/ 3655968 h 3709229"/>
                      <a:gd name="connsiteX515" fmla="*/ 999689 w 4673979"/>
                      <a:gd name="connsiteY515" fmla="*/ 3630020 h 3709229"/>
                      <a:gd name="connsiteX516" fmla="*/ 999689 w 4673979"/>
                      <a:gd name="connsiteY516" fmla="*/ 3628654 h 3709229"/>
                      <a:gd name="connsiteX517" fmla="*/ 991495 w 4673979"/>
                      <a:gd name="connsiteY517" fmla="*/ 3591780 h 3709229"/>
                      <a:gd name="connsiteX518" fmla="*/ 950524 w 4673979"/>
                      <a:gd name="connsiteY518" fmla="*/ 3653236 h 3709229"/>
                      <a:gd name="connsiteX519" fmla="*/ 872680 w 4673979"/>
                      <a:gd name="connsiteY519" fmla="*/ 3694207 h 3709229"/>
                      <a:gd name="connsiteX520" fmla="*/ 853560 w 4673979"/>
                      <a:gd name="connsiteY520" fmla="*/ 3683282 h 3709229"/>
                      <a:gd name="connsiteX521" fmla="*/ 859023 w 4673979"/>
                      <a:gd name="connsiteY521" fmla="*/ 3624557 h 3709229"/>
                      <a:gd name="connsiteX522" fmla="*/ 699236 w 4673979"/>
                      <a:gd name="connsiteY522" fmla="*/ 3709230 h 3709229"/>
                      <a:gd name="connsiteX523" fmla="*/ 779812 w 4673979"/>
                      <a:gd name="connsiteY523" fmla="*/ 3519398 h 3709229"/>
                      <a:gd name="connsiteX524" fmla="*/ 753864 w 4673979"/>
                      <a:gd name="connsiteY524" fmla="*/ 3553541 h 3709229"/>
                      <a:gd name="connsiteX525" fmla="*/ 678751 w 4673979"/>
                      <a:gd name="connsiteY525" fmla="*/ 3691476 h 3709229"/>
                      <a:gd name="connsiteX526" fmla="*/ 689676 w 4673979"/>
                      <a:gd name="connsiteY526" fmla="*/ 3696939 h 3709229"/>
                      <a:gd name="connsiteX527" fmla="*/ 871314 w 4673979"/>
                      <a:gd name="connsiteY527" fmla="*/ 3590415 h 3709229"/>
                      <a:gd name="connsiteX528" fmla="*/ 898627 w 4673979"/>
                      <a:gd name="connsiteY528" fmla="*/ 3559003 h 3709229"/>
                      <a:gd name="connsiteX529" fmla="*/ 880874 w 4673979"/>
                      <a:gd name="connsiteY529" fmla="*/ 3595878 h 3709229"/>
                      <a:gd name="connsiteX530" fmla="*/ 860388 w 4673979"/>
                      <a:gd name="connsiteY530" fmla="*/ 3675088 h 3709229"/>
                      <a:gd name="connsiteX531" fmla="*/ 869948 w 4673979"/>
                      <a:gd name="connsiteY531" fmla="*/ 3680551 h 3709229"/>
                      <a:gd name="connsiteX532" fmla="*/ 938233 w 4673979"/>
                      <a:gd name="connsiteY532" fmla="*/ 3642311 h 3709229"/>
                      <a:gd name="connsiteX533" fmla="*/ 986033 w 4673979"/>
                      <a:gd name="connsiteY533" fmla="*/ 3565832 h 3709229"/>
                      <a:gd name="connsiteX534" fmla="*/ 994227 w 4673979"/>
                      <a:gd name="connsiteY534" fmla="*/ 3546712 h 3709229"/>
                      <a:gd name="connsiteX535" fmla="*/ 995593 w 4673979"/>
                      <a:gd name="connsiteY535" fmla="*/ 3568563 h 3709229"/>
                      <a:gd name="connsiteX536" fmla="*/ 1006517 w 4673979"/>
                      <a:gd name="connsiteY536" fmla="*/ 3621826 h 3709229"/>
                      <a:gd name="connsiteX537" fmla="*/ 1006517 w 4673979"/>
                      <a:gd name="connsiteY537" fmla="*/ 3623191 h 3709229"/>
                      <a:gd name="connsiteX538" fmla="*/ 1028369 w 4673979"/>
                      <a:gd name="connsiteY538" fmla="*/ 3642311 h 3709229"/>
                      <a:gd name="connsiteX539" fmla="*/ 1037929 w 4673979"/>
                      <a:gd name="connsiteY539" fmla="*/ 3638214 h 3709229"/>
                      <a:gd name="connsiteX540" fmla="*/ 1043392 w 4673979"/>
                      <a:gd name="connsiteY540" fmla="*/ 3624557 h 3709229"/>
                      <a:gd name="connsiteX541" fmla="*/ 1050220 w 4673979"/>
                      <a:gd name="connsiteY541" fmla="*/ 3604071 h 3709229"/>
                      <a:gd name="connsiteX542" fmla="*/ 1058414 w 4673979"/>
                      <a:gd name="connsiteY542" fmla="*/ 3617729 h 3709229"/>
                      <a:gd name="connsiteX543" fmla="*/ 1062511 w 4673979"/>
                      <a:gd name="connsiteY543" fmla="*/ 3624557 h 3709229"/>
                      <a:gd name="connsiteX544" fmla="*/ 1069339 w 4673979"/>
                      <a:gd name="connsiteY544" fmla="*/ 3635482 h 3709229"/>
                      <a:gd name="connsiteX545" fmla="*/ 1128064 w 4673979"/>
                      <a:gd name="connsiteY545" fmla="*/ 3683282 h 3709229"/>
                      <a:gd name="connsiteX546" fmla="*/ 1186789 w 4673979"/>
                      <a:gd name="connsiteY546" fmla="*/ 3608168 h 3709229"/>
                      <a:gd name="connsiteX547" fmla="*/ 1192252 w 4673979"/>
                      <a:gd name="connsiteY547" fmla="*/ 3595878 h 3709229"/>
                      <a:gd name="connsiteX548" fmla="*/ 1205909 w 4673979"/>
                      <a:gd name="connsiteY548" fmla="*/ 3537152 h 3709229"/>
                      <a:gd name="connsiteX549" fmla="*/ 1207275 w 4673979"/>
                      <a:gd name="connsiteY549" fmla="*/ 3516667 h 3709229"/>
                      <a:gd name="connsiteX550" fmla="*/ 1215470 w 4673979"/>
                      <a:gd name="connsiteY550" fmla="*/ 3535787 h 3709229"/>
                      <a:gd name="connsiteX551" fmla="*/ 1233223 w 4673979"/>
                      <a:gd name="connsiteY551" fmla="*/ 3563101 h 3709229"/>
                      <a:gd name="connsiteX552" fmla="*/ 1240051 w 4673979"/>
                      <a:gd name="connsiteY552" fmla="*/ 3572660 h 3709229"/>
                      <a:gd name="connsiteX553" fmla="*/ 1283754 w 4673979"/>
                      <a:gd name="connsiteY553" fmla="*/ 3604071 h 3709229"/>
                      <a:gd name="connsiteX554" fmla="*/ 1302874 w 4673979"/>
                      <a:gd name="connsiteY554" fmla="*/ 3553541 h 3709229"/>
                      <a:gd name="connsiteX555" fmla="*/ 1302874 w 4673979"/>
                      <a:gd name="connsiteY555" fmla="*/ 3549444 h 3709229"/>
                      <a:gd name="connsiteX556" fmla="*/ 1302874 w 4673979"/>
                      <a:gd name="connsiteY556" fmla="*/ 3486622 h 3709229"/>
                      <a:gd name="connsiteX557" fmla="*/ 1301508 w 4673979"/>
                      <a:gd name="connsiteY557" fmla="*/ 3460673 h 3709229"/>
                      <a:gd name="connsiteX558" fmla="*/ 1313799 w 4673979"/>
                      <a:gd name="connsiteY558" fmla="*/ 3483890 h 3709229"/>
                      <a:gd name="connsiteX559" fmla="*/ 1358867 w 4673979"/>
                      <a:gd name="connsiteY559" fmla="*/ 3511204 h 3709229"/>
                      <a:gd name="connsiteX560" fmla="*/ 1375256 w 4673979"/>
                      <a:gd name="connsiteY560" fmla="*/ 3411508 h 3709229"/>
                      <a:gd name="connsiteX561" fmla="*/ 1372524 w 4673979"/>
                      <a:gd name="connsiteY561" fmla="*/ 3399217 h 3709229"/>
                      <a:gd name="connsiteX562" fmla="*/ 1369793 w 4673979"/>
                      <a:gd name="connsiteY562" fmla="*/ 3391023 h 3709229"/>
                      <a:gd name="connsiteX563" fmla="*/ 1377987 w 4673979"/>
                      <a:gd name="connsiteY563" fmla="*/ 3391023 h 3709229"/>
                      <a:gd name="connsiteX564" fmla="*/ 1384816 w 4673979"/>
                      <a:gd name="connsiteY564" fmla="*/ 3391023 h 3709229"/>
                      <a:gd name="connsiteX565" fmla="*/ 1429884 w 4673979"/>
                      <a:gd name="connsiteY565" fmla="*/ 3370537 h 3709229"/>
                      <a:gd name="connsiteX566" fmla="*/ 1431249 w 4673979"/>
                      <a:gd name="connsiteY566" fmla="*/ 3356880 h 3709229"/>
                      <a:gd name="connsiteX567" fmla="*/ 1342478 w 4673979"/>
                      <a:gd name="connsiteY567" fmla="*/ 3314544 h 3709229"/>
                      <a:gd name="connsiteX568" fmla="*/ 1296045 w 4673979"/>
                      <a:gd name="connsiteY568" fmla="*/ 3302253 h 3709229"/>
                      <a:gd name="connsiteX569" fmla="*/ 1343844 w 4673979"/>
                      <a:gd name="connsiteY569" fmla="*/ 3303618 h 3709229"/>
                      <a:gd name="connsiteX570" fmla="*/ 1358867 w 4673979"/>
                      <a:gd name="connsiteY570" fmla="*/ 3303618 h 3709229"/>
                      <a:gd name="connsiteX571" fmla="*/ 1383450 w 4673979"/>
                      <a:gd name="connsiteY571" fmla="*/ 3303618 h 3709229"/>
                      <a:gd name="connsiteX572" fmla="*/ 1440809 w 4673979"/>
                      <a:gd name="connsiteY572" fmla="*/ 3298156 h 3709229"/>
                      <a:gd name="connsiteX573" fmla="*/ 1443541 w 4673979"/>
                      <a:gd name="connsiteY573" fmla="*/ 3296790 h 3709229"/>
                      <a:gd name="connsiteX574" fmla="*/ 1403935 w 4673979"/>
                      <a:gd name="connsiteY574" fmla="*/ 3268110 h 3709229"/>
                      <a:gd name="connsiteX575" fmla="*/ 1394376 w 4673979"/>
                      <a:gd name="connsiteY575" fmla="*/ 3264013 h 3709229"/>
                      <a:gd name="connsiteX576" fmla="*/ 1403935 w 4673979"/>
                      <a:gd name="connsiteY576" fmla="*/ 3258550 h 3709229"/>
                      <a:gd name="connsiteX577" fmla="*/ 1402569 w 4673979"/>
                      <a:gd name="connsiteY577" fmla="*/ 3188900 h 3709229"/>
                      <a:gd name="connsiteX578" fmla="*/ 1394376 w 4673979"/>
                      <a:gd name="connsiteY578" fmla="*/ 3171146 h 3709229"/>
                      <a:gd name="connsiteX579" fmla="*/ 1417592 w 4673979"/>
                      <a:gd name="connsiteY579" fmla="*/ 3186168 h 3709229"/>
                      <a:gd name="connsiteX580" fmla="*/ 1464026 w 4673979"/>
                      <a:gd name="connsiteY580" fmla="*/ 3221677 h 3709229"/>
                      <a:gd name="connsiteX581" fmla="*/ 1489974 w 4673979"/>
                      <a:gd name="connsiteY581" fmla="*/ 3218945 h 3709229"/>
                      <a:gd name="connsiteX582" fmla="*/ 1500900 w 4673979"/>
                      <a:gd name="connsiteY582" fmla="*/ 3167049 h 3709229"/>
                      <a:gd name="connsiteX583" fmla="*/ 1487243 w 4673979"/>
                      <a:gd name="connsiteY583" fmla="*/ 3131541 h 3709229"/>
                      <a:gd name="connsiteX584" fmla="*/ 1476317 w 4673979"/>
                      <a:gd name="connsiteY584" fmla="*/ 3112421 h 3709229"/>
                      <a:gd name="connsiteX585" fmla="*/ 1494071 w 4673979"/>
                      <a:gd name="connsiteY585" fmla="*/ 3124712 h 3709229"/>
                      <a:gd name="connsiteX586" fmla="*/ 1582841 w 4673979"/>
                      <a:gd name="connsiteY586" fmla="*/ 3157489 h 3709229"/>
                      <a:gd name="connsiteX587" fmla="*/ 1616984 w 4673979"/>
                      <a:gd name="connsiteY587" fmla="*/ 3158854 h 3709229"/>
                      <a:gd name="connsiteX588" fmla="*/ 1668881 w 4673979"/>
                      <a:gd name="connsiteY588" fmla="*/ 3150660 h 3709229"/>
                      <a:gd name="connsiteX589" fmla="*/ 1668881 w 4673979"/>
                      <a:gd name="connsiteY589" fmla="*/ 3147929 h 3709229"/>
                      <a:gd name="connsiteX590" fmla="*/ 1642932 w 4673979"/>
                      <a:gd name="connsiteY590" fmla="*/ 3128809 h 3709229"/>
                      <a:gd name="connsiteX591" fmla="*/ 1641566 w 4673979"/>
                      <a:gd name="connsiteY591" fmla="*/ 3128809 h 3709229"/>
                      <a:gd name="connsiteX592" fmla="*/ 1622447 w 4673979"/>
                      <a:gd name="connsiteY592" fmla="*/ 3120615 h 3709229"/>
                      <a:gd name="connsiteX593" fmla="*/ 1622447 w 4673979"/>
                      <a:gd name="connsiteY593" fmla="*/ 3120615 h 3709229"/>
                      <a:gd name="connsiteX594" fmla="*/ 1621081 w 4673979"/>
                      <a:gd name="connsiteY594" fmla="*/ 3120615 h 3709229"/>
                      <a:gd name="connsiteX595" fmla="*/ 1625178 w 4673979"/>
                      <a:gd name="connsiteY595" fmla="*/ 3109690 h 3709229"/>
                      <a:gd name="connsiteX596" fmla="*/ 1743993 w 4673979"/>
                      <a:gd name="connsiteY596" fmla="*/ 3134272 h 3709229"/>
                      <a:gd name="connsiteX597" fmla="*/ 1786330 w 4673979"/>
                      <a:gd name="connsiteY597" fmla="*/ 3130175 h 3709229"/>
                      <a:gd name="connsiteX598" fmla="*/ 1767210 w 4673979"/>
                      <a:gd name="connsiteY598" fmla="*/ 3091935 h 3709229"/>
                      <a:gd name="connsiteX599" fmla="*/ 1752187 w 4673979"/>
                      <a:gd name="connsiteY599" fmla="*/ 3065987 h 3709229"/>
                      <a:gd name="connsiteX600" fmla="*/ 1730337 w 4673979"/>
                      <a:gd name="connsiteY600" fmla="*/ 3033210 h 3709229"/>
                      <a:gd name="connsiteX601" fmla="*/ 1730337 w 4673979"/>
                      <a:gd name="connsiteY601" fmla="*/ 3033210 h 3709229"/>
                      <a:gd name="connsiteX602" fmla="*/ 1730337 w 4673979"/>
                      <a:gd name="connsiteY602" fmla="*/ 3033210 h 3709229"/>
                      <a:gd name="connsiteX603" fmla="*/ 1737166 w 4673979"/>
                      <a:gd name="connsiteY603" fmla="*/ 3025016 h 3709229"/>
                      <a:gd name="connsiteX604" fmla="*/ 1756285 w 4673979"/>
                      <a:gd name="connsiteY604" fmla="*/ 3041405 h 3709229"/>
                      <a:gd name="connsiteX605" fmla="*/ 1808181 w 4673979"/>
                      <a:gd name="connsiteY605" fmla="*/ 3081010 h 3709229"/>
                      <a:gd name="connsiteX606" fmla="*/ 1823204 w 4673979"/>
                      <a:gd name="connsiteY606" fmla="*/ 3085107 h 3709229"/>
                      <a:gd name="connsiteX607" fmla="*/ 1840958 w 4673979"/>
                      <a:gd name="connsiteY607" fmla="*/ 3052330 h 3709229"/>
                      <a:gd name="connsiteX608" fmla="*/ 1842324 w 4673979"/>
                      <a:gd name="connsiteY608" fmla="*/ 3029114 h 3709229"/>
                      <a:gd name="connsiteX609" fmla="*/ 1851883 w 4673979"/>
                      <a:gd name="connsiteY609" fmla="*/ 3049599 h 3709229"/>
                      <a:gd name="connsiteX610" fmla="*/ 1865540 w 4673979"/>
                      <a:gd name="connsiteY610" fmla="*/ 3074181 h 3709229"/>
                      <a:gd name="connsiteX611" fmla="*/ 1894220 w 4673979"/>
                      <a:gd name="connsiteY611" fmla="*/ 3089204 h 3709229"/>
                      <a:gd name="connsiteX612" fmla="*/ 1936557 w 4673979"/>
                      <a:gd name="connsiteY612" fmla="*/ 3056427 h 3709229"/>
                      <a:gd name="connsiteX613" fmla="*/ 1942020 w 4673979"/>
                      <a:gd name="connsiteY613" fmla="*/ 3046867 h 3709229"/>
                      <a:gd name="connsiteX614" fmla="*/ 1946117 w 4673979"/>
                      <a:gd name="connsiteY614" fmla="*/ 3056427 h 3709229"/>
                      <a:gd name="connsiteX615" fmla="*/ 1980259 w 4673979"/>
                      <a:gd name="connsiteY615" fmla="*/ 3071450 h 3709229"/>
                      <a:gd name="connsiteX616" fmla="*/ 1985722 w 4673979"/>
                      <a:gd name="connsiteY616" fmla="*/ 3072816 h 3709229"/>
                      <a:gd name="connsiteX617" fmla="*/ 1985722 w 4673979"/>
                      <a:gd name="connsiteY617" fmla="*/ 3081010 h 3709229"/>
                      <a:gd name="connsiteX618" fmla="*/ 1981624 w 4673979"/>
                      <a:gd name="connsiteY618" fmla="*/ 3082376 h 3709229"/>
                      <a:gd name="connsiteX619" fmla="*/ 1939288 w 4673979"/>
                      <a:gd name="connsiteY619" fmla="*/ 3115152 h 3709229"/>
                      <a:gd name="connsiteX620" fmla="*/ 1946117 w 4673979"/>
                      <a:gd name="connsiteY620" fmla="*/ 3152026 h 3709229"/>
                      <a:gd name="connsiteX621" fmla="*/ 2122292 w 4673979"/>
                      <a:gd name="connsiteY621" fmla="*/ 3213483 h 3709229"/>
                      <a:gd name="connsiteX622" fmla="*/ 2142776 w 4673979"/>
                      <a:gd name="connsiteY622" fmla="*/ 3213483 h 3709229"/>
                      <a:gd name="connsiteX623" fmla="*/ 2125023 w 4673979"/>
                      <a:gd name="connsiteY623" fmla="*/ 3224408 h 3709229"/>
                      <a:gd name="connsiteX624" fmla="*/ 2096343 w 4673979"/>
                      <a:gd name="connsiteY624" fmla="*/ 3262647 h 3709229"/>
                      <a:gd name="connsiteX625" fmla="*/ 2116829 w 4673979"/>
                      <a:gd name="connsiteY625" fmla="*/ 3269476 h 3709229"/>
                      <a:gd name="connsiteX626" fmla="*/ 2153702 w 4673979"/>
                      <a:gd name="connsiteY626" fmla="*/ 3264013 h 3709229"/>
                      <a:gd name="connsiteX627" fmla="*/ 2194674 w 4673979"/>
                      <a:gd name="connsiteY627" fmla="*/ 3254453 h 3709229"/>
                      <a:gd name="connsiteX628" fmla="*/ 2157799 w 4673979"/>
                      <a:gd name="connsiteY628" fmla="*/ 3274939 h 3709229"/>
                      <a:gd name="connsiteX629" fmla="*/ 2103172 w 4673979"/>
                      <a:gd name="connsiteY629" fmla="*/ 3318641 h 3709229"/>
                      <a:gd name="connsiteX630" fmla="*/ 2107269 w 4673979"/>
                      <a:gd name="connsiteY630" fmla="*/ 3326835 h 3709229"/>
                      <a:gd name="connsiteX631" fmla="*/ 2137315 w 4673979"/>
                      <a:gd name="connsiteY631" fmla="*/ 3335029 h 3709229"/>
                      <a:gd name="connsiteX632" fmla="*/ 2174188 w 4673979"/>
                      <a:gd name="connsiteY632" fmla="*/ 3330932 h 3709229"/>
                      <a:gd name="connsiteX633" fmla="*/ 2179651 w 4673979"/>
                      <a:gd name="connsiteY633" fmla="*/ 3329566 h 3709229"/>
                      <a:gd name="connsiteX634" fmla="*/ 2265689 w 4673979"/>
                      <a:gd name="connsiteY634" fmla="*/ 3309081 h 3709229"/>
                      <a:gd name="connsiteX635" fmla="*/ 2324414 w 4673979"/>
                      <a:gd name="connsiteY635" fmla="*/ 3292693 h 3709229"/>
                      <a:gd name="connsiteX636" fmla="*/ 2287541 w 4673979"/>
                      <a:gd name="connsiteY636" fmla="*/ 3314544 h 3709229"/>
                      <a:gd name="connsiteX637" fmla="*/ 2172822 w 4673979"/>
                      <a:gd name="connsiteY637" fmla="*/ 3407411 h 3709229"/>
                      <a:gd name="connsiteX638" fmla="*/ 2181017 w 4673979"/>
                      <a:gd name="connsiteY638" fmla="*/ 3416971 h 3709229"/>
                      <a:gd name="connsiteX639" fmla="*/ 2239742 w 4673979"/>
                      <a:gd name="connsiteY639" fmla="*/ 3430628 h 3709229"/>
                      <a:gd name="connsiteX640" fmla="*/ 2376311 w 4673979"/>
                      <a:gd name="connsiteY640" fmla="*/ 3391023 h 3709229"/>
                      <a:gd name="connsiteX641" fmla="*/ 2413185 w 4673979"/>
                      <a:gd name="connsiteY641" fmla="*/ 3373269 h 3709229"/>
                      <a:gd name="connsiteX642" fmla="*/ 2381773 w 4673979"/>
                      <a:gd name="connsiteY642" fmla="*/ 3400583 h 3709229"/>
                      <a:gd name="connsiteX643" fmla="*/ 2335340 w 4673979"/>
                      <a:gd name="connsiteY643" fmla="*/ 3462039 h 3709229"/>
                      <a:gd name="connsiteX644" fmla="*/ 2342169 w 4673979"/>
                      <a:gd name="connsiteY644" fmla="*/ 3470233 h 3709229"/>
                      <a:gd name="connsiteX645" fmla="*/ 2362654 w 4673979"/>
                      <a:gd name="connsiteY645" fmla="*/ 3474330 h 3709229"/>
                      <a:gd name="connsiteX646" fmla="*/ 2414551 w 4673979"/>
                      <a:gd name="connsiteY646" fmla="*/ 3462039 h 3709229"/>
                      <a:gd name="connsiteX647" fmla="*/ 2482835 w 4673979"/>
                      <a:gd name="connsiteY647" fmla="*/ 3414240 h 3709229"/>
                      <a:gd name="connsiteX648" fmla="*/ 2497858 w 4673979"/>
                      <a:gd name="connsiteY648" fmla="*/ 3399217 h 3709229"/>
                      <a:gd name="connsiteX649" fmla="*/ 2491029 w 4673979"/>
                      <a:gd name="connsiteY649" fmla="*/ 3419703 h 3709229"/>
                      <a:gd name="connsiteX650" fmla="*/ 2480103 w 4673979"/>
                      <a:gd name="connsiteY650" fmla="*/ 3468867 h 3709229"/>
                      <a:gd name="connsiteX651" fmla="*/ 2480103 w 4673979"/>
                      <a:gd name="connsiteY651" fmla="*/ 3470233 h 3709229"/>
                      <a:gd name="connsiteX652" fmla="*/ 2491029 w 4673979"/>
                      <a:gd name="connsiteY652" fmla="*/ 3493450 h 3709229"/>
                      <a:gd name="connsiteX653" fmla="*/ 2500589 w 4673979"/>
                      <a:gd name="connsiteY653" fmla="*/ 3493450 h 3709229"/>
                      <a:gd name="connsiteX654" fmla="*/ 2508783 w 4673979"/>
                      <a:gd name="connsiteY654" fmla="*/ 3483890 h 3709229"/>
                      <a:gd name="connsiteX655" fmla="*/ 2523806 w 4673979"/>
                      <a:gd name="connsiteY655" fmla="*/ 3468867 h 3709229"/>
                      <a:gd name="connsiteX656" fmla="*/ 2525172 w 4673979"/>
                      <a:gd name="connsiteY656" fmla="*/ 3483890 h 3709229"/>
                      <a:gd name="connsiteX657" fmla="*/ 2526538 w 4673979"/>
                      <a:gd name="connsiteY657" fmla="*/ 3490719 h 3709229"/>
                      <a:gd name="connsiteX658" fmla="*/ 2527903 w 4673979"/>
                      <a:gd name="connsiteY658" fmla="*/ 3501644 h 3709229"/>
                      <a:gd name="connsiteX659" fmla="*/ 2560680 w 4673979"/>
                      <a:gd name="connsiteY659" fmla="*/ 3564466 h 3709229"/>
                      <a:gd name="connsiteX660" fmla="*/ 2568874 w 4673979"/>
                      <a:gd name="connsiteY660" fmla="*/ 3565832 h 3709229"/>
                      <a:gd name="connsiteX661" fmla="*/ 2638525 w 4673979"/>
                      <a:gd name="connsiteY661" fmla="*/ 3520764 h 3709229"/>
                      <a:gd name="connsiteX662" fmla="*/ 2648085 w 4673979"/>
                      <a:gd name="connsiteY662" fmla="*/ 3511204 h 3709229"/>
                      <a:gd name="connsiteX663" fmla="*/ 2682227 w 4673979"/>
                      <a:gd name="connsiteY663" fmla="*/ 3466136 h 3709229"/>
                      <a:gd name="connsiteX664" fmla="*/ 2695884 w 4673979"/>
                      <a:gd name="connsiteY664" fmla="*/ 3445651 h 3709229"/>
                      <a:gd name="connsiteX665" fmla="*/ 2697250 w 4673979"/>
                      <a:gd name="connsiteY665" fmla="*/ 3466136 h 3709229"/>
                      <a:gd name="connsiteX666" fmla="*/ 2702713 w 4673979"/>
                      <a:gd name="connsiteY666" fmla="*/ 3496182 h 3709229"/>
                      <a:gd name="connsiteX667" fmla="*/ 2705444 w 4673979"/>
                      <a:gd name="connsiteY667" fmla="*/ 3507107 h 3709229"/>
                      <a:gd name="connsiteX668" fmla="*/ 2731392 w 4673979"/>
                      <a:gd name="connsiteY668" fmla="*/ 3549444 h 3709229"/>
                      <a:gd name="connsiteX669" fmla="*/ 2765534 w 4673979"/>
                      <a:gd name="connsiteY669" fmla="*/ 3512570 h 3709229"/>
                      <a:gd name="connsiteX670" fmla="*/ 2766899 w 4673979"/>
                      <a:gd name="connsiteY670" fmla="*/ 3509839 h 3709229"/>
                      <a:gd name="connsiteX671" fmla="*/ 2790117 w 4673979"/>
                      <a:gd name="connsiteY671" fmla="*/ 3455210 h 3709229"/>
                      <a:gd name="connsiteX672" fmla="*/ 2798311 w 4673979"/>
                      <a:gd name="connsiteY672" fmla="*/ 3430628 h 3709229"/>
                      <a:gd name="connsiteX673" fmla="*/ 2799677 w 4673979"/>
                      <a:gd name="connsiteY673" fmla="*/ 3456576 h 3709229"/>
                      <a:gd name="connsiteX674" fmla="*/ 2822893 w 4673979"/>
                      <a:gd name="connsiteY674" fmla="*/ 3496182 h 3709229"/>
                      <a:gd name="connsiteX675" fmla="*/ 2828356 w 4673979"/>
                      <a:gd name="connsiteY675" fmla="*/ 3496182 h 3709229"/>
                      <a:gd name="connsiteX676" fmla="*/ 2878886 w 4673979"/>
                      <a:gd name="connsiteY676" fmla="*/ 3415605 h 3709229"/>
                      <a:gd name="connsiteX677" fmla="*/ 2881618 w 4673979"/>
                      <a:gd name="connsiteY677" fmla="*/ 3404680 h 3709229"/>
                      <a:gd name="connsiteX678" fmla="*/ 2882984 w 4673979"/>
                      <a:gd name="connsiteY678" fmla="*/ 3396486 h 3709229"/>
                      <a:gd name="connsiteX679" fmla="*/ 2889812 w 4673979"/>
                      <a:gd name="connsiteY679" fmla="*/ 3400583 h 3709229"/>
                      <a:gd name="connsiteX680" fmla="*/ 2941709 w 4673979"/>
                      <a:gd name="connsiteY680" fmla="*/ 3401948 h 3709229"/>
                      <a:gd name="connsiteX681" fmla="*/ 2947171 w 4673979"/>
                      <a:gd name="connsiteY681" fmla="*/ 3391023 h 3709229"/>
                      <a:gd name="connsiteX682" fmla="*/ 2885715 w 4673979"/>
                      <a:gd name="connsiteY682" fmla="*/ 3322738 h 3709229"/>
                      <a:gd name="connsiteX683" fmla="*/ 2848842 w 4673979"/>
                      <a:gd name="connsiteY683" fmla="*/ 3294059 h 3709229"/>
                      <a:gd name="connsiteX684" fmla="*/ 2889812 w 4673979"/>
                      <a:gd name="connsiteY684" fmla="*/ 3311813 h 3709229"/>
                      <a:gd name="connsiteX685" fmla="*/ 2902104 w 4673979"/>
                      <a:gd name="connsiteY685" fmla="*/ 3317275 h 3709229"/>
                      <a:gd name="connsiteX686" fmla="*/ 2974486 w 4673979"/>
                      <a:gd name="connsiteY686" fmla="*/ 3341858 h 3709229"/>
                      <a:gd name="connsiteX687" fmla="*/ 2977217 w 4673979"/>
                      <a:gd name="connsiteY687" fmla="*/ 3341858 h 3709229"/>
                      <a:gd name="connsiteX688" fmla="*/ 2954000 w 4673979"/>
                      <a:gd name="connsiteY688" fmla="*/ 3303618 h 3709229"/>
                      <a:gd name="connsiteX689" fmla="*/ 2947171 w 4673979"/>
                      <a:gd name="connsiteY689" fmla="*/ 3295424 h 3709229"/>
                      <a:gd name="connsiteX690" fmla="*/ 2958097 w 4673979"/>
                      <a:gd name="connsiteY690" fmla="*/ 3294059 h 3709229"/>
                      <a:gd name="connsiteX691" fmla="*/ 2981314 w 4673979"/>
                      <a:gd name="connsiteY691" fmla="*/ 3233968 h 3709229"/>
                      <a:gd name="connsiteX692" fmla="*/ 2981314 w 4673979"/>
                      <a:gd name="connsiteY692" fmla="*/ 3214848 h 3709229"/>
                      <a:gd name="connsiteX693" fmla="*/ 2996336 w 4673979"/>
                      <a:gd name="connsiteY693" fmla="*/ 3238065 h 3709229"/>
                      <a:gd name="connsiteX694" fmla="*/ 3023651 w 4673979"/>
                      <a:gd name="connsiteY694" fmla="*/ 3285864 h 3709229"/>
                      <a:gd name="connsiteX695" fmla="*/ 3042771 w 4673979"/>
                      <a:gd name="connsiteY695" fmla="*/ 3292693 h 3709229"/>
                      <a:gd name="connsiteX696" fmla="*/ 3046868 w 4673979"/>
                      <a:gd name="connsiteY696" fmla="*/ 3292693 h 3709229"/>
                      <a:gd name="connsiteX697" fmla="*/ 3074181 w 4673979"/>
                      <a:gd name="connsiteY697" fmla="*/ 3251722 h 3709229"/>
                      <a:gd name="connsiteX698" fmla="*/ 3075547 w 4673979"/>
                      <a:gd name="connsiteY698" fmla="*/ 3214848 h 3709229"/>
                      <a:gd name="connsiteX699" fmla="*/ 3074181 w 4673979"/>
                      <a:gd name="connsiteY699" fmla="*/ 3192997 h 3709229"/>
                      <a:gd name="connsiteX700" fmla="*/ 3086473 w 4673979"/>
                      <a:gd name="connsiteY700" fmla="*/ 3212117 h 3709229"/>
                      <a:gd name="connsiteX701" fmla="*/ 3152026 w 4673979"/>
                      <a:gd name="connsiteY701" fmla="*/ 3273573 h 3709229"/>
                      <a:gd name="connsiteX702" fmla="*/ 3223042 w 4673979"/>
                      <a:gd name="connsiteY702" fmla="*/ 3299521 h 3709229"/>
                      <a:gd name="connsiteX703" fmla="*/ 3228505 w 4673979"/>
                      <a:gd name="connsiteY703" fmla="*/ 3298156 h 3709229"/>
                      <a:gd name="connsiteX704" fmla="*/ 3228505 w 4673979"/>
                      <a:gd name="connsiteY704" fmla="*/ 3296790 h 3709229"/>
                      <a:gd name="connsiteX705" fmla="*/ 3213483 w 4673979"/>
                      <a:gd name="connsiteY705" fmla="*/ 3270842 h 3709229"/>
                      <a:gd name="connsiteX706" fmla="*/ 3212117 w 4673979"/>
                      <a:gd name="connsiteY706" fmla="*/ 3269476 h 3709229"/>
                      <a:gd name="connsiteX707" fmla="*/ 3197094 w 4673979"/>
                      <a:gd name="connsiteY707" fmla="*/ 3254453 h 3709229"/>
                      <a:gd name="connsiteX708" fmla="*/ 3205289 w 4673979"/>
                      <a:gd name="connsiteY708" fmla="*/ 3246259 h 3709229"/>
                      <a:gd name="connsiteX709" fmla="*/ 3336395 w 4673979"/>
                      <a:gd name="connsiteY709" fmla="*/ 3321372 h 3709229"/>
                      <a:gd name="connsiteX710" fmla="*/ 3333663 w 4673979"/>
                      <a:gd name="connsiteY710" fmla="*/ 3281767 h 3709229"/>
                      <a:gd name="connsiteX711" fmla="*/ 3329567 w 4673979"/>
                      <a:gd name="connsiteY711" fmla="*/ 3254453 h 3709229"/>
                      <a:gd name="connsiteX712" fmla="*/ 3322738 w 4673979"/>
                      <a:gd name="connsiteY712" fmla="*/ 3218945 h 3709229"/>
                      <a:gd name="connsiteX713" fmla="*/ 3332299 w 4673979"/>
                      <a:gd name="connsiteY713" fmla="*/ 3213483 h 3709229"/>
                      <a:gd name="connsiteX714" fmla="*/ 3332299 w 4673979"/>
                      <a:gd name="connsiteY714" fmla="*/ 3213483 h 3709229"/>
                      <a:gd name="connsiteX715" fmla="*/ 3332299 w 4673979"/>
                      <a:gd name="connsiteY715" fmla="*/ 3213483 h 3709229"/>
                      <a:gd name="connsiteX716" fmla="*/ 3332299 w 4673979"/>
                      <a:gd name="connsiteY716" fmla="*/ 3213483 h 3709229"/>
                      <a:gd name="connsiteX717" fmla="*/ 3341858 w 4673979"/>
                      <a:gd name="connsiteY717" fmla="*/ 3235334 h 3709229"/>
                      <a:gd name="connsiteX718" fmla="*/ 3371903 w 4673979"/>
                      <a:gd name="connsiteY718" fmla="*/ 3288596 h 3709229"/>
                      <a:gd name="connsiteX719" fmla="*/ 3386926 w 4673979"/>
                      <a:gd name="connsiteY719" fmla="*/ 3298156 h 3709229"/>
                      <a:gd name="connsiteX720" fmla="*/ 3408777 w 4673979"/>
                      <a:gd name="connsiteY720" fmla="*/ 3276304 h 3709229"/>
                      <a:gd name="connsiteX721" fmla="*/ 3418337 w 4673979"/>
                      <a:gd name="connsiteY721" fmla="*/ 3255819 h 3709229"/>
                      <a:gd name="connsiteX722" fmla="*/ 3418337 w 4673979"/>
                      <a:gd name="connsiteY722" fmla="*/ 3279036 h 3709229"/>
                      <a:gd name="connsiteX723" fmla="*/ 3421068 w 4673979"/>
                      <a:gd name="connsiteY723" fmla="*/ 3304984 h 3709229"/>
                      <a:gd name="connsiteX724" fmla="*/ 3440188 w 4673979"/>
                      <a:gd name="connsiteY724" fmla="*/ 3328201 h 3709229"/>
                      <a:gd name="connsiteX725" fmla="*/ 3452479 w 4673979"/>
                      <a:gd name="connsiteY725" fmla="*/ 3330932 h 3709229"/>
                      <a:gd name="connsiteX726" fmla="*/ 3533055 w 4673979"/>
                      <a:gd name="connsiteY726" fmla="*/ 3266745 h 3709229"/>
                      <a:gd name="connsiteX727" fmla="*/ 3554907 w 4673979"/>
                      <a:gd name="connsiteY727" fmla="*/ 3235334 h 3709229"/>
                      <a:gd name="connsiteX728" fmla="*/ 3539884 w 4673979"/>
                      <a:gd name="connsiteY728" fmla="*/ 3279036 h 3709229"/>
                      <a:gd name="connsiteX729" fmla="*/ 3528958 w 4673979"/>
                      <a:gd name="connsiteY729" fmla="*/ 3337761 h 3709229"/>
                      <a:gd name="connsiteX730" fmla="*/ 3528958 w 4673979"/>
                      <a:gd name="connsiteY730" fmla="*/ 3339127 h 3709229"/>
                      <a:gd name="connsiteX731" fmla="*/ 3523495 w 4673979"/>
                      <a:gd name="connsiteY731" fmla="*/ 3351418 h 3709229"/>
                      <a:gd name="connsiteX732" fmla="*/ 3498913 w 4673979"/>
                      <a:gd name="connsiteY732" fmla="*/ 3448382 h 3709229"/>
                      <a:gd name="connsiteX733" fmla="*/ 3524861 w 4673979"/>
                      <a:gd name="connsiteY733" fmla="*/ 3466136 h 3709229"/>
                      <a:gd name="connsiteX734" fmla="*/ 3531690 w 4673979"/>
                      <a:gd name="connsiteY734" fmla="*/ 3464771 h 3709229"/>
                      <a:gd name="connsiteX735" fmla="*/ 3604072 w 4673979"/>
                      <a:gd name="connsiteY735" fmla="*/ 3421068 h 3709229"/>
                      <a:gd name="connsiteX736" fmla="*/ 3616362 w 4673979"/>
                      <a:gd name="connsiteY736" fmla="*/ 3410143 h 3709229"/>
                      <a:gd name="connsiteX737" fmla="*/ 3613632 w 4673979"/>
                      <a:gd name="connsiteY737" fmla="*/ 3426531 h 3709229"/>
                      <a:gd name="connsiteX738" fmla="*/ 3616362 w 4673979"/>
                      <a:gd name="connsiteY738" fmla="*/ 3482525 h 3709229"/>
                      <a:gd name="connsiteX739" fmla="*/ 3619094 w 4673979"/>
                      <a:gd name="connsiteY739" fmla="*/ 3490719 h 3709229"/>
                      <a:gd name="connsiteX740" fmla="*/ 3658700 w 4673979"/>
                      <a:gd name="connsiteY740" fmla="*/ 3542615 h 3709229"/>
                      <a:gd name="connsiteX741" fmla="*/ 3701036 w 4673979"/>
                      <a:gd name="connsiteY741" fmla="*/ 3538518 h 3709229"/>
                      <a:gd name="connsiteX742" fmla="*/ 3710596 w 4673979"/>
                      <a:gd name="connsiteY742" fmla="*/ 3482525 h 3709229"/>
                      <a:gd name="connsiteX743" fmla="*/ 3709230 w 4673979"/>
                      <a:gd name="connsiteY743" fmla="*/ 3457942 h 3709229"/>
                      <a:gd name="connsiteX744" fmla="*/ 3721522 w 4673979"/>
                      <a:gd name="connsiteY744" fmla="*/ 3478427 h 3709229"/>
                      <a:gd name="connsiteX745" fmla="*/ 3815754 w 4673979"/>
                      <a:gd name="connsiteY745" fmla="*/ 3601340 h 3709229"/>
                      <a:gd name="connsiteX746" fmla="*/ 3832143 w 4673979"/>
                      <a:gd name="connsiteY746" fmla="*/ 3608168 h 3709229"/>
                      <a:gd name="connsiteX747" fmla="*/ 3851262 w 4673979"/>
                      <a:gd name="connsiteY747" fmla="*/ 3591780 h 3709229"/>
                      <a:gd name="connsiteX748" fmla="*/ 3836240 w 4673979"/>
                      <a:gd name="connsiteY748" fmla="*/ 3492084 h 3709229"/>
                      <a:gd name="connsiteX749" fmla="*/ 3828046 w 4673979"/>
                      <a:gd name="connsiteY749" fmla="*/ 3481159 h 3709229"/>
                      <a:gd name="connsiteX750" fmla="*/ 3818486 w 4673979"/>
                      <a:gd name="connsiteY750" fmla="*/ 3460673 h 3709229"/>
                      <a:gd name="connsiteX751" fmla="*/ 3832143 w 4673979"/>
                      <a:gd name="connsiteY751" fmla="*/ 3457942 h 3709229"/>
                      <a:gd name="connsiteX752" fmla="*/ 3871748 w 4673979"/>
                      <a:gd name="connsiteY752" fmla="*/ 3470233 h 3709229"/>
                      <a:gd name="connsiteX753" fmla="*/ 3892234 w 4673979"/>
                      <a:gd name="connsiteY753" fmla="*/ 3468867 h 3709229"/>
                      <a:gd name="connsiteX754" fmla="*/ 3892234 w 4673979"/>
                      <a:gd name="connsiteY754" fmla="*/ 3468867 h 3709229"/>
                      <a:gd name="connsiteX755" fmla="*/ 3837606 w 4673979"/>
                      <a:gd name="connsiteY755" fmla="*/ 3436091 h 3709229"/>
                      <a:gd name="connsiteX756" fmla="*/ 3806194 w 4673979"/>
                      <a:gd name="connsiteY756" fmla="*/ 3418337 h 3709229"/>
                      <a:gd name="connsiteX757" fmla="*/ 3841703 w 4673979"/>
                      <a:gd name="connsiteY757" fmla="*/ 3425165 h 3709229"/>
                      <a:gd name="connsiteX758" fmla="*/ 3899062 w 4673979"/>
                      <a:gd name="connsiteY758" fmla="*/ 3431994 h 3709229"/>
                      <a:gd name="connsiteX759" fmla="*/ 3912719 w 4673979"/>
                      <a:gd name="connsiteY759" fmla="*/ 3430628 h 3709229"/>
                      <a:gd name="connsiteX760" fmla="*/ 3916816 w 4673979"/>
                      <a:gd name="connsiteY760" fmla="*/ 3430628 h 3709229"/>
                      <a:gd name="connsiteX761" fmla="*/ 3918181 w 4673979"/>
                      <a:gd name="connsiteY761" fmla="*/ 3434725 h 3709229"/>
                      <a:gd name="connsiteX762" fmla="*/ 3919547 w 4673979"/>
                      <a:gd name="connsiteY762" fmla="*/ 3438822 h 3709229"/>
                      <a:gd name="connsiteX763" fmla="*/ 3920913 w 4673979"/>
                      <a:gd name="connsiteY763" fmla="*/ 3441554 h 3709229"/>
                      <a:gd name="connsiteX764" fmla="*/ 3922279 w 4673979"/>
                      <a:gd name="connsiteY764" fmla="*/ 3444285 h 3709229"/>
                      <a:gd name="connsiteX765" fmla="*/ 3964615 w 4673979"/>
                      <a:gd name="connsiteY765" fmla="*/ 3511204 h 3709229"/>
                      <a:gd name="connsiteX766" fmla="*/ 4020608 w 4673979"/>
                      <a:gd name="connsiteY766" fmla="*/ 3479793 h 3709229"/>
                      <a:gd name="connsiteX767" fmla="*/ 4028803 w 4673979"/>
                      <a:gd name="connsiteY767" fmla="*/ 3463405 h 3709229"/>
                      <a:gd name="connsiteX768" fmla="*/ 4031534 w 4673979"/>
                      <a:gd name="connsiteY768" fmla="*/ 3481159 h 3709229"/>
                      <a:gd name="connsiteX769" fmla="*/ 4056117 w 4673979"/>
                      <a:gd name="connsiteY769" fmla="*/ 3539884 h 3709229"/>
                      <a:gd name="connsiteX770" fmla="*/ 4075236 w 4673979"/>
                      <a:gd name="connsiteY770" fmla="*/ 3548078 h 3709229"/>
                      <a:gd name="connsiteX771" fmla="*/ 4127134 w 4673979"/>
                      <a:gd name="connsiteY771" fmla="*/ 3441554 h 3709229"/>
                      <a:gd name="connsiteX772" fmla="*/ 4131230 w 4673979"/>
                      <a:gd name="connsiteY772" fmla="*/ 3415605 h 3709229"/>
                      <a:gd name="connsiteX773" fmla="*/ 4138058 w 4673979"/>
                      <a:gd name="connsiteY773" fmla="*/ 3440188 h 3709229"/>
                      <a:gd name="connsiteX774" fmla="*/ 4192686 w 4673979"/>
                      <a:gd name="connsiteY774" fmla="*/ 3518033 h 3709229"/>
                      <a:gd name="connsiteX775" fmla="*/ 4229561 w 4673979"/>
                      <a:gd name="connsiteY775" fmla="*/ 3487987 h 3709229"/>
                      <a:gd name="connsiteX776" fmla="*/ 4224098 w 4673979"/>
                      <a:gd name="connsiteY776" fmla="*/ 3415605 h 3709229"/>
                      <a:gd name="connsiteX777" fmla="*/ 4217269 w 4673979"/>
                      <a:gd name="connsiteY777" fmla="*/ 3400583 h 3709229"/>
                      <a:gd name="connsiteX778" fmla="*/ 4232292 w 4673979"/>
                      <a:gd name="connsiteY778" fmla="*/ 3408777 h 3709229"/>
                      <a:gd name="connsiteX779" fmla="*/ 4327890 w 4673979"/>
                      <a:gd name="connsiteY779" fmla="*/ 3445651 h 3709229"/>
                      <a:gd name="connsiteX780" fmla="*/ 4340182 w 4673979"/>
                      <a:gd name="connsiteY780" fmla="*/ 3442919 h 3709229"/>
                      <a:gd name="connsiteX781" fmla="*/ 4341548 w 4673979"/>
                      <a:gd name="connsiteY781" fmla="*/ 3442919 h 3709229"/>
                      <a:gd name="connsiteX782" fmla="*/ 4282823 w 4673979"/>
                      <a:gd name="connsiteY782" fmla="*/ 3380097 h 3709229"/>
                      <a:gd name="connsiteX783" fmla="*/ 4239121 w 4673979"/>
                      <a:gd name="connsiteY783" fmla="*/ 3351418 h 3709229"/>
                      <a:gd name="connsiteX784" fmla="*/ 4288286 w 4673979"/>
                      <a:gd name="connsiteY784" fmla="*/ 3370537 h 3709229"/>
                      <a:gd name="connsiteX785" fmla="*/ 4344279 w 4673979"/>
                      <a:gd name="connsiteY785" fmla="*/ 3391023 h 3709229"/>
                      <a:gd name="connsiteX786" fmla="*/ 4454900 w 4673979"/>
                      <a:gd name="connsiteY786" fmla="*/ 3414240 h 3709229"/>
                      <a:gd name="connsiteX787" fmla="*/ 4457632 w 4673979"/>
                      <a:gd name="connsiteY787" fmla="*/ 3412874 h 3709229"/>
                      <a:gd name="connsiteX788" fmla="*/ 4389347 w 4673979"/>
                      <a:gd name="connsiteY788" fmla="*/ 3335029 h 3709229"/>
                      <a:gd name="connsiteX789" fmla="*/ 4385250 w 4673979"/>
                      <a:gd name="connsiteY789" fmla="*/ 3332298 h 3709229"/>
                      <a:gd name="connsiteX790" fmla="*/ 4387981 w 4673979"/>
                      <a:gd name="connsiteY790" fmla="*/ 3328201 h 3709229"/>
                      <a:gd name="connsiteX791" fmla="*/ 4394810 w 4673979"/>
                      <a:gd name="connsiteY791" fmla="*/ 3273573 h 3709229"/>
                      <a:gd name="connsiteX792" fmla="*/ 4347010 w 4673979"/>
                      <a:gd name="connsiteY792" fmla="*/ 3205288 h 3709229"/>
                      <a:gd name="connsiteX793" fmla="*/ 4326525 w 4673979"/>
                      <a:gd name="connsiteY793" fmla="*/ 3190266 h 3709229"/>
                      <a:gd name="connsiteX794" fmla="*/ 4284188 w 4673979"/>
                      <a:gd name="connsiteY794" fmla="*/ 3161586 h 3709229"/>
                      <a:gd name="connsiteX795" fmla="*/ 4331988 w 4673979"/>
                      <a:gd name="connsiteY795" fmla="*/ 3180706 h 3709229"/>
                      <a:gd name="connsiteX796" fmla="*/ 4372958 w 4673979"/>
                      <a:gd name="connsiteY796" fmla="*/ 3195728 h 3709229"/>
                      <a:gd name="connsiteX797" fmla="*/ 4449437 w 4673979"/>
                      <a:gd name="connsiteY797" fmla="*/ 3213483 h 3709229"/>
                      <a:gd name="connsiteX798" fmla="*/ 4467192 w 4673979"/>
                      <a:gd name="connsiteY798" fmla="*/ 3208020 h 3709229"/>
                      <a:gd name="connsiteX799" fmla="*/ 4458998 w 4673979"/>
                      <a:gd name="connsiteY799" fmla="*/ 3183437 h 3709229"/>
                      <a:gd name="connsiteX800" fmla="*/ 4386615 w 4673979"/>
                      <a:gd name="connsiteY800" fmla="*/ 3106958 h 3709229"/>
                      <a:gd name="connsiteX801" fmla="*/ 4378421 w 4673979"/>
                      <a:gd name="connsiteY801" fmla="*/ 3101495 h 3709229"/>
                      <a:gd name="connsiteX802" fmla="*/ 4342913 w 4673979"/>
                      <a:gd name="connsiteY802" fmla="*/ 3078279 h 3709229"/>
                      <a:gd name="connsiteX803" fmla="*/ 4379787 w 4673979"/>
                      <a:gd name="connsiteY803" fmla="*/ 3089204 h 3709229"/>
                      <a:gd name="connsiteX804" fmla="*/ 4457632 w 4673979"/>
                      <a:gd name="connsiteY804" fmla="*/ 3105592 h 3709229"/>
                      <a:gd name="connsiteX805" fmla="*/ 4469923 w 4673979"/>
                      <a:gd name="connsiteY805" fmla="*/ 3102861 h 3709229"/>
                      <a:gd name="connsiteX806" fmla="*/ 4468558 w 4673979"/>
                      <a:gd name="connsiteY806" fmla="*/ 3098764 h 3709229"/>
                      <a:gd name="connsiteX807" fmla="*/ 4383884 w 4673979"/>
                      <a:gd name="connsiteY807" fmla="*/ 3026382 h 3709229"/>
                      <a:gd name="connsiteX808" fmla="*/ 4353839 w 4673979"/>
                      <a:gd name="connsiteY808" fmla="*/ 3011359 h 3709229"/>
                      <a:gd name="connsiteX809" fmla="*/ 4386615 w 4673979"/>
                      <a:gd name="connsiteY809" fmla="*/ 3016822 h 3709229"/>
                      <a:gd name="connsiteX810" fmla="*/ 4468558 w 4673979"/>
                      <a:gd name="connsiteY810" fmla="*/ 3023651 h 3709229"/>
                      <a:gd name="connsiteX811" fmla="*/ 4502700 w 4673979"/>
                      <a:gd name="connsiteY811" fmla="*/ 3016822 h 3709229"/>
                      <a:gd name="connsiteX812" fmla="*/ 4498602 w 4673979"/>
                      <a:gd name="connsiteY812" fmla="*/ 3008628 h 3709229"/>
                      <a:gd name="connsiteX813" fmla="*/ 4392078 w 4673979"/>
                      <a:gd name="connsiteY813" fmla="*/ 2970389 h 3709229"/>
                      <a:gd name="connsiteX814" fmla="*/ 4353839 w 4673979"/>
                      <a:gd name="connsiteY814" fmla="*/ 2962194 h 3709229"/>
                      <a:gd name="connsiteX815" fmla="*/ 4375690 w 4673979"/>
                      <a:gd name="connsiteY815" fmla="*/ 2956732 h 3709229"/>
                      <a:gd name="connsiteX816" fmla="*/ 4439877 w 4673979"/>
                      <a:gd name="connsiteY816" fmla="*/ 2936246 h 3709229"/>
                      <a:gd name="connsiteX817" fmla="*/ 4458998 w 4673979"/>
                      <a:gd name="connsiteY817" fmla="*/ 2929418 h 3709229"/>
                      <a:gd name="connsiteX818" fmla="*/ 4528648 w 4673979"/>
                      <a:gd name="connsiteY818" fmla="*/ 2893910 h 3709229"/>
                      <a:gd name="connsiteX819" fmla="*/ 4534110 w 4673979"/>
                      <a:gd name="connsiteY819" fmla="*/ 2880253 h 3709229"/>
                      <a:gd name="connsiteX820" fmla="*/ 4463095 w 4673979"/>
                      <a:gd name="connsiteY820" fmla="*/ 2865230 h 3709229"/>
                      <a:gd name="connsiteX821" fmla="*/ 4449437 w 4673979"/>
                      <a:gd name="connsiteY821" fmla="*/ 2865230 h 3709229"/>
                      <a:gd name="connsiteX822" fmla="*/ 4458998 w 4673979"/>
                      <a:gd name="connsiteY822" fmla="*/ 2855670 h 3709229"/>
                      <a:gd name="connsiteX823" fmla="*/ 4486311 w 4673979"/>
                      <a:gd name="connsiteY823" fmla="*/ 2820162 h 3709229"/>
                      <a:gd name="connsiteX824" fmla="*/ 4486311 w 4673979"/>
                      <a:gd name="connsiteY824" fmla="*/ 2818796 h 3709229"/>
                      <a:gd name="connsiteX825" fmla="*/ 4493140 w 4673979"/>
                      <a:gd name="connsiteY825" fmla="*/ 2790117 h 3709229"/>
                      <a:gd name="connsiteX826" fmla="*/ 4486311 w 4673979"/>
                      <a:gd name="connsiteY826" fmla="*/ 2784654 h 3709229"/>
                      <a:gd name="connsiteX827" fmla="*/ 4438512 w 4673979"/>
                      <a:gd name="connsiteY827" fmla="*/ 2817431 h 3709229"/>
                      <a:gd name="connsiteX828" fmla="*/ 4435780 w 4673979"/>
                      <a:gd name="connsiteY828" fmla="*/ 2820162 h 3709229"/>
                      <a:gd name="connsiteX829" fmla="*/ 4420757 w 4673979"/>
                      <a:gd name="connsiteY829" fmla="*/ 2837916 h 3709229"/>
                      <a:gd name="connsiteX830" fmla="*/ 4396175 w 4673979"/>
                      <a:gd name="connsiteY830" fmla="*/ 2867961 h 3709229"/>
                      <a:gd name="connsiteX831" fmla="*/ 4394810 w 4673979"/>
                      <a:gd name="connsiteY831" fmla="*/ 2869327 h 3709229"/>
                      <a:gd name="connsiteX832" fmla="*/ 4393444 w 4673979"/>
                      <a:gd name="connsiteY832" fmla="*/ 2869327 h 3709229"/>
                      <a:gd name="connsiteX833" fmla="*/ 4392078 w 4673979"/>
                      <a:gd name="connsiteY833" fmla="*/ 2869327 h 3709229"/>
                      <a:gd name="connsiteX834" fmla="*/ 4379787 w 4673979"/>
                      <a:gd name="connsiteY834" fmla="*/ 2869327 h 3709229"/>
                      <a:gd name="connsiteX835" fmla="*/ 4387981 w 4673979"/>
                      <a:gd name="connsiteY835" fmla="*/ 2859767 h 3709229"/>
                      <a:gd name="connsiteX836" fmla="*/ 4412564 w 4673979"/>
                      <a:gd name="connsiteY836" fmla="*/ 2821528 h 3709229"/>
                      <a:gd name="connsiteX837" fmla="*/ 4415295 w 4673979"/>
                      <a:gd name="connsiteY837" fmla="*/ 2814699 h 3709229"/>
                      <a:gd name="connsiteX838" fmla="*/ 4416661 w 4673979"/>
                      <a:gd name="connsiteY838" fmla="*/ 2811968 h 3709229"/>
                      <a:gd name="connsiteX839" fmla="*/ 4416661 w 4673979"/>
                      <a:gd name="connsiteY839" fmla="*/ 2811968 h 3709229"/>
                      <a:gd name="connsiteX840" fmla="*/ 4416661 w 4673979"/>
                      <a:gd name="connsiteY840" fmla="*/ 2809236 h 3709229"/>
                      <a:gd name="connsiteX841" fmla="*/ 4409833 w 4673979"/>
                      <a:gd name="connsiteY841" fmla="*/ 2769631 h 3709229"/>
                      <a:gd name="connsiteX842" fmla="*/ 4401638 w 4673979"/>
                      <a:gd name="connsiteY842" fmla="*/ 2766900 h 3709229"/>
                      <a:gd name="connsiteX843" fmla="*/ 4386615 w 4673979"/>
                      <a:gd name="connsiteY843" fmla="*/ 2765534 h 3709229"/>
                      <a:gd name="connsiteX844" fmla="*/ 4398907 w 4673979"/>
                      <a:gd name="connsiteY844" fmla="*/ 2755974 h 3709229"/>
                      <a:gd name="connsiteX845" fmla="*/ 4433049 w 4673979"/>
                      <a:gd name="connsiteY845" fmla="*/ 2731392 h 3709229"/>
                      <a:gd name="connsiteX846" fmla="*/ 4434415 w 4673979"/>
                      <a:gd name="connsiteY846" fmla="*/ 2730026 h 3709229"/>
                      <a:gd name="connsiteX847" fmla="*/ 4450803 w 4673979"/>
                      <a:gd name="connsiteY847" fmla="*/ 2713638 h 3709229"/>
                      <a:gd name="connsiteX848" fmla="*/ 4438512 w 4673979"/>
                      <a:gd name="connsiteY848" fmla="*/ 2697249 h 3709229"/>
                      <a:gd name="connsiteX849" fmla="*/ 4431683 w 4673979"/>
                      <a:gd name="connsiteY849" fmla="*/ 2693152 h 3709229"/>
                      <a:gd name="connsiteX850" fmla="*/ 4441243 w 4673979"/>
                      <a:gd name="connsiteY850" fmla="*/ 2686324 h 3709229"/>
                      <a:gd name="connsiteX851" fmla="*/ 4486311 w 4673979"/>
                      <a:gd name="connsiteY851" fmla="*/ 2639890 h 3709229"/>
                      <a:gd name="connsiteX852" fmla="*/ 4487677 w 4673979"/>
                      <a:gd name="connsiteY852" fmla="*/ 2628965 h 3709229"/>
                      <a:gd name="connsiteX853" fmla="*/ 4448072 w 4673979"/>
                      <a:gd name="connsiteY853" fmla="*/ 2615308 h 3709229"/>
                      <a:gd name="connsiteX854" fmla="*/ 4438512 w 4673979"/>
                      <a:gd name="connsiteY854" fmla="*/ 2603016 h 3709229"/>
                      <a:gd name="connsiteX855" fmla="*/ 4449437 w 4673979"/>
                      <a:gd name="connsiteY855" fmla="*/ 2593456 h 3709229"/>
                      <a:gd name="connsiteX856" fmla="*/ 4450803 w 4673979"/>
                      <a:gd name="connsiteY856" fmla="*/ 2593456 h 3709229"/>
                      <a:gd name="connsiteX857" fmla="*/ 4461729 w 4673979"/>
                      <a:gd name="connsiteY857" fmla="*/ 2594822 h 3709229"/>
                      <a:gd name="connsiteX858" fmla="*/ 4505431 w 4673979"/>
                      <a:gd name="connsiteY858" fmla="*/ 2568874 h 3709229"/>
                      <a:gd name="connsiteX859" fmla="*/ 4498602 w 4673979"/>
                      <a:gd name="connsiteY859" fmla="*/ 2515612 h 3709229"/>
                      <a:gd name="connsiteX860" fmla="*/ 4497237 w 4673979"/>
                      <a:gd name="connsiteY860" fmla="*/ 2504686 h 3709229"/>
                      <a:gd name="connsiteX861" fmla="*/ 4514991 w 4673979"/>
                      <a:gd name="connsiteY861" fmla="*/ 2503321 h 3709229"/>
                      <a:gd name="connsiteX862" fmla="*/ 4516357 w 4673979"/>
                      <a:gd name="connsiteY862" fmla="*/ 2506052 h 3709229"/>
                      <a:gd name="connsiteX863" fmla="*/ 4547767 w 4673979"/>
                      <a:gd name="connsiteY863" fmla="*/ 2537463 h 3709229"/>
                      <a:gd name="connsiteX864" fmla="*/ 4549133 w 4673979"/>
                      <a:gd name="connsiteY864" fmla="*/ 2536097 h 3709229"/>
                      <a:gd name="connsiteX865" fmla="*/ 4554596 w 4673979"/>
                      <a:gd name="connsiteY865" fmla="*/ 2495126 h 3709229"/>
                      <a:gd name="connsiteX866" fmla="*/ 4554596 w 4673979"/>
                      <a:gd name="connsiteY866" fmla="*/ 2486932 h 3709229"/>
                      <a:gd name="connsiteX867" fmla="*/ 4551864 w 4673979"/>
                      <a:gd name="connsiteY867" fmla="*/ 2441864 h 3709229"/>
                      <a:gd name="connsiteX868" fmla="*/ 4549133 w 4673979"/>
                      <a:gd name="connsiteY868" fmla="*/ 2374945 h 3709229"/>
                      <a:gd name="connsiteX869" fmla="*/ 4560059 w 4673979"/>
                      <a:gd name="connsiteY869" fmla="*/ 2365385 h 3709229"/>
                      <a:gd name="connsiteX870" fmla="*/ 4566887 w 4673979"/>
                      <a:gd name="connsiteY870" fmla="*/ 2368117 h 3709229"/>
                      <a:gd name="connsiteX871" fmla="*/ 4584642 w 4673979"/>
                      <a:gd name="connsiteY871" fmla="*/ 2381774 h 3709229"/>
                      <a:gd name="connsiteX872" fmla="*/ 4620149 w 4673979"/>
                      <a:gd name="connsiteY872" fmla="*/ 2406356 h 3709229"/>
                      <a:gd name="connsiteX873" fmla="*/ 4633807 w 4673979"/>
                      <a:gd name="connsiteY873" fmla="*/ 2410453 h 3709229"/>
                      <a:gd name="connsiteX874" fmla="*/ 4633807 w 4673979"/>
                      <a:gd name="connsiteY874" fmla="*/ 2410453 h 3709229"/>
                      <a:gd name="connsiteX875" fmla="*/ 4647464 w 4673979"/>
                      <a:gd name="connsiteY875" fmla="*/ 2403625 h 3709229"/>
                      <a:gd name="connsiteX876" fmla="*/ 4652926 w 4673979"/>
                      <a:gd name="connsiteY876" fmla="*/ 2369482 h 3709229"/>
                      <a:gd name="connsiteX877" fmla="*/ 4587373 w 4673979"/>
                      <a:gd name="connsiteY877" fmla="*/ 2273884 h 3709229"/>
                      <a:gd name="connsiteX878" fmla="*/ 4583276 w 4673979"/>
                      <a:gd name="connsiteY878" fmla="*/ 2261592 h 3709229"/>
                      <a:gd name="connsiteX879" fmla="*/ 4599664 w 4673979"/>
                      <a:gd name="connsiteY879" fmla="*/ 2256130 h 3709229"/>
                      <a:gd name="connsiteX880" fmla="*/ 4635172 w 4673979"/>
                      <a:gd name="connsiteY880" fmla="*/ 2268421 h 3709229"/>
                      <a:gd name="connsiteX881" fmla="*/ 4655657 w 4673979"/>
                      <a:gd name="connsiteY881" fmla="*/ 2261592 h 3709229"/>
                      <a:gd name="connsiteX882" fmla="*/ 4661120 w 4673979"/>
                      <a:gd name="connsiteY882" fmla="*/ 2211062 h 3709229"/>
                      <a:gd name="connsiteX883" fmla="*/ 4594201 w 4673979"/>
                      <a:gd name="connsiteY883" fmla="*/ 2145508 h 3709229"/>
                      <a:gd name="connsiteX884" fmla="*/ 4506797 w 4673979"/>
                      <a:gd name="connsiteY884" fmla="*/ 2099075 h 3709229"/>
                      <a:gd name="connsiteX885" fmla="*/ 4430317 w 4673979"/>
                      <a:gd name="connsiteY885" fmla="*/ 2059469 h 3709229"/>
                      <a:gd name="connsiteX886" fmla="*/ 4426220 w 4673979"/>
                      <a:gd name="connsiteY886" fmla="*/ 2048544 h 3709229"/>
                      <a:gd name="connsiteX887" fmla="*/ 4439877 w 4673979"/>
                      <a:gd name="connsiteY887" fmla="*/ 2041715 h 3709229"/>
                      <a:gd name="connsiteX888" fmla="*/ 4508162 w 4673979"/>
                      <a:gd name="connsiteY888" fmla="*/ 2048544 h 3709229"/>
                      <a:gd name="connsiteX889" fmla="*/ 4547767 w 4673979"/>
                      <a:gd name="connsiteY889" fmla="*/ 2022596 h 3709229"/>
                      <a:gd name="connsiteX890" fmla="*/ 4542304 w 4673979"/>
                      <a:gd name="connsiteY890" fmla="*/ 1998013 h 3709229"/>
                      <a:gd name="connsiteX891" fmla="*/ 4461729 w 4673979"/>
                      <a:gd name="connsiteY891" fmla="*/ 1961139 h 3709229"/>
                      <a:gd name="connsiteX892" fmla="*/ 4422123 w 4673979"/>
                      <a:gd name="connsiteY892" fmla="*/ 1950214 h 3709229"/>
                      <a:gd name="connsiteX893" fmla="*/ 4415295 w 4673979"/>
                      <a:gd name="connsiteY893" fmla="*/ 1942019 h 3709229"/>
                      <a:gd name="connsiteX894" fmla="*/ 4419393 w 4673979"/>
                      <a:gd name="connsiteY894" fmla="*/ 1932460 h 3709229"/>
                      <a:gd name="connsiteX895" fmla="*/ 4456266 w 4673979"/>
                      <a:gd name="connsiteY895" fmla="*/ 1898317 h 3709229"/>
                      <a:gd name="connsiteX896" fmla="*/ 4458998 w 4673979"/>
                      <a:gd name="connsiteY896" fmla="*/ 1895586 h 3709229"/>
                      <a:gd name="connsiteX897" fmla="*/ 4463095 w 4673979"/>
                      <a:gd name="connsiteY897" fmla="*/ 1898317 h 3709229"/>
                      <a:gd name="connsiteX898" fmla="*/ 4478117 w 4673979"/>
                      <a:gd name="connsiteY898" fmla="*/ 1907877 h 3709229"/>
                      <a:gd name="connsiteX899" fmla="*/ 4510894 w 4673979"/>
                      <a:gd name="connsiteY899" fmla="*/ 1903780 h 3709229"/>
                      <a:gd name="connsiteX900" fmla="*/ 4517722 w 4673979"/>
                      <a:gd name="connsiteY900" fmla="*/ 1865541 h 3709229"/>
                      <a:gd name="connsiteX901" fmla="*/ 4508162 w 4673979"/>
                      <a:gd name="connsiteY901" fmla="*/ 1840958 h 3709229"/>
                      <a:gd name="connsiteX902" fmla="*/ 4506797 w 4673979"/>
                      <a:gd name="connsiteY902" fmla="*/ 1838227 h 3709229"/>
                      <a:gd name="connsiteX903" fmla="*/ 4508162 w 4673979"/>
                      <a:gd name="connsiteY903" fmla="*/ 1835495 h 3709229"/>
                      <a:gd name="connsiteX904" fmla="*/ 4535476 w 4673979"/>
                      <a:gd name="connsiteY904" fmla="*/ 1778136 h 3709229"/>
                      <a:gd name="connsiteX905" fmla="*/ 4530014 w 4673979"/>
                      <a:gd name="connsiteY905" fmla="*/ 1738531 h 3709229"/>
                      <a:gd name="connsiteX906" fmla="*/ 4528648 w 4673979"/>
                      <a:gd name="connsiteY906" fmla="*/ 1735799 h 3709229"/>
                      <a:gd name="connsiteX907" fmla="*/ 4530014 w 4673979"/>
                      <a:gd name="connsiteY907" fmla="*/ 1733068 h 3709229"/>
                      <a:gd name="connsiteX908" fmla="*/ 4527283 w 4673979"/>
                      <a:gd name="connsiteY908" fmla="*/ 1688000 h 3709229"/>
                      <a:gd name="connsiteX909" fmla="*/ 4452169 w 4673979"/>
                      <a:gd name="connsiteY909" fmla="*/ 1614252 h 3709229"/>
                      <a:gd name="connsiteX910" fmla="*/ 4353839 w 4673979"/>
                      <a:gd name="connsiteY910" fmla="*/ 1560990 h 3709229"/>
                      <a:gd name="connsiteX911" fmla="*/ 4267800 w 4673979"/>
                      <a:gd name="connsiteY911" fmla="*/ 1515922 h 3709229"/>
                      <a:gd name="connsiteX912" fmla="*/ 4263703 w 4673979"/>
                      <a:gd name="connsiteY912" fmla="*/ 1503631 h 3709229"/>
                      <a:gd name="connsiteX913" fmla="*/ 4278725 w 4673979"/>
                      <a:gd name="connsiteY913" fmla="*/ 1495437 h 3709229"/>
                      <a:gd name="connsiteX914" fmla="*/ 4356571 w 4673979"/>
                      <a:gd name="connsiteY914" fmla="*/ 1502265 h 3709229"/>
                      <a:gd name="connsiteX915" fmla="*/ 4401638 w 4673979"/>
                      <a:gd name="connsiteY915" fmla="*/ 1473586 h 3709229"/>
                      <a:gd name="connsiteX916" fmla="*/ 4394810 w 4673979"/>
                      <a:gd name="connsiteY916" fmla="*/ 1444906 h 3709229"/>
                      <a:gd name="connsiteX917" fmla="*/ 4303308 w 4673979"/>
                      <a:gd name="connsiteY917" fmla="*/ 1403935 h 3709229"/>
                      <a:gd name="connsiteX918" fmla="*/ 4258240 w 4673979"/>
                      <a:gd name="connsiteY918" fmla="*/ 1391644 h 3709229"/>
                      <a:gd name="connsiteX919" fmla="*/ 4251411 w 4673979"/>
                      <a:gd name="connsiteY919" fmla="*/ 1383450 h 3709229"/>
                      <a:gd name="connsiteX920" fmla="*/ 4255508 w 4673979"/>
                      <a:gd name="connsiteY920" fmla="*/ 1372524 h 3709229"/>
                      <a:gd name="connsiteX921" fmla="*/ 4386615 w 4673979"/>
                      <a:gd name="connsiteY921" fmla="*/ 1196350 h 3709229"/>
                      <a:gd name="connsiteX922" fmla="*/ 4375690 w 4673979"/>
                      <a:gd name="connsiteY922" fmla="*/ 1144453 h 3709229"/>
                      <a:gd name="connsiteX923" fmla="*/ 4362033 w 4673979"/>
                      <a:gd name="connsiteY923" fmla="*/ 1138990 h 3709229"/>
                      <a:gd name="connsiteX924" fmla="*/ 4323793 w 4673979"/>
                      <a:gd name="connsiteY924" fmla="*/ 1156744 h 3709229"/>
                      <a:gd name="connsiteX925" fmla="*/ 4282823 w 4673979"/>
                      <a:gd name="connsiteY925" fmla="*/ 1192252 h 3709229"/>
                      <a:gd name="connsiteX926" fmla="*/ 4239121 w 4673979"/>
                      <a:gd name="connsiteY926" fmla="*/ 1230492 h 3709229"/>
                      <a:gd name="connsiteX927" fmla="*/ 4222732 w 4673979"/>
                      <a:gd name="connsiteY927" fmla="*/ 1227761 h 3709229"/>
                      <a:gd name="connsiteX928" fmla="*/ 4221366 w 4673979"/>
                      <a:gd name="connsiteY928" fmla="*/ 1218201 h 3709229"/>
                      <a:gd name="connsiteX929" fmla="*/ 4232292 w 4673979"/>
                      <a:gd name="connsiteY929" fmla="*/ 1185424 h 3709229"/>
                      <a:gd name="connsiteX930" fmla="*/ 4256874 w 4673979"/>
                      <a:gd name="connsiteY930" fmla="*/ 1084362 h 3709229"/>
                      <a:gd name="connsiteX931" fmla="*/ 4244583 w 4673979"/>
                      <a:gd name="connsiteY931" fmla="*/ 1020175 h 3709229"/>
                      <a:gd name="connsiteX932" fmla="*/ 4229561 w 4673979"/>
                      <a:gd name="connsiteY932" fmla="*/ 1017443 h 3709229"/>
                      <a:gd name="connsiteX933" fmla="*/ 4183127 w 4673979"/>
                      <a:gd name="connsiteY933" fmla="*/ 1052952 h 3709229"/>
                      <a:gd name="connsiteX934" fmla="*/ 4164007 w 4673979"/>
                      <a:gd name="connsiteY934" fmla="*/ 1072071 h 3709229"/>
                      <a:gd name="connsiteX935" fmla="*/ 4148984 w 4673979"/>
                      <a:gd name="connsiteY935" fmla="*/ 1070706 h 3709229"/>
                      <a:gd name="connsiteX936" fmla="*/ 4144887 w 4673979"/>
                      <a:gd name="connsiteY936" fmla="*/ 1062511 h 3709229"/>
                      <a:gd name="connsiteX937" fmla="*/ 4147618 w 4673979"/>
                      <a:gd name="connsiteY937" fmla="*/ 1032466 h 3709229"/>
                      <a:gd name="connsiteX938" fmla="*/ 4128498 w 4673979"/>
                      <a:gd name="connsiteY938" fmla="*/ 938233 h 3709229"/>
                      <a:gd name="connsiteX939" fmla="*/ 4128498 w 4673979"/>
                      <a:gd name="connsiteY939" fmla="*/ 938233 h 3709229"/>
                      <a:gd name="connsiteX940" fmla="*/ 4082065 w 4673979"/>
                      <a:gd name="connsiteY940" fmla="*/ 1084362 h 3709229"/>
                      <a:gd name="connsiteX941" fmla="*/ 4080699 w 4673979"/>
                      <a:gd name="connsiteY941" fmla="*/ 1110311 h 3709229"/>
                      <a:gd name="connsiteX942" fmla="*/ 4072505 w 4673979"/>
                      <a:gd name="connsiteY942" fmla="*/ 1087094 h 3709229"/>
                      <a:gd name="connsiteX943" fmla="*/ 4042460 w 4673979"/>
                      <a:gd name="connsiteY943" fmla="*/ 1025638 h 3709229"/>
                      <a:gd name="connsiteX944" fmla="*/ 4038363 w 4673979"/>
                      <a:gd name="connsiteY944" fmla="*/ 1020175 h 3709229"/>
                      <a:gd name="connsiteX945" fmla="*/ 4036997 w 4673979"/>
                      <a:gd name="connsiteY945" fmla="*/ 1055683 h 3709229"/>
                      <a:gd name="connsiteX946" fmla="*/ 4031534 w 4673979"/>
                      <a:gd name="connsiteY946" fmla="*/ 1113042 h 3709229"/>
                      <a:gd name="connsiteX947" fmla="*/ 4021974 w 4673979"/>
                      <a:gd name="connsiteY947" fmla="*/ 1121236 h 3709229"/>
                      <a:gd name="connsiteX948" fmla="*/ 4009684 w 4673979"/>
                      <a:gd name="connsiteY948" fmla="*/ 1111677 h 3709229"/>
                      <a:gd name="connsiteX949" fmla="*/ 4005586 w 4673979"/>
                      <a:gd name="connsiteY949" fmla="*/ 1093922 h 3709229"/>
                      <a:gd name="connsiteX950" fmla="*/ 3967346 w 4673979"/>
                      <a:gd name="connsiteY950" fmla="*/ 1011981 h 3709229"/>
                      <a:gd name="connsiteX951" fmla="*/ 3952324 w 4673979"/>
                      <a:gd name="connsiteY951" fmla="*/ 1072071 h 3709229"/>
                      <a:gd name="connsiteX952" fmla="*/ 3942764 w 4673979"/>
                      <a:gd name="connsiteY952" fmla="*/ 1115774 h 3709229"/>
                      <a:gd name="connsiteX953" fmla="*/ 3931839 w 4673979"/>
                      <a:gd name="connsiteY953" fmla="*/ 1123968 h 3709229"/>
                      <a:gd name="connsiteX954" fmla="*/ 3920913 w 4673979"/>
                      <a:gd name="connsiteY954" fmla="*/ 1117139 h 3709229"/>
                      <a:gd name="connsiteX955" fmla="*/ 3908621 w 4673979"/>
                      <a:gd name="connsiteY955" fmla="*/ 1078900 h 3709229"/>
                      <a:gd name="connsiteX956" fmla="*/ 3841703 w 4673979"/>
                      <a:gd name="connsiteY956" fmla="*/ 1024272 h 3709229"/>
                      <a:gd name="connsiteX957" fmla="*/ 3832143 w 4673979"/>
                      <a:gd name="connsiteY957" fmla="*/ 1027003 h 3709229"/>
                      <a:gd name="connsiteX958" fmla="*/ 3833509 w 4673979"/>
                      <a:gd name="connsiteY958" fmla="*/ 1017443 h 3709229"/>
                      <a:gd name="connsiteX959" fmla="*/ 3837606 w 4673979"/>
                      <a:gd name="connsiteY959" fmla="*/ 934136 h 3709229"/>
                      <a:gd name="connsiteX960" fmla="*/ 3829412 w 4673979"/>
                      <a:gd name="connsiteY960" fmla="*/ 932770 h 3709229"/>
                      <a:gd name="connsiteX961" fmla="*/ 3746104 w 4673979"/>
                      <a:gd name="connsiteY961" fmla="*/ 1021540 h 3709229"/>
                      <a:gd name="connsiteX962" fmla="*/ 3732446 w 4673979"/>
                      <a:gd name="connsiteY962" fmla="*/ 1039295 h 3709229"/>
                      <a:gd name="connsiteX963" fmla="*/ 3705133 w 4673979"/>
                      <a:gd name="connsiteY963" fmla="*/ 1073437 h 3709229"/>
                      <a:gd name="connsiteX964" fmla="*/ 3722887 w 4673979"/>
                      <a:gd name="connsiteY964" fmla="*/ 1033832 h 3709229"/>
                      <a:gd name="connsiteX965" fmla="*/ 3757029 w 4673979"/>
                      <a:gd name="connsiteY965" fmla="*/ 874045 h 3709229"/>
                      <a:gd name="connsiteX966" fmla="*/ 3737909 w 4673979"/>
                      <a:gd name="connsiteY966" fmla="*/ 856291 h 3709229"/>
                      <a:gd name="connsiteX967" fmla="*/ 3662797 w 4673979"/>
                      <a:gd name="connsiteY967" fmla="*/ 893165 h 3709229"/>
                      <a:gd name="connsiteX968" fmla="*/ 3657334 w 4673979"/>
                      <a:gd name="connsiteY968" fmla="*/ 899994 h 3709229"/>
                      <a:gd name="connsiteX969" fmla="*/ 3653237 w 4673979"/>
                      <a:gd name="connsiteY969" fmla="*/ 891799 h 3709229"/>
                      <a:gd name="connsiteX970" fmla="*/ 3640945 w 4673979"/>
                      <a:gd name="connsiteY970" fmla="*/ 872680 h 3709229"/>
                      <a:gd name="connsiteX971" fmla="*/ 3511204 w 4673979"/>
                      <a:gd name="connsiteY971" fmla="*/ 767521 h 3709229"/>
                      <a:gd name="connsiteX972" fmla="*/ 3505741 w 4673979"/>
                      <a:gd name="connsiteY972" fmla="*/ 767521 h 3709229"/>
                      <a:gd name="connsiteX973" fmla="*/ 3485256 w 4673979"/>
                      <a:gd name="connsiteY973" fmla="*/ 781178 h 3709229"/>
                      <a:gd name="connsiteX974" fmla="*/ 3493450 w 4673979"/>
                      <a:gd name="connsiteY974" fmla="*/ 856291 h 3709229"/>
                      <a:gd name="connsiteX975" fmla="*/ 3504375 w 4673979"/>
                      <a:gd name="connsiteY975" fmla="*/ 884971 h 3709229"/>
                      <a:gd name="connsiteX976" fmla="*/ 3483890 w 4673979"/>
                      <a:gd name="connsiteY976" fmla="*/ 861754 h 3709229"/>
                      <a:gd name="connsiteX977" fmla="*/ 3410143 w 4673979"/>
                      <a:gd name="connsiteY977" fmla="*/ 783909 h 3709229"/>
                      <a:gd name="connsiteX978" fmla="*/ 3406045 w 4673979"/>
                      <a:gd name="connsiteY978" fmla="*/ 779812 h 3709229"/>
                      <a:gd name="connsiteX979" fmla="*/ 3337760 w 4673979"/>
                      <a:gd name="connsiteY979" fmla="*/ 734744 h 3709229"/>
                      <a:gd name="connsiteX980" fmla="*/ 3325470 w 4673979"/>
                      <a:gd name="connsiteY980" fmla="*/ 737476 h 3709229"/>
                      <a:gd name="connsiteX981" fmla="*/ 3320007 w 4673979"/>
                      <a:gd name="connsiteY981" fmla="*/ 828977 h 3709229"/>
                      <a:gd name="connsiteX982" fmla="*/ 3325470 w 4673979"/>
                      <a:gd name="connsiteY982" fmla="*/ 848097 h 3709229"/>
                      <a:gd name="connsiteX983" fmla="*/ 3341858 w 4673979"/>
                      <a:gd name="connsiteY983" fmla="*/ 902725 h 3709229"/>
                      <a:gd name="connsiteX984" fmla="*/ 3351418 w 4673979"/>
                      <a:gd name="connsiteY984" fmla="*/ 924576 h 3709229"/>
                      <a:gd name="connsiteX985" fmla="*/ 3333663 w 4673979"/>
                      <a:gd name="connsiteY985" fmla="*/ 908188 h 3709229"/>
                      <a:gd name="connsiteX986" fmla="*/ 3250356 w 4673979"/>
                      <a:gd name="connsiteY986" fmla="*/ 853560 h 3709229"/>
                      <a:gd name="connsiteX987" fmla="*/ 3231236 w 4673979"/>
                      <a:gd name="connsiteY987" fmla="*/ 844000 h 3709229"/>
                      <a:gd name="connsiteX988" fmla="*/ 3115152 w 4673979"/>
                      <a:gd name="connsiteY988" fmla="*/ 808492 h 3709229"/>
                      <a:gd name="connsiteX989" fmla="*/ 3113786 w 4673979"/>
                      <a:gd name="connsiteY989" fmla="*/ 808492 h 3709229"/>
                      <a:gd name="connsiteX990" fmla="*/ 3105592 w 4673979"/>
                      <a:gd name="connsiteY990" fmla="*/ 808492 h 3709229"/>
                      <a:gd name="connsiteX991" fmla="*/ 3070084 w 4673979"/>
                      <a:gd name="connsiteY991" fmla="*/ 788007 h 3709229"/>
                      <a:gd name="connsiteX992" fmla="*/ 3065987 w 4673979"/>
                      <a:gd name="connsiteY992" fmla="*/ 775715 h 3709229"/>
                      <a:gd name="connsiteX993" fmla="*/ 3081010 w 4673979"/>
                      <a:gd name="connsiteY993" fmla="*/ 767521 h 3709229"/>
                      <a:gd name="connsiteX994" fmla="*/ 3158855 w 4673979"/>
                      <a:gd name="connsiteY994" fmla="*/ 774350 h 3709229"/>
                      <a:gd name="connsiteX995" fmla="*/ 3203923 w 4673979"/>
                      <a:gd name="connsiteY995" fmla="*/ 745670 h 3709229"/>
                      <a:gd name="connsiteX996" fmla="*/ 3197094 w 4673979"/>
                      <a:gd name="connsiteY996" fmla="*/ 716990 h 3709229"/>
                      <a:gd name="connsiteX997" fmla="*/ 3105592 w 4673979"/>
                      <a:gd name="connsiteY997" fmla="*/ 676019 h 3709229"/>
                      <a:gd name="connsiteX998" fmla="*/ 3060524 w 4673979"/>
                      <a:gd name="connsiteY998" fmla="*/ 663728 h 3709229"/>
                      <a:gd name="connsiteX999" fmla="*/ 3053696 w 4673979"/>
                      <a:gd name="connsiteY999" fmla="*/ 655534 h 3709229"/>
                      <a:gd name="connsiteX1000" fmla="*/ 3057793 w 4673979"/>
                      <a:gd name="connsiteY1000" fmla="*/ 644609 h 3709229"/>
                      <a:gd name="connsiteX1001" fmla="*/ 3188900 w 4673979"/>
                      <a:gd name="connsiteY1001" fmla="*/ 468434 h 3709229"/>
                      <a:gd name="connsiteX1002" fmla="*/ 3176608 w 4673979"/>
                      <a:gd name="connsiteY1002" fmla="*/ 416537 h 3709229"/>
                      <a:gd name="connsiteX1003" fmla="*/ 3161587 w 4673979"/>
                      <a:gd name="connsiteY1003" fmla="*/ 411074 h 3709229"/>
                      <a:gd name="connsiteX1004" fmla="*/ 3123346 w 4673979"/>
                      <a:gd name="connsiteY1004" fmla="*/ 428829 h 3709229"/>
                      <a:gd name="connsiteX1005" fmla="*/ 3082376 w 4673979"/>
                      <a:gd name="connsiteY1005" fmla="*/ 464337 h 3709229"/>
                      <a:gd name="connsiteX1006" fmla="*/ 3038674 w 4673979"/>
                      <a:gd name="connsiteY1006" fmla="*/ 502576 h 3709229"/>
                      <a:gd name="connsiteX1007" fmla="*/ 3022285 w 4673979"/>
                      <a:gd name="connsiteY1007" fmla="*/ 499845 h 3709229"/>
                      <a:gd name="connsiteX1008" fmla="*/ 3020919 w 4673979"/>
                      <a:gd name="connsiteY1008" fmla="*/ 488919 h 3709229"/>
                      <a:gd name="connsiteX1009" fmla="*/ 3031845 w 4673979"/>
                      <a:gd name="connsiteY1009" fmla="*/ 456142 h 3709229"/>
                      <a:gd name="connsiteX1010" fmla="*/ 3056427 w 4673979"/>
                      <a:gd name="connsiteY1010" fmla="*/ 355081 h 3709229"/>
                      <a:gd name="connsiteX1011" fmla="*/ 3044137 w 4673979"/>
                      <a:gd name="connsiteY1011" fmla="*/ 290893 h 3709229"/>
                      <a:gd name="connsiteX1012" fmla="*/ 3030479 w 4673979"/>
                      <a:gd name="connsiteY1012" fmla="*/ 288162 h 3709229"/>
                      <a:gd name="connsiteX1013" fmla="*/ 2984046 w 4673979"/>
                      <a:gd name="connsiteY1013" fmla="*/ 323670 h 3709229"/>
                      <a:gd name="connsiteX1014" fmla="*/ 2964926 w 4673979"/>
                      <a:gd name="connsiteY1014" fmla="*/ 342790 h 3709229"/>
                      <a:gd name="connsiteX1015" fmla="*/ 2949903 w 4673979"/>
                      <a:gd name="connsiteY1015" fmla="*/ 341424 h 3709229"/>
                      <a:gd name="connsiteX1016" fmla="*/ 2947171 w 4673979"/>
                      <a:gd name="connsiteY1016" fmla="*/ 333230 h 3709229"/>
                      <a:gd name="connsiteX1017" fmla="*/ 2949903 w 4673979"/>
                      <a:gd name="connsiteY1017" fmla="*/ 303184 h 3709229"/>
                      <a:gd name="connsiteX1018" fmla="*/ 2930784 w 4673979"/>
                      <a:gd name="connsiteY1018" fmla="*/ 208951 h 3709229"/>
                      <a:gd name="connsiteX1019" fmla="*/ 2930784 w 4673979"/>
                      <a:gd name="connsiteY1019" fmla="*/ 208951 h 3709229"/>
                      <a:gd name="connsiteX1020" fmla="*/ 2884349 w 4673979"/>
                      <a:gd name="connsiteY1020" fmla="*/ 355081 h 3709229"/>
                      <a:gd name="connsiteX1021" fmla="*/ 2882984 w 4673979"/>
                      <a:gd name="connsiteY1021" fmla="*/ 381029 h 3709229"/>
                      <a:gd name="connsiteX1022" fmla="*/ 2873425 w 4673979"/>
                      <a:gd name="connsiteY1022" fmla="*/ 359178 h 3709229"/>
                      <a:gd name="connsiteX1023" fmla="*/ 2844744 w 4673979"/>
                      <a:gd name="connsiteY1023" fmla="*/ 297722 h 3709229"/>
                      <a:gd name="connsiteX1024" fmla="*/ 2840647 w 4673979"/>
                      <a:gd name="connsiteY1024" fmla="*/ 292259 h 3709229"/>
                      <a:gd name="connsiteX1025" fmla="*/ 2839282 w 4673979"/>
                      <a:gd name="connsiteY1025" fmla="*/ 327767 h 3709229"/>
                      <a:gd name="connsiteX1026" fmla="*/ 2833819 w 4673979"/>
                      <a:gd name="connsiteY1026" fmla="*/ 385126 h 3709229"/>
                      <a:gd name="connsiteX1027" fmla="*/ 2822893 w 4673979"/>
                      <a:gd name="connsiteY1027" fmla="*/ 391955 h 3709229"/>
                      <a:gd name="connsiteX1028" fmla="*/ 2810602 w 4673979"/>
                      <a:gd name="connsiteY1028" fmla="*/ 383761 h 3709229"/>
                      <a:gd name="connsiteX1029" fmla="*/ 2806505 w 4673979"/>
                      <a:gd name="connsiteY1029" fmla="*/ 366007 h 3709229"/>
                      <a:gd name="connsiteX1030" fmla="*/ 2768265 w 4673979"/>
                      <a:gd name="connsiteY1030" fmla="*/ 284065 h 3709229"/>
                      <a:gd name="connsiteX1031" fmla="*/ 2753243 w 4673979"/>
                      <a:gd name="connsiteY1031" fmla="*/ 344155 h 3709229"/>
                      <a:gd name="connsiteX1032" fmla="*/ 2743683 w 4673979"/>
                      <a:gd name="connsiteY1032" fmla="*/ 387858 h 3709229"/>
                      <a:gd name="connsiteX1033" fmla="*/ 2732757 w 4673979"/>
                      <a:gd name="connsiteY1033" fmla="*/ 396052 h 3709229"/>
                      <a:gd name="connsiteX1034" fmla="*/ 2721832 w 4673979"/>
                      <a:gd name="connsiteY1034" fmla="*/ 389223 h 3709229"/>
                      <a:gd name="connsiteX1035" fmla="*/ 2709540 w 4673979"/>
                      <a:gd name="connsiteY1035" fmla="*/ 350984 h 3709229"/>
                      <a:gd name="connsiteX1036" fmla="*/ 2642622 w 4673979"/>
                      <a:gd name="connsiteY1036" fmla="*/ 296356 h 3709229"/>
                      <a:gd name="connsiteX1037" fmla="*/ 2633062 w 4673979"/>
                      <a:gd name="connsiteY1037" fmla="*/ 299087 h 3709229"/>
                      <a:gd name="connsiteX1038" fmla="*/ 2634428 w 4673979"/>
                      <a:gd name="connsiteY1038" fmla="*/ 289528 h 3709229"/>
                      <a:gd name="connsiteX1039" fmla="*/ 2638525 w 4673979"/>
                      <a:gd name="connsiteY1039" fmla="*/ 206220 h 3709229"/>
                      <a:gd name="connsiteX1040" fmla="*/ 2630330 w 4673979"/>
                      <a:gd name="connsiteY1040" fmla="*/ 204854 h 3709229"/>
                      <a:gd name="connsiteX1041" fmla="*/ 2547023 w 4673979"/>
                      <a:gd name="connsiteY1041" fmla="*/ 293625 h 3709229"/>
                      <a:gd name="connsiteX1042" fmla="*/ 2533366 w 4673979"/>
                      <a:gd name="connsiteY1042" fmla="*/ 311379 h 3709229"/>
                      <a:gd name="connsiteX1043" fmla="*/ 2506052 w 4673979"/>
                      <a:gd name="connsiteY1043" fmla="*/ 345521 h 3709229"/>
                      <a:gd name="connsiteX1044" fmla="*/ 2523806 w 4673979"/>
                      <a:gd name="connsiteY1044" fmla="*/ 304550 h 3709229"/>
                      <a:gd name="connsiteX1045" fmla="*/ 2559314 w 4673979"/>
                      <a:gd name="connsiteY1045" fmla="*/ 146129 h 3709229"/>
                      <a:gd name="connsiteX1046" fmla="*/ 2540194 w 4673979"/>
                      <a:gd name="connsiteY1046" fmla="*/ 128375 h 3709229"/>
                      <a:gd name="connsiteX1047" fmla="*/ 2465081 w 4673979"/>
                      <a:gd name="connsiteY1047" fmla="*/ 165249 h 3709229"/>
                      <a:gd name="connsiteX1048" fmla="*/ 2459618 w 4673979"/>
                      <a:gd name="connsiteY1048" fmla="*/ 172078 h 3709229"/>
                      <a:gd name="connsiteX1049" fmla="*/ 2455521 w 4673979"/>
                      <a:gd name="connsiteY1049" fmla="*/ 163883 h 3709229"/>
                      <a:gd name="connsiteX1050" fmla="*/ 2443230 w 4673979"/>
                      <a:gd name="connsiteY1050" fmla="*/ 144764 h 3709229"/>
                      <a:gd name="connsiteX1051" fmla="*/ 2313488 w 4673979"/>
                      <a:gd name="connsiteY1051" fmla="*/ 39605 h 3709229"/>
                      <a:gd name="connsiteX1052" fmla="*/ 2308027 w 4673979"/>
                      <a:gd name="connsiteY1052" fmla="*/ 39605 h 3709229"/>
                      <a:gd name="connsiteX1053" fmla="*/ 2287541 w 4673979"/>
                      <a:gd name="connsiteY1053" fmla="*/ 53262 h 3709229"/>
                      <a:gd name="connsiteX1054" fmla="*/ 2295735 w 4673979"/>
                      <a:gd name="connsiteY1054" fmla="*/ 129741 h 3709229"/>
                      <a:gd name="connsiteX1055" fmla="*/ 2306661 w 4673979"/>
                      <a:gd name="connsiteY1055" fmla="*/ 158421 h 3709229"/>
                      <a:gd name="connsiteX1056" fmla="*/ 2286175 w 4673979"/>
                      <a:gd name="connsiteY1056" fmla="*/ 136570 h 3709229"/>
                      <a:gd name="connsiteX1057" fmla="*/ 2212427 w 4673979"/>
                      <a:gd name="connsiteY1057" fmla="*/ 58725 h 3709229"/>
                      <a:gd name="connsiteX1058" fmla="*/ 2208330 w 4673979"/>
                      <a:gd name="connsiteY1058" fmla="*/ 54628 h 3709229"/>
                      <a:gd name="connsiteX1059" fmla="*/ 2140045 w 4673979"/>
                      <a:gd name="connsiteY1059" fmla="*/ 9560 h 3709229"/>
                      <a:gd name="connsiteX1060" fmla="*/ 2127754 w 4673979"/>
                      <a:gd name="connsiteY1060" fmla="*/ 13657 h 3709229"/>
                      <a:gd name="connsiteX1061" fmla="*/ 2122292 w 4673979"/>
                      <a:gd name="connsiteY1061" fmla="*/ 105159 h 3709229"/>
                      <a:gd name="connsiteX1062" fmla="*/ 2127754 w 4673979"/>
                      <a:gd name="connsiteY1062" fmla="*/ 124278 h 3709229"/>
                      <a:gd name="connsiteX1063" fmla="*/ 2144142 w 4673979"/>
                      <a:gd name="connsiteY1063" fmla="*/ 178906 h 3709229"/>
                      <a:gd name="connsiteX1064" fmla="*/ 2153702 w 4673979"/>
                      <a:gd name="connsiteY1064" fmla="*/ 200757 h 3709229"/>
                      <a:gd name="connsiteX1065" fmla="*/ 2135949 w 4673979"/>
                      <a:gd name="connsiteY1065" fmla="*/ 184369 h 3709229"/>
                      <a:gd name="connsiteX1066" fmla="*/ 2052641 w 4673979"/>
                      <a:gd name="connsiteY1066" fmla="*/ 129741 h 3709229"/>
                      <a:gd name="connsiteX1067" fmla="*/ 2033521 w 4673979"/>
                      <a:gd name="connsiteY1067" fmla="*/ 120181 h 3709229"/>
                      <a:gd name="connsiteX1068" fmla="*/ 1924265 w 4673979"/>
                      <a:gd name="connsiteY1068" fmla="*/ 83307 h 3709229"/>
                      <a:gd name="connsiteX1069" fmla="*/ 1887392 w 4673979"/>
                      <a:gd name="connsiteY1069" fmla="*/ 96964 h 3709229"/>
                      <a:gd name="connsiteX1070" fmla="*/ 1887392 w 4673979"/>
                      <a:gd name="connsiteY1070" fmla="*/ 229437 h 3709229"/>
                      <a:gd name="connsiteX1071" fmla="*/ 1892855 w 4673979"/>
                      <a:gd name="connsiteY1071" fmla="*/ 248557 h 3709229"/>
                      <a:gd name="connsiteX1072" fmla="*/ 1896952 w 4673979"/>
                      <a:gd name="connsiteY1072" fmla="*/ 260848 h 3709229"/>
                      <a:gd name="connsiteX1073" fmla="*/ 1899683 w 4673979"/>
                      <a:gd name="connsiteY1073" fmla="*/ 267676 h 3709229"/>
                      <a:gd name="connsiteX1074" fmla="*/ 1903780 w 4673979"/>
                      <a:gd name="connsiteY1074" fmla="*/ 279968 h 3709229"/>
                      <a:gd name="connsiteX1075" fmla="*/ 1891489 w 4673979"/>
                      <a:gd name="connsiteY1075" fmla="*/ 273139 h 3709229"/>
                      <a:gd name="connsiteX1076" fmla="*/ 1876466 w 4673979"/>
                      <a:gd name="connsiteY1076" fmla="*/ 266311 h 3709229"/>
                      <a:gd name="connsiteX1077" fmla="*/ 1857346 w 4673979"/>
                      <a:gd name="connsiteY1077" fmla="*/ 256751 h 3709229"/>
                      <a:gd name="connsiteX1078" fmla="*/ 1840958 w 4673979"/>
                      <a:gd name="connsiteY1078" fmla="*/ 263579 h 3709229"/>
                      <a:gd name="connsiteX1079" fmla="*/ 1842324 w 4673979"/>
                      <a:gd name="connsiteY1079" fmla="*/ 315476 h 3709229"/>
                      <a:gd name="connsiteX1080" fmla="*/ 1843690 w 4673979"/>
                      <a:gd name="connsiteY1080" fmla="*/ 318207 h 3709229"/>
                      <a:gd name="connsiteX1081" fmla="*/ 1896952 w 4673979"/>
                      <a:gd name="connsiteY1081" fmla="*/ 396052 h 3709229"/>
                      <a:gd name="connsiteX1082" fmla="*/ 1911974 w 4673979"/>
                      <a:gd name="connsiteY1082" fmla="*/ 413806 h 3709229"/>
                      <a:gd name="connsiteX1083" fmla="*/ 1890123 w 4673979"/>
                      <a:gd name="connsiteY1083" fmla="*/ 404246 h 3709229"/>
                      <a:gd name="connsiteX1084" fmla="*/ 1753553 w 4673979"/>
                      <a:gd name="connsiteY1084" fmla="*/ 368738 h 3709229"/>
                      <a:gd name="connsiteX1085" fmla="*/ 1741262 w 4673979"/>
                      <a:gd name="connsiteY1085" fmla="*/ 368738 h 3709229"/>
                      <a:gd name="connsiteX1086" fmla="*/ 1642932 w 4673979"/>
                      <a:gd name="connsiteY1086" fmla="*/ 402880 h 3709229"/>
                      <a:gd name="connsiteX1087" fmla="*/ 1638835 w 4673979"/>
                      <a:gd name="connsiteY1087" fmla="*/ 424731 h 3709229"/>
                      <a:gd name="connsiteX1088" fmla="*/ 1753553 w 4673979"/>
                      <a:gd name="connsiteY1088" fmla="*/ 501210 h 3709229"/>
                      <a:gd name="connsiteX1089" fmla="*/ 1790428 w 4673979"/>
                      <a:gd name="connsiteY1089" fmla="*/ 516233 h 3709229"/>
                      <a:gd name="connsiteX1090" fmla="*/ 1752187 w 4673979"/>
                      <a:gd name="connsiteY1090" fmla="*/ 512136 h 3709229"/>
                      <a:gd name="connsiteX1091" fmla="*/ 1674343 w 4673979"/>
                      <a:gd name="connsiteY1091" fmla="*/ 508039 h 3709229"/>
                      <a:gd name="connsiteX1092" fmla="*/ 1506363 w 4673979"/>
                      <a:gd name="connsiteY1092" fmla="*/ 546278 h 3709229"/>
                      <a:gd name="connsiteX1093" fmla="*/ 1500900 w 4673979"/>
                      <a:gd name="connsiteY1093" fmla="*/ 549010 h 3709229"/>
                      <a:gd name="connsiteX1094" fmla="*/ 1498169 w 4673979"/>
                      <a:gd name="connsiteY1094" fmla="*/ 543547 h 3709229"/>
                      <a:gd name="connsiteX1095" fmla="*/ 1476317 w 4673979"/>
                      <a:gd name="connsiteY1095" fmla="*/ 531256 h 3709229"/>
                      <a:gd name="connsiteX1096" fmla="*/ 1447638 w 4673979"/>
                      <a:gd name="connsiteY1096" fmla="*/ 540816 h 3709229"/>
                      <a:gd name="connsiteX1097" fmla="*/ 1372524 w 4673979"/>
                      <a:gd name="connsiteY1097" fmla="*/ 648706 h 3709229"/>
                      <a:gd name="connsiteX1098" fmla="*/ 1361599 w 4673979"/>
                      <a:gd name="connsiteY1098" fmla="*/ 656900 h 3709229"/>
                      <a:gd name="connsiteX1099" fmla="*/ 1352039 w 4673979"/>
                      <a:gd name="connsiteY1099" fmla="*/ 652803 h 3709229"/>
                      <a:gd name="connsiteX1100" fmla="*/ 1349307 w 4673979"/>
                      <a:gd name="connsiteY1100" fmla="*/ 643243 h 3709229"/>
                      <a:gd name="connsiteX1101" fmla="*/ 1332919 w 4673979"/>
                      <a:gd name="connsiteY1101" fmla="*/ 580421 h 3709229"/>
                      <a:gd name="connsiteX1102" fmla="*/ 1317897 w 4673979"/>
                      <a:gd name="connsiteY1102" fmla="*/ 576324 h 3709229"/>
                      <a:gd name="connsiteX1103" fmla="*/ 1276926 w 4673979"/>
                      <a:gd name="connsiteY1103" fmla="*/ 595443 h 3709229"/>
                      <a:gd name="connsiteX1104" fmla="*/ 1233223 w 4673979"/>
                      <a:gd name="connsiteY1104" fmla="*/ 692408 h 3709229"/>
                      <a:gd name="connsiteX1105" fmla="*/ 1218201 w 4673979"/>
                      <a:gd name="connsiteY1105" fmla="*/ 803029 h 3709229"/>
                      <a:gd name="connsiteX1106" fmla="*/ 1205909 w 4673979"/>
                      <a:gd name="connsiteY1106" fmla="*/ 898628 h 3709229"/>
                      <a:gd name="connsiteX1107" fmla="*/ 1194984 w 4673979"/>
                      <a:gd name="connsiteY1107" fmla="*/ 906822 h 3709229"/>
                      <a:gd name="connsiteX1108" fmla="*/ 1186789 w 4673979"/>
                      <a:gd name="connsiteY1108" fmla="*/ 902725 h 3709229"/>
                      <a:gd name="connsiteX1109" fmla="*/ 1184058 w 4673979"/>
                      <a:gd name="connsiteY1109" fmla="*/ 894531 h 3709229"/>
                      <a:gd name="connsiteX1110" fmla="*/ 1163573 w 4673979"/>
                      <a:gd name="connsiteY1110" fmla="*/ 819418 h 3709229"/>
                      <a:gd name="connsiteX1111" fmla="*/ 1119870 w 4673979"/>
                      <a:gd name="connsiteY1111" fmla="*/ 788007 h 3709229"/>
                      <a:gd name="connsiteX1112" fmla="*/ 1095288 w 4673979"/>
                      <a:gd name="connsiteY1112" fmla="*/ 804395 h 3709229"/>
                      <a:gd name="connsiteX1113" fmla="*/ 1088460 w 4673979"/>
                      <a:gd name="connsiteY1113" fmla="*/ 904091 h 3709229"/>
                      <a:gd name="connsiteX1114" fmla="*/ 1092557 w 4673979"/>
                      <a:gd name="connsiteY1114" fmla="*/ 950524 h 3709229"/>
                      <a:gd name="connsiteX1115" fmla="*/ 1081631 w 4673979"/>
                      <a:gd name="connsiteY1115" fmla="*/ 961450 h 3709229"/>
                      <a:gd name="connsiteX1116" fmla="*/ 1076168 w 4673979"/>
                      <a:gd name="connsiteY1116" fmla="*/ 960084 h 3709229"/>
                      <a:gd name="connsiteX1117" fmla="*/ 864485 w 4673979"/>
                      <a:gd name="connsiteY1117" fmla="*/ 898628 h 3709229"/>
                      <a:gd name="connsiteX1118" fmla="*/ 820783 w 4673979"/>
                      <a:gd name="connsiteY1118" fmla="*/ 927307 h 3709229"/>
                      <a:gd name="connsiteX1119" fmla="*/ 850828 w 4673979"/>
                      <a:gd name="connsiteY1119" fmla="*/ 972375 h 3709229"/>
                      <a:gd name="connsiteX1120" fmla="*/ 898627 w 4673979"/>
                      <a:gd name="connsiteY1120" fmla="*/ 998324 h 3709229"/>
                      <a:gd name="connsiteX1121" fmla="*/ 930039 w 4673979"/>
                      <a:gd name="connsiteY1121" fmla="*/ 1013346 h 3709229"/>
                      <a:gd name="connsiteX1122" fmla="*/ 940964 w 4673979"/>
                      <a:gd name="connsiteY1122" fmla="*/ 1018809 h 3709229"/>
                      <a:gd name="connsiteX1123" fmla="*/ 930039 w 4673979"/>
                      <a:gd name="connsiteY1123" fmla="*/ 1022906 h 3709229"/>
                      <a:gd name="connsiteX1124" fmla="*/ 919113 w 4673979"/>
                      <a:gd name="connsiteY1124" fmla="*/ 1027003 h 3709229"/>
                      <a:gd name="connsiteX1125" fmla="*/ 910919 w 4673979"/>
                      <a:gd name="connsiteY1125" fmla="*/ 1029735 h 3709229"/>
                      <a:gd name="connsiteX1126" fmla="*/ 867217 w 4673979"/>
                      <a:gd name="connsiteY1126" fmla="*/ 1050220 h 3709229"/>
                      <a:gd name="connsiteX1127" fmla="*/ 865851 w 4673979"/>
                      <a:gd name="connsiteY1127" fmla="*/ 1050220 h 3709229"/>
                      <a:gd name="connsiteX1128" fmla="*/ 807126 w 4673979"/>
                      <a:gd name="connsiteY1128" fmla="*/ 1059780 h 3709229"/>
                      <a:gd name="connsiteX1129" fmla="*/ 792103 w 4673979"/>
                      <a:gd name="connsiteY1129" fmla="*/ 1065243 h 3709229"/>
                      <a:gd name="connsiteX1130" fmla="*/ 781178 w 4673979"/>
                      <a:gd name="connsiteY1130" fmla="*/ 1069340 h 3709229"/>
                      <a:gd name="connsiteX1131" fmla="*/ 783909 w 4673979"/>
                      <a:gd name="connsiteY1131" fmla="*/ 1058414 h 3709229"/>
                      <a:gd name="connsiteX1132" fmla="*/ 789372 w 4673979"/>
                      <a:gd name="connsiteY1132" fmla="*/ 1042026 h 3709229"/>
                      <a:gd name="connsiteX1133" fmla="*/ 801663 w 4673979"/>
                      <a:gd name="connsiteY1133" fmla="*/ 992861 h 3709229"/>
                      <a:gd name="connsiteX1134" fmla="*/ 796200 w 4673979"/>
                      <a:gd name="connsiteY1134" fmla="*/ 969644 h 3709229"/>
                      <a:gd name="connsiteX1135" fmla="*/ 777080 w 4673979"/>
                      <a:gd name="connsiteY1135" fmla="*/ 962816 h 3709229"/>
                      <a:gd name="connsiteX1136" fmla="*/ 748401 w 4673979"/>
                      <a:gd name="connsiteY1136" fmla="*/ 972375 h 3709229"/>
                      <a:gd name="connsiteX1137" fmla="*/ 673288 w 4673979"/>
                      <a:gd name="connsiteY1137" fmla="*/ 1080265 h 3709229"/>
                      <a:gd name="connsiteX1138" fmla="*/ 662362 w 4673979"/>
                      <a:gd name="connsiteY1138" fmla="*/ 1088460 h 3709229"/>
                      <a:gd name="connsiteX1139" fmla="*/ 652803 w 4673979"/>
                      <a:gd name="connsiteY1139" fmla="*/ 1084362 h 3709229"/>
                      <a:gd name="connsiteX1140" fmla="*/ 650071 w 4673979"/>
                      <a:gd name="connsiteY1140" fmla="*/ 1074803 h 3709229"/>
                      <a:gd name="connsiteX1141" fmla="*/ 633683 w 4673979"/>
                      <a:gd name="connsiteY1141" fmla="*/ 1011981 h 3709229"/>
                      <a:gd name="connsiteX1142" fmla="*/ 618660 w 4673979"/>
                      <a:gd name="connsiteY1142" fmla="*/ 1007884 h 3709229"/>
                      <a:gd name="connsiteX1143" fmla="*/ 577689 w 4673979"/>
                      <a:gd name="connsiteY1143" fmla="*/ 1027003 h 3709229"/>
                      <a:gd name="connsiteX1144" fmla="*/ 533987 w 4673979"/>
                      <a:gd name="connsiteY1144" fmla="*/ 1123968 h 3709229"/>
                      <a:gd name="connsiteX1145" fmla="*/ 518964 w 4673979"/>
                      <a:gd name="connsiteY1145" fmla="*/ 1234589 h 3709229"/>
                      <a:gd name="connsiteX1146" fmla="*/ 506673 w 4673979"/>
                      <a:gd name="connsiteY1146" fmla="*/ 1330188 h 3709229"/>
                      <a:gd name="connsiteX1147" fmla="*/ 495747 w 4673979"/>
                      <a:gd name="connsiteY1147" fmla="*/ 1338382 h 3709229"/>
                      <a:gd name="connsiteX1148" fmla="*/ 487553 w 4673979"/>
                      <a:gd name="connsiteY1148" fmla="*/ 1334285 h 3709229"/>
                      <a:gd name="connsiteX1149" fmla="*/ 484821 w 4673979"/>
                      <a:gd name="connsiteY1149" fmla="*/ 1326091 h 3709229"/>
                      <a:gd name="connsiteX1150" fmla="*/ 464337 w 4673979"/>
                      <a:gd name="connsiteY1150" fmla="*/ 1250977 h 3709229"/>
                      <a:gd name="connsiteX1151" fmla="*/ 420634 w 4673979"/>
                      <a:gd name="connsiteY1151" fmla="*/ 1219566 h 3709229"/>
                      <a:gd name="connsiteX1152" fmla="*/ 396052 w 4673979"/>
                      <a:gd name="connsiteY1152" fmla="*/ 1235955 h 3709229"/>
                      <a:gd name="connsiteX1153" fmla="*/ 389223 w 4673979"/>
                      <a:gd name="connsiteY1153" fmla="*/ 1335651 h 3709229"/>
                      <a:gd name="connsiteX1154" fmla="*/ 393320 w 4673979"/>
                      <a:gd name="connsiteY1154" fmla="*/ 1382084 h 3709229"/>
                      <a:gd name="connsiteX1155" fmla="*/ 382394 w 4673979"/>
                      <a:gd name="connsiteY1155" fmla="*/ 1393010 h 3709229"/>
                      <a:gd name="connsiteX1156" fmla="*/ 376931 w 4673979"/>
                      <a:gd name="connsiteY1156" fmla="*/ 1391644 h 3709229"/>
                      <a:gd name="connsiteX1157" fmla="*/ 165249 w 4673979"/>
                      <a:gd name="connsiteY1157" fmla="*/ 1330188 h 3709229"/>
                      <a:gd name="connsiteX1158" fmla="*/ 121547 w 4673979"/>
                      <a:gd name="connsiteY1158" fmla="*/ 1358867 h 3709229"/>
                      <a:gd name="connsiteX1159" fmla="*/ 151592 w 4673979"/>
                      <a:gd name="connsiteY1159" fmla="*/ 1403935 h 3709229"/>
                      <a:gd name="connsiteX1160" fmla="*/ 199391 w 4673979"/>
                      <a:gd name="connsiteY1160" fmla="*/ 1429884 h 3709229"/>
                      <a:gd name="connsiteX1161" fmla="*/ 251288 w 4673979"/>
                      <a:gd name="connsiteY1161" fmla="*/ 1457198 h 3709229"/>
                      <a:gd name="connsiteX1162" fmla="*/ 255384 w 4673979"/>
                      <a:gd name="connsiteY1162" fmla="*/ 1469489 h 3709229"/>
                      <a:gd name="connsiteX1163" fmla="*/ 244460 w 4673979"/>
                      <a:gd name="connsiteY1163" fmla="*/ 1477683 h 3709229"/>
                      <a:gd name="connsiteX1164" fmla="*/ 208951 w 4673979"/>
                      <a:gd name="connsiteY1164" fmla="*/ 1480414 h 3709229"/>
                      <a:gd name="connsiteX1165" fmla="*/ 105158 w 4673979"/>
                      <a:gd name="connsiteY1165" fmla="*/ 1492706 h 3709229"/>
                      <a:gd name="connsiteX1166" fmla="*/ 47799 w 4673979"/>
                      <a:gd name="connsiteY1166" fmla="*/ 1529580 h 3709229"/>
                      <a:gd name="connsiteX1167" fmla="*/ 51896 w 4673979"/>
                      <a:gd name="connsiteY1167" fmla="*/ 1541871 h 3709229"/>
                      <a:gd name="connsiteX1168" fmla="*/ 102427 w 4673979"/>
                      <a:gd name="connsiteY1168" fmla="*/ 1571916 h 3709229"/>
                      <a:gd name="connsiteX1169" fmla="*/ 127010 w 4673979"/>
                      <a:gd name="connsiteY1169" fmla="*/ 1584207 h 3709229"/>
                      <a:gd name="connsiteX1170" fmla="*/ 132473 w 4673979"/>
                      <a:gd name="connsiteY1170" fmla="*/ 1595133 h 3709229"/>
                      <a:gd name="connsiteX1171" fmla="*/ 124278 w 4673979"/>
                      <a:gd name="connsiteY1171" fmla="*/ 1606058 h 3709229"/>
                      <a:gd name="connsiteX1172" fmla="*/ 94232 w 4673979"/>
                      <a:gd name="connsiteY1172" fmla="*/ 1614252 h 3709229"/>
                      <a:gd name="connsiteX1173" fmla="*/ 12291 w 4673979"/>
                      <a:gd name="connsiteY1173" fmla="*/ 1666149 h 3709229"/>
                      <a:gd name="connsiteX1174" fmla="*/ 12291 w 4673979"/>
                      <a:gd name="connsiteY1174" fmla="*/ 1666149 h 3709229"/>
                      <a:gd name="connsiteX1175" fmla="*/ 166615 w 4673979"/>
                      <a:gd name="connsiteY1175" fmla="*/ 1657955 h 3709229"/>
                      <a:gd name="connsiteX1176" fmla="*/ 191198 w 4673979"/>
                      <a:gd name="connsiteY1176" fmla="*/ 1651126 h 3709229"/>
                      <a:gd name="connsiteX1177" fmla="*/ 172077 w 4673979"/>
                      <a:gd name="connsiteY1177" fmla="*/ 1667515 h 3709229"/>
                      <a:gd name="connsiteX1178" fmla="*/ 124278 w 4673979"/>
                      <a:gd name="connsiteY1178" fmla="*/ 1716680 h 3709229"/>
                      <a:gd name="connsiteX1179" fmla="*/ 120181 w 4673979"/>
                      <a:gd name="connsiteY1179" fmla="*/ 1722143 h 3709229"/>
                      <a:gd name="connsiteX1180" fmla="*/ 154323 w 4673979"/>
                      <a:gd name="connsiteY1180" fmla="*/ 1711217 h 3709229"/>
                      <a:gd name="connsiteX1181" fmla="*/ 210317 w 4673979"/>
                      <a:gd name="connsiteY1181" fmla="*/ 1696194 h 3709229"/>
                      <a:gd name="connsiteX1182" fmla="*/ 211682 w 4673979"/>
                      <a:gd name="connsiteY1182" fmla="*/ 1696194 h 3709229"/>
                      <a:gd name="connsiteX1183" fmla="*/ 221242 w 4673979"/>
                      <a:gd name="connsiteY1183" fmla="*/ 1703023 h 3709229"/>
                      <a:gd name="connsiteX1184" fmla="*/ 217145 w 4673979"/>
                      <a:gd name="connsiteY1184" fmla="*/ 1716680 h 3709229"/>
                      <a:gd name="connsiteX1185" fmla="*/ 202122 w 4673979"/>
                      <a:gd name="connsiteY1185" fmla="*/ 1727605 h 3709229"/>
                      <a:gd name="connsiteX1186" fmla="*/ 139301 w 4673979"/>
                      <a:gd name="connsiteY1186" fmla="*/ 1791793 h 3709229"/>
                      <a:gd name="connsiteX1187" fmla="*/ 202122 w 4673979"/>
                      <a:gd name="connsiteY1187" fmla="*/ 1784964 h 3709229"/>
                      <a:gd name="connsiteX1188" fmla="*/ 245825 w 4673979"/>
                      <a:gd name="connsiteY1188" fmla="*/ 1779502 h 3709229"/>
                      <a:gd name="connsiteX1189" fmla="*/ 245825 w 4673979"/>
                      <a:gd name="connsiteY1189" fmla="*/ 1779502 h 3709229"/>
                      <a:gd name="connsiteX1190" fmla="*/ 256750 w 4673979"/>
                      <a:gd name="connsiteY1190" fmla="*/ 1786330 h 3709229"/>
                      <a:gd name="connsiteX1191" fmla="*/ 254020 w 4673979"/>
                      <a:gd name="connsiteY1191" fmla="*/ 1798621 h 3709229"/>
                      <a:gd name="connsiteX1192" fmla="*/ 222608 w 4673979"/>
                      <a:gd name="connsiteY1192" fmla="*/ 1823204 h 3709229"/>
                      <a:gd name="connsiteX1193" fmla="*/ 193929 w 4673979"/>
                      <a:gd name="connsiteY1193" fmla="*/ 1905146 h 3709229"/>
                      <a:gd name="connsiteX1194" fmla="*/ 199391 w 4673979"/>
                      <a:gd name="connsiteY1194" fmla="*/ 1911974 h 3709229"/>
                      <a:gd name="connsiteX1195" fmla="*/ 189832 w 4673979"/>
                      <a:gd name="connsiteY1195" fmla="*/ 1913340 h 3709229"/>
                      <a:gd name="connsiteX1196" fmla="*/ 110621 w 4673979"/>
                      <a:gd name="connsiteY1196" fmla="*/ 1939288 h 3709229"/>
                      <a:gd name="connsiteX1197" fmla="*/ 109255 w 4673979"/>
                      <a:gd name="connsiteY1197" fmla="*/ 1942019 h 3709229"/>
                      <a:gd name="connsiteX1198" fmla="*/ 111987 w 4673979"/>
                      <a:gd name="connsiteY1198" fmla="*/ 1946117 h 3709229"/>
                      <a:gd name="connsiteX1199" fmla="*/ 223974 w 4673979"/>
                      <a:gd name="connsiteY1199" fmla="*/ 1992550 h 3709229"/>
                      <a:gd name="connsiteX1200" fmla="*/ 245825 w 4673979"/>
                      <a:gd name="connsiteY1200" fmla="*/ 1999379 h 3709229"/>
                      <a:gd name="connsiteX1201" fmla="*/ 288162 w 4673979"/>
                      <a:gd name="connsiteY1201" fmla="*/ 2013036 h 3709229"/>
                      <a:gd name="connsiteX1202" fmla="*/ 244460 w 4673979"/>
                      <a:gd name="connsiteY1202" fmla="*/ 2010304 h 3709229"/>
                      <a:gd name="connsiteX1203" fmla="*/ 196660 w 4673979"/>
                      <a:gd name="connsiteY1203" fmla="*/ 2008939 h 3709229"/>
                      <a:gd name="connsiteX1204" fmla="*/ 81942 w 4673979"/>
                      <a:gd name="connsiteY1204" fmla="*/ 2034887 h 3709229"/>
                      <a:gd name="connsiteX1205" fmla="*/ 73748 w 4673979"/>
                      <a:gd name="connsiteY1205" fmla="*/ 2058104 h 3709229"/>
                      <a:gd name="connsiteX1206" fmla="*/ 133838 w 4673979"/>
                      <a:gd name="connsiteY1206" fmla="*/ 2115463 h 3709229"/>
                      <a:gd name="connsiteX1207" fmla="*/ 142033 w 4673979"/>
                      <a:gd name="connsiteY1207" fmla="*/ 2118194 h 3709229"/>
                      <a:gd name="connsiteX1208" fmla="*/ 136570 w 4673979"/>
                      <a:gd name="connsiteY1208" fmla="*/ 2125023 h 3709229"/>
                      <a:gd name="connsiteX1209" fmla="*/ 122913 w 4673979"/>
                      <a:gd name="connsiteY1209" fmla="*/ 2142777 h 3709229"/>
                      <a:gd name="connsiteX1210" fmla="*/ 72382 w 4673979"/>
                      <a:gd name="connsiteY1210" fmla="*/ 2305295 h 3709229"/>
                      <a:gd name="connsiteX1211" fmla="*/ 161152 w 4673979"/>
                      <a:gd name="connsiteY1211" fmla="*/ 2286175 h 3709229"/>
                      <a:gd name="connsiteX1212" fmla="*/ 184369 w 4673979"/>
                      <a:gd name="connsiteY1212" fmla="*/ 2265690 h 3709229"/>
                      <a:gd name="connsiteX1213" fmla="*/ 169346 w 4673979"/>
                      <a:gd name="connsiteY1213" fmla="*/ 2293004 h 3709229"/>
                      <a:gd name="connsiteX1214" fmla="*/ 122913 w 4673979"/>
                      <a:gd name="connsiteY1214" fmla="*/ 2389968 h 3709229"/>
                      <a:gd name="connsiteX1215" fmla="*/ 120181 w 4673979"/>
                      <a:gd name="connsiteY1215" fmla="*/ 2395431 h 3709229"/>
                      <a:gd name="connsiteX1216" fmla="*/ 109255 w 4673979"/>
                      <a:gd name="connsiteY1216" fmla="*/ 2485567 h 3709229"/>
                      <a:gd name="connsiteX1217" fmla="*/ 128375 w 4673979"/>
                      <a:gd name="connsiteY1217" fmla="*/ 2492395 h 3709229"/>
                      <a:gd name="connsiteX1218" fmla="*/ 196660 w 4673979"/>
                      <a:gd name="connsiteY1218" fmla="*/ 2459618 h 3709229"/>
                      <a:gd name="connsiteX1219" fmla="*/ 213048 w 4673979"/>
                      <a:gd name="connsiteY1219" fmla="*/ 2448693 h 3709229"/>
                      <a:gd name="connsiteX1220" fmla="*/ 258116 w 4673979"/>
                      <a:gd name="connsiteY1220" fmla="*/ 2414550 h 3709229"/>
                      <a:gd name="connsiteX1221" fmla="*/ 275870 w 4673979"/>
                      <a:gd name="connsiteY1221" fmla="*/ 2398162 h 3709229"/>
                      <a:gd name="connsiteX1222" fmla="*/ 267676 w 4673979"/>
                      <a:gd name="connsiteY1222" fmla="*/ 2420013 h 3709229"/>
                      <a:gd name="connsiteX1223" fmla="*/ 244460 w 4673979"/>
                      <a:gd name="connsiteY1223" fmla="*/ 2516978 h 3709229"/>
                      <a:gd name="connsiteX1224" fmla="*/ 243094 w 4673979"/>
                      <a:gd name="connsiteY1224" fmla="*/ 2538829 h 3709229"/>
                      <a:gd name="connsiteX1225" fmla="*/ 273139 w 4673979"/>
                      <a:gd name="connsiteY1225" fmla="*/ 2683592 h 3709229"/>
                      <a:gd name="connsiteX1226" fmla="*/ 325035 w 4673979"/>
                      <a:gd name="connsiteY1226" fmla="*/ 2682227 h 3709229"/>
                      <a:gd name="connsiteX1227" fmla="*/ 326401 w 4673979"/>
                      <a:gd name="connsiteY1227" fmla="*/ 2682227 h 3709229"/>
                      <a:gd name="connsiteX1228" fmla="*/ 331864 w 4673979"/>
                      <a:gd name="connsiteY1228" fmla="*/ 2683592 h 3709229"/>
                      <a:gd name="connsiteX1229" fmla="*/ 352349 w 4673979"/>
                      <a:gd name="connsiteY1229" fmla="*/ 2687690 h 3709229"/>
                      <a:gd name="connsiteX1230" fmla="*/ 331864 w 4673979"/>
                      <a:gd name="connsiteY1230" fmla="*/ 2694518 h 3709229"/>
                      <a:gd name="connsiteX1231" fmla="*/ 296356 w 4673979"/>
                      <a:gd name="connsiteY1231" fmla="*/ 2712272 h 3709229"/>
                      <a:gd name="connsiteX1232" fmla="*/ 292259 w 4673979"/>
                      <a:gd name="connsiteY1232" fmla="*/ 2717735 h 3709229"/>
                      <a:gd name="connsiteX1233" fmla="*/ 413806 w 4673979"/>
                      <a:gd name="connsiteY1233" fmla="*/ 2739586 h 3709229"/>
                      <a:gd name="connsiteX1234" fmla="*/ 445216 w 4673979"/>
                      <a:gd name="connsiteY1234" fmla="*/ 2740952 h 3709229"/>
                      <a:gd name="connsiteX1235" fmla="*/ 415172 w 4673979"/>
                      <a:gd name="connsiteY1235" fmla="*/ 2750511 h 3709229"/>
                      <a:gd name="connsiteX1236" fmla="*/ 357812 w 4673979"/>
                      <a:gd name="connsiteY1236" fmla="*/ 2787385 h 3709229"/>
                      <a:gd name="connsiteX1237" fmla="*/ 385126 w 4673979"/>
                      <a:gd name="connsiteY1237" fmla="*/ 2806505 h 3709229"/>
                      <a:gd name="connsiteX1238" fmla="*/ 389223 w 4673979"/>
                      <a:gd name="connsiteY1238" fmla="*/ 2807871 h 3709229"/>
                      <a:gd name="connsiteX1239" fmla="*/ 389223 w 4673979"/>
                      <a:gd name="connsiteY1239" fmla="*/ 2811968 h 3709229"/>
                      <a:gd name="connsiteX1240" fmla="*/ 420634 w 4673979"/>
                      <a:gd name="connsiteY1240" fmla="*/ 2852939 h 3709229"/>
                      <a:gd name="connsiteX1241" fmla="*/ 437022 w 4673979"/>
                      <a:gd name="connsiteY1241" fmla="*/ 2866596 h 3709229"/>
                      <a:gd name="connsiteX1242" fmla="*/ 416537 w 4673979"/>
                      <a:gd name="connsiteY1242" fmla="*/ 2863864 h 3709229"/>
                      <a:gd name="connsiteX1243" fmla="*/ 366007 w 4673979"/>
                      <a:gd name="connsiteY1243" fmla="*/ 2859767 h 3709229"/>
                      <a:gd name="connsiteX1244" fmla="*/ 308647 w 4673979"/>
                      <a:gd name="connsiteY1244" fmla="*/ 2880253 h 3709229"/>
                      <a:gd name="connsiteX1245" fmla="*/ 329132 w 4673979"/>
                      <a:gd name="connsiteY1245" fmla="*/ 2911664 h 3709229"/>
                      <a:gd name="connsiteX1246" fmla="*/ 353715 w 4673979"/>
                      <a:gd name="connsiteY1246" fmla="*/ 2926686 h 3709229"/>
                      <a:gd name="connsiteX1247" fmla="*/ 361910 w 4673979"/>
                      <a:gd name="connsiteY1247" fmla="*/ 2934880 h 3709229"/>
                      <a:gd name="connsiteX1248" fmla="*/ 360544 w 4673979"/>
                      <a:gd name="connsiteY1248" fmla="*/ 2938978 h 3709229"/>
                      <a:gd name="connsiteX1249" fmla="*/ 356447 w 4673979"/>
                      <a:gd name="connsiteY1249" fmla="*/ 2938978 h 3709229"/>
                      <a:gd name="connsiteX1250" fmla="*/ 356447 w 4673979"/>
                      <a:gd name="connsiteY1250" fmla="*/ 2938978 h 3709229"/>
                      <a:gd name="connsiteX1251" fmla="*/ 352349 w 4673979"/>
                      <a:gd name="connsiteY1251" fmla="*/ 2937612 h 3709229"/>
                      <a:gd name="connsiteX1252" fmla="*/ 329132 w 4673979"/>
                      <a:gd name="connsiteY1252" fmla="*/ 2930783 h 3709229"/>
                      <a:gd name="connsiteX1253" fmla="*/ 251288 w 4673979"/>
                      <a:gd name="connsiteY1253" fmla="*/ 2954000 h 3709229"/>
                      <a:gd name="connsiteX1254" fmla="*/ 252654 w 4673979"/>
                      <a:gd name="connsiteY1254" fmla="*/ 2964926 h 3709229"/>
                      <a:gd name="connsiteX1255" fmla="*/ 323669 w 4673979"/>
                      <a:gd name="connsiteY1255" fmla="*/ 2992240 h 3709229"/>
                      <a:gd name="connsiteX1256" fmla="*/ 338692 w 4673979"/>
                      <a:gd name="connsiteY1256" fmla="*/ 2992240 h 3709229"/>
                      <a:gd name="connsiteX1257" fmla="*/ 383760 w 4673979"/>
                      <a:gd name="connsiteY1257" fmla="*/ 2989508 h 3709229"/>
                      <a:gd name="connsiteX1258" fmla="*/ 340058 w 4673979"/>
                      <a:gd name="connsiteY1258" fmla="*/ 3003165 h 3709229"/>
                      <a:gd name="connsiteX1259" fmla="*/ 263579 w 4673979"/>
                      <a:gd name="connsiteY1259" fmla="*/ 3041405 h 3709229"/>
                      <a:gd name="connsiteX1260" fmla="*/ 286796 w 4673979"/>
                      <a:gd name="connsiteY1260" fmla="*/ 3050965 h 3709229"/>
                      <a:gd name="connsiteX1261" fmla="*/ 307282 w 4673979"/>
                      <a:gd name="connsiteY1261" fmla="*/ 3053696 h 3709229"/>
                      <a:gd name="connsiteX1262" fmla="*/ 310013 w 4673979"/>
                      <a:gd name="connsiteY1262" fmla="*/ 3053696 h 3709229"/>
                      <a:gd name="connsiteX1263" fmla="*/ 318206 w 4673979"/>
                      <a:gd name="connsiteY1263" fmla="*/ 3055062 h 3709229"/>
                      <a:gd name="connsiteX1264" fmla="*/ 316841 w 4673979"/>
                      <a:gd name="connsiteY1264" fmla="*/ 3065987 h 3709229"/>
                      <a:gd name="connsiteX1265" fmla="*/ 311379 w 4673979"/>
                      <a:gd name="connsiteY1265" fmla="*/ 3065987 h 3709229"/>
                      <a:gd name="connsiteX1266" fmla="*/ 305916 w 4673979"/>
                      <a:gd name="connsiteY1266" fmla="*/ 3065987 h 3709229"/>
                      <a:gd name="connsiteX1267" fmla="*/ 263579 w 4673979"/>
                      <a:gd name="connsiteY1267" fmla="*/ 3085107 h 3709229"/>
                      <a:gd name="connsiteX1268" fmla="*/ 260847 w 4673979"/>
                      <a:gd name="connsiteY1268" fmla="*/ 3098764 h 3709229"/>
                      <a:gd name="connsiteX1269" fmla="*/ 264944 w 4673979"/>
                      <a:gd name="connsiteY1269" fmla="*/ 3111055 h 3709229"/>
                      <a:gd name="connsiteX1270" fmla="*/ 252654 w 4673979"/>
                      <a:gd name="connsiteY1270" fmla="*/ 3106958 h 3709229"/>
                      <a:gd name="connsiteX1271" fmla="*/ 211682 w 4673979"/>
                      <a:gd name="connsiteY1271" fmla="*/ 3119249 h 3709229"/>
                      <a:gd name="connsiteX1272" fmla="*/ 238997 w 4673979"/>
                      <a:gd name="connsiteY1272" fmla="*/ 3183437 h 3709229"/>
                      <a:gd name="connsiteX1273" fmla="*/ 247191 w 4673979"/>
                      <a:gd name="connsiteY1273" fmla="*/ 3190266 h 3709229"/>
                      <a:gd name="connsiteX1274" fmla="*/ 236265 w 4673979"/>
                      <a:gd name="connsiteY1274" fmla="*/ 3192997 h 3709229"/>
                      <a:gd name="connsiteX1275" fmla="*/ 225340 w 4673979"/>
                      <a:gd name="connsiteY1275" fmla="*/ 3197094 h 3709229"/>
                      <a:gd name="connsiteX1276" fmla="*/ 208951 w 4673979"/>
                      <a:gd name="connsiteY1276" fmla="*/ 3214848 h 3709229"/>
                      <a:gd name="connsiteX1277" fmla="*/ 255384 w 4673979"/>
                      <a:gd name="connsiteY1277" fmla="*/ 3238065 h 3709229"/>
                      <a:gd name="connsiteX1278" fmla="*/ 286796 w 4673979"/>
                      <a:gd name="connsiteY1278" fmla="*/ 3239431 h 3709229"/>
                      <a:gd name="connsiteX1279" fmla="*/ 322304 w 4673979"/>
                      <a:gd name="connsiteY1279" fmla="*/ 3240796 h 3709229"/>
                      <a:gd name="connsiteX1280" fmla="*/ 294990 w 4673979"/>
                      <a:gd name="connsiteY1280" fmla="*/ 3250356 h 3709229"/>
                      <a:gd name="connsiteX1281" fmla="*/ 282699 w 4673979"/>
                      <a:gd name="connsiteY1281" fmla="*/ 3254453 h 3709229"/>
                      <a:gd name="connsiteX1282" fmla="*/ 210317 w 4673979"/>
                      <a:gd name="connsiteY1282" fmla="*/ 3300887 h 3709229"/>
                      <a:gd name="connsiteX1283" fmla="*/ 208951 w 4673979"/>
                      <a:gd name="connsiteY1283" fmla="*/ 3314544 h 3709229"/>
                      <a:gd name="connsiteX1284" fmla="*/ 240362 w 4673979"/>
                      <a:gd name="connsiteY1284" fmla="*/ 3317275 h 3709229"/>
                      <a:gd name="connsiteX1285" fmla="*/ 271773 w 4673979"/>
                      <a:gd name="connsiteY1285" fmla="*/ 3311813 h 3709229"/>
                      <a:gd name="connsiteX1286" fmla="*/ 243094 w 4673979"/>
                      <a:gd name="connsiteY1286" fmla="*/ 3326835 h 3709229"/>
                      <a:gd name="connsiteX1287" fmla="*/ 200757 w 4673979"/>
                      <a:gd name="connsiteY1287" fmla="*/ 3362343 h 3709229"/>
                      <a:gd name="connsiteX1288" fmla="*/ 210317 w 4673979"/>
                      <a:gd name="connsiteY1288" fmla="*/ 3370537 h 3709229"/>
                      <a:gd name="connsiteX1289" fmla="*/ 266310 w 4673979"/>
                      <a:gd name="connsiteY1289" fmla="*/ 3376000 h 3709229"/>
                      <a:gd name="connsiteX1290" fmla="*/ 285430 w 4673979"/>
                      <a:gd name="connsiteY1290" fmla="*/ 3373269 h 3709229"/>
                      <a:gd name="connsiteX1291" fmla="*/ 307282 w 4673979"/>
                      <a:gd name="connsiteY1291" fmla="*/ 3370537 h 3709229"/>
                      <a:gd name="connsiteX1292" fmla="*/ 334595 w 4673979"/>
                      <a:gd name="connsiteY1292" fmla="*/ 3365075 h 3709229"/>
                      <a:gd name="connsiteX1293" fmla="*/ 311379 w 4673979"/>
                      <a:gd name="connsiteY1293" fmla="*/ 3380097 h 3709229"/>
                      <a:gd name="connsiteX1294" fmla="*/ 297722 w 4673979"/>
                      <a:gd name="connsiteY1294" fmla="*/ 3395120 h 3709229"/>
                      <a:gd name="connsiteX1295" fmla="*/ 314109 w 4673979"/>
                      <a:gd name="connsiteY1295" fmla="*/ 3403314 h 3709229"/>
                      <a:gd name="connsiteX1296" fmla="*/ 325035 w 4673979"/>
                      <a:gd name="connsiteY1296" fmla="*/ 3404680 h 3709229"/>
                      <a:gd name="connsiteX1297" fmla="*/ 316841 w 4673979"/>
                      <a:gd name="connsiteY1297" fmla="*/ 3412874 h 3709229"/>
                      <a:gd name="connsiteX1298" fmla="*/ 307282 w 4673979"/>
                      <a:gd name="connsiteY1298" fmla="*/ 3441554 h 3709229"/>
                      <a:gd name="connsiteX1299" fmla="*/ 349618 w 4673979"/>
                      <a:gd name="connsiteY1299" fmla="*/ 3442919 h 3709229"/>
                      <a:gd name="connsiteX1300" fmla="*/ 372834 w 4673979"/>
                      <a:gd name="connsiteY1300" fmla="*/ 3437457 h 3709229"/>
                      <a:gd name="connsiteX1301" fmla="*/ 355081 w 4673979"/>
                      <a:gd name="connsiteY1301" fmla="*/ 3452479 h 3709229"/>
                      <a:gd name="connsiteX1302" fmla="*/ 325035 w 4673979"/>
                      <a:gd name="connsiteY1302" fmla="*/ 3503010 h 3709229"/>
                      <a:gd name="connsiteX1303" fmla="*/ 346887 w 4673979"/>
                      <a:gd name="connsiteY1303" fmla="*/ 3537152 h 3709229"/>
                      <a:gd name="connsiteX1304" fmla="*/ 413806 w 4673979"/>
                      <a:gd name="connsiteY1304" fmla="*/ 3556272 h 3709229"/>
                      <a:gd name="connsiteX1305" fmla="*/ 546278 w 4673979"/>
                      <a:gd name="connsiteY1305" fmla="*/ 3524861 h 3709229"/>
                      <a:gd name="connsiteX1306" fmla="*/ 565398 w 4673979"/>
                      <a:gd name="connsiteY1306" fmla="*/ 3516667 h 3709229"/>
                      <a:gd name="connsiteX1307" fmla="*/ 553106 w 4673979"/>
                      <a:gd name="connsiteY1307" fmla="*/ 3533055 h 3709229"/>
                      <a:gd name="connsiteX1308" fmla="*/ 540816 w 4673979"/>
                      <a:gd name="connsiteY1308" fmla="*/ 3582220 h 3709229"/>
                      <a:gd name="connsiteX1309" fmla="*/ 549009 w 4673979"/>
                      <a:gd name="connsiteY1309" fmla="*/ 3584952 h 3709229"/>
                      <a:gd name="connsiteX1310" fmla="*/ 599540 w 4673979"/>
                      <a:gd name="connsiteY1310" fmla="*/ 3560369 h 3709229"/>
                      <a:gd name="connsiteX1311" fmla="*/ 633683 w 4673979"/>
                      <a:gd name="connsiteY1311" fmla="*/ 3535787 h 3709229"/>
                      <a:gd name="connsiteX1312" fmla="*/ 607734 w 4673979"/>
                      <a:gd name="connsiteY1312" fmla="*/ 3568563 h 3709229"/>
                      <a:gd name="connsiteX1313" fmla="*/ 572226 w 4673979"/>
                      <a:gd name="connsiteY1313" fmla="*/ 3635482 h 3709229"/>
                      <a:gd name="connsiteX1314" fmla="*/ 580421 w 4673979"/>
                      <a:gd name="connsiteY1314" fmla="*/ 3642311 h 3709229"/>
                      <a:gd name="connsiteX1315" fmla="*/ 589981 w 4673979"/>
                      <a:gd name="connsiteY1315" fmla="*/ 3643677 h 3709229"/>
                      <a:gd name="connsiteX1316" fmla="*/ 648706 w 4673979"/>
                      <a:gd name="connsiteY1316" fmla="*/ 3619094 h 3709229"/>
                      <a:gd name="connsiteX1317" fmla="*/ 654169 w 4673979"/>
                      <a:gd name="connsiteY1317" fmla="*/ 3614997 h 3709229"/>
                      <a:gd name="connsiteX1318" fmla="*/ 730647 w 4673979"/>
                      <a:gd name="connsiteY1318" fmla="*/ 3559003 h 3709229"/>
                      <a:gd name="connsiteX1319" fmla="*/ 779812 w 4673979"/>
                      <a:gd name="connsiteY1319" fmla="*/ 3519398 h 3709229"/>
                      <a:gd name="connsiteX1320" fmla="*/ 1943385 w 4673979"/>
                      <a:gd name="connsiteY1320" fmla="*/ 3044136 h 3709229"/>
                      <a:gd name="connsiteX1321" fmla="*/ 1948848 w 4673979"/>
                      <a:gd name="connsiteY1321" fmla="*/ 3030479 h 3709229"/>
                      <a:gd name="connsiteX1322" fmla="*/ 1951580 w 4673979"/>
                      <a:gd name="connsiteY1322" fmla="*/ 3023651 h 3709229"/>
                      <a:gd name="connsiteX1323" fmla="*/ 1954311 w 4673979"/>
                      <a:gd name="connsiteY1323" fmla="*/ 3015457 h 3709229"/>
                      <a:gd name="connsiteX1324" fmla="*/ 1961140 w 4673979"/>
                      <a:gd name="connsiteY1324" fmla="*/ 3020919 h 3709229"/>
                      <a:gd name="connsiteX1325" fmla="*/ 1966602 w 4673979"/>
                      <a:gd name="connsiteY1325" fmla="*/ 3023651 h 3709229"/>
                      <a:gd name="connsiteX1326" fmla="*/ 1976162 w 4673979"/>
                      <a:gd name="connsiteY1326" fmla="*/ 3029114 h 3709229"/>
                      <a:gd name="connsiteX1327" fmla="*/ 1965236 w 4673979"/>
                      <a:gd name="connsiteY1327" fmla="*/ 3033210 h 3709229"/>
                      <a:gd name="connsiteX1328" fmla="*/ 1958408 w 4673979"/>
                      <a:gd name="connsiteY1328" fmla="*/ 3035942 h 3709229"/>
                      <a:gd name="connsiteX1329" fmla="*/ 1943385 w 4673979"/>
                      <a:gd name="connsiteY1329" fmla="*/ 3044136 h 3709229"/>
                      <a:gd name="connsiteX1330" fmla="*/ 1955677 w 4673979"/>
                      <a:gd name="connsiteY1330" fmla="*/ 3007262 h 3709229"/>
                      <a:gd name="connsiteX1331" fmla="*/ 1959774 w 4673979"/>
                      <a:gd name="connsiteY1331" fmla="*/ 2990874 h 3709229"/>
                      <a:gd name="connsiteX1332" fmla="*/ 1972064 w 4673979"/>
                      <a:gd name="connsiteY1332" fmla="*/ 2993605 h 3709229"/>
                      <a:gd name="connsiteX1333" fmla="*/ 1972064 w 4673979"/>
                      <a:gd name="connsiteY1333" fmla="*/ 3003165 h 3709229"/>
                      <a:gd name="connsiteX1334" fmla="*/ 1967967 w 4673979"/>
                      <a:gd name="connsiteY1334" fmla="*/ 3005897 h 3709229"/>
                      <a:gd name="connsiteX1335" fmla="*/ 1965236 w 4673979"/>
                      <a:gd name="connsiteY1335" fmla="*/ 3005897 h 3709229"/>
                      <a:gd name="connsiteX1336" fmla="*/ 1955677 w 4673979"/>
                      <a:gd name="connsiteY1336" fmla="*/ 3007262 h 3709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</a:cxnLst>
                    <a:rect l="l" t="t" r="r" b="b"/>
                    <a:pathLst>
                      <a:path w="4673979" h="3709229">
                        <a:moveTo>
                          <a:pt x="699236" y="3709230"/>
                        </a:moveTo>
                        <a:cubicBezTo>
                          <a:pt x="696505" y="3709230"/>
                          <a:pt x="692408" y="3709230"/>
                          <a:pt x="689676" y="3709230"/>
                        </a:cubicBezTo>
                        <a:cubicBezTo>
                          <a:pt x="676019" y="3707865"/>
                          <a:pt x="670556" y="3702402"/>
                          <a:pt x="669191" y="3696939"/>
                        </a:cubicBezTo>
                        <a:cubicBezTo>
                          <a:pt x="660996" y="3677819"/>
                          <a:pt x="676019" y="3642311"/>
                          <a:pt x="721087" y="3579489"/>
                        </a:cubicBezTo>
                        <a:cubicBezTo>
                          <a:pt x="701968" y="3594512"/>
                          <a:pt x="681482" y="3609534"/>
                          <a:pt x="659630" y="3623191"/>
                        </a:cubicBezTo>
                        <a:lnTo>
                          <a:pt x="654169" y="3627288"/>
                        </a:lnTo>
                        <a:cubicBezTo>
                          <a:pt x="635049" y="3639580"/>
                          <a:pt x="611831" y="3654602"/>
                          <a:pt x="588615" y="3654602"/>
                        </a:cubicBezTo>
                        <a:cubicBezTo>
                          <a:pt x="584518" y="3654602"/>
                          <a:pt x="580421" y="3654602"/>
                          <a:pt x="576324" y="3653236"/>
                        </a:cubicBezTo>
                        <a:cubicBezTo>
                          <a:pt x="565398" y="3650505"/>
                          <a:pt x="561301" y="3643677"/>
                          <a:pt x="559935" y="3639580"/>
                        </a:cubicBezTo>
                        <a:cubicBezTo>
                          <a:pt x="555838" y="3625922"/>
                          <a:pt x="565398" y="3608168"/>
                          <a:pt x="579055" y="3587683"/>
                        </a:cubicBezTo>
                        <a:cubicBezTo>
                          <a:pt x="558569" y="3598608"/>
                          <a:pt x="543546" y="3599974"/>
                          <a:pt x="533987" y="3591780"/>
                        </a:cubicBezTo>
                        <a:cubicBezTo>
                          <a:pt x="521696" y="3580855"/>
                          <a:pt x="521696" y="3564466"/>
                          <a:pt x="533987" y="3542615"/>
                        </a:cubicBezTo>
                        <a:cubicBezTo>
                          <a:pt x="499844" y="3554906"/>
                          <a:pt x="454776" y="3568563"/>
                          <a:pt x="413806" y="3568563"/>
                        </a:cubicBezTo>
                        <a:cubicBezTo>
                          <a:pt x="383760" y="3568563"/>
                          <a:pt x="357812" y="3561735"/>
                          <a:pt x="340058" y="3548078"/>
                        </a:cubicBezTo>
                        <a:cubicBezTo>
                          <a:pt x="323669" y="3535787"/>
                          <a:pt x="314109" y="3520764"/>
                          <a:pt x="314109" y="3504376"/>
                        </a:cubicBezTo>
                        <a:cubicBezTo>
                          <a:pt x="314109" y="3489353"/>
                          <a:pt x="320938" y="3474330"/>
                          <a:pt x="334595" y="3457942"/>
                        </a:cubicBezTo>
                        <a:cubicBezTo>
                          <a:pt x="316841" y="3460673"/>
                          <a:pt x="304550" y="3456576"/>
                          <a:pt x="299087" y="3447016"/>
                        </a:cubicBezTo>
                        <a:cubicBezTo>
                          <a:pt x="293625" y="3438822"/>
                          <a:pt x="290893" y="3426531"/>
                          <a:pt x="303185" y="3411508"/>
                        </a:cubicBezTo>
                        <a:cubicBezTo>
                          <a:pt x="292259" y="3407411"/>
                          <a:pt x="288162" y="3401948"/>
                          <a:pt x="286796" y="3397851"/>
                        </a:cubicBezTo>
                        <a:cubicBezTo>
                          <a:pt x="285430" y="3393754"/>
                          <a:pt x="286796" y="3389657"/>
                          <a:pt x="289527" y="3385560"/>
                        </a:cubicBezTo>
                        <a:cubicBezTo>
                          <a:pt x="288162" y="3385560"/>
                          <a:pt x="288162" y="3385560"/>
                          <a:pt x="286796" y="3385560"/>
                        </a:cubicBezTo>
                        <a:cubicBezTo>
                          <a:pt x="279967" y="3386926"/>
                          <a:pt x="274504" y="3386926"/>
                          <a:pt x="267676" y="3388291"/>
                        </a:cubicBezTo>
                        <a:cubicBezTo>
                          <a:pt x="244460" y="3392389"/>
                          <a:pt x="223974" y="3391023"/>
                          <a:pt x="204854" y="3382829"/>
                        </a:cubicBezTo>
                        <a:cubicBezTo>
                          <a:pt x="193929" y="3378732"/>
                          <a:pt x="188466" y="3371903"/>
                          <a:pt x="188466" y="3365075"/>
                        </a:cubicBezTo>
                        <a:cubicBezTo>
                          <a:pt x="188466" y="3355515"/>
                          <a:pt x="196660" y="3343223"/>
                          <a:pt x="217145" y="3330932"/>
                        </a:cubicBezTo>
                        <a:cubicBezTo>
                          <a:pt x="207585" y="3329566"/>
                          <a:pt x="202122" y="3326835"/>
                          <a:pt x="198026" y="3321372"/>
                        </a:cubicBezTo>
                        <a:cubicBezTo>
                          <a:pt x="193929" y="3315910"/>
                          <a:pt x="193929" y="3307715"/>
                          <a:pt x="198026" y="3296790"/>
                        </a:cubicBezTo>
                        <a:cubicBezTo>
                          <a:pt x="207585" y="3276304"/>
                          <a:pt x="244460" y="3257185"/>
                          <a:pt x="264944" y="3247625"/>
                        </a:cubicBezTo>
                        <a:cubicBezTo>
                          <a:pt x="260847" y="3247625"/>
                          <a:pt x="258116" y="3247625"/>
                          <a:pt x="254020" y="3247625"/>
                        </a:cubicBezTo>
                        <a:cubicBezTo>
                          <a:pt x="234900" y="3247625"/>
                          <a:pt x="202122" y="3233968"/>
                          <a:pt x="198026" y="3214848"/>
                        </a:cubicBezTo>
                        <a:cubicBezTo>
                          <a:pt x="196660" y="3206654"/>
                          <a:pt x="199391" y="3194363"/>
                          <a:pt x="221242" y="3184803"/>
                        </a:cubicBezTo>
                        <a:cubicBezTo>
                          <a:pt x="222608" y="3184803"/>
                          <a:pt x="223974" y="3183437"/>
                          <a:pt x="225340" y="3183437"/>
                        </a:cubicBezTo>
                        <a:cubicBezTo>
                          <a:pt x="207585" y="3164317"/>
                          <a:pt x="193929" y="3138369"/>
                          <a:pt x="202122" y="3113787"/>
                        </a:cubicBezTo>
                        <a:cubicBezTo>
                          <a:pt x="208951" y="3093301"/>
                          <a:pt x="225340" y="3085107"/>
                          <a:pt x="248557" y="3091935"/>
                        </a:cubicBezTo>
                        <a:cubicBezTo>
                          <a:pt x="248557" y="3086473"/>
                          <a:pt x="251288" y="3081010"/>
                          <a:pt x="256750" y="3075547"/>
                        </a:cubicBezTo>
                        <a:cubicBezTo>
                          <a:pt x="264944" y="3068719"/>
                          <a:pt x="273139" y="3063256"/>
                          <a:pt x="282699" y="3060524"/>
                        </a:cubicBezTo>
                        <a:cubicBezTo>
                          <a:pt x="269042" y="3057793"/>
                          <a:pt x="252654" y="3052330"/>
                          <a:pt x="252654" y="3040039"/>
                        </a:cubicBezTo>
                        <a:cubicBezTo>
                          <a:pt x="252654" y="3027748"/>
                          <a:pt x="270407" y="3015457"/>
                          <a:pt x="305916" y="3001800"/>
                        </a:cubicBezTo>
                        <a:cubicBezTo>
                          <a:pt x="275870" y="2999068"/>
                          <a:pt x="255384" y="2988142"/>
                          <a:pt x="243094" y="2970389"/>
                        </a:cubicBezTo>
                        <a:cubicBezTo>
                          <a:pt x="237631" y="2960829"/>
                          <a:pt x="238997" y="2952635"/>
                          <a:pt x="241728" y="2947172"/>
                        </a:cubicBezTo>
                        <a:cubicBezTo>
                          <a:pt x="252654" y="2926686"/>
                          <a:pt x="303185" y="2918492"/>
                          <a:pt x="323669" y="2918492"/>
                        </a:cubicBezTo>
                        <a:cubicBezTo>
                          <a:pt x="310013" y="2908932"/>
                          <a:pt x="293625" y="2895275"/>
                          <a:pt x="299087" y="2874790"/>
                        </a:cubicBezTo>
                        <a:cubicBezTo>
                          <a:pt x="305916" y="2855670"/>
                          <a:pt x="327767" y="2846110"/>
                          <a:pt x="367372" y="2846110"/>
                        </a:cubicBezTo>
                        <a:cubicBezTo>
                          <a:pt x="376931" y="2846110"/>
                          <a:pt x="387857" y="2846110"/>
                          <a:pt x="400149" y="2847476"/>
                        </a:cubicBezTo>
                        <a:cubicBezTo>
                          <a:pt x="387857" y="2835185"/>
                          <a:pt x="381029" y="2824259"/>
                          <a:pt x="379663" y="2814699"/>
                        </a:cubicBezTo>
                        <a:cubicBezTo>
                          <a:pt x="359178" y="2807871"/>
                          <a:pt x="348252" y="2798311"/>
                          <a:pt x="348252" y="2786020"/>
                        </a:cubicBezTo>
                        <a:cubicBezTo>
                          <a:pt x="348252" y="2770997"/>
                          <a:pt x="366007" y="2757340"/>
                          <a:pt x="387857" y="2747780"/>
                        </a:cubicBezTo>
                        <a:cubicBezTo>
                          <a:pt x="289527" y="2740952"/>
                          <a:pt x="284064" y="2725929"/>
                          <a:pt x="282699" y="2720466"/>
                        </a:cubicBezTo>
                        <a:cubicBezTo>
                          <a:pt x="281333" y="2716369"/>
                          <a:pt x="281333" y="2709541"/>
                          <a:pt x="289527" y="2702712"/>
                        </a:cubicBezTo>
                        <a:cubicBezTo>
                          <a:pt x="290893" y="2701347"/>
                          <a:pt x="292259" y="2699981"/>
                          <a:pt x="293625" y="2698615"/>
                        </a:cubicBezTo>
                        <a:cubicBezTo>
                          <a:pt x="285430" y="2698615"/>
                          <a:pt x="277236" y="2695884"/>
                          <a:pt x="269042" y="2693152"/>
                        </a:cubicBezTo>
                        <a:cubicBezTo>
                          <a:pt x="219877" y="2671301"/>
                          <a:pt x="228071" y="2586628"/>
                          <a:pt x="233534" y="2536097"/>
                        </a:cubicBezTo>
                        <a:cubicBezTo>
                          <a:pt x="234900" y="2527903"/>
                          <a:pt x="234900" y="2521075"/>
                          <a:pt x="234900" y="2515612"/>
                        </a:cubicBezTo>
                        <a:cubicBezTo>
                          <a:pt x="236265" y="2489664"/>
                          <a:pt x="241728" y="2465081"/>
                          <a:pt x="251288" y="2435036"/>
                        </a:cubicBezTo>
                        <a:cubicBezTo>
                          <a:pt x="241728" y="2443230"/>
                          <a:pt x="230802" y="2450059"/>
                          <a:pt x="219877" y="2456887"/>
                        </a:cubicBezTo>
                        <a:cubicBezTo>
                          <a:pt x="215779" y="2459618"/>
                          <a:pt x="210317" y="2463716"/>
                          <a:pt x="204854" y="2467812"/>
                        </a:cubicBezTo>
                        <a:cubicBezTo>
                          <a:pt x="184369" y="2482835"/>
                          <a:pt x="155689" y="2503321"/>
                          <a:pt x="129741" y="2503321"/>
                        </a:cubicBezTo>
                        <a:cubicBezTo>
                          <a:pt x="120181" y="2503321"/>
                          <a:pt x="110621" y="2500589"/>
                          <a:pt x="103792" y="2495126"/>
                        </a:cubicBezTo>
                        <a:cubicBezTo>
                          <a:pt x="73748" y="2473275"/>
                          <a:pt x="98330" y="2418647"/>
                          <a:pt x="110621" y="2391334"/>
                        </a:cubicBezTo>
                        <a:lnTo>
                          <a:pt x="113352" y="2385871"/>
                        </a:lnTo>
                        <a:cubicBezTo>
                          <a:pt x="124278" y="2359923"/>
                          <a:pt x="136570" y="2335340"/>
                          <a:pt x="148860" y="2312123"/>
                        </a:cubicBezTo>
                        <a:cubicBezTo>
                          <a:pt x="110621" y="2339437"/>
                          <a:pt x="81942" y="2339437"/>
                          <a:pt x="65553" y="2313489"/>
                        </a:cubicBezTo>
                        <a:cubicBezTo>
                          <a:pt x="38239" y="2271152"/>
                          <a:pt x="102427" y="2157799"/>
                          <a:pt x="116084" y="2138680"/>
                        </a:cubicBezTo>
                        <a:cubicBezTo>
                          <a:pt x="118815" y="2134583"/>
                          <a:pt x="121547" y="2130486"/>
                          <a:pt x="124278" y="2126388"/>
                        </a:cubicBezTo>
                        <a:cubicBezTo>
                          <a:pt x="95598" y="2116829"/>
                          <a:pt x="65553" y="2096343"/>
                          <a:pt x="64188" y="2060835"/>
                        </a:cubicBezTo>
                        <a:cubicBezTo>
                          <a:pt x="64188" y="2048544"/>
                          <a:pt x="66919" y="2037618"/>
                          <a:pt x="75113" y="2029424"/>
                        </a:cubicBezTo>
                        <a:cubicBezTo>
                          <a:pt x="94232" y="2008939"/>
                          <a:pt x="136570" y="1999379"/>
                          <a:pt x="204854" y="2000744"/>
                        </a:cubicBezTo>
                        <a:cubicBezTo>
                          <a:pt x="172077" y="1989819"/>
                          <a:pt x="137935" y="1977528"/>
                          <a:pt x="107890" y="1958408"/>
                        </a:cubicBezTo>
                        <a:cubicBezTo>
                          <a:pt x="102427" y="1955676"/>
                          <a:pt x="99695" y="1950214"/>
                          <a:pt x="99695" y="1944751"/>
                        </a:cubicBezTo>
                        <a:cubicBezTo>
                          <a:pt x="99695" y="1939288"/>
                          <a:pt x="102427" y="1935191"/>
                          <a:pt x="105158" y="1932460"/>
                        </a:cubicBezTo>
                        <a:cubicBezTo>
                          <a:pt x="120181" y="1920168"/>
                          <a:pt x="144763" y="1911974"/>
                          <a:pt x="181637" y="1906511"/>
                        </a:cubicBezTo>
                        <a:cubicBezTo>
                          <a:pt x="172077" y="1884660"/>
                          <a:pt x="183003" y="1854615"/>
                          <a:pt x="215779" y="1817741"/>
                        </a:cubicBezTo>
                        <a:lnTo>
                          <a:pt x="217145" y="1816375"/>
                        </a:lnTo>
                        <a:cubicBezTo>
                          <a:pt x="228071" y="1808181"/>
                          <a:pt x="238997" y="1801353"/>
                          <a:pt x="247191" y="1793159"/>
                        </a:cubicBezTo>
                        <a:cubicBezTo>
                          <a:pt x="233534" y="1794524"/>
                          <a:pt x="218511" y="1795890"/>
                          <a:pt x="204854" y="1798621"/>
                        </a:cubicBezTo>
                        <a:cubicBezTo>
                          <a:pt x="181637" y="1802719"/>
                          <a:pt x="157055" y="1806816"/>
                          <a:pt x="132473" y="1805450"/>
                        </a:cubicBezTo>
                        <a:lnTo>
                          <a:pt x="125644" y="1805450"/>
                        </a:lnTo>
                        <a:lnTo>
                          <a:pt x="127010" y="1798621"/>
                        </a:lnTo>
                        <a:cubicBezTo>
                          <a:pt x="136570" y="1763113"/>
                          <a:pt x="169346" y="1741262"/>
                          <a:pt x="196660" y="1720777"/>
                        </a:cubicBezTo>
                        <a:cubicBezTo>
                          <a:pt x="202122" y="1716680"/>
                          <a:pt x="206219" y="1713948"/>
                          <a:pt x="211682" y="1709851"/>
                        </a:cubicBezTo>
                        <a:cubicBezTo>
                          <a:pt x="211682" y="1709851"/>
                          <a:pt x="211682" y="1709851"/>
                          <a:pt x="211682" y="1709851"/>
                        </a:cubicBezTo>
                        <a:cubicBezTo>
                          <a:pt x="193929" y="1712583"/>
                          <a:pt x="177540" y="1718045"/>
                          <a:pt x="159786" y="1724874"/>
                        </a:cubicBezTo>
                        <a:cubicBezTo>
                          <a:pt x="146129" y="1730337"/>
                          <a:pt x="132473" y="1734434"/>
                          <a:pt x="118815" y="1737165"/>
                        </a:cubicBezTo>
                        <a:cubicBezTo>
                          <a:pt x="117450" y="1737165"/>
                          <a:pt x="114718" y="1738531"/>
                          <a:pt x="111987" y="1738531"/>
                        </a:cubicBezTo>
                        <a:lnTo>
                          <a:pt x="101061" y="1739897"/>
                        </a:lnTo>
                        <a:lnTo>
                          <a:pt x="106524" y="1730337"/>
                        </a:lnTo>
                        <a:cubicBezTo>
                          <a:pt x="110621" y="1723508"/>
                          <a:pt x="114718" y="1716680"/>
                          <a:pt x="117450" y="1712583"/>
                        </a:cubicBezTo>
                        <a:cubicBezTo>
                          <a:pt x="128375" y="1698926"/>
                          <a:pt x="139301" y="1686634"/>
                          <a:pt x="150226" y="1677075"/>
                        </a:cubicBezTo>
                        <a:cubicBezTo>
                          <a:pt x="102427" y="1688000"/>
                          <a:pt x="54628" y="1689366"/>
                          <a:pt x="13657" y="1679806"/>
                        </a:cubicBezTo>
                        <a:lnTo>
                          <a:pt x="0" y="1672977"/>
                        </a:lnTo>
                        <a:lnTo>
                          <a:pt x="0" y="1668880"/>
                        </a:lnTo>
                        <a:cubicBezTo>
                          <a:pt x="2731" y="1625178"/>
                          <a:pt x="50530" y="1612887"/>
                          <a:pt x="90135" y="1603327"/>
                        </a:cubicBezTo>
                        <a:cubicBezTo>
                          <a:pt x="101061" y="1600595"/>
                          <a:pt x="110621" y="1597864"/>
                          <a:pt x="118815" y="1595133"/>
                        </a:cubicBezTo>
                        <a:cubicBezTo>
                          <a:pt x="111987" y="1591036"/>
                          <a:pt x="103792" y="1586939"/>
                          <a:pt x="95598" y="1582842"/>
                        </a:cubicBezTo>
                        <a:cubicBezTo>
                          <a:pt x="76479" y="1574647"/>
                          <a:pt x="55993" y="1565087"/>
                          <a:pt x="42336" y="1550065"/>
                        </a:cubicBezTo>
                        <a:cubicBezTo>
                          <a:pt x="34142" y="1541871"/>
                          <a:pt x="34142" y="1533676"/>
                          <a:pt x="35507" y="1528214"/>
                        </a:cubicBezTo>
                        <a:cubicBezTo>
                          <a:pt x="42336" y="1503631"/>
                          <a:pt x="90135" y="1487243"/>
                          <a:pt x="101061" y="1484512"/>
                        </a:cubicBezTo>
                        <a:cubicBezTo>
                          <a:pt x="136570" y="1474951"/>
                          <a:pt x="172077" y="1473586"/>
                          <a:pt x="207585" y="1472220"/>
                        </a:cubicBezTo>
                        <a:cubicBezTo>
                          <a:pt x="218511" y="1472220"/>
                          <a:pt x="230802" y="1470855"/>
                          <a:pt x="241728" y="1470855"/>
                        </a:cubicBezTo>
                        <a:cubicBezTo>
                          <a:pt x="226705" y="1459929"/>
                          <a:pt x="208951" y="1451735"/>
                          <a:pt x="192563" y="1443541"/>
                        </a:cubicBezTo>
                        <a:cubicBezTo>
                          <a:pt x="176175" y="1435346"/>
                          <a:pt x="158420" y="1428518"/>
                          <a:pt x="143397" y="1417592"/>
                        </a:cubicBezTo>
                        <a:cubicBezTo>
                          <a:pt x="131107" y="1409398"/>
                          <a:pt x="99695" y="1387547"/>
                          <a:pt x="109255" y="1358867"/>
                        </a:cubicBezTo>
                        <a:cubicBezTo>
                          <a:pt x="117450" y="1338382"/>
                          <a:pt x="136570" y="1324725"/>
                          <a:pt x="162517" y="1323359"/>
                        </a:cubicBezTo>
                        <a:cubicBezTo>
                          <a:pt x="238997" y="1316531"/>
                          <a:pt x="325035" y="1354770"/>
                          <a:pt x="379663" y="1386181"/>
                        </a:cubicBezTo>
                        <a:cubicBezTo>
                          <a:pt x="379663" y="1372524"/>
                          <a:pt x="378297" y="1357502"/>
                          <a:pt x="376931" y="1341113"/>
                        </a:cubicBezTo>
                        <a:cubicBezTo>
                          <a:pt x="372834" y="1304240"/>
                          <a:pt x="367372" y="1264634"/>
                          <a:pt x="385126" y="1234589"/>
                        </a:cubicBezTo>
                        <a:cubicBezTo>
                          <a:pt x="396052" y="1216835"/>
                          <a:pt x="409709" y="1212738"/>
                          <a:pt x="419269" y="1212738"/>
                        </a:cubicBezTo>
                        <a:cubicBezTo>
                          <a:pt x="441119" y="1212738"/>
                          <a:pt x="462971" y="1231858"/>
                          <a:pt x="472531" y="1249612"/>
                        </a:cubicBezTo>
                        <a:cubicBezTo>
                          <a:pt x="483457" y="1268731"/>
                          <a:pt x="495747" y="1298777"/>
                          <a:pt x="494381" y="1330188"/>
                        </a:cubicBezTo>
                        <a:cubicBezTo>
                          <a:pt x="501210" y="1298777"/>
                          <a:pt x="503941" y="1267366"/>
                          <a:pt x="506673" y="1235955"/>
                        </a:cubicBezTo>
                        <a:cubicBezTo>
                          <a:pt x="510770" y="1199081"/>
                          <a:pt x="513501" y="1160842"/>
                          <a:pt x="523061" y="1123968"/>
                        </a:cubicBezTo>
                        <a:cubicBezTo>
                          <a:pt x="529890" y="1091191"/>
                          <a:pt x="540816" y="1047489"/>
                          <a:pt x="569495" y="1021540"/>
                        </a:cubicBezTo>
                        <a:cubicBezTo>
                          <a:pt x="580421" y="1010615"/>
                          <a:pt x="599540" y="999689"/>
                          <a:pt x="618660" y="999689"/>
                        </a:cubicBezTo>
                        <a:cubicBezTo>
                          <a:pt x="626854" y="999689"/>
                          <a:pt x="633683" y="1002421"/>
                          <a:pt x="640511" y="1006518"/>
                        </a:cubicBezTo>
                        <a:cubicBezTo>
                          <a:pt x="662362" y="1021540"/>
                          <a:pt x="669191" y="1047489"/>
                          <a:pt x="660996" y="1080265"/>
                        </a:cubicBezTo>
                        <a:cubicBezTo>
                          <a:pt x="674653" y="1042026"/>
                          <a:pt x="703334" y="992861"/>
                          <a:pt x="741573" y="966913"/>
                        </a:cubicBezTo>
                        <a:cubicBezTo>
                          <a:pt x="752498" y="960084"/>
                          <a:pt x="764790" y="955987"/>
                          <a:pt x="777080" y="955987"/>
                        </a:cubicBezTo>
                        <a:cubicBezTo>
                          <a:pt x="788006" y="955987"/>
                          <a:pt x="798932" y="960084"/>
                          <a:pt x="804395" y="966913"/>
                        </a:cubicBezTo>
                        <a:cubicBezTo>
                          <a:pt x="808492" y="972375"/>
                          <a:pt x="813955" y="981935"/>
                          <a:pt x="812589" y="998324"/>
                        </a:cubicBezTo>
                        <a:cubicBezTo>
                          <a:pt x="811223" y="1016078"/>
                          <a:pt x="805761" y="1032466"/>
                          <a:pt x="800298" y="1048855"/>
                        </a:cubicBezTo>
                        <a:cubicBezTo>
                          <a:pt x="800298" y="1050220"/>
                          <a:pt x="798932" y="1052952"/>
                          <a:pt x="798932" y="1054317"/>
                        </a:cubicBezTo>
                        <a:cubicBezTo>
                          <a:pt x="801663" y="1054317"/>
                          <a:pt x="803029" y="1052952"/>
                          <a:pt x="805761" y="1052952"/>
                        </a:cubicBezTo>
                        <a:cubicBezTo>
                          <a:pt x="823515" y="1048855"/>
                          <a:pt x="841268" y="1044757"/>
                          <a:pt x="865851" y="1043392"/>
                        </a:cubicBezTo>
                        <a:cubicBezTo>
                          <a:pt x="880874" y="1036563"/>
                          <a:pt x="894530" y="1029735"/>
                          <a:pt x="909553" y="1022906"/>
                        </a:cubicBezTo>
                        <a:cubicBezTo>
                          <a:pt x="912285" y="1021540"/>
                          <a:pt x="915016" y="1021540"/>
                          <a:pt x="917748" y="1020175"/>
                        </a:cubicBezTo>
                        <a:cubicBezTo>
                          <a:pt x="910919" y="1017443"/>
                          <a:pt x="904090" y="1013346"/>
                          <a:pt x="898627" y="1010615"/>
                        </a:cubicBezTo>
                        <a:cubicBezTo>
                          <a:pt x="882240" y="1002421"/>
                          <a:pt x="864485" y="995592"/>
                          <a:pt x="849463" y="984667"/>
                        </a:cubicBezTo>
                        <a:cubicBezTo>
                          <a:pt x="837171" y="976472"/>
                          <a:pt x="804395" y="954621"/>
                          <a:pt x="815321" y="925942"/>
                        </a:cubicBezTo>
                        <a:cubicBezTo>
                          <a:pt x="823515" y="905456"/>
                          <a:pt x="842634" y="891799"/>
                          <a:pt x="868583" y="889068"/>
                        </a:cubicBezTo>
                        <a:cubicBezTo>
                          <a:pt x="946427" y="882240"/>
                          <a:pt x="1031100" y="920479"/>
                          <a:pt x="1085728" y="951890"/>
                        </a:cubicBezTo>
                        <a:cubicBezTo>
                          <a:pt x="1085728" y="938233"/>
                          <a:pt x="1084362" y="923210"/>
                          <a:pt x="1082997" y="906822"/>
                        </a:cubicBezTo>
                        <a:cubicBezTo>
                          <a:pt x="1078900" y="869948"/>
                          <a:pt x="1073437" y="830343"/>
                          <a:pt x="1091191" y="800298"/>
                        </a:cubicBezTo>
                        <a:cubicBezTo>
                          <a:pt x="1102117" y="782544"/>
                          <a:pt x="1115773" y="778447"/>
                          <a:pt x="1125333" y="778447"/>
                        </a:cubicBezTo>
                        <a:cubicBezTo>
                          <a:pt x="1147185" y="778447"/>
                          <a:pt x="1169035" y="797566"/>
                          <a:pt x="1178595" y="815320"/>
                        </a:cubicBezTo>
                        <a:cubicBezTo>
                          <a:pt x="1189521" y="834440"/>
                          <a:pt x="1201812" y="864485"/>
                          <a:pt x="1200447" y="895897"/>
                        </a:cubicBezTo>
                        <a:cubicBezTo>
                          <a:pt x="1207275" y="864485"/>
                          <a:pt x="1210007" y="833075"/>
                          <a:pt x="1212738" y="801663"/>
                        </a:cubicBezTo>
                        <a:cubicBezTo>
                          <a:pt x="1216835" y="764790"/>
                          <a:pt x="1219567" y="726550"/>
                          <a:pt x="1229126" y="689676"/>
                        </a:cubicBezTo>
                        <a:cubicBezTo>
                          <a:pt x="1235954" y="656900"/>
                          <a:pt x="1246880" y="613197"/>
                          <a:pt x="1275560" y="587249"/>
                        </a:cubicBezTo>
                        <a:cubicBezTo>
                          <a:pt x="1286485" y="576324"/>
                          <a:pt x="1305605" y="565398"/>
                          <a:pt x="1323359" y="565398"/>
                        </a:cubicBezTo>
                        <a:cubicBezTo>
                          <a:pt x="1331554" y="565398"/>
                          <a:pt x="1338381" y="568129"/>
                          <a:pt x="1345210" y="572227"/>
                        </a:cubicBezTo>
                        <a:cubicBezTo>
                          <a:pt x="1367061" y="587249"/>
                          <a:pt x="1373890" y="613197"/>
                          <a:pt x="1367061" y="645974"/>
                        </a:cubicBezTo>
                        <a:cubicBezTo>
                          <a:pt x="1379353" y="607735"/>
                          <a:pt x="1409398" y="558570"/>
                          <a:pt x="1447638" y="532621"/>
                        </a:cubicBezTo>
                        <a:cubicBezTo>
                          <a:pt x="1458563" y="525793"/>
                          <a:pt x="1470854" y="521696"/>
                          <a:pt x="1481780" y="521696"/>
                        </a:cubicBezTo>
                        <a:cubicBezTo>
                          <a:pt x="1494071" y="521696"/>
                          <a:pt x="1504997" y="525793"/>
                          <a:pt x="1510459" y="535353"/>
                        </a:cubicBezTo>
                        <a:cubicBezTo>
                          <a:pt x="1552796" y="510770"/>
                          <a:pt x="1608790" y="498479"/>
                          <a:pt x="1678441" y="498479"/>
                        </a:cubicBezTo>
                        <a:cubicBezTo>
                          <a:pt x="1692097" y="498479"/>
                          <a:pt x="1707120" y="498479"/>
                          <a:pt x="1723508" y="499845"/>
                        </a:cubicBezTo>
                        <a:cubicBezTo>
                          <a:pt x="1670246" y="475262"/>
                          <a:pt x="1640200" y="452045"/>
                          <a:pt x="1633372" y="428829"/>
                        </a:cubicBezTo>
                        <a:cubicBezTo>
                          <a:pt x="1630640" y="417903"/>
                          <a:pt x="1632006" y="408343"/>
                          <a:pt x="1638835" y="397417"/>
                        </a:cubicBezTo>
                        <a:cubicBezTo>
                          <a:pt x="1659321" y="368738"/>
                          <a:pt x="1709851" y="357812"/>
                          <a:pt x="1746725" y="357812"/>
                        </a:cubicBezTo>
                        <a:cubicBezTo>
                          <a:pt x="1750822" y="357812"/>
                          <a:pt x="1754919" y="357812"/>
                          <a:pt x="1759016" y="357812"/>
                        </a:cubicBezTo>
                        <a:cubicBezTo>
                          <a:pt x="1802718" y="360544"/>
                          <a:pt x="1842324" y="374201"/>
                          <a:pt x="1876466" y="387858"/>
                        </a:cubicBezTo>
                        <a:cubicBezTo>
                          <a:pt x="1861443" y="367372"/>
                          <a:pt x="1847787" y="346887"/>
                          <a:pt x="1835495" y="325036"/>
                        </a:cubicBezTo>
                        <a:lnTo>
                          <a:pt x="1834130" y="322304"/>
                        </a:lnTo>
                        <a:cubicBezTo>
                          <a:pt x="1821838" y="300453"/>
                          <a:pt x="1812278" y="282699"/>
                          <a:pt x="1834130" y="256751"/>
                        </a:cubicBezTo>
                        <a:cubicBezTo>
                          <a:pt x="1843690" y="245825"/>
                          <a:pt x="1854614" y="241728"/>
                          <a:pt x="1864175" y="247191"/>
                        </a:cubicBezTo>
                        <a:cubicBezTo>
                          <a:pt x="1871003" y="249922"/>
                          <a:pt x="1876466" y="254019"/>
                          <a:pt x="1883295" y="256751"/>
                        </a:cubicBezTo>
                        <a:cubicBezTo>
                          <a:pt x="1883295" y="256751"/>
                          <a:pt x="1884660" y="256751"/>
                          <a:pt x="1886026" y="258117"/>
                        </a:cubicBezTo>
                        <a:cubicBezTo>
                          <a:pt x="1884660" y="255385"/>
                          <a:pt x="1884660" y="254019"/>
                          <a:pt x="1884660" y="251288"/>
                        </a:cubicBezTo>
                        <a:cubicBezTo>
                          <a:pt x="1877832" y="247191"/>
                          <a:pt x="1876466" y="240363"/>
                          <a:pt x="1873735" y="233534"/>
                        </a:cubicBezTo>
                        <a:cubicBezTo>
                          <a:pt x="1861443" y="189832"/>
                          <a:pt x="1842324" y="125644"/>
                          <a:pt x="1876466" y="90136"/>
                        </a:cubicBezTo>
                        <a:cubicBezTo>
                          <a:pt x="1887392" y="79210"/>
                          <a:pt x="1902415" y="73748"/>
                          <a:pt x="1921534" y="73748"/>
                        </a:cubicBezTo>
                        <a:cubicBezTo>
                          <a:pt x="1959774" y="73748"/>
                          <a:pt x="2006207" y="96964"/>
                          <a:pt x="2036252" y="110621"/>
                        </a:cubicBezTo>
                        <a:cubicBezTo>
                          <a:pt x="2044447" y="114718"/>
                          <a:pt x="2049909" y="117450"/>
                          <a:pt x="2055372" y="120181"/>
                        </a:cubicBezTo>
                        <a:cubicBezTo>
                          <a:pt x="2078590" y="129741"/>
                          <a:pt x="2100440" y="143398"/>
                          <a:pt x="2125023" y="163883"/>
                        </a:cubicBezTo>
                        <a:cubicBezTo>
                          <a:pt x="2120926" y="151592"/>
                          <a:pt x="2118194" y="139301"/>
                          <a:pt x="2115463" y="127010"/>
                        </a:cubicBezTo>
                        <a:cubicBezTo>
                          <a:pt x="2114097" y="121547"/>
                          <a:pt x="2112732" y="116084"/>
                          <a:pt x="2111366" y="109256"/>
                        </a:cubicBezTo>
                        <a:cubicBezTo>
                          <a:pt x="2101806" y="76479"/>
                          <a:pt x="2088149" y="27314"/>
                          <a:pt x="2122292" y="5463"/>
                        </a:cubicBezTo>
                        <a:cubicBezTo>
                          <a:pt x="2127754" y="1366"/>
                          <a:pt x="2133217" y="0"/>
                          <a:pt x="2140045" y="0"/>
                        </a:cubicBezTo>
                        <a:cubicBezTo>
                          <a:pt x="2167359" y="0"/>
                          <a:pt x="2200136" y="32777"/>
                          <a:pt x="2216524" y="47799"/>
                        </a:cubicBezTo>
                        <a:lnTo>
                          <a:pt x="2220621" y="51896"/>
                        </a:lnTo>
                        <a:cubicBezTo>
                          <a:pt x="2241107" y="72382"/>
                          <a:pt x="2260226" y="91502"/>
                          <a:pt x="2277981" y="110621"/>
                        </a:cubicBezTo>
                        <a:cubicBezTo>
                          <a:pt x="2271152" y="84673"/>
                          <a:pt x="2271152" y="64188"/>
                          <a:pt x="2279346" y="50531"/>
                        </a:cubicBezTo>
                        <a:cubicBezTo>
                          <a:pt x="2284809" y="40971"/>
                          <a:pt x="2294369" y="34142"/>
                          <a:pt x="2306661" y="31411"/>
                        </a:cubicBezTo>
                        <a:cubicBezTo>
                          <a:pt x="2309391" y="31411"/>
                          <a:pt x="2312123" y="31411"/>
                          <a:pt x="2314854" y="31411"/>
                        </a:cubicBezTo>
                        <a:cubicBezTo>
                          <a:pt x="2364020" y="31411"/>
                          <a:pt x="2440498" y="122913"/>
                          <a:pt x="2454156" y="140667"/>
                        </a:cubicBezTo>
                        <a:cubicBezTo>
                          <a:pt x="2456887" y="144764"/>
                          <a:pt x="2459618" y="148861"/>
                          <a:pt x="2462350" y="152958"/>
                        </a:cubicBezTo>
                        <a:cubicBezTo>
                          <a:pt x="2484200" y="122913"/>
                          <a:pt x="2516978" y="110621"/>
                          <a:pt x="2544291" y="118816"/>
                        </a:cubicBezTo>
                        <a:cubicBezTo>
                          <a:pt x="2556583" y="122913"/>
                          <a:pt x="2564777" y="131107"/>
                          <a:pt x="2570240" y="142032"/>
                        </a:cubicBezTo>
                        <a:cubicBezTo>
                          <a:pt x="2581166" y="166615"/>
                          <a:pt x="2575703" y="210317"/>
                          <a:pt x="2551120" y="271773"/>
                        </a:cubicBezTo>
                        <a:cubicBezTo>
                          <a:pt x="2572971" y="244460"/>
                          <a:pt x="2596187" y="217146"/>
                          <a:pt x="2624868" y="195294"/>
                        </a:cubicBezTo>
                        <a:cubicBezTo>
                          <a:pt x="2634428" y="188466"/>
                          <a:pt x="2646719" y="192563"/>
                          <a:pt x="2649451" y="202123"/>
                        </a:cubicBezTo>
                        <a:cubicBezTo>
                          <a:pt x="2654912" y="219877"/>
                          <a:pt x="2654912" y="245825"/>
                          <a:pt x="2648085" y="282699"/>
                        </a:cubicBezTo>
                        <a:cubicBezTo>
                          <a:pt x="2671301" y="281333"/>
                          <a:pt x="2695884" y="301819"/>
                          <a:pt x="2719100" y="345521"/>
                        </a:cubicBezTo>
                        <a:lnTo>
                          <a:pt x="2719100" y="346887"/>
                        </a:lnTo>
                        <a:cubicBezTo>
                          <a:pt x="2723197" y="360544"/>
                          <a:pt x="2725929" y="372835"/>
                          <a:pt x="2730026" y="383761"/>
                        </a:cubicBezTo>
                        <a:cubicBezTo>
                          <a:pt x="2734123" y="370104"/>
                          <a:pt x="2736855" y="355081"/>
                          <a:pt x="2739586" y="341424"/>
                        </a:cubicBezTo>
                        <a:cubicBezTo>
                          <a:pt x="2743683" y="318207"/>
                          <a:pt x="2749146" y="293625"/>
                          <a:pt x="2758706" y="271773"/>
                        </a:cubicBezTo>
                        <a:lnTo>
                          <a:pt x="2761438" y="264945"/>
                        </a:lnTo>
                        <a:lnTo>
                          <a:pt x="2766899" y="269042"/>
                        </a:lnTo>
                        <a:cubicBezTo>
                          <a:pt x="2796945" y="290893"/>
                          <a:pt x="2806505" y="327767"/>
                          <a:pt x="2814700" y="361909"/>
                        </a:cubicBezTo>
                        <a:cubicBezTo>
                          <a:pt x="2816065" y="367372"/>
                          <a:pt x="2817431" y="374201"/>
                          <a:pt x="2820163" y="379663"/>
                        </a:cubicBezTo>
                        <a:cubicBezTo>
                          <a:pt x="2820163" y="379663"/>
                          <a:pt x="2820163" y="379663"/>
                          <a:pt x="2820163" y="379663"/>
                        </a:cubicBezTo>
                        <a:cubicBezTo>
                          <a:pt x="2824259" y="361909"/>
                          <a:pt x="2824259" y="344155"/>
                          <a:pt x="2824259" y="325036"/>
                        </a:cubicBezTo>
                        <a:cubicBezTo>
                          <a:pt x="2824259" y="311379"/>
                          <a:pt x="2824259" y="296356"/>
                          <a:pt x="2826990" y="281333"/>
                        </a:cubicBezTo>
                        <a:cubicBezTo>
                          <a:pt x="2826990" y="278602"/>
                          <a:pt x="2826990" y="277236"/>
                          <a:pt x="2828356" y="274505"/>
                        </a:cubicBezTo>
                        <a:lnTo>
                          <a:pt x="2832453" y="266311"/>
                        </a:lnTo>
                        <a:lnTo>
                          <a:pt x="2839282" y="274505"/>
                        </a:lnTo>
                        <a:cubicBezTo>
                          <a:pt x="2844744" y="281333"/>
                          <a:pt x="2850207" y="286796"/>
                          <a:pt x="2852939" y="290893"/>
                        </a:cubicBezTo>
                        <a:cubicBezTo>
                          <a:pt x="2862499" y="305916"/>
                          <a:pt x="2869327" y="319573"/>
                          <a:pt x="2874790" y="333230"/>
                        </a:cubicBezTo>
                        <a:cubicBezTo>
                          <a:pt x="2881618" y="284065"/>
                          <a:pt x="2896641" y="240363"/>
                          <a:pt x="2921224" y="203489"/>
                        </a:cubicBezTo>
                        <a:lnTo>
                          <a:pt x="2926687" y="195294"/>
                        </a:lnTo>
                        <a:lnTo>
                          <a:pt x="2930784" y="196660"/>
                        </a:lnTo>
                        <a:cubicBezTo>
                          <a:pt x="2971754" y="214414"/>
                          <a:pt x="2966292" y="263579"/>
                          <a:pt x="2960829" y="304550"/>
                        </a:cubicBezTo>
                        <a:cubicBezTo>
                          <a:pt x="2959463" y="315476"/>
                          <a:pt x="2958097" y="325036"/>
                          <a:pt x="2958097" y="334595"/>
                        </a:cubicBezTo>
                        <a:cubicBezTo>
                          <a:pt x="2964926" y="329133"/>
                          <a:pt x="2970389" y="323670"/>
                          <a:pt x="2977217" y="316841"/>
                        </a:cubicBezTo>
                        <a:cubicBezTo>
                          <a:pt x="2992239" y="301819"/>
                          <a:pt x="3007262" y="285430"/>
                          <a:pt x="3026382" y="278602"/>
                        </a:cubicBezTo>
                        <a:cubicBezTo>
                          <a:pt x="3037308" y="274505"/>
                          <a:pt x="3046868" y="275871"/>
                          <a:pt x="3053696" y="284065"/>
                        </a:cubicBezTo>
                        <a:cubicBezTo>
                          <a:pt x="3068719" y="300453"/>
                          <a:pt x="3070084" y="344155"/>
                          <a:pt x="3068719" y="357812"/>
                        </a:cubicBezTo>
                        <a:cubicBezTo>
                          <a:pt x="3064621" y="393320"/>
                          <a:pt x="3053696" y="428829"/>
                          <a:pt x="3042771" y="461605"/>
                        </a:cubicBezTo>
                        <a:cubicBezTo>
                          <a:pt x="3038674" y="472531"/>
                          <a:pt x="3035942" y="483456"/>
                          <a:pt x="3031845" y="494382"/>
                        </a:cubicBezTo>
                        <a:cubicBezTo>
                          <a:pt x="3048234" y="484822"/>
                          <a:pt x="3061890" y="471165"/>
                          <a:pt x="3074181" y="457508"/>
                        </a:cubicBezTo>
                        <a:cubicBezTo>
                          <a:pt x="3089204" y="443851"/>
                          <a:pt x="3102862" y="430194"/>
                          <a:pt x="3119249" y="419269"/>
                        </a:cubicBezTo>
                        <a:cubicBezTo>
                          <a:pt x="3131541" y="409709"/>
                          <a:pt x="3147929" y="400149"/>
                          <a:pt x="3164317" y="400149"/>
                        </a:cubicBezTo>
                        <a:cubicBezTo>
                          <a:pt x="3172511" y="400149"/>
                          <a:pt x="3179340" y="402880"/>
                          <a:pt x="3186168" y="408343"/>
                        </a:cubicBezTo>
                        <a:cubicBezTo>
                          <a:pt x="3202557" y="423366"/>
                          <a:pt x="3208020" y="445217"/>
                          <a:pt x="3201191" y="471165"/>
                        </a:cubicBezTo>
                        <a:cubicBezTo>
                          <a:pt x="3180706" y="544913"/>
                          <a:pt x="3116518" y="610466"/>
                          <a:pt x="3065987" y="652803"/>
                        </a:cubicBezTo>
                        <a:cubicBezTo>
                          <a:pt x="3079644" y="658265"/>
                          <a:pt x="3093302" y="660997"/>
                          <a:pt x="3109689" y="665094"/>
                        </a:cubicBezTo>
                        <a:cubicBezTo>
                          <a:pt x="3146564" y="673288"/>
                          <a:pt x="3184803" y="682848"/>
                          <a:pt x="3206654" y="710162"/>
                        </a:cubicBezTo>
                        <a:cubicBezTo>
                          <a:pt x="3220310" y="726550"/>
                          <a:pt x="3218946" y="740207"/>
                          <a:pt x="3214849" y="749767"/>
                        </a:cubicBezTo>
                        <a:cubicBezTo>
                          <a:pt x="3206654" y="770253"/>
                          <a:pt x="3180706" y="782544"/>
                          <a:pt x="3161587" y="785275"/>
                        </a:cubicBezTo>
                        <a:cubicBezTo>
                          <a:pt x="3131541" y="789372"/>
                          <a:pt x="3101496" y="786641"/>
                          <a:pt x="3078279" y="777081"/>
                        </a:cubicBezTo>
                        <a:cubicBezTo>
                          <a:pt x="3089204" y="783909"/>
                          <a:pt x="3101496" y="790738"/>
                          <a:pt x="3111055" y="796201"/>
                        </a:cubicBezTo>
                        <a:cubicBezTo>
                          <a:pt x="3149295" y="793469"/>
                          <a:pt x="3199826" y="818052"/>
                          <a:pt x="3231236" y="833075"/>
                        </a:cubicBezTo>
                        <a:cubicBezTo>
                          <a:pt x="3239431" y="837172"/>
                          <a:pt x="3244893" y="839903"/>
                          <a:pt x="3250356" y="842634"/>
                        </a:cubicBezTo>
                        <a:cubicBezTo>
                          <a:pt x="3273574" y="852194"/>
                          <a:pt x="3295424" y="865851"/>
                          <a:pt x="3320007" y="886337"/>
                        </a:cubicBezTo>
                        <a:cubicBezTo>
                          <a:pt x="3315910" y="874045"/>
                          <a:pt x="3313178" y="861754"/>
                          <a:pt x="3310447" y="849463"/>
                        </a:cubicBezTo>
                        <a:cubicBezTo>
                          <a:pt x="3309081" y="844000"/>
                          <a:pt x="3307716" y="838537"/>
                          <a:pt x="3306350" y="831709"/>
                        </a:cubicBezTo>
                        <a:cubicBezTo>
                          <a:pt x="3296790" y="798932"/>
                          <a:pt x="3283133" y="749767"/>
                          <a:pt x="3317276" y="727916"/>
                        </a:cubicBezTo>
                        <a:cubicBezTo>
                          <a:pt x="3322738" y="723819"/>
                          <a:pt x="3328201" y="722453"/>
                          <a:pt x="3335029" y="722453"/>
                        </a:cubicBezTo>
                        <a:cubicBezTo>
                          <a:pt x="3363709" y="722453"/>
                          <a:pt x="3395120" y="755230"/>
                          <a:pt x="3411508" y="770253"/>
                        </a:cubicBezTo>
                        <a:lnTo>
                          <a:pt x="3415605" y="774350"/>
                        </a:lnTo>
                        <a:cubicBezTo>
                          <a:pt x="3436091" y="794835"/>
                          <a:pt x="3455210" y="813955"/>
                          <a:pt x="3472965" y="833075"/>
                        </a:cubicBezTo>
                        <a:cubicBezTo>
                          <a:pt x="3466136" y="807126"/>
                          <a:pt x="3466136" y="786641"/>
                          <a:pt x="3474330" y="772984"/>
                        </a:cubicBezTo>
                        <a:cubicBezTo>
                          <a:pt x="3479793" y="763424"/>
                          <a:pt x="3489353" y="756596"/>
                          <a:pt x="3501645" y="753864"/>
                        </a:cubicBezTo>
                        <a:cubicBezTo>
                          <a:pt x="3504375" y="753864"/>
                          <a:pt x="3507107" y="753864"/>
                          <a:pt x="3509838" y="753864"/>
                        </a:cubicBezTo>
                        <a:cubicBezTo>
                          <a:pt x="3559004" y="753864"/>
                          <a:pt x="3635482" y="845366"/>
                          <a:pt x="3649140" y="863120"/>
                        </a:cubicBezTo>
                        <a:cubicBezTo>
                          <a:pt x="3651871" y="867217"/>
                          <a:pt x="3654602" y="871314"/>
                          <a:pt x="3657334" y="875411"/>
                        </a:cubicBezTo>
                        <a:cubicBezTo>
                          <a:pt x="3679184" y="845366"/>
                          <a:pt x="3711962" y="833075"/>
                          <a:pt x="3739275" y="841269"/>
                        </a:cubicBezTo>
                        <a:cubicBezTo>
                          <a:pt x="3751567" y="845366"/>
                          <a:pt x="3759761" y="853560"/>
                          <a:pt x="3765224" y="864485"/>
                        </a:cubicBezTo>
                        <a:cubicBezTo>
                          <a:pt x="3776150" y="889068"/>
                          <a:pt x="3770687" y="932770"/>
                          <a:pt x="3746104" y="994227"/>
                        </a:cubicBezTo>
                        <a:cubicBezTo>
                          <a:pt x="3767955" y="966913"/>
                          <a:pt x="3791171" y="939599"/>
                          <a:pt x="3819852" y="917748"/>
                        </a:cubicBezTo>
                        <a:cubicBezTo>
                          <a:pt x="3829412" y="910919"/>
                          <a:pt x="3841703" y="915016"/>
                          <a:pt x="3844435" y="925942"/>
                        </a:cubicBezTo>
                        <a:cubicBezTo>
                          <a:pt x="3849896" y="943696"/>
                          <a:pt x="3849896" y="969644"/>
                          <a:pt x="3843069" y="1006518"/>
                        </a:cubicBezTo>
                        <a:cubicBezTo>
                          <a:pt x="3866285" y="1005152"/>
                          <a:pt x="3890868" y="1025638"/>
                          <a:pt x="3914084" y="1069340"/>
                        </a:cubicBezTo>
                        <a:lnTo>
                          <a:pt x="3914084" y="1070706"/>
                        </a:lnTo>
                        <a:cubicBezTo>
                          <a:pt x="3918181" y="1084362"/>
                          <a:pt x="3920913" y="1096654"/>
                          <a:pt x="3925010" y="1107579"/>
                        </a:cubicBezTo>
                        <a:cubicBezTo>
                          <a:pt x="3929107" y="1093922"/>
                          <a:pt x="3931839" y="1080265"/>
                          <a:pt x="3934570" y="1065243"/>
                        </a:cubicBezTo>
                        <a:cubicBezTo>
                          <a:pt x="3938667" y="1042026"/>
                          <a:pt x="3944130" y="1018809"/>
                          <a:pt x="3953690" y="995592"/>
                        </a:cubicBezTo>
                        <a:lnTo>
                          <a:pt x="3956422" y="990130"/>
                        </a:lnTo>
                        <a:lnTo>
                          <a:pt x="3961883" y="994227"/>
                        </a:lnTo>
                        <a:cubicBezTo>
                          <a:pt x="3991929" y="1016078"/>
                          <a:pt x="4001489" y="1052952"/>
                          <a:pt x="4009684" y="1087094"/>
                        </a:cubicBezTo>
                        <a:cubicBezTo>
                          <a:pt x="4011049" y="1092557"/>
                          <a:pt x="4012415" y="1099385"/>
                          <a:pt x="4015147" y="1104848"/>
                        </a:cubicBezTo>
                        <a:cubicBezTo>
                          <a:pt x="4015147" y="1104848"/>
                          <a:pt x="4015147" y="1104848"/>
                          <a:pt x="4015147" y="1104848"/>
                        </a:cubicBezTo>
                        <a:cubicBezTo>
                          <a:pt x="4019243" y="1087094"/>
                          <a:pt x="4019243" y="1069340"/>
                          <a:pt x="4019243" y="1050220"/>
                        </a:cubicBezTo>
                        <a:cubicBezTo>
                          <a:pt x="4019243" y="1036563"/>
                          <a:pt x="4019243" y="1021540"/>
                          <a:pt x="4021974" y="1006518"/>
                        </a:cubicBezTo>
                        <a:cubicBezTo>
                          <a:pt x="4021974" y="1003787"/>
                          <a:pt x="4021974" y="1002421"/>
                          <a:pt x="4023340" y="999689"/>
                        </a:cubicBezTo>
                        <a:lnTo>
                          <a:pt x="4026071" y="990130"/>
                        </a:lnTo>
                        <a:lnTo>
                          <a:pt x="4032900" y="998324"/>
                        </a:lnTo>
                        <a:cubicBezTo>
                          <a:pt x="4038363" y="1005152"/>
                          <a:pt x="4043826" y="1010615"/>
                          <a:pt x="4046557" y="1014712"/>
                        </a:cubicBezTo>
                        <a:cubicBezTo>
                          <a:pt x="4056117" y="1029735"/>
                          <a:pt x="4062946" y="1043392"/>
                          <a:pt x="4068409" y="1057049"/>
                        </a:cubicBezTo>
                        <a:cubicBezTo>
                          <a:pt x="4075236" y="1007884"/>
                          <a:pt x="4090259" y="964181"/>
                          <a:pt x="4114842" y="927307"/>
                        </a:cubicBezTo>
                        <a:lnTo>
                          <a:pt x="4120305" y="919113"/>
                        </a:lnTo>
                        <a:lnTo>
                          <a:pt x="4124402" y="920479"/>
                        </a:lnTo>
                        <a:cubicBezTo>
                          <a:pt x="4165373" y="938233"/>
                          <a:pt x="4159910" y="987398"/>
                          <a:pt x="4154447" y="1028369"/>
                        </a:cubicBezTo>
                        <a:cubicBezTo>
                          <a:pt x="4153081" y="1039295"/>
                          <a:pt x="4151716" y="1048855"/>
                          <a:pt x="4151716" y="1058414"/>
                        </a:cubicBezTo>
                        <a:cubicBezTo>
                          <a:pt x="4158544" y="1052952"/>
                          <a:pt x="4164007" y="1047489"/>
                          <a:pt x="4170836" y="1040660"/>
                        </a:cubicBezTo>
                        <a:cubicBezTo>
                          <a:pt x="4185859" y="1025638"/>
                          <a:pt x="4200880" y="1010615"/>
                          <a:pt x="4220001" y="1002421"/>
                        </a:cubicBezTo>
                        <a:cubicBezTo>
                          <a:pt x="4230926" y="998324"/>
                          <a:pt x="4239121" y="999689"/>
                          <a:pt x="4247315" y="1007884"/>
                        </a:cubicBezTo>
                        <a:cubicBezTo>
                          <a:pt x="4262337" y="1024272"/>
                          <a:pt x="4263703" y="1067974"/>
                          <a:pt x="4262337" y="1081631"/>
                        </a:cubicBezTo>
                        <a:cubicBezTo>
                          <a:pt x="4258240" y="1117139"/>
                          <a:pt x="4247315" y="1152647"/>
                          <a:pt x="4236389" y="1185424"/>
                        </a:cubicBezTo>
                        <a:cubicBezTo>
                          <a:pt x="4232292" y="1196350"/>
                          <a:pt x="4229561" y="1207275"/>
                          <a:pt x="4225463" y="1218201"/>
                        </a:cubicBezTo>
                        <a:cubicBezTo>
                          <a:pt x="4241852" y="1208641"/>
                          <a:pt x="4255508" y="1194984"/>
                          <a:pt x="4267800" y="1181327"/>
                        </a:cubicBezTo>
                        <a:cubicBezTo>
                          <a:pt x="4281457" y="1169036"/>
                          <a:pt x="4293748" y="1155379"/>
                          <a:pt x="4310136" y="1144453"/>
                        </a:cubicBezTo>
                        <a:cubicBezTo>
                          <a:pt x="4322428" y="1134893"/>
                          <a:pt x="4338816" y="1125333"/>
                          <a:pt x="4355205" y="1125333"/>
                        </a:cubicBezTo>
                        <a:cubicBezTo>
                          <a:pt x="4363398" y="1125333"/>
                          <a:pt x="4370227" y="1128065"/>
                          <a:pt x="4377055" y="1133528"/>
                        </a:cubicBezTo>
                        <a:cubicBezTo>
                          <a:pt x="4393444" y="1148550"/>
                          <a:pt x="4398907" y="1170401"/>
                          <a:pt x="4392078" y="1196350"/>
                        </a:cubicBezTo>
                        <a:cubicBezTo>
                          <a:pt x="4371592" y="1270097"/>
                          <a:pt x="4307405" y="1335651"/>
                          <a:pt x="4256874" y="1377987"/>
                        </a:cubicBezTo>
                        <a:cubicBezTo>
                          <a:pt x="4269165" y="1383450"/>
                          <a:pt x="4284188" y="1386181"/>
                          <a:pt x="4300577" y="1390278"/>
                        </a:cubicBezTo>
                        <a:cubicBezTo>
                          <a:pt x="4337450" y="1398473"/>
                          <a:pt x="4375690" y="1408032"/>
                          <a:pt x="4397541" y="1435346"/>
                        </a:cubicBezTo>
                        <a:cubicBezTo>
                          <a:pt x="4411198" y="1451735"/>
                          <a:pt x="4409833" y="1466757"/>
                          <a:pt x="4405735" y="1474951"/>
                        </a:cubicBezTo>
                        <a:cubicBezTo>
                          <a:pt x="4397541" y="1495437"/>
                          <a:pt x="4372958" y="1507728"/>
                          <a:pt x="4352473" y="1510460"/>
                        </a:cubicBezTo>
                        <a:cubicBezTo>
                          <a:pt x="4322428" y="1514557"/>
                          <a:pt x="4292383" y="1511825"/>
                          <a:pt x="4269165" y="1502265"/>
                        </a:cubicBezTo>
                        <a:cubicBezTo>
                          <a:pt x="4296480" y="1518654"/>
                          <a:pt x="4325159" y="1533676"/>
                          <a:pt x="4353839" y="1547333"/>
                        </a:cubicBezTo>
                        <a:cubicBezTo>
                          <a:pt x="4386615" y="1563722"/>
                          <a:pt x="4422123" y="1580110"/>
                          <a:pt x="4453535" y="1601961"/>
                        </a:cubicBezTo>
                        <a:cubicBezTo>
                          <a:pt x="4480848" y="1619715"/>
                          <a:pt x="4519088" y="1645663"/>
                          <a:pt x="4534110" y="1681172"/>
                        </a:cubicBezTo>
                        <a:cubicBezTo>
                          <a:pt x="4539573" y="1694829"/>
                          <a:pt x="4543670" y="1715314"/>
                          <a:pt x="4538207" y="1731702"/>
                        </a:cubicBezTo>
                        <a:cubicBezTo>
                          <a:pt x="4546402" y="1743994"/>
                          <a:pt x="4549133" y="1760382"/>
                          <a:pt x="4543670" y="1779502"/>
                        </a:cubicBezTo>
                        <a:cubicBezTo>
                          <a:pt x="4538207" y="1798621"/>
                          <a:pt x="4528648" y="1817741"/>
                          <a:pt x="4516357" y="1838227"/>
                        </a:cubicBezTo>
                        <a:cubicBezTo>
                          <a:pt x="4520454" y="1846421"/>
                          <a:pt x="4523185" y="1854615"/>
                          <a:pt x="4524551" y="1861443"/>
                        </a:cubicBezTo>
                        <a:cubicBezTo>
                          <a:pt x="4528648" y="1879198"/>
                          <a:pt x="4525917" y="1898317"/>
                          <a:pt x="4516357" y="1909243"/>
                        </a:cubicBezTo>
                        <a:cubicBezTo>
                          <a:pt x="4505431" y="1922900"/>
                          <a:pt x="4489042" y="1925631"/>
                          <a:pt x="4469923" y="1916071"/>
                        </a:cubicBezTo>
                        <a:cubicBezTo>
                          <a:pt x="4465826" y="1913340"/>
                          <a:pt x="4461729" y="1911974"/>
                          <a:pt x="4457632" y="1909243"/>
                        </a:cubicBezTo>
                        <a:cubicBezTo>
                          <a:pt x="4446706" y="1920168"/>
                          <a:pt x="4435780" y="1929728"/>
                          <a:pt x="4423489" y="1940654"/>
                        </a:cubicBezTo>
                        <a:cubicBezTo>
                          <a:pt x="4434415" y="1944751"/>
                          <a:pt x="4448072" y="1947482"/>
                          <a:pt x="4461729" y="1950214"/>
                        </a:cubicBezTo>
                        <a:cubicBezTo>
                          <a:pt x="4493140" y="1958408"/>
                          <a:pt x="4528648" y="1966602"/>
                          <a:pt x="4547767" y="1991185"/>
                        </a:cubicBezTo>
                        <a:cubicBezTo>
                          <a:pt x="4560059" y="2006207"/>
                          <a:pt x="4558693" y="2018499"/>
                          <a:pt x="4555962" y="2026693"/>
                        </a:cubicBezTo>
                        <a:cubicBezTo>
                          <a:pt x="4549133" y="2045812"/>
                          <a:pt x="4525917" y="2056738"/>
                          <a:pt x="4508162" y="2059469"/>
                        </a:cubicBezTo>
                        <a:cubicBezTo>
                          <a:pt x="4483579" y="2063567"/>
                          <a:pt x="4458998" y="2060835"/>
                          <a:pt x="4438512" y="2054007"/>
                        </a:cubicBezTo>
                        <a:cubicBezTo>
                          <a:pt x="4461729" y="2067663"/>
                          <a:pt x="4484945" y="2078589"/>
                          <a:pt x="4508162" y="2090880"/>
                        </a:cubicBezTo>
                        <a:cubicBezTo>
                          <a:pt x="4538207" y="2105903"/>
                          <a:pt x="4568253" y="2120926"/>
                          <a:pt x="4596932" y="2138680"/>
                        </a:cubicBezTo>
                        <a:cubicBezTo>
                          <a:pt x="4621515" y="2155068"/>
                          <a:pt x="4654291" y="2176919"/>
                          <a:pt x="4667949" y="2209696"/>
                        </a:cubicBezTo>
                        <a:cubicBezTo>
                          <a:pt x="4674777" y="2226084"/>
                          <a:pt x="4680240" y="2257495"/>
                          <a:pt x="4658389" y="2273884"/>
                        </a:cubicBezTo>
                        <a:cubicBezTo>
                          <a:pt x="4650194" y="2279347"/>
                          <a:pt x="4640635" y="2282078"/>
                          <a:pt x="4631075" y="2282078"/>
                        </a:cubicBezTo>
                        <a:cubicBezTo>
                          <a:pt x="4614687" y="2282078"/>
                          <a:pt x="4599664" y="2273884"/>
                          <a:pt x="4590105" y="2268421"/>
                        </a:cubicBezTo>
                        <a:cubicBezTo>
                          <a:pt x="4618784" y="2290272"/>
                          <a:pt x="4650194" y="2329877"/>
                          <a:pt x="4659754" y="2369482"/>
                        </a:cubicBezTo>
                        <a:cubicBezTo>
                          <a:pt x="4663852" y="2384505"/>
                          <a:pt x="4661120" y="2402259"/>
                          <a:pt x="4652926" y="2413185"/>
                        </a:cubicBezTo>
                        <a:cubicBezTo>
                          <a:pt x="4647464" y="2420013"/>
                          <a:pt x="4639270" y="2424110"/>
                          <a:pt x="4629710" y="2424110"/>
                        </a:cubicBezTo>
                        <a:lnTo>
                          <a:pt x="4629710" y="2424110"/>
                        </a:lnTo>
                        <a:cubicBezTo>
                          <a:pt x="4624247" y="2424110"/>
                          <a:pt x="4617418" y="2422745"/>
                          <a:pt x="4610589" y="2418647"/>
                        </a:cubicBezTo>
                        <a:cubicBezTo>
                          <a:pt x="4596932" y="2411819"/>
                          <a:pt x="4584642" y="2402259"/>
                          <a:pt x="4572350" y="2392699"/>
                        </a:cubicBezTo>
                        <a:cubicBezTo>
                          <a:pt x="4566887" y="2388602"/>
                          <a:pt x="4560059" y="2383139"/>
                          <a:pt x="4554596" y="2379042"/>
                        </a:cubicBezTo>
                        <a:cubicBezTo>
                          <a:pt x="4553230" y="2399528"/>
                          <a:pt x="4555962" y="2421379"/>
                          <a:pt x="4557327" y="2443230"/>
                        </a:cubicBezTo>
                        <a:cubicBezTo>
                          <a:pt x="4558693" y="2458253"/>
                          <a:pt x="4560059" y="2474641"/>
                          <a:pt x="4560059" y="2489664"/>
                        </a:cubicBezTo>
                        <a:cubicBezTo>
                          <a:pt x="4560059" y="2492395"/>
                          <a:pt x="4560059" y="2495126"/>
                          <a:pt x="4560059" y="2496492"/>
                        </a:cubicBezTo>
                        <a:cubicBezTo>
                          <a:pt x="4560059" y="2512880"/>
                          <a:pt x="4561425" y="2532000"/>
                          <a:pt x="4551864" y="2544291"/>
                        </a:cubicBezTo>
                        <a:cubicBezTo>
                          <a:pt x="4547767" y="2549754"/>
                          <a:pt x="4543670" y="2549754"/>
                          <a:pt x="4540939" y="2549754"/>
                        </a:cubicBezTo>
                        <a:cubicBezTo>
                          <a:pt x="4530014" y="2549754"/>
                          <a:pt x="4517722" y="2536097"/>
                          <a:pt x="4505431" y="2521075"/>
                        </a:cubicBezTo>
                        <a:cubicBezTo>
                          <a:pt x="4514991" y="2538829"/>
                          <a:pt x="4514991" y="2557948"/>
                          <a:pt x="4506797" y="2575703"/>
                        </a:cubicBezTo>
                        <a:cubicBezTo>
                          <a:pt x="4497237" y="2594822"/>
                          <a:pt x="4476752" y="2607113"/>
                          <a:pt x="4453535" y="2607113"/>
                        </a:cubicBezTo>
                        <a:cubicBezTo>
                          <a:pt x="4468558" y="2609845"/>
                          <a:pt x="4482214" y="2613942"/>
                          <a:pt x="4487677" y="2624867"/>
                        </a:cubicBezTo>
                        <a:cubicBezTo>
                          <a:pt x="4491774" y="2631696"/>
                          <a:pt x="4491774" y="2638524"/>
                          <a:pt x="4487677" y="2646719"/>
                        </a:cubicBezTo>
                        <a:cubicBezTo>
                          <a:pt x="4478117" y="2667204"/>
                          <a:pt x="4458998" y="2682227"/>
                          <a:pt x="4441243" y="2695884"/>
                        </a:cubicBezTo>
                        <a:cubicBezTo>
                          <a:pt x="4446706" y="2701347"/>
                          <a:pt x="4450803" y="2708175"/>
                          <a:pt x="4452169" y="2715003"/>
                        </a:cubicBezTo>
                        <a:cubicBezTo>
                          <a:pt x="4454900" y="2727295"/>
                          <a:pt x="4441243" y="2736855"/>
                          <a:pt x="4431683" y="2743683"/>
                        </a:cubicBezTo>
                        <a:lnTo>
                          <a:pt x="4430317" y="2745049"/>
                        </a:lnTo>
                        <a:cubicBezTo>
                          <a:pt x="4422123" y="2750511"/>
                          <a:pt x="4412564" y="2757340"/>
                          <a:pt x="4404370" y="2764168"/>
                        </a:cubicBezTo>
                        <a:cubicBezTo>
                          <a:pt x="4405735" y="2764168"/>
                          <a:pt x="4405735" y="2765534"/>
                          <a:pt x="4407101" y="2765534"/>
                        </a:cubicBezTo>
                        <a:cubicBezTo>
                          <a:pt x="4420757" y="2776460"/>
                          <a:pt x="4424855" y="2792848"/>
                          <a:pt x="4419393" y="2814699"/>
                        </a:cubicBezTo>
                        <a:cubicBezTo>
                          <a:pt x="4419393" y="2816065"/>
                          <a:pt x="4419393" y="2816065"/>
                          <a:pt x="4419393" y="2817431"/>
                        </a:cubicBezTo>
                        <a:lnTo>
                          <a:pt x="4422123" y="2814699"/>
                        </a:lnTo>
                        <a:cubicBezTo>
                          <a:pt x="4431683" y="2802408"/>
                          <a:pt x="4453535" y="2776460"/>
                          <a:pt x="4474020" y="2776460"/>
                        </a:cubicBezTo>
                        <a:cubicBezTo>
                          <a:pt x="4476752" y="2776460"/>
                          <a:pt x="4479482" y="2776460"/>
                          <a:pt x="4480848" y="2777825"/>
                        </a:cubicBezTo>
                        <a:cubicBezTo>
                          <a:pt x="4487677" y="2780557"/>
                          <a:pt x="4493140" y="2784654"/>
                          <a:pt x="4495871" y="2790117"/>
                        </a:cubicBezTo>
                        <a:cubicBezTo>
                          <a:pt x="4501334" y="2802408"/>
                          <a:pt x="4493140" y="2818796"/>
                          <a:pt x="4489042" y="2828356"/>
                        </a:cubicBezTo>
                        <a:lnTo>
                          <a:pt x="4487677" y="2829722"/>
                        </a:lnTo>
                        <a:cubicBezTo>
                          <a:pt x="4483579" y="2839282"/>
                          <a:pt x="4476752" y="2848842"/>
                          <a:pt x="4467192" y="2859767"/>
                        </a:cubicBezTo>
                        <a:cubicBezTo>
                          <a:pt x="4508162" y="2861133"/>
                          <a:pt x="4530014" y="2867961"/>
                          <a:pt x="4535476" y="2880253"/>
                        </a:cubicBezTo>
                        <a:cubicBezTo>
                          <a:pt x="4539573" y="2888447"/>
                          <a:pt x="4536842" y="2896641"/>
                          <a:pt x="4528648" y="2906201"/>
                        </a:cubicBezTo>
                        <a:cubicBezTo>
                          <a:pt x="4513625" y="2923955"/>
                          <a:pt x="4480848" y="2936246"/>
                          <a:pt x="4454900" y="2945806"/>
                        </a:cubicBezTo>
                        <a:cubicBezTo>
                          <a:pt x="4449437" y="2948537"/>
                          <a:pt x="4442609" y="2949903"/>
                          <a:pt x="4435780" y="2952635"/>
                        </a:cubicBezTo>
                        <a:cubicBezTo>
                          <a:pt x="4422123" y="2956732"/>
                          <a:pt x="4407101" y="2962194"/>
                          <a:pt x="4392078" y="2967657"/>
                        </a:cubicBezTo>
                        <a:cubicBezTo>
                          <a:pt x="4427586" y="2975851"/>
                          <a:pt x="4482214" y="2989508"/>
                          <a:pt x="4498602" y="3008628"/>
                        </a:cubicBezTo>
                        <a:cubicBezTo>
                          <a:pt x="4505431" y="3016822"/>
                          <a:pt x="4506797" y="3023651"/>
                          <a:pt x="4504065" y="3029114"/>
                        </a:cubicBezTo>
                        <a:cubicBezTo>
                          <a:pt x="4499968" y="3038673"/>
                          <a:pt x="4486311" y="3041405"/>
                          <a:pt x="4458998" y="3041405"/>
                        </a:cubicBezTo>
                        <a:cubicBezTo>
                          <a:pt x="4443975" y="3041405"/>
                          <a:pt x="4426220" y="3040039"/>
                          <a:pt x="4404370" y="3037308"/>
                        </a:cubicBezTo>
                        <a:cubicBezTo>
                          <a:pt x="4437146" y="3057793"/>
                          <a:pt x="4458998" y="3078279"/>
                          <a:pt x="4468558" y="3100130"/>
                        </a:cubicBezTo>
                        <a:cubicBezTo>
                          <a:pt x="4471289" y="3105592"/>
                          <a:pt x="4471289" y="3111055"/>
                          <a:pt x="4468558" y="3115152"/>
                        </a:cubicBezTo>
                        <a:cubicBezTo>
                          <a:pt x="4461729" y="3126078"/>
                          <a:pt x="4438512" y="3124712"/>
                          <a:pt x="4396175" y="3113787"/>
                        </a:cubicBezTo>
                        <a:cubicBezTo>
                          <a:pt x="4420757" y="3134272"/>
                          <a:pt x="4441243" y="3157489"/>
                          <a:pt x="4457632" y="3183437"/>
                        </a:cubicBezTo>
                        <a:cubicBezTo>
                          <a:pt x="4468558" y="3199826"/>
                          <a:pt x="4471289" y="3210751"/>
                          <a:pt x="4465826" y="3220311"/>
                        </a:cubicBezTo>
                        <a:cubicBezTo>
                          <a:pt x="4461729" y="3228505"/>
                          <a:pt x="4452169" y="3231236"/>
                          <a:pt x="4438512" y="3231236"/>
                        </a:cubicBezTo>
                        <a:cubicBezTo>
                          <a:pt x="4411198" y="3231236"/>
                          <a:pt x="4370227" y="3217579"/>
                          <a:pt x="4357936" y="3213483"/>
                        </a:cubicBezTo>
                        <a:cubicBezTo>
                          <a:pt x="4355205" y="3212117"/>
                          <a:pt x="4353839" y="3212117"/>
                          <a:pt x="4351108" y="3210751"/>
                        </a:cubicBezTo>
                        <a:cubicBezTo>
                          <a:pt x="4370227" y="3228505"/>
                          <a:pt x="4390713" y="3253088"/>
                          <a:pt x="4394810" y="3277670"/>
                        </a:cubicBezTo>
                        <a:cubicBezTo>
                          <a:pt x="4398907" y="3298156"/>
                          <a:pt x="4397541" y="3318641"/>
                          <a:pt x="4389347" y="3335029"/>
                        </a:cubicBezTo>
                        <a:cubicBezTo>
                          <a:pt x="4420757" y="3358246"/>
                          <a:pt x="4460363" y="3388291"/>
                          <a:pt x="4457632" y="3419703"/>
                        </a:cubicBezTo>
                        <a:cubicBezTo>
                          <a:pt x="4457632" y="3425165"/>
                          <a:pt x="4450803" y="3430628"/>
                          <a:pt x="4443975" y="3430628"/>
                        </a:cubicBezTo>
                        <a:cubicBezTo>
                          <a:pt x="4405735" y="3430628"/>
                          <a:pt x="4356571" y="3415605"/>
                          <a:pt x="4330622" y="3406046"/>
                        </a:cubicBezTo>
                        <a:cubicBezTo>
                          <a:pt x="4325159" y="3404680"/>
                          <a:pt x="4318330" y="3401948"/>
                          <a:pt x="4312867" y="3399217"/>
                        </a:cubicBezTo>
                        <a:cubicBezTo>
                          <a:pt x="4329256" y="3412874"/>
                          <a:pt x="4341548" y="3429262"/>
                          <a:pt x="4344279" y="3445651"/>
                        </a:cubicBezTo>
                        <a:cubicBezTo>
                          <a:pt x="4344279" y="3451114"/>
                          <a:pt x="4342913" y="3455210"/>
                          <a:pt x="4337450" y="3457942"/>
                        </a:cubicBezTo>
                        <a:cubicBezTo>
                          <a:pt x="4333353" y="3460673"/>
                          <a:pt x="4327890" y="3460673"/>
                          <a:pt x="4321062" y="3460673"/>
                        </a:cubicBezTo>
                        <a:cubicBezTo>
                          <a:pt x="4296480" y="3460673"/>
                          <a:pt x="4263703" y="3445651"/>
                          <a:pt x="4233658" y="3429262"/>
                        </a:cubicBezTo>
                        <a:cubicBezTo>
                          <a:pt x="4239121" y="3449748"/>
                          <a:pt x="4240486" y="3470233"/>
                          <a:pt x="4233658" y="3493450"/>
                        </a:cubicBezTo>
                        <a:cubicBezTo>
                          <a:pt x="4229561" y="3507107"/>
                          <a:pt x="4211806" y="3535787"/>
                          <a:pt x="4184493" y="3531690"/>
                        </a:cubicBezTo>
                        <a:cubicBezTo>
                          <a:pt x="4161276" y="3528958"/>
                          <a:pt x="4142155" y="3507107"/>
                          <a:pt x="4127134" y="3467502"/>
                        </a:cubicBezTo>
                        <a:cubicBezTo>
                          <a:pt x="4118939" y="3504376"/>
                          <a:pt x="4101185" y="3561735"/>
                          <a:pt x="4068409" y="3561735"/>
                        </a:cubicBezTo>
                        <a:cubicBezTo>
                          <a:pt x="4060214" y="3561735"/>
                          <a:pt x="4050654" y="3557638"/>
                          <a:pt x="4042460" y="3550809"/>
                        </a:cubicBezTo>
                        <a:cubicBezTo>
                          <a:pt x="4027437" y="3538518"/>
                          <a:pt x="4019243" y="3518033"/>
                          <a:pt x="4016511" y="3500278"/>
                        </a:cubicBezTo>
                        <a:cubicBezTo>
                          <a:pt x="3998758" y="3526227"/>
                          <a:pt x="3976906" y="3534421"/>
                          <a:pt x="3952324" y="3522130"/>
                        </a:cubicBezTo>
                        <a:cubicBezTo>
                          <a:pt x="3922279" y="3507107"/>
                          <a:pt x="3911353" y="3472965"/>
                          <a:pt x="3904524" y="3448382"/>
                        </a:cubicBezTo>
                        <a:lnTo>
                          <a:pt x="3903158" y="3445651"/>
                        </a:lnTo>
                        <a:cubicBezTo>
                          <a:pt x="3903158" y="3444285"/>
                          <a:pt x="3903158" y="3444285"/>
                          <a:pt x="3903158" y="3442919"/>
                        </a:cubicBezTo>
                        <a:cubicBezTo>
                          <a:pt x="3890868" y="3444285"/>
                          <a:pt x="3877211" y="3442919"/>
                          <a:pt x="3863554" y="3441554"/>
                        </a:cubicBezTo>
                        <a:cubicBezTo>
                          <a:pt x="3873114" y="3447016"/>
                          <a:pt x="3882674" y="3453845"/>
                          <a:pt x="3890868" y="3459308"/>
                        </a:cubicBezTo>
                        <a:cubicBezTo>
                          <a:pt x="3894965" y="3462039"/>
                          <a:pt x="3896331" y="3464771"/>
                          <a:pt x="3896331" y="3468867"/>
                        </a:cubicBezTo>
                        <a:cubicBezTo>
                          <a:pt x="3896331" y="3471599"/>
                          <a:pt x="3894965" y="3474330"/>
                          <a:pt x="3892234" y="3477062"/>
                        </a:cubicBezTo>
                        <a:cubicBezTo>
                          <a:pt x="3884039" y="3483890"/>
                          <a:pt x="3874479" y="3485256"/>
                          <a:pt x="3860822" y="3481159"/>
                        </a:cubicBezTo>
                        <a:cubicBezTo>
                          <a:pt x="3848531" y="3478427"/>
                          <a:pt x="3836240" y="3474330"/>
                          <a:pt x="3826680" y="3470233"/>
                        </a:cubicBezTo>
                        <a:cubicBezTo>
                          <a:pt x="3828046" y="3471599"/>
                          <a:pt x="3828046" y="3472965"/>
                          <a:pt x="3829412" y="3472965"/>
                        </a:cubicBezTo>
                        <a:cubicBezTo>
                          <a:pt x="3833509" y="3478427"/>
                          <a:pt x="3837606" y="3482525"/>
                          <a:pt x="3838972" y="3486622"/>
                        </a:cubicBezTo>
                        <a:cubicBezTo>
                          <a:pt x="3852628" y="3519398"/>
                          <a:pt x="3858091" y="3557638"/>
                          <a:pt x="3853994" y="3591780"/>
                        </a:cubicBezTo>
                        <a:cubicBezTo>
                          <a:pt x="3852628" y="3606803"/>
                          <a:pt x="3838972" y="3617729"/>
                          <a:pt x="3823949" y="3617729"/>
                        </a:cubicBezTo>
                        <a:cubicBezTo>
                          <a:pt x="3815754" y="3617729"/>
                          <a:pt x="3807560" y="3613631"/>
                          <a:pt x="3800731" y="3608168"/>
                        </a:cubicBezTo>
                        <a:cubicBezTo>
                          <a:pt x="3765224" y="3575392"/>
                          <a:pt x="3737909" y="3538518"/>
                          <a:pt x="3716059" y="3501644"/>
                        </a:cubicBezTo>
                        <a:cubicBezTo>
                          <a:pt x="3716059" y="3522130"/>
                          <a:pt x="3710596" y="3535787"/>
                          <a:pt x="3702402" y="3545346"/>
                        </a:cubicBezTo>
                        <a:cubicBezTo>
                          <a:pt x="3691476" y="3557638"/>
                          <a:pt x="3673723" y="3560369"/>
                          <a:pt x="3649140" y="3552175"/>
                        </a:cubicBezTo>
                        <a:cubicBezTo>
                          <a:pt x="3619094" y="3542615"/>
                          <a:pt x="3609535" y="3513935"/>
                          <a:pt x="3602706" y="3493450"/>
                        </a:cubicBezTo>
                        <a:cubicBezTo>
                          <a:pt x="3601340" y="3490719"/>
                          <a:pt x="3601340" y="3487987"/>
                          <a:pt x="3599975" y="3485256"/>
                        </a:cubicBezTo>
                        <a:cubicBezTo>
                          <a:pt x="3593146" y="3468867"/>
                          <a:pt x="3593146" y="3452479"/>
                          <a:pt x="3594512" y="3438822"/>
                        </a:cubicBezTo>
                        <a:cubicBezTo>
                          <a:pt x="3578123" y="3453845"/>
                          <a:pt x="3560370" y="3464771"/>
                          <a:pt x="3528958" y="3474330"/>
                        </a:cubicBezTo>
                        <a:cubicBezTo>
                          <a:pt x="3526227" y="3475696"/>
                          <a:pt x="3522130" y="3475696"/>
                          <a:pt x="3519398" y="3475696"/>
                        </a:cubicBezTo>
                        <a:cubicBezTo>
                          <a:pt x="3500279" y="3475696"/>
                          <a:pt x="3483890" y="3460673"/>
                          <a:pt x="3482525" y="3448382"/>
                        </a:cubicBezTo>
                        <a:cubicBezTo>
                          <a:pt x="3477062" y="3411508"/>
                          <a:pt x="3492085" y="3377366"/>
                          <a:pt x="3508472" y="3344589"/>
                        </a:cubicBezTo>
                        <a:lnTo>
                          <a:pt x="3512570" y="3336395"/>
                        </a:lnTo>
                        <a:cubicBezTo>
                          <a:pt x="3511204" y="3324104"/>
                          <a:pt x="3512570" y="3310447"/>
                          <a:pt x="3516667" y="3298156"/>
                        </a:cubicBezTo>
                        <a:cubicBezTo>
                          <a:pt x="3496182" y="3321372"/>
                          <a:pt x="3472965" y="3340492"/>
                          <a:pt x="3447016" y="3340492"/>
                        </a:cubicBezTo>
                        <a:cubicBezTo>
                          <a:pt x="3441554" y="3340492"/>
                          <a:pt x="3436091" y="3339127"/>
                          <a:pt x="3430628" y="3337761"/>
                        </a:cubicBezTo>
                        <a:cubicBezTo>
                          <a:pt x="3412874" y="3332298"/>
                          <a:pt x="3407411" y="3318641"/>
                          <a:pt x="3404680" y="3306350"/>
                        </a:cubicBezTo>
                        <a:cubicBezTo>
                          <a:pt x="3403314" y="3302253"/>
                          <a:pt x="3403314" y="3299521"/>
                          <a:pt x="3401948" y="3295424"/>
                        </a:cubicBezTo>
                        <a:cubicBezTo>
                          <a:pt x="3388292" y="3313178"/>
                          <a:pt x="3370538" y="3313178"/>
                          <a:pt x="3355515" y="3295424"/>
                        </a:cubicBezTo>
                        <a:cubicBezTo>
                          <a:pt x="3345955" y="3283133"/>
                          <a:pt x="3337760" y="3270842"/>
                          <a:pt x="3332299" y="3258550"/>
                        </a:cubicBezTo>
                        <a:cubicBezTo>
                          <a:pt x="3332299" y="3266745"/>
                          <a:pt x="3333663" y="3273573"/>
                          <a:pt x="3335029" y="3280402"/>
                        </a:cubicBezTo>
                        <a:cubicBezTo>
                          <a:pt x="3339126" y="3295424"/>
                          <a:pt x="3340492" y="3314544"/>
                          <a:pt x="3337760" y="3328201"/>
                        </a:cubicBezTo>
                        <a:cubicBezTo>
                          <a:pt x="3336395" y="3332298"/>
                          <a:pt x="3333663" y="3335029"/>
                          <a:pt x="3328201" y="3335029"/>
                        </a:cubicBezTo>
                        <a:lnTo>
                          <a:pt x="3326836" y="3335029"/>
                        </a:lnTo>
                        <a:cubicBezTo>
                          <a:pt x="3289961" y="3329566"/>
                          <a:pt x="3257185" y="3310447"/>
                          <a:pt x="3229871" y="3289961"/>
                        </a:cubicBezTo>
                        <a:cubicBezTo>
                          <a:pt x="3229871" y="3292693"/>
                          <a:pt x="3231236" y="3294059"/>
                          <a:pt x="3231236" y="3296790"/>
                        </a:cubicBezTo>
                        <a:cubicBezTo>
                          <a:pt x="3231236" y="3302253"/>
                          <a:pt x="3228505" y="3304984"/>
                          <a:pt x="3227139" y="3306350"/>
                        </a:cubicBezTo>
                        <a:cubicBezTo>
                          <a:pt x="3224408" y="3309081"/>
                          <a:pt x="3220310" y="3310447"/>
                          <a:pt x="3213483" y="3310447"/>
                        </a:cubicBezTo>
                        <a:cubicBezTo>
                          <a:pt x="3190266" y="3310447"/>
                          <a:pt x="3146564" y="3288596"/>
                          <a:pt x="3137004" y="3283133"/>
                        </a:cubicBezTo>
                        <a:cubicBezTo>
                          <a:pt x="3115152" y="3270842"/>
                          <a:pt x="3094667" y="3254453"/>
                          <a:pt x="3078279" y="3233968"/>
                        </a:cubicBezTo>
                        <a:cubicBezTo>
                          <a:pt x="3078279" y="3240796"/>
                          <a:pt x="3078279" y="3246259"/>
                          <a:pt x="3076913" y="3254453"/>
                        </a:cubicBezTo>
                        <a:cubicBezTo>
                          <a:pt x="3075547" y="3265379"/>
                          <a:pt x="3060524" y="3304984"/>
                          <a:pt x="3038674" y="3304984"/>
                        </a:cubicBezTo>
                        <a:lnTo>
                          <a:pt x="3034577" y="3304984"/>
                        </a:lnTo>
                        <a:cubicBezTo>
                          <a:pt x="3026382" y="3304984"/>
                          <a:pt x="3009994" y="3304984"/>
                          <a:pt x="3004531" y="3289961"/>
                        </a:cubicBezTo>
                        <a:cubicBezTo>
                          <a:pt x="3000434" y="3277670"/>
                          <a:pt x="2992239" y="3265379"/>
                          <a:pt x="2985412" y="3253088"/>
                        </a:cubicBezTo>
                        <a:cubicBezTo>
                          <a:pt x="2982680" y="3284498"/>
                          <a:pt x="2973120" y="3298156"/>
                          <a:pt x="2962194" y="3303618"/>
                        </a:cubicBezTo>
                        <a:cubicBezTo>
                          <a:pt x="2974486" y="3318641"/>
                          <a:pt x="2981314" y="3330932"/>
                          <a:pt x="2982680" y="3341858"/>
                        </a:cubicBezTo>
                        <a:cubicBezTo>
                          <a:pt x="2982680" y="3344589"/>
                          <a:pt x="2982680" y="3347321"/>
                          <a:pt x="2979949" y="3350052"/>
                        </a:cubicBezTo>
                        <a:cubicBezTo>
                          <a:pt x="2977217" y="3352783"/>
                          <a:pt x="2973120" y="3355515"/>
                          <a:pt x="2967657" y="3354149"/>
                        </a:cubicBezTo>
                        <a:cubicBezTo>
                          <a:pt x="2949903" y="3351418"/>
                          <a:pt x="2933515" y="3345955"/>
                          <a:pt x="2917127" y="3339127"/>
                        </a:cubicBezTo>
                        <a:cubicBezTo>
                          <a:pt x="2940343" y="3359612"/>
                          <a:pt x="2951269" y="3377366"/>
                          <a:pt x="2951269" y="3391023"/>
                        </a:cubicBezTo>
                        <a:cubicBezTo>
                          <a:pt x="2951269" y="3399217"/>
                          <a:pt x="2947171" y="3406046"/>
                          <a:pt x="2941709" y="3410143"/>
                        </a:cubicBezTo>
                        <a:cubicBezTo>
                          <a:pt x="2928052" y="3421068"/>
                          <a:pt x="2906201" y="3421068"/>
                          <a:pt x="2884349" y="3412874"/>
                        </a:cubicBezTo>
                        <a:cubicBezTo>
                          <a:pt x="2884349" y="3414240"/>
                          <a:pt x="2882984" y="3416971"/>
                          <a:pt x="2882984" y="3418337"/>
                        </a:cubicBezTo>
                        <a:cubicBezTo>
                          <a:pt x="2878886" y="3434725"/>
                          <a:pt x="2855670" y="3500278"/>
                          <a:pt x="2824259" y="3507107"/>
                        </a:cubicBezTo>
                        <a:cubicBezTo>
                          <a:pt x="2803774" y="3511204"/>
                          <a:pt x="2791482" y="3501644"/>
                          <a:pt x="2786020" y="3478427"/>
                        </a:cubicBezTo>
                        <a:cubicBezTo>
                          <a:pt x="2781922" y="3490719"/>
                          <a:pt x="2776459" y="3501644"/>
                          <a:pt x="2769631" y="3515301"/>
                        </a:cubicBezTo>
                        <a:lnTo>
                          <a:pt x="2768265" y="3518033"/>
                        </a:lnTo>
                        <a:cubicBezTo>
                          <a:pt x="2761438" y="3533055"/>
                          <a:pt x="2746415" y="3564466"/>
                          <a:pt x="2721832" y="3561735"/>
                        </a:cubicBezTo>
                        <a:cubicBezTo>
                          <a:pt x="2695884" y="3559003"/>
                          <a:pt x="2690421" y="3528958"/>
                          <a:pt x="2686324" y="3511204"/>
                        </a:cubicBezTo>
                        <a:cubicBezTo>
                          <a:pt x="2684958" y="3507107"/>
                          <a:pt x="2684958" y="3504376"/>
                          <a:pt x="2684958" y="3501644"/>
                        </a:cubicBezTo>
                        <a:cubicBezTo>
                          <a:pt x="2683593" y="3496182"/>
                          <a:pt x="2682227" y="3492084"/>
                          <a:pt x="2682227" y="3486622"/>
                        </a:cubicBezTo>
                        <a:cubicBezTo>
                          <a:pt x="2674032" y="3498913"/>
                          <a:pt x="2665838" y="3509839"/>
                          <a:pt x="2654912" y="3519398"/>
                        </a:cubicBezTo>
                        <a:cubicBezTo>
                          <a:pt x="2652181" y="3522130"/>
                          <a:pt x="2649451" y="3524861"/>
                          <a:pt x="2646719" y="3527592"/>
                        </a:cubicBezTo>
                        <a:cubicBezTo>
                          <a:pt x="2628965" y="3545346"/>
                          <a:pt x="2598919" y="3576758"/>
                          <a:pt x="2570240" y="3576758"/>
                        </a:cubicBezTo>
                        <a:cubicBezTo>
                          <a:pt x="2566143" y="3576758"/>
                          <a:pt x="2562045" y="3575392"/>
                          <a:pt x="2557948" y="3575392"/>
                        </a:cubicBezTo>
                        <a:cubicBezTo>
                          <a:pt x="2526538" y="3565832"/>
                          <a:pt x="2521075" y="3526227"/>
                          <a:pt x="2516978" y="3503010"/>
                        </a:cubicBezTo>
                        <a:cubicBezTo>
                          <a:pt x="2516978" y="3498913"/>
                          <a:pt x="2515612" y="3496182"/>
                          <a:pt x="2515612" y="3493450"/>
                        </a:cubicBezTo>
                        <a:cubicBezTo>
                          <a:pt x="2512881" y="3496182"/>
                          <a:pt x="2511515" y="3498913"/>
                          <a:pt x="2508783" y="3500278"/>
                        </a:cubicBezTo>
                        <a:cubicBezTo>
                          <a:pt x="2503320" y="3505741"/>
                          <a:pt x="2496492" y="3507107"/>
                          <a:pt x="2486932" y="3503010"/>
                        </a:cubicBezTo>
                        <a:cubicBezTo>
                          <a:pt x="2466447" y="3494816"/>
                          <a:pt x="2467813" y="3481159"/>
                          <a:pt x="2469178" y="3467502"/>
                        </a:cubicBezTo>
                        <a:lnTo>
                          <a:pt x="2469178" y="3466136"/>
                        </a:lnTo>
                        <a:cubicBezTo>
                          <a:pt x="2470544" y="3455210"/>
                          <a:pt x="2471910" y="3444285"/>
                          <a:pt x="2474641" y="3433359"/>
                        </a:cubicBezTo>
                        <a:cubicBezTo>
                          <a:pt x="2458253" y="3447016"/>
                          <a:pt x="2440498" y="3460673"/>
                          <a:pt x="2418648" y="3470233"/>
                        </a:cubicBezTo>
                        <a:cubicBezTo>
                          <a:pt x="2404991" y="3475696"/>
                          <a:pt x="2383139" y="3483890"/>
                          <a:pt x="2362654" y="3483890"/>
                        </a:cubicBezTo>
                        <a:cubicBezTo>
                          <a:pt x="2353094" y="3483890"/>
                          <a:pt x="2343534" y="3482525"/>
                          <a:pt x="2336706" y="3478427"/>
                        </a:cubicBezTo>
                        <a:cubicBezTo>
                          <a:pt x="2327146" y="3474330"/>
                          <a:pt x="2324414" y="3467502"/>
                          <a:pt x="2324414" y="3462039"/>
                        </a:cubicBezTo>
                        <a:cubicBezTo>
                          <a:pt x="2323048" y="3449748"/>
                          <a:pt x="2331243" y="3434725"/>
                          <a:pt x="2350363" y="3414240"/>
                        </a:cubicBezTo>
                        <a:cubicBezTo>
                          <a:pt x="2317586" y="3427897"/>
                          <a:pt x="2277981" y="3441554"/>
                          <a:pt x="2239742" y="3441554"/>
                        </a:cubicBezTo>
                        <a:cubicBezTo>
                          <a:pt x="2216524" y="3441554"/>
                          <a:pt x="2194674" y="3436091"/>
                          <a:pt x="2175554" y="3426531"/>
                        </a:cubicBezTo>
                        <a:cubicBezTo>
                          <a:pt x="2164628" y="3421068"/>
                          <a:pt x="2161896" y="3412874"/>
                          <a:pt x="2161896" y="3407411"/>
                        </a:cubicBezTo>
                        <a:cubicBezTo>
                          <a:pt x="2161896" y="3388291"/>
                          <a:pt x="2187845" y="3363709"/>
                          <a:pt x="2246570" y="3325470"/>
                        </a:cubicBezTo>
                        <a:cubicBezTo>
                          <a:pt x="2224719" y="3330932"/>
                          <a:pt x="2202867" y="3336395"/>
                          <a:pt x="2179651" y="3340492"/>
                        </a:cubicBezTo>
                        <a:lnTo>
                          <a:pt x="2174188" y="3341858"/>
                        </a:lnTo>
                        <a:cubicBezTo>
                          <a:pt x="2161896" y="3344589"/>
                          <a:pt x="2148239" y="3345955"/>
                          <a:pt x="2135949" y="3345955"/>
                        </a:cubicBezTo>
                        <a:cubicBezTo>
                          <a:pt x="2119560" y="3345955"/>
                          <a:pt x="2107269" y="3341858"/>
                          <a:pt x="2099074" y="3335029"/>
                        </a:cubicBezTo>
                        <a:cubicBezTo>
                          <a:pt x="2090880" y="3328201"/>
                          <a:pt x="2089514" y="3321372"/>
                          <a:pt x="2089514" y="3317275"/>
                        </a:cubicBezTo>
                        <a:cubicBezTo>
                          <a:pt x="2090880" y="3304984"/>
                          <a:pt x="2104537" y="3291327"/>
                          <a:pt x="2123657" y="3280402"/>
                        </a:cubicBezTo>
                        <a:cubicBezTo>
                          <a:pt x="2103172" y="3281767"/>
                          <a:pt x="2089514" y="3277670"/>
                          <a:pt x="2084051" y="3268110"/>
                        </a:cubicBezTo>
                        <a:cubicBezTo>
                          <a:pt x="2077224" y="3254453"/>
                          <a:pt x="2082686" y="3240796"/>
                          <a:pt x="2101806" y="3225774"/>
                        </a:cubicBezTo>
                        <a:cubicBezTo>
                          <a:pt x="2045812" y="3223042"/>
                          <a:pt x="1963871" y="3210751"/>
                          <a:pt x="1932460" y="3158854"/>
                        </a:cubicBezTo>
                        <a:cubicBezTo>
                          <a:pt x="1922899" y="3141101"/>
                          <a:pt x="1920168" y="3126078"/>
                          <a:pt x="1925631" y="3112421"/>
                        </a:cubicBezTo>
                        <a:cubicBezTo>
                          <a:pt x="1931094" y="3098764"/>
                          <a:pt x="1942020" y="3087838"/>
                          <a:pt x="1959774" y="3079644"/>
                        </a:cubicBezTo>
                        <a:cubicBezTo>
                          <a:pt x="1951580" y="3076913"/>
                          <a:pt x="1944751" y="3074181"/>
                          <a:pt x="1940654" y="3070084"/>
                        </a:cubicBezTo>
                        <a:cubicBezTo>
                          <a:pt x="1928362" y="3089204"/>
                          <a:pt x="1911974" y="3098764"/>
                          <a:pt x="1892855" y="3101495"/>
                        </a:cubicBezTo>
                        <a:cubicBezTo>
                          <a:pt x="1872369" y="3102861"/>
                          <a:pt x="1861443" y="3091935"/>
                          <a:pt x="1854614" y="3082376"/>
                        </a:cubicBezTo>
                        <a:cubicBezTo>
                          <a:pt x="1851883" y="3079644"/>
                          <a:pt x="1850517" y="3075547"/>
                          <a:pt x="1847787" y="3071450"/>
                        </a:cubicBezTo>
                        <a:cubicBezTo>
                          <a:pt x="1842324" y="3091935"/>
                          <a:pt x="1831398" y="3096033"/>
                          <a:pt x="1821838" y="3096033"/>
                        </a:cubicBezTo>
                        <a:cubicBezTo>
                          <a:pt x="1816375" y="3096033"/>
                          <a:pt x="1809547" y="3094667"/>
                          <a:pt x="1802718" y="3090570"/>
                        </a:cubicBezTo>
                        <a:cubicBezTo>
                          <a:pt x="1787696" y="3082376"/>
                          <a:pt x="1774039" y="3072816"/>
                          <a:pt x="1763113" y="3061890"/>
                        </a:cubicBezTo>
                        <a:cubicBezTo>
                          <a:pt x="1767210" y="3070084"/>
                          <a:pt x="1771308" y="3076913"/>
                          <a:pt x="1776770" y="3083741"/>
                        </a:cubicBezTo>
                        <a:cubicBezTo>
                          <a:pt x="1787696" y="3097398"/>
                          <a:pt x="1795890" y="3115152"/>
                          <a:pt x="1798621" y="3128809"/>
                        </a:cubicBezTo>
                        <a:cubicBezTo>
                          <a:pt x="1799987" y="3132906"/>
                          <a:pt x="1795890" y="3138369"/>
                          <a:pt x="1790428" y="3139735"/>
                        </a:cubicBezTo>
                        <a:cubicBezTo>
                          <a:pt x="1776770" y="3142466"/>
                          <a:pt x="1760382" y="3145198"/>
                          <a:pt x="1745359" y="3145198"/>
                        </a:cubicBezTo>
                        <a:cubicBezTo>
                          <a:pt x="1720777" y="3145198"/>
                          <a:pt x="1697560" y="3141101"/>
                          <a:pt x="1675709" y="3135638"/>
                        </a:cubicBezTo>
                        <a:cubicBezTo>
                          <a:pt x="1677075" y="3138369"/>
                          <a:pt x="1678441" y="3139735"/>
                          <a:pt x="1679805" y="3142466"/>
                        </a:cubicBezTo>
                        <a:cubicBezTo>
                          <a:pt x="1682537" y="3147929"/>
                          <a:pt x="1681171" y="3153392"/>
                          <a:pt x="1678441" y="3156123"/>
                        </a:cubicBezTo>
                        <a:cubicBezTo>
                          <a:pt x="1674343" y="3161586"/>
                          <a:pt x="1663418" y="3169780"/>
                          <a:pt x="1616984" y="3169780"/>
                        </a:cubicBezTo>
                        <a:cubicBezTo>
                          <a:pt x="1601961" y="3169780"/>
                          <a:pt x="1586938" y="3168415"/>
                          <a:pt x="1582841" y="3168415"/>
                        </a:cubicBezTo>
                        <a:cubicBezTo>
                          <a:pt x="1555528" y="3165683"/>
                          <a:pt x="1529579" y="3157489"/>
                          <a:pt x="1503631" y="3143832"/>
                        </a:cubicBezTo>
                        <a:cubicBezTo>
                          <a:pt x="1506363" y="3150660"/>
                          <a:pt x="1509093" y="3157489"/>
                          <a:pt x="1510459" y="3165683"/>
                        </a:cubicBezTo>
                        <a:cubicBezTo>
                          <a:pt x="1511825" y="3172511"/>
                          <a:pt x="1517288" y="3220311"/>
                          <a:pt x="1494071" y="3231236"/>
                        </a:cubicBezTo>
                        <a:cubicBezTo>
                          <a:pt x="1485877" y="3235334"/>
                          <a:pt x="1479048" y="3238065"/>
                          <a:pt x="1470854" y="3238065"/>
                        </a:cubicBezTo>
                        <a:cubicBezTo>
                          <a:pt x="1464026" y="3238065"/>
                          <a:pt x="1459928" y="3235334"/>
                          <a:pt x="1455831" y="3231236"/>
                        </a:cubicBezTo>
                        <a:cubicBezTo>
                          <a:pt x="1446272" y="3220311"/>
                          <a:pt x="1432615" y="3212117"/>
                          <a:pt x="1420324" y="3202557"/>
                        </a:cubicBezTo>
                        <a:cubicBezTo>
                          <a:pt x="1431249" y="3236699"/>
                          <a:pt x="1427152" y="3254453"/>
                          <a:pt x="1417592" y="3264013"/>
                        </a:cubicBezTo>
                        <a:cubicBezTo>
                          <a:pt x="1436712" y="3273573"/>
                          <a:pt x="1447638" y="3283133"/>
                          <a:pt x="1453101" y="3292693"/>
                        </a:cubicBezTo>
                        <a:cubicBezTo>
                          <a:pt x="1454466" y="3295424"/>
                          <a:pt x="1455831" y="3299521"/>
                          <a:pt x="1454466" y="3302253"/>
                        </a:cubicBezTo>
                        <a:cubicBezTo>
                          <a:pt x="1453101" y="3306350"/>
                          <a:pt x="1449004" y="3309081"/>
                          <a:pt x="1444906" y="3310447"/>
                        </a:cubicBezTo>
                        <a:cubicBezTo>
                          <a:pt x="1423055" y="3315910"/>
                          <a:pt x="1402569" y="3315910"/>
                          <a:pt x="1387547" y="3315910"/>
                        </a:cubicBezTo>
                        <a:cubicBezTo>
                          <a:pt x="1420324" y="3326835"/>
                          <a:pt x="1438078" y="3339127"/>
                          <a:pt x="1444906" y="3352783"/>
                        </a:cubicBezTo>
                        <a:cubicBezTo>
                          <a:pt x="1447638" y="3360978"/>
                          <a:pt x="1447638" y="3367806"/>
                          <a:pt x="1443541" y="3376000"/>
                        </a:cubicBezTo>
                        <a:cubicBezTo>
                          <a:pt x="1433981" y="3392389"/>
                          <a:pt x="1413495" y="3401948"/>
                          <a:pt x="1388913" y="3401948"/>
                        </a:cubicBezTo>
                        <a:lnTo>
                          <a:pt x="1388913" y="3401948"/>
                        </a:lnTo>
                        <a:cubicBezTo>
                          <a:pt x="1388913" y="3404680"/>
                          <a:pt x="1388913" y="3406046"/>
                          <a:pt x="1390279" y="3408777"/>
                        </a:cubicBezTo>
                        <a:cubicBezTo>
                          <a:pt x="1393010" y="3426531"/>
                          <a:pt x="1398472" y="3500278"/>
                          <a:pt x="1368427" y="3519398"/>
                        </a:cubicBezTo>
                        <a:cubicBezTo>
                          <a:pt x="1350673" y="3530324"/>
                          <a:pt x="1334285" y="3526227"/>
                          <a:pt x="1319262" y="3507107"/>
                        </a:cubicBezTo>
                        <a:cubicBezTo>
                          <a:pt x="1319262" y="3520764"/>
                          <a:pt x="1319262" y="3535787"/>
                          <a:pt x="1319262" y="3550809"/>
                        </a:cubicBezTo>
                        <a:lnTo>
                          <a:pt x="1319262" y="3554906"/>
                        </a:lnTo>
                        <a:cubicBezTo>
                          <a:pt x="1319262" y="3571295"/>
                          <a:pt x="1317897" y="3609534"/>
                          <a:pt x="1291948" y="3616363"/>
                        </a:cubicBezTo>
                        <a:cubicBezTo>
                          <a:pt x="1289216" y="3617729"/>
                          <a:pt x="1285119" y="3617729"/>
                          <a:pt x="1282389" y="3617729"/>
                        </a:cubicBezTo>
                        <a:cubicBezTo>
                          <a:pt x="1260537" y="3617729"/>
                          <a:pt x="1245514" y="3595878"/>
                          <a:pt x="1235954" y="3580855"/>
                        </a:cubicBezTo>
                        <a:cubicBezTo>
                          <a:pt x="1233223" y="3576758"/>
                          <a:pt x="1231857" y="3574026"/>
                          <a:pt x="1230491" y="3572660"/>
                        </a:cubicBezTo>
                        <a:cubicBezTo>
                          <a:pt x="1226394" y="3568563"/>
                          <a:pt x="1223664" y="3563101"/>
                          <a:pt x="1220932" y="3557638"/>
                        </a:cubicBezTo>
                        <a:cubicBezTo>
                          <a:pt x="1218201" y="3574026"/>
                          <a:pt x="1214104" y="3589049"/>
                          <a:pt x="1207275" y="3602706"/>
                        </a:cubicBezTo>
                        <a:cubicBezTo>
                          <a:pt x="1205909" y="3605437"/>
                          <a:pt x="1204544" y="3610900"/>
                          <a:pt x="1201812" y="3614997"/>
                        </a:cubicBezTo>
                        <a:cubicBezTo>
                          <a:pt x="1189521" y="3645042"/>
                          <a:pt x="1170401" y="3694207"/>
                          <a:pt x="1133527" y="3696939"/>
                        </a:cubicBezTo>
                        <a:cubicBezTo>
                          <a:pt x="1132162" y="3696939"/>
                          <a:pt x="1130796" y="3696939"/>
                          <a:pt x="1129430" y="3696939"/>
                        </a:cubicBezTo>
                        <a:cubicBezTo>
                          <a:pt x="1098020" y="3696939"/>
                          <a:pt x="1077534" y="3664162"/>
                          <a:pt x="1063877" y="3643677"/>
                        </a:cubicBezTo>
                        <a:cubicBezTo>
                          <a:pt x="1061145" y="3639580"/>
                          <a:pt x="1059779" y="3636848"/>
                          <a:pt x="1057048" y="3634117"/>
                        </a:cubicBezTo>
                        <a:cubicBezTo>
                          <a:pt x="1057048" y="3634117"/>
                          <a:pt x="1057048" y="3634117"/>
                          <a:pt x="1057048" y="3634117"/>
                        </a:cubicBezTo>
                        <a:cubicBezTo>
                          <a:pt x="1055682" y="3638214"/>
                          <a:pt x="1054318" y="3640945"/>
                          <a:pt x="1052952" y="3645042"/>
                        </a:cubicBezTo>
                        <a:cubicBezTo>
                          <a:pt x="1050220" y="3651871"/>
                          <a:pt x="1043392" y="3655968"/>
                          <a:pt x="1032466" y="3655968"/>
                        </a:cubicBezTo>
                        <a:cubicBezTo>
                          <a:pt x="1009249" y="3655968"/>
                          <a:pt x="1005152" y="3643677"/>
                          <a:pt x="999689" y="3630020"/>
                        </a:cubicBezTo>
                        <a:lnTo>
                          <a:pt x="999689" y="3628654"/>
                        </a:lnTo>
                        <a:cubicBezTo>
                          <a:pt x="995593" y="3617729"/>
                          <a:pt x="992861" y="3605437"/>
                          <a:pt x="991495" y="3591780"/>
                        </a:cubicBezTo>
                        <a:cubicBezTo>
                          <a:pt x="981935" y="3612266"/>
                          <a:pt x="969644" y="3632751"/>
                          <a:pt x="950524" y="3653236"/>
                        </a:cubicBezTo>
                        <a:cubicBezTo>
                          <a:pt x="934136" y="3670991"/>
                          <a:pt x="899993" y="3696939"/>
                          <a:pt x="872680" y="3694207"/>
                        </a:cubicBezTo>
                        <a:cubicBezTo>
                          <a:pt x="861754" y="3692842"/>
                          <a:pt x="856291" y="3687379"/>
                          <a:pt x="853560" y="3683282"/>
                        </a:cubicBezTo>
                        <a:cubicBezTo>
                          <a:pt x="846731" y="3672356"/>
                          <a:pt x="849463" y="3653236"/>
                          <a:pt x="859023" y="3624557"/>
                        </a:cubicBezTo>
                        <a:cubicBezTo>
                          <a:pt x="818052" y="3665528"/>
                          <a:pt x="762058" y="3709230"/>
                          <a:pt x="699236" y="3709230"/>
                        </a:cubicBezTo>
                        <a:close/>
                        <a:moveTo>
                          <a:pt x="779812" y="3519398"/>
                        </a:moveTo>
                        <a:lnTo>
                          <a:pt x="753864" y="3553541"/>
                        </a:lnTo>
                        <a:cubicBezTo>
                          <a:pt x="696505" y="3628654"/>
                          <a:pt x="671922" y="3676453"/>
                          <a:pt x="678751" y="3691476"/>
                        </a:cubicBezTo>
                        <a:cubicBezTo>
                          <a:pt x="678751" y="3692842"/>
                          <a:pt x="681482" y="3696939"/>
                          <a:pt x="689676" y="3696939"/>
                        </a:cubicBezTo>
                        <a:cubicBezTo>
                          <a:pt x="764790" y="3702402"/>
                          <a:pt x="828977" y="3638214"/>
                          <a:pt x="871314" y="3590415"/>
                        </a:cubicBezTo>
                        <a:lnTo>
                          <a:pt x="898627" y="3559003"/>
                        </a:lnTo>
                        <a:lnTo>
                          <a:pt x="880874" y="3595878"/>
                        </a:lnTo>
                        <a:cubicBezTo>
                          <a:pt x="854925" y="3650505"/>
                          <a:pt x="857657" y="3669625"/>
                          <a:pt x="860388" y="3675088"/>
                        </a:cubicBezTo>
                        <a:cubicBezTo>
                          <a:pt x="861754" y="3677819"/>
                          <a:pt x="864485" y="3680551"/>
                          <a:pt x="869948" y="3680551"/>
                        </a:cubicBezTo>
                        <a:cubicBezTo>
                          <a:pt x="893165" y="3683282"/>
                          <a:pt x="924576" y="3657333"/>
                          <a:pt x="938233" y="3642311"/>
                        </a:cubicBezTo>
                        <a:cubicBezTo>
                          <a:pt x="960084" y="3619094"/>
                          <a:pt x="972375" y="3594512"/>
                          <a:pt x="986033" y="3565832"/>
                        </a:cubicBezTo>
                        <a:lnTo>
                          <a:pt x="994227" y="3546712"/>
                        </a:lnTo>
                        <a:lnTo>
                          <a:pt x="995593" y="3568563"/>
                        </a:lnTo>
                        <a:cubicBezTo>
                          <a:pt x="996957" y="3587683"/>
                          <a:pt x="1001054" y="3605437"/>
                          <a:pt x="1006517" y="3621826"/>
                        </a:cubicBezTo>
                        <a:lnTo>
                          <a:pt x="1006517" y="3623191"/>
                        </a:lnTo>
                        <a:cubicBezTo>
                          <a:pt x="1010615" y="3636848"/>
                          <a:pt x="1011980" y="3642311"/>
                          <a:pt x="1028369" y="3642311"/>
                        </a:cubicBezTo>
                        <a:cubicBezTo>
                          <a:pt x="1036563" y="3642311"/>
                          <a:pt x="1037929" y="3639580"/>
                          <a:pt x="1037929" y="3638214"/>
                        </a:cubicBezTo>
                        <a:cubicBezTo>
                          <a:pt x="1039295" y="3634117"/>
                          <a:pt x="1040660" y="3630020"/>
                          <a:pt x="1043392" y="3624557"/>
                        </a:cubicBezTo>
                        <a:lnTo>
                          <a:pt x="1050220" y="3604071"/>
                        </a:lnTo>
                        <a:lnTo>
                          <a:pt x="1058414" y="3617729"/>
                        </a:lnTo>
                        <a:cubicBezTo>
                          <a:pt x="1059779" y="3620460"/>
                          <a:pt x="1061145" y="3621826"/>
                          <a:pt x="1062511" y="3624557"/>
                        </a:cubicBezTo>
                        <a:cubicBezTo>
                          <a:pt x="1063877" y="3627288"/>
                          <a:pt x="1066608" y="3631385"/>
                          <a:pt x="1069339" y="3635482"/>
                        </a:cubicBezTo>
                        <a:cubicBezTo>
                          <a:pt x="1081631" y="3655968"/>
                          <a:pt x="1100751" y="3686013"/>
                          <a:pt x="1128064" y="3683282"/>
                        </a:cubicBezTo>
                        <a:cubicBezTo>
                          <a:pt x="1158110" y="3680551"/>
                          <a:pt x="1177229" y="3632751"/>
                          <a:pt x="1186789" y="3608168"/>
                        </a:cubicBezTo>
                        <a:cubicBezTo>
                          <a:pt x="1188155" y="3602706"/>
                          <a:pt x="1190887" y="3598608"/>
                          <a:pt x="1192252" y="3595878"/>
                        </a:cubicBezTo>
                        <a:cubicBezTo>
                          <a:pt x="1200447" y="3579489"/>
                          <a:pt x="1204544" y="3560369"/>
                          <a:pt x="1205909" y="3537152"/>
                        </a:cubicBezTo>
                        <a:lnTo>
                          <a:pt x="1207275" y="3516667"/>
                        </a:lnTo>
                        <a:lnTo>
                          <a:pt x="1215470" y="3535787"/>
                        </a:lnTo>
                        <a:cubicBezTo>
                          <a:pt x="1219567" y="3545346"/>
                          <a:pt x="1226394" y="3554906"/>
                          <a:pt x="1233223" y="3563101"/>
                        </a:cubicBezTo>
                        <a:cubicBezTo>
                          <a:pt x="1234589" y="3565832"/>
                          <a:pt x="1237320" y="3568563"/>
                          <a:pt x="1240051" y="3572660"/>
                        </a:cubicBezTo>
                        <a:cubicBezTo>
                          <a:pt x="1249612" y="3587683"/>
                          <a:pt x="1264634" y="3608168"/>
                          <a:pt x="1283754" y="3604071"/>
                        </a:cubicBezTo>
                        <a:cubicBezTo>
                          <a:pt x="1301508" y="3598608"/>
                          <a:pt x="1301508" y="3567198"/>
                          <a:pt x="1302874" y="3553541"/>
                        </a:cubicBezTo>
                        <a:lnTo>
                          <a:pt x="1302874" y="3549444"/>
                        </a:lnTo>
                        <a:cubicBezTo>
                          <a:pt x="1304239" y="3526227"/>
                          <a:pt x="1304239" y="3505741"/>
                          <a:pt x="1302874" y="3486622"/>
                        </a:cubicBezTo>
                        <a:lnTo>
                          <a:pt x="1301508" y="3460673"/>
                        </a:lnTo>
                        <a:lnTo>
                          <a:pt x="1313799" y="3483890"/>
                        </a:lnTo>
                        <a:cubicBezTo>
                          <a:pt x="1328822" y="3512570"/>
                          <a:pt x="1342478" y="3520764"/>
                          <a:pt x="1358867" y="3511204"/>
                        </a:cubicBezTo>
                        <a:cubicBezTo>
                          <a:pt x="1379353" y="3497547"/>
                          <a:pt x="1379353" y="3434725"/>
                          <a:pt x="1375256" y="3411508"/>
                        </a:cubicBezTo>
                        <a:cubicBezTo>
                          <a:pt x="1373890" y="3407411"/>
                          <a:pt x="1373890" y="3403314"/>
                          <a:pt x="1372524" y="3399217"/>
                        </a:cubicBezTo>
                        <a:lnTo>
                          <a:pt x="1369793" y="3391023"/>
                        </a:lnTo>
                        <a:lnTo>
                          <a:pt x="1377987" y="3391023"/>
                        </a:lnTo>
                        <a:cubicBezTo>
                          <a:pt x="1380719" y="3391023"/>
                          <a:pt x="1382084" y="3391023"/>
                          <a:pt x="1384816" y="3391023"/>
                        </a:cubicBezTo>
                        <a:cubicBezTo>
                          <a:pt x="1405301" y="3391023"/>
                          <a:pt x="1421689" y="3382829"/>
                          <a:pt x="1429884" y="3370537"/>
                        </a:cubicBezTo>
                        <a:cubicBezTo>
                          <a:pt x="1432615" y="3365075"/>
                          <a:pt x="1432615" y="3360978"/>
                          <a:pt x="1431249" y="3356880"/>
                        </a:cubicBezTo>
                        <a:cubicBezTo>
                          <a:pt x="1424421" y="3341858"/>
                          <a:pt x="1395742" y="3328201"/>
                          <a:pt x="1342478" y="3314544"/>
                        </a:cubicBezTo>
                        <a:lnTo>
                          <a:pt x="1296045" y="3302253"/>
                        </a:lnTo>
                        <a:lnTo>
                          <a:pt x="1343844" y="3303618"/>
                        </a:lnTo>
                        <a:cubicBezTo>
                          <a:pt x="1349307" y="3303618"/>
                          <a:pt x="1353404" y="3303618"/>
                          <a:pt x="1358867" y="3303618"/>
                        </a:cubicBezTo>
                        <a:cubicBezTo>
                          <a:pt x="1367061" y="3303618"/>
                          <a:pt x="1375256" y="3303618"/>
                          <a:pt x="1383450" y="3303618"/>
                        </a:cubicBezTo>
                        <a:cubicBezTo>
                          <a:pt x="1398472" y="3303618"/>
                          <a:pt x="1418958" y="3303618"/>
                          <a:pt x="1440809" y="3298156"/>
                        </a:cubicBezTo>
                        <a:cubicBezTo>
                          <a:pt x="1442175" y="3298156"/>
                          <a:pt x="1443541" y="3296790"/>
                          <a:pt x="1443541" y="3296790"/>
                        </a:cubicBezTo>
                        <a:cubicBezTo>
                          <a:pt x="1438078" y="3288596"/>
                          <a:pt x="1425786" y="3279036"/>
                          <a:pt x="1403935" y="3268110"/>
                        </a:cubicBezTo>
                        <a:lnTo>
                          <a:pt x="1394376" y="3264013"/>
                        </a:lnTo>
                        <a:lnTo>
                          <a:pt x="1403935" y="3258550"/>
                        </a:lnTo>
                        <a:cubicBezTo>
                          <a:pt x="1423055" y="3247625"/>
                          <a:pt x="1413495" y="3214848"/>
                          <a:pt x="1402569" y="3188900"/>
                        </a:cubicBezTo>
                        <a:lnTo>
                          <a:pt x="1394376" y="3171146"/>
                        </a:lnTo>
                        <a:lnTo>
                          <a:pt x="1417592" y="3186168"/>
                        </a:lnTo>
                        <a:cubicBezTo>
                          <a:pt x="1433981" y="3197094"/>
                          <a:pt x="1450369" y="3208020"/>
                          <a:pt x="1464026" y="3221677"/>
                        </a:cubicBezTo>
                        <a:cubicBezTo>
                          <a:pt x="1469488" y="3227139"/>
                          <a:pt x="1480414" y="3223042"/>
                          <a:pt x="1489974" y="3218945"/>
                        </a:cubicBezTo>
                        <a:cubicBezTo>
                          <a:pt x="1502266" y="3213483"/>
                          <a:pt x="1502266" y="3176609"/>
                          <a:pt x="1500900" y="3167049"/>
                        </a:cubicBezTo>
                        <a:cubicBezTo>
                          <a:pt x="1498169" y="3156123"/>
                          <a:pt x="1494071" y="3145198"/>
                          <a:pt x="1487243" y="3131541"/>
                        </a:cubicBezTo>
                        <a:lnTo>
                          <a:pt x="1476317" y="3112421"/>
                        </a:lnTo>
                        <a:lnTo>
                          <a:pt x="1494071" y="3124712"/>
                        </a:lnTo>
                        <a:cubicBezTo>
                          <a:pt x="1521385" y="3143832"/>
                          <a:pt x="1552796" y="3154758"/>
                          <a:pt x="1582841" y="3157489"/>
                        </a:cubicBezTo>
                        <a:cubicBezTo>
                          <a:pt x="1588304" y="3157489"/>
                          <a:pt x="1601961" y="3158854"/>
                          <a:pt x="1616984" y="3158854"/>
                        </a:cubicBezTo>
                        <a:cubicBezTo>
                          <a:pt x="1660686" y="3158854"/>
                          <a:pt x="1667515" y="3152026"/>
                          <a:pt x="1668881" y="3150660"/>
                        </a:cubicBezTo>
                        <a:cubicBezTo>
                          <a:pt x="1668881" y="3150660"/>
                          <a:pt x="1668881" y="3149295"/>
                          <a:pt x="1668881" y="3147929"/>
                        </a:cubicBezTo>
                        <a:cubicBezTo>
                          <a:pt x="1664783" y="3138369"/>
                          <a:pt x="1656589" y="3134272"/>
                          <a:pt x="1642932" y="3128809"/>
                        </a:cubicBezTo>
                        <a:lnTo>
                          <a:pt x="1641566" y="3128809"/>
                        </a:lnTo>
                        <a:cubicBezTo>
                          <a:pt x="1634738" y="3126078"/>
                          <a:pt x="1627909" y="3123347"/>
                          <a:pt x="1622447" y="3120615"/>
                        </a:cubicBezTo>
                        <a:lnTo>
                          <a:pt x="1622447" y="3120615"/>
                        </a:lnTo>
                        <a:cubicBezTo>
                          <a:pt x="1622447" y="3120615"/>
                          <a:pt x="1622447" y="3120615"/>
                          <a:pt x="1621081" y="3120615"/>
                        </a:cubicBezTo>
                        <a:lnTo>
                          <a:pt x="1625178" y="3109690"/>
                        </a:lnTo>
                        <a:cubicBezTo>
                          <a:pt x="1655223" y="3120615"/>
                          <a:pt x="1698925" y="3134272"/>
                          <a:pt x="1743993" y="3134272"/>
                        </a:cubicBezTo>
                        <a:cubicBezTo>
                          <a:pt x="1759016" y="3134272"/>
                          <a:pt x="1772673" y="3132906"/>
                          <a:pt x="1786330" y="3130175"/>
                        </a:cubicBezTo>
                        <a:cubicBezTo>
                          <a:pt x="1783599" y="3117884"/>
                          <a:pt x="1776770" y="3102861"/>
                          <a:pt x="1767210" y="3091935"/>
                        </a:cubicBezTo>
                        <a:cubicBezTo>
                          <a:pt x="1760382" y="3083741"/>
                          <a:pt x="1756285" y="3074181"/>
                          <a:pt x="1752187" y="3065987"/>
                        </a:cubicBezTo>
                        <a:cubicBezTo>
                          <a:pt x="1745359" y="3053696"/>
                          <a:pt x="1739896" y="3041405"/>
                          <a:pt x="1730337" y="3033210"/>
                        </a:cubicBezTo>
                        <a:lnTo>
                          <a:pt x="1730337" y="3033210"/>
                        </a:lnTo>
                        <a:lnTo>
                          <a:pt x="1730337" y="3033210"/>
                        </a:lnTo>
                        <a:lnTo>
                          <a:pt x="1737166" y="3025016"/>
                        </a:lnTo>
                        <a:cubicBezTo>
                          <a:pt x="1743993" y="3030479"/>
                          <a:pt x="1749456" y="3035942"/>
                          <a:pt x="1756285" y="3041405"/>
                        </a:cubicBezTo>
                        <a:cubicBezTo>
                          <a:pt x="1772673" y="3056427"/>
                          <a:pt x="1787696" y="3070084"/>
                          <a:pt x="1808181" y="3081010"/>
                        </a:cubicBezTo>
                        <a:cubicBezTo>
                          <a:pt x="1813644" y="3083741"/>
                          <a:pt x="1819107" y="3085107"/>
                          <a:pt x="1823204" y="3085107"/>
                        </a:cubicBezTo>
                        <a:cubicBezTo>
                          <a:pt x="1832764" y="3085107"/>
                          <a:pt x="1839593" y="3074181"/>
                          <a:pt x="1840958" y="3052330"/>
                        </a:cubicBezTo>
                        <a:lnTo>
                          <a:pt x="1842324" y="3029114"/>
                        </a:lnTo>
                        <a:lnTo>
                          <a:pt x="1851883" y="3049599"/>
                        </a:lnTo>
                        <a:cubicBezTo>
                          <a:pt x="1855980" y="3059159"/>
                          <a:pt x="1860077" y="3067353"/>
                          <a:pt x="1865540" y="3074181"/>
                        </a:cubicBezTo>
                        <a:cubicBezTo>
                          <a:pt x="1872369" y="3083741"/>
                          <a:pt x="1880563" y="3090570"/>
                          <a:pt x="1894220" y="3089204"/>
                        </a:cubicBezTo>
                        <a:cubicBezTo>
                          <a:pt x="1911974" y="3087838"/>
                          <a:pt x="1925631" y="3076913"/>
                          <a:pt x="1936557" y="3056427"/>
                        </a:cubicBezTo>
                        <a:lnTo>
                          <a:pt x="1942020" y="3046867"/>
                        </a:lnTo>
                        <a:lnTo>
                          <a:pt x="1946117" y="3056427"/>
                        </a:lnTo>
                        <a:cubicBezTo>
                          <a:pt x="1948848" y="3060524"/>
                          <a:pt x="1955677" y="3067353"/>
                          <a:pt x="1980259" y="3071450"/>
                        </a:cubicBezTo>
                        <a:lnTo>
                          <a:pt x="1985722" y="3072816"/>
                        </a:lnTo>
                        <a:lnTo>
                          <a:pt x="1985722" y="3081010"/>
                        </a:lnTo>
                        <a:lnTo>
                          <a:pt x="1981624" y="3082376"/>
                        </a:lnTo>
                        <a:cubicBezTo>
                          <a:pt x="1958408" y="3090570"/>
                          <a:pt x="1943385" y="3101495"/>
                          <a:pt x="1939288" y="3115152"/>
                        </a:cubicBezTo>
                        <a:cubicBezTo>
                          <a:pt x="1935191" y="3126078"/>
                          <a:pt x="1937922" y="3138369"/>
                          <a:pt x="1946117" y="3152026"/>
                        </a:cubicBezTo>
                        <a:cubicBezTo>
                          <a:pt x="1967967" y="3190266"/>
                          <a:pt x="2033521" y="3212117"/>
                          <a:pt x="2122292" y="3213483"/>
                        </a:cubicBezTo>
                        <a:lnTo>
                          <a:pt x="2142776" y="3213483"/>
                        </a:lnTo>
                        <a:lnTo>
                          <a:pt x="2125023" y="3224408"/>
                        </a:lnTo>
                        <a:cubicBezTo>
                          <a:pt x="2100440" y="3239431"/>
                          <a:pt x="2090880" y="3251722"/>
                          <a:pt x="2096343" y="3262647"/>
                        </a:cubicBezTo>
                        <a:cubicBezTo>
                          <a:pt x="2099074" y="3268110"/>
                          <a:pt x="2108634" y="3269476"/>
                          <a:pt x="2116829" y="3269476"/>
                        </a:cubicBezTo>
                        <a:cubicBezTo>
                          <a:pt x="2126389" y="3269476"/>
                          <a:pt x="2138679" y="3268110"/>
                          <a:pt x="2153702" y="3264013"/>
                        </a:cubicBezTo>
                        <a:lnTo>
                          <a:pt x="2194674" y="3254453"/>
                        </a:lnTo>
                        <a:lnTo>
                          <a:pt x="2157799" y="3274939"/>
                        </a:lnTo>
                        <a:cubicBezTo>
                          <a:pt x="2144142" y="3281767"/>
                          <a:pt x="2104537" y="3303618"/>
                          <a:pt x="2103172" y="3318641"/>
                        </a:cubicBezTo>
                        <a:cubicBezTo>
                          <a:pt x="2103172" y="3320007"/>
                          <a:pt x="2103172" y="3322738"/>
                          <a:pt x="2107269" y="3326835"/>
                        </a:cubicBezTo>
                        <a:cubicBezTo>
                          <a:pt x="2114097" y="3332298"/>
                          <a:pt x="2123657" y="3335029"/>
                          <a:pt x="2137315" y="3335029"/>
                        </a:cubicBezTo>
                        <a:cubicBezTo>
                          <a:pt x="2149605" y="3335029"/>
                          <a:pt x="2163262" y="3332298"/>
                          <a:pt x="2174188" y="3330932"/>
                        </a:cubicBezTo>
                        <a:lnTo>
                          <a:pt x="2179651" y="3329566"/>
                        </a:lnTo>
                        <a:cubicBezTo>
                          <a:pt x="2209696" y="3324104"/>
                          <a:pt x="2238376" y="3317275"/>
                          <a:pt x="2265689" y="3309081"/>
                        </a:cubicBezTo>
                        <a:lnTo>
                          <a:pt x="2324414" y="3292693"/>
                        </a:lnTo>
                        <a:lnTo>
                          <a:pt x="2287541" y="3314544"/>
                        </a:lnTo>
                        <a:cubicBezTo>
                          <a:pt x="2211061" y="3359612"/>
                          <a:pt x="2172822" y="3389657"/>
                          <a:pt x="2172822" y="3407411"/>
                        </a:cubicBezTo>
                        <a:cubicBezTo>
                          <a:pt x="2172822" y="3410143"/>
                          <a:pt x="2174188" y="3412874"/>
                          <a:pt x="2181017" y="3416971"/>
                        </a:cubicBezTo>
                        <a:cubicBezTo>
                          <a:pt x="2198770" y="3425165"/>
                          <a:pt x="2217890" y="3430628"/>
                          <a:pt x="2239742" y="3430628"/>
                        </a:cubicBezTo>
                        <a:cubicBezTo>
                          <a:pt x="2288906" y="3430628"/>
                          <a:pt x="2340803" y="3407411"/>
                          <a:pt x="2376311" y="3391023"/>
                        </a:cubicBezTo>
                        <a:lnTo>
                          <a:pt x="2413185" y="3373269"/>
                        </a:lnTo>
                        <a:lnTo>
                          <a:pt x="2381773" y="3400583"/>
                        </a:lnTo>
                        <a:cubicBezTo>
                          <a:pt x="2339437" y="3437457"/>
                          <a:pt x="2335340" y="3455210"/>
                          <a:pt x="2335340" y="3462039"/>
                        </a:cubicBezTo>
                        <a:cubicBezTo>
                          <a:pt x="2335340" y="3464771"/>
                          <a:pt x="2336706" y="3467502"/>
                          <a:pt x="2342169" y="3470233"/>
                        </a:cubicBezTo>
                        <a:cubicBezTo>
                          <a:pt x="2347631" y="3472965"/>
                          <a:pt x="2354460" y="3474330"/>
                          <a:pt x="2362654" y="3474330"/>
                        </a:cubicBezTo>
                        <a:cubicBezTo>
                          <a:pt x="2380408" y="3474330"/>
                          <a:pt x="2400893" y="3467502"/>
                          <a:pt x="2414551" y="3462039"/>
                        </a:cubicBezTo>
                        <a:cubicBezTo>
                          <a:pt x="2441864" y="3449748"/>
                          <a:pt x="2460984" y="3433359"/>
                          <a:pt x="2482835" y="3414240"/>
                        </a:cubicBezTo>
                        <a:lnTo>
                          <a:pt x="2497858" y="3399217"/>
                        </a:lnTo>
                        <a:lnTo>
                          <a:pt x="2491029" y="3419703"/>
                        </a:lnTo>
                        <a:cubicBezTo>
                          <a:pt x="2485566" y="3437457"/>
                          <a:pt x="2481469" y="3453845"/>
                          <a:pt x="2480103" y="3468867"/>
                        </a:cubicBezTo>
                        <a:lnTo>
                          <a:pt x="2480103" y="3470233"/>
                        </a:lnTo>
                        <a:cubicBezTo>
                          <a:pt x="2478739" y="3483890"/>
                          <a:pt x="2478739" y="3487987"/>
                          <a:pt x="2491029" y="3493450"/>
                        </a:cubicBezTo>
                        <a:cubicBezTo>
                          <a:pt x="2495126" y="3494816"/>
                          <a:pt x="2497858" y="3496182"/>
                          <a:pt x="2500589" y="3493450"/>
                        </a:cubicBezTo>
                        <a:cubicBezTo>
                          <a:pt x="2503320" y="3490719"/>
                          <a:pt x="2506052" y="3487987"/>
                          <a:pt x="2508783" y="3483890"/>
                        </a:cubicBezTo>
                        <a:lnTo>
                          <a:pt x="2523806" y="3468867"/>
                        </a:lnTo>
                        <a:lnTo>
                          <a:pt x="2525172" y="3483890"/>
                        </a:lnTo>
                        <a:cubicBezTo>
                          <a:pt x="2525172" y="3486622"/>
                          <a:pt x="2525172" y="3489353"/>
                          <a:pt x="2526538" y="3490719"/>
                        </a:cubicBezTo>
                        <a:cubicBezTo>
                          <a:pt x="2526538" y="3493450"/>
                          <a:pt x="2527903" y="3497547"/>
                          <a:pt x="2527903" y="3501644"/>
                        </a:cubicBezTo>
                        <a:cubicBezTo>
                          <a:pt x="2532001" y="3523495"/>
                          <a:pt x="2536098" y="3556272"/>
                          <a:pt x="2560680" y="3564466"/>
                        </a:cubicBezTo>
                        <a:cubicBezTo>
                          <a:pt x="2563411" y="3565832"/>
                          <a:pt x="2566143" y="3565832"/>
                          <a:pt x="2568874" y="3565832"/>
                        </a:cubicBezTo>
                        <a:cubicBezTo>
                          <a:pt x="2593457" y="3565832"/>
                          <a:pt x="2620770" y="3537152"/>
                          <a:pt x="2638525" y="3520764"/>
                        </a:cubicBezTo>
                        <a:cubicBezTo>
                          <a:pt x="2642622" y="3516667"/>
                          <a:pt x="2645353" y="3513935"/>
                          <a:pt x="2648085" y="3511204"/>
                        </a:cubicBezTo>
                        <a:cubicBezTo>
                          <a:pt x="2660375" y="3498913"/>
                          <a:pt x="2671301" y="3485256"/>
                          <a:pt x="2682227" y="3466136"/>
                        </a:cubicBezTo>
                        <a:lnTo>
                          <a:pt x="2695884" y="3445651"/>
                        </a:lnTo>
                        <a:lnTo>
                          <a:pt x="2697250" y="3466136"/>
                        </a:lnTo>
                        <a:cubicBezTo>
                          <a:pt x="2697250" y="3477062"/>
                          <a:pt x="2698615" y="3486622"/>
                          <a:pt x="2702713" y="3496182"/>
                        </a:cubicBezTo>
                        <a:cubicBezTo>
                          <a:pt x="2704078" y="3498913"/>
                          <a:pt x="2704078" y="3503010"/>
                          <a:pt x="2705444" y="3507107"/>
                        </a:cubicBezTo>
                        <a:cubicBezTo>
                          <a:pt x="2709540" y="3527592"/>
                          <a:pt x="2713637" y="3546712"/>
                          <a:pt x="2731392" y="3549444"/>
                        </a:cubicBezTo>
                        <a:cubicBezTo>
                          <a:pt x="2747780" y="3552175"/>
                          <a:pt x="2760072" y="3523495"/>
                          <a:pt x="2765534" y="3512570"/>
                        </a:cubicBezTo>
                        <a:lnTo>
                          <a:pt x="2766899" y="3509839"/>
                        </a:lnTo>
                        <a:cubicBezTo>
                          <a:pt x="2776459" y="3490719"/>
                          <a:pt x="2783288" y="3472965"/>
                          <a:pt x="2790117" y="3455210"/>
                        </a:cubicBezTo>
                        <a:lnTo>
                          <a:pt x="2798311" y="3430628"/>
                        </a:lnTo>
                        <a:lnTo>
                          <a:pt x="2799677" y="3456576"/>
                        </a:lnTo>
                        <a:cubicBezTo>
                          <a:pt x="2802408" y="3496182"/>
                          <a:pt x="2817431" y="3496182"/>
                          <a:pt x="2822893" y="3496182"/>
                        </a:cubicBezTo>
                        <a:cubicBezTo>
                          <a:pt x="2824259" y="3496182"/>
                          <a:pt x="2825624" y="3496182"/>
                          <a:pt x="2828356" y="3496182"/>
                        </a:cubicBezTo>
                        <a:cubicBezTo>
                          <a:pt x="2851573" y="3492084"/>
                          <a:pt x="2873425" y="3437457"/>
                          <a:pt x="2878886" y="3415605"/>
                        </a:cubicBezTo>
                        <a:cubicBezTo>
                          <a:pt x="2880252" y="3411508"/>
                          <a:pt x="2880252" y="3407411"/>
                          <a:pt x="2881618" y="3404680"/>
                        </a:cubicBezTo>
                        <a:lnTo>
                          <a:pt x="2882984" y="3396486"/>
                        </a:lnTo>
                        <a:lnTo>
                          <a:pt x="2889812" y="3400583"/>
                        </a:lnTo>
                        <a:cubicBezTo>
                          <a:pt x="2908932" y="3410143"/>
                          <a:pt x="2929418" y="3411508"/>
                          <a:pt x="2941709" y="3401948"/>
                        </a:cubicBezTo>
                        <a:cubicBezTo>
                          <a:pt x="2945806" y="3399217"/>
                          <a:pt x="2947171" y="3395120"/>
                          <a:pt x="2947171" y="3391023"/>
                        </a:cubicBezTo>
                        <a:cubicBezTo>
                          <a:pt x="2947171" y="3376000"/>
                          <a:pt x="2926687" y="3352783"/>
                          <a:pt x="2885715" y="3322738"/>
                        </a:cubicBezTo>
                        <a:lnTo>
                          <a:pt x="2848842" y="3294059"/>
                        </a:lnTo>
                        <a:lnTo>
                          <a:pt x="2889812" y="3311813"/>
                        </a:lnTo>
                        <a:cubicBezTo>
                          <a:pt x="2893909" y="3313178"/>
                          <a:pt x="2898007" y="3315910"/>
                          <a:pt x="2902104" y="3317275"/>
                        </a:cubicBezTo>
                        <a:cubicBezTo>
                          <a:pt x="2925321" y="3326835"/>
                          <a:pt x="2948537" y="3337761"/>
                          <a:pt x="2974486" y="3341858"/>
                        </a:cubicBezTo>
                        <a:cubicBezTo>
                          <a:pt x="2975852" y="3341858"/>
                          <a:pt x="2975852" y="3341858"/>
                          <a:pt x="2977217" y="3341858"/>
                        </a:cubicBezTo>
                        <a:cubicBezTo>
                          <a:pt x="2975852" y="3333664"/>
                          <a:pt x="2967657" y="3320007"/>
                          <a:pt x="2954000" y="3303618"/>
                        </a:cubicBezTo>
                        <a:lnTo>
                          <a:pt x="2947171" y="3295424"/>
                        </a:lnTo>
                        <a:lnTo>
                          <a:pt x="2958097" y="3294059"/>
                        </a:lnTo>
                        <a:cubicBezTo>
                          <a:pt x="2978583" y="3291327"/>
                          <a:pt x="2981314" y="3259916"/>
                          <a:pt x="2981314" y="3233968"/>
                        </a:cubicBezTo>
                        <a:lnTo>
                          <a:pt x="2981314" y="3214848"/>
                        </a:lnTo>
                        <a:lnTo>
                          <a:pt x="2996336" y="3238065"/>
                        </a:lnTo>
                        <a:cubicBezTo>
                          <a:pt x="3005896" y="3253088"/>
                          <a:pt x="3016822" y="3269476"/>
                          <a:pt x="3023651" y="3285864"/>
                        </a:cubicBezTo>
                        <a:cubicBezTo>
                          <a:pt x="3025017" y="3291327"/>
                          <a:pt x="3030479" y="3292693"/>
                          <a:pt x="3042771" y="3292693"/>
                        </a:cubicBezTo>
                        <a:lnTo>
                          <a:pt x="3046868" y="3292693"/>
                        </a:lnTo>
                        <a:cubicBezTo>
                          <a:pt x="3059159" y="3292693"/>
                          <a:pt x="3072816" y="3262647"/>
                          <a:pt x="3074181" y="3251722"/>
                        </a:cubicBezTo>
                        <a:cubicBezTo>
                          <a:pt x="3076913" y="3238065"/>
                          <a:pt x="3075547" y="3225774"/>
                          <a:pt x="3075547" y="3214848"/>
                        </a:cubicBezTo>
                        <a:lnTo>
                          <a:pt x="3074181" y="3192997"/>
                        </a:lnTo>
                        <a:lnTo>
                          <a:pt x="3086473" y="3212117"/>
                        </a:lnTo>
                        <a:cubicBezTo>
                          <a:pt x="3102862" y="3238065"/>
                          <a:pt x="3126078" y="3259916"/>
                          <a:pt x="3152026" y="3273573"/>
                        </a:cubicBezTo>
                        <a:cubicBezTo>
                          <a:pt x="3169780" y="3283133"/>
                          <a:pt x="3206654" y="3299521"/>
                          <a:pt x="3223042" y="3299521"/>
                        </a:cubicBezTo>
                        <a:cubicBezTo>
                          <a:pt x="3225773" y="3299521"/>
                          <a:pt x="3228505" y="3299521"/>
                          <a:pt x="3228505" y="3298156"/>
                        </a:cubicBezTo>
                        <a:cubicBezTo>
                          <a:pt x="3228505" y="3298156"/>
                          <a:pt x="3228505" y="3296790"/>
                          <a:pt x="3228505" y="3296790"/>
                        </a:cubicBezTo>
                        <a:cubicBezTo>
                          <a:pt x="3228505" y="3287230"/>
                          <a:pt x="3221676" y="3280402"/>
                          <a:pt x="3213483" y="3270842"/>
                        </a:cubicBezTo>
                        <a:lnTo>
                          <a:pt x="3212117" y="3269476"/>
                        </a:lnTo>
                        <a:cubicBezTo>
                          <a:pt x="3208020" y="3264013"/>
                          <a:pt x="3202557" y="3259916"/>
                          <a:pt x="3197094" y="3254453"/>
                        </a:cubicBezTo>
                        <a:lnTo>
                          <a:pt x="3205289" y="3246259"/>
                        </a:lnTo>
                        <a:cubicBezTo>
                          <a:pt x="3236699" y="3273573"/>
                          <a:pt x="3283133" y="3311813"/>
                          <a:pt x="3336395" y="3321372"/>
                        </a:cubicBezTo>
                        <a:cubicBezTo>
                          <a:pt x="3339126" y="3310447"/>
                          <a:pt x="3337760" y="3295424"/>
                          <a:pt x="3333663" y="3281767"/>
                        </a:cubicBezTo>
                        <a:cubicBezTo>
                          <a:pt x="3330933" y="3272207"/>
                          <a:pt x="3330933" y="3262647"/>
                          <a:pt x="3329567" y="3254453"/>
                        </a:cubicBezTo>
                        <a:cubicBezTo>
                          <a:pt x="3328201" y="3242162"/>
                          <a:pt x="3328201" y="3229871"/>
                          <a:pt x="3322738" y="3218945"/>
                        </a:cubicBezTo>
                        <a:lnTo>
                          <a:pt x="3332299" y="3213483"/>
                        </a:lnTo>
                        <a:lnTo>
                          <a:pt x="3332299" y="3213483"/>
                        </a:lnTo>
                        <a:lnTo>
                          <a:pt x="3332299" y="3213483"/>
                        </a:lnTo>
                        <a:lnTo>
                          <a:pt x="3332299" y="3213483"/>
                        </a:lnTo>
                        <a:cubicBezTo>
                          <a:pt x="3336395" y="3220311"/>
                          <a:pt x="3339126" y="3227139"/>
                          <a:pt x="3341858" y="3235334"/>
                        </a:cubicBezTo>
                        <a:cubicBezTo>
                          <a:pt x="3350052" y="3254453"/>
                          <a:pt x="3358246" y="3272207"/>
                          <a:pt x="3371903" y="3288596"/>
                        </a:cubicBezTo>
                        <a:cubicBezTo>
                          <a:pt x="3377366" y="3295424"/>
                          <a:pt x="3382829" y="3298156"/>
                          <a:pt x="3386926" y="3298156"/>
                        </a:cubicBezTo>
                        <a:cubicBezTo>
                          <a:pt x="3393754" y="3298156"/>
                          <a:pt x="3401948" y="3289961"/>
                          <a:pt x="3408777" y="3276304"/>
                        </a:cubicBezTo>
                        <a:lnTo>
                          <a:pt x="3418337" y="3255819"/>
                        </a:lnTo>
                        <a:lnTo>
                          <a:pt x="3418337" y="3279036"/>
                        </a:lnTo>
                        <a:cubicBezTo>
                          <a:pt x="3418337" y="3288596"/>
                          <a:pt x="3419703" y="3296790"/>
                          <a:pt x="3421068" y="3304984"/>
                        </a:cubicBezTo>
                        <a:cubicBezTo>
                          <a:pt x="3423800" y="3315910"/>
                          <a:pt x="3427897" y="3324104"/>
                          <a:pt x="3440188" y="3328201"/>
                        </a:cubicBezTo>
                        <a:cubicBezTo>
                          <a:pt x="3444286" y="3329566"/>
                          <a:pt x="3448382" y="3330932"/>
                          <a:pt x="3452479" y="3330932"/>
                        </a:cubicBezTo>
                        <a:cubicBezTo>
                          <a:pt x="3482525" y="3330932"/>
                          <a:pt x="3511204" y="3296790"/>
                          <a:pt x="3533055" y="3266745"/>
                        </a:cubicBezTo>
                        <a:lnTo>
                          <a:pt x="3554907" y="3235334"/>
                        </a:lnTo>
                        <a:lnTo>
                          <a:pt x="3539884" y="3279036"/>
                        </a:lnTo>
                        <a:cubicBezTo>
                          <a:pt x="3533055" y="3299521"/>
                          <a:pt x="3524861" y="3320007"/>
                          <a:pt x="3528958" y="3337761"/>
                        </a:cubicBezTo>
                        <a:lnTo>
                          <a:pt x="3528958" y="3339127"/>
                        </a:lnTo>
                        <a:lnTo>
                          <a:pt x="3523495" y="3351418"/>
                        </a:lnTo>
                        <a:cubicBezTo>
                          <a:pt x="3508472" y="3382829"/>
                          <a:pt x="3493450" y="3415605"/>
                          <a:pt x="3498913" y="3448382"/>
                        </a:cubicBezTo>
                        <a:cubicBezTo>
                          <a:pt x="3500279" y="3455210"/>
                          <a:pt x="3511204" y="3466136"/>
                          <a:pt x="3524861" y="3466136"/>
                        </a:cubicBezTo>
                        <a:cubicBezTo>
                          <a:pt x="3527592" y="3466136"/>
                          <a:pt x="3528958" y="3466136"/>
                          <a:pt x="3531690" y="3464771"/>
                        </a:cubicBezTo>
                        <a:cubicBezTo>
                          <a:pt x="3567197" y="3453845"/>
                          <a:pt x="3584952" y="3438822"/>
                          <a:pt x="3604072" y="3421068"/>
                        </a:cubicBezTo>
                        <a:lnTo>
                          <a:pt x="3616362" y="3410143"/>
                        </a:lnTo>
                        <a:lnTo>
                          <a:pt x="3613632" y="3426531"/>
                        </a:lnTo>
                        <a:cubicBezTo>
                          <a:pt x="3610900" y="3442919"/>
                          <a:pt x="3609535" y="3462039"/>
                          <a:pt x="3616362" y="3482525"/>
                        </a:cubicBezTo>
                        <a:cubicBezTo>
                          <a:pt x="3617728" y="3485256"/>
                          <a:pt x="3617728" y="3487987"/>
                          <a:pt x="3619094" y="3490719"/>
                        </a:cubicBezTo>
                        <a:cubicBezTo>
                          <a:pt x="3625922" y="3511204"/>
                          <a:pt x="3634117" y="3535787"/>
                          <a:pt x="3658700" y="3542615"/>
                        </a:cubicBezTo>
                        <a:cubicBezTo>
                          <a:pt x="3677819" y="3549444"/>
                          <a:pt x="3692842" y="3548078"/>
                          <a:pt x="3701036" y="3538518"/>
                        </a:cubicBezTo>
                        <a:cubicBezTo>
                          <a:pt x="3709230" y="3528958"/>
                          <a:pt x="3713327" y="3509839"/>
                          <a:pt x="3710596" y="3482525"/>
                        </a:cubicBezTo>
                        <a:lnTo>
                          <a:pt x="3709230" y="3457942"/>
                        </a:lnTo>
                        <a:lnTo>
                          <a:pt x="3721522" y="3478427"/>
                        </a:lnTo>
                        <a:cubicBezTo>
                          <a:pt x="3746104" y="3519398"/>
                          <a:pt x="3774784" y="3563101"/>
                          <a:pt x="3815754" y="3601340"/>
                        </a:cubicBezTo>
                        <a:cubicBezTo>
                          <a:pt x="3821217" y="3605437"/>
                          <a:pt x="3826680" y="3608168"/>
                          <a:pt x="3832143" y="3608168"/>
                        </a:cubicBezTo>
                        <a:cubicBezTo>
                          <a:pt x="3841703" y="3608168"/>
                          <a:pt x="3849896" y="3601340"/>
                          <a:pt x="3851262" y="3591780"/>
                        </a:cubicBezTo>
                        <a:cubicBezTo>
                          <a:pt x="3855359" y="3559003"/>
                          <a:pt x="3849896" y="3523495"/>
                          <a:pt x="3836240" y="3492084"/>
                        </a:cubicBezTo>
                        <a:cubicBezTo>
                          <a:pt x="3834874" y="3489353"/>
                          <a:pt x="3832143" y="3485256"/>
                          <a:pt x="3828046" y="3481159"/>
                        </a:cubicBezTo>
                        <a:cubicBezTo>
                          <a:pt x="3821217" y="3471599"/>
                          <a:pt x="3815754" y="3466136"/>
                          <a:pt x="3818486" y="3460673"/>
                        </a:cubicBezTo>
                        <a:cubicBezTo>
                          <a:pt x="3819852" y="3459308"/>
                          <a:pt x="3822583" y="3455210"/>
                          <a:pt x="3832143" y="3457942"/>
                        </a:cubicBezTo>
                        <a:cubicBezTo>
                          <a:pt x="3844435" y="3462039"/>
                          <a:pt x="3858091" y="3467502"/>
                          <a:pt x="3871748" y="3470233"/>
                        </a:cubicBezTo>
                        <a:cubicBezTo>
                          <a:pt x="3881308" y="3472965"/>
                          <a:pt x="3888137" y="3471599"/>
                          <a:pt x="3892234" y="3468867"/>
                        </a:cubicBezTo>
                        <a:cubicBezTo>
                          <a:pt x="3892234" y="3468867"/>
                          <a:pt x="3892234" y="3468867"/>
                          <a:pt x="3892234" y="3468867"/>
                        </a:cubicBezTo>
                        <a:cubicBezTo>
                          <a:pt x="3877211" y="3457942"/>
                          <a:pt x="3859456" y="3448382"/>
                          <a:pt x="3837606" y="3436091"/>
                        </a:cubicBezTo>
                        <a:lnTo>
                          <a:pt x="3806194" y="3418337"/>
                        </a:lnTo>
                        <a:lnTo>
                          <a:pt x="3841703" y="3425165"/>
                        </a:lnTo>
                        <a:cubicBezTo>
                          <a:pt x="3859456" y="3429262"/>
                          <a:pt x="3881308" y="3431994"/>
                          <a:pt x="3899062" y="3431994"/>
                        </a:cubicBezTo>
                        <a:cubicBezTo>
                          <a:pt x="3904524" y="3431994"/>
                          <a:pt x="3908621" y="3431994"/>
                          <a:pt x="3912719" y="3430628"/>
                        </a:cubicBezTo>
                        <a:lnTo>
                          <a:pt x="3916816" y="3430628"/>
                        </a:lnTo>
                        <a:lnTo>
                          <a:pt x="3918181" y="3434725"/>
                        </a:lnTo>
                        <a:cubicBezTo>
                          <a:pt x="3918181" y="3436091"/>
                          <a:pt x="3919547" y="3437457"/>
                          <a:pt x="3919547" y="3438822"/>
                        </a:cubicBezTo>
                        <a:cubicBezTo>
                          <a:pt x="3919547" y="3440188"/>
                          <a:pt x="3919547" y="3441554"/>
                          <a:pt x="3920913" y="3441554"/>
                        </a:cubicBezTo>
                        <a:lnTo>
                          <a:pt x="3922279" y="3444285"/>
                        </a:lnTo>
                        <a:cubicBezTo>
                          <a:pt x="3929107" y="3467502"/>
                          <a:pt x="3938667" y="3497547"/>
                          <a:pt x="3964615" y="3511204"/>
                        </a:cubicBezTo>
                        <a:cubicBezTo>
                          <a:pt x="3986466" y="3522130"/>
                          <a:pt x="4004221" y="3511204"/>
                          <a:pt x="4020608" y="3479793"/>
                        </a:cubicBezTo>
                        <a:lnTo>
                          <a:pt x="4028803" y="3463405"/>
                        </a:lnTo>
                        <a:lnTo>
                          <a:pt x="4031534" y="3481159"/>
                        </a:lnTo>
                        <a:cubicBezTo>
                          <a:pt x="4034266" y="3500278"/>
                          <a:pt x="4039728" y="3524861"/>
                          <a:pt x="4056117" y="3539884"/>
                        </a:cubicBezTo>
                        <a:cubicBezTo>
                          <a:pt x="4062946" y="3545346"/>
                          <a:pt x="4069774" y="3548078"/>
                          <a:pt x="4075236" y="3548078"/>
                        </a:cubicBezTo>
                        <a:cubicBezTo>
                          <a:pt x="4099819" y="3548078"/>
                          <a:pt x="4118939" y="3494816"/>
                          <a:pt x="4127134" y="3441554"/>
                        </a:cubicBezTo>
                        <a:lnTo>
                          <a:pt x="4131230" y="3415605"/>
                        </a:lnTo>
                        <a:lnTo>
                          <a:pt x="4138058" y="3440188"/>
                        </a:lnTo>
                        <a:cubicBezTo>
                          <a:pt x="4151716" y="3489353"/>
                          <a:pt x="4169470" y="3515301"/>
                          <a:pt x="4192686" y="3518033"/>
                        </a:cubicBezTo>
                        <a:cubicBezTo>
                          <a:pt x="4211806" y="3520764"/>
                          <a:pt x="4226829" y="3498913"/>
                          <a:pt x="4229561" y="3487987"/>
                        </a:cubicBezTo>
                        <a:cubicBezTo>
                          <a:pt x="4236389" y="3462039"/>
                          <a:pt x="4235023" y="3438822"/>
                          <a:pt x="4224098" y="3415605"/>
                        </a:cubicBezTo>
                        <a:lnTo>
                          <a:pt x="4217269" y="3400583"/>
                        </a:lnTo>
                        <a:lnTo>
                          <a:pt x="4232292" y="3408777"/>
                        </a:lnTo>
                        <a:cubicBezTo>
                          <a:pt x="4250045" y="3419703"/>
                          <a:pt x="4299211" y="3445651"/>
                          <a:pt x="4327890" y="3445651"/>
                        </a:cubicBezTo>
                        <a:cubicBezTo>
                          <a:pt x="4331988" y="3445651"/>
                          <a:pt x="4336085" y="3445651"/>
                          <a:pt x="4340182" y="3442919"/>
                        </a:cubicBezTo>
                        <a:cubicBezTo>
                          <a:pt x="4341548" y="3442919"/>
                          <a:pt x="4341548" y="3442919"/>
                          <a:pt x="4341548" y="3442919"/>
                        </a:cubicBezTo>
                        <a:cubicBezTo>
                          <a:pt x="4338816" y="3421068"/>
                          <a:pt x="4310136" y="3399217"/>
                          <a:pt x="4282823" y="3380097"/>
                        </a:cubicBezTo>
                        <a:lnTo>
                          <a:pt x="4239121" y="3351418"/>
                        </a:lnTo>
                        <a:lnTo>
                          <a:pt x="4288286" y="3370537"/>
                        </a:lnTo>
                        <a:cubicBezTo>
                          <a:pt x="4308770" y="3378732"/>
                          <a:pt x="4326525" y="3385560"/>
                          <a:pt x="4344279" y="3391023"/>
                        </a:cubicBezTo>
                        <a:cubicBezTo>
                          <a:pt x="4370227" y="3399217"/>
                          <a:pt x="4418027" y="3414240"/>
                          <a:pt x="4454900" y="3414240"/>
                        </a:cubicBezTo>
                        <a:cubicBezTo>
                          <a:pt x="4456266" y="3414240"/>
                          <a:pt x="4457632" y="3414240"/>
                          <a:pt x="4457632" y="3412874"/>
                        </a:cubicBezTo>
                        <a:cubicBezTo>
                          <a:pt x="4458998" y="3386926"/>
                          <a:pt x="4416661" y="3355515"/>
                          <a:pt x="4389347" y="3335029"/>
                        </a:cubicBezTo>
                        <a:lnTo>
                          <a:pt x="4385250" y="3332298"/>
                        </a:lnTo>
                        <a:lnTo>
                          <a:pt x="4387981" y="3328201"/>
                        </a:lnTo>
                        <a:cubicBezTo>
                          <a:pt x="4396175" y="3314544"/>
                          <a:pt x="4398907" y="3294059"/>
                          <a:pt x="4394810" y="3273573"/>
                        </a:cubicBezTo>
                        <a:cubicBezTo>
                          <a:pt x="4389347" y="3247625"/>
                          <a:pt x="4366130" y="3221677"/>
                          <a:pt x="4347010" y="3205288"/>
                        </a:cubicBezTo>
                        <a:cubicBezTo>
                          <a:pt x="4340182" y="3199826"/>
                          <a:pt x="4333353" y="3194363"/>
                          <a:pt x="4326525" y="3190266"/>
                        </a:cubicBezTo>
                        <a:lnTo>
                          <a:pt x="4284188" y="3161586"/>
                        </a:lnTo>
                        <a:lnTo>
                          <a:pt x="4331988" y="3180706"/>
                        </a:lnTo>
                        <a:cubicBezTo>
                          <a:pt x="4344279" y="3186168"/>
                          <a:pt x="4357936" y="3190266"/>
                          <a:pt x="4372958" y="3195728"/>
                        </a:cubicBezTo>
                        <a:cubicBezTo>
                          <a:pt x="4396175" y="3203922"/>
                          <a:pt x="4428952" y="3213483"/>
                          <a:pt x="4449437" y="3213483"/>
                        </a:cubicBezTo>
                        <a:cubicBezTo>
                          <a:pt x="4458998" y="3213483"/>
                          <a:pt x="4465826" y="3212117"/>
                          <a:pt x="4467192" y="3208020"/>
                        </a:cubicBezTo>
                        <a:cubicBezTo>
                          <a:pt x="4469923" y="3203922"/>
                          <a:pt x="4467192" y="3194363"/>
                          <a:pt x="4458998" y="3183437"/>
                        </a:cubicBezTo>
                        <a:cubicBezTo>
                          <a:pt x="4439877" y="3154758"/>
                          <a:pt x="4415295" y="3128809"/>
                          <a:pt x="4386615" y="3106958"/>
                        </a:cubicBezTo>
                        <a:cubicBezTo>
                          <a:pt x="4383884" y="3105592"/>
                          <a:pt x="4381152" y="3104227"/>
                          <a:pt x="4378421" y="3101495"/>
                        </a:cubicBezTo>
                        <a:lnTo>
                          <a:pt x="4342913" y="3078279"/>
                        </a:lnTo>
                        <a:lnTo>
                          <a:pt x="4379787" y="3089204"/>
                        </a:lnTo>
                        <a:cubicBezTo>
                          <a:pt x="4415295" y="3100130"/>
                          <a:pt x="4442609" y="3105592"/>
                          <a:pt x="4457632" y="3105592"/>
                        </a:cubicBezTo>
                        <a:cubicBezTo>
                          <a:pt x="4467192" y="3105592"/>
                          <a:pt x="4469923" y="3102861"/>
                          <a:pt x="4469923" y="3102861"/>
                        </a:cubicBezTo>
                        <a:cubicBezTo>
                          <a:pt x="4469923" y="3102861"/>
                          <a:pt x="4469923" y="3101495"/>
                          <a:pt x="4468558" y="3098764"/>
                        </a:cubicBezTo>
                        <a:cubicBezTo>
                          <a:pt x="4457632" y="3074181"/>
                          <a:pt x="4428952" y="3049599"/>
                          <a:pt x="4383884" y="3026382"/>
                        </a:cubicBezTo>
                        <a:lnTo>
                          <a:pt x="4353839" y="3011359"/>
                        </a:lnTo>
                        <a:lnTo>
                          <a:pt x="4386615" y="3016822"/>
                        </a:lnTo>
                        <a:cubicBezTo>
                          <a:pt x="4420757" y="3022285"/>
                          <a:pt x="4448072" y="3023651"/>
                          <a:pt x="4468558" y="3023651"/>
                        </a:cubicBezTo>
                        <a:cubicBezTo>
                          <a:pt x="4498602" y="3023651"/>
                          <a:pt x="4502700" y="3018188"/>
                          <a:pt x="4502700" y="3016822"/>
                        </a:cubicBezTo>
                        <a:cubicBezTo>
                          <a:pt x="4502700" y="3015457"/>
                          <a:pt x="4502700" y="3012725"/>
                          <a:pt x="4498602" y="3008628"/>
                        </a:cubicBezTo>
                        <a:cubicBezTo>
                          <a:pt x="4486311" y="2993605"/>
                          <a:pt x="4435780" y="2978583"/>
                          <a:pt x="4392078" y="2970389"/>
                        </a:cubicBezTo>
                        <a:lnTo>
                          <a:pt x="4353839" y="2962194"/>
                        </a:lnTo>
                        <a:lnTo>
                          <a:pt x="4375690" y="2956732"/>
                        </a:lnTo>
                        <a:cubicBezTo>
                          <a:pt x="4397541" y="2951269"/>
                          <a:pt x="4419393" y="2943075"/>
                          <a:pt x="4439877" y="2936246"/>
                        </a:cubicBezTo>
                        <a:cubicBezTo>
                          <a:pt x="4446706" y="2933515"/>
                          <a:pt x="4452169" y="2932149"/>
                          <a:pt x="4458998" y="2929418"/>
                        </a:cubicBezTo>
                        <a:cubicBezTo>
                          <a:pt x="4482214" y="2921223"/>
                          <a:pt x="4514991" y="2908932"/>
                          <a:pt x="4528648" y="2893910"/>
                        </a:cubicBezTo>
                        <a:cubicBezTo>
                          <a:pt x="4532745" y="2889812"/>
                          <a:pt x="4535476" y="2884350"/>
                          <a:pt x="4534110" y="2880253"/>
                        </a:cubicBezTo>
                        <a:cubicBezTo>
                          <a:pt x="4532745" y="2877521"/>
                          <a:pt x="4523185" y="2866596"/>
                          <a:pt x="4463095" y="2865230"/>
                        </a:cubicBezTo>
                        <a:lnTo>
                          <a:pt x="4449437" y="2865230"/>
                        </a:lnTo>
                        <a:lnTo>
                          <a:pt x="4458998" y="2855670"/>
                        </a:lnTo>
                        <a:cubicBezTo>
                          <a:pt x="4472655" y="2843379"/>
                          <a:pt x="4482214" y="2829722"/>
                          <a:pt x="4486311" y="2820162"/>
                        </a:cubicBezTo>
                        <a:lnTo>
                          <a:pt x="4486311" y="2818796"/>
                        </a:lnTo>
                        <a:cubicBezTo>
                          <a:pt x="4490408" y="2811968"/>
                          <a:pt x="4495871" y="2798311"/>
                          <a:pt x="4493140" y="2790117"/>
                        </a:cubicBezTo>
                        <a:cubicBezTo>
                          <a:pt x="4491774" y="2787385"/>
                          <a:pt x="4489042" y="2786020"/>
                          <a:pt x="4486311" y="2784654"/>
                        </a:cubicBezTo>
                        <a:cubicBezTo>
                          <a:pt x="4471289" y="2779191"/>
                          <a:pt x="4448072" y="2806505"/>
                          <a:pt x="4438512" y="2817431"/>
                        </a:cubicBezTo>
                        <a:lnTo>
                          <a:pt x="4435780" y="2820162"/>
                        </a:lnTo>
                        <a:cubicBezTo>
                          <a:pt x="4430317" y="2825625"/>
                          <a:pt x="4426220" y="2832453"/>
                          <a:pt x="4420757" y="2837916"/>
                        </a:cubicBezTo>
                        <a:cubicBezTo>
                          <a:pt x="4412564" y="2847476"/>
                          <a:pt x="4404370" y="2857036"/>
                          <a:pt x="4396175" y="2867961"/>
                        </a:cubicBezTo>
                        <a:lnTo>
                          <a:pt x="4394810" y="2869327"/>
                        </a:lnTo>
                        <a:lnTo>
                          <a:pt x="4393444" y="2869327"/>
                        </a:lnTo>
                        <a:cubicBezTo>
                          <a:pt x="4392078" y="2869327"/>
                          <a:pt x="4392078" y="2869327"/>
                          <a:pt x="4392078" y="2869327"/>
                        </a:cubicBezTo>
                        <a:lnTo>
                          <a:pt x="4379787" y="2869327"/>
                        </a:lnTo>
                        <a:lnTo>
                          <a:pt x="4387981" y="2859767"/>
                        </a:lnTo>
                        <a:cubicBezTo>
                          <a:pt x="4400273" y="2846110"/>
                          <a:pt x="4408467" y="2833819"/>
                          <a:pt x="4412564" y="2821528"/>
                        </a:cubicBezTo>
                        <a:cubicBezTo>
                          <a:pt x="4413930" y="2818796"/>
                          <a:pt x="4413930" y="2817431"/>
                          <a:pt x="4415295" y="2814699"/>
                        </a:cubicBezTo>
                        <a:lnTo>
                          <a:pt x="4416661" y="2811968"/>
                        </a:lnTo>
                        <a:lnTo>
                          <a:pt x="4416661" y="2811968"/>
                        </a:lnTo>
                        <a:lnTo>
                          <a:pt x="4416661" y="2809236"/>
                        </a:lnTo>
                        <a:cubicBezTo>
                          <a:pt x="4422123" y="2791482"/>
                          <a:pt x="4419393" y="2777825"/>
                          <a:pt x="4409833" y="2769631"/>
                        </a:cubicBezTo>
                        <a:cubicBezTo>
                          <a:pt x="4407101" y="2768266"/>
                          <a:pt x="4404370" y="2766900"/>
                          <a:pt x="4401638" y="2766900"/>
                        </a:cubicBezTo>
                        <a:lnTo>
                          <a:pt x="4386615" y="2765534"/>
                        </a:lnTo>
                        <a:lnTo>
                          <a:pt x="4398907" y="2755974"/>
                        </a:lnTo>
                        <a:cubicBezTo>
                          <a:pt x="4409833" y="2747780"/>
                          <a:pt x="4420757" y="2739586"/>
                          <a:pt x="4433049" y="2731392"/>
                        </a:cubicBezTo>
                        <a:lnTo>
                          <a:pt x="4434415" y="2730026"/>
                        </a:lnTo>
                        <a:cubicBezTo>
                          <a:pt x="4439877" y="2725929"/>
                          <a:pt x="4450803" y="2717735"/>
                          <a:pt x="4450803" y="2713638"/>
                        </a:cubicBezTo>
                        <a:cubicBezTo>
                          <a:pt x="4449437" y="2706809"/>
                          <a:pt x="4445340" y="2701347"/>
                          <a:pt x="4438512" y="2697249"/>
                        </a:cubicBezTo>
                        <a:lnTo>
                          <a:pt x="4431683" y="2693152"/>
                        </a:lnTo>
                        <a:lnTo>
                          <a:pt x="4441243" y="2686324"/>
                        </a:lnTo>
                        <a:cubicBezTo>
                          <a:pt x="4458998" y="2672667"/>
                          <a:pt x="4478117" y="2659010"/>
                          <a:pt x="4486311" y="2639890"/>
                        </a:cubicBezTo>
                        <a:cubicBezTo>
                          <a:pt x="4489042" y="2633062"/>
                          <a:pt x="4487677" y="2630330"/>
                          <a:pt x="4487677" y="2628965"/>
                        </a:cubicBezTo>
                        <a:cubicBezTo>
                          <a:pt x="4483579" y="2622136"/>
                          <a:pt x="4471289" y="2618039"/>
                          <a:pt x="4448072" y="2615308"/>
                        </a:cubicBezTo>
                        <a:cubicBezTo>
                          <a:pt x="4442609" y="2613942"/>
                          <a:pt x="4438512" y="2609845"/>
                          <a:pt x="4438512" y="2603016"/>
                        </a:cubicBezTo>
                        <a:cubicBezTo>
                          <a:pt x="4438512" y="2597554"/>
                          <a:pt x="4443975" y="2593456"/>
                          <a:pt x="4449437" y="2593456"/>
                        </a:cubicBezTo>
                        <a:lnTo>
                          <a:pt x="4450803" y="2593456"/>
                        </a:lnTo>
                        <a:cubicBezTo>
                          <a:pt x="4454900" y="2593456"/>
                          <a:pt x="4457632" y="2594822"/>
                          <a:pt x="4461729" y="2594822"/>
                        </a:cubicBezTo>
                        <a:cubicBezTo>
                          <a:pt x="4480848" y="2594822"/>
                          <a:pt x="4497237" y="2585262"/>
                          <a:pt x="4505431" y="2568874"/>
                        </a:cubicBezTo>
                        <a:cubicBezTo>
                          <a:pt x="4513625" y="2552486"/>
                          <a:pt x="4510894" y="2533366"/>
                          <a:pt x="4498602" y="2515612"/>
                        </a:cubicBezTo>
                        <a:cubicBezTo>
                          <a:pt x="4495871" y="2512880"/>
                          <a:pt x="4495871" y="2507418"/>
                          <a:pt x="4497237" y="2504686"/>
                        </a:cubicBezTo>
                        <a:cubicBezTo>
                          <a:pt x="4501334" y="2497858"/>
                          <a:pt x="4510894" y="2496492"/>
                          <a:pt x="4514991" y="2503321"/>
                        </a:cubicBezTo>
                        <a:lnTo>
                          <a:pt x="4516357" y="2506052"/>
                        </a:lnTo>
                        <a:cubicBezTo>
                          <a:pt x="4536842" y="2533366"/>
                          <a:pt x="4545036" y="2537463"/>
                          <a:pt x="4547767" y="2537463"/>
                        </a:cubicBezTo>
                        <a:cubicBezTo>
                          <a:pt x="4547767" y="2537463"/>
                          <a:pt x="4549133" y="2537463"/>
                          <a:pt x="4549133" y="2536097"/>
                        </a:cubicBezTo>
                        <a:cubicBezTo>
                          <a:pt x="4555962" y="2526537"/>
                          <a:pt x="4554596" y="2508783"/>
                          <a:pt x="4554596" y="2495126"/>
                        </a:cubicBezTo>
                        <a:cubicBezTo>
                          <a:pt x="4554596" y="2492395"/>
                          <a:pt x="4554596" y="2489664"/>
                          <a:pt x="4554596" y="2486932"/>
                        </a:cubicBezTo>
                        <a:cubicBezTo>
                          <a:pt x="4554596" y="2471910"/>
                          <a:pt x="4553230" y="2456887"/>
                          <a:pt x="4551864" y="2441864"/>
                        </a:cubicBezTo>
                        <a:cubicBezTo>
                          <a:pt x="4549133" y="2420013"/>
                          <a:pt x="4547767" y="2398162"/>
                          <a:pt x="4549133" y="2374945"/>
                        </a:cubicBezTo>
                        <a:cubicBezTo>
                          <a:pt x="4549133" y="2369482"/>
                          <a:pt x="4554596" y="2365385"/>
                          <a:pt x="4560059" y="2365385"/>
                        </a:cubicBezTo>
                        <a:cubicBezTo>
                          <a:pt x="4562790" y="2365385"/>
                          <a:pt x="4564156" y="2366751"/>
                          <a:pt x="4566887" y="2368117"/>
                        </a:cubicBezTo>
                        <a:cubicBezTo>
                          <a:pt x="4573716" y="2372214"/>
                          <a:pt x="4579179" y="2377677"/>
                          <a:pt x="4584642" y="2381774"/>
                        </a:cubicBezTo>
                        <a:cubicBezTo>
                          <a:pt x="4596932" y="2391334"/>
                          <a:pt x="4607858" y="2399528"/>
                          <a:pt x="4620149" y="2406356"/>
                        </a:cubicBezTo>
                        <a:cubicBezTo>
                          <a:pt x="4625612" y="2409087"/>
                          <a:pt x="4629710" y="2410453"/>
                          <a:pt x="4633807" y="2410453"/>
                        </a:cubicBezTo>
                        <a:lnTo>
                          <a:pt x="4633807" y="2410453"/>
                        </a:lnTo>
                        <a:cubicBezTo>
                          <a:pt x="4639270" y="2410453"/>
                          <a:pt x="4644732" y="2407722"/>
                          <a:pt x="4647464" y="2403625"/>
                        </a:cubicBezTo>
                        <a:cubicBezTo>
                          <a:pt x="4654291" y="2395431"/>
                          <a:pt x="4655657" y="2381774"/>
                          <a:pt x="4652926" y="2369482"/>
                        </a:cubicBezTo>
                        <a:cubicBezTo>
                          <a:pt x="4643367" y="2332609"/>
                          <a:pt x="4613321" y="2295735"/>
                          <a:pt x="4587373" y="2273884"/>
                        </a:cubicBezTo>
                        <a:cubicBezTo>
                          <a:pt x="4583276" y="2271152"/>
                          <a:pt x="4581910" y="2265690"/>
                          <a:pt x="4583276" y="2261592"/>
                        </a:cubicBezTo>
                        <a:cubicBezTo>
                          <a:pt x="4586007" y="2254764"/>
                          <a:pt x="4594201" y="2252033"/>
                          <a:pt x="4599664" y="2256130"/>
                        </a:cubicBezTo>
                        <a:cubicBezTo>
                          <a:pt x="4607858" y="2261592"/>
                          <a:pt x="4621515" y="2268421"/>
                          <a:pt x="4635172" y="2268421"/>
                        </a:cubicBezTo>
                        <a:cubicBezTo>
                          <a:pt x="4643367" y="2268421"/>
                          <a:pt x="4650194" y="2265690"/>
                          <a:pt x="4655657" y="2261592"/>
                        </a:cubicBezTo>
                        <a:cubicBezTo>
                          <a:pt x="4672046" y="2250667"/>
                          <a:pt x="4666583" y="2223353"/>
                          <a:pt x="4661120" y="2211062"/>
                        </a:cubicBezTo>
                        <a:cubicBezTo>
                          <a:pt x="4648829" y="2182382"/>
                          <a:pt x="4617418" y="2160531"/>
                          <a:pt x="4594201" y="2145508"/>
                        </a:cubicBezTo>
                        <a:cubicBezTo>
                          <a:pt x="4566887" y="2127754"/>
                          <a:pt x="4536842" y="2112731"/>
                          <a:pt x="4506797" y="2099075"/>
                        </a:cubicBezTo>
                        <a:cubicBezTo>
                          <a:pt x="4482214" y="2086783"/>
                          <a:pt x="4454900" y="2074492"/>
                          <a:pt x="4430317" y="2059469"/>
                        </a:cubicBezTo>
                        <a:cubicBezTo>
                          <a:pt x="4426220" y="2056738"/>
                          <a:pt x="4424855" y="2052641"/>
                          <a:pt x="4426220" y="2048544"/>
                        </a:cubicBezTo>
                        <a:cubicBezTo>
                          <a:pt x="4427586" y="2041715"/>
                          <a:pt x="4434415" y="2038984"/>
                          <a:pt x="4439877" y="2041715"/>
                        </a:cubicBezTo>
                        <a:cubicBezTo>
                          <a:pt x="4458998" y="2049910"/>
                          <a:pt x="4483579" y="2051275"/>
                          <a:pt x="4508162" y="2048544"/>
                        </a:cubicBezTo>
                        <a:cubicBezTo>
                          <a:pt x="4525917" y="2045812"/>
                          <a:pt x="4542304" y="2034887"/>
                          <a:pt x="4547767" y="2022596"/>
                        </a:cubicBezTo>
                        <a:cubicBezTo>
                          <a:pt x="4550499" y="2014401"/>
                          <a:pt x="4549133" y="2006207"/>
                          <a:pt x="4542304" y="1998013"/>
                        </a:cubicBezTo>
                        <a:cubicBezTo>
                          <a:pt x="4524551" y="1976162"/>
                          <a:pt x="4493140" y="1969333"/>
                          <a:pt x="4461729" y="1961139"/>
                        </a:cubicBezTo>
                        <a:cubicBezTo>
                          <a:pt x="4448072" y="1957042"/>
                          <a:pt x="4434415" y="1954311"/>
                          <a:pt x="4422123" y="1950214"/>
                        </a:cubicBezTo>
                        <a:cubicBezTo>
                          <a:pt x="4418027" y="1948848"/>
                          <a:pt x="4415295" y="1946117"/>
                          <a:pt x="4415295" y="1942019"/>
                        </a:cubicBezTo>
                        <a:cubicBezTo>
                          <a:pt x="4413930" y="1937923"/>
                          <a:pt x="4415295" y="1933825"/>
                          <a:pt x="4419393" y="1932460"/>
                        </a:cubicBezTo>
                        <a:cubicBezTo>
                          <a:pt x="4433049" y="1921534"/>
                          <a:pt x="4445340" y="1910609"/>
                          <a:pt x="4456266" y="1898317"/>
                        </a:cubicBezTo>
                        <a:lnTo>
                          <a:pt x="4458998" y="1895586"/>
                        </a:lnTo>
                        <a:lnTo>
                          <a:pt x="4463095" y="1898317"/>
                        </a:lnTo>
                        <a:cubicBezTo>
                          <a:pt x="4468558" y="1902414"/>
                          <a:pt x="4474020" y="1905146"/>
                          <a:pt x="4478117" y="1907877"/>
                        </a:cubicBezTo>
                        <a:cubicBezTo>
                          <a:pt x="4491774" y="1914706"/>
                          <a:pt x="4502700" y="1913340"/>
                          <a:pt x="4510894" y="1903780"/>
                        </a:cubicBezTo>
                        <a:cubicBezTo>
                          <a:pt x="4517722" y="1894220"/>
                          <a:pt x="4520454" y="1879198"/>
                          <a:pt x="4517722" y="1865541"/>
                        </a:cubicBezTo>
                        <a:cubicBezTo>
                          <a:pt x="4516357" y="1858712"/>
                          <a:pt x="4513625" y="1850518"/>
                          <a:pt x="4508162" y="1840958"/>
                        </a:cubicBezTo>
                        <a:lnTo>
                          <a:pt x="4506797" y="1838227"/>
                        </a:lnTo>
                        <a:lnTo>
                          <a:pt x="4508162" y="1835495"/>
                        </a:lnTo>
                        <a:cubicBezTo>
                          <a:pt x="4520454" y="1815010"/>
                          <a:pt x="4530014" y="1795890"/>
                          <a:pt x="4535476" y="1778136"/>
                        </a:cubicBezTo>
                        <a:cubicBezTo>
                          <a:pt x="4538207" y="1768576"/>
                          <a:pt x="4540939" y="1752188"/>
                          <a:pt x="4530014" y="1738531"/>
                        </a:cubicBezTo>
                        <a:lnTo>
                          <a:pt x="4528648" y="1735799"/>
                        </a:lnTo>
                        <a:lnTo>
                          <a:pt x="4530014" y="1733068"/>
                        </a:lnTo>
                        <a:cubicBezTo>
                          <a:pt x="4535476" y="1719411"/>
                          <a:pt x="4531380" y="1700291"/>
                          <a:pt x="4527283" y="1688000"/>
                        </a:cubicBezTo>
                        <a:cubicBezTo>
                          <a:pt x="4513625" y="1655224"/>
                          <a:pt x="4478117" y="1630641"/>
                          <a:pt x="4452169" y="1614252"/>
                        </a:cubicBezTo>
                        <a:cubicBezTo>
                          <a:pt x="4420757" y="1593767"/>
                          <a:pt x="4386615" y="1577379"/>
                          <a:pt x="4353839" y="1560990"/>
                        </a:cubicBezTo>
                        <a:cubicBezTo>
                          <a:pt x="4325159" y="1547333"/>
                          <a:pt x="4296480" y="1532311"/>
                          <a:pt x="4267800" y="1515922"/>
                        </a:cubicBezTo>
                        <a:cubicBezTo>
                          <a:pt x="4263703" y="1513191"/>
                          <a:pt x="4262337" y="1507728"/>
                          <a:pt x="4263703" y="1503631"/>
                        </a:cubicBezTo>
                        <a:cubicBezTo>
                          <a:pt x="4265068" y="1496803"/>
                          <a:pt x="4273263" y="1492706"/>
                          <a:pt x="4278725" y="1495437"/>
                        </a:cubicBezTo>
                        <a:cubicBezTo>
                          <a:pt x="4300577" y="1503631"/>
                          <a:pt x="4327890" y="1506363"/>
                          <a:pt x="4356571" y="1502265"/>
                        </a:cubicBezTo>
                        <a:cubicBezTo>
                          <a:pt x="4374324" y="1499534"/>
                          <a:pt x="4394810" y="1488608"/>
                          <a:pt x="4401638" y="1473586"/>
                        </a:cubicBezTo>
                        <a:cubicBezTo>
                          <a:pt x="4405735" y="1464026"/>
                          <a:pt x="4403004" y="1454466"/>
                          <a:pt x="4394810" y="1444906"/>
                        </a:cubicBezTo>
                        <a:cubicBezTo>
                          <a:pt x="4374324" y="1420324"/>
                          <a:pt x="4338816" y="1412130"/>
                          <a:pt x="4303308" y="1403935"/>
                        </a:cubicBezTo>
                        <a:cubicBezTo>
                          <a:pt x="4286920" y="1399838"/>
                          <a:pt x="4271897" y="1395741"/>
                          <a:pt x="4258240" y="1391644"/>
                        </a:cubicBezTo>
                        <a:cubicBezTo>
                          <a:pt x="4254143" y="1390278"/>
                          <a:pt x="4251411" y="1386181"/>
                          <a:pt x="4251411" y="1383450"/>
                        </a:cubicBezTo>
                        <a:cubicBezTo>
                          <a:pt x="4250045" y="1379353"/>
                          <a:pt x="4252777" y="1375256"/>
                          <a:pt x="4255508" y="1372524"/>
                        </a:cubicBezTo>
                        <a:cubicBezTo>
                          <a:pt x="4304674" y="1331554"/>
                          <a:pt x="4367495" y="1267366"/>
                          <a:pt x="4386615" y="1196350"/>
                        </a:cubicBezTo>
                        <a:cubicBezTo>
                          <a:pt x="4389347" y="1186790"/>
                          <a:pt x="4393444" y="1160842"/>
                          <a:pt x="4375690" y="1144453"/>
                        </a:cubicBezTo>
                        <a:cubicBezTo>
                          <a:pt x="4371592" y="1140356"/>
                          <a:pt x="4367495" y="1138990"/>
                          <a:pt x="4362033" y="1138990"/>
                        </a:cubicBezTo>
                        <a:cubicBezTo>
                          <a:pt x="4349742" y="1138990"/>
                          <a:pt x="4334719" y="1148550"/>
                          <a:pt x="4323793" y="1156744"/>
                        </a:cubicBezTo>
                        <a:cubicBezTo>
                          <a:pt x="4308770" y="1167670"/>
                          <a:pt x="4295114" y="1179961"/>
                          <a:pt x="4282823" y="1192252"/>
                        </a:cubicBezTo>
                        <a:cubicBezTo>
                          <a:pt x="4269165" y="1205909"/>
                          <a:pt x="4255508" y="1219566"/>
                          <a:pt x="4239121" y="1230492"/>
                        </a:cubicBezTo>
                        <a:cubicBezTo>
                          <a:pt x="4233658" y="1234589"/>
                          <a:pt x="4226829" y="1233223"/>
                          <a:pt x="4222732" y="1227761"/>
                        </a:cubicBezTo>
                        <a:cubicBezTo>
                          <a:pt x="4220001" y="1225029"/>
                          <a:pt x="4220001" y="1220932"/>
                          <a:pt x="4221366" y="1218201"/>
                        </a:cubicBezTo>
                        <a:cubicBezTo>
                          <a:pt x="4224098" y="1207275"/>
                          <a:pt x="4228195" y="1196350"/>
                          <a:pt x="4232292" y="1185424"/>
                        </a:cubicBezTo>
                        <a:cubicBezTo>
                          <a:pt x="4243218" y="1152647"/>
                          <a:pt x="4254143" y="1118505"/>
                          <a:pt x="4256874" y="1084362"/>
                        </a:cubicBezTo>
                        <a:cubicBezTo>
                          <a:pt x="4258240" y="1070706"/>
                          <a:pt x="4256874" y="1032466"/>
                          <a:pt x="4244583" y="1020175"/>
                        </a:cubicBezTo>
                        <a:cubicBezTo>
                          <a:pt x="4240486" y="1016078"/>
                          <a:pt x="4236389" y="1014712"/>
                          <a:pt x="4229561" y="1017443"/>
                        </a:cubicBezTo>
                        <a:cubicBezTo>
                          <a:pt x="4211806" y="1024272"/>
                          <a:pt x="4198149" y="1039295"/>
                          <a:pt x="4183127" y="1052952"/>
                        </a:cubicBezTo>
                        <a:cubicBezTo>
                          <a:pt x="4176298" y="1059780"/>
                          <a:pt x="4170836" y="1066609"/>
                          <a:pt x="4164007" y="1072071"/>
                        </a:cubicBezTo>
                        <a:cubicBezTo>
                          <a:pt x="4159910" y="1076168"/>
                          <a:pt x="4153081" y="1074803"/>
                          <a:pt x="4148984" y="1070706"/>
                        </a:cubicBezTo>
                        <a:cubicBezTo>
                          <a:pt x="4146253" y="1067974"/>
                          <a:pt x="4144887" y="1065243"/>
                          <a:pt x="4144887" y="1062511"/>
                        </a:cubicBezTo>
                        <a:cubicBezTo>
                          <a:pt x="4144887" y="1052952"/>
                          <a:pt x="4146253" y="1043392"/>
                          <a:pt x="4147618" y="1032466"/>
                        </a:cubicBezTo>
                        <a:cubicBezTo>
                          <a:pt x="4151716" y="995592"/>
                          <a:pt x="4157178" y="954621"/>
                          <a:pt x="4128498" y="938233"/>
                        </a:cubicBezTo>
                        <a:lnTo>
                          <a:pt x="4128498" y="938233"/>
                        </a:lnTo>
                        <a:cubicBezTo>
                          <a:pt x="4102551" y="977838"/>
                          <a:pt x="4086162" y="1028369"/>
                          <a:pt x="4082065" y="1084362"/>
                        </a:cubicBezTo>
                        <a:lnTo>
                          <a:pt x="4080699" y="1110311"/>
                        </a:lnTo>
                        <a:lnTo>
                          <a:pt x="4072505" y="1087094"/>
                        </a:lnTo>
                        <a:cubicBezTo>
                          <a:pt x="4065677" y="1069340"/>
                          <a:pt x="4057483" y="1047489"/>
                          <a:pt x="4042460" y="1025638"/>
                        </a:cubicBezTo>
                        <a:cubicBezTo>
                          <a:pt x="4041094" y="1024272"/>
                          <a:pt x="4039728" y="1021540"/>
                          <a:pt x="4038363" y="1020175"/>
                        </a:cubicBezTo>
                        <a:cubicBezTo>
                          <a:pt x="4036997" y="1032466"/>
                          <a:pt x="4036997" y="1044757"/>
                          <a:pt x="4036997" y="1055683"/>
                        </a:cubicBezTo>
                        <a:cubicBezTo>
                          <a:pt x="4036997" y="1074803"/>
                          <a:pt x="4036997" y="1093922"/>
                          <a:pt x="4031534" y="1113042"/>
                        </a:cubicBezTo>
                        <a:cubicBezTo>
                          <a:pt x="4030168" y="1118505"/>
                          <a:pt x="4026071" y="1121236"/>
                          <a:pt x="4021974" y="1121236"/>
                        </a:cubicBezTo>
                        <a:cubicBezTo>
                          <a:pt x="4016511" y="1121236"/>
                          <a:pt x="4011049" y="1117139"/>
                          <a:pt x="4009684" y="1111677"/>
                        </a:cubicBezTo>
                        <a:cubicBezTo>
                          <a:pt x="4008318" y="1106214"/>
                          <a:pt x="4006952" y="1100751"/>
                          <a:pt x="4005586" y="1093922"/>
                        </a:cubicBezTo>
                        <a:cubicBezTo>
                          <a:pt x="3997392" y="1062511"/>
                          <a:pt x="3989198" y="1031100"/>
                          <a:pt x="3967346" y="1011981"/>
                        </a:cubicBezTo>
                        <a:cubicBezTo>
                          <a:pt x="3960518" y="1031100"/>
                          <a:pt x="3956422" y="1051586"/>
                          <a:pt x="3952324" y="1072071"/>
                        </a:cubicBezTo>
                        <a:cubicBezTo>
                          <a:pt x="3949593" y="1085728"/>
                          <a:pt x="3946862" y="1100751"/>
                          <a:pt x="3942764" y="1115774"/>
                        </a:cubicBezTo>
                        <a:cubicBezTo>
                          <a:pt x="3941399" y="1119871"/>
                          <a:pt x="3937301" y="1123968"/>
                          <a:pt x="3931839" y="1123968"/>
                        </a:cubicBezTo>
                        <a:cubicBezTo>
                          <a:pt x="3927741" y="1123968"/>
                          <a:pt x="3922279" y="1121236"/>
                          <a:pt x="3920913" y="1117139"/>
                        </a:cubicBezTo>
                        <a:cubicBezTo>
                          <a:pt x="3915450" y="1104848"/>
                          <a:pt x="3912719" y="1092557"/>
                          <a:pt x="3908621" y="1078900"/>
                        </a:cubicBezTo>
                        <a:cubicBezTo>
                          <a:pt x="3885405" y="1036563"/>
                          <a:pt x="3862188" y="1017443"/>
                          <a:pt x="3841703" y="1024272"/>
                        </a:cubicBezTo>
                        <a:lnTo>
                          <a:pt x="3832143" y="1027003"/>
                        </a:lnTo>
                        <a:lnTo>
                          <a:pt x="3833509" y="1017443"/>
                        </a:lnTo>
                        <a:cubicBezTo>
                          <a:pt x="3838972" y="992861"/>
                          <a:pt x="3844435" y="957353"/>
                          <a:pt x="3837606" y="934136"/>
                        </a:cubicBezTo>
                        <a:cubicBezTo>
                          <a:pt x="3836240" y="931405"/>
                          <a:pt x="3833509" y="930039"/>
                          <a:pt x="3829412" y="932770"/>
                        </a:cubicBezTo>
                        <a:cubicBezTo>
                          <a:pt x="3795269" y="957353"/>
                          <a:pt x="3770687" y="990130"/>
                          <a:pt x="3746104" y="1021540"/>
                        </a:cubicBezTo>
                        <a:cubicBezTo>
                          <a:pt x="3740641" y="1027003"/>
                          <a:pt x="3736544" y="1033832"/>
                          <a:pt x="3732446" y="1039295"/>
                        </a:cubicBezTo>
                        <a:lnTo>
                          <a:pt x="3705133" y="1073437"/>
                        </a:lnTo>
                        <a:lnTo>
                          <a:pt x="3722887" y="1033832"/>
                        </a:lnTo>
                        <a:cubicBezTo>
                          <a:pt x="3758395" y="954621"/>
                          <a:pt x="3769321" y="901359"/>
                          <a:pt x="3757029" y="874045"/>
                        </a:cubicBezTo>
                        <a:cubicBezTo>
                          <a:pt x="3752932" y="865851"/>
                          <a:pt x="3747469" y="859023"/>
                          <a:pt x="3737909" y="856291"/>
                        </a:cubicBezTo>
                        <a:cubicBezTo>
                          <a:pt x="3711962" y="848097"/>
                          <a:pt x="3683282" y="863120"/>
                          <a:pt x="3662797" y="893165"/>
                        </a:cubicBezTo>
                        <a:lnTo>
                          <a:pt x="3657334" y="899994"/>
                        </a:lnTo>
                        <a:lnTo>
                          <a:pt x="3653237" y="891799"/>
                        </a:lnTo>
                        <a:cubicBezTo>
                          <a:pt x="3649140" y="884971"/>
                          <a:pt x="3645042" y="879508"/>
                          <a:pt x="3640945" y="872680"/>
                        </a:cubicBezTo>
                        <a:cubicBezTo>
                          <a:pt x="3619094" y="841269"/>
                          <a:pt x="3549444" y="767521"/>
                          <a:pt x="3511204" y="767521"/>
                        </a:cubicBezTo>
                        <a:cubicBezTo>
                          <a:pt x="3509838" y="767521"/>
                          <a:pt x="3507107" y="767521"/>
                          <a:pt x="3505741" y="767521"/>
                        </a:cubicBezTo>
                        <a:cubicBezTo>
                          <a:pt x="3496182" y="770253"/>
                          <a:pt x="3489353" y="774350"/>
                          <a:pt x="3485256" y="781178"/>
                        </a:cubicBezTo>
                        <a:cubicBezTo>
                          <a:pt x="3477062" y="796201"/>
                          <a:pt x="3479793" y="820783"/>
                          <a:pt x="3493450" y="856291"/>
                        </a:cubicBezTo>
                        <a:lnTo>
                          <a:pt x="3504375" y="884971"/>
                        </a:lnTo>
                        <a:lnTo>
                          <a:pt x="3483890" y="861754"/>
                        </a:lnTo>
                        <a:cubicBezTo>
                          <a:pt x="3462039" y="835806"/>
                          <a:pt x="3437457" y="809858"/>
                          <a:pt x="3410143" y="783909"/>
                        </a:cubicBezTo>
                        <a:lnTo>
                          <a:pt x="3406045" y="779812"/>
                        </a:lnTo>
                        <a:cubicBezTo>
                          <a:pt x="3391022" y="764790"/>
                          <a:pt x="3360978" y="734744"/>
                          <a:pt x="3337760" y="734744"/>
                        </a:cubicBezTo>
                        <a:cubicBezTo>
                          <a:pt x="3333663" y="734744"/>
                          <a:pt x="3329567" y="736110"/>
                          <a:pt x="3325470" y="737476"/>
                        </a:cubicBezTo>
                        <a:cubicBezTo>
                          <a:pt x="3299521" y="755230"/>
                          <a:pt x="3311813" y="800298"/>
                          <a:pt x="3320007" y="828977"/>
                        </a:cubicBezTo>
                        <a:cubicBezTo>
                          <a:pt x="3321373" y="837172"/>
                          <a:pt x="3324104" y="842634"/>
                          <a:pt x="3325470" y="848097"/>
                        </a:cubicBezTo>
                        <a:cubicBezTo>
                          <a:pt x="3329567" y="865851"/>
                          <a:pt x="3335029" y="884971"/>
                          <a:pt x="3341858" y="902725"/>
                        </a:cubicBezTo>
                        <a:lnTo>
                          <a:pt x="3351418" y="924576"/>
                        </a:lnTo>
                        <a:lnTo>
                          <a:pt x="3333663" y="908188"/>
                        </a:lnTo>
                        <a:cubicBezTo>
                          <a:pt x="3303618" y="882240"/>
                          <a:pt x="3279035" y="864485"/>
                          <a:pt x="3250356" y="853560"/>
                        </a:cubicBezTo>
                        <a:cubicBezTo>
                          <a:pt x="3244893" y="850828"/>
                          <a:pt x="3238065" y="848097"/>
                          <a:pt x="3231236" y="844000"/>
                        </a:cubicBezTo>
                        <a:cubicBezTo>
                          <a:pt x="3199826" y="828977"/>
                          <a:pt x="3150661" y="805761"/>
                          <a:pt x="3115152" y="808492"/>
                        </a:cubicBezTo>
                        <a:lnTo>
                          <a:pt x="3113786" y="808492"/>
                        </a:lnTo>
                        <a:lnTo>
                          <a:pt x="3105592" y="808492"/>
                        </a:lnTo>
                        <a:cubicBezTo>
                          <a:pt x="3096033" y="803029"/>
                          <a:pt x="3082376" y="796201"/>
                          <a:pt x="3070084" y="788007"/>
                        </a:cubicBezTo>
                        <a:cubicBezTo>
                          <a:pt x="3065987" y="785275"/>
                          <a:pt x="3064621" y="781178"/>
                          <a:pt x="3065987" y="775715"/>
                        </a:cubicBezTo>
                        <a:cubicBezTo>
                          <a:pt x="3067353" y="768887"/>
                          <a:pt x="3075547" y="764790"/>
                          <a:pt x="3081010" y="767521"/>
                        </a:cubicBezTo>
                        <a:cubicBezTo>
                          <a:pt x="3102862" y="775715"/>
                          <a:pt x="3130175" y="778447"/>
                          <a:pt x="3158855" y="774350"/>
                        </a:cubicBezTo>
                        <a:cubicBezTo>
                          <a:pt x="3176608" y="771618"/>
                          <a:pt x="3197094" y="760693"/>
                          <a:pt x="3203923" y="745670"/>
                        </a:cubicBezTo>
                        <a:cubicBezTo>
                          <a:pt x="3208020" y="736110"/>
                          <a:pt x="3205289" y="726550"/>
                          <a:pt x="3197094" y="716990"/>
                        </a:cubicBezTo>
                        <a:cubicBezTo>
                          <a:pt x="3176608" y="692408"/>
                          <a:pt x="3141101" y="684214"/>
                          <a:pt x="3105592" y="676019"/>
                        </a:cubicBezTo>
                        <a:cubicBezTo>
                          <a:pt x="3089204" y="671922"/>
                          <a:pt x="3074181" y="669191"/>
                          <a:pt x="3060524" y="663728"/>
                        </a:cubicBezTo>
                        <a:cubicBezTo>
                          <a:pt x="3056427" y="662363"/>
                          <a:pt x="3053696" y="659631"/>
                          <a:pt x="3053696" y="655534"/>
                        </a:cubicBezTo>
                        <a:cubicBezTo>
                          <a:pt x="3052330" y="651437"/>
                          <a:pt x="3053696" y="647340"/>
                          <a:pt x="3057793" y="644609"/>
                        </a:cubicBezTo>
                        <a:cubicBezTo>
                          <a:pt x="3106958" y="603638"/>
                          <a:pt x="3169780" y="539450"/>
                          <a:pt x="3188900" y="468434"/>
                        </a:cubicBezTo>
                        <a:cubicBezTo>
                          <a:pt x="3191631" y="458874"/>
                          <a:pt x="3195729" y="432926"/>
                          <a:pt x="3176608" y="416537"/>
                        </a:cubicBezTo>
                        <a:cubicBezTo>
                          <a:pt x="3172511" y="412440"/>
                          <a:pt x="3168414" y="411074"/>
                          <a:pt x="3161587" y="411074"/>
                        </a:cubicBezTo>
                        <a:cubicBezTo>
                          <a:pt x="3149295" y="411074"/>
                          <a:pt x="3134272" y="420634"/>
                          <a:pt x="3123346" y="428829"/>
                        </a:cubicBezTo>
                        <a:cubicBezTo>
                          <a:pt x="3108323" y="439754"/>
                          <a:pt x="3096033" y="452045"/>
                          <a:pt x="3082376" y="464337"/>
                        </a:cubicBezTo>
                        <a:cubicBezTo>
                          <a:pt x="3068719" y="477994"/>
                          <a:pt x="3055061" y="491651"/>
                          <a:pt x="3038674" y="502576"/>
                        </a:cubicBezTo>
                        <a:cubicBezTo>
                          <a:pt x="3033211" y="505307"/>
                          <a:pt x="3026382" y="505307"/>
                          <a:pt x="3022285" y="499845"/>
                        </a:cubicBezTo>
                        <a:cubicBezTo>
                          <a:pt x="3019554" y="497113"/>
                          <a:pt x="3019554" y="493016"/>
                          <a:pt x="3020919" y="488919"/>
                        </a:cubicBezTo>
                        <a:cubicBezTo>
                          <a:pt x="3023651" y="477994"/>
                          <a:pt x="3027748" y="467068"/>
                          <a:pt x="3031845" y="456142"/>
                        </a:cubicBezTo>
                        <a:cubicBezTo>
                          <a:pt x="3042771" y="423366"/>
                          <a:pt x="3053696" y="389223"/>
                          <a:pt x="3056427" y="355081"/>
                        </a:cubicBezTo>
                        <a:cubicBezTo>
                          <a:pt x="3057793" y="341424"/>
                          <a:pt x="3056427" y="303184"/>
                          <a:pt x="3044137" y="290893"/>
                        </a:cubicBezTo>
                        <a:cubicBezTo>
                          <a:pt x="3040039" y="286796"/>
                          <a:pt x="3035942" y="285430"/>
                          <a:pt x="3030479" y="288162"/>
                        </a:cubicBezTo>
                        <a:cubicBezTo>
                          <a:pt x="3012725" y="294990"/>
                          <a:pt x="2999068" y="310013"/>
                          <a:pt x="2984046" y="323670"/>
                        </a:cubicBezTo>
                        <a:cubicBezTo>
                          <a:pt x="2977217" y="330498"/>
                          <a:pt x="2970389" y="337327"/>
                          <a:pt x="2964926" y="342790"/>
                        </a:cubicBezTo>
                        <a:cubicBezTo>
                          <a:pt x="2960829" y="346887"/>
                          <a:pt x="2954000" y="345521"/>
                          <a:pt x="2949903" y="341424"/>
                        </a:cubicBezTo>
                        <a:cubicBezTo>
                          <a:pt x="2947171" y="338693"/>
                          <a:pt x="2945806" y="335961"/>
                          <a:pt x="2947171" y="333230"/>
                        </a:cubicBezTo>
                        <a:cubicBezTo>
                          <a:pt x="2947171" y="323670"/>
                          <a:pt x="2948537" y="314110"/>
                          <a:pt x="2949903" y="303184"/>
                        </a:cubicBezTo>
                        <a:cubicBezTo>
                          <a:pt x="2954000" y="266311"/>
                          <a:pt x="2959463" y="225340"/>
                          <a:pt x="2930784" y="208951"/>
                        </a:cubicBezTo>
                        <a:lnTo>
                          <a:pt x="2930784" y="208951"/>
                        </a:lnTo>
                        <a:cubicBezTo>
                          <a:pt x="2904835" y="248557"/>
                          <a:pt x="2888447" y="299087"/>
                          <a:pt x="2884349" y="355081"/>
                        </a:cubicBezTo>
                        <a:lnTo>
                          <a:pt x="2882984" y="381029"/>
                        </a:lnTo>
                        <a:lnTo>
                          <a:pt x="2873425" y="359178"/>
                        </a:lnTo>
                        <a:cubicBezTo>
                          <a:pt x="2866596" y="341424"/>
                          <a:pt x="2858402" y="319573"/>
                          <a:pt x="2844744" y="297722"/>
                        </a:cubicBezTo>
                        <a:cubicBezTo>
                          <a:pt x="2843379" y="296356"/>
                          <a:pt x="2842013" y="293625"/>
                          <a:pt x="2840647" y="292259"/>
                        </a:cubicBezTo>
                        <a:cubicBezTo>
                          <a:pt x="2839282" y="304550"/>
                          <a:pt x="2839282" y="316841"/>
                          <a:pt x="2839282" y="327767"/>
                        </a:cubicBezTo>
                        <a:cubicBezTo>
                          <a:pt x="2839282" y="346887"/>
                          <a:pt x="2839282" y="366007"/>
                          <a:pt x="2833819" y="385126"/>
                        </a:cubicBezTo>
                        <a:cubicBezTo>
                          <a:pt x="2832453" y="389223"/>
                          <a:pt x="2828356" y="391955"/>
                          <a:pt x="2822893" y="391955"/>
                        </a:cubicBezTo>
                        <a:cubicBezTo>
                          <a:pt x="2817431" y="391955"/>
                          <a:pt x="2811968" y="387858"/>
                          <a:pt x="2810602" y="383761"/>
                        </a:cubicBezTo>
                        <a:cubicBezTo>
                          <a:pt x="2809237" y="378298"/>
                          <a:pt x="2807871" y="371469"/>
                          <a:pt x="2806505" y="366007"/>
                        </a:cubicBezTo>
                        <a:cubicBezTo>
                          <a:pt x="2798311" y="335961"/>
                          <a:pt x="2790117" y="303184"/>
                          <a:pt x="2768265" y="284065"/>
                        </a:cubicBezTo>
                        <a:cubicBezTo>
                          <a:pt x="2761438" y="303184"/>
                          <a:pt x="2757340" y="323670"/>
                          <a:pt x="2753243" y="344155"/>
                        </a:cubicBezTo>
                        <a:cubicBezTo>
                          <a:pt x="2750512" y="357812"/>
                          <a:pt x="2747780" y="372835"/>
                          <a:pt x="2743683" y="387858"/>
                        </a:cubicBezTo>
                        <a:cubicBezTo>
                          <a:pt x="2742317" y="391955"/>
                          <a:pt x="2738220" y="396052"/>
                          <a:pt x="2732757" y="396052"/>
                        </a:cubicBezTo>
                        <a:cubicBezTo>
                          <a:pt x="2727295" y="396052"/>
                          <a:pt x="2723197" y="393320"/>
                          <a:pt x="2721832" y="389223"/>
                        </a:cubicBezTo>
                        <a:cubicBezTo>
                          <a:pt x="2716369" y="376932"/>
                          <a:pt x="2713637" y="364641"/>
                          <a:pt x="2709540" y="350984"/>
                        </a:cubicBezTo>
                        <a:cubicBezTo>
                          <a:pt x="2686324" y="308647"/>
                          <a:pt x="2664472" y="289528"/>
                          <a:pt x="2642622" y="296356"/>
                        </a:cubicBezTo>
                        <a:lnTo>
                          <a:pt x="2633062" y="299087"/>
                        </a:lnTo>
                        <a:lnTo>
                          <a:pt x="2634428" y="289528"/>
                        </a:lnTo>
                        <a:cubicBezTo>
                          <a:pt x="2639890" y="264945"/>
                          <a:pt x="2645353" y="229437"/>
                          <a:pt x="2638525" y="206220"/>
                        </a:cubicBezTo>
                        <a:cubicBezTo>
                          <a:pt x="2637159" y="203489"/>
                          <a:pt x="2634428" y="202123"/>
                          <a:pt x="2630330" y="204854"/>
                        </a:cubicBezTo>
                        <a:cubicBezTo>
                          <a:pt x="2596187" y="229437"/>
                          <a:pt x="2571605" y="262214"/>
                          <a:pt x="2547023" y="293625"/>
                        </a:cubicBezTo>
                        <a:cubicBezTo>
                          <a:pt x="2541560" y="299087"/>
                          <a:pt x="2537462" y="305916"/>
                          <a:pt x="2533366" y="311379"/>
                        </a:cubicBezTo>
                        <a:lnTo>
                          <a:pt x="2506052" y="345521"/>
                        </a:lnTo>
                        <a:lnTo>
                          <a:pt x="2523806" y="304550"/>
                        </a:lnTo>
                        <a:cubicBezTo>
                          <a:pt x="2559314" y="225340"/>
                          <a:pt x="2571605" y="172078"/>
                          <a:pt x="2559314" y="146129"/>
                        </a:cubicBezTo>
                        <a:cubicBezTo>
                          <a:pt x="2555217" y="137935"/>
                          <a:pt x="2549754" y="132472"/>
                          <a:pt x="2540194" y="128375"/>
                        </a:cubicBezTo>
                        <a:cubicBezTo>
                          <a:pt x="2514246" y="120181"/>
                          <a:pt x="2485566" y="135204"/>
                          <a:pt x="2465081" y="165249"/>
                        </a:cubicBezTo>
                        <a:lnTo>
                          <a:pt x="2459618" y="172078"/>
                        </a:lnTo>
                        <a:lnTo>
                          <a:pt x="2455521" y="163883"/>
                        </a:lnTo>
                        <a:cubicBezTo>
                          <a:pt x="2451424" y="157055"/>
                          <a:pt x="2447327" y="150227"/>
                          <a:pt x="2443230" y="144764"/>
                        </a:cubicBezTo>
                        <a:cubicBezTo>
                          <a:pt x="2421379" y="114718"/>
                          <a:pt x="2351729" y="39605"/>
                          <a:pt x="2313488" y="39605"/>
                        </a:cubicBezTo>
                        <a:cubicBezTo>
                          <a:pt x="2312123" y="39605"/>
                          <a:pt x="2309391" y="39605"/>
                          <a:pt x="2308027" y="39605"/>
                        </a:cubicBezTo>
                        <a:cubicBezTo>
                          <a:pt x="2298466" y="42337"/>
                          <a:pt x="2291638" y="46434"/>
                          <a:pt x="2287541" y="53262"/>
                        </a:cubicBezTo>
                        <a:cubicBezTo>
                          <a:pt x="2279346" y="68285"/>
                          <a:pt x="2282078" y="92867"/>
                          <a:pt x="2295735" y="129741"/>
                        </a:cubicBezTo>
                        <a:lnTo>
                          <a:pt x="2306661" y="158421"/>
                        </a:lnTo>
                        <a:lnTo>
                          <a:pt x="2286175" y="136570"/>
                        </a:lnTo>
                        <a:cubicBezTo>
                          <a:pt x="2262958" y="110621"/>
                          <a:pt x="2239742" y="84673"/>
                          <a:pt x="2212427" y="58725"/>
                        </a:cubicBezTo>
                        <a:lnTo>
                          <a:pt x="2208330" y="54628"/>
                        </a:lnTo>
                        <a:cubicBezTo>
                          <a:pt x="2193308" y="39605"/>
                          <a:pt x="2163262" y="9560"/>
                          <a:pt x="2140045" y="9560"/>
                        </a:cubicBezTo>
                        <a:cubicBezTo>
                          <a:pt x="2135949" y="9560"/>
                          <a:pt x="2131852" y="10926"/>
                          <a:pt x="2127754" y="13657"/>
                        </a:cubicBezTo>
                        <a:cubicBezTo>
                          <a:pt x="2101806" y="31411"/>
                          <a:pt x="2114097" y="76479"/>
                          <a:pt x="2122292" y="105159"/>
                        </a:cubicBezTo>
                        <a:cubicBezTo>
                          <a:pt x="2123657" y="111987"/>
                          <a:pt x="2126389" y="118816"/>
                          <a:pt x="2127754" y="124278"/>
                        </a:cubicBezTo>
                        <a:cubicBezTo>
                          <a:pt x="2131852" y="142032"/>
                          <a:pt x="2137315" y="161152"/>
                          <a:pt x="2144142" y="178906"/>
                        </a:cubicBezTo>
                        <a:lnTo>
                          <a:pt x="2153702" y="200757"/>
                        </a:lnTo>
                        <a:lnTo>
                          <a:pt x="2135949" y="184369"/>
                        </a:lnTo>
                        <a:cubicBezTo>
                          <a:pt x="2105903" y="158421"/>
                          <a:pt x="2081320" y="140667"/>
                          <a:pt x="2052641" y="129741"/>
                        </a:cubicBezTo>
                        <a:cubicBezTo>
                          <a:pt x="2047178" y="127010"/>
                          <a:pt x="2040349" y="124278"/>
                          <a:pt x="2033521" y="120181"/>
                        </a:cubicBezTo>
                        <a:cubicBezTo>
                          <a:pt x="2003476" y="105159"/>
                          <a:pt x="1959774" y="83307"/>
                          <a:pt x="1924265" y="83307"/>
                        </a:cubicBezTo>
                        <a:cubicBezTo>
                          <a:pt x="1907878" y="83307"/>
                          <a:pt x="1896952" y="87405"/>
                          <a:pt x="1887392" y="96964"/>
                        </a:cubicBezTo>
                        <a:cubicBezTo>
                          <a:pt x="1857346" y="127010"/>
                          <a:pt x="1875100" y="188466"/>
                          <a:pt x="1887392" y="229437"/>
                        </a:cubicBezTo>
                        <a:cubicBezTo>
                          <a:pt x="1890123" y="236265"/>
                          <a:pt x="1891489" y="243094"/>
                          <a:pt x="1892855" y="248557"/>
                        </a:cubicBezTo>
                        <a:cubicBezTo>
                          <a:pt x="1894220" y="252654"/>
                          <a:pt x="1895586" y="256751"/>
                          <a:pt x="1896952" y="260848"/>
                        </a:cubicBezTo>
                        <a:cubicBezTo>
                          <a:pt x="1896952" y="263579"/>
                          <a:pt x="1898318" y="264945"/>
                          <a:pt x="1899683" y="267676"/>
                        </a:cubicBezTo>
                        <a:lnTo>
                          <a:pt x="1903780" y="279968"/>
                        </a:lnTo>
                        <a:lnTo>
                          <a:pt x="1891489" y="273139"/>
                        </a:lnTo>
                        <a:cubicBezTo>
                          <a:pt x="1886026" y="270408"/>
                          <a:pt x="1881929" y="267676"/>
                          <a:pt x="1876466" y="266311"/>
                        </a:cubicBezTo>
                        <a:cubicBezTo>
                          <a:pt x="1869637" y="263579"/>
                          <a:pt x="1864175" y="259482"/>
                          <a:pt x="1857346" y="256751"/>
                        </a:cubicBezTo>
                        <a:cubicBezTo>
                          <a:pt x="1851883" y="254019"/>
                          <a:pt x="1846421" y="256751"/>
                          <a:pt x="1840958" y="263579"/>
                        </a:cubicBezTo>
                        <a:cubicBezTo>
                          <a:pt x="1824570" y="284065"/>
                          <a:pt x="1831398" y="294990"/>
                          <a:pt x="1842324" y="315476"/>
                        </a:cubicBezTo>
                        <a:lnTo>
                          <a:pt x="1843690" y="318207"/>
                        </a:lnTo>
                        <a:cubicBezTo>
                          <a:pt x="1857346" y="344155"/>
                          <a:pt x="1875100" y="370104"/>
                          <a:pt x="1896952" y="396052"/>
                        </a:cubicBezTo>
                        <a:lnTo>
                          <a:pt x="1911974" y="413806"/>
                        </a:lnTo>
                        <a:lnTo>
                          <a:pt x="1890123" y="404246"/>
                        </a:lnTo>
                        <a:cubicBezTo>
                          <a:pt x="1849153" y="389223"/>
                          <a:pt x="1805450" y="372835"/>
                          <a:pt x="1753553" y="368738"/>
                        </a:cubicBezTo>
                        <a:cubicBezTo>
                          <a:pt x="1749456" y="368738"/>
                          <a:pt x="1745359" y="368738"/>
                          <a:pt x="1741262" y="368738"/>
                        </a:cubicBezTo>
                        <a:cubicBezTo>
                          <a:pt x="1707120" y="368738"/>
                          <a:pt x="1659321" y="378298"/>
                          <a:pt x="1642932" y="402880"/>
                        </a:cubicBezTo>
                        <a:cubicBezTo>
                          <a:pt x="1637469" y="409709"/>
                          <a:pt x="1637469" y="416537"/>
                          <a:pt x="1638835" y="424731"/>
                        </a:cubicBezTo>
                        <a:cubicBezTo>
                          <a:pt x="1645663" y="447948"/>
                          <a:pt x="1685268" y="473897"/>
                          <a:pt x="1753553" y="501210"/>
                        </a:cubicBezTo>
                        <a:lnTo>
                          <a:pt x="1790428" y="516233"/>
                        </a:lnTo>
                        <a:lnTo>
                          <a:pt x="1752187" y="512136"/>
                        </a:lnTo>
                        <a:cubicBezTo>
                          <a:pt x="1723508" y="509404"/>
                          <a:pt x="1697560" y="508039"/>
                          <a:pt x="1674343" y="508039"/>
                        </a:cubicBezTo>
                        <a:cubicBezTo>
                          <a:pt x="1603327" y="508039"/>
                          <a:pt x="1548699" y="520330"/>
                          <a:pt x="1506363" y="546278"/>
                        </a:cubicBezTo>
                        <a:lnTo>
                          <a:pt x="1500900" y="549010"/>
                        </a:lnTo>
                        <a:lnTo>
                          <a:pt x="1498169" y="543547"/>
                        </a:lnTo>
                        <a:cubicBezTo>
                          <a:pt x="1492706" y="533987"/>
                          <a:pt x="1481780" y="531256"/>
                          <a:pt x="1476317" y="531256"/>
                        </a:cubicBezTo>
                        <a:cubicBezTo>
                          <a:pt x="1466757" y="531256"/>
                          <a:pt x="1455831" y="535353"/>
                          <a:pt x="1447638" y="540816"/>
                        </a:cubicBezTo>
                        <a:cubicBezTo>
                          <a:pt x="1412129" y="565398"/>
                          <a:pt x="1384816" y="613197"/>
                          <a:pt x="1372524" y="648706"/>
                        </a:cubicBezTo>
                        <a:cubicBezTo>
                          <a:pt x="1371159" y="654168"/>
                          <a:pt x="1367061" y="656900"/>
                          <a:pt x="1361599" y="656900"/>
                        </a:cubicBezTo>
                        <a:cubicBezTo>
                          <a:pt x="1357501" y="656900"/>
                          <a:pt x="1354770" y="655534"/>
                          <a:pt x="1352039" y="652803"/>
                        </a:cubicBezTo>
                        <a:cubicBezTo>
                          <a:pt x="1349307" y="650071"/>
                          <a:pt x="1349307" y="645974"/>
                          <a:pt x="1349307" y="643243"/>
                        </a:cubicBezTo>
                        <a:cubicBezTo>
                          <a:pt x="1353404" y="626854"/>
                          <a:pt x="1356136" y="596809"/>
                          <a:pt x="1332919" y="580421"/>
                        </a:cubicBezTo>
                        <a:cubicBezTo>
                          <a:pt x="1328822" y="577689"/>
                          <a:pt x="1323359" y="576324"/>
                          <a:pt x="1317897" y="576324"/>
                        </a:cubicBezTo>
                        <a:cubicBezTo>
                          <a:pt x="1302874" y="576324"/>
                          <a:pt x="1286485" y="585884"/>
                          <a:pt x="1276926" y="595443"/>
                        </a:cubicBezTo>
                        <a:cubicBezTo>
                          <a:pt x="1250977" y="620026"/>
                          <a:pt x="1241417" y="662363"/>
                          <a:pt x="1233223" y="692408"/>
                        </a:cubicBezTo>
                        <a:cubicBezTo>
                          <a:pt x="1225030" y="729282"/>
                          <a:pt x="1220932" y="766155"/>
                          <a:pt x="1218201" y="803029"/>
                        </a:cubicBezTo>
                        <a:cubicBezTo>
                          <a:pt x="1215470" y="834440"/>
                          <a:pt x="1211372" y="867217"/>
                          <a:pt x="1205909" y="898628"/>
                        </a:cubicBezTo>
                        <a:cubicBezTo>
                          <a:pt x="1204544" y="904091"/>
                          <a:pt x="1200447" y="906822"/>
                          <a:pt x="1194984" y="906822"/>
                        </a:cubicBezTo>
                        <a:cubicBezTo>
                          <a:pt x="1192252" y="906822"/>
                          <a:pt x="1188155" y="905456"/>
                          <a:pt x="1186789" y="902725"/>
                        </a:cubicBezTo>
                        <a:cubicBezTo>
                          <a:pt x="1184058" y="899994"/>
                          <a:pt x="1184058" y="897262"/>
                          <a:pt x="1184058" y="894531"/>
                        </a:cubicBezTo>
                        <a:cubicBezTo>
                          <a:pt x="1185424" y="864485"/>
                          <a:pt x="1173132" y="837172"/>
                          <a:pt x="1163573" y="819418"/>
                        </a:cubicBezTo>
                        <a:cubicBezTo>
                          <a:pt x="1155379" y="804395"/>
                          <a:pt x="1137624" y="788007"/>
                          <a:pt x="1119870" y="788007"/>
                        </a:cubicBezTo>
                        <a:cubicBezTo>
                          <a:pt x="1110311" y="788007"/>
                          <a:pt x="1102117" y="793469"/>
                          <a:pt x="1095288" y="804395"/>
                        </a:cubicBezTo>
                        <a:cubicBezTo>
                          <a:pt x="1078900" y="831709"/>
                          <a:pt x="1084362" y="868583"/>
                          <a:pt x="1088460" y="904091"/>
                        </a:cubicBezTo>
                        <a:cubicBezTo>
                          <a:pt x="1089825" y="920479"/>
                          <a:pt x="1092557" y="935502"/>
                          <a:pt x="1092557" y="950524"/>
                        </a:cubicBezTo>
                        <a:cubicBezTo>
                          <a:pt x="1092557" y="957353"/>
                          <a:pt x="1087094" y="961450"/>
                          <a:pt x="1081631" y="961450"/>
                        </a:cubicBezTo>
                        <a:cubicBezTo>
                          <a:pt x="1080265" y="961450"/>
                          <a:pt x="1077534" y="961450"/>
                          <a:pt x="1076168" y="960084"/>
                        </a:cubicBezTo>
                        <a:cubicBezTo>
                          <a:pt x="1021540" y="928673"/>
                          <a:pt x="939598" y="891799"/>
                          <a:pt x="864485" y="898628"/>
                        </a:cubicBezTo>
                        <a:cubicBezTo>
                          <a:pt x="853560" y="899994"/>
                          <a:pt x="828977" y="904091"/>
                          <a:pt x="820783" y="927307"/>
                        </a:cubicBezTo>
                        <a:cubicBezTo>
                          <a:pt x="813955" y="945062"/>
                          <a:pt x="833074" y="961450"/>
                          <a:pt x="850828" y="972375"/>
                        </a:cubicBezTo>
                        <a:cubicBezTo>
                          <a:pt x="865851" y="981935"/>
                          <a:pt x="882240" y="990130"/>
                          <a:pt x="898627" y="998324"/>
                        </a:cubicBezTo>
                        <a:cubicBezTo>
                          <a:pt x="908188" y="1002421"/>
                          <a:pt x="919113" y="1007884"/>
                          <a:pt x="930039" y="1013346"/>
                        </a:cubicBezTo>
                        <a:lnTo>
                          <a:pt x="940964" y="1018809"/>
                        </a:lnTo>
                        <a:lnTo>
                          <a:pt x="930039" y="1022906"/>
                        </a:lnTo>
                        <a:cubicBezTo>
                          <a:pt x="925942" y="1024272"/>
                          <a:pt x="921845" y="1025638"/>
                          <a:pt x="919113" y="1027003"/>
                        </a:cubicBezTo>
                        <a:cubicBezTo>
                          <a:pt x="916382" y="1028369"/>
                          <a:pt x="913650" y="1029735"/>
                          <a:pt x="910919" y="1029735"/>
                        </a:cubicBezTo>
                        <a:cubicBezTo>
                          <a:pt x="895896" y="1035197"/>
                          <a:pt x="882240" y="1042026"/>
                          <a:pt x="867217" y="1050220"/>
                        </a:cubicBezTo>
                        <a:lnTo>
                          <a:pt x="865851" y="1050220"/>
                        </a:lnTo>
                        <a:cubicBezTo>
                          <a:pt x="842634" y="1051586"/>
                          <a:pt x="823515" y="1055683"/>
                          <a:pt x="807126" y="1059780"/>
                        </a:cubicBezTo>
                        <a:cubicBezTo>
                          <a:pt x="804395" y="1061146"/>
                          <a:pt x="798932" y="1062511"/>
                          <a:pt x="792103" y="1065243"/>
                        </a:cubicBezTo>
                        <a:lnTo>
                          <a:pt x="781178" y="1069340"/>
                        </a:lnTo>
                        <a:lnTo>
                          <a:pt x="783909" y="1058414"/>
                        </a:lnTo>
                        <a:cubicBezTo>
                          <a:pt x="785275" y="1052952"/>
                          <a:pt x="788006" y="1047489"/>
                          <a:pt x="789372" y="1042026"/>
                        </a:cubicBezTo>
                        <a:cubicBezTo>
                          <a:pt x="794835" y="1025638"/>
                          <a:pt x="800298" y="1010615"/>
                          <a:pt x="801663" y="992861"/>
                        </a:cubicBezTo>
                        <a:cubicBezTo>
                          <a:pt x="803029" y="983301"/>
                          <a:pt x="801663" y="975107"/>
                          <a:pt x="796200" y="969644"/>
                        </a:cubicBezTo>
                        <a:cubicBezTo>
                          <a:pt x="790738" y="964181"/>
                          <a:pt x="782543" y="962816"/>
                          <a:pt x="777080" y="962816"/>
                        </a:cubicBezTo>
                        <a:cubicBezTo>
                          <a:pt x="767521" y="962816"/>
                          <a:pt x="756596" y="966913"/>
                          <a:pt x="748401" y="972375"/>
                        </a:cubicBezTo>
                        <a:cubicBezTo>
                          <a:pt x="712893" y="996958"/>
                          <a:pt x="685579" y="1043392"/>
                          <a:pt x="673288" y="1080265"/>
                        </a:cubicBezTo>
                        <a:cubicBezTo>
                          <a:pt x="671922" y="1085728"/>
                          <a:pt x="667825" y="1088460"/>
                          <a:pt x="662362" y="1088460"/>
                        </a:cubicBezTo>
                        <a:cubicBezTo>
                          <a:pt x="658265" y="1088460"/>
                          <a:pt x="655533" y="1087094"/>
                          <a:pt x="652803" y="1084362"/>
                        </a:cubicBezTo>
                        <a:cubicBezTo>
                          <a:pt x="650071" y="1081631"/>
                          <a:pt x="650071" y="1078900"/>
                          <a:pt x="650071" y="1074803"/>
                        </a:cubicBezTo>
                        <a:cubicBezTo>
                          <a:pt x="654169" y="1058414"/>
                          <a:pt x="656899" y="1028369"/>
                          <a:pt x="633683" y="1011981"/>
                        </a:cubicBezTo>
                        <a:cubicBezTo>
                          <a:pt x="629586" y="1009249"/>
                          <a:pt x="624123" y="1007884"/>
                          <a:pt x="618660" y="1007884"/>
                        </a:cubicBezTo>
                        <a:cubicBezTo>
                          <a:pt x="603637" y="1007884"/>
                          <a:pt x="587249" y="1017443"/>
                          <a:pt x="577689" y="1027003"/>
                        </a:cubicBezTo>
                        <a:cubicBezTo>
                          <a:pt x="551741" y="1051586"/>
                          <a:pt x="542182" y="1092557"/>
                          <a:pt x="533987" y="1123968"/>
                        </a:cubicBezTo>
                        <a:cubicBezTo>
                          <a:pt x="525793" y="1160842"/>
                          <a:pt x="521696" y="1197715"/>
                          <a:pt x="518964" y="1234589"/>
                        </a:cubicBezTo>
                        <a:cubicBezTo>
                          <a:pt x="516233" y="1266000"/>
                          <a:pt x="512136" y="1298777"/>
                          <a:pt x="506673" y="1330188"/>
                        </a:cubicBezTo>
                        <a:cubicBezTo>
                          <a:pt x="505307" y="1335651"/>
                          <a:pt x="501210" y="1338382"/>
                          <a:pt x="495747" y="1338382"/>
                        </a:cubicBezTo>
                        <a:cubicBezTo>
                          <a:pt x="493016" y="1338382"/>
                          <a:pt x="488918" y="1337016"/>
                          <a:pt x="487553" y="1334285"/>
                        </a:cubicBezTo>
                        <a:cubicBezTo>
                          <a:pt x="484821" y="1331554"/>
                          <a:pt x="484821" y="1328822"/>
                          <a:pt x="484821" y="1326091"/>
                        </a:cubicBezTo>
                        <a:cubicBezTo>
                          <a:pt x="486187" y="1296045"/>
                          <a:pt x="473897" y="1268731"/>
                          <a:pt x="464337" y="1250977"/>
                        </a:cubicBezTo>
                        <a:cubicBezTo>
                          <a:pt x="456142" y="1234589"/>
                          <a:pt x="438388" y="1219566"/>
                          <a:pt x="420634" y="1219566"/>
                        </a:cubicBezTo>
                        <a:cubicBezTo>
                          <a:pt x="411074" y="1219566"/>
                          <a:pt x="402880" y="1225029"/>
                          <a:pt x="396052" y="1235955"/>
                        </a:cubicBezTo>
                        <a:cubicBezTo>
                          <a:pt x="379663" y="1263269"/>
                          <a:pt x="385126" y="1300143"/>
                          <a:pt x="389223" y="1335651"/>
                        </a:cubicBezTo>
                        <a:cubicBezTo>
                          <a:pt x="391954" y="1352039"/>
                          <a:pt x="393320" y="1367062"/>
                          <a:pt x="393320" y="1382084"/>
                        </a:cubicBezTo>
                        <a:cubicBezTo>
                          <a:pt x="393320" y="1388913"/>
                          <a:pt x="387857" y="1393010"/>
                          <a:pt x="382394" y="1393010"/>
                        </a:cubicBezTo>
                        <a:cubicBezTo>
                          <a:pt x="381029" y="1393010"/>
                          <a:pt x="378297" y="1393010"/>
                          <a:pt x="376931" y="1391644"/>
                        </a:cubicBezTo>
                        <a:cubicBezTo>
                          <a:pt x="322304" y="1360233"/>
                          <a:pt x="240362" y="1323359"/>
                          <a:pt x="165249" y="1330188"/>
                        </a:cubicBezTo>
                        <a:cubicBezTo>
                          <a:pt x="155689" y="1331554"/>
                          <a:pt x="129741" y="1335651"/>
                          <a:pt x="121547" y="1358867"/>
                        </a:cubicBezTo>
                        <a:cubicBezTo>
                          <a:pt x="114718" y="1376621"/>
                          <a:pt x="133838" y="1393010"/>
                          <a:pt x="151592" y="1403935"/>
                        </a:cubicBezTo>
                        <a:cubicBezTo>
                          <a:pt x="166615" y="1414861"/>
                          <a:pt x="183003" y="1421689"/>
                          <a:pt x="199391" y="1429884"/>
                        </a:cubicBezTo>
                        <a:cubicBezTo>
                          <a:pt x="217145" y="1438078"/>
                          <a:pt x="234900" y="1446272"/>
                          <a:pt x="251288" y="1457198"/>
                        </a:cubicBezTo>
                        <a:cubicBezTo>
                          <a:pt x="255384" y="1459929"/>
                          <a:pt x="256750" y="1465392"/>
                          <a:pt x="255384" y="1469489"/>
                        </a:cubicBezTo>
                        <a:cubicBezTo>
                          <a:pt x="254020" y="1474951"/>
                          <a:pt x="249922" y="1477683"/>
                          <a:pt x="244460" y="1477683"/>
                        </a:cubicBezTo>
                        <a:cubicBezTo>
                          <a:pt x="232168" y="1479049"/>
                          <a:pt x="221242" y="1479049"/>
                          <a:pt x="208951" y="1480414"/>
                        </a:cubicBezTo>
                        <a:cubicBezTo>
                          <a:pt x="174809" y="1481780"/>
                          <a:pt x="139301" y="1483146"/>
                          <a:pt x="105158" y="1492706"/>
                        </a:cubicBezTo>
                        <a:cubicBezTo>
                          <a:pt x="90135" y="1496803"/>
                          <a:pt x="51896" y="1513191"/>
                          <a:pt x="47799" y="1529580"/>
                        </a:cubicBezTo>
                        <a:cubicBezTo>
                          <a:pt x="46433" y="1532311"/>
                          <a:pt x="46433" y="1536408"/>
                          <a:pt x="51896" y="1541871"/>
                        </a:cubicBezTo>
                        <a:cubicBezTo>
                          <a:pt x="64188" y="1555528"/>
                          <a:pt x="83308" y="1563722"/>
                          <a:pt x="102427" y="1571916"/>
                        </a:cubicBezTo>
                        <a:cubicBezTo>
                          <a:pt x="110621" y="1576013"/>
                          <a:pt x="118815" y="1578744"/>
                          <a:pt x="127010" y="1584207"/>
                        </a:cubicBezTo>
                        <a:cubicBezTo>
                          <a:pt x="131107" y="1586939"/>
                          <a:pt x="132473" y="1591036"/>
                          <a:pt x="132473" y="1595133"/>
                        </a:cubicBezTo>
                        <a:cubicBezTo>
                          <a:pt x="132473" y="1600595"/>
                          <a:pt x="128375" y="1603327"/>
                          <a:pt x="124278" y="1606058"/>
                        </a:cubicBezTo>
                        <a:cubicBezTo>
                          <a:pt x="116084" y="1608790"/>
                          <a:pt x="105158" y="1611521"/>
                          <a:pt x="94232" y="1614252"/>
                        </a:cubicBezTo>
                        <a:cubicBezTo>
                          <a:pt x="58725" y="1623812"/>
                          <a:pt x="17754" y="1633372"/>
                          <a:pt x="12291" y="1666149"/>
                        </a:cubicBezTo>
                        <a:lnTo>
                          <a:pt x="12291" y="1666149"/>
                        </a:lnTo>
                        <a:cubicBezTo>
                          <a:pt x="58725" y="1677075"/>
                          <a:pt x="111987" y="1674343"/>
                          <a:pt x="166615" y="1657955"/>
                        </a:cubicBezTo>
                        <a:lnTo>
                          <a:pt x="191198" y="1651126"/>
                        </a:lnTo>
                        <a:lnTo>
                          <a:pt x="172077" y="1667515"/>
                        </a:lnTo>
                        <a:cubicBezTo>
                          <a:pt x="158420" y="1679806"/>
                          <a:pt x="140667" y="1696194"/>
                          <a:pt x="124278" y="1716680"/>
                        </a:cubicBezTo>
                        <a:cubicBezTo>
                          <a:pt x="122913" y="1718045"/>
                          <a:pt x="121547" y="1720777"/>
                          <a:pt x="120181" y="1722143"/>
                        </a:cubicBezTo>
                        <a:cubicBezTo>
                          <a:pt x="132473" y="1719411"/>
                          <a:pt x="143397" y="1715314"/>
                          <a:pt x="154323" y="1711217"/>
                        </a:cubicBezTo>
                        <a:cubicBezTo>
                          <a:pt x="172077" y="1704388"/>
                          <a:pt x="189832" y="1698926"/>
                          <a:pt x="210317" y="1696194"/>
                        </a:cubicBezTo>
                        <a:lnTo>
                          <a:pt x="211682" y="1696194"/>
                        </a:lnTo>
                        <a:cubicBezTo>
                          <a:pt x="215779" y="1696194"/>
                          <a:pt x="219877" y="1698926"/>
                          <a:pt x="221242" y="1703023"/>
                        </a:cubicBezTo>
                        <a:cubicBezTo>
                          <a:pt x="222608" y="1708486"/>
                          <a:pt x="221242" y="1713948"/>
                          <a:pt x="217145" y="1716680"/>
                        </a:cubicBezTo>
                        <a:cubicBezTo>
                          <a:pt x="213048" y="1720777"/>
                          <a:pt x="207585" y="1723508"/>
                          <a:pt x="202122" y="1727605"/>
                        </a:cubicBezTo>
                        <a:cubicBezTo>
                          <a:pt x="176175" y="1745359"/>
                          <a:pt x="148860" y="1764479"/>
                          <a:pt x="139301" y="1791793"/>
                        </a:cubicBezTo>
                        <a:cubicBezTo>
                          <a:pt x="159786" y="1791793"/>
                          <a:pt x="181637" y="1787696"/>
                          <a:pt x="202122" y="1784964"/>
                        </a:cubicBezTo>
                        <a:cubicBezTo>
                          <a:pt x="215779" y="1782233"/>
                          <a:pt x="230802" y="1779502"/>
                          <a:pt x="245825" y="1779502"/>
                        </a:cubicBezTo>
                        <a:lnTo>
                          <a:pt x="245825" y="1779502"/>
                        </a:lnTo>
                        <a:cubicBezTo>
                          <a:pt x="251288" y="1779502"/>
                          <a:pt x="255384" y="1782233"/>
                          <a:pt x="256750" y="1786330"/>
                        </a:cubicBezTo>
                        <a:cubicBezTo>
                          <a:pt x="258116" y="1790427"/>
                          <a:pt x="258116" y="1795890"/>
                          <a:pt x="254020" y="1798621"/>
                        </a:cubicBezTo>
                        <a:cubicBezTo>
                          <a:pt x="244460" y="1806816"/>
                          <a:pt x="233534" y="1815010"/>
                          <a:pt x="222608" y="1823204"/>
                        </a:cubicBezTo>
                        <a:cubicBezTo>
                          <a:pt x="200757" y="1849152"/>
                          <a:pt x="177540" y="1883295"/>
                          <a:pt x="193929" y="1905146"/>
                        </a:cubicBezTo>
                        <a:lnTo>
                          <a:pt x="199391" y="1911974"/>
                        </a:lnTo>
                        <a:lnTo>
                          <a:pt x="189832" y="1913340"/>
                        </a:lnTo>
                        <a:cubicBezTo>
                          <a:pt x="165249" y="1917437"/>
                          <a:pt x="129741" y="1924266"/>
                          <a:pt x="110621" y="1939288"/>
                        </a:cubicBezTo>
                        <a:cubicBezTo>
                          <a:pt x="109255" y="1940654"/>
                          <a:pt x="109255" y="1942019"/>
                          <a:pt x="109255" y="1942019"/>
                        </a:cubicBezTo>
                        <a:cubicBezTo>
                          <a:pt x="109255" y="1943385"/>
                          <a:pt x="110621" y="1944751"/>
                          <a:pt x="111987" y="1946117"/>
                        </a:cubicBezTo>
                        <a:cubicBezTo>
                          <a:pt x="146129" y="1969333"/>
                          <a:pt x="185735" y="1981625"/>
                          <a:pt x="223974" y="1992550"/>
                        </a:cubicBezTo>
                        <a:cubicBezTo>
                          <a:pt x="230802" y="1995282"/>
                          <a:pt x="238997" y="1996647"/>
                          <a:pt x="245825" y="1999379"/>
                        </a:cubicBezTo>
                        <a:lnTo>
                          <a:pt x="288162" y="2013036"/>
                        </a:lnTo>
                        <a:lnTo>
                          <a:pt x="244460" y="2010304"/>
                        </a:lnTo>
                        <a:cubicBezTo>
                          <a:pt x="226705" y="2008939"/>
                          <a:pt x="211682" y="2008939"/>
                          <a:pt x="196660" y="2008939"/>
                        </a:cubicBezTo>
                        <a:cubicBezTo>
                          <a:pt x="136570" y="2008939"/>
                          <a:pt x="98330" y="2017133"/>
                          <a:pt x="81942" y="2034887"/>
                        </a:cubicBezTo>
                        <a:cubicBezTo>
                          <a:pt x="75113" y="2041715"/>
                          <a:pt x="72382" y="2048544"/>
                          <a:pt x="73748" y="2058104"/>
                        </a:cubicBezTo>
                        <a:cubicBezTo>
                          <a:pt x="75113" y="2090880"/>
                          <a:pt x="106524" y="2108635"/>
                          <a:pt x="133838" y="2115463"/>
                        </a:cubicBezTo>
                        <a:lnTo>
                          <a:pt x="142033" y="2118194"/>
                        </a:lnTo>
                        <a:lnTo>
                          <a:pt x="136570" y="2125023"/>
                        </a:lnTo>
                        <a:cubicBezTo>
                          <a:pt x="131107" y="2130486"/>
                          <a:pt x="127010" y="2137314"/>
                          <a:pt x="122913" y="2142777"/>
                        </a:cubicBezTo>
                        <a:cubicBezTo>
                          <a:pt x="99695" y="2176919"/>
                          <a:pt x="51896" y="2273884"/>
                          <a:pt x="72382" y="2305295"/>
                        </a:cubicBezTo>
                        <a:cubicBezTo>
                          <a:pt x="88770" y="2331243"/>
                          <a:pt x="117450" y="2323049"/>
                          <a:pt x="161152" y="2286175"/>
                        </a:cubicBezTo>
                        <a:lnTo>
                          <a:pt x="184369" y="2265690"/>
                        </a:lnTo>
                        <a:lnTo>
                          <a:pt x="169346" y="2293004"/>
                        </a:lnTo>
                        <a:cubicBezTo>
                          <a:pt x="152957" y="2323049"/>
                          <a:pt x="137935" y="2354460"/>
                          <a:pt x="122913" y="2389968"/>
                        </a:cubicBezTo>
                        <a:lnTo>
                          <a:pt x="120181" y="2395431"/>
                        </a:lnTo>
                        <a:cubicBezTo>
                          <a:pt x="110621" y="2417282"/>
                          <a:pt x="87404" y="2469178"/>
                          <a:pt x="109255" y="2485567"/>
                        </a:cubicBezTo>
                        <a:cubicBezTo>
                          <a:pt x="114718" y="2489664"/>
                          <a:pt x="121547" y="2492395"/>
                          <a:pt x="128375" y="2492395"/>
                        </a:cubicBezTo>
                        <a:cubicBezTo>
                          <a:pt x="151592" y="2492395"/>
                          <a:pt x="177540" y="2473275"/>
                          <a:pt x="196660" y="2459618"/>
                        </a:cubicBezTo>
                        <a:cubicBezTo>
                          <a:pt x="203488" y="2455521"/>
                          <a:pt x="208951" y="2451424"/>
                          <a:pt x="213048" y="2448693"/>
                        </a:cubicBezTo>
                        <a:cubicBezTo>
                          <a:pt x="229437" y="2439133"/>
                          <a:pt x="244460" y="2426842"/>
                          <a:pt x="258116" y="2414550"/>
                        </a:cubicBezTo>
                        <a:lnTo>
                          <a:pt x="275870" y="2398162"/>
                        </a:lnTo>
                        <a:lnTo>
                          <a:pt x="267676" y="2420013"/>
                        </a:lnTo>
                        <a:cubicBezTo>
                          <a:pt x="252654" y="2456887"/>
                          <a:pt x="245825" y="2486932"/>
                          <a:pt x="244460" y="2516978"/>
                        </a:cubicBezTo>
                        <a:cubicBezTo>
                          <a:pt x="244460" y="2522440"/>
                          <a:pt x="243094" y="2530635"/>
                          <a:pt x="243094" y="2538829"/>
                        </a:cubicBezTo>
                        <a:cubicBezTo>
                          <a:pt x="238997" y="2582531"/>
                          <a:pt x="230802" y="2664473"/>
                          <a:pt x="273139" y="2683592"/>
                        </a:cubicBezTo>
                        <a:cubicBezTo>
                          <a:pt x="286796" y="2690421"/>
                          <a:pt x="304550" y="2689055"/>
                          <a:pt x="325035" y="2682227"/>
                        </a:cubicBezTo>
                        <a:lnTo>
                          <a:pt x="326401" y="2682227"/>
                        </a:lnTo>
                        <a:lnTo>
                          <a:pt x="331864" y="2683592"/>
                        </a:lnTo>
                        <a:lnTo>
                          <a:pt x="352349" y="2687690"/>
                        </a:lnTo>
                        <a:lnTo>
                          <a:pt x="331864" y="2694518"/>
                        </a:lnTo>
                        <a:cubicBezTo>
                          <a:pt x="315475" y="2699981"/>
                          <a:pt x="304550" y="2705443"/>
                          <a:pt x="296356" y="2712272"/>
                        </a:cubicBezTo>
                        <a:cubicBezTo>
                          <a:pt x="293625" y="2715003"/>
                          <a:pt x="292259" y="2716369"/>
                          <a:pt x="292259" y="2717735"/>
                        </a:cubicBezTo>
                        <a:cubicBezTo>
                          <a:pt x="293625" y="2723198"/>
                          <a:pt x="322304" y="2735489"/>
                          <a:pt x="413806" y="2739586"/>
                        </a:cubicBezTo>
                        <a:lnTo>
                          <a:pt x="445216" y="2740952"/>
                        </a:lnTo>
                        <a:lnTo>
                          <a:pt x="415172" y="2750511"/>
                        </a:lnTo>
                        <a:cubicBezTo>
                          <a:pt x="382394" y="2761437"/>
                          <a:pt x="357812" y="2776460"/>
                          <a:pt x="357812" y="2787385"/>
                        </a:cubicBezTo>
                        <a:cubicBezTo>
                          <a:pt x="357812" y="2794214"/>
                          <a:pt x="367372" y="2801042"/>
                          <a:pt x="385126" y="2806505"/>
                        </a:cubicBezTo>
                        <a:lnTo>
                          <a:pt x="389223" y="2807871"/>
                        </a:lnTo>
                        <a:lnTo>
                          <a:pt x="389223" y="2811968"/>
                        </a:lnTo>
                        <a:cubicBezTo>
                          <a:pt x="389223" y="2822893"/>
                          <a:pt x="400149" y="2836550"/>
                          <a:pt x="420634" y="2852939"/>
                        </a:cubicBezTo>
                        <a:lnTo>
                          <a:pt x="437022" y="2866596"/>
                        </a:lnTo>
                        <a:lnTo>
                          <a:pt x="416537" y="2863864"/>
                        </a:lnTo>
                        <a:cubicBezTo>
                          <a:pt x="397417" y="2861133"/>
                          <a:pt x="381029" y="2859767"/>
                          <a:pt x="366007" y="2859767"/>
                        </a:cubicBezTo>
                        <a:cubicBezTo>
                          <a:pt x="342789" y="2859767"/>
                          <a:pt x="314109" y="2863864"/>
                          <a:pt x="308647" y="2880253"/>
                        </a:cubicBezTo>
                        <a:cubicBezTo>
                          <a:pt x="304550" y="2892544"/>
                          <a:pt x="314109" y="2900738"/>
                          <a:pt x="329132" y="2911664"/>
                        </a:cubicBezTo>
                        <a:cubicBezTo>
                          <a:pt x="337327" y="2917127"/>
                          <a:pt x="345521" y="2922589"/>
                          <a:pt x="353715" y="2926686"/>
                        </a:cubicBezTo>
                        <a:cubicBezTo>
                          <a:pt x="359178" y="2929418"/>
                          <a:pt x="363275" y="2930783"/>
                          <a:pt x="361910" y="2934880"/>
                        </a:cubicBezTo>
                        <a:lnTo>
                          <a:pt x="360544" y="2938978"/>
                        </a:lnTo>
                        <a:lnTo>
                          <a:pt x="356447" y="2938978"/>
                        </a:lnTo>
                        <a:lnTo>
                          <a:pt x="356447" y="2938978"/>
                        </a:lnTo>
                        <a:cubicBezTo>
                          <a:pt x="355081" y="2938978"/>
                          <a:pt x="355081" y="2938978"/>
                          <a:pt x="352349" y="2937612"/>
                        </a:cubicBezTo>
                        <a:cubicBezTo>
                          <a:pt x="348252" y="2936246"/>
                          <a:pt x="334595" y="2930783"/>
                          <a:pt x="329132" y="2930783"/>
                        </a:cubicBezTo>
                        <a:cubicBezTo>
                          <a:pt x="307282" y="2930783"/>
                          <a:pt x="259482" y="2938978"/>
                          <a:pt x="251288" y="2954000"/>
                        </a:cubicBezTo>
                        <a:cubicBezTo>
                          <a:pt x="249922" y="2956732"/>
                          <a:pt x="248557" y="2959463"/>
                          <a:pt x="252654" y="2964926"/>
                        </a:cubicBezTo>
                        <a:cubicBezTo>
                          <a:pt x="264944" y="2984046"/>
                          <a:pt x="286796" y="2992240"/>
                          <a:pt x="323669" y="2992240"/>
                        </a:cubicBezTo>
                        <a:cubicBezTo>
                          <a:pt x="329132" y="2992240"/>
                          <a:pt x="333229" y="2992240"/>
                          <a:pt x="338692" y="2992240"/>
                        </a:cubicBezTo>
                        <a:lnTo>
                          <a:pt x="383760" y="2989508"/>
                        </a:lnTo>
                        <a:lnTo>
                          <a:pt x="340058" y="3003165"/>
                        </a:lnTo>
                        <a:cubicBezTo>
                          <a:pt x="284064" y="3020919"/>
                          <a:pt x="263579" y="3035942"/>
                          <a:pt x="263579" y="3041405"/>
                        </a:cubicBezTo>
                        <a:cubicBezTo>
                          <a:pt x="263579" y="3041405"/>
                          <a:pt x="263579" y="3046867"/>
                          <a:pt x="286796" y="3050965"/>
                        </a:cubicBezTo>
                        <a:cubicBezTo>
                          <a:pt x="293625" y="3052330"/>
                          <a:pt x="300453" y="3052330"/>
                          <a:pt x="307282" y="3053696"/>
                        </a:cubicBezTo>
                        <a:lnTo>
                          <a:pt x="310013" y="3053696"/>
                        </a:lnTo>
                        <a:cubicBezTo>
                          <a:pt x="314109" y="3053696"/>
                          <a:pt x="316841" y="3055062"/>
                          <a:pt x="318206" y="3055062"/>
                        </a:cubicBezTo>
                        <a:lnTo>
                          <a:pt x="316841" y="3065987"/>
                        </a:lnTo>
                        <a:cubicBezTo>
                          <a:pt x="315475" y="3065987"/>
                          <a:pt x="314109" y="3065987"/>
                          <a:pt x="311379" y="3065987"/>
                        </a:cubicBezTo>
                        <a:cubicBezTo>
                          <a:pt x="308647" y="3065987"/>
                          <a:pt x="307282" y="3065987"/>
                          <a:pt x="305916" y="3065987"/>
                        </a:cubicBezTo>
                        <a:cubicBezTo>
                          <a:pt x="289527" y="3070084"/>
                          <a:pt x="275870" y="3074181"/>
                          <a:pt x="263579" y="3085107"/>
                        </a:cubicBezTo>
                        <a:cubicBezTo>
                          <a:pt x="259482" y="3089204"/>
                          <a:pt x="258116" y="3093301"/>
                          <a:pt x="260847" y="3098764"/>
                        </a:cubicBezTo>
                        <a:lnTo>
                          <a:pt x="264944" y="3111055"/>
                        </a:lnTo>
                        <a:lnTo>
                          <a:pt x="252654" y="3106958"/>
                        </a:lnTo>
                        <a:cubicBezTo>
                          <a:pt x="230802" y="3098764"/>
                          <a:pt x="218511" y="3102861"/>
                          <a:pt x="211682" y="3119249"/>
                        </a:cubicBezTo>
                        <a:cubicBezTo>
                          <a:pt x="203488" y="3141101"/>
                          <a:pt x="221242" y="3167049"/>
                          <a:pt x="238997" y="3183437"/>
                        </a:cubicBezTo>
                        <a:lnTo>
                          <a:pt x="247191" y="3190266"/>
                        </a:lnTo>
                        <a:lnTo>
                          <a:pt x="236265" y="3192997"/>
                        </a:lnTo>
                        <a:cubicBezTo>
                          <a:pt x="232168" y="3194363"/>
                          <a:pt x="228071" y="3195728"/>
                          <a:pt x="225340" y="3197094"/>
                        </a:cubicBezTo>
                        <a:cubicBezTo>
                          <a:pt x="218511" y="3199826"/>
                          <a:pt x="206219" y="3206654"/>
                          <a:pt x="208951" y="3214848"/>
                        </a:cubicBezTo>
                        <a:cubicBezTo>
                          <a:pt x="211682" y="3227139"/>
                          <a:pt x="237631" y="3238065"/>
                          <a:pt x="255384" y="3238065"/>
                        </a:cubicBezTo>
                        <a:cubicBezTo>
                          <a:pt x="266310" y="3238065"/>
                          <a:pt x="275870" y="3238065"/>
                          <a:pt x="286796" y="3239431"/>
                        </a:cubicBezTo>
                        <a:lnTo>
                          <a:pt x="322304" y="3240796"/>
                        </a:lnTo>
                        <a:lnTo>
                          <a:pt x="294990" y="3250356"/>
                        </a:lnTo>
                        <a:cubicBezTo>
                          <a:pt x="290893" y="3251722"/>
                          <a:pt x="286796" y="3253088"/>
                          <a:pt x="282699" y="3254453"/>
                        </a:cubicBezTo>
                        <a:cubicBezTo>
                          <a:pt x="258116" y="3264013"/>
                          <a:pt x="218511" y="3284498"/>
                          <a:pt x="210317" y="3300887"/>
                        </a:cubicBezTo>
                        <a:cubicBezTo>
                          <a:pt x="208951" y="3304984"/>
                          <a:pt x="206219" y="3311813"/>
                          <a:pt x="208951" y="3314544"/>
                        </a:cubicBezTo>
                        <a:cubicBezTo>
                          <a:pt x="211682" y="3318641"/>
                          <a:pt x="223974" y="3320007"/>
                          <a:pt x="240362" y="3317275"/>
                        </a:cubicBezTo>
                        <a:lnTo>
                          <a:pt x="271773" y="3311813"/>
                        </a:lnTo>
                        <a:lnTo>
                          <a:pt x="243094" y="3326835"/>
                        </a:lnTo>
                        <a:cubicBezTo>
                          <a:pt x="202122" y="3348686"/>
                          <a:pt x="200757" y="3359612"/>
                          <a:pt x="200757" y="3362343"/>
                        </a:cubicBezTo>
                        <a:cubicBezTo>
                          <a:pt x="200757" y="3366440"/>
                          <a:pt x="207585" y="3369172"/>
                          <a:pt x="210317" y="3370537"/>
                        </a:cubicBezTo>
                        <a:cubicBezTo>
                          <a:pt x="228071" y="3377366"/>
                          <a:pt x="245825" y="3378732"/>
                          <a:pt x="266310" y="3376000"/>
                        </a:cubicBezTo>
                        <a:cubicBezTo>
                          <a:pt x="273139" y="3374634"/>
                          <a:pt x="278602" y="3373269"/>
                          <a:pt x="285430" y="3373269"/>
                        </a:cubicBezTo>
                        <a:cubicBezTo>
                          <a:pt x="292259" y="3371903"/>
                          <a:pt x="299087" y="3370537"/>
                          <a:pt x="307282" y="3370537"/>
                        </a:cubicBezTo>
                        <a:lnTo>
                          <a:pt x="334595" y="3365075"/>
                        </a:lnTo>
                        <a:lnTo>
                          <a:pt x="311379" y="3380097"/>
                        </a:lnTo>
                        <a:cubicBezTo>
                          <a:pt x="300453" y="3386926"/>
                          <a:pt x="297722" y="3392389"/>
                          <a:pt x="297722" y="3395120"/>
                        </a:cubicBezTo>
                        <a:cubicBezTo>
                          <a:pt x="297722" y="3396486"/>
                          <a:pt x="301819" y="3400583"/>
                          <a:pt x="314109" y="3403314"/>
                        </a:cubicBezTo>
                        <a:lnTo>
                          <a:pt x="325035" y="3404680"/>
                        </a:lnTo>
                        <a:lnTo>
                          <a:pt x="316841" y="3412874"/>
                        </a:lnTo>
                        <a:cubicBezTo>
                          <a:pt x="299087" y="3429262"/>
                          <a:pt x="305916" y="3438822"/>
                          <a:pt x="307282" y="3441554"/>
                        </a:cubicBezTo>
                        <a:cubicBezTo>
                          <a:pt x="311379" y="3448382"/>
                          <a:pt x="326401" y="3449748"/>
                          <a:pt x="349618" y="3442919"/>
                        </a:cubicBezTo>
                        <a:lnTo>
                          <a:pt x="372834" y="3437457"/>
                        </a:lnTo>
                        <a:lnTo>
                          <a:pt x="355081" y="3452479"/>
                        </a:lnTo>
                        <a:cubicBezTo>
                          <a:pt x="334595" y="3470233"/>
                          <a:pt x="325035" y="3487987"/>
                          <a:pt x="325035" y="3503010"/>
                        </a:cubicBezTo>
                        <a:cubicBezTo>
                          <a:pt x="325035" y="3515301"/>
                          <a:pt x="333229" y="3526227"/>
                          <a:pt x="346887" y="3537152"/>
                        </a:cubicBezTo>
                        <a:cubicBezTo>
                          <a:pt x="363275" y="3549444"/>
                          <a:pt x="386491" y="3556272"/>
                          <a:pt x="413806" y="3556272"/>
                        </a:cubicBezTo>
                        <a:cubicBezTo>
                          <a:pt x="450679" y="3556272"/>
                          <a:pt x="497113" y="3545346"/>
                          <a:pt x="546278" y="3524861"/>
                        </a:cubicBezTo>
                        <a:lnTo>
                          <a:pt x="565398" y="3516667"/>
                        </a:lnTo>
                        <a:lnTo>
                          <a:pt x="553106" y="3533055"/>
                        </a:lnTo>
                        <a:cubicBezTo>
                          <a:pt x="535353" y="3557638"/>
                          <a:pt x="531256" y="3574026"/>
                          <a:pt x="540816" y="3582220"/>
                        </a:cubicBezTo>
                        <a:cubicBezTo>
                          <a:pt x="542182" y="3583586"/>
                          <a:pt x="544912" y="3584952"/>
                          <a:pt x="549009" y="3584952"/>
                        </a:cubicBezTo>
                        <a:cubicBezTo>
                          <a:pt x="555838" y="3584952"/>
                          <a:pt x="570861" y="3580855"/>
                          <a:pt x="599540" y="3560369"/>
                        </a:cubicBezTo>
                        <a:lnTo>
                          <a:pt x="633683" y="3535787"/>
                        </a:lnTo>
                        <a:lnTo>
                          <a:pt x="607734" y="3568563"/>
                        </a:lnTo>
                        <a:cubicBezTo>
                          <a:pt x="598174" y="3580855"/>
                          <a:pt x="566764" y="3620460"/>
                          <a:pt x="572226" y="3635482"/>
                        </a:cubicBezTo>
                        <a:cubicBezTo>
                          <a:pt x="572226" y="3636848"/>
                          <a:pt x="574958" y="3640945"/>
                          <a:pt x="580421" y="3642311"/>
                        </a:cubicBezTo>
                        <a:cubicBezTo>
                          <a:pt x="583152" y="3643677"/>
                          <a:pt x="585884" y="3643677"/>
                          <a:pt x="589981" y="3643677"/>
                        </a:cubicBezTo>
                        <a:cubicBezTo>
                          <a:pt x="609100" y="3643677"/>
                          <a:pt x="630951" y="3630020"/>
                          <a:pt x="648706" y="3619094"/>
                        </a:cubicBezTo>
                        <a:lnTo>
                          <a:pt x="654169" y="3614997"/>
                        </a:lnTo>
                        <a:cubicBezTo>
                          <a:pt x="681482" y="3597243"/>
                          <a:pt x="706065" y="3578123"/>
                          <a:pt x="730647" y="3559003"/>
                        </a:cubicBezTo>
                        <a:lnTo>
                          <a:pt x="779812" y="3519398"/>
                        </a:lnTo>
                        <a:close/>
                        <a:moveTo>
                          <a:pt x="1943385" y="3044136"/>
                        </a:moveTo>
                        <a:lnTo>
                          <a:pt x="1948848" y="3030479"/>
                        </a:lnTo>
                        <a:cubicBezTo>
                          <a:pt x="1950214" y="3027748"/>
                          <a:pt x="1950214" y="3025016"/>
                          <a:pt x="1951580" y="3023651"/>
                        </a:cubicBezTo>
                        <a:lnTo>
                          <a:pt x="1954311" y="3015457"/>
                        </a:lnTo>
                        <a:lnTo>
                          <a:pt x="1961140" y="3020919"/>
                        </a:lnTo>
                        <a:cubicBezTo>
                          <a:pt x="1962505" y="3022285"/>
                          <a:pt x="1963871" y="3023651"/>
                          <a:pt x="1966602" y="3023651"/>
                        </a:cubicBezTo>
                        <a:lnTo>
                          <a:pt x="1976162" y="3029114"/>
                        </a:lnTo>
                        <a:lnTo>
                          <a:pt x="1965236" y="3033210"/>
                        </a:lnTo>
                        <a:cubicBezTo>
                          <a:pt x="1962505" y="3034576"/>
                          <a:pt x="1959774" y="3035942"/>
                          <a:pt x="1958408" y="3035942"/>
                        </a:cubicBezTo>
                        <a:lnTo>
                          <a:pt x="1943385" y="3044136"/>
                        </a:lnTo>
                        <a:close/>
                        <a:moveTo>
                          <a:pt x="1955677" y="3007262"/>
                        </a:moveTo>
                        <a:lnTo>
                          <a:pt x="1959774" y="2990874"/>
                        </a:lnTo>
                        <a:lnTo>
                          <a:pt x="1972064" y="2993605"/>
                        </a:lnTo>
                        <a:lnTo>
                          <a:pt x="1972064" y="3003165"/>
                        </a:lnTo>
                        <a:lnTo>
                          <a:pt x="1967967" y="3005897"/>
                        </a:lnTo>
                        <a:cubicBezTo>
                          <a:pt x="1966602" y="3005897"/>
                          <a:pt x="1966602" y="3005897"/>
                          <a:pt x="1965236" y="3005897"/>
                        </a:cubicBezTo>
                        <a:lnTo>
                          <a:pt x="1955677" y="3007262"/>
                        </a:lnTo>
                        <a:close/>
                      </a:path>
                    </a:pathLst>
                  </a:custGeom>
                  <a:solidFill>
                    <a:srgbClr val="296B28"/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816" name="Freeform: Shape 815">
                  <a:extLst>
                    <a:ext uri="{FF2B5EF4-FFF2-40B4-BE49-F238E27FC236}">
                      <a16:creationId xmlns:a16="http://schemas.microsoft.com/office/drawing/2014/main" id="{D20A3681-0383-0833-980A-73EDB05EB763}"/>
                    </a:ext>
                  </a:extLst>
                </p:cNvPr>
                <p:cNvSpPr/>
                <p:nvPr/>
              </p:nvSpPr>
              <p:spPr>
                <a:xfrm>
                  <a:off x="8465481" y="-1535814"/>
                  <a:ext cx="4660005" cy="3707025"/>
                </a:xfrm>
                <a:custGeom>
                  <a:avLst/>
                  <a:gdLst>
                    <a:gd name="connsiteX0" fmla="*/ 4580545 w 4660005"/>
                    <a:gd name="connsiteY0" fmla="*/ 2259026 h 3707025"/>
                    <a:gd name="connsiteX1" fmla="*/ 4643367 w 4660005"/>
                    <a:gd name="connsiteY1" fmla="*/ 2264489 h 3707025"/>
                    <a:gd name="connsiteX2" fmla="*/ 4650195 w 4660005"/>
                    <a:gd name="connsiteY2" fmla="*/ 2207130 h 3707025"/>
                    <a:gd name="connsiteX3" fmla="*/ 4581911 w 4660005"/>
                    <a:gd name="connsiteY3" fmla="*/ 2138845 h 3707025"/>
                    <a:gd name="connsiteX4" fmla="*/ 4419393 w 4660005"/>
                    <a:gd name="connsiteY4" fmla="*/ 2051440 h 3707025"/>
                    <a:gd name="connsiteX5" fmla="*/ 4424855 w 4660005"/>
                    <a:gd name="connsiteY5" fmla="*/ 2041880 h 3707025"/>
                    <a:gd name="connsiteX6" fmla="*/ 4495871 w 4660005"/>
                    <a:gd name="connsiteY6" fmla="*/ 2048709 h 3707025"/>
                    <a:gd name="connsiteX7" fmla="*/ 4532746 w 4660005"/>
                    <a:gd name="connsiteY7" fmla="*/ 1989984 h 3707025"/>
                    <a:gd name="connsiteX8" fmla="*/ 4411199 w 4660005"/>
                    <a:gd name="connsiteY8" fmla="*/ 1940819 h 3707025"/>
                    <a:gd name="connsiteX9" fmla="*/ 4409833 w 4660005"/>
                    <a:gd name="connsiteY9" fmla="*/ 1932625 h 3707025"/>
                    <a:gd name="connsiteX10" fmla="*/ 4446707 w 4660005"/>
                    <a:gd name="connsiteY10" fmla="*/ 1898482 h 3707025"/>
                    <a:gd name="connsiteX11" fmla="*/ 4461729 w 4660005"/>
                    <a:gd name="connsiteY11" fmla="*/ 1908042 h 3707025"/>
                    <a:gd name="connsiteX12" fmla="*/ 4508163 w 4660005"/>
                    <a:gd name="connsiteY12" fmla="*/ 1858877 h 3707025"/>
                    <a:gd name="connsiteX13" fmla="*/ 4498603 w 4660005"/>
                    <a:gd name="connsiteY13" fmla="*/ 1832929 h 3707025"/>
                    <a:gd name="connsiteX14" fmla="*/ 4525917 w 4660005"/>
                    <a:gd name="connsiteY14" fmla="*/ 1774204 h 3707025"/>
                    <a:gd name="connsiteX15" fmla="*/ 4519089 w 4660005"/>
                    <a:gd name="connsiteY15" fmla="*/ 1729136 h 3707025"/>
                    <a:gd name="connsiteX16" fmla="*/ 4516357 w 4660005"/>
                    <a:gd name="connsiteY16" fmla="*/ 1679971 h 3707025"/>
                    <a:gd name="connsiteX17" fmla="*/ 4438512 w 4660005"/>
                    <a:gd name="connsiteY17" fmla="*/ 1603492 h 3707025"/>
                    <a:gd name="connsiteX18" fmla="*/ 4254143 w 4660005"/>
                    <a:gd name="connsiteY18" fmla="*/ 1505162 h 3707025"/>
                    <a:gd name="connsiteX19" fmla="*/ 4259606 w 4660005"/>
                    <a:gd name="connsiteY19" fmla="*/ 1495602 h 3707025"/>
                    <a:gd name="connsiteX20" fmla="*/ 4340182 w 4660005"/>
                    <a:gd name="connsiteY20" fmla="*/ 1503796 h 3707025"/>
                    <a:gd name="connsiteX21" fmla="*/ 4381153 w 4660005"/>
                    <a:gd name="connsiteY21" fmla="*/ 1436877 h 3707025"/>
                    <a:gd name="connsiteX22" fmla="*/ 4243218 w 4660005"/>
                    <a:gd name="connsiteY22" fmla="*/ 1380884 h 3707025"/>
                    <a:gd name="connsiteX23" fmla="*/ 4241853 w 4660005"/>
                    <a:gd name="connsiteY23" fmla="*/ 1371324 h 3707025"/>
                    <a:gd name="connsiteX24" fmla="*/ 4375690 w 4660005"/>
                    <a:gd name="connsiteY24" fmla="*/ 1192418 h 3707025"/>
                    <a:gd name="connsiteX25" fmla="*/ 4362034 w 4660005"/>
                    <a:gd name="connsiteY25" fmla="*/ 1135058 h 3707025"/>
                    <a:gd name="connsiteX26" fmla="*/ 4301943 w 4660005"/>
                    <a:gd name="connsiteY26" fmla="*/ 1147350 h 3707025"/>
                    <a:gd name="connsiteX27" fmla="*/ 4217270 w 4660005"/>
                    <a:gd name="connsiteY27" fmla="*/ 1222463 h 3707025"/>
                    <a:gd name="connsiteX28" fmla="*/ 4207710 w 4660005"/>
                    <a:gd name="connsiteY28" fmla="*/ 1215635 h 3707025"/>
                    <a:gd name="connsiteX29" fmla="*/ 4243218 w 4660005"/>
                    <a:gd name="connsiteY29" fmla="*/ 1080431 h 3707025"/>
                    <a:gd name="connsiteX30" fmla="*/ 4209075 w 4660005"/>
                    <a:gd name="connsiteY30" fmla="*/ 1008049 h 3707025"/>
                    <a:gd name="connsiteX31" fmla="*/ 4142156 w 4660005"/>
                    <a:gd name="connsiteY31" fmla="*/ 1064042 h 3707025"/>
                    <a:gd name="connsiteX32" fmla="*/ 4132596 w 4660005"/>
                    <a:gd name="connsiteY32" fmla="*/ 1058579 h 3707025"/>
                    <a:gd name="connsiteX33" fmla="*/ 4108014 w 4660005"/>
                    <a:gd name="connsiteY33" fmla="*/ 927473 h 3707025"/>
                    <a:gd name="connsiteX34" fmla="*/ 4105283 w 4660005"/>
                    <a:gd name="connsiteY34" fmla="*/ 931570 h 3707025"/>
                    <a:gd name="connsiteX35" fmla="*/ 4057483 w 4660005"/>
                    <a:gd name="connsiteY35" fmla="*/ 1081796 h 3707025"/>
                    <a:gd name="connsiteX36" fmla="*/ 4027437 w 4660005"/>
                    <a:gd name="connsiteY36" fmla="*/ 1018974 h 3707025"/>
                    <a:gd name="connsiteX37" fmla="*/ 4015147 w 4660005"/>
                    <a:gd name="connsiteY37" fmla="*/ 1002586 h 3707025"/>
                    <a:gd name="connsiteX38" fmla="*/ 4013781 w 4660005"/>
                    <a:gd name="connsiteY38" fmla="*/ 1008049 h 3707025"/>
                    <a:gd name="connsiteX39" fmla="*/ 4006953 w 4660005"/>
                    <a:gd name="connsiteY39" fmla="*/ 1107745 h 3707025"/>
                    <a:gd name="connsiteX40" fmla="*/ 3996027 w 4660005"/>
                    <a:gd name="connsiteY40" fmla="*/ 1106379 h 3707025"/>
                    <a:gd name="connsiteX41" fmla="*/ 3945496 w 4660005"/>
                    <a:gd name="connsiteY41" fmla="*/ 999855 h 3707025"/>
                    <a:gd name="connsiteX42" fmla="*/ 3918182 w 4660005"/>
                    <a:gd name="connsiteY42" fmla="*/ 1111842 h 3707025"/>
                    <a:gd name="connsiteX43" fmla="*/ 3907256 w 4660005"/>
                    <a:gd name="connsiteY43" fmla="*/ 1111842 h 3707025"/>
                    <a:gd name="connsiteX44" fmla="*/ 3894966 w 4660005"/>
                    <a:gd name="connsiteY44" fmla="*/ 1073602 h 3707025"/>
                    <a:gd name="connsiteX45" fmla="*/ 3821218 w 4660005"/>
                    <a:gd name="connsiteY45" fmla="*/ 1014877 h 3707025"/>
                    <a:gd name="connsiteX46" fmla="*/ 3825315 w 4660005"/>
                    <a:gd name="connsiteY46" fmla="*/ 928838 h 3707025"/>
                    <a:gd name="connsiteX47" fmla="*/ 3808926 w 4660005"/>
                    <a:gd name="connsiteY47" fmla="*/ 924741 h 3707025"/>
                    <a:gd name="connsiteX48" fmla="*/ 3710596 w 4660005"/>
                    <a:gd name="connsiteY48" fmla="*/ 1032631 h 3707025"/>
                    <a:gd name="connsiteX49" fmla="*/ 3722888 w 4660005"/>
                    <a:gd name="connsiteY49" fmla="*/ 848262 h 3707025"/>
                    <a:gd name="connsiteX50" fmla="*/ 3642311 w 4660005"/>
                    <a:gd name="connsiteY50" fmla="*/ 886502 h 3707025"/>
                    <a:gd name="connsiteX51" fmla="*/ 3630020 w 4660005"/>
                    <a:gd name="connsiteY51" fmla="*/ 867382 h 3707025"/>
                    <a:gd name="connsiteX52" fmla="*/ 3489354 w 4660005"/>
                    <a:gd name="connsiteY52" fmla="*/ 760858 h 3707025"/>
                    <a:gd name="connsiteX53" fmla="*/ 3472965 w 4660005"/>
                    <a:gd name="connsiteY53" fmla="*/ 857822 h 3707025"/>
                    <a:gd name="connsiteX54" fmla="*/ 3397852 w 4660005"/>
                    <a:gd name="connsiteY54" fmla="*/ 779977 h 3707025"/>
                    <a:gd name="connsiteX55" fmla="*/ 3306350 w 4660005"/>
                    <a:gd name="connsiteY55" fmla="*/ 733544 h 3707025"/>
                    <a:gd name="connsiteX56" fmla="*/ 3303619 w 4660005"/>
                    <a:gd name="connsiteY56" fmla="*/ 849628 h 3707025"/>
                    <a:gd name="connsiteX57" fmla="*/ 3320008 w 4660005"/>
                    <a:gd name="connsiteY57" fmla="*/ 905622 h 3707025"/>
                    <a:gd name="connsiteX58" fmla="*/ 3235334 w 4660005"/>
                    <a:gd name="connsiteY58" fmla="*/ 849628 h 3707025"/>
                    <a:gd name="connsiteX59" fmla="*/ 3096033 w 4660005"/>
                    <a:gd name="connsiteY59" fmla="*/ 804560 h 3707025"/>
                    <a:gd name="connsiteX60" fmla="*/ 3060525 w 4660005"/>
                    <a:gd name="connsiteY60" fmla="*/ 785440 h 3707025"/>
                    <a:gd name="connsiteX61" fmla="*/ 3065988 w 4660005"/>
                    <a:gd name="connsiteY61" fmla="*/ 775880 h 3707025"/>
                    <a:gd name="connsiteX62" fmla="*/ 3146564 w 4660005"/>
                    <a:gd name="connsiteY62" fmla="*/ 784075 h 3707025"/>
                    <a:gd name="connsiteX63" fmla="*/ 3188900 w 4660005"/>
                    <a:gd name="connsiteY63" fmla="*/ 717155 h 3707025"/>
                    <a:gd name="connsiteX64" fmla="*/ 3050965 w 4660005"/>
                    <a:gd name="connsiteY64" fmla="*/ 661162 h 3707025"/>
                    <a:gd name="connsiteX65" fmla="*/ 3049599 w 4660005"/>
                    <a:gd name="connsiteY65" fmla="*/ 651602 h 3707025"/>
                    <a:gd name="connsiteX66" fmla="*/ 3183438 w 4660005"/>
                    <a:gd name="connsiteY66" fmla="*/ 472696 h 3707025"/>
                    <a:gd name="connsiteX67" fmla="*/ 3169780 w 4660005"/>
                    <a:gd name="connsiteY67" fmla="*/ 415337 h 3707025"/>
                    <a:gd name="connsiteX68" fmla="*/ 3109690 w 4660005"/>
                    <a:gd name="connsiteY68" fmla="*/ 426262 h 3707025"/>
                    <a:gd name="connsiteX69" fmla="*/ 3025017 w 4660005"/>
                    <a:gd name="connsiteY69" fmla="*/ 501376 h 3707025"/>
                    <a:gd name="connsiteX70" fmla="*/ 3015457 w 4660005"/>
                    <a:gd name="connsiteY70" fmla="*/ 494547 h 3707025"/>
                    <a:gd name="connsiteX71" fmla="*/ 3050965 w 4660005"/>
                    <a:gd name="connsiteY71" fmla="*/ 359343 h 3707025"/>
                    <a:gd name="connsiteX72" fmla="*/ 3016823 w 4660005"/>
                    <a:gd name="connsiteY72" fmla="*/ 286961 h 3707025"/>
                    <a:gd name="connsiteX73" fmla="*/ 2949903 w 4660005"/>
                    <a:gd name="connsiteY73" fmla="*/ 342955 h 3707025"/>
                    <a:gd name="connsiteX74" fmla="*/ 2940343 w 4660005"/>
                    <a:gd name="connsiteY74" fmla="*/ 337492 h 3707025"/>
                    <a:gd name="connsiteX75" fmla="*/ 2915761 w 4660005"/>
                    <a:gd name="connsiteY75" fmla="*/ 205020 h 3707025"/>
                    <a:gd name="connsiteX76" fmla="*/ 2913030 w 4660005"/>
                    <a:gd name="connsiteY76" fmla="*/ 209117 h 3707025"/>
                    <a:gd name="connsiteX77" fmla="*/ 2865231 w 4660005"/>
                    <a:gd name="connsiteY77" fmla="*/ 357977 h 3707025"/>
                    <a:gd name="connsiteX78" fmla="*/ 2835185 w 4660005"/>
                    <a:gd name="connsiteY78" fmla="*/ 295155 h 3707025"/>
                    <a:gd name="connsiteX79" fmla="*/ 2822893 w 4660005"/>
                    <a:gd name="connsiteY79" fmla="*/ 278767 h 3707025"/>
                    <a:gd name="connsiteX80" fmla="*/ 2821529 w 4660005"/>
                    <a:gd name="connsiteY80" fmla="*/ 284230 h 3707025"/>
                    <a:gd name="connsiteX81" fmla="*/ 2814700 w 4660005"/>
                    <a:gd name="connsiteY81" fmla="*/ 383926 h 3707025"/>
                    <a:gd name="connsiteX82" fmla="*/ 2803774 w 4660005"/>
                    <a:gd name="connsiteY82" fmla="*/ 382560 h 3707025"/>
                    <a:gd name="connsiteX83" fmla="*/ 2753244 w 4660005"/>
                    <a:gd name="connsiteY83" fmla="*/ 276036 h 3707025"/>
                    <a:gd name="connsiteX84" fmla="*/ 2725929 w 4660005"/>
                    <a:gd name="connsiteY84" fmla="*/ 388023 h 3707025"/>
                    <a:gd name="connsiteX85" fmla="*/ 2715004 w 4660005"/>
                    <a:gd name="connsiteY85" fmla="*/ 388023 h 3707025"/>
                    <a:gd name="connsiteX86" fmla="*/ 2702713 w 4660005"/>
                    <a:gd name="connsiteY86" fmla="*/ 349783 h 3707025"/>
                    <a:gd name="connsiteX87" fmla="*/ 2628965 w 4660005"/>
                    <a:gd name="connsiteY87" fmla="*/ 285596 h 3707025"/>
                    <a:gd name="connsiteX88" fmla="*/ 2633062 w 4660005"/>
                    <a:gd name="connsiteY88" fmla="*/ 199557 h 3707025"/>
                    <a:gd name="connsiteX89" fmla="*/ 2616674 w 4660005"/>
                    <a:gd name="connsiteY89" fmla="*/ 195460 h 3707025"/>
                    <a:gd name="connsiteX90" fmla="*/ 2518344 w 4660005"/>
                    <a:gd name="connsiteY90" fmla="*/ 303350 h 3707025"/>
                    <a:gd name="connsiteX91" fmla="*/ 2530635 w 4660005"/>
                    <a:gd name="connsiteY91" fmla="*/ 118981 h 3707025"/>
                    <a:gd name="connsiteX92" fmla="*/ 2450059 w 4660005"/>
                    <a:gd name="connsiteY92" fmla="*/ 157220 h 3707025"/>
                    <a:gd name="connsiteX93" fmla="*/ 2437767 w 4660005"/>
                    <a:gd name="connsiteY93" fmla="*/ 138100 h 3707025"/>
                    <a:gd name="connsiteX94" fmla="*/ 2297101 w 4660005"/>
                    <a:gd name="connsiteY94" fmla="*/ 31576 h 3707025"/>
                    <a:gd name="connsiteX95" fmla="*/ 2280713 w 4660005"/>
                    <a:gd name="connsiteY95" fmla="*/ 128541 h 3707025"/>
                    <a:gd name="connsiteX96" fmla="*/ 2206965 w 4660005"/>
                    <a:gd name="connsiteY96" fmla="*/ 50696 h 3707025"/>
                    <a:gd name="connsiteX97" fmla="*/ 2115463 w 4660005"/>
                    <a:gd name="connsiteY97" fmla="*/ 4262 h 3707025"/>
                    <a:gd name="connsiteX98" fmla="*/ 2112732 w 4660005"/>
                    <a:gd name="connsiteY98" fmla="*/ 120346 h 3707025"/>
                    <a:gd name="connsiteX99" fmla="*/ 2129121 w 4660005"/>
                    <a:gd name="connsiteY99" fmla="*/ 176340 h 3707025"/>
                    <a:gd name="connsiteX100" fmla="*/ 2044447 w 4660005"/>
                    <a:gd name="connsiteY100" fmla="*/ 120346 h 3707025"/>
                    <a:gd name="connsiteX101" fmla="*/ 1872369 w 4660005"/>
                    <a:gd name="connsiteY101" fmla="*/ 88935 h 3707025"/>
                    <a:gd name="connsiteX102" fmla="*/ 1876466 w 4660005"/>
                    <a:gd name="connsiteY102" fmla="*/ 245990 h 3707025"/>
                    <a:gd name="connsiteX103" fmla="*/ 1883295 w 4660005"/>
                    <a:gd name="connsiteY103" fmla="*/ 265110 h 3707025"/>
                    <a:gd name="connsiteX104" fmla="*/ 1850519 w 4660005"/>
                    <a:gd name="connsiteY104" fmla="*/ 247356 h 3707025"/>
                    <a:gd name="connsiteX105" fmla="*/ 1827302 w 4660005"/>
                    <a:gd name="connsiteY105" fmla="*/ 255550 h 3707025"/>
                    <a:gd name="connsiteX106" fmla="*/ 1830033 w 4660005"/>
                    <a:gd name="connsiteY106" fmla="*/ 317007 h 3707025"/>
                    <a:gd name="connsiteX107" fmla="*/ 1883295 w 4660005"/>
                    <a:gd name="connsiteY107" fmla="*/ 396217 h 3707025"/>
                    <a:gd name="connsiteX108" fmla="*/ 1746725 w 4660005"/>
                    <a:gd name="connsiteY108" fmla="*/ 357977 h 3707025"/>
                    <a:gd name="connsiteX109" fmla="*/ 1630641 w 4660005"/>
                    <a:gd name="connsiteY109" fmla="*/ 394851 h 3707025"/>
                    <a:gd name="connsiteX110" fmla="*/ 1743994 w 4660005"/>
                    <a:gd name="connsiteY110" fmla="*/ 501376 h 3707025"/>
                    <a:gd name="connsiteX111" fmla="*/ 1494072 w 4660005"/>
                    <a:gd name="connsiteY111" fmla="*/ 535518 h 3707025"/>
                    <a:gd name="connsiteX112" fmla="*/ 1435347 w 4660005"/>
                    <a:gd name="connsiteY112" fmla="*/ 531421 h 3707025"/>
                    <a:gd name="connsiteX113" fmla="*/ 1357502 w 4660005"/>
                    <a:gd name="connsiteY113" fmla="*/ 642042 h 3707025"/>
                    <a:gd name="connsiteX114" fmla="*/ 1346576 w 4660005"/>
                    <a:gd name="connsiteY114" fmla="*/ 639311 h 3707025"/>
                    <a:gd name="connsiteX115" fmla="*/ 1327457 w 4660005"/>
                    <a:gd name="connsiteY115" fmla="*/ 571026 h 3707025"/>
                    <a:gd name="connsiteX116" fmla="*/ 1264635 w 4660005"/>
                    <a:gd name="connsiteY116" fmla="*/ 586049 h 3707025"/>
                    <a:gd name="connsiteX117" fmla="*/ 1219567 w 4660005"/>
                    <a:gd name="connsiteY117" fmla="*/ 685745 h 3707025"/>
                    <a:gd name="connsiteX118" fmla="*/ 1192253 w 4660005"/>
                    <a:gd name="connsiteY118" fmla="*/ 893330 h 3707025"/>
                    <a:gd name="connsiteX119" fmla="*/ 1181327 w 4660005"/>
                    <a:gd name="connsiteY119" fmla="*/ 891965 h 3707025"/>
                    <a:gd name="connsiteX120" fmla="*/ 1159476 w 4660005"/>
                    <a:gd name="connsiteY120" fmla="*/ 814120 h 3707025"/>
                    <a:gd name="connsiteX121" fmla="*/ 1082997 w 4660005"/>
                    <a:gd name="connsiteY121" fmla="*/ 799097 h 3707025"/>
                    <a:gd name="connsiteX122" fmla="*/ 1078900 w 4660005"/>
                    <a:gd name="connsiteY122" fmla="*/ 947958 h 3707025"/>
                    <a:gd name="connsiteX123" fmla="*/ 1070706 w 4660005"/>
                    <a:gd name="connsiteY123" fmla="*/ 953421 h 3707025"/>
                    <a:gd name="connsiteX124" fmla="*/ 856292 w 4660005"/>
                    <a:gd name="connsiteY124" fmla="*/ 890599 h 3707025"/>
                    <a:gd name="connsiteX125" fmla="*/ 807127 w 4660005"/>
                    <a:gd name="connsiteY125" fmla="*/ 923376 h 3707025"/>
                    <a:gd name="connsiteX126" fmla="*/ 838537 w 4660005"/>
                    <a:gd name="connsiteY126" fmla="*/ 975272 h 3707025"/>
                    <a:gd name="connsiteX127" fmla="*/ 917748 w 4660005"/>
                    <a:gd name="connsiteY127" fmla="*/ 1016243 h 3707025"/>
                    <a:gd name="connsiteX128" fmla="*/ 898628 w 4660005"/>
                    <a:gd name="connsiteY128" fmla="*/ 1024437 h 3707025"/>
                    <a:gd name="connsiteX129" fmla="*/ 854926 w 4660005"/>
                    <a:gd name="connsiteY129" fmla="*/ 1044923 h 3707025"/>
                    <a:gd name="connsiteX130" fmla="*/ 794835 w 4660005"/>
                    <a:gd name="connsiteY130" fmla="*/ 1054482 h 3707025"/>
                    <a:gd name="connsiteX131" fmla="*/ 778447 w 4660005"/>
                    <a:gd name="connsiteY131" fmla="*/ 1059945 h 3707025"/>
                    <a:gd name="connsiteX132" fmla="*/ 796201 w 4660005"/>
                    <a:gd name="connsiteY132" fmla="*/ 993026 h 3707025"/>
                    <a:gd name="connsiteX133" fmla="*/ 734745 w 4660005"/>
                    <a:gd name="connsiteY133" fmla="*/ 967078 h 3707025"/>
                    <a:gd name="connsiteX134" fmla="*/ 656901 w 4660005"/>
                    <a:gd name="connsiteY134" fmla="*/ 1077699 h 3707025"/>
                    <a:gd name="connsiteX135" fmla="*/ 645975 w 4660005"/>
                    <a:gd name="connsiteY135" fmla="*/ 1074968 h 3707025"/>
                    <a:gd name="connsiteX136" fmla="*/ 626855 w 4660005"/>
                    <a:gd name="connsiteY136" fmla="*/ 1006683 h 3707025"/>
                    <a:gd name="connsiteX137" fmla="*/ 564033 w 4660005"/>
                    <a:gd name="connsiteY137" fmla="*/ 1021706 h 3707025"/>
                    <a:gd name="connsiteX138" fmla="*/ 518965 w 4660005"/>
                    <a:gd name="connsiteY138" fmla="*/ 1121401 h 3707025"/>
                    <a:gd name="connsiteX139" fmla="*/ 490285 w 4660005"/>
                    <a:gd name="connsiteY139" fmla="*/ 1328987 h 3707025"/>
                    <a:gd name="connsiteX140" fmla="*/ 479360 w 4660005"/>
                    <a:gd name="connsiteY140" fmla="*/ 1327622 h 3707025"/>
                    <a:gd name="connsiteX141" fmla="*/ 458874 w 4660005"/>
                    <a:gd name="connsiteY141" fmla="*/ 1249777 h 3707025"/>
                    <a:gd name="connsiteX142" fmla="*/ 382395 w 4660005"/>
                    <a:gd name="connsiteY142" fmla="*/ 1234754 h 3707025"/>
                    <a:gd name="connsiteX143" fmla="*/ 378298 w 4660005"/>
                    <a:gd name="connsiteY143" fmla="*/ 1383615 h 3707025"/>
                    <a:gd name="connsiteX144" fmla="*/ 370104 w 4660005"/>
                    <a:gd name="connsiteY144" fmla="*/ 1389078 h 3707025"/>
                    <a:gd name="connsiteX145" fmla="*/ 155689 w 4660005"/>
                    <a:gd name="connsiteY145" fmla="*/ 1326256 h 3707025"/>
                    <a:gd name="connsiteX146" fmla="*/ 106524 w 4660005"/>
                    <a:gd name="connsiteY146" fmla="*/ 1359033 h 3707025"/>
                    <a:gd name="connsiteX147" fmla="*/ 137936 w 4660005"/>
                    <a:gd name="connsiteY147" fmla="*/ 1410929 h 3707025"/>
                    <a:gd name="connsiteX148" fmla="*/ 237631 w 4660005"/>
                    <a:gd name="connsiteY148" fmla="*/ 1464191 h 3707025"/>
                    <a:gd name="connsiteX149" fmla="*/ 234900 w 4660005"/>
                    <a:gd name="connsiteY149" fmla="*/ 1475117 h 3707025"/>
                    <a:gd name="connsiteX150" fmla="*/ 95599 w 4660005"/>
                    <a:gd name="connsiteY150" fmla="*/ 1488774 h 3707025"/>
                    <a:gd name="connsiteX151" fmla="*/ 39605 w 4660005"/>
                    <a:gd name="connsiteY151" fmla="*/ 1546133 h 3707025"/>
                    <a:gd name="connsiteX152" fmla="*/ 116084 w 4660005"/>
                    <a:gd name="connsiteY152" fmla="*/ 1589835 h 3707025"/>
                    <a:gd name="connsiteX153" fmla="*/ 114719 w 4660005"/>
                    <a:gd name="connsiteY153" fmla="*/ 1600761 h 3707025"/>
                    <a:gd name="connsiteX154" fmla="*/ 0 w 4660005"/>
                    <a:gd name="connsiteY154" fmla="*/ 1670411 h 3707025"/>
                    <a:gd name="connsiteX155" fmla="*/ 5463 w 4660005"/>
                    <a:gd name="connsiteY155" fmla="*/ 1671777 h 3707025"/>
                    <a:gd name="connsiteX156" fmla="*/ 162518 w 4660005"/>
                    <a:gd name="connsiteY156" fmla="*/ 1663583 h 3707025"/>
                    <a:gd name="connsiteX157" fmla="*/ 114719 w 4660005"/>
                    <a:gd name="connsiteY157" fmla="*/ 1714113 h 3707025"/>
                    <a:gd name="connsiteX158" fmla="*/ 103793 w 4660005"/>
                    <a:gd name="connsiteY158" fmla="*/ 1731867 h 3707025"/>
                    <a:gd name="connsiteX159" fmla="*/ 109256 w 4660005"/>
                    <a:gd name="connsiteY159" fmla="*/ 1730502 h 3707025"/>
                    <a:gd name="connsiteX160" fmla="*/ 204854 w 4660005"/>
                    <a:gd name="connsiteY160" fmla="*/ 1703188 h 3707025"/>
                    <a:gd name="connsiteX161" fmla="*/ 207586 w 4660005"/>
                    <a:gd name="connsiteY161" fmla="*/ 1714113 h 3707025"/>
                    <a:gd name="connsiteX162" fmla="*/ 125644 w 4660005"/>
                    <a:gd name="connsiteY162" fmla="*/ 1798787 h 3707025"/>
                    <a:gd name="connsiteX163" fmla="*/ 240363 w 4660005"/>
                    <a:gd name="connsiteY163" fmla="*/ 1785130 h 3707025"/>
                    <a:gd name="connsiteX164" fmla="*/ 244460 w 4660005"/>
                    <a:gd name="connsiteY164" fmla="*/ 1794690 h 3707025"/>
                    <a:gd name="connsiteX165" fmla="*/ 213049 w 4660005"/>
                    <a:gd name="connsiteY165" fmla="*/ 1819272 h 3707025"/>
                    <a:gd name="connsiteX166" fmla="*/ 184369 w 4660005"/>
                    <a:gd name="connsiteY166" fmla="*/ 1908042 h 3707025"/>
                    <a:gd name="connsiteX167" fmla="*/ 102427 w 4660005"/>
                    <a:gd name="connsiteY167" fmla="*/ 1935356 h 3707025"/>
                    <a:gd name="connsiteX168" fmla="*/ 103793 w 4660005"/>
                    <a:gd name="connsiteY168" fmla="*/ 1951745 h 3707025"/>
                    <a:gd name="connsiteX169" fmla="*/ 238997 w 4660005"/>
                    <a:gd name="connsiteY169" fmla="*/ 2006372 h 3707025"/>
                    <a:gd name="connsiteX170" fmla="*/ 62822 w 4660005"/>
                    <a:gd name="connsiteY170" fmla="*/ 2059635 h 3707025"/>
                    <a:gd name="connsiteX171" fmla="*/ 127010 w 4660005"/>
                    <a:gd name="connsiteY171" fmla="*/ 2122457 h 3707025"/>
                    <a:gd name="connsiteX172" fmla="*/ 113353 w 4660005"/>
                    <a:gd name="connsiteY172" fmla="*/ 2141576 h 3707025"/>
                    <a:gd name="connsiteX173" fmla="*/ 62822 w 4660005"/>
                    <a:gd name="connsiteY173" fmla="*/ 2310923 h 3707025"/>
                    <a:gd name="connsiteX174" fmla="*/ 159786 w 4660005"/>
                    <a:gd name="connsiteY174" fmla="*/ 2293169 h 3707025"/>
                    <a:gd name="connsiteX175" fmla="*/ 111987 w 4660005"/>
                    <a:gd name="connsiteY175" fmla="*/ 2390133 h 3707025"/>
                    <a:gd name="connsiteX176" fmla="*/ 101061 w 4660005"/>
                    <a:gd name="connsiteY176" fmla="*/ 2492560 h 3707025"/>
                    <a:gd name="connsiteX177" fmla="*/ 211683 w 4660005"/>
                    <a:gd name="connsiteY177" fmla="*/ 2454321 h 3707025"/>
                    <a:gd name="connsiteX178" fmla="*/ 258116 w 4660005"/>
                    <a:gd name="connsiteY178" fmla="*/ 2418813 h 3707025"/>
                    <a:gd name="connsiteX179" fmla="*/ 234900 w 4660005"/>
                    <a:gd name="connsiteY179" fmla="*/ 2517143 h 3707025"/>
                    <a:gd name="connsiteX180" fmla="*/ 266311 w 4660005"/>
                    <a:gd name="connsiteY180" fmla="*/ 2689220 h 3707025"/>
                    <a:gd name="connsiteX181" fmla="*/ 322304 w 4660005"/>
                    <a:gd name="connsiteY181" fmla="*/ 2687855 h 3707025"/>
                    <a:gd name="connsiteX182" fmla="*/ 325036 w 4660005"/>
                    <a:gd name="connsiteY182" fmla="*/ 2689220 h 3707025"/>
                    <a:gd name="connsiteX183" fmla="*/ 286796 w 4660005"/>
                    <a:gd name="connsiteY183" fmla="*/ 2708340 h 3707025"/>
                    <a:gd name="connsiteX184" fmla="*/ 408343 w 4660005"/>
                    <a:gd name="connsiteY184" fmla="*/ 2743848 h 3707025"/>
                    <a:gd name="connsiteX185" fmla="*/ 378298 w 4660005"/>
                    <a:gd name="connsiteY185" fmla="*/ 2810767 h 3707025"/>
                    <a:gd name="connsiteX186" fmla="*/ 411075 w 4660005"/>
                    <a:gd name="connsiteY186" fmla="*/ 2855835 h 3707025"/>
                    <a:gd name="connsiteX187" fmla="*/ 297722 w 4660005"/>
                    <a:gd name="connsiteY187" fmla="*/ 2876321 h 3707025"/>
                    <a:gd name="connsiteX188" fmla="*/ 320938 w 4660005"/>
                    <a:gd name="connsiteY188" fmla="*/ 2914560 h 3707025"/>
                    <a:gd name="connsiteX189" fmla="*/ 346887 w 4660005"/>
                    <a:gd name="connsiteY189" fmla="*/ 2929583 h 3707025"/>
                    <a:gd name="connsiteX190" fmla="*/ 323670 w 4660005"/>
                    <a:gd name="connsiteY190" fmla="*/ 2924120 h 3707025"/>
                    <a:gd name="connsiteX191" fmla="*/ 241729 w 4660005"/>
                    <a:gd name="connsiteY191" fmla="*/ 2967822 h 3707025"/>
                    <a:gd name="connsiteX192" fmla="*/ 333230 w 4660005"/>
                    <a:gd name="connsiteY192" fmla="*/ 2997868 h 3707025"/>
                    <a:gd name="connsiteX193" fmla="*/ 281334 w 4660005"/>
                    <a:gd name="connsiteY193" fmla="*/ 3056593 h 3707025"/>
                    <a:gd name="connsiteX194" fmla="*/ 304551 w 4660005"/>
                    <a:gd name="connsiteY194" fmla="*/ 3059324 h 3707025"/>
                    <a:gd name="connsiteX195" fmla="*/ 312745 w 4660005"/>
                    <a:gd name="connsiteY195" fmla="*/ 3060690 h 3707025"/>
                    <a:gd name="connsiteX196" fmla="*/ 300454 w 4660005"/>
                    <a:gd name="connsiteY196" fmla="*/ 3060690 h 3707025"/>
                    <a:gd name="connsiteX197" fmla="*/ 255386 w 4660005"/>
                    <a:gd name="connsiteY197" fmla="*/ 3081175 h 3707025"/>
                    <a:gd name="connsiteX198" fmla="*/ 251289 w 4660005"/>
                    <a:gd name="connsiteY198" fmla="*/ 3101661 h 3707025"/>
                    <a:gd name="connsiteX199" fmla="*/ 203488 w 4660005"/>
                    <a:gd name="connsiteY199" fmla="*/ 3118049 h 3707025"/>
                    <a:gd name="connsiteX200" fmla="*/ 232169 w 4660005"/>
                    <a:gd name="connsiteY200" fmla="*/ 3187699 h 3707025"/>
                    <a:gd name="connsiteX201" fmla="*/ 219877 w 4660005"/>
                    <a:gd name="connsiteY201" fmla="*/ 3191796 h 3707025"/>
                    <a:gd name="connsiteX202" fmla="*/ 251289 w 4660005"/>
                    <a:gd name="connsiteY202" fmla="*/ 3243693 h 3707025"/>
                    <a:gd name="connsiteX203" fmla="*/ 288162 w 4660005"/>
                    <a:gd name="connsiteY203" fmla="*/ 3245059 h 3707025"/>
                    <a:gd name="connsiteX204" fmla="*/ 275871 w 4660005"/>
                    <a:gd name="connsiteY204" fmla="*/ 3250521 h 3707025"/>
                    <a:gd name="connsiteX205" fmla="*/ 200757 w 4660005"/>
                    <a:gd name="connsiteY205" fmla="*/ 3301052 h 3707025"/>
                    <a:gd name="connsiteX206" fmla="*/ 237631 w 4660005"/>
                    <a:gd name="connsiteY206" fmla="*/ 3325635 h 3707025"/>
                    <a:gd name="connsiteX207" fmla="*/ 204854 w 4660005"/>
                    <a:gd name="connsiteY207" fmla="*/ 3380263 h 3707025"/>
                    <a:gd name="connsiteX208" fmla="*/ 263579 w 4660005"/>
                    <a:gd name="connsiteY208" fmla="*/ 3385725 h 3707025"/>
                    <a:gd name="connsiteX209" fmla="*/ 304551 w 4660005"/>
                    <a:gd name="connsiteY209" fmla="*/ 3378897 h 3707025"/>
                    <a:gd name="connsiteX210" fmla="*/ 310014 w 4660005"/>
                    <a:gd name="connsiteY210" fmla="*/ 3411674 h 3707025"/>
                    <a:gd name="connsiteX211" fmla="*/ 300454 w 4660005"/>
                    <a:gd name="connsiteY211" fmla="*/ 3447182 h 3707025"/>
                    <a:gd name="connsiteX212" fmla="*/ 349619 w 4660005"/>
                    <a:gd name="connsiteY212" fmla="*/ 3451279 h 3707025"/>
                    <a:gd name="connsiteX213" fmla="*/ 341424 w 4660005"/>
                    <a:gd name="connsiteY213" fmla="*/ 3545512 h 3707025"/>
                    <a:gd name="connsiteX214" fmla="*/ 547644 w 4660005"/>
                    <a:gd name="connsiteY214" fmla="*/ 3533220 h 3707025"/>
                    <a:gd name="connsiteX215" fmla="*/ 536719 w 4660005"/>
                    <a:gd name="connsiteY215" fmla="*/ 3590580 h 3707025"/>
                    <a:gd name="connsiteX216" fmla="*/ 600906 w 4660005"/>
                    <a:gd name="connsiteY216" fmla="*/ 3568728 h 3707025"/>
                    <a:gd name="connsiteX217" fmla="*/ 576324 w 4660005"/>
                    <a:gd name="connsiteY217" fmla="*/ 3650670 h 3707025"/>
                    <a:gd name="connsiteX218" fmla="*/ 655535 w 4660005"/>
                    <a:gd name="connsiteY218" fmla="*/ 3621991 h 3707025"/>
                    <a:gd name="connsiteX219" fmla="*/ 748402 w 4660005"/>
                    <a:gd name="connsiteY219" fmla="*/ 3553706 h 3707025"/>
                    <a:gd name="connsiteX220" fmla="*/ 689677 w 4660005"/>
                    <a:gd name="connsiteY220" fmla="*/ 3706664 h 3707025"/>
                    <a:gd name="connsiteX221" fmla="*/ 875412 w 4660005"/>
                    <a:gd name="connsiteY221" fmla="*/ 3597408 h 3707025"/>
                    <a:gd name="connsiteX222" fmla="*/ 869949 w 4660005"/>
                    <a:gd name="connsiteY222" fmla="*/ 3690275 h 3707025"/>
                    <a:gd name="connsiteX223" fmla="*/ 942330 w 4660005"/>
                    <a:gd name="connsiteY223" fmla="*/ 3650670 h 3707025"/>
                    <a:gd name="connsiteX224" fmla="*/ 990130 w 4660005"/>
                    <a:gd name="connsiteY224" fmla="*/ 3572826 h 3707025"/>
                    <a:gd name="connsiteX225" fmla="*/ 1001055 w 4660005"/>
                    <a:gd name="connsiteY225" fmla="*/ 3627453 h 3707025"/>
                    <a:gd name="connsiteX226" fmla="*/ 1028369 w 4660005"/>
                    <a:gd name="connsiteY226" fmla="*/ 3650670 h 3707025"/>
                    <a:gd name="connsiteX227" fmla="*/ 1043392 w 4660005"/>
                    <a:gd name="connsiteY227" fmla="*/ 3642476 h 3707025"/>
                    <a:gd name="connsiteX228" fmla="*/ 1051587 w 4660005"/>
                    <a:gd name="connsiteY228" fmla="*/ 3620625 h 3707025"/>
                    <a:gd name="connsiteX229" fmla="*/ 1057048 w 4660005"/>
                    <a:gd name="connsiteY229" fmla="*/ 3630185 h 3707025"/>
                    <a:gd name="connsiteX230" fmla="*/ 1128065 w 4660005"/>
                    <a:gd name="connsiteY230" fmla="*/ 3691641 h 3707025"/>
                    <a:gd name="connsiteX231" fmla="*/ 1196350 w 4660005"/>
                    <a:gd name="connsiteY231" fmla="*/ 3600139 h 3707025"/>
                    <a:gd name="connsiteX232" fmla="*/ 1211373 w 4660005"/>
                    <a:gd name="connsiteY232" fmla="*/ 3540049 h 3707025"/>
                    <a:gd name="connsiteX233" fmla="*/ 1229126 w 4660005"/>
                    <a:gd name="connsiteY233" fmla="*/ 3568728 h 3707025"/>
                    <a:gd name="connsiteX234" fmla="*/ 1285120 w 4660005"/>
                    <a:gd name="connsiteY234" fmla="*/ 3611065 h 3707025"/>
                    <a:gd name="connsiteX235" fmla="*/ 1308337 w 4660005"/>
                    <a:gd name="connsiteY235" fmla="*/ 3550975 h 3707025"/>
                    <a:gd name="connsiteX236" fmla="*/ 1308337 w 4660005"/>
                    <a:gd name="connsiteY236" fmla="*/ 3486787 h 3707025"/>
                    <a:gd name="connsiteX237" fmla="*/ 1361599 w 4660005"/>
                    <a:gd name="connsiteY237" fmla="*/ 3515466 h 3707025"/>
                    <a:gd name="connsiteX238" fmla="*/ 1380719 w 4660005"/>
                    <a:gd name="connsiteY238" fmla="*/ 3410308 h 3707025"/>
                    <a:gd name="connsiteX239" fmla="*/ 1377988 w 4660005"/>
                    <a:gd name="connsiteY239" fmla="*/ 3396651 h 3707025"/>
                    <a:gd name="connsiteX240" fmla="*/ 1435347 w 4660005"/>
                    <a:gd name="connsiteY240" fmla="*/ 3373434 h 3707025"/>
                    <a:gd name="connsiteX241" fmla="*/ 1343845 w 4660005"/>
                    <a:gd name="connsiteY241" fmla="*/ 3309246 h 3707025"/>
                    <a:gd name="connsiteX242" fmla="*/ 1442176 w 4660005"/>
                    <a:gd name="connsiteY242" fmla="*/ 3303783 h 3707025"/>
                    <a:gd name="connsiteX243" fmla="*/ 1447638 w 4660005"/>
                    <a:gd name="connsiteY243" fmla="*/ 3294224 h 3707025"/>
                    <a:gd name="connsiteX244" fmla="*/ 1405301 w 4660005"/>
                    <a:gd name="connsiteY244" fmla="*/ 3262813 h 3707025"/>
                    <a:gd name="connsiteX245" fmla="*/ 1405301 w 4660005"/>
                    <a:gd name="connsiteY245" fmla="*/ 3186334 h 3707025"/>
                    <a:gd name="connsiteX246" fmla="*/ 1457197 w 4660005"/>
                    <a:gd name="connsiteY246" fmla="*/ 3225939 h 3707025"/>
                    <a:gd name="connsiteX247" fmla="*/ 1489975 w 4660005"/>
                    <a:gd name="connsiteY247" fmla="*/ 3224573 h 3707025"/>
                    <a:gd name="connsiteX248" fmla="*/ 1503632 w 4660005"/>
                    <a:gd name="connsiteY248" fmla="*/ 3165848 h 3707025"/>
                    <a:gd name="connsiteX249" fmla="*/ 1488609 w 4660005"/>
                    <a:gd name="connsiteY249" fmla="*/ 3128975 h 3707025"/>
                    <a:gd name="connsiteX250" fmla="*/ 1580110 w 4660005"/>
                    <a:gd name="connsiteY250" fmla="*/ 3163117 h 3707025"/>
                    <a:gd name="connsiteX251" fmla="*/ 1671612 w 4660005"/>
                    <a:gd name="connsiteY251" fmla="*/ 3145363 h 3707025"/>
                    <a:gd name="connsiteX252" fmla="*/ 1641567 w 4660005"/>
                    <a:gd name="connsiteY252" fmla="*/ 3122146 h 3707025"/>
                    <a:gd name="connsiteX253" fmla="*/ 1621082 w 4660005"/>
                    <a:gd name="connsiteY253" fmla="*/ 3113952 h 3707025"/>
                    <a:gd name="connsiteX254" fmla="*/ 1786331 w 4660005"/>
                    <a:gd name="connsiteY254" fmla="*/ 3134437 h 3707025"/>
                    <a:gd name="connsiteX255" fmla="*/ 1790428 w 4660005"/>
                    <a:gd name="connsiteY255" fmla="*/ 3130340 h 3707025"/>
                    <a:gd name="connsiteX256" fmla="*/ 1769942 w 4660005"/>
                    <a:gd name="connsiteY256" fmla="*/ 3086638 h 3707025"/>
                    <a:gd name="connsiteX257" fmla="*/ 1731703 w 4660005"/>
                    <a:gd name="connsiteY257" fmla="*/ 3027913 h 3707025"/>
                    <a:gd name="connsiteX258" fmla="*/ 1804084 w 4660005"/>
                    <a:gd name="connsiteY258" fmla="*/ 3085272 h 3707025"/>
                    <a:gd name="connsiteX259" fmla="*/ 1845056 w 4660005"/>
                    <a:gd name="connsiteY259" fmla="*/ 3052495 h 3707025"/>
                    <a:gd name="connsiteX260" fmla="*/ 1858712 w 4660005"/>
                    <a:gd name="connsiteY260" fmla="*/ 3077078 h 3707025"/>
                    <a:gd name="connsiteX261" fmla="*/ 1891489 w 4660005"/>
                    <a:gd name="connsiteY261" fmla="*/ 3094832 h 3707025"/>
                    <a:gd name="connsiteX262" fmla="*/ 1939289 w 4660005"/>
                    <a:gd name="connsiteY262" fmla="*/ 3059324 h 3707025"/>
                    <a:gd name="connsiteX263" fmla="*/ 1977528 w 4660005"/>
                    <a:gd name="connsiteY263" fmla="*/ 3077078 h 3707025"/>
                    <a:gd name="connsiteX264" fmla="*/ 1977528 w 4660005"/>
                    <a:gd name="connsiteY264" fmla="*/ 3077078 h 3707025"/>
                    <a:gd name="connsiteX265" fmla="*/ 1937923 w 4660005"/>
                    <a:gd name="connsiteY265" fmla="*/ 3154923 h 3707025"/>
                    <a:gd name="connsiteX266" fmla="*/ 2119561 w 4660005"/>
                    <a:gd name="connsiteY266" fmla="*/ 3219110 h 3707025"/>
                    <a:gd name="connsiteX267" fmla="*/ 2089515 w 4660005"/>
                    <a:gd name="connsiteY267" fmla="*/ 3264178 h 3707025"/>
                    <a:gd name="connsiteX268" fmla="*/ 2153703 w 4660005"/>
                    <a:gd name="connsiteY268" fmla="*/ 3268275 h 3707025"/>
                    <a:gd name="connsiteX269" fmla="*/ 2103172 w 4660005"/>
                    <a:gd name="connsiteY269" fmla="*/ 3329732 h 3707025"/>
                    <a:gd name="connsiteX270" fmla="*/ 2181017 w 4660005"/>
                    <a:gd name="connsiteY270" fmla="*/ 3333829 h 3707025"/>
                    <a:gd name="connsiteX271" fmla="*/ 2286175 w 4660005"/>
                    <a:gd name="connsiteY271" fmla="*/ 3307881 h 3707025"/>
                    <a:gd name="connsiteX272" fmla="*/ 2179651 w 4660005"/>
                    <a:gd name="connsiteY272" fmla="*/ 3418502 h 3707025"/>
                    <a:gd name="connsiteX273" fmla="*/ 2380408 w 4660005"/>
                    <a:gd name="connsiteY273" fmla="*/ 3392554 h 3707025"/>
                    <a:gd name="connsiteX274" fmla="*/ 2342169 w 4660005"/>
                    <a:gd name="connsiteY274" fmla="*/ 3470398 h 3707025"/>
                    <a:gd name="connsiteX275" fmla="*/ 2420014 w 4660005"/>
                    <a:gd name="connsiteY275" fmla="*/ 3462204 h 3707025"/>
                    <a:gd name="connsiteX276" fmla="*/ 2489664 w 4660005"/>
                    <a:gd name="connsiteY276" fmla="*/ 3413039 h 3707025"/>
                    <a:gd name="connsiteX277" fmla="*/ 2478739 w 4660005"/>
                    <a:gd name="connsiteY277" fmla="*/ 3463570 h 3707025"/>
                    <a:gd name="connsiteX278" fmla="*/ 2493761 w 4660005"/>
                    <a:gd name="connsiteY278" fmla="*/ 3493615 h 3707025"/>
                    <a:gd name="connsiteX279" fmla="*/ 2508784 w 4660005"/>
                    <a:gd name="connsiteY279" fmla="*/ 3492250 h 3707025"/>
                    <a:gd name="connsiteX280" fmla="*/ 2523807 w 4660005"/>
                    <a:gd name="connsiteY280" fmla="*/ 3475861 h 3707025"/>
                    <a:gd name="connsiteX281" fmla="*/ 2525172 w 4660005"/>
                    <a:gd name="connsiteY281" fmla="*/ 3486787 h 3707025"/>
                    <a:gd name="connsiteX282" fmla="*/ 2564777 w 4660005"/>
                    <a:gd name="connsiteY282" fmla="*/ 3564631 h 3707025"/>
                    <a:gd name="connsiteX283" fmla="*/ 2657644 w 4660005"/>
                    <a:gd name="connsiteY283" fmla="*/ 3510004 h 3707025"/>
                    <a:gd name="connsiteX284" fmla="*/ 2691787 w 4660005"/>
                    <a:gd name="connsiteY284" fmla="*/ 3463570 h 3707025"/>
                    <a:gd name="connsiteX285" fmla="*/ 2697250 w 4660005"/>
                    <a:gd name="connsiteY285" fmla="*/ 3494981 h 3707025"/>
                    <a:gd name="connsiteX286" fmla="*/ 2730026 w 4660005"/>
                    <a:gd name="connsiteY286" fmla="*/ 3550975 h 3707025"/>
                    <a:gd name="connsiteX287" fmla="*/ 2770997 w 4660005"/>
                    <a:gd name="connsiteY287" fmla="*/ 3507272 h 3707025"/>
                    <a:gd name="connsiteX288" fmla="*/ 2794214 w 4660005"/>
                    <a:gd name="connsiteY288" fmla="*/ 3451279 h 3707025"/>
                    <a:gd name="connsiteX289" fmla="*/ 2829722 w 4660005"/>
                    <a:gd name="connsiteY289" fmla="*/ 3494981 h 3707025"/>
                    <a:gd name="connsiteX290" fmla="*/ 2884350 w 4660005"/>
                    <a:gd name="connsiteY290" fmla="*/ 3410308 h 3707025"/>
                    <a:gd name="connsiteX291" fmla="*/ 2887081 w 4660005"/>
                    <a:gd name="connsiteY291" fmla="*/ 3398017 h 3707025"/>
                    <a:gd name="connsiteX292" fmla="*/ 2944441 w 4660005"/>
                    <a:gd name="connsiteY292" fmla="*/ 3398017 h 3707025"/>
                    <a:gd name="connsiteX293" fmla="*/ 2889813 w 4660005"/>
                    <a:gd name="connsiteY293" fmla="*/ 3309246 h 3707025"/>
                    <a:gd name="connsiteX294" fmla="*/ 2975852 w 4660005"/>
                    <a:gd name="connsiteY294" fmla="*/ 3340657 h 3707025"/>
                    <a:gd name="connsiteX295" fmla="*/ 2984046 w 4660005"/>
                    <a:gd name="connsiteY295" fmla="*/ 3335195 h 3707025"/>
                    <a:gd name="connsiteX296" fmla="*/ 2959463 w 4660005"/>
                    <a:gd name="connsiteY296" fmla="*/ 3294224 h 3707025"/>
                    <a:gd name="connsiteX297" fmla="*/ 2988144 w 4660005"/>
                    <a:gd name="connsiteY297" fmla="*/ 3228670 h 3707025"/>
                    <a:gd name="connsiteX298" fmla="*/ 3018188 w 4660005"/>
                    <a:gd name="connsiteY298" fmla="*/ 3281932 h 3707025"/>
                    <a:gd name="connsiteX299" fmla="*/ 3046869 w 4660005"/>
                    <a:gd name="connsiteY299" fmla="*/ 3292858 h 3707025"/>
                    <a:gd name="connsiteX300" fmla="*/ 3079645 w 4660005"/>
                    <a:gd name="connsiteY300" fmla="*/ 3246424 h 3707025"/>
                    <a:gd name="connsiteX301" fmla="*/ 3081011 w 4660005"/>
                    <a:gd name="connsiteY301" fmla="*/ 3209551 h 3707025"/>
                    <a:gd name="connsiteX302" fmla="*/ 3147930 w 4660005"/>
                    <a:gd name="connsiteY302" fmla="*/ 3272372 h 3707025"/>
                    <a:gd name="connsiteX303" fmla="*/ 3232602 w 4660005"/>
                    <a:gd name="connsiteY303" fmla="*/ 3290127 h 3707025"/>
                    <a:gd name="connsiteX304" fmla="*/ 3214849 w 4660005"/>
                    <a:gd name="connsiteY304" fmla="*/ 3260081 h 3707025"/>
                    <a:gd name="connsiteX305" fmla="*/ 3199826 w 4660005"/>
                    <a:gd name="connsiteY305" fmla="*/ 3245059 h 3707025"/>
                    <a:gd name="connsiteX306" fmla="*/ 3335029 w 4660005"/>
                    <a:gd name="connsiteY306" fmla="*/ 3321538 h 3707025"/>
                    <a:gd name="connsiteX307" fmla="*/ 3339127 w 4660005"/>
                    <a:gd name="connsiteY307" fmla="*/ 3318806 h 3707025"/>
                    <a:gd name="connsiteX308" fmla="*/ 3337761 w 4660005"/>
                    <a:gd name="connsiteY308" fmla="*/ 3273738 h 3707025"/>
                    <a:gd name="connsiteX309" fmla="*/ 3326836 w 4660005"/>
                    <a:gd name="connsiteY309" fmla="*/ 3209551 h 3707025"/>
                    <a:gd name="connsiteX310" fmla="*/ 3367807 w 4660005"/>
                    <a:gd name="connsiteY310" fmla="*/ 3284664 h 3707025"/>
                    <a:gd name="connsiteX311" fmla="*/ 3414240 w 4660005"/>
                    <a:gd name="connsiteY311" fmla="*/ 3271007 h 3707025"/>
                    <a:gd name="connsiteX312" fmla="*/ 3416972 w 4660005"/>
                    <a:gd name="connsiteY312" fmla="*/ 3298321 h 3707025"/>
                    <a:gd name="connsiteX313" fmla="*/ 3438823 w 4660005"/>
                    <a:gd name="connsiteY313" fmla="*/ 3325635 h 3707025"/>
                    <a:gd name="connsiteX314" fmla="*/ 3538519 w 4660005"/>
                    <a:gd name="connsiteY314" fmla="*/ 3261447 h 3707025"/>
                    <a:gd name="connsiteX315" fmla="*/ 3523496 w 4660005"/>
                    <a:gd name="connsiteY315" fmla="*/ 3331097 h 3707025"/>
                    <a:gd name="connsiteX316" fmla="*/ 3518033 w 4660005"/>
                    <a:gd name="connsiteY316" fmla="*/ 3340657 h 3707025"/>
                    <a:gd name="connsiteX317" fmla="*/ 3492085 w 4660005"/>
                    <a:gd name="connsiteY317" fmla="*/ 3441719 h 3707025"/>
                    <a:gd name="connsiteX318" fmla="*/ 3533056 w 4660005"/>
                    <a:gd name="connsiteY318" fmla="*/ 3463570 h 3707025"/>
                    <a:gd name="connsiteX319" fmla="*/ 3606804 w 4660005"/>
                    <a:gd name="connsiteY319" fmla="*/ 3418502 h 3707025"/>
                    <a:gd name="connsiteX320" fmla="*/ 3610901 w 4660005"/>
                    <a:gd name="connsiteY320" fmla="*/ 3477227 h 3707025"/>
                    <a:gd name="connsiteX321" fmla="*/ 3657334 w 4660005"/>
                    <a:gd name="connsiteY321" fmla="*/ 3541414 h 3707025"/>
                    <a:gd name="connsiteX322" fmla="*/ 3716059 w 4660005"/>
                    <a:gd name="connsiteY322" fmla="*/ 3474495 h 3707025"/>
                    <a:gd name="connsiteX323" fmla="*/ 3811658 w 4660005"/>
                    <a:gd name="connsiteY323" fmla="*/ 3598774 h 3707025"/>
                    <a:gd name="connsiteX324" fmla="*/ 3855360 w 4660005"/>
                    <a:gd name="connsiteY324" fmla="*/ 3586483 h 3707025"/>
                    <a:gd name="connsiteX325" fmla="*/ 3840338 w 4660005"/>
                    <a:gd name="connsiteY325" fmla="*/ 3484055 h 3707025"/>
                    <a:gd name="connsiteX326" fmla="*/ 3829412 w 4660005"/>
                    <a:gd name="connsiteY326" fmla="*/ 3458107 h 3707025"/>
                    <a:gd name="connsiteX327" fmla="*/ 3869017 w 4660005"/>
                    <a:gd name="connsiteY327" fmla="*/ 3470398 h 3707025"/>
                    <a:gd name="connsiteX328" fmla="*/ 3894966 w 4660005"/>
                    <a:gd name="connsiteY328" fmla="*/ 3466301 h 3707025"/>
                    <a:gd name="connsiteX329" fmla="*/ 3893600 w 4660005"/>
                    <a:gd name="connsiteY329" fmla="*/ 3458107 h 3707025"/>
                    <a:gd name="connsiteX330" fmla="*/ 3838972 w 4660005"/>
                    <a:gd name="connsiteY330" fmla="*/ 3425331 h 3707025"/>
                    <a:gd name="connsiteX331" fmla="*/ 3912719 w 4660005"/>
                    <a:gd name="connsiteY331" fmla="*/ 3432159 h 3707025"/>
                    <a:gd name="connsiteX332" fmla="*/ 3914085 w 4660005"/>
                    <a:gd name="connsiteY332" fmla="*/ 3438987 h 3707025"/>
                    <a:gd name="connsiteX333" fmla="*/ 3960518 w 4660005"/>
                    <a:gd name="connsiteY333" fmla="*/ 3512735 h 3707025"/>
                    <a:gd name="connsiteX334" fmla="*/ 4024706 w 4660005"/>
                    <a:gd name="connsiteY334" fmla="*/ 3479958 h 3707025"/>
                    <a:gd name="connsiteX335" fmla="*/ 4052020 w 4660005"/>
                    <a:gd name="connsiteY335" fmla="*/ 3541414 h 3707025"/>
                    <a:gd name="connsiteX336" fmla="*/ 4132596 w 4660005"/>
                    <a:gd name="connsiteY336" fmla="*/ 3440353 h 3707025"/>
                    <a:gd name="connsiteX337" fmla="*/ 4191321 w 4660005"/>
                    <a:gd name="connsiteY337" fmla="*/ 3522295 h 3707025"/>
                    <a:gd name="connsiteX338" fmla="*/ 4235024 w 4660005"/>
                    <a:gd name="connsiteY338" fmla="*/ 3488152 h 3707025"/>
                    <a:gd name="connsiteX339" fmla="*/ 4229561 w 4660005"/>
                    <a:gd name="connsiteY339" fmla="*/ 3413039 h 3707025"/>
                    <a:gd name="connsiteX340" fmla="*/ 4341548 w 4660005"/>
                    <a:gd name="connsiteY340" fmla="*/ 3448547 h 3707025"/>
                    <a:gd name="connsiteX341" fmla="*/ 4345645 w 4660005"/>
                    <a:gd name="connsiteY341" fmla="*/ 3443084 h 3707025"/>
                    <a:gd name="connsiteX342" fmla="*/ 4284189 w 4660005"/>
                    <a:gd name="connsiteY342" fmla="*/ 3376165 h 3707025"/>
                    <a:gd name="connsiteX343" fmla="*/ 4340182 w 4660005"/>
                    <a:gd name="connsiteY343" fmla="*/ 3396651 h 3707025"/>
                    <a:gd name="connsiteX344" fmla="*/ 4452169 w 4660005"/>
                    <a:gd name="connsiteY344" fmla="*/ 3421233 h 3707025"/>
                    <a:gd name="connsiteX345" fmla="*/ 4460364 w 4660005"/>
                    <a:gd name="connsiteY345" fmla="*/ 3415771 h 3707025"/>
                    <a:gd name="connsiteX346" fmla="*/ 4389347 w 4660005"/>
                    <a:gd name="connsiteY346" fmla="*/ 3332463 h 3707025"/>
                    <a:gd name="connsiteX347" fmla="*/ 4396176 w 4660005"/>
                    <a:gd name="connsiteY347" fmla="*/ 3273738 h 3707025"/>
                    <a:gd name="connsiteX348" fmla="*/ 4345645 w 4660005"/>
                    <a:gd name="connsiteY348" fmla="*/ 3202722 h 3707025"/>
                    <a:gd name="connsiteX349" fmla="*/ 4325159 w 4660005"/>
                    <a:gd name="connsiteY349" fmla="*/ 3186334 h 3707025"/>
                    <a:gd name="connsiteX350" fmla="*/ 4366130 w 4660005"/>
                    <a:gd name="connsiteY350" fmla="*/ 3201356 h 3707025"/>
                    <a:gd name="connsiteX351" fmla="*/ 4458998 w 4660005"/>
                    <a:gd name="connsiteY351" fmla="*/ 3179505 h 3707025"/>
                    <a:gd name="connsiteX352" fmla="*/ 4385250 w 4660005"/>
                    <a:gd name="connsiteY352" fmla="*/ 3101661 h 3707025"/>
                    <a:gd name="connsiteX353" fmla="*/ 4374324 w 4660005"/>
                    <a:gd name="connsiteY353" fmla="*/ 3093466 h 3707025"/>
                    <a:gd name="connsiteX354" fmla="*/ 4469924 w 4660005"/>
                    <a:gd name="connsiteY354" fmla="*/ 3094832 h 3707025"/>
                    <a:gd name="connsiteX355" fmla="*/ 4382519 w 4660005"/>
                    <a:gd name="connsiteY355" fmla="*/ 3019719 h 3707025"/>
                    <a:gd name="connsiteX356" fmla="*/ 4498603 w 4660005"/>
                    <a:gd name="connsiteY356" fmla="*/ 3001965 h 3707025"/>
                    <a:gd name="connsiteX357" fmla="*/ 4389347 w 4660005"/>
                    <a:gd name="connsiteY357" fmla="*/ 2960994 h 3707025"/>
                    <a:gd name="connsiteX358" fmla="*/ 4374324 w 4660005"/>
                    <a:gd name="connsiteY358" fmla="*/ 2958263 h 3707025"/>
                    <a:gd name="connsiteX359" fmla="*/ 4457632 w 4660005"/>
                    <a:gd name="connsiteY359" fmla="*/ 2930949 h 3707025"/>
                    <a:gd name="connsiteX360" fmla="*/ 4530014 w 4660005"/>
                    <a:gd name="connsiteY360" fmla="*/ 2892709 h 3707025"/>
                    <a:gd name="connsiteX361" fmla="*/ 4460364 w 4660005"/>
                    <a:gd name="connsiteY361" fmla="*/ 2855835 h 3707025"/>
                    <a:gd name="connsiteX362" fmla="*/ 4489043 w 4660005"/>
                    <a:gd name="connsiteY362" fmla="*/ 2818962 h 3707025"/>
                    <a:gd name="connsiteX363" fmla="*/ 4484946 w 4660005"/>
                    <a:gd name="connsiteY363" fmla="*/ 2775259 h 3707025"/>
                    <a:gd name="connsiteX364" fmla="*/ 4428952 w 4660005"/>
                    <a:gd name="connsiteY364" fmla="*/ 2813499 h 3707025"/>
                    <a:gd name="connsiteX365" fmla="*/ 4389347 w 4660005"/>
                    <a:gd name="connsiteY365" fmla="*/ 2861298 h 3707025"/>
                    <a:gd name="connsiteX366" fmla="*/ 4387982 w 4660005"/>
                    <a:gd name="connsiteY366" fmla="*/ 2861298 h 3707025"/>
                    <a:gd name="connsiteX367" fmla="*/ 4413930 w 4660005"/>
                    <a:gd name="connsiteY367" fmla="*/ 2821693 h 3707025"/>
                    <a:gd name="connsiteX368" fmla="*/ 4416662 w 4660005"/>
                    <a:gd name="connsiteY368" fmla="*/ 2814864 h 3707025"/>
                    <a:gd name="connsiteX369" fmla="*/ 4419393 w 4660005"/>
                    <a:gd name="connsiteY369" fmla="*/ 2812133 h 3707025"/>
                    <a:gd name="connsiteX370" fmla="*/ 4419393 w 4660005"/>
                    <a:gd name="connsiteY370" fmla="*/ 2808036 h 3707025"/>
                    <a:gd name="connsiteX371" fmla="*/ 4409833 w 4660005"/>
                    <a:gd name="connsiteY371" fmla="*/ 2762968 h 3707025"/>
                    <a:gd name="connsiteX372" fmla="*/ 4398907 w 4660005"/>
                    <a:gd name="connsiteY372" fmla="*/ 2758871 h 3707025"/>
                    <a:gd name="connsiteX373" fmla="*/ 4433049 w 4660005"/>
                    <a:gd name="connsiteY373" fmla="*/ 2732923 h 3707025"/>
                    <a:gd name="connsiteX374" fmla="*/ 4453535 w 4660005"/>
                    <a:gd name="connsiteY374" fmla="*/ 2709706 h 3707025"/>
                    <a:gd name="connsiteX375" fmla="*/ 4438512 w 4660005"/>
                    <a:gd name="connsiteY375" fmla="*/ 2689220 h 3707025"/>
                    <a:gd name="connsiteX376" fmla="*/ 4441244 w 4660005"/>
                    <a:gd name="connsiteY376" fmla="*/ 2686489 h 3707025"/>
                    <a:gd name="connsiteX377" fmla="*/ 4489043 w 4660005"/>
                    <a:gd name="connsiteY377" fmla="*/ 2637324 h 3707025"/>
                    <a:gd name="connsiteX378" fmla="*/ 4446707 w 4660005"/>
                    <a:gd name="connsiteY378" fmla="*/ 2604547 h 3707025"/>
                    <a:gd name="connsiteX379" fmla="*/ 4448072 w 4660005"/>
                    <a:gd name="connsiteY379" fmla="*/ 2594987 h 3707025"/>
                    <a:gd name="connsiteX380" fmla="*/ 4501334 w 4660005"/>
                    <a:gd name="connsiteY380" fmla="*/ 2508948 h 3707025"/>
                    <a:gd name="connsiteX381" fmla="*/ 4509529 w 4660005"/>
                    <a:gd name="connsiteY381" fmla="*/ 2502120 h 3707025"/>
                    <a:gd name="connsiteX382" fmla="*/ 4554596 w 4660005"/>
                    <a:gd name="connsiteY382" fmla="*/ 2534897 h 3707025"/>
                    <a:gd name="connsiteX383" fmla="*/ 4561425 w 4660005"/>
                    <a:gd name="connsiteY383" fmla="*/ 2483000 h 3707025"/>
                    <a:gd name="connsiteX384" fmla="*/ 4554596 w 4660005"/>
                    <a:gd name="connsiteY384" fmla="*/ 2372379 h 3707025"/>
                    <a:gd name="connsiteX385" fmla="*/ 4562791 w 4660005"/>
                    <a:gd name="connsiteY385" fmla="*/ 2368282 h 3707025"/>
                    <a:gd name="connsiteX386" fmla="*/ 4617419 w 4660005"/>
                    <a:gd name="connsiteY386" fmla="*/ 2407887 h 3707025"/>
                    <a:gd name="connsiteX387" fmla="*/ 4658389 w 4660005"/>
                    <a:gd name="connsiteY387" fmla="*/ 2364185 h 3707025"/>
                    <a:gd name="connsiteX388" fmla="*/ 4590105 w 4660005"/>
                    <a:gd name="connsiteY388" fmla="*/ 2265855 h 3707025"/>
                    <a:gd name="connsiteX389" fmla="*/ 4580545 w 4660005"/>
                    <a:gd name="connsiteY389" fmla="*/ 2259026 h 3707025"/>
                    <a:gd name="connsiteX390" fmla="*/ 1942020 w 4660005"/>
                    <a:gd name="connsiteY390" fmla="*/ 3027913 h 3707025"/>
                    <a:gd name="connsiteX391" fmla="*/ 1944751 w 4660005"/>
                    <a:gd name="connsiteY391" fmla="*/ 3021084 h 3707025"/>
                    <a:gd name="connsiteX392" fmla="*/ 1950214 w 4660005"/>
                    <a:gd name="connsiteY392" fmla="*/ 3025182 h 3707025"/>
                    <a:gd name="connsiteX393" fmla="*/ 1942020 w 4660005"/>
                    <a:gd name="connsiteY393" fmla="*/ 3027913 h 3707025"/>
                    <a:gd name="connsiteX394" fmla="*/ 3657334 w 4660005"/>
                    <a:gd name="connsiteY394" fmla="*/ 1843855 h 3707025"/>
                    <a:gd name="connsiteX395" fmla="*/ 3523496 w 4660005"/>
                    <a:gd name="connsiteY395" fmla="*/ 1965402 h 3707025"/>
                    <a:gd name="connsiteX396" fmla="*/ 3442920 w 4660005"/>
                    <a:gd name="connsiteY396" fmla="*/ 1994081 h 3707025"/>
                    <a:gd name="connsiteX397" fmla="*/ 3489354 w 4660005"/>
                    <a:gd name="connsiteY397" fmla="*/ 1998178 h 3707025"/>
                    <a:gd name="connsiteX398" fmla="*/ 3578124 w 4660005"/>
                    <a:gd name="connsiteY398" fmla="*/ 2047343 h 3707025"/>
                    <a:gd name="connsiteX399" fmla="*/ 3490720 w 4660005"/>
                    <a:gd name="connsiteY399" fmla="*/ 2099240 h 3707025"/>
                    <a:gd name="connsiteX400" fmla="*/ 3579489 w 4660005"/>
                    <a:gd name="connsiteY400" fmla="*/ 2148405 h 3707025"/>
                    <a:gd name="connsiteX401" fmla="*/ 3594512 w 4660005"/>
                    <a:gd name="connsiteY401" fmla="*/ 2271317 h 3707025"/>
                    <a:gd name="connsiteX402" fmla="*/ 3485257 w 4660005"/>
                    <a:gd name="connsiteY402" fmla="*/ 2310923 h 3707025"/>
                    <a:gd name="connsiteX403" fmla="*/ 3415606 w 4660005"/>
                    <a:gd name="connsiteY403" fmla="*/ 2306826 h 3707025"/>
                    <a:gd name="connsiteX404" fmla="*/ 3512570 w 4660005"/>
                    <a:gd name="connsiteY404" fmla="*/ 2447492 h 3707025"/>
                    <a:gd name="connsiteX405" fmla="*/ 3311813 w 4660005"/>
                    <a:gd name="connsiteY405" fmla="*/ 2469343 h 3707025"/>
                    <a:gd name="connsiteX406" fmla="*/ 3333665 w 4660005"/>
                    <a:gd name="connsiteY406" fmla="*/ 2601816 h 3707025"/>
                    <a:gd name="connsiteX407" fmla="*/ 3223042 w 4660005"/>
                    <a:gd name="connsiteY407" fmla="*/ 2554016 h 3707025"/>
                    <a:gd name="connsiteX408" fmla="*/ 3180706 w 4660005"/>
                    <a:gd name="connsiteY408" fmla="*/ 2724728 h 3707025"/>
                    <a:gd name="connsiteX409" fmla="*/ 3009994 w 4660005"/>
                    <a:gd name="connsiteY409" fmla="*/ 2605913 h 3707025"/>
                    <a:gd name="connsiteX410" fmla="*/ 2948538 w 4660005"/>
                    <a:gd name="connsiteY410" fmla="*/ 2706974 h 3707025"/>
                    <a:gd name="connsiteX411" fmla="*/ 2792849 w 4660005"/>
                    <a:gd name="connsiteY411" fmla="*/ 2612741 h 3707025"/>
                    <a:gd name="connsiteX412" fmla="*/ 2758707 w 4660005"/>
                    <a:gd name="connsiteY412" fmla="*/ 2724728 h 3707025"/>
                    <a:gd name="connsiteX413" fmla="*/ 2684959 w 4660005"/>
                    <a:gd name="connsiteY413" fmla="*/ 2660541 h 3707025"/>
                    <a:gd name="connsiteX414" fmla="*/ 2663107 w 4660005"/>
                    <a:gd name="connsiteY414" fmla="*/ 2635958 h 3707025"/>
                    <a:gd name="connsiteX415" fmla="*/ 2653547 w 4660005"/>
                    <a:gd name="connsiteY415" fmla="*/ 2631861 h 3707025"/>
                    <a:gd name="connsiteX416" fmla="*/ 2725929 w 4660005"/>
                    <a:gd name="connsiteY416" fmla="*/ 2705609 h 3707025"/>
                    <a:gd name="connsiteX417" fmla="*/ 2795580 w 4660005"/>
                    <a:gd name="connsiteY417" fmla="*/ 2814864 h 3707025"/>
                    <a:gd name="connsiteX418" fmla="*/ 2749147 w 4660005"/>
                    <a:gd name="connsiteY418" fmla="*/ 2868127 h 3707025"/>
                    <a:gd name="connsiteX419" fmla="*/ 2683593 w 4660005"/>
                    <a:gd name="connsiteY419" fmla="*/ 2821693 h 3707025"/>
                    <a:gd name="connsiteX420" fmla="*/ 2721832 w 4660005"/>
                    <a:gd name="connsiteY420" fmla="*/ 2902269 h 3707025"/>
                    <a:gd name="connsiteX421" fmla="*/ 2721832 w 4660005"/>
                    <a:gd name="connsiteY421" fmla="*/ 3011525 h 3707025"/>
                    <a:gd name="connsiteX422" fmla="*/ 2608479 w 4660005"/>
                    <a:gd name="connsiteY422" fmla="*/ 2965091 h 3707025"/>
                    <a:gd name="connsiteX423" fmla="*/ 2615308 w 4660005"/>
                    <a:gd name="connsiteY423" fmla="*/ 3016988 h 3707025"/>
                    <a:gd name="connsiteX424" fmla="*/ 2579800 w 4660005"/>
                    <a:gd name="connsiteY424" fmla="*/ 3109855 h 3707025"/>
                    <a:gd name="connsiteX425" fmla="*/ 2497858 w 4660005"/>
                    <a:gd name="connsiteY425" fmla="*/ 3040204 h 3707025"/>
                    <a:gd name="connsiteX426" fmla="*/ 2462350 w 4660005"/>
                    <a:gd name="connsiteY426" fmla="*/ 3118049 h 3707025"/>
                    <a:gd name="connsiteX427" fmla="*/ 2455522 w 4660005"/>
                    <a:gd name="connsiteY427" fmla="*/ 3116683 h 3707025"/>
                    <a:gd name="connsiteX428" fmla="*/ 2425476 w 4660005"/>
                    <a:gd name="connsiteY428" fmla="*/ 3057958 h 3707025"/>
                    <a:gd name="connsiteX429" fmla="*/ 2398163 w 4660005"/>
                    <a:gd name="connsiteY429" fmla="*/ 3133071 h 3707025"/>
                    <a:gd name="connsiteX430" fmla="*/ 2329878 w 4660005"/>
                    <a:gd name="connsiteY430" fmla="*/ 3143997 h 3707025"/>
                    <a:gd name="connsiteX431" fmla="*/ 2313489 w 4660005"/>
                    <a:gd name="connsiteY431" fmla="*/ 3040204 h 3707025"/>
                    <a:gd name="connsiteX432" fmla="*/ 2325780 w 4660005"/>
                    <a:gd name="connsiteY432" fmla="*/ 2962359 h 3707025"/>
                    <a:gd name="connsiteX433" fmla="*/ 2190577 w 4660005"/>
                    <a:gd name="connsiteY433" fmla="*/ 3070250 h 3707025"/>
                    <a:gd name="connsiteX434" fmla="*/ 2149605 w 4660005"/>
                    <a:gd name="connsiteY434" fmla="*/ 2966457 h 3707025"/>
                    <a:gd name="connsiteX435" fmla="*/ 2153703 w 4660005"/>
                    <a:gd name="connsiteY435" fmla="*/ 2866761 h 3707025"/>
                    <a:gd name="connsiteX436" fmla="*/ 2054007 w 4660005"/>
                    <a:gd name="connsiteY436" fmla="*/ 2951434 h 3707025"/>
                    <a:gd name="connsiteX437" fmla="*/ 2026693 w 4660005"/>
                    <a:gd name="connsiteY437" fmla="*/ 2775259 h 3707025"/>
                    <a:gd name="connsiteX438" fmla="*/ 1999379 w 4660005"/>
                    <a:gd name="connsiteY438" fmla="*/ 2835350 h 3707025"/>
                    <a:gd name="connsiteX439" fmla="*/ 1933826 w 4660005"/>
                    <a:gd name="connsiteY439" fmla="*/ 2869492 h 3707025"/>
                    <a:gd name="connsiteX440" fmla="*/ 1917437 w 4660005"/>
                    <a:gd name="connsiteY440" fmla="*/ 2788916 h 3707025"/>
                    <a:gd name="connsiteX441" fmla="*/ 1931094 w 4660005"/>
                    <a:gd name="connsiteY441" fmla="*/ 2700146 h 3707025"/>
                    <a:gd name="connsiteX442" fmla="*/ 1784965 w 4660005"/>
                    <a:gd name="connsiteY442" fmla="*/ 2791647 h 3707025"/>
                    <a:gd name="connsiteX443" fmla="*/ 1797256 w 4660005"/>
                    <a:gd name="connsiteY443" fmla="*/ 2712437 h 3707025"/>
                    <a:gd name="connsiteX444" fmla="*/ 1827302 w 4660005"/>
                    <a:gd name="connsiteY444" fmla="*/ 2666003 h 3707025"/>
                    <a:gd name="connsiteX445" fmla="*/ 1761748 w 4660005"/>
                    <a:gd name="connsiteY445" fmla="*/ 2711071 h 3707025"/>
                    <a:gd name="connsiteX446" fmla="*/ 1682537 w 4660005"/>
                    <a:gd name="connsiteY446" fmla="*/ 2730191 h 3707025"/>
                    <a:gd name="connsiteX447" fmla="*/ 1681173 w 4660005"/>
                    <a:gd name="connsiteY447" fmla="*/ 2659175 h 3707025"/>
                    <a:gd name="connsiteX448" fmla="*/ 1633372 w 4660005"/>
                    <a:gd name="connsiteY448" fmla="*/ 2693317 h 3707025"/>
                    <a:gd name="connsiteX449" fmla="*/ 1560991 w 4660005"/>
                    <a:gd name="connsiteY449" fmla="*/ 2661907 h 3707025"/>
                    <a:gd name="connsiteX450" fmla="*/ 1551431 w 4660005"/>
                    <a:gd name="connsiteY450" fmla="*/ 2787551 h 3707025"/>
                    <a:gd name="connsiteX451" fmla="*/ 1544603 w 4660005"/>
                    <a:gd name="connsiteY451" fmla="*/ 2790282 h 3707025"/>
                    <a:gd name="connsiteX452" fmla="*/ 1439444 w 4660005"/>
                    <a:gd name="connsiteY452" fmla="*/ 2700146 h 3707025"/>
                    <a:gd name="connsiteX453" fmla="*/ 1444907 w 4660005"/>
                    <a:gd name="connsiteY453" fmla="*/ 2756139 h 3707025"/>
                    <a:gd name="connsiteX454" fmla="*/ 1321994 w 4660005"/>
                    <a:gd name="connsiteY454" fmla="*/ 2843544 h 3707025"/>
                    <a:gd name="connsiteX455" fmla="*/ 1214104 w 4660005"/>
                    <a:gd name="connsiteY455" fmla="*/ 2758871 h 3707025"/>
                    <a:gd name="connsiteX456" fmla="*/ 1231858 w 4660005"/>
                    <a:gd name="connsiteY456" fmla="*/ 2790282 h 3707025"/>
                    <a:gd name="connsiteX457" fmla="*/ 1255075 w 4660005"/>
                    <a:gd name="connsiteY457" fmla="*/ 2909097 h 3707025"/>
                    <a:gd name="connsiteX458" fmla="*/ 1138991 w 4660005"/>
                    <a:gd name="connsiteY458" fmla="*/ 2847641 h 3707025"/>
                    <a:gd name="connsiteX459" fmla="*/ 1138991 w 4660005"/>
                    <a:gd name="connsiteY459" fmla="*/ 2989673 h 3707025"/>
                    <a:gd name="connsiteX460" fmla="*/ 1052952 w 4660005"/>
                    <a:gd name="connsiteY460" fmla="*/ 3120780 h 3707025"/>
                    <a:gd name="connsiteX461" fmla="*/ 968279 w 4660005"/>
                    <a:gd name="connsiteY461" fmla="*/ 3038839 h 3707025"/>
                    <a:gd name="connsiteX462" fmla="*/ 884971 w 4660005"/>
                    <a:gd name="connsiteY462" fmla="*/ 3182237 h 3707025"/>
                    <a:gd name="connsiteX463" fmla="*/ 742939 w 4660005"/>
                    <a:gd name="connsiteY463" fmla="*/ 3242327 h 3707025"/>
                    <a:gd name="connsiteX464" fmla="*/ 712893 w 4660005"/>
                    <a:gd name="connsiteY464" fmla="*/ 3164483 h 3707025"/>
                    <a:gd name="connsiteX465" fmla="*/ 643243 w 4660005"/>
                    <a:gd name="connsiteY465" fmla="*/ 3231402 h 3707025"/>
                    <a:gd name="connsiteX466" fmla="*/ 497113 w 4660005"/>
                    <a:gd name="connsiteY466" fmla="*/ 3313344 h 3707025"/>
                    <a:gd name="connsiteX467" fmla="*/ 434291 w 4660005"/>
                    <a:gd name="connsiteY467" fmla="*/ 3230036 h 3707025"/>
                    <a:gd name="connsiteX468" fmla="*/ 518965 w 4660005"/>
                    <a:gd name="connsiteY468" fmla="*/ 3116683 h 3707025"/>
                    <a:gd name="connsiteX469" fmla="*/ 382395 w 4660005"/>
                    <a:gd name="connsiteY469" fmla="*/ 3068884 h 3707025"/>
                    <a:gd name="connsiteX470" fmla="*/ 490285 w 4660005"/>
                    <a:gd name="connsiteY470" fmla="*/ 2922754 h 3707025"/>
                    <a:gd name="connsiteX471" fmla="*/ 461606 w 4660005"/>
                    <a:gd name="connsiteY471" fmla="*/ 2879052 h 3707025"/>
                    <a:gd name="connsiteX472" fmla="*/ 523062 w 4660005"/>
                    <a:gd name="connsiteY472" fmla="*/ 2850372 h 3707025"/>
                    <a:gd name="connsiteX473" fmla="*/ 539451 w 4660005"/>
                    <a:gd name="connsiteY473" fmla="*/ 2850372 h 3707025"/>
                    <a:gd name="connsiteX474" fmla="*/ 469800 w 4660005"/>
                    <a:gd name="connsiteY474" fmla="*/ 2793013 h 3707025"/>
                    <a:gd name="connsiteX475" fmla="*/ 495748 w 4660005"/>
                    <a:gd name="connsiteY475" fmla="*/ 2715169 h 3707025"/>
                    <a:gd name="connsiteX476" fmla="*/ 453411 w 4660005"/>
                    <a:gd name="connsiteY476" fmla="*/ 2676929 h 3707025"/>
                    <a:gd name="connsiteX477" fmla="*/ 467068 w 4660005"/>
                    <a:gd name="connsiteY477" fmla="*/ 2645518 h 3707025"/>
                    <a:gd name="connsiteX478" fmla="*/ 364641 w 4660005"/>
                    <a:gd name="connsiteY478" fmla="*/ 2619570 h 3707025"/>
                    <a:gd name="connsiteX479" fmla="*/ 360544 w 4660005"/>
                    <a:gd name="connsiteY479" fmla="*/ 2518508 h 3707025"/>
                    <a:gd name="connsiteX480" fmla="*/ 356447 w 4660005"/>
                    <a:gd name="connsiteY480" fmla="*/ 2517143 h 3707025"/>
                    <a:gd name="connsiteX481" fmla="*/ 335961 w 4660005"/>
                    <a:gd name="connsiteY481" fmla="*/ 2474806 h 3707025"/>
                    <a:gd name="connsiteX482" fmla="*/ 349619 w 4660005"/>
                    <a:gd name="connsiteY482" fmla="*/ 2392864 h 3707025"/>
                    <a:gd name="connsiteX483" fmla="*/ 303185 w 4660005"/>
                    <a:gd name="connsiteY483" fmla="*/ 2414715 h 3707025"/>
                    <a:gd name="connsiteX484" fmla="*/ 248557 w 4660005"/>
                    <a:gd name="connsiteY484" fmla="*/ 2369647 h 3707025"/>
                    <a:gd name="connsiteX485" fmla="*/ 311379 w 4660005"/>
                    <a:gd name="connsiteY485" fmla="*/ 2274049 h 3707025"/>
                    <a:gd name="connsiteX486" fmla="*/ 342790 w 4660005"/>
                    <a:gd name="connsiteY486" fmla="*/ 2245369 h 3707025"/>
                    <a:gd name="connsiteX487" fmla="*/ 232169 w 4660005"/>
                    <a:gd name="connsiteY487" fmla="*/ 2215324 h 3707025"/>
                    <a:gd name="connsiteX488" fmla="*/ 329133 w 4660005"/>
                    <a:gd name="connsiteY488" fmla="*/ 2108800 h 3707025"/>
                    <a:gd name="connsiteX489" fmla="*/ 273139 w 4660005"/>
                    <a:gd name="connsiteY489" fmla="*/ 2051440 h 3707025"/>
                    <a:gd name="connsiteX490" fmla="*/ 408343 w 4660005"/>
                    <a:gd name="connsiteY490" fmla="*/ 1998178 h 3707025"/>
                    <a:gd name="connsiteX491" fmla="*/ 308648 w 4660005"/>
                    <a:gd name="connsiteY491" fmla="*/ 1850683 h 3707025"/>
                    <a:gd name="connsiteX492" fmla="*/ 315476 w 4660005"/>
                    <a:gd name="connsiteY492" fmla="*/ 1794690 h 3707025"/>
                    <a:gd name="connsiteX493" fmla="*/ 370104 w 4660005"/>
                    <a:gd name="connsiteY493" fmla="*/ 1794690 h 3707025"/>
                    <a:gd name="connsiteX494" fmla="*/ 307282 w 4660005"/>
                    <a:gd name="connsiteY494" fmla="*/ 1711382 h 3707025"/>
                    <a:gd name="connsiteX495" fmla="*/ 333230 w 4660005"/>
                    <a:gd name="connsiteY495" fmla="*/ 1637635 h 3707025"/>
                    <a:gd name="connsiteX496" fmla="*/ 424732 w 4660005"/>
                    <a:gd name="connsiteY496" fmla="*/ 1673143 h 3707025"/>
                    <a:gd name="connsiteX497" fmla="*/ 442485 w 4660005"/>
                    <a:gd name="connsiteY497" fmla="*/ 1689531 h 3707025"/>
                    <a:gd name="connsiteX498" fmla="*/ 447948 w 4660005"/>
                    <a:gd name="connsiteY498" fmla="*/ 1509259 h 3707025"/>
                    <a:gd name="connsiteX499" fmla="*/ 663728 w 4660005"/>
                    <a:gd name="connsiteY499" fmla="*/ 1445072 h 3707025"/>
                    <a:gd name="connsiteX500" fmla="*/ 624123 w 4660005"/>
                    <a:gd name="connsiteY500" fmla="*/ 1344010 h 3707025"/>
                    <a:gd name="connsiteX501" fmla="*/ 699237 w 4660005"/>
                    <a:gd name="connsiteY501" fmla="*/ 1333084 h 3707025"/>
                    <a:gd name="connsiteX502" fmla="*/ 635049 w 4660005"/>
                    <a:gd name="connsiteY502" fmla="*/ 1215635 h 3707025"/>
                    <a:gd name="connsiteX503" fmla="*/ 696505 w 4660005"/>
                    <a:gd name="connsiteY503" fmla="*/ 1136424 h 3707025"/>
                    <a:gd name="connsiteX504" fmla="*/ 905457 w 4660005"/>
                    <a:gd name="connsiteY504" fmla="*/ 1192418 h 3707025"/>
                    <a:gd name="connsiteX505" fmla="*/ 901359 w 4660005"/>
                    <a:gd name="connsiteY505" fmla="*/ 1132327 h 3707025"/>
                    <a:gd name="connsiteX506" fmla="*/ 906822 w 4660005"/>
                    <a:gd name="connsiteY506" fmla="*/ 1126864 h 3707025"/>
                    <a:gd name="connsiteX507" fmla="*/ 994227 w 4660005"/>
                    <a:gd name="connsiteY507" fmla="*/ 1174664 h 3707025"/>
                    <a:gd name="connsiteX508" fmla="*/ 996959 w 4660005"/>
                    <a:gd name="connsiteY508" fmla="*/ 1017609 h 3707025"/>
                    <a:gd name="connsiteX509" fmla="*/ 1005152 w 4660005"/>
                    <a:gd name="connsiteY509" fmla="*/ 1016243 h 3707025"/>
                    <a:gd name="connsiteX510" fmla="*/ 1103483 w 4660005"/>
                    <a:gd name="connsiteY510" fmla="*/ 1129596 h 3707025"/>
                    <a:gd name="connsiteX511" fmla="*/ 1143088 w 4660005"/>
                    <a:gd name="connsiteY511" fmla="*/ 1006683 h 3707025"/>
                    <a:gd name="connsiteX512" fmla="*/ 1234589 w 4660005"/>
                    <a:gd name="connsiteY512" fmla="*/ 1099550 h 3707025"/>
                    <a:gd name="connsiteX513" fmla="*/ 1289217 w 4660005"/>
                    <a:gd name="connsiteY513" fmla="*/ 1012146 h 3707025"/>
                    <a:gd name="connsiteX514" fmla="*/ 1339749 w 4660005"/>
                    <a:gd name="connsiteY514" fmla="*/ 1031266 h 3707025"/>
                    <a:gd name="connsiteX515" fmla="*/ 1395742 w 4660005"/>
                    <a:gd name="connsiteY515" fmla="*/ 976638 h 3707025"/>
                    <a:gd name="connsiteX516" fmla="*/ 1447638 w 4660005"/>
                    <a:gd name="connsiteY516" fmla="*/ 993026 h 3707025"/>
                    <a:gd name="connsiteX517" fmla="*/ 1420324 w 4660005"/>
                    <a:gd name="connsiteY517" fmla="*/ 905622 h 3707025"/>
                    <a:gd name="connsiteX518" fmla="*/ 1440810 w 4660005"/>
                    <a:gd name="connsiteY518" fmla="*/ 786806 h 3707025"/>
                    <a:gd name="connsiteX519" fmla="*/ 1550065 w 4660005"/>
                    <a:gd name="connsiteY519" fmla="*/ 937033 h 3707025"/>
                    <a:gd name="connsiteX520" fmla="*/ 1648395 w 4660005"/>
                    <a:gd name="connsiteY520" fmla="*/ 786806 h 3707025"/>
                    <a:gd name="connsiteX521" fmla="*/ 1656590 w 4660005"/>
                    <a:gd name="connsiteY521" fmla="*/ 788172 h 3707025"/>
                    <a:gd name="connsiteX522" fmla="*/ 1674344 w 4660005"/>
                    <a:gd name="connsiteY522" fmla="*/ 919279 h 3707025"/>
                    <a:gd name="connsiteX523" fmla="*/ 1752188 w 4660005"/>
                    <a:gd name="connsiteY523" fmla="*/ 856457 h 3707025"/>
                    <a:gd name="connsiteX524" fmla="*/ 1797256 w 4660005"/>
                    <a:gd name="connsiteY524" fmla="*/ 917913 h 3707025"/>
                    <a:gd name="connsiteX525" fmla="*/ 1861444 w 4660005"/>
                    <a:gd name="connsiteY525" fmla="*/ 924741 h 3707025"/>
                    <a:gd name="connsiteX526" fmla="*/ 1873735 w 4660005"/>
                    <a:gd name="connsiteY526" fmla="*/ 1003952 h 3707025"/>
                    <a:gd name="connsiteX527" fmla="*/ 2045813 w 4660005"/>
                    <a:gd name="connsiteY527" fmla="*/ 923376 h 3707025"/>
                    <a:gd name="connsiteX528" fmla="*/ 2069030 w 4660005"/>
                    <a:gd name="connsiteY528" fmla="*/ 844165 h 3707025"/>
                    <a:gd name="connsiteX529" fmla="*/ 2155068 w 4660005"/>
                    <a:gd name="connsiteY529" fmla="*/ 826411 h 3707025"/>
                    <a:gd name="connsiteX530" fmla="*/ 2125024 w 4660005"/>
                    <a:gd name="connsiteY530" fmla="*/ 566929 h 3707025"/>
                    <a:gd name="connsiteX531" fmla="*/ 2231548 w 4660005"/>
                    <a:gd name="connsiteY531" fmla="*/ 661162 h 3707025"/>
                    <a:gd name="connsiteX532" fmla="*/ 2282078 w 4660005"/>
                    <a:gd name="connsiteY532" fmla="*/ 800463 h 3707025"/>
                    <a:gd name="connsiteX533" fmla="*/ 2308027 w 4660005"/>
                    <a:gd name="connsiteY533" fmla="*/ 718521 h 3707025"/>
                    <a:gd name="connsiteX534" fmla="*/ 2380408 w 4660005"/>
                    <a:gd name="connsiteY534" fmla="*/ 676185 h 3707025"/>
                    <a:gd name="connsiteX535" fmla="*/ 2410454 w 4660005"/>
                    <a:gd name="connsiteY535" fmla="*/ 771783 h 3707025"/>
                    <a:gd name="connsiteX536" fmla="*/ 2409088 w 4660005"/>
                    <a:gd name="connsiteY536" fmla="*/ 826411 h 3707025"/>
                    <a:gd name="connsiteX537" fmla="*/ 2458253 w 4660005"/>
                    <a:gd name="connsiteY537" fmla="*/ 760858 h 3707025"/>
                    <a:gd name="connsiteX538" fmla="*/ 2533367 w 4660005"/>
                    <a:gd name="connsiteY538" fmla="*/ 788172 h 3707025"/>
                    <a:gd name="connsiteX539" fmla="*/ 2511515 w 4660005"/>
                    <a:gd name="connsiteY539" fmla="*/ 927473 h 3707025"/>
                    <a:gd name="connsiteX540" fmla="*/ 2510150 w 4660005"/>
                    <a:gd name="connsiteY540" fmla="*/ 931570 h 3707025"/>
                    <a:gd name="connsiteX541" fmla="*/ 2552486 w 4660005"/>
                    <a:gd name="connsiteY541" fmla="*/ 879673 h 3707025"/>
                    <a:gd name="connsiteX542" fmla="*/ 2611211 w 4660005"/>
                    <a:gd name="connsiteY542" fmla="*/ 850994 h 3707025"/>
                    <a:gd name="connsiteX543" fmla="*/ 2648085 w 4660005"/>
                    <a:gd name="connsiteY543" fmla="*/ 882405 h 3707025"/>
                    <a:gd name="connsiteX544" fmla="*/ 2611211 w 4660005"/>
                    <a:gd name="connsiteY544" fmla="*/ 1016243 h 3707025"/>
                    <a:gd name="connsiteX545" fmla="*/ 2679496 w 4660005"/>
                    <a:gd name="connsiteY545" fmla="*/ 1031266 h 3707025"/>
                    <a:gd name="connsiteX546" fmla="*/ 2616674 w 4660005"/>
                    <a:gd name="connsiteY546" fmla="*/ 1156910 h 3707025"/>
                    <a:gd name="connsiteX547" fmla="*/ 2570240 w 4660005"/>
                    <a:gd name="connsiteY547" fmla="*/ 1204709 h 3707025"/>
                    <a:gd name="connsiteX548" fmla="*/ 2582532 w 4660005"/>
                    <a:gd name="connsiteY548" fmla="*/ 1199246 h 3707025"/>
                    <a:gd name="connsiteX549" fmla="*/ 2668570 w 4660005"/>
                    <a:gd name="connsiteY549" fmla="*/ 1206075 h 3707025"/>
                    <a:gd name="connsiteX550" fmla="*/ 2663107 w 4660005"/>
                    <a:gd name="connsiteY550" fmla="*/ 1268897 h 3707025"/>
                    <a:gd name="connsiteX551" fmla="*/ 2676764 w 4660005"/>
                    <a:gd name="connsiteY551" fmla="*/ 1259337 h 3707025"/>
                    <a:gd name="connsiteX552" fmla="*/ 2761438 w 4660005"/>
                    <a:gd name="connsiteY552" fmla="*/ 1233389 h 3707025"/>
                    <a:gd name="connsiteX553" fmla="*/ 2801043 w 4660005"/>
                    <a:gd name="connsiteY553" fmla="*/ 1296211 h 3707025"/>
                    <a:gd name="connsiteX554" fmla="*/ 2807872 w 4660005"/>
                    <a:gd name="connsiteY554" fmla="*/ 1272994 h 3707025"/>
                    <a:gd name="connsiteX555" fmla="*/ 2926687 w 4660005"/>
                    <a:gd name="connsiteY555" fmla="*/ 1181492 h 3707025"/>
                    <a:gd name="connsiteX556" fmla="*/ 2984046 w 4660005"/>
                    <a:gd name="connsiteY556" fmla="*/ 1289382 h 3707025"/>
                    <a:gd name="connsiteX557" fmla="*/ 2988144 w 4660005"/>
                    <a:gd name="connsiteY557" fmla="*/ 1354935 h 3707025"/>
                    <a:gd name="connsiteX558" fmla="*/ 3003165 w 4660005"/>
                    <a:gd name="connsiteY558" fmla="*/ 1313965 h 3707025"/>
                    <a:gd name="connsiteX559" fmla="*/ 3085108 w 4660005"/>
                    <a:gd name="connsiteY559" fmla="*/ 1236120 h 3707025"/>
                    <a:gd name="connsiteX560" fmla="*/ 3113787 w 4660005"/>
                    <a:gd name="connsiteY560" fmla="*/ 1350838 h 3707025"/>
                    <a:gd name="connsiteX561" fmla="*/ 3164317 w 4660005"/>
                    <a:gd name="connsiteY561" fmla="*/ 1311233 h 3707025"/>
                    <a:gd name="connsiteX562" fmla="*/ 3229871 w 4660005"/>
                    <a:gd name="connsiteY562" fmla="*/ 1349473 h 3707025"/>
                    <a:gd name="connsiteX563" fmla="*/ 3197095 w 4660005"/>
                    <a:gd name="connsiteY563" fmla="*/ 1438243 h 3707025"/>
                    <a:gd name="connsiteX564" fmla="*/ 3231237 w 4660005"/>
                    <a:gd name="connsiteY564" fmla="*/ 1421855 h 3707025"/>
                    <a:gd name="connsiteX565" fmla="*/ 3344589 w 4660005"/>
                    <a:gd name="connsiteY565" fmla="*/ 1439609 h 3707025"/>
                    <a:gd name="connsiteX566" fmla="*/ 3261283 w 4660005"/>
                    <a:gd name="connsiteY566" fmla="*/ 1550230 h 3707025"/>
                    <a:gd name="connsiteX567" fmla="*/ 3225774 w 4660005"/>
                    <a:gd name="connsiteY567" fmla="*/ 1573447 h 3707025"/>
                    <a:gd name="connsiteX568" fmla="*/ 3355515 w 4660005"/>
                    <a:gd name="connsiteY568" fmla="*/ 1591201 h 3707025"/>
                    <a:gd name="connsiteX569" fmla="*/ 3356881 w 4660005"/>
                    <a:gd name="connsiteY569" fmla="*/ 1598029 h 3707025"/>
                    <a:gd name="connsiteX570" fmla="*/ 3310447 w 4660005"/>
                    <a:gd name="connsiteY570" fmla="*/ 1645829 h 3707025"/>
                    <a:gd name="connsiteX571" fmla="*/ 3395120 w 4660005"/>
                    <a:gd name="connsiteY571" fmla="*/ 1659486 h 3707025"/>
                    <a:gd name="connsiteX572" fmla="*/ 3373270 w 4660005"/>
                    <a:gd name="connsiteY572" fmla="*/ 1745524 h 3707025"/>
                    <a:gd name="connsiteX573" fmla="*/ 3535787 w 4660005"/>
                    <a:gd name="connsiteY573" fmla="*/ 1727771 h 3707025"/>
                    <a:gd name="connsiteX574" fmla="*/ 3657334 w 4660005"/>
                    <a:gd name="connsiteY574" fmla="*/ 1843855 h 3707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</a:cxnLst>
                  <a:rect l="l" t="t" r="r" b="b"/>
                  <a:pathLst>
                    <a:path w="4660005" h="3707025">
                      <a:moveTo>
                        <a:pt x="4580545" y="2259026"/>
                      </a:moveTo>
                      <a:cubicBezTo>
                        <a:pt x="4599664" y="2271317"/>
                        <a:pt x="4622881" y="2278146"/>
                        <a:pt x="4643367" y="2264489"/>
                      </a:cubicBezTo>
                      <a:cubicBezTo>
                        <a:pt x="4661121" y="2252198"/>
                        <a:pt x="4657023" y="2224884"/>
                        <a:pt x="4650195" y="2207130"/>
                      </a:cubicBezTo>
                      <a:cubicBezTo>
                        <a:pt x="4637904" y="2177084"/>
                        <a:pt x="4606493" y="2156599"/>
                        <a:pt x="4581911" y="2138845"/>
                      </a:cubicBezTo>
                      <a:cubicBezTo>
                        <a:pt x="4530014" y="2104703"/>
                        <a:pt x="4471289" y="2084217"/>
                        <a:pt x="4419393" y="2051440"/>
                      </a:cubicBezTo>
                      <a:cubicBezTo>
                        <a:pt x="4413930" y="2048709"/>
                        <a:pt x="4419393" y="2040515"/>
                        <a:pt x="4424855" y="2041880"/>
                      </a:cubicBezTo>
                      <a:cubicBezTo>
                        <a:pt x="4446707" y="2051440"/>
                        <a:pt x="4472655" y="2051440"/>
                        <a:pt x="4495871" y="2048709"/>
                      </a:cubicBezTo>
                      <a:cubicBezTo>
                        <a:pt x="4524552" y="2044612"/>
                        <a:pt x="4557328" y="2018664"/>
                        <a:pt x="4532746" y="1989984"/>
                      </a:cubicBezTo>
                      <a:cubicBezTo>
                        <a:pt x="4505431" y="1957207"/>
                        <a:pt x="4448072" y="1954476"/>
                        <a:pt x="4411199" y="1940819"/>
                      </a:cubicBezTo>
                      <a:cubicBezTo>
                        <a:pt x="4407102" y="1939453"/>
                        <a:pt x="4407102" y="1933991"/>
                        <a:pt x="4409833" y="1932625"/>
                      </a:cubicBezTo>
                      <a:cubicBezTo>
                        <a:pt x="4422125" y="1921699"/>
                        <a:pt x="4434415" y="1910774"/>
                        <a:pt x="4446707" y="1898482"/>
                      </a:cubicBezTo>
                      <a:cubicBezTo>
                        <a:pt x="4452169" y="1901214"/>
                        <a:pt x="4456267" y="1905311"/>
                        <a:pt x="4461729" y="1908042"/>
                      </a:cubicBezTo>
                      <a:cubicBezTo>
                        <a:pt x="4498603" y="1927162"/>
                        <a:pt x="4516357" y="1888923"/>
                        <a:pt x="4508163" y="1858877"/>
                      </a:cubicBezTo>
                      <a:cubicBezTo>
                        <a:pt x="4506797" y="1850683"/>
                        <a:pt x="4502700" y="1842489"/>
                        <a:pt x="4498603" y="1832929"/>
                      </a:cubicBezTo>
                      <a:cubicBezTo>
                        <a:pt x="4510894" y="1813809"/>
                        <a:pt x="4520454" y="1794690"/>
                        <a:pt x="4525917" y="1774204"/>
                      </a:cubicBezTo>
                      <a:cubicBezTo>
                        <a:pt x="4530014" y="1759181"/>
                        <a:pt x="4530014" y="1741428"/>
                        <a:pt x="4519089" y="1729136"/>
                      </a:cubicBezTo>
                      <a:cubicBezTo>
                        <a:pt x="4524552" y="1714113"/>
                        <a:pt x="4521820" y="1693628"/>
                        <a:pt x="4516357" y="1679971"/>
                      </a:cubicBezTo>
                      <a:cubicBezTo>
                        <a:pt x="4502700" y="1645829"/>
                        <a:pt x="4467192" y="1622612"/>
                        <a:pt x="4438512" y="1603492"/>
                      </a:cubicBezTo>
                      <a:cubicBezTo>
                        <a:pt x="4379787" y="1565253"/>
                        <a:pt x="4314234" y="1540670"/>
                        <a:pt x="4254143" y="1505162"/>
                      </a:cubicBezTo>
                      <a:cubicBezTo>
                        <a:pt x="4248681" y="1501065"/>
                        <a:pt x="4254143" y="1492871"/>
                        <a:pt x="4259606" y="1495602"/>
                      </a:cubicBezTo>
                      <a:cubicBezTo>
                        <a:pt x="4284189" y="1505162"/>
                        <a:pt x="4314234" y="1506528"/>
                        <a:pt x="4340182" y="1503796"/>
                      </a:cubicBezTo>
                      <a:cubicBezTo>
                        <a:pt x="4372959" y="1499699"/>
                        <a:pt x="4408467" y="1471020"/>
                        <a:pt x="4381153" y="1436877"/>
                      </a:cubicBezTo>
                      <a:cubicBezTo>
                        <a:pt x="4351108" y="1398638"/>
                        <a:pt x="4285555" y="1397272"/>
                        <a:pt x="4243218" y="1380884"/>
                      </a:cubicBezTo>
                      <a:cubicBezTo>
                        <a:pt x="4239121" y="1379518"/>
                        <a:pt x="4237755" y="1374055"/>
                        <a:pt x="4241853" y="1371324"/>
                      </a:cubicBezTo>
                      <a:cubicBezTo>
                        <a:pt x="4296480" y="1326256"/>
                        <a:pt x="4355205" y="1262068"/>
                        <a:pt x="4375690" y="1192418"/>
                      </a:cubicBezTo>
                      <a:cubicBezTo>
                        <a:pt x="4381153" y="1171932"/>
                        <a:pt x="4379787" y="1150081"/>
                        <a:pt x="4362034" y="1135058"/>
                      </a:cubicBezTo>
                      <a:cubicBezTo>
                        <a:pt x="4344280" y="1120036"/>
                        <a:pt x="4316965" y="1135058"/>
                        <a:pt x="4301943" y="1147350"/>
                      </a:cubicBezTo>
                      <a:cubicBezTo>
                        <a:pt x="4270532" y="1169201"/>
                        <a:pt x="4248681" y="1200612"/>
                        <a:pt x="4217270" y="1222463"/>
                      </a:cubicBezTo>
                      <a:cubicBezTo>
                        <a:pt x="4211807" y="1225194"/>
                        <a:pt x="4206344" y="1221097"/>
                        <a:pt x="4207710" y="1215635"/>
                      </a:cubicBezTo>
                      <a:cubicBezTo>
                        <a:pt x="4221367" y="1170567"/>
                        <a:pt x="4237755" y="1126864"/>
                        <a:pt x="4243218" y="1080431"/>
                      </a:cubicBezTo>
                      <a:cubicBezTo>
                        <a:pt x="4244584" y="1064042"/>
                        <a:pt x="4243218" y="993026"/>
                        <a:pt x="4209075" y="1008049"/>
                      </a:cubicBezTo>
                      <a:cubicBezTo>
                        <a:pt x="4183128" y="1018974"/>
                        <a:pt x="4162642" y="1046288"/>
                        <a:pt x="4142156" y="1064042"/>
                      </a:cubicBezTo>
                      <a:cubicBezTo>
                        <a:pt x="4138059" y="1068139"/>
                        <a:pt x="4132596" y="1064042"/>
                        <a:pt x="4132596" y="1058579"/>
                      </a:cubicBezTo>
                      <a:cubicBezTo>
                        <a:pt x="4133962" y="1017609"/>
                        <a:pt x="4155813" y="946592"/>
                        <a:pt x="4108014" y="927473"/>
                      </a:cubicBezTo>
                      <a:cubicBezTo>
                        <a:pt x="4106648" y="930204"/>
                        <a:pt x="4105283" y="931570"/>
                        <a:pt x="4105283" y="931570"/>
                      </a:cubicBezTo>
                      <a:cubicBezTo>
                        <a:pt x="4076602" y="976638"/>
                        <a:pt x="4061580" y="1028534"/>
                        <a:pt x="4057483" y="1081796"/>
                      </a:cubicBezTo>
                      <a:cubicBezTo>
                        <a:pt x="4049289" y="1059945"/>
                        <a:pt x="4041095" y="1039460"/>
                        <a:pt x="4027437" y="1018974"/>
                      </a:cubicBezTo>
                      <a:cubicBezTo>
                        <a:pt x="4024706" y="1014877"/>
                        <a:pt x="4020609" y="1009414"/>
                        <a:pt x="4015147" y="1002586"/>
                      </a:cubicBezTo>
                      <a:cubicBezTo>
                        <a:pt x="4015147" y="1005317"/>
                        <a:pt x="4013781" y="1006683"/>
                        <a:pt x="4013781" y="1008049"/>
                      </a:cubicBezTo>
                      <a:cubicBezTo>
                        <a:pt x="4009684" y="1040825"/>
                        <a:pt x="4013781" y="1074968"/>
                        <a:pt x="4006953" y="1107745"/>
                      </a:cubicBezTo>
                      <a:cubicBezTo>
                        <a:pt x="4005587" y="1114573"/>
                        <a:pt x="3997393" y="1111842"/>
                        <a:pt x="3996027" y="1106379"/>
                      </a:cubicBezTo>
                      <a:cubicBezTo>
                        <a:pt x="3985101" y="1069505"/>
                        <a:pt x="3978273" y="1023071"/>
                        <a:pt x="3945496" y="999855"/>
                      </a:cubicBezTo>
                      <a:cubicBezTo>
                        <a:pt x="3930473" y="1035363"/>
                        <a:pt x="3927742" y="1074968"/>
                        <a:pt x="3918182" y="1111842"/>
                      </a:cubicBezTo>
                      <a:cubicBezTo>
                        <a:pt x="3916816" y="1117304"/>
                        <a:pt x="3908622" y="1117304"/>
                        <a:pt x="3907256" y="1111842"/>
                      </a:cubicBezTo>
                      <a:cubicBezTo>
                        <a:pt x="3901793" y="1099550"/>
                        <a:pt x="3899063" y="1087259"/>
                        <a:pt x="3894966" y="1073602"/>
                      </a:cubicBezTo>
                      <a:cubicBezTo>
                        <a:pt x="3875846" y="1038094"/>
                        <a:pt x="3849897" y="1006683"/>
                        <a:pt x="3821218" y="1014877"/>
                      </a:cubicBezTo>
                      <a:cubicBezTo>
                        <a:pt x="3826681" y="984832"/>
                        <a:pt x="3832144" y="952055"/>
                        <a:pt x="3825315" y="928838"/>
                      </a:cubicBezTo>
                      <a:cubicBezTo>
                        <a:pt x="3823949" y="922010"/>
                        <a:pt x="3815755" y="919279"/>
                        <a:pt x="3808926" y="924741"/>
                      </a:cubicBezTo>
                      <a:cubicBezTo>
                        <a:pt x="3767956" y="954787"/>
                        <a:pt x="3740641" y="994392"/>
                        <a:pt x="3710596" y="1032631"/>
                      </a:cubicBezTo>
                      <a:cubicBezTo>
                        <a:pt x="3742007" y="960249"/>
                        <a:pt x="3774784" y="864651"/>
                        <a:pt x="3722888" y="848262"/>
                      </a:cubicBezTo>
                      <a:cubicBezTo>
                        <a:pt x="3691476" y="838702"/>
                        <a:pt x="3660066" y="859188"/>
                        <a:pt x="3642311" y="886502"/>
                      </a:cubicBezTo>
                      <a:cubicBezTo>
                        <a:pt x="3638214" y="879673"/>
                        <a:pt x="3634117" y="874211"/>
                        <a:pt x="3630020" y="867382"/>
                      </a:cubicBezTo>
                      <a:cubicBezTo>
                        <a:pt x="3610901" y="840068"/>
                        <a:pt x="3531690" y="752664"/>
                        <a:pt x="3489354" y="760858"/>
                      </a:cubicBezTo>
                      <a:cubicBezTo>
                        <a:pt x="3449748" y="769052"/>
                        <a:pt x="3456577" y="812754"/>
                        <a:pt x="3472965" y="857822"/>
                      </a:cubicBezTo>
                      <a:cubicBezTo>
                        <a:pt x="3449748" y="831874"/>
                        <a:pt x="3426532" y="805926"/>
                        <a:pt x="3397852" y="779977"/>
                      </a:cubicBezTo>
                      <a:cubicBezTo>
                        <a:pt x="3382830" y="764955"/>
                        <a:pt x="3336395" y="714424"/>
                        <a:pt x="3306350" y="733544"/>
                      </a:cubicBezTo>
                      <a:cubicBezTo>
                        <a:pt x="3269477" y="758126"/>
                        <a:pt x="3298156" y="823680"/>
                        <a:pt x="3303619" y="849628"/>
                      </a:cubicBezTo>
                      <a:cubicBezTo>
                        <a:pt x="3307716" y="868748"/>
                        <a:pt x="3313179" y="887867"/>
                        <a:pt x="3320008" y="905622"/>
                      </a:cubicBezTo>
                      <a:cubicBezTo>
                        <a:pt x="3295425" y="883770"/>
                        <a:pt x="3268111" y="863285"/>
                        <a:pt x="3235334" y="849628"/>
                      </a:cubicBezTo>
                      <a:cubicBezTo>
                        <a:pt x="3209386" y="838702"/>
                        <a:pt x="3143833" y="800463"/>
                        <a:pt x="3096033" y="804560"/>
                      </a:cubicBezTo>
                      <a:cubicBezTo>
                        <a:pt x="3083742" y="797732"/>
                        <a:pt x="3072816" y="792269"/>
                        <a:pt x="3060525" y="785440"/>
                      </a:cubicBezTo>
                      <a:cubicBezTo>
                        <a:pt x="3055062" y="781343"/>
                        <a:pt x="3060525" y="773149"/>
                        <a:pt x="3065988" y="775880"/>
                      </a:cubicBezTo>
                      <a:cubicBezTo>
                        <a:pt x="3091936" y="785440"/>
                        <a:pt x="3120615" y="786806"/>
                        <a:pt x="3146564" y="784075"/>
                      </a:cubicBezTo>
                      <a:cubicBezTo>
                        <a:pt x="3179340" y="778612"/>
                        <a:pt x="3214849" y="749932"/>
                        <a:pt x="3188900" y="717155"/>
                      </a:cubicBezTo>
                      <a:cubicBezTo>
                        <a:pt x="3157490" y="680282"/>
                        <a:pt x="3093302" y="677550"/>
                        <a:pt x="3050965" y="661162"/>
                      </a:cubicBezTo>
                      <a:cubicBezTo>
                        <a:pt x="3046869" y="659796"/>
                        <a:pt x="3045503" y="654333"/>
                        <a:pt x="3049599" y="651602"/>
                      </a:cubicBezTo>
                      <a:cubicBezTo>
                        <a:pt x="3104228" y="606534"/>
                        <a:pt x="3162953" y="542346"/>
                        <a:pt x="3183438" y="472696"/>
                      </a:cubicBezTo>
                      <a:cubicBezTo>
                        <a:pt x="3188900" y="452211"/>
                        <a:pt x="3187535" y="430359"/>
                        <a:pt x="3169780" y="415337"/>
                      </a:cubicBezTo>
                      <a:cubicBezTo>
                        <a:pt x="3152027" y="398948"/>
                        <a:pt x="3126078" y="415337"/>
                        <a:pt x="3109690" y="426262"/>
                      </a:cubicBezTo>
                      <a:cubicBezTo>
                        <a:pt x="3078279" y="448113"/>
                        <a:pt x="3056428" y="479524"/>
                        <a:pt x="3025017" y="501376"/>
                      </a:cubicBezTo>
                      <a:cubicBezTo>
                        <a:pt x="3019554" y="504107"/>
                        <a:pt x="3014091" y="500010"/>
                        <a:pt x="3015457" y="494547"/>
                      </a:cubicBezTo>
                      <a:cubicBezTo>
                        <a:pt x="3029114" y="449479"/>
                        <a:pt x="3045503" y="405777"/>
                        <a:pt x="3050965" y="359343"/>
                      </a:cubicBezTo>
                      <a:cubicBezTo>
                        <a:pt x="3052330" y="342955"/>
                        <a:pt x="3050965" y="271939"/>
                        <a:pt x="3016823" y="286961"/>
                      </a:cubicBezTo>
                      <a:cubicBezTo>
                        <a:pt x="2990875" y="297887"/>
                        <a:pt x="2970389" y="325201"/>
                        <a:pt x="2949903" y="342955"/>
                      </a:cubicBezTo>
                      <a:cubicBezTo>
                        <a:pt x="2945806" y="345686"/>
                        <a:pt x="2940343" y="342955"/>
                        <a:pt x="2940343" y="337492"/>
                      </a:cubicBezTo>
                      <a:cubicBezTo>
                        <a:pt x="2941709" y="295155"/>
                        <a:pt x="2962195" y="225505"/>
                        <a:pt x="2915761" y="205020"/>
                      </a:cubicBezTo>
                      <a:cubicBezTo>
                        <a:pt x="2914396" y="207751"/>
                        <a:pt x="2913030" y="209117"/>
                        <a:pt x="2913030" y="209117"/>
                      </a:cubicBezTo>
                      <a:cubicBezTo>
                        <a:pt x="2884350" y="252819"/>
                        <a:pt x="2869328" y="306081"/>
                        <a:pt x="2865231" y="357977"/>
                      </a:cubicBezTo>
                      <a:cubicBezTo>
                        <a:pt x="2857036" y="336126"/>
                        <a:pt x="2848842" y="315641"/>
                        <a:pt x="2835185" y="295155"/>
                      </a:cubicBezTo>
                      <a:cubicBezTo>
                        <a:pt x="2832453" y="291058"/>
                        <a:pt x="2828356" y="285596"/>
                        <a:pt x="2822893" y="278767"/>
                      </a:cubicBezTo>
                      <a:cubicBezTo>
                        <a:pt x="2822893" y="280133"/>
                        <a:pt x="2821529" y="282864"/>
                        <a:pt x="2821529" y="284230"/>
                      </a:cubicBezTo>
                      <a:cubicBezTo>
                        <a:pt x="2817432" y="317007"/>
                        <a:pt x="2821529" y="349783"/>
                        <a:pt x="2814700" y="383926"/>
                      </a:cubicBezTo>
                      <a:cubicBezTo>
                        <a:pt x="2813334" y="390754"/>
                        <a:pt x="2805140" y="388023"/>
                        <a:pt x="2803774" y="382560"/>
                      </a:cubicBezTo>
                      <a:cubicBezTo>
                        <a:pt x="2792849" y="345686"/>
                        <a:pt x="2786020" y="299253"/>
                        <a:pt x="2753244" y="276036"/>
                      </a:cubicBezTo>
                      <a:cubicBezTo>
                        <a:pt x="2738221" y="311544"/>
                        <a:pt x="2735489" y="349783"/>
                        <a:pt x="2725929" y="388023"/>
                      </a:cubicBezTo>
                      <a:cubicBezTo>
                        <a:pt x="2724564" y="393486"/>
                        <a:pt x="2716369" y="393486"/>
                        <a:pt x="2715004" y="388023"/>
                      </a:cubicBezTo>
                      <a:cubicBezTo>
                        <a:pt x="2709541" y="375732"/>
                        <a:pt x="2706810" y="363440"/>
                        <a:pt x="2702713" y="349783"/>
                      </a:cubicBezTo>
                      <a:cubicBezTo>
                        <a:pt x="2683593" y="308812"/>
                        <a:pt x="2657644" y="277401"/>
                        <a:pt x="2628965" y="285596"/>
                      </a:cubicBezTo>
                      <a:cubicBezTo>
                        <a:pt x="2634428" y="255550"/>
                        <a:pt x="2639891" y="222774"/>
                        <a:pt x="2633062" y="199557"/>
                      </a:cubicBezTo>
                      <a:cubicBezTo>
                        <a:pt x="2631697" y="192728"/>
                        <a:pt x="2623502" y="189997"/>
                        <a:pt x="2616674" y="195460"/>
                      </a:cubicBezTo>
                      <a:cubicBezTo>
                        <a:pt x="2575703" y="225505"/>
                        <a:pt x="2548389" y="265110"/>
                        <a:pt x="2518344" y="303350"/>
                      </a:cubicBezTo>
                      <a:cubicBezTo>
                        <a:pt x="2549754" y="230968"/>
                        <a:pt x="2582532" y="135369"/>
                        <a:pt x="2530635" y="118981"/>
                      </a:cubicBezTo>
                      <a:cubicBezTo>
                        <a:pt x="2499224" y="109421"/>
                        <a:pt x="2467813" y="129906"/>
                        <a:pt x="2450059" y="157220"/>
                      </a:cubicBezTo>
                      <a:cubicBezTo>
                        <a:pt x="2445962" y="150392"/>
                        <a:pt x="2441865" y="144929"/>
                        <a:pt x="2437767" y="138100"/>
                      </a:cubicBezTo>
                      <a:cubicBezTo>
                        <a:pt x="2418648" y="110787"/>
                        <a:pt x="2339438" y="23382"/>
                        <a:pt x="2297101" y="31576"/>
                      </a:cubicBezTo>
                      <a:cubicBezTo>
                        <a:pt x="2257495" y="39770"/>
                        <a:pt x="2264324" y="83473"/>
                        <a:pt x="2280713" y="128541"/>
                      </a:cubicBezTo>
                      <a:cubicBezTo>
                        <a:pt x="2257495" y="102592"/>
                        <a:pt x="2234279" y="76644"/>
                        <a:pt x="2206965" y="50696"/>
                      </a:cubicBezTo>
                      <a:cubicBezTo>
                        <a:pt x="2191943" y="35673"/>
                        <a:pt x="2144143" y="-14857"/>
                        <a:pt x="2115463" y="4262"/>
                      </a:cubicBezTo>
                      <a:cubicBezTo>
                        <a:pt x="2078590" y="28845"/>
                        <a:pt x="2107269" y="94398"/>
                        <a:pt x="2112732" y="120346"/>
                      </a:cubicBezTo>
                      <a:cubicBezTo>
                        <a:pt x="2116829" y="139466"/>
                        <a:pt x="2122292" y="158586"/>
                        <a:pt x="2129121" y="176340"/>
                      </a:cubicBezTo>
                      <a:cubicBezTo>
                        <a:pt x="2104538" y="154489"/>
                        <a:pt x="2077224" y="134003"/>
                        <a:pt x="2044447" y="120346"/>
                      </a:cubicBezTo>
                      <a:cubicBezTo>
                        <a:pt x="2010305" y="105324"/>
                        <a:pt x="1913340" y="47965"/>
                        <a:pt x="1872369" y="88935"/>
                      </a:cubicBezTo>
                      <a:cubicBezTo>
                        <a:pt x="1834130" y="127175"/>
                        <a:pt x="1866906" y="207751"/>
                        <a:pt x="1876466" y="245990"/>
                      </a:cubicBezTo>
                      <a:cubicBezTo>
                        <a:pt x="1877832" y="252819"/>
                        <a:pt x="1880564" y="258282"/>
                        <a:pt x="1883295" y="265110"/>
                      </a:cubicBezTo>
                      <a:cubicBezTo>
                        <a:pt x="1872369" y="259647"/>
                        <a:pt x="1861444" y="254185"/>
                        <a:pt x="1850519" y="247356"/>
                      </a:cubicBezTo>
                      <a:cubicBezTo>
                        <a:pt x="1840959" y="243259"/>
                        <a:pt x="1834130" y="247356"/>
                        <a:pt x="1827302" y="255550"/>
                      </a:cubicBezTo>
                      <a:cubicBezTo>
                        <a:pt x="1808181" y="278767"/>
                        <a:pt x="1816376" y="293790"/>
                        <a:pt x="1830033" y="317007"/>
                      </a:cubicBezTo>
                      <a:cubicBezTo>
                        <a:pt x="1845056" y="344321"/>
                        <a:pt x="1862809" y="371634"/>
                        <a:pt x="1883295" y="396217"/>
                      </a:cubicBezTo>
                      <a:cubicBezTo>
                        <a:pt x="1840959" y="378463"/>
                        <a:pt x="1798621" y="362075"/>
                        <a:pt x="1746725" y="357977"/>
                      </a:cubicBezTo>
                      <a:cubicBezTo>
                        <a:pt x="1712583" y="355246"/>
                        <a:pt x="1652492" y="363440"/>
                        <a:pt x="1630641" y="394851"/>
                      </a:cubicBezTo>
                      <a:cubicBezTo>
                        <a:pt x="1604693" y="433091"/>
                        <a:pt x="1674344" y="472696"/>
                        <a:pt x="1743994" y="501376"/>
                      </a:cubicBezTo>
                      <a:cubicBezTo>
                        <a:pt x="1657955" y="493181"/>
                        <a:pt x="1563723" y="493181"/>
                        <a:pt x="1494072" y="535518"/>
                      </a:cubicBezTo>
                      <a:cubicBezTo>
                        <a:pt x="1484512" y="516398"/>
                        <a:pt x="1454466" y="517764"/>
                        <a:pt x="1435347" y="531421"/>
                      </a:cubicBezTo>
                      <a:cubicBezTo>
                        <a:pt x="1401204" y="554638"/>
                        <a:pt x="1371159" y="602437"/>
                        <a:pt x="1357502" y="642042"/>
                      </a:cubicBezTo>
                      <a:cubicBezTo>
                        <a:pt x="1354770" y="648871"/>
                        <a:pt x="1345210" y="646139"/>
                        <a:pt x="1346576" y="639311"/>
                      </a:cubicBezTo>
                      <a:cubicBezTo>
                        <a:pt x="1352039" y="614728"/>
                        <a:pt x="1350673" y="586049"/>
                        <a:pt x="1327457" y="571026"/>
                      </a:cubicBezTo>
                      <a:cubicBezTo>
                        <a:pt x="1306971" y="557369"/>
                        <a:pt x="1279658" y="571026"/>
                        <a:pt x="1264635" y="586049"/>
                      </a:cubicBezTo>
                      <a:cubicBezTo>
                        <a:pt x="1237321" y="610631"/>
                        <a:pt x="1227760" y="651602"/>
                        <a:pt x="1219567" y="685745"/>
                      </a:cubicBezTo>
                      <a:cubicBezTo>
                        <a:pt x="1204544" y="754029"/>
                        <a:pt x="1204544" y="823680"/>
                        <a:pt x="1192253" y="893330"/>
                      </a:cubicBezTo>
                      <a:cubicBezTo>
                        <a:pt x="1190887" y="900159"/>
                        <a:pt x="1179961" y="898793"/>
                        <a:pt x="1181327" y="891965"/>
                      </a:cubicBezTo>
                      <a:cubicBezTo>
                        <a:pt x="1182693" y="864651"/>
                        <a:pt x="1173133" y="837337"/>
                        <a:pt x="1159476" y="814120"/>
                      </a:cubicBezTo>
                      <a:cubicBezTo>
                        <a:pt x="1143088" y="785440"/>
                        <a:pt x="1103483" y="760858"/>
                        <a:pt x="1082997" y="799097"/>
                      </a:cubicBezTo>
                      <a:cubicBezTo>
                        <a:pt x="1058414" y="841434"/>
                        <a:pt x="1078900" y="902890"/>
                        <a:pt x="1078900" y="947958"/>
                      </a:cubicBezTo>
                      <a:cubicBezTo>
                        <a:pt x="1078900" y="952055"/>
                        <a:pt x="1073437" y="954787"/>
                        <a:pt x="1070706" y="953421"/>
                      </a:cubicBezTo>
                      <a:cubicBezTo>
                        <a:pt x="1009249" y="917913"/>
                        <a:pt x="928674" y="885136"/>
                        <a:pt x="856292" y="890599"/>
                      </a:cubicBezTo>
                      <a:cubicBezTo>
                        <a:pt x="834440" y="891965"/>
                        <a:pt x="815321" y="902890"/>
                        <a:pt x="807127" y="923376"/>
                      </a:cubicBezTo>
                      <a:cubicBezTo>
                        <a:pt x="798932" y="946592"/>
                        <a:pt x="823515" y="964346"/>
                        <a:pt x="838537" y="975272"/>
                      </a:cubicBezTo>
                      <a:cubicBezTo>
                        <a:pt x="863120" y="991660"/>
                        <a:pt x="891799" y="1002586"/>
                        <a:pt x="917748" y="1016243"/>
                      </a:cubicBezTo>
                      <a:cubicBezTo>
                        <a:pt x="910919" y="1018974"/>
                        <a:pt x="904091" y="1021706"/>
                        <a:pt x="898628" y="1024437"/>
                      </a:cubicBezTo>
                      <a:cubicBezTo>
                        <a:pt x="883605" y="1029900"/>
                        <a:pt x="868583" y="1036728"/>
                        <a:pt x="854926" y="1044923"/>
                      </a:cubicBezTo>
                      <a:cubicBezTo>
                        <a:pt x="834440" y="1046288"/>
                        <a:pt x="815321" y="1049020"/>
                        <a:pt x="794835" y="1054482"/>
                      </a:cubicBezTo>
                      <a:cubicBezTo>
                        <a:pt x="790738" y="1055848"/>
                        <a:pt x="785275" y="1057214"/>
                        <a:pt x="778447" y="1059945"/>
                      </a:cubicBezTo>
                      <a:cubicBezTo>
                        <a:pt x="785275" y="1038094"/>
                        <a:pt x="793470" y="1016243"/>
                        <a:pt x="796201" y="993026"/>
                      </a:cubicBezTo>
                      <a:cubicBezTo>
                        <a:pt x="800298" y="952055"/>
                        <a:pt x="759328" y="949324"/>
                        <a:pt x="734745" y="967078"/>
                      </a:cubicBezTo>
                      <a:cubicBezTo>
                        <a:pt x="700603" y="990295"/>
                        <a:pt x="670557" y="1038094"/>
                        <a:pt x="656901" y="1077699"/>
                      </a:cubicBezTo>
                      <a:cubicBezTo>
                        <a:pt x="654169" y="1084528"/>
                        <a:pt x="644609" y="1081796"/>
                        <a:pt x="645975" y="1074968"/>
                      </a:cubicBezTo>
                      <a:cubicBezTo>
                        <a:pt x="651438" y="1050385"/>
                        <a:pt x="650072" y="1021706"/>
                        <a:pt x="626855" y="1006683"/>
                      </a:cubicBezTo>
                      <a:cubicBezTo>
                        <a:pt x="606369" y="993026"/>
                        <a:pt x="579055" y="1006683"/>
                        <a:pt x="564033" y="1021706"/>
                      </a:cubicBezTo>
                      <a:cubicBezTo>
                        <a:pt x="536719" y="1046288"/>
                        <a:pt x="527159" y="1087259"/>
                        <a:pt x="518965" y="1121401"/>
                      </a:cubicBezTo>
                      <a:cubicBezTo>
                        <a:pt x="503942" y="1189686"/>
                        <a:pt x="503942" y="1259337"/>
                        <a:pt x="490285" y="1328987"/>
                      </a:cubicBezTo>
                      <a:cubicBezTo>
                        <a:pt x="488919" y="1335816"/>
                        <a:pt x="479360" y="1334450"/>
                        <a:pt x="479360" y="1327622"/>
                      </a:cubicBezTo>
                      <a:cubicBezTo>
                        <a:pt x="480726" y="1300308"/>
                        <a:pt x="471166" y="1272994"/>
                        <a:pt x="458874" y="1249777"/>
                      </a:cubicBezTo>
                      <a:cubicBezTo>
                        <a:pt x="442485" y="1221097"/>
                        <a:pt x="402881" y="1196515"/>
                        <a:pt x="382395" y="1234754"/>
                      </a:cubicBezTo>
                      <a:cubicBezTo>
                        <a:pt x="357813" y="1277091"/>
                        <a:pt x="378298" y="1338547"/>
                        <a:pt x="378298" y="1383615"/>
                      </a:cubicBezTo>
                      <a:cubicBezTo>
                        <a:pt x="378298" y="1387712"/>
                        <a:pt x="372835" y="1390444"/>
                        <a:pt x="370104" y="1389078"/>
                      </a:cubicBezTo>
                      <a:cubicBezTo>
                        <a:pt x="308648" y="1353570"/>
                        <a:pt x="228071" y="1320793"/>
                        <a:pt x="155689" y="1326256"/>
                      </a:cubicBezTo>
                      <a:cubicBezTo>
                        <a:pt x="135204" y="1327622"/>
                        <a:pt x="114719" y="1338547"/>
                        <a:pt x="106524" y="1359033"/>
                      </a:cubicBezTo>
                      <a:cubicBezTo>
                        <a:pt x="98330" y="1382249"/>
                        <a:pt x="122913" y="1400004"/>
                        <a:pt x="137936" y="1410929"/>
                      </a:cubicBezTo>
                      <a:cubicBezTo>
                        <a:pt x="169346" y="1431415"/>
                        <a:pt x="206220" y="1442340"/>
                        <a:pt x="237631" y="1464191"/>
                      </a:cubicBezTo>
                      <a:cubicBezTo>
                        <a:pt x="241729" y="1466923"/>
                        <a:pt x="240363" y="1475117"/>
                        <a:pt x="234900" y="1475117"/>
                      </a:cubicBezTo>
                      <a:cubicBezTo>
                        <a:pt x="188467" y="1477848"/>
                        <a:pt x="140667" y="1477848"/>
                        <a:pt x="95599" y="1488774"/>
                      </a:cubicBezTo>
                      <a:cubicBezTo>
                        <a:pt x="79211" y="1492871"/>
                        <a:pt x="15023" y="1518819"/>
                        <a:pt x="39605" y="1546133"/>
                      </a:cubicBezTo>
                      <a:cubicBezTo>
                        <a:pt x="58725" y="1566618"/>
                        <a:pt x="91501" y="1576178"/>
                        <a:pt x="116084" y="1589835"/>
                      </a:cubicBezTo>
                      <a:cubicBezTo>
                        <a:pt x="121547" y="1592567"/>
                        <a:pt x="118816" y="1599395"/>
                        <a:pt x="114719" y="1600761"/>
                      </a:cubicBezTo>
                      <a:cubicBezTo>
                        <a:pt x="75114" y="1614418"/>
                        <a:pt x="2732" y="1618515"/>
                        <a:pt x="0" y="1670411"/>
                      </a:cubicBezTo>
                      <a:cubicBezTo>
                        <a:pt x="2732" y="1671777"/>
                        <a:pt x="5463" y="1671777"/>
                        <a:pt x="5463" y="1671777"/>
                      </a:cubicBezTo>
                      <a:cubicBezTo>
                        <a:pt x="57359" y="1682703"/>
                        <a:pt x="111987" y="1678605"/>
                        <a:pt x="162518" y="1663583"/>
                      </a:cubicBezTo>
                      <a:cubicBezTo>
                        <a:pt x="144764" y="1678605"/>
                        <a:pt x="129742" y="1693628"/>
                        <a:pt x="114719" y="1714113"/>
                      </a:cubicBezTo>
                      <a:cubicBezTo>
                        <a:pt x="111987" y="1718211"/>
                        <a:pt x="107890" y="1723673"/>
                        <a:pt x="103793" y="1731867"/>
                      </a:cubicBezTo>
                      <a:cubicBezTo>
                        <a:pt x="106524" y="1731867"/>
                        <a:pt x="107890" y="1731867"/>
                        <a:pt x="109256" y="1730502"/>
                      </a:cubicBezTo>
                      <a:cubicBezTo>
                        <a:pt x="142033" y="1723673"/>
                        <a:pt x="170712" y="1707285"/>
                        <a:pt x="204854" y="1703188"/>
                      </a:cubicBezTo>
                      <a:cubicBezTo>
                        <a:pt x="211683" y="1701822"/>
                        <a:pt x="211683" y="1711382"/>
                        <a:pt x="207586" y="1714113"/>
                      </a:cubicBezTo>
                      <a:cubicBezTo>
                        <a:pt x="176175" y="1737330"/>
                        <a:pt x="136570" y="1760547"/>
                        <a:pt x="125644" y="1798787"/>
                      </a:cubicBezTo>
                      <a:cubicBezTo>
                        <a:pt x="163884" y="1800152"/>
                        <a:pt x="202123" y="1789227"/>
                        <a:pt x="240363" y="1785130"/>
                      </a:cubicBezTo>
                      <a:cubicBezTo>
                        <a:pt x="245826" y="1785130"/>
                        <a:pt x="248557" y="1791958"/>
                        <a:pt x="244460" y="1794690"/>
                      </a:cubicBezTo>
                      <a:cubicBezTo>
                        <a:pt x="234900" y="1804249"/>
                        <a:pt x="223974" y="1811078"/>
                        <a:pt x="213049" y="1819272"/>
                      </a:cubicBezTo>
                      <a:cubicBezTo>
                        <a:pt x="185735" y="1850683"/>
                        <a:pt x="166615" y="1884825"/>
                        <a:pt x="184369" y="1908042"/>
                      </a:cubicBezTo>
                      <a:cubicBezTo>
                        <a:pt x="154324" y="1913505"/>
                        <a:pt x="121547" y="1920334"/>
                        <a:pt x="102427" y="1935356"/>
                      </a:cubicBezTo>
                      <a:cubicBezTo>
                        <a:pt x="96964" y="1939453"/>
                        <a:pt x="96964" y="1947648"/>
                        <a:pt x="103793" y="1951745"/>
                      </a:cubicBezTo>
                      <a:cubicBezTo>
                        <a:pt x="146129" y="1979059"/>
                        <a:pt x="192564" y="1991350"/>
                        <a:pt x="238997" y="2006372"/>
                      </a:cubicBezTo>
                      <a:cubicBezTo>
                        <a:pt x="159786" y="2002275"/>
                        <a:pt x="60091" y="2005007"/>
                        <a:pt x="62822" y="2059635"/>
                      </a:cubicBezTo>
                      <a:cubicBezTo>
                        <a:pt x="64188" y="2092411"/>
                        <a:pt x="94233" y="2114262"/>
                        <a:pt x="127010" y="2122457"/>
                      </a:cubicBezTo>
                      <a:cubicBezTo>
                        <a:pt x="122913" y="2127919"/>
                        <a:pt x="117450" y="2134748"/>
                        <a:pt x="113353" y="2141576"/>
                      </a:cubicBezTo>
                      <a:cubicBezTo>
                        <a:pt x="95599" y="2168890"/>
                        <a:pt x="39605" y="2274049"/>
                        <a:pt x="62822" y="2310923"/>
                      </a:cubicBezTo>
                      <a:cubicBezTo>
                        <a:pt x="84674" y="2345065"/>
                        <a:pt x="122913" y="2323214"/>
                        <a:pt x="159786" y="2293169"/>
                      </a:cubicBezTo>
                      <a:cubicBezTo>
                        <a:pt x="143399" y="2323214"/>
                        <a:pt x="128376" y="2354625"/>
                        <a:pt x="111987" y="2390133"/>
                      </a:cubicBezTo>
                      <a:cubicBezTo>
                        <a:pt x="103793" y="2409253"/>
                        <a:pt x="72382" y="2472075"/>
                        <a:pt x="101061" y="2492560"/>
                      </a:cubicBezTo>
                      <a:cubicBezTo>
                        <a:pt x="136570" y="2518508"/>
                        <a:pt x="188467" y="2469343"/>
                        <a:pt x="211683" y="2454321"/>
                      </a:cubicBezTo>
                      <a:cubicBezTo>
                        <a:pt x="228071" y="2443395"/>
                        <a:pt x="244460" y="2432470"/>
                        <a:pt x="258116" y="2418813"/>
                      </a:cubicBezTo>
                      <a:cubicBezTo>
                        <a:pt x="245826" y="2450224"/>
                        <a:pt x="236266" y="2481635"/>
                        <a:pt x="234900" y="2517143"/>
                      </a:cubicBezTo>
                      <a:cubicBezTo>
                        <a:pt x="233534" y="2554016"/>
                        <a:pt x="213049" y="2664638"/>
                        <a:pt x="266311" y="2689220"/>
                      </a:cubicBezTo>
                      <a:cubicBezTo>
                        <a:pt x="284065" y="2697415"/>
                        <a:pt x="303185" y="2694683"/>
                        <a:pt x="322304" y="2687855"/>
                      </a:cubicBezTo>
                      <a:cubicBezTo>
                        <a:pt x="323670" y="2687855"/>
                        <a:pt x="325036" y="2687855"/>
                        <a:pt x="325036" y="2689220"/>
                      </a:cubicBezTo>
                      <a:cubicBezTo>
                        <a:pt x="310014" y="2693317"/>
                        <a:pt x="296356" y="2700146"/>
                        <a:pt x="286796" y="2708340"/>
                      </a:cubicBezTo>
                      <a:cubicBezTo>
                        <a:pt x="258116" y="2732923"/>
                        <a:pt x="345521" y="2741117"/>
                        <a:pt x="408343" y="2743848"/>
                      </a:cubicBezTo>
                      <a:cubicBezTo>
                        <a:pt x="359179" y="2758871"/>
                        <a:pt x="316841" y="2790282"/>
                        <a:pt x="378298" y="2810767"/>
                      </a:cubicBezTo>
                      <a:cubicBezTo>
                        <a:pt x="378298" y="2825790"/>
                        <a:pt x="394686" y="2843544"/>
                        <a:pt x="411075" y="2855835"/>
                      </a:cubicBezTo>
                      <a:cubicBezTo>
                        <a:pt x="367373" y="2849007"/>
                        <a:pt x="307282" y="2846276"/>
                        <a:pt x="297722" y="2876321"/>
                      </a:cubicBezTo>
                      <a:cubicBezTo>
                        <a:pt x="292259" y="2894075"/>
                        <a:pt x="307282" y="2905000"/>
                        <a:pt x="320938" y="2914560"/>
                      </a:cubicBezTo>
                      <a:cubicBezTo>
                        <a:pt x="329133" y="2920023"/>
                        <a:pt x="337327" y="2925486"/>
                        <a:pt x="346887" y="2929583"/>
                      </a:cubicBezTo>
                      <a:cubicBezTo>
                        <a:pt x="363276" y="2936411"/>
                        <a:pt x="334596" y="2924120"/>
                        <a:pt x="323670" y="2924120"/>
                      </a:cubicBezTo>
                      <a:cubicBezTo>
                        <a:pt x="303185" y="2924120"/>
                        <a:pt x="221243" y="2935046"/>
                        <a:pt x="241729" y="2967822"/>
                      </a:cubicBezTo>
                      <a:cubicBezTo>
                        <a:pt x="258116" y="2995136"/>
                        <a:pt x="294991" y="2999233"/>
                        <a:pt x="333230" y="2997868"/>
                      </a:cubicBezTo>
                      <a:cubicBezTo>
                        <a:pt x="278602" y="3014256"/>
                        <a:pt x="214414" y="3044301"/>
                        <a:pt x="281334" y="3056593"/>
                      </a:cubicBezTo>
                      <a:cubicBezTo>
                        <a:pt x="288162" y="3057958"/>
                        <a:pt x="296356" y="3059324"/>
                        <a:pt x="304551" y="3059324"/>
                      </a:cubicBezTo>
                      <a:cubicBezTo>
                        <a:pt x="308648" y="3059324"/>
                        <a:pt x="311379" y="3060690"/>
                        <a:pt x="312745" y="3060690"/>
                      </a:cubicBezTo>
                      <a:cubicBezTo>
                        <a:pt x="310014" y="3060690"/>
                        <a:pt x="304551" y="3060690"/>
                        <a:pt x="300454" y="3060690"/>
                      </a:cubicBezTo>
                      <a:cubicBezTo>
                        <a:pt x="282699" y="3064787"/>
                        <a:pt x="269042" y="3068884"/>
                        <a:pt x="255386" y="3081175"/>
                      </a:cubicBezTo>
                      <a:cubicBezTo>
                        <a:pt x="248557" y="3086638"/>
                        <a:pt x="248557" y="3093466"/>
                        <a:pt x="251289" y="3101661"/>
                      </a:cubicBezTo>
                      <a:cubicBezTo>
                        <a:pt x="230803" y="3093466"/>
                        <a:pt x="211683" y="3094832"/>
                        <a:pt x="203488" y="3118049"/>
                      </a:cubicBezTo>
                      <a:cubicBezTo>
                        <a:pt x="195295" y="3141266"/>
                        <a:pt x="210317" y="3168580"/>
                        <a:pt x="232169" y="3187699"/>
                      </a:cubicBezTo>
                      <a:cubicBezTo>
                        <a:pt x="228071" y="3189065"/>
                        <a:pt x="223974" y="3190431"/>
                        <a:pt x="219877" y="3191796"/>
                      </a:cubicBezTo>
                      <a:cubicBezTo>
                        <a:pt x="170712" y="3215013"/>
                        <a:pt x="222609" y="3243693"/>
                        <a:pt x="251289" y="3243693"/>
                      </a:cubicBezTo>
                      <a:cubicBezTo>
                        <a:pt x="263579" y="3243693"/>
                        <a:pt x="275871" y="3245059"/>
                        <a:pt x="288162" y="3245059"/>
                      </a:cubicBezTo>
                      <a:cubicBezTo>
                        <a:pt x="284065" y="3246424"/>
                        <a:pt x="279968" y="3247790"/>
                        <a:pt x="275871" y="3250521"/>
                      </a:cubicBezTo>
                      <a:cubicBezTo>
                        <a:pt x="254020" y="3258715"/>
                        <a:pt x="210317" y="3279201"/>
                        <a:pt x="200757" y="3301052"/>
                      </a:cubicBezTo>
                      <a:cubicBezTo>
                        <a:pt x="189832" y="3327000"/>
                        <a:pt x="211683" y="3329732"/>
                        <a:pt x="237631" y="3325635"/>
                      </a:cubicBezTo>
                      <a:cubicBezTo>
                        <a:pt x="204854" y="3343389"/>
                        <a:pt x="173444" y="3366606"/>
                        <a:pt x="204854" y="3380263"/>
                      </a:cubicBezTo>
                      <a:cubicBezTo>
                        <a:pt x="222609" y="3387091"/>
                        <a:pt x="241729" y="3389822"/>
                        <a:pt x="263579" y="3385725"/>
                      </a:cubicBezTo>
                      <a:cubicBezTo>
                        <a:pt x="275871" y="3382994"/>
                        <a:pt x="290894" y="3381628"/>
                        <a:pt x="304551" y="3378897"/>
                      </a:cubicBezTo>
                      <a:cubicBezTo>
                        <a:pt x="279968" y="3395285"/>
                        <a:pt x="285431" y="3407576"/>
                        <a:pt x="310014" y="3411674"/>
                      </a:cubicBezTo>
                      <a:cubicBezTo>
                        <a:pt x="297722" y="3423965"/>
                        <a:pt x="292259" y="3436256"/>
                        <a:pt x="300454" y="3447182"/>
                      </a:cubicBezTo>
                      <a:cubicBezTo>
                        <a:pt x="308648" y="3459473"/>
                        <a:pt x="330498" y="3456741"/>
                        <a:pt x="349619" y="3451279"/>
                      </a:cubicBezTo>
                      <a:cubicBezTo>
                        <a:pt x="315476" y="3481324"/>
                        <a:pt x="303185" y="3515466"/>
                        <a:pt x="341424" y="3545512"/>
                      </a:cubicBezTo>
                      <a:cubicBezTo>
                        <a:pt x="387858" y="3579654"/>
                        <a:pt x="471166" y="3564631"/>
                        <a:pt x="547644" y="3533220"/>
                      </a:cubicBezTo>
                      <a:cubicBezTo>
                        <a:pt x="529891" y="3556437"/>
                        <a:pt x="521696" y="3578288"/>
                        <a:pt x="536719" y="3590580"/>
                      </a:cubicBezTo>
                      <a:cubicBezTo>
                        <a:pt x="550375" y="3601505"/>
                        <a:pt x="577690" y="3585117"/>
                        <a:pt x="600906" y="3568728"/>
                      </a:cubicBezTo>
                      <a:cubicBezTo>
                        <a:pt x="576324" y="3600139"/>
                        <a:pt x="546278" y="3642476"/>
                        <a:pt x="576324" y="3650670"/>
                      </a:cubicBezTo>
                      <a:cubicBezTo>
                        <a:pt x="602272" y="3657499"/>
                        <a:pt x="632318" y="3637013"/>
                        <a:pt x="655535" y="3621991"/>
                      </a:cubicBezTo>
                      <a:cubicBezTo>
                        <a:pt x="689677" y="3601505"/>
                        <a:pt x="718356" y="3576923"/>
                        <a:pt x="748402" y="3553706"/>
                      </a:cubicBezTo>
                      <a:cubicBezTo>
                        <a:pt x="704700" y="3612431"/>
                        <a:pt x="640512" y="3703933"/>
                        <a:pt x="689677" y="3706664"/>
                      </a:cubicBezTo>
                      <a:cubicBezTo>
                        <a:pt x="763425" y="3712126"/>
                        <a:pt x="826247" y="3654767"/>
                        <a:pt x="875412" y="3597408"/>
                      </a:cubicBezTo>
                      <a:cubicBezTo>
                        <a:pt x="854926" y="3641110"/>
                        <a:pt x="838537" y="3687544"/>
                        <a:pt x="869949" y="3690275"/>
                      </a:cubicBezTo>
                      <a:cubicBezTo>
                        <a:pt x="894531" y="3691641"/>
                        <a:pt x="927308" y="3667059"/>
                        <a:pt x="942330" y="3650670"/>
                      </a:cubicBezTo>
                      <a:cubicBezTo>
                        <a:pt x="965547" y="3626088"/>
                        <a:pt x="977839" y="3600139"/>
                        <a:pt x="990130" y="3572826"/>
                      </a:cubicBezTo>
                      <a:cubicBezTo>
                        <a:pt x="991496" y="3591946"/>
                        <a:pt x="995593" y="3609699"/>
                        <a:pt x="1001055" y="3627453"/>
                      </a:cubicBezTo>
                      <a:cubicBezTo>
                        <a:pt x="1005152" y="3642476"/>
                        <a:pt x="1007884" y="3650670"/>
                        <a:pt x="1028369" y="3650670"/>
                      </a:cubicBezTo>
                      <a:cubicBezTo>
                        <a:pt x="1035198" y="3650670"/>
                        <a:pt x="1040661" y="3649305"/>
                        <a:pt x="1043392" y="3642476"/>
                      </a:cubicBezTo>
                      <a:cubicBezTo>
                        <a:pt x="1046124" y="3635648"/>
                        <a:pt x="1048855" y="3627453"/>
                        <a:pt x="1051587" y="3620625"/>
                      </a:cubicBezTo>
                      <a:cubicBezTo>
                        <a:pt x="1054318" y="3623357"/>
                        <a:pt x="1055684" y="3627453"/>
                        <a:pt x="1057048" y="3630185"/>
                      </a:cubicBezTo>
                      <a:cubicBezTo>
                        <a:pt x="1069340" y="3649305"/>
                        <a:pt x="1091191" y="3694373"/>
                        <a:pt x="1128065" y="3691641"/>
                      </a:cubicBezTo>
                      <a:cubicBezTo>
                        <a:pt x="1167671" y="3687544"/>
                        <a:pt x="1186790" y="3620625"/>
                        <a:pt x="1196350" y="3600139"/>
                      </a:cubicBezTo>
                      <a:cubicBezTo>
                        <a:pt x="1205910" y="3579654"/>
                        <a:pt x="1210007" y="3559169"/>
                        <a:pt x="1211373" y="3540049"/>
                      </a:cubicBezTo>
                      <a:cubicBezTo>
                        <a:pt x="1215470" y="3549609"/>
                        <a:pt x="1222299" y="3560534"/>
                        <a:pt x="1229126" y="3568728"/>
                      </a:cubicBezTo>
                      <a:cubicBezTo>
                        <a:pt x="1238686" y="3581020"/>
                        <a:pt x="1255075" y="3619259"/>
                        <a:pt x="1285120" y="3611065"/>
                      </a:cubicBezTo>
                      <a:cubicBezTo>
                        <a:pt x="1308337" y="3604236"/>
                        <a:pt x="1306971" y="3563266"/>
                        <a:pt x="1308337" y="3550975"/>
                      </a:cubicBezTo>
                      <a:cubicBezTo>
                        <a:pt x="1309703" y="3527758"/>
                        <a:pt x="1309703" y="3507272"/>
                        <a:pt x="1308337" y="3486787"/>
                      </a:cubicBezTo>
                      <a:cubicBezTo>
                        <a:pt x="1320628" y="3511369"/>
                        <a:pt x="1338383" y="3530489"/>
                        <a:pt x="1361599" y="3515466"/>
                      </a:cubicBezTo>
                      <a:cubicBezTo>
                        <a:pt x="1386182" y="3499078"/>
                        <a:pt x="1383451" y="3429427"/>
                        <a:pt x="1380719" y="3410308"/>
                      </a:cubicBezTo>
                      <a:cubicBezTo>
                        <a:pt x="1379353" y="3406211"/>
                        <a:pt x="1379353" y="3402114"/>
                        <a:pt x="1377988" y="3396651"/>
                      </a:cubicBezTo>
                      <a:cubicBezTo>
                        <a:pt x="1399838" y="3398017"/>
                        <a:pt x="1424421" y="3392554"/>
                        <a:pt x="1435347" y="3373434"/>
                      </a:cubicBezTo>
                      <a:cubicBezTo>
                        <a:pt x="1453101" y="3342023"/>
                        <a:pt x="1393011" y="3321538"/>
                        <a:pt x="1343845" y="3309246"/>
                      </a:cubicBezTo>
                      <a:cubicBezTo>
                        <a:pt x="1376622" y="3309246"/>
                        <a:pt x="1408033" y="3311978"/>
                        <a:pt x="1442176" y="3303783"/>
                      </a:cubicBezTo>
                      <a:cubicBezTo>
                        <a:pt x="1447638" y="3302418"/>
                        <a:pt x="1450370" y="3298321"/>
                        <a:pt x="1447638" y="3294224"/>
                      </a:cubicBezTo>
                      <a:cubicBezTo>
                        <a:pt x="1440810" y="3281932"/>
                        <a:pt x="1423055" y="3272372"/>
                        <a:pt x="1405301" y="3262813"/>
                      </a:cubicBezTo>
                      <a:cubicBezTo>
                        <a:pt x="1428518" y="3249156"/>
                        <a:pt x="1417593" y="3213648"/>
                        <a:pt x="1405301" y="3186334"/>
                      </a:cubicBezTo>
                      <a:cubicBezTo>
                        <a:pt x="1423055" y="3198625"/>
                        <a:pt x="1442176" y="3210916"/>
                        <a:pt x="1457197" y="3225939"/>
                      </a:cubicBezTo>
                      <a:cubicBezTo>
                        <a:pt x="1465392" y="3235499"/>
                        <a:pt x="1479049" y="3230036"/>
                        <a:pt x="1489975" y="3224573"/>
                      </a:cubicBezTo>
                      <a:cubicBezTo>
                        <a:pt x="1507729" y="3216379"/>
                        <a:pt x="1506363" y="3175408"/>
                        <a:pt x="1503632" y="3165848"/>
                      </a:cubicBezTo>
                      <a:cubicBezTo>
                        <a:pt x="1500900" y="3152191"/>
                        <a:pt x="1495438" y="3139900"/>
                        <a:pt x="1488609" y="3128975"/>
                      </a:cubicBezTo>
                      <a:cubicBezTo>
                        <a:pt x="1514557" y="3146728"/>
                        <a:pt x="1545968" y="3160385"/>
                        <a:pt x="1580110" y="3163117"/>
                      </a:cubicBezTo>
                      <a:cubicBezTo>
                        <a:pt x="1582842" y="3163117"/>
                        <a:pt x="1682537" y="3171311"/>
                        <a:pt x="1671612" y="3145363"/>
                      </a:cubicBezTo>
                      <a:cubicBezTo>
                        <a:pt x="1666150" y="3133071"/>
                        <a:pt x="1655224" y="3128975"/>
                        <a:pt x="1641567" y="3122146"/>
                      </a:cubicBezTo>
                      <a:cubicBezTo>
                        <a:pt x="1634738" y="3119415"/>
                        <a:pt x="1627909" y="3116683"/>
                        <a:pt x="1621082" y="3113952"/>
                      </a:cubicBezTo>
                      <a:cubicBezTo>
                        <a:pt x="1667515" y="3130340"/>
                        <a:pt x="1728972" y="3146728"/>
                        <a:pt x="1786331" y="3134437"/>
                      </a:cubicBezTo>
                      <a:cubicBezTo>
                        <a:pt x="1789062" y="3134437"/>
                        <a:pt x="1790428" y="3131706"/>
                        <a:pt x="1790428" y="3130340"/>
                      </a:cubicBezTo>
                      <a:cubicBezTo>
                        <a:pt x="1787697" y="3115318"/>
                        <a:pt x="1779502" y="3098929"/>
                        <a:pt x="1769942" y="3086638"/>
                      </a:cubicBezTo>
                      <a:cubicBezTo>
                        <a:pt x="1756285" y="3068884"/>
                        <a:pt x="1750822" y="3042936"/>
                        <a:pt x="1731703" y="3027913"/>
                      </a:cubicBezTo>
                      <a:cubicBezTo>
                        <a:pt x="1754919" y="3047033"/>
                        <a:pt x="1775405" y="3070250"/>
                        <a:pt x="1804084" y="3085272"/>
                      </a:cubicBezTo>
                      <a:cubicBezTo>
                        <a:pt x="1832764" y="3100295"/>
                        <a:pt x="1842324" y="3079809"/>
                        <a:pt x="1845056" y="3052495"/>
                      </a:cubicBezTo>
                      <a:cubicBezTo>
                        <a:pt x="1849153" y="3060690"/>
                        <a:pt x="1853249" y="3070250"/>
                        <a:pt x="1858712" y="3077078"/>
                      </a:cubicBezTo>
                      <a:cubicBezTo>
                        <a:pt x="1865541" y="3086638"/>
                        <a:pt x="1875101" y="3096198"/>
                        <a:pt x="1891489" y="3094832"/>
                      </a:cubicBezTo>
                      <a:cubicBezTo>
                        <a:pt x="1913340" y="3093466"/>
                        <a:pt x="1928363" y="3078444"/>
                        <a:pt x="1939289" y="3059324"/>
                      </a:cubicBezTo>
                      <a:cubicBezTo>
                        <a:pt x="1944751" y="3070250"/>
                        <a:pt x="1961140" y="3074347"/>
                        <a:pt x="1977528" y="3077078"/>
                      </a:cubicBezTo>
                      <a:cubicBezTo>
                        <a:pt x="1977528" y="3077078"/>
                        <a:pt x="1977528" y="3077078"/>
                        <a:pt x="1977528" y="3077078"/>
                      </a:cubicBezTo>
                      <a:cubicBezTo>
                        <a:pt x="1937923" y="3090735"/>
                        <a:pt x="1914706" y="3115318"/>
                        <a:pt x="1937923" y="3154923"/>
                      </a:cubicBezTo>
                      <a:cubicBezTo>
                        <a:pt x="1965236" y="3201356"/>
                        <a:pt x="2043081" y="3219110"/>
                        <a:pt x="2119561" y="3219110"/>
                      </a:cubicBezTo>
                      <a:cubicBezTo>
                        <a:pt x="2096343" y="3232767"/>
                        <a:pt x="2081320" y="3249156"/>
                        <a:pt x="2089515" y="3264178"/>
                      </a:cubicBezTo>
                      <a:cubicBezTo>
                        <a:pt x="2096343" y="3279201"/>
                        <a:pt x="2126389" y="3275104"/>
                        <a:pt x="2153703" y="3268275"/>
                      </a:cubicBezTo>
                      <a:cubicBezTo>
                        <a:pt x="2120926" y="3286029"/>
                        <a:pt x="2079955" y="3311978"/>
                        <a:pt x="2103172" y="3329732"/>
                      </a:cubicBezTo>
                      <a:cubicBezTo>
                        <a:pt x="2122292" y="3344754"/>
                        <a:pt x="2156434" y="3337926"/>
                        <a:pt x="2181017" y="3333829"/>
                      </a:cubicBezTo>
                      <a:cubicBezTo>
                        <a:pt x="2217890" y="3328366"/>
                        <a:pt x="2252033" y="3317440"/>
                        <a:pt x="2286175" y="3307881"/>
                      </a:cubicBezTo>
                      <a:cubicBezTo>
                        <a:pt x="2227451" y="3342023"/>
                        <a:pt x="2138681" y="3398017"/>
                        <a:pt x="2179651" y="3418502"/>
                      </a:cubicBezTo>
                      <a:cubicBezTo>
                        <a:pt x="2241108" y="3449913"/>
                        <a:pt x="2317586" y="3422599"/>
                        <a:pt x="2380408" y="3392554"/>
                      </a:cubicBezTo>
                      <a:cubicBezTo>
                        <a:pt x="2346266" y="3422599"/>
                        <a:pt x="2316220" y="3458107"/>
                        <a:pt x="2342169" y="3470398"/>
                      </a:cubicBezTo>
                      <a:cubicBezTo>
                        <a:pt x="2362655" y="3481324"/>
                        <a:pt x="2400894" y="3471764"/>
                        <a:pt x="2420014" y="3462204"/>
                      </a:cubicBezTo>
                      <a:cubicBezTo>
                        <a:pt x="2448693" y="3448547"/>
                        <a:pt x="2469179" y="3430793"/>
                        <a:pt x="2489664" y="3413039"/>
                      </a:cubicBezTo>
                      <a:cubicBezTo>
                        <a:pt x="2484201" y="3429427"/>
                        <a:pt x="2480105" y="3447182"/>
                        <a:pt x="2478739" y="3463570"/>
                      </a:cubicBezTo>
                      <a:cubicBezTo>
                        <a:pt x="2477373" y="3477227"/>
                        <a:pt x="2476008" y="3486787"/>
                        <a:pt x="2493761" y="3493615"/>
                      </a:cubicBezTo>
                      <a:cubicBezTo>
                        <a:pt x="2499224" y="3496347"/>
                        <a:pt x="2504687" y="3496347"/>
                        <a:pt x="2508784" y="3492250"/>
                      </a:cubicBezTo>
                      <a:cubicBezTo>
                        <a:pt x="2514247" y="3486787"/>
                        <a:pt x="2518344" y="3481324"/>
                        <a:pt x="2523807" y="3475861"/>
                      </a:cubicBezTo>
                      <a:cubicBezTo>
                        <a:pt x="2523807" y="3479958"/>
                        <a:pt x="2525172" y="3482690"/>
                        <a:pt x="2525172" y="3486787"/>
                      </a:cubicBezTo>
                      <a:cubicBezTo>
                        <a:pt x="2529270" y="3507272"/>
                        <a:pt x="2532001" y="3555071"/>
                        <a:pt x="2564777" y="3564631"/>
                      </a:cubicBezTo>
                      <a:cubicBezTo>
                        <a:pt x="2600285" y="3575557"/>
                        <a:pt x="2641257" y="3525026"/>
                        <a:pt x="2657644" y="3510004"/>
                      </a:cubicBezTo>
                      <a:cubicBezTo>
                        <a:pt x="2672667" y="3496347"/>
                        <a:pt x="2683593" y="3479958"/>
                        <a:pt x="2691787" y="3463570"/>
                      </a:cubicBezTo>
                      <a:cubicBezTo>
                        <a:pt x="2691787" y="3474495"/>
                        <a:pt x="2693153" y="3484055"/>
                        <a:pt x="2697250" y="3494981"/>
                      </a:cubicBezTo>
                      <a:cubicBezTo>
                        <a:pt x="2701347" y="3508638"/>
                        <a:pt x="2702713" y="3548243"/>
                        <a:pt x="2730026" y="3550975"/>
                      </a:cubicBezTo>
                      <a:cubicBezTo>
                        <a:pt x="2751878" y="3553706"/>
                        <a:pt x="2766900" y="3518198"/>
                        <a:pt x="2770997" y="3507272"/>
                      </a:cubicBezTo>
                      <a:cubicBezTo>
                        <a:pt x="2780557" y="3488152"/>
                        <a:pt x="2787386" y="3470398"/>
                        <a:pt x="2794214" y="3451279"/>
                      </a:cubicBezTo>
                      <a:cubicBezTo>
                        <a:pt x="2795580" y="3477227"/>
                        <a:pt x="2803774" y="3500444"/>
                        <a:pt x="2829722" y="3494981"/>
                      </a:cubicBezTo>
                      <a:cubicBezTo>
                        <a:pt x="2857036" y="3489518"/>
                        <a:pt x="2880253" y="3428062"/>
                        <a:pt x="2884350" y="3410308"/>
                      </a:cubicBezTo>
                      <a:cubicBezTo>
                        <a:pt x="2885716" y="3406211"/>
                        <a:pt x="2885716" y="3402114"/>
                        <a:pt x="2887081" y="3398017"/>
                      </a:cubicBezTo>
                      <a:cubicBezTo>
                        <a:pt x="2904836" y="3407576"/>
                        <a:pt x="2929419" y="3410308"/>
                        <a:pt x="2944441" y="3398017"/>
                      </a:cubicBezTo>
                      <a:cubicBezTo>
                        <a:pt x="2970389" y="3377531"/>
                        <a:pt x="2926687" y="3337926"/>
                        <a:pt x="2889813" y="3309246"/>
                      </a:cubicBezTo>
                      <a:cubicBezTo>
                        <a:pt x="2917127" y="3321538"/>
                        <a:pt x="2944441" y="3335195"/>
                        <a:pt x="2975852" y="3340657"/>
                      </a:cubicBezTo>
                      <a:cubicBezTo>
                        <a:pt x="2981315" y="3342023"/>
                        <a:pt x="2985412" y="3337926"/>
                        <a:pt x="2984046" y="3335195"/>
                      </a:cubicBezTo>
                      <a:cubicBezTo>
                        <a:pt x="2982681" y="3322903"/>
                        <a:pt x="2970389" y="3306515"/>
                        <a:pt x="2959463" y="3294224"/>
                      </a:cubicBezTo>
                      <a:cubicBezTo>
                        <a:pt x="2984046" y="3291492"/>
                        <a:pt x="2988144" y="3255984"/>
                        <a:pt x="2988144" y="3228670"/>
                      </a:cubicBezTo>
                      <a:cubicBezTo>
                        <a:pt x="2999068" y="3246424"/>
                        <a:pt x="3011360" y="3262813"/>
                        <a:pt x="3018188" y="3281932"/>
                      </a:cubicBezTo>
                      <a:cubicBezTo>
                        <a:pt x="3022286" y="3292858"/>
                        <a:pt x="3034577" y="3292858"/>
                        <a:pt x="3046869" y="3292858"/>
                      </a:cubicBezTo>
                      <a:cubicBezTo>
                        <a:pt x="3064622" y="3292858"/>
                        <a:pt x="3078279" y="3257350"/>
                        <a:pt x="3079645" y="3246424"/>
                      </a:cubicBezTo>
                      <a:cubicBezTo>
                        <a:pt x="3082376" y="3234133"/>
                        <a:pt x="3081011" y="3220476"/>
                        <a:pt x="3081011" y="3209551"/>
                      </a:cubicBezTo>
                      <a:cubicBezTo>
                        <a:pt x="3097399" y="3234133"/>
                        <a:pt x="3119250" y="3257350"/>
                        <a:pt x="3147930" y="3272372"/>
                      </a:cubicBezTo>
                      <a:cubicBezTo>
                        <a:pt x="3150661" y="3273738"/>
                        <a:pt x="3233968" y="3316075"/>
                        <a:pt x="3232602" y="3290127"/>
                      </a:cubicBezTo>
                      <a:cubicBezTo>
                        <a:pt x="3232602" y="3277835"/>
                        <a:pt x="3224408" y="3269641"/>
                        <a:pt x="3214849" y="3260081"/>
                      </a:cubicBezTo>
                      <a:cubicBezTo>
                        <a:pt x="3210752" y="3254619"/>
                        <a:pt x="3205289" y="3250521"/>
                        <a:pt x="3199826" y="3245059"/>
                      </a:cubicBezTo>
                      <a:cubicBezTo>
                        <a:pt x="3233968" y="3276470"/>
                        <a:pt x="3281767" y="3313344"/>
                        <a:pt x="3335029" y="3321538"/>
                      </a:cubicBezTo>
                      <a:cubicBezTo>
                        <a:pt x="3337761" y="3321538"/>
                        <a:pt x="3339127" y="3321538"/>
                        <a:pt x="3339127" y="3318806"/>
                      </a:cubicBezTo>
                      <a:cubicBezTo>
                        <a:pt x="3341858" y="3305149"/>
                        <a:pt x="3340492" y="3287395"/>
                        <a:pt x="3337761" y="3273738"/>
                      </a:cubicBezTo>
                      <a:cubicBezTo>
                        <a:pt x="3332299" y="3253253"/>
                        <a:pt x="3336395" y="3228670"/>
                        <a:pt x="3326836" y="3209551"/>
                      </a:cubicBezTo>
                      <a:cubicBezTo>
                        <a:pt x="3340492" y="3235499"/>
                        <a:pt x="3348687" y="3261447"/>
                        <a:pt x="3367807" y="3284664"/>
                      </a:cubicBezTo>
                      <a:cubicBezTo>
                        <a:pt x="3386927" y="3307881"/>
                        <a:pt x="3403314" y="3294224"/>
                        <a:pt x="3414240" y="3271007"/>
                      </a:cubicBezTo>
                      <a:cubicBezTo>
                        <a:pt x="3414240" y="3280567"/>
                        <a:pt x="3415606" y="3288761"/>
                        <a:pt x="3416972" y="3298321"/>
                      </a:cubicBezTo>
                      <a:cubicBezTo>
                        <a:pt x="3419703" y="3309246"/>
                        <a:pt x="3423800" y="3320172"/>
                        <a:pt x="3438823" y="3325635"/>
                      </a:cubicBezTo>
                      <a:cubicBezTo>
                        <a:pt x="3479794" y="3337926"/>
                        <a:pt x="3515301" y="3294224"/>
                        <a:pt x="3538519" y="3261447"/>
                      </a:cubicBezTo>
                      <a:cubicBezTo>
                        <a:pt x="3530324" y="3284664"/>
                        <a:pt x="3520764" y="3309246"/>
                        <a:pt x="3523496" y="3331097"/>
                      </a:cubicBezTo>
                      <a:cubicBezTo>
                        <a:pt x="3522130" y="3335195"/>
                        <a:pt x="3520764" y="3337926"/>
                        <a:pt x="3518033" y="3340657"/>
                      </a:cubicBezTo>
                      <a:cubicBezTo>
                        <a:pt x="3501645" y="3373434"/>
                        <a:pt x="3486622" y="3407576"/>
                        <a:pt x="3492085" y="3441719"/>
                      </a:cubicBezTo>
                      <a:cubicBezTo>
                        <a:pt x="3493451" y="3454010"/>
                        <a:pt x="3513936" y="3469033"/>
                        <a:pt x="3533056" y="3463570"/>
                      </a:cubicBezTo>
                      <a:cubicBezTo>
                        <a:pt x="3569929" y="3452644"/>
                        <a:pt x="3587684" y="3437622"/>
                        <a:pt x="3606804" y="3418502"/>
                      </a:cubicBezTo>
                      <a:cubicBezTo>
                        <a:pt x="3604072" y="3437622"/>
                        <a:pt x="3602707" y="3456741"/>
                        <a:pt x="3610901" y="3477227"/>
                      </a:cubicBezTo>
                      <a:cubicBezTo>
                        <a:pt x="3619094" y="3497712"/>
                        <a:pt x="3625923" y="3531855"/>
                        <a:pt x="3657334" y="3541414"/>
                      </a:cubicBezTo>
                      <a:cubicBezTo>
                        <a:pt x="3714694" y="3559169"/>
                        <a:pt x="3718791" y="3512735"/>
                        <a:pt x="3716059" y="3474495"/>
                      </a:cubicBezTo>
                      <a:cubicBezTo>
                        <a:pt x="3742007" y="3518198"/>
                        <a:pt x="3770687" y="3560534"/>
                        <a:pt x="3811658" y="3598774"/>
                      </a:cubicBezTo>
                      <a:cubicBezTo>
                        <a:pt x="3830778" y="3616528"/>
                        <a:pt x="3853994" y="3604236"/>
                        <a:pt x="3855360" y="3586483"/>
                      </a:cubicBezTo>
                      <a:cubicBezTo>
                        <a:pt x="3859457" y="3552340"/>
                        <a:pt x="3853994" y="3515466"/>
                        <a:pt x="3840338" y="3484055"/>
                      </a:cubicBezTo>
                      <a:cubicBezTo>
                        <a:pt x="3836241" y="3475861"/>
                        <a:pt x="3811658" y="3451279"/>
                        <a:pt x="3829412" y="3458107"/>
                      </a:cubicBezTo>
                      <a:cubicBezTo>
                        <a:pt x="3843069" y="3462204"/>
                        <a:pt x="3855360" y="3467667"/>
                        <a:pt x="3869017" y="3470398"/>
                      </a:cubicBezTo>
                      <a:cubicBezTo>
                        <a:pt x="3879943" y="3473130"/>
                        <a:pt x="3888137" y="3473130"/>
                        <a:pt x="3894966" y="3466301"/>
                      </a:cubicBezTo>
                      <a:cubicBezTo>
                        <a:pt x="3897697" y="3463570"/>
                        <a:pt x="3896331" y="3459473"/>
                        <a:pt x="3893600" y="3458107"/>
                      </a:cubicBezTo>
                      <a:cubicBezTo>
                        <a:pt x="3875846" y="3445816"/>
                        <a:pt x="3858091" y="3434890"/>
                        <a:pt x="3838972" y="3425331"/>
                      </a:cubicBezTo>
                      <a:cubicBezTo>
                        <a:pt x="3863554" y="3430793"/>
                        <a:pt x="3890868" y="3434890"/>
                        <a:pt x="3912719" y="3432159"/>
                      </a:cubicBezTo>
                      <a:cubicBezTo>
                        <a:pt x="3914085" y="3434890"/>
                        <a:pt x="3914085" y="3437622"/>
                        <a:pt x="3914085" y="3438987"/>
                      </a:cubicBezTo>
                      <a:cubicBezTo>
                        <a:pt x="3920913" y="3462204"/>
                        <a:pt x="3930473" y="3497712"/>
                        <a:pt x="3960518" y="3512735"/>
                      </a:cubicBezTo>
                      <a:cubicBezTo>
                        <a:pt x="3989198" y="3527758"/>
                        <a:pt x="4009684" y="3507272"/>
                        <a:pt x="4024706" y="3479958"/>
                      </a:cubicBezTo>
                      <a:cubicBezTo>
                        <a:pt x="4027437" y="3504541"/>
                        <a:pt x="4035632" y="3529123"/>
                        <a:pt x="4052020" y="3541414"/>
                      </a:cubicBezTo>
                      <a:cubicBezTo>
                        <a:pt x="4098454" y="3579654"/>
                        <a:pt x="4124403" y="3496347"/>
                        <a:pt x="4132596" y="3440353"/>
                      </a:cubicBezTo>
                      <a:cubicBezTo>
                        <a:pt x="4142156" y="3475861"/>
                        <a:pt x="4158545" y="3518198"/>
                        <a:pt x="4191321" y="3522295"/>
                      </a:cubicBezTo>
                      <a:cubicBezTo>
                        <a:pt x="4214538" y="3525026"/>
                        <a:pt x="4230927" y="3500444"/>
                        <a:pt x="4235024" y="3488152"/>
                      </a:cubicBezTo>
                      <a:cubicBezTo>
                        <a:pt x="4241853" y="3462204"/>
                        <a:pt x="4240487" y="3436256"/>
                        <a:pt x="4229561" y="3413039"/>
                      </a:cubicBezTo>
                      <a:cubicBezTo>
                        <a:pt x="4263703" y="3432159"/>
                        <a:pt x="4316965" y="3460839"/>
                        <a:pt x="4341548" y="3448547"/>
                      </a:cubicBezTo>
                      <a:cubicBezTo>
                        <a:pt x="4344280" y="3447182"/>
                        <a:pt x="4345645" y="3445816"/>
                        <a:pt x="4345645" y="3443084"/>
                      </a:cubicBezTo>
                      <a:cubicBezTo>
                        <a:pt x="4342914" y="3418502"/>
                        <a:pt x="4314234" y="3396651"/>
                        <a:pt x="4284189" y="3376165"/>
                      </a:cubicBezTo>
                      <a:cubicBezTo>
                        <a:pt x="4301943" y="3382994"/>
                        <a:pt x="4321062" y="3389822"/>
                        <a:pt x="4340182" y="3396651"/>
                      </a:cubicBezTo>
                      <a:cubicBezTo>
                        <a:pt x="4370227" y="3407576"/>
                        <a:pt x="4416662" y="3419868"/>
                        <a:pt x="4452169" y="3421233"/>
                      </a:cubicBezTo>
                      <a:cubicBezTo>
                        <a:pt x="4456267" y="3421233"/>
                        <a:pt x="4460364" y="3418502"/>
                        <a:pt x="4460364" y="3415771"/>
                      </a:cubicBezTo>
                      <a:cubicBezTo>
                        <a:pt x="4463095" y="3385725"/>
                        <a:pt x="4420759" y="3355680"/>
                        <a:pt x="4389347" y="3332463"/>
                      </a:cubicBezTo>
                      <a:cubicBezTo>
                        <a:pt x="4398907" y="3316075"/>
                        <a:pt x="4400273" y="3294224"/>
                        <a:pt x="4396176" y="3273738"/>
                      </a:cubicBezTo>
                      <a:cubicBezTo>
                        <a:pt x="4390713" y="3247790"/>
                        <a:pt x="4368861" y="3221842"/>
                        <a:pt x="4345645" y="3202722"/>
                      </a:cubicBezTo>
                      <a:cubicBezTo>
                        <a:pt x="4338817" y="3197259"/>
                        <a:pt x="4331988" y="3191796"/>
                        <a:pt x="4325159" y="3186334"/>
                      </a:cubicBezTo>
                      <a:cubicBezTo>
                        <a:pt x="4338817" y="3191796"/>
                        <a:pt x="4352474" y="3197259"/>
                        <a:pt x="4366130" y="3201356"/>
                      </a:cubicBezTo>
                      <a:cubicBezTo>
                        <a:pt x="4407102" y="3216379"/>
                        <a:pt x="4498603" y="3240962"/>
                        <a:pt x="4458998" y="3179505"/>
                      </a:cubicBezTo>
                      <a:cubicBezTo>
                        <a:pt x="4439878" y="3150826"/>
                        <a:pt x="4415296" y="3123512"/>
                        <a:pt x="4385250" y="3101661"/>
                      </a:cubicBezTo>
                      <a:cubicBezTo>
                        <a:pt x="4381153" y="3098929"/>
                        <a:pt x="4377056" y="3096198"/>
                        <a:pt x="4374324" y="3093466"/>
                      </a:cubicBezTo>
                      <a:cubicBezTo>
                        <a:pt x="4426221" y="3108489"/>
                        <a:pt x="4480849" y="3119415"/>
                        <a:pt x="4469924" y="3094832"/>
                      </a:cubicBezTo>
                      <a:cubicBezTo>
                        <a:pt x="4456267" y="3064787"/>
                        <a:pt x="4422125" y="3040204"/>
                        <a:pt x="4382519" y="3019719"/>
                      </a:cubicBezTo>
                      <a:cubicBezTo>
                        <a:pt x="4448072" y="3029279"/>
                        <a:pt x="4527283" y="3034741"/>
                        <a:pt x="4498603" y="3001965"/>
                      </a:cubicBezTo>
                      <a:cubicBezTo>
                        <a:pt x="4482214" y="2982845"/>
                        <a:pt x="4415296" y="2966457"/>
                        <a:pt x="4389347" y="2960994"/>
                      </a:cubicBezTo>
                      <a:cubicBezTo>
                        <a:pt x="4383884" y="2959628"/>
                        <a:pt x="4379787" y="2958263"/>
                        <a:pt x="4374324" y="2958263"/>
                      </a:cubicBezTo>
                      <a:cubicBezTo>
                        <a:pt x="4404370" y="2950068"/>
                        <a:pt x="4433049" y="2939143"/>
                        <a:pt x="4457632" y="2930949"/>
                      </a:cubicBezTo>
                      <a:cubicBezTo>
                        <a:pt x="4482214" y="2922754"/>
                        <a:pt x="4514992" y="2910463"/>
                        <a:pt x="4530014" y="2892709"/>
                      </a:cubicBezTo>
                      <a:cubicBezTo>
                        <a:pt x="4555962" y="2861298"/>
                        <a:pt x="4505431" y="2855835"/>
                        <a:pt x="4460364" y="2855835"/>
                      </a:cubicBezTo>
                      <a:cubicBezTo>
                        <a:pt x="4472655" y="2843544"/>
                        <a:pt x="4483580" y="2829887"/>
                        <a:pt x="4489043" y="2818962"/>
                      </a:cubicBezTo>
                      <a:cubicBezTo>
                        <a:pt x="4494506" y="2806670"/>
                        <a:pt x="4506797" y="2782088"/>
                        <a:pt x="4484946" y="2775259"/>
                      </a:cubicBezTo>
                      <a:cubicBezTo>
                        <a:pt x="4463095" y="2768431"/>
                        <a:pt x="4437146" y="2803939"/>
                        <a:pt x="4428952" y="2813499"/>
                      </a:cubicBezTo>
                      <a:cubicBezTo>
                        <a:pt x="4416662" y="2827156"/>
                        <a:pt x="4403004" y="2844910"/>
                        <a:pt x="4389347" y="2861298"/>
                      </a:cubicBezTo>
                      <a:cubicBezTo>
                        <a:pt x="4389347" y="2861298"/>
                        <a:pt x="4387982" y="2861298"/>
                        <a:pt x="4387982" y="2861298"/>
                      </a:cubicBezTo>
                      <a:cubicBezTo>
                        <a:pt x="4398907" y="2849007"/>
                        <a:pt x="4407102" y="2836715"/>
                        <a:pt x="4413930" y="2821693"/>
                      </a:cubicBezTo>
                      <a:cubicBezTo>
                        <a:pt x="4415296" y="2818962"/>
                        <a:pt x="4415296" y="2817596"/>
                        <a:pt x="4416662" y="2814864"/>
                      </a:cubicBezTo>
                      <a:cubicBezTo>
                        <a:pt x="4418027" y="2813499"/>
                        <a:pt x="4418027" y="2813499"/>
                        <a:pt x="4419393" y="2812133"/>
                      </a:cubicBezTo>
                      <a:cubicBezTo>
                        <a:pt x="4420759" y="2810767"/>
                        <a:pt x="4419393" y="2809402"/>
                        <a:pt x="4419393" y="2808036"/>
                      </a:cubicBezTo>
                      <a:cubicBezTo>
                        <a:pt x="4423489" y="2793013"/>
                        <a:pt x="4424855" y="2773894"/>
                        <a:pt x="4409833" y="2762968"/>
                      </a:cubicBezTo>
                      <a:cubicBezTo>
                        <a:pt x="4407102" y="2760237"/>
                        <a:pt x="4403004" y="2758871"/>
                        <a:pt x="4398907" y="2758871"/>
                      </a:cubicBezTo>
                      <a:cubicBezTo>
                        <a:pt x="4409833" y="2750677"/>
                        <a:pt x="4422125" y="2741117"/>
                        <a:pt x="4433049" y="2732923"/>
                      </a:cubicBezTo>
                      <a:cubicBezTo>
                        <a:pt x="4441244" y="2727460"/>
                        <a:pt x="4454901" y="2719266"/>
                        <a:pt x="4453535" y="2709706"/>
                      </a:cubicBezTo>
                      <a:cubicBezTo>
                        <a:pt x="4452169" y="2700146"/>
                        <a:pt x="4446707" y="2693317"/>
                        <a:pt x="4438512" y="2689220"/>
                      </a:cubicBezTo>
                      <a:cubicBezTo>
                        <a:pt x="4439878" y="2687855"/>
                        <a:pt x="4441244" y="2687855"/>
                        <a:pt x="4441244" y="2686489"/>
                      </a:cubicBezTo>
                      <a:cubicBezTo>
                        <a:pt x="4458998" y="2672832"/>
                        <a:pt x="4478117" y="2657809"/>
                        <a:pt x="4489043" y="2637324"/>
                      </a:cubicBezTo>
                      <a:cubicBezTo>
                        <a:pt x="4501334" y="2611376"/>
                        <a:pt x="4463095" y="2605913"/>
                        <a:pt x="4446707" y="2604547"/>
                      </a:cubicBezTo>
                      <a:cubicBezTo>
                        <a:pt x="4439878" y="2603182"/>
                        <a:pt x="4441244" y="2593622"/>
                        <a:pt x="4448072" y="2594987"/>
                      </a:cubicBezTo>
                      <a:cubicBezTo>
                        <a:pt x="4499969" y="2603182"/>
                        <a:pt x="4532746" y="2551285"/>
                        <a:pt x="4501334" y="2508948"/>
                      </a:cubicBezTo>
                      <a:cubicBezTo>
                        <a:pt x="4497237" y="2503486"/>
                        <a:pt x="4505431" y="2496657"/>
                        <a:pt x="4509529" y="2502120"/>
                      </a:cubicBezTo>
                      <a:cubicBezTo>
                        <a:pt x="4514992" y="2508948"/>
                        <a:pt x="4542305" y="2551285"/>
                        <a:pt x="4554596" y="2534897"/>
                      </a:cubicBezTo>
                      <a:cubicBezTo>
                        <a:pt x="4564156" y="2521240"/>
                        <a:pt x="4561425" y="2498023"/>
                        <a:pt x="4561425" y="2483000"/>
                      </a:cubicBezTo>
                      <a:cubicBezTo>
                        <a:pt x="4561425" y="2446127"/>
                        <a:pt x="4553231" y="2407887"/>
                        <a:pt x="4554596" y="2372379"/>
                      </a:cubicBezTo>
                      <a:cubicBezTo>
                        <a:pt x="4554596" y="2368282"/>
                        <a:pt x="4560059" y="2366916"/>
                        <a:pt x="4562791" y="2368282"/>
                      </a:cubicBezTo>
                      <a:cubicBezTo>
                        <a:pt x="4580545" y="2381939"/>
                        <a:pt x="4596933" y="2396961"/>
                        <a:pt x="4617419" y="2407887"/>
                      </a:cubicBezTo>
                      <a:cubicBezTo>
                        <a:pt x="4650195" y="2424275"/>
                        <a:pt x="4665218" y="2391499"/>
                        <a:pt x="4658389" y="2364185"/>
                      </a:cubicBezTo>
                      <a:cubicBezTo>
                        <a:pt x="4648829" y="2328677"/>
                        <a:pt x="4618784" y="2289072"/>
                        <a:pt x="4590105" y="2265855"/>
                      </a:cubicBezTo>
                      <a:cubicBezTo>
                        <a:pt x="4569619" y="2263123"/>
                        <a:pt x="4575082" y="2254929"/>
                        <a:pt x="4580545" y="2259026"/>
                      </a:cubicBezTo>
                      <a:close/>
                      <a:moveTo>
                        <a:pt x="1942020" y="3027913"/>
                      </a:moveTo>
                      <a:cubicBezTo>
                        <a:pt x="1943386" y="3025182"/>
                        <a:pt x="1943386" y="3022450"/>
                        <a:pt x="1944751" y="3021084"/>
                      </a:cubicBezTo>
                      <a:cubicBezTo>
                        <a:pt x="1946117" y="3022450"/>
                        <a:pt x="1947483" y="3023816"/>
                        <a:pt x="1950214" y="3025182"/>
                      </a:cubicBezTo>
                      <a:cubicBezTo>
                        <a:pt x="1946117" y="3025182"/>
                        <a:pt x="1943386" y="3026547"/>
                        <a:pt x="1942020" y="3027913"/>
                      </a:cubicBezTo>
                      <a:close/>
                      <a:moveTo>
                        <a:pt x="3657334" y="1843855"/>
                      </a:moveTo>
                      <a:cubicBezTo>
                        <a:pt x="3647774" y="1906677"/>
                        <a:pt x="3575392" y="1943550"/>
                        <a:pt x="3523496" y="1965402"/>
                      </a:cubicBezTo>
                      <a:cubicBezTo>
                        <a:pt x="3497548" y="1976327"/>
                        <a:pt x="3470234" y="1985887"/>
                        <a:pt x="3442920" y="1994081"/>
                      </a:cubicBezTo>
                      <a:cubicBezTo>
                        <a:pt x="3459308" y="1995447"/>
                        <a:pt x="3474331" y="1995447"/>
                        <a:pt x="3489354" y="1998178"/>
                      </a:cubicBezTo>
                      <a:cubicBezTo>
                        <a:pt x="3518033" y="2002275"/>
                        <a:pt x="3569929" y="2011835"/>
                        <a:pt x="3578124" y="2047343"/>
                      </a:cubicBezTo>
                      <a:cubicBezTo>
                        <a:pt x="3586318" y="2082851"/>
                        <a:pt x="3537153" y="2093777"/>
                        <a:pt x="3490720" y="2099240"/>
                      </a:cubicBezTo>
                      <a:cubicBezTo>
                        <a:pt x="3524862" y="2106068"/>
                        <a:pt x="3557639" y="2121091"/>
                        <a:pt x="3579489" y="2148405"/>
                      </a:cubicBezTo>
                      <a:cubicBezTo>
                        <a:pt x="3605438" y="2181182"/>
                        <a:pt x="3619094" y="2234444"/>
                        <a:pt x="3594512" y="2271317"/>
                      </a:cubicBezTo>
                      <a:cubicBezTo>
                        <a:pt x="3571295" y="2304094"/>
                        <a:pt x="3522130" y="2309557"/>
                        <a:pt x="3485257" y="2310923"/>
                      </a:cubicBezTo>
                      <a:cubicBezTo>
                        <a:pt x="3462039" y="2310923"/>
                        <a:pt x="3438823" y="2309557"/>
                        <a:pt x="3415606" y="2306826"/>
                      </a:cubicBezTo>
                      <a:cubicBezTo>
                        <a:pt x="3478428" y="2334140"/>
                        <a:pt x="3546713" y="2381939"/>
                        <a:pt x="3512570" y="2447492"/>
                      </a:cubicBezTo>
                      <a:cubicBezTo>
                        <a:pt x="3478428" y="2513046"/>
                        <a:pt x="3376001" y="2495291"/>
                        <a:pt x="3311813" y="2469343"/>
                      </a:cubicBezTo>
                      <a:cubicBezTo>
                        <a:pt x="3341858" y="2507583"/>
                        <a:pt x="3369172" y="2567673"/>
                        <a:pt x="3333665" y="2601816"/>
                      </a:cubicBezTo>
                      <a:cubicBezTo>
                        <a:pt x="3300887" y="2631861"/>
                        <a:pt x="3254454" y="2590890"/>
                        <a:pt x="3223042" y="2554016"/>
                      </a:cubicBezTo>
                      <a:cubicBezTo>
                        <a:pt x="3242162" y="2616839"/>
                        <a:pt x="3247625" y="2704243"/>
                        <a:pt x="3180706" y="2724728"/>
                      </a:cubicBezTo>
                      <a:cubicBezTo>
                        <a:pt x="3104228" y="2747945"/>
                        <a:pt x="3044137" y="2670101"/>
                        <a:pt x="3009994" y="2605913"/>
                      </a:cubicBezTo>
                      <a:cubicBezTo>
                        <a:pt x="3012726" y="2653712"/>
                        <a:pt x="3007263" y="2717900"/>
                        <a:pt x="2948538" y="2706974"/>
                      </a:cubicBezTo>
                      <a:cubicBezTo>
                        <a:pt x="2889813" y="2694683"/>
                        <a:pt x="2839282" y="2649615"/>
                        <a:pt x="2792849" y="2612741"/>
                      </a:cubicBezTo>
                      <a:cubicBezTo>
                        <a:pt x="2801043" y="2655078"/>
                        <a:pt x="2821529" y="2750677"/>
                        <a:pt x="2758707" y="2724728"/>
                      </a:cubicBezTo>
                      <a:cubicBezTo>
                        <a:pt x="2730026" y="2712437"/>
                        <a:pt x="2705445" y="2683758"/>
                        <a:pt x="2684959" y="2660541"/>
                      </a:cubicBezTo>
                      <a:cubicBezTo>
                        <a:pt x="2678130" y="2652347"/>
                        <a:pt x="2671302" y="2644152"/>
                        <a:pt x="2663107" y="2635958"/>
                      </a:cubicBezTo>
                      <a:cubicBezTo>
                        <a:pt x="2660376" y="2634593"/>
                        <a:pt x="2656279" y="2633227"/>
                        <a:pt x="2653547" y="2631861"/>
                      </a:cubicBezTo>
                      <a:cubicBezTo>
                        <a:pt x="2676764" y="2656444"/>
                        <a:pt x="2702713" y="2679660"/>
                        <a:pt x="2725929" y="2705609"/>
                      </a:cubicBezTo>
                      <a:cubicBezTo>
                        <a:pt x="2751878" y="2735654"/>
                        <a:pt x="2788751" y="2773894"/>
                        <a:pt x="2795580" y="2814864"/>
                      </a:cubicBezTo>
                      <a:cubicBezTo>
                        <a:pt x="2799677" y="2842178"/>
                        <a:pt x="2781923" y="2879052"/>
                        <a:pt x="2749147" y="2868127"/>
                      </a:cubicBezTo>
                      <a:cubicBezTo>
                        <a:pt x="2723198" y="2859932"/>
                        <a:pt x="2702713" y="2842178"/>
                        <a:pt x="2683593" y="2821693"/>
                      </a:cubicBezTo>
                      <a:cubicBezTo>
                        <a:pt x="2698616" y="2847641"/>
                        <a:pt x="2712272" y="2874955"/>
                        <a:pt x="2721832" y="2902269"/>
                      </a:cubicBezTo>
                      <a:cubicBezTo>
                        <a:pt x="2732758" y="2932314"/>
                        <a:pt x="2750512" y="2985576"/>
                        <a:pt x="2721832" y="3011525"/>
                      </a:cubicBezTo>
                      <a:cubicBezTo>
                        <a:pt x="2674033" y="3053861"/>
                        <a:pt x="2634428" y="3014256"/>
                        <a:pt x="2608479" y="2965091"/>
                      </a:cubicBezTo>
                      <a:cubicBezTo>
                        <a:pt x="2611211" y="2981479"/>
                        <a:pt x="2613942" y="2999233"/>
                        <a:pt x="2615308" y="3016988"/>
                      </a:cubicBezTo>
                      <a:cubicBezTo>
                        <a:pt x="2616674" y="3045667"/>
                        <a:pt x="2616674" y="3100295"/>
                        <a:pt x="2579800" y="3109855"/>
                      </a:cubicBezTo>
                      <a:cubicBezTo>
                        <a:pt x="2541560" y="3120780"/>
                        <a:pt x="2515612" y="3083907"/>
                        <a:pt x="2497858" y="3040204"/>
                      </a:cubicBezTo>
                      <a:cubicBezTo>
                        <a:pt x="2497858" y="3072981"/>
                        <a:pt x="2491029" y="3104392"/>
                        <a:pt x="2462350" y="3118049"/>
                      </a:cubicBezTo>
                      <a:cubicBezTo>
                        <a:pt x="2459619" y="3119415"/>
                        <a:pt x="2456887" y="3119415"/>
                        <a:pt x="2455522" y="3116683"/>
                      </a:cubicBezTo>
                      <a:cubicBezTo>
                        <a:pt x="2440499" y="3100295"/>
                        <a:pt x="2430939" y="3079809"/>
                        <a:pt x="2425476" y="3057958"/>
                      </a:cubicBezTo>
                      <a:cubicBezTo>
                        <a:pt x="2420014" y="3085272"/>
                        <a:pt x="2413185" y="3112586"/>
                        <a:pt x="2398163" y="3133071"/>
                      </a:cubicBezTo>
                      <a:cubicBezTo>
                        <a:pt x="2383140" y="3153557"/>
                        <a:pt x="2350363" y="3167214"/>
                        <a:pt x="2329878" y="3143997"/>
                      </a:cubicBezTo>
                      <a:cubicBezTo>
                        <a:pt x="2306661" y="3118049"/>
                        <a:pt x="2310757" y="3072981"/>
                        <a:pt x="2313489" y="3040204"/>
                      </a:cubicBezTo>
                      <a:cubicBezTo>
                        <a:pt x="2316220" y="3014256"/>
                        <a:pt x="2320317" y="2988308"/>
                        <a:pt x="2325780" y="2962359"/>
                      </a:cubicBezTo>
                      <a:cubicBezTo>
                        <a:pt x="2297101" y="3021084"/>
                        <a:pt x="2256130" y="3112586"/>
                        <a:pt x="2190577" y="3070250"/>
                      </a:cubicBezTo>
                      <a:cubicBezTo>
                        <a:pt x="2157800" y="3048398"/>
                        <a:pt x="2150971" y="3003330"/>
                        <a:pt x="2149605" y="2966457"/>
                      </a:cubicBezTo>
                      <a:cubicBezTo>
                        <a:pt x="2148240" y="2933680"/>
                        <a:pt x="2150971" y="2899538"/>
                        <a:pt x="2153703" y="2866761"/>
                      </a:cubicBezTo>
                      <a:cubicBezTo>
                        <a:pt x="2133218" y="2915926"/>
                        <a:pt x="2096343" y="2989673"/>
                        <a:pt x="2054007" y="2951434"/>
                      </a:cubicBezTo>
                      <a:cubicBezTo>
                        <a:pt x="2004842" y="2907732"/>
                        <a:pt x="2015768" y="2838081"/>
                        <a:pt x="2026693" y="2775259"/>
                      </a:cubicBezTo>
                      <a:cubicBezTo>
                        <a:pt x="2019865" y="2795745"/>
                        <a:pt x="2011671" y="2816230"/>
                        <a:pt x="1999379" y="2835350"/>
                      </a:cubicBezTo>
                      <a:cubicBezTo>
                        <a:pt x="1987088" y="2854470"/>
                        <a:pt x="1959774" y="2885881"/>
                        <a:pt x="1933826" y="2869492"/>
                      </a:cubicBezTo>
                      <a:cubicBezTo>
                        <a:pt x="1909244" y="2854470"/>
                        <a:pt x="1916071" y="2812133"/>
                        <a:pt x="1917437" y="2788916"/>
                      </a:cubicBezTo>
                      <a:cubicBezTo>
                        <a:pt x="1920169" y="2758871"/>
                        <a:pt x="1928363" y="2730191"/>
                        <a:pt x="1931094" y="2700146"/>
                      </a:cubicBezTo>
                      <a:cubicBezTo>
                        <a:pt x="1898318" y="2743848"/>
                        <a:pt x="1831399" y="2836715"/>
                        <a:pt x="1784965" y="2791647"/>
                      </a:cubicBezTo>
                      <a:cubicBezTo>
                        <a:pt x="1764479" y="2771162"/>
                        <a:pt x="1786331" y="2731557"/>
                        <a:pt x="1797256" y="2712437"/>
                      </a:cubicBezTo>
                      <a:cubicBezTo>
                        <a:pt x="1806816" y="2696049"/>
                        <a:pt x="1816376" y="2681026"/>
                        <a:pt x="1827302" y="2666003"/>
                      </a:cubicBezTo>
                      <a:cubicBezTo>
                        <a:pt x="1806816" y="2682392"/>
                        <a:pt x="1784965" y="2697415"/>
                        <a:pt x="1761748" y="2711071"/>
                      </a:cubicBezTo>
                      <a:cubicBezTo>
                        <a:pt x="1741262" y="2721997"/>
                        <a:pt x="1705754" y="2745214"/>
                        <a:pt x="1682537" y="2730191"/>
                      </a:cubicBezTo>
                      <a:cubicBezTo>
                        <a:pt x="1663418" y="2717900"/>
                        <a:pt x="1671612" y="2683758"/>
                        <a:pt x="1681173" y="2659175"/>
                      </a:cubicBezTo>
                      <a:cubicBezTo>
                        <a:pt x="1666150" y="2672832"/>
                        <a:pt x="1649761" y="2685123"/>
                        <a:pt x="1633372" y="2693317"/>
                      </a:cubicBezTo>
                      <a:cubicBezTo>
                        <a:pt x="1599230" y="2709706"/>
                        <a:pt x="1577379" y="2689220"/>
                        <a:pt x="1560991" y="2661907"/>
                      </a:cubicBezTo>
                      <a:cubicBezTo>
                        <a:pt x="1569184" y="2705609"/>
                        <a:pt x="1569184" y="2747945"/>
                        <a:pt x="1551431" y="2787551"/>
                      </a:cubicBezTo>
                      <a:cubicBezTo>
                        <a:pt x="1550065" y="2790282"/>
                        <a:pt x="1547334" y="2790282"/>
                        <a:pt x="1544603" y="2790282"/>
                      </a:cubicBezTo>
                      <a:cubicBezTo>
                        <a:pt x="1496803" y="2783453"/>
                        <a:pt x="1464026" y="2745214"/>
                        <a:pt x="1439444" y="2700146"/>
                      </a:cubicBezTo>
                      <a:cubicBezTo>
                        <a:pt x="1443541" y="2719266"/>
                        <a:pt x="1444907" y="2737020"/>
                        <a:pt x="1444907" y="2756139"/>
                      </a:cubicBezTo>
                      <a:cubicBezTo>
                        <a:pt x="1442176" y="2821693"/>
                        <a:pt x="1387548" y="2869492"/>
                        <a:pt x="1321994" y="2843544"/>
                      </a:cubicBezTo>
                      <a:cubicBezTo>
                        <a:pt x="1278292" y="2825790"/>
                        <a:pt x="1244149" y="2794379"/>
                        <a:pt x="1214104" y="2758871"/>
                      </a:cubicBezTo>
                      <a:cubicBezTo>
                        <a:pt x="1220933" y="2768431"/>
                        <a:pt x="1226396" y="2779356"/>
                        <a:pt x="1231858" y="2790282"/>
                      </a:cubicBezTo>
                      <a:cubicBezTo>
                        <a:pt x="1248246" y="2821693"/>
                        <a:pt x="1275561" y="2873589"/>
                        <a:pt x="1255075" y="2909097"/>
                      </a:cubicBezTo>
                      <a:cubicBezTo>
                        <a:pt x="1216836" y="2971920"/>
                        <a:pt x="1169037" y="2903635"/>
                        <a:pt x="1138991" y="2847641"/>
                      </a:cubicBezTo>
                      <a:cubicBezTo>
                        <a:pt x="1145819" y="2894075"/>
                        <a:pt x="1144454" y="2944606"/>
                        <a:pt x="1138991" y="2989673"/>
                      </a:cubicBezTo>
                      <a:cubicBezTo>
                        <a:pt x="1132162" y="3041570"/>
                        <a:pt x="1113042" y="3111220"/>
                        <a:pt x="1052952" y="3120780"/>
                      </a:cubicBezTo>
                      <a:cubicBezTo>
                        <a:pt x="998325" y="3128975"/>
                        <a:pt x="973742" y="3090735"/>
                        <a:pt x="968279" y="3038839"/>
                      </a:cubicBezTo>
                      <a:cubicBezTo>
                        <a:pt x="947793" y="3090735"/>
                        <a:pt x="921845" y="3139900"/>
                        <a:pt x="884971" y="3182237"/>
                      </a:cubicBezTo>
                      <a:cubicBezTo>
                        <a:pt x="852194" y="3219110"/>
                        <a:pt x="794835" y="3264178"/>
                        <a:pt x="742939" y="3242327"/>
                      </a:cubicBezTo>
                      <a:cubicBezTo>
                        <a:pt x="707431" y="3227305"/>
                        <a:pt x="704700" y="3195894"/>
                        <a:pt x="712893" y="3164483"/>
                      </a:cubicBezTo>
                      <a:cubicBezTo>
                        <a:pt x="691043" y="3189065"/>
                        <a:pt x="666460" y="3210916"/>
                        <a:pt x="643243" y="3231402"/>
                      </a:cubicBezTo>
                      <a:cubicBezTo>
                        <a:pt x="603637" y="3265544"/>
                        <a:pt x="551741" y="3309246"/>
                        <a:pt x="497113" y="3313344"/>
                      </a:cubicBezTo>
                      <a:cubicBezTo>
                        <a:pt x="450680" y="3316075"/>
                        <a:pt x="417904" y="3276470"/>
                        <a:pt x="434291" y="3230036"/>
                      </a:cubicBezTo>
                      <a:cubicBezTo>
                        <a:pt x="449314" y="3187699"/>
                        <a:pt x="482091" y="3148094"/>
                        <a:pt x="518965" y="3116683"/>
                      </a:cubicBezTo>
                      <a:cubicBezTo>
                        <a:pt x="457508" y="3138534"/>
                        <a:pt x="367373" y="3150826"/>
                        <a:pt x="382395" y="3068884"/>
                      </a:cubicBezTo>
                      <a:cubicBezTo>
                        <a:pt x="393321" y="3010159"/>
                        <a:pt x="437023" y="2955531"/>
                        <a:pt x="490285" y="2922754"/>
                      </a:cubicBezTo>
                      <a:cubicBezTo>
                        <a:pt x="477994" y="2913195"/>
                        <a:pt x="457508" y="2896806"/>
                        <a:pt x="461606" y="2879052"/>
                      </a:cubicBezTo>
                      <a:cubicBezTo>
                        <a:pt x="467068" y="2855835"/>
                        <a:pt x="503942" y="2850372"/>
                        <a:pt x="523062" y="2850372"/>
                      </a:cubicBezTo>
                      <a:cubicBezTo>
                        <a:pt x="528525" y="2850372"/>
                        <a:pt x="533988" y="2850372"/>
                        <a:pt x="539451" y="2850372"/>
                      </a:cubicBezTo>
                      <a:cubicBezTo>
                        <a:pt x="513502" y="2833984"/>
                        <a:pt x="488919" y="2816230"/>
                        <a:pt x="469800" y="2793013"/>
                      </a:cubicBezTo>
                      <a:cubicBezTo>
                        <a:pt x="438388" y="2754774"/>
                        <a:pt x="462971" y="2730191"/>
                        <a:pt x="495748" y="2715169"/>
                      </a:cubicBezTo>
                      <a:cubicBezTo>
                        <a:pt x="471166" y="2712437"/>
                        <a:pt x="447948" y="2704243"/>
                        <a:pt x="453411" y="2676929"/>
                      </a:cubicBezTo>
                      <a:cubicBezTo>
                        <a:pt x="456143" y="2666003"/>
                        <a:pt x="460240" y="2655078"/>
                        <a:pt x="467068" y="2645518"/>
                      </a:cubicBezTo>
                      <a:cubicBezTo>
                        <a:pt x="430194" y="2660541"/>
                        <a:pt x="387858" y="2657809"/>
                        <a:pt x="364641" y="2619570"/>
                      </a:cubicBezTo>
                      <a:cubicBezTo>
                        <a:pt x="346887" y="2589525"/>
                        <a:pt x="345521" y="2549920"/>
                        <a:pt x="360544" y="2518508"/>
                      </a:cubicBezTo>
                      <a:cubicBezTo>
                        <a:pt x="359179" y="2518508"/>
                        <a:pt x="357813" y="2518508"/>
                        <a:pt x="356447" y="2517143"/>
                      </a:cubicBezTo>
                      <a:cubicBezTo>
                        <a:pt x="340058" y="2511680"/>
                        <a:pt x="337327" y="2488463"/>
                        <a:pt x="335961" y="2474806"/>
                      </a:cubicBezTo>
                      <a:cubicBezTo>
                        <a:pt x="334596" y="2447492"/>
                        <a:pt x="338693" y="2418813"/>
                        <a:pt x="349619" y="2392864"/>
                      </a:cubicBezTo>
                      <a:cubicBezTo>
                        <a:pt x="334596" y="2403790"/>
                        <a:pt x="319573" y="2411984"/>
                        <a:pt x="303185" y="2414715"/>
                      </a:cubicBezTo>
                      <a:cubicBezTo>
                        <a:pt x="273139" y="2420178"/>
                        <a:pt x="244460" y="2402424"/>
                        <a:pt x="248557" y="2369647"/>
                      </a:cubicBezTo>
                      <a:cubicBezTo>
                        <a:pt x="252654" y="2332774"/>
                        <a:pt x="286796" y="2298631"/>
                        <a:pt x="311379" y="2274049"/>
                      </a:cubicBezTo>
                      <a:cubicBezTo>
                        <a:pt x="320938" y="2264489"/>
                        <a:pt x="331864" y="2254929"/>
                        <a:pt x="342790" y="2245369"/>
                      </a:cubicBezTo>
                      <a:cubicBezTo>
                        <a:pt x="293625" y="2264489"/>
                        <a:pt x="234900" y="2272683"/>
                        <a:pt x="232169" y="2215324"/>
                      </a:cubicBezTo>
                      <a:cubicBezTo>
                        <a:pt x="229437" y="2159330"/>
                        <a:pt x="278602" y="2123822"/>
                        <a:pt x="329133" y="2108800"/>
                      </a:cubicBezTo>
                      <a:cubicBezTo>
                        <a:pt x="292259" y="2103337"/>
                        <a:pt x="252654" y="2088314"/>
                        <a:pt x="273139" y="2051440"/>
                      </a:cubicBezTo>
                      <a:cubicBezTo>
                        <a:pt x="299088" y="2007738"/>
                        <a:pt x="359179" y="1995447"/>
                        <a:pt x="408343" y="1998178"/>
                      </a:cubicBezTo>
                      <a:cubicBezTo>
                        <a:pt x="361910" y="1964036"/>
                        <a:pt x="323670" y="1903945"/>
                        <a:pt x="308648" y="1850683"/>
                      </a:cubicBezTo>
                      <a:cubicBezTo>
                        <a:pt x="304551" y="1832929"/>
                        <a:pt x="299088" y="1806981"/>
                        <a:pt x="315476" y="1794690"/>
                      </a:cubicBezTo>
                      <a:cubicBezTo>
                        <a:pt x="330498" y="1783764"/>
                        <a:pt x="350984" y="1787861"/>
                        <a:pt x="370104" y="1794690"/>
                      </a:cubicBezTo>
                      <a:cubicBezTo>
                        <a:pt x="346887" y="1768741"/>
                        <a:pt x="322304" y="1744159"/>
                        <a:pt x="307282" y="1711382"/>
                      </a:cubicBezTo>
                      <a:cubicBezTo>
                        <a:pt x="294991" y="1685434"/>
                        <a:pt x="300454" y="1647194"/>
                        <a:pt x="333230" y="1637635"/>
                      </a:cubicBezTo>
                      <a:cubicBezTo>
                        <a:pt x="367373" y="1628075"/>
                        <a:pt x="401515" y="1651292"/>
                        <a:pt x="424732" y="1673143"/>
                      </a:cubicBezTo>
                      <a:cubicBezTo>
                        <a:pt x="430194" y="1678605"/>
                        <a:pt x="435657" y="1684068"/>
                        <a:pt x="442485" y="1689531"/>
                      </a:cubicBezTo>
                      <a:cubicBezTo>
                        <a:pt x="417904" y="1632172"/>
                        <a:pt x="415172" y="1565253"/>
                        <a:pt x="447948" y="1509259"/>
                      </a:cubicBezTo>
                      <a:cubicBezTo>
                        <a:pt x="494382" y="1430049"/>
                        <a:pt x="583153" y="1419123"/>
                        <a:pt x="663728" y="1445072"/>
                      </a:cubicBezTo>
                      <a:cubicBezTo>
                        <a:pt x="640512" y="1416392"/>
                        <a:pt x="613197" y="1378152"/>
                        <a:pt x="624123" y="1344010"/>
                      </a:cubicBezTo>
                      <a:cubicBezTo>
                        <a:pt x="633683" y="1315330"/>
                        <a:pt x="670557" y="1323525"/>
                        <a:pt x="699237" y="1333084"/>
                      </a:cubicBezTo>
                      <a:cubicBezTo>
                        <a:pt x="666460" y="1301673"/>
                        <a:pt x="632318" y="1260703"/>
                        <a:pt x="635049" y="1215635"/>
                      </a:cubicBezTo>
                      <a:cubicBezTo>
                        <a:pt x="637780" y="1178761"/>
                        <a:pt x="662362" y="1151447"/>
                        <a:pt x="696505" y="1136424"/>
                      </a:cubicBezTo>
                      <a:cubicBezTo>
                        <a:pt x="771618" y="1105013"/>
                        <a:pt x="857657" y="1130961"/>
                        <a:pt x="905457" y="1192418"/>
                      </a:cubicBezTo>
                      <a:cubicBezTo>
                        <a:pt x="901359" y="1173298"/>
                        <a:pt x="898628" y="1152813"/>
                        <a:pt x="901359" y="1132327"/>
                      </a:cubicBezTo>
                      <a:cubicBezTo>
                        <a:pt x="901359" y="1129596"/>
                        <a:pt x="904091" y="1126864"/>
                        <a:pt x="906822" y="1126864"/>
                      </a:cubicBezTo>
                      <a:cubicBezTo>
                        <a:pt x="945061" y="1128230"/>
                        <a:pt x="973742" y="1147350"/>
                        <a:pt x="994227" y="1174664"/>
                      </a:cubicBezTo>
                      <a:cubicBezTo>
                        <a:pt x="977839" y="1121401"/>
                        <a:pt x="969644" y="1062677"/>
                        <a:pt x="996959" y="1017609"/>
                      </a:cubicBezTo>
                      <a:cubicBezTo>
                        <a:pt x="998325" y="1014877"/>
                        <a:pt x="1002421" y="1014877"/>
                        <a:pt x="1005152" y="1016243"/>
                      </a:cubicBezTo>
                      <a:cubicBezTo>
                        <a:pt x="1052952" y="1039460"/>
                        <a:pt x="1087094" y="1080431"/>
                        <a:pt x="1103483" y="1129596"/>
                      </a:cubicBezTo>
                      <a:cubicBezTo>
                        <a:pt x="1103483" y="1085893"/>
                        <a:pt x="1110312" y="1036728"/>
                        <a:pt x="1143088" y="1006683"/>
                      </a:cubicBezTo>
                      <a:cubicBezTo>
                        <a:pt x="1192253" y="961615"/>
                        <a:pt x="1222299" y="1039460"/>
                        <a:pt x="1234589" y="1099550"/>
                      </a:cubicBezTo>
                      <a:cubicBezTo>
                        <a:pt x="1242783" y="1065408"/>
                        <a:pt x="1261903" y="1031266"/>
                        <a:pt x="1289217" y="1012146"/>
                      </a:cubicBezTo>
                      <a:cubicBezTo>
                        <a:pt x="1319263" y="990295"/>
                        <a:pt x="1334286" y="1006683"/>
                        <a:pt x="1339749" y="1031266"/>
                      </a:cubicBezTo>
                      <a:cubicBezTo>
                        <a:pt x="1347942" y="1003952"/>
                        <a:pt x="1365696" y="980735"/>
                        <a:pt x="1395742" y="976638"/>
                      </a:cubicBezTo>
                      <a:cubicBezTo>
                        <a:pt x="1416227" y="973906"/>
                        <a:pt x="1433981" y="980735"/>
                        <a:pt x="1447638" y="993026"/>
                      </a:cubicBezTo>
                      <a:cubicBezTo>
                        <a:pt x="1436713" y="964346"/>
                        <a:pt x="1427153" y="934301"/>
                        <a:pt x="1420324" y="905622"/>
                      </a:cubicBezTo>
                      <a:cubicBezTo>
                        <a:pt x="1413495" y="871479"/>
                        <a:pt x="1401204" y="807291"/>
                        <a:pt x="1440810" y="786806"/>
                      </a:cubicBezTo>
                      <a:cubicBezTo>
                        <a:pt x="1513191" y="748567"/>
                        <a:pt x="1539140" y="866016"/>
                        <a:pt x="1550065" y="937033"/>
                      </a:cubicBezTo>
                      <a:cubicBezTo>
                        <a:pt x="1562357" y="875576"/>
                        <a:pt x="1589670" y="814120"/>
                        <a:pt x="1648395" y="786806"/>
                      </a:cubicBezTo>
                      <a:cubicBezTo>
                        <a:pt x="1651127" y="785440"/>
                        <a:pt x="1653858" y="785440"/>
                        <a:pt x="1656590" y="788172"/>
                      </a:cubicBezTo>
                      <a:cubicBezTo>
                        <a:pt x="1681173" y="827777"/>
                        <a:pt x="1682537" y="874211"/>
                        <a:pt x="1674344" y="919279"/>
                      </a:cubicBezTo>
                      <a:cubicBezTo>
                        <a:pt x="1692097" y="886502"/>
                        <a:pt x="1718046" y="856457"/>
                        <a:pt x="1752188" y="856457"/>
                      </a:cubicBezTo>
                      <a:cubicBezTo>
                        <a:pt x="1791794" y="856457"/>
                        <a:pt x="1801353" y="885136"/>
                        <a:pt x="1797256" y="917913"/>
                      </a:cubicBezTo>
                      <a:cubicBezTo>
                        <a:pt x="1819107" y="906987"/>
                        <a:pt x="1843690" y="904256"/>
                        <a:pt x="1861444" y="924741"/>
                      </a:cubicBezTo>
                      <a:cubicBezTo>
                        <a:pt x="1877832" y="943861"/>
                        <a:pt x="1879198" y="975272"/>
                        <a:pt x="1873735" y="1003952"/>
                      </a:cubicBezTo>
                      <a:cubicBezTo>
                        <a:pt x="1918803" y="939764"/>
                        <a:pt x="2007574" y="868748"/>
                        <a:pt x="2045813" y="923376"/>
                      </a:cubicBezTo>
                      <a:cubicBezTo>
                        <a:pt x="2045813" y="894696"/>
                        <a:pt x="2052641" y="866016"/>
                        <a:pt x="2069030" y="844165"/>
                      </a:cubicBezTo>
                      <a:cubicBezTo>
                        <a:pt x="2092246" y="814120"/>
                        <a:pt x="2123658" y="812754"/>
                        <a:pt x="2155068" y="826411"/>
                      </a:cubicBezTo>
                      <a:cubicBezTo>
                        <a:pt x="2110001" y="758126"/>
                        <a:pt x="2017134" y="588780"/>
                        <a:pt x="2125024" y="566929"/>
                      </a:cubicBezTo>
                      <a:cubicBezTo>
                        <a:pt x="2176920" y="556003"/>
                        <a:pt x="2213793" y="622923"/>
                        <a:pt x="2231548" y="661162"/>
                      </a:cubicBezTo>
                      <a:cubicBezTo>
                        <a:pt x="2252033" y="706230"/>
                        <a:pt x="2267055" y="752664"/>
                        <a:pt x="2282078" y="800463"/>
                      </a:cubicBezTo>
                      <a:cubicBezTo>
                        <a:pt x="2286175" y="771783"/>
                        <a:pt x="2294370" y="743104"/>
                        <a:pt x="2308027" y="718521"/>
                      </a:cubicBezTo>
                      <a:cubicBezTo>
                        <a:pt x="2320317" y="696670"/>
                        <a:pt x="2350363" y="657065"/>
                        <a:pt x="2380408" y="676185"/>
                      </a:cubicBezTo>
                      <a:cubicBezTo>
                        <a:pt x="2409088" y="693939"/>
                        <a:pt x="2410454" y="741738"/>
                        <a:pt x="2410454" y="771783"/>
                      </a:cubicBezTo>
                      <a:cubicBezTo>
                        <a:pt x="2410454" y="789537"/>
                        <a:pt x="2410454" y="808657"/>
                        <a:pt x="2409088" y="826411"/>
                      </a:cubicBezTo>
                      <a:cubicBezTo>
                        <a:pt x="2420014" y="800463"/>
                        <a:pt x="2437767" y="775880"/>
                        <a:pt x="2458253" y="760858"/>
                      </a:cubicBezTo>
                      <a:cubicBezTo>
                        <a:pt x="2486932" y="740372"/>
                        <a:pt x="2525172" y="752664"/>
                        <a:pt x="2533367" y="788172"/>
                      </a:cubicBezTo>
                      <a:cubicBezTo>
                        <a:pt x="2544292" y="833240"/>
                        <a:pt x="2526538" y="885136"/>
                        <a:pt x="2511515" y="927473"/>
                      </a:cubicBezTo>
                      <a:cubicBezTo>
                        <a:pt x="2511515" y="928838"/>
                        <a:pt x="2510150" y="930204"/>
                        <a:pt x="2510150" y="931570"/>
                      </a:cubicBezTo>
                      <a:cubicBezTo>
                        <a:pt x="2522441" y="912450"/>
                        <a:pt x="2536098" y="896062"/>
                        <a:pt x="2552486" y="879673"/>
                      </a:cubicBezTo>
                      <a:cubicBezTo>
                        <a:pt x="2567509" y="864651"/>
                        <a:pt x="2587995" y="846897"/>
                        <a:pt x="2611211" y="850994"/>
                      </a:cubicBezTo>
                      <a:cubicBezTo>
                        <a:pt x="2628965" y="853725"/>
                        <a:pt x="2643988" y="864651"/>
                        <a:pt x="2648085" y="882405"/>
                      </a:cubicBezTo>
                      <a:cubicBezTo>
                        <a:pt x="2659010" y="926107"/>
                        <a:pt x="2634428" y="976638"/>
                        <a:pt x="2611211" y="1016243"/>
                      </a:cubicBezTo>
                      <a:cubicBezTo>
                        <a:pt x="2639891" y="1003952"/>
                        <a:pt x="2668570" y="999855"/>
                        <a:pt x="2679496" y="1031266"/>
                      </a:cubicBezTo>
                      <a:cubicBezTo>
                        <a:pt x="2695884" y="1074968"/>
                        <a:pt x="2641257" y="1129596"/>
                        <a:pt x="2616674" y="1156910"/>
                      </a:cubicBezTo>
                      <a:cubicBezTo>
                        <a:pt x="2601651" y="1173298"/>
                        <a:pt x="2586629" y="1189686"/>
                        <a:pt x="2570240" y="1204709"/>
                      </a:cubicBezTo>
                      <a:cubicBezTo>
                        <a:pt x="2574337" y="1203343"/>
                        <a:pt x="2578435" y="1200612"/>
                        <a:pt x="2582532" y="1199246"/>
                      </a:cubicBezTo>
                      <a:cubicBezTo>
                        <a:pt x="2605748" y="1189686"/>
                        <a:pt x="2652181" y="1174664"/>
                        <a:pt x="2668570" y="1206075"/>
                      </a:cubicBezTo>
                      <a:cubicBezTo>
                        <a:pt x="2679496" y="1226560"/>
                        <a:pt x="2675399" y="1248411"/>
                        <a:pt x="2663107" y="1268897"/>
                      </a:cubicBezTo>
                      <a:cubicBezTo>
                        <a:pt x="2667204" y="1264800"/>
                        <a:pt x="2672667" y="1262068"/>
                        <a:pt x="2676764" y="1259337"/>
                      </a:cubicBezTo>
                      <a:cubicBezTo>
                        <a:pt x="2697250" y="1245680"/>
                        <a:pt x="2734124" y="1219732"/>
                        <a:pt x="2761438" y="1233389"/>
                      </a:cubicBezTo>
                      <a:cubicBezTo>
                        <a:pt x="2783289" y="1244314"/>
                        <a:pt x="2792849" y="1271628"/>
                        <a:pt x="2801043" y="1296211"/>
                      </a:cubicBezTo>
                      <a:cubicBezTo>
                        <a:pt x="2802409" y="1288016"/>
                        <a:pt x="2805140" y="1281188"/>
                        <a:pt x="2807872" y="1272994"/>
                      </a:cubicBezTo>
                      <a:cubicBezTo>
                        <a:pt x="2824259" y="1230657"/>
                        <a:pt x="2872059" y="1163738"/>
                        <a:pt x="2926687" y="1181492"/>
                      </a:cubicBezTo>
                      <a:cubicBezTo>
                        <a:pt x="2969023" y="1195149"/>
                        <a:pt x="2979949" y="1251143"/>
                        <a:pt x="2984046" y="1289382"/>
                      </a:cubicBezTo>
                      <a:cubicBezTo>
                        <a:pt x="2986778" y="1311233"/>
                        <a:pt x="2988144" y="1333084"/>
                        <a:pt x="2988144" y="1354935"/>
                      </a:cubicBezTo>
                      <a:cubicBezTo>
                        <a:pt x="2992241" y="1341279"/>
                        <a:pt x="2997703" y="1327622"/>
                        <a:pt x="3003165" y="1313965"/>
                      </a:cubicBezTo>
                      <a:cubicBezTo>
                        <a:pt x="3018188" y="1278457"/>
                        <a:pt x="3041406" y="1236120"/>
                        <a:pt x="3085108" y="1236120"/>
                      </a:cubicBezTo>
                      <a:cubicBezTo>
                        <a:pt x="3143833" y="1236120"/>
                        <a:pt x="3132907" y="1298942"/>
                        <a:pt x="3113787" y="1350838"/>
                      </a:cubicBezTo>
                      <a:cubicBezTo>
                        <a:pt x="3128810" y="1334450"/>
                        <a:pt x="3145198" y="1320793"/>
                        <a:pt x="3164317" y="1311233"/>
                      </a:cubicBezTo>
                      <a:cubicBezTo>
                        <a:pt x="3195729" y="1296211"/>
                        <a:pt x="3223042" y="1318062"/>
                        <a:pt x="3229871" y="1349473"/>
                      </a:cubicBezTo>
                      <a:cubicBezTo>
                        <a:pt x="3235334" y="1379518"/>
                        <a:pt x="3216215" y="1413660"/>
                        <a:pt x="3197095" y="1438243"/>
                      </a:cubicBezTo>
                      <a:cubicBezTo>
                        <a:pt x="3208020" y="1432780"/>
                        <a:pt x="3220311" y="1427317"/>
                        <a:pt x="3231237" y="1421855"/>
                      </a:cubicBezTo>
                      <a:cubicBezTo>
                        <a:pt x="3261283" y="1408198"/>
                        <a:pt x="3336395" y="1386347"/>
                        <a:pt x="3344589" y="1439609"/>
                      </a:cubicBezTo>
                      <a:cubicBezTo>
                        <a:pt x="3351418" y="1487408"/>
                        <a:pt x="3295425" y="1527013"/>
                        <a:pt x="3261283" y="1550230"/>
                      </a:cubicBezTo>
                      <a:cubicBezTo>
                        <a:pt x="3248991" y="1558424"/>
                        <a:pt x="3238065" y="1565253"/>
                        <a:pt x="3225774" y="1573447"/>
                      </a:cubicBezTo>
                      <a:cubicBezTo>
                        <a:pt x="3273574" y="1558424"/>
                        <a:pt x="3322739" y="1555693"/>
                        <a:pt x="3355515" y="1591201"/>
                      </a:cubicBezTo>
                      <a:cubicBezTo>
                        <a:pt x="3356881" y="1592567"/>
                        <a:pt x="3356881" y="1595298"/>
                        <a:pt x="3356881" y="1598029"/>
                      </a:cubicBezTo>
                      <a:cubicBezTo>
                        <a:pt x="3345955" y="1618515"/>
                        <a:pt x="3328202" y="1633537"/>
                        <a:pt x="3310447" y="1645829"/>
                      </a:cubicBezTo>
                      <a:cubicBezTo>
                        <a:pt x="3341858" y="1641732"/>
                        <a:pt x="3371904" y="1644463"/>
                        <a:pt x="3395120" y="1659486"/>
                      </a:cubicBezTo>
                      <a:cubicBezTo>
                        <a:pt x="3427897" y="1681337"/>
                        <a:pt x="3400583" y="1719576"/>
                        <a:pt x="3373270" y="1745524"/>
                      </a:cubicBezTo>
                      <a:cubicBezTo>
                        <a:pt x="3426532" y="1733233"/>
                        <a:pt x="3481159" y="1722308"/>
                        <a:pt x="3535787" y="1727771"/>
                      </a:cubicBezTo>
                      <a:cubicBezTo>
                        <a:pt x="3589049" y="1735965"/>
                        <a:pt x="3666894" y="1772838"/>
                        <a:pt x="3657334" y="1843855"/>
                      </a:cubicBezTo>
                      <a:close/>
                    </a:path>
                  </a:pathLst>
                </a:custGeom>
                <a:solidFill>
                  <a:srgbClr val="7AB743">
                    <a:alpha val="6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17" name="Freeform: Shape 816">
                  <a:extLst>
                    <a:ext uri="{FF2B5EF4-FFF2-40B4-BE49-F238E27FC236}">
                      <a16:creationId xmlns:a16="http://schemas.microsoft.com/office/drawing/2014/main" id="{F8FC0A1C-1152-2C22-72BB-366B4B1955DD}"/>
                    </a:ext>
                  </a:extLst>
                </p:cNvPr>
                <p:cNvSpPr/>
                <p:nvPr/>
              </p:nvSpPr>
              <p:spPr>
                <a:xfrm>
                  <a:off x="8657359" y="-1535814"/>
                  <a:ext cx="4468127" cy="3705659"/>
                </a:xfrm>
                <a:custGeom>
                  <a:avLst/>
                  <a:gdLst>
                    <a:gd name="connsiteX0" fmla="*/ 4388667 w 4468127"/>
                    <a:gd name="connsiteY0" fmla="*/ 2259026 h 3705659"/>
                    <a:gd name="connsiteX1" fmla="*/ 4451489 w 4468127"/>
                    <a:gd name="connsiteY1" fmla="*/ 2264489 h 3705659"/>
                    <a:gd name="connsiteX2" fmla="*/ 4458318 w 4468127"/>
                    <a:gd name="connsiteY2" fmla="*/ 2207130 h 3705659"/>
                    <a:gd name="connsiteX3" fmla="*/ 4390033 w 4468127"/>
                    <a:gd name="connsiteY3" fmla="*/ 2138845 h 3705659"/>
                    <a:gd name="connsiteX4" fmla="*/ 4227515 w 4468127"/>
                    <a:gd name="connsiteY4" fmla="*/ 2051440 h 3705659"/>
                    <a:gd name="connsiteX5" fmla="*/ 4232978 w 4468127"/>
                    <a:gd name="connsiteY5" fmla="*/ 2041880 h 3705659"/>
                    <a:gd name="connsiteX6" fmla="*/ 4303993 w 4468127"/>
                    <a:gd name="connsiteY6" fmla="*/ 2048709 h 3705659"/>
                    <a:gd name="connsiteX7" fmla="*/ 4340868 w 4468127"/>
                    <a:gd name="connsiteY7" fmla="*/ 1989984 h 3705659"/>
                    <a:gd name="connsiteX8" fmla="*/ 4219321 w 4468127"/>
                    <a:gd name="connsiteY8" fmla="*/ 1940819 h 3705659"/>
                    <a:gd name="connsiteX9" fmla="*/ 4217955 w 4468127"/>
                    <a:gd name="connsiteY9" fmla="*/ 1932625 h 3705659"/>
                    <a:gd name="connsiteX10" fmla="*/ 4254829 w 4468127"/>
                    <a:gd name="connsiteY10" fmla="*/ 1898482 h 3705659"/>
                    <a:gd name="connsiteX11" fmla="*/ 4269851 w 4468127"/>
                    <a:gd name="connsiteY11" fmla="*/ 1908042 h 3705659"/>
                    <a:gd name="connsiteX12" fmla="*/ 4316285 w 4468127"/>
                    <a:gd name="connsiteY12" fmla="*/ 1858877 h 3705659"/>
                    <a:gd name="connsiteX13" fmla="*/ 4306725 w 4468127"/>
                    <a:gd name="connsiteY13" fmla="*/ 1832929 h 3705659"/>
                    <a:gd name="connsiteX14" fmla="*/ 4334039 w 4468127"/>
                    <a:gd name="connsiteY14" fmla="*/ 1774204 h 3705659"/>
                    <a:gd name="connsiteX15" fmla="*/ 4327211 w 4468127"/>
                    <a:gd name="connsiteY15" fmla="*/ 1729136 h 3705659"/>
                    <a:gd name="connsiteX16" fmla="*/ 4324479 w 4468127"/>
                    <a:gd name="connsiteY16" fmla="*/ 1679971 h 3705659"/>
                    <a:gd name="connsiteX17" fmla="*/ 4246634 w 4468127"/>
                    <a:gd name="connsiteY17" fmla="*/ 1603492 h 3705659"/>
                    <a:gd name="connsiteX18" fmla="*/ 4062265 w 4468127"/>
                    <a:gd name="connsiteY18" fmla="*/ 1505162 h 3705659"/>
                    <a:gd name="connsiteX19" fmla="*/ 4067728 w 4468127"/>
                    <a:gd name="connsiteY19" fmla="*/ 1495602 h 3705659"/>
                    <a:gd name="connsiteX20" fmla="*/ 4148304 w 4468127"/>
                    <a:gd name="connsiteY20" fmla="*/ 1503796 h 3705659"/>
                    <a:gd name="connsiteX21" fmla="*/ 4189275 w 4468127"/>
                    <a:gd name="connsiteY21" fmla="*/ 1436877 h 3705659"/>
                    <a:gd name="connsiteX22" fmla="*/ 4051340 w 4468127"/>
                    <a:gd name="connsiteY22" fmla="*/ 1380884 h 3705659"/>
                    <a:gd name="connsiteX23" fmla="*/ 4049975 w 4468127"/>
                    <a:gd name="connsiteY23" fmla="*/ 1371324 h 3705659"/>
                    <a:gd name="connsiteX24" fmla="*/ 4183812 w 4468127"/>
                    <a:gd name="connsiteY24" fmla="*/ 1192418 h 3705659"/>
                    <a:gd name="connsiteX25" fmla="*/ 4170156 w 4468127"/>
                    <a:gd name="connsiteY25" fmla="*/ 1135058 h 3705659"/>
                    <a:gd name="connsiteX26" fmla="*/ 4110065 w 4468127"/>
                    <a:gd name="connsiteY26" fmla="*/ 1147350 h 3705659"/>
                    <a:gd name="connsiteX27" fmla="*/ 4025392 w 4468127"/>
                    <a:gd name="connsiteY27" fmla="*/ 1222463 h 3705659"/>
                    <a:gd name="connsiteX28" fmla="*/ 4015832 w 4468127"/>
                    <a:gd name="connsiteY28" fmla="*/ 1215635 h 3705659"/>
                    <a:gd name="connsiteX29" fmla="*/ 4051340 w 4468127"/>
                    <a:gd name="connsiteY29" fmla="*/ 1080431 h 3705659"/>
                    <a:gd name="connsiteX30" fmla="*/ 4017197 w 4468127"/>
                    <a:gd name="connsiteY30" fmla="*/ 1008049 h 3705659"/>
                    <a:gd name="connsiteX31" fmla="*/ 3950278 w 4468127"/>
                    <a:gd name="connsiteY31" fmla="*/ 1064042 h 3705659"/>
                    <a:gd name="connsiteX32" fmla="*/ 3940719 w 4468127"/>
                    <a:gd name="connsiteY32" fmla="*/ 1058579 h 3705659"/>
                    <a:gd name="connsiteX33" fmla="*/ 3916136 w 4468127"/>
                    <a:gd name="connsiteY33" fmla="*/ 927473 h 3705659"/>
                    <a:gd name="connsiteX34" fmla="*/ 3913405 w 4468127"/>
                    <a:gd name="connsiteY34" fmla="*/ 931570 h 3705659"/>
                    <a:gd name="connsiteX35" fmla="*/ 3865605 w 4468127"/>
                    <a:gd name="connsiteY35" fmla="*/ 1081796 h 3705659"/>
                    <a:gd name="connsiteX36" fmla="*/ 3835559 w 4468127"/>
                    <a:gd name="connsiteY36" fmla="*/ 1018974 h 3705659"/>
                    <a:gd name="connsiteX37" fmla="*/ 3823269 w 4468127"/>
                    <a:gd name="connsiteY37" fmla="*/ 1002586 h 3705659"/>
                    <a:gd name="connsiteX38" fmla="*/ 3821903 w 4468127"/>
                    <a:gd name="connsiteY38" fmla="*/ 1008049 h 3705659"/>
                    <a:gd name="connsiteX39" fmla="*/ 3815075 w 4468127"/>
                    <a:gd name="connsiteY39" fmla="*/ 1107745 h 3705659"/>
                    <a:gd name="connsiteX40" fmla="*/ 3804149 w 4468127"/>
                    <a:gd name="connsiteY40" fmla="*/ 1106379 h 3705659"/>
                    <a:gd name="connsiteX41" fmla="*/ 3753618 w 4468127"/>
                    <a:gd name="connsiteY41" fmla="*/ 999855 h 3705659"/>
                    <a:gd name="connsiteX42" fmla="*/ 3726304 w 4468127"/>
                    <a:gd name="connsiteY42" fmla="*/ 1111842 h 3705659"/>
                    <a:gd name="connsiteX43" fmla="*/ 3715379 w 4468127"/>
                    <a:gd name="connsiteY43" fmla="*/ 1111842 h 3705659"/>
                    <a:gd name="connsiteX44" fmla="*/ 3703088 w 4468127"/>
                    <a:gd name="connsiteY44" fmla="*/ 1073602 h 3705659"/>
                    <a:gd name="connsiteX45" fmla="*/ 3629340 w 4468127"/>
                    <a:gd name="connsiteY45" fmla="*/ 1014877 h 3705659"/>
                    <a:gd name="connsiteX46" fmla="*/ 3633437 w 4468127"/>
                    <a:gd name="connsiteY46" fmla="*/ 928838 h 3705659"/>
                    <a:gd name="connsiteX47" fmla="*/ 3617048 w 4468127"/>
                    <a:gd name="connsiteY47" fmla="*/ 924741 h 3705659"/>
                    <a:gd name="connsiteX48" fmla="*/ 3518718 w 4468127"/>
                    <a:gd name="connsiteY48" fmla="*/ 1032631 h 3705659"/>
                    <a:gd name="connsiteX49" fmla="*/ 3531010 w 4468127"/>
                    <a:gd name="connsiteY49" fmla="*/ 848262 h 3705659"/>
                    <a:gd name="connsiteX50" fmla="*/ 3450433 w 4468127"/>
                    <a:gd name="connsiteY50" fmla="*/ 886502 h 3705659"/>
                    <a:gd name="connsiteX51" fmla="*/ 3438142 w 4468127"/>
                    <a:gd name="connsiteY51" fmla="*/ 867382 h 3705659"/>
                    <a:gd name="connsiteX52" fmla="*/ 3297476 w 4468127"/>
                    <a:gd name="connsiteY52" fmla="*/ 760858 h 3705659"/>
                    <a:gd name="connsiteX53" fmla="*/ 3281087 w 4468127"/>
                    <a:gd name="connsiteY53" fmla="*/ 857822 h 3705659"/>
                    <a:gd name="connsiteX54" fmla="*/ 3205975 w 4468127"/>
                    <a:gd name="connsiteY54" fmla="*/ 779977 h 3705659"/>
                    <a:gd name="connsiteX55" fmla="*/ 3114472 w 4468127"/>
                    <a:gd name="connsiteY55" fmla="*/ 733544 h 3705659"/>
                    <a:gd name="connsiteX56" fmla="*/ 3111741 w 4468127"/>
                    <a:gd name="connsiteY56" fmla="*/ 849628 h 3705659"/>
                    <a:gd name="connsiteX57" fmla="*/ 3128130 w 4468127"/>
                    <a:gd name="connsiteY57" fmla="*/ 905622 h 3705659"/>
                    <a:gd name="connsiteX58" fmla="*/ 3043456 w 4468127"/>
                    <a:gd name="connsiteY58" fmla="*/ 849628 h 3705659"/>
                    <a:gd name="connsiteX59" fmla="*/ 2904155 w 4468127"/>
                    <a:gd name="connsiteY59" fmla="*/ 804560 h 3705659"/>
                    <a:gd name="connsiteX60" fmla="*/ 2868647 w 4468127"/>
                    <a:gd name="connsiteY60" fmla="*/ 785440 h 3705659"/>
                    <a:gd name="connsiteX61" fmla="*/ 2874110 w 4468127"/>
                    <a:gd name="connsiteY61" fmla="*/ 775880 h 3705659"/>
                    <a:gd name="connsiteX62" fmla="*/ 2954686 w 4468127"/>
                    <a:gd name="connsiteY62" fmla="*/ 784075 h 3705659"/>
                    <a:gd name="connsiteX63" fmla="*/ 2997022 w 4468127"/>
                    <a:gd name="connsiteY63" fmla="*/ 717155 h 3705659"/>
                    <a:gd name="connsiteX64" fmla="*/ 2859088 w 4468127"/>
                    <a:gd name="connsiteY64" fmla="*/ 661162 h 3705659"/>
                    <a:gd name="connsiteX65" fmla="*/ 2857722 w 4468127"/>
                    <a:gd name="connsiteY65" fmla="*/ 651602 h 3705659"/>
                    <a:gd name="connsiteX66" fmla="*/ 2991560 w 4468127"/>
                    <a:gd name="connsiteY66" fmla="*/ 472696 h 3705659"/>
                    <a:gd name="connsiteX67" fmla="*/ 2977903 w 4468127"/>
                    <a:gd name="connsiteY67" fmla="*/ 415337 h 3705659"/>
                    <a:gd name="connsiteX68" fmla="*/ 2917813 w 4468127"/>
                    <a:gd name="connsiteY68" fmla="*/ 426262 h 3705659"/>
                    <a:gd name="connsiteX69" fmla="*/ 2833139 w 4468127"/>
                    <a:gd name="connsiteY69" fmla="*/ 501376 h 3705659"/>
                    <a:gd name="connsiteX70" fmla="*/ 2823579 w 4468127"/>
                    <a:gd name="connsiteY70" fmla="*/ 494547 h 3705659"/>
                    <a:gd name="connsiteX71" fmla="*/ 2859088 w 4468127"/>
                    <a:gd name="connsiteY71" fmla="*/ 359343 h 3705659"/>
                    <a:gd name="connsiteX72" fmla="*/ 2824945 w 4468127"/>
                    <a:gd name="connsiteY72" fmla="*/ 286961 h 3705659"/>
                    <a:gd name="connsiteX73" fmla="*/ 2758025 w 4468127"/>
                    <a:gd name="connsiteY73" fmla="*/ 342955 h 3705659"/>
                    <a:gd name="connsiteX74" fmla="*/ 2748466 w 4468127"/>
                    <a:gd name="connsiteY74" fmla="*/ 337492 h 3705659"/>
                    <a:gd name="connsiteX75" fmla="*/ 2723883 w 4468127"/>
                    <a:gd name="connsiteY75" fmla="*/ 205020 h 3705659"/>
                    <a:gd name="connsiteX76" fmla="*/ 2721152 w 4468127"/>
                    <a:gd name="connsiteY76" fmla="*/ 209117 h 3705659"/>
                    <a:gd name="connsiteX77" fmla="*/ 2673353 w 4468127"/>
                    <a:gd name="connsiteY77" fmla="*/ 357977 h 3705659"/>
                    <a:gd name="connsiteX78" fmla="*/ 2643307 w 4468127"/>
                    <a:gd name="connsiteY78" fmla="*/ 295155 h 3705659"/>
                    <a:gd name="connsiteX79" fmla="*/ 2631016 w 4468127"/>
                    <a:gd name="connsiteY79" fmla="*/ 278767 h 3705659"/>
                    <a:gd name="connsiteX80" fmla="*/ 2629651 w 4468127"/>
                    <a:gd name="connsiteY80" fmla="*/ 284230 h 3705659"/>
                    <a:gd name="connsiteX81" fmla="*/ 2622822 w 4468127"/>
                    <a:gd name="connsiteY81" fmla="*/ 383926 h 3705659"/>
                    <a:gd name="connsiteX82" fmla="*/ 2611896 w 4468127"/>
                    <a:gd name="connsiteY82" fmla="*/ 382560 h 3705659"/>
                    <a:gd name="connsiteX83" fmla="*/ 2561366 w 4468127"/>
                    <a:gd name="connsiteY83" fmla="*/ 276036 h 3705659"/>
                    <a:gd name="connsiteX84" fmla="*/ 2534051 w 4468127"/>
                    <a:gd name="connsiteY84" fmla="*/ 388023 h 3705659"/>
                    <a:gd name="connsiteX85" fmla="*/ 2523127 w 4468127"/>
                    <a:gd name="connsiteY85" fmla="*/ 388023 h 3705659"/>
                    <a:gd name="connsiteX86" fmla="*/ 2510835 w 4468127"/>
                    <a:gd name="connsiteY86" fmla="*/ 349783 h 3705659"/>
                    <a:gd name="connsiteX87" fmla="*/ 2437087 w 4468127"/>
                    <a:gd name="connsiteY87" fmla="*/ 285596 h 3705659"/>
                    <a:gd name="connsiteX88" fmla="*/ 2441184 w 4468127"/>
                    <a:gd name="connsiteY88" fmla="*/ 199557 h 3705659"/>
                    <a:gd name="connsiteX89" fmla="*/ 2424796 w 4468127"/>
                    <a:gd name="connsiteY89" fmla="*/ 195460 h 3705659"/>
                    <a:gd name="connsiteX90" fmla="*/ 2326466 w 4468127"/>
                    <a:gd name="connsiteY90" fmla="*/ 303350 h 3705659"/>
                    <a:gd name="connsiteX91" fmla="*/ 2338757 w 4468127"/>
                    <a:gd name="connsiteY91" fmla="*/ 118981 h 3705659"/>
                    <a:gd name="connsiteX92" fmla="*/ 2258181 w 4468127"/>
                    <a:gd name="connsiteY92" fmla="*/ 157220 h 3705659"/>
                    <a:gd name="connsiteX93" fmla="*/ 2245889 w 4468127"/>
                    <a:gd name="connsiteY93" fmla="*/ 138100 h 3705659"/>
                    <a:gd name="connsiteX94" fmla="*/ 2105223 w 4468127"/>
                    <a:gd name="connsiteY94" fmla="*/ 31576 h 3705659"/>
                    <a:gd name="connsiteX95" fmla="*/ 2088835 w 4468127"/>
                    <a:gd name="connsiteY95" fmla="*/ 128541 h 3705659"/>
                    <a:gd name="connsiteX96" fmla="*/ 2015087 w 4468127"/>
                    <a:gd name="connsiteY96" fmla="*/ 50696 h 3705659"/>
                    <a:gd name="connsiteX97" fmla="*/ 1923585 w 4468127"/>
                    <a:gd name="connsiteY97" fmla="*/ 4262 h 3705659"/>
                    <a:gd name="connsiteX98" fmla="*/ 1920854 w 4468127"/>
                    <a:gd name="connsiteY98" fmla="*/ 120346 h 3705659"/>
                    <a:gd name="connsiteX99" fmla="*/ 1937243 w 4468127"/>
                    <a:gd name="connsiteY99" fmla="*/ 176340 h 3705659"/>
                    <a:gd name="connsiteX100" fmla="*/ 1852569 w 4468127"/>
                    <a:gd name="connsiteY100" fmla="*/ 120346 h 3705659"/>
                    <a:gd name="connsiteX101" fmla="*/ 1680491 w 4468127"/>
                    <a:gd name="connsiteY101" fmla="*/ 88935 h 3705659"/>
                    <a:gd name="connsiteX102" fmla="*/ 1684588 w 4468127"/>
                    <a:gd name="connsiteY102" fmla="*/ 245990 h 3705659"/>
                    <a:gd name="connsiteX103" fmla="*/ 1691417 w 4468127"/>
                    <a:gd name="connsiteY103" fmla="*/ 265110 h 3705659"/>
                    <a:gd name="connsiteX104" fmla="*/ 1658641 w 4468127"/>
                    <a:gd name="connsiteY104" fmla="*/ 247356 h 3705659"/>
                    <a:gd name="connsiteX105" fmla="*/ 1635424 w 4468127"/>
                    <a:gd name="connsiteY105" fmla="*/ 255550 h 3705659"/>
                    <a:gd name="connsiteX106" fmla="*/ 1638155 w 4468127"/>
                    <a:gd name="connsiteY106" fmla="*/ 317007 h 3705659"/>
                    <a:gd name="connsiteX107" fmla="*/ 1691417 w 4468127"/>
                    <a:gd name="connsiteY107" fmla="*/ 396217 h 3705659"/>
                    <a:gd name="connsiteX108" fmla="*/ 1554847 w 4468127"/>
                    <a:gd name="connsiteY108" fmla="*/ 357977 h 3705659"/>
                    <a:gd name="connsiteX109" fmla="*/ 1438764 w 4468127"/>
                    <a:gd name="connsiteY109" fmla="*/ 394851 h 3705659"/>
                    <a:gd name="connsiteX110" fmla="*/ 1438764 w 4468127"/>
                    <a:gd name="connsiteY110" fmla="*/ 396217 h 3705659"/>
                    <a:gd name="connsiteX111" fmla="*/ 1516608 w 4468127"/>
                    <a:gd name="connsiteY111" fmla="*/ 379829 h 3705659"/>
                    <a:gd name="connsiteX112" fmla="*/ 1707806 w 4468127"/>
                    <a:gd name="connsiteY112" fmla="*/ 505473 h 3705659"/>
                    <a:gd name="connsiteX113" fmla="*/ 1732388 w 4468127"/>
                    <a:gd name="connsiteY113" fmla="*/ 448113 h 3705659"/>
                    <a:gd name="connsiteX114" fmla="*/ 1752873 w 4468127"/>
                    <a:gd name="connsiteY114" fmla="*/ 446748 h 3705659"/>
                    <a:gd name="connsiteX115" fmla="*/ 1774725 w 4468127"/>
                    <a:gd name="connsiteY115" fmla="*/ 252819 h 3705659"/>
                    <a:gd name="connsiteX116" fmla="*/ 1939974 w 4468127"/>
                    <a:gd name="connsiteY116" fmla="*/ 375732 h 3705659"/>
                    <a:gd name="connsiteX117" fmla="*/ 1993236 w 4468127"/>
                    <a:gd name="connsiteY117" fmla="*/ 254185 h 3705659"/>
                    <a:gd name="connsiteX118" fmla="*/ 2049230 w 4468127"/>
                    <a:gd name="connsiteY118" fmla="*/ 368903 h 3705659"/>
                    <a:gd name="connsiteX119" fmla="*/ 2079275 w 4468127"/>
                    <a:gd name="connsiteY119" fmla="*/ 319738 h 3705659"/>
                    <a:gd name="connsiteX120" fmla="*/ 2153022 w 4468127"/>
                    <a:gd name="connsiteY120" fmla="*/ 322469 h 3705659"/>
                    <a:gd name="connsiteX121" fmla="*/ 2170777 w 4468127"/>
                    <a:gd name="connsiteY121" fmla="*/ 424897 h 3705659"/>
                    <a:gd name="connsiteX122" fmla="*/ 2162582 w 4468127"/>
                    <a:gd name="connsiteY122" fmla="*/ 487719 h 3705659"/>
                    <a:gd name="connsiteX123" fmla="*/ 2218576 w 4468127"/>
                    <a:gd name="connsiteY123" fmla="*/ 435822 h 3705659"/>
                    <a:gd name="connsiteX124" fmla="*/ 2252718 w 4468127"/>
                    <a:gd name="connsiteY124" fmla="*/ 484987 h 3705659"/>
                    <a:gd name="connsiteX125" fmla="*/ 2255449 w 4468127"/>
                    <a:gd name="connsiteY125" fmla="*/ 521861 h 3705659"/>
                    <a:gd name="connsiteX126" fmla="*/ 2312809 w 4468127"/>
                    <a:gd name="connsiteY126" fmla="*/ 495913 h 3705659"/>
                    <a:gd name="connsiteX127" fmla="*/ 2337392 w 4468127"/>
                    <a:gd name="connsiteY127" fmla="*/ 587414 h 3705659"/>
                    <a:gd name="connsiteX128" fmla="*/ 2336026 w 4468127"/>
                    <a:gd name="connsiteY128" fmla="*/ 603803 h 3705659"/>
                    <a:gd name="connsiteX129" fmla="*/ 2404311 w 4468127"/>
                    <a:gd name="connsiteY129" fmla="*/ 576489 h 3705659"/>
                    <a:gd name="connsiteX130" fmla="*/ 2426161 w 4468127"/>
                    <a:gd name="connsiteY130" fmla="*/ 662528 h 3705659"/>
                    <a:gd name="connsiteX131" fmla="*/ 2420699 w 4468127"/>
                    <a:gd name="connsiteY131" fmla="*/ 710327 h 3705659"/>
                    <a:gd name="connsiteX132" fmla="*/ 2523127 w 4468127"/>
                    <a:gd name="connsiteY132" fmla="*/ 659796 h 3705659"/>
                    <a:gd name="connsiteX133" fmla="*/ 2648770 w 4468127"/>
                    <a:gd name="connsiteY133" fmla="*/ 700767 h 3705659"/>
                    <a:gd name="connsiteX134" fmla="*/ 2554537 w 4468127"/>
                    <a:gd name="connsiteY134" fmla="*/ 827777 h 3705659"/>
                    <a:gd name="connsiteX135" fmla="*/ 2602336 w 4468127"/>
                    <a:gd name="connsiteY135" fmla="*/ 823680 h 3705659"/>
                    <a:gd name="connsiteX136" fmla="*/ 2669256 w 4468127"/>
                    <a:gd name="connsiteY136" fmla="*/ 857822 h 3705659"/>
                    <a:gd name="connsiteX137" fmla="*/ 2626919 w 4468127"/>
                    <a:gd name="connsiteY137" fmla="*/ 924741 h 3705659"/>
                    <a:gd name="connsiteX138" fmla="*/ 2573657 w 4468127"/>
                    <a:gd name="connsiteY138" fmla="*/ 956152 h 3705659"/>
                    <a:gd name="connsiteX139" fmla="*/ 2636479 w 4468127"/>
                    <a:gd name="connsiteY139" fmla="*/ 1107745 h 3705659"/>
                    <a:gd name="connsiteX140" fmla="*/ 2640575 w 4468127"/>
                    <a:gd name="connsiteY140" fmla="*/ 1106379 h 3705659"/>
                    <a:gd name="connsiteX141" fmla="*/ 2703398 w 4468127"/>
                    <a:gd name="connsiteY141" fmla="*/ 1121401 h 3705659"/>
                    <a:gd name="connsiteX142" fmla="*/ 2730712 w 4468127"/>
                    <a:gd name="connsiteY142" fmla="*/ 1069505 h 3705659"/>
                    <a:gd name="connsiteX143" fmla="*/ 2852259 w 4468127"/>
                    <a:gd name="connsiteY143" fmla="*/ 968444 h 3705659"/>
                    <a:gd name="connsiteX144" fmla="*/ 2885035 w 4468127"/>
                    <a:gd name="connsiteY144" fmla="*/ 1115939 h 3705659"/>
                    <a:gd name="connsiteX145" fmla="*/ 2928737 w 4468127"/>
                    <a:gd name="connsiteY145" fmla="*/ 1080431 h 3705659"/>
                    <a:gd name="connsiteX146" fmla="*/ 3040724 w 4468127"/>
                    <a:gd name="connsiteY146" fmla="*/ 1059945 h 3705659"/>
                    <a:gd name="connsiteX147" fmla="*/ 3005217 w 4468127"/>
                    <a:gd name="connsiteY147" fmla="*/ 1165104 h 3705659"/>
                    <a:gd name="connsiteX148" fmla="*/ 2986097 w 4468127"/>
                    <a:gd name="connsiteY148" fmla="*/ 1186955 h 3705659"/>
                    <a:gd name="connsiteX149" fmla="*/ 3010680 w 4468127"/>
                    <a:gd name="connsiteY149" fmla="*/ 1170567 h 3705659"/>
                    <a:gd name="connsiteX150" fmla="*/ 3141787 w 4468127"/>
                    <a:gd name="connsiteY150" fmla="*/ 1125499 h 3705659"/>
                    <a:gd name="connsiteX151" fmla="*/ 3167734 w 4468127"/>
                    <a:gd name="connsiteY151" fmla="*/ 1214269 h 3705659"/>
                    <a:gd name="connsiteX152" fmla="*/ 3137690 w 4468127"/>
                    <a:gd name="connsiteY152" fmla="*/ 1251143 h 3705659"/>
                    <a:gd name="connsiteX153" fmla="*/ 3189586 w 4468127"/>
                    <a:gd name="connsiteY153" fmla="*/ 1233389 h 3705659"/>
                    <a:gd name="connsiteX154" fmla="*/ 3300207 w 4468127"/>
                    <a:gd name="connsiteY154" fmla="*/ 1259337 h 3705659"/>
                    <a:gd name="connsiteX155" fmla="*/ 3268796 w 4468127"/>
                    <a:gd name="connsiteY155" fmla="*/ 1384981 h 3705659"/>
                    <a:gd name="connsiteX156" fmla="*/ 3276990 w 4468127"/>
                    <a:gd name="connsiteY156" fmla="*/ 1386347 h 3705659"/>
                    <a:gd name="connsiteX157" fmla="*/ 3312499 w 4468127"/>
                    <a:gd name="connsiteY157" fmla="*/ 1432780 h 3705659"/>
                    <a:gd name="connsiteX158" fmla="*/ 3327521 w 4468127"/>
                    <a:gd name="connsiteY158" fmla="*/ 1507893 h 3705659"/>
                    <a:gd name="connsiteX159" fmla="*/ 3342544 w 4468127"/>
                    <a:gd name="connsiteY159" fmla="*/ 1466923 h 3705659"/>
                    <a:gd name="connsiteX160" fmla="*/ 3416291 w 4468127"/>
                    <a:gd name="connsiteY160" fmla="*/ 1391809 h 3705659"/>
                    <a:gd name="connsiteX161" fmla="*/ 3455896 w 4468127"/>
                    <a:gd name="connsiteY161" fmla="*/ 1494236 h 3705659"/>
                    <a:gd name="connsiteX162" fmla="*/ 3446336 w 4468127"/>
                    <a:gd name="connsiteY162" fmla="*/ 1542036 h 3705659"/>
                    <a:gd name="connsiteX163" fmla="*/ 3518718 w 4468127"/>
                    <a:gd name="connsiteY163" fmla="*/ 1496968 h 3705659"/>
                    <a:gd name="connsiteX164" fmla="*/ 3524181 w 4468127"/>
                    <a:gd name="connsiteY164" fmla="*/ 1501065 h 3705659"/>
                    <a:gd name="connsiteX165" fmla="*/ 3496867 w 4468127"/>
                    <a:gd name="connsiteY165" fmla="*/ 1621246 h 3705659"/>
                    <a:gd name="connsiteX166" fmla="*/ 3492770 w 4468127"/>
                    <a:gd name="connsiteY166" fmla="*/ 1626709 h 3705659"/>
                    <a:gd name="connsiteX167" fmla="*/ 3524181 w 4468127"/>
                    <a:gd name="connsiteY167" fmla="*/ 1614418 h 3705659"/>
                    <a:gd name="connsiteX168" fmla="*/ 3648460 w 4468127"/>
                    <a:gd name="connsiteY168" fmla="*/ 1659486 h 3705659"/>
                    <a:gd name="connsiteX169" fmla="*/ 3582906 w 4468127"/>
                    <a:gd name="connsiteY169" fmla="*/ 1790592 h 3705659"/>
                    <a:gd name="connsiteX170" fmla="*/ 3577443 w 4468127"/>
                    <a:gd name="connsiteY170" fmla="*/ 1796055 h 3705659"/>
                    <a:gd name="connsiteX171" fmla="*/ 3582906 w 4468127"/>
                    <a:gd name="connsiteY171" fmla="*/ 1793324 h 3705659"/>
                    <a:gd name="connsiteX172" fmla="*/ 3720841 w 4468127"/>
                    <a:gd name="connsiteY172" fmla="*/ 1791958 h 3705659"/>
                    <a:gd name="connsiteX173" fmla="*/ 3647094 w 4468127"/>
                    <a:gd name="connsiteY173" fmla="*/ 1887557 h 3705659"/>
                    <a:gd name="connsiteX174" fmla="*/ 3712648 w 4468127"/>
                    <a:gd name="connsiteY174" fmla="*/ 1917602 h 3705659"/>
                    <a:gd name="connsiteX175" fmla="*/ 3670310 w 4468127"/>
                    <a:gd name="connsiteY175" fmla="*/ 2066463 h 3705659"/>
                    <a:gd name="connsiteX176" fmla="*/ 3647094 w 4468127"/>
                    <a:gd name="connsiteY176" fmla="*/ 2080120 h 3705659"/>
                    <a:gd name="connsiteX177" fmla="*/ 3778200 w 4468127"/>
                    <a:gd name="connsiteY177" fmla="*/ 2138845 h 3705659"/>
                    <a:gd name="connsiteX178" fmla="*/ 3742693 w 4468127"/>
                    <a:gd name="connsiteY178" fmla="*/ 2241272 h 3705659"/>
                    <a:gd name="connsiteX179" fmla="*/ 3776835 w 4468127"/>
                    <a:gd name="connsiteY179" fmla="*/ 2282243 h 3705659"/>
                    <a:gd name="connsiteX180" fmla="*/ 3778200 w 4468127"/>
                    <a:gd name="connsiteY180" fmla="*/ 2351894 h 3705659"/>
                    <a:gd name="connsiteX181" fmla="*/ 3772738 w 4468127"/>
                    <a:gd name="connsiteY181" fmla="*/ 2355991 h 3705659"/>
                    <a:gd name="connsiteX182" fmla="*/ 3826000 w 4468127"/>
                    <a:gd name="connsiteY182" fmla="*/ 2392864 h 3705659"/>
                    <a:gd name="connsiteX183" fmla="*/ 3854680 w 4468127"/>
                    <a:gd name="connsiteY183" fmla="*/ 2522606 h 3705659"/>
                    <a:gd name="connsiteX184" fmla="*/ 3731767 w 4468127"/>
                    <a:gd name="connsiteY184" fmla="*/ 2590890 h 3705659"/>
                    <a:gd name="connsiteX185" fmla="*/ 3808246 w 4468127"/>
                    <a:gd name="connsiteY185" fmla="*/ 2746580 h 3705659"/>
                    <a:gd name="connsiteX186" fmla="*/ 3688065 w 4468127"/>
                    <a:gd name="connsiteY186" fmla="*/ 2824424 h 3705659"/>
                    <a:gd name="connsiteX187" fmla="*/ 3700356 w 4468127"/>
                    <a:gd name="connsiteY187" fmla="*/ 2939143 h 3705659"/>
                    <a:gd name="connsiteX188" fmla="*/ 3655288 w 4468127"/>
                    <a:gd name="connsiteY188" fmla="*/ 3006062 h 3705659"/>
                    <a:gd name="connsiteX189" fmla="*/ 3591101 w 4468127"/>
                    <a:gd name="connsiteY189" fmla="*/ 2973285 h 3705659"/>
                    <a:gd name="connsiteX190" fmla="*/ 3596563 w 4468127"/>
                    <a:gd name="connsiteY190" fmla="*/ 3062055 h 3705659"/>
                    <a:gd name="connsiteX191" fmla="*/ 3525547 w 4468127"/>
                    <a:gd name="connsiteY191" fmla="*/ 3105758 h 3705659"/>
                    <a:gd name="connsiteX192" fmla="*/ 3449068 w 4468127"/>
                    <a:gd name="connsiteY192" fmla="*/ 3016988 h 3705659"/>
                    <a:gd name="connsiteX193" fmla="*/ 3444971 w 4468127"/>
                    <a:gd name="connsiteY193" fmla="*/ 3006062 h 3705659"/>
                    <a:gd name="connsiteX194" fmla="*/ 3443605 w 4468127"/>
                    <a:gd name="connsiteY194" fmla="*/ 3011525 h 3705659"/>
                    <a:gd name="connsiteX195" fmla="*/ 3372589 w 4468127"/>
                    <a:gd name="connsiteY195" fmla="*/ 3027913 h 3705659"/>
                    <a:gd name="connsiteX196" fmla="*/ 3300207 w 4468127"/>
                    <a:gd name="connsiteY196" fmla="*/ 2911829 h 3705659"/>
                    <a:gd name="connsiteX197" fmla="*/ 3294744 w 4468127"/>
                    <a:gd name="connsiteY197" fmla="*/ 2896806 h 3705659"/>
                    <a:gd name="connsiteX198" fmla="*/ 3275624 w 4468127"/>
                    <a:gd name="connsiteY198" fmla="*/ 2880418 h 3705659"/>
                    <a:gd name="connsiteX199" fmla="*/ 3236019 w 4468127"/>
                    <a:gd name="connsiteY199" fmla="*/ 3048398 h 3705659"/>
                    <a:gd name="connsiteX200" fmla="*/ 3050284 w 4468127"/>
                    <a:gd name="connsiteY200" fmla="*/ 2913195 h 3705659"/>
                    <a:gd name="connsiteX201" fmla="*/ 3025703 w 4468127"/>
                    <a:gd name="connsiteY201" fmla="*/ 3021084 h 3705659"/>
                    <a:gd name="connsiteX202" fmla="*/ 3018874 w 4468127"/>
                    <a:gd name="connsiteY202" fmla="*/ 3022450 h 3705659"/>
                    <a:gd name="connsiteX203" fmla="*/ 2966978 w 4468127"/>
                    <a:gd name="connsiteY203" fmla="*/ 2943240 h 3705659"/>
                    <a:gd name="connsiteX204" fmla="*/ 2962880 w 4468127"/>
                    <a:gd name="connsiteY204" fmla="*/ 2985576 h 3705659"/>
                    <a:gd name="connsiteX205" fmla="*/ 2923275 w 4468127"/>
                    <a:gd name="connsiteY205" fmla="*/ 3072981 h 3705659"/>
                    <a:gd name="connsiteX206" fmla="*/ 2860453 w 4468127"/>
                    <a:gd name="connsiteY206" fmla="*/ 3001965 h 3705659"/>
                    <a:gd name="connsiteX207" fmla="*/ 2857722 w 4468127"/>
                    <a:gd name="connsiteY207" fmla="*/ 2924120 h 3705659"/>
                    <a:gd name="connsiteX208" fmla="*/ 2797631 w 4468127"/>
                    <a:gd name="connsiteY208" fmla="*/ 2954165 h 3705659"/>
                    <a:gd name="connsiteX209" fmla="*/ 2759391 w 4468127"/>
                    <a:gd name="connsiteY209" fmla="*/ 2868127 h 3705659"/>
                    <a:gd name="connsiteX210" fmla="*/ 2740272 w 4468127"/>
                    <a:gd name="connsiteY210" fmla="*/ 2777991 h 3705659"/>
                    <a:gd name="connsiteX211" fmla="*/ 2721152 w 4468127"/>
                    <a:gd name="connsiteY211" fmla="*/ 2862664 h 3705659"/>
                    <a:gd name="connsiteX212" fmla="*/ 2712958 w 4468127"/>
                    <a:gd name="connsiteY212" fmla="*/ 2874955 h 3705659"/>
                    <a:gd name="connsiteX213" fmla="*/ 2727981 w 4468127"/>
                    <a:gd name="connsiteY213" fmla="*/ 2921389 h 3705659"/>
                    <a:gd name="connsiteX214" fmla="*/ 2719786 w 4468127"/>
                    <a:gd name="connsiteY214" fmla="*/ 3042936 h 3705659"/>
                    <a:gd name="connsiteX215" fmla="*/ 2667890 w 4468127"/>
                    <a:gd name="connsiteY215" fmla="*/ 3052495 h 3705659"/>
                    <a:gd name="connsiteX216" fmla="*/ 2670621 w 4468127"/>
                    <a:gd name="connsiteY216" fmla="*/ 3122146 h 3705659"/>
                    <a:gd name="connsiteX217" fmla="*/ 2663793 w 4468127"/>
                    <a:gd name="connsiteY217" fmla="*/ 3126243 h 3705659"/>
                    <a:gd name="connsiteX218" fmla="*/ 2624188 w 4468127"/>
                    <a:gd name="connsiteY218" fmla="*/ 3105758 h 3705659"/>
                    <a:gd name="connsiteX219" fmla="*/ 2626919 w 4468127"/>
                    <a:gd name="connsiteY219" fmla="*/ 3141266 h 3705659"/>
                    <a:gd name="connsiteX220" fmla="*/ 2605068 w 4468127"/>
                    <a:gd name="connsiteY220" fmla="*/ 3305149 h 3705659"/>
                    <a:gd name="connsiteX221" fmla="*/ 2502641 w 4468127"/>
                    <a:gd name="connsiteY221" fmla="*/ 3340657 h 3705659"/>
                    <a:gd name="connsiteX222" fmla="*/ 2473961 w 4468127"/>
                    <a:gd name="connsiteY222" fmla="*/ 3260081 h 3705659"/>
                    <a:gd name="connsiteX223" fmla="*/ 2389288 w 4468127"/>
                    <a:gd name="connsiteY223" fmla="*/ 3352949 h 3705659"/>
                    <a:gd name="connsiteX224" fmla="*/ 2364705 w 4468127"/>
                    <a:gd name="connsiteY224" fmla="*/ 3310612 h 3705659"/>
                    <a:gd name="connsiteX225" fmla="*/ 2280032 w 4468127"/>
                    <a:gd name="connsiteY225" fmla="*/ 3352949 h 3705659"/>
                    <a:gd name="connsiteX226" fmla="*/ 2209016 w 4468127"/>
                    <a:gd name="connsiteY226" fmla="*/ 3299687 h 3705659"/>
                    <a:gd name="connsiteX227" fmla="*/ 2241792 w 4468127"/>
                    <a:gd name="connsiteY227" fmla="*/ 3230036 h 3705659"/>
                    <a:gd name="connsiteX228" fmla="*/ 2138000 w 4468127"/>
                    <a:gd name="connsiteY228" fmla="*/ 3276470 h 3705659"/>
                    <a:gd name="connsiteX229" fmla="*/ 2133902 w 4468127"/>
                    <a:gd name="connsiteY229" fmla="*/ 3269641 h 3705659"/>
                    <a:gd name="connsiteX230" fmla="*/ 2144828 w 4468127"/>
                    <a:gd name="connsiteY230" fmla="*/ 3242327 h 3705659"/>
                    <a:gd name="connsiteX231" fmla="*/ 2080640 w 4468127"/>
                    <a:gd name="connsiteY231" fmla="*/ 3257350 h 3705659"/>
                    <a:gd name="connsiteX232" fmla="*/ 1995968 w 4468127"/>
                    <a:gd name="connsiteY232" fmla="*/ 3240962 h 3705659"/>
                    <a:gd name="connsiteX233" fmla="*/ 2002796 w 4468127"/>
                    <a:gd name="connsiteY233" fmla="*/ 3187699 h 3705659"/>
                    <a:gd name="connsiteX234" fmla="*/ 1911294 w 4468127"/>
                    <a:gd name="connsiteY234" fmla="*/ 3189065 h 3705659"/>
                    <a:gd name="connsiteX235" fmla="*/ 1807501 w 4468127"/>
                    <a:gd name="connsiteY235" fmla="*/ 3124877 h 3705659"/>
                    <a:gd name="connsiteX236" fmla="*/ 1829353 w 4468127"/>
                    <a:gd name="connsiteY236" fmla="*/ 3104392 h 3705659"/>
                    <a:gd name="connsiteX237" fmla="*/ 1836181 w 4468127"/>
                    <a:gd name="connsiteY237" fmla="*/ 3090735 h 3705659"/>
                    <a:gd name="connsiteX238" fmla="*/ 1885346 w 4468127"/>
                    <a:gd name="connsiteY238" fmla="*/ 3044301 h 3705659"/>
                    <a:gd name="connsiteX239" fmla="*/ 1812964 w 4468127"/>
                    <a:gd name="connsiteY239" fmla="*/ 3060690 h 3705659"/>
                    <a:gd name="connsiteX240" fmla="*/ 1747411 w 4468127"/>
                    <a:gd name="connsiteY240" fmla="*/ 3045667 h 3705659"/>
                    <a:gd name="connsiteX241" fmla="*/ 1774725 w 4468127"/>
                    <a:gd name="connsiteY241" fmla="*/ 2980114 h 3705659"/>
                    <a:gd name="connsiteX242" fmla="*/ 1785650 w 4468127"/>
                    <a:gd name="connsiteY242" fmla="*/ 2969188 h 3705659"/>
                    <a:gd name="connsiteX243" fmla="*/ 1762434 w 4468127"/>
                    <a:gd name="connsiteY243" fmla="*/ 2982845 h 3705659"/>
                    <a:gd name="connsiteX244" fmla="*/ 1694149 w 4468127"/>
                    <a:gd name="connsiteY244" fmla="*/ 2999233 h 3705659"/>
                    <a:gd name="connsiteX245" fmla="*/ 1687320 w 4468127"/>
                    <a:gd name="connsiteY245" fmla="*/ 2906366 h 3705659"/>
                    <a:gd name="connsiteX246" fmla="*/ 1575333 w 4468127"/>
                    <a:gd name="connsiteY246" fmla="*/ 2966457 h 3705659"/>
                    <a:gd name="connsiteX247" fmla="*/ 1550751 w 4468127"/>
                    <a:gd name="connsiteY247" fmla="*/ 2885881 h 3705659"/>
                    <a:gd name="connsiteX248" fmla="*/ 1519339 w 4468127"/>
                    <a:gd name="connsiteY248" fmla="*/ 2936411 h 3705659"/>
                    <a:gd name="connsiteX249" fmla="*/ 1511145 w 4468127"/>
                    <a:gd name="connsiteY249" fmla="*/ 2936411 h 3705659"/>
                    <a:gd name="connsiteX250" fmla="*/ 1485197 w 4468127"/>
                    <a:gd name="connsiteY250" fmla="*/ 2887246 h 3705659"/>
                    <a:gd name="connsiteX251" fmla="*/ 1481100 w 4468127"/>
                    <a:gd name="connsiteY251" fmla="*/ 2899538 h 3705659"/>
                    <a:gd name="connsiteX252" fmla="*/ 1407352 w 4468127"/>
                    <a:gd name="connsiteY252" fmla="*/ 2996502 h 3705659"/>
                    <a:gd name="connsiteX253" fmla="*/ 1322680 w 4468127"/>
                    <a:gd name="connsiteY253" fmla="*/ 2924120 h 3705659"/>
                    <a:gd name="connsiteX254" fmla="*/ 1291268 w 4468127"/>
                    <a:gd name="connsiteY254" fmla="*/ 2989673 h 3705659"/>
                    <a:gd name="connsiteX255" fmla="*/ 1216155 w 4468127"/>
                    <a:gd name="connsiteY255" fmla="*/ 2969188 h 3705659"/>
                    <a:gd name="connsiteX256" fmla="*/ 1217520 w 4468127"/>
                    <a:gd name="connsiteY256" fmla="*/ 2986942 h 3705659"/>
                    <a:gd name="connsiteX257" fmla="*/ 1194304 w 4468127"/>
                    <a:gd name="connsiteY257" fmla="*/ 3060690 h 3705659"/>
                    <a:gd name="connsiteX258" fmla="*/ 1136945 w 4468127"/>
                    <a:gd name="connsiteY258" fmla="*/ 3045667 h 3705659"/>
                    <a:gd name="connsiteX259" fmla="*/ 1108265 w 4468127"/>
                    <a:gd name="connsiteY259" fmla="*/ 3119415 h 3705659"/>
                    <a:gd name="connsiteX260" fmla="*/ 1068660 w 4468127"/>
                    <a:gd name="connsiteY260" fmla="*/ 3120780 h 3705659"/>
                    <a:gd name="connsiteX261" fmla="*/ 1110996 w 4468127"/>
                    <a:gd name="connsiteY261" fmla="*/ 3213648 h 3705659"/>
                    <a:gd name="connsiteX262" fmla="*/ 1085048 w 4468127"/>
                    <a:gd name="connsiteY262" fmla="*/ 3301052 h 3705659"/>
                    <a:gd name="connsiteX263" fmla="*/ 1065928 w 4468127"/>
                    <a:gd name="connsiteY263" fmla="*/ 3301052 h 3705659"/>
                    <a:gd name="connsiteX264" fmla="*/ 1033152 w 4468127"/>
                    <a:gd name="connsiteY264" fmla="*/ 3388457 h 3705659"/>
                    <a:gd name="connsiteX265" fmla="*/ 949844 w 4468127"/>
                    <a:gd name="connsiteY265" fmla="*/ 3344754 h 3705659"/>
                    <a:gd name="connsiteX266" fmla="*/ 851514 w 4468127"/>
                    <a:gd name="connsiteY266" fmla="*/ 3503175 h 3705659"/>
                    <a:gd name="connsiteX267" fmla="*/ 832394 w 4468127"/>
                    <a:gd name="connsiteY267" fmla="*/ 3404845 h 3705659"/>
                    <a:gd name="connsiteX268" fmla="*/ 852880 w 4468127"/>
                    <a:gd name="connsiteY268" fmla="*/ 3320172 h 3705659"/>
                    <a:gd name="connsiteX269" fmla="*/ 697191 w 4468127"/>
                    <a:gd name="connsiteY269" fmla="*/ 3454010 h 3705659"/>
                    <a:gd name="connsiteX270" fmla="*/ 617980 w 4468127"/>
                    <a:gd name="connsiteY270" fmla="*/ 3466301 h 3705659"/>
                    <a:gd name="connsiteX271" fmla="*/ 600226 w 4468127"/>
                    <a:gd name="connsiteY271" fmla="*/ 3423965 h 3705659"/>
                    <a:gd name="connsiteX272" fmla="*/ 538769 w 4468127"/>
                    <a:gd name="connsiteY272" fmla="*/ 3482690 h 3705659"/>
                    <a:gd name="connsiteX273" fmla="*/ 473216 w 4468127"/>
                    <a:gd name="connsiteY273" fmla="*/ 3501809 h 3705659"/>
                    <a:gd name="connsiteX274" fmla="*/ 512822 w 4468127"/>
                    <a:gd name="connsiteY274" fmla="*/ 3380263 h 3705659"/>
                    <a:gd name="connsiteX275" fmla="*/ 378983 w 4468127"/>
                    <a:gd name="connsiteY275" fmla="*/ 3471764 h 3705659"/>
                    <a:gd name="connsiteX276" fmla="*/ 209637 w 4468127"/>
                    <a:gd name="connsiteY276" fmla="*/ 3504541 h 3705659"/>
                    <a:gd name="connsiteX277" fmla="*/ 206905 w 4468127"/>
                    <a:gd name="connsiteY277" fmla="*/ 3497712 h 3705659"/>
                    <a:gd name="connsiteX278" fmla="*/ 261533 w 4468127"/>
                    <a:gd name="connsiteY278" fmla="*/ 3408942 h 3705659"/>
                    <a:gd name="connsiteX279" fmla="*/ 193248 w 4468127"/>
                    <a:gd name="connsiteY279" fmla="*/ 3418502 h 3705659"/>
                    <a:gd name="connsiteX280" fmla="*/ 190517 w 4468127"/>
                    <a:gd name="connsiteY280" fmla="*/ 3410308 h 3705659"/>
                    <a:gd name="connsiteX281" fmla="*/ 201443 w 4468127"/>
                    <a:gd name="connsiteY281" fmla="*/ 3384360 h 3705659"/>
                    <a:gd name="connsiteX282" fmla="*/ 165935 w 4468127"/>
                    <a:gd name="connsiteY282" fmla="*/ 3395285 h 3705659"/>
                    <a:gd name="connsiteX283" fmla="*/ 159106 w 4468127"/>
                    <a:gd name="connsiteY283" fmla="*/ 3389822 h 3705659"/>
                    <a:gd name="connsiteX284" fmla="*/ 187785 w 4468127"/>
                    <a:gd name="connsiteY284" fmla="*/ 3328366 h 3705659"/>
                    <a:gd name="connsiteX285" fmla="*/ 94918 w 4468127"/>
                    <a:gd name="connsiteY285" fmla="*/ 3317440 h 3705659"/>
                    <a:gd name="connsiteX286" fmla="*/ 130426 w 4468127"/>
                    <a:gd name="connsiteY286" fmla="*/ 3246424 h 3705659"/>
                    <a:gd name="connsiteX287" fmla="*/ 25268 w 4468127"/>
                    <a:gd name="connsiteY287" fmla="*/ 3280567 h 3705659"/>
                    <a:gd name="connsiteX288" fmla="*/ 8880 w 4468127"/>
                    <a:gd name="connsiteY288" fmla="*/ 3299687 h 3705659"/>
                    <a:gd name="connsiteX289" fmla="*/ 45753 w 4468127"/>
                    <a:gd name="connsiteY289" fmla="*/ 3324269 h 3705659"/>
                    <a:gd name="connsiteX290" fmla="*/ 12977 w 4468127"/>
                    <a:gd name="connsiteY290" fmla="*/ 3378897 h 3705659"/>
                    <a:gd name="connsiteX291" fmla="*/ 71702 w 4468127"/>
                    <a:gd name="connsiteY291" fmla="*/ 3384360 h 3705659"/>
                    <a:gd name="connsiteX292" fmla="*/ 112673 w 4468127"/>
                    <a:gd name="connsiteY292" fmla="*/ 3377531 h 3705659"/>
                    <a:gd name="connsiteX293" fmla="*/ 118136 w 4468127"/>
                    <a:gd name="connsiteY293" fmla="*/ 3410308 h 3705659"/>
                    <a:gd name="connsiteX294" fmla="*/ 108576 w 4468127"/>
                    <a:gd name="connsiteY294" fmla="*/ 3445816 h 3705659"/>
                    <a:gd name="connsiteX295" fmla="*/ 157741 w 4468127"/>
                    <a:gd name="connsiteY295" fmla="*/ 3449913 h 3705659"/>
                    <a:gd name="connsiteX296" fmla="*/ 149546 w 4468127"/>
                    <a:gd name="connsiteY296" fmla="*/ 3544146 h 3705659"/>
                    <a:gd name="connsiteX297" fmla="*/ 355767 w 4468127"/>
                    <a:gd name="connsiteY297" fmla="*/ 3531855 h 3705659"/>
                    <a:gd name="connsiteX298" fmla="*/ 344841 w 4468127"/>
                    <a:gd name="connsiteY298" fmla="*/ 3589214 h 3705659"/>
                    <a:gd name="connsiteX299" fmla="*/ 409029 w 4468127"/>
                    <a:gd name="connsiteY299" fmla="*/ 3567363 h 3705659"/>
                    <a:gd name="connsiteX300" fmla="*/ 384446 w 4468127"/>
                    <a:gd name="connsiteY300" fmla="*/ 3649305 h 3705659"/>
                    <a:gd name="connsiteX301" fmla="*/ 463657 w 4468127"/>
                    <a:gd name="connsiteY301" fmla="*/ 3620625 h 3705659"/>
                    <a:gd name="connsiteX302" fmla="*/ 556524 w 4468127"/>
                    <a:gd name="connsiteY302" fmla="*/ 3552340 h 3705659"/>
                    <a:gd name="connsiteX303" fmla="*/ 497799 w 4468127"/>
                    <a:gd name="connsiteY303" fmla="*/ 3705298 h 3705659"/>
                    <a:gd name="connsiteX304" fmla="*/ 683534 w 4468127"/>
                    <a:gd name="connsiteY304" fmla="*/ 3596043 h 3705659"/>
                    <a:gd name="connsiteX305" fmla="*/ 678071 w 4468127"/>
                    <a:gd name="connsiteY305" fmla="*/ 3688910 h 3705659"/>
                    <a:gd name="connsiteX306" fmla="*/ 750453 w 4468127"/>
                    <a:gd name="connsiteY306" fmla="*/ 3649305 h 3705659"/>
                    <a:gd name="connsiteX307" fmla="*/ 798252 w 4468127"/>
                    <a:gd name="connsiteY307" fmla="*/ 3571460 h 3705659"/>
                    <a:gd name="connsiteX308" fmla="*/ 809178 w 4468127"/>
                    <a:gd name="connsiteY308" fmla="*/ 3626088 h 3705659"/>
                    <a:gd name="connsiteX309" fmla="*/ 836491 w 4468127"/>
                    <a:gd name="connsiteY309" fmla="*/ 3649305 h 3705659"/>
                    <a:gd name="connsiteX310" fmla="*/ 851514 w 4468127"/>
                    <a:gd name="connsiteY310" fmla="*/ 3641110 h 3705659"/>
                    <a:gd name="connsiteX311" fmla="*/ 859709 w 4468127"/>
                    <a:gd name="connsiteY311" fmla="*/ 3619259 h 3705659"/>
                    <a:gd name="connsiteX312" fmla="*/ 865171 w 4468127"/>
                    <a:gd name="connsiteY312" fmla="*/ 3628819 h 3705659"/>
                    <a:gd name="connsiteX313" fmla="*/ 936187 w 4468127"/>
                    <a:gd name="connsiteY313" fmla="*/ 3690275 h 3705659"/>
                    <a:gd name="connsiteX314" fmla="*/ 1004472 w 4468127"/>
                    <a:gd name="connsiteY314" fmla="*/ 3598774 h 3705659"/>
                    <a:gd name="connsiteX315" fmla="*/ 1019495 w 4468127"/>
                    <a:gd name="connsiteY315" fmla="*/ 3538683 h 3705659"/>
                    <a:gd name="connsiteX316" fmla="*/ 1037249 w 4468127"/>
                    <a:gd name="connsiteY316" fmla="*/ 3567363 h 3705659"/>
                    <a:gd name="connsiteX317" fmla="*/ 1093243 w 4468127"/>
                    <a:gd name="connsiteY317" fmla="*/ 3609699 h 3705659"/>
                    <a:gd name="connsiteX318" fmla="*/ 1116459 w 4468127"/>
                    <a:gd name="connsiteY318" fmla="*/ 3549609 h 3705659"/>
                    <a:gd name="connsiteX319" fmla="*/ 1116459 w 4468127"/>
                    <a:gd name="connsiteY319" fmla="*/ 3485421 h 3705659"/>
                    <a:gd name="connsiteX320" fmla="*/ 1169721 w 4468127"/>
                    <a:gd name="connsiteY320" fmla="*/ 3514101 h 3705659"/>
                    <a:gd name="connsiteX321" fmla="*/ 1188841 w 4468127"/>
                    <a:gd name="connsiteY321" fmla="*/ 3408942 h 3705659"/>
                    <a:gd name="connsiteX322" fmla="*/ 1186110 w 4468127"/>
                    <a:gd name="connsiteY322" fmla="*/ 3395285 h 3705659"/>
                    <a:gd name="connsiteX323" fmla="*/ 1243469 w 4468127"/>
                    <a:gd name="connsiteY323" fmla="*/ 3372068 h 3705659"/>
                    <a:gd name="connsiteX324" fmla="*/ 1151968 w 4468127"/>
                    <a:gd name="connsiteY324" fmla="*/ 3307881 h 3705659"/>
                    <a:gd name="connsiteX325" fmla="*/ 1250298 w 4468127"/>
                    <a:gd name="connsiteY325" fmla="*/ 3302418 h 3705659"/>
                    <a:gd name="connsiteX326" fmla="*/ 1255760 w 4468127"/>
                    <a:gd name="connsiteY326" fmla="*/ 3292858 h 3705659"/>
                    <a:gd name="connsiteX327" fmla="*/ 1213423 w 4468127"/>
                    <a:gd name="connsiteY327" fmla="*/ 3261447 h 3705659"/>
                    <a:gd name="connsiteX328" fmla="*/ 1213423 w 4468127"/>
                    <a:gd name="connsiteY328" fmla="*/ 3184968 h 3705659"/>
                    <a:gd name="connsiteX329" fmla="*/ 1265320 w 4468127"/>
                    <a:gd name="connsiteY329" fmla="*/ 3224573 h 3705659"/>
                    <a:gd name="connsiteX330" fmla="*/ 1298097 w 4468127"/>
                    <a:gd name="connsiteY330" fmla="*/ 3223207 h 3705659"/>
                    <a:gd name="connsiteX331" fmla="*/ 1311754 w 4468127"/>
                    <a:gd name="connsiteY331" fmla="*/ 3164483 h 3705659"/>
                    <a:gd name="connsiteX332" fmla="*/ 1296731 w 4468127"/>
                    <a:gd name="connsiteY332" fmla="*/ 3127609 h 3705659"/>
                    <a:gd name="connsiteX333" fmla="*/ 1388232 w 4468127"/>
                    <a:gd name="connsiteY333" fmla="*/ 3161751 h 3705659"/>
                    <a:gd name="connsiteX334" fmla="*/ 1479734 w 4468127"/>
                    <a:gd name="connsiteY334" fmla="*/ 3143997 h 3705659"/>
                    <a:gd name="connsiteX335" fmla="*/ 1449689 w 4468127"/>
                    <a:gd name="connsiteY335" fmla="*/ 3120780 h 3705659"/>
                    <a:gd name="connsiteX336" fmla="*/ 1429204 w 4468127"/>
                    <a:gd name="connsiteY336" fmla="*/ 3112586 h 3705659"/>
                    <a:gd name="connsiteX337" fmla="*/ 1594453 w 4468127"/>
                    <a:gd name="connsiteY337" fmla="*/ 3133071 h 3705659"/>
                    <a:gd name="connsiteX338" fmla="*/ 1598550 w 4468127"/>
                    <a:gd name="connsiteY338" fmla="*/ 3128975 h 3705659"/>
                    <a:gd name="connsiteX339" fmla="*/ 1578064 w 4468127"/>
                    <a:gd name="connsiteY339" fmla="*/ 3085272 h 3705659"/>
                    <a:gd name="connsiteX340" fmla="*/ 1539825 w 4468127"/>
                    <a:gd name="connsiteY340" fmla="*/ 3026547 h 3705659"/>
                    <a:gd name="connsiteX341" fmla="*/ 1612206 w 4468127"/>
                    <a:gd name="connsiteY341" fmla="*/ 3083907 h 3705659"/>
                    <a:gd name="connsiteX342" fmla="*/ 1653178 w 4468127"/>
                    <a:gd name="connsiteY342" fmla="*/ 3051130 h 3705659"/>
                    <a:gd name="connsiteX343" fmla="*/ 1666835 w 4468127"/>
                    <a:gd name="connsiteY343" fmla="*/ 3075712 h 3705659"/>
                    <a:gd name="connsiteX344" fmla="*/ 1699611 w 4468127"/>
                    <a:gd name="connsiteY344" fmla="*/ 3093466 h 3705659"/>
                    <a:gd name="connsiteX345" fmla="*/ 1747411 w 4468127"/>
                    <a:gd name="connsiteY345" fmla="*/ 3057958 h 3705659"/>
                    <a:gd name="connsiteX346" fmla="*/ 1785650 w 4468127"/>
                    <a:gd name="connsiteY346" fmla="*/ 3075712 h 3705659"/>
                    <a:gd name="connsiteX347" fmla="*/ 1785650 w 4468127"/>
                    <a:gd name="connsiteY347" fmla="*/ 3075712 h 3705659"/>
                    <a:gd name="connsiteX348" fmla="*/ 1746045 w 4468127"/>
                    <a:gd name="connsiteY348" fmla="*/ 3153557 h 3705659"/>
                    <a:gd name="connsiteX349" fmla="*/ 1927683 w 4468127"/>
                    <a:gd name="connsiteY349" fmla="*/ 3217745 h 3705659"/>
                    <a:gd name="connsiteX350" fmla="*/ 1897637 w 4468127"/>
                    <a:gd name="connsiteY350" fmla="*/ 3262813 h 3705659"/>
                    <a:gd name="connsiteX351" fmla="*/ 1961825 w 4468127"/>
                    <a:gd name="connsiteY351" fmla="*/ 3266910 h 3705659"/>
                    <a:gd name="connsiteX352" fmla="*/ 1911294 w 4468127"/>
                    <a:gd name="connsiteY352" fmla="*/ 3328366 h 3705659"/>
                    <a:gd name="connsiteX353" fmla="*/ 1989139 w 4468127"/>
                    <a:gd name="connsiteY353" fmla="*/ 3332463 h 3705659"/>
                    <a:gd name="connsiteX354" fmla="*/ 2094297 w 4468127"/>
                    <a:gd name="connsiteY354" fmla="*/ 3306515 h 3705659"/>
                    <a:gd name="connsiteX355" fmla="*/ 1987773 w 4468127"/>
                    <a:gd name="connsiteY355" fmla="*/ 3417136 h 3705659"/>
                    <a:gd name="connsiteX356" fmla="*/ 2188530 w 4468127"/>
                    <a:gd name="connsiteY356" fmla="*/ 3391188 h 3705659"/>
                    <a:gd name="connsiteX357" fmla="*/ 2150291 w 4468127"/>
                    <a:gd name="connsiteY357" fmla="*/ 3469033 h 3705659"/>
                    <a:gd name="connsiteX358" fmla="*/ 2228136 w 4468127"/>
                    <a:gd name="connsiteY358" fmla="*/ 3460839 h 3705659"/>
                    <a:gd name="connsiteX359" fmla="*/ 2297786 w 4468127"/>
                    <a:gd name="connsiteY359" fmla="*/ 3411674 h 3705659"/>
                    <a:gd name="connsiteX360" fmla="*/ 2286861 w 4468127"/>
                    <a:gd name="connsiteY360" fmla="*/ 3462204 h 3705659"/>
                    <a:gd name="connsiteX361" fmla="*/ 2301883 w 4468127"/>
                    <a:gd name="connsiteY361" fmla="*/ 3492250 h 3705659"/>
                    <a:gd name="connsiteX362" fmla="*/ 2316906 w 4468127"/>
                    <a:gd name="connsiteY362" fmla="*/ 3490884 h 3705659"/>
                    <a:gd name="connsiteX363" fmla="*/ 2331929 w 4468127"/>
                    <a:gd name="connsiteY363" fmla="*/ 3474495 h 3705659"/>
                    <a:gd name="connsiteX364" fmla="*/ 2333294 w 4468127"/>
                    <a:gd name="connsiteY364" fmla="*/ 3485421 h 3705659"/>
                    <a:gd name="connsiteX365" fmla="*/ 2372899 w 4468127"/>
                    <a:gd name="connsiteY365" fmla="*/ 3563266 h 3705659"/>
                    <a:gd name="connsiteX366" fmla="*/ 2465767 w 4468127"/>
                    <a:gd name="connsiteY366" fmla="*/ 3508638 h 3705659"/>
                    <a:gd name="connsiteX367" fmla="*/ 2499909 w 4468127"/>
                    <a:gd name="connsiteY367" fmla="*/ 3462204 h 3705659"/>
                    <a:gd name="connsiteX368" fmla="*/ 2505372 w 4468127"/>
                    <a:gd name="connsiteY368" fmla="*/ 3493615 h 3705659"/>
                    <a:gd name="connsiteX369" fmla="*/ 2538148 w 4468127"/>
                    <a:gd name="connsiteY369" fmla="*/ 3549609 h 3705659"/>
                    <a:gd name="connsiteX370" fmla="*/ 2579120 w 4468127"/>
                    <a:gd name="connsiteY370" fmla="*/ 3505907 h 3705659"/>
                    <a:gd name="connsiteX371" fmla="*/ 2602336 w 4468127"/>
                    <a:gd name="connsiteY371" fmla="*/ 3449913 h 3705659"/>
                    <a:gd name="connsiteX372" fmla="*/ 2637844 w 4468127"/>
                    <a:gd name="connsiteY372" fmla="*/ 3493615 h 3705659"/>
                    <a:gd name="connsiteX373" fmla="*/ 2692473 w 4468127"/>
                    <a:gd name="connsiteY373" fmla="*/ 3408942 h 3705659"/>
                    <a:gd name="connsiteX374" fmla="*/ 2695203 w 4468127"/>
                    <a:gd name="connsiteY374" fmla="*/ 3396651 h 3705659"/>
                    <a:gd name="connsiteX375" fmla="*/ 2752564 w 4468127"/>
                    <a:gd name="connsiteY375" fmla="*/ 3396651 h 3705659"/>
                    <a:gd name="connsiteX376" fmla="*/ 2697935 w 4468127"/>
                    <a:gd name="connsiteY376" fmla="*/ 3307881 h 3705659"/>
                    <a:gd name="connsiteX377" fmla="*/ 2783974 w 4468127"/>
                    <a:gd name="connsiteY377" fmla="*/ 3339292 h 3705659"/>
                    <a:gd name="connsiteX378" fmla="*/ 2792168 w 4468127"/>
                    <a:gd name="connsiteY378" fmla="*/ 3333829 h 3705659"/>
                    <a:gd name="connsiteX379" fmla="*/ 2767585 w 4468127"/>
                    <a:gd name="connsiteY379" fmla="*/ 3292858 h 3705659"/>
                    <a:gd name="connsiteX380" fmla="*/ 2796266 w 4468127"/>
                    <a:gd name="connsiteY380" fmla="*/ 3227305 h 3705659"/>
                    <a:gd name="connsiteX381" fmla="*/ 2826310 w 4468127"/>
                    <a:gd name="connsiteY381" fmla="*/ 3280567 h 3705659"/>
                    <a:gd name="connsiteX382" fmla="*/ 2854991 w 4468127"/>
                    <a:gd name="connsiteY382" fmla="*/ 3291492 h 3705659"/>
                    <a:gd name="connsiteX383" fmla="*/ 2887767 w 4468127"/>
                    <a:gd name="connsiteY383" fmla="*/ 3245059 h 3705659"/>
                    <a:gd name="connsiteX384" fmla="*/ 2889133 w 4468127"/>
                    <a:gd name="connsiteY384" fmla="*/ 3208185 h 3705659"/>
                    <a:gd name="connsiteX385" fmla="*/ 2956052 w 4468127"/>
                    <a:gd name="connsiteY385" fmla="*/ 3271007 h 3705659"/>
                    <a:gd name="connsiteX386" fmla="*/ 3040724 w 4468127"/>
                    <a:gd name="connsiteY386" fmla="*/ 3288761 h 3705659"/>
                    <a:gd name="connsiteX387" fmla="*/ 3022971 w 4468127"/>
                    <a:gd name="connsiteY387" fmla="*/ 3258715 h 3705659"/>
                    <a:gd name="connsiteX388" fmla="*/ 3007948 w 4468127"/>
                    <a:gd name="connsiteY388" fmla="*/ 3243693 h 3705659"/>
                    <a:gd name="connsiteX389" fmla="*/ 3143152 w 4468127"/>
                    <a:gd name="connsiteY389" fmla="*/ 3320172 h 3705659"/>
                    <a:gd name="connsiteX390" fmla="*/ 3147250 w 4468127"/>
                    <a:gd name="connsiteY390" fmla="*/ 3317440 h 3705659"/>
                    <a:gd name="connsiteX391" fmla="*/ 3145884 w 4468127"/>
                    <a:gd name="connsiteY391" fmla="*/ 3272372 h 3705659"/>
                    <a:gd name="connsiteX392" fmla="*/ 3134958 w 4468127"/>
                    <a:gd name="connsiteY392" fmla="*/ 3208185 h 3705659"/>
                    <a:gd name="connsiteX393" fmla="*/ 3175929 w 4468127"/>
                    <a:gd name="connsiteY393" fmla="*/ 3283298 h 3705659"/>
                    <a:gd name="connsiteX394" fmla="*/ 3222362 w 4468127"/>
                    <a:gd name="connsiteY394" fmla="*/ 3269641 h 3705659"/>
                    <a:gd name="connsiteX395" fmla="*/ 3225094 w 4468127"/>
                    <a:gd name="connsiteY395" fmla="*/ 3296955 h 3705659"/>
                    <a:gd name="connsiteX396" fmla="*/ 3246945 w 4468127"/>
                    <a:gd name="connsiteY396" fmla="*/ 3324269 h 3705659"/>
                    <a:gd name="connsiteX397" fmla="*/ 3346641 w 4468127"/>
                    <a:gd name="connsiteY397" fmla="*/ 3260081 h 3705659"/>
                    <a:gd name="connsiteX398" fmla="*/ 3331618 w 4468127"/>
                    <a:gd name="connsiteY398" fmla="*/ 3329732 h 3705659"/>
                    <a:gd name="connsiteX399" fmla="*/ 3326155 w 4468127"/>
                    <a:gd name="connsiteY399" fmla="*/ 3339292 h 3705659"/>
                    <a:gd name="connsiteX400" fmla="*/ 3300207 w 4468127"/>
                    <a:gd name="connsiteY400" fmla="*/ 3440353 h 3705659"/>
                    <a:gd name="connsiteX401" fmla="*/ 3341178 w 4468127"/>
                    <a:gd name="connsiteY401" fmla="*/ 3462204 h 3705659"/>
                    <a:gd name="connsiteX402" fmla="*/ 3414926 w 4468127"/>
                    <a:gd name="connsiteY402" fmla="*/ 3417136 h 3705659"/>
                    <a:gd name="connsiteX403" fmla="*/ 3419023 w 4468127"/>
                    <a:gd name="connsiteY403" fmla="*/ 3475861 h 3705659"/>
                    <a:gd name="connsiteX404" fmla="*/ 3465456 w 4468127"/>
                    <a:gd name="connsiteY404" fmla="*/ 3540049 h 3705659"/>
                    <a:gd name="connsiteX405" fmla="*/ 3524181 w 4468127"/>
                    <a:gd name="connsiteY405" fmla="*/ 3473130 h 3705659"/>
                    <a:gd name="connsiteX406" fmla="*/ 3619780 w 4468127"/>
                    <a:gd name="connsiteY406" fmla="*/ 3597408 h 3705659"/>
                    <a:gd name="connsiteX407" fmla="*/ 3663482 w 4468127"/>
                    <a:gd name="connsiteY407" fmla="*/ 3585117 h 3705659"/>
                    <a:gd name="connsiteX408" fmla="*/ 3648460 w 4468127"/>
                    <a:gd name="connsiteY408" fmla="*/ 3482690 h 3705659"/>
                    <a:gd name="connsiteX409" fmla="*/ 3637534 w 4468127"/>
                    <a:gd name="connsiteY409" fmla="*/ 3456741 h 3705659"/>
                    <a:gd name="connsiteX410" fmla="*/ 3677139 w 4468127"/>
                    <a:gd name="connsiteY410" fmla="*/ 3469033 h 3705659"/>
                    <a:gd name="connsiteX411" fmla="*/ 3703088 w 4468127"/>
                    <a:gd name="connsiteY411" fmla="*/ 3464936 h 3705659"/>
                    <a:gd name="connsiteX412" fmla="*/ 3701722 w 4468127"/>
                    <a:gd name="connsiteY412" fmla="*/ 3456741 h 3705659"/>
                    <a:gd name="connsiteX413" fmla="*/ 3647094 w 4468127"/>
                    <a:gd name="connsiteY413" fmla="*/ 3423965 h 3705659"/>
                    <a:gd name="connsiteX414" fmla="*/ 3720841 w 4468127"/>
                    <a:gd name="connsiteY414" fmla="*/ 3430793 h 3705659"/>
                    <a:gd name="connsiteX415" fmla="*/ 3722207 w 4468127"/>
                    <a:gd name="connsiteY415" fmla="*/ 3437622 h 3705659"/>
                    <a:gd name="connsiteX416" fmla="*/ 3768641 w 4468127"/>
                    <a:gd name="connsiteY416" fmla="*/ 3511369 h 3705659"/>
                    <a:gd name="connsiteX417" fmla="*/ 3832828 w 4468127"/>
                    <a:gd name="connsiteY417" fmla="*/ 3478593 h 3705659"/>
                    <a:gd name="connsiteX418" fmla="*/ 3860142 w 4468127"/>
                    <a:gd name="connsiteY418" fmla="*/ 3540049 h 3705659"/>
                    <a:gd name="connsiteX419" fmla="*/ 3940719 w 4468127"/>
                    <a:gd name="connsiteY419" fmla="*/ 3438987 h 3705659"/>
                    <a:gd name="connsiteX420" fmla="*/ 3999444 w 4468127"/>
                    <a:gd name="connsiteY420" fmla="*/ 3520929 h 3705659"/>
                    <a:gd name="connsiteX421" fmla="*/ 4043146 w 4468127"/>
                    <a:gd name="connsiteY421" fmla="*/ 3486787 h 3705659"/>
                    <a:gd name="connsiteX422" fmla="*/ 4037683 w 4468127"/>
                    <a:gd name="connsiteY422" fmla="*/ 3411674 h 3705659"/>
                    <a:gd name="connsiteX423" fmla="*/ 4149670 w 4468127"/>
                    <a:gd name="connsiteY423" fmla="*/ 3447182 h 3705659"/>
                    <a:gd name="connsiteX424" fmla="*/ 4153767 w 4468127"/>
                    <a:gd name="connsiteY424" fmla="*/ 3441719 h 3705659"/>
                    <a:gd name="connsiteX425" fmla="*/ 4092311 w 4468127"/>
                    <a:gd name="connsiteY425" fmla="*/ 3374800 h 3705659"/>
                    <a:gd name="connsiteX426" fmla="*/ 4148304 w 4468127"/>
                    <a:gd name="connsiteY426" fmla="*/ 3395285 h 3705659"/>
                    <a:gd name="connsiteX427" fmla="*/ 4260291 w 4468127"/>
                    <a:gd name="connsiteY427" fmla="*/ 3419868 h 3705659"/>
                    <a:gd name="connsiteX428" fmla="*/ 4268486 w 4468127"/>
                    <a:gd name="connsiteY428" fmla="*/ 3414405 h 3705659"/>
                    <a:gd name="connsiteX429" fmla="*/ 4197469 w 4468127"/>
                    <a:gd name="connsiteY429" fmla="*/ 3331097 h 3705659"/>
                    <a:gd name="connsiteX430" fmla="*/ 4204298 w 4468127"/>
                    <a:gd name="connsiteY430" fmla="*/ 3272372 h 3705659"/>
                    <a:gd name="connsiteX431" fmla="*/ 4153767 w 4468127"/>
                    <a:gd name="connsiteY431" fmla="*/ 3201356 h 3705659"/>
                    <a:gd name="connsiteX432" fmla="*/ 4133281 w 4468127"/>
                    <a:gd name="connsiteY432" fmla="*/ 3184968 h 3705659"/>
                    <a:gd name="connsiteX433" fmla="*/ 4174252 w 4468127"/>
                    <a:gd name="connsiteY433" fmla="*/ 3199991 h 3705659"/>
                    <a:gd name="connsiteX434" fmla="*/ 4267120 w 4468127"/>
                    <a:gd name="connsiteY434" fmla="*/ 3178139 h 3705659"/>
                    <a:gd name="connsiteX435" fmla="*/ 4193372 w 4468127"/>
                    <a:gd name="connsiteY435" fmla="*/ 3100295 h 3705659"/>
                    <a:gd name="connsiteX436" fmla="*/ 4182446 w 4468127"/>
                    <a:gd name="connsiteY436" fmla="*/ 3092101 h 3705659"/>
                    <a:gd name="connsiteX437" fmla="*/ 4278046 w 4468127"/>
                    <a:gd name="connsiteY437" fmla="*/ 3093466 h 3705659"/>
                    <a:gd name="connsiteX438" fmla="*/ 4190641 w 4468127"/>
                    <a:gd name="connsiteY438" fmla="*/ 3018353 h 3705659"/>
                    <a:gd name="connsiteX439" fmla="*/ 4306725 w 4468127"/>
                    <a:gd name="connsiteY439" fmla="*/ 3000599 h 3705659"/>
                    <a:gd name="connsiteX440" fmla="*/ 4197469 w 4468127"/>
                    <a:gd name="connsiteY440" fmla="*/ 2959628 h 3705659"/>
                    <a:gd name="connsiteX441" fmla="*/ 4182446 w 4468127"/>
                    <a:gd name="connsiteY441" fmla="*/ 2956897 h 3705659"/>
                    <a:gd name="connsiteX442" fmla="*/ 4265754 w 4468127"/>
                    <a:gd name="connsiteY442" fmla="*/ 2929583 h 3705659"/>
                    <a:gd name="connsiteX443" fmla="*/ 4338136 w 4468127"/>
                    <a:gd name="connsiteY443" fmla="*/ 2891343 h 3705659"/>
                    <a:gd name="connsiteX444" fmla="*/ 4268486 w 4468127"/>
                    <a:gd name="connsiteY444" fmla="*/ 2854470 h 3705659"/>
                    <a:gd name="connsiteX445" fmla="*/ 4297165 w 4468127"/>
                    <a:gd name="connsiteY445" fmla="*/ 2817596 h 3705659"/>
                    <a:gd name="connsiteX446" fmla="*/ 4293069 w 4468127"/>
                    <a:gd name="connsiteY446" fmla="*/ 2773894 h 3705659"/>
                    <a:gd name="connsiteX447" fmla="*/ 4237074 w 4468127"/>
                    <a:gd name="connsiteY447" fmla="*/ 2812133 h 3705659"/>
                    <a:gd name="connsiteX448" fmla="*/ 4197469 w 4468127"/>
                    <a:gd name="connsiteY448" fmla="*/ 2859932 h 3705659"/>
                    <a:gd name="connsiteX449" fmla="*/ 4196104 w 4468127"/>
                    <a:gd name="connsiteY449" fmla="*/ 2859932 h 3705659"/>
                    <a:gd name="connsiteX450" fmla="*/ 4222052 w 4468127"/>
                    <a:gd name="connsiteY450" fmla="*/ 2820327 h 3705659"/>
                    <a:gd name="connsiteX451" fmla="*/ 4224784 w 4468127"/>
                    <a:gd name="connsiteY451" fmla="*/ 2813499 h 3705659"/>
                    <a:gd name="connsiteX452" fmla="*/ 4227515 w 4468127"/>
                    <a:gd name="connsiteY452" fmla="*/ 2810767 h 3705659"/>
                    <a:gd name="connsiteX453" fmla="*/ 4227515 w 4468127"/>
                    <a:gd name="connsiteY453" fmla="*/ 2806670 h 3705659"/>
                    <a:gd name="connsiteX454" fmla="*/ 4217955 w 4468127"/>
                    <a:gd name="connsiteY454" fmla="*/ 2761602 h 3705659"/>
                    <a:gd name="connsiteX455" fmla="*/ 4207029 w 4468127"/>
                    <a:gd name="connsiteY455" fmla="*/ 2757505 h 3705659"/>
                    <a:gd name="connsiteX456" fmla="*/ 4241171 w 4468127"/>
                    <a:gd name="connsiteY456" fmla="*/ 2731557 h 3705659"/>
                    <a:gd name="connsiteX457" fmla="*/ 4261657 w 4468127"/>
                    <a:gd name="connsiteY457" fmla="*/ 2708340 h 3705659"/>
                    <a:gd name="connsiteX458" fmla="*/ 4246634 w 4468127"/>
                    <a:gd name="connsiteY458" fmla="*/ 2687855 h 3705659"/>
                    <a:gd name="connsiteX459" fmla="*/ 4249366 w 4468127"/>
                    <a:gd name="connsiteY459" fmla="*/ 2685123 h 3705659"/>
                    <a:gd name="connsiteX460" fmla="*/ 4297165 w 4468127"/>
                    <a:gd name="connsiteY460" fmla="*/ 2635958 h 3705659"/>
                    <a:gd name="connsiteX461" fmla="*/ 4254829 w 4468127"/>
                    <a:gd name="connsiteY461" fmla="*/ 2603182 h 3705659"/>
                    <a:gd name="connsiteX462" fmla="*/ 4256194 w 4468127"/>
                    <a:gd name="connsiteY462" fmla="*/ 2593622 h 3705659"/>
                    <a:gd name="connsiteX463" fmla="*/ 4309456 w 4468127"/>
                    <a:gd name="connsiteY463" fmla="*/ 2507583 h 3705659"/>
                    <a:gd name="connsiteX464" fmla="*/ 4317651 w 4468127"/>
                    <a:gd name="connsiteY464" fmla="*/ 2500754 h 3705659"/>
                    <a:gd name="connsiteX465" fmla="*/ 4362718 w 4468127"/>
                    <a:gd name="connsiteY465" fmla="*/ 2533531 h 3705659"/>
                    <a:gd name="connsiteX466" fmla="*/ 4369547 w 4468127"/>
                    <a:gd name="connsiteY466" fmla="*/ 2481635 h 3705659"/>
                    <a:gd name="connsiteX467" fmla="*/ 4362718 w 4468127"/>
                    <a:gd name="connsiteY467" fmla="*/ 2371013 h 3705659"/>
                    <a:gd name="connsiteX468" fmla="*/ 4370913 w 4468127"/>
                    <a:gd name="connsiteY468" fmla="*/ 2366916 h 3705659"/>
                    <a:gd name="connsiteX469" fmla="*/ 4425541 w 4468127"/>
                    <a:gd name="connsiteY469" fmla="*/ 2406521 h 3705659"/>
                    <a:gd name="connsiteX470" fmla="*/ 4466511 w 4468127"/>
                    <a:gd name="connsiteY470" fmla="*/ 2362819 h 3705659"/>
                    <a:gd name="connsiteX471" fmla="*/ 4398227 w 4468127"/>
                    <a:gd name="connsiteY471" fmla="*/ 2264489 h 3705659"/>
                    <a:gd name="connsiteX472" fmla="*/ 4388667 w 4468127"/>
                    <a:gd name="connsiteY472" fmla="*/ 2259026 h 370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</a:cxnLst>
                  <a:rect l="l" t="t" r="r" b="b"/>
                  <a:pathLst>
                    <a:path w="4468127" h="3705659">
                      <a:moveTo>
                        <a:pt x="4388667" y="2259026"/>
                      </a:moveTo>
                      <a:cubicBezTo>
                        <a:pt x="4407786" y="2271317"/>
                        <a:pt x="4431003" y="2278146"/>
                        <a:pt x="4451489" y="2264489"/>
                      </a:cubicBezTo>
                      <a:cubicBezTo>
                        <a:pt x="4469243" y="2252198"/>
                        <a:pt x="4465145" y="2224884"/>
                        <a:pt x="4458318" y="2207130"/>
                      </a:cubicBezTo>
                      <a:cubicBezTo>
                        <a:pt x="4446026" y="2177084"/>
                        <a:pt x="4414615" y="2156599"/>
                        <a:pt x="4390033" y="2138845"/>
                      </a:cubicBezTo>
                      <a:cubicBezTo>
                        <a:pt x="4338136" y="2104703"/>
                        <a:pt x="4279411" y="2084217"/>
                        <a:pt x="4227515" y="2051440"/>
                      </a:cubicBezTo>
                      <a:cubicBezTo>
                        <a:pt x="4222052" y="2048709"/>
                        <a:pt x="4227515" y="2040515"/>
                        <a:pt x="4232978" y="2041880"/>
                      </a:cubicBezTo>
                      <a:cubicBezTo>
                        <a:pt x="4254829" y="2051440"/>
                        <a:pt x="4280777" y="2051440"/>
                        <a:pt x="4303993" y="2048709"/>
                      </a:cubicBezTo>
                      <a:cubicBezTo>
                        <a:pt x="4332674" y="2044612"/>
                        <a:pt x="4365450" y="2018664"/>
                        <a:pt x="4340868" y="1989984"/>
                      </a:cubicBezTo>
                      <a:cubicBezTo>
                        <a:pt x="4313553" y="1957207"/>
                        <a:pt x="4256194" y="1954476"/>
                        <a:pt x="4219321" y="1940819"/>
                      </a:cubicBezTo>
                      <a:cubicBezTo>
                        <a:pt x="4215224" y="1939453"/>
                        <a:pt x="4215224" y="1933991"/>
                        <a:pt x="4217955" y="1932625"/>
                      </a:cubicBezTo>
                      <a:cubicBezTo>
                        <a:pt x="4230247" y="1921699"/>
                        <a:pt x="4242537" y="1910774"/>
                        <a:pt x="4254829" y="1898482"/>
                      </a:cubicBezTo>
                      <a:cubicBezTo>
                        <a:pt x="4260291" y="1901214"/>
                        <a:pt x="4264389" y="1905311"/>
                        <a:pt x="4269851" y="1908042"/>
                      </a:cubicBezTo>
                      <a:cubicBezTo>
                        <a:pt x="4306725" y="1927162"/>
                        <a:pt x="4324479" y="1888923"/>
                        <a:pt x="4316285" y="1858877"/>
                      </a:cubicBezTo>
                      <a:cubicBezTo>
                        <a:pt x="4314919" y="1850683"/>
                        <a:pt x="4310822" y="1842489"/>
                        <a:pt x="4306725" y="1832929"/>
                      </a:cubicBezTo>
                      <a:cubicBezTo>
                        <a:pt x="4319016" y="1813809"/>
                        <a:pt x="4328576" y="1794690"/>
                        <a:pt x="4334039" y="1774204"/>
                      </a:cubicBezTo>
                      <a:cubicBezTo>
                        <a:pt x="4338136" y="1759181"/>
                        <a:pt x="4338136" y="1741428"/>
                        <a:pt x="4327211" y="1729136"/>
                      </a:cubicBezTo>
                      <a:cubicBezTo>
                        <a:pt x="4332674" y="1714113"/>
                        <a:pt x="4329942" y="1693628"/>
                        <a:pt x="4324479" y="1679971"/>
                      </a:cubicBezTo>
                      <a:cubicBezTo>
                        <a:pt x="4310822" y="1645829"/>
                        <a:pt x="4275314" y="1622612"/>
                        <a:pt x="4246634" y="1603492"/>
                      </a:cubicBezTo>
                      <a:cubicBezTo>
                        <a:pt x="4187909" y="1565253"/>
                        <a:pt x="4122356" y="1540670"/>
                        <a:pt x="4062265" y="1505162"/>
                      </a:cubicBezTo>
                      <a:cubicBezTo>
                        <a:pt x="4056803" y="1501065"/>
                        <a:pt x="4062265" y="1492871"/>
                        <a:pt x="4067728" y="1495602"/>
                      </a:cubicBezTo>
                      <a:cubicBezTo>
                        <a:pt x="4092311" y="1505162"/>
                        <a:pt x="4122356" y="1506528"/>
                        <a:pt x="4148304" y="1503796"/>
                      </a:cubicBezTo>
                      <a:cubicBezTo>
                        <a:pt x="4181081" y="1499699"/>
                        <a:pt x="4216589" y="1471020"/>
                        <a:pt x="4189275" y="1436877"/>
                      </a:cubicBezTo>
                      <a:cubicBezTo>
                        <a:pt x="4159230" y="1398638"/>
                        <a:pt x="4093677" y="1397272"/>
                        <a:pt x="4051340" y="1380884"/>
                      </a:cubicBezTo>
                      <a:cubicBezTo>
                        <a:pt x="4047243" y="1379518"/>
                        <a:pt x="4045877" y="1374055"/>
                        <a:pt x="4049975" y="1371324"/>
                      </a:cubicBezTo>
                      <a:cubicBezTo>
                        <a:pt x="4104602" y="1326256"/>
                        <a:pt x="4163327" y="1262068"/>
                        <a:pt x="4183812" y="1192418"/>
                      </a:cubicBezTo>
                      <a:cubicBezTo>
                        <a:pt x="4189275" y="1171932"/>
                        <a:pt x="4187909" y="1150081"/>
                        <a:pt x="4170156" y="1135058"/>
                      </a:cubicBezTo>
                      <a:cubicBezTo>
                        <a:pt x="4152402" y="1120036"/>
                        <a:pt x="4125087" y="1135058"/>
                        <a:pt x="4110065" y="1147350"/>
                      </a:cubicBezTo>
                      <a:cubicBezTo>
                        <a:pt x="4078654" y="1169201"/>
                        <a:pt x="4056803" y="1200612"/>
                        <a:pt x="4025392" y="1222463"/>
                      </a:cubicBezTo>
                      <a:cubicBezTo>
                        <a:pt x="4019929" y="1225194"/>
                        <a:pt x="4014466" y="1221097"/>
                        <a:pt x="4015832" y="1215635"/>
                      </a:cubicBezTo>
                      <a:cubicBezTo>
                        <a:pt x="4029489" y="1170567"/>
                        <a:pt x="4045877" y="1126864"/>
                        <a:pt x="4051340" y="1080431"/>
                      </a:cubicBezTo>
                      <a:cubicBezTo>
                        <a:pt x="4052706" y="1064042"/>
                        <a:pt x="4051340" y="993026"/>
                        <a:pt x="4017197" y="1008049"/>
                      </a:cubicBezTo>
                      <a:cubicBezTo>
                        <a:pt x="3991250" y="1018974"/>
                        <a:pt x="3970764" y="1046288"/>
                        <a:pt x="3950278" y="1064042"/>
                      </a:cubicBezTo>
                      <a:cubicBezTo>
                        <a:pt x="3946181" y="1068139"/>
                        <a:pt x="3940719" y="1064042"/>
                        <a:pt x="3940719" y="1058579"/>
                      </a:cubicBezTo>
                      <a:cubicBezTo>
                        <a:pt x="3942085" y="1017609"/>
                        <a:pt x="3963935" y="946592"/>
                        <a:pt x="3916136" y="927473"/>
                      </a:cubicBezTo>
                      <a:cubicBezTo>
                        <a:pt x="3914770" y="930204"/>
                        <a:pt x="3913405" y="931570"/>
                        <a:pt x="3913405" y="931570"/>
                      </a:cubicBezTo>
                      <a:cubicBezTo>
                        <a:pt x="3884725" y="976638"/>
                        <a:pt x="3869702" y="1028534"/>
                        <a:pt x="3865605" y="1081796"/>
                      </a:cubicBezTo>
                      <a:cubicBezTo>
                        <a:pt x="3857411" y="1059945"/>
                        <a:pt x="3849217" y="1039460"/>
                        <a:pt x="3835559" y="1018974"/>
                      </a:cubicBezTo>
                      <a:cubicBezTo>
                        <a:pt x="3832828" y="1014877"/>
                        <a:pt x="3828732" y="1009414"/>
                        <a:pt x="3823269" y="1002586"/>
                      </a:cubicBezTo>
                      <a:cubicBezTo>
                        <a:pt x="3823269" y="1005317"/>
                        <a:pt x="3821903" y="1006683"/>
                        <a:pt x="3821903" y="1008049"/>
                      </a:cubicBezTo>
                      <a:cubicBezTo>
                        <a:pt x="3817806" y="1040825"/>
                        <a:pt x="3821903" y="1074968"/>
                        <a:pt x="3815075" y="1107745"/>
                      </a:cubicBezTo>
                      <a:cubicBezTo>
                        <a:pt x="3813709" y="1114573"/>
                        <a:pt x="3805515" y="1111842"/>
                        <a:pt x="3804149" y="1106379"/>
                      </a:cubicBezTo>
                      <a:cubicBezTo>
                        <a:pt x="3793223" y="1069505"/>
                        <a:pt x="3786395" y="1023071"/>
                        <a:pt x="3753618" y="999855"/>
                      </a:cubicBezTo>
                      <a:cubicBezTo>
                        <a:pt x="3738595" y="1035363"/>
                        <a:pt x="3735864" y="1074968"/>
                        <a:pt x="3726304" y="1111842"/>
                      </a:cubicBezTo>
                      <a:cubicBezTo>
                        <a:pt x="3724938" y="1117304"/>
                        <a:pt x="3716745" y="1117304"/>
                        <a:pt x="3715379" y="1111842"/>
                      </a:cubicBezTo>
                      <a:cubicBezTo>
                        <a:pt x="3709916" y="1099550"/>
                        <a:pt x="3707185" y="1087259"/>
                        <a:pt x="3703088" y="1073602"/>
                      </a:cubicBezTo>
                      <a:cubicBezTo>
                        <a:pt x="3683968" y="1038094"/>
                        <a:pt x="3658020" y="1006683"/>
                        <a:pt x="3629340" y="1014877"/>
                      </a:cubicBezTo>
                      <a:cubicBezTo>
                        <a:pt x="3634803" y="984832"/>
                        <a:pt x="3640266" y="952055"/>
                        <a:pt x="3633437" y="928838"/>
                      </a:cubicBezTo>
                      <a:cubicBezTo>
                        <a:pt x="3632071" y="922010"/>
                        <a:pt x="3623877" y="919279"/>
                        <a:pt x="3617048" y="924741"/>
                      </a:cubicBezTo>
                      <a:cubicBezTo>
                        <a:pt x="3576078" y="954787"/>
                        <a:pt x="3548763" y="994392"/>
                        <a:pt x="3518718" y="1032631"/>
                      </a:cubicBezTo>
                      <a:cubicBezTo>
                        <a:pt x="3550129" y="960249"/>
                        <a:pt x="3582906" y="864651"/>
                        <a:pt x="3531010" y="848262"/>
                      </a:cubicBezTo>
                      <a:cubicBezTo>
                        <a:pt x="3499598" y="838702"/>
                        <a:pt x="3468188" y="859188"/>
                        <a:pt x="3450433" y="886502"/>
                      </a:cubicBezTo>
                      <a:cubicBezTo>
                        <a:pt x="3446336" y="879673"/>
                        <a:pt x="3442239" y="874211"/>
                        <a:pt x="3438142" y="867382"/>
                      </a:cubicBezTo>
                      <a:cubicBezTo>
                        <a:pt x="3419023" y="840068"/>
                        <a:pt x="3339812" y="752664"/>
                        <a:pt x="3297476" y="760858"/>
                      </a:cubicBezTo>
                      <a:cubicBezTo>
                        <a:pt x="3257871" y="769052"/>
                        <a:pt x="3264699" y="812754"/>
                        <a:pt x="3281087" y="857822"/>
                      </a:cubicBezTo>
                      <a:cubicBezTo>
                        <a:pt x="3257871" y="831874"/>
                        <a:pt x="3234654" y="805926"/>
                        <a:pt x="3205975" y="779977"/>
                      </a:cubicBezTo>
                      <a:cubicBezTo>
                        <a:pt x="3190952" y="764955"/>
                        <a:pt x="3144518" y="714424"/>
                        <a:pt x="3114472" y="733544"/>
                      </a:cubicBezTo>
                      <a:cubicBezTo>
                        <a:pt x="3077599" y="758126"/>
                        <a:pt x="3106278" y="823680"/>
                        <a:pt x="3111741" y="849628"/>
                      </a:cubicBezTo>
                      <a:cubicBezTo>
                        <a:pt x="3115838" y="868748"/>
                        <a:pt x="3121301" y="887867"/>
                        <a:pt x="3128130" y="905622"/>
                      </a:cubicBezTo>
                      <a:cubicBezTo>
                        <a:pt x="3103547" y="883770"/>
                        <a:pt x="3076233" y="863285"/>
                        <a:pt x="3043456" y="849628"/>
                      </a:cubicBezTo>
                      <a:cubicBezTo>
                        <a:pt x="3017508" y="838702"/>
                        <a:pt x="2951955" y="800463"/>
                        <a:pt x="2904155" y="804560"/>
                      </a:cubicBezTo>
                      <a:cubicBezTo>
                        <a:pt x="2891864" y="797732"/>
                        <a:pt x="2880938" y="792269"/>
                        <a:pt x="2868647" y="785440"/>
                      </a:cubicBezTo>
                      <a:cubicBezTo>
                        <a:pt x="2863185" y="781343"/>
                        <a:pt x="2868647" y="773149"/>
                        <a:pt x="2874110" y="775880"/>
                      </a:cubicBezTo>
                      <a:cubicBezTo>
                        <a:pt x="2900058" y="785440"/>
                        <a:pt x="2928737" y="786806"/>
                        <a:pt x="2954686" y="784075"/>
                      </a:cubicBezTo>
                      <a:cubicBezTo>
                        <a:pt x="2987462" y="778612"/>
                        <a:pt x="3022971" y="749932"/>
                        <a:pt x="2997022" y="717155"/>
                      </a:cubicBezTo>
                      <a:cubicBezTo>
                        <a:pt x="2965612" y="680282"/>
                        <a:pt x="2901424" y="677550"/>
                        <a:pt x="2859088" y="661162"/>
                      </a:cubicBezTo>
                      <a:cubicBezTo>
                        <a:pt x="2854991" y="659796"/>
                        <a:pt x="2853625" y="654333"/>
                        <a:pt x="2857722" y="651602"/>
                      </a:cubicBezTo>
                      <a:cubicBezTo>
                        <a:pt x="2912350" y="606534"/>
                        <a:pt x="2971075" y="542346"/>
                        <a:pt x="2991560" y="472696"/>
                      </a:cubicBezTo>
                      <a:cubicBezTo>
                        <a:pt x="2997022" y="452211"/>
                        <a:pt x="2995657" y="430359"/>
                        <a:pt x="2977903" y="415337"/>
                      </a:cubicBezTo>
                      <a:cubicBezTo>
                        <a:pt x="2960149" y="398948"/>
                        <a:pt x="2934200" y="415337"/>
                        <a:pt x="2917813" y="426262"/>
                      </a:cubicBezTo>
                      <a:cubicBezTo>
                        <a:pt x="2886401" y="448113"/>
                        <a:pt x="2864551" y="479524"/>
                        <a:pt x="2833139" y="501376"/>
                      </a:cubicBezTo>
                      <a:cubicBezTo>
                        <a:pt x="2827676" y="504107"/>
                        <a:pt x="2822213" y="500010"/>
                        <a:pt x="2823579" y="494547"/>
                      </a:cubicBezTo>
                      <a:cubicBezTo>
                        <a:pt x="2837236" y="449479"/>
                        <a:pt x="2853625" y="405777"/>
                        <a:pt x="2859088" y="359343"/>
                      </a:cubicBezTo>
                      <a:cubicBezTo>
                        <a:pt x="2860453" y="342955"/>
                        <a:pt x="2859088" y="271939"/>
                        <a:pt x="2824945" y="286961"/>
                      </a:cubicBezTo>
                      <a:cubicBezTo>
                        <a:pt x="2798997" y="297887"/>
                        <a:pt x="2778511" y="325201"/>
                        <a:pt x="2758025" y="342955"/>
                      </a:cubicBezTo>
                      <a:cubicBezTo>
                        <a:pt x="2753928" y="345686"/>
                        <a:pt x="2748466" y="342955"/>
                        <a:pt x="2748466" y="337492"/>
                      </a:cubicBezTo>
                      <a:cubicBezTo>
                        <a:pt x="2749832" y="295155"/>
                        <a:pt x="2770317" y="225505"/>
                        <a:pt x="2723883" y="205020"/>
                      </a:cubicBezTo>
                      <a:cubicBezTo>
                        <a:pt x="2722518" y="207751"/>
                        <a:pt x="2721152" y="209117"/>
                        <a:pt x="2721152" y="209117"/>
                      </a:cubicBezTo>
                      <a:cubicBezTo>
                        <a:pt x="2692473" y="252819"/>
                        <a:pt x="2677450" y="306081"/>
                        <a:pt x="2673353" y="357977"/>
                      </a:cubicBezTo>
                      <a:cubicBezTo>
                        <a:pt x="2665158" y="336126"/>
                        <a:pt x="2656964" y="315641"/>
                        <a:pt x="2643307" y="295155"/>
                      </a:cubicBezTo>
                      <a:cubicBezTo>
                        <a:pt x="2640575" y="291058"/>
                        <a:pt x="2636479" y="285596"/>
                        <a:pt x="2631016" y="278767"/>
                      </a:cubicBezTo>
                      <a:cubicBezTo>
                        <a:pt x="2631016" y="280133"/>
                        <a:pt x="2629651" y="282864"/>
                        <a:pt x="2629651" y="284230"/>
                      </a:cubicBezTo>
                      <a:cubicBezTo>
                        <a:pt x="2625554" y="317007"/>
                        <a:pt x="2629651" y="349783"/>
                        <a:pt x="2622822" y="383926"/>
                      </a:cubicBezTo>
                      <a:cubicBezTo>
                        <a:pt x="2621456" y="390754"/>
                        <a:pt x="2613262" y="388023"/>
                        <a:pt x="2611896" y="382560"/>
                      </a:cubicBezTo>
                      <a:cubicBezTo>
                        <a:pt x="2600971" y="345686"/>
                        <a:pt x="2594142" y="299253"/>
                        <a:pt x="2561366" y="276036"/>
                      </a:cubicBezTo>
                      <a:cubicBezTo>
                        <a:pt x="2546343" y="311544"/>
                        <a:pt x="2543611" y="349783"/>
                        <a:pt x="2534051" y="388023"/>
                      </a:cubicBezTo>
                      <a:cubicBezTo>
                        <a:pt x="2532686" y="393486"/>
                        <a:pt x="2524491" y="393486"/>
                        <a:pt x="2523127" y="388023"/>
                      </a:cubicBezTo>
                      <a:cubicBezTo>
                        <a:pt x="2517664" y="375732"/>
                        <a:pt x="2514932" y="363440"/>
                        <a:pt x="2510835" y="349783"/>
                      </a:cubicBezTo>
                      <a:cubicBezTo>
                        <a:pt x="2491715" y="308812"/>
                        <a:pt x="2465767" y="277401"/>
                        <a:pt x="2437087" y="285596"/>
                      </a:cubicBezTo>
                      <a:cubicBezTo>
                        <a:pt x="2442550" y="255550"/>
                        <a:pt x="2448013" y="222774"/>
                        <a:pt x="2441184" y="199557"/>
                      </a:cubicBezTo>
                      <a:cubicBezTo>
                        <a:pt x="2439819" y="192728"/>
                        <a:pt x="2431624" y="189997"/>
                        <a:pt x="2424796" y="195460"/>
                      </a:cubicBezTo>
                      <a:cubicBezTo>
                        <a:pt x="2383825" y="225505"/>
                        <a:pt x="2356511" y="265110"/>
                        <a:pt x="2326466" y="303350"/>
                      </a:cubicBezTo>
                      <a:cubicBezTo>
                        <a:pt x="2357876" y="230968"/>
                        <a:pt x="2390654" y="135369"/>
                        <a:pt x="2338757" y="118981"/>
                      </a:cubicBezTo>
                      <a:cubicBezTo>
                        <a:pt x="2307346" y="109421"/>
                        <a:pt x="2275935" y="129906"/>
                        <a:pt x="2258181" y="157220"/>
                      </a:cubicBezTo>
                      <a:cubicBezTo>
                        <a:pt x="2254084" y="150392"/>
                        <a:pt x="2249987" y="144929"/>
                        <a:pt x="2245889" y="138100"/>
                      </a:cubicBezTo>
                      <a:cubicBezTo>
                        <a:pt x="2226770" y="110787"/>
                        <a:pt x="2147560" y="23382"/>
                        <a:pt x="2105223" y="31576"/>
                      </a:cubicBezTo>
                      <a:cubicBezTo>
                        <a:pt x="2065617" y="39770"/>
                        <a:pt x="2072446" y="83473"/>
                        <a:pt x="2088835" y="128541"/>
                      </a:cubicBezTo>
                      <a:cubicBezTo>
                        <a:pt x="2065617" y="102592"/>
                        <a:pt x="2042401" y="76644"/>
                        <a:pt x="2015087" y="50696"/>
                      </a:cubicBezTo>
                      <a:cubicBezTo>
                        <a:pt x="2000065" y="35673"/>
                        <a:pt x="1952266" y="-14857"/>
                        <a:pt x="1923585" y="4262"/>
                      </a:cubicBezTo>
                      <a:cubicBezTo>
                        <a:pt x="1886712" y="28845"/>
                        <a:pt x="1915391" y="94398"/>
                        <a:pt x="1920854" y="120346"/>
                      </a:cubicBezTo>
                      <a:cubicBezTo>
                        <a:pt x="1924951" y="139466"/>
                        <a:pt x="1930414" y="158586"/>
                        <a:pt x="1937243" y="176340"/>
                      </a:cubicBezTo>
                      <a:cubicBezTo>
                        <a:pt x="1912660" y="154489"/>
                        <a:pt x="1885346" y="134003"/>
                        <a:pt x="1852569" y="120346"/>
                      </a:cubicBezTo>
                      <a:cubicBezTo>
                        <a:pt x="1818427" y="105324"/>
                        <a:pt x="1721463" y="47965"/>
                        <a:pt x="1680491" y="88935"/>
                      </a:cubicBezTo>
                      <a:cubicBezTo>
                        <a:pt x="1642252" y="127175"/>
                        <a:pt x="1675028" y="207751"/>
                        <a:pt x="1684588" y="245990"/>
                      </a:cubicBezTo>
                      <a:cubicBezTo>
                        <a:pt x="1685954" y="252819"/>
                        <a:pt x="1688686" y="258282"/>
                        <a:pt x="1691417" y="265110"/>
                      </a:cubicBezTo>
                      <a:cubicBezTo>
                        <a:pt x="1680491" y="259647"/>
                        <a:pt x="1669566" y="254185"/>
                        <a:pt x="1658641" y="247356"/>
                      </a:cubicBezTo>
                      <a:cubicBezTo>
                        <a:pt x="1649081" y="243259"/>
                        <a:pt x="1642252" y="247356"/>
                        <a:pt x="1635424" y="255550"/>
                      </a:cubicBezTo>
                      <a:cubicBezTo>
                        <a:pt x="1616303" y="278767"/>
                        <a:pt x="1624498" y="293790"/>
                        <a:pt x="1638155" y="317007"/>
                      </a:cubicBezTo>
                      <a:cubicBezTo>
                        <a:pt x="1653178" y="344321"/>
                        <a:pt x="1670931" y="371634"/>
                        <a:pt x="1691417" y="396217"/>
                      </a:cubicBezTo>
                      <a:cubicBezTo>
                        <a:pt x="1649081" y="378463"/>
                        <a:pt x="1606744" y="362075"/>
                        <a:pt x="1554847" y="357977"/>
                      </a:cubicBezTo>
                      <a:cubicBezTo>
                        <a:pt x="1520705" y="355246"/>
                        <a:pt x="1460614" y="363440"/>
                        <a:pt x="1438764" y="394851"/>
                      </a:cubicBezTo>
                      <a:cubicBezTo>
                        <a:pt x="1438764" y="394851"/>
                        <a:pt x="1438764" y="394851"/>
                        <a:pt x="1438764" y="396217"/>
                      </a:cubicBezTo>
                      <a:cubicBezTo>
                        <a:pt x="1467443" y="385291"/>
                        <a:pt x="1504316" y="379829"/>
                        <a:pt x="1516608" y="379829"/>
                      </a:cubicBezTo>
                      <a:cubicBezTo>
                        <a:pt x="1597184" y="373000"/>
                        <a:pt x="1662738" y="445382"/>
                        <a:pt x="1707806" y="505473"/>
                      </a:cubicBezTo>
                      <a:cubicBezTo>
                        <a:pt x="1709171" y="483621"/>
                        <a:pt x="1714634" y="457673"/>
                        <a:pt x="1732388" y="448113"/>
                      </a:cubicBezTo>
                      <a:cubicBezTo>
                        <a:pt x="1740582" y="444016"/>
                        <a:pt x="1747411" y="444016"/>
                        <a:pt x="1752873" y="446748"/>
                      </a:cubicBezTo>
                      <a:cubicBezTo>
                        <a:pt x="1717366" y="379829"/>
                        <a:pt x="1694149" y="282864"/>
                        <a:pt x="1774725" y="252819"/>
                      </a:cubicBezTo>
                      <a:cubicBezTo>
                        <a:pt x="1853935" y="222774"/>
                        <a:pt x="1896271" y="326567"/>
                        <a:pt x="1939974" y="375732"/>
                      </a:cubicBezTo>
                      <a:cubicBezTo>
                        <a:pt x="1945437" y="336126"/>
                        <a:pt x="1945437" y="250088"/>
                        <a:pt x="1993236" y="254185"/>
                      </a:cubicBezTo>
                      <a:cubicBezTo>
                        <a:pt x="2036938" y="258282"/>
                        <a:pt x="2047864" y="317007"/>
                        <a:pt x="2049230" y="368903"/>
                      </a:cubicBezTo>
                      <a:cubicBezTo>
                        <a:pt x="2056058" y="349783"/>
                        <a:pt x="2065617" y="332029"/>
                        <a:pt x="2079275" y="319738"/>
                      </a:cubicBezTo>
                      <a:cubicBezTo>
                        <a:pt x="2102492" y="299253"/>
                        <a:pt x="2132537" y="297887"/>
                        <a:pt x="2153022" y="322469"/>
                      </a:cubicBezTo>
                      <a:cubicBezTo>
                        <a:pt x="2174874" y="349783"/>
                        <a:pt x="2172143" y="393486"/>
                        <a:pt x="2170777" y="424897"/>
                      </a:cubicBezTo>
                      <a:cubicBezTo>
                        <a:pt x="2169411" y="445382"/>
                        <a:pt x="2166680" y="467233"/>
                        <a:pt x="2162582" y="487719"/>
                      </a:cubicBezTo>
                      <a:cubicBezTo>
                        <a:pt x="2176240" y="461770"/>
                        <a:pt x="2195359" y="435822"/>
                        <a:pt x="2218576" y="435822"/>
                      </a:cubicBezTo>
                      <a:cubicBezTo>
                        <a:pt x="2243158" y="435822"/>
                        <a:pt x="2249987" y="465867"/>
                        <a:pt x="2252718" y="484987"/>
                      </a:cubicBezTo>
                      <a:cubicBezTo>
                        <a:pt x="2254084" y="495913"/>
                        <a:pt x="2255449" y="508204"/>
                        <a:pt x="2255449" y="521861"/>
                      </a:cubicBezTo>
                      <a:cubicBezTo>
                        <a:pt x="2270472" y="502741"/>
                        <a:pt x="2290958" y="484987"/>
                        <a:pt x="2312809" y="495913"/>
                      </a:cubicBezTo>
                      <a:cubicBezTo>
                        <a:pt x="2342855" y="510935"/>
                        <a:pt x="2338757" y="560101"/>
                        <a:pt x="2337392" y="587414"/>
                      </a:cubicBezTo>
                      <a:cubicBezTo>
                        <a:pt x="2337392" y="592877"/>
                        <a:pt x="2336026" y="598340"/>
                        <a:pt x="2336026" y="603803"/>
                      </a:cubicBezTo>
                      <a:cubicBezTo>
                        <a:pt x="2355145" y="577855"/>
                        <a:pt x="2378362" y="560101"/>
                        <a:pt x="2404311" y="576489"/>
                      </a:cubicBezTo>
                      <a:cubicBezTo>
                        <a:pt x="2428893" y="591511"/>
                        <a:pt x="2427527" y="637945"/>
                        <a:pt x="2426161" y="662528"/>
                      </a:cubicBezTo>
                      <a:cubicBezTo>
                        <a:pt x="2424796" y="677550"/>
                        <a:pt x="2423430" y="693939"/>
                        <a:pt x="2420699" y="710327"/>
                      </a:cubicBezTo>
                      <a:cubicBezTo>
                        <a:pt x="2448013" y="683013"/>
                        <a:pt x="2487618" y="665259"/>
                        <a:pt x="2523127" y="659796"/>
                      </a:cubicBezTo>
                      <a:cubicBezTo>
                        <a:pt x="2564097" y="652968"/>
                        <a:pt x="2625554" y="657065"/>
                        <a:pt x="2648770" y="700767"/>
                      </a:cubicBezTo>
                      <a:cubicBezTo>
                        <a:pt x="2676084" y="752664"/>
                        <a:pt x="2610531" y="799097"/>
                        <a:pt x="2554537" y="827777"/>
                      </a:cubicBezTo>
                      <a:cubicBezTo>
                        <a:pt x="2570926" y="825045"/>
                        <a:pt x="2585948" y="823680"/>
                        <a:pt x="2602336" y="823680"/>
                      </a:cubicBezTo>
                      <a:cubicBezTo>
                        <a:pt x="2625554" y="823680"/>
                        <a:pt x="2665158" y="829143"/>
                        <a:pt x="2669256" y="857822"/>
                      </a:cubicBezTo>
                      <a:cubicBezTo>
                        <a:pt x="2674718" y="886502"/>
                        <a:pt x="2647404" y="909719"/>
                        <a:pt x="2626919" y="924741"/>
                      </a:cubicBezTo>
                      <a:cubicBezTo>
                        <a:pt x="2610531" y="937033"/>
                        <a:pt x="2592776" y="947958"/>
                        <a:pt x="2573657" y="956152"/>
                      </a:cubicBezTo>
                      <a:cubicBezTo>
                        <a:pt x="2632382" y="964346"/>
                        <a:pt x="2647404" y="1036728"/>
                        <a:pt x="2636479" y="1107745"/>
                      </a:cubicBezTo>
                      <a:cubicBezTo>
                        <a:pt x="2637844" y="1107745"/>
                        <a:pt x="2639210" y="1106379"/>
                        <a:pt x="2640575" y="1106379"/>
                      </a:cubicBezTo>
                      <a:cubicBezTo>
                        <a:pt x="2665158" y="1099550"/>
                        <a:pt x="2687010" y="1106379"/>
                        <a:pt x="2703398" y="1121401"/>
                      </a:cubicBezTo>
                      <a:cubicBezTo>
                        <a:pt x="2711592" y="1103647"/>
                        <a:pt x="2721152" y="1085893"/>
                        <a:pt x="2730712" y="1069505"/>
                      </a:cubicBezTo>
                      <a:cubicBezTo>
                        <a:pt x="2755294" y="1029900"/>
                        <a:pt x="2798997" y="965712"/>
                        <a:pt x="2852259" y="968444"/>
                      </a:cubicBezTo>
                      <a:cubicBezTo>
                        <a:pt x="2924640" y="971175"/>
                        <a:pt x="2913715" y="1050385"/>
                        <a:pt x="2885035" y="1115939"/>
                      </a:cubicBezTo>
                      <a:cubicBezTo>
                        <a:pt x="2898693" y="1102282"/>
                        <a:pt x="2915081" y="1089991"/>
                        <a:pt x="2928737" y="1080431"/>
                      </a:cubicBezTo>
                      <a:cubicBezTo>
                        <a:pt x="2954686" y="1061311"/>
                        <a:pt x="3013411" y="1023071"/>
                        <a:pt x="3040724" y="1059945"/>
                      </a:cubicBezTo>
                      <a:cubicBezTo>
                        <a:pt x="3065307" y="1092722"/>
                        <a:pt x="3025703" y="1140521"/>
                        <a:pt x="3005217" y="1165104"/>
                      </a:cubicBezTo>
                      <a:cubicBezTo>
                        <a:pt x="2998388" y="1171932"/>
                        <a:pt x="2992925" y="1180126"/>
                        <a:pt x="2986097" y="1186955"/>
                      </a:cubicBezTo>
                      <a:cubicBezTo>
                        <a:pt x="2994291" y="1181492"/>
                        <a:pt x="3002485" y="1176029"/>
                        <a:pt x="3010680" y="1170567"/>
                      </a:cubicBezTo>
                      <a:cubicBezTo>
                        <a:pt x="3044822" y="1148715"/>
                        <a:pt x="3098084" y="1114573"/>
                        <a:pt x="3141787" y="1125499"/>
                      </a:cubicBezTo>
                      <a:cubicBezTo>
                        <a:pt x="3184123" y="1136424"/>
                        <a:pt x="3188220" y="1181492"/>
                        <a:pt x="3167734" y="1214269"/>
                      </a:cubicBezTo>
                      <a:cubicBezTo>
                        <a:pt x="3159540" y="1227926"/>
                        <a:pt x="3148615" y="1240217"/>
                        <a:pt x="3137690" y="1251143"/>
                      </a:cubicBezTo>
                      <a:cubicBezTo>
                        <a:pt x="3154077" y="1242948"/>
                        <a:pt x="3171832" y="1237486"/>
                        <a:pt x="3189586" y="1233389"/>
                      </a:cubicBezTo>
                      <a:cubicBezTo>
                        <a:pt x="3226459" y="1225194"/>
                        <a:pt x="3274259" y="1226560"/>
                        <a:pt x="3300207" y="1259337"/>
                      </a:cubicBezTo>
                      <a:cubicBezTo>
                        <a:pt x="3328886" y="1296211"/>
                        <a:pt x="3301573" y="1346741"/>
                        <a:pt x="3268796" y="1384981"/>
                      </a:cubicBezTo>
                      <a:cubicBezTo>
                        <a:pt x="3271527" y="1384981"/>
                        <a:pt x="3274259" y="1384981"/>
                        <a:pt x="3276990" y="1386347"/>
                      </a:cubicBezTo>
                      <a:cubicBezTo>
                        <a:pt x="3296110" y="1393175"/>
                        <a:pt x="3305670" y="1415026"/>
                        <a:pt x="3312499" y="1432780"/>
                      </a:cubicBezTo>
                      <a:cubicBezTo>
                        <a:pt x="3319326" y="1455997"/>
                        <a:pt x="3324789" y="1481945"/>
                        <a:pt x="3327521" y="1507893"/>
                      </a:cubicBezTo>
                      <a:cubicBezTo>
                        <a:pt x="3331618" y="1494236"/>
                        <a:pt x="3337081" y="1480580"/>
                        <a:pt x="3342544" y="1466923"/>
                      </a:cubicBezTo>
                      <a:cubicBezTo>
                        <a:pt x="3353469" y="1439609"/>
                        <a:pt x="3376687" y="1384981"/>
                        <a:pt x="3416291" y="1391809"/>
                      </a:cubicBezTo>
                      <a:cubicBezTo>
                        <a:pt x="3462725" y="1401369"/>
                        <a:pt x="3461359" y="1457363"/>
                        <a:pt x="3455896" y="1494236"/>
                      </a:cubicBezTo>
                      <a:cubicBezTo>
                        <a:pt x="3453165" y="1510625"/>
                        <a:pt x="3450433" y="1525648"/>
                        <a:pt x="3446336" y="1542036"/>
                      </a:cubicBezTo>
                      <a:cubicBezTo>
                        <a:pt x="3465456" y="1517453"/>
                        <a:pt x="3488674" y="1498334"/>
                        <a:pt x="3518718" y="1496968"/>
                      </a:cubicBezTo>
                      <a:cubicBezTo>
                        <a:pt x="3521450" y="1496968"/>
                        <a:pt x="3522816" y="1498334"/>
                        <a:pt x="3524181" y="1501065"/>
                      </a:cubicBezTo>
                      <a:cubicBezTo>
                        <a:pt x="3540570" y="1542036"/>
                        <a:pt x="3518718" y="1587104"/>
                        <a:pt x="3496867" y="1621246"/>
                      </a:cubicBezTo>
                      <a:cubicBezTo>
                        <a:pt x="3495501" y="1622612"/>
                        <a:pt x="3494135" y="1625343"/>
                        <a:pt x="3492770" y="1626709"/>
                      </a:cubicBezTo>
                      <a:cubicBezTo>
                        <a:pt x="3503696" y="1621246"/>
                        <a:pt x="3514621" y="1617149"/>
                        <a:pt x="3524181" y="1614418"/>
                      </a:cubicBezTo>
                      <a:cubicBezTo>
                        <a:pt x="3567883" y="1599395"/>
                        <a:pt x="3636168" y="1603492"/>
                        <a:pt x="3648460" y="1659486"/>
                      </a:cubicBezTo>
                      <a:cubicBezTo>
                        <a:pt x="3659386" y="1710016"/>
                        <a:pt x="3617048" y="1757816"/>
                        <a:pt x="3582906" y="1790592"/>
                      </a:cubicBezTo>
                      <a:cubicBezTo>
                        <a:pt x="3581541" y="1791958"/>
                        <a:pt x="3578809" y="1793324"/>
                        <a:pt x="3577443" y="1796055"/>
                      </a:cubicBezTo>
                      <a:cubicBezTo>
                        <a:pt x="3578809" y="1796055"/>
                        <a:pt x="3581541" y="1794690"/>
                        <a:pt x="3582906" y="1793324"/>
                      </a:cubicBezTo>
                      <a:cubicBezTo>
                        <a:pt x="3621145" y="1778301"/>
                        <a:pt x="3688065" y="1752353"/>
                        <a:pt x="3720841" y="1791958"/>
                      </a:cubicBezTo>
                      <a:cubicBezTo>
                        <a:pt x="3750887" y="1827466"/>
                        <a:pt x="3704453" y="1862974"/>
                        <a:pt x="3647094" y="1887557"/>
                      </a:cubicBezTo>
                      <a:cubicBezTo>
                        <a:pt x="3673042" y="1891654"/>
                        <a:pt x="3696259" y="1901214"/>
                        <a:pt x="3712648" y="1917602"/>
                      </a:cubicBezTo>
                      <a:cubicBezTo>
                        <a:pt x="3759081" y="1968133"/>
                        <a:pt x="3716745" y="2035052"/>
                        <a:pt x="3670310" y="2066463"/>
                      </a:cubicBezTo>
                      <a:cubicBezTo>
                        <a:pt x="3662116" y="2071926"/>
                        <a:pt x="3655288" y="2076023"/>
                        <a:pt x="3647094" y="2080120"/>
                      </a:cubicBezTo>
                      <a:cubicBezTo>
                        <a:pt x="3692162" y="2082851"/>
                        <a:pt x="3756350" y="2095143"/>
                        <a:pt x="3778200" y="2138845"/>
                      </a:cubicBezTo>
                      <a:cubicBezTo>
                        <a:pt x="3798686" y="2178450"/>
                        <a:pt x="3776835" y="2218055"/>
                        <a:pt x="3742693" y="2241272"/>
                      </a:cubicBezTo>
                      <a:cubicBezTo>
                        <a:pt x="3757715" y="2253564"/>
                        <a:pt x="3770007" y="2268586"/>
                        <a:pt x="3776835" y="2282243"/>
                      </a:cubicBezTo>
                      <a:cubicBezTo>
                        <a:pt x="3787760" y="2302728"/>
                        <a:pt x="3798686" y="2334140"/>
                        <a:pt x="3778200" y="2351894"/>
                      </a:cubicBezTo>
                      <a:cubicBezTo>
                        <a:pt x="3776835" y="2353259"/>
                        <a:pt x="3774104" y="2354625"/>
                        <a:pt x="3772738" y="2355991"/>
                      </a:cubicBezTo>
                      <a:cubicBezTo>
                        <a:pt x="3793223" y="2365551"/>
                        <a:pt x="3810978" y="2377842"/>
                        <a:pt x="3826000" y="2392864"/>
                      </a:cubicBezTo>
                      <a:cubicBezTo>
                        <a:pt x="3858777" y="2425641"/>
                        <a:pt x="3880628" y="2478903"/>
                        <a:pt x="3854680" y="2522606"/>
                      </a:cubicBezTo>
                      <a:cubicBezTo>
                        <a:pt x="3830098" y="2563576"/>
                        <a:pt x="3782297" y="2584062"/>
                        <a:pt x="3731767" y="2590890"/>
                      </a:cubicBezTo>
                      <a:cubicBezTo>
                        <a:pt x="3778200" y="2631861"/>
                        <a:pt x="3812343" y="2698780"/>
                        <a:pt x="3808246" y="2746580"/>
                      </a:cubicBezTo>
                      <a:cubicBezTo>
                        <a:pt x="3801417" y="2817596"/>
                        <a:pt x="3742693" y="2838081"/>
                        <a:pt x="3688065" y="2824424"/>
                      </a:cubicBezTo>
                      <a:cubicBezTo>
                        <a:pt x="3704453" y="2859932"/>
                        <a:pt x="3707185" y="2905000"/>
                        <a:pt x="3700356" y="2939143"/>
                      </a:cubicBezTo>
                      <a:cubicBezTo>
                        <a:pt x="3696259" y="2963725"/>
                        <a:pt x="3685333" y="3001965"/>
                        <a:pt x="3655288" y="3006062"/>
                      </a:cubicBezTo>
                      <a:cubicBezTo>
                        <a:pt x="3629340" y="3010159"/>
                        <a:pt x="3608854" y="2993771"/>
                        <a:pt x="3591101" y="2973285"/>
                      </a:cubicBezTo>
                      <a:cubicBezTo>
                        <a:pt x="3599295" y="3001965"/>
                        <a:pt x="3604758" y="3034741"/>
                        <a:pt x="3596563" y="3062055"/>
                      </a:cubicBezTo>
                      <a:cubicBezTo>
                        <a:pt x="3588369" y="3093466"/>
                        <a:pt x="3558323" y="3116683"/>
                        <a:pt x="3525547" y="3105758"/>
                      </a:cubicBezTo>
                      <a:cubicBezTo>
                        <a:pt x="3487308" y="3093466"/>
                        <a:pt x="3464091" y="3051130"/>
                        <a:pt x="3449068" y="3016988"/>
                      </a:cubicBezTo>
                      <a:cubicBezTo>
                        <a:pt x="3447702" y="3012890"/>
                        <a:pt x="3446336" y="3010159"/>
                        <a:pt x="3444971" y="3006062"/>
                      </a:cubicBezTo>
                      <a:cubicBezTo>
                        <a:pt x="3444971" y="3007427"/>
                        <a:pt x="3443605" y="3010159"/>
                        <a:pt x="3443605" y="3011525"/>
                      </a:cubicBezTo>
                      <a:cubicBezTo>
                        <a:pt x="3431314" y="3041570"/>
                        <a:pt x="3398537" y="3047033"/>
                        <a:pt x="3372589" y="3027913"/>
                      </a:cubicBezTo>
                      <a:cubicBezTo>
                        <a:pt x="3335715" y="3000599"/>
                        <a:pt x="3315230" y="2954165"/>
                        <a:pt x="3300207" y="2911829"/>
                      </a:cubicBezTo>
                      <a:cubicBezTo>
                        <a:pt x="3298842" y="2906366"/>
                        <a:pt x="3296110" y="2902269"/>
                        <a:pt x="3294744" y="2896806"/>
                      </a:cubicBezTo>
                      <a:cubicBezTo>
                        <a:pt x="3287916" y="2892709"/>
                        <a:pt x="3281087" y="2885881"/>
                        <a:pt x="3275624" y="2880418"/>
                      </a:cubicBezTo>
                      <a:cubicBezTo>
                        <a:pt x="3305670" y="2945971"/>
                        <a:pt x="3315230" y="3030644"/>
                        <a:pt x="3236019" y="3048398"/>
                      </a:cubicBezTo>
                      <a:cubicBezTo>
                        <a:pt x="3154077" y="3067518"/>
                        <a:pt x="3087159" y="2989673"/>
                        <a:pt x="3050284" y="2913195"/>
                      </a:cubicBezTo>
                      <a:cubicBezTo>
                        <a:pt x="3054382" y="2952800"/>
                        <a:pt x="3050284" y="2992405"/>
                        <a:pt x="3025703" y="3021084"/>
                      </a:cubicBezTo>
                      <a:cubicBezTo>
                        <a:pt x="3024337" y="3022450"/>
                        <a:pt x="3021605" y="3023816"/>
                        <a:pt x="3018874" y="3022450"/>
                      </a:cubicBezTo>
                      <a:cubicBezTo>
                        <a:pt x="2991560" y="3004696"/>
                        <a:pt x="2976538" y="2976016"/>
                        <a:pt x="2966978" y="2943240"/>
                      </a:cubicBezTo>
                      <a:cubicBezTo>
                        <a:pt x="2965612" y="2956897"/>
                        <a:pt x="2964246" y="2970554"/>
                        <a:pt x="2962880" y="2985576"/>
                      </a:cubicBezTo>
                      <a:cubicBezTo>
                        <a:pt x="2958783" y="3010159"/>
                        <a:pt x="2953320" y="3063421"/>
                        <a:pt x="2923275" y="3072981"/>
                      </a:cubicBezTo>
                      <a:cubicBezTo>
                        <a:pt x="2883670" y="3085272"/>
                        <a:pt x="2864551" y="3030644"/>
                        <a:pt x="2860453" y="3001965"/>
                      </a:cubicBezTo>
                      <a:cubicBezTo>
                        <a:pt x="2856356" y="2976016"/>
                        <a:pt x="2856356" y="2950068"/>
                        <a:pt x="2857722" y="2924120"/>
                      </a:cubicBezTo>
                      <a:cubicBezTo>
                        <a:pt x="2848162" y="2954165"/>
                        <a:pt x="2830408" y="2976016"/>
                        <a:pt x="2797631" y="2954165"/>
                      </a:cubicBezTo>
                      <a:cubicBezTo>
                        <a:pt x="2773048" y="2937777"/>
                        <a:pt x="2764854" y="2895440"/>
                        <a:pt x="2759391" y="2868127"/>
                      </a:cubicBezTo>
                      <a:cubicBezTo>
                        <a:pt x="2752564" y="2839447"/>
                        <a:pt x="2749832" y="2806670"/>
                        <a:pt x="2740272" y="2777991"/>
                      </a:cubicBezTo>
                      <a:cubicBezTo>
                        <a:pt x="2737541" y="2806670"/>
                        <a:pt x="2732078" y="2838081"/>
                        <a:pt x="2721152" y="2862664"/>
                      </a:cubicBezTo>
                      <a:cubicBezTo>
                        <a:pt x="2718421" y="2868127"/>
                        <a:pt x="2715689" y="2872224"/>
                        <a:pt x="2712958" y="2874955"/>
                      </a:cubicBezTo>
                      <a:cubicBezTo>
                        <a:pt x="2718421" y="2889978"/>
                        <a:pt x="2723883" y="2906366"/>
                        <a:pt x="2727981" y="2921389"/>
                      </a:cubicBezTo>
                      <a:cubicBezTo>
                        <a:pt x="2738906" y="2959628"/>
                        <a:pt x="2747101" y="3008793"/>
                        <a:pt x="2719786" y="3042936"/>
                      </a:cubicBezTo>
                      <a:cubicBezTo>
                        <a:pt x="2702032" y="3064787"/>
                        <a:pt x="2684279" y="3063421"/>
                        <a:pt x="2667890" y="3052495"/>
                      </a:cubicBezTo>
                      <a:cubicBezTo>
                        <a:pt x="2674718" y="3075712"/>
                        <a:pt x="2677450" y="3098929"/>
                        <a:pt x="2670621" y="3122146"/>
                      </a:cubicBezTo>
                      <a:cubicBezTo>
                        <a:pt x="2669256" y="3124877"/>
                        <a:pt x="2666524" y="3126243"/>
                        <a:pt x="2663793" y="3126243"/>
                      </a:cubicBezTo>
                      <a:cubicBezTo>
                        <a:pt x="2647404" y="3123512"/>
                        <a:pt x="2635114" y="3116683"/>
                        <a:pt x="2624188" y="3105758"/>
                      </a:cubicBezTo>
                      <a:cubicBezTo>
                        <a:pt x="2625554" y="3118049"/>
                        <a:pt x="2626919" y="3128975"/>
                        <a:pt x="2626919" y="3141266"/>
                      </a:cubicBezTo>
                      <a:cubicBezTo>
                        <a:pt x="2631016" y="3194528"/>
                        <a:pt x="2631016" y="3257350"/>
                        <a:pt x="2605068" y="3305149"/>
                      </a:cubicBezTo>
                      <a:cubicBezTo>
                        <a:pt x="2587313" y="3337926"/>
                        <a:pt x="2538148" y="3372068"/>
                        <a:pt x="2502641" y="3340657"/>
                      </a:cubicBezTo>
                      <a:cubicBezTo>
                        <a:pt x="2480789" y="3321538"/>
                        <a:pt x="2473961" y="3290127"/>
                        <a:pt x="2473961" y="3260081"/>
                      </a:cubicBezTo>
                      <a:cubicBezTo>
                        <a:pt x="2454842" y="3309246"/>
                        <a:pt x="2426161" y="3369337"/>
                        <a:pt x="2389288" y="3352949"/>
                      </a:cubicBezTo>
                      <a:cubicBezTo>
                        <a:pt x="2371534" y="3344754"/>
                        <a:pt x="2366071" y="3328366"/>
                        <a:pt x="2364705" y="3310612"/>
                      </a:cubicBezTo>
                      <a:cubicBezTo>
                        <a:pt x="2338757" y="3332463"/>
                        <a:pt x="2310077" y="3348851"/>
                        <a:pt x="2280032" y="3352949"/>
                      </a:cubicBezTo>
                      <a:cubicBezTo>
                        <a:pt x="2241792" y="3358411"/>
                        <a:pt x="2196724" y="3347486"/>
                        <a:pt x="2209016" y="3299687"/>
                      </a:cubicBezTo>
                      <a:cubicBezTo>
                        <a:pt x="2215845" y="3275104"/>
                        <a:pt x="2228136" y="3251887"/>
                        <a:pt x="2241792" y="3230036"/>
                      </a:cubicBezTo>
                      <a:cubicBezTo>
                        <a:pt x="2210382" y="3258715"/>
                        <a:pt x="2176240" y="3284664"/>
                        <a:pt x="2138000" y="3276470"/>
                      </a:cubicBezTo>
                      <a:cubicBezTo>
                        <a:pt x="2135268" y="3275104"/>
                        <a:pt x="2133902" y="3272372"/>
                        <a:pt x="2133902" y="3269641"/>
                      </a:cubicBezTo>
                      <a:cubicBezTo>
                        <a:pt x="2136634" y="3258715"/>
                        <a:pt x="2139365" y="3250521"/>
                        <a:pt x="2144828" y="3242327"/>
                      </a:cubicBezTo>
                      <a:cubicBezTo>
                        <a:pt x="2124343" y="3249156"/>
                        <a:pt x="2102492" y="3254619"/>
                        <a:pt x="2080640" y="3257350"/>
                      </a:cubicBezTo>
                      <a:cubicBezTo>
                        <a:pt x="2054693" y="3261447"/>
                        <a:pt x="2013721" y="3264178"/>
                        <a:pt x="1995968" y="3240962"/>
                      </a:cubicBezTo>
                      <a:cubicBezTo>
                        <a:pt x="1982310" y="3221842"/>
                        <a:pt x="1989139" y="3202722"/>
                        <a:pt x="2002796" y="3187699"/>
                      </a:cubicBezTo>
                      <a:cubicBezTo>
                        <a:pt x="1972750" y="3191796"/>
                        <a:pt x="1941340" y="3193162"/>
                        <a:pt x="1911294" y="3189065"/>
                      </a:cubicBezTo>
                      <a:cubicBezTo>
                        <a:pt x="1881249" y="3184968"/>
                        <a:pt x="1803404" y="3168580"/>
                        <a:pt x="1807501" y="3124877"/>
                      </a:cubicBezTo>
                      <a:cubicBezTo>
                        <a:pt x="1808867" y="3111220"/>
                        <a:pt x="1817061" y="3105758"/>
                        <a:pt x="1829353" y="3104392"/>
                      </a:cubicBezTo>
                      <a:cubicBezTo>
                        <a:pt x="1830719" y="3100295"/>
                        <a:pt x="1832084" y="3096198"/>
                        <a:pt x="1836181" y="3090735"/>
                      </a:cubicBezTo>
                      <a:cubicBezTo>
                        <a:pt x="1848472" y="3072981"/>
                        <a:pt x="1866226" y="3057958"/>
                        <a:pt x="1885346" y="3044301"/>
                      </a:cubicBezTo>
                      <a:cubicBezTo>
                        <a:pt x="1860763" y="3051130"/>
                        <a:pt x="1837547" y="3056593"/>
                        <a:pt x="1812964" y="3060690"/>
                      </a:cubicBezTo>
                      <a:cubicBezTo>
                        <a:pt x="1792478" y="3063421"/>
                        <a:pt x="1758336" y="3068884"/>
                        <a:pt x="1747411" y="3045667"/>
                      </a:cubicBezTo>
                      <a:cubicBezTo>
                        <a:pt x="1736485" y="3022450"/>
                        <a:pt x="1761068" y="2995136"/>
                        <a:pt x="1774725" y="2980114"/>
                      </a:cubicBezTo>
                      <a:cubicBezTo>
                        <a:pt x="1778822" y="2976016"/>
                        <a:pt x="1781554" y="2973285"/>
                        <a:pt x="1785650" y="2969188"/>
                      </a:cubicBezTo>
                      <a:cubicBezTo>
                        <a:pt x="1777456" y="2974651"/>
                        <a:pt x="1770628" y="2978748"/>
                        <a:pt x="1762434" y="2982845"/>
                      </a:cubicBezTo>
                      <a:cubicBezTo>
                        <a:pt x="1746045" y="2991039"/>
                        <a:pt x="1713269" y="3011525"/>
                        <a:pt x="1694149" y="2999233"/>
                      </a:cubicBezTo>
                      <a:cubicBezTo>
                        <a:pt x="1666835" y="2981479"/>
                        <a:pt x="1673663" y="2941874"/>
                        <a:pt x="1687320" y="2906366"/>
                      </a:cubicBezTo>
                      <a:cubicBezTo>
                        <a:pt x="1657275" y="2948703"/>
                        <a:pt x="1614938" y="2991039"/>
                        <a:pt x="1575333" y="2966457"/>
                      </a:cubicBezTo>
                      <a:cubicBezTo>
                        <a:pt x="1549385" y="2950068"/>
                        <a:pt x="1549385" y="2913195"/>
                        <a:pt x="1550751" y="2885881"/>
                      </a:cubicBezTo>
                      <a:cubicBezTo>
                        <a:pt x="1542557" y="2903635"/>
                        <a:pt x="1532997" y="2921389"/>
                        <a:pt x="1519339" y="2936411"/>
                      </a:cubicBezTo>
                      <a:cubicBezTo>
                        <a:pt x="1517974" y="2939143"/>
                        <a:pt x="1513876" y="2939143"/>
                        <a:pt x="1511145" y="2936411"/>
                      </a:cubicBezTo>
                      <a:cubicBezTo>
                        <a:pt x="1497488" y="2922754"/>
                        <a:pt x="1489295" y="2905000"/>
                        <a:pt x="1485197" y="2887246"/>
                      </a:cubicBezTo>
                      <a:cubicBezTo>
                        <a:pt x="1483832" y="2891343"/>
                        <a:pt x="1482466" y="2895440"/>
                        <a:pt x="1481100" y="2899538"/>
                      </a:cubicBezTo>
                      <a:cubicBezTo>
                        <a:pt x="1467443" y="2933680"/>
                        <a:pt x="1445591" y="2982845"/>
                        <a:pt x="1407352" y="2996502"/>
                      </a:cubicBezTo>
                      <a:cubicBezTo>
                        <a:pt x="1356822" y="3014256"/>
                        <a:pt x="1333604" y="2974651"/>
                        <a:pt x="1322680" y="2924120"/>
                      </a:cubicBezTo>
                      <a:cubicBezTo>
                        <a:pt x="1318583" y="2948703"/>
                        <a:pt x="1310388" y="2974651"/>
                        <a:pt x="1291268" y="2989673"/>
                      </a:cubicBezTo>
                      <a:cubicBezTo>
                        <a:pt x="1258492" y="3015622"/>
                        <a:pt x="1233909" y="2997868"/>
                        <a:pt x="1216155" y="2969188"/>
                      </a:cubicBezTo>
                      <a:cubicBezTo>
                        <a:pt x="1216155" y="2974651"/>
                        <a:pt x="1217520" y="2981479"/>
                        <a:pt x="1217520" y="2986942"/>
                      </a:cubicBezTo>
                      <a:cubicBezTo>
                        <a:pt x="1218886" y="3010159"/>
                        <a:pt x="1218886" y="3048398"/>
                        <a:pt x="1194304" y="3060690"/>
                      </a:cubicBezTo>
                      <a:cubicBezTo>
                        <a:pt x="1173818" y="3071615"/>
                        <a:pt x="1154699" y="3062055"/>
                        <a:pt x="1136945" y="3045667"/>
                      </a:cubicBezTo>
                      <a:cubicBezTo>
                        <a:pt x="1145139" y="3077078"/>
                        <a:pt x="1139676" y="3105758"/>
                        <a:pt x="1108265" y="3119415"/>
                      </a:cubicBezTo>
                      <a:cubicBezTo>
                        <a:pt x="1095974" y="3124877"/>
                        <a:pt x="1082317" y="3124877"/>
                        <a:pt x="1068660" y="3120780"/>
                      </a:cubicBezTo>
                      <a:cubicBezTo>
                        <a:pt x="1089146" y="3149460"/>
                        <a:pt x="1104167" y="3180871"/>
                        <a:pt x="1110996" y="3213648"/>
                      </a:cubicBezTo>
                      <a:cubicBezTo>
                        <a:pt x="1116459" y="3242327"/>
                        <a:pt x="1115093" y="3286029"/>
                        <a:pt x="1085048" y="3301052"/>
                      </a:cubicBezTo>
                      <a:cubicBezTo>
                        <a:pt x="1078220" y="3305149"/>
                        <a:pt x="1071391" y="3303783"/>
                        <a:pt x="1065928" y="3301052"/>
                      </a:cubicBezTo>
                      <a:cubicBezTo>
                        <a:pt x="1072757" y="3335195"/>
                        <a:pt x="1068660" y="3370702"/>
                        <a:pt x="1033152" y="3388457"/>
                      </a:cubicBezTo>
                      <a:cubicBezTo>
                        <a:pt x="994912" y="3407576"/>
                        <a:pt x="964867" y="3377531"/>
                        <a:pt x="949844" y="3344754"/>
                      </a:cubicBezTo>
                      <a:cubicBezTo>
                        <a:pt x="943016" y="3408942"/>
                        <a:pt x="917068" y="3523661"/>
                        <a:pt x="851514" y="3503175"/>
                      </a:cubicBezTo>
                      <a:cubicBezTo>
                        <a:pt x="816006" y="3490884"/>
                        <a:pt x="828297" y="3430793"/>
                        <a:pt x="832394" y="3404845"/>
                      </a:cubicBezTo>
                      <a:cubicBezTo>
                        <a:pt x="837857" y="3376165"/>
                        <a:pt x="843320" y="3347486"/>
                        <a:pt x="852880" y="3320172"/>
                      </a:cubicBezTo>
                      <a:cubicBezTo>
                        <a:pt x="813274" y="3376165"/>
                        <a:pt x="755916" y="3426696"/>
                        <a:pt x="697191" y="3454010"/>
                      </a:cubicBezTo>
                      <a:cubicBezTo>
                        <a:pt x="675339" y="3464936"/>
                        <a:pt x="641197" y="3478593"/>
                        <a:pt x="617980" y="3466301"/>
                      </a:cubicBezTo>
                      <a:cubicBezTo>
                        <a:pt x="600226" y="3458107"/>
                        <a:pt x="597494" y="3441719"/>
                        <a:pt x="600226" y="3423965"/>
                      </a:cubicBezTo>
                      <a:cubicBezTo>
                        <a:pt x="581107" y="3444450"/>
                        <a:pt x="561987" y="3464936"/>
                        <a:pt x="538769" y="3482690"/>
                      </a:cubicBezTo>
                      <a:cubicBezTo>
                        <a:pt x="522382" y="3496347"/>
                        <a:pt x="495067" y="3516832"/>
                        <a:pt x="473216" y="3501809"/>
                      </a:cubicBezTo>
                      <a:cubicBezTo>
                        <a:pt x="439074" y="3479958"/>
                        <a:pt x="480044" y="3419868"/>
                        <a:pt x="512822" y="3380263"/>
                      </a:cubicBezTo>
                      <a:cubicBezTo>
                        <a:pt x="469120" y="3411674"/>
                        <a:pt x="426782" y="3444450"/>
                        <a:pt x="378983" y="3471764"/>
                      </a:cubicBezTo>
                      <a:cubicBezTo>
                        <a:pt x="329818" y="3499078"/>
                        <a:pt x="265630" y="3530489"/>
                        <a:pt x="209637" y="3504541"/>
                      </a:cubicBezTo>
                      <a:cubicBezTo>
                        <a:pt x="206905" y="3503175"/>
                        <a:pt x="206905" y="3500444"/>
                        <a:pt x="206905" y="3497712"/>
                      </a:cubicBezTo>
                      <a:cubicBezTo>
                        <a:pt x="212368" y="3462204"/>
                        <a:pt x="234220" y="3433525"/>
                        <a:pt x="261533" y="3408942"/>
                      </a:cubicBezTo>
                      <a:cubicBezTo>
                        <a:pt x="239683" y="3417136"/>
                        <a:pt x="217831" y="3425331"/>
                        <a:pt x="193248" y="3418502"/>
                      </a:cubicBezTo>
                      <a:cubicBezTo>
                        <a:pt x="189151" y="3417136"/>
                        <a:pt x="187785" y="3413039"/>
                        <a:pt x="190517" y="3410308"/>
                      </a:cubicBezTo>
                      <a:cubicBezTo>
                        <a:pt x="194614" y="3402114"/>
                        <a:pt x="198711" y="3393919"/>
                        <a:pt x="201443" y="3384360"/>
                      </a:cubicBezTo>
                      <a:cubicBezTo>
                        <a:pt x="190517" y="3389822"/>
                        <a:pt x="178226" y="3392554"/>
                        <a:pt x="165935" y="3395285"/>
                      </a:cubicBezTo>
                      <a:cubicBezTo>
                        <a:pt x="161838" y="3396651"/>
                        <a:pt x="159106" y="3393919"/>
                        <a:pt x="159106" y="3389822"/>
                      </a:cubicBezTo>
                      <a:cubicBezTo>
                        <a:pt x="157741" y="3363874"/>
                        <a:pt x="170032" y="3343389"/>
                        <a:pt x="187785" y="3328366"/>
                      </a:cubicBezTo>
                      <a:cubicBezTo>
                        <a:pt x="152278" y="3339292"/>
                        <a:pt x="109941" y="3350217"/>
                        <a:pt x="94918" y="3317440"/>
                      </a:cubicBezTo>
                      <a:cubicBezTo>
                        <a:pt x="83993" y="3292858"/>
                        <a:pt x="105844" y="3265544"/>
                        <a:pt x="130426" y="3246424"/>
                      </a:cubicBezTo>
                      <a:cubicBezTo>
                        <a:pt x="94918" y="3258715"/>
                        <a:pt x="60776" y="3273738"/>
                        <a:pt x="25268" y="3280567"/>
                      </a:cubicBezTo>
                      <a:cubicBezTo>
                        <a:pt x="17073" y="3287395"/>
                        <a:pt x="11611" y="3292858"/>
                        <a:pt x="8880" y="3299687"/>
                      </a:cubicBezTo>
                      <a:cubicBezTo>
                        <a:pt x="-2046" y="3325635"/>
                        <a:pt x="19805" y="3328366"/>
                        <a:pt x="45753" y="3324269"/>
                      </a:cubicBezTo>
                      <a:cubicBezTo>
                        <a:pt x="12977" y="3342023"/>
                        <a:pt x="-18434" y="3365240"/>
                        <a:pt x="12977" y="3378897"/>
                      </a:cubicBezTo>
                      <a:cubicBezTo>
                        <a:pt x="30731" y="3385725"/>
                        <a:pt x="49851" y="3388457"/>
                        <a:pt x="71702" y="3384360"/>
                      </a:cubicBezTo>
                      <a:cubicBezTo>
                        <a:pt x="83993" y="3381628"/>
                        <a:pt x="99016" y="3380263"/>
                        <a:pt x="112673" y="3377531"/>
                      </a:cubicBezTo>
                      <a:cubicBezTo>
                        <a:pt x="88090" y="3393919"/>
                        <a:pt x="93553" y="3406211"/>
                        <a:pt x="118136" y="3410308"/>
                      </a:cubicBezTo>
                      <a:cubicBezTo>
                        <a:pt x="105844" y="3422599"/>
                        <a:pt x="100381" y="3434890"/>
                        <a:pt x="108576" y="3445816"/>
                      </a:cubicBezTo>
                      <a:cubicBezTo>
                        <a:pt x="116770" y="3458107"/>
                        <a:pt x="138620" y="3455376"/>
                        <a:pt x="157741" y="3449913"/>
                      </a:cubicBezTo>
                      <a:cubicBezTo>
                        <a:pt x="123599" y="3479958"/>
                        <a:pt x="111307" y="3514101"/>
                        <a:pt x="149546" y="3544146"/>
                      </a:cubicBezTo>
                      <a:cubicBezTo>
                        <a:pt x="195980" y="3578288"/>
                        <a:pt x="279288" y="3563266"/>
                        <a:pt x="355767" y="3531855"/>
                      </a:cubicBezTo>
                      <a:cubicBezTo>
                        <a:pt x="338013" y="3555071"/>
                        <a:pt x="329818" y="3576923"/>
                        <a:pt x="344841" y="3589214"/>
                      </a:cubicBezTo>
                      <a:cubicBezTo>
                        <a:pt x="358497" y="3600139"/>
                        <a:pt x="385812" y="3583751"/>
                        <a:pt x="409029" y="3567363"/>
                      </a:cubicBezTo>
                      <a:cubicBezTo>
                        <a:pt x="384446" y="3598774"/>
                        <a:pt x="354401" y="3641110"/>
                        <a:pt x="384446" y="3649305"/>
                      </a:cubicBezTo>
                      <a:cubicBezTo>
                        <a:pt x="410395" y="3656133"/>
                        <a:pt x="440440" y="3635648"/>
                        <a:pt x="463657" y="3620625"/>
                      </a:cubicBezTo>
                      <a:cubicBezTo>
                        <a:pt x="497799" y="3600139"/>
                        <a:pt x="526479" y="3575557"/>
                        <a:pt x="556524" y="3552340"/>
                      </a:cubicBezTo>
                      <a:cubicBezTo>
                        <a:pt x="512822" y="3611065"/>
                        <a:pt x="448634" y="3702567"/>
                        <a:pt x="497799" y="3705298"/>
                      </a:cubicBezTo>
                      <a:cubicBezTo>
                        <a:pt x="571547" y="3710761"/>
                        <a:pt x="634369" y="3653401"/>
                        <a:pt x="683534" y="3596043"/>
                      </a:cubicBezTo>
                      <a:cubicBezTo>
                        <a:pt x="663048" y="3639745"/>
                        <a:pt x="646659" y="3686178"/>
                        <a:pt x="678071" y="3688910"/>
                      </a:cubicBezTo>
                      <a:cubicBezTo>
                        <a:pt x="702653" y="3690275"/>
                        <a:pt x="735430" y="3665693"/>
                        <a:pt x="750453" y="3649305"/>
                      </a:cubicBezTo>
                      <a:cubicBezTo>
                        <a:pt x="773669" y="3624722"/>
                        <a:pt x="785961" y="3598774"/>
                        <a:pt x="798252" y="3571460"/>
                      </a:cubicBezTo>
                      <a:cubicBezTo>
                        <a:pt x="799618" y="3590580"/>
                        <a:pt x="803715" y="3608334"/>
                        <a:pt x="809178" y="3626088"/>
                      </a:cubicBezTo>
                      <a:cubicBezTo>
                        <a:pt x="813274" y="3641110"/>
                        <a:pt x="816006" y="3649305"/>
                        <a:pt x="836491" y="3649305"/>
                      </a:cubicBezTo>
                      <a:cubicBezTo>
                        <a:pt x="843320" y="3649305"/>
                        <a:pt x="848783" y="3647939"/>
                        <a:pt x="851514" y="3641110"/>
                      </a:cubicBezTo>
                      <a:cubicBezTo>
                        <a:pt x="854246" y="3634282"/>
                        <a:pt x="856977" y="3626088"/>
                        <a:pt x="859709" y="3619259"/>
                      </a:cubicBezTo>
                      <a:cubicBezTo>
                        <a:pt x="862440" y="3621991"/>
                        <a:pt x="863806" y="3626088"/>
                        <a:pt x="865171" y="3628819"/>
                      </a:cubicBezTo>
                      <a:cubicBezTo>
                        <a:pt x="877462" y="3647939"/>
                        <a:pt x="899313" y="3693007"/>
                        <a:pt x="936187" y="3690275"/>
                      </a:cubicBezTo>
                      <a:cubicBezTo>
                        <a:pt x="975793" y="3686178"/>
                        <a:pt x="994912" y="3619259"/>
                        <a:pt x="1004472" y="3598774"/>
                      </a:cubicBezTo>
                      <a:cubicBezTo>
                        <a:pt x="1014032" y="3578288"/>
                        <a:pt x="1018129" y="3557803"/>
                        <a:pt x="1019495" y="3538683"/>
                      </a:cubicBezTo>
                      <a:cubicBezTo>
                        <a:pt x="1023592" y="3548243"/>
                        <a:pt x="1030421" y="3559169"/>
                        <a:pt x="1037249" y="3567363"/>
                      </a:cubicBezTo>
                      <a:cubicBezTo>
                        <a:pt x="1046808" y="3579654"/>
                        <a:pt x="1063197" y="3617894"/>
                        <a:pt x="1093243" y="3609699"/>
                      </a:cubicBezTo>
                      <a:cubicBezTo>
                        <a:pt x="1116459" y="3602871"/>
                        <a:pt x="1115093" y="3561900"/>
                        <a:pt x="1116459" y="3549609"/>
                      </a:cubicBezTo>
                      <a:cubicBezTo>
                        <a:pt x="1117825" y="3526392"/>
                        <a:pt x="1117825" y="3505907"/>
                        <a:pt x="1116459" y="3485421"/>
                      </a:cubicBezTo>
                      <a:cubicBezTo>
                        <a:pt x="1128750" y="3510004"/>
                        <a:pt x="1146505" y="3529123"/>
                        <a:pt x="1169721" y="3514101"/>
                      </a:cubicBezTo>
                      <a:cubicBezTo>
                        <a:pt x="1194304" y="3497712"/>
                        <a:pt x="1191573" y="3428062"/>
                        <a:pt x="1188841" y="3408942"/>
                      </a:cubicBezTo>
                      <a:cubicBezTo>
                        <a:pt x="1187475" y="3404845"/>
                        <a:pt x="1187475" y="3400748"/>
                        <a:pt x="1186110" y="3395285"/>
                      </a:cubicBezTo>
                      <a:cubicBezTo>
                        <a:pt x="1207961" y="3396651"/>
                        <a:pt x="1232543" y="3391188"/>
                        <a:pt x="1243469" y="3372068"/>
                      </a:cubicBezTo>
                      <a:cubicBezTo>
                        <a:pt x="1261223" y="3340657"/>
                        <a:pt x="1201133" y="3320172"/>
                        <a:pt x="1151968" y="3307881"/>
                      </a:cubicBezTo>
                      <a:cubicBezTo>
                        <a:pt x="1184744" y="3307881"/>
                        <a:pt x="1216155" y="3310612"/>
                        <a:pt x="1250298" y="3302418"/>
                      </a:cubicBezTo>
                      <a:cubicBezTo>
                        <a:pt x="1255760" y="3301052"/>
                        <a:pt x="1258492" y="3296955"/>
                        <a:pt x="1255760" y="3292858"/>
                      </a:cubicBezTo>
                      <a:cubicBezTo>
                        <a:pt x="1248932" y="3280567"/>
                        <a:pt x="1231177" y="3271007"/>
                        <a:pt x="1213423" y="3261447"/>
                      </a:cubicBezTo>
                      <a:cubicBezTo>
                        <a:pt x="1236640" y="3247790"/>
                        <a:pt x="1225715" y="3212282"/>
                        <a:pt x="1213423" y="3184968"/>
                      </a:cubicBezTo>
                      <a:cubicBezTo>
                        <a:pt x="1231177" y="3197259"/>
                        <a:pt x="1250298" y="3209551"/>
                        <a:pt x="1265320" y="3224573"/>
                      </a:cubicBezTo>
                      <a:cubicBezTo>
                        <a:pt x="1273514" y="3234133"/>
                        <a:pt x="1287171" y="3228670"/>
                        <a:pt x="1298097" y="3223207"/>
                      </a:cubicBezTo>
                      <a:cubicBezTo>
                        <a:pt x="1315851" y="3215013"/>
                        <a:pt x="1314485" y="3174042"/>
                        <a:pt x="1311754" y="3164483"/>
                      </a:cubicBezTo>
                      <a:cubicBezTo>
                        <a:pt x="1309022" y="3150826"/>
                        <a:pt x="1303560" y="3138534"/>
                        <a:pt x="1296731" y="3127609"/>
                      </a:cubicBezTo>
                      <a:cubicBezTo>
                        <a:pt x="1322680" y="3145363"/>
                        <a:pt x="1354090" y="3159020"/>
                        <a:pt x="1388232" y="3161751"/>
                      </a:cubicBezTo>
                      <a:cubicBezTo>
                        <a:pt x="1390964" y="3161751"/>
                        <a:pt x="1490660" y="3169945"/>
                        <a:pt x="1479734" y="3143997"/>
                      </a:cubicBezTo>
                      <a:cubicBezTo>
                        <a:pt x="1474272" y="3131706"/>
                        <a:pt x="1463346" y="3127609"/>
                        <a:pt x="1449689" y="3120780"/>
                      </a:cubicBezTo>
                      <a:cubicBezTo>
                        <a:pt x="1442860" y="3118049"/>
                        <a:pt x="1436032" y="3115318"/>
                        <a:pt x="1429204" y="3112586"/>
                      </a:cubicBezTo>
                      <a:cubicBezTo>
                        <a:pt x="1475637" y="3128975"/>
                        <a:pt x="1537094" y="3145363"/>
                        <a:pt x="1594453" y="3133071"/>
                      </a:cubicBezTo>
                      <a:cubicBezTo>
                        <a:pt x="1597184" y="3133071"/>
                        <a:pt x="1598550" y="3130340"/>
                        <a:pt x="1598550" y="3128975"/>
                      </a:cubicBezTo>
                      <a:cubicBezTo>
                        <a:pt x="1595819" y="3113952"/>
                        <a:pt x="1587624" y="3097563"/>
                        <a:pt x="1578064" y="3085272"/>
                      </a:cubicBezTo>
                      <a:cubicBezTo>
                        <a:pt x="1564407" y="3067518"/>
                        <a:pt x="1558944" y="3041570"/>
                        <a:pt x="1539825" y="3026547"/>
                      </a:cubicBezTo>
                      <a:cubicBezTo>
                        <a:pt x="1563041" y="3045667"/>
                        <a:pt x="1583527" y="3068884"/>
                        <a:pt x="1612206" y="3083907"/>
                      </a:cubicBezTo>
                      <a:cubicBezTo>
                        <a:pt x="1640886" y="3098929"/>
                        <a:pt x="1650446" y="3078444"/>
                        <a:pt x="1653178" y="3051130"/>
                      </a:cubicBezTo>
                      <a:cubicBezTo>
                        <a:pt x="1657275" y="3059324"/>
                        <a:pt x="1661372" y="3068884"/>
                        <a:pt x="1666835" y="3075712"/>
                      </a:cubicBezTo>
                      <a:cubicBezTo>
                        <a:pt x="1673663" y="3085272"/>
                        <a:pt x="1683223" y="3094832"/>
                        <a:pt x="1699611" y="3093466"/>
                      </a:cubicBezTo>
                      <a:cubicBezTo>
                        <a:pt x="1721463" y="3092101"/>
                        <a:pt x="1736485" y="3077078"/>
                        <a:pt x="1747411" y="3057958"/>
                      </a:cubicBezTo>
                      <a:cubicBezTo>
                        <a:pt x="1752873" y="3068884"/>
                        <a:pt x="1769262" y="3072981"/>
                        <a:pt x="1785650" y="3075712"/>
                      </a:cubicBezTo>
                      <a:cubicBezTo>
                        <a:pt x="1785650" y="3075712"/>
                        <a:pt x="1785650" y="3075712"/>
                        <a:pt x="1785650" y="3075712"/>
                      </a:cubicBezTo>
                      <a:cubicBezTo>
                        <a:pt x="1746045" y="3089369"/>
                        <a:pt x="1722829" y="3113952"/>
                        <a:pt x="1746045" y="3153557"/>
                      </a:cubicBezTo>
                      <a:cubicBezTo>
                        <a:pt x="1773359" y="3199991"/>
                        <a:pt x="1851203" y="3217745"/>
                        <a:pt x="1927683" y="3217745"/>
                      </a:cubicBezTo>
                      <a:cubicBezTo>
                        <a:pt x="1904465" y="3231402"/>
                        <a:pt x="1889443" y="3247790"/>
                        <a:pt x="1897637" y="3262813"/>
                      </a:cubicBezTo>
                      <a:cubicBezTo>
                        <a:pt x="1904465" y="3277835"/>
                        <a:pt x="1934511" y="3273738"/>
                        <a:pt x="1961825" y="3266910"/>
                      </a:cubicBezTo>
                      <a:cubicBezTo>
                        <a:pt x="1929048" y="3284664"/>
                        <a:pt x="1888078" y="3310612"/>
                        <a:pt x="1911294" y="3328366"/>
                      </a:cubicBezTo>
                      <a:cubicBezTo>
                        <a:pt x="1930414" y="3343389"/>
                        <a:pt x="1964556" y="3336560"/>
                        <a:pt x="1989139" y="3332463"/>
                      </a:cubicBezTo>
                      <a:cubicBezTo>
                        <a:pt x="2026012" y="3327000"/>
                        <a:pt x="2060155" y="3316075"/>
                        <a:pt x="2094297" y="3306515"/>
                      </a:cubicBezTo>
                      <a:cubicBezTo>
                        <a:pt x="2035573" y="3340657"/>
                        <a:pt x="1946803" y="3396651"/>
                        <a:pt x="1987773" y="3417136"/>
                      </a:cubicBezTo>
                      <a:cubicBezTo>
                        <a:pt x="2049230" y="3448547"/>
                        <a:pt x="2125709" y="3421233"/>
                        <a:pt x="2188530" y="3391188"/>
                      </a:cubicBezTo>
                      <a:cubicBezTo>
                        <a:pt x="2154388" y="3421233"/>
                        <a:pt x="2124343" y="3456741"/>
                        <a:pt x="2150291" y="3469033"/>
                      </a:cubicBezTo>
                      <a:cubicBezTo>
                        <a:pt x="2170777" y="3479958"/>
                        <a:pt x="2209016" y="3470398"/>
                        <a:pt x="2228136" y="3460839"/>
                      </a:cubicBezTo>
                      <a:cubicBezTo>
                        <a:pt x="2256815" y="3447182"/>
                        <a:pt x="2277301" y="3429427"/>
                        <a:pt x="2297786" y="3411674"/>
                      </a:cubicBezTo>
                      <a:cubicBezTo>
                        <a:pt x="2292324" y="3428062"/>
                        <a:pt x="2288227" y="3445816"/>
                        <a:pt x="2286861" y="3462204"/>
                      </a:cubicBezTo>
                      <a:cubicBezTo>
                        <a:pt x="2285495" y="3475861"/>
                        <a:pt x="2284130" y="3485421"/>
                        <a:pt x="2301883" y="3492250"/>
                      </a:cubicBezTo>
                      <a:cubicBezTo>
                        <a:pt x="2307346" y="3494981"/>
                        <a:pt x="2312809" y="3494981"/>
                        <a:pt x="2316906" y="3490884"/>
                      </a:cubicBezTo>
                      <a:cubicBezTo>
                        <a:pt x="2322369" y="3485421"/>
                        <a:pt x="2326466" y="3479958"/>
                        <a:pt x="2331929" y="3474495"/>
                      </a:cubicBezTo>
                      <a:cubicBezTo>
                        <a:pt x="2331929" y="3478593"/>
                        <a:pt x="2333294" y="3481324"/>
                        <a:pt x="2333294" y="3485421"/>
                      </a:cubicBezTo>
                      <a:cubicBezTo>
                        <a:pt x="2337392" y="3505907"/>
                        <a:pt x="2340123" y="3553706"/>
                        <a:pt x="2372899" y="3563266"/>
                      </a:cubicBezTo>
                      <a:cubicBezTo>
                        <a:pt x="2408408" y="3574191"/>
                        <a:pt x="2449379" y="3523661"/>
                        <a:pt x="2465767" y="3508638"/>
                      </a:cubicBezTo>
                      <a:cubicBezTo>
                        <a:pt x="2480789" y="3494981"/>
                        <a:pt x="2491715" y="3478593"/>
                        <a:pt x="2499909" y="3462204"/>
                      </a:cubicBezTo>
                      <a:cubicBezTo>
                        <a:pt x="2499909" y="3473130"/>
                        <a:pt x="2501275" y="3482690"/>
                        <a:pt x="2505372" y="3493615"/>
                      </a:cubicBezTo>
                      <a:cubicBezTo>
                        <a:pt x="2509469" y="3507272"/>
                        <a:pt x="2510835" y="3546877"/>
                        <a:pt x="2538148" y="3549609"/>
                      </a:cubicBezTo>
                      <a:cubicBezTo>
                        <a:pt x="2560000" y="3552340"/>
                        <a:pt x="2575023" y="3516832"/>
                        <a:pt x="2579120" y="3505907"/>
                      </a:cubicBezTo>
                      <a:cubicBezTo>
                        <a:pt x="2588679" y="3486787"/>
                        <a:pt x="2595508" y="3469033"/>
                        <a:pt x="2602336" y="3449913"/>
                      </a:cubicBezTo>
                      <a:cubicBezTo>
                        <a:pt x="2603702" y="3475861"/>
                        <a:pt x="2611896" y="3499078"/>
                        <a:pt x="2637844" y="3493615"/>
                      </a:cubicBezTo>
                      <a:cubicBezTo>
                        <a:pt x="2665158" y="3488152"/>
                        <a:pt x="2688376" y="3426696"/>
                        <a:pt x="2692473" y="3408942"/>
                      </a:cubicBezTo>
                      <a:cubicBezTo>
                        <a:pt x="2693839" y="3404845"/>
                        <a:pt x="2693839" y="3400748"/>
                        <a:pt x="2695203" y="3396651"/>
                      </a:cubicBezTo>
                      <a:cubicBezTo>
                        <a:pt x="2712958" y="3406211"/>
                        <a:pt x="2737541" y="3408942"/>
                        <a:pt x="2752564" y="3396651"/>
                      </a:cubicBezTo>
                      <a:cubicBezTo>
                        <a:pt x="2778511" y="3376165"/>
                        <a:pt x="2734809" y="3336560"/>
                        <a:pt x="2697935" y="3307881"/>
                      </a:cubicBezTo>
                      <a:cubicBezTo>
                        <a:pt x="2725249" y="3320172"/>
                        <a:pt x="2752564" y="3333829"/>
                        <a:pt x="2783974" y="3339292"/>
                      </a:cubicBezTo>
                      <a:cubicBezTo>
                        <a:pt x="2789437" y="3340657"/>
                        <a:pt x="2793534" y="3336560"/>
                        <a:pt x="2792168" y="3333829"/>
                      </a:cubicBezTo>
                      <a:cubicBezTo>
                        <a:pt x="2790803" y="3321538"/>
                        <a:pt x="2778511" y="3305149"/>
                        <a:pt x="2767585" y="3292858"/>
                      </a:cubicBezTo>
                      <a:cubicBezTo>
                        <a:pt x="2792168" y="3290127"/>
                        <a:pt x="2796266" y="3254619"/>
                        <a:pt x="2796266" y="3227305"/>
                      </a:cubicBezTo>
                      <a:cubicBezTo>
                        <a:pt x="2807191" y="3245059"/>
                        <a:pt x="2819482" y="3261447"/>
                        <a:pt x="2826310" y="3280567"/>
                      </a:cubicBezTo>
                      <a:cubicBezTo>
                        <a:pt x="2830408" y="3291492"/>
                        <a:pt x="2842699" y="3291492"/>
                        <a:pt x="2854991" y="3291492"/>
                      </a:cubicBezTo>
                      <a:cubicBezTo>
                        <a:pt x="2872744" y="3291492"/>
                        <a:pt x="2886401" y="3255984"/>
                        <a:pt x="2887767" y="3245059"/>
                      </a:cubicBezTo>
                      <a:cubicBezTo>
                        <a:pt x="2890498" y="3232767"/>
                        <a:pt x="2889133" y="3219110"/>
                        <a:pt x="2889133" y="3208185"/>
                      </a:cubicBezTo>
                      <a:cubicBezTo>
                        <a:pt x="2905521" y="3232767"/>
                        <a:pt x="2927372" y="3255984"/>
                        <a:pt x="2956052" y="3271007"/>
                      </a:cubicBezTo>
                      <a:cubicBezTo>
                        <a:pt x="2958783" y="3272372"/>
                        <a:pt x="3042090" y="3314709"/>
                        <a:pt x="3040724" y="3288761"/>
                      </a:cubicBezTo>
                      <a:cubicBezTo>
                        <a:pt x="3040724" y="3276470"/>
                        <a:pt x="3032531" y="3268275"/>
                        <a:pt x="3022971" y="3258715"/>
                      </a:cubicBezTo>
                      <a:cubicBezTo>
                        <a:pt x="3018874" y="3253253"/>
                        <a:pt x="3013411" y="3249156"/>
                        <a:pt x="3007948" y="3243693"/>
                      </a:cubicBezTo>
                      <a:cubicBezTo>
                        <a:pt x="3042090" y="3275104"/>
                        <a:pt x="3089890" y="3311978"/>
                        <a:pt x="3143152" y="3320172"/>
                      </a:cubicBezTo>
                      <a:cubicBezTo>
                        <a:pt x="3145884" y="3320172"/>
                        <a:pt x="3147250" y="3320172"/>
                        <a:pt x="3147250" y="3317440"/>
                      </a:cubicBezTo>
                      <a:cubicBezTo>
                        <a:pt x="3149980" y="3303783"/>
                        <a:pt x="3148615" y="3286029"/>
                        <a:pt x="3145884" y="3272372"/>
                      </a:cubicBezTo>
                      <a:cubicBezTo>
                        <a:pt x="3140421" y="3251887"/>
                        <a:pt x="3144518" y="3227305"/>
                        <a:pt x="3134958" y="3208185"/>
                      </a:cubicBezTo>
                      <a:cubicBezTo>
                        <a:pt x="3148615" y="3234133"/>
                        <a:pt x="3156809" y="3260081"/>
                        <a:pt x="3175929" y="3283298"/>
                      </a:cubicBezTo>
                      <a:cubicBezTo>
                        <a:pt x="3195049" y="3306515"/>
                        <a:pt x="3211436" y="3292858"/>
                        <a:pt x="3222362" y="3269641"/>
                      </a:cubicBezTo>
                      <a:cubicBezTo>
                        <a:pt x="3222362" y="3279201"/>
                        <a:pt x="3223728" y="3287395"/>
                        <a:pt x="3225094" y="3296955"/>
                      </a:cubicBezTo>
                      <a:cubicBezTo>
                        <a:pt x="3227825" y="3307881"/>
                        <a:pt x="3231922" y="3318806"/>
                        <a:pt x="3246945" y="3324269"/>
                      </a:cubicBezTo>
                      <a:cubicBezTo>
                        <a:pt x="3287916" y="3336560"/>
                        <a:pt x="3323423" y="3292858"/>
                        <a:pt x="3346641" y="3260081"/>
                      </a:cubicBezTo>
                      <a:cubicBezTo>
                        <a:pt x="3338446" y="3283298"/>
                        <a:pt x="3328886" y="3307881"/>
                        <a:pt x="3331618" y="3329732"/>
                      </a:cubicBezTo>
                      <a:cubicBezTo>
                        <a:pt x="3330252" y="3333829"/>
                        <a:pt x="3328886" y="3336560"/>
                        <a:pt x="3326155" y="3339292"/>
                      </a:cubicBezTo>
                      <a:cubicBezTo>
                        <a:pt x="3309767" y="3372068"/>
                        <a:pt x="3294744" y="3406211"/>
                        <a:pt x="3300207" y="3440353"/>
                      </a:cubicBezTo>
                      <a:cubicBezTo>
                        <a:pt x="3301573" y="3452644"/>
                        <a:pt x="3322058" y="3467667"/>
                        <a:pt x="3341178" y="3462204"/>
                      </a:cubicBezTo>
                      <a:cubicBezTo>
                        <a:pt x="3378051" y="3451279"/>
                        <a:pt x="3395806" y="3436256"/>
                        <a:pt x="3414926" y="3417136"/>
                      </a:cubicBezTo>
                      <a:cubicBezTo>
                        <a:pt x="3412194" y="3436256"/>
                        <a:pt x="3410829" y="3455376"/>
                        <a:pt x="3419023" y="3475861"/>
                      </a:cubicBezTo>
                      <a:cubicBezTo>
                        <a:pt x="3427217" y="3496347"/>
                        <a:pt x="3434046" y="3530489"/>
                        <a:pt x="3465456" y="3540049"/>
                      </a:cubicBezTo>
                      <a:cubicBezTo>
                        <a:pt x="3522816" y="3557803"/>
                        <a:pt x="3526913" y="3511369"/>
                        <a:pt x="3524181" y="3473130"/>
                      </a:cubicBezTo>
                      <a:cubicBezTo>
                        <a:pt x="3550129" y="3516832"/>
                        <a:pt x="3578809" y="3559169"/>
                        <a:pt x="3619780" y="3597408"/>
                      </a:cubicBezTo>
                      <a:cubicBezTo>
                        <a:pt x="3638900" y="3615162"/>
                        <a:pt x="3662116" y="3602871"/>
                        <a:pt x="3663482" y="3585117"/>
                      </a:cubicBezTo>
                      <a:cubicBezTo>
                        <a:pt x="3667579" y="3550975"/>
                        <a:pt x="3662116" y="3514101"/>
                        <a:pt x="3648460" y="3482690"/>
                      </a:cubicBezTo>
                      <a:cubicBezTo>
                        <a:pt x="3644363" y="3474495"/>
                        <a:pt x="3619780" y="3449913"/>
                        <a:pt x="3637534" y="3456741"/>
                      </a:cubicBezTo>
                      <a:cubicBezTo>
                        <a:pt x="3651191" y="3460839"/>
                        <a:pt x="3663482" y="3466301"/>
                        <a:pt x="3677139" y="3469033"/>
                      </a:cubicBezTo>
                      <a:cubicBezTo>
                        <a:pt x="3688065" y="3471764"/>
                        <a:pt x="3696259" y="3471764"/>
                        <a:pt x="3703088" y="3464936"/>
                      </a:cubicBezTo>
                      <a:cubicBezTo>
                        <a:pt x="3705819" y="3462204"/>
                        <a:pt x="3704453" y="3458107"/>
                        <a:pt x="3701722" y="3456741"/>
                      </a:cubicBezTo>
                      <a:cubicBezTo>
                        <a:pt x="3683968" y="3444450"/>
                        <a:pt x="3666213" y="3433525"/>
                        <a:pt x="3647094" y="3423965"/>
                      </a:cubicBezTo>
                      <a:cubicBezTo>
                        <a:pt x="3671676" y="3429427"/>
                        <a:pt x="3698990" y="3433525"/>
                        <a:pt x="3720841" y="3430793"/>
                      </a:cubicBezTo>
                      <a:cubicBezTo>
                        <a:pt x="3722207" y="3433525"/>
                        <a:pt x="3722207" y="3436256"/>
                        <a:pt x="3722207" y="3437622"/>
                      </a:cubicBezTo>
                      <a:cubicBezTo>
                        <a:pt x="3729035" y="3460839"/>
                        <a:pt x="3738595" y="3496347"/>
                        <a:pt x="3768641" y="3511369"/>
                      </a:cubicBezTo>
                      <a:cubicBezTo>
                        <a:pt x="3797320" y="3526392"/>
                        <a:pt x="3817806" y="3505907"/>
                        <a:pt x="3832828" y="3478593"/>
                      </a:cubicBezTo>
                      <a:cubicBezTo>
                        <a:pt x="3835559" y="3503175"/>
                        <a:pt x="3843754" y="3527758"/>
                        <a:pt x="3860142" y="3540049"/>
                      </a:cubicBezTo>
                      <a:cubicBezTo>
                        <a:pt x="3906576" y="3578288"/>
                        <a:pt x="3932525" y="3494981"/>
                        <a:pt x="3940719" y="3438987"/>
                      </a:cubicBezTo>
                      <a:cubicBezTo>
                        <a:pt x="3950278" y="3474495"/>
                        <a:pt x="3966667" y="3516832"/>
                        <a:pt x="3999444" y="3520929"/>
                      </a:cubicBezTo>
                      <a:cubicBezTo>
                        <a:pt x="4022660" y="3523661"/>
                        <a:pt x="4039049" y="3499078"/>
                        <a:pt x="4043146" y="3486787"/>
                      </a:cubicBezTo>
                      <a:cubicBezTo>
                        <a:pt x="4049975" y="3460839"/>
                        <a:pt x="4048609" y="3434890"/>
                        <a:pt x="4037683" y="3411674"/>
                      </a:cubicBezTo>
                      <a:cubicBezTo>
                        <a:pt x="4071825" y="3430793"/>
                        <a:pt x="4125087" y="3459473"/>
                        <a:pt x="4149670" y="3447182"/>
                      </a:cubicBezTo>
                      <a:cubicBezTo>
                        <a:pt x="4152402" y="3445816"/>
                        <a:pt x="4153767" y="3444450"/>
                        <a:pt x="4153767" y="3441719"/>
                      </a:cubicBezTo>
                      <a:cubicBezTo>
                        <a:pt x="4151036" y="3417136"/>
                        <a:pt x="4122356" y="3395285"/>
                        <a:pt x="4092311" y="3374800"/>
                      </a:cubicBezTo>
                      <a:cubicBezTo>
                        <a:pt x="4110065" y="3381628"/>
                        <a:pt x="4129184" y="3388457"/>
                        <a:pt x="4148304" y="3395285"/>
                      </a:cubicBezTo>
                      <a:cubicBezTo>
                        <a:pt x="4178349" y="3406211"/>
                        <a:pt x="4224784" y="3418502"/>
                        <a:pt x="4260291" y="3419868"/>
                      </a:cubicBezTo>
                      <a:cubicBezTo>
                        <a:pt x="4264389" y="3419868"/>
                        <a:pt x="4268486" y="3417136"/>
                        <a:pt x="4268486" y="3414405"/>
                      </a:cubicBezTo>
                      <a:cubicBezTo>
                        <a:pt x="4271217" y="3384360"/>
                        <a:pt x="4228881" y="3354314"/>
                        <a:pt x="4197469" y="3331097"/>
                      </a:cubicBezTo>
                      <a:cubicBezTo>
                        <a:pt x="4207029" y="3314709"/>
                        <a:pt x="4208395" y="3292858"/>
                        <a:pt x="4204298" y="3272372"/>
                      </a:cubicBezTo>
                      <a:cubicBezTo>
                        <a:pt x="4198835" y="3246424"/>
                        <a:pt x="4176983" y="3220476"/>
                        <a:pt x="4153767" y="3201356"/>
                      </a:cubicBezTo>
                      <a:cubicBezTo>
                        <a:pt x="4146939" y="3195894"/>
                        <a:pt x="4140110" y="3190431"/>
                        <a:pt x="4133281" y="3184968"/>
                      </a:cubicBezTo>
                      <a:cubicBezTo>
                        <a:pt x="4146939" y="3190431"/>
                        <a:pt x="4160596" y="3195894"/>
                        <a:pt x="4174252" y="3199991"/>
                      </a:cubicBezTo>
                      <a:cubicBezTo>
                        <a:pt x="4215224" y="3215013"/>
                        <a:pt x="4306725" y="3239596"/>
                        <a:pt x="4267120" y="3178139"/>
                      </a:cubicBezTo>
                      <a:cubicBezTo>
                        <a:pt x="4248000" y="3149460"/>
                        <a:pt x="4223418" y="3122146"/>
                        <a:pt x="4193372" y="3100295"/>
                      </a:cubicBezTo>
                      <a:cubicBezTo>
                        <a:pt x="4189275" y="3097563"/>
                        <a:pt x="4185178" y="3094832"/>
                        <a:pt x="4182446" y="3092101"/>
                      </a:cubicBezTo>
                      <a:cubicBezTo>
                        <a:pt x="4234344" y="3107123"/>
                        <a:pt x="4288972" y="3118049"/>
                        <a:pt x="4278046" y="3093466"/>
                      </a:cubicBezTo>
                      <a:cubicBezTo>
                        <a:pt x="4264389" y="3063421"/>
                        <a:pt x="4230247" y="3038839"/>
                        <a:pt x="4190641" y="3018353"/>
                      </a:cubicBezTo>
                      <a:cubicBezTo>
                        <a:pt x="4256194" y="3027913"/>
                        <a:pt x="4335405" y="3033376"/>
                        <a:pt x="4306725" y="3000599"/>
                      </a:cubicBezTo>
                      <a:cubicBezTo>
                        <a:pt x="4290337" y="2981479"/>
                        <a:pt x="4223418" y="2965091"/>
                        <a:pt x="4197469" y="2959628"/>
                      </a:cubicBezTo>
                      <a:cubicBezTo>
                        <a:pt x="4192006" y="2958263"/>
                        <a:pt x="4187909" y="2956897"/>
                        <a:pt x="4182446" y="2956897"/>
                      </a:cubicBezTo>
                      <a:cubicBezTo>
                        <a:pt x="4212492" y="2948703"/>
                        <a:pt x="4241171" y="2937777"/>
                        <a:pt x="4265754" y="2929583"/>
                      </a:cubicBezTo>
                      <a:cubicBezTo>
                        <a:pt x="4290337" y="2921389"/>
                        <a:pt x="4323114" y="2909097"/>
                        <a:pt x="4338136" y="2891343"/>
                      </a:cubicBezTo>
                      <a:cubicBezTo>
                        <a:pt x="4364084" y="2859932"/>
                        <a:pt x="4313553" y="2854470"/>
                        <a:pt x="4268486" y="2854470"/>
                      </a:cubicBezTo>
                      <a:cubicBezTo>
                        <a:pt x="4280777" y="2842178"/>
                        <a:pt x="4291703" y="2828521"/>
                        <a:pt x="4297165" y="2817596"/>
                      </a:cubicBezTo>
                      <a:cubicBezTo>
                        <a:pt x="4302628" y="2805304"/>
                        <a:pt x="4314919" y="2780722"/>
                        <a:pt x="4293069" y="2773894"/>
                      </a:cubicBezTo>
                      <a:cubicBezTo>
                        <a:pt x="4271217" y="2767065"/>
                        <a:pt x="4245268" y="2802573"/>
                        <a:pt x="4237074" y="2812133"/>
                      </a:cubicBezTo>
                      <a:cubicBezTo>
                        <a:pt x="4224784" y="2825790"/>
                        <a:pt x="4211126" y="2843544"/>
                        <a:pt x="4197469" y="2859932"/>
                      </a:cubicBezTo>
                      <a:cubicBezTo>
                        <a:pt x="4197469" y="2859932"/>
                        <a:pt x="4196104" y="2859932"/>
                        <a:pt x="4196104" y="2859932"/>
                      </a:cubicBezTo>
                      <a:cubicBezTo>
                        <a:pt x="4207029" y="2847641"/>
                        <a:pt x="4215224" y="2835350"/>
                        <a:pt x="4222052" y="2820327"/>
                      </a:cubicBezTo>
                      <a:cubicBezTo>
                        <a:pt x="4223418" y="2817596"/>
                        <a:pt x="4223418" y="2816230"/>
                        <a:pt x="4224784" y="2813499"/>
                      </a:cubicBezTo>
                      <a:cubicBezTo>
                        <a:pt x="4226149" y="2812133"/>
                        <a:pt x="4226149" y="2812133"/>
                        <a:pt x="4227515" y="2810767"/>
                      </a:cubicBezTo>
                      <a:cubicBezTo>
                        <a:pt x="4228881" y="2809402"/>
                        <a:pt x="4227515" y="2808036"/>
                        <a:pt x="4227515" y="2806670"/>
                      </a:cubicBezTo>
                      <a:cubicBezTo>
                        <a:pt x="4231612" y="2791647"/>
                        <a:pt x="4232978" y="2772528"/>
                        <a:pt x="4217955" y="2761602"/>
                      </a:cubicBezTo>
                      <a:cubicBezTo>
                        <a:pt x="4215224" y="2758871"/>
                        <a:pt x="4211126" y="2757505"/>
                        <a:pt x="4207029" y="2757505"/>
                      </a:cubicBezTo>
                      <a:cubicBezTo>
                        <a:pt x="4217955" y="2749311"/>
                        <a:pt x="4230247" y="2739751"/>
                        <a:pt x="4241171" y="2731557"/>
                      </a:cubicBezTo>
                      <a:cubicBezTo>
                        <a:pt x="4249366" y="2726094"/>
                        <a:pt x="4263023" y="2717900"/>
                        <a:pt x="4261657" y="2708340"/>
                      </a:cubicBezTo>
                      <a:cubicBezTo>
                        <a:pt x="4260291" y="2698780"/>
                        <a:pt x="4254829" y="2691952"/>
                        <a:pt x="4246634" y="2687855"/>
                      </a:cubicBezTo>
                      <a:cubicBezTo>
                        <a:pt x="4248000" y="2686489"/>
                        <a:pt x="4249366" y="2686489"/>
                        <a:pt x="4249366" y="2685123"/>
                      </a:cubicBezTo>
                      <a:cubicBezTo>
                        <a:pt x="4267120" y="2671466"/>
                        <a:pt x="4286240" y="2656444"/>
                        <a:pt x="4297165" y="2635958"/>
                      </a:cubicBezTo>
                      <a:cubicBezTo>
                        <a:pt x="4309456" y="2610010"/>
                        <a:pt x="4271217" y="2604547"/>
                        <a:pt x="4254829" y="2603182"/>
                      </a:cubicBezTo>
                      <a:cubicBezTo>
                        <a:pt x="4248000" y="2601816"/>
                        <a:pt x="4249366" y="2592256"/>
                        <a:pt x="4256194" y="2593622"/>
                      </a:cubicBezTo>
                      <a:cubicBezTo>
                        <a:pt x="4308091" y="2601816"/>
                        <a:pt x="4340868" y="2549920"/>
                        <a:pt x="4309456" y="2507583"/>
                      </a:cubicBezTo>
                      <a:cubicBezTo>
                        <a:pt x="4305359" y="2502120"/>
                        <a:pt x="4313553" y="2495291"/>
                        <a:pt x="4317651" y="2500754"/>
                      </a:cubicBezTo>
                      <a:cubicBezTo>
                        <a:pt x="4323114" y="2507583"/>
                        <a:pt x="4350428" y="2549920"/>
                        <a:pt x="4362718" y="2533531"/>
                      </a:cubicBezTo>
                      <a:cubicBezTo>
                        <a:pt x="4372278" y="2519874"/>
                        <a:pt x="4369547" y="2496657"/>
                        <a:pt x="4369547" y="2481635"/>
                      </a:cubicBezTo>
                      <a:cubicBezTo>
                        <a:pt x="4369547" y="2444761"/>
                        <a:pt x="4361353" y="2406521"/>
                        <a:pt x="4362718" y="2371013"/>
                      </a:cubicBezTo>
                      <a:cubicBezTo>
                        <a:pt x="4362718" y="2366916"/>
                        <a:pt x="4368181" y="2365551"/>
                        <a:pt x="4370913" y="2366916"/>
                      </a:cubicBezTo>
                      <a:cubicBezTo>
                        <a:pt x="4388667" y="2380573"/>
                        <a:pt x="4405056" y="2395596"/>
                        <a:pt x="4425541" y="2406521"/>
                      </a:cubicBezTo>
                      <a:cubicBezTo>
                        <a:pt x="4458318" y="2422910"/>
                        <a:pt x="4473340" y="2390133"/>
                        <a:pt x="4466511" y="2362819"/>
                      </a:cubicBezTo>
                      <a:cubicBezTo>
                        <a:pt x="4456952" y="2327311"/>
                        <a:pt x="4426906" y="2287706"/>
                        <a:pt x="4398227" y="2264489"/>
                      </a:cubicBezTo>
                      <a:cubicBezTo>
                        <a:pt x="4377741" y="2263123"/>
                        <a:pt x="4383204" y="2254929"/>
                        <a:pt x="4388667" y="2259026"/>
                      </a:cubicBezTo>
                      <a:close/>
                    </a:path>
                  </a:pathLst>
                </a:custGeom>
                <a:solidFill>
                  <a:srgbClr val="7AB743">
                    <a:alpha val="6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18" name="Freeform: Shape 817">
                  <a:extLst>
                    <a:ext uri="{FF2B5EF4-FFF2-40B4-BE49-F238E27FC236}">
                      <a16:creationId xmlns:a16="http://schemas.microsoft.com/office/drawing/2014/main" id="{4F35C37E-CC2F-D3BD-7037-43039A92A3FC}"/>
                    </a:ext>
                  </a:extLst>
                </p:cNvPr>
                <p:cNvSpPr/>
                <p:nvPr/>
              </p:nvSpPr>
              <p:spPr>
                <a:xfrm>
                  <a:off x="8911673" y="-1108"/>
                  <a:ext cx="254411" cy="592098"/>
                </a:xfrm>
                <a:custGeom>
                  <a:avLst/>
                  <a:gdLst>
                    <a:gd name="connsiteX0" fmla="*/ 18145 w 254411"/>
                    <a:gd name="connsiteY0" fmla="*/ 482592 h 592098"/>
                    <a:gd name="connsiteX1" fmla="*/ 18145 w 254411"/>
                    <a:gd name="connsiteY1" fmla="*/ 482592 h 592098"/>
                    <a:gd name="connsiteX2" fmla="*/ 29071 w 254411"/>
                    <a:gd name="connsiteY2" fmla="*/ 451181 h 592098"/>
                    <a:gd name="connsiteX3" fmla="*/ 109647 w 254411"/>
                    <a:gd name="connsiteY3" fmla="*/ 460740 h 592098"/>
                    <a:gd name="connsiteX4" fmla="*/ 45459 w 254411"/>
                    <a:gd name="connsiteY4" fmla="*/ 376067 h 592098"/>
                    <a:gd name="connsiteX5" fmla="*/ 61847 w 254411"/>
                    <a:gd name="connsiteY5" fmla="*/ 311880 h 592098"/>
                    <a:gd name="connsiteX6" fmla="*/ 141058 w 254411"/>
                    <a:gd name="connsiteY6" fmla="*/ 351485 h 592098"/>
                    <a:gd name="connsiteX7" fmla="*/ 141058 w 254411"/>
                    <a:gd name="connsiteY7" fmla="*/ 350119 h 592098"/>
                    <a:gd name="connsiteX8" fmla="*/ 65944 w 254411"/>
                    <a:gd name="connsiteY8" fmla="*/ 186236 h 592098"/>
                    <a:gd name="connsiteX9" fmla="*/ 70041 w 254411"/>
                    <a:gd name="connsiteY9" fmla="*/ 49666 h 592098"/>
                    <a:gd name="connsiteX10" fmla="*/ 98721 w 254411"/>
                    <a:gd name="connsiteY10" fmla="*/ 31912 h 592098"/>
                    <a:gd name="connsiteX11" fmla="*/ 191588 w 254411"/>
                    <a:gd name="connsiteY11" fmla="*/ 93368 h 592098"/>
                    <a:gd name="connsiteX12" fmla="*/ 254411 w 254411"/>
                    <a:gd name="connsiteY12" fmla="*/ 175310 h 592098"/>
                    <a:gd name="connsiteX13" fmla="*/ 60481 w 254411"/>
                    <a:gd name="connsiteY13" fmla="*/ 23718 h 592098"/>
                    <a:gd name="connsiteX14" fmla="*/ 37265 w 254411"/>
                    <a:gd name="connsiteY14" fmla="*/ 169847 h 592098"/>
                    <a:gd name="connsiteX15" fmla="*/ 68676 w 254411"/>
                    <a:gd name="connsiteY15" fmla="*/ 281834 h 592098"/>
                    <a:gd name="connsiteX16" fmla="*/ 23608 w 254411"/>
                    <a:gd name="connsiteY16" fmla="*/ 307783 h 592098"/>
                    <a:gd name="connsiteX17" fmla="*/ 57751 w 254411"/>
                    <a:gd name="connsiteY17" fmla="*/ 432061 h 592098"/>
                    <a:gd name="connsiteX18" fmla="*/ 392 w 254411"/>
                    <a:gd name="connsiteY18" fmla="*/ 483957 h 592098"/>
                    <a:gd name="connsiteX19" fmla="*/ 183394 w 254411"/>
                    <a:gd name="connsiteY19" fmla="*/ 591847 h 592098"/>
                    <a:gd name="connsiteX20" fmla="*/ 94624 w 254411"/>
                    <a:gd name="connsiteY20" fmla="*/ 561802 h 592098"/>
                    <a:gd name="connsiteX21" fmla="*/ 18145 w 254411"/>
                    <a:gd name="connsiteY21" fmla="*/ 482592 h 592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54411" h="592098">
                      <a:moveTo>
                        <a:pt x="18145" y="482592"/>
                      </a:moveTo>
                      <a:cubicBezTo>
                        <a:pt x="18145" y="482592"/>
                        <a:pt x="18145" y="482592"/>
                        <a:pt x="18145" y="482592"/>
                      </a:cubicBezTo>
                      <a:cubicBezTo>
                        <a:pt x="12682" y="470300"/>
                        <a:pt x="14048" y="458009"/>
                        <a:pt x="29071" y="451181"/>
                      </a:cubicBezTo>
                      <a:cubicBezTo>
                        <a:pt x="46825" y="438889"/>
                        <a:pt x="79601" y="448449"/>
                        <a:pt x="109647" y="460740"/>
                      </a:cubicBezTo>
                      <a:cubicBezTo>
                        <a:pt x="83699" y="436158"/>
                        <a:pt x="56385" y="408844"/>
                        <a:pt x="45459" y="376067"/>
                      </a:cubicBezTo>
                      <a:cubicBezTo>
                        <a:pt x="38631" y="355582"/>
                        <a:pt x="31802" y="318708"/>
                        <a:pt x="61847" y="311880"/>
                      </a:cubicBezTo>
                      <a:cubicBezTo>
                        <a:pt x="93259" y="305051"/>
                        <a:pt x="119206" y="325537"/>
                        <a:pt x="141058" y="351485"/>
                      </a:cubicBezTo>
                      <a:cubicBezTo>
                        <a:pt x="141058" y="351485"/>
                        <a:pt x="141058" y="351485"/>
                        <a:pt x="141058" y="350119"/>
                      </a:cubicBezTo>
                      <a:cubicBezTo>
                        <a:pt x="102819" y="303685"/>
                        <a:pt x="78236" y="244960"/>
                        <a:pt x="65944" y="186236"/>
                      </a:cubicBezTo>
                      <a:cubicBezTo>
                        <a:pt x="57751" y="147996"/>
                        <a:pt x="41362" y="83808"/>
                        <a:pt x="70041" y="49666"/>
                      </a:cubicBezTo>
                      <a:cubicBezTo>
                        <a:pt x="76870" y="36009"/>
                        <a:pt x="86430" y="30546"/>
                        <a:pt x="98721" y="31912"/>
                      </a:cubicBezTo>
                      <a:cubicBezTo>
                        <a:pt x="135595" y="23718"/>
                        <a:pt x="171104" y="67420"/>
                        <a:pt x="191588" y="93368"/>
                      </a:cubicBezTo>
                      <a:cubicBezTo>
                        <a:pt x="213440" y="120682"/>
                        <a:pt x="236656" y="146630"/>
                        <a:pt x="254411" y="175310"/>
                      </a:cubicBezTo>
                      <a:cubicBezTo>
                        <a:pt x="236656" y="86540"/>
                        <a:pt x="136961" y="-56858"/>
                        <a:pt x="60481" y="23718"/>
                      </a:cubicBezTo>
                      <a:cubicBezTo>
                        <a:pt x="26339" y="59226"/>
                        <a:pt x="31802" y="126145"/>
                        <a:pt x="37265" y="169847"/>
                      </a:cubicBezTo>
                      <a:cubicBezTo>
                        <a:pt x="41362" y="208087"/>
                        <a:pt x="52288" y="246326"/>
                        <a:pt x="68676" y="281834"/>
                      </a:cubicBezTo>
                      <a:cubicBezTo>
                        <a:pt x="53654" y="279103"/>
                        <a:pt x="37265" y="285932"/>
                        <a:pt x="23608" y="307783"/>
                      </a:cubicBezTo>
                      <a:cubicBezTo>
                        <a:pt x="-5071" y="355582"/>
                        <a:pt x="20876" y="399284"/>
                        <a:pt x="57751" y="432061"/>
                      </a:cubicBezTo>
                      <a:cubicBezTo>
                        <a:pt x="24974" y="432061"/>
                        <a:pt x="-3706" y="445718"/>
                        <a:pt x="392" y="483957"/>
                      </a:cubicBezTo>
                      <a:cubicBezTo>
                        <a:pt x="8585" y="549511"/>
                        <a:pt x="108282" y="595944"/>
                        <a:pt x="183394" y="591847"/>
                      </a:cubicBezTo>
                      <a:cubicBezTo>
                        <a:pt x="151984" y="587750"/>
                        <a:pt x="121938" y="576825"/>
                        <a:pt x="94624" y="561802"/>
                      </a:cubicBezTo>
                      <a:cubicBezTo>
                        <a:pt x="70041" y="548145"/>
                        <a:pt x="19511" y="519465"/>
                        <a:pt x="18145" y="482592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19" name="Freeform: Shape 818">
                  <a:extLst>
                    <a:ext uri="{FF2B5EF4-FFF2-40B4-BE49-F238E27FC236}">
                      <a16:creationId xmlns:a16="http://schemas.microsoft.com/office/drawing/2014/main" id="{9A5B0724-93DC-3F5A-0F17-B13BE288369C}"/>
                    </a:ext>
                  </a:extLst>
                </p:cNvPr>
                <p:cNvSpPr/>
                <p:nvPr/>
              </p:nvSpPr>
              <p:spPr>
                <a:xfrm>
                  <a:off x="9094560" y="913571"/>
                  <a:ext cx="285938" cy="458183"/>
                </a:xfrm>
                <a:custGeom>
                  <a:avLst/>
                  <a:gdLst>
                    <a:gd name="connsiteX0" fmla="*/ 113860 w 285938"/>
                    <a:gd name="connsiteY0" fmla="*/ 443322 h 458183"/>
                    <a:gd name="connsiteX1" fmla="*/ 37382 w 285938"/>
                    <a:gd name="connsiteY1" fmla="*/ 390060 h 458183"/>
                    <a:gd name="connsiteX2" fmla="*/ 97471 w 285938"/>
                    <a:gd name="connsiteY2" fmla="*/ 301290 h 458183"/>
                    <a:gd name="connsiteX3" fmla="*/ 75621 w 285938"/>
                    <a:gd name="connsiteY3" fmla="*/ 284901 h 458183"/>
                    <a:gd name="connsiteX4" fmla="*/ 83815 w 285938"/>
                    <a:gd name="connsiteY4" fmla="*/ 233005 h 458183"/>
                    <a:gd name="connsiteX5" fmla="*/ 191705 w 285938"/>
                    <a:gd name="connsiteY5" fmla="*/ 192034 h 458183"/>
                    <a:gd name="connsiteX6" fmla="*/ 193071 w 285938"/>
                    <a:gd name="connsiteY6" fmla="*/ 192034 h 458183"/>
                    <a:gd name="connsiteX7" fmla="*/ 119323 w 285938"/>
                    <a:gd name="connsiteY7" fmla="*/ 111458 h 458183"/>
                    <a:gd name="connsiteX8" fmla="*/ 112494 w 285938"/>
                    <a:gd name="connsiteY8" fmla="*/ 88241 h 458183"/>
                    <a:gd name="connsiteX9" fmla="*/ 172585 w 285938"/>
                    <a:gd name="connsiteY9" fmla="*/ 18591 h 458183"/>
                    <a:gd name="connsiteX10" fmla="*/ 285938 w 285938"/>
                    <a:gd name="connsiteY10" fmla="*/ 50002 h 458183"/>
                    <a:gd name="connsiteX11" fmla="*/ 246333 w 285938"/>
                    <a:gd name="connsiteY11" fmla="*/ 14493 h 458183"/>
                    <a:gd name="connsiteX12" fmla="*/ 238138 w 285938"/>
                    <a:gd name="connsiteY12" fmla="*/ 9031 h 458183"/>
                    <a:gd name="connsiteX13" fmla="*/ 205362 w 285938"/>
                    <a:gd name="connsiteY13" fmla="*/ 2202 h 458183"/>
                    <a:gd name="connsiteX14" fmla="*/ 102934 w 285938"/>
                    <a:gd name="connsiteY14" fmla="*/ 21322 h 458183"/>
                    <a:gd name="connsiteX15" fmla="*/ 158928 w 285938"/>
                    <a:gd name="connsiteY15" fmla="*/ 183840 h 458183"/>
                    <a:gd name="connsiteX16" fmla="*/ 46941 w 285938"/>
                    <a:gd name="connsiteY16" fmla="*/ 248028 h 458183"/>
                    <a:gd name="connsiteX17" fmla="*/ 74255 w 285938"/>
                    <a:gd name="connsiteY17" fmla="*/ 304021 h 458183"/>
                    <a:gd name="connsiteX18" fmla="*/ 507 w 285938"/>
                    <a:gd name="connsiteY18" fmla="*/ 391426 h 458183"/>
                    <a:gd name="connsiteX19" fmla="*/ 83815 w 285938"/>
                    <a:gd name="connsiteY19" fmla="*/ 450151 h 458183"/>
                    <a:gd name="connsiteX20" fmla="*/ 176682 w 285938"/>
                    <a:gd name="connsiteY20" fmla="*/ 452882 h 458183"/>
                    <a:gd name="connsiteX21" fmla="*/ 113860 w 285938"/>
                    <a:gd name="connsiteY21" fmla="*/ 443322 h 458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5938" h="458183">
                      <a:moveTo>
                        <a:pt x="113860" y="443322"/>
                      </a:moveTo>
                      <a:cubicBezTo>
                        <a:pt x="83815" y="433762"/>
                        <a:pt x="52403" y="418740"/>
                        <a:pt x="37382" y="390060"/>
                      </a:cubicBezTo>
                      <a:cubicBezTo>
                        <a:pt x="18261" y="351821"/>
                        <a:pt x="57866" y="319044"/>
                        <a:pt x="97471" y="301290"/>
                      </a:cubicBezTo>
                      <a:cubicBezTo>
                        <a:pt x="89278" y="297193"/>
                        <a:pt x="81084" y="291730"/>
                        <a:pt x="75621" y="284901"/>
                      </a:cubicBezTo>
                      <a:cubicBezTo>
                        <a:pt x="57866" y="263050"/>
                        <a:pt x="67426" y="245296"/>
                        <a:pt x="83815" y="233005"/>
                      </a:cubicBezTo>
                      <a:cubicBezTo>
                        <a:pt x="107031" y="207057"/>
                        <a:pt x="160293" y="202960"/>
                        <a:pt x="191705" y="192034"/>
                      </a:cubicBezTo>
                      <a:cubicBezTo>
                        <a:pt x="191705" y="192034"/>
                        <a:pt x="191705" y="192034"/>
                        <a:pt x="193071" y="192034"/>
                      </a:cubicBezTo>
                      <a:cubicBezTo>
                        <a:pt x="161659" y="171548"/>
                        <a:pt x="132980" y="142869"/>
                        <a:pt x="119323" y="111458"/>
                      </a:cubicBezTo>
                      <a:cubicBezTo>
                        <a:pt x="117957" y="107361"/>
                        <a:pt x="115226" y="99167"/>
                        <a:pt x="112494" y="88241"/>
                      </a:cubicBezTo>
                      <a:cubicBezTo>
                        <a:pt x="101568" y="54099"/>
                        <a:pt x="113860" y="22688"/>
                        <a:pt x="172585" y="18591"/>
                      </a:cubicBezTo>
                      <a:cubicBezTo>
                        <a:pt x="212190" y="15859"/>
                        <a:pt x="251796" y="30882"/>
                        <a:pt x="285938" y="50002"/>
                      </a:cubicBezTo>
                      <a:cubicBezTo>
                        <a:pt x="273646" y="36345"/>
                        <a:pt x="261356" y="24053"/>
                        <a:pt x="246333" y="14493"/>
                      </a:cubicBezTo>
                      <a:cubicBezTo>
                        <a:pt x="243601" y="13128"/>
                        <a:pt x="240870" y="10397"/>
                        <a:pt x="238138" y="9031"/>
                      </a:cubicBezTo>
                      <a:cubicBezTo>
                        <a:pt x="227213" y="6299"/>
                        <a:pt x="216287" y="3568"/>
                        <a:pt x="205362" y="2202"/>
                      </a:cubicBezTo>
                      <a:cubicBezTo>
                        <a:pt x="169853" y="-3260"/>
                        <a:pt x="132980" y="836"/>
                        <a:pt x="102934" y="21322"/>
                      </a:cubicBezTo>
                      <a:cubicBezTo>
                        <a:pt x="38746" y="67756"/>
                        <a:pt x="101568" y="155160"/>
                        <a:pt x="158928" y="183840"/>
                      </a:cubicBezTo>
                      <a:cubicBezTo>
                        <a:pt x="115226" y="196131"/>
                        <a:pt x="74255" y="207057"/>
                        <a:pt x="46941" y="248028"/>
                      </a:cubicBezTo>
                      <a:cubicBezTo>
                        <a:pt x="27822" y="276707"/>
                        <a:pt x="49672" y="295827"/>
                        <a:pt x="74255" y="304021"/>
                      </a:cubicBezTo>
                      <a:cubicBezTo>
                        <a:pt x="34650" y="323141"/>
                        <a:pt x="-4956" y="357283"/>
                        <a:pt x="507" y="391426"/>
                      </a:cubicBezTo>
                      <a:cubicBezTo>
                        <a:pt x="4604" y="420105"/>
                        <a:pt x="60598" y="441956"/>
                        <a:pt x="83815" y="450151"/>
                      </a:cubicBezTo>
                      <a:cubicBezTo>
                        <a:pt x="112494" y="461076"/>
                        <a:pt x="145271" y="459710"/>
                        <a:pt x="176682" y="452882"/>
                      </a:cubicBezTo>
                      <a:cubicBezTo>
                        <a:pt x="156196" y="452882"/>
                        <a:pt x="134346" y="450151"/>
                        <a:pt x="113860" y="443322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20" name="Freeform: Shape 819">
                  <a:extLst>
                    <a:ext uri="{FF2B5EF4-FFF2-40B4-BE49-F238E27FC236}">
                      <a16:creationId xmlns:a16="http://schemas.microsoft.com/office/drawing/2014/main" id="{895D9829-D0D5-8AF6-E92B-8BD28C8F1AFF}"/>
                    </a:ext>
                  </a:extLst>
                </p:cNvPr>
                <p:cNvSpPr/>
                <p:nvPr/>
              </p:nvSpPr>
              <p:spPr>
                <a:xfrm>
                  <a:off x="9748903" y="-404172"/>
                  <a:ext cx="671252" cy="482775"/>
                </a:xfrm>
                <a:custGeom>
                  <a:avLst/>
                  <a:gdLst>
                    <a:gd name="connsiteX0" fmla="*/ 485156 w 671252"/>
                    <a:gd name="connsiteY0" fmla="*/ 191882 h 482775"/>
                    <a:gd name="connsiteX1" fmla="*/ 573925 w 671252"/>
                    <a:gd name="connsiteY1" fmla="*/ 62141 h 482775"/>
                    <a:gd name="connsiteX2" fmla="*/ 625822 w 671252"/>
                    <a:gd name="connsiteY2" fmla="*/ 43021 h 482775"/>
                    <a:gd name="connsiteX3" fmla="*/ 654502 w 671252"/>
                    <a:gd name="connsiteY3" fmla="*/ 90821 h 482775"/>
                    <a:gd name="connsiteX4" fmla="*/ 636748 w 671252"/>
                    <a:gd name="connsiteY4" fmla="*/ 211002 h 482775"/>
                    <a:gd name="connsiteX5" fmla="*/ 651770 w 671252"/>
                    <a:gd name="connsiteY5" fmla="*/ 19805 h 482775"/>
                    <a:gd name="connsiteX6" fmla="*/ 553440 w 671252"/>
                    <a:gd name="connsiteY6" fmla="*/ 62141 h 482775"/>
                    <a:gd name="connsiteX7" fmla="*/ 487887 w 671252"/>
                    <a:gd name="connsiteY7" fmla="*/ 171397 h 482775"/>
                    <a:gd name="connsiteX8" fmla="*/ 388190 w 671252"/>
                    <a:gd name="connsiteY8" fmla="*/ 4782 h 482775"/>
                    <a:gd name="connsiteX9" fmla="*/ 319906 w 671252"/>
                    <a:gd name="connsiteY9" fmla="*/ 187785 h 482775"/>
                    <a:gd name="connsiteX10" fmla="*/ 195628 w 671252"/>
                    <a:gd name="connsiteY10" fmla="*/ 130426 h 482775"/>
                    <a:gd name="connsiteX11" fmla="*/ 176508 w 671252"/>
                    <a:gd name="connsiteY11" fmla="*/ 236950 h 482775"/>
                    <a:gd name="connsiteX12" fmla="*/ 8527 w 671252"/>
                    <a:gd name="connsiteY12" fmla="*/ 265630 h 482775"/>
                    <a:gd name="connsiteX13" fmla="*/ 192897 w 671252"/>
                    <a:gd name="connsiteY13" fmla="*/ 482775 h 482775"/>
                    <a:gd name="connsiteX14" fmla="*/ 95931 w 671252"/>
                    <a:gd name="connsiteY14" fmla="*/ 426782 h 482775"/>
                    <a:gd name="connsiteX15" fmla="*/ 23550 w 671252"/>
                    <a:gd name="connsiteY15" fmla="*/ 294309 h 482775"/>
                    <a:gd name="connsiteX16" fmla="*/ 26282 w 671252"/>
                    <a:gd name="connsiteY16" fmla="*/ 286115 h 482775"/>
                    <a:gd name="connsiteX17" fmla="*/ 35842 w 671252"/>
                    <a:gd name="connsiteY17" fmla="*/ 271092 h 482775"/>
                    <a:gd name="connsiteX18" fmla="*/ 147829 w 671252"/>
                    <a:gd name="connsiteY18" fmla="*/ 251973 h 482775"/>
                    <a:gd name="connsiteX19" fmla="*/ 218844 w 671252"/>
                    <a:gd name="connsiteY19" fmla="*/ 292944 h 482775"/>
                    <a:gd name="connsiteX20" fmla="*/ 196994 w 671252"/>
                    <a:gd name="connsiteY20" fmla="*/ 220562 h 482775"/>
                    <a:gd name="connsiteX21" fmla="*/ 206554 w 671252"/>
                    <a:gd name="connsiteY21" fmla="*/ 149546 h 482775"/>
                    <a:gd name="connsiteX22" fmla="*/ 217478 w 671252"/>
                    <a:gd name="connsiteY22" fmla="*/ 138620 h 482775"/>
                    <a:gd name="connsiteX23" fmla="*/ 233867 w 671252"/>
                    <a:gd name="connsiteY23" fmla="*/ 134523 h 482775"/>
                    <a:gd name="connsiteX24" fmla="*/ 307615 w 671252"/>
                    <a:gd name="connsiteY24" fmla="*/ 194614 h 482775"/>
                    <a:gd name="connsiteX25" fmla="*/ 326734 w 671252"/>
                    <a:gd name="connsiteY25" fmla="*/ 232853 h 482775"/>
                    <a:gd name="connsiteX26" fmla="*/ 332197 w 671252"/>
                    <a:gd name="connsiteY26" fmla="*/ 171397 h 482775"/>
                    <a:gd name="connsiteX27" fmla="*/ 344488 w 671252"/>
                    <a:gd name="connsiteY27" fmla="*/ 86724 h 482775"/>
                    <a:gd name="connsiteX28" fmla="*/ 349951 w 671252"/>
                    <a:gd name="connsiteY28" fmla="*/ 75798 h 482775"/>
                    <a:gd name="connsiteX29" fmla="*/ 416871 w 671252"/>
                    <a:gd name="connsiteY29" fmla="*/ 34827 h 482775"/>
                    <a:gd name="connsiteX30" fmla="*/ 444184 w 671252"/>
                    <a:gd name="connsiteY30" fmla="*/ 70335 h 482775"/>
                    <a:gd name="connsiteX31" fmla="*/ 478327 w 671252"/>
                    <a:gd name="connsiteY31" fmla="*/ 171397 h 482775"/>
                    <a:gd name="connsiteX32" fmla="*/ 485156 w 671252"/>
                    <a:gd name="connsiteY32" fmla="*/ 191882 h 482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671252" h="482775">
                      <a:moveTo>
                        <a:pt x="485156" y="191882"/>
                      </a:moveTo>
                      <a:cubicBezTo>
                        <a:pt x="502909" y="142717"/>
                        <a:pt x="535686" y="93552"/>
                        <a:pt x="573925" y="62141"/>
                      </a:cubicBezTo>
                      <a:cubicBezTo>
                        <a:pt x="590314" y="49850"/>
                        <a:pt x="605337" y="38924"/>
                        <a:pt x="625822" y="43021"/>
                      </a:cubicBezTo>
                      <a:cubicBezTo>
                        <a:pt x="644942" y="47118"/>
                        <a:pt x="654502" y="74432"/>
                        <a:pt x="654502" y="90821"/>
                      </a:cubicBezTo>
                      <a:cubicBezTo>
                        <a:pt x="654502" y="130426"/>
                        <a:pt x="644942" y="172762"/>
                        <a:pt x="636748" y="211002"/>
                      </a:cubicBezTo>
                      <a:cubicBezTo>
                        <a:pt x="654502" y="161837"/>
                        <a:pt x="695472" y="55313"/>
                        <a:pt x="651770" y="19805"/>
                      </a:cubicBezTo>
                      <a:cubicBezTo>
                        <a:pt x="624456" y="-3412"/>
                        <a:pt x="569828" y="45753"/>
                        <a:pt x="553440" y="62141"/>
                      </a:cubicBezTo>
                      <a:cubicBezTo>
                        <a:pt x="522029" y="93552"/>
                        <a:pt x="505640" y="131792"/>
                        <a:pt x="487887" y="171397"/>
                      </a:cubicBezTo>
                      <a:cubicBezTo>
                        <a:pt x="479693" y="104478"/>
                        <a:pt x="468767" y="-26629"/>
                        <a:pt x="388190" y="4782"/>
                      </a:cubicBezTo>
                      <a:cubicBezTo>
                        <a:pt x="314444" y="33462"/>
                        <a:pt x="321272" y="118135"/>
                        <a:pt x="319906" y="187785"/>
                      </a:cubicBezTo>
                      <a:cubicBezTo>
                        <a:pt x="288495" y="138620"/>
                        <a:pt x="244793" y="68970"/>
                        <a:pt x="195628" y="130426"/>
                      </a:cubicBezTo>
                      <a:cubicBezTo>
                        <a:pt x="173776" y="156374"/>
                        <a:pt x="169679" y="197345"/>
                        <a:pt x="176508" y="236950"/>
                      </a:cubicBezTo>
                      <a:cubicBezTo>
                        <a:pt x="115051" y="211002"/>
                        <a:pt x="34476" y="211002"/>
                        <a:pt x="8527" y="265630"/>
                      </a:cubicBezTo>
                      <a:cubicBezTo>
                        <a:pt x="-35175" y="358497"/>
                        <a:pt x="98663" y="471850"/>
                        <a:pt x="192897" y="482775"/>
                      </a:cubicBezTo>
                      <a:cubicBezTo>
                        <a:pt x="157388" y="470484"/>
                        <a:pt x="124612" y="449999"/>
                        <a:pt x="95931" y="426782"/>
                      </a:cubicBezTo>
                      <a:cubicBezTo>
                        <a:pt x="63155" y="398102"/>
                        <a:pt x="9893" y="344840"/>
                        <a:pt x="23550" y="294309"/>
                      </a:cubicBezTo>
                      <a:cubicBezTo>
                        <a:pt x="24916" y="291578"/>
                        <a:pt x="24916" y="288847"/>
                        <a:pt x="26282" y="286115"/>
                      </a:cubicBezTo>
                      <a:cubicBezTo>
                        <a:pt x="27647" y="279287"/>
                        <a:pt x="30379" y="275190"/>
                        <a:pt x="35842" y="271092"/>
                      </a:cubicBezTo>
                      <a:cubicBezTo>
                        <a:pt x="61789" y="242413"/>
                        <a:pt x="112320" y="239682"/>
                        <a:pt x="147829" y="251973"/>
                      </a:cubicBezTo>
                      <a:cubicBezTo>
                        <a:pt x="173776" y="261533"/>
                        <a:pt x="196994" y="275190"/>
                        <a:pt x="218844" y="292944"/>
                      </a:cubicBezTo>
                      <a:cubicBezTo>
                        <a:pt x="206554" y="271092"/>
                        <a:pt x="199725" y="245144"/>
                        <a:pt x="196994" y="220562"/>
                      </a:cubicBezTo>
                      <a:cubicBezTo>
                        <a:pt x="195628" y="202808"/>
                        <a:pt x="195628" y="170031"/>
                        <a:pt x="206554" y="149546"/>
                      </a:cubicBezTo>
                      <a:cubicBezTo>
                        <a:pt x="209284" y="141351"/>
                        <a:pt x="213381" y="137254"/>
                        <a:pt x="217478" y="138620"/>
                      </a:cubicBezTo>
                      <a:cubicBezTo>
                        <a:pt x="221576" y="135889"/>
                        <a:pt x="227039" y="134523"/>
                        <a:pt x="233867" y="134523"/>
                      </a:cubicBezTo>
                      <a:cubicBezTo>
                        <a:pt x="268009" y="134523"/>
                        <a:pt x="291226" y="167300"/>
                        <a:pt x="307615" y="194614"/>
                      </a:cubicBezTo>
                      <a:cubicBezTo>
                        <a:pt x="314444" y="206905"/>
                        <a:pt x="321272" y="220562"/>
                        <a:pt x="326734" y="232853"/>
                      </a:cubicBezTo>
                      <a:cubicBezTo>
                        <a:pt x="325368" y="212368"/>
                        <a:pt x="330831" y="191882"/>
                        <a:pt x="332197" y="171397"/>
                      </a:cubicBezTo>
                      <a:cubicBezTo>
                        <a:pt x="334928" y="144083"/>
                        <a:pt x="333563" y="112672"/>
                        <a:pt x="344488" y="86724"/>
                      </a:cubicBezTo>
                      <a:cubicBezTo>
                        <a:pt x="345854" y="82627"/>
                        <a:pt x="347220" y="79895"/>
                        <a:pt x="349951" y="75798"/>
                      </a:cubicBezTo>
                      <a:cubicBezTo>
                        <a:pt x="359511" y="33462"/>
                        <a:pt x="377266" y="4782"/>
                        <a:pt x="416871" y="34827"/>
                      </a:cubicBezTo>
                      <a:cubicBezTo>
                        <a:pt x="429162" y="44387"/>
                        <a:pt x="437355" y="56678"/>
                        <a:pt x="444184" y="70335"/>
                      </a:cubicBezTo>
                      <a:cubicBezTo>
                        <a:pt x="464670" y="99015"/>
                        <a:pt x="470133" y="137254"/>
                        <a:pt x="478327" y="171397"/>
                      </a:cubicBezTo>
                      <a:cubicBezTo>
                        <a:pt x="481058" y="176859"/>
                        <a:pt x="482424" y="183688"/>
                        <a:pt x="485156" y="191882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21" name="Freeform: Shape 820">
                  <a:extLst>
                    <a:ext uri="{FF2B5EF4-FFF2-40B4-BE49-F238E27FC236}">
                      <a16:creationId xmlns:a16="http://schemas.microsoft.com/office/drawing/2014/main" id="{74671813-9FF0-5807-A998-2B64AAFCC663}"/>
                    </a:ext>
                  </a:extLst>
                </p:cNvPr>
                <p:cNvSpPr/>
                <p:nvPr/>
              </p:nvSpPr>
              <p:spPr>
                <a:xfrm>
                  <a:off x="10454561" y="605325"/>
                  <a:ext cx="544496" cy="467203"/>
                </a:xfrm>
                <a:custGeom>
                  <a:avLst/>
                  <a:gdLst>
                    <a:gd name="connsiteX0" fmla="*/ 478732 w 544496"/>
                    <a:gd name="connsiteY0" fmla="*/ 158857 h 467203"/>
                    <a:gd name="connsiteX1" fmla="*/ 439127 w 544496"/>
                    <a:gd name="connsiteY1" fmla="*/ 175245 h 467203"/>
                    <a:gd name="connsiteX2" fmla="*/ 359918 w 544496"/>
                    <a:gd name="connsiteY2" fmla="*/ 16824 h 467203"/>
                    <a:gd name="connsiteX3" fmla="*/ 264318 w 544496"/>
                    <a:gd name="connsiteY3" fmla="*/ 45504 h 467203"/>
                    <a:gd name="connsiteX4" fmla="*/ 238371 w 544496"/>
                    <a:gd name="connsiteY4" fmla="*/ 109692 h 467203"/>
                    <a:gd name="connsiteX5" fmla="*/ 85412 w 544496"/>
                    <a:gd name="connsiteY5" fmla="*/ 22287 h 467203"/>
                    <a:gd name="connsiteX6" fmla="*/ 86778 w 544496"/>
                    <a:gd name="connsiteY6" fmla="*/ 188902 h 467203"/>
                    <a:gd name="connsiteX7" fmla="*/ 67659 w 544496"/>
                    <a:gd name="connsiteY7" fmla="*/ 188902 h 467203"/>
                    <a:gd name="connsiteX8" fmla="*/ 25321 w 544496"/>
                    <a:gd name="connsiteY8" fmla="*/ 238067 h 467203"/>
                    <a:gd name="connsiteX9" fmla="*/ 62196 w 544496"/>
                    <a:gd name="connsiteY9" fmla="*/ 355517 h 467203"/>
                    <a:gd name="connsiteX10" fmla="*/ 2105 w 544496"/>
                    <a:gd name="connsiteY10" fmla="*/ 411510 h 467203"/>
                    <a:gd name="connsiteX11" fmla="*/ 155063 w 544496"/>
                    <a:gd name="connsiteY11" fmla="*/ 445653 h 467203"/>
                    <a:gd name="connsiteX12" fmla="*/ 86778 w 544496"/>
                    <a:gd name="connsiteY12" fmla="*/ 451116 h 467203"/>
                    <a:gd name="connsiteX13" fmla="*/ 41710 w 544496"/>
                    <a:gd name="connsiteY13" fmla="*/ 433362 h 467203"/>
                    <a:gd name="connsiteX14" fmla="*/ 40344 w 544496"/>
                    <a:gd name="connsiteY14" fmla="*/ 433362 h 467203"/>
                    <a:gd name="connsiteX15" fmla="*/ 40344 w 544496"/>
                    <a:gd name="connsiteY15" fmla="*/ 431996 h 467203"/>
                    <a:gd name="connsiteX16" fmla="*/ 32150 w 544496"/>
                    <a:gd name="connsiteY16" fmla="*/ 406048 h 467203"/>
                    <a:gd name="connsiteX17" fmla="*/ 112726 w 544496"/>
                    <a:gd name="connsiteY17" fmla="*/ 366442 h 467203"/>
                    <a:gd name="connsiteX18" fmla="*/ 59464 w 544496"/>
                    <a:gd name="connsiteY18" fmla="*/ 315912 h 467203"/>
                    <a:gd name="connsiteX19" fmla="*/ 40344 w 544496"/>
                    <a:gd name="connsiteY19" fmla="*/ 231239 h 467203"/>
                    <a:gd name="connsiteX20" fmla="*/ 111361 w 544496"/>
                    <a:gd name="connsiteY20" fmla="*/ 220313 h 467203"/>
                    <a:gd name="connsiteX21" fmla="*/ 140040 w 544496"/>
                    <a:gd name="connsiteY21" fmla="*/ 238067 h 467203"/>
                    <a:gd name="connsiteX22" fmla="*/ 78584 w 544496"/>
                    <a:gd name="connsiteY22" fmla="*/ 105595 h 467203"/>
                    <a:gd name="connsiteX23" fmla="*/ 140040 w 544496"/>
                    <a:gd name="connsiteY23" fmla="*/ 22287 h 467203"/>
                    <a:gd name="connsiteX24" fmla="*/ 235639 w 544496"/>
                    <a:gd name="connsiteY24" fmla="*/ 124714 h 467203"/>
                    <a:gd name="connsiteX25" fmla="*/ 246565 w 544496"/>
                    <a:gd name="connsiteY25" fmla="*/ 150663 h 467203"/>
                    <a:gd name="connsiteX26" fmla="*/ 252027 w 544496"/>
                    <a:gd name="connsiteY26" fmla="*/ 113789 h 467203"/>
                    <a:gd name="connsiteX27" fmla="*/ 283438 w 544496"/>
                    <a:gd name="connsiteY27" fmla="*/ 46870 h 467203"/>
                    <a:gd name="connsiteX28" fmla="*/ 394060 w 544496"/>
                    <a:gd name="connsiteY28" fmla="*/ 72818 h 467203"/>
                    <a:gd name="connsiteX29" fmla="*/ 418643 w 544496"/>
                    <a:gd name="connsiteY29" fmla="*/ 223044 h 467203"/>
                    <a:gd name="connsiteX30" fmla="*/ 515607 w 544496"/>
                    <a:gd name="connsiteY30" fmla="*/ 195730 h 467203"/>
                    <a:gd name="connsiteX31" fmla="*/ 522435 w 544496"/>
                    <a:gd name="connsiteY31" fmla="*/ 302255 h 467203"/>
                    <a:gd name="connsiteX32" fmla="*/ 534727 w 544496"/>
                    <a:gd name="connsiteY32" fmla="*/ 288598 h 467203"/>
                    <a:gd name="connsiteX33" fmla="*/ 478732 w 544496"/>
                    <a:gd name="connsiteY33" fmla="*/ 158857 h 46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44496" h="467203">
                      <a:moveTo>
                        <a:pt x="478732" y="158857"/>
                      </a:moveTo>
                      <a:cubicBezTo>
                        <a:pt x="466442" y="158857"/>
                        <a:pt x="451419" y="165685"/>
                        <a:pt x="439127" y="175245"/>
                      </a:cubicBezTo>
                      <a:cubicBezTo>
                        <a:pt x="437762" y="111057"/>
                        <a:pt x="411814" y="30481"/>
                        <a:pt x="359918" y="16824"/>
                      </a:cubicBezTo>
                      <a:cubicBezTo>
                        <a:pt x="321677" y="7265"/>
                        <a:pt x="291633" y="19556"/>
                        <a:pt x="264318" y="45504"/>
                      </a:cubicBezTo>
                      <a:cubicBezTo>
                        <a:pt x="245199" y="63258"/>
                        <a:pt x="241102" y="86475"/>
                        <a:pt x="238371" y="109692"/>
                      </a:cubicBezTo>
                      <a:cubicBezTo>
                        <a:pt x="200130" y="50967"/>
                        <a:pt x="153697" y="-43266"/>
                        <a:pt x="85412" y="22287"/>
                      </a:cubicBezTo>
                      <a:cubicBezTo>
                        <a:pt x="37613" y="68721"/>
                        <a:pt x="56733" y="132909"/>
                        <a:pt x="86778" y="188902"/>
                      </a:cubicBezTo>
                      <a:cubicBezTo>
                        <a:pt x="81315" y="188902"/>
                        <a:pt x="74487" y="188902"/>
                        <a:pt x="67659" y="188902"/>
                      </a:cubicBezTo>
                      <a:cubicBezTo>
                        <a:pt x="48538" y="192999"/>
                        <a:pt x="29418" y="220313"/>
                        <a:pt x="25321" y="238067"/>
                      </a:cubicBezTo>
                      <a:cubicBezTo>
                        <a:pt x="15762" y="276307"/>
                        <a:pt x="32150" y="324106"/>
                        <a:pt x="62196" y="355517"/>
                      </a:cubicBezTo>
                      <a:cubicBezTo>
                        <a:pt x="32150" y="365077"/>
                        <a:pt x="7568" y="384197"/>
                        <a:pt x="2105" y="411510"/>
                      </a:cubicBezTo>
                      <a:cubicBezTo>
                        <a:pt x="-15649" y="489355"/>
                        <a:pt x="82680" y="470235"/>
                        <a:pt x="155063" y="445653"/>
                      </a:cubicBezTo>
                      <a:cubicBezTo>
                        <a:pt x="131846" y="451116"/>
                        <a:pt x="108629" y="455213"/>
                        <a:pt x="86778" y="451116"/>
                      </a:cubicBezTo>
                      <a:cubicBezTo>
                        <a:pt x="74487" y="448384"/>
                        <a:pt x="54001" y="442922"/>
                        <a:pt x="41710" y="433362"/>
                      </a:cubicBezTo>
                      <a:cubicBezTo>
                        <a:pt x="41710" y="433362"/>
                        <a:pt x="40344" y="433362"/>
                        <a:pt x="40344" y="433362"/>
                      </a:cubicBezTo>
                      <a:cubicBezTo>
                        <a:pt x="40344" y="433362"/>
                        <a:pt x="40344" y="431996"/>
                        <a:pt x="40344" y="431996"/>
                      </a:cubicBezTo>
                      <a:cubicBezTo>
                        <a:pt x="33516" y="425167"/>
                        <a:pt x="30784" y="416973"/>
                        <a:pt x="32150" y="406048"/>
                      </a:cubicBezTo>
                      <a:cubicBezTo>
                        <a:pt x="40344" y="371905"/>
                        <a:pt x="77219" y="363711"/>
                        <a:pt x="112726" y="366442"/>
                      </a:cubicBezTo>
                      <a:cubicBezTo>
                        <a:pt x="92240" y="352786"/>
                        <a:pt x="73121" y="335032"/>
                        <a:pt x="59464" y="315912"/>
                      </a:cubicBezTo>
                      <a:cubicBezTo>
                        <a:pt x="44441" y="295426"/>
                        <a:pt x="23955" y="257187"/>
                        <a:pt x="40344" y="231239"/>
                      </a:cubicBezTo>
                      <a:cubicBezTo>
                        <a:pt x="55367" y="205290"/>
                        <a:pt x="88143" y="208022"/>
                        <a:pt x="111361" y="220313"/>
                      </a:cubicBezTo>
                      <a:cubicBezTo>
                        <a:pt x="120921" y="225776"/>
                        <a:pt x="130481" y="231239"/>
                        <a:pt x="140040" y="238067"/>
                      </a:cubicBezTo>
                      <a:cubicBezTo>
                        <a:pt x="114092" y="197096"/>
                        <a:pt x="86778" y="154760"/>
                        <a:pt x="78584" y="105595"/>
                      </a:cubicBezTo>
                      <a:cubicBezTo>
                        <a:pt x="73121" y="68721"/>
                        <a:pt x="92240" y="12727"/>
                        <a:pt x="140040" y="22287"/>
                      </a:cubicBezTo>
                      <a:cubicBezTo>
                        <a:pt x="189206" y="31847"/>
                        <a:pt x="217885" y="82378"/>
                        <a:pt x="235639" y="124714"/>
                      </a:cubicBezTo>
                      <a:cubicBezTo>
                        <a:pt x="239736" y="132909"/>
                        <a:pt x="242468" y="142468"/>
                        <a:pt x="246565" y="150663"/>
                      </a:cubicBezTo>
                      <a:cubicBezTo>
                        <a:pt x="246565" y="137005"/>
                        <a:pt x="250662" y="123349"/>
                        <a:pt x="252027" y="113789"/>
                      </a:cubicBezTo>
                      <a:cubicBezTo>
                        <a:pt x="256124" y="91938"/>
                        <a:pt x="262952" y="60527"/>
                        <a:pt x="283438" y="46870"/>
                      </a:cubicBezTo>
                      <a:cubicBezTo>
                        <a:pt x="317580" y="25018"/>
                        <a:pt x="370842" y="42773"/>
                        <a:pt x="394060" y="72818"/>
                      </a:cubicBezTo>
                      <a:cubicBezTo>
                        <a:pt x="424104" y="113789"/>
                        <a:pt x="426836" y="168417"/>
                        <a:pt x="418643" y="223044"/>
                      </a:cubicBezTo>
                      <a:cubicBezTo>
                        <a:pt x="441859" y="186171"/>
                        <a:pt x="480098" y="154760"/>
                        <a:pt x="515607" y="195730"/>
                      </a:cubicBezTo>
                      <a:cubicBezTo>
                        <a:pt x="538823" y="221679"/>
                        <a:pt x="531995" y="264015"/>
                        <a:pt x="522435" y="302255"/>
                      </a:cubicBezTo>
                      <a:cubicBezTo>
                        <a:pt x="527898" y="299523"/>
                        <a:pt x="533361" y="292695"/>
                        <a:pt x="534727" y="288598"/>
                      </a:cubicBezTo>
                      <a:cubicBezTo>
                        <a:pt x="551114" y="232604"/>
                        <a:pt x="555212" y="160222"/>
                        <a:pt x="478732" y="158857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822" name="Graphic 4">
              <a:extLst>
                <a:ext uri="{FF2B5EF4-FFF2-40B4-BE49-F238E27FC236}">
                  <a16:creationId xmlns:a16="http://schemas.microsoft.com/office/drawing/2014/main" id="{DE87655F-98F8-7148-4554-CEABB7878298}"/>
                </a:ext>
              </a:extLst>
            </p:cNvPr>
            <p:cNvGrpSpPr/>
            <p:nvPr/>
          </p:nvGrpSpPr>
          <p:grpSpPr>
            <a:xfrm>
              <a:off x="3125464" y="-854167"/>
              <a:ext cx="3724497" cy="3190265"/>
              <a:chOff x="3125464" y="-854167"/>
              <a:chExt cx="3724497" cy="3190265"/>
            </a:xfrm>
          </p:grpSpPr>
          <p:grpSp>
            <p:nvGrpSpPr>
              <p:cNvPr id="823" name="Graphic 4">
                <a:extLst>
                  <a:ext uri="{FF2B5EF4-FFF2-40B4-BE49-F238E27FC236}">
                    <a16:creationId xmlns:a16="http://schemas.microsoft.com/office/drawing/2014/main" id="{A2DF7A56-488D-7018-79DD-0958BD289AEB}"/>
                  </a:ext>
                </a:extLst>
              </p:cNvPr>
              <p:cNvGrpSpPr/>
              <p:nvPr/>
            </p:nvGrpSpPr>
            <p:grpSpPr>
              <a:xfrm>
                <a:off x="3125464" y="-854167"/>
                <a:ext cx="3724497" cy="3190265"/>
                <a:chOff x="3125464" y="-854167"/>
                <a:chExt cx="3724497" cy="3190265"/>
              </a:xfrm>
            </p:grpSpPr>
            <p:sp>
              <p:nvSpPr>
                <p:cNvPr id="824" name="Freeform: Shape 823">
                  <a:extLst>
                    <a:ext uri="{FF2B5EF4-FFF2-40B4-BE49-F238E27FC236}">
                      <a16:creationId xmlns:a16="http://schemas.microsoft.com/office/drawing/2014/main" id="{FDE3F8E1-80D2-E420-D8CB-AFBC502E23E6}"/>
                    </a:ext>
                  </a:extLst>
                </p:cNvPr>
                <p:cNvSpPr/>
                <p:nvPr/>
              </p:nvSpPr>
              <p:spPr>
                <a:xfrm>
                  <a:off x="3135064" y="-851157"/>
                  <a:ext cx="3699149" cy="3178356"/>
                </a:xfrm>
                <a:custGeom>
                  <a:avLst/>
                  <a:gdLst>
                    <a:gd name="connsiteX0" fmla="*/ 3617835 w 3699149"/>
                    <a:gd name="connsiteY0" fmla="*/ 1872090 h 3178356"/>
                    <a:gd name="connsiteX1" fmla="*/ 3613737 w 3699149"/>
                    <a:gd name="connsiteY1" fmla="*/ 1861164 h 3178356"/>
                    <a:gd name="connsiteX2" fmla="*/ 3661537 w 3699149"/>
                    <a:gd name="connsiteY2" fmla="*/ 1723229 h 3178356"/>
                    <a:gd name="connsiteX3" fmla="*/ 3493556 w 3699149"/>
                    <a:gd name="connsiteY3" fmla="*/ 1720498 h 3178356"/>
                    <a:gd name="connsiteX4" fmla="*/ 3489459 w 3699149"/>
                    <a:gd name="connsiteY4" fmla="*/ 1710938 h 3178356"/>
                    <a:gd name="connsiteX5" fmla="*/ 3545453 w 3699149"/>
                    <a:gd name="connsiteY5" fmla="*/ 1559346 h 3178356"/>
                    <a:gd name="connsiteX6" fmla="*/ 3511310 w 3699149"/>
                    <a:gd name="connsiteY6" fmla="*/ 1506083 h 3178356"/>
                    <a:gd name="connsiteX7" fmla="*/ 3425272 w 3699149"/>
                    <a:gd name="connsiteY7" fmla="*/ 1529300 h 3178356"/>
                    <a:gd name="connsiteX8" fmla="*/ 3418443 w 3699149"/>
                    <a:gd name="connsiteY8" fmla="*/ 1521106 h 3178356"/>
                    <a:gd name="connsiteX9" fmla="*/ 3434831 w 3699149"/>
                    <a:gd name="connsiteY9" fmla="*/ 1454187 h 3178356"/>
                    <a:gd name="connsiteX10" fmla="*/ 3369278 w 3699149"/>
                    <a:gd name="connsiteY10" fmla="*/ 1474673 h 3178356"/>
                    <a:gd name="connsiteX11" fmla="*/ 3359718 w 3699149"/>
                    <a:gd name="connsiteY11" fmla="*/ 1469210 h 3178356"/>
                    <a:gd name="connsiteX12" fmla="*/ 3340598 w 3699149"/>
                    <a:gd name="connsiteY12" fmla="*/ 1325812 h 3178356"/>
                    <a:gd name="connsiteX13" fmla="*/ 3295530 w 3699149"/>
                    <a:gd name="connsiteY13" fmla="*/ 1284841 h 3178356"/>
                    <a:gd name="connsiteX14" fmla="*/ 3231343 w 3699149"/>
                    <a:gd name="connsiteY14" fmla="*/ 1336737 h 3178356"/>
                    <a:gd name="connsiteX15" fmla="*/ 3220417 w 3699149"/>
                    <a:gd name="connsiteY15" fmla="*/ 1334006 h 3178356"/>
                    <a:gd name="connsiteX16" fmla="*/ 3209491 w 3699149"/>
                    <a:gd name="connsiteY16" fmla="*/ 1257527 h 3178356"/>
                    <a:gd name="connsiteX17" fmla="*/ 3205394 w 3699149"/>
                    <a:gd name="connsiteY17" fmla="*/ 1182414 h 3178356"/>
                    <a:gd name="connsiteX18" fmla="*/ 3210857 w 3699149"/>
                    <a:gd name="connsiteY18" fmla="*/ 1179682 h 3178356"/>
                    <a:gd name="connsiteX19" fmla="*/ 3249097 w 3699149"/>
                    <a:gd name="connsiteY19" fmla="*/ 1206996 h 3178356"/>
                    <a:gd name="connsiteX20" fmla="*/ 3277776 w 3699149"/>
                    <a:gd name="connsiteY20" fmla="*/ 1176951 h 3178356"/>
                    <a:gd name="connsiteX21" fmla="*/ 3231343 w 3699149"/>
                    <a:gd name="connsiteY21" fmla="*/ 1108666 h 3178356"/>
                    <a:gd name="connsiteX22" fmla="*/ 3235439 w 3699149"/>
                    <a:gd name="connsiteY22" fmla="*/ 1103203 h 3178356"/>
                    <a:gd name="connsiteX23" fmla="*/ 3279142 w 3699149"/>
                    <a:gd name="connsiteY23" fmla="*/ 1107300 h 3178356"/>
                    <a:gd name="connsiteX24" fmla="*/ 3284605 w 3699149"/>
                    <a:gd name="connsiteY24" fmla="*/ 1067695 h 3178356"/>
                    <a:gd name="connsiteX25" fmla="*/ 3236805 w 3699149"/>
                    <a:gd name="connsiteY25" fmla="*/ 1019896 h 3178356"/>
                    <a:gd name="connsiteX26" fmla="*/ 3124818 w 3699149"/>
                    <a:gd name="connsiteY26" fmla="*/ 959805 h 3178356"/>
                    <a:gd name="connsiteX27" fmla="*/ 3128915 w 3699149"/>
                    <a:gd name="connsiteY27" fmla="*/ 954342 h 3178356"/>
                    <a:gd name="connsiteX28" fmla="*/ 3178080 w 3699149"/>
                    <a:gd name="connsiteY28" fmla="*/ 958439 h 3178356"/>
                    <a:gd name="connsiteX29" fmla="*/ 3204029 w 3699149"/>
                    <a:gd name="connsiteY29" fmla="*/ 917469 h 3178356"/>
                    <a:gd name="connsiteX30" fmla="*/ 3119356 w 3699149"/>
                    <a:gd name="connsiteY30" fmla="*/ 883326 h 3178356"/>
                    <a:gd name="connsiteX31" fmla="*/ 3117990 w 3699149"/>
                    <a:gd name="connsiteY31" fmla="*/ 877863 h 3178356"/>
                    <a:gd name="connsiteX32" fmla="*/ 3199932 w 3699149"/>
                    <a:gd name="connsiteY32" fmla="*/ 768608 h 3178356"/>
                    <a:gd name="connsiteX33" fmla="*/ 3191737 w 3699149"/>
                    <a:gd name="connsiteY33" fmla="*/ 733100 h 3178356"/>
                    <a:gd name="connsiteX34" fmla="*/ 3154863 w 3699149"/>
                    <a:gd name="connsiteY34" fmla="*/ 739928 h 3178356"/>
                    <a:gd name="connsiteX35" fmla="*/ 3102967 w 3699149"/>
                    <a:gd name="connsiteY35" fmla="*/ 784996 h 3178356"/>
                    <a:gd name="connsiteX36" fmla="*/ 3097504 w 3699149"/>
                    <a:gd name="connsiteY36" fmla="*/ 780899 h 3178356"/>
                    <a:gd name="connsiteX37" fmla="*/ 3119356 w 3699149"/>
                    <a:gd name="connsiteY37" fmla="*/ 697591 h 3178356"/>
                    <a:gd name="connsiteX38" fmla="*/ 3098870 w 3699149"/>
                    <a:gd name="connsiteY38" fmla="*/ 652524 h 3178356"/>
                    <a:gd name="connsiteX39" fmla="*/ 3057899 w 3699149"/>
                    <a:gd name="connsiteY39" fmla="*/ 686666 h 3178356"/>
                    <a:gd name="connsiteX40" fmla="*/ 3052436 w 3699149"/>
                    <a:gd name="connsiteY40" fmla="*/ 683935 h 3178356"/>
                    <a:gd name="connsiteX41" fmla="*/ 3037414 w 3699149"/>
                    <a:gd name="connsiteY41" fmla="*/ 603359 h 3178356"/>
                    <a:gd name="connsiteX42" fmla="*/ 3036048 w 3699149"/>
                    <a:gd name="connsiteY42" fmla="*/ 606090 h 3178356"/>
                    <a:gd name="connsiteX43" fmla="*/ 3007368 w 3699149"/>
                    <a:gd name="connsiteY43" fmla="*/ 697591 h 3178356"/>
                    <a:gd name="connsiteX44" fmla="*/ 2989614 w 3699149"/>
                    <a:gd name="connsiteY44" fmla="*/ 659352 h 3178356"/>
                    <a:gd name="connsiteX45" fmla="*/ 2981420 w 3699149"/>
                    <a:gd name="connsiteY45" fmla="*/ 649792 h 3178356"/>
                    <a:gd name="connsiteX46" fmla="*/ 2981420 w 3699149"/>
                    <a:gd name="connsiteY46" fmla="*/ 653889 h 3178356"/>
                    <a:gd name="connsiteX47" fmla="*/ 2977323 w 3699149"/>
                    <a:gd name="connsiteY47" fmla="*/ 713980 h 3178356"/>
                    <a:gd name="connsiteX48" fmla="*/ 2970495 w 3699149"/>
                    <a:gd name="connsiteY48" fmla="*/ 713980 h 3178356"/>
                    <a:gd name="connsiteX49" fmla="*/ 2939084 w 3699149"/>
                    <a:gd name="connsiteY49" fmla="*/ 648426 h 3178356"/>
                    <a:gd name="connsiteX50" fmla="*/ 2921329 w 3699149"/>
                    <a:gd name="connsiteY50" fmla="*/ 716711 h 3178356"/>
                    <a:gd name="connsiteX51" fmla="*/ 2914501 w 3699149"/>
                    <a:gd name="connsiteY51" fmla="*/ 716711 h 3178356"/>
                    <a:gd name="connsiteX52" fmla="*/ 2907673 w 3699149"/>
                    <a:gd name="connsiteY52" fmla="*/ 693494 h 3178356"/>
                    <a:gd name="connsiteX53" fmla="*/ 2862605 w 3699149"/>
                    <a:gd name="connsiteY53" fmla="*/ 657986 h 3178356"/>
                    <a:gd name="connsiteX54" fmla="*/ 2865336 w 3699149"/>
                    <a:gd name="connsiteY54" fmla="*/ 604724 h 3178356"/>
                    <a:gd name="connsiteX55" fmla="*/ 2855776 w 3699149"/>
                    <a:gd name="connsiteY55" fmla="*/ 601993 h 3178356"/>
                    <a:gd name="connsiteX56" fmla="*/ 2795686 w 3699149"/>
                    <a:gd name="connsiteY56" fmla="*/ 667546 h 3178356"/>
                    <a:gd name="connsiteX57" fmla="*/ 2802514 w 3699149"/>
                    <a:gd name="connsiteY57" fmla="*/ 555559 h 3178356"/>
                    <a:gd name="connsiteX58" fmla="*/ 2753349 w 3699149"/>
                    <a:gd name="connsiteY58" fmla="*/ 578776 h 3178356"/>
                    <a:gd name="connsiteX59" fmla="*/ 2745155 w 3699149"/>
                    <a:gd name="connsiteY59" fmla="*/ 566485 h 3178356"/>
                    <a:gd name="connsiteX60" fmla="*/ 2659116 w 3699149"/>
                    <a:gd name="connsiteY60" fmla="*/ 500931 h 3178356"/>
                    <a:gd name="connsiteX61" fmla="*/ 2649556 w 3699149"/>
                    <a:gd name="connsiteY61" fmla="*/ 559656 h 3178356"/>
                    <a:gd name="connsiteX62" fmla="*/ 2604488 w 3699149"/>
                    <a:gd name="connsiteY62" fmla="*/ 511857 h 3178356"/>
                    <a:gd name="connsiteX63" fmla="*/ 2548495 w 3699149"/>
                    <a:gd name="connsiteY63" fmla="*/ 483177 h 3178356"/>
                    <a:gd name="connsiteX64" fmla="*/ 2547129 w 3699149"/>
                    <a:gd name="connsiteY64" fmla="*/ 554194 h 3178356"/>
                    <a:gd name="connsiteX65" fmla="*/ 2556689 w 3699149"/>
                    <a:gd name="connsiteY65" fmla="*/ 588336 h 3178356"/>
                    <a:gd name="connsiteX66" fmla="*/ 2504792 w 3699149"/>
                    <a:gd name="connsiteY66" fmla="*/ 554194 h 3178356"/>
                    <a:gd name="connsiteX67" fmla="*/ 2450164 w 3699149"/>
                    <a:gd name="connsiteY67" fmla="*/ 530977 h 3178356"/>
                    <a:gd name="connsiteX68" fmla="*/ 2492501 w 3699149"/>
                    <a:gd name="connsiteY68" fmla="*/ 447669 h 3178356"/>
                    <a:gd name="connsiteX69" fmla="*/ 2480210 w 3699149"/>
                    <a:gd name="connsiteY69" fmla="*/ 393041 h 3178356"/>
                    <a:gd name="connsiteX70" fmla="*/ 2422851 w 3699149"/>
                    <a:gd name="connsiteY70" fmla="*/ 403967 h 3178356"/>
                    <a:gd name="connsiteX71" fmla="*/ 2340909 w 3699149"/>
                    <a:gd name="connsiteY71" fmla="*/ 476349 h 3178356"/>
                    <a:gd name="connsiteX72" fmla="*/ 2332715 w 3699149"/>
                    <a:gd name="connsiteY72" fmla="*/ 469520 h 3178356"/>
                    <a:gd name="connsiteX73" fmla="*/ 2366857 w 3699149"/>
                    <a:gd name="connsiteY73" fmla="*/ 338414 h 3178356"/>
                    <a:gd name="connsiteX74" fmla="*/ 2334080 w 3699149"/>
                    <a:gd name="connsiteY74" fmla="*/ 267397 h 3178356"/>
                    <a:gd name="connsiteX75" fmla="*/ 2269892 w 3699149"/>
                    <a:gd name="connsiteY75" fmla="*/ 322025 h 3178356"/>
                    <a:gd name="connsiteX76" fmla="*/ 2260333 w 3699149"/>
                    <a:gd name="connsiteY76" fmla="*/ 316562 h 3178356"/>
                    <a:gd name="connsiteX77" fmla="*/ 2237116 w 3699149"/>
                    <a:gd name="connsiteY77" fmla="*/ 189553 h 3178356"/>
                    <a:gd name="connsiteX78" fmla="*/ 2234385 w 3699149"/>
                    <a:gd name="connsiteY78" fmla="*/ 193650 h 3178356"/>
                    <a:gd name="connsiteX79" fmla="*/ 2189316 w 3699149"/>
                    <a:gd name="connsiteY79" fmla="*/ 337048 h 3178356"/>
                    <a:gd name="connsiteX80" fmla="*/ 2160637 w 3699149"/>
                    <a:gd name="connsiteY80" fmla="*/ 276957 h 3178356"/>
                    <a:gd name="connsiteX81" fmla="*/ 2148346 w 3699149"/>
                    <a:gd name="connsiteY81" fmla="*/ 261935 h 3178356"/>
                    <a:gd name="connsiteX82" fmla="*/ 2146980 w 3699149"/>
                    <a:gd name="connsiteY82" fmla="*/ 267397 h 3178356"/>
                    <a:gd name="connsiteX83" fmla="*/ 2140152 w 3699149"/>
                    <a:gd name="connsiteY83" fmla="*/ 362996 h 3178356"/>
                    <a:gd name="connsiteX84" fmla="*/ 2129226 w 3699149"/>
                    <a:gd name="connsiteY84" fmla="*/ 361630 h 3178356"/>
                    <a:gd name="connsiteX85" fmla="*/ 2080061 w 3699149"/>
                    <a:gd name="connsiteY85" fmla="*/ 257837 h 3178356"/>
                    <a:gd name="connsiteX86" fmla="*/ 2052747 w 3699149"/>
                    <a:gd name="connsiteY86" fmla="*/ 365727 h 3178356"/>
                    <a:gd name="connsiteX87" fmla="*/ 2041821 w 3699149"/>
                    <a:gd name="connsiteY87" fmla="*/ 365727 h 3178356"/>
                    <a:gd name="connsiteX88" fmla="*/ 2030896 w 3699149"/>
                    <a:gd name="connsiteY88" fmla="*/ 328854 h 3178356"/>
                    <a:gd name="connsiteX89" fmla="*/ 1959879 w 3699149"/>
                    <a:gd name="connsiteY89" fmla="*/ 272860 h 3178356"/>
                    <a:gd name="connsiteX90" fmla="*/ 1963977 w 3699149"/>
                    <a:gd name="connsiteY90" fmla="*/ 189553 h 3178356"/>
                    <a:gd name="connsiteX91" fmla="*/ 1947589 w 3699149"/>
                    <a:gd name="connsiteY91" fmla="*/ 185456 h 3178356"/>
                    <a:gd name="connsiteX92" fmla="*/ 1851990 w 3699149"/>
                    <a:gd name="connsiteY92" fmla="*/ 290614 h 3178356"/>
                    <a:gd name="connsiteX93" fmla="*/ 1862915 w 3699149"/>
                    <a:gd name="connsiteY93" fmla="*/ 113074 h 3178356"/>
                    <a:gd name="connsiteX94" fmla="*/ 1785070 w 3699149"/>
                    <a:gd name="connsiteY94" fmla="*/ 149948 h 3178356"/>
                    <a:gd name="connsiteX95" fmla="*/ 1772779 w 3699149"/>
                    <a:gd name="connsiteY95" fmla="*/ 132193 h 3178356"/>
                    <a:gd name="connsiteX96" fmla="*/ 1636210 w 3699149"/>
                    <a:gd name="connsiteY96" fmla="*/ 29766 h 3178356"/>
                    <a:gd name="connsiteX97" fmla="*/ 1619821 w 3699149"/>
                    <a:gd name="connsiteY97" fmla="*/ 123999 h 3178356"/>
                    <a:gd name="connsiteX98" fmla="*/ 1547440 w 3699149"/>
                    <a:gd name="connsiteY98" fmla="*/ 48886 h 3178356"/>
                    <a:gd name="connsiteX99" fmla="*/ 1458669 w 3699149"/>
                    <a:gd name="connsiteY99" fmla="*/ 3818 h 3178356"/>
                    <a:gd name="connsiteX100" fmla="*/ 1455938 w 3699149"/>
                    <a:gd name="connsiteY100" fmla="*/ 115805 h 3178356"/>
                    <a:gd name="connsiteX101" fmla="*/ 1472326 w 3699149"/>
                    <a:gd name="connsiteY101" fmla="*/ 170433 h 3178356"/>
                    <a:gd name="connsiteX102" fmla="*/ 1390384 w 3699149"/>
                    <a:gd name="connsiteY102" fmla="*/ 115805 h 3178356"/>
                    <a:gd name="connsiteX103" fmla="*/ 1223769 w 3699149"/>
                    <a:gd name="connsiteY103" fmla="*/ 85760 h 3178356"/>
                    <a:gd name="connsiteX104" fmla="*/ 1227867 w 3699149"/>
                    <a:gd name="connsiteY104" fmla="*/ 237352 h 3178356"/>
                    <a:gd name="connsiteX105" fmla="*/ 1233329 w 3699149"/>
                    <a:gd name="connsiteY105" fmla="*/ 256472 h 3178356"/>
                    <a:gd name="connsiteX106" fmla="*/ 1200553 w 3699149"/>
                    <a:gd name="connsiteY106" fmla="*/ 240083 h 3178356"/>
                    <a:gd name="connsiteX107" fmla="*/ 1178702 w 3699149"/>
                    <a:gd name="connsiteY107" fmla="*/ 248278 h 3178356"/>
                    <a:gd name="connsiteX108" fmla="*/ 1180067 w 3699149"/>
                    <a:gd name="connsiteY108" fmla="*/ 307003 h 3178356"/>
                    <a:gd name="connsiteX109" fmla="*/ 1231964 w 3699149"/>
                    <a:gd name="connsiteY109" fmla="*/ 383482 h 3178356"/>
                    <a:gd name="connsiteX110" fmla="*/ 1100857 w 3699149"/>
                    <a:gd name="connsiteY110" fmla="*/ 346608 h 3178356"/>
                    <a:gd name="connsiteX111" fmla="*/ 988870 w 3699149"/>
                    <a:gd name="connsiteY111" fmla="*/ 382116 h 3178356"/>
                    <a:gd name="connsiteX112" fmla="*/ 1098125 w 3699149"/>
                    <a:gd name="connsiteY112" fmla="*/ 484543 h 3178356"/>
                    <a:gd name="connsiteX113" fmla="*/ 804501 w 3699149"/>
                    <a:gd name="connsiteY113" fmla="*/ 566485 h 3178356"/>
                    <a:gd name="connsiteX114" fmla="*/ 1031206 w 3699149"/>
                    <a:gd name="connsiteY114" fmla="*/ 679838 h 3178356"/>
                    <a:gd name="connsiteX115" fmla="*/ 868688 w 3699149"/>
                    <a:gd name="connsiteY115" fmla="*/ 704420 h 3178356"/>
                    <a:gd name="connsiteX116" fmla="*/ 764895 w 3699149"/>
                    <a:gd name="connsiteY116" fmla="*/ 760414 h 3178356"/>
                    <a:gd name="connsiteX117" fmla="*/ 879614 w 3699149"/>
                    <a:gd name="connsiteY117" fmla="*/ 828698 h 3178356"/>
                    <a:gd name="connsiteX118" fmla="*/ 796307 w 3699149"/>
                    <a:gd name="connsiteY118" fmla="*/ 876498 h 3178356"/>
                    <a:gd name="connsiteX119" fmla="*/ 871420 w 3699149"/>
                    <a:gd name="connsiteY119" fmla="*/ 929760 h 3178356"/>
                    <a:gd name="connsiteX120" fmla="*/ 669297 w 3699149"/>
                    <a:gd name="connsiteY120" fmla="*/ 1146906 h 3178356"/>
                    <a:gd name="connsiteX121" fmla="*/ 676125 w 3699149"/>
                    <a:gd name="connsiteY121" fmla="*/ 1193339 h 3178356"/>
                    <a:gd name="connsiteX122" fmla="*/ 553213 w 3699149"/>
                    <a:gd name="connsiteY122" fmla="*/ 1183779 h 3178356"/>
                    <a:gd name="connsiteX123" fmla="*/ 557310 w 3699149"/>
                    <a:gd name="connsiteY123" fmla="*/ 1335371 h 3178356"/>
                    <a:gd name="connsiteX124" fmla="*/ 562772 w 3699149"/>
                    <a:gd name="connsiteY124" fmla="*/ 1354491 h 3178356"/>
                    <a:gd name="connsiteX125" fmla="*/ 531361 w 3699149"/>
                    <a:gd name="connsiteY125" fmla="*/ 1338103 h 3178356"/>
                    <a:gd name="connsiteX126" fmla="*/ 509510 w 3699149"/>
                    <a:gd name="connsiteY126" fmla="*/ 1346297 h 3178356"/>
                    <a:gd name="connsiteX127" fmla="*/ 512242 w 3699149"/>
                    <a:gd name="connsiteY127" fmla="*/ 1405022 h 3178356"/>
                    <a:gd name="connsiteX128" fmla="*/ 564138 w 3699149"/>
                    <a:gd name="connsiteY128" fmla="*/ 1481501 h 3178356"/>
                    <a:gd name="connsiteX129" fmla="*/ 433032 w 3699149"/>
                    <a:gd name="connsiteY129" fmla="*/ 1444627 h 3178356"/>
                    <a:gd name="connsiteX130" fmla="*/ 321044 w 3699149"/>
                    <a:gd name="connsiteY130" fmla="*/ 1480135 h 3178356"/>
                    <a:gd name="connsiteX131" fmla="*/ 430300 w 3699149"/>
                    <a:gd name="connsiteY131" fmla="*/ 1582562 h 3178356"/>
                    <a:gd name="connsiteX132" fmla="*/ 136675 w 3699149"/>
                    <a:gd name="connsiteY132" fmla="*/ 1664504 h 3178356"/>
                    <a:gd name="connsiteX133" fmla="*/ 363381 w 3699149"/>
                    <a:gd name="connsiteY133" fmla="*/ 1777857 h 3178356"/>
                    <a:gd name="connsiteX134" fmla="*/ 200863 w 3699149"/>
                    <a:gd name="connsiteY134" fmla="*/ 1802439 h 3178356"/>
                    <a:gd name="connsiteX135" fmla="*/ 97070 w 3699149"/>
                    <a:gd name="connsiteY135" fmla="*/ 1858433 h 3178356"/>
                    <a:gd name="connsiteX136" fmla="*/ 211789 w 3699149"/>
                    <a:gd name="connsiteY136" fmla="*/ 1926718 h 3178356"/>
                    <a:gd name="connsiteX137" fmla="*/ 127116 w 3699149"/>
                    <a:gd name="connsiteY137" fmla="*/ 1973151 h 3178356"/>
                    <a:gd name="connsiteX138" fmla="*/ 202229 w 3699149"/>
                    <a:gd name="connsiteY138" fmla="*/ 2027779 h 3178356"/>
                    <a:gd name="connsiteX139" fmla="*/ 106 w 3699149"/>
                    <a:gd name="connsiteY139" fmla="*/ 2244925 h 3178356"/>
                    <a:gd name="connsiteX140" fmla="*/ 112093 w 3699149"/>
                    <a:gd name="connsiteY140" fmla="*/ 2347352 h 3178356"/>
                    <a:gd name="connsiteX141" fmla="*/ 72488 w 3699149"/>
                    <a:gd name="connsiteY141" fmla="*/ 2407443 h 3178356"/>
                    <a:gd name="connsiteX142" fmla="*/ 121653 w 3699149"/>
                    <a:gd name="connsiteY142" fmla="*/ 2438854 h 3178356"/>
                    <a:gd name="connsiteX143" fmla="*/ 153064 w 3699149"/>
                    <a:gd name="connsiteY143" fmla="*/ 2482556 h 3178356"/>
                    <a:gd name="connsiteX144" fmla="*/ 107996 w 3699149"/>
                    <a:gd name="connsiteY144" fmla="*/ 2520796 h 3178356"/>
                    <a:gd name="connsiteX145" fmla="*/ 60196 w 3699149"/>
                    <a:gd name="connsiteY145" fmla="*/ 2594543 h 3178356"/>
                    <a:gd name="connsiteX146" fmla="*/ 150332 w 3699149"/>
                    <a:gd name="connsiteY146" fmla="*/ 2621857 h 3178356"/>
                    <a:gd name="connsiteX147" fmla="*/ 144869 w 3699149"/>
                    <a:gd name="connsiteY147" fmla="*/ 2691508 h 3178356"/>
                    <a:gd name="connsiteX148" fmla="*/ 269148 w 3699149"/>
                    <a:gd name="connsiteY148" fmla="*/ 2665559 h 3178356"/>
                    <a:gd name="connsiteX149" fmla="*/ 286902 w 3699149"/>
                    <a:gd name="connsiteY149" fmla="*/ 2655999 h 3178356"/>
                    <a:gd name="connsiteX150" fmla="*/ 254125 w 3699149"/>
                    <a:gd name="connsiteY150" fmla="*/ 2699702 h 3178356"/>
                    <a:gd name="connsiteX151" fmla="*/ 284171 w 3699149"/>
                    <a:gd name="connsiteY151" fmla="*/ 2796666 h 3178356"/>
                    <a:gd name="connsiteX152" fmla="*/ 300559 w 3699149"/>
                    <a:gd name="connsiteY152" fmla="*/ 2787106 h 3178356"/>
                    <a:gd name="connsiteX153" fmla="*/ 352455 w 3699149"/>
                    <a:gd name="connsiteY153" fmla="*/ 2901825 h 3178356"/>
                    <a:gd name="connsiteX154" fmla="*/ 413911 w 3699149"/>
                    <a:gd name="connsiteY154" fmla="*/ 2866317 h 3178356"/>
                    <a:gd name="connsiteX155" fmla="*/ 439860 w 3699149"/>
                    <a:gd name="connsiteY155" fmla="*/ 2885436 h 3178356"/>
                    <a:gd name="connsiteX156" fmla="*/ 504047 w 3699149"/>
                    <a:gd name="connsiteY156" fmla="*/ 2858122 h 3178356"/>
                    <a:gd name="connsiteX157" fmla="*/ 514973 w 3699149"/>
                    <a:gd name="connsiteY157" fmla="*/ 2845831 h 3178356"/>
                    <a:gd name="connsiteX158" fmla="*/ 508145 w 3699149"/>
                    <a:gd name="connsiteY158" fmla="*/ 2855391 h 3178356"/>
                    <a:gd name="connsiteX159" fmla="*/ 490391 w 3699149"/>
                    <a:gd name="connsiteY159" fmla="*/ 2885436 h 3178356"/>
                    <a:gd name="connsiteX160" fmla="*/ 605109 w 3699149"/>
                    <a:gd name="connsiteY160" fmla="*/ 2894996 h 3178356"/>
                    <a:gd name="connsiteX161" fmla="*/ 555944 w 3699149"/>
                    <a:gd name="connsiteY161" fmla="*/ 3032932 h 3178356"/>
                    <a:gd name="connsiteX162" fmla="*/ 680222 w 3699149"/>
                    <a:gd name="connsiteY162" fmla="*/ 2991961 h 3178356"/>
                    <a:gd name="connsiteX163" fmla="*/ 695245 w 3699149"/>
                    <a:gd name="connsiteY163" fmla="*/ 2960550 h 3178356"/>
                    <a:gd name="connsiteX164" fmla="*/ 688417 w 3699149"/>
                    <a:gd name="connsiteY164" fmla="*/ 3005617 h 3178356"/>
                    <a:gd name="connsiteX165" fmla="*/ 710268 w 3699149"/>
                    <a:gd name="connsiteY165" fmla="*/ 3075268 h 3178356"/>
                    <a:gd name="connsiteX166" fmla="*/ 837278 w 3699149"/>
                    <a:gd name="connsiteY166" fmla="*/ 2970110 h 3178356"/>
                    <a:gd name="connsiteX167" fmla="*/ 857763 w 3699149"/>
                    <a:gd name="connsiteY167" fmla="*/ 3060246 h 3178356"/>
                    <a:gd name="connsiteX168" fmla="*/ 960190 w 3699149"/>
                    <a:gd name="connsiteY168" fmla="*/ 3103948 h 3178356"/>
                    <a:gd name="connsiteX169" fmla="*/ 951996 w 3699149"/>
                    <a:gd name="connsiteY169" fmla="*/ 3116239 h 3178356"/>
                    <a:gd name="connsiteX170" fmla="*/ 994332 w 3699149"/>
                    <a:gd name="connsiteY170" fmla="*/ 3067074 h 3178356"/>
                    <a:gd name="connsiteX171" fmla="*/ 1003892 w 3699149"/>
                    <a:gd name="connsiteY171" fmla="*/ 3069805 h 3178356"/>
                    <a:gd name="connsiteX172" fmla="*/ 1080371 w 3699149"/>
                    <a:gd name="connsiteY172" fmla="*/ 3169501 h 3178356"/>
                    <a:gd name="connsiteX173" fmla="*/ 1124074 w 3699149"/>
                    <a:gd name="connsiteY173" fmla="*/ 3174964 h 3178356"/>
                    <a:gd name="connsiteX174" fmla="*/ 1125440 w 3699149"/>
                    <a:gd name="connsiteY174" fmla="*/ 3112142 h 3178356"/>
                    <a:gd name="connsiteX175" fmla="*/ 1134999 w 3699149"/>
                    <a:gd name="connsiteY175" fmla="*/ 3106679 h 3178356"/>
                    <a:gd name="connsiteX176" fmla="*/ 1279763 w 3699149"/>
                    <a:gd name="connsiteY176" fmla="*/ 3125799 h 3178356"/>
                    <a:gd name="connsiteX177" fmla="*/ 1248352 w 3699149"/>
                    <a:gd name="connsiteY177" fmla="*/ 2960550 h 3178356"/>
                    <a:gd name="connsiteX178" fmla="*/ 1256546 w 3699149"/>
                    <a:gd name="connsiteY178" fmla="*/ 2955087 h 3178356"/>
                    <a:gd name="connsiteX179" fmla="*/ 1416332 w 3699149"/>
                    <a:gd name="connsiteY179" fmla="*/ 2979669 h 3178356"/>
                    <a:gd name="connsiteX180" fmla="*/ 1462766 w 3699149"/>
                    <a:gd name="connsiteY180" fmla="*/ 2934601 h 3178356"/>
                    <a:gd name="connsiteX181" fmla="*/ 1421795 w 3699149"/>
                    <a:gd name="connsiteY181" fmla="*/ 2855391 h 3178356"/>
                    <a:gd name="connsiteX182" fmla="*/ 1428624 w 3699149"/>
                    <a:gd name="connsiteY182" fmla="*/ 2847197 h 3178356"/>
                    <a:gd name="connsiteX183" fmla="*/ 1496908 w 3699149"/>
                    <a:gd name="connsiteY183" fmla="*/ 2849928 h 3178356"/>
                    <a:gd name="connsiteX184" fmla="*/ 1464132 w 3699149"/>
                    <a:gd name="connsiteY184" fmla="*/ 2789838 h 3178356"/>
                    <a:gd name="connsiteX185" fmla="*/ 1468229 w 3699149"/>
                    <a:gd name="connsiteY185" fmla="*/ 2780278 h 3178356"/>
                    <a:gd name="connsiteX186" fmla="*/ 1604799 w 3699149"/>
                    <a:gd name="connsiteY186" fmla="*/ 2732478 h 3178356"/>
                    <a:gd name="connsiteX187" fmla="*/ 1634844 w 3699149"/>
                    <a:gd name="connsiteY187" fmla="*/ 2680582 h 3178356"/>
                    <a:gd name="connsiteX188" fmla="*/ 1570656 w 3699149"/>
                    <a:gd name="connsiteY188" fmla="*/ 2627320 h 3178356"/>
                    <a:gd name="connsiteX189" fmla="*/ 1572022 w 3699149"/>
                    <a:gd name="connsiteY189" fmla="*/ 2616394 h 3178356"/>
                    <a:gd name="connsiteX190" fmla="*/ 1711323 w 3699149"/>
                    <a:gd name="connsiteY190" fmla="*/ 2545378 h 3178356"/>
                    <a:gd name="connsiteX191" fmla="*/ 1763219 w 3699149"/>
                    <a:gd name="connsiteY191" fmla="*/ 2492116 h 3178356"/>
                    <a:gd name="connsiteX192" fmla="*/ 1716786 w 3699149"/>
                    <a:gd name="connsiteY192" fmla="*/ 2456608 h 3178356"/>
                    <a:gd name="connsiteX193" fmla="*/ 1718152 w 3699149"/>
                    <a:gd name="connsiteY193" fmla="*/ 2445682 h 3178356"/>
                    <a:gd name="connsiteX194" fmla="*/ 1775511 w 3699149"/>
                    <a:gd name="connsiteY194" fmla="*/ 2351449 h 3178356"/>
                    <a:gd name="connsiteX195" fmla="*/ 1783705 w 3699149"/>
                    <a:gd name="connsiteY195" fmla="*/ 2344621 h 3178356"/>
                    <a:gd name="connsiteX196" fmla="*/ 1832870 w 3699149"/>
                    <a:gd name="connsiteY196" fmla="*/ 2380129 h 3178356"/>
                    <a:gd name="connsiteX197" fmla="*/ 1839698 w 3699149"/>
                    <a:gd name="connsiteY197" fmla="*/ 2324135 h 3178356"/>
                    <a:gd name="connsiteX198" fmla="*/ 1832870 w 3699149"/>
                    <a:gd name="connsiteY198" fmla="*/ 2202588 h 3178356"/>
                    <a:gd name="connsiteX199" fmla="*/ 1842430 w 3699149"/>
                    <a:gd name="connsiteY199" fmla="*/ 2198491 h 3178356"/>
                    <a:gd name="connsiteX200" fmla="*/ 1853355 w 3699149"/>
                    <a:gd name="connsiteY200" fmla="*/ 2206686 h 3178356"/>
                    <a:gd name="connsiteX201" fmla="*/ 1849258 w 3699149"/>
                    <a:gd name="connsiteY201" fmla="*/ 2217611 h 3178356"/>
                    <a:gd name="connsiteX202" fmla="*/ 1861550 w 3699149"/>
                    <a:gd name="connsiteY202" fmla="*/ 2333695 h 3178356"/>
                    <a:gd name="connsiteX203" fmla="*/ 1984462 w 3699149"/>
                    <a:gd name="connsiteY203" fmla="*/ 2246291 h 3178356"/>
                    <a:gd name="connsiteX204" fmla="*/ 2006313 w 3699149"/>
                    <a:gd name="connsiteY204" fmla="*/ 2549475 h 3178356"/>
                    <a:gd name="connsiteX205" fmla="*/ 2163368 w 3699149"/>
                    <a:gd name="connsiteY205" fmla="*/ 2350084 h 3178356"/>
                    <a:gd name="connsiteX206" fmla="*/ 2155174 w 3699149"/>
                    <a:gd name="connsiteY206" fmla="*/ 2513967 h 3178356"/>
                    <a:gd name="connsiteX207" fmla="*/ 2189316 w 3699149"/>
                    <a:gd name="connsiteY207" fmla="*/ 2625954 h 3178356"/>
                    <a:gd name="connsiteX208" fmla="*/ 2279452 w 3699149"/>
                    <a:gd name="connsiteY208" fmla="*/ 2527624 h 3178356"/>
                    <a:gd name="connsiteX209" fmla="*/ 2309498 w 3699149"/>
                    <a:gd name="connsiteY209" fmla="*/ 2619126 h 3178356"/>
                    <a:gd name="connsiteX210" fmla="*/ 2368223 w 3699149"/>
                    <a:gd name="connsiteY210" fmla="*/ 2575423 h 3178356"/>
                    <a:gd name="connsiteX211" fmla="*/ 2366857 w 3699149"/>
                    <a:gd name="connsiteY211" fmla="*/ 2586349 h 3178356"/>
                    <a:gd name="connsiteX212" fmla="*/ 2406462 w 3699149"/>
                    <a:gd name="connsiteY212" fmla="*/ 2647805 h 3178356"/>
                    <a:gd name="connsiteX213" fmla="*/ 2417388 w 3699149"/>
                    <a:gd name="connsiteY213" fmla="*/ 2671022 h 3178356"/>
                    <a:gd name="connsiteX214" fmla="*/ 2413291 w 3699149"/>
                    <a:gd name="connsiteY214" fmla="*/ 2688776 h 3178356"/>
                    <a:gd name="connsiteX215" fmla="*/ 2437873 w 3699149"/>
                    <a:gd name="connsiteY215" fmla="*/ 2707896 h 3178356"/>
                    <a:gd name="connsiteX216" fmla="*/ 2441970 w 3699149"/>
                    <a:gd name="connsiteY216" fmla="*/ 2714724 h 3178356"/>
                    <a:gd name="connsiteX217" fmla="*/ 2458359 w 3699149"/>
                    <a:gd name="connsiteY217" fmla="*/ 2737941 h 3178356"/>
                    <a:gd name="connsiteX218" fmla="*/ 2459725 w 3699149"/>
                    <a:gd name="connsiteY218" fmla="*/ 2740673 h 3178356"/>
                    <a:gd name="connsiteX219" fmla="*/ 2435142 w 3699149"/>
                    <a:gd name="connsiteY219" fmla="*/ 2761158 h 3178356"/>
                    <a:gd name="connsiteX220" fmla="*/ 2405097 w 3699149"/>
                    <a:gd name="connsiteY220" fmla="*/ 2807592 h 3178356"/>
                    <a:gd name="connsiteX221" fmla="*/ 2462456 w 3699149"/>
                    <a:gd name="connsiteY221" fmla="*/ 2823980 h 3178356"/>
                    <a:gd name="connsiteX222" fmla="*/ 2459725 w 3699149"/>
                    <a:gd name="connsiteY222" fmla="*/ 2869048 h 3178356"/>
                    <a:gd name="connsiteX223" fmla="*/ 2538935 w 3699149"/>
                    <a:gd name="connsiteY223" fmla="*/ 2852660 h 3178356"/>
                    <a:gd name="connsiteX224" fmla="*/ 2549861 w 3699149"/>
                    <a:gd name="connsiteY224" fmla="*/ 2847197 h 3178356"/>
                    <a:gd name="connsiteX225" fmla="*/ 2529375 w 3699149"/>
                    <a:gd name="connsiteY225" fmla="*/ 2874511 h 3178356"/>
                    <a:gd name="connsiteX226" fmla="*/ 2548495 w 3699149"/>
                    <a:gd name="connsiteY226" fmla="*/ 2935967 h 3178356"/>
                    <a:gd name="connsiteX227" fmla="*/ 2558054 w 3699149"/>
                    <a:gd name="connsiteY227" fmla="*/ 2930504 h 3178356"/>
                    <a:gd name="connsiteX228" fmla="*/ 2590831 w 3699149"/>
                    <a:gd name="connsiteY228" fmla="*/ 3002886 h 3178356"/>
                    <a:gd name="connsiteX229" fmla="*/ 2630437 w 3699149"/>
                    <a:gd name="connsiteY229" fmla="*/ 2981035 h 3178356"/>
                    <a:gd name="connsiteX230" fmla="*/ 2646825 w 3699149"/>
                    <a:gd name="connsiteY230" fmla="*/ 2993326 h 3178356"/>
                    <a:gd name="connsiteX231" fmla="*/ 2686430 w 3699149"/>
                    <a:gd name="connsiteY231" fmla="*/ 2975573 h 3178356"/>
                    <a:gd name="connsiteX232" fmla="*/ 2693259 w 3699149"/>
                    <a:gd name="connsiteY232" fmla="*/ 2967378 h 3178356"/>
                    <a:gd name="connsiteX233" fmla="*/ 2689161 w 3699149"/>
                    <a:gd name="connsiteY233" fmla="*/ 2974207 h 3178356"/>
                    <a:gd name="connsiteX234" fmla="*/ 2678236 w 3699149"/>
                    <a:gd name="connsiteY234" fmla="*/ 2993326 h 3178356"/>
                    <a:gd name="connsiteX235" fmla="*/ 2750617 w 3699149"/>
                    <a:gd name="connsiteY235" fmla="*/ 3000155 h 3178356"/>
                    <a:gd name="connsiteX236" fmla="*/ 2719207 w 3699149"/>
                    <a:gd name="connsiteY236" fmla="*/ 3087560 h 3178356"/>
                    <a:gd name="connsiteX237" fmla="*/ 2798417 w 3699149"/>
                    <a:gd name="connsiteY237" fmla="*/ 3061611 h 3178356"/>
                    <a:gd name="connsiteX238" fmla="*/ 2807977 w 3699149"/>
                    <a:gd name="connsiteY238" fmla="*/ 3041126 h 3178356"/>
                    <a:gd name="connsiteX239" fmla="*/ 2803880 w 3699149"/>
                    <a:gd name="connsiteY239" fmla="*/ 3069805 h 3178356"/>
                    <a:gd name="connsiteX240" fmla="*/ 2817537 w 3699149"/>
                    <a:gd name="connsiteY240" fmla="*/ 3114873 h 3178356"/>
                    <a:gd name="connsiteX241" fmla="*/ 2898113 w 3699149"/>
                    <a:gd name="connsiteY241" fmla="*/ 3047954 h 3178356"/>
                    <a:gd name="connsiteX242" fmla="*/ 2910404 w 3699149"/>
                    <a:gd name="connsiteY242" fmla="*/ 3105313 h 3178356"/>
                    <a:gd name="connsiteX243" fmla="*/ 2975958 w 3699149"/>
                    <a:gd name="connsiteY243" fmla="*/ 3132627 h 3178356"/>
                    <a:gd name="connsiteX244" fmla="*/ 2970495 w 3699149"/>
                    <a:gd name="connsiteY244" fmla="*/ 3140822 h 3178356"/>
                    <a:gd name="connsiteX245" fmla="*/ 2997809 w 3699149"/>
                    <a:gd name="connsiteY245" fmla="*/ 3109411 h 3178356"/>
                    <a:gd name="connsiteX246" fmla="*/ 3004637 w 3699149"/>
                    <a:gd name="connsiteY246" fmla="*/ 3110776 h 3178356"/>
                    <a:gd name="connsiteX247" fmla="*/ 3053802 w 3699149"/>
                    <a:gd name="connsiteY247" fmla="*/ 3173598 h 3178356"/>
                    <a:gd name="connsiteX248" fmla="*/ 3081116 w 3699149"/>
                    <a:gd name="connsiteY248" fmla="*/ 3176329 h 3178356"/>
                    <a:gd name="connsiteX249" fmla="*/ 3082482 w 3699149"/>
                    <a:gd name="connsiteY249" fmla="*/ 3136724 h 3178356"/>
                    <a:gd name="connsiteX250" fmla="*/ 3087945 w 3699149"/>
                    <a:gd name="connsiteY250" fmla="*/ 3132627 h 3178356"/>
                    <a:gd name="connsiteX251" fmla="*/ 3179446 w 3699149"/>
                    <a:gd name="connsiteY251" fmla="*/ 3144919 h 3178356"/>
                    <a:gd name="connsiteX252" fmla="*/ 3160326 w 3699149"/>
                    <a:gd name="connsiteY252" fmla="*/ 3039760 h 3178356"/>
                    <a:gd name="connsiteX253" fmla="*/ 3165789 w 3699149"/>
                    <a:gd name="connsiteY253" fmla="*/ 3035663 h 3178356"/>
                    <a:gd name="connsiteX254" fmla="*/ 3266851 w 3699149"/>
                    <a:gd name="connsiteY254" fmla="*/ 3050686 h 3178356"/>
                    <a:gd name="connsiteX255" fmla="*/ 3295530 w 3699149"/>
                    <a:gd name="connsiteY255" fmla="*/ 3022006 h 3178356"/>
                    <a:gd name="connsiteX256" fmla="*/ 3269582 w 3699149"/>
                    <a:gd name="connsiteY256" fmla="*/ 2971475 h 3178356"/>
                    <a:gd name="connsiteX257" fmla="*/ 3273679 w 3699149"/>
                    <a:gd name="connsiteY257" fmla="*/ 2966012 h 3178356"/>
                    <a:gd name="connsiteX258" fmla="*/ 3317382 w 3699149"/>
                    <a:gd name="connsiteY258" fmla="*/ 2967378 h 3178356"/>
                    <a:gd name="connsiteX259" fmla="*/ 3295530 w 3699149"/>
                    <a:gd name="connsiteY259" fmla="*/ 2929139 h 3178356"/>
                    <a:gd name="connsiteX260" fmla="*/ 3298262 w 3699149"/>
                    <a:gd name="connsiteY260" fmla="*/ 2922310 h 3178356"/>
                    <a:gd name="connsiteX261" fmla="*/ 3384300 w 3699149"/>
                    <a:gd name="connsiteY261" fmla="*/ 2892265 h 3178356"/>
                    <a:gd name="connsiteX262" fmla="*/ 3403421 w 3699149"/>
                    <a:gd name="connsiteY262" fmla="*/ 2859488 h 3178356"/>
                    <a:gd name="connsiteX263" fmla="*/ 3362449 w 3699149"/>
                    <a:gd name="connsiteY263" fmla="*/ 2826711 h 3178356"/>
                    <a:gd name="connsiteX264" fmla="*/ 3363815 w 3699149"/>
                    <a:gd name="connsiteY264" fmla="*/ 2819883 h 3178356"/>
                    <a:gd name="connsiteX265" fmla="*/ 3452585 w 3699149"/>
                    <a:gd name="connsiteY265" fmla="*/ 2774815 h 3178356"/>
                    <a:gd name="connsiteX266" fmla="*/ 3485362 w 3699149"/>
                    <a:gd name="connsiteY266" fmla="*/ 2740673 h 3178356"/>
                    <a:gd name="connsiteX267" fmla="*/ 3455317 w 3699149"/>
                    <a:gd name="connsiteY267" fmla="*/ 2717456 h 3178356"/>
                    <a:gd name="connsiteX268" fmla="*/ 3455317 w 3699149"/>
                    <a:gd name="connsiteY268" fmla="*/ 2710627 h 3178356"/>
                    <a:gd name="connsiteX269" fmla="*/ 3492190 w 3699149"/>
                    <a:gd name="connsiteY269" fmla="*/ 2650537 h 3178356"/>
                    <a:gd name="connsiteX270" fmla="*/ 3497653 w 3699149"/>
                    <a:gd name="connsiteY270" fmla="*/ 2646440 h 3178356"/>
                    <a:gd name="connsiteX271" fmla="*/ 3529064 w 3699149"/>
                    <a:gd name="connsiteY271" fmla="*/ 2669656 h 3178356"/>
                    <a:gd name="connsiteX272" fmla="*/ 3533161 w 3699149"/>
                    <a:gd name="connsiteY272" fmla="*/ 2634148 h 3178356"/>
                    <a:gd name="connsiteX273" fmla="*/ 3529064 w 3699149"/>
                    <a:gd name="connsiteY273" fmla="*/ 2557669 h 3178356"/>
                    <a:gd name="connsiteX274" fmla="*/ 3534527 w 3699149"/>
                    <a:gd name="connsiteY274" fmla="*/ 2554938 h 3178356"/>
                    <a:gd name="connsiteX275" fmla="*/ 3572767 w 3699149"/>
                    <a:gd name="connsiteY275" fmla="*/ 2582252 h 3178356"/>
                    <a:gd name="connsiteX276" fmla="*/ 3601446 w 3699149"/>
                    <a:gd name="connsiteY276" fmla="*/ 2552207 h 3178356"/>
                    <a:gd name="connsiteX277" fmla="*/ 3555012 w 3699149"/>
                    <a:gd name="connsiteY277" fmla="*/ 2483922 h 3178356"/>
                    <a:gd name="connsiteX278" fmla="*/ 3559110 w 3699149"/>
                    <a:gd name="connsiteY278" fmla="*/ 2478459 h 3178356"/>
                    <a:gd name="connsiteX279" fmla="*/ 3602812 w 3699149"/>
                    <a:gd name="connsiteY279" fmla="*/ 2482556 h 3178356"/>
                    <a:gd name="connsiteX280" fmla="*/ 3608275 w 3699149"/>
                    <a:gd name="connsiteY280" fmla="*/ 2442951 h 3178356"/>
                    <a:gd name="connsiteX281" fmla="*/ 3560475 w 3699149"/>
                    <a:gd name="connsiteY281" fmla="*/ 2396517 h 3178356"/>
                    <a:gd name="connsiteX282" fmla="*/ 3453951 w 3699149"/>
                    <a:gd name="connsiteY282" fmla="*/ 2340524 h 3178356"/>
                    <a:gd name="connsiteX283" fmla="*/ 3449854 w 3699149"/>
                    <a:gd name="connsiteY283" fmla="*/ 2330964 h 3178356"/>
                    <a:gd name="connsiteX284" fmla="*/ 3451220 w 3699149"/>
                    <a:gd name="connsiteY284" fmla="*/ 2330964 h 3178356"/>
                    <a:gd name="connsiteX285" fmla="*/ 3500385 w 3699149"/>
                    <a:gd name="connsiteY285" fmla="*/ 2335061 h 3178356"/>
                    <a:gd name="connsiteX286" fmla="*/ 3526333 w 3699149"/>
                    <a:gd name="connsiteY286" fmla="*/ 2294090 h 3178356"/>
                    <a:gd name="connsiteX287" fmla="*/ 3496287 w 3699149"/>
                    <a:gd name="connsiteY287" fmla="*/ 2274970 h 3178356"/>
                    <a:gd name="connsiteX288" fmla="*/ 3507213 w 3699149"/>
                    <a:gd name="connsiteY288" fmla="*/ 2266776 h 3178356"/>
                    <a:gd name="connsiteX289" fmla="*/ 3497653 w 3699149"/>
                    <a:gd name="connsiteY289" fmla="*/ 2194394 h 3178356"/>
                    <a:gd name="connsiteX290" fmla="*/ 3522236 w 3699149"/>
                    <a:gd name="connsiteY290" fmla="*/ 2145229 h 3178356"/>
                    <a:gd name="connsiteX291" fmla="*/ 3522236 w 3699149"/>
                    <a:gd name="connsiteY291" fmla="*/ 2120647 h 3178356"/>
                    <a:gd name="connsiteX292" fmla="*/ 3523601 w 3699149"/>
                    <a:gd name="connsiteY292" fmla="*/ 2119281 h 3178356"/>
                    <a:gd name="connsiteX293" fmla="*/ 3587789 w 3699149"/>
                    <a:gd name="connsiteY293" fmla="*/ 2027779 h 3178356"/>
                    <a:gd name="connsiteX294" fmla="*/ 3597349 w 3699149"/>
                    <a:gd name="connsiteY294" fmla="*/ 2038705 h 3178356"/>
                    <a:gd name="connsiteX295" fmla="*/ 3556378 w 3699149"/>
                    <a:gd name="connsiteY295" fmla="*/ 1986808 h 3178356"/>
                    <a:gd name="connsiteX296" fmla="*/ 3560475 w 3699149"/>
                    <a:gd name="connsiteY296" fmla="*/ 1977249 h 3178356"/>
                    <a:gd name="connsiteX297" fmla="*/ 3673828 w 3699149"/>
                    <a:gd name="connsiteY297" fmla="*/ 1921255 h 3178356"/>
                    <a:gd name="connsiteX298" fmla="*/ 3687485 w 3699149"/>
                    <a:gd name="connsiteY298" fmla="*/ 1880284 h 3178356"/>
                    <a:gd name="connsiteX299" fmla="*/ 3617835 w 3699149"/>
                    <a:gd name="connsiteY299" fmla="*/ 1872090 h 317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</a:cxnLst>
                  <a:rect l="l" t="t" r="r" b="b"/>
                  <a:pathLst>
                    <a:path w="3699149" h="3178356">
                      <a:moveTo>
                        <a:pt x="3617835" y="1872090"/>
                      </a:moveTo>
                      <a:cubicBezTo>
                        <a:pt x="3612372" y="1873456"/>
                        <a:pt x="3608275" y="1863896"/>
                        <a:pt x="3613737" y="1861164"/>
                      </a:cubicBezTo>
                      <a:cubicBezTo>
                        <a:pt x="3660171" y="1839313"/>
                        <a:pt x="3750307" y="1751909"/>
                        <a:pt x="3661537" y="1723229"/>
                      </a:cubicBezTo>
                      <a:cubicBezTo>
                        <a:pt x="3608275" y="1706841"/>
                        <a:pt x="3548184" y="1717766"/>
                        <a:pt x="3493556" y="1720498"/>
                      </a:cubicBezTo>
                      <a:cubicBezTo>
                        <a:pt x="3488094" y="1720498"/>
                        <a:pt x="3486728" y="1713669"/>
                        <a:pt x="3489459" y="1710938"/>
                      </a:cubicBezTo>
                      <a:cubicBezTo>
                        <a:pt x="3530430" y="1674064"/>
                        <a:pt x="3552281" y="1615339"/>
                        <a:pt x="3545453" y="1559346"/>
                      </a:cubicBezTo>
                      <a:cubicBezTo>
                        <a:pt x="3542721" y="1537494"/>
                        <a:pt x="3531796" y="1515643"/>
                        <a:pt x="3511310" y="1506083"/>
                      </a:cubicBezTo>
                      <a:cubicBezTo>
                        <a:pt x="3482631" y="1493792"/>
                        <a:pt x="3448488" y="1514278"/>
                        <a:pt x="3425272" y="1529300"/>
                      </a:cubicBezTo>
                      <a:cubicBezTo>
                        <a:pt x="3419809" y="1532032"/>
                        <a:pt x="3414346" y="1526569"/>
                        <a:pt x="3418443" y="1521106"/>
                      </a:cubicBezTo>
                      <a:cubicBezTo>
                        <a:pt x="3430734" y="1501987"/>
                        <a:pt x="3444391" y="1477404"/>
                        <a:pt x="3434831" y="1454187"/>
                      </a:cubicBezTo>
                      <a:cubicBezTo>
                        <a:pt x="3421174" y="1424142"/>
                        <a:pt x="3380203" y="1462381"/>
                        <a:pt x="3369278" y="1474673"/>
                      </a:cubicBezTo>
                      <a:cubicBezTo>
                        <a:pt x="3365181" y="1478770"/>
                        <a:pt x="3359718" y="1473307"/>
                        <a:pt x="3359718" y="1469210"/>
                      </a:cubicBezTo>
                      <a:cubicBezTo>
                        <a:pt x="3367912" y="1421410"/>
                        <a:pt x="3361084" y="1369514"/>
                        <a:pt x="3340598" y="1325812"/>
                      </a:cubicBezTo>
                      <a:cubicBezTo>
                        <a:pt x="3332404" y="1308058"/>
                        <a:pt x="3317382" y="1287572"/>
                        <a:pt x="3295530" y="1284841"/>
                      </a:cubicBezTo>
                      <a:cubicBezTo>
                        <a:pt x="3266851" y="1282109"/>
                        <a:pt x="3243634" y="1316252"/>
                        <a:pt x="3231343" y="1336737"/>
                      </a:cubicBezTo>
                      <a:cubicBezTo>
                        <a:pt x="3228611" y="1340834"/>
                        <a:pt x="3220417" y="1339469"/>
                        <a:pt x="3220417" y="1334006"/>
                      </a:cubicBezTo>
                      <a:cubicBezTo>
                        <a:pt x="3221783" y="1309423"/>
                        <a:pt x="3216320" y="1283475"/>
                        <a:pt x="3209491" y="1257527"/>
                      </a:cubicBezTo>
                      <a:cubicBezTo>
                        <a:pt x="3209491" y="1232944"/>
                        <a:pt x="3204029" y="1206996"/>
                        <a:pt x="3205394" y="1182414"/>
                      </a:cubicBezTo>
                      <a:cubicBezTo>
                        <a:pt x="3205394" y="1179682"/>
                        <a:pt x="3208126" y="1178317"/>
                        <a:pt x="3210857" y="1179682"/>
                      </a:cubicBezTo>
                      <a:cubicBezTo>
                        <a:pt x="3223148" y="1189242"/>
                        <a:pt x="3235439" y="1200168"/>
                        <a:pt x="3249097" y="1206996"/>
                      </a:cubicBezTo>
                      <a:cubicBezTo>
                        <a:pt x="3272313" y="1217922"/>
                        <a:pt x="3281873" y="1196070"/>
                        <a:pt x="3277776" y="1176951"/>
                      </a:cubicBezTo>
                      <a:cubicBezTo>
                        <a:pt x="3272313" y="1152368"/>
                        <a:pt x="3250462" y="1125054"/>
                        <a:pt x="3231343" y="1108666"/>
                      </a:cubicBezTo>
                      <a:cubicBezTo>
                        <a:pt x="3227246" y="1105935"/>
                        <a:pt x="3231343" y="1100472"/>
                        <a:pt x="3235439" y="1103203"/>
                      </a:cubicBezTo>
                      <a:cubicBezTo>
                        <a:pt x="3247731" y="1111397"/>
                        <a:pt x="3265485" y="1116860"/>
                        <a:pt x="3279142" y="1107300"/>
                      </a:cubicBezTo>
                      <a:cubicBezTo>
                        <a:pt x="3291433" y="1099106"/>
                        <a:pt x="3288702" y="1079987"/>
                        <a:pt x="3284605" y="1067695"/>
                      </a:cubicBezTo>
                      <a:cubicBezTo>
                        <a:pt x="3276411" y="1047210"/>
                        <a:pt x="3254560" y="1032187"/>
                        <a:pt x="3236805" y="1019896"/>
                      </a:cubicBezTo>
                      <a:cubicBezTo>
                        <a:pt x="3201297" y="996679"/>
                        <a:pt x="3160326" y="981656"/>
                        <a:pt x="3124818" y="959805"/>
                      </a:cubicBezTo>
                      <a:cubicBezTo>
                        <a:pt x="3122087" y="957074"/>
                        <a:pt x="3124818" y="951611"/>
                        <a:pt x="3128915" y="954342"/>
                      </a:cubicBezTo>
                      <a:cubicBezTo>
                        <a:pt x="3143938" y="961171"/>
                        <a:pt x="3161692" y="961171"/>
                        <a:pt x="3178080" y="958439"/>
                      </a:cubicBezTo>
                      <a:cubicBezTo>
                        <a:pt x="3198566" y="955708"/>
                        <a:pt x="3220417" y="937954"/>
                        <a:pt x="3204029" y="917469"/>
                      </a:cubicBezTo>
                      <a:cubicBezTo>
                        <a:pt x="3184909" y="894252"/>
                        <a:pt x="3145304" y="892886"/>
                        <a:pt x="3119356" y="883326"/>
                      </a:cubicBezTo>
                      <a:cubicBezTo>
                        <a:pt x="3116624" y="881960"/>
                        <a:pt x="3116624" y="879229"/>
                        <a:pt x="3117990" y="877863"/>
                      </a:cubicBezTo>
                      <a:cubicBezTo>
                        <a:pt x="3150766" y="850550"/>
                        <a:pt x="3187640" y="810944"/>
                        <a:pt x="3199932" y="768608"/>
                      </a:cubicBezTo>
                      <a:cubicBezTo>
                        <a:pt x="3204029" y="756316"/>
                        <a:pt x="3202663" y="742659"/>
                        <a:pt x="3191737" y="733100"/>
                      </a:cubicBezTo>
                      <a:cubicBezTo>
                        <a:pt x="3180812" y="723540"/>
                        <a:pt x="3164424" y="733100"/>
                        <a:pt x="3154863" y="739928"/>
                      </a:cubicBezTo>
                      <a:cubicBezTo>
                        <a:pt x="3135744" y="753585"/>
                        <a:pt x="3122087" y="772705"/>
                        <a:pt x="3102967" y="784996"/>
                      </a:cubicBezTo>
                      <a:cubicBezTo>
                        <a:pt x="3100236" y="787727"/>
                        <a:pt x="3096139" y="784996"/>
                        <a:pt x="3097504" y="780899"/>
                      </a:cubicBezTo>
                      <a:cubicBezTo>
                        <a:pt x="3105699" y="753585"/>
                        <a:pt x="3116624" y="726271"/>
                        <a:pt x="3119356" y="697591"/>
                      </a:cubicBezTo>
                      <a:cubicBezTo>
                        <a:pt x="3120721" y="688032"/>
                        <a:pt x="3119356" y="644329"/>
                        <a:pt x="3098870" y="652524"/>
                      </a:cubicBezTo>
                      <a:cubicBezTo>
                        <a:pt x="3082482" y="659352"/>
                        <a:pt x="3071556" y="675740"/>
                        <a:pt x="3057899" y="686666"/>
                      </a:cubicBezTo>
                      <a:cubicBezTo>
                        <a:pt x="3055168" y="688032"/>
                        <a:pt x="3052436" y="686666"/>
                        <a:pt x="3052436" y="683935"/>
                      </a:cubicBezTo>
                      <a:cubicBezTo>
                        <a:pt x="3052436" y="657986"/>
                        <a:pt x="3066093" y="615650"/>
                        <a:pt x="3037414" y="603359"/>
                      </a:cubicBezTo>
                      <a:cubicBezTo>
                        <a:pt x="3036048" y="604724"/>
                        <a:pt x="3036048" y="606090"/>
                        <a:pt x="3036048" y="606090"/>
                      </a:cubicBezTo>
                      <a:cubicBezTo>
                        <a:pt x="3018294" y="633404"/>
                        <a:pt x="3010100" y="664815"/>
                        <a:pt x="3007368" y="697591"/>
                      </a:cubicBezTo>
                      <a:cubicBezTo>
                        <a:pt x="3001906" y="685300"/>
                        <a:pt x="2996443" y="671643"/>
                        <a:pt x="2989614" y="659352"/>
                      </a:cubicBezTo>
                      <a:cubicBezTo>
                        <a:pt x="2988249" y="656621"/>
                        <a:pt x="2985517" y="653889"/>
                        <a:pt x="2981420" y="649792"/>
                      </a:cubicBezTo>
                      <a:cubicBezTo>
                        <a:pt x="2981420" y="651158"/>
                        <a:pt x="2981420" y="652524"/>
                        <a:pt x="2981420" y="653889"/>
                      </a:cubicBezTo>
                      <a:cubicBezTo>
                        <a:pt x="2978689" y="674375"/>
                        <a:pt x="2981420" y="694860"/>
                        <a:pt x="2977323" y="713980"/>
                      </a:cubicBezTo>
                      <a:cubicBezTo>
                        <a:pt x="2975958" y="718077"/>
                        <a:pt x="2971861" y="716711"/>
                        <a:pt x="2970495" y="713980"/>
                      </a:cubicBezTo>
                      <a:cubicBezTo>
                        <a:pt x="2963666" y="690763"/>
                        <a:pt x="2959569" y="663449"/>
                        <a:pt x="2939084" y="648426"/>
                      </a:cubicBezTo>
                      <a:cubicBezTo>
                        <a:pt x="2929524" y="670278"/>
                        <a:pt x="2928158" y="693494"/>
                        <a:pt x="2921329" y="716711"/>
                      </a:cubicBezTo>
                      <a:cubicBezTo>
                        <a:pt x="2919964" y="719443"/>
                        <a:pt x="2915867" y="719443"/>
                        <a:pt x="2914501" y="716711"/>
                      </a:cubicBezTo>
                      <a:cubicBezTo>
                        <a:pt x="2911770" y="708517"/>
                        <a:pt x="2909038" y="701689"/>
                        <a:pt x="2907673" y="693494"/>
                      </a:cubicBezTo>
                      <a:cubicBezTo>
                        <a:pt x="2895381" y="671643"/>
                        <a:pt x="2880359" y="652524"/>
                        <a:pt x="2862605" y="657986"/>
                      </a:cubicBezTo>
                      <a:cubicBezTo>
                        <a:pt x="2866702" y="640232"/>
                        <a:pt x="2869433" y="619747"/>
                        <a:pt x="2865336" y="604724"/>
                      </a:cubicBezTo>
                      <a:cubicBezTo>
                        <a:pt x="2863970" y="600627"/>
                        <a:pt x="2859873" y="599261"/>
                        <a:pt x="2855776" y="601993"/>
                      </a:cubicBezTo>
                      <a:cubicBezTo>
                        <a:pt x="2831194" y="619747"/>
                        <a:pt x="2813439" y="644329"/>
                        <a:pt x="2795686" y="667546"/>
                      </a:cubicBezTo>
                      <a:cubicBezTo>
                        <a:pt x="2814805" y="623844"/>
                        <a:pt x="2835291" y="565119"/>
                        <a:pt x="2802514" y="555559"/>
                      </a:cubicBezTo>
                      <a:cubicBezTo>
                        <a:pt x="2783394" y="548731"/>
                        <a:pt x="2764275" y="562388"/>
                        <a:pt x="2753349" y="578776"/>
                      </a:cubicBezTo>
                      <a:cubicBezTo>
                        <a:pt x="2750617" y="574679"/>
                        <a:pt x="2747886" y="570582"/>
                        <a:pt x="2745155" y="566485"/>
                      </a:cubicBezTo>
                      <a:cubicBezTo>
                        <a:pt x="2732864" y="550096"/>
                        <a:pt x="2685064" y="495469"/>
                        <a:pt x="2659116" y="500931"/>
                      </a:cubicBezTo>
                      <a:cubicBezTo>
                        <a:pt x="2635899" y="506394"/>
                        <a:pt x="2638630" y="532342"/>
                        <a:pt x="2649556" y="559656"/>
                      </a:cubicBezTo>
                      <a:cubicBezTo>
                        <a:pt x="2635899" y="543268"/>
                        <a:pt x="2620876" y="528245"/>
                        <a:pt x="2604488" y="511857"/>
                      </a:cubicBezTo>
                      <a:cubicBezTo>
                        <a:pt x="2594928" y="502297"/>
                        <a:pt x="2566249" y="472252"/>
                        <a:pt x="2548495" y="483177"/>
                      </a:cubicBezTo>
                      <a:cubicBezTo>
                        <a:pt x="2526643" y="498200"/>
                        <a:pt x="2543032" y="537805"/>
                        <a:pt x="2547129" y="554194"/>
                      </a:cubicBezTo>
                      <a:cubicBezTo>
                        <a:pt x="2549861" y="566485"/>
                        <a:pt x="2552591" y="577410"/>
                        <a:pt x="2556689" y="588336"/>
                      </a:cubicBezTo>
                      <a:cubicBezTo>
                        <a:pt x="2541666" y="574679"/>
                        <a:pt x="2525278" y="562388"/>
                        <a:pt x="2504792" y="554194"/>
                      </a:cubicBezTo>
                      <a:cubicBezTo>
                        <a:pt x="2493867" y="548731"/>
                        <a:pt x="2472015" y="537805"/>
                        <a:pt x="2450164" y="530977"/>
                      </a:cubicBezTo>
                      <a:cubicBezTo>
                        <a:pt x="2469284" y="505028"/>
                        <a:pt x="2484307" y="476349"/>
                        <a:pt x="2492501" y="447669"/>
                      </a:cubicBezTo>
                      <a:cubicBezTo>
                        <a:pt x="2497964" y="427184"/>
                        <a:pt x="2495232" y="406698"/>
                        <a:pt x="2480210" y="393041"/>
                      </a:cubicBezTo>
                      <a:cubicBezTo>
                        <a:pt x="2462456" y="378019"/>
                        <a:pt x="2437873" y="393041"/>
                        <a:pt x="2422851" y="403967"/>
                      </a:cubicBezTo>
                      <a:cubicBezTo>
                        <a:pt x="2392805" y="424452"/>
                        <a:pt x="2370954" y="455863"/>
                        <a:pt x="2340909" y="476349"/>
                      </a:cubicBezTo>
                      <a:cubicBezTo>
                        <a:pt x="2336812" y="479080"/>
                        <a:pt x="2329983" y="474983"/>
                        <a:pt x="2332715" y="469520"/>
                      </a:cubicBezTo>
                      <a:cubicBezTo>
                        <a:pt x="2345006" y="425818"/>
                        <a:pt x="2362760" y="383482"/>
                        <a:pt x="2366857" y="338414"/>
                      </a:cubicBezTo>
                      <a:cubicBezTo>
                        <a:pt x="2368223" y="322025"/>
                        <a:pt x="2366857" y="255106"/>
                        <a:pt x="2334080" y="267397"/>
                      </a:cubicBezTo>
                      <a:cubicBezTo>
                        <a:pt x="2308132" y="278323"/>
                        <a:pt x="2290378" y="304271"/>
                        <a:pt x="2269892" y="322025"/>
                      </a:cubicBezTo>
                      <a:cubicBezTo>
                        <a:pt x="2265796" y="324757"/>
                        <a:pt x="2260333" y="322025"/>
                        <a:pt x="2260333" y="316562"/>
                      </a:cubicBezTo>
                      <a:cubicBezTo>
                        <a:pt x="2261699" y="275592"/>
                        <a:pt x="2282184" y="208672"/>
                        <a:pt x="2237116" y="189553"/>
                      </a:cubicBezTo>
                      <a:cubicBezTo>
                        <a:pt x="2235750" y="192284"/>
                        <a:pt x="2234385" y="193650"/>
                        <a:pt x="2234385" y="193650"/>
                      </a:cubicBezTo>
                      <a:cubicBezTo>
                        <a:pt x="2207071" y="235986"/>
                        <a:pt x="2192048" y="287883"/>
                        <a:pt x="2189316" y="337048"/>
                      </a:cubicBezTo>
                      <a:cubicBezTo>
                        <a:pt x="2181123" y="316562"/>
                        <a:pt x="2172928" y="296077"/>
                        <a:pt x="2160637" y="276957"/>
                      </a:cubicBezTo>
                      <a:cubicBezTo>
                        <a:pt x="2157905" y="272860"/>
                        <a:pt x="2153808" y="267397"/>
                        <a:pt x="2148346" y="261935"/>
                      </a:cubicBezTo>
                      <a:cubicBezTo>
                        <a:pt x="2148346" y="263300"/>
                        <a:pt x="2148346" y="266032"/>
                        <a:pt x="2146980" y="267397"/>
                      </a:cubicBezTo>
                      <a:cubicBezTo>
                        <a:pt x="2142883" y="298808"/>
                        <a:pt x="2146980" y="331585"/>
                        <a:pt x="2140152" y="362996"/>
                      </a:cubicBezTo>
                      <a:cubicBezTo>
                        <a:pt x="2138786" y="368459"/>
                        <a:pt x="2130591" y="367093"/>
                        <a:pt x="2129226" y="361630"/>
                      </a:cubicBezTo>
                      <a:cubicBezTo>
                        <a:pt x="2118301" y="326122"/>
                        <a:pt x="2111472" y="281054"/>
                        <a:pt x="2080061" y="257837"/>
                      </a:cubicBezTo>
                      <a:cubicBezTo>
                        <a:pt x="2066404" y="291980"/>
                        <a:pt x="2063673" y="328854"/>
                        <a:pt x="2052747" y="365727"/>
                      </a:cubicBezTo>
                      <a:cubicBezTo>
                        <a:pt x="2051381" y="369825"/>
                        <a:pt x="2044553" y="369825"/>
                        <a:pt x="2041821" y="365727"/>
                      </a:cubicBezTo>
                      <a:cubicBezTo>
                        <a:pt x="2036358" y="353436"/>
                        <a:pt x="2033627" y="341145"/>
                        <a:pt x="2030896" y="328854"/>
                      </a:cubicBezTo>
                      <a:cubicBezTo>
                        <a:pt x="2011776" y="293345"/>
                        <a:pt x="1987193" y="264666"/>
                        <a:pt x="1959879" y="272860"/>
                      </a:cubicBezTo>
                      <a:cubicBezTo>
                        <a:pt x="1965342" y="244180"/>
                        <a:pt x="1969440" y="211404"/>
                        <a:pt x="1963977" y="189553"/>
                      </a:cubicBezTo>
                      <a:cubicBezTo>
                        <a:pt x="1962611" y="182724"/>
                        <a:pt x="1954417" y="179993"/>
                        <a:pt x="1947589" y="185456"/>
                      </a:cubicBezTo>
                      <a:cubicBezTo>
                        <a:pt x="1907983" y="214135"/>
                        <a:pt x="1882035" y="252375"/>
                        <a:pt x="1851990" y="290614"/>
                      </a:cubicBezTo>
                      <a:cubicBezTo>
                        <a:pt x="1883401" y="220964"/>
                        <a:pt x="1914812" y="129462"/>
                        <a:pt x="1862915" y="113074"/>
                      </a:cubicBezTo>
                      <a:cubicBezTo>
                        <a:pt x="1832870" y="103514"/>
                        <a:pt x="1802825" y="123999"/>
                        <a:pt x="1785070" y="149948"/>
                      </a:cubicBezTo>
                      <a:cubicBezTo>
                        <a:pt x="1780973" y="144485"/>
                        <a:pt x="1776877" y="137656"/>
                        <a:pt x="1772779" y="132193"/>
                      </a:cubicBezTo>
                      <a:cubicBezTo>
                        <a:pt x="1753659" y="106245"/>
                        <a:pt x="1678546" y="20206"/>
                        <a:pt x="1636210" y="29766"/>
                      </a:cubicBezTo>
                      <a:cubicBezTo>
                        <a:pt x="1597970" y="37960"/>
                        <a:pt x="1604799" y="80297"/>
                        <a:pt x="1619821" y="123999"/>
                      </a:cubicBezTo>
                      <a:cubicBezTo>
                        <a:pt x="1597970" y="98051"/>
                        <a:pt x="1574753" y="74834"/>
                        <a:pt x="1547440" y="48886"/>
                      </a:cubicBezTo>
                      <a:cubicBezTo>
                        <a:pt x="1532417" y="35229"/>
                        <a:pt x="1487349" y="-13936"/>
                        <a:pt x="1458669" y="3818"/>
                      </a:cubicBezTo>
                      <a:cubicBezTo>
                        <a:pt x="1423161" y="27035"/>
                        <a:pt x="1450475" y="89857"/>
                        <a:pt x="1455938" y="115805"/>
                      </a:cubicBezTo>
                      <a:cubicBezTo>
                        <a:pt x="1460035" y="134925"/>
                        <a:pt x="1465498" y="152679"/>
                        <a:pt x="1472326" y="170433"/>
                      </a:cubicBezTo>
                      <a:cubicBezTo>
                        <a:pt x="1447743" y="148582"/>
                        <a:pt x="1421795" y="129462"/>
                        <a:pt x="1390384" y="115805"/>
                      </a:cubicBezTo>
                      <a:cubicBezTo>
                        <a:pt x="1357607" y="102148"/>
                        <a:pt x="1264741" y="46155"/>
                        <a:pt x="1223769" y="85760"/>
                      </a:cubicBezTo>
                      <a:cubicBezTo>
                        <a:pt x="1186895" y="122634"/>
                        <a:pt x="1218307" y="200478"/>
                        <a:pt x="1227867" y="237352"/>
                      </a:cubicBezTo>
                      <a:cubicBezTo>
                        <a:pt x="1229232" y="244180"/>
                        <a:pt x="1231964" y="249643"/>
                        <a:pt x="1233329" y="256472"/>
                      </a:cubicBezTo>
                      <a:cubicBezTo>
                        <a:pt x="1222404" y="251009"/>
                        <a:pt x="1211478" y="245546"/>
                        <a:pt x="1200553" y="240083"/>
                      </a:cubicBezTo>
                      <a:cubicBezTo>
                        <a:pt x="1190993" y="235986"/>
                        <a:pt x="1184164" y="240083"/>
                        <a:pt x="1178702" y="248278"/>
                      </a:cubicBezTo>
                      <a:cubicBezTo>
                        <a:pt x="1160947" y="271494"/>
                        <a:pt x="1169142" y="285151"/>
                        <a:pt x="1180067" y="307003"/>
                      </a:cubicBezTo>
                      <a:cubicBezTo>
                        <a:pt x="1195090" y="334316"/>
                        <a:pt x="1212844" y="358899"/>
                        <a:pt x="1231964" y="383482"/>
                      </a:cubicBezTo>
                      <a:cubicBezTo>
                        <a:pt x="1190993" y="365727"/>
                        <a:pt x="1150022" y="350705"/>
                        <a:pt x="1100857" y="346608"/>
                      </a:cubicBezTo>
                      <a:cubicBezTo>
                        <a:pt x="1068080" y="343876"/>
                        <a:pt x="1009355" y="352070"/>
                        <a:pt x="988870" y="382116"/>
                      </a:cubicBezTo>
                      <a:cubicBezTo>
                        <a:pt x="962921" y="418990"/>
                        <a:pt x="1031206" y="457229"/>
                        <a:pt x="1098125" y="484543"/>
                      </a:cubicBezTo>
                      <a:cubicBezTo>
                        <a:pt x="990235" y="473617"/>
                        <a:pt x="865957" y="477714"/>
                        <a:pt x="804501" y="566485"/>
                      </a:cubicBezTo>
                      <a:cubicBezTo>
                        <a:pt x="762164" y="626575"/>
                        <a:pt x="924682" y="660718"/>
                        <a:pt x="1031206" y="679838"/>
                      </a:cubicBezTo>
                      <a:cubicBezTo>
                        <a:pt x="976579" y="686666"/>
                        <a:pt x="923317" y="690763"/>
                        <a:pt x="868688" y="704420"/>
                      </a:cubicBezTo>
                      <a:cubicBezTo>
                        <a:pt x="831815" y="712614"/>
                        <a:pt x="781284" y="722174"/>
                        <a:pt x="764895" y="760414"/>
                      </a:cubicBezTo>
                      <a:cubicBezTo>
                        <a:pt x="745776" y="804116"/>
                        <a:pt x="820889" y="820504"/>
                        <a:pt x="879614" y="828698"/>
                      </a:cubicBezTo>
                      <a:cubicBezTo>
                        <a:pt x="838643" y="834161"/>
                        <a:pt x="794941" y="847818"/>
                        <a:pt x="796307" y="876498"/>
                      </a:cubicBezTo>
                      <a:cubicBezTo>
                        <a:pt x="796307" y="906543"/>
                        <a:pt x="829083" y="922931"/>
                        <a:pt x="871420" y="929760"/>
                      </a:cubicBezTo>
                      <a:cubicBezTo>
                        <a:pt x="766261" y="978925"/>
                        <a:pt x="672028" y="1054038"/>
                        <a:pt x="669297" y="1146906"/>
                      </a:cubicBezTo>
                      <a:cubicBezTo>
                        <a:pt x="667931" y="1166025"/>
                        <a:pt x="670662" y="1181048"/>
                        <a:pt x="676125" y="1193339"/>
                      </a:cubicBezTo>
                      <a:cubicBezTo>
                        <a:pt x="635155" y="1174219"/>
                        <a:pt x="580527" y="1155100"/>
                        <a:pt x="553213" y="1183779"/>
                      </a:cubicBezTo>
                      <a:cubicBezTo>
                        <a:pt x="516339" y="1220653"/>
                        <a:pt x="547750" y="1298498"/>
                        <a:pt x="557310" y="1335371"/>
                      </a:cubicBezTo>
                      <a:cubicBezTo>
                        <a:pt x="558675" y="1342200"/>
                        <a:pt x="561407" y="1347663"/>
                        <a:pt x="562772" y="1354491"/>
                      </a:cubicBezTo>
                      <a:cubicBezTo>
                        <a:pt x="551847" y="1349028"/>
                        <a:pt x="540921" y="1343566"/>
                        <a:pt x="531361" y="1338103"/>
                      </a:cubicBezTo>
                      <a:cubicBezTo>
                        <a:pt x="521802" y="1334006"/>
                        <a:pt x="514973" y="1338103"/>
                        <a:pt x="509510" y="1346297"/>
                      </a:cubicBezTo>
                      <a:cubicBezTo>
                        <a:pt x="491756" y="1369514"/>
                        <a:pt x="499950" y="1383171"/>
                        <a:pt x="512242" y="1405022"/>
                      </a:cubicBezTo>
                      <a:cubicBezTo>
                        <a:pt x="527264" y="1432336"/>
                        <a:pt x="545019" y="1456918"/>
                        <a:pt x="564138" y="1481501"/>
                      </a:cubicBezTo>
                      <a:cubicBezTo>
                        <a:pt x="523168" y="1463747"/>
                        <a:pt x="482196" y="1448724"/>
                        <a:pt x="433032" y="1444627"/>
                      </a:cubicBezTo>
                      <a:cubicBezTo>
                        <a:pt x="400255" y="1441896"/>
                        <a:pt x="341530" y="1450090"/>
                        <a:pt x="321044" y="1480135"/>
                      </a:cubicBezTo>
                      <a:cubicBezTo>
                        <a:pt x="295096" y="1518375"/>
                        <a:pt x="363381" y="1555249"/>
                        <a:pt x="430300" y="1582562"/>
                      </a:cubicBezTo>
                      <a:cubicBezTo>
                        <a:pt x="322410" y="1571637"/>
                        <a:pt x="198132" y="1575734"/>
                        <a:pt x="136675" y="1664504"/>
                      </a:cubicBezTo>
                      <a:cubicBezTo>
                        <a:pt x="95705" y="1724595"/>
                        <a:pt x="258222" y="1758737"/>
                        <a:pt x="363381" y="1777857"/>
                      </a:cubicBezTo>
                      <a:cubicBezTo>
                        <a:pt x="308753" y="1784686"/>
                        <a:pt x="255491" y="1788782"/>
                        <a:pt x="200863" y="1802439"/>
                      </a:cubicBezTo>
                      <a:cubicBezTo>
                        <a:pt x="163989" y="1810634"/>
                        <a:pt x="113458" y="1820194"/>
                        <a:pt x="97070" y="1858433"/>
                      </a:cubicBezTo>
                      <a:cubicBezTo>
                        <a:pt x="77950" y="1902135"/>
                        <a:pt x="153064" y="1918524"/>
                        <a:pt x="211789" y="1926718"/>
                      </a:cubicBezTo>
                      <a:cubicBezTo>
                        <a:pt x="170818" y="1933546"/>
                        <a:pt x="127116" y="1945838"/>
                        <a:pt x="127116" y="1973151"/>
                      </a:cubicBezTo>
                      <a:cubicBezTo>
                        <a:pt x="127116" y="2003197"/>
                        <a:pt x="159892" y="2019585"/>
                        <a:pt x="202229" y="2027779"/>
                      </a:cubicBezTo>
                      <a:cubicBezTo>
                        <a:pt x="97070" y="2076944"/>
                        <a:pt x="2837" y="2152058"/>
                        <a:pt x="106" y="2244925"/>
                      </a:cubicBezTo>
                      <a:cubicBezTo>
                        <a:pt x="-2626" y="2324135"/>
                        <a:pt x="47905" y="2350084"/>
                        <a:pt x="112093" y="2347352"/>
                      </a:cubicBezTo>
                      <a:cubicBezTo>
                        <a:pt x="90242" y="2362375"/>
                        <a:pt x="65659" y="2384226"/>
                        <a:pt x="72488" y="2407443"/>
                      </a:cubicBezTo>
                      <a:cubicBezTo>
                        <a:pt x="77950" y="2429294"/>
                        <a:pt x="97070" y="2438854"/>
                        <a:pt x="121653" y="2438854"/>
                      </a:cubicBezTo>
                      <a:cubicBezTo>
                        <a:pt x="103899" y="2470265"/>
                        <a:pt x="112093" y="2492116"/>
                        <a:pt x="153064" y="2482556"/>
                      </a:cubicBezTo>
                      <a:cubicBezTo>
                        <a:pt x="138041" y="2494847"/>
                        <a:pt x="123018" y="2508504"/>
                        <a:pt x="107996" y="2520796"/>
                      </a:cubicBezTo>
                      <a:cubicBezTo>
                        <a:pt x="83413" y="2541281"/>
                        <a:pt x="67025" y="2565864"/>
                        <a:pt x="60196" y="2594543"/>
                      </a:cubicBezTo>
                      <a:cubicBezTo>
                        <a:pt x="45174" y="2646440"/>
                        <a:pt x="99801" y="2638245"/>
                        <a:pt x="150332" y="2621857"/>
                      </a:cubicBezTo>
                      <a:cubicBezTo>
                        <a:pt x="121653" y="2646440"/>
                        <a:pt x="105264" y="2673754"/>
                        <a:pt x="144869" y="2691508"/>
                      </a:cubicBezTo>
                      <a:cubicBezTo>
                        <a:pt x="176281" y="2706530"/>
                        <a:pt x="241834" y="2680582"/>
                        <a:pt x="269148" y="2665559"/>
                      </a:cubicBezTo>
                      <a:cubicBezTo>
                        <a:pt x="274611" y="2662828"/>
                        <a:pt x="280074" y="2660097"/>
                        <a:pt x="286902" y="2655999"/>
                      </a:cubicBezTo>
                      <a:cubicBezTo>
                        <a:pt x="275976" y="2671022"/>
                        <a:pt x="266417" y="2684679"/>
                        <a:pt x="254125" y="2699702"/>
                      </a:cubicBezTo>
                      <a:cubicBezTo>
                        <a:pt x="228177" y="2732478"/>
                        <a:pt x="214520" y="2823980"/>
                        <a:pt x="284171" y="2796666"/>
                      </a:cubicBezTo>
                      <a:cubicBezTo>
                        <a:pt x="289633" y="2793935"/>
                        <a:pt x="295096" y="2791203"/>
                        <a:pt x="300559" y="2787106"/>
                      </a:cubicBezTo>
                      <a:cubicBezTo>
                        <a:pt x="303290" y="2834906"/>
                        <a:pt x="319679" y="2884071"/>
                        <a:pt x="352455" y="2901825"/>
                      </a:cubicBezTo>
                      <a:cubicBezTo>
                        <a:pt x="386598" y="2919578"/>
                        <a:pt x="404352" y="2899093"/>
                        <a:pt x="413911" y="2866317"/>
                      </a:cubicBezTo>
                      <a:cubicBezTo>
                        <a:pt x="419374" y="2877242"/>
                        <a:pt x="427569" y="2885436"/>
                        <a:pt x="439860" y="2885436"/>
                      </a:cubicBezTo>
                      <a:cubicBezTo>
                        <a:pt x="465808" y="2884071"/>
                        <a:pt x="483562" y="2873145"/>
                        <a:pt x="504047" y="2858122"/>
                      </a:cubicBezTo>
                      <a:cubicBezTo>
                        <a:pt x="508145" y="2855391"/>
                        <a:pt x="512242" y="2849928"/>
                        <a:pt x="514973" y="2845831"/>
                      </a:cubicBezTo>
                      <a:cubicBezTo>
                        <a:pt x="513608" y="2848563"/>
                        <a:pt x="512242" y="2851294"/>
                        <a:pt x="508145" y="2855391"/>
                      </a:cubicBezTo>
                      <a:cubicBezTo>
                        <a:pt x="501316" y="2864951"/>
                        <a:pt x="495854" y="2875877"/>
                        <a:pt x="490391" y="2885436"/>
                      </a:cubicBezTo>
                      <a:cubicBezTo>
                        <a:pt x="443957" y="2975573"/>
                        <a:pt x="535459" y="2937333"/>
                        <a:pt x="605109" y="2894996"/>
                      </a:cubicBezTo>
                      <a:cubicBezTo>
                        <a:pt x="568235" y="2935967"/>
                        <a:pt x="539556" y="2981035"/>
                        <a:pt x="555944" y="3032932"/>
                      </a:cubicBezTo>
                      <a:cubicBezTo>
                        <a:pt x="573698" y="3094388"/>
                        <a:pt x="661103" y="3015177"/>
                        <a:pt x="680222" y="2991961"/>
                      </a:cubicBezTo>
                      <a:cubicBezTo>
                        <a:pt x="689782" y="2979669"/>
                        <a:pt x="702073" y="2933236"/>
                        <a:pt x="695245" y="2960550"/>
                      </a:cubicBezTo>
                      <a:cubicBezTo>
                        <a:pt x="691148" y="2975573"/>
                        <a:pt x="688417" y="2991961"/>
                        <a:pt x="688417" y="3005617"/>
                      </a:cubicBezTo>
                      <a:cubicBezTo>
                        <a:pt x="687051" y="3031566"/>
                        <a:pt x="685685" y="3061611"/>
                        <a:pt x="710268" y="3075268"/>
                      </a:cubicBezTo>
                      <a:cubicBezTo>
                        <a:pt x="752605" y="3099851"/>
                        <a:pt x="805867" y="3027469"/>
                        <a:pt x="837278" y="2970110"/>
                      </a:cubicBezTo>
                      <a:cubicBezTo>
                        <a:pt x="837278" y="3004252"/>
                        <a:pt x="840009" y="3042491"/>
                        <a:pt x="857763" y="3060246"/>
                      </a:cubicBezTo>
                      <a:cubicBezTo>
                        <a:pt x="823620" y="3153113"/>
                        <a:pt x="897368" y="3142187"/>
                        <a:pt x="960190" y="3103948"/>
                      </a:cubicBezTo>
                      <a:cubicBezTo>
                        <a:pt x="957459" y="3108045"/>
                        <a:pt x="954727" y="3112142"/>
                        <a:pt x="951996" y="3116239"/>
                      </a:cubicBezTo>
                      <a:cubicBezTo>
                        <a:pt x="967019" y="3099851"/>
                        <a:pt x="980676" y="3082097"/>
                        <a:pt x="994332" y="3067074"/>
                      </a:cubicBezTo>
                      <a:cubicBezTo>
                        <a:pt x="997064" y="3062977"/>
                        <a:pt x="1003892" y="3064342"/>
                        <a:pt x="1003892" y="3069805"/>
                      </a:cubicBezTo>
                      <a:cubicBezTo>
                        <a:pt x="1010721" y="3113508"/>
                        <a:pt x="1042132" y="3150381"/>
                        <a:pt x="1080371" y="3169501"/>
                      </a:cubicBezTo>
                      <a:cubicBezTo>
                        <a:pt x="1092663" y="3176329"/>
                        <a:pt x="1110417" y="3180427"/>
                        <a:pt x="1124074" y="3174964"/>
                      </a:cubicBezTo>
                      <a:cubicBezTo>
                        <a:pt x="1144559" y="3165404"/>
                        <a:pt x="1130902" y="3127164"/>
                        <a:pt x="1125440" y="3112142"/>
                      </a:cubicBezTo>
                      <a:cubicBezTo>
                        <a:pt x="1122708" y="3106679"/>
                        <a:pt x="1130902" y="3101216"/>
                        <a:pt x="1134999" y="3106679"/>
                      </a:cubicBezTo>
                      <a:cubicBezTo>
                        <a:pt x="1166410" y="3147650"/>
                        <a:pt x="1268837" y="3218666"/>
                        <a:pt x="1279763" y="3125799"/>
                      </a:cubicBezTo>
                      <a:cubicBezTo>
                        <a:pt x="1285226" y="3069805"/>
                        <a:pt x="1262009" y="3013812"/>
                        <a:pt x="1248352" y="2960550"/>
                      </a:cubicBezTo>
                      <a:cubicBezTo>
                        <a:pt x="1246986" y="2955087"/>
                        <a:pt x="1253815" y="2952355"/>
                        <a:pt x="1256546" y="2955087"/>
                      </a:cubicBezTo>
                      <a:cubicBezTo>
                        <a:pt x="1301614" y="2987863"/>
                        <a:pt x="1363070" y="2997424"/>
                        <a:pt x="1416332" y="2979669"/>
                      </a:cubicBezTo>
                      <a:cubicBezTo>
                        <a:pt x="1436818" y="2972841"/>
                        <a:pt x="1457304" y="2957818"/>
                        <a:pt x="1462766" y="2934601"/>
                      </a:cubicBezTo>
                      <a:cubicBezTo>
                        <a:pt x="1469595" y="2903190"/>
                        <a:pt x="1442281" y="2874511"/>
                        <a:pt x="1421795" y="2855391"/>
                      </a:cubicBezTo>
                      <a:cubicBezTo>
                        <a:pt x="1417698" y="2851294"/>
                        <a:pt x="1423161" y="2844466"/>
                        <a:pt x="1428624" y="2847197"/>
                      </a:cubicBezTo>
                      <a:cubicBezTo>
                        <a:pt x="1449109" y="2855391"/>
                        <a:pt x="1476423" y="2863585"/>
                        <a:pt x="1496908" y="2849928"/>
                      </a:cubicBezTo>
                      <a:cubicBezTo>
                        <a:pt x="1524222" y="2830809"/>
                        <a:pt x="1477789" y="2798032"/>
                        <a:pt x="1464132" y="2789838"/>
                      </a:cubicBezTo>
                      <a:cubicBezTo>
                        <a:pt x="1458669" y="2787106"/>
                        <a:pt x="1462766" y="2780278"/>
                        <a:pt x="1468229" y="2780278"/>
                      </a:cubicBezTo>
                      <a:cubicBezTo>
                        <a:pt x="1516028" y="2778912"/>
                        <a:pt x="1565193" y="2762524"/>
                        <a:pt x="1604799" y="2732478"/>
                      </a:cubicBezTo>
                      <a:cubicBezTo>
                        <a:pt x="1621187" y="2720187"/>
                        <a:pt x="1637576" y="2702433"/>
                        <a:pt x="1634844" y="2680582"/>
                      </a:cubicBezTo>
                      <a:cubicBezTo>
                        <a:pt x="1632113" y="2651902"/>
                        <a:pt x="1593873" y="2636880"/>
                        <a:pt x="1570656" y="2627320"/>
                      </a:cubicBezTo>
                      <a:cubicBezTo>
                        <a:pt x="1565193" y="2624588"/>
                        <a:pt x="1566559" y="2617760"/>
                        <a:pt x="1572022" y="2616394"/>
                      </a:cubicBezTo>
                      <a:cubicBezTo>
                        <a:pt x="1621187" y="2608200"/>
                        <a:pt x="1671718" y="2574058"/>
                        <a:pt x="1711323" y="2545378"/>
                      </a:cubicBezTo>
                      <a:cubicBezTo>
                        <a:pt x="1730443" y="2531721"/>
                        <a:pt x="1752294" y="2513967"/>
                        <a:pt x="1763219" y="2492116"/>
                      </a:cubicBezTo>
                      <a:cubicBezTo>
                        <a:pt x="1776877" y="2463436"/>
                        <a:pt x="1734540" y="2457974"/>
                        <a:pt x="1716786" y="2456608"/>
                      </a:cubicBezTo>
                      <a:cubicBezTo>
                        <a:pt x="1709957" y="2455242"/>
                        <a:pt x="1709957" y="2444317"/>
                        <a:pt x="1718152" y="2445682"/>
                      </a:cubicBezTo>
                      <a:cubicBezTo>
                        <a:pt x="1775511" y="2455242"/>
                        <a:pt x="1811019" y="2397883"/>
                        <a:pt x="1775511" y="2351449"/>
                      </a:cubicBezTo>
                      <a:cubicBezTo>
                        <a:pt x="1771414" y="2345986"/>
                        <a:pt x="1779607" y="2339158"/>
                        <a:pt x="1783705" y="2344621"/>
                      </a:cubicBezTo>
                      <a:cubicBezTo>
                        <a:pt x="1789167" y="2352815"/>
                        <a:pt x="1820579" y="2397883"/>
                        <a:pt x="1832870" y="2380129"/>
                      </a:cubicBezTo>
                      <a:cubicBezTo>
                        <a:pt x="1842430" y="2366472"/>
                        <a:pt x="1839698" y="2339158"/>
                        <a:pt x="1839698" y="2324135"/>
                      </a:cubicBezTo>
                      <a:cubicBezTo>
                        <a:pt x="1839698" y="2284530"/>
                        <a:pt x="1830139" y="2243559"/>
                        <a:pt x="1832870" y="2202588"/>
                      </a:cubicBezTo>
                      <a:cubicBezTo>
                        <a:pt x="1832870" y="2198491"/>
                        <a:pt x="1838332" y="2195760"/>
                        <a:pt x="1842430" y="2198491"/>
                      </a:cubicBezTo>
                      <a:cubicBezTo>
                        <a:pt x="1846527" y="2201223"/>
                        <a:pt x="1849258" y="2203954"/>
                        <a:pt x="1853355" y="2206686"/>
                      </a:cubicBezTo>
                      <a:cubicBezTo>
                        <a:pt x="1851990" y="2210783"/>
                        <a:pt x="1850624" y="2213514"/>
                        <a:pt x="1849258" y="2217611"/>
                      </a:cubicBezTo>
                      <a:cubicBezTo>
                        <a:pt x="1841064" y="2249022"/>
                        <a:pt x="1835601" y="2307747"/>
                        <a:pt x="1861550" y="2333695"/>
                      </a:cubicBezTo>
                      <a:cubicBezTo>
                        <a:pt x="1892961" y="2366472"/>
                        <a:pt x="1943491" y="2307747"/>
                        <a:pt x="1984462" y="2246291"/>
                      </a:cubicBezTo>
                      <a:cubicBezTo>
                        <a:pt x="1953051" y="2350084"/>
                        <a:pt x="1932566" y="2471630"/>
                        <a:pt x="2006313" y="2549475"/>
                      </a:cubicBezTo>
                      <a:cubicBezTo>
                        <a:pt x="2056844" y="2602737"/>
                        <a:pt x="2123763" y="2449779"/>
                        <a:pt x="2163368" y="2350084"/>
                      </a:cubicBezTo>
                      <a:cubicBezTo>
                        <a:pt x="2159271" y="2404711"/>
                        <a:pt x="2152443" y="2457974"/>
                        <a:pt x="2155174" y="2513967"/>
                      </a:cubicBezTo>
                      <a:cubicBezTo>
                        <a:pt x="2156540" y="2552207"/>
                        <a:pt x="2155174" y="2604103"/>
                        <a:pt x="2189316" y="2625954"/>
                      </a:cubicBezTo>
                      <a:cubicBezTo>
                        <a:pt x="2228922" y="2653268"/>
                        <a:pt x="2258967" y="2582252"/>
                        <a:pt x="2279452" y="2527624"/>
                      </a:cubicBezTo>
                      <a:cubicBezTo>
                        <a:pt x="2278087" y="2568595"/>
                        <a:pt x="2280818" y="2613663"/>
                        <a:pt x="2309498" y="2619126"/>
                      </a:cubicBezTo>
                      <a:cubicBezTo>
                        <a:pt x="2334080" y="2623223"/>
                        <a:pt x="2353200" y="2605469"/>
                        <a:pt x="2368223" y="2575423"/>
                      </a:cubicBezTo>
                      <a:cubicBezTo>
                        <a:pt x="2368223" y="2579521"/>
                        <a:pt x="2366857" y="2582252"/>
                        <a:pt x="2366857" y="2586349"/>
                      </a:cubicBezTo>
                      <a:cubicBezTo>
                        <a:pt x="2365491" y="2621857"/>
                        <a:pt x="2381879" y="2640977"/>
                        <a:pt x="2406462" y="2647805"/>
                      </a:cubicBezTo>
                      <a:cubicBezTo>
                        <a:pt x="2409193" y="2655999"/>
                        <a:pt x="2413291" y="2662828"/>
                        <a:pt x="2417388" y="2671022"/>
                      </a:cubicBezTo>
                      <a:cubicBezTo>
                        <a:pt x="2413291" y="2676485"/>
                        <a:pt x="2411925" y="2681948"/>
                        <a:pt x="2413291" y="2688776"/>
                      </a:cubicBezTo>
                      <a:cubicBezTo>
                        <a:pt x="2416022" y="2701067"/>
                        <a:pt x="2425582" y="2706530"/>
                        <a:pt x="2437873" y="2707896"/>
                      </a:cubicBezTo>
                      <a:cubicBezTo>
                        <a:pt x="2439239" y="2710627"/>
                        <a:pt x="2440604" y="2711993"/>
                        <a:pt x="2441970" y="2714724"/>
                      </a:cubicBezTo>
                      <a:cubicBezTo>
                        <a:pt x="2436508" y="2729747"/>
                        <a:pt x="2440604" y="2739307"/>
                        <a:pt x="2458359" y="2737941"/>
                      </a:cubicBezTo>
                      <a:cubicBezTo>
                        <a:pt x="2458359" y="2737941"/>
                        <a:pt x="2459725" y="2739307"/>
                        <a:pt x="2459725" y="2740673"/>
                      </a:cubicBezTo>
                      <a:cubicBezTo>
                        <a:pt x="2451530" y="2747501"/>
                        <a:pt x="2443336" y="2754329"/>
                        <a:pt x="2435142" y="2761158"/>
                      </a:cubicBezTo>
                      <a:cubicBezTo>
                        <a:pt x="2418753" y="2774815"/>
                        <a:pt x="2409193" y="2789838"/>
                        <a:pt x="2405097" y="2807592"/>
                      </a:cubicBezTo>
                      <a:cubicBezTo>
                        <a:pt x="2395537" y="2840368"/>
                        <a:pt x="2431045" y="2834906"/>
                        <a:pt x="2462456" y="2823980"/>
                      </a:cubicBezTo>
                      <a:cubicBezTo>
                        <a:pt x="2444702" y="2839003"/>
                        <a:pt x="2433776" y="2856757"/>
                        <a:pt x="2459725" y="2869048"/>
                      </a:cubicBezTo>
                      <a:cubicBezTo>
                        <a:pt x="2480210" y="2878608"/>
                        <a:pt x="2521181" y="2862220"/>
                        <a:pt x="2538935" y="2852660"/>
                      </a:cubicBezTo>
                      <a:cubicBezTo>
                        <a:pt x="2543032" y="2851294"/>
                        <a:pt x="2545763" y="2848563"/>
                        <a:pt x="2549861" y="2847197"/>
                      </a:cubicBezTo>
                      <a:cubicBezTo>
                        <a:pt x="2543032" y="2856757"/>
                        <a:pt x="2536203" y="2864951"/>
                        <a:pt x="2529375" y="2874511"/>
                      </a:cubicBezTo>
                      <a:cubicBezTo>
                        <a:pt x="2512987" y="2894996"/>
                        <a:pt x="2503427" y="2953721"/>
                        <a:pt x="2548495" y="2935967"/>
                      </a:cubicBezTo>
                      <a:cubicBezTo>
                        <a:pt x="2552591" y="2934601"/>
                        <a:pt x="2555323" y="2931870"/>
                        <a:pt x="2558054" y="2930504"/>
                      </a:cubicBezTo>
                      <a:cubicBezTo>
                        <a:pt x="2559420" y="2960550"/>
                        <a:pt x="2570346" y="2991961"/>
                        <a:pt x="2590831" y="3002886"/>
                      </a:cubicBezTo>
                      <a:cubicBezTo>
                        <a:pt x="2612682" y="3013812"/>
                        <a:pt x="2623608" y="3000155"/>
                        <a:pt x="2630437" y="2981035"/>
                      </a:cubicBezTo>
                      <a:cubicBezTo>
                        <a:pt x="2634534" y="2987863"/>
                        <a:pt x="2639996" y="2993326"/>
                        <a:pt x="2646825" y="2993326"/>
                      </a:cubicBezTo>
                      <a:cubicBezTo>
                        <a:pt x="2663213" y="2993326"/>
                        <a:pt x="2674139" y="2985132"/>
                        <a:pt x="2686430" y="2975573"/>
                      </a:cubicBezTo>
                      <a:cubicBezTo>
                        <a:pt x="2689161" y="2974207"/>
                        <a:pt x="2691893" y="2970110"/>
                        <a:pt x="2693259" y="2967378"/>
                      </a:cubicBezTo>
                      <a:cubicBezTo>
                        <a:pt x="2691893" y="2968744"/>
                        <a:pt x="2690527" y="2970110"/>
                        <a:pt x="2689161" y="2974207"/>
                      </a:cubicBezTo>
                      <a:cubicBezTo>
                        <a:pt x="2685064" y="2981035"/>
                        <a:pt x="2680967" y="2986498"/>
                        <a:pt x="2678236" y="2993326"/>
                      </a:cubicBezTo>
                      <a:cubicBezTo>
                        <a:pt x="2649556" y="3050686"/>
                        <a:pt x="2706915" y="3026103"/>
                        <a:pt x="2750617" y="3000155"/>
                      </a:cubicBezTo>
                      <a:cubicBezTo>
                        <a:pt x="2727401" y="3026103"/>
                        <a:pt x="2709647" y="3054783"/>
                        <a:pt x="2719207" y="3087560"/>
                      </a:cubicBezTo>
                      <a:cubicBezTo>
                        <a:pt x="2730132" y="3127164"/>
                        <a:pt x="2786126" y="3076634"/>
                        <a:pt x="2798417" y="3061611"/>
                      </a:cubicBezTo>
                      <a:cubicBezTo>
                        <a:pt x="2805246" y="3053417"/>
                        <a:pt x="2812074" y="3024737"/>
                        <a:pt x="2807977" y="3041126"/>
                      </a:cubicBezTo>
                      <a:cubicBezTo>
                        <a:pt x="2805246" y="3050686"/>
                        <a:pt x="2803880" y="3060246"/>
                        <a:pt x="2803880" y="3069805"/>
                      </a:cubicBezTo>
                      <a:cubicBezTo>
                        <a:pt x="2803880" y="3086194"/>
                        <a:pt x="2802514" y="3105313"/>
                        <a:pt x="2817537" y="3114873"/>
                      </a:cubicBezTo>
                      <a:cubicBezTo>
                        <a:pt x="2844851" y="3129896"/>
                        <a:pt x="2877627" y="3084828"/>
                        <a:pt x="2898113" y="3047954"/>
                      </a:cubicBezTo>
                      <a:cubicBezTo>
                        <a:pt x="2898113" y="3069805"/>
                        <a:pt x="2899478" y="3094388"/>
                        <a:pt x="2910404" y="3105313"/>
                      </a:cubicBezTo>
                      <a:cubicBezTo>
                        <a:pt x="2888553" y="3164038"/>
                        <a:pt x="2936352" y="3157210"/>
                        <a:pt x="2975958" y="3132627"/>
                      </a:cubicBezTo>
                      <a:cubicBezTo>
                        <a:pt x="2974592" y="3135359"/>
                        <a:pt x="2971861" y="3138090"/>
                        <a:pt x="2970495" y="3140822"/>
                      </a:cubicBezTo>
                      <a:cubicBezTo>
                        <a:pt x="2980054" y="3129896"/>
                        <a:pt x="2988249" y="3118970"/>
                        <a:pt x="2997809" y="3109411"/>
                      </a:cubicBezTo>
                      <a:cubicBezTo>
                        <a:pt x="2999174" y="3106679"/>
                        <a:pt x="3003272" y="3108045"/>
                        <a:pt x="3004637" y="3110776"/>
                      </a:cubicBezTo>
                      <a:cubicBezTo>
                        <a:pt x="3008734" y="3138090"/>
                        <a:pt x="3029220" y="3161307"/>
                        <a:pt x="3053802" y="3173598"/>
                      </a:cubicBezTo>
                      <a:cubicBezTo>
                        <a:pt x="3061997" y="3177695"/>
                        <a:pt x="3072922" y="3180427"/>
                        <a:pt x="3081116" y="3176329"/>
                      </a:cubicBezTo>
                      <a:cubicBezTo>
                        <a:pt x="3094773" y="3170867"/>
                        <a:pt x="3085213" y="3146285"/>
                        <a:pt x="3082482" y="3136724"/>
                      </a:cubicBezTo>
                      <a:cubicBezTo>
                        <a:pt x="3081116" y="3132627"/>
                        <a:pt x="3085213" y="3129896"/>
                        <a:pt x="3087945" y="3132627"/>
                      </a:cubicBezTo>
                      <a:cubicBezTo>
                        <a:pt x="3107064" y="3158575"/>
                        <a:pt x="3172618" y="3203643"/>
                        <a:pt x="3179446" y="3144919"/>
                      </a:cubicBezTo>
                      <a:cubicBezTo>
                        <a:pt x="3183543" y="3109411"/>
                        <a:pt x="3168521" y="3073902"/>
                        <a:pt x="3160326" y="3039760"/>
                      </a:cubicBezTo>
                      <a:cubicBezTo>
                        <a:pt x="3158961" y="3037028"/>
                        <a:pt x="3163058" y="3034297"/>
                        <a:pt x="3165789" y="3035663"/>
                      </a:cubicBezTo>
                      <a:cubicBezTo>
                        <a:pt x="3194469" y="3056148"/>
                        <a:pt x="3234074" y="3062977"/>
                        <a:pt x="3266851" y="3050686"/>
                      </a:cubicBezTo>
                      <a:cubicBezTo>
                        <a:pt x="3280508" y="3046588"/>
                        <a:pt x="3292799" y="3037028"/>
                        <a:pt x="3295530" y="3022006"/>
                      </a:cubicBezTo>
                      <a:cubicBezTo>
                        <a:pt x="3299627" y="3002886"/>
                        <a:pt x="3281873" y="2983766"/>
                        <a:pt x="3269582" y="2971475"/>
                      </a:cubicBezTo>
                      <a:cubicBezTo>
                        <a:pt x="3266851" y="2968744"/>
                        <a:pt x="3270948" y="2964647"/>
                        <a:pt x="3273679" y="2966012"/>
                      </a:cubicBezTo>
                      <a:cubicBezTo>
                        <a:pt x="3287336" y="2971475"/>
                        <a:pt x="3303724" y="2976938"/>
                        <a:pt x="3317382" y="2967378"/>
                      </a:cubicBezTo>
                      <a:cubicBezTo>
                        <a:pt x="3335136" y="2955087"/>
                        <a:pt x="3305090" y="2934601"/>
                        <a:pt x="3295530" y="2929139"/>
                      </a:cubicBezTo>
                      <a:cubicBezTo>
                        <a:pt x="3292799" y="2926407"/>
                        <a:pt x="3295530" y="2922310"/>
                        <a:pt x="3298262" y="2922310"/>
                      </a:cubicBezTo>
                      <a:cubicBezTo>
                        <a:pt x="3328307" y="2920944"/>
                        <a:pt x="3359718" y="2911385"/>
                        <a:pt x="3384300" y="2892265"/>
                      </a:cubicBezTo>
                      <a:cubicBezTo>
                        <a:pt x="3395226" y="2884071"/>
                        <a:pt x="3404786" y="2873145"/>
                        <a:pt x="3403421" y="2859488"/>
                      </a:cubicBezTo>
                      <a:cubicBezTo>
                        <a:pt x="3402055" y="2841734"/>
                        <a:pt x="3377472" y="2832174"/>
                        <a:pt x="3362449" y="2826711"/>
                      </a:cubicBezTo>
                      <a:cubicBezTo>
                        <a:pt x="3359718" y="2825346"/>
                        <a:pt x="3359718" y="2819883"/>
                        <a:pt x="3363815" y="2819883"/>
                      </a:cubicBezTo>
                      <a:cubicBezTo>
                        <a:pt x="3395226" y="2814420"/>
                        <a:pt x="3426637" y="2793935"/>
                        <a:pt x="3452585" y="2774815"/>
                      </a:cubicBezTo>
                      <a:cubicBezTo>
                        <a:pt x="3464876" y="2765255"/>
                        <a:pt x="3478534" y="2755695"/>
                        <a:pt x="3485362" y="2740673"/>
                      </a:cubicBezTo>
                      <a:cubicBezTo>
                        <a:pt x="3493556" y="2722918"/>
                        <a:pt x="3467608" y="2718822"/>
                        <a:pt x="3455317" y="2717456"/>
                      </a:cubicBezTo>
                      <a:cubicBezTo>
                        <a:pt x="3451220" y="2716090"/>
                        <a:pt x="3451220" y="2709261"/>
                        <a:pt x="3455317" y="2710627"/>
                      </a:cubicBezTo>
                      <a:cubicBezTo>
                        <a:pt x="3492190" y="2716090"/>
                        <a:pt x="3514042" y="2680582"/>
                        <a:pt x="3492190" y="2650537"/>
                      </a:cubicBezTo>
                      <a:cubicBezTo>
                        <a:pt x="3489459" y="2646440"/>
                        <a:pt x="3494922" y="2642342"/>
                        <a:pt x="3497653" y="2646440"/>
                      </a:cubicBezTo>
                      <a:cubicBezTo>
                        <a:pt x="3501750" y="2651902"/>
                        <a:pt x="3520870" y="2680582"/>
                        <a:pt x="3529064" y="2669656"/>
                      </a:cubicBezTo>
                      <a:cubicBezTo>
                        <a:pt x="3535893" y="2660097"/>
                        <a:pt x="3533161" y="2643708"/>
                        <a:pt x="3533161" y="2634148"/>
                      </a:cubicBezTo>
                      <a:cubicBezTo>
                        <a:pt x="3533161" y="2608200"/>
                        <a:pt x="3527699" y="2582252"/>
                        <a:pt x="3529064" y="2557669"/>
                      </a:cubicBezTo>
                      <a:cubicBezTo>
                        <a:pt x="3529064" y="2554938"/>
                        <a:pt x="3531796" y="2553572"/>
                        <a:pt x="3534527" y="2554938"/>
                      </a:cubicBezTo>
                      <a:cubicBezTo>
                        <a:pt x="3546818" y="2564498"/>
                        <a:pt x="3559110" y="2575423"/>
                        <a:pt x="3572767" y="2582252"/>
                      </a:cubicBezTo>
                      <a:cubicBezTo>
                        <a:pt x="3595984" y="2593178"/>
                        <a:pt x="3605543" y="2571326"/>
                        <a:pt x="3601446" y="2552207"/>
                      </a:cubicBezTo>
                      <a:cubicBezTo>
                        <a:pt x="3594618" y="2527624"/>
                        <a:pt x="3574133" y="2500310"/>
                        <a:pt x="3555012" y="2483922"/>
                      </a:cubicBezTo>
                      <a:cubicBezTo>
                        <a:pt x="3550915" y="2481190"/>
                        <a:pt x="3555012" y="2475728"/>
                        <a:pt x="3559110" y="2478459"/>
                      </a:cubicBezTo>
                      <a:cubicBezTo>
                        <a:pt x="3571401" y="2486653"/>
                        <a:pt x="3589155" y="2492116"/>
                        <a:pt x="3602812" y="2482556"/>
                      </a:cubicBezTo>
                      <a:cubicBezTo>
                        <a:pt x="3615103" y="2474362"/>
                        <a:pt x="3612372" y="2455242"/>
                        <a:pt x="3608275" y="2442951"/>
                      </a:cubicBezTo>
                      <a:cubicBezTo>
                        <a:pt x="3600081" y="2422466"/>
                        <a:pt x="3578229" y="2407443"/>
                        <a:pt x="3560475" y="2396517"/>
                      </a:cubicBezTo>
                      <a:cubicBezTo>
                        <a:pt x="3526333" y="2374666"/>
                        <a:pt x="3489459" y="2359643"/>
                        <a:pt x="3453951" y="2340524"/>
                      </a:cubicBezTo>
                      <a:cubicBezTo>
                        <a:pt x="3452585" y="2337792"/>
                        <a:pt x="3451220" y="2333695"/>
                        <a:pt x="3449854" y="2330964"/>
                      </a:cubicBezTo>
                      <a:cubicBezTo>
                        <a:pt x="3449854" y="2330964"/>
                        <a:pt x="3451220" y="2330964"/>
                        <a:pt x="3451220" y="2330964"/>
                      </a:cubicBezTo>
                      <a:cubicBezTo>
                        <a:pt x="3466242" y="2337792"/>
                        <a:pt x="3483997" y="2337792"/>
                        <a:pt x="3500385" y="2335061"/>
                      </a:cubicBezTo>
                      <a:cubicBezTo>
                        <a:pt x="3520870" y="2332330"/>
                        <a:pt x="3542721" y="2314575"/>
                        <a:pt x="3526333" y="2294090"/>
                      </a:cubicBezTo>
                      <a:cubicBezTo>
                        <a:pt x="3519504" y="2284530"/>
                        <a:pt x="3508579" y="2279067"/>
                        <a:pt x="3496287" y="2274970"/>
                      </a:cubicBezTo>
                      <a:cubicBezTo>
                        <a:pt x="3500385" y="2272239"/>
                        <a:pt x="3504482" y="2269508"/>
                        <a:pt x="3507213" y="2266776"/>
                      </a:cubicBezTo>
                      <a:cubicBezTo>
                        <a:pt x="3523601" y="2247656"/>
                        <a:pt x="3515408" y="2221708"/>
                        <a:pt x="3497653" y="2194394"/>
                      </a:cubicBezTo>
                      <a:cubicBezTo>
                        <a:pt x="3508579" y="2179372"/>
                        <a:pt x="3516773" y="2162983"/>
                        <a:pt x="3522236" y="2145229"/>
                      </a:cubicBezTo>
                      <a:cubicBezTo>
                        <a:pt x="3524967" y="2137035"/>
                        <a:pt x="3524967" y="2127475"/>
                        <a:pt x="3522236" y="2120647"/>
                      </a:cubicBezTo>
                      <a:cubicBezTo>
                        <a:pt x="3522236" y="2120647"/>
                        <a:pt x="3523601" y="2120647"/>
                        <a:pt x="3523601" y="2119281"/>
                      </a:cubicBezTo>
                      <a:cubicBezTo>
                        <a:pt x="3606909" y="2171178"/>
                        <a:pt x="3612372" y="2096064"/>
                        <a:pt x="3587789" y="2027779"/>
                      </a:cubicBezTo>
                      <a:cubicBezTo>
                        <a:pt x="3590521" y="2031876"/>
                        <a:pt x="3594618" y="2034608"/>
                        <a:pt x="3597349" y="2038705"/>
                      </a:cubicBezTo>
                      <a:cubicBezTo>
                        <a:pt x="3583692" y="2020951"/>
                        <a:pt x="3568670" y="2004562"/>
                        <a:pt x="3556378" y="1986808"/>
                      </a:cubicBezTo>
                      <a:cubicBezTo>
                        <a:pt x="3553647" y="1982711"/>
                        <a:pt x="3555012" y="1977249"/>
                        <a:pt x="3560475" y="1977249"/>
                      </a:cubicBezTo>
                      <a:cubicBezTo>
                        <a:pt x="3604177" y="1979980"/>
                        <a:pt x="3646514" y="1956763"/>
                        <a:pt x="3673828" y="1921255"/>
                      </a:cubicBezTo>
                      <a:cubicBezTo>
                        <a:pt x="3682022" y="1910330"/>
                        <a:pt x="3690216" y="1895307"/>
                        <a:pt x="3687485" y="1880284"/>
                      </a:cubicBezTo>
                      <a:cubicBezTo>
                        <a:pt x="3673828" y="1862530"/>
                        <a:pt x="3632857" y="1869359"/>
                        <a:pt x="3617835" y="1872090"/>
                      </a:cubicBezTo>
                      <a:close/>
                    </a:path>
                  </a:pathLst>
                </a:custGeom>
                <a:solidFill>
                  <a:srgbClr val="295B1F"/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25" name="Freeform: Shape 824">
                  <a:extLst>
                    <a:ext uri="{FF2B5EF4-FFF2-40B4-BE49-F238E27FC236}">
                      <a16:creationId xmlns:a16="http://schemas.microsoft.com/office/drawing/2014/main" id="{06631A14-278D-6B53-90BA-6F1EB28CD035}"/>
                    </a:ext>
                  </a:extLst>
                </p:cNvPr>
                <p:cNvSpPr/>
                <p:nvPr/>
              </p:nvSpPr>
              <p:spPr>
                <a:xfrm>
                  <a:off x="3125464" y="-854167"/>
                  <a:ext cx="3724497" cy="3190265"/>
                </a:xfrm>
                <a:custGeom>
                  <a:avLst/>
                  <a:gdLst>
                    <a:gd name="connsiteX0" fmla="*/ 1115920 w 3724497"/>
                    <a:gd name="connsiteY0" fmla="*/ 3190266 h 3190265"/>
                    <a:gd name="connsiteX1" fmla="*/ 1083143 w 3724497"/>
                    <a:gd name="connsiteY1" fmla="*/ 3182071 h 3190265"/>
                    <a:gd name="connsiteX2" fmla="*/ 1002567 w 3724497"/>
                    <a:gd name="connsiteY2" fmla="*/ 3078279 h 3190265"/>
                    <a:gd name="connsiteX3" fmla="*/ 984813 w 3724497"/>
                    <a:gd name="connsiteY3" fmla="*/ 3101495 h 3190265"/>
                    <a:gd name="connsiteX4" fmla="*/ 961596 w 3724497"/>
                    <a:gd name="connsiteY4" fmla="*/ 3128809 h 3190265"/>
                    <a:gd name="connsiteX5" fmla="*/ 956134 w 3724497"/>
                    <a:gd name="connsiteY5" fmla="*/ 3124712 h 3190265"/>
                    <a:gd name="connsiteX6" fmla="*/ 886483 w 3724497"/>
                    <a:gd name="connsiteY6" fmla="*/ 3146563 h 3190265"/>
                    <a:gd name="connsiteX7" fmla="*/ 853706 w 3724497"/>
                    <a:gd name="connsiteY7" fmla="*/ 3131541 h 3190265"/>
                    <a:gd name="connsiteX8" fmla="*/ 855072 w 3724497"/>
                    <a:gd name="connsiteY8" fmla="*/ 3070084 h 3190265"/>
                    <a:gd name="connsiteX9" fmla="*/ 835952 w 3724497"/>
                    <a:gd name="connsiteY9" fmla="*/ 3000434 h 3190265"/>
                    <a:gd name="connsiteX10" fmla="*/ 732159 w 3724497"/>
                    <a:gd name="connsiteY10" fmla="*/ 3094667 h 3190265"/>
                    <a:gd name="connsiteX11" fmla="*/ 711674 w 3724497"/>
                    <a:gd name="connsiteY11" fmla="*/ 3089204 h 3190265"/>
                    <a:gd name="connsiteX12" fmla="*/ 687091 w 3724497"/>
                    <a:gd name="connsiteY12" fmla="*/ 3015456 h 3190265"/>
                    <a:gd name="connsiteX13" fmla="*/ 687091 w 3724497"/>
                    <a:gd name="connsiteY13" fmla="*/ 3012725 h 3190265"/>
                    <a:gd name="connsiteX14" fmla="*/ 687091 w 3724497"/>
                    <a:gd name="connsiteY14" fmla="*/ 3005896 h 3190265"/>
                    <a:gd name="connsiteX15" fmla="*/ 587396 w 3724497"/>
                    <a:gd name="connsiteY15" fmla="*/ 3070084 h 3190265"/>
                    <a:gd name="connsiteX16" fmla="*/ 554619 w 3724497"/>
                    <a:gd name="connsiteY16" fmla="*/ 3042770 h 3190265"/>
                    <a:gd name="connsiteX17" fmla="*/ 583299 w 3724497"/>
                    <a:gd name="connsiteY17" fmla="*/ 2925320 h 3190265"/>
                    <a:gd name="connsiteX18" fmla="*/ 501357 w 3724497"/>
                    <a:gd name="connsiteY18" fmla="*/ 2954000 h 3190265"/>
                    <a:gd name="connsiteX19" fmla="*/ 479505 w 3724497"/>
                    <a:gd name="connsiteY19" fmla="*/ 2944441 h 3190265"/>
                    <a:gd name="connsiteX20" fmla="*/ 489066 w 3724497"/>
                    <a:gd name="connsiteY20" fmla="*/ 2891178 h 3190265"/>
                    <a:gd name="connsiteX21" fmla="*/ 493163 w 3724497"/>
                    <a:gd name="connsiteY21" fmla="*/ 2884350 h 3190265"/>
                    <a:gd name="connsiteX22" fmla="*/ 445363 w 3724497"/>
                    <a:gd name="connsiteY22" fmla="*/ 2899372 h 3190265"/>
                    <a:gd name="connsiteX23" fmla="*/ 445363 w 3724497"/>
                    <a:gd name="connsiteY23" fmla="*/ 2899372 h 3190265"/>
                    <a:gd name="connsiteX24" fmla="*/ 420781 w 3724497"/>
                    <a:gd name="connsiteY24" fmla="*/ 2888447 h 3190265"/>
                    <a:gd name="connsiteX25" fmla="*/ 353862 w 3724497"/>
                    <a:gd name="connsiteY25" fmla="*/ 2915761 h 3190265"/>
                    <a:gd name="connsiteX26" fmla="*/ 299234 w 3724497"/>
                    <a:gd name="connsiteY26" fmla="*/ 2806505 h 3190265"/>
                    <a:gd name="connsiteX27" fmla="*/ 291039 w 3724497"/>
                    <a:gd name="connsiteY27" fmla="*/ 2810602 h 3190265"/>
                    <a:gd name="connsiteX28" fmla="*/ 236412 w 3724497"/>
                    <a:gd name="connsiteY28" fmla="*/ 2798311 h 3190265"/>
                    <a:gd name="connsiteX29" fmla="*/ 254166 w 3724497"/>
                    <a:gd name="connsiteY29" fmla="*/ 2704078 h 3190265"/>
                    <a:gd name="connsiteX30" fmla="*/ 271920 w 3724497"/>
                    <a:gd name="connsiteY30" fmla="*/ 2680861 h 3190265"/>
                    <a:gd name="connsiteX31" fmla="*/ 173590 w 3724497"/>
                    <a:gd name="connsiteY31" fmla="*/ 2709541 h 3190265"/>
                    <a:gd name="connsiteX32" fmla="*/ 147641 w 3724497"/>
                    <a:gd name="connsiteY32" fmla="*/ 2704078 h 3190265"/>
                    <a:gd name="connsiteX33" fmla="*/ 121693 w 3724497"/>
                    <a:gd name="connsiteY33" fmla="*/ 2675398 h 3190265"/>
                    <a:gd name="connsiteX34" fmla="*/ 135350 w 3724497"/>
                    <a:gd name="connsiteY34" fmla="*/ 2641256 h 3190265"/>
                    <a:gd name="connsiteX35" fmla="*/ 62968 w 3724497"/>
                    <a:gd name="connsiteY35" fmla="*/ 2635793 h 3190265"/>
                    <a:gd name="connsiteX36" fmla="*/ 60237 w 3724497"/>
                    <a:gd name="connsiteY36" fmla="*/ 2600285 h 3190265"/>
                    <a:gd name="connsiteX37" fmla="*/ 110768 w 3724497"/>
                    <a:gd name="connsiteY37" fmla="*/ 2523806 h 3190265"/>
                    <a:gd name="connsiteX38" fmla="*/ 131253 w 3724497"/>
                    <a:gd name="connsiteY38" fmla="*/ 2506052 h 3190265"/>
                    <a:gd name="connsiteX39" fmla="*/ 139447 w 3724497"/>
                    <a:gd name="connsiteY39" fmla="*/ 2499223 h 3190265"/>
                    <a:gd name="connsiteX40" fmla="*/ 116231 w 3724497"/>
                    <a:gd name="connsiteY40" fmla="*/ 2486932 h 3190265"/>
                    <a:gd name="connsiteX41" fmla="*/ 118962 w 3724497"/>
                    <a:gd name="connsiteY41" fmla="*/ 2452790 h 3190265"/>
                    <a:gd name="connsiteX42" fmla="*/ 72528 w 3724497"/>
                    <a:gd name="connsiteY42" fmla="*/ 2417282 h 3190265"/>
                    <a:gd name="connsiteX43" fmla="*/ 99842 w 3724497"/>
                    <a:gd name="connsiteY43" fmla="*/ 2361288 h 3190265"/>
                    <a:gd name="connsiteX44" fmla="*/ 24729 w 3724497"/>
                    <a:gd name="connsiteY44" fmla="*/ 2332609 h 3190265"/>
                    <a:gd name="connsiteX45" fmla="*/ 146 w 3724497"/>
                    <a:gd name="connsiteY45" fmla="*/ 2253398 h 3190265"/>
                    <a:gd name="connsiteX46" fmla="*/ 189978 w 3724497"/>
                    <a:gd name="connsiteY46" fmla="*/ 2037618 h 3190265"/>
                    <a:gd name="connsiteX47" fmla="*/ 128522 w 3724497"/>
                    <a:gd name="connsiteY47" fmla="*/ 1981625 h 3190265"/>
                    <a:gd name="connsiteX48" fmla="*/ 184515 w 3724497"/>
                    <a:gd name="connsiteY48" fmla="*/ 1935191 h 3190265"/>
                    <a:gd name="connsiteX49" fmla="*/ 98476 w 3724497"/>
                    <a:gd name="connsiteY49" fmla="*/ 1895586 h 3190265"/>
                    <a:gd name="connsiteX50" fmla="*/ 97111 w 3724497"/>
                    <a:gd name="connsiteY50" fmla="*/ 1864175 h 3190265"/>
                    <a:gd name="connsiteX51" fmla="*/ 196807 w 3724497"/>
                    <a:gd name="connsiteY51" fmla="*/ 1806816 h 3190265"/>
                    <a:gd name="connsiteX52" fmla="*/ 205001 w 3724497"/>
                    <a:gd name="connsiteY52" fmla="*/ 1804084 h 3190265"/>
                    <a:gd name="connsiteX53" fmla="*/ 327913 w 3724497"/>
                    <a:gd name="connsiteY53" fmla="*/ 1783599 h 3190265"/>
                    <a:gd name="connsiteX54" fmla="*/ 131253 w 3724497"/>
                    <a:gd name="connsiteY54" fmla="*/ 1703023 h 3190265"/>
                    <a:gd name="connsiteX55" fmla="*/ 136716 w 3724497"/>
                    <a:gd name="connsiteY55" fmla="*/ 1668880 h 3190265"/>
                    <a:gd name="connsiteX56" fmla="*/ 357959 w 3724497"/>
                    <a:gd name="connsiteY56" fmla="*/ 1580110 h 3190265"/>
                    <a:gd name="connsiteX57" fmla="*/ 398929 w 3724497"/>
                    <a:gd name="connsiteY57" fmla="*/ 1581476 h 3190265"/>
                    <a:gd name="connsiteX58" fmla="*/ 315622 w 3724497"/>
                    <a:gd name="connsiteY58" fmla="*/ 1514557 h 3190265"/>
                    <a:gd name="connsiteX59" fmla="*/ 321085 w 3724497"/>
                    <a:gd name="connsiteY59" fmla="*/ 1484511 h 3190265"/>
                    <a:gd name="connsiteX60" fmla="*/ 426243 w 3724497"/>
                    <a:gd name="connsiteY60" fmla="*/ 1446272 h 3190265"/>
                    <a:gd name="connsiteX61" fmla="*/ 438535 w 3724497"/>
                    <a:gd name="connsiteY61" fmla="*/ 1446272 h 3190265"/>
                    <a:gd name="connsiteX62" fmla="*/ 550522 w 3724497"/>
                    <a:gd name="connsiteY62" fmla="*/ 1474951 h 3190265"/>
                    <a:gd name="connsiteX63" fmla="*/ 512282 w 3724497"/>
                    <a:gd name="connsiteY63" fmla="*/ 1416226 h 3190265"/>
                    <a:gd name="connsiteX64" fmla="*/ 510917 w 3724497"/>
                    <a:gd name="connsiteY64" fmla="*/ 1413495 h 3190265"/>
                    <a:gd name="connsiteX65" fmla="*/ 510917 w 3724497"/>
                    <a:gd name="connsiteY65" fmla="*/ 1350673 h 3190265"/>
                    <a:gd name="connsiteX66" fmla="*/ 540962 w 3724497"/>
                    <a:gd name="connsiteY66" fmla="*/ 1341113 h 3190265"/>
                    <a:gd name="connsiteX67" fmla="*/ 558716 w 3724497"/>
                    <a:gd name="connsiteY67" fmla="*/ 1350673 h 3190265"/>
                    <a:gd name="connsiteX68" fmla="*/ 558716 w 3724497"/>
                    <a:gd name="connsiteY68" fmla="*/ 1350673 h 3190265"/>
                    <a:gd name="connsiteX69" fmla="*/ 557351 w 3724497"/>
                    <a:gd name="connsiteY69" fmla="*/ 1345211 h 3190265"/>
                    <a:gd name="connsiteX70" fmla="*/ 551888 w 3724497"/>
                    <a:gd name="connsiteY70" fmla="*/ 1327456 h 3190265"/>
                    <a:gd name="connsiteX71" fmla="*/ 554619 w 3724497"/>
                    <a:gd name="connsiteY71" fmla="*/ 1188155 h 3190265"/>
                    <a:gd name="connsiteX72" fmla="*/ 598321 w 3724497"/>
                    <a:gd name="connsiteY72" fmla="*/ 1171767 h 3190265"/>
                    <a:gd name="connsiteX73" fmla="*/ 673435 w 3724497"/>
                    <a:gd name="connsiteY73" fmla="*/ 1190887 h 3190265"/>
                    <a:gd name="connsiteX74" fmla="*/ 670703 w 3724497"/>
                    <a:gd name="connsiteY74" fmla="*/ 1154013 h 3190265"/>
                    <a:gd name="connsiteX75" fmla="*/ 860535 w 3724497"/>
                    <a:gd name="connsiteY75" fmla="*/ 938233 h 3190265"/>
                    <a:gd name="connsiteX76" fmla="*/ 799078 w 3724497"/>
                    <a:gd name="connsiteY76" fmla="*/ 882239 h 3190265"/>
                    <a:gd name="connsiteX77" fmla="*/ 855072 w 3724497"/>
                    <a:gd name="connsiteY77" fmla="*/ 835806 h 3190265"/>
                    <a:gd name="connsiteX78" fmla="*/ 769033 w 3724497"/>
                    <a:gd name="connsiteY78" fmla="*/ 796201 h 3190265"/>
                    <a:gd name="connsiteX79" fmla="*/ 767667 w 3724497"/>
                    <a:gd name="connsiteY79" fmla="*/ 764790 h 3190265"/>
                    <a:gd name="connsiteX80" fmla="*/ 867363 w 3724497"/>
                    <a:gd name="connsiteY80" fmla="*/ 707430 h 3190265"/>
                    <a:gd name="connsiteX81" fmla="*/ 875557 w 3724497"/>
                    <a:gd name="connsiteY81" fmla="*/ 706065 h 3190265"/>
                    <a:gd name="connsiteX82" fmla="*/ 998470 w 3724497"/>
                    <a:gd name="connsiteY82" fmla="*/ 685579 h 3190265"/>
                    <a:gd name="connsiteX83" fmla="*/ 801810 w 3724497"/>
                    <a:gd name="connsiteY83" fmla="*/ 605003 h 3190265"/>
                    <a:gd name="connsiteX84" fmla="*/ 807273 w 3724497"/>
                    <a:gd name="connsiteY84" fmla="*/ 570861 h 3190265"/>
                    <a:gd name="connsiteX85" fmla="*/ 1028515 w 3724497"/>
                    <a:gd name="connsiteY85" fmla="*/ 482091 h 3190265"/>
                    <a:gd name="connsiteX86" fmla="*/ 1069487 w 3724497"/>
                    <a:gd name="connsiteY86" fmla="*/ 483456 h 3190265"/>
                    <a:gd name="connsiteX87" fmla="*/ 986179 w 3724497"/>
                    <a:gd name="connsiteY87" fmla="*/ 416537 h 3190265"/>
                    <a:gd name="connsiteX88" fmla="*/ 991641 w 3724497"/>
                    <a:gd name="connsiteY88" fmla="*/ 386492 h 3190265"/>
                    <a:gd name="connsiteX89" fmla="*/ 1096800 w 3724497"/>
                    <a:gd name="connsiteY89" fmla="*/ 348252 h 3190265"/>
                    <a:gd name="connsiteX90" fmla="*/ 1109091 w 3724497"/>
                    <a:gd name="connsiteY90" fmla="*/ 348252 h 3190265"/>
                    <a:gd name="connsiteX91" fmla="*/ 1221078 w 3724497"/>
                    <a:gd name="connsiteY91" fmla="*/ 376932 h 3190265"/>
                    <a:gd name="connsiteX92" fmla="*/ 1182839 w 3724497"/>
                    <a:gd name="connsiteY92" fmla="*/ 318207 h 3190265"/>
                    <a:gd name="connsiteX93" fmla="*/ 1181474 w 3724497"/>
                    <a:gd name="connsiteY93" fmla="*/ 315476 h 3190265"/>
                    <a:gd name="connsiteX94" fmla="*/ 1181474 w 3724497"/>
                    <a:gd name="connsiteY94" fmla="*/ 252654 h 3190265"/>
                    <a:gd name="connsiteX95" fmla="*/ 1211519 w 3724497"/>
                    <a:gd name="connsiteY95" fmla="*/ 243094 h 3190265"/>
                    <a:gd name="connsiteX96" fmla="*/ 1229273 w 3724497"/>
                    <a:gd name="connsiteY96" fmla="*/ 252654 h 3190265"/>
                    <a:gd name="connsiteX97" fmla="*/ 1229273 w 3724497"/>
                    <a:gd name="connsiteY97" fmla="*/ 252654 h 3190265"/>
                    <a:gd name="connsiteX98" fmla="*/ 1227907 w 3724497"/>
                    <a:gd name="connsiteY98" fmla="*/ 247191 h 3190265"/>
                    <a:gd name="connsiteX99" fmla="*/ 1222444 w 3724497"/>
                    <a:gd name="connsiteY99" fmla="*/ 229437 h 3190265"/>
                    <a:gd name="connsiteX100" fmla="*/ 1225176 w 3724497"/>
                    <a:gd name="connsiteY100" fmla="*/ 90136 h 3190265"/>
                    <a:gd name="connsiteX101" fmla="*/ 1268878 w 3724497"/>
                    <a:gd name="connsiteY101" fmla="*/ 73748 h 3190265"/>
                    <a:gd name="connsiteX102" fmla="*/ 1379499 w 3724497"/>
                    <a:gd name="connsiteY102" fmla="*/ 109256 h 3190265"/>
                    <a:gd name="connsiteX103" fmla="*/ 1398619 w 3724497"/>
                    <a:gd name="connsiteY103" fmla="*/ 117450 h 3190265"/>
                    <a:gd name="connsiteX104" fmla="*/ 1464173 w 3724497"/>
                    <a:gd name="connsiteY104" fmla="*/ 158421 h 3190265"/>
                    <a:gd name="connsiteX105" fmla="*/ 1455978 w 3724497"/>
                    <a:gd name="connsiteY105" fmla="*/ 124278 h 3190265"/>
                    <a:gd name="connsiteX106" fmla="*/ 1451881 w 3724497"/>
                    <a:gd name="connsiteY106" fmla="*/ 106524 h 3190265"/>
                    <a:gd name="connsiteX107" fmla="*/ 1461441 w 3724497"/>
                    <a:gd name="connsiteY107" fmla="*/ 5463 h 3190265"/>
                    <a:gd name="connsiteX108" fmla="*/ 1479195 w 3724497"/>
                    <a:gd name="connsiteY108" fmla="*/ 0 h 3190265"/>
                    <a:gd name="connsiteX109" fmla="*/ 1552943 w 3724497"/>
                    <a:gd name="connsiteY109" fmla="*/ 46434 h 3190265"/>
                    <a:gd name="connsiteX110" fmla="*/ 1557040 w 3724497"/>
                    <a:gd name="connsiteY110" fmla="*/ 50531 h 3190265"/>
                    <a:gd name="connsiteX111" fmla="*/ 1610302 w 3724497"/>
                    <a:gd name="connsiteY111" fmla="*/ 105159 h 3190265"/>
                    <a:gd name="connsiteX112" fmla="*/ 1611668 w 3724497"/>
                    <a:gd name="connsiteY112" fmla="*/ 50531 h 3190265"/>
                    <a:gd name="connsiteX113" fmla="*/ 1638982 w 3724497"/>
                    <a:gd name="connsiteY113" fmla="*/ 31411 h 3190265"/>
                    <a:gd name="connsiteX114" fmla="*/ 1647176 w 3724497"/>
                    <a:gd name="connsiteY114" fmla="*/ 31411 h 3190265"/>
                    <a:gd name="connsiteX115" fmla="*/ 1782380 w 3724497"/>
                    <a:gd name="connsiteY115" fmla="*/ 136570 h 3190265"/>
                    <a:gd name="connsiteX116" fmla="*/ 1790574 w 3724497"/>
                    <a:gd name="connsiteY116" fmla="*/ 147495 h 3190265"/>
                    <a:gd name="connsiteX117" fmla="*/ 1869784 w 3724497"/>
                    <a:gd name="connsiteY117" fmla="*/ 114718 h 3190265"/>
                    <a:gd name="connsiteX118" fmla="*/ 1895733 w 3724497"/>
                    <a:gd name="connsiteY118" fmla="*/ 137935 h 3190265"/>
                    <a:gd name="connsiteX119" fmla="*/ 1879344 w 3724497"/>
                    <a:gd name="connsiteY119" fmla="*/ 259482 h 3190265"/>
                    <a:gd name="connsiteX120" fmla="*/ 1948995 w 3724497"/>
                    <a:gd name="connsiteY120" fmla="*/ 189832 h 3190265"/>
                    <a:gd name="connsiteX121" fmla="*/ 1974943 w 3724497"/>
                    <a:gd name="connsiteY121" fmla="*/ 198026 h 3190265"/>
                    <a:gd name="connsiteX122" fmla="*/ 1973577 w 3724497"/>
                    <a:gd name="connsiteY122" fmla="*/ 275871 h 3190265"/>
                    <a:gd name="connsiteX123" fmla="*/ 2041862 w 3724497"/>
                    <a:gd name="connsiteY123" fmla="*/ 337327 h 3190265"/>
                    <a:gd name="connsiteX124" fmla="*/ 2041862 w 3724497"/>
                    <a:gd name="connsiteY124" fmla="*/ 338693 h 3190265"/>
                    <a:gd name="connsiteX125" fmla="*/ 2052787 w 3724497"/>
                    <a:gd name="connsiteY125" fmla="*/ 372835 h 3190265"/>
                    <a:gd name="connsiteX126" fmla="*/ 2060982 w 3724497"/>
                    <a:gd name="connsiteY126" fmla="*/ 334595 h 3190265"/>
                    <a:gd name="connsiteX127" fmla="*/ 2078736 w 3724497"/>
                    <a:gd name="connsiteY127" fmla="*/ 267676 h 3190265"/>
                    <a:gd name="connsiteX128" fmla="*/ 2081467 w 3724497"/>
                    <a:gd name="connsiteY128" fmla="*/ 260848 h 3190265"/>
                    <a:gd name="connsiteX129" fmla="*/ 2088296 w 3724497"/>
                    <a:gd name="connsiteY129" fmla="*/ 264945 h 3190265"/>
                    <a:gd name="connsiteX130" fmla="*/ 2134729 w 3724497"/>
                    <a:gd name="connsiteY130" fmla="*/ 355081 h 3190265"/>
                    <a:gd name="connsiteX131" fmla="*/ 2138826 w 3724497"/>
                    <a:gd name="connsiteY131" fmla="*/ 370103 h 3190265"/>
                    <a:gd name="connsiteX132" fmla="*/ 2142923 w 3724497"/>
                    <a:gd name="connsiteY132" fmla="*/ 319573 h 3190265"/>
                    <a:gd name="connsiteX133" fmla="*/ 2145655 w 3724497"/>
                    <a:gd name="connsiteY133" fmla="*/ 277236 h 3190265"/>
                    <a:gd name="connsiteX134" fmla="*/ 2147021 w 3724497"/>
                    <a:gd name="connsiteY134" fmla="*/ 270408 h 3190265"/>
                    <a:gd name="connsiteX135" fmla="*/ 2149752 w 3724497"/>
                    <a:gd name="connsiteY135" fmla="*/ 259482 h 3190265"/>
                    <a:gd name="connsiteX136" fmla="*/ 2157946 w 3724497"/>
                    <a:gd name="connsiteY136" fmla="*/ 267676 h 3190265"/>
                    <a:gd name="connsiteX137" fmla="*/ 2170237 w 3724497"/>
                    <a:gd name="connsiteY137" fmla="*/ 284065 h 3190265"/>
                    <a:gd name="connsiteX138" fmla="*/ 2190723 w 3724497"/>
                    <a:gd name="connsiteY138" fmla="*/ 322304 h 3190265"/>
                    <a:gd name="connsiteX139" fmla="*/ 2234425 w 3724497"/>
                    <a:gd name="connsiteY139" fmla="*/ 199391 h 3190265"/>
                    <a:gd name="connsiteX140" fmla="*/ 2239888 w 3724497"/>
                    <a:gd name="connsiteY140" fmla="*/ 191197 h 3190265"/>
                    <a:gd name="connsiteX141" fmla="*/ 2243985 w 3724497"/>
                    <a:gd name="connsiteY141" fmla="*/ 192563 h 3190265"/>
                    <a:gd name="connsiteX142" fmla="*/ 2274030 w 3724497"/>
                    <a:gd name="connsiteY142" fmla="*/ 297722 h 3190265"/>
                    <a:gd name="connsiteX143" fmla="*/ 2271299 w 3724497"/>
                    <a:gd name="connsiteY143" fmla="*/ 326401 h 3190265"/>
                    <a:gd name="connsiteX144" fmla="*/ 2289053 w 3724497"/>
                    <a:gd name="connsiteY144" fmla="*/ 308647 h 3190265"/>
                    <a:gd name="connsiteX145" fmla="*/ 2336852 w 3724497"/>
                    <a:gd name="connsiteY145" fmla="*/ 270408 h 3190265"/>
                    <a:gd name="connsiteX146" fmla="*/ 2364166 w 3724497"/>
                    <a:gd name="connsiteY146" fmla="*/ 275871 h 3190265"/>
                    <a:gd name="connsiteX147" fmla="*/ 2379189 w 3724497"/>
                    <a:gd name="connsiteY147" fmla="*/ 346887 h 3190265"/>
                    <a:gd name="connsiteX148" fmla="*/ 2354607 w 3724497"/>
                    <a:gd name="connsiteY148" fmla="*/ 446582 h 3190265"/>
                    <a:gd name="connsiteX149" fmla="*/ 2345046 w 3724497"/>
                    <a:gd name="connsiteY149" fmla="*/ 477994 h 3190265"/>
                    <a:gd name="connsiteX150" fmla="*/ 2384652 w 3724497"/>
                    <a:gd name="connsiteY150" fmla="*/ 441120 h 3190265"/>
                    <a:gd name="connsiteX151" fmla="*/ 2425622 w 3724497"/>
                    <a:gd name="connsiteY151" fmla="*/ 405612 h 3190265"/>
                    <a:gd name="connsiteX152" fmla="*/ 2469325 w 3724497"/>
                    <a:gd name="connsiteY152" fmla="*/ 386492 h 3190265"/>
                    <a:gd name="connsiteX153" fmla="*/ 2491176 w 3724497"/>
                    <a:gd name="connsiteY153" fmla="*/ 394686 h 3190265"/>
                    <a:gd name="connsiteX154" fmla="*/ 2506198 w 3724497"/>
                    <a:gd name="connsiteY154" fmla="*/ 456142 h 3190265"/>
                    <a:gd name="connsiteX155" fmla="*/ 2467959 w 3724497"/>
                    <a:gd name="connsiteY155" fmla="*/ 533987 h 3190265"/>
                    <a:gd name="connsiteX156" fmla="*/ 2504833 w 3724497"/>
                    <a:gd name="connsiteY156" fmla="*/ 550375 h 3190265"/>
                    <a:gd name="connsiteX157" fmla="*/ 2515758 w 3724497"/>
                    <a:gd name="connsiteY157" fmla="*/ 555838 h 3190265"/>
                    <a:gd name="connsiteX158" fmla="*/ 2552632 w 3724497"/>
                    <a:gd name="connsiteY158" fmla="*/ 577689 h 3190265"/>
                    <a:gd name="connsiteX159" fmla="*/ 2548535 w 3724497"/>
                    <a:gd name="connsiteY159" fmla="*/ 562667 h 3190265"/>
                    <a:gd name="connsiteX160" fmla="*/ 2545804 w 3724497"/>
                    <a:gd name="connsiteY160" fmla="*/ 551741 h 3190265"/>
                    <a:gd name="connsiteX161" fmla="*/ 2552632 w 3724497"/>
                    <a:gd name="connsiteY161" fmla="*/ 484822 h 3190265"/>
                    <a:gd name="connsiteX162" fmla="*/ 2564923 w 3724497"/>
                    <a:gd name="connsiteY162" fmla="*/ 480725 h 3190265"/>
                    <a:gd name="connsiteX163" fmla="*/ 2612723 w 3724497"/>
                    <a:gd name="connsiteY163" fmla="*/ 510770 h 3190265"/>
                    <a:gd name="connsiteX164" fmla="*/ 2615454 w 3724497"/>
                    <a:gd name="connsiteY164" fmla="*/ 513502 h 3190265"/>
                    <a:gd name="connsiteX165" fmla="*/ 2644134 w 3724497"/>
                    <a:gd name="connsiteY165" fmla="*/ 542181 h 3190265"/>
                    <a:gd name="connsiteX166" fmla="*/ 2646865 w 3724497"/>
                    <a:gd name="connsiteY166" fmla="*/ 513502 h 3190265"/>
                    <a:gd name="connsiteX167" fmla="*/ 2665985 w 3724497"/>
                    <a:gd name="connsiteY167" fmla="*/ 499845 h 3190265"/>
                    <a:gd name="connsiteX168" fmla="*/ 2671448 w 3724497"/>
                    <a:gd name="connsiteY168" fmla="*/ 499845 h 3190265"/>
                    <a:gd name="connsiteX169" fmla="*/ 2758852 w 3724497"/>
                    <a:gd name="connsiteY169" fmla="*/ 568129 h 3190265"/>
                    <a:gd name="connsiteX170" fmla="*/ 2761584 w 3724497"/>
                    <a:gd name="connsiteY170" fmla="*/ 572227 h 3190265"/>
                    <a:gd name="connsiteX171" fmla="*/ 2812115 w 3724497"/>
                    <a:gd name="connsiteY171" fmla="*/ 553107 h 3190265"/>
                    <a:gd name="connsiteX172" fmla="*/ 2829869 w 3724497"/>
                    <a:gd name="connsiteY172" fmla="*/ 568129 h 3190265"/>
                    <a:gd name="connsiteX173" fmla="*/ 2824406 w 3724497"/>
                    <a:gd name="connsiteY173" fmla="*/ 635049 h 3190265"/>
                    <a:gd name="connsiteX174" fmla="*/ 2859914 w 3724497"/>
                    <a:gd name="connsiteY174" fmla="*/ 600906 h 3190265"/>
                    <a:gd name="connsiteX175" fmla="*/ 2879034 w 3724497"/>
                    <a:gd name="connsiteY175" fmla="*/ 606369 h 3190265"/>
                    <a:gd name="connsiteX176" fmla="*/ 2879034 w 3724497"/>
                    <a:gd name="connsiteY176" fmla="*/ 654168 h 3190265"/>
                    <a:gd name="connsiteX177" fmla="*/ 2921370 w 3724497"/>
                    <a:gd name="connsiteY177" fmla="*/ 693774 h 3190265"/>
                    <a:gd name="connsiteX178" fmla="*/ 2921370 w 3724497"/>
                    <a:gd name="connsiteY178" fmla="*/ 695139 h 3190265"/>
                    <a:gd name="connsiteX179" fmla="*/ 2925467 w 3724497"/>
                    <a:gd name="connsiteY179" fmla="*/ 710162 h 3190265"/>
                    <a:gd name="connsiteX180" fmla="*/ 2929564 w 3724497"/>
                    <a:gd name="connsiteY180" fmla="*/ 692408 h 3190265"/>
                    <a:gd name="connsiteX181" fmla="*/ 2940490 w 3724497"/>
                    <a:gd name="connsiteY181" fmla="*/ 648706 h 3190265"/>
                    <a:gd name="connsiteX182" fmla="*/ 2943221 w 3724497"/>
                    <a:gd name="connsiteY182" fmla="*/ 641877 h 3190265"/>
                    <a:gd name="connsiteX183" fmla="*/ 2950050 w 3724497"/>
                    <a:gd name="connsiteY183" fmla="*/ 645974 h 3190265"/>
                    <a:gd name="connsiteX184" fmla="*/ 2980095 w 3724497"/>
                    <a:gd name="connsiteY184" fmla="*/ 703333 h 3190265"/>
                    <a:gd name="connsiteX185" fmla="*/ 2981461 w 3724497"/>
                    <a:gd name="connsiteY185" fmla="*/ 682848 h 3190265"/>
                    <a:gd name="connsiteX186" fmla="*/ 2982826 w 3724497"/>
                    <a:gd name="connsiteY186" fmla="*/ 655534 h 3190265"/>
                    <a:gd name="connsiteX187" fmla="*/ 2984192 w 3724497"/>
                    <a:gd name="connsiteY187" fmla="*/ 651437 h 3190265"/>
                    <a:gd name="connsiteX188" fmla="*/ 2986923 w 3724497"/>
                    <a:gd name="connsiteY188" fmla="*/ 640511 h 3190265"/>
                    <a:gd name="connsiteX189" fmla="*/ 2995118 w 3724497"/>
                    <a:gd name="connsiteY189" fmla="*/ 648706 h 3190265"/>
                    <a:gd name="connsiteX190" fmla="*/ 3003312 w 3724497"/>
                    <a:gd name="connsiteY190" fmla="*/ 659631 h 3190265"/>
                    <a:gd name="connsiteX191" fmla="*/ 3012872 w 3724497"/>
                    <a:gd name="connsiteY191" fmla="*/ 677385 h 3190265"/>
                    <a:gd name="connsiteX192" fmla="*/ 3040185 w 3724497"/>
                    <a:gd name="connsiteY192" fmla="*/ 606369 h 3190265"/>
                    <a:gd name="connsiteX193" fmla="*/ 3045648 w 3724497"/>
                    <a:gd name="connsiteY193" fmla="*/ 599540 h 3190265"/>
                    <a:gd name="connsiteX194" fmla="*/ 3049746 w 3724497"/>
                    <a:gd name="connsiteY194" fmla="*/ 600906 h 3190265"/>
                    <a:gd name="connsiteX195" fmla="*/ 3070231 w 3724497"/>
                    <a:gd name="connsiteY195" fmla="*/ 669191 h 3190265"/>
                    <a:gd name="connsiteX196" fmla="*/ 3068865 w 3724497"/>
                    <a:gd name="connsiteY196" fmla="*/ 681482 h 3190265"/>
                    <a:gd name="connsiteX197" fmla="*/ 3075694 w 3724497"/>
                    <a:gd name="connsiteY197" fmla="*/ 674654 h 3190265"/>
                    <a:gd name="connsiteX198" fmla="*/ 3107105 w 3724497"/>
                    <a:gd name="connsiteY198" fmla="*/ 650071 h 3190265"/>
                    <a:gd name="connsiteX199" fmla="*/ 3126224 w 3724497"/>
                    <a:gd name="connsiteY199" fmla="*/ 654168 h 3190265"/>
                    <a:gd name="connsiteX200" fmla="*/ 3135784 w 3724497"/>
                    <a:gd name="connsiteY200" fmla="*/ 700602 h 3190265"/>
                    <a:gd name="connsiteX201" fmla="*/ 3120762 w 3724497"/>
                    <a:gd name="connsiteY201" fmla="*/ 764790 h 3190265"/>
                    <a:gd name="connsiteX202" fmla="*/ 3116665 w 3724497"/>
                    <a:gd name="connsiteY202" fmla="*/ 777081 h 3190265"/>
                    <a:gd name="connsiteX203" fmla="*/ 3135784 w 3724497"/>
                    <a:gd name="connsiteY203" fmla="*/ 759327 h 3190265"/>
                    <a:gd name="connsiteX204" fmla="*/ 3161733 w 3724497"/>
                    <a:gd name="connsiteY204" fmla="*/ 736110 h 3190265"/>
                    <a:gd name="connsiteX205" fmla="*/ 3190412 w 3724497"/>
                    <a:gd name="connsiteY205" fmla="*/ 723819 h 3190265"/>
                    <a:gd name="connsiteX206" fmla="*/ 3205435 w 3724497"/>
                    <a:gd name="connsiteY206" fmla="*/ 729282 h 3190265"/>
                    <a:gd name="connsiteX207" fmla="*/ 3214995 w 3724497"/>
                    <a:gd name="connsiteY207" fmla="*/ 770252 h 3190265"/>
                    <a:gd name="connsiteX208" fmla="*/ 3134419 w 3724497"/>
                    <a:gd name="connsiteY208" fmla="*/ 879508 h 3190265"/>
                    <a:gd name="connsiteX209" fmla="*/ 3156270 w 3724497"/>
                    <a:gd name="connsiteY209" fmla="*/ 884971 h 3190265"/>
                    <a:gd name="connsiteX210" fmla="*/ 3216360 w 3724497"/>
                    <a:gd name="connsiteY210" fmla="*/ 913650 h 3190265"/>
                    <a:gd name="connsiteX211" fmla="*/ 3221823 w 3724497"/>
                    <a:gd name="connsiteY211" fmla="*/ 940964 h 3190265"/>
                    <a:gd name="connsiteX212" fmla="*/ 3187681 w 3724497"/>
                    <a:gd name="connsiteY212" fmla="*/ 964181 h 3190265"/>
                    <a:gd name="connsiteX213" fmla="*/ 3154904 w 3724497"/>
                    <a:gd name="connsiteY213" fmla="*/ 964181 h 3190265"/>
                    <a:gd name="connsiteX214" fmla="*/ 3189046 w 3724497"/>
                    <a:gd name="connsiteY214" fmla="*/ 981935 h 3190265"/>
                    <a:gd name="connsiteX215" fmla="*/ 3250503 w 3724497"/>
                    <a:gd name="connsiteY215" fmla="*/ 1014712 h 3190265"/>
                    <a:gd name="connsiteX216" fmla="*/ 3301033 w 3724497"/>
                    <a:gd name="connsiteY216" fmla="*/ 1063877 h 3190265"/>
                    <a:gd name="connsiteX217" fmla="*/ 3294205 w 3724497"/>
                    <a:gd name="connsiteY217" fmla="*/ 1110311 h 3190265"/>
                    <a:gd name="connsiteX218" fmla="*/ 3260063 w 3724497"/>
                    <a:gd name="connsiteY218" fmla="*/ 1114408 h 3190265"/>
                    <a:gd name="connsiteX219" fmla="*/ 3295571 w 3724497"/>
                    <a:gd name="connsiteY219" fmla="*/ 1173133 h 3190265"/>
                    <a:gd name="connsiteX220" fmla="*/ 3290108 w 3724497"/>
                    <a:gd name="connsiteY220" fmla="*/ 1204544 h 3190265"/>
                    <a:gd name="connsiteX221" fmla="*/ 3258697 w 3724497"/>
                    <a:gd name="connsiteY221" fmla="*/ 1210006 h 3190265"/>
                    <a:gd name="connsiteX222" fmla="*/ 3231383 w 3724497"/>
                    <a:gd name="connsiteY222" fmla="*/ 1192252 h 3190265"/>
                    <a:gd name="connsiteX223" fmla="*/ 3223189 w 3724497"/>
                    <a:gd name="connsiteY223" fmla="*/ 1185424 h 3190265"/>
                    <a:gd name="connsiteX224" fmla="*/ 3225920 w 3724497"/>
                    <a:gd name="connsiteY224" fmla="*/ 1225029 h 3190265"/>
                    <a:gd name="connsiteX225" fmla="*/ 3228652 w 3724497"/>
                    <a:gd name="connsiteY225" fmla="*/ 1253709 h 3190265"/>
                    <a:gd name="connsiteX226" fmla="*/ 3240943 w 3724497"/>
                    <a:gd name="connsiteY226" fmla="*/ 1330188 h 3190265"/>
                    <a:gd name="connsiteX227" fmla="*/ 3309228 w 3724497"/>
                    <a:gd name="connsiteY227" fmla="*/ 1275560 h 3190265"/>
                    <a:gd name="connsiteX228" fmla="*/ 3359758 w 3724497"/>
                    <a:gd name="connsiteY228" fmla="*/ 1319262 h 3190265"/>
                    <a:gd name="connsiteX229" fmla="*/ 3380244 w 3724497"/>
                    <a:gd name="connsiteY229" fmla="*/ 1465392 h 3190265"/>
                    <a:gd name="connsiteX230" fmla="*/ 3433506 w 3724497"/>
                    <a:gd name="connsiteY230" fmla="*/ 1432615 h 3190265"/>
                    <a:gd name="connsiteX231" fmla="*/ 3455357 w 3724497"/>
                    <a:gd name="connsiteY231" fmla="*/ 1447638 h 3190265"/>
                    <a:gd name="connsiteX232" fmla="*/ 3438969 w 3724497"/>
                    <a:gd name="connsiteY232" fmla="*/ 1520019 h 3190265"/>
                    <a:gd name="connsiteX233" fmla="*/ 3508619 w 3724497"/>
                    <a:gd name="connsiteY233" fmla="*/ 1491340 h 3190265"/>
                    <a:gd name="connsiteX234" fmla="*/ 3530470 w 3724497"/>
                    <a:gd name="connsiteY234" fmla="*/ 1495437 h 3190265"/>
                    <a:gd name="connsiteX235" fmla="*/ 3568710 w 3724497"/>
                    <a:gd name="connsiteY235" fmla="*/ 1554162 h 3190265"/>
                    <a:gd name="connsiteX236" fmla="*/ 3511351 w 3724497"/>
                    <a:gd name="connsiteY236" fmla="*/ 1711217 h 3190265"/>
                    <a:gd name="connsiteX237" fmla="*/ 3553687 w 3724497"/>
                    <a:gd name="connsiteY237" fmla="*/ 1707120 h 3190265"/>
                    <a:gd name="connsiteX238" fmla="*/ 3613778 w 3724497"/>
                    <a:gd name="connsiteY238" fmla="*/ 1704388 h 3190265"/>
                    <a:gd name="connsiteX239" fmla="*/ 3682063 w 3724497"/>
                    <a:gd name="connsiteY239" fmla="*/ 1713948 h 3190265"/>
                    <a:gd name="connsiteX240" fmla="*/ 3724399 w 3724497"/>
                    <a:gd name="connsiteY240" fmla="*/ 1756285 h 3190265"/>
                    <a:gd name="connsiteX241" fmla="*/ 3638360 w 3724497"/>
                    <a:gd name="connsiteY241" fmla="*/ 1861443 h 3190265"/>
                    <a:gd name="connsiteX242" fmla="*/ 3664309 w 3724497"/>
                    <a:gd name="connsiteY242" fmla="*/ 1858712 h 3190265"/>
                    <a:gd name="connsiteX243" fmla="*/ 3703914 w 3724497"/>
                    <a:gd name="connsiteY243" fmla="*/ 1879198 h 3190265"/>
                    <a:gd name="connsiteX244" fmla="*/ 3688891 w 3724497"/>
                    <a:gd name="connsiteY244" fmla="*/ 1925631 h 3190265"/>
                    <a:gd name="connsiteX245" fmla="*/ 3576904 w 3724497"/>
                    <a:gd name="connsiteY245" fmla="*/ 1982990 h 3190265"/>
                    <a:gd name="connsiteX246" fmla="*/ 3576904 w 3724497"/>
                    <a:gd name="connsiteY246" fmla="*/ 1982990 h 3190265"/>
                    <a:gd name="connsiteX247" fmla="*/ 3571442 w 3724497"/>
                    <a:gd name="connsiteY247" fmla="*/ 1982990 h 3190265"/>
                    <a:gd name="connsiteX248" fmla="*/ 3590561 w 3724497"/>
                    <a:gd name="connsiteY248" fmla="*/ 2004842 h 3190265"/>
                    <a:gd name="connsiteX249" fmla="*/ 3612412 w 3724497"/>
                    <a:gd name="connsiteY249" fmla="*/ 2033521 h 3190265"/>
                    <a:gd name="connsiteX250" fmla="*/ 3608315 w 3724497"/>
                    <a:gd name="connsiteY250" fmla="*/ 2037618 h 3190265"/>
                    <a:gd name="connsiteX251" fmla="*/ 3608315 w 3724497"/>
                    <a:gd name="connsiteY251" fmla="*/ 2127754 h 3190265"/>
                    <a:gd name="connsiteX252" fmla="*/ 3541396 w 3724497"/>
                    <a:gd name="connsiteY252" fmla="*/ 2129120 h 3190265"/>
                    <a:gd name="connsiteX253" fmla="*/ 3540030 w 3724497"/>
                    <a:gd name="connsiteY253" fmla="*/ 2145508 h 3190265"/>
                    <a:gd name="connsiteX254" fmla="*/ 3516814 w 3724497"/>
                    <a:gd name="connsiteY254" fmla="*/ 2193308 h 3190265"/>
                    <a:gd name="connsiteX255" fmla="*/ 3523642 w 3724497"/>
                    <a:gd name="connsiteY255" fmla="*/ 2269786 h 3190265"/>
                    <a:gd name="connsiteX256" fmla="*/ 3520911 w 3724497"/>
                    <a:gd name="connsiteY256" fmla="*/ 2272518 h 3190265"/>
                    <a:gd name="connsiteX257" fmla="*/ 3542762 w 3724497"/>
                    <a:gd name="connsiteY257" fmla="*/ 2288906 h 3190265"/>
                    <a:gd name="connsiteX258" fmla="*/ 3548225 w 3724497"/>
                    <a:gd name="connsiteY258" fmla="*/ 2316220 h 3190265"/>
                    <a:gd name="connsiteX259" fmla="*/ 3514082 w 3724497"/>
                    <a:gd name="connsiteY259" fmla="*/ 2339437 h 3190265"/>
                    <a:gd name="connsiteX260" fmla="*/ 3481306 w 3724497"/>
                    <a:gd name="connsiteY260" fmla="*/ 2339437 h 3190265"/>
                    <a:gd name="connsiteX261" fmla="*/ 3515448 w 3724497"/>
                    <a:gd name="connsiteY261" fmla="*/ 2357191 h 3190265"/>
                    <a:gd name="connsiteX262" fmla="*/ 3576904 w 3724497"/>
                    <a:gd name="connsiteY262" fmla="*/ 2389968 h 3190265"/>
                    <a:gd name="connsiteX263" fmla="*/ 3627435 w 3724497"/>
                    <a:gd name="connsiteY263" fmla="*/ 2439133 h 3190265"/>
                    <a:gd name="connsiteX264" fmla="*/ 3620606 w 3724497"/>
                    <a:gd name="connsiteY264" fmla="*/ 2485566 h 3190265"/>
                    <a:gd name="connsiteX265" fmla="*/ 3586464 w 3724497"/>
                    <a:gd name="connsiteY265" fmla="*/ 2489664 h 3190265"/>
                    <a:gd name="connsiteX266" fmla="*/ 3621972 w 3724497"/>
                    <a:gd name="connsiteY266" fmla="*/ 2548389 h 3190265"/>
                    <a:gd name="connsiteX267" fmla="*/ 3616509 w 3724497"/>
                    <a:gd name="connsiteY267" fmla="*/ 2579799 h 3190265"/>
                    <a:gd name="connsiteX268" fmla="*/ 3585098 w 3724497"/>
                    <a:gd name="connsiteY268" fmla="*/ 2585262 h 3190265"/>
                    <a:gd name="connsiteX269" fmla="*/ 3557784 w 3724497"/>
                    <a:gd name="connsiteY269" fmla="*/ 2567508 h 3190265"/>
                    <a:gd name="connsiteX270" fmla="*/ 3549591 w 3724497"/>
                    <a:gd name="connsiteY270" fmla="*/ 2560680 h 3190265"/>
                    <a:gd name="connsiteX271" fmla="*/ 3552321 w 3724497"/>
                    <a:gd name="connsiteY271" fmla="*/ 2600285 h 3190265"/>
                    <a:gd name="connsiteX272" fmla="*/ 3555053 w 3724497"/>
                    <a:gd name="connsiteY272" fmla="*/ 2633062 h 3190265"/>
                    <a:gd name="connsiteX273" fmla="*/ 3555053 w 3724497"/>
                    <a:gd name="connsiteY273" fmla="*/ 2638524 h 3190265"/>
                    <a:gd name="connsiteX274" fmla="*/ 3549591 w 3724497"/>
                    <a:gd name="connsiteY274" fmla="*/ 2672667 h 3190265"/>
                    <a:gd name="connsiteX275" fmla="*/ 3540030 w 3724497"/>
                    <a:gd name="connsiteY275" fmla="*/ 2678129 h 3190265"/>
                    <a:gd name="connsiteX276" fmla="*/ 3522277 w 3724497"/>
                    <a:gd name="connsiteY276" fmla="*/ 2667204 h 3190265"/>
                    <a:gd name="connsiteX277" fmla="*/ 3519545 w 3724497"/>
                    <a:gd name="connsiteY277" fmla="*/ 2694518 h 3190265"/>
                    <a:gd name="connsiteX278" fmla="*/ 3492231 w 3724497"/>
                    <a:gd name="connsiteY278" fmla="*/ 2716369 h 3190265"/>
                    <a:gd name="connsiteX279" fmla="*/ 3505888 w 3724497"/>
                    <a:gd name="connsiteY279" fmla="*/ 2727295 h 3190265"/>
                    <a:gd name="connsiteX280" fmla="*/ 3505888 w 3724497"/>
                    <a:gd name="connsiteY280" fmla="*/ 2743683 h 3190265"/>
                    <a:gd name="connsiteX281" fmla="*/ 3471745 w 3724497"/>
                    <a:gd name="connsiteY281" fmla="*/ 2779191 h 3190265"/>
                    <a:gd name="connsiteX282" fmla="*/ 3388438 w 3724497"/>
                    <a:gd name="connsiteY282" fmla="*/ 2822893 h 3190265"/>
                    <a:gd name="connsiteX283" fmla="*/ 3425312 w 3724497"/>
                    <a:gd name="connsiteY283" fmla="*/ 2858402 h 3190265"/>
                    <a:gd name="connsiteX284" fmla="*/ 3403461 w 3724497"/>
                    <a:gd name="connsiteY284" fmla="*/ 2896641 h 3190265"/>
                    <a:gd name="connsiteX285" fmla="*/ 3321519 w 3724497"/>
                    <a:gd name="connsiteY285" fmla="*/ 2926686 h 3190265"/>
                    <a:gd name="connsiteX286" fmla="*/ 3344736 w 3724497"/>
                    <a:gd name="connsiteY286" fmla="*/ 2956731 h 3190265"/>
                    <a:gd name="connsiteX287" fmla="*/ 3336542 w 3724497"/>
                    <a:gd name="connsiteY287" fmla="*/ 2971754 h 3190265"/>
                    <a:gd name="connsiteX288" fmla="*/ 3298302 w 3724497"/>
                    <a:gd name="connsiteY288" fmla="*/ 2974485 h 3190265"/>
                    <a:gd name="connsiteX289" fmla="*/ 3317422 w 3724497"/>
                    <a:gd name="connsiteY289" fmla="*/ 3022285 h 3190265"/>
                    <a:gd name="connsiteX290" fmla="*/ 3284645 w 3724497"/>
                    <a:gd name="connsiteY290" fmla="*/ 3055062 h 3190265"/>
                    <a:gd name="connsiteX291" fmla="*/ 3183584 w 3724497"/>
                    <a:gd name="connsiteY291" fmla="*/ 3042770 h 3190265"/>
                    <a:gd name="connsiteX292" fmla="*/ 3189046 w 3724497"/>
                    <a:gd name="connsiteY292" fmla="*/ 3061890 h 3190265"/>
                    <a:gd name="connsiteX293" fmla="*/ 3201338 w 3724497"/>
                    <a:gd name="connsiteY293" fmla="*/ 3142466 h 3190265"/>
                    <a:gd name="connsiteX294" fmla="*/ 3169927 w 3724497"/>
                    <a:gd name="connsiteY294" fmla="*/ 3176608 h 3190265"/>
                    <a:gd name="connsiteX295" fmla="*/ 3107105 w 3724497"/>
                    <a:gd name="connsiteY295" fmla="*/ 3142466 h 3190265"/>
                    <a:gd name="connsiteX296" fmla="*/ 3098910 w 3724497"/>
                    <a:gd name="connsiteY296" fmla="*/ 3177974 h 3190265"/>
                    <a:gd name="connsiteX297" fmla="*/ 3066134 w 3724497"/>
                    <a:gd name="connsiteY297" fmla="*/ 3175243 h 3190265"/>
                    <a:gd name="connsiteX298" fmla="*/ 3015603 w 3724497"/>
                    <a:gd name="connsiteY298" fmla="*/ 3112421 h 3190265"/>
                    <a:gd name="connsiteX299" fmla="*/ 3007409 w 3724497"/>
                    <a:gd name="connsiteY299" fmla="*/ 3123346 h 3190265"/>
                    <a:gd name="connsiteX300" fmla="*/ 2992386 w 3724497"/>
                    <a:gd name="connsiteY300" fmla="*/ 3141101 h 3190265"/>
                    <a:gd name="connsiteX301" fmla="*/ 2989655 w 3724497"/>
                    <a:gd name="connsiteY301" fmla="*/ 3138369 h 3190265"/>
                    <a:gd name="connsiteX302" fmla="*/ 2944587 w 3724497"/>
                    <a:gd name="connsiteY302" fmla="*/ 3152026 h 3190265"/>
                    <a:gd name="connsiteX303" fmla="*/ 2921370 w 3724497"/>
                    <a:gd name="connsiteY303" fmla="*/ 3142466 h 3190265"/>
                    <a:gd name="connsiteX304" fmla="*/ 2921370 w 3724497"/>
                    <a:gd name="connsiteY304" fmla="*/ 3102861 h 3190265"/>
                    <a:gd name="connsiteX305" fmla="*/ 2910445 w 3724497"/>
                    <a:gd name="connsiteY305" fmla="*/ 3064621 h 3190265"/>
                    <a:gd name="connsiteX306" fmla="*/ 2846257 w 3724497"/>
                    <a:gd name="connsiteY306" fmla="*/ 3119249 h 3190265"/>
                    <a:gd name="connsiteX307" fmla="*/ 2832600 w 3724497"/>
                    <a:gd name="connsiteY307" fmla="*/ 3115153 h 3190265"/>
                    <a:gd name="connsiteX308" fmla="*/ 2814846 w 3724497"/>
                    <a:gd name="connsiteY308" fmla="*/ 3067353 h 3190265"/>
                    <a:gd name="connsiteX309" fmla="*/ 2754755 w 3724497"/>
                    <a:gd name="connsiteY309" fmla="*/ 3104227 h 3190265"/>
                    <a:gd name="connsiteX310" fmla="*/ 2731538 w 3724497"/>
                    <a:gd name="connsiteY310" fmla="*/ 3085107 h 3190265"/>
                    <a:gd name="connsiteX311" fmla="*/ 2745195 w 3724497"/>
                    <a:gd name="connsiteY311" fmla="*/ 3016822 h 3190265"/>
                    <a:gd name="connsiteX312" fmla="*/ 2701493 w 3724497"/>
                    <a:gd name="connsiteY312" fmla="*/ 3031845 h 3190265"/>
                    <a:gd name="connsiteX313" fmla="*/ 2686470 w 3724497"/>
                    <a:gd name="connsiteY313" fmla="*/ 3025016 h 3190265"/>
                    <a:gd name="connsiteX314" fmla="*/ 2691933 w 3724497"/>
                    <a:gd name="connsiteY314" fmla="*/ 2990874 h 3190265"/>
                    <a:gd name="connsiteX315" fmla="*/ 2667351 w 3724497"/>
                    <a:gd name="connsiteY315" fmla="*/ 2997703 h 3190265"/>
                    <a:gd name="connsiteX316" fmla="*/ 2667351 w 3724497"/>
                    <a:gd name="connsiteY316" fmla="*/ 2997703 h 3190265"/>
                    <a:gd name="connsiteX317" fmla="*/ 2652328 w 3724497"/>
                    <a:gd name="connsiteY317" fmla="*/ 2992240 h 3190265"/>
                    <a:gd name="connsiteX318" fmla="*/ 2625014 w 3724497"/>
                    <a:gd name="connsiteY318" fmla="*/ 3012725 h 3190265"/>
                    <a:gd name="connsiteX319" fmla="*/ 2607260 w 3724497"/>
                    <a:gd name="connsiteY319" fmla="*/ 3007262 h 3190265"/>
                    <a:gd name="connsiteX320" fmla="*/ 2571752 w 3724497"/>
                    <a:gd name="connsiteY320" fmla="*/ 2938978 h 3190265"/>
                    <a:gd name="connsiteX321" fmla="*/ 2569021 w 3724497"/>
                    <a:gd name="connsiteY321" fmla="*/ 2940343 h 3190265"/>
                    <a:gd name="connsiteX322" fmla="*/ 2530781 w 3724497"/>
                    <a:gd name="connsiteY322" fmla="*/ 2930783 h 3190265"/>
                    <a:gd name="connsiteX323" fmla="*/ 2541707 w 3724497"/>
                    <a:gd name="connsiteY323" fmla="*/ 2869327 h 3190265"/>
                    <a:gd name="connsiteX324" fmla="*/ 2547170 w 3724497"/>
                    <a:gd name="connsiteY324" fmla="*/ 2862498 h 3190265"/>
                    <a:gd name="connsiteX325" fmla="*/ 2491176 w 3724497"/>
                    <a:gd name="connsiteY325" fmla="*/ 2877521 h 3190265"/>
                    <a:gd name="connsiteX326" fmla="*/ 2473422 w 3724497"/>
                    <a:gd name="connsiteY326" fmla="*/ 2874790 h 3190265"/>
                    <a:gd name="connsiteX327" fmla="*/ 2455668 w 3724497"/>
                    <a:gd name="connsiteY327" fmla="*/ 2854304 h 3190265"/>
                    <a:gd name="connsiteX328" fmla="*/ 2461131 w 3724497"/>
                    <a:gd name="connsiteY328" fmla="*/ 2836550 h 3190265"/>
                    <a:gd name="connsiteX329" fmla="*/ 2418794 w 3724497"/>
                    <a:gd name="connsiteY329" fmla="*/ 2831088 h 3190265"/>
                    <a:gd name="connsiteX330" fmla="*/ 2416062 w 3724497"/>
                    <a:gd name="connsiteY330" fmla="*/ 2806505 h 3190265"/>
                    <a:gd name="connsiteX331" fmla="*/ 2448839 w 3724497"/>
                    <a:gd name="connsiteY331" fmla="*/ 2757340 h 3190265"/>
                    <a:gd name="connsiteX332" fmla="*/ 2462496 w 3724497"/>
                    <a:gd name="connsiteY332" fmla="*/ 2746414 h 3190265"/>
                    <a:gd name="connsiteX333" fmla="*/ 2463862 w 3724497"/>
                    <a:gd name="connsiteY333" fmla="*/ 2745049 h 3190265"/>
                    <a:gd name="connsiteX334" fmla="*/ 2452936 w 3724497"/>
                    <a:gd name="connsiteY334" fmla="*/ 2738220 h 3190265"/>
                    <a:gd name="connsiteX335" fmla="*/ 2451571 w 3724497"/>
                    <a:gd name="connsiteY335" fmla="*/ 2717735 h 3190265"/>
                    <a:gd name="connsiteX336" fmla="*/ 2450205 w 3724497"/>
                    <a:gd name="connsiteY336" fmla="*/ 2716369 h 3190265"/>
                    <a:gd name="connsiteX337" fmla="*/ 2424257 w 3724497"/>
                    <a:gd name="connsiteY337" fmla="*/ 2693152 h 3190265"/>
                    <a:gd name="connsiteX338" fmla="*/ 2426988 w 3724497"/>
                    <a:gd name="connsiteY338" fmla="*/ 2674033 h 3190265"/>
                    <a:gd name="connsiteX339" fmla="*/ 2418794 w 3724497"/>
                    <a:gd name="connsiteY339" fmla="*/ 2656278 h 3190265"/>
                    <a:gd name="connsiteX340" fmla="*/ 2377823 w 3724497"/>
                    <a:gd name="connsiteY340" fmla="*/ 2601651 h 3190265"/>
                    <a:gd name="connsiteX341" fmla="*/ 2324561 w 3724497"/>
                    <a:gd name="connsiteY341" fmla="*/ 2627599 h 3190265"/>
                    <a:gd name="connsiteX342" fmla="*/ 2290419 w 3724497"/>
                    <a:gd name="connsiteY342" fmla="*/ 2563411 h 3190265"/>
                    <a:gd name="connsiteX343" fmla="*/ 2224865 w 3724497"/>
                    <a:gd name="connsiteY343" fmla="*/ 2641256 h 3190265"/>
                    <a:gd name="connsiteX344" fmla="*/ 2204380 w 3724497"/>
                    <a:gd name="connsiteY344" fmla="*/ 2634427 h 3190265"/>
                    <a:gd name="connsiteX345" fmla="*/ 2168872 w 3724497"/>
                    <a:gd name="connsiteY345" fmla="*/ 2526537 h 3190265"/>
                    <a:gd name="connsiteX346" fmla="*/ 2168872 w 3724497"/>
                    <a:gd name="connsiteY346" fmla="*/ 2516978 h 3190265"/>
                    <a:gd name="connsiteX347" fmla="*/ 2174334 w 3724497"/>
                    <a:gd name="connsiteY347" fmla="*/ 2392699 h 3190265"/>
                    <a:gd name="connsiteX348" fmla="*/ 2048690 w 3724497"/>
                    <a:gd name="connsiteY348" fmla="*/ 2568874 h 3190265"/>
                    <a:gd name="connsiteX349" fmla="*/ 2021376 w 3724497"/>
                    <a:gd name="connsiteY349" fmla="*/ 2556583 h 3190265"/>
                    <a:gd name="connsiteX350" fmla="*/ 1987234 w 3724497"/>
                    <a:gd name="connsiteY350" fmla="*/ 2282078 h 3190265"/>
                    <a:gd name="connsiteX351" fmla="*/ 1901195 w 3724497"/>
                    <a:gd name="connsiteY351" fmla="*/ 2350363 h 3190265"/>
                    <a:gd name="connsiteX352" fmla="*/ 1876613 w 3724497"/>
                    <a:gd name="connsiteY352" fmla="*/ 2339437 h 3190265"/>
                    <a:gd name="connsiteX353" fmla="*/ 1865687 w 3724497"/>
                    <a:gd name="connsiteY353" fmla="*/ 2323049 h 3190265"/>
                    <a:gd name="connsiteX354" fmla="*/ 1865687 w 3724497"/>
                    <a:gd name="connsiteY354" fmla="*/ 2325780 h 3190265"/>
                    <a:gd name="connsiteX355" fmla="*/ 1865687 w 3724497"/>
                    <a:gd name="connsiteY355" fmla="*/ 2333974 h 3190265"/>
                    <a:gd name="connsiteX356" fmla="*/ 1857493 w 3724497"/>
                    <a:gd name="connsiteY356" fmla="*/ 2385871 h 3190265"/>
                    <a:gd name="connsiteX357" fmla="*/ 1845201 w 3724497"/>
                    <a:gd name="connsiteY357" fmla="*/ 2392699 h 3190265"/>
                    <a:gd name="connsiteX358" fmla="*/ 1806962 w 3724497"/>
                    <a:gd name="connsiteY358" fmla="*/ 2361288 h 3190265"/>
                    <a:gd name="connsiteX359" fmla="*/ 1808328 w 3724497"/>
                    <a:gd name="connsiteY359" fmla="*/ 2420013 h 3190265"/>
                    <a:gd name="connsiteX360" fmla="*/ 1750969 w 3724497"/>
                    <a:gd name="connsiteY360" fmla="*/ 2454155 h 3190265"/>
                    <a:gd name="connsiteX361" fmla="*/ 1789208 w 3724497"/>
                    <a:gd name="connsiteY361" fmla="*/ 2473275 h 3190265"/>
                    <a:gd name="connsiteX362" fmla="*/ 1789208 w 3724497"/>
                    <a:gd name="connsiteY362" fmla="*/ 2496492 h 3190265"/>
                    <a:gd name="connsiteX363" fmla="*/ 1735946 w 3724497"/>
                    <a:gd name="connsiteY363" fmla="*/ 2552485 h 3190265"/>
                    <a:gd name="connsiteX364" fmla="*/ 1593913 w 3724497"/>
                    <a:gd name="connsiteY364" fmla="*/ 2624867 h 3190265"/>
                    <a:gd name="connsiteX365" fmla="*/ 1662198 w 3724497"/>
                    <a:gd name="connsiteY365" fmla="*/ 2680861 h 3190265"/>
                    <a:gd name="connsiteX366" fmla="*/ 1629422 w 3724497"/>
                    <a:gd name="connsiteY366" fmla="*/ 2738220 h 3190265"/>
                    <a:gd name="connsiteX367" fmla="*/ 1491486 w 3724497"/>
                    <a:gd name="connsiteY367" fmla="*/ 2787385 h 3190265"/>
                    <a:gd name="connsiteX368" fmla="*/ 1533823 w 3724497"/>
                    <a:gd name="connsiteY368" fmla="*/ 2837916 h 3190265"/>
                    <a:gd name="connsiteX369" fmla="*/ 1522898 w 3724497"/>
                    <a:gd name="connsiteY369" fmla="*/ 2857036 h 3190265"/>
                    <a:gd name="connsiteX370" fmla="*/ 1494218 w 3724497"/>
                    <a:gd name="connsiteY370" fmla="*/ 2865230 h 3190265"/>
                    <a:gd name="connsiteX371" fmla="*/ 1451881 w 3724497"/>
                    <a:gd name="connsiteY371" fmla="*/ 2855670 h 3190265"/>
                    <a:gd name="connsiteX372" fmla="*/ 1491486 w 3724497"/>
                    <a:gd name="connsiteY372" fmla="*/ 2938978 h 3190265"/>
                    <a:gd name="connsiteX373" fmla="*/ 1442322 w 3724497"/>
                    <a:gd name="connsiteY373" fmla="*/ 2988143 h 3190265"/>
                    <a:gd name="connsiteX374" fmla="*/ 1384962 w 3724497"/>
                    <a:gd name="connsiteY374" fmla="*/ 2997703 h 3190265"/>
                    <a:gd name="connsiteX375" fmla="*/ 1277072 w 3724497"/>
                    <a:gd name="connsiteY375" fmla="*/ 2963560 h 3190265"/>
                    <a:gd name="connsiteX376" fmla="*/ 1289363 w 3724497"/>
                    <a:gd name="connsiteY376" fmla="*/ 3003165 h 3190265"/>
                    <a:gd name="connsiteX377" fmla="*/ 1308483 w 3724497"/>
                    <a:gd name="connsiteY377" fmla="*/ 3128809 h 3190265"/>
                    <a:gd name="connsiteX378" fmla="*/ 1263415 w 3724497"/>
                    <a:gd name="connsiteY378" fmla="*/ 3179340 h 3190265"/>
                    <a:gd name="connsiteX379" fmla="*/ 1155525 w 3724497"/>
                    <a:gd name="connsiteY379" fmla="*/ 3115153 h 3190265"/>
                    <a:gd name="connsiteX380" fmla="*/ 1150062 w 3724497"/>
                    <a:gd name="connsiteY380" fmla="*/ 3182071 h 3190265"/>
                    <a:gd name="connsiteX381" fmla="*/ 1115920 w 3724497"/>
                    <a:gd name="connsiteY381" fmla="*/ 3190266 h 3190265"/>
                    <a:gd name="connsiteX382" fmla="*/ 1005299 w 3724497"/>
                    <a:gd name="connsiteY382" fmla="*/ 3065987 h 3190265"/>
                    <a:gd name="connsiteX383" fmla="*/ 1016224 w 3724497"/>
                    <a:gd name="connsiteY383" fmla="*/ 3075547 h 3190265"/>
                    <a:gd name="connsiteX384" fmla="*/ 1089972 w 3724497"/>
                    <a:gd name="connsiteY384" fmla="*/ 3171146 h 3190265"/>
                    <a:gd name="connsiteX385" fmla="*/ 1128211 w 3724497"/>
                    <a:gd name="connsiteY385" fmla="*/ 3176608 h 3190265"/>
                    <a:gd name="connsiteX386" fmla="*/ 1126846 w 3724497"/>
                    <a:gd name="connsiteY386" fmla="*/ 3121981 h 3190265"/>
                    <a:gd name="connsiteX387" fmla="*/ 1128211 w 3724497"/>
                    <a:gd name="connsiteY387" fmla="*/ 3111055 h 3190265"/>
                    <a:gd name="connsiteX388" fmla="*/ 1147331 w 3724497"/>
                    <a:gd name="connsiteY388" fmla="*/ 3111055 h 3190265"/>
                    <a:gd name="connsiteX389" fmla="*/ 1247027 w 3724497"/>
                    <a:gd name="connsiteY389" fmla="*/ 3173877 h 3190265"/>
                    <a:gd name="connsiteX390" fmla="*/ 1279803 w 3724497"/>
                    <a:gd name="connsiteY390" fmla="*/ 3134272 h 3190265"/>
                    <a:gd name="connsiteX391" fmla="*/ 1260684 w 3724497"/>
                    <a:gd name="connsiteY391" fmla="*/ 3012725 h 3190265"/>
                    <a:gd name="connsiteX392" fmla="*/ 1249758 w 3724497"/>
                    <a:gd name="connsiteY392" fmla="*/ 2971754 h 3190265"/>
                    <a:gd name="connsiteX393" fmla="*/ 1252489 w 3724497"/>
                    <a:gd name="connsiteY393" fmla="*/ 2962194 h 3190265"/>
                    <a:gd name="connsiteX394" fmla="*/ 1268878 w 3724497"/>
                    <a:gd name="connsiteY394" fmla="*/ 2959463 h 3190265"/>
                    <a:gd name="connsiteX395" fmla="*/ 1368574 w 3724497"/>
                    <a:gd name="connsiteY395" fmla="*/ 2992240 h 3190265"/>
                    <a:gd name="connsiteX396" fmla="*/ 1421836 w 3724497"/>
                    <a:gd name="connsiteY396" fmla="*/ 2984045 h 3190265"/>
                    <a:gd name="connsiteX397" fmla="*/ 1464173 w 3724497"/>
                    <a:gd name="connsiteY397" fmla="*/ 2944441 h 3190265"/>
                    <a:gd name="connsiteX398" fmla="*/ 1424567 w 3724497"/>
                    <a:gd name="connsiteY398" fmla="*/ 2870693 h 3190265"/>
                    <a:gd name="connsiteX399" fmla="*/ 1421836 w 3724497"/>
                    <a:gd name="connsiteY399" fmla="*/ 2858402 h 3190265"/>
                    <a:gd name="connsiteX400" fmla="*/ 1436859 w 3724497"/>
                    <a:gd name="connsiteY400" fmla="*/ 2851573 h 3190265"/>
                    <a:gd name="connsiteX401" fmla="*/ 1476464 w 3724497"/>
                    <a:gd name="connsiteY401" fmla="*/ 2861133 h 3190265"/>
                    <a:gd name="connsiteX402" fmla="*/ 1498315 w 3724497"/>
                    <a:gd name="connsiteY402" fmla="*/ 2854304 h 3190265"/>
                    <a:gd name="connsiteX403" fmla="*/ 1503777 w 3724497"/>
                    <a:gd name="connsiteY403" fmla="*/ 2844745 h 3190265"/>
                    <a:gd name="connsiteX404" fmla="*/ 1464173 w 3724497"/>
                    <a:gd name="connsiteY404" fmla="*/ 2803774 h 3190265"/>
                    <a:gd name="connsiteX405" fmla="*/ 1458710 w 3724497"/>
                    <a:gd name="connsiteY405" fmla="*/ 2791482 h 3190265"/>
                    <a:gd name="connsiteX406" fmla="*/ 1471001 w 3724497"/>
                    <a:gd name="connsiteY406" fmla="*/ 2781922 h 3190265"/>
                    <a:gd name="connsiteX407" fmla="*/ 1603474 w 3724497"/>
                    <a:gd name="connsiteY407" fmla="*/ 2735489 h 3190265"/>
                    <a:gd name="connsiteX408" fmla="*/ 1632153 w 3724497"/>
                    <a:gd name="connsiteY408" fmla="*/ 2689055 h 3190265"/>
                    <a:gd name="connsiteX409" fmla="*/ 1572062 w 3724497"/>
                    <a:gd name="connsiteY409" fmla="*/ 2641256 h 3190265"/>
                    <a:gd name="connsiteX410" fmla="*/ 1565234 w 3724497"/>
                    <a:gd name="connsiteY410" fmla="*/ 2628965 h 3190265"/>
                    <a:gd name="connsiteX411" fmla="*/ 1574794 w 3724497"/>
                    <a:gd name="connsiteY411" fmla="*/ 2619405 h 3190265"/>
                    <a:gd name="connsiteX412" fmla="*/ 1712729 w 3724497"/>
                    <a:gd name="connsiteY412" fmla="*/ 2549754 h 3190265"/>
                    <a:gd name="connsiteX413" fmla="*/ 1761894 w 3724497"/>
                    <a:gd name="connsiteY413" fmla="*/ 2499223 h 3190265"/>
                    <a:gd name="connsiteX414" fmla="*/ 1763260 w 3724497"/>
                    <a:gd name="connsiteY414" fmla="*/ 2486932 h 3190265"/>
                    <a:gd name="connsiteX415" fmla="*/ 1720923 w 3724497"/>
                    <a:gd name="connsiteY415" fmla="*/ 2471910 h 3190265"/>
                    <a:gd name="connsiteX416" fmla="*/ 1709998 w 3724497"/>
                    <a:gd name="connsiteY416" fmla="*/ 2458253 h 3190265"/>
                    <a:gd name="connsiteX417" fmla="*/ 1720923 w 3724497"/>
                    <a:gd name="connsiteY417" fmla="*/ 2447327 h 3190265"/>
                    <a:gd name="connsiteX418" fmla="*/ 1722289 w 3724497"/>
                    <a:gd name="connsiteY418" fmla="*/ 2447327 h 3190265"/>
                    <a:gd name="connsiteX419" fmla="*/ 1734580 w 3724497"/>
                    <a:gd name="connsiteY419" fmla="*/ 2448693 h 3190265"/>
                    <a:gd name="connsiteX420" fmla="*/ 1782380 w 3724497"/>
                    <a:gd name="connsiteY420" fmla="*/ 2420013 h 3190265"/>
                    <a:gd name="connsiteX421" fmla="*/ 1774186 w 3724497"/>
                    <a:gd name="connsiteY421" fmla="*/ 2362654 h 3190265"/>
                    <a:gd name="connsiteX422" fmla="*/ 1772820 w 3724497"/>
                    <a:gd name="connsiteY422" fmla="*/ 2350363 h 3190265"/>
                    <a:gd name="connsiteX423" fmla="*/ 1791939 w 3724497"/>
                    <a:gd name="connsiteY423" fmla="*/ 2347631 h 3190265"/>
                    <a:gd name="connsiteX424" fmla="*/ 1794671 w 3724497"/>
                    <a:gd name="connsiteY424" fmla="*/ 2350363 h 3190265"/>
                    <a:gd name="connsiteX425" fmla="*/ 1828813 w 3724497"/>
                    <a:gd name="connsiteY425" fmla="*/ 2384505 h 3190265"/>
                    <a:gd name="connsiteX426" fmla="*/ 1831545 w 3724497"/>
                    <a:gd name="connsiteY426" fmla="*/ 2383139 h 3190265"/>
                    <a:gd name="connsiteX427" fmla="*/ 1837008 w 3724497"/>
                    <a:gd name="connsiteY427" fmla="*/ 2338071 h 3190265"/>
                    <a:gd name="connsiteX428" fmla="*/ 1837008 w 3724497"/>
                    <a:gd name="connsiteY428" fmla="*/ 2329877 h 3190265"/>
                    <a:gd name="connsiteX429" fmla="*/ 1832910 w 3724497"/>
                    <a:gd name="connsiteY429" fmla="*/ 2280712 h 3190265"/>
                    <a:gd name="connsiteX430" fmla="*/ 1830179 w 3724497"/>
                    <a:gd name="connsiteY430" fmla="*/ 2208330 h 3190265"/>
                    <a:gd name="connsiteX431" fmla="*/ 1842471 w 3724497"/>
                    <a:gd name="connsiteY431" fmla="*/ 2197405 h 3190265"/>
                    <a:gd name="connsiteX432" fmla="*/ 1849299 w 3724497"/>
                    <a:gd name="connsiteY432" fmla="*/ 2200136 h 3190265"/>
                    <a:gd name="connsiteX433" fmla="*/ 1858859 w 3724497"/>
                    <a:gd name="connsiteY433" fmla="*/ 2206965 h 3190265"/>
                    <a:gd name="connsiteX434" fmla="*/ 1864322 w 3724497"/>
                    <a:gd name="connsiteY434" fmla="*/ 2211061 h 3190265"/>
                    <a:gd name="connsiteX435" fmla="*/ 1861590 w 3724497"/>
                    <a:gd name="connsiteY435" fmla="*/ 2216524 h 3190265"/>
                    <a:gd name="connsiteX436" fmla="*/ 1858859 w 3724497"/>
                    <a:gd name="connsiteY436" fmla="*/ 2224719 h 3190265"/>
                    <a:gd name="connsiteX437" fmla="*/ 1869784 w 3724497"/>
                    <a:gd name="connsiteY437" fmla="*/ 2335340 h 3190265"/>
                    <a:gd name="connsiteX438" fmla="*/ 1886173 w 3724497"/>
                    <a:gd name="connsiteY438" fmla="*/ 2342168 h 3190265"/>
                    <a:gd name="connsiteX439" fmla="*/ 1983137 w 3724497"/>
                    <a:gd name="connsiteY439" fmla="*/ 2249301 h 3190265"/>
                    <a:gd name="connsiteX440" fmla="*/ 2006354 w 3724497"/>
                    <a:gd name="connsiteY440" fmla="*/ 2213793 h 3190265"/>
                    <a:gd name="connsiteX441" fmla="*/ 1994062 w 3724497"/>
                    <a:gd name="connsiteY441" fmla="*/ 2254764 h 3190265"/>
                    <a:gd name="connsiteX442" fmla="*/ 2014548 w 3724497"/>
                    <a:gd name="connsiteY442" fmla="*/ 2552485 h 3190265"/>
                    <a:gd name="connsiteX443" fmla="*/ 2032302 w 3724497"/>
                    <a:gd name="connsiteY443" fmla="*/ 2562046 h 3190265"/>
                    <a:gd name="connsiteX444" fmla="*/ 2162043 w 3724497"/>
                    <a:gd name="connsiteY444" fmla="*/ 2355825 h 3190265"/>
                    <a:gd name="connsiteX445" fmla="*/ 2177066 w 3724497"/>
                    <a:gd name="connsiteY445" fmla="*/ 2317586 h 3190265"/>
                    <a:gd name="connsiteX446" fmla="*/ 2172969 w 3724497"/>
                    <a:gd name="connsiteY446" fmla="*/ 2358557 h 3190265"/>
                    <a:gd name="connsiteX447" fmla="*/ 2170237 w 3724497"/>
                    <a:gd name="connsiteY447" fmla="*/ 2385871 h 3190265"/>
                    <a:gd name="connsiteX448" fmla="*/ 2163409 w 3724497"/>
                    <a:gd name="connsiteY448" fmla="*/ 2522440 h 3190265"/>
                    <a:gd name="connsiteX449" fmla="*/ 2163409 w 3724497"/>
                    <a:gd name="connsiteY449" fmla="*/ 2532000 h 3190265"/>
                    <a:gd name="connsiteX450" fmla="*/ 2193454 w 3724497"/>
                    <a:gd name="connsiteY450" fmla="*/ 2630330 h 3190265"/>
                    <a:gd name="connsiteX451" fmla="*/ 2207111 w 3724497"/>
                    <a:gd name="connsiteY451" fmla="*/ 2635793 h 3190265"/>
                    <a:gd name="connsiteX452" fmla="*/ 2274030 w 3724497"/>
                    <a:gd name="connsiteY452" fmla="*/ 2534732 h 3190265"/>
                    <a:gd name="connsiteX453" fmla="*/ 2287687 w 3724497"/>
                    <a:gd name="connsiteY453" fmla="*/ 2496492 h 3190265"/>
                    <a:gd name="connsiteX454" fmla="*/ 2286322 w 3724497"/>
                    <a:gd name="connsiteY454" fmla="*/ 2537463 h 3190265"/>
                    <a:gd name="connsiteX455" fmla="*/ 2310904 w 3724497"/>
                    <a:gd name="connsiteY455" fmla="*/ 2622136 h 3190265"/>
                    <a:gd name="connsiteX456" fmla="*/ 2362800 w 3724497"/>
                    <a:gd name="connsiteY456" fmla="*/ 2582531 h 3190265"/>
                    <a:gd name="connsiteX457" fmla="*/ 2380555 w 3724497"/>
                    <a:gd name="connsiteY457" fmla="*/ 2549754 h 3190265"/>
                    <a:gd name="connsiteX458" fmla="*/ 2375092 w 3724497"/>
                    <a:gd name="connsiteY458" fmla="*/ 2586628 h 3190265"/>
                    <a:gd name="connsiteX459" fmla="*/ 2373726 w 3724497"/>
                    <a:gd name="connsiteY459" fmla="*/ 2596188 h 3190265"/>
                    <a:gd name="connsiteX460" fmla="*/ 2409234 w 3724497"/>
                    <a:gd name="connsiteY460" fmla="*/ 2652181 h 3190265"/>
                    <a:gd name="connsiteX461" fmla="*/ 2411966 w 3724497"/>
                    <a:gd name="connsiteY461" fmla="*/ 2653547 h 3190265"/>
                    <a:gd name="connsiteX462" fmla="*/ 2413331 w 3724497"/>
                    <a:gd name="connsiteY462" fmla="*/ 2656278 h 3190265"/>
                    <a:gd name="connsiteX463" fmla="*/ 2424257 w 3724497"/>
                    <a:gd name="connsiteY463" fmla="*/ 2679495 h 3190265"/>
                    <a:gd name="connsiteX464" fmla="*/ 2425622 w 3724497"/>
                    <a:gd name="connsiteY464" fmla="*/ 2682227 h 3190265"/>
                    <a:gd name="connsiteX465" fmla="*/ 2424257 w 3724497"/>
                    <a:gd name="connsiteY465" fmla="*/ 2682227 h 3190265"/>
                    <a:gd name="connsiteX466" fmla="*/ 2421525 w 3724497"/>
                    <a:gd name="connsiteY466" fmla="*/ 2694518 h 3190265"/>
                    <a:gd name="connsiteX467" fmla="*/ 2440645 w 3724497"/>
                    <a:gd name="connsiteY467" fmla="*/ 2709541 h 3190265"/>
                    <a:gd name="connsiteX468" fmla="*/ 2443376 w 3724497"/>
                    <a:gd name="connsiteY468" fmla="*/ 2709541 h 3190265"/>
                    <a:gd name="connsiteX469" fmla="*/ 2444742 w 3724497"/>
                    <a:gd name="connsiteY469" fmla="*/ 2712272 h 3190265"/>
                    <a:gd name="connsiteX470" fmla="*/ 2448839 w 3724497"/>
                    <a:gd name="connsiteY470" fmla="*/ 2719101 h 3190265"/>
                    <a:gd name="connsiteX471" fmla="*/ 2450205 w 3724497"/>
                    <a:gd name="connsiteY471" fmla="*/ 2721832 h 3190265"/>
                    <a:gd name="connsiteX472" fmla="*/ 2448839 w 3724497"/>
                    <a:gd name="connsiteY472" fmla="*/ 2724563 h 3190265"/>
                    <a:gd name="connsiteX473" fmla="*/ 2447473 w 3724497"/>
                    <a:gd name="connsiteY473" fmla="*/ 2736854 h 3190265"/>
                    <a:gd name="connsiteX474" fmla="*/ 2455668 w 3724497"/>
                    <a:gd name="connsiteY474" fmla="*/ 2739586 h 3190265"/>
                    <a:gd name="connsiteX475" fmla="*/ 2459765 w 3724497"/>
                    <a:gd name="connsiteY475" fmla="*/ 2739586 h 3190265"/>
                    <a:gd name="connsiteX476" fmla="*/ 2462496 w 3724497"/>
                    <a:gd name="connsiteY476" fmla="*/ 2739586 h 3190265"/>
                    <a:gd name="connsiteX477" fmla="*/ 2470691 w 3724497"/>
                    <a:gd name="connsiteY477" fmla="*/ 2749146 h 3190265"/>
                    <a:gd name="connsiteX478" fmla="*/ 2465228 w 3724497"/>
                    <a:gd name="connsiteY478" fmla="*/ 2753243 h 3190265"/>
                    <a:gd name="connsiteX479" fmla="*/ 2454302 w 3724497"/>
                    <a:gd name="connsiteY479" fmla="*/ 2762803 h 3190265"/>
                    <a:gd name="connsiteX480" fmla="*/ 2440645 w 3724497"/>
                    <a:gd name="connsiteY480" fmla="*/ 2773728 h 3190265"/>
                    <a:gd name="connsiteX481" fmla="*/ 2411966 w 3724497"/>
                    <a:gd name="connsiteY481" fmla="*/ 2817431 h 3190265"/>
                    <a:gd name="connsiteX482" fmla="*/ 2411966 w 3724497"/>
                    <a:gd name="connsiteY482" fmla="*/ 2831088 h 3190265"/>
                    <a:gd name="connsiteX483" fmla="*/ 2424257 w 3724497"/>
                    <a:gd name="connsiteY483" fmla="*/ 2835185 h 3190265"/>
                    <a:gd name="connsiteX484" fmla="*/ 2461131 w 3724497"/>
                    <a:gd name="connsiteY484" fmla="*/ 2826990 h 3190265"/>
                    <a:gd name="connsiteX485" fmla="*/ 2489810 w 3724497"/>
                    <a:gd name="connsiteY485" fmla="*/ 2817431 h 3190265"/>
                    <a:gd name="connsiteX486" fmla="*/ 2466594 w 3724497"/>
                    <a:gd name="connsiteY486" fmla="*/ 2837916 h 3190265"/>
                    <a:gd name="connsiteX487" fmla="*/ 2450205 w 3724497"/>
                    <a:gd name="connsiteY487" fmla="*/ 2861133 h 3190265"/>
                    <a:gd name="connsiteX488" fmla="*/ 2461131 w 3724497"/>
                    <a:gd name="connsiteY488" fmla="*/ 2872058 h 3190265"/>
                    <a:gd name="connsiteX489" fmla="*/ 2473422 w 3724497"/>
                    <a:gd name="connsiteY489" fmla="*/ 2874790 h 3190265"/>
                    <a:gd name="connsiteX490" fmla="*/ 2534878 w 3724497"/>
                    <a:gd name="connsiteY490" fmla="*/ 2857036 h 3190265"/>
                    <a:gd name="connsiteX491" fmla="*/ 2545804 w 3724497"/>
                    <a:gd name="connsiteY491" fmla="*/ 2851573 h 3190265"/>
                    <a:gd name="connsiteX492" fmla="*/ 2569021 w 3724497"/>
                    <a:gd name="connsiteY492" fmla="*/ 2837916 h 3190265"/>
                    <a:gd name="connsiteX493" fmla="*/ 2551267 w 3724497"/>
                    <a:gd name="connsiteY493" fmla="*/ 2863864 h 3190265"/>
                    <a:gd name="connsiteX494" fmla="*/ 2533512 w 3724497"/>
                    <a:gd name="connsiteY494" fmla="*/ 2888447 h 3190265"/>
                    <a:gd name="connsiteX495" fmla="*/ 2523953 w 3724497"/>
                    <a:gd name="connsiteY495" fmla="*/ 2937612 h 3190265"/>
                    <a:gd name="connsiteX496" fmla="*/ 2545804 w 3724497"/>
                    <a:gd name="connsiteY496" fmla="*/ 2940343 h 3190265"/>
                    <a:gd name="connsiteX497" fmla="*/ 2553998 w 3724497"/>
                    <a:gd name="connsiteY497" fmla="*/ 2934880 h 3190265"/>
                    <a:gd name="connsiteX498" fmla="*/ 2563558 w 3724497"/>
                    <a:gd name="connsiteY498" fmla="*/ 2928052 h 3190265"/>
                    <a:gd name="connsiteX499" fmla="*/ 2563558 w 3724497"/>
                    <a:gd name="connsiteY499" fmla="*/ 2940343 h 3190265"/>
                    <a:gd name="connsiteX500" fmla="*/ 2593603 w 3724497"/>
                    <a:gd name="connsiteY500" fmla="*/ 3007262 h 3190265"/>
                    <a:gd name="connsiteX501" fmla="*/ 2623648 w 3724497"/>
                    <a:gd name="connsiteY501" fmla="*/ 2988143 h 3190265"/>
                    <a:gd name="connsiteX502" fmla="*/ 2627746 w 3724497"/>
                    <a:gd name="connsiteY502" fmla="*/ 2973120 h 3190265"/>
                    <a:gd name="connsiteX503" fmla="*/ 2634574 w 3724497"/>
                    <a:gd name="connsiteY503" fmla="*/ 2986777 h 3190265"/>
                    <a:gd name="connsiteX504" fmla="*/ 2645499 w 3724497"/>
                    <a:gd name="connsiteY504" fmla="*/ 2994971 h 3190265"/>
                    <a:gd name="connsiteX505" fmla="*/ 2682373 w 3724497"/>
                    <a:gd name="connsiteY505" fmla="*/ 2978583 h 3190265"/>
                    <a:gd name="connsiteX506" fmla="*/ 2687836 w 3724497"/>
                    <a:gd name="connsiteY506" fmla="*/ 2971754 h 3190265"/>
                    <a:gd name="connsiteX507" fmla="*/ 2697396 w 3724497"/>
                    <a:gd name="connsiteY507" fmla="*/ 2978583 h 3190265"/>
                    <a:gd name="connsiteX508" fmla="*/ 2693299 w 3724497"/>
                    <a:gd name="connsiteY508" fmla="*/ 2984045 h 3190265"/>
                    <a:gd name="connsiteX509" fmla="*/ 2697396 w 3724497"/>
                    <a:gd name="connsiteY509" fmla="*/ 2985411 h 3190265"/>
                    <a:gd name="connsiteX510" fmla="*/ 2687836 w 3724497"/>
                    <a:gd name="connsiteY510" fmla="*/ 3001800 h 3190265"/>
                    <a:gd name="connsiteX511" fmla="*/ 2681008 w 3724497"/>
                    <a:gd name="connsiteY511" fmla="*/ 3026382 h 3190265"/>
                    <a:gd name="connsiteX512" fmla="*/ 2686470 w 3724497"/>
                    <a:gd name="connsiteY512" fmla="*/ 3027748 h 3190265"/>
                    <a:gd name="connsiteX513" fmla="*/ 2752024 w 3724497"/>
                    <a:gd name="connsiteY513" fmla="*/ 3000434 h 3190265"/>
                    <a:gd name="connsiteX514" fmla="*/ 2788897 w 3724497"/>
                    <a:gd name="connsiteY514" fmla="*/ 2978583 h 3190265"/>
                    <a:gd name="connsiteX515" fmla="*/ 2760218 w 3724497"/>
                    <a:gd name="connsiteY515" fmla="*/ 3009994 h 3190265"/>
                    <a:gd name="connsiteX516" fmla="*/ 2730173 w 3724497"/>
                    <a:gd name="connsiteY516" fmla="*/ 3090570 h 3190265"/>
                    <a:gd name="connsiteX517" fmla="*/ 2741098 w 3724497"/>
                    <a:gd name="connsiteY517" fmla="*/ 3101495 h 3190265"/>
                    <a:gd name="connsiteX518" fmla="*/ 2798458 w 3724497"/>
                    <a:gd name="connsiteY518" fmla="*/ 3063256 h 3190265"/>
                    <a:gd name="connsiteX519" fmla="*/ 2808018 w 3724497"/>
                    <a:gd name="connsiteY519" fmla="*/ 3042770 h 3190265"/>
                    <a:gd name="connsiteX520" fmla="*/ 2814846 w 3724497"/>
                    <a:gd name="connsiteY520" fmla="*/ 3035942 h 3190265"/>
                    <a:gd name="connsiteX521" fmla="*/ 2817577 w 3724497"/>
                    <a:gd name="connsiteY521" fmla="*/ 3035942 h 3190265"/>
                    <a:gd name="connsiteX522" fmla="*/ 2818943 w 3724497"/>
                    <a:gd name="connsiteY522" fmla="*/ 3038673 h 3190265"/>
                    <a:gd name="connsiteX523" fmla="*/ 2818943 w 3724497"/>
                    <a:gd name="connsiteY523" fmla="*/ 3049599 h 3190265"/>
                    <a:gd name="connsiteX524" fmla="*/ 2814846 w 3724497"/>
                    <a:gd name="connsiteY524" fmla="*/ 3076913 h 3190265"/>
                    <a:gd name="connsiteX525" fmla="*/ 2814846 w 3724497"/>
                    <a:gd name="connsiteY525" fmla="*/ 3078279 h 3190265"/>
                    <a:gd name="connsiteX526" fmla="*/ 2825771 w 3724497"/>
                    <a:gd name="connsiteY526" fmla="*/ 3116518 h 3190265"/>
                    <a:gd name="connsiteX527" fmla="*/ 2833966 w 3724497"/>
                    <a:gd name="connsiteY527" fmla="*/ 3119249 h 3190265"/>
                    <a:gd name="connsiteX528" fmla="*/ 2898153 w 3724497"/>
                    <a:gd name="connsiteY528" fmla="*/ 3053696 h 3190265"/>
                    <a:gd name="connsiteX529" fmla="*/ 2910445 w 3724497"/>
                    <a:gd name="connsiteY529" fmla="*/ 3033210 h 3190265"/>
                    <a:gd name="connsiteX530" fmla="*/ 2910445 w 3724497"/>
                    <a:gd name="connsiteY530" fmla="*/ 3056428 h 3190265"/>
                    <a:gd name="connsiteX531" fmla="*/ 2921370 w 3724497"/>
                    <a:gd name="connsiteY531" fmla="*/ 3109690 h 3190265"/>
                    <a:gd name="connsiteX532" fmla="*/ 2924102 w 3724497"/>
                    <a:gd name="connsiteY532" fmla="*/ 3112421 h 3190265"/>
                    <a:gd name="connsiteX533" fmla="*/ 2922736 w 3724497"/>
                    <a:gd name="connsiteY533" fmla="*/ 3116518 h 3190265"/>
                    <a:gd name="connsiteX534" fmla="*/ 2920005 w 3724497"/>
                    <a:gd name="connsiteY534" fmla="*/ 3149295 h 3190265"/>
                    <a:gd name="connsiteX535" fmla="*/ 2978730 w 3724497"/>
                    <a:gd name="connsiteY535" fmla="*/ 3137004 h 3190265"/>
                    <a:gd name="connsiteX536" fmla="*/ 2980095 w 3724497"/>
                    <a:gd name="connsiteY536" fmla="*/ 3135638 h 3190265"/>
                    <a:gd name="connsiteX537" fmla="*/ 2986923 w 3724497"/>
                    <a:gd name="connsiteY537" fmla="*/ 3127443 h 3190265"/>
                    <a:gd name="connsiteX538" fmla="*/ 2999215 w 3724497"/>
                    <a:gd name="connsiteY538" fmla="*/ 3113787 h 3190265"/>
                    <a:gd name="connsiteX539" fmla="*/ 3007409 w 3724497"/>
                    <a:gd name="connsiteY539" fmla="*/ 3109690 h 3190265"/>
                    <a:gd name="connsiteX540" fmla="*/ 3016969 w 3724497"/>
                    <a:gd name="connsiteY540" fmla="*/ 3117883 h 3190265"/>
                    <a:gd name="connsiteX541" fmla="*/ 3062037 w 3724497"/>
                    <a:gd name="connsiteY541" fmla="*/ 3176608 h 3190265"/>
                    <a:gd name="connsiteX542" fmla="*/ 3083888 w 3724497"/>
                    <a:gd name="connsiteY542" fmla="*/ 3179340 h 3190265"/>
                    <a:gd name="connsiteX543" fmla="*/ 3081157 w 3724497"/>
                    <a:gd name="connsiteY543" fmla="*/ 3147929 h 3190265"/>
                    <a:gd name="connsiteX544" fmla="*/ 3082522 w 3724497"/>
                    <a:gd name="connsiteY544" fmla="*/ 3138369 h 3190265"/>
                    <a:gd name="connsiteX545" fmla="*/ 3097545 w 3724497"/>
                    <a:gd name="connsiteY545" fmla="*/ 3138369 h 3190265"/>
                    <a:gd name="connsiteX546" fmla="*/ 3159001 w 3724497"/>
                    <a:gd name="connsiteY546" fmla="*/ 3176608 h 3190265"/>
                    <a:gd name="connsiteX547" fmla="*/ 3178121 w 3724497"/>
                    <a:gd name="connsiteY547" fmla="*/ 3153392 h 3190265"/>
                    <a:gd name="connsiteX548" fmla="*/ 3165830 w 3724497"/>
                    <a:gd name="connsiteY548" fmla="*/ 3076913 h 3190265"/>
                    <a:gd name="connsiteX549" fmla="*/ 3159001 w 3724497"/>
                    <a:gd name="connsiteY549" fmla="*/ 3050965 h 3190265"/>
                    <a:gd name="connsiteX550" fmla="*/ 3160367 w 3724497"/>
                    <a:gd name="connsiteY550" fmla="*/ 3042770 h 3190265"/>
                    <a:gd name="connsiteX551" fmla="*/ 3174024 w 3724497"/>
                    <a:gd name="connsiteY551" fmla="*/ 3041405 h 3190265"/>
                    <a:gd name="connsiteX552" fmla="*/ 3269622 w 3724497"/>
                    <a:gd name="connsiteY552" fmla="*/ 3056428 h 3190265"/>
                    <a:gd name="connsiteX553" fmla="*/ 3294205 w 3724497"/>
                    <a:gd name="connsiteY553" fmla="*/ 3033210 h 3190265"/>
                    <a:gd name="connsiteX554" fmla="*/ 3269622 w 3724497"/>
                    <a:gd name="connsiteY554" fmla="*/ 2988143 h 3190265"/>
                    <a:gd name="connsiteX555" fmla="*/ 3268257 w 3724497"/>
                    <a:gd name="connsiteY555" fmla="*/ 2978583 h 3190265"/>
                    <a:gd name="connsiteX556" fmla="*/ 3277817 w 3724497"/>
                    <a:gd name="connsiteY556" fmla="*/ 2971754 h 3190265"/>
                    <a:gd name="connsiteX557" fmla="*/ 3279182 w 3724497"/>
                    <a:gd name="connsiteY557" fmla="*/ 2971754 h 3190265"/>
                    <a:gd name="connsiteX558" fmla="*/ 3281914 w 3724497"/>
                    <a:gd name="connsiteY558" fmla="*/ 2973120 h 3190265"/>
                    <a:gd name="connsiteX559" fmla="*/ 3318788 w 3724497"/>
                    <a:gd name="connsiteY559" fmla="*/ 2975851 h 3190265"/>
                    <a:gd name="connsiteX560" fmla="*/ 3321519 w 3724497"/>
                    <a:gd name="connsiteY560" fmla="*/ 2971754 h 3190265"/>
                    <a:gd name="connsiteX561" fmla="*/ 3298302 w 3724497"/>
                    <a:gd name="connsiteY561" fmla="*/ 2947171 h 3190265"/>
                    <a:gd name="connsiteX562" fmla="*/ 3294205 w 3724497"/>
                    <a:gd name="connsiteY562" fmla="*/ 2937612 h 3190265"/>
                    <a:gd name="connsiteX563" fmla="*/ 3303765 w 3724497"/>
                    <a:gd name="connsiteY563" fmla="*/ 2929418 h 3190265"/>
                    <a:gd name="connsiteX564" fmla="*/ 3387072 w 3724497"/>
                    <a:gd name="connsiteY564" fmla="*/ 2900738 h 3190265"/>
                    <a:gd name="connsiteX565" fmla="*/ 3403461 w 3724497"/>
                    <a:gd name="connsiteY565" fmla="*/ 2873424 h 3190265"/>
                    <a:gd name="connsiteX566" fmla="*/ 3366587 w 3724497"/>
                    <a:gd name="connsiteY566" fmla="*/ 2844745 h 3190265"/>
                    <a:gd name="connsiteX567" fmla="*/ 3361124 w 3724497"/>
                    <a:gd name="connsiteY567" fmla="*/ 2833819 h 3190265"/>
                    <a:gd name="connsiteX568" fmla="*/ 3369318 w 3724497"/>
                    <a:gd name="connsiteY568" fmla="*/ 2825625 h 3190265"/>
                    <a:gd name="connsiteX569" fmla="*/ 3455357 w 3724497"/>
                    <a:gd name="connsiteY569" fmla="*/ 2781922 h 3190265"/>
                    <a:gd name="connsiteX570" fmla="*/ 3485403 w 3724497"/>
                    <a:gd name="connsiteY570" fmla="*/ 2750511 h 3190265"/>
                    <a:gd name="connsiteX571" fmla="*/ 3485403 w 3724497"/>
                    <a:gd name="connsiteY571" fmla="*/ 2745049 h 3190265"/>
                    <a:gd name="connsiteX572" fmla="*/ 3460820 w 3724497"/>
                    <a:gd name="connsiteY572" fmla="*/ 2736854 h 3190265"/>
                    <a:gd name="connsiteX573" fmla="*/ 3452626 w 3724497"/>
                    <a:gd name="connsiteY573" fmla="*/ 2725929 h 3190265"/>
                    <a:gd name="connsiteX574" fmla="*/ 3462186 w 3724497"/>
                    <a:gd name="connsiteY574" fmla="*/ 2717735 h 3190265"/>
                    <a:gd name="connsiteX575" fmla="*/ 3463552 w 3724497"/>
                    <a:gd name="connsiteY575" fmla="*/ 2717735 h 3190265"/>
                    <a:gd name="connsiteX576" fmla="*/ 3499059 w 3724497"/>
                    <a:gd name="connsiteY576" fmla="*/ 2701346 h 3190265"/>
                    <a:gd name="connsiteX577" fmla="*/ 3494962 w 3724497"/>
                    <a:gd name="connsiteY577" fmla="*/ 2667204 h 3190265"/>
                    <a:gd name="connsiteX578" fmla="*/ 3493597 w 3724497"/>
                    <a:gd name="connsiteY578" fmla="*/ 2657644 h 3190265"/>
                    <a:gd name="connsiteX579" fmla="*/ 3509985 w 3724497"/>
                    <a:gd name="connsiteY579" fmla="*/ 2656278 h 3190265"/>
                    <a:gd name="connsiteX580" fmla="*/ 3511351 w 3724497"/>
                    <a:gd name="connsiteY580" fmla="*/ 2659010 h 3190265"/>
                    <a:gd name="connsiteX581" fmla="*/ 3531836 w 3724497"/>
                    <a:gd name="connsiteY581" fmla="*/ 2679495 h 3190265"/>
                    <a:gd name="connsiteX582" fmla="*/ 3534568 w 3724497"/>
                    <a:gd name="connsiteY582" fmla="*/ 2652181 h 3190265"/>
                    <a:gd name="connsiteX583" fmla="*/ 3534568 w 3724497"/>
                    <a:gd name="connsiteY583" fmla="*/ 2646719 h 3190265"/>
                    <a:gd name="connsiteX584" fmla="*/ 3531836 w 3724497"/>
                    <a:gd name="connsiteY584" fmla="*/ 2615308 h 3190265"/>
                    <a:gd name="connsiteX585" fmla="*/ 3530470 w 3724497"/>
                    <a:gd name="connsiteY585" fmla="*/ 2568874 h 3190265"/>
                    <a:gd name="connsiteX586" fmla="*/ 3545493 w 3724497"/>
                    <a:gd name="connsiteY586" fmla="*/ 2562046 h 3190265"/>
                    <a:gd name="connsiteX587" fmla="*/ 3557784 w 3724497"/>
                    <a:gd name="connsiteY587" fmla="*/ 2571605 h 3190265"/>
                    <a:gd name="connsiteX588" fmla="*/ 3582367 w 3724497"/>
                    <a:gd name="connsiteY588" fmla="*/ 2587994 h 3190265"/>
                    <a:gd name="connsiteX589" fmla="*/ 3598755 w 3724497"/>
                    <a:gd name="connsiteY589" fmla="*/ 2586628 h 3190265"/>
                    <a:gd name="connsiteX590" fmla="*/ 3601487 w 3724497"/>
                    <a:gd name="connsiteY590" fmla="*/ 2564777 h 3190265"/>
                    <a:gd name="connsiteX591" fmla="*/ 3556419 w 3724497"/>
                    <a:gd name="connsiteY591" fmla="*/ 2500589 h 3190265"/>
                    <a:gd name="connsiteX592" fmla="*/ 3553687 w 3724497"/>
                    <a:gd name="connsiteY592" fmla="*/ 2489664 h 3190265"/>
                    <a:gd name="connsiteX593" fmla="*/ 3568710 w 3724497"/>
                    <a:gd name="connsiteY593" fmla="*/ 2484201 h 3190265"/>
                    <a:gd name="connsiteX594" fmla="*/ 3591927 w 3724497"/>
                    <a:gd name="connsiteY594" fmla="*/ 2492395 h 3190265"/>
                    <a:gd name="connsiteX595" fmla="*/ 3605584 w 3724497"/>
                    <a:gd name="connsiteY595" fmla="*/ 2488298 h 3190265"/>
                    <a:gd name="connsiteX596" fmla="*/ 3608315 w 3724497"/>
                    <a:gd name="connsiteY596" fmla="*/ 2455521 h 3190265"/>
                    <a:gd name="connsiteX597" fmla="*/ 3563247 w 3724497"/>
                    <a:gd name="connsiteY597" fmla="*/ 2411819 h 3190265"/>
                    <a:gd name="connsiteX598" fmla="*/ 3503157 w 3724497"/>
                    <a:gd name="connsiteY598" fmla="*/ 2379042 h 3190265"/>
                    <a:gd name="connsiteX599" fmla="*/ 3456723 w 3724497"/>
                    <a:gd name="connsiteY599" fmla="*/ 2354460 h 3190265"/>
                    <a:gd name="connsiteX600" fmla="*/ 3455357 w 3724497"/>
                    <a:gd name="connsiteY600" fmla="*/ 2353094 h 3190265"/>
                    <a:gd name="connsiteX601" fmla="*/ 3453992 w 3724497"/>
                    <a:gd name="connsiteY601" fmla="*/ 2350363 h 3190265"/>
                    <a:gd name="connsiteX602" fmla="*/ 3449894 w 3724497"/>
                    <a:gd name="connsiteY602" fmla="*/ 2340803 h 3190265"/>
                    <a:gd name="connsiteX603" fmla="*/ 3445797 w 3724497"/>
                    <a:gd name="connsiteY603" fmla="*/ 2332609 h 3190265"/>
                    <a:gd name="connsiteX604" fmla="*/ 3455357 w 3724497"/>
                    <a:gd name="connsiteY604" fmla="*/ 2331243 h 3190265"/>
                    <a:gd name="connsiteX605" fmla="*/ 3458089 w 3724497"/>
                    <a:gd name="connsiteY605" fmla="*/ 2331243 h 3190265"/>
                    <a:gd name="connsiteX606" fmla="*/ 3504522 w 3724497"/>
                    <a:gd name="connsiteY606" fmla="*/ 2335340 h 3190265"/>
                    <a:gd name="connsiteX607" fmla="*/ 3529105 w 3724497"/>
                    <a:gd name="connsiteY607" fmla="*/ 2318952 h 3190265"/>
                    <a:gd name="connsiteX608" fmla="*/ 3525008 w 3724497"/>
                    <a:gd name="connsiteY608" fmla="*/ 2303929 h 3190265"/>
                    <a:gd name="connsiteX609" fmla="*/ 3497694 w 3724497"/>
                    <a:gd name="connsiteY609" fmla="*/ 2287541 h 3190265"/>
                    <a:gd name="connsiteX610" fmla="*/ 3485403 w 3724497"/>
                    <a:gd name="connsiteY610" fmla="*/ 2283443 h 3190265"/>
                    <a:gd name="connsiteX611" fmla="*/ 3497694 w 3724497"/>
                    <a:gd name="connsiteY611" fmla="*/ 2276615 h 3190265"/>
                    <a:gd name="connsiteX612" fmla="*/ 3507254 w 3724497"/>
                    <a:gd name="connsiteY612" fmla="*/ 2268421 h 3190265"/>
                    <a:gd name="connsiteX613" fmla="*/ 3496328 w 3724497"/>
                    <a:gd name="connsiteY613" fmla="*/ 2202867 h 3190265"/>
                    <a:gd name="connsiteX614" fmla="*/ 3493597 w 3724497"/>
                    <a:gd name="connsiteY614" fmla="*/ 2198770 h 3190265"/>
                    <a:gd name="connsiteX615" fmla="*/ 3496328 w 3724497"/>
                    <a:gd name="connsiteY615" fmla="*/ 2196039 h 3190265"/>
                    <a:gd name="connsiteX616" fmla="*/ 3520911 w 3724497"/>
                    <a:gd name="connsiteY616" fmla="*/ 2148240 h 3190265"/>
                    <a:gd name="connsiteX617" fmla="*/ 3520911 w 3724497"/>
                    <a:gd name="connsiteY617" fmla="*/ 2127754 h 3190265"/>
                    <a:gd name="connsiteX618" fmla="*/ 3519545 w 3724497"/>
                    <a:gd name="connsiteY618" fmla="*/ 2122291 h 3190265"/>
                    <a:gd name="connsiteX619" fmla="*/ 3529105 w 3724497"/>
                    <a:gd name="connsiteY619" fmla="*/ 2116829 h 3190265"/>
                    <a:gd name="connsiteX620" fmla="*/ 3531836 w 3724497"/>
                    <a:gd name="connsiteY620" fmla="*/ 2118194 h 3190265"/>
                    <a:gd name="connsiteX621" fmla="*/ 3591927 w 3724497"/>
                    <a:gd name="connsiteY621" fmla="*/ 2126388 h 3190265"/>
                    <a:gd name="connsiteX622" fmla="*/ 3586464 w 3724497"/>
                    <a:gd name="connsiteY622" fmla="*/ 2033521 h 3190265"/>
                    <a:gd name="connsiteX623" fmla="*/ 3585098 w 3724497"/>
                    <a:gd name="connsiteY623" fmla="*/ 2030790 h 3190265"/>
                    <a:gd name="connsiteX624" fmla="*/ 3574173 w 3724497"/>
                    <a:gd name="connsiteY624" fmla="*/ 2018498 h 3190265"/>
                    <a:gd name="connsiteX625" fmla="*/ 3556419 w 3724497"/>
                    <a:gd name="connsiteY625" fmla="*/ 1995281 h 3190265"/>
                    <a:gd name="connsiteX626" fmla="*/ 3555053 w 3724497"/>
                    <a:gd name="connsiteY626" fmla="*/ 1982990 h 3190265"/>
                    <a:gd name="connsiteX627" fmla="*/ 3564613 w 3724497"/>
                    <a:gd name="connsiteY627" fmla="*/ 1977528 h 3190265"/>
                    <a:gd name="connsiteX628" fmla="*/ 3570076 w 3724497"/>
                    <a:gd name="connsiteY628" fmla="*/ 1977528 h 3190265"/>
                    <a:gd name="connsiteX629" fmla="*/ 3672503 w 3724497"/>
                    <a:gd name="connsiteY629" fmla="*/ 1924266 h 3190265"/>
                    <a:gd name="connsiteX630" fmla="*/ 3684794 w 3724497"/>
                    <a:gd name="connsiteY630" fmla="*/ 1888757 h 3190265"/>
                    <a:gd name="connsiteX631" fmla="*/ 3657480 w 3724497"/>
                    <a:gd name="connsiteY631" fmla="*/ 1876466 h 3190265"/>
                    <a:gd name="connsiteX632" fmla="*/ 3630167 w 3724497"/>
                    <a:gd name="connsiteY632" fmla="*/ 1879198 h 3190265"/>
                    <a:gd name="connsiteX633" fmla="*/ 3628801 w 3724497"/>
                    <a:gd name="connsiteY633" fmla="*/ 1879198 h 3190265"/>
                    <a:gd name="connsiteX634" fmla="*/ 3616509 w 3724497"/>
                    <a:gd name="connsiteY634" fmla="*/ 1869637 h 3190265"/>
                    <a:gd name="connsiteX635" fmla="*/ 3623338 w 3724497"/>
                    <a:gd name="connsiteY635" fmla="*/ 1857346 h 3190265"/>
                    <a:gd name="connsiteX636" fmla="*/ 3705280 w 3724497"/>
                    <a:gd name="connsiteY636" fmla="*/ 1761748 h 3190265"/>
                    <a:gd name="connsiteX637" fmla="*/ 3672503 w 3724497"/>
                    <a:gd name="connsiteY637" fmla="*/ 1730337 h 3190265"/>
                    <a:gd name="connsiteX638" fmla="*/ 3608315 w 3724497"/>
                    <a:gd name="connsiteY638" fmla="*/ 1722142 h 3190265"/>
                    <a:gd name="connsiteX639" fmla="*/ 3549591 w 3724497"/>
                    <a:gd name="connsiteY639" fmla="*/ 1724874 h 3190265"/>
                    <a:gd name="connsiteX640" fmla="*/ 3507254 w 3724497"/>
                    <a:gd name="connsiteY640" fmla="*/ 1727605 h 3190265"/>
                    <a:gd name="connsiteX641" fmla="*/ 3507254 w 3724497"/>
                    <a:gd name="connsiteY641" fmla="*/ 1727605 h 3190265"/>
                    <a:gd name="connsiteX642" fmla="*/ 3496328 w 3724497"/>
                    <a:gd name="connsiteY642" fmla="*/ 1720777 h 3190265"/>
                    <a:gd name="connsiteX643" fmla="*/ 3499059 w 3724497"/>
                    <a:gd name="connsiteY643" fmla="*/ 1708486 h 3190265"/>
                    <a:gd name="connsiteX644" fmla="*/ 3552321 w 3724497"/>
                    <a:gd name="connsiteY644" fmla="*/ 1562356 h 3190265"/>
                    <a:gd name="connsiteX645" fmla="*/ 3520911 w 3724497"/>
                    <a:gd name="connsiteY645" fmla="*/ 1513191 h 3190265"/>
                    <a:gd name="connsiteX646" fmla="*/ 3504522 w 3724497"/>
                    <a:gd name="connsiteY646" fmla="*/ 1510460 h 3190265"/>
                    <a:gd name="connsiteX647" fmla="*/ 3440334 w 3724497"/>
                    <a:gd name="connsiteY647" fmla="*/ 1537774 h 3190265"/>
                    <a:gd name="connsiteX648" fmla="*/ 3423946 w 3724497"/>
                    <a:gd name="connsiteY648" fmla="*/ 1533676 h 3190265"/>
                    <a:gd name="connsiteX649" fmla="*/ 3423946 w 3724497"/>
                    <a:gd name="connsiteY649" fmla="*/ 1521385 h 3190265"/>
                    <a:gd name="connsiteX650" fmla="*/ 3440334 w 3724497"/>
                    <a:gd name="connsiteY650" fmla="*/ 1461294 h 3190265"/>
                    <a:gd name="connsiteX651" fmla="*/ 3430775 w 3724497"/>
                    <a:gd name="connsiteY651" fmla="*/ 1453100 h 3190265"/>
                    <a:gd name="connsiteX652" fmla="*/ 3384341 w 3724497"/>
                    <a:gd name="connsiteY652" fmla="*/ 1483146 h 3190265"/>
                    <a:gd name="connsiteX653" fmla="*/ 3367953 w 3724497"/>
                    <a:gd name="connsiteY653" fmla="*/ 1483146 h 3190265"/>
                    <a:gd name="connsiteX654" fmla="*/ 3365221 w 3724497"/>
                    <a:gd name="connsiteY654" fmla="*/ 1472220 h 3190265"/>
                    <a:gd name="connsiteX655" fmla="*/ 3346102 w 3724497"/>
                    <a:gd name="connsiteY655" fmla="*/ 1332919 h 3190265"/>
                    <a:gd name="connsiteX656" fmla="*/ 3305131 w 3724497"/>
                    <a:gd name="connsiteY656" fmla="*/ 1296045 h 3190265"/>
                    <a:gd name="connsiteX657" fmla="*/ 3246406 w 3724497"/>
                    <a:gd name="connsiteY657" fmla="*/ 1345211 h 3190265"/>
                    <a:gd name="connsiteX658" fmla="*/ 3227286 w 3724497"/>
                    <a:gd name="connsiteY658" fmla="*/ 1346576 h 3190265"/>
                    <a:gd name="connsiteX659" fmla="*/ 3224555 w 3724497"/>
                    <a:gd name="connsiteY659" fmla="*/ 1338382 h 3190265"/>
                    <a:gd name="connsiteX660" fmla="*/ 3213629 w 3724497"/>
                    <a:gd name="connsiteY660" fmla="*/ 1264634 h 3190265"/>
                    <a:gd name="connsiteX661" fmla="*/ 3213629 w 3724497"/>
                    <a:gd name="connsiteY661" fmla="*/ 1263269 h 3190265"/>
                    <a:gd name="connsiteX662" fmla="*/ 3210897 w 3724497"/>
                    <a:gd name="connsiteY662" fmla="*/ 1234589 h 3190265"/>
                    <a:gd name="connsiteX663" fmla="*/ 3209532 w 3724497"/>
                    <a:gd name="connsiteY663" fmla="*/ 1188155 h 3190265"/>
                    <a:gd name="connsiteX664" fmla="*/ 3224555 w 3724497"/>
                    <a:gd name="connsiteY664" fmla="*/ 1181327 h 3190265"/>
                    <a:gd name="connsiteX665" fmla="*/ 3236846 w 3724497"/>
                    <a:gd name="connsiteY665" fmla="*/ 1190887 h 3190265"/>
                    <a:gd name="connsiteX666" fmla="*/ 3261429 w 3724497"/>
                    <a:gd name="connsiteY666" fmla="*/ 1208641 h 3190265"/>
                    <a:gd name="connsiteX667" fmla="*/ 3277817 w 3724497"/>
                    <a:gd name="connsiteY667" fmla="*/ 1207275 h 3190265"/>
                    <a:gd name="connsiteX668" fmla="*/ 3280548 w 3724497"/>
                    <a:gd name="connsiteY668" fmla="*/ 1185424 h 3190265"/>
                    <a:gd name="connsiteX669" fmla="*/ 3235480 w 3724497"/>
                    <a:gd name="connsiteY669" fmla="*/ 1121236 h 3190265"/>
                    <a:gd name="connsiteX670" fmla="*/ 3232749 w 3724497"/>
                    <a:gd name="connsiteY670" fmla="*/ 1110311 h 3190265"/>
                    <a:gd name="connsiteX671" fmla="*/ 3246406 w 3724497"/>
                    <a:gd name="connsiteY671" fmla="*/ 1104848 h 3190265"/>
                    <a:gd name="connsiteX672" fmla="*/ 3269622 w 3724497"/>
                    <a:gd name="connsiteY672" fmla="*/ 1113042 h 3190265"/>
                    <a:gd name="connsiteX673" fmla="*/ 3283280 w 3724497"/>
                    <a:gd name="connsiteY673" fmla="*/ 1108945 h 3190265"/>
                    <a:gd name="connsiteX674" fmla="*/ 3286011 w 3724497"/>
                    <a:gd name="connsiteY674" fmla="*/ 1076168 h 3190265"/>
                    <a:gd name="connsiteX675" fmla="*/ 3240943 w 3724497"/>
                    <a:gd name="connsiteY675" fmla="*/ 1032466 h 3190265"/>
                    <a:gd name="connsiteX676" fmla="*/ 3180853 w 3724497"/>
                    <a:gd name="connsiteY676" fmla="*/ 999689 h 3190265"/>
                    <a:gd name="connsiteX677" fmla="*/ 3128956 w 3724497"/>
                    <a:gd name="connsiteY677" fmla="*/ 972375 h 3190265"/>
                    <a:gd name="connsiteX678" fmla="*/ 3124859 w 3724497"/>
                    <a:gd name="connsiteY678" fmla="*/ 961450 h 3190265"/>
                    <a:gd name="connsiteX679" fmla="*/ 3137150 w 3724497"/>
                    <a:gd name="connsiteY679" fmla="*/ 954621 h 3190265"/>
                    <a:gd name="connsiteX680" fmla="*/ 3183584 w 3724497"/>
                    <a:gd name="connsiteY680" fmla="*/ 958719 h 3190265"/>
                    <a:gd name="connsiteX681" fmla="*/ 3209532 w 3724497"/>
                    <a:gd name="connsiteY681" fmla="*/ 942330 h 3190265"/>
                    <a:gd name="connsiteX682" fmla="*/ 3205435 w 3724497"/>
                    <a:gd name="connsiteY682" fmla="*/ 927307 h 3190265"/>
                    <a:gd name="connsiteX683" fmla="*/ 3150807 w 3724497"/>
                    <a:gd name="connsiteY683" fmla="*/ 902725 h 3190265"/>
                    <a:gd name="connsiteX684" fmla="*/ 3123493 w 3724497"/>
                    <a:gd name="connsiteY684" fmla="*/ 894531 h 3190265"/>
                    <a:gd name="connsiteX685" fmla="*/ 3118031 w 3724497"/>
                    <a:gd name="connsiteY685" fmla="*/ 887702 h 3190265"/>
                    <a:gd name="connsiteX686" fmla="*/ 3120762 w 3724497"/>
                    <a:gd name="connsiteY686" fmla="*/ 878142 h 3190265"/>
                    <a:gd name="connsiteX687" fmla="*/ 3199972 w 3724497"/>
                    <a:gd name="connsiteY687" fmla="*/ 771618 h 3190265"/>
                    <a:gd name="connsiteX688" fmla="*/ 3193144 w 3724497"/>
                    <a:gd name="connsiteY688" fmla="*/ 742938 h 3190265"/>
                    <a:gd name="connsiteX689" fmla="*/ 3164464 w 3724497"/>
                    <a:gd name="connsiteY689" fmla="*/ 749767 h 3190265"/>
                    <a:gd name="connsiteX690" fmla="*/ 3139882 w 3724497"/>
                    <a:gd name="connsiteY690" fmla="*/ 771618 h 3190265"/>
                    <a:gd name="connsiteX691" fmla="*/ 3112568 w 3724497"/>
                    <a:gd name="connsiteY691" fmla="*/ 796201 h 3190265"/>
                    <a:gd name="connsiteX692" fmla="*/ 3098910 w 3724497"/>
                    <a:gd name="connsiteY692" fmla="*/ 793469 h 3190265"/>
                    <a:gd name="connsiteX693" fmla="*/ 3097545 w 3724497"/>
                    <a:gd name="connsiteY693" fmla="*/ 785275 h 3190265"/>
                    <a:gd name="connsiteX694" fmla="*/ 3104373 w 3724497"/>
                    <a:gd name="connsiteY694" fmla="*/ 764790 h 3190265"/>
                    <a:gd name="connsiteX695" fmla="*/ 3119396 w 3724497"/>
                    <a:gd name="connsiteY695" fmla="*/ 703333 h 3190265"/>
                    <a:gd name="connsiteX696" fmla="*/ 3112568 w 3724497"/>
                    <a:gd name="connsiteY696" fmla="*/ 666459 h 3190265"/>
                    <a:gd name="connsiteX697" fmla="*/ 3107105 w 3724497"/>
                    <a:gd name="connsiteY697" fmla="*/ 665094 h 3190265"/>
                    <a:gd name="connsiteX698" fmla="*/ 3079791 w 3724497"/>
                    <a:gd name="connsiteY698" fmla="*/ 686945 h 3190265"/>
                    <a:gd name="connsiteX699" fmla="*/ 3067500 w 3724497"/>
                    <a:gd name="connsiteY699" fmla="*/ 699236 h 3190265"/>
                    <a:gd name="connsiteX700" fmla="*/ 3053843 w 3724497"/>
                    <a:gd name="connsiteY700" fmla="*/ 699236 h 3190265"/>
                    <a:gd name="connsiteX701" fmla="*/ 3051111 w 3724497"/>
                    <a:gd name="connsiteY701" fmla="*/ 692408 h 3190265"/>
                    <a:gd name="connsiteX702" fmla="*/ 3052477 w 3724497"/>
                    <a:gd name="connsiteY702" fmla="*/ 673288 h 3190265"/>
                    <a:gd name="connsiteX703" fmla="*/ 3044283 w 3724497"/>
                    <a:gd name="connsiteY703" fmla="*/ 620026 h 3190265"/>
                    <a:gd name="connsiteX704" fmla="*/ 3016969 w 3724497"/>
                    <a:gd name="connsiteY704" fmla="*/ 706065 h 3190265"/>
                    <a:gd name="connsiteX705" fmla="*/ 3014237 w 3724497"/>
                    <a:gd name="connsiteY705" fmla="*/ 733379 h 3190265"/>
                    <a:gd name="connsiteX706" fmla="*/ 3004678 w 3724497"/>
                    <a:gd name="connsiteY706" fmla="*/ 707430 h 3190265"/>
                    <a:gd name="connsiteX707" fmla="*/ 2988289 w 3724497"/>
                    <a:gd name="connsiteY707" fmla="*/ 673288 h 3190265"/>
                    <a:gd name="connsiteX708" fmla="*/ 2988289 w 3724497"/>
                    <a:gd name="connsiteY708" fmla="*/ 686945 h 3190265"/>
                    <a:gd name="connsiteX709" fmla="*/ 2985558 w 3724497"/>
                    <a:gd name="connsiteY709" fmla="*/ 722453 h 3190265"/>
                    <a:gd name="connsiteX710" fmla="*/ 2977364 w 3724497"/>
                    <a:gd name="connsiteY710" fmla="*/ 729282 h 3190265"/>
                    <a:gd name="connsiteX711" fmla="*/ 2967804 w 3724497"/>
                    <a:gd name="connsiteY711" fmla="*/ 722453 h 3190265"/>
                    <a:gd name="connsiteX712" fmla="*/ 2965072 w 3724497"/>
                    <a:gd name="connsiteY712" fmla="*/ 711527 h 3190265"/>
                    <a:gd name="connsiteX713" fmla="*/ 2945953 w 3724497"/>
                    <a:gd name="connsiteY713" fmla="*/ 665094 h 3190265"/>
                    <a:gd name="connsiteX714" fmla="*/ 2937758 w 3724497"/>
                    <a:gd name="connsiteY714" fmla="*/ 697871 h 3190265"/>
                    <a:gd name="connsiteX715" fmla="*/ 2932296 w 3724497"/>
                    <a:gd name="connsiteY715" fmla="*/ 723819 h 3190265"/>
                    <a:gd name="connsiteX716" fmla="*/ 2922736 w 3724497"/>
                    <a:gd name="connsiteY716" fmla="*/ 730647 h 3190265"/>
                    <a:gd name="connsiteX717" fmla="*/ 2913176 w 3724497"/>
                    <a:gd name="connsiteY717" fmla="*/ 725184 h 3190265"/>
                    <a:gd name="connsiteX718" fmla="*/ 2906347 w 3724497"/>
                    <a:gd name="connsiteY718" fmla="*/ 701968 h 3190265"/>
                    <a:gd name="connsiteX719" fmla="*/ 2869473 w 3724497"/>
                    <a:gd name="connsiteY719" fmla="*/ 670557 h 3190265"/>
                    <a:gd name="connsiteX720" fmla="*/ 2859914 w 3724497"/>
                    <a:gd name="connsiteY720" fmla="*/ 673288 h 3190265"/>
                    <a:gd name="connsiteX721" fmla="*/ 2861280 w 3724497"/>
                    <a:gd name="connsiteY721" fmla="*/ 663728 h 3190265"/>
                    <a:gd name="connsiteX722" fmla="*/ 2864011 w 3724497"/>
                    <a:gd name="connsiteY722" fmla="*/ 614563 h 3190265"/>
                    <a:gd name="connsiteX723" fmla="*/ 2813480 w 3724497"/>
                    <a:gd name="connsiteY723" fmla="*/ 669191 h 3190265"/>
                    <a:gd name="connsiteX724" fmla="*/ 2805286 w 3724497"/>
                    <a:gd name="connsiteY724" fmla="*/ 680116 h 3190265"/>
                    <a:gd name="connsiteX725" fmla="*/ 2775241 w 3724497"/>
                    <a:gd name="connsiteY725" fmla="*/ 718356 h 3190265"/>
                    <a:gd name="connsiteX726" fmla="*/ 2794360 w 3724497"/>
                    <a:gd name="connsiteY726" fmla="*/ 674654 h 3190265"/>
                    <a:gd name="connsiteX727" fmla="*/ 2814846 w 3724497"/>
                    <a:gd name="connsiteY727" fmla="*/ 579055 h 3190265"/>
                    <a:gd name="connsiteX728" fmla="*/ 2805286 w 3724497"/>
                    <a:gd name="connsiteY728" fmla="*/ 569495 h 3190265"/>
                    <a:gd name="connsiteX729" fmla="*/ 2762949 w 3724497"/>
                    <a:gd name="connsiteY729" fmla="*/ 589981 h 3190265"/>
                    <a:gd name="connsiteX730" fmla="*/ 2757486 w 3724497"/>
                    <a:gd name="connsiteY730" fmla="*/ 598175 h 3190265"/>
                    <a:gd name="connsiteX731" fmla="*/ 2752024 w 3724497"/>
                    <a:gd name="connsiteY731" fmla="*/ 589981 h 3190265"/>
                    <a:gd name="connsiteX732" fmla="*/ 2745195 w 3724497"/>
                    <a:gd name="connsiteY732" fmla="*/ 579055 h 3190265"/>
                    <a:gd name="connsiteX733" fmla="*/ 2668717 w 3724497"/>
                    <a:gd name="connsiteY733" fmla="*/ 516233 h 3190265"/>
                    <a:gd name="connsiteX734" fmla="*/ 2665985 w 3724497"/>
                    <a:gd name="connsiteY734" fmla="*/ 516233 h 3190265"/>
                    <a:gd name="connsiteX735" fmla="*/ 2655059 w 3724497"/>
                    <a:gd name="connsiteY735" fmla="*/ 523062 h 3190265"/>
                    <a:gd name="connsiteX736" fmla="*/ 2660522 w 3724497"/>
                    <a:gd name="connsiteY736" fmla="*/ 566764 h 3190265"/>
                    <a:gd name="connsiteX737" fmla="*/ 2672813 w 3724497"/>
                    <a:gd name="connsiteY737" fmla="*/ 598175 h 3190265"/>
                    <a:gd name="connsiteX738" fmla="*/ 2650962 w 3724497"/>
                    <a:gd name="connsiteY738" fmla="*/ 572227 h 3190265"/>
                    <a:gd name="connsiteX739" fmla="*/ 2605895 w 3724497"/>
                    <a:gd name="connsiteY739" fmla="*/ 524427 h 3190265"/>
                    <a:gd name="connsiteX740" fmla="*/ 2603163 w 3724497"/>
                    <a:gd name="connsiteY740" fmla="*/ 521696 h 3190265"/>
                    <a:gd name="connsiteX741" fmla="*/ 2558095 w 3724497"/>
                    <a:gd name="connsiteY741" fmla="*/ 497113 h 3190265"/>
                    <a:gd name="connsiteX742" fmla="*/ 2555364 w 3724497"/>
                    <a:gd name="connsiteY742" fmla="*/ 550375 h 3190265"/>
                    <a:gd name="connsiteX743" fmla="*/ 2558095 w 3724497"/>
                    <a:gd name="connsiteY743" fmla="*/ 562667 h 3190265"/>
                    <a:gd name="connsiteX744" fmla="*/ 2567655 w 3724497"/>
                    <a:gd name="connsiteY744" fmla="*/ 595443 h 3190265"/>
                    <a:gd name="connsiteX745" fmla="*/ 2577215 w 3724497"/>
                    <a:gd name="connsiteY745" fmla="*/ 620026 h 3190265"/>
                    <a:gd name="connsiteX746" fmla="*/ 2558095 w 3724497"/>
                    <a:gd name="connsiteY746" fmla="*/ 602272 h 3190265"/>
                    <a:gd name="connsiteX747" fmla="*/ 2507564 w 3724497"/>
                    <a:gd name="connsiteY747" fmla="*/ 569495 h 3190265"/>
                    <a:gd name="connsiteX748" fmla="*/ 2495273 w 3724497"/>
                    <a:gd name="connsiteY748" fmla="*/ 564032 h 3190265"/>
                    <a:gd name="connsiteX749" fmla="*/ 2452936 w 3724497"/>
                    <a:gd name="connsiteY749" fmla="*/ 546278 h 3190265"/>
                    <a:gd name="connsiteX750" fmla="*/ 2444742 w 3724497"/>
                    <a:gd name="connsiteY750" fmla="*/ 543547 h 3190265"/>
                    <a:gd name="connsiteX751" fmla="*/ 2450205 w 3724497"/>
                    <a:gd name="connsiteY751" fmla="*/ 536718 h 3190265"/>
                    <a:gd name="connsiteX752" fmla="*/ 2492542 w 3724497"/>
                    <a:gd name="connsiteY752" fmla="*/ 456142 h 3190265"/>
                    <a:gd name="connsiteX753" fmla="*/ 2481616 w 3724497"/>
                    <a:gd name="connsiteY753" fmla="*/ 406977 h 3190265"/>
                    <a:gd name="connsiteX754" fmla="*/ 2467959 w 3724497"/>
                    <a:gd name="connsiteY754" fmla="*/ 401515 h 3190265"/>
                    <a:gd name="connsiteX755" fmla="*/ 2431085 w 3724497"/>
                    <a:gd name="connsiteY755" fmla="*/ 417903 h 3190265"/>
                    <a:gd name="connsiteX756" fmla="*/ 2391480 w 3724497"/>
                    <a:gd name="connsiteY756" fmla="*/ 452045 h 3190265"/>
                    <a:gd name="connsiteX757" fmla="*/ 2349144 w 3724497"/>
                    <a:gd name="connsiteY757" fmla="*/ 488919 h 3190265"/>
                    <a:gd name="connsiteX758" fmla="*/ 2332755 w 3724497"/>
                    <a:gd name="connsiteY758" fmla="*/ 486188 h 3190265"/>
                    <a:gd name="connsiteX759" fmla="*/ 2331389 w 3724497"/>
                    <a:gd name="connsiteY759" fmla="*/ 475262 h 3190265"/>
                    <a:gd name="connsiteX760" fmla="*/ 2340949 w 3724497"/>
                    <a:gd name="connsiteY760" fmla="*/ 442485 h 3190265"/>
                    <a:gd name="connsiteX761" fmla="*/ 2365532 w 3724497"/>
                    <a:gd name="connsiteY761" fmla="*/ 345521 h 3190265"/>
                    <a:gd name="connsiteX762" fmla="*/ 2354607 w 3724497"/>
                    <a:gd name="connsiteY762" fmla="*/ 284065 h 3190265"/>
                    <a:gd name="connsiteX763" fmla="*/ 2340949 w 3724497"/>
                    <a:gd name="connsiteY763" fmla="*/ 281333 h 3190265"/>
                    <a:gd name="connsiteX764" fmla="*/ 2297247 w 3724497"/>
                    <a:gd name="connsiteY764" fmla="*/ 315476 h 3190265"/>
                    <a:gd name="connsiteX765" fmla="*/ 2278127 w 3724497"/>
                    <a:gd name="connsiteY765" fmla="*/ 333230 h 3190265"/>
                    <a:gd name="connsiteX766" fmla="*/ 2261739 w 3724497"/>
                    <a:gd name="connsiteY766" fmla="*/ 331864 h 3190265"/>
                    <a:gd name="connsiteX767" fmla="*/ 2257642 w 3724497"/>
                    <a:gd name="connsiteY767" fmla="*/ 323670 h 3190265"/>
                    <a:gd name="connsiteX768" fmla="*/ 2260373 w 3724497"/>
                    <a:gd name="connsiteY768" fmla="*/ 293625 h 3190265"/>
                    <a:gd name="connsiteX769" fmla="*/ 2242619 w 3724497"/>
                    <a:gd name="connsiteY769" fmla="*/ 203489 h 3190265"/>
                    <a:gd name="connsiteX770" fmla="*/ 2197551 w 3724497"/>
                    <a:gd name="connsiteY770" fmla="*/ 344155 h 3190265"/>
                    <a:gd name="connsiteX771" fmla="*/ 2194820 w 3724497"/>
                    <a:gd name="connsiteY771" fmla="*/ 371469 h 3190265"/>
                    <a:gd name="connsiteX772" fmla="*/ 2185260 w 3724497"/>
                    <a:gd name="connsiteY772" fmla="*/ 345521 h 3190265"/>
                    <a:gd name="connsiteX773" fmla="*/ 2156581 w 3724497"/>
                    <a:gd name="connsiteY773" fmla="*/ 286796 h 3190265"/>
                    <a:gd name="connsiteX774" fmla="*/ 2153849 w 3724497"/>
                    <a:gd name="connsiteY774" fmla="*/ 282699 h 3190265"/>
                    <a:gd name="connsiteX775" fmla="*/ 2152483 w 3724497"/>
                    <a:gd name="connsiteY775" fmla="*/ 315476 h 3190265"/>
                    <a:gd name="connsiteX776" fmla="*/ 2147021 w 3724497"/>
                    <a:gd name="connsiteY776" fmla="*/ 371469 h 3190265"/>
                    <a:gd name="connsiteX777" fmla="*/ 2137461 w 3724497"/>
                    <a:gd name="connsiteY777" fmla="*/ 379663 h 3190265"/>
                    <a:gd name="connsiteX778" fmla="*/ 2125170 w 3724497"/>
                    <a:gd name="connsiteY778" fmla="*/ 370103 h 3190265"/>
                    <a:gd name="connsiteX779" fmla="*/ 2121072 w 3724497"/>
                    <a:gd name="connsiteY779" fmla="*/ 353715 h 3190265"/>
                    <a:gd name="connsiteX780" fmla="*/ 2085564 w 3724497"/>
                    <a:gd name="connsiteY780" fmla="*/ 275871 h 3190265"/>
                    <a:gd name="connsiteX781" fmla="*/ 2070541 w 3724497"/>
                    <a:gd name="connsiteY781" fmla="*/ 333230 h 3190265"/>
                    <a:gd name="connsiteX782" fmla="*/ 2060982 w 3724497"/>
                    <a:gd name="connsiteY782" fmla="*/ 374201 h 3190265"/>
                    <a:gd name="connsiteX783" fmla="*/ 2050056 w 3724497"/>
                    <a:gd name="connsiteY783" fmla="*/ 382395 h 3190265"/>
                    <a:gd name="connsiteX784" fmla="*/ 2039131 w 3724497"/>
                    <a:gd name="connsiteY784" fmla="*/ 375566 h 3190265"/>
                    <a:gd name="connsiteX785" fmla="*/ 2028205 w 3724497"/>
                    <a:gd name="connsiteY785" fmla="*/ 338693 h 3190265"/>
                    <a:gd name="connsiteX786" fmla="*/ 1965383 w 3724497"/>
                    <a:gd name="connsiteY786" fmla="*/ 285430 h 3190265"/>
                    <a:gd name="connsiteX787" fmla="*/ 1955823 w 3724497"/>
                    <a:gd name="connsiteY787" fmla="*/ 288162 h 3190265"/>
                    <a:gd name="connsiteX788" fmla="*/ 1957189 w 3724497"/>
                    <a:gd name="connsiteY788" fmla="*/ 278602 h 3190265"/>
                    <a:gd name="connsiteX789" fmla="*/ 1961286 w 3724497"/>
                    <a:gd name="connsiteY789" fmla="*/ 198026 h 3190265"/>
                    <a:gd name="connsiteX790" fmla="*/ 1954458 w 3724497"/>
                    <a:gd name="connsiteY790" fmla="*/ 196660 h 3190265"/>
                    <a:gd name="connsiteX791" fmla="*/ 1873881 w 3724497"/>
                    <a:gd name="connsiteY791" fmla="*/ 282699 h 3190265"/>
                    <a:gd name="connsiteX792" fmla="*/ 1860224 w 3724497"/>
                    <a:gd name="connsiteY792" fmla="*/ 300453 h 3190265"/>
                    <a:gd name="connsiteX793" fmla="*/ 1830179 w 3724497"/>
                    <a:gd name="connsiteY793" fmla="*/ 338693 h 3190265"/>
                    <a:gd name="connsiteX794" fmla="*/ 1849299 w 3724497"/>
                    <a:gd name="connsiteY794" fmla="*/ 294990 h 3190265"/>
                    <a:gd name="connsiteX795" fmla="*/ 1882075 w 3724497"/>
                    <a:gd name="connsiteY795" fmla="*/ 142032 h 3190265"/>
                    <a:gd name="connsiteX796" fmla="*/ 1864322 w 3724497"/>
                    <a:gd name="connsiteY796" fmla="*/ 125644 h 3190265"/>
                    <a:gd name="connsiteX797" fmla="*/ 1793305 w 3724497"/>
                    <a:gd name="connsiteY797" fmla="*/ 159786 h 3190265"/>
                    <a:gd name="connsiteX798" fmla="*/ 1787842 w 3724497"/>
                    <a:gd name="connsiteY798" fmla="*/ 167981 h 3190265"/>
                    <a:gd name="connsiteX799" fmla="*/ 1782380 w 3724497"/>
                    <a:gd name="connsiteY799" fmla="*/ 159786 h 3190265"/>
                    <a:gd name="connsiteX800" fmla="*/ 1770088 w 3724497"/>
                    <a:gd name="connsiteY800" fmla="*/ 142032 h 3190265"/>
                    <a:gd name="connsiteX801" fmla="*/ 1645810 w 3724497"/>
                    <a:gd name="connsiteY801" fmla="*/ 40971 h 3190265"/>
                    <a:gd name="connsiteX802" fmla="*/ 1640347 w 3724497"/>
                    <a:gd name="connsiteY802" fmla="*/ 40971 h 3190265"/>
                    <a:gd name="connsiteX803" fmla="*/ 1621227 w 3724497"/>
                    <a:gd name="connsiteY803" fmla="*/ 54628 h 3190265"/>
                    <a:gd name="connsiteX804" fmla="*/ 1629422 w 3724497"/>
                    <a:gd name="connsiteY804" fmla="*/ 127010 h 3190265"/>
                    <a:gd name="connsiteX805" fmla="*/ 1641713 w 3724497"/>
                    <a:gd name="connsiteY805" fmla="*/ 158421 h 3190265"/>
                    <a:gd name="connsiteX806" fmla="*/ 1619862 w 3724497"/>
                    <a:gd name="connsiteY806" fmla="*/ 132472 h 3190265"/>
                    <a:gd name="connsiteX807" fmla="*/ 1548846 w 3724497"/>
                    <a:gd name="connsiteY807" fmla="*/ 57359 h 3190265"/>
                    <a:gd name="connsiteX808" fmla="*/ 1544749 w 3724497"/>
                    <a:gd name="connsiteY808" fmla="*/ 53262 h 3190265"/>
                    <a:gd name="connsiteX809" fmla="*/ 1479195 w 3724497"/>
                    <a:gd name="connsiteY809" fmla="*/ 10926 h 3190265"/>
                    <a:gd name="connsiteX810" fmla="*/ 1468270 w 3724497"/>
                    <a:gd name="connsiteY810" fmla="*/ 13657 h 3190265"/>
                    <a:gd name="connsiteX811" fmla="*/ 1462807 w 3724497"/>
                    <a:gd name="connsiteY811" fmla="*/ 101061 h 3190265"/>
                    <a:gd name="connsiteX812" fmla="*/ 1468270 w 3724497"/>
                    <a:gd name="connsiteY812" fmla="*/ 120181 h 3190265"/>
                    <a:gd name="connsiteX813" fmla="*/ 1484658 w 3724497"/>
                    <a:gd name="connsiteY813" fmla="*/ 173443 h 3190265"/>
                    <a:gd name="connsiteX814" fmla="*/ 1494218 w 3724497"/>
                    <a:gd name="connsiteY814" fmla="*/ 198026 h 3190265"/>
                    <a:gd name="connsiteX815" fmla="*/ 1475098 w 3724497"/>
                    <a:gd name="connsiteY815" fmla="*/ 180272 h 3190265"/>
                    <a:gd name="connsiteX816" fmla="*/ 1395888 w 3724497"/>
                    <a:gd name="connsiteY816" fmla="*/ 127010 h 3190265"/>
                    <a:gd name="connsiteX817" fmla="*/ 1376768 w 3724497"/>
                    <a:gd name="connsiteY817" fmla="*/ 117450 h 3190265"/>
                    <a:gd name="connsiteX818" fmla="*/ 1271610 w 3724497"/>
                    <a:gd name="connsiteY818" fmla="*/ 83307 h 3190265"/>
                    <a:gd name="connsiteX819" fmla="*/ 1237467 w 3724497"/>
                    <a:gd name="connsiteY819" fmla="*/ 95599 h 3190265"/>
                    <a:gd name="connsiteX820" fmla="*/ 1237467 w 3724497"/>
                    <a:gd name="connsiteY820" fmla="*/ 222608 h 3190265"/>
                    <a:gd name="connsiteX821" fmla="*/ 1242930 w 3724497"/>
                    <a:gd name="connsiteY821" fmla="*/ 241728 h 3190265"/>
                    <a:gd name="connsiteX822" fmla="*/ 1247027 w 3724497"/>
                    <a:gd name="connsiteY822" fmla="*/ 254019 h 3190265"/>
                    <a:gd name="connsiteX823" fmla="*/ 1249758 w 3724497"/>
                    <a:gd name="connsiteY823" fmla="*/ 259482 h 3190265"/>
                    <a:gd name="connsiteX824" fmla="*/ 1253855 w 3724497"/>
                    <a:gd name="connsiteY824" fmla="*/ 273139 h 3190265"/>
                    <a:gd name="connsiteX825" fmla="*/ 1226541 w 3724497"/>
                    <a:gd name="connsiteY825" fmla="*/ 259482 h 3190265"/>
                    <a:gd name="connsiteX826" fmla="*/ 1208787 w 3724497"/>
                    <a:gd name="connsiteY826" fmla="*/ 249922 h 3190265"/>
                    <a:gd name="connsiteX827" fmla="*/ 1193765 w 3724497"/>
                    <a:gd name="connsiteY827" fmla="*/ 256751 h 3190265"/>
                    <a:gd name="connsiteX828" fmla="*/ 1195130 w 3724497"/>
                    <a:gd name="connsiteY828" fmla="*/ 305916 h 3190265"/>
                    <a:gd name="connsiteX829" fmla="*/ 1196496 w 3724497"/>
                    <a:gd name="connsiteY829" fmla="*/ 308647 h 3190265"/>
                    <a:gd name="connsiteX830" fmla="*/ 1247027 w 3724497"/>
                    <a:gd name="connsiteY830" fmla="*/ 383760 h 3190265"/>
                    <a:gd name="connsiteX831" fmla="*/ 1263415 w 3724497"/>
                    <a:gd name="connsiteY831" fmla="*/ 402880 h 3190265"/>
                    <a:gd name="connsiteX832" fmla="*/ 1240199 w 3724497"/>
                    <a:gd name="connsiteY832" fmla="*/ 393320 h 3190265"/>
                    <a:gd name="connsiteX833" fmla="*/ 1110457 w 3724497"/>
                    <a:gd name="connsiteY833" fmla="*/ 357812 h 3190265"/>
                    <a:gd name="connsiteX834" fmla="*/ 1099532 w 3724497"/>
                    <a:gd name="connsiteY834" fmla="*/ 357812 h 3190265"/>
                    <a:gd name="connsiteX835" fmla="*/ 1003933 w 3724497"/>
                    <a:gd name="connsiteY835" fmla="*/ 390589 h 3190265"/>
                    <a:gd name="connsiteX836" fmla="*/ 999836 w 3724497"/>
                    <a:gd name="connsiteY836" fmla="*/ 411074 h 3190265"/>
                    <a:gd name="connsiteX837" fmla="*/ 1110457 w 3724497"/>
                    <a:gd name="connsiteY837" fmla="*/ 484822 h 3190265"/>
                    <a:gd name="connsiteX838" fmla="*/ 1150062 w 3724497"/>
                    <a:gd name="connsiteY838" fmla="*/ 501210 h 3190265"/>
                    <a:gd name="connsiteX839" fmla="*/ 1107726 w 3724497"/>
                    <a:gd name="connsiteY839" fmla="*/ 497113 h 3190265"/>
                    <a:gd name="connsiteX840" fmla="*/ 1032613 w 3724497"/>
                    <a:gd name="connsiteY840" fmla="*/ 493016 h 3190265"/>
                    <a:gd name="connsiteX841" fmla="*/ 820929 w 3724497"/>
                    <a:gd name="connsiteY841" fmla="*/ 576324 h 3190265"/>
                    <a:gd name="connsiteX842" fmla="*/ 816832 w 3724497"/>
                    <a:gd name="connsiteY842" fmla="*/ 599540 h 3190265"/>
                    <a:gd name="connsiteX843" fmla="*/ 1043538 w 3724497"/>
                    <a:gd name="connsiteY843" fmla="*/ 680116 h 3190265"/>
                    <a:gd name="connsiteX844" fmla="*/ 1083143 w 3724497"/>
                    <a:gd name="connsiteY844" fmla="*/ 686945 h 3190265"/>
                    <a:gd name="connsiteX845" fmla="*/ 1042173 w 3724497"/>
                    <a:gd name="connsiteY845" fmla="*/ 692408 h 3190265"/>
                    <a:gd name="connsiteX846" fmla="*/ 1014859 w 3724497"/>
                    <a:gd name="connsiteY846" fmla="*/ 695139 h 3190265"/>
                    <a:gd name="connsiteX847" fmla="*/ 881020 w 3724497"/>
                    <a:gd name="connsiteY847" fmla="*/ 715625 h 3190265"/>
                    <a:gd name="connsiteX848" fmla="*/ 872826 w 3724497"/>
                    <a:gd name="connsiteY848" fmla="*/ 718356 h 3190265"/>
                    <a:gd name="connsiteX849" fmla="*/ 782690 w 3724497"/>
                    <a:gd name="connsiteY849" fmla="*/ 767521 h 3190265"/>
                    <a:gd name="connsiteX850" fmla="*/ 782690 w 3724497"/>
                    <a:gd name="connsiteY850" fmla="*/ 788007 h 3190265"/>
                    <a:gd name="connsiteX851" fmla="*/ 891946 w 3724497"/>
                    <a:gd name="connsiteY851" fmla="*/ 827612 h 3190265"/>
                    <a:gd name="connsiteX852" fmla="*/ 932917 w 3724497"/>
                    <a:gd name="connsiteY852" fmla="*/ 833075 h 3190265"/>
                    <a:gd name="connsiteX853" fmla="*/ 891946 w 3724497"/>
                    <a:gd name="connsiteY853" fmla="*/ 839903 h 3190265"/>
                    <a:gd name="connsiteX854" fmla="*/ 812736 w 3724497"/>
                    <a:gd name="connsiteY854" fmla="*/ 880874 h 3190265"/>
                    <a:gd name="connsiteX855" fmla="*/ 882386 w 3724497"/>
                    <a:gd name="connsiteY855" fmla="*/ 928673 h 3190265"/>
                    <a:gd name="connsiteX856" fmla="*/ 901506 w 3724497"/>
                    <a:gd name="connsiteY856" fmla="*/ 931405 h 3190265"/>
                    <a:gd name="connsiteX857" fmla="*/ 883752 w 3724497"/>
                    <a:gd name="connsiteY857" fmla="*/ 939599 h 3190265"/>
                    <a:gd name="connsiteX858" fmla="*/ 685726 w 3724497"/>
                    <a:gd name="connsiteY858" fmla="*/ 1152647 h 3190265"/>
                    <a:gd name="connsiteX859" fmla="*/ 691189 w 3724497"/>
                    <a:gd name="connsiteY859" fmla="*/ 1197715 h 3190265"/>
                    <a:gd name="connsiteX860" fmla="*/ 696651 w 3724497"/>
                    <a:gd name="connsiteY860" fmla="*/ 1211372 h 3190265"/>
                    <a:gd name="connsiteX861" fmla="*/ 682994 w 3724497"/>
                    <a:gd name="connsiteY861" fmla="*/ 1205909 h 3190265"/>
                    <a:gd name="connsiteX862" fmla="*/ 601053 w 3724497"/>
                    <a:gd name="connsiteY862" fmla="*/ 1182693 h 3190265"/>
                    <a:gd name="connsiteX863" fmla="*/ 566910 w 3724497"/>
                    <a:gd name="connsiteY863" fmla="*/ 1194984 h 3190265"/>
                    <a:gd name="connsiteX864" fmla="*/ 566910 w 3724497"/>
                    <a:gd name="connsiteY864" fmla="*/ 1321994 h 3190265"/>
                    <a:gd name="connsiteX865" fmla="*/ 572373 w 3724497"/>
                    <a:gd name="connsiteY865" fmla="*/ 1341113 h 3190265"/>
                    <a:gd name="connsiteX866" fmla="*/ 576470 w 3724497"/>
                    <a:gd name="connsiteY866" fmla="*/ 1353405 h 3190265"/>
                    <a:gd name="connsiteX867" fmla="*/ 579202 w 3724497"/>
                    <a:gd name="connsiteY867" fmla="*/ 1358867 h 3190265"/>
                    <a:gd name="connsiteX868" fmla="*/ 583299 w 3724497"/>
                    <a:gd name="connsiteY868" fmla="*/ 1372524 h 3190265"/>
                    <a:gd name="connsiteX869" fmla="*/ 555985 w 3724497"/>
                    <a:gd name="connsiteY869" fmla="*/ 1358867 h 3190265"/>
                    <a:gd name="connsiteX870" fmla="*/ 538230 w 3724497"/>
                    <a:gd name="connsiteY870" fmla="*/ 1349307 h 3190265"/>
                    <a:gd name="connsiteX871" fmla="*/ 523208 w 3724497"/>
                    <a:gd name="connsiteY871" fmla="*/ 1356136 h 3190265"/>
                    <a:gd name="connsiteX872" fmla="*/ 524574 w 3724497"/>
                    <a:gd name="connsiteY872" fmla="*/ 1405301 h 3190265"/>
                    <a:gd name="connsiteX873" fmla="*/ 525939 w 3724497"/>
                    <a:gd name="connsiteY873" fmla="*/ 1408032 h 3190265"/>
                    <a:gd name="connsiteX874" fmla="*/ 577836 w 3724497"/>
                    <a:gd name="connsiteY874" fmla="*/ 1483146 h 3190265"/>
                    <a:gd name="connsiteX875" fmla="*/ 594224 w 3724497"/>
                    <a:gd name="connsiteY875" fmla="*/ 1502265 h 3190265"/>
                    <a:gd name="connsiteX876" fmla="*/ 571007 w 3724497"/>
                    <a:gd name="connsiteY876" fmla="*/ 1492706 h 3190265"/>
                    <a:gd name="connsiteX877" fmla="*/ 441266 w 3724497"/>
                    <a:gd name="connsiteY877" fmla="*/ 1457198 h 3190265"/>
                    <a:gd name="connsiteX878" fmla="*/ 430341 w 3724497"/>
                    <a:gd name="connsiteY878" fmla="*/ 1457198 h 3190265"/>
                    <a:gd name="connsiteX879" fmla="*/ 334742 w 3724497"/>
                    <a:gd name="connsiteY879" fmla="*/ 1489974 h 3190265"/>
                    <a:gd name="connsiteX880" fmla="*/ 332011 w 3724497"/>
                    <a:gd name="connsiteY880" fmla="*/ 1510460 h 3190265"/>
                    <a:gd name="connsiteX881" fmla="*/ 442632 w 3724497"/>
                    <a:gd name="connsiteY881" fmla="*/ 1584207 h 3190265"/>
                    <a:gd name="connsiteX882" fmla="*/ 482237 w 3724497"/>
                    <a:gd name="connsiteY882" fmla="*/ 1600595 h 3190265"/>
                    <a:gd name="connsiteX883" fmla="*/ 439901 w 3724497"/>
                    <a:gd name="connsiteY883" fmla="*/ 1596498 h 3190265"/>
                    <a:gd name="connsiteX884" fmla="*/ 363421 w 3724497"/>
                    <a:gd name="connsiteY884" fmla="*/ 1592401 h 3190265"/>
                    <a:gd name="connsiteX885" fmla="*/ 151739 w 3724497"/>
                    <a:gd name="connsiteY885" fmla="*/ 1675709 h 3190265"/>
                    <a:gd name="connsiteX886" fmla="*/ 147641 w 3724497"/>
                    <a:gd name="connsiteY886" fmla="*/ 1698925 h 3190265"/>
                    <a:gd name="connsiteX887" fmla="*/ 374347 w 3724497"/>
                    <a:gd name="connsiteY887" fmla="*/ 1779502 h 3190265"/>
                    <a:gd name="connsiteX888" fmla="*/ 415318 w 3724497"/>
                    <a:gd name="connsiteY888" fmla="*/ 1786330 h 3190265"/>
                    <a:gd name="connsiteX889" fmla="*/ 374347 w 3724497"/>
                    <a:gd name="connsiteY889" fmla="*/ 1791793 h 3190265"/>
                    <a:gd name="connsiteX890" fmla="*/ 347033 w 3724497"/>
                    <a:gd name="connsiteY890" fmla="*/ 1794524 h 3190265"/>
                    <a:gd name="connsiteX891" fmla="*/ 213195 w 3724497"/>
                    <a:gd name="connsiteY891" fmla="*/ 1815010 h 3190265"/>
                    <a:gd name="connsiteX892" fmla="*/ 205001 w 3724497"/>
                    <a:gd name="connsiteY892" fmla="*/ 1817741 h 3190265"/>
                    <a:gd name="connsiteX893" fmla="*/ 114865 w 3724497"/>
                    <a:gd name="connsiteY893" fmla="*/ 1866906 h 3190265"/>
                    <a:gd name="connsiteX894" fmla="*/ 114865 w 3724497"/>
                    <a:gd name="connsiteY894" fmla="*/ 1887392 h 3190265"/>
                    <a:gd name="connsiteX895" fmla="*/ 224120 w 3724497"/>
                    <a:gd name="connsiteY895" fmla="*/ 1926997 h 3190265"/>
                    <a:gd name="connsiteX896" fmla="*/ 265091 w 3724497"/>
                    <a:gd name="connsiteY896" fmla="*/ 1932460 h 3190265"/>
                    <a:gd name="connsiteX897" fmla="*/ 224120 w 3724497"/>
                    <a:gd name="connsiteY897" fmla="*/ 1937922 h 3190265"/>
                    <a:gd name="connsiteX898" fmla="*/ 144910 w 3724497"/>
                    <a:gd name="connsiteY898" fmla="*/ 1978893 h 3190265"/>
                    <a:gd name="connsiteX899" fmla="*/ 214561 w 3724497"/>
                    <a:gd name="connsiteY899" fmla="*/ 2026693 h 3190265"/>
                    <a:gd name="connsiteX900" fmla="*/ 233680 w 3724497"/>
                    <a:gd name="connsiteY900" fmla="*/ 2029424 h 3190265"/>
                    <a:gd name="connsiteX901" fmla="*/ 215926 w 3724497"/>
                    <a:gd name="connsiteY901" fmla="*/ 2037618 h 3190265"/>
                    <a:gd name="connsiteX902" fmla="*/ 17900 w 3724497"/>
                    <a:gd name="connsiteY902" fmla="*/ 2250667 h 3190265"/>
                    <a:gd name="connsiteX903" fmla="*/ 39752 w 3724497"/>
                    <a:gd name="connsiteY903" fmla="*/ 2321683 h 3190265"/>
                    <a:gd name="connsiteX904" fmla="*/ 113499 w 3724497"/>
                    <a:gd name="connsiteY904" fmla="*/ 2346266 h 3190265"/>
                    <a:gd name="connsiteX905" fmla="*/ 124425 w 3724497"/>
                    <a:gd name="connsiteY905" fmla="*/ 2346266 h 3190265"/>
                    <a:gd name="connsiteX906" fmla="*/ 146276 w 3724497"/>
                    <a:gd name="connsiteY906" fmla="*/ 2344900 h 3190265"/>
                    <a:gd name="connsiteX907" fmla="*/ 128522 w 3724497"/>
                    <a:gd name="connsiteY907" fmla="*/ 2357191 h 3190265"/>
                    <a:gd name="connsiteX908" fmla="*/ 91648 w 3724497"/>
                    <a:gd name="connsiteY908" fmla="*/ 2410453 h 3190265"/>
                    <a:gd name="connsiteX909" fmla="*/ 135350 w 3724497"/>
                    <a:gd name="connsiteY909" fmla="*/ 2436402 h 3190265"/>
                    <a:gd name="connsiteX910" fmla="*/ 146276 w 3724497"/>
                    <a:gd name="connsiteY910" fmla="*/ 2436402 h 3190265"/>
                    <a:gd name="connsiteX911" fmla="*/ 140813 w 3724497"/>
                    <a:gd name="connsiteY911" fmla="*/ 2444596 h 3190265"/>
                    <a:gd name="connsiteX912" fmla="*/ 133984 w 3724497"/>
                    <a:gd name="connsiteY912" fmla="*/ 2476007 h 3190265"/>
                    <a:gd name="connsiteX913" fmla="*/ 165395 w 3724497"/>
                    <a:gd name="connsiteY913" fmla="*/ 2480104 h 3190265"/>
                    <a:gd name="connsiteX914" fmla="*/ 191344 w 3724497"/>
                    <a:gd name="connsiteY914" fmla="*/ 2474641 h 3190265"/>
                    <a:gd name="connsiteX915" fmla="*/ 170858 w 3724497"/>
                    <a:gd name="connsiteY915" fmla="*/ 2491029 h 3190265"/>
                    <a:gd name="connsiteX916" fmla="*/ 147641 w 3724497"/>
                    <a:gd name="connsiteY916" fmla="*/ 2511515 h 3190265"/>
                    <a:gd name="connsiteX917" fmla="*/ 127156 w 3724497"/>
                    <a:gd name="connsiteY917" fmla="*/ 2529269 h 3190265"/>
                    <a:gd name="connsiteX918" fmla="*/ 80722 w 3724497"/>
                    <a:gd name="connsiteY918" fmla="*/ 2598919 h 3190265"/>
                    <a:gd name="connsiteX919" fmla="*/ 82088 w 3724497"/>
                    <a:gd name="connsiteY919" fmla="*/ 2623502 h 3190265"/>
                    <a:gd name="connsiteX920" fmla="*/ 164030 w 3724497"/>
                    <a:gd name="connsiteY920" fmla="*/ 2618039 h 3190265"/>
                    <a:gd name="connsiteX921" fmla="*/ 192709 w 3724497"/>
                    <a:gd name="connsiteY921" fmla="*/ 2608479 h 3190265"/>
                    <a:gd name="connsiteX922" fmla="*/ 169493 w 3724497"/>
                    <a:gd name="connsiteY922" fmla="*/ 2628965 h 3190265"/>
                    <a:gd name="connsiteX923" fmla="*/ 143544 w 3724497"/>
                    <a:gd name="connsiteY923" fmla="*/ 2669935 h 3190265"/>
                    <a:gd name="connsiteX924" fmla="*/ 162664 w 3724497"/>
                    <a:gd name="connsiteY924" fmla="*/ 2689055 h 3190265"/>
                    <a:gd name="connsiteX925" fmla="*/ 183150 w 3724497"/>
                    <a:gd name="connsiteY925" fmla="*/ 2693152 h 3190265"/>
                    <a:gd name="connsiteX926" fmla="*/ 281480 w 3724497"/>
                    <a:gd name="connsiteY926" fmla="*/ 2663107 h 3190265"/>
                    <a:gd name="connsiteX927" fmla="*/ 297868 w 3724497"/>
                    <a:gd name="connsiteY927" fmla="*/ 2654913 h 3190265"/>
                    <a:gd name="connsiteX928" fmla="*/ 322451 w 3724497"/>
                    <a:gd name="connsiteY928" fmla="*/ 2641256 h 3190265"/>
                    <a:gd name="connsiteX929" fmla="*/ 301965 w 3724497"/>
                    <a:gd name="connsiteY929" fmla="*/ 2669935 h 3190265"/>
                    <a:gd name="connsiteX930" fmla="*/ 273286 w 3724497"/>
                    <a:gd name="connsiteY930" fmla="*/ 2708175 h 3190265"/>
                    <a:gd name="connsiteX931" fmla="*/ 256897 w 3724497"/>
                    <a:gd name="connsiteY931" fmla="*/ 2788751 h 3190265"/>
                    <a:gd name="connsiteX932" fmla="*/ 296502 w 3724497"/>
                    <a:gd name="connsiteY932" fmla="*/ 2795579 h 3190265"/>
                    <a:gd name="connsiteX933" fmla="*/ 311525 w 3724497"/>
                    <a:gd name="connsiteY933" fmla="*/ 2787385 h 3190265"/>
                    <a:gd name="connsiteX934" fmla="*/ 321085 w 3724497"/>
                    <a:gd name="connsiteY934" fmla="*/ 2780557 h 3190265"/>
                    <a:gd name="connsiteX935" fmla="*/ 321085 w 3724497"/>
                    <a:gd name="connsiteY935" fmla="*/ 2791482 h 3190265"/>
                    <a:gd name="connsiteX936" fmla="*/ 370250 w 3724497"/>
                    <a:gd name="connsiteY936" fmla="*/ 2900738 h 3190265"/>
                    <a:gd name="connsiteX937" fmla="*/ 423512 w 3724497"/>
                    <a:gd name="connsiteY937" fmla="*/ 2869327 h 3190265"/>
                    <a:gd name="connsiteX938" fmla="*/ 427609 w 3724497"/>
                    <a:gd name="connsiteY938" fmla="*/ 2854304 h 3190265"/>
                    <a:gd name="connsiteX939" fmla="*/ 434438 w 3724497"/>
                    <a:gd name="connsiteY939" fmla="*/ 2867961 h 3190265"/>
                    <a:gd name="connsiteX940" fmla="*/ 454923 w 3724497"/>
                    <a:gd name="connsiteY940" fmla="*/ 2882984 h 3190265"/>
                    <a:gd name="connsiteX941" fmla="*/ 515014 w 3724497"/>
                    <a:gd name="connsiteY941" fmla="*/ 2857036 h 3190265"/>
                    <a:gd name="connsiteX942" fmla="*/ 524574 w 3724497"/>
                    <a:gd name="connsiteY942" fmla="*/ 2846110 h 3190265"/>
                    <a:gd name="connsiteX943" fmla="*/ 534133 w 3724497"/>
                    <a:gd name="connsiteY943" fmla="*/ 2852939 h 3190265"/>
                    <a:gd name="connsiteX944" fmla="*/ 527305 w 3724497"/>
                    <a:gd name="connsiteY944" fmla="*/ 2862498 h 3190265"/>
                    <a:gd name="connsiteX945" fmla="*/ 524574 w 3724497"/>
                    <a:gd name="connsiteY945" fmla="*/ 2866596 h 3190265"/>
                    <a:gd name="connsiteX946" fmla="*/ 509551 w 3724497"/>
                    <a:gd name="connsiteY946" fmla="*/ 2892544 h 3190265"/>
                    <a:gd name="connsiteX947" fmla="*/ 498626 w 3724497"/>
                    <a:gd name="connsiteY947" fmla="*/ 2934880 h 3190265"/>
                    <a:gd name="connsiteX948" fmla="*/ 509551 w 3724497"/>
                    <a:gd name="connsiteY948" fmla="*/ 2938978 h 3190265"/>
                    <a:gd name="connsiteX949" fmla="*/ 614710 w 3724497"/>
                    <a:gd name="connsiteY949" fmla="*/ 2895275 h 3190265"/>
                    <a:gd name="connsiteX950" fmla="*/ 651583 w 3724497"/>
                    <a:gd name="connsiteY950" fmla="*/ 2873424 h 3190265"/>
                    <a:gd name="connsiteX951" fmla="*/ 622904 w 3724497"/>
                    <a:gd name="connsiteY951" fmla="*/ 2904835 h 3190265"/>
                    <a:gd name="connsiteX952" fmla="*/ 573739 w 3724497"/>
                    <a:gd name="connsiteY952" fmla="*/ 3035942 h 3190265"/>
                    <a:gd name="connsiteX953" fmla="*/ 595590 w 3724497"/>
                    <a:gd name="connsiteY953" fmla="*/ 3055062 h 3190265"/>
                    <a:gd name="connsiteX954" fmla="*/ 688457 w 3724497"/>
                    <a:gd name="connsiteY954" fmla="*/ 2993605 h 3190265"/>
                    <a:gd name="connsiteX955" fmla="*/ 703480 w 3724497"/>
                    <a:gd name="connsiteY955" fmla="*/ 2959463 h 3190265"/>
                    <a:gd name="connsiteX956" fmla="*/ 710308 w 3724497"/>
                    <a:gd name="connsiteY956" fmla="*/ 2951269 h 3190265"/>
                    <a:gd name="connsiteX957" fmla="*/ 713040 w 3724497"/>
                    <a:gd name="connsiteY957" fmla="*/ 2951269 h 3190265"/>
                    <a:gd name="connsiteX958" fmla="*/ 714405 w 3724497"/>
                    <a:gd name="connsiteY958" fmla="*/ 2954000 h 3190265"/>
                    <a:gd name="connsiteX959" fmla="*/ 713040 w 3724497"/>
                    <a:gd name="connsiteY959" fmla="*/ 2967657 h 3190265"/>
                    <a:gd name="connsiteX960" fmla="*/ 706211 w 3724497"/>
                    <a:gd name="connsiteY960" fmla="*/ 3012725 h 3190265"/>
                    <a:gd name="connsiteX961" fmla="*/ 706211 w 3724497"/>
                    <a:gd name="connsiteY961" fmla="*/ 3015456 h 3190265"/>
                    <a:gd name="connsiteX962" fmla="*/ 725331 w 3724497"/>
                    <a:gd name="connsiteY962" fmla="*/ 3078279 h 3190265"/>
                    <a:gd name="connsiteX963" fmla="*/ 740353 w 3724497"/>
                    <a:gd name="connsiteY963" fmla="*/ 3082376 h 3190265"/>
                    <a:gd name="connsiteX964" fmla="*/ 844147 w 3724497"/>
                    <a:gd name="connsiteY964" fmla="*/ 2975851 h 3190265"/>
                    <a:gd name="connsiteX965" fmla="*/ 856438 w 3724497"/>
                    <a:gd name="connsiteY965" fmla="*/ 2955366 h 3190265"/>
                    <a:gd name="connsiteX966" fmla="*/ 856438 w 3724497"/>
                    <a:gd name="connsiteY966" fmla="*/ 2978583 h 3190265"/>
                    <a:gd name="connsiteX967" fmla="*/ 875557 w 3724497"/>
                    <a:gd name="connsiteY967" fmla="*/ 3064621 h 3190265"/>
                    <a:gd name="connsiteX968" fmla="*/ 878289 w 3724497"/>
                    <a:gd name="connsiteY968" fmla="*/ 3067353 h 3190265"/>
                    <a:gd name="connsiteX969" fmla="*/ 876923 w 3724497"/>
                    <a:gd name="connsiteY969" fmla="*/ 3071450 h 3190265"/>
                    <a:gd name="connsiteX970" fmla="*/ 872826 w 3724497"/>
                    <a:gd name="connsiteY970" fmla="*/ 3126078 h 3190265"/>
                    <a:gd name="connsiteX971" fmla="*/ 896043 w 3724497"/>
                    <a:gd name="connsiteY971" fmla="*/ 3135638 h 3190265"/>
                    <a:gd name="connsiteX972" fmla="*/ 971156 w 3724497"/>
                    <a:gd name="connsiteY972" fmla="*/ 3108324 h 3190265"/>
                    <a:gd name="connsiteX973" fmla="*/ 973888 w 3724497"/>
                    <a:gd name="connsiteY973" fmla="*/ 3106958 h 3190265"/>
                    <a:gd name="connsiteX974" fmla="*/ 984813 w 3724497"/>
                    <a:gd name="connsiteY974" fmla="*/ 3094667 h 3190265"/>
                    <a:gd name="connsiteX975" fmla="*/ 1003933 w 3724497"/>
                    <a:gd name="connsiteY975" fmla="*/ 3071450 h 3190265"/>
                    <a:gd name="connsiteX976" fmla="*/ 1005299 w 3724497"/>
                    <a:gd name="connsiteY976" fmla="*/ 3065987 h 3190265"/>
                    <a:gd name="connsiteX977" fmla="*/ 1843836 w 3724497"/>
                    <a:gd name="connsiteY977" fmla="*/ 2208330 h 3190265"/>
                    <a:gd name="connsiteX978" fmla="*/ 1843836 w 3724497"/>
                    <a:gd name="connsiteY978" fmla="*/ 2239741 h 3190265"/>
                    <a:gd name="connsiteX979" fmla="*/ 1847933 w 3724497"/>
                    <a:gd name="connsiteY979" fmla="*/ 2220622 h 3190265"/>
                    <a:gd name="connsiteX980" fmla="*/ 1849299 w 3724497"/>
                    <a:gd name="connsiteY980" fmla="*/ 2213793 h 3190265"/>
                    <a:gd name="connsiteX981" fmla="*/ 1843836 w 3724497"/>
                    <a:gd name="connsiteY981" fmla="*/ 2208330 h 3190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</a:cxnLst>
                  <a:rect l="l" t="t" r="r" b="b"/>
                  <a:pathLst>
                    <a:path w="3724497" h="3190265">
                      <a:moveTo>
                        <a:pt x="1115920" y="3190266"/>
                      </a:moveTo>
                      <a:cubicBezTo>
                        <a:pt x="1106360" y="3190266"/>
                        <a:pt x="1095435" y="3187534"/>
                        <a:pt x="1083143" y="3182071"/>
                      </a:cubicBezTo>
                      <a:cubicBezTo>
                        <a:pt x="1040807" y="3161586"/>
                        <a:pt x="1009396" y="3120615"/>
                        <a:pt x="1002567" y="3078279"/>
                      </a:cubicBezTo>
                      <a:cubicBezTo>
                        <a:pt x="997104" y="3086472"/>
                        <a:pt x="990276" y="3093301"/>
                        <a:pt x="984813" y="3101495"/>
                      </a:cubicBezTo>
                      <a:cubicBezTo>
                        <a:pt x="976619" y="3111055"/>
                        <a:pt x="969790" y="3120615"/>
                        <a:pt x="961596" y="3128809"/>
                      </a:cubicBezTo>
                      <a:lnTo>
                        <a:pt x="956134" y="3124712"/>
                      </a:lnTo>
                      <a:cubicBezTo>
                        <a:pt x="930186" y="3138369"/>
                        <a:pt x="905603" y="3146563"/>
                        <a:pt x="886483" y="3146563"/>
                      </a:cubicBezTo>
                      <a:cubicBezTo>
                        <a:pt x="871461" y="3146563"/>
                        <a:pt x="860535" y="3141101"/>
                        <a:pt x="853706" y="3131541"/>
                      </a:cubicBezTo>
                      <a:cubicBezTo>
                        <a:pt x="844147" y="3119249"/>
                        <a:pt x="845512" y="3097398"/>
                        <a:pt x="855072" y="3070084"/>
                      </a:cubicBezTo>
                      <a:cubicBezTo>
                        <a:pt x="844147" y="3056428"/>
                        <a:pt x="837318" y="3033210"/>
                        <a:pt x="835952" y="3000434"/>
                      </a:cubicBezTo>
                      <a:cubicBezTo>
                        <a:pt x="807273" y="3046868"/>
                        <a:pt x="769033" y="3094667"/>
                        <a:pt x="732159" y="3094667"/>
                      </a:cubicBezTo>
                      <a:cubicBezTo>
                        <a:pt x="725331" y="3094667"/>
                        <a:pt x="718502" y="3093301"/>
                        <a:pt x="711674" y="3089204"/>
                      </a:cubicBezTo>
                      <a:cubicBezTo>
                        <a:pt x="684360" y="3074181"/>
                        <a:pt x="685726" y="3041405"/>
                        <a:pt x="687091" y="3015456"/>
                      </a:cubicBezTo>
                      <a:lnTo>
                        <a:pt x="687091" y="3012725"/>
                      </a:lnTo>
                      <a:cubicBezTo>
                        <a:pt x="687091" y="3009994"/>
                        <a:pt x="687091" y="3008628"/>
                        <a:pt x="687091" y="3005896"/>
                      </a:cubicBezTo>
                      <a:cubicBezTo>
                        <a:pt x="670703" y="3025016"/>
                        <a:pt x="621538" y="3070084"/>
                        <a:pt x="587396" y="3070084"/>
                      </a:cubicBezTo>
                      <a:cubicBezTo>
                        <a:pt x="576470" y="3070084"/>
                        <a:pt x="561447" y="3064621"/>
                        <a:pt x="554619" y="3042770"/>
                      </a:cubicBezTo>
                      <a:cubicBezTo>
                        <a:pt x="540962" y="2997703"/>
                        <a:pt x="560082" y="2956731"/>
                        <a:pt x="583299" y="2925320"/>
                      </a:cubicBezTo>
                      <a:cubicBezTo>
                        <a:pt x="557351" y="2938978"/>
                        <a:pt x="523208" y="2954000"/>
                        <a:pt x="501357" y="2954000"/>
                      </a:cubicBezTo>
                      <a:cubicBezTo>
                        <a:pt x="490431" y="2954000"/>
                        <a:pt x="483603" y="2949903"/>
                        <a:pt x="479505" y="2944441"/>
                      </a:cubicBezTo>
                      <a:cubicBezTo>
                        <a:pt x="472677" y="2933515"/>
                        <a:pt x="476774" y="2915761"/>
                        <a:pt x="489066" y="2891178"/>
                      </a:cubicBezTo>
                      <a:cubicBezTo>
                        <a:pt x="490431" y="2888447"/>
                        <a:pt x="491797" y="2887081"/>
                        <a:pt x="493163" y="2884350"/>
                      </a:cubicBezTo>
                      <a:cubicBezTo>
                        <a:pt x="479505" y="2893909"/>
                        <a:pt x="464483" y="2899372"/>
                        <a:pt x="445363" y="2899372"/>
                      </a:cubicBezTo>
                      <a:lnTo>
                        <a:pt x="445363" y="2899372"/>
                      </a:lnTo>
                      <a:cubicBezTo>
                        <a:pt x="434438" y="2899372"/>
                        <a:pt x="426243" y="2895275"/>
                        <a:pt x="420781" y="2888447"/>
                      </a:cubicBezTo>
                      <a:cubicBezTo>
                        <a:pt x="407124" y="2921223"/>
                        <a:pt x="383907" y="2930783"/>
                        <a:pt x="353862" y="2915761"/>
                      </a:cubicBezTo>
                      <a:cubicBezTo>
                        <a:pt x="318354" y="2898007"/>
                        <a:pt x="303331" y="2848841"/>
                        <a:pt x="299234" y="2806505"/>
                      </a:cubicBezTo>
                      <a:cubicBezTo>
                        <a:pt x="296502" y="2807871"/>
                        <a:pt x="293771" y="2809236"/>
                        <a:pt x="291039" y="2810602"/>
                      </a:cubicBezTo>
                      <a:cubicBezTo>
                        <a:pt x="265091" y="2821528"/>
                        <a:pt x="244606" y="2816065"/>
                        <a:pt x="236412" y="2798311"/>
                      </a:cubicBezTo>
                      <a:cubicBezTo>
                        <a:pt x="224120" y="2773728"/>
                        <a:pt x="236412" y="2727295"/>
                        <a:pt x="254166" y="2704078"/>
                      </a:cubicBezTo>
                      <a:cubicBezTo>
                        <a:pt x="259629" y="2695884"/>
                        <a:pt x="265091" y="2689055"/>
                        <a:pt x="271920" y="2680861"/>
                      </a:cubicBezTo>
                      <a:cubicBezTo>
                        <a:pt x="256897" y="2689055"/>
                        <a:pt x="210464" y="2709541"/>
                        <a:pt x="173590" y="2709541"/>
                      </a:cubicBezTo>
                      <a:cubicBezTo>
                        <a:pt x="162664" y="2709541"/>
                        <a:pt x="154470" y="2708175"/>
                        <a:pt x="147641" y="2704078"/>
                      </a:cubicBezTo>
                      <a:cubicBezTo>
                        <a:pt x="131253" y="2697249"/>
                        <a:pt x="123059" y="2687690"/>
                        <a:pt x="121693" y="2675398"/>
                      </a:cubicBezTo>
                      <a:cubicBezTo>
                        <a:pt x="120327" y="2664473"/>
                        <a:pt x="124425" y="2653547"/>
                        <a:pt x="135350" y="2641256"/>
                      </a:cubicBezTo>
                      <a:cubicBezTo>
                        <a:pt x="97111" y="2650816"/>
                        <a:pt x="73894" y="2649450"/>
                        <a:pt x="62968" y="2635793"/>
                      </a:cubicBezTo>
                      <a:cubicBezTo>
                        <a:pt x="56140" y="2627599"/>
                        <a:pt x="56140" y="2615308"/>
                        <a:pt x="60237" y="2600285"/>
                      </a:cubicBezTo>
                      <a:cubicBezTo>
                        <a:pt x="68431" y="2568874"/>
                        <a:pt x="84820" y="2544291"/>
                        <a:pt x="110768" y="2523806"/>
                      </a:cubicBezTo>
                      <a:cubicBezTo>
                        <a:pt x="117596" y="2518343"/>
                        <a:pt x="124425" y="2511515"/>
                        <a:pt x="131253" y="2506052"/>
                      </a:cubicBezTo>
                      <a:cubicBezTo>
                        <a:pt x="133984" y="2503321"/>
                        <a:pt x="136716" y="2500589"/>
                        <a:pt x="139447" y="2499223"/>
                      </a:cubicBezTo>
                      <a:cubicBezTo>
                        <a:pt x="125790" y="2497858"/>
                        <a:pt x="118962" y="2492395"/>
                        <a:pt x="116231" y="2486932"/>
                      </a:cubicBezTo>
                      <a:cubicBezTo>
                        <a:pt x="110768" y="2478738"/>
                        <a:pt x="112133" y="2466447"/>
                        <a:pt x="118962" y="2452790"/>
                      </a:cubicBezTo>
                      <a:cubicBezTo>
                        <a:pt x="88917" y="2450058"/>
                        <a:pt x="76625" y="2432304"/>
                        <a:pt x="72528" y="2417282"/>
                      </a:cubicBezTo>
                      <a:cubicBezTo>
                        <a:pt x="65700" y="2394065"/>
                        <a:pt x="84820" y="2374945"/>
                        <a:pt x="99842" y="2361288"/>
                      </a:cubicBezTo>
                      <a:cubicBezTo>
                        <a:pt x="67065" y="2359922"/>
                        <a:pt x="42483" y="2350363"/>
                        <a:pt x="24729" y="2332609"/>
                      </a:cubicBezTo>
                      <a:cubicBezTo>
                        <a:pt x="6975" y="2314854"/>
                        <a:pt x="-1219" y="2287541"/>
                        <a:pt x="146" y="2253398"/>
                      </a:cubicBezTo>
                      <a:cubicBezTo>
                        <a:pt x="4244" y="2148240"/>
                        <a:pt x="113499" y="2075858"/>
                        <a:pt x="189978" y="2037618"/>
                      </a:cubicBezTo>
                      <a:cubicBezTo>
                        <a:pt x="149007" y="2026693"/>
                        <a:pt x="128522" y="2008939"/>
                        <a:pt x="128522" y="1981625"/>
                      </a:cubicBezTo>
                      <a:cubicBezTo>
                        <a:pt x="128522" y="1959774"/>
                        <a:pt x="146276" y="1944751"/>
                        <a:pt x="184515" y="1935191"/>
                      </a:cubicBezTo>
                      <a:cubicBezTo>
                        <a:pt x="146276" y="1928362"/>
                        <a:pt x="110768" y="1916071"/>
                        <a:pt x="98476" y="1895586"/>
                      </a:cubicBezTo>
                      <a:cubicBezTo>
                        <a:pt x="93014" y="1886026"/>
                        <a:pt x="93014" y="1876466"/>
                        <a:pt x="97111" y="1864175"/>
                      </a:cubicBezTo>
                      <a:cubicBezTo>
                        <a:pt x="112133" y="1827301"/>
                        <a:pt x="158567" y="1816375"/>
                        <a:pt x="196807" y="1806816"/>
                      </a:cubicBezTo>
                      <a:lnTo>
                        <a:pt x="205001" y="1804084"/>
                      </a:lnTo>
                      <a:cubicBezTo>
                        <a:pt x="245972" y="1794524"/>
                        <a:pt x="286943" y="1789062"/>
                        <a:pt x="327913" y="1783599"/>
                      </a:cubicBezTo>
                      <a:cubicBezTo>
                        <a:pt x="239143" y="1765845"/>
                        <a:pt x="147641" y="1741262"/>
                        <a:pt x="131253" y="1703023"/>
                      </a:cubicBezTo>
                      <a:cubicBezTo>
                        <a:pt x="125790" y="1692097"/>
                        <a:pt x="128522" y="1679806"/>
                        <a:pt x="136716" y="1668880"/>
                      </a:cubicBezTo>
                      <a:cubicBezTo>
                        <a:pt x="179052" y="1608790"/>
                        <a:pt x="251434" y="1580110"/>
                        <a:pt x="357959" y="1580110"/>
                      </a:cubicBezTo>
                      <a:cubicBezTo>
                        <a:pt x="370250" y="1580110"/>
                        <a:pt x="383907" y="1580110"/>
                        <a:pt x="398929" y="1581476"/>
                      </a:cubicBezTo>
                      <a:cubicBezTo>
                        <a:pt x="349764" y="1558259"/>
                        <a:pt x="322451" y="1536408"/>
                        <a:pt x="315622" y="1514557"/>
                      </a:cubicBezTo>
                      <a:cubicBezTo>
                        <a:pt x="312891" y="1503631"/>
                        <a:pt x="314256" y="1494071"/>
                        <a:pt x="321085" y="1484511"/>
                      </a:cubicBezTo>
                      <a:cubicBezTo>
                        <a:pt x="340205" y="1455832"/>
                        <a:pt x="388004" y="1446272"/>
                        <a:pt x="426243" y="1446272"/>
                      </a:cubicBezTo>
                      <a:cubicBezTo>
                        <a:pt x="430341" y="1446272"/>
                        <a:pt x="434438" y="1446272"/>
                        <a:pt x="438535" y="1446272"/>
                      </a:cubicBezTo>
                      <a:cubicBezTo>
                        <a:pt x="480871" y="1449003"/>
                        <a:pt x="516379" y="1461294"/>
                        <a:pt x="550522" y="1474951"/>
                      </a:cubicBezTo>
                      <a:cubicBezTo>
                        <a:pt x="535499" y="1455832"/>
                        <a:pt x="523208" y="1435346"/>
                        <a:pt x="512282" y="1416226"/>
                      </a:cubicBezTo>
                      <a:lnTo>
                        <a:pt x="510917" y="1413495"/>
                      </a:lnTo>
                      <a:cubicBezTo>
                        <a:pt x="498626" y="1393010"/>
                        <a:pt x="490431" y="1375256"/>
                        <a:pt x="510917" y="1350673"/>
                      </a:cubicBezTo>
                      <a:cubicBezTo>
                        <a:pt x="520477" y="1339748"/>
                        <a:pt x="531402" y="1335650"/>
                        <a:pt x="540962" y="1341113"/>
                      </a:cubicBezTo>
                      <a:cubicBezTo>
                        <a:pt x="547790" y="1343845"/>
                        <a:pt x="553253" y="1347942"/>
                        <a:pt x="558716" y="1350673"/>
                      </a:cubicBezTo>
                      <a:lnTo>
                        <a:pt x="558716" y="1350673"/>
                      </a:lnTo>
                      <a:cubicBezTo>
                        <a:pt x="558716" y="1349307"/>
                        <a:pt x="557351" y="1347942"/>
                        <a:pt x="557351" y="1345211"/>
                      </a:cubicBezTo>
                      <a:cubicBezTo>
                        <a:pt x="555985" y="1339748"/>
                        <a:pt x="554619" y="1334285"/>
                        <a:pt x="551888" y="1327456"/>
                      </a:cubicBezTo>
                      <a:cubicBezTo>
                        <a:pt x="539596" y="1285120"/>
                        <a:pt x="520477" y="1222298"/>
                        <a:pt x="554619" y="1188155"/>
                      </a:cubicBezTo>
                      <a:cubicBezTo>
                        <a:pt x="565544" y="1177230"/>
                        <a:pt x="579202" y="1171767"/>
                        <a:pt x="598321" y="1171767"/>
                      </a:cubicBezTo>
                      <a:cubicBezTo>
                        <a:pt x="622904" y="1171767"/>
                        <a:pt x="651583" y="1181327"/>
                        <a:pt x="673435" y="1190887"/>
                      </a:cubicBezTo>
                      <a:cubicBezTo>
                        <a:pt x="670703" y="1179961"/>
                        <a:pt x="670703" y="1167670"/>
                        <a:pt x="670703" y="1154013"/>
                      </a:cubicBezTo>
                      <a:cubicBezTo>
                        <a:pt x="674800" y="1048855"/>
                        <a:pt x="784056" y="976472"/>
                        <a:pt x="860535" y="938233"/>
                      </a:cubicBezTo>
                      <a:cubicBezTo>
                        <a:pt x="819564" y="927307"/>
                        <a:pt x="799078" y="909553"/>
                        <a:pt x="799078" y="882239"/>
                      </a:cubicBezTo>
                      <a:cubicBezTo>
                        <a:pt x="799078" y="860388"/>
                        <a:pt x="816832" y="845366"/>
                        <a:pt x="855072" y="835806"/>
                      </a:cubicBezTo>
                      <a:cubicBezTo>
                        <a:pt x="816832" y="828977"/>
                        <a:pt x="781325" y="816686"/>
                        <a:pt x="769033" y="796201"/>
                      </a:cubicBezTo>
                      <a:cubicBezTo>
                        <a:pt x="763570" y="786641"/>
                        <a:pt x="763570" y="775715"/>
                        <a:pt x="767667" y="764790"/>
                      </a:cubicBezTo>
                      <a:cubicBezTo>
                        <a:pt x="784056" y="727916"/>
                        <a:pt x="829124" y="716990"/>
                        <a:pt x="867363" y="707430"/>
                      </a:cubicBezTo>
                      <a:lnTo>
                        <a:pt x="875557" y="706065"/>
                      </a:lnTo>
                      <a:cubicBezTo>
                        <a:pt x="916528" y="696505"/>
                        <a:pt x="957499" y="691042"/>
                        <a:pt x="998470" y="685579"/>
                      </a:cubicBezTo>
                      <a:cubicBezTo>
                        <a:pt x="909700" y="667825"/>
                        <a:pt x="818198" y="643243"/>
                        <a:pt x="801810" y="605003"/>
                      </a:cubicBezTo>
                      <a:cubicBezTo>
                        <a:pt x="796347" y="594078"/>
                        <a:pt x="799078" y="581786"/>
                        <a:pt x="807273" y="570861"/>
                      </a:cubicBezTo>
                      <a:cubicBezTo>
                        <a:pt x="848243" y="510770"/>
                        <a:pt x="921991" y="482091"/>
                        <a:pt x="1028515" y="482091"/>
                      </a:cubicBezTo>
                      <a:cubicBezTo>
                        <a:pt x="1040807" y="482091"/>
                        <a:pt x="1054464" y="482091"/>
                        <a:pt x="1069487" y="483456"/>
                      </a:cubicBezTo>
                      <a:cubicBezTo>
                        <a:pt x="1020321" y="460239"/>
                        <a:pt x="993007" y="438388"/>
                        <a:pt x="986179" y="416537"/>
                      </a:cubicBezTo>
                      <a:cubicBezTo>
                        <a:pt x="983448" y="405612"/>
                        <a:pt x="984813" y="396052"/>
                        <a:pt x="991641" y="386492"/>
                      </a:cubicBezTo>
                      <a:cubicBezTo>
                        <a:pt x="1010762" y="357812"/>
                        <a:pt x="1058561" y="348252"/>
                        <a:pt x="1096800" y="348252"/>
                      </a:cubicBezTo>
                      <a:cubicBezTo>
                        <a:pt x="1100898" y="348252"/>
                        <a:pt x="1104994" y="348252"/>
                        <a:pt x="1109091" y="348252"/>
                      </a:cubicBezTo>
                      <a:cubicBezTo>
                        <a:pt x="1150062" y="350984"/>
                        <a:pt x="1186936" y="363275"/>
                        <a:pt x="1221078" y="376932"/>
                      </a:cubicBezTo>
                      <a:cubicBezTo>
                        <a:pt x="1206056" y="357812"/>
                        <a:pt x="1193765" y="337327"/>
                        <a:pt x="1182839" y="318207"/>
                      </a:cubicBezTo>
                      <a:lnTo>
                        <a:pt x="1181474" y="315476"/>
                      </a:lnTo>
                      <a:cubicBezTo>
                        <a:pt x="1170548" y="293625"/>
                        <a:pt x="1160988" y="277236"/>
                        <a:pt x="1181474" y="252654"/>
                      </a:cubicBezTo>
                      <a:cubicBezTo>
                        <a:pt x="1191033" y="241728"/>
                        <a:pt x="1200593" y="237631"/>
                        <a:pt x="1211519" y="243094"/>
                      </a:cubicBezTo>
                      <a:cubicBezTo>
                        <a:pt x="1218347" y="245825"/>
                        <a:pt x="1223810" y="249922"/>
                        <a:pt x="1229273" y="252654"/>
                      </a:cubicBezTo>
                      <a:lnTo>
                        <a:pt x="1229273" y="252654"/>
                      </a:lnTo>
                      <a:cubicBezTo>
                        <a:pt x="1229273" y="251288"/>
                        <a:pt x="1227907" y="249922"/>
                        <a:pt x="1227907" y="247191"/>
                      </a:cubicBezTo>
                      <a:cubicBezTo>
                        <a:pt x="1226541" y="241728"/>
                        <a:pt x="1225176" y="236265"/>
                        <a:pt x="1222444" y="229437"/>
                      </a:cubicBezTo>
                      <a:cubicBezTo>
                        <a:pt x="1210153" y="187100"/>
                        <a:pt x="1191033" y="124278"/>
                        <a:pt x="1225176" y="90136"/>
                      </a:cubicBezTo>
                      <a:cubicBezTo>
                        <a:pt x="1236101" y="79210"/>
                        <a:pt x="1249758" y="73748"/>
                        <a:pt x="1268878" y="73748"/>
                      </a:cubicBezTo>
                      <a:cubicBezTo>
                        <a:pt x="1305752" y="73748"/>
                        <a:pt x="1350820" y="95599"/>
                        <a:pt x="1379499" y="109256"/>
                      </a:cubicBezTo>
                      <a:cubicBezTo>
                        <a:pt x="1386328" y="113353"/>
                        <a:pt x="1393156" y="116084"/>
                        <a:pt x="1398619" y="117450"/>
                      </a:cubicBezTo>
                      <a:cubicBezTo>
                        <a:pt x="1420470" y="127010"/>
                        <a:pt x="1440956" y="139301"/>
                        <a:pt x="1464173" y="158421"/>
                      </a:cubicBezTo>
                      <a:cubicBezTo>
                        <a:pt x="1460075" y="147495"/>
                        <a:pt x="1457344" y="136570"/>
                        <a:pt x="1455978" y="124278"/>
                      </a:cubicBezTo>
                      <a:cubicBezTo>
                        <a:pt x="1454613" y="118816"/>
                        <a:pt x="1453247" y="113353"/>
                        <a:pt x="1451881" y="106524"/>
                      </a:cubicBezTo>
                      <a:cubicBezTo>
                        <a:pt x="1442322" y="75113"/>
                        <a:pt x="1430030" y="27314"/>
                        <a:pt x="1461441" y="5463"/>
                      </a:cubicBezTo>
                      <a:cubicBezTo>
                        <a:pt x="1466904" y="1366"/>
                        <a:pt x="1472366" y="0"/>
                        <a:pt x="1479195" y="0"/>
                      </a:cubicBezTo>
                      <a:cubicBezTo>
                        <a:pt x="1506509" y="0"/>
                        <a:pt x="1537920" y="31411"/>
                        <a:pt x="1552943" y="46434"/>
                      </a:cubicBezTo>
                      <a:lnTo>
                        <a:pt x="1557040" y="50531"/>
                      </a:lnTo>
                      <a:cubicBezTo>
                        <a:pt x="1576160" y="69650"/>
                        <a:pt x="1593913" y="87404"/>
                        <a:pt x="1610302" y="105159"/>
                      </a:cubicBezTo>
                      <a:cubicBezTo>
                        <a:pt x="1604839" y="80576"/>
                        <a:pt x="1604839" y="62822"/>
                        <a:pt x="1611668" y="50531"/>
                      </a:cubicBezTo>
                      <a:cubicBezTo>
                        <a:pt x="1617130" y="40971"/>
                        <a:pt x="1626690" y="34142"/>
                        <a:pt x="1638982" y="31411"/>
                      </a:cubicBezTo>
                      <a:cubicBezTo>
                        <a:pt x="1641713" y="31411"/>
                        <a:pt x="1644444" y="31411"/>
                        <a:pt x="1647176" y="31411"/>
                      </a:cubicBezTo>
                      <a:cubicBezTo>
                        <a:pt x="1694975" y="31411"/>
                        <a:pt x="1768723" y="120181"/>
                        <a:pt x="1782380" y="136570"/>
                      </a:cubicBezTo>
                      <a:cubicBezTo>
                        <a:pt x="1785111" y="140667"/>
                        <a:pt x="1787842" y="143398"/>
                        <a:pt x="1790574" y="147495"/>
                      </a:cubicBezTo>
                      <a:cubicBezTo>
                        <a:pt x="1812425" y="118816"/>
                        <a:pt x="1843836" y="106524"/>
                        <a:pt x="1869784" y="114718"/>
                      </a:cubicBezTo>
                      <a:cubicBezTo>
                        <a:pt x="1882075" y="118816"/>
                        <a:pt x="1890270" y="125644"/>
                        <a:pt x="1895733" y="137935"/>
                      </a:cubicBezTo>
                      <a:cubicBezTo>
                        <a:pt x="1906658" y="161152"/>
                        <a:pt x="1901195" y="202123"/>
                        <a:pt x="1879344" y="259482"/>
                      </a:cubicBezTo>
                      <a:cubicBezTo>
                        <a:pt x="1899829" y="233534"/>
                        <a:pt x="1920315" y="208951"/>
                        <a:pt x="1948995" y="189832"/>
                      </a:cubicBezTo>
                      <a:cubicBezTo>
                        <a:pt x="1958554" y="183003"/>
                        <a:pt x="1970846" y="187100"/>
                        <a:pt x="1974943" y="198026"/>
                      </a:cubicBezTo>
                      <a:cubicBezTo>
                        <a:pt x="1980406" y="215780"/>
                        <a:pt x="1980406" y="240362"/>
                        <a:pt x="1973577" y="275871"/>
                      </a:cubicBezTo>
                      <a:cubicBezTo>
                        <a:pt x="1996794" y="274505"/>
                        <a:pt x="2020011" y="294990"/>
                        <a:pt x="2041862" y="337327"/>
                      </a:cubicBezTo>
                      <a:lnTo>
                        <a:pt x="2041862" y="338693"/>
                      </a:lnTo>
                      <a:cubicBezTo>
                        <a:pt x="2044593" y="350984"/>
                        <a:pt x="2048690" y="361909"/>
                        <a:pt x="2052787" y="372835"/>
                      </a:cubicBezTo>
                      <a:cubicBezTo>
                        <a:pt x="2056885" y="360544"/>
                        <a:pt x="2058250" y="346887"/>
                        <a:pt x="2060982" y="334595"/>
                      </a:cubicBezTo>
                      <a:cubicBezTo>
                        <a:pt x="2065079" y="312744"/>
                        <a:pt x="2070541" y="289528"/>
                        <a:pt x="2078736" y="267676"/>
                      </a:cubicBezTo>
                      <a:lnTo>
                        <a:pt x="2081467" y="260848"/>
                      </a:lnTo>
                      <a:lnTo>
                        <a:pt x="2088296" y="264945"/>
                      </a:lnTo>
                      <a:cubicBezTo>
                        <a:pt x="2116975" y="285430"/>
                        <a:pt x="2126535" y="322304"/>
                        <a:pt x="2134729" y="355081"/>
                      </a:cubicBezTo>
                      <a:cubicBezTo>
                        <a:pt x="2136095" y="360544"/>
                        <a:pt x="2137461" y="366006"/>
                        <a:pt x="2138826" y="370103"/>
                      </a:cubicBezTo>
                      <a:cubicBezTo>
                        <a:pt x="2142923" y="353715"/>
                        <a:pt x="2142923" y="337327"/>
                        <a:pt x="2142923" y="319573"/>
                      </a:cubicBezTo>
                      <a:cubicBezTo>
                        <a:pt x="2142923" y="305916"/>
                        <a:pt x="2142923" y="292259"/>
                        <a:pt x="2145655" y="277236"/>
                      </a:cubicBezTo>
                      <a:cubicBezTo>
                        <a:pt x="2145655" y="274505"/>
                        <a:pt x="2145655" y="273139"/>
                        <a:pt x="2147021" y="270408"/>
                      </a:cubicBezTo>
                      <a:lnTo>
                        <a:pt x="2149752" y="259482"/>
                      </a:lnTo>
                      <a:lnTo>
                        <a:pt x="2157946" y="267676"/>
                      </a:lnTo>
                      <a:cubicBezTo>
                        <a:pt x="2163409" y="273139"/>
                        <a:pt x="2167506" y="279968"/>
                        <a:pt x="2170237" y="284065"/>
                      </a:cubicBezTo>
                      <a:cubicBezTo>
                        <a:pt x="2178432" y="297722"/>
                        <a:pt x="2185260" y="310013"/>
                        <a:pt x="2190723" y="322304"/>
                      </a:cubicBezTo>
                      <a:cubicBezTo>
                        <a:pt x="2197551" y="275871"/>
                        <a:pt x="2212574" y="233534"/>
                        <a:pt x="2234425" y="199391"/>
                      </a:cubicBezTo>
                      <a:lnTo>
                        <a:pt x="2239888" y="191197"/>
                      </a:lnTo>
                      <a:lnTo>
                        <a:pt x="2243985" y="192563"/>
                      </a:lnTo>
                      <a:cubicBezTo>
                        <a:pt x="2283590" y="210317"/>
                        <a:pt x="2278127" y="258116"/>
                        <a:pt x="2274030" y="297722"/>
                      </a:cubicBezTo>
                      <a:cubicBezTo>
                        <a:pt x="2272664" y="308647"/>
                        <a:pt x="2271299" y="318207"/>
                        <a:pt x="2271299" y="326401"/>
                      </a:cubicBezTo>
                      <a:cubicBezTo>
                        <a:pt x="2276761" y="320938"/>
                        <a:pt x="2282224" y="315476"/>
                        <a:pt x="2289053" y="308647"/>
                      </a:cubicBezTo>
                      <a:cubicBezTo>
                        <a:pt x="2304075" y="293625"/>
                        <a:pt x="2317733" y="278602"/>
                        <a:pt x="2336852" y="270408"/>
                      </a:cubicBezTo>
                      <a:cubicBezTo>
                        <a:pt x="2347778" y="266311"/>
                        <a:pt x="2355972" y="267676"/>
                        <a:pt x="2364166" y="275871"/>
                      </a:cubicBezTo>
                      <a:cubicBezTo>
                        <a:pt x="2380555" y="293625"/>
                        <a:pt x="2379189" y="337327"/>
                        <a:pt x="2379189" y="346887"/>
                      </a:cubicBezTo>
                      <a:cubicBezTo>
                        <a:pt x="2375092" y="382395"/>
                        <a:pt x="2365532" y="415172"/>
                        <a:pt x="2354607" y="446582"/>
                      </a:cubicBezTo>
                      <a:cubicBezTo>
                        <a:pt x="2350509" y="457508"/>
                        <a:pt x="2347778" y="467068"/>
                        <a:pt x="2345046" y="477994"/>
                      </a:cubicBezTo>
                      <a:cubicBezTo>
                        <a:pt x="2358703" y="467068"/>
                        <a:pt x="2372360" y="454777"/>
                        <a:pt x="2384652" y="441120"/>
                      </a:cubicBezTo>
                      <a:cubicBezTo>
                        <a:pt x="2396943" y="428828"/>
                        <a:pt x="2410600" y="415172"/>
                        <a:pt x="2425622" y="405612"/>
                      </a:cubicBezTo>
                      <a:cubicBezTo>
                        <a:pt x="2437914" y="397417"/>
                        <a:pt x="2454302" y="386492"/>
                        <a:pt x="2469325" y="386492"/>
                      </a:cubicBezTo>
                      <a:cubicBezTo>
                        <a:pt x="2477519" y="386492"/>
                        <a:pt x="2484347" y="389223"/>
                        <a:pt x="2491176" y="394686"/>
                      </a:cubicBezTo>
                      <a:cubicBezTo>
                        <a:pt x="2507564" y="408343"/>
                        <a:pt x="2513027" y="431560"/>
                        <a:pt x="2506198" y="456142"/>
                      </a:cubicBezTo>
                      <a:cubicBezTo>
                        <a:pt x="2499370" y="482091"/>
                        <a:pt x="2485713" y="508039"/>
                        <a:pt x="2467959" y="533987"/>
                      </a:cubicBezTo>
                      <a:cubicBezTo>
                        <a:pt x="2481616" y="539450"/>
                        <a:pt x="2493907" y="544913"/>
                        <a:pt x="2504833" y="550375"/>
                      </a:cubicBezTo>
                      <a:cubicBezTo>
                        <a:pt x="2508930" y="553107"/>
                        <a:pt x="2513027" y="554472"/>
                        <a:pt x="2515758" y="555838"/>
                      </a:cubicBezTo>
                      <a:cubicBezTo>
                        <a:pt x="2528049" y="561301"/>
                        <a:pt x="2540341" y="568129"/>
                        <a:pt x="2552632" y="577689"/>
                      </a:cubicBezTo>
                      <a:cubicBezTo>
                        <a:pt x="2551267" y="572227"/>
                        <a:pt x="2549901" y="568129"/>
                        <a:pt x="2548535" y="562667"/>
                      </a:cubicBezTo>
                      <a:cubicBezTo>
                        <a:pt x="2548535" y="559935"/>
                        <a:pt x="2547170" y="555838"/>
                        <a:pt x="2545804" y="551741"/>
                      </a:cubicBezTo>
                      <a:cubicBezTo>
                        <a:pt x="2540341" y="531256"/>
                        <a:pt x="2532147" y="499845"/>
                        <a:pt x="2552632" y="484822"/>
                      </a:cubicBezTo>
                      <a:cubicBezTo>
                        <a:pt x="2556729" y="482091"/>
                        <a:pt x="2560826" y="480725"/>
                        <a:pt x="2564923" y="480725"/>
                      </a:cubicBezTo>
                      <a:cubicBezTo>
                        <a:pt x="2582678" y="480725"/>
                        <a:pt x="2603163" y="499845"/>
                        <a:pt x="2612723" y="510770"/>
                      </a:cubicBezTo>
                      <a:lnTo>
                        <a:pt x="2615454" y="513502"/>
                      </a:lnTo>
                      <a:cubicBezTo>
                        <a:pt x="2625014" y="523062"/>
                        <a:pt x="2634574" y="532621"/>
                        <a:pt x="2644134" y="542181"/>
                      </a:cubicBezTo>
                      <a:cubicBezTo>
                        <a:pt x="2642768" y="529890"/>
                        <a:pt x="2642768" y="520330"/>
                        <a:pt x="2646865" y="513502"/>
                      </a:cubicBezTo>
                      <a:cubicBezTo>
                        <a:pt x="2650962" y="506673"/>
                        <a:pt x="2656425" y="502576"/>
                        <a:pt x="2665985" y="499845"/>
                      </a:cubicBezTo>
                      <a:cubicBezTo>
                        <a:pt x="2667351" y="499845"/>
                        <a:pt x="2670082" y="499845"/>
                        <a:pt x="2671448" y="499845"/>
                      </a:cubicBezTo>
                      <a:cubicBezTo>
                        <a:pt x="2702859" y="499845"/>
                        <a:pt x="2749293" y="554472"/>
                        <a:pt x="2758852" y="568129"/>
                      </a:cubicBezTo>
                      <a:cubicBezTo>
                        <a:pt x="2760218" y="569495"/>
                        <a:pt x="2761584" y="570861"/>
                        <a:pt x="2761584" y="572227"/>
                      </a:cubicBezTo>
                      <a:cubicBezTo>
                        <a:pt x="2775241" y="555838"/>
                        <a:pt x="2795726" y="547644"/>
                        <a:pt x="2812115" y="553107"/>
                      </a:cubicBezTo>
                      <a:cubicBezTo>
                        <a:pt x="2820309" y="555838"/>
                        <a:pt x="2825771" y="561301"/>
                        <a:pt x="2829869" y="568129"/>
                      </a:cubicBezTo>
                      <a:cubicBezTo>
                        <a:pt x="2836697" y="581786"/>
                        <a:pt x="2833966" y="603637"/>
                        <a:pt x="2824406" y="635049"/>
                      </a:cubicBezTo>
                      <a:cubicBezTo>
                        <a:pt x="2835331" y="622757"/>
                        <a:pt x="2846257" y="610466"/>
                        <a:pt x="2859914" y="600906"/>
                      </a:cubicBezTo>
                      <a:cubicBezTo>
                        <a:pt x="2866743" y="595443"/>
                        <a:pt x="2877668" y="599540"/>
                        <a:pt x="2879034" y="606369"/>
                      </a:cubicBezTo>
                      <a:cubicBezTo>
                        <a:pt x="2881765" y="617294"/>
                        <a:pt x="2881765" y="632317"/>
                        <a:pt x="2879034" y="654168"/>
                      </a:cubicBezTo>
                      <a:cubicBezTo>
                        <a:pt x="2894056" y="655534"/>
                        <a:pt x="2907713" y="667825"/>
                        <a:pt x="2921370" y="693774"/>
                      </a:cubicBezTo>
                      <a:lnTo>
                        <a:pt x="2921370" y="695139"/>
                      </a:lnTo>
                      <a:cubicBezTo>
                        <a:pt x="2922736" y="700602"/>
                        <a:pt x="2924102" y="704699"/>
                        <a:pt x="2925467" y="710162"/>
                      </a:cubicBezTo>
                      <a:cubicBezTo>
                        <a:pt x="2926833" y="704699"/>
                        <a:pt x="2928198" y="699236"/>
                        <a:pt x="2929564" y="692408"/>
                      </a:cubicBezTo>
                      <a:cubicBezTo>
                        <a:pt x="2932296" y="678751"/>
                        <a:pt x="2935027" y="663728"/>
                        <a:pt x="2940490" y="648706"/>
                      </a:cubicBezTo>
                      <a:lnTo>
                        <a:pt x="2943221" y="641877"/>
                      </a:lnTo>
                      <a:lnTo>
                        <a:pt x="2950050" y="645974"/>
                      </a:lnTo>
                      <a:cubicBezTo>
                        <a:pt x="2969170" y="659631"/>
                        <a:pt x="2974632" y="682848"/>
                        <a:pt x="2980095" y="703333"/>
                      </a:cubicBezTo>
                      <a:cubicBezTo>
                        <a:pt x="2981461" y="696505"/>
                        <a:pt x="2981461" y="689676"/>
                        <a:pt x="2981461" y="682848"/>
                      </a:cubicBezTo>
                      <a:cubicBezTo>
                        <a:pt x="2981461" y="674654"/>
                        <a:pt x="2981461" y="665094"/>
                        <a:pt x="2982826" y="655534"/>
                      </a:cubicBezTo>
                      <a:cubicBezTo>
                        <a:pt x="2982826" y="654168"/>
                        <a:pt x="2982826" y="652803"/>
                        <a:pt x="2984192" y="651437"/>
                      </a:cubicBezTo>
                      <a:lnTo>
                        <a:pt x="2986923" y="640511"/>
                      </a:lnTo>
                      <a:lnTo>
                        <a:pt x="2995118" y="648706"/>
                      </a:lnTo>
                      <a:cubicBezTo>
                        <a:pt x="2999215" y="652803"/>
                        <a:pt x="3001946" y="656900"/>
                        <a:pt x="3003312" y="659631"/>
                      </a:cubicBezTo>
                      <a:cubicBezTo>
                        <a:pt x="3007409" y="665094"/>
                        <a:pt x="3010141" y="671922"/>
                        <a:pt x="3012872" y="677385"/>
                      </a:cubicBezTo>
                      <a:cubicBezTo>
                        <a:pt x="3018334" y="650071"/>
                        <a:pt x="3026529" y="626854"/>
                        <a:pt x="3040185" y="606369"/>
                      </a:cubicBezTo>
                      <a:lnTo>
                        <a:pt x="3045648" y="599540"/>
                      </a:lnTo>
                      <a:lnTo>
                        <a:pt x="3049746" y="600906"/>
                      </a:lnTo>
                      <a:cubicBezTo>
                        <a:pt x="3075694" y="613197"/>
                        <a:pt x="3072962" y="644608"/>
                        <a:pt x="3070231" y="669191"/>
                      </a:cubicBezTo>
                      <a:cubicBezTo>
                        <a:pt x="3070231" y="673288"/>
                        <a:pt x="3068865" y="677385"/>
                        <a:pt x="3068865" y="681482"/>
                      </a:cubicBezTo>
                      <a:cubicBezTo>
                        <a:pt x="3071597" y="678751"/>
                        <a:pt x="3072962" y="677385"/>
                        <a:pt x="3075694" y="674654"/>
                      </a:cubicBezTo>
                      <a:cubicBezTo>
                        <a:pt x="3085254" y="665094"/>
                        <a:pt x="3094814" y="655534"/>
                        <a:pt x="3107105" y="650071"/>
                      </a:cubicBezTo>
                      <a:cubicBezTo>
                        <a:pt x="3113933" y="647340"/>
                        <a:pt x="3122128" y="648706"/>
                        <a:pt x="3126224" y="654168"/>
                      </a:cubicBezTo>
                      <a:cubicBezTo>
                        <a:pt x="3137150" y="666459"/>
                        <a:pt x="3137150" y="695139"/>
                        <a:pt x="3135784" y="700602"/>
                      </a:cubicBezTo>
                      <a:cubicBezTo>
                        <a:pt x="3133053" y="722453"/>
                        <a:pt x="3126224" y="744304"/>
                        <a:pt x="3120762" y="764790"/>
                      </a:cubicBezTo>
                      <a:cubicBezTo>
                        <a:pt x="3119396" y="768887"/>
                        <a:pt x="3118031" y="772984"/>
                        <a:pt x="3116665" y="777081"/>
                      </a:cubicBezTo>
                      <a:cubicBezTo>
                        <a:pt x="3123493" y="771618"/>
                        <a:pt x="3130321" y="764790"/>
                        <a:pt x="3135784" y="759327"/>
                      </a:cubicBezTo>
                      <a:cubicBezTo>
                        <a:pt x="3143979" y="751133"/>
                        <a:pt x="3152173" y="742938"/>
                        <a:pt x="3161733" y="736110"/>
                      </a:cubicBezTo>
                      <a:cubicBezTo>
                        <a:pt x="3169927" y="730647"/>
                        <a:pt x="3180853" y="723819"/>
                        <a:pt x="3190412" y="723819"/>
                      </a:cubicBezTo>
                      <a:cubicBezTo>
                        <a:pt x="3195875" y="723819"/>
                        <a:pt x="3201338" y="725184"/>
                        <a:pt x="3205435" y="729282"/>
                      </a:cubicBezTo>
                      <a:cubicBezTo>
                        <a:pt x="3216360" y="738841"/>
                        <a:pt x="3220458" y="753864"/>
                        <a:pt x="3214995" y="770252"/>
                      </a:cubicBezTo>
                      <a:cubicBezTo>
                        <a:pt x="3202704" y="815320"/>
                        <a:pt x="3165830" y="853560"/>
                        <a:pt x="3134419" y="879508"/>
                      </a:cubicBezTo>
                      <a:cubicBezTo>
                        <a:pt x="3141247" y="882239"/>
                        <a:pt x="3148076" y="883605"/>
                        <a:pt x="3156270" y="884971"/>
                      </a:cubicBezTo>
                      <a:cubicBezTo>
                        <a:pt x="3178121" y="890434"/>
                        <a:pt x="3202704" y="895896"/>
                        <a:pt x="3216360" y="913650"/>
                      </a:cubicBezTo>
                      <a:cubicBezTo>
                        <a:pt x="3225920" y="924576"/>
                        <a:pt x="3224555" y="934136"/>
                        <a:pt x="3221823" y="940964"/>
                      </a:cubicBezTo>
                      <a:cubicBezTo>
                        <a:pt x="3216360" y="954621"/>
                        <a:pt x="3199972" y="962815"/>
                        <a:pt x="3187681" y="964181"/>
                      </a:cubicBezTo>
                      <a:cubicBezTo>
                        <a:pt x="3176755" y="965547"/>
                        <a:pt x="3164464" y="965547"/>
                        <a:pt x="3154904" y="964181"/>
                      </a:cubicBezTo>
                      <a:cubicBezTo>
                        <a:pt x="3165830" y="969644"/>
                        <a:pt x="3178121" y="976472"/>
                        <a:pt x="3189046" y="981935"/>
                      </a:cubicBezTo>
                      <a:cubicBezTo>
                        <a:pt x="3209532" y="991495"/>
                        <a:pt x="3230018" y="1002421"/>
                        <a:pt x="3250503" y="1014712"/>
                      </a:cubicBezTo>
                      <a:cubicBezTo>
                        <a:pt x="3268257" y="1025638"/>
                        <a:pt x="3291474" y="1042026"/>
                        <a:pt x="3301033" y="1063877"/>
                      </a:cubicBezTo>
                      <a:cubicBezTo>
                        <a:pt x="3307862" y="1080265"/>
                        <a:pt x="3307862" y="1100751"/>
                        <a:pt x="3294205" y="1110311"/>
                      </a:cubicBezTo>
                      <a:cubicBezTo>
                        <a:pt x="3284645" y="1117139"/>
                        <a:pt x="3270988" y="1118505"/>
                        <a:pt x="3260063" y="1114408"/>
                      </a:cubicBezTo>
                      <a:cubicBezTo>
                        <a:pt x="3275085" y="1130796"/>
                        <a:pt x="3290108" y="1152647"/>
                        <a:pt x="3295571" y="1173133"/>
                      </a:cubicBezTo>
                      <a:cubicBezTo>
                        <a:pt x="3298302" y="1184058"/>
                        <a:pt x="3296936" y="1197715"/>
                        <a:pt x="3290108" y="1204544"/>
                      </a:cubicBezTo>
                      <a:cubicBezTo>
                        <a:pt x="3283280" y="1214104"/>
                        <a:pt x="3270988" y="1215469"/>
                        <a:pt x="3258697" y="1210006"/>
                      </a:cubicBezTo>
                      <a:cubicBezTo>
                        <a:pt x="3249137" y="1204544"/>
                        <a:pt x="3240943" y="1197715"/>
                        <a:pt x="3231383" y="1192252"/>
                      </a:cubicBezTo>
                      <a:cubicBezTo>
                        <a:pt x="3228652" y="1189521"/>
                        <a:pt x="3225920" y="1188155"/>
                        <a:pt x="3223189" y="1185424"/>
                      </a:cubicBezTo>
                      <a:cubicBezTo>
                        <a:pt x="3223189" y="1197715"/>
                        <a:pt x="3224555" y="1211372"/>
                        <a:pt x="3225920" y="1225029"/>
                      </a:cubicBezTo>
                      <a:cubicBezTo>
                        <a:pt x="3227286" y="1234589"/>
                        <a:pt x="3227286" y="1244149"/>
                        <a:pt x="3228652" y="1253709"/>
                      </a:cubicBezTo>
                      <a:cubicBezTo>
                        <a:pt x="3238212" y="1282388"/>
                        <a:pt x="3240943" y="1308337"/>
                        <a:pt x="3240943" y="1330188"/>
                      </a:cubicBezTo>
                      <a:cubicBezTo>
                        <a:pt x="3253234" y="1309702"/>
                        <a:pt x="3277817" y="1271463"/>
                        <a:pt x="3309228" y="1275560"/>
                      </a:cubicBezTo>
                      <a:cubicBezTo>
                        <a:pt x="3335176" y="1278291"/>
                        <a:pt x="3350199" y="1301508"/>
                        <a:pt x="3359758" y="1319262"/>
                      </a:cubicBezTo>
                      <a:cubicBezTo>
                        <a:pt x="3380244" y="1362964"/>
                        <a:pt x="3388438" y="1416226"/>
                        <a:pt x="3380244" y="1465392"/>
                      </a:cubicBezTo>
                      <a:cubicBezTo>
                        <a:pt x="3387072" y="1458563"/>
                        <a:pt x="3413021" y="1432615"/>
                        <a:pt x="3433506" y="1432615"/>
                      </a:cubicBezTo>
                      <a:cubicBezTo>
                        <a:pt x="3440334" y="1432615"/>
                        <a:pt x="3449894" y="1435346"/>
                        <a:pt x="3455357" y="1447638"/>
                      </a:cubicBezTo>
                      <a:cubicBezTo>
                        <a:pt x="3466283" y="1472220"/>
                        <a:pt x="3452626" y="1498168"/>
                        <a:pt x="3438969" y="1520019"/>
                      </a:cubicBezTo>
                      <a:cubicBezTo>
                        <a:pt x="3460820" y="1504997"/>
                        <a:pt x="3484037" y="1491340"/>
                        <a:pt x="3508619" y="1491340"/>
                      </a:cubicBezTo>
                      <a:cubicBezTo>
                        <a:pt x="3516814" y="1491340"/>
                        <a:pt x="3523642" y="1492706"/>
                        <a:pt x="3530470" y="1495437"/>
                      </a:cubicBezTo>
                      <a:cubicBezTo>
                        <a:pt x="3550956" y="1504997"/>
                        <a:pt x="3564613" y="1525482"/>
                        <a:pt x="3568710" y="1554162"/>
                      </a:cubicBezTo>
                      <a:cubicBezTo>
                        <a:pt x="3576904" y="1611521"/>
                        <a:pt x="3553687" y="1672977"/>
                        <a:pt x="3511351" y="1711217"/>
                      </a:cubicBezTo>
                      <a:cubicBezTo>
                        <a:pt x="3525008" y="1709851"/>
                        <a:pt x="3538665" y="1708486"/>
                        <a:pt x="3553687" y="1707120"/>
                      </a:cubicBezTo>
                      <a:cubicBezTo>
                        <a:pt x="3572807" y="1705754"/>
                        <a:pt x="3593293" y="1704388"/>
                        <a:pt x="3613778" y="1704388"/>
                      </a:cubicBezTo>
                      <a:cubicBezTo>
                        <a:pt x="3641092" y="1704388"/>
                        <a:pt x="3661578" y="1707120"/>
                        <a:pt x="3682063" y="1713948"/>
                      </a:cubicBezTo>
                      <a:cubicBezTo>
                        <a:pt x="3714840" y="1724874"/>
                        <a:pt x="3723033" y="1742628"/>
                        <a:pt x="3724399" y="1756285"/>
                      </a:cubicBezTo>
                      <a:cubicBezTo>
                        <a:pt x="3727131" y="1795890"/>
                        <a:pt x="3672503" y="1845055"/>
                        <a:pt x="3638360" y="1861443"/>
                      </a:cubicBezTo>
                      <a:cubicBezTo>
                        <a:pt x="3645189" y="1860078"/>
                        <a:pt x="3654749" y="1858712"/>
                        <a:pt x="3664309" y="1858712"/>
                      </a:cubicBezTo>
                      <a:cubicBezTo>
                        <a:pt x="3692989" y="1858712"/>
                        <a:pt x="3701182" y="1869637"/>
                        <a:pt x="3703914" y="1879198"/>
                      </a:cubicBezTo>
                      <a:cubicBezTo>
                        <a:pt x="3706645" y="1892854"/>
                        <a:pt x="3702548" y="1909243"/>
                        <a:pt x="3688891" y="1925631"/>
                      </a:cubicBezTo>
                      <a:cubicBezTo>
                        <a:pt x="3660212" y="1962505"/>
                        <a:pt x="3619241" y="1982990"/>
                        <a:pt x="3576904" y="1982990"/>
                      </a:cubicBezTo>
                      <a:lnTo>
                        <a:pt x="3576904" y="1982990"/>
                      </a:lnTo>
                      <a:cubicBezTo>
                        <a:pt x="3575539" y="1982990"/>
                        <a:pt x="3572807" y="1982990"/>
                        <a:pt x="3571442" y="1982990"/>
                      </a:cubicBezTo>
                      <a:cubicBezTo>
                        <a:pt x="3578270" y="1989819"/>
                        <a:pt x="3583733" y="1998013"/>
                        <a:pt x="3590561" y="2004842"/>
                      </a:cubicBezTo>
                      <a:cubicBezTo>
                        <a:pt x="3597390" y="2014401"/>
                        <a:pt x="3605584" y="2023961"/>
                        <a:pt x="3612412" y="2033521"/>
                      </a:cubicBezTo>
                      <a:lnTo>
                        <a:pt x="3608315" y="2037618"/>
                      </a:lnTo>
                      <a:cubicBezTo>
                        <a:pt x="3617875" y="2070395"/>
                        <a:pt x="3621972" y="2108634"/>
                        <a:pt x="3608315" y="2127754"/>
                      </a:cubicBezTo>
                      <a:cubicBezTo>
                        <a:pt x="3596024" y="2145508"/>
                        <a:pt x="3572807" y="2145508"/>
                        <a:pt x="3541396" y="2129120"/>
                      </a:cubicBezTo>
                      <a:cubicBezTo>
                        <a:pt x="3541396" y="2134583"/>
                        <a:pt x="3541396" y="2140046"/>
                        <a:pt x="3540030" y="2145508"/>
                      </a:cubicBezTo>
                      <a:cubicBezTo>
                        <a:pt x="3535933" y="2160531"/>
                        <a:pt x="3527739" y="2176919"/>
                        <a:pt x="3516814" y="2193308"/>
                      </a:cubicBezTo>
                      <a:cubicBezTo>
                        <a:pt x="3537299" y="2226084"/>
                        <a:pt x="3540030" y="2252033"/>
                        <a:pt x="3523642" y="2269786"/>
                      </a:cubicBezTo>
                      <a:cubicBezTo>
                        <a:pt x="3522277" y="2271152"/>
                        <a:pt x="3522277" y="2272518"/>
                        <a:pt x="3520911" y="2272518"/>
                      </a:cubicBezTo>
                      <a:cubicBezTo>
                        <a:pt x="3530470" y="2276615"/>
                        <a:pt x="3537299" y="2282078"/>
                        <a:pt x="3542762" y="2288906"/>
                      </a:cubicBezTo>
                      <a:cubicBezTo>
                        <a:pt x="3552321" y="2299832"/>
                        <a:pt x="3550956" y="2309392"/>
                        <a:pt x="3548225" y="2316220"/>
                      </a:cubicBezTo>
                      <a:cubicBezTo>
                        <a:pt x="3542762" y="2329877"/>
                        <a:pt x="3526373" y="2338071"/>
                        <a:pt x="3514082" y="2339437"/>
                      </a:cubicBezTo>
                      <a:cubicBezTo>
                        <a:pt x="3503157" y="2340803"/>
                        <a:pt x="3490866" y="2340803"/>
                        <a:pt x="3481306" y="2339437"/>
                      </a:cubicBezTo>
                      <a:cubicBezTo>
                        <a:pt x="3492231" y="2344900"/>
                        <a:pt x="3504522" y="2351728"/>
                        <a:pt x="3515448" y="2357191"/>
                      </a:cubicBezTo>
                      <a:cubicBezTo>
                        <a:pt x="3535933" y="2366751"/>
                        <a:pt x="3556419" y="2377677"/>
                        <a:pt x="3576904" y="2389968"/>
                      </a:cubicBezTo>
                      <a:cubicBezTo>
                        <a:pt x="3594658" y="2400893"/>
                        <a:pt x="3617875" y="2417282"/>
                        <a:pt x="3627435" y="2439133"/>
                      </a:cubicBezTo>
                      <a:cubicBezTo>
                        <a:pt x="3634264" y="2455521"/>
                        <a:pt x="3634264" y="2476007"/>
                        <a:pt x="3620606" y="2485566"/>
                      </a:cubicBezTo>
                      <a:cubicBezTo>
                        <a:pt x="3611046" y="2492395"/>
                        <a:pt x="3597390" y="2493761"/>
                        <a:pt x="3586464" y="2489664"/>
                      </a:cubicBezTo>
                      <a:cubicBezTo>
                        <a:pt x="3601487" y="2506052"/>
                        <a:pt x="3616509" y="2527903"/>
                        <a:pt x="3621972" y="2548389"/>
                      </a:cubicBezTo>
                      <a:cubicBezTo>
                        <a:pt x="3624704" y="2559314"/>
                        <a:pt x="3623338" y="2572971"/>
                        <a:pt x="3616509" y="2579799"/>
                      </a:cubicBezTo>
                      <a:cubicBezTo>
                        <a:pt x="3609681" y="2589359"/>
                        <a:pt x="3597390" y="2590725"/>
                        <a:pt x="3585098" y="2585262"/>
                      </a:cubicBezTo>
                      <a:cubicBezTo>
                        <a:pt x="3575539" y="2579799"/>
                        <a:pt x="3565979" y="2572971"/>
                        <a:pt x="3557784" y="2567508"/>
                      </a:cubicBezTo>
                      <a:cubicBezTo>
                        <a:pt x="3555053" y="2564777"/>
                        <a:pt x="3552321" y="2563411"/>
                        <a:pt x="3549591" y="2560680"/>
                      </a:cubicBezTo>
                      <a:cubicBezTo>
                        <a:pt x="3549591" y="2574337"/>
                        <a:pt x="3550956" y="2586628"/>
                        <a:pt x="3552321" y="2600285"/>
                      </a:cubicBezTo>
                      <a:cubicBezTo>
                        <a:pt x="3553687" y="2611210"/>
                        <a:pt x="3553687" y="2622136"/>
                        <a:pt x="3555053" y="2633062"/>
                      </a:cubicBezTo>
                      <a:lnTo>
                        <a:pt x="3555053" y="2638524"/>
                      </a:lnTo>
                      <a:cubicBezTo>
                        <a:pt x="3555053" y="2649450"/>
                        <a:pt x="3556419" y="2663107"/>
                        <a:pt x="3549591" y="2672667"/>
                      </a:cubicBezTo>
                      <a:cubicBezTo>
                        <a:pt x="3546859" y="2676764"/>
                        <a:pt x="3544128" y="2678129"/>
                        <a:pt x="3540030" y="2678129"/>
                      </a:cubicBezTo>
                      <a:cubicBezTo>
                        <a:pt x="3534568" y="2678129"/>
                        <a:pt x="3527739" y="2674033"/>
                        <a:pt x="3522277" y="2667204"/>
                      </a:cubicBezTo>
                      <a:cubicBezTo>
                        <a:pt x="3523642" y="2676764"/>
                        <a:pt x="3523642" y="2686324"/>
                        <a:pt x="3519545" y="2694518"/>
                      </a:cubicBezTo>
                      <a:cubicBezTo>
                        <a:pt x="3514082" y="2705443"/>
                        <a:pt x="3504522" y="2712272"/>
                        <a:pt x="3492231" y="2716369"/>
                      </a:cubicBezTo>
                      <a:cubicBezTo>
                        <a:pt x="3497694" y="2719101"/>
                        <a:pt x="3503157" y="2721832"/>
                        <a:pt x="3505888" y="2727295"/>
                      </a:cubicBezTo>
                      <a:cubicBezTo>
                        <a:pt x="3507254" y="2730026"/>
                        <a:pt x="3509985" y="2736854"/>
                        <a:pt x="3505888" y="2743683"/>
                      </a:cubicBezTo>
                      <a:cubicBezTo>
                        <a:pt x="3499059" y="2758706"/>
                        <a:pt x="3484037" y="2769631"/>
                        <a:pt x="3471745" y="2779191"/>
                      </a:cubicBezTo>
                      <a:cubicBezTo>
                        <a:pt x="3447163" y="2796945"/>
                        <a:pt x="3418483" y="2816065"/>
                        <a:pt x="3388438" y="2822893"/>
                      </a:cubicBezTo>
                      <a:cubicBezTo>
                        <a:pt x="3403461" y="2829722"/>
                        <a:pt x="3422581" y="2839282"/>
                        <a:pt x="3425312" y="2858402"/>
                      </a:cubicBezTo>
                      <a:cubicBezTo>
                        <a:pt x="3426678" y="2872058"/>
                        <a:pt x="3418483" y="2885715"/>
                        <a:pt x="3403461" y="2896641"/>
                      </a:cubicBezTo>
                      <a:cubicBezTo>
                        <a:pt x="3380244" y="2914395"/>
                        <a:pt x="3350199" y="2925320"/>
                        <a:pt x="3321519" y="2926686"/>
                      </a:cubicBezTo>
                      <a:cubicBezTo>
                        <a:pt x="3331079" y="2933515"/>
                        <a:pt x="3343370" y="2944441"/>
                        <a:pt x="3344736" y="2956731"/>
                      </a:cubicBezTo>
                      <a:cubicBezTo>
                        <a:pt x="3344736" y="2960829"/>
                        <a:pt x="3343370" y="2966292"/>
                        <a:pt x="3336542" y="2971754"/>
                      </a:cubicBezTo>
                      <a:cubicBezTo>
                        <a:pt x="3325616" y="2978583"/>
                        <a:pt x="3310594" y="2978583"/>
                        <a:pt x="3298302" y="2974485"/>
                      </a:cubicBezTo>
                      <a:cubicBezTo>
                        <a:pt x="3309228" y="2986777"/>
                        <a:pt x="3321519" y="3003165"/>
                        <a:pt x="3317422" y="3022285"/>
                      </a:cubicBezTo>
                      <a:cubicBezTo>
                        <a:pt x="3314691" y="3037307"/>
                        <a:pt x="3302399" y="3048233"/>
                        <a:pt x="3284645" y="3055062"/>
                      </a:cubicBezTo>
                      <a:cubicBezTo>
                        <a:pt x="3251869" y="3065987"/>
                        <a:pt x="3212263" y="3061890"/>
                        <a:pt x="3183584" y="3042770"/>
                      </a:cubicBezTo>
                      <a:cubicBezTo>
                        <a:pt x="3184949" y="3049599"/>
                        <a:pt x="3187681" y="3055062"/>
                        <a:pt x="3189046" y="3061890"/>
                      </a:cubicBezTo>
                      <a:cubicBezTo>
                        <a:pt x="3197241" y="3087838"/>
                        <a:pt x="3204069" y="3115153"/>
                        <a:pt x="3201338" y="3142466"/>
                      </a:cubicBezTo>
                      <a:cubicBezTo>
                        <a:pt x="3198606" y="3172511"/>
                        <a:pt x="3180853" y="3176608"/>
                        <a:pt x="3169927" y="3176608"/>
                      </a:cubicBezTo>
                      <a:cubicBezTo>
                        <a:pt x="3149442" y="3176608"/>
                        <a:pt x="3123493" y="3158855"/>
                        <a:pt x="3107105" y="3142466"/>
                      </a:cubicBezTo>
                      <a:cubicBezTo>
                        <a:pt x="3111202" y="3154757"/>
                        <a:pt x="3112568" y="3171146"/>
                        <a:pt x="3098910" y="3177974"/>
                      </a:cubicBezTo>
                      <a:cubicBezTo>
                        <a:pt x="3090717" y="3182071"/>
                        <a:pt x="3078425" y="3180706"/>
                        <a:pt x="3066134" y="3175243"/>
                      </a:cubicBezTo>
                      <a:cubicBezTo>
                        <a:pt x="3040185" y="3162952"/>
                        <a:pt x="3021066" y="3138369"/>
                        <a:pt x="3015603" y="3112421"/>
                      </a:cubicBezTo>
                      <a:cubicBezTo>
                        <a:pt x="3012872" y="3115153"/>
                        <a:pt x="3010141" y="3119249"/>
                        <a:pt x="3007409" y="3123346"/>
                      </a:cubicBezTo>
                      <a:cubicBezTo>
                        <a:pt x="3001946" y="3128809"/>
                        <a:pt x="2997849" y="3135638"/>
                        <a:pt x="2992386" y="3141101"/>
                      </a:cubicBezTo>
                      <a:lnTo>
                        <a:pt x="2989655" y="3138369"/>
                      </a:lnTo>
                      <a:cubicBezTo>
                        <a:pt x="2973267" y="3147929"/>
                        <a:pt x="2956878" y="3152026"/>
                        <a:pt x="2944587" y="3152026"/>
                      </a:cubicBezTo>
                      <a:cubicBezTo>
                        <a:pt x="2932296" y="3152026"/>
                        <a:pt x="2925467" y="3146563"/>
                        <a:pt x="2921370" y="3142466"/>
                      </a:cubicBezTo>
                      <a:cubicBezTo>
                        <a:pt x="2915907" y="3134272"/>
                        <a:pt x="2915907" y="3120615"/>
                        <a:pt x="2921370" y="3102861"/>
                      </a:cubicBezTo>
                      <a:cubicBezTo>
                        <a:pt x="2914542" y="3094667"/>
                        <a:pt x="2911810" y="3082376"/>
                        <a:pt x="2910445" y="3064621"/>
                      </a:cubicBezTo>
                      <a:cubicBezTo>
                        <a:pt x="2892691" y="3091935"/>
                        <a:pt x="2869473" y="3119249"/>
                        <a:pt x="2846257" y="3119249"/>
                      </a:cubicBezTo>
                      <a:cubicBezTo>
                        <a:pt x="2840794" y="3119249"/>
                        <a:pt x="2836697" y="3117883"/>
                        <a:pt x="2832600" y="3115153"/>
                      </a:cubicBezTo>
                      <a:cubicBezTo>
                        <a:pt x="2814846" y="3104227"/>
                        <a:pt x="2814846" y="3082376"/>
                        <a:pt x="2814846" y="3067353"/>
                      </a:cubicBezTo>
                      <a:cubicBezTo>
                        <a:pt x="2802555" y="3079644"/>
                        <a:pt x="2775241" y="3104227"/>
                        <a:pt x="2754755" y="3104227"/>
                      </a:cubicBezTo>
                      <a:cubicBezTo>
                        <a:pt x="2747927" y="3104227"/>
                        <a:pt x="2737001" y="3101495"/>
                        <a:pt x="2731538" y="3085107"/>
                      </a:cubicBezTo>
                      <a:cubicBezTo>
                        <a:pt x="2723344" y="3059158"/>
                        <a:pt x="2732904" y="3035942"/>
                        <a:pt x="2745195" y="3016822"/>
                      </a:cubicBezTo>
                      <a:cubicBezTo>
                        <a:pt x="2730173" y="3025016"/>
                        <a:pt x="2712419" y="3031845"/>
                        <a:pt x="2701493" y="3031845"/>
                      </a:cubicBezTo>
                      <a:cubicBezTo>
                        <a:pt x="2691933" y="3031845"/>
                        <a:pt x="2687836" y="3027748"/>
                        <a:pt x="2686470" y="3025016"/>
                      </a:cubicBezTo>
                      <a:cubicBezTo>
                        <a:pt x="2682373" y="3018188"/>
                        <a:pt x="2683739" y="3007262"/>
                        <a:pt x="2691933" y="2990874"/>
                      </a:cubicBezTo>
                      <a:cubicBezTo>
                        <a:pt x="2685105" y="2994971"/>
                        <a:pt x="2676910" y="2996337"/>
                        <a:pt x="2667351" y="2997703"/>
                      </a:cubicBezTo>
                      <a:lnTo>
                        <a:pt x="2667351" y="2997703"/>
                      </a:lnTo>
                      <a:cubicBezTo>
                        <a:pt x="2663254" y="2997703"/>
                        <a:pt x="2656425" y="2996337"/>
                        <a:pt x="2652328" y="2992240"/>
                      </a:cubicBezTo>
                      <a:cubicBezTo>
                        <a:pt x="2644134" y="3008628"/>
                        <a:pt x="2633208" y="3012725"/>
                        <a:pt x="2625014" y="3012725"/>
                      </a:cubicBezTo>
                      <a:cubicBezTo>
                        <a:pt x="2619551" y="3012725"/>
                        <a:pt x="2614088" y="3011359"/>
                        <a:pt x="2607260" y="3007262"/>
                      </a:cubicBezTo>
                      <a:cubicBezTo>
                        <a:pt x="2585409" y="2994971"/>
                        <a:pt x="2574483" y="2966292"/>
                        <a:pt x="2571752" y="2938978"/>
                      </a:cubicBezTo>
                      <a:cubicBezTo>
                        <a:pt x="2570386" y="2938978"/>
                        <a:pt x="2570386" y="2940343"/>
                        <a:pt x="2569021" y="2940343"/>
                      </a:cubicBezTo>
                      <a:cubicBezTo>
                        <a:pt x="2551267" y="2947171"/>
                        <a:pt x="2537610" y="2944441"/>
                        <a:pt x="2530781" y="2930783"/>
                      </a:cubicBezTo>
                      <a:cubicBezTo>
                        <a:pt x="2522587" y="2914395"/>
                        <a:pt x="2530781" y="2884350"/>
                        <a:pt x="2541707" y="2869327"/>
                      </a:cubicBezTo>
                      <a:cubicBezTo>
                        <a:pt x="2543072" y="2866596"/>
                        <a:pt x="2545804" y="2863864"/>
                        <a:pt x="2547170" y="2862498"/>
                      </a:cubicBezTo>
                      <a:cubicBezTo>
                        <a:pt x="2533512" y="2867961"/>
                        <a:pt x="2511661" y="2877521"/>
                        <a:pt x="2491176" y="2877521"/>
                      </a:cubicBezTo>
                      <a:cubicBezTo>
                        <a:pt x="2484347" y="2877521"/>
                        <a:pt x="2478885" y="2876155"/>
                        <a:pt x="2473422" y="2874790"/>
                      </a:cubicBezTo>
                      <a:cubicBezTo>
                        <a:pt x="2462496" y="2869327"/>
                        <a:pt x="2457034" y="2862498"/>
                        <a:pt x="2455668" y="2854304"/>
                      </a:cubicBezTo>
                      <a:cubicBezTo>
                        <a:pt x="2454302" y="2848841"/>
                        <a:pt x="2457034" y="2842013"/>
                        <a:pt x="2461131" y="2836550"/>
                      </a:cubicBezTo>
                      <a:cubicBezTo>
                        <a:pt x="2439280" y="2840647"/>
                        <a:pt x="2425622" y="2839282"/>
                        <a:pt x="2418794" y="2831088"/>
                      </a:cubicBezTo>
                      <a:cubicBezTo>
                        <a:pt x="2414697" y="2825625"/>
                        <a:pt x="2413331" y="2817431"/>
                        <a:pt x="2416062" y="2806505"/>
                      </a:cubicBezTo>
                      <a:cubicBezTo>
                        <a:pt x="2421525" y="2786020"/>
                        <a:pt x="2432451" y="2769631"/>
                        <a:pt x="2448839" y="2757340"/>
                      </a:cubicBezTo>
                      <a:cubicBezTo>
                        <a:pt x="2452936" y="2753243"/>
                        <a:pt x="2457034" y="2750511"/>
                        <a:pt x="2462496" y="2746414"/>
                      </a:cubicBezTo>
                      <a:cubicBezTo>
                        <a:pt x="2462496" y="2746414"/>
                        <a:pt x="2463862" y="2745049"/>
                        <a:pt x="2463862" y="2745049"/>
                      </a:cubicBezTo>
                      <a:cubicBezTo>
                        <a:pt x="2457034" y="2743683"/>
                        <a:pt x="2454302" y="2740952"/>
                        <a:pt x="2452936" y="2738220"/>
                      </a:cubicBezTo>
                      <a:cubicBezTo>
                        <a:pt x="2450205" y="2734123"/>
                        <a:pt x="2448839" y="2728660"/>
                        <a:pt x="2451571" y="2717735"/>
                      </a:cubicBezTo>
                      <a:cubicBezTo>
                        <a:pt x="2451571" y="2717735"/>
                        <a:pt x="2450205" y="2716369"/>
                        <a:pt x="2450205" y="2716369"/>
                      </a:cubicBezTo>
                      <a:cubicBezTo>
                        <a:pt x="2432451" y="2713638"/>
                        <a:pt x="2425622" y="2702712"/>
                        <a:pt x="2424257" y="2693152"/>
                      </a:cubicBezTo>
                      <a:cubicBezTo>
                        <a:pt x="2422891" y="2686324"/>
                        <a:pt x="2422891" y="2680861"/>
                        <a:pt x="2426988" y="2674033"/>
                      </a:cubicBezTo>
                      <a:cubicBezTo>
                        <a:pt x="2424257" y="2668570"/>
                        <a:pt x="2421525" y="2661741"/>
                        <a:pt x="2418794" y="2656278"/>
                      </a:cubicBezTo>
                      <a:cubicBezTo>
                        <a:pt x="2401040" y="2650816"/>
                        <a:pt x="2380555" y="2635793"/>
                        <a:pt x="2377823" y="2601651"/>
                      </a:cubicBezTo>
                      <a:cubicBezTo>
                        <a:pt x="2362800" y="2622136"/>
                        <a:pt x="2343681" y="2631696"/>
                        <a:pt x="2324561" y="2627599"/>
                      </a:cubicBezTo>
                      <a:cubicBezTo>
                        <a:pt x="2304075" y="2623502"/>
                        <a:pt x="2291784" y="2603016"/>
                        <a:pt x="2290419" y="2563411"/>
                      </a:cubicBezTo>
                      <a:cubicBezTo>
                        <a:pt x="2272664" y="2605748"/>
                        <a:pt x="2252179" y="2641256"/>
                        <a:pt x="2224865" y="2641256"/>
                      </a:cubicBezTo>
                      <a:cubicBezTo>
                        <a:pt x="2218037" y="2641256"/>
                        <a:pt x="2211208" y="2638524"/>
                        <a:pt x="2204380" y="2634427"/>
                      </a:cubicBezTo>
                      <a:cubicBezTo>
                        <a:pt x="2170237" y="2611210"/>
                        <a:pt x="2168872" y="2563411"/>
                        <a:pt x="2168872" y="2526537"/>
                      </a:cubicBezTo>
                      <a:lnTo>
                        <a:pt x="2168872" y="2516978"/>
                      </a:lnTo>
                      <a:cubicBezTo>
                        <a:pt x="2167506" y="2474641"/>
                        <a:pt x="2170237" y="2433670"/>
                        <a:pt x="2174334" y="2392699"/>
                      </a:cubicBezTo>
                      <a:cubicBezTo>
                        <a:pt x="2137461" y="2481469"/>
                        <a:pt x="2092393" y="2568874"/>
                        <a:pt x="2048690" y="2568874"/>
                      </a:cubicBezTo>
                      <a:cubicBezTo>
                        <a:pt x="2039131" y="2568874"/>
                        <a:pt x="2029571" y="2564777"/>
                        <a:pt x="2021376" y="2556583"/>
                      </a:cubicBezTo>
                      <a:cubicBezTo>
                        <a:pt x="1950360" y="2482835"/>
                        <a:pt x="1964017" y="2370848"/>
                        <a:pt x="1987234" y="2282078"/>
                      </a:cubicBezTo>
                      <a:cubicBezTo>
                        <a:pt x="1953092" y="2328511"/>
                        <a:pt x="1924412" y="2350363"/>
                        <a:pt x="1901195" y="2350363"/>
                      </a:cubicBezTo>
                      <a:cubicBezTo>
                        <a:pt x="1891635" y="2350363"/>
                        <a:pt x="1883441" y="2346266"/>
                        <a:pt x="1876613" y="2339437"/>
                      </a:cubicBezTo>
                      <a:cubicBezTo>
                        <a:pt x="1872515" y="2333974"/>
                        <a:pt x="1868419" y="2328511"/>
                        <a:pt x="1865687" y="2323049"/>
                      </a:cubicBezTo>
                      <a:cubicBezTo>
                        <a:pt x="1865687" y="2324414"/>
                        <a:pt x="1865687" y="2324414"/>
                        <a:pt x="1865687" y="2325780"/>
                      </a:cubicBezTo>
                      <a:cubicBezTo>
                        <a:pt x="1865687" y="2328511"/>
                        <a:pt x="1865687" y="2331243"/>
                        <a:pt x="1865687" y="2333974"/>
                      </a:cubicBezTo>
                      <a:cubicBezTo>
                        <a:pt x="1865687" y="2351728"/>
                        <a:pt x="1867053" y="2372214"/>
                        <a:pt x="1857493" y="2385871"/>
                      </a:cubicBezTo>
                      <a:cubicBezTo>
                        <a:pt x="1853396" y="2391334"/>
                        <a:pt x="1849299" y="2392699"/>
                        <a:pt x="1845201" y="2392699"/>
                      </a:cubicBezTo>
                      <a:cubicBezTo>
                        <a:pt x="1832910" y="2392699"/>
                        <a:pt x="1819253" y="2377677"/>
                        <a:pt x="1806962" y="2361288"/>
                      </a:cubicBezTo>
                      <a:cubicBezTo>
                        <a:pt x="1816522" y="2380408"/>
                        <a:pt x="1817888" y="2402259"/>
                        <a:pt x="1808328" y="2420013"/>
                      </a:cubicBezTo>
                      <a:cubicBezTo>
                        <a:pt x="1797402" y="2440498"/>
                        <a:pt x="1775551" y="2454155"/>
                        <a:pt x="1750969" y="2454155"/>
                      </a:cubicBezTo>
                      <a:cubicBezTo>
                        <a:pt x="1765991" y="2456887"/>
                        <a:pt x="1782380" y="2462350"/>
                        <a:pt x="1789208" y="2473275"/>
                      </a:cubicBezTo>
                      <a:cubicBezTo>
                        <a:pt x="1793305" y="2480104"/>
                        <a:pt x="1793305" y="2488298"/>
                        <a:pt x="1789208" y="2496492"/>
                      </a:cubicBezTo>
                      <a:cubicBezTo>
                        <a:pt x="1778283" y="2519709"/>
                        <a:pt x="1756432" y="2537463"/>
                        <a:pt x="1735946" y="2552485"/>
                      </a:cubicBezTo>
                      <a:cubicBezTo>
                        <a:pt x="1696341" y="2581165"/>
                        <a:pt x="1644444" y="2616673"/>
                        <a:pt x="1593913" y="2624867"/>
                      </a:cubicBezTo>
                      <a:cubicBezTo>
                        <a:pt x="1617130" y="2633062"/>
                        <a:pt x="1658101" y="2649450"/>
                        <a:pt x="1662198" y="2680861"/>
                      </a:cubicBezTo>
                      <a:cubicBezTo>
                        <a:pt x="1664930" y="2706809"/>
                        <a:pt x="1645810" y="2725929"/>
                        <a:pt x="1629422" y="2738220"/>
                      </a:cubicBezTo>
                      <a:cubicBezTo>
                        <a:pt x="1591182" y="2766900"/>
                        <a:pt x="1540651" y="2784654"/>
                        <a:pt x="1491486" y="2787385"/>
                      </a:cubicBezTo>
                      <a:cubicBezTo>
                        <a:pt x="1501047" y="2792848"/>
                        <a:pt x="1533823" y="2816065"/>
                        <a:pt x="1533823" y="2837916"/>
                      </a:cubicBezTo>
                      <a:cubicBezTo>
                        <a:pt x="1533823" y="2843379"/>
                        <a:pt x="1532457" y="2851573"/>
                        <a:pt x="1522898" y="2857036"/>
                      </a:cubicBezTo>
                      <a:cubicBezTo>
                        <a:pt x="1514703" y="2862498"/>
                        <a:pt x="1505143" y="2865230"/>
                        <a:pt x="1494218" y="2865230"/>
                      </a:cubicBezTo>
                      <a:cubicBezTo>
                        <a:pt x="1479195" y="2865230"/>
                        <a:pt x="1464173" y="2859767"/>
                        <a:pt x="1451881" y="2855670"/>
                      </a:cubicBezTo>
                      <a:cubicBezTo>
                        <a:pt x="1468270" y="2872058"/>
                        <a:pt x="1499681" y="2904835"/>
                        <a:pt x="1491486" y="2938978"/>
                      </a:cubicBezTo>
                      <a:cubicBezTo>
                        <a:pt x="1487389" y="2960829"/>
                        <a:pt x="1468270" y="2978583"/>
                        <a:pt x="1442322" y="2988143"/>
                      </a:cubicBezTo>
                      <a:cubicBezTo>
                        <a:pt x="1424567" y="2994971"/>
                        <a:pt x="1405448" y="2997703"/>
                        <a:pt x="1384962" y="2997703"/>
                      </a:cubicBezTo>
                      <a:cubicBezTo>
                        <a:pt x="1345357" y="2997703"/>
                        <a:pt x="1307117" y="2985411"/>
                        <a:pt x="1277072" y="2963560"/>
                      </a:cubicBezTo>
                      <a:cubicBezTo>
                        <a:pt x="1281169" y="2975851"/>
                        <a:pt x="1285266" y="2989508"/>
                        <a:pt x="1289363" y="3003165"/>
                      </a:cubicBezTo>
                      <a:cubicBezTo>
                        <a:pt x="1301654" y="3044136"/>
                        <a:pt x="1313946" y="3086472"/>
                        <a:pt x="1308483" y="3128809"/>
                      </a:cubicBezTo>
                      <a:cubicBezTo>
                        <a:pt x="1304386" y="3171146"/>
                        <a:pt x="1281169" y="3179340"/>
                        <a:pt x="1263415" y="3179340"/>
                      </a:cubicBezTo>
                      <a:cubicBezTo>
                        <a:pt x="1226541" y="3179340"/>
                        <a:pt x="1177376" y="3142466"/>
                        <a:pt x="1155525" y="3115153"/>
                      </a:cubicBezTo>
                      <a:cubicBezTo>
                        <a:pt x="1162353" y="3132906"/>
                        <a:pt x="1174645" y="3171146"/>
                        <a:pt x="1150062" y="3182071"/>
                      </a:cubicBezTo>
                      <a:cubicBezTo>
                        <a:pt x="1126846" y="3188900"/>
                        <a:pt x="1122749" y="3190266"/>
                        <a:pt x="1115920" y="3190266"/>
                      </a:cubicBezTo>
                      <a:close/>
                      <a:moveTo>
                        <a:pt x="1005299" y="3065987"/>
                      </a:moveTo>
                      <a:cubicBezTo>
                        <a:pt x="1010762" y="3065987"/>
                        <a:pt x="1016224" y="3070084"/>
                        <a:pt x="1016224" y="3075547"/>
                      </a:cubicBezTo>
                      <a:cubicBezTo>
                        <a:pt x="1021687" y="3115153"/>
                        <a:pt x="1050366" y="3150660"/>
                        <a:pt x="1089972" y="3171146"/>
                      </a:cubicBezTo>
                      <a:cubicBezTo>
                        <a:pt x="1104994" y="3179340"/>
                        <a:pt x="1118651" y="3180706"/>
                        <a:pt x="1128211" y="3176608"/>
                      </a:cubicBezTo>
                      <a:cubicBezTo>
                        <a:pt x="1144600" y="3169780"/>
                        <a:pt x="1130942" y="3132906"/>
                        <a:pt x="1126846" y="3121981"/>
                      </a:cubicBezTo>
                      <a:cubicBezTo>
                        <a:pt x="1125480" y="3117883"/>
                        <a:pt x="1125480" y="3113787"/>
                        <a:pt x="1128211" y="3111055"/>
                      </a:cubicBezTo>
                      <a:cubicBezTo>
                        <a:pt x="1132308" y="3104227"/>
                        <a:pt x="1141868" y="3104227"/>
                        <a:pt x="1147331" y="3111055"/>
                      </a:cubicBezTo>
                      <a:cubicBezTo>
                        <a:pt x="1166451" y="3137004"/>
                        <a:pt x="1214250" y="3173877"/>
                        <a:pt x="1247027" y="3173877"/>
                      </a:cubicBezTo>
                      <a:cubicBezTo>
                        <a:pt x="1266147" y="3173877"/>
                        <a:pt x="1277072" y="3161586"/>
                        <a:pt x="1279803" y="3134272"/>
                      </a:cubicBezTo>
                      <a:cubicBezTo>
                        <a:pt x="1283901" y="3094667"/>
                        <a:pt x="1271610" y="3052330"/>
                        <a:pt x="1260684" y="3012725"/>
                      </a:cubicBezTo>
                      <a:cubicBezTo>
                        <a:pt x="1256587" y="2999068"/>
                        <a:pt x="1252489" y="2985411"/>
                        <a:pt x="1249758" y="2971754"/>
                      </a:cubicBezTo>
                      <a:cubicBezTo>
                        <a:pt x="1248392" y="2967657"/>
                        <a:pt x="1249758" y="2964926"/>
                        <a:pt x="1252489" y="2962194"/>
                      </a:cubicBezTo>
                      <a:cubicBezTo>
                        <a:pt x="1256587" y="2956731"/>
                        <a:pt x="1263415" y="2956731"/>
                        <a:pt x="1268878" y="2959463"/>
                      </a:cubicBezTo>
                      <a:cubicBezTo>
                        <a:pt x="1296192" y="2979948"/>
                        <a:pt x="1331700" y="2992240"/>
                        <a:pt x="1368574" y="2992240"/>
                      </a:cubicBezTo>
                      <a:cubicBezTo>
                        <a:pt x="1387693" y="2992240"/>
                        <a:pt x="1405448" y="2989508"/>
                        <a:pt x="1421836" y="2984045"/>
                      </a:cubicBezTo>
                      <a:cubicBezTo>
                        <a:pt x="1432762" y="2979948"/>
                        <a:pt x="1458710" y="2969023"/>
                        <a:pt x="1464173" y="2944441"/>
                      </a:cubicBezTo>
                      <a:cubicBezTo>
                        <a:pt x="1469635" y="2918492"/>
                        <a:pt x="1447784" y="2892544"/>
                        <a:pt x="1424567" y="2870693"/>
                      </a:cubicBezTo>
                      <a:cubicBezTo>
                        <a:pt x="1421836" y="2867961"/>
                        <a:pt x="1420470" y="2862498"/>
                        <a:pt x="1421836" y="2858402"/>
                      </a:cubicBezTo>
                      <a:cubicBezTo>
                        <a:pt x="1424567" y="2852939"/>
                        <a:pt x="1431396" y="2848841"/>
                        <a:pt x="1436859" y="2851573"/>
                      </a:cubicBezTo>
                      <a:cubicBezTo>
                        <a:pt x="1449150" y="2855670"/>
                        <a:pt x="1462807" y="2861133"/>
                        <a:pt x="1476464" y="2861133"/>
                      </a:cubicBezTo>
                      <a:cubicBezTo>
                        <a:pt x="1486024" y="2861133"/>
                        <a:pt x="1492852" y="2858402"/>
                        <a:pt x="1498315" y="2854304"/>
                      </a:cubicBezTo>
                      <a:cubicBezTo>
                        <a:pt x="1503777" y="2850207"/>
                        <a:pt x="1503777" y="2847476"/>
                        <a:pt x="1503777" y="2844745"/>
                      </a:cubicBezTo>
                      <a:cubicBezTo>
                        <a:pt x="1503777" y="2832453"/>
                        <a:pt x="1480561" y="2813334"/>
                        <a:pt x="1464173" y="2803774"/>
                      </a:cubicBezTo>
                      <a:cubicBezTo>
                        <a:pt x="1460075" y="2801042"/>
                        <a:pt x="1457344" y="2796945"/>
                        <a:pt x="1458710" y="2791482"/>
                      </a:cubicBezTo>
                      <a:cubicBezTo>
                        <a:pt x="1460075" y="2786020"/>
                        <a:pt x="1465538" y="2781922"/>
                        <a:pt x="1471001" y="2781922"/>
                      </a:cubicBezTo>
                      <a:cubicBezTo>
                        <a:pt x="1517435" y="2780557"/>
                        <a:pt x="1566600" y="2764168"/>
                        <a:pt x="1603474" y="2735489"/>
                      </a:cubicBezTo>
                      <a:cubicBezTo>
                        <a:pt x="1617130" y="2724563"/>
                        <a:pt x="1633519" y="2708175"/>
                        <a:pt x="1632153" y="2689055"/>
                      </a:cubicBezTo>
                      <a:cubicBezTo>
                        <a:pt x="1629422" y="2664473"/>
                        <a:pt x="1592548" y="2649450"/>
                        <a:pt x="1572062" y="2641256"/>
                      </a:cubicBezTo>
                      <a:cubicBezTo>
                        <a:pt x="1566600" y="2638524"/>
                        <a:pt x="1563868" y="2634427"/>
                        <a:pt x="1565234" y="2628965"/>
                      </a:cubicBezTo>
                      <a:cubicBezTo>
                        <a:pt x="1565234" y="2623502"/>
                        <a:pt x="1569331" y="2619405"/>
                        <a:pt x="1574794" y="2619405"/>
                      </a:cubicBezTo>
                      <a:cubicBezTo>
                        <a:pt x="1622593" y="2611210"/>
                        <a:pt x="1673124" y="2578434"/>
                        <a:pt x="1712729" y="2549754"/>
                      </a:cubicBezTo>
                      <a:cubicBezTo>
                        <a:pt x="1731849" y="2534732"/>
                        <a:pt x="1752335" y="2519709"/>
                        <a:pt x="1761894" y="2499223"/>
                      </a:cubicBezTo>
                      <a:cubicBezTo>
                        <a:pt x="1765991" y="2492395"/>
                        <a:pt x="1763260" y="2488298"/>
                        <a:pt x="1763260" y="2486932"/>
                      </a:cubicBezTo>
                      <a:cubicBezTo>
                        <a:pt x="1759163" y="2480104"/>
                        <a:pt x="1744140" y="2474641"/>
                        <a:pt x="1720923" y="2471910"/>
                      </a:cubicBezTo>
                      <a:cubicBezTo>
                        <a:pt x="1714095" y="2470544"/>
                        <a:pt x="1709998" y="2465081"/>
                        <a:pt x="1709998" y="2458253"/>
                      </a:cubicBezTo>
                      <a:cubicBezTo>
                        <a:pt x="1709998" y="2452790"/>
                        <a:pt x="1715461" y="2447327"/>
                        <a:pt x="1720923" y="2447327"/>
                      </a:cubicBezTo>
                      <a:lnTo>
                        <a:pt x="1722289" y="2447327"/>
                      </a:lnTo>
                      <a:cubicBezTo>
                        <a:pt x="1726386" y="2447327"/>
                        <a:pt x="1730483" y="2448693"/>
                        <a:pt x="1734580" y="2448693"/>
                      </a:cubicBezTo>
                      <a:cubicBezTo>
                        <a:pt x="1756432" y="2448693"/>
                        <a:pt x="1774186" y="2437767"/>
                        <a:pt x="1782380" y="2420013"/>
                      </a:cubicBezTo>
                      <a:cubicBezTo>
                        <a:pt x="1790574" y="2402259"/>
                        <a:pt x="1787842" y="2380408"/>
                        <a:pt x="1774186" y="2362654"/>
                      </a:cubicBezTo>
                      <a:cubicBezTo>
                        <a:pt x="1771454" y="2358557"/>
                        <a:pt x="1771454" y="2354460"/>
                        <a:pt x="1772820" y="2350363"/>
                      </a:cubicBezTo>
                      <a:cubicBezTo>
                        <a:pt x="1776917" y="2342168"/>
                        <a:pt x="1787842" y="2342168"/>
                        <a:pt x="1791939" y="2347631"/>
                      </a:cubicBezTo>
                      <a:lnTo>
                        <a:pt x="1794671" y="2350363"/>
                      </a:lnTo>
                      <a:cubicBezTo>
                        <a:pt x="1816522" y="2380408"/>
                        <a:pt x="1826082" y="2384505"/>
                        <a:pt x="1828813" y="2384505"/>
                      </a:cubicBezTo>
                      <a:cubicBezTo>
                        <a:pt x="1828813" y="2384505"/>
                        <a:pt x="1830179" y="2384505"/>
                        <a:pt x="1831545" y="2383139"/>
                      </a:cubicBezTo>
                      <a:cubicBezTo>
                        <a:pt x="1838373" y="2372214"/>
                        <a:pt x="1838373" y="2353094"/>
                        <a:pt x="1837008" y="2338071"/>
                      </a:cubicBezTo>
                      <a:cubicBezTo>
                        <a:pt x="1837008" y="2335340"/>
                        <a:pt x="1837008" y="2332609"/>
                        <a:pt x="1837008" y="2329877"/>
                      </a:cubicBezTo>
                      <a:cubicBezTo>
                        <a:pt x="1837008" y="2313489"/>
                        <a:pt x="1835642" y="2297100"/>
                        <a:pt x="1832910" y="2280712"/>
                      </a:cubicBezTo>
                      <a:cubicBezTo>
                        <a:pt x="1830179" y="2257495"/>
                        <a:pt x="1828813" y="2232913"/>
                        <a:pt x="1830179" y="2208330"/>
                      </a:cubicBezTo>
                      <a:cubicBezTo>
                        <a:pt x="1830179" y="2202867"/>
                        <a:pt x="1835642" y="2197405"/>
                        <a:pt x="1842471" y="2197405"/>
                      </a:cubicBezTo>
                      <a:cubicBezTo>
                        <a:pt x="1845201" y="2197405"/>
                        <a:pt x="1846567" y="2198770"/>
                        <a:pt x="1849299" y="2200136"/>
                      </a:cubicBezTo>
                      <a:cubicBezTo>
                        <a:pt x="1852030" y="2202867"/>
                        <a:pt x="1854762" y="2204233"/>
                        <a:pt x="1858859" y="2206965"/>
                      </a:cubicBezTo>
                      <a:lnTo>
                        <a:pt x="1864322" y="2211061"/>
                      </a:lnTo>
                      <a:lnTo>
                        <a:pt x="1861590" y="2216524"/>
                      </a:lnTo>
                      <a:cubicBezTo>
                        <a:pt x="1860224" y="2219256"/>
                        <a:pt x="1860224" y="2221987"/>
                        <a:pt x="1858859" y="2224719"/>
                      </a:cubicBezTo>
                      <a:cubicBezTo>
                        <a:pt x="1850664" y="2254764"/>
                        <a:pt x="1846567" y="2310757"/>
                        <a:pt x="1869784" y="2335340"/>
                      </a:cubicBezTo>
                      <a:cubicBezTo>
                        <a:pt x="1875247" y="2340803"/>
                        <a:pt x="1879344" y="2342168"/>
                        <a:pt x="1886173" y="2342168"/>
                      </a:cubicBezTo>
                      <a:cubicBezTo>
                        <a:pt x="1909389" y="2342168"/>
                        <a:pt x="1943532" y="2309392"/>
                        <a:pt x="1983137" y="2249301"/>
                      </a:cubicBezTo>
                      <a:lnTo>
                        <a:pt x="2006354" y="2213793"/>
                      </a:lnTo>
                      <a:lnTo>
                        <a:pt x="1994062" y="2254764"/>
                      </a:lnTo>
                      <a:cubicBezTo>
                        <a:pt x="1966749" y="2344900"/>
                        <a:pt x="1938069" y="2471910"/>
                        <a:pt x="2014548" y="2552485"/>
                      </a:cubicBezTo>
                      <a:cubicBezTo>
                        <a:pt x="2020011" y="2557948"/>
                        <a:pt x="2025474" y="2562046"/>
                        <a:pt x="2032302" y="2562046"/>
                      </a:cubicBezTo>
                      <a:cubicBezTo>
                        <a:pt x="2078736" y="2562046"/>
                        <a:pt x="2141558" y="2406356"/>
                        <a:pt x="2162043" y="2355825"/>
                      </a:cubicBezTo>
                      <a:lnTo>
                        <a:pt x="2177066" y="2317586"/>
                      </a:lnTo>
                      <a:lnTo>
                        <a:pt x="2172969" y="2358557"/>
                      </a:lnTo>
                      <a:cubicBezTo>
                        <a:pt x="2172969" y="2368117"/>
                        <a:pt x="2171603" y="2376311"/>
                        <a:pt x="2170237" y="2385871"/>
                      </a:cubicBezTo>
                      <a:cubicBezTo>
                        <a:pt x="2166140" y="2429573"/>
                        <a:pt x="2162043" y="2476007"/>
                        <a:pt x="2163409" y="2522440"/>
                      </a:cubicBezTo>
                      <a:lnTo>
                        <a:pt x="2163409" y="2532000"/>
                      </a:lnTo>
                      <a:cubicBezTo>
                        <a:pt x="2164774" y="2567508"/>
                        <a:pt x="2166140" y="2611210"/>
                        <a:pt x="2193454" y="2630330"/>
                      </a:cubicBezTo>
                      <a:cubicBezTo>
                        <a:pt x="2198917" y="2633062"/>
                        <a:pt x="2203014" y="2635793"/>
                        <a:pt x="2207111" y="2635793"/>
                      </a:cubicBezTo>
                      <a:cubicBezTo>
                        <a:pt x="2237157" y="2635793"/>
                        <a:pt x="2263105" y="2562046"/>
                        <a:pt x="2274030" y="2534732"/>
                      </a:cubicBezTo>
                      <a:lnTo>
                        <a:pt x="2287687" y="2496492"/>
                      </a:lnTo>
                      <a:lnTo>
                        <a:pt x="2286322" y="2537463"/>
                      </a:lnTo>
                      <a:cubicBezTo>
                        <a:pt x="2283590" y="2589359"/>
                        <a:pt x="2291784" y="2619405"/>
                        <a:pt x="2310904" y="2622136"/>
                      </a:cubicBezTo>
                      <a:cubicBezTo>
                        <a:pt x="2331389" y="2626233"/>
                        <a:pt x="2347778" y="2612576"/>
                        <a:pt x="2362800" y="2582531"/>
                      </a:cubicBezTo>
                      <a:lnTo>
                        <a:pt x="2380555" y="2549754"/>
                      </a:lnTo>
                      <a:lnTo>
                        <a:pt x="2375092" y="2586628"/>
                      </a:lnTo>
                      <a:cubicBezTo>
                        <a:pt x="2375092" y="2589359"/>
                        <a:pt x="2373726" y="2593456"/>
                        <a:pt x="2373726" y="2596188"/>
                      </a:cubicBezTo>
                      <a:cubicBezTo>
                        <a:pt x="2372360" y="2626233"/>
                        <a:pt x="2384652" y="2645353"/>
                        <a:pt x="2409234" y="2652181"/>
                      </a:cubicBezTo>
                      <a:lnTo>
                        <a:pt x="2411966" y="2653547"/>
                      </a:lnTo>
                      <a:lnTo>
                        <a:pt x="2413331" y="2656278"/>
                      </a:lnTo>
                      <a:cubicBezTo>
                        <a:pt x="2416062" y="2664473"/>
                        <a:pt x="2420160" y="2671301"/>
                        <a:pt x="2424257" y="2679495"/>
                      </a:cubicBezTo>
                      <a:lnTo>
                        <a:pt x="2425622" y="2682227"/>
                      </a:lnTo>
                      <a:lnTo>
                        <a:pt x="2424257" y="2682227"/>
                      </a:lnTo>
                      <a:cubicBezTo>
                        <a:pt x="2421525" y="2687690"/>
                        <a:pt x="2420160" y="2691786"/>
                        <a:pt x="2421525" y="2694518"/>
                      </a:cubicBezTo>
                      <a:cubicBezTo>
                        <a:pt x="2424257" y="2702712"/>
                        <a:pt x="2429720" y="2708175"/>
                        <a:pt x="2440645" y="2709541"/>
                      </a:cubicBezTo>
                      <a:lnTo>
                        <a:pt x="2443376" y="2709541"/>
                      </a:lnTo>
                      <a:lnTo>
                        <a:pt x="2444742" y="2712272"/>
                      </a:lnTo>
                      <a:cubicBezTo>
                        <a:pt x="2446108" y="2715003"/>
                        <a:pt x="2447473" y="2716369"/>
                        <a:pt x="2448839" y="2719101"/>
                      </a:cubicBezTo>
                      <a:lnTo>
                        <a:pt x="2450205" y="2721832"/>
                      </a:lnTo>
                      <a:lnTo>
                        <a:pt x="2448839" y="2724563"/>
                      </a:lnTo>
                      <a:cubicBezTo>
                        <a:pt x="2446108" y="2730026"/>
                        <a:pt x="2446108" y="2734123"/>
                        <a:pt x="2447473" y="2736854"/>
                      </a:cubicBezTo>
                      <a:cubicBezTo>
                        <a:pt x="2448839" y="2739586"/>
                        <a:pt x="2452936" y="2739586"/>
                        <a:pt x="2455668" y="2739586"/>
                      </a:cubicBezTo>
                      <a:cubicBezTo>
                        <a:pt x="2457034" y="2739586"/>
                        <a:pt x="2458399" y="2739586"/>
                        <a:pt x="2459765" y="2739586"/>
                      </a:cubicBezTo>
                      <a:lnTo>
                        <a:pt x="2462496" y="2739586"/>
                      </a:lnTo>
                      <a:lnTo>
                        <a:pt x="2470691" y="2749146"/>
                      </a:lnTo>
                      <a:lnTo>
                        <a:pt x="2465228" y="2753243"/>
                      </a:lnTo>
                      <a:cubicBezTo>
                        <a:pt x="2461131" y="2755974"/>
                        <a:pt x="2458399" y="2758706"/>
                        <a:pt x="2454302" y="2762803"/>
                      </a:cubicBezTo>
                      <a:cubicBezTo>
                        <a:pt x="2450205" y="2766900"/>
                        <a:pt x="2444742" y="2770997"/>
                        <a:pt x="2440645" y="2773728"/>
                      </a:cubicBezTo>
                      <a:cubicBezTo>
                        <a:pt x="2425622" y="2786020"/>
                        <a:pt x="2417428" y="2799677"/>
                        <a:pt x="2411966" y="2817431"/>
                      </a:cubicBezTo>
                      <a:cubicBezTo>
                        <a:pt x="2410600" y="2821528"/>
                        <a:pt x="2409234" y="2828356"/>
                        <a:pt x="2411966" y="2831088"/>
                      </a:cubicBezTo>
                      <a:cubicBezTo>
                        <a:pt x="2414697" y="2833819"/>
                        <a:pt x="2420160" y="2835185"/>
                        <a:pt x="2424257" y="2835185"/>
                      </a:cubicBezTo>
                      <a:cubicBezTo>
                        <a:pt x="2432451" y="2835185"/>
                        <a:pt x="2446108" y="2832453"/>
                        <a:pt x="2461131" y="2826990"/>
                      </a:cubicBezTo>
                      <a:lnTo>
                        <a:pt x="2489810" y="2817431"/>
                      </a:lnTo>
                      <a:lnTo>
                        <a:pt x="2466594" y="2837916"/>
                      </a:lnTo>
                      <a:cubicBezTo>
                        <a:pt x="2455668" y="2847476"/>
                        <a:pt x="2450205" y="2855670"/>
                        <a:pt x="2450205" y="2861133"/>
                      </a:cubicBezTo>
                      <a:cubicBezTo>
                        <a:pt x="2450205" y="2865230"/>
                        <a:pt x="2454302" y="2869327"/>
                        <a:pt x="2461131" y="2872058"/>
                      </a:cubicBezTo>
                      <a:cubicBezTo>
                        <a:pt x="2463862" y="2873424"/>
                        <a:pt x="2467959" y="2874790"/>
                        <a:pt x="2473422" y="2874790"/>
                      </a:cubicBezTo>
                      <a:cubicBezTo>
                        <a:pt x="2493907" y="2874790"/>
                        <a:pt x="2521221" y="2863864"/>
                        <a:pt x="2534878" y="2857036"/>
                      </a:cubicBezTo>
                      <a:cubicBezTo>
                        <a:pt x="2538975" y="2855670"/>
                        <a:pt x="2541707" y="2852939"/>
                        <a:pt x="2545804" y="2851573"/>
                      </a:cubicBezTo>
                      <a:lnTo>
                        <a:pt x="2569021" y="2837916"/>
                      </a:lnTo>
                      <a:lnTo>
                        <a:pt x="2551267" y="2863864"/>
                      </a:lnTo>
                      <a:cubicBezTo>
                        <a:pt x="2545804" y="2872058"/>
                        <a:pt x="2538975" y="2880253"/>
                        <a:pt x="2533512" y="2888447"/>
                      </a:cubicBezTo>
                      <a:cubicBezTo>
                        <a:pt x="2523953" y="2899372"/>
                        <a:pt x="2517124" y="2925320"/>
                        <a:pt x="2523953" y="2937612"/>
                      </a:cubicBezTo>
                      <a:cubicBezTo>
                        <a:pt x="2526684" y="2944441"/>
                        <a:pt x="2534878" y="2944441"/>
                        <a:pt x="2545804" y="2940343"/>
                      </a:cubicBezTo>
                      <a:cubicBezTo>
                        <a:pt x="2548535" y="2938978"/>
                        <a:pt x="2551267" y="2937612"/>
                        <a:pt x="2553998" y="2934880"/>
                      </a:cubicBezTo>
                      <a:lnTo>
                        <a:pt x="2563558" y="2928052"/>
                      </a:lnTo>
                      <a:lnTo>
                        <a:pt x="2563558" y="2940343"/>
                      </a:lnTo>
                      <a:cubicBezTo>
                        <a:pt x="2564923" y="2973120"/>
                        <a:pt x="2577215" y="2999068"/>
                        <a:pt x="2593603" y="3007262"/>
                      </a:cubicBezTo>
                      <a:cubicBezTo>
                        <a:pt x="2608626" y="3015456"/>
                        <a:pt x="2618185" y="3009994"/>
                        <a:pt x="2623648" y="2988143"/>
                      </a:cubicBezTo>
                      <a:lnTo>
                        <a:pt x="2627746" y="2973120"/>
                      </a:lnTo>
                      <a:lnTo>
                        <a:pt x="2634574" y="2986777"/>
                      </a:lnTo>
                      <a:cubicBezTo>
                        <a:pt x="2638671" y="2994971"/>
                        <a:pt x="2642768" y="2994971"/>
                        <a:pt x="2645499" y="2994971"/>
                      </a:cubicBezTo>
                      <a:cubicBezTo>
                        <a:pt x="2660522" y="2994971"/>
                        <a:pt x="2670082" y="2988143"/>
                        <a:pt x="2682373" y="2978583"/>
                      </a:cubicBezTo>
                      <a:cubicBezTo>
                        <a:pt x="2683739" y="2977217"/>
                        <a:pt x="2685105" y="2975851"/>
                        <a:pt x="2687836" y="2971754"/>
                      </a:cubicBezTo>
                      <a:lnTo>
                        <a:pt x="2697396" y="2978583"/>
                      </a:lnTo>
                      <a:cubicBezTo>
                        <a:pt x="2696031" y="2979948"/>
                        <a:pt x="2696031" y="2981314"/>
                        <a:pt x="2693299" y="2984045"/>
                      </a:cubicBezTo>
                      <a:lnTo>
                        <a:pt x="2697396" y="2985411"/>
                      </a:lnTo>
                      <a:cubicBezTo>
                        <a:pt x="2693299" y="2990874"/>
                        <a:pt x="2690568" y="2996337"/>
                        <a:pt x="2687836" y="3001800"/>
                      </a:cubicBezTo>
                      <a:cubicBezTo>
                        <a:pt x="2678276" y="3019554"/>
                        <a:pt x="2681008" y="3025016"/>
                        <a:pt x="2681008" y="3026382"/>
                      </a:cubicBezTo>
                      <a:cubicBezTo>
                        <a:pt x="2682373" y="3027748"/>
                        <a:pt x="2685105" y="3027748"/>
                        <a:pt x="2686470" y="3027748"/>
                      </a:cubicBezTo>
                      <a:cubicBezTo>
                        <a:pt x="2698761" y="3027748"/>
                        <a:pt x="2723344" y="3016822"/>
                        <a:pt x="2752024" y="3000434"/>
                      </a:cubicBezTo>
                      <a:lnTo>
                        <a:pt x="2788897" y="2978583"/>
                      </a:lnTo>
                      <a:lnTo>
                        <a:pt x="2760218" y="3009994"/>
                      </a:lnTo>
                      <a:cubicBezTo>
                        <a:pt x="2732904" y="3040039"/>
                        <a:pt x="2723344" y="3065987"/>
                        <a:pt x="2730173" y="3090570"/>
                      </a:cubicBezTo>
                      <a:cubicBezTo>
                        <a:pt x="2732904" y="3100130"/>
                        <a:pt x="2737001" y="3101495"/>
                        <a:pt x="2741098" y="3101495"/>
                      </a:cubicBezTo>
                      <a:cubicBezTo>
                        <a:pt x="2758852" y="3101495"/>
                        <a:pt x="2788897" y="3074181"/>
                        <a:pt x="2798458" y="3063256"/>
                      </a:cubicBezTo>
                      <a:cubicBezTo>
                        <a:pt x="2799823" y="3060524"/>
                        <a:pt x="2803920" y="3053696"/>
                        <a:pt x="2808018" y="3042770"/>
                      </a:cubicBezTo>
                      <a:cubicBezTo>
                        <a:pt x="2809383" y="3040039"/>
                        <a:pt x="2810749" y="3035942"/>
                        <a:pt x="2814846" y="3035942"/>
                      </a:cubicBezTo>
                      <a:lnTo>
                        <a:pt x="2817577" y="3035942"/>
                      </a:lnTo>
                      <a:lnTo>
                        <a:pt x="2818943" y="3038673"/>
                      </a:lnTo>
                      <a:cubicBezTo>
                        <a:pt x="2820309" y="3041405"/>
                        <a:pt x="2820309" y="3042770"/>
                        <a:pt x="2818943" y="3049599"/>
                      </a:cubicBezTo>
                      <a:cubicBezTo>
                        <a:pt x="2816211" y="3059158"/>
                        <a:pt x="2814846" y="3068719"/>
                        <a:pt x="2814846" y="3076913"/>
                      </a:cubicBezTo>
                      <a:lnTo>
                        <a:pt x="2814846" y="3078279"/>
                      </a:lnTo>
                      <a:cubicBezTo>
                        <a:pt x="2814846" y="3093301"/>
                        <a:pt x="2813480" y="3108324"/>
                        <a:pt x="2825771" y="3116518"/>
                      </a:cubicBezTo>
                      <a:cubicBezTo>
                        <a:pt x="2828503" y="3117883"/>
                        <a:pt x="2831234" y="3119249"/>
                        <a:pt x="2833966" y="3119249"/>
                      </a:cubicBezTo>
                      <a:cubicBezTo>
                        <a:pt x="2850354" y="3119249"/>
                        <a:pt x="2873571" y="3094667"/>
                        <a:pt x="2898153" y="3053696"/>
                      </a:cubicBezTo>
                      <a:lnTo>
                        <a:pt x="2910445" y="3033210"/>
                      </a:lnTo>
                      <a:lnTo>
                        <a:pt x="2910445" y="3056428"/>
                      </a:lnTo>
                      <a:cubicBezTo>
                        <a:pt x="2910445" y="3089204"/>
                        <a:pt x="2915907" y="3104227"/>
                        <a:pt x="2921370" y="3109690"/>
                      </a:cubicBezTo>
                      <a:lnTo>
                        <a:pt x="2924102" y="3112421"/>
                      </a:lnTo>
                      <a:lnTo>
                        <a:pt x="2922736" y="3116518"/>
                      </a:lnTo>
                      <a:cubicBezTo>
                        <a:pt x="2917273" y="3131541"/>
                        <a:pt x="2915907" y="3143832"/>
                        <a:pt x="2920005" y="3149295"/>
                      </a:cubicBezTo>
                      <a:cubicBezTo>
                        <a:pt x="2926833" y="3158855"/>
                        <a:pt x="2952781" y="3153392"/>
                        <a:pt x="2978730" y="3137004"/>
                      </a:cubicBezTo>
                      <a:lnTo>
                        <a:pt x="2980095" y="3135638"/>
                      </a:lnTo>
                      <a:cubicBezTo>
                        <a:pt x="2982826" y="3132906"/>
                        <a:pt x="2984192" y="3130175"/>
                        <a:pt x="2986923" y="3127443"/>
                      </a:cubicBezTo>
                      <a:cubicBezTo>
                        <a:pt x="2991021" y="3121981"/>
                        <a:pt x="2995118" y="3117883"/>
                        <a:pt x="2999215" y="3113787"/>
                      </a:cubicBezTo>
                      <a:cubicBezTo>
                        <a:pt x="3000581" y="3111055"/>
                        <a:pt x="3003312" y="3109690"/>
                        <a:pt x="3007409" y="3109690"/>
                      </a:cubicBezTo>
                      <a:cubicBezTo>
                        <a:pt x="3011506" y="3109690"/>
                        <a:pt x="3015603" y="3112421"/>
                        <a:pt x="3016969" y="3117883"/>
                      </a:cubicBezTo>
                      <a:cubicBezTo>
                        <a:pt x="3021066" y="3142466"/>
                        <a:pt x="3037455" y="3164317"/>
                        <a:pt x="3062037" y="3176608"/>
                      </a:cubicBezTo>
                      <a:cubicBezTo>
                        <a:pt x="3071597" y="3180706"/>
                        <a:pt x="3078425" y="3182071"/>
                        <a:pt x="3083888" y="3179340"/>
                      </a:cubicBezTo>
                      <a:cubicBezTo>
                        <a:pt x="3087985" y="3177974"/>
                        <a:pt x="3090717" y="3171146"/>
                        <a:pt x="3081157" y="3147929"/>
                      </a:cubicBezTo>
                      <a:cubicBezTo>
                        <a:pt x="3079791" y="3145197"/>
                        <a:pt x="3079791" y="3141101"/>
                        <a:pt x="3082522" y="3138369"/>
                      </a:cubicBezTo>
                      <a:cubicBezTo>
                        <a:pt x="3086619" y="3132906"/>
                        <a:pt x="3093448" y="3132906"/>
                        <a:pt x="3097545" y="3138369"/>
                      </a:cubicBezTo>
                      <a:cubicBezTo>
                        <a:pt x="3109836" y="3153392"/>
                        <a:pt x="3139882" y="3176608"/>
                        <a:pt x="3159001" y="3176608"/>
                      </a:cubicBezTo>
                      <a:cubicBezTo>
                        <a:pt x="3165830" y="3176608"/>
                        <a:pt x="3175390" y="3173877"/>
                        <a:pt x="3178121" y="3153392"/>
                      </a:cubicBezTo>
                      <a:cubicBezTo>
                        <a:pt x="3180853" y="3128809"/>
                        <a:pt x="3172658" y="3102861"/>
                        <a:pt x="3165830" y="3076913"/>
                      </a:cubicBezTo>
                      <a:cubicBezTo>
                        <a:pt x="3163098" y="3068719"/>
                        <a:pt x="3160367" y="3059158"/>
                        <a:pt x="3159001" y="3050965"/>
                      </a:cubicBezTo>
                      <a:cubicBezTo>
                        <a:pt x="3159001" y="3048233"/>
                        <a:pt x="3159001" y="3045502"/>
                        <a:pt x="3160367" y="3042770"/>
                      </a:cubicBezTo>
                      <a:cubicBezTo>
                        <a:pt x="3163098" y="3038673"/>
                        <a:pt x="3169927" y="3037307"/>
                        <a:pt x="3174024" y="3041405"/>
                      </a:cubicBezTo>
                      <a:cubicBezTo>
                        <a:pt x="3199972" y="3060524"/>
                        <a:pt x="3238212" y="3067353"/>
                        <a:pt x="3269622" y="3056428"/>
                      </a:cubicBezTo>
                      <a:cubicBezTo>
                        <a:pt x="3276451" y="3053696"/>
                        <a:pt x="3291474" y="3046868"/>
                        <a:pt x="3294205" y="3033210"/>
                      </a:cubicBezTo>
                      <a:cubicBezTo>
                        <a:pt x="3296936" y="3018188"/>
                        <a:pt x="3283280" y="3001800"/>
                        <a:pt x="3269622" y="2988143"/>
                      </a:cubicBezTo>
                      <a:cubicBezTo>
                        <a:pt x="3266891" y="2985411"/>
                        <a:pt x="3265526" y="2981314"/>
                        <a:pt x="3268257" y="2978583"/>
                      </a:cubicBezTo>
                      <a:cubicBezTo>
                        <a:pt x="3269622" y="2974485"/>
                        <a:pt x="3273720" y="2971754"/>
                        <a:pt x="3277817" y="2971754"/>
                      </a:cubicBezTo>
                      <a:lnTo>
                        <a:pt x="3279182" y="2971754"/>
                      </a:lnTo>
                      <a:lnTo>
                        <a:pt x="3281914" y="2973120"/>
                      </a:lnTo>
                      <a:cubicBezTo>
                        <a:pt x="3292840" y="2977217"/>
                        <a:pt x="3310594" y="2981314"/>
                        <a:pt x="3318788" y="2975851"/>
                      </a:cubicBezTo>
                      <a:cubicBezTo>
                        <a:pt x="3321519" y="2974485"/>
                        <a:pt x="3321519" y="2971754"/>
                        <a:pt x="3321519" y="2971754"/>
                      </a:cubicBezTo>
                      <a:cubicBezTo>
                        <a:pt x="3321519" y="2964926"/>
                        <a:pt x="3309228" y="2955366"/>
                        <a:pt x="3298302" y="2947171"/>
                      </a:cubicBezTo>
                      <a:cubicBezTo>
                        <a:pt x="3294205" y="2944441"/>
                        <a:pt x="3292840" y="2940343"/>
                        <a:pt x="3294205" y="2937612"/>
                      </a:cubicBezTo>
                      <a:cubicBezTo>
                        <a:pt x="3295571" y="2933515"/>
                        <a:pt x="3299668" y="2929418"/>
                        <a:pt x="3303765" y="2929418"/>
                      </a:cubicBezTo>
                      <a:cubicBezTo>
                        <a:pt x="3333810" y="2928052"/>
                        <a:pt x="3363856" y="2918492"/>
                        <a:pt x="3387072" y="2900738"/>
                      </a:cubicBezTo>
                      <a:cubicBezTo>
                        <a:pt x="3395267" y="2893909"/>
                        <a:pt x="3404827" y="2884350"/>
                        <a:pt x="3403461" y="2873424"/>
                      </a:cubicBezTo>
                      <a:cubicBezTo>
                        <a:pt x="3402095" y="2858402"/>
                        <a:pt x="3378879" y="2850207"/>
                        <a:pt x="3366587" y="2844745"/>
                      </a:cubicBezTo>
                      <a:cubicBezTo>
                        <a:pt x="3362490" y="2843379"/>
                        <a:pt x="3359758" y="2839282"/>
                        <a:pt x="3361124" y="2833819"/>
                      </a:cubicBezTo>
                      <a:cubicBezTo>
                        <a:pt x="3361124" y="2829722"/>
                        <a:pt x="3365221" y="2825625"/>
                        <a:pt x="3369318" y="2825625"/>
                      </a:cubicBezTo>
                      <a:cubicBezTo>
                        <a:pt x="3399364" y="2820162"/>
                        <a:pt x="3430775" y="2799677"/>
                        <a:pt x="3455357" y="2781922"/>
                      </a:cubicBezTo>
                      <a:cubicBezTo>
                        <a:pt x="3467648" y="2773728"/>
                        <a:pt x="3479940" y="2762803"/>
                        <a:pt x="3485403" y="2750511"/>
                      </a:cubicBezTo>
                      <a:cubicBezTo>
                        <a:pt x="3486768" y="2746414"/>
                        <a:pt x="3486768" y="2745049"/>
                        <a:pt x="3485403" y="2745049"/>
                      </a:cubicBezTo>
                      <a:cubicBezTo>
                        <a:pt x="3484037" y="2742317"/>
                        <a:pt x="3478574" y="2738220"/>
                        <a:pt x="3460820" y="2736854"/>
                      </a:cubicBezTo>
                      <a:cubicBezTo>
                        <a:pt x="3455357" y="2735489"/>
                        <a:pt x="3451260" y="2731392"/>
                        <a:pt x="3452626" y="2725929"/>
                      </a:cubicBezTo>
                      <a:cubicBezTo>
                        <a:pt x="3452626" y="2720466"/>
                        <a:pt x="3456723" y="2717735"/>
                        <a:pt x="3462186" y="2717735"/>
                      </a:cubicBezTo>
                      <a:lnTo>
                        <a:pt x="3463552" y="2717735"/>
                      </a:lnTo>
                      <a:cubicBezTo>
                        <a:pt x="3478574" y="2720466"/>
                        <a:pt x="3492231" y="2713638"/>
                        <a:pt x="3499059" y="2701346"/>
                      </a:cubicBezTo>
                      <a:cubicBezTo>
                        <a:pt x="3504522" y="2690421"/>
                        <a:pt x="3503157" y="2678129"/>
                        <a:pt x="3494962" y="2667204"/>
                      </a:cubicBezTo>
                      <a:cubicBezTo>
                        <a:pt x="3492231" y="2664473"/>
                        <a:pt x="3492231" y="2660376"/>
                        <a:pt x="3493597" y="2657644"/>
                      </a:cubicBezTo>
                      <a:cubicBezTo>
                        <a:pt x="3496328" y="2652181"/>
                        <a:pt x="3505888" y="2650816"/>
                        <a:pt x="3509985" y="2656278"/>
                      </a:cubicBezTo>
                      <a:lnTo>
                        <a:pt x="3511351" y="2659010"/>
                      </a:lnTo>
                      <a:cubicBezTo>
                        <a:pt x="3525008" y="2678129"/>
                        <a:pt x="3530470" y="2679495"/>
                        <a:pt x="3531836" y="2679495"/>
                      </a:cubicBezTo>
                      <a:cubicBezTo>
                        <a:pt x="3535933" y="2674033"/>
                        <a:pt x="3534568" y="2661741"/>
                        <a:pt x="3534568" y="2652181"/>
                      </a:cubicBezTo>
                      <a:lnTo>
                        <a:pt x="3534568" y="2646719"/>
                      </a:lnTo>
                      <a:cubicBezTo>
                        <a:pt x="3534568" y="2635793"/>
                        <a:pt x="3533202" y="2626233"/>
                        <a:pt x="3531836" y="2615308"/>
                      </a:cubicBezTo>
                      <a:cubicBezTo>
                        <a:pt x="3530470" y="2600285"/>
                        <a:pt x="3529105" y="2583897"/>
                        <a:pt x="3530470" y="2568874"/>
                      </a:cubicBezTo>
                      <a:cubicBezTo>
                        <a:pt x="3530470" y="2562046"/>
                        <a:pt x="3540030" y="2557948"/>
                        <a:pt x="3545493" y="2562046"/>
                      </a:cubicBezTo>
                      <a:cubicBezTo>
                        <a:pt x="3549591" y="2564777"/>
                        <a:pt x="3553687" y="2568874"/>
                        <a:pt x="3557784" y="2571605"/>
                      </a:cubicBezTo>
                      <a:cubicBezTo>
                        <a:pt x="3565979" y="2578434"/>
                        <a:pt x="3574173" y="2583897"/>
                        <a:pt x="3582367" y="2587994"/>
                      </a:cubicBezTo>
                      <a:cubicBezTo>
                        <a:pt x="3589195" y="2592091"/>
                        <a:pt x="3594658" y="2590725"/>
                        <a:pt x="3598755" y="2586628"/>
                      </a:cubicBezTo>
                      <a:cubicBezTo>
                        <a:pt x="3602853" y="2581165"/>
                        <a:pt x="3604218" y="2572971"/>
                        <a:pt x="3601487" y="2564777"/>
                      </a:cubicBezTo>
                      <a:cubicBezTo>
                        <a:pt x="3596024" y="2540194"/>
                        <a:pt x="3574173" y="2514246"/>
                        <a:pt x="3556419" y="2500589"/>
                      </a:cubicBezTo>
                      <a:cubicBezTo>
                        <a:pt x="3553687" y="2497858"/>
                        <a:pt x="3552321" y="2493761"/>
                        <a:pt x="3553687" y="2489664"/>
                      </a:cubicBezTo>
                      <a:cubicBezTo>
                        <a:pt x="3555053" y="2484201"/>
                        <a:pt x="3563247" y="2481469"/>
                        <a:pt x="3568710" y="2484201"/>
                      </a:cubicBezTo>
                      <a:cubicBezTo>
                        <a:pt x="3574173" y="2488298"/>
                        <a:pt x="3582367" y="2492395"/>
                        <a:pt x="3591927" y="2492395"/>
                      </a:cubicBezTo>
                      <a:cubicBezTo>
                        <a:pt x="3597390" y="2492395"/>
                        <a:pt x="3601487" y="2491029"/>
                        <a:pt x="3605584" y="2488298"/>
                      </a:cubicBezTo>
                      <a:cubicBezTo>
                        <a:pt x="3615144" y="2481469"/>
                        <a:pt x="3612412" y="2465081"/>
                        <a:pt x="3608315" y="2455521"/>
                      </a:cubicBezTo>
                      <a:cubicBezTo>
                        <a:pt x="3600121" y="2436402"/>
                        <a:pt x="3578270" y="2421379"/>
                        <a:pt x="3563247" y="2411819"/>
                      </a:cubicBezTo>
                      <a:cubicBezTo>
                        <a:pt x="3544128" y="2399528"/>
                        <a:pt x="3523642" y="2388602"/>
                        <a:pt x="3503157" y="2379042"/>
                      </a:cubicBezTo>
                      <a:cubicBezTo>
                        <a:pt x="3488134" y="2370848"/>
                        <a:pt x="3471745" y="2364020"/>
                        <a:pt x="3456723" y="2354460"/>
                      </a:cubicBezTo>
                      <a:lnTo>
                        <a:pt x="3455357" y="2353094"/>
                      </a:lnTo>
                      <a:lnTo>
                        <a:pt x="3453992" y="2350363"/>
                      </a:lnTo>
                      <a:cubicBezTo>
                        <a:pt x="3452626" y="2347631"/>
                        <a:pt x="3451260" y="2343534"/>
                        <a:pt x="3449894" y="2340803"/>
                      </a:cubicBezTo>
                      <a:lnTo>
                        <a:pt x="3445797" y="2332609"/>
                      </a:lnTo>
                      <a:lnTo>
                        <a:pt x="3455357" y="2331243"/>
                      </a:lnTo>
                      <a:cubicBezTo>
                        <a:pt x="3456723" y="2331243"/>
                        <a:pt x="3458089" y="2331243"/>
                        <a:pt x="3458089" y="2331243"/>
                      </a:cubicBezTo>
                      <a:cubicBezTo>
                        <a:pt x="3470380" y="2336706"/>
                        <a:pt x="3486768" y="2338071"/>
                        <a:pt x="3504522" y="2335340"/>
                      </a:cubicBezTo>
                      <a:cubicBezTo>
                        <a:pt x="3515448" y="2333974"/>
                        <a:pt x="3526373" y="2327146"/>
                        <a:pt x="3529105" y="2318952"/>
                      </a:cubicBezTo>
                      <a:cubicBezTo>
                        <a:pt x="3530470" y="2314854"/>
                        <a:pt x="3529105" y="2309392"/>
                        <a:pt x="3525008" y="2303929"/>
                      </a:cubicBezTo>
                      <a:cubicBezTo>
                        <a:pt x="3519545" y="2297100"/>
                        <a:pt x="3511351" y="2291638"/>
                        <a:pt x="3497694" y="2287541"/>
                      </a:cubicBezTo>
                      <a:lnTo>
                        <a:pt x="3485403" y="2283443"/>
                      </a:lnTo>
                      <a:lnTo>
                        <a:pt x="3497694" y="2276615"/>
                      </a:lnTo>
                      <a:cubicBezTo>
                        <a:pt x="3501791" y="2273884"/>
                        <a:pt x="3504522" y="2272518"/>
                        <a:pt x="3507254" y="2268421"/>
                      </a:cubicBezTo>
                      <a:cubicBezTo>
                        <a:pt x="3519545" y="2253398"/>
                        <a:pt x="3516814" y="2231547"/>
                        <a:pt x="3496328" y="2202867"/>
                      </a:cubicBezTo>
                      <a:lnTo>
                        <a:pt x="3493597" y="2198770"/>
                      </a:lnTo>
                      <a:lnTo>
                        <a:pt x="3496328" y="2196039"/>
                      </a:lnTo>
                      <a:cubicBezTo>
                        <a:pt x="3507254" y="2179651"/>
                        <a:pt x="3515448" y="2163262"/>
                        <a:pt x="3520911" y="2148240"/>
                      </a:cubicBezTo>
                      <a:cubicBezTo>
                        <a:pt x="3522277" y="2140046"/>
                        <a:pt x="3522277" y="2133217"/>
                        <a:pt x="3520911" y="2127754"/>
                      </a:cubicBezTo>
                      <a:lnTo>
                        <a:pt x="3519545" y="2122291"/>
                      </a:lnTo>
                      <a:lnTo>
                        <a:pt x="3529105" y="2116829"/>
                      </a:lnTo>
                      <a:lnTo>
                        <a:pt x="3531836" y="2118194"/>
                      </a:lnTo>
                      <a:cubicBezTo>
                        <a:pt x="3561882" y="2137314"/>
                        <a:pt x="3582367" y="2140046"/>
                        <a:pt x="3591927" y="2126388"/>
                      </a:cubicBezTo>
                      <a:cubicBezTo>
                        <a:pt x="3602853" y="2111366"/>
                        <a:pt x="3600121" y="2074492"/>
                        <a:pt x="3586464" y="2033521"/>
                      </a:cubicBezTo>
                      <a:lnTo>
                        <a:pt x="3585098" y="2030790"/>
                      </a:lnTo>
                      <a:cubicBezTo>
                        <a:pt x="3581001" y="2026693"/>
                        <a:pt x="3578270" y="2022596"/>
                        <a:pt x="3574173" y="2018498"/>
                      </a:cubicBezTo>
                      <a:cubicBezTo>
                        <a:pt x="3567344" y="2010304"/>
                        <a:pt x="3561882" y="2003476"/>
                        <a:pt x="3556419" y="1995281"/>
                      </a:cubicBezTo>
                      <a:cubicBezTo>
                        <a:pt x="3553687" y="1991185"/>
                        <a:pt x="3553687" y="1985722"/>
                        <a:pt x="3555053" y="1982990"/>
                      </a:cubicBezTo>
                      <a:cubicBezTo>
                        <a:pt x="3556419" y="1978893"/>
                        <a:pt x="3560516" y="1977528"/>
                        <a:pt x="3564613" y="1977528"/>
                      </a:cubicBezTo>
                      <a:cubicBezTo>
                        <a:pt x="3567344" y="1977528"/>
                        <a:pt x="3568710" y="1977528"/>
                        <a:pt x="3570076" y="1977528"/>
                      </a:cubicBezTo>
                      <a:cubicBezTo>
                        <a:pt x="3608315" y="1977528"/>
                        <a:pt x="3646555" y="1958408"/>
                        <a:pt x="3672503" y="1924266"/>
                      </a:cubicBezTo>
                      <a:cubicBezTo>
                        <a:pt x="3679331" y="1914706"/>
                        <a:pt x="3687526" y="1901049"/>
                        <a:pt x="3684794" y="1888757"/>
                      </a:cubicBezTo>
                      <a:cubicBezTo>
                        <a:pt x="3683429" y="1880563"/>
                        <a:pt x="3673869" y="1876466"/>
                        <a:pt x="3657480" y="1876466"/>
                      </a:cubicBezTo>
                      <a:cubicBezTo>
                        <a:pt x="3646555" y="1876466"/>
                        <a:pt x="3636995" y="1877832"/>
                        <a:pt x="3630167" y="1879198"/>
                      </a:cubicBezTo>
                      <a:lnTo>
                        <a:pt x="3628801" y="1879198"/>
                      </a:lnTo>
                      <a:cubicBezTo>
                        <a:pt x="3623338" y="1879198"/>
                        <a:pt x="3617875" y="1875100"/>
                        <a:pt x="3616509" y="1869637"/>
                      </a:cubicBezTo>
                      <a:cubicBezTo>
                        <a:pt x="3615144" y="1864175"/>
                        <a:pt x="3617875" y="1860078"/>
                        <a:pt x="3623338" y="1857346"/>
                      </a:cubicBezTo>
                      <a:cubicBezTo>
                        <a:pt x="3653383" y="1842324"/>
                        <a:pt x="3708011" y="1795890"/>
                        <a:pt x="3705280" y="1761748"/>
                      </a:cubicBezTo>
                      <a:cubicBezTo>
                        <a:pt x="3703914" y="1748091"/>
                        <a:pt x="3692989" y="1737165"/>
                        <a:pt x="3672503" y="1730337"/>
                      </a:cubicBezTo>
                      <a:cubicBezTo>
                        <a:pt x="3654749" y="1724874"/>
                        <a:pt x="3634264" y="1722142"/>
                        <a:pt x="3608315" y="1722142"/>
                      </a:cubicBezTo>
                      <a:cubicBezTo>
                        <a:pt x="3589195" y="1722142"/>
                        <a:pt x="3568710" y="1723508"/>
                        <a:pt x="3549591" y="1724874"/>
                      </a:cubicBezTo>
                      <a:cubicBezTo>
                        <a:pt x="3535933" y="1726240"/>
                        <a:pt x="3520911" y="1727605"/>
                        <a:pt x="3507254" y="1727605"/>
                      </a:cubicBezTo>
                      <a:lnTo>
                        <a:pt x="3507254" y="1727605"/>
                      </a:lnTo>
                      <a:cubicBezTo>
                        <a:pt x="3501791" y="1727605"/>
                        <a:pt x="3497694" y="1724874"/>
                        <a:pt x="3496328" y="1720777"/>
                      </a:cubicBezTo>
                      <a:cubicBezTo>
                        <a:pt x="3494962" y="1716680"/>
                        <a:pt x="3496328" y="1711217"/>
                        <a:pt x="3499059" y="1708486"/>
                      </a:cubicBezTo>
                      <a:cubicBezTo>
                        <a:pt x="3538665" y="1672977"/>
                        <a:pt x="3560516" y="1615618"/>
                        <a:pt x="3552321" y="1562356"/>
                      </a:cubicBezTo>
                      <a:cubicBezTo>
                        <a:pt x="3550956" y="1551430"/>
                        <a:pt x="3544128" y="1524117"/>
                        <a:pt x="3520911" y="1513191"/>
                      </a:cubicBezTo>
                      <a:cubicBezTo>
                        <a:pt x="3515448" y="1510460"/>
                        <a:pt x="3509985" y="1510460"/>
                        <a:pt x="3504522" y="1510460"/>
                      </a:cubicBezTo>
                      <a:cubicBezTo>
                        <a:pt x="3481306" y="1510460"/>
                        <a:pt x="3453992" y="1528214"/>
                        <a:pt x="3440334" y="1537774"/>
                      </a:cubicBezTo>
                      <a:cubicBezTo>
                        <a:pt x="3434872" y="1541871"/>
                        <a:pt x="3426678" y="1539139"/>
                        <a:pt x="3423946" y="1533676"/>
                      </a:cubicBezTo>
                      <a:cubicBezTo>
                        <a:pt x="3421215" y="1529579"/>
                        <a:pt x="3422581" y="1525482"/>
                        <a:pt x="3423946" y="1521385"/>
                      </a:cubicBezTo>
                      <a:cubicBezTo>
                        <a:pt x="3436238" y="1502265"/>
                        <a:pt x="3448529" y="1480414"/>
                        <a:pt x="3440334" y="1461294"/>
                      </a:cubicBezTo>
                      <a:cubicBezTo>
                        <a:pt x="3437603" y="1454466"/>
                        <a:pt x="3433506" y="1453100"/>
                        <a:pt x="3430775" y="1453100"/>
                      </a:cubicBezTo>
                      <a:cubicBezTo>
                        <a:pt x="3417118" y="1453100"/>
                        <a:pt x="3396632" y="1470855"/>
                        <a:pt x="3384341" y="1483146"/>
                      </a:cubicBezTo>
                      <a:cubicBezTo>
                        <a:pt x="3380244" y="1488608"/>
                        <a:pt x="3372050" y="1487243"/>
                        <a:pt x="3367953" y="1483146"/>
                      </a:cubicBezTo>
                      <a:cubicBezTo>
                        <a:pt x="3365221" y="1480414"/>
                        <a:pt x="3363856" y="1476317"/>
                        <a:pt x="3365221" y="1472220"/>
                      </a:cubicBezTo>
                      <a:cubicBezTo>
                        <a:pt x="3373416" y="1425786"/>
                        <a:pt x="3366587" y="1375256"/>
                        <a:pt x="3346102" y="1332919"/>
                      </a:cubicBezTo>
                      <a:cubicBezTo>
                        <a:pt x="3337907" y="1316531"/>
                        <a:pt x="3325616" y="1297411"/>
                        <a:pt x="3305131" y="1296045"/>
                      </a:cubicBezTo>
                      <a:cubicBezTo>
                        <a:pt x="3280548" y="1293314"/>
                        <a:pt x="3258697" y="1327456"/>
                        <a:pt x="3246406" y="1345211"/>
                      </a:cubicBezTo>
                      <a:cubicBezTo>
                        <a:pt x="3242309" y="1350673"/>
                        <a:pt x="3232749" y="1352039"/>
                        <a:pt x="3227286" y="1346576"/>
                      </a:cubicBezTo>
                      <a:cubicBezTo>
                        <a:pt x="3224555" y="1343845"/>
                        <a:pt x="3224555" y="1341113"/>
                        <a:pt x="3224555" y="1338382"/>
                      </a:cubicBezTo>
                      <a:cubicBezTo>
                        <a:pt x="3225920" y="1316531"/>
                        <a:pt x="3221823" y="1293314"/>
                        <a:pt x="3213629" y="1264634"/>
                      </a:cubicBezTo>
                      <a:lnTo>
                        <a:pt x="3213629" y="1263269"/>
                      </a:lnTo>
                      <a:cubicBezTo>
                        <a:pt x="3213629" y="1253709"/>
                        <a:pt x="3212263" y="1244149"/>
                        <a:pt x="3210897" y="1234589"/>
                      </a:cubicBezTo>
                      <a:cubicBezTo>
                        <a:pt x="3209532" y="1219566"/>
                        <a:pt x="3208167" y="1203178"/>
                        <a:pt x="3209532" y="1188155"/>
                      </a:cubicBezTo>
                      <a:cubicBezTo>
                        <a:pt x="3209532" y="1181327"/>
                        <a:pt x="3219092" y="1177230"/>
                        <a:pt x="3224555" y="1181327"/>
                      </a:cubicBezTo>
                      <a:cubicBezTo>
                        <a:pt x="3228652" y="1184058"/>
                        <a:pt x="3232749" y="1188155"/>
                        <a:pt x="3236846" y="1190887"/>
                      </a:cubicBezTo>
                      <a:cubicBezTo>
                        <a:pt x="3245040" y="1197715"/>
                        <a:pt x="3253234" y="1203178"/>
                        <a:pt x="3261429" y="1208641"/>
                      </a:cubicBezTo>
                      <a:cubicBezTo>
                        <a:pt x="3268257" y="1212738"/>
                        <a:pt x="3273720" y="1211372"/>
                        <a:pt x="3277817" y="1207275"/>
                      </a:cubicBezTo>
                      <a:cubicBezTo>
                        <a:pt x="3281914" y="1201812"/>
                        <a:pt x="3283280" y="1193618"/>
                        <a:pt x="3280548" y="1185424"/>
                      </a:cubicBezTo>
                      <a:cubicBezTo>
                        <a:pt x="3275085" y="1160842"/>
                        <a:pt x="3253234" y="1134893"/>
                        <a:pt x="3235480" y="1121236"/>
                      </a:cubicBezTo>
                      <a:cubicBezTo>
                        <a:pt x="3232749" y="1118505"/>
                        <a:pt x="3231383" y="1114408"/>
                        <a:pt x="3232749" y="1110311"/>
                      </a:cubicBezTo>
                      <a:cubicBezTo>
                        <a:pt x="3234115" y="1104848"/>
                        <a:pt x="3242309" y="1102117"/>
                        <a:pt x="3246406" y="1104848"/>
                      </a:cubicBezTo>
                      <a:cubicBezTo>
                        <a:pt x="3251869" y="1108945"/>
                        <a:pt x="3260063" y="1113042"/>
                        <a:pt x="3269622" y="1113042"/>
                      </a:cubicBezTo>
                      <a:cubicBezTo>
                        <a:pt x="3275085" y="1113042"/>
                        <a:pt x="3279182" y="1111676"/>
                        <a:pt x="3283280" y="1108945"/>
                      </a:cubicBezTo>
                      <a:cubicBezTo>
                        <a:pt x="3292840" y="1102117"/>
                        <a:pt x="3290108" y="1085728"/>
                        <a:pt x="3286011" y="1076168"/>
                      </a:cubicBezTo>
                      <a:cubicBezTo>
                        <a:pt x="3277817" y="1057049"/>
                        <a:pt x="3255966" y="1042026"/>
                        <a:pt x="3240943" y="1032466"/>
                      </a:cubicBezTo>
                      <a:cubicBezTo>
                        <a:pt x="3221823" y="1020175"/>
                        <a:pt x="3201338" y="1009249"/>
                        <a:pt x="3180853" y="999689"/>
                      </a:cubicBezTo>
                      <a:cubicBezTo>
                        <a:pt x="3163098" y="991495"/>
                        <a:pt x="3145344" y="981935"/>
                        <a:pt x="3128956" y="972375"/>
                      </a:cubicBezTo>
                      <a:cubicBezTo>
                        <a:pt x="3124859" y="969644"/>
                        <a:pt x="3123493" y="965547"/>
                        <a:pt x="3124859" y="961450"/>
                      </a:cubicBezTo>
                      <a:cubicBezTo>
                        <a:pt x="3126224" y="955987"/>
                        <a:pt x="3133053" y="953256"/>
                        <a:pt x="3137150" y="954621"/>
                      </a:cubicBezTo>
                      <a:cubicBezTo>
                        <a:pt x="3150807" y="960084"/>
                        <a:pt x="3165830" y="961450"/>
                        <a:pt x="3183584" y="958719"/>
                      </a:cubicBezTo>
                      <a:cubicBezTo>
                        <a:pt x="3194509" y="957353"/>
                        <a:pt x="3205435" y="950524"/>
                        <a:pt x="3209532" y="942330"/>
                      </a:cubicBezTo>
                      <a:cubicBezTo>
                        <a:pt x="3210897" y="936867"/>
                        <a:pt x="3209532" y="932770"/>
                        <a:pt x="3205435" y="927307"/>
                      </a:cubicBezTo>
                      <a:cubicBezTo>
                        <a:pt x="3193144" y="913650"/>
                        <a:pt x="3172658" y="908188"/>
                        <a:pt x="3150807" y="902725"/>
                      </a:cubicBezTo>
                      <a:cubicBezTo>
                        <a:pt x="3141247" y="899994"/>
                        <a:pt x="3131687" y="898628"/>
                        <a:pt x="3123493" y="894531"/>
                      </a:cubicBezTo>
                      <a:cubicBezTo>
                        <a:pt x="3120762" y="893165"/>
                        <a:pt x="3118031" y="890434"/>
                        <a:pt x="3118031" y="887702"/>
                      </a:cubicBezTo>
                      <a:cubicBezTo>
                        <a:pt x="3118031" y="884971"/>
                        <a:pt x="3118031" y="880874"/>
                        <a:pt x="3120762" y="878142"/>
                      </a:cubicBezTo>
                      <a:cubicBezTo>
                        <a:pt x="3150807" y="853560"/>
                        <a:pt x="3187681" y="815320"/>
                        <a:pt x="3199972" y="771618"/>
                      </a:cubicBezTo>
                      <a:cubicBezTo>
                        <a:pt x="3201338" y="766155"/>
                        <a:pt x="3204069" y="752498"/>
                        <a:pt x="3193144" y="742938"/>
                      </a:cubicBezTo>
                      <a:cubicBezTo>
                        <a:pt x="3186315" y="736110"/>
                        <a:pt x="3172658" y="744304"/>
                        <a:pt x="3164464" y="749767"/>
                      </a:cubicBezTo>
                      <a:cubicBezTo>
                        <a:pt x="3156270" y="756595"/>
                        <a:pt x="3148076" y="763424"/>
                        <a:pt x="3139882" y="771618"/>
                      </a:cubicBezTo>
                      <a:cubicBezTo>
                        <a:pt x="3131687" y="779812"/>
                        <a:pt x="3123493" y="788007"/>
                        <a:pt x="3112568" y="796201"/>
                      </a:cubicBezTo>
                      <a:cubicBezTo>
                        <a:pt x="3108470" y="798932"/>
                        <a:pt x="3101642" y="797566"/>
                        <a:pt x="3098910" y="793469"/>
                      </a:cubicBezTo>
                      <a:cubicBezTo>
                        <a:pt x="3097545" y="790738"/>
                        <a:pt x="3096179" y="788007"/>
                        <a:pt x="3097545" y="785275"/>
                      </a:cubicBezTo>
                      <a:cubicBezTo>
                        <a:pt x="3098910" y="778446"/>
                        <a:pt x="3101642" y="771618"/>
                        <a:pt x="3104373" y="764790"/>
                      </a:cubicBezTo>
                      <a:cubicBezTo>
                        <a:pt x="3111202" y="744304"/>
                        <a:pt x="3118031" y="723819"/>
                        <a:pt x="3119396" y="703333"/>
                      </a:cubicBezTo>
                      <a:cubicBezTo>
                        <a:pt x="3120762" y="693774"/>
                        <a:pt x="3119396" y="671922"/>
                        <a:pt x="3112568" y="666459"/>
                      </a:cubicBezTo>
                      <a:cubicBezTo>
                        <a:pt x="3109836" y="663728"/>
                        <a:pt x="3108470" y="665094"/>
                        <a:pt x="3107105" y="665094"/>
                      </a:cubicBezTo>
                      <a:cubicBezTo>
                        <a:pt x="3097545" y="669191"/>
                        <a:pt x="3087985" y="677385"/>
                        <a:pt x="3079791" y="686945"/>
                      </a:cubicBezTo>
                      <a:cubicBezTo>
                        <a:pt x="3075694" y="691042"/>
                        <a:pt x="3071597" y="695139"/>
                        <a:pt x="3067500" y="699236"/>
                      </a:cubicBezTo>
                      <a:cubicBezTo>
                        <a:pt x="3063403" y="701968"/>
                        <a:pt x="3057940" y="701968"/>
                        <a:pt x="3053843" y="699236"/>
                      </a:cubicBezTo>
                      <a:cubicBezTo>
                        <a:pt x="3052477" y="697871"/>
                        <a:pt x="3051111" y="695139"/>
                        <a:pt x="3051111" y="692408"/>
                      </a:cubicBezTo>
                      <a:cubicBezTo>
                        <a:pt x="3051111" y="686945"/>
                        <a:pt x="3052477" y="680116"/>
                        <a:pt x="3052477" y="673288"/>
                      </a:cubicBezTo>
                      <a:cubicBezTo>
                        <a:pt x="3055208" y="652803"/>
                        <a:pt x="3057940" y="629586"/>
                        <a:pt x="3044283" y="620026"/>
                      </a:cubicBezTo>
                      <a:cubicBezTo>
                        <a:pt x="3029260" y="643243"/>
                        <a:pt x="3019700" y="673288"/>
                        <a:pt x="3016969" y="706065"/>
                      </a:cubicBezTo>
                      <a:lnTo>
                        <a:pt x="3014237" y="733379"/>
                      </a:lnTo>
                      <a:lnTo>
                        <a:pt x="3004678" y="707430"/>
                      </a:lnTo>
                      <a:cubicBezTo>
                        <a:pt x="3000581" y="696505"/>
                        <a:pt x="2996483" y="685579"/>
                        <a:pt x="2988289" y="673288"/>
                      </a:cubicBezTo>
                      <a:cubicBezTo>
                        <a:pt x="2988289" y="677385"/>
                        <a:pt x="2988289" y="682848"/>
                        <a:pt x="2988289" y="686945"/>
                      </a:cubicBezTo>
                      <a:cubicBezTo>
                        <a:pt x="2988289" y="699236"/>
                        <a:pt x="2988289" y="710162"/>
                        <a:pt x="2985558" y="722453"/>
                      </a:cubicBezTo>
                      <a:cubicBezTo>
                        <a:pt x="2984192" y="726550"/>
                        <a:pt x="2981461" y="729282"/>
                        <a:pt x="2977364" y="729282"/>
                      </a:cubicBezTo>
                      <a:cubicBezTo>
                        <a:pt x="2973267" y="729282"/>
                        <a:pt x="2969170" y="726550"/>
                        <a:pt x="2967804" y="722453"/>
                      </a:cubicBezTo>
                      <a:cubicBezTo>
                        <a:pt x="2966438" y="718356"/>
                        <a:pt x="2966438" y="715625"/>
                        <a:pt x="2965072" y="711527"/>
                      </a:cubicBezTo>
                      <a:cubicBezTo>
                        <a:pt x="2960975" y="695139"/>
                        <a:pt x="2955512" y="677385"/>
                        <a:pt x="2945953" y="665094"/>
                      </a:cubicBezTo>
                      <a:cubicBezTo>
                        <a:pt x="2941856" y="676019"/>
                        <a:pt x="2940490" y="686945"/>
                        <a:pt x="2937758" y="697871"/>
                      </a:cubicBezTo>
                      <a:cubicBezTo>
                        <a:pt x="2936393" y="706065"/>
                        <a:pt x="2933661" y="715625"/>
                        <a:pt x="2932296" y="723819"/>
                      </a:cubicBezTo>
                      <a:cubicBezTo>
                        <a:pt x="2930930" y="727916"/>
                        <a:pt x="2926833" y="730647"/>
                        <a:pt x="2922736" y="730647"/>
                      </a:cubicBezTo>
                      <a:cubicBezTo>
                        <a:pt x="2918639" y="730647"/>
                        <a:pt x="2914542" y="727916"/>
                        <a:pt x="2913176" y="725184"/>
                      </a:cubicBezTo>
                      <a:cubicBezTo>
                        <a:pt x="2910445" y="716990"/>
                        <a:pt x="2907713" y="710162"/>
                        <a:pt x="2906347" y="701968"/>
                      </a:cubicBezTo>
                      <a:cubicBezTo>
                        <a:pt x="2892691" y="677385"/>
                        <a:pt x="2880399" y="666459"/>
                        <a:pt x="2869473" y="670557"/>
                      </a:cubicBezTo>
                      <a:lnTo>
                        <a:pt x="2859914" y="673288"/>
                      </a:lnTo>
                      <a:lnTo>
                        <a:pt x="2861280" y="663728"/>
                      </a:lnTo>
                      <a:cubicBezTo>
                        <a:pt x="2865377" y="640511"/>
                        <a:pt x="2866743" y="624123"/>
                        <a:pt x="2864011" y="614563"/>
                      </a:cubicBezTo>
                      <a:cubicBezTo>
                        <a:pt x="2843525" y="629586"/>
                        <a:pt x="2828503" y="648706"/>
                        <a:pt x="2813480" y="669191"/>
                      </a:cubicBezTo>
                      <a:cubicBezTo>
                        <a:pt x="2810749" y="673288"/>
                        <a:pt x="2808018" y="676019"/>
                        <a:pt x="2805286" y="680116"/>
                      </a:cubicBezTo>
                      <a:lnTo>
                        <a:pt x="2775241" y="718356"/>
                      </a:lnTo>
                      <a:lnTo>
                        <a:pt x="2794360" y="674654"/>
                      </a:lnTo>
                      <a:cubicBezTo>
                        <a:pt x="2814846" y="626854"/>
                        <a:pt x="2823040" y="595443"/>
                        <a:pt x="2814846" y="579055"/>
                      </a:cubicBezTo>
                      <a:cubicBezTo>
                        <a:pt x="2813480" y="574958"/>
                        <a:pt x="2809383" y="572227"/>
                        <a:pt x="2805286" y="569495"/>
                      </a:cubicBezTo>
                      <a:cubicBezTo>
                        <a:pt x="2791629" y="565398"/>
                        <a:pt x="2773875" y="573592"/>
                        <a:pt x="2762949" y="589981"/>
                      </a:cubicBezTo>
                      <a:lnTo>
                        <a:pt x="2757486" y="598175"/>
                      </a:lnTo>
                      <a:lnTo>
                        <a:pt x="2752024" y="589981"/>
                      </a:lnTo>
                      <a:cubicBezTo>
                        <a:pt x="2749293" y="585884"/>
                        <a:pt x="2746561" y="583152"/>
                        <a:pt x="2745195" y="579055"/>
                      </a:cubicBezTo>
                      <a:cubicBezTo>
                        <a:pt x="2731538" y="561301"/>
                        <a:pt x="2690568" y="516233"/>
                        <a:pt x="2668717" y="516233"/>
                      </a:cubicBezTo>
                      <a:cubicBezTo>
                        <a:pt x="2667351" y="516233"/>
                        <a:pt x="2667351" y="516233"/>
                        <a:pt x="2665985" y="516233"/>
                      </a:cubicBezTo>
                      <a:cubicBezTo>
                        <a:pt x="2660522" y="517599"/>
                        <a:pt x="2657791" y="518964"/>
                        <a:pt x="2655059" y="523062"/>
                      </a:cubicBezTo>
                      <a:cubicBezTo>
                        <a:pt x="2652328" y="528524"/>
                        <a:pt x="2650962" y="540815"/>
                        <a:pt x="2660522" y="566764"/>
                      </a:cubicBezTo>
                      <a:lnTo>
                        <a:pt x="2672813" y="598175"/>
                      </a:lnTo>
                      <a:lnTo>
                        <a:pt x="2650962" y="572227"/>
                      </a:lnTo>
                      <a:cubicBezTo>
                        <a:pt x="2637306" y="555838"/>
                        <a:pt x="2622283" y="540815"/>
                        <a:pt x="2605895" y="524427"/>
                      </a:cubicBezTo>
                      <a:lnTo>
                        <a:pt x="2603163" y="521696"/>
                      </a:lnTo>
                      <a:cubicBezTo>
                        <a:pt x="2593603" y="512136"/>
                        <a:pt x="2569021" y="488919"/>
                        <a:pt x="2558095" y="497113"/>
                      </a:cubicBezTo>
                      <a:cubicBezTo>
                        <a:pt x="2543072" y="506673"/>
                        <a:pt x="2551267" y="532621"/>
                        <a:pt x="2555364" y="550375"/>
                      </a:cubicBezTo>
                      <a:cubicBezTo>
                        <a:pt x="2556729" y="554472"/>
                        <a:pt x="2558095" y="558570"/>
                        <a:pt x="2558095" y="562667"/>
                      </a:cubicBezTo>
                      <a:cubicBezTo>
                        <a:pt x="2560826" y="573592"/>
                        <a:pt x="2563558" y="584518"/>
                        <a:pt x="2567655" y="595443"/>
                      </a:cubicBezTo>
                      <a:lnTo>
                        <a:pt x="2577215" y="620026"/>
                      </a:lnTo>
                      <a:lnTo>
                        <a:pt x="2558095" y="602272"/>
                      </a:lnTo>
                      <a:cubicBezTo>
                        <a:pt x="2540341" y="585884"/>
                        <a:pt x="2525319" y="576324"/>
                        <a:pt x="2507564" y="569495"/>
                      </a:cubicBezTo>
                      <a:cubicBezTo>
                        <a:pt x="2504833" y="568129"/>
                        <a:pt x="2500736" y="566764"/>
                        <a:pt x="2495273" y="564032"/>
                      </a:cubicBezTo>
                      <a:cubicBezTo>
                        <a:pt x="2484347" y="558570"/>
                        <a:pt x="2467959" y="550375"/>
                        <a:pt x="2452936" y="546278"/>
                      </a:cubicBezTo>
                      <a:lnTo>
                        <a:pt x="2444742" y="543547"/>
                      </a:lnTo>
                      <a:lnTo>
                        <a:pt x="2450205" y="536718"/>
                      </a:lnTo>
                      <a:cubicBezTo>
                        <a:pt x="2470691" y="509404"/>
                        <a:pt x="2484347" y="482091"/>
                        <a:pt x="2492542" y="456142"/>
                      </a:cubicBezTo>
                      <a:cubicBezTo>
                        <a:pt x="2495273" y="446582"/>
                        <a:pt x="2499370" y="423366"/>
                        <a:pt x="2481616" y="406977"/>
                      </a:cubicBezTo>
                      <a:cubicBezTo>
                        <a:pt x="2477519" y="404246"/>
                        <a:pt x="2473422" y="401515"/>
                        <a:pt x="2467959" y="401515"/>
                      </a:cubicBezTo>
                      <a:cubicBezTo>
                        <a:pt x="2455668" y="401515"/>
                        <a:pt x="2442011" y="409709"/>
                        <a:pt x="2431085" y="417903"/>
                      </a:cubicBezTo>
                      <a:cubicBezTo>
                        <a:pt x="2417428" y="427463"/>
                        <a:pt x="2403771" y="439754"/>
                        <a:pt x="2391480" y="452045"/>
                      </a:cubicBezTo>
                      <a:cubicBezTo>
                        <a:pt x="2377823" y="465702"/>
                        <a:pt x="2364166" y="477994"/>
                        <a:pt x="2349144" y="488919"/>
                      </a:cubicBezTo>
                      <a:cubicBezTo>
                        <a:pt x="2343681" y="493016"/>
                        <a:pt x="2336852" y="491650"/>
                        <a:pt x="2332755" y="486188"/>
                      </a:cubicBezTo>
                      <a:cubicBezTo>
                        <a:pt x="2330024" y="483456"/>
                        <a:pt x="2330024" y="479359"/>
                        <a:pt x="2331389" y="475262"/>
                      </a:cubicBezTo>
                      <a:cubicBezTo>
                        <a:pt x="2334121" y="464337"/>
                        <a:pt x="2338218" y="453411"/>
                        <a:pt x="2340949" y="442485"/>
                      </a:cubicBezTo>
                      <a:cubicBezTo>
                        <a:pt x="2350509" y="411074"/>
                        <a:pt x="2361435" y="378298"/>
                        <a:pt x="2365532" y="345521"/>
                      </a:cubicBezTo>
                      <a:cubicBezTo>
                        <a:pt x="2366898" y="333230"/>
                        <a:pt x="2365532" y="296356"/>
                        <a:pt x="2354607" y="284065"/>
                      </a:cubicBezTo>
                      <a:cubicBezTo>
                        <a:pt x="2350509" y="279968"/>
                        <a:pt x="2346412" y="279968"/>
                        <a:pt x="2340949" y="281333"/>
                      </a:cubicBezTo>
                      <a:cubicBezTo>
                        <a:pt x="2324561" y="288162"/>
                        <a:pt x="2310904" y="301819"/>
                        <a:pt x="2297247" y="315476"/>
                      </a:cubicBezTo>
                      <a:cubicBezTo>
                        <a:pt x="2291784" y="322304"/>
                        <a:pt x="2284956" y="327767"/>
                        <a:pt x="2278127" y="333230"/>
                      </a:cubicBezTo>
                      <a:cubicBezTo>
                        <a:pt x="2274030" y="337327"/>
                        <a:pt x="2265836" y="337327"/>
                        <a:pt x="2261739" y="331864"/>
                      </a:cubicBezTo>
                      <a:cubicBezTo>
                        <a:pt x="2259008" y="329133"/>
                        <a:pt x="2257642" y="326401"/>
                        <a:pt x="2257642" y="323670"/>
                      </a:cubicBezTo>
                      <a:cubicBezTo>
                        <a:pt x="2257642" y="315476"/>
                        <a:pt x="2259008" y="304550"/>
                        <a:pt x="2260373" y="293625"/>
                      </a:cubicBezTo>
                      <a:cubicBezTo>
                        <a:pt x="2264471" y="258116"/>
                        <a:pt x="2268568" y="219877"/>
                        <a:pt x="2242619" y="203489"/>
                      </a:cubicBezTo>
                      <a:cubicBezTo>
                        <a:pt x="2218037" y="241728"/>
                        <a:pt x="2201648" y="290893"/>
                        <a:pt x="2197551" y="344155"/>
                      </a:cubicBezTo>
                      <a:lnTo>
                        <a:pt x="2194820" y="371469"/>
                      </a:lnTo>
                      <a:lnTo>
                        <a:pt x="2185260" y="345521"/>
                      </a:lnTo>
                      <a:cubicBezTo>
                        <a:pt x="2178432" y="329133"/>
                        <a:pt x="2170237" y="307282"/>
                        <a:pt x="2156581" y="286796"/>
                      </a:cubicBezTo>
                      <a:cubicBezTo>
                        <a:pt x="2155215" y="285430"/>
                        <a:pt x="2155215" y="284065"/>
                        <a:pt x="2153849" y="282699"/>
                      </a:cubicBezTo>
                      <a:cubicBezTo>
                        <a:pt x="2152483" y="293625"/>
                        <a:pt x="2152483" y="304550"/>
                        <a:pt x="2152483" y="315476"/>
                      </a:cubicBezTo>
                      <a:cubicBezTo>
                        <a:pt x="2152483" y="333230"/>
                        <a:pt x="2152483" y="352350"/>
                        <a:pt x="2147021" y="371469"/>
                      </a:cubicBezTo>
                      <a:cubicBezTo>
                        <a:pt x="2145655" y="376932"/>
                        <a:pt x="2141558" y="379663"/>
                        <a:pt x="2137461" y="379663"/>
                      </a:cubicBezTo>
                      <a:cubicBezTo>
                        <a:pt x="2131998" y="379663"/>
                        <a:pt x="2126535" y="375566"/>
                        <a:pt x="2125170" y="370103"/>
                      </a:cubicBezTo>
                      <a:cubicBezTo>
                        <a:pt x="2123804" y="364641"/>
                        <a:pt x="2122438" y="359178"/>
                        <a:pt x="2121072" y="353715"/>
                      </a:cubicBezTo>
                      <a:cubicBezTo>
                        <a:pt x="2112878" y="325036"/>
                        <a:pt x="2106049" y="294990"/>
                        <a:pt x="2085564" y="275871"/>
                      </a:cubicBezTo>
                      <a:cubicBezTo>
                        <a:pt x="2078736" y="293625"/>
                        <a:pt x="2074638" y="312744"/>
                        <a:pt x="2070541" y="333230"/>
                      </a:cubicBezTo>
                      <a:cubicBezTo>
                        <a:pt x="2067810" y="346887"/>
                        <a:pt x="2065079" y="360544"/>
                        <a:pt x="2060982" y="374201"/>
                      </a:cubicBezTo>
                      <a:cubicBezTo>
                        <a:pt x="2059616" y="378298"/>
                        <a:pt x="2055519" y="382395"/>
                        <a:pt x="2050056" y="382395"/>
                      </a:cubicBezTo>
                      <a:cubicBezTo>
                        <a:pt x="2044593" y="382395"/>
                        <a:pt x="2040496" y="379663"/>
                        <a:pt x="2039131" y="375566"/>
                      </a:cubicBezTo>
                      <a:cubicBezTo>
                        <a:pt x="2035034" y="364641"/>
                        <a:pt x="2030936" y="352350"/>
                        <a:pt x="2028205" y="338693"/>
                      </a:cubicBezTo>
                      <a:cubicBezTo>
                        <a:pt x="2006354" y="299087"/>
                        <a:pt x="1984502" y="279968"/>
                        <a:pt x="1965383" y="285430"/>
                      </a:cubicBezTo>
                      <a:lnTo>
                        <a:pt x="1955823" y="288162"/>
                      </a:lnTo>
                      <a:lnTo>
                        <a:pt x="1957189" y="278602"/>
                      </a:lnTo>
                      <a:cubicBezTo>
                        <a:pt x="1961286" y="255385"/>
                        <a:pt x="1968114" y="221243"/>
                        <a:pt x="1961286" y="198026"/>
                      </a:cubicBezTo>
                      <a:cubicBezTo>
                        <a:pt x="1959920" y="195294"/>
                        <a:pt x="1957189" y="195294"/>
                        <a:pt x="1954458" y="196660"/>
                      </a:cubicBezTo>
                      <a:cubicBezTo>
                        <a:pt x="1921681" y="219877"/>
                        <a:pt x="1898464" y="251288"/>
                        <a:pt x="1873881" y="282699"/>
                      </a:cubicBezTo>
                      <a:cubicBezTo>
                        <a:pt x="1869784" y="288162"/>
                        <a:pt x="1864322" y="294990"/>
                        <a:pt x="1860224" y="300453"/>
                      </a:cubicBezTo>
                      <a:lnTo>
                        <a:pt x="1830179" y="338693"/>
                      </a:lnTo>
                      <a:lnTo>
                        <a:pt x="1849299" y="294990"/>
                      </a:lnTo>
                      <a:cubicBezTo>
                        <a:pt x="1883441" y="218511"/>
                        <a:pt x="1894367" y="166615"/>
                        <a:pt x="1882075" y="142032"/>
                      </a:cubicBezTo>
                      <a:cubicBezTo>
                        <a:pt x="1877978" y="133838"/>
                        <a:pt x="1872515" y="128375"/>
                        <a:pt x="1864322" y="125644"/>
                      </a:cubicBezTo>
                      <a:cubicBezTo>
                        <a:pt x="1839739" y="117450"/>
                        <a:pt x="1812425" y="132472"/>
                        <a:pt x="1793305" y="159786"/>
                      </a:cubicBezTo>
                      <a:lnTo>
                        <a:pt x="1787842" y="167981"/>
                      </a:lnTo>
                      <a:lnTo>
                        <a:pt x="1782380" y="159786"/>
                      </a:lnTo>
                      <a:cubicBezTo>
                        <a:pt x="1778283" y="152958"/>
                        <a:pt x="1774186" y="147495"/>
                        <a:pt x="1770088" y="142032"/>
                      </a:cubicBezTo>
                      <a:cubicBezTo>
                        <a:pt x="1748237" y="111987"/>
                        <a:pt x="1682684" y="40971"/>
                        <a:pt x="1645810" y="40971"/>
                      </a:cubicBezTo>
                      <a:cubicBezTo>
                        <a:pt x="1644444" y="40971"/>
                        <a:pt x="1641713" y="40971"/>
                        <a:pt x="1640347" y="40971"/>
                      </a:cubicBezTo>
                      <a:cubicBezTo>
                        <a:pt x="1630787" y="42336"/>
                        <a:pt x="1625325" y="47799"/>
                        <a:pt x="1621227" y="54628"/>
                      </a:cubicBezTo>
                      <a:cubicBezTo>
                        <a:pt x="1613034" y="68285"/>
                        <a:pt x="1615765" y="92867"/>
                        <a:pt x="1629422" y="127010"/>
                      </a:cubicBezTo>
                      <a:lnTo>
                        <a:pt x="1641713" y="158421"/>
                      </a:lnTo>
                      <a:lnTo>
                        <a:pt x="1619862" y="132472"/>
                      </a:lnTo>
                      <a:cubicBezTo>
                        <a:pt x="1598011" y="107890"/>
                        <a:pt x="1574794" y="83307"/>
                        <a:pt x="1548846" y="57359"/>
                      </a:cubicBezTo>
                      <a:lnTo>
                        <a:pt x="1544749" y="53262"/>
                      </a:lnTo>
                      <a:cubicBezTo>
                        <a:pt x="1531091" y="39605"/>
                        <a:pt x="1501047" y="10926"/>
                        <a:pt x="1479195" y="10926"/>
                      </a:cubicBezTo>
                      <a:cubicBezTo>
                        <a:pt x="1475098" y="10926"/>
                        <a:pt x="1471001" y="12291"/>
                        <a:pt x="1468270" y="13657"/>
                      </a:cubicBezTo>
                      <a:cubicBezTo>
                        <a:pt x="1443687" y="30045"/>
                        <a:pt x="1454613" y="72382"/>
                        <a:pt x="1462807" y="101061"/>
                      </a:cubicBezTo>
                      <a:cubicBezTo>
                        <a:pt x="1465538" y="107890"/>
                        <a:pt x="1466904" y="114718"/>
                        <a:pt x="1468270" y="120181"/>
                      </a:cubicBezTo>
                      <a:cubicBezTo>
                        <a:pt x="1472366" y="137935"/>
                        <a:pt x="1476464" y="155689"/>
                        <a:pt x="1484658" y="173443"/>
                      </a:cubicBezTo>
                      <a:lnTo>
                        <a:pt x="1494218" y="198026"/>
                      </a:lnTo>
                      <a:lnTo>
                        <a:pt x="1475098" y="180272"/>
                      </a:lnTo>
                      <a:cubicBezTo>
                        <a:pt x="1446418" y="154324"/>
                        <a:pt x="1421836" y="137935"/>
                        <a:pt x="1395888" y="127010"/>
                      </a:cubicBezTo>
                      <a:cubicBezTo>
                        <a:pt x="1390425" y="124278"/>
                        <a:pt x="1384962" y="121547"/>
                        <a:pt x="1376768" y="117450"/>
                      </a:cubicBezTo>
                      <a:cubicBezTo>
                        <a:pt x="1348088" y="103793"/>
                        <a:pt x="1305752" y="83307"/>
                        <a:pt x="1271610" y="83307"/>
                      </a:cubicBezTo>
                      <a:cubicBezTo>
                        <a:pt x="1256587" y="83307"/>
                        <a:pt x="1245661" y="87404"/>
                        <a:pt x="1237467" y="95599"/>
                      </a:cubicBezTo>
                      <a:cubicBezTo>
                        <a:pt x="1208787" y="124278"/>
                        <a:pt x="1225176" y="183003"/>
                        <a:pt x="1237467" y="222608"/>
                      </a:cubicBezTo>
                      <a:cubicBezTo>
                        <a:pt x="1240199" y="229437"/>
                        <a:pt x="1241564" y="236265"/>
                        <a:pt x="1242930" y="241728"/>
                      </a:cubicBezTo>
                      <a:cubicBezTo>
                        <a:pt x="1244296" y="245825"/>
                        <a:pt x="1245661" y="249922"/>
                        <a:pt x="1247027" y="254019"/>
                      </a:cubicBezTo>
                      <a:cubicBezTo>
                        <a:pt x="1248392" y="255385"/>
                        <a:pt x="1248392" y="258116"/>
                        <a:pt x="1249758" y="259482"/>
                      </a:cubicBezTo>
                      <a:lnTo>
                        <a:pt x="1253855" y="273139"/>
                      </a:lnTo>
                      <a:lnTo>
                        <a:pt x="1226541" y="259482"/>
                      </a:lnTo>
                      <a:cubicBezTo>
                        <a:pt x="1221078" y="256751"/>
                        <a:pt x="1214250" y="252654"/>
                        <a:pt x="1208787" y="249922"/>
                      </a:cubicBezTo>
                      <a:cubicBezTo>
                        <a:pt x="1203325" y="247191"/>
                        <a:pt x="1199227" y="249922"/>
                        <a:pt x="1193765" y="256751"/>
                      </a:cubicBezTo>
                      <a:cubicBezTo>
                        <a:pt x="1178742" y="275871"/>
                        <a:pt x="1184205" y="286796"/>
                        <a:pt x="1195130" y="305916"/>
                      </a:cubicBezTo>
                      <a:lnTo>
                        <a:pt x="1196496" y="308647"/>
                      </a:lnTo>
                      <a:cubicBezTo>
                        <a:pt x="1210153" y="333230"/>
                        <a:pt x="1227907" y="359178"/>
                        <a:pt x="1247027" y="383760"/>
                      </a:cubicBezTo>
                      <a:lnTo>
                        <a:pt x="1263415" y="402880"/>
                      </a:lnTo>
                      <a:lnTo>
                        <a:pt x="1240199" y="393320"/>
                      </a:lnTo>
                      <a:cubicBezTo>
                        <a:pt x="1201959" y="376932"/>
                        <a:pt x="1159623" y="360544"/>
                        <a:pt x="1110457" y="357812"/>
                      </a:cubicBezTo>
                      <a:cubicBezTo>
                        <a:pt x="1106360" y="357812"/>
                        <a:pt x="1103629" y="357812"/>
                        <a:pt x="1099532" y="357812"/>
                      </a:cubicBezTo>
                      <a:cubicBezTo>
                        <a:pt x="1066755" y="357812"/>
                        <a:pt x="1021687" y="366006"/>
                        <a:pt x="1003933" y="390589"/>
                      </a:cubicBezTo>
                      <a:cubicBezTo>
                        <a:pt x="999836" y="397417"/>
                        <a:pt x="998470" y="404246"/>
                        <a:pt x="999836" y="411074"/>
                      </a:cubicBezTo>
                      <a:cubicBezTo>
                        <a:pt x="1005299" y="426097"/>
                        <a:pt x="1027150" y="452045"/>
                        <a:pt x="1110457" y="484822"/>
                      </a:cubicBezTo>
                      <a:lnTo>
                        <a:pt x="1150062" y="501210"/>
                      </a:lnTo>
                      <a:lnTo>
                        <a:pt x="1107726" y="497113"/>
                      </a:lnTo>
                      <a:cubicBezTo>
                        <a:pt x="1080412" y="494382"/>
                        <a:pt x="1054464" y="493016"/>
                        <a:pt x="1032613" y="493016"/>
                      </a:cubicBezTo>
                      <a:cubicBezTo>
                        <a:pt x="928820" y="493016"/>
                        <a:pt x="860535" y="520330"/>
                        <a:pt x="820929" y="576324"/>
                      </a:cubicBezTo>
                      <a:cubicBezTo>
                        <a:pt x="815467" y="584518"/>
                        <a:pt x="814101" y="591346"/>
                        <a:pt x="816832" y="599540"/>
                      </a:cubicBezTo>
                      <a:cubicBezTo>
                        <a:pt x="834587" y="643243"/>
                        <a:pt x="991641" y="671922"/>
                        <a:pt x="1043538" y="680116"/>
                      </a:cubicBezTo>
                      <a:lnTo>
                        <a:pt x="1083143" y="686945"/>
                      </a:lnTo>
                      <a:lnTo>
                        <a:pt x="1042173" y="692408"/>
                      </a:lnTo>
                      <a:cubicBezTo>
                        <a:pt x="1032613" y="693774"/>
                        <a:pt x="1024418" y="693774"/>
                        <a:pt x="1014859" y="695139"/>
                      </a:cubicBezTo>
                      <a:cubicBezTo>
                        <a:pt x="971156" y="700602"/>
                        <a:pt x="924723" y="706065"/>
                        <a:pt x="881020" y="715625"/>
                      </a:cubicBezTo>
                      <a:lnTo>
                        <a:pt x="872826" y="718356"/>
                      </a:lnTo>
                      <a:cubicBezTo>
                        <a:pt x="838684" y="726550"/>
                        <a:pt x="794981" y="736110"/>
                        <a:pt x="782690" y="767521"/>
                      </a:cubicBezTo>
                      <a:cubicBezTo>
                        <a:pt x="779959" y="775715"/>
                        <a:pt x="779959" y="782544"/>
                        <a:pt x="782690" y="788007"/>
                      </a:cubicBezTo>
                      <a:cubicBezTo>
                        <a:pt x="796347" y="812589"/>
                        <a:pt x="865998" y="823514"/>
                        <a:pt x="891946" y="827612"/>
                      </a:cubicBezTo>
                      <a:lnTo>
                        <a:pt x="932917" y="833075"/>
                      </a:lnTo>
                      <a:lnTo>
                        <a:pt x="891946" y="839903"/>
                      </a:lnTo>
                      <a:cubicBezTo>
                        <a:pt x="856438" y="845366"/>
                        <a:pt x="812736" y="856291"/>
                        <a:pt x="812736" y="880874"/>
                      </a:cubicBezTo>
                      <a:cubicBezTo>
                        <a:pt x="812736" y="904091"/>
                        <a:pt x="835952" y="920479"/>
                        <a:pt x="882386" y="928673"/>
                      </a:cubicBezTo>
                      <a:lnTo>
                        <a:pt x="901506" y="931405"/>
                      </a:lnTo>
                      <a:lnTo>
                        <a:pt x="883752" y="939599"/>
                      </a:lnTo>
                      <a:cubicBezTo>
                        <a:pt x="760839" y="996958"/>
                        <a:pt x="688457" y="1074803"/>
                        <a:pt x="685726" y="1152647"/>
                      </a:cubicBezTo>
                      <a:cubicBezTo>
                        <a:pt x="685726" y="1169036"/>
                        <a:pt x="687091" y="1184058"/>
                        <a:pt x="691189" y="1197715"/>
                      </a:cubicBezTo>
                      <a:lnTo>
                        <a:pt x="696651" y="1211372"/>
                      </a:lnTo>
                      <a:lnTo>
                        <a:pt x="682994" y="1205909"/>
                      </a:lnTo>
                      <a:cubicBezTo>
                        <a:pt x="661143" y="1196350"/>
                        <a:pt x="628366" y="1182693"/>
                        <a:pt x="601053" y="1182693"/>
                      </a:cubicBezTo>
                      <a:cubicBezTo>
                        <a:pt x="586030" y="1182693"/>
                        <a:pt x="575104" y="1186790"/>
                        <a:pt x="566910" y="1194984"/>
                      </a:cubicBezTo>
                      <a:cubicBezTo>
                        <a:pt x="538230" y="1223663"/>
                        <a:pt x="554619" y="1282388"/>
                        <a:pt x="566910" y="1321994"/>
                      </a:cubicBezTo>
                      <a:cubicBezTo>
                        <a:pt x="569641" y="1328822"/>
                        <a:pt x="571007" y="1335650"/>
                        <a:pt x="572373" y="1341113"/>
                      </a:cubicBezTo>
                      <a:cubicBezTo>
                        <a:pt x="573739" y="1345211"/>
                        <a:pt x="575104" y="1349307"/>
                        <a:pt x="576470" y="1353405"/>
                      </a:cubicBezTo>
                      <a:cubicBezTo>
                        <a:pt x="576470" y="1356136"/>
                        <a:pt x="577836" y="1357502"/>
                        <a:pt x="579202" y="1358867"/>
                      </a:cubicBezTo>
                      <a:lnTo>
                        <a:pt x="583299" y="1372524"/>
                      </a:lnTo>
                      <a:lnTo>
                        <a:pt x="555985" y="1358867"/>
                      </a:lnTo>
                      <a:cubicBezTo>
                        <a:pt x="550522" y="1356136"/>
                        <a:pt x="543693" y="1352039"/>
                        <a:pt x="538230" y="1349307"/>
                      </a:cubicBezTo>
                      <a:cubicBezTo>
                        <a:pt x="532768" y="1346576"/>
                        <a:pt x="528671" y="1349307"/>
                        <a:pt x="523208" y="1356136"/>
                      </a:cubicBezTo>
                      <a:cubicBezTo>
                        <a:pt x="508185" y="1375256"/>
                        <a:pt x="513648" y="1384816"/>
                        <a:pt x="524574" y="1405301"/>
                      </a:cubicBezTo>
                      <a:lnTo>
                        <a:pt x="525939" y="1408032"/>
                      </a:lnTo>
                      <a:cubicBezTo>
                        <a:pt x="539596" y="1432615"/>
                        <a:pt x="557351" y="1458563"/>
                        <a:pt x="577836" y="1483146"/>
                      </a:cubicBezTo>
                      <a:lnTo>
                        <a:pt x="594224" y="1502265"/>
                      </a:lnTo>
                      <a:lnTo>
                        <a:pt x="571007" y="1492706"/>
                      </a:lnTo>
                      <a:cubicBezTo>
                        <a:pt x="532768" y="1476317"/>
                        <a:pt x="490431" y="1459929"/>
                        <a:pt x="441266" y="1457198"/>
                      </a:cubicBezTo>
                      <a:cubicBezTo>
                        <a:pt x="437169" y="1457198"/>
                        <a:pt x="434438" y="1457198"/>
                        <a:pt x="430341" y="1457198"/>
                      </a:cubicBezTo>
                      <a:cubicBezTo>
                        <a:pt x="397564" y="1457198"/>
                        <a:pt x="352496" y="1465392"/>
                        <a:pt x="334742" y="1489974"/>
                      </a:cubicBezTo>
                      <a:cubicBezTo>
                        <a:pt x="330645" y="1496803"/>
                        <a:pt x="329279" y="1502265"/>
                        <a:pt x="332011" y="1510460"/>
                      </a:cubicBezTo>
                      <a:cubicBezTo>
                        <a:pt x="336107" y="1525482"/>
                        <a:pt x="359324" y="1551430"/>
                        <a:pt x="442632" y="1584207"/>
                      </a:cubicBezTo>
                      <a:lnTo>
                        <a:pt x="482237" y="1600595"/>
                      </a:lnTo>
                      <a:lnTo>
                        <a:pt x="439901" y="1596498"/>
                      </a:lnTo>
                      <a:cubicBezTo>
                        <a:pt x="412587" y="1593767"/>
                        <a:pt x="386639" y="1592401"/>
                        <a:pt x="363421" y="1592401"/>
                      </a:cubicBezTo>
                      <a:cubicBezTo>
                        <a:pt x="260994" y="1592401"/>
                        <a:pt x="191344" y="1619715"/>
                        <a:pt x="151739" y="1675709"/>
                      </a:cubicBezTo>
                      <a:cubicBezTo>
                        <a:pt x="146276" y="1683903"/>
                        <a:pt x="144910" y="1692097"/>
                        <a:pt x="147641" y="1698925"/>
                      </a:cubicBezTo>
                      <a:cubicBezTo>
                        <a:pt x="165395" y="1742628"/>
                        <a:pt x="322451" y="1771307"/>
                        <a:pt x="374347" y="1779502"/>
                      </a:cubicBezTo>
                      <a:lnTo>
                        <a:pt x="415318" y="1786330"/>
                      </a:lnTo>
                      <a:lnTo>
                        <a:pt x="374347" y="1791793"/>
                      </a:lnTo>
                      <a:cubicBezTo>
                        <a:pt x="364787" y="1793159"/>
                        <a:pt x="356593" y="1794524"/>
                        <a:pt x="347033" y="1794524"/>
                      </a:cubicBezTo>
                      <a:cubicBezTo>
                        <a:pt x="303331" y="1799987"/>
                        <a:pt x="256897" y="1804084"/>
                        <a:pt x="213195" y="1815010"/>
                      </a:cubicBezTo>
                      <a:lnTo>
                        <a:pt x="205001" y="1817741"/>
                      </a:lnTo>
                      <a:cubicBezTo>
                        <a:pt x="170858" y="1825935"/>
                        <a:pt x="127156" y="1835495"/>
                        <a:pt x="114865" y="1866906"/>
                      </a:cubicBezTo>
                      <a:cubicBezTo>
                        <a:pt x="112133" y="1875100"/>
                        <a:pt x="112133" y="1881929"/>
                        <a:pt x="114865" y="1887392"/>
                      </a:cubicBezTo>
                      <a:cubicBezTo>
                        <a:pt x="128522" y="1911974"/>
                        <a:pt x="198172" y="1922900"/>
                        <a:pt x="224120" y="1926997"/>
                      </a:cubicBezTo>
                      <a:lnTo>
                        <a:pt x="265091" y="1932460"/>
                      </a:lnTo>
                      <a:lnTo>
                        <a:pt x="224120" y="1937922"/>
                      </a:lnTo>
                      <a:cubicBezTo>
                        <a:pt x="188612" y="1943385"/>
                        <a:pt x="144910" y="1955676"/>
                        <a:pt x="144910" y="1978893"/>
                      </a:cubicBezTo>
                      <a:cubicBezTo>
                        <a:pt x="144910" y="2002110"/>
                        <a:pt x="168127" y="2018498"/>
                        <a:pt x="214561" y="2026693"/>
                      </a:cubicBezTo>
                      <a:lnTo>
                        <a:pt x="233680" y="2029424"/>
                      </a:lnTo>
                      <a:lnTo>
                        <a:pt x="215926" y="2037618"/>
                      </a:lnTo>
                      <a:cubicBezTo>
                        <a:pt x="93014" y="2094977"/>
                        <a:pt x="20632" y="2171456"/>
                        <a:pt x="17900" y="2250667"/>
                      </a:cubicBezTo>
                      <a:cubicBezTo>
                        <a:pt x="16535" y="2282078"/>
                        <a:pt x="24729" y="2305295"/>
                        <a:pt x="39752" y="2321683"/>
                      </a:cubicBezTo>
                      <a:cubicBezTo>
                        <a:pt x="56140" y="2338071"/>
                        <a:pt x="80722" y="2346266"/>
                        <a:pt x="113499" y="2346266"/>
                      </a:cubicBezTo>
                      <a:cubicBezTo>
                        <a:pt x="117596" y="2346266"/>
                        <a:pt x="120327" y="2346266"/>
                        <a:pt x="124425" y="2346266"/>
                      </a:cubicBezTo>
                      <a:lnTo>
                        <a:pt x="146276" y="2344900"/>
                      </a:lnTo>
                      <a:lnTo>
                        <a:pt x="128522" y="2357191"/>
                      </a:lnTo>
                      <a:cubicBezTo>
                        <a:pt x="99842" y="2377677"/>
                        <a:pt x="87551" y="2395430"/>
                        <a:pt x="91648" y="2410453"/>
                      </a:cubicBezTo>
                      <a:cubicBezTo>
                        <a:pt x="97111" y="2428207"/>
                        <a:pt x="110768" y="2436402"/>
                        <a:pt x="135350" y="2436402"/>
                      </a:cubicBezTo>
                      <a:lnTo>
                        <a:pt x="146276" y="2436402"/>
                      </a:lnTo>
                      <a:lnTo>
                        <a:pt x="140813" y="2444596"/>
                      </a:lnTo>
                      <a:cubicBezTo>
                        <a:pt x="132619" y="2458253"/>
                        <a:pt x="131253" y="2469178"/>
                        <a:pt x="133984" y="2476007"/>
                      </a:cubicBezTo>
                      <a:cubicBezTo>
                        <a:pt x="138082" y="2481469"/>
                        <a:pt x="149007" y="2484201"/>
                        <a:pt x="165395" y="2480104"/>
                      </a:cubicBezTo>
                      <a:lnTo>
                        <a:pt x="191344" y="2474641"/>
                      </a:lnTo>
                      <a:lnTo>
                        <a:pt x="170858" y="2491029"/>
                      </a:lnTo>
                      <a:cubicBezTo>
                        <a:pt x="162664" y="2497858"/>
                        <a:pt x="154470" y="2504686"/>
                        <a:pt x="147641" y="2511515"/>
                      </a:cubicBezTo>
                      <a:cubicBezTo>
                        <a:pt x="140813" y="2518343"/>
                        <a:pt x="133984" y="2523806"/>
                        <a:pt x="127156" y="2529269"/>
                      </a:cubicBezTo>
                      <a:cubicBezTo>
                        <a:pt x="103939" y="2548389"/>
                        <a:pt x="88917" y="2571605"/>
                        <a:pt x="80722" y="2598919"/>
                      </a:cubicBezTo>
                      <a:cubicBezTo>
                        <a:pt x="77991" y="2609845"/>
                        <a:pt x="77991" y="2618039"/>
                        <a:pt x="82088" y="2623502"/>
                      </a:cubicBezTo>
                      <a:cubicBezTo>
                        <a:pt x="90282" y="2634427"/>
                        <a:pt x="120327" y="2633062"/>
                        <a:pt x="164030" y="2618039"/>
                      </a:cubicBezTo>
                      <a:lnTo>
                        <a:pt x="192709" y="2608479"/>
                      </a:lnTo>
                      <a:lnTo>
                        <a:pt x="169493" y="2628965"/>
                      </a:lnTo>
                      <a:cubicBezTo>
                        <a:pt x="150373" y="2645353"/>
                        <a:pt x="142179" y="2659010"/>
                        <a:pt x="143544" y="2669935"/>
                      </a:cubicBezTo>
                      <a:cubicBezTo>
                        <a:pt x="144910" y="2676764"/>
                        <a:pt x="150373" y="2683592"/>
                        <a:pt x="162664" y="2689055"/>
                      </a:cubicBezTo>
                      <a:cubicBezTo>
                        <a:pt x="168127" y="2691786"/>
                        <a:pt x="174956" y="2693152"/>
                        <a:pt x="183150" y="2693152"/>
                      </a:cubicBezTo>
                      <a:cubicBezTo>
                        <a:pt x="215926" y="2693152"/>
                        <a:pt x="260994" y="2674033"/>
                        <a:pt x="281480" y="2663107"/>
                      </a:cubicBezTo>
                      <a:cubicBezTo>
                        <a:pt x="286943" y="2660376"/>
                        <a:pt x="292405" y="2657644"/>
                        <a:pt x="297868" y="2654913"/>
                      </a:cubicBezTo>
                      <a:lnTo>
                        <a:pt x="322451" y="2641256"/>
                      </a:lnTo>
                      <a:lnTo>
                        <a:pt x="301965" y="2669935"/>
                      </a:lnTo>
                      <a:cubicBezTo>
                        <a:pt x="292405" y="2682227"/>
                        <a:pt x="284211" y="2695884"/>
                        <a:pt x="273286" y="2708175"/>
                      </a:cubicBezTo>
                      <a:cubicBezTo>
                        <a:pt x="258263" y="2727295"/>
                        <a:pt x="247337" y="2768266"/>
                        <a:pt x="256897" y="2788751"/>
                      </a:cubicBezTo>
                      <a:cubicBezTo>
                        <a:pt x="262360" y="2801042"/>
                        <a:pt x="276017" y="2803774"/>
                        <a:pt x="296502" y="2795579"/>
                      </a:cubicBezTo>
                      <a:cubicBezTo>
                        <a:pt x="300600" y="2794214"/>
                        <a:pt x="306062" y="2791482"/>
                        <a:pt x="311525" y="2787385"/>
                      </a:cubicBezTo>
                      <a:lnTo>
                        <a:pt x="321085" y="2780557"/>
                      </a:lnTo>
                      <a:lnTo>
                        <a:pt x="321085" y="2791482"/>
                      </a:lnTo>
                      <a:cubicBezTo>
                        <a:pt x="322451" y="2831088"/>
                        <a:pt x="336107" y="2882984"/>
                        <a:pt x="370250" y="2900738"/>
                      </a:cubicBezTo>
                      <a:cubicBezTo>
                        <a:pt x="394832" y="2914395"/>
                        <a:pt x="412587" y="2903469"/>
                        <a:pt x="423512" y="2869327"/>
                      </a:cubicBezTo>
                      <a:lnTo>
                        <a:pt x="427609" y="2854304"/>
                      </a:lnTo>
                      <a:lnTo>
                        <a:pt x="434438" y="2867961"/>
                      </a:lnTo>
                      <a:cubicBezTo>
                        <a:pt x="441266" y="2881618"/>
                        <a:pt x="449460" y="2882984"/>
                        <a:pt x="454923" y="2882984"/>
                      </a:cubicBezTo>
                      <a:cubicBezTo>
                        <a:pt x="479505" y="2881618"/>
                        <a:pt x="495894" y="2870693"/>
                        <a:pt x="515014" y="2857036"/>
                      </a:cubicBezTo>
                      <a:cubicBezTo>
                        <a:pt x="517745" y="2855670"/>
                        <a:pt x="520477" y="2850207"/>
                        <a:pt x="524574" y="2846110"/>
                      </a:cubicBezTo>
                      <a:lnTo>
                        <a:pt x="534133" y="2852939"/>
                      </a:lnTo>
                      <a:cubicBezTo>
                        <a:pt x="532768" y="2855670"/>
                        <a:pt x="531402" y="2858402"/>
                        <a:pt x="527305" y="2862498"/>
                      </a:cubicBezTo>
                      <a:lnTo>
                        <a:pt x="524574" y="2866596"/>
                      </a:lnTo>
                      <a:cubicBezTo>
                        <a:pt x="519111" y="2874790"/>
                        <a:pt x="513648" y="2884350"/>
                        <a:pt x="509551" y="2892544"/>
                      </a:cubicBezTo>
                      <a:cubicBezTo>
                        <a:pt x="495894" y="2921223"/>
                        <a:pt x="497260" y="2930783"/>
                        <a:pt x="498626" y="2934880"/>
                      </a:cubicBezTo>
                      <a:cubicBezTo>
                        <a:pt x="499991" y="2937612"/>
                        <a:pt x="504088" y="2938978"/>
                        <a:pt x="509551" y="2938978"/>
                      </a:cubicBezTo>
                      <a:cubicBezTo>
                        <a:pt x="528671" y="2938978"/>
                        <a:pt x="568276" y="2922589"/>
                        <a:pt x="614710" y="2895275"/>
                      </a:cubicBezTo>
                      <a:lnTo>
                        <a:pt x="651583" y="2873424"/>
                      </a:lnTo>
                      <a:lnTo>
                        <a:pt x="622904" y="2904835"/>
                      </a:lnTo>
                      <a:cubicBezTo>
                        <a:pt x="577836" y="2954000"/>
                        <a:pt x="562813" y="2996337"/>
                        <a:pt x="573739" y="3035942"/>
                      </a:cubicBezTo>
                      <a:cubicBezTo>
                        <a:pt x="579202" y="3052330"/>
                        <a:pt x="588762" y="3055062"/>
                        <a:pt x="595590" y="3055062"/>
                      </a:cubicBezTo>
                      <a:cubicBezTo>
                        <a:pt x="625635" y="3055062"/>
                        <a:pt x="673435" y="3011359"/>
                        <a:pt x="688457" y="2993605"/>
                      </a:cubicBezTo>
                      <a:cubicBezTo>
                        <a:pt x="693920" y="2986777"/>
                        <a:pt x="700749" y="2966292"/>
                        <a:pt x="703480" y="2959463"/>
                      </a:cubicBezTo>
                      <a:cubicBezTo>
                        <a:pt x="704845" y="2954000"/>
                        <a:pt x="706211" y="2951269"/>
                        <a:pt x="710308" y="2951269"/>
                      </a:cubicBezTo>
                      <a:lnTo>
                        <a:pt x="713040" y="2951269"/>
                      </a:lnTo>
                      <a:lnTo>
                        <a:pt x="714405" y="2954000"/>
                      </a:lnTo>
                      <a:cubicBezTo>
                        <a:pt x="715771" y="2956731"/>
                        <a:pt x="715771" y="2956731"/>
                        <a:pt x="713040" y="2967657"/>
                      </a:cubicBezTo>
                      <a:cubicBezTo>
                        <a:pt x="708942" y="2982680"/>
                        <a:pt x="707577" y="2997703"/>
                        <a:pt x="706211" y="3012725"/>
                      </a:cubicBezTo>
                      <a:lnTo>
                        <a:pt x="706211" y="3015456"/>
                      </a:lnTo>
                      <a:cubicBezTo>
                        <a:pt x="704845" y="3040039"/>
                        <a:pt x="703480" y="3065987"/>
                        <a:pt x="725331" y="3078279"/>
                      </a:cubicBezTo>
                      <a:cubicBezTo>
                        <a:pt x="729428" y="3081010"/>
                        <a:pt x="734891" y="3082376"/>
                        <a:pt x="740353" y="3082376"/>
                      </a:cubicBezTo>
                      <a:cubicBezTo>
                        <a:pt x="767667" y="3082376"/>
                        <a:pt x="805907" y="3044136"/>
                        <a:pt x="844147" y="2975851"/>
                      </a:cubicBezTo>
                      <a:lnTo>
                        <a:pt x="856438" y="2955366"/>
                      </a:lnTo>
                      <a:lnTo>
                        <a:pt x="856438" y="2978583"/>
                      </a:lnTo>
                      <a:cubicBezTo>
                        <a:pt x="855072" y="3020919"/>
                        <a:pt x="861901" y="3050965"/>
                        <a:pt x="875557" y="3064621"/>
                      </a:cubicBezTo>
                      <a:lnTo>
                        <a:pt x="878289" y="3067353"/>
                      </a:lnTo>
                      <a:lnTo>
                        <a:pt x="876923" y="3071450"/>
                      </a:lnTo>
                      <a:cubicBezTo>
                        <a:pt x="867363" y="3097398"/>
                        <a:pt x="865998" y="3116518"/>
                        <a:pt x="872826" y="3126078"/>
                      </a:cubicBezTo>
                      <a:cubicBezTo>
                        <a:pt x="876923" y="3131541"/>
                        <a:pt x="885117" y="3135638"/>
                        <a:pt x="896043" y="3135638"/>
                      </a:cubicBezTo>
                      <a:cubicBezTo>
                        <a:pt x="915163" y="3135638"/>
                        <a:pt x="943842" y="3126078"/>
                        <a:pt x="971156" y="3108324"/>
                      </a:cubicBezTo>
                      <a:lnTo>
                        <a:pt x="973888" y="3106958"/>
                      </a:lnTo>
                      <a:cubicBezTo>
                        <a:pt x="977985" y="3102861"/>
                        <a:pt x="980716" y="3098764"/>
                        <a:pt x="984813" y="3094667"/>
                      </a:cubicBezTo>
                      <a:cubicBezTo>
                        <a:pt x="991641" y="3086472"/>
                        <a:pt x="997104" y="3079644"/>
                        <a:pt x="1003933" y="3071450"/>
                      </a:cubicBezTo>
                      <a:cubicBezTo>
                        <a:pt x="998470" y="3067353"/>
                        <a:pt x="1001202" y="3065987"/>
                        <a:pt x="1005299" y="3065987"/>
                      </a:cubicBezTo>
                      <a:close/>
                      <a:moveTo>
                        <a:pt x="1843836" y="2208330"/>
                      </a:moveTo>
                      <a:cubicBezTo>
                        <a:pt x="1843836" y="2219256"/>
                        <a:pt x="1843836" y="2228816"/>
                        <a:pt x="1843836" y="2239741"/>
                      </a:cubicBezTo>
                      <a:cubicBezTo>
                        <a:pt x="1845201" y="2232913"/>
                        <a:pt x="1846567" y="2226084"/>
                        <a:pt x="1847933" y="2220622"/>
                      </a:cubicBezTo>
                      <a:cubicBezTo>
                        <a:pt x="1847933" y="2217890"/>
                        <a:pt x="1849299" y="2216524"/>
                        <a:pt x="1849299" y="2213793"/>
                      </a:cubicBezTo>
                      <a:cubicBezTo>
                        <a:pt x="1847933" y="2212427"/>
                        <a:pt x="1845201" y="2211061"/>
                        <a:pt x="1843836" y="2208330"/>
                      </a:cubicBezTo>
                      <a:close/>
                    </a:path>
                  </a:pathLst>
                </a:custGeom>
                <a:solidFill>
                  <a:srgbClr val="2D6324"/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14DF4134-AC70-D69B-4A44-56A116BC23D4}"/>
                  </a:ext>
                </a:extLst>
              </p:cNvPr>
              <p:cNvSpPr/>
              <p:nvPr/>
            </p:nvSpPr>
            <p:spPr>
              <a:xfrm>
                <a:off x="3135064" y="-851157"/>
                <a:ext cx="3699149" cy="3178356"/>
              </a:xfrm>
              <a:custGeom>
                <a:avLst/>
                <a:gdLst>
                  <a:gd name="connsiteX0" fmla="*/ 3617835 w 3699149"/>
                  <a:gd name="connsiteY0" fmla="*/ 1872090 h 3178356"/>
                  <a:gd name="connsiteX1" fmla="*/ 3613737 w 3699149"/>
                  <a:gd name="connsiteY1" fmla="*/ 1861164 h 3178356"/>
                  <a:gd name="connsiteX2" fmla="*/ 3661537 w 3699149"/>
                  <a:gd name="connsiteY2" fmla="*/ 1723229 h 3178356"/>
                  <a:gd name="connsiteX3" fmla="*/ 3493556 w 3699149"/>
                  <a:gd name="connsiteY3" fmla="*/ 1720498 h 3178356"/>
                  <a:gd name="connsiteX4" fmla="*/ 3489459 w 3699149"/>
                  <a:gd name="connsiteY4" fmla="*/ 1710938 h 3178356"/>
                  <a:gd name="connsiteX5" fmla="*/ 3545453 w 3699149"/>
                  <a:gd name="connsiteY5" fmla="*/ 1559346 h 3178356"/>
                  <a:gd name="connsiteX6" fmla="*/ 3511310 w 3699149"/>
                  <a:gd name="connsiteY6" fmla="*/ 1506083 h 3178356"/>
                  <a:gd name="connsiteX7" fmla="*/ 3425272 w 3699149"/>
                  <a:gd name="connsiteY7" fmla="*/ 1529300 h 3178356"/>
                  <a:gd name="connsiteX8" fmla="*/ 3418443 w 3699149"/>
                  <a:gd name="connsiteY8" fmla="*/ 1521106 h 3178356"/>
                  <a:gd name="connsiteX9" fmla="*/ 3434831 w 3699149"/>
                  <a:gd name="connsiteY9" fmla="*/ 1454187 h 3178356"/>
                  <a:gd name="connsiteX10" fmla="*/ 3369278 w 3699149"/>
                  <a:gd name="connsiteY10" fmla="*/ 1474673 h 3178356"/>
                  <a:gd name="connsiteX11" fmla="*/ 3359718 w 3699149"/>
                  <a:gd name="connsiteY11" fmla="*/ 1469210 h 3178356"/>
                  <a:gd name="connsiteX12" fmla="*/ 3340598 w 3699149"/>
                  <a:gd name="connsiteY12" fmla="*/ 1325812 h 3178356"/>
                  <a:gd name="connsiteX13" fmla="*/ 3295530 w 3699149"/>
                  <a:gd name="connsiteY13" fmla="*/ 1284841 h 3178356"/>
                  <a:gd name="connsiteX14" fmla="*/ 3231343 w 3699149"/>
                  <a:gd name="connsiteY14" fmla="*/ 1336737 h 3178356"/>
                  <a:gd name="connsiteX15" fmla="*/ 3220417 w 3699149"/>
                  <a:gd name="connsiteY15" fmla="*/ 1334006 h 3178356"/>
                  <a:gd name="connsiteX16" fmla="*/ 3209491 w 3699149"/>
                  <a:gd name="connsiteY16" fmla="*/ 1257527 h 3178356"/>
                  <a:gd name="connsiteX17" fmla="*/ 3205394 w 3699149"/>
                  <a:gd name="connsiteY17" fmla="*/ 1182414 h 3178356"/>
                  <a:gd name="connsiteX18" fmla="*/ 3210857 w 3699149"/>
                  <a:gd name="connsiteY18" fmla="*/ 1179682 h 3178356"/>
                  <a:gd name="connsiteX19" fmla="*/ 3249097 w 3699149"/>
                  <a:gd name="connsiteY19" fmla="*/ 1206996 h 3178356"/>
                  <a:gd name="connsiteX20" fmla="*/ 3277776 w 3699149"/>
                  <a:gd name="connsiteY20" fmla="*/ 1176951 h 3178356"/>
                  <a:gd name="connsiteX21" fmla="*/ 3231343 w 3699149"/>
                  <a:gd name="connsiteY21" fmla="*/ 1108666 h 3178356"/>
                  <a:gd name="connsiteX22" fmla="*/ 3235439 w 3699149"/>
                  <a:gd name="connsiteY22" fmla="*/ 1103203 h 3178356"/>
                  <a:gd name="connsiteX23" fmla="*/ 3279142 w 3699149"/>
                  <a:gd name="connsiteY23" fmla="*/ 1107300 h 3178356"/>
                  <a:gd name="connsiteX24" fmla="*/ 3284605 w 3699149"/>
                  <a:gd name="connsiteY24" fmla="*/ 1067695 h 3178356"/>
                  <a:gd name="connsiteX25" fmla="*/ 3236805 w 3699149"/>
                  <a:gd name="connsiteY25" fmla="*/ 1019896 h 3178356"/>
                  <a:gd name="connsiteX26" fmla="*/ 3124818 w 3699149"/>
                  <a:gd name="connsiteY26" fmla="*/ 959805 h 3178356"/>
                  <a:gd name="connsiteX27" fmla="*/ 3128915 w 3699149"/>
                  <a:gd name="connsiteY27" fmla="*/ 954342 h 3178356"/>
                  <a:gd name="connsiteX28" fmla="*/ 3178080 w 3699149"/>
                  <a:gd name="connsiteY28" fmla="*/ 958439 h 3178356"/>
                  <a:gd name="connsiteX29" fmla="*/ 3204029 w 3699149"/>
                  <a:gd name="connsiteY29" fmla="*/ 917469 h 3178356"/>
                  <a:gd name="connsiteX30" fmla="*/ 3119356 w 3699149"/>
                  <a:gd name="connsiteY30" fmla="*/ 883326 h 3178356"/>
                  <a:gd name="connsiteX31" fmla="*/ 3117990 w 3699149"/>
                  <a:gd name="connsiteY31" fmla="*/ 877863 h 3178356"/>
                  <a:gd name="connsiteX32" fmla="*/ 3199932 w 3699149"/>
                  <a:gd name="connsiteY32" fmla="*/ 768608 h 3178356"/>
                  <a:gd name="connsiteX33" fmla="*/ 3191737 w 3699149"/>
                  <a:gd name="connsiteY33" fmla="*/ 733100 h 3178356"/>
                  <a:gd name="connsiteX34" fmla="*/ 3154863 w 3699149"/>
                  <a:gd name="connsiteY34" fmla="*/ 739928 h 3178356"/>
                  <a:gd name="connsiteX35" fmla="*/ 3102967 w 3699149"/>
                  <a:gd name="connsiteY35" fmla="*/ 784996 h 3178356"/>
                  <a:gd name="connsiteX36" fmla="*/ 3097504 w 3699149"/>
                  <a:gd name="connsiteY36" fmla="*/ 780899 h 3178356"/>
                  <a:gd name="connsiteX37" fmla="*/ 3119356 w 3699149"/>
                  <a:gd name="connsiteY37" fmla="*/ 697591 h 3178356"/>
                  <a:gd name="connsiteX38" fmla="*/ 3098870 w 3699149"/>
                  <a:gd name="connsiteY38" fmla="*/ 652524 h 3178356"/>
                  <a:gd name="connsiteX39" fmla="*/ 3057899 w 3699149"/>
                  <a:gd name="connsiteY39" fmla="*/ 686666 h 3178356"/>
                  <a:gd name="connsiteX40" fmla="*/ 3052436 w 3699149"/>
                  <a:gd name="connsiteY40" fmla="*/ 683935 h 3178356"/>
                  <a:gd name="connsiteX41" fmla="*/ 3037414 w 3699149"/>
                  <a:gd name="connsiteY41" fmla="*/ 603359 h 3178356"/>
                  <a:gd name="connsiteX42" fmla="*/ 3036048 w 3699149"/>
                  <a:gd name="connsiteY42" fmla="*/ 606090 h 3178356"/>
                  <a:gd name="connsiteX43" fmla="*/ 3007368 w 3699149"/>
                  <a:gd name="connsiteY43" fmla="*/ 697591 h 3178356"/>
                  <a:gd name="connsiteX44" fmla="*/ 2989614 w 3699149"/>
                  <a:gd name="connsiteY44" fmla="*/ 659352 h 3178356"/>
                  <a:gd name="connsiteX45" fmla="*/ 2981420 w 3699149"/>
                  <a:gd name="connsiteY45" fmla="*/ 649792 h 3178356"/>
                  <a:gd name="connsiteX46" fmla="*/ 2981420 w 3699149"/>
                  <a:gd name="connsiteY46" fmla="*/ 653889 h 3178356"/>
                  <a:gd name="connsiteX47" fmla="*/ 2977323 w 3699149"/>
                  <a:gd name="connsiteY47" fmla="*/ 713980 h 3178356"/>
                  <a:gd name="connsiteX48" fmla="*/ 2970495 w 3699149"/>
                  <a:gd name="connsiteY48" fmla="*/ 713980 h 3178356"/>
                  <a:gd name="connsiteX49" fmla="*/ 2939084 w 3699149"/>
                  <a:gd name="connsiteY49" fmla="*/ 648426 h 3178356"/>
                  <a:gd name="connsiteX50" fmla="*/ 2921329 w 3699149"/>
                  <a:gd name="connsiteY50" fmla="*/ 716711 h 3178356"/>
                  <a:gd name="connsiteX51" fmla="*/ 2914501 w 3699149"/>
                  <a:gd name="connsiteY51" fmla="*/ 716711 h 3178356"/>
                  <a:gd name="connsiteX52" fmla="*/ 2907673 w 3699149"/>
                  <a:gd name="connsiteY52" fmla="*/ 693494 h 3178356"/>
                  <a:gd name="connsiteX53" fmla="*/ 2862605 w 3699149"/>
                  <a:gd name="connsiteY53" fmla="*/ 657986 h 3178356"/>
                  <a:gd name="connsiteX54" fmla="*/ 2865336 w 3699149"/>
                  <a:gd name="connsiteY54" fmla="*/ 604724 h 3178356"/>
                  <a:gd name="connsiteX55" fmla="*/ 2855776 w 3699149"/>
                  <a:gd name="connsiteY55" fmla="*/ 601993 h 3178356"/>
                  <a:gd name="connsiteX56" fmla="*/ 2795686 w 3699149"/>
                  <a:gd name="connsiteY56" fmla="*/ 667546 h 3178356"/>
                  <a:gd name="connsiteX57" fmla="*/ 2802514 w 3699149"/>
                  <a:gd name="connsiteY57" fmla="*/ 555559 h 3178356"/>
                  <a:gd name="connsiteX58" fmla="*/ 2753349 w 3699149"/>
                  <a:gd name="connsiteY58" fmla="*/ 578776 h 3178356"/>
                  <a:gd name="connsiteX59" fmla="*/ 2745155 w 3699149"/>
                  <a:gd name="connsiteY59" fmla="*/ 566485 h 3178356"/>
                  <a:gd name="connsiteX60" fmla="*/ 2659116 w 3699149"/>
                  <a:gd name="connsiteY60" fmla="*/ 500931 h 3178356"/>
                  <a:gd name="connsiteX61" fmla="*/ 2649556 w 3699149"/>
                  <a:gd name="connsiteY61" fmla="*/ 559656 h 3178356"/>
                  <a:gd name="connsiteX62" fmla="*/ 2604488 w 3699149"/>
                  <a:gd name="connsiteY62" fmla="*/ 511857 h 3178356"/>
                  <a:gd name="connsiteX63" fmla="*/ 2548495 w 3699149"/>
                  <a:gd name="connsiteY63" fmla="*/ 483177 h 3178356"/>
                  <a:gd name="connsiteX64" fmla="*/ 2547129 w 3699149"/>
                  <a:gd name="connsiteY64" fmla="*/ 554194 h 3178356"/>
                  <a:gd name="connsiteX65" fmla="*/ 2556689 w 3699149"/>
                  <a:gd name="connsiteY65" fmla="*/ 588336 h 3178356"/>
                  <a:gd name="connsiteX66" fmla="*/ 2504792 w 3699149"/>
                  <a:gd name="connsiteY66" fmla="*/ 554194 h 3178356"/>
                  <a:gd name="connsiteX67" fmla="*/ 2450164 w 3699149"/>
                  <a:gd name="connsiteY67" fmla="*/ 530977 h 3178356"/>
                  <a:gd name="connsiteX68" fmla="*/ 2492501 w 3699149"/>
                  <a:gd name="connsiteY68" fmla="*/ 447669 h 3178356"/>
                  <a:gd name="connsiteX69" fmla="*/ 2480210 w 3699149"/>
                  <a:gd name="connsiteY69" fmla="*/ 393041 h 3178356"/>
                  <a:gd name="connsiteX70" fmla="*/ 2422851 w 3699149"/>
                  <a:gd name="connsiteY70" fmla="*/ 403967 h 3178356"/>
                  <a:gd name="connsiteX71" fmla="*/ 2340909 w 3699149"/>
                  <a:gd name="connsiteY71" fmla="*/ 476349 h 3178356"/>
                  <a:gd name="connsiteX72" fmla="*/ 2332715 w 3699149"/>
                  <a:gd name="connsiteY72" fmla="*/ 469520 h 3178356"/>
                  <a:gd name="connsiteX73" fmla="*/ 2366857 w 3699149"/>
                  <a:gd name="connsiteY73" fmla="*/ 338414 h 3178356"/>
                  <a:gd name="connsiteX74" fmla="*/ 2334080 w 3699149"/>
                  <a:gd name="connsiteY74" fmla="*/ 267397 h 3178356"/>
                  <a:gd name="connsiteX75" fmla="*/ 2269892 w 3699149"/>
                  <a:gd name="connsiteY75" fmla="*/ 322025 h 3178356"/>
                  <a:gd name="connsiteX76" fmla="*/ 2260333 w 3699149"/>
                  <a:gd name="connsiteY76" fmla="*/ 316562 h 3178356"/>
                  <a:gd name="connsiteX77" fmla="*/ 2237116 w 3699149"/>
                  <a:gd name="connsiteY77" fmla="*/ 189553 h 3178356"/>
                  <a:gd name="connsiteX78" fmla="*/ 2234385 w 3699149"/>
                  <a:gd name="connsiteY78" fmla="*/ 193650 h 3178356"/>
                  <a:gd name="connsiteX79" fmla="*/ 2189316 w 3699149"/>
                  <a:gd name="connsiteY79" fmla="*/ 337048 h 3178356"/>
                  <a:gd name="connsiteX80" fmla="*/ 2160637 w 3699149"/>
                  <a:gd name="connsiteY80" fmla="*/ 276957 h 3178356"/>
                  <a:gd name="connsiteX81" fmla="*/ 2148346 w 3699149"/>
                  <a:gd name="connsiteY81" fmla="*/ 261935 h 3178356"/>
                  <a:gd name="connsiteX82" fmla="*/ 2146980 w 3699149"/>
                  <a:gd name="connsiteY82" fmla="*/ 267397 h 3178356"/>
                  <a:gd name="connsiteX83" fmla="*/ 2140152 w 3699149"/>
                  <a:gd name="connsiteY83" fmla="*/ 362996 h 3178356"/>
                  <a:gd name="connsiteX84" fmla="*/ 2129226 w 3699149"/>
                  <a:gd name="connsiteY84" fmla="*/ 361630 h 3178356"/>
                  <a:gd name="connsiteX85" fmla="*/ 2080061 w 3699149"/>
                  <a:gd name="connsiteY85" fmla="*/ 257837 h 3178356"/>
                  <a:gd name="connsiteX86" fmla="*/ 2052747 w 3699149"/>
                  <a:gd name="connsiteY86" fmla="*/ 365727 h 3178356"/>
                  <a:gd name="connsiteX87" fmla="*/ 2041821 w 3699149"/>
                  <a:gd name="connsiteY87" fmla="*/ 365727 h 3178356"/>
                  <a:gd name="connsiteX88" fmla="*/ 2030896 w 3699149"/>
                  <a:gd name="connsiteY88" fmla="*/ 328854 h 3178356"/>
                  <a:gd name="connsiteX89" fmla="*/ 1959879 w 3699149"/>
                  <a:gd name="connsiteY89" fmla="*/ 272860 h 3178356"/>
                  <a:gd name="connsiteX90" fmla="*/ 1963977 w 3699149"/>
                  <a:gd name="connsiteY90" fmla="*/ 189553 h 3178356"/>
                  <a:gd name="connsiteX91" fmla="*/ 1947589 w 3699149"/>
                  <a:gd name="connsiteY91" fmla="*/ 185456 h 3178356"/>
                  <a:gd name="connsiteX92" fmla="*/ 1851990 w 3699149"/>
                  <a:gd name="connsiteY92" fmla="*/ 290614 h 3178356"/>
                  <a:gd name="connsiteX93" fmla="*/ 1862915 w 3699149"/>
                  <a:gd name="connsiteY93" fmla="*/ 113074 h 3178356"/>
                  <a:gd name="connsiteX94" fmla="*/ 1785070 w 3699149"/>
                  <a:gd name="connsiteY94" fmla="*/ 149948 h 3178356"/>
                  <a:gd name="connsiteX95" fmla="*/ 1772779 w 3699149"/>
                  <a:gd name="connsiteY95" fmla="*/ 132193 h 3178356"/>
                  <a:gd name="connsiteX96" fmla="*/ 1636210 w 3699149"/>
                  <a:gd name="connsiteY96" fmla="*/ 29766 h 3178356"/>
                  <a:gd name="connsiteX97" fmla="*/ 1619821 w 3699149"/>
                  <a:gd name="connsiteY97" fmla="*/ 123999 h 3178356"/>
                  <a:gd name="connsiteX98" fmla="*/ 1547440 w 3699149"/>
                  <a:gd name="connsiteY98" fmla="*/ 48886 h 3178356"/>
                  <a:gd name="connsiteX99" fmla="*/ 1458669 w 3699149"/>
                  <a:gd name="connsiteY99" fmla="*/ 3818 h 3178356"/>
                  <a:gd name="connsiteX100" fmla="*/ 1455938 w 3699149"/>
                  <a:gd name="connsiteY100" fmla="*/ 115805 h 3178356"/>
                  <a:gd name="connsiteX101" fmla="*/ 1472326 w 3699149"/>
                  <a:gd name="connsiteY101" fmla="*/ 170433 h 3178356"/>
                  <a:gd name="connsiteX102" fmla="*/ 1390384 w 3699149"/>
                  <a:gd name="connsiteY102" fmla="*/ 115805 h 3178356"/>
                  <a:gd name="connsiteX103" fmla="*/ 1223769 w 3699149"/>
                  <a:gd name="connsiteY103" fmla="*/ 85760 h 3178356"/>
                  <a:gd name="connsiteX104" fmla="*/ 1227867 w 3699149"/>
                  <a:gd name="connsiteY104" fmla="*/ 237352 h 3178356"/>
                  <a:gd name="connsiteX105" fmla="*/ 1233329 w 3699149"/>
                  <a:gd name="connsiteY105" fmla="*/ 256472 h 3178356"/>
                  <a:gd name="connsiteX106" fmla="*/ 1200553 w 3699149"/>
                  <a:gd name="connsiteY106" fmla="*/ 240083 h 3178356"/>
                  <a:gd name="connsiteX107" fmla="*/ 1178702 w 3699149"/>
                  <a:gd name="connsiteY107" fmla="*/ 248278 h 3178356"/>
                  <a:gd name="connsiteX108" fmla="*/ 1180067 w 3699149"/>
                  <a:gd name="connsiteY108" fmla="*/ 307003 h 3178356"/>
                  <a:gd name="connsiteX109" fmla="*/ 1231964 w 3699149"/>
                  <a:gd name="connsiteY109" fmla="*/ 383482 h 3178356"/>
                  <a:gd name="connsiteX110" fmla="*/ 1100857 w 3699149"/>
                  <a:gd name="connsiteY110" fmla="*/ 346608 h 3178356"/>
                  <a:gd name="connsiteX111" fmla="*/ 988870 w 3699149"/>
                  <a:gd name="connsiteY111" fmla="*/ 382116 h 3178356"/>
                  <a:gd name="connsiteX112" fmla="*/ 1098125 w 3699149"/>
                  <a:gd name="connsiteY112" fmla="*/ 484543 h 3178356"/>
                  <a:gd name="connsiteX113" fmla="*/ 804501 w 3699149"/>
                  <a:gd name="connsiteY113" fmla="*/ 566485 h 3178356"/>
                  <a:gd name="connsiteX114" fmla="*/ 1031206 w 3699149"/>
                  <a:gd name="connsiteY114" fmla="*/ 679838 h 3178356"/>
                  <a:gd name="connsiteX115" fmla="*/ 868688 w 3699149"/>
                  <a:gd name="connsiteY115" fmla="*/ 704420 h 3178356"/>
                  <a:gd name="connsiteX116" fmla="*/ 764895 w 3699149"/>
                  <a:gd name="connsiteY116" fmla="*/ 760414 h 3178356"/>
                  <a:gd name="connsiteX117" fmla="*/ 879614 w 3699149"/>
                  <a:gd name="connsiteY117" fmla="*/ 828698 h 3178356"/>
                  <a:gd name="connsiteX118" fmla="*/ 796307 w 3699149"/>
                  <a:gd name="connsiteY118" fmla="*/ 876498 h 3178356"/>
                  <a:gd name="connsiteX119" fmla="*/ 871420 w 3699149"/>
                  <a:gd name="connsiteY119" fmla="*/ 929760 h 3178356"/>
                  <a:gd name="connsiteX120" fmla="*/ 669297 w 3699149"/>
                  <a:gd name="connsiteY120" fmla="*/ 1146906 h 3178356"/>
                  <a:gd name="connsiteX121" fmla="*/ 676125 w 3699149"/>
                  <a:gd name="connsiteY121" fmla="*/ 1193339 h 3178356"/>
                  <a:gd name="connsiteX122" fmla="*/ 553213 w 3699149"/>
                  <a:gd name="connsiteY122" fmla="*/ 1183779 h 3178356"/>
                  <a:gd name="connsiteX123" fmla="*/ 557310 w 3699149"/>
                  <a:gd name="connsiteY123" fmla="*/ 1335371 h 3178356"/>
                  <a:gd name="connsiteX124" fmla="*/ 562772 w 3699149"/>
                  <a:gd name="connsiteY124" fmla="*/ 1354491 h 3178356"/>
                  <a:gd name="connsiteX125" fmla="*/ 531361 w 3699149"/>
                  <a:gd name="connsiteY125" fmla="*/ 1338103 h 3178356"/>
                  <a:gd name="connsiteX126" fmla="*/ 509510 w 3699149"/>
                  <a:gd name="connsiteY126" fmla="*/ 1346297 h 3178356"/>
                  <a:gd name="connsiteX127" fmla="*/ 512242 w 3699149"/>
                  <a:gd name="connsiteY127" fmla="*/ 1405022 h 3178356"/>
                  <a:gd name="connsiteX128" fmla="*/ 564138 w 3699149"/>
                  <a:gd name="connsiteY128" fmla="*/ 1481501 h 3178356"/>
                  <a:gd name="connsiteX129" fmla="*/ 433032 w 3699149"/>
                  <a:gd name="connsiteY129" fmla="*/ 1444627 h 3178356"/>
                  <a:gd name="connsiteX130" fmla="*/ 321044 w 3699149"/>
                  <a:gd name="connsiteY130" fmla="*/ 1480135 h 3178356"/>
                  <a:gd name="connsiteX131" fmla="*/ 430300 w 3699149"/>
                  <a:gd name="connsiteY131" fmla="*/ 1582562 h 3178356"/>
                  <a:gd name="connsiteX132" fmla="*/ 136675 w 3699149"/>
                  <a:gd name="connsiteY132" fmla="*/ 1664504 h 3178356"/>
                  <a:gd name="connsiteX133" fmla="*/ 363381 w 3699149"/>
                  <a:gd name="connsiteY133" fmla="*/ 1777857 h 3178356"/>
                  <a:gd name="connsiteX134" fmla="*/ 200863 w 3699149"/>
                  <a:gd name="connsiteY134" fmla="*/ 1802439 h 3178356"/>
                  <a:gd name="connsiteX135" fmla="*/ 97070 w 3699149"/>
                  <a:gd name="connsiteY135" fmla="*/ 1858433 h 3178356"/>
                  <a:gd name="connsiteX136" fmla="*/ 211789 w 3699149"/>
                  <a:gd name="connsiteY136" fmla="*/ 1926718 h 3178356"/>
                  <a:gd name="connsiteX137" fmla="*/ 127116 w 3699149"/>
                  <a:gd name="connsiteY137" fmla="*/ 1973151 h 3178356"/>
                  <a:gd name="connsiteX138" fmla="*/ 202229 w 3699149"/>
                  <a:gd name="connsiteY138" fmla="*/ 2027779 h 3178356"/>
                  <a:gd name="connsiteX139" fmla="*/ 106 w 3699149"/>
                  <a:gd name="connsiteY139" fmla="*/ 2244925 h 3178356"/>
                  <a:gd name="connsiteX140" fmla="*/ 112093 w 3699149"/>
                  <a:gd name="connsiteY140" fmla="*/ 2347352 h 3178356"/>
                  <a:gd name="connsiteX141" fmla="*/ 72488 w 3699149"/>
                  <a:gd name="connsiteY141" fmla="*/ 2407443 h 3178356"/>
                  <a:gd name="connsiteX142" fmla="*/ 121653 w 3699149"/>
                  <a:gd name="connsiteY142" fmla="*/ 2438854 h 3178356"/>
                  <a:gd name="connsiteX143" fmla="*/ 153064 w 3699149"/>
                  <a:gd name="connsiteY143" fmla="*/ 2482556 h 3178356"/>
                  <a:gd name="connsiteX144" fmla="*/ 107996 w 3699149"/>
                  <a:gd name="connsiteY144" fmla="*/ 2520796 h 3178356"/>
                  <a:gd name="connsiteX145" fmla="*/ 60196 w 3699149"/>
                  <a:gd name="connsiteY145" fmla="*/ 2594543 h 3178356"/>
                  <a:gd name="connsiteX146" fmla="*/ 150332 w 3699149"/>
                  <a:gd name="connsiteY146" fmla="*/ 2621857 h 3178356"/>
                  <a:gd name="connsiteX147" fmla="*/ 144869 w 3699149"/>
                  <a:gd name="connsiteY147" fmla="*/ 2691508 h 3178356"/>
                  <a:gd name="connsiteX148" fmla="*/ 269148 w 3699149"/>
                  <a:gd name="connsiteY148" fmla="*/ 2665559 h 3178356"/>
                  <a:gd name="connsiteX149" fmla="*/ 286902 w 3699149"/>
                  <a:gd name="connsiteY149" fmla="*/ 2655999 h 3178356"/>
                  <a:gd name="connsiteX150" fmla="*/ 254125 w 3699149"/>
                  <a:gd name="connsiteY150" fmla="*/ 2699702 h 3178356"/>
                  <a:gd name="connsiteX151" fmla="*/ 284171 w 3699149"/>
                  <a:gd name="connsiteY151" fmla="*/ 2796666 h 3178356"/>
                  <a:gd name="connsiteX152" fmla="*/ 300559 w 3699149"/>
                  <a:gd name="connsiteY152" fmla="*/ 2787106 h 3178356"/>
                  <a:gd name="connsiteX153" fmla="*/ 352455 w 3699149"/>
                  <a:gd name="connsiteY153" fmla="*/ 2901825 h 3178356"/>
                  <a:gd name="connsiteX154" fmla="*/ 413911 w 3699149"/>
                  <a:gd name="connsiteY154" fmla="*/ 2866317 h 3178356"/>
                  <a:gd name="connsiteX155" fmla="*/ 439860 w 3699149"/>
                  <a:gd name="connsiteY155" fmla="*/ 2885436 h 3178356"/>
                  <a:gd name="connsiteX156" fmla="*/ 504047 w 3699149"/>
                  <a:gd name="connsiteY156" fmla="*/ 2858122 h 3178356"/>
                  <a:gd name="connsiteX157" fmla="*/ 514973 w 3699149"/>
                  <a:gd name="connsiteY157" fmla="*/ 2845831 h 3178356"/>
                  <a:gd name="connsiteX158" fmla="*/ 508145 w 3699149"/>
                  <a:gd name="connsiteY158" fmla="*/ 2855391 h 3178356"/>
                  <a:gd name="connsiteX159" fmla="*/ 490391 w 3699149"/>
                  <a:gd name="connsiteY159" fmla="*/ 2885436 h 3178356"/>
                  <a:gd name="connsiteX160" fmla="*/ 605109 w 3699149"/>
                  <a:gd name="connsiteY160" fmla="*/ 2894996 h 3178356"/>
                  <a:gd name="connsiteX161" fmla="*/ 555944 w 3699149"/>
                  <a:gd name="connsiteY161" fmla="*/ 3032932 h 3178356"/>
                  <a:gd name="connsiteX162" fmla="*/ 680222 w 3699149"/>
                  <a:gd name="connsiteY162" fmla="*/ 2991961 h 3178356"/>
                  <a:gd name="connsiteX163" fmla="*/ 695245 w 3699149"/>
                  <a:gd name="connsiteY163" fmla="*/ 2960550 h 3178356"/>
                  <a:gd name="connsiteX164" fmla="*/ 688417 w 3699149"/>
                  <a:gd name="connsiteY164" fmla="*/ 3005617 h 3178356"/>
                  <a:gd name="connsiteX165" fmla="*/ 710268 w 3699149"/>
                  <a:gd name="connsiteY165" fmla="*/ 3075268 h 3178356"/>
                  <a:gd name="connsiteX166" fmla="*/ 837278 w 3699149"/>
                  <a:gd name="connsiteY166" fmla="*/ 2970110 h 3178356"/>
                  <a:gd name="connsiteX167" fmla="*/ 857763 w 3699149"/>
                  <a:gd name="connsiteY167" fmla="*/ 3060246 h 3178356"/>
                  <a:gd name="connsiteX168" fmla="*/ 960190 w 3699149"/>
                  <a:gd name="connsiteY168" fmla="*/ 3103948 h 3178356"/>
                  <a:gd name="connsiteX169" fmla="*/ 951996 w 3699149"/>
                  <a:gd name="connsiteY169" fmla="*/ 3116239 h 3178356"/>
                  <a:gd name="connsiteX170" fmla="*/ 994332 w 3699149"/>
                  <a:gd name="connsiteY170" fmla="*/ 3067074 h 3178356"/>
                  <a:gd name="connsiteX171" fmla="*/ 1003892 w 3699149"/>
                  <a:gd name="connsiteY171" fmla="*/ 3069805 h 3178356"/>
                  <a:gd name="connsiteX172" fmla="*/ 1080371 w 3699149"/>
                  <a:gd name="connsiteY172" fmla="*/ 3169501 h 3178356"/>
                  <a:gd name="connsiteX173" fmla="*/ 1124074 w 3699149"/>
                  <a:gd name="connsiteY173" fmla="*/ 3174964 h 3178356"/>
                  <a:gd name="connsiteX174" fmla="*/ 1125440 w 3699149"/>
                  <a:gd name="connsiteY174" fmla="*/ 3112142 h 3178356"/>
                  <a:gd name="connsiteX175" fmla="*/ 1134999 w 3699149"/>
                  <a:gd name="connsiteY175" fmla="*/ 3106679 h 3178356"/>
                  <a:gd name="connsiteX176" fmla="*/ 1279763 w 3699149"/>
                  <a:gd name="connsiteY176" fmla="*/ 3125799 h 3178356"/>
                  <a:gd name="connsiteX177" fmla="*/ 1248352 w 3699149"/>
                  <a:gd name="connsiteY177" fmla="*/ 2960550 h 3178356"/>
                  <a:gd name="connsiteX178" fmla="*/ 1256546 w 3699149"/>
                  <a:gd name="connsiteY178" fmla="*/ 2955087 h 3178356"/>
                  <a:gd name="connsiteX179" fmla="*/ 1416332 w 3699149"/>
                  <a:gd name="connsiteY179" fmla="*/ 2979669 h 3178356"/>
                  <a:gd name="connsiteX180" fmla="*/ 1462766 w 3699149"/>
                  <a:gd name="connsiteY180" fmla="*/ 2934601 h 3178356"/>
                  <a:gd name="connsiteX181" fmla="*/ 1421795 w 3699149"/>
                  <a:gd name="connsiteY181" fmla="*/ 2855391 h 3178356"/>
                  <a:gd name="connsiteX182" fmla="*/ 1428624 w 3699149"/>
                  <a:gd name="connsiteY182" fmla="*/ 2847197 h 3178356"/>
                  <a:gd name="connsiteX183" fmla="*/ 1496908 w 3699149"/>
                  <a:gd name="connsiteY183" fmla="*/ 2849928 h 3178356"/>
                  <a:gd name="connsiteX184" fmla="*/ 1464132 w 3699149"/>
                  <a:gd name="connsiteY184" fmla="*/ 2789838 h 3178356"/>
                  <a:gd name="connsiteX185" fmla="*/ 1468229 w 3699149"/>
                  <a:gd name="connsiteY185" fmla="*/ 2780278 h 3178356"/>
                  <a:gd name="connsiteX186" fmla="*/ 1604799 w 3699149"/>
                  <a:gd name="connsiteY186" fmla="*/ 2732478 h 3178356"/>
                  <a:gd name="connsiteX187" fmla="*/ 1634844 w 3699149"/>
                  <a:gd name="connsiteY187" fmla="*/ 2680582 h 3178356"/>
                  <a:gd name="connsiteX188" fmla="*/ 1570656 w 3699149"/>
                  <a:gd name="connsiteY188" fmla="*/ 2627320 h 3178356"/>
                  <a:gd name="connsiteX189" fmla="*/ 1572022 w 3699149"/>
                  <a:gd name="connsiteY189" fmla="*/ 2616394 h 3178356"/>
                  <a:gd name="connsiteX190" fmla="*/ 1711323 w 3699149"/>
                  <a:gd name="connsiteY190" fmla="*/ 2545378 h 3178356"/>
                  <a:gd name="connsiteX191" fmla="*/ 1763219 w 3699149"/>
                  <a:gd name="connsiteY191" fmla="*/ 2492116 h 3178356"/>
                  <a:gd name="connsiteX192" fmla="*/ 1716786 w 3699149"/>
                  <a:gd name="connsiteY192" fmla="*/ 2456608 h 3178356"/>
                  <a:gd name="connsiteX193" fmla="*/ 1718152 w 3699149"/>
                  <a:gd name="connsiteY193" fmla="*/ 2445682 h 3178356"/>
                  <a:gd name="connsiteX194" fmla="*/ 1775511 w 3699149"/>
                  <a:gd name="connsiteY194" fmla="*/ 2351449 h 3178356"/>
                  <a:gd name="connsiteX195" fmla="*/ 1783705 w 3699149"/>
                  <a:gd name="connsiteY195" fmla="*/ 2344621 h 3178356"/>
                  <a:gd name="connsiteX196" fmla="*/ 1832870 w 3699149"/>
                  <a:gd name="connsiteY196" fmla="*/ 2380129 h 3178356"/>
                  <a:gd name="connsiteX197" fmla="*/ 1839698 w 3699149"/>
                  <a:gd name="connsiteY197" fmla="*/ 2324135 h 3178356"/>
                  <a:gd name="connsiteX198" fmla="*/ 1832870 w 3699149"/>
                  <a:gd name="connsiteY198" fmla="*/ 2202588 h 3178356"/>
                  <a:gd name="connsiteX199" fmla="*/ 1842430 w 3699149"/>
                  <a:gd name="connsiteY199" fmla="*/ 2198491 h 3178356"/>
                  <a:gd name="connsiteX200" fmla="*/ 1853355 w 3699149"/>
                  <a:gd name="connsiteY200" fmla="*/ 2206686 h 3178356"/>
                  <a:gd name="connsiteX201" fmla="*/ 1849258 w 3699149"/>
                  <a:gd name="connsiteY201" fmla="*/ 2217611 h 3178356"/>
                  <a:gd name="connsiteX202" fmla="*/ 1861550 w 3699149"/>
                  <a:gd name="connsiteY202" fmla="*/ 2333695 h 3178356"/>
                  <a:gd name="connsiteX203" fmla="*/ 1984462 w 3699149"/>
                  <a:gd name="connsiteY203" fmla="*/ 2246291 h 3178356"/>
                  <a:gd name="connsiteX204" fmla="*/ 2006313 w 3699149"/>
                  <a:gd name="connsiteY204" fmla="*/ 2549475 h 3178356"/>
                  <a:gd name="connsiteX205" fmla="*/ 2163368 w 3699149"/>
                  <a:gd name="connsiteY205" fmla="*/ 2350084 h 3178356"/>
                  <a:gd name="connsiteX206" fmla="*/ 2155174 w 3699149"/>
                  <a:gd name="connsiteY206" fmla="*/ 2513967 h 3178356"/>
                  <a:gd name="connsiteX207" fmla="*/ 2189316 w 3699149"/>
                  <a:gd name="connsiteY207" fmla="*/ 2625954 h 3178356"/>
                  <a:gd name="connsiteX208" fmla="*/ 2279452 w 3699149"/>
                  <a:gd name="connsiteY208" fmla="*/ 2527624 h 3178356"/>
                  <a:gd name="connsiteX209" fmla="*/ 2309498 w 3699149"/>
                  <a:gd name="connsiteY209" fmla="*/ 2619126 h 3178356"/>
                  <a:gd name="connsiteX210" fmla="*/ 2368223 w 3699149"/>
                  <a:gd name="connsiteY210" fmla="*/ 2575423 h 3178356"/>
                  <a:gd name="connsiteX211" fmla="*/ 2366857 w 3699149"/>
                  <a:gd name="connsiteY211" fmla="*/ 2586349 h 3178356"/>
                  <a:gd name="connsiteX212" fmla="*/ 2406462 w 3699149"/>
                  <a:gd name="connsiteY212" fmla="*/ 2647805 h 3178356"/>
                  <a:gd name="connsiteX213" fmla="*/ 2417388 w 3699149"/>
                  <a:gd name="connsiteY213" fmla="*/ 2671022 h 3178356"/>
                  <a:gd name="connsiteX214" fmla="*/ 2413291 w 3699149"/>
                  <a:gd name="connsiteY214" fmla="*/ 2688776 h 3178356"/>
                  <a:gd name="connsiteX215" fmla="*/ 2437873 w 3699149"/>
                  <a:gd name="connsiteY215" fmla="*/ 2707896 h 3178356"/>
                  <a:gd name="connsiteX216" fmla="*/ 2441970 w 3699149"/>
                  <a:gd name="connsiteY216" fmla="*/ 2714724 h 3178356"/>
                  <a:gd name="connsiteX217" fmla="*/ 2458359 w 3699149"/>
                  <a:gd name="connsiteY217" fmla="*/ 2737941 h 3178356"/>
                  <a:gd name="connsiteX218" fmla="*/ 2459725 w 3699149"/>
                  <a:gd name="connsiteY218" fmla="*/ 2740673 h 3178356"/>
                  <a:gd name="connsiteX219" fmla="*/ 2435142 w 3699149"/>
                  <a:gd name="connsiteY219" fmla="*/ 2761158 h 3178356"/>
                  <a:gd name="connsiteX220" fmla="*/ 2405097 w 3699149"/>
                  <a:gd name="connsiteY220" fmla="*/ 2807592 h 3178356"/>
                  <a:gd name="connsiteX221" fmla="*/ 2462456 w 3699149"/>
                  <a:gd name="connsiteY221" fmla="*/ 2823980 h 3178356"/>
                  <a:gd name="connsiteX222" fmla="*/ 2459725 w 3699149"/>
                  <a:gd name="connsiteY222" fmla="*/ 2869048 h 3178356"/>
                  <a:gd name="connsiteX223" fmla="*/ 2538935 w 3699149"/>
                  <a:gd name="connsiteY223" fmla="*/ 2852660 h 3178356"/>
                  <a:gd name="connsiteX224" fmla="*/ 2549861 w 3699149"/>
                  <a:gd name="connsiteY224" fmla="*/ 2847197 h 3178356"/>
                  <a:gd name="connsiteX225" fmla="*/ 2529375 w 3699149"/>
                  <a:gd name="connsiteY225" fmla="*/ 2874511 h 3178356"/>
                  <a:gd name="connsiteX226" fmla="*/ 2548495 w 3699149"/>
                  <a:gd name="connsiteY226" fmla="*/ 2935967 h 3178356"/>
                  <a:gd name="connsiteX227" fmla="*/ 2558054 w 3699149"/>
                  <a:gd name="connsiteY227" fmla="*/ 2930504 h 3178356"/>
                  <a:gd name="connsiteX228" fmla="*/ 2590831 w 3699149"/>
                  <a:gd name="connsiteY228" fmla="*/ 3002886 h 3178356"/>
                  <a:gd name="connsiteX229" fmla="*/ 2630437 w 3699149"/>
                  <a:gd name="connsiteY229" fmla="*/ 2981035 h 3178356"/>
                  <a:gd name="connsiteX230" fmla="*/ 2646825 w 3699149"/>
                  <a:gd name="connsiteY230" fmla="*/ 2993326 h 3178356"/>
                  <a:gd name="connsiteX231" fmla="*/ 2686430 w 3699149"/>
                  <a:gd name="connsiteY231" fmla="*/ 2975573 h 3178356"/>
                  <a:gd name="connsiteX232" fmla="*/ 2693259 w 3699149"/>
                  <a:gd name="connsiteY232" fmla="*/ 2967378 h 3178356"/>
                  <a:gd name="connsiteX233" fmla="*/ 2689161 w 3699149"/>
                  <a:gd name="connsiteY233" fmla="*/ 2974207 h 3178356"/>
                  <a:gd name="connsiteX234" fmla="*/ 2678236 w 3699149"/>
                  <a:gd name="connsiteY234" fmla="*/ 2993326 h 3178356"/>
                  <a:gd name="connsiteX235" fmla="*/ 2750617 w 3699149"/>
                  <a:gd name="connsiteY235" fmla="*/ 3000155 h 3178356"/>
                  <a:gd name="connsiteX236" fmla="*/ 2719207 w 3699149"/>
                  <a:gd name="connsiteY236" fmla="*/ 3087560 h 3178356"/>
                  <a:gd name="connsiteX237" fmla="*/ 2798417 w 3699149"/>
                  <a:gd name="connsiteY237" fmla="*/ 3061611 h 3178356"/>
                  <a:gd name="connsiteX238" fmla="*/ 2807977 w 3699149"/>
                  <a:gd name="connsiteY238" fmla="*/ 3041126 h 3178356"/>
                  <a:gd name="connsiteX239" fmla="*/ 2803880 w 3699149"/>
                  <a:gd name="connsiteY239" fmla="*/ 3069805 h 3178356"/>
                  <a:gd name="connsiteX240" fmla="*/ 2817537 w 3699149"/>
                  <a:gd name="connsiteY240" fmla="*/ 3114873 h 3178356"/>
                  <a:gd name="connsiteX241" fmla="*/ 2898113 w 3699149"/>
                  <a:gd name="connsiteY241" fmla="*/ 3047954 h 3178356"/>
                  <a:gd name="connsiteX242" fmla="*/ 2910404 w 3699149"/>
                  <a:gd name="connsiteY242" fmla="*/ 3105313 h 3178356"/>
                  <a:gd name="connsiteX243" fmla="*/ 2975958 w 3699149"/>
                  <a:gd name="connsiteY243" fmla="*/ 3132627 h 3178356"/>
                  <a:gd name="connsiteX244" fmla="*/ 2970495 w 3699149"/>
                  <a:gd name="connsiteY244" fmla="*/ 3140822 h 3178356"/>
                  <a:gd name="connsiteX245" fmla="*/ 2997809 w 3699149"/>
                  <a:gd name="connsiteY245" fmla="*/ 3109411 h 3178356"/>
                  <a:gd name="connsiteX246" fmla="*/ 3004637 w 3699149"/>
                  <a:gd name="connsiteY246" fmla="*/ 3110776 h 3178356"/>
                  <a:gd name="connsiteX247" fmla="*/ 3053802 w 3699149"/>
                  <a:gd name="connsiteY247" fmla="*/ 3173598 h 3178356"/>
                  <a:gd name="connsiteX248" fmla="*/ 3081116 w 3699149"/>
                  <a:gd name="connsiteY248" fmla="*/ 3176329 h 3178356"/>
                  <a:gd name="connsiteX249" fmla="*/ 3082482 w 3699149"/>
                  <a:gd name="connsiteY249" fmla="*/ 3136724 h 3178356"/>
                  <a:gd name="connsiteX250" fmla="*/ 3087945 w 3699149"/>
                  <a:gd name="connsiteY250" fmla="*/ 3132627 h 3178356"/>
                  <a:gd name="connsiteX251" fmla="*/ 3179446 w 3699149"/>
                  <a:gd name="connsiteY251" fmla="*/ 3144919 h 3178356"/>
                  <a:gd name="connsiteX252" fmla="*/ 3160326 w 3699149"/>
                  <a:gd name="connsiteY252" fmla="*/ 3039760 h 3178356"/>
                  <a:gd name="connsiteX253" fmla="*/ 3165789 w 3699149"/>
                  <a:gd name="connsiteY253" fmla="*/ 3035663 h 3178356"/>
                  <a:gd name="connsiteX254" fmla="*/ 3266851 w 3699149"/>
                  <a:gd name="connsiteY254" fmla="*/ 3050686 h 3178356"/>
                  <a:gd name="connsiteX255" fmla="*/ 3295530 w 3699149"/>
                  <a:gd name="connsiteY255" fmla="*/ 3022006 h 3178356"/>
                  <a:gd name="connsiteX256" fmla="*/ 3269582 w 3699149"/>
                  <a:gd name="connsiteY256" fmla="*/ 2971475 h 3178356"/>
                  <a:gd name="connsiteX257" fmla="*/ 3273679 w 3699149"/>
                  <a:gd name="connsiteY257" fmla="*/ 2966012 h 3178356"/>
                  <a:gd name="connsiteX258" fmla="*/ 3317382 w 3699149"/>
                  <a:gd name="connsiteY258" fmla="*/ 2967378 h 3178356"/>
                  <a:gd name="connsiteX259" fmla="*/ 3295530 w 3699149"/>
                  <a:gd name="connsiteY259" fmla="*/ 2929139 h 3178356"/>
                  <a:gd name="connsiteX260" fmla="*/ 3298262 w 3699149"/>
                  <a:gd name="connsiteY260" fmla="*/ 2922310 h 3178356"/>
                  <a:gd name="connsiteX261" fmla="*/ 3384300 w 3699149"/>
                  <a:gd name="connsiteY261" fmla="*/ 2892265 h 3178356"/>
                  <a:gd name="connsiteX262" fmla="*/ 3403421 w 3699149"/>
                  <a:gd name="connsiteY262" fmla="*/ 2859488 h 3178356"/>
                  <a:gd name="connsiteX263" fmla="*/ 3362449 w 3699149"/>
                  <a:gd name="connsiteY263" fmla="*/ 2826711 h 3178356"/>
                  <a:gd name="connsiteX264" fmla="*/ 3363815 w 3699149"/>
                  <a:gd name="connsiteY264" fmla="*/ 2819883 h 3178356"/>
                  <a:gd name="connsiteX265" fmla="*/ 3452585 w 3699149"/>
                  <a:gd name="connsiteY265" fmla="*/ 2774815 h 3178356"/>
                  <a:gd name="connsiteX266" fmla="*/ 3485362 w 3699149"/>
                  <a:gd name="connsiteY266" fmla="*/ 2740673 h 3178356"/>
                  <a:gd name="connsiteX267" fmla="*/ 3455317 w 3699149"/>
                  <a:gd name="connsiteY267" fmla="*/ 2717456 h 3178356"/>
                  <a:gd name="connsiteX268" fmla="*/ 3455317 w 3699149"/>
                  <a:gd name="connsiteY268" fmla="*/ 2710627 h 3178356"/>
                  <a:gd name="connsiteX269" fmla="*/ 3492190 w 3699149"/>
                  <a:gd name="connsiteY269" fmla="*/ 2650537 h 3178356"/>
                  <a:gd name="connsiteX270" fmla="*/ 3497653 w 3699149"/>
                  <a:gd name="connsiteY270" fmla="*/ 2646440 h 3178356"/>
                  <a:gd name="connsiteX271" fmla="*/ 3529064 w 3699149"/>
                  <a:gd name="connsiteY271" fmla="*/ 2669656 h 3178356"/>
                  <a:gd name="connsiteX272" fmla="*/ 3533161 w 3699149"/>
                  <a:gd name="connsiteY272" fmla="*/ 2634148 h 3178356"/>
                  <a:gd name="connsiteX273" fmla="*/ 3529064 w 3699149"/>
                  <a:gd name="connsiteY273" fmla="*/ 2557669 h 3178356"/>
                  <a:gd name="connsiteX274" fmla="*/ 3534527 w 3699149"/>
                  <a:gd name="connsiteY274" fmla="*/ 2554938 h 3178356"/>
                  <a:gd name="connsiteX275" fmla="*/ 3572767 w 3699149"/>
                  <a:gd name="connsiteY275" fmla="*/ 2582252 h 3178356"/>
                  <a:gd name="connsiteX276" fmla="*/ 3601446 w 3699149"/>
                  <a:gd name="connsiteY276" fmla="*/ 2552207 h 3178356"/>
                  <a:gd name="connsiteX277" fmla="*/ 3555012 w 3699149"/>
                  <a:gd name="connsiteY277" fmla="*/ 2483922 h 3178356"/>
                  <a:gd name="connsiteX278" fmla="*/ 3559110 w 3699149"/>
                  <a:gd name="connsiteY278" fmla="*/ 2478459 h 3178356"/>
                  <a:gd name="connsiteX279" fmla="*/ 3602812 w 3699149"/>
                  <a:gd name="connsiteY279" fmla="*/ 2482556 h 3178356"/>
                  <a:gd name="connsiteX280" fmla="*/ 3608275 w 3699149"/>
                  <a:gd name="connsiteY280" fmla="*/ 2442951 h 3178356"/>
                  <a:gd name="connsiteX281" fmla="*/ 3560475 w 3699149"/>
                  <a:gd name="connsiteY281" fmla="*/ 2396517 h 3178356"/>
                  <a:gd name="connsiteX282" fmla="*/ 3453951 w 3699149"/>
                  <a:gd name="connsiteY282" fmla="*/ 2340524 h 3178356"/>
                  <a:gd name="connsiteX283" fmla="*/ 3449854 w 3699149"/>
                  <a:gd name="connsiteY283" fmla="*/ 2330964 h 3178356"/>
                  <a:gd name="connsiteX284" fmla="*/ 3451220 w 3699149"/>
                  <a:gd name="connsiteY284" fmla="*/ 2330964 h 3178356"/>
                  <a:gd name="connsiteX285" fmla="*/ 3500385 w 3699149"/>
                  <a:gd name="connsiteY285" fmla="*/ 2335061 h 3178356"/>
                  <a:gd name="connsiteX286" fmla="*/ 3526333 w 3699149"/>
                  <a:gd name="connsiteY286" fmla="*/ 2294090 h 3178356"/>
                  <a:gd name="connsiteX287" fmla="*/ 3496287 w 3699149"/>
                  <a:gd name="connsiteY287" fmla="*/ 2274970 h 3178356"/>
                  <a:gd name="connsiteX288" fmla="*/ 3507213 w 3699149"/>
                  <a:gd name="connsiteY288" fmla="*/ 2266776 h 3178356"/>
                  <a:gd name="connsiteX289" fmla="*/ 3497653 w 3699149"/>
                  <a:gd name="connsiteY289" fmla="*/ 2194394 h 3178356"/>
                  <a:gd name="connsiteX290" fmla="*/ 3522236 w 3699149"/>
                  <a:gd name="connsiteY290" fmla="*/ 2145229 h 3178356"/>
                  <a:gd name="connsiteX291" fmla="*/ 3522236 w 3699149"/>
                  <a:gd name="connsiteY291" fmla="*/ 2120647 h 3178356"/>
                  <a:gd name="connsiteX292" fmla="*/ 3523601 w 3699149"/>
                  <a:gd name="connsiteY292" fmla="*/ 2119281 h 3178356"/>
                  <a:gd name="connsiteX293" fmla="*/ 3587789 w 3699149"/>
                  <a:gd name="connsiteY293" fmla="*/ 2027779 h 3178356"/>
                  <a:gd name="connsiteX294" fmla="*/ 3597349 w 3699149"/>
                  <a:gd name="connsiteY294" fmla="*/ 2038705 h 3178356"/>
                  <a:gd name="connsiteX295" fmla="*/ 3556378 w 3699149"/>
                  <a:gd name="connsiteY295" fmla="*/ 1986808 h 3178356"/>
                  <a:gd name="connsiteX296" fmla="*/ 3560475 w 3699149"/>
                  <a:gd name="connsiteY296" fmla="*/ 1977249 h 3178356"/>
                  <a:gd name="connsiteX297" fmla="*/ 3673828 w 3699149"/>
                  <a:gd name="connsiteY297" fmla="*/ 1921255 h 3178356"/>
                  <a:gd name="connsiteX298" fmla="*/ 3687485 w 3699149"/>
                  <a:gd name="connsiteY298" fmla="*/ 1880284 h 3178356"/>
                  <a:gd name="connsiteX299" fmla="*/ 3617835 w 3699149"/>
                  <a:gd name="connsiteY299" fmla="*/ 1872090 h 3178356"/>
                  <a:gd name="connsiteX300" fmla="*/ 2130591 w 3699149"/>
                  <a:gd name="connsiteY300" fmla="*/ 1469210 h 3178356"/>
                  <a:gd name="connsiteX301" fmla="*/ 2018604 w 3699149"/>
                  <a:gd name="connsiteY301" fmla="*/ 1583928 h 3178356"/>
                  <a:gd name="connsiteX302" fmla="*/ 1959879 w 3699149"/>
                  <a:gd name="connsiteY302" fmla="*/ 1604414 h 3178356"/>
                  <a:gd name="connsiteX303" fmla="*/ 2059576 w 3699149"/>
                  <a:gd name="connsiteY303" fmla="*/ 1645384 h 3178356"/>
                  <a:gd name="connsiteX304" fmla="*/ 2034993 w 3699149"/>
                  <a:gd name="connsiteY304" fmla="*/ 1816096 h 3178356"/>
                  <a:gd name="connsiteX305" fmla="*/ 1735905 w 3699149"/>
                  <a:gd name="connsiteY305" fmla="*/ 1803805 h 3178356"/>
                  <a:gd name="connsiteX306" fmla="*/ 1663524 w 3699149"/>
                  <a:gd name="connsiteY306" fmla="*/ 1837948 h 3178356"/>
                  <a:gd name="connsiteX307" fmla="*/ 1582947 w 3699149"/>
                  <a:gd name="connsiteY307" fmla="*/ 1747812 h 3178356"/>
                  <a:gd name="connsiteX308" fmla="*/ 1539245 w 3699149"/>
                  <a:gd name="connsiteY308" fmla="*/ 1831119 h 3178356"/>
                  <a:gd name="connsiteX309" fmla="*/ 1453206 w 3699149"/>
                  <a:gd name="connsiteY309" fmla="*/ 1832485 h 3178356"/>
                  <a:gd name="connsiteX310" fmla="*/ 1401310 w 3699149"/>
                  <a:gd name="connsiteY310" fmla="*/ 1742349 h 3178356"/>
                  <a:gd name="connsiteX311" fmla="*/ 1307077 w 3699149"/>
                  <a:gd name="connsiteY311" fmla="*/ 1736886 h 3178356"/>
                  <a:gd name="connsiteX312" fmla="*/ 1327562 w 3699149"/>
                  <a:gd name="connsiteY312" fmla="*/ 1781954 h 3178356"/>
                  <a:gd name="connsiteX313" fmla="*/ 1360339 w 3699149"/>
                  <a:gd name="connsiteY313" fmla="*/ 1904867 h 3178356"/>
                  <a:gd name="connsiteX314" fmla="*/ 1318003 w 3699149"/>
                  <a:gd name="connsiteY314" fmla="*/ 1982711 h 3178356"/>
                  <a:gd name="connsiteX315" fmla="*/ 1297517 w 3699149"/>
                  <a:gd name="connsiteY315" fmla="*/ 1985443 h 3178356"/>
                  <a:gd name="connsiteX316" fmla="*/ 1301614 w 3699149"/>
                  <a:gd name="connsiteY316" fmla="*/ 2123378 h 3178356"/>
                  <a:gd name="connsiteX317" fmla="*/ 1215575 w 3699149"/>
                  <a:gd name="connsiteY317" fmla="*/ 2117915 h 3178356"/>
                  <a:gd name="connsiteX318" fmla="*/ 1233329 w 3699149"/>
                  <a:gd name="connsiteY318" fmla="*/ 2149326 h 3178356"/>
                  <a:gd name="connsiteX319" fmla="*/ 1267472 w 3699149"/>
                  <a:gd name="connsiteY319" fmla="*/ 2300918 h 3178356"/>
                  <a:gd name="connsiteX320" fmla="*/ 1051692 w 3699149"/>
                  <a:gd name="connsiteY320" fmla="*/ 2281799 h 3178356"/>
                  <a:gd name="connsiteX321" fmla="*/ 1036669 w 3699149"/>
                  <a:gd name="connsiteY321" fmla="*/ 2343255 h 3178356"/>
                  <a:gd name="connsiteX322" fmla="*/ 979310 w 3699149"/>
                  <a:gd name="connsiteY322" fmla="*/ 2351449 h 3178356"/>
                  <a:gd name="connsiteX323" fmla="*/ 1023012 w 3699149"/>
                  <a:gd name="connsiteY323" fmla="*/ 2436122 h 3178356"/>
                  <a:gd name="connsiteX324" fmla="*/ 954727 w 3699149"/>
                  <a:gd name="connsiteY324" fmla="*/ 2452511 h 3178356"/>
                  <a:gd name="connsiteX325" fmla="*/ 1006624 w 3699149"/>
                  <a:gd name="connsiteY325" fmla="*/ 2550841 h 3178356"/>
                  <a:gd name="connsiteX326" fmla="*/ 987504 w 3699149"/>
                  <a:gd name="connsiteY326" fmla="*/ 2681948 h 3178356"/>
                  <a:gd name="connsiteX327" fmla="*/ 885077 w 3699149"/>
                  <a:gd name="connsiteY327" fmla="*/ 2630051 h 3178356"/>
                  <a:gd name="connsiteX328" fmla="*/ 868688 w 3699149"/>
                  <a:gd name="connsiteY328" fmla="*/ 2605469 h 3178356"/>
                  <a:gd name="connsiteX329" fmla="*/ 868688 w 3699149"/>
                  <a:gd name="connsiteY329" fmla="*/ 2619126 h 3178356"/>
                  <a:gd name="connsiteX330" fmla="*/ 820889 w 3699149"/>
                  <a:gd name="connsiteY330" fmla="*/ 2767986 h 3178356"/>
                  <a:gd name="connsiteX331" fmla="*/ 702073 w 3699149"/>
                  <a:gd name="connsiteY331" fmla="*/ 2757061 h 3178356"/>
                  <a:gd name="connsiteX332" fmla="*/ 655640 w 3699149"/>
                  <a:gd name="connsiteY332" fmla="*/ 2653268 h 3178356"/>
                  <a:gd name="connsiteX333" fmla="*/ 610572 w 3699149"/>
                  <a:gd name="connsiteY333" fmla="*/ 2748867 h 3178356"/>
                  <a:gd name="connsiteX334" fmla="*/ 551847 w 3699149"/>
                  <a:gd name="connsiteY334" fmla="*/ 2763890 h 3178356"/>
                  <a:gd name="connsiteX335" fmla="*/ 542287 w 3699149"/>
                  <a:gd name="connsiteY335" fmla="*/ 2729747 h 3178356"/>
                  <a:gd name="connsiteX336" fmla="*/ 542287 w 3699149"/>
                  <a:gd name="connsiteY336" fmla="*/ 2716090 h 3178356"/>
                  <a:gd name="connsiteX337" fmla="*/ 498585 w 3699149"/>
                  <a:gd name="connsiteY337" fmla="*/ 2736575 h 3178356"/>
                  <a:gd name="connsiteX338" fmla="*/ 457614 w 3699149"/>
                  <a:gd name="connsiteY338" fmla="*/ 2684679 h 3178356"/>
                  <a:gd name="connsiteX339" fmla="*/ 469905 w 3699149"/>
                  <a:gd name="connsiteY339" fmla="*/ 2606834 h 3178356"/>
                  <a:gd name="connsiteX340" fmla="*/ 461711 w 3699149"/>
                  <a:gd name="connsiteY340" fmla="*/ 2613663 h 3178356"/>
                  <a:gd name="connsiteX341" fmla="*/ 370209 w 3699149"/>
                  <a:gd name="connsiteY341" fmla="*/ 2653268 h 3178356"/>
                  <a:gd name="connsiteX342" fmla="*/ 346993 w 3699149"/>
                  <a:gd name="connsiteY342" fmla="*/ 2545378 h 3178356"/>
                  <a:gd name="connsiteX343" fmla="*/ 362015 w 3699149"/>
                  <a:gd name="connsiteY343" fmla="*/ 2516698 h 3178356"/>
                  <a:gd name="connsiteX344" fmla="*/ 360649 w 3699149"/>
                  <a:gd name="connsiteY344" fmla="*/ 2518064 h 3178356"/>
                  <a:gd name="connsiteX345" fmla="*/ 265051 w 3699149"/>
                  <a:gd name="connsiteY345" fmla="*/ 2511236 h 3178356"/>
                  <a:gd name="connsiteX346" fmla="*/ 359284 w 3699149"/>
                  <a:gd name="connsiteY346" fmla="*/ 2384226 h 3178356"/>
                  <a:gd name="connsiteX347" fmla="*/ 314216 w 3699149"/>
                  <a:gd name="connsiteY347" fmla="*/ 2366472 h 3178356"/>
                  <a:gd name="connsiteX348" fmla="*/ 312850 w 3699149"/>
                  <a:gd name="connsiteY348" fmla="*/ 2329598 h 3178356"/>
                  <a:gd name="connsiteX349" fmla="*/ 229543 w 3699149"/>
                  <a:gd name="connsiteY349" fmla="*/ 2325501 h 3178356"/>
                  <a:gd name="connsiteX350" fmla="*/ 140773 w 3699149"/>
                  <a:gd name="connsiteY350" fmla="*/ 2264045 h 3178356"/>
                  <a:gd name="connsiteX351" fmla="*/ 262319 w 3699149"/>
                  <a:gd name="connsiteY351" fmla="*/ 2168446 h 3178356"/>
                  <a:gd name="connsiteX352" fmla="*/ 392060 w 3699149"/>
                  <a:gd name="connsiteY352" fmla="*/ 2178006 h 3178356"/>
                  <a:gd name="connsiteX353" fmla="*/ 326507 w 3699149"/>
                  <a:gd name="connsiteY353" fmla="*/ 2087870 h 3178356"/>
                  <a:gd name="connsiteX354" fmla="*/ 377038 w 3699149"/>
                  <a:gd name="connsiteY354" fmla="*/ 2057825 h 3178356"/>
                  <a:gd name="connsiteX355" fmla="*/ 289633 w 3699149"/>
                  <a:gd name="connsiteY355" fmla="*/ 1970420 h 3178356"/>
                  <a:gd name="connsiteX356" fmla="*/ 353821 w 3699149"/>
                  <a:gd name="connsiteY356" fmla="*/ 1911695 h 3178356"/>
                  <a:gd name="connsiteX357" fmla="*/ 448054 w 3699149"/>
                  <a:gd name="connsiteY357" fmla="*/ 1943106 h 3178356"/>
                  <a:gd name="connsiteX358" fmla="*/ 442591 w 3699149"/>
                  <a:gd name="connsiteY358" fmla="*/ 1936278 h 3178356"/>
                  <a:gd name="connsiteX359" fmla="*/ 443957 w 3699149"/>
                  <a:gd name="connsiteY359" fmla="*/ 1926718 h 3178356"/>
                  <a:gd name="connsiteX360" fmla="*/ 504047 w 3699149"/>
                  <a:gd name="connsiteY360" fmla="*/ 1911695 h 3178356"/>
                  <a:gd name="connsiteX361" fmla="*/ 450785 w 3699149"/>
                  <a:gd name="connsiteY361" fmla="*/ 1869359 h 3178356"/>
                  <a:gd name="connsiteX362" fmla="*/ 357918 w 3699149"/>
                  <a:gd name="connsiteY362" fmla="*/ 1731423 h 3178356"/>
                  <a:gd name="connsiteX363" fmla="*/ 479465 w 3699149"/>
                  <a:gd name="connsiteY363" fmla="*/ 1723229 h 3178356"/>
                  <a:gd name="connsiteX364" fmla="*/ 474002 w 3699149"/>
                  <a:gd name="connsiteY364" fmla="*/ 1687721 h 3178356"/>
                  <a:gd name="connsiteX365" fmla="*/ 478099 w 3699149"/>
                  <a:gd name="connsiteY365" fmla="*/ 1682258 h 3178356"/>
                  <a:gd name="connsiteX366" fmla="*/ 596915 w 3699149"/>
                  <a:gd name="connsiteY366" fmla="*/ 1723229 h 3178356"/>
                  <a:gd name="connsiteX367" fmla="*/ 587355 w 3699149"/>
                  <a:gd name="connsiteY367" fmla="*/ 1657676 h 3178356"/>
                  <a:gd name="connsiteX368" fmla="*/ 592818 w 3699149"/>
                  <a:gd name="connsiteY368" fmla="*/ 1653579 h 3178356"/>
                  <a:gd name="connsiteX369" fmla="*/ 667931 w 3699149"/>
                  <a:gd name="connsiteY369" fmla="*/ 1679527 h 3178356"/>
                  <a:gd name="connsiteX370" fmla="*/ 636520 w 3699149"/>
                  <a:gd name="connsiteY370" fmla="*/ 1631727 h 3178356"/>
                  <a:gd name="connsiteX371" fmla="*/ 606475 w 3699149"/>
                  <a:gd name="connsiteY371" fmla="*/ 1493792 h 3178356"/>
                  <a:gd name="connsiteX372" fmla="*/ 725291 w 3699149"/>
                  <a:gd name="connsiteY372" fmla="*/ 1542957 h 3178356"/>
                  <a:gd name="connsiteX373" fmla="*/ 699342 w 3699149"/>
                  <a:gd name="connsiteY373" fmla="*/ 1448724 h 3178356"/>
                  <a:gd name="connsiteX374" fmla="*/ 748507 w 3699149"/>
                  <a:gd name="connsiteY374" fmla="*/ 1392731 h 3178356"/>
                  <a:gd name="connsiteX375" fmla="*/ 814060 w 3699149"/>
                  <a:gd name="connsiteY375" fmla="*/ 1441896 h 3178356"/>
                  <a:gd name="connsiteX376" fmla="*/ 793575 w 3699149"/>
                  <a:gd name="connsiteY376" fmla="*/ 1309423 h 3178356"/>
                  <a:gd name="connsiteX377" fmla="*/ 831815 w 3699149"/>
                  <a:gd name="connsiteY377" fmla="*/ 1276647 h 3178356"/>
                  <a:gd name="connsiteX378" fmla="*/ 823620 w 3699149"/>
                  <a:gd name="connsiteY378" fmla="*/ 1168757 h 3178356"/>
                  <a:gd name="connsiteX379" fmla="*/ 878248 w 3699149"/>
                  <a:gd name="connsiteY379" fmla="*/ 1152368 h 3178356"/>
                  <a:gd name="connsiteX380" fmla="*/ 848203 w 3699149"/>
                  <a:gd name="connsiteY380" fmla="*/ 1063598 h 3178356"/>
                  <a:gd name="connsiteX381" fmla="*/ 961556 w 3699149"/>
                  <a:gd name="connsiteY381" fmla="*/ 1023993 h 3178356"/>
                  <a:gd name="connsiteX382" fmla="*/ 1016183 w 3699149"/>
                  <a:gd name="connsiteY382" fmla="*/ 1029456 h 3178356"/>
                  <a:gd name="connsiteX383" fmla="*/ 957459 w 3699149"/>
                  <a:gd name="connsiteY383" fmla="*/ 978925 h 3178356"/>
                  <a:gd name="connsiteX384" fmla="*/ 958824 w 3699149"/>
                  <a:gd name="connsiteY384" fmla="*/ 969365 h 3178356"/>
                  <a:gd name="connsiteX385" fmla="*/ 1099491 w 3699149"/>
                  <a:gd name="connsiteY385" fmla="*/ 970731 h 3178356"/>
                  <a:gd name="connsiteX386" fmla="*/ 1038035 w 3699149"/>
                  <a:gd name="connsiteY386" fmla="*/ 929760 h 3178356"/>
                  <a:gd name="connsiteX387" fmla="*/ 961556 w 3699149"/>
                  <a:gd name="connsiteY387" fmla="*/ 828698 h 3178356"/>
                  <a:gd name="connsiteX388" fmla="*/ 1044863 w 3699149"/>
                  <a:gd name="connsiteY388" fmla="*/ 765876 h 3178356"/>
                  <a:gd name="connsiteX389" fmla="*/ 1126805 w 3699149"/>
                  <a:gd name="connsiteY389" fmla="*/ 800019 h 3178356"/>
                  <a:gd name="connsiteX390" fmla="*/ 1104954 w 3699149"/>
                  <a:gd name="connsiteY390" fmla="*/ 734465 h 3178356"/>
                  <a:gd name="connsiteX391" fmla="*/ 1113148 w 3699149"/>
                  <a:gd name="connsiteY391" fmla="*/ 729002 h 3178356"/>
                  <a:gd name="connsiteX392" fmla="*/ 1154119 w 3699149"/>
                  <a:gd name="connsiteY392" fmla="*/ 750854 h 3178356"/>
                  <a:gd name="connsiteX393" fmla="*/ 1121342 w 3699149"/>
                  <a:gd name="connsiteY393" fmla="*/ 689397 h 3178356"/>
                  <a:gd name="connsiteX394" fmla="*/ 1113148 w 3699149"/>
                  <a:gd name="connsiteY394" fmla="*/ 577410 h 3178356"/>
                  <a:gd name="connsiteX395" fmla="*/ 1197821 w 3699149"/>
                  <a:gd name="connsiteY395" fmla="*/ 596530 h 3178356"/>
                  <a:gd name="connsiteX396" fmla="*/ 1234695 w 3699149"/>
                  <a:gd name="connsiteY396" fmla="*/ 469520 h 3178356"/>
                  <a:gd name="connsiteX397" fmla="*/ 1315271 w 3699149"/>
                  <a:gd name="connsiteY397" fmla="*/ 518685 h 3178356"/>
                  <a:gd name="connsiteX398" fmla="*/ 1363070 w 3699149"/>
                  <a:gd name="connsiteY398" fmla="*/ 428549 h 3178356"/>
                  <a:gd name="connsiteX399" fmla="*/ 1431355 w 3699149"/>
                  <a:gd name="connsiteY399" fmla="*/ 479080 h 3178356"/>
                  <a:gd name="connsiteX400" fmla="*/ 1431355 w 3699149"/>
                  <a:gd name="connsiteY400" fmla="*/ 473617 h 3178356"/>
                  <a:gd name="connsiteX401" fmla="*/ 1449109 w 3699149"/>
                  <a:gd name="connsiteY401" fmla="*/ 342511 h 3178356"/>
                  <a:gd name="connsiteX402" fmla="*/ 1551537 w 3699149"/>
                  <a:gd name="connsiteY402" fmla="*/ 350705 h 3178356"/>
                  <a:gd name="connsiteX403" fmla="*/ 1587044 w 3699149"/>
                  <a:gd name="connsiteY403" fmla="*/ 592433 h 3178356"/>
                  <a:gd name="connsiteX404" fmla="*/ 1587044 w 3699149"/>
                  <a:gd name="connsiteY404" fmla="*/ 630672 h 3178356"/>
                  <a:gd name="connsiteX405" fmla="*/ 1667620 w 3699149"/>
                  <a:gd name="connsiteY405" fmla="*/ 601993 h 3178356"/>
                  <a:gd name="connsiteX406" fmla="*/ 1652598 w 3699149"/>
                  <a:gd name="connsiteY406" fmla="*/ 756316 h 3178356"/>
                  <a:gd name="connsiteX407" fmla="*/ 1662158 w 3699149"/>
                  <a:gd name="connsiteY407" fmla="*/ 750854 h 3178356"/>
                  <a:gd name="connsiteX408" fmla="*/ 1727711 w 3699149"/>
                  <a:gd name="connsiteY408" fmla="*/ 791825 h 3178356"/>
                  <a:gd name="connsiteX409" fmla="*/ 1660792 w 3699149"/>
                  <a:gd name="connsiteY409" fmla="*/ 932491 h 3178356"/>
                  <a:gd name="connsiteX410" fmla="*/ 1655329 w 3699149"/>
                  <a:gd name="connsiteY410" fmla="*/ 939320 h 3178356"/>
                  <a:gd name="connsiteX411" fmla="*/ 1692203 w 3699149"/>
                  <a:gd name="connsiteY411" fmla="*/ 922931 h 3178356"/>
                  <a:gd name="connsiteX412" fmla="*/ 1750928 w 3699149"/>
                  <a:gd name="connsiteY412" fmla="*/ 973462 h 3178356"/>
                  <a:gd name="connsiteX413" fmla="*/ 1689472 w 3699149"/>
                  <a:gd name="connsiteY413" fmla="*/ 1067695 h 3178356"/>
                  <a:gd name="connsiteX414" fmla="*/ 1780973 w 3699149"/>
                  <a:gd name="connsiteY414" fmla="*/ 1049941 h 3178356"/>
                  <a:gd name="connsiteX415" fmla="*/ 1811019 w 3699149"/>
                  <a:gd name="connsiteY415" fmla="*/ 1075889 h 3178356"/>
                  <a:gd name="connsiteX416" fmla="*/ 1901155 w 3699149"/>
                  <a:gd name="connsiteY416" fmla="*/ 1010336 h 3178356"/>
                  <a:gd name="connsiteX417" fmla="*/ 1951685 w 3699149"/>
                  <a:gd name="connsiteY417" fmla="*/ 1097740 h 3178356"/>
                  <a:gd name="connsiteX418" fmla="*/ 2033627 w 3699149"/>
                  <a:gd name="connsiteY418" fmla="*/ 1088181 h 3178356"/>
                  <a:gd name="connsiteX419" fmla="*/ 2006313 w 3699149"/>
                  <a:gd name="connsiteY419" fmla="*/ 1222019 h 3178356"/>
                  <a:gd name="connsiteX420" fmla="*/ 2003582 w 3699149"/>
                  <a:gd name="connsiteY420" fmla="*/ 1227482 h 3178356"/>
                  <a:gd name="connsiteX421" fmla="*/ 2084158 w 3699149"/>
                  <a:gd name="connsiteY421" fmla="*/ 1223384 h 3178356"/>
                  <a:gd name="connsiteX422" fmla="*/ 2088255 w 3699149"/>
                  <a:gd name="connsiteY422" fmla="*/ 1228847 h 3178356"/>
                  <a:gd name="connsiteX423" fmla="*/ 1989925 w 3699149"/>
                  <a:gd name="connsiteY423" fmla="*/ 1365417 h 3178356"/>
                  <a:gd name="connsiteX424" fmla="*/ 2130591 w 3699149"/>
                  <a:gd name="connsiteY424" fmla="*/ 1469210 h 317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</a:cxnLst>
                <a:rect l="l" t="t" r="r" b="b"/>
                <a:pathLst>
                  <a:path w="3699149" h="3178356">
                    <a:moveTo>
                      <a:pt x="3617835" y="1872090"/>
                    </a:moveTo>
                    <a:cubicBezTo>
                      <a:pt x="3612372" y="1873456"/>
                      <a:pt x="3608275" y="1863896"/>
                      <a:pt x="3613737" y="1861164"/>
                    </a:cubicBezTo>
                    <a:cubicBezTo>
                      <a:pt x="3660171" y="1839313"/>
                      <a:pt x="3750307" y="1751909"/>
                      <a:pt x="3661537" y="1723229"/>
                    </a:cubicBezTo>
                    <a:cubicBezTo>
                      <a:pt x="3608275" y="1706841"/>
                      <a:pt x="3548184" y="1717766"/>
                      <a:pt x="3493556" y="1720498"/>
                    </a:cubicBezTo>
                    <a:cubicBezTo>
                      <a:pt x="3488094" y="1720498"/>
                      <a:pt x="3486728" y="1713669"/>
                      <a:pt x="3489459" y="1710938"/>
                    </a:cubicBezTo>
                    <a:cubicBezTo>
                      <a:pt x="3530430" y="1674064"/>
                      <a:pt x="3552281" y="1615339"/>
                      <a:pt x="3545453" y="1559346"/>
                    </a:cubicBezTo>
                    <a:cubicBezTo>
                      <a:pt x="3542721" y="1537494"/>
                      <a:pt x="3531796" y="1515643"/>
                      <a:pt x="3511310" y="1506083"/>
                    </a:cubicBezTo>
                    <a:cubicBezTo>
                      <a:pt x="3482631" y="1493792"/>
                      <a:pt x="3448488" y="1514278"/>
                      <a:pt x="3425272" y="1529300"/>
                    </a:cubicBezTo>
                    <a:cubicBezTo>
                      <a:pt x="3419809" y="1532032"/>
                      <a:pt x="3414346" y="1526569"/>
                      <a:pt x="3418443" y="1521106"/>
                    </a:cubicBezTo>
                    <a:cubicBezTo>
                      <a:pt x="3430734" y="1501987"/>
                      <a:pt x="3444391" y="1477404"/>
                      <a:pt x="3434831" y="1454187"/>
                    </a:cubicBezTo>
                    <a:cubicBezTo>
                      <a:pt x="3421174" y="1424142"/>
                      <a:pt x="3380203" y="1462381"/>
                      <a:pt x="3369278" y="1474673"/>
                    </a:cubicBezTo>
                    <a:cubicBezTo>
                      <a:pt x="3365181" y="1478770"/>
                      <a:pt x="3359718" y="1473307"/>
                      <a:pt x="3359718" y="1469210"/>
                    </a:cubicBezTo>
                    <a:cubicBezTo>
                      <a:pt x="3367912" y="1421410"/>
                      <a:pt x="3361084" y="1369514"/>
                      <a:pt x="3340598" y="1325812"/>
                    </a:cubicBezTo>
                    <a:cubicBezTo>
                      <a:pt x="3332404" y="1308058"/>
                      <a:pt x="3317382" y="1287572"/>
                      <a:pt x="3295530" y="1284841"/>
                    </a:cubicBezTo>
                    <a:cubicBezTo>
                      <a:pt x="3266851" y="1282109"/>
                      <a:pt x="3243634" y="1316252"/>
                      <a:pt x="3231343" y="1336737"/>
                    </a:cubicBezTo>
                    <a:cubicBezTo>
                      <a:pt x="3228611" y="1340834"/>
                      <a:pt x="3220417" y="1339469"/>
                      <a:pt x="3220417" y="1334006"/>
                    </a:cubicBezTo>
                    <a:cubicBezTo>
                      <a:pt x="3221783" y="1309423"/>
                      <a:pt x="3216320" y="1283475"/>
                      <a:pt x="3209491" y="1257527"/>
                    </a:cubicBezTo>
                    <a:cubicBezTo>
                      <a:pt x="3209491" y="1232944"/>
                      <a:pt x="3204029" y="1206996"/>
                      <a:pt x="3205394" y="1182414"/>
                    </a:cubicBezTo>
                    <a:cubicBezTo>
                      <a:pt x="3205394" y="1179682"/>
                      <a:pt x="3208126" y="1178317"/>
                      <a:pt x="3210857" y="1179682"/>
                    </a:cubicBezTo>
                    <a:cubicBezTo>
                      <a:pt x="3223148" y="1189242"/>
                      <a:pt x="3235439" y="1200168"/>
                      <a:pt x="3249097" y="1206996"/>
                    </a:cubicBezTo>
                    <a:cubicBezTo>
                      <a:pt x="3272313" y="1217922"/>
                      <a:pt x="3281873" y="1196070"/>
                      <a:pt x="3277776" y="1176951"/>
                    </a:cubicBezTo>
                    <a:cubicBezTo>
                      <a:pt x="3272313" y="1152368"/>
                      <a:pt x="3250462" y="1125054"/>
                      <a:pt x="3231343" y="1108666"/>
                    </a:cubicBezTo>
                    <a:cubicBezTo>
                      <a:pt x="3227246" y="1105935"/>
                      <a:pt x="3231343" y="1100472"/>
                      <a:pt x="3235439" y="1103203"/>
                    </a:cubicBezTo>
                    <a:cubicBezTo>
                      <a:pt x="3247731" y="1111397"/>
                      <a:pt x="3265485" y="1116860"/>
                      <a:pt x="3279142" y="1107300"/>
                    </a:cubicBezTo>
                    <a:cubicBezTo>
                      <a:pt x="3291433" y="1099106"/>
                      <a:pt x="3288702" y="1079987"/>
                      <a:pt x="3284605" y="1067695"/>
                    </a:cubicBezTo>
                    <a:cubicBezTo>
                      <a:pt x="3276411" y="1047210"/>
                      <a:pt x="3254560" y="1032187"/>
                      <a:pt x="3236805" y="1019896"/>
                    </a:cubicBezTo>
                    <a:cubicBezTo>
                      <a:pt x="3201297" y="996679"/>
                      <a:pt x="3160326" y="981656"/>
                      <a:pt x="3124818" y="959805"/>
                    </a:cubicBezTo>
                    <a:cubicBezTo>
                      <a:pt x="3122087" y="957074"/>
                      <a:pt x="3124818" y="951611"/>
                      <a:pt x="3128915" y="954342"/>
                    </a:cubicBezTo>
                    <a:cubicBezTo>
                      <a:pt x="3143938" y="961171"/>
                      <a:pt x="3161692" y="961171"/>
                      <a:pt x="3178080" y="958439"/>
                    </a:cubicBezTo>
                    <a:cubicBezTo>
                      <a:pt x="3198566" y="955708"/>
                      <a:pt x="3220417" y="937954"/>
                      <a:pt x="3204029" y="917469"/>
                    </a:cubicBezTo>
                    <a:cubicBezTo>
                      <a:pt x="3184909" y="894252"/>
                      <a:pt x="3145304" y="892886"/>
                      <a:pt x="3119356" y="883326"/>
                    </a:cubicBezTo>
                    <a:cubicBezTo>
                      <a:pt x="3116624" y="881960"/>
                      <a:pt x="3116624" y="879229"/>
                      <a:pt x="3117990" y="877863"/>
                    </a:cubicBezTo>
                    <a:cubicBezTo>
                      <a:pt x="3150766" y="850550"/>
                      <a:pt x="3187640" y="810944"/>
                      <a:pt x="3199932" y="768608"/>
                    </a:cubicBezTo>
                    <a:cubicBezTo>
                      <a:pt x="3204029" y="756316"/>
                      <a:pt x="3202663" y="742659"/>
                      <a:pt x="3191737" y="733100"/>
                    </a:cubicBezTo>
                    <a:cubicBezTo>
                      <a:pt x="3180812" y="723540"/>
                      <a:pt x="3164424" y="733100"/>
                      <a:pt x="3154863" y="739928"/>
                    </a:cubicBezTo>
                    <a:cubicBezTo>
                      <a:pt x="3135744" y="753585"/>
                      <a:pt x="3122087" y="772705"/>
                      <a:pt x="3102967" y="784996"/>
                    </a:cubicBezTo>
                    <a:cubicBezTo>
                      <a:pt x="3100236" y="787727"/>
                      <a:pt x="3096139" y="784996"/>
                      <a:pt x="3097504" y="780899"/>
                    </a:cubicBezTo>
                    <a:cubicBezTo>
                      <a:pt x="3105699" y="753585"/>
                      <a:pt x="3116624" y="726271"/>
                      <a:pt x="3119356" y="697591"/>
                    </a:cubicBezTo>
                    <a:cubicBezTo>
                      <a:pt x="3120721" y="688032"/>
                      <a:pt x="3119356" y="644329"/>
                      <a:pt x="3098870" y="652524"/>
                    </a:cubicBezTo>
                    <a:cubicBezTo>
                      <a:pt x="3082482" y="659352"/>
                      <a:pt x="3071556" y="675740"/>
                      <a:pt x="3057899" y="686666"/>
                    </a:cubicBezTo>
                    <a:cubicBezTo>
                      <a:pt x="3055168" y="688032"/>
                      <a:pt x="3052436" y="686666"/>
                      <a:pt x="3052436" y="683935"/>
                    </a:cubicBezTo>
                    <a:cubicBezTo>
                      <a:pt x="3052436" y="657986"/>
                      <a:pt x="3066093" y="615650"/>
                      <a:pt x="3037414" y="603359"/>
                    </a:cubicBezTo>
                    <a:cubicBezTo>
                      <a:pt x="3036048" y="604724"/>
                      <a:pt x="3036048" y="606090"/>
                      <a:pt x="3036048" y="606090"/>
                    </a:cubicBezTo>
                    <a:cubicBezTo>
                      <a:pt x="3018294" y="633404"/>
                      <a:pt x="3010100" y="664815"/>
                      <a:pt x="3007368" y="697591"/>
                    </a:cubicBezTo>
                    <a:cubicBezTo>
                      <a:pt x="3001906" y="685300"/>
                      <a:pt x="2996443" y="671643"/>
                      <a:pt x="2989614" y="659352"/>
                    </a:cubicBezTo>
                    <a:cubicBezTo>
                      <a:pt x="2988249" y="656621"/>
                      <a:pt x="2985517" y="653889"/>
                      <a:pt x="2981420" y="649792"/>
                    </a:cubicBezTo>
                    <a:cubicBezTo>
                      <a:pt x="2981420" y="651158"/>
                      <a:pt x="2981420" y="652524"/>
                      <a:pt x="2981420" y="653889"/>
                    </a:cubicBezTo>
                    <a:cubicBezTo>
                      <a:pt x="2978689" y="674375"/>
                      <a:pt x="2981420" y="694860"/>
                      <a:pt x="2977323" y="713980"/>
                    </a:cubicBezTo>
                    <a:cubicBezTo>
                      <a:pt x="2975958" y="718077"/>
                      <a:pt x="2971861" y="716711"/>
                      <a:pt x="2970495" y="713980"/>
                    </a:cubicBezTo>
                    <a:cubicBezTo>
                      <a:pt x="2963666" y="690763"/>
                      <a:pt x="2959569" y="663449"/>
                      <a:pt x="2939084" y="648426"/>
                    </a:cubicBezTo>
                    <a:cubicBezTo>
                      <a:pt x="2929524" y="670278"/>
                      <a:pt x="2928158" y="693494"/>
                      <a:pt x="2921329" y="716711"/>
                    </a:cubicBezTo>
                    <a:cubicBezTo>
                      <a:pt x="2919964" y="719443"/>
                      <a:pt x="2915867" y="719443"/>
                      <a:pt x="2914501" y="716711"/>
                    </a:cubicBezTo>
                    <a:cubicBezTo>
                      <a:pt x="2911770" y="708517"/>
                      <a:pt x="2909038" y="701689"/>
                      <a:pt x="2907673" y="693494"/>
                    </a:cubicBezTo>
                    <a:cubicBezTo>
                      <a:pt x="2895381" y="671643"/>
                      <a:pt x="2880359" y="652524"/>
                      <a:pt x="2862605" y="657986"/>
                    </a:cubicBezTo>
                    <a:cubicBezTo>
                      <a:pt x="2866702" y="640232"/>
                      <a:pt x="2869433" y="619747"/>
                      <a:pt x="2865336" y="604724"/>
                    </a:cubicBezTo>
                    <a:cubicBezTo>
                      <a:pt x="2863970" y="600627"/>
                      <a:pt x="2859873" y="599261"/>
                      <a:pt x="2855776" y="601993"/>
                    </a:cubicBezTo>
                    <a:cubicBezTo>
                      <a:pt x="2831194" y="619747"/>
                      <a:pt x="2813439" y="644329"/>
                      <a:pt x="2795686" y="667546"/>
                    </a:cubicBezTo>
                    <a:cubicBezTo>
                      <a:pt x="2814805" y="623844"/>
                      <a:pt x="2835291" y="565119"/>
                      <a:pt x="2802514" y="555559"/>
                    </a:cubicBezTo>
                    <a:cubicBezTo>
                      <a:pt x="2783394" y="548731"/>
                      <a:pt x="2764275" y="562388"/>
                      <a:pt x="2753349" y="578776"/>
                    </a:cubicBezTo>
                    <a:cubicBezTo>
                      <a:pt x="2750617" y="574679"/>
                      <a:pt x="2747886" y="570582"/>
                      <a:pt x="2745155" y="566485"/>
                    </a:cubicBezTo>
                    <a:cubicBezTo>
                      <a:pt x="2732864" y="550096"/>
                      <a:pt x="2685064" y="495469"/>
                      <a:pt x="2659116" y="500931"/>
                    </a:cubicBezTo>
                    <a:cubicBezTo>
                      <a:pt x="2635899" y="506394"/>
                      <a:pt x="2638630" y="532342"/>
                      <a:pt x="2649556" y="559656"/>
                    </a:cubicBezTo>
                    <a:cubicBezTo>
                      <a:pt x="2635899" y="543268"/>
                      <a:pt x="2620876" y="528245"/>
                      <a:pt x="2604488" y="511857"/>
                    </a:cubicBezTo>
                    <a:cubicBezTo>
                      <a:pt x="2594928" y="502297"/>
                      <a:pt x="2566249" y="472252"/>
                      <a:pt x="2548495" y="483177"/>
                    </a:cubicBezTo>
                    <a:cubicBezTo>
                      <a:pt x="2526643" y="498200"/>
                      <a:pt x="2543032" y="537805"/>
                      <a:pt x="2547129" y="554194"/>
                    </a:cubicBezTo>
                    <a:cubicBezTo>
                      <a:pt x="2549861" y="566485"/>
                      <a:pt x="2552591" y="577410"/>
                      <a:pt x="2556689" y="588336"/>
                    </a:cubicBezTo>
                    <a:cubicBezTo>
                      <a:pt x="2541666" y="574679"/>
                      <a:pt x="2525278" y="562388"/>
                      <a:pt x="2504792" y="554194"/>
                    </a:cubicBezTo>
                    <a:cubicBezTo>
                      <a:pt x="2493867" y="548731"/>
                      <a:pt x="2472015" y="537805"/>
                      <a:pt x="2450164" y="530977"/>
                    </a:cubicBezTo>
                    <a:cubicBezTo>
                      <a:pt x="2469284" y="505028"/>
                      <a:pt x="2484307" y="476349"/>
                      <a:pt x="2492501" y="447669"/>
                    </a:cubicBezTo>
                    <a:cubicBezTo>
                      <a:pt x="2497964" y="427184"/>
                      <a:pt x="2495232" y="406698"/>
                      <a:pt x="2480210" y="393041"/>
                    </a:cubicBezTo>
                    <a:cubicBezTo>
                      <a:pt x="2462456" y="378019"/>
                      <a:pt x="2437873" y="393041"/>
                      <a:pt x="2422851" y="403967"/>
                    </a:cubicBezTo>
                    <a:cubicBezTo>
                      <a:pt x="2392805" y="424452"/>
                      <a:pt x="2370954" y="455863"/>
                      <a:pt x="2340909" y="476349"/>
                    </a:cubicBezTo>
                    <a:cubicBezTo>
                      <a:pt x="2336812" y="479080"/>
                      <a:pt x="2329983" y="474983"/>
                      <a:pt x="2332715" y="469520"/>
                    </a:cubicBezTo>
                    <a:cubicBezTo>
                      <a:pt x="2345006" y="425818"/>
                      <a:pt x="2362760" y="383482"/>
                      <a:pt x="2366857" y="338414"/>
                    </a:cubicBezTo>
                    <a:cubicBezTo>
                      <a:pt x="2368223" y="322025"/>
                      <a:pt x="2366857" y="255106"/>
                      <a:pt x="2334080" y="267397"/>
                    </a:cubicBezTo>
                    <a:cubicBezTo>
                      <a:pt x="2308132" y="278323"/>
                      <a:pt x="2290378" y="304271"/>
                      <a:pt x="2269892" y="322025"/>
                    </a:cubicBezTo>
                    <a:cubicBezTo>
                      <a:pt x="2265796" y="324757"/>
                      <a:pt x="2260333" y="322025"/>
                      <a:pt x="2260333" y="316562"/>
                    </a:cubicBezTo>
                    <a:cubicBezTo>
                      <a:pt x="2261699" y="275592"/>
                      <a:pt x="2282184" y="208672"/>
                      <a:pt x="2237116" y="189553"/>
                    </a:cubicBezTo>
                    <a:cubicBezTo>
                      <a:pt x="2235750" y="192284"/>
                      <a:pt x="2234385" y="193650"/>
                      <a:pt x="2234385" y="193650"/>
                    </a:cubicBezTo>
                    <a:cubicBezTo>
                      <a:pt x="2207071" y="235986"/>
                      <a:pt x="2192048" y="287883"/>
                      <a:pt x="2189316" y="337048"/>
                    </a:cubicBezTo>
                    <a:cubicBezTo>
                      <a:pt x="2181123" y="316562"/>
                      <a:pt x="2172928" y="296077"/>
                      <a:pt x="2160637" y="276957"/>
                    </a:cubicBezTo>
                    <a:cubicBezTo>
                      <a:pt x="2157905" y="272860"/>
                      <a:pt x="2153808" y="267397"/>
                      <a:pt x="2148346" y="261935"/>
                    </a:cubicBezTo>
                    <a:cubicBezTo>
                      <a:pt x="2148346" y="263300"/>
                      <a:pt x="2148346" y="266032"/>
                      <a:pt x="2146980" y="267397"/>
                    </a:cubicBezTo>
                    <a:cubicBezTo>
                      <a:pt x="2142883" y="298808"/>
                      <a:pt x="2146980" y="331585"/>
                      <a:pt x="2140152" y="362996"/>
                    </a:cubicBezTo>
                    <a:cubicBezTo>
                      <a:pt x="2138786" y="368459"/>
                      <a:pt x="2130591" y="367093"/>
                      <a:pt x="2129226" y="361630"/>
                    </a:cubicBezTo>
                    <a:cubicBezTo>
                      <a:pt x="2118301" y="326122"/>
                      <a:pt x="2111472" y="281054"/>
                      <a:pt x="2080061" y="257837"/>
                    </a:cubicBezTo>
                    <a:cubicBezTo>
                      <a:pt x="2066404" y="291980"/>
                      <a:pt x="2063673" y="328854"/>
                      <a:pt x="2052747" y="365727"/>
                    </a:cubicBezTo>
                    <a:cubicBezTo>
                      <a:pt x="2051381" y="369825"/>
                      <a:pt x="2044553" y="369825"/>
                      <a:pt x="2041821" y="365727"/>
                    </a:cubicBezTo>
                    <a:cubicBezTo>
                      <a:pt x="2036358" y="353436"/>
                      <a:pt x="2033627" y="341145"/>
                      <a:pt x="2030896" y="328854"/>
                    </a:cubicBezTo>
                    <a:cubicBezTo>
                      <a:pt x="2011776" y="293345"/>
                      <a:pt x="1987193" y="264666"/>
                      <a:pt x="1959879" y="272860"/>
                    </a:cubicBezTo>
                    <a:cubicBezTo>
                      <a:pt x="1965342" y="244180"/>
                      <a:pt x="1969440" y="211404"/>
                      <a:pt x="1963977" y="189553"/>
                    </a:cubicBezTo>
                    <a:cubicBezTo>
                      <a:pt x="1962611" y="182724"/>
                      <a:pt x="1954417" y="179993"/>
                      <a:pt x="1947589" y="185456"/>
                    </a:cubicBezTo>
                    <a:cubicBezTo>
                      <a:pt x="1907983" y="214135"/>
                      <a:pt x="1882035" y="252375"/>
                      <a:pt x="1851990" y="290614"/>
                    </a:cubicBezTo>
                    <a:cubicBezTo>
                      <a:pt x="1883401" y="220964"/>
                      <a:pt x="1914812" y="129462"/>
                      <a:pt x="1862915" y="113074"/>
                    </a:cubicBezTo>
                    <a:cubicBezTo>
                      <a:pt x="1832870" y="103514"/>
                      <a:pt x="1802825" y="123999"/>
                      <a:pt x="1785070" y="149948"/>
                    </a:cubicBezTo>
                    <a:cubicBezTo>
                      <a:pt x="1780973" y="144485"/>
                      <a:pt x="1776877" y="137656"/>
                      <a:pt x="1772779" y="132193"/>
                    </a:cubicBezTo>
                    <a:cubicBezTo>
                      <a:pt x="1753659" y="106245"/>
                      <a:pt x="1678546" y="20206"/>
                      <a:pt x="1636210" y="29766"/>
                    </a:cubicBezTo>
                    <a:cubicBezTo>
                      <a:pt x="1597970" y="37960"/>
                      <a:pt x="1604799" y="80297"/>
                      <a:pt x="1619821" y="123999"/>
                    </a:cubicBezTo>
                    <a:cubicBezTo>
                      <a:pt x="1597970" y="98051"/>
                      <a:pt x="1574753" y="74834"/>
                      <a:pt x="1547440" y="48886"/>
                    </a:cubicBezTo>
                    <a:cubicBezTo>
                      <a:pt x="1532417" y="35229"/>
                      <a:pt x="1487349" y="-13936"/>
                      <a:pt x="1458669" y="3818"/>
                    </a:cubicBezTo>
                    <a:cubicBezTo>
                      <a:pt x="1423161" y="27035"/>
                      <a:pt x="1450475" y="89857"/>
                      <a:pt x="1455938" y="115805"/>
                    </a:cubicBezTo>
                    <a:cubicBezTo>
                      <a:pt x="1460035" y="134925"/>
                      <a:pt x="1465498" y="152679"/>
                      <a:pt x="1472326" y="170433"/>
                    </a:cubicBezTo>
                    <a:cubicBezTo>
                      <a:pt x="1447743" y="148582"/>
                      <a:pt x="1421795" y="129462"/>
                      <a:pt x="1390384" y="115805"/>
                    </a:cubicBezTo>
                    <a:cubicBezTo>
                      <a:pt x="1357607" y="102148"/>
                      <a:pt x="1264741" y="46155"/>
                      <a:pt x="1223769" y="85760"/>
                    </a:cubicBezTo>
                    <a:cubicBezTo>
                      <a:pt x="1186895" y="122634"/>
                      <a:pt x="1218307" y="200478"/>
                      <a:pt x="1227867" y="237352"/>
                    </a:cubicBezTo>
                    <a:cubicBezTo>
                      <a:pt x="1229232" y="244180"/>
                      <a:pt x="1231964" y="249643"/>
                      <a:pt x="1233329" y="256472"/>
                    </a:cubicBezTo>
                    <a:cubicBezTo>
                      <a:pt x="1222404" y="251009"/>
                      <a:pt x="1211478" y="245546"/>
                      <a:pt x="1200553" y="240083"/>
                    </a:cubicBezTo>
                    <a:cubicBezTo>
                      <a:pt x="1190993" y="235986"/>
                      <a:pt x="1184164" y="240083"/>
                      <a:pt x="1178702" y="248278"/>
                    </a:cubicBezTo>
                    <a:cubicBezTo>
                      <a:pt x="1160947" y="271494"/>
                      <a:pt x="1169142" y="285151"/>
                      <a:pt x="1180067" y="307003"/>
                    </a:cubicBezTo>
                    <a:cubicBezTo>
                      <a:pt x="1195090" y="334316"/>
                      <a:pt x="1212844" y="358899"/>
                      <a:pt x="1231964" y="383482"/>
                    </a:cubicBezTo>
                    <a:cubicBezTo>
                      <a:pt x="1190993" y="365727"/>
                      <a:pt x="1150022" y="350705"/>
                      <a:pt x="1100857" y="346608"/>
                    </a:cubicBezTo>
                    <a:cubicBezTo>
                      <a:pt x="1068080" y="343876"/>
                      <a:pt x="1009355" y="352070"/>
                      <a:pt x="988870" y="382116"/>
                    </a:cubicBezTo>
                    <a:cubicBezTo>
                      <a:pt x="962921" y="418990"/>
                      <a:pt x="1031206" y="457229"/>
                      <a:pt x="1098125" y="484543"/>
                    </a:cubicBezTo>
                    <a:cubicBezTo>
                      <a:pt x="990235" y="473617"/>
                      <a:pt x="865957" y="477714"/>
                      <a:pt x="804501" y="566485"/>
                    </a:cubicBezTo>
                    <a:cubicBezTo>
                      <a:pt x="762164" y="626575"/>
                      <a:pt x="924682" y="660718"/>
                      <a:pt x="1031206" y="679838"/>
                    </a:cubicBezTo>
                    <a:cubicBezTo>
                      <a:pt x="976579" y="686666"/>
                      <a:pt x="923317" y="690763"/>
                      <a:pt x="868688" y="704420"/>
                    </a:cubicBezTo>
                    <a:cubicBezTo>
                      <a:pt x="831815" y="712614"/>
                      <a:pt x="781284" y="722174"/>
                      <a:pt x="764895" y="760414"/>
                    </a:cubicBezTo>
                    <a:cubicBezTo>
                      <a:pt x="745776" y="804116"/>
                      <a:pt x="820889" y="820504"/>
                      <a:pt x="879614" y="828698"/>
                    </a:cubicBezTo>
                    <a:cubicBezTo>
                      <a:pt x="838643" y="834161"/>
                      <a:pt x="794941" y="847818"/>
                      <a:pt x="796307" y="876498"/>
                    </a:cubicBezTo>
                    <a:cubicBezTo>
                      <a:pt x="796307" y="906543"/>
                      <a:pt x="829083" y="922931"/>
                      <a:pt x="871420" y="929760"/>
                    </a:cubicBezTo>
                    <a:cubicBezTo>
                      <a:pt x="766261" y="978925"/>
                      <a:pt x="672028" y="1054038"/>
                      <a:pt x="669297" y="1146906"/>
                    </a:cubicBezTo>
                    <a:cubicBezTo>
                      <a:pt x="667931" y="1166025"/>
                      <a:pt x="670662" y="1181048"/>
                      <a:pt x="676125" y="1193339"/>
                    </a:cubicBezTo>
                    <a:cubicBezTo>
                      <a:pt x="635155" y="1174219"/>
                      <a:pt x="580527" y="1155100"/>
                      <a:pt x="553213" y="1183779"/>
                    </a:cubicBezTo>
                    <a:cubicBezTo>
                      <a:pt x="516339" y="1220653"/>
                      <a:pt x="547750" y="1298498"/>
                      <a:pt x="557310" y="1335371"/>
                    </a:cubicBezTo>
                    <a:cubicBezTo>
                      <a:pt x="558675" y="1342200"/>
                      <a:pt x="561407" y="1347663"/>
                      <a:pt x="562772" y="1354491"/>
                    </a:cubicBezTo>
                    <a:cubicBezTo>
                      <a:pt x="551847" y="1349028"/>
                      <a:pt x="540921" y="1343566"/>
                      <a:pt x="531361" y="1338103"/>
                    </a:cubicBezTo>
                    <a:cubicBezTo>
                      <a:pt x="521802" y="1334006"/>
                      <a:pt x="514973" y="1338103"/>
                      <a:pt x="509510" y="1346297"/>
                    </a:cubicBezTo>
                    <a:cubicBezTo>
                      <a:pt x="491756" y="1369514"/>
                      <a:pt x="499950" y="1383171"/>
                      <a:pt x="512242" y="1405022"/>
                    </a:cubicBezTo>
                    <a:cubicBezTo>
                      <a:pt x="527264" y="1432336"/>
                      <a:pt x="545019" y="1456918"/>
                      <a:pt x="564138" y="1481501"/>
                    </a:cubicBezTo>
                    <a:cubicBezTo>
                      <a:pt x="523168" y="1463747"/>
                      <a:pt x="482196" y="1448724"/>
                      <a:pt x="433032" y="1444627"/>
                    </a:cubicBezTo>
                    <a:cubicBezTo>
                      <a:pt x="400255" y="1441896"/>
                      <a:pt x="341530" y="1450090"/>
                      <a:pt x="321044" y="1480135"/>
                    </a:cubicBezTo>
                    <a:cubicBezTo>
                      <a:pt x="295096" y="1518375"/>
                      <a:pt x="363381" y="1555249"/>
                      <a:pt x="430300" y="1582562"/>
                    </a:cubicBezTo>
                    <a:cubicBezTo>
                      <a:pt x="322410" y="1571637"/>
                      <a:pt x="198132" y="1575734"/>
                      <a:pt x="136675" y="1664504"/>
                    </a:cubicBezTo>
                    <a:cubicBezTo>
                      <a:pt x="95705" y="1724595"/>
                      <a:pt x="258222" y="1758737"/>
                      <a:pt x="363381" y="1777857"/>
                    </a:cubicBezTo>
                    <a:cubicBezTo>
                      <a:pt x="308753" y="1784686"/>
                      <a:pt x="255491" y="1788782"/>
                      <a:pt x="200863" y="1802439"/>
                    </a:cubicBezTo>
                    <a:cubicBezTo>
                      <a:pt x="163989" y="1810634"/>
                      <a:pt x="113458" y="1820194"/>
                      <a:pt x="97070" y="1858433"/>
                    </a:cubicBezTo>
                    <a:cubicBezTo>
                      <a:pt x="77950" y="1902135"/>
                      <a:pt x="153064" y="1918524"/>
                      <a:pt x="211789" y="1926718"/>
                    </a:cubicBezTo>
                    <a:cubicBezTo>
                      <a:pt x="170818" y="1933546"/>
                      <a:pt x="127116" y="1945838"/>
                      <a:pt x="127116" y="1973151"/>
                    </a:cubicBezTo>
                    <a:cubicBezTo>
                      <a:pt x="127116" y="2003197"/>
                      <a:pt x="159892" y="2019585"/>
                      <a:pt x="202229" y="2027779"/>
                    </a:cubicBezTo>
                    <a:cubicBezTo>
                      <a:pt x="97070" y="2076944"/>
                      <a:pt x="2837" y="2152058"/>
                      <a:pt x="106" y="2244925"/>
                    </a:cubicBezTo>
                    <a:cubicBezTo>
                      <a:pt x="-2626" y="2324135"/>
                      <a:pt x="47905" y="2350084"/>
                      <a:pt x="112093" y="2347352"/>
                    </a:cubicBezTo>
                    <a:cubicBezTo>
                      <a:pt x="90242" y="2362375"/>
                      <a:pt x="65659" y="2384226"/>
                      <a:pt x="72488" y="2407443"/>
                    </a:cubicBezTo>
                    <a:cubicBezTo>
                      <a:pt x="77950" y="2429294"/>
                      <a:pt x="97070" y="2438854"/>
                      <a:pt x="121653" y="2438854"/>
                    </a:cubicBezTo>
                    <a:cubicBezTo>
                      <a:pt x="103899" y="2470265"/>
                      <a:pt x="112093" y="2492116"/>
                      <a:pt x="153064" y="2482556"/>
                    </a:cubicBezTo>
                    <a:cubicBezTo>
                      <a:pt x="138041" y="2494847"/>
                      <a:pt x="123018" y="2508504"/>
                      <a:pt x="107996" y="2520796"/>
                    </a:cubicBezTo>
                    <a:cubicBezTo>
                      <a:pt x="83413" y="2541281"/>
                      <a:pt x="67025" y="2565864"/>
                      <a:pt x="60196" y="2594543"/>
                    </a:cubicBezTo>
                    <a:cubicBezTo>
                      <a:pt x="45174" y="2646440"/>
                      <a:pt x="99801" y="2638245"/>
                      <a:pt x="150332" y="2621857"/>
                    </a:cubicBezTo>
                    <a:cubicBezTo>
                      <a:pt x="121653" y="2646440"/>
                      <a:pt x="105264" y="2673754"/>
                      <a:pt x="144869" y="2691508"/>
                    </a:cubicBezTo>
                    <a:cubicBezTo>
                      <a:pt x="176281" y="2706530"/>
                      <a:pt x="241834" y="2680582"/>
                      <a:pt x="269148" y="2665559"/>
                    </a:cubicBezTo>
                    <a:cubicBezTo>
                      <a:pt x="274611" y="2662828"/>
                      <a:pt x="280074" y="2660097"/>
                      <a:pt x="286902" y="2655999"/>
                    </a:cubicBezTo>
                    <a:cubicBezTo>
                      <a:pt x="275976" y="2671022"/>
                      <a:pt x="266417" y="2684679"/>
                      <a:pt x="254125" y="2699702"/>
                    </a:cubicBezTo>
                    <a:cubicBezTo>
                      <a:pt x="228177" y="2732478"/>
                      <a:pt x="214520" y="2823980"/>
                      <a:pt x="284171" y="2796666"/>
                    </a:cubicBezTo>
                    <a:cubicBezTo>
                      <a:pt x="289633" y="2793935"/>
                      <a:pt x="295096" y="2791203"/>
                      <a:pt x="300559" y="2787106"/>
                    </a:cubicBezTo>
                    <a:cubicBezTo>
                      <a:pt x="303290" y="2834906"/>
                      <a:pt x="319679" y="2884071"/>
                      <a:pt x="352455" y="2901825"/>
                    </a:cubicBezTo>
                    <a:cubicBezTo>
                      <a:pt x="386598" y="2919578"/>
                      <a:pt x="404352" y="2899093"/>
                      <a:pt x="413911" y="2866317"/>
                    </a:cubicBezTo>
                    <a:cubicBezTo>
                      <a:pt x="419374" y="2877242"/>
                      <a:pt x="427569" y="2885436"/>
                      <a:pt x="439860" y="2885436"/>
                    </a:cubicBezTo>
                    <a:cubicBezTo>
                      <a:pt x="465808" y="2884071"/>
                      <a:pt x="483562" y="2873145"/>
                      <a:pt x="504047" y="2858122"/>
                    </a:cubicBezTo>
                    <a:cubicBezTo>
                      <a:pt x="508145" y="2855391"/>
                      <a:pt x="512242" y="2849928"/>
                      <a:pt x="514973" y="2845831"/>
                    </a:cubicBezTo>
                    <a:cubicBezTo>
                      <a:pt x="513608" y="2848563"/>
                      <a:pt x="512242" y="2851294"/>
                      <a:pt x="508145" y="2855391"/>
                    </a:cubicBezTo>
                    <a:cubicBezTo>
                      <a:pt x="501316" y="2864951"/>
                      <a:pt x="495854" y="2875877"/>
                      <a:pt x="490391" y="2885436"/>
                    </a:cubicBezTo>
                    <a:cubicBezTo>
                      <a:pt x="443957" y="2975573"/>
                      <a:pt x="535459" y="2937333"/>
                      <a:pt x="605109" y="2894996"/>
                    </a:cubicBezTo>
                    <a:cubicBezTo>
                      <a:pt x="568235" y="2935967"/>
                      <a:pt x="539556" y="2981035"/>
                      <a:pt x="555944" y="3032932"/>
                    </a:cubicBezTo>
                    <a:cubicBezTo>
                      <a:pt x="573698" y="3094388"/>
                      <a:pt x="661103" y="3015177"/>
                      <a:pt x="680222" y="2991961"/>
                    </a:cubicBezTo>
                    <a:cubicBezTo>
                      <a:pt x="689782" y="2979669"/>
                      <a:pt x="702073" y="2933236"/>
                      <a:pt x="695245" y="2960550"/>
                    </a:cubicBezTo>
                    <a:cubicBezTo>
                      <a:pt x="691148" y="2975573"/>
                      <a:pt x="688417" y="2991961"/>
                      <a:pt x="688417" y="3005617"/>
                    </a:cubicBezTo>
                    <a:cubicBezTo>
                      <a:pt x="687051" y="3031566"/>
                      <a:pt x="685685" y="3061611"/>
                      <a:pt x="710268" y="3075268"/>
                    </a:cubicBezTo>
                    <a:cubicBezTo>
                      <a:pt x="752605" y="3099851"/>
                      <a:pt x="805867" y="3027469"/>
                      <a:pt x="837278" y="2970110"/>
                    </a:cubicBezTo>
                    <a:cubicBezTo>
                      <a:pt x="837278" y="3004252"/>
                      <a:pt x="840009" y="3042491"/>
                      <a:pt x="857763" y="3060246"/>
                    </a:cubicBezTo>
                    <a:cubicBezTo>
                      <a:pt x="823620" y="3153113"/>
                      <a:pt x="897368" y="3142187"/>
                      <a:pt x="960190" y="3103948"/>
                    </a:cubicBezTo>
                    <a:cubicBezTo>
                      <a:pt x="957459" y="3108045"/>
                      <a:pt x="954727" y="3112142"/>
                      <a:pt x="951996" y="3116239"/>
                    </a:cubicBezTo>
                    <a:cubicBezTo>
                      <a:pt x="967019" y="3099851"/>
                      <a:pt x="980676" y="3082097"/>
                      <a:pt x="994332" y="3067074"/>
                    </a:cubicBezTo>
                    <a:cubicBezTo>
                      <a:pt x="997064" y="3062977"/>
                      <a:pt x="1003892" y="3064342"/>
                      <a:pt x="1003892" y="3069805"/>
                    </a:cubicBezTo>
                    <a:cubicBezTo>
                      <a:pt x="1010721" y="3113508"/>
                      <a:pt x="1042132" y="3150381"/>
                      <a:pt x="1080371" y="3169501"/>
                    </a:cubicBezTo>
                    <a:cubicBezTo>
                      <a:pt x="1092663" y="3176329"/>
                      <a:pt x="1110417" y="3180427"/>
                      <a:pt x="1124074" y="3174964"/>
                    </a:cubicBezTo>
                    <a:cubicBezTo>
                      <a:pt x="1144559" y="3165404"/>
                      <a:pt x="1130902" y="3127164"/>
                      <a:pt x="1125440" y="3112142"/>
                    </a:cubicBezTo>
                    <a:cubicBezTo>
                      <a:pt x="1122708" y="3106679"/>
                      <a:pt x="1130902" y="3101216"/>
                      <a:pt x="1134999" y="3106679"/>
                    </a:cubicBezTo>
                    <a:cubicBezTo>
                      <a:pt x="1166410" y="3147650"/>
                      <a:pt x="1268837" y="3218666"/>
                      <a:pt x="1279763" y="3125799"/>
                    </a:cubicBezTo>
                    <a:cubicBezTo>
                      <a:pt x="1285226" y="3069805"/>
                      <a:pt x="1262009" y="3013812"/>
                      <a:pt x="1248352" y="2960550"/>
                    </a:cubicBezTo>
                    <a:cubicBezTo>
                      <a:pt x="1246986" y="2955087"/>
                      <a:pt x="1253815" y="2952355"/>
                      <a:pt x="1256546" y="2955087"/>
                    </a:cubicBezTo>
                    <a:cubicBezTo>
                      <a:pt x="1301614" y="2987863"/>
                      <a:pt x="1363070" y="2997424"/>
                      <a:pt x="1416332" y="2979669"/>
                    </a:cubicBezTo>
                    <a:cubicBezTo>
                      <a:pt x="1436818" y="2972841"/>
                      <a:pt x="1457304" y="2957818"/>
                      <a:pt x="1462766" y="2934601"/>
                    </a:cubicBezTo>
                    <a:cubicBezTo>
                      <a:pt x="1469595" y="2903190"/>
                      <a:pt x="1442281" y="2874511"/>
                      <a:pt x="1421795" y="2855391"/>
                    </a:cubicBezTo>
                    <a:cubicBezTo>
                      <a:pt x="1417698" y="2851294"/>
                      <a:pt x="1423161" y="2844466"/>
                      <a:pt x="1428624" y="2847197"/>
                    </a:cubicBezTo>
                    <a:cubicBezTo>
                      <a:pt x="1449109" y="2855391"/>
                      <a:pt x="1476423" y="2863585"/>
                      <a:pt x="1496908" y="2849928"/>
                    </a:cubicBezTo>
                    <a:cubicBezTo>
                      <a:pt x="1524222" y="2830809"/>
                      <a:pt x="1477789" y="2798032"/>
                      <a:pt x="1464132" y="2789838"/>
                    </a:cubicBezTo>
                    <a:cubicBezTo>
                      <a:pt x="1458669" y="2787106"/>
                      <a:pt x="1462766" y="2780278"/>
                      <a:pt x="1468229" y="2780278"/>
                    </a:cubicBezTo>
                    <a:cubicBezTo>
                      <a:pt x="1516028" y="2778912"/>
                      <a:pt x="1565193" y="2762524"/>
                      <a:pt x="1604799" y="2732478"/>
                    </a:cubicBezTo>
                    <a:cubicBezTo>
                      <a:pt x="1621187" y="2720187"/>
                      <a:pt x="1637576" y="2702433"/>
                      <a:pt x="1634844" y="2680582"/>
                    </a:cubicBezTo>
                    <a:cubicBezTo>
                      <a:pt x="1632113" y="2651902"/>
                      <a:pt x="1593873" y="2636880"/>
                      <a:pt x="1570656" y="2627320"/>
                    </a:cubicBezTo>
                    <a:cubicBezTo>
                      <a:pt x="1565193" y="2624588"/>
                      <a:pt x="1566559" y="2617760"/>
                      <a:pt x="1572022" y="2616394"/>
                    </a:cubicBezTo>
                    <a:cubicBezTo>
                      <a:pt x="1621187" y="2608200"/>
                      <a:pt x="1671718" y="2574058"/>
                      <a:pt x="1711323" y="2545378"/>
                    </a:cubicBezTo>
                    <a:cubicBezTo>
                      <a:pt x="1730443" y="2531721"/>
                      <a:pt x="1752294" y="2513967"/>
                      <a:pt x="1763219" y="2492116"/>
                    </a:cubicBezTo>
                    <a:cubicBezTo>
                      <a:pt x="1776877" y="2463436"/>
                      <a:pt x="1734540" y="2457974"/>
                      <a:pt x="1716786" y="2456608"/>
                    </a:cubicBezTo>
                    <a:cubicBezTo>
                      <a:pt x="1709957" y="2455242"/>
                      <a:pt x="1709957" y="2444317"/>
                      <a:pt x="1718152" y="2445682"/>
                    </a:cubicBezTo>
                    <a:cubicBezTo>
                      <a:pt x="1775511" y="2455242"/>
                      <a:pt x="1811019" y="2397883"/>
                      <a:pt x="1775511" y="2351449"/>
                    </a:cubicBezTo>
                    <a:cubicBezTo>
                      <a:pt x="1771414" y="2345986"/>
                      <a:pt x="1779607" y="2339158"/>
                      <a:pt x="1783705" y="2344621"/>
                    </a:cubicBezTo>
                    <a:cubicBezTo>
                      <a:pt x="1789167" y="2352815"/>
                      <a:pt x="1820579" y="2397883"/>
                      <a:pt x="1832870" y="2380129"/>
                    </a:cubicBezTo>
                    <a:cubicBezTo>
                      <a:pt x="1842430" y="2366472"/>
                      <a:pt x="1839698" y="2339158"/>
                      <a:pt x="1839698" y="2324135"/>
                    </a:cubicBezTo>
                    <a:cubicBezTo>
                      <a:pt x="1839698" y="2284530"/>
                      <a:pt x="1830139" y="2243559"/>
                      <a:pt x="1832870" y="2202588"/>
                    </a:cubicBezTo>
                    <a:cubicBezTo>
                      <a:pt x="1832870" y="2198491"/>
                      <a:pt x="1838332" y="2195760"/>
                      <a:pt x="1842430" y="2198491"/>
                    </a:cubicBezTo>
                    <a:cubicBezTo>
                      <a:pt x="1846527" y="2201223"/>
                      <a:pt x="1849258" y="2203954"/>
                      <a:pt x="1853355" y="2206686"/>
                    </a:cubicBezTo>
                    <a:cubicBezTo>
                      <a:pt x="1851990" y="2210783"/>
                      <a:pt x="1850624" y="2213514"/>
                      <a:pt x="1849258" y="2217611"/>
                    </a:cubicBezTo>
                    <a:cubicBezTo>
                      <a:pt x="1841064" y="2249022"/>
                      <a:pt x="1835601" y="2307747"/>
                      <a:pt x="1861550" y="2333695"/>
                    </a:cubicBezTo>
                    <a:cubicBezTo>
                      <a:pt x="1892961" y="2366472"/>
                      <a:pt x="1943491" y="2307747"/>
                      <a:pt x="1984462" y="2246291"/>
                    </a:cubicBezTo>
                    <a:cubicBezTo>
                      <a:pt x="1953051" y="2350084"/>
                      <a:pt x="1932566" y="2471630"/>
                      <a:pt x="2006313" y="2549475"/>
                    </a:cubicBezTo>
                    <a:cubicBezTo>
                      <a:pt x="2056844" y="2602737"/>
                      <a:pt x="2123763" y="2449779"/>
                      <a:pt x="2163368" y="2350084"/>
                    </a:cubicBezTo>
                    <a:cubicBezTo>
                      <a:pt x="2159271" y="2404711"/>
                      <a:pt x="2152443" y="2457974"/>
                      <a:pt x="2155174" y="2513967"/>
                    </a:cubicBezTo>
                    <a:cubicBezTo>
                      <a:pt x="2156540" y="2552207"/>
                      <a:pt x="2155174" y="2604103"/>
                      <a:pt x="2189316" y="2625954"/>
                    </a:cubicBezTo>
                    <a:cubicBezTo>
                      <a:pt x="2228922" y="2653268"/>
                      <a:pt x="2258967" y="2582252"/>
                      <a:pt x="2279452" y="2527624"/>
                    </a:cubicBezTo>
                    <a:cubicBezTo>
                      <a:pt x="2278087" y="2568595"/>
                      <a:pt x="2280818" y="2613663"/>
                      <a:pt x="2309498" y="2619126"/>
                    </a:cubicBezTo>
                    <a:cubicBezTo>
                      <a:pt x="2334080" y="2623223"/>
                      <a:pt x="2353200" y="2605469"/>
                      <a:pt x="2368223" y="2575423"/>
                    </a:cubicBezTo>
                    <a:cubicBezTo>
                      <a:pt x="2368223" y="2579521"/>
                      <a:pt x="2366857" y="2582252"/>
                      <a:pt x="2366857" y="2586349"/>
                    </a:cubicBezTo>
                    <a:cubicBezTo>
                      <a:pt x="2365491" y="2621857"/>
                      <a:pt x="2381879" y="2640977"/>
                      <a:pt x="2406462" y="2647805"/>
                    </a:cubicBezTo>
                    <a:cubicBezTo>
                      <a:pt x="2409193" y="2655999"/>
                      <a:pt x="2413291" y="2662828"/>
                      <a:pt x="2417388" y="2671022"/>
                    </a:cubicBezTo>
                    <a:cubicBezTo>
                      <a:pt x="2413291" y="2676485"/>
                      <a:pt x="2411925" y="2681948"/>
                      <a:pt x="2413291" y="2688776"/>
                    </a:cubicBezTo>
                    <a:cubicBezTo>
                      <a:pt x="2416022" y="2701067"/>
                      <a:pt x="2425582" y="2706530"/>
                      <a:pt x="2437873" y="2707896"/>
                    </a:cubicBezTo>
                    <a:cubicBezTo>
                      <a:pt x="2439239" y="2710627"/>
                      <a:pt x="2440604" y="2711993"/>
                      <a:pt x="2441970" y="2714724"/>
                    </a:cubicBezTo>
                    <a:cubicBezTo>
                      <a:pt x="2436508" y="2729747"/>
                      <a:pt x="2440604" y="2739307"/>
                      <a:pt x="2458359" y="2737941"/>
                    </a:cubicBezTo>
                    <a:cubicBezTo>
                      <a:pt x="2458359" y="2737941"/>
                      <a:pt x="2459725" y="2739307"/>
                      <a:pt x="2459725" y="2740673"/>
                    </a:cubicBezTo>
                    <a:cubicBezTo>
                      <a:pt x="2451530" y="2747501"/>
                      <a:pt x="2443336" y="2754329"/>
                      <a:pt x="2435142" y="2761158"/>
                    </a:cubicBezTo>
                    <a:cubicBezTo>
                      <a:pt x="2418753" y="2774815"/>
                      <a:pt x="2409193" y="2789838"/>
                      <a:pt x="2405097" y="2807592"/>
                    </a:cubicBezTo>
                    <a:cubicBezTo>
                      <a:pt x="2395537" y="2840368"/>
                      <a:pt x="2431045" y="2834906"/>
                      <a:pt x="2462456" y="2823980"/>
                    </a:cubicBezTo>
                    <a:cubicBezTo>
                      <a:pt x="2444702" y="2839003"/>
                      <a:pt x="2433776" y="2856757"/>
                      <a:pt x="2459725" y="2869048"/>
                    </a:cubicBezTo>
                    <a:cubicBezTo>
                      <a:pt x="2480210" y="2878608"/>
                      <a:pt x="2521181" y="2862220"/>
                      <a:pt x="2538935" y="2852660"/>
                    </a:cubicBezTo>
                    <a:cubicBezTo>
                      <a:pt x="2543032" y="2851294"/>
                      <a:pt x="2545763" y="2848563"/>
                      <a:pt x="2549861" y="2847197"/>
                    </a:cubicBezTo>
                    <a:cubicBezTo>
                      <a:pt x="2543032" y="2856757"/>
                      <a:pt x="2536203" y="2864951"/>
                      <a:pt x="2529375" y="2874511"/>
                    </a:cubicBezTo>
                    <a:cubicBezTo>
                      <a:pt x="2512987" y="2894996"/>
                      <a:pt x="2503427" y="2953721"/>
                      <a:pt x="2548495" y="2935967"/>
                    </a:cubicBezTo>
                    <a:cubicBezTo>
                      <a:pt x="2552591" y="2934601"/>
                      <a:pt x="2555323" y="2931870"/>
                      <a:pt x="2558054" y="2930504"/>
                    </a:cubicBezTo>
                    <a:cubicBezTo>
                      <a:pt x="2559420" y="2960550"/>
                      <a:pt x="2570346" y="2991961"/>
                      <a:pt x="2590831" y="3002886"/>
                    </a:cubicBezTo>
                    <a:cubicBezTo>
                      <a:pt x="2612682" y="3013812"/>
                      <a:pt x="2623608" y="3000155"/>
                      <a:pt x="2630437" y="2981035"/>
                    </a:cubicBezTo>
                    <a:cubicBezTo>
                      <a:pt x="2634534" y="2987863"/>
                      <a:pt x="2639996" y="2993326"/>
                      <a:pt x="2646825" y="2993326"/>
                    </a:cubicBezTo>
                    <a:cubicBezTo>
                      <a:pt x="2663213" y="2993326"/>
                      <a:pt x="2674139" y="2985132"/>
                      <a:pt x="2686430" y="2975573"/>
                    </a:cubicBezTo>
                    <a:cubicBezTo>
                      <a:pt x="2689161" y="2974207"/>
                      <a:pt x="2691893" y="2970110"/>
                      <a:pt x="2693259" y="2967378"/>
                    </a:cubicBezTo>
                    <a:cubicBezTo>
                      <a:pt x="2691893" y="2968744"/>
                      <a:pt x="2690527" y="2970110"/>
                      <a:pt x="2689161" y="2974207"/>
                    </a:cubicBezTo>
                    <a:cubicBezTo>
                      <a:pt x="2685064" y="2981035"/>
                      <a:pt x="2680967" y="2986498"/>
                      <a:pt x="2678236" y="2993326"/>
                    </a:cubicBezTo>
                    <a:cubicBezTo>
                      <a:pt x="2649556" y="3050686"/>
                      <a:pt x="2706915" y="3026103"/>
                      <a:pt x="2750617" y="3000155"/>
                    </a:cubicBezTo>
                    <a:cubicBezTo>
                      <a:pt x="2727401" y="3026103"/>
                      <a:pt x="2709647" y="3054783"/>
                      <a:pt x="2719207" y="3087560"/>
                    </a:cubicBezTo>
                    <a:cubicBezTo>
                      <a:pt x="2730132" y="3127164"/>
                      <a:pt x="2786126" y="3076634"/>
                      <a:pt x="2798417" y="3061611"/>
                    </a:cubicBezTo>
                    <a:cubicBezTo>
                      <a:pt x="2805246" y="3053417"/>
                      <a:pt x="2812074" y="3024737"/>
                      <a:pt x="2807977" y="3041126"/>
                    </a:cubicBezTo>
                    <a:cubicBezTo>
                      <a:pt x="2805246" y="3050686"/>
                      <a:pt x="2803880" y="3060246"/>
                      <a:pt x="2803880" y="3069805"/>
                    </a:cubicBezTo>
                    <a:cubicBezTo>
                      <a:pt x="2803880" y="3086194"/>
                      <a:pt x="2802514" y="3105313"/>
                      <a:pt x="2817537" y="3114873"/>
                    </a:cubicBezTo>
                    <a:cubicBezTo>
                      <a:pt x="2844851" y="3129896"/>
                      <a:pt x="2877627" y="3084828"/>
                      <a:pt x="2898113" y="3047954"/>
                    </a:cubicBezTo>
                    <a:cubicBezTo>
                      <a:pt x="2898113" y="3069805"/>
                      <a:pt x="2899478" y="3094388"/>
                      <a:pt x="2910404" y="3105313"/>
                    </a:cubicBezTo>
                    <a:cubicBezTo>
                      <a:pt x="2888553" y="3164038"/>
                      <a:pt x="2936352" y="3157210"/>
                      <a:pt x="2975958" y="3132627"/>
                    </a:cubicBezTo>
                    <a:cubicBezTo>
                      <a:pt x="2974592" y="3135359"/>
                      <a:pt x="2971861" y="3138090"/>
                      <a:pt x="2970495" y="3140822"/>
                    </a:cubicBezTo>
                    <a:cubicBezTo>
                      <a:pt x="2980054" y="3129896"/>
                      <a:pt x="2988249" y="3118970"/>
                      <a:pt x="2997809" y="3109411"/>
                    </a:cubicBezTo>
                    <a:cubicBezTo>
                      <a:pt x="2999174" y="3106679"/>
                      <a:pt x="3003272" y="3108045"/>
                      <a:pt x="3004637" y="3110776"/>
                    </a:cubicBezTo>
                    <a:cubicBezTo>
                      <a:pt x="3008734" y="3138090"/>
                      <a:pt x="3029220" y="3161307"/>
                      <a:pt x="3053802" y="3173598"/>
                    </a:cubicBezTo>
                    <a:cubicBezTo>
                      <a:pt x="3061997" y="3177695"/>
                      <a:pt x="3072922" y="3180427"/>
                      <a:pt x="3081116" y="3176329"/>
                    </a:cubicBezTo>
                    <a:cubicBezTo>
                      <a:pt x="3094773" y="3170867"/>
                      <a:pt x="3085213" y="3146285"/>
                      <a:pt x="3082482" y="3136724"/>
                    </a:cubicBezTo>
                    <a:cubicBezTo>
                      <a:pt x="3081116" y="3132627"/>
                      <a:pt x="3085213" y="3129896"/>
                      <a:pt x="3087945" y="3132627"/>
                    </a:cubicBezTo>
                    <a:cubicBezTo>
                      <a:pt x="3107064" y="3158575"/>
                      <a:pt x="3172618" y="3203643"/>
                      <a:pt x="3179446" y="3144919"/>
                    </a:cubicBezTo>
                    <a:cubicBezTo>
                      <a:pt x="3183543" y="3109411"/>
                      <a:pt x="3168521" y="3073902"/>
                      <a:pt x="3160326" y="3039760"/>
                    </a:cubicBezTo>
                    <a:cubicBezTo>
                      <a:pt x="3158961" y="3037028"/>
                      <a:pt x="3163058" y="3034297"/>
                      <a:pt x="3165789" y="3035663"/>
                    </a:cubicBezTo>
                    <a:cubicBezTo>
                      <a:pt x="3194469" y="3056148"/>
                      <a:pt x="3234074" y="3062977"/>
                      <a:pt x="3266851" y="3050686"/>
                    </a:cubicBezTo>
                    <a:cubicBezTo>
                      <a:pt x="3280508" y="3046588"/>
                      <a:pt x="3292799" y="3037028"/>
                      <a:pt x="3295530" y="3022006"/>
                    </a:cubicBezTo>
                    <a:cubicBezTo>
                      <a:pt x="3299627" y="3002886"/>
                      <a:pt x="3281873" y="2983766"/>
                      <a:pt x="3269582" y="2971475"/>
                    </a:cubicBezTo>
                    <a:cubicBezTo>
                      <a:pt x="3266851" y="2968744"/>
                      <a:pt x="3270948" y="2964647"/>
                      <a:pt x="3273679" y="2966012"/>
                    </a:cubicBezTo>
                    <a:cubicBezTo>
                      <a:pt x="3287336" y="2971475"/>
                      <a:pt x="3303724" y="2976938"/>
                      <a:pt x="3317382" y="2967378"/>
                    </a:cubicBezTo>
                    <a:cubicBezTo>
                      <a:pt x="3335136" y="2955087"/>
                      <a:pt x="3305090" y="2934601"/>
                      <a:pt x="3295530" y="2929139"/>
                    </a:cubicBezTo>
                    <a:cubicBezTo>
                      <a:pt x="3292799" y="2926407"/>
                      <a:pt x="3295530" y="2922310"/>
                      <a:pt x="3298262" y="2922310"/>
                    </a:cubicBezTo>
                    <a:cubicBezTo>
                      <a:pt x="3328307" y="2920944"/>
                      <a:pt x="3359718" y="2911385"/>
                      <a:pt x="3384300" y="2892265"/>
                    </a:cubicBezTo>
                    <a:cubicBezTo>
                      <a:pt x="3395226" y="2884071"/>
                      <a:pt x="3404786" y="2873145"/>
                      <a:pt x="3403421" y="2859488"/>
                    </a:cubicBezTo>
                    <a:cubicBezTo>
                      <a:pt x="3402055" y="2841734"/>
                      <a:pt x="3377472" y="2832174"/>
                      <a:pt x="3362449" y="2826711"/>
                    </a:cubicBezTo>
                    <a:cubicBezTo>
                      <a:pt x="3359718" y="2825346"/>
                      <a:pt x="3359718" y="2819883"/>
                      <a:pt x="3363815" y="2819883"/>
                    </a:cubicBezTo>
                    <a:cubicBezTo>
                      <a:pt x="3395226" y="2814420"/>
                      <a:pt x="3426637" y="2793935"/>
                      <a:pt x="3452585" y="2774815"/>
                    </a:cubicBezTo>
                    <a:cubicBezTo>
                      <a:pt x="3464876" y="2765255"/>
                      <a:pt x="3478534" y="2755695"/>
                      <a:pt x="3485362" y="2740673"/>
                    </a:cubicBezTo>
                    <a:cubicBezTo>
                      <a:pt x="3493556" y="2722918"/>
                      <a:pt x="3467608" y="2718822"/>
                      <a:pt x="3455317" y="2717456"/>
                    </a:cubicBezTo>
                    <a:cubicBezTo>
                      <a:pt x="3451220" y="2716090"/>
                      <a:pt x="3451220" y="2709261"/>
                      <a:pt x="3455317" y="2710627"/>
                    </a:cubicBezTo>
                    <a:cubicBezTo>
                      <a:pt x="3492190" y="2716090"/>
                      <a:pt x="3514042" y="2680582"/>
                      <a:pt x="3492190" y="2650537"/>
                    </a:cubicBezTo>
                    <a:cubicBezTo>
                      <a:pt x="3489459" y="2646440"/>
                      <a:pt x="3494922" y="2642342"/>
                      <a:pt x="3497653" y="2646440"/>
                    </a:cubicBezTo>
                    <a:cubicBezTo>
                      <a:pt x="3501750" y="2651902"/>
                      <a:pt x="3520870" y="2680582"/>
                      <a:pt x="3529064" y="2669656"/>
                    </a:cubicBezTo>
                    <a:cubicBezTo>
                      <a:pt x="3535893" y="2660097"/>
                      <a:pt x="3533161" y="2643708"/>
                      <a:pt x="3533161" y="2634148"/>
                    </a:cubicBezTo>
                    <a:cubicBezTo>
                      <a:pt x="3533161" y="2608200"/>
                      <a:pt x="3527699" y="2582252"/>
                      <a:pt x="3529064" y="2557669"/>
                    </a:cubicBezTo>
                    <a:cubicBezTo>
                      <a:pt x="3529064" y="2554938"/>
                      <a:pt x="3531796" y="2553572"/>
                      <a:pt x="3534527" y="2554938"/>
                    </a:cubicBezTo>
                    <a:cubicBezTo>
                      <a:pt x="3546818" y="2564498"/>
                      <a:pt x="3559110" y="2575423"/>
                      <a:pt x="3572767" y="2582252"/>
                    </a:cubicBezTo>
                    <a:cubicBezTo>
                      <a:pt x="3595984" y="2593178"/>
                      <a:pt x="3605543" y="2571326"/>
                      <a:pt x="3601446" y="2552207"/>
                    </a:cubicBezTo>
                    <a:cubicBezTo>
                      <a:pt x="3594618" y="2527624"/>
                      <a:pt x="3574133" y="2500310"/>
                      <a:pt x="3555012" y="2483922"/>
                    </a:cubicBezTo>
                    <a:cubicBezTo>
                      <a:pt x="3550915" y="2481190"/>
                      <a:pt x="3555012" y="2475728"/>
                      <a:pt x="3559110" y="2478459"/>
                    </a:cubicBezTo>
                    <a:cubicBezTo>
                      <a:pt x="3571401" y="2486653"/>
                      <a:pt x="3589155" y="2492116"/>
                      <a:pt x="3602812" y="2482556"/>
                    </a:cubicBezTo>
                    <a:cubicBezTo>
                      <a:pt x="3615103" y="2474362"/>
                      <a:pt x="3612372" y="2455242"/>
                      <a:pt x="3608275" y="2442951"/>
                    </a:cubicBezTo>
                    <a:cubicBezTo>
                      <a:pt x="3600081" y="2422466"/>
                      <a:pt x="3578229" y="2407443"/>
                      <a:pt x="3560475" y="2396517"/>
                    </a:cubicBezTo>
                    <a:cubicBezTo>
                      <a:pt x="3526333" y="2374666"/>
                      <a:pt x="3489459" y="2359643"/>
                      <a:pt x="3453951" y="2340524"/>
                    </a:cubicBezTo>
                    <a:cubicBezTo>
                      <a:pt x="3452585" y="2337792"/>
                      <a:pt x="3451220" y="2333695"/>
                      <a:pt x="3449854" y="2330964"/>
                    </a:cubicBezTo>
                    <a:cubicBezTo>
                      <a:pt x="3449854" y="2330964"/>
                      <a:pt x="3451220" y="2330964"/>
                      <a:pt x="3451220" y="2330964"/>
                    </a:cubicBezTo>
                    <a:cubicBezTo>
                      <a:pt x="3466242" y="2337792"/>
                      <a:pt x="3483997" y="2337792"/>
                      <a:pt x="3500385" y="2335061"/>
                    </a:cubicBezTo>
                    <a:cubicBezTo>
                      <a:pt x="3520870" y="2332330"/>
                      <a:pt x="3542721" y="2314575"/>
                      <a:pt x="3526333" y="2294090"/>
                    </a:cubicBezTo>
                    <a:cubicBezTo>
                      <a:pt x="3519504" y="2284530"/>
                      <a:pt x="3508579" y="2279067"/>
                      <a:pt x="3496287" y="2274970"/>
                    </a:cubicBezTo>
                    <a:cubicBezTo>
                      <a:pt x="3500385" y="2272239"/>
                      <a:pt x="3504482" y="2269508"/>
                      <a:pt x="3507213" y="2266776"/>
                    </a:cubicBezTo>
                    <a:cubicBezTo>
                      <a:pt x="3523601" y="2247656"/>
                      <a:pt x="3515408" y="2221708"/>
                      <a:pt x="3497653" y="2194394"/>
                    </a:cubicBezTo>
                    <a:cubicBezTo>
                      <a:pt x="3508579" y="2179372"/>
                      <a:pt x="3516773" y="2162983"/>
                      <a:pt x="3522236" y="2145229"/>
                    </a:cubicBezTo>
                    <a:cubicBezTo>
                      <a:pt x="3524967" y="2137035"/>
                      <a:pt x="3524967" y="2127475"/>
                      <a:pt x="3522236" y="2120647"/>
                    </a:cubicBezTo>
                    <a:cubicBezTo>
                      <a:pt x="3522236" y="2120647"/>
                      <a:pt x="3523601" y="2120647"/>
                      <a:pt x="3523601" y="2119281"/>
                    </a:cubicBezTo>
                    <a:cubicBezTo>
                      <a:pt x="3606909" y="2171178"/>
                      <a:pt x="3612372" y="2096064"/>
                      <a:pt x="3587789" y="2027779"/>
                    </a:cubicBezTo>
                    <a:cubicBezTo>
                      <a:pt x="3590521" y="2031876"/>
                      <a:pt x="3594618" y="2034608"/>
                      <a:pt x="3597349" y="2038705"/>
                    </a:cubicBezTo>
                    <a:cubicBezTo>
                      <a:pt x="3583692" y="2020951"/>
                      <a:pt x="3568670" y="2004562"/>
                      <a:pt x="3556378" y="1986808"/>
                    </a:cubicBezTo>
                    <a:cubicBezTo>
                      <a:pt x="3553647" y="1982711"/>
                      <a:pt x="3555012" y="1977249"/>
                      <a:pt x="3560475" y="1977249"/>
                    </a:cubicBezTo>
                    <a:cubicBezTo>
                      <a:pt x="3604177" y="1979980"/>
                      <a:pt x="3646514" y="1956763"/>
                      <a:pt x="3673828" y="1921255"/>
                    </a:cubicBezTo>
                    <a:cubicBezTo>
                      <a:pt x="3682022" y="1910330"/>
                      <a:pt x="3690216" y="1895307"/>
                      <a:pt x="3687485" y="1880284"/>
                    </a:cubicBezTo>
                    <a:cubicBezTo>
                      <a:pt x="3673828" y="1862530"/>
                      <a:pt x="3632857" y="1869359"/>
                      <a:pt x="3617835" y="1872090"/>
                    </a:cubicBezTo>
                    <a:close/>
                    <a:moveTo>
                      <a:pt x="2130591" y="1469210"/>
                    </a:moveTo>
                    <a:cubicBezTo>
                      <a:pt x="2125129" y="1526569"/>
                      <a:pt x="2066404" y="1563443"/>
                      <a:pt x="2018604" y="1583928"/>
                    </a:cubicBezTo>
                    <a:cubicBezTo>
                      <a:pt x="1999485" y="1592122"/>
                      <a:pt x="1980365" y="1598951"/>
                      <a:pt x="1959879" y="1604414"/>
                    </a:cubicBezTo>
                    <a:cubicBezTo>
                      <a:pt x="1996753" y="1611242"/>
                      <a:pt x="2032262" y="1624899"/>
                      <a:pt x="2059576" y="1645384"/>
                    </a:cubicBezTo>
                    <a:cubicBezTo>
                      <a:pt x="2127860" y="1694550"/>
                      <a:pt x="2088255" y="1771029"/>
                      <a:pt x="2034993" y="1816096"/>
                    </a:cubicBezTo>
                    <a:cubicBezTo>
                      <a:pt x="1942126" y="1895307"/>
                      <a:pt x="1824676" y="1872090"/>
                      <a:pt x="1735905" y="1803805"/>
                    </a:cubicBezTo>
                    <a:cubicBezTo>
                      <a:pt x="1716786" y="1825656"/>
                      <a:pt x="1692203" y="1839313"/>
                      <a:pt x="1663524" y="1837948"/>
                    </a:cubicBezTo>
                    <a:cubicBezTo>
                      <a:pt x="1618455" y="1835216"/>
                      <a:pt x="1593873" y="1786051"/>
                      <a:pt x="1582947" y="1747812"/>
                    </a:cubicBezTo>
                    <a:cubicBezTo>
                      <a:pt x="1574753" y="1779223"/>
                      <a:pt x="1562462" y="1810634"/>
                      <a:pt x="1539245" y="1831119"/>
                    </a:cubicBezTo>
                    <a:cubicBezTo>
                      <a:pt x="1516028" y="1851605"/>
                      <a:pt x="1476423" y="1852970"/>
                      <a:pt x="1453206" y="1832485"/>
                    </a:cubicBezTo>
                    <a:cubicBezTo>
                      <a:pt x="1427258" y="1807902"/>
                      <a:pt x="1416332" y="1773760"/>
                      <a:pt x="1401310" y="1742349"/>
                    </a:cubicBezTo>
                    <a:cubicBezTo>
                      <a:pt x="1383556" y="1787417"/>
                      <a:pt x="1341219" y="1768297"/>
                      <a:pt x="1307077" y="1736886"/>
                    </a:cubicBezTo>
                    <a:cubicBezTo>
                      <a:pt x="1313905" y="1751909"/>
                      <a:pt x="1320734" y="1766931"/>
                      <a:pt x="1327562" y="1781954"/>
                    </a:cubicBezTo>
                    <a:cubicBezTo>
                      <a:pt x="1343951" y="1820194"/>
                      <a:pt x="1360339" y="1863896"/>
                      <a:pt x="1360339" y="1904867"/>
                    </a:cubicBezTo>
                    <a:cubicBezTo>
                      <a:pt x="1360339" y="1932181"/>
                      <a:pt x="1346682" y="1970420"/>
                      <a:pt x="1318003" y="1982711"/>
                    </a:cubicBezTo>
                    <a:cubicBezTo>
                      <a:pt x="1311174" y="1985443"/>
                      <a:pt x="1304345" y="1985443"/>
                      <a:pt x="1297517" y="1985443"/>
                    </a:cubicBezTo>
                    <a:cubicBezTo>
                      <a:pt x="1324831" y="2034608"/>
                      <a:pt x="1339854" y="2098796"/>
                      <a:pt x="1301614" y="2123378"/>
                    </a:cubicBezTo>
                    <a:cubicBezTo>
                      <a:pt x="1277031" y="2139766"/>
                      <a:pt x="1245620" y="2132938"/>
                      <a:pt x="1215575" y="2117915"/>
                    </a:cubicBezTo>
                    <a:cubicBezTo>
                      <a:pt x="1222404" y="2127475"/>
                      <a:pt x="1227867" y="2138401"/>
                      <a:pt x="1233329" y="2149326"/>
                    </a:cubicBezTo>
                    <a:cubicBezTo>
                      <a:pt x="1256546" y="2191663"/>
                      <a:pt x="1285226" y="2251754"/>
                      <a:pt x="1267472" y="2300918"/>
                    </a:cubicBezTo>
                    <a:cubicBezTo>
                      <a:pt x="1231964" y="2400614"/>
                      <a:pt x="1118611" y="2336427"/>
                      <a:pt x="1051692" y="2281799"/>
                    </a:cubicBezTo>
                    <a:cubicBezTo>
                      <a:pt x="1061252" y="2305016"/>
                      <a:pt x="1062617" y="2328232"/>
                      <a:pt x="1036669" y="2343255"/>
                    </a:cubicBezTo>
                    <a:cubicBezTo>
                      <a:pt x="1018915" y="2352815"/>
                      <a:pt x="998430" y="2355546"/>
                      <a:pt x="979310" y="2351449"/>
                    </a:cubicBezTo>
                    <a:cubicBezTo>
                      <a:pt x="1005258" y="2376032"/>
                      <a:pt x="1025744" y="2406077"/>
                      <a:pt x="1023012" y="2436122"/>
                    </a:cubicBezTo>
                    <a:cubicBezTo>
                      <a:pt x="1018915" y="2471630"/>
                      <a:pt x="984772" y="2466168"/>
                      <a:pt x="954727" y="2452511"/>
                    </a:cubicBezTo>
                    <a:cubicBezTo>
                      <a:pt x="977944" y="2482556"/>
                      <a:pt x="995698" y="2518064"/>
                      <a:pt x="1006624" y="2550841"/>
                    </a:cubicBezTo>
                    <a:cubicBezTo>
                      <a:pt x="1020281" y="2590446"/>
                      <a:pt x="1036669" y="2658731"/>
                      <a:pt x="987504" y="2681948"/>
                    </a:cubicBezTo>
                    <a:cubicBezTo>
                      <a:pt x="945168" y="2702433"/>
                      <a:pt x="908294" y="2661462"/>
                      <a:pt x="885077" y="2630051"/>
                    </a:cubicBezTo>
                    <a:cubicBezTo>
                      <a:pt x="879614" y="2621857"/>
                      <a:pt x="874151" y="2613663"/>
                      <a:pt x="868688" y="2605469"/>
                    </a:cubicBezTo>
                    <a:cubicBezTo>
                      <a:pt x="868688" y="2610931"/>
                      <a:pt x="868688" y="2615029"/>
                      <a:pt x="868688" y="2619126"/>
                    </a:cubicBezTo>
                    <a:cubicBezTo>
                      <a:pt x="865957" y="2668291"/>
                      <a:pt x="857763" y="2731113"/>
                      <a:pt x="820889" y="2767986"/>
                    </a:cubicBezTo>
                    <a:cubicBezTo>
                      <a:pt x="785381" y="2803495"/>
                      <a:pt x="732119" y="2795300"/>
                      <a:pt x="702073" y="2757061"/>
                    </a:cubicBezTo>
                    <a:cubicBezTo>
                      <a:pt x="678857" y="2727016"/>
                      <a:pt x="663834" y="2690142"/>
                      <a:pt x="655640" y="2653268"/>
                    </a:cubicBezTo>
                    <a:cubicBezTo>
                      <a:pt x="648811" y="2690142"/>
                      <a:pt x="635155" y="2727016"/>
                      <a:pt x="610572" y="2748867"/>
                    </a:cubicBezTo>
                    <a:cubicBezTo>
                      <a:pt x="592818" y="2763890"/>
                      <a:pt x="575064" y="2769352"/>
                      <a:pt x="551847" y="2763890"/>
                    </a:cubicBezTo>
                    <a:cubicBezTo>
                      <a:pt x="542287" y="2761158"/>
                      <a:pt x="542287" y="2737941"/>
                      <a:pt x="542287" y="2729747"/>
                    </a:cubicBezTo>
                    <a:cubicBezTo>
                      <a:pt x="542287" y="2725650"/>
                      <a:pt x="542287" y="2720187"/>
                      <a:pt x="542287" y="2716090"/>
                    </a:cubicBezTo>
                    <a:cubicBezTo>
                      <a:pt x="529996" y="2728381"/>
                      <a:pt x="516339" y="2737941"/>
                      <a:pt x="498585" y="2736575"/>
                    </a:cubicBezTo>
                    <a:cubicBezTo>
                      <a:pt x="475368" y="2735210"/>
                      <a:pt x="458980" y="2705165"/>
                      <a:pt x="457614" y="2684679"/>
                    </a:cubicBezTo>
                    <a:cubicBezTo>
                      <a:pt x="456248" y="2660097"/>
                      <a:pt x="460345" y="2632783"/>
                      <a:pt x="469905" y="2606834"/>
                    </a:cubicBezTo>
                    <a:cubicBezTo>
                      <a:pt x="467174" y="2609566"/>
                      <a:pt x="464443" y="2612297"/>
                      <a:pt x="461711" y="2613663"/>
                    </a:cubicBezTo>
                    <a:cubicBezTo>
                      <a:pt x="439860" y="2634148"/>
                      <a:pt x="404352" y="2666925"/>
                      <a:pt x="370209" y="2653268"/>
                    </a:cubicBezTo>
                    <a:cubicBezTo>
                      <a:pt x="327873" y="2635514"/>
                      <a:pt x="331970" y="2579521"/>
                      <a:pt x="346993" y="2545378"/>
                    </a:cubicBezTo>
                    <a:cubicBezTo>
                      <a:pt x="351090" y="2535818"/>
                      <a:pt x="356552" y="2526258"/>
                      <a:pt x="362015" y="2516698"/>
                    </a:cubicBezTo>
                    <a:cubicBezTo>
                      <a:pt x="362015" y="2516698"/>
                      <a:pt x="360649" y="2516698"/>
                      <a:pt x="360649" y="2518064"/>
                    </a:cubicBezTo>
                    <a:cubicBezTo>
                      <a:pt x="333336" y="2530355"/>
                      <a:pt x="284171" y="2545378"/>
                      <a:pt x="265051" y="2511236"/>
                    </a:cubicBezTo>
                    <a:cubicBezTo>
                      <a:pt x="235006" y="2457974"/>
                      <a:pt x="297828" y="2411540"/>
                      <a:pt x="359284" y="2384226"/>
                    </a:cubicBezTo>
                    <a:cubicBezTo>
                      <a:pt x="341530" y="2382860"/>
                      <a:pt x="325142" y="2378763"/>
                      <a:pt x="314216" y="2366472"/>
                    </a:cubicBezTo>
                    <a:cubicBezTo>
                      <a:pt x="301925" y="2351449"/>
                      <a:pt x="303290" y="2339158"/>
                      <a:pt x="312850" y="2329598"/>
                    </a:cubicBezTo>
                    <a:cubicBezTo>
                      <a:pt x="284171" y="2330964"/>
                      <a:pt x="255491" y="2329598"/>
                      <a:pt x="229543" y="2325501"/>
                    </a:cubicBezTo>
                    <a:cubicBezTo>
                      <a:pt x="198132" y="2321404"/>
                      <a:pt x="138041" y="2307747"/>
                      <a:pt x="140773" y="2264045"/>
                    </a:cubicBezTo>
                    <a:cubicBezTo>
                      <a:pt x="146235" y="2203954"/>
                      <a:pt x="210423" y="2173909"/>
                      <a:pt x="262319" y="2168446"/>
                    </a:cubicBezTo>
                    <a:cubicBezTo>
                      <a:pt x="306022" y="2164349"/>
                      <a:pt x="349724" y="2169812"/>
                      <a:pt x="392060" y="2178006"/>
                    </a:cubicBezTo>
                    <a:cubicBezTo>
                      <a:pt x="349724" y="2156155"/>
                      <a:pt x="308753" y="2126110"/>
                      <a:pt x="326507" y="2087870"/>
                    </a:cubicBezTo>
                    <a:cubicBezTo>
                      <a:pt x="336067" y="2067385"/>
                      <a:pt x="355187" y="2059190"/>
                      <a:pt x="377038" y="2057825"/>
                    </a:cubicBezTo>
                    <a:cubicBezTo>
                      <a:pt x="344261" y="2038705"/>
                      <a:pt x="296462" y="2010025"/>
                      <a:pt x="289633" y="1970420"/>
                    </a:cubicBezTo>
                    <a:cubicBezTo>
                      <a:pt x="281439" y="1929449"/>
                      <a:pt x="316947" y="1906232"/>
                      <a:pt x="353821" y="1911695"/>
                    </a:cubicBezTo>
                    <a:cubicBezTo>
                      <a:pt x="386598" y="1915792"/>
                      <a:pt x="418009" y="1928083"/>
                      <a:pt x="448054" y="1943106"/>
                    </a:cubicBezTo>
                    <a:cubicBezTo>
                      <a:pt x="446688" y="1940375"/>
                      <a:pt x="443957" y="1939009"/>
                      <a:pt x="442591" y="1936278"/>
                    </a:cubicBezTo>
                    <a:cubicBezTo>
                      <a:pt x="439860" y="1933546"/>
                      <a:pt x="439860" y="1929449"/>
                      <a:pt x="443957" y="1926718"/>
                    </a:cubicBezTo>
                    <a:cubicBezTo>
                      <a:pt x="461711" y="1915792"/>
                      <a:pt x="482196" y="1911695"/>
                      <a:pt x="504047" y="1911695"/>
                    </a:cubicBezTo>
                    <a:cubicBezTo>
                      <a:pt x="484928" y="1898038"/>
                      <a:pt x="467174" y="1883016"/>
                      <a:pt x="450785" y="1869359"/>
                    </a:cubicBezTo>
                    <a:cubicBezTo>
                      <a:pt x="415277" y="1839313"/>
                      <a:pt x="351090" y="1784686"/>
                      <a:pt x="357918" y="1731423"/>
                    </a:cubicBezTo>
                    <a:cubicBezTo>
                      <a:pt x="366112" y="1664504"/>
                      <a:pt x="423471" y="1683624"/>
                      <a:pt x="479465" y="1723229"/>
                    </a:cubicBezTo>
                    <a:cubicBezTo>
                      <a:pt x="475368" y="1712304"/>
                      <a:pt x="474002" y="1700012"/>
                      <a:pt x="474002" y="1687721"/>
                    </a:cubicBezTo>
                    <a:cubicBezTo>
                      <a:pt x="474002" y="1684990"/>
                      <a:pt x="475368" y="1682258"/>
                      <a:pt x="478099" y="1682258"/>
                    </a:cubicBezTo>
                    <a:cubicBezTo>
                      <a:pt x="523168" y="1675430"/>
                      <a:pt x="562772" y="1695915"/>
                      <a:pt x="596915" y="1723229"/>
                    </a:cubicBezTo>
                    <a:cubicBezTo>
                      <a:pt x="585989" y="1702744"/>
                      <a:pt x="580527" y="1680893"/>
                      <a:pt x="587355" y="1657676"/>
                    </a:cubicBezTo>
                    <a:cubicBezTo>
                      <a:pt x="588721" y="1654944"/>
                      <a:pt x="590086" y="1653579"/>
                      <a:pt x="592818" y="1653579"/>
                    </a:cubicBezTo>
                    <a:cubicBezTo>
                      <a:pt x="620132" y="1654944"/>
                      <a:pt x="644714" y="1664504"/>
                      <a:pt x="667931" y="1679527"/>
                    </a:cubicBezTo>
                    <a:cubicBezTo>
                      <a:pt x="657006" y="1664504"/>
                      <a:pt x="646080" y="1648116"/>
                      <a:pt x="636520" y="1631727"/>
                    </a:cubicBezTo>
                    <a:cubicBezTo>
                      <a:pt x="617400" y="1598951"/>
                      <a:pt x="575064" y="1532032"/>
                      <a:pt x="606475" y="1493792"/>
                    </a:cubicBezTo>
                    <a:cubicBezTo>
                      <a:pt x="639252" y="1455553"/>
                      <a:pt x="685685" y="1493792"/>
                      <a:pt x="725291" y="1542957"/>
                    </a:cubicBezTo>
                    <a:cubicBezTo>
                      <a:pt x="712999" y="1512912"/>
                      <a:pt x="700708" y="1481501"/>
                      <a:pt x="699342" y="1448724"/>
                    </a:cubicBezTo>
                    <a:cubicBezTo>
                      <a:pt x="697976" y="1418679"/>
                      <a:pt x="715731" y="1391365"/>
                      <a:pt x="748507" y="1392731"/>
                    </a:cubicBezTo>
                    <a:cubicBezTo>
                      <a:pt x="774456" y="1394096"/>
                      <a:pt x="796307" y="1417313"/>
                      <a:pt x="814060" y="1441896"/>
                    </a:cubicBezTo>
                    <a:cubicBezTo>
                      <a:pt x="800404" y="1398194"/>
                      <a:pt x="788112" y="1351760"/>
                      <a:pt x="793575" y="1309423"/>
                    </a:cubicBezTo>
                    <a:cubicBezTo>
                      <a:pt x="797672" y="1279378"/>
                      <a:pt x="812695" y="1272550"/>
                      <a:pt x="831815" y="1276647"/>
                    </a:cubicBezTo>
                    <a:cubicBezTo>
                      <a:pt x="801769" y="1242504"/>
                      <a:pt x="784015" y="1198802"/>
                      <a:pt x="823620" y="1168757"/>
                    </a:cubicBezTo>
                    <a:cubicBezTo>
                      <a:pt x="838643" y="1157831"/>
                      <a:pt x="857763" y="1152368"/>
                      <a:pt x="878248" y="1152368"/>
                    </a:cubicBezTo>
                    <a:cubicBezTo>
                      <a:pt x="842740" y="1130517"/>
                      <a:pt x="822255" y="1101838"/>
                      <a:pt x="848203" y="1063598"/>
                    </a:cubicBezTo>
                    <a:cubicBezTo>
                      <a:pt x="871420" y="1028090"/>
                      <a:pt x="921951" y="1022627"/>
                      <a:pt x="961556" y="1023993"/>
                    </a:cubicBezTo>
                    <a:cubicBezTo>
                      <a:pt x="979310" y="1025358"/>
                      <a:pt x="997064" y="1026724"/>
                      <a:pt x="1016183" y="1029456"/>
                    </a:cubicBezTo>
                    <a:cubicBezTo>
                      <a:pt x="994332" y="1015799"/>
                      <a:pt x="975213" y="999410"/>
                      <a:pt x="957459" y="978925"/>
                    </a:cubicBezTo>
                    <a:cubicBezTo>
                      <a:pt x="954727" y="976194"/>
                      <a:pt x="954727" y="972096"/>
                      <a:pt x="958824" y="969365"/>
                    </a:cubicBezTo>
                    <a:cubicBezTo>
                      <a:pt x="1003892" y="943417"/>
                      <a:pt x="1053057" y="951611"/>
                      <a:pt x="1099491" y="970731"/>
                    </a:cubicBezTo>
                    <a:cubicBezTo>
                      <a:pt x="1077640" y="958439"/>
                      <a:pt x="1057155" y="944782"/>
                      <a:pt x="1038035" y="929760"/>
                    </a:cubicBezTo>
                    <a:cubicBezTo>
                      <a:pt x="1007990" y="906543"/>
                      <a:pt x="958824" y="871035"/>
                      <a:pt x="961556" y="828698"/>
                    </a:cubicBezTo>
                    <a:cubicBezTo>
                      <a:pt x="962921" y="786362"/>
                      <a:pt x="1003892" y="759048"/>
                      <a:pt x="1044863" y="765876"/>
                    </a:cubicBezTo>
                    <a:cubicBezTo>
                      <a:pt x="1073543" y="771339"/>
                      <a:pt x="1100857" y="783630"/>
                      <a:pt x="1126805" y="800019"/>
                    </a:cubicBezTo>
                    <a:cubicBezTo>
                      <a:pt x="1111782" y="780899"/>
                      <a:pt x="1102222" y="759048"/>
                      <a:pt x="1104954" y="734465"/>
                    </a:cubicBezTo>
                    <a:cubicBezTo>
                      <a:pt x="1104954" y="730368"/>
                      <a:pt x="1109051" y="727637"/>
                      <a:pt x="1113148" y="729002"/>
                    </a:cubicBezTo>
                    <a:cubicBezTo>
                      <a:pt x="1128171" y="734465"/>
                      <a:pt x="1141828" y="742659"/>
                      <a:pt x="1154119" y="750854"/>
                    </a:cubicBezTo>
                    <a:cubicBezTo>
                      <a:pt x="1141828" y="730368"/>
                      <a:pt x="1130902" y="709883"/>
                      <a:pt x="1121342" y="689397"/>
                    </a:cubicBezTo>
                    <a:cubicBezTo>
                      <a:pt x="1109051" y="663449"/>
                      <a:pt x="1077640" y="599261"/>
                      <a:pt x="1113148" y="577410"/>
                    </a:cubicBezTo>
                    <a:cubicBezTo>
                      <a:pt x="1143193" y="559656"/>
                      <a:pt x="1174604" y="574679"/>
                      <a:pt x="1197821" y="596530"/>
                    </a:cubicBezTo>
                    <a:cubicBezTo>
                      <a:pt x="1195090" y="552828"/>
                      <a:pt x="1195090" y="494103"/>
                      <a:pt x="1234695" y="469520"/>
                    </a:cubicBezTo>
                    <a:cubicBezTo>
                      <a:pt x="1277031" y="443572"/>
                      <a:pt x="1301614" y="474983"/>
                      <a:pt x="1315271" y="518685"/>
                    </a:cubicBezTo>
                    <a:cubicBezTo>
                      <a:pt x="1319368" y="487274"/>
                      <a:pt x="1327562" y="439475"/>
                      <a:pt x="1363070" y="428549"/>
                    </a:cubicBezTo>
                    <a:cubicBezTo>
                      <a:pt x="1398579" y="417624"/>
                      <a:pt x="1419064" y="443572"/>
                      <a:pt x="1431355" y="479080"/>
                    </a:cubicBezTo>
                    <a:cubicBezTo>
                      <a:pt x="1431355" y="477714"/>
                      <a:pt x="1431355" y="476349"/>
                      <a:pt x="1431355" y="473617"/>
                    </a:cubicBezTo>
                    <a:cubicBezTo>
                      <a:pt x="1432721" y="431281"/>
                      <a:pt x="1432721" y="382116"/>
                      <a:pt x="1449109" y="342511"/>
                    </a:cubicBezTo>
                    <a:cubicBezTo>
                      <a:pt x="1472326" y="285151"/>
                      <a:pt x="1526954" y="302905"/>
                      <a:pt x="1551537" y="350705"/>
                    </a:cubicBezTo>
                    <a:cubicBezTo>
                      <a:pt x="1587044" y="423087"/>
                      <a:pt x="1588410" y="514588"/>
                      <a:pt x="1587044" y="592433"/>
                    </a:cubicBezTo>
                    <a:cubicBezTo>
                      <a:pt x="1587044" y="604724"/>
                      <a:pt x="1587044" y="618381"/>
                      <a:pt x="1587044" y="630672"/>
                    </a:cubicBezTo>
                    <a:cubicBezTo>
                      <a:pt x="1603433" y="606090"/>
                      <a:pt x="1644404" y="562388"/>
                      <a:pt x="1667620" y="601993"/>
                    </a:cubicBezTo>
                    <a:cubicBezTo>
                      <a:pt x="1692203" y="644329"/>
                      <a:pt x="1667620" y="713980"/>
                      <a:pt x="1652598" y="756316"/>
                    </a:cubicBezTo>
                    <a:cubicBezTo>
                      <a:pt x="1655329" y="753585"/>
                      <a:pt x="1658061" y="752219"/>
                      <a:pt x="1662158" y="750854"/>
                    </a:cubicBezTo>
                    <a:cubicBezTo>
                      <a:pt x="1693569" y="734465"/>
                      <a:pt x="1729077" y="754951"/>
                      <a:pt x="1727711" y="791825"/>
                    </a:cubicBezTo>
                    <a:cubicBezTo>
                      <a:pt x="1724980" y="843721"/>
                      <a:pt x="1689472" y="892886"/>
                      <a:pt x="1660792" y="932491"/>
                    </a:cubicBezTo>
                    <a:cubicBezTo>
                      <a:pt x="1659427" y="935223"/>
                      <a:pt x="1658061" y="936588"/>
                      <a:pt x="1655329" y="939320"/>
                    </a:cubicBezTo>
                    <a:cubicBezTo>
                      <a:pt x="1667620" y="932491"/>
                      <a:pt x="1679912" y="925663"/>
                      <a:pt x="1692203" y="922931"/>
                    </a:cubicBezTo>
                    <a:cubicBezTo>
                      <a:pt x="1727711" y="912006"/>
                      <a:pt x="1761854" y="933857"/>
                      <a:pt x="1750928" y="973462"/>
                    </a:cubicBezTo>
                    <a:cubicBezTo>
                      <a:pt x="1740003" y="1008970"/>
                      <a:pt x="1715420" y="1040381"/>
                      <a:pt x="1689472" y="1067695"/>
                    </a:cubicBezTo>
                    <a:cubicBezTo>
                      <a:pt x="1718152" y="1051307"/>
                      <a:pt x="1750928" y="1037650"/>
                      <a:pt x="1780973" y="1049941"/>
                    </a:cubicBezTo>
                    <a:cubicBezTo>
                      <a:pt x="1795996" y="1056770"/>
                      <a:pt x="1805556" y="1064964"/>
                      <a:pt x="1811019" y="1075889"/>
                    </a:cubicBezTo>
                    <a:cubicBezTo>
                      <a:pt x="1834236" y="1044478"/>
                      <a:pt x="1865646" y="1013067"/>
                      <a:pt x="1901155" y="1010336"/>
                    </a:cubicBezTo>
                    <a:cubicBezTo>
                      <a:pt x="1950319" y="1007604"/>
                      <a:pt x="1958514" y="1058135"/>
                      <a:pt x="1951685" y="1097740"/>
                    </a:cubicBezTo>
                    <a:cubicBezTo>
                      <a:pt x="1976268" y="1075889"/>
                      <a:pt x="2013142" y="1056770"/>
                      <a:pt x="2033627" y="1088181"/>
                    </a:cubicBezTo>
                    <a:cubicBezTo>
                      <a:pt x="2059576" y="1126420"/>
                      <a:pt x="2025433" y="1187876"/>
                      <a:pt x="2006313" y="1222019"/>
                    </a:cubicBezTo>
                    <a:cubicBezTo>
                      <a:pt x="2004948" y="1223384"/>
                      <a:pt x="2004948" y="1224750"/>
                      <a:pt x="2003582" y="1227482"/>
                    </a:cubicBezTo>
                    <a:cubicBezTo>
                      <a:pt x="2029530" y="1217922"/>
                      <a:pt x="2058210" y="1215190"/>
                      <a:pt x="2084158" y="1223384"/>
                    </a:cubicBezTo>
                    <a:cubicBezTo>
                      <a:pt x="2086889" y="1224750"/>
                      <a:pt x="2088255" y="1226116"/>
                      <a:pt x="2088255" y="1228847"/>
                    </a:cubicBezTo>
                    <a:cubicBezTo>
                      <a:pt x="2088255" y="1288938"/>
                      <a:pt x="2043187" y="1332640"/>
                      <a:pt x="1989925" y="1365417"/>
                    </a:cubicBezTo>
                    <a:cubicBezTo>
                      <a:pt x="2059576" y="1358588"/>
                      <a:pt x="2138786" y="1380439"/>
                      <a:pt x="2130591" y="1469210"/>
                    </a:cubicBezTo>
                    <a:close/>
                  </a:path>
                </a:pathLst>
              </a:custGeom>
              <a:solidFill>
                <a:srgbClr val="3D7B32">
                  <a:alpha val="50000"/>
                </a:srgbClr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C86E306E-D321-FD5C-B54D-0AC7482D5C02}"/>
                  </a:ext>
                </a:extLst>
              </p:cNvPr>
              <p:cNvSpPr/>
              <p:nvPr/>
            </p:nvSpPr>
            <p:spPr>
              <a:xfrm>
                <a:off x="3618627" y="-851157"/>
                <a:ext cx="3215587" cy="3178356"/>
              </a:xfrm>
              <a:custGeom>
                <a:avLst/>
                <a:gdLst>
                  <a:gd name="connsiteX0" fmla="*/ 3134273 w 3215587"/>
                  <a:gd name="connsiteY0" fmla="*/ 1872090 h 3178356"/>
                  <a:gd name="connsiteX1" fmla="*/ 3130175 w 3215587"/>
                  <a:gd name="connsiteY1" fmla="*/ 1861164 h 3178356"/>
                  <a:gd name="connsiteX2" fmla="*/ 3177975 w 3215587"/>
                  <a:gd name="connsiteY2" fmla="*/ 1723229 h 3178356"/>
                  <a:gd name="connsiteX3" fmla="*/ 3009994 w 3215587"/>
                  <a:gd name="connsiteY3" fmla="*/ 1720498 h 3178356"/>
                  <a:gd name="connsiteX4" fmla="*/ 3005897 w 3215587"/>
                  <a:gd name="connsiteY4" fmla="*/ 1710938 h 3178356"/>
                  <a:gd name="connsiteX5" fmla="*/ 3061890 w 3215587"/>
                  <a:gd name="connsiteY5" fmla="*/ 1559346 h 3178356"/>
                  <a:gd name="connsiteX6" fmla="*/ 3027748 w 3215587"/>
                  <a:gd name="connsiteY6" fmla="*/ 1506083 h 3178356"/>
                  <a:gd name="connsiteX7" fmla="*/ 2941709 w 3215587"/>
                  <a:gd name="connsiteY7" fmla="*/ 1529300 h 3178356"/>
                  <a:gd name="connsiteX8" fmla="*/ 2934880 w 3215587"/>
                  <a:gd name="connsiteY8" fmla="*/ 1521106 h 3178356"/>
                  <a:gd name="connsiteX9" fmla="*/ 2951269 w 3215587"/>
                  <a:gd name="connsiteY9" fmla="*/ 1454187 h 3178356"/>
                  <a:gd name="connsiteX10" fmla="*/ 2885716 w 3215587"/>
                  <a:gd name="connsiteY10" fmla="*/ 1474673 h 3178356"/>
                  <a:gd name="connsiteX11" fmla="*/ 2876156 w 3215587"/>
                  <a:gd name="connsiteY11" fmla="*/ 1469210 h 3178356"/>
                  <a:gd name="connsiteX12" fmla="*/ 2857036 w 3215587"/>
                  <a:gd name="connsiteY12" fmla="*/ 1325812 h 3178356"/>
                  <a:gd name="connsiteX13" fmla="*/ 2811968 w 3215587"/>
                  <a:gd name="connsiteY13" fmla="*/ 1284841 h 3178356"/>
                  <a:gd name="connsiteX14" fmla="*/ 2747780 w 3215587"/>
                  <a:gd name="connsiteY14" fmla="*/ 1336737 h 3178356"/>
                  <a:gd name="connsiteX15" fmla="*/ 2736855 w 3215587"/>
                  <a:gd name="connsiteY15" fmla="*/ 1334006 h 3178356"/>
                  <a:gd name="connsiteX16" fmla="*/ 2725929 w 3215587"/>
                  <a:gd name="connsiteY16" fmla="*/ 1257527 h 3178356"/>
                  <a:gd name="connsiteX17" fmla="*/ 2721832 w 3215587"/>
                  <a:gd name="connsiteY17" fmla="*/ 1182414 h 3178356"/>
                  <a:gd name="connsiteX18" fmla="*/ 2727295 w 3215587"/>
                  <a:gd name="connsiteY18" fmla="*/ 1179682 h 3178356"/>
                  <a:gd name="connsiteX19" fmla="*/ 2765534 w 3215587"/>
                  <a:gd name="connsiteY19" fmla="*/ 1206996 h 3178356"/>
                  <a:gd name="connsiteX20" fmla="*/ 2794214 w 3215587"/>
                  <a:gd name="connsiteY20" fmla="*/ 1176951 h 3178356"/>
                  <a:gd name="connsiteX21" fmla="*/ 2747780 w 3215587"/>
                  <a:gd name="connsiteY21" fmla="*/ 1108666 h 3178356"/>
                  <a:gd name="connsiteX22" fmla="*/ 2751877 w 3215587"/>
                  <a:gd name="connsiteY22" fmla="*/ 1103203 h 3178356"/>
                  <a:gd name="connsiteX23" fmla="*/ 2795580 w 3215587"/>
                  <a:gd name="connsiteY23" fmla="*/ 1107300 h 3178356"/>
                  <a:gd name="connsiteX24" fmla="*/ 2801042 w 3215587"/>
                  <a:gd name="connsiteY24" fmla="*/ 1067695 h 3178356"/>
                  <a:gd name="connsiteX25" fmla="*/ 2753243 w 3215587"/>
                  <a:gd name="connsiteY25" fmla="*/ 1019896 h 3178356"/>
                  <a:gd name="connsiteX26" fmla="*/ 2641256 w 3215587"/>
                  <a:gd name="connsiteY26" fmla="*/ 959805 h 3178356"/>
                  <a:gd name="connsiteX27" fmla="*/ 2645353 w 3215587"/>
                  <a:gd name="connsiteY27" fmla="*/ 954342 h 3178356"/>
                  <a:gd name="connsiteX28" fmla="*/ 2694518 w 3215587"/>
                  <a:gd name="connsiteY28" fmla="*/ 958439 h 3178356"/>
                  <a:gd name="connsiteX29" fmla="*/ 2720466 w 3215587"/>
                  <a:gd name="connsiteY29" fmla="*/ 917469 h 3178356"/>
                  <a:gd name="connsiteX30" fmla="*/ 2635793 w 3215587"/>
                  <a:gd name="connsiteY30" fmla="*/ 883326 h 3178356"/>
                  <a:gd name="connsiteX31" fmla="*/ 2634428 w 3215587"/>
                  <a:gd name="connsiteY31" fmla="*/ 877863 h 3178356"/>
                  <a:gd name="connsiteX32" fmla="*/ 2716369 w 3215587"/>
                  <a:gd name="connsiteY32" fmla="*/ 768608 h 3178356"/>
                  <a:gd name="connsiteX33" fmla="*/ 2708175 w 3215587"/>
                  <a:gd name="connsiteY33" fmla="*/ 733100 h 3178356"/>
                  <a:gd name="connsiteX34" fmla="*/ 2671301 w 3215587"/>
                  <a:gd name="connsiteY34" fmla="*/ 739928 h 3178356"/>
                  <a:gd name="connsiteX35" fmla="*/ 2619405 w 3215587"/>
                  <a:gd name="connsiteY35" fmla="*/ 784996 h 3178356"/>
                  <a:gd name="connsiteX36" fmla="*/ 2613942 w 3215587"/>
                  <a:gd name="connsiteY36" fmla="*/ 780899 h 3178356"/>
                  <a:gd name="connsiteX37" fmla="*/ 2635793 w 3215587"/>
                  <a:gd name="connsiteY37" fmla="*/ 697591 h 3178356"/>
                  <a:gd name="connsiteX38" fmla="*/ 2615308 w 3215587"/>
                  <a:gd name="connsiteY38" fmla="*/ 652524 h 3178356"/>
                  <a:gd name="connsiteX39" fmla="*/ 2574337 w 3215587"/>
                  <a:gd name="connsiteY39" fmla="*/ 686666 h 3178356"/>
                  <a:gd name="connsiteX40" fmla="*/ 2568874 w 3215587"/>
                  <a:gd name="connsiteY40" fmla="*/ 683935 h 3178356"/>
                  <a:gd name="connsiteX41" fmla="*/ 2553852 w 3215587"/>
                  <a:gd name="connsiteY41" fmla="*/ 603359 h 3178356"/>
                  <a:gd name="connsiteX42" fmla="*/ 2552486 w 3215587"/>
                  <a:gd name="connsiteY42" fmla="*/ 606090 h 3178356"/>
                  <a:gd name="connsiteX43" fmla="*/ 2523806 w 3215587"/>
                  <a:gd name="connsiteY43" fmla="*/ 697591 h 3178356"/>
                  <a:gd name="connsiteX44" fmla="*/ 2506052 w 3215587"/>
                  <a:gd name="connsiteY44" fmla="*/ 659352 h 3178356"/>
                  <a:gd name="connsiteX45" fmla="*/ 2497858 w 3215587"/>
                  <a:gd name="connsiteY45" fmla="*/ 649792 h 3178356"/>
                  <a:gd name="connsiteX46" fmla="*/ 2497858 w 3215587"/>
                  <a:gd name="connsiteY46" fmla="*/ 653889 h 3178356"/>
                  <a:gd name="connsiteX47" fmla="*/ 2493761 w 3215587"/>
                  <a:gd name="connsiteY47" fmla="*/ 713980 h 3178356"/>
                  <a:gd name="connsiteX48" fmla="*/ 2486932 w 3215587"/>
                  <a:gd name="connsiteY48" fmla="*/ 713980 h 3178356"/>
                  <a:gd name="connsiteX49" fmla="*/ 2455521 w 3215587"/>
                  <a:gd name="connsiteY49" fmla="*/ 648426 h 3178356"/>
                  <a:gd name="connsiteX50" fmla="*/ 2437767 w 3215587"/>
                  <a:gd name="connsiteY50" fmla="*/ 716711 h 3178356"/>
                  <a:gd name="connsiteX51" fmla="*/ 2430939 w 3215587"/>
                  <a:gd name="connsiteY51" fmla="*/ 716711 h 3178356"/>
                  <a:gd name="connsiteX52" fmla="*/ 2424110 w 3215587"/>
                  <a:gd name="connsiteY52" fmla="*/ 693494 h 3178356"/>
                  <a:gd name="connsiteX53" fmla="*/ 2379042 w 3215587"/>
                  <a:gd name="connsiteY53" fmla="*/ 657986 h 3178356"/>
                  <a:gd name="connsiteX54" fmla="*/ 2381774 w 3215587"/>
                  <a:gd name="connsiteY54" fmla="*/ 604724 h 3178356"/>
                  <a:gd name="connsiteX55" fmla="*/ 2372214 w 3215587"/>
                  <a:gd name="connsiteY55" fmla="*/ 601993 h 3178356"/>
                  <a:gd name="connsiteX56" fmla="*/ 2312123 w 3215587"/>
                  <a:gd name="connsiteY56" fmla="*/ 667546 h 3178356"/>
                  <a:gd name="connsiteX57" fmla="*/ 2318952 w 3215587"/>
                  <a:gd name="connsiteY57" fmla="*/ 555559 h 3178356"/>
                  <a:gd name="connsiteX58" fmla="*/ 2269787 w 3215587"/>
                  <a:gd name="connsiteY58" fmla="*/ 578776 h 3178356"/>
                  <a:gd name="connsiteX59" fmla="*/ 2261592 w 3215587"/>
                  <a:gd name="connsiteY59" fmla="*/ 566485 h 3178356"/>
                  <a:gd name="connsiteX60" fmla="*/ 2175554 w 3215587"/>
                  <a:gd name="connsiteY60" fmla="*/ 500931 h 3178356"/>
                  <a:gd name="connsiteX61" fmla="*/ 2165994 w 3215587"/>
                  <a:gd name="connsiteY61" fmla="*/ 559656 h 3178356"/>
                  <a:gd name="connsiteX62" fmla="*/ 2120926 w 3215587"/>
                  <a:gd name="connsiteY62" fmla="*/ 511857 h 3178356"/>
                  <a:gd name="connsiteX63" fmla="*/ 2064932 w 3215587"/>
                  <a:gd name="connsiteY63" fmla="*/ 483177 h 3178356"/>
                  <a:gd name="connsiteX64" fmla="*/ 2063567 w 3215587"/>
                  <a:gd name="connsiteY64" fmla="*/ 554194 h 3178356"/>
                  <a:gd name="connsiteX65" fmla="*/ 2073127 w 3215587"/>
                  <a:gd name="connsiteY65" fmla="*/ 588336 h 3178356"/>
                  <a:gd name="connsiteX66" fmla="*/ 2021230 w 3215587"/>
                  <a:gd name="connsiteY66" fmla="*/ 554194 h 3178356"/>
                  <a:gd name="connsiteX67" fmla="*/ 1966602 w 3215587"/>
                  <a:gd name="connsiteY67" fmla="*/ 530977 h 3178356"/>
                  <a:gd name="connsiteX68" fmla="*/ 2008939 w 3215587"/>
                  <a:gd name="connsiteY68" fmla="*/ 447669 h 3178356"/>
                  <a:gd name="connsiteX69" fmla="*/ 1996647 w 3215587"/>
                  <a:gd name="connsiteY69" fmla="*/ 393041 h 3178356"/>
                  <a:gd name="connsiteX70" fmla="*/ 1939288 w 3215587"/>
                  <a:gd name="connsiteY70" fmla="*/ 403967 h 3178356"/>
                  <a:gd name="connsiteX71" fmla="*/ 1857346 w 3215587"/>
                  <a:gd name="connsiteY71" fmla="*/ 476349 h 3178356"/>
                  <a:gd name="connsiteX72" fmla="*/ 1849153 w 3215587"/>
                  <a:gd name="connsiteY72" fmla="*/ 469520 h 3178356"/>
                  <a:gd name="connsiteX73" fmla="*/ 1883295 w 3215587"/>
                  <a:gd name="connsiteY73" fmla="*/ 338414 h 3178356"/>
                  <a:gd name="connsiteX74" fmla="*/ 1850518 w 3215587"/>
                  <a:gd name="connsiteY74" fmla="*/ 267397 h 3178356"/>
                  <a:gd name="connsiteX75" fmla="*/ 1786330 w 3215587"/>
                  <a:gd name="connsiteY75" fmla="*/ 322025 h 3178356"/>
                  <a:gd name="connsiteX76" fmla="*/ 1776770 w 3215587"/>
                  <a:gd name="connsiteY76" fmla="*/ 316562 h 3178356"/>
                  <a:gd name="connsiteX77" fmla="*/ 1753554 w 3215587"/>
                  <a:gd name="connsiteY77" fmla="*/ 189553 h 3178356"/>
                  <a:gd name="connsiteX78" fmla="*/ 1750822 w 3215587"/>
                  <a:gd name="connsiteY78" fmla="*/ 193650 h 3178356"/>
                  <a:gd name="connsiteX79" fmla="*/ 1705754 w 3215587"/>
                  <a:gd name="connsiteY79" fmla="*/ 337048 h 3178356"/>
                  <a:gd name="connsiteX80" fmla="*/ 1677075 w 3215587"/>
                  <a:gd name="connsiteY80" fmla="*/ 276957 h 3178356"/>
                  <a:gd name="connsiteX81" fmla="*/ 1664783 w 3215587"/>
                  <a:gd name="connsiteY81" fmla="*/ 261935 h 3178356"/>
                  <a:gd name="connsiteX82" fmla="*/ 1663418 w 3215587"/>
                  <a:gd name="connsiteY82" fmla="*/ 267397 h 3178356"/>
                  <a:gd name="connsiteX83" fmla="*/ 1656589 w 3215587"/>
                  <a:gd name="connsiteY83" fmla="*/ 362996 h 3178356"/>
                  <a:gd name="connsiteX84" fmla="*/ 1645664 w 3215587"/>
                  <a:gd name="connsiteY84" fmla="*/ 361630 h 3178356"/>
                  <a:gd name="connsiteX85" fmla="*/ 1596498 w 3215587"/>
                  <a:gd name="connsiteY85" fmla="*/ 257837 h 3178356"/>
                  <a:gd name="connsiteX86" fmla="*/ 1569184 w 3215587"/>
                  <a:gd name="connsiteY86" fmla="*/ 365727 h 3178356"/>
                  <a:gd name="connsiteX87" fmla="*/ 1558259 w 3215587"/>
                  <a:gd name="connsiteY87" fmla="*/ 365727 h 3178356"/>
                  <a:gd name="connsiteX88" fmla="*/ 1547333 w 3215587"/>
                  <a:gd name="connsiteY88" fmla="*/ 328854 h 3178356"/>
                  <a:gd name="connsiteX89" fmla="*/ 1476317 w 3215587"/>
                  <a:gd name="connsiteY89" fmla="*/ 272860 h 3178356"/>
                  <a:gd name="connsiteX90" fmla="*/ 1480415 w 3215587"/>
                  <a:gd name="connsiteY90" fmla="*/ 189553 h 3178356"/>
                  <a:gd name="connsiteX91" fmla="*/ 1464026 w 3215587"/>
                  <a:gd name="connsiteY91" fmla="*/ 185456 h 3178356"/>
                  <a:gd name="connsiteX92" fmla="*/ 1368427 w 3215587"/>
                  <a:gd name="connsiteY92" fmla="*/ 290614 h 3178356"/>
                  <a:gd name="connsiteX93" fmla="*/ 1379353 w 3215587"/>
                  <a:gd name="connsiteY93" fmla="*/ 113074 h 3178356"/>
                  <a:gd name="connsiteX94" fmla="*/ 1301508 w 3215587"/>
                  <a:gd name="connsiteY94" fmla="*/ 149948 h 3178356"/>
                  <a:gd name="connsiteX95" fmla="*/ 1289217 w 3215587"/>
                  <a:gd name="connsiteY95" fmla="*/ 132193 h 3178356"/>
                  <a:gd name="connsiteX96" fmla="*/ 1152647 w 3215587"/>
                  <a:gd name="connsiteY96" fmla="*/ 29766 h 3178356"/>
                  <a:gd name="connsiteX97" fmla="*/ 1136259 w 3215587"/>
                  <a:gd name="connsiteY97" fmla="*/ 123999 h 3178356"/>
                  <a:gd name="connsiteX98" fmla="*/ 1063877 w 3215587"/>
                  <a:gd name="connsiteY98" fmla="*/ 48886 h 3178356"/>
                  <a:gd name="connsiteX99" fmla="*/ 975107 w 3215587"/>
                  <a:gd name="connsiteY99" fmla="*/ 3818 h 3178356"/>
                  <a:gd name="connsiteX100" fmla="*/ 972375 w 3215587"/>
                  <a:gd name="connsiteY100" fmla="*/ 115805 h 3178356"/>
                  <a:gd name="connsiteX101" fmla="*/ 988764 w 3215587"/>
                  <a:gd name="connsiteY101" fmla="*/ 170433 h 3178356"/>
                  <a:gd name="connsiteX102" fmla="*/ 906822 w 3215587"/>
                  <a:gd name="connsiteY102" fmla="*/ 115805 h 3178356"/>
                  <a:gd name="connsiteX103" fmla="*/ 740207 w 3215587"/>
                  <a:gd name="connsiteY103" fmla="*/ 85760 h 3178356"/>
                  <a:gd name="connsiteX104" fmla="*/ 726550 w 3215587"/>
                  <a:gd name="connsiteY104" fmla="*/ 107611 h 3178356"/>
                  <a:gd name="connsiteX105" fmla="*/ 729282 w 3215587"/>
                  <a:gd name="connsiteY105" fmla="*/ 106245 h 3178356"/>
                  <a:gd name="connsiteX106" fmla="*/ 876777 w 3215587"/>
                  <a:gd name="connsiteY106" fmla="*/ 201844 h 3178356"/>
                  <a:gd name="connsiteX107" fmla="*/ 899994 w 3215587"/>
                  <a:gd name="connsiteY107" fmla="*/ 140388 h 3178356"/>
                  <a:gd name="connsiteX108" fmla="*/ 947793 w 3215587"/>
                  <a:gd name="connsiteY108" fmla="*/ 200478 h 3178356"/>
                  <a:gd name="connsiteX109" fmla="*/ 975107 w 3215587"/>
                  <a:gd name="connsiteY109" fmla="*/ 184090 h 3178356"/>
                  <a:gd name="connsiteX110" fmla="*/ 1046123 w 3215587"/>
                  <a:gd name="connsiteY110" fmla="*/ 237352 h 3178356"/>
                  <a:gd name="connsiteX111" fmla="*/ 1126699 w 3215587"/>
                  <a:gd name="connsiteY111" fmla="*/ 488640 h 3178356"/>
                  <a:gd name="connsiteX112" fmla="*/ 1174498 w 3215587"/>
                  <a:gd name="connsiteY112" fmla="*/ 322025 h 3178356"/>
                  <a:gd name="connsiteX113" fmla="*/ 1182693 w 3215587"/>
                  <a:gd name="connsiteY113" fmla="*/ 322025 h 3178356"/>
                  <a:gd name="connsiteX114" fmla="*/ 1220932 w 3215587"/>
                  <a:gd name="connsiteY114" fmla="*/ 427184 h 3178356"/>
                  <a:gd name="connsiteX115" fmla="*/ 1260537 w 3215587"/>
                  <a:gd name="connsiteY115" fmla="*/ 350705 h 3178356"/>
                  <a:gd name="connsiteX116" fmla="*/ 1267366 w 3215587"/>
                  <a:gd name="connsiteY116" fmla="*/ 349339 h 3178356"/>
                  <a:gd name="connsiteX117" fmla="*/ 1327457 w 3215587"/>
                  <a:gd name="connsiteY117" fmla="*/ 506394 h 3178356"/>
                  <a:gd name="connsiteX118" fmla="*/ 1321994 w 3215587"/>
                  <a:gd name="connsiteY118" fmla="*/ 611553 h 3178356"/>
                  <a:gd name="connsiteX119" fmla="*/ 1427152 w 3215587"/>
                  <a:gd name="connsiteY119" fmla="*/ 494103 h 3178356"/>
                  <a:gd name="connsiteX120" fmla="*/ 1432615 w 3215587"/>
                  <a:gd name="connsiteY120" fmla="*/ 496834 h 3178356"/>
                  <a:gd name="connsiteX121" fmla="*/ 1447638 w 3215587"/>
                  <a:gd name="connsiteY121" fmla="*/ 593799 h 3178356"/>
                  <a:gd name="connsiteX122" fmla="*/ 1529580 w 3215587"/>
                  <a:gd name="connsiteY122" fmla="*/ 561022 h 3178356"/>
                  <a:gd name="connsiteX123" fmla="*/ 1543236 w 3215587"/>
                  <a:gd name="connsiteY123" fmla="*/ 670278 h 3178356"/>
                  <a:gd name="connsiteX124" fmla="*/ 1623812 w 3215587"/>
                  <a:gd name="connsiteY124" fmla="*/ 627941 h 3178356"/>
                  <a:gd name="connsiteX125" fmla="*/ 1694829 w 3215587"/>
                  <a:gd name="connsiteY125" fmla="*/ 683935 h 3178356"/>
                  <a:gd name="connsiteX126" fmla="*/ 1667515 w 3215587"/>
                  <a:gd name="connsiteY126" fmla="*/ 782265 h 3178356"/>
                  <a:gd name="connsiteX127" fmla="*/ 1749456 w 3215587"/>
                  <a:gd name="connsiteY127" fmla="*/ 806847 h 3178356"/>
                  <a:gd name="connsiteX128" fmla="*/ 1728971 w 3215587"/>
                  <a:gd name="connsiteY128" fmla="*/ 917469 h 3178356"/>
                  <a:gd name="connsiteX129" fmla="*/ 1791793 w 3215587"/>
                  <a:gd name="connsiteY129" fmla="*/ 916103 h 3178356"/>
                  <a:gd name="connsiteX130" fmla="*/ 1827301 w 3215587"/>
                  <a:gd name="connsiteY130" fmla="*/ 952977 h 3178356"/>
                  <a:gd name="connsiteX131" fmla="*/ 1892855 w 3215587"/>
                  <a:gd name="connsiteY131" fmla="*/ 890155 h 3178356"/>
                  <a:gd name="connsiteX132" fmla="*/ 1935191 w 3215587"/>
                  <a:gd name="connsiteY132" fmla="*/ 898349 h 3178356"/>
                  <a:gd name="connsiteX133" fmla="*/ 2003476 w 3215587"/>
                  <a:gd name="connsiteY133" fmla="*/ 819139 h 3178356"/>
                  <a:gd name="connsiteX134" fmla="*/ 2008939 w 3215587"/>
                  <a:gd name="connsiteY134" fmla="*/ 820504 h 3178356"/>
                  <a:gd name="connsiteX135" fmla="*/ 2049909 w 3215587"/>
                  <a:gd name="connsiteY135" fmla="*/ 966634 h 3178356"/>
                  <a:gd name="connsiteX136" fmla="*/ 2044447 w 3215587"/>
                  <a:gd name="connsiteY136" fmla="*/ 1018530 h 3178356"/>
                  <a:gd name="connsiteX137" fmla="*/ 2134583 w 3215587"/>
                  <a:gd name="connsiteY137" fmla="*/ 933857 h 3178356"/>
                  <a:gd name="connsiteX138" fmla="*/ 2137314 w 3215587"/>
                  <a:gd name="connsiteY138" fmla="*/ 1063598 h 3178356"/>
                  <a:gd name="connsiteX139" fmla="*/ 2126389 w 3215587"/>
                  <a:gd name="connsiteY139" fmla="*/ 1101838 h 3178356"/>
                  <a:gd name="connsiteX140" fmla="*/ 2155068 w 3215587"/>
                  <a:gd name="connsiteY140" fmla="*/ 1067695 h 3178356"/>
                  <a:gd name="connsiteX141" fmla="*/ 2246570 w 3215587"/>
                  <a:gd name="connsiteY141" fmla="*/ 1069061 h 3178356"/>
                  <a:gd name="connsiteX142" fmla="*/ 2201502 w 3215587"/>
                  <a:gd name="connsiteY142" fmla="*/ 1209727 h 3178356"/>
                  <a:gd name="connsiteX143" fmla="*/ 2140045 w 3215587"/>
                  <a:gd name="connsiteY143" fmla="*/ 1303961 h 3178356"/>
                  <a:gd name="connsiteX144" fmla="*/ 2271153 w 3215587"/>
                  <a:gd name="connsiteY144" fmla="*/ 1247967 h 3178356"/>
                  <a:gd name="connsiteX145" fmla="*/ 2291638 w 3215587"/>
                  <a:gd name="connsiteY145" fmla="*/ 1329909 h 3178356"/>
                  <a:gd name="connsiteX146" fmla="*/ 2153703 w 3215587"/>
                  <a:gd name="connsiteY146" fmla="*/ 1420045 h 3178356"/>
                  <a:gd name="connsiteX147" fmla="*/ 2198770 w 3215587"/>
                  <a:gd name="connsiteY147" fmla="*/ 1499255 h 3178356"/>
                  <a:gd name="connsiteX148" fmla="*/ 2077224 w 3215587"/>
                  <a:gd name="connsiteY148" fmla="*/ 1540226 h 3178356"/>
                  <a:gd name="connsiteX149" fmla="*/ 2017133 w 3215587"/>
                  <a:gd name="connsiteY149" fmla="*/ 1533397 h 3178356"/>
                  <a:gd name="connsiteX150" fmla="*/ 2082686 w 3215587"/>
                  <a:gd name="connsiteY150" fmla="*/ 1603048 h 3178356"/>
                  <a:gd name="connsiteX151" fmla="*/ 2092246 w 3215587"/>
                  <a:gd name="connsiteY151" fmla="*/ 1650847 h 3178356"/>
                  <a:gd name="connsiteX152" fmla="*/ 2261592 w 3215587"/>
                  <a:gd name="connsiteY152" fmla="*/ 1631727 h 3178356"/>
                  <a:gd name="connsiteX153" fmla="*/ 2283444 w 3215587"/>
                  <a:gd name="connsiteY153" fmla="*/ 1674064 h 3178356"/>
                  <a:gd name="connsiteX154" fmla="*/ 2302564 w 3215587"/>
                  <a:gd name="connsiteY154" fmla="*/ 1667236 h 3178356"/>
                  <a:gd name="connsiteX155" fmla="*/ 2340803 w 3215587"/>
                  <a:gd name="connsiteY155" fmla="*/ 1701378 h 3178356"/>
                  <a:gd name="connsiteX156" fmla="*/ 2381774 w 3215587"/>
                  <a:gd name="connsiteY156" fmla="*/ 1642653 h 3178356"/>
                  <a:gd name="connsiteX157" fmla="*/ 2450059 w 3215587"/>
                  <a:gd name="connsiteY157" fmla="*/ 1668601 h 3178356"/>
                  <a:gd name="connsiteX158" fmla="*/ 2441865 w 3215587"/>
                  <a:gd name="connsiteY158" fmla="*/ 1775126 h 3178356"/>
                  <a:gd name="connsiteX159" fmla="*/ 2512880 w 3215587"/>
                  <a:gd name="connsiteY159" fmla="*/ 1762834 h 3178356"/>
                  <a:gd name="connsiteX160" fmla="*/ 2523806 w 3215587"/>
                  <a:gd name="connsiteY160" fmla="*/ 1883016 h 3178356"/>
                  <a:gd name="connsiteX161" fmla="*/ 2484201 w 3215587"/>
                  <a:gd name="connsiteY161" fmla="*/ 1988174 h 3178356"/>
                  <a:gd name="connsiteX162" fmla="*/ 2667204 w 3215587"/>
                  <a:gd name="connsiteY162" fmla="*/ 2040071 h 3178356"/>
                  <a:gd name="connsiteX163" fmla="*/ 2519709 w 3215587"/>
                  <a:gd name="connsiteY163" fmla="*/ 2141132 h 3178356"/>
                  <a:gd name="connsiteX164" fmla="*/ 2638525 w 3215587"/>
                  <a:gd name="connsiteY164" fmla="*/ 2330964 h 3178356"/>
                  <a:gd name="connsiteX165" fmla="*/ 2562046 w 3215587"/>
                  <a:gd name="connsiteY165" fmla="*/ 2371935 h 3178356"/>
                  <a:gd name="connsiteX166" fmla="*/ 2559314 w 3215587"/>
                  <a:gd name="connsiteY166" fmla="*/ 2422466 h 3178356"/>
                  <a:gd name="connsiteX167" fmla="*/ 2466447 w 3215587"/>
                  <a:gd name="connsiteY167" fmla="*/ 2460705 h 3178356"/>
                  <a:gd name="connsiteX168" fmla="*/ 2429573 w 3215587"/>
                  <a:gd name="connsiteY168" fmla="*/ 2437488 h 3178356"/>
                  <a:gd name="connsiteX169" fmla="*/ 2441865 w 3215587"/>
                  <a:gd name="connsiteY169" fmla="*/ 2535818 h 3178356"/>
                  <a:gd name="connsiteX170" fmla="*/ 2436402 w 3215587"/>
                  <a:gd name="connsiteY170" fmla="*/ 2541281 h 3178356"/>
                  <a:gd name="connsiteX171" fmla="*/ 2392700 w 3215587"/>
                  <a:gd name="connsiteY171" fmla="*/ 2527624 h 3178356"/>
                  <a:gd name="connsiteX172" fmla="*/ 2398162 w 3215587"/>
                  <a:gd name="connsiteY172" fmla="*/ 2619126 h 3178356"/>
                  <a:gd name="connsiteX173" fmla="*/ 2392700 w 3215587"/>
                  <a:gd name="connsiteY173" fmla="*/ 2623223 h 3178356"/>
                  <a:gd name="connsiteX174" fmla="*/ 2317586 w 3215587"/>
                  <a:gd name="connsiteY174" fmla="*/ 2579521 h 3178356"/>
                  <a:gd name="connsiteX175" fmla="*/ 2286175 w 3215587"/>
                  <a:gd name="connsiteY175" fmla="*/ 2737941 h 3178356"/>
                  <a:gd name="connsiteX176" fmla="*/ 2172822 w 3215587"/>
                  <a:gd name="connsiteY176" fmla="*/ 2526258 h 3178356"/>
                  <a:gd name="connsiteX177" fmla="*/ 2114097 w 3215587"/>
                  <a:gd name="connsiteY177" fmla="*/ 2544012 h 3178356"/>
                  <a:gd name="connsiteX178" fmla="*/ 2070395 w 3215587"/>
                  <a:gd name="connsiteY178" fmla="*/ 2352815 h 3178356"/>
                  <a:gd name="connsiteX179" fmla="*/ 2047178 w 3215587"/>
                  <a:gd name="connsiteY179" fmla="*/ 2441585 h 3178356"/>
                  <a:gd name="connsiteX180" fmla="*/ 1984356 w 3215587"/>
                  <a:gd name="connsiteY180" fmla="*/ 2505773 h 3178356"/>
                  <a:gd name="connsiteX181" fmla="*/ 1921534 w 3215587"/>
                  <a:gd name="connsiteY181" fmla="*/ 2410174 h 3178356"/>
                  <a:gd name="connsiteX182" fmla="*/ 1937922 w 3215587"/>
                  <a:gd name="connsiteY182" fmla="*/ 2321404 h 3178356"/>
                  <a:gd name="connsiteX183" fmla="*/ 1909243 w 3215587"/>
                  <a:gd name="connsiteY183" fmla="*/ 2359643 h 3178356"/>
                  <a:gd name="connsiteX184" fmla="*/ 1850518 w 3215587"/>
                  <a:gd name="connsiteY184" fmla="*/ 2391054 h 3178356"/>
                  <a:gd name="connsiteX185" fmla="*/ 1839593 w 3215587"/>
                  <a:gd name="connsiteY185" fmla="*/ 2268142 h 3178356"/>
                  <a:gd name="connsiteX186" fmla="*/ 1899683 w 3215587"/>
                  <a:gd name="connsiteY186" fmla="*/ 2124744 h 3178356"/>
                  <a:gd name="connsiteX187" fmla="*/ 1865541 w 3215587"/>
                  <a:gd name="connsiteY187" fmla="*/ 2164349 h 3178356"/>
                  <a:gd name="connsiteX188" fmla="*/ 1769942 w 3215587"/>
                  <a:gd name="connsiteY188" fmla="*/ 2227171 h 3178356"/>
                  <a:gd name="connsiteX189" fmla="*/ 1715314 w 3215587"/>
                  <a:gd name="connsiteY189" fmla="*/ 2131572 h 3178356"/>
                  <a:gd name="connsiteX190" fmla="*/ 1701657 w 3215587"/>
                  <a:gd name="connsiteY190" fmla="*/ 2141132 h 3178356"/>
                  <a:gd name="connsiteX191" fmla="*/ 1651127 w 3215587"/>
                  <a:gd name="connsiteY191" fmla="*/ 2098796 h 3178356"/>
                  <a:gd name="connsiteX192" fmla="*/ 1672978 w 3215587"/>
                  <a:gd name="connsiteY192" fmla="*/ 1997734 h 3178356"/>
                  <a:gd name="connsiteX193" fmla="*/ 1604693 w 3215587"/>
                  <a:gd name="connsiteY193" fmla="*/ 2044168 h 3178356"/>
                  <a:gd name="connsiteX194" fmla="*/ 1518654 w 3215587"/>
                  <a:gd name="connsiteY194" fmla="*/ 1986808 h 3178356"/>
                  <a:gd name="connsiteX195" fmla="*/ 1506363 w 3215587"/>
                  <a:gd name="connsiteY195" fmla="*/ 1893941 h 3178356"/>
                  <a:gd name="connsiteX196" fmla="*/ 1474952 w 3215587"/>
                  <a:gd name="connsiteY196" fmla="*/ 1982711 h 3178356"/>
                  <a:gd name="connsiteX197" fmla="*/ 1390279 w 3215587"/>
                  <a:gd name="connsiteY197" fmla="*/ 2076944 h 3178356"/>
                  <a:gd name="connsiteX198" fmla="*/ 1341113 w 3215587"/>
                  <a:gd name="connsiteY198" fmla="*/ 2022317 h 3178356"/>
                  <a:gd name="connsiteX199" fmla="*/ 1279657 w 3215587"/>
                  <a:gd name="connsiteY199" fmla="*/ 2068750 h 3178356"/>
                  <a:gd name="connsiteX200" fmla="*/ 1238686 w 3215587"/>
                  <a:gd name="connsiteY200" fmla="*/ 2019585 h 3178356"/>
                  <a:gd name="connsiteX201" fmla="*/ 1197715 w 3215587"/>
                  <a:gd name="connsiteY201" fmla="*/ 2169812 h 3178356"/>
                  <a:gd name="connsiteX202" fmla="*/ 1085728 w 3215587"/>
                  <a:gd name="connsiteY202" fmla="*/ 2173909 h 3178356"/>
                  <a:gd name="connsiteX203" fmla="*/ 1059780 w 3215587"/>
                  <a:gd name="connsiteY203" fmla="*/ 2131572 h 3178356"/>
                  <a:gd name="connsiteX204" fmla="*/ 1061146 w 3215587"/>
                  <a:gd name="connsiteY204" fmla="*/ 2152058 h 3178356"/>
                  <a:gd name="connsiteX205" fmla="*/ 1031100 w 3215587"/>
                  <a:gd name="connsiteY205" fmla="*/ 2289993 h 3178356"/>
                  <a:gd name="connsiteX206" fmla="*/ 960084 w 3215587"/>
                  <a:gd name="connsiteY206" fmla="*/ 2258582 h 3178356"/>
                  <a:gd name="connsiteX207" fmla="*/ 947793 w 3215587"/>
                  <a:gd name="connsiteY207" fmla="*/ 2329598 h 3178356"/>
                  <a:gd name="connsiteX208" fmla="*/ 882240 w 3215587"/>
                  <a:gd name="connsiteY208" fmla="*/ 2348718 h 3178356"/>
                  <a:gd name="connsiteX209" fmla="*/ 869948 w 3215587"/>
                  <a:gd name="connsiteY209" fmla="*/ 2414271 h 3178356"/>
                  <a:gd name="connsiteX210" fmla="*/ 826246 w 3215587"/>
                  <a:gd name="connsiteY210" fmla="*/ 2422466 h 3178356"/>
                  <a:gd name="connsiteX211" fmla="*/ 864485 w 3215587"/>
                  <a:gd name="connsiteY211" fmla="*/ 2528990 h 3178356"/>
                  <a:gd name="connsiteX212" fmla="*/ 854925 w 3215587"/>
                  <a:gd name="connsiteY212" fmla="*/ 2533087 h 3178356"/>
                  <a:gd name="connsiteX213" fmla="*/ 782544 w 3215587"/>
                  <a:gd name="connsiteY213" fmla="*/ 2479825 h 3178356"/>
                  <a:gd name="connsiteX214" fmla="*/ 831709 w 3215587"/>
                  <a:gd name="connsiteY214" fmla="*/ 2710627 h 3178356"/>
                  <a:gd name="connsiteX215" fmla="*/ 736110 w 3215587"/>
                  <a:gd name="connsiteY215" fmla="*/ 2761158 h 3178356"/>
                  <a:gd name="connsiteX216" fmla="*/ 685579 w 3215587"/>
                  <a:gd name="connsiteY216" fmla="*/ 2722918 h 3178356"/>
                  <a:gd name="connsiteX217" fmla="*/ 695139 w 3215587"/>
                  <a:gd name="connsiteY217" fmla="*/ 2772084 h 3178356"/>
                  <a:gd name="connsiteX218" fmla="*/ 681482 w 3215587"/>
                  <a:gd name="connsiteY218" fmla="*/ 2864951 h 3178356"/>
                  <a:gd name="connsiteX219" fmla="*/ 606369 w 3215587"/>
                  <a:gd name="connsiteY219" fmla="*/ 2792569 h 3178356"/>
                  <a:gd name="connsiteX220" fmla="*/ 536719 w 3215587"/>
                  <a:gd name="connsiteY220" fmla="*/ 2930504 h 3178356"/>
                  <a:gd name="connsiteX221" fmla="*/ 439754 w 3215587"/>
                  <a:gd name="connsiteY221" fmla="*/ 2793935 h 3178356"/>
                  <a:gd name="connsiteX222" fmla="*/ 402880 w 3215587"/>
                  <a:gd name="connsiteY222" fmla="*/ 2855391 h 3178356"/>
                  <a:gd name="connsiteX223" fmla="*/ 330498 w 3215587"/>
                  <a:gd name="connsiteY223" fmla="*/ 2925041 h 3178356"/>
                  <a:gd name="connsiteX224" fmla="*/ 275871 w 3215587"/>
                  <a:gd name="connsiteY224" fmla="*/ 2890899 h 3178356"/>
                  <a:gd name="connsiteX225" fmla="*/ 279968 w 3215587"/>
                  <a:gd name="connsiteY225" fmla="*/ 2844466 h 3178356"/>
                  <a:gd name="connsiteX226" fmla="*/ 264945 w 3215587"/>
                  <a:gd name="connsiteY226" fmla="*/ 2866317 h 3178356"/>
                  <a:gd name="connsiteX227" fmla="*/ 200757 w 3215587"/>
                  <a:gd name="connsiteY227" fmla="*/ 2916848 h 3178356"/>
                  <a:gd name="connsiteX228" fmla="*/ 184369 w 3215587"/>
                  <a:gd name="connsiteY228" fmla="*/ 2814420 h 3178356"/>
                  <a:gd name="connsiteX229" fmla="*/ 0 w 3215587"/>
                  <a:gd name="connsiteY229" fmla="*/ 2937333 h 3178356"/>
                  <a:gd name="connsiteX230" fmla="*/ 118815 w 3215587"/>
                  <a:gd name="connsiteY230" fmla="*/ 2894996 h 3178356"/>
                  <a:gd name="connsiteX231" fmla="*/ 69650 w 3215587"/>
                  <a:gd name="connsiteY231" fmla="*/ 3032932 h 3178356"/>
                  <a:gd name="connsiteX232" fmla="*/ 193929 w 3215587"/>
                  <a:gd name="connsiteY232" fmla="*/ 2991961 h 3178356"/>
                  <a:gd name="connsiteX233" fmla="*/ 208951 w 3215587"/>
                  <a:gd name="connsiteY233" fmla="*/ 2960550 h 3178356"/>
                  <a:gd name="connsiteX234" fmla="*/ 202123 w 3215587"/>
                  <a:gd name="connsiteY234" fmla="*/ 3005617 h 3178356"/>
                  <a:gd name="connsiteX235" fmla="*/ 223974 w 3215587"/>
                  <a:gd name="connsiteY235" fmla="*/ 3075268 h 3178356"/>
                  <a:gd name="connsiteX236" fmla="*/ 350984 w 3215587"/>
                  <a:gd name="connsiteY236" fmla="*/ 2970110 h 3178356"/>
                  <a:gd name="connsiteX237" fmla="*/ 371469 w 3215587"/>
                  <a:gd name="connsiteY237" fmla="*/ 3060246 h 3178356"/>
                  <a:gd name="connsiteX238" fmla="*/ 473897 w 3215587"/>
                  <a:gd name="connsiteY238" fmla="*/ 3103948 h 3178356"/>
                  <a:gd name="connsiteX239" fmla="*/ 465702 w 3215587"/>
                  <a:gd name="connsiteY239" fmla="*/ 3116239 h 3178356"/>
                  <a:gd name="connsiteX240" fmla="*/ 508039 w 3215587"/>
                  <a:gd name="connsiteY240" fmla="*/ 3067074 h 3178356"/>
                  <a:gd name="connsiteX241" fmla="*/ 517599 w 3215587"/>
                  <a:gd name="connsiteY241" fmla="*/ 3069805 h 3178356"/>
                  <a:gd name="connsiteX242" fmla="*/ 594078 w 3215587"/>
                  <a:gd name="connsiteY242" fmla="*/ 3169501 h 3178356"/>
                  <a:gd name="connsiteX243" fmla="*/ 637780 w 3215587"/>
                  <a:gd name="connsiteY243" fmla="*/ 3174964 h 3178356"/>
                  <a:gd name="connsiteX244" fmla="*/ 639146 w 3215587"/>
                  <a:gd name="connsiteY244" fmla="*/ 3112142 h 3178356"/>
                  <a:gd name="connsiteX245" fmla="*/ 648706 w 3215587"/>
                  <a:gd name="connsiteY245" fmla="*/ 3106679 h 3178356"/>
                  <a:gd name="connsiteX246" fmla="*/ 793469 w 3215587"/>
                  <a:gd name="connsiteY246" fmla="*/ 3125799 h 3178356"/>
                  <a:gd name="connsiteX247" fmla="*/ 762058 w 3215587"/>
                  <a:gd name="connsiteY247" fmla="*/ 2960550 h 3178356"/>
                  <a:gd name="connsiteX248" fmla="*/ 770252 w 3215587"/>
                  <a:gd name="connsiteY248" fmla="*/ 2955087 h 3178356"/>
                  <a:gd name="connsiteX249" fmla="*/ 930039 w 3215587"/>
                  <a:gd name="connsiteY249" fmla="*/ 2979669 h 3178356"/>
                  <a:gd name="connsiteX250" fmla="*/ 976472 w 3215587"/>
                  <a:gd name="connsiteY250" fmla="*/ 2934601 h 3178356"/>
                  <a:gd name="connsiteX251" fmla="*/ 935502 w 3215587"/>
                  <a:gd name="connsiteY251" fmla="*/ 2855391 h 3178356"/>
                  <a:gd name="connsiteX252" fmla="*/ 942330 w 3215587"/>
                  <a:gd name="connsiteY252" fmla="*/ 2847197 h 3178356"/>
                  <a:gd name="connsiteX253" fmla="*/ 1010615 w 3215587"/>
                  <a:gd name="connsiteY253" fmla="*/ 2849928 h 3178356"/>
                  <a:gd name="connsiteX254" fmla="*/ 977838 w 3215587"/>
                  <a:gd name="connsiteY254" fmla="*/ 2789838 h 3178356"/>
                  <a:gd name="connsiteX255" fmla="*/ 981935 w 3215587"/>
                  <a:gd name="connsiteY255" fmla="*/ 2780278 h 3178356"/>
                  <a:gd name="connsiteX256" fmla="*/ 1118505 w 3215587"/>
                  <a:gd name="connsiteY256" fmla="*/ 2732478 h 3178356"/>
                  <a:gd name="connsiteX257" fmla="*/ 1148550 w 3215587"/>
                  <a:gd name="connsiteY257" fmla="*/ 2680582 h 3178356"/>
                  <a:gd name="connsiteX258" fmla="*/ 1084362 w 3215587"/>
                  <a:gd name="connsiteY258" fmla="*/ 2627320 h 3178356"/>
                  <a:gd name="connsiteX259" fmla="*/ 1085728 w 3215587"/>
                  <a:gd name="connsiteY259" fmla="*/ 2616394 h 3178356"/>
                  <a:gd name="connsiteX260" fmla="*/ 1225030 w 3215587"/>
                  <a:gd name="connsiteY260" fmla="*/ 2545378 h 3178356"/>
                  <a:gd name="connsiteX261" fmla="*/ 1276926 w 3215587"/>
                  <a:gd name="connsiteY261" fmla="*/ 2492116 h 3178356"/>
                  <a:gd name="connsiteX262" fmla="*/ 1230492 w 3215587"/>
                  <a:gd name="connsiteY262" fmla="*/ 2456608 h 3178356"/>
                  <a:gd name="connsiteX263" fmla="*/ 1231858 w 3215587"/>
                  <a:gd name="connsiteY263" fmla="*/ 2445682 h 3178356"/>
                  <a:gd name="connsiteX264" fmla="*/ 1289217 w 3215587"/>
                  <a:gd name="connsiteY264" fmla="*/ 2351449 h 3178356"/>
                  <a:gd name="connsiteX265" fmla="*/ 1297411 w 3215587"/>
                  <a:gd name="connsiteY265" fmla="*/ 2344621 h 3178356"/>
                  <a:gd name="connsiteX266" fmla="*/ 1346576 w 3215587"/>
                  <a:gd name="connsiteY266" fmla="*/ 2380129 h 3178356"/>
                  <a:gd name="connsiteX267" fmla="*/ 1353405 w 3215587"/>
                  <a:gd name="connsiteY267" fmla="*/ 2324135 h 3178356"/>
                  <a:gd name="connsiteX268" fmla="*/ 1346576 w 3215587"/>
                  <a:gd name="connsiteY268" fmla="*/ 2202588 h 3178356"/>
                  <a:gd name="connsiteX269" fmla="*/ 1356136 w 3215587"/>
                  <a:gd name="connsiteY269" fmla="*/ 2198491 h 3178356"/>
                  <a:gd name="connsiteX270" fmla="*/ 1367062 w 3215587"/>
                  <a:gd name="connsiteY270" fmla="*/ 2206686 h 3178356"/>
                  <a:gd name="connsiteX271" fmla="*/ 1362965 w 3215587"/>
                  <a:gd name="connsiteY271" fmla="*/ 2217611 h 3178356"/>
                  <a:gd name="connsiteX272" fmla="*/ 1375256 w 3215587"/>
                  <a:gd name="connsiteY272" fmla="*/ 2333695 h 3178356"/>
                  <a:gd name="connsiteX273" fmla="*/ 1498169 w 3215587"/>
                  <a:gd name="connsiteY273" fmla="*/ 2246291 h 3178356"/>
                  <a:gd name="connsiteX274" fmla="*/ 1520020 w 3215587"/>
                  <a:gd name="connsiteY274" fmla="*/ 2549475 h 3178356"/>
                  <a:gd name="connsiteX275" fmla="*/ 1677075 w 3215587"/>
                  <a:gd name="connsiteY275" fmla="*/ 2350084 h 3178356"/>
                  <a:gd name="connsiteX276" fmla="*/ 1668881 w 3215587"/>
                  <a:gd name="connsiteY276" fmla="*/ 2513967 h 3178356"/>
                  <a:gd name="connsiteX277" fmla="*/ 1703023 w 3215587"/>
                  <a:gd name="connsiteY277" fmla="*/ 2625954 h 3178356"/>
                  <a:gd name="connsiteX278" fmla="*/ 1793159 w 3215587"/>
                  <a:gd name="connsiteY278" fmla="*/ 2527624 h 3178356"/>
                  <a:gd name="connsiteX279" fmla="*/ 1823204 w 3215587"/>
                  <a:gd name="connsiteY279" fmla="*/ 2619126 h 3178356"/>
                  <a:gd name="connsiteX280" fmla="*/ 1881929 w 3215587"/>
                  <a:gd name="connsiteY280" fmla="*/ 2575423 h 3178356"/>
                  <a:gd name="connsiteX281" fmla="*/ 1880563 w 3215587"/>
                  <a:gd name="connsiteY281" fmla="*/ 2586349 h 3178356"/>
                  <a:gd name="connsiteX282" fmla="*/ 1920168 w 3215587"/>
                  <a:gd name="connsiteY282" fmla="*/ 2647805 h 3178356"/>
                  <a:gd name="connsiteX283" fmla="*/ 1931094 w 3215587"/>
                  <a:gd name="connsiteY283" fmla="*/ 2671022 h 3178356"/>
                  <a:gd name="connsiteX284" fmla="*/ 1926997 w 3215587"/>
                  <a:gd name="connsiteY284" fmla="*/ 2688776 h 3178356"/>
                  <a:gd name="connsiteX285" fmla="*/ 1951580 w 3215587"/>
                  <a:gd name="connsiteY285" fmla="*/ 2707896 h 3178356"/>
                  <a:gd name="connsiteX286" fmla="*/ 1955677 w 3215587"/>
                  <a:gd name="connsiteY286" fmla="*/ 2714724 h 3178356"/>
                  <a:gd name="connsiteX287" fmla="*/ 1972065 w 3215587"/>
                  <a:gd name="connsiteY287" fmla="*/ 2737941 h 3178356"/>
                  <a:gd name="connsiteX288" fmla="*/ 1973431 w 3215587"/>
                  <a:gd name="connsiteY288" fmla="*/ 2740673 h 3178356"/>
                  <a:gd name="connsiteX289" fmla="*/ 1948848 w 3215587"/>
                  <a:gd name="connsiteY289" fmla="*/ 2761158 h 3178356"/>
                  <a:gd name="connsiteX290" fmla="*/ 1918803 w 3215587"/>
                  <a:gd name="connsiteY290" fmla="*/ 2807592 h 3178356"/>
                  <a:gd name="connsiteX291" fmla="*/ 1976162 w 3215587"/>
                  <a:gd name="connsiteY291" fmla="*/ 2823980 h 3178356"/>
                  <a:gd name="connsiteX292" fmla="*/ 1973431 w 3215587"/>
                  <a:gd name="connsiteY292" fmla="*/ 2869048 h 3178356"/>
                  <a:gd name="connsiteX293" fmla="*/ 2052641 w 3215587"/>
                  <a:gd name="connsiteY293" fmla="*/ 2852660 h 3178356"/>
                  <a:gd name="connsiteX294" fmla="*/ 2063567 w 3215587"/>
                  <a:gd name="connsiteY294" fmla="*/ 2847197 h 3178356"/>
                  <a:gd name="connsiteX295" fmla="*/ 2043081 w 3215587"/>
                  <a:gd name="connsiteY295" fmla="*/ 2874511 h 3178356"/>
                  <a:gd name="connsiteX296" fmla="*/ 2062201 w 3215587"/>
                  <a:gd name="connsiteY296" fmla="*/ 2935967 h 3178356"/>
                  <a:gd name="connsiteX297" fmla="*/ 2071761 w 3215587"/>
                  <a:gd name="connsiteY297" fmla="*/ 2930504 h 3178356"/>
                  <a:gd name="connsiteX298" fmla="*/ 2104538 w 3215587"/>
                  <a:gd name="connsiteY298" fmla="*/ 3002886 h 3178356"/>
                  <a:gd name="connsiteX299" fmla="*/ 2144143 w 3215587"/>
                  <a:gd name="connsiteY299" fmla="*/ 2981035 h 3178356"/>
                  <a:gd name="connsiteX300" fmla="*/ 2160531 w 3215587"/>
                  <a:gd name="connsiteY300" fmla="*/ 2993326 h 3178356"/>
                  <a:gd name="connsiteX301" fmla="*/ 2200136 w 3215587"/>
                  <a:gd name="connsiteY301" fmla="*/ 2975573 h 3178356"/>
                  <a:gd name="connsiteX302" fmla="*/ 2206965 w 3215587"/>
                  <a:gd name="connsiteY302" fmla="*/ 2967378 h 3178356"/>
                  <a:gd name="connsiteX303" fmla="*/ 2202868 w 3215587"/>
                  <a:gd name="connsiteY303" fmla="*/ 2974207 h 3178356"/>
                  <a:gd name="connsiteX304" fmla="*/ 2191942 w 3215587"/>
                  <a:gd name="connsiteY304" fmla="*/ 2993326 h 3178356"/>
                  <a:gd name="connsiteX305" fmla="*/ 2264324 w 3215587"/>
                  <a:gd name="connsiteY305" fmla="*/ 3000155 h 3178356"/>
                  <a:gd name="connsiteX306" fmla="*/ 2232913 w 3215587"/>
                  <a:gd name="connsiteY306" fmla="*/ 3087560 h 3178356"/>
                  <a:gd name="connsiteX307" fmla="*/ 2312123 w 3215587"/>
                  <a:gd name="connsiteY307" fmla="*/ 3061611 h 3178356"/>
                  <a:gd name="connsiteX308" fmla="*/ 2321683 w 3215587"/>
                  <a:gd name="connsiteY308" fmla="*/ 3041126 h 3178356"/>
                  <a:gd name="connsiteX309" fmla="*/ 2317586 w 3215587"/>
                  <a:gd name="connsiteY309" fmla="*/ 3069805 h 3178356"/>
                  <a:gd name="connsiteX310" fmla="*/ 2331243 w 3215587"/>
                  <a:gd name="connsiteY310" fmla="*/ 3114873 h 3178356"/>
                  <a:gd name="connsiteX311" fmla="*/ 2411819 w 3215587"/>
                  <a:gd name="connsiteY311" fmla="*/ 3047954 h 3178356"/>
                  <a:gd name="connsiteX312" fmla="*/ 2424110 w 3215587"/>
                  <a:gd name="connsiteY312" fmla="*/ 3105313 h 3178356"/>
                  <a:gd name="connsiteX313" fmla="*/ 2489664 w 3215587"/>
                  <a:gd name="connsiteY313" fmla="*/ 3132627 h 3178356"/>
                  <a:gd name="connsiteX314" fmla="*/ 2484201 w 3215587"/>
                  <a:gd name="connsiteY314" fmla="*/ 3140822 h 3178356"/>
                  <a:gd name="connsiteX315" fmla="*/ 2511515 w 3215587"/>
                  <a:gd name="connsiteY315" fmla="*/ 3109411 h 3178356"/>
                  <a:gd name="connsiteX316" fmla="*/ 2518343 w 3215587"/>
                  <a:gd name="connsiteY316" fmla="*/ 3110776 h 3178356"/>
                  <a:gd name="connsiteX317" fmla="*/ 2567508 w 3215587"/>
                  <a:gd name="connsiteY317" fmla="*/ 3173598 h 3178356"/>
                  <a:gd name="connsiteX318" fmla="*/ 2594822 w 3215587"/>
                  <a:gd name="connsiteY318" fmla="*/ 3176329 h 3178356"/>
                  <a:gd name="connsiteX319" fmla="*/ 2596188 w 3215587"/>
                  <a:gd name="connsiteY319" fmla="*/ 3136724 h 3178356"/>
                  <a:gd name="connsiteX320" fmla="*/ 2601651 w 3215587"/>
                  <a:gd name="connsiteY320" fmla="*/ 3132627 h 3178356"/>
                  <a:gd name="connsiteX321" fmla="*/ 2693153 w 3215587"/>
                  <a:gd name="connsiteY321" fmla="*/ 3144919 h 3178356"/>
                  <a:gd name="connsiteX322" fmla="*/ 2674033 w 3215587"/>
                  <a:gd name="connsiteY322" fmla="*/ 3039760 h 3178356"/>
                  <a:gd name="connsiteX323" fmla="*/ 2679495 w 3215587"/>
                  <a:gd name="connsiteY323" fmla="*/ 3035663 h 3178356"/>
                  <a:gd name="connsiteX324" fmla="*/ 2780557 w 3215587"/>
                  <a:gd name="connsiteY324" fmla="*/ 3050686 h 3178356"/>
                  <a:gd name="connsiteX325" fmla="*/ 2809237 w 3215587"/>
                  <a:gd name="connsiteY325" fmla="*/ 3022006 h 3178356"/>
                  <a:gd name="connsiteX326" fmla="*/ 2783289 w 3215587"/>
                  <a:gd name="connsiteY326" fmla="*/ 2971475 h 3178356"/>
                  <a:gd name="connsiteX327" fmla="*/ 2787386 w 3215587"/>
                  <a:gd name="connsiteY327" fmla="*/ 2966012 h 3178356"/>
                  <a:gd name="connsiteX328" fmla="*/ 2831088 w 3215587"/>
                  <a:gd name="connsiteY328" fmla="*/ 2967378 h 3178356"/>
                  <a:gd name="connsiteX329" fmla="*/ 2809237 w 3215587"/>
                  <a:gd name="connsiteY329" fmla="*/ 2929139 h 3178356"/>
                  <a:gd name="connsiteX330" fmla="*/ 2811968 w 3215587"/>
                  <a:gd name="connsiteY330" fmla="*/ 2922310 h 3178356"/>
                  <a:gd name="connsiteX331" fmla="*/ 2898007 w 3215587"/>
                  <a:gd name="connsiteY331" fmla="*/ 2892265 h 3178356"/>
                  <a:gd name="connsiteX332" fmla="*/ 2917127 w 3215587"/>
                  <a:gd name="connsiteY332" fmla="*/ 2859488 h 3178356"/>
                  <a:gd name="connsiteX333" fmla="*/ 2876156 w 3215587"/>
                  <a:gd name="connsiteY333" fmla="*/ 2826711 h 3178356"/>
                  <a:gd name="connsiteX334" fmla="*/ 2877522 w 3215587"/>
                  <a:gd name="connsiteY334" fmla="*/ 2819883 h 3178356"/>
                  <a:gd name="connsiteX335" fmla="*/ 2966292 w 3215587"/>
                  <a:gd name="connsiteY335" fmla="*/ 2774815 h 3178356"/>
                  <a:gd name="connsiteX336" fmla="*/ 2999068 w 3215587"/>
                  <a:gd name="connsiteY336" fmla="*/ 2740673 h 3178356"/>
                  <a:gd name="connsiteX337" fmla="*/ 2969023 w 3215587"/>
                  <a:gd name="connsiteY337" fmla="*/ 2717456 h 3178356"/>
                  <a:gd name="connsiteX338" fmla="*/ 2969023 w 3215587"/>
                  <a:gd name="connsiteY338" fmla="*/ 2710627 h 3178356"/>
                  <a:gd name="connsiteX339" fmla="*/ 3005897 w 3215587"/>
                  <a:gd name="connsiteY339" fmla="*/ 2650537 h 3178356"/>
                  <a:gd name="connsiteX340" fmla="*/ 3011360 w 3215587"/>
                  <a:gd name="connsiteY340" fmla="*/ 2646440 h 3178356"/>
                  <a:gd name="connsiteX341" fmla="*/ 3042771 w 3215587"/>
                  <a:gd name="connsiteY341" fmla="*/ 2669656 h 3178356"/>
                  <a:gd name="connsiteX342" fmla="*/ 3046868 w 3215587"/>
                  <a:gd name="connsiteY342" fmla="*/ 2634148 h 3178356"/>
                  <a:gd name="connsiteX343" fmla="*/ 3042771 w 3215587"/>
                  <a:gd name="connsiteY343" fmla="*/ 2557669 h 3178356"/>
                  <a:gd name="connsiteX344" fmla="*/ 3048234 w 3215587"/>
                  <a:gd name="connsiteY344" fmla="*/ 2554938 h 3178356"/>
                  <a:gd name="connsiteX345" fmla="*/ 3086473 w 3215587"/>
                  <a:gd name="connsiteY345" fmla="*/ 2582252 h 3178356"/>
                  <a:gd name="connsiteX346" fmla="*/ 3115152 w 3215587"/>
                  <a:gd name="connsiteY346" fmla="*/ 2552207 h 3178356"/>
                  <a:gd name="connsiteX347" fmla="*/ 3068719 w 3215587"/>
                  <a:gd name="connsiteY347" fmla="*/ 2483922 h 3178356"/>
                  <a:gd name="connsiteX348" fmla="*/ 3072816 w 3215587"/>
                  <a:gd name="connsiteY348" fmla="*/ 2478459 h 3178356"/>
                  <a:gd name="connsiteX349" fmla="*/ 3116518 w 3215587"/>
                  <a:gd name="connsiteY349" fmla="*/ 2482556 h 3178356"/>
                  <a:gd name="connsiteX350" fmla="*/ 3121981 w 3215587"/>
                  <a:gd name="connsiteY350" fmla="*/ 2442951 h 3178356"/>
                  <a:gd name="connsiteX351" fmla="*/ 3074182 w 3215587"/>
                  <a:gd name="connsiteY351" fmla="*/ 2396517 h 3178356"/>
                  <a:gd name="connsiteX352" fmla="*/ 2967657 w 3215587"/>
                  <a:gd name="connsiteY352" fmla="*/ 2340524 h 3178356"/>
                  <a:gd name="connsiteX353" fmla="*/ 2963561 w 3215587"/>
                  <a:gd name="connsiteY353" fmla="*/ 2330964 h 3178356"/>
                  <a:gd name="connsiteX354" fmla="*/ 2964926 w 3215587"/>
                  <a:gd name="connsiteY354" fmla="*/ 2330964 h 3178356"/>
                  <a:gd name="connsiteX355" fmla="*/ 3014091 w 3215587"/>
                  <a:gd name="connsiteY355" fmla="*/ 2335061 h 3178356"/>
                  <a:gd name="connsiteX356" fmla="*/ 3040039 w 3215587"/>
                  <a:gd name="connsiteY356" fmla="*/ 2294090 h 3178356"/>
                  <a:gd name="connsiteX357" fmla="*/ 3009994 w 3215587"/>
                  <a:gd name="connsiteY357" fmla="*/ 2274970 h 3178356"/>
                  <a:gd name="connsiteX358" fmla="*/ 3020919 w 3215587"/>
                  <a:gd name="connsiteY358" fmla="*/ 2266776 h 3178356"/>
                  <a:gd name="connsiteX359" fmla="*/ 3011360 w 3215587"/>
                  <a:gd name="connsiteY359" fmla="*/ 2194394 h 3178356"/>
                  <a:gd name="connsiteX360" fmla="*/ 3035942 w 3215587"/>
                  <a:gd name="connsiteY360" fmla="*/ 2145229 h 3178356"/>
                  <a:gd name="connsiteX361" fmla="*/ 3035942 w 3215587"/>
                  <a:gd name="connsiteY361" fmla="*/ 2120647 h 3178356"/>
                  <a:gd name="connsiteX362" fmla="*/ 3037308 w 3215587"/>
                  <a:gd name="connsiteY362" fmla="*/ 2119281 h 3178356"/>
                  <a:gd name="connsiteX363" fmla="*/ 3101496 w 3215587"/>
                  <a:gd name="connsiteY363" fmla="*/ 2027779 h 3178356"/>
                  <a:gd name="connsiteX364" fmla="*/ 3111055 w 3215587"/>
                  <a:gd name="connsiteY364" fmla="*/ 2038705 h 3178356"/>
                  <a:gd name="connsiteX365" fmla="*/ 3070085 w 3215587"/>
                  <a:gd name="connsiteY365" fmla="*/ 1986808 h 3178356"/>
                  <a:gd name="connsiteX366" fmla="*/ 3074182 w 3215587"/>
                  <a:gd name="connsiteY366" fmla="*/ 1977249 h 3178356"/>
                  <a:gd name="connsiteX367" fmla="*/ 3187535 w 3215587"/>
                  <a:gd name="connsiteY367" fmla="*/ 1921255 h 3178356"/>
                  <a:gd name="connsiteX368" fmla="*/ 3201191 w 3215587"/>
                  <a:gd name="connsiteY368" fmla="*/ 1880284 h 3178356"/>
                  <a:gd name="connsiteX369" fmla="*/ 3134273 w 3215587"/>
                  <a:gd name="connsiteY369" fmla="*/ 1872090 h 317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</a:cxnLst>
                <a:rect l="l" t="t" r="r" b="b"/>
                <a:pathLst>
                  <a:path w="3215587" h="3178356">
                    <a:moveTo>
                      <a:pt x="3134273" y="1872090"/>
                    </a:moveTo>
                    <a:cubicBezTo>
                      <a:pt x="3128810" y="1873456"/>
                      <a:pt x="3124713" y="1863896"/>
                      <a:pt x="3130175" y="1861164"/>
                    </a:cubicBezTo>
                    <a:cubicBezTo>
                      <a:pt x="3176609" y="1839313"/>
                      <a:pt x="3266745" y="1751909"/>
                      <a:pt x="3177975" y="1723229"/>
                    </a:cubicBezTo>
                    <a:cubicBezTo>
                      <a:pt x="3124713" y="1706841"/>
                      <a:pt x="3064622" y="1717766"/>
                      <a:pt x="3009994" y="1720498"/>
                    </a:cubicBezTo>
                    <a:cubicBezTo>
                      <a:pt x="3004531" y="1720498"/>
                      <a:pt x="3003165" y="1713669"/>
                      <a:pt x="3005897" y="1710938"/>
                    </a:cubicBezTo>
                    <a:cubicBezTo>
                      <a:pt x="3046868" y="1674064"/>
                      <a:pt x="3068719" y="1615339"/>
                      <a:pt x="3061890" y="1559346"/>
                    </a:cubicBezTo>
                    <a:cubicBezTo>
                      <a:pt x="3059159" y="1537494"/>
                      <a:pt x="3048234" y="1515643"/>
                      <a:pt x="3027748" y="1506083"/>
                    </a:cubicBezTo>
                    <a:cubicBezTo>
                      <a:pt x="2999068" y="1493792"/>
                      <a:pt x="2964926" y="1514278"/>
                      <a:pt x="2941709" y="1529300"/>
                    </a:cubicBezTo>
                    <a:cubicBezTo>
                      <a:pt x="2936246" y="1532032"/>
                      <a:pt x="2930784" y="1526569"/>
                      <a:pt x="2934880" y="1521106"/>
                    </a:cubicBezTo>
                    <a:cubicBezTo>
                      <a:pt x="2947172" y="1501987"/>
                      <a:pt x="2960829" y="1477404"/>
                      <a:pt x="2951269" y="1454187"/>
                    </a:cubicBezTo>
                    <a:cubicBezTo>
                      <a:pt x="2937612" y="1424142"/>
                      <a:pt x="2896641" y="1462381"/>
                      <a:pt x="2885716" y="1474673"/>
                    </a:cubicBezTo>
                    <a:cubicBezTo>
                      <a:pt x="2881618" y="1478770"/>
                      <a:pt x="2876156" y="1473307"/>
                      <a:pt x="2876156" y="1469210"/>
                    </a:cubicBezTo>
                    <a:cubicBezTo>
                      <a:pt x="2884350" y="1421410"/>
                      <a:pt x="2877522" y="1369514"/>
                      <a:pt x="2857036" y="1325812"/>
                    </a:cubicBezTo>
                    <a:cubicBezTo>
                      <a:pt x="2848842" y="1308058"/>
                      <a:pt x="2833819" y="1287572"/>
                      <a:pt x="2811968" y="1284841"/>
                    </a:cubicBezTo>
                    <a:cubicBezTo>
                      <a:pt x="2783289" y="1282109"/>
                      <a:pt x="2760072" y="1316252"/>
                      <a:pt x="2747780" y="1336737"/>
                    </a:cubicBezTo>
                    <a:cubicBezTo>
                      <a:pt x="2745049" y="1340834"/>
                      <a:pt x="2736855" y="1339469"/>
                      <a:pt x="2736855" y="1334006"/>
                    </a:cubicBezTo>
                    <a:cubicBezTo>
                      <a:pt x="2738220" y="1309423"/>
                      <a:pt x="2732758" y="1283475"/>
                      <a:pt x="2725929" y="1257527"/>
                    </a:cubicBezTo>
                    <a:cubicBezTo>
                      <a:pt x="2725929" y="1232944"/>
                      <a:pt x="2720466" y="1206996"/>
                      <a:pt x="2721832" y="1182414"/>
                    </a:cubicBezTo>
                    <a:cubicBezTo>
                      <a:pt x="2721832" y="1179682"/>
                      <a:pt x="2724564" y="1178317"/>
                      <a:pt x="2727295" y="1179682"/>
                    </a:cubicBezTo>
                    <a:cubicBezTo>
                      <a:pt x="2739586" y="1189242"/>
                      <a:pt x="2751877" y="1200168"/>
                      <a:pt x="2765534" y="1206996"/>
                    </a:cubicBezTo>
                    <a:cubicBezTo>
                      <a:pt x="2788751" y="1217922"/>
                      <a:pt x="2798311" y="1196070"/>
                      <a:pt x="2794214" y="1176951"/>
                    </a:cubicBezTo>
                    <a:cubicBezTo>
                      <a:pt x="2788751" y="1152368"/>
                      <a:pt x="2766900" y="1125054"/>
                      <a:pt x="2747780" y="1108666"/>
                    </a:cubicBezTo>
                    <a:cubicBezTo>
                      <a:pt x="2743683" y="1105935"/>
                      <a:pt x="2747780" y="1100472"/>
                      <a:pt x="2751877" y="1103203"/>
                    </a:cubicBezTo>
                    <a:cubicBezTo>
                      <a:pt x="2764168" y="1111397"/>
                      <a:pt x="2781923" y="1116860"/>
                      <a:pt x="2795580" y="1107300"/>
                    </a:cubicBezTo>
                    <a:cubicBezTo>
                      <a:pt x="2807871" y="1099106"/>
                      <a:pt x="2805140" y="1079987"/>
                      <a:pt x="2801042" y="1067695"/>
                    </a:cubicBezTo>
                    <a:cubicBezTo>
                      <a:pt x="2792849" y="1047210"/>
                      <a:pt x="2770997" y="1032187"/>
                      <a:pt x="2753243" y="1019896"/>
                    </a:cubicBezTo>
                    <a:cubicBezTo>
                      <a:pt x="2717735" y="996679"/>
                      <a:pt x="2676764" y="981656"/>
                      <a:pt x="2641256" y="959805"/>
                    </a:cubicBezTo>
                    <a:cubicBezTo>
                      <a:pt x="2638525" y="957074"/>
                      <a:pt x="2641256" y="951611"/>
                      <a:pt x="2645353" y="954342"/>
                    </a:cubicBezTo>
                    <a:cubicBezTo>
                      <a:pt x="2660376" y="961171"/>
                      <a:pt x="2678130" y="961171"/>
                      <a:pt x="2694518" y="958439"/>
                    </a:cubicBezTo>
                    <a:cubicBezTo>
                      <a:pt x="2715004" y="955708"/>
                      <a:pt x="2736855" y="937954"/>
                      <a:pt x="2720466" y="917469"/>
                    </a:cubicBezTo>
                    <a:cubicBezTo>
                      <a:pt x="2701347" y="894252"/>
                      <a:pt x="2661741" y="892886"/>
                      <a:pt x="2635793" y="883326"/>
                    </a:cubicBezTo>
                    <a:cubicBezTo>
                      <a:pt x="2633062" y="881960"/>
                      <a:pt x="2633062" y="879229"/>
                      <a:pt x="2634428" y="877863"/>
                    </a:cubicBezTo>
                    <a:cubicBezTo>
                      <a:pt x="2667204" y="850550"/>
                      <a:pt x="2704078" y="810944"/>
                      <a:pt x="2716369" y="768608"/>
                    </a:cubicBezTo>
                    <a:cubicBezTo>
                      <a:pt x="2720466" y="756316"/>
                      <a:pt x="2719101" y="742659"/>
                      <a:pt x="2708175" y="733100"/>
                    </a:cubicBezTo>
                    <a:cubicBezTo>
                      <a:pt x="2697250" y="723540"/>
                      <a:pt x="2680861" y="733100"/>
                      <a:pt x="2671301" y="739928"/>
                    </a:cubicBezTo>
                    <a:cubicBezTo>
                      <a:pt x="2652181" y="753585"/>
                      <a:pt x="2638525" y="772705"/>
                      <a:pt x="2619405" y="784996"/>
                    </a:cubicBezTo>
                    <a:cubicBezTo>
                      <a:pt x="2616674" y="787727"/>
                      <a:pt x="2612577" y="784996"/>
                      <a:pt x="2613942" y="780899"/>
                    </a:cubicBezTo>
                    <a:cubicBezTo>
                      <a:pt x="2622137" y="753585"/>
                      <a:pt x="2633062" y="726271"/>
                      <a:pt x="2635793" y="697591"/>
                    </a:cubicBezTo>
                    <a:cubicBezTo>
                      <a:pt x="2637159" y="688032"/>
                      <a:pt x="2635793" y="644329"/>
                      <a:pt x="2615308" y="652524"/>
                    </a:cubicBezTo>
                    <a:cubicBezTo>
                      <a:pt x="2598919" y="659352"/>
                      <a:pt x="2587994" y="675740"/>
                      <a:pt x="2574337" y="686666"/>
                    </a:cubicBezTo>
                    <a:cubicBezTo>
                      <a:pt x="2571605" y="688032"/>
                      <a:pt x="2568874" y="686666"/>
                      <a:pt x="2568874" y="683935"/>
                    </a:cubicBezTo>
                    <a:cubicBezTo>
                      <a:pt x="2568874" y="657986"/>
                      <a:pt x="2582531" y="615650"/>
                      <a:pt x="2553852" y="603359"/>
                    </a:cubicBezTo>
                    <a:cubicBezTo>
                      <a:pt x="2552486" y="604724"/>
                      <a:pt x="2552486" y="606090"/>
                      <a:pt x="2552486" y="606090"/>
                    </a:cubicBezTo>
                    <a:cubicBezTo>
                      <a:pt x="2534732" y="633404"/>
                      <a:pt x="2526538" y="664815"/>
                      <a:pt x="2523806" y="697591"/>
                    </a:cubicBezTo>
                    <a:cubicBezTo>
                      <a:pt x="2518343" y="685300"/>
                      <a:pt x="2512880" y="671643"/>
                      <a:pt x="2506052" y="659352"/>
                    </a:cubicBezTo>
                    <a:cubicBezTo>
                      <a:pt x="2504687" y="656621"/>
                      <a:pt x="2501955" y="653889"/>
                      <a:pt x="2497858" y="649792"/>
                    </a:cubicBezTo>
                    <a:cubicBezTo>
                      <a:pt x="2497858" y="651158"/>
                      <a:pt x="2497858" y="652524"/>
                      <a:pt x="2497858" y="653889"/>
                    </a:cubicBezTo>
                    <a:cubicBezTo>
                      <a:pt x="2495127" y="674375"/>
                      <a:pt x="2497858" y="694860"/>
                      <a:pt x="2493761" y="713980"/>
                    </a:cubicBezTo>
                    <a:cubicBezTo>
                      <a:pt x="2492395" y="718077"/>
                      <a:pt x="2488298" y="716711"/>
                      <a:pt x="2486932" y="713980"/>
                    </a:cubicBezTo>
                    <a:cubicBezTo>
                      <a:pt x="2480104" y="690763"/>
                      <a:pt x="2476007" y="663449"/>
                      <a:pt x="2455521" y="648426"/>
                    </a:cubicBezTo>
                    <a:cubicBezTo>
                      <a:pt x="2445962" y="670278"/>
                      <a:pt x="2444596" y="693494"/>
                      <a:pt x="2437767" y="716711"/>
                    </a:cubicBezTo>
                    <a:cubicBezTo>
                      <a:pt x="2436402" y="719443"/>
                      <a:pt x="2432304" y="719443"/>
                      <a:pt x="2430939" y="716711"/>
                    </a:cubicBezTo>
                    <a:cubicBezTo>
                      <a:pt x="2428207" y="708517"/>
                      <a:pt x="2425476" y="701689"/>
                      <a:pt x="2424110" y="693494"/>
                    </a:cubicBezTo>
                    <a:cubicBezTo>
                      <a:pt x="2411819" y="671643"/>
                      <a:pt x="2396796" y="652524"/>
                      <a:pt x="2379042" y="657986"/>
                    </a:cubicBezTo>
                    <a:cubicBezTo>
                      <a:pt x="2383140" y="640232"/>
                      <a:pt x="2385871" y="619747"/>
                      <a:pt x="2381774" y="604724"/>
                    </a:cubicBezTo>
                    <a:cubicBezTo>
                      <a:pt x="2380408" y="600627"/>
                      <a:pt x="2376311" y="599261"/>
                      <a:pt x="2372214" y="601993"/>
                    </a:cubicBezTo>
                    <a:cubicBezTo>
                      <a:pt x="2347631" y="619747"/>
                      <a:pt x="2329877" y="644329"/>
                      <a:pt x="2312123" y="667546"/>
                    </a:cubicBezTo>
                    <a:cubicBezTo>
                      <a:pt x="2331243" y="623844"/>
                      <a:pt x="2351729" y="565119"/>
                      <a:pt x="2318952" y="555559"/>
                    </a:cubicBezTo>
                    <a:cubicBezTo>
                      <a:pt x="2299832" y="548731"/>
                      <a:pt x="2280713" y="562388"/>
                      <a:pt x="2269787" y="578776"/>
                    </a:cubicBezTo>
                    <a:cubicBezTo>
                      <a:pt x="2267055" y="574679"/>
                      <a:pt x="2264324" y="570582"/>
                      <a:pt x="2261592" y="566485"/>
                    </a:cubicBezTo>
                    <a:cubicBezTo>
                      <a:pt x="2249302" y="550096"/>
                      <a:pt x="2201502" y="495469"/>
                      <a:pt x="2175554" y="500931"/>
                    </a:cubicBezTo>
                    <a:cubicBezTo>
                      <a:pt x="2152337" y="506394"/>
                      <a:pt x="2155068" y="532342"/>
                      <a:pt x="2165994" y="559656"/>
                    </a:cubicBezTo>
                    <a:cubicBezTo>
                      <a:pt x="2152337" y="543268"/>
                      <a:pt x="2137314" y="528245"/>
                      <a:pt x="2120926" y="511857"/>
                    </a:cubicBezTo>
                    <a:cubicBezTo>
                      <a:pt x="2111366" y="502297"/>
                      <a:pt x="2082686" y="472252"/>
                      <a:pt x="2064932" y="483177"/>
                    </a:cubicBezTo>
                    <a:cubicBezTo>
                      <a:pt x="2043081" y="498200"/>
                      <a:pt x="2059469" y="537805"/>
                      <a:pt x="2063567" y="554194"/>
                    </a:cubicBezTo>
                    <a:cubicBezTo>
                      <a:pt x="2066298" y="566485"/>
                      <a:pt x="2069029" y="577410"/>
                      <a:pt x="2073127" y="588336"/>
                    </a:cubicBezTo>
                    <a:cubicBezTo>
                      <a:pt x="2058104" y="574679"/>
                      <a:pt x="2041716" y="562388"/>
                      <a:pt x="2021230" y="554194"/>
                    </a:cubicBezTo>
                    <a:cubicBezTo>
                      <a:pt x="2010305" y="548731"/>
                      <a:pt x="1988453" y="537805"/>
                      <a:pt x="1966602" y="530977"/>
                    </a:cubicBezTo>
                    <a:cubicBezTo>
                      <a:pt x="1985722" y="505028"/>
                      <a:pt x="2000744" y="476349"/>
                      <a:pt x="2008939" y="447669"/>
                    </a:cubicBezTo>
                    <a:cubicBezTo>
                      <a:pt x="2014402" y="427184"/>
                      <a:pt x="2011670" y="406698"/>
                      <a:pt x="1996647" y="393041"/>
                    </a:cubicBezTo>
                    <a:cubicBezTo>
                      <a:pt x="1978893" y="378019"/>
                      <a:pt x="1954311" y="393041"/>
                      <a:pt x="1939288" y="403967"/>
                    </a:cubicBezTo>
                    <a:cubicBezTo>
                      <a:pt x="1909243" y="424452"/>
                      <a:pt x="1887392" y="455863"/>
                      <a:pt x="1857346" y="476349"/>
                    </a:cubicBezTo>
                    <a:cubicBezTo>
                      <a:pt x="1853249" y="479080"/>
                      <a:pt x="1846421" y="474983"/>
                      <a:pt x="1849153" y="469520"/>
                    </a:cubicBezTo>
                    <a:cubicBezTo>
                      <a:pt x="1861444" y="425818"/>
                      <a:pt x="1879198" y="383482"/>
                      <a:pt x="1883295" y="338414"/>
                    </a:cubicBezTo>
                    <a:cubicBezTo>
                      <a:pt x="1884660" y="322025"/>
                      <a:pt x="1883295" y="255106"/>
                      <a:pt x="1850518" y="267397"/>
                    </a:cubicBezTo>
                    <a:cubicBezTo>
                      <a:pt x="1824570" y="278323"/>
                      <a:pt x="1806816" y="304271"/>
                      <a:pt x="1786330" y="322025"/>
                    </a:cubicBezTo>
                    <a:cubicBezTo>
                      <a:pt x="1782233" y="324757"/>
                      <a:pt x="1776770" y="322025"/>
                      <a:pt x="1776770" y="316562"/>
                    </a:cubicBezTo>
                    <a:cubicBezTo>
                      <a:pt x="1778136" y="275592"/>
                      <a:pt x="1798621" y="208672"/>
                      <a:pt x="1753554" y="189553"/>
                    </a:cubicBezTo>
                    <a:cubicBezTo>
                      <a:pt x="1752188" y="192284"/>
                      <a:pt x="1750822" y="193650"/>
                      <a:pt x="1750822" y="193650"/>
                    </a:cubicBezTo>
                    <a:cubicBezTo>
                      <a:pt x="1723508" y="235986"/>
                      <a:pt x="1708486" y="287883"/>
                      <a:pt x="1705754" y="337048"/>
                    </a:cubicBezTo>
                    <a:cubicBezTo>
                      <a:pt x="1697560" y="316562"/>
                      <a:pt x="1689366" y="296077"/>
                      <a:pt x="1677075" y="276957"/>
                    </a:cubicBezTo>
                    <a:cubicBezTo>
                      <a:pt x="1674343" y="272860"/>
                      <a:pt x="1670246" y="267397"/>
                      <a:pt x="1664783" y="261935"/>
                    </a:cubicBezTo>
                    <a:cubicBezTo>
                      <a:pt x="1664783" y="263300"/>
                      <a:pt x="1664783" y="266032"/>
                      <a:pt x="1663418" y="267397"/>
                    </a:cubicBezTo>
                    <a:cubicBezTo>
                      <a:pt x="1659320" y="298808"/>
                      <a:pt x="1663418" y="331585"/>
                      <a:pt x="1656589" y="362996"/>
                    </a:cubicBezTo>
                    <a:cubicBezTo>
                      <a:pt x="1655223" y="368459"/>
                      <a:pt x="1647029" y="367093"/>
                      <a:pt x="1645664" y="361630"/>
                    </a:cubicBezTo>
                    <a:cubicBezTo>
                      <a:pt x="1634738" y="326122"/>
                      <a:pt x="1627909" y="281054"/>
                      <a:pt x="1596498" y="257837"/>
                    </a:cubicBezTo>
                    <a:cubicBezTo>
                      <a:pt x="1582842" y="291980"/>
                      <a:pt x="1580110" y="328854"/>
                      <a:pt x="1569184" y="365727"/>
                    </a:cubicBezTo>
                    <a:cubicBezTo>
                      <a:pt x="1567819" y="369825"/>
                      <a:pt x="1560991" y="369825"/>
                      <a:pt x="1558259" y="365727"/>
                    </a:cubicBezTo>
                    <a:cubicBezTo>
                      <a:pt x="1552796" y="353436"/>
                      <a:pt x="1550065" y="341145"/>
                      <a:pt x="1547333" y="328854"/>
                    </a:cubicBezTo>
                    <a:cubicBezTo>
                      <a:pt x="1528214" y="293345"/>
                      <a:pt x="1503631" y="264666"/>
                      <a:pt x="1476317" y="272860"/>
                    </a:cubicBezTo>
                    <a:cubicBezTo>
                      <a:pt x="1481780" y="244180"/>
                      <a:pt x="1485877" y="211404"/>
                      <a:pt x="1480415" y="189553"/>
                    </a:cubicBezTo>
                    <a:cubicBezTo>
                      <a:pt x="1479049" y="182724"/>
                      <a:pt x="1470855" y="179993"/>
                      <a:pt x="1464026" y="185456"/>
                    </a:cubicBezTo>
                    <a:cubicBezTo>
                      <a:pt x="1424421" y="214135"/>
                      <a:pt x="1398472" y="252375"/>
                      <a:pt x="1368427" y="290614"/>
                    </a:cubicBezTo>
                    <a:cubicBezTo>
                      <a:pt x="1399838" y="220964"/>
                      <a:pt x="1431249" y="129462"/>
                      <a:pt x="1379353" y="113074"/>
                    </a:cubicBezTo>
                    <a:cubicBezTo>
                      <a:pt x="1349308" y="103514"/>
                      <a:pt x="1319262" y="123999"/>
                      <a:pt x="1301508" y="149948"/>
                    </a:cubicBezTo>
                    <a:cubicBezTo>
                      <a:pt x="1297411" y="144485"/>
                      <a:pt x="1293314" y="137656"/>
                      <a:pt x="1289217" y="132193"/>
                    </a:cubicBezTo>
                    <a:cubicBezTo>
                      <a:pt x="1270097" y="106245"/>
                      <a:pt x="1194984" y="20206"/>
                      <a:pt x="1152647" y="29766"/>
                    </a:cubicBezTo>
                    <a:cubicBezTo>
                      <a:pt x="1114408" y="37960"/>
                      <a:pt x="1121236" y="80297"/>
                      <a:pt x="1136259" y="123999"/>
                    </a:cubicBezTo>
                    <a:cubicBezTo>
                      <a:pt x="1114408" y="98051"/>
                      <a:pt x="1091191" y="74834"/>
                      <a:pt x="1063877" y="48886"/>
                    </a:cubicBezTo>
                    <a:cubicBezTo>
                      <a:pt x="1048855" y="35229"/>
                      <a:pt x="1003786" y="-13936"/>
                      <a:pt x="975107" y="3818"/>
                    </a:cubicBezTo>
                    <a:cubicBezTo>
                      <a:pt x="939599" y="27035"/>
                      <a:pt x="966913" y="89857"/>
                      <a:pt x="972375" y="115805"/>
                    </a:cubicBezTo>
                    <a:cubicBezTo>
                      <a:pt x="976472" y="134925"/>
                      <a:pt x="981935" y="152679"/>
                      <a:pt x="988764" y="170433"/>
                    </a:cubicBezTo>
                    <a:cubicBezTo>
                      <a:pt x="964181" y="148582"/>
                      <a:pt x="938233" y="129462"/>
                      <a:pt x="906822" y="115805"/>
                    </a:cubicBezTo>
                    <a:cubicBezTo>
                      <a:pt x="874045" y="102148"/>
                      <a:pt x="781178" y="46155"/>
                      <a:pt x="740207" y="85760"/>
                    </a:cubicBezTo>
                    <a:cubicBezTo>
                      <a:pt x="733379" y="92588"/>
                      <a:pt x="729282" y="99417"/>
                      <a:pt x="726550" y="107611"/>
                    </a:cubicBezTo>
                    <a:cubicBezTo>
                      <a:pt x="727916" y="107611"/>
                      <a:pt x="727916" y="106245"/>
                      <a:pt x="729282" y="106245"/>
                    </a:cubicBezTo>
                    <a:cubicBezTo>
                      <a:pt x="790738" y="91223"/>
                      <a:pt x="838537" y="154045"/>
                      <a:pt x="876777" y="201844"/>
                    </a:cubicBezTo>
                    <a:cubicBezTo>
                      <a:pt x="871314" y="174530"/>
                      <a:pt x="871314" y="140388"/>
                      <a:pt x="899994" y="140388"/>
                    </a:cubicBezTo>
                    <a:cubicBezTo>
                      <a:pt x="928673" y="140388"/>
                      <a:pt x="939599" y="171799"/>
                      <a:pt x="947793" y="200478"/>
                    </a:cubicBezTo>
                    <a:cubicBezTo>
                      <a:pt x="951890" y="189553"/>
                      <a:pt x="960084" y="181358"/>
                      <a:pt x="975107" y="184090"/>
                    </a:cubicBezTo>
                    <a:cubicBezTo>
                      <a:pt x="1002421" y="189553"/>
                      <a:pt x="1031100" y="214135"/>
                      <a:pt x="1046123" y="237352"/>
                    </a:cubicBezTo>
                    <a:cubicBezTo>
                      <a:pt x="1093922" y="312465"/>
                      <a:pt x="1107580" y="402601"/>
                      <a:pt x="1126699" y="488640"/>
                    </a:cubicBezTo>
                    <a:cubicBezTo>
                      <a:pt x="1125333" y="428549"/>
                      <a:pt x="1129431" y="362996"/>
                      <a:pt x="1174498" y="322025"/>
                    </a:cubicBezTo>
                    <a:cubicBezTo>
                      <a:pt x="1177230" y="319294"/>
                      <a:pt x="1181327" y="319294"/>
                      <a:pt x="1182693" y="322025"/>
                    </a:cubicBezTo>
                    <a:cubicBezTo>
                      <a:pt x="1207275" y="352070"/>
                      <a:pt x="1215469" y="388944"/>
                      <a:pt x="1220932" y="427184"/>
                    </a:cubicBezTo>
                    <a:cubicBezTo>
                      <a:pt x="1227760" y="398504"/>
                      <a:pt x="1238686" y="371190"/>
                      <a:pt x="1260537" y="350705"/>
                    </a:cubicBezTo>
                    <a:cubicBezTo>
                      <a:pt x="1261903" y="349339"/>
                      <a:pt x="1266000" y="347973"/>
                      <a:pt x="1267366" y="349339"/>
                    </a:cubicBezTo>
                    <a:cubicBezTo>
                      <a:pt x="1319262" y="379384"/>
                      <a:pt x="1326091" y="453132"/>
                      <a:pt x="1327457" y="506394"/>
                    </a:cubicBezTo>
                    <a:cubicBezTo>
                      <a:pt x="1328822" y="541902"/>
                      <a:pt x="1326091" y="577410"/>
                      <a:pt x="1321994" y="611553"/>
                    </a:cubicBezTo>
                    <a:cubicBezTo>
                      <a:pt x="1341113" y="555559"/>
                      <a:pt x="1371159" y="499566"/>
                      <a:pt x="1427152" y="494103"/>
                    </a:cubicBezTo>
                    <a:cubicBezTo>
                      <a:pt x="1429884" y="494103"/>
                      <a:pt x="1431249" y="495469"/>
                      <a:pt x="1432615" y="496834"/>
                    </a:cubicBezTo>
                    <a:cubicBezTo>
                      <a:pt x="1451735" y="524148"/>
                      <a:pt x="1453101" y="559656"/>
                      <a:pt x="1447638" y="593799"/>
                    </a:cubicBezTo>
                    <a:cubicBezTo>
                      <a:pt x="1469489" y="563753"/>
                      <a:pt x="1499534" y="541902"/>
                      <a:pt x="1529580" y="561022"/>
                    </a:cubicBezTo>
                    <a:cubicBezTo>
                      <a:pt x="1566454" y="582873"/>
                      <a:pt x="1559625" y="630672"/>
                      <a:pt x="1543236" y="670278"/>
                    </a:cubicBezTo>
                    <a:cubicBezTo>
                      <a:pt x="1566454" y="648426"/>
                      <a:pt x="1595133" y="632038"/>
                      <a:pt x="1623812" y="627941"/>
                    </a:cubicBezTo>
                    <a:cubicBezTo>
                      <a:pt x="1659320" y="623844"/>
                      <a:pt x="1692097" y="648426"/>
                      <a:pt x="1694829" y="683935"/>
                    </a:cubicBezTo>
                    <a:cubicBezTo>
                      <a:pt x="1697560" y="718077"/>
                      <a:pt x="1683903" y="752219"/>
                      <a:pt x="1667515" y="782265"/>
                    </a:cubicBezTo>
                    <a:cubicBezTo>
                      <a:pt x="1697560" y="761779"/>
                      <a:pt x="1728971" y="760414"/>
                      <a:pt x="1749456" y="806847"/>
                    </a:cubicBezTo>
                    <a:cubicBezTo>
                      <a:pt x="1765845" y="842355"/>
                      <a:pt x="1746725" y="886058"/>
                      <a:pt x="1728971" y="917469"/>
                    </a:cubicBezTo>
                    <a:cubicBezTo>
                      <a:pt x="1749456" y="910640"/>
                      <a:pt x="1772673" y="909274"/>
                      <a:pt x="1791793" y="916103"/>
                    </a:cubicBezTo>
                    <a:cubicBezTo>
                      <a:pt x="1812279" y="924297"/>
                      <a:pt x="1823204" y="937954"/>
                      <a:pt x="1827301" y="952977"/>
                    </a:cubicBezTo>
                    <a:cubicBezTo>
                      <a:pt x="1846421" y="925663"/>
                      <a:pt x="1868272" y="902446"/>
                      <a:pt x="1892855" y="890155"/>
                    </a:cubicBezTo>
                    <a:cubicBezTo>
                      <a:pt x="1906512" y="883326"/>
                      <a:pt x="1924266" y="886058"/>
                      <a:pt x="1935191" y="898349"/>
                    </a:cubicBezTo>
                    <a:cubicBezTo>
                      <a:pt x="1947482" y="861475"/>
                      <a:pt x="1967968" y="830064"/>
                      <a:pt x="2003476" y="819139"/>
                    </a:cubicBezTo>
                    <a:cubicBezTo>
                      <a:pt x="2006207" y="819139"/>
                      <a:pt x="2007573" y="819139"/>
                      <a:pt x="2008939" y="820504"/>
                    </a:cubicBezTo>
                    <a:cubicBezTo>
                      <a:pt x="2047178" y="857378"/>
                      <a:pt x="2052641" y="916103"/>
                      <a:pt x="2049909" y="966634"/>
                    </a:cubicBezTo>
                    <a:cubicBezTo>
                      <a:pt x="2048544" y="984388"/>
                      <a:pt x="2047178" y="1000776"/>
                      <a:pt x="2044447" y="1018530"/>
                    </a:cubicBezTo>
                    <a:cubicBezTo>
                      <a:pt x="2067664" y="959805"/>
                      <a:pt x="2100441" y="905177"/>
                      <a:pt x="2134583" y="933857"/>
                    </a:cubicBezTo>
                    <a:cubicBezTo>
                      <a:pt x="2167360" y="962537"/>
                      <a:pt x="2146874" y="1029456"/>
                      <a:pt x="2137314" y="1063598"/>
                    </a:cubicBezTo>
                    <a:cubicBezTo>
                      <a:pt x="2134583" y="1075889"/>
                      <a:pt x="2130486" y="1088181"/>
                      <a:pt x="2126389" y="1101838"/>
                    </a:cubicBezTo>
                    <a:cubicBezTo>
                      <a:pt x="2134583" y="1089546"/>
                      <a:pt x="2145508" y="1078621"/>
                      <a:pt x="2155068" y="1067695"/>
                    </a:cubicBezTo>
                    <a:cubicBezTo>
                      <a:pt x="2176919" y="1045844"/>
                      <a:pt x="2235644" y="1021262"/>
                      <a:pt x="2246570" y="1069061"/>
                    </a:cubicBezTo>
                    <a:cubicBezTo>
                      <a:pt x="2257495" y="1115494"/>
                      <a:pt x="2224719" y="1171488"/>
                      <a:pt x="2201502" y="1209727"/>
                    </a:cubicBezTo>
                    <a:cubicBezTo>
                      <a:pt x="2183748" y="1241138"/>
                      <a:pt x="2163263" y="1275281"/>
                      <a:pt x="2140045" y="1303961"/>
                    </a:cubicBezTo>
                    <a:cubicBezTo>
                      <a:pt x="2181017" y="1282109"/>
                      <a:pt x="2224719" y="1243870"/>
                      <a:pt x="2271153" y="1247967"/>
                    </a:cubicBezTo>
                    <a:cubicBezTo>
                      <a:pt x="2316220" y="1252064"/>
                      <a:pt x="2312123" y="1301229"/>
                      <a:pt x="2291638" y="1329909"/>
                    </a:cubicBezTo>
                    <a:cubicBezTo>
                      <a:pt x="2260227" y="1373611"/>
                      <a:pt x="2202868" y="1400925"/>
                      <a:pt x="2153703" y="1420045"/>
                    </a:cubicBezTo>
                    <a:cubicBezTo>
                      <a:pt x="2187845" y="1430970"/>
                      <a:pt x="2216525" y="1461016"/>
                      <a:pt x="2198770" y="1499255"/>
                    </a:cubicBezTo>
                    <a:cubicBezTo>
                      <a:pt x="2178285" y="1541592"/>
                      <a:pt x="2116829" y="1542957"/>
                      <a:pt x="2077224" y="1540226"/>
                    </a:cubicBezTo>
                    <a:cubicBezTo>
                      <a:pt x="2058104" y="1538860"/>
                      <a:pt x="2037618" y="1537494"/>
                      <a:pt x="2017133" y="1533397"/>
                    </a:cubicBezTo>
                    <a:cubicBezTo>
                      <a:pt x="2044447" y="1552517"/>
                      <a:pt x="2069029" y="1577100"/>
                      <a:pt x="2082686" y="1603048"/>
                    </a:cubicBezTo>
                    <a:cubicBezTo>
                      <a:pt x="2090880" y="1618070"/>
                      <a:pt x="2093612" y="1634459"/>
                      <a:pt x="2092246" y="1650847"/>
                    </a:cubicBezTo>
                    <a:cubicBezTo>
                      <a:pt x="2146874" y="1615339"/>
                      <a:pt x="2216525" y="1588025"/>
                      <a:pt x="2261592" y="1631727"/>
                    </a:cubicBezTo>
                    <a:cubicBezTo>
                      <a:pt x="2275250" y="1644019"/>
                      <a:pt x="2282078" y="1659042"/>
                      <a:pt x="2283444" y="1674064"/>
                    </a:cubicBezTo>
                    <a:cubicBezTo>
                      <a:pt x="2290272" y="1671333"/>
                      <a:pt x="2295735" y="1668601"/>
                      <a:pt x="2302564" y="1667236"/>
                    </a:cubicBezTo>
                    <a:cubicBezTo>
                      <a:pt x="2329877" y="1661773"/>
                      <a:pt x="2339437" y="1679527"/>
                      <a:pt x="2340803" y="1701378"/>
                    </a:cubicBezTo>
                    <a:cubicBezTo>
                      <a:pt x="2350363" y="1679527"/>
                      <a:pt x="2364020" y="1657676"/>
                      <a:pt x="2381774" y="1642653"/>
                    </a:cubicBezTo>
                    <a:cubicBezTo>
                      <a:pt x="2409088" y="1619436"/>
                      <a:pt x="2443230" y="1635825"/>
                      <a:pt x="2450059" y="1668601"/>
                    </a:cubicBezTo>
                    <a:cubicBezTo>
                      <a:pt x="2456887" y="1702744"/>
                      <a:pt x="2451425" y="1740983"/>
                      <a:pt x="2441865" y="1775126"/>
                    </a:cubicBezTo>
                    <a:cubicBezTo>
                      <a:pt x="2463716" y="1753274"/>
                      <a:pt x="2488298" y="1743715"/>
                      <a:pt x="2512880" y="1762834"/>
                    </a:cubicBezTo>
                    <a:cubicBezTo>
                      <a:pt x="2547023" y="1787417"/>
                      <a:pt x="2532001" y="1850239"/>
                      <a:pt x="2523806" y="1883016"/>
                    </a:cubicBezTo>
                    <a:cubicBezTo>
                      <a:pt x="2514246" y="1918524"/>
                      <a:pt x="2500589" y="1955398"/>
                      <a:pt x="2484201" y="1988174"/>
                    </a:cubicBezTo>
                    <a:cubicBezTo>
                      <a:pt x="2547023" y="1948569"/>
                      <a:pt x="2648085" y="1955398"/>
                      <a:pt x="2667204" y="2040071"/>
                    </a:cubicBezTo>
                    <a:cubicBezTo>
                      <a:pt x="2683592" y="2115184"/>
                      <a:pt x="2578434" y="2130206"/>
                      <a:pt x="2519709" y="2141132"/>
                    </a:cubicBezTo>
                    <a:cubicBezTo>
                      <a:pt x="2578434" y="2183469"/>
                      <a:pt x="2680861" y="2247656"/>
                      <a:pt x="2638525" y="2330964"/>
                    </a:cubicBezTo>
                    <a:cubicBezTo>
                      <a:pt x="2623502" y="2361009"/>
                      <a:pt x="2592091" y="2374666"/>
                      <a:pt x="2562046" y="2371935"/>
                    </a:cubicBezTo>
                    <a:cubicBezTo>
                      <a:pt x="2566143" y="2388323"/>
                      <a:pt x="2564777" y="2406077"/>
                      <a:pt x="2559314" y="2422466"/>
                    </a:cubicBezTo>
                    <a:cubicBezTo>
                      <a:pt x="2545657" y="2456608"/>
                      <a:pt x="2499224" y="2474362"/>
                      <a:pt x="2466447" y="2460705"/>
                    </a:cubicBezTo>
                    <a:cubicBezTo>
                      <a:pt x="2452790" y="2455242"/>
                      <a:pt x="2440499" y="2447048"/>
                      <a:pt x="2429573" y="2437488"/>
                    </a:cubicBezTo>
                    <a:cubicBezTo>
                      <a:pt x="2440499" y="2470265"/>
                      <a:pt x="2445962" y="2503042"/>
                      <a:pt x="2441865" y="2535818"/>
                    </a:cubicBezTo>
                    <a:cubicBezTo>
                      <a:pt x="2441865" y="2538549"/>
                      <a:pt x="2439133" y="2542647"/>
                      <a:pt x="2436402" y="2541281"/>
                    </a:cubicBezTo>
                    <a:cubicBezTo>
                      <a:pt x="2421379" y="2539915"/>
                      <a:pt x="2406356" y="2534453"/>
                      <a:pt x="2392700" y="2527624"/>
                    </a:cubicBezTo>
                    <a:cubicBezTo>
                      <a:pt x="2403625" y="2557669"/>
                      <a:pt x="2406356" y="2589080"/>
                      <a:pt x="2398162" y="2619126"/>
                    </a:cubicBezTo>
                    <a:cubicBezTo>
                      <a:pt x="2396796" y="2621857"/>
                      <a:pt x="2395431" y="2623223"/>
                      <a:pt x="2392700" y="2623223"/>
                    </a:cubicBezTo>
                    <a:cubicBezTo>
                      <a:pt x="2361289" y="2623223"/>
                      <a:pt x="2336706" y="2604103"/>
                      <a:pt x="2317586" y="2579521"/>
                    </a:cubicBezTo>
                    <a:cubicBezTo>
                      <a:pt x="2332609" y="2643708"/>
                      <a:pt x="2347631" y="2744770"/>
                      <a:pt x="2286175" y="2737941"/>
                    </a:cubicBezTo>
                    <a:cubicBezTo>
                      <a:pt x="2200136" y="2728381"/>
                      <a:pt x="2176919" y="2610931"/>
                      <a:pt x="2172822" y="2526258"/>
                    </a:cubicBezTo>
                    <a:cubicBezTo>
                      <a:pt x="2161897" y="2554938"/>
                      <a:pt x="2142777" y="2578155"/>
                      <a:pt x="2114097" y="2544012"/>
                    </a:cubicBezTo>
                    <a:cubicBezTo>
                      <a:pt x="2067664" y="2489385"/>
                      <a:pt x="2071761" y="2419734"/>
                      <a:pt x="2070395" y="2352815"/>
                    </a:cubicBezTo>
                    <a:cubicBezTo>
                      <a:pt x="2062201" y="2382860"/>
                      <a:pt x="2058104" y="2412905"/>
                      <a:pt x="2047178" y="2441585"/>
                    </a:cubicBezTo>
                    <a:cubicBezTo>
                      <a:pt x="2036253" y="2468899"/>
                      <a:pt x="2019865" y="2508504"/>
                      <a:pt x="1984356" y="2505773"/>
                    </a:cubicBezTo>
                    <a:cubicBezTo>
                      <a:pt x="1939288" y="2501676"/>
                      <a:pt x="1920168" y="2448414"/>
                      <a:pt x="1921534" y="2410174"/>
                    </a:cubicBezTo>
                    <a:cubicBezTo>
                      <a:pt x="1922900" y="2380129"/>
                      <a:pt x="1929729" y="2350084"/>
                      <a:pt x="1937922" y="2321404"/>
                    </a:cubicBezTo>
                    <a:cubicBezTo>
                      <a:pt x="1928363" y="2335061"/>
                      <a:pt x="1920168" y="2347352"/>
                      <a:pt x="1909243" y="2359643"/>
                    </a:cubicBezTo>
                    <a:cubicBezTo>
                      <a:pt x="1895586" y="2374666"/>
                      <a:pt x="1872369" y="2403346"/>
                      <a:pt x="1850518" y="2391054"/>
                    </a:cubicBezTo>
                    <a:cubicBezTo>
                      <a:pt x="1819107" y="2374666"/>
                      <a:pt x="1834130" y="2294090"/>
                      <a:pt x="1839593" y="2268142"/>
                    </a:cubicBezTo>
                    <a:cubicBezTo>
                      <a:pt x="1851883" y="2217611"/>
                      <a:pt x="1873735" y="2171178"/>
                      <a:pt x="1899683" y="2124744"/>
                    </a:cubicBezTo>
                    <a:cubicBezTo>
                      <a:pt x="1888757" y="2138401"/>
                      <a:pt x="1877832" y="2152058"/>
                      <a:pt x="1865541" y="2164349"/>
                    </a:cubicBezTo>
                    <a:cubicBezTo>
                      <a:pt x="1840958" y="2188931"/>
                      <a:pt x="1808181" y="2224440"/>
                      <a:pt x="1769942" y="2227171"/>
                    </a:cubicBezTo>
                    <a:cubicBezTo>
                      <a:pt x="1709851" y="2229902"/>
                      <a:pt x="1704389" y="2182103"/>
                      <a:pt x="1715314" y="2131572"/>
                    </a:cubicBezTo>
                    <a:cubicBezTo>
                      <a:pt x="1711217" y="2135669"/>
                      <a:pt x="1705754" y="2138401"/>
                      <a:pt x="1701657" y="2141132"/>
                    </a:cubicBezTo>
                    <a:cubicBezTo>
                      <a:pt x="1672978" y="2154789"/>
                      <a:pt x="1651127" y="2123378"/>
                      <a:pt x="1651127" y="2098796"/>
                    </a:cubicBezTo>
                    <a:cubicBezTo>
                      <a:pt x="1649761" y="2064653"/>
                      <a:pt x="1660686" y="2030511"/>
                      <a:pt x="1672978" y="1997734"/>
                    </a:cubicBezTo>
                    <a:cubicBezTo>
                      <a:pt x="1655223" y="2020951"/>
                      <a:pt x="1633372" y="2038705"/>
                      <a:pt x="1604693" y="2044168"/>
                    </a:cubicBezTo>
                    <a:cubicBezTo>
                      <a:pt x="1566454" y="2050996"/>
                      <a:pt x="1530945" y="2019585"/>
                      <a:pt x="1518654" y="1986808"/>
                    </a:cubicBezTo>
                    <a:cubicBezTo>
                      <a:pt x="1507729" y="1956763"/>
                      <a:pt x="1504997" y="1925352"/>
                      <a:pt x="1506363" y="1893941"/>
                    </a:cubicBezTo>
                    <a:cubicBezTo>
                      <a:pt x="1496803" y="1923986"/>
                      <a:pt x="1487243" y="1954032"/>
                      <a:pt x="1474952" y="1982711"/>
                    </a:cubicBezTo>
                    <a:cubicBezTo>
                      <a:pt x="1453101" y="2016854"/>
                      <a:pt x="1428518" y="2076944"/>
                      <a:pt x="1390279" y="2076944"/>
                    </a:cubicBezTo>
                    <a:cubicBezTo>
                      <a:pt x="1360233" y="2076944"/>
                      <a:pt x="1345210" y="2055093"/>
                      <a:pt x="1341113" y="2022317"/>
                    </a:cubicBezTo>
                    <a:cubicBezTo>
                      <a:pt x="1327457" y="2057825"/>
                      <a:pt x="1308337" y="2081042"/>
                      <a:pt x="1279657" y="2068750"/>
                    </a:cubicBezTo>
                    <a:cubicBezTo>
                      <a:pt x="1259172" y="2060556"/>
                      <a:pt x="1246881" y="2041436"/>
                      <a:pt x="1238686" y="2019585"/>
                    </a:cubicBezTo>
                    <a:cubicBezTo>
                      <a:pt x="1233223" y="2071481"/>
                      <a:pt x="1225030" y="2127475"/>
                      <a:pt x="1197715" y="2169812"/>
                    </a:cubicBezTo>
                    <a:cubicBezTo>
                      <a:pt x="1167670" y="2214880"/>
                      <a:pt x="1119871" y="2214880"/>
                      <a:pt x="1085728" y="2173909"/>
                    </a:cubicBezTo>
                    <a:cubicBezTo>
                      <a:pt x="1074803" y="2161618"/>
                      <a:pt x="1066608" y="2146595"/>
                      <a:pt x="1059780" y="2131572"/>
                    </a:cubicBezTo>
                    <a:cubicBezTo>
                      <a:pt x="1059780" y="2138401"/>
                      <a:pt x="1061146" y="2145229"/>
                      <a:pt x="1061146" y="2152058"/>
                    </a:cubicBezTo>
                    <a:cubicBezTo>
                      <a:pt x="1063877" y="2186200"/>
                      <a:pt x="1072071" y="2270873"/>
                      <a:pt x="1031100" y="2289993"/>
                    </a:cubicBezTo>
                    <a:cubicBezTo>
                      <a:pt x="1001055" y="2303650"/>
                      <a:pt x="977838" y="2287262"/>
                      <a:pt x="960084" y="2258582"/>
                    </a:cubicBezTo>
                    <a:cubicBezTo>
                      <a:pt x="962816" y="2284530"/>
                      <a:pt x="961450" y="2310478"/>
                      <a:pt x="947793" y="2329598"/>
                    </a:cubicBezTo>
                    <a:cubicBezTo>
                      <a:pt x="928673" y="2356912"/>
                      <a:pt x="905457" y="2359643"/>
                      <a:pt x="882240" y="2348718"/>
                    </a:cubicBezTo>
                    <a:cubicBezTo>
                      <a:pt x="889068" y="2371935"/>
                      <a:pt x="887702" y="2395152"/>
                      <a:pt x="869948" y="2414271"/>
                    </a:cubicBezTo>
                    <a:cubicBezTo>
                      <a:pt x="859023" y="2426562"/>
                      <a:pt x="842634" y="2427928"/>
                      <a:pt x="826246" y="2422466"/>
                    </a:cubicBezTo>
                    <a:cubicBezTo>
                      <a:pt x="853560" y="2452511"/>
                      <a:pt x="871314" y="2488019"/>
                      <a:pt x="864485" y="2528990"/>
                    </a:cubicBezTo>
                    <a:cubicBezTo>
                      <a:pt x="864485" y="2533087"/>
                      <a:pt x="859023" y="2534453"/>
                      <a:pt x="854925" y="2533087"/>
                    </a:cubicBezTo>
                    <a:cubicBezTo>
                      <a:pt x="826246" y="2520796"/>
                      <a:pt x="804395" y="2500310"/>
                      <a:pt x="782544" y="2479825"/>
                    </a:cubicBezTo>
                    <a:cubicBezTo>
                      <a:pt x="823515" y="2549475"/>
                      <a:pt x="871314" y="2635514"/>
                      <a:pt x="831709" y="2710627"/>
                    </a:cubicBezTo>
                    <a:cubicBezTo>
                      <a:pt x="811223" y="2747501"/>
                      <a:pt x="778447" y="2776181"/>
                      <a:pt x="736110" y="2761158"/>
                    </a:cubicBezTo>
                    <a:cubicBezTo>
                      <a:pt x="716990" y="2754329"/>
                      <a:pt x="699236" y="2740673"/>
                      <a:pt x="685579" y="2722918"/>
                    </a:cubicBezTo>
                    <a:cubicBezTo>
                      <a:pt x="689676" y="2739307"/>
                      <a:pt x="693773" y="2755695"/>
                      <a:pt x="695139" y="2772084"/>
                    </a:cubicBezTo>
                    <a:cubicBezTo>
                      <a:pt x="699236" y="2800763"/>
                      <a:pt x="706065" y="2843100"/>
                      <a:pt x="681482" y="2864951"/>
                    </a:cubicBezTo>
                    <a:cubicBezTo>
                      <a:pt x="647340" y="2893630"/>
                      <a:pt x="621392" y="2840368"/>
                      <a:pt x="606369" y="2792569"/>
                    </a:cubicBezTo>
                    <a:cubicBezTo>
                      <a:pt x="605003" y="2851294"/>
                      <a:pt x="589981" y="2922310"/>
                      <a:pt x="536719" y="2930504"/>
                    </a:cubicBezTo>
                    <a:cubicBezTo>
                      <a:pt x="457508" y="2944161"/>
                      <a:pt x="435657" y="2859488"/>
                      <a:pt x="439754" y="2793935"/>
                    </a:cubicBezTo>
                    <a:cubicBezTo>
                      <a:pt x="428828" y="2815786"/>
                      <a:pt x="416537" y="2836271"/>
                      <a:pt x="402880" y="2855391"/>
                    </a:cubicBezTo>
                    <a:cubicBezTo>
                      <a:pt x="385126" y="2879973"/>
                      <a:pt x="361909" y="2915482"/>
                      <a:pt x="330498" y="2925041"/>
                    </a:cubicBezTo>
                    <a:cubicBezTo>
                      <a:pt x="304550" y="2933236"/>
                      <a:pt x="281333" y="2918213"/>
                      <a:pt x="275871" y="2890899"/>
                    </a:cubicBezTo>
                    <a:cubicBezTo>
                      <a:pt x="273139" y="2875877"/>
                      <a:pt x="275871" y="2860854"/>
                      <a:pt x="279968" y="2844466"/>
                    </a:cubicBezTo>
                    <a:cubicBezTo>
                      <a:pt x="274505" y="2851294"/>
                      <a:pt x="270408" y="2859488"/>
                      <a:pt x="264945" y="2866317"/>
                    </a:cubicBezTo>
                    <a:cubicBezTo>
                      <a:pt x="249922" y="2885436"/>
                      <a:pt x="228071" y="2914116"/>
                      <a:pt x="200757" y="2916848"/>
                    </a:cubicBezTo>
                    <a:cubicBezTo>
                      <a:pt x="148861" y="2920944"/>
                      <a:pt x="169346" y="2855391"/>
                      <a:pt x="184369" y="2814420"/>
                    </a:cubicBezTo>
                    <a:cubicBezTo>
                      <a:pt x="136570" y="2866317"/>
                      <a:pt x="66919" y="2935967"/>
                      <a:pt x="0" y="2937333"/>
                    </a:cubicBezTo>
                    <a:cubicBezTo>
                      <a:pt x="19120" y="2948259"/>
                      <a:pt x="73748" y="2922310"/>
                      <a:pt x="118815" y="2894996"/>
                    </a:cubicBezTo>
                    <a:cubicBezTo>
                      <a:pt x="81942" y="2935967"/>
                      <a:pt x="53262" y="2981035"/>
                      <a:pt x="69650" y="3032932"/>
                    </a:cubicBezTo>
                    <a:cubicBezTo>
                      <a:pt x="87404" y="3094388"/>
                      <a:pt x="174809" y="3015177"/>
                      <a:pt x="193929" y="2991961"/>
                    </a:cubicBezTo>
                    <a:cubicBezTo>
                      <a:pt x="203488" y="2979669"/>
                      <a:pt x="215780" y="2933236"/>
                      <a:pt x="208951" y="2960550"/>
                    </a:cubicBezTo>
                    <a:cubicBezTo>
                      <a:pt x="204854" y="2975573"/>
                      <a:pt x="202123" y="2991961"/>
                      <a:pt x="202123" y="3005617"/>
                    </a:cubicBezTo>
                    <a:cubicBezTo>
                      <a:pt x="200757" y="3031566"/>
                      <a:pt x="199391" y="3061611"/>
                      <a:pt x="223974" y="3075268"/>
                    </a:cubicBezTo>
                    <a:cubicBezTo>
                      <a:pt x="266311" y="3099851"/>
                      <a:pt x="319573" y="3027469"/>
                      <a:pt x="350984" y="2970110"/>
                    </a:cubicBezTo>
                    <a:cubicBezTo>
                      <a:pt x="350984" y="3004252"/>
                      <a:pt x="353715" y="3042491"/>
                      <a:pt x="371469" y="3060246"/>
                    </a:cubicBezTo>
                    <a:cubicBezTo>
                      <a:pt x="337327" y="3153113"/>
                      <a:pt x="411074" y="3142187"/>
                      <a:pt x="473897" y="3103948"/>
                    </a:cubicBezTo>
                    <a:cubicBezTo>
                      <a:pt x="471165" y="3108045"/>
                      <a:pt x="468434" y="3112142"/>
                      <a:pt x="465702" y="3116239"/>
                    </a:cubicBezTo>
                    <a:cubicBezTo>
                      <a:pt x="480725" y="3099851"/>
                      <a:pt x="494382" y="3082097"/>
                      <a:pt x="508039" y="3067074"/>
                    </a:cubicBezTo>
                    <a:cubicBezTo>
                      <a:pt x="510770" y="3062977"/>
                      <a:pt x="517599" y="3064342"/>
                      <a:pt x="517599" y="3069805"/>
                    </a:cubicBezTo>
                    <a:cubicBezTo>
                      <a:pt x="524427" y="3113508"/>
                      <a:pt x="555838" y="3150381"/>
                      <a:pt x="594078" y="3169501"/>
                    </a:cubicBezTo>
                    <a:cubicBezTo>
                      <a:pt x="606369" y="3176329"/>
                      <a:pt x="624123" y="3180427"/>
                      <a:pt x="637780" y="3174964"/>
                    </a:cubicBezTo>
                    <a:cubicBezTo>
                      <a:pt x="658265" y="3165404"/>
                      <a:pt x="644609" y="3127164"/>
                      <a:pt x="639146" y="3112142"/>
                    </a:cubicBezTo>
                    <a:cubicBezTo>
                      <a:pt x="636414" y="3106679"/>
                      <a:pt x="644609" y="3101216"/>
                      <a:pt x="648706" y="3106679"/>
                    </a:cubicBezTo>
                    <a:cubicBezTo>
                      <a:pt x="680117" y="3147650"/>
                      <a:pt x="782544" y="3218666"/>
                      <a:pt x="793469" y="3125799"/>
                    </a:cubicBezTo>
                    <a:cubicBezTo>
                      <a:pt x="798932" y="3069805"/>
                      <a:pt x="775715" y="3013812"/>
                      <a:pt x="762058" y="2960550"/>
                    </a:cubicBezTo>
                    <a:cubicBezTo>
                      <a:pt x="760693" y="2955087"/>
                      <a:pt x="767521" y="2952355"/>
                      <a:pt x="770252" y="2955087"/>
                    </a:cubicBezTo>
                    <a:cubicBezTo>
                      <a:pt x="815321" y="2987863"/>
                      <a:pt x="876777" y="2997424"/>
                      <a:pt x="930039" y="2979669"/>
                    </a:cubicBezTo>
                    <a:cubicBezTo>
                      <a:pt x="950524" y="2972841"/>
                      <a:pt x="971010" y="2957818"/>
                      <a:pt x="976472" y="2934601"/>
                    </a:cubicBezTo>
                    <a:cubicBezTo>
                      <a:pt x="983301" y="2903190"/>
                      <a:pt x="955987" y="2874511"/>
                      <a:pt x="935502" y="2855391"/>
                    </a:cubicBezTo>
                    <a:cubicBezTo>
                      <a:pt x="931405" y="2851294"/>
                      <a:pt x="936868" y="2844466"/>
                      <a:pt x="942330" y="2847197"/>
                    </a:cubicBezTo>
                    <a:cubicBezTo>
                      <a:pt x="962816" y="2855391"/>
                      <a:pt x="990130" y="2863585"/>
                      <a:pt x="1010615" y="2849928"/>
                    </a:cubicBezTo>
                    <a:cubicBezTo>
                      <a:pt x="1037929" y="2830809"/>
                      <a:pt x="991495" y="2798032"/>
                      <a:pt x="977838" y="2789838"/>
                    </a:cubicBezTo>
                    <a:cubicBezTo>
                      <a:pt x="972375" y="2787106"/>
                      <a:pt x="976472" y="2780278"/>
                      <a:pt x="981935" y="2780278"/>
                    </a:cubicBezTo>
                    <a:cubicBezTo>
                      <a:pt x="1029735" y="2778912"/>
                      <a:pt x="1078900" y="2762524"/>
                      <a:pt x="1118505" y="2732478"/>
                    </a:cubicBezTo>
                    <a:cubicBezTo>
                      <a:pt x="1134893" y="2720187"/>
                      <a:pt x="1151282" y="2702433"/>
                      <a:pt x="1148550" y="2680582"/>
                    </a:cubicBezTo>
                    <a:cubicBezTo>
                      <a:pt x="1145819" y="2651902"/>
                      <a:pt x="1107580" y="2636880"/>
                      <a:pt x="1084362" y="2627320"/>
                    </a:cubicBezTo>
                    <a:cubicBezTo>
                      <a:pt x="1078900" y="2624588"/>
                      <a:pt x="1080266" y="2617760"/>
                      <a:pt x="1085728" y="2616394"/>
                    </a:cubicBezTo>
                    <a:cubicBezTo>
                      <a:pt x="1134893" y="2608200"/>
                      <a:pt x="1185424" y="2574058"/>
                      <a:pt x="1225030" y="2545378"/>
                    </a:cubicBezTo>
                    <a:cubicBezTo>
                      <a:pt x="1244149" y="2531721"/>
                      <a:pt x="1266000" y="2513967"/>
                      <a:pt x="1276926" y="2492116"/>
                    </a:cubicBezTo>
                    <a:cubicBezTo>
                      <a:pt x="1290583" y="2463436"/>
                      <a:pt x="1248246" y="2457974"/>
                      <a:pt x="1230492" y="2456608"/>
                    </a:cubicBezTo>
                    <a:cubicBezTo>
                      <a:pt x="1223664" y="2455242"/>
                      <a:pt x="1223664" y="2444317"/>
                      <a:pt x="1231858" y="2445682"/>
                    </a:cubicBezTo>
                    <a:cubicBezTo>
                      <a:pt x="1289217" y="2455242"/>
                      <a:pt x="1324725" y="2397883"/>
                      <a:pt x="1289217" y="2351449"/>
                    </a:cubicBezTo>
                    <a:cubicBezTo>
                      <a:pt x="1285120" y="2345986"/>
                      <a:pt x="1293314" y="2339158"/>
                      <a:pt x="1297411" y="2344621"/>
                    </a:cubicBezTo>
                    <a:cubicBezTo>
                      <a:pt x="1302874" y="2352815"/>
                      <a:pt x="1334285" y="2397883"/>
                      <a:pt x="1346576" y="2380129"/>
                    </a:cubicBezTo>
                    <a:cubicBezTo>
                      <a:pt x="1356136" y="2366472"/>
                      <a:pt x="1353405" y="2339158"/>
                      <a:pt x="1353405" y="2324135"/>
                    </a:cubicBezTo>
                    <a:cubicBezTo>
                      <a:pt x="1353405" y="2284530"/>
                      <a:pt x="1343845" y="2243559"/>
                      <a:pt x="1346576" y="2202588"/>
                    </a:cubicBezTo>
                    <a:cubicBezTo>
                      <a:pt x="1346576" y="2198491"/>
                      <a:pt x="1352039" y="2195760"/>
                      <a:pt x="1356136" y="2198491"/>
                    </a:cubicBezTo>
                    <a:cubicBezTo>
                      <a:pt x="1360233" y="2201223"/>
                      <a:pt x="1362965" y="2203954"/>
                      <a:pt x="1367062" y="2206686"/>
                    </a:cubicBezTo>
                    <a:cubicBezTo>
                      <a:pt x="1365696" y="2210783"/>
                      <a:pt x="1364330" y="2213514"/>
                      <a:pt x="1362965" y="2217611"/>
                    </a:cubicBezTo>
                    <a:cubicBezTo>
                      <a:pt x="1354770" y="2249022"/>
                      <a:pt x="1349308" y="2307747"/>
                      <a:pt x="1375256" y="2333695"/>
                    </a:cubicBezTo>
                    <a:cubicBezTo>
                      <a:pt x="1406667" y="2366472"/>
                      <a:pt x="1457197" y="2307747"/>
                      <a:pt x="1498169" y="2246291"/>
                    </a:cubicBezTo>
                    <a:cubicBezTo>
                      <a:pt x="1466757" y="2350084"/>
                      <a:pt x="1446272" y="2471630"/>
                      <a:pt x="1520020" y="2549475"/>
                    </a:cubicBezTo>
                    <a:cubicBezTo>
                      <a:pt x="1570550" y="2602737"/>
                      <a:pt x="1637469" y="2449779"/>
                      <a:pt x="1677075" y="2350084"/>
                    </a:cubicBezTo>
                    <a:cubicBezTo>
                      <a:pt x="1672978" y="2404711"/>
                      <a:pt x="1666149" y="2457974"/>
                      <a:pt x="1668881" y="2513967"/>
                    </a:cubicBezTo>
                    <a:cubicBezTo>
                      <a:pt x="1670246" y="2552207"/>
                      <a:pt x="1668881" y="2604103"/>
                      <a:pt x="1703023" y="2625954"/>
                    </a:cubicBezTo>
                    <a:cubicBezTo>
                      <a:pt x="1742628" y="2653268"/>
                      <a:pt x="1772673" y="2582252"/>
                      <a:pt x="1793159" y="2527624"/>
                    </a:cubicBezTo>
                    <a:cubicBezTo>
                      <a:pt x="1791793" y="2568595"/>
                      <a:pt x="1794524" y="2613663"/>
                      <a:pt x="1823204" y="2619126"/>
                    </a:cubicBezTo>
                    <a:cubicBezTo>
                      <a:pt x="1847787" y="2623223"/>
                      <a:pt x="1866906" y="2605469"/>
                      <a:pt x="1881929" y="2575423"/>
                    </a:cubicBezTo>
                    <a:cubicBezTo>
                      <a:pt x="1881929" y="2579521"/>
                      <a:pt x="1880563" y="2582252"/>
                      <a:pt x="1880563" y="2586349"/>
                    </a:cubicBezTo>
                    <a:cubicBezTo>
                      <a:pt x="1879198" y="2621857"/>
                      <a:pt x="1895586" y="2640977"/>
                      <a:pt x="1920168" y="2647805"/>
                    </a:cubicBezTo>
                    <a:cubicBezTo>
                      <a:pt x="1922900" y="2655999"/>
                      <a:pt x="1926997" y="2662828"/>
                      <a:pt x="1931094" y="2671022"/>
                    </a:cubicBezTo>
                    <a:cubicBezTo>
                      <a:pt x="1926997" y="2676485"/>
                      <a:pt x="1925631" y="2681948"/>
                      <a:pt x="1926997" y="2688776"/>
                    </a:cubicBezTo>
                    <a:cubicBezTo>
                      <a:pt x="1929729" y="2701067"/>
                      <a:pt x="1939288" y="2706530"/>
                      <a:pt x="1951580" y="2707896"/>
                    </a:cubicBezTo>
                    <a:cubicBezTo>
                      <a:pt x="1952945" y="2710627"/>
                      <a:pt x="1954311" y="2711993"/>
                      <a:pt x="1955677" y="2714724"/>
                    </a:cubicBezTo>
                    <a:cubicBezTo>
                      <a:pt x="1950214" y="2729747"/>
                      <a:pt x="1954311" y="2739307"/>
                      <a:pt x="1972065" y="2737941"/>
                    </a:cubicBezTo>
                    <a:cubicBezTo>
                      <a:pt x="1972065" y="2737941"/>
                      <a:pt x="1973431" y="2739307"/>
                      <a:pt x="1973431" y="2740673"/>
                    </a:cubicBezTo>
                    <a:cubicBezTo>
                      <a:pt x="1965236" y="2747501"/>
                      <a:pt x="1957042" y="2754329"/>
                      <a:pt x="1948848" y="2761158"/>
                    </a:cubicBezTo>
                    <a:cubicBezTo>
                      <a:pt x="1932460" y="2774815"/>
                      <a:pt x="1922900" y="2789838"/>
                      <a:pt x="1918803" y="2807592"/>
                    </a:cubicBezTo>
                    <a:cubicBezTo>
                      <a:pt x="1909243" y="2840368"/>
                      <a:pt x="1944751" y="2834906"/>
                      <a:pt x="1976162" y="2823980"/>
                    </a:cubicBezTo>
                    <a:cubicBezTo>
                      <a:pt x="1958408" y="2839003"/>
                      <a:pt x="1947482" y="2856757"/>
                      <a:pt x="1973431" y="2869048"/>
                    </a:cubicBezTo>
                    <a:cubicBezTo>
                      <a:pt x="1993916" y="2878608"/>
                      <a:pt x="2034887" y="2862220"/>
                      <a:pt x="2052641" y="2852660"/>
                    </a:cubicBezTo>
                    <a:cubicBezTo>
                      <a:pt x="2056738" y="2851294"/>
                      <a:pt x="2059469" y="2848563"/>
                      <a:pt x="2063567" y="2847197"/>
                    </a:cubicBezTo>
                    <a:cubicBezTo>
                      <a:pt x="2056738" y="2856757"/>
                      <a:pt x="2049909" y="2864951"/>
                      <a:pt x="2043081" y="2874511"/>
                    </a:cubicBezTo>
                    <a:cubicBezTo>
                      <a:pt x="2026693" y="2894996"/>
                      <a:pt x="2017133" y="2953721"/>
                      <a:pt x="2062201" y="2935967"/>
                    </a:cubicBezTo>
                    <a:cubicBezTo>
                      <a:pt x="2066298" y="2934601"/>
                      <a:pt x="2069029" y="2931870"/>
                      <a:pt x="2071761" y="2930504"/>
                    </a:cubicBezTo>
                    <a:cubicBezTo>
                      <a:pt x="2073127" y="2960550"/>
                      <a:pt x="2084052" y="2991961"/>
                      <a:pt x="2104538" y="3002886"/>
                    </a:cubicBezTo>
                    <a:cubicBezTo>
                      <a:pt x="2126389" y="3013812"/>
                      <a:pt x="2137314" y="3000155"/>
                      <a:pt x="2144143" y="2981035"/>
                    </a:cubicBezTo>
                    <a:cubicBezTo>
                      <a:pt x="2148240" y="2987863"/>
                      <a:pt x="2153703" y="2993326"/>
                      <a:pt x="2160531" y="2993326"/>
                    </a:cubicBezTo>
                    <a:cubicBezTo>
                      <a:pt x="2176919" y="2993326"/>
                      <a:pt x="2187845" y="2985132"/>
                      <a:pt x="2200136" y="2975573"/>
                    </a:cubicBezTo>
                    <a:cubicBezTo>
                      <a:pt x="2202868" y="2974207"/>
                      <a:pt x="2205599" y="2970110"/>
                      <a:pt x="2206965" y="2967378"/>
                    </a:cubicBezTo>
                    <a:cubicBezTo>
                      <a:pt x="2205599" y="2968744"/>
                      <a:pt x="2204233" y="2970110"/>
                      <a:pt x="2202868" y="2974207"/>
                    </a:cubicBezTo>
                    <a:cubicBezTo>
                      <a:pt x="2198770" y="2981035"/>
                      <a:pt x="2194674" y="2986498"/>
                      <a:pt x="2191942" y="2993326"/>
                    </a:cubicBezTo>
                    <a:cubicBezTo>
                      <a:pt x="2163263" y="3050686"/>
                      <a:pt x="2220622" y="3026103"/>
                      <a:pt x="2264324" y="3000155"/>
                    </a:cubicBezTo>
                    <a:cubicBezTo>
                      <a:pt x="2241107" y="3026103"/>
                      <a:pt x="2223353" y="3054783"/>
                      <a:pt x="2232913" y="3087560"/>
                    </a:cubicBezTo>
                    <a:cubicBezTo>
                      <a:pt x="2243839" y="3127164"/>
                      <a:pt x="2299832" y="3076634"/>
                      <a:pt x="2312123" y="3061611"/>
                    </a:cubicBezTo>
                    <a:cubicBezTo>
                      <a:pt x="2318952" y="3053417"/>
                      <a:pt x="2325780" y="3024737"/>
                      <a:pt x="2321683" y="3041126"/>
                    </a:cubicBezTo>
                    <a:cubicBezTo>
                      <a:pt x="2318952" y="3050686"/>
                      <a:pt x="2317586" y="3060246"/>
                      <a:pt x="2317586" y="3069805"/>
                    </a:cubicBezTo>
                    <a:cubicBezTo>
                      <a:pt x="2317586" y="3086194"/>
                      <a:pt x="2316220" y="3105313"/>
                      <a:pt x="2331243" y="3114873"/>
                    </a:cubicBezTo>
                    <a:cubicBezTo>
                      <a:pt x="2358557" y="3129896"/>
                      <a:pt x="2391334" y="3084828"/>
                      <a:pt x="2411819" y="3047954"/>
                    </a:cubicBezTo>
                    <a:cubicBezTo>
                      <a:pt x="2411819" y="3069805"/>
                      <a:pt x="2413185" y="3094388"/>
                      <a:pt x="2424110" y="3105313"/>
                    </a:cubicBezTo>
                    <a:cubicBezTo>
                      <a:pt x="2402259" y="3164038"/>
                      <a:pt x="2450059" y="3157210"/>
                      <a:pt x="2489664" y="3132627"/>
                    </a:cubicBezTo>
                    <a:cubicBezTo>
                      <a:pt x="2488298" y="3135359"/>
                      <a:pt x="2485567" y="3138090"/>
                      <a:pt x="2484201" y="3140822"/>
                    </a:cubicBezTo>
                    <a:cubicBezTo>
                      <a:pt x="2493761" y="3129896"/>
                      <a:pt x="2501955" y="3118970"/>
                      <a:pt x="2511515" y="3109411"/>
                    </a:cubicBezTo>
                    <a:cubicBezTo>
                      <a:pt x="2512880" y="3106679"/>
                      <a:pt x="2516978" y="3108045"/>
                      <a:pt x="2518343" y="3110776"/>
                    </a:cubicBezTo>
                    <a:cubicBezTo>
                      <a:pt x="2522441" y="3138090"/>
                      <a:pt x="2542926" y="3161307"/>
                      <a:pt x="2567508" y="3173598"/>
                    </a:cubicBezTo>
                    <a:cubicBezTo>
                      <a:pt x="2575703" y="3177695"/>
                      <a:pt x="2586628" y="3180427"/>
                      <a:pt x="2594822" y="3176329"/>
                    </a:cubicBezTo>
                    <a:cubicBezTo>
                      <a:pt x="2608479" y="3170867"/>
                      <a:pt x="2598919" y="3146285"/>
                      <a:pt x="2596188" y="3136724"/>
                    </a:cubicBezTo>
                    <a:cubicBezTo>
                      <a:pt x="2594822" y="3132627"/>
                      <a:pt x="2598919" y="3129896"/>
                      <a:pt x="2601651" y="3132627"/>
                    </a:cubicBezTo>
                    <a:cubicBezTo>
                      <a:pt x="2620771" y="3158575"/>
                      <a:pt x="2686324" y="3203643"/>
                      <a:pt x="2693153" y="3144919"/>
                    </a:cubicBezTo>
                    <a:cubicBezTo>
                      <a:pt x="2697250" y="3109411"/>
                      <a:pt x="2682227" y="3073902"/>
                      <a:pt x="2674033" y="3039760"/>
                    </a:cubicBezTo>
                    <a:cubicBezTo>
                      <a:pt x="2672667" y="3037028"/>
                      <a:pt x="2676764" y="3034297"/>
                      <a:pt x="2679495" y="3035663"/>
                    </a:cubicBezTo>
                    <a:cubicBezTo>
                      <a:pt x="2708175" y="3056148"/>
                      <a:pt x="2747780" y="3062977"/>
                      <a:pt x="2780557" y="3050686"/>
                    </a:cubicBezTo>
                    <a:cubicBezTo>
                      <a:pt x="2794214" y="3046588"/>
                      <a:pt x="2806505" y="3037028"/>
                      <a:pt x="2809237" y="3022006"/>
                    </a:cubicBezTo>
                    <a:cubicBezTo>
                      <a:pt x="2813334" y="3002886"/>
                      <a:pt x="2795580" y="2983766"/>
                      <a:pt x="2783289" y="2971475"/>
                    </a:cubicBezTo>
                    <a:cubicBezTo>
                      <a:pt x="2780557" y="2968744"/>
                      <a:pt x="2784654" y="2964647"/>
                      <a:pt x="2787386" y="2966012"/>
                    </a:cubicBezTo>
                    <a:cubicBezTo>
                      <a:pt x="2801042" y="2971475"/>
                      <a:pt x="2817431" y="2976938"/>
                      <a:pt x="2831088" y="2967378"/>
                    </a:cubicBezTo>
                    <a:cubicBezTo>
                      <a:pt x="2848842" y="2955087"/>
                      <a:pt x="2818797" y="2934601"/>
                      <a:pt x="2809237" y="2929139"/>
                    </a:cubicBezTo>
                    <a:cubicBezTo>
                      <a:pt x="2806505" y="2926407"/>
                      <a:pt x="2809237" y="2922310"/>
                      <a:pt x="2811968" y="2922310"/>
                    </a:cubicBezTo>
                    <a:cubicBezTo>
                      <a:pt x="2842013" y="2920944"/>
                      <a:pt x="2873425" y="2911385"/>
                      <a:pt x="2898007" y="2892265"/>
                    </a:cubicBezTo>
                    <a:cubicBezTo>
                      <a:pt x="2908932" y="2884071"/>
                      <a:pt x="2918492" y="2873145"/>
                      <a:pt x="2917127" y="2859488"/>
                    </a:cubicBezTo>
                    <a:cubicBezTo>
                      <a:pt x="2915761" y="2841734"/>
                      <a:pt x="2891178" y="2832174"/>
                      <a:pt x="2876156" y="2826711"/>
                    </a:cubicBezTo>
                    <a:cubicBezTo>
                      <a:pt x="2873425" y="2825346"/>
                      <a:pt x="2873425" y="2819883"/>
                      <a:pt x="2877522" y="2819883"/>
                    </a:cubicBezTo>
                    <a:cubicBezTo>
                      <a:pt x="2908932" y="2814420"/>
                      <a:pt x="2940343" y="2793935"/>
                      <a:pt x="2966292" y="2774815"/>
                    </a:cubicBezTo>
                    <a:cubicBezTo>
                      <a:pt x="2978583" y="2765255"/>
                      <a:pt x="2992240" y="2755695"/>
                      <a:pt x="2999068" y="2740673"/>
                    </a:cubicBezTo>
                    <a:cubicBezTo>
                      <a:pt x="3007263" y="2722918"/>
                      <a:pt x="2981314" y="2718822"/>
                      <a:pt x="2969023" y="2717456"/>
                    </a:cubicBezTo>
                    <a:cubicBezTo>
                      <a:pt x="2964926" y="2716090"/>
                      <a:pt x="2964926" y="2709261"/>
                      <a:pt x="2969023" y="2710627"/>
                    </a:cubicBezTo>
                    <a:cubicBezTo>
                      <a:pt x="3005897" y="2716090"/>
                      <a:pt x="3027748" y="2680582"/>
                      <a:pt x="3005897" y="2650537"/>
                    </a:cubicBezTo>
                    <a:cubicBezTo>
                      <a:pt x="3003165" y="2646440"/>
                      <a:pt x="3008628" y="2642342"/>
                      <a:pt x="3011360" y="2646440"/>
                    </a:cubicBezTo>
                    <a:cubicBezTo>
                      <a:pt x="3015457" y="2651902"/>
                      <a:pt x="3034577" y="2680582"/>
                      <a:pt x="3042771" y="2669656"/>
                    </a:cubicBezTo>
                    <a:cubicBezTo>
                      <a:pt x="3049599" y="2660097"/>
                      <a:pt x="3046868" y="2643708"/>
                      <a:pt x="3046868" y="2634148"/>
                    </a:cubicBezTo>
                    <a:cubicBezTo>
                      <a:pt x="3046868" y="2608200"/>
                      <a:pt x="3041405" y="2582252"/>
                      <a:pt x="3042771" y="2557669"/>
                    </a:cubicBezTo>
                    <a:cubicBezTo>
                      <a:pt x="3042771" y="2554938"/>
                      <a:pt x="3045502" y="2553572"/>
                      <a:pt x="3048234" y="2554938"/>
                    </a:cubicBezTo>
                    <a:cubicBezTo>
                      <a:pt x="3060525" y="2564498"/>
                      <a:pt x="3072816" y="2575423"/>
                      <a:pt x="3086473" y="2582252"/>
                    </a:cubicBezTo>
                    <a:cubicBezTo>
                      <a:pt x="3109690" y="2593178"/>
                      <a:pt x="3119250" y="2571326"/>
                      <a:pt x="3115152" y="2552207"/>
                    </a:cubicBezTo>
                    <a:cubicBezTo>
                      <a:pt x="3108324" y="2527624"/>
                      <a:pt x="3087839" y="2500310"/>
                      <a:pt x="3068719" y="2483922"/>
                    </a:cubicBezTo>
                    <a:cubicBezTo>
                      <a:pt x="3064622" y="2481190"/>
                      <a:pt x="3068719" y="2475728"/>
                      <a:pt x="3072816" y="2478459"/>
                    </a:cubicBezTo>
                    <a:cubicBezTo>
                      <a:pt x="3085107" y="2486653"/>
                      <a:pt x="3102862" y="2492116"/>
                      <a:pt x="3116518" y="2482556"/>
                    </a:cubicBezTo>
                    <a:cubicBezTo>
                      <a:pt x="3128810" y="2474362"/>
                      <a:pt x="3126078" y="2455242"/>
                      <a:pt x="3121981" y="2442951"/>
                    </a:cubicBezTo>
                    <a:cubicBezTo>
                      <a:pt x="3113787" y="2422466"/>
                      <a:pt x="3091936" y="2407443"/>
                      <a:pt x="3074182" y="2396517"/>
                    </a:cubicBezTo>
                    <a:cubicBezTo>
                      <a:pt x="3040039" y="2374666"/>
                      <a:pt x="3003165" y="2359643"/>
                      <a:pt x="2967657" y="2340524"/>
                    </a:cubicBezTo>
                    <a:cubicBezTo>
                      <a:pt x="2966292" y="2337792"/>
                      <a:pt x="2964926" y="2333695"/>
                      <a:pt x="2963561" y="2330964"/>
                    </a:cubicBezTo>
                    <a:cubicBezTo>
                      <a:pt x="2963561" y="2330964"/>
                      <a:pt x="2964926" y="2330964"/>
                      <a:pt x="2964926" y="2330964"/>
                    </a:cubicBezTo>
                    <a:cubicBezTo>
                      <a:pt x="2979949" y="2337792"/>
                      <a:pt x="2997703" y="2337792"/>
                      <a:pt x="3014091" y="2335061"/>
                    </a:cubicBezTo>
                    <a:cubicBezTo>
                      <a:pt x="3034577" y="2332330"/>
                      <a:pt x="3056428" y="2314575"/>
                      <a:pt x="3040039" y="2294090"/>
                    </a:cubicBezTo>
                    <a:cubicBezTo>
                      <a:pt x="3033211" y="2284530"/>
                      <a:pt x="3022285" y="2279067"/>
                      <a:pt x="3009994" y="2274970"/>
                    </a:cubicBezTo>
                    <a:cubicBezTo>
                      <a:pt x="3014091" y="2272239"/>
                      <a:pt x="3018188" y="2269508"/>
                      <a:pt x="3020919" y="2266776"/>
                    </a:cubicBezTo>
                    <a:cubicBezTo>
                      <a:pt x="3037308" y="2247656"/>
                      <a:pt x="3029114" y="2221708"/>
                      <a:pt x="3011360" y="2194394"/>
                    </a:cubicBezTo>
                    <a:cubicBezTo>
                      <a:pt x="3022285" y="2179372"/>
                      <a:pt x="3030479" y="2162983"/>
                      <a:pt x="3035942" y="2145229"/>
                    </a:cubicBezTo>
                    <a:cubicBezTo>
                      <a:pt x="3038674" y="2137035"/>
                      <a:pt x="3038674" y="2127475"/>
                      <a:pt x="3035942" y="2120647"/>
                    </a:cubicBezTo>
                    <a:cubicBezTo>
                      <a:pt x="3035942" y="2120647"/>
                      <a:pt x="3037308" y="2120647"/>
                      <a:pt x="3037308" y="2119281"/>
                    </a:cubicBezTo>
                    <a:cubicBezTo>
                      <a:pt x="3120615" y="2171178"/>
                      <a:pt x="3126078" y="2096064"/>
                      <a:pt x="3101496" y="2027779"/>
                    </a:cubicBezTo>
                    <a:cubicBezTo>
                      <a:pt x="3104227" y="2031876"/>
                      <a:pt x="3108324" y="2034608"/>
                      <a:pt x="3111055" y="2038705"/>
                    </a:cubicBezTo>
                    <a:cubicBezTo>
                      <a:pt x="3097399" y="2020951"/>
                      <a:pt x="3082376" y="2004562"/>
                      <a:pt x="3070085" y="1986808"/>
                    </a:cubicBezTo>
                    <a:cubicBezTo>
                      <a:pt x="3067353" y="1982711"/>
                      <a:pt x="3068719" y="1977249"/>
                      <a:pt x="3074182" y="1977249"/>
                    </a:cubicBezTo>
                    <a:cubicBezTo>
                      <a:pt x="3117884" y="1979980"/>
                      <a:pt x="3160221" y="1956763"/>
                      <a:pt x="3187535" y="1921255"/>
                    </a:cubicBezTo>
                    <a:cubicBezTo>
                      <a:pt x="3195728" y="1910330"/>
                      <a:pt x="3203923" y="1895307"/>
                      <a:pt x="3201191" y="1880284"/>
                    </a:cubicBezTo>
                    <a:cubicBezTo>
                      <a:pt x="3190266" y="1862530"/>
                      <a:pt x="3149295" y="1869359"/>
                      <a:pt x="3134273" y="1872090"/>
                    </a:cubicBezTo>
                    <a:close/>
                  </a:path>
                </a:pathLst>
              </a:custGeom>
              <a:solidFill>
                <a:srgbClr val="3D7B32">
                  <a:alpha val="50000"/>
                </a:srgbClr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828" name="Graphic 4">
                <a:extLst>
                  <a:ext uri="{FF2B5EF4-FFF2-40B4-BE49-F238E27FC236}">
                    <a16:creationId xmlns:a16="http://schemas.microsoft.com/office/drawing/2014/main" id="{5813DB0C-B686-064C-DF1B-F2832F078E26}"/>
                  </a:ext>
                </a:extLst>
              </p:cNvPr>
              <p:cNvGrpSpPr/>
              <p:nvPr/>
            </p:nvGrpSpPr>
            <p:grpSpPr>
              <a:xfrm>
                <a:off x="3437606" y="-267084"/>
                <a:ext cx="1262348" cy="1799470"/>
                <a:chOff x="3437606" y="-267084"/>
                <a:chExt cx="1262348" cy="1799470"/>
              </a:xfrm>
              <a:solidFill>
                <a:srgbClr val="9CB236">
                  <a:alpha val="80000"/>
                </a:srgbClr>
              </a:solidFill>
            </p:grpSpPr>
            <p:sp>
              <p:nvSpPr>
                <p:cNvPr id="829" name="Freeform: Shape 828">
                  <a:extLst>
                    <a:ext uri="{FF2B5EF4-FFF2-40B4-BE49-F238E27FC236}">
                      <a16:creationId xmlns:a16="http://schemas.microsoft.com/office/drawing/2014/main" id="{013AF4E8-E941-F59D-A8B4-FB36AFC93644}"/>
                    </a:ext>
                  </a:extLst>
                </p:cNvPr>
                <p:cNvSpPr/>
                <p:nvPr/>
              </p:nvSpPr>
              <p:spPr>
                <a:xfrm>
                  <a:off x="3437606" y="1120556"/>
                  <a:ext cx="355829" cy="411829"/>
                </a:xfrm>
                <a:custGeom>
                  <a:avLst/>
                  <a:gdLst>
                    <a:gd name="connsiteX0" fmla="*/ 350367 w 355829"/>
                    <a:gd name="connsiteY0" fmla="*/ 107962 h 411829"/>
                    <a:gd name="connsiteX1" fmla="*/ 349001 w 355829"/>
                    <a:gd name="connsiteY1" fmla="*/ 102499 h 411829"/>
                    <a:gd name="connsiteX2" fmla="*/ 317590 w 355829"/>
                    <a:gd name="connsiteY2" fmla="*/ 64260 h 411829"/>
                    <a:gd name="connsiteX3" fmla="*/ 243843 w 355829"/>
                    <a:gd name="connsiteY3" fmla="*/ 12363 h 411829"/>
                    <a:gd name="connsiteX4" fmla="*/ 164633 w 355829"/>
                    <a:gd name="connsiteY4" fmla="*/ 16460 h 411829"/>
                    <a:gd name="connsiteX5" fmla="*/ 161901 w 355829"/>
                    <a:gd name="connsiteY5" fmla="*/ 125716 h 411829"/>
                    <a:gd name="connsiteX6" fmla="*/ 144147 w 355829"/>
                    <a:gd name="connsiteY6" fmla="*/ 133910 h 411829"/>
                    <a:gd name="connsiteX7" fmla="*/ 129124 w 355829"/>
                    <a:gd name="connsiteY7" fmla="*/ 158492 h 411829"/>
                    <a:gd name="connsiteX8" fmla="*/ 148244 w 355829"/>
                    <a:gd name="connsiteY8" fmla="*/ 195366 h 411829"/>
                    <a:gd name="connsiteX9" fmla="*/ 22600 w 355829"/>
                    <a:gd name="connsiteY9" fmla="*/ 245897 h 411829"/>
                    <a:gd name="connsiteX10" fmla="*/ 41720 w 355829"/>
                    <a:gd name="connsiteY10" fmla="*/ 334667 h 411829"/>
                    <a:gd name="connsiteX11" fmla="*/ 179655 w 355829"/>
                    <a:gd name="connsiteY11" fmla="*/ 359250 h 411829"/>
                    <a:gd name="connsiteX12" fmla="*/ 170095 w 355829"/>
                    <a:gd name="connsiteY12" fmla="*/ 381101 h 411829"/>
                    <a:gd name="connsiteX13" fmla="*/ 260231 w 355829"/>
                    <a:gd name="connsiteY13" fmla="*/ 397489 h 411829"/>
                    <a:gd name="connsiteX14" fmla="*/ 213797 w 355829"/>
                    <a:gd name="connsiteY14" fmla="*/ 396123 h 411829"/>
                    <a:gd name="connsiteX15" fmla="*/ 198775 w 355829"/>
                    <a:gd name="connsiteY15" fmla="*/ 364713 h 411829"/>
                    <a:gd name="connsiteX16" fmla="*/ 224723 w 355829"/>
                    <a:gd name="connsiteY16" fmla="*/ 336033 h 411829"/>
                    <a:gd name="connsiteX17" fmla="*/ 126393 w 355829"/>
                    <a:gd name="connsiteY17" fmla="*/ 338764 h 411829"/>
                    <a:gd name="connsiteX18" fmla="*/ 19869 w 355829"/>
                    <a:gd name="connsiteY18" fmla="*/ 281405 h 411829"/>
                    <a:gd name="connsiteX19" fmla="*/ 116833 w 355829"/>
                    <a:gd name="connsiteY19" fmla="*/ 213120 h 411829"/>
                    <a:gd name="connsiteX20" fmla="*/ 193312 w 355829"/>
                    <a:gd name="connsiteY20" fmla="*/ 213120 h 411829"/>
                    <a:gd name="connsiteX21" fmla="*/ 164633 w 355829"/>
                    <a:gd name="connsiteY21" fmla="*/ 169418 h 411829"/>
                    <a:gd name="connsiteX22" fmla="*/ 178289 w 355829"/>
                    <a:gd name="connsiteY22" fmla="*/ 139373 h 411829"/>
                    <a:gd name="connsiteX23" fmla="*/ 208335 w 355829"/>
                    <a:gd name="connsiteY23" fmla="*/ 143470 h 411829"/>
                    <a:gd name="connsiteX24" fmla="*/ 193312 w 355829"/>
                    <a:gd name="connsiteY24" fmla="*/ 113424 h 411829"/>
                    <a:gd name="connsiteX25" fmla="*/ 193312 w 355829"/>
                    <a:gd name="connsiteY25" fmla="*/ 30117 h 411829"/>
                    <a:gd name="connsiteX26" fmla="*/ 272522 w 355829"/>
                    <a:gd name="connsiteY26" fmla="*/ 46505 h 411829"/>
                    <a:gd name="connsiteX27" fmla="*/ 355830 w 355829"/>
                    <a:gd name="connsiteY27" fmla="*/ 112059 h 411829"/>
                    <a:gd name="connsiteX28" fmla="*/ 350367 w 355829"/>
                    <a:gd name="connsiteY28" fmla="*/ 107962 h 411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55829" h="411829">
                      <a:moveTo>
                        <a:pt x="350367" y="107962"/>
                      </a:moveTo>
                      <a:cubicBezTo>
                        <a:pt x="350367" y="106596"/>
                        <a:pt x="349001" y="103865"/>
                        <a:pt x="349001" y="102499"/>
                      </a:cubicBezTo>
                      <a:cubicBezTo>
                        <a:pt x="336710" y="87476"/>
                        <a:pt x="324419" y="71088"/>
                        <a:pt x="317590" y="64260"/>
                      </a:cubicBezTo>
                      <a:cubicBezTo>
                        <a:pt x="295739" y="42408"/>
                        <a:pt x="271157" y="26020"/>
                        <a:pt x="243843" y="12363"/>
                      </a:cubicBezTo>
                      <a:cubicBezTo>
                        <a:pt x="217895" y="72"/>
                        <a:pt x="185118" y="-9488"/>
                        <a:pt x="164633" y="16460"/>
                      </a:cubicBezTo>
                      <a:cubicBezTo>
                        <a:pt x="140050" y="46505"/>
                        <a:pt x="146878" y="87476"/>
                        <a:pt x="161901" y="125716"/>
                      </a:cubicBezTo>
                      <a:cubicBezTo>
                        <a:pt x="156438" y="127081"/>
                        <a:pt x="149610" y="128447"/>
                        <a:pt x="144147" y="133910"/>
                      </a:cubicBezTo>
                      <a:cubicBezTo>
                        <a:pt x="137319" y="139373"/>
                        <a:pt x="127759" y="150298"/>
                        <a:pt x="129124" y="158492"/>
                      </a:cubicBezTo>
                      <a:cubicBezTo>
                        <a:pt x="130490" y="170784"/>
                        <a:pt x="137319" y="184441"/>
                        <a:pt x="148244" y="195366"/>
                      </a:cubicBezTo>
                      <a:cubicBezTo>
                        <a:pt x="103176" y="194001"/>
                        <a:pt x="58108" y="210389"/>
                        <a:pt x="22600" y="245897"/>
                      </a:cubicBezTo>
                      <a:cubicBezTo>
                        <a:pt x="-14274" y="281405"/>
                        <a:pt x="-4714" y="312816"/>
                        <a:pt x="41720" y="334667"/>
                      </a:cubicBezTo>
                      <a:cubicBezTo>
                        <a:pt x="66302" y="346959"/>
                        <a:pt x="129124" y="360616"/>
                        <a:pt x="179655" y="359250"/>
                      </a:cubicBezTo>
                      <a:cubicBezTo>
                        <a:pt x="175558" y="366078"/>
                        <a:pt x="171461" y="374272"/>
                        <a:pt x="170095" y="381101"/>
                      </a:cubicBezTo>
                      <a:cubicBezTo>
                        <a:pt x="159170" y="427535"/>
                        <a:pt x="228820" y="411146"/>
                        <a:pt x="260231" y="397489"/>
                      </a:cubicBezTo>
                      <a:cubicBezTo>
                        <a:pt x="243843" y="400221"/>
                        <a:pt x="227455" y="401586"/>
                        <a:pt x="213797" y="396123"/>
                      </a:cubicBezTo>
                      <a:cubicBezTo>
                        <a:pt x="198775" y="390661"/>
                        <a:pt x="193312" y="379735"/>
                        <a:pt x="198775" y="364713"/>
                      </a:cubicBezTo>
                      <a:cubicBezTo>
                        <a:pt x="202872" y="351056"/>
                        <a:pt x="212432" y="342861"/>
                        <a:pt x="224723" y="336033"/>
                      </a:cubicBezTo>
                      <a:cubicBezTo>
                        <a:pt x="191946" y="340130"/>
                        <a:pt x="159170" y="341496"/>
                        <a:pt x="126393" y="338764"/>
                      </a:cubicBezTo>
                      <a:cubicBezTo>
                        <a:pt x="86787" y="336033"/>
                        <a:pt x="21234" y="333302"/>
                        <a:pt x="19869" y="281405"/>
                      </a:cubicBezTo>
                      <a:cubicBezTo>
                        <a:pt x="18503" y="241800"/>
                        <a:pt x="86787" y="218583"/>
                        <a:pt x="116833" y="213120"/>
                      </a:cubicBezTo>
                      <a:cubicBezTo>
                        <a:pt x="140050" y="209023"/>
                        <a:pt x="168730" y="206292"/>
                        <a:pt x="193312" y="213120"/>
                      </a:cubicBezTo>
                      <a:cubicBezTo>
                        <a:pt x="181021" y="199463"/>
                        <a:pt x="170095" y="184441"/>
                        <a:pt x="164633" y="169418"/>
                      </a:cubicBezTo>
                      <a:cubicBezTo>
                        <a:pt x="159170" y="157127"/>
                        <a:pt x="161901" y="142104"/>
                        <a:pt x="178289" y="139373"/>
                      </a:cubicBezTo>
                      <a:cubicBezTo>
                        <a:pt x="189215" y="138007"/>
                        <a:pt x="198775" y="139373"/>
                        <a:pt x="208335" y="143470"/>
                      </a:cubicBezTo>
                      <a:cubicBezTo>
                        <a:pt x="202872" y="133910"/>
                        <a:pt x="197409" y="124350"/>
                        <a:pt x="193312" y="113424"/>
                      </a:cubicBezTo>
                      <a:cubicBezTo>
                        <a:pt x="183752" y="91573"/>
                        <a:pt x="167364" y="49237"/>
                        <a:pt x="193312" y="30117"/>
                      </a:cubicBezTo>
                      <a:cubicBezTo>
                        <a:pt x="217895" y="10997"/>
                        <a:pt x="250671" y="32848"/>
                        <a:pt x="272522" y="46505"/>
                      </a:cubicBezTo>
                      <a:cubicBezTo>
                        <a:pt x="302568" y="65625"/>
                        <a:pt x="331247" y="87476"/>
                        <a:pt x="355830" y="112059"/>
                      </a:cubicBezTo>
                      <a:cubicBezTo>
                        <a:pt x="351733" y="110693"/>
                        <a:pt x="351733" y="109328"/>
                        <a:pt x="350367" y="107962"/>
                      </a:cubicBezTo>
                      <a:close/>
                    </a:path>
                  </a:pathLst>
                </a:custGeom>
                <a:solidFill>
                  <a:srgbClr val="9CB236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30" name="Freeform: Shape 829">
                  <a:extLst>
                    <a:ext uri="{FF2B5EF4-FFF2-40B4-BE49-F238E27FC236}">
                      <a16:creationId xmlns:a16="http://schemas.microsoft.com/office/drawing/2014/main" id="{72BB06FF-8EC4-DE55-6E66-DF1B7AD21972}"/>
                    </a:ext>
                  </a:extLst>
                </p:cNvPr>
                <p:cNvSpPr/>
                <p:nvPr/>
              </p:nvSpPr>
              <p:spPr>
                <a:xfrm>
                  <a:off x="4030794" y="113868"/>
                  <a:ext cx="409222" cy="459115"/>
                </a:xfrm>
                <a:custGeom>
                  <a:avLst/>
                  <a:gdLst>
                    <a:gd name="connsiteX0" fmla="*/ 293897 w 409222"/>
                    <a:gd name="connsiteY0" fmla="*/ 78087 h 459115"/>
                    <a:gd name="connsiteX1" fmla="*/ 304823 w 409222"/>
                    <a:gd name="connsiteY1" fmla="*/ 56236 h 459115"/>
                    <a:gd name="connsiteX2" fmla="*/ 326674 w 409222"/>
                    <a:gd name="connsiteY2" fmla="*/ 28922 h 459115"/>
                    <a:gd name="connsiteX3" fmla="*/ 389496 w 409222"/>
                    <a:gd name="connsiteY3" fmla="*/ 38482 h 459115"/>
                    <a:gd name="connsiteX4" fmla="*/ 408616 w 409222"/>
                    <a:gd name="connsiteY4" fmla="*/ 82184 h 459115"/>
                    <a:gd name="connsiteX5" fmla="*/ 408616 w 409222"/>
                    <a:gd name="connsiteY5" fmla="*/ 76721 h 459115"/>
                    <a:gd name="connsiteX6" fmla="*/ 314383 w 409222"/>
                    <a:gd name="connsiteY6" fmla="*/ 22093 h 459115"/>
                    <a:gd name="connsiteX7" fmla="*/ 274778 w 409222"/>
                    <a:gd name="connsiteY7" fmla="*/ 147737 h 459115"/>
                    <a:gd name="connsiteX8" fmla="*/ 176447 w 409222"/>
                    <a:gd name="connsiteY8" fmla="*/ 95841 h 459115"/>
                    <a:gd name="connsiteX9" fmla="*/ 161425 w 409222"/>
                    <a:gd name="connsiteY9" fmla="*/ 153200 h 459115"/>
                    <a:gd name="connsiteX10" fmla="*/ 105432 w 409222"/>
                    <a:gd name="connsiteY10" fmla="*/ 153200 h 459115"/>
                    <a:gd name="connsiteX11" fmla="*/ 99969 w 409222"/>
                    <a:gd name="connsiteY11" fmla="*/ 265187 h 459115"/>
                    <a:gd name="connsiteX12" fmla="*/ 1638 w 409222"/>
                    <a:gd name="connsiteY12" fmla="*/ 304792 h 459115"/>
                    <a:gd name="connsiteX13" fmla="*/ 60363 w 409222"/>
                    <a:gd name="connsiteY13" fmla="*/ 415414 h 459115"/>
                    <a:gd name="connsiteX14" fmla="*/ 130014 w 409222"/>
                    <a:gd name="connsiteY14" fmla="*/ 459116 h 459115"/>
                    <a:gd name="connsiteX15" fmla="*/ 63095 w 409222"/>
                    <a:gd name="connsiteY15" fmla="*/ 396294 h 459115"/>
                    <a:gd name="connsiteX16" fmla="*/ 38512 w 409222"/>
                    <a:gd name="connsiteY16" fmla="*/ 278844 h 459115"/>
                    <a:gd name="connsiteX17" fmla="*/ 125917 w 409222"/>
                    <a:gd name="connsiteY17" fmla="*/ 289770 h 459115"/>
                    <a:gd name="connsiteX18" fmla="*/ 119088 w 409222"/>
                    <a:gd name="connsiteY18" fmla="*/ 266553 h 459115"/>
                    <a:gd name="connsiteX19" fmla="*/ 112260 w 409222"/>
                    <a:gd name="connsiteY19" fmla="*/ 185977 h 459115"/>
                    <a:gd name="connsiteX20" fmla="*/ 176447 w 409222"/>
                    <a:gd name="connsiteY20" fmla="*/ 206462 h 459115"/>
                    <a:gd name="connsiteX21" fmla="*/ 181910 w 409222"/>
                    <a:gd name="connsiteY21" fmla="*/ 117692 h 459115"/>
                    <a:gd name="connsiteX22" fmla="*/ 210590 w 409222"/>
                    <a:gd name="connsiteY22" fmla="*/ 97207 h 459115"/>
                    <a:gd name="connsiteX23" fmla="*/ 254292 w 409222"/>
                    <a:gd name="connsiteY23" fmla="*/ 132715 h 459115"/>
                    <a:gd name="connsiteX24" fmla="*/ 278875 w 409222"/>
                    <a:gd name="connsiteY24" fmla="*/ 168223 h 459115"/>
                    <a:gd name="connsiteX25" fmla="*/ 293897 w 409222"/>
                    <a:gd name="connsiteY25" fmla="*/ 78087 h 459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09222" h="459115">
                      <a:moveTo>
                        <a:pt x="293897" y="78087"/>
                      </a:moveTo>
                      <a:cubicBezTo>
                        <a:pt x="296629" y="69893"/>
                        <a:pt x="300726" y="61698"/>
                        <a:pt x="304823" y="56236"/>
                      </a:cubicBezTo>
                      <a:cubicBezTo>
                        <a:pt x="311651" y="46676"/>
                        <a:pt x="318480" y="37116"/>
                        <a:pt x="326674" y="28922"/>
                      </a:cubicBezTo>
                      <a:cubicBezTo>
                        <a:pt x="345794" y="11168"/>
                        <a:pt x="373108" y="20728"/>
                        <a:pt x="389496" y="38482"/>
                      </a:cubicBezTo>
                      <a:cubicBezTo>
                        <a:pt x="400422" y="50773"/>
                        <a:pt x="404519" y="65796"/>
                        <a:pt x="408616" y="82184"/>
                      </a:cubicBezTo>
                      <a:cubicBezTo>
                        <a:pt x="408616" y="79453"/>
                        <a:pt x="409982" y="78087"/>
                        <a:pt x="408616" y="76721"/>
                      </a:cubicBezTo>
                      <a:cubicBezTo>
                        <a:pt x="392228" y="35750"/>
                        <a:pt x="366280" y="-36632"/>
                        <a:pt x="314383" y="22093"/>
                      </a:cubicBezTo>
                      <a:cubicBezTo>
                        <a:pt x="281606" y="60333"/>
                        <a:pt x="276144" y="102669"/>
                        <a:pt x="274778" y="147737"/>
                      </a:cubicBezTo>
                      <a:cubicBezTo>
                        <a:pt x="252927" y="108132"/>
                        <a:pt x="225612" y="56236"/>
                        <a:pt x="176447" y="95841"/>
                      </a:cubicBezTo>
                      <a:cubicBezTo>
                        <a:pt x="160059" y="108132"/>
                        <a:pt x="158694" y="131349"/>
                        <a:pt x="161425" y="153200"/>
                      </a:cubicBezTo>
                      <a:cubicBezTo>
                        <a:pt x="145036" y="135446"/>
                        <a:pt x="127283" y="124521"/>
                        <a:pt x="105432" y="153200"/>
                      </a:cubicBezTo>
                      <a:cubicBezTo>
                        <a:pt x="76752" y="190074"/>
                        <a:pt x="83580" y="228314"/>
                        <a:pt x="99969" y="265187"/>
                      </a:cubicBezTo>
                      <a:cubicBezTo>
                        <a:pt x="58998" y="246067"/>
                        <a:pt x="19393" y="241970"/>
                        <a:pt x="1638" y="304792"/>
                      </a:cubicBezTo>
                      <a:cubicBezTo>
                        <a:pt x="-9287" y="340301"/>
                        <a:pt x="37147" y="392197"/>
                        <a:pt x="60363" y="415414"/>
                      </a:cubicBezTo>
                      <a:cubicBezTo>
                        <a:pt x="79483" y="434534"/>
                        <a:pt x="104066" y="449556"/>
                        <a:pt x="130014" y="459116"/>
                      </a:cubicBezTo>
                      <a:cubicBezTo>
                        <a:pt x="104066" y="442728"/>
                        <a:pt x="80849" y="419511"/>
                        <a:pt x="63095" y="396294"/>
                      </a:cubicBezTo>
                      <a:cubicBezTo>
                        <a:pt x="42609" y="368980"/>
                        <a:pt x="-1093" y="307524"/>
                        <a:pt x="38512" y="278844"/>
                      </a:cubicBezTo>
                      <a:cubicBezTo>
                        <a:pt x="65826" y="258359"/>
                        <a:pt x="97237" y="267919"/>
                        <a:pt x="125917" y="289770"/>
                      </a:cubicBezTo>
                      <a:cubicBezTo>
                        <a:pt x="123185" y="281576"/>
                        <a:pt x="120454" y="274747"/>
                        <a:pt x="119088" y="266553"/>
                      </a:cubicBezTo>
                      <a:cubicBezTo>
                        <a:pt x="113625" y="244702"/>
                        <a:pt x="98603" y="207828"/>
                        <a:pt x="112260" y="185977"/>
                      </a:cubicBezTo>
                      <a:cubicBezTo>
                        <a:pt x="127283" y="160029"/>
                        <a:pt x="153231" y="177783"/>
                        <a:pt x="176447" y="206462"/>
                      </a:cubicBezTo>
                      <a:cubicBezTo>
                        <a:pt x="166888" y="176417"/>
                        <a:pt x="166888" y="139543"/>
                        <a:pt x="181910" y="117692"/>
                      </a:cubicBezTo>
                      <a:cubicBezTo>
                        <a:pt x="184642" y="106766"/>
                        <a:pt x="192836" y="98572"/>
                        <a:pt x="210590" y="97207"/>
                      </a:cubicBezTo>
                      <a:cubicBezTo>
                        <a:pt x="229710" y="97207"/>
                        <a:pt x="243367" y="113595"/>
                        <a:pt x="254292" y="132715"/>
                      </a:cubicBezTo>
                      <a:cubicBezTo>
                        <a:pt x="262486" y="143640"/>
                        <a:pt x="270681" y="155932"/>
                        <a:pt x="278875" y="168223"/>
                      </a:cubicBezTo>
                      <a:cubicBezTo>
                        <a:pt x="277509" y="135446"/>
                        <a:pt x="282972" y="105401"/>
                        <a:pt x="293897" y="78087"/>
                      </a:cubicBezTo>
                      <a:close/>
                    </a:path>
                  </a:pathLst>
                </a:custGeom>
                <a:solidFill>
                  <a:srgbClr val="9CB236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31" name="Freeform: Shape 830">
                  <a:extLst>
                    <a:ext uri="{FF2B5EF4-FFF2-40B4-BE49-F238E27FC236}">
                      <a16:creationId xmlns:a16="http://schemas.microsoft.com/office/drawing/2014/main" id="{EB2D97BC-9BD0-C105-F2FB-F2A8CCF8E0E4}"/>
                    </a:ext>
                  </a:extLst>
                </p:cNvPr>
                <p:cNvSpPr/>
                <p:nvPr/>
              </p:nvSpPr>
              <p:spPr>
                <a:xfrm>
                  <a:off x="4492326" y="-267084"/>
                  <a:ext cx="207628" cy="192728"/>
                </a:xfrm>
                <a:custGeom>
                  <a:avLst/>
                  <a:gdLst>
                    <a:gd name="connsiteX0" fmla="*/ 143744 w 207628"/>
                    <a:gd name="connsiteY0" fmla="*/ 123079 h 192728"/>
                    <a:gd name="connsiteX1" fmla="*/ 195640 w 207628"/>
                    <a:gd name="connsiteY1" fmla="*/ 142198 h 192728"/>
                    <a:gd name="connsiteX2" fmla="*/ 202469 w 207628"/>
                    <a:gd name="connsiteY2" fmla="*/ 192729 h 192728"/>
                    <a:gd name="connsiteX3" fmla="*/ 177887 w 207628"/>
                    <a:gd name="connsiteY3" fmla="*/ 90302 h 192728"/>
                    <a:gd name="connsiteX4" fmla="*/ 136915 w 207628"/>
                    <a:gd name="connsiteY4" fmla="*/ 105324 h 192728"/>
                    <a:gd name="connsiteX5" fmla="*/ 115064 w 207628"/>
                    <a:gd name="connsiteY5" fmla="*/ 26114 h 192728"/>
                    <a:gd name="connsiteX6" fmla="*/ 39951 w 207628"/>
                    <a:gd name="connsiteY6" fmla="*/ 11091 h 192728"/>
                    <a:gd name="connsiteX7" fmla="*/ 3077 w 207628"/>
                    <a:gd name="connsiteY7" fmla="*/ 134004 h 192728"/>
                    <a:gd name="connsiteX8" fmla="*/ 14003 w 207628"/>
                    <a:gd name="connsiteY8" fmla="*/ 46600 h 192728"/>
                    <a:gd name="connsiteX9" fmla="*/ 89116 w 207628"/>
                    <a:gd name="connsiteY9" fmla="*/ 45234 h 192728"/>
                    <a:gd name="connsiteX10" fmla="*/ 120527 w 207628"/>
                    <a:gd name="connsiteY10" fmla="*/ 149027 h 192728"/>
                    <a:gd name="connsiteX11" fmla="*/ 143744 w 207628"/>
                    <a:gd name="connsiteY11" fmla="*/ 123079 h 192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7628" h="192728">
                      <a:moveTo>
                        <a:pt x="143744" y="123079"/>
                      </a:moveTo>
                      <a:cubicBezTo>
                        <a:pt x="165595" y="109422"/>
                        <a:pt x="187447" y="118981"/>
                        <a:pt x="195640" y="142198"/>
                      </a:cubicBezTo>
                      <a:cubicBezTo>
                        <a:pt x="201103" y="158587"/>
                        <a:pt x="202469" y="176341"/>
                        <a:pt x="202469" y="192729"/>
                      </a:cubicBezTo>
                      <a:cubicBezTo>
                        <a:pt x="212029" y="153124"/>
                        <a:pt x="210663" y="102593"/>
                        <a:pt x="177887" y="90302"/>
                      </a:cubicBezTo>
                      <a:cubicBezTo>
                        <a:pt x="160132" y="83473"/>
                        <a:pt x="146476" y="91667"/>
                        <a:pt x="136915" y="105324"/>
                      </a:cubicBezTo>
                      <a:cubicBezTo>
                        <a:pt x="135550" y="76645"/>
                        <a:pt x="130087" y="50697"/>
                        <a:pt x="115064" y="26114"/>
                      </a:cubicBezTo>
                      <a:cubicBezTo>
                        <a:pt x="98676" y="166"/>
                        <a:pt x="64534" y="-9394"/>
                        <a:pt x="39951" y="11091"/>
                      </a:cubicBezTo>
                      <a:cubicBezTo>
                        <a:pt x="1712" y="41137"/>
                        <a:pt x="-5117" y="88936"/>
                        <a:pt x="3077" y="134004"/>
                      </a:cubicBezTo>
                      <a:cubicBezTo>
                        <a:pt x="3077" y="106690"/>
                        <a:pt x="-3751" y="69816"/>
                        <a:pt x="14003" y="46600"/>
                      </a:cubicBezTo>
                      <a:cubicBezTo>
                        <a:pt x="34488" y="17920"/>
                        <a:pt x="68631" y="15189"/>
                        <a:pt x="89116" y="45234"/>
                      </a:cubicBezTo>
                      <a:cubicBezTo>
                        <a:pt x="109602" y="75279"/>
                        <a:pt x="117796" y="113519"/>
                        <a:pt x="120527" y="149027"/>
                      </a:cubicBezTo>
                      <a:cubicBezTo>
                        <a:pt x="125990" y="139467"/>
                        <a:pt x="134184" y="129907"/>
                        <a:pt x="143744" y="123079"/>
                      </a:cubicBezTo>
                      <a:close/>
                    </a:path>
                  </a:pathLst>
                </a:custGeom>
                <a:solidFill>
                  <a:srgbClr val="9CB236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832" name="Graphic 4">
              <a:extLst>
                <a:ext uri="{FF2B5EF4-FFF2-40B4-BE49-F238E27FC236}">
                  <a16:creationId xmlns:a16="http://schemas.microsoft.com/office/drawing/2014/main" id="{972F0131-7C79-5210-03DE-B6F87DE6231E}"/>
                </a:ext>
              </a:extLst>
            </p:cNvPr>
            <p:cNvGrpSpPr/>
            <p:nvPr/>
          </p:nvGrpSpPr>
          <p:grpSpPr>
            <a:xfrm>
              <a:off x="1162189" y="-1045626"/>
              <a:ext cx="4468107" cy="3544241"/>
              <a:chOff x="1162189" y="-1045626"/>
              <a:chExt cx="4468107" cy="3544241"/>
            </a:xfrm>
          </p:grpSpPr>
          <p:grpSp>
            <p:nvGrpSpPr>
              <p:cNvPr id="833" name="Graphic 4">
                <a:extLst>
                  <a:ext uri="{FF2B5EF4-FFF2-40B4-BE49-F238E27FC236}">
                    <a16:creationId xmlns:a16="http://schemas.microsoft.com/office/drawing/2014/main" id="{91DBEB86-5A32-3C00-00F1-EC1556381DE1}"/>
                  </a:ext>
                </a:extLst>
              </p:cNvPr>
              <p:cNvGrpSpPr/>
              <p:nvPr/>
            </p:nvGrpSpPr>
            <p:grpSpPr>
              <a:xfrm>
                <a:off x="1162189" y="-1045626"/>
                <a:ext cx="4468107" cy="3544241"/>
                <a:chOff x="1162189" y="-1045626"/>
                <a:chExt cx="4468107" cy="3544241"/>
              </a:xfrm>
            </p:grpSpPr>
            <p:grpSp>
              <p:nvGrpSpPr>
                <p:cNvPr id="834" name="Graphic 4">
                  <a:extLst>
                    <a:ext uri="{FF2B5EF4-FFF2-40B4-BE49-F238E27FC236}">
                      <a16:creationId xmlns:a16="http://schemas.microsoft.com/office/drawing/2014/main" id="{BDA9D6B2-A163-E5EE-B1E8-5E0BB713FB47}"/>
                    </a:ext>
                  </a:extLst>
                </p:cNvPr>
                <p:cNvGrpSpPr/>
                <p:nvPr/>
              </p:nvGrpSpPr>
              <p:grpSpPr>
                <a:xfrm>
                  <a:off x="1162189" y="-1045626"/>
                  <a:ext cx="4468107" cy="3544241"/>
                  <a:chOff x="1162189" y="-1045626"/>
                  <a:chExt cx="4468107" cy="3544241"/>
                </a:xfrm>
              </p:grpSpPr>
              <p:sp>
                <p:nvSpPr>
                  <p:cNvPr id="835" name="Freeform: Shape 834">
                    <a:extLst>
                      <a:ext uri="{FF2B5EF4-FFF2-40B4-BE49-F238E27FC236}">
                        <a16:creationId xmlns:a16="http://schemas.microsoft.com/office/drawing/2014/main" id="{4D4ECA08-CE33-1342-8122-BDA06E7C35B1}"/>
                      </a:ext>
                    </a:extLst>
                  </p:cNvPr>
                  <p:cNvSpPr/>
                  <p:nvPr/>
                </p:nvSpPr>
                <p:spPr>
                  <a:xfrm>
                    <a:off x="1171401" y="-1045626"/>
                    <a:ext cx="4458895" cy="3535052"/>
                  </a:xfrm>
                  <a:custGeom>
                    <a:avLst/>
                    <a:gdLst>
                      <a:gd name="connsiteX0" fmla="*/ 76377 w 4458895"/>
                      <a:gd name="connsiteY0" fmla="*/ 2168986 h 3535052"/>
                      <a:gd name="connsiteX1" fmla="*/ 12190 w 4458895"/>
                      <a:gd name="connsiteY1" fmla="*/ 2263220 h 3535052"/>
                      <a:gd name="connsiteX2" fmla="*/ 51795 w 4458895"/>
                      <a:gd name="connsiteY2" fmla="*/ 2304190 h 3535052"/>
                      <a:gd name="connsiteX3" fmla="*/ 105057 w 4458895"/>
                      <a:gd name="connsiteY3" fmla="*/ 2265951 h 3535052"/>
                      <a:gd name="connsiteX4" fmla="*/ 113251 w 4458895"/>
                      <a:gd name="connsiteY4" fmla="*/ 2270048 h 3535052"/>
                      <a:gd name="connsiteX5" fmla="*/ 107788 w 4458895"/>
                      <a:gd name="connsiteY5" fmla="*/ 2376572 h 3535052"/>
                      <a:gd name="connsiteX6" fmla="*/ 113251 w 4458895"/>
                      <a:gd name="connsiteY6" fmla="*/ 2425737 h 3535052"/>
                      <a:gd name="connsiteX7" fmla="*/ 155588 w 4458895"/>
                      <a:gd name="connsiteY7" fmla="*/ 2394326 h 3535052"/>
                      <a:gd name="connsiteX8" fmla="*/ 163782 w 4458895"/>
                      <a:gd name="connsiteY8" fmla="*/ 2399789 h 3535052"/>
                      <a:gd name="connsiteX9" fmla="*/ 214313 w 4458895"/>
                      <a:gd name="connsiteY9" fmla="*/ 2483096 h 3535052"/>
                      <a:gd name="connsiteX10" fmla="*/ 215678 w 4458895"/>
                      <a:gd name="connsiteY10" fmla="*/ 2492656 h 3535052"/>
                      <a:gd name="connsiteX11" fmla="*/ 174707 w 4458895"/>
                      <a:gd name="connsiteY11" fmla="*/ 2524067 h 3535052"/>
                      <a:gd name="connsiteX12" fmla="*/ 219775 w 4458895"/>
                      <a:gd name="connsiteY12" fmla="*/ 2570501 h 3535052"/>
                      <a:gd name="connsiteX13" fmla="*/ 222507 w 4458895"/>
                      <a:gd name="connsiteY13" fmla="*/ 2573232 h 3535052"/>
                      <a:gd name="connsiteX14" fmla="*/ 208850 w 4458895"/>
                      <a:gd name="connsiteY14" fmla="*/ 2592352 h 3535052"/>
                      <a:gd name="connsiteX15" fmla="*/ 227970 w 4458895"/>
                      <a:gd name="connsiteY15" fmla="*/ 2615569 h 3535052"/>
                      <a:gd name="connsiteX16" fmla="*/ 260746 w 4458895"/>
                      <a:gd name="connsiteY16" fmla="*/ 2640152 h 3535052"/>
                      <a:gd name="connsiteX17" fmla="*/ 249821 w 4458895"/>
                      <a:gd name="connsiteY17" fmla="*/ 2644249 h 3535052"/>
                      <a:gd name="connsiteX18" fmla="*/ 240261 w 4458895"/>
                      <a:gd name="connsiteY18" fmla="*/ 2687951 h 3535052"/>
                      <a:gd name="connsiteX19" fmla="*/ 240261 w 4458895"/>
                      <a:gd name="connsiteY19" fmla="*/ 2692048 h 3535052"/>
                      <a:gd name="connsiteX20" fmla="*/ 242992 w 4458895"/>
                      <a:gd name="connsiteY20" fmla="*/ 2694779 h 3535052"/>
                      <a:gd name="connsiteX21" fmla="*/ 245724 w 4458895"/>
                      <a:gd name="connsiteY21" fmla="*/ 2701608 h 3535052"/>
                      <a:gd name="connsiteX22" fmla="*/ 270306 w 4458895"/>
                      <a:gd name="connsiteY22" fmla="*/ 2739847 h 3535052"/>
                      <a:gd name="connsiteX23" fmla="*/ 268941 w 4458895"/>
                      <a:gd name="connsiteY23" fmla="*/ 2739847 h 3535052"/>
                      <a:gd name="connsiteX24" fmla="*/ 230701 w 4458895"/>
                      <a:gd name="connsiteY24" fmla="*/ 2694779 h 3535052"/>
                      <a:gd name="connsiteX25" fmla="*/ 177439 w 4458895"/>
                      <a:gd name="connsiteY25" fmla="*/ 2657906 h 3535052"/>
                      <a:gd name="connsiteX26" fmla="*/ 173342 w 4458895"/>
                      <a:gd name="connsiteY26" fmla="*/ 2698876 h 3535052"/>
                      <a:gd name="connsiteX27" fmla="*/ 200656 w 4458895"/>
                      <a:gd name="connsiteY27" fmla="*/ 2734384 h 3535052"/>
                      <a:gd name="connsiteX28" fmla="*/ 133737 w 4458895"/>
                      <a:gd name="connsiteY28" fmla="*/ 2769893 h 3535052"/>
                      <a:gd name="connsiteX29" fmla="*/ 202021 w 4458895"/>
                      <a:gd name="connsiteY29" fmla="*/ 2805401 h 3535052"/>
                      <a:gd name="connsiteX30" fmla="*/ 281232 w 4458895"/>
                      <a:gd name="connsiteY30" fmla="*/ 2831349 h 3535052"/>
                      <a:gd name="connsiteX31" fmla="*/ 266209 w 4458895"/>
                      <a:gd name="connsiteY31" fmla="*/ 2834080 h 3535052"/>
                      <a:gd name="connsiteX32" fmla="*/ 161051 w 4458895"/>
                      <a:gd name="connsiteY32" fmla="*/ 2872320 h 3535052"/>
                      <a:gd name="connsiteX33" fmla="*/ 273038 w 4458895"/>
                      <a:gd name="connsiteY33" fmla="*/ 2888708 h 3535052"/>
                      <a:gd name="connsiteX34" fmla="*/ 189730 w 4458895"/>
                      <a:gd name="connsiteY34" fmla="*/ 2959724 h 3535052"/>
                      <a:gd name="connsiteX35" fmla="*/ 281232 w 4458895"/>
                      <a:gd name="connsiteY35" fmla="*/ 2958359 h 3535052"/>
                      <a:gd name="connsiteX36" fmla="*/ 270306 w 4458895"/>
                      <a:gd name="connsiteY36" fmla="*/ 2965187 h 3535052"/>
                      <a:gd name="connsiteX37" fmla="*/ 199290 w 4458895"/>
                      <a:gd name="connsiteY37" fmla="*/ 3040300 h 3535052"/>
                      <a:gd name="connsiteX38" fmla="*/ 288060 w 4458895"/>
                      <a:gd name="connsiteY38" fmla="*/ 3060786 h 3535052"/>
                      <a:gd name="connsiteX39" fmla="*/ 327665 w 4458895"/>
                      <a:gd name="connsiteY39" fmla="*/ 3045763 h 3535052"/>
                      <a:gd name="connsiteX40" fmla="*/ 307180 w 4458895"/>
                      <a:gd name="connsiteY40" fmla="*/ 3060786 h 3535052"/>
                      <a:gd name="connsiteX41" fmla="*/ 259381 w 4458895"/>
                      <a:gd name="connsiteY41" fmla="*/ 3129070 h 3535052"/>
                      <a:gd name="connsiteX42" fmla="*/ 266209 w 4458895"/>
                      <a:gd name="connsiteY42" fmla="*/ 3185064 h 3535052"/>
                      <a:gd name="connsiteX43" fmla="*/ 199290 w 4458895"/>
                      <a:gd name="connsiteY43" fmla="*/ 3264275 h 3535052"/>
                      <a:gd name="connsiteX44" fmla="*/ 207484 w 4458895"/>
                      <a:gd name="connsiteY44" fmla="*/ 3269737 h 3535052"/>
                      <a:gd name="connsiteX45" fmla="*/ 314008 w 4458895"/>
                      <a:gd name="connsiteY45" fmla="*/ 3246520 h 3535052"/>
                      <a:gd name="connsiteX46" fmla="*/ 367271 w 4458895"/>
                      <a:gd name="connsiteY46" fmla="*/ 3227401 h 3535052"/>
                      <a:gd name="connsiteX47" fmla="*/ 308546 w 4458895"/>
                      <a:gd name="connsiteY47" fmla="*/ 3291589 h 3535052"/>
                      <a:gd name="connsiteX48" fmla="*/ 312643 w 4458895"/>
                      <a:gd name="connsiteY48" fmla="*/ 3297051 h 3535052"/>
                      <a:gd name="connsiteX49" fmla="*/ 420533 w 4458895"/>
                      <a:gd name="connsiteY49" fmla="*/ 3262909 h 3535052"/>
                      <a:gd name="connsiteX50" fmla="*/ 415070 w 4458895"/>
                      <a:gd name="connsiteY50" fmla="*/ 3335291 h 3535052"/>
                      <a:gd name="connsiteX51" fmla="*/ 456041 w 4458895"/>
                      <a:gd name="connsiteY51" fmla="*/ 3368067 h 3535052"/>
                      <a:gd name="connsiteX52" fmla="*/ 512035 w 4458895"/>
                      <a:gd name="connsiteY52" fmla="*/ 3290223 h 3535052"/>
                      <a:gd name="connsiteX53" fmla="*/ 588513 w 4458895"/>
                      <a:gd name="connsiteY53" fmla="*/ 3387187 h 3535052"/>
                      <a:gd name="connsiteX54" fmla="*/ 614462 w 4458895"/>
                      <a:gd name="connsiteY54" fmla="*/ 3328462 h 3535052"/>
                      <a:gd name="connsiteX55" fmla="*/ 675918 w 4458895"/>
                      <a:gd name="connsiteY55" fmla="*/ 3359873 h 3535052"/>
                      <a:gd name="connsiteX56" fmla="*/ 719620 w 4458895"/>
                      <a:gd name="connsiteY56" fmla="*/ 3290223 h 3535052"/>
                      <a:gd name="connsiteX57" fmla="*/ 720986 w 4458895"/>
                      <a:gd name="connsiteY57" fmla="*/ 3283394 h 3535052"/>
                      <a:gd name="connsiteX58" fmla="*/ 790636 w 4458895"/>
                      <a:gd name="connsiteY58" fmla="*/ 3276566 h 3535052"/>
                      <a:gd name="connsiteX59" fmla="*/ 738740 w 4458895"/>
                      <a:gd name="connsiteY59" fmla="*/ 3307977 h 3535052"/>
                      <a:gd name="connsiteX60" fmla="*/ 737374 w 4458895"/>
                      <a:gd name="connsiteY60" fmla="*/ 3316171 h 3535052"/>
                      <a:gd name="connsiteX61" fmla="*/ 761957 w 4458895"/>
                      <a:gd name="connsiteY61" fmla="*/ 3318902 h 3535052"/>
                      <a:gd name="connsiteX62" fmla="*/ 800196 w 4458895"/>
                      <a:gd name="connsiteY62" fmla="*/ 3306611 h 3535052"/>
                      <a:gd name="connsiteX63" fmla="*/ 789271 w 4458895"/>
                      <a:gd name="connsiteY63" fmla="*/ 3331193 h 3535052"/>
                      <a:gd name="connsiteX64" fmla="*/ 775614 w 4458895"/>
                      <a:gd name="connsiteY64" fmla="*/ 3429524 h 3535052"/>
                      <a:gd name="connsiteX65" fmla="*/ 817950 w 4458895"/>
                      <a:gd name="connsiteY65" fmla="*/ 3441815 h 3535052"/>
                      <a:gd name="connsiteX66" fmla="*/ 909452 w 4458895"/>
                      <a:gd name="connsiteY66" fmla="*/ 3323000 h 3535052"/>
                      <a:gd name="connsiteX67" fmla="*/ 965446 w 4458895"/>
                      <a:gd name="connsiteY67" fmla="*/ 3387187 h 3535052"/>
                      <a:gd name="connsiteX68" fmla="*/ 1009148 w 4458895"/>
                      <a:gd name="connsiteY68" fmla="*/ 3325731 h 3535052"/>
                      <a:gd name="connsiteX69" fmla="*/ 1011879 w 4458895"/>
                      <a:gd name="connsiteY69" fmla="*/ 3268372 h 3535052"/>
                      <a:gd name="connsiteX70" fmla="*/ 1082896 w 4458895"/>
                      <a:gd name="connsiteY70" fmla="*/ 3310708 h 3535052"/>
                      <a:gd name="connsiteX71" fmla="*/ 1121135 w 4458895"/>
                      <a:gd name="connsiteY71" fmla="*/ 3290223 h 3535052"/>
                      <a:gd name="connsiteX72" fmla="*/ 1096552 w 4458895"/>
                      <a:gd name="connsiteY72" fmla="*/ 3193258 h 3535052"/>
                      <a:gd name="connsiteX73" fmla="*/ 1091090 w 4458895"/>
                      <a:gd name="connsiteY73" fmla="*/ 3183699 h 3535052"/>
                      <a:gd name="connsiteX74" fmla="*/ 1077433 w 4458895"/>
                      <a:gd name="connsiteY74" fmla="*/ 3118145 h 3535052"/>
                      <a:gd name="connsiteX75" fmla="*/ 1173031 w 4458895"/>
                      <a:gd name="connsiteY75" fmla="*/ 3179602 h 3535052"/>
                      <a:gd name="connsiteX76" fmla="*/ 1194883 w 4458895"/>
                      <a:gd name="connsiteY76" fmla="*/ 3153653 h 3535052"/>
                      <a:gd name="connsiteX77" fmla="*/ 1197614 w 4458895"/>
                      <a:gd name="connsiteY77" fmla="*/ 3127705 h 3535052"/>
                      <a:gd name="connsiteX78" fmla="*/ 1242682 w 4458895"/>
                      <a:gd name="connsiteY78" fmla="*/ 3139996 h 3535052"/>
                      <a:gd name="connsiteX79" fmla="*/ 1282287 w 4458895"/>
                      <a:gd name="connsiteY79" fmla="*/ 3067614 h 3535052"/>
                      <a:gd name="connsiteX80" fmla="*/ 1271361 w 4458895"/>
                      <a:gd name="connsiteY80" fmla="*/ 3129070 h 3535052"/>
                      <a:gd name="connsiteX81" fmla="*/ 1269996 w 4458895"/>
                      <a:gd name="connsiteY81" fmla="*/ 3171407 h 3535052"/>
                      <a:gd name="connsiteX82" fmla="*/ 1274093 w 4458895"/>
                      <a:gd name="connsiteY82" fmla="*/ 3174139 h 3535052"/>
                      <a:gd name="connsiteX83" fmla="*/ 1403834 w 4458895"/>
                      <a:gd name="connsiteY83" fmla="*/ 3100391 h 3535052"/>
                      <a:gd name="connsiteX84" fmla="*/ 1390177 w 4458895"/>
                      <a:gd name="connsiteY84" fmla="*/ 3114048 h 3535052"/>
                      <a:gd name="connsiteX85" fmla="*/ 1373789 w 4458895"/>
                      <a:gd name="connsiteY85" fmla="*/ 3148190 h 3535052"/>
                      <a:gd name="connsiteX86" fmla="*/ 1455730 w 4458895"/>
                      <a:gd name="connsiteY86" fmla="*/ 3131802 h 3535052"/>
                      <a:gd name="connsiteX87" fmla="*/ 1519918 w 4458895"/>
                      <a:gd name="connsiteY87" fmla="*/ 3071711 h 3535052"/>
                      <a:gd name="connsiteX88" fmla="*/ 1521284 w 4458895"/>
                      <a:gd name="connsiteY88" fmla="*/ 3107219 h 3535052"/>
                      <a:gd name="connsiteX89" fmla="*/ 1552695 w 4458895"/>
                      <a:gd name="connsiteY89" fmla="*/ 3150922 h 3535052"/>
                      <a:gd name="connsiteX90" fmla="*/ 1580009 w 4458895"/>
                      <a:gd name="connsiteY90" fmla="*/ 3139996 h 3535052"/>
                      <a:gd name="connsiteX91" fmla="*/ 1608688 w 4458895"/>
                      <a:gd name="connsiteY91" fmla="*/ 3089465 h 3535052"/>
                      <a:gd name="connsiteX92" fmla="*/ 1636002 w 4458895"/>
                      <a:gd name="connsiteY92" fmla="*/ 3152288 h 3535052"/>
                      <a:gd name="connsiteX93" fmla="*/ 1612785 w 4458895"/>
                      <a:gd name="connsiteY93" fmla="*/ 3191893 h 3535052"/>
                      <a:gd name="connsiteX94" fmla="*/ 1620980 w 4458895"/>
                      <a:gd name="connsiteY94" fmla="*/ 3197355 h 3535052"/>
                      <a:gd name="connsiteX95" fmla="*/ 1702921 w 4458895"/>
                      <a:gd name="connsiteY95" fmla="*/ 3167310 h 3535052"/>
                      <a:gd name="connsiteX96" fmla="*/ 1649659 w 4458895"/>
                      <a:gd name="connsiteY96" fmla="*/ 3251983 h 3535052"/>
                      <a:gd name="connsiteX97" fmla="*/ 1704287 w 4458895"/>
                      <a:gd name="connsiteY97" fmla="*/ 3251983 h 3535052"/>
                      <a:gd name="connsiteX98" fmla="*/ 1707019 w 4458895"/>
                      <a:gd name="connsiteY98" fmla="*/ 3262909 h 3535052"/>
                      <a:gd name="connsiteX99" fmla="*/ 1758915 w 4458895"/>
                      <a:gd name="connsiteY99" fmla="*/ 3343485 h 3535052"/>
                      <a:gd name="connsiteX100" fmla="*/ 1793057 w 4458895"/>
                      <a:gd name="connsiteY100" fmla="*/ 3301148 h 3535052"/>
                      <a:gd name="connsiteX101" fmla="*/ 1814908 w 4458895"/>
                      <a:gd name="connsiteY101" fmla="*/ 3354410 h 3535052"/>
                      <a:gd name="connsiteX102" fmla="*/ 1854514 w 4458895"/>
                      <a:gd name="connsiteY102" fmla="*/ 3395381 h 3535052"/>
                      <a:gd name="connsiteX103" fmla="*/ 1885925 w 4458895"/>
                      <a:gd name="connsiteY103" fmla="*/ 3340754 h 3535052"/>
                      <a:gd name="connsiteX104" fmla="*/ 1891388 w 4458895"/>
                      <a:gd name="connsiteY104" fmla="*/ 3310708 h 3535052"/>
                      <a:gd name="connsiteX105" fmla="*/ 1924164 w 4458895"/>
                      <a:gd name="connsiteY105" fmla="*/ 3355776 h 3535052"/>
                      <a:gd name="connsiteX106" fmla="*/ 2012934 w 4458895"/>
                      <a:gd name="connsiteY106" fmla="*/ 3407673 h 3535052"/>
                      <a:gd name="connsiteX107" fmla="*/ 2049808 w 4458895"/>
                      <a:gd name="connsiteY107" fmla="*/ 3332559 h 3535052"/>
                      <a:gd name="connsiteX108" fmla="*/ 2051174 w 4458895"/>
                      <a:gd name="connsiteY108" fmla="*/ 3321634 h 3535052"/>
                      <a:gd name="connsiteX109" fmla="*/ 2064831 w 4458895"/>
                      <a:gd name="connsiteY109" fmla="*/ 3336656 h 3535052"/>
                      <a:gd name="connsiteX110" fmla="*/ 2079853 w 4458895"/>
                      <a:gd name="connsiteY110" fmla="*/ 3338022 h 3535052"/>
                      <a:gd name="connsiteX111" fmla="*/ 2093510 w 4458895"/>
                      <a:gd name="connsiteY111" fmla="*/ 3309342 h 3535052"/>
                      <a:gd name="connsiteX112" fmla="*/ 2083951 w 4458895"/>
                      <a:gd name="connsiteY112" fmla="*/ 3260178 h 3535052"/>
                      <a:gd name="connsiteX113" fmla="*/ 2150870 w 4458895"/>
                      <a:gd name="connsiteY113" fmla="*/ 3307977 h 3535052"/>
                      <a:gd name="connsiteX114" fmla="*/ 2224617 w 4458895"/>
                      <a:gd name="connsiteY114" fmla="*/ 3316171 h 3535052"/>
                      <a:gd name="connsiteX115" fmla="*/ 2187743 w 4458895"/>
                      <a:gd name="connsiteY115" fmla="*/ 3241057 h 3535052"/>
                      <a:gd name="connsiteX116" fmla="*/ 2378941 w 4458895"/>
                      <a:gd name="connsiteY116" fmla="*/ 3267006 h 3535052"/>
                      <a:gd name="connsiteX117" fmla="*/ 2276514 w 4458895"/>
                      <a:gd name="connsiteY117" fmla="*/ 3160481 h 3535052"/>
                      <a:gd name="connsiteX118" fmla="*/ 2377575 w 4458895"/>
                      <a:gd name="connsiteY118" fmla="*/ 3185064 h 3535052"/>
                      <a:gd name="connsiteX119" fmla="*/ 2452689 w 4458895"/>
                      <a:gd name="connsiteY119" fmla="*/ 3180967 h 3535052"/>
                      <a:gd name="connsiteX120" fmla="*/ 2403524 w 4458895"/>
                      <a:gd name="connsiteY120" fmla="*/ 3122242 h 3535052"/>
                      <a:gd name="connsiteX121" fmla="*/ 2464980 w 4458895"/>
                      <a:gd name="connsiteY121" fmla="*/ 3118145 h 3535052"/>
                      <a:gd name="connsiteX122" fmla="*/ 2436300 w 4458895"/>
                      <a:gd name="connsiteY122" fmla="*/ 3074443 h 3535052"/>
                      <a:gd name="connsiteX123" fmla="*/ 2609743 w 4458895"/>
                      <a:gd name="connsiteY123" fmla="*/ 3012987 h 3535052"/>
                      <a:gd name="connsiteX124" fmla="*/ 2572870 w 4458895"/>
                      <a:gd name="connsiteY124" fmla="*/ 2939239 h 3535052"/>
                      <a:gd name="connsiteX125" fmla="*/ 2572870 w 4458895"/>
                      <a:gd name="connsiteY125" fmla="*/ 2939239 h 3535052"/>
                      <a:gd name="connsiteX126" fmla="*/ 2608378 w 4458895"/>
                      <a:gd name="connsiteY126" fmla="*/ 2922851 h 3535052"/>
                      <a:gd name="connsiteX127" fmla="*/ 2653446 w 4458895"/>
                      <a:gd name="connsiteY127" fmla="*/ 2956993 h 3535052"/>
                      <a:gd name="connsiteX128" fmla="*/ 2684857 w 4458895"/>
                      <a:gd name="connsiteY128" fmla="*/ 2940605 h 3535052"/>
                      <a:gd name="connsiteX129" fmla="*/ 2698514 w 4458895"/>
                      <a:gd name="connsiteY129" fmla="*/ 2916022 h 3535052"/>
                      <a:gd name="connsiteX130" fmla="*/ 2736753 w 4458895"/>
                      <a:gd name="connsiteY130" fmla="*/ 2947433 h 3535052"/>
                      <a:gd name="connsiteX131" fmla="*/ 2806404 w 4458895"/>
                      <a:gd name="connsiteY131" fmla="*/ 2892805 h 3535052"/>
                      <a:gd name="connsiteX132" fmla="*/ 2769530 w 4458895"/>
                      <a:gd name="connsiteY132" fmla="*/ 2948799 h 3535052"/>
                      <a:gd name="connsiteX133" fmla="*/ 2750411 w 4458895"/>
                      <a:gd name="connsiteY133" fmla="*/ 2989770 h 3535052"/>
                      <a:gd name="connsiteX134" fmla="*/ 2754507 w 4458895"/>
                      <a:gd name="connsiteY134" fmla="*/ 2993867 h 3535052"/>
                      <a:gd name="connsiteX135" fmla="*/ 2912928 w 4458895"/>
                      <a:gd name="connsiteY135" fmla="*/ 2974747 h 3535052"/>
                      <a:gd name="connsiteX136" fmla="*/ 2893808 w 4458895"/>
                      <a:gd name="connsiteY136" fmla="*/ 2982941 h 3535052"/>
                      <a:gd name="connsiteX137" fmla="*/ 2865128 w 4458895"/>
                      <a:gd name="connsiteY137" fmla="*/ 3004792 h 3535052"/>
                      <a:gd name="connsiteX138" fmla="*/ 2952533 w 4458895"/>
                      <a:gd name="connsiteY138" fmla="*/ 3021181 h 3535052"/>
                      <a:gd name="connsiteX139" fmla="*/ 3039938 w 4458895"/>
                      <a:gd name="connsiteY139" fmla="*/ 2988404 h 3535052"/>
                      <a:gd name="connsiteX140" fmla="*/ 3026281 w 4458895"/>
                      <a:gd name="connsiteY140" fmla="*/ 3023912 h 3535052"/>
                      <a:gd name="connsiteX141" fmla="*/ 3038572 w 4458895"/>
                      <a:gd name="connsiteY141" fmla="*/ 3079906 h 3535052"/>
                      <a:gd name="connsiteX142" fmla="*/ 3069983 w 4458895"/>
                      <a:gd name="connsiteY142" fmla="*/ 3081271 h 3535052"/>
                      <a:gd name="connsiteX143" fmla="*/ 3119148 w 4458895"/>
                      <a:gd name="connsiteY143" fmla="*/ 3043032 h 3535052"/>
                      <a:gd name="connsiteX144" fmla="*/ 3119148 w 4458895"/>
                      <a:gd name="connsiteY144" fmla="*/ 3116779 h 3535052"/>
                      <a:gd name="connsiteX145" fmla="*/ 3079543 w 4458895"/>
                      <a:gd name="connsiteY145" fmla="*/ 3145459 h 3535052"/>
                      <a:gd name="connsiteX146" fmla="*/ 3085006 w 4458895"/>
                      <a:gd name="connsiteY146" fmla="*/ 3155019 h 3535052"/>
                      <a:gd name="connsiteX147" fmla="*/ 3177873 w 4458895"/>
                      <a:gd name="connsiteY147" fmla="*/ 3159116 h 3535052"/>
                      <a:gd name="connsiteX148" fmla="*/ 3090469 w 4458895"/>
                      <a:gd name="connsiteY148" fmla="*/ 3220572 h 3535052"/>
                      <a:gd name="connsiteX149" fmla="*/ 3145097 w 4458895"/>
                      <a:gd name="connsiteY149" fmla="*/ 3242423 h 3535052"/>
                      <a:gd name="connsiteX150" fmla="*/ 3142365 w 4458895"/>
                      <a:gd name="connsiteY150" fmla="*/ 3254715 h 3535052"/>
                      <a:gd name="connsiteX151" fmla="*/ 3160119 w 4458895"/>
                      <a:gd name="connsiteY151" fmla="*/ 3355776 h 3535052"/>
                      <a:gd name="connsiteX152" fmla="*/ 3210650 w 4458895"/>
                      <a:gd name="connsiteY152" fmla="*/ 3328462 h 3535052"/>
                      <a:gd name="connsiteX153" fmla="*/ 3210650 w 4458895"/>
                      <a:gd name="connsiteY153" fmla="*/ 3389918 h 3535052"/>
                      <a:gd name="connsiteX154" fmla="*/ 3232501 w 4458895"/>
                      <a:gd name="connsiteY154" fmla="*/ 3447278 h 3535052"/>
                      <a:gd name="connsiteX155" fmla="*/ 3285763 w 4458895"/>
                      <a:gd name="connsiteY155" fmla="*/ 3406307 h 3535052"/>
                      <a:gd name="connsiteX156" fmla="*/ 3303517 w 4458895"/>
                      <a:gd name="connsiteY156" fmla="*/ 3378993 h 3535052"/>
                      <a:gd name="connsiteX157" fmla="*/ 3317174 w 4458895"/>
                      <a:gd name="connsiteY157" fmla="*/ 3436352 h 3535052"/>
                      <a:gd name="connsiteX158" fmla="*/ 3382727 w 4458895"/>
                      <a:gd name="connsiteY158" fmla="*/ 3523756 h 3535052"/>
                      <a:gd name="connsiteX159" fmla="*/ 3451012 w 4458895"/>
                      <a:gd name="connsiteY159" fmla="*/ 3465032 h 3535052"/>
                      <a:gd name="connsiteX160" fmla="*/ 3456475 w 4458895"/>
                      <a:gd name="connsiteY160" fmla="*/ 3455472 h 3535052"/>
                      <a:gd name="connsiteX161" fmla="*/ 3464669 w 4458895"/>
                      <a:gd name="connsiteY161" fmla="*/ 3475957 h 3535052"/>
                      <a:gd name="connsiteX162" fmla="*/ 3478326 w 4458895"/>
                      <a:gd name="connsiteY162" fmla="*/ 3482786 h 3535052"/>
                      <a:gd name="connsiteX163" fmla="*/ 3504274 w 4458895"/>
                      <a:gd name="connsiteY163" fmla="*/ 3459569 h 3535052"/>
                      <a:gd name="connsiteX164" fmla="*/ 3513834 w 4458895"/>
                      <a:gd name="connsiteY164" fmla="*/ 3407673 h 3535052"/>
                      <a:gd name="connsiteX165" fmla="*/ 3560268 w 4458895"/>
                      <a:gd name="connsiteY165" fmla="*/ 3481420 h 3535052"/>
                      <a:gd name="connsiteX166" fmla="*/ 3629919 w 4458895"/>
                      <a:gd name="connsiteY166" fmla="*/ 3519660 h 3535052"/>
                      <a:gd name="connsiteX167" fmla="*/ 3624456 w 4458895"/>
                      <a:gd name="connsiteY167" fmla="*/ 3430890 h 3535052"/>
                      <a:gd name="connsiteX168" fmla="*/ 3803362 w 4458895"/>
                      <a:gd name="connsiteY168" fmla="*/ 3534682 h 3535052"/>
                      <a:gd name="connsiteX169" fmla="*/ 3747368 w 4458895"/>
                      <a:gd name="connsiteY169" fmla="*/ 3388553 h 3535052"/>
                      <a:gd name="connsiteX170" fmla="*/ 3836138 w 4458895"/>
                      <a:gd name="connsiteY170" fmla="*/ 3454106 h 3535052"/>
                      <a:gd name="connsiteX171" fmla="*/ 3911252 w 4458895"/>
                      <a:gd name="connsiteY171" fmla="*/ 3481420 h 3535052"/>
                      <a:gd name="connsiteX172" fmla="*/ 3888035 w 4458895"/>
                      <a:gd name="connsiteY172" fmla="*/ 3403576 h 3535052"/>
                      <a:gd name="connsiteX173" fmla="*/ 3949491 w 4458895"/>
                      <a:gd name="connsiteY173" fmla="*/ 3424061 h 3535052"/>
                      <a:gd name="connsiteX174" fmla="*/ 3938566 w 4458895"/>
                      <a:gd name="connsiteY174" fmla="*/ 3369433 h 3535052"/>
                      <a:gd name="connsiteX175" fmla="*/ 4135226 w 4458895"/>
                      <a:gd name="connsiteY175" fmla="*/ 3381725 h 3535052"/>
                      <a:gd name="connsiteX176" fmla="*/ 4128397 w 4458895"/>
                      <a:gd name="connsiteY176" fmla="*/ 3291589 h 3535052"/>
                      <a:gd name="connsiteX177" fmla="*/ 4174831 w 4458895"/>
                      <a:gd name="connsiteY177" fmla="*/ 3287491 h 3535052"/>
                      <a:gd name="connsiteX178" fmla="*/ 4165271 w 4458895"/>
                      <a:gd name="connsiteY178" fmla="*/ 3253349 h 3535052"/>
                      <a:gd name="connsiteX179" fmla="*/ 4170734 w 4458895"/>
                      <a:gd name="connsiteY179" fmla="*/ 3221938 h 3535052"/>
                      <a:gd name="connsiteX180" fmla="*/ 4208973 w 4458895"/>
                      <a:gd name="connsiteY180" fmla="*/ 3228766 h 3535052"/>
                      <a:gd name="connsiteX181" fmla="*/ 4264967 w 4458895"/>
                      <a:gd name="connsiteY181" fmla="*/ 3223304 h 3535052"/>
                      <a:gd name="connsiteX182" fmla="*/ 4233556 w 4458895"/>
                      <a:gd name="connsiteY182" fmla="*/ 3171407 h 3535052"/>
                      <a:gd name="connsiteX183" fmla="*/ 4269064 w 4458895"/>
                      <a:gd name="connsiteY183" fmla="*/ 3148190 h 3535052"/>
                      <a:gd name="connsiteX184" fmla="*/ 4198048 w 4458895"/>
                      <a:gd name="connsiteY184" fmla="*/ 3100391 h 3535052"/>
                      <a:gd name="connsiteX185" fmla="*/ 4185757 w 4458895"/>
                      <a:gd name="connsiteY185" fmla="*/ 3096294 h 3535052"/>
                      <a:gd name="connsiteX186" fmla="*/ 4221265 w 4458895"/>
                      <a:gd name="connsiteY186" fmla="*/ 3094928 h 3535052"/>
                      <a:gd name="connsiteX187" fmla="*/ 4251310 w 4458895"/>
                      <a:gd name="connsiteY187" fmla="*/ 3044397 h 3535052"/>
                      <a:gd name="connsiteX188" fmla="*/ 4239019 w 4458895"/>
                      <a:gd name="connsiteY188" fmla="*/ 3040300 h 3535052"/>
                      <a:gd name="connsiteX189" fmla="*/ 4266333 w 4458895"/>
                      <a:gd name="connsiteY189" fmla="*/ 2973381 h 3535052"/>
                      <a:gd name="connsiteX190" fmla="*/ 4218534 w 4458895"/>
                      <a:gd name="connsiteY190" fmla="*/ 2961090 h 3535052"/>
                      <a:gd name="connsiteX191" fmla="*/ 4214436 w 4458895"/>
                      <a:gd name="connsiteY191" fmla="*/ 2941970 h 3535052"/>
                      <a:gd name="connsiteX192" fmla="*/ 4170734 w 4458895"/>
                      <a:gd name="connsiteY192" fmla="*/ 2922851 h 3535052"/>
                      <a:gd name="connsiteX193" fmla="*/ 4159809 w 4458895"/>
                      <a:gd name="connsiteY193" fmla="*/ 2922851 h 3535052"/>
                      <a:gd name="connsiteX194" fmla="*/ 4168003 w 4458895"/>
                      <a:gd name="connsiteY194" fmla="*/ 2921485 h 3535052"/>
                      <a:gd name="connsiteX195" fmla="*/ 4189854 w 4458895"/>
                      <a:gd name="connsiteY195" fmla="*/ 2918753 h 3535052"/>
                      <a:gd name="connsiteX196" fmla="*/ 4139323 w 4458895"/>
                      <a:gd name="connsiteY196" fmla="*/ 2862760 h 3535052"/>
                      <a:gd name="connsiteX197" fmla="*/ 4226728 w 4458895"/>
                      <a:gd name="connsiteY197" fmla="*/ 2834080 h 3535052"/>
                      <a:gd name="connsiteX198" fmla="*/ 4148883 w 4458895"/>
                      <a:gd name="connsiteY198" fmla="*/ 2791744 h 3535052"/>
                      <a:gd name="connsiteX199" fmla="*/ 4127032 w 4458895"/>
                      <a:gd name="connsiteY199" fmla="*/ 2797207 h 3535052"/>
                      <a:gd name="connsiteX200" fmla="*/ 4151614 w 4458895"/>
                      <a:gd name="connsiteY200" fmla="*/ 2783550 h 3535052"/>
                      <a:gd name="connsiteX201" fmla="*/ 4173465 w 4458895"/>
                      <a:gd name="connsiteY201" fmla="*/ 2746676 h 3535052"/>
                      <a:gd name="connsiteX202" fmla="*/ 4064210 w 4458895"/>
                      <a:gd name="connsiteY202" fmla="*/ 2727556 h 3535052"/>
                      <a:gd name="connsiteX203" fmla="*/ 4095621 w 4458895"/>
                      <a:gd name="connsiteY203" fmla="*/ 2683854 h 3535052"/>
                      <a:gd name="connsiteX204" fmla="*/ 4066941 w 4458895"/>
                      <a:gd name="connsiteY204" fmla="*/ 2619666 h 3535052"/>
                      <a:gd name="connsiteX205" fmla="*/ 4183025 w 4458895"/>
                      <a:gd name="connsiteY205" fmla="*/ 2585524 h 3535052"/>
                      <a:gd name="connsiteX206" fmla="*/ 4146151 w 4458895"/>
                      <a:gd name="connsiteY206" fmla="*/ 2567770 h 3535052"/>
                      <a:gd name="connsiteX207" fmla="*/ 4148883 w 4458895"/>
                      <a:gd name="connsiteY207" fmla="*/ 2566404 h 3535052"/>
                      <a:gd name="connsiteX208" fmla="*/ 4202145 w 4458895"/>
                      <a:gd name="connsiteY208" fmla="*/ 2567770 h 3535052"/>
                      <a:gd name="connsiteX209" fmla="*/ 4232191 w 4458895"/>
                      <a:gd name="connsiteY209" fmla="*/ 2402520 h 3535052"/>
                      <a:gd name="connsiteX210" fmla="*/ 4210339 w 4458895"/>
                      <a:gd name="connsiteY210" fmla="*/ 2308287 h 3535052"/>
                      <a:gd name="connsiteX211" fmla="*/ 4255407 w 4458895"/>
                      <a:gd name="connsiteY211" fmla="*/ 2342430 h 3535052"/>
                      <a:gd name="connsiteX212" fmla="*/ 4360566 w 4458895"/>
                      <a:gd name="connsiteY212" fmla="*/ 2377938 h 3535052"/>
                      <a:gd name="connsiteX213" fmla="*/ 4349640 w 4458895"/>
                      <a:gd name="connsiteY213" fmla="*/ 2280973 h 3535052"/>
                      <a:gd name="connsiteX214" fmla="*/ 4304572 w 4458895"/>
                      <a:gd name="connsiteY214" fmla="*/ 2188106 h 3535052"/>
                      <a:gd name="connsiteX215" fmla="*/ 4397440 w 4458895"/>
                      <a:gd name="connsiteY215" fmla="*/ 2205860 h 3535052"/>
                      <a:gd name="connsiteX216" fmla="*/ 4349640 w 4458895"/>
                      <a:gd name="connsiteY216" fmla="*/ 2044708 h 3535052"/>
                      <a:gd name="connsiteX217" fmla="*/ 4337349 w 4458895"/>
                      <a:gd name="connsiteY217" fmla="*/ 2026954 h 3535052"/>
                      <a:gd name="connsiteX218" fmla="*/ 4398806 w 4458895"/>
                      <a:gd name="connsiteY218" fmla="*/ 1966863 h 3535052"/>
                      <a:gd name="connsiteX219" fmla="*/ 4229459 w 4458895"/>
                      <a:gd name="connsiteY219" fmla="*/ 1914967 h 3535052"/>
                      <a:gd name="connsiteX220" fmla="*/ 4359200 w 4458895"/>
                      <a:gd name="connsiteY220" fmla="*/ 1863071 h 3535052"/>
                      <a:gd name="connsiteX221" fmla="*/ 4360566 w 4458895"/>
                      <a:gd name="connsiteY221" fmla="*/ 1846682 h 3535052"/>
                      <a:gd name="connsiteX222" fmla="*/ 4282721 w 4458895"/>
                      <a:gd name="connsiteY222" fmla="*/ 1820734 h 3535052"/>
                      <a:gd name="connsiteX223" fmla="*/ 4255407 w 4458895"/>
                      <a:gd name="connsiteY223" fmla="*/ 1736061 h 3535052"/>
                      <a:gd name="connsiteX224" fmla="*/ 4225362 w 4458895"/>
                      <a:gd name="connsiteY224" fmla="*/ 1712844 h 3535052"/>
                      <a:gd name="connsiteX225" fmla="*/ 4229459 w 4458895"/>
                      <a:gd name="connsiteY225" fmla="*/ 1703284 h 3535052"/>
                      <a:gd name="connsiteX226" fmla="*/ 4338715 w 4458895"/>
                      <a:gd name="connsiteY226" fmla="*/ 1715575 h 3535052"/>
                      <a:gd name="connsiteX227" fmla="*/ 4259505 w 4458895"/>
                      <a:gd name="connsiteY227" fmla="*/ 1633634 h 3535052"/>
                      <a:gd name="connsiteX228" fmla="*/ 4262236 w 4458895"/>
                      <a:gd name="connsiteY228" fmla="*/ 1622708 h 3535052"/>
                      <a:gd name="connsiteX229" fmla="*/ 4353737 w 4458895"/>
                      <a:gd name="connsiteY229" fmla="*/ 1648656 h 3535052"/>
                      <a:gd name="connsiteX230" fmla="*/ 4359200 w 4458895"/>
                      <a:gd name="connsiteY230" fmla="*/ 1650022 h 3535052"/>
                      <a:gd name="connsiteX231" fmla="*/ 4349640 w 4458895"/>
                      <a:gd name="connsiteY231" fmla="*/ 1633634 h 3535052"/>
                      <a:gd name="connsiteX232" fmla="*/ 4303207 w 4458895"/>
                      <a:gd name="connsiteY232" fmla="*/ 1585834 h 3535052"/>
                      <a:gd name="connsiteX233" fmla="*/ 4453433 w 4458895"/>
                      <a:gd name="connsiteY233" fmla="*/ 1594029 h 3535052"/>
                      <a:gd name="connsiteX234" fmla="*/ 4458896 w 4458895"/>
                      <a:gd name="connsiteY234" fmla="*/ 1592663 h 3535052"/>
                      <a:gd name="connsiteX235" fmla="*/ 4348275 w 4458895"/>
                      <a:gd name="connsiteY235" fmla="*/ 1527109 h 3535052"/>
                      <a:gd name="connsiteX236" fmla="*/ 4346909 w 4458895"/>
                      <a:gd name="connsiteY236" fmla="*/ 1516184 h 3535052"/>
                      <a:gd name="connsiteX237" fmla="*/ 4419291 w 4458895"/>
                      <a:gd name="connsiteY237" fmla="*/ 1475213 h 3535052"/>
                      <a:gd name="connsiteX238" fmla="*/ 4364663 w 4458895"/>
                      <a:gd name="connsiteY238" fmla="*/ 1420585 h 3535052"/>
                      <a:gd name="connsiteX239" fmla="*/ 4230825 w 4458895"/>
                      <a:gd name="connsiteY239" fmla="*/ 1406928 h 3535052"/>
                      <a:gd name="connsiteX240" fmla="*/ 4228094 w 4458895"/>
                      <a:gd name="connsiteY240" fmla="*/ 1396003 h 3535052"/>
                      <a:gd name="connsiteX241" fmla="*/ 4323692 w 4458895"/>
                      <a:gd name="connsiteY241" fmla="*/ 1345472 h 3535052"/>
                      <a:gd name="connsiteX242" fmla="*/ 4353737 w 4458895"/>
                      <a:gd name="connsiteY242" fmla="*/ 1294941 h 3535052"/>
                      <a:gd name="connsiteX243" fmla="*/ 4307304 w 4458895"/>
                      <a:gd name="connsiteY243" fmla="*/ 1263530 h 3535052"/>
                      <a:gd name="connsiteX244" fmla="*/ 4102449 w 4458895"/>
                      <a:gd name="connsiteY244" fmla="*/ 1323621 h 3535052"/>
                      <a:gd name="connsiteX245" fmla="*/ 4094255 w 4458895"/>
                      <a:gd name="connsiteY245" fmla="*/ 1319524 h 3535052"/>
                      <a:gd name="connsiteX246" fmla="*/ 4090158 w 4458895"/>
                      <a:gd name="connsiteY246" fmla="*/ 1177491 h 3535052"/>
                      <a:gd name="connsiteX247" fmla="*/ 4016410 w 4458895"/>
                      <a:gd name="connsiteY247" fmla="*/ 1192514 h 3535052"/>
                      <a:gd name="connsiteX248" fmla="*/ 3995925 w 4458895"/>
                      <a:gd name="connsiteY248" fmla="*/ 1267627 h 3535052"/>
                      <a:gd name="connsiteX249" fmla="*/ 3984999 w 4458895"/>
                      <a:gd name="connsiteY249" fmla="*/ 1268993 h 3535052"/>
                      <a:gd name="connsiteX250" fmla="*/ 3957685 w 4458895"/>
                      <a:gd name="connsiteY250" fmla="*/ 1070967 h 3535052"/>
                      <a:gd name="connsiteX251" fmla="*/ 3915349 w 4458895"/>
                      <a:gd name="connsiteY251" fmla="*/ 975368 h 3535052"/>
                      <a:gd name="connsiteX252" fmla="*/ 3855258 w 4458895"/>
                      <a:gd name="connsiteY252" fmla="*/ 961711 h 3535052"/>
                      <a:gd name="connsiteX253" fmla="*/ 3837504 w 4458895"/>
                      <a:gd name="connsiteY253" fmla="*/ 1027265 h 3535052"/>
                      <a:gd name="connsiteX254" fmla="*/ 3826579 w 4458895"/>
                      <a:gd name="connsiteY254" fmla="*/ 1029996 h 3535052"/>
                      <a:gd name="connsiteX255" fmla="*/ 3752831 w 4458895"/>
                      <a:gd name="connsiteY255" fmla="*/ 924837 h 3535052"/>
                      <a:gd name="connsiteX256" fmla="*/ 3694106 w 4458895"/>
                      <a:gd name="connsiteY256" fmla="*/ 950786 h 3535052"/>
                      <a:gd name="connsiteX257" fmla="*/ 3710495 w 4458895"/>
                      <a:gd name="connsiteY257" fmla="*/ 1013608 h 3535052"/>
                      <a:gd name="connsiteX258" fmla="*/ 3694106 w 4458895"/>
                      <a:gd name="connsiteY258" fmla="*/ 1008145 h 3535052"/>
                      <a:gd name="connsiteX259" fmla="*/ 3636747 w 4458895"/>
                      <a:gd name="connsiteY259" fmla="*/ 998585 h 3535052"/>
                      <a:gd name="connsiteX260" fmla="*/ 3594410 w 4458895"/>
                      <a:gd name="connsiteY260" fmla="*/ 979465 h 3535052"/>
                      <a:gd name="connsiteX261" fmla="*/ 3576656 w 4458895"/>
                      <a:gd name="connsiteY261" fmla="*/ 972637 h 3535052"/>
                      <a:gd name="connsiteX262" fmla="*/ 3653135 w 4458895"/>
                      <a:gd name="connsiteY262" fmla="*/ 933032 h 3535052"/>
                      <a:gd name="connsiteX263" fmla="*/ 3683181 w 4458895"/>
                      <a:gd name="connsiteY263" fmla="*/ 882501 h 3535052"/>
                      <a:gd name="connsiteX264" fmla="*/ 3636747 w 4458895"/>
                      <a:gd name="connsiteY264" fmla="*/ 851090 h 3535052"/>
                      <a:gd name="connsiteX265" fmla="*/ 3431893 w 4458895"/>
                      <a:gd name="connsiteY265" fmla="*/ 911181 h 3535052"/>
                      <a:gd name="connsiteX266" fmla="*/ 3423698 w 4458895"/>
                      <a:gd name="connsiteY266" fmla="*/ 905718 h 3535052"/>
                      <a:gd name="connsiteX267" fmla="*/ 3419601 w 4458895"/>
                      <a:gd name="connsiteY267" fmla="*/ 763685 h 3535052"/>
                      <a:gd name="connsiteX268" fmla="*/ 3345854 w 4458895"/>
                      <a:gd name="connsiteY268" fmla="*/ 778708 h 3535052"/>
                      <a:gd name="connsiteX269" fmla="*/ 3325368 w 4458895"/>
                      <a:gd name="connsiteY269" fmla="*/ 853821 h 3535052"/>
                      <a:gd name="connsiteX270" fmla="*/ 3314443 w 4458895"/>
                      <a:gd name="connsiteY270" fmla="*/ 855187 h 3535052"/>
                      <a:gd name="connsiteX271" fmla="*/ 3287129 w 4458895"/>
                      <a:gd name="connsiteY271" fmla="*/ 657161 h 3535052"/>
                      <a:gd name="connsiteX272" fmla="*/ 3244792 w 4458895"/>
                      <a:gd name="connsiteY272" fmla="*/ 561562 h 3535052"/>
                      <a:gd name="connsiteX273" fmla="*/ 3184701 w 4458895"/>
                      <a:gd name="connsiteY273" fmla="*/ 547905 h 3535052"/>
                      <a:gd name="connsiteX274" fmla="*/ 3166948 w 4458895"/>
                      <a:gd name="connsiteY274" fmla="*/ 613459 h 3535052"/>
                      <a:gd name="connsiteX275" fmla="*/ 3156022 w 4458895"/>
                      <a:gd name="connsiteY275" fmla="*/ 616190 h 3535052"/>
                      <a:gd name="connsiteX276" fmla="*/ 3082274 w 4458895"/>
                      <a:gd name="connsiteY276" fmla="*/ 511032 h 3535052"/>
                      <a:gd name="connsiteX277" fmla="*/ 3026281 w 4458895"/>
                      <a:gd name="connsiteY277" fmla="*/ 515129 h 3535052"/>
                      <a:gd name="connsiteX278" fmla="*/ 2787284 w 4458895"/>
                      <a:gd name="connsiteY278" fmla="*/ 482352 h 3535052"/>
                      <a:gd name="connsiteX279" fmla="*/ 2896540 w 4458895"/>
                      <a:gd name="connsiteY279" fmla="*/ 379925 h 3535052"/>
                      <a:gd name="connsiteX280" fmla="*/ 2785918 w 4458895"/>
                      <a:gd name="connsiteY280" fmla="*/ 344417 h 3535052"/>
                      <a:gd name="connsiteX281" fmla="*/ 2656177 w 4458895"/>
                      <a:gd name="connsiteY281" fmla="*/ 381290 h 3535052"/>
                      <a:gd name="connsiteX282" fmla="*/ 2708074 w 4458895"/>
                      <a:gd name="connsiteY282" fmla="*/ 306177 h 3535052"/>
                      <a:gd name="connsiteX283" fmla="*/ 2710805 w 4458895"/>
                      <a:gd name="connsiteY283" fmla="*/ 247452 h 3535052"/>
                      <a:gd name="connsiteX284" fmla="*/ 2688954 w 4458895"/>
                      <a:gd name="connsiteY284" fmla="*/ 239258 h 3535052"/>
                      <a:gd name="connsiteX285" fmla="*/ 2657543 w 4458895"/>
                      <a:gd name="connsiteY285" fmla="*/ 255646 h 3535052"/>
                      <a:gd name="connsiteX286" fmla="*/ 2663006 w 4458895"/>
                      <a:gd name="connsiteY286" fmla="*/ 236527 h 3535052"/>
                      <a:gd name="connsiteX287" fmla="*/ 2667103 w 4458895"/>
                      <a:gd name="connsiteY287" fmla="*/ 86300 h 3535052"/>
                      <a:gd name="connsiteX288" fmla="*/ 2501853 w 4458895"/>
                      <a:gd name="connsiteY288" fmla="*/ 116346 h 3535052"/>
                      <a:gd name="connsiteX289" fmla="*/ 2421277 w 4458895"/>
                      <a:gd name="connsiteY289" fmla="*/ 169608 h 3535052"/>
                      <a:gd name="connsiteX290" fmla="*/ 2437666 w 4458895"/>
                      <a:gd name="connsiteY290" fmla="*/ 116346 h 3535052"/>
                      <a:gd name="connsiteX291" fmla="*/ 2434935 w 4458895"/>
                      <a:gd name="connsiteY291" fmla="*/ 4358 h 3535052"/>
                      <a:gd name="connsiteX292" fmla="*/ 2347530 w 4458895"/>
                      <a:gd name="connsiteY292" fmla="*/ 48061 h 3535052"/>
                      <a:gd name="connsiteX293" fmla="*/ 2276514 w 4458895"/>
                      <a:gd name="connsiteY293" fmla="*/ 123174 h 3535052"/>
                      <a:gd name="connsiteX294" fmla="*/ 2260125 w 4458895"/>
                      <a:gd name="connsiteY294" fmla="*/ 30307 h 3535052"/>
                      <a:gd name="connsiteX295" fmla="*/ 2124921 w 4458895"/>
                      <a:gd name="connsiteY295" fmla="*/ 132734 h 3535052"/>
                      <a:gd name="connsiteX296" fmla="*/ 2112630 w 4458895"/>
                      <a:gd name="connsiteY296" fmla="*/ 150488 h 3535052"/>
                      <a:gd name="connsiteX297" fmla="*/ 2034786 w 4458895"/>
                      <a:gd name="connsiteY297" fmla="*/ 113614 h 3535052"/>
                      <a:gd name="connsiteX298" fmla="*/ 2045711 w 4458895"/>
                      <a:gd name="connsiteY298" fmla="*/ 289789 h 3535052"/>
                      <a:gd name="connsiteX299" fmla="*/ 1951478 w 4458895"/>
                      <a:gd name="connsiteY299" fmla="*/ 185996 h 3535052"/>
                      <a:gd name="connsiteX300" fmla="*/ 1935090 w 4458895"/>
                      <a:gd name="connsiteY300" fmla="*/ 190093 h 3535052"/>
                      <a:gd name="connsiteX301" fmla="*/ 1939187 w 4458895"/>
                      <a:gd name="connsiteY301" fmla="*/ 272035 h 3535052"/>
                      <a:gd name="connsiteX302" fmla="*/ 1869536 w 4458895"/>
                      <a:gd name="connsiteY302" fmla="*/ 328028 h 3535052"/>
                      <a:gd name="connsiteX303" fmla="*/ 1858611 w 4458895"/>
                      <a:gd name="connsiteY303" fmla="*/ 364902 h 3535052"/>
                      <a:gd name="connsiteX304" fmla="*/ 1849051 w 4458895"/>
                      <a:gd name="connsiteY304" fmla="*/ 364902 h 3535052"/>
                      <a:gd name="connsiteX305" fmla="*/ 1821737 w 4458895"/>
                      <a:gd name="connsiteY305" fmla="*/ 258378 h 3535052"/>
                      <a:gd name="connsiteX306" fmla="*/ 1772572 w 4458895"/>
                      <a:gd name="connsiteY306" fmla="*/ 360805 h 3535052"/>
                      <a:gd name="connsiteX307" fmla="*/ 1761646 w 4458895"/>
                      <a:gd name="connsiteY307" fmla="*/ 362171 h 3535052"/>
                      <a:gd name="connsiteX308" fmla="*/ 1754818 w 4458895"/>
                      <a:gd name="connsiteY308" fmla="*/ 267938 h 3535052"/>
                      <a:gd name="connsiteX309" fmla="*/ 1753452 w 4458895"/>
                      <a:gd name="connsiteY309" fmla="*/ 262475 h 3535052"/>
                      <a:gd name="connsiteX310" fmla="*/ 1741161 w 4458895"/>
                      <a:gd name="connsiteY310" fmla="*/ 277498 h 3535052"/>
                      <a:gd name="connsiteX311" fmla="*/ 1712481 w 4458895"/>
                      <a:gd name="connsiteY311" fmla="*/ 337588 h 3535052"/>
                      <a:gd name="connsiteX312" fmla="*/ 1667413 w 4458895"/>
                      <a:gd name="connsiteY312" fmla="*/ 194190 h 3535052"/>
                      <a:gd name="connsiteX313" fmla="*/ 1664682 w 4458895"/>
                      <a:gd name="connsiteY313" fmla="*/ 190093 h 3535052"/>
                      <a:gd name="connsiteX314" fmla="*/ 1641465 w 4458895"/>
                      <a:gd name="connsiteY314" fmla="*/ 315737 h 3535052"/>
                      <a:gd name="connsiteX315" fmla="*/ 1631905 w 4458895"/>
                      <a:gd name="connsiteY315" fmla="*/ 321200 h 3535052"/>
                      <a:gd name="connsiteX316" fmla="*/ 1567717 w 4458895"/>
                      <a:gd name="connsiteY316" fmla="*/ 267938 h 3535052"/>
                      <a:gd name="connsiteX317" fmla="*/ 1534941 w 4458895"/>
                      <a:gd name="connsiteY317" fmla="*/ 337588 h 3535052"/>
                      <a:gd name="connsiteX318" fmla="*/ 1569083 w 4458895"/>
                      <a:gd name="connsiteY318" fmla="*/ 467329 h 3535052"/>
                      <a:gd name="connsiteX319" fmla="*/ 1560889 w 4458895"/>
                      <a:gd name="connsiteY319" fmla="*/ 472792 h 3535052"/>
                      <a:gd name="connsiteX320" fmla="*/ 1480313 w 4458895"/>
                      <a:gd name="connsiteY320" fmla="*/ 401776 h 3535052"/>
                      <a:gd name="connsiteX321" fmla="*/ 1422954 w 4458895"/>
                      <a:gd name="connsiteY321" fmla="*/ 390850 h 3535052"/>
                      <a:gd name="connsiteX322" fmla="*/ 1410662 w 4458895"/>
                      <a:gd name="connsiteY322" fmla="*/ 445478 h 3535052"/>
                      <a:gd name="connsiteX323" fmla="*/ 1537672 w 4458895"/>
                      <a:gd name="connsiteY323" fmla="*/ 616190 h 3535052"/>
                      <a:gd name="connsiteX324" fmla="*/ 1536307 w 4458895"/>
                      <a:gd name="connsiteY324" fmla="*/ 625750 h 3535052"/>
                      <a:gd name="connsiteX325" fmla="*/ 1403834 w 4458895"/>
                      <a:gd name="connsiteY325" fmla="*/ 679012 h 3535052"/>
                      <a:gd name="connsiteX326" fmla="*/ 1443439 w 4458895"/>
                      <a:gd name="connsiteY326" fmla="*/ 743200 h 3535052"/>
                      <a:gd name="connsiteX327" fmla="*/ 1521284 w 4458895"/>
                      <a:gd name="connsiteY327" fmla="*/ 736371 h 3535052"/>
                      <a:gd name="connsiteX328" fmla="*/ 1526747 w 4458895"/>
                      <a:gd name="connsiteY328" fmla="*/ 745931 h 3535052"/>
                      <a:gd name="connsiteX329" fmla="*/ 1492604 w 4458895"/>
                      <a:gd name="connsiteY329" fmla="*/ 765051 h 3535052"/>
                      <a:gd name="connsiteX330" fmla="*/ 1360132 w 4458895"/>
                      <a:gd name="connsiteY330" fmla="*/ 808753 h 3535052"/>
                      <a:gd name="connsiteX331" fmla="*/ 1279556 w 4458895"/>
                      <a:gd name="connsiteY331" fmla="*/ 862015 h 3535052"/>
                      <a:gd name="connsiteX332" fmla="*/ 1295944 w 4458895"/>
                      <a:gd name="connsiteY332" fmla="*/ 808753 h 3535052"/>
                      <a:gd name="connsiteX333" fmla="*/ 1293213 w 4458895"/>
                      <a:gd name="connsiteY333" fmla="*/ 696766 h 3535052"/>
                      <a:gd name="connsiteX334" fmla="*/ 1205808 w 4458895"/>
                      <a:gd name="connsiteY334" fmla="*/ 740469 h 3535052"/>
                      <a:gd name="connsiteX335" fmla="*/ 1134792 w 4458895"/>
                      <a:gd name="connsiteY335" fmla="*/ 815582 h 3535052"/>
                      <a:gd name="connsiteX336" fmla="*/ 1118403 w 4458895"/>
                      <a:gd name="connsiteY336" fmla="*/ 722714 h 3535052"/>
                      <a:gd name="connsiteX337" fmla="*/ 983199 w 4458895"/>
                      <a:gd name="connsiteY337" fmla="*/ 823776 h 3535052"/>
                      <a:gd name="connsiteX338" fmla="*/ 970908 w 4458895"/>
                      <a:gd name="connsiteY338" fmla="*/ 841530 h 3535052"/>
                      <a:gd name="connsiteX339" fmla="*/ 893064 w 4458895"/>
                      <a:gd name="connsiteY339" fmla="*/ 804656 h 3535052"/>
                      <a:gd name="connsiteX340" fmla="*/ 903989 w 4458895"/>
                      <a:gd name="connsiteY340" fmla="*/ 980831 h 3535052"/>
                      <a:gd name="connsiteX341" fmla="*/ 809756 w 4458895"/>
                      <a:gd name="connsiteY341" fmla="*/ 877038 h 3535052"/>
                      <a:gd name="connsiteX342" fmla="*/ 793368 w 4458895"/>
                      <a:gd name="connsiteY342" fmla="*/ 881135 h 3535052"/>
                      <a:gd name="connsiteX343" fmla="*/ 797465 w 4458895"/>
                      <a:gd name="connsiteY343" fmla="*/ 963077 h 3535052"/>
                      <a:gd name="connsiteX344" fmla="*/ 727814 w 4458895"/>
                      <a:gd name="connsiteY344" fmla="*/ 1019070 h 3535052"/>
                      <a:gd name="connsiteX345" fmla="*/ 716889 w 4458895"/>
                      <a:gd name="connsiteY345" fmla="*/ 1055944 h 3535052"/>
                      <a:gd name="connsiteX346" fmla="*/ 705963 w 4458895"/>
                      <a:gd name="connsiteY346" fmla="*/ 1055944 h 3535052"/>
                      <a:gd name="connsiteX347" fmla="*/ 678649 w 4458895"/>
                      <a:gd name="connsiteY347" fmla="*/ 949420 h 3535052"/>
                      <a:gd name="connsiteX348" fmla="*/ 629484 w 4458895"/>
                      <a:gd name="connsiteY348" fmla="*/ 1051847 h 3535052"/>
                      <a:gd name="connsiteX349" fmla="*/ 618559 w 4458895"/>
                      <a:gd name="connsiteY349" fmla="*/ 1053213 h 3535052"/>
                      <a:gd name="connsiteX350" fmla="*/ 611730 w 4458895"/>
                      <a:gd name="connsiteY350" fmla="*/ 958980 h 3535052"/>
                      <a:gd name="connsiteX351" fmla="*/ 610365 w 4458895"/>
                      <a:gd name="connsiteY351" fmla="*/ 953517 h 3535052"/>
                      <a:gd name="connsiteX352" fmla="*/ 598073 w 4458895"/>
                      <a:gd name="connsiteY352" fmla="*/ 968540 h 3535052"/>
                      <a:gd name="connsiteX353" fmla="*/ 569394 w 4458895"/>
                      <a:gd name="connsiteY353" fmla="*/ 1028630 h 3535052"/>
                      <a:gd name="connsiteX354" fmla="*/ 524326 w 4458895"/>
                      <a:gd name="connsiteY354" fmla="*/ 885232 h 3535052"/>
                      <a:gd name="connsiteX355" fmla="*/ 521594 w 4458895"/>
                      <a:gd name="connsiteY355" fmla="*/ 881135 h 3535052"/>
                      <a:gd name="connsiteX356" fmla="*/ 498377 w 4458895"/>
                      <a:gd name="connsiteY356" fmla="*/ 1006779 h 3535052"/>
                      <a:gd name="connsiteX357" fmla="*/ 488818 w 4458895"/>
                      <a:gd name="connsiteY357" fmla="*/ 1012242 h 3535052"/>
                      <a:gd name="connsiteX358" fmla="*/ 424630 w 4458895"/>
                      <a:gd name="connsiteY358" fmla="*/ 958980 h 3535052"/>
                      <a:gd name="connsiteX359" fmla="*/ 391853 w 4458895"/>
                      <a:gd name="connsiteY359" fmla="*/ 1028630 h 3535052"/>
                      <a:gd name="connsiteX360" fmla="*/ 425996 w 4458895"/>
                      <a:gd name="connsiteY360" fmla="*/ 1158372 h 3535052"/>
                      <a:gd name="connsiteX361" fmla="*/ 417801 w 4458895"/>
                      <a:gd name="connsiteY361" fmla="*/ 1165200 h 3535052"/>
                      <a:gd name="connsiteX362" fmla="*/ 337225 w 4458895"/>
                      <a:gd name="connsiteY362" fmla="*/ 1094184 h 3535052"/>
                      <a:gd name="connsiteX363" fmla="*/ 279866 w 4458895"/>
                      <a:gd name="connsiteY363" fmla="*/ 1083258 h 3535052"/>
                      <a:gd name="connsiteX364" fmla="*/ 267575 w 4458895"/>
                      <a:gd name="connsiteY364" fmla="*/ 1137886 h 3535052"/>
                      <a:gd name="connsiteX365" fmla="*/ 394585 w 4458895"/>
                      <a:gd name="connsiteY365" fmla="*/ 1309964 h 3535052"/>
                      <a:gd name="connsiteX366" fmla="*/ 393219 w 4458895"/>
                      <a:gd name="connsiteY366" fmla="*/ 1319524 h 3535052"/>
                      <a:gd name="connsiteX367" fmla="*/ 260746 w 4458895"/>
                      <a:gd name="connsiteY367" fmla="*/ 1372786 h 3535052"/>
                      <a:gd name="connsiteX368" fmla="*/ 300351 w 4458895"/>
                      <a:gd name="connsiteY368" fmla="*/ 1436973 h 3535052"/>
                      <a:gd name="connsiteX369" fmla="*/ 378196 w 4458895"/>
                      <a:gd name="connsiteY369" fmla="*/ 1430145 h 3535052"/>
                      <a:gd name="connsiteX370" fmla="*/ 383659 w 4458895"/>
                      <a:gd name="connsiteY370" fmla="*/ 1439705 h 3535052"/>
                      <a:gd name="connsiteX371" fmla="*/ 207484 w 4458895"/>
                      <a:gd name="connsiteY371" fmla="*/ 1533938 h 3535052"/>
                      <a:gd name="connsiteX372" fmla="*/ 132371 w 4458895"/>
                      <a:gd name="connsiteY372" fmla="*/ 1607685 h 3535052"/>
                      <a:gd name="connsiteX373" fmla="*/ 129640 w 4458895"/>
                      <a:gd name="connsiteY373" fmla="*/ 1654119 h 3535052"/>
                      <a:gd name="connsiteX374" fmla="*/ 124177 w 4458895"/>
                      <a:gd name="connsiteY374" fmla="*/ 1696456 h 3535052"/>
                      <a:gd name="connsiteX375" fmla="*/ 150125 w 4458895"/>
                      <a:gd name="connsiteY375" fmla="*/ 1753815 h 3535052"/>
                      <a:gd name="connsiteX376" fmla="*/ 141931 w 4458895"/>
                      <a:gd name="connsiteY376" fmla="*/ 1778397 h 3535052"/>
                      <a:gd name="connsiteX377" fmla="*/ 186999 w 4458895"/>
                      <a:gd name="connsiteY377" fmla="*/ 1824831 h 3535052"/>
                      <a:gd name="connsiteX378" fmla="*/ 202021 w 4458895"/>
                      <a:gd name="connsiteY378" fmla="*/ 1815271 h 3535052"/>
                      <a:gd name="connsiteX379" fmla="*/ 237530 w 4458895"/>
                      <a:gd name="connsiteY379" fmla="*/ 1848048 h 3535052"/>
                      <a:gd name="connsiteX380" fmla="*/ 236164 w 4458895"/>
                      <a:gd name="connsiteY380" fmla="*/ 1856242 h 3535052"/>
                      <a:gd name="connsiteX381" fmla="*/ 118714 w 4458895"/>
                      <a:gd name="connsiteY381" fmla="*/ 1904041 h 3535052"/>
                      <a:gd name="connsiteX382" fmla="*/ 154222 w 4458895"/>
                      <a:gd name="connsiteY382" fmla="*/ 1960035 h 3535052"/>
                      <a:gd name="connsiteX383" fmla="*/ 222507 w 4458895"/>
                      <a:gd name="connsiteY383" fmla="*/ 1953206 h 3535052"/>
                      <a:gd name="connsiteX384" fmla="*/ 226604 w 4458895"/>
                      <a:gd name="connsiteY384" fmla="*/ 1961401 h 3535052"/>
                      <a:gd name="connsiteX385" fmla="*/ 70915 w 4458895"/>
                      <a:gd name="connsiteY385" fmla="*/ 2044708 h 3535052"/>
                      <a:gd name="connsiteX386" fmla="*/ 5361 w 4458895"/>
                      <a:gd name="connsiteY386" fmla="*/ 2110261 h 3535052"/>
                      <a:gd name="connsiteX387" fmla="*/ 12190 w 4458895"/>
                      <a:gd name="connsiteY387" fmla="*/ 2164889 h 3535052"/>
                      <a:gd name="connsiteX388" fmla="*/ 72280 w 4458895"/>
                      <a:gd name="connsiteY388" fmla="*/ 2159427 h 3535052"/>
                      <a:gd name="connsiteX389" fmla="*/ 76377 w 4458895"/>
                      <a:gd name="connsiteY389" fmla="*/ 2168986 h 3535052"/>
                      <a:gd name="connsiteX390" fmla="*/ 2586527 w 4458895"/>
                      <a:gd name="connsiteY390" fmla="*/ 2892805 h 3535052"/>
                      <a:gd name="connsiteX391" fmla="*/ 2591989 w 4458895"/>
                      <a:gd name="connsiteY391" fmla="*/ 2888708 h 3535052"/>
                      <a:gd name="connsiteX392" fmla="*/ 2594721 w 4458895"/>
                      <a:gd name="connsiteY392" fmla="*/ 2895537 h 3535052"/>
                      <a:gd name="connsiteX393" fmla="*/ 2586527 w 4458895"/>
                      <a:gd name="connsiteY393" fmla="*/ 2892805 h 353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</a:cxnLst>
                    <a:rect l="l" t="t" r="r" b="b"/>
                    <a:pathLst>
                      <a:path w="4458895" h="3535052">
                        <a:moveTo>
                          <a:pt x="76377" y="2168986"/>
                        </a:moveTo>
                        <a:cubicBezTo>
                          <a:pt x="49064" y="2190838"/>
                          <a:pt x="20384" y="2229077"/>
                          <a:pt x="12190" y="2263220"/>
                        </a:cubicBezTo>
                        <a:cubicBezTo>
                          <a:pt x="5361" y="2289168"/>
                          <a:pt x="20384" y="2320579"/>
                          <a:pt x="51795" y="2304190"/>
                        </a:cubicBezTo>
                        <a:cubicBezTo>
                          <a:pt x="70915" y="2294630"/>
                          <a:pt x="87303" y="2279608"/>
                          <a:pt x="105057" y="2265951"/>
                        </a:cubicBezTo>
                        <a:cubicBezTo>
                          <a:pt x="107788" y="2263220"/>
                          <a:pt x="111886" y="2265951"/>
                          <a:pt x="113251" y="2270048"/>
                        </a:cubicBezTo>
                        <a:cubicBezTo>
                          <a:pt x="115983" y="2305556"/>
                          <a:pt x="107788" y="2341064"/>
                          <a:pt x="107788" y="2376572"/>
                        </a:cubicBezTo>
                        <a:cubicBezTo>
                          <a:pt x="107788" y="2390229"/>
                          <a:pt x="105057" y="2413446"/>
                          <a:pt x="113251" y="2425737"/>
                        </a:cubicBezTo>
                        <a:cubicBezTo>
                          <a:pt x="124177" y="2440760"/>
                          <a:pt x="151491" y="2401155"/>
                          <a:pt x="155588" y="2394326"/>
                        </a:cubicBezTo>
                        <a:cubicBezTo>
                          <a:pt x="159685" y="2388864"/>
                          <a:pt x="166513" y="2395692"/>
                          <a:pt x="163782" y="2399789"/>
                        </a:cubicBezTo>
                        <a:cubicBezTo>
                          <a:pt x="132371" y="2440760"/>
                          <a:pt x="163782" y="2491291"/>
                          <a:pt x="214313" y="2483096"/>
                        </a:cubicBezTo>
                        <a:cubicBezTo>
                          <a:pt x="221141" y="2483096"/>
                          <a:pt x="221141" y="2491291"/>
                          <a:pt x="215678" y="2492656"/>
                        </a:cubicBezTo>
                        <a:cubicBezTo>
                          <a:pt x="199290" y="2494022"/>
                          <a:pt x="162416" y="2499485"/>
                          <a:pt x="174707" y="2524067"/>
                        </a:cubicBezTo>
                        <a:cubicBezTo>
                          <a:pt x="184268" y="2543187"/>
                          <a:pt x="203387" y="2558210"/>
                          <a:pt x="219775" y="2570501"/>
                        </a:cubicBezTo>
                        <a:cubicBezTo>
                          <a:pt x="221141" y="2570501"/>
                          <a:pt x="221141" y="2571867"/>
                          <a:pt x="222507" y="2573232"/>
                        </a:cubicBezTo>
                        <a:cubicBezTo>
                          <a:pt x="215678" y="2577329"/>
                          <a:pt x="210216" y="2584158"/>
                          <a:pt x="208850" y="2592352"/>
                        </a:cubicBezTo>
                        <a:cubicBezTo>
                          <a:pt x="207484" y="2601912"/>
                          <a:pt x="221141" y="2610106"/>
                          <a:pt x="227970" y="2615569"/>
                        </a:cubicBezTo>
                        <a:cubicBezTo>
                          <a:pt x="238895" y="2623763"/>
                          <a:pt x="249821" y="2631957"/>
                          <a:pt x="260746" y="2640152"/>
                        </a:cubicBezTo>
                        <a:cubicBezTo>
                          <a:pt x="256649" y="2640152"/>
                          <a:pt x="252552" y="2641517"/>
                          <a:pt x="249821" y="2644249"/>
                        </a:cubicBezTo>
                        <a:cubicBezTo>
                          <a:pt x="236164" y="2655174"/>
                          <a:pt x="236164" y="2672928"/>
                          <a:pt x="240261" y="2687951"/>
                        </a:cubicBezTo>
                        <a:cubicBezTo>
                          <a:pt x="238895" y="2689317"/>
                          <a:pt x="238895" y="2690682"/>
                          <a:pt x="240261" y="2692048"/>
                        </a:cubicBezTo>
                        <a:cubicBezTo>
                          <a:pt x="241626" y="2693414"/>
                          <a:pt x="241626" y="2693414"/>
                          <a:pt x="242992" y="2694779"/>
                        </a:cubicBezTo>
                        <a:cubicBezTo>
                          <a:pt x="244358" y="2697511"/>
                          <a:pt x="244358" y="2698876"/>
                          <a:pt x="245724" y="2701608"/>
                        </a:cubicBezTo>
                        <a:cubicBezTo>
                          <a:pt x="251187" y="2715265"/>
                          <a:pt x="260746" y="2727556"/>
                          <a:pt x="270306" y="2739847"/>
                        </a:cubicBezTo>
                        <a:cubicBezTo>
                          <a:pt x="270306" y="2739847"/>
                          <a:pt x="268941" y="2739847"/>
                          <a:pt x="268941" y="2739847"/>
                        </a:cubicBezTo>
                        <a:cubicBezTo>
                          <a:pt x="255284" y="2724825"/>
                          <a:pt x="241626" y="2708436"/>
                          <a:pt x="230701" y="2694779"/>
                        </a:cubicBezTo>
                        <a:cubicBezTo>
                          <a:pt x="222507" y="2685220"/>
                          <a:pt x="196559" y="2652443"/>
                          <a:pt x="177439" y="2657906"/>
                        </a:cubicBezTo>
                        <a:cubicBezTo>
                          <a:pt x="156953" y="2664734"/>
                          <a:pt x="167879" y="2687951"/>
                          <a:pt x="173342" y="2698876"/>
                        </a:cubicBezTo>
                        <a:cubicBezTo>
                          <a:pt x="178805" y="2709802"/>
                          <a:pt x="188364" y="2722093"/>
                          <a:pt x="200656" y="2734384"/>
                        </a:cubicBezTo>
                        <a:cubicBezTo>
                          <a:pt x="156953" y="2734384"/>
                          <a:pt x="107788" y="2741213"/>
                          <a:pt x="133737" y="2769893"/>
                        </a:cubicBezTo>
                        <a:cubicBezTo>
                          <a:pt x="147394" y="2786281"/>
                          <a:pt x="178805" y="2798572"/>
                          <a:pt x="202021" y="2805401"/>
                        </a:cubicBezTo>
                        <a:cubicBezTo>
                          <a:pt x="225238" y="2813595"/>
                          <a:pt x="252552" y="2823155"/>
                          <a:pt x="281232" y="2831349"/>
                        </a:cubicBezTo>
                        <a:cubicBezTo>
                          <a:pt x="275769" y="2832715"/>
                          <a:pt x="271672" y="2834080"/>
                          <a:pt x="266209" y="2834080"/>
                        </a:cubicBezTo>
                        <a:cubicBezTo>
                          <a:pt x="240261" y="2839543"/>
                          <a:pt x="177439" y="2854566"/>
                          <a:pt x="161051" y="2872320"/>
                        </a:cubicBezTo>
                        <a:cubicBezTo>
                          <a:pt x="133737" y="2903731"/>
                          <a:pt x="210216" y="2898268"/>
                          <a:pt x="273038" y="2888708"/>
                        </a:cubicBezTo>
                        <a:cubicBezTo>
                          <a:pt x="234798" y="2907828"/>
                          <a:pt x="202021" y="2932410"/>
                          <a:pt x="189730" y="2959724"/>
                        </a:cubicBezTo>
                        <a:cubicBezTo>
                          <a:pt x="178805" y="2982941"/>
                          <a:pt x="232067" y="2972015"/>
                          <a:pt x="281232" y="2958359"/>
                        </a:cubicBezTo>
                        <a:cubicBezTo>
                          <a:pt x="277135" y="2961090"/>
                          <a:pt x="273038" y="2962456"/>
                          <a:pt x="270306" y="2965187"/>
                        </a:cubicBezTo>
                        <a:cubicBezTo>
                          <a:pt x="241626" y="2987038"/>
                          <a:pt x="218410" y="3012987"/>
                          <a:pt x="199290" y="3040300"/>
                        </a:cubicBezTo>
                        <a:cubicBezTo>
                          <a:pt x="161051" y="3099026"/>
                          <a:pt x="248455" y="3074443"/>
                          <a:pt x="288060" y="3060786"/>
                        </a:cubicBezTo>
                        <a:cubicBezTo>
                          <a:pt x="301717" y="3056689"/>
                          <a:pt x="314008" y="3051226"/>
                          <a:pt x="327665" y="3045763"/>
                        </a:cubicBezTo>
                        <a:cubicBezTo>
                          <a:pt x="320837" y="3049860"/>
                          <a:pt x="314008" y="3055323"/>
                          <a:pt x="307180" y="3060786"/>
                        </a:cubicBezTo>
                        <a:cubicBezTo>
                          <a:pt x="285329" y="3078540"/>
                          <a:pt x="263478" y="3104488"/>
                          <a:pt x="259381" y="3129070"/>
                        </a:cubicBezTo>
                        <a:cubicBezTo>
                          <a:pt x="255284" y="3148190"/>
                          <a:pt x="256649" y="3168676"/>
                          <a:pt x="266209" y="3185064"/>
                        </a:cubicBezTo>
                        <a:cubicBezTo>
                          <a:pt x="236164" y="3206915"/>
                          <a:pt x="196559" y="3235595"/>
                          <a:pt x="199290" y="3264275"/>
                        </a:cubicBezTo>
                        <a:cubicBezTo>
                          <a:pt x="199290" y="3267006"/>
                          <a:pt x="203387" y="3269737"/>
                          <a:pt x="207484" y="3269737"/>
                        </a:cubicBezTo>
                        <a:cubicBezTo>
                          <a:pt x="240261" y="3269737"/>
                          <a:pt x="285329" y="3256080"/>
                          <a:pt x="314008" y="3246520"/>
                        </a:cubicBezTo>
                        <a:cubicBezTo>
                          <a:pt x="333128" y="3239692"/>
                          <a:pt x="350882" y="3234229"/>
                          <a:pt x="367271" y="3227401"/>
                        </a:cubicBezTo>
                        <a:cubicBezTo>
                          <a:pt x="338591" y="3246520"/>
                          <a:pt x="311277" y="3267006"/>
                          <a:pt x="308546" y="3291589"/>
                        </a:cubicBezTo>
                        <a:cubicBezTo>
                          <a:pt x="308546" y="3294320"/>
                          <a:pt x="309911" y="3295686"/>
                          <a:pt x="312643" y="3297051"/>
                        </a:cubicBezTo>
                        <a:cubicBezTo>
                          <a:pt x="335860" y="3307977"/>
                          <a:pt x="387756" y="3280663"/>
                          <a:pt x="420533" y="3262909"/>
                        </a:cubicBezTo>
                        <a:cubicBezTo>
                          <a:pt x="409607" y="3286126"/>
                          <a:pt x="408242" y="3309342"/>
                          <a:pt x="415070" y="3335291"/>
                        </a:cubicBezTo>
                        <a:cubicBezTo>
                          <a:pt x="417801" y="3347582"/>
                          <a:pt x="434190" y="3370799"/>
                          <a:pt x="456041" y="3368067"/>
                        </a:cubicBezTo>
                        <a:cubicBezTo>
                          <a:pt x="487452" y="3363970"/>
                          <a:pt x="502475" y="3324365"/>
                          <a:pt x="512035" y="3290223"/>
                        </a:cubicBezTo>
                        <a:cubicBezTo>
                          <a:pt x="520229" y="3343485"/>
                          <a:pt x="544811" y="3424061"/>
                          <a:pt x="588513" y="3387187"/>
                        </a:cubicBezTo>
                        <a:cubicBezTo>
                          <a:pt x="603536" y="3374896"/>
                          <a:pt x="611730" y="3351679"/>
                          <a:pt x="614462" y="3328462"/>
                        </a:cubicBezTo>
                        <a:cubicBezTo>
                          <a:pt x="628119" y="3354410"/>
                          <a:pt x="648604" y="3374896"/>
                          <a:pt x="675918" y="3359873"/>
                        </a:cubicBezTo>
                        <a:cubicBezTo>
                          <a:pt x="703232" y="3346216"/>
                          <a:pt x="712792" y="3312074"/>
                          <a:pt x="719620" y="3290223"/>
                        </a:cubicBezTo>
                        <a:cubicBezTo>
                          <a:pt x="720986" y="3287491"/>
                          <a:pt x="720986" y="3286126"/>
                          <a:pt x="720986" y="3283394"/>
                        </a:cubicBezTo>
                        <a:cubicBezTo>
                          <a:pt x="741471" y="3286126"/>
                          <a:pt x="767420" y="3282029"/>
                          <a:pt x="790636" y="3276566"/>
                        </a:cubicBezTo>
                        <a:cubicBezTo>
                          <a:pt x="772882" y="3286126"/>
                          <a:pt x="755128" y="3297051"/>
                          <a:pt x="738740" y="3307977"/>
                        </a:cubicBezTo>
                        <a:cubicBezTo>
                          <a:pt x="736009" y="3310708"/>
                          <a:pt x="734643" y="3313440"/>
                          <a:pt x="737374" y="3316171"/>
                        </a:cubicBezTo>
                        <a:cubicBezTo>
                          <a:pt x="744203" y="3321634"/>
                          <a:pt x="752397" y="3321634"/>
                          <a:pt x="761957" y="3318902"/>
                        </a:cubicBezTo>
                        <a:cubicBezTo>
                          <a:pt x="775614" y="3316171"/>
                          <a:pt x="787905" y="3310708"/>
                          <a:pt x="800196" y="3306611"/>
                        </a:cubicBezTo>
                        <a:cubicBezTo>
                          <a:pt x="817950" y="3299782"/>
                          <a:pt x="793368" y="3323000"/>
                          <a:pt x="789271" y="3331193"/>
                        </a:cubicBezTo>
                        <a:cubicBezTo>
                          <a:pt x="776979" y="3361239"/>
                          <a:pt x="771517" y="3396747"/>
                          <a:pt x="775614" y="3429524"/>
                        </a:cubicBezTo>
                        <a:cubicBezTo>
                          <a:pt x="776979" y="3445912"/>
                          <a:pt x="798831" y="3459569"/>
                          <a:pt x="817950" y="3441815"/>
                        </a:cubicBezTo>
                        <a:cubicBezTo>
                          <a:pt x="857555" y="3406307"/>
                          <a:pt x="884869" y="3365336"/>
                          <a:pt x="909452" y="3323000"/>
                        </a:cubicBezTo>
                        <a:cubicBezTo>
                          <a:pt x="906721" y="3358507"/>
                          <a:pt x="910818" y="3403576"/>
                          <a:pt x="965446" y="3387187"/>
                        </a:cubicBezTo>
                        <a:cubicBezTo>
                          <a:pt x="995491" y="3377627"/>
                          <a:pt x="1002319" y="3344851"/>
                          <a:pt x="1009148" y="3325731"/>
                        </a:cubicBezTo>
                        <a:cubicBezTo>
                          <a:pt x="1015976" y="3305245"/>
                          <a:pt x="1015976" y="3287491"/>
                          <a:pt x="1011879" y="3268372"/>
                        </a:cubicBezTo>
                        <a:cubicBezTo>
                          <a:pt x="1030999" y="3286126"/>
                          <a:pt x="1047387" y="3301148"/>
                          <a:pt x="1082896" y="3310708"/>
                        </a:cubicBezTo>
                        <a:cubicBezTo>
                          <a:pt x="1100649" y="3316171"/>
                          <a:pt x="1119769" y="3301148"/>
                          <a:pt x="1121135" y="3290223"/>
                        </a:cubicBezTo>
                        <a:cubicBezTo>
                          <a:pt x="1126598" y="3257446"/>
                          <a:pt x="1111575" y="3224669"/>
                          <a:pt x="1096552" y="3193258"/>
                        </a:cubicBezTo>
                        <a:cubicBezTo>
                          <a:pt x="1095187" y="3190527"/>
                          <a:pt x="1093821" y="3186430"/>
                          <a:pt x="1091090" y="3183699"/>
                        </a:cubicBezTo>
                        <a:cubicBezTo>
                          <a:pt x="1095187" y="3163213"/>
                          <a:pt x="1085627" y="3139996"/>
                          <a:pt x="1077433" y="3118145"/>
                        </a:cubicBezTo>
                        <a:cubicBezTo>
                          <a:pt x="1099284" y="3149556"/>
                          <a:pt x="1134792" y="3191893"/>
                          <a:pt x="1173031" y="3179602"/>
                        </a:cubicBezTo>
                        <a:cubicBezTo>
                          <a:pt x="1188054" y="3174139"/>
                          <a:pt x="1192151" y="3164579"/>
                          <a:pt x="1194883" y="3153653"/>
                        </a:cubicBezTo>
                        <a:cubicBezTo>
                          <a:pt x="1196248" y="3145459"/>
                          <a:pt x="1197614" y="3137265"/>
                          <a:pt x="1197614" y="3127705"/>
                        </a:cubicBezTo>
                        <a:cubicBezTo>
                          <a:pt x="1208540" y="3149556"/>
                          <a:pt x="1223562" y="3163213"/>
                          <a:pt x="1242682" y="3139996"/>
                        </a:cubicBezTo>
                        <a:cubicBezTo>
                          <a:pt x="1261802" y="3118145"/>
                          <a:pt x="1269996" y="3092197"/>
                          <a:pt x="1282287" y="3067614"/>
                        </a:cubicBezTo>
                        <a:cubicBezTo>
                          <a:pt x="1272727" y="3086734"/>
                          <a:pt x="1276824" y="3109951"/>
                          <a:pt x="1271361" y="3129070"/>
                        </a:cubicBezTo>
                        <a:cubicBezTo>
                          <a:pt x="1267264" y="3141362"/>
                          <a:pt x="1267264" y="3159116"/>
                          <a:pt x="1269996" y="3171407"/>
                        </a:cubicBezTo>
                        <a:cubicBezTo>
                          <a:pt x="1269996" y="3172773"/>
                          <a:pt x="1272727" y="3174139"/>
                          <a:pt x="1274093" y="3174139"/>
                        </a:cubicBezTo>
                        <a:cubicBezTo>
                          <a:pt x="1325989" y="3165944"/>
                          <a:pt x="1371057" y="3130436"/>
                          <a:pt x="1403834" y="3100391"/>
                        </a:cubicBezTo>
                        <a:cubicBezTo>
                          <a:pt x="1398371" y="3104488"/>
                          <a:pt x="1394274" y="3109951"/>
                          <a:pt x="1390177" y="3114048"/>
                        </a:cubicBezTo>
                        <a:cubicBezTo>
                          <a:pt x="1380617" y="3129070"/>
                          <a:pt x="1373789" y="3135899"/>
                          <a:pt x="1373789" y="3148190"/>
                        </a:cubicBezTo>
                        <a:cubicBezTo>
                          <a:pt x="1373789" y="3174139"/>
                          <a:pt x="1452999" y="3133168"/>
                          <a:pt x="1455730" y="3131802"/>
                        </a:cubicBezTo>
                        <a:cubicBezTo>
                          <a:pt x="1483044" y="3116779"/>
                          <a:pt x="1504895" y="3094928"/>
                          <a:pt x="1519918" y="3071711"/>
                        </a:cubicBezTo>
                        <a:cubicBezTo>
                          <a:pt x="1518552" y="3084003"/>
                          <a:pt x="1518552" y="3094928"/>
                          <a:pt x="1521284" y="3107219"/>
                        </a:cubicBezTo>
                        <a:cubicBezTo>
                          <a:pt x="1522650" y="3116779"/>
                          <a:pt x="1536307" y="3150922"/>
                          <a:pt x="1552695" y="3150922"/>
                        </a:cubicBezTo>
                        <a:cubicBezTo>
                          <a:pt x="1563620" y="3150922"/>
                          <a:pt x="1575912" y="3150922"/>
                          <a:pt x="1580009" y="3139996"/>
                        </a:cubicBezTo>
                        <a:cubicBezTo>
                          <a:pt x="1586837" y="3122242"/>
                          <a:pt x="1597763" y="3105854"/>
                          <a:pt x="1608688" y="3089465"/>
                        </a:cubicBezTo>
                        <a:cubicBezTo>
                          <a:pt x="1608688" y="3116779"/>
                          <a:pt x="1612785" y="3149556"/>
                          <a:pt x="1636002" y="3152288"/>
                        </a:cubicBezTo>
                        <a:cubicBezTo>
                          <a:pt x="1625077" y="3164579"/>
                          <a:pt x="1614151" y="3179602"/>
                          <a:pt x="1612785" y="3191893"/>
                        </a:cubicBezTo>
                        <a:cubicBezTo>
                          <a:pt x="1612785" y="3194624"/>
                          <a:pt x="1615517" y="3198721"/>
                          <a:pt x="1620980" y="3197355"/>
                        </a:cubicBezTo>
                        <a:cubicBezTo>
                          <a:pt x="1651025" y="3191893"/>
                          <a:pt x="1676973" y="3179602"/>
                          <a:pt x="1702921" y="3167310"/>
                        </a:cubicBezTo>
                        <a:cubicBezTo>
                          <a:pt x="1667413" y="3194624"/>
                          <a:pt x="1625077" y="3232864"/>
                          <a:pt x="1649659" y="3251983"/>
                        </a:cubicBezTo>
                        <a:cubicBezTo>
                          <a:pt x="1664682" y="3262909"/>
                          <a:pt x="1687899" y="3260178"/>
                          <a:pt x="1704287" y="3251983"/>
                        </a:cubicBezTo>
                        <a:cubicBezTo>
                          <a:pt x="1704287" y="3256080"/>
                          <a:pt x="1705653" y="3260178"/>
                          <a:pt x="1707019" y="3262909"/>
                        </a:cubicBezTo>
                        <a:cubicBezTo>
                          <a:pt x="1711115" y="3279297"/>
                          <a:pt x="1732967" y="3338022"/>
                          <a:pt x="1758915" y="3343485"/>
                        </a:cubicBezTo>
                        <a:cubicBezTo>
                          <a:pt x="1782132" y="3347582"/>
                          <a:pt x="1790326" y="3325731"/>
                          <a:pt x="1793057" y="3301148"/>
                        </a:cubicBezTo>
                        <a:cubicBezTo>
                          <a:pt x="1798520" y="3318902"/>
                          <a:pt x="1806714" y="3335291"/>
                          <a:pt x="1814908" y="3354410"/>
                        </a:cubicBezTo>
                        <a:cubicBezTo>
                          <a:pt x="1820371" y="3363970"/>
                          <a:pt x="1832663" y="3398113"/>
                          <a:pt x="1854514" y="3395381"/>
                        </a:cubicBezTo>
                        <a:cubicBezTo>
                          <a:pt x="1881827" y="3391284"/>
                          <a:pt x="1881827" y="3354410"/>
                          <a:pt x="1885925" y="3340754"/>
                        </a:cubicBezTo>
                        <a:cubicBezTo>
                          <a:pt x="1888656" y="3331193"/>
                          <a:pt x="1890022" y="3320268"/>
                          <a:pt x="1891388" y="3310708"/>
                        </a:cubicBezTo>
                        <a:cubicBezTo>
                          <a:pt x="1899582" y="3327096"/>
                          <a:pt x="1909141" y="3342119"/>
                          <a:pt x="1924164" y="3355776"/>
                        </a:cubicBezTo>
                        <a:cubicBezTo>
                          <a:pt x="1939187" y="3369433"/>
                          <a:pt x="1978792" y="3418598"/>
                          <a:pt x="2012934" y="3407673"/>
                        </a:cubicBezTo>
                        <a:cubicBezTo>
                          <a:pt x="2044345" y="3398113"/>
                          <a:pt x="2045711" y="3353044"/>
                          <a:pt x="2049808" y="3332559"/>
                        </a:cubicBezTo>
                        <a:cubicBezTo>
                          <a:pt x="2049808" y="3328462"/>
                          <a:pt x="2051174" y="3325731"/>
                          <a:pt x="2051174" y="3321634"/>
                        </a:cubicBezTo>
                        <a:cubicBezTo>
                          <a:pt x="2056637" y="3327096"/>
                          <a:pt x="2060734" y="3331193"/>
                          <a:pt x="2064831" y="3336656"/>
                        </a:cubicBezTo>
                        <a:cubicBezTo>
                          <a:pt x="2068928" y="3340754"/>
                          <a:pt x="2074391" y="3340754"/>
                          <a:pt x="2079853" y="3338022"/>
                        </a:cubicBezTo>
                        <a:cubicBezTo>
                          <a:pt x="2096242" y="3331193"/>
                          <a:pt x="2094876" y="3323000"/>
                          <a:pt x="2093510" y="3309342"/>
                        </a:cubicBezTo>
                        <a:cubicBezTo>
                          <a:pt x="2092145" y="3292954"/>
                          <a:pt x="2088048" y="3276566"/>
                          <a:pt x="2083951" y="3260178"/>
                        </a:cubicBezTo>
                        <a:cubicBezTo>
                          <a:pt x="2103070" y="3277931"/>
                          <a:pt x="2122190" y="3294320"/>
                          <a:pt x="2150870" y="3307977"/>
                        </a:cubicBezTo>
                        <a:cubicBezTo>
                          <a:pt x="2168624" y="3316171"/>
                          <a:pt x="2204132" y="3325731"/>
                          <a:pt x="2224617" y="3316171"/>
                        </a:cubicBezTo>
                        <a:cubicBezTo>
                          <a:pt x="2249200" y="3303880"/>
                          <a:pt x="2220520" y="3269737"/>
                          <a:pt x="2187743" y="3241057"/>
                        </a:cubicBezTo>
                        <a:cubicBezTo>
                          <a:pt x="2247834" y="3271103"/>
                          <a:pt x="2320216" y="3295686"/>
                          <a:pt x="2378941" y="3267006"/>
                        </a:cubicBezTo>
                        <a:cubicBezTo>
                          <a:pt x="2418546" y="3246520"/>
                          <a:pt x="2333873" y="3193258"/>
                          <a:pt x="2276514" y="3160481"/>
                        </a:cubicBezTo>
                        <a:cubicBezTo>
                          <a:pt x="2309291" y="3170042"/>
                          <a:pt x="2342067" y="3179602"/>
                          <a:pt x="2377575" y="3185064"/>
                        </a:cubicBezTo>
                        <a:cubicBezTo>
                          <a:pt x="2400792" y="3189161"/>
                          <a:pt x="2433569" y="3195990"/>
                          <a:pt x="2452689" y="3180967"/>
                        </a:cubicBezTo>
                        <a:cubicBezTo>
                          <a:pt x="2474540" y="3163213"/>
                          <a:pt x="2434935" y="3138630"/>
                          <a:pt x="2403524" y="3122242"/>
                        </a:cubicBezTo>
                        <a:cubicBezTo>
                          <a:pt x="2428106" y="3127705"/>
                          <a:pt x="2456786" y="3131802"/>
                          <a:pt x="2464980" y="3118145"/>
                        </a:cubicBezTo>
                        <a:cubicBezTo>
                          <a:pt x="2471808" y="3103122"/>
                          <a:pt x="2458151" y="3088100"/>
                          <a:pt x="2436300" y="3074443"/>
                        </a:cubicBezTo>
                        <a:cubicBezTo>
                          <a:pt x="2510048" y="3074443"/>
                          <a:pt x="2583795" y="3058054"/>
                          <a:pt x="2609743" y="3012987"/>
                        </a:cubicBezTo>
                        <a:cubicBezTo>
                          <a:pt x="2631595" y="2974747"/>
                          <a:pt x="2609743" y="2951530"/>
                          <a:pt x="2572870" y="2939239"/>
                        </a:cubicBezTo>
                        <a:lnTo>
                          <a:pt x="2572870" y="2939239"/>
                        </a:lnTo>
                        <a:cubicBezTo>
                          <a:pt x="2587892" y="2936508"/>
                          <a:pt x="2604281" y="2932410"/>
                          <a:pt x="2608378" y="2922851"/>
                        </a:cubicBezTo>
                        <a:cubicBezTo>
                          <a:pt x="2619303" y="2940605"/>
                          <a:pt x="2632961" y="2954262"/>
                          <a:pt x="2653446" y="2956993"/>
                        </a:cubicBezTo>
                        <a:cubicBezTo>
                          <a:pt x="2669834" y="2958359"/>
                          <a:pt x="2678028" y="2950164"/>
                          <a:pt x="2684857" y="2940605"/>
                        </a:cubicBezTo>
                        <a:cubicBezTo>
                          <a:pt x="2690320" y="2932410"/>
                          <a:pt x="2694416" y="2925582"/>
                          <a:pt x="2698514" y="2916022"/>
                        </a:cubicBezTo>
                        <a:cubicBezTo>
                          <a:pt x="2699879" y="2941970"/>
                          <a:pt x="2709439" y="2961090"/>
                          <a:pt x="2736753" y="2947433"/>
                        </a:cubicBezTo>
                        <a:cubicBezTo>
                          <a:pt x="2764067" y="2933776"/>
                          <a:pt x="2783187" y="2911925"/>
                          <a:pt x="2806404" y="2892805"/>
                        </a:cubicBezTo>
                        <a:cubicBezTo>
                          <a:pt x="2788650" y="2907828"/>
                          <a:pt x="2783187" y="2932410"/>
                          <a:pt x="2769530" y="2948799"/>
                        </a:cubicBezTo>
                        <a:cubicBezTo>
                          <a:pt x="2761336" y="2959724"/>
                          <a:pt x="2753141" y="2976113"/>
                          <a:pt x="2750411" y="2989770"/>
                        </a:cubicBezTo>
                        <a:cubicBezTo>
                          <a:pt x="2750411" y="2991135"/>
                          <a:pt x="2751776" y="2992501"/>
                          <a:pt x="2754507" y="2993867"/>
                        </a:cubicBezTo>
                        <a:cubicBezTo>
                          <a:pt x="2809135" y="3006158"/>
                          <a:pt x="2869226" y="2991135"/>
                          <a:pt x="2912928" y="2974747"/>
                        </a:cubicBezTo>
                        <a:cubicBezTo>
                          <a:pt x="2906100" y="2977478"/>
                          <a:pt x="2899271" y="2980210"/>
                          <a:pt x="2893808" y="2982941"/>
                        </a:cubicBezTo>
                        <a:cubicBezTo>
                          <a:pt x="2880151" y="2988404"/>
                          <a:pt x="2870591" y="2992501"/>
                          <a:pt x="2865128" y="3004792"/>
                        </a:cubicBezTo>
                        <a:cubicBezTo>
                          <a:pt x="2854203" y="3029375"/>
                          <a:pt x="2949802" y="3022546"/>
                          <a:pt x="2952533" y="3021181"/>
                        </a:cubicBezTo>
                        <a:cubicBezTo>
                          <a:pt x="2985310" y="3018449"/>
                          <a:pt x="3015355" y="3006158"/>
                          <a:pt x="3039938" y="2988404"/>
                        </a:cubicBezTo>
                        <a:cubicBezTo>
                          <a:pt x="3034475" y="2999330"/>
                          <a:pt x="3029012" y="3011621"/>
                          <a:pt x="3026281" y="3023912"/>
                        </a:cubicBezTo>
                        <a:cubicBezTo>
                          <a:pt x="3023550" y="3033472"/>
                          <a:pt x="3022184" y="3073077"/>
                          <a:pt x="3038572" y="3079906"/>
                        </a:cubicBezTo>
                        <a:cubicBezTo>
                          <a:pt x="3049498" y="3085368"/>
                          <a:pt x="3061789" y="3089465"/>
                          <a:pt x="3069983" y="3081271"/>
                        </a:cubicBezTo>
                        <a:cubicBezTo>
                          <a:pt x="3083640" y="3066249"/>
                          <a:pt x="3101394" y="3055323"/>
                          <a:pt x="3119148" y="3043032"/>
                        </a:cubicBezTo>
                        <a:cubicBezTo>
                          <a:pt x="3106857" y="3068980"/>
                          <a:pt x="3097297" y="3103122"/>
                          <a:pt x="3119148" y="3116779"/>
                        </a:cubicBezTo>
                        <a:cubicBezTo>
                          <a:pt x="3102760" y="3124974"/>
                          <a:pt x="3086372" y="3134533"/>
                          <a:pt x="3079543" y="3145459"/>
                        </a:cubicBezTo>
                        <a:cubicBezTo>
                          <a:pt x="3078177" y="3148190"/>
                          <a:pt x="3079543" y="3153653"/>
                          <a:pt x="3085006" y="3155019"/>
                        </a:cubicBezTo>
                        <a:cubicBezTo>
                          <a:pt x="3116417" y="3161847"/>
                          <a:pt x="3147828" y="3160481"/>
                          <a:pt x="3177873" y="3159116"/>
                        </a:cubicBezTo>
                        <a:cubicBezTo>
                          <a:pt x="3131439" y="3171407"/>
                          <a:pt x="3074080" y="3190527"/>
                          <a:pt x="3090469" y="3220572"/>
                        </a:cubicBezTo>
                        <a:cubicBezTo>
                          <a:pt x="3100028" y="3238327"/>
                          <a:pt x="3124611" y="3243789"/>
                          <a:pt x="3145097" y="3242423"/>
                        </a:cubicBezTo>
                        <a:cubicBezTo>
                          <a:pt x="3143731" y="3246520"/>
                          <a:pt x="3143731" y="3250617"/>
                          <a:pt x="3142365" y="3254715"/>
                        </a:cubicBezTo>
                        <a:cubicBezTo>
                          <a:pt x="3139634" y="3272469"/>
                          <a:pt x="3135537" y="3339388"/>
                          <a:pt x="3160119" y="3355776"/>
                        </a:cubicBezTo>
                        <a:cubicBezTo>
                          <a:pt x="3181970" y="3370799"/>
                          <a:pt x="3198359" y="3351679"/>
                          <a:pt x="3210650" y="3328462"/>
                        </a:cubicBezTo>
                        <a:cubicBezTo>
                          <a:pt x="3209284" y="3347582"/>
                          <a:pt x="3209284" y="3368067"/>
                          <a:pt x="3210650" y="3389918"/>
                        </a:cubicBezTo>
                        <a:cubicBezTo>
                          <a:pt x="3210650" y="3402210"/>
                          <a:pt x="3210650" y="3441815"/>
                          <a:pt x="3232501" y="3447278"/>
                        </a:cubicBezTo>
                        <a:cubicBezTo>
                          <a:pt x="3259815" y="3455472"/>
                          <a:pt x="3276203" y="3418598"/>
                          <a:pt x="3285763" y="3406307"/>
                        </a:cubicBezTo>
                        <a:cubicBezTo>
                          <a:pt x="3292591" y="3398113"/>
                          <a:pt x="3298054" y="3388553"/>
                          <a:pt x="3303517" y="3378993"/>
                        </a:cubicBezTo>
                        <a:cubicBezTo>
                          <a:pt x="3304883" y="3398113"/>
                          <a:pt x="3308980" y="3417232"/>
                          <a:pt x="3317174" y="3436352"/>
                        </a:cubicBezTo>
                        <a:cubicBezTo>
                          <a:pt x="3326734" y="3456838"/>
                          <a:pt x="3345854" y="3521026"/>
                          <a:pt x="3382727" y="3523756"/>
                        </a:cubicBezTo>
                        <a:cubicBezTo>
                          <a:pt x="3418236" y="3526488"/>
                          <a:pt x="3438721" y="3484152"/>
                          <a:pt x="3451012" y="3465032"/>
                        </a:cubicBezTo>
                        <a:cubicBezTo>
                          <a:pt x="3453744" y="3462301"/>
                          <a:pt x="3455110" y="3458203"/>
                          <a:pt x="3456475" y="3455472"/>
                        </a:cubicBezTo>
                        <a:cubicBezTo>
                          <a:pt x="3459207" y="3462301"/>
                          <a:pt x="3461938" y="3469129"/>
                          <a:pt x="3464669" y="3475957"/>
                        </a:cubicBezTo>
                        <a:cubicBezTo>
                          <a:pt x="3467401" y="3481420"/>
                          <a:pt x="3472863" y="3482786"/>
                          <a:pt x="3478326" y="3482786"/>
                        </a:cubicBezTo>
                        <a:cubicBezTo>
                          <a:pt x="3497446" y="3482786"/>
                          <a:pt x="3500177" y="3473226"/>
                          <a:pt x="3504274" y="3459569"/>
                        </a:cubicBezTo>
                        <a:cubicBezTo>
                          <a:pt x="3509737" y="3443181"/>
                          <a:pt x="3512469" y="3425427"/>
                          <a:pt x="3513834" y="3407673"/>
                        </a:cubicBezTo>
                        <a:cubicBezTo>
                          <a:pt x="3524760" y="3433621"/>
                          <a:pt x="3538417" y="3458203"/>
                          <a:pt x="3560268" y="3481420"/>
                        </a:cubicBezTo>
                        <a:cubicBezTo>
                          <a:pt x="3575290" y="3497808"/>
                          <a:pt x="3606701" y="3521026"/>
                          <a:pt x="3629919" y="3519660"/>
                        </a:cubicBezTo>
                        <a:cubicBezTo>
                          <a:pt x="3659964" y="3516928"/>
                          <a:pt x="3644941" y="3471860"/>
                          <a:pt x="3624456" y="3430890"/>
                        </a:cubicBezTo>
                        <a:cubicBezTo>
                          <a:pt x="3670889" y="3484152"/>
                          <a:pt x="3732346" y="3540145"/>
                          <a:pt x="3803362" y="3534682"/>
                        </a:cubicBezTo>
                        <a:cubicBezTo>
                          <a:pt x="3851161" y="3531951"/>
                          <a:pt x="3788339" y="3443181"/>
                          <a:pt x="3747368" y="3388553"/>
                        </a:cubicBezTo>
                        <a:cubicBezTo>
                          <a:pt x="3776048" y="3411769"/>
                          <a:pt x="3804727" y="3433621"/>
                          <a:pt x="3836138" y="3454106"/>
                        </a:cubicBezTo>
                        <a:cubicBezTo>
                          <a:pt x="3857990" y="3467763"/>
                          <a:pt x="3886670" y="3488249"/>
                          <a:pt x="3911252" y="3481420"/>
                        </a:cubicBezTo>
                        <a:cubicBezTo>
                          <a:pt x="3939932" y="3473226"/>
                          <a:pt x="3911252" y="3433621"/>
                          <a:pt x="3888035" y="3403576"/>
                        </a:cubicBezTo>
                        <a:cubicBezTo>
                          <a:pt x="3909886" y="3419964"/>
                          <a:pt x="3937200" y="3434987"/>
                          <a:pt x="3949491" y="3424061"/>
                        </a:cubicBezTo>
                        <a:cubicBezTo>
                          <a:pt x="3963148" y="3413135"/>
                          <a:pt x="3954954" y="3392650"/>
                          <a:pt x="3938566" y="3369433"/>
                        </a:cubicBezTo>
                        <a:cubicBezTo>
                          <a:pt x="4010948" y="3399478"/>
                          <a:pt x="4090158" y="3414501"/>
                          <a:pt x="4135226" y="3381725"/>
                        </a:cubicBezTo>
                        <a:cubicBezTo>
                          <a:pt x="4173465" y="3353044"/>
                          <a:pt x="4161174" y="3320268"/>
                          <a:pt x="4128397" y="3291589"/>
                        </a:cubicBezTo>
                        <a:cubicBezTo>
                          <a:pt x="4146151" y="3295686"/>
                          <a:pt x="4168003" y="3298417"/>
                          <a:pt x="4174831" y="3287491"/>
                        </a:cubicBezTo>
                        <a:cubicBezTo>
                          <a:pt x="4181660" y="3276566"/>
                          <a:pt x="4177562" y="3264275"/>
                          <a:pt x="4165271" y="3253349"/>
                        </a:cubicBezTo>
                        <a:cubicBezTo>
                          <a:pt x="4188488" y="3249252"/>
                          <a:pt x="4193951" y="3238327"/>
                          <a:pt x="4170734" y="3221938"/>
                        </a:cubicBezTo>
                        <a:cubicBezTo>
                          <a:pt x="4183025" y="3224669"/>
                          <a:pt x="4196682" y="3226035"/>
                          <a:pt x="4208973" y="3228766"/>
                        </a:cubicBezTo>
                        <a:cubicBezTo>
                          <a:pt x="4230825" y="3232864"/>
                          <a:pt x="4248579" y="3230132"/>
                          <a:pt x="4264967" y="3223304"/>
                        </a:cubicBezTo>
                        <a:cubicBezTo>
                          <a:pt x="4296378" y="3211013"/>
                          <a:pt x="4266333" y="3189161"/>
                          <a:pt x="4233556" y="3171407"/>
                        </a:cubicBezTo>
                        <a:cubicBezTo>
                          <a:pt x="4258139" y="3175504"/>
                          <a:pt x="4278624" y="3172773"/>
                          <a:pt x="4269064" y="3148190"/>
                        </a:cubicBezTo>
                        <a:cubicBezTo>
                          <a:pt x="4260870" y="3127705"/>
                          <a:pt x="4217168" y="3107219"/>
                          <a:pt x="4198048" y="3100391"/>
                        </a:cubicBezTo>
                        <a:cubicBezTo>
                          <a:pt x="4193951" y="3099026"/>
                          <a:pt x="4189854" y="3097660"/>
                          <a:pt x="4185757" y="3096294"/>
                        </a:cubicBezTo>
                        <a:cubicBezTo>
                          <a:pt x="4198048" y="3096294"/>
                          <a:pt x="4208973" y="3094928"/>
                          <a:pt x="4221265" y="3094928"/>
                        </a:cubicBezTo>
                        <a:cubicBezTo>
                          <a:pt x="4248579" y="3094928"/>
                          <a:pt x="4297744" y="3067614"/>
                          <a:pt x="4251310" y="3044397"/>
                        </a:cubicBezTo>
                        <a:cubicBezTo>
                          <a:pt x="4247213" y="3043032"/>
                          <a:pt x="4243116" y="3041666"/>
                          <a:pt x="4239019" y="3040300"/>
                        </a:cubicBezTo>
                        <a:cubicBezTo>
                          <a:pt x="4259505" y="3021181"/>
                          <a:pt x="4274527" y="2995232"/>
                          <a:pt x="4266333" y="2973381"/>
                        </a:cubicBezTo>
                        <a:cubicBezTo>
                          <a:pt x="4256773" y="2954262"/>
                          <a:pt x="4239019" y="2954262"/>
                          <a:pt x="4218534" y="2961090"/>
                        </a:cubicBezTo>
                        <a:cubicBezTo>
                          <a:pt x="4221265" y="2954262"/>
                          <a:pt x="4221265" y="2947433"/>
                          <a:pt x="4214436" y="2941970"/>
                        </a:cubicBezTo>
                        <a:cubicBezTo>
                          <a:pt x="4202145" y="2931045"/>
                          <a:pt x="4188488" y="2926948"/>
                          <a:pt x="4170734" y="2922851"/>
                        </a:cubicBezTo>
                        <a:cubicBezTo>
                          <a:pt x="4168003" y="2922851"/>
                          <a:pt x="4162540" y="2922851"/>
                          <a:pt x="4159809" y="2922851"/>
                        </a:cubicBezTo>
                        <a:cubicBezTo>
                          <a:pt x="4161174" y="2922851"/>
                          <a:pt x="4163906" y="2922851"/>
                          <a:pt x="4168003" y="2921485"/>
                        </a:cubicBezTo>
                        <a:cubicBezTo>
                          <a:pt x="4176197" y="2921485"/>
                          <a:pt x="4183025" y="2920119"/>
                          <a:pt x="4189854" y="2918753"/>
                        </a:cubicBezTo>
                        <a:cubicBezTo>
                          <a:pt x="4252676" y="2906462"/>
                          <a:pt x="4192585" y="2879148"/>
                          <a:pt x="4139323" y="2862760"/>
                        </a:cubicBezTo>
                        <a:cubicBezTo>
                          <a:pt x="4176197" y="2864126"/>
                          <a:pt x="4210339" y="2860028"/>
                          <a:pt x="4226728" y="2834080"/>
                        </a:cubicBezTo>
                        <a:cubicBezTo>
                          <a:pt x="4245847" y="2802669"/>
                          <a:pt x="4169369" y="2791744"/>
                          <a:pt x="4148883" y="2791744"/>
                        </a:cubicBezTo>
                        <a:cubicBezTo>
                          <a:pt x="4139323" y="2791744"/>
                          <a:pt x="4112009" y="2804035"/>
                          <a:pt x="4127032" y="2797207"/>
                        </a:cubicBezTo>
                        <a:cubicBezTo>
                          <a:pt x="4135226" y="2793109"/>
                          <a:pt x="4144786" y="2789012"/>
                          <a:pt x="4151614" y="2783550"/>
                        </a:cubicBezTo>
                        <a:cubicBezTo>
                          <a:pt x="4163906" y="2773990"/>
                          <a:pt x="4178928" y="2764430"/>
                          <a:pt x="4173465" y="2746676"/>
                        </a:cubicBezTo>
                        <a:cubicBezTo>
                          <a:pt x="4163906" y="2717996"/>
                          <a:pt x="4105181" y="2720728"/>
                          <a:pt x="4064210" y="2727556"/>
                        </a:cubicBezTo>
                        <a:cubicBezTo>
                          <a:pt x="4080598" y="2715265"/>
                          <a:pt x="4095621" y="2698876"/>
                          <a:pt x="4095621" y="2683854"/>
                        </a:cubicBezTo>
                        <a:cubicBezTo>
                          <a:pt x="4154346" y="2664734"/>
                          <a:pt x="4113375" y="2634689"/>
                          <a:pt x="4066941" y="2619666"/>
                        </a:cubicBezTo>
                        <a:cubicBezTo>
                          <a:pt x="4127032" y="2616935"/>
                          <a:pt x="4210339" y="2608740"/>
                          <a:pt x="4183025" y="2585524"/>
                        </a:cubicBezTo>
                        <a:cubicBezTo>
                          <a:pt x="4173465" y="2577329"/>
                          <a:pt x="4161174" y="2571867"/>
                          <a:pt x="4146151" y="2567770"/>
                        </a:cubicBezTo>
                        <a:cubicBezTo>
                          <a:pt x="4147517" y="2567770"/>
                          <a:pt x="4148883" y="2567770"/>
                          <a:pt x="4148883" y="2566404"/>
                        </a:cubicBezTo>
                        <a:cubicBezTo>
                          <a:pt x="4166637" y="2573232"/>
                          <a:pt x="4185757" y="2575964"/>
                          <a:pt x="4202145" y="2567770"/>
                        </a:cubicBezTo>
                        <a:cubicBezTo>
                          <a:pt x="4252676" y="2544553"/>
                          <a:pt x="4233556" y="2438028"/>
                          <a:pt x="4232191" y="2402520"/>
                        </a:cubicBezTo>
                        <a:cubicBezTo>
                          <a:pt x="4230825" y="2368378"/>
                          <a:pt x="4221265" y="2338333"/>
                          <a:pt x="4210339" y="2308287"/>
                        </a:cubicBezTo>
                        <a:cubicBezTo>
                          <a:pt x="4223996" y="2320579"/>
                          <a:pt x="4239019" y="2332870"/>
                          <a:pt x="4255407" y="2342430"/>
                        </a:cubicBezTo>
                        <a:cubicBezTo>
                          <a:pt x="4277258" y="2356087"/>
                          <a:pt x="4326423" y="2402520"/>
                          <a:pt x="4360566" y="2377938"/>
                        </a:cubicBezTo>
                        <a:cubicBezTo>
                          <a:pt x="4387880" y="2357452"/>
                          <a:pt x="4357834" y="2298728"/>
                          <a:pt x="4349640" y="2280973"/>
                        </a:cubicBezTo>
                        <a:cubicBezTo>
                          <a:pt x="4334618" y="2248197"/>
                          <a:pt x="4320961" y="2216786"/>
                          <a:pt x="4304572" y="2188106"/>
                        </a:cubicBezTo>
                        <a:cubicBezTo>
                          <a:pt x="4338715" y="2218152"/>
                          <a:pt x="4376955" y="2237271"/>
                          <a:pt x="4397440" y="2205860"/>
                        </a:cubicBezTo>
                        <a:cubicBezTo>
                          <a:pt x="4420657" y="2170352"/>
                          <a:pt x="4367394" y="2070656"/>
                          <a:pt x="4349640" y="2044708"/>
                        </a:cubicBezTo>
                        <a:cubicBezTo>
                          <a:pt x="4345543" y="2039245"/>
                          <a:pt x="4341446" y="2032417"/>
                          <a:pt x="4337349" y="2026954"/>
                        </a:cubicBezTo>
                        <a:cubicBezTo>
                          <a:pt x="4368760" y="2020126"/>
                          <a:pt x="4397440" y="1998274"/>
                          <a:pt x="4398806" y="1966863"/>
                        </a:cubicBezTo>
                        <a:cubicBezTo>
                          <a:pt x="4401537" y="1913601"/>
                          <a:pt x="4304572" y="1910870"/>
                          <a:pt x="4229459" y="1914967"/>
                        </a:cubicBezTo>
                        <a:cubicBezTo>
                          <a:pt x="4273161" y="1901310"/>
                          <a:pt x="4319595" y="1889019"/>
                          <a:pt x="4359200" y="1863071"/>
                        </a:cubicBezTo>
                        <a:cubicBezTo>
                          <a:pt x="4366029" y="1858973"/>
                          <a:pt x="4366029" y="1850779"/>
                          <a:pt x="4360566" y="1846682"/>
                        </a:cubicBezTo>
                        <a:cubicBezTo>
                          <a:pt x="4342812" y="1833025"/>
                          <a:pt x="4311401" y="1826197"/>
                          <a:pt x="4282721" y="1820734"/>
                        </a:cubicBezTo>
                        <a:cubicBezTo>
                          <a:pt x="4299109" y="1797517"/>
                          <a:pt x="4281356" y="1764741"/>
                          <a:pt x="4255407" y="1736061"/>
                        </a:cubicBezTo>
                        <a:cubicBezTo>
                          <a:pt x="4244482" y="1729232"/>
                          <a:pt x="4234922" y="1721038"/>
                          <a:pt x="4225362" y="1712844"/>
                        </a:cubicBezTo>
                        <a:cubicBezTo>
                          <a:pt x="4221265" y="1710113"/>
                          <a:pt x="4223996" y="1703284"/>
                          <a:pt x="4229459" y="1703284"/>
                        </a:cubicBezTo>
                        <a:cubicBezTo>
                          <a:pt x="4266333" y="1706016"/>
                          <a:pt x="4301841" y="1716941"/>
                          <a:pt x="4338715" y="1715575"/>
                        </a:cubicBezTo>
                        <a:cubicBezTo>
                          <a:pt x="4327789" y="1678702"/>
                          <a:pt x="4289550" y="1655485"/>
                          <a:pt x="4259505" y="1633634"/>
                        </a:cubicBezTo>
                        <a:cubicBezTo>
                          <a:pt x="4255407" y="1630902"/>
                          <a:pt x="4256773" y="1622708"/>
                          <a:pt x="4262236" y="1622708"/>
                        </a:cubicBezTo>
                        <a:cubicBezTo>
                          <a:pt x="4295012" y="1626805"/>
                          <a:pt x="4322326" y="1641828"/>
                          <a:pt x="4353737" y="1648656"/>
                        </a:cubicBezTo>
                        <a:cubicBezTo>
                          <a:pt x="4355103" y="1648656"/>
                          <a:pt x="4357834" y="1650022"/>
                          <a:pt x="4359200" y="1650022"/>
                        </a:cubicBezTo>
                        <a:cubicBezTo>
                          <a:pt x="4355103" y="1643193"/>
                          <a:pt x="4351006" y="1636365"/>
                          <a:pt x="4349640" y="1633634"/>
                        </a:cubicBezTo>
                        <a:cubicBezTo>
                          <a:pt x="4335983" y="1614514"/>
                          <a:pt x="4319595" y="1600857"/>
                          <a:pt x="4303207" y="1585834"/>
                        </a:cubicBezTo>
                        <a:cubicBezTo>
                          <a:pt x="4351006" y="1599491"/>
                          <a:pt x="4404268" y="1604954"/>
                          <a:pt x="4453433" y="1594029"/>
                        </a:cubicBezTo>
                        <a:cubicBezTo>
                          <a:pt x="4453433" y="1594029"/>
                          <a:pt x="4456165" y="1594029"/>
                          <a:pt x="4458896" y="1592663"/>
                        </a:cubicBezTo>
                        <a:cubicBezTo>
                          <a:pt x="4456165" y="1543498"/>
                          <a:pt x="4386514" y="1539401"/>
                          <a:pt x="4348275" y="1527109"/>
                        </a:cubicBezTo>
                        <a:cubicBezTo>
                          <a:pt x="4344178" y="1525744"/>
                          <a:pt x="4342812" y="1518915"/>
                          <a:pt x="4346909" y="1516184"/>
                        </a:cubicBezTo>
                        <a:cubicBezTo>
                          <a:pt x="4370126" y="1503892"/>
                          <a:pt x="4401537" y="1495698"/>
                          <a:pt x="4419291" y="1475213"/>
                        </a:cubicBezTo>
                        <a:cubicBezTo>
                          <a:pt x="4442508" y="1449265"/>
                          <a:pt x="4381051" y="1424682"/>
                          <a:pt x="4364663" y="1420585"/>
                        </a:cubicBezTo>
                        <a:cubicBezTo>
                          <a:pt x="4320961" y="1409660"/>
                          <a:pt x="4275893" y="1409660"/>
                          <a:pt x="4230825" y="1406928"/>
                        </a:cubicBezTo>
                        <a:cubicBezTo>
                          <a:pt x="4225362" y="1406928"/>
                          <a:pt x="4223996" y="1400100"/>
                          <a:pt x="4228094" y="1396003"/>
                        </a:cubicBezTo>
                        <a:cubicBezTo>
                          <a:pt x="4258139" y="1375517"/>
                          <a:pt x="4293647" y="1365957"/>
                          <a:pt x="4323692" y="1345472"/>
                        </a:cubicBezTo>
                        <a:cubicBezTo>
                          <a:pt x="4338715" y="1334546"/>
                          <a:pt x="4361932" y="1316792"/>
                          <a:pt x="4353737" y="1294941"/>
                        </a:cubicBezTo>
                        <a:cubicBezTo>
                          <a:pt x="4346909" y="1274456"/>
                          <a:pt x="4327789" y="1266261"/>
                          <a:pt x="4307304" y="1263530"/>
                        </a:cubicBezTo>
                        <a:cubicBezTo>
                          <a:pt x="4239019" y="1258067"/>
                          <a:pt x="4161174" y="1289478"/>
                          <a:pt x="4102449" y="1323621"/>
                        </a:cubicBezTo>
                        <a:cubicBezTo>
                          <a:pt x="4098352" y="1326352"/>
                          <a:pt x="4094255" y="1323621"/>
                          <a:pt x="4094255" y="1319524"/>
                        </a:cubicBezTo>
                        <a:cubicBezTo>
                          <a:pt x="4094255" y="1275821"/>
                          <a:pt x="4113375" y="1217096"/>
                          <a:pt x="4090158" y="1177491"/>
                        </a:cubicBezTo>
                        <a:cubicBezTo>
                          <a:pt x="4069673" y="1141983"/>
                          <a:pt x="4031433" y="1165200"/>
                          <a:pt x="4016410" y="1192514"/>
                        </a:cubicBezTo>
                        <a:cubicBezTo>
                          <a:pt x="4004119" y="1215731"/>
                          <a:pt x="3995925" y="1241679"/>
                          <a:pt x="3995925" y="1267627"/>
                        </a:cubicBezTo>
                        <a:cubicBezTo>
                          <a:pt x="3995925" y="1274456"/>
                          <a:pt x="3986365" y="1275821"/>
                          <a:pt x="3984999" y="1268993"/>
                        </a:cubicBezTo>
                        <a:cubicBezTo>
                          <a:pt x="3972708" y="1203439"/>
                          <a:pt x="3972708" y="1136520"/>
                          <a:pt x="3957685" y="1070967"/>
                        </a:cubicBezTo>
                        <a:cubicBezTo>
                          <a:pt x="3949491" y="1038190"/>
                          <a:pt x="3939932" y="998585"/>
                          <a:pt x="3915349" y="975368"/>
                        </a:cubicBezTo>
                        <a:cubicBezTo>
                          <a:pt x="3900326" y="961711"/>
                          <a:pt x="3874378" y="948054"/>
                          <a:pt x="3855258" y="961711"/>
                        </a:cubicBezTo>
                        <a:cubicBezTo>
                          <a:pt x="3833407" y="976734"/>
                          <a:pt x="3832041" y="1004048"/>
                          <a:pt x="3837504" y="1027265"/>
                        </a:cubicBezTo>
                        <a:cubicBezTo>
                          <a:pt x="3838870" y="1034093"/>
                          <a:pt x="3829310" y="1036824"/>
                          <a:pt x="3826579" y="1029996"/>
                        </a:cubicBezTo>
                        <a:cubicBezTo>
                          <a:pt x="3814287" y="991756"/>
                          <a:pt x="3785608" y="946688"/>
                          <a:pt x="3752831" y="924837"/>
                        </a:cubicBezTo>
                        <a:cubicBezTo>
                          <a:pt x="3728249" y="908449"/>
                          <a:pt x="3688643" y="909815"/>
                          <a:pt x="3694106" y="950786"/>
                        </a:cubicBezTo>
                        <a:cubicBezTo>
                          <a:pt x="3696837" y="972637"/>
                          <a:pt x="3705032" y="993122"/>
                          <a:pt x="3710495" y="1013608"/>
                        </a:cubicBezTo>
                        <a:cubicBezTo>
                          <a:pt x="3703666" y="1010876"/>
                          <a:pt x="3698203" y="1009511"/>
                          <a:pt x="3694106" y="1008145"/>
                        </a:cubicBezTo>
                        <a:cubicBezTo>
                          <a:pt x="3674986" y="1002682"/>
                          <a:pt x="3655867" y="999951"/>
                          <a:pt x="3636747" y="998585"/>
                        </a:cubicBezTo>
                        <a:cubicBezTo>
                          <a:pt x="3623090" y="991756"/>
                          <a:pt x="3608067" y="984928"/>
                          <a:pt x="3594410" y="979465"/>
                        </a:cubicBezTo>
                        <a:cubicBezTo>
                          <a:pt x="3588948" y="976734"/>
                          <a:pt x="3583485" y="974003"/>
                          <a:pt x="3576656" y="972637"/>
                        </a:cubicBezTo>
                        <a:cubicBezTo>
                          <a:pt x="3601239" y="958980"/>
                          <a:pt x="3629919" y="949420"/>
                          <a:pt x="3653135" y="933032"/>
                        </a:cubicBezTo>
                        <a:cubicBezTo>
                          <a:pt x="3668158" y="922106"/>
                          <a:pt x="3691375" y="904352"/>
                          <a:pt x="3683181" y="882501"/>
                        </a:cubicBezTo>
                        <a:cubicBezTo>
                          <a:pt x="3676352" y="862015"/>
                          <a:pt x="3657233" y="852456"/>
                          <a:pt x="3636747" y="851090"/>
                        </a:cubicBezTo>
                        <a:cubicBezTo>
                          <a:pt x="3568462" y="845627"/>
                          <a:pt x="3490617" y="877038"/>
                          <a:pt x="3431893" y="911181"/>
                        </a:cubicBezTo>
                        <a:cubicBezTo>
                          <a:pt x="3427796" y="912546"/>
                          <a:pt x="3423698" y="911181"/>
                          <a:pt x="3423698" y="905718"/>
                        </a:cubicBezTo>
                        <a:cubicBezTo>
                          <a:pt x="3423698" y="862015"/>
                          <a:pt x="3442818" y="803291"/>
                          <a:pt x="3419601" y="763685"/>
                        </a:cubicBezTo>
                        <a:cubicBezTo>
                          <a:pt x="3399116" y="728177"/>
                          <a:pt x="3360876" y="751394"/>
                          <a:pt x="3345854" y="778708"/>
                        </a:cubicBezTo>
                        <a:cubicBezTo>
                          <a:pt x="3333562" y="801925"/>
                          <a:pt x="3325368" y="827873"/>
                          <a:pt x="3325368" y="853821"/>
                        </a:cubicBezTo>
                        <a:cubicBezTo>
                          <a:pt x="3325368" y="860650"/>
                          <a:pt x="3315809" y="862015"/>
                          <a:pt x="3314443" y="855187"/>
                        </a:cubicBezTo>
                        <a:cubicBezTo>
                          <a:pt x="3302151" y="789634"/>
                          <a:pt x="3302151" y="722714"/>
                          <a:pt x="3287129" y="657161"/>
                        </a:cubicBezTo>
                        <a:cubicBezTo>
                          <a:pt x="3280300" y="624384"/>
                          <a:pt x="3269375" y="584779"/>
                          <a:pt x="3244792" y="561562"/>
                        </a:cubicBezTo>
                        <a:cubicBezTo>
                          <a:pt x="3229770" y="547905"/>
                          <a:pt x="3203822" y="534248"/>
                          <a:pt x="3184701" y="547905"/>
                        </a:cubicBezTo>
                        <a:cubicBezTo>
                          <a:pt x="3162850" y="562928"/>
                          <a:pt x="3161485" y="590242"/>
                          <a:pt x="3166948" y="613459"/>
                        </a:cubicBezTo>
                        <a:cubicBezTo>
                          <a:pt x="3168313" y="620287"/>
                          <a:pt x="3158753" y="623019"/>
                          <a:pt x="3156022" y="616190"/>
                        </a:cubicBezTo>
                        <a:cubicBezTo>
                          <a:pt x="3143731" y="577951"/>
                          <a:pt x="3115051" y="532883"/>
                          <a:pt x="3082274" y="511032"/>
                        </a:cubicBezTo>
                        <a:cubicBezTo>
                          <a:pt x="3063154" y="497375"/>
                          <a:pt x="3035840" y="496009"/>
                          <a:pt x="3026281" y="515129"/>
                        </a:cubicBezTo>
                        <a:cubicBezTo>
                          <a:pt x="2960727" y="475524"/>
                          <a:pt x="2870591" y="474158"/>
                          <a:pt x="2787284" y="482352"/>
                        </a:cubicBezTo>
                        <a:cubicBezTo>
                          <a:pt x="2854203" y="455038"/>
                          <a:pt x="2921123" y="418164"/>
                          <a:pt x="2896540" y="379925"/>
                        </a:cubicBezTo>
                        <a:cubicBezTo>
                          <a:pt x="2876054" y="349880"/>
                          <a:pt x="2817329" y="341685"/>
                          <a:pt x="2785918" y="344417"/>
                        </a:cubicBezTo>
                        <a:cubicBezTo>
                          <a:pt x="2736753" y="348514"/>
                          <a:pt x="2695782" y="363536"/>
                          <a:pt x="2656177" y="381290"/>
                        </a:cubicBezTo>
                        <a:cubicBezTo>
                          <a:pt x="2675297" y="358074"/>
                          <a:pt x="2693051" y="332125"/>
                          <a:pt x="2708074" y="306177"/>
                        </a:cubicBezTo>
                        <a:cubicBezTo>
                          <a:pt x="2720365" y="284326"/>
                          <a:pt x="2728559" y="270669"/>
                          <a:pt x="2710805" y="247452"/>
                        </a:cubicBezTo>
                        <a:cubicBezTo>
                          <a:pt x="2705342" y="240624"/>
                          <a:pt x="2697148" y="235161"/>
                          <a:pt x="2688954" y="239258"/>
                        </a:cubicBezTo>
                        <a:cubicBezTo>
                          <a:pt x="2678028" y="244721"/>
                          <a:pt x="2667103" y="250184"/>
                          <a:pt x="2657543" y="255646"/>
                        </a:cubicBezTo>
                        <a:cubicBezTo>
                          <a:pt x="2658909" y="248818"/>
                          <a:pt x="2661640" y="243355"/>
                          <a:pt x="2663006" y="236527"/>
                        </a:cubicBezTo>
                        <a:cubicBezTo>
                          <a:pt x="2672565" y="201019"/>
                          <a:pt x="2703977" y="123174"/>
                          <a:pt x="2667103" y="86300"/>
                        </a:cubicBezTo>
                        <a:cubicBezTo>
                          <a:pt x="2627498" y="46695"/>
                          <a:pt x="2534630" y="102689"/>
                          <a:pt x="2501853" y="116346"/>
                        </a:cubicBezTo>
                        <a:cubicBezTo>
                          <a:pt x="2470442" y="130002"/>
                          <a:pt x="2444494" y="149122"/>
                          <a:pt x="2421277" y="169608"/>
                        </a:cubicBezTo>
                        <a:cubicBezTo>
                          <a:pt x="2428106" y="151854"/>
                          <a:pt x="2433569" y="134100"/>
                          <a:pt x="2437666" y="116346"/>
                        </a:cubicBezTo>
                        <a:cubicBezTo>
                          <a:pt x="2443129" y="90397"/>
                          <a:pt x="2469077" y="27575"/>
                          <a:pt x="2434935" y="4358"/>
                        </a:cubicBezTo>
                        <a:cubicBezTo>
                          <a:pt x="2406255" y="-14761"/>
                          <a:pt x="2361187" y="34404"/>
                          <a:pt x="2347530" y="48061"/>
                        </a:cubicBezTo>
                        <a:cubicBezTo>
                          <a:pt x="2321582" y="74009"/>
                          <a:pt x="2298365" y="97226"/>
                          <a:pt x="2276514" y="123174"/>
                        </a:cubicBezTo>
                        <a:cubicBezTo>
                          <a:pt x="2292902" y="80837"/>
                          <a:pt x="2298365" y="38501"/>
                          <a:pt x="2260125" y="30307"/>
                        </a:cubicBezTo>
                        <a:cubicBezTo>
                          <a:pt x="2219155" y="22112"/>
                          <a:pt x="2144041" y="106786"/>
                          <a:pt x="2124921" y="132734"/>
                        </a:cubicBezTo>
                        <a:cubicBezTo>
                          <a:pt x="2120824" y="138197"/>
                          <a:pt x="2116727" y="145025"/>
                          <a:pt x="2112630" y="150488"/>
                        </a:cubicBezTo>
                        <a:cubicBezTo>
                          <a:pt x="2094876" y="124540"/>
                          <a:pt x="2064831" y="104054"/>
                          <a:pt x="2034786" y="113614"/>
                        </a:cubicBezTo>
                        <a:cubicBezTo>
                          <a:pt x="1984255" y="130002"/>
                          <a:pt x="2015666" y="220138"/>
                          <a:pt x="2045711" y="289789"/>
                        </a:cubicBezTo>
                        <a:cubicBezTo>
                          <a:pt x="2017031" y="252915"/>
                          <a:pt x="1989718" y="214676"/>
                          <a:pt x="1951478" y="185996"/>
                        </a:cubicBezTo>
                        <a:cubicBezTo>
                          <a:pt x="1944650" y="180533"/>
                          <a:pt x="1937821" y="184630"/>
                          <a:pt x="1935090" y="190093"/>
                        </a:cubicBezTo>
                        <a:cubicBezTo>
                          <a:pt x="1928261" y="211944"/>
                          <a:pt x="1932358" y="243355"/>
                          <a:pt x="1939187" y="272035"/>
                        </a:cubicBezTo>
                        <a:cubicBezTo>
                          <a:pt x="1911873" y="263841"/>
                          <a:pt x="1887290" y="292520"/>
                          <a:pt x="1869536" y="328028"/>
                        </a:cubicBezTo>
                        <a:cubicBezTo>
                          <a:pt x="1866805" y="340320"/>
                          <a:pt x="1862708" y="352611"/>
                          <a:pt x="1858611" y="364902"/>
                        </a:cubicBezTo>
                        <a:cubicBezTo>
                          <a:pt x="1857245" y="368999"/>
                          <a:pt x="1849051" y="368999"/>
                          <a:pt x="1849051" y="364902"/>
                        </a:cubicBezTo>
                        <a:cubicBezTo>
                          <a:pt x="1839491" y="329394"/>
                          <a:pt x="1836759" y="292520"/>
                          <a:pt x="1821737" y="258378"/>
                        </a:cubicBezTo>
                        <a:cubicBezTo>
                          <a:pt x="1790326" y="281595"/>
                          <a:pt x="1783497" y="325297"/>
                          <a:pt x="1772572" y="360805"/>
                        </a:cubicBezTo>
                        <a:cubicBezTo>
                          <a:pt x="1771206" y="364902"/>
                          <a:pt x="1763012" y="367634"/>
                          <a:pt x="1761646" y="362171"/>
                        </a:cubicBezTo>
                        <a:cubicBezTo>
                          <a:pt x="1754818" y="330760"/>
                          <a:pt x="1758915" y="299349"/>
                          <a:pt x="1754818" y="267938"/>
                        </a:cubicBezTo>
                        <a:cubicBezTo>
                          <a:pt x="1754818" y="266572"/>
                          <a:pt x="1754818" y="263841"/>
                          <a:pt x="1753452" y="262475"/>
                        </a:cubicBezTo>
                        <a:cubicBezTo>
                          <a:pt x="1747989" y="269303"/>
                          <a:pt x="1743892" y="274766"/>
                          <a:pt x="1741161" y="277498"/>
                        </a:cubicBezTo>
                        <a:cubicBezTo>
                          <a:pt x="1728870" y="296617"/>
                          <a:pt x="1720676" y="317103"/>
                          <a:pt x="1712481" y="337588"/>
                        </a:cubicBezTo>
                        <a:cubicBezTo>
                          <a:pt x="1708384" y="287058"/>
                          <a:pt x="1694727" y="236527"/>
                          <a:pt x="1667413" y="194190"/>
                        </a:cubicBezTo>
                        <a:cubicBezTo>
                          <a:pt x="1667413" y="194190"/>
                          <a:pt x="1666047" y="192824"/>
                          <a:pt x="1664682" y="190093"/>
                        </a:cubicBezTo>
                        <a:cubicBezTo>
                          <a:pt x="1619614" y="209213"/>
                          <a:pt x="1640099" y="276132"/>
                          <a:pt x="1641465" y="315737"/>
                        </a:cubicBezTo>
                        <a:cubicBezTo>
                          <a:pt x="1641465" y="319834"/>
                          <a:pt x="1636002" y="323931"/>
                          <a:pt x="1631905" y="321200"/>
                        </a:cubicBezTo>
                        <a:cubicBezTo>
                          <a:pt x="1611420" y="303446"/>
                          <a:pt x="1593666" y="277498"/>
                          <a:pt x="1567717" y="267938"/>
                        </a:cubicBezTo>
                        <a:cubicBezTo>
                          <a:pt x="1534941" y="254281"/>
                          <a:pt x="1533575" y="321200"/>
                          <a:pt x="1534941" y="337588"/>
                        </a:cubicBezTo>
                        <a:cubicBezTo>
                          <a:pt x="1539038" y="382656"/>
                          <a:pt x="1556792" y="424993"/>
                          <a:pt x="1569083" y="467329"/>
                        </a:cubicBezTo>
                        <a:cubicBezTo>
                          <a:pt x="1570449" y="472792"/>
                          <a:pt x="1564986" y="476889"/>
                          <a:pt x="1560889" y="472792"/>
                        </a:cubicBezTo>
                        <a:cubicBezTo>
                          <a:pt x="1530844" y="452307"/>
                          <a:pt x="1510358" y="422261"/>
                          <a:pt x="1480313" y="401776"/>
                        </a:cubicBezTo>
                        <a:cubicBezTo>
                          <a:pt x="1465290" y="390850"/>
                          <a:pt x="1440708" y="375828"/>
                          <a:pt x="1422954" y="390850"/>
                        </a:cubicBezTo>
                        <a:cubicBezTo>
                          <a:pt x="1406565" y="404507"/>
                          <a:pt x="1405200" y="426358"/>
                          <a:pt x="1410662" y="445478"/>
                        </a:cubicBezTo>
                        <a:cubicBezTo>
                          <a:pt x="1429782" y="512397"/>
                          <a:pt x="1487141" y="573854"/>
                          <a:pt x="1537672" y="616190"/>
                        </a:cubicBezTo>
                        <a:cubicBezTo>
                          <a:pt x="1540403" y="618922"/>
                          <a:pt x="1540403" y="624384"/>
                          <a:pt x="1536307" y="625750"/>
                        </a:cubicBezTo>
                        <a:cubicBezTo>
                          <a:pt x="1495336" y="640773"/>
                          <a:pt x="1433879" y="643504"/>
                          <a:pt x="1403834" y="679012"/>
                        </a:cubicBezTo>
                        <a:cubicBezTo>
                          <a:pt x="1377886" y="710423"/>
                          <a:pt x="1412028" y="737737"/>
                          <a:pt x="1443439" y="743200"/>
                        </a:cubicBezTo>
                        <a:cubicBezTo>
                          <a:pt x="1469387" y="747297"/>
                          <a:pt x="1496701" y="745931"/>
                          <a:pt x="1521284" y="736371"/>
                        </a:cubicBezTo>
                        <a:cubicBezTo>
                          <a:pt x="1526747" y="733640"/>
                          <a:pt x="1532209" y="743200"/>
                          <a:pt x="1526747" y="745931"/>
                        </a:cubicBezTo>
                        <a:cubicBezTo>
                          <a:pt x="1515821" y="752760"/>
                          <a:pt x="1504895" y="758223"/>
                          <a:pt x="1492604" y="765051"/>
                        </a:cubicBezTo>
                        <a:cubicBezTo>
                          <a:pt x="1447536" y="760954"/>
                          <a:pt x="1384714" y="797828"/>
                          <a:pt x="1360132" y="808753"/>
                        </a:cubicBezTo>
                        <a:cubicBezTo>
                          <a:pt x="1328721" y="822410"/>
                          <a:pt x="1302772" y="841530"/>
                          <a:pt x="1279556" y="862015"/>
                        </a:cubicBezTo>
                        <a:cubicBezTo>
                          <a:pt x="1286384" y="844261"/>
                          <a:pt x="1291847" y="826507"/>
                          <a:pt x="1295944" y="808753"/>
                        </a:cubicBezTo>
                        <a:cubicBezTo>
                          <a:pt x="1301407" y="782805"/>
                          <a:pt x="1327355" y="719983"/>
                          <a:pt x="1293213" y="696766"/>
                        </a:cubicBezTo>
                        <a:cubicBezTo>
                          <a:pt x="1264533" y="677647"/>
                          <a:pt x="1219465" y="726812"/>
                          <a:pt x="1205808" y="740469"/>
                        </a:cubicBezTo>
                        <a:cubicBezTo>
                          <a:pt x="1179860" y="766417"/>
                          <a:pt x="1156643" y="789634"/>
                          <a:pt x="1134792" y="815582"/>
                        </a:cubicBezTo>
                        <a:cubicBezTo>
                          <a:pt x="1151180" y="773245"/>
                          <a:pt x="1156643" y="730909"/>
                          <a:pt x="1118403" y="722714"/>
                        </a:cubicBezTo>
                        <a:cubicBezTo>
                          <a:pt x="1077433" y="714520"/>
                          <a:pt x="1002319" y="799193"/>
                          <a:pt x="983199" y="823776"/>
                        </a:cubicBezTo>
                        <a:cubicBezTo>
                          <a:pt x="979103" y="829239"/>
                          <a:pt x="975005" y="836067"/>
                          <a:pt x="970908" y="841530"/>
                        </a:cubicBezTo>
                        <a:cubicBezTo>
                          <a:pt x="953154" y="815582"/>
                          <a:pt x="923109" y="795096"/>
                          <a:pt x="893064" y="804656"/>
                        </a:cubicBezTo>
                        <a:cubicBezTo>
                          <a:pt x="842533" y="821045"/>
                          <a:pt x="873944" y="911181"/>
                          <a:pt x="903989" y="980831"/>
                        </a:cubicBezTo>
                        <a:cubicBezTo>
                          <a:pt x="875310" y="943957"/>
                          <a:pt x="847996" y="905718"/>
                          <a:pt x="809756" y="877038"/>
                        </a:cubicBezTo>
                        <a:cubicBezTo>
                          <a:pt x="802928" y="872941"/>
                          <a:pt x="796099" y="875672"/>
                          <a:pt x="793368" y="881135"/>
                        </a:cubicBezTo>
                        <a:cubicBezTo>
                          <a:pt x="786539" y="902986"/>
                          <a:pt x="790636" y="934397"/>
                          <a:pt x="797465" y="963077"/>
                        </a:cubicBezTo>
                        <a:cubicBezTo>
                          <a:pt x="770151" y="954883"/>
                          <a:pt x="745568" y="983562"/>
                          <a:pt x="727814" y="1019070"/>
                        </a:cubicBezTo>
                        <a:cubicBezTo>
                          <a:pt x="725083" y="1031362"/>
                          <a:pt x="720986" y="1043653"/>
                          <a:pt x="716889" y="1055944"/>
                        </a:cubicBezTo>
                        <a:cubicBezTo>
                          <a:pt x="715523" y="1060041"/>
                          <a:pt x="707329" y="1060041"/>
                          <a:pt x="705963" y="1055944"/>
                        </a:cubicBezTo>
                        <a:cubicBezTo>
                          <a:pt x="696404" y="1020436"/>
                          <a:pt x="693672" y="983562"/>
                          <a:pt x="678649" y="949420"/>
                        </a:cubicBezTo>
                        <a:cubicBezTo>
                          <a:pt x="647238" y="972637"/>
                          <a:pt x="640410" y="1016339"/>
                          <a:pt x="629484" y="1051847"/>
                        </a:cubicBezTo>
                        <a:cubicBezTo>
                          <a:pt x="628119" y="1055944"/>
                          <a:pt x="619924" y="1058676"/>
                          <a:pt x="618559" y="1053213"/>
                        </a:cubicBezTo>
                        <a:cubicBezTo>
                          <a:pt x="611730" y="1021802"/>
                          <a:pt x="615827" y="990391"/>
                          <a:pt x="611730" y="958980"/>
                        </a:cubicBezTo>
                        <a:cubicBezTo>
                          <a:pt x="611730" y="957614"/>
                          <a:pt x="611730" y="954883"/>
                          <a:pt x="610365" y="953517"/>
                        </a:cubicBezTo>
                        <a:cubicBezTo>
                          <a:pt x="604902" y="960346"/>
                          <a:pt x="600805" y="965808"/>
                          <a:pt x="598073" y="968540"/>
                        </a:cubicBezTo>
                        <a:cubicBezTo>
                          <a:pt x="585782" y="987660"/>
                          <a:pt x="577588" y="1008145"/>
                          <a:pt x="569394" y="1028630"/>
                        </a:cubicBezTo>
                        <a:cubicBezTo>
                          <a:pt x="565297" y="979465"/>
                          <a:pt x="551640" y="927569"/>
                          <a:pt x="524326" y="885232"/>
                        </a:cubicBezTo>
                        <a:cubicBezTo>
                          <a:pt x="524326" y="885232"/>
                          <a:pt x="522960" y="883867"/>
                          <a:pt x="521594" y="881135"/>
                        </a:cubicBezTo>
                        <a:cubicBezTo>
                          <a:pt x="476526" y="900255"/>
                          <a:pt x="497012" y="967174"/>
                          <a:pt x="498377" y="1006779"/>
                        </a:cubicBezTo>
                        <a:cubicBezTo>
                          <a:pt x="498377" y="1010876"/>
                          <a:pt x="492915" y="1014973"/>
                          <a:pt x="488818" y="1012242"/>
                        </a:cubicBezTo>
                        <a:cubicBezTo>
                          <a:pt x="468332" y="994488"/>
                          <a:pt x="450578" y="968540"/>
                          <a:pt x="424630" y="958980"/>
                        </a:cubicBezTo>
                        <a:cubicBezTo>
                          <a:pt x="391853" y="945323"/>
                          <a:pt x="390487" y="1012242"/>
                          <a:pt x="391853" y="1028630"/>
                        </a:cubicBezTo>
                        <a:cubicBezTo>
                          <a:pt x="395950" y="1073698"/>
                          <a:pt x="413704" y="1116035"/>
                          <a:pt x="425996" y="1158372"/>
                        </a:cubicBezTo>
                        <a:cubicBezTo>
                          <a:pt x="427361" y="1163834"/>
                          <a:pt x="421899" y="1167931"/>
                          <a:pt x="417801" y="1165200"/>
                        </a:cubicBezTo>
                        <a:cubicBezTo>
                          <a:pt x="387756" y="1144715"/>
                          <a:pt x="365905" y="1114669"/>
                          <a:pt x="337225" y="1094184"/>
                        </a:cubicBezTo>
                        <a:cubicBezTo>
                          <a:pt x="322203" y="1083258"/>
                          <a:pt x="297620" y="1068236"/>
                          <a:pt x="279866" y="1083258"/>
                        </a:cubicBezTo>
                        <a:cubicBezTo>
                          <a:pt x="263478" y="1096915"/>
                          <a:pt x="262112" y="1118766"/>
                          <a:pt x="267575" y="1137886"/>
                        </a:cubicBezTo>
                        <a:cubicBezTo>
                          <a:pt x="286695" y="1204805"/>
                          <a:pt x="342688" y="1266261"/>
                          <a:pt x="394585" y="1309964"/>
                        </a:cubicBezTo>
                        <a:cubicBezTo>
                          <a:pt x="397316" y="1312695"/>
                          <a:pt x="397316" y="1318158"/>
                          <a:pt x="393219" y="1319524"/>
                        </a:cubicBezTo>
                        <a:cubicBezTo>
                          <a:pt x="352248" y="1334546"/>
                          <a:pt x="290792" y="1337278"/>
                          <a:pt x="260746" y="1372786"/>
                        </a:cubicBezTo>
                        <a:cubicBezTo>
                          <a:pt x="234798" y="1404197"/>
                          <a:pt x="268941" y="1431511"/>
                          <a:pt x="300351" y="1436973"/>
                        </a:cubicBezTo>
                        <a:cubicBezTo>
                          <a:pt x="326300" y="1441071"/>
                          <a:pt x="353614" y="1439705"/>
                          <a:pt x="378196" y="1430145"/>
                        </a:cubicBezTo>
                        <a:cubicBezTo>
                          <a:pt x="383659" y="1427414"/>
                          <a:pt x="389122" y="1436973"/>
                          <a:pt x="383659" y="1439705"/>
                        </a:cubicBezTo>
                        <a:cubicBezTo>
                          <a:pt x="326300" y="1473847"/>
                          <a:pt x="263478" y="1497064"/>
                          <a:pt x="207484" y="1533938"/>
                        </a:cubicBezTo>
                        <a:cubicBezTo>
                          <a:pt x="180170" y="1551692"/>
                          <a:pt x="146028" y="1574909"/>
                          <a:pt x="132371" y="1607685"/>
                        </a:cubicBezTo>
                        <a:cubicBezTo>
                          <a:pt x="126908" y="1621342"/>
                          <a:pt x="124177" y="1640462"/>
                          <a:pt x="129640" y="1654119"/>
                        </a:cubicBezTo>
                        <a:cubicBezTo>
                          <a:pt x="120080" y="1666410"/>
                          <a:pt x="120080" y="1681433"/>
                          <a:pt x="124177" y="1696456"/>
                        </a:cubicBezTo>
                        <a:cubicBezTo>
                          <a:pt x="129640" y="1715575"/>
                          <a:pt x="139199" y="1734695"/>
                          <a:pt x="150125" y="1753815"/>
                        </a:cubicBezTo>
                        <a:cubicBezTo>
                          <a:pt x="146028" y="1762009"/>
                          <a:pt x="143296" y="1770203"/>
                          <a:pt x="141931" y="1778397"/>
                        </a:cubicBezTo>
                        <a:cubicBezTo>
                          <a:pt x="135102" y="1807077"/>
                          <a:pt x="150125" y="1842585"/>
                          <a:pt x="186999" y="1824831"/>
                        </a:cubicBezTo>
                        <a:cubicBezTo>
                          <a:pt x="192462" y="1822100"/>
                          <a:pt x="196559" y="1819368"/>
                          <a:pt x="202021" y="1815271"/>
                        </a:cubicBezTo>
                        <a:cubicBezTo>
                          <a:pt x="214313" y="1827562"/>
                          <a:pt x="226604" y="1838488"/>
                          <a:pt x="237530" y="1848048"/>
                        </a:cubicBezTo>
                        <a:cubicBezTo>
                          <a:pt x="240261" y="1850779"/>
                          <a:pt x="240261" y="1854876"/>
                          <a:pt x="236164" y="1856242"/>
                        </a:cubicBezTo>
                        <a:cubicBezTo>
                          <a:pt x="200656" y="1869899"/>
                          <a:pt x="144662" y="1871265"/>
                          <a:pt x="118714" y="1904041"/>
                        </a:cubicBezTo>
                        <a:cubicBezTo>
                          <a:pt x="95497" y="1932721"/>
                          <a:pt x="126908" y="1957304"/>
                          <a:pt x="154222" y="1960035"/>
                        </a:cubicBezTo>
                        <a:cubicBezTo>
                          <a:pt x="177439" y="1962766"/>
                          <a:pt x="200656" y="1962766"/>
                          <a:pt x="222507" y="1953206"/>
                        </a:cubicBezTo>
                        <a:cubicBezTo>
                          <a:pt x="227970" y="1950475"/>
                          <a:pt x="232067" y="1958669"/>
                          <a:pt x="226604" y="1961401"/>
                        </a:cubicBezTo>
                        <a:cubicBezTo>
                          <a:pt x="176073" y="1992812"/>
                          <a:pt x="120080" y="2011931"/>
                          <a:pt x="70915" y="2044708"/>
                        </a:cubicBezTo>
                        <a:cubicBezTo>
                          <a:pt x="46332" y="2061096"/>
                          <a:pt x="16287" y="2081582"/>
                          <a:pt x="5361" y="2110261"/>
                        </a:cubicBezTo>
                        <a:cubicBezTo>
                          <a:pt x="-1467" y="2126650"/>
                          <a:pt x="-4199" y="2152598"/>
                          <a:pt x="12190" y="2164889"/>
                        </a:cubicBezTo>
                        <a:cubicBezTo>
                          <a:pt x="31309" y="2178546"/>
                          <a:pt x="54526" y="2171718"/>
                          <a:pt x="72280" y="2159427"/>
                        </a:cubicBezTo>
                        <a:cubicBezTo>
                          <a:pt x="75012" y="2158061"/>
                          <a:pt x="80474" y="2164889"/>
                          <a:pt x="76377" y="2168986"/>
                        </a:cubicBezTo>
                        <a:close/>
                        <a:moveTo>
                          <a:pt x="2586527" y="2892805"/>
                        </a:moveTo>
                        <a:cubicBezTo>
                          <a:pt x="2587892" y="2891440"/>
                          <a:pt x="2590624" y="2890074"/>
                          <a:pt x="2591989" y="2888708"/>
                        </a:cubicBezTo>
                        <a:cubicBezTo>
                          <a:pt x="2593355" y="2891440"/>
                          <a:pt x="2593355" y="2894171"/>
                          <a:pt x="2594721" y="2895537"/>
                        </a:cubicBezTo>
                        <a:cubicBezTo>
                          <a:pt x="2591989" y="2895537"/>
                          <a:pt x="2589258" y="2894171"/>
                          <a:pt x="2586527" y="2892805"/>
                        </a:cubicBezTo>
                        <a:close/>
                      </a:path>
                    </a:pathLst>
                  </a:custGeom>
                  <a:solidFill>
                    <a:srgbClr val="97BF3D"/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36" name="Freeform: Shape 835">
                    <a:extLst>
                      <a:ext uri="{FF2B5EF4-FFF2-40B4-BE49-F238E27FC236}">
                        <a16:creationId xmlns:a16="http://schemas.microsoft.com/office/drawing/2014/main" id="{1E75D262-A986-C66D-D2B0-76F5BD197A88}"/>
                      </a:ext>
                    </a:extLst>
                  </p:cNvPr>
                  <p:cNvSpPr/>
                  <p:nvPr/>
                </p:nvSpPr>
                <p:spPr>
                  <a:xfrm>
                    <a:off x="1162189" y="-1041267"/>
                    <a:ext cx="4465376" cy="3539883"/>
                  </a:xfrm>
                  <a:custGeom>
                    <a:avLst/>
                    <a:gdLst>
                      <a:gd name="connsiteX0" fmla="*/ 3650056 w 4465376"/>
                      <a:gd name="connsiteY0" fmla="*/ 3457942 h 3539883"/>
                      <a:gd name="connsiteX1" fmla="*/ 3655518 w 4465376"/>
                      <a:gd name="connsiteY1" fmla="*/ 3513936 h 3539883"/>
                      <a:gd name="connsiteX2" fmla="*/ 3637764 w 4465376"/>
                      <a:gd name="connsiteY2" fmla="*/ 3524861 h 3539883"/>
                      <a:gd name="connsiteX3" fmla="*/ 3564017 w 4465376"/>
                      <a:gd name="connsiteY3" fmla="*/ 3485256 h 3539883"/>
                      <a:gd name="connsiteX4" fmla="*/ 3524412 w 4465376"/>
                      <a:gd name="connsiteY4" fmla="*/ 3426531 h 3539883"/>
                      <a:gd name="connsiteX5" fmla="*/ 3516217 w 4465376"/>
                      <a:gd name="connsiteY5" fmla="*/ 3460674 h 3539883"/>
                      <a:gd name="connsiteX6" fmla="*/ 3516217 w 4465376"/>
                      <a:gd name="connsiteY6" fmla="*/ 3462039 h 3539883"/>
                      <a:gd name="connsiteX7" fmla="*/ 3486172 w 4465376"/>
                      <a:gd name="connsiteY7" fmla="*/ 3487987 h 3539883"/>
                      <a:gd name="connsiteX8" fmla="*/ 3467052 w 4465376"/>
                      <a:gd name="connsiteY8" fmla="*/ 3477062 h 3539883"/>
                      <a:gd name="connsiteX9" fmla="*/ 3462955 w 4465376"/>
                      <a:gd name="connsiteY9" fmla="*/ 3466136 h 3539883"/>
                      <a:gd name="connsiteX10" fmla="*/ 3462955 w 4465376"/>
                      <a:gd name="connsiteY10" fmla="*/ 3466136 h 3539883"/>
                      <a:gd name="connsiteX11" fmla="*/ 3457492 w 4465376"/>
                      <a:gd name="connsiteY11" fmla="*/ 3475696 h 3539883"/>
                      <a:gd name="connsiteX12" fmla="*/ 3394670 w 4465376"/>
                      <a:gd name="connsiteY12" fmla="*/ 3527592 h 3539883"/>
                      <a:gd name="connsiteX13" fmla="*/ 3390574 w 4465376"/>
                      <a:gd name="connsiteY13" fmla="*/ 3527592 h 3539883"/>
                      <a:gd name="connsiteX14" fmla="*/ 3325020 w 4465376"/>
                      <a:gd name="connsiteY14" fmla="*/ 3448382 h 3539883"/>
                      <a:gd name="connsiteX15" fmla="*/ 3319557 w 4465376"/>
                      <a:gd name="connsiteY15" fmla="*/ 3436091 h 3539883"/>
                      <a:gd name="connsiteX16" fmla="*/ 3307266 w 4465376"/>
                      <a:gd name="connsiteY16" fmla="*/ 3393754 h 3539883"/>
                      <a:gd name="connsiteX17" fmla="*/ 3297706 w 4465376"/>
                      <a:gd name="connsiteY17" fmla="*/ 3407411 h 3539883"/>
                      <a:gd name="connsiteX18" fmla="*/ 3292243 w 4465376"/>
                      <a:gd name="connsiteY18" fmla="*/ 3415605 h 3539883"/>
                      <a:gd name="connsiteX19" fmla="*/ 3248541 w 4465376"/>
                      <a:gd name="connsiteY19" fmla="*/ 3451113 h 3539883"/>
                      <a:gd name="connsiteX20" fmla="*/ 3240347 w 4465376"/>
                      <a:gd name="connsiteY20" fmla="*/ 3449748 h 3539883"/>
                      <a:gd name="connsiteX21" fmla="*/ 3214399 w 4465376"/>
                      <a:gd name="connsiteY21" fmla="*/ 3391023 h 3539883"/>
                      <a:gd name="connsiteX22" fmla="*/ 3214399 w 4465376"/>
                      <a:gd name="connsiteY22" fmla="*/ 3386926 h 3539883"/>
                      <a:gd name="connsiteX23" fmla="*/ 3214399 w 4465376"/>
                      <a:gd name="connsiteY23" fmla="*/ 3345955 h 3539883"/>
                      <a:gd name="connsiteX24" fmla="*/ 3166600 w 4465376"/>
                      <a:gd name="connsiteY24" fmla="*/ 3358246 h 3539883"/>
                      <a:gd name="connsiteX25" fmla="*/ 3146114 w 4465376"/>
                      <a:gd name="connsiteY25" fmla="*/ 3251722 h 3539883"/>
                      <a:gd name="connsiteX26" fmla="*/ 3147479 w 4465376"/>
                      <a:gd name="connsiteY26" fmla="*/ 3246259 h 3539883"/>
                      <a:gd name="connsiteX27" fmla="*/ 3147479 w 4465376"/>
                      <a:gd name="connsiteY27" fmla="*/ 3246259 h 3539883"/>
                      <a:gd name="connsiteX28" fmla="*/ 3095583 w 4465376"/>
                      <a:gd name="connsiteY28" fmla="*/ 3221677 h 3539883"/>
                      <a:gd name="connsiteX29" fmla="*/ 3094217 w 4465376"/>
                      <a:gd name="connsiteY29" fmla="*/ 3199826 h 3539883"/>
                      <a:gd name="connsiteX30" fmla="*/ 3148845 w 4465376"/>
                      <a:gd name="connsiteY30" fmla="*/ 3164317 h 3539883"/>
                      <a:gd name="connsiteX31" fmla="*/ 3092852 w 4465376"/>
                      <a:gd name="connsiteY31" fmla="*/ 3158854 h 3539883"/>
                      <a:gd name="connsiteX32" fmla="*/ 3083292 w 4465376"/>
                      <a:gd name="connsiteY32" fmla="*/ 3150661 h 3539883"/>
                      <a:gd name="connsiteX33" fmla="*/ 3084657 w 4465376"/>
                      <a:gd name="connsiteY33" fmla="*/ 3141101 h 3539883"/>
                      <a:gd name="connsiteX34" fmla="*/ 3118800 w 4465376"/>
                      <a:gd name="connsiteY34" fmla="*/ 3113787 h 3539883"/>
                      <a:gd name="connsiteX35" fmla="*/ 3116068 w 4465376"/>
                      <a:gd name="connsiteY35" fmla="*/ 3055062 h 3539883"/>
                      <a:gd name="connsiteX36" fmla="*/ 3081926 w 4465376"/>
                      <a:gd name="connsiteY36" fmla="*/ 3082376 h 3539883"/>
                      <a:gd name="connsiteX37" fmla="*/ 3066904 w 4465376"/>
                      <a:gd name="connsiteY37" fmla="*/ 3089204 h 3539883"/>
                      <a:gd name="connsiteX38" fmla="*/ 3045052 w 4465376"/>
                      <a:gd name="connsiteY38" fmla="*/ 3082376 h 3539883"/>
                      <a:gd name="connsiteX39" fmla="*/ 3028664 w 4465376"/>
                      <a:gd name="connsiteY39" fmla="*/ 3019554 h 3539883"/>
                      <a:gd name="connsiteX40" fmla="*/ 3035492 w 4465376"/>
                      <a:gd name="connsiteY40" fmla="*/ 2999068 h 3539883"/>
                      <a:gd name="connsiteX41" fmla="*/ 2960379 w 4465376"/>
                      <a:gd name="connsiteY41" fmla="*/ 3023651 h 3539883"/>
                      <a:gd name="connsiteX42" fmla="*/ 2927603 w 4465376"/>
                      <a:gd name="connsiteY42" fmla="*/ 3025016 h 3539883"/>
                      <a:gd name="connsiteX43" fmla="*/ 2868878 w 4465376"/>
                      <a:gd name="connsiteY43" fmla="*/ 3011360 h 3539883"/>
                      <a:gd name="connsiteX44" fmla="*/ 2867512 w 4465376"/>
                      <a:gd name="connsiteY44" fmla="*/ 2999068 h 3539883"/>
                      <a:gd name="connsiteX45" fmla="*/ 2871609 w 4465376"/>
                      <a:gd name="connsiteY45" fmla="*/ 2992240 h 3539883"/>
                      <a:gd name="connsiteX46" fmla="*/ 2804690 w 4465376"/>
                      <a:gd name="connsiteY46" fmla="*/ 3000434 h 3539883"/>
                      <a:gd name="connsiteX47" fmla="*/ 2760988 w 4465376"/>
                      <a:gd name="connsiteY47" fmla="*/ 2994971 h 3539883"/>
                      <a:gd name="connsiteX48" fmla="*/ 2754159 w 4465376"/>
                      <a:gd name="connsiteY48" fmla="*/ 2985411 h 3539883"/>
                      <a:gd name="connsiteX49" fmla="*/ 2774644 w 4465376"/>
                      <a:gd name="connsiteY49" fmla="*/ 2941709 h 3539883"/>
                      <a:gd name="connsiteX50" fmla="*/ 2786936 w 4465376"/>
                      <a:gd name="connsiteY50" fmla="*/ 2921224 h 3539883"/>
                      <a:gd name="connsiteX51" fmla="*/ 2748696 w 4465376"/>
                      <a:gd name="connsiteY51" fmla="*/ 2948537 h 3539883"/>
                      <a:gd name="connsiteX52" fmla="*/ 2729577 w 4465376"/>
                      <a:gd name="connsiteY52" fmla="*/ 2954000 h 3539883"/>
                      <a:gd name="connsiteX53" fmla="*/ 2704994 w 4465376"/>
                      <a:gd name="connsiteY53" fmla="*/ 2930784 h 3539883"/>
                      <a:gd name="connsiteX54" fmla="*/ 2698166 w 4465376"/>
                      <a:gd name="connsiteY54" fmla="*/ 2940343 h 3539883"/>
                      <a:gd name="connsiteX55" fmla="*/ 2661292 w 4465376"/>
                      <a:gd name="connsiteY55" fmla="*/ 2959463 h 3539883"/>
                      <a:gd name="connsiteX56" fmla="*/ 2616224 w 4465376"/>
                      <a:gd name="connsiteY56" fmla="*/ 2929418 h 3539883"/>
                      <a:gd name="connsiteX57" fmla="*/ 2597104 w 4465376"/>
                      <a:gd name="connsiteY57" fmla="*/ 2938978 h 3539883"/>
                      <a:gd name="connsiteX58" fmla="*/ 2629881 w 4465376"/>
                      <a:gd name="connsiteY58" fmla="*/ 2970389 h 3539883"/>
                      <a:gd name="connsiteX59" fmla="*/ 2623053 w 4465376"/>
                      <a:gd name="connsiteY59" fmla="*/ 3015457 h 3539883"/>
                      <a:gd name="connsiteX60" fmla="*/ 2461900 w 4465376"/>
                      <a:gd name="connsiteY60" fmla="*/ 3078279 h 3539883"/>
                      <a:gd name="connsiteX61" fmla="*/ 2478289 w 4465376"/>
                      <a:gd name="connsiteY61" fmla="*/ 3119250 h 3539883"/>
                      <a:gd name="connsiteX62" fmla="*/ 2441415 w 4465376"/>
                      <a:gd name="connsiteY62" fmla="*/ 3131541 h 3539883"/>
                      <a:gd name="connsiteX63" fmla="*/ 2474192 w 4465376"/>
                      <a:gd name="connsiteY63" fmla="*/ 3167049 h 3539883"/>
                      <a:gd name="connsiteX64" fmla="*/ 2465997 w 4465376"/>
                      <a:gd name="connsiteY64" fmla="*/ 3184803 h 3539883"/>
                      <a:gd name="connsiteX65" fmla="*/ 2430489 w 4465376"/>
                      <a:gd name="connsiteY65" fmla="*/ 3194363 h 3539883"/>
                      <a:gd name="connsiteX66" fmla="*/ 2393616 w 4465376"/>
                      <a:gd name="connsiteY66" fmla="*/ 3190265 h 3539883"/>
                      <a:gd name="connsiteX67" fmla="*/ 2388153 w 4465376"/>
                      <a:gd name="connsiteY67" fmla="*/ 3188900 h 3539883"/>
                      <a:gd name="connsiteX68" fmla="*/ 2323965 w 4465376"/>
                      <a:gd name="connsiteY68" fmla="*/ 3175243 h 3539883"/>
                      <a:gd name="connsiteX69" fmla="*/ 2405907 w 4465376"/>
                      <a:gd name="connsiteY69" fmla="*/ 3253088 h 3539883"/>
                      <a:gd name="connsiteX70" fmla="*/ 2393616 w 4465376"/>
                      <a:gd name="connsiteY70" fmla="*/ 3270841 h 3539883"/>
                      <a:gd name="connsiteX71" fmla="*/ 2332159 w 4465376"/>
                      <a:gd name="connsiteY71" fmla="*/ 3284499 h 3539883"/>
                      <a:gd name="connsiteX72" fmla="*/ 2227001 w 4465376"/>
                      <a:gd name="connsiteY72" fmla="*/ 3258550 h 3539883"/>
                      <a:gd name="connsiteX73" fmla="*/ 2251583 w 4465376"/>
                      <a:gd name="connsiteY73" fmla="*/ 3303618 h 3539883"/>
                      <a:gd name="connsiteX74" fmla="*/ 2239292 w 4465376"/>
                      <a:gd name="connsiteY74" fmla="*/ 3318641 h 3539883"/>
                      <a:gd name="connsiteX75" fmla="*/ 2214709 w 4465376"/>
                      <a:gd name="connsiteY75" fmla="*/ 3324104 h 3539883"/>
                      <a:gd name="connsiteX76" fmla="*/ 2161447 w 4465376"/>
                      <a:gd name="connsiteY76" fmla="*/ 3311813 h 3539883"/>
                      <a:gd name="connsiteX77" fmla="*/ 2106819 w 4465376"/>
                      <a:gd name="connsiteY77" fmla="*/ 3276304 h 3539883"/>
                      <a:gd name="connsiteX78" fmla="*/ 2112282 w 4465376"/>
                      <a:gd name="connsiteY78" fmla="*/ 3307715 h 3539883"/>
                      <a:gd name="connsiteX79" fmla="*/ 2112282 w 4465376"/>
                      <a:gd name="connsiteY79" fmla="*/ 3309081 h 3539883"/>
                      <a:gd name="connsiteX80" fmla="*/ 2094528 w 4465376"/>
                      <a:gd name="connsiteY80" fmla="*/ 3341858 h 3539883"/>
                      <a:gd name="connsiteX81" fmla="*/ 2074042 w 4465376"/>
                      <a:gd name="connsiteY81" fmla="*/ 3339126 h 3539883"/>
                      <a:gd name="connsiteX82" fmla="*/ 2067214 w 4465376"/>
                      <a:gd name="connsiteY82" fmla="*/ 3332298 h 3539883"/>
                      <a:gd name="connsiteX83" fmla="*/ 2065848 w 4465376"/>
                      <a:gd name="connsiteY83" fmla="*/ 3341858 h 3539883"/>
                      <a:gd name="connsiteX84" fmla="*/ 2026243 w 4465376"/>
                      <a:gd name="connsiteY84" fmla="*/ 3410143 h 3539883"/>
                      <a:gd name="connsiteX85" fmla="*/ 2015317 w 4465376"/>
                      <a:gd name="connsiteY85" fmla="*/ 3411509 h 3539883"/>
                      <a:gd name="connsiteX86" fmla="*/ 1941570 w 4465376"/>
                      <a:gd name="connsiteY86" fmla="*/ 3365075 h 3539883"/>
                      <a:gd name="connsiteX87" fmla="*/ 1926547 w 4465376"/>
                      <a:gd name="connsiteY87" fmla="*/ 3356880 h 3539883"/>
                      <a:gd name="connsiteX88" fmla="*/ 1900599 w 4465376"/>
                      <a:gd name="connsiteY88" fmla="*/ 3325470 h 3539883"/>
                      <a:gd name="connsiteX89" fmla="*/ 1897868 w 4465376"/>
                      <a:gd name="connsiteY89" fmla="*/ 3340492 h 3539883"/>
                      <a:gd name="connsiteX90" fmla="*/ 1896502 w 4465376"/>
                      <a:gd name="connsiteY90" fmla="*/ 3350052 h 3539883"/>
                      <a:gd name="connsiteX91" fmla="*/ 1862360 w 4465376"/>
                      <a:gd name="connsiteY91" fmla="*/ 3399217 h 3539883"/>
                      <a:gd name="connsiteX92" fmla="*/ 1818657 w 4465376"/>
                      <a:gd name="connsiteY92" fmla="*/ 3358246 h 3539883"/>
                      <a:gd name="connsiteX93" fmla="*/ 1817292 w 4465376"/>
                      <a:gd name="connsiteY93" fmla="*/ 3355515 h 3539883"/>
                      <a:gd name="connsiteX94" fmla="*/ 1802269 w 4465376"/>
                      <a:gd name="connsiteY94" fmla="*/ 3321373 h 3539883"/>
                      <a:gd name="connsiteX95" fmla="*/ 1765395 w 4465376"/>
                      <a:gd name="connsiteY95" fmla="*/ 3348686 h 3539883"/>
                      <a:gd name="connsiteX96" fmla="*/ 1709402 w 4465376"/>
                      <a:gd name="connsiteY96" fmla="*/ 3264013 h 3539883"/>
                      <a:gd name="connsiteX97" fmla="*/ 1708036 w 4465376"/>
                      <a:gd name="connsiteY97" fmla="*/ 3258550 h 3539883"/>
                      <a:gd name="connsiteX98" fmla="*/ 1653408 w 4465376"/>
                      <a:gd name="connsiteY98" fmla="*/ 3255819 h 3539883"/>
                      <a:gd name="connsiteX99" fmla="*/ 1643848 w 4465376"/>
                      <a:gd name="connsiteY99" fmla="*/ 3236699 h 3539883"/>
                      <a:gd name="connsiteX100" fmla="*/ 1676625 w 4465376"/>
                      <a:gd name="connsiteY100" fmla="*/ 3187534 h 3539883"/>
                      <a:gd name="connsiteX101" fmla="*/ 1628825 w 4465376"/>
                      <a:gd name="connsiteY101" fmla="*/ 3202557 h 3539883"/>
                      <a:gd name="connsiteX102" fmla="*/ 1616534 w 4465376"/>
                      <a:gd name="connsiteY102" fmla="*/ 3198460 h 3539883"/>
                      <a:gd name="connsiteX103" fmla="*/ 1613803 w 4465376"/>
                      <a:gd name="connsiteY103" fmla="*/ 3190265 h 3539883"/>
                      <a:gd name="connsiteX104" fmla="*/ 1632923 w 4465376"/>
                      <a:gd name="connsiteY104" fmla="*/ 3153392 h 3539883"/>
                      <a:gd name="connsiteX105" fmla="*/ 1609706 w 4465376"/>
                      <a:gd name="connsiteY105" fmla="*/ 3104227 h 3539883"/>
                      <a:gd name="connsiteX106" fmla="*/ 1590586 w 4465376"/>
                      <a:gd name="connsiteY106" fmla="*/ 3139735 h 3539883"/>
                      <a:gd name="connsiteX107" fmla="*/ 1561906 w 4465376"/>
                      <a:gd name="connsiteY107" fmla="*/ 3153392 h 3539883"/>
                      <a:gd name="connsiteX108" fmla="*/ 1557809 w 4465376"/>
                      <a:gd name="connsiteY108" fmla="*/ 3153392 h 3539883"/>
                      <a:gd name="connsiteX109" fmla="*/ 1520936 w 4465376"/>
                      <a:gd name="connsiteY109" fmla="*/ 3105592 h 3539883"/>
                      <a:gd name="connsiteX110" fmla="*/ 1519570 w 4465376"/>
                      <a:gd name="connsiteY110" fmla="*/ 3086473 h 3539883"/>
                      <a:gd name="connsiteX111" fmla="*/ 1463576 w 4465376"/>
                      <a:gd name="connsiteY111" fmla="*/ 3134272 h 3539883"/>
                      <a:gd name="connsiteX112" fmla="*/ 1391194 w 4465376"/>
                      <a:gd name="connsiteY112" fmla="*/ 3160220 h 3539883"/>
                      <a:gd name="connsiteX113" fmla="*/ 1378903 w 4465376"/>
                      <a:gd name="connsiteY113" fmla="*/ 3156123 h 3539883"/>
                      <a:gd name="connsiteX114" fmla="*/ 1374806 w 4465376"/>
                      <a:gd name="connsiteY114" fmla="*/ 3146563 h 3539883"/>
                      <a:gd name="connsiteX115" fmla="*/ 1374806 w 4465376"/>
                      <a:gd name="connsiteY115" fmla="*/ 3139735 h 3539883"/>
                      <a:gd name="connsiteX116" fmla="*/ 1281939 w 4465376"/>
                      <a:gd name="connsiteY116" fmla="*/ 3182072 h 3539883"/>
                      <a:gd name="connsiteX117" fmla="*/ 1280573 w 4465376"/>
                      <a:gd name="connsiteY117" fmla="*/ 3182072 h 3539883"/>
                      <a:gd name="connsiteX118" fmla="*/ 1272379 w 4465376"/>
                      <a:gd name="connsiteY118" fmla="*/ 3175243 h 3539883"/>
                      <a:gd name="connsiteX119" fmla="*/ 1273745 w 4465376"/>
                      <a:gd name="connsiteY119" fmla="*/ 3130175 h 3539883"/>
                      <a:gd name="connsiteX120" fmla="*/ 1276476 w 4465376"/>
                      <a:gd name="connsiteY120" fmla="*/ 3109689 h 3539883"/>
                      <a:gd name="connsiteX121" fmla="*/ 1254625 w 4465376"/>
                      <a:gd name="connsiteY121" fmla="*/ 3145198 h 3539883"/>
                      <a:gd name="connsiteX122" fmla="*/ 1209557 w 4465376"/>
                      <a:gd name="connsiteY122" fmla="*/ 3145198 h 3539883"/>
                      <a:gd name="connsiteX123" fmla="*/ 1208191 w 4465376"/>
                      <a:gd name="connsiteY123" fmla="*/ 3156123 h 3539883"/>
                      <a:gd name="connsiteX124" fmla="*/ 1183609 w 4465376"/>
                      <a:gd name="connsiteY124" fmla="*/ 3186168 h 3539883"/>
                      <a:gd name="connsiteX125" fmla="*/ 1168586 w 4465376"/>
                      <a:gd name="connsiteY125" fmla="*/ 3188900 h 3539883"/>
                      <a:gd name="connsiteX126" fmla="*/ 1101667 w 4465376"/>
                      <a:gd name="connsiteY126" fmla="*/ 3147929 h 3539883"/>
                      <a:gd name="connsiteX127" fmla="*/ 1105764 w 4465376"/>
                      <a:gd name="connsiteY127" fmla="*/ 3184803 h 3539883"/>
                      <a:gd name="connsiteX128" fmla="*/ 1109861 w 4465376"/>
                      <a:gd name="connsiteY128" fmla="*/ 3192997 h 3539883"/>
                      <a:gd name="connsiteX129" fmla="*/ 1134444 w 4465376"/>
                      <a:gd name="connsiteY129" fmla="*/ 3292693 h 3539883"/>
                      <a:gd name="connsiteX130" fmla="*/ 1098936 w 4465376"/>
                      <a:gd name="connsiteY130" fmla="*/ 3318641 h 3539883"/>
                      <a:gd name="connsiteX131" fmla="*/ 1089376 w 4465376"/>
                      <a:gd name="connsiteY131" fmla="*/ 3317275 h 3539883"/>
                      <a:gd name="connsiteX132" fmla="*/ 1027919 w 4465376"/>
                      <a:gd name="connsiteY132" fmla="*/ 3283133 h 3539883"/>
                      <a:gd name="connsiteX133" fmla="*/ 1022457 w 4465376"/>
                      <a:gd name="connsiteY133" fmla="*/ 3328201 h 3539883"/>
                      <a:gd name="connsiteX134" fmla="*/ 1019725 w 4465376"/>
                      <a:gd name="connsiteY134" fmla="*/ 3336395 h 3539883"/>
                      <a:gd name="connsiteX135" fmla="*/ 974657 w 4465376"/>
                      <a:gd name="connsiteY135" fmla="*/ 3393754 h 3539883"/>
                      <a:gd name="connsiteX136" fmla="*/ 924126 w 4465376"/>
                      <a:gd name="connsiteY136" fmla="*/ 3386926 h 3539883"/>
                      <a:gd name="connsiteX137" fmla="*/ 911835 w 4465376"/>
                      <a:gd name="connsiteY137" fmla="*/ 3345955 h 3539883"/>
                      <a:gd name="connsiteX138" fmla="*/ 829894 w 4465376"/>
                      <a:gd name="connsiteY138" fmla="*/ 3448382 h 3539883"/>
                      <a:gd name="connsiteX139" fmla="*/ 806677 w 4465376"/>
                      <a:gd name="connsiteY139" fmla="*/ 3457942 h 3539883"/>
                      <a:gd name="connsiteX140" fmla="*/ 777997 w 4465376"/>
                      <a:gd name="connsiteY140" fmla="*/ 3433360 h 3539883"/>
                      <a:gd name="connsiteX141" fmla="*/ 793020 w 4465376"/>
                      <a:gd name="connsiteY141" fmla="*/ 3332298 h 3539883"/>
                      <a:gd name="connsiteX142" fmla="*/ 801214 w 4465376"/>
                      <a:gd name="connsiteY142" fmla="*/ 3320007 h 3539883"/>
                      <a:gd name="connsiteX143" fmla="*/ 803945 w 4465376"/>
                      <a:gd name="connsiteY143" fmla="*/ 3317275 h 3539883"/>
                      <a:gd name="connsiteX144" fmla="*/ 771169 w 4465376"/>
                      <a:gd name="connsiteY144" fmla="*/ 3326835 h 3539883"/>
                      <a:gd name="connsiteX145" fmla="*/ 741123 w 4465376"/>
                      <a:gd name="connsiteY145" fmla="*/ 3322738 h 3539883"/>
                      <a:gd name="connsiteX146" fmla="*/ 737026 w 4465376"/>
                      <a:gd name="connsiteY146" fmla="*/ 3314544 h 3539883"/>
                      <a:gd name="connsiteX147" fmla="*/ 742489 w 4465376"/>
                      <a:gd name="connsiteY147" fmla="*/ 3304984 h 3539883"/>
                      <a:gd name="connsiteX148" fmla="*/ 768437 w 4465376"/>
                      <a:gd name="connsiteY148" fmla="*/ 3288596 h 3539883"/>
                      <a:gd name="connsiteX149" fmla="*/ 731563 w 4465376"/>
                      <a:gd name="connsiteY149" fmla="*/ 3289962 h 3539883"/>
                      <a:gd name="connsiteX150" fmla="*/ 731563 w 4465376"/>
                      <a:gd name="connsiteY150" fmla="*/ 3292693 h 3539883"/>
                      <a:gd name="connsiteX151" fmla="*/ 730198 w 4465376"/>
                      <a:gd name="connsiteY151" fmla="*/ 3295424 h 3539883"/>
                      <a:gd name="connsiteX152" fmla="*/ 683764 w 4465376"/>
                      <a:gd name="connsiteY152" fmla="*/ 3366440 h 3539883"/>
                      <a:gd name="connsiteX153" fmla="*/ 622308 w 4465376"/>
                      <a:gd name="connsiteY153" fmla="*/ 3344589 h 3539883"/>
                      <a:gd name="connsiteX154" fmla="*/ 596359 w 4465376"/>
                      <a:gd name="connsiteY154" fmla="*/ 3392389 h 3539883"/>
                      <a:gd name="connsiteX155" fmla="*/ 570411 w 4465376"/>
                      <a:gd name="connsiteY155" fmla="*/ 3403314 h 3539883"/>
                      <a:gd name="connsiteX156" fmla="*/ 514418 w 4465376"/>
                      <a:gd name="connsiteY156" fmla="*/ 3313178 h 3539883"/>
                      <a:gd name="connsiteX157" fmla="*/ 459790 w 4465376"/>
                      <a:gd name="connsiteY157" fmla="*/ 3374635 h 3539883"/>
                      <a:gd name="connsiteX158" fmla="*/ 411990 w 4465376"/>
                      <a:gd name="connsiteY158" fmla="*/ 3337761 h 3539883"/>
                      <a:gd name="connsiteX159" fmla="*/ 411990 w 4465376"/>
                      <a:gd name="connsiteY159" fmla="*/ 3276304 h 3539883"/>
                      <a:gd name="connsiteX160" fmla="*/ 328683 w 4465376"/>
                      <a:gd name="connsiteY160" fmla="*/ 3306350 h 3539883"/>
                      <a:gd name="connsiteX161" fmla="*/ 312295 w 4465376"/>
                      <a:gd name="connsiteY161" fmla="*/ 3303618 h 3539883"/>
                      <a:gd name="connsiteX162" fmla="*/ 305466 w 4465376"/>
                      <a:gd name="connsiteY162" fmla="*/ 3292693 h 3539883"/>
                      <a:gd name="connsiteX163" fmla="*/ 335511 w 4465376"/>
                      <a:gd name="connsiteY163" fmla="*/ 3247625 h 3539883"/>
                      <a:gd name="connsiteX164" fmla="*/ 317758 w 4465376"/>
                      <a:gd name="connsiteY164" fmla="*/ 3253088 h 3539883"/>
                      <a:gd name="connsiteX165" fmla="*/ 208502 w 4465376"/>
                      <a:gd name="connsiteY165" fmla="*/ 3276304 h 3539883"/>
                      <a:gd name="connsiteX166" fmla="*/ 196210 w 4465376"/>
                      <a:gd name="connsiteY166" fmla="*/ 3265379 h 3539883"/>
                      <a:gd name="connsiteX167" fmla="*/ 261764 w 4465376"/>
                      <a:gd name="connsiteY167" fmla="*/ 3184803 h 3539883"/>
                      <a:gd name="connsiteX168" fmla="*/ 256301 w 4465376"/>
                      <a:gd name="connsiteY168" fmla="*/ 3130175 h 3539883"/>
                      <a:gd name="connsiteX169" fmla="*/ 298638 w 4465376"/>
                      <a:gd name="connsiteY169" fmla="*/ 3065987 h 3539883"/>
                      <a:gd name="connsiteX170" fmla="*/ 291809 w 4465376"/>
                      <a:gd name="connsiteY170" fmla="*/ 3068719 h 3539883"/>
                      <a:gd name="connsiteX171" fmla="*/ 215330 w 4465376"/>
                      <a:gd name="connsiteY171" fmla="*/ 3086473 h 3539883"/>
                      <a:gd name="connsiteX172" fmla="*/ 189382 w 4465376"/>
                      <a:gd name="connsiteY172" fmla="*/ 3075547 h 3539883"/>
                      <a:gd name="connsiteX173" fmla="*/ 197576 w 4465376"/>
                      <a:gd name="connsiteY173" fmla="*/ 3040039 h 3539883"/>
                      <a:gd name="connsiteX174" fmla="*/ 257667 w 4465376"/>
                      <a:gd name="connsiteY174" fmla="*/ 2973120 h 3539883"/>
                      <a:gd name="connsiteX175" fmla="*/ 188016 w 4465376"/>
                      <a:gd name="connsiteY175" fmla="*/ 2974486 h 3539883"/>
                      <a:gd name="connsiteX176" fmla="*/ 188016 w 4465376"/>
                      <a:gd name="connsiteY176" fmla="*/ 2960829 h 3539883"/>
                      <a:gd name="connsiteX177" fmla="*/ 249473 w 4465376"/>
                      <a:gd name="connsiteY177" fmla="*/ 2900738 h 3539883"/>
                      <a:gd name="connsiteX178" fmla="*/ 197576 w 4465376"/>
                      <a:gd name="connsiteY178" fmla="*/ 2904835 h 3539883"/>
                      <a:gd name="connsiteX179" fmla="*/ 155240 w 4465376"/>
                      <a:gd name="connsiteY179" fmla="*/ 2892544 h 3539883"/>
                      <a:gd name="connsiteX180" fmla="*/ 160702 w 4465376"/>
                      <a:gd name="connsiteY180" fmla="*/ 2873424 h 3539883"/>
                      <a:gd name="connsiteX181" fmla="*/ 263129 w 4465376"/>
                      <a:gd name="connsiteY181" fmla="*/ 2833819 h 3539883"/>
                      <a:gd name="connsiteX182" fmla="*/ 222159 w 4465376"/>
                      <a:gd name="connsiteY182" fmla="*/ 2820162 h 3539883"/>
                      <a:gd name="connsiteX183" fmla="*/ 204405 w 4465376"/>
                      <a:gd name="connsiteY183" fmla="*/ 2813334 h 3539883"/>
                      <a:gd name="connsiteX184" fmla="*/ 133388 w 4465376"/>
                      <a:gd name="connsiteY184" fmla="*/ 2775094 h 3539883"/>
                      <a:gd name="connsiteX185" fmla="*/ 126560 w 4465376"/>
                      <a:gd name="connsiteY185" fmla="*/ 2750512 h 3539883"/>
                      <a:gd name="connsiteX186" fmla="*/ 192113 w 4465376"/>
                      <a:gd name="connsiteY186" fmla="*/ 2731392 h 3539883"/>
                      <a:gd name="connsiteX187" fmla="*/ 171628 w 4465376"/>
                      <a:gd name="connsiteY187" fmla="*/ 2702712 h 3539883"/>
                      <a:gd name="connsiteX188" fmla="*/ 171628 w 4465376"/>
                      <a:gd name="connsiteY188" fmla="*/ 2701347 h 3539883"/>
                      <a:gd name="connsiteX189" fmla="*/ 164799 w 4465376"/>
                      <a:gd name="connsiteY189" fmla="*/ 2665838 h 3539883"/>
                      <a:gd name="connsiteX190" fmla="*/ 178456 w 4465376"/>
                      <a:gd name="connsiteY190" fmla="*/ 2654913 h 3539883"/>
                      <a:gd name="connsiteX191" fmla="*/ 185285 w 4465376"/>
                      <a:gd name="connsiteY191" fmla="*/ 2653547 h 3539883"/>
                      <a:gd name="connsiteX192" fmla="*/ 235816 w 4465376"/>
                      <a:gd name="connsiteY192" fmla="*/ 2689055 h 3539883"/>
                      <a:gd name="connsiteX193" fmla="*/ 238547 w 4465376"/>
                      <a:gd name="connsiteY193" fmla="*/ 2691787 h 3539883"/>
                      <a:gd name="connsiteX194" fmla="*/ 238547 w 4465376"/>
                      <a:gd name="connsiteY194" fmla="*/ 2689055 h 3539883"/>
                      <a:gd name="connsiteX195" fmla="*/ 249473 w 4465376"/>
                      <a:gd name="connsiteY195" fmla="*/ 2642622 h 3539883"/>
                      <a:gd name="connsiteX196" fmla="*/ 252204 w 4465376"/>
                      <a:gd name="connsiteY196" fmla="*/ 2641256 h 3539883"/>
                      <a:gd name="connsiteX197" fmla="*/ 227622 w 4465376"/>
                      <a:gd name="connsiteY197" fmla="*/ 2623502 h 3539883"/>
                      <a:gd name="connsiteX198" fmla="*/ 226256 w 4465376"/>
                      <a:gd name="connsiteY198" fmla="*/ 2622136 h 3539883"/>
                      <a:gd name="connsiteX199" fmla="*/ 207136 w 4465376"/>
                      <a:gd name="connsiteY199" fmla="*/ 2594822 h 3539883"/>
                      <a:gd name="connsiteX200" fmla="*/ 218062 w 4465376"/>
                      <a:gd name="connsiteY200" fmla="*/ 2575703 h 3539883"/>
                      <a:gd name="connsiteX201" fmla="*/ 174359 w 4465376"/>
                      <a:gd name="connsiteY201" fmla="*/ 2529269 h 3539883"/>
                      <a:gd name="connsiteX202" fmla="*/ 174359 w 4465376"/>
                      <a:gd name="connsiteY202" fmla="*/ 2508783 h 3539883"/>
                      <a:gd name="connsiteX203" fmla="*/ 207136 w 4465376"/>
                      <a:gd name="connsiteY203" fmla="*/ 2492395 h 3539883"/>
                      <a:gd name="connsiteX204" fmla="*/ 156605 w 4465376"/>
                      <a:gd name="connsiteY204" fmla="*/ 2462350 h 3539883"/>
                      <a:gd name="connsiteX205" fmla="*/ 157971 w 4465376"/>
                      <a:gd name="connsiteY205" fmla="*/ 2410453 h 3539883"/>
                      <a:gd name="connsiteX206" fmla="*/ 125194 w 4465376"/>
                      <a:gd name="connsiteY206" fmla="*/ 2437767 h 3539883"/>
                      <a:gd name="connsiteX207" fmla="*/ 114269 w 4465376"/>
                      <a:gd name="connsiteY207" fmla="*/ 2432304 h 3539883"/>
                      <a:gd name="connsiteX208" fmla="*/ 107440 w 4465376"/>
                      <a:gd name="connsiteY208" fmla="*/ 2385871 h 3539883"/>
                      <a:gd name="connsiteX209" fmla="*/ 107440 w 4465376"/>
                      <a:gd name="connsiteY209" fmla="*/ 2379042 h 3539883"/>
                      <a:gd name="connsiteX210" fmla="*/ 110172 w 4465376"/>
                      <a:gd name="connsiteY210" fmla="*/ 2335340 h 3539883"/>
                      <a:gd name="connsiteX211" fmla="*/ 112903 w 4465376"/>
                      <a:gd name="connsiteY211" fmla="*/ 2273884 h 3539883"/>
                      <a:gd name="connsiteX212" fmla="*/ 96515 w 4465376"/>
                      <a:gd name="connsiteY212" fmla="*/ 2286175 h 3539883"/>
                      <a:gd name="connsiteX213" fmla="*/ 59641 w 4465376"/>
                      <a:gd name="connsiteY213" fmla="*/ 2310757 h 3539883"/>
                      <a:gd name="connsiteX214" fmla="*/ 41887 w 4465376"/>
                      <a:gd name="connsiteY214" fmla="*/ 2316220 h 3539883"/>
                      <a:gd name="connsiteX215" fmla="*/ 41887 w 4465376"/>
                      <a:gd name="connsiteY215" fmla="*/ 2316220 h 3539883"/>
                      <a:gd name="connsiteX216" fmla="*/ 20036 w 4465376"/>
                      <a:gd name="connsiteY216" fmla="*/ 2305295 h 3539883"/>
                      <a:gd name="connsiteX217" fmla="*/ 13207 w 4465376"/>
                      <a:gd name="connsiteY217" fmla="*/ 2264324 h 3539883"/>
                      <a:gd name="connsiteX218" fmla="*/ 80126 w 4465376"/>
                      <a:gd name="connsiteY218" fmla="*/ 2167360 h 3539883"/>
                      <a:gd name="connsiteX219" fmla="*/ 40521 w 4465376"/>
                      <a:gd name="connsiteY219" fmla="*/ 2181017 h 3539883"/>
                      <a:gd name="connsiteX220" fmla="*/ 14573 w 4465376"/>
                      <a:gd name="connsiteY220" fmla="*/ 2172822 h 3539883"/>
                      <a:gd name="connsiteX221" fmla="*/ 5013 w 4465376"/>
                      <a:gd name="connsiteY221" fmla="*/ 2111366 h 3539883"/>
                      <a:gd name="connsiteX222" fmla="*/ 73298 w 4465376"/>
                      <a:gd name="connsiteY222" fmla="*/ 2043081 h 3539883"/>
                      <a:gd name="connsiteX223" fmla="*/ 157971 w 4465376"/>
                      <a:gd name="connsiteY223" fmla="*/ 1998013 h 3539883"/>
                      <a:gd name="connsiteX224" fmla="*/ 224890 w 4465376"/>
                      <a:gd name="connsiteY224" fmla="*/ 1962505 h 3539883"/>
                      <a:gd name="connsiteX225" fmla="*/ 157971 w 4465376"/>
                      <a:gd name="connsiteY225" fmla="*/ 1967968 h 3539883"/>
                      <a:gd name="connsiteX226" fmla="*/ 111537 w 4465376"/>
                      <a:gd name="connsiteY226" fmla="*/ 1936557 h 3539883"/>
                      <a:gd name="connsiteX227" fmla="*/ 118366 w 4465376"/>
                      <a:gd name="connsiteY227" fmla="*/ 1902414 h 3539883"/>
                      <a:gd name="connsiteX228" fmla="*/ 200308 w 4465376"/>
                      <a:gd name="connsiteY228" fmla="*/ 1864175 h 3539883"/>
                      <a:gd name="connsiteX229" fmla="*/ 237181 w 4465376"/>
                      <a:gd name="connsiteY229" fmla="*/ 1854615 h 3539883"/>
                      <a:gd name="connsiteX230" fmla="*/ 204405 w 4465376"/>
                      <a:gd name="connsiteY230" fmla="*/ 1824570 h 3539883"/>
                      <a:gd name="connsiteX231" fmla="*/ 192113 w 4465376"/>
                      <a:gd name="connsiteY231" fmla="*/ 1831398 h 3539883"/>
                      <a:gd name="connsiteX232" fmla="*/ 148411 w 4465376"/>
                      <a:gd name="connsiteY232" fmla="*/ 1824570 h 3539883"/>
                      <a:gd name="connsiteX233" fmla="*/ 140217 w 4465376"/>
                      <a:gd name="connsiteY233" fmla="*/ 1778136 h 3539883"/>
                      <a:gd name="connsiteX234" fmla="*/ 148411 w 4465376"/>
                      <a:gd name="connsiteY234" fmla="*/ 1754919 h 3539883"/>
                      <a:gd name="connsiteX235" fmla="*/ 122463 w 4465376"/>
                      <a:gd name="connsiteY235" fmla="*/ 1698926 h 3539883"/>
                      <a:gd name="connsiteX236" fmla="*/ 127926 w 4465376"/>
                      <a:gd name="connsiteY236" fmla="*/ 1653858 h 3539883"/>
                      <a:gd name="connsiteX237" fmla="*/ 132023 w 4465376"/>
                      <a:gd name="connsiteY237" fmla="*/ 1606058 h 3539883"/>
                      <a:gd name="connsiteX238" fmla="*/ 208502 w 4465376"/>
                      <a:gd name="connsiteY238" fmla="*/ 1529580 h 3539883"/>
                      <a:gd name="connsiteX239" fmla="*/ 304101 w 4465376"/>
                      <a:gd name="connsiteY239" fmla="*/ 1477683 h 3539883"/>
                      <a:gd name="connsiteX240" fmla="*/ 384677 w 4465376"/>
                      <a:gd name="connsiteY240" fmla="*/ 1435346 h 3539883"/>
                      <a:gd name="connsiteX241" fmla="*/ 304101 w 4465376"/>
                      <a:gd name="connsiteY241" fmla="*/ 1443541 h 3539883"/>
                      <a:gd name="connsiteX242" fmla="*/ 253570 w 4465376"/>
                      <a:gd name="connsiteY242" fmla="*/ 1409398 h 3539883"/>
                      <a:gd name="connsiteX243" fmla="*/ 261764 w 4465376"/>
                      <a:gd name="connsiteY243" fmla="*/ 1371159 h 3539883"/>
                      <a:gd name="connsiteX244" fmla="*/ 354631 w 4465376"/>
                      <a:gd name="connsiteY244" fmla="*/ 1327457 h 3539883"/>
                      <a:gd name="connsiteX245" fmla="*/ 395602 w 4465376"/>
                      <a:gd name="connsiteY245" fmla="*/ 1315165 h 3539883"/>
                      <a:gd name="connsiteX246" fmla="*/ 265861 w 4465376"/>
                      <a:gd name="connsiteY246" fmla="*/ 1141722 h 3539883"/>
                      <a:gd name="connsiteX247" fmla="*/ 280884 w 4465376"/>
                      <a:gd name="connsiteY247" fmla="*/ 1081631 h 3539883"/>
                      <a:gd name="connsiteX248" fmla="*/ 301369 w 4465376"/>
                      <a:gd name="connsiteY248" fmla="*/ 1073437 h 3539883"/>
                      <a:gd name="connsiteX249" fmla="*/ 345071 w 4465376"/>
                      <a:gd name="connsiteY249" fmla="*/ 1091191 h 3539883"/>
                      <a:gd name="connsiteX250" fmla="*/ 386042 w 4465376"/>
                      <a:gd name="connsiteY250" fmla="*/ 1126699 h 3539883"/>
                      <a:gd name="connsiteX251" fmla="*/ 427013 w 4465376"/>
                      <a:gd name="connsiteY251" fmla="*/ 1162207 h 3539883"/>
                      <a:gd name="connsiteX252" fmla="*/ 417453 w 4465376"/>
                      <a:gd name="connsiteY252" fmla="*/ 1130796 h 3539883"/>
                      <a:gd name="connsiteX253" fmla="*/ 392871 w 4465376"/>
                      <a:gd name="connsiteY253" fmla="*/ 1031101 h 3539883"/>
                      <a:gd name="connsiteX254" fmla="*/ 406528 w 4465376"/>
                      <a:gd name="connsiteY254" fmla="*/ 961450 h 3539883"/>
                      <a:gd name="connsiteX255" fmla="*/ 432476 w 4465376"/>
                      <a:gd name="connsiteY255" fmla="*/ 955987 h 3539883"/>
                      <a:gd name="connsiteX256" fmla="*/ 480275 w 4465376"/>
                      <a:gd name="connsiteY256" fmla="*/ 992861 h 3539883"/>
                      <a:gd name="connsiteX257" fmla="*/ 498029 w 4465376"/>
                      <a:gd name="connsiteY257" fmla="*/ 1009249 h 3539883"/>
                      <a:gd name="connsiteX258" fmla="*/ 495298 w 4465376"/>
                      <a:gd name="connsiteY258" fmla="*/ 980570 h 3539883"/>
                      <a:gd name="connsiteX259" fmla="*/ 523977 w 4465376"/>
                      <a:gd name="connsiteY259" fmla="*/ 878142 h 3539883"/>
                      <a:gd name="connsiteX260" fmla="*/ 528075 w 4465376"/>
                      <a:gd name="connsiteY260" fmla="*/ 876777 h 3539883"/>
                      <a:gd name="connsiteX261" fmla="*/ 533537 w 4465376"/>
                      <a:gd name="connsiteY261" fmla="*/ 884971 h 3539883"/>
                      <a:gd name="connsiteX262" fmla="*/ 577240 w 4465376"/>
                      <a:gd name="connsiteY262" fmla="*/ 1007884 h 3539883"/>
                      <a:gd name="connsiteX263" fmla="*/ 597725 w 4465376"/>
                      <a:gd name="connsiteY263" fmla="*/ 966913 h 3539883"/>
                      <a:gd name="connsiteX264" fmla="*/ 610016 w 4465376"/>
                      <a:gd name="connsiteY264" fmla="*/ 950524 h 3539883"/>
                      <a:gd name="connsiteX265" fmla="*/ 616845 w 4465376"/>
                      <a:gd name="connsiteY265" fmla="*/ 942330 h 3539883"/>
                      <a:gd name="connsiteX266" fmla="*/ 619576 w 4465376"/>
                      <a:gd name="connsiteY266" fmla="*/ 951890 h 3539883"/>
                      <a:gd name="connsiteX267" fmla="*/ 620942 w 4465376"/>
                      <a:gd name="connsiteY267" fmla="*/ 957353 h 3539883"/>
                      <a:gd name="connsiteX268" fmla="*/ 623673 w 4465376"/>
                      <a:gd name="connsiteY268" fmla="*/ 998324 h 3539883"/>
                      <a:gd name="connsiteX269" fmla="*/ 627770 w 4465376"/>
                      <a:gd name="connsiteY269" fmla="*/ 1050220 h 3539883"/>
                      <a:gd name="connsiteX270" fmla="*/ 627770 w 4465376"/>
                      <a:gd name="connsiteY270" fmla="*/ 1050220 h 3539883"/>
                      <a:gd name="connsiteX271" fmla="*/ 631867 w 4465376"/>
                      <a:gd name="connsiteY271" fmla="*/ 1033832 h 3539883"/>
                      <a:gd name="connsiteX272" fmla="*/ 678301 w 4465376"/>
                      <a:gd name="connsiteY272" fmla="*/ 945062 h 3539883"/>
                      <a:gd name="connsiteX273" fmla="*/ 683764 w 4465376"/>
                      <a:gd name="connsiteY273" fmla="*/ 940965 h 3539883"/>
                      <a:gd name="connsiteX274" fmla="*/ 686495 w 4465376"/>
                      <a:gd name="connsiteY274" fmla="*/ 947793 h 3539883"/>
                      <a:gd name="connsiteX275" fmla="*/ 704249 w 4465376"/>
                      <a:gd name="connsiteY275" fmla="*/ 1014712 h 3539883"/>
                      <a:gd name="connsiteX276" fmla="*/ 713809 w 4465376"/>
                      <a:gd name="connsiteY276" fmla="*/ 1054317 h 3539883"/>
                      <a:gd name="connsiteX277" fmla="*/ 724735 w 4465376"/>
                      <a:gd name="connsiteY277" fmla="*/ 1018809 h 3539883"/>
                      <a:gd name="connsiteX278" fmla="*/ 724735 w 4465376"/>
                      <a:gd name="connsiteY278" fmla="*/ 1017444 h 3539883"/>
                      <a:gd name="connsiteX279" fmla="*/ 793020 w 4465376"/>
                      <a:gd name="connsiteY279" fmla="*/ 957353 h 3539883"/>
                      <a:gd name="connsiteX280" fmla="*/ 791654 w 4465376"/>
                      <a:gd name="connsiteY280" fmla="*/ 879508 h 3539883"/>
                      <a:gd name="connsiteX281" fmla="*/ 816237 w 4465376"/>
                      <a:gd name="connsiteY281" fmla="*/ 872680 h 3539883"/>
                      <a:gd name="connsiteX282" fmla="*/ 887253 w 4465376"/>
                      <a:gd name="connsiteY282" fmla="*/ 946427 h 3539883"/>
                      <a:gd name="connsiteX283" fmla="*/ 869499 w 4465376"/>
                      <a:gd name="connsiteY283" fmla="*/ 822149 h 3539883"/>
                      <a:gd name="connsiteX284" fmla="*/ 894081 w 4465376"/>
                      <a:gd name="connsiteY284" fmla="*/ 800298 h 3539883"/>
                      <a:gd name="connsiteX285" fmla="*/ 973291 w 4465376"/>
                      <a:gd name="connsiteY285" fmla="*/ 833075 h 3539883"/>
                      <a:gd name="connsiteX286" fmla="*/ 981486 w 4465376"/>
                      <a:gd name="connsiteY286" fmla="*/ 820783 h 3539883"/>
                      <a:gd name="connsiteX287" fmla="*/ 1113958 w 4465376"/>
                      <a:gd name="connsiteY287" fmla="*/ 715625 h 3539883"/>
                      <a:gd name="connsiteX288" fmla="*/ 1120787 w 4465376"/>
                      <a:gd name="connsiteY288" fmla="*/ 716990 h 3539883"/>
                      <a:gd name="connsiteX289" fmla="*/ 1148101 w 4465376"/>
                      <a:gd name="connsiteY289" fmla="*/ 736110 h 3539883"/>
                      <a:gd name="connsiteX290" fmla="*/ 1149466 w 4465376"/>
                      <a:gd name="connsiteY290" fmla="*/ 793469 h 3539883"/>
                      <a:gd name="connsiteX291" fmla="*/ 1204094 w 4465376"/>
                      <a:gd name="connsiteY291" fmla="*/ 737476 h 3539883"/>
                      <a:gd name="connsiteX292" fmla="*/ 1208191 w 4465376"/>
                      <a:gd name="connsiteY292" fmla="*/ 733379 h 3539883"/>
                      <a:gd name="connsiteX293" fmla="*/ 1280573 w 4465376"/>
                      <a:gd name="connsiteY293" fmla="*/ 688311 h 3539883"/>
                      <a:gd name="connsiteX294" fmla="*/ 1298327 w 4465376"/>
                      <a:gd name="connsiteY294" fmla="*/ 693774 h 3539883"/>
                      <a:gd name="connsiteX295" fmla="*/ 1307887 w 4465376"/>
                      <a:gd name="connsiteY295" fmla="*/ 793469 h 3539883"/>
                      <a:gd name="connsiteX296" fmla="*/ 1303790 w 4465376"/>
                      <a:gd name="connsiteY296" fmla="*/ 811223 h 3539883"/>
                      <a:gd name="connsiteX297" fmla="*/ 1294230 w 4465376"/>
                      <a:gd name="connsiteY297" fmla="*/ 846732 h 3539883"/>
                      <a:gd name="connsiteX298" fmla="*/ 1361149 w 4465376"/>
                      <a:gd name="connsiteY298" fmla="*/ 805761 h 3539883"/>
                      <a:gd name="connsiteX299" fmla="*/ 1378903 w 4465376"/>
                      <a:gd name="connsiteY299" fmla="*/ 797566 h 3539883"/>
                      <a:gd name="connsiteX300" fmla="*/ 1494987 w 4465376"/>
                      <a:gd name="connsiteY300" fmla="*/ 762058 h 3539883"/>
                      <a:gd name="connsiteX301" fmla="*/ 1526398 w 4465376"/>
                      <a:gd name="connsiteY301" fmla="*/ 744304 h 3539883"/>
                      <a:gd name="connsiteX302" fmla="*/ 1445822 w 4465376"/>
                      <a:gd name="connsiteY302" fmla="*/ 752498 h 3539883"/>
                      <a:gd name="connsiteX303" fmla="*/ 1395292 w 4465376"/>
                      <a:gd name="connsiteY303" fmla="*/ 718356 h 3539883"/>
                      <a:gd name="connsiteX304" fmla="*/ 1403486 w 4465376"/>
                      <a:gd name="connsiteY304" fmla="*/ 680117 h 3539883"/>
                      <a:gd name="connsiteX305" fmla="*/ 1496353 w 4465376"/>
                      <a:gd name="connsiteY305" fmla="*/ 636414 h 3539883"/>
                      <a:gd name="connsiteX306" fmla="*/ 1538690 w 4465376"/>
                      <a:gd name="connsiteY306" fmla="*/ 624123 h 3539883"/>
                      <a:gd name="connsiteX307" fmla="*/ 1408949 w 4465376"/>
                      <a:gd name="connsiteY307" fmla="*/ 450680 h 3539883"/>
                      <a:gd name="connsiteX308" fmla="*/ 1423971 w 4465376"/>
                      <a:gd name="connsiteY308" fmla="*/ 390589 h 3539883"/>
                      <a:gd name="connsiteX309" fmla="*/ 1444457 w 4465376"/>
                      <a:gd name="connsiteY309" fmla="*/ 383761 h 3539883"/>
                      <a:gd name="connsiteX310" fmla="*/ 1488159 w 4465376"/>
                      <a:gd name="connsiteY310" fmla="*/ 401515 h 3539883"/>
                      <a:gd name="connsiteX311" fmla="*/ 1527764 w 4465376"/>
                      <a:gd name="connsiteY311" fmla="*/ 437023 h 3539883"/>
                      <a:gd name="connsiteX312" fmla="*/ 1568735 w 4465376"/>
                      <a:gd name="connsiteY312" fmla="*/ 472531 h 3539883"/>
                      <a:gd name="connsiteX313" fmla="*/ 1559175 w 4465376"/>
                      <a:gd name="connsiteY313" fmla="*/ 441120 h 3539883"/>
                      <a:gd name="connsiteX314" fmla="*/ 1534593 w 4465376"/>
                      <a:gd name="connsiteY314" fmla="*/ 341424 h 3539883"/>
                      <a:gd name="connsiteX315" fmla="*/ 1548249 w 4465376"/>
                      <a:gd name="connsiteY315" fmla="*/ 271774 h 3539883"/>
                      <a:gd name="connsiteX316" fmla="*/ 1574198 w 4465376"/>
                      <a:gd name="connsiteY316" fmla="*/ 266311 h 3539883"/>
                      <a:gd name="connsiteX317" fmla="*/ 1621997 w 4465376"/>
                      <a:gd name="connsiteY317" fmla="*/ 303185 h 3539883"/>
                      <a:gd name="connsiteX318" fmla="*/ 1639751 w 4465376"/>
                      <a:gd name="connsiteY318" fmla="*/ 319573 h 3539883"/>
                      <a:gd name="connsiteX319" fmla="*/ 1637020 w 4465376"/>
                      <a:gd name="connsiteY319" fmla="*/ 290893 h 3539883"/>
                      <a:gd name="connsiteX320" fmla="*/ 1665699 w 4465376"/>
                      <a:gd name="connsiteY320" fmla="*/ 188466 h 3539883"/>
                      <a:gd name="connsiteX321" fmla="*/ 1669797 w 4465376"/>
                      <a:gd name="connsiteY321" fmla="*/ 187100 h 3539883"/>
                      <a:gd name="connsiteX322" fmla="*/ 1675259 w 4465376"/>
                      <a:gd name="connsiteY322" fmla="*/ 195295 h 3539883"/>
                      <a:gd name="connsiteX323" fmla="*/ 1718961 w 4465376"/>
                      <a:gd name="connsiteY323" fmla="*/ 318207 h 3539883"/>
                      <a:gd name="connsiteX324" fmla="*/ 1739447 w 4465376"/>
                      <a:gd name="connsiteY324" fmla="*/ 277236 h 3539883"/>
                      <a:gd name="connsiteX325" fmla="*/ 1751738 w 4465376"/>
                      <a:gd name="connsiteY325" fmla="*/ 260848 h 3539883"/>
                      <a:gd name="connsiteX326" fmla="*/ 1758567 w 4465376"/>
                      <a:gd name="connsiteY326" fmla="*/ 252654 h 3539883"/>
                      <a:gd name="connsiteX327" fmla="*/ 1761298 w 4465376"/>
                      <a:gd name="connsiteY327" fmla="*/ 262214 h 3539883"/>
                      <a:gd name="connsiteX328" fmla="*/ 1762664 w 4465376"/>
                      <a:gd name="connsiteY328" fmla="*/ 267676 h 3539883"/>
                      <a:gd name="connsiteX329" fmla="*/ 1765395 w 4465376"/>
                      <a:gd name="connsiteY329" fmla="*/ 308647 h 3539883"/>
                      <a:gd name="connsiteX330" fmla="*/ 1769492 w 4465376"/>
                      <a:gd name="connsiteY330" fmla="*/ 360544 h 3539883"/>
                      <a:gd name="connsiteX331" fmla="*/ 1769492 w 4465376"/>
                      <a:gd name="connsiteY331" fmla="*/ 360544 h 3539883"/>
                      <a:gd name="connsiteX332" fmla="*/ 1773589 w 4465376"/>
                      <a:gd name="connsiteY332" fmla="*/ 344155 h 3539883"/>
                      <a:gd name="connsiteX333" fmla="*/ 1820023 w 4465376"/>
                      <a:gd name="connsiteY333" fmla="*/ 255385 h 3539883"/>
                      <a:gd name="connsiteX334" fmla="*/ 1825486 w 4465376"/>
                      <a:gd name="connsiteY334" fmla="*/ 251288 h 3539883"/>
                      <a:gd name="connsiteX335" fmla="*/ 1828217 w 4465376"/>
                      <a:gd name="connsiteY335" fmla="*/ 258117 h 3539883"/>
                      <a:gd name="connsiteX336" fmla="*/ 1845971 w 4465376"/>
                      <a:gd name="connsiteY336" fmla="*/ 325036 h 3539883"/>
                      <a:gd name="connsiteX337" fmla="*/ 1855531 w 4465376"/>
                      <a:gd name="connsiteY337" fmla="*/ 364641 h 3539883"/>
                      <a:gd name="connsiteX338" fmla="*/ 1866457 w 4465376"/>
                      <a:gd name="connsiteY338" fmla="*/ 329133 h 3539883"/>
                      <a:gd name="connsiteX339" fmla="*/ 1866457 w 4465376"/>
                      <a:gd name="connsiteY339" fmla="*/ 327767 h 3539883"/>
                      <a:gd name="connsiteX340" fmla="*/ 1934742 w 4465376"/>
                      <a:gd name="connsiteY340" fmla="*/ 267676 h 3539883"/>
                      <a:gd name="connsiteX341" fmla="*/ 1933376 w 4465376"/>
                      <a:gd name="connsiteY341" fmla="*/ 189832 h 3539883"/>
                      <a:gd name="connsiteX342" fmla="*/ 1957958 w 4465376"/>
                      <a:gd name="connsiteY342" fmla="*/ 183003 h 3539883"/>
                      <a:gd name="connsiteX343" fmla="*/ 2028974 w 4465376"/>
                      <a:gd name="connsiteY343" fmla="*/ 256751 h 3539883"/>
                      <a:gd name="connsiteX344" fmla="*/ 2011221 w 4465376"/>
                      <a:gd name="connsiteY344" fmla="*/ 132473 h 3539883"/>
                      <a:gd name="connsiteX345" fmla="*/ 2035803 w 4465376"/>
                      <a:gd name="connsiteY345" fmla="*/ 110621 h 3539883"/>
                      <a:gd name="connsiteX346" fmla="*/ 2115014 w 4465376"/>
                      <a:gd name="connsiteY346" fmla="*/ 143398 h 3539883"/>
                      <a:gd name="connsiteX347" fmla="*/ 2123208 w 4465376"/>
                      <a:gd name="connsiteY347" fmla="*/ 132473 h 3539883"/>
                      <a:gd name="connsiteX348" fmla="*/ 2255680 w 4465376"/>
                      <a:gd name="connsiteY348" fmla="*/ 27314 h 3539883"/>
                      <a:gd name="connsiteX349" fmla="*/ 2262509 w 4465376"/>
                      <a:gd name="connsiteY349" fmla="*/ 28680 h 3539883"/>
                      <a:gd name="connsiteX350" fmla="*/ 2289822 w 4465376"/>
                      <a:gd name="connsiteY350" fmla="*/ 47799 h 3539883"/>
                      <a:gd name="connsiteX351" fmla="*/ 2291188 w 4465376"/>
                      <a:gd name="connsiteY351" fmla="*/ 105159 h 3539883"/>
                      <a:gd name="connsiteX352" fmla="*/ 2345816 w 4465376"/>
                      <a:gd name="connsiteY352" fmla="*/ 49165 h 3539883"/>
                      <a:gd name="connsiteX353" fmla="*/ 2349913 w 4465376"/>
                      <a:gd name="connsiteY353" fmla="*/ 45068 h 3539883"/>
                      <a:gd name="connsiteX354" fmla="*/ 2422295 w 4465376"/>
                      <a:gd name="connsiteY354" fmla="*/ 0 h 3539883"/>
                      <a:gd name="connsiteX355" fmla="*/ 2438683 w 4465376"/>
                      <a:gd name="connsiteY355" fmla="*/ 5463 h 3539883"/>
                      <a:gd name="connsiteX356" fmla="*/ 2448243 w 4465376"/>
                      <a:gd name="connsiteY356" fmla="*/ 105159 h 3539883"/>
                      <a:gd name="connsiteX357" fmla="*/ 2444146 w 4465376"/>
                      <a:gd name="connsiteY357" fmla="*/ 122913 h 3539883"/>
                      <a:gd name="connsiteX358" fmla="*/ 2434586 w 4465376"/>
                      <a:gd name="connsiteY358" fmla="*/ 158421 h 3539883"/>
                      <a:gd name="connsiteX359" fmla="*/ 2501505 w 4465376"/>
                      <a:gd name="connsiteY359" fmla="*/ 117450 h 3539883"/>
                      <a:gd name="connsiteX360" fmla="*/ 2519259 w 4465376"/>
                      <a:gd name="connsiteY360" fmla="*/ 109256 h 3539883"/>
                      <a:gd name="connsiteX361" fmla="*/ 2628515 w 4465376"/>
                      <a:gd name="connsiteY361" fmla="*/ 73748 h 3539883"/>
                      <a:gd name="connsiteX362" fmla="*/ 2670852 w 4465376"/>
                      <a:gd name="connsiteY362" fmla="*/ 88770 h 3539883"/>
                      <a:gd name="connsiteX363" fmla="*/ 2673583 w 4465376"/>
                      <a:gd name="connsiteY363" fmla="*/ 225340 h 3539883"/>
                      <a:gd name="connsiteX364" fmla="*/ 2668120 w 4465376"/>
                      <a:gd name="connsiteY364" fmla="*/ 243094 h 3539883"/>
                      <a:gd name="connsiteX365" fmla="*/ 2666755 w 4465376"/>
                      <a:gd name="connsiteY365" fmla="*/ 249922 h 3539883"/>
                      <a:gd name="connsiteX366" fmla="*/ 2668120 w 4465376"/>
                      <a:gd name="connsiteY366" fmla="*/ 248557 h 3539883"/>
                      <a:gd name="connsiteX367" fmla="*/ 2685874 w 4465376"/>
                      <a:gd name="connsiteY367" fmla="*/ 238997 h 3539883"/>
                      <a:gd name="connsiteX368" fmla="*/ 2714554 w 4465376"/>
                      <a:gd name="connsiteY368" fmla="*/ 248557 h 3539883"/>
                      <a:gd name="connsiteX369" fmla="*/ 2714554 w 4465376"/>
                      <a:gd name="connsiteY369" fmla="*/ 310013 h 3539883"/>
                      <a:gd name="connsiteX370" fmla="*/ 2713188 w 4465376"/>
                      <a:gd name="connsiteY370" fmla="*/ 312744 h 3539883"/>
                      <a:gd name="connsiteX371" fmla="*/ 2674949 w 4465376"/>
                      <a:gd name="connsiteY371" fmla="*/ 372835 h 3539883"/>
                      <a:gd name="connsiteX372" fmla="*/ 2786936 w 4465376"/>
                      <a:gd name="connsiteY372" fmla="*/ 344155 h 3539883"/>
                      <a:gd name="connsiteX373" fmla="*/ 2799227 w 4465376"/>
                      <a:gd name="connsiteY373" fmla="*/ 344155 h 3539883"/>
                      <a:gd name="connsiteX374" fmla="*/ 2903020 w 4465376"/>
                      <a:gd name="connsiteY374" fmla="*/ 382395 h 3539883"/>
                      <a:gd name="connsiteX375" fmla="*/ 2908483 w 4465376"/>
                      <a:gd name="connsiteY375" fmla="*/ 412440 h 3539883"/>
                      <a:gd name="connsiteX376" fmla="*/ 2822444 w 4465376"/>
                      <a:gd name="connsiteY376" fmla="*/ 480725 h 3539883"/>
                      <a:gd name="connsiteX377" fmla="*/ 2866146 w 4465376"/>
                      <a:gd name="connsiteY377" fmla="*/ 479359 h 3539883"/>
                      <a:gd name="connsiteX378" fmla="*/ 3027298 w 4465376"/>
                      <a:gd name="connsiteY378" fmla="*/ 514867 h 3539883"/>
                      <a:gd name="connsiteX379" fmla="*/ 3054612 w 4465376"/>
                      <a:gd name="connsiteY379" fmla="*/ 502576 h 3539883"/>
                      <a:gd name="connsiteX380" fmla="*/ 3087389 w 4465376"/>
                      <a:gd name="connsiteY380" fmla="*/ 513502 h 3539883"/>
                      <a:gd name="connsiteX381" fmla="*/ 3163868 w 4465376"/>
                      <a:gd name="connsiteY381" fmla="*/ 621392 h 3539883"/>
                      <a:gd name="connsiteX382" fmla="*/ 3184353 w 4465376"/>
                      <a:gd name="connsiteY382" fmla="*/ 550376 h 3539883"/>
                      <a:gd name="connsiteX383" fmla="*/ 3204839 w 4465376"/>
                      <a:gd name="connsiteY383" fmla="*/ 544913 h 3539883"/>
                      <a:gd name="connsiteX384" fmla="*/ 3251273 w 4465376"/>
                      <a:gd name="connsiteY384" fmla="*/ 565398 h 3539883"/>
                      <a:gd name="connsiteX385" fmla="*/ 3296340 w 4465376"/>
                      <a:gd name="connsiteY385" fmla="*/ 663728 h 3539883"/>
                      <a:gd name="connsiteX386" fmla="*/ 3311363 w 4465376"/>
                      <a:gd name="connsiteY386" fmla="*/ 771618 h 3539883"/>
                      <a:gd name="connsiteX387" fmla="*/ 3323654 w 4465376"/>
                      <a:gd name="connsiteY387" fmla="*/ 861754 h 3539883"/>
                      <a:gd name="connsiteX388" fmla="*/ 3344140 w 4465376"/>
                      <a:gd name="connsiteY388" fmla="*/ 783910 h 3539883"/>
                      <a:gd name="connsiteX389" fmla="*/ 3394670 w 4465376"/>
                      <a:gd name="connsiteY389" fmla="*/ 748401 h 3539883"/>
                      <a:gd name="connsiteX390" fmla="*/ 3427447 w 4465376"/>
                      <a:gd name="connsiteY390" fmla="*/ 768887 h 3539883"/>
                      <a:gd name="connsiteX391" fmla="*/ 3435641 w 4465376"/>
                      <a:gd name="connsiteY391" fmla="*/ 871314 h 3539883"/>
                      <a:gd name="connsiteX392" fmla="*/ 3432910 w 4465376"/>
                      <a:gd name="connsiteY392" fmla="*/ 915016 h 3539883"/>
                      <a:gd name="connsiteX393" fmla="*/ 3640496 w 4465376"/>
                      <a:gd name="connsiteY393" fmla="*/ 854926 h 3539883"/>
                      <a:gd name="connsiteX394" fmla="*/ 3692392 w 4465376"/>
                      <a:gd name="connsiteY394" fmla="*/ 889068 h 3539883"/>
                      <a:gd name="connsiteX395" fmla="*/ 3659615 w 4465376"/>
                      <a:gd name="connsiteY395" fmla="*/ 945062 h 3539883"/>
                      <a:gd name="connsiteX396" fmla="*/ 3611816 w 4465376"/>
                      <a:gd name="connsiteY396" fmla="*/ 971010 h 3539883"/>
                      <a:gd name="connsiteX397" fmla="*/ 3592697 w 4465376"/>
                      <a:gd name="connsiteY397" fmla="*/ 979204 h 3539883"/>
                      <a:gd name="connsiteX398" fmla="*/ 3599525 w 4465376"/>
                      <a:gd name="connsiteY398" fmla="*/ 981935 h 3539883"/>
                      <a:gd name="connsiteX399" fmla="*/ 3641862 w 4465376"/>
                      <a:gd name="connsiteY399" fmla="*/ 1001055 h 3539883"/>
                      <a:gd name="connsiteX400" fmla="*/ 3699221 w 4465376"/>
                      <a:gd name="connsiteY400" fmla="*/ 1010615 h 3539883"/>
                      <a:gd name="connsiteX401" fmla="*/ 3704684 w 4465376"/>
                      <a:gd name="connsiteY401" fmla="*/ 1011981 h 3539883"/>
                      <a:gd name="connsiteX402" fmla="*/ 3703318 w 4465376"/>
                      <a:gd name="connsiteY402" fmla="*/ 1006518 h 3539883"/>
                      <a:gd name="connsiteX403" fmla="*/ 3691027 w 4465376"/>
                      <a:gd name="connsiteY403" fmla="*/ 957353 h 3539883"/>
                      <a:gd name="connsiteX404" fmla="*/ 3699221 w 4465376"/>
                      <a:gd name="connsiteY404" fmla="*/ 927308 h 3539883"/>
                      <a:gd name="connsiteX405" fmla="*/ 3725169 w 4465376"/>
                      <a:gd name="connsiteY405" fmla="*/ 916382 h 3539883"/>
                      <a:gd name="connsiteX406" fmla="*/ 3757946 w 4465376"/>
                      <a:gd name="connsiteY406" fmla="*/ 927308 h 3539883"/>
                      <a:gd name="connsiteX407" fmla="*/ 3834425 w 4465376"/>
                      <a:gd name="connsiteY407" fmla="*/ 1035197 h 3539883"/>
                      <a:gd name="connsiteX408" fmla="*/ 3854910 w 4465376"/>
                      <a:gd name="connsiteY408" fmla="*/ 964181 h 3539883"/>
                      <a:gd name="connsiteX409" fmla="*/ 3875396 w 4465376"/>
                      <a:gd name="connsiteY409" fmla="*/ 958719 h 3539883"/>
                      <a:gd name="connsiteX410" fmla="*/ 3921829 w 4465376"/>
                      <a:gd name="connsiteY410" fmla="*/ 979204 h 3539883"/>
                      <a:gd name="connsiteX411" fmla="*/ 3966897 w 4465376"/>
                      <a:gd name="connsiteY411" fmla="*/ 1077534 h 3539883"/>
                      <a:gd name="connsiteX412" fmla="*/ 3981920 w 4465376"/>
                      <a:gd name="connsiteY412" fmla="*/ 1184058 h 3539883"/>
                      <a:gd name="connsiteX413" fmla="*/ 3994211 w 4465376"/>
                      <a:gd name="connsiteY413" fmla="*/ 1274194 h 3539883"/>
                      <a:gd name="connsiteX414" fmla="*/ 4014697 w 4465376"/>
                      <a:gd name="connsiteY414" fmla="*/ 1196350 h 3539883"/>
                      <a:gd name="connsiteX415" fmla="*/ 4065227 w 4465376"/>
                      <a:gd name="connsiteY415" fmla="*/ 1160842 h 3539883"/>
                      <a:gd name="connsiteX416" fmla="*/ 4098004 w 4465376"/>
                      <a:gd name="connsiteY416" fmla="*/ 1181327 h 3539883"/>
                      <a:gd name="connsiteX417" fmla="*/ 4106198 w 4465376"/>
                      <a:gd name="connsiteY417" fmla="*/ 1283754 h 3539883"/>
                      <a:gd name="connsiteX418" fmla="*/ 4103467 w 4465376"/>
                      <a:gd name="connsiteY418" fmla="*/ 1327457 h 3539883"/>
                      <a:gd name="connsiteX419" fmla="*/ 4311053 w 4465376"/>
                      <a:gd name="connsiteY419" fmla="*/ 1267366 h 3539883"/>
                      <a:gd name="connsiteX420" fmla="*/ 4362949 w 4465376"/>
                      <a:gd name="connsiteY420" fmla="*/ 1301508 h 3539883"/>
                      <a:gd name="connsiteX421" fmla="*/ 4330173 w 4465376"/>
                      <a:gd name="connsiteY421" fmla="*/ 1357502 h 3539883"/>
                      <a:gd name="connsiteX422" fmla="*/ 4282373 w 4465376"/>
                      <a:gd name="connsiteY422" fmla="*/ 1382084 h 3539883"/>
                      <a:gd name="connsiteX423" fmla="*/ 4234574 w 4465376"/>
                      <a:gd name="connsiteY423" fmla="*/ 1408032 h 3539883"/>
                      <a:gd name="connsiteX424" fmla="*/ 4267350 w 4465376"/>
                      <a:gd name="connsiteY424" fmla="*/ 1409398 h 3539883"/>
                      <a:gd name="connsiteX425" fmla="*/ 4368412 w 4465376"/>
                      <a:gd name="connsiteY425" fmla="*/ 1421689 h 3539883"/>
                      <a:gd name="connsiteX426" fmla="*/ 4431234 w 4465376"/>
                      <a:gd name="connsiteY426" fmla="*/ 1464026 h 3539883"/>
                      <a:gd name="connsiteX427" fmla="*/ 4425771 w 4465376"/>
                      <a:gd name="connsiteY427" fmla="*/ 1485877 h 3539883"/>
                      <a:gd name="connsiteX428" fmla="*/ 4373875 w 4465376"/>
                      <a:gd name="connsiteY428" fmla="*/ 1517288 h 3539883"/>
                      <a:gd name="connsiteX429" fmla="*/ 4352024 w 4465376"/>
                      <a:gd name="connsiteY429" fmla="*/ 1528214 h 3539883"/>
                      <a:gd name="connsiteX430" fmla="*/ 4379337 w 4465376"/>
                      <a:gd name="connsiteY430" fmla="*/ 1536408 h 3539883"/>
                      <a:gd name="connsiteX431" fmla="*/ 4465376 w 4465376"/>
                      <a:gd name="connsiteY431" fmla="*/ 1599230 h 3539883"/>
                      <a:gd name="connsiteX432" fmla="*/ 4465376 w 4465376"/>
                      <a:gd name="connsiteY432" fmla="*/ 1603327 h 3539883"/>
                      <a:gd name="connsiteX433" fmla="*/ 4455816 w 4465376"/>
                      <a:gd name="connsiteY433" fmla="*/ 1606058 h 3539883"/>
                      <a:gd name="connsiteX434" fmla="*/ 4324710 w 4465376"/>
                      <a:gd name="connsiteY434" fmla="*/ 1603327 h 3539883"/>
                      <a:gd name="connsiteX435" fmla="*/ 4354755 w 4465376"/>
                      <a:gd name="connsiteY435" fmla="*/ 1637469 h 3539883"/>
                      <a:gd name="connsiteX436" fmla="*/ 4365681 w 4465376"/>
                      <a:gd name="connsiteY436" fmla="*/ 1655224 h 3539883"/>
                      <a:gd name="connsiteX437" fmla="*/ 4371143 w 4465376"/>
                      <a:gd name="connsiteY437" fmla="*/ 1664783 h 3539883"/>
                      <a:gd name="connsiteX438" fmla="*/ 4360218 w 4465376"/>
                      <a:gd name="connsiteY438" fmla="*/ 1663418 h 3539883"/>
                      <a:gd name="connsiteX439" fmla="*/ 4353389 w 4465376"/>
                      <a:gd name="connsiteY439" fmla="*/ 1662052 h 3539883"/>
                      <a:gd name="connsiteX440" fmla="*/ 4313784 w 4465376"/>
                      <a:gd name="connsiteY440" fmla="*/ 1649761 h 3539883"/>
                      <a:gd name="connsiteX441" fmla="*/ 4263253 w 4465376"/>
                      <a:gd name="connsiteY441" fmla="*/ 1636104 h 3539883"/>
                      <a:gd name="connsiteX442" fmla="*/ 4263253 w 4465376"/>
                      <a:gd name="connsiteY442" fmla="*/ 1637469 h 3539883"/>
                      <a:gd name="connsiteX443" fmla="*/ 4276910 w 4465376"/>
                      <a:gd name="connsiteY443" fmla="*/ 1647029 h 3539883"/>
                      <a:gd name="connsiteX444" fmla="*/ 4343829 w 4465376"/>
                      <a:gd name="connsiteY444" fmla="*/ 1722143 h 3539883"/>
                      <a:gd name="connsiteX445" fmla="*/ 4345195 w 4465376"/>
                      <a:gd name="connsiteY445" fmla="*/ 1728971 h 3539883"/>
                      <a:gd name="connsiteX446" fmla="*/ 4338367 w 4465376"/>
                      <a:gd name="connsiteY446" fmla="*/ 1728971 h 3539883"/>
                      <a:gd name="connsiteX447" fmla="*/ 4270082 w 4465376"/>
                      <a:gd name="connsiteY447" fmla="*/ 1722143 h 3539883"/>
                      <a:gd name="connsiteX448" fmla="*/ 4229111 w 4465376"/>
                      <a:gd name="connsiteY448" fmla="*/ 1716680 h 3539883"/>
                      <a:gd name="connsiteX449" fmla="*/ 4259156 w 4465376"/>
                      <a:gd name="connsiteY449" fmla="*/ 1739897 h 3539883"/>
                      <a:gd name="connsiteX450" fmla="*/ 4260522 w 4465376"/>
                      <a:gd name="connsiteY450" fmla="*/ 1741262 h 3539883"/>
                      <a:gd name="connsiteX451" fmla="*/ 4293299 w 4465376"/>
                      <a:gd name="connsiteY451" fmla="*/ 1825936 h 3539883"/>
                      <a:gd name="connsiteX452" fmla="*/ 4367046 w 4465376"/>
                      <a:gd name="connsiteY452" fmla="*/ 1851884 h 3539883"/>
                      <a:gd name="connsiteX453" fmla="*/ 4372509 w 4465376"/>
                      <a:gd name="connsiteY453" fmla="*/ 1864175 h 3539883"/>
                      <a:gd name="connsiteX454" fmla="*/ 4364315 w 4465376"/>
                      <a:gd name="connsiteY454" fmla="*/ 1876466 h 3539883"/>
                      <a:gd name="connsiteX455" fmla="*/ 4271448 w 4465376"/>
                      <a:gd name="connsiteY455" fmla="*/ 1917437 h 3539883"/>
                      <a:gd name="connsiteX456" fmla="*/ 4395726 w 4465376"/>
                      <a:gd name="connsiteY456" fmla="*/ 1944751 h 3539883"/>
                      <a:gd name="connsiteX457" fmla="*/ 4406651 w 4465376"/>
                      <a:gd name="connsiteY457" fmla="*/ 1974796 h 3539883"/>
                      <a:gd name="connsiteX458" fmla="*/ 4349292 w 4465376"/>
                      <a:gd name="connsiteY458" fmla="*/ 2037618 h 3539883"/>
                      <a:gd name="connsiteX459" fmla="*/ 4357486 w 4465376"/>
                      <a:gd name="connsiteY459" fmla="*/ 2049910 h 3539883"/>
                      <a:gd name="connsiteX460" fmla="*/ 4405286 w 4465376"/>
                      <a:gd name="connsiteY460" fmla="*/ 2217890 h 3539883"/>
                      <a:gd name="connsiteX461" fmla="*/ 4324710 w 4465376"/>
                      <a:gd name="connsiteY461" fmla="*/ 2217890 h 3539883"/>
                      <a:gd name="connsiteX462" fmla="*/ 4358852 w 4465376"/>
                      <a:gd name="connsiteY462" fmla="*/ 2288906 h 3539883"/>
                      <a:gd name="connsiteX463" fmla="*/ 4361584 w 4465376"/>
                      <a:gd name="connsiteY463" fmla="*/ 2294369 h 3539883"/>
                      <a:gd name="connsiteX464" fmla="*/ 4368412 w 4465376"/>
                      <a:gd name="connsiteY464" fmla="*/ 2392699 h 3539883"/>
                      <a:gd name="connsiteX465" fmla="*/ 4343829 w 4465376"/>
                      <a:gd name="connsiteY465" fmla="*/ 2400893 h 3539883"/>
                      <a:gd name="connsiteX466" fmla="*/ 4272813 w 4465376"/>
                      <a:gd name="connsiteY466" fmla="*/ 2366751 h 3539883"/>
                      <a:gd name="connsiteX467" fmla="*/ 4257790 w 4465376"/>
                      <a:gd name="connsiteY467" fmla="*/ 2355825 h 3539883"/>
                      <a:gd name="connsiteX468" fmla="*/ 4227745 w 4465376"/>
                      <a:gd name="connsiteY468" fmla="*/ 2335340 h 3539883"/>
                      <a:gd name="connsiteX469" fmla="*/ 4242768 w 4465376"/>
                      <a:gd name="connsiteY469" fmla="*/ 2411819 h 3539883"/>
                      <a:gd name="connsiteX470" fmla="*/ 4244134 w 4465376"/>
                      <a:gd name="connsiteY470" fmla="*/ 2432304 h 3539883"/>
                      <a:gd name="connsiteX471" fmla="*/ 4209991 w 4465376"/>
                      <a:gd name="connsiteY471" fmla="*/ 2582531 h 3539883"/>
                      <a:gd name="connsiteX472" fmla="*/ 4186774 w 4465376"/>
                      <a:gd name="connsiteY472" fmla="*/ 2587994 h 3539883"/>
                      <a:gd name="connsiteX473" fmla="*/ 4190872 w 4465376"/>
                      <a:gd name="connsiteY473" fmla="*/ 2592091 h 3539883"/>
                      <a:gd name="connsiteX474" fmla="*/ 4197700 w 4465376"/>
                      <a:gd name="connsiteY474" fmla="*/ 2608479 h 3539883"/>
                      <a:gd name="connsiteX475" fmla="*/ 4096638 w 4465376"/>
                      <a:gd name="connsiteY475" fmla="*/ 2634428 h 3539883"/>
                      <a:gd name="connsiteX476" fmla="*/ 4134878 w 4465376"/>
                      <a:gd name="connsiteY476" fmla="*/ 2671301 h 3539883"/>
                      <a:gd name="connsiteX477" fmla="*/ 4104833 w 4465376"/>
                      <a:gd name="connsiteY477" fmla="*/ 2698615 h 3539883"/>
                      <a:gd name="connsiteX478" fmla="*/ 4084347 w 4465376"/>
                      <a:gd name="connsiteY478" fmla="*/ 2730026 h 3539883"/>
                      <a:gd name="connsiteX479" fmla="*/ 4115758 w 4465376"/>
                      <a:gd name="connsiteY479" fmla="*/ 2728660 h 3539883"/>
                      <a:gd name="connsiteX480" fmla="*/ 4181312 w 4465376"/>
                      <a:gd name="connsiteY480" fmla="*/ 2755974 h 3539883"/>
                      <a:gd name="connsiteX481" fmla="*/ 4158095 w 4465376"/>
                      <a:gd name="connsiteY481" fmla="*/ 2798311 h 3539883"/>
                      <a:gd name="connsiteX482" fmla="*/ 4235939 w 4465376"/>
                      <a:gd name="connsiteY482" fmla="*/ 2826991 h 3539883"/>
                      <a:gd name="connsiteX483" fmla="*/ 4234574 w 4465376"/>
                      <a:gd name="connsiteY483" fmla="*/ 2848842 h 3539883"/>
                      <a:gd name="connsiteX484" fmla="*/ 4174483 w 4465376"/>
                      <a:gd name="connsiteY484" fmla="*/ 2878887 h 3539883"/>
                      <a:gd name="connsiteX485" fmla="*/ 4226379 w 4465376"/>
                      <a:gd name="connsiteY485" fmla="*/ 2915761 h 3539883"/>
                      <a:gd name="connsiteX486" fmla="*/ 4197700 w 4465376"/>
                      <a:gd name="connsiteY486" fmla="*/ 2934880 h 3539883"/>
                      <a:gd name="connsiteX487" fmla="*/ 4222283 w 4465376"/>
                      <a:gd name="connsiteY487" fmla="*/ 2948537 h 3539883"/>
                      <a:gd name="connsiteX488" fmla="*/ 4229111 w 4465376"/>
                      <a:gd name="connsiteY488" fmla="*/ 2963560 h 3539883"/>
                      <a:gd name="connsiteX489" fmla="*/ 4272813 w 4465376"/>
                      <a:gd name="connsiteY489" fmla="*/ 2985411 h 3539883"/>
                      <a:gd name="connsiteX490" fmla="*/ 4250962 w 4465376"/>
                      <a:gd name="connsiteY490" fmla="*/ 3050965 h 3539883"/>
                      <a:gd name="connsiteX491" fmla="*/ 4255059 w 4465376"/>
                      <a:gd name="connsiteY491" fmla="*/ 3052330 h 3539883"/>
                      <a:gd name="connsiteX492" fmla="*/ 4276910 w 4465376"/>
                      <a:gd name="connsiteY492" fmla="*/ 3081010 h 3539883"/>
                      <a:gd name="connsiteX493" fmla="*/ 4222283 w 4465376"/>
                      <a:gd name="connsiteY493" fmla="*/ 3112421 h 3539883"/>
                      <a:gd name="connsiteX494" fmla="*/ 4212723 w 4465376"/>
                      <a:gd name="connsiteY494" fmla="*/ 3112421 h 3539883"/>
                      <a:gd name="connsiteX495" fmla="*/ 4276910 w 4465376"/>
                      <a:gd name="connsiteY495" fmla="*/ 3158854 h 3539883"/>
                      <a:gd name="connsiteX496" fmla="*/ 4276910 w 4465376"/>
                      <a:gd name="connsiteY496" fmla="*/ 3182072 h 3539883"/>
                      <a:gd name="connsiteX497" fmla="*/ 4259156 w 4465376"/>
                      <a:gd name="connsiteY497" fmla="*/ 3191631 h 3539883"/>
                      <a:gd name="connsiteX498" fmla="*/ 4286470 w 4465376"/>
                      <a:gd name="connsiteY498" fmla="*/ 3224408 h 3539883"/>
                      <a:gd name="connsiteX499" fmla="*/ 4270082 w 4465376"/>
                      <a:gd name="connsiteY499" fmla="*/ 3242162 h 3539883"/>
                      <a:gd name="connsiteX500" fmla="*/ 4209991 w 4465376"/>
                      <a:gd name="connsiteY500" fmla="*/ 3247625 h 3539883"/>
                      <a:gd name="connsiteX501" fmla="*/ 4192237 w 4465376"/>
                      <a:gd name="connsiteY501" fmla="*/ 3244893 h 3539883"/>
                      <a:gd name="connsiteX502" fmla="*/ 4189506 w 4465376"/>
                      <a:gd name="connsiteY502" fmla="*/ 3244893 h 3539883"/>
                      <a:gd name="connsiteX503" fmla="*/ 4192237 w 4465376"/>
                      <a:gd name="connsiteY503" fmla="*/ 3257185 h 3539883"/>
                      <a:gd name="connsiteX504" fmla="*/ 4177214 w 4465376"/>
                      <a:gd name="connsiteY504" fmla="*/ 3270841 h 3539883"/>
                      <a:gd name="connsiteX505" fmla="*/ 4181312 w 4465376"/>
                      <a:gd name="connsiteY505" fmla="*/ 3304984 h 3539883"/>
                      <a:gd name="connsiteX506" fmla="*/ 4147169 w 4465376"/>
                      <a:gd name="connsiteY506" fmla="*/ 3314544 h 3539883"/>
                      <a:gd name="connsiteX507" fmla="*/ 4166289 w 4465376"/>
                      <a:gd name="connsiteY507" fmla="*/ 3358246 h 3539883"/>
                      <a:gd name="connsiteX508" fmla="*/ 4140340 w 4465376"/>
                      <a:gd name="connsiteY508" fmla="*/ 3399217 h 3539883"/>
                      <a:gd name="connsiteX509" fmla="*/ 4069324 w 4465376"/>
                      <a:gd name="connsiteY509" fmla="*/ 3419702 h 3539883"/>
                      <a:gd name="connsiteX510" fmla="*/ 3954606 w 4465376"/>
                      <a:gd name="connsiteY510" fmla="*/ 3395120 h 3539883"/>
                      <a:gd name="connsiteX511" fmla="*/ 3954606 w 4465376"/>
                      <a:gd name="connsiteY511" fmla="*/ 3442919 h 3539883"/>
                      <a:gd name="connsiteX512" fmla="*/ 3912269 w 4465376"/>
                      <a:gd name="connsiteY512" fmla="*/ 3438823 h 3539883"/>
                      <a:gd name="connsiteX513" fmla="*/ 3930024 w 4465376"/>
                      <a:gd name="connsiteY513" fmla="*/ 3487987 h 3539883"/>
                      <a:gd name="connsiteX514" fmla="*/ 3915001 w 4465376"/>
                      <a:gd name="connsiteY514" fmla="*/ 3500278 h 3539883"/>
                      <a:gd name="connsiteX515" fmla="*/ 3902710 w 4465376"/>
                      <a:gd name="connsiteY515" fmla="*/ 3501644 h 3539883"/>
                      <a:gd name="connsiteX516" fmla="*/ 3839888 w 4465376"/>
                      <a:gd name="connsiteY516" fmla="*/ 3475696 h 3539883"/>
                      <a:gd name="connsiteX517" fmla="*/ 3841253 w 4465376"/>
                      <a:gd name="connsiteY517" fmla="*/ 3457942 h 3539883"/>
                      <a:gd name="connsiteX518" fmla="*/ 3782528 w 4465376"/>
                      <a:gd name="connsiteY518" fmla="*/ 3415605 h 3539883"/>
                      <a:gd name="connsiteX519" fmla="*/ 3831693 w 4465376"/>
                      <a:gd name="connsiteY519" fmla="*/ 3527592 h 3539883"/>
                      <a:gd name="connsiteX520" fmla="*/ 3811208 w 4465376"/>
                      <a:gd name="connsiteY520" fmla="*/ 3539884 h 3539883"/>
                      <a:gd name="connsiteX521" fmla="*/ 3803014 w 4465376"/>
                      <a:gd name="connsiteY521" fmla="*/ 3539884 h 3539883"/>
                      <a:gd name="connsiteX522" fmla="*/ 3650056 w 4465376"/>
                      <a:gd name="connsiteY522" fmla="*/ 3457942 h 3539883"/>
                      <a:gd name="connsiteX523" fmla="*/ 3772968 w 4465376"/>
                      <a:gd name="connsiteY523" fmla="*/ 3395120 h 3539883"/>
                      <a:gd name="connsiteX524" fmla="*/ 3846716 w 4465376"/>
                      <a:gd name="connsiteY524" fmla="*/ 3448382 h 3539883"/>
                      <a:gd name="connsiteX525" fmla="*/ 3852179 w 4465376"/>
                      <a:gd name="connsiteY525" fmla="*/ 3451113 h 3539883"/>
                      <a:gd name="connsiteX526" fmla="*/ 3908172 w 4465376"/>
                      <a:gd name="connsiteY526" fmla="*/ 3475696 h 3539883"/>
                      <a:gd name="connsiteX527" fmla="*/ 3916366 w 4465376"/>
                      <a:gd name="connsiteY527" fmla="*/ 3474330 h 3539883"/>
                      <a:gd name="connsiteX528" fmla="*/ 3924561 w 4465376"/>
                      <a:gd name="connsiteY528" fmla="*/ 3468867 h 3539883"/>
                      <a:gd name="connsiteX529" fmla="*/ 3890418 w 4465376"/>
                      <a:gd name="connsiteY529" fmla="*/ 3404680 h 3539883"/>
                      <a:gd name="connsiteX530" fmla="*/ 3865836 w 4465376"/>
                      <a:gd name="connsiteY530" fmla="*/ 3373269 h 3539883"/>
                      <a:gd name="connsiteX531" fmla="*/ 3898612 w 4465376"/>
                      <a:gd name="connsiteY531" fmla="*/ 3397851 h 3539883"/>
                      <a:gd name="connsiteX532" fmla="*/ 3946412 w 4465376"/>
                      <a:gd name="connsiteY532" fmla="*/ 3421068 h 3539883"/>
                      <a:gd name="connsiteX533" fmla="*/ 3953240 w 4465376"/>
                      <a:gd name="connsiteY533" fmla="*/ 3418337 h 3539883"/>
                      <a:gd name="connsiteX534" fmla="*/ 3940949 w 4465376"/>
                      <a:gd name="connsiteY534" fmla="*/ 3370538 h 3539883"/>
                      <a:gd name="connsiteX535" fmla="*/ 3930024 w 4465376"/>
                      <a:gd name="connsiteY535" fmla="*/ 3355515 h 3539883"/>
                      <a:gd name="connsiteX536" fmla="*/ 3947777 w 4465376"/>
                      <a:gd name="connsiteY536" fmla="*/ 3363709 h 3539883"/>
                      <a:gd name="connsiteX537" fmla="*/ 4074787 w 4465376"/>
                      <a:gd name="connsiteY537" fmla="*/ 3393754 h 3539883"/>
                      <a:gd name="connsiteX538" fmla="*/ 4138975 w 4465376"/>
                      <a:gd name="connsiteY538" fmla="*/ 3376000 h 3539883"/>
                      <a:gd name="connsiteX539" fmla="*/ 4159461 w 4465376"/>
                      <a:gd name="connsiteY539" fmla="*/ 3343224 h 3539883"/>
                      <a:gd name="connsiteX540" fmla="*/ 4130781 w 4465376"/>
                      <a:gd name="connsiteY540" fmla="*/ 3295424 h 3539883"/>
                      <a:gd name="connsiteX541" fmla="*/ 4114392 w 4465376"/>
                      <a:gd name="connsiteY541" fmla="*/ 3280401 h 3539883"/>
                      <a:gd name="connsiteX542" fmla="*/ 4136243 w 4465376"/>
                      <a:gd name="connsiteY542" fmla="*/ 3285864 h 3539883"/>
                      <a:gd name="connsiteX543" fmla="*/ 4177214 w 4465376"/>
                      <a:gd name="connsiteY543" fmla="*/ 3284499 h 3539883"/>
                      <a:gd name="connsiteX544" fmla="*/ 4169020 w 4465376"/>
                      <a:gd name="connsiteY544" fmla="*/ 3257185 h 3539883"/>
                      <a:gd name="connsiteX545" fmla="*/ 4160826 w 4465376"/>
                      <a:gd name="connsiteY545" fmla="*/ 3250356 h 3539883"/>
                      <a:gd name="connsiteX546" fmla="*/ 4171751 w 4465376"/>
                      <a:gd name="connsiteY546" fmla="*/ 3248990 h 3539883"/>
                      <a:gd name="connsiteX547" fmla="*/ 4188140 w 4465376"/>
                      <a:gd name="connsiteY547" fmla="*/ 3242162 h 3539883"/>
                      <a:gd name="connsiteX548" fmla="*/ 4175849 w 4465376"/>
                      <a:gd name="connsiteY548" fmla="*/ 3228505 h 3539883"/>
                      <a:gd name="connsiteX549" fmla="*/ 4152632 w 4465376"/>
                      <a:gd name="connsiteY549" fmla="*/ 3213483 h 3539883"/>
                      <a:gd name="connsiteX550" fmla="*/ 4178580 w 4465376"/>
                      <a:gd name="connsiteY550" fmla="*/ 3218945 h 3539883"/>
                      <a:gd name="connsiteX551" fmla="*/ 4199065 w 4465376"/>
                      <a:gd name="connsiteY551" fmla="*/ 3223042 h 3539883"/>
                      <a:gd name="connsiteX552" fmla="*/ 4216820 w 4465376"/>
                      <a:gd name="connsiteY552" fmla="*/ 3225774 h 3539883"/>
                      <a:gd name="connsiteX553" fmla="*/ 4270082 w 4465376"/>
                      <a:gd name="connsiteY553" fmla="*/ 3220311 h 3539883"/>
                      <a:gd name="connsiteX554" fmla="*/ 4279642 w 4465376"/>
                      <a:gd name="connsiteY554" fmla="*/ 3212117 h 3539883"/>
                      <a:gd name="connsiteX555" fmla="*/ 4238671 w 4465376"/>
                      <a:gd name="connsiteY555" fmla="*/ 3177974 h 3539883"/>
                      <a:gd name="connsiteX556" fmla="*/ 4209991 w 4465376"/>
                      <a:gd name="connsiteY556" fmla="*/ 3162952 h 3539883"/>
                      <a:gd name="connsiteX557" fmla="*/ 4241402 w 4465376"/>
                      <a:gd name="connsiteY557" fmla="*/ 3168414 h 3539883"/>
                      <a:gd name="connsiteX558" fmla="*/ 4271448 w 4465376"/>
                      <a:gd name="connsiteY558" fmla="*/ 3165683 h 3539883"/>
                      <a:gd name="connsiteX559" fmla="*/ 4270082 w 4465376"/>
                      <a:gd name="connsiteY559" fmla="*/ 3152026 h 3539883"/>
                      <a:gd name="connsiteX560" fmla="*/ 4201797 w 4465376"/>
                      <a:gd name="connsiteY560" fmla="*/ 3106958 h 3539883"/>
                      <a:gd name="connsiteX561" fmla="*/ 4189506 w 4465376"/>
                      <a:gd name="connsiteY561" fmla="*/ 3102861 h 3539883"/>
                      <a:gd name="connsiteX562" fmla="*/ 4163557 w 4465376"/>
                      <a:gd name="connsiteY562" fmla="*/ 3093301 h 3539883"/>
                      <a:gd name="connsiteX563" fmla="*/ 4197700 w 4465376"/>
                      <a:gd name="connsiteY563" fmla="*/ 3091936 h 3539883"/>
                      <a:gd name="connsiteX564" fmla="*/ 4227745 w 4465376"/>
                      <a:gd name="connsiteY564" fmla="*/ 3090570 h 3539883"/>
                      <a:gd name="connsiteX565" fmla="*/ 4271448 w 4465376"/>
                      <a:gd name="connsiteY565" fmla="*/ 3067353 h 3539883"/>
                      <a:gd name="connsiteX566" fmla="*/ 4255059 w 4465376"/>
                      <a:gd name="connsiteY566" fmla="*/ 3049599 h 3539883"/>
                      <a:gd name="connsiteX567" fmla="*/ 4244134 w 4465376"/>
                      <a:gd name="connsiteY567" fmla="*/ 3046867 h 3539883"/>
                      <a:gd name="connsiteX568" fmla="*/ 4233208 w 4465376"/>
                      <a:gd name="connsiteY568" fmla="*/ 3044136 h 3539883"/>
                      <a:gd name="connsiteX569" fmla="*/ 4241402 w 4465376"/>
                      <a:gd name="connsiteY569" fmla="*/ 3037308 h 3539883"/>
                      <a:gd name="connsiteX570" fmla="*/ 4267350 w 4465376"/>
                      <a:gd name="connsiteY570" fmla="*/ 2975851 h 3539883"/>
                      <a:gd name="connsiteX571" fmla="*/ 4229111 w 4465376"/>
                      <a:gd name="connsiteY571" fmla="*/ 2963560 h 3539883"/>
                      <a:gd name="connsiteX572" fmla="*/ 4218185 w 4465376"/>
                      <a:gd name="connsiteY572" fmla="*/ 2967657 h 3539883"/>
                      <a:gd name="connsiteX573" fmla="*/ 4222283 w 4465376"/>
                      <a:gd name="connsiteY573" fmla="*/ 2956732 h 3539883"/>
                      <a:gd name="connsiteX574" fmla="*/ 4219551 w 4465376"/>
                      <a:gd name="connsiteY574" fmla="*/ 2943075 h 3539883"/>
                      <a:gd name="connsiteX575" fmla="*/ 4178580 w 4465376"/>
                      <a:gd name="connsiteY575" fmla="*/ 2925321 h 3539883"/>
                      <a:gd name="connsiteX576" fmla="*/ 4173117 w 4465376"/>
                      <a:gd name="connsiteY576" fmla="*/ 2925321 h 3539883"/>
                      <a:gd name="connsiteX577" fmla="*/ 4167654 w 4465376"/>
                      <a:gd name="connsiteY577" fmla="*/ 2925321 h 3539883"/>
                      <a:gd name="connsiteX578" fmla="*/ 4166289 w 4465376"/>
                      <a:gd name="connsiteY578" fmla="*/ 2914395 h 3539883"/>
                      <a:gd name="connsiteX579" fmla="*/ 4174483 w 4465376"/>
                      <a:gd name="connsiteY579" fmla="*/ 2913029 h 3539883"/>
                      <a:gd name="connsiteX580" fmla="*/ 4177214 w 4465376"/>
                      <a:gd name="connsiteY580" fmla="*/ 2913029 h 3539883"/>
                      <a:gd name="connsiteX581" fmla="*/ 4196334 w 4465376"/>
                      <a:gd name="connsiteY581" fmla="*/ 2910298 h 3539883"/>
                      <a:gd name="connsiteX582" fmla="*/ 4219551 w 4465376"/>
                      <a:gd name="connsiteY582" fmla="*/ 2900738 h 3539883"/>
                      <a:gd name="connsiteX583" fmla="*/ 4145803 w 4465376"/>
                      <a:gd name="connsiteY583" fmla="*/ 2863864 h 3539883"/>
                      <a:gd name="connsiteX584" fmla="*/ 4104833 w 4465376"/>
                      <a:gd name="connsiteY584" fmla="*/ 2851573 h 3539883"/>
                      <a:gd name="connsiteX585" fmla="*/ 4148535 w 4465376"/>
                      <a:gd name="connsiteY585" fmla="*/ 2854304 h 3539883"/>
                      <a:gd name="connsiteX586" fmla="*/ 4162191 w 4465376"/>
                      <a:gd name="connsiteY586" fmla="*/ 2854304 h 3539883"/>
                      <a:gd name="connsiteX587" fmla="*/ 4230476 w 4465376"/>
                      <a:gd name="connsiteY587" fmla="*/ 2828356 h 3539883"/>
                      <a:gd name="connsiteX588" fmla="*/ 4231842 w 4465376"/>
                      <a:gd name="connsiteY588" fmla="*/ 2817431 h 3539883"/>
                      <a:gd name="connsiteX589" fmla="*/ 4156729 w 4465376"/>
                      <a:gd name="connsiteY589" fmla="*/ 2794214 h 3539883"/>
                      <a:gd name="connsiteX590" fmla="*/ 4134878 w 4465376"/>
                      <a:gd name="connsiteY590" fmla="*/ 2799677 h 3539883"/>
                      <a:gd name="connsiteX591" fmla="*/ 4130781 w 4465376"/>
                      <a:gd name="connsiteY591" fmla="*/ 2801042 h 3539883"/>
                      <a:gd name="connsiteX592" fmla="*/ 4130781 w 4465376"/>
                      <a:gd name="connsiteY592" fmla="*/ 2801042 h 3539883"/>
                      <a:gd name="connsiteX593" fmla="*/ 4128049 w 4465376"/>
                      <a:gd name="connsiteY593" fmla="*/ 2801042 h 3539883"/>
                      <a:gd name="connsiteX594" fmla="*/ 4126684 w 4465376"/>
                      <a:gd name="connsiteY594" fmla="*/ 2796945 h 3539883"/>
                      <a:gd name="connsiteX595" fmla="*/ 4134878 w 4465376"/>
                      <a:gd name="connsiteY595" fmla="*/ 2788751 h 3539883"/>
                      <a:gd name="connsiteX596" fmla="*/ 4159461 w 4465376"/>
                      <a:gd name="connsiteY596" fmla="*/ 2775094 h 3539883"/>
                      <a:gd name="connsiteX597" fmla="*/ 4178580 w 4465376"/>
                      <a:gd name="connsiteY597" fmla="*/ 2745049 h 3539883"/>
                      <a:gd name="connsiteX598" fmla="*/ 4122587 w 4465376"/>
                      <a:gd name="connsiteY598" fmla="*/ 2724563 h 3539883"/>
                      <a:gd name="connsiteX599" fmla="*/ 4074787 w 4465376"/>
                      <a:gd name="connsiteY599" fmla="*/ 2728660 h 3539883"/>
                      <a:gd name="connsiteX600" fmla="*/ 4054302 w 4465376"/>
                      <a:gd name="connsiteY600" fmla="*/ 2731392 h 3539883"/>
                      <a:gd name="connsiteX601" fmla="*/ 4070690 w 4465376"/>
                      <a:gd name="connsiteY601" fmla="*/ 2719101 h 3539883"/>
                      <a:gd name="connsiteX602" fmla="*/ 4100736 w 4465376"/>
                      <a:gd name="connsiteY602" fmla="*/ 2680861 h 3539883"/>
                      <a:gd name="connsiteX603" fmla="*/ 4100736 w 4465376"/>
                      <a:gd name="connsiteY603" fmla="*/ 2676764 h 3539883"/>
                      <a:gd name="connsiteX604" fmla="*/ 4104833 w 4465376"/>
                      <a:gd name="connsiteY604" fmla="*/ 2675398 h 3539883"/>
                      <a:gd name="connsiteX605" fmla="*/ 4130781 w 4465376"/>
                      <a:gd name="connsiteY605" fmla="*/ 2657644 h 3539883"/>
                      <a:gd name="connsiteX606" fmla="*/ 4076153 w 4465376"/>
                      <a:gd name="connsiteY606" fmla="*/ 2622136 h 3539883"/>
                      <a:gd name="connsiteX607" fmla="*/ 4047473 w 4465376"/>
                      <a:gd name="connsiteY607" fmla="*/ 2612576 h 3539883"/>
                      <a:gd name="connsiteX608" fmla="*/ 4077518 w 4465376"/>
                      <a:gd name="connsiteY608" fmla="*/ 2611211 h 3539883"/>
                      <a:gd name="connsiteX609" fmla="*/ 4193603 w 4465376"/>
                      <a:gd name="connsiteY609" fmla="*/ 2590725 h 3539883"/>
                      <a:gd name="connsiteX610" fmla="*/ 4190872 w 4465376"/>
                      <a:gd name="connsiteY610" fmla="*/ 2585262 h 3539883"/>
                      <a:gd name="connsiteX611" fmla="*/ 4156729 w 4465376"/>
                      <a:gd name="connsiteY611" fmla="*/ 2567508 h 3539883"/>
                      <a:gd name="connsiteX612" fmla="*/ 4137609 w 4465376"/>
                      <a:gd name="connsiteY612" fmla="*/ 2562046 h 3539883"/>
                      <a:gd name="connsiteX613" fmla="*/ 4158095 w 4465376"/>
                      <a:gd name="connsiteY613" fmla="*/ 2557948 h 3539883"/>
                      <a:gd name="connsiteX614" fmla="*/ 4162191 w 4465376"/>
                      <a:gd name="connsiteY614" fmla="*/ 2556583 h 3539883"/>
                      <a:gd name="connsiteX615" fmla="*/ 4163557 w 4465376"/>
                      <a:gd name="connsiteY615" fmla="*/ 2556583 h 3539883"/>
                      <a:gd name="connsiteX616" fmla="*/ 4212723 w 4465376"/>
                      <a:gd name="connsiteY616" fmla="*/ 2557948 h 3539883"/>
                      <a:gd name="connsiteX617" fmla="*/ 4241402 w 4465376"/>
                      <a:gd name="connsiteY617" fmla="*/ 2418648 h 3539883"/>
                      <a:gd name="connsiteX618" fmla="*/ 4240036 w 4465376"/>
                      <a:gd name="connsiteY618" fmla="*/ 2398162 h 3539883"/>
                      <a:gd name="connsiteX619" fmla="*/ 4218185 w 4465376"/>
                      <a:gd name="connsiteY619" fmla="*/ 2305295 h 3539883"/>
                      <a:gd name="connsiteX620" fmla="*/ 4209991 w 4465376"/>
                      <a:gd name="connsiteY620" fmla="*/ 2283444 h 3539883"/>
                      <a:gd name="connsiteX621" fmla="*/ 4226379 w 4465376"/>
                      <a:gd name="connsiteY621" fmla="*/ 2298466 h 3539883"/>
                      <a:gd name="connsiteX622" fmla="*/ 4270082 w 4465376"/>
                      <a:gd name="connsiteY622" fmla="*/ 2331243 h 3539883"/>
                      <a:gd name="connsiteX623" fmla="*/ 4285104 w 4465376"/>
                      <a:gd name="connsiteY623" fmla="*/ 2342168 h 3539883"/>
                      <a:gd name="connsiteX624" fmla="*/ 4350658 w 4465376"/>
                      <a:gd name="connsiteY624" fmla="*/ 2373580 h 3539883"/>
                      <a:gd name="connsiteX625" fmla="*/ 4369777 w 4465376"/>
                      <a:gd name="connsiteY625" fmla="*/ 2368117 h 3539883"/>
                      <a:gd name="connsiteX626" fmla="*/ 4360218 w 4465376"/>
                      <a:gd name="connsiteY626" fmla="*/ 2282078 h 3539883"/>
                      <a:gd name="connsiteX627" fmla="*/ 4357486 w 4465376"/>
                      <a:gd name="connsiteY627" fmla="*/ 2276615 h 3539883"/>
                      <a:gd name="connsiteX628" fmla="*/ 4312418 w 4465376"/>
                      <a:gd name="connsiteY628" fmla="*/ 2183748 h 3539883"/>
                      <a:gd name="connsiteX629" fmla="*/ 4298761 w 4465376"/>
                      <a:gd name="connsiteY629" fmla="*/ 2157800 h 3539883"/>
                      <a:gd name="connsiteX630" fmla="*/ 4320612 w 4465376"/>
                      <a:gd name="connsiteY630" fmla="*/ 2176919 h 3539883"/>
                      <a:gd name="connsiteX631" fmla="*/ 4405286 w 4465376"/>
                      <a:gd name="connsiteY631" fmla="*/ 2196039 h 3539883"/>
                      <a:gd name="connsiteX632" fmla="*/ 4357486 w 4465376"/>
                      <a:gd name="connsiteY632" fmla="*/ 2040350 h 3539883"/>
                      <a:gd name="connsiteX633" fmla="*/ 4345195 w 4465376"/>
                      <a:gd name="connsiteY633" fmla="*/ 2022596 h 3539883"/>
                      <a:gd name="connsiteX634" fmla="*/ 4339733 w 4465376"/>
                      <a:gd name="connsiteY634" fmla="*/ 2015767 h 3539883"/>
                      <a:gd name="connsiteX635" fmla="*/ 4347926 w 4465376"/>
                      <a:gd name="connsiteY635" fmla="*/ 2014401 h 3539883"/>
                      <a:gd name="connsiteX636" fmla="*/ 4405286 w 4465376"/>
                      <a:gd name="connsiteY636" fmla="*/ 1959774 h 3539883"/>
                      <a:gd name="connsiteX637" fmla="*/ 4397091 w 4465376"/>
                      <a:gd name="connsiteY637" fmla="*/ 1937923 h 3539883"/>
                      <a:gd name="connsiteX638" fmla="*/ 4286470 w 4465376"/>
                      <a:gd name="connsiteY638" fmla="*/ 1913340 h 3539883"/>
                      <a:gd name="connsiteX639" fmla="*/ 4241402 w 4465376"/>
                      <a:gd name="connsiteY639" fmla="*/ 1914706 h 3539883"/>
                      <a:gd name="connsiteX640" fmla="*/ 4199065 w 4465376"/>
                      <a:gd name="connsiteY640" fmla="*/ 1917437 h 3539883"/>
                      <a:gd name="connsiteX641" fmla="*/ 4238671 w 4465376"/>
                      <a:gd name="connsiteY641" fmla="*/ 1903780 h 3539883"/>
                      <a:gd name="connsiteX642" fmla="*/ 4259156 w 4465376"/>
                      <a:gd name="connsiteY642" fmla="*/ 1896952 h 3539883"/>
                      <a:gd name="connsiteX643" fmla="*/ 4367046 w 4465376"/>
                      <a:gd name="connsiteY643" fmla="*/ 1851884 h 3539883"/>
                      <a:gd name="connsiteX644" fmla="*/ 4369777 w 4465376"/>
                      <a:gd name="connsiteY644" fmla="*/ 1847787 h 3539883"/>
                      <a:gd name="connsiteX645" fmla="*/ 4368412 w 4465376"/>
                      <a:gd name="connsiteY645" fmla="*/ 1845055 h 3539883"/>
                      <a:gd name="connsiteX646" fmla="*/ 4291933 w 4465376"/>
                      <a:gd name="connsiteY646" fmla="*/ 1820473 h 3539883"/>
                      <a:gd name="connsiteX647" fmla="*/ 4283739 w 4465376"/>
                      <a:gd name="connsiteY647" fmla="*/ 1819107 h 3539883"/>
                      <a:gd name="connsiteX648" fmla="*/ 4289201 w 4465376"/>
                      <a:gd name="connsiteY648" fmla="*/ 1812278 h 3539883"/>
                      <a:gd name="connsiteX649" fmla="*/ 4261888 w 4465376"/>
                      <a:gd name="connsiteY649" fmla="*/ 1734434 h 3539883"/>
                      <a:gd name="connsiteX650" fmla="*/ 4231842 w 4465376"/>
                      <a:gd name="connsiteY650" fmla="*/ 1711217 h 3539883"/>
                      <a:gd name="connsiteX651" fmla="*/ 4229111 w 4465376"/>
                      <a:gd name="connsiteY651" fmla="*/ 1698926 h 3539883"/>
                      <a:gd name="connsiteX652" fmla="*/ 4240036 w 4465376"/>
                      <a:gd name="connsiteY652" fmla="*/ 1692097 h 3539883"/>
                      <a:gd name="connsiteX653" fmla="*/ 4240036 w 4465376"/>
                      <a:gd name="connsiteY653" fmla="*/ 1692097 h 3539883"/>
                      <a:gd name="connsiteX654" fmla="*/ 4282373 w 4465376"/>
                      <a:gd name="connsiteY654" fmla="*/ 1697560 h 3539883"/>
                      <a:gd name="connsiteX655" fmla="*/ 4342463 w 4465376"/>
                      <a:gd name="connsiteY655" fmla="*/ 1704388 h 3539883"/>
                      <a:gd name="connsiteX656" fmla="*/ 4282373 w 4465376"/>
                      <a:gd name="connsiteY656" fmla="*/ 1642932 h 3539883"/>
                      <a:gd name="connsiteX657" fmla="*/ 4268716 w 4465376"/>
                      <a:gd name="connsiteY657" fmla="*/ 1633372 h 3539883"/>
                      <a:gd name="connsiteX658" fmla="*/ 4264619 w 4465376"/>
                      <a:gd name="connsiteY658" fmla="*/ 1619715 h 3539883"/>
                      <a:gd name="connsiteX659" fmla="*/ 4274179 w 4465376"/>
                      <a:gd name="connsiteY659" fmla="*/ 1612887 h 3539883"/>
                      <a:gd name="connsiteX660" fmla="*/ 4275545 w 4465376"/>
                      <a:gd name="connsiteY660" fmla="*/ 1612887 h 3539883"/>
                      <a:gd name="connsiteX661" fmla="*/ 4328807 w 4465376"/>
                      <a:gd name="connsiteY661" fmla="*/ 1627910 h 3539883"/>
                      <a:gd name="connsiteX662" fmla="*/ 4361584 w 4465376"/>
                      <a:gd name="connsiteY662" fmla="*/ 1638835 h 3539883"/>
                      <a:gd name="connsiteX663" fmla="*/ 4357486 w 4465376"/>
                      <a:gd name="connsiteY663" fmla="*/ 1633372 h 3539883"/>
                      <a:gd name="connsiteX664" fmla="*/ 4312418 w 4465376"/>
                      <a:gd name="connsiteY664" fmla="*/ 1586939 h 3539883"/>
                      <a:gd name="connsiteX665" fmla="*/ 4293299 w 4465376"/>
                      <a:gd name="connsiteY665" fmla="*/ 1570550 h 3539883"/>
                      <a:gd name="connsiteX666" fmla="*/ 4316515 w 4465376"/>
                      <a:gd name="connsiteY666" fmla="*/ 1577379 h 3539883"/>
                      <a:gd name="connsiteX667" fmla="*/ 4464011 w 4465376"/>
                      <a:gd name="connsiteY667" fmla="*/ 1585573 h 3539883"/>
                      <a:gd name="connsiteX668" fmla="*/ 4464011 w 4465376"/>
                      <a:gd name="connsiteY668" fmla="*/ 1585573 h 3539883"/>
                      <a:gd name="connsiteX669" fmla="*/ 4386166 w 4465376"/>
                      <a:gd name="connsiteY669" fmla="*/ 1536408 h 3539883"/>
                      <a:gd name="connsiteX670" fmla="*/ 4357486 w 4465376"/>
                      <a:gd name="connsiteY670" fmla="*/ 1528214 h 3539883"/>
                      <a:gd name="connsiteX671" fmla="*/ 4349292 w 4465376"/>
                      <a:gd name="connsiteY671" fmla="*/ 1518654 h 3539883"/>
                      <a:gd name="connsiteX672" fmla="*/ 4354755 w 4465376"/>
                      <a:gd name="connsiteY672" fmla="*/ 1507728 h 3539883"/>
                      <a:gd name="connsiteX673" fmla="*/ 4377972 w 4465376"/>
                      <a:gd name="connsiteY673" fmla="*/ 1496803 h 3539883"/>
                      <a:gd name="connsiteX674" fmla="*/ 4425771 w 4465376"/>
                      <a:gd name="connsiteY674" fmla="*/ 1468123 h 3539883"/>
                      <a:gd name="connsiteX675" fmla="*/ 4429868 w 4465376"/>
                      <a:gd name="connsiteY675" fmla="*/ 1457198 h 3539883"/>
                      <a:gd name="connsiteX676" fmla="*/ 4375240 w 4465376"/>
                      <a:gd name="connsiteY676" fmla="*/ 1421689 h 3539883"/>
                      <a:gd name="connsiteX677" fmla="*/ 4275545 w 4465376"/>
                      <a:gd name="connsiteY677" fmla="*/ 1409398 h 3539883"/>
                      <a:gd name="connsiteX678" fmla="*/ 4242768 w 4465376"/>
                      <a:gd name="connsiteY678" fmla="*/ 1408032 h 3539883"/>
                      <a:gd name="connsiteX679" fmla="*/ 4233208 w 4465376"/>
                      <a:gd name="connsiteY679" fmla="*/ 1399838 h 3539883"/>
                      <a:gd name="connsiteX680" fmla="*/ 4237305 w 4465376"/>
                      <a:gd name="connsiteY680" fmla="*/ 1387547 h 3539883"/>
                      <a:gd name="connsiteX681" fmla="*/ 4286470 w 4465376"/>
                      <a:gd name="connsiteY681" fmla="*/ 1361599 h 3539883"/>
                      <a:gd name="connsiteX682" fmla="*/ 4332904 w 4465376"/>
                      <a:gd name="connsiteY682" fmla="*/ 1337016 h 3539883"/>
                      <a:gd name="connsiteX683" fmla="*/ 4361584 w 4465376"/>
                      <a:gd name="connsiteY683" fmla="*/ 1293314 h 3539883"/>
                      <a:gd name="connsiteX684" fmla="*/ 4319247 w 4465376"/>
                      <a:gd name="connsiteY684" fmla="*/ 1266000 h 3539883"/>
                      <a:gd name="connsiteX685" fmla="*/ 4117124 w 4465376"/>
                      <a:gd name="connsiteY685" fmla="*/ 1324725 h 3539883"/>
                      <a:gd name="connsiteX686" fmla="*/ 4111661 w 4465376"/>
                      <a:gd name="connsiteY686" fmla="*/ 1326091 h 3539883"/>
                      <a:gd name="connsiteX687" fmla="*/ 4100736 w 4465376"/>
                      <a:gd name="connsiteY687" fmla="*/ 1315165 h 3539883"/>
                      <a:gd name="connsiteX688" fmla="*/ 4104833 w 4465376"/>
                      <a:gd name="connsiteY688" fmla="*/ 1271463 h 3539883"/>
                      <a:gd name="connsiteX689" fmla="*/ 4098004 w 4465376"/>
                      <a:gd name="connsiteY689" fmla="*/ 1175864 h 3539883"/>
                      <a:gd name="connsiteX690" fmla="*/ 4074787 w 4465376"/>
                      <a:gd name="connsiteY690" fmla="*/ 1160842 h 3539883"/>
                      <a:gd name="connsiteX691" fmla="*/ 4033816 w 4465376"/>
                      <a:gd name="connsiteY691" fmla="*/ 1190887 h 3539883"/>
                      <a:gd name="connsiteX692" fmla="*/ 4014697 w 4465376"/>
                      <a:gd name="connsiteY692" fmla="*/ 1263269 h 3539883"/>
                      <a:gd name="connsiteX693" fmla="*/ 4011965 w 4465376"/>
                      <a:gd name="connsiteY693" fmla="*/ 1270097 h 3539883"/>
                      <a:gd name="connsiteX694" fmla="*/ 4003771 w 4465376"/>
                      <a:gd name="connsiteY694" fmla="*/ 1274194 h 3539883"/>
                      <a:gd name="connsiteX695" fmla="*/ 3992845 w 4465376"/>
                      <a:gd name="connsiteY695" fmla="*/ 1266000 h 3539883"/>
                      <a:gd name="connsiteX696" fmla="*/ 3980554 w 4465376"/>
                      <a:gd name="connsiteY696" fmla="*/ 1174499 h 3539883"/>
                      <a:gd name="connsiteX697" fmla="*/ 3965531 w 4465376"/>
                      <a:gd name="connsiteY697" fmla="*/ 1069340 h 3539883"/>
                      <a:gd name="connsiteX698" fmla="*/ 3924561 w 4465376"/>
                      <a:gd name="connsiteY698" fmla="*/ 976472 h 3539883"/>
                      <a:gd name="connsiteX699" fmla="*/ 3884955 w 4465376"/>
                      <a:gd name="connsiteY699" fmla="*/ 958719 h 3539883"/>
                      <a:gd name="connsiteX700" fmla="*/ 3869933 w 4465376"/>
                      <a:gd name="connsiteY700" fmla="*/ 962816 h 3539883"/>
                      <a:gd name="connsiteX701" fmla="*/ 3854910 w 4465376"/>
                      <a:gd name="connsiteY701" fmla="*/ 1022906 h 3539883"/>
                      <a:gd name="connsiteX702" fmla="*/ 3852179 w 4465376"/>
                      <a:gd name="connsiteY702" fmla="*/ 1032466 h 3539883"/>
                      <a:gd name="connsiteX703" fmla="*/ 3843985 w 4465376"/>
                      <a:gd name="connsiteY703" fmla="*/ 1036563 h 3539883"/>
                      <a:gd name="connsiteX704" fmla="*/ 3833059 w 4465376"/>
                      <a:gd name="connsiteY704" fmla="*/ 1028369 h 3539883"/>
                      <a:gd name="connsiteX705" fmla="*/ 3760677 w 4465376"/>
                      <a:gd name="connsiteY705" fmla="*/ 925942 h 3539883"/>
                      <a:gd name="connsiteX706" fmla="*/ 3733363 w 4465376"/>
                      <a:gd name="connsiteY706" fmla="*/ 916382 h 3539883"/>
                      <a:gd name="connsiteX707" fmla="*/ 3714243 w 4465376"/>
                      <a:gd name="connsiteY707" fmla="*/ 923210 h 3539883"/>
                      <a:gd name="connsiteX708" fmla="*/ 3708780 w 4465376"/>
                      <a:gd name="connsiteY708" fmla="*/ 945062 h 3539883"/>
                      <a:gd name="connsiteX709" fmla="*/ 3719706 w 4465376"/>
                      <a:gd name="connsiteY709" fmla="*/ 991495 h 3539883"/>
                      <a:gd name="connsiteX710" fmla="*/ 3725169 w 4465376"/>
                      <a:gd name="connsiteY710" fmla="*/ 1007884 h 3539883"/>
                      <a:gd name="connsiteX711" fmla="*/ 3727900 w 4465376"/>
                      <a:gd name="connsiteY711" fmla="*/ 1018809 h 3539883"/>
                      <a:gd name="connsiteX712" fmla="*/ 3716975 w 4465376"/>
                      <a:gd name="connsiteY712" fmla="*/ 1014712 h 3539883"/>
                      <a:gd name="connsiteX713" fmla="*/ 3701952 w 4465376"/>
                      <a:gd name="connsiteY713" fmla="*/ 1009249 h 3539883"/>
                      <a:gd name="connsiteX714" fmla="*/ 3645959 w 4465376"/>
                      <a:gd name="connsiteY714" fmla="*/ 999689 h 3539883"/>
                      <a:gd name="connsiteX715" fmla="*/ 3644593 w 4465376"/>
                      <a:gd name="connsiteY715" fmla="*/ 999689 h 3539883"/>
                      <a:gd name="connsiteX716" fmla="*/ 3602256 w 4465376"/>
                      <a:gd name="connsiteY716" fmla="*/ 980570 h 3539883"/>
                      <a:gd name="connsiteX717" fmla="*/ 3594062 w 4465376"/>
                      <a:gd name="connsiteY717" fmla="*/ 977838 h 3539883"/>
                      <a:gd name="connsiteX718" fmla="*/ 3583137 w 4465376"/>
                      <a:gd name="connsiteY718" fmla="*/ 973741 h 3539883"/>
                      <a:gd name="connsiteX719" fmla="*/ 3572211 w 4465376"/>
                      <a:gd name="connsiteY719" fmla="*/ 969644 h 3539883"/>
                      <a:gd name="connsiteX720" fmla="*/ 3583137 w 4465376"/>
                      <a:gd name="connsiteY720" fmla="*/ 964181 h 3539883"/>
                      <a:gd name="connsiteX721" fmla="*/ 3613182 w 4465376"/>
                      <a:gd name="connsiteY721" fmla="*/ 949159 h 3539883"/>
                      <a:gd name="connsiteX722" fmla="*/ 3659615 w 4465376"/>
                      <a:gd name="connsiteY722" fmla="*/ 924576 h 3539883"/>
                      <a:gd name="connsiteX723" fmla="*/ 3688295 w 4465376"/>
                      <a:gd name="connsiteY723" fmla="*/ 880874 h 3539883"/>
                      <a:gd name="connsiteX724" fmla="*/ 3645959 w 4465376"/>
                      <a:gd name="connsiteY724" fmla="*/ 853560 h 3539883"/>
                      <a:gd name="connsiteX725" fmla="*/ 3443836 w 4465376"/>
                      <a:gd name="connsiteY725" fmla="*/ 912285 h 3539883"/>
                      <a:gd name="connsiteX726" fmla="*/ 3438373 w 4465376"/>
                      <a:gd name="connsiteY726" fmla="*/ 913651 h 3539883"/>
                      <a:gd name="connsiteX727" fmla="*/ 3427447 w 4465376"/>
                      <a:gd name="connsiteY727" fmla="*/ 902725 h 3539883"/>
                      <a:gd name="connsiteX728" fmla="*/ 3431544 w 4465376"/>
                      <a:gd name="connsiteY728" fmla="*/ 859023 h 3539883"/>
                      <a:gd name="connsiteX729" fmla="*/ 3424716 w 4465376"/>
                      <a:gd name="connsiteY729" fmla="*/ 763424 h 3539883"/>
                      <a:gd name="connsiteX730" fmla="*/ 3401499 w 4465376"/>
                      <a:gd name="connsiteY730" fmla="*/ 748401 h 3539883"/>
                      <a:gd name="connsiteX731" fmla="*/ 3360528 w 4465376"/>
                      <a:gd name="connsiteY731" fmla="*/ 778447 h 3539883"/>
                      <a:gd name="connsiteX732" fmla="*/ 3341408 w 4465376"/>
                      <a:gd name="connsiteY732" fmla="*/ 850829 h 3539883"/>
                      <a:gd name="connsiteX733" fmla="*/ 3338677 w 4465376"/>
                      <a:gd name="connsiteY733" fmla="*/ 859023 h 3539883"/>
                      <a:gd name="connsiteX734" fmla="*/ 3330483 w 4465376"/>
                      <a:gd name="connsiteY734" fmla="*/ 863120 h 3539883"/>
                      <a:gd name="connsiteX735" fmla="*/ 3319557 w 4465376"/>
                      <a:gd name="connsiteY735" fmla="*/ 854926 h 3539883"/>
                      <a:gd name="connsiteX736" fmla="*/ 3307266 w 4465376"/>
                      <a:gd name="connsiteY736" fmla="*/ 763424 h 3539883"/>
                      <a:gd name="connsiteX737" fmla="*/ 3292243 w 4465376"/>
                      <a:gd name="connsiteY737" fmla="*/ 656900 h 3539883"/>
                      <a:gd name="connsiteX738" fmla="*/ 3251273 w 4465376"/>
                      <a:gd name="connsiteY738" fmla="*/ 564032 h 3539883"/>
                      <a:gd name="connsiteX739" fmla="*/ 3211667 w 4465376"/>
                      <a:gd name="connsiteY739" fmla="*/ 546278 h 3539883"/>
                      <a:gd name="connsiteX740" fmla="*/ 3196644 w 4465376"/>
                      <a:gd name="connsiteY740" fmla="*/ 550376 h 3539883"/>
                      <a:gd name="connsiteX741" fmla="*/ 3180256 w 4465376"/>
                      <a:gd name="connsiteY741" fmla="*/ 610466 h 3539883"/>
                      <a:gd name="connsiteX742" fmla="*/ 3178891 w 4465376"/>
                      <a:gd name="connsiteY742" fmla="*/ 620026 h 3539883"/>
                      <a:gd name="connsiteX743" fmla="*/ 3170696 w 4465376"/>
                      <a:gd name="connsiteY743" fmla="*/ 624123 h 3539883"/>
                      <a:gd name="connsiteX744" fmla="*/ 3159771 w 4465376"/>
                      <a:gd name="connsiteY744" fmla="*/ 615929 h 3539883"/>
                      <a:gd name="connsiteX745" fmla="*/ 3087389 w 4465376"/>
                      <a:gd name="connsiteY745" fmla="*/ 513502 h 3539883"/>
                      <a:gd name="connsiteX746" fmla="*/ 3060075 w 4465376"/>
                      <a:gd name="connsiteY746" fmla="*/ 505308 h 3539883"/>
                      <a:gd name="connsiteX747" fmla="*/ 3038224 w 4465376"/>
                      <a:gd name="connsiteY747" fmla="*/ 516233 h 3539883"/>
                      <a:gd name="connsiteX748" fmla="*/ 3035492 w 4465376"/>
                      <a:gd name="connsiteY748" fmla="*/ 521696 h 3539883"/>
                      <a:gd name="connsiteX749" fmla="*/ 3030030 w 4465376"/>
                      <a:gd name="connsiteY749" fmla="*/ 518964 h 3539883"/>
                      <a:gd name="connsiteX750" fmla="*/ 2870243 w 4465376"/>
                      <a:gd name="connsiteY750" fmla="*/ 483456 h 3539883"/>
                      <a:gd name="connsiteX751" fmla="*/ 2795130 w 4465376"/>
                      <a:gd name="connsiteY751" fmla="*/ 487554 h 3539883"/>
                      <a:gd name="connsiteX752" fmla="*/ 2758256 w 4465376"/>
                      <a:gd name="connsiteY752" fmla="*/ 491651 h 3539883"/>
                      <a:gd name="connsiteX753" fmla="*/ 2792399 w 4465376"/>
                      <a:gd name="connsiteY753" fmla="*/ 477994 h 3539883"/>
                      <a:gd name="connsiteX754" fmla="*/ 2901654 w 4465376"/>
                      <a:gd name="connsiteY754" fmla="*/ 404246 h 3539883"/>
                      <a:gd name="connsiteX755" fmla="*/ 2897557 w 4465376"/>
                      <a:gd name="connsiteY755" fmla="*/ 383761 h 3539883"/>
                      <a:gd name="connsiteX756" fmla="*/ 2803324 w 4465376"/>
                      <a:gd name="connsiteY756" fmla="*/ 350984 h 3539883"/>
                      <a:gd name="connsiteX757" fmla="*/ 2792399 w 4465376"/>
                      <a:gd name="connsiteY757" fmla="*/ 350984 h 3539883"/>
                      <a:gd name="connsiteX758" fmla="*/ 2664023 w 4465376"/>
                      <a:gd name="connsiteY758" fmla="*/ 386492 h 3539883"/>
                      <a:gd name="connsiteX759" fmla="*/ 2643538 w 4465376"/>
                      <a:gd name="connsiteY759" fmla="*/ 394686 h 3539883"/>
                      <a:gd name="connsiteX760" fmla="*/ 2657195 w 4465376"/>
                      <a:gd name="connsiteY760" fmla="*/ 376932 h 3539883"/>
                      <a:gd name="connsiteX761" fmla="*/ 2707726 w 4465376"/>
                      <a:gd name="connsiteY761" fmla="*/ 301819 h 3539883"/>
                      <a:gd name="connsiteX762" fmla="*/ 2709091 w 4465376"/>
                      <a:gd name="connsiteY762" fmla="*/ 299087 h 3539883"/>
                      <a:gd name="connsiteX763" fmla="*/ 2710457 w 4465376"/>
                      <a:gd name="connsiteY763" fmla="*/ 248557 h 3539883"/>
                      <a:gd name="connsiteX764" fmla="*/ 2695434 w 4465376"/>
                      <a:gd name="connsiteY764" fmla="*/ 241728 h 3539883"/>
                      <a:gd name="connsiteX765" fmla="*/ 2677680 w 4465376"/>
                      <a:gd name="connsiteY765" fmla="*/ 251288 h 3539883"/>
                      <a:gd name="connsiteX766" fmla="*/ 2664023 w 4465376"/>
                      <a:gd name="connsiteY766" fmla="*/ 258117 h 3539883"/>
                      <a:gd name="connsiteX767" fmla="*/ 2653098 w 4465376"/>
                      <a:gd name="connsiteY767" fmla="*/ 263579 h 3539883"/>
                      <a:gd name="connsiteX768" fmla="*/ 2657195 w 4465376"/>
                      <a:gd name="connsiteY768" fmla="*/ 251288 h 3539883"/>
                      <a:gd name="connsiteX769" fmla="*/ 2658560 w 4465376"/>
                      <a:gd name="connsiteY769" fmla="*/ 245825 h 3539883"/>
                      <a:gd name="connsiteX770" fmla="*/ 2662657 w 4465376"/>
                      <a:gd name="connsiteY770" fmla="*/ 233534 h 3539883"/>
                      <a:gd name="connsiteX771" fmla="*/ 2668120 w 4465376"/>
                      <a:gd name="connsiteY771" fmla="*/ 214414 h 3539883"/>
                      <a:gd name="connsiteX772" fmla="*/ 2668120 w 4465376"/>
                      <a:gd name="connsiteY772" fmla="*/ 88770 h 3539883"/>
                      <a:gd name="connsiteX773" fmla="*/ 2633978 w 4465376"/>
                      <a:gd name="connsiteY773" fmla="*/ 76479 h 3539883"/>
                      <a:gd name="connsiteX774" fmla="*/ 2528819 w 4465376"/>
                      <a:gd name="connsiteY774" fmla="*/ 110621 h 3539883"/>
                      <a:gd name="connsiteX775" fmla="*/ 2509700 w 4465376"/>
                      <a:gd name="connsiteY775" fmla="*/ 118816 h 3539883"/>
                      <a:gd name="connsiteX776" fmla="*/ 2430489 w 4465376"/>
                      <a:gd name="connsiteY776" fmla="*/ 172078 h 3539883"/>
                      <a:gd name="connsiteX777" fmla="*/ 2412735 w 4465376"/>
                      <a:gd name="connsiteY777" fmla="*/ 187100 h 3539883"/>
                      <a:gd name="connsiteX778" fmla="*/ 2420929 w 4465376"/>
                      <a:gd name="connsiteY778" fmla="*/ 165249 h 3539883"/>
                      <a:gd name="connsiteX779" fmla="*/ 2437318 w 4465376"/>
                      <a:gd name="connsiteY779" fmla="*/ 113353 h 3539883"/>
                      <a:gd name="connsiteX780" fmla="*/ 2441415 w 4465376"/>
                      <a:gd name="connsiteY780" fmla="*/ 95599 h 3539883"/>
                      <a:gd name="connsiteX781" fmla="*/ 2435952 w 4465376"/>
                      <a:gd name="connsiteY781" fmla="*/ 8194 h 3539883"/>
                      <a:gd name="connsiteX782" fmla="*/ 2425027 w 4465376"/>
                      <a:gd name="connsiteY782" fmla="*/ 5463 h 3539883"/>
                      <a:gd name="connsiteX783" fmla="*/ 2359473 w 4465376"/>
                      <a:gd name="connsiteY783" fmla="*/ 47799 h 3539883"/>
                      <a:gd name="connsiteX784" fmla="*/ 2355376 w 4465376"/>
                      <a:gd name="connsiteY784" fmla="*/ 51896 h 3539883"/>
                      <a:gd name="connsiteX785" fmla="*/ 2284360 w 4465376"/>
                      <a:gd name="connsiteY785" fmla="*/ 127010 h 3539883"/>
                      <a:gd name="connsiteX786" fmla="*/ 2265240 w 4465376"/>
                      <a:gd name="connsiteY786" fmla="*/ 148861 h 3539883"/>
                      <a:gd name="connsiteX787" fmla="*/ 2276166 w 4465376"/>
                      <a:gd name="connsiteY787" fmla="*/ 121547 h 3539883"/>
                      <a:gd name="connsiteX788" fmla="*/ 2284360 w 4465376"/>
                      <a:gd name="connsiteY788" fmla="*/ 49165 h 3539883"/>
                      <a:gd name="connsiteX789" fmla="*/ 2265240 w 4465376"/>
                      <a:gd name="connsiteY789" fmla="*/ 35508 h 3539883"/>
                      <a:gd name="connsiteX790" fmla="*/ 2259777 w 4465376"/>
                      <a:gd name="connsiteY790" fmla="*/ 35508 h 3539883"/>
                      <a:gd name="connsiteX791" fmla="*/ 2135499 w 4465376"/>
                      <a:gd name="connsiteY791" fmla="*/ 135204 h 3539883"/>
                      <a:gd name="connsiteX792" fmla="*/ 2123208 w 4465376"/>
                      <a:gd name="connsiteY792" fmla="*/ 152958 h 3539883"/>
                      <a:gd name="connsiteX793" fmla="*/ 2119110 w 4465376"/>
                      <a:gd name="connsiteY793" fmla="*/ 159786 h 3539883"/>
                      <a:gd name="connsiteX794" fmla="*/ 2113648 w 4465376"/>
                      <a:gd name="connsiteY794" fmla="*/ 152958 h 3539883"/>
                      <a:gd name="connsiteX795" fmla="*/ 2042631 w 4465376"/>
                      <a:gd name="connsiteY795" fmla="*/ 118816 h 3539883"/>
                      <a:gd name="connsiteX796" fmla="*/ 2023512 w 4465376"/>
                      <a:gd name="connsiteY796" fmla="*/ 135204 h 3539883"/>
                      <a:gd name="connsiteX797" fmla="*/ 2056288 w 4465376"/>
                      <a:gd name="connsiteY797" fmla="*/ 288162 h 3539883"/>
                      <a:gd name="connsiteX798" fmla="*/ 2072677 w 4465376"/>
                      <a:gd name="connsiteY798" fmla="*/ 326401 h 3539883"/>
                      <a:gd name="connsiteX799" fmla="*/ 2046729 w 4465376"/>
                      <a:gd name="connsiteY799" fmla="*/ 293625 h 3539883"/>
                      <a:gd name="connsiteX800" fmla="*/ 2033072 w 4465376"/>
                      <a:gd name="connsiteY800" fmla="*/ 275871 h 3539883"/>
                      <a:gd name="connsiteX801" fmla="*/ 1953861 w 4465376"/>
                      <a:gd name="connsiteY801" fmla="*/ 191198 h 3539883"/>
                      <a:gd name="connsiteX802" fmla="*/ 1947033 w 4465376"/>
                      <a:gd name="connsiteY802" fmla="*/ 192563 h 3539883"/>
                      <a:gd name="connsiteX803" fmla="*/ 1951130 w 4465376"/>
                      <a:gd name="connsiteY803" fmla="*/ 271774 h 3539883"/>
                      <a:gd name="connsiteX804" fmla="*/ 1952496 w 4465376"/>
                      <a:gd name="connsiteY804" fmla="*/ 279968 h 3539883"/>
                      <a:gd name="connsiteX805" fmla="*/ 1944301 w 4465376"/>
                      <a:gd name="connsiteY805" fmla="*/ 277236 h 3539883"/>
                      <a:gd name="connsiteX806" fmla="*/ 1880114 w 4465376"/>
                      <a:gd name="connsiteY806" fmla="*/ 329133 h 3539883"/>
                      <a:gd name="connsiteX807" fmla="*/ 1869188 w 4465376"/>
                      <a:gd name="connsiteY807" fmla="*/ 364641 h 3539883"/>
                      <a:gd name="connsiteX808" fmla="*/ 1859628 w 4465376"/>
                      <a:gd name="connsiteY808" fmla="*/ 371469 h 3539883"/>
                      <a:gd name="connsiteX809" fmla="*/ 1848703 w 4465376"/>
                      <a:gd name="connsiteY809" fmla="*/ 363275 h 3539883"/>
                      <a:gd name="connsiteX810" fmla="*/ 1839143 w 4465376"/>
                      <a:gd name="connsiteY810" fmla="*/ 322304 h 3539883"/>
                      <a:gd name="connsiteX811" fmla="*/ 1824120 w 4465376"/>
                      <a:gd name="connsiteY811" fmla="*/ 264945 h 3539883"/>
                      <a:gd name="connsiteX812" fmla="*/ 1787246 w 4465376"/>
                      <a:gd name="connsiteY812" fmla="*/ 342790 h 3539883"/>
                      <a:gd name="connsiteX813" fmla="*/ 1783149 w 4465376"/>
                      <a:gd name="connsiteY813" fmla="*/ 359178 h 3539883"/>
                      <a:gd name="connsiteX814" fmla="*/ 1772224 w 4465376"/>
                      <a:gd name="connsiteY814" fmla="*/ 367372 h 3539883"/>
                      <a:gd name="connsiteX815" fmla="*/ 1762664 w 4465376"/>
                      <a:gd name="connsiteY815" fmla="*/ 359178 h 3539883"/>
                      <a:gd name="connsiteX816" fmla="*/ 1757201 w 4465376"/>
                      <a:gd name="connsiteY816" fmla="*/ 304550 h 3539883"/>
                      <a:gd name="connsiteX817" fmla="*/ 1755835 w 4465376"/>
                      <a:gd name="connsiteY817" fmla="*/ 270408 h 3539883"/>
                      <a:gd name="connsiteX818" fmla="*/ 1751738 w 4465376"/>
                      <a:gd name="connsiteY818" fmla="*/ 275871 h 3539883"/>
                      <a:gd name="connsiteX819" fmla="*/ 1723059 w 4465376"/>
                      <a:gd name="connsiteY819" fmla="*/ 334596 h 3539883"/>
                      <a:gd name="connsiteX820" fmla="*/ 1714864 w 4465376"/>
                      <a:gd name="connsiteY820" fmla="*/ 357812 h 3539883"/>
                      <a:gd name="connsiteX821" fmla="*/ 1713499 w 4465376"/>
                      <a:gd name="connsiteY821" fmla="*/ 333230 h 3539883"/>
                      <a:gd name="connsiteX822" fmla="*/ 1668431 w 4465376"/>
                      <a:gd name="connsiteY822" fmla="*/ 192563 h 3539883"/>
                      <a:gd name="connsiteX823" fmla="*/ 1668431 w 4465376"/>
                      <a:gd name="connsiteY823" fmla="*/ 192563 h 3539883"/>
                      <a:gd name="connsiteX824" fmla="*/ 1649311 w 4465376"/>
                      <a:gd name="connsiteY824" fmla="*/ 282699 h 3539883"/>
                      <a:gd name="connsiteX825" fmla="*/ 1652042 w 4465376"/>
                      <a:gd name="connsiteY825" fmla="*/ 311379 h 3539883"/>
                      <a:gd name="connsiteX826" fmla="*/ 1649311 w 4465376"/>
                      <a:gd name="connsiteY826" fmla="*/ 319573 h 3539883"/>
                      <a:gd name="connsiteX827" fmla="*/ 1634288 w 4465376"/>
                      <a:gd name="connsiteY827" fmla="*/ 320939 h 3539883"/>
                      <a:gd name="connsiteX828" fmla="*/ 1615169 w 4465376"/>
                      <a:gd name="connsiteY828" fmla="*/ 303185 h 3539883"/>
                      <a:gd name="connsiteX829" fmla="*/ 1571466 w 4465376"/>
                      <a:gd name="connsiteY829" fmla="*/ 269042 h 3539883"/>
                      <a:gd name="connsiteX830" fmla="*/ 1557809 w 4465376"/>
                      <a:gd name="connsiteY830" fmla="*/ 271774 h 3539883"/>
                      <a:gd name="connsiteX831" fmla="*/ 1546884 w 4465376"/>
                      <a:gd name="connsiteY831" fmla="*/ 333230 h 3539883"/>
                      <a:gd name="connsiteX832" fmla="*/ 1570101 w 4465376"/>
                      <a:gd name="connsiteY832" fmla="*/ 430194 h 3539883"/>
                      <a:gd name="connsiteX833" fmla="*/ 1579661 w 4465376"/>
                      <a:gd name="connsiteY833" fmla="*/ 461605 h 3539883"/>
                      <a:gd name="connsiteX834" fmla="*/ 1578295 w 4465376"/>
                      <a:gd name="connsiteY834" fmla="*/ 471165 h 3539883"/>
                      <a:gd name="connsiteX835" fmla="*/ 1563272 w 4465376"/>
                      <a:gd name="connsiteY835" fmla="*/ 473897 h 3539883"/>
                      <a:gd name="connsiteX836" fmla="*/ 1520936 w 4465376"/>
                      <a:gd name="connsiteY836" fmla="*/ 437023 h 3539883"/>
                      <a:gd name="connsiteX837" fmla="*/ 1482696 w 4465376"/>
                      <a:gd name="connsiteY837" fmla="*/ 402880 h 3539883"/>
                      <a:gd name="connsiteX838" fmla="*/ 1445822 w 4465376"/>
                      <a:gd name="connsiteY838" fmla="*/ 386492 h 3539883"/>
                      <a:gd name="connsiteX839" fmla="*/ 1432165 w 4465376"/>
                      <a:gd name="connsiteY839" fmla="*/ 391955 h 3539883"/>
                      <a:gd name="connsiteX840" fmla="*/ 1421240 w 4465376"/>
                      <a:gd name="connsiteY840" fmla="*/ 441120 h 3539883"/>
                      <a:gd name="connsiteX841" fmla="*/ 1546884 w 4465376"/>
                      <a:gd name="connsiteY841" fmla="*/ 610466 h 3539883"/>
                      <a:gd name="connsiteX842" fmla="*/ 1550981 w 4465376"/>
                      <a:gd name="connsiteY842" fmla="*/ 620026 h 3539883"/>
                      <a:gd name="connsiteX843" fmla="*/ 1544152 w 4465376"/>
                      <a:gd name="connsiteY843" fmla="*/ 628220 h 3539883"/>
                      <a:gd name="connsiteX844" fmla="*/ 1501816 w 4465376"/>
                      <a:gd name="connsiteY844" fmla="*/ 640511 h 3539883"/>
                      <a:gd name="connsiteX845" fmla="*/ 1414411 w 4465376"/>
                      <a:gd name="connsiteY845" fmla="*/ 680117 h 3539883"/>
                      <a:gd name="connsiteX846" fmla="*/ 1407583 w 4465376"/>
                      <a:gd name="connsiteY846" fmla="*/ 707431 h 3539883"/>
                      <a:gd name="connsiteX847" fmla="*/ 1449919 w 4465376"/>
                      <a:gd name="connsiteY847" fmla="*/ 734744 h 3539883"/>
                      <a:gd name="connsiteX848" fmla="*/ 1523667 w 4465376"/>
                      <a:gd name="connsiteY848" fmla="*/ 727916 h 3539883"/>
                      <a:gd name="connsiteX849" fmla="*/ 1538690 w 4465376"/>
                      <a:gd name="connsiteY849" fmla="*/ 736110 h 3539883"/>
                      <a:gd name="connsiteX850" fmla="*/ 1534593 w 4465376"/>
                      <a:gd name="connsiteY850" fmla="*/ 748401 h 3539883"/>
                      <a:gd name="connsiteX851" fmla="*/ 1500450 w 4465376"/>
                      <a:gd name="connsiteY851" fmla="*/ 767521 h 3539883"/>
                      <a:gd name="connsiteX852" fmla="*/ 1499085 w 4465376"/>
                      <a:gd name="connsiteY852" fmla="*/ 768887 h 3539883"/>
                      <a:gd name="connsiteX853" fmla="*/ 1497719 w 4465376"/>
                      <a:gd name="connsiteY853" fmla="*/ 768887 h 3539883"/>
                      <a:gd name="connsiteX854" fmla="*/ 1385732 w 4465376"/>
                      <a:gd name="connsiteY854" fmla="*/ 803029 h 3539883"/>
                      <a:gd name="connsiteX855" fmla="*/ 1366612 w 4465376"/>
                      <a:gd name="connsiteY855" fmla="*/ 811223 h 3539883"/>
                      <a:gd name="connsiteX856" fmla="*/ 1287401 w 4465376"/>
                      <a:gd name="connsiteY856" fmla="*/ 864485 h 3539883"/>
                      <a:gd name="connsiteX857" fmla="*/ 1269648 w 4465376"/>
                      <a:gd name="connsiteY857" fmla="*/ 879508 h 3539883"/>
                      <a:gd name="connsiteX858" fmla="*/ 1277842 w 4465376"/>
                      <a:gd name="connsiteY858" fmla="*/ 857657 h 3539883"/>
                      <a:gd name="connsiteX859" fmla="*/ 1292864 w 4465376"/>
                      <a:gd name="connsiteY859" fmla="*/ 804395 h 3539883"/>
                      <a:gd name="connsiteX860" fmla="*/ 1296962 w 4465376"/>
                      <a:gd name="connsiteY860" fmla="*/ 786641 h 3539883"/>
                      <a:gd name="connsiteX861" fmla="*/ 1291499 w 4465376"/>
                      <a:gd name="connsiteY861" fmla="*/ 699236 h 3539883"/>
                      <a:gd name="connsiteX862" fmla="*/ 1280573 w 4465376"/>
                      <a:gd name="connsiteY862" fmla="*/ 696505 h 3539883"/>
                      <a:gd name="connsiteX863" fmla="*/ 1215020 w 4465376"/>
                      <a:gd name="connsiteY863" fmla="*/ 738842 h 3539883"/>
                      <a:gd name="connsiteX864" fmla="*/ 1210923 w 4465376"/>
                      <a:gd name="connsiteY864" fmla="*/ 742939 h 3539883"/>
                      <a:gd name="connsiteX865" fmla="*/ 1139906 w 4465376"/>
                      <a:gd name="connsiteY865" fmla="*/ 818052 h 3539883"/>
                      <a:gd name="connsiteX866" fmla="*/ 1120787 w 4465376"/>
                      <a:gd name="connsiteY866" fmla="*/ 839903 h 3539883"/>
                      <a:gd name="connsiteX867" fmla="*/ 1131712 w 4465376"/>
                      <a:gd name="connsiteY867" fmla="*/ 812589 h 3539883"/>
                      <a:gd name="connsiteX868" fmla="*/ 1139906 w 4465376"/>
                      <a:gd name="connsiteY868" fmla="*/ 740207 h 3539883"/>
                      <a:gd name="connsiteX869" fmla="*/ 1120787 w 4465376"/>
                      <a:gd name="connsiteY869" fmla="*/ 726550 h 3539883"/>
                      <a:gd name="connsiteX870" fmla="*/ 1115324 w 4465376"/>
                      <a:gd name="connsiteY870" fmla="*/ 726550 h 3539883"/>
                      <a:gd name="connsiteX871" fmla="*/ 991045 w 4465376"/>
                      <a:gd name="connsiteY871" fmla="*/ 826246 h 3539883"/>
                      <a:gd name="connsiteX872" fmla="*/ 978754 w 4465376"/>
                      <a:gd name="connsiteY872" fmla="*/ 844000 h 3539883"/>
                      <a:gd name="connsiteX873" fmla="*/ 974657 w 4465376"/>
                      <a:gd name="connsiteY873" fmla="*/ 850829 h 3539883"/>
                      <a:gd name="connsiteX874" fmla="*/ 970560 w 4465376"/>
                      <a:gd name="connsiteY874" fmla="*/ 844000 h 3539883"/>
                      <a:gd name="connsiteX875" fmla="*/ 899544 w 4465376"/>
                      <a:gd name="connsiteY875" fmla="*/ 808492 h 3539883"/>
                      <a:gd name="connsiteX876" fmla="*/ 881790 w 4465376"/>
                      <a:gd name="connsiteY876" fmla="*/ 824880 h 3539883"/>
                      <a:gd name="connsiteX877" fmla="*/ 914567 w 4465376"/>
                      <a:gd name="connsiteY877" fmla="*/ 977838 h 3539883"/>
                      <a:gd name="connsiteX878" fmla="*/ 930955 w 4465376"/>
                      <a:gd name="connsiteY878" fmla="*/ 1016078 h 3539883"/>
                      <a:gd name="connsiteX879" fmla="*/ 905007 w 4465376"/>
                      <a:gd name="connsiteY879" fmla="*/ 983301 h 3539883"/>
                      <a:gd name="connsiteX880" fmla="*/ 891350 w 4465376"/>
                      <a:gd name="connsiteY880" fmla="*/ 965547 h 3539883"/>
                      <a:gd name="connsiteX881" fmla="*/ 812139 w 4465376"/>
                      <a:gd name="connsiteY881" fmla="*/ 880874 h 3539883"/>
                      <a:gd name="connsiteX882" fmla="*/ 805311 w 4465376"/>
                      <a:gd name="connsiteY882" fmla="*/ 882240 h 3539883"/>
                      <a:gd name="connsiteX883" fmla="*/ 809408 w 4465376"/>
                      <a:gd name="connsiteY883" fmla="*/ 961450 h 3539883"/>
                      <a:gd name="connsiteX884" fmla="*/ 810774 w 4465376"/>
                      <a:gd name="connsiteY884" fmla="*/ 969644 h 3539883"/>
                      <a:gd name="connsiteX885" fmla="*/ 802579 w 4465376"/>
                      <a:gd name="connsiteY885" fmla="*/ 966913 h 3539883"/>
                      <a:gd name="connsiteX886" fmla="*/ 738392 w 4465376"/>
                      <a:gd name="connsiteY886" fmla="*/ 1020175 h 3539883"/>
                      <a:gd name="connsiteX887" fmla="*/ 727466 w 4465376"/>
                      <a:gd name="connsiteY887" fmla="*/ 1057049 h 3539883"/>
                      <a:gd name="connsiteX888" fmla="*/ 717906 w 4465376"/>
                      <a:gd name="connsiteY888" fmla="*/ 1063877 h 3539883"/>
                      <a:gd name="connsiteX889" fmla="*/ 708346 w 4465376"/>
                      <a:gd name="connsiteY889" fmla="*/ 1057049 h 3539883"/>
                      <a:gd name="connsiteX890" fmla="*/ 698787 w 4465376"/>
                      <a:gd name="connsiteY890" fmla="*/ 1016078 h 3539883"/>
                      <a:gd name="connsiteX891" fmla="*/ 683764 w 4465376"/>
                      <a:gd name="connsiteY891" fmla="*/ 957353 h 3539883"/>
                      <a:gd name="connsiteX892" fmla="*/ 646890 w 4465376"/>
                      <a:gd name="connsiteY892" fmla="*/ 1035197 h 3539883"/>
                      <a:gd name="connsiteX893" fmla="*/ 642793 w 4465376"/>
                      <a:gd name="connsiteY893" fmla="*/ 1051586 h 3539883"/>
                      <a:gd name="connsiteX894" fmla="*/ 631867 w 4465376"/>
                      <a:gd name="connsiteY894" fmla="*/ 1059780 h 3539883"/>
                      <a:gd name="connsiteX895" fmla="*/ 622308 w 4465376"/>
                      <a:gd name="connsiteY895" fmla="*/ 1051586 h 3539883"/>
                      <a:gd name="connsiteX896" fmla="*/ 618210 w 4465376"/>
                      <a:gd name="connsiteY896" fmla="*/ 996958 h 3539883"/>
                      <a:gd name="connsiteX897" fmla="*/ 616845 w 4465376"/>
                      <a:gd name="connsiteY897" fmla="*/ 962816 h 3539883"/>
                      <a:gd name="connsiteX898" fmla="*/ 612748 w 4465376"/>
                      <a:gd name="connsiteY898" fmla="*/ 968278 h 3539883"/>
                      <a:gd name="connsiteX899" fmla="*/ 584068 w 4465376"/>
                      <a:gd name="connsiteY899" fmla="*/ 1027003 h 3539883"/>
                      <a:gd name="connsiteX900" fmla="*/ 575874 w 4465376"/>
                      <a:gd name="connsiteY900" fmla="*/ 1050220 h 3539883"/>
                      <a:gd name="connsiteX901" fmla="*/ 574508 w 4465376"/>
                      <a:gd name="connsiteY901" fmla="*/ 1025638 h 3539883"/>
                      <a:gd name="connsiteX902" fmla="*/ 529440 w 4465376"/>
                      <a:gd name="connsiteY902" fmla="*/ 884971 h 3539883"/>
                      <a:gd name="connsiteX903" fmla="*/ 529440 w 4465376"/>
                      <a:gd name="connsiteY903" fmla="*/ 884971 h 3539883"/>
                      <a:gd name="connsiteX904" fmla="*/ 510321 w 4465376"/>
                      <a:gd name="connsiteY904" fmla="*/ 975107 h 3539883"/>
                      <a:gd name="connsiteX905" fmla="*/ 513052 w 4465376"/>
                      <a:gd name="connsiteY905" fmla="*/ 1003787 h 3539883"/>
                      <a:gd name="connsiteX906" fmla="*/ 510321 w 4465376"/>
                      <a:gd name="connsiteY906" fmla="*/ 1011981 h 3539883"/>
                      <a:gd name="connsiteX907" fmla="*/ 495298 w 4465376"/>
                      <a:gd name="connsiteY907" fmla="*/ 1013346 h 3539883"/>
                      <a:gd name="connsiteX908" fmla="*/ 476178 w 4465376"/>
                      <a:gd name="connsiteY908" fmla="*/ 995592 h 3539883"/>
                      <a:gd name="connsiteX909" fmla="*/ 432476 w 4465376"/>
                      <a:gd name="connsiteY909" fmla="*/ 961450 h 3539883"/>
                      <a:gd name="connsiteX910" fmla="*/ 418819 w 4465376"/>
                      <a:gd name="connsiteY910" fmla="*/ 964181 h 3539883"/>
                      <a:gd name="connsiteX911" fmla="*/ 407893 w 4465376"/>
                      <a:gd name="connsiteY911" fmla="*/ 1025638 h 3539883"/>
                      <a:gd name="connsiteX912" fmla="*/ 431110 w 4465376"/>
                      <a:gd name="connsiteY912" fmla="*/ 1122602 h 3539883"/>
                      <a:gd name="connsiteX913" fmla="*/ 440670 w 4465376"/>
                      <a:gd name="connsiteY913" fmla="*/ 1154013 h 3539883"/>
                      <a:gd name="connsiteX914" fmla="*/ 439304 w 4465376"/>
                      <a:gd name="connsiteY914" fmla="*/ 1163573 h 3539883"/>
                      <a:gd name="connsiteX915" fmla="*/ 424282 w 4465376"/>
                      <a:gd name="connsiteY915" fmla="*/ 1166304 h 3539883"/>
                      <a:gd name="connsiteX916" fmla="*/ 381945 w 4465376"/>
                      <a:gd name="connsiteY916" fmla="*/ 1129431 h 3539883"/>
                      <a:gd name="connsiteX917" fmla="*/ 343706 w 4465376"/>
                      <a:gd name="connsiteY917" fmla="*/ 1095288 h 3539883"/>
                      <a:gd name="connsiteX918" fmla="*/ 306832 w 4465376"/>
                      <a:gd name="connsiteY918" fmla="*/ 1078900 h 3539883"/>
                      <a:gd name="connsiteX919" fmla="*/ 293175 w 4465376"/>
                      <a:gd name="connsiteY919" fmla="*/ 1084363 h 3539883"/>
                      <a:gd name="connsiteX920" fmla="*/ 282249 w 4465376"/>
                      <a:gd name="connsiteY920" fmla="*/ 1133528 h 3539883"/>
                      <a:gd name="connsiteX921" fmla="*/ 407893 w 4465376"/>
                      <a:gd name="connsiteY921" fmla="*/ 1301508 h 3539883"/>
                      <a:gd name="connsiteX922" fmla="*/ 411990 w 4465376"/>
                      <a:gd name="connsiteY922" fmla="*/ 1312434 h 3539883"/>
                      <a:gd name="connsiteX923" fmla="*/ 405162 w 4465376"/>
                      <a:gd name="connsiteY923" fmla="*/ 1320628 h 3539883"/>
                      <a:gd name="connsiteX924" fmla="*/ 362825 w 4465376"/>
                      <a:gd name="connsiteY924" fmla="*/ 1332919 h 3539883"/>
                      <a:gd name="connsiteX925" fmla="*/ 275421 w 4465376"/>
                      <a:gd name="connsiteY925" fmla="*/ 1372525 h 3539883"/>
                      <a:gd name="connsiteX926" fmla="*/ 268592 w 4465376"/>
                      <a:gd name="connsiteY926" fmla="*/ 1399838 h 3539883"/>
                      <a:gd name="connsiteX927" fmla="*/ 310929 w 4465376"/>
                      <a:gd name="connsiteY927" fmla="*/ 1427152 h 3539883"/>
                      <a:gd name="connsiteX928" fmla="*/ 386042 w 4465376"/>
                      <a:gd name="connsiteY928" fmla="*/ 1420324 h 3539883"/>
                      <a:gd name="connsiteX929" fmla="*/ 401065 w 4465376"/>
                      <a:gd name="connsiteY929" fmla="*/ 1427152 h 3539883"/>
                      <a:gd name="connsiteX930" fmla="*/ 396968 w 4465376"/>
                      <a:gd name="connsiteY930" fmla="*/ 1439444 h 3539883"/>
                      <a:gd name="connsiteX931" fmla="*/ 315026 w 4465376"/>
                      <a:gd name="connsiteY931" fmla="*/ 1483146 h 3539883"/>
                      <a:gd name="connsiteX932" fmla="*/ 220793 w 4465376"/>
                      <a:gd name="connsiteY932" fmla="*/ 1533676 h 3539883"/>
                      <a:gd name="connsiteX933" fmla="*/ 148411 w 4465376"/>
                      <a:gd name="connsiteY933" fmla="*/ 1604693 h 3539883"/>
                      <a:gd name="connsiteX934" fmla="*/ 145680 w 4465376"/>
                      <a:gd name="connsiteY934" fmla="*/ 1648395 h 3539883"/>
                      <a:gd name="connsiteX935" fmla="*/ 147045 w 4465376"/>
                      <a:gd name="connsiteY935" fmla="*/ 1651126 h 3539883"/>
                      <a:gd name="connsiteX936" fmla="*/ 145680 w 4465376"/>
                      <a:gd name="connsiteY936" fmla="*/ 1653858 h 3539883"/>
                      <a:gd name="connsiteX937" fmla="*/ 140217 w 4465376"/>
                      <a:gd name="connsiteY937" fmla="*/ 1692097 h 3539883"/>
                      <a:gd name="connsiteX938" fmla="*/ 166165 w 4465376"/>
                      <a:gd name="connsiteY938" fmla="*/ 1746725 h 3539883"/>
                      <a:gd name="connsiteX939" fmla="*/ 167531 w 4465376"/>
                      <a:gd name="connsiteY939" fmla="*/ 1749456 h 3539883"/>
                      <a:gd name="connsiteX940" fmla="*/ 166165 w 4465376"/>
                      <a:gd name="connsiteY940" fmla="*/ 1752188 h 3539883"/>
                      <a:gd name="connsiteX941" fmla="*/ 157971 w 4465376"/>
                      <a:gd name="connsiteY941" fmla="*/ 1775405 h 3539883"/>
                      <a:gd name="connsiteX942" fmla="*/ 163434 w 4465376"/>
                      <a:gd name="connsiteY942" fmla="*/ 1812278 h 3539883"/>
                      <a:gd name="connsiteX943" fmla="*/ 194845 w 4465376"/>
                      <a:gd name="connsiteY943" fmla="*/ 1816376 h 3539883"/>
                      <a:gd name="connsiteX944" fmla="*/ 209867 w 4465376"/>
                      <a:gd name="connsiteY944" fmla="*/ 1808181 h 3539883"/>
                      <a:gd name="connsiteX945" fmla="*/ 213965 w 4465376"/>
                      <a:gd name="connsiteY945" fmla="*/ 1805450 h 3539883"/>
                      <a:gd name="connsiteX946" fmla="*/ 216696 w 4465376"/>
                      <a:gd name="connsiteY946" fmla="*/ 1808181 h 3539883"/>
                      <a:gd name="connsiteX947" fmla="*/ 252204 w 4465376"/>
                      <a:gd name="connsiteY947" fmla="*/ 1840958 h 3539883"/>
                      <a:gd name="connsiteX948" fmla="*/ 256301 w 4465376"/>
                      <a:gd name="connsiteY948" fmla="*/ 1850518 h 3539883"/>
                      <a:gd name="connsiteX949" fmla="*/ 249473 w 4465376"/>
                      <a:gd name="connsiteY949" fmla="*/ 1858712 h 3539883"/>
                      <a:gd name="connsiteX950" fmla="*/ 211233 w 4465376"/>
                      <a:gd name="connsiteY950" fmla="*/ 1869638 h 3539883"/>
                      <a:gd name="connsiteX951" fmla="*/ 134754 w 4465376"/>
                      <a:gd name="connsiteY951" fmla="*/ 1905146 h 3539883"/>
                      <a:gd name="connsiteX952" fmla="*/ 129291 w 4465376"/>
                      <a:gd name="connsiteY952" fmla="*/ 1928363 h 3539883"/>
                      <a:gd name="connsiteX953" fmla="*/ 166165 w 4465376"/>
                      <a:gd name="connsiteY953" fmla="*/ 1952945 h 3539883"/>
                      <a:gd name="connsiteX954" fmla="*/ 231719 w 4465376"/>
                      <a:gd name="connsiteY954" fmla="*/ 1947482 h 3539883"/>
                      <a:gd name="connsiteX955" fmla="*/ 245376 w 4465376"/>
                      <a:gd name="connsiteY955" fmla="*/ 1954311 h 3539883"/>
                      <a:gd name="connsiteX956" fmla="*/ 241278 w 4465376"/>
                      <a:gd name="connsiteY956" fmla="*/ 1965237 h 3539883"/>
                      <a:gd name="connsiteX957" fmla="*/ 168897 w 4465376"/>
                      <a:gd name="connsiteY957" fmla="*/ 2003476 h 3539883"/>
                      <a:gd name="connsiteX958" fmla="*/ 85589 w 4465376"/>
                      <a:gd name="connsiteY958" fmla="*/ 2048544 h 3539883"/>
                      <a:gd name="connsiteX959" fmla="*/ 21401 w 4465376"/>
                      <a:gd name="connsiteY959" fmla="*/ 2111366 h 3539883"/>
                      <a:gd name="connsiteX960" fmla="*/ 26864 w 4465376"/>
                      <a:gd name="connsiteY960" fmla="*/ 2159165 h 3539883"/>
                      <a:gd name="connsiteX961" fmla="*/ 47350 w 4465376"/>
                      <a:gd name="connsiteY961" fmla="*/ 2165994 h 3539883"/>
                      <a:gd name="connsiteX962" fmla="*/ 81492 w 4465376"/>
                      <a:gd name="connsiteY962" fmla="*/ 2153703 h 3539883"/>
                      <a:gd name="connsiteX963" fmla="*/ 96515 w 4465376"/>
                      <a:gd name="connsiteY963" fmla="*/ 2159165 h 3539883"/>
                      <a:gd name="connsiteX964" fmla="*/ 92418 w 4465376"/>
                      <a:gd name="connsiteY964" fmla="*/ 2170091 h 3539883"/>
                      <a:gd name="connsiteX965" fmla="*/ 29596 w 4465376"/>
                      <a:gd name="connsiteY965" fmla="*/ 2261592 h 3539883"/>
                      <a:gd name="connsiteX966" fmla="*/ 35058 w 4465376"/>
                      <a:gd name="connsiteY966" fmla="*/ 2294369 h 3539883"/>
                      <a:gd name="connsiteX967" fmla="*/ 48715 w 4465376"/>
                      <a:gd name="connsiteY967" fmla="*/ 2301198 h 3539883"/>
                      <a:gd name="connsiteX968" fmla="*/ 48715 w 4465376"/>
                      <a:gd name="connsiteY968" fmla="*/ 2301198 h 3539883"/>
                      <a:gd name="connsiteX969" fmla="*/ 62372 w 4465376"/>
                      <a:gd name="connsiteY969" fmla="*/ 2297100 h 3539883"/>
                      <a:gd name="connsiteX970" fmla="*/ 96515 w 4465376"/>
                      <a:gd name="connsiteY970" fmla="*/ 2273884 h 3539883"/>
                      <a:gd name="connsiteX971" fmla="*/ 114269 w 4465376"/>
                      <a:gd name="connsiteY971" fmla="*/ 2260227 h 3539883"/>
                      <a:gd name="connsiteX972" fmla="*/ 119731 w 4465376"/>
                      <a:gd name="connsiteY972" fmla="*/ 2258861 h 3539883"/>
                      <a:gd name="connsiteX973" fmla="*/ 129291 w 4465376"/>
                      <a:gd name="connsiteY973" fmla="*/ 2268421 h 3539883"/>
                      <a:gd name="connsiteX974" fmla="*/ 126560 w 4465376"/>
                      <a:gd name="connsiteY974" fmla="*/ 2332609 h 3539883"/>
                      <a:gd name="connsiteX975" fmla="*/ 123829 w 4465376"/>
                      <a:gd name="connsiteY975" fmla="*/ 2376311 h 3539883"/>
                      <a:gd name="connsiteX976" fmla="*/ 123829 w 4465376"/>
                      <a:gd name="connsiteY976" fmla="*/ 2383139 h 3539883"/>
                      <a:gd name="connsiteX977" fmla="*/ 129291 w 4465376"/>
                      <a:gd name="connsiteY977" fmla="*/ 2422745 h 3539883"/>
                      <a:gd name="connsiteX978" fmla="*/ 130657 w 4465376"/>
                      <a:gd name="connsiteY978" fmla="*/ 2424110 h 3539883"/>
                      <a:gd name="connsiteX979" fmla="*/ 160702 w 4465376"/>
                      <a:gd name="connsiteY979" fmla="*/ 2394065 h 3539883"/>
                      <a:gd name="connsiteX980" fmla="*/ 162068 w 4465376"/>
                      <a:gd name="connsiteY980" fmla="*/ 2391334 h 3539883"/>
                      <a:gd name="connsiteX981" fmla="*/ 179822 w 4465376"/>
                      <a:gd name="connsiteY981" fmla="*/ 2392699 h 3539883"/>
                      <a:gd name="connsiteX982" fmla="*/ 178456 w 4465376"/>
                      <a:gd name="connsiteY982" fmla="*/ 2403625 h 3539883"/>
                      <a:gd name="connsiteX983" fmla="*/ 171628 w 4465376"/>
                      <a:gd name="connsiteY983" fmla="*/ 2454156 h 3539883"/>
                      <a:gd name="connsiteX984" fmla="*/ 213965 w 4465376"/>
                      <a:gd name="connsiteY984" fmla="*/ 2478738 h 3539883"/>
                      <a:gd name="connsiteX985" fmla="*/ 224890 w 4465376"/>
                      <a:gd name="connsiteY985" fmla="*/ 2477373 h 3539883"/>
                      <a:gd name="connsiteX986" fmla="*/ 226256 w 4465376"/>
                      <a:gd name="connsiteY986" fmla="*/ 2477373 h 3539883"/>
                      <a:gd name="connsiteX987" fmla="*/ 235816 w 4465376"/>
                      <a:gd name="connsiteY987" fmla="*/ 2486932 h 3539883"/>
                      <a:gd name="connsiteX988" fmla="*/ 226256 w 4465376"/>
                      <a:gd name="connsiteY988" fmla="*/ 2497858 h 3539883"/>
                      <a:gd name="connsiteX989" fmla="*/ 189382 w 4465376"/>
                      <a:gd name="connsiteY989" fmla="*/ 2511515 h 3539883"/>
                      <a:gd name="connsiteX990" fmla="*/ 190748 w 4465376"/>
                      <a:gd name="connsiteY990" fmla="*/ 2522440 h 3539883"/>
                      <a:gd name="connsiteX991" fmla="*/ 234450 w 4465376"/>
                      <a:gd name="connsiteY991" fmla="*/ 2567508 h 3539883"/>
                      <a:gd name="connsiteX992" fmla="*/ 244010 w 4465376"/>
                      <a:gd name="connsiteY992" fmla="*/ 2574337 h 3539883"/>
                      <a:gd name="connsiteX993" fmla="*/ 237181 w 4465376"/>
                      <a:gd name="connsiteY993" fmla="*/ 2578434 h 3539883"/>
                      <a:gd name="connsiteX994" fmla="*/ 226256 w 4465376"/>
                      <a:gd name="connsiteY994" fmla="*/ 2594822 h 3539883"/>
                      <a:gd name="connsiteX995" fmla="*/ 241278 w 4465376"/>
                      <a:gd name="connsiteY995" fmla="*/ 2611211 h 3539883"/>
                      <a:gd name="connsiteX996" fmla="*/ 244010 w 4465376"/>
                      <a:gd name="connsiteY996" fmla="*/ 2612576 h 3539883"/>
                      <a:gd name="connsiteX997" fmla="*/ 276786 w 4465376"/>
                      <a:gd name="connsiteY997" fmla="*/ 2637159 h 3539883"/>
                      <a:gd name="connsiteX998" fmla="*/ 289078 w 4465376"/>
                      <a:gd name="connsiteY998" fmla="*/ 2646719 h 3539883"/>
                      <a:gd name="connsiteX999" fmla="*/ 275421 w 4465376"/>
                      <a:gd name="connsiteY999" fmla="*/ 2648085 h 3539883"/>
                      <a:gd name="connsiteX1000" fmla="*/ 267227 w 4465376"/>
                      <a:gd name="connsiteY1000" fmla="*/ 2650816 h 3539883"/>
                      <a:gd name="connsiteX1001" fmla="*/ 260398 w 4465376"/>
                      <a:gd name="connsiteY1001" fmla="*/ 2687690 h 3539883"/>
                      <a:gd name="connsiteX1002" fmla="*/ 260398 w 4465376"/>
                      <a:gd name="connsiteY1002" fmla="*/ 2690421 h 3539883"/>
                      <a:gd name="connsiteX1003" fmla="*/ 260398 w 4465376"/>
                      <a:gd name="connsiteY1003" fmla="*/ 2690421 h 3539883"/>
                      <a:gd name="connsiteX1004" fmla="*/ 261764 w 4465376"/>
                      <a:gd name="connsiteY1004" fmla="*/ 2693152 h 3539883"/>
                      <a:gd name="connsiteX1005" fmla="*/ 264495 w 4465376"/>
                      <a:gd name="connsiteY1005" fmla="*/ 2699981 h 3539883"/>
                      <a:gd name="connsiteX1006" fmla="*/ 287712 w 4465376"/>
                      <a:gd name="connsiteY1006" fmla="*/ 2736855 h 3539883"/>
                      <a:gd name="connsiteX1007" fmla="*/ 290443 w 4465376"/>
                      <a:gd name="connsiteY1007" fmla="*/ 2740952 h 3539883"/>
                      <a:gd name="connsiteX1008" fmla="*/ 278152 w 4465376"/>
                      <a:gd name="connsiteY1008" fmla="*/ 2740952 h 3539883"/>
                      <a:gd name="connsiteX1009" fmla="*/ 276786 w 4465376"/>
                      <a:gd name="connsiteY1009" fmla="*/ 2740952 h 3539883"/>
                      <a:gd name="connsiteX1010" fmla="*/ 275421 w 4465376"/>
                      <a:gd name="connsiteY1010" fmla="*/ 2740952 h 3539883"/>
                      <a:gd name="connsiteX1011" fmla="*/ 274055 w 4465376"/>
                      <a:gd name="connsiteY1011" fmla="*/ 2739586 h 3539883"/>
                      <a:gd name="connsiteX1012" fmla="*/ 249473 w 4465376"/>
                      <a:gd name="connsiteY1012" fmla="*/ 2710906 h 3539883"/>
                      <a:gd name="connsiteX1013" fmla="*/ 234450 w 4465376"/>
                      <a:gd name="connsiteY1013" fmla="*/ 2693152 h 3539883"/>
                      <a:gd name="connsiteX1014" fmla="*/ 231719 w 4465376"/>
                      <a:gd name="connsiteY1014" fmla="*/ 2690421 h 3539883"/>
                      <a:gd name="connsiteX1015" fmla="*/ 186651 w 4465376"/>
                      <a:gd name="connsiteY1015" fmla="*/ 2659010 h 3539883"/>
                      <a:gd name="connsiteX1016" fmla="*/ 179822 w 4465376"/>
                      <a:gd name="connsiteY1016" fmla="*/ 2664473 h 3539883"/>
                      <a:gd name="connsiteX1017" fmla="*/ 186651 w 4465376"/>
                      <a:gd name="connsiteY1017" fmla="*/ 2691787 h 3539883"/>
                      <a:gd name="connsiteX1018" fmla="*/ 186651 w 4465376"/>
                      <a:gd name="connsiteY1018" fmla="*/ 2693152 h 3539883"/>
                      <a:gd name="connsiteX1019" fmla="*/ 212599 w 4465376"/>
                      <a:gd name="connsiteY1019" fmla="*/ 2727295 h 3539883"/>
                      <a:gd name="connsiteX1020" fmla="*/ 222159 w 4465376"/>
                      <a:gd name="connsiteY1020" fmla="*/ 2736855 h 3539883"/>
                      <a:gd name="connsiteX1021" fmla="*/ 208502 w 4465376"/>
                      <a:gd name="connsiteY1021" fmla="*/ 2736855 h 3539883"/>
                      <a:gd name="connsiteX1022" fmla="*/ 140217 w 4465376"/>
                      <a:gd name="connsiteY1022" fmla="*/ 2750512 h 3539883"/>
                      <a:gd name="connsiteX1023" fmla="*/ 145680 w 4465376"/>
                      <a:gd name="connsiteY1023" fmla="*/ 2764168 h 3539883"/>
                      <a:gd name="connsiteX1024" fmla="*/ 212599 w 4465376"/>
                      <a:gd name="connsiteY1024" fmla="*/ 2798311 h 3539883"/>
                      <a:gd name="connsiteX1025" fmla="*/ 230353 w 4465376"/>
                      <a:gd name="connsiteY1025" fmla="*/ 2803774 h 3539883"/>
                      <a:gd name="connsiteX1026" fmla="*/ 291809 w 4465376"/>
                      <a:gd name="connsiteY1026" fmla="*/ 2824259 h 3539883"/>
                      <a:gd name="connsiteX1027" fmla="*/ 313660 w 4465376"/>
                      <a:gd name="connsiteY1027" fmla="*/ 2829722 h 3539883"/>
                      <a:gd name="connsiteX1028" fmla="*/ 276786 w 4465376"/>
                      <a:gd name="connsiteY1028" fmla="*/ 2837916 h 3539883"/>
                      <a:gd name="connsiteX1029" fmla="*/ 175725 w 4465376"/>
                      <a:gd name="connsiteY1029" fmla="*/ 2874790 h 3539883"/>
                      <a:gd name="connsiteX1030" fmla="*/ 171628 w 4465376"/>
                      <a:gd name="connsiteY1030" fmla="*/ 2882984 h 3539883"/>
                      <a:gd name="connsiteX1031" fmla="*/ 204405 w 4465376"/>
                      <a:gd name="connsiteY1031" fmla="*/ 2889812 h 3539883"/>
                      <a:gd name="connsiteX1032" fmla="*/ 282249 w 4465376"/>
                      <a:gd name="connsiteY1032" fmla="*/ 2882984 h 3539883"/>
                      <a:gd name="connsiteX1033" fmla="*/ 313660 w 4465376"/>
                      <a:gd name="connsiteY1033" fmla="*/ 2878887 h 3539883"/>
                      <a:gd name="connsiteX1034" fmla="*/ 284981 w 4465376"/>
                      <a:gd name="connsiteY1034" fmla="*/ 2893910 h 3539883"/>
                      <a:gd name="connsiteX1035" fmla="*/ 204405 w 4465376"/>
                      <a:gd name="connsiteY1035" fmla="*/ 2963560 h 3539883"/>
                      <a:gd name="connsiteX1036" fmla="*/ 203039 w 4465376"/>
                      <a:gd name="connsiteY1036" fmla="*/ 2967657 h 3539883"/>
                      <a:gd name="connsiteX1037" fmla="*/ 213965 w 4465376"/>
                      <a:gd name="connsiteY1037" fmla="*/ 2970389 h 3539883"/>
                      <a:gd name="connsiteX1038" fmla="*/ 287712 w 4465376"/>
                      <a:gd name="connsiteY1038" fmla="*/ 2955366 h 3539883"/>
                      <a:gd name="connsiteX1039" fmla="*/ 323220 w 4465376"/>
                      <a:gd name="connsiteY1039" fmla="*/ 2944440 h 3539883"/>
                      <a:gd name="connsiteX1040" fmla="*/ 289078 w 4465376"/>
                      <a:gd name="connsiteY1040" fmla="*/ 2966292 h 3539883"/>
                      <a:gd name="connsiteX1041" fmla="*/ 282249 w 4465376"/>
                      <a:gd name="connsiteY1041" fmla="*/ 2971754 h 3539883"/>
                      <a:gd name="connsiteX1042" fmla="*/ 212599 w 4465376"/>
                      <a:gd name="connsiteY1042" fmla="*/ 3045502 h 3539883"/>
                      <a:gd name="connsiteX1043" fmla="*/ 204405 w 4465376"/>
                      <a:gd name="connsiteY1043" fmla="*/ 3068719 h 3539883"/>
                      <a:gd name="connsiteX1044" fmla="*/ 220793 w 4465376"/>
                      <a:gd name="connsiteY1044" fmla="*/ 3074181 h 3539883"/>
                      <a:gd name="connsiteX1045" fmla="*/ 293175 w 4465376"/>
                      <a:gd name="connsiteY1045" fmla="*/ 3057793 h 3539883"/>
                      <a:gd name="connsiteX1046" fmla="*/ 332780 w 4465376"/>
                      <a:gd name="connsiteY1046" fmla="*/ 3042771 h 3539883"/>
                      <a:gd name="connsiteX1047" fmla="*/ 379214 w 4465376"/>
                      <a:gd name="connsiteY1047" fmla="*/ 3025016 h 3539883"/>
                      <a:gd name="connsiteX1048" fmla="*/ 338243 w 4465376"/>
                      <a:gd name="connsiteY1048" fmla="*/ 3052330 h 3539883"/>
                      <a:gd name="connsiteX1049" fmla="*/ 317758 w 4465376"/>
                      <a:gd name="connsiteY1049" fmla="*/ 3067353 h 3539883"/>
                      <a:gd name="connsiteX1050" fmla="*/ 271324 w 4465376"/>
                      <a:gd name="connsiteY1050" fmla="*/ 3131541 h 3539883"/>
                      <a:gd name="connsiteX1051" fmla="*/ 276786 w 4465376"/>
                      <a:gd name="connsiteY1051" fmla="*/ 3183437 h 3539883"/>
                      <a:gd name="connsiteX1052" fmla="*/ 279518 w 4465376"/>
                      <a:gd name="connsiteY1052" fmla="*/ 3187534 h 3539883"/>
                      <a:gd name="connsiteX1053" fmla="*/ 275421 w 4465376"/>
                      <a:gd name="connsiteY1053" fmla="*/ 3190265 h 3539883"/>
                      <a:gd name="connsiteX1054" fmla="*/ 209867 w 4465376"/>
                      <a:gd name="connsiteY1054" fmla="*/ 3264013 h 3539883"/>
                      <a:gd name="connsiteX1055" fmla="*/ 212599 w 4465376"/>
                      <a:gd name="connsiteY1055" fmla="*/ 3265379 h 3539883"/>
                      <a:gd name="connsiteX1056" fmla="*/ 317758 w 4465376"/>
                      <a:gd name="connsiteY1056" fmla="*/ 3242162 h 3539883"/>
                      <a:gd name="connsiteX1057" fmla="*/ 371020 w 4465376"/>
                      <a:gd name="connsiteY1057" fmla="*/ 3223042 h 3539883"/>
                      <a:gd name="connsiteX1058" fmla="*/ 417453 w 4465376"/>
                      <a:gd name="connsiteY1058" fmla="*/ 3205288 h 3539883"/>
                      <a:gd name="connsiteX1059" fmla="*/ 376482 w 4465376"/>
                      <a:gd name="connsiteY1059" fmla="*/ 3232602 h 3539883"/>
                      <a:gd name="connsiteX1060" fmla="*/ 320489 w 4465376"/>
                      <a:gd name="connsiteY1060" fmla="*/ 3292693 h 3539883"/>
                      <a:gd name="connsiteX1061" fmla="*/ 321854 w 4465376"/>
                      <a:gd name="connsiteY1061" fmla="*/ 3292693 h 3539883"/>
                      <a:gd name="connsiteX1062" fmla="*/ 332780 w 4465376"/>
                      <a:gd name="connsiteY1062" fmla="*/ 3295424 h 3539883"/>
                      <a:gd name="connsiteX1063" fmla="*/ 424282 w 4465376"/>
                      <a:gd name="connsiteY1063" fmla="*/ 3259916 h 3539883"/>
                      <a:gd name="connsiteX1064" fmla="*/ 437939 w 4465376"/>
                      <a:gd name="connsiteY1064" fmla="*/ 3251722 h 3539883"/>
                      <a:gd name="connsiteX1065" fmla="*/ 431110 w 4465376"/>
                      <a:gd name="connsiteY1065" fmla="*/ 3266745 h 3539883"/>
                      <a:gd name="connsiteX1066" fmla="*/ 425647 w 4465376"/>
                      <a:gd name="connsiteY1066" fmla="*/ 3335029 h 3539883"/>
                      <a:gd name="connsiteX1067" fmla="*/ 461155 w 4465376"/>
                      <a:gd name="connsiteY1067" fmla="*/ 3363709 h 3539883"/>
                      <a:gd name="connsiteX1068" fmla="*/ 513052 w 4465376"/>
                      <a:gd name="connsiteY1068" fmla="*/ 3288596 h 3539883"/>
                      <a:gd name="connsiteX1069" fmla="*/ 519880 w 4465376"/>
                      <a:gd name="connsiteY1069" fmla="*/ 3264013 h 3539883"/>
                      <a:gd name="connsiteX1070" fmla="*/ 523977 w 4465376"/>
                      <a:gd name="connsiteY1070" fmla="*/ 3288596 h 3539883"/>
                      <a:gd name="connsiteX1071" fmla="*/ 574508 w 4465376"/>
                      <a:gd name="connsiteY1071" fmla="*/ 3391023 h 3539883"/>
                      <a:gd name="connsiteX1072" fmla="*/ 592262 w 4465376"/>
                      <a:gd name="connsiteY1072" fmla="*/ 3382829 h 3539883"/>
                      <a:gd name="connsiteX1073" fmla="*/ 616845 w 4465376"/>
                      <a:gd name="connsiteY1073" fmla="*/ 3326835 h 3539883"/>
                      <a:gd name="connsiteX1074" fmla="*/ 619576 w 4465376"/>
                      <a:gd name="connsiteY1074" fmla="*/ 3309081 h 3539883"/>
                      <a:gd name="connsiteX1075" fmla="*/ 627770 w 4465376"/>
                      <a:gd name="connsiteY1075" fmla="*/ 3324104 h 3539883"/>
                      <a:gd name="connsiteX1076" fmla="*/ 682398 w 4465376"/>
                      <a:gd name="connsiteY1076" fmla="*/ 3354149 h 3539883"/>
                      <a:gd name="connsiteX1077" fmla="*/ 723369 w 4465376"/>
                      <a:gd name="connsiteY1077" fmla="*/ 3289962 h 3539883"/>
                      <a:gd name="connsiteX1078" fmla="*/ 724735 w 4465376"/>
                      <a:gd name="connsiteY1078" fmla="*/ 3287230 h 3539883"/>
                      <a:gd name="connsiteX1079" fmla="*/ 724735 w 4465376"/>
                      <a:gd name="connsiteY1079" fmla="*/ 3284499 h 3539883"/>
                      <a:gd name="connsiteX1080" fmla="*/ 726101 w 4465376"/>
                      <a:gd name="connsiteY1080" fmla="*/ 3280401 h 3539883"/>
                      <a:gd name="connsiteX1081" fmla="*/ 727466 w 4465376"/>
                      <a:gd name="connsiteY1081" fmla="*/ 3276304 h 3539883"/>
                      <a:gd name="connsiteX1082" fmla="*/ 731563 w 4465376"/>
                      <a:gd name="connsiteY1082" fmla="*/ 3276304 h 3539883"/>
                      <a:gd name="connsiteX1083" fmla="*/ 745220 w 4465376"/>
                      <a:gd name="connsiteY1083" fmla="*/ 3277670 h 3539883"/>
                      <a:gd name="connsiteX1084" fmla="*/ 801214 w 4465376"/>
                      <a:gd name="connsiteY1084" fmla="*/ 3270841 h 3539883"/>
                      <a:gd name="connsiteX1085" fmla="*/ 833990 w 4465376"/>
                      <a:gd name="connsiteY1085" fmla="*/ 3264013 h 3539883"/>
                      <a:gd name="connsiteX1086" fmla="*/ 803945 w 4465376"/>
                      <a:gd name="connsiteY1086" fmla="*/ 3280401 h 3539883"/>
                      <a:gd name="connsiteX1087" fmla="*/ 752049 w 4465376"/>
                      <a:gd name="connsiteY1087" fmla="*/ 3311813 h 3539883"/>
                      <a:gd name="connsiteX1088" fmla="*/ 752049 w 4465376"/>
                      <a:gd name="connsiteY1088" fmla="*/ 3311813 h 3539883"/>
                      <a:gd name="connsiteX1089" fmla="*/ 771169 w 4465376"/>
                      <a:gd name="connsiteY1089" fmla="*/ 3313178 h 3539883"/>
                      <a:gd name="connsiteX1090" fmla="*/ 809408 w 4465376"/>
                      <a:gd name="connsiteY1090" fmla="*/ 3300887 h 3539883"/>
                      <a:gd name="connsiteX1091" fmla="*/ 821699 w 4465376"/>
                      <a:gd name="connsiteY1091" fmla="*/ 3303618 h 3539883"/>
                      <a:gd name="connsiteX1092" fmla="*/ 812139 w 4465376"/>
                      <a:gd name="connsiteY1092" fmla="*/ 3322738 h 3539883"/>
                      <a:gd name="connsiteX1093" fmla="*/ 805311 w 4465376"/>
                      <a:gd name="connsiteY1093" fmla="*/ 3333664 h 3539883"/>
                      <a:gd name="connsiteX1094" fmla="*/ 791654 w 4465376"/>
                      <a:gd name="connsiteY1094" fmla="*/ 3429262 h 3539883"/>
                      <a:gd name="connsiteX1095" fmla="*/ 809408 w 4465376"/>
                      <a:gd name="connsiteY1095" fmla="*/ 3444285 h 3539883"/>
                      <a:gd name="connsiteX1096" fmla="*/ 824431 w 4465376"/>
                      <a:gd name="connsiteY1096" fmla="*/ 3437457 h 3539883"/>
                      <a:gd name="connsiteX1097" fmla="*/ 914567 w 4465376"/>
                      <a:gd name="connsiteY1097" fmla="*/ 3320007 h 3539883"/>
                      <a:gd name="connsiteX1098" fmla="*/ 926858 w 4465376"/>
                      <a:gd name="connsiteY1098" fmla="*/ 3299521 h 3539883"/>
                      <a:gd name="connsiteX1099" fmla="*/ 925492 w 4465376"/>
                      <a:gd name="connsiteY1099" fmla="*/ 3322738 h 3539883"/>
                      <a:gd name="connsiteX1100" fmla="*/ 935052 w 4465376"/>
                      <a:gd name="connsiteY1100" fmla="*/ 3376000 h 3539883"/>
                      <a:gd name="connsiteX1101" fmla="*/ 974657 w 4465376"/>
                      <a:gd name="connsiteY1101" fmla="*/ 3380098 h 3539883"/>
                      <a:gd name="connsiteX1102" fmla="*/ 1012897 w 4465376"/>
                      <a:gd name="connsiteY1102" fmla="*/ 3329566 h 3539883"/>
                      <a:gd name="connsiteX1103" fmla="*/ 1015628 w 4465376"/>
                      <a:gd name="connsiteY1103" fmla="*/ 3321373 h 3539883"/>
                      <a:gd name="connsiteX1104" fmla="*/ 1018359 w 4465376"/>
                      <a:gd name="connsiteY1104" fmla="*/ 3268111 h 3539883"/>
                      <a:gd name="connsiteX1105" fmla="*/ 1015628 w 4465376"/>
                      <a:gd name="connsiteY1105" fmla="*/ 3253088 h 3539883"/>
                      <a:gd name="connsiteX1106" fmla="*/ 1026554 w 4465376"/>
                      <a:gd name="connsiteY1106" fmla="*/ 3264013 h 3539883"/>
                      <a:gd name="connsiteX1107" fmla="*/ 1094838 w 4465376"/>
                      <a:gd name="connsiteY1107" fmla="*/ 3304984 h 3539883"/>
                      <a:gd name="connsiteX1108" fmla="*/ 1101667 w 4465376"/>
                      <a:gd name="connsiteY1108" fmla="*/ 3306350 h 3539883"/>
                      <a:gd name="connsiteX1109" fmla="*/ 1127615 w 4465376"/>
                      <a:gd name="connsiteY1109" fmla="*/ 3288596 h 3539883"/>
                      <a:gd name="connsiteX1110" fmla="*/ 1104398 w 4465376"/>
                      <a:gd name="connsiteY1110" fmla="*/ 3195728 h 3539883"/>
                      <a:gd name="connsiteX1111" fmla="*/ 1098936 w 4465376"/>
                      <a:gd name="connsiteY1111" fmla="*/ 3184803 h 3539883"/>
                      <a:gd name="connsiteX1112" fmla="*/ 1098936 w 4465376"/>
                      <a:gd name="connsiteY1112" fmla="*/ 3183437 h 3539883"/>
                      <a:gd name="connsiteX1113" fmla="*/ 1088010 w 4465376"/>
                      <a:gd name="connsiteY1113" fmla="*/ 3127444 h 3539883"/>
                      <a:gd name="connsiteX1114" fmla="*/ 1072987 w 4465376"/>
                      <a:gd name="connsiteY1114" fmla="*/ 3085107 h 3539883"/>
                      <a:gd name="connsiteX1115" fmla="*/ 1094838 w 4465376"/>
                      <a:gd name="connsiteY1115" fmla="*/ 3115152 h 3539883"/>
                      <a:gd name="connsiteX1116" fmla="*/ 1172683 w 4465376"/>
                      <a:gd name="connsiteY1116" fmla="*/ 3176609 h 3539883"/>
                      <a:gd name="connsiteX1117" fmla="*/ 1184974 w 4465376"/>
                      <a:gd name="connsiteY1117" fmla="*/ 3175243 h 3539883"/>
                      <a:gd name="connsiteX1118" fmla="*/ 1202728 w 4465376"/>
                      <a:gd name="connsiteY1118" fmla="*/ 3153392 h 3539883"/>
                      <a:gd name="connsiteX1119" fmla="*/ 1205460 w 4465376"/>
                      <a:gd name="connsiteY1119" fmla="*/ 3128810 h 3539883"/>
                      <a:gd name="connsiteX1120" fmla="*/ 1205460 w 4465376"/>
                      <a:gd name="connsiteY1120" fmla="*/ 3106958 h 3539883"/>
                      <a:gd name="connsiteX1121" fmla="*/ 1215020 w 4465376"/>
                      <a:gd name="connsiteY1121" fmla="*/ 3126078 h 3539883"/>
                      <a:gd name="connsiteX1122" fmla="*/ 1235505 w 4465376"/>
                      <a:gd name="connsiteY1122" fmla="*/ 3147929 h 3539883"/>
                      <a:gd name="connsiteX1123" fmla="*/ 1250528 w 4465376"/>
                      <a:gd name="connsiteY1123" fmla="*/ 3138369 h 3539883"/>
                      <a:gd name="connsiteX1124" fmla="*/ 1279207 w 4465376"/>
                      <a:gd name="connsiteY1124" fmla="*/ 3087838 h 3539883"/>
                      <a:gd name="connsiteX1125" fmla="*/ 1288767 w 4465376"/>
                      <a:gd name="connsiteY1125" fmla="*/ 3067353 h 3539883"/>
                      <a:gd name="connsiteX1126" fmla="*/ 1288767 w 4465376"/>
                      <a:gd name="connsiteY1126" fmla="*/ 3067353 h 3539883"/>
                      <a:gd name="connsiteX1127" fmla="*/ 1288767 w 4465376"/>
                      <a:gd name="connsiteY1127" fmla="*/ 3067353 h 3539883"/>
                      <a:gd name="connsiteX1128" fmla="*/ 1288767 w 4465376"/>
                      <a:gd name="connsiteY1128" fmla="*/ 3067353 h 3539883"/>
                      <a:gd name="connsiteX1129" fmla="*/ 1298327 w 4465376"/>
                      <a:gd name="connsiteY1129" fmla="*/ 3072816 h 3539883"/>
                      <a:gd name="connsiteX1130" fmla="*/ 1291499 w 4465376"/>
                      <a:gd name="connsiteY1130" fmla="*/ 3106958 h 3539883"/>
                      <a:gd name="connsiteX1131" fmla="*/ 1287401 w 4465376"/>
                      <a:gd name="connsiteY1131" fmla="*/ 3134272 h 3539883"/>
                      <a:gd name="connsiteX1132" fmla="*/ 1284670 w 4465376"/>
                      <a:gd name="connsiteY1132" fmla="*/ 3172512 h 3539883"/>
                      <a:gd name="connsiteX1133" fmla="*/ 1410314 w 4465376"/>
                      <a:gd name="connsiteY1133" fmla="*/ 3100130 h 3539883"/>
                      <a:gd name="connsiteX1134" fmla="*/ 1417143 w 4465376"/>
                      <a:gd name="connsiteY1134" fmla="*/ 3108324 h 3539883"/>
                      <a:gd name="connsiteX1135" fmla="*/ 1403486 w 4465376"/>
                      <a:gd name="connsiteY1135" fmla="*/ 3121981 h 3539883"/>
                      <a:gd name="connsiteX1136" fmla="*/ 1402120 w 4465376"/>
                      <a:gd name="connsiteY1136" fmla="*/ 3123347 h 3539883"/>
                      <a:gd name="connsiteX1137" fmla="*/ 1387098 w 4465376"/>
                      <a:gd name="connsiteY1137" fmla="*/ 3147929 h 3539883"/>
                      <a:gd name="connsiteX1138" fmla="*/ 1387098 w 4465376"/>
                      <a:gd name="connsiteY1138" fmla="*/ 3149295 h 3539883"/>
                      <a:gd name="connsiteX1139" fmla="*/ 1392560 w 4465376"/>
                      <a:gd name="connsiteY1139" fmla="*/ 3150661 h 3539883"/>
                      <a:gd name="connsiteX1140" fmla="*/ 1460845 w 4465376"/>
                      <a:gd name="connsiteY1140" fmla="*/ 3126078 h 3539883"/>
                      <a:gd name="connsiteX1141" fmla="*/ 1522301 w 4465376"/>
                      <a:gd name="connsiteY1141" fmla="*/ 3067353 h 3539883"/>
                      <a:gd name="connsiteX1142" fmla="*/ 1533227 w 4465376"/>
                      <a:gd name="connsiteY1142" fmla="*/ 3049599 h 3539883"/>
                      <a:gd name="connsiteX1143" fmla="*/ 1531861 w 4465376"/>
                      <a:gd name="connsiteY1143" fmla="*/ 3070084 h 3539883"/>
                      <a:gd name="connsiteX1144" fmla="*/ 1533227 w 4465376"/>
                      <a:gd name="connsiteY1144" fmla="*/ 3104227 h 3539883"/>
                      <a:gd name="connsiteX1145" fmla="*/ 1559175 w 4465376"/>
                      <a:gd name="connsiteY1145" fmla="*/ 3143832 h 3539883"/>
                      <a:gd name="connsiteX1146" fmla="*/ 1563272 w 4465376"/>
                      <a:gd name="connsiteY1146" fmla="*/ 3143832 h 3539883"/>
                      <a:gd name="connsiteX1147" fmla="*/ 1582392 w 4465376"/>
                      <a:gd name="connsiteY1147" fmla="*/ 3137003 h 3539883"/>
                      <a:gd name="connsiteX1148" fmla="*/ 1608340 w 4465376"/>
                      <a:gd name="connsiteY1148" fmla="*/ 3091936 h 3539883"/>
                      <a:gd name="connsiteX1149" fmla="*/ 1621997 w 4465376"/>
                      <a:gd name="connsiteY1149" fmla="*/ 3070084 h 3539883"/>
                      <a:gd name="connsiteX1150" fmla="*/ 1621997 w 4465376"/>
                      <a:gd name="connsiteY1150" fmla="*/ 3089204 h 3539883"/>
                      <a:gd name="connsiteX1151" fmla="*/ 1643848 w 4465376"/>
                      <a:gd name="connsiteY1151" fmla="*/ 3146563 h 3539883"/>
                      <a:gd name="connsiteX1152" fmla="*/ 1653408 w 4465376"/>
                      <a:gd name="connsiteY1152" fmla="*/ 3147929 h 3539883"/>
                      <a:gd name="connsiteX1153" fmla="*/ 1646580 w 4465376"/>
                      <a:gd name="connsiteY1153" fmla="*/ 3156123 h 3539883"/>
                      <a:gd name="connsiteX1154" fmla="*/ 1623363 w 4465376"/>
                      <a:gd name="connsiteY1154" fmla="*/ 3192997 h 3539883"/>
                      <a:gd name="connsiteX1155" fmla="*/ 1626094 w 4465376"/>
                      <a:gd name="connsiteY1155" fmla="*/ 3192997 h 3539883"/>
                      <a:gd name="connsiteX1156" fmla="*/ 1694379 w 4465376"/>
                      <a:gd name="connsiteY1156" fmla="*/ 3168414 h 3539883"/>
                      <a:gd name="connsiteX1157" fmla="*/ 1706670 w 4465376"/>
                      <a:gd name="connsiteY1157" fmla="*/ 3162952 h 3539883"/>
                      <a:gd name="connsiteX1158" fmla="*/ 1747641 w 4465376"/>
                      <a:gd name="connsiteY1158" fmla="*/ 3145198 h 3539883"/>
                      <a:gd name="connsiteX1159" fmla="*/ 1712133 w 4465376"/>
                      <a:gd name="connsiteY1159" fmla="*/ 3172512 h 3539883"/>
                      <a:gd name="connsiteX1160" fmla="*/ 1653408 w 4465376"/>
                      <a:gd name="connsiteY1160" fmla="*/ 3238065 h 3539883"/>
                      <a:gd name="connsiteX1161" fmla="*/ 1658871 w 4465376"/>
                      <a:gd name="connsiteY1161" fmla="*/ 3247625 h 3539883"/>
                      <a:gd name="connsiteX1162" fmla="*/ 1708036 w 4465376"/>
                      <a:gd name="connsiteY1162" fmla="*/ 3246259 h 3539883"/>
                      <a:gd name="connsiteX1163" fmla="*/ 1714864 w 4465376"/>
                      <a:gd name="connsiteY1163" fmla="*/ 3242162 h 3539883"/>
                      <a:gd name="connsiteX1164" fmla="*/ 1716230 w 4465376"/>
                      <a:gd name="connsiteY1164" fmla="*/ 3250356 h 3539883"/>
                      <a:gd name="connsiteX1165" fmla="*/ 1718961 w 4465376"/>
                      <a:gd name="connsiteY1165" fmla="*/ 3261282 h 3539883"/>
                      <a:gd name="connsiteX1166" fmla="*/ 1766761 w 4465376"/>
                      <a:gd name="connsiteY1166" fmla="*/ 3337761 h 3539883"/>
                      <a:gd name="connsiteX1167" fmla="*/ 1772224 w 4465376"/>
                      <a:gd name="connsiteY1167" fmla="*/ 3337761 h 3539883"/>
                      <a:gd name="connsiteX1168" fmla="*/ 1794075 w 4465376"/>
                      <a:gd name="connsiteY1168" fmla="*/ 3299521 h 3539883"/>
                      <a:gd name="connsiteX1169" fmla="*/ 1795441 w 4465376"/>
                      <a:gd name="connsiteY1169" fmla="*/ 3274939 h 3539883"/>
                      <a:gd name="connsiteX1170" fmla="*/ 1803635 w 4465376"/>
                      <a:gd name="connsiteY1170" fmla="*/ 3298156 h 3539883"/>
                      <a:gd name="connsiteX1171" fmla="*/ 1825486 w 4465376"/>
                      <a:gd name="connsiteY1171" fmla="*/ 3350052 h 3539883"/>
                      <a:gd name="connsiteX1172" fmla="*/ 1826852 w 4465376"/>
                      <a:gd name="connsiteY1172" fmla="*/ 3352784 h 3539883"/>
                      <a:gd name="connsiteX1173" fmla="*/ 1859628 w 4465376"/>
                      <a:gd name="connsiteY1173" fmla="*/ 3388291 h 3539883"/>
                      <a:gd name="connsiteX1174" fmla="*/ 1884211 w 4465376"/>
                      <a:gd name="connsiteY1174" fmla="*/ 3348686 h 3539883"/>
                      <a:gd name="connsiteX1175" fmla="*/ 1886942 w 4465376"/>
                      <a:gd name="connsiteY1175" fmla="*/ 3337761 h 3539883"/>
                      <a:gd name="connsiteX1176" fmla="*/ 1891039 w 4465376"/>
                      <a:gd name="connsiteY1176" fmla="*/ 3309081 h 3539883"/>
                      <a:gd name="connsiteX1177" fmla="*/ 1892405 w 4465376"/>
                      <a:gd name="connsiteY1177" fmla="*/ 3288596 h 3539883"/>
                      <a:gd name="connsiteX1178" fmla="*/ 1901965 w 4465376"/>
                      <a:gd name="connsiteY1178" fmla="*/ 3306350 h 3539883"/>
                      <a:gd name="connsiteX1179" fmla="*/ 1933376 w 4465376"/>
                      <a:gd name="connsiteY1179" fmla="*/ 3350052 h 3539883"/>
                      <a:gd name="connsiteX1180" fmla="*/ 1942936 w 4465376"/>
                      <a:gd name="connsiteY1180" fmla="*/ 3358246 h 3539883"/>
                      <a:gd name="connsiteX1181" fmla="*/ 2008489 w 4465376"/>
                      <a:gd name="connsiteY1181" fmla="*/ 3401949 h 3539883"/>
                      <a:gd name="connsiteX1182" fmla="*/ 2016683 w 4465376"/>
                      <a:gd name="connsiteY1182" fmla="*/ 3400583 h 3539883"/>
                      <a:gd name="connsiteX1183" fmla="*/ 2048094 w 4465376"/>
                      <a:gd name="connsiteY1183" fmla="*/ 3340492 h 3539883"/>
                      <a:gd name="connsiteX1184" fmla="*/ 2049460 w 4465376"/>
                      <a:gd name="connsiteY1184" fmla="*/ 3329566 h 3539883"/>
                      <a:gd name="connsiteX1185" fmla="*/ 2050826 w 4465376"/>
                      <a:gd name="connsiteY1185" fmla="*/ 3322738 h 3539883"/>
                      <a:gd name="connsiteX1186" fmla="*/ 2052191 w 4465376"/>
                      <a:gd name="connsiteY1186" fmla="*/ 3309081 h 3539883"/>
                      <a:gd name="connsiteX1187" fmla="*/ 2065848 w 4465376"/>
                      <a:gd name="connsiteY1187" fmla="*/ 3324104 h 3539883"/>
                      <a:gd name="connsiteX1188" fmla="*/ 2074042 w 4465376"/>
                      <a:gd name="connsiteY1188" fmla="*/ 3332298 h 3539883"/>
                      <a:gd name="connsiteX1189" fmla="*/ 2083602 w 4465376"/>
                      <a:gd name="connsiteY1189" fmla="*/ 3332298 h 3539883"/>
                      <a:gd name="connsiteX1190" fmla="*/ 2094528 w 4465376"/>
                      <a:gd name="connsiteY1190" fmla="*/ 3309081 h 3539883"/>
                      <a:gd name="connsiteX1191" fmla="*/ 2094528 w 4465376"/>
                      <a:gd name="connsiteY1191" fmla="*/ 3307715 h 3539883"/>
                      <a:gd name="connsiteX1192" fmla="*/ 2084968 w 4465376"/>
                      <a:gd name="connsiteY1192" fmla="*/ 3259916 h 3539883"/>
                      <a:gd name="connsiteX1193" fmla="*/ 2078140 w 4465376"/>
                      <a:gd name="connsiteY1193" fmla="*/ 3240797 h 3539883"/>
                      <a:gd name="connsiteX1194" fmla="*/ 2093162 w 4465376"/>
                      <a:gd name="connsiteY1194" fmla="*/ 3254453 h 3539883"/>
                      <a:gd name="connsiteX1195" fmla="*/ 2158716 w 4465376"/>
                      <a:gd name="connsiteY1195" fmla="*/ 3300887 h 3539883"/>
                      <a:gd name="connsiteX1196" fmla="*/ 2207881 w 4465376"/>
                      <a:gd name="connsiteY1196" fmla="*/ 3311813 h 3539883"/>
                      <a:gd name="connsiteX1197" fmla="*/ 2228366 w 4465376"/>
                      <a:gd name="connsiteY1197" fmla="*/ 3307715 h 3539883"/>
                      <a:gd name="connsiteX1198" fmla="*/ 2235195 w 4465376"/>
                      <a:gd name="connsiteY1198" fmla="*/ 3299521 h 3539883"/>
                      <a:gd name="connsiteX1199" fmla="*/ 2191492 w 4465376"/>
                      <a:gd name="connsiteY1199" fmla="*/ 3240797 h 3539883"/>
                      <a:gd name="connsiteX1200" fmla="*/ 2161447 w 4465376"/>
                      <a:gd name="connsiteY1200" fmla="*/ 3214848 h 3539883"/>
                      <a:gd name="connsiteX1201" fmla="*/ 2196955 w 4465376"/>
                      <a:gd name="connsiteY1201" fmla="*/ 3232602 h 3539883"/>
                      <a:gd name="connsiteX1202" fmla="*/ 2326696 w 4465376"/>
                      <a:gd name="connsiteY1202" fmla="*/ 3270841 h 3539883"/>
                      <a:gd name="connsiteX1203" fmla="*/ 2382690 w 4465376"/>
                      <a:gd name="connsiteY1203" fmla="*/ 3258550 h 3539883"/>
                      <a:gd name="connsiteX1204" fmla="*/ 2389518 w 4465376"/>
                      <a:gd name="connsiteY1204" fmla="*/ 3250356 h 3539883"/>
                      <a:gd name="connsiteX1205" fmla="*/ 2280263 w 4465376"/>
                      <a:gd name="connsiteY1205" fmla="*/ 3161586 h 3539883"/>
                      <a:gd name="connsiteX1206" fmla="*/ 2244754 w 4465376"/>
                      <a:gd name="connsiteY1206" fmla="*/ 3141101 h 3539883"/>
                      <a:gd name="connsiteX1207" fmla="*/ 2300748 w 4465376"/>
                      <a:gd name="connsiteY1207" fmla="*/ 3156123 h 3539883"/>
                      <a:gd name="connsiteX1208" fmla="*/ 2384056 w 4465376"/>
                      <a:gd name="connsiteY1208" fmla="*/ 3175243 h 3539883"/>
                      <a:gd name="connsiteX1209" fmla="*/ 2389518 w 4465376"/>
                      <a:gd name="connsiteY1209" fmla="*/ 3176609 h 3539883"/>
                      <a:gd name="connsiteX1210" fmla="*/ 2425027 w 4465376"/>
                      <a:gd name="connsiteY1210" fmla="*/ 3180706 h 3539883"/>
                      <a:gd name="connsiteX1211" fmla="*/ 2453706 w 4465376"/>
                      <a:gd name="connsiteY1211" fmla="*/ 3172512 h 3539883"/>
                      <a:gd name="connsiteX1212" fmla="*/ 2457803 w 4465376"/>
                      <a:gd name="connsiteY1212" fmla="*/ 3164317 h 3539883"/>
                      <a:gd name="connsiteX1213" fmla="*/ 2405907 w 4465376"/>
                      <a:gd name="connsiteY1213" fmla="*/ 3121981 h 3539883"/>
                      <a:gd name="connsiteX1214" fmla="*/ 2370399 w 4465376"/>
                      <a:gd name="connsiteY1214" fmla="*/ 3102861 h 3539883"/>
                      <a:gd name="connsiteX1215" fmla="*/ 2410004 w 4465376"/>
                      <a:gd name="connsiteY1215" fmla="*/ 3112421 h 3539883"/>
                      <a:gd name="connsiteX1216" fmla="*/ 2445512 w 4465376"/>
                      <a:gd name="connsiteY1216" fmla="*/ 3117884 h 3539883"/>
                      <a:gd name="connsiteX1217" fmla="*/ 2464631 w 4465376"/>
                      <a:gd name="connsiteY1217" fmla="*/ 3111055 h 3539883"/>
                      <a:gd name="connsiteX1218" fmla="*/ 2437318 w 4465376"/>
                      <a:gd name="connsiteY1218" fmla="*/ 3075547 h 3539883"/>
                      <a:gd name="connsiteX1219" fmla="*/ 2420929 w 4465376"/>
                      <a:gd name="connsiteY1219" fmla="*/ 3065987 h 3539883"/>
                      <a:gd name="connsiteX1220" fmla="*/ 2440049 w 4465376"/>
                      <a:gd name="connsiteY1220" fmla="*/ 3065987 h 3539883"/>
                      <a:gd name="connsiteX1221" fmla="*/ 2609395 w 4465376"/>
                      <a:gd name="connsiteY1221" fmla="*/ 3007262 h 3539883"/>
                      <a:gd name="connsiteX1222" fmla="*/ 2616224 w 4465376"/>
                      <a:gd name="connsiteY1222" fmla="*/ 2971754 h 3539883"/>
                      <a:gd name="connsiteX1223" fmla="*/ 2575253 w 4465376"/>
                      <a:gd name="connsiteY1223" fmla="*/ 2940343 h 3539883"/>
                      <a:gd name="connsiteX1224" fmla="*/ 2571156 w 4465376"/>
                      <a:gd name="connsiteY1224" fmla="*/ 2938978 h 3539883"/>
                      <a:gd name="connsiteX1225" fmla="*/ 2571156 w 4465376"/>
                      <a:gd name="connsiteY1225" fmla="*/ 2930784 h 3539883"/>
                      <a:gd name="connsiteX1226" fmla="*/ 2575253 w 4465376"/>
                      <a:gd name="connsiteY1226" fmla="*/ 2930784 h 3539883"/>
                      <a:gd name="connsiteX1227" fmla="*/ 2608030 w 4465376"/>
                      <a:gd name="connsiteY1227" fmla="*/ 2917127 h 3539883"/>
                      <a:gd name="connsiteX1228" fmla="*/ 2612127 w 4465376"/>
                      <a:gd name="connsiteY1228" fmla="*/ 2907567 h 3539883"/>
                      <a:gd name="connsiteX1229" fmla="*/ 2617590 w 4465376"/>
                      <a:gd name="connsiteY1229" fmla="*/ 2915761 h 3539883"/>
                      <a:gd name="connsiteX1230" fmla="*/ 2658560 w 4465376"/>
                      <a:gd name="connsiteY1230" fmla="*/ 2947172 h 3539883"/>
                      <a:gd name="connsiteX1231" fmla="*/ 2685874 w 4465376"/>
                      <a:gd name="connsiteY1231" fmla="*/ 2932149 h 3539883"/>
                      <a:gd name="connsiteX1232" fmla="*/ 2698166 w 4465376"/>
                      <a:gd name="connsiteY1232" fmla="*/ 2908932 h 3539883"/>
                      <a:gd name="connsiteX1233" fmla="*/ 2706360 w 4465376"/>
                      <a:gd name="connsiteY1233" fmla="*/ 2888447 h 3539883"/>
                      <a:gd name="connsiteX1234" fmla="*/ 2707726 w 4465376"/>
                      <a:gd name="connsiteY1234" fmla="*/ 2910298 h 3539883"/>
                      <a:gd name="connsiteX1235" fmla="*/ 2724114 w 4465376"/>
                      <a:gd name="connsiteY1235" fmla="*/ 2941709 h 3539883"/>
                      <a:gd name="connsiteX1236" fmla="*/ 2737771 w 4465376"/>
                      <a:gd name="connsiteY1236" fmla="*/ 2937612 h 3539883"/>
                      <a:gd name="connsiteX1237" fmla="*/ 2786936 w 4465376"/>
                      <a:gd name="connsiteY1237" fmla="*/ 2899372 h 3539883"/>
                      <a:gd name="connsiteX1238" fmla="*/ 2804690 w 4465376"/>
                      <a:gd name="connsiteY1238" fmla="*/ 2882984 h 3539883"/>
                      <a:gd name="connsiteX1239" fmla="*/ 2811518 w 4465376"/>
                      <a:gd name="connsiteY1239" fmla="*/ 2891178 h 3539883"/>
                      <a:gd name="connsiteX1240" fmla="*/ 2811518 w 4465376"/>
                      <a:gd name="connsiteY1240" fmla="*/ 2891178 h 3539883"/>
                      <a:gd name="connsiteX1241" fmla="*/ 2811518 w 4465376"/>
                      <a:gd name="connsiteY1241" fmla="*/ 2891178 h 3539883"/>
                      <a:gd name="connsiteX1242" fmla="*/ 2791033 w 4465376"/>
                      <a:gd name="connsiteY1242" fmla="*/ 2922589 h 3539883"/>
                      <a:gd name="connsiteX1243" fmla="*/ 2776010 w 4465376"/>
                      <a:gd name="connsiteY1243" fmla="*/ 2947172 h 3539883"/>
                      <a:gd name="connsiteX1244" fmla="*/ 2758256 w 4465376"/>
                      <a:gd name="connsiteY1244" fmla="*/ 2984046 h 3539883"/>
                      <a:gd name="connsiteX1245" fmla="*/ 2797862 w 4465376"/>
                      <a:gd name="connsiteY1245" fmla="*/ 2988143 h 3539883"/>
                      <a:gd name="connsiteX1246" fmla="*/ 2912580 w 4465376"/>
                      <a:gd name="connsiteY1246" fmla="*/ 2964926 h 3539883"/>
                      <a:gd name="connsiteX1247" fmla="*/ 2915311 w 4465376"/>
                      <a:gd name="connsiteY1247" fmla="*/ 2974486 h 3539883"/>
                      <a:gd name="connsiteX1248" fmla="*/ 2915311 w 4465376"/>
                      <a:gd name="connsiteY1248" fmla="*/ 2974486 h 3539883"/>
                      <a:gd name="connsiteX1249" fmla="*/ 2915311 w 4465376"/>
                      <a:gd name="connsiteY1249" fmla="*/ 2974486 h 3539883"/>
                      <a:gd name="connsiteX1250" fmla="*/ 2896192 w 4465376"/>
                      <a:gd name="connsiteY1250" fmla="*/ 2982680 h 3539883"/>
                      <a:gd name="connsiteX1251" fmla="*/ 2894826 w 4465376"/>
                      <a:gd name="connsiteY1251" fmla="*/ 2982680 h 3539883"/>
                      <a:gd name="connsiteX1252" fmla="*/ 2870243 w 4465376"/>
                      <a:gd name="connsiteY1252" fmla="*/ 3000434 h 3539883"/>
                      <a:gd name="connsiteX1253" fmla="*/ 2870243 w 4465376"/>
                      <a:gd name="connsiteY1253" fmla="*/ 3003165 h 3539883"/>
                      <a:gd name="connsiteX1254" fmla="*/ 2919408 w 4465376"/>
                      <a:gd name="connsiteY1254" fmla="*/ 3011360 h 3539883"/>
                      <a:gd name="connsiteX1255" fmla="*/ 2952185 w 4465376"/>
                      <a:gd name="connsiteY1255" fmla="*/ 3009994 h 3539883"/>
                      <a:gd name="connsiteX1256" fmla="*/ 3038224 w 4465376"/>
                      <a:gd name="connsiteY1256" fmla="*/ 2978583 h 3539883"/>
                      <a:gd name="connsiteX1257" fmla="*/ 3055978 w 4465376"/>
                      <a:gd name="connsiteY1257" fmla="*/ 2966292 h 3539883"/>
                      <a:gd name="connsiteX1258" fmla="*/ 3046418 w 4465376"/>
                      <a:gd name="connsiteY1258" fmla="*/ 2985411 h 3539883"/>
                      <a:gd name="connsiteX1259" fmla="*/ 3032761 w 4465376"/>
                      <a:gd name="connsiteY1259" fmla="*/ 3019554 h 3539883"/>
                      <a:gd name="connsiteX1260" fmla="*/ 3042321 w 4465376"/>
                      <a:gd name="connsiteY1260" fmla="*/ 3070084 h 3539883"/>
                      <a:gd name="connsiteX1261" fmla="*/ 3068269 w 4465376"/>
                      <a:gd name="connsiteY1261" fmla="*/ 3072816 h 3539883"/>
                      <a:gd name="connsiteX1262" fmla="*/ 3111971 w 4465376"/>
                      <a:gd name="connsiteY1262" fmla="*/ 3038673 h 3539883"/>
                      <a:gd name="connsiteX1263" fmla="*/ 3133823 w 4465376"/>
                      <a:gd name="connsiteY1263" fmla="*/ 3023651 h 3539883"/>
                      <a:gd name="connsiteX1264" fmla="*/ 3125628 w 4465376"/>
                      <a:gd name="connsiteY1264" fmla="*/ 3040039 h 3539883"/>
                      <a:gd name="connsiteX1265" fmla="*/ 3124263 w 4465376"/>
                      <a:gd name="connsiteY1265" fmla="*/ 3106958 h 3539883"/>
                      <a:gd name="connsiteX1266" fmla="*/ 3132457 w 4465376"/>
                      <a:gd name="connsiteY1266" fmla="*/ 3112421 h 3539883"/>
                      <a:gd name="connsiteX1267" fmla="*/ 3122897 w 4465376"/>
                      <a:gd name="connsiteY1267" fmla="*/ 3116518 h 3539883"/>
                      <a:gd name="connsiteX1268" fmla="*/ 3084657 w 4465376"/>
                      <a:gd name="connsiteY1268" fmla="*/ 3143832 h 3539883"/>
                      <a:gd name="connsiteX1269" fmla="*/ 3087389 w 4465376"/>
                      <a:gd name="connsiteY1269" fmla="*/ 3145198 h 3539883"/>
                      <a:gd name="connsiteX1270" fmla="*/ 3142017 w 4465376"/>
                      <a:gd name="connsiteY1270" fmla="*/ 3150661 h 3539883"/>
                      <a:gd name="connsiteX1271" fmla="*/ 3165234 w 4465376"/>
                      <a:gd name="connsiteY1271" fmla="*/ 3150661 h 3539883"/>
                      <a:gd name="connsiteX1272" fmla="*/ 3178891 w 4465376"/>
                      <a:gd name="connsiteY1272" fmla="*/ 3150661 h 3539883"/>
                      <a:gd name="connsiteX1273" fmla="*/ 3223959 w 4465376"/>
                      <a:gd name="connsiteY1273" fmla="*/ 3150661 h 3539883"/>
                      <a:gd name="connsiteX1274" fmla="*/ 3180256 w 4465376"/>
                      <a:gd name="connsiteY1274" fmla="*/ 3161586 h 3539883"/>
                      <a:gd name="connsiteX1275" fmla="*/ 3095583 w 4465376"/>
                      <a:gd name="connsiteY1275" fmla="*/ 3202557 h 3539883"/>
                      <a:gd name="connsiteX1276" fmla="*/ 3096949 w 4465376"/>
                      <a:gd name="connsiteY1276" fmla="*/ 3214848 h 3539883"/>
                      <a:gd name="connsiteX1277" fmla="*/ 3140651 w 4465376"/>
                      <a:gd name="connsiteY1277" fmla="*/ 3233968 h 3539883"/>
                      <a:gd name="connsiteX1278" fmla="*/ 3147479 w 4465376"/>
                      <a:gd name="connsiteY1278" fmla="*/ 3233968 h 3539883"/>
                      <a:gd name="connsiteX1279" fmla="*/ 3155674 w 4465376"/>
                      <a:gd name="connsiteY1279" fmla="*/ 3232602 h 3539883"/>
                      <a:gd name="connsiteX1280" fmla="*/ 3158405 w 4465376"/>
                      <a:gd name="connsiteY1280" fmla="*/ 3242162 h 3539883"/>
                      <a:gd name="connsiteX1281" fmla="*/ 3155674 w 4465376"/>
                      <a:gd name="connsiteY1281" fmla="*/ 3254453 h 3539883"/>
                      <a:gd name="connsiteX1282" fmla="*/ 3170696 w 4465376"/>
                      <a:gd name="connsiteY1282" fmla="*/ 3350052 h 3539883"/>
                      <a:gd name="connsiteX1283" fmla="*/ 3213033 w 4465376"/>
                      <a:gd name="connsiteY1283" fmla="*/ 3324104 h 3539883"/>
                      <a:gd name="connsiteX1284" fmla="*/ 3223959 w 4465376"/>
                      <a:gd name="connsiteY1284" fmla="*/ 3302253 h 3539883"/>
                      <a:gd name="connsiteX1285" fmla="*/ 3222593 w 4465376"/>
                      <a:gd name="connsiteY1285" fmla="*/ 3326835 h 3539883"/>
                      <a:gd name="connsiteX1286" fmla="*/ 3222593 w 4465376"/>
                      <a:gd name="connsiteY1286" fmla="*/ 3388291 h 3539883"/>
                      <a:gd name="connsiteX1287" fmla="*/ 3222593 w 4465376"/>
                      <a:gd name="connsiteY1287" fmla="*/ 3392389 h 3539883"/>
                      <a:gd name="connsiteX1288" fmla="*/ 3240347 w 4465376"/>
                      <a:gd name="connsiteY1288" fmla="*/ 3441553 h 3539883"/>
                      <a:gd name="connsiteX1289" fmla="*/ 3281318 w 4465376"/>
                      <a:gd name="connsiteY1289" fmla="*/ 3411509 h 3539883"/>
                      <a:gd name="connsiteX1290" fmla="*/ 3288146 w 4465376"/>
                      <a:gd name="connsiteY1290" fmla="*/ 3401949 h 3539883"/>
                      <a:gd name="connsiteX1291" fmla="*/ 3304535 w 4465376"/>
                      <a:gd name="connsiteY1291" fmla="*/ 3376000 h 3539883"/>
                      <a:gd name="connsiteX1292" fmla="*/ 3312729 w 4465376"/>
                      <a:gd name="connsiteY1292" fmla="*/ 3358246 h 3539883"/>
                      <a:gd name="connsiteX1293" fmla="*/ 3314094 w 4465376"/>
                      <a:gd name="connsiteY1293" fmla="*/ 3377366 h 3539883"/>
                      <a:gd name="connsiteX1294" fmla="*/ 3327752 w 4465376"/>
                      <a:gd name="connsiteY1294" fmla="*/ 3433360 h 3539883"/>
                      <a:gd name="connsiteX1295" fmla="*/ 3333214 w 4465376"/>
                      <a:gd name="connsiteY1295" fmla="*/ 3445651 h 3539883"/>
                      <a:gd name="connsiteX1296" fmla="*/ 3389208 w 4465376"/>
                      <a:gd name="connsiteY1296" fmla="*/ 3518033 h 3539883"/>
                      <a:gd name="connsiteX1297" fmla="*/ 3446567 w 4465376"/>
                      <a:gd name="connsiteY1297" fmla="*/ 3471599 h 3539883"/>
                      <a:gd name="connsiteX1298" fmla="*/ 3453395 w 4465376"/>
                      <a:gd name="connsiteY1298" fmla="*/ 3462039 h 3539883"/>
                      <a:gd name="connsiteX1299" fmla="*/ 3457492 w 4465376"/>
                      <a:gd name="connsiteY1299" fmla="*/ 3455211 h 3539883"/>
                      <a:gd name="connsiteX1300" fmla="*/ 3464321 w 4465376"/>
                      <a:gd name="connsiteY1300" fmla="*/ 3442919 h 3539883"/>
                      <a:gd name="connsiteX1301" fmla="*/ 3471150 w 4465376"/>
                      <a:gd name="connsiteY1301" fmla="*/ 3462039 h 3539883"/>
                      <a:gd name="connsiteX1302" fmla="*/ 3475247 w 4465376"/>
                      <a:gd name="connsiteY1302" fmla="*/ 3474330 h 3539883"/>
                      <a:gd name="connsiteX1303" fmla="*/ 3484806 w 4465376"/>
                      <a:gd name="connsiteY1303" fmla="*/ 3478427 h 3539883"/>
                      <a:gd name="connsiteX1304" fmla="*/ 3505292 w 4465376"/>
                      <a:gd name="connsiteY1304" fmla="*/ 3460674 h 3539883"/>
                      <a:gd name="connsiteX1305" fmla="*/ 3505292 w 4465376"/>
                      <a:gd name="connsiteY1305" fmla="*/ 3459308 h 3539883"/>
                      <a:gd name="connsiteX1306" fmla="*/ 3514852 w 4465376"/>
                      <a:gd name="connsiteY1306" fmla="*/ 3408777 h 3539883"/>
                      <a:gd name="connsiteX1307" fmla="*/ 3516217 w 4465376"/>
                      <a:gd name="connsiteY1307" fmla="*/ 3388291 h 3539883"/>
                      <a:gd name="connsiteX1308" fmla="*/ 3524412 w 4465376"/>
                      <a:gd name="connsiteY1308" fmla="*/ 3407411 h 3539883"/>
                      <a:gd name="connsiteX1309" fmla="*/ 3569479 w 4465376"/>
                      <a:gd name="connsiteY1309" fmla="*/ 3479793 h 3539883"/>
                      <a:gd name="connsiteX1310" fmla="*/ 3635033 w 4465376"/>
                      <a:gd name="connsiteY1310" fmla="*/ 3516667 h 3539883"/>
                      <a:gd name="connsiteX1311" fmla="*/ 3644593 w 4465376"/>
                      <a:gd name="connsiteY1311" fmla="*/ 3511204 h 3539883"/>
                      <a:gd name="connsiteX1312" fmla="*/ 3625473 w 4465376"/>
                      <a:gd name="connsiteY1312" fmla="*/ 3434725 h 3539883"/>
                      <a:gd name="connsiteX1313" fmla="*/ 3607719 w 4465376"/>
                      <a:gd name="connsiteY1313" fmla="*/ 3399217 h 3539883"/>
                      <a:gd name="connsiteX1314" fmla="*/ 3633667 w 4465376"/>
                      <a:gd name="connsiteY1314" fmla="*/ 3429262 h 3539883"/>
                      <a:gd name="connsiteX1315" fmla="*/ 3807111 w 4465376"/>
                      <a:gd name="connsiteY1315" fmla="*/ 3531689 h 3539883"/>
                      <a:gd name="connsiteX1316" fmla="*/ 3818037 w 4465376"/>
                      <a:gd name="connsiteY1316" fmla="*/ 3526227 h 3539883"/>
                      <a:gd name="connsiteX1317" fmla="*/ 3747020 w 4465376"/>
                      <a:gd name="connsiteY1317" fmla="*/ 3393754 h 3539883"/>
                      <a:gd name="connsiteX1318" fmla="*/ 3722438 w 4465376"/>
                      <a:gd name="connsiteY1318" fmla="*/ 3360977 h 3539883"/>
                      <a:gd name="connsiteX1319" fmla="*/ 3772968 w 4465376"/>
                      <a:gd name="connsiteY1319" fmla="*/ 3395120 h 3539883"/>
                      <a:gd name="connsiteX1320" fmla="*/ 2601201 w 4465376"/>
                      <a:gd name="connsiteY1320" fmla="*/ 2896641 h 3539883"/>
                      <a:gd name="connsiteX1321" fmla="*/ 2594373 w 4465376"/>
                      <a:gd name="connsiteY1321" fmla="*/ 2893910 h 3539883"/>
                      <a:gd name="connsiteX1322" fmla="*/ 2584813 w 4465376"/>
                      <a:gd name="connsiteY1322" fmla="*/ 2889812 h 3539883"/>
                      <a:gd name="connsiteX1323" fmla="*/ 2594373 w 4465376"/>
                      <a:gd name="connsiteY1323" fmla="*/ 2884350 h 3539883"/>
                      <a:gd name="connsiteX1324" fmla="*/ 2598470 w 4465376"/>
                      <a:gd name="connsiteY1324" fmla="*/ 2881618 h 3539883"/>
                      <a:gd name="connsiteX1325" fmla="*/ 2603932 w 4465376"/>
                      <a:gd name="connsiteY1325" fmla="*/ 2876155 h 3539883"/>
                      <a:gd name="connsiteX1326" fmla="*/ 2606664 w 4465376"/>
                      <a:gd name="connsiteY1326" fmla="*/ 2882984 h 3539883"/>
                      <a:gd name="connsiteX1327" fmla="*/ 2609395 w 4465376"/>
                      <a:gd name="connsiteY1327" fmla="*/ 2889812 h 3539883"/>
                      <a:gd name="connsiteX1328" fmla="*/ 2614858 w 4465376"/>
                      <a:gd name="connsiteY1328" fmla="*/ 2903469 h 3539883"/>
                      <a:gd name="connsiteX1329" fmla="*/ 2601201 w 4465376"/>
                      <a:gd name="connsiteY1329" fmla="*/ 2896641 h 3539883"/>
                      <a:gd name="connsiteX1330" fmla="*/ 2593007 w 4465376"/>
                      <a:gd name="connsiteY1330" fmla="*/ 2866596 h 3539883"/>
                      <a:gd name="connsiteX1331" fmla="*/ 2590276 w 4465376"/>
                      <a:gd name="connsiteY1331" fmla="*/ 2866596 h 3539883"/>
                      <a:gd name="connsiteX1332" fmla="*/ 2586179 w 4465376"/>
                      <a:gd name="connsiteY1332" fmla="*/ 2863864 h 3539883"/>
                      <a:gd name="connsiteX1333" fmla="*/ 2586179 w 4465376"/>
                      <a:gd name="connsiteY1333" fmla="*/ 2855670 h 3539883"/>
                      <a:gd name="connsiteX1334" fmla="*/ 2597104 w 4465376"/>
                      <a:gd name="connsiteY1334" fmla="*/ 2852939 h 3539883"/>
                      <a:gd name="connsiteX1335" fmla="*/ 2601201 w 4465376"/>
                      <a:gd name="connsiteY1335" fmla="*/ 2869327 h 3539883"/>
                      <a:gd name="connsiteX1336" fmla="*/ 2593007 w 4465376"/>
                      <a:gd name="connsiteY1336" fmla="*/ 2866596 h 3539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</a:cxnLst>
                    <a:rect l="l" t="t" r="r" b="b"/>
                    <a:pathLst>
                      <a:path w="4465376" h="3539883">
                        <a:moveTo>
                          <a:pt x="3650056" y="3457942"/>
                        </a:moveTo>
                        <a:cubicBezTo>
                          <a:pt x="3659615" y="3485256"/>
                          <a:pt x="3662347" y="3503010"/>
                          <a:pt x="3655518" y="3513936"/>
                        </a:cubicBezTo>
                        <a:cubicBezTo>
                          <a:pt x="3652787" y="3518033"/>
                          <a:pt x="3647325" y="3523496"/>
                          <a:pt x="3637764" y="3524861"/>
                        </a:cubicBezTo>
                        <a:cubicBezTo>
                          <a:pt x="3611816" y="3526227"/>
                          <a:pt x="3579040" y="3501644"/>
                          <a:pt x="3564017" y="3485256"/>
                        </a:cubicBezTo>
                        <a:cubicBezTo>
                          <a:pt x="3546263" y="3466136"/>
                          <a:pt x="3533972" y="3445651"/>
                          <a:pt x="3524412" y="3426531"/>
                        </a:cubicBezTo>
                        <a:cubicBezTo>
                          <a:pt x="3523046" y="3438823"/>
                          <a:pt x="3520315" y="3449748"/>
                          <a:pt x="3516217" y="3460674"/>
                        </a:cubicBezTo>
                        <a:lnTo>
                          <a:pt x="3516217" y="3462039"/>
                        </a:lnTo>
                        <a:cubicBezTo>
                          <a:pt x="3512120" y="3475696"/>
                          <a:pt x="3508024" y="3487987"/>
                          <a:pt x="3486172" y="3487987"/>
                        </a:cubicBezTo>
                        <a:cubicBezTo>
                          <a:pt x="3476613" y="3487987"/>
                          <a:pt x="3469784" y="3483890"/>
                          <a:pt x="3467052" y="3477062"/>
                        </a:cubicBezTo>
                        <a:cubicBezTo>
                          <a:pt x="3465687" y="3472965"/>
                          <a:pt x="3464321" y="3470233"/>
                          <a:pt x="3462955" y="3466136"/>
                        </a:cubicBezTo>
                        <a:cubicBezTo>
                          <a:pt x="3462955" y="3466136"/>
                          <a:pt x="3462955" y="3466136"/>
                          <a:pt x="3462955" y="3466136"/>
                        </a:cubicBezTo>
                        <a:cubicBezTo>
                          <a:pt x="3461590" y="3468867"/>
                          <a:pt x="3458858" y="3471599"/>
                          <a:pt x="3457492" y="3475696"/>
                        </a:cubicBezTo>
                        <a:cubicBezTo>
                          <a:pt x="3445201" y="3496182"/>
                          <a:pt x="3426081" y="3527592"/>
                          <a:pt x="3394670" y="3527592"/>
                        </a:cubicBezTo>
                        <a:cubicBezTo>
                          <a:pt x="3393305" y="3527592"/>
                          <a:pt x="3391939" y="3527592"/>
                          <a:pt x="3390574" y="3527592"/>
                        </a:cubicBezTo>
                        <a:cubicBezTo>
                          <a:pt x="3355065" y="3524861"/>
                          <a:pt x="3335946" y="3477062"/>
                          <a:pt x="3325020" y="3448382"/>
                        </a:cubicBezTo>
                        <a:cubicBezTo>
                          <a:pt x="3323654" y="3444285"/>
                          <a:pt x="3320923" y="3440188"/>
                          <a:pt x="3319557" y="3436091"/>
                        </a:cubicBezTo>
                        <a:cubicBezTo>
                          <a:pt x="3314094" y="3422434"/>
                          <a:pt x="3309997" y="3410143"/>
                          <a:pt x="3307266" y="3393754"/>
                        </a:cubicBezTo>
                        <a:cubicBezTo>
                          <a:pt x="3304535" y="3399217"/>
                          <a:pt x="3300438" y="3403314"/>
                          <a:pt x="3297706" y="3407411"/>
                        </a:cubicBezTo>
                        <a:cubicBezTo>
                          <a:pt x="3296340" y="3410143"/>
                          <a:pt x="3293609" y="3412874"/>
                          <a:pt x="3292243" y="3415605"/>
                        </a:cubicBezTo>
                        <a:cubicBezTo>
                          <a:pt x="3282683" y="3429262"/>
                          <a:pt x="3269027" y="3451113"/>
                          <a:pt x="3248541" y="3451113"/>
                        </a:cubicBezTo>
                        <a:cubicBezTo>
                          <a:pt x="3245810" y="3451113"/>
                          <a:pt x="3243078" y="3451113"/>
                          <a:pt x="3240347" y="3449748"/>
                        </a:cubicBezTo>
                        <a:cubicBezTo>
                          <a:pt x="3215764" y="3442919"/>
                          <a:pt x="3214399" y="3406046"/>
                          <a:pt x="3214399" y="3391023"/>
                        </a:cubicBezTo>
                        <a:lnTo>
                          <a:pt x="3214399" y="3386926"/>
                        </a:lnTo>
                        <a:cubicBezTo>
                          <a:pt x="3214399" y="3371903"/>
                          <a:pt x="3213033" y="3358246"/>
                          <a:pt x="3214399" y="3345955"/>
                        </a:cubicBezTo>
                        <a:cubicBezTo>
                          <a:pt x="3199376" y="3365075"/>
                          <a:pt x="3182988" y="3369172"/>
                          <a:pt x="3166600" y="3358246"/>
                        </a:cubicBezTo>
                        <a:cubicBezTo>
                          <a:pt x="3139285" y="3340492"/>
                          <a:pt x="3143382" y="3268111"/>
                          <a:pt x="3146114" y="3251722"/>
                        </a:cubicBezTo>
                        <a:cubicBezTo>
                          <a:pt x="3146114" y="3250356"/>
                          <a:pt x="3146114" y="3247625"/>
                          <a:pt x="3147479" y="3246259"/>
                        </a:cubicBezTo>
                        <a:lnTo>
                          <a:pt x="3147479" y="3246259"/>
                        </a:lnTo>
                        <a:cubicBezTo>
                          <a:pt x="3124263" y="3246259"/>
                          <a:pt x="3103777" y="3236699"/>
                          <a:pt x="3095583" y="3221677"/>
                        </a:cubicBezTo>
                        <a:cubicBezTo>
                          <a:pt x="3091486" y="3213483"/>
                          <a:pt x="3090120" y="3206654"/>
                          <a:pt x="3094217" y="3199826"/>
                        </a:cubicBezTo>
                        <a:cubicBezTo>
                          <a:pt x="3099680" y="3186168"/>
                          <a:pt x="3117434" y="3175243"/>
                          <a:pt x="3148845" y="3164317"/>
                        </a:cubicBezTo>
                        <a:cubicBezTo>
                          <a:pt x="3133823" y="3164317"/>
                          <a:pt x="3113337" y="3162952"/>
                          <a:pt x="3092852" y="3158854"/>
                        </a:cubicBezTo>
                        <a:cubicBezTo>
                          <a:pt x="3088755" y="3157489"/>
                          <a:pt x="3084657" y="3154758"/>
                          <a:pt x="3083292" y="3150661"/>
                        </a:cubicBezTo>
                        <a:cubicBezTo>
                          <a:pt x="3081926" y="3147929"/>
                          <a:pt x="3081926" y="3143832"/>
                          <a:pt x="3084657" y="3141101"/>
                        </a:cubicBezTo>
                        <a:cubicBezTo>
                          <a:pt x="3090120" y="3131541"/>
                          <a:pt x="3101046" y="3123347"/>
                          <a:pt x="3118800" y="3113787"/>
                        </a:cubicBezTo>
                        <a:cubicBezTo>
                          <a:pt x="3110606" y="3104227"/>
                          <a:pt x="3105143" y="3087838"/>
                          <a:pt x="3116068" y="3055062"/>
                        </a:cubicBezTo>
                        <a:cubicBezTo>
                          <a:pt x="3103777" y="3063256"/>
                          <a:pt x="3091486" y="3072816"/>
                          <a:pt x="3081926" y="3082376"/>
                        </a:cubicBezTo>
                        <a:cubicBezTo>
                          <a:pt x="3077829" y="3086473"/>
                          <a:pt x="3072366" y="3089204"/>
                          <a:pt x="3066904" y="3089204"/>
                        </a:cubicBezTo>
                        <a:cubicBezTo>
                          <a:pt x="3060075" y="3089204"/>
                          <a:pt x="3051881" y="3086473"/>
                          <a:pt x="3045052" y="3082376"/>
                        </a:cubicBezTo>
                        <a:cubicBezTo>
                          <a:pt x="3023201" y="3072816"/>
                          <a:pt x="3027298" y="3026382"/>
                          <a:pt x="3028664" y="3019554"/>
                        </a:cubicBezTo>
                        <a:cubicBezTo>
                          <a:pt x="3030030" y="3012725"/>
                          <a:pt x="3032761" y="3005897"/>
                          <a:pt x="3035492" y="2999068"/>
                        </a:cubicBezTo>
                        <a:cubicBezTo>
                          <a:pt x="3012276" y="3012725"/>
                          <a:pt x="2986328" y="3020919"/>
                          <a:pt x="2960379" y="3023651"/>
                        </a:cubicBezTo>
                        <a:cubicBezTo>
                          <a:pt x="2954916" y="3023651"/>
                          <a:pt x="2942625" y="3025016"/>
                          <a:pt x="2927603" y="3025016"/>
                        </a:cubicBezTo>
                        <a:cubicBezTo>
                          <a:pt x="2882535" y="3025016"/>
                          <a:pt x="2872975" y="3016822"/>
                          <a:pt x="2868878" y="3011360"/>
                        </a:cubicBezTo>
                        <a:cubicBezTo>
                          <a:pt x="2867512" y="3008628"/>
                          <a:pt x="2866146" y="3004531"/>
                          <a:pt x="2867512" y="2999068"/>
                        </a:cubicBezTo>
                        <a:cubicBezTo>
                          <a:pt x="2868878" y="2996337"/>
                          <a:pt x="2870243" y="2993605"/>
                          <a:pt x="2871609" y="2992240"/>
                        </a:cubicBezTo>
                        <a:cubicBezTo>
                          <a:pt x="2851124" y="2997703"/>
                          <a:pt x="2827907" y="3000434"/>
                          <a:pt x="2804690" y="3000434"/>
                        </a:cubicBezTo>
                        <a:cubicBezTo>
                          <a:pt x="2789667" y="3000434"/>
                          <a:pt x="2774644" y="2999068"/>
                          <a:pt x="2760988" y="2994971"/>
                        </a:cubicBezTo>
                        <a:cubicBezTo>
                          <a:pt x="2755525" y="2993605"/>
                          <a:pt x="2752793" y="2989508"/>
                          <a:pt x="2754159" y="2985411"/>
                        </a:cubicBezTo>
                        <a:cubicBezTo>
                          <a:pt x="2756891" y="2971754"/>
                          <a:pt x="2765085" y="2955366"/>
                          <a:pt x="2774644" y="2941709"/>
                        </a:cubicBezTo>
                        <a:cubicBezTo>
                          <a:pt x="2780107" y="2934880"/>
                          <a:pt x="2782839" y="2928052"/>
                          <a:pt x="2786936" y="2921224"/>
                        </a:cubicBezTo>
                        <a:cubicBezTo>
                          <a:pt x="2776010" y="2930784"/>
                          <a:pt x="2763719" y="2940343"/>
                          <a:pt x="2748696" y="2948537"/>
                        </a:cubicBezTo>
                        <a:cubicBezTo>
                          <a:pt x="2741868" y="2952635"/>
                          <a:pt x="2735040" y="2954000"/>
                          <a:pt x="2729577" y="2954000"/>
                        </a:cubicBezTo>
                        <a:cubicBezTo>
                          <a:pt x="2720017" y="2954000"/>
                          <a:pt x="2710457" y="2949903"/>
                          <a:pt x="2704994" y="2930784"/>
                        </a:cubicBezTo>
                        <a:cubicBezTo>
                          <a:pt x="2703628" y="2934880"/>
                          <a:pt x="2700897" y="2937612"/>
                          <a:pt x="2698166" y="2940343"/>
                        </a:cubicBezTo>
                        <a:cubicBezTo>
                          <a:pt x="2691337" y="2949903"/>
                          <a:pt x="2680412" y="2960829"/>
                          <a:pt x="2661292" y="2959463"/>
                        </a:cubicBezTo>
                        <a:cubicBezTo>
                          <a:pt x="2643538" y="2958097"/>
                          <a:pt x="2628515" y="2947172"/>
                          <a:pt x="2616224" y="2929418"/>
                        </a:cubicBezTo>
                        <a:cubicBezTo>
                          <a:pt x="2612127" y="2933515"/>
                          <a:pt x="2605298" y="2936246"/>
                          <a:pt x="2597104" y="2938978"/>
                        </a:cubicBezTo>
                        <a:cubicBezTo>
                          <a:pt x="2613492" y="2947172"/>
                          <a:pt x="2624418" y="2956732"/>
                          <a:pt x="2629881" y="2970389"/>
                        </a:cubicBezTo>
                        <a:cubicBezTo>
                          <a:pt x="2635343" y="2984046"/>
                          <a:pt x="2632612" y="2999068"/>
                          <a:pt x="2623053" y="3015457"/>
                        </a:cubicBezTo>
                        <a:cubicBezTo>
                          <a:pt x="2594373" y="3064622"/>
                          <a:pt x="2515162" y="3076913"/>
                          <a:pt x="2461900" y="3078279"/>
                        </a:cubicBezTo>
                        <a:cubicBezTo>
                          <a:pt x="2479654" y="3091936"/>
                          <a:pt x="2485117" y="3105592"/>
                          <a:pt x="2478289" y="3119250"/>
                        </a:cubicBezTo>
                        <a:cubicBezTo>
                          <a:pt x="2472826" y="3128810"/>
                          <a:pt x="2460534" y="3132906"/>
                          <a:pt x="2441415" y="3131541"/>
                        </a:cubicBezTo>
                        <a:cubicBezTo>
                          <a:pt x="2459169" y="3142466"/>
                          <a:pt x="2472826" y="3154758"/>
                          <a:pt x="2474192" y="3167049"/>
                        </a:cubicBezTo>
                        <a:cubicBezTo>
                          <a:pt x="2474192" y="3171146"/>
                          <a:pt x="2472826" y="3177974"/>
                          <a:pt x="2465997" y="3184803"/>
                        </a:cubicBezTo>
                        <a:cubicBezTo>
                          <a:pt x="2457803" y="3191631"/>
                          <a:pt x="2445512" y="3194363"/>
                          <a:pt x="2430489" y="3194363"/>
                        </a:cubicBezTo>
                        <a:cubicBezTo>
                          <a:pt x="2418198" y="3194363"/>
                          <a:pt x="2404541" y="3191631"/>
                          <a:pt x="2393616" y="3190265"/>
                        </a:cubicBezTo>
                        <a:lnTo>
                          <a:pt x="2388153" y="3188900"/>
                        </a:lnTo>
                        <a:cubicBezTo>
                          <a:pt x="2366302" y="3184803"/>
                          <a:pt x="2344450" y="3180706"/>
                          <a:pt x="2323965" y="3175243"/>
                        </a:cubicBezTo>
                        <a:cubicBezTo>
                          <a:pt x="2381324" y="3210751"/>
                          <a:pt x="2405907" y="3235334"/>
                          <a:pt x="2405907" y="3253088"/>
                        </a:cubicBezTo>
                        <a:cubicBezTo>
                          <a:pt x="2405907" y="3258550"/>
                          <a:pt x="2403175" y="3265379"/>
                          <a:pt x="2393616" y="3270841"/>
                        </a:cubicBezTo>
                        <a:cubicBezTo>
                          <a:pt x="2375861" y="3280401"/>
                          <a:pt x="2355376" y="3284499"/>
                          <a:pt x="2332159" y="3284499"/>
                        </a:cubicBezTo>
                        <a:cubicBezTo>
                          <a:pt x="2295285" y="3284499"/>
                          <a:pt x="2257046" y="3272207"/>
                          <a:pt x="2227001" y="3258550"/>
                        </a:cubicBezTo>
                        <a:cubicBezTo>
                          <a:pt x="2244754" y="3277670"/>
                          <a:pt x="2252949" y="3292693"/>
                          <a:pt x="2251583" y="3303618"/>
                        </a:cubicBezTo>
                        <a:cubicBezTo>
                          <a:pt x="2251583" y="3307715"/>
                          <a:pt x="2248852" y="3314544"/>
                          <a:pt x="2239292" y="3318641"/>
                        </a:cubicBezTo>
                        <a:cubicBezTo>
                          <a:pt x="2232463" y="3321373"/>
                          <a:pt x="2224269" y="3324104"/>
                          <a:pt x="2214709" y="3324104"/>
                        </a:cubicBezTo>
                        <a:cubicBezTo>
                          <a:pt x="2194224" y="3324104"/>
                          <a:pt x="2173738" y="3317275"/>
                          <a:pt x="2161447" y="3311813"/>
                        </a:cubicBezTo>
                        <a:cubicBezTo>
                          <a:pt x="2139596" y="3302253"/>
                          <a:pt x="2121842" y="3288596"/>
                          <a:pt x="2106819" y="3276304"/>
                        </a:cubicBezTo>
                        <a:cubicBezTo>
                          <a:pt x="2109551" y="3287230"/>
                          <a:pt x="2110916" y="3298156"/>
                          <a:pt x="2112282" y="3307715"/>
                        </a:cubicBezTo>
                        <a:lnTo>
                          <a:pt x="2112282" y="3309081"/>
                        </a:lnTo>
                        <a:cubicBezTo>
                          <a:pt x="2113648" y="3321373"/>
                          <a:pt x="2115014" y="3333664"/>
                          <a:pt x="2094528" y="3341858"/>
                        </a:cubicBezTo>
                        <a:cubicBezTo>
                          <a:pt x="2084968" y="3345955"/>
                          <a:pt x="2078140" y="3344589"/>
                          <a:pt x="2074042" y="3339126"/>
                        </a:cubicBezTo>
                        <a:cubicBezTo>
                          <a:pt x="2071311" y="3336395"/>
                          <a:pt x="2069945" y="3333664"/>
                          <a:pt x="2067214" y="3332298"/>
                        </a:cubicBezTo>
                        <a:cubicBezTo>
                          <a:pt x="2067214" y="3335029"/>
                          <a:pt x="2065848" y="3339126"/>
                          <a:pt x="2065848" y="3341858"/>
                        </a:cubicBezTo>
                        <a:cubicBezTo>
                          <a:pt x="2061751" y="3363709"/>
                          <a:pt x="2056288" y="3400583"/>
                          <a:pt x="2026243" y="3410143"/>
                        </a:cubicBezTo>
                        <a:cubicBezTo>
                          <a:pt x="2022146" y="3411509"/>
                          <a:pt x="2019415" y="3411509"/>
                          <a:pt x="2015317" y="3411509"/>
                        </a:cubicBezTo>
                        <a:cubicBezTo>
                          <a:pt x="1986638" y="3411509"/>
                          <a:pt x="1957958" y="3382829"/>
                          <a:pt x="1941570" y="3365075"/>
                        </a:cubicBezTo>
                        <a:cubicBezTo>
                          <a:pt x="1932010" y="3362343"/>
                          <a:pt x="1929279" y="3359612"/>
                          <a:pt x="1926547" y="3356880"/>
                        </a:cubicBezTo>
                        <a:cubicBezTo>
                          <a:pt x="1916987" y="3347321"/>
                          <a:pt x="1908793" y="3337761"/>
                          <a:pt x="1900599" y="3325470"/>
                        </a:cubicBezTo>
                        <a:cubicBezTo>
                          <a:pt x="1900599" y="3330932"/>
                          <a:pt x="1899233" y="3335029"/>
                          <a:pt x="1897868" y="3340492"/>
                        </a:cubicBezTo>
                        <a:cubicBezTo>
                          <a:pt x="1896502" y="3343224"/>
                          <a:pt x="1896502" y="3345955"/>
                          <a:pt x="1896502" y="3350052"/>
                        </a:cubicBezTo>
                        <a:cubicBezTo>
                          <a:pt x="1893771" y="3366440"/>
                          <a:pt x="1888308" y="3395120"/>
                          <a:pt x="1862360" y="3399217"/>
                        </a:cubicBezTo>
                        <a:cubicBezTo>
                          <a:pt x="1839143" y="3401949"/>
                          <a:pt x="1825486" y="3371903"/>
                          <a:pt x="1818657" y="3358246"/>
                        </a:cubicBezTo>
                        <a:lnTo>
                          <a:pt x="1817292" y="3355515"/>
                        </a:lnTo>
                        <a:cubicBezTo>
                          <a:pt x="1811829" y="3343224"/>
                          <a:pt x="1806366" y="3332298"/>
                          <a:pt x="1802269" y="3321373"/>
                        </a:cubicBezTo>
                        <a:cubicBezTo>
                          <a:pt x="1796806" y="3341858"/>
                          <a:pt x="1784515" y="3351418"/>
                          <a:pt x="1765395" y="3348686"/>
                        </a:cubicBezTo>
                        <a:cubicBezTo>
                          <a:pt x="1735350" y="3343224"/>
                          <a:pt x="1713499" y="3279036"/>
                          <a:pt x="1709402" y="3264013"/>
                        </a:cubicBezTo>
                        <a:cubicBezTo>
                          <a:pt x="1709402" y="3262648"/>
                          <a:pt x="1708036" y="3261282"/>
                          <a:pt x="1708036" y="3258550"/>
                        </a:cubicBezTo>
                        <a:cubicBezTo>
                          <a:pt x="1688916" y="3266745"/>
                          <a:pt x="1667065" y="3265379"/>
                          <a:pt x="1653408" y="3255819"/>
                        </a:cubicBezTo>
                        <a:cubicBezTo>
                          <a:pt x="1646580" y="3250356"/>
                          <a:pt x="1643848" y="3244893"/>
                          <a:pt x="1643848" y="3236699"/>
                        </a:cubicBezTo>
                        <a:cubicBezTo>
                          <a:pt x="1643848" y="3223042"/>
                          <a:pt x="1654774" y="3208020"/>
                          <a:pt x="1676625" y="3187534"/>
                        </a:cubicBezTo>
                        <a:cubicBezTo>
                          <a:pt x="1661602" y="3194363"/>
                          <a:pt x="1645214" y="3199826"/>
                          <a:pt x="1628825" y="3202557"/>
                        </a:cubicBezTo>
                        <a:cubicBezTo>
                          <a:pt x="1623363" y="3203923"/>
                          <a:pt x="1619266" y="3202557"/>
                          <a:pt x="1616534" y="3198460"/>
                        </a:cubicBezTo>
                        <a:cubicBezTo>
                          <a:pt x="1615169" y="3195728"/>
                          <a:pt x="1613803" y="3192997"/>
                          <a:pt x="1613803" y="3190265"/>
                        </a:cubicBezTo>
                        <a:cubicBezTo>
                          <a:pt x="1615169" y="3180706"/>
                          <a:pt x="1621997" y="3168414"/>
                          <a:pt x="1632923" y="3153392"/>
                        </a:cubicBezTo>
                        <a:cubicBezTo>
                          <a:pt x="1621997" y="3147929"/>
                          <a:pt x="1612437" y="3135638"/>
                          <a:pt x="1609706" y="3104227"/>
                        </a:cubicBezTo>
                        <a:cubicBezTo>
                          <a:pt x="1602877" y="3115152"/>
                          <a:pt x="1596049" y="3127444"/>
                          <a:pt x="1590586" y="3139735"/>
                        </a:cubicBezTo>
                        <a:cubicBezTo>
                          <a:pt x="1585123" y="3153392"/>
                          <a:pt x="1570101" y="3153392"/>
                          <a:pt x="1561906" y="3153392"/>
                        </a:cubicBezTo>
                        <a:lnTo>
                          <a:pt x="1557809" y="3153392"/>
                        </a:lnTo>
                        <a:cubicBezTo>
                          <a:pt x="1537324" y="3153392"/>
                          <a:pt x="1522301" y="3115152"/>
                          <a:pt x="1520936" y="3105592"/>
                        </a:cubicBezTo>
                        <a:cubicBezTo>
                          <a:pt x="1519570" y="3098764"/>
                          <a:pt x="1519570" y="3091936"/>
                          <a:pt x="1519570" y="3086473"/>
                        </a:cubicBezTo>
                        <a:cubicBezTo>
                          <a:pt x="1504547" y="3106958"/>
                          <a:pt x="1485428" y="3121981"/>
                          <a:pt x="1463576" y="3134272"/>
                        </a:cubicBezTo>
                        <a:cubicBezTo>
                          <a:pt x="1455382" y="3138369"/>
                          <a:pt x="1413046" y="3160220"/>
                          <a:pt x="1391194" y="3160220"/>
                        </a:cubicBezTo>
                        <a:cubicBezTo>
                          <a:pt x="1385732" y="3160220"/>
                          <a:pt x="1381635" y="3158854"/>
                          <a:pt x="1378903" y="3156123"/>
                        </a:cubicBezTo>
                        <a:cubicBezTo>
                          <a:pt x="1377537" y="3154758"/>
                          <a:pt x="1374806" y="3152026"/>
                          <a:pt x="1374806" y="3146563"/>
                        </a:cubicBezTo>
                        <a:cubicBezTo>
                          <a:pt x="1374806" y="3143832"/>
                          <a:pt x="1374806" y="3142466"/>
                          <a:pt x="1374806" y="3139735"/>
                        </a:cubicBezTo>
                        <a:cubicBezTo>
                          <a:pt x="1348858" y="3158854"/>
                          <a:pt x="1316081" y="3176609"/>
                          <a:pt x="1281939" y="3182072"/>
                        </a:cubicBezTo>
                        <a:lnTo>
                          <a:pt x="1280573" y="3182072"/>
                        </a:lnTo>
                        <a:cubicBezTo>
                          <a:pt x="1276476" y="3182072"/>
                          <a:pt x="1272379" y="3179340"/>
                          <a:pt x="1272379" y="3175243"/>
                        </a:cubicBezTo>
                        <a:cubicBezTo>
                          <a:pt x="1269648" y="3162952"/>
                          <a:pt x="1269648" y="3145198"/>
                          <a:pt x="1273745" y="3130175"/>
                        </a:cubicBezTo>
                        <a:cubicBezTo>
                          <a:pt x="1275110" y="3123347"/>
                          <a:pt x="1276476" y="3116518"/>
                          <a:pt x="1276476" y="3109689"/>
                        </a:cubicBezTo>
                        <a:cubicBezTo>
                          <a:pt x="1271013" y="3121981"/>
                          <a:pt x="1262819" y="3134272"/>
                          <a:pt x="1254625" y="3145198"/>
                        </a:cubicBezTo>
                        <a:cubicBezTo>
                          <a:pt x="1239602" y="3162952"/>
                          <a:pt x="1223214" y="3162952"/>
                          <a:pt x="1209557" y="3145198"/>
                        </a:cubicBezTo>
                        <a:cubicBezTo>
                          <a:pt x="1209557" y="3149295"/>
                          <a:pt x="1208191" y="3152026"/>
                          <a:pt x="1208191" y="3156123"/>
                        </a:cubicBezTo>
                        <a:cubicBezTo>
                          <a:pt x="1205460" y="3167049"/>
                          <a:pt x="1199997" y="3180706"/>
                          <a:pt x="1183609" y="3186168"/>
                        </a:cubicBezTo>
                        <a:cubicBezTo>
                          <a:pt x="1178146" y="3187534"/>
                          <a:pt x="1174049" y="3188900"/>
                          <a:pt x="1168586" y="3188900"/>
                        </a:cubicBezTo>
                        <a:cubicBezTo>
                          <a:pt x="1144004" y="3188900"/>
                          <a:pt x="1120787" y="3171146"/>
                          <a:pt x="1101667" y="3147929"/>
                        </a:cubicBezTo>
                        <a:cubicBezTo>
                          <a:pt x="1105764" y="3160220"/>
                          <a:pt x="1107130" y="3172512"/>
                          <a:pt x="1105764" y="3184803"/>
                        </a:cubicBezTo>
                        <a:lnTo>
                          <a:pt x="1109861" y="3192997"/>
                        </a:lnTo>
                        <a:cubicBezTo>
                          <a:pt x="1124884" y="3224408"/>
                          <a:pt x="1139906" y="3258550"/>
                          <a:pt x="1134444" y="3292693"/>
                        </a:cubicBezTo>
                        <a:cubicBezTo>
                          <a:pt x="1133078" y="3304984"/>
                          <a:pt x="1116689" y="3318641"/>
                          <a:pt x="1098936" y="3318641"/>
                        </a:cubicBezTo>
                        <a:cubicBezTo>
                          <a:pt x="1096204" y="3318641"/>
                          <a:pt x="1092107" y="3318641"/>
                          <a:pt x="1089376" y="3317275"/>
                        </a:cubicBezTo>
                        <a:cubicBezTo>
                          <a:pt x="1059330" y="3309081"/>
                          <a:pt x="1042942" y="3296790"/>
                          <a:pt x="1027919" y="3283133"/>
                        </a:cubicBezTo>
                        <a:cubicBezTo>
                          <a:pt x="1029285" y="3296790"/>
                          <a:pt x="1027919" y="3311813"/>
                          <a:pt x="1022457" y="3328201"/>
                        </a:cubicBezTo>
                        <a:cubicBezTo>
                          <a:pt x="1021091" y="3330932"/>
                          <a:pt x="1021091" y="3333664"/>
                          <a:pt x="1019725" y="3336395"/>
                        </a:cubicBezTo>
                        <a:cubicBezTo>
                          <a:pt x="1012897" y="3356880"/>
                          <a:pt x="1003337" y="3384194"/>
                          <a:pt x="974657" y="3393754"/>
                        </a:cubicBezTo>
                        <a:cubicBezTo>
                          <a:pt x="951440" y="3400583"/>
                          <a:pt x="935052" y="3399217"/>
                          <a:pt x="924126" y="3386926"/>
                        </a:cubicBezTo>
                        <a:cubicBezTo>
                          <a:pt x="915932" y="3378732"/>
                          <a:pt x="911835" y="3365075"/>
                          <a:pt x="911835" y="3345955"/>
                        </a:cubicBezTo>
                        <a:cubicBezTo>
                          <a:pt x="889984" y="3381463"/>
                          <a:pt x="865401" y="3416971"/>
                          <a:pt x="829894" y="3448382"/>
                        </a:cubicBezTo>
                        <a:cubicBezTo>
                          <a:pt x="823065" y="3455211"/>
                          <a:pt x="814871" y="3457942"/>
                          <a:pt x="806677" y="3457942"/>
                        </a:cubicBezTo>
                        <a:cubicBezTo>
                          <a:pt x="793020" y="3457942"/>
                          <a:pt x="779363" y="3447016"/>
                          <a:pt x="777997" y="3433360"/>
                        </a:cubicBezTo>
                        <a:cubicBezTo>
                          <a:pt x="773900" y="3400583"/>
                          <a:pt x="779363" y="3363709"/>
                          <a:pt x="793020" y="3332298"/>
                        </a:cubicBezTo>
                        <a:cubicBezTo>
                          <a:pt x="794385" y="3329566"/>
                          <a:pt x="798482" y="3324104"/>
                          <a:pt x="801214" y="3320007"/>
                        </a:cubicBezTo>
                        <a:cubicBezTo>
                          <a:pt x="802579" y="3318641"/>
                          <a:pt x="802579" y="3318641"/>
                          <a:pt x="803945" y="3317275"/>
                        </a:cubicBezTo>
                        <a:cubicBezTo>
                          <a:pt x="794385" y="3321373"/>
                          <a:pt x="782094" y="3324104"/>
                          <a:pt x="771169" y="3326835"/>
                        </a:cubicBezTo>
                        <a:cubicBezTo>
                          <a:pt x="757512" y="3329566"/>
                          <a:pt x="749317" y="3328201"/>
                          <a:pt x="741123" y="3322738"/>
                        </a:cubicBezTo>
                        <a:cubicBezTo>
                          <a:pt x="738392" y="3321373"/>
                          <a:pt x="737026" y="3318641"/>
                          <a:pt x="737026" y="3314544"/>
                        </a:cubicBezTo>
                        <a:cubicBezTo>
                          <a:pt x="737026" y="3310447"/>
                          <a:pt x="739758" y="3307715"/>
                          <a:pt x="742489" y="3304984"/>
                        </a:cubicBezTo>
                        <a:cubicBezTo>
                          <a:pt x="750683" y="3299521"/>
                          <a:pt x="758877" y="3294059"/>
                          <a:pt x="768437" y="3288596"/>
                        </a:cubicBezTo>
                        <a:cubicBezTo>
                          <a:pt x="756146" y="3289962"/>
                          <a:pt x="742489" y="3291327"/>
                          <a:pt x="731563" y="3289962"/>
                        </a:cubicBezTo>
                        <a:cubicBezTo>
                          <a:pt x="731563" y="3291327"/>
                          <a:pt x="731563" y="3291327"/>
                          <a:pt x="731563" y="3292693"/>
                        </a:cubicBezTo>
                        <a:lnTo>
                          <a:pt x="730198" y="3295424"/>
                        </a:lnTo>
                        <a:cubicBezTo>
                          <a:pt x="723369" y="3318641"/>
                          <a:pt x="713809" y="3351418"/>
                          <a:pt x="683764" y="3366440"/>
                        </a:cubicBezTo>
                        <a:cubicBezTo>
                          <a:pt x="661913" y="3377366"/>
                          <a:pt x="640062" y="3370538"/>
                          <a:pt x="622308" y="3344589"/>
                        </a:cubicBezTo>
                        <a:cubicBezTo>
                          <a:pt x="618210" y="3362343"/>
                          <a:pt x="611382" y="3380098"/>
                          <a:pt x="596359" y="3392389"/>
                        </a:cubicBezTo>
                        <a:cubicBezTo>
                          <a:pt x="588165" y="3399217"/>
                          <a:pt x="579971" y="3403314"/>
                          <a:pt x="570411" y="3403314"/>
                        </a:cubicBezTo>
                        <a:cubicBezTo>
                          <a:pt x="537634" y="3403314"/>
                          <a:pt x="521246" y="3348686"/>
                          <a:pt x="514418" y="3313178"/>
                        </a:cubicBezTo>
                        <a:cubicBezTo>
                          <a:pt x="500761" y="3351418"/>
                          <a:pt x="483007" y="3371903"/>
                          <a:pt x="459790" y="3374635"/>
                        </a:cubicBezTo>
                        <a:cubicBezTo>
                          <a:pt x="433841" y="3377366"/>
                          <a:pt x="416088" y="3351418"/>
                          <a:pt x="411990" y="3337761"/>
                        </a:cubicBezTo>
                        <a:cubicBezTo>
                          <a:pt x="406528" y="3315910"/>
                          <a:pt x="406528" y="3295424"/>
                          <a:pt x="411990" y="3276304"/>
                        </a:cubicBezTo>
                        <a:cubicBezTo>
                          <a:pt x="383311" y="3291327"/>
                          <a:pt x="351900" y="3306350"/>
                          <a:pt x="328683" y="3306350"/>
                        </a:cubicBezTo>
                        <a:cubicBezTo>
                          <a:pt x="323220" y="3306350"/>
                          <a:pt x="317758" y="3304984"/>
                          <a:pt x="312295" y="3303618"/>
                        </a:cubicBezTo>
                        <a:cubicBezTo>
                          <a:pt x="306832" y="3300887"/>
                          <a:pt x="305466" y="3298156"/>
                          <a:pt x="305466" y="3292693"/>
                        </a:cubicBezTo>
                        <a:cubicBezTo>
                          <a:pt x="306832" y="3276304"/>
                          <a:pt x="319123" y="3261282"/>
                          <a:pt x="335511" y="3247625"/>
                        </a:cubicBezTo>
                        <a:cubicBezTo>
                          <a:pt x="330049" y="3250356"/>
                          <a:pt x="323220" y="3251722"/>
                          <a:pt x="317758" y="3253088"/>
                        </a:cubicBezTo>
                        <a:cubicBezTo>
                          <a:pt x="293175" y="3261282"/>
                          <a:pt x="245376" y="3276304"/>
                          <a:pt x="208502" y="3276304"/>
                        </a:cubicBezTo>
                        <a:cubicBezTo>
                          <a:pt x="201673" y="3276304"/>
                          <a:pt x="196210" y="3270841"/>
                          <a:pt x="196210" y="3265379"/>
                        </a:cubicBezTo>
                        <a:cubicBezTo>
                          <a:pt x="193479" y="3235334"/>
                          <a:pt x="231719" y="3206654"/>
                          <a:pt x="261764" y="3184803"/>
                        </a:cubicBezTo>
                        <a:cubicBezTo>
                          <a:pt x="254935" y="3169780"/>
                          <a:pt x="252204" y="3149295"/>
                          <a:pt x="256301" y="3130175"/>
                        </a:cubicBezTo>
                        <a:cubicBezTo>
                          <a:pt x="261764" y="3106958"/>
                          <a:pt x="279518" y="3082376"/>
                          <a:pt x="298638" y="3065987"/>
                        </a:cubicBezTo>
                        <a:cubicBezTo>
                          <a:pt x="297272" y="3067353"/>
                          <a:pt x="294541" y="3067353"/>
                          <a:pt x="291809" y="3068719"/>
                        </a:cubicBezTo>
                        <a:cubicBezTo>
                          <a:pt x="280884" y="3072816"/>
                          <a:pt x="241278" y="3086473"/>
                          <a:pt x="215330" y="3086473"/>
                        </a:cubicBezTo>
                        <a:cubicBezTo>
                          <a:pt x="201673" y="3086473"/>
                          <a:pt x="192113" y="3082376"/>
                          <a:pt x="189382" y="3075547"/>
                        </a:cubicBezTo>
                        <a:cubicBezTo>
                          <a:pt x="185285" y="3067353"/>
                          <a:pt x="188016" y="3056428"/>
                          <a:pt x="197576" y="3040039"/>
                        </a:cubicBezTo>
                        <a:cubicBezTo>
                          <a:pt x="213965" y="3015457"/>
                          <a:pt x="234450" y="2993605"/>
                          <a:pt x="257667" y="2973120"/>
                        </a:cubicBezTo>
                        <a:cubicBezTo>
                          <a:pt x="216696" y="2982680"/>
                          <a:pt x="194845" y="2984046"/>
                          <a:pt x="188016" y="2974486"/>
                        </a:cubicBezTo>
                        <a:cubicBezTo>
                          <a:pt x="185285" y="2970389"/>
                          <a:pt x="185285" y="2966292"/>
                          <a:pt x="188016" y="2960829"/>
                        </a:cubicBezTo>
                        <a:cubicBezTo>
                          <a:pt x="197576" y="2938978"/>
                          <a:pt x="218062" y="2919858"/>
                          <a:pt x="249473" y="2900738"/>
                        </a:cubicBezTo>
                        <a:cubicBezTo>
                          <a:pt x="228987" y="2903469"/>
                          <a:pt x="211233" y="2904835"/>
                          <a:pt x="197576" y="2904835"/>
                        </a:cubicBezTo>
                        <a:cubicBezTo>
                          <a:pt x="171628" y="2904835"/>
                          <a:pt x="159337" y="2900738"/>
                          <a:pt x="155240" y="2892544"/>
                        </a:cubicBezTo>
                        <a:cubicBezTo>
                          <a:pt x="152508" y="2887081"/>
                          <a:pt x="153874" y="2880253"/>
                          <a:pt x="160702" y="2873424"/>
                        </a:cubicBezTo>
                        <a:cubicBezTo>
                          <a:pt x="175725" y="2855670"/>
                          <a:pt x="228987" y="2842013"/>
                          <a:pt x="263129" y="2833819"/>
                        </a:cubicBezTo>
                        <a:cubicBezTo>
                          <a:pt x="248107" y="2829722"/>
                          <a:pt x="234450" y="2824259"/>
                          <a:pt x="222159" y="2820162"/>
                        </a:cubicBezTo>
                        <a:cubicBezTo>
                          <a:pt x="215330" y="2817431"/>
                          <a:pt x="209867" y="2816065"/>
                          <a:pt x="204405" y="2813334"/>
                        </a:cubicBezTo>
                        <a:cubicBezTo>
                          <a:pt x="178456" y="2805139"/>
                          <a:pt x="148411" y="2792848"/>
                          <a:pt x="133388" y="2775094"/>
                        </a:cubicBezTo>
                        <a:cubicBezTo>
                          <a:pt x="125194" y="2765534"/>
                          <a:pt x="123829" y="2757340"/>
                          <a:pt x="126560" y="2750512"/>
                        </a:cubicBezTo>
                        <a:cubicBezTo>
                          <a:pt x="132023" y="2738220"/>
                          <a:pt x="153874" y="2731392"/>
                          <a:pt x="192113" y="2731392"/>
                        </a:cubicBezTo>
                        <a:cubicBezTo>
                          <a:pt x="182553" y="2721832"/>
                          <a:pt x="177091" y="2712272"/>
                          <a:pt x="171628" y="2702712"/>
                        </a:cubicBezTo>
                        <a:lnTo>
                          <a:pt x="171628" y="2701347"/>
                        </a:lnTo>
                        <a:cubicBezTo>
                          <a:pt x="167531" y="2691787"/>
                          <a:pt x="159337" y="2676764"/>
                          <a:pt x="164799" y="2665838"/>
                        </a:cubicBezTo>
                        <a:cubicBezTo>
                          <a:pt x="167531" y="2660376"/>
                          <a:pt x="171628" y="2656279"/>
                          <a:pt x="178456" y="2654913"/>
                        </a:cubicBezTo>
                        <a:cubicBezTo>
                          <a:pt x="181188" y="2653547"/>
                          <a:pt x="182553" y="2653547"/>
                          <a:pt x="185285" y="2653547"/>
                        </a:cubicBezTo>
                        <a:cubicBezTo>
                          <a:pt x="205770" y="2653547"/>
                          <a:pt x="224890" y="2678130"/>
                          <a:pt x="235816" y="2689055"/>
                        </a:cubicBezTo>
                        <a:lnTo>
                          <a:pt x="238547" y="2691787"/>
                        </a:lnTo>
                        <a:cubicBezTo>
                          <a:pt x="238547" y="2690421"/>
                          <a:pt x="238547" y="2690421"/>
                          <a:pt x="238547" y="2689055"/>
                        </a:cubicBezTo>
                        <a:cubicBezTo>
                          <a:pt x="233084" y="2668570"/>
                          <a:pt x="237181" y="2652181"/>
                          <a:pt x="249473" y="2642622"/>
                        </a:cubicBezTo>
                        <a:cubicBezTo>
                          <a:pt x="250838" y="2642622"/>
                          <a:pt x="250838" y="2641256"/>
                          <a:pt x="252204" y="2641256"/>
                        </a:cubicBezTo>
                        <a:cubicBezTo>
                          <a:pt x="244010" y="2634428"/>
                          <a:pt x="235816" y="2628965"/>
                          <a:pt x="227622" y="2623502"/>
                        </a:cubicBezTo>
                        <a:lnTo>
                          <a:pt x="226256" y="2622136"/>
                        </a:lnTo>
                        <a:cubicBezTo>
                          <a:pt x="218062" y="2616673"/>
                          <a:pt x="204405" y="2607113"/>
                          <a:pt x="207136" y="2594822"/>
                        </a:cubicBezTo>
                        <a:cubicBezTo>
                          <a:pt x="208502" y="2587994"/>
                          <a:pt x="212599" y="2581165"/>
                          <a:pt x="218062" y="2575703"/>
                        </a:cubicBezTo>
                        <a:cubicBezTo>
                          <a:pt x="201673" y="2563411"/>
                          <a:pt x="182553" y="2548389"/>
                          <a:pt x="174359" y="2529269"/>
                        </a:cubicBezTo>
                        <a:cubicBezTo>
                          <a:pt x="170262" y="2521075"/>
                          <a:pt x="170262" y="2514246"/>
                          <a:pt x="174359" y="2508783"/>
                        </a:cubicBezTo>
                        <a:cubicBezTo>
                          <a:pt x="179822" y="2499224"/>
                          <a:pt x="193479" y="2493761"/>
                          <a:pt x="207136" y="2492395"/>
                        </a:cubicBezTo>
                        <a:cubicBezTo>
                          <a:pt x="185285" y="2492395"/>
                          <a:pt x="166165" y="2480104"/>
                          <a:pt x="156605" y="2462350"/>
                        </a:cubicBezTo>
                        <a:cubicBezTo>
                          <a:pt x="148411" y="2445961"/>
                          <a:pt x="148411" y="2426842"/>
                          <a:pt x="157971" y="2410453"/>
                        </a:cubicBezTo>
                        <a:cubicBezTo>
                          <a:pt x="147045" y="2424110"/>
                          <a:pt x="134754" y="2437767"/>
                          <a:pt x="125194" y="2437767"/>
                        </a:cubicBezTo>
                        <a:cubicBezTo>
                          <a:pt x="122463" y="2437767"/>
                          <a:pt x="118366" y="2436402"/>
                          <a:pt x="114269" y="2432304"/>
                        </a:cubicBezTo>
                        <a:cubicBezTo>
                          <a:pt x="106074" y="2420013"/>
                          <a:pt x="106074" y="2402259"/>
                          <a:pt x="107440" y="2385871"/>
                        </a:cubicBezTo>
                        <a:cubicBezTo>
                          <a:pt x="107440" y="2383139"/>
                          <a:pt x="107440" y="2380408"/>
                          <a:pt x="107440" y="2379042"/>
                        </a:cubicBezTo>
                        <a:cubicBezTo>
                          <a:pt x="107440" y="2364020"/>
                          <a:pt x="108806" y="2348997"/>
                          <a:pt x="110172" y="2335340"/>
                        </a:cubicBezTo>
                        <a:cubicBezTo>
                          <a:pt x="111537" y="2314855"/>
                          <a:pt x="114269" y="2294369"/>
                          <a:pt x="112903" y="2273884"/>
                        </a:cubicBezTo>
                        <a:cubicBezTo>
                          <a:pt x="107440" y="2277981"/>
                          <a:pt x="101977" y="2282078"/>
                          <a:pt x="96515" y="2286175"/>
                        </a:cubicBezTo>
                        <a:cubicBezTo>
                          <a:pt x="85589" y="2295735"/>
                          <a:pt x="73298" y="2303929"/>
                          <a:pt x="59641" y="2310757"/>
                        </a:cubicBezTo>
                        <a:cubicBezTo>
                          <a:pt x="52812" y="2313489"/>
                          <a:pt x="47350" y="2316220"/>
                          <a:pt x="41887" y="2316220"/>
                        </a:cubicBezTo>
                        <a:lnTo>
                          <a:pt x="41887" y="2316220"/>
                        </a:lnTo>
                        <a:cubicBezTo>
                          <a:pt x="33693" y="2316220"/>
                          <a:pt x="25499" y="2312123"/>
                          <a:pt x="20036" y="2305295"/>
                        </a:cubicBezTo>
                        <a:cubicBezTo>
                          <a:pt x="11841" y="2295735"/>
                          <a:pt x="9110" y="2279347"/>
                          <a:pt x="13207" y="2264324"/>
                        </a:cubicBezTo>
                        <a:cubicBezTo>
                          <a:pt x="22767" y="2226084"/>
                          <a:pt x="52812" y="2187845"/>
                          <a:pt x="80126" y="2167360"/>
                        </a:cubicBezTo>
                        <a:cubicBezTo>
                          <a:pt x="70566" y="2174188"/>
                          <a:pt x="55544" y="2181017"/>
                          <a:pt x="40521" y="2181017"/>
                        </a:cubicBezTo>
                        <a:cubicBezTo>
                          <a:pt x="30961" y="2181017"/>
                          <a:pt x="21401" y="2178285"/>
                          <a:pt x="14573" y="2172822"/>
                        </a:cubicBezTo>
                        <a:cubicBezTo>
                          <a:pt x="-5913" y="2157800"/>
                          <a:pt x="-450" y="2127754"/>
                          <a:pt x="5013" y="2111366"/>
                        </a:cubicBezTo>
                        <a:cubicBezTo>
                          <a:pt x="17304" y="2079955"/>
                          <a:pt x="50081" y="2059469"/>
                          <a:pt x="73298" y="2043081"/>
                        </a:cubicBezTo>
                        <a:cubicBezTo>
                          <a:pt x="100612" y="2025327"/>
                          <a:pt x="129291" y="2011670"/>
                          <a:pt x="157971" y="1998013"/>
                        </a:cubicBezTo>
                        <a:cubicBezTo>
                          <a:pt x="179822" y="1987088"/>
                          <a:pt x="203039" y="1976162"/>
                          <a:pt x="224890" y="1962505"/>
                        </a:cubicBezTo>
                        <a:cubicBezTo>
                          <a:pt x="205770" y="1969333"/>
                          <a:pt x="182553" y="1970699"/>
                          <a:pt x="157971" y="1967968"/>
                        </a:cubicBezTo>
                        <a:cubicBezTo>
                          <a:pt x="140217" y="1965237"/>
                          <a:pt x="118366" y="1954311"/>
                          <a:pt x="111537" y="1936557"/>
                        </a:cubicBezTo>
                        <a:cubicBezTo>
                          <a:pt x="108806" y="1928363"/>
                          <a:pt x="107440" y="1916071"/>
                          <a:pt x="118366" y="1902414"/>
                        </a:cubicBezTo>
                        <a:cubicBezTo>
                          <a:pt x="137486" y="1879198"/>
                          <a:pt x="171628" y="1871003"/>
                          <a:pt x="200308" y="1864175"/>
                        </a:cubicBezTo>
                        <a:cubicBezTo>
                          <a:pt x="213965" y="1861444"/>
                          <a:pt x="226256" y="1857346"/>
                          <a:pt x="237181" y="1854615"/>
                        </a:cubicBezTo>
                        <a:cubicBezTo>
                          <a:pt x="226256" y="1845055"/>
                          <a:pt x="213965" y="1835495"/>
                          <a:pt x="204405" y="1824570"/>
                        </a:cubicBezTo>
                        <a:cubicBezTo>
                          <a:pt x="200308" y="1827301"/>
                          <a:pt x="196210" y="1830032"/>
                          <a:pt x="192113" y="1831398"/>
                        </a:cubicBezTo>
                        <a:cubicBezTo>
                          <a:pt x="174359" y="1840958"/>
                          <a:pt x="157971" y="1838227"/>
                          <a:pt x="148411" y="1824570"/>
                        </a:cubicBezTo>
                        <a:cubicBezTo>
                          <a:pt x="138851" y="1813644"/>
                          <a:pt x="136120" y="1795890"/>
                          <a:pt x="140217" y="1778136"/>
                        </a:cubicBezTo>
                        <a:cubicBezTo>
                          <a:pt x="141583" y="1771308"/>
                          <a:pt x="144314" y="1763113"/>
                          <a:pt x="148411" y="1754919"/>
                        </a:cubicBezTo>
                        <a:cubicBezTo>
                          <a:pt x="136120" y="1735800"/>
                          <a:pt x="127926" y="1716680"/>
                          <a:pt x="122463" y="1698926"/>
                        </a:cubicBezTo>
                        <a:cubicBezTo>
                          <a:pt x="117000" y="1682537"/>
                          <a:pt x="119731" y="1666149"/>
                          <a:pt x="127926" y="1653858"/>
                        </a:cubicBezTo>
                        <a:cubicBezTo>
                          <a:pt x="122463" y="1637469"/>
                          <a:pt x="126560" y="1618350"/>
                          <a:pt x="132023" y="1606058"/>
                        </a:cubicBezTo>
                        <a:cubicBezTo>
                          <a:pt x="145680" y="1570550"/>
                          <a:pt x="182553" y="1547333"/>
                          <a:pt x="208502" y="1529580"/>
                        </a:cubicBezTo>
                        <a:cubicBezTo>
                          <a:pt x="238547" y="1509094"/>
                          <a:pt x="271324" y="1494071"/>
                          <a:pt x="304101" y="1477683"/>
                        </a:cubicBezTo>
                        <a:cubicBezTo>
                          <a:pt x="331414" y="1464026"/>
                          <a:pt x="358728" y="1450369"/>
                          <a:pt x="384677" y="1435346"/>
                        </a:cubicBezTo>
                        <a:cubicBezTo>
                          <a:pt x="361460" y="1444906"/>
                          <a:pt x="334146" y="1447638"/>
                          <a:pt x="304101" y="1443541"/>
                        </a:cubicBezTo>
                        <a:cubicBezTo>
                          <a:pt x="284981" y="1440809"/>
                          <a:pt x="260398" y="1428518"/>
                          <a:pt x="253570" y="1409398"/>
                        </a:cubicBezTo>
                        <a:cubicBezTo>
                          <a:pt x="249473" y="1401204"/>
                          <a:pt x="248107" y="1387547"/>
                          <a:pt x="261764" y="1371159"/>
                        </a:cubicBezTo>
                        <a:cubicBezTo>
                          <a:pt x="283615" y="1345211"/>
                          <a:pt x="319123" y="1337016"/>
                          <a:pt x="354631" y="1327457"/>
                        </a:cubicBezTo>
                        <a:cubicBezTo>
                          <a:pt x="369654" y="1323359"/>
                          <a:pt x="384677" y="1320628"/>
                          <a:pt x="395602" y="1315165"/>
                        </a:cubicBezTo>
                        <a:cubicBezTo>
                          <a:pt x="347803" y="1275560"/>
                          <a:pt x="286346" y="1212738"/>
                          <a:pt x="265861" y="1141722"/>
                        </a:cubicBezTo>
                        <a:cubicBezTo>
                          <a:pt x="259033" y="1117139"/>
                          <a:pt x="264495" y="1095288"/>
                          <a:pt x="280884" y="1081631"/>
                        </a:cubicBezTo>
                        <a:cubicBezTo>
                          <a:pt x="286346" y="1076169"/>
                          <a:pt x="293175" y="1073437"/>
                          <a:pt x="301369" y="1073437"/>
                        </a:cubicBezTo>
                        <a:cubicBezTo>
                          <a:pt x="316392" y="1073437"/>
                          <a:pt x="332780" y="1082997"/>
                          <a:pt x="345071" y="1091191"/>
                        </a:cubicBezTo>
                        <a:cubicBezTo>
                          <a:pt x="360094" y="1102117"/>
                          <a:pt x="372385" y="1114408"/>
                          <a:pt x="386042" y="1126699"/>
                        </a:cubicBezTo>
                        <a:cubicBezTo>
                          <a:pt x="398334" y="1138990"/>
                          <a:pt x="411990" y="1152647"/>
                          <a:pt x="427013" y="1162207"/>
                        </a:cubicBezTo>
                        <a:cubicBezTo>
                          <a:pt x="424282" y="1151282"/>
                          <a:pt x="420185" y="1141722"/>
                          <a:pt x="417453" y="1130796"/>
                        </a:cubicBezTo>
                        <a:cubicBezTo>
                          <a:pt x="407893" y="1099385"/>
                          <a:pt x="396968" y="1066608"/>
                          <a:pt x="392871" y="1031101"/>
                        </a:cubicBezTo>
                        <a:cubicBezTo>
                          <a:pt x="391505" y="1017444"/>
                          <a:pt x="392871" y="977838"/>
                          <a:pt x="406528" y="961450"/>
                        </a:cubicBezTo>
                        <a:cubicBezTo>
                          <a:pt x="413356" y="953256"/>
                          <a:pt x="421550" y="951890"/>
                          <a:pt x="432476" y="955987"/>
                        </a:cubicBezTo>
                        <a:cubicBezTo>
                          <a:pt x="451596" y="964181"/>
                          <a:pt x="465253" y="979204"/>
                          <a:pt x="480275" y="992861"/>
                        </a:cubicBezTo>
                        <a:cubicBezTo>
                          <a:pt x="487104" y="999689"/>
                          <a:pt x="492566" y="1005152"/>
                          <a:pt x="498029" y="1009249"/>
                        </a:cubicBezTo>
                        <a:cubicBezTo>
                          <a:pt x="498029" y="1001055"/>
                          <a:pt x="496664" y="991495"/>
                          <a:pt x="495298" y="980570"/>
                        </a:cubicBezTo>
                        <a:cubicBezTo>
                          <a:pt x="491201" y="942330"/>
                          <a:pt x="485738" y="894531"/>
                          <a:pt x="523977" y="878142"/>
                        </a:cubicBezTo>
                        <a:lnTo>
                          <a:pt x="528075" y="876777"/>
                        </a:lnTo>
                        <a:lnTo>
                          <a:pt x="533537" y="884971"/>
                        </a:lnTo>
                        <a:cubicBezTo>
                          <a:pt x="555389" y="919113"/>
                          <a:pt x="570411" y="961450"/>
                          <a:pt x="577240" y="1007884"/>
                        </a:cubicBezTo>
                        <a:cubicBezTo>
                          <a:pt x="582702" y="995592"/>
                          <a:pt x="589531" y="980570"/>
                          <a:pt x="597725" y="966913"/>
                        </a:cubicBezTo>
                        <a:cubicBezTo>
                          <a:pt x="600457" y="962816"/>
                          <a:pt x="604553" y="955987"/>
                          <a:pt x="610016" y="950524"/>
                        </a:cubicBezTo>
                        <a:lnTo>
                          <a:pt x="616845" y="942330"/>
                        </a:lnTo>
                        <a:lnTo>
                          <a:pt x="619576" y="951890"/>
                        </a:lnTo>
                        <a:cubicBezTo>
                          <a:pt x="619576" y="953256"/>
                          <a:pt x="620942" y="955987"/>
                          <a:pt x="620942" y="957353"/>
                        </a:cubicBezTo>
                        <a:cubicBezTo>
                          <a:pt x="622308" y="971010"/>
                          <a:pt x="623673" y="984667"/>
                          <a:pt x="623673" y="998324"/>
                        </a:cubicBezTo>
                        <a:cubicBezTo>
                          <a:pt x="623673" y="1016078"/>
                          <a:pt x="623673" y="1033832"/>
                          <a:pt x="627770" y="1050220"/>
                        </a:cubicBezTo>
                        <a:cubicBezTo>
                          <a:pt x="627770" y="1050220"/>
                          <a:pt x="627770" y="1050220"/>
                          <a:pt x="627770" y="1050220"/>
                        </a:cubicBezTo>
                        <a:cubicBezTo>
                          <a:pt x="629136" y="1044757"/>
                          <a:pt x="630502" y="1039295"/>
                          <a:pt x="631867" y="1033832"/>
                        </a:cubicBezTo>
                        <a:cubicBezTo>
                          <a:pt x="640062" y="1002421"/>
                          <a:pt x="649621" y="965547"/>
                          <a:pt x="678301" y="945062"/>
                        </a:cubicBezTo>
                        <a:lnTo>
                          <a:pt x="683764" y="940965"/>
                        </a:lnTo>
                        <a:lnTo>
                          <a:pt x="686495" y="947793"/>
                        </a:lnTo>
                        <a:cubicBezTo>
                          <a:pt x="696055" y="969644"/>
                          <a:pt x="700152" y="992861"/>
                          <a:pt x="704249" y="1014712"/>
                        </a:cubicBezTo>
                        <a:cubicBezTo>
                          <a:pt x="706981" y="1028369"/>
                          <a:pt x="709712" y="1042026"/>
                          <a:pt x="713809" y="1054317"/>
                        </a:cubicBezTo>
                        <a:cubicBezTo>
                          <a:pt x="717906" y="1043392"/>
                          <a:pt x="722003" y="1031101"/>
                          <a:pt x="724735" y="1018809"/>
                        </a:cubicBezTo>
                        <a:lnTo>
                          <a:pt x="724735" y="1017444"/>
                        </a:lnTo>
                        <a:cubicBezTo>
                          <a:pt x="746586" y="976472"/>
                          <a:pt x="769803" y="955987"/>
                          <a:pt x="793020" y="957353"/>
                        </a:cubicBezTo>
                        <a:cubicBezTo>
                          <a:pt x="786191" y="921845"/>
                          <a:pt x="786191" y="897262"/>
                          <a:pt x="791654" y="879508"/>
                        </a:cubicBezTo>
                        <a:cubicBezTo>
                          <a:pt x="794385" y="869948"/>
                          <a:pt x="806677" y="865851"/>
                          <a:pt x="816237" y="872680"/>
                        </a:cubicBezTo>
                        <a:cubicBezTo>
                          <a:pt x="844916" y="893165"/>
                          <a:pt x="866767" y="919113"/>
                          <a:pt x="887253" y="946427"/>
                        </a:cubicBezTo>
                        <a:cubicBezTo>
                          <a:pt x="864036" y="886337"/>
                          <a:pt x="858573" y="845366"/>
                          <a:pt x="869499" y="822149"/>
                        </a:cubicBezTo>
                        <a:cubicBezTo>
                          <a:pt x="874961" y="811223"/>
                          <a:pt x="883156" y="803029"/>
                          <a:pt x="894081" y="800298"/>
                        </a:cubicBezTo>
                        <a:cubicBezTo>
                          <a:pt x="921395" y="792104"/>
                          <a:pt x="951440" y="804395"/>
                          <a:pt x="973291" y="833075"/>
                        </a:cubicBezTo>
                        <a:cubicBezTo>
                          <a:pt x="976023" y="828977"/>
                          <a:pt x="978754" y="824880"/>
                          <a:pt x="981486" y="820783"/>
                        </a:cubicBezTo>
                        <a:cubicBezTo>
                          <a:pt x="993777" y="803029"/>
                          <a:pt x="1066159" y="715625"/>
                          <a:pt x="1113958" y="715625"/>
                        </a:cubicBezTo>
                        <a:cubicBezTo>
                          <a:pt x="1116689" y="715625"/>
                          <a:pt x="1119421" y="715625"/>
                          <a:pt x="1120787" y="716990"/>
                        </a:cubicBezTo>
                        <a:cubicBezTo>
                          <a:pt x="1133078" y="719722"/>
                          <a:pt x="1142638" y="725185"/>
                          <a:pt x="1148101" y="736110"/>
                        </a:cubicBezTo>
                        <a:cubicBezTo>
                          <a:pt x="1154929" y="749767"/>
                          <a:pt x="1154929" y="767521"/>
                          <a:pt x="1149466" y="793469"/>
                        </a:cubicBezTo>
                        <a:cubicBezTo>
                          <a:pt x="1165855" y="774350"/>
                          <a:pt x="1184974" y="756596"/>
                          <a:pt x="1204094" y="737476"/>
                        </a:cubicBezTo>
                        <a:lnTo>
                          <a:pt x="1208191" y="733379"/>
                        </a:lnTo>
                        <a:cubicBezTo>
                          <a:pt x="1223214" y="718356"/>
                          <a:pt x="1254625" y="688311"/>
                          <a:pt x="1280573" y="688311"/>
                        </a:cubicBezTo>
                        <a:cubicBezTo>
                          <a:pt x="1287401" y="688311"/>
                          <a:pt x="1292864" y="689676"/>
                          <a:pt x="1298327" y="693774"/>
                        </a:cubicBezTo>
                        <a:cubicBezTo>
                          <a:pt x="1329738" y="714259"/>
                          <a:pt x="1317447" y="762058"/>
                          <a:pt x="1307887" y="793469"/>
                        </a:cubicBezTo>
                        <a:cubicBezTo>
                          <a:pt x="1306521" y="800298"/>
                          <a:pt x="1303790" y="805761"/>
                          <a:pt x="1303790" y="811223"/>
                        </a:cubicBezTo>
                        <a:cubicBezTo>
                          <a:pt x="1301059" y="823515"/>
                          <a:pt x="1298327" y="834440"/>
                          <a:pt x="1294230" y="846732"/>
                        </a:cubicBezTo>
                        <a:cubicBezTo>
                          <a:pt x="1317447" y="827612"/>
                          <a:pt x="1337932" y="815320"/>
                          <a:pt x="1361149" y="805761"/>
                        </a:cubicBezTo>
                        <a:cubicBezTo>
                          <a:pt x="1366612" y="803029"/>
                          <a:pt x="1372075" y="800298"/>
                          <a:pt x="1378903" y="797566"/>
                        </a:cubicBezTo>
                        <a:cubicBezTo>
                          <a:pt x="1410314" y="782544"/>
                          <a:pt x="1456748" y="759327"/>
                          <a:pt x="1494987" y="762058"/>
                        </a:cubicBezTo>
                        <a:cubicBezTo>
                          <a:pt x="1504547" y="756596"/>
                          <a:pt x="1515473" y="751133"/>
                          <a:pt x="1526398" y="744304"/>
                        </a:cubicBezTo>
                        <a:cubicBezTo>
                          <a:pt x="1503181" y="753864"/>
                          <a:pt x="1475868" y="756596"/>
                          <a:pt x="1445822" y="752498"/>
                        </a:cubicBezTo>
                        <a:cubicBezTo>
                          <a:pt x="1426703" y="749767"/>
                          <a:pt x="1402120" y="737476"/>
                          <a:pt x="1395292" y="718356"/>
                        </a:cubicBezTo>
                        <a:cubicBezTo>
                          <a:pt x="1391194" y="710162"/>
                          <a:pt x="1389829" y="696505"/>
                          <a:pt x="1403486" y="680117"/>
                        </a:cubicBezTo>
                        <a:cubicBezTo>
                          <a:pt x="1425337" y="654168"/>
                          <a:pt x="1460845" y="644609"/>
                          <a:pt x="1496353" y="636414"/>
                        </a:cubicBezTo>
                        <a:cubicBezTo>
                          <a:pt x="1511376" y="632317"/>
                          <a:pt x="1525033" y="629586"/>
                          <a:pt x="1538690" y="624123"/>
                        </a:cubicBezTo>
                        <a:cubicBezTo>
                          <a:pt x="1490890" y="584518"/>
                          <a:pt x="1429434" y="521696"/>
                          <a:pt x="1408949" y="450680"/>
                        </a:cubicBezTo>
                        <a:cubicBezTo>
                          <a:pt x="1402120" y="426097"/>
                          <a:pt x="1407583" y="404246"/>
                          <a:pt x="1423971" y="390589"/>
                        </a:cubicBezTo>
                        <a:cubicBezTo>
                          <a:pt x="1429434" y="385126"/>
                          <a:pt x="1436262" y="383761"/>
                          <a:pt x="1444457" y="383761"/>
                        </a:cubicBezTo>
                        <a:cubicBezTo>
                          <a:pt x="1459479" y="383761"/>
                          <a:pt x="1475868" y="393320"/>
                          <a:pt x="1488159" y="401515"/>
                        </a:cubicBezTo>
                        <a:cubicBezTo>
                          <a:pt x="1503181" y="411074"/>
                          <a:pt x="1515473" y="424732"/>
                          <a:pt x="1527764" y="437023"/>
                        </a:cubicBezTo>
                        <a:cubicBezTo>
                          <a:pt x="1540055" y="449314"/>
                          <a:pt x="1553712" y="462971"/>
                          <a:pt x="1568735" y="472531"/>
                        </a:cubicBezTo>
                        <a:cubicBezTo>
                          <a:pt x="1566004" y="461605"/>
                          <a:pt x="1561906" y="452045"/>
                          <a:pt x="1559175" y="441120"/>
                        </a:cubicBezTo>
                        <a:cubicBezTo>
                          <a:pt x="1549615" y="409709"/>
                          <a:pt x="1538690" y="376932"/>
                          <a:pt x="1534593" y="341424"/>
                        </a:cubicBezTo>
                        <a:cubicBezTo>
                          <a:pt x="1533227" y="327767"/>
                          <a:pt x="1534593" y="288162"/>
                          <a:pt x="1548249" y="271774"/>
                        </a:cubicBezTo>
                        <a:cubicBezTo>
                          <a:pt x="1555078" y="264945"/>
                          <a:pt x="1564638" y="262214"/>
                          <a:pt x="1574198" y="266311"/>
                        </a:cubicBezTo>
                        <a:cubicBezTo>
                          <a:pt x="1593318" y="274505"/>
                          <a:pt x="1606974" y="289528"/>
                          <a:pt x="1621997" y="303185"/>
                        </a:cubicBezTo>
                        <a:cubicBezTo>
                          <a:pt x="1628825" y="310013"/>
                          <a:pt x="1634288" y="315476"/>
                          <a:pt x="1639751" y="319573"/>
                        </a:cubicBezTo>
                        <a:cubicBezTo>
                          <a:pt x="1639751" y="311379"/>
                          <a:pt x="1638386" y="301819"/>
                          <a:pt x="1637020" y="290893"/>
                        </a:cubicBezTo>
                        <a:cubicBezTo>
                          <a:pt x="1632923" y="252654"/>
                          <a:pt x="1627460" y="204854"/>
                          <a:pt x="1665699" y="188466"/>
                        </a:cubicBezTo>
                        <a:lnTo>
                          <a:pt x="1669797" y="187100"/>
                        </a:lnTo>
                        <a:lnTo>
                          <a:pt x="1675259" y="195295"/>
                        </a:lnTo>
                        <a:cubicBezTo>
                          <a:pt x="1698476" y="229437"/>
                          <a:pt x="1712133" y="271774"/>
                          <a:pt x="1718961" y="318207"/>
                        </a:cubicBezTo>
                        <a:cubicBezTo>
                          <a:pt x="1724424" y="305916"/>
                          <a:pt x="1731253" y="290893"/>
                          <a:pt x="1739447" y="277236"/>
                        </a:cubicBezTo>
                        <a:cubicBezTo>
                          <a:pt x="1742178" y="273139"/>
                          <a:pt x="1746275" y="267676"/>
                          <a:pt x="1751738" y="260848"/>
                        </a:cubicBezTo>
                        <a:lnTo>
                          <a:pt x="1758567" y="252654"/>
                        </a:lnTo>
                        <a:lnTo>
                          <a:pt x="1761298" y="262214"/>
                        </a:lnTo>
                        <a:cubicBezTo>
                          <a:pt x="1761298" y="263579"/>
                          <a:pt x="1762664" y="266311"/>
                          <a:pt x="1762664" y="267676"/>
                        </a:cubicBezTo>
                        <a:cubicBezTo>
                          <a:pt x="1764030" y="281333"/>
                          <a:pt x="1764030" y="296356"/>
                          <a:pt x="1765395" y="308647"/>
                        </a:cubicBezTo>
                        <a:cubicBezTo>
                          <a:pt x="1765395" y="326401"/>
                          <a:pt x="1765395" y="344155"/>
                          <a:pt x="1769492" y="360544"/>
                        </a:cubicBezTo>
                        <a:cubicBezTo>
                          <a:pt x="1769492" y="360544"/>
                          <a:pt x="1769492" y="360544"/>
                          <a:pt x="1769492" y="360544"/>
                        </a:cubicBezTo>
                        <a:cubicBezTo>
                          <a:pt x="1770858" y="355081"/>
                          <a:pt x="1772224" y="349618"/>
                          <a:pt x="1773589" y="344155"/>
                        </a:cubicBezTo>
                        <a:cubicBezTo>
                          <a:pt x="1781784" y="312744"/>
                          <a:pt x="1791343" y="275871"/>
                          <a:pt x="1820023" y="255385"/>
                        </a:cubicBezTo>
                        <a:lnTo>
                          <a:pt x="1825486" y="251288"/>
                        </a:lnTo>
                        <a:lnTo>
                          <a:pt x="1828217" y="258117"/>
                        </a:lnTo>
                        <a:cubicBezTo>
                          <a:pt x="1837777" y="279968"/>
                          <a:pt x="1841874" y="303185"/>
                          <a:pt x="1845971" y="325036"/>
                        </a:cubicBezTo>
                        <a:cubicBezTo>
                          <a:pt x="1848703" y="338693"/>
                          <a:pt x="1851434" y="352350"/>
                          <a:pt x="1855531" y="364641"/>
                        </a:cubicBezTo>
                        <a:cubicBezTo>
                          <a:pt x="1859628" y="353715"/>
                          <a:pt x="1863725" y="341424"/>
                          <a:pt x="1866457" y="329133"/>
                        </a:cubicBezTo>
                        <a:lnTo>
                          <a:pt x="1866457" y="327767"/>
                        </a:lnTo>
                        <a:cubicBezTo>
                          <a:pt x="1888308" y="286796"/>
                          <a:pt x="1911525" y="266311"/>
                          <a:pt x="1934742" y="267676"/>
                        </a:cubicBezTo>
                        <a:cubicBezTo>
                          <a:pt x="1927913" y="232168"/>
                          <a:pt x="1927913" y="207586"/>
                          <a:pt x="1933376" y="189832"/>
                        </a:cubicBezTo>
                        <a:cubicBezTo>
                          <a:pt x="1936107" y="180272"/>
                          <a:pt x="1948398" y="176175"/>
                          <a:pt x="1957958" y="183003"/>
                        </a:cubicBezTo>
                        <a:cubicBezTo>
                          <a:pt x="1986638" y="203489"/>
                          <a:pt x="2008489" y="229437"/>
                          <a:pt x="2028974" y="256751"/>
                        </a:cubicBezTo>
                        <a:cubicBezTo>
                          <a:pt x="2005758" y="196660"/>
                          <a:pt x="2000295" y="155689"/>
                          <a:pt x="2011221" y="132473"/>
                        </a:cubicBezTo>
                        <a:cubicBezTo>
                          <a:pt x="2016683" y="121547"/>
                          <a:pt x="2024878" y="113353"/>
                          <a:pt x="2035803" y="110621"/>
                        </a:cubicBezTo>
                        <a:cubicBezTo>
                          <a:pt x="2063117" y="102427"/>
                          <a:pt x="2093162" y="114718"/>
                          <a:pt x="2115014" y="143398"/>
                        </a:cubicBezTo>
                        <a:cubicBezTo>
                          <a:pt x="2117745" y="139301"/>
                          <a:pt x="2120476" y="135204"/>
                          <a:pt x="2123208" y="132473"/>
                        </a:cubicBezTo>
                        <a:cubicBezTo>
                          <a:pt x="2135499" y="114718"/>
                          <a:pt x="2207881" y="27314"/>
                          <a:pt x="2255680" y="27314"/>
                        </a:cubicBezTo>
                        <a:cubicBezTo>
                          <a:pt x="2258411" y="27314"/>
                          <a:pt x="2261143" y="27314"/>
                          <a:pt x="2262509" y="28680"/>
                        </a:cubicBezTo>
                        <a:cubicBezTo>
                          <a:pt x="2274800" y="31411"/>
                          <a:pt x="2284360" y="36874"/>
                          <a:pt x="2289822" y="47799"/>
                        </a:cubicBezTo>
                        <a:cubicBezTo>
                          <a:pt x="2296651" y="61456"/>
                          <a:pt x="2296651" y="79210"/>
                          <a:pt x="2291188" y="105159"/>
                        </a:cubicBezTo>
                        <a:cubicBezTo>
                          <a:pt x="2307577" y="86039"/>
                          <a:pt x="2326696" y="68285"/>
                          <a:pt x="2345816" y="49165"/>
                        </a:cubicBezTo>
                        <a:lnTo>
                          <a:pt x="2349913" y="45068"/>
                        </a:lnTo>
                        <a:cubicBezTo>
                          <a:pt x="2364936" y="30045"/>
                          <a:pt x="2396347" y="0"/>
                          <a:pt x="2422295" y="0"/>
                        </a:cubicBezTo>
                        <a:cubicBezTo>
                          <a:pt x="2429123" y="0"/>
                          <a:pt x="2434586" y="1366"/>
                          <a:pt x="2438683" y="5463"/>
                        </a:cubicBezTo>
                        <a:cubicBezTo>
                          <a:pt x="2470094" y="25948"/>
                          <a:pt x="2457803" y="73748"/>
                          <a:pt x="2448243" y="105159"/>
                        </a:cubicBezTo>
                        <a:cubicBezTo>
                          <a:pt x="2446878" y="111987"/>
                          <a:pt x="2444146" y="117450"/>
                          <a:pt x="2444146" y="122913"/>
                        </a:cubicBezTo>
                        <a:cubicBezTo>
                          <a:pt x="2441415" y="133838"/>
                          <a:pt x="2438683" y="146130"/>
                          <a:pt x="2434586" y="158421"/>
                        </a:cubicBezTo>
                        <a:cubicBezTo>
                          <a:pt x="2457803" y="139301"/>
                          <a:pt x="2478289" y="127010"/>
                          <a:pt x="2501505" y="117450"/>
                        </a:cubicBezTo>
                        <a:cubicBezTo>
                          <a:pt x="2506968" y="114718"/>
                          <a:pt x="2512431" y="111987"/>
                          <a:pt x="2519259" y="109256"/>
                        </a:cubicBezTo>
                        <a:cubicBezTo>
                          <a:pt x="2547939" y="95599"/>
                          <a:pt x="2593007" y="73748"/>
                          <a:pt x="2628515" y="73748"/>
                        </a:cubicBezTo>
                        <a:cubicBezTo>
                          <a:pt x="2646269" y="73748"/>
                          <a:pt x="2659926" y="79210"/>
                          <a:pt x="2670852" y="88770"/>
                        </a:cubicBezTo>
                        <a:cubicBezTo>
                          <a:pt x="2704994" y="122913"/>
                          <a:pt x="2685874" y="184369"/>
                          <a:pt x="2673583" y="225340"/>
                        </a:cubicBezTo>
                        <a:cubicBezTo>
                          <a:pt x="2672217" y="232168"/>
                          <a:pt x="2669486" y="238997"/>
                          <a:pt x="2668120" y="243094"/>
                        </a:cubicBezTo>
                        <a:cubicBezTo>
                          <a:pt x="2668120" y="245825"/>
                          <a:pt x="2666755" y="247191"/>
                          <a:pt x="2666755" y="249922"/>
                        </a:cubicBezTo>
                        <a:cubicBezTo>
                          <a:pt x="2666755" y="249922"/>
                          <a:pt x="2668120" y="248557"/>
                          <a:pt x="2668120" y="248557"/>
                        </a:cubicBezTo>
                        <a:cubicBezTo>
                          <a:pt x="2673583" y="245825"/>
                          <a:pt x="2680412" y="241728"/>
                          <a:pt x="2685874" y="238997"/>
                        </a:cubicBezTo>
                        <a:cubicBezTo>
                          <a:pt x="2695434" y="233534"/>
                          <a:pt x="2706360" y="237631"/>
                          <a:pt x="2714554" y="248557"/>
                        </a:cubicBezTo>
                        <a:cubicBezTo>
                          <a:pt x="2735040" y="273139"/>
                          <a:pt x="2725480" y="289528"/>
                          <a:pt x="2714554" y="310013"/>
                        </a:cubicBezTo>
                        <a:lnTo>
                          <a:pt x="2713188" y="312744"/>
                        </a:lnTo>
                        <a:cubicBezTo>
                          <a:pt x="2702263" y="331864"/>
                          <a:pt x="2688606" y="352350"/>
                          <a:pt x="2674949" y="372835"/>
                        </a:cubicBezTo>
                        <a:cubicBezTo>
                          <a:pt x="2709091" y="359178"/>
                          <a:pt x="2745965" y="346887"/>
                          <a:pt x="2786936" y="344155"/>
                        </a:cubicBezTo>
                        <a:cubicBezTo>
                          <a:pt x="2791033" y="344155"/>
                          <a:pt x="2795130" y="344155"/>
                          <a:pt x="2799227" y="344155"/>
                        </a:cubicBezTo>
                        <a:cubicBezTo>
                          <a:pt x="2834735" y="344155"/>
                          <a:pt x="2883900" y="353715"/>
                          <a:pt x="2903020" y="382395"/>
                        </a:cubicBezTo>
                        <a:cubicBezTo>
                          <a:pt x="2909849" y="391955"/>
                          <a:pt x="2911214" y="401515"/>
                          <a:pt x="2908483" y="412440"/>
                        </a:cubicBezTo>
                        <a:cubicBezTo>
                          <a:pt x="2901654" y="434291"/>
                          <a:pt x="2872975" y="457508"/>
                          <a:pt x="2822444" y="480725"/>
                        </a:cubicBezTo>
                        <a:cubicBezTo>
                          <a:pt x="2837467" y="479359"/>
                          <a:pt x="2852489" y="479359"/>
                          <a:pt x="2866146" y="479359"/>
                        </a:cubicBezTo>
                        <a:cubicBezTo>
                          <a:pt x="2934431" y="479359"/>
                          <a:pt x="2986328" y="490285"/>
                          <a:pt x="3027298" y="514867"/>
                        </a:cubicBezTo>
                        <a:cubicBezTo>
                          <a:pt x="3032761" y="506673"/>
                          <a:pt x="3043687" y="502576"/>
                          <a:pt x="3054612" y="502576"/>
                        </a:cubicBezTo>
                        <a:cubicBezTo>
                          <a:pt x="3065538" y="502576"/>
                          <a:pt x="3077829" y="506673"/>
                          <a:pt x="3087389" y="513502"/>
                        </a:cubicBezTo>
                        <a:cubicBezTo>
                          <a:pt x="3122897" y="538084"/>
                          <a:pt x="3151577" y="585884"/>
                          <a:pt x="3163868" y="621392"/>
                        </a:cubicBezTo>
                        <a:cubicBezTo>
                          <a:pt x="3157040" y="589981"/>
                          <a:pt x="3163868" y="564032"/>
                          <a:pt x="3184353" y="550376"/>
                        </a:cubicBezTo>
                        <a:cubicBezTo>
                          <a:pt x="3189816" y="546278"/>
                          <a:pt x="3198010" y="544913"/>
                          <a:pt x="3204839" y="544913"/>
                        </a:cubicBezTo>
                        <a:cubicBezTo>
                          <a:pt x="3222593" y="544913"/>
                          <a:pt x="3240347" y="555838"/>
                          <a:pt x="3251273" y="565398"/>
                        </a:cubicBezTo>
                        <a:cubicBezTo>
                          <a:pt x="3278587" y="591346"/>
                          <a:pt x="3288146" y="632317"/>
                          <a:pt x="3296340" y="663728"/>
                        </a:cubicBezTo>
                        <a:cubicBezTo>
                          <a:pt x="3304535" y="699236"/>
                          <a:pt x="3307266" y="736110"/>
                          <a:pt x="3311363" y="771618"/>
                        </a:cubicBezTo>
                        <a:cubicBezTo>
                          <a:pt x="3314094" y="801664"/>
                          <a:pt x="3316826" y="833075"/>
                          <a:pt x="3323654" y="861754"/>
                        </a:cubicBezTo>
                        <a:cubicBezTo>
                          <a:pt x="3322289" y="830343"/>
                          <a:pt x="3334580" y="803029"/>
                          <a:pt x="3344140" y="783910"/>
                        </a:cubicBezTo>
                        <a:cubicBezTo>
                          <a:pt x="3353700" y="766155"/>
                          <a:pt x="3374185" y="748401"/>
                          <a:pt x="3394670" y="748401"/>
                        </a:cubicBezTo>
                        <a:cubicBezTo>
                          <a:pt x="3404230" y="748401"/>
                          <a:pt x="3416522" y="752498"/>
                          <a:pt x="3427447" y="768887"/>
                        </a:cubicBezTo>
                        <a:cubicBezTo>
                          <a:pt x="3443836" y="797566"/>
                          <a:pt x="3439739" y="835806"/>
                          <a:pt x="3435641" y="871314"/>
                        </a:cubicBezTo>
                        <a:cubicBezTo>
                          <a:pt x="3434276" y="886337"/>
                          <a:pt x="3431544" y="901359"/>
                          <a:pt x="3432910" y="915016"/>
                        </a:cubicBezTo>
                        <a:cubicBezTo>
                          <a:pt x="3486172" y="884971"/>
                          <a:pt x="3566748" y="848097"/>
                          <a:pt x="3640496" y="854926"/>
                        </a:cubicBezTo>
                        <a:cubicBezTo>
                          <a:pt x="3666444" y="857657"/>
                          <a:pt x="3684198" y="869948"/>
                          <a:pt x="3692392" y="889068"/>
                        </a:cubicBezTo>
                        <a:cubicBezTo>
                          <a:pt x="3701952" y="916382"/>
                          <a:pt x="3671907" y="936867"/>
                          <a:pt x="3659615" y="945062"/>
                        </a:cubicBezTo>
                        <a:cubicBezTo>
                          <a:pt x="3644593" y="955987"/>
                          <a:pt x="3628204" y="962816"/>
                          <a:pt x="3611816" y="971010"/>
                        </a:cubicBezTo>
                        <a:cubicBezTo>
                          <a:pt x="3604988" y="973741"/>
                          <a:pt x="3599525" y="976472"/>
                          <a:pt x="3592697" y="979204"/>
                        </a:cubicBezTo>
                        <a:cubicBezTo>
                          <a:pt x="3595428" y="980570"/>
                          <a:pt x="3598159" y="981935"/>
                          <a:pt x="3599525" y="981935"/>
                        </a:cubicBezTo>
                        <a:cubicBezTo>
                          <a:pt x="3613182" y="987398"/>
                          <a:pt x="3626839" y="994227"/>
                          <a:pt x="3641862" y="1001055"/>
                        </a:cubicBezTo>
                        <a:cubicBezTo>
                          <a:pt x="3663713" y="1002421"/>
                          <a:pt x="3682832" y="1006518"/>
                          <a:pt x="3699221" y="1010615"/>
                        </a:cubicBezTo>
                        <a:cubicBezTo>
                          <a:pt x="3700587" y="1010615"/>
                          <a:pt x="3703318" y="1011981"/>
                          <a:pt x="3704684" y="1011981"/>
                        </a:cubicBezTo>
                        <a:cubicBezTo>
                          <a:pt x="3704684" y="1010615"/>
                          <a:pt x="3703318" y="1007884"/>
                          <a:pt x="3703318" y="1006518"/>
                        </a:cubicBezTo>
                        <a:cubicBezTo>
                          <a:pt x="3697855" y="991495"/>
                          <a:pt x="3693758" y="975107"/>
                          <a:pt x="3691027" y="957353"/>
                        </a:cubicBezTo>
                        <a:cubicBezTo>
                          <a:pt x="3689661" y="940965"/>
                          <a:pt x="3693758" y="931405"/>
                          <a:pt x="3699221" y="927308"/>
                        </a:cubicBezTo>
                        <a:cubicBezTo>
                          <a:pt x="3706049" y="920479"/>
                          <a:pt x="3714243" y="916382"/>
                          <a:pt x="3725169" y="916382"/>
                        </a:cubicBezTo>
                        <a:cubicBezTo>
                          <a:pt x="3736094" y="916382"/>
                          <a:pt x="3748386" y="920479"/>
                          <a:pt x="3757946" y="927308"/>
                        </a:cubicBezTo>
                        <a:cubicBezTo>
                          <a:pt x="3793454" y="951890"/>
                          <a:pt x="3822133" y="999689"/>
                          <a:pt x="3834425" y="1035197"/>
                        </a:cubicBezTo>
                        <a:cubicBezTo>
                          <a:pt x="3827596" y="1003787"/>
                          <a:pt x="3834425" y="977838"/>
                          <a:pt x="3854910" y="964181"/>
                        </a:cubicBezTo>
                        <a:cubicBezTo>
                          <a:pt x="3860373" y="960084"/>
                          <a:pt x="3868567" y="958719"/>
                          <a:pt x="3875396" y="958719"/>
                        </a:cubicBezTo>
                        <a:cubicBezTo>
                          <a:pt x="3893150" y="958719"/>
                          <a:pt x="3910903" y="969644"/>
                          <a:pt x="3921829" y="979204"/>
                        </a:cubicBezTo>
                        <a:cubicBezTo>
                          <a:pt x="3949143" y="1003787"/>
                          <a:pt x="3958703" y="1046123"/>
                          <a:pt x="3966897" y="1077534"/>
                        </a:cubicBezTo>
                        <a:cubicBezTo>
                          <a:pt x="3975091" y="1113042"/>
                          <a:pt x="3979188" y="1149916"/>
                          <a:pt x="3981920" y="1184058"/>
                        </a:cubicBezTo>
                        <a:cubicBezTo>
                          <a:pt x="3984651" y="1214104"/>
                          <a:pt x="3987383" y="1245515"/>
                          <a:pt x="3994211" y="1274194"/>
                        </a:cubicBezTo>
                        <a:cubicBezTo>
                          <a:pt x="3992845" y="1242783"/>
                          <a:pt x="4005137" y="1215469"/>
                          <a:pt x="4014697" y="1196350"/>
                        </a:cubicBezTo>
                        <a:cubicBezTo>
                          <a:pt x="4024256" y="1178596"/>
                          <a:pt x="4044742" y="1160842"/>
                          <a:pt x="4065227" y="1160842"/>
                        </a:cubicBezTo>
                        <a:cubicBezTo>
                          <a:pt x="4074787" y="1160842"/>
                          <a:pt x="4087078" y="1164939"/>
                          <a:pt x="4098004" y="1181327"/>
                        </a:cubicBezTo>
                        <a:cubicBezTo>
                          <a:pt x="4114392" y="1210007"/>
                          <a:pt x="4110295" y="1248246"/>
                          <a:pt x="4106198" y="1283754"/>
                        </a:cubicBezTo>
                        <a:cubicBezTo>
                          <a:pt x="4104833" y="1298777"/>
                          <a:pt x="4102101" y="1313800"/>
                          <a:pt x="4103467" y="1327457"/>
                        </a:cubicBezTo>
                        <a:cubicBezTo>
                          <a:pt x="4156729" y="1297411"/>
                          <a:pt x="4237305" y="1261903"/>
                          <a:pt x="4311053" y="1267366"/>
                        </a:cubicBezTo>
                        <a:cubicBezTo>
                          <a:pt x="4337001" y="1270097"/>
                          <a:pt x="4354755" y="1282389"/>
                          <a:pt x="4362949" y="1301508"/>
                        </a:cubicBezTo>
                        <a:cubicBezTo>
                          <a:pt x="4372509" y="1328822"/>
                          <a:pt x="4342463" y="1349308"/>
                          <a:pt x="4330173" y="1357502"/>
                        </a:cubicBezTo>
                        <a:cubicBezTo>
                          <a:pt x="4315150" y="1368427"/>
                          <a:pt x="4298761" y="1375256"/>
                          <a:pt x="4282373" y="1382084"/>
                        </a:cubicBezTo>
                        <a:cubicBezTo>
                          <a:pt x="4265985" y="1390278"/>
                          <a:pt x="4249597" y="1397107"/>
                          <a:pt x="4234574" y="1408032"/>
                        </a:cubicBezTo>
                        <a:cubicBezTo>
                          <a:pt x="4245499" y="1409398"/>
                          <a:pt x="4256425" y="1409398"/>
                          <a:pt x="4267350" y="1409398"/>
                        </a:cubicBezTo>
                        <a:cubicBezTo>
                          <a:pt x="4300127" y="1410764"/>
                          <a:pt x="4335635" y="1412130"/>
                          <a:pt x="4368412" y="1421689"/>
                        </a:cubicBezTo>
                        <a:cubicBezTo>
                          <a:pt x="4379337" y="1424421"/>
                          <a:pt x="4424406" y="1440809"/>
                          <a:pt x="4431234" y="1464026"/>
                        </a:cubicBezTo>
                        <a:cubicBezTo>
                          <a:pt x="4432600" y="1469489"/>
                          <a:pt x="4432600" y="1477683"/>
                          <a:pt x="4425771" y="1485877"/>
                        </a:cubicBezTo>
                        <a:cubicBezTo>
                          <a:pt x="4412114" y="1500900"/>
                          <a:pt x="4392995" y="1509094"/>
                          <a:pt x="4373875" y="1517288"/>
                        </a:cubicBezTo>
                        <a:cubicBezTo>
                          <a:pt x="4365681" y="1521385"/>
                          <a:pt x="4357486" y="1524117"/>
                          <a:pt x="4352024" y="1528214"/>
                        </a:cubicBezTo>
                        <a:cubicBezTo>
                          <a:pt x="4360218" y="1530945"/>
                          <a:pt x="4369777" y="1533676"/>
                          <a:pt x="4379337" y="1536408"/>
                        </a:cubicBezTo>
                        <a:cubicBezTo>
                          <a:pt x="4417577" y="1545968"/>
                          <a:pt x="4464011" y="1556893"/>
                          <a:pt x="4465376" y="1599230"/>
                        </a:cubicBezTo>
                        <a:lnTo>
                          <a:pt x="4465376" y="1603327"/>
                        </a:lnTo>
                        <a:lnTo>
                          <a:pt x="4455816" y="1606058"/>
                        </a:lnTo>
                        <a:cubicBezTo>
                          <a:pt x="4416211" y="1615618"/>
                          <a:pt x="4371143" y="1614252"/>
                          <a:pt x="4324710" y="1603327"/>
                        </a:cubicBezTo>
                        <a:cubicBezTo>
                          <a:pt x="4334270" y="1612887"/>
                          <a:pt x="4345195" y="1623813"/>
                          <a:pt x="4354755" y="1637469"/>
                        </a:cubicBezTo>
                        <a:cubicBezTo>
                          <a:pt x="4357486" y="1641567"/>
                          <a:pt x="4361584" y="1648395"/>
                          <a:pt x="4365681" y="1655224"/>
                        </a:cubicBezTo>
                        <a:lnTo>
                          <a:pt x="4371143" y="1664783"/>
                        </a:lnTo>
                        <a:lnTo>
                          <a:pt x="4360218" y="1663418"/>
                        </a:lnTo>
                        <a:cubicBezTo>
                          <a:pt x="4357486" y="1663418"/>
                          <a:pt x="4356121" y="1662052"/>
                          <a:pt x="4353389" y="1662052"/>
                        </a:cubicBezTo>
                        <a:cubicBezTo>
                          <a:pt x="4339733" y="1659320"/>
                          <a:pt x="4326075" y="1653858"/>
                          <a:pt x="4313784" y="1649761"/>
                        </a:cubicBezTo>
                        <a:cubicBezTo>
                          <a:pt x="4297396" y="1644298"/>
                          <a:pt x="4281008" y="1637469"/>
                          <a:pt x="4263253" y="1636104"/>
                        </a:cubicBezTo>
                        <a:cubicBezTo>
                          <a:pt x="4263253" y="1636104"/>
                          <a:pt x="4263253" y="1636104"/>
                          <a:pt x="4263253" y="1637469"/>
                        </a:cubicBezTo>
                        <a:cubicBezTo>
                          <a:pt x="4267350" y="1640201"/>
                          <a:pt x="4272813" y="1644298"/>
                          <a:pt x="4276910" y="1647029"/>
                        </a:cubicBezTo>
                        <a:cubicBezTo>
                          <a:pt x="4304224" y="1666149"/>
                          <a:pt x="4334270" y="1688000"/>
                          <a:pt x="4343829" y="1722143"/>
                        </a:cubicBezTo>
                        <a:lnTo>
                          <a:pt x="4345195" y="1728971"/>
                        </a:lnTo>
                        <a:lnTo>
                          <a:pt x="4338367" y="1728971"/>
                        </a:lnTo>
                        <a:cubicBezTo>
                          <a:pt x="4315150" y="1730337"/>
                          <a:pt x="4291933" y="1726240"/>
                          <a:pt x="4270082" y="1722143"/>
                        </a:cubicBezTo>
                        <a:cubicBezTo>
                          <a:pt x="4256425" y="1719411"/>
                          <a:pt x="4242768" y="1718045"/>
                          <a:pt x="4229111" y="1716680"/>
                        </a:cubicBezTo>
                        <a:cubicBezTo>
                          <a:pt x="4237305" y="1724874"/>
                          <a:pt x="4248231" y="1731702"/>
                          <a:pt x="4259156" y="1739897"/>
                        </a:cubicBezTo>
                        <a:lnTo>
                          <a:pt x="4260522" y="1741262"/>
                        </a:lnTo>
                        <a:cubicBezTo>
                          <a:pt x="4291933" y="1776770"/>
                          <a:pt x="4301493" y="1805450"/>
                          <a:pt x="4293299" y="1825936"/>
                        </a:cubicBezTo>
                        <a:cubicBezTo>
                          <a:pt x="4328807" y="1832764"/>
                          <a:pt x="4352024" y="1839593"/>
                          <a:pt x="4367046" y="1851884"/>
                        </a:cubicBezTo>
                        <a:cubicBezTo>
                          <a:pt x="4371143" y="1854615"/>
                          <a:pt x="4372509" y="1858712"/>
                          <a:pt x="4372509" y="1864175"/>
                        </a:cubicBezTo>
                        <a:cubicBezTo>
                          <a:pt x="4372509" y="1869638"/>
                          <a:pt x="4369777" y="1873735"/>
                          <a:pt x="4364315" y="1876466"/>
                        </a:cubicBezTo>
                        <a:cubicBezTo>
                          <a:pt x="4335635" y="1895586"/>
                          <a:pt x="4302859" y="1907877"/>
                          <a:pt x="4271448" y="1917437"/>
                        </a:cubicBezTo>
                        <a:cubicBezTo>
                          <a:pt x="4337001" y="1916071"/>
                          <a:pt x="4376606" y="1925631"/>
                          <a:pt x="4395726" y="1944751"/>
                        </a:cubicBezTo>
                        <a:cubicBezTo>
                          <a:pt x="4403920" y="1952945"/>
                          <a:pt x="4408017" y="1963871"/>
                          <a:pt x="4406651" y="1974796"/>
                        </a:cubicBezTo>
                        <a:cubicBezTo>
                          <a:pt x="4405286" y="2007573"/>
                          <a:pt x="4376606" y="2028058"/>
                          <a:pt x="4349292" y="2037618"/>
                        </a:cubicBezTo>
                        <a:cubicBezTo>
                          <a:pt x="4352024" y="2041715"/>
                          <a:pt x="4354755" y="2045812"/>
                          <a:pt x="4357486" y="2049910"/>
                        </a:cubicBezTo>
                        <a:cubicBezTo>
                          <a:pt x="4371143" y="2069029"/>
                          <a:pt x="4431234" y="2176919"/>
                          <a:pt x="4405286" y="2217890"/>
                        </a:cubicBezTo>
                        <a:cubicBezTo>
                          <a:pt x="4388897" y="2242473"/>
                          <a:pt x="4361584" y="2243838"/>
                          <a:pt x="4324710" y="2217890"/>
                        </a:cubicBezTo>
                        <a:cubicBezTo>
                          <a:pt x="4337001" y="2239741"/>
                          <a:pt x="4347926" y="2264324"/>
                          <a:pt x="4358852" y="2288906"/>
                        </a:cubicBezTo>
                        <a:lnTo>
                          <a:pt x="4361584" y="2294369"/>
                        </a:lnTo>
                        <a:cubicBezTo>
                          <a:pt x="4372509" y="2318952"/>
                          <a:pt x="4397091" y="2372214"/>
                          <a:pt x="4368412" y="2392699"/>
                        </a:cubicBezTo>
                        <a:cubicBezTo>
                          <a:pt x="4361584" y="2398162"/>
                          <a:pt x="4352024" y="2400893"/>
                          <a:pt x="4343829" y="2400893"/>
                        </a:cubicBezTo>
                        <a:cubicBezTo>
                          <a:pt x="4319247" y="2400893"/>
                          <a:pt x="4291933" y="2381774"/>
                          <a:pt x="4272813" y="2366751"/>
                        </a:cubicBezTo>
                        <a:cubicBezTo>
                          <a:pt x="4267350" y="2362654"/>
                          <a:pt x="4261888" y="2358557"/>
                          <a:pt x="4257790" y="2355825"/>
                        </a:cubicBezTo>
                        <a:cubicBezTo>
                          <a:pt x="4246865" y="2350363"/>
                          <a:pt x="4237305" y="2342168"/>
                          <a:pt x="4227745" y="2335340"/>
                        </a:cubicBezTo>
                        <a:cubicBezTo>
                          <a:pt x="4237305" y="2362654"/>
                          <a:pt x="4241402" y="2387236"/>
                          <a:pt x="4242768" y="2411819"/>
                        </a:cubicBezTo>
                        <a:cubicBezTo>
                          <a:pt x="4242768" y="2417282"/>
                          <a:pt x="4244134" y="2424110"/>
                          <a:pt x="4244134" y="2432304"/>
                        </a:cubicBezTo>
                        <a:cubicBezTo>
                          <a:pt x="4248231" y="2480104"/>
                          <a:pt x="4256425" y="2560680"/>
                          <a:pt x="4209991" y="2582531"/>
                        </a:cubicBezTo>
                        <a:cubicBezTo>
                          <a:pt x="4203163" y="2585262"/>
                          <a:pt x="4194969" y="2587994"/>
                          <a:pt x="4186774" y="2587994"/>
                        </a:cubicBezTo>
                        <a:cubicBezTo>
                          <a:pt x="4188140" y="2589360"/>
                          <a:pt x="4189506" y="2590725"/>
                          <a:pt x="4190872" y="2592091"/>
                        </a:cubicBezTo>
                        <a:cubicBezTo>
                          <a:pt x="4199065" y="2598919"/>
                          <a:pt x="4199065" y="2604382"/>
                          <a:pt x="4197700" y="2608479"/>
                        </a:cubicBezTo>
                        <a:cubicBezTo>
                          <a:pt x="4196334" y="2613942"/>
                          <a:pt x="4190872" y="2627599"/>
                          <a:pt x="4096638" y="2634428"/>
                        </a:cubicBezTo>
                        <a:cubicBezTo>
                          <a:pt x="4117124" y="2643987"/>
                          <a:pt x="4134878" y="2656279"/>
                          <a:pt x="4134878" y="2671301"/>
                        </a:cubicBezTo>
                        <a:cubicBezTo>
                          <a:pt x="4134878" y="2682227"/>
                          <a:pt x="4125318" y="2691787"/>
                          <a:pt x="4104833" y="2698615"/>
                        </a:cubicBezTo>
                        <a:cubicBezTo>
                          <a:pt x="4103467" y="2708175"/>
                          <a:pt x="4096638" y="2719101"/>
                          <a:pt x="4084347" y="2730026"/>
                        </a:cubicBezTo>
                        <a:cubicBezTo>
                          <a:pt x="4095273" y="2728660"/>
                          <a:pt x="4106198" y="2728660"/>
                          <a:pt x="4115758" y="2728660"/>
                        </a:cubicBezTo>
                        <a:cubicBezTo>
                          <a:pt x="4153998" y="2728660"/>
                          <a:pt x="4175849" y="2738220"/>
                          <a:pt x="4181312" y="2755974"/>
                        </a:cubicBezTo>
                        <a:cubicBezTo>
                          <a:pt x="4188140" y="2775094"/>
                          <a:pt x="4171751" y="2788751"/>
                          <a:pt x="4158095" y="2798311"/>
                        </a:cubicBezTo>
                        <a:cubicBezTo>
                          <a:pt x="4177214" y="2799677"/>
                          <a:pt x="4225014" y="2806505"/>
                          <a:pt x="4235939" y="2826991"/>
                        </a:cubicBezTo>
                        <a:cubicBezTo>
                          <a:pt x="4238671" y="2831088"/>
                          <a:pt x="4240036" y="2839282"/>
                          <a:pt x="4234574" y="2848842"/>
                        </a:cubicBezTo>
                        <a:cubicBezTo>
                          <a:pt x="4223648" y="2866596"/>
                          <a:pt x="4203163" y="2876155"/>
                          <a:pt x="4174483" y="2878887"/>
                        </a:cubicBezTo>
                        <a:cubicBezTo>
                          <a:pt x="4208625" y="2891178"/>
                          <a:pt x="4226379" y="2904835"/>
                          <a:pt x="4226379" y="2915761"/>
                        </a:cubicBezTo>
                        <a:cubicBezTo>
                          <a:pt x="4226379" y="2926686"/>
                          <a:pt x="4209991" y="2932149"/>
                          <a:pt x="4197700" y="2934880"/>
                        </a:cubicBezTo>
                        <a:cubicBezTo>
                          <a:pt x="4205894" y="2937612"/>
                          <a:pt x="4214088" y="2943075"/>
                          <a:pt x="4222283" y="2948537"/>
                        </a:cubicBezTo>
                        <a:cubicBezTo>
                          <a:pt x="4227745" y="2952635"/>
                          <a:pt x="4229111" y="2958097"/>
                          <a:pt x="4229111" y="2963560"/>
                        </a:cubicBezTo>
                        <a:cubicBezTo>
                          <a:pt x="4250962" y="2958097"/>
                          <a:pt x="4265985" y="2966292"/>
                          <a:pt x="4272813" y="2985411"/>
                        </a:cubicBezTo>
                        <a:cubicBezTo>
                          <a:pt x="4281008" y="3008628"/>
                          <a:pt x="4267350" y="3033211"/>
                          <a:pt x="4250962" y="3050965"/>
                        </a:cubicBezTo>
                        <a:cubicBezTo>
                          <a:pt x="4252328" y="3050965"/>
                          <a:pt x="4253694" y="3052330"/>
                          <a:pt x="4255059" y="3052330"/>
                        </a:cubicBezTo>
                        <a:cubicBezTo>
                          <a:pt x="4276910" y="3061890"/>
                          <a:pt x="4278276" y="3074181"/>
                          <a:pt x="4276910" y="3081010"/>
                        </a:cubicBezTo>
                        <a:cubicBezTo>
                          <a:pt x="4272813" y="3098764"/>
                          <a:pt x="4241402" y="3112421"/>
                          <a:pt x="4222283" y="3112421"/>
                        </a:cubicBezTo>
                        <a:cubicBezTo>
                          <a:pt x="4219551" y="3112421"/>
                          <a:pt x="4215454" y="3112421"/>
                          <a:pt x="4212723" y="3112421"/>
                        </a:cubicBezTo>
                        <a:cubicBezTo>
                          <a:pt x="4231842" y="3120615"/>
                          <a:pt x="4267350" y="3138369"/>
                          <a:pt x="4276910" y="3158854"/>
                        </a:cubicBezTo>
                        <a:cubicBezTo>
                          <a:pt x="4281008" y="3168414"/>
                          <a:pt x="4281008" y="3176609"/>
                          <a:pt x="4276910" y="3182072"/>
                        </a:cubicBezTo>
                        <a:cubicBezTo>
                          <a:pt x="4272813" y="3187534"/>
                          <a:pt x="4267350" y="3190265"/>
                          <a:pt x="4259156" y="3191631"/>
                        </a:cubicBezTo>
                        <a:cubicBezTo>
                          <a:pt x="4278276" y="3203923"/>
                          <a:pt x="4286470" y="3214848"/>
                          <a:pt x="4286470" y="3224408"/>
                        </a:cubicBezTo>
                        <a:cubicBezTo>
                          <a:pt x="4286470" y="3231237"/>
                          <a:pt x="4281008" y="3238065"/>
                          <a:pt x="4270082" y="3242162"/>
                        </a:cubicBezTo>
                        <a:cubicBezTo>
                          <a:pt x="4250962" y="3250356"/>
                          <a:pt x="4231842" y="3251722"/>
                          <a:pt x="4209991" y="3247625"/>
                        </a:cubicBezTo>
                        <a:cubicBezTo>
                          <a:pt x="4204528" y="3246259"/>
                          <a:pt x="4197700" y="3246259"/>
                          <a:pt x="4192237" y="3244893"/>
                        </a:cubicBezTo>
                        <a:cubicBezTo>
                          <a:pt x="4190872" y="3244893"/>
                          <a:pt x="4190872" y="3244893"/>
                          <a:pt x="4189506" y="3244893"/>
                        </a:cubicBezTo>
                        <a:cubicBezTo>
                          <a:pt x="4192237" y="3248990"/>
                          <a:pt x="4193603" y="3253088"/>
                          <a:pt x="4192237" y="3257185"/>
                        </a:cubicBezTo>
                        <a:cubicBezTo>
                          <a:pt x="4190872" y="3261282"/>
                          <a:pt x="4188140" y="3266745"/>
                          <a:pt x="4177214" y="3270841"/>
                        </a:cubicBezTo>
                        <a:cubicBezTo>
                          <a:pt x="4189506" y="3285864"/>
                          <a:pt x="4185409" y="3296790"/>
                          <a:pt x="4181312" y="3304984"/>
                        </a:cubicBezTo>
                        <a:cubicBezTo>
                          <a:pt x="4175849" y="3313178"/>
                          <a:pt x="4163557" y="3317275"/>
                          <a:pt x="4147169" y="3314544"/>
                        </a:cubicBezTo>
                        <a:cubicBezTo>
                          <a:pt x="4160826" y="3329566"/>
                          <a:pt x="4167654" y="3344589"/>
                          <a:pt x="4166289" y="3358246"/>
                        </a:cubicBezTo>
                        <a:cubicBezTo>
                          <a:pt x="4166289" y="3373269"/>
                          <a:pt x="4156729" y="3386926"/>
                          <a:pt x="4140340" y="3399217"/>
                        </a:cubicBezTo>
                        <a:cubicBezTo>
                          <a:pt x="4122587" y="3412874"/>
                          <a:pt x="4099370" y="3419702"/>
                          <a:pt x="4069324" y="3419702"/>
                        </a:cubicBezTo>
                        <a:cubicBezTo>
                          <a:pt x="4029719" y="3419702"/>
                          <a:pt x="3987383" y="3407411"/>
                          <a:pt x="3954606" y="3395120"/>
                        </a:cubicBezTo>
                        <a:cubicBezTo>
                          <a:pt x="3966897" y="3416971"/>
                          <a:pt x="3966897" y="3431994"/>
                          <a:pt x="3954606" y="3442919"/>
                        </a:cubicBezTo>
                        <a:cubicBezTo>
                          <a:pt x="3945046" y="3451113"/>
                          <a:pt x="3931389" y="3449748"/>
                          <a:pt x="3912269" y="3438823"/>
                        </a:cubicBezTo>
                        <a:cubicBezTo>
                          <a:pt x="3925926" y="3457942"/>
                          <a:pt x="3934121" y="3475696"/>
                          <a:pt x="3930024" y="3487987"/>
                        </a:cubicBezTo>
                        <a:cubicBezTo>
                          <a:pt x="3928658" y="3492085"/>
                          <a:pt x="3924561" y="3498913"/>
                          <a:pt x="3915001" y="3500278"/>
                        </a:cubicBezTo>
                        <a:cubicBezTo>
                          <a:pt x="3910903" y="3501644"/>
                          <a:pt x="3906806" y="3501644"/>
                          <a:pt x="3902710" y="3501644"/>
                        </a:cubicBezTo>
                        <a:cubicBezTo>
                          <a:pt x="3880858" y="3501644"/>
                          <a:pt x="3859007" y="3486622"/>
                          <a:pt x="3839888" y="3475696"/>
                        </a:cubicBezTo>
                        <a:lnTo>
                          <a:pt x="3841253" y="3457942"/>
                        </a:lnTo>
                        <a:cubicBezTo>
                          <a:pt x="3820767" y="3444285"/>
                          <a:pt x="3801648" y="3430628"/>
                          <a:pt x="3782528" y="3415605"/>
                        </a:cubicBezTo>
                        <a:cubicBezTo>
                          <a:pt x="3824865" y="3475696"/>
                          <a:pt x="3839888" y="3509838"/>
                          <a:pt x="3831693" y="3527592"/>
                        </a:cubicBezTo>
                        <a:cubicBezTo>
                          <a:pt x="3828962" y="3533055"/>
                          <a:pt x="3823499" y="3538518"/>
                          <a:pt x="3811208" y="3539884"/>
                        </a:cubicBezTo>
                        <a:cubicBezTo>
                          <a:pt x="3808476" y="3539884"/>
                          <a:pt x="3805745" y="3539884"/>
                          <a:pt x="3803014" y="3539884"/>
                        </a:cubicBezTo>
                        <a:cubicBezTo>
                          <a:pt x="3742923" y="3539884"/>
                          <a:pt x="3689661" y="3498913"/>
                          <a:pt x="3650056" y="3457942"/>
                        </a:cubicBezTo>
                        <a:close/>
                        <a:moveTo>
                          <a:pt x="3772968" y="3395120"/>
                        </a:moveTo>
                        <a:cubicBezTo>
                          <a:pt x="3796185" y="3412874"/>
                          <a:pt x="3820767" y="3431994"/>
                          <a:pt x="3846716" y="3448382"/>
                        </a:cubicBezTo>
                        <a:lnTo>
                          <a:pt x="3852179" y="3451113"/>
                        </a:lnTo>
                        <a:cubicBezTo>
                          <a:pt x="3868567" y="3462039"/>
                          <a:pt x="3890418" y="3475696"/>
                          <a:pt x="3908172" y="3475696"/>
                        </a:cubicBezTo>
                        <a:cubicBezTo>
                          <a:pt x="3910903" y="3475696"/>
                          <a:pt x="3915001" y="3475696"/>
                          <a:pt x="3916366" y="3474330"/>
                        </a:cubicBezTo>
                        <a:cubicBezTo>
                          <a:pt x="3921829" y="3472965"/>
                          <a:pt x="3923195" y="3470233"/>
                          <a:pt x="3924561" y="3468867"/>
                        </a:cubicBezTo>
                        <a:cubicBezTo>
                          <a:pt x="3930024" y="3453845"/>
                          <a:pt x="3899978" y="3416971"/>
                          <a:pt x="3890418" y="3404680"/>
                        </a:cubicBezTo>
                        <a:lnTo>
                          <a:pt x="3865836" y="3373269"/>
                        </a:lnTo>
                        <a:lnTo>
                          <a:pt x="3898612" y="3397851"/>
                        </a:lnTo>
                        <a:cubicBezTo>
                          <a:pt x="3924561" y="3416971"/>
                          <a:pt x="3939583" y="3421068"/>
                          <a:pt x="3946412" y="3421068"/>
                        </a:cubicBezTo>
                        <a:cubicBezTo>
                          <a:pt x="3949143" y="3421068"/>
                          <a:pt x="3951875" y="3419702"/>
                          <a:pt x="3953240" y="3418337"/>
                        </a:cubicBezTo>
                        <a:cubicBezTo>
                          <a:pt x="3962800" y="3410143"/>
                          <a:pt x="3958703" y="3395120"/>
                          <a:pt x="3940949" y="3370538"/>
                        </a:cubicBezTo>
                        <a:lnTo>
                          <a:pt x="3930024" y="3355515"/>
                        </a:lnTo>
                        <a:lnTo>
                          <a:pt x="3947777" y="3363709"/>
                        </a:lnTo>
                        <a:cubicBezTo>
                          <a:pt x="3995577" y="3382829"/>
                          <a:pt x="4039279" y="3393754"/>
                          <a:pt x="4074787" y="3393754"/>
                        </a:cubicBezTo>
                        <a:cubicBezTo>
                          <a:pt x="4102101" y="3393754"/>
                          <a:pt x="4123952" y="3388291"/>
                          <a:pt x="4138975" y="3376000"/>
                        </a:cubicBezTo>
                        <a:cubicBezTo>
                          <a:pt x="4152632" y="3366440"/>
                          <a:pt x="4159461" y="3354149"/>
                          <a:pt x="4159461" y="3343224"/>
                        </a:cubicBezTo>
                        <a:cubicBezTo>
                          <a:pt x="4159461" y="3328201"/>
                          <a:pt x="4149900" y="3311813"/>
                          <a:pt x="4130781" y="3295424"/>
                        </a:cubicBezTo>
                        <a:lnTo>
                          <a:pt x="4114392" y="3280401"/>
                        </a:lnTo>
                        <a:lnTo>
                          <a:pt x="4136243" y="3285864"/>
                        </a:lnTo>
                        <a:cubicBezTo>
                          <a:pt x="4158095" y="3291327"/>
                          <a:pt x="4171751" y="3291327"/>
                          <a:pt x="4177214" y="3284499"/>
                        </a:cubicBezTo>
                        <a:cubicBezTo>
                          <a:pt x="4178580" y="3281767"/>
                          <a:pt x="4185409" y="3272207"/>
                          <a:pt x="4169020" y="3257185"/>
                        </a:cubicBezTo>
                        <a:lnTo>
                          <a:pt x="4160826" y="3250356"/>
                        </a:lnTo>
                        <a:lnTo>
                          <a:pt x="4171751" y="3248990"/>
                        </a:lnTo>
                        <a:cubicBezTo>
                          <a:pt x="4184043" y="3246259"/>
                          <a:pt x="4186774" y="3243528"/>
                          <a:pt x="4188140" y="3242162"/>
                        </a:cubicBezTo>
                        <a:cubicBezTo>
                          <a:pt x="4188140" y="3239431"/>
                          <a:pt x="4185409" y="3235334"/>
                          <a:pt x="4175849" y="3228505"/>
                        </a:cubicBezTo>
                        <a:lnTo>
                          <a:pt x="4152632" y="3213483"/>
                        </a:lnTo>
                        <a:lnTo>
                          <a:pt x="4178580" y="3218945"/>
                        </a:lnTo>
                        <a:cubicBezTo>
                          <a:pt x="4185409" y="3220311"/>
                          <a:pt x="4192237" y="3221677"/>
                          <a:pt x="4199065" y="3223042"/>
                        </a:cubicBezTo>
                        <a:cubicBezTo>
                          <a:pt x="4205894" y="3224408"/>
                          <a:pt x="4211357" y="3224408"/>
                          <a:pt x="4216820" y="3225774"/>
                        </a:cubicBezTo>
                        <a:cubicBezTo>
                          <a:pt x="4237305" y="3229871"/>
                          <a:pt x="4253694" y="3228505"/>
                          <a:pt x="4270082" y="3220311"/>
                        </a:cubicBezTo>
                        <a:cubicBezTo>
                          <a:pt x="4274179" y="3218945"/>
                          <a:pt x="4279642" y="3216214"/>
                          <a:pt x="4279642" y="3212117"/>
                        </a:cubicBezTo>
                        <a:cubicBezTo>
                          <a:pt x="4279642" y="3209386"/>
                          <a:pt x="4276910" y="3198460"/>
                          <a:pt x="4238671" y="3177974"/>
                        </a:cubicBezTo>
                        <a:lnTo>
                          <a:pt x="4209991" y="3162952"/>
                        </a:lnTo>
                        <a:lnTo>
                          <a:pt x="4241402" y="3168414"/>
                        </a:lnTo>
                        <a:cubicBezTo>
                          <a:pt x="4257790" y="3171146"/>
                          <a:pt x="4268716" y="3169780"/>
                          <a:pt x="4271448" y="3165683"/>
                        </a:cubicBezTo>
                        <a:cubicBezTo>
                          <a:pt x="4274179" y="3162952"/>
                          <a:pt x="4271448" y="3156123"/>
                          <a:pt x="4270082" y="3152026"/>
                        </a:cubicBezTo>
                        <a:cubicBezTo>
                          <a:pt x="4263253" y="3135638"/>
                          <a:pt x="4225014" y="3116518"/>
                          <a:pt x="4201797" y="3106958"/>
                        </a:cubicBezTo>
                        <a:cubicBezTo>
                          <a:pt x="4197700" y="3105592"/>
                          <a:pt x="4193603" y="3104227"/>
                          <a:pt x="4189506" y="3102861"/>
                        </a:cubicBezTo>
                        <a:lnTo>
                          <a:pt x="4163557" y="3093301"/>
                        </a:lnTo>
                        <a:lnTo>
                          <a:pt x="4197700" y="3091936"/>
                        </a:lnTo>
                        <a:cubicBezTo>
                          <a:pt x="4207260" y="3091936"/>
                          <a:pt x="4216820" y="3090570"/>
                          <a:pt x="4227745" y="3090570"/>
                        </a:cubicBezTo>
                        <a:cubicBezTo>
                          <a:pt x="4244134" y="3090570"/>
                          <a:pt x="4268716" y="3079644"/>
                          <a:pt x="4271448" y="3067353"/>
                        </a:cubicBezTo>
                        <a:cubicBezTo>
                          <a:pt x="4272813" y="3059159"/>
                          <a:pt x="4261888" y="3053696"/>
                          <a:pt x="4255059" y="3049599"/>
                        </a:cubicBezTo>
                        <a:cubicBezTo>
                          <a:pt x="4252328" y="3048233"/>
                          <a:pt x="4248231" y="3046867"/>
                          <a:pt x="4244134" y="3046867"/>
                        </a:cubicBezTo>
                        <a:lnTo>
                          <a:pt x="4233208" y="3044136"/>
                        </a:lnTo>
                        <a:lnTo>
                          <a:pt x="4241402" y="3037308"/>
                        </a:lnTo>
                        <a:cubicBezTo>
                          <a:pt x="4257790" y="3022285"/>
                          <a:pt x="4275545" y="2997703"/>
                          <a:pt x="4267350" y="2975851"/>
                        </a:cubicBezTo>
                        <a:cubicBezTo>
                          <a:pt x="4261888" y="2959463"/>
                          <a:pt x="4248231" y="2955366"/>
                          <a:pt x="4229111" y="2963560"/>
                        </a:cubicBezTo>
                        <a:lnTo>
                          <a:pt x="4218185" y="2967657"/>
                        </a:lnTo>
                        <a:lnTo>
                          <a:pt x="4222283" y="2956732"/>
                        </a:lnTo>
                        <a:cubicBezTo>
                          <a:pt x="4225014" y="2951269"/>
                          <a:pt x="4223648" y="2947172"/>
                          <a:pt x="4219551" y="2943075"/>
                        </a:cubicBezTo>
                        <a:cubicBezTo>
                          <a:pt x="4208625" y="2932149"/>
                          <a:pt x="4194969" y="2929418"/>
                          <a:pt x="4178580" y="2925321"/>
                        </a:cubicBezTo>
                        <a:cubicBezTo>
                          <a:pt x="4178580" y="2925321"/>
                          <a:pt x="4175849" y="2925321"/>
                          <a:pt x="4173117" y="2925321"/>
                        </a:cubicBezTo>
                        <a:cubicBezTo>
                          <a:pt x="4171751" y="2925321"/>
                          <a:pt x="4169020" y="2925321"/>
                          <a:pt x="4167654" y="2925321"/>
                        </a:cubicBezTo>
                        <a:lnTo>
                          <a:pt x="4166289" y="2914395"/>
                        </a:lnTo>
                        <a:cubicBezTo>
                          <a:pt x="4167654" y="2914395"/>
                          <a:pt x="4170386" y="2914395"/>
                          <a:pt x="4174483" y="2913029"/>
                        </a:cubicBezTo>
                        <a:lnTo>
                          <a:pt x="4177214" y="2913029"/>
                        </a:lnTo>
                        <a:cubicBezTo>
                          <a:pt x="4184043" y="2913029"/>
                          <a:pt x="4190872" y="2911664"/>
                          <a:pt x="4196334" y="2910298"/>
                        </a:cubicBezTo>
                        <a:cubicBezTo>
                          <a:pt x="4218185" y="2906201"/>
                          <a:pt x="4219551" y="2900738"/>
                          <a:pt x="4219551" y="2900738"/>
                        </a:cubicBezTo>
                        <a:cubicBezTo>
                          <a:pt x="4219551" y="2895275"/>
                          <a:pt x="4200431" y="2881618"/>
                          <a:pt x="4145803" y="2863864"/>
                        </a:cubicBezTo>
                        <a:lnTo>
                          <a:pt x="4104833" y="2851573"/>
                        </a:lnTo>
                        <a:lnTo>
                          <a:pt x="4148535" y="2854304"/>
                        </a:lnTo>
                        <a:cubicBezTo>
                          <a:pt x="4152632" y="2854304"/>
                          <a:pt x="4158095" y="2854304"/>
                          <a:pt x="4162191" y="2854304"/>
                        </a:cubicBezTo>
                        <a:cubicBezTo>
                          <a:pt x="4197700" y="2854304"/>
                          <a:pt x="4219551" y="2846110"/>
                          <a:pt x="4230476" y="2828356"/>
                        </a:cubicBezTo>
                        <a:cubicBezTo>
                          <a:pt x="4234574" y="2822893"/>
                          <a:pt x="4233208" y="2818797"/>
                          <a:pt x="4231842" y="2817431"/>
                        </a:cubicBezTo>
                        <a:cubicBezTo>
                          <a:pt x="4223648" y="2802408"/>
                          <a:pt x="4178580" y="2794214"/>
                          <a:pt x="4156729" y="2794214"/>
                        </a:cubicBezTo>
                        <a:cubicBezTo>
                          <a:pt x="4151266" y="2794214"/>
                          <a:pt x="4138975" y="2798311"/>
                          <a:pt x="4134878" y="2799677"/>
                        </a:cubicBezTo>
                        <a:cubicBezTo>
                          <a:pt x="4132147" y="2801042"/>
                          <a:pt x="4132147" y="2801042"/>
                          <a:pt x="4130781" y="2801042"/>
                        </a:cubicBezTo>
                        <a:lnTo>
                          <a:pt x="4130781" y="2801042"/>
                        </a:lnTo>
                        <a:lnTo>
                          <a:pt x="4128049" y="2801042"/>
                        </a:lnTo>
                        <a:lnTo>
                          <a:pt x="4126684" y="2796945"/>
                        </a:lnTo>
                        <a:cubicBezTo>
                          <a:pt x="4125318" y="2792848"/>
                          <a:pt x="4128049" y="2791482"/>
                          <a:pt x="4134878" y="2788751"/>
                        </a:cubicBezTo>
                        <a:cubicBezTo>
                          <a:pt x="4143072" y="2784654"/>
                          <a:pt x="4151266" y="2780557"/>
                          <a:pt x="4159461" y="2775094"/>
                        </a:cubicBezTo>
                        <a:cubicBezTo>
                          <a:pt x="4173117" y="2764168"/>
                          <a:pt x="4182677" y="2757340"/>
                          <a:pt x="4178580" y="2745049"/>
                        </a:cubicBezTo>
                        <a:cubicBezTo>
                          <a:pt x="4173117" y="2728660"/>
                          <a:pt x="4145803" y="2724563"/>
                          <a:pt x="4122587" y="2724563"/>
                        </a:cubicBezTo>
                        <a:cubicBezTo>
                          <a:pt x="4108929" y="2724563"/>
                          <a:pt x="4092541" y="2725929"/>
                          <a:pt x="4074787" y="2728660"/>
                        </a:cubicBezTo>
                        <a:lnTo>
                          <a:pt x="4054302" y="2731392"/>
                        </a:lnTo>
                        <a:lnTo>
                          <a:pt x="4070690" y="2719101"/>
                        </a:lnTo>
                        <a:cubicBezTo>
                          <a:pt x="4089810" y="2704078"/>
                          <a:pt x="4100736" y="2690421"/>
                          <a:pt x="4100736" y="2680861"/>
                        </a:cubicBezTo>
                        <a:lnTo>
                          <a:pt x="4100736" y="2676764"/>
                        </a:lnTo>
                        <a:lnTo>
                          <a:pt x="4104833" y="2675398"/>
                        </a:lnTo>
                        <a:cubicBezTo>
                          <a:pt x="4121221" y="2669936"/>
                          <a:pt x="4130781" y="2663107"/>
                          <a:pt x="4130781" y="2657644"/>
                        </a:cubicBezTo>
                        <a:cubicBezTo>
                          <a:pt x="4130781" y="2646719"/>
                          <a:pt x="4107564" y="2631696"/>
                          <a:pt x="4076153" y="2622136"/>
                        </a:cubicBezTo>
                        <a:lnTo>
                          <a:pt x="4047473" y="2612576"/>
                        </a:lnTo>
                        <a:lnTo>
                          <a:pt x="4077518" y="2611211"/>
                        </a:lnTo>
                        <a:cubicBezTo>
                          <a:pt x="4164923" y="2607113"/>
                          <a:pt x="4192237" y="2596188"/>
                          <a:pt x="4193603" y="2590725"/>
                        </a:cubicBezTo>
                        <a:cubicBezTo>
                          <a:pt x="4193603" y="2589360"/>
                          <a:pt x="4193603" y="2587994"/>
                          <a:pt x="4190872" y="2585262"/>
                        </a:cubicBezTo>
                        <a:cubicBezTo>
                          <a:pt x="4182677" y="2578434"/>
                          <a:pt x="4171751" y="2572971"/>
                          <a:pt x="4156729" y="2567508"/>
                        </a:cubicBezTo>
                        <a:lnTo>
                          <a:pt x="4137609" y="2562046"/>
                        </a:lnTo>
                        <a:lnTo>
                          <a:pt x="4158095" y="2557948"/>
                        </a:lnTo>
                        <a:lnTo>
                          <a:pt x="4162191" y="2556583"/>
                        </a:lnTo>
                        <a:lnTo>
                          <a:pt x="4163557" y="2556583"/>
                        </a:lnTo>
                        <a:cubicBezTo>
                          <a:pt x="4182677" y="2563411"/>
                          <a:pt x="4199065" y="2564777"/>
                          <a:pt x="4212723" y="2557948"/>
                        </a:cubicBezTo>
                        <a:cubicBezTo>
                          <a:pt x="4252328" y="2540194"/>
                          <a:pt x="4245499" y="2460984"/>
                          <a:pt x="4241402" y="2418648"/>
                        </a:cubicBezTo>
                        <a:cubicBezTo>
                          <a:pt x="4240036" y="2410453"/>
                          <a:pt x="4240036" y="2403625"/>
                          <a:pt x="4240036" y="2398162"/>
                        </a:cubicBezTo>
                        <a:cubicBezTo>
                          <a:pt x="4238671" y="2369482"/>
                          <a:pt x="4231842" y="2340803"/>
                          <a:pt x="4218185" y="2305295"/>
                        </a:cubicBezTo>
                        <a:lnTo>
                          <a:pt x="4209991" y="2283444"/>
                        </a:lnTo>
                        <a:lnTo>
                          <a:pt x="4226379" y="2298466"/>
                        </a:lnTo>
                        <a:cubicBezTo>
                          <a:pt x="4240036" y="2310757"/>
                          <a:pt x="4255059" y="2321683"/>
                          <a:pt x="4270082" y="2331243"/>
                        </a:cubicBezTo>
                        <a:cubicBezTo>
                          <a:pt x="4274179" y="2333974"/>
                          <a:pt x="4279642" y="2338072"/>
                          <a:pt x="4285104" y="2342168"/>
                        </a:cubicBezTo>
                        <a:cubicBezTo>
                          <a:pt x="4302859" y="2355825"/>
                          <a:pt x="4328807" y="2373580"/>
                          <a:pt x="4350658" y="2373580"/>
                        </a:cubicBezTo>
                        <a:cubicBezTo>
                          <a:pt x="4357486" y="2373580"/>
                          <a:pt x="4364315" y="2372214"/>
                          <a:pt x="4369777" y="2368117"/>
                        </a:cubicBezTo>
                        <a:cubicBezTo>
                          <a:pt x="4391629" y="2353094"/>
                          <a:pt x="4369777" y="2303929"/>
                          <a:pt x="4360218" y="2282078"/>
                        </a:cubicBezTo>
                        <a:lnTo>
                          <a:pt x="4357486" y="2276615"/>
                        </a:lnTo>
                        <a:cubicBezTo>
                          <a:pt x="4342463" y="2243838"/>
                          <a:pt x="4328807" y="2213793"/>
                          <a:pt x="4312418" y="2183748"/>
                        </a:cubicBezTo>
                        <a:lnTo>
                          <a:pt x="4298761" y="2157800"/>
                        </a:lnTo>
                        <a:lnTo>
                          <a:pt x="4320612" y="2176919"/>
                        </a:lnTo>
                        <a:cubicBezTo>
                          <a:pt x="4361584" y="2212427"/>
                          <a:pt x="4388897" y="2220622"/>
                          <a:pt x="4405286" y="2196039"/>
                        </a:cubicBezTo>
                        <a:cubicBezTo>
                          <a:pt x="4424406" y="2164628"/>
                          <a:pt x="4379337" y="2073126"/>
                          <a:pt x="4357486" y="2040350"/>
                        </a:cubicBezTo>
                        <a:cubicBezTo>
                          <a:pt x="4353389" y="2034887"/>
                          <a:pt x="4349292" y="2028058"/>
                          <a:pt x="4345195" y="2022596"/>
                        </a:cubicBezTo>
                        <a:lnTo>
                          <a:pt x="4339733" y="2015767"/>
                        </a:lnTo>
                        <a:lnTo>
                          <a:pt x="4347926" y="2014401"/>
                        </a:lnTo>
                        <a:cubicBezTo>
                          <a:pt x="4373875" y="2008939"/>
                          <a:pt x="4403920" y="1989819"/>
                          <a:pt x="4405286" y="1959774"/>
                        </a:cubicBezTo>
                        <a:cubicBezTo>
                          <a:pt x="4405286" y="1951580"/>
                          <a:pt x="4402554" y="1943385"/>
                          <a:pt x="4397091" y="1937923"/>
                        </a:cubicBezTo>
                        <a:cubicBezTo>
                          <a:pt x="4382069" y="1921534"/>
                          <a:pt x="4343829" y="1913340"/>
                          <a:pt x="4286470" y="1913340"/>
                        </a:cubicBezTo>
                        <a:cubicBezTo>
                          <a:pt x="4272813" y="1913340"/>
                          <a:pt x="4257790" y="1913340"/>
                          <a:pt x="4241402" y="1914706"/>
                        </a:cubicBezTo>
                        <a:lnTo>
                          <a:pt x="4199065" y="1917437"/>
                        </a:lnTo>
                        <a:lnTo>
                          <a:pt x="4238671" y="1903780"/>
                        </a:lnTo>
                        <a:cubicBezTo>
                          <a:pt x="4245499" y="1901049"/>
                          <a:pt x="4252328" y="1899683"/>
                          <a:pt x="4259156" y="1896952"/>
                        </a:cubicBezTo>
                        <a:cubicBezTo>
                          <a:pt x="4296030" y="1886026"/>
                          <a:pt x="4332904" y="1873735"/>
                          <a:pt x="4367046" y="1851884"/>
                        </a:cubicBezTo>
                        <a:cubicBezTo>
                          <a:pt x="4368412" y="1850518"/>
                          <a:pt x="4369777" y="1849152"/>
                          <a:pt x="4369777" y="1847787"/>
                        </a:cubicBezTo>
                        <a:cubicBezTo>
                          <a:pt x="4369777" y="1846421"/>
                          <a:pt x="4369777" y="1845055"/>
                          <a:pt x="4368412" y="1845055"/>
                        </a:cubicBezTo>
                        <a:cubicBezTo>
                          <a:pt x="4349292" y="1831398"/>
                          <a:pt x="4316515" y="1824570"/>
                          <a:pt x="4291933" y="1820473"/>
                        </a:cubicBezTo>
                        <a:lnTo>
                          <a:pt x="4283739" y="1819107"/>
                        </a:lnTo>
                        <a:lnTo>
                          <a:pt x="4289201" y="1812278"/>
                        </a:lnTo>
                        <a:cubicBezTo>
                          <a:pt x="4304224" y="1791793"/>
                          <a:pt x="4283739" y="1759016"/>
                          <a:pt x="4261888" y="1734434"/>
                        </a:cubicBezTo>
                        <a:cubicBezTo>
                          <a:pt x="4250962" y="1726240"/>
                          <a:pt x="4241402" y="1719411"/>
                          <a:pt x="4231842" y="1711217"/>
                        </a:cubicBezTo>
                        <a:cubicBezTo>
                          <a:pt x="4229111" y="1708486"/>
                          <a:pt x="4227745" y="1703023"/>
                          <a:pt x="4229111" y="1698926"/>
                        </a:cubicBezTo>
                        <a:cubicBezTo>
                          <a:pt x="4230476" y="1694829"/>
                          <a:pt x="4234574" y="1692097"/>
                          <a:pt x="4240036" y="1692097"/>
                        </a:cubicBezTo>
                        <a:lnTo>
                          <a:pt x="4240036" y="1692097"/>
                        </a:lnTo>
                        <a:cubicBezTo>
                          <a:pt x="4253694" y="1693463"/>
                          <a:pt x="4268716" y="1696194"/>
                          <a:pt x="4282373" y="1697560"/>
                        </a:cubicBezTo>
                        <a:cubicBezTo>
                          <a:pt x="4301493" y="1700291"/>
                          <a:pt x="4321978" y="1704388"/>
                          <a:pt x="4342463" y="1704388"/>
                        </a:cubicBezTo>
                        <a:cubicBezTo>
                          <a:pt x="4331538" y="1678440"/>
                          <a:pt x="4306956" y="1660686"/>
                          <a:pt x="4282373" y="1642932"/>
                        </a:cubicBezTo>
                        <a:cubicBezTo>
                          <a:pt x="4276910" y="1640201"/>
                          <a:pt x="4272813" y="1636104"/>
                          <a:pt x="4268716" y="1633372"/>
                        </a:cubicBezTo>
                        <a:cubicBezTo>
                          <a:pt x="4264619" y="1630641"/>
                          <a:pt x="4263253" y="1625178"/>
                          <a:pt x="4264619" y="1619715"/>
                        </a:cubicBezTo>
                        <a:cubicBezTo>
                          <a:pt x="4265985" y="1615618"/>
                          <a:pt x="4270082" y="1612887"/>
                          <a:pt x="4274179" y="1612887"/>
                        </a:cubicBezTo>
                        <a:lnTo>
                          <a:pt x="4275545" y="1612887"/>
                        </a:lnTo>
                        <a:cubicBezTo>
                          <a:pt x="4294664" y="1615618"/>
                          <a:pt x="4312418" y="1621081"/>
                          <a:pt x="4328807" y="1627910"/>
                        </a:cubicBezTo>
                        <a:cubicBezTo>
                          <a:pt x="4339733" y="1632007"/>
                          <a:pt x="4350658" y="1636104"/>
                          <a:pt x="4361584" y="1638835"/>
                        </a:cubicBezTo>
                        <a:cubicBezTo>
                          <a:pt x="4360218" y="1636104"/>
                          <a:pt x="4358852" y="1634738"/>
                          <a:pt x="4357486" y="1633372"/>
                        </a:cubicBezTo>
                        <a:cubicBezTo>
                          <a:pt x="4342463" y="1612887"/>
                          <a:pt x="4324710" y="1597864"/>
                          <a:pt x="4312418" y="1586939"/>
                        </a:cubicBezTo>
                        <a:lnTo>
                          <a:pt x="4293299" y="1570550"/>
                        </a:lnTo>
                        <a:lnTo>
                          <a:pt x="4316515" y="1577379"/>
                        </a:lnTo>
                        <a:cubicBezTo>
                          <a:pt x="4368412" y="1592401"/>
                          <a:pt x="4418943" y="1595133"/>
                          <a:pt x="4464011" y="1585573"/>
                        </a:cubicBezTo>
                        <a:lnTo>
                          <a:pt x="4464011" y="1585573"/>
                        </a:lnTo>
                        <a:cubicBezTo>
                          <a:pt x="4458548" y="1554162"/>
                          <a:pt x="4420309" y="1544602"/>
                          <a:pt x="4386166" y="1536408"/>
                        </a:cubicBezTo>
                        <a:cubicBezTo>
                          <a:pt x="4375240" y="1533676"/>
                          <a:pt x="4365681" y="1530945"/>
                          <a:pt x="4357486" y="1528214"/>
                        </a:cubicBezTo>
                        <a:cubicBezTo>
                          <a:pt x="4353389" y="1526848"/>
                          <a:pt x="4350658" y="1522751"/>
                          <a:pt x="4349292" y="1518654"/>
                        </a:cubicBezTo>
                        <a:cubicBezTo>
                          <a:pt x="4349292" y="1514557"/>
                          <a:pt x="4350658" y="1510460"/>
                          <a:pt x="4354755" y="1507728"/>
                        </a:cubicBezTo>
                        <a:cubicBezTo>
                          <a:pt x="4361584" y="1503631"/>
                          <a:pt x="4369777" y="1499534"/>
                          <a:pt x="4377972" y="1496803"/>
                        </a:cubicBezTo>
                        <a:cubicBezTo>
                          <a:pt x="4395726" y="1488608"/>
                          <a:pt x="4413480" y="1480414"/>
                          <a:pt x="4425771" y="1468123"/>
                        </a:cubicBezTo>
                        <a:cubicBezTo>
                          <a:pt x="4429868" y="1462660"/>
                          <a:pt x="4429868" y="1459929"/>
                          <a:pt x="4429868" y="1457198"/>
                        </a:cubicBezTo>
                        <a:cubicBezTo>
                          <a:pt x="4425771" y="1442175"/>
                          <a:pt x="4388897" y="1425787"/>
                          <a:pt x="4375240" y="1421689"/>
                        </a:cubicBezTo>
                        <a:cubicBezTo>
                          <a:pt x="4342463" y="1413495"/>
                          <a:pt x="4308321" y="1412130"/>
                          <a:pt x="4275545" y="1409398"/>
                        </a:cubicBezTo>
                        <a:cubicBezTo>
                          <a:pt x="4264619" y="1409398"/>
                          <a:pt x="4253694" y="1408032"/>
                          <a:pt x="4242768" y="1408032"/>
                        </a:cubicBezTo>
                        <a:cubicBezTo>
                          <a:pt x="4237305" y="1408032"/>
                          <a:pt x="4234574" y="1405301"/>
                          <a:pt x="4233208" y="1399838"/>
                        </a:cubicBezTo>
                        <a:cubicBezTo>
                          <a:pt x="4231842" y="1395741"/>
                          <a:pt x="4233208" y="1390278"/>
                          <a:pt x="4237305" y="1387547"/>
                        </a:cubicBezTo>
                        <a:cubicBezTo>
                          <a:pt x="4252328" y="1376621"/>
                          <a:pt x="4270082" y="1368427"/>
                          <a:pt x="4286470" y="1361599"/>
                        </a:cubicBezTo>
                        <a:cubicBezTo>
                          <a:pt x="4301493" y="1354770"/>
                          <a:pt x="4317881" y="1346576"/>
                          <a:pt x="4332904" y="1337016"/>
                        </a:cubicBezTo>
                        <a:cubicBezTo>
                          <a:pt x="4349292" y="1326091"/>
                          <a:pt x="4367046" y="1311068"/>
                          <a:pt x="4361584" y="1293314"/>
                        </a:cubicBezTo>
                        <a:cubicBezTo>
                          <a:pt x="4353389" y="1270097"/>
                          <a:pt x="4328807" y="1266000"/>
                          <a:pt x="4319247" y="1266000"/>
                        </a:cubicBezTo>
                        <a:cubicBezTo>
                          <a:pt x="4248231" y="1260537"/>
                          <a:pt x="4169020" y="1296045"/>
                          <a:pt x="4117124" y="1324725"/>
                        </a:cubicBezTo>
                        <a:cubicBezTo>
                          <a:pt x="4115758" y="1326091"/>
                          <a:pt x="4113027" y="1326091"/>
                          <a:pt x="4111661" y="1326091"/>
                        </a:cubicBezTo>
                        <a:cubicBezTo>
                          <a:pt x="4106198" y="1326091"/>
                          <a:pt x="4100736" y="1320628"/>
                          <a:pt x="4100736" y="1315165"/>
                        </a:cubicBezTo>
                        <a:cubicBezTo>
                          <a:pt x="4100736" y="1301508"/>
                          <a:pt x="4102101" y="1286486"/>
                          <a:pt x="4104833" y="1271463"/>
                        </a:cubicBezTo>
                        <a:cubicBezTo>
                          <a:pt x="4108929" y="1237320"/>
                          <a:pt x="4113027" y="1201813"/>
                          <a:pt x="4098004" y="1175864"/>
                        </a:cubicBezTo>
                        <a:cubicBezTo>
                          <a:pt x="4092541" y="1164939"/>
                          <a:pt x="4084347" y="1160842"/>
                          <a:pt x="4074787" y="1160842"/>
                        </a:cubicBezTo>
                        <a:cubicBezTo>
                          <a:pt x="4058399" y="1160842"/>
                          <a:pt x="4042011" y="1175864"/>
                          <a:pt x="4033816" y="1190887"/>
                        </a:cubicBezTo>
                        <a:cubicBezTo>
                          <a:pt x="4024256" y="1208641"/>
                          <a:pt x="4013331" y="1234589"/>
                          <a:pt x="4014697" y="1263269"/>
                        </a:cubicBezTo>
                        <a:cubicBezTo>
                          <a:pt x="4014697" y="1266000"/>
                          <a:pt x="4013331" y="1268732"/>
                          <a:pt x="4011965" y="1270097"/>
                        </a:cubicBezTo>
                        <a:cubicBezTo>
                          <a:pt x="4009234" y="1272829"/>
                          <a:pt x="4006502" y="1274194"/>
                          <a:pt x="4003771" y="1274194"/>
                        </a:cubicBezTo>
                        <a:cubicBezTo>
                          <a:pt x="3998308" y="1274194"/>
                          <a:pt x="3994211" y="1271463"/>
                          <a:pt x="3992845" y="1266000"/>
                        </a:cubicBezTo>
                        <a:cubicBezTo>
                          <a:pt x="3987383" y="1235955"/>
                          <a:pt x="3983286" y="1204544"/>
                          <a:pt x="3980554" y="1174499"/>
                        </a:cubicBezTo>
                        <a:cubicBezTo>
                          <a:pt x="3976457" y="1138990"/>
                          <a:pt x="3973726" y="1103482"/>
                          <a:pt x="3965531" y="1069340"/>
                        </a:cubicBezTo>
                        <a:cubicBezTo>
                          <a:pt x="3958703" y="1039295"/>
                          <a:pt x="3949143" y="999689"/>
                          <a:pt x="3924561" y="976472"/>
                        </a:cubicBezTo>
                        <a:cubicBezTo>
                          <a:pt x="3915001" y="968278"/>
                          <a:pt x="3899978" y="958719"/>
                          <a:pt x="3884955" y="958719"/>
                        </a:cubicBezTo>
                        <a:cubicBezTo>
                          <a:pt x="3879492" y="958719"/>
                          <a:pt x="3874030" y="960084"/>
                          <a:pt x="3869933" y="962816"/>
                        </a:cubicBezTo>
                        <a:cubicBezTo>
                          <a:pt x="3848082" y="977838"/>
                          <a:pt x="3850813" y="1006518"/>
                          <a:pt x="3854910" y="1022906"/>
                        </a:cubicBezTo>
                        <a:cubicBezTo>
                          <a:pt x="3856276" y="1027003"/>
                          <a:pt x="3854910" y="1029735"/>
                          <a:pt x="3852179" y="1032466"/>
                        </a:cubicBezTo>
                        <a:cubicBezTo>
                          <a:pt x="3849448" y="1035197"/>
                          <a:pt x="3846716" y="1036563"/>
                          <a:pt x="3843985" y="1036563"/>
                        </a:cubicBezTo>
                        <a:cubicBezTo>
                          <a:pt x="3839888" y="1036563"/>
                          <a:pt x="3835790" y="1033832"/>
                          <a:pt x="3833059" y="1028369"/>
                        </a:cubicBezTo>
                        <a:cubicBezTo>
                          <a:pt x="3822133" y="994227"/>
                          <a:pt x="3794819" y="949159"/>
                          <a:pt x="3760677" y="925942"/>
                        </a:cubicBezTo>
                        <a:cubicBezTo>
                          <a:pt x="3752483" y="920479"/>
                          <a:pt x="3742923" y="916382"/>
                          <a:pt x="3733363" y="916382"/>
                        </a:cubicBezTo>
                        <a:cubicBezTo>
                          <a:pt x="3727900" y="916382"/>
                          <a:pt x="3719706" y="917748"/>
                          <a:pt x="3714243" y="923210"/>
                        </a:cubicBezTo>
                        <a:cubicBezTo>
                          <a:pt x="3710146" y="928673"/>
                          <a:pt x="3707415" y="935502"/>
                          <a:pt x="3708780" y="945062"/>
                        </a:cubicBezTo>
                        <a:cubicBezTo>
                          <a:pt x="3710146" y="961450"/>
                          <a:pt x="3715609" y="976472"/>
                          <a:pt x="3719706" y="991495"/>
                        </a:cubicBezTo>
                        <a:cubicBezTo>
                          <a:pt x="3721072" y="996958"/>
                          <a:pt x="3723803" y="1002421"/>
                          <a:pt x="3725169" y="1007884"/>
                        </a:cubicBezTo>
                        <a:lnTo>
                          <a:pt x="3727900" y="1018809"/>
                        </a:lnTo>
                        <a:lnTo>
                          <a:pt x="3716975" y="1014712"/>
                        </a:lnTo>
                        <a:cubicBezTo>
                          <a:pt x="3710146" y="1011981"/>
                          <a:pt x="3704684" y="1010615"/>
                          <a:pt x="3701952" y="1009249"/>
                        </a:cubicBezTo>
                        <a:cubicBezTo>
                          <a:pt x="3685564" y="1005152"/>
                          <a:pt x="3667810" y="1002421"/>
                          <a:pt x="3645959" y="999689"/>
                        </a:cubicBezTo>
                        <a:lnTo>
                          <a:pt x="3644593" y="999689"/>
                        </a:lnTo>
                        <a:cubicBezTo>
                          <a:pt x="3629570" y="992861"/>
                          <a:pt x="3617279" y="986033"/>
                          <a:pt x="3602256" y="980570"/>
                        </a:cubicBezTo>
                        <a:cubicBezTo>
                          <a:pt x="3599525" y="979204"/>
                          <a:pt x="3596793" y="979204"/>
                          <a:pt x="3594062" y="977838"/>
                        </a:cubicBezTo>
                        <a:cubicBezTo>
                          <a:pt x="3591331" y="976472"/>
                          <a:pt x="3587234" y="975107"/>
                          <a:pt x="3583137" y="973741"/>
                        </a:cubicBezTo>
                        <a:lnTo>
                          <a:pt x="3572211" y="969644"/>
                        </a:lnTo>
                        <a:lnTo>
                          <a:pt x="3583137" y="964181"/>
                        </a:lnTo>
                        <a:cubicBezTo>
                          <a:pt x="3592697" y="958719"/>
                          <a:pt x="3603622" y="954621"/>
                          <a:pt x="3613182" y="949159"/>
                        </a:cubicBezTo>
                        <a:cubicBezTo>
                          <a:pt x="3628204" y="942330"/>
                          <a:pt x="3644593" y="934136"/>
                          <a:pt x="3659615" y="924576"/>
                        </a:cubicBezTo>
                        <a:cubicBezTo>
                          <a:pt x="3676004" y="913651"/>
                          <a:pt x="3693758" y="898628"/>
                          <a:pt x="3688295" y="880874"/>
                        </a:cubicBezTo>
                        <a:cubicBezTo>
                          <a:pt x="3680101" y="859023"/>
                          <a:pt x="3655518" y="853560"/>
                          <a:pt x="3645959" y="853560"/>
                        </a:cubicBezTo>
                        <a:cubicBezTo>
                          <a:pt x="3574942" y="848097"/>
                          <a:pt x="3495732" y="883605"/>
                          <a:pt x="3443836" y="912285"/>
                        </a:cubicBezTo>
                        <a:cubicBezTo>
                          <a:pt x="3442470" y="913651"/>
                          <a:pt x="3439739" y="913651"/>
                          <a:pt x="3438373" y="913651"/>
                        </a:cubicBezTo>
                        <a:cubicBezTo>
                          <a:pt x="3432910" y="913651"/>
                          <a:pt x="3427447" y="908188"/>
                          <a:pt x="3427447" y="902725"/>
                        </a:cubicBezTo>
                        <a:cubicBezTo>
                          <a:pt x="3427447" y="889068"/>
                          <a:pt x="3428813" y="874045"/>
                          <a:pt x="3431544" y="859023"/>
                        </a:cubicBezTo>
                        <a:cubicBezTo>
                          <a:pt x="3435641" y="824880"/>
                          <a:pt x="3439739" y="789372"/>
                          <a:pt x="3424716" y="763424"/>
                        </a:cubicBezTo>
                        <a:cubicBezTo>
                          <a:pt x="3419253" y="752498"/>
                          <a:pt x="3411059" y="748401"/>
                          <a:pt x="3401499" y="748401"/>
                        </a:cubicBezTo>
                        <a:cubicBezTo>
                          <a:pt x="3385111" y="748401"/>
                          <a:pt x="3368722" y="763424"/>
                          <a:pt x="3360528" y="778447"/>
                        </a:cubicBezTo>
                        <a:cubicBezTo>
                          <a:pt x="3350968" y="796201"/>
                          <a:pt x="3340043" y="822149"/>
                          <a:pt x="3341408" y="850829"/>
                        </a:cubicBezTo>
                        <a:cubicBezTo>
                          <a:pt x="3341408" y="853560"/>
                          <a:pt x="3340043" y="856291"/>
                          <a:pt x="3338677" y="859023"/>
                        </a:cubicBezTo>
                        <a:cubicBezTo>
                          <a:pt x="3335946" y="861754"/>
                          <a:pt x="3333214" y="863120"/>
                          <a:pt x="3330483" y="863120"/>
                        </a:cubicBezTo>
                        <a:cubicBezTo>
                          <a:pt x="3325020" y="863120"/>
                          <a:pt x="3320923" y="860388"/>
                          <a:pt x="3319557" y="854926"/>
                        </a:cubicBezTo>
                        <a:cubicBezTo>
                          <a:pt x="3314094" y="824880"/>
                          <a:pt x="3309997" y="793469"/>
                          <a:pt x="3307266" y="763424"/>
                        </a:cubicBezTo>
                        <a:cubicBezTo>
                          <a:pt x="3303169" y="727916"/>
                          <a:pt x="3300438" y="692408"/>
                          <a:pt x="3292243" y="656900"/>
                        </a:cubicBezTo>
                        <a:cubicBezTo>
                          <a:pt x="3285415" y="626854"/>
                          <a:pt x="3275855" y="587249"/>
                          <a:pt x="3251273" y="564032"/>
                        </a:cubicBezTo>
                        <a:cubicBezTo>
                          <a:pt x="3241713" y="555838"/>
                          <a:pt x="3226690" y="546278"/>
                          <a:pt x="3211667" y="546278"/>
                        </a:cubicBezTo>
                        <a:cubicBezTo>
                          <a:pt x="3206204" y="546278"/>
                          <a:pt x="3200742" y="547644"/>
                          <a:pt x="3196644" y="550376"/>
                        </a:cubicBezTo>
                        <a:cubicBezTo>
                          <a:pt x="3174793" y="565398"/>
                          <a:pt x="3177525" y="594078"/>
                          <a:pt x="3180256" y="610466"/>
                        </a:cubicBezTo>
                        <a:cubicBezTo>
                          <a:pt x="3181622" y="614563"/>
                          <a:pt x="3180256" y="617295"/>
                          <a:pt x="3178891" y="620026"/>
                        </a:cubicBezTo>
                        <a:cubicBezTo>
                          <a:pt x="3176159" y="622757"/>
                          <a:pt x="3173428" y="624123"/>
                          <a:pt x="3170696" y="624123"/>
                        </a:cubicBezTo>
                        <a:cubicBezTo>
                          <a:pt x="3165234" y="624123"/>
                          <a:pt x="3161137" y="621392"/>
                          <a:pt x="3159771" y="615929"/>
                        </a:cubicBezTo>
                        <a:cubicBezTo>
                          <a:pt x="3148845" y="581786"/>
                          <a:pt x="3121531" y="536719"/>
                          <a:pt x="3087389" y="513502"/>
                        </a:cubicBezTo>
                        <a:cubicBezTo>
                          <a:pt x="3079195" y="508039"/>
                          <a:pt x="3069635" y="505308"/>
                          <a:pt x="3060075" y="505308"/>
                        </a:cubicBezTo>
                        <a:cubicBezTo>
                          <a:pt x="3054612" y="505308"/>
                          <a:pt x="3043687" y="506673"/>
                          <a:pt x="3038224" y="516233"/>
                        </a:cubicBezTo>
                        <a:lnTo>
                          <a:pt x="3035492" y="521696"/>
                        </a:lnTo>
                        <a:lnTo>
                          <a:pt x="3030030" y="518964"/>
                        </a:lnTo>
                        <a:cubicBezTo>
                          <a:pt x="2990425" y="494382"/>
                          <a:pt x="2938528" y="483456"/>
                          <a:pt x="2870243" y="483456"/>
                        </a:cubicBezTo>
                        <a:cubicBezTo>
                          <a:pt x="2847027" y="483456"/>
                          <a:pt x="2822444" y="484822"/>
                          <a:pt x="2795130" y="487554"/>
                        </a:cubicBezTo>
                        <a:lnTo>
                          <a:pt x="2758256" y="491651"/>
                        </a:lnTo>
                        <a:lnTo>
                          <a:pt x="2792399" y="477994"/>
                        </a:lnTo>
                        <a:cubicBezTo>
                          <a:pt x="2857952" y="452045"/>
                          <a:pt x="2894826" y="426097"/>
                          <a:pt x="2901654" y="404246"/>
                        </a:cubicBezTo>
                        <a:cubicBezTo>
                          <a:pt x="2904386" y="397418"/>
                          <a:pt x="2903020" y="390589"/>
                          <a:pt x="2897557" y="383761"/>
                        </a:cubicBezTo>
                        <a:cubicBezTo>
                          <a:pt x="2881169" y="359178"/>
                          <a:pt x="2836101" y="350984"/>
                          <a:pt x="2803324" y="350984"/>
                        </a:cubicBezTo>
                        <a:cubicBezTo>
                          <a:pt x="2799227" y="350984"/>
                          <a:pt x="2795130" y="350984"/>
                          <a:pt x="2792399" y="350984"/>
                        </a:cubicBezTo>
                        <a:cubicBezTo>
                          <a:pt x="2743233" y="355081"/>
                          <a:pt x="2702263" y="370104"/>
                          <a:pt x="2664023" y="386492"/>
                        </a:cubicBezTo>
                        <a:lnTo>
                          <a:pt x="2643538" y="394686"/>
                        </a:lnTo>
                        <a:lnTo>
                          <a:pt x="2657195" y="376932"/>
                        </a:lnTo>
                        <a:cubicBezTo>
                          <a:pt x="2677680" y="352350"/>
                          <a:pt x="2694068" y="327767"/>
                          <a:pt x="2707726" y="301819"/>
                        </a:cubicBezTo>
                        <a:lnTo>
                          <a:pt x="2709091" y="299087"/>
                        </a:lnTo>
                        <a:cubicBezTo>
                          <a:pt x="2720017" y="278602"/>
                          <a:pt x="2725480" y="267676"/>
                          <a:pt x="2710457" y="248557"/>
                        </a:cubicBezTo>
                        <a:cubicBezTo>
                          <a:pt x="2704994" y="241728"/>
                          <a:pt x="2699531" y="238997"/>
                          <a:pt x="2695434" y="241728"/>
                        </a:cubicBezTo>
                        <a:cubicBezTo>
                          <a:pt x="2689971" y="244460"/>
                          <a:pt x="2683143" y="248557"/>
                          <a:pt x="2677680" y="251288"/>
                        </a:cubicBezTo>
                        <a:cubicBezTo>
                          <a:pt x="2673583" y="254020"/>
                          <a:pt x="2668120" y="256751"/>
                          <a:pt x="2664023" y="258117"/>
                        </a:cubicBezTo>
                        <a:lnTo>
                          <a:pt x="2653098" y="263579"/>
                        </a:lnTo>
                        <a:lnTo>
                          <a:pt x="2657195" y="251288"/>
                        </a:lnTo>
                        <a:cubicBezTo>
                          <a:pt x="2657195" y="249922"/>
                          <a:pt x="2658560" y="247191"/>
                          <a:pt x="2658560" y="245825"/>
                        </a:cubicBezTo>
                        <a:cubicBezTo>
                          <a:pt x="2659926" y="241728"/>
                          <a:pt x="2661292" y="237631"/>
                          <a:pt x="2662657" y="233534"/>
                        </a:cubicBezTo>
                        <a:cubicBezTo>
                          <a:pt x="2664023" y="228071"/>
                          <a:pt x="2665389" y="221243"/>
                          <a:pt x="2668120" y="214414"/>
                        </a:cubicBezTo>
                        <a:cubicBezTo>
                          <a:pt x="2679046" y="176175"/>
                          <a:pt x="2696800" y="117450"/>
                          <a:pt x="2668120" y="88770"/>
                        </a:cubicBezTo>
                        <a:cubicBezTo>
                          <a:pt x="2659926" y="80576"/>
                          <a:pt x="2649001" y="76479"/>
                          <a:pt x="2633978" y="76479"/>
                        </a:cubicBezTo>
                        <a:cubicBezTo>
                          <a:pt x="2599835" y="76479"/>
                          <a:pt x="2557499" y="96964"/>
                          <a:pt x="2528819" y="110621"/>
                        </a:cubicBezTo>
                        <a:cubicBezTo>
                          <a:pt x="2520625" y="114718"/>
                          <a:pt x="2515162" y="117450"/>
                          <a:pt x="2509700" y="118816"/>
                        </a:cubicBezTo>
                        <a:cubicBezTo>
                          <a:pt x="2482386" y="129741"/>
                          <a:pt x="2459169" y="146130"/>
                          <a:pt x="2430489" y="172078"/>
                        </a:cubicBezTo>
                        <a:lnTo>
                          <a:pt x="2412735" y="187100"/>
                        </a:lnTo>
                        <a:lnTo>
                          <a:pt x="2420929" y="165249"/>
                        </a:lnTo>
                        <a:cubicBezTo>
                          <a:pt x="2427758" y="147495"/>
                          <a:pt x="2433220" y="129741"/>
                          <a:pt x="2437318" y="113353"/>
                        </a:cubicBezTo>
                        <a:cubicBezTo>
                          <a:pt x="2438683" y="107890"/>
                          <a:pt x="2440049" y="102427"/>
                          <a:pt x="2441415" y="95599"/>
                        </a:cubicBezTo>
                        <a:cubicBezTo>
                          <a:pt x="2449609" y="66919"/>
                          <a:pt x="2460534" y="24583"/>
                          <a:pt x="2435952" y="8194"/>
                        </a:cubicBezTo>
                        <a:cubicBezTo>
                          <a:pt x="2433220" y="5463"/>
                          <a:pt x="2429123" y="5463"/>
                          <a:pt x="2425027" y="5463"/>
                        </a:cubicBezTo>
                        <a:cubicBezTo>
                          <a:pt x="2403175" y="5463"/>
                          <a:pt x="2373130" y="34142"/>
                          <a:pt x="2359473" y="47799"/>
                        </a:cubicBezTo>
                        <a:lnTo>
                          <a:pt x="2355376" y="51896"/>
                        </a:lnTo>
                        <a:cubicBezTo>
                          <a:pt x="2329428" y="77845"/>
                          <a:pt x="2306211" y="101062"/>
                          <a:pt x="2284360" y="127010"/>
                        </a:cubicBezTo>
                        <a:lnTo>
                          <a:pt x="2265240" y="148861"/>
                        </a:lnTo>
                        <a:lnTo>
                          <a:pt x="2276166" y="121547"/>
                        </a:lnTo>
                        <a:cubicBezTo>
                          <a:pt x="2288457" y="87405"/>
                          <a:pt x="2291188" y="62822"/>
                          <a:pt x="2284360" y="49165"/>
                        </a:cubicBezTo>
                        <a:cubicBezTo>
                          <a:pt x="2280263" y="42337"/>
                          <a:pt x="2273434" y="38240"/>
                          <a:pt x="2265240" y="35508"/>
                        </a:cubicBezTo>
                        <a:cubicBezTo>
                          <a:pt x="2263874" y="35508"/>
                          <a:pt x="2262509" y="35508"/>
                          <a:pt x="2259777" y="35508"/>
                        </a:cubicBezTo>
                        <a:cubicBezTo>
                          <a:pt x="2222903" y="35508"/>
                          <a:pt x="2157350" y="106524"/>
                          <a:pt x="2135499" y="135204"/>
                        </a:cubicBezTo>
                        <a:cubicBezTo>
                          <a:pt x="2131402" y="140667"/>
                          <a:pt x="2127305" y="146130"/>
                          <a:pt x="2123208" y="152958"/>
                        </a:cubicBezTo>
                        <a:lnTo>
                          <a:pt x="2119110" y="159786"/>
                        </a:lnTo>
                        <a:lnTo>
                          <a:pt x="2113648" y="152958"/>
                        </a:lnTo>
                        <a:cubicBezTo>
                          <a:pt x="2094528" y="124278"/>
                          <a:pt x="2067214" y="110621"/>
                          <a:pt x="2042631" y="118816"/>
                        </a:cubicBezTo>
                        <a:cubicBezTo>
                          <a:pt x="2034437" y="121547"/>
                          <a:pt x="2027609" y="127010"/>
                          <a:pt x="2023512" y="135204"/>
                        </a:cubicBezTo>
                        <a:cubicBezTo>
                          <a:pt x="2012586" y="159786"/>
                          <a:pt x="2023512" y="211683"/>
                          <a:pt x="2056288" y="288162"/>
                        </a:cubicBezTo>
                        <a:lnTo>
                          <a:pt x="2072677" y="326401"/>
                        </a:lnTo>
                        <a:lnTo>
                          <a:pt x="2046729" y="293625"/>
                        </a:lnTo>
                        <a:cubicBezTo>
                          <a:pt x="2042631" y="288162"/>
                          <a:pt x="2037169" y="281333"/>
                          <a:pt x="2033072" y="275871"/>
                        </a:cubicBezTo>
                        <a:cubicBezTo>
                          <a:pt x="2009855" y="245825"/>
                          <a:pt x="1985272" y="214414"/>
                          <a:pt x="1953861" y="191198"/>
                        </a:cubicBezTo>
                        <a:cubicBezTo>
                          <a:pt x="1951130" y="188466"/>
                          <a:pt x="1947033" y="189832"/>
                          <a:pt x="1947033" y="192563"/>
                        </a:cubicBezTo>
                        <a:cubicBezTo>
                          <a:pt x="1940204" y="214414"/>
                          <a:pt x="1945667" y="248557"/>
                          <a:pt x="1951130" y="271774"/>
                        </a:cubicBezTo>
                        <a:lnTo>
                          <a:pt x="1952496" y="279968"/>
                        </a:lnTo>
                        <a:lnTo>
                          <a:pt x="1944301" y="277236"/>
                        </a:lnTo>
                        <a:cubicBezTo>
                          <a:pt x="1923816" y="271774"/>
                          <a:pt x="1901965" y="289528"/>
                          <a:pt x="1880114" y="329133"/>
                        </a:cubicBezTo>
                        <a:cubicBezTo>
                          <a:pt x="1876017" y="342790"/>
                          <a:pt x="1873285" y="353715"/>
                          <a:pt x="1869188" y="364641"/>
                        </a:cubicBezTo>
                        <a:cubicBezTo>
                          <a:pt x="1867822" y="368738"/>
                          <a:pt x="1863725" y="371469"/>
                          <a:pt x="1859628" y="371469"/>
                        </a:cubicBezTo>
                        <a:cubicBezTo>
                          <a:pt x="1854166" y="371469"/>
                          <a:pt x="1850068" y="368738"/>
                          <a:pt x="1848703" y="363275"/>
                        </a:cubicBezTo>
                        <a:cubicBezTo>
                          <a:pt x="1844605" y="349618"/>
                          <a:pt x="1841874" y="335961"/>
                          <a:pt x="1839143" y="322304"/>
                        </a:cubicBezTo>
                        <a:cubicBezTo>
                          <a:pt x="1835046" y="301819"/>
                          <a:pt x="1830949" y="282699"/>
                          <a:pt x="1824120" y="264945"/>
                        </a:cubicBezTo>
                        <a:cubicBezTo>
                          <a:pt x="1803635" y="284065"/>
                          <a:pt x="1795441" y="314110"/>
                          <a:pt x="1787246" y="342790"/>
                        </a:cubicBezTo>
                        <a:cubicBezTo>
                          <a:pt x="1785881" y="348252"/>
                          <a:pt x="1784515" y="353715"/>
                          <a:pt x="1783149" y="359178"/>
                        </a:cubicBezTo>
                        <a:cubicBezTo>
                          <a:pt x="1781784" y="364641"/>
                          <a:pt x="1776321" y="367372"/>
                          <a:pt x="1772224" y="367372"/>
                        </a:cubicBezTo>
                        <a:cubicBezTo>
                          <a:pt x="1768127" y="367372"/>
                          <a:pt x="1764030" y="364641"/>
                          <a:pt x="1762664" y="359178"/>
                        </a:cubicBezTo>
                        <a:cubicBezTo>
                          <a:pt x="1758567" y="340058"/>
                          <a:pt x="1758567" y="322304"/>
                          <a:pt x="1757201" y="304550"/>
                        </a:cubicBezTo>
                        <a:cubicBezTo>
                          <a:pt x="1757201" y="293625"/>
                          <a:pt x="1757201" y="281333"/>
                          <a:pt x="1755835" y="270408"/>
                        </a:cubicBezTo>
                        <a:cubicBezTo>
                          <a:pt x="1754470" y="273139"/>
                          <a:pt x="1753104" y="274505"/>
                          <a:pt x="1751738" y="275871"/>
                        </a:cubicBezTo>
                        <a:cubicBezTo>
                          <a:pt x="1738081" y="296356"/>
                          <a:pt x="1729887" y="318207"/>
                          <a:pt x="1723059" y="334596"/>
                        </a:cubicBezTo>
                        <a:lnTo>
                          <a:pt x="1714864" y="357812"/>
                        </a:lnTo>
                        <a:lnTo>
                          <a:pt x="1713499" y="333230"/>
                        </a:lnTo>
                        <a:cubicBezTo>
                          <a:pt x="1709402" y="279968"/>
                          <a:pt x="1694379" y="230803"/>
                          <a:pt x="1668431" y="192563"/>
                        </a:cubicBezTo>
                        <a:lnTo>
                          <a:pt x="1668431" y="192563"/>
                        </a:lnTo>
                        <a:cubicBezTo>
                          <a:pt x="1641117" y="207586"/>
                          <a:pt x="1645214" y="247191"/>
                          <a:pt x="1649311" y="282699"/>
                        </a:cubicBezTo>
                        <a:cubicBezTo>
                          <a:pt x="1650677" y="293625"/>
                          <a:pt x="1652042" y="303185"/>
                          <a:pt x="1652042" y="311379"/>
                        </a:cubicBezTo>
                        <a:cubicBezTo>
                          <a:pt x="1652042" y="314110"/>
                          <a:pt x="1650677" y="316842"/>
                          <a:pt x="1649311" y="319573"/>
                        </a:cubicBezTo>
                        <a:cubicBezTo>
                          <a:pt x="1645214" y="323670"/>
                          <a:pt x="1638386" y="323670"/>
                          <a:pt x="1634288" y="320939"/>
                        </a:cubicBezTo>
                        <a:cubicBezTo>
                          <a:pt x="1627460" y="315476"/>
                          <a:pt x="1621997" y="308647"/>
                          <a:pt x="1615169" y="303185"/>
                        </a:cubicBezTo>
                        <a:cubicBezTo>
                          <a:pt x="1601512" y="289528"/>
                          <a:pt x="1587855" y="275871"/>
                          <a:pt x="1571466" y="269042"/>
                        </a:cubicBezTo>
                        <a:cubicBezTo>
                          <a:pt x="1566004" y="266311"/>
                          <a:pt x="1561906" y="267676"/>
                          <a:pt x="1557809" y="271774"/>
                        </a:cubicBezTo>
                        <a:cubicBezTo>
                          <a:pt x="1546884" y="284065"/>
                          <a:pt x="1545518" y="320939"/>
                          <a:pt x="1546884" y="333230"/>
                        </a:cubicBezTo>
                        <a:cubicBezTo>
                          <a:pt x="1549615" y="366007"/>
                          <a:pt x="1560541" y="398783"/>
                          <a:pt x="1570101" y="430194"/>
                        </a:cubicBezTo>
                        <a:cubicBezTo>
                          <a:pt x="1572832" y="441120"/>
                          <a:pt x="1576929" y="450680"/>
                          <a:pt x="1579661" y="461605"/>
                        </a:cubicBezTo>
                        <a:cubicBezTo>
                          <a:pt x="1581026" y="465702"/>
                          <a:pt x="1579661" y="468434"/>
                          <a:pt x="1578295" y="471165"/>
                        </a:cubicBezTo>
                        <a:cubicBezTo>
                          <a:pt x="1575563" y="475262"/>
                          <a:pt x="1568735" y="476628"/>
                          <a:pt x="1563272" y="473897"/>
                        </a:cubicBezTo>
                        <a:cubicBezTo>
                          <a:pt x="1548249" y="462971"/>
                          <a:pt x="1534593" y="449314"/>
                          <a:pt x="1520936" y="437023"/>
                        </a:cubicBezTo>
                        <a:cubicBezTo>
                          <a:pt x="1508644" y="424732"/>
                          <a:pt x="1496353" y="412440"/>
                          <a:pt x="1482696" y="402880"/>
                        </a:cubicBezTo>
                        <a:cubicBezTo>
                          <a:pt x="1471771" y="394686"/>
                          <a:pt x="1458113" y="386492"/>
                          <a:pt x="1445822" y="386492"/>
                        </a:cubicBezTo>
                        <a:cubicBezTo>
                          <a:pt x="1440360" y="386492"/>
                          <a:pt x="1436262" y="387858"/>
                          <a:pt x="1432165" y="391955"/>
                        </a:cubicBezTo>
                        <a:cubicBezTo>
                          <a:pt x="1414411" y="406977"/>
                          <a:pt x="1418508" y="431560"/>
                          <a:pt x="1421240" y="441120"/>
                        </a:cubicBezTo>
                        <a:cubicBezTo>
                          <a:pt x="1440360" y="509405"/>
                          <a:pt x="1500450" y="570861"/>
                          <a:pt x="1546884" y="610466"/>
                        </a:cubicBezTo>
                        <a:cubicBezTo>
                          <a:pt x="1549615" y="613198"/>
                          <a:pt x="1550981" y="617295"/>
                          <a:pt x="1550981" y="620026"/>
                        </a:cubicBezTo>
                        <a:cubicBezTo>
                          <a:pt x="1550981" y="624123"/>
                          <a:pt x="1548249" y="626854"/>
                          <a:pt x="1544152" y="628220"/>
                        </a:cubicBezTo>
                        <a:cubicBezTo>
                          <a:pt x="1531861" y="633683"/>
                          <a:pt x="1516838" y="636414"/>
                          <a:pt x="1501816" y="640511"/>
                        </a:cubicBezTo>
                        <a:cubicBezTo>
                          <a:pt x="1469039" y="648706"/>
                          <a:pt x="1433531" y="656900"/>
                          <a:pt x="1414411" y="680117"/>
                        </a:cubicBezTo>
                        <a:cubicBezTo>
                          <a:pt x="1406217" y="689676"/>
                          <a:pt x="1404851" y="699236"/>
                          <a:pt x="1407583" y="707431"/>
                        </a:cubicBezTo>
                        <a:cubicBezTo>
                          <a:pt x="1413046" y="722453"/>
                          <a:pt x="1433531" y="733379"/>
                          <a:pt x="1449919" y="734744"/>
                        </a:cubicBezTo>
                        <a:cubicBezTo>
                          <a:pt x="1477233" y="738842"/>
                          <a:pt x="1503181" y="736110"/>
                          <a:pt x="1523667" y="727916"/>
                        </a:cubicBezTo>
                        <a:cubicBezTo>
                          <a:pt x="1529130" y="725185"/>
                          <a:pt x="1535958" y="729282"/>
                          <a:pt x="1538690" y="736110"/>
                        </a:cubicBezTo>
                        <a:cubicBezTo>
                          <a:pt x="1540055" y="740207"/>
                          <a:pt x="1538690" y="745670"/>
                          <a:pt x="1534593" y="748401"/>
                        </a:cubicBezTo>
                        <a:cubicBezTo>
                          <a:pt x="1522301" y="755230"/>
                          <a:pt x="1510010" y="762058"/>
                          <a:pt x="1500450" y="767521"/>
                        </a:cubicBezTo>
                        <a:lnTo>
                          <a:pt x="1499085" y="768887"/>
                        </a:lnTo>
                        <a:lnTo>
                          <a:pt x="1497719" y="768887"/>
                        </a:lnTo>
                        <a:cubicBezTo>
                          <a:pt x="1462211" y="766155"/>
                          <a:pt x="1415777" y="788007"/>
                          <a:pt x="1385732" y="803029"/>
                        </a:cubicBezTo>
                        <a:cubicBezTo>
                          <a:pt x="1378903" y="807126"/>
                          <a:pt x="1372075" y="809858"/>
                          <a:pt x="1366612" y="811223"/>
                        </a:cubicBezTo>
                        <a:cubicBezTo>
                          <a:pt x="1339298" y="822149"/>
                          <a:pt x="1316081" y="838537"/>
                          <a:pt x="1287401" y="864485"/>
                        </a:cubicBezTo>
                        <a:lnTo>
                          <a:pt x="1269648" y="879508"/>
                        </a:lnTo>
                        <a:lnTo>
                          <a:pt x="1277842" y="857657"/>
                        </a:lnTo>
                        <a:cubicBezTo>
                          <a:pt x="1284670" y="839903"/>
                          <a:pt x="1290133" y="822149"/>
                          <a:pt x="1292864" y="804395"/>
                        </a:cubicBezTo>
                        <a:cubicBezTo>
                          <a:pt x="1294230" y="798932"/>
                          <a:pt x="1295596" y="793469"/>
                          <a:pt x="1296962" y="786641"/>
                        </a:cubicBezTo>
                        <a:cubicBezTo>
                          <a:pt x="1305156" y="757961"/>
                          <a:pt x="1316081" y="715625"/>
                          <a:pt x="1291499" y="699236"/>
                        </a:cubicBezTo>
                        <a:cubicBezTo>
                          <a:pt x="1288767" y="696505"/>
                          <a:pt x="1284670" y="696505"/>
                          <a:pt x="1280573" y="696505"/>
                        </a:cubicBezTo>
                        <a:cubicBezTo>
                          <a:pt x="1258722" y="696505"/>
                          <a:pt x="1228677" y="725185"/>
                          <a:pt x="1215020" y="738842"/>
                        </a:cubicBezTo>
                        <a:lnTo>
                          <a:pt x="1210923" y="742939"/>
                        </a:lnTo>
                        <a:cubicBezTo>
                          <a:pt x="1184974" y="768887"/>
                          <a:pt x="1161757" y="792104"/>
                          <a:pt x="1139906" y="818052"/>
                        </a:cubicBezTo>
                        <a:lnTo>
                          <a:pt x="1120787" y="839903"/>
                        </a:lnTo>
                        <a:lnTo>
                          <a:pt x="1131712" y="812589"/>
                        </a:lnTo>
                        <a:cubicBezTo>
                          <a:pt x="1144004" y="778447"/>
                          <a:pt x="1146735" y="753864"/>
                          <a:pt x="1139906" y="740207"/>
                        </a:cubicBezTo>
                        <a:cubicBezTo>
                          <a:pt x="1135809" y="733379"/>
                          <a:pt x="1130347" y="729282"/>
                          <a:pt x="1120787" y="726550"/>
                        </a:cubicBezTo>
                        <a:cubicBezTo>
                          <a:pt x="1119421" y="726550"/>
                          <a:pt x="1118055" y="726550"/>
                          <a:pt x="1115324" y="726550"/>
                        </a:cubicBezTo>
                        <a:cubicBezTo>
                          <a:pt x="1078450" y="726550"/>
                          <a:pt x="1012897" y="797566"/>
                          <a:pt x="991045" y="826246"/>
                        </a:cubicBezTo>
                        <a:cubicBezTo>
                          <a:pt x="986949" y="831709"/>
                          <a:pt x="982851" y="837172"/>
                          <a:pt x="978754" y="844000"/>
                        </a:cubicBezTo>
                        <a:lnTo>
                          <a:pt x="974657" y="850829"/>
                        </a:lnTo>
                        <a:lnTo>
                          <a:pt x="970560" y="844000"/>
                        </a:lnTo>
                        <a:cubicBezTo>
                          <a:pt x="951440" y="815320"/>
                          <a:pt x="922761" y="801664"/>
                          <a:pt x="899544" y="808492"/>
                        </a:cubicBezTo>
                        <a:cubicBezTo>
                          <a:pt x="891350" y="811223"/>
                          <a:pt x="884521" y="816686"/>
                          <a:pt x="881790" y="824880"/>
                        </a:cubicBezTo>
                        <a:cubicBezTo>
                          <a:pt x="870864" y="850829"/>
                          <a:pt x="881790" y="901359"/>
                          <a:pt x="914567" y="977838"/>
                        </a:cubicBezTo>
                        <a:lnTo>
                          <a:pt x="930955" y="1016078"/>
                        </a:lnTo>
                        <a:lnTo>
                          <a:pt x="905007" y="983301"/>
                        </a:lnTo>
                        <a:cubicBezTo>
                          <a:pt x="900910" y="977838"/>
                          <a:pt x="895447" y="971010"/>
                          <a:pt x="891350" y="965547"/>
                        </a:cubicBezTo>
                        <a:cubicBezTo>
                          <a:pt x="868133" y="935502"/>
                          <a:pt x="843550" y="904091"/>
                          <a:pt x="812139" y="880874"/>
                        </a:cubicBezTo>
                        <a:cubicBezTo>
                          <a:pt x="809408" y="878142"/>
                          <a:pt x="805311" y="879508"/>
                          <a:pt x="805311" y="882240"/>
                        </a:cubicBezTo>
                        <a:cubicBezTo>
                          <a:pt x="798482" y="904091"/>
                          <a:pt x="803945" y="938233"/>
                          <a:pt x="809408" y="961450"/>
                        </a:cubicBezTo>
                        <a:lnTo>
                          <a:pt x="810774" y="969644"/>
                        </a:lnTo>
                        <a:lnTo>
                          <a:pt x="802579" y="966913"/>
                        </a:lnTo>
                        <a:cubicBezTo>
                          <a:pt x="782094" y="961450"/>
                          <a:pt x="760243" y="979204"/>
                          <a:pt x="738392" y="1020175"/>
                        </a:cubicBezTo>
                        <a:cubicBezTo>
                          <a:pt x="735660" y="1032466"/>
                          <a:pt x="731563" y="1044757"/>
                          <a:pt x="727466" y="1057049"/>
                        </a:cubicBezTo>
                        <a:cubicBezTo>
                          <a:pt x="726101" y="1061146"/>
                          <a:pt x="722003" y="1063877"/>
                          <a:pt x="717906" y="1063877"/>
                        </a:cubicBezTo>
                        <a:cubicBezTo>
                          <a:pt x="712444" y="1063877"/>
                          <a:pt x="708346" y="1061146"/>
                          <a:pt x="708346" y="1057049"/>
                        </a:cubicBezTo>
                        <a:cubicBezTo>
                          <a:pt x="704249" y="1043392"/>
                          <a:pt x="701518" y="1029735"/>
                          <a:pt x="698787" y="1016078"/>
                        </a:cubicBezTo>
                        <a:cubicBezTo>
                          <a:pt x="694689" y="995592"/>
                          <a:pt x="690592" y="976472"/>
                          <a:pt x="683764" y="957353"/>
                        </a:cubicBezTo>
                        <a:cubicBezTo>
                          <a:pt x="663278" y="976472"/>
                          <a:pt x="655084" y="1006518"/>
                          <a:pt x="646890" y="1035197"/>
                        </a:cubicBezTo>
                        <a:cubicBezTo>
                          <a:pt x="645525" y="1040660"/>
                          <a:pt x="644159" y="1046123"/>
                          <a:pt x="642793" y="1051586"/>
                        </a:cubicBezTo>
                        <a:cubicBezTo>
                          <a:pt x="641427" y="1057049"/>
                          <a:pt x="635965" y="1059780"/>
                          <a:pt x="631867" y="1059780"/>
                        </a:cubicBezTo>
                        <a:cubicBezTo>
                          <a:pt x="627770" y="1059780"/>
                          <a:pt x="623673" y="1057049"/>
                          <a:pt x="622308" y="1051586"/>
                        </a:cubicBezTo>
                        <a:cubicBezTo>
                          <a:pt x="618210" y="1033832"/>
                          <a:pt x="618210" y="1014712"/>
                          <a:pt x="618210" y="996958"/>
                        </a:cubicBezTo>
                        <a:cubicBezTo>
                          <a:pt x="618210" y="986033"/>
                          <a:pt x="618210" y="973741"/>
                          <a:pt x="616845" y="962816"/>
                        </a:cubicBezTo>
                        <a:cubicBezTo>
                          <a:pt x="615479" y="965547"/>
                          <a:pt x="614114" y="966913"/>
                          <a:pt x="612748" y="968278"/>
                        </a:cubicBezTo>
                        <a:cubicBezTo>
                          <a:pt x="599091" y="988764"/>
                          <a:pt x="590897" y="1010615"/>
                          <a:pt x="584068" y="1027003"/>
                        </a:cubicBezTo>
                        <a:lnTo>
                          <a:pt x="575874" y="1050220"/>
                        </a:lnTo>
                        <a:lnTo>
                          <a:pt x="574508" y="1025638"/>
                        </a:lnTo>
                        <a:cubicBezTo>
                          <a:pt x="570411" y="972376"/>
                          <a:pt x="555389" y="923210"/>
                          <a:pt x="529440" y="884971"/>
                        </a:cubicBezTo>
                        <a:lnTo>
                          <a:pt x="529440" y="884971"/>
                        </a:lnTo>
                        <a:cubicBezTo>
                          <a:pt x="502126" y="899994"/>
                          <a:pt x="506223" y="939599"/>
                          <a:pt x="510321" y="975107"/>
                        </a:cubicBezTo>
                        <a:cubicBezTo>
                          <a:pt x="511686" y="986033"/>
                          <a:pt x="513052" y="995592"/>
                          <a:pt x="513052" y="1003787"/>
                        </a:cubicBezTo>
                        <a:cubicBezTo>
                          <a:pt x="513052" y="1006518"/>
                          <a:pt x="511686" y="1009249"/>
                          <a:pt x="510321" y="1011981"/>
                        </a:cubicBezTo>
                        <a:cubicBezTo>
                          <a:pt x="506223" y="1016078"/>
                          <a:pt x="499395" y="1016078"/>
                          <a:pt x="495298" y="1013346"/>
                        </a:cubicBezTo>
                        <a:cubicBezTo>
                          <a:pt x="488470" y="1007884"/>
                          <a:pt x="483007" y="1001055"/>
                          <a:pt x="476178" y="995592"/>
                        </a:cubicBezTo>
                        <a:cubicBezTo>
                          <a:pt x="462521" y="981935"/>
                          <a:pt x="448864" y="968278"/>
                          <a:pt x="432476" y="961450"/>
                        </a:cubicBezTo>
                        <a:cubicBezTo>
                          <a:pt x="427013" y="958719"/>
                          <a:pt x="422916" y="960084"/>
                          <a:pt x="418819" y="964181"/>
                        </a:cubicBezTo>
                        <a:cubicBezTo>
                          <a:pt x="407893" y="976472"/>
                          <a:pt x="406528" y="1013346"/>
                          <a:pt x="407893" y="1025638"/>
                        </a:cubicBezTo>
                        <a:cubicBezTo>
                          <a:pt x="410625" y="1059780"/>
                          <a:pt x="421550" y="1091191"/>
                          <a:pt x="431110" y="1122602"/>
                        </a:cubicBezTo>
                        <a:cubicBezTo>
                          <a:pt x="433841" y="1133528"/>
                          <a:pt x="437939" y="1144453"/>
                          <a:pt x="440670" y="1154013"/>
                        </a:cubicBezTo>
                        <a:cubicBezTo>
                          <a:pt x="442036" y="1158110"/>
                          <a:pt x="440670" y="1160842"/>
                          <a:pt x="439304" y="1163573"/>
                        </a:cubicBezTo>
                        <a:cubicBezTo>
                          <a:pt x="435207" y="1167670"/>
                          <a:pt x="428379" y="1169036"/>
                          <a:pt x="424282" y="1166304"/>
                        </a:cubicBezTo>
                        <a:cubicBezTo>
                          <a:pt x="409259" y="1155379"/>
                          <a:pt x="395602" y="1143088"/>
                          <a:pt x="381945" y="1129431"/>
                        </a:cubicBezTo>
                        <a:cubicBezTo>
                          <a:pt x="369654" y="1117139"/>
                          <a:pt x="357363" y="1104848"/>
                          <a:pt x="343706" y="1095288"/>
                        </a:cubicBezTo>
                        <a:cubicBezTo>
                          <a:pt x="332780" y="1087094"/>
                          <a:pt x="319123" y="1078900"/>
                          <a:pt x="306832" y="1078900"/>
                        </a:cubicBezTo>
                        <a:cubicBezTo>
                          <a:pt x="301369" y="1078900"/>
                          <a:pt x="297272" y="1080265"/>
                          <a:pt x="293175" y="1084363"/>
                        </a:cubicBezTo>
                        <a:cubicBezTo>
                          <a:pt x="275421" y="1099385"/>
                          <a:pt x="279518" y="1123968"/>
                          <a:pt x="282249" y="1133528"/>
                        </a:cubicBezTo>
                        <a:cubicBezTo>
                          <a:pt x="301369" y="1201813"/>
                          <a:pt x="361460" y="1263269"/>
                          <a:pt x="407893" y="1301508"/>
                        </a:cubicBezTo>
                        <a:cubicBezTo>
                          <a:pt x="410625" y="1304240"/>
                          <a:pt x="411990" y="1308337"/>
                          <a:pt x="411990" y="1312434"/>
                        </a:cubicBezTo>
                        <a:cubicBezTo>
                          <a:pt x="410625" y="1316531"/>
                          <a:pt x="409259" y="1319262"/>
                          <a:pt x="405162" y="1320628"/>
                        </a:cubicBezTo>
                        <a:cubicBezTo>
                          <a:pt x="392871" y="1326091"/>
                          <a:pt x="377848" y="1328822"/>
                          <a:pt x="362825" y="1332919"/>
                        </a:cubicBezTo>
                        <a:cubicBezTo>
                          <a:pt x="330049" y="1341113"/>
                          <a:pt x="294541" y="1349308"/>
                          <a:pt x="275421" y="1372525"/>
                        </a:cubicBezTo>
                        <a:cubicBezTo>
                          <a:pt x="267227" y="1382084"/>
                          <a:pt x="265861" y="1391644"/>
                          <a:pt x="268592" y="1399838"/>
                        </a:cubicBezTo>
                        <a:cubicBezTo>
                          <a:pt x="274055" y="1414861"/>
                          <a:pt x="294541" y="1425787"/>
                          <a:pt x="310929" y="1427152"/>
                        </a:cubicBezTo>
                        <a:cubicBezTo>
                          <a:pt x="338243" y="1431249"/>
                          <a:pt x="364191" y="1428518"/>
                          <a:pt x="386042" y="1420324"/>
                        </a:cubicBezTo>
                        <a:cubicBezTo>
                          <a:pt x="391505" y="1417592"/>
                          <a:pt x="398334" y="1421689"/>
                          <a:pt x="401065" y="1427152"/>
                        </a:cubicBezTo>
                        <a:cubicBezTo>
                          <a:pt x="402431" y="1431249"/>
                          <a:pt x="401065" y="1436712"/>
                          <a:pt x="396968" y="1439444"/>
                        </a:cubicBezTo>
                        <a:cubicBezTo>
                          <a:pt x="371020" y="1455832"/>
                          <a:pt x="342340" y="1469489"/>
                          <a:pt x="315026" y="1483146"/>
                        </a:cubicBezTo>
                        <a:cubicBezTo>
                          <a:pt x="283615" y="1498169"/>
                          <a:pt x="250838" y="1514557"/>
                          <a:pt x="220793" y="1533676"/>
                        </a:cubicBezTo>
                        <a:cubicBezTo>
                          <a:pt x="196210" y="1550065"/>
                          <a:pt x="160702" y="1573282"/>
                          <a:pt x="148411" y="1604693"/>
                        </a:cubicBezTo>
                        <a:cubicBezTo>
                          <a:pt x="144314" y="1615618"/>
                          <a:pt x="140217" y="1634738"/>
                          <a:pt x="145680" y="1648395"/>
                        </a:cubicBezTo>
                        <a:lnTo>
                          <a:pt x="147045" y="1651126"/>
                        </a:lnTo>
                        <a:lnTo>
                          <a:pt x="145680" y="1653858"/>
                        </a:lnTo>
                        <a:cubicBezTo>
                          <a:pt x="136120" y="1667515"/>
                          <a:pt x="137486" y="1683903"/>
                          <a:pt x="140217" y="1692097"/>
                        </a:cubicBezTo>
                        <a:cubicBezTo>
                          <a:pt x="145680" y="1709851"/>
                          <a:pt x="153874" y="1728971"/>
                          <a:pt x="166165" y="1746725"/>
                        </a:cubicBezTo>
                        <a:lnTo>
                          <a:pt x="167531" y="1749456"/>
                        </a:lnTo>
                        <a:lnTo>
                          <a:pt x="166165" y="1752188"/>
                        </a:lnTo>
                        <a:cubicBezTo>
                          <a:pt x="162068" y="1760382"/>
                          <a:pt x="159337" y="1768576"/>
                          <a:pt x="157971" y="1775405"/>
                        </a:cubicBezTo>
                        <a:cubicBezTo>
                          <a:pt x="155240" y="1789062"/>
                          <a:pt x="156605" y="1804084"/>
                          <a:pt x="163434" y="1812278"/>
                        </a:cubicBezTo>
                        <a:cubicBezTo>
                          <a:pt x="170262" y="1821838"/>
                          <a:pt x="181188" y="1823204"/>
                          <a:pt x="194845" y="1816376"/>
                        </a:cubicBezTo>
                        <a:cubicBezTo>
                          <a:pt x="198942" y="1813644"/>
                          <a:pt x="204405" y="1810913"/>
                          <a:pt x="209867" y="1808181"/>
                        </a:cubicBezTo>
                        <a:lnTo>
                          <a:pt x="213965" y="1805450"/>
                        </a:lnTo>
                        <a:lnTo>
                          <a:pt x="216696" y="1808181"/>
                        </a:lnTo>
                        <a:cubicBezTo>
                          <a:pt x="227622" y="1819107"/>
                          <a:pt x="239913" y="1830032"/>
                          <a:pt x="252204" y="1840958"/>
                        </a:cubicBezTo>
                        <a:cubicBezTo>
                          <a:pt x="254935" y="1843689"/>
                          <a:pt x="256301" y="1846421"/>
                          <a:pt x="256301" y="1850518"/>
                        </a:cubicBezTo>
                        <a:cubicBezTo>
                          <a:pt x="256301" y="1854615"/>
                          <a:pt x="253570" y="1857346"/>
                          <a:pt x="249473" y="1858712"/>
                        </a:cubicBezTo>
                        <a:cubicBezTo>
                          <a:pt x="238547" y="1862809"/>
                          <a:pt x="224890" y="1866906"/>
                          <a:pt x="211233" y="1869638"/>
                        </a:cubicBezTo>
                        <a:cubicBezTo>
                          <a:pt x="182553" y="1876466"/>
                          <a:pt x="151142" y="1884660"/>
                          <a:pt x="134754" y="1905146"/>
                        </a:cubicBezTo>
                        <a:cubicBezTo>
                          <a:pt x="127926" y="1913340"/>
                          <a:pt x="126560" y="1921534"/>
                          <a:pt x="129291" y="1928363"/>
                        </a:cubicBezTo>
                        <a:cubicBezTo>
                          <a:pt x="133388" y="1940654"/>
                          <a:pt x="149777" y="1950214"/>
                          <a:pt x="166165" y="1952945"/>
                        </a:cubicBezTo>
                        <a:cubicBezTo>
                          <a:pt x="190748" y="1955676"/>
                          <a:pt x="212599" y="1954311"/>
                          <a:pt x="231719" y="1947482"/>
                        </a:cubicBezTo>
                        <a:cubicBezTo>
                          <a:pt x="237181" y="1944751"/>
                          <a:pt x="244010" y="1948848"/>
                          <a:pt x="245376" y="1954311"/>
                        </a:cubicBezTo>
                        <a:cubicBezTo>
                          <a:pt x="246741" y="1958408"/>
                          <a:pt x="245376" y="1962505"/>
                          <a:pt x="241278" y="1965237"/>
                        </a:cubicBezTo>
                        <a:cubicBezTo>
                          <a:pt x="218062" y="1980259"/>
                          <a:pt x="193479" y="1991185"/>
                          <a:pt x="168897" y="2003476"/>
                        </a:cubicBezTo>
                        <a:cubicBezTo>
                          <a:pt x="140217" y="2017133"/>
                          <a:pt x="111537" y="2030790"/>
                          <a:pt x="85589" y="2048544"/>
                        </a:cubicBezTo>
                        <a:cubicBezTo>
                          <a:pt x="63738" y="2063567"/>
                          <a:pt x="32327" y="2084052"/>
                          <a:pt x="21401" y="2111366"/>
                        </a:cubicBezTo>
                        <a:cubicBezTo>
                          <a:pt x="15939" y="2123657"/>
                          <a:pt x="11841" y="2148240"/>
                          <a:pt x="26864" y="2159165"/>
                        </a:cubicBezTo>
                        <a:cubicBezTo>
                          <a:pt x="32327" y="2163262"/>
                          <a:pt x="39155" y="2165994"/>
                          <a:pt x="47350" y="2165994"/>
                        </a:cubicBezTo>
                        <a:cubicBezTo>
                          <a:pt x="61007" y="2165994"/>
                          <a:pt x="73298" y="2159165"/>
                          <a:pt x="81492" y="2153703"/>
                        </a:cubicBezTo>
                        <a:cubicBezTo>
                          <a:pt x="86955" y="2149605"/>
                          <a:pt x="95149" y="2152337"/>
                          <a:pt x="96515" y="2159165"/>
                        </a:cubicBezTo>
                        <a:cubicBezTo>
                          <a:pt x="97880" y="2163262"/>
                          <a:pt x="96515" y="2167360"/>
                          <a:pt x="92418" y="2170091"/>
                        </a:cubicBezTo>
                        <a:cubicBezTo>
                          <a:pt x="67835" y="2190576"/>
                          <a:pt x="37790" y="2226084"/>
                          <a:pt x="29596" y="2261592"/>
                        </a:cubicBezTo>
                        <a:cubicBezTo>
                          <a:pt x="26864" y="2273884"/>
                          <a:pt x="28230" y="2286175"/>
                          <a:pt x="35058" y="2294369"/>
                        </a:cubicBezTo>
                        <a:cubicBezTo>
                          <a:pt x="39155" y="2298466"/>
                          <a:pt x="43252" y="2301198"/>
                          <a:pt x="48715" y="2301198"/>
                        </a:cubicBezTo>
                        <a:lnTo>
                          <a:pt x="48715" y="2301198"/>
                        </a:lnTo>
                        <a:cubicBezTo>
                          <a:pt x="52812" y="2301198"/>
                          <a:pt x="56909" y="2299832"/>
                          <a:pt x="62372" y="2297100"/>
                        </a:cubicBezTo>
                        <a:cubicBezTo>
                          <a:pt x="74664" y="2290272"/>
                          <a:pt x="85589" y="2282078"/>
                          <a:pt x="96515" y="2273884"/>
                        </a:cubicBezTo>
                        <a:cubicBezTo>
                          <a:pt x="101977" y="2269787"/>
                          <a:pt x="107440" y="2264324"/>
                          <a:pt x="114269" y="2260227"/>
                        </a:cubicBezTo>
                        <a:cubicBezTo>
                          <a:pt x="115634" y="2258861"/>
                          <a:pt x="118366" y="2258861"/>
                          <a:pt x="119731" y="2258861"/>
                        </a:cubicBezTo>
                        <a:cubicBezTo>
                          <a:pt x="125194" y="2258861"/>
                          <a:pt x="129291" y="2262958"/>
                          <a:pt x="129291" y="2268421"/>
                        </a:cubicBezTo>
                        <a:cubicBezTo>
                          <a:pt x="130657" y="2288906"/>
                          <a:pt x="129291" y="2310757"/>
                          <a:pt x="126560" y="2332609"/>
                        </a:cubicBezTo>
                        <a:cubicBezTo>
                          <a:pt x="125194" y="2346266"/>
                          <a:pt x="123829" y="2361288"/>
                          <a:pt x="123829" y="2376311"/>
                        </a:cubicBezTo>
                        <a:cubicBezTo>
                          <a:pt x="123829" y="2379042"/>
                          <a:pt x="123829" y="2380408"/>
                          <a:pt x="123829" y="2383139"/>
                        </a:cubicBezTo>
                        <a:cubicBezTo>
                          <a:pt x="123829" y="2395431"/>
                          <a:pt x="122463" y="2413185"/>
                          <a:pt x="129291" y="2422745"/>
                        </a:cubicBezTo>
                        <a:cubicBezTo>
                          <a:pt x="130657" y="2424110"/>
                          <a:pt x="130657" y="2424110"/>
                          <a:pt x="130657" y="2424110"/>
                        </a:cubicBezTo>
                        <a:cubicBezTo>
                          <a:pt x="133388" y="2424110"/>
                          <a:pt x="141583" y="2420013"/>
                          <a:pt x="160702" y="2394065"/>
                        </a:cubicBezTo>
                        <a:lnTo>
                          <a:pt x="162068" y="2391334"/>
                        </a:lnTo>
                        <a:cubicBezTo>
                          <a:pt x="166165" y="2385871"/>
                          <a:pt x="175725" y="2387236"/>
                          <a:pt x="179822" y="2392699"/>
                        </a:cubicBezTo>
                        <a:cubicBezTo>
                          <a:pt x="181188" y="2396796"/>
                          <a:pt x="181188" y="2399528"/>
                          <a:pt x="178456" y="2403625"/>
                        </a:cubicBezTo>
                        <a:cubicBezTo>
                          <a:pt x="166165" y="2420013"/>
                          <a:pt x="163434" y="2437767"/>
                          <a:pt x="171628" y="2454156"/>
                        </a:cubicBezTo>
                        <a:cubicBezTo>
                          <a:pt x="179822" y="2469178"/>
                          <a:pt x="194845" y="2478738"/>
                          <a:pt x="213965" y="2478738"/>
                        </a:cubicBezTo>
                        <a:cubicBezTo>
                          <a:pt x="216696" y="2478738"/>
                          <a:pt x="220793" y="2478738"/>
                          <a:pt x="224890" y="2477373"/>
                        </a:cubicBezTo>
                        <a:lnTo>
                          <a:pt x="226256" y="2477373"/>
                        </a:lnTo>
                        <a:cubicBezTo>
                          <a:pt x="231719" y="2477373"/>
                          <a:pt x="235816" y="2481469"/>
                          <a:pt x="235816" y="2486932"/>
                        </a:cubicBezTo>
                        <a:cubicBezTo>
                          <a:pt x="235816" y="2492395"/>
                          <a:pt x="233084" y="2497858"/>
                          <a:pt x="226256" y="2497858"/>
                        </a:cubicBezTo>
                        <a:cubicBezTo>
                          <a:pt x="204405" y="2500589"/>
                          <a:pt x="192113" y="2504686"/>
                          <a:pt x="189382" y="2511515"/>
                        </a:cubicBezTo>
                        <a:cubicBezTo>
                          <a:pt x="189382" y="2512880"/>
                          <a:pt x="186651" y="2515612"/>
                          <a:pt x="190748" y="2522440"/>
                        </a:cubicBezTo>
                        <a:cubicBezTo>
                          <a:pt x="198942" y="2540194"/>
                          <a:pt x="216696" y="2553851"/>
                          <a:pt x="234450" y="2567508"/>
                        </a:cubicBezTo>
                        <a:lnTo>
                          <a:pt x="244010" y="2574337"/>
                        </a:lnTo>
                        <a:lnTo>
                          <a:pt x="237181" y="2578434"/>
                        </a:lnTo>
                        <a:cubicBezTo>
                          <a:pt x="230353" y="2582531"/>
                          <a:pt x="227622" y="2587994"/>
                          <a:pt x="226256" y="2594822"/>
                        </a:cubicBezTo>
                        <a:cubicBezTo>
                          <a:pt x="224890" y="2600285"/>
                          <a:pt x="235816" y="2607113"/>
                          <a:pt x="241278" y="2611211"/>
                        </a:cubicBezTo>
                        <a:lnTo>
                          <a:pt x="244010" y="2612576"/>
                        </a:lnTo>
                        <a:cubicBezTo>
                          <a:pt x="254935" y="2620771"/>
                          <a:pt x="265861" y="2628965"/>
                          <a:pt x="276786" y="2637159"/>
                        </a:cubicBezTo>
                        <a:lnTo>
                          <a:pt x="289078" y="2646719"/>
                        </a:lnTo>
                        <a:lnTo>
                          <a:pt x="275421" y="2648085"/>
                        </a:lnTo>
                        <a:cubicBezTo>
                          <a:pt x="272690" y="2648085"/>
                          <a:pt x="269958" y="2649450"/>
                          <a:pt x="267227" y="2650816"/>
                        </a:cubicBezTo>
                        <a:cubicBezTo>
                          <a:pt x="257667" y="2657644"/>
                          <a:pt x="254935" y="2669936"/>
                          <a:pt x="260398" y="2687690"/>
                        </a:cubicBezTo>
                        <a:lnTo>
                          <a:pt x="260398" y="2690421"/>
                        </a:lnTo>
                        <a:lnTo>
                          <a:pt x="260398" y="2690421"/>
                        </a:lnTo>
                        <a:lnTo>
                          <a:pt x="261764" y="2693152"/>
                        </a:lnTo>
                        <a:cubicBezTo>
                          <a:pt x="263129" y="2695884"/>
                          <a:pt x="263129" y="2697249"/>
                          <a:pt x="264495" y="2699981"/>
                        </a:cubicBezTo>
                        <a:cubicBezTo>
                          <a:pt x="269958" y="2712272"/>
                          <a:pt x="276786" y="2723198"/>
                          <a:pt x="287712" y="2736855"/>
                        </a:cubicBezTo>
                        <a:lnTo>
                          <a:pt x="290443" y="2740952"/>
                        </a:lnTo>
                        <a:lnTo>
                          <a:pt x="278152" y="2740952"/>
                        </a:lnTo>
                        <a:cubicBezTo>
                          <a:pt x="278152" y="2740952"/>
                          <a:pt x="276786" y="2740952"/>
                          <a:pt x="276786" y="2740952"/>
                        </a:cubicBezTo>
                        <a:lnTo>
                          <a:pt x="275421" y="2740952"/>
                        </a:lnTo>
                        <a:lnTo>
                          <a:pt x="274055" y="2739586"/>
                        </a:lnTo>
                        <a:cubicBezTo>
                          <a:pt x="265861" y="2730026"/>
                          <a:pt x="257667" y="2720466"/>
                          <a:pt x="249473" y="2710906"/>
                        </a:cubicBezTo>
                        <a:cubicBezTo>
                          <a:pt x="244010" y="2705443"/>
                          <a:pt x="239913" y="2698615"/>
                          <a:pt x="234450" y="2693152"/>
                        </a:cubicBezTo>
                        <a:lnTo>
                          <a:pt x="231719" y="2690421"/>
                        </a:lnTo>
                        <a:cubicBezTo>
                          <a:pt x="223524" y="2679495"/>
                          <a:pt x="200308" y="2653547"/>
                          <a:pt x="186651" y="2659010"/>
                        </a:cubicBezTo>
                        <a:cubicBezTo>
                          <a:pt x="182553" y="2660376"/>
                          <a:pt x="181188" y="2661741"/>
                          <a:pt x="179822" y="2664473"/>
                        </a:cubicBezTo>
                        <a:cubicBezTo>
                          <a:pt x="177091" y="2671301"/>
                          <a:pt x="182553" y="2684958"/>
                          <a:pt x="186651" y="2691787"/>
                        </a:cubicBezTo>
                        <a:lnTo>
                          <a:pt x="186651" y="2693152"/>
                        </a:lnTo>
                        <a:cubicBezTo>
                          <a:pt x="190748" y="2702712"/>
                          <a:pt x="200308" y="2715004"/>
                          <a:pt x="212599" y="2727295"/>
                        </a:cubicBezTo>
                        <a:lnTo>
                          <a:pt x="222159" y="2736855"/>
                        </a:lnTo>
                        <a:lnTo>
                          <a:pt x="208502" y="2736855"/>
                        </a:lnTo>
                        <a:cubicBezTo>
                          <a:pt x="151142" y="2736855"/>
                          <a:pt x="141583" y="2747780"/>
                          <a:pt x="140217" y="2750512"/>
                        </a:cubicBezTo>
                        <a:cubicBezTo>
                          <a:pt x="138851" y="2754609"/>
                          <a:pt x="141583" y="2760072"/>
                          <a:pt x="145680" y="2764168"/>
                        </a:cubicBezTo>
                        <a:cubicBezTo>
                          <a:pt x="159337" y="2779191"/>
                          <a:pt x="189382" y="2791482"/>
                          <a:pt x="212599" y="2798311"/>
                        </a:cubicBezTo>
                        <a:cubicBezTo>
                          <a:pt x="218062" y="2799677"/>
                          <a:pt x="224890" y="2802408"/>
                          <a:pt x="230353" y="2803774"/>
                        </a:cubicBezTo>
                        <a:cubicBezTo>
                          <a:pt x="249473" y="2810602"/>
                          <a:pt x="269958" y="2817431"/>
                          <a:pt x="291809" y="2824259"/>
                        </a:cubicBezTo>
                        <a:lnTo>
                          <a:pt x="313660" y="2829722"/>
                        </a:lnTo>
                        <a:lnTo>
                          <a:pt x="276786" y="2837916"/>
                        </a:lnTo>
                        <a:cubicBezTo>
                          <a:pt x="235816" y="2846110"/>
                          <a:pt x="186651" y="2861133"/>
                          <a:pt x="175725" y="2874790"/>
                        </a:cubicBezTo>
                        <a:cubicBezTo>
                          <a:pt x="171628" y="2878887"/>
                          <a:pt x="171628" y="2881618"/>
                          <a:pt x="171628" y="2882984"/>
                        </a:cubicBezTo>
                        <a:cubicBezTo>
                          <a:pt x="171628" y="2882984"/>
                          <a:pt x="175725" y="2889812"/>
                          <a:pt x="204405" y="2889812"/>
                        </a:cubicBezTo>
                        <a:cubicBezTo>
                          <a:pt x="223524" y="2889812"/>
                          <a:pt x="249473" y="2887081"/>
                          <a:pt x="282249" y="2882984"/>
                        </a:cubicBezTo>
                        <a:lnTo>
                          <a:pt x="313660" y="2878887"/>
                        </a:lnTo>
                        <a:lnTo>
                          <a:pt x="284981" y="2893910"/>
                        </a:lnTo>
                        <a:cubicBezTo>
                          <a:pt x="241278" y="2915761"/>
                          <a:pt x="215330" y="2938978"/>
                          <a:pt x="204405" y="2963560"/>
                        </a:cubicBezTo>
                        <a:cubicBezTo>
                          <a:pt x="203039" y="2966292"/>
                          <a:pt x="203039" y="2967657"/>
                          <a:pt x="203039" y="2967657"/>
                        </a:cubicBezTo>
                        <a:cubicBezTo>
                          <a:pt x="203039" y="2967657"/>
                          <a:pt x="204405" y="2970389"/>
                          <a:pt x="213965" y="2970389"/>
                        </a:cubicBezTo>
                        <a:cubicBezTo>
                          <a:pt x="228987" y="2970389"/>
                          <a:pt x="254935" y="2964926"/>
                          <a:pt x="287712" y="2955366"/>
                        </a:cubicBezTo>
                        <a:lnTo>
                          <a:pt x="323220" y="2944440"/>
                        </a:lnTo>
                        <a:lnTo>
                          <a:pt x="289078" y="2966292"/>
                        </a:lnTo>
                        <a:cubicBezTo>
                          <a:pt x="286346" y="2967657"/>
                          <a:pt x="283615" y="2969023"/>
                          <a:pt x="282249" y="2971754"/>
                        </a:cubicBezTo>
                        <a:cubicBezTo>
                          <a:pt x="254935" y="2992240"/>
                          <a:pt x="231719" y="3016822"/>
                          <a:pt x="212599" y="3045502"/>
                        </a:cubicBezTo>
                        <a:cubicBezTo>
                          <a:pt x="205770" y="3056428"/>
                          <a:pt x="203039" y="3064622"/>
                          <a:pt x="204405" y="3068719"/>
                        </a:cubicBezTo>
                        <a:cubicBezTo>
                          <a:pt x="205770" y="3071450"/>
                          <a:pt x="212599" y="3074181"/>
                          <a:pt x="220793" y="3074181"/>
                        </a:cubicBezTo>
                        <a:cubicBezTo>
                          <a:pt x="241278" y="3074181"/>
                          <a:pt x="271324" y="3065987"/>
                          <a:pt x="293175" y="3057793"/>
                        </a:cubicBezTo>
                        <a:cubicBezTo>
                          <a:pt x="308197" y="3052330"/>
                          <a:pt x="320489" y="3048233"/>
                          <a:pt x="332780" y="3042771"/>
                        </a:cubicBezTo>
                        <a:lnTo>
                          <a:pt x="379214" y="3025016"/>
                        </a:lnTo>
                        <a:lnTo>
                          <a:pt x="338243" y="3052330"/>
                        </a:lnTo>
                        <a:cubicBezTo>
                          <a:pt x="331414" y="3056428"/>
                          <a:pt x="325952" y="3061890"/>
                          <a:pt x="317758" y="3067353"/>
                        </a:cubicBezTo>
                        <a:cubicBezTo>
                          <a:pt x="298638" y="3082376"/>
                          <a:pt x="276786" y="3106958"/>
                          <a:pt x="271324" y="3131541"/>
                        </a:cubicBezTo>
                        <a:cubicBezTo>
                          <a:pt x="267227" y="3150661"/>
                          <a:pt x="269958" y="3169780"/>
                          <a:pt x="276786" y="3183437"/>
                        </a:cubicBezTo>
                        <a:lnTo>
                          <a:pt x="279518" y="3187534"/>
                        </a:lnTo>
                        <a:lnTo>
                          <a:pt x="275421" y="3190265"/>
                        </a:lnTo>
                        <a:cubicBezTo>
                          <a:pt x="248107" y="3209386"/>
                          <a:pt x="208502" y="3239431"/>
                          <a:pt x="209867" y="3264013"/>
                        </a:cubicBezTo>
                        <a:cubicBezTo>
                          <a:pt x="209867" y="3264013"/>
                          <a:pt x="211233" y="3265379"/>
                          <a:pt x="212599" y="3265379"/>
                        </a:cubicBezTo>
                        <a:cubicBezTo>
                          <a:pt x="246741" y="3265379"/>
                          <a:pt x="293175" y="3251722"/>
                          <a:pt x="317758" y="3242162"/>
                        </a:cubicBezTo>
                        <a:cubicBezTo>
                          <a:pt x="334146" y="3236699"/>
                          <a:pt x="351900" y="3229871"/>
                          <a:pt x="371020" y="3223042"/>
                        </a:cubicBezTo>
                        <a:lnTo>
                          <a:pt x="417453" y="3205288"/>
                        </a:lnTo>
                        <a:lnTo>
                          <a:pt x="376482" y="3232602"/>
                        </a:lnTo>
                        <a:cubicBezTo>
                          <a:pt x="350534" y="3250356"/>
                          <a:pt x="321854" y="3270841"/>
                          <a:pt x="320489" y="3292693"/>
                        </a:cubicBezTo>
                        <a:cubicBezTo>
                          <a:pt x="320489" y="3292693"/>
                          <a:pt x="320489" y="3292693"/>
                          <a:pt x="321854" y="3292693"/>
                        </a:cubicBezTo>
                        <a:cubicBezTo>
                          <a:pt x="324586" y="3294059"/>
                          <a:pt x="328683" y="3295424"/>
                          <a:pt x="332780" y="3295424"/>
                        </a:cubicBezTo>
                        <a:cubicBezTo>
                          <a:pt x="360094" y="3295424"/>
                          <a:pt x="406528" y="3269476"/>
                          <a:pt x="424282" y="3259916"/>
                        </a:cubicBezTo>
                        <a:lnTo>
                          <a:pt x="437939" y="3251722"/>
                        </a:lnTo>
                        <a:lnTo>
                          <a:pt x="431110" y="3266745"/>
                        </a:lnTo>
                        <a:cubicBezTo>
                          <a:pt x="421550" y="3288596"/>
                          <a:pt x="420185" y="3310447"/>
                          <a:pt x="425647" y="3335029"/>
                        </a:cubicBezTo>
                        <a:cubicBezTo>
                          <a:pt x="428379" y="3345955"/>
                          <a:pt x="443402" y="3366440"/>
                          <a:pt x="461155" y="3363709"/>
                        </a:cubicBezTo>
                        <a:cubicBezTo>
                          <a:pt x="483007" y="3360977"/>
                          <a:pt x="499395" y="3336395"/>
                          <a:pt x="513052" y="3288596"/>
                        </a:cubicBezTo>
                        <a:lnTo>
                          <a:pt x="519880" y="3264013"/>
                        </a:lnTo>
                        <a:lnTo>
                          <a:pt x="523977" y="3288596"/>
                        </a:lnTo>
                        <a:cubicBezTo>
                          <a:pt x="532172" y="3339126"/>
                          <a:pt x="549926" y="3391023"/>
                          <a:pt x="574508" y="3391023"/>
                        </a:cubicBezTo>
                        <a:cubicBezTo>
                          <a:pt x="579971" y="3391023"/>
                          <a:pt x="586800" y="3388291"/>
                          <a:pt x="592262" y="3382829"/>
                        </a:cubicBezTo>
                        <a:cubicBezTo>
                          <a:pt x="608651" y="3369172"/>
                          <a:pt x="614114" y="3344589"/>
                          <a:pt x="616845" y="3326835"/>
                        </a:cubicBezTo>
                        <a:lnTo>
                          <a:pt x="619576" y="3309081"/>
                        </a:lnTo>
                        <a:lnTo>
                          <a:pt x="627770" y="3324104"/>
                        </a:lnTo>
                        <a:cubicBezTo>
                          <a:pt x="644159" y="3354149"/>
                          <a:pt x="661913" y="3363709"/>
                          <a:pt x="682398" y="3354149"/>
                        </a:cubicBezTo>
                        <a:cubicBezTo>
                          <a:pt x="706981" y="3341858"/>
                          <a:pt x="716541" y="3311813"/>
                          <a:pt x="723369" y="3289962"/>
                        </a:cubicBezTo>
                        <a:lnTo>
                          <a:pt x="724735" y="3287230"/>
                        </a:lnTo>
                        <a:cubicBezTo>
                          <a:pt x="724735" y="3285864"/>
                          <a:pt x="724735" y="3285864"/>
                          <a:pt x="724735" y="3284499"/>
                        </a:cubicBezTo>
                        <a:cubicBezTo>
                          <a:pt x="724735" y="3283133"/>
                          <a:pt x="724735" y="3281767"/>
                          <a:pt x="726101" y="3280401"/>
                        </a:cubicBezTo>
                        <a:lnTo>
                          <a:pt x="727466" y="3276304"/>
                        </a:lnTo>
                        <a:lnTo>
                          <a:pt x="731563" y="3276304"/>
                        </a:lnTo>
                        <a:cubicBezTo>
                          <a:pt x="735660" y="3276304"/>
                          <a:pt x="739758" y="3277670"/>
                          <a:pt x="745220" y="3277670"/>
                        </a:cubicBezTo>
                        <a:cubicBezTo>
                          <a:pt x="762974" y="3277670"/>
                          <a:pt x="783460" y="3273573"/>
                          <a:pt x="801214" y="3270841"/>
                        </a:cubicBezTo>
                        <a:lnTo>
                          <a:pt x="833990" y="3264013"/>
                        </a:lnTo>
                        <a:lnTo>
                          <a:pt x="803945" y="3280401"/>
                        </a:lnTo>
                        <a:cubicBezTo>
                          <a:pt x="783460" y="3291327"/>
                          <a:pt x="767071" y="3302253"/>
                          <a:pt x="752049" y="3311813"/>
                        </a:cubicBezTo>
                        <a:cubicBezTo>
                          <a:pt x="752049" y="3311813"/>
                          <a:pt x="752049" y="3311813"/>
                          <a:pt x="752049" y="3311813"/>
                        </a:cubicBezTo>
                        <a:cubicBezTo>
                          <a:pt x="756146" y="3314544"/>
                          <a:pt x="762974" y="3315910"/>
                          <a:pt x="771169" y="3313178"/>
                        </a:cubicBezTo>
                        <a:cubicBezTo>
                          <a:pt x="784826" y="3310447"/>
                          <a:pt x="797117" y="3304984"/>
                          <a:pt x="809408" y="3300887"/>
                        </a:cubicBezTo>
                        <a:cubicBezTo>
                          <a:pt x="818968" y="3298156"/>
                          <a:pt x="821699" y="3302253"/>
                          <a:pt x="821699" y="3303618"/>
                        </a:cubicBezTo>
                        <a:cubicBezTo>
                          <a:pt x="824431" y="3309081"/>
                          <a:pt x="820333" y="3314544"/>
                          <a:pt x="812139" y="3322738"/>
                        </a:cubicBezTo>
                        <a:cubicBezTo>
                          <a:pt x="809408" y="3326835"/>
                          <a:pt x="805311" y="3330932"/>
                          <a:pt x="805311" y="3333664"/>
                        </a:cubicBezTo>
                        <a:cubicBezTo>
                          <a:pt x="793020" y="3363709"/>
                          <a:pt x="787557" y="3397851"/>
                          <a:pt x="791654" y="3429262"/>
                        </a:cubicBezTo>
                        <a:cubicBezTo>
                          <a:pt x="793020" y="3437457"/>
                          <a:pt x="799848" y="3444285"/>
                          <a:pt x="809408" y="3444285"/>
                        </a:cubicBezTo>
                        <a:cubicBezTo>
                          <a:pt x="814871" y="3444285"/>
                          <a:pt x="820333" y="3441553"/>
                          <a:pt x="824431" y="3437457"/>
                        </a:cubicBezTo>
                        <a:cubicBezTo>
                          <a:pt x="864036" y="3401949"/>
                          <a:pt x="891350" y="3359612"/>
                          <a:pt x="914567" y="3320007"/>
                        </a:cubicBezTo>
                        <a:lnTo>
                          <a:pt x="926858" y="3299521"/>
                        </a:lnTo>
                        <a:lnTo>
                          <a:pt x="925492" y="3322738"/>
                        </a:lnTo>
                        <a:cubicBezTo>
                          <a:pt x="922761" y="3348686"/>
                          <a:pt x="926858" y="3367806"/>
                          <a:pt x="935052" y="3376000"/>
                        </a:cubicBezTo>
                        <a:cubicBezTo>
                          <a:pt x="943246" y="3384194"/>
                          <a:pt x="956903" y="3385560"/>
                          <a:pt x="974657" y="3380098"/>
                        </a:cubicBezTo>
                        <a:cubicBezTo>
                          <a:pt x="997874" y="3373269"/>
                          <a:pt x="1006068" y="3348686"/>
                          <a:pt x="1012897" y="3329566"/>
                        </a:cubicBezTo>
                        <a:cubicBezTo>
                          <a:pt x="1014262" y="3326835"/>
                          <a:pt x="1014262" y="3324104"/>
                          <a:pt x="1015628" y="3321373"/>
                        </a:cubicBezTo>
                        <a:cubicBezTo>
                          <a:pt x="1022457" y="3300887"/>
                          <a:pt x="1021091" y="3283133"/>
                          <a:pt x="1018359" y="3268111"/>
                        </a:cubicBezTo>
                        <a:lnTo>
                          <a:pt x="1015628" y="3253088"/>
                        </a:lnTo>
                        <a:lnTo>
                          <a:pt x="1026554" y="3264013"/>
                        </a:lnTo>
                        <a:cubicBezTo>
                          <a:pt x="1044308" y="3280401"/>
                          <a:pt x="1060696" y="3295424"/>
                          <a:pt x="1094838" y="3304984"/>
                        </a:cubicBezTo>
                        <a:cubicBezTo>
                          <a:pt x="1097570" y="3304984"/>
                          <a:pt x="1098936" y="3306350"/>
                          <a:pt x="1101667" y="3306350"/>
                        </a:cubicBezTo>
                        <a:cubicBezTo>
                          <a:pt x="1115324" y="3306350"/>
                          <a:pt x="1126250" y="3295424"/>
                          <a:pt x="1127615" y="3288596"/>
                        </a:cubicBezTo>
                        <a:cubicBezTo>
                          <a:pt x="1133078" y="3257185"/>
                          <a:pt x="1118055" y="3225774"/>
                          <a:pt x="1104398" y="3195728"/>
                        </a:cubicBezTo>
                        <a:lnTo>
                          <a:pt x="1098936" y="3184803"/>
                        </a:lnTo>
                        <a:lnTo>
                          <a:pt x="1098936" y="3183437"/>
                        </a:lnTo>
                        <a:cubicBezTo>
                          <a:pt x="1101667" y="3167049"/>
                          <a:pt x="1094838" y="3146563"/>
                          <a:pt x="1088010" y="3127444"/>
                        </a:cubicBezTo>
                        <a:lnTo>
                          <a:pt x="1072987" y="3085107"/>
                        </a:lnTo>
                        <a:lnTo>
                          <a:pt x="1094838" y="3115152"/>
                        </a:lnTo>
                        <a:cubicBezTo>
                          <a:pt x="1115324" y="3143832"/>
                          <a:pt x="1142638" y="3176609"/>
                          <a:pt x="1172683" y="3176609"/>
                        </a:cubicBezTo>
                        <a:cubicBezTo>
                          <a:pt x="1176780" y="3176609"/>
                          <a:pt x="1180877" y="3175243"/>
                          <a:pt x="1184974" y="3175243"/>
                        </a:cubicBezTo>
                        <a:cubicBezTo>
                          <a:pt x="1195900" y="3171146"/>
                          <a:pt x="1199997" y="3164317"/>
                          <a:pt x="1202728" y="3153392"/>
                        </a:cubicBezTo>
                        <a:cubicBezTo>
                          <a:pt x="1204094" y="3145198"/>
                          <a:pt x="1205460" y="3138369"/>
                          <a:pt x="1205460" y="3128810"/>
                        </a:cubicBezTo>
                        <a:lnTo>
                          <a:pt x="1205460" y="3106958"/>
                        </a:lnTo>
                        <a:lnTo>
                          <a:pt x="1215020" y="3126078"/>
                        </a:lnTo>
                        <a:cubicBezTo>
                          <a:pt x="1221848" y="3139735"/>
                          <a:pt x="1228677" y="3147929"/>
                          <a:pt x="1235505" y="3147929"/>
                        </a:cubicBezTo>
                        <a:cubicBezTo>
                          <a:pt x="1239602" y="3147929"/>
                          <a:pt x="1245065" y="3145198"/>
                          <a:pt x="1250528" y="3138369"/>
                        </a:cubicBezTo>
                        <a:cubicBezTo>
                          <a:pt x="1264185" y="3123347"/>
                          <a:pt x="1271013" y="3105592"/>
                          <a:pt x="1279207" y="3087838"/>
                        </a:cubicBezTo>
                        <a:cubicBezTo>
                          <a:pt x="1281939" y="3081010"/>
                          <a:pt x="1286036" y="3074181"/>
                          <a:pt x="1288767" y="3067353"/>
                        </a:cubicBezTo>
                        <a:cubicBezTo>
                          <a:pt x="1288767" y="3067353"/>
                          <a:pt x="1288767" y="3067353"/>
                          <a:pt x="1288767" y="3067353"/>
                        </a:cubicBezTo>
                        <a:lnTo>
                          <a:pt x="1288767" y="3067353"/>
                        </a:lnTo>
                        <a:lnTo>
                          <a:pt x="1288767" y="3067353"/>
                        </a:lnTo>
                        <a:lnTo>
                          <a:pt x="1298327" y="3072816"/>
                        </a:lnTo>
                        <a:cubicBezTo>
                          <a:pt x="1292864" y="3082376"/>
                          <a:pt x="1291499" y="3094667"/>
                          <a:pt x="1291499" y="3106958"/>
                        </a:cubicBezTo>
                        <a:cubicBezTo>
                          <a:pt x="1290133" y="3115152"/>
                          <a:pt x="1290133" y="3124712"/>
                          <a:pt x="1287401" y="3134272"/>
                        </a:cubicBezTo>
                        <a:cubicBezTo>
                          <a:pt x="1284670" y="3146563"/>
                          <a:pt x="1283305" y="3161586"/>
                          <a:pt x="1284670" y="3172512"/>
                        </a:cubicBezTo>
                        <a:cubicBezTo>
                          <a:pt x="1335201" y="3162952"/>
                          <a:pt x="1380269" y="3127444"/>
                          <a:pt x="1410314" y="3100130"/>
                        </a:cubicBezTo>
                        <a:lnTo>
                          <a:pt x="1417143" y="3108324"/>
                        </a:lnTo>
                        <a:cubicBezTo>
                          <a:pt x="1413046" y="3112421"/>
                          <a:pt x="1407583" y="3117884"/>
                          <a:pt x="1403486" y="3121981"/>
                        </a:cubicBezTo>
                        <a:lnTo>
                          <a:pt x="1402120" y="3123347"/>
                        </a:lnTo>
                        <a:cubicBezTo>
                          <a:pt x="1393926" y="3131541"/>
                          <a:pt x="1388463" y="3138369"/>
                          <a:pt x="1387098" y="3147929"/>
                        </a:cubicBezTo>
                        <a:cubicBezTo>
                          <a:pt x="1387098" y="3147929"/>
                          <a:pt x="1387098" y="3149295"/>
                          <a:pt x="1387098" y="3149295"/>
                        </a:cubicBezTo>
                        <a:cubicBezTo>
                          <a:pt x="1387098" y="3149295"/>
                          <a:pt x="1389829" y="3150661"/>
                          <a:pt x="1392560" y="3150661"/>
                        </a:cubicBezTo>
                        <a:cubicBezTo>
                          <a:pt x="1408949" y="3150661"/>
                          <a:pt x="1443091" y="3135638"/>
                          <a:pt x="1460845" y="3126078"/>
                        </a:cubicBezTo>
                        <a:cubicBezTo>
                          <a:pt x="1485428" y="3113787"/>
                          <a:pt x="1505913" y="3093301"/>
                          <a:pt x="1522301" y="3067353"/>
                        </a:cubicBezTo>
                        <a:lnTo>
                          <a:pt x="1533227" y="3049599"/>
                        </a:lnTo>
                        <a:lnTo>
                          <a:pt x="1531861" y="3070084"/>
                        </a:lnTo>
                        <a:cubicBezTo>
                          <a:pt x="1530495" y="3079644"/>
                          <a:pt x="1530495" y="3091936"/>
                          <a:pt x="1533227" y="3104227"/>
                        </a:cubicBezTo>
                        <a:cubicBezTo>
                          <a:pt x="1534593" y="3113787"/>
                          <a:pt x="1548249" y="3143832"/>
                          <a:pt x="1559175" y="3143832"/>
                        </a:cubicBezTo>
                        <a:lnTo>
                          <a:pt x="1563272" y="3143832"/>
                        </a:lnTo>
                        <a:cubicBezTo>
                          <a:pt x="1575563" y="3143832"/>
                          <a:pt x="1579661" y="3142466"/>
                          <a:pt x="1582392" y="3137003"/>
                        </a:cubicBezTo>
                        <a:cubicBezTo>
                          <a:pt x="1587855" y="3120615"/>
                          <a:pt x="1598780" y="3105592"/>
                          <a:pt x="1608340" y="3091936"/>
                        </a:cubicBezTo>
                        <a:lnTo>
                          <a:pt x="1621997" y="3070084"/>
                        </a:lnTo>
                        <a:lnTo>
                          <a:pt x="1621997" y="3089204"/>
                        </a:lnTo>
                        <a:cubicBezTo>
                          <a:pt x="1621997" y="3113787"/>
                          <a:pt x="1624729" y="3145198"/>
                          <a:pt x="1643848" y="3146563"/>
                        </a:cubicBezTo>
                        <a:lnTo>
                          <a:pt x="1653408" y="3147929"/>
                        </a:lnTo>
                        <a:lnTo>
                          <a:pt x="1646580" y="3156123"/>
                        </a:lnTo>
                        <a:cubicBezTo>
                          <a:pt x="1632923" y="3172512"/>
                          <a:pt x="1626094" y="3184803"/>
                          <a:pt x="1623363" y="3192997"/>
                        </a:cubicBezTo>
                        <a:cubicBezTo>
                          <a:pt x="1623363" y="3192997"/>
                          <a:pt x="1623363" y="3192997"/>
                          <a:pt x="1626094" y="3192997"/>
                        </a:cubicBezTo>
                        <a:cubicBezTo>
                          <a:pt x="1650677" y="3188900"/>
                          <a:pt x="1673893" y="3177974"/>
                          <a:pt x="1694379" y="3168414"/>
                        </a:cubicBezTo>
                        <a:cubicBezTo>
                          <a:pt x="1698476" y="3167049"/>
                          <a:pt x="1702573" y="3164317"/>
                          <a:pt x="1706670" y="3162952"/>
                        </a:cubicBezTo>
                        <a:lnTo>
                          <a:pt x="1747641" y="3145198"/>
                        </a:lnTo>
                        <a:lnTo>
                          <a:pt x="1712133" y="3172512"/>
                        </a:lnTo>
                        <a:cubicBezTo>
                          <a:pt x="1673893" y="3202557"/>
                          <a:pt x="1653408" y="3224408"/>
                          <a:pt x="1653408" y="3238065"/>
                        </a:cubicBezTo>
                        <a:cubicBezTo>
                          <a:pt x="1653408" y="3242162"/>
                          <a:pt x="1654774" y="3244893"/>
                          <a:pt x="1658871" y="3247625"/>
                        </a:cubicBezTo>
                        <a:cubicBezTo>
                          <a:pt x="1669797" y="3255819"/>
                          <a:pt x="1690282" y="3255819"/>
                          <a:pt x="1708036" y="3246259"/>
                        </a:cubicBezTo>
                        <a:lnTo>
                          <a:pt x="1714864" y="3242162"/>
                        </a:lnTo>
                        <a:lnTo>
                          <a:pt x="1716230" y="3250356"/>
                        </a:lnTo>
                        <a:cubicBezTo>
                          <a:pt x="1716230" y="3254453"/>
                          <a:pt x="1717596" y="3257185"/>
                          <a:pt x="1718961" y="3261282"/>
                        </a:cubicBezTo>
                        <a:cubicBezTo>
                          <a:pt x="1724424" y="3281767"/>
                          <a:pt x="1744910" y="3333664"/>
                          <a:pt x="1766761" y="3337761"/>
                        </a:cubicBezTo>
                        <a:cubicBezTo>
                          <a:pt x="1768127" y="3337761"/>
                          <a:pt x="1770858" y="3337761"/>
                          <a:pt x="1772224" y="3337761"/>
                        </a:cubicBezTo>
                        <a:cubicBezTo>
                          <a:pt x="1777686" y="3337761"/>
                          <a:pt x="1791343" y="3337761"/>
                          <a:pt x="1794075" y="3299521"/>
                        </a:cubicBezTo>
                        <a:lnTo>
                          <a:pt x="1795441" y="3274939"/>
                        </a:lnTo>
                        <a:lnTo>
                          <a:pt x="1803635" y="3298156"/>
                        </a:lnTo>
                        <a:cubicBezTo>
                          <a:pt x="1809098" y="3314544"/>
                          <a:pt x="1815926" y="3332298"/>
                          <a:pt x="1825486" y="3350052"/>
                        </a:cubicBezTo>
                        <a:lnTo>
                          <a:pt x="1826852" y="3352784"/>
                        </a:lnTo>
                        <a:cubicBezTo>
                          <a:pt x="1832314" y="3363709"/>
                          <a:pt x="1843240" y="3389657"/>
                          <a:pt x="1859628" y="3388291"/>
                        </a:cubicBezTo>
                        <a:cubicBezTo>
                          <a:pt x="1876017" y="3385560"/>
                          <a:pt x="1880114" y="3367806"/>
                          <a:pt x="1884211" y="3348686"/>
                        </a:cubicBezTo>
                        <a:cubicBezTo>
                          <a:pt x="1885576" y="3344589"/>
                          <a:pt x="1885576" y="3340492"/>
                          <a:pt x="1886942" y="3337761"/>
                        </a:cubicBezTo>
                        <a:cubicBezTo>
                          <a:pt x="1889673" y="3328201"/>
                          <a:pt x="1891039" y="3318641"/>
                          <a:pt x="1891039" y="3309081"/>
                        </a:cubicBezTo>
                        <a:lnTo>
                          <a:pt x="1892405" y="3288596"/>
                        </a:lnTo>
                        <a:lnTo>
                          <a:pt x="1901965" y="3306350"/>
                        </a:lnTo>
                        <a:cubicBezTo>
                          <a:pt x="1911525" y="3324104"/>
                          <a:pt x="1921085" y="3337761"/>
                          <a:pt x="1933376" y="3350052"/>
                        </a:cubicBezTo>
                        <a:cubicBezTo>
                          <a:pt x="1936107" y="3352784"/>
                          <a:pt x="1938839" y="3355515"/>
                          <a:pt x="1942936" y="3358246"/>
                        </a:cubicBezTo>
                        <a:cubicBezTo>
                          <a:pt x="1959324" y="3374635"/>
                          <a:pt x="1985272" y="3401949"/>
                          <a:pt x="2008489" y="3401949"/>
                        </a:cubicBezTo>
                        <a:cubicBezTo>
                          <a:pt x="2011221" y="3401949"/>
                          <a:pt x="2013952" y="3401949"/>
                          <a:pt x="2016683" y="3400583"/>
                        </a:cubicBezTo>
                        <a:cubicBezTo>
                          <a:pt x="2039900" y="3393754"/>
                          <a:pt x="2045363" y="3360977"/>
                          <a:pt x="2048094" y="3340492"/>
                        </a:cubicBezTo>
                        <a:cubicBezTo>
                          <a:pt x="2048094" y="3336395"/>
                          <a:pt x="2049460" y="3333664"/>
                          <a:pt x="2049460" y="3329566"/>
                        </a:cubicBezTo>
                        <a:cubicBezTo>
                          <a:pt x="2049460" y="3326835"/>
                          <a:pt x="2049460" y="3324104"/>
                          <a:pt x="2050826" y="3322738"/>
                        </a:cubicBezTo>
                        <a:lnTo>
                          <a:pt x="2052191" y="3309081"/>
                        </a:lnTo>
                        <a:lnTo>
                          <a:pt x="2065848" y="3324104"/>
                        </a:lnTo>
                        <a:cubicBezTo>
                          <a:pt x="2068580" y="3326835"/>
                          <a:pt x="2071311" y="3329566"/>
                          <a:pt x="2074042" y="3332298"/>
                        </a:cubicBezTo>
                        <a:cubicBezTo>
                          <a:pt x="2075408" y="3333664"/>
                          <a:pt x="2078140" y="3333664"/>
                          <a:pt x="2083602" y="3332298"/>
                        </a:cubicBezTo>
                        <a:cubicBezTo>
                          <a:pt x="2095894" y="3326835"/>
                          <a:pt x="2095894" y="3322738"/>
                          <a:pt x="2094528" y="3309081"/>
                        </a:cubicBezTo>
                        <a:lnTo>
                          <a:pt x="2094528" y="3307715"/>
                        </a:lnTo>
                        <a:cubicBezTo>
                          <a:pt x="2093162" y="3292693"/>
                          <a:pt x="2089065" y="3276304"/>
                          <a:pt x="2084968" y="3259916"/>
                        </a:cubicBezTo>
                        <a:lnTo>
                          <a:pt x="2078140" y="3240797"/>
                        </a:lnTo>
                        <a:lnTo>
                          <a:pt x="2093162" y="3254453"/>
                        </a:lnTo>
                        <a:cubicBezTo>
                          <a:pt x="2113648" y="3273573"/>
                          <a:pt x="2132767" y="3288596"/>
                          <a:pt x="2158716" y="3300887"/>
                        </a:cubicBezTo>
                        <a:cubicBezTo>
                          <a:pt x="2171007" y="3306350"/>
                          <a:pt x="2191492" y="3311813"/>
                          <a:pt x="2207881" y="3311813"/>
                        </a:cubicBezTo>
                        <a:cubicBezTo>
                          <a:pt x="2216075" y="3311813"/>
                          <a:pt x="2222903" y="3310447"/>
                          <a:pt x="2228366" y="3307715"/>
                        </a:cubicBezTo>
                        <a:cubicBezTo>
                          <a:pt x="2233829" y="3304984"/>
                          <a:pt x="2233829" y="3302253"/>
                          <a:pt x="2235195" y="3299521"/>
                        </a:cubicBezTo>
                        <a:cubicBezTo>
                          <a:pt x="2236560" y="3292693"/>
                          <a:pt x="2231097" y="3276304"/>
                          <a:pt x="2191492" y="3240797"/>
                        </a:cubicBezTo>
                        <a:lnTo>
                          <a:pt x="2161447" y="3214848"/>
                        </a:lnTo>
                        <a:lnTo>
                          <a:pt x="2196955" y="3232602"/>
                        </a:lnTo>
                        <a:cubicBezTo>
                          <a:pt x="2229732" y="3248990"/>
                          <a:pt x="2280263" y="3270841"/>
                          <a:pt x="2326696" y="3270841"/>
                        </a:cubicBezTo>
                        <a:cubicBezTo>
                          <a:pt x="2347182" y="3270841"/>
                          <a:pt x="2366302" y="3266745"/>
                          <a:pt x="2382690" y="3258550"/>
                        </a:cubicBezTo>
                        <a:cubicBezTo>
                          <a:pt x="2389518" y="3255819"/>
                          <a:pt x="2389518" y="3251722"/>
                          <a:pt x="2389518" y="3250356"/>
                        </a:cubicBezTo>
                        <a:cubicBezTo>
                          <a:pt x="2389518" y="3233968"/>
                          <a:pt x="2352644" y="3205288"/>
                          <a:pt x="2280263" y="3161586"/>
                        </a:cubicBezTo>
                        <a:lnTo>
                          <a:pt x="2244754" y="3141101"/>
                        </a:lnTo>
                        <a:lnTo>
                          <a:pt x="2300748" y="3156123"/>
                        </a:lnTo>
                        <a:cubicBezTo>
                          <a:pt x="2328062" y="3162952"/>
                          <a:pt x="2355376" y="3171146"/>
                          <a:pt x="2384056" y="3175243"/>
                        </a:cubicBezTo>
                        <a:lnTo>
                          <a:pt x="2389518" y="3176609"/>
                        </a:lnTo>
                        <a:cubicBezTo>
                          <a:pt x="2400444" y="3177974"/>
                          <a:pt x="2412735" y="3180706"/>
                          <a:pt x="2425027" y="3180706"/>
                        </a:cubicBezTo>
                        <a:cubicBezTo>
                          <a:pt x="2437318" y="3180706"/>
                          <a:pt x="2446878" y="3177974"/>
                          <a:pt x="2453706" y="3172512"/>
                        </a:cubicBezTo>
                        <a:cubicBezTo>
                          <a:pt x="2457803" y="3169780"/>
                          <a:pt x="2457803" y="3165683"/>
                          <a:pt x="2457803" y="3164317"/>
                        </a:cubicBezTo>
                        <a:cubicBezTo>
                          <a:pt x="2456438" y="3150661"/>
                          <a:pt x="2418198" y="3128810"/>
                          <a:pt x="2405907" y="3121981"/>
                        </a:cubicBezTo>
                        <a:lnTo>
                          <a:pt x="2370399" y="3102861"/>
                        </a:lnTo>
                        <a:lnTo>
                          <a:pt x="2410004" y="3112421"/>
                        </a:lnTo>
                        <a:cubicBezTo>
                          <a:pt x="2423661" y="3116518"/>
                          <a:pt x="2435952" y="3117884"/>
                          <a:pt x="2445512" y="3117884"/>
                        </a:cubicBezTo>
                        <a:cubicBezTo>
                          <a:pt x="2452341" y="3117884"/>
                          <a:pt x="2461900" y="3116518"/>
                          <a:pt x="2464631" y="3111055"/>
                        </a:cubicBezTo>
                        <a:cubicBezTo>
                          <a:pt x="2470094" y="3100130"/>
                          <a:pt x="2460534" y="3089204"/>
                          <a:pt x="2437318" y="3075547"/>
                        </a:cubicBezTo>
                        <a:lnTo>
                          <a:pt x="2420929" y="3065987"/>
                        </a:lnTo>
                        <a:lnTo>
                          <a:pt x="2440049" y="3065987"/>
                        </a:lnTo>
                        <a:cubicBezTo>
                          <a:pt x="2526088" y="3065987"/>
                          <a:pt x="2587544" y="3044136"/>
                          <a:pt x="2609395" y="3007262"/>
                        </a:cubicBezTo>
                        <a:cubicBezTo>
                          <a:pt x="2617590" y="2993605"/>
                          <a:pt x="2618955" y="2981314"/>
                          <a:pt x="2616224" y="2971754"/>
                        </a:cubicBezTo>
                        <a:cubicBezTo>
                          <a:pt x="2612127" y="2959463"/>
                          <a:pt x="2597104" y="2948537"/>
                          <a:pt x="2575253" y="2940343"/>
                        </a:cubicBezTo>
                        <a:lnTo>
                          <a:pt x="2571156" y="2938978"/>
                        </a:lnTo>
                        <a:lnTo>
                          <a:pt x="2571156" y="2930784"/>
                        </a:lnTo>
                        <a:lnTo>
                          <a:pt x="2575253" y="2930784"/>
                        </a:lnTo>
                        <a:cubicBezTo>
                          <a:pt x="2598470" y="2926686"/>
                          <a:pt x="2605298" y="2921224"/>
                          <a:pt x="2608030" y="2917127"/>
                        </a:cubicBezTo>
                        <a:lnTo>
                          <a:pt x="2612127" y="2907567"/>
                        </a:lnTo>
                        <a:lnTo>
                          <a:pt x="2617590" y="2915761"/>
                        </a:lnTo>
                        <a:cubicBezTo>
                          <a:pt x="2628515" y="2934880"/>
                          <a:pt x="2642172" y="2944440"/>
                          <a:pt x="2658560" y="2947172"/>
                        </a:cubicBezTo>
                        <a:cubicBezTo>
                          <a:pt x="2670852" y="2948537"/>
                          <a:pt x="2679046" y="2941709"/>
                          <a:pt x="2685874" y="2932149"/>
                        </a:cubicBezTo>
                        <a:cubicBezTo>
                          <a:pt x="2691337" y="2925321"/>
                          <a:pt x="2695434" y="2918492"/>
                          <a:pt x="2698166" y="2908932"/>
                        </a:cubicBezTo>
                        <a:lnTo>
                          <a:pt x="2706360" y="2888447"/>
                        </a:lnTo>
                        <a:lnTo>
                          <a:pt x="2707726" y="2910298"/>
                        </a:lnTo>
                        <a:cubicBezTo>
                          <a:pt x="2709091" y="2930784"/>
                          <a:pt x="2714554" y="2941709"/>
                          <a:pt x="2724114" y="2941709"/>
                        </a:cubicBezTo>
                        <a:cubicBezTo>
                          <a:pt x="2728211" y="2941709"/>
                          <a:pt x="2732308" y="2940343"/>
                          <a:pt x="2737771" y="2937612"/>
                        </a:cubicBezTo>
                        <a:cubicBezTo>
                          <a:pt x="2756891" y="2928052"/>
                          <a:pt x="2771913" y="2914395"/>
                          <a:pt x="2786936" y="2899372"/>
                        </a:cubicBezTo>
                        <a:cubicBezTo>
                          <a:pt x="2792399" y="2893910"/>
                          <a:pt x="2799227" y="2888447"/>
                          <a:pt x="2804690" y="2882984"/>
                        </a:cubicBezTo>
                        <a:lnTo>
                          <a:pt x="2811518" y="2891178"/>
                        </a:lnTo>
                        <a:lnTo>
                          <a:pt x="2811518" y="2891178"/>
                        </a:lnTo>
                        <a:cubicBezTo>
                          <a:pt x="2811518" y="2891178"/>
                          <a:pt x="2811518" y="2891178"/>
                          <a:pt x="2811518" y="2891178"/>
                        </a:cubicBezTo>
                        <a:cubicBezTo>
                          <a:pt x="2801958" y="2899372"/>
                          <a:pt x="2796496" y="2910298"/>
                          <a:pt x="2791033" y="2922589"/>
                        </a:cubicBezTo>
                        <a:cubicBezTo>
                          <a:pt x="2786936" y="2930784"/>
                          <a:pt x="2782839" y="2940343"/>
                          <a:pt x="2776010" y="2947172"/>
                        </a:cubicBezTo>
                        <a:cubicBezTo>
                          <a:pt x="2767816" y="2958097"/>
                          <a:pt x="2760988" y="2971754"/>
                          <a:pt x="2758256" y="2984046"/>
                        </a:cubicBezTo>
                        <a:cubicBezTo>
                          <a:pt x="2770547" y="2986777"/>
                          <a:pt x="2784204" y="2988143"/>
                          <a:pt x="2797862" y="2988143"/>
                        </a:cubicBezTo>
                        <a:cubicBezTo>
                          <a:pt x="2840198" y="2988143"/>
                          <a:pt x="2883900" y="2974486"/>
                          <a:pt x="2912580" y="2964926"/>
                        </a:cubicBezTo>
                        <a:lnTo>
                          <a:pt x="2915311" y="2974486"/>
                        </a:lnTo>
                        <a:cubicBezTo>
                          <a:pt x="2915311" y="2974486"/>
                          <a:pt x="2915311" y="2974486"/>
                          <a:pt x="2915311" y="2974486"/>
                        </a:cubicBezTo>
                        <a:lnTo>
                          <a:pt x="2915311" y="2974486"/>
                        </a:lnTo>
                        <a:cubicBezTo>
                          <a:pt x="2908483" y="2977217"/>
                          <a:pt x="2903020" y="2979948"/>
                          <a:pt x="2896192" y="2982680"/>
                        </a:cubicBezTo>
                        <a:lnTo>
                          <a:pt x="2894826" y="2982680"/>
                        </a:lnTo>
                        <a:cubicBezTo>
                          <a:pt x="2882535" y="2988143"/>
                          <a:pt x="2874340" y="2990874"/>
                          <a:pt x="2870243" y="3000434"/>
                        </a:cubicBezTo>
                        <a:cubicBezTo>
                          <a:pt x="2870243" y="3001800"/>
                          <a:pt x="2870243" y="3003165"/>
                          <a:pt x="2870243" y="3003165"/>
                        </a:cubicBezTo>
                        <a:cubicBezTo>
                          <a:pt x="2871609" y="3004531"/>
                          <a:pt x="2878438" y="3011360"/>
                          <a:pt x="2919408" y="3011360"/>
                        </a:cubicBezTo>
                        <a:cubicBezTo>
                          <a:pt x="2934431" y="3011360"/>
                          <a:pt x="2946722" y="3009994"/>
                          <a:pt x="2952185" y="3009994"/>
                        </a:cubicBezTo>
                        <a:cubicBezTo>
                          <a:pt x="2980865" y="3007262"/>
                          <a:pt x="3010910" y="2996337"/>
                          <a:pt x="3038224" y="2978583"/>
                        </a:cubicBezTo>
                        <a:lnTo>
                          <a:pt x="3055978" y="2966292"/>
                        </a:lnTo>
                        <a:lnTo>
                          <a:pt x="3046418" y="2985411"/>
                        </a:lnTo>
                        <a:cubicBezTo>
                          <a:pt x="3039590" y="2999068"/>
                          <a:pt x="3035492" y="3008628"/>
                          <a:pt x="3032761" y="3019554"/>
                        </a:cubicBezTo>
                        <a:cubicBezTo>
                          <a:pt x="3030030" y="3029114"/>
                          <a:pt x="3030030" y="3064622"/>
                          <a:pt x="3042321" y="3070084"/>
                        </a:cubicBezTo>
                        <a:cubicBezTo>
                          <a:pt x="3051881" y="3074181"/>
                          <a:pt x="3062806" y="3078279"/>
                          <a:pt x="3068269" y="3072816"/>
                        </a:cubicBezTo>
                        <a:cubicBezTo>
                          <a:pt x="3080561" y="3059159"/>
                          <a:pt x="3096949" y="3049599"/>
                          <a:pt x="3111971" y="3038673"/>
                        </a:cubicBezTo>
                        <a:lnTo>
                          <a:pt x="3133823" y="3023651"/>
                        </a:lnTo>
                        <a:lnTo>
                          <a:pt x="3125628" y="3040039"/>
                        </a:lnTo>
                        <a:cubicBezTo>
                          <a:pt x="3114703" y="3064622"/>
                          <a:pt x="3105143" y="3096033"/>
                          <a:pt x="3124263" y="3106958"/>
                        </a:cubicBezTo>
                        <a:lnTo>
                          <a:pt x="3132457" y="3112421"/>
                        </a:lnTo>
                        <a:lnTo>
                          <a:pt x="3122897" y="3116518"/>
                        </a:lnTo>
                        <a:cubicBezTo>
                          <a:pt x="3102412" y="3127444"/>
                          <a:pt x="3090120" y="3135638"/>
                          <a:pt x="3084657" y="3143832"/>
                        </a:cubicBezTo>
                        <a:cubicBezTo>
                          <a:pt x="3084657" y="3143832"/>
                          <a:pt x="3084657" y="3145198"/>
                          <a:pt x="3087389" y="3145198"/>
                        </a:cubicBezTo>
                        <a:cubicBezTo>
                          <a:pt x="3107875" y="3149295"/>
                          <a:pt x="3126994" y="3150661"/>
                          <a:pt x="3142017" y="3150661"/>
                        </a:cubicBezTo>
                        <a:cubicBezTo>
                          <a:pt x="3150211" y="3150661"/>
                          <a:pt x="3157040" y="3150661"/>
                          <a:pt x="3165234" y="3150661"/>
                        </a:cubicBezTo>
                        <a:cubicBezTo>
                          <a:pt x="3170696" y="3150661"/>
                          <a:pt x="3174793" y="3150661"/>
                          <a:pt x="3178891" y="3150661"/>
                        </a:cubicBezTo>
                        <a:lnTo>
                          <a:pt x="3223959" y="3150661"/>
                        </a:lnTo>
                        <a:lnTo>
                          <a:pt x="3180256" y="3161586"/>
                        </a:lnTo>
                        <a:cubicBezTo>
                          <a:pt x="3129726" y="3173877"/>
                          <a:pt x="3101046" y="3187534"/>
                          <a:pt x="3095583" y="3202557"/>
                        </a:cubicBezTo>
                        <a:cubicBezTo>
                          <a:pt x="3094217" y="3206654"/>
                          <a:pt x="3094217" y="3210751"/>
                          <a:pt x="3096949" y="3214848"/>
                        </a:cubicBezTo>
                        <a:cubicBezTo>
                          <a:pt x="3103777" y="3227139"/>
                          <a:pt x="3120166" y="3233968"/>
                          <a:pt x="3140651" y="3233968"/>
                        </a:cubicBezTo>
                        <a:cubicBezTo>
                          <a:pt x="3143382" y="3233968"/>
                          <a:pt x="3144748" y="3233968"/>
                          <a:pt x="3147479" y="3233968"/>
                        </a:cubicBezTo>
                        <a:lnTo>
                          <a:pt x="3155674" y="3232602"/>
                        </a:lnTo>
                        <a:lnTo>
                          <a:pt x="3158405" y="3242162"/>
                        </a:lnTo>
                        <a:cubicBezTo>
                          <a:pt x="3157040" y="3246259"/>
                          <a:pt x="3157040" y="3250356"/>
                          <a:pt x="3155674" y="3254453"/>
                        </a:cubicBezTo>
                        <a:cubicBezTo>
                          <a:pt x="3151577" y="3277670"/>
                          <a:pt x="3151577" y="3336395"/>
                          <a:pt x="3170696" y="3350052"/>
                        </a:cubicBezTo>
                        <a:cubicBezTo>
                          <a:pt x="3185719" y="3360977"/>
                          <a:pt x="3199376" y="3351418"/>
                          <a:pt x="3213033" y="3324104"/>
                        </a:cubicBezTo>
                        <a:lnTo>
                          <a:pt x="3223959" y="3302253"/>
                        </a:lnTo>
                        <a:lnTo>
                          <a:pt x="3222593" y="3326835"/>
                        </a:lnTo>
                        <a:cubicBezTo>
                          <a:pt x="3221227" y="3345955"/>
                          <a:pt x="3221227" y="3365075"/>
                          <a:pt x="3222593" y="3388291"/>
                        </a:cubicBezTo>
                        <a:lnTo>
                          <a:pt x="3222593" y="3392389"/>
                        </a:lnTo>
                        <a:cubicBezTo>
                          <a:pt x="3222593" y="3406046"/>
                          <a:pt x="3223959" y="3436091"/>
                          <a:pt x="3240347" y="3441553"/>
                        </a:cubicBezTo>
                        <a:cubicBezTo>
                          <a:pt x="3258101" y="3447016"/>
                          <a:pt x="3271758" y="3426531"/>
                          <a:pt x="3281318" y="3411509"/>
                        </a:cubicBezTo>
                        <a:cubicBezTo>
                          <a:pt x="3284049" y="3407411"/>
                          <a:pt x="3285415" y="3404680"/>
                          <a:pt x="3288146" y="3401949"/>
                        </a:cubicBezTo>
                        <a:cubicBezTo>
                          <a:pt x="3294975" y="3393754"/>
                          <a:pt x="3300438" y="3385560"/>
                          <a:pt x="3304535" y="3376000"/>
                        </a:cubicBezTo>
                        <a:lnTo>
                          <a:pt x="3312729" y="3358246"/>
                        </a:lnTo>
                        <a:lnTo>
                          <a:pt x="3314094" y="3377366"/>
                        </a:lnTo>
                        <a:cubicBezTo>
                          <a:pt x="3315460" y="3399217"/>
                          <a:pt x="3320923" y="3416971"/>
                          <a:pt x="3327752" y="3433360"/>
                        </a:cubicBezTo>
                        <a:cubicBezTo>
                          <a:pt x="3329117" y="3436091"/>
                          <a:pt x="3330483" y="3440188"/>
                          <a:pt x="3333214" y="3445651"/>
                        </a:cubicBezTo>
                        <a:cubicBezTo>
                          <a:pt x="3342774" y="3470233"/>
                          <a:pt x="3360528" y="3515301"/>
                          <a:pt x="3389208" y="3518033"/>
                        </a:cubicBezTo>
                        <a:cubicBezTo>
                          <a:pt x="3415156" y="3520764"/>
                          <a:pt x="3434276" y="3490719"/>
                          <a:pt x="3446567" y="3471599"/>
                        </a:cubicBezTo>
                        <a:cubicBezTo>
                          <a:pt x="3449299" y="3467502"/>
                          <a:pt x="3450664" y="3464771"/>
                          <a:pt x="3453395" y="3462039"/>
                        </a:cubicBezTo>
                        <a:cubicBezTo>
                          <a:pt x="3454761" y="3459308"/>
                          <a:pt x="3456127" y="3457942"/>
                          <a:pt x="3457492" y="3455211"/>
                        </a:cubicBezTo>
                        <a:lnTo>
                          <a:pt x="3464321" y="3442919"/>
                        </a:lnTo>
                        <a:lnTo>
                          <a:pt x="3471150" y="3462039"/>
                        </a:lnTo>
                        <a:cubicBezTo>
                          <a:pt x="3472515" y="3466136"/>
                          <a:pt x="3473881" y="3470233"/>
                          <a:pt x="3475247" y="3474330"/>
                        </a:cubicBezTo>
                        <a:cubicBezTo>
                          <a:pt x="3475247" y="3475696"/>
                          <a:pt x="3476613" y="3478427"/>
                          <a:pt x="3484806" y="3478427"/>
                        </a:cubicBezTo>
                        <a:cubicBezTo>
                          <a:pt x="3499829" y="3478427"/>
                          <a:pt x="3501195" y="3472965"/>
                          <a:pt x="3505292" y="3460674"/>
                        </a:cubicBezTo>
                        <a:lnTo>
                          <a:pt x="3505292" y="3459308"/>
                        </a:lnTo>
                        <a:cubicBezTo>
                          <a:pt x="3510755" y="3444285"/>
                          <a:pt x="3513486" y="3426531"/>
                          <a:pt x="3514852" y="3408777"/>
                        </a:cubicBezTo>
                        <a:lnTo>
                          <a:pt x="3516217" y="3388291"/>
                        </a:lnTo>
                        <a:lnTo>
                          <a:pt x="3524412" y="3407411"/>
                        </a:lnTo>
                        <a:cubicBezTo>
                          <a:pt x="3536703" y="3434725"/>
                          <a:pt x="3548994" y="3457942"/>
                          <a:pt x="3569479" y="3479793"/>
                        </a:cubicBezTo>
                        <a:cubicBezTo>
                          <a:pt x="3583137" y="3494816"/>
                          <a:pt x="3613182" y="3518033"/>
                          <a:pt x="3635033" y="3516667"/>
                        </a:cubicBezTo>
                        <a:cubicBezTo>
                          <a:pt x="3641862" y="3516667"/>
                          <a:pt x="3643227" y="3513936"/>
                          <a:pt x="3644593" y="3511204"/>
                        </a:cubicBezTo>
                        <a:cubicBezTo>
                          <a:pt x="3648690" y="3505741"/>
                          <a:pt x="3650056" y="3486622"/>
                          <a:pt x="3625473" y="3434725"/>
                        </a:cubicBezTo>
                        <a:lnTo>
                          <a:pt x="3607719" y="3399217"/>
                        </a:lnTo>
                        <a:lnTo>
                          <a:pt x="3633667" y="3429262"/>
                        </a:lnTo>
                        <a:cubicBezTo>
                          <a:pt x="3673273" y="3474330"/>
                          <a:pt x="3736094" y="3537152"/>
                          <a:pt x="3807111" y="3531689"/>
                        </a:cubicBezTo>
                        <a:cubicBezTo>
                          <a:pt x="3815305" y="3530324"/>
                          <a:pt x="3818037" y="3527592"/>
                          <a:pt x="3818037" y="3526227"/>
                        </a:cubicBezTo>
                        <a:cubicBezTo>
                          <a:pt x="3824865" y="3511204"/>
                          <a:pt x="3801648" y="3466136"/>
                          <a:pt x="3747020" y="3393754"/>
                        </a:cubicBezTo>
                        <a:lnTo>
                          <a:pt x="3722438" y="3360977"/>
                        </a:lnTo>
                        <a:lnTo>
                          <a:pt x="3772968" y="3395120"/>
                        </a:lnTo>
                        <a:close/>
                        <a:moveTo>
                          <a:pt x="2601201" y="2896641"/>
                        </a:moveTo>
                        <a:cubicBezTo>
                          <a:pt x="2598470" y="2895275"/>
                          <a:pt x="2597104" y="2893910"/>
                          <a:pt x="2594373" y="2893910"/>
                        </a:cubicBezTo>
                        <a:lnTo>
                          <a:pt x="2584813" y="2889812"/>
                        </a:lnTo>
                        <a:lnTo>
                          <a:pt x="2594373" y="2884350"/>
                        </a:lnTo>
                        <a:cubicBezTo>
                          <a:pt x="2595739" y="2882984"/>
                          <a:pt x="2597104" y="2881618"/>
                          <a:pt x="2598470" y="2881618"/>
                        </a:cubicBezTo>
                        <a:lnTo>
                          <a:pt x="2603932" y="2876155"/>
                        </a:lnTo>
                        <a:lnTo>
                          <a:pt x="2606664" y="2882984"/>
                        </a:lnTo>
                        <a:cubicBezTo>
                          <a:pt x="2606664" y="2885716"/>
                          <a:pt x="2608030" y="2888447"/>
                          <a:pt x="2609395" y="2889812"/>
                        </a:cubicBezTo>
                        <a:lnTo>
                          <a:pt x="2614858" y="2903469"/>
                        </a:lnTo>
                        <a:lnTo>
                          <a:pt x="2601201" y="2896641"/>
                        </a:lnTo>
                        <a:close/>
                        <a:moveTo>
                          <a:pt x="2593007" y="2866596"/>
                        </a:moveTo>
                        <a:cubicBezTo>
                          <a:pt x="2591641" y="2866596"/>
                          <a:pt x="2591641" y="2866596"/>
                          <a:pt x="2590276" y="2866596"/>
                        </a:cubicBezTo>
                        <a:lnTo>
                          <a:pt x="2586179" y="2863864"/>
                        </a:lnTo>
                        <a:lnTo>
                          <a:pt x="2586179" y="2855670"/>
                        </a:lnTo>
                        <a:lnTo>
                          <a:pt x="2597104" y="2852939"/>
                        </a:lnTo>
                        <a:lnTo>
                          <a:pt x="2601201" y="2869327"/>
                        </a:lnTo>
                        <a:lnTo>
                          <a:pt x="2593007" y="2866596"/>
                        </a:lnTo>
                        <a:close/>
                      </a:path>
                    </a:pathLst>
                  </a:custGeom>
                  <a:solidFill>
                    <a:srgbClr val="296B28"/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837" name="Freeform: Shape 836">
                  <a:extLst>
                    <a:ext uri="{FF2B5EF4-FFF2-40B4-BE49-F238E27FC236}">
                      <a16:creationId xmlns:a16="http://schemas.microsoft.com/office/drawing/2014/main" id="{5F4530B9-FD8D-E91C-7498-88DF3DC99A85}"/>
                    </a:ext>
                  </a:extLst>
                </p:cNvPr>
                <p:cNvSpPr/>
                <p:nvPr/>
              </p:nvSpPr>
              <p:spPr>
                <a:xfrm>
                  <a:off x="1171401" y="-1045626"/>
                  <a:ext cx="4458895" cy="3535052"/>
                </a:xfrm>
                <a:custGeom>
                  <a:avLst/>
                  <a:gdLst>
                    <a:gd name="connsiteX0" fmla="*/ 76377 w 4458895"/>
                    <a:gd name="connsiteY0" fmla="*/ 2168986 h 3535052"/>
                    <a:gd name="connsiteX1" fmla="*/ 12190 w 4458895"/>
                    <a:gd name="connsiteY1" fmla="*/ 2263220 h 3535052"/>
                    <a:gd name="connsiteX2" fmla="*/ 51795 w 4458895"/>
                    <a:gd name="connsiteY2" fmla="*/ 2304190 h 3535052"/>
                    <a:gd name="connsiteX3" fmla="*/ 105057 w 4458895"/>
                    <a:gd name="connsiteY3" fmla="*/ 2265951 h 3535052"/>
                    <a:gd name="connsiteX4" fmla="*/ 113251 w 4458895"/>
                    <a:gd name="connsiteY4" fmla="*/ 2270048 h 3535052"/>
                    <a:gd name="connsiteX5" fmla="*/ 107788 w 4458895"/>
                    <a:gd name="connsiteY5" fmla="*/ 2376572 h 3535052"/>
                    <a:gd name="connsiteX6" fmla="*/ 113251 w 4458895"/>
                    <a:gd name="connsiteY6" fmla="*/ 2425737 h 3535052"/>
                    <a:gd name="connsiteX7" fmla="*/ 155588 w 4458895"/>
                    <a:gd name="connsiteY7" fmla="*/ 2394326 h 3535052"/>
                    <a:gd name="connsiteX8" fmla="*/ 163782 w 4458895"/>
                    <a:gd name="connsiteY8" fmla="*/ 2399789 h 3535052"/>
                    <a:gd name="connsiteX9" fmla="*/ 214313 w 4458895"/>
                    <a:gd name="connsiteY9" fmla="*/ 2483096 h 3535052"/>
                    <a:gd name="connsiteX10" fmla="*/ 215678 w 4458895"/>
                    <a:gd name="connsiteY10" fmla="*/ 2492656 h 3535052"/>
                    <a:gd name="connsiteX11" fmla="*/ 174707 w 4458895"/>
                    <a:gd name="connsiteY11" fmla="*/ 2524067 h 3535052"/>
                    <a:gd name="connsiteX12" fmla="*/ 219775 w 4458895"/>
                    <a:gd name="connsiteY12" fmla="*/ 2570501 h 3535052"/>
                    <a:gd name="connsiteX13" fmla="*/ 222507 w 4458895"/>
                    <a:gd name="connsiteY13" fmla="*/ 2573232 h 3535052"/>
                    <a:gd name="connsiteX14" fmla="*/ 208850 w 4458895"/>
                    <a:gd name="connsiteY14" fmla="*/ 2592352 h 3535052"/>
                    <a:gd name="connsiteX15" fmla="*/ 227970 w 4458895"/>
                    <a:gd name="connsiteY15" fmla="*/ 2615569 h 3535052"/>
                    <a:gd name="connsiteX16" fmla="*/ 260746 w 4458895"/>
                    <a:gd name="connsiteY16" fmla="*/ 2640152 h 3535052"/>
                    <a:gd name="connsiteX17" fmla="*/ 249821 w 4458895"/>
                    <a:gd name="connsiteY17" fmla="*/ 2644249 h 3535052"/>
                    <a:gd name="connsiteX18" fmla="*/ 240261 w 4458895"/>
                    <a:gd name="connsiteY18" fmla="*/ 2687951 h 3535052"/>
                    <a:gd name="connsiteX19" fmla="*/ 240261 w 4458895"/>
                    <a:gd name="connsiteY19" fmla="*/ 2692048 h 3535052"/>
                    <a:gd name="connsiteX20" fmla="*/ 242992 w 4458895"/>
                    <a:gd name="connsiteY20" fmla="*/ 2694779 h 3535052"/>
                    <a:gd name="connsiteX21" fmla="*/ 245724 w 4458895"/>
                    <a:gd name="connsiteY21" fmla="*/ 2701608 h 3535052"/>
                    <a:gd name="connsiteX22" fmla="*/ 270306 w 4458895"/>
                    <a:gd name="connsiteY22" fmla="*/ 2739847 h 3535052"/>
                    <a:gd name="connsiteX23" fmla="*/ 268941 w 4458895"/>
                    <a:gd name="connsiteY23" fmla="*/ 2739847 h 3535052"/>
                    <a:gd name="connsiteX24" fmla="*/ 230701 w 4458895"/>
                    <a:gd name="connsiteY24" fmla="*/ 2694779 h 3535052"/>
                    <a:gd name="connsiteX25" fmla="*/ 177439 w 4458895"/>
                    <a:gd name="connsiteY25" fmla="*/ 2657906 h 3535052"/>
                    <a:gd name="connsiteX26" fmla="*/ 173342 w 4458895"/>
                    <a:gd name="connsiteY26" fmla="*/ 2698876 h 3535052"/>
                    <a:gd name="connsiteX27" fmla="*/ 200656 w 4458895"/>
                    <a:gd name="connsiteY27" fmla="*/ 2734384 h 3535052"/>
                    <a:gd name="connsiteX28" fmla="*/ 133737 w 4458895"/>
                    <a:gd name="connsiteY28" fmla="*/ 2769893 h 3535052"/>
                    <a:gd name="connsiteX29" fmla="*/ 202021 w 4458895"/>
                    <a:gd name="connsiteY29" fmla="*/ 2805401 h 3535052"/>
                    <a:gd name="connsiteX30" fmla="*/ 281232 w 4458895"/>
                    <a:gd name="connsiteY30" fmla="*/ 2831349 h 3535052"/>
                    <a:gd name="connsiteX31" fmla="*/ 266209 w 4458895"/>
                    <a:gd name="connsiteY31" fmla="*/ 2834080 h 3535052"/>
                    <a:gd name="connsiteX32" fmla="*/ 161051 w 4458895"/>
                    <a:gd name="connsiteY32" fmla="*/ 2872320 h 3535052"/>
                    <a:gd name="connsiteX33" fmla="*/ 273038 w 4458895"/>
                    <a:gd name="connsiteY33" fmla="*/ 2888708 h 3535052"/>
                    <a:gd name="connsiteX34" fmla="*/ 189730 w 4458895"/>
                    <a:gd name="connsiteY34" fmla="*/ 2959724 h 3535052"/>
                    <a:gd name="connsiteX35" fmla="*/ 281232 w 4458895"/>
                    <a:gd name="connsiteY35" fmla="*/ 2958359 h 3535052"/>
                    <a:gd name="connsiteX36" fmla="*/ 270306 w 4458895"/>
                    <a:gd name="connsiteY36" fmla="*/ 2965187 h 3535052"/>
                    <a:gd name="connsiteX37" fmla="*/ 199290 w 4458895"/>
                    <a:gd name="connsiteY37" fmla="*/ 3040300 h 3535052"/>
                    <a:gd name="connsiteX38" fmla="*/ 288060 w 4458895"/>
                    <a:gd name="connsiteY38" fmla="*/ 3060786 h 3535052"/>
                    <a:gd name="connsiteX39" fmla="*/ 327665 w 4458895"/>
                    <a:gd name="connsiteY39" fmla="*/ 3045763 h 3535052"/>
                    <a:gd name="connsiteX40" fmla="*/ 307180 w 4458895"/>
                    <a:gd name="connsiteY40" fmla="*/ 3060786 h 3535052"/>
                    <a:gd name="connsiteX41" fmla="*/ 259381 w 4458895"/>
                    <a:gd name="connsiteY41" fmla="*/ 3129070 h 3535052"/>
                    <a:gd name="connsiteX42" fmla="*/ 266209 w 4458895"/>
                    <a:gd name="connsiteY42" fmla="*/ 3185064 h 3535052"/>
                    <a:gd name="connsiteX43" fmla="*/ 199290 w 4458895"/>
                    <a:gd name="connsiteY43" fmla="*/ 3264275 h 3535052"/>
                    <a:gd name="connsiteX44" fmla="*/ 207484 w 4458895"/>
                    <a:gd name="connsiteY44" fmla="*/ 3269737 h 3535052"/>
                    <a:gd name="connsiteX45" fmla="*/ 314008 w 4458895"/>
                    <a:gd name="connsiteY45" fmla="*/ 3246520 h 3535052"/>
                    <a:gd name="connsiteX46" fmla="*/ 367271 w 4458895"/>
                    <a:gd name="connsiteY46" fmla="*/ 3227401 h 3535052"/>
                    <a:gd name="connsiteX47" fmla="*/ 308546 w 4458895"/>
                    <a:gd name="connsiteY47" fmla="*/ 3291589 h 3535052"/>
                    <a:gd name="connsiteX48" fmla="*/ 312643 w 4458895"/>
                    <a:gd name="connsiteY48" fmla="*/ 3297051 h 3535052"/>
                    <a:gd name="connsiteX49" fmla="*/ 420533 w 4458895"/>
                    <a:gd name="connsiteY49" fmla="*/ 3262909 h 3535052"/>
                    <a:gd name="connsiteX50" fmla="*/ 415070 w 4458895"/>
                    <a:gd name="connsiteY50" fmla="*/ 3335291 h 3535052"/>
                    <a:gd name="connsiteX51" fmla="*/ 456041 w 4458895"/>
                    <a:gd name="connsiteY51" fmla="*/ 3368067 h 3535052"/>
                    <a:gd name="connsiteX52" fmla="*/ 512035 w 4458895"/>
                    <a:gd name="connsiteY52" fmla="*/ 3290223 h 3535052"/>
                    <a:gd name="connsiteX53" fmla="*/ 588513 w 4458895"/>
                    <a:gd name="connsiteY53" fmla="*/ 3387187 h 3535052"/>
                    <a:gd name="connsiteX54" fmla="*/ 614462 w 4458895"/>
                    <a:gd name="connsiteY54" fmla="*/ 3328462 h 3535052"/>
                    <a:gd name="connsiteX55" fmla="*/ 675918 w 4458895"/>
                    <a:gd name="connsiteY55" fmla="*/ 3359873 h 3535052"/>
                    <a:gd name="connsiteX56" fmla="*/ 719620 w 4458895"/>
                    <a:gd name="connsiteY56" fmla="*/ 3290223 h 3535052"/>
                    <a:gd name="connsiteX57" fmla="*/ 720986 w 4458895"/>
                    <a:gd name="connsiteY57" fmla="*/ 3283394 h 3535052"/>
                    <a:gd name="connsiteX58" fmla="*/ 790636 w 4458895"/>
                    <a:gd name="connsiteY58" fmla="*/ 3276566 h 3535052"/>
                    <a:gd name="connsiteX59" fmla="*/ 738740 w 4458895"/>
                    <a:gd name="connsiteY59" fmla="*/ 3307977 h 3535052"/>
                    <a:gd name="connsiteX60" fmla="*/ 737374 w 4458895"/>
                    <a:gd name="connsiteY60" fmla="*/ 3316171 h 3535052"/>
                    <a:gd name="connsiteX61" fmla="*/ 761957 w 4458895"/>
                    <a:gd name="connsiteY61" fmla="*/ 3318902 h 3535052"/>
                    <a:gd name="connsiteX62" fmla="*/ 800196 w 4458895"/>
                    <a:gd name="connsiteY62" fmla="*/ 3306611 h 3535052"/>
                    <a:gd name="connsiteX63" fmla="*/ 789271 w 4458895"/>
                    <a:gd name="connsiteY63" fmla="*/ 3331193 h 3535052"/>
                    <a:gd name="connsiteX64" fmla="*/ 775614 w 4458895"/>
                    <a:gd name="connsiteY64" fmla="*/ 3429524 h 3535052"/>
                    <a:gd name="connsiteX65" fmla="*/ 817950 w 4458895"/>
                    <a:gd name="connsiteY65" fmla="*/ 3441815 h 3535052"/>
                    <a:gd name="connsiteX66" fmla="*/ 909452 w 4458895"/>
                    <a:gd name="connsiteY66" fmla="*/ 3323000 h 3535052"/>
                    <a:gd name="connsiteX67" fmla="*/ 965446 w 4458895"/>
                    <a:gd name="connsiteY67" fmla="*/ 3387187 h 3535052"/>
                    <a:gd name="connsiteX68" fmla="*/ 1009148 w 4458895"/>
                    <a:gd name="connsiteY68" fmla="*/ 3325731 h 3535052"/>
                    <a:gd name="connsiteX69" fmla="*/ 1011879 w 4458895"/>
                    <a:gd name="connsiteY69" fmla="*/ 3268372 h 3535052"/>
                    <a:gd name="connsiteX70" fmla="*/ 1082896 w 4458895"/>
                    <a:gd name="connsiteY70" fmla="*/ 3310708 h 3535052"/>
                    <a:gd name="connsiteX71" fmla="*/ 1121135 w 4458895"/>
                    <a:gd name="connsiteY71" fmla="*/ 3290223 h 3535052"/>
                    <a:gd name="connsiteX72" fmla="*/ 1096552 w 4458895"/>
                    <a:gd name="connsiteY72" fmla="*/ 3193258 h 3535052"/>
                    <a:gd name="connsiteX73" fmla="*/ 1091090 w 4458895"/>
                    <a:gd name="connsiteY73" fmla="*/ 3183699 h 3535052"/>
                    <a:gd name="connsiteX74" fmla="*/ 1077433 w 4458895"/>
                    <a:gd name="connsiteY74" fmla="*/ 3118145 h 3535052"/>
                    <a:gd name="connsiteX75" fmla="*/ 1173031 w 4458895"/>
                    <a:gd name="connsiteY75" fmla="*/ 3179602 h 3535052"/>
                    <a:gd name="connsiteX76" fmla="*/ 1194883 w 4458895"/>
                    <a:gd name="connsiteY76" fmla="*/ 3153653 h 3535052"/>
                    <a:gd name="connsiteX77" fmla="*/ 1197614 w 4458895"/>
                    <a:gd name="connsiteY77" fmla="*/ 3127705 h 3535052"/>
                    <a:gd name="connsiteX78" fmla="*/ 1242682 w 4458895"/>
                    <a:gd name="connsiteY78" fmla="*/ 3139996 h 3535052"/>
                    <a:gd name="connsiteX79" fmla="*/ 1282287 w 4458895"/>
                    <a:gd name="connsiteY79" fmla="*/ 3067614 h 3535052"/>
                    <a:gd name="connsiteX80" fmla="*/ 1271361 w 4458895"/>
                    <a:gd name="connsiteY80" fmla="*/ 3129070 h 3535052"/>
                    <a:gd name="connsiteX81" fmla="*/ 1269996 w 4458895"/>
                    <a:gd name="connsiteY81" fmla="*/ 3171407 h 3535052"/>
                    <a:gd name="connsiteX82" fmla="*/ 1274093 w 4458895"/>
                    <a:gd name="connsiteY82" fmla="*/ 3174139 h 3535052"/>
                    <a:gd name="connsiteX83" fmla="*/ 1403834 w 4458895"/>
                    <a:gd name="connsiteY83" fmla="*/ 3100391 h 3535052"/>
                    <a:gd name="connsiteX84" fmla="*/ 1390177 w 4458895"/>
                    <a:gd name="connsiteY84" fmla="*/ 3114048 h 3535052"/>
                    <a:gd name="connsiteX85" fmla="*/ 1373789 w 4458895"/>
                    <a:gd name="connsiteY85" fmla="*/ 3148190 h 3535052"/>
                    <a:gd name="connsiteX86" fmla="*/ 1455730 w 4458895"/>
                    <a:gd name="connsiteY86" fmla="*/ 3131802 h 3535052"/>
                    <a:gd name="connsiteX87" fmla="*/ 1519918 w 4458895"/>
                    <a:gd name="connsiteY87" fmla="*/ 3071711 h 3535052"/>
                    <a:gd name="connsiteX88" fmla="*/ 1521284 w 4458895"/>
                    <a:gd name="connsiteY88" fmla="*/ 3107219 h 3535052"/>
                    <a:gd name="connsiteX89" fmla="*/ 1552695 w 4458895"/>
                    <a:gd name="connsiteY89" fmla="*/ 3150922 h 3535052"/>
                    <a:gd name="connsiteX90" fmla="*/ 1580009 w 4458895"/>
                    <a:gd name="connsiteY90" fmla="*/ 3139996 h 3535052"/>
                    <a:gd name="connsiteX91" fmla="*/ 1608688 w 4458895"/>
                    <a:gd name="connsiteY91" fmla="*/ 3089465 h 3535052"/>
                    <a:gd name="connsiteX92" fmla="*/ 1636002 w 4458895"/>
                    <a:gd name="connsiteY92" fmla="*/ 3152288 h 3535052"/>
                    <a:gd name="connsiteX93" fmla="*/ 1612785 w 4458895"/>
                    <a:gd name="connsiteY93" fmla="*/ 3191893 h 3535052"/>
                    <a:gd name="connsiteX94" fmla="*/ 1620980 w 4458895"/>
                    <a:gd name="connsiteY94" fmla="*/ 3197355 h 3535052"/>
                    <a:gd name="connsiteX95" fmla="*/ 1702921 w 4458895"/>
                    <a:gd name="connsiteY95" fmla="*/ 3167310 h 3535052"/>
                    <a:gd name="connsiteX96" fmla="*/ 1649659 w 4458895"/>
                    <a:gd name="connsiteY96" fmla="*/ 3251983 h 3535052"/>
                    <a:gd name="connsiteX97" fmla="*/ 1704287 w 4458895"/>
                    <a:gd name="connsiteY97" fmla="*/ 3251983 h 3535052"/>
                    <a:gd name="connsiteX98" fmla="*/ 1707019 w 4458895"/>
                    <a:gd name="connsiteY98" fmla="*/ 3262909 h 3535052"/>
                    <a:gd name="connsiteX99" fmla="*/ 1758915 w 4458895"/>
                    <a:gd name="connsiteY99" fmla="*/ 3343485 h 3535052"/>
                    <a:gd name="connsiteX100" fmla="*/ 1793057 w 4458895"/>
                    <a:gd name="connsiteY100" fmla="*/ 3301148 h 3535052"/>
                    <a:gd name="connsiteX101" fmla="*/ 1814908 w 4458895"/>
                    <a:gd name="connsiteY101" fmla="*/ 3354410 h 3535052"/>
                    <a:gd name="connsiteX102" fmla="*/ 1854514 w 4458895"/>
                    <a:gd name="connsiteY102" fmla="*/ 3395381 h 3535052"/>
                    <a:gd name="connsiteX103" fmla="*/ 1885925 w 4458895"/>
                    <a:gd name="connsiteY103" fmla="*/ 3340754 h 3535052"/>
                    <a:gd name="connsiteX104" fmla="*/ 1891388 w 4458895"/>
                    <a:gd name="connsiteY104" fmla="*/ 3310708 h 3535052"/>
                    <a:gd name="connsiteX105" fmla="*/ 1924164 w 4458895"/>
                    <a:gd name="connsiteY105" fmla="*/ 3355776 h 3535052"/>
                    <a:gd name="connsiteX106" fmla="*/ 2012934 w 4458895"/>
                    <a:gd name="connsiteY106" fmla="*/ 3407673 h 3535052"/>
                    <a:gd name="connsiteX107" fmla="*/ 2049808 w 4458895"/>
                    <a:gd name="connsiteY107" fmla="*/ 3332559 h 3535052"/>
                    <a:gd name="connsiteX108" fmla="*/ 2051174 w 4458895"/>
                    <a:gd name="connsiteY108" fmla="*/ 3321634 h 3535052"/>
                    <a:gd name="connsiteX109" fmla="*/ 2064831 w 4458895"/>
                    <a:gd name="connsiteY109" fmla="*/ 3336656 h 3535052"/>
                    <a:gd name="connsiteX110" fmla="*/ 2079853 w 4458895"/>
                    <a:gd name="connsiteY110" fmla="*/ 3338022 h 3535052"/>
                    <a:gd name="connsiteX111" fmla="*/ 2093510 w 4458895"/>
                    <a:gd name="connsiteY111" fmla="*/ 3309342 h 3535052"/>
                    <a:gd name="connsiteX112" fmla="*/ 2083951 w 4458895"/>
                    <a:gd name="connsiteY112" fmla="*/ 3260178 h 3535052"/>
                    <a:gd name="connsiteX113" fmla="*/ 2150870 w 4458895"/>
                    <a:gd name="connsiteY113" fmla="*/ 3307977 h 3535052"/>
                    <a:gd name="connsiteX114" fmla="*/ 2224617 w 4458895"/>
                    <a:gd name="connsiteY114" fmla="*/ 3316171 h 3535052"/>
                    <a:gd name="connsiteX115" fmla="*/ 2187743 w 4458895"/>
                    <a:gd name="connsiteY115" fmla="*/ 3241057 h 3535052"/>
                    <a:gd name="connsiteX116" fmla="*/ 2378941 w 4458895"/>
                    <a:gd name="connsiteY116" fmla="*/ 3267006 h 3535052"/>
                    <a:gd name="connsiteX117" fmla="*/ 2276514 w 4458895"/>
                    <a:gd name="connsiteY117" fmla="*/ 3160481 h 3535052"/>
                    <a:gd name="connsiteX118" fmla="*/ 2377575 w 4458895"/>
                    <a:gd name="connsiteY118" fmla="*/ 3185064 h 3535052"/>
                    <a:gd name="connsiteX119" fmla="*/ 2452689 w 4458895"/>
                    <a:gd name="connsiteY119" fmla="*/ 3180967 h 3535052"/>
                    <a:gd name="connsiteX120" fmla="*/ 2403524 w 4458895"/>
                    <a:gd name="connsiteY120" fmla="*/ 3122242 h 3535052"/>
                    <a:gd name="connsiteX121" fmla="*/ 2464980 w 4458895"/>
                    <a:gd name="connsiteY121" fmla="*/ 3118145 h 3535052"/>
                    <a:gd name="connsiteX122" fmla="*/ 2436300 w 4458895"/>
                    <a:gd name="connsiteY122" fmla="*/ 3074443 h 3535052"/>
                    <a:gd name="connsiteX123" fmla="*/ 2609743 w 4458895"/>
                    <a:gd name="connsiteY123" fmla="*/ 3012987 h 3535052"/>
                    <a:gd name="connsiteX124" fmla="*/ 2572870 w 4458895"/>
                    <a:gd name="connsiteY124" fmla="*/ 2939239 h 3535052"/>
                    <a:gd name="connsiteX125" fmla="*/ 2572870 w 4458895"/>
                    <a:gd name="connsiteY125" fmla="*/ 2939239 h 3535052"/>
                    <a:gd name="connsiteX126" fmla="*/ 2608378 w 4458895"/>
                    <a:gd name="connsiteY126" fmla="*/ 2922851 h 3535052"/>
                    <a:gd name="connsiteX127" fmla="*/ 2653446 w 4458895"/>
                    <a:gd name="connsiteY127" fmla="*/ 2956993 h 3535052"/>
                    <a:gd name="connsiteX128" fmla="*/ 2684857 w 4458895"/>
                    <a:gd name="connsiteY128" fmla="*/ 2940605 h 3535052"/>
                    <a:gd name="connsiteX129" fmla="*/ 2698514 w 4458895"/>
                    <a:gd name="connsiteY129" fmla="*/ 2916022 h 3535052"/>
                    <a:gd name="connsiteX130" fmla="*/ 2736753 w 4458895"/>
                    <a:gd name="connsiteY130" fmla="*/ 2947433 h 3535052"/>
                    <a:gd name="connsiteX131" fmla="*/ 2806404 w 4458895"/>
                    <a:gd name="connsiteY131" fmla="*/ 2892805 h 3535052"/>
                    <a:gd name="connsiteX132" fmla="*/ 2769530 w 4458895"/>
                    <a:gd name="connsiteY132" fmla="*/ 2948799 h 3535052"/>
                    <a:gd name="connsiteX133" fmla="*/ 2750411 w 4458895"/>
                    <a:gd name="connsiteY133" fmla="*/ 2989770 h 3535052"/>
                    <a:gd name="connsiteX134" fmla="*/ 2754507 w 4458895"/>
                    <a:gd name="connsiteY134" fmla="*/ 2993867 h 3535052"/>
                    <a:gd name="connsiteX135" fmla="*/ 2912928 w 4458895"/>
                    <a:gd name="connsiteY135" fmla="*/ 2974747 h 3535052"/>
                    <a:gd name="connsiteX136" fmla="*/ 2893808 w 4458895"/>
                    <a:gd name="connsiteY136" fmla="*/ 2982941 h 3535052"/>
                    <a:gd name="connsiteX137" fmla="*/ 2865128 w 4458895"/>
                    <a:gd name="connsiteY137" fmla="*/ 3004792 h 3535052"/>
                    <a:gd name="connsiteX138" fmla="*/ 2952533 w 4458895"/>
                    <a:gd name="connsiteY138" fmla="*/ 3021181 h 3535052"/>
                    <a:gd name="connsiteX139" fmla="*/ 3039938 w 4458895"/>
                    <a:gd name="connsiteY139" fmla="*/ 2988404 h 3535052"/>
                    <a:gd name="connsiteX140" fmla="*/ 3026281 w 4458895"/>
                    <a:gd name="connsiteY140" fmla="*/ 3023912 h 3535052"/>
                    <a:gd name="connsiteX141" fmla="*/ 3038572 w 4458895"/>
                    <a:gd name="connsiteY141" fmla="*/ 3079906 h 3535052"/>
                    <a:gd name="connsiteX142" fmla="*/ 3069983 w 4458895"/>
                    <a:gd name="connsiteY142" fmla="*/ 3081271 h 3535052"/>
                    <a:gd name="connsiteX143" fmla="*/ 3119148 w 4458895"/>
                    <a:gd name="connsiteY143" fmla="*/ 3043032 h 3535052"/>
                    <a:gd name="connsiteX144" fmla="*/ 3119148 w 4458895"/>
                    <a:gd name="connsiteY144" fmla="*/ 3116779 h 3535052"/>
                    <a:gd name="connsiteX145" fmla="*/ 3079543 w 4458895"/>
                    <a:gd name="connsiteY145" fmla="*/ 3145459 h 3535052"/>
                    <a:gd name="connsiteX146" fmla="*/ 3085006 w 4458895"/>
                    <a:gd name="connsiteY146" fmla="*/ 3155019 h 3535052"/>
                    <a:gd name="connsiteX147" fmla="*/ 3177873 w 4458895"/>
                    <a:gd name="connsiteY147" fmla="*/ 3159116 h 3535052"/>
                    <a:gd name="connsiteX148" fmla="*/ 3090469 w 4458895"/>
                    <a:gd name="connsiteY148" fmla="*/ 3220572 h 3535052"/>
                    <a:gd name="connsiteX149" fmla="*/ 3145097 w 4458895"/>
                    <a:gd name="connsiteY149" fmla="*/ 3242423 h 3535052"/>
                    <a:gd name="connsiteX150" fmla="*/ 3142365 w 4458895"/>
                    <a:gd name="connsiteY150" fmla="*/ 3254715 h 3535052"/>
                    <a:gd name="connsiteX151" fmla="*/ 3160119 w 4458895"/>
                    <a:gd name="connsiteY151" fmla="*/ 3355776 h 3535052"/>
                    <a:gd name="connsiteX152" fmla="*/ 3210650 w 4458895"/>
                    <a:gd name="connsiteY152" fmla="*/ 3328462 h 3535052"/>
                    <a:gd name="connsiteX153" fmla="*/ 3210650 w 4458895"/>
                    <a:gd name="connsiteY153" fmla="*/ 3389918 h 3535052"/>
                    <a:gd name="connsiteX154" fmla="*/ 3232501 w 4458895"/>
                    <a:gd name="connsiteY154" fmla="*/ 3447278 h 3535052"/>
                    <a:gd name="connsiteX155" fmla="*/ 3285763 w 4458895"/>
                    <a:gd name="connsiteY155" fmla="*/ 3406307 h 3535052"/>
                    <a:gd name="connsiteX156" fmla="*/ 3303517 w 4458895"/>
                    <a:gd name="connsiteY156" fmla="*/ 3378993 h 3535052"/>
                    <a:gd name="connsiteX157" fmla="*/ 3317174 w 4458895"/>
                    <a:gd name="connsiteY157" fmla="*/ 3436352 h 3535052"/>
                    <a:gd name="connsiteX158" fmla="*/ 3382727 w 4458895"/>
                    <a:gd name="connsiteY158" fmla="*/ 3523756 h 3535052"/>
                    <a:gd name="connsiteX159" fmla="*/ 3451012 w 4458895"/>
                    <a:gd name="connsiteY159" fmla="*/ 3465032 h 3535052"/>
                    <a:gd name="connsiteX160" fmla="*/ 3456475 w 4458895"/>
                    <a:gd name="connsiteY160" fmla="*/ 3455472 h 3535052"/>
                    <a:gd name="connsiteX161" fmla="*/ 3464669 w 4458895"/>
                    <a:gd name="connsiteY161" fmla="*/ 3475957 h 3535052"/>
                    <a:gd name="connsiteX162" fmla="*/ 3478326 w 4458895"/>
                    <a:gd name="connsiteY162" fmla="*/ 3482786 h 3535052"/>
                    <a:gd name="connsiteX163" fmla="*/ 3504274 w 4458895"/>
                    <a:gd name="connsiteY163" fmla="*/ 3459569 h 3535052"/>
                    <a:gd name="connsiteX164" fmla="*/ 3513834 w 4458895"/>
                    <a:gd name="connsiteY164" fmla="*/ 3407673 h 3535052"/>
                    <a:gd name="connsiteX165" fmla="*/ 3560268 w 4458895"/>
                    <a:gd name="connsiteY165" fmla="*/ 3481420 h 3535052"/>
                    <a:gd name="connsiteX166" fmla="*/ 3629919 w 4458895"/>
                    <a:gd name="connsiteY166" fmla="*/ 3519660 h 3535052"/>
                    <a:gd name="connsiteX167" fmla="*/ 3624456 w 4458895"/>
                    <a:gd name="connsiteY167" fmla="*/ 3430890 h 3535052"/>
                    <a:gd name="connsiteX168" fmla="*/ 3803362 w 4458895"/>
                    <a:gd name="connsiteY168" fmla="*/ 3534682 h 3535052"/>
                    <a:gd name="connsiteX169" fmla="*/ 3747368 w 4458895"/>
                    <a:gd name="connsiteY169" fmla="*/ 3388553 h 3535052"/>
                    <a:gd name="connsiteX170" fmla="*/ 3836138 w 4458895"/>
                    <a:gd name="connsiteY170" fmla="*/ 3454106 h 3535052"/>
                    <a:gd name="connsiteX171" fmla="*/ 3911252 w 4458895"/>
                    <a:gd name="connsiteY171" fmla="*/ 3481420 h 3535052"/>
                    <a:gd name="connsiteX172" fmla="*/ 3888035 w 4458895"/>
                    <a:gd name="connsiteY172" fmla="*/ 3403576 h 3535052"/>
                    <a:gd name="connsiteX173" fmla="*/ 3949491 w 4458895"/>
                    <a:gd name="connsiteY173" fmla="*/ 3424061 h 3535052"/>
                    <a:gd name="connsiteX174" fmla="*/ 3938566 w 4458895"/>
                    <a:gd name="connsiteY174" fmla="*/ 3369433 h 3535052"/>
                    <a:gd name="connsiteX175" fmla="*/ 4135226 w 4458895"/>
                    <a:gd name="connsiteY175" fmla="*/ 3381725 h 3535052"/>
                    <a:gd name="connsiteX176" fmla="*/ 4128397 w 4458895"/>
                    <a:gd name="connsiteY176" fmla="*/ 3291589 h 3535052"/>
                    <a:gd name="connsiteX177" fmla="*/ 4174831 w 4458895"/>
                    <a:gd name="connsiteY177" fmla="*/ 3287491 h 3535052"/>
                    <a:gd name="connsiteX178" fmla="*/ 4165271 w 4458895"/>
                    <a:gd name="connsiteY178" fmla="*/ 3253349 h 3535052"/>
                    <a:gd name="connsiteX179" fmla="*/ 4170734 w 4458895"/>
                    <a:gd name="connsiteY179" fmla="*/ 3221938 h 3535052"/>
                    <a:gd name="connsiteX180" fmla="*/ 4208973 w 4458895"/>
                    <a:gd name="connsiteY180" fmla="*/ 3228766 h 3535052"/>
                    <a:gd name="connsiteX181" fmla="*/ 4264967 w 4458895"/>
                    <a:gd name="connsiteY181" fmla="*/ 3223304 h 3535052"/>
                    <a:gd name="connsiteX182" fmla="*/ 4233556 w 4458895"/>
                    <a:gd name="connsiteY182" fmla="*/ 3171407 h 3535052"/>
                    <a:gd name="connsiteX183" fmla="*/ 4269064 w 4458895"/>
                    <a:gd name="connsiteY183" fmla="*/ 3148190 h 3535052"/>
                    <a:gd name="connsiteX184" fmla="*/ 4198048 w 4458895"/>
                    <a:gd name="connsiteY184" fmla="*/ 3100391 h 3535052"/>
                    <a:gd name="connsiteX185" fmla="*/ 4185757 w 4458895"/>
                    <a:gd name="connsiteY185" fmla="*/ 3096294 h 3535052"/>
                    <a:gd name="connsiteX186" fmla="*/ 4221265 w 4458895"/>
                    <a:gd name="connsiteY186" fmla="*/ 3094928 h 3535052"/>
                    <a:gd name="connsiteX187" fmla="*/ 4251310 w 4458895"/>
                    <a:gd name="connsiteY187" fmla="*/ 3044397 h 3535052"/>
                    <a:gd name="connsiteX188" fmla="*/ 4239019 w 4458895"/>
                    <a:gd name="connsiteY188" fmla="*/ 3040300 h 3535052"/>
                    <a:gd name="connsiteX189" fmla="*/ 4266333 w 4458895"/>
                    <a:gd name="connsiteY189" fmla="*/ 2973381 h 3535052"/>
                    <a:gd name="connsiteX190" fmla="*/ 4218534 w 4458895"/>
                    <a:gd name="connsiteY190" fmla="*/ 2961090 h 3535052"/>
                    <a:gd name="connsiteX191" fmla="*/ 4214436 w 4458895"/>
                    <a:gd name="connsiteY191" fmla="*/ 2941970 h 3535052"/>
                    <a:gd name="connsiteX192" fmla="*/ 4170734 w 4458895"/>
                    <a:gd name="connsiteY192" fmla="*/ 2922851 h 3535052"/>
                    <a:gd name="connsiteX193" fmla="*/ 4159809 w 4458895"/>
                    <a:gd name="connsiteY193" fmla="*/ 2922851 h 3535052"/>
                    <a:gd name="connsiteX194" fmla="*/ 4168003 w 4458895"/>
                    <a:gd name="connsiteY194" fmla="*/ 2921485 h 3535052"/>
                    <a:gd name="connsiteX195" fmla="*/ 4189854 w 4458895"/>
                    <a:gd name="connsiteY195" fmla="*/ 2918753 h 3535052"/>
                    <a:gd name="connsiteX196" fmla="*/ 4139323 w 4458895"/>
                    <a:gd name="connsiteY196" fmla="*/ 2862760 h 3535052"/>
                    <a:gd name="connsiteX197" fmla="*/ 4226728 w 4458895"/>
                    <a:gd name="connsiteY197" fmla="*/ 2834080 h 3535052"/>
                    <a:gd name="connsiteX198" fmla="*/ 4148883 w 4458895"/>
                    <a:gd name="connsiteY198" fmla="*/ 2791744 h 3535052"/>
                    <a:gd name="connsiteX199" fmla="*/ 4127032 w 4458895"/>
                    <a:gd name="connsiteY199" fmla="*/ 2797207 h 3535052"/>
                    <a:gd name="connsiteX200" fmla="*/ 4151614 w 4458895"/>
                    <a:gd name="connsiteY200" fmla="*/ 2783550 h 3535052"/>
                    <a:gd name="connsiteX201" fmla="*/ 4173465 w 4458895"/>
                    <a:gd name="connsiteY201" fmla="*/ 2746676 h 3535052"/>
                    <a:gd name="connsiteX202" fmla="*/ 4064210 w 4458895"/>
                    <a:gd name="connsiteY202" fmla="*/ 2727556 h 3535052"/>
                    <a:gd name="connsiteX203" fmla="*/ 4095621 w 4458895"/>
                    <a:gd name="connsiteY203" fmla="*/ 2683854 h 3535052"/>
                    <a:gd name="connsiteX204" fmla="*/ 4066941 w 4458895"/>
                    <a:gd name="connsiteY204" fmla="*/ 2619666 h 3535052"/>
                    <a:gd name="connsiteX205" fmla="*/ 4183025 w 4458895"/>
                    <a:gd name="connsiteY205" fmla="*/ 2585524 h 3535052"/>
                    <a:gd name="connsiteX206" fmla="*/ 4146151 w 4458895"/>
                    <a:gd name="connsiteY206" fmla="*/ 2567770 h 3535052"/>
                    <a:gd name="connsiteX207" fmla="*/ 4148883 w 4458895"/>
                    <a:gd name="connsiteY207" fmla="*/ 2566404 h 3535052"/>
                    <a:gd name="connsiteX208" fmla="*/ 4202145 w 4458895"/>
                    <a:gd name="connsiteY208" fmla="*/ 2567770 h 3535052"/>
                    <a:gd name="connsiteX209" fmla="*/ 4232191 w 4458895"/>
                    <a:gd name="connsiteY209" fmla="*/ 2402520 h 3535052"/>
                    <a:gd name="connsiteX210" fmla="*/ 4210339 w 4458895"/>
                    <a:gd name="connsiteY210" fmla="*/ 2308287 h 3535052"/>
                    <a:gd name="connsiteX211" fmla="*/ 4255407 w 4458895"/>
                    <a:gd name="connsiteY211" fmla="*/ 2342430 h 3535052"/>
                    <a:gd name="connsiteX212" fmla="*/ 4360566 w 4458895"/>
                    <a:gd name="connsiteY212" fmla="*/ 2377938 h 3535052"/>
                    <a:gd name="connsiteX213" fmla="*/ 4349640 w 4458895"/>
                    <a:gd name="connsiteY213" fmla="*/ 2280973 h 3535052"/>
                    <a:gd name="connsiteX214" fmla="*/ 4304572 w 4458895"/>
                    <a:gd name="connsiteY214" fmla="*/ 2188106 h 3535052"/>
                    <a:gd name="connsiteX215" fmla="*/ 4397440 w 4458895"/>
                    <a:gd name="connsiteY215" fmla="*/ 2205860 h 3535052"/>
                    <a:gd name="connsiteX216" fmla="*/ 4349640 w 4458895"/>
                    <a:gd name="connsiteY216" fmla="*/ 2044708 h 3535052"/>
                    <a:gd name="connsiteX217" fmla="*/ 4337349 w 4458895"/>
                    <a:gd name="connsiteY217" fmla="*/ 2026954 h 3535052"/>
                    <a:gd name="connsiteX218" fmla="*/ 4398806 w 4458895"/>
                    <a:gd name="connsiteY218" fmla="*/ 1966863 h 3535052"/>
                    <a:gd name="connsiteX219" fmla="*/ 4229459 w 4458895"/>
                    <a:gd name="connsiteY219" fmla="*/ 1914967 h 3535052"/>
                    <a:gd name="connsiteX220" fmla="*/ 4359200 w 4458895"/>
                    <a:gd name="connsiteY220" fmla="*/ 1863071 h 3535052"/>
                    <a:gd name="connsiteX221" fmla="*/ 4360566 w 4458895"/>
                    <a:gd name="connsiteY221" fmla="*/ 1846682 h 3535052"/>
                    <a:gd name="connsiteX222" fmla="*/ 4282721 w 4458895"/>
                    <a:gd name="connsiteY222" fmla="*/ 1820734 h 3535052"/>
                    <a:gd name="connsiteX223" fmla="*/ 4255407 w 4458895"/>
                    <a:gd name="connsiteY223" fmla="*/ 1736061 h 3535052"/>
                    <a:gd name="connsiteX224" fmla="*/ 4225362 w 4458895"/>
                    <a:gd name="connsiteY224" fmla="*/ 1712844 h 3535052"/>
                    <a:gd name="connsiteX225" fmla="*/ 4229459 w 4458895"/>
                    <a:gd name="connsiteY225" fmla="*/ 1703284 h 3535052"/>
                    <a:gd name="connsiteX226" fmla="*/ 4338715 w 4458895"/>
                    <a:gd name="connsiteY226" fmla="*/ 1715575 h 3535052"/>
                    <a:gd name="connsiteX227" fmla="*/ 4259505 w 4458895"/>
                    <a:gd name="connsiteY227" fmla="*/ 1633634 h 3535052"/>
                    <a:gd name="connsiteX228" fmla="*/ 4262236 w 4458895"/>
                    <a:gd name="connsiteY228" fmla="*/ 1622708 h 3535052"/>
                    <a:gd name="connsiteX229" fmla="*/ 4353737 w 4458895"/>
                    <a:gd name="connsiteY229" fmla="*/ 1648656 h 3535052"/>
                    <a:gd name="connsiteX230" fmla="*/ 4359200 w 4458895"/>
                    <a:gd name="connsiteY230" fmla="*/ 1650022 h 3535052"/>
                    <a:gd name="connsiteX231" fmla="*/ 4349640 w 4458895"/>
                    <a:gd name="connsiteY231" fmla="*/ 1633634 h 3535052"/>
                    <a:gd name="connsiteX232" fmla="*/ 4303207 w 4458895"/>
                    <a:gd name="connsiteY232" fmla="*/ 1585834 h 3535052"/>
                    <a:gd name="connsiteX233" fmla="*/ 4453433 w 4458895"/>
                    <a:gd name="connsiteY233" fmla="*/ 1594029 h 3535052"/>
                    <a:gd name="connsiteX234" fmla="*/ 4458896 w 4458895"/>
                    <a:gd name="connsiteY234" fmla="*/ 1592663 h 3535052"/>
                    <a:gd name="connsiteX235" fmla="*/ 4348275 w 4458895"/>
                    <a:gd name="connsiteY235" fmla="*/ 1527109 h 3535052"/>
                    <a:gd name="connsiteX236" fmla="*/ 4346909 w 4458895"/>
                    <a:gd name="connsiteY236" fmla="*/ 1516184 h 3535052"/>
                    <a:gd name="connsiteX237" fmla="*/ 4419291 w 4458895"/>
                    <a:gd name="connsiteY237" fmla="*/ 1475213 h 3535052"/>
                    <a:gd name="connsiteX238" fmla="*/ 4364663 w 4458895"/>
                    <a:gd name="connsiteY238" fmla="*/ 1420585 h 3535052"/>
                    <a:gd name="connsiteX239" fmla="*/ 4230825 w 4458895"/>
                    <a:gd name="connsiteY239" fmla="*/ 1406928 h 3535052"/>
                    <a:gd name="connsiteX240" fmla="*/ 4228094 w 4458895"/>
                    <a:gd name="connsiteY240" fmla="*/ 1396003 h 3535052"/>
                    <a:gd name="connsiteX241" fmla="*/ 4323692 w 4458895"/>
                    <a:gd name="connsiteY241" fmla="*/ 1345472 h 3535052"/>
                    <a:gd name="connsiteX242" fmla="*/ 4353737 w 4458895"/>
                    <a:gd name="connsiteY242" fmla="*/ 1294941 h 3535052"/>
                    <a:gd name="connsiteX243" fmla="*/ 4307304 w 4458895"/>
                    <a:gd name="connsiteY243" fmla="*/ 1263530 h 3535052"/>
                    <a:gd name="connsiteX244" fmla="*/ 4102449 w 4458895"/>
                    <a:gd name="connsiteY244" fmla="*/ 1323621 h 3535052"/>
                    <a:gd name="connsiteX245" fmla="*/ 4094255 w 4458895"/>
                    <a:gd name="connsiteY245" fmla="*/ 1319524 h 3535052"/>
                    <a:gd name="connsiteX246" fmla="*/ 4090158 w 4458895"/>
                    <a:gd name="connsiteY246" fmla="*/ 1177491 h 3535052"/>
                    <a:gd name="connsiteX247" fmla="*/ 4016410 w 4458895"/>
                    <a:gd name="connsiteY247" fmla="*/ 1192514 h 3535052"/>
                    <a:gd name="connsiteX248" fmla="*/ 3995925 w 4458895"/>
                    <a:gd name="connsiteY248" fmla="*/ 1267627 h 3535052"/>
                    <a:gd name="connsiteX249" fmla="*/ 3984999 w 4458895"/>
                    <a:gd name="connsiteY249" fmla="*/ 1268993 h 3535052"/>
                    <a:gd name="connsiteX250" fmla="*/ 3957685 w 4458895"/>
                    <a:gd name="connsiteY250" fmla="*/ 1070967 h 3535052"/>
                    <a:gd name="connsiteX251" fmla="*/ 3915349 w 4458895"/>
                    <a:gd name="connsiteY251" fmla="*/ 975368 h 3535052"/>
                    <a:gd name="connsiteX252" fmla="*/ 3855258 w 4458895"/>
                    <a:gd name="connsiteY252" fmla="*/ 961711 h 3535052"/>
                    <a:gd name="connsiteX253" fmla="*/ 3837504 w 4458895"/>
                    <a:gd name="connsiteY253" fmla="*/ 1027265 h 3535052"/>
                    <a:gd name="connsiteX254" fmla="*/ 3826579 w 4458895"/>
                    <a:gd name="connsiteY254" fmla="*/ 1029996 h 3535052"/>
                    <a:gd name="connsiteX255" fmla="*/ 3752831 w 4458895"/>
                    <a:gd name="connsiteY255" fmla="*/ 924837 h 3535052"/>
                    <a:gd name="connsiteX256" fmla="*/ 3694106 w 4458895"/>
                    <a:gd name="connsiteY256" fmla="*/ 950786 h 3535052"/>
                    <a:gd name="connsiteX257" fmla="*/ 3710495 w 4458895"/>
                    <a:gd name="connsiteY257" fmla="*/ 1013608 h 3535052"/>
                    <a:gd name="connsiteX258" fmla="*/ 3694106 w 4458895"/>
                    <a:gd name="connsiteY258" fmla="*/ 1008145 h 3535052"/>
                    <a:gd name="connsiteX259" fmla="*/ 3636747 w 4458895"/>
                    <a:gd name="connsiteY259" fmla="*/ 998585 h 3535052"/>
                    <a:gd name="connsiteX260" fmla="*/ 3594410 w 4458895"/>
                    <a:gd name="connsiteY260" fmla="*/ 979465 h 3535052"/>
                    <a:gd name="connsiteX261" fmla="*/ 3576656 w 4458895"/>
                    <a:gd name="connsiteY261" fmla="*/ 972637 h 3535052"/>
                    <a:gd name="connsiteX262" fmla="*/ 3653135 w 4458895"/>
                    <a:gd name="connsiteY262" fmla="*/ 933032 h 3535052"/>
                    <a:gd name="connsiteX263" fmla="*/ 3683181 w 4458895"/>
                    <a:gd name="connsiteY263" fmla="*/ 882501 h 3535052"/>
                    <a:gd name="connsiteX264" fmla="*/ 3636747 w 4458895"/>
                    <a:gd name="connsiteY264" fmla="*/ 851090 h 3535052"/>
                    <a:gd name="connsiteX265" fmla="*/ 3431893 w 4458895"/>
                    <a:gd name="connsiteY265" fmla="*/ 911181 h 3535052"/>
                    <a:gd name="connsiteX266" fmla="*/ 3423698 w 4458895"/>
                    <a:gd name="connsiteY266" fmla="*/ 905718 h 3535052"/>
                    <a:gd name="connsiteX267" fmla="*/ 3419601 w 4458895"/>
                    <a:gd name="connsiteY267" fmla="*/ 763685 h 3535052"/>
                    <a:gd name="connsiteX268" fmla="*/ 3345854 w 4458895"/>
                    <a:gd name="connsiteY268" fmla="*/ 778708 h 3535052"/>
                    <a:gd name="connsiteX269" fmla="*/ 3325368 w 4458895"/>
                    <a:gd name="connsiteY269" fmla="*/ 853821 h 3535052"/>
                    <a:gd name="connsiteX270" fmla="*/ 3314443 w 4458895"/>
                    <a:gd name="connsiteY270" fmla="*/ 855187 h 3535052"/>
                    <a:gd name="connsiteX271" fmla="*/ 3287129 w 4458895"/>
                    <a:gd name="connsiteY271" fmla="*/ 657161 h 3535052"/>
                    <a:gd name="connsiteX272" fmla="*/ 3244792 w 4458895"/>
                    <a:gd name="connsiteY272" fmla="*/ 561562 h 3535052"/>
                    <a:gd name="connsiteX273" fmla="*/ 3184701 w 4458895"/>
                    <a:gd name="connsiteY273" fmla="*/ 547905 h 3535052"/>
                    <a:gd name="connsiteX274" fmla="*/ 3166948 w 4458895"/>
                    <a:gd name="connsiteY274" fmla="*/ 613459 h 3535052"/>
                    <a:gd name="connsiteX275" fmla="*/ 3156022 w 4458895"/>
                    <a:gd name="connsiteY275" fmla="*/ 616190 h 3535052"/>
                    <a:gd name="connsiteX276" fmla="*/ 3082274 w 4458895"/>
                    <a:gd name="connsiteY276" fmla="*/ 511032 h 3535052"/>
                    <a:gd name="connsiteX277" fmla="*/ 3026281 w 4458895"/>
                    <a:gd name="connsiteY277" fmla="*/ 515129 h 3535052"/>
                    <a:gd name="connsiteX278" fmla="*/ 2787284 w 4458895"/>
                    <a:gd name="connsiteY278" fmla="*/ 482352 h 3535052"/>
                    <a:gd name="connsiteX279" fmla="*/ 2896540 w 4458895"/>
                    <a:gd name="connsiteY279" fmla="*/ 379925 h 3535052"/>
                    <a:gd name="connsiteX280" fmla="*/ 2785918 w 4458895"/>
                    <a:gd name="connsiteY280" fmla="*/ 344417 h 3535052"/>
                    <a:gd name="connsiteX281" fmla="*/ 2656177 w 4458895"/>
                    <a:gd name="connsiteY281" fmla="*/ 381290 h 3535052"/>
                    <a:gd name="connsiteX282" fmla="*/ 2708074 w 4458895"/>
                    <a:gd name="connsiteY282" fmla="*/ 306177 h 3535052"/>
                    <a:gd name="connsiteX283" fmla="*/ 2710805 w 4458895"/>
                    <a:gd name="connsiteY283" fmla="*/ 247452 h 3535052"/>
                    <a:gd name="connsiteX284" fmla="*/ 2688954 w 4458895"/>
                    <a:gd name="connsiteY284" fmla="*/ 239258 h 3535052"/>
                    <a:gd name="connsiteX285" fmla="*/ 2657543 w 4458895"/>
                    <a:gd name="connsiteY285" fmla="*/ 255646 h 3535052"/>
                    <a:gd name="connsiteX286" fmla="*/ 2663006 w 4458895"/>
                    <a:gd name="connsiteY286" fmla="*/ 236527 h 3535052"/>
                    <a:gd name="connsiteX287" fmla="*/ 2667103 w 4458895"/>
                    <a:gd name="connsiteY287" fmla="*/ 86300 h 3535052"/>
                    <a:gd name="connsiteX288" fmla="*/ 2501853 w 4458895"/>
                    <a:gd name="connsiteY288" fmla="*/ 116346 h 3535052"/>
                    <a:gd name="connsiteX289" fmla="*/ 2421277 w 4458895"/>
                    <a:gd name="connsiteY289" fmla="*/ 169608 h 3535052"/>
                    <a:gd name="connsiteX290" fmla="*/ 2437666 w 4458895"/>
                    <a:gd name="connsiteY290" fmla="*/ 116346 h 3535052"/>
                    <a:gd name="connsiteX291" fmla="*/ 2434935 w 4458895"/>
                    <a:gd name="connsiteY291" fmla="*/ 4358 h 3535052"/>
                    <a:gd name="connsiteX292" fmla="*/ 2347530 w 4458895"/>
                    <a:gd name="connsiteY292" fmla="*/ 48061 h 3535052"/>
                    <a:gd name="connsiteX293" fmla="*/ 2276514 w 4458895"/>
                    <a:gd name="connsiteY293" fmla="*/ 123174 h 3535052"/>
                    <a:gd name="connsiteX294" fmla="*/ 2260125 w 4458895"/>
                    <a:gd name="connsiteY294" fmla="*/ 30307 h 3535052"/>
                    <a:gd name="connsiteX295" fmla="*/ 2124921 w 4458895"/>
                    <a:gd name="connsiteY295" fmla="*/ 132734 h 3535052"/>
                    <a:gd name="connsiteX296" fmla="*/ 2112630 w 4458895"/>
                    <a:gd name="connsiteY296" fmla="*/ 150488 h 3535052"/>
                    <a:gd name="connsiteX297" fmla="*/ 2034786 w 4458895"/>
                    <a:gd name="connsiteY297" fmla="*/ 113614 h 3535052"/>
                    <a:gd name="connsiteX298" fmla="*/ 2045711 w 4458895"/>
                    <a:gd name="connsiteY298" fmla="*/ 289789 h 3535052"/>
                    <a:gd name="connsiteX299" fmla="*/ 1951478 w 4458895"/>
                    <a:gd name="connsiteY299" fmla="*/ 185996 h 3535052"/>
                    <a:gd name="connsiteX300" fmla="*/ 1935090 w 4458895"/>
                    <a:gd name="connsiteY300" fmla="*/ 190093 h 3535052"/>
                    <a:gd name="connsiteX301" fmla="*/ 1939187 w 4458895"/>
                    <a:gd name="connsiteY301" fmla="*/ 272035 h 3535052"/>
                    <a:gd name="connsiteX302" fmla="*/ 1869536 w 4458895"/>
                    <a:gd name="connsiteY302" fmla="*/ 328028 h 3535052"/>
                    <a:gd name="connsiteX303" fmla="*/ 1858611 w 4458895"/>
                    <a:gd name="connsiteY303" fmla="*/ 364902 h 3535052"/>
                    <a:gd name="connsiteX304" fmla="*/ 1849051 w 4458895"/>
                    <a:gd name="connsiteY304" fmla="*/ 364902 h 3535052"/>
                    <a:gd name="connsiteX305" fmla="*/ 1821737 w 4458895"/>
                    <a:gd name="connsiteY305" fmla="*/ 258378 h 3535052"/>
                    <a:gd name="connsiteX306" fmla="*/ 1772572 w 4458895"/>
                    <a:gd name="connsiteY306" fmla="*/ 360805 h 3535052"/>
                    <a:gd name="connsiteX307" fmla="*/ 1761646 w 4458895"/>
                    <a:gd name="connsiteY307" fmla="*/ 362171 h 3535052"/>
                    <a:gd name="connsiteX308" fmla="*/ 1754818 w 4458895"/>
                    <a:gd name="connsiteY308" fmla="*/ 267938 h 3535052"/>
                    <a:gd name="connsiteX309" fmla="*/ 1753452 w 4458895"/>
                    <a:gd name="connsiteY309" fmla="*/ 262475 h 3535052"/>
                    <a:gd name="connsiteX310" fmla="*/ 1741161 w 4458895"/>
                    <a:gd name="connsiteY310" fmla="*/ 277498 h 3535052"/>
                    <a:gd name="connsiteX311" fmla="*/ 1712481 w 4458895"/>
                    <a:gd name="connsiteY311" fmla="*/ 337588 h 3535052"/>
                    <a:gd name="connsiteX312" fmla="*/ 1667413 w 4458895"/>
                    <a:gd name="connsiteY312" fmla="*/ 194190 h 3535052"/>
                    <a:gd name="connsiteX313" fmla="*/ 1664682 w 4458895"/>
                    <a:gd name="connsiteY313" fmla="*/ 190093 h 3535052"/>
                    <a:gd name="connsiteX314" fmla="*/ 1641465 w 4458895"/>
                    <a:gd name="connsiteY314" fmla="*/ 315737 h 3535052"/>
                    <a:gd name="connsiteX315" fmla="*/ 1631905 w 4458895"/>
                    <a:gd name="connsiteY315" fmla="*/ 321200 h 3535052"/>
                    <a:gd name="connsiteX316" fmla="*/ 1567717 w 4458895"/>
                    <a:gd name="connsiteY316" fmla="*/ 267938 h 3535052"/>
                    <a:gd name="connsiteX317" fmla="*/ 1534941 w 4458895"/>
                    <a:gd name="connsiteY317" fmla="*/ 337588 h 3535052"/>
                    <a:gd name="connsiteX318" fmla="*/ 1569083 w 4458895"/>
                    <a:gd name="connsiteY318" fmla="*/ 467329 h 3535052"/>
                    <a:gd name="connsiteX319" fmla="*/ 1560889 w 4458895"/>
                    <a:gd name="connsiteY319" fmla="*/ 472792 h 3535052"/>
                    <a:gd name="connsiteX320" fmla="*/ 1480313 w 4458895"/>
                    <a:gd name="connsiteY320" fmla="*/ 401776 h 3535052"/>
                    <a:gd name="connsiteX321" fmla="*/ 1422954 w 4458895"/>
                    <a:gd name="connsiteY321" fmla="*/ 390850 h 3535052"/>
                    <a:gd name="connsiteX322" fmla="*/ 1410662 w 4458895"/>
                    <a:gd name="connsiteY322" fmla="*/ 445478 h 3535052"/>
                    <a:gd name="connsiteX323" fmla="*/ 1537672 w 4458895"/>
                    <a:gd name="connsiteY323" fmla="*/ 616190 h 3535052"/>
                    <a:gd name="connsiteX324" fmla="*/ 1536307 w 4458895"/>
                    <a:gd name="connsiteY324" fmla="*/ 625750 h 3535052"/>
                    <a:gd name="connsiteX325" fmla="*/ 1403834 w 4458895"/>
                    <a:gd name="connsiteY325" fmla="*/ 679012 h 3535052"/>
                    <a:gd name="connsiteX326" fmla="*/ 1443439 w 4458895"/>
                    <a:gd name="connsiteY326" fmla="*/ 743200 h 3535052"/>
                    <a:gd name="connsiteX327" fmla="*/ 1521284 w 4458895"/>
                    <a:gd name="connsiteY327" fmla="*/ 736371 h 3535052"/>
                    <a:gd name="connsiteX328" fmla="*/ 1526747 w 4458895"/>
                    <a:gd name="connsiteY328" fmla="*/ 745931 h 3535052"/>
                    <a:gd name="connsiteX329" fmla="*/ 1492604 w 4458895"/>
                    <a:gd name="connsiteY329" fmla="*/ 765051 h 3535052"/>
                    <a:gd name="connsiteX330" fmla="*/ 1360132 w 4458895"/>
                    <a:gd name="connsiteY330" fmla="*/ 808753 h 3535052"/>
                    <a:gd name="connsiteX331" fmla="*/ 1279556 w 4458895"/>
                    <a:gd name="connsiteY331" fmla="*/ 862015 h 3535052"/>
                    <a:gd name="connsiteX332" fmla="*/ 1295944 w 4458895"/>
                    <a:gd name="connsiteY332" fmla="*/ 808753 h 3535052"/>
                    <a:gd name="connsiteX333" fmla="*/ 1293213 w 4458895"/>
                    <a:gd name="connsiteY333" fmla="*/ 696766 h 3535052"/>
                    <a:gd name="connsiteX334" fmla="*/ 1205808 w 4458895"/>
                    <a:gd name="connsiteY334" fmla="*/ 740469 h 3535052"/>
                    <a:gd name="connsiteX335" fmla="*/ 1134792 w 4458895"/>
                    <a:gd name="connsiteY335" fmla="*/ 815582 h 3535052"/>
                    <a:gd name="connsiteX336" fmla="*/ 1118403 w 4458895"/>
                    <a:gd name="connsiteY336" fmla="*/ 722714 h 3535052"/>
                    <a:gd name="connsiteX337" fmla="*/ 983199 w 4458895"/>
                    <a:gd name="connsiteY337" fmla="*/ 823776 h 3535052"/>
                    <a:gd name="connsiteX338" fmla="*/ 970908 w 4458895"/>
                    <a:gd name="connsiteY338" fmla="*/ 841530 h 3535052"/>
                    <a:gd name="connsiteX339" fmla="*/ 893064 w 4458895"/>
                    <a:gd name="connsiteY339" fmla="*/ 804656 h 3535052"/>
                    <a:gd name="connsiteX340" fmla="*/ 903989 w 4458895"/>
                    <a:gd name="connsiteY340" fmla="*/ 980831 h 3535052"/>
                    <a:gd name="connsiteX341" fmla="*/ 809756 w 4458895"/>
                    <a:gd name="connsiteY341" fmla="*/ 877038 h 3535052"/>
                    <a:gd name="connsiteX342" fmla="*/ 793368 w 4458895"/>
                    <a:gd name="connsiteY342" fmla="*/ 881135 h 3535052"/>
                    <a:gd name="connsiteX343" fmla="*/ 797465 w 4458895"/>
                    <a:gd name="connsiteY343" fmla="*/ 963077 h 3535052"/>
                    <a:gd name="connsiteX344" fmla="*/ 727814 w 4458895"/>
                    <a:gd name="connsiteY344" fmla="*/ 1019070 h 3535052"/>
                    <a:gd name="connsiteX345" fmla="*/ 716889 w 4458895"/>
                    <a:gd name="connsiteY345" fmla="*/ 1055944 h 3535052"/>
                    <a:gd name="connsiteX346" fmla="*/ 705963 w 4458895"/>
                    <a:gd name="connsiteY346" fmla="*/ 1055944 h 3535052"/>
                    <a:gd name="connsiteX347" fmla="*/ 678649 w 4458895"/>
                    <a:gd name="connsiteY347" fmla="*/ 949420 h 3535052"/>
                    <a:gd name="connsiteX348" fmla="*/ 629484 w 4458895"/>
                    <a:gd name="connsiteY348" fmla="*/ 1051847 h 3535052"/>
                    <a:gd name="connsiteX349" fmla="*/ 618559 w 4458895"/>
                    <a:gd name="connsiteY349" fmla="*/ 1053213 h 3535052"/>
                    <a:gd name="connsiteX350" fmla="*/ 611730 w 4458895"/>
                    <a:gd name="connsiteY350" fmla="*/ 958980 h 3535052"/>
                    <a:gd name="connsiteX351" fmla="*/ 610365 w 4458895"/>
                    <a:gd name="connsiteY351" fmla="*/ 953517 h 3535052"/>
                    <a:gd name="connsiteX352" fmla="*/ 598073 w 4458895"/>
                    <a:gd name="connsiteY352" fmla="*/ 968540 h 3535052"/>
                    <a:gd name="connsiteX353" fmla="*/ 569394 w 4458895"/>
                    <a:gd name="connsiteY353" fmla="*/ 1028630 h 3535052"/>
                    <a:gd name="connsiteX354" fmla="*/ 524326 w 4458895"/>
                    <a:gd name="connsiteY354" fmla="*/ 885232 h 3535052"/>
                    <a:gd name="connsiteX355" fmla="*/ 521594 w 4458895"/>
                    <a:gd name="connsiteY355" fmla="*/ 881135 h 3535052"/>
                    <a:gd name="connsiteX356" fmla="*/ 498377 w 4458895"/>
                    <a:gd name="connsiteY356" fmla="*/ 1006779 h 3535052"/>
                    <a:gd name="connsiteX357" fmla="*/ 488818 w 4458895"/>
                    <a:gd name="connsiteY357" fmla="*/ 1012242 h 3535052"/>
                    <a:gd name="connsiteX358" fmla="*/ 424630 w 4458895"/>
                    <a:gd name="connsiteY358" fmla="*/ 958980 h 3535052"/>
                    <a:gd name="connsiteX359" fmla="*/ 391853 w 4458895"/>
                    <a:gd name="connsiteY359" fmla="*/ 1028630 h 3535052"/>
                    <a:gd name="connsiteX360" fmla="*/ 425996 w 4458895"/>
                    <a:gd name="connsiteY360" fmla="*/ 1158372 h 3535052"/>
                    <a:gd name="connsiteX361" fmla="*/ 417801 w 4458895"/>
                    <a:gd name="connsiteY361" fmla="*/ 1165200 h 3535052"/>
                    <a:gd name="connsiteX362" fmla="*/ 337225 w 4458895"/>
                    <a:gd name="connsiteY362" fmla="*/ 1094184 h 3535052"/>
                    <a:gd name="connsiteX363" fmla="*/ 279866 w 4458895"/>
                    <a:gd name="connsiteY363" fmla="*/ 1083258 h 3535052"/>
                    <a:gd name="connsiteX364" fmla="*/ 267575 w 4458895"/>
                    <a:gd name="connsiteY364" fmla="*/ 1137886 h 3535052"/>
                    <a:gd name="connsiteX365" fmla="*/ 394585 w 4458895"/>
                    <a:gd name="connsiteY365" fmla="*/ 1309964 h 3535052"/>
                    <a:gd name="connsiteX366" fmla="*/ 393219 w 4458895"/>
                    <a:gd name="connsiteY366" fmla="*/ 1319524 h 3535052"/>
                    <a:gd name="connsiteX367" fmla="*/ 260746 w 4458895"/>
                    <a:gd name="connsiteY367" fmla="*/ 1372786 h 3535052"/>
                    <a:gd name="connsiteX368" fmla="*/ 300351 w 4458895"/>
                    <a:gd name="connsiteY368" fmla="*/ 1436973 h 3535052"/>
                    <a:gd name="connsiteX369" fmla="*/ 378196 w 4458895"/>
                    <a:gd name="connsiteY369" fmla="*/ 1430145 h 3535052"/>
                    <a:gd name="connsiteX370" fmla="*/ 383659 w 4458895"/>
                    <a:gd name="connsiteY370" fmla="*/ 1439705 h 3535052"/>
                    <a:gd name="connsiteX371" fmla="*/ 207484 w 4458895"/>
                    <a:gd name="connsiteY371" fmla="*/ 1533938 h 3535052"/>
                    <a:gd name="connsiteX372" fmla="*/ 132371 w 4458895"/>
                    <a:gd name="connsiteY372" fmla="*/ 1607685 h 3535052"/>
                    <a:gd name="connsiteX373" fmla="*/ 129640 w 4458895"/>
                    <a:gd name="connsiteY373" fmla="*/ 1654119 h 3535052"/>
                    <a:gd name="connsiteX374" fmla="*/ 124177 w 4458895"/>
                    <a:gd name="connsiteY374" fmla="*/ 1696456 h 3535052"/>
                    <a:gd name="connsiteX375" fmla="*/ 150125 w 4458895"/>
                    <a:gd name="connsiteY375" fmla="*/ 1753815 h 3535052"/>
                    <a:gd name="connsiteX376" fmla="*/ 141931 w 4458895"/>
                    <a:gd name="connsiteY376" fmla="*/ 1778397 h 3535052"/>
                    <a:gd name="connsiteX377" fmla="*/ 186999 w 4458895"/>
                    <a:gd name="connsiteY377" fmla="*/ 1824831 h 3535052"/>
                    <a:gd name="connsiteX378" fmla="*/ 202021 w 4458895"/>
                    <a:gd name="connsiteY378" fmla="*/ 1815271 h 3535052"/>
                    <a:gd name="connsiteX379" fmla="*/ 237530 w 4458895"/>
                    <a:gd name="connsiteY379" fmla="*/ 1848048 h 3535052"/>
                    <a:gd name="connsiteX380" fmla="*/ 236164 w 4458895"/>
                    <a:gd name="connsiteY380" fmla="*/ 1856242 h 3535052"/>
                    <a:gd name="connsiteX381" fmla="*/ 118714 w 4458895"/>
                    <a:gd name="connsiteY381" fmla="*/ 1904041 h 3535052"/>
                    <a:gd name="connsiteX382" fmla="*/ 154222 w 4458895"/>
                    <a:gd name="connsiteY382" fmla="*/ 1960035 h 3535052"/>
                    <a:gd name="connsiteX383" fmla="*/ 222507 w 4458895"/>
                    <a:gd name="connsiteY383" fmla="*/ 1953206 h 3535052"/>
                    <a:gd name="connsiteX384" fmla="*/ 226604 w 4458895"/>
                    <a:gd name="connsiteY384" fmla="*/ 1961401 h 3535052"/>
                    <a:gd name="connsiteX385" fmla="*/ 70915 w 4458895"/>
                    <a:gd name="connsiteY385" fmla="*/ 2044708 h 3535052"/>
                    <a:gd name="connsiteX386" fmla="*/ 5361 w 4458895"/>
                    <a:gd name="connsiteY386" fmla="*/ 2110261 h 3535052"/>
                    <a:gd name="connsiteX387" fmla="*/ 12190 w 4458895"/>
                    <a:gd name="connsiteY387" fmla="*/ 2164889 h 3535052"/>
                    <a:gd name="connsiteX388" fmla="*/ 72280 w 4458895"/>
                    <a:gd name="connsiteY388" fmla="*/ 2159427 h 3535052"/>
                    <a:gd name="connsiteX389" fmla="*/ 76377 w 4458895"/>
                    <a:gd name="connsiteY389" fmla="*/ 2168986 h 3535052"/>
                    <a:gd name="connsiteX390" fmla="*/ 2586527 w 4458895"/>
                    <a:gd name="connsiteY390" fmla="*/ 2892805 h 3535052"/>
                    <a:gd name="connsiteX391" fmla="*/ 2591989 w 4458895"/>
                    <a:gd name="connsiteY391" fmla="*/ 2888708 h 3535052"/>
                    <a:gd name="connsiteX392" fmla="*/ 2594721 w 4458895"/>
                    <a:gd name="connsiteY392" fmla="*/ 2895537 h 3535052"/>
                    <a:gd name="connsiteX393" fmla="*/ 2586527 w 4458895"/>
                    <a:gd name="connsiteY393" fmla="*/ 2892805 h 3535052"/>
                    <a:gd name="connsiteX394" fmla="*/ 1073335 w 4458895"/>
                    <a:gd name="connsiteY394" fmla="*/ 1655485 h 3535052"/>
                    <a:gd name="connsiteX395" fmla="*/ 1229025 w 4458895"/>
                    <a:gd name="connsiteY395" fmla="*/ 1671873 h 3535052"/>
                    <a:gd name="connsiteX396" fmla="*/ 1208540 w 4458895"/>
                    <a:gd name="connsiteY396" fmla="*/ 1588566 h 3535052"/>
                    <a:gd name="connsiteX397" fmla="*/ 1289115 w 4458895"/>
                    <a:gd name="connsiteY397" fmla="*/ 1574909 h 3535052"/>
                    <a:gd name="connsiteX398" fmla="*/ 1244047 w 4458895"/>
                    <a:gd name="connsiteY398" fmla="*/ 1528475 h 3535052"/>
                    <a:gd name="connsiteX399" fmla="*/ 1245413 w 4458895"/>
                    <a:gd name="connsiteY399" fmla="*/ 1521647 h 3535052"/>
                    <a:gd name="connsiteX400" fmla="*/ 1369691 w 4458895"/>
                    <a:gd name="connsiteY400" fmla="*/ 1503892 h 3535052"/>
                    <a:gd name="connsiteX401" fmla="*/ 1335549 w 4458895"/>
                    <a:gd name="connsiteY401" fmla="*/ 1482041 h 3535052"/>
                    <a:gd name="connsiteX402" fmla="*/ 1254973 w 4458895"/>
                    <a:gd name="connsiteY402" fmla="*/ 1375517 h 3535052"/>
                    <a:gd name="connsiteX403" fmla="*/ 1362863 w 4458895"/>
                    <a:gd name="connsiteY403" fmla="*/ 1357763 h 3535052"/>
                    <a:gd name="connsiteX404" fmla="*/ 1395640 w 4458895"/>
                    <a:gd name="connsiteY404" fmla="*/ 1372786 h 3535052"/>
                    <a:gd name="connsiteX405" fmla="*/ 1364229 w 4458895"/>
                    <a:gd name="connsiteY405" fmla="*/ 1288112 h 3535052"/>
                    <a:gd name="connsiteX406" fmla="*/ 1427051 w 4458895"/>
                    <a:gd name="connsiteY406" fmla="*/ 1252605 h 3535052"/>
                    <a:gd name="connsiteX407" fmla="*/ 1474850 w 4458895"/>
                    <a:gd name="connsiteY407" fmla="*/ 1290844 h 3535052"/>
                    <a:gd name="connsiteX408" fmla="*/ 1502164 w 4458895"/>
                    <a:gd name="connsiteY408" fmla="*/ 1181588 h 3535052"/>
                    <a:gd name="connsiteX409" fmla="*/ 1581374 w 4458895"/>
                    <a:gd name="connsiteY409" fmla="*/ 1256702 h 3535052"/>
                    <a:gd name="connsiteX410" fmla="*/ 1595032 w 4458895"/>
                    <a:gd name="connsiteY410" fmla="*/ 1294941 h 3535052"/>
                    <a:gd name="connsiteX411" fmla="*/ 1599128 w 4458895"/>
                    <a:gd name="connsiteY411" fmla="*/ 1232119 h 3535052"/>
                    <a:gd name="connsiteX412" fmla="*/ 1653756 w 4458895"/>
                    <a:gd name="connsiteY412" fmla="*/ 1129692 h 3535052"/>
                    <a:gd name="connsiteX413" fmla="*/ 1768475 w 4458895"/>
                    <a:gd name="connsiteY413" fmla="*/ 1217096 h 3535052"/>
                    <a:gd name="connsiteX414" fmla="*/ 1775303 w 4458895"/>
                    <a:gd name="connsiteY414" fmla="*/ 1238948 h 3535052"/>
                    <a:gd name="connsiteX415" fmla="*/ 1812177 w 4458895"/>
                    <a:gd name="connsiteY415" fmla="*/ 1180223 h 3535052"/>
                    <a:gd name="connsiteX416" fmla="*/ 1892753 w 4458895"/>
                    <a:gd name="connsiteY416" fmla="*/ 1204805 h 3535052"/>
                    <a:gd name="connsiteX417" fmla="*/ 1906410 w 4458895"/>
                    <a:gd name="connsiteY417" fmla="*/ 1214365 h 3535052"/>
                    <a:gd name="connsiteX418" fmla="*/ 1900947 w 4458895"/>
                    <a:gd name="connsiteY418" fmla="*/ 1154274 h 3535052"/>
                    <a:gd name="connsiteX419" fmla="*/ 1982889 w 4458895"/>
                    <a:gd name="connsiteY419" fmla="*/ 1148812 h 3535052"/>
                    <a:gd name="connsiteX420" fmla="*/ 1995180 w 4458895"/>
                    <a:gd name="connsiteY420" fmla="*/ 1154274 h 3535052"/>
                    <a:gd name="connsiteX421" fmla="*/ 1951478 w 4458895"/>
                    <a:gd name="connsiteY421" fmla="*/ 1109206 h 3535052"/>
                    <a:gd name="connsiteX422" fmla="*/ 1891388 w 4458895"/>
                    <a:gd name="connsiteY422" fmla="*/ 989025 h 3535052"/>
                    <a:gd name="connsiteX423" fmla="*/ 1956941 w 4458895"/>
                    <a:gd name="connsiteY423" fmla="*/ 975368 h 3535052"/>
                    <a:gd name="connsiteX424" fmla="*/ 1921433 w 4458895"/>
                    <a:gd name="connsiteY424" fmla="*/ 846993 h 3535052"/>
                    <a:gd name="connsiteX425" fmla="*/ 1956941 w 4458895"/>
                    <a:gd name="connsiteY425" fmla="*/ 816948 h 3535052"/>
                    <a:gd name="connsiteX426" fmla="*/ 2012934 w 4458895"/>
                    <a:gd name="connsiteY426" fmla="*/ 844261 h 3535052"/>
                    <a:gd name="connsiteX427" fmla="*/ 2053905 w 4458895"/>
                    <a:gd name="connsiteY427" fmla="*/ 893426 h 3535052"/>
                    <a:gd name="connsiteX428" fmla="*/ 2052539 w 4458895"/>
                    <a:gd name="connsiteY428" fmla="*/ 889329 h 3535052"/>
                    <a:gd name="connsiteX429" fmla="*/ 2030688 w 4458895"/>
                    <a:gd name="connsiteY429" fmla="*/ 756857 h 3535052"/>
                    <a:gd name="connsiteX430" fmla="*/ 2101705 w 4458895"/>
                    <a:gd name="connsiteY430" fmla="*/ 730909 h 3535052"/>
                    <a:gd name="connsiteX431" fmla="*/ 2148138 w 4458895"/>
                    <a:gd name="connsiteY431" fmla="*/ 793731 h 3535052"/>
                    <a:gd name="connsiteX432" fmla="*/ 2146773 w 4458895"/>
                    <a:gd name="connsiteY432" fmla="*/ 741834 h 3535052"/>
                    <a:gd name="connsiteX433" fmla="*/ 2175452 w 4458895"/>
                    <a:gd name="connsiteY433" fmla="*/ 650333 h 3535052"/>
                    <a:gd name="connsiteX434" fmla="*/ 2245103 w 4458895"/>
                    <a:gd name="connsiteY434" fmla="*/ 691304 h 3535052"/>
                    <a:gd name="connsiteX435" fmla="*/ 2269685 w 4458895"/>
                    <a:gd name="connsiteY435" fmla="*/ 770514 h 3535052"/>
                    <a:gd name="connsiteX436" fmla="*/ 2317485 w 4458895"/>
                    <a:gd name="connsiteY436" fmla="*/ 638041 h 3535052"/>
                    <a:gd name="connsiteX437" fmla="*/ 2419912 w 4458895"/>
                    <a:gd name="connsiteY437" fmla="*/ 547905 h 3535052"/>
                    <a:gd name="connsiteX438" fmla="*/ 2391232 w 4458895"/>
                    <a:gd name="connsiteY438" fmla="*/ 796462 h 3535052"/>
                    <a:gd name="connsiteX439" fmla="*/ 2473174 w 4458895"/>
                    <a:gd name="connsiteY439" fmla="*/ 814216 h 3535052"/>
                    <a:gd name="connsiteX440" fmla="*/ 2496391 w 4458895"/>
                    <a:gd name="connsiteY440" fmla="*/ 889329 h 3535052"/>
                    <a:gd name="connsiteX441" fmla="*/ 2660274 w 4458895"/>
                    <a:gd name="connsiteY441" fmla="*/ 965808 h 3535052"/>
                    <a:gd name="connsiteX442" fmla="*/ 2671200 w 4458895"/>
                    <a:gd name="connsiteY442" fmla="*/ 890695 h 3535052"/>
                    <a:gd name="connsiteX443" fmla="*/ 2732656 w 4458895"/>
                    <a:gd name="connsiteY443" fmla="*/ 883867 h 3535052"/>
                    <a:gd name="connsiteX444" fmla="*/ 2776359 w 4458895"/>
                    <a:gd name="connsiteY444" fmla="*/ 825142 h 3535052"/>
                    <a:gd name="connsiteX445" fmla="*/ 2850106 w 4458895"/>
                    <a:gd name="connsiteY445" fmla="*/ 885232 h 3535052"/>
                    <a:gd name="connsiteX446" fmla="*/ 2867860 w 4458895"/>
                    <a:gd name="connsiteY446" fmla="*/ 759588 h 3535052"/>
                    <a:gd name="connsiteX447" fmla="*/ 2874689 w 4458895"/>
                    <a:gd name="connsiteY447" fmla="*/ 758223 h 3535052"/>
                    <a:gd name="connsiteX448" fmla="*/ 2968922 w 4458895"/>
                    <a:gd name="connsiteY448" fmla="*/ 901621 h 3535052"/>
                    <a:gd name="connsiteX449" fmla="*/ 3074080 w 4458895"/>
                    <a:gd name="connsiteY449" fmla="*/ 756857 h 3535052"/>
                    <a:gd name="connsiteX450" fmla="*/ 3093200 w 4458895"/>
                    <a:gd name="connsiteY450" fmla="*/ 871575 h 3535052"/>
                    <a:gd name="connsiteX451" fmla="*/ 3067252 w 4458895"/>
                    <a:gd name="connsiteY451" fmla="*/ 956249 h 3535052"/>
                    <a:gd name="connsiteX452" fmla="*/ 3117783 w 4458895"/>
                    <a:gd name="connsiteY452" fmla="*/ 941226 h 3535052"/>
                    <a:gd name="connsiteX453" fmla="*/ 3171045 w 4458895"/>
                    <a:gd name="connsiteY453" fmla="*/ 993122 h 3535052"/>
                    <a:gd name="connsiteX454" fmla="*/ 3220210 w 4458895"/>
                    <a:gd name="connsiteY454" fmla="*/ 974003 h 3535052"/>
                    <a:gd name="connsiteX455" fmla="*/ 3272106 w 4458895"/>
                    <a:gd name="connsiteY455" fmla="*/ 1058676 h 3535052"/>
                    <a:gd name="connsiteX456" fmla="*/ 3359511 w 4458895"/>
                    <a:gd name="connsiteY456" fmla="*/ 969905 h 3535052"/>
                    <a:gd name="connsiteX457" fmla="*/ 3397750 w 4458895"/>
                    <a:gd name="connsiteY457" fmla="*/ 1087355 h 3535052"/>
                    <a:gd name="connsiteX458" fmla="*/ 3491983 w 4458895"/>
                    <a:gd name="connsiteY458" fmla="*/ 979465 h 3535052"/>
                    <a:gd name="connsiteX459" fmla="*/ 3498812 w 4458895"/>
                    <a:gd name="connsiteY459" fmla="*/ 980831 h 3535052"/>
                    <a:gd name="connsiteX460" fmla="*/ 3501543 w 4458895"/>
                    <a:gd name="connsiteY460" fmla="*/ 1131058 h 3535052"/>
                    <a:gd name="connsiteX461" fmla="*/ 3584850 w 4458895"/>
                    <a:gd name="connsiteY461" fmla="*/ 1084624 h 3535052"/>
                    <a:gd name="connsiteX462" fmla="*/ 3590313 w 4458895"/>
                    <a:gd name="connsiteY462" fmla="*/ 1090087 h 3535052"/>
                    <a:gd name="connsiteX463" fmla="*/ 3586216 w 4458895"/>
                    <a:gd name="connsiteY463" fmla="*/ 1147446 h 3535052"/>
                    <a:gd name="connsiteX464" fmla="*/ 3785608 w 4458895"/>
                    <a:gd name="connsiteY464" fmla="*/ 1094184 h 3535052"/>
                    <a:gd name="connsiteX465" fmla="*/ 3844333 w 4458895"/>
                    <a:gd name="connsiteY465" fmla="*/ 1169297 h 3535052"/>
                    <a:gd name="connsiteX466" fmla="*/ 3782876 w 4458895"/>
                    <a:gd name="connsiteY466" fmla="*/ 1281284 h 3535052"/>
                    <a:gd name="connsiteX467" fmla="*/ 3855258 w 4458895"/>
                    <a:gd name="connsiteY467" fmla="*/ 1292210 h 3535052"/>
                    <a:gd name="connsiteX468" fmla="*/ 3817019 w 4458895"/>
                    <a:gd name="connsiteY468" fmla="*/ 1387808 h 3535052"/>
                    <a:gd name="connsiteX469" fmla="*/ 4024605 w 4458895"/>
                    <a:gd name="connsiteY469" fmla="*/ 1449265 h 3535052"/>
                    <a:gd name="connsiteX470" fmla="*/ 4030067 w 4458895"/>
                    <a:gd name="connsiteY470" fmla="*/ 1621342 h 3535052"/>
                    <a:gd name="connsiteX471" fmla="*/ 4046456 w 4458895"/>
                    <a:gd name="connsiteY471" fmla="*/ 1606320 h 3535052"/>
                    <a:gd name="connsiteX472" fmla="*/ 4133860 w 4458895"/>
                    <a:gd name="connsiteY472" fmla="*/ 1572177 h 3535052"/>
                    <a:gd name="connsiteX473" fmla="*/ 4158443 w 4458895"/>
                    <a:gd name="connsiteY473" fmla="*/ 1641828 h 3535052"/>
                    <a:gd name="connsiteX474" fmla="*/ 4098352 w 4458895"/>
                    <a:gd name="connsiteY474" fmla="*/ 1722404 h 3535052"/>
                    <a:gd name="connsiteX475" fmla="*/ 4150249 w 4458895"/>
                    <a:gd name="connsiteY475" fmla="*/ 1722404 h 3535052"/>
                    <a:gd name="connsiteX476" fmla="*/ 4157077 w 4458895"/>
                    <a:gd name="connsiteY476" fmla="*/ 1777032 h 3535052"/>
                    <a:gd name="connsiteX477" fmla="*/ 4061478 w 4458895"/>
                    <a:gd name="connsiteY477" fmla="*/ 1917698 h 3535052"/>
                    <a:gd name="connsiteX478" fmla="*/ 4191220 w 4458895"/>
                    <a:gd name="connsiteY478" fmla="*/ 1968229 h 3535052"/>
                    <a:gd name="connsiteX479" fmla="*/ 4137958 w 4458895"/>
                    <a:gd name="connsiteY479" fmla="*/ 2022857 h 3535052"/>
                    <a:gd name="connsiteX480" fmla="*/ 4230825 w 4458895"/>
                    <a:gd name="connsiteY480" fmla="*/ 2123919 h 3535052"/>
                    <a:gd name="connsiteX481" fmla="*/ 4124300 w 4458895"/>
                    <a:gd name="connsiteY481" fmla="*/ 2152598 h 3535052"/>
                    <a:gd name="connsiteX482" fmla="*/ 4154346 w 4458895"/>
                    <a:gd name="connsiteY482" fmla="*/ 2179912 h 3535052"/>
                    <a:gd name="connsiteX483" fmla="*/ 4214436 w 4458895"/>
                    <a:gd name="connsiteY483" fmla="*/ 2271414 h 3535052"/>
                    <a:gd name="connsiteX484" fmla="*/ 4161174 w 4458895"/>
                    <a:gd name="connsiteY484" fmla="*/ 2315116 h 3535052"/>
                    <a:gd name="connsiteX485" fmla="*/ 4116106 w 4458895"/>
                    <a:gd name="connsiteY485" fmla="*/ 2294630 h 3535052"/>
                    <a:gd name="connsiteX486" fmla="*/ 4129763 w 4458895"/>
                    <a:gd name="connsiteY486" fmla="*/ 2373841 h 3535052"/>
                    <a:gd name="connsiteX487" fmla="*/ 4110644 w 4458895"/>
                    <a:gd name="connsiteY487" fmla="*/ 2414812 h 3535052"/>
                    <a:gd name="connsiteX488" fmla="*/ 4106546 w 4458895"/>
                    <a:gd name="connsiteY488" fmla="*/ 2414812 h 3535052"/>
                    <a:gd name="connsiteX489" fmla="*/ 4102449 w 4458895"/>
                    <a:gd name="connsiteY489" fmla="*/ 2511776 h 3535052"/>
                    <a:gd name="connsiteX490" fmla="*/ 4004119 w 4458895"/>
                    <a:gd name="connsiteY490" fmla="*/ 2536359 h 3535052"/>
                    <a:gd name="connsiteX491" fmla="*/ 4017776 w 4458895"/>
                    <a:gd name="connsiteY491" fmla="*/ 2566404 h 3535052"/>
                    <a:gd name="connsiteX492" fmla="*/ 3978171 w 4458895"/>
                    <a:gd name="connsiteY492" fmla="*/ 2601912 h 3535052"/>
                    <a:gd name="connsiteX493" fmla="*/ 4004119 w 4458895"/>
                    <a:gd name="connsiteY493" fmla="*/ 2675659 h 3535052"/>
                    <a:gd name="connsiteX494" fmla="*/ 3937200 w 4458895"/>
                    <a:gd name="connsiteY494" fmla="*/ 2730288 h 3535052"/>
                    <a:gd name="connsiteX495" fmla="*/ 3952223 w 4458895"/>
                    <a:gd name="connsiteY495" fmla="*/ 2730288 h 3535052"/>
                    <a:gd name="connsiteX496" fmla="*/ 4010948 w 4458895"/>
                    <a:gd name="connsiteY496" fmla="*/ 2757601 h 3535052"/>
                    <a:gd name="connsiteX497" fmla="*/ 3982268 w 4458895"/>
                    <a:gd name="connsiteY497" fmla="*/ 2798572 h 3535052"/>
                    <a:gd name="connsiteX498" fmla="*/ 4086061 w 4458895"/>
                    <a:gd name="connsiteY498" fmla="*/ 2937873 h 3535052"/>
                    <a:gd name="connsiteX499" fmla="*/ 3956320 w 4458895"/>
                    <a:gd name="connsiteY499" fmla="*/ 2984307 h 3535052"/>
                    <a:gd name="connsiteX500" fmla="*/ 4038261 w 4458895"/>
                    <a:gd name="connsiteY500" fmla="*/ 3092197 h 3535052"/>
                    <a:gd name="connsiteX501" fmla="*/ 3978171 w 4458895"/>
                    <a:gd name="connsiteY501" fmla="*/ 3171407 h 3535052"/>
                    <a:gd name="connsiteX502" fmla="*/ 3838870 w 4458895"/>
                    <a:gd name="connsiteY502" fmla="*/ 3093563 h 3535052"/>
                    <a:gd name="connsiteX503" fmla="*/ 3773317 w 4458895"/>
                    <a:gd name="connsiteY503" fmla="*/ 3029375 h 3535052"/>
                    <a:gd name="connsiteX504" fmla="*/ 3744637 w 4458895"/>
                    <a:gd name="connsiteY504" fmla="*/ 3103122 h 3535052"/>
                    <a:gd name="connsiteX505" fmla="*/ 3608067 w 4458895"/>
                    <a:gd name="connsiteY505" fmla="*/ 3045763 h 3535052"/>
                    <a:gd name="connsiteX506" fmla="*/ 3528857 w 4458895"/>
                    <a:gd name="connsiteY506" fmla="*/ 2909194 h 3535052"/>
                    <a:gd name="connsiteX507" fmla="*/ 3446915 w 4458895"/>
                    <a:gd name="connsiteY507" fmla="*/ 2987038 h 3535052"/>
                    <a:gd name="connsiteX508" fmla="*/ 3364974 w 4458895"/>
                    <a:gd name="connsiteY508" fmla="*/ 2862760 h 3535052"/>
                    <a:gd name="connsiteX509" fmla="*/ 3364974 w 4458895"/>
                    <a:gd name="connsiteY509" fmla="*/ 2727556 h 3535052"/>
                    <a:gd name="connsiteX510" fmla="*/ 3254352 w 4458895"/>
                    <a:gd name="connsiteY510" fmla="*/ 2786281 h 3535052"/>
                    <a:gd name="connsiteX511" fmla="*/ 3276203 w 4458895"/>
                    <a:gd name="connsiteY511" fmla="*/ 2672928 h 3535052"/>
                    <a:gd name="connsiteX512" fmla="*/ 3293957 w 4458895"/>
                    <a:gd name="connsiteY512" fmla="*/ 2642883 h 3535052"/>
                    <a:gd name="connsiteX513" fmla="*/ 3190164 w 4458895"/>
                    <a:gd name="connsiteY513" fmla="*/ 2723459 h 3535052"/>
                    <a:gd name="connsiteX514" fmla="*/ 3072714 w 4458895"/>
                    <a:gd name="connsiteY514" fmla="*/ 2640152 h 3535052"/>
                    <a:gd name="connsiteX515" fmla="*/ 3076812 w 4458895"/>
                    <a:gd name="connsiteY515" fmla="*/ 2586889 h 3535052"/>
                    <a:gd name="connsiteX516" fmla="*/ 2975750 w 4458895"/>
                    <a:gd name="connsiteY516" fmla="*/ 2672928 h 3535052"/>
                    <a:gd name="connsiteX517" fmla="*/ 2970287 w 4458895"/>
                    <a:gd name="connsiteY517" fmla="*/ 2670197 h 3535052"/>
                    <a:gd name="connsiteX518" fmla="*/ 2960727 w 4458895"/>
                    <a:gd name="connsiteY518" fmla="*/ 2550016 h 3535052"/>
                    <a:gd name="connsiteX519" fmla="*/ 2891077 w 4458895"/>
                    <a:gd name="connsiteY519" fmla="*/ 2580061 h 3535052"/>
                    <a:gd name="connsiteX520" fmla="*/ 2844643 w 4458895"/>
                    <a:gd name="connsiteY520" fmla="*/ 2547284 h 3535052"/>
                    <a:gd name="connsiteX521" fmla="*/ 2843277 w 4458895"/>
                    <a:gd name="connsiteY521" fmla="*/ 2614203 h 3535052"/>
                    <a:gd name="connsiteX522" fmla="*/ 2768164 w 4458895"/>
                    <a:gd name="connsiteY522" fmla="*/ 2595084 h 3535052"/>
                    <a:gd name="connsiteX523" fmla="*/ 2705342 w 4458895"/>
                    <a:gd name="connsiteY523" fmla="*/ 2552747 h 3535052"/>
                    <a:gd name="connsiteX524" fmla="*/ 2734022 w 4458895"/>
                    <a:gd name="connsiteY524" fmla="*/ 2597815 h 3535052"/>
                    <a:gd name="connsiteX525" fmla="*/ 2744948 w 4458895"/>
                    <a:gd name="connsiteY525" fmla="*/ 2672928 h 3535052"/>
                    <a:gd name="connsiteX526" fmla="*/ 2605647 w 4458895"/>
                    <a:gd name="connsiteY526" fmla="*/ 2585524 h 3535052"/>
                    <a:gd name="connsiteX527" fmla="*/ 2619303 w 4458895"/>
                    <a:gd name="connsiteY527" fmla="*/ 2670197 h 3535052"/>
                    <a:gd name="connsiteX528" fmla="*/ 2604281 w 4458895"/>
                    <a:gd name="connsiteY528" fmla="*/ 2748041 h 3535052"/>
                    <a:gd name="connsiteX529" fmla="*/ 2541459 w 4458895"/>
                    <a:gd name="connsiteY529" fmla="*/ 2715265 h 3535052"/>
                    <a:gd name="connsiteX530" fmla="*/ 2515511 w 4458895"/>
                    <a:gd name="connsiteY530" fmla="*/ 2657906 h 3535052"/>
                    <a:gd name="connsiteX531" fmla="*/ 2489562 w 4458895"/>
                    <a:gd name="connsiteY531" fmla="*/ 2825886 h 3535052"/>
                    <a:gd name="connsiteX532" fmla="*/ 2393964 w 4458895"/>
                    <a:gd name="connsiteY532" fmla="*/ 2745310 h 3535052"/>
                    <a:gd name="connsiteX533" fmla="*/ 2398061 w 4458895"/>
                    <a:gd name="connsiteY533" fmla="*/ 2839543 h 3535052"/>
                    <a:gd name="connsiteX534" fmla="*/ 2359821 w 4458895"/>
                    <a:gd name="connsiteY534" fmla="*/ 2937873 h 3535052"/>
                    <a:gd name="connsiteX535" fmla="*/ 2230080 w 4458895"/>
                    <a:gd name="connsiteY535" fmla="*/ 2835446 h 3535052"/>
                    <a:gd name="connsiteX536" fmla="*/ 2241006 w 4458895"/>
                    <a:gd name="connsiteY536" fmla="*/ 2909194 h 3535052"/>
                    <a:gd name="connsiteX537" fmla="*/ 2225983 w 4458895"/>
                    <a:gd name="connsiteY537" fmla="*/ 3008889 h 3535052"/>
                    <a:gd name="connsiteX538" fmla="*/ 2160430 w 4458895"/>
                    <a:gd name="connsiteY538" fmla="*/ 2997964 h 3535052"/>
                    <a:gd name="connsiteX539" fmla="*/ 2133116 w 4458895"/>
                    <a:gd name="connsiteY539" fmla="*/ 2925582 h 3535052"/>
                    <a:gd name="connsiteX540" fmla="*/ 2104436 w 4458895"/>
                    <a:gd name="connsiteY540" fmla="*/ 2981576 h 3535052"/>
                    <a:gd name="connsiteX541" fmla="*/ 2097607 w 4458895"/>
                    <a:gd name="connsiteY541" fmla="*/ 2982941 h 3535052"/>
                    <a:gd name="connsiteX542" fmla="*/ 2063465 w 4458895"/>
                    <a:gd name="connsiteY542" fmla="*/ 2907828 h 3535052"/>
                    <a:gd name="connsiteX543" fmla="*/ 1985620 w 4458895"/>
                    <a:gd name="connsiteY543" fmla="*/ 2973381 h 3535052"/>
                    <a:gd name="connsiteX544" fmla="*/ 1951478 w 4458895"/>
                    <a:gd name="connsiteY544" fmla="*/ 2883245 h 3535052"/>
                    <a:gd name="connsiteX545" fmla="*/ 1956941 w 4458895"/>
                    <a:gd name="connsiteY545" fmla="*/ 2834080 h 3535052"/>
                    <a:gd name="connsiteX546" fmla="*/ 1849051 w 4458895"/>
                    <a:gd name="connsiteY546" fmla="*/ 2879148 h 3535052"/>
                    <a:gd name="connsiteX547" fmla="*/ 1849051 w 4458895"/>
                    <a:gd name="connsiteY547" fmla="*/ 2775355 h 3535052"/>
                    <a:gd name="connsiteX548" fmla="*/ 1885925 w 4458895"/>
                    <a:gd name="connsiteY548" fmla="*/ 2698876 h 3535052"/>
                    <a:gd name="connsiteX549" fmla="*/ 1823103 w 4458895"/>
                    <a:gd name="connsiteY549" fmla="*/ 2742579 h 3535052"/>
                    <a:gd name="connsiteX550" fmla="*/ 1778035 w 4458895"/>
                    <a:gd name="connsiteY550" fmla="*/ 2690682 h 3535052"/>
                    <a:gd name="connsiteX551" fmla="*/ 1843588 w 4458895"/>
                    <a:gd name="connsiteY551" fmla="*/ 2586889 h 3535052"/>
                    <a:gd name="connsiteX552" fmla="*/ 1911873 w 4458895"/>
                    <a:gd name="connsiteY552" fmla="*/ 2517239 h 3535052"/>
                    <a:gd name="connsiteX553" fmla="*/ 1903679 w 4458895"/>
                    <a:gd name="connsiteY553" fmla="*/ 2519970 h 3535052"/>
                    <a:gd name="connsiteX554" fmla="*/ 1883193 w 4458895"/>
                    <a:gd name="connsiteY554" fmla="*/ 2543187 h 3535052"/>
                    <a:gd name="connsiteX555" fmla="*/ 1812177 w 4458895"/>
                    <a:gd name="connsiteY555" fmla="*/ 2604644 h 3535052"/>
                    <a:gd name="connsiteX556" fmla="*/ 1780766 w 4458895"/>
                    <a:gd name="connsiteY556" fmla="*/ 2498119 h 3535052"/>
                    <a:gd name="connsiteX557" fmla="*/ 1631905 w 4458895"/>
                    <a:gd name="connsiteY557" fmla="*/ 2588255 h 3535052"/>
                    <a:gd name="connsiteX558" fmla="*/ 1573180 w 4458895"/>
                    <a:gd name="connsiteY558" fmla="*/ 2492656 h 3535052"/>
                    <a:gd name="connsiteX559" fmla="*/ 1409297 w 4458895"/>
                    <a:gd name="connsiteY559" fmla="*/ 2606009 h 3535052"/>
                    <a:gd name="connsiteX560" fmla="*/ 1368326 w 4458895"/>
                    <a:gd name="connsiteY560" fmla="*/ 2443491 h 3535052"/>
                    <a:gd name="connsiteX561" fmla="*/ 1263167 w 4458895"/>
                    <a:gd name="connsiteY561" fmla="*/ 2488559 h 3535052"/>
                    <a:gd name="connsiteX562" fmla="*/ 1283653 w 4458895"/>
                    <a:gd name="connsiteY562" fmla="*/ 2362915 h 3535052"/>
                    <a:gd name="connsiteX563" fmla="*/ 1092455 w 4458895"/>
                    <a:gd name="connsiteY563" fmla="*/ 2342430 h 3535052"/>
                    <a:gd name="connsiteX564" fmla="*/ 1185323 w 4458895"/>
                    <a:gd name="connsiteY564" fmla="*/ 2207226 h 3535052"/>
                    <a:gd name="connsiteX565" fmla="*/ 1118403 w 4458895"/>
                    <a:gd name="connsiteY565" fmla="*/ 2211323 h 3535052"/>
                    <a:gd name="connsiteX566" fmla="*/ 1014611 w 4458895"/>
                    <a:gd name="connsiteY566" fmla="*/ 2173084 h 3535052"/>
                    <a:gd name="connsiteX567" fmla="*/ 1028267 w 4458895"/>
                    <a:gd name="connsiteY567" fmla="*/ 2055634 h 3535052"/>
                    <a:gd name="connsiteX568" fmla="*/ 1112941 w 4458895"/>
                    <a:gd name="connsiteY568" fmla="*/ 2007834 h 3535052"/>
                    <a:gd name="connsiteX569" fmla="*/ 1029633 w 4458895"/>
                    <a:gd name="connsiteY569" fmla="*/ 1958669 h 3535052"/>
                    <a:gd name="connsiteX570" fmla="*/ 1114306 w 4458895"/>
                    <a:gd name="connsiteY570" fmla="*/ 1910870 h 3535052"/>
                    <a:gd name="connsiteX571" fmla="*/ 1159374 w 4458895"/>
                    <a:gd name="connsiteY571" fmla="*/ 1906773 h 3535052"/>
                    <a:gd name="connsiteX572" fmla="*/ 1082896 w 4458895"/>
                    <a:gd name="connsiteY572" fmla="*/ 1879459 h 3535052"/>
                    <a:gd name="connsiteX573" fmla="*/ 954520 w 4458895"/>
                    <a:gd name="connsiteY573" fmla="*/ 1763375 h 3535052"/>
                    <a:gd name="connsiteX574" fmla="*/ 1073335 w 4458895"/>
                    <a:gd name="connsiteY574" fmla="*/ 1655485 h 3535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</a:cxnLst>
                  <a:rect l="l" t="t" r="r" b="b"/>
                  <a:pathLst>
                    <a:path w="4458895" h="3535052">
                      <a:moveTo>
                        <a:pt x="76377" y="2168986"/>
                      </a:moveTo>
                      <a:cubicBezTo>
                        <a:pt x="49064" y="2190838"/>
                        <a:pt x="20384" y="2229077"/>
                        <a:pt x="12190" y="2263220"/>
                      </a:cubicBezTo>
                      <a:cubicBezTo>
                        <a:pt x="5361" y="2289168"/>
                        <a:pt x="20384" y="2320579"/>
                        <a:pt x="51795" y="2304190"/>
                      </a:cubicBezTo>
                      <a:cubicBezTo>
                        <a:pt x="70915" y="2294630"/>
                        <a:pt x="87303" y="2279608"/>
                        <a:pt x="105057" y="2265951"/>
                      </a:cubicBezTo>
                      <a:cubicBezTo>
                        <a:pt x="107788" y="2263220"/>
                        <a:pt x="111886" y="2265951"/>
                        <a:pt x="113251" y="2270048"/>
                      </a:cubicBezTo>
                      <a:cubicBezTo>
                        <a:pt x="115983" y="2305556"/>
                        <a:pt x="107788" y="2341064"/>
                        <a:pt x="107788" y="2376572"/>
                      </a:cubicBezTo>
                      <a:cubicBezTo>
                        <a:pt x="107788" y="2390229"/>
                        <a:pt x="105057" y="2413446"/>
                        <a:pt x="113251" y="2425737"/>
                      </a:cubicBezTo>
                      <a:cubicBezTo>
                        <a:pt x="124177" y="2440760"/>
                        <a:pt x="151491" y="2401155"/>
                        <a:pt x="155588" y="2394326"/>
                      </a:cubicBezTo>
                      <a:cubicBezTo>
                        <a:pt x="159685" y="2388864"/>
                        <a:pt x="166513" y="2395692"/>
                        <a:pt x="163782" y="2399789"/>
                      </a:cubicBezTo>
                      <a:cubicBezTo>
                        <a:pt x="132371" y="2440760"/>
                        <a:pt x="163782" y="2491291"/>
                        <a:pt x="214313" y="2483096"/>
                      </a:cubicBezTo>
                      <a:cubicBezTo>
                        <a:pt x="221141" y="2483096"/>
                        <a:pt x="221141" y="2491291"/>
                        <a:pt x="215678" y="2492656"/>
                      </a:cubicBezTo>
                      <a:cubicBezTo>
                        <a:pt x="199290" y="2494022"/>
                        <a:pt x="162416" y="2499485"/>
                        <a:pt x="174707" y="2524067"/>
                      </a:cubicBezTo>
                      <a:cubicBezTo>
                        <a:pt x="184268" y="2543187"/>
                        <a:pt x="203387" y="2558210"/>
                        <a:pt x="219775" y="2570501"/>
                      </a:cubicBezTo>
                      <a:cubicBezTo>
                        <a:pt x="221141" y="2570501"/>
                        <a:pt x="221141" y="2571867"/>
                        <a:pt x="222507" y="2573232"/>
                      </a:cubicBezTo>
                      <a:cubicBezTo>
                        <a:pt x="215678" y="2577329"/>
                        <a:pt x="210216" y="2584158"/>
                        <a:pt x="208850" y="2592352"/>
                      </a:cubicBezTo>
                      <a:cubicBezTo>
                        <a:pt x="207484" y="2601912"/>
                        <a:pt x="221141" y="2610106"/>
                        <a:pt x="227970" y="2615569"/>
                      </a:cubicBezTo>
                      <a:cubicBezTo>
                        <a:pt x="238895" y="2623763"/>
                        <a:pt x="249821" y="2631957"/>
                        <a:pt x="260746" y="2640152"/>
                      </a:cubicBezTo>
                      <a:cubicBezTo>
                        <a:pt x="256649" y="2640152"/>
                        <a:pt x="252552" y="2641517"/>
                        <a:pt x="249821" y="2644249"/>
                      </a:cubicBezTo>
                      <a:cubicBezTo>
                        <a:pt x="236164" y="2655174"/>
                        <a:pt x="236164" y="2672928"/>
                        <a:pt x="240261" y="2687951"/>
                      </a:cubicBezTo>
                      <a:cubicBezTo>
                        <a:pt x="238895" y="2689317"/>
                        <a:pt x="238895" y="2690682"/>
                        <a:pt x="240261" y="2692048"/>
                      </a:cubicBezTo>
                      <a:cubicBezTo>
                        <a:pt x="241626" y="2693414"/>
                        <a:pt x="241626" y="2693414"/>
                        <a:pt x="242992" y="2694779"/>
                      </a:cubicBezTo>
                      <a:cubicBezTo>
                        <a:pt x="244358" y="2697511"/>
                        <a:pt x="244358" y="2698876"/>
                        <a:pt x="245724" y="2701608"/>
                      </a:cubicBezTo>
                      <a:cubicBezTo>
                        <a:pt x="251187" y="2715265"/>
                        <a:pt x="260746" y="2727556"/>
                        <a:pt x="270306" y="2739847"/>
                      </a:cubicBezTo>
                      <a:cubicBezTo>
                        <a:pt x="270306" y="2739847"/>
                        <a:pt x="268941" y="2739847"/>
                        <a:pt x="268941" y="2739847"/>
                      </a:cubicBezTo>
                      <a:cubicBezTo>
                        <a:pt x="255284" y="2724825"/>
                        <a:pt x="241626" y="2708436"/>
                        <a:pt x="230701" y="2694779"/>
                      </a:cubicBezTo>
                      <a:cubicBezTo>
                        <a:pt x="222507" y="2685220"/>
                        <a:pt x="196559" y="2652443"/>
                        <a:pt x="177439" y="2657906"/>
                      </a:cubicBezTo>
                      <a:cubicBezTo>
                        <a:pt x="156953" y="2664734"/>
                        <a:pt x="167879" y="2687951"/>
                        <a:pt x="173342" y="2698876"/>
                      </a:cubicBezTo>
                      <a:cubicBezTo>
                        <a:pt x="178805" y="2709802"/>
                        <a:pt x="188364" y="2722093"/>
                        <a:pt x="200656" y="2734384"/>
                      </a:cubicBezTo>
                      <a:cubicBezTo>
                        <a:pt x="156953" y="2734384"/>
                        <a:pt x="107788" y="2741213"/>
                        <a:pt x="133737" y="2769893"/>
                      </a:cubicBezTo>
                      <a:cubicBezTo>
                        <a:pt x="147394" y="2786281"/>
                        <a:pt x="178805" y="2798572"/>
                        <a:pt x="202021" y="2805401"/>
                      </a:cubicBezTo>
                      <a:cubicBezTo>
                        <a:pt x="225238" y="2813595"/>
                        <a:pt x="252552" y="2823155"/>
                        <a:pt x="281232" y="2831349"/>
                      </a:cubicBezTo>
                      <a:cubicBezTo>
                        <a:pt x="275769" y="2832715"/>
                        <a:pt x="271672" y="2834080"/>
                        <a:pt x="266209" y="2834080"/>
                      </a:cubicBezTo>
                      <a:cubicBezTo>
                        <a:pt x="240261" y="2839543"/>
                        <a:pt x="177439" y="2854566"/>
                        <a:pt x="161051" y="2872320"/>
                      </a:cubicBezTo>
                      <a:cubicBezTo>
                        <a:pt x="133737" y="2903731"/>
                        <a:pt x="210216" y="2898268"/>
                        <a:pt x="273038" y="2888708"/>
                      </a:cubicBezTo>
                      <a:cubicBezTo>
                        <a:pt x="234798" y="2907828"/>
                        <a:pt x="202021" y="2932410"/>
                        <a:pt x="189730" y="2959724"/>
                      </a:cubicBezTo>
                      <a:cubicBezTo>
                        <a:pt x="178805" y="2982941"/>
                        <a:pt x="232067" y="2972015"/>
                        <a:pt x="281232" y="2958359"/>
                      </a:cubicBezTo>
                      <a:cubicBezTo>
                        <a:pt x="277135" y="2961090"/>
                        <a:pt x="273038" y="2962456"/>
                        <a:pt x="270306" y="2965187"/>
                      </a:cubicBezTo>
                      <a:cubicBezTo>
                        <a:pt x="241626" y="2987038"/>
                        <a:pt x="218410" y="3012987"/>
                        <a:pt x="199290" y="3040300"/>
                      </a:cubicBezTo>
                      <a:cubicBezTo>
                        <a:pt x="161051" y="3099026"/>
                        <a:pt x="248455" y="3074443"/>
                        <a:pt x="288060" y="3060786"/>
                      </a:cubicBezTo>
                      <a:cubicBezTo>
                        <a:pt x="301717" y="3056689"/>
                        <a:pt x="314008" y="3051226"/>
                        <a:pt x="327665" y="3045763"/>
                      </a:cubicBezTo>
                      <a:cubicBezTo>
                        <a:pt x="320837" y="3049860"/>
                        <a:pt x="314008" y="3055323"/>
                        <a:pt x="307180" y="3060786"/>
                      </a:cubicBezTo>
                      <a:cubicBezTo>
                        <a:pt x="285329" y="3078540"/>
                        <a:pt x="263478" y="3104488"/>
                        <a:pt x="259381" y="3129070"/>
                      </a:cubicBezTo>
                      <a:cubicBezTo>
                        <a:pt x="255284" y="3148190"/>
                        <a:pt x="256649" y="3168676"/>
                        <a:pt x="266209" y="3185064"/>
                      </a:cubicBezTo>
                      <a:cubicBezTo>
                        <a:pt x="236164" y="3206915"/>
                        <a:pt x="196559" y="3235595"/>
                        <a:pt x="199290" y="3264275"/>
                      </a:cubicBezTo>
                      <a:cubicBezTo>
                        <a:pt x="199290" y="3267006"/>
                        <a:pt x="203387" y="3269737"/>
                        <a:pt x="207484" y="3269737"/>
                      </a:cubicBezTo>
                      <a:cubicBezTo>
                        <a:pt x="240261" y="3269737"/>
                        <a:pt x="285329" y="3256080"/>
                        <a:pt x="314008" y="3246520"/>
                      </a:cubicBezTo>
                      <a:cubicBezTo>
                        <a:pt x="333128" y="3239692"/>
                        <a:pt x="350882" y="3234229"/>
                        <a:pt x="367271" y="3227401"/>
                      </a:cubicBezTo>
                      <a:cubicBezTo>
                        <a:pt x="338591" y="3246520"/>
                        <a:pt x="311277" y="3267006"/>
                        <a:pt x="308546" y="3291589"/>
                      </a:cubicBezTo>
                      <a:cubicBezTo>
                        <a:pt x="308546" y="3294320"/>
                        <a:pt x="309911" y="3295686"/>
                        <a:pt x="312643" y="3297051"/>
                      </a:cubicBezTo>
                      <a:cubicBezTo>
                        <a:pt x="335860" y="3307977"/>
                        <a:pt x="387756" y="3280663"/>
                        <a:pt x="420533" y="3262909"/>
                      </a:cubicBezTo>
                      <a:cubicBezTo>
                        <a:pt x="409607" y="3286126"/>
                        <a:pt x="408242" y="3309342"/>
                        <a:pt x="415070" y="3335291"/>
                      </a:cubicBezTo>
                      <a:cubicBezTo>
                        <a:pt x="417801" y="3347582"/>
                        <a:pt x="434190" y="3370799"/>
                        <a:pt x="456041" y="3368067"/>
                      </a:cubicBezTo>
                      <a:cubicBezTo>
                        <a:pt x="487452" y="3363970"/>
                        <a:pt x="502475" y="3324365"/>
                        <a:pt x="512035" y="3290223"/>
                      </a:cubicBezTo>
                      <a:cubicBezTo>
                        <a:pt x="520229" y="3343485"/>
                        <a:pt x="544811" y="3424061"/>
                        <a:pt x="588513" y="3387187"/>
                      </a:cubicBezTo>
                      <a:cubicBezTo>
                        <a:pt x="603536" y="3374896"/>
                        <a:pt x="611730" y="3351679"/>
                        <a:pt x="614462" y="3328462"/>
                      </a:cubicBezTo>
                      <a:cubicBezTo>
                        <a:pt x="628119" y="3354410"/>
                        <a:pt x="648604" y="3374896"/>
                        <a:pt x="675918" y="3359873"/>
                      </a:cubicBezTo>
                      <a:cubicBezTo>
                        <a:pt x="703232" y="3346216"/>
                        <a:pt x="712792" y="3312074"/>
                        <a:pt x="719620" y="3290223"/>
                      </a:cubicBezTo>
                      <a:cubicBezTo>
                        <a:pt x="720986" y="3287491"/>
                        <a:pt x="720986" y="3286126"/>
                        <a:pt x="720986" y="3283394"/>
                      </a:cubicBezTo>
                      <a:cubicBezTo>
                        <a:pt x="741471" y="3286126"/>
                        <a:pt x="767420" y="3282029"/>
                        <a:pt x="790636" y="3276566"/>
                      </a:cubicBezTo>
                      <a:cubicBezTo>
                        <a:pt x="772882" y="3286126"/>
                        <a:pt x="755128" y="3297051"/>
                        <a:pt x="738740" y="3307977"/>
                      </a:cubicBezTo>
                      <a:cubicBezTo>
                        <a:pt x="736009" y="3310708"/>
                        <a:pt x="734643" y="3313440"/>
                        <a:pt x="737374" y="3316171"/>
                      </a:cubicBezTo>
                      <a:cubicBezTo>
                        <a:pt x="744203" y="3321634"/>
                        <a:pt x="752397" y="3321634"/>
                        <a:pt x="761957" y="3318902"/>
                      </a:cubicBezTo>
                      <a:cubicBezTo>
                        <a:pt x="775614" y="3316171"/>
                        <a:pt x="787905" y="3310708"/>
                        <a:pt x="800196" y="3306611"/>
                      </a:cubicBezTo>
                      <a:cubicBezTo>
                        <a:pt x="817950" y="3299782"/>
                        <a:pt x="793368" y="3323000"/>
                        <a:pt x="789271" y="3331193"/>
                      </a:cubicBezTo>
                      <a:cubicBezTo>
                        <a:pt x="776979" y="3361239"/>
                        <a:pt x="771517" y="3396747"/>
                        <a:pt x="775614" y="3429524"/>
                      </a:cubicBezTo>
                      <a:cubicBezTo>
                        <a:pt x="776979" y="3445912"/>
                        <a:pt x="798831" y="3459569"/>
                        <a:pt x="817950" y="3441815"/>
                      </a:cubicBezTo>
                      <a:cubicBezTo>
                        <a:pt x="857555" y="3406307"/>
                        <a:pt x="884869" y="3365336"/>
                        <a:pt x="909452" y="3323000"/>
                      </a:cubicBezTo>
                      <a:cubicBezTo>
                        <a:pt x="906721" y="3358507"/>
                        <a:pt x="910818" y="3403576"/>
                        <a:pt x="965446" y="3387187"/>
                      </a:cubicBezTo>
                      <a:cubicBezTo>
                        <a:pt x="995491" y="3377627"/>
                        <a:pt x="1002319" y="3344851"/>
                        <a:pt x="1009148" y="3325731"/>
                      </a:cubicBezTo>
                      <a:cubicBezTo>
                        <a:pt x="1015976" y="3305245"/>
                        <a:pt x="1015976" y="3287491"/>
                        <a:pt x="1011879" y="3268372"/>
                      </a:cubicBezTo>
                      <a:cubicBezTo>
                        <a:pt x="1030999" y="3286126"/>
                        <a:pt x="1047387" y="3301148"/>
                        <a:pt x="1082896" y="3310708"/>
                      </a:cubicBezTo>
                      <a:cubicBezTo>
                        <a:pt x="1100649" y="3316171"/>
                        <a:pt x="1119769" y="3301148"/>
                        <a:pt x="1121135" y="3290223"/>
                      </a:cubicBezTo>
                      <a:cubicBezTo>
                        <a:pt x="1126598" y="3257446"/>
                        <a:pt x="1111575" y="3224669"/>
                        <a:pt x="1096552" y="3193258"/>
                      </a:cubicBezTo>
                      <a:cubicBezTo>
                        <a:pt x="1095187" y="3190527"/>
                        <a:pt x="1093821" y="3186430"/>
                        <a:pt x="1091090" y="3183699"/>
                      </a:cubicBezTo>
                      <a:cubicBezTo>
                        <a:pt x="1095187" y="3163213"/>
                        <a:pt x="1085627" y="3139996"/>
                        <a:pt x="1077433" y="3118145"/>
                      </a:cubicBezTo>
                      <a:cubicBezTo>
                        <a:pt x="1099284" y="3149556"/>
                        <a:pt x="1134792" y="3191893"/>
                        <a:pt x="1173031" y="3179602"/>
                      </a:cubicBezTo>
                      <a:cubicBezTo>
                        <a:pt x="1188054" y="3174139"/>
                        <a:pt x="1192151" y="3164579"/>
                        <a:pt x="1194883" y="3153653"/>
                      </a:cubicBezTo>
                      <a:cubicBezTo>
                        <a:pt x="1196248" y="3145459"/>
                        <a:pt x="1197614" y="3137265"/>
                        <a:pt x="1197614" y="3127705"/>
                      </a:cubicBezTo>
                      <a:cubicBezTo>
                        <a:pt x="1208540" y="3149556"/>
                        <a:pt x="1223562" y="3163213"/>
                        <a:pt x="1242682" y="3139996"/>
                      </a:cubicBezTo>
                      <a:cubicBezTo>
                        <a:pt x="1261802" y="3118145"/>
                        <a:pt x="1269996" y="3092197"/>
                        <a:pt x="1282287" y="3067614"/>
                      </a:cubicBezTo>
                      <a:cubicBezTo>
                        <a:pt x="1272727" y="3086734"/>
                        <a:pt x="1276824" y="3109951"/>
                        <a:pt x="1271361" y="3129070"/>
                      </a:cubicBezTo>
                      <a:cubicBezTo>
                        <a:pt x="1267264" y="3141362"/>
                        <a:pt x="1267264" y="3159116"/>
                        <a:pt x="1269996" y="3171407"/>
                      </a:cubicBezTo>
                      <a:cubicBezTo>
                        <a:pt x="1269996" y="3172773"/>
                        <a:pt x="1272727" y="3174139"/>
                        <a:pt x="1274093" y="3174139"/>
                      </a:cubicBezTo>
                      <a:cubicBezTo>
                        <a:pt x="1325989" y="3165944"/>
                        <a:pt x="1371057" y="3130436"/>
                        <a:pt x="1403834" y="3100391"/>
                      </a:cubicBezTo>
                      <a:cubicBezTo>
                        <a:pt x="1398371" y="3104488"/>
                        <a:pt x="1394274" y="3109951"/>
                        <a:pt x="1390177" y="3114048"/>
                      </a:cubicBezTo>
                      <a:cubicBezTo>
                        <a:pt x="1380617" y="3129070"/>
                        <a:pt x="1373789" y="3135899"/>
                        <a:pt x="1373789" y="3148190"/>
                      </a:cubicBezTo>
                      <a:cubicBezTo>
                        <a:pt x="1373789" y="3174139"/>
                        <a:pt x="1452999" y="3133168"/>
                        <a:pt x="1455730" y="3131802"/>
                      </a:cubicBezTo>
                      <a:cubicBezTo>
                        <a:pt x="1483044" y="3116779"/>
                        <a:pt x="1504895" y="3094928"/>
                        <a:pt x="1519918" y="3071711"/>
                      </a:cubicBezTo>
                      <a:cubicBezTo>
                        <a:pt x="1518552" y="3084003"/>
                        <a:pt x="1518552" y="3094928"/>
                        <a:pt x="1521284" y="3107219"/>
                      </a:cubicBezTo>
                      <a:cubicBezTo>
                        <a:pt x="1522650" y="3116779"/>
                        <a:pt x="1536307" y="3150922"/>
                        <a:pt x="1552695" y="3150922"/>
                      </a:cubicBezTo>
                      <a:cubicBezTo>
                        <a:pt x="1563620" y="3150922"/>
                        <a:pt x="1575912" y="3150922"/>
                        <a:pt x="1580009" y="3139996"/>
                      </a:cubicBezTo>
                      <a:cubicBezTo>
                        <a:pt x="1586837" y="3122242"/>
                        <a:pt x="1597763" y="3105854"/>
                        <a:pt x="1608688" y="3089465"/>
                      </a:cubicBezTo>
                      <a:cubicBezTo>
                        <a:pt x="1608688" y="3116779"/>
                        <a:pt x="1612785" y="3149556"/>
                        <a:pt x="1636002" y="3152288"/>
                      </a:cubicBezTo>
                      <a:cubicBezTo>
                        <a:pt x="1625077" y="3164579"/>
                        <a:pt x="1614151" y="3179602"/>
                        <a:pt x="1612785" y="3191893"/>
                      </a:cubicBezTo>
                      <a:cubicBezTo>
                        <a:pt x="1612785" y="3194624"/>
                        <a:pt x="1615517" y="3198721"/>
                        <a:pt x="1620980" y="3197355"/>
                      </a:cubicBezTo>
                      <a:cubicBezTo>
                        <a:pt x="1651025" y="3191893"/>
                        <a:pt x="1676973" y="3179602"/>
                        <a:pt x="1702921" y="3167310"/>
                      </a:cubicBezTo>
                      <a:cubicBezTo>
                        <a:pt x="1667413" y="3194624"/>
                        <a:pt x="1625077" y="3232864"/>
                        <a:pt x="1649659" y="3251983"/>
                      </a:cubicBezTo>
                      <a:cubicBezTo>
                        <a:pt x="1664682" y="3262909"/>
                        <a:pt x="1687899" y="3260178"/>
                        <a:pt x="1704287" y="3251983"/>
                      </a:cubicBezTo>
                      <a:cubicBezTo>
                        <a:pt x="1704287" y="3256080"/>
                        <a:pt x="1705653" y="3260178"/>
                        <a:pt x="1707019" y="3262909"/>
                      </a:cubicBezTo>
                      <a:cubicBezTo>
                        <a:pt x="1711115" y="3279297"/>
                        <a:pt x="1732967" y="3338022"/>
                        <a:pt x="1758915" y="3343485"/>
                      </a:cubicBezTo>
                      <a:cubicBezTo>
                        <a:pt x="1782132" y="3347582"/>
                        <a:pt x="1790326" y="3325731"/>
                        <a:pt x="1793057" y="3301148"/>
                      </a:cubicBezTo>
                      <a:cubicBezTo>
                        <a:pt x="1798520" y="3318902"/>
                        <a:pt x="1806714" y="3335291"/>
                        <a:pt x="1814908" y="3354410"/>
                      </a:cubicBezTo>
                      <a:cubicBezTo>
                        <a:pt x="1820371" y="3363970"/>
                        <a:pt x="1832663" y="3398113"/>
                        <a:pt x="1854514" y="3395381"/>
                      </a:cubicBezTo>
                      <a:cubicBezTo>
                        <a:pt x="1881827" y="3391284"/>
                        <a:pt x="1881827" y="3354410"/>
                        <a:pt x="1885925" y="3340754"/>
                      </a:cubicBezTo>
                      <a:cubicBezTo>
                        <a:pt x="1888656" y="3331193"/>
                        <a:pt x="1890022" y="3320268"/>
                        <a:pt x="1891388" y="3310708"/>
                      </a:cubicBezTo>
                      <a:cubicBezTo>
                        <a:pt x="1899582" y="3327096"/>
                        <a:pt x="1909141" y="3342119"/>
                        <a:pt x="1924164" y="3355776"/>
                      </a:cubicBezTo>
                      <a:cubicBezTo>
                        <a:pt x="1939187" y="3369433"/>
                        <a:pt x="1978792" y="3418598"/>
                        <a:pt x="2012934" y="3407673"/>
                      </a:cubicBezTo>
                      <a:cubicBezTo>
                        <a:pt x="2044345" y="3398113"/>
                        <a:pt x="2045711" y="3353044"/>
                        <a:pt x="2049808" y="3332559"/>
                      </a:cubicBezTo>
                      <a:cubicBezTo>
                        <a:pt x="2049808" y="3328462"/>
                        <a:pt x="2051174" y="3325731"/>
                        <a:pt x="2051174" y="3321634"/>
                      </a:cubicBezTo>
                      <a:cubicBezTo>
                        <a:pt x="2056637" y="3327096"/>
                        <a:pt x="2060734" y="3331193"/>
                        <a:pt x="2064831" y="3336656"/>
                      </a:cubicBezTo>
                      <a:cubicBezTo>
                        <a:pt x="2068928" y="3340754"/>
                        <a:pt x="2074391" y="3340754"/>
                        <a:pt x="2079853" y="3338022"/>
                      </a:cubicBezTo>
                      <a:cubicBezTo>
                        <a:pt x="2096242" y="3331193"/>
                        <a:pt x="2094876" y="3323000"/>
                        <a:pt x="2093510" y="3309342"/>
                      </a:cubicBezTo>
                      <a:cubicBezTo>
                        <a:pt x="2092145" y="3292954"/>
                        <a:pt x="2088048" y="3276566"/>
                        <a:pt x="2083951" y="3260178"/>
                      </a:cubicBezTo>
                      <a:cubicBezTo>
                        <a:pt x="2103070" y="3277931"/>
                        <a:pt x="2122190" y="3294320"/>
                        <a:pt x="2150870" y="3307977"/>
                      </a:cubicBezTo>
                      <a:cubicBezTo>
                        <a:pt x="2168624" y="3316171"/>
                        <a:pt x="2204132" y="3325731"/>
                        <a:pt x="2224617" y="3316171"/>
                      </a:cubicBezTo>
                      <a:cubicBezTo>
                        <a:pt x="2249200" y="3303880"/>
                        <a:pt x="2220520" y="3269737"/>
                        <a:pt x="2187743" y="3241057"/>
                      </a:cubicBezTo>
                      <a:cubicBezTo>
                        <a:pt x="2247834" y="3271103"/>
                        <a:pt x="2320216" y="3295686"/>
                        <a:pt x="2378941" y="3267006"/>
                      </a:cubicBezTo>
                      <a:cubicBezTo>
                        <a:pt x="2418546" y="3246520"/>
                        <a:pt x="2333873" y="3193258"/>
                        <a:pt x="2276514" y="3160481"/>
                      </a:cubicBezTo>
                      <a:cubicBezTo>
                        <a:pt x="2309291" y="3170042"/>
                        <a:pt x="2342067" y="3179602"/>
                        <a:pt x="2377575" y="3185064"/>
                      </a:cubicBezTo>
                      <a:cubicBezTo>
                        <a:pt x="2400792" y="3189161"/>
                        <a:pt x="2433569" y="3195990"/>
                        <a:pt x="2452689" y="3180967"/>
                      </a:cubicBezTo>
                      <a:cubicBezTo>
                        <a:pt x="2474540" y="3163213"/>
                        <a:pt x="2434935" y="3138630"/>
                        <a:pt x="2403524" y="3122242"/>
                      </a:cubicBezTo>
                      <a:cubicBezTo>
                        <a:pt x="2428106" y="3127705"/>
                        <a:pt x="2456786" y="3131802"/>
                        <a:pt x="2464980" y="3118145"/>
                      </a:cubicBezTo>
                      <a:cubicBezTo>
                        <a:pt x="2471808" y="3103122"/>
                        <a:pt x="2458151" y="3088100"/>
                        <a:pt x="2436300" y="3074443"/>
                      </a:cubicBezTo>
                      <a:cubicBezTo>
                        <a:pt x="2510048" y="3074443"/>
                        <a:pt x="2583795" y="3058054"/>
                        <a:pt x="2609743" y="3012987"/>
                      </a:cubicBezTo>
                      <a:cubicBezTo>
                        <a:pt x="2631595" y="2974747"/>
                        <a:pt x="2609743" y="2951530"/>
                        <a:pt x="2572870" y="2939239"/>
                      </a:cubicBezTo>
                      <a:lnTo>
                        <a:pt x="2572870" y="2939239"/>
                      </a:lnTo>
                      <a:cubicBezTo>
                        <a:pt x="2587892" y="2936508"/>
                        <a:pt x="2604281" y="2932410"/>
                        <a:pt x="2608378" y="2922851"/>
                      </a:cubicBezTo>
                      <a:cubicBezTo>
                        <a:pt x="2619303" y="2940605"/>
                        <a:pt x="2632961" y="2954262"/>
                        <a:pt x="2653446" y="2956993"/>
                      </a:cubicBezTo>
                      <a:cubicBezTo>
                        <a:pt x="2669834" y="2958359"/>
                        <a:pt x="2678028" y="2950164"/>
                        <a:pt x="2684857" y="2940605"/>
                      </a:cubicBezTo>
                      <a:cubicBezTo>
                        <a:pt x="2690320" y="2932410"/>
                        <a:pt x="2694416" y="2925582"/>
                        <a:pt x="2698514" y="2916022"/>
                      </a:cubicBezTo>
                      <a:cubicBezTo>
                        <a:pt x="2699879" y="2941970"/>
                        <a:pt x="2709439" y="2961090"/>
                        <a:pt x="2736753" y="2947433"/>
                      </a:cubicBezTo>
                      <a:cubicBezTo>
                        <a:pt x="2764067" y="2933776"/>
                        <a:pt x="2783187" y="2911925"/>
                        <a:pt x="2806404" y="2892805"/>
                      </a:cubicBezTo>
                      <a:cubicBezTo>
                        <a:pt x="2788650" y="2907828"/>
                        <a:pt x="2783187" y="2932410"/>
                        <a:pt x="2769530" y="2948799"/>
                      </a:cubicBezTo>
                      <a:cubicBezTo>
                        <a:pt x="2761336" y="2959724"/>
                        <a:pt x="2753141" y="2976113"/>
                        <a:pt x="2750411" y="2989770"/>
                      </a:cubicBezTo>
                      <a:cubicBezTo>
                        <a:pt x="2750411" y="2991135"/>
                        <a:pt x="2751776" y="2992501"/>
                        <a:pt x="2754507" y="2993867"/>
                      </a:cubicBezTo>
                      <a:cubicBezTo>
                        <a:pt x="2809135" y="3006158"/>
                        <a:pt x="2869226" y="2991135"/>
                        <a:pt x="2912928" y="2974747"/>
                      </a:cubicBezTo>
                      <a:cubicBezTo>
                        <a:pt x="2906100" y="2977478"/>
                        <a:pt x="2899271" y="2980210"/>
                        <a:pt x="2893808" y="2982941"/>
                      </a:cubicBezTo>
                      <a:cubicBezTo>
                        <a:pt x="2880151" y="2988404"/>
                        <a:pt x="2870591" y="2992501"/>
                        <a:pt x="2865128" y="3004792"/>
                      </a:cubicBezTo>
                      <a:cubicBezTo>
                        <a:pt x="2854203" y="3029375"/>
                        <a:pt x="2949802" y="3022546"/>
                        <a:pt x="2952533" y="3021181"/>
                      </a:cubicBezTo>
                      <a:cubicBezTo>
                        <a:pt x="2985310" y="3018449"/>
                        <a:pt x="3015355" y="3006158"/>
                        <a:pt x="3039938" y="2988404"/>
                      </a:cubicBezTo>
                      <a:cubicBezTo>
                        <a:pt x="3034475" y="2999330"/>
                        <a:pt x="3029012" y="3011621"/>
                        <a:pt x="3026281" y="3023912"/>
                      </a:cubicBezTo>
                      <a:cubicBezTo>
                        <a:pt x="3023550" y="3033472"/>
                        <a:pt x="3022184" y="3073077"/>
                        <a:pt x="3038572" y="3079906"/>
                      </a:cubicBezTo>
                      <a:cubicBezTo>
                        <a:pt x="3049498" y="3085368"/>
                        <a:pt x="3061789" y="3089465"/>
                        <a:pt x="3069983" y="3081271"/>
                      </a:cubicBezTo>
                      <a:cubicBezTo>
                        <a:pt x="3083640" y="3066249"/>
                        <a:pt x="3101394" y="3055323"/>
                        <a:pt x="3119148" y="3043032"/>
                      </a:cubicBezTo>
                      <a:cubicBezTo>
                        <a:pt x="3106857" y="3068980"/>
                        <a:pt x="3097297" y="3103122"/>
                        <a:pt x="3119148" y="3116779"/>
                      </a:cubicBezTo>
                      <a:cubicBezTo>
                        <a:pt x="3102760" y="3124974"/>
                        <a:pt x="3086372" y="3134533"/>
                        <a:pt x="3079543" y="3145459"/>
                      </a:cubicBezTo>
                      <a:cubicBezTo>
                        <a:pt x="3078177" y="3148190"/>
                        <a:pt x="3079543" y="3153653"/>
                        <a:pt x="3085006" y="3155019"/>
                      </a:cubicBezTo>
                      <a:cubicBezTo>
                        <a:pt x="3116417" y="3161847"/>
                        <a:pt x="3147828" y="3160481"/>
                        <a:pt x="3177873" y="3159116"/>
                      </a:cubicBezTo>
                      <a:cubicBezTo>
                        <a:pt x="3131439" y="3171407"/>
                        <a:pt x="3074080" y="3190527"/>
                        <a:pt x="3090469" y="3220572"/>
                      </a:cubicBezTo>
                      <a:cubicBezTo>
                        <a:pt x="3100028" y="3238327"/>
                        <a:pt x="3124611" y="3243789"/>
                        <a:pt x="3145097" y="3242423"/>
                      </a:cubicBezTo>
                      <a:cubicBezTo>
                        <a:pt x="3143731" y="3246520"/>
                        <a:pt x="3143731" y="3250617"/>
                        <a:pt x="3142365" y="3254715"/>
                      </a:cubicBezTo>
                      <a:cubicBezTo>
                        <a:pt x="3139634" y="3272469"/>
                        <a:pt x="3135537" y="3339388"/>
                        <a:pt x="3160119" y="3355776"/>
                      </a:cubicBezTo>
                      <a:cubicBezTo>
                        <a:pt x="3181970" y="3370799"/>
                        <a:pt x="3198359" y="3351679"/>
                        <a:pt x="3210650" y="3328462"/>
                      </a:cubicBezTo>
                      <a:cubicBezTo>
                        <a:pt x="3209284" y="3347582"/>
                        <a:pt x="3209284" y="3368067"/>
                        <a:pt x="3210650" y="3389918"/>
                      </a:cubicBezTo>
                      <a:cubicBezTo>
                        <a:pt x="3210650" y="3402210"/>
                        <a:pt x="3210650" y="3441815"/>
                        <a:pt x="3232501" y="3447278"/>
                      </a:cubicBezTo>
                      <a:cubicBezTo>
                        <a:pt x="3259815" y="3455472"/>
                        <a:pt x="3276203" y="3418598"/>
                        <a:pt x="3285763" y="3406307"/>
                      </a:cubicBezTo>
                      <a:cubicBezTo>
                        <a:pt x="3292591" y="3398113"/>
                        <a:pt x="3298054" y="3388553"/>
                        <a:pt x="3303517" y="3378993"/>
                      </a:cubicBezTo>
                      <a:cubicBezTo>
                        <a:pt x="3304883" y="3398113"/>
                        <a:pt x="3308980" y="3417232"/>
                        <a:pt x="3317174" y="3436352"/>
                      </a:cubicBezTo>
                      <a:cubicBezTo>
                        <a:pt x="3326734" y="3456838"/>
                        <a:pt x="3345854" y="3521026"/>
                        <a:pt x="3382727" y="3523756"/>
                      </a:cubicBezTo>
                      <a:cubicBezTo>
                        <a:pt x="3418236" y="3526488"/>
                        <a:pt x="3438721" y="3484152"/>
                        <a:pt x="3451012" y="3465032"/>
                      </a:cubicBezTo>
                      <a:cubicBezTo>
                        <a:pt x="3453744" y="3462301"/>
                        <a:pt x="3455110" y="3458203"/>
                        <a:pt x="3456475" y="3455472"/>
                      </a:cubicBezTo>
                      <a:cubicBezTo>
                        <a:pt x="3459207" y="3462301"/>
                        <a:pt x="3461938" y="3469129"/>
                        <a:pt x="3464669" y="3475957"/>
                      </a:cubicBezTo>
                      <a:cubicBezTo>
                        <a:pt x="3467401" y="3481420"/>
                        <a:pt x="3472863" y="3482786"/>
                        <a:pt x="3478326" y="3482786"/>
                      </a:cubicBezTo>
                      <a:cubicBezTo>
                        <a:pt x="3497446" y="3482786"/>
                        <a:pt x="3500177" y="3473226"/>
                        <a:pt x="3504274" y="3459569"/>
                      </a:cubicBezTo>
                      <a:cubicBezTo>
                        <a:pt x="3509737" y="3443181"/>
                        <a:pt x="3512469" y="3425427"/>
                        <a:pt x="3513834" y="3407673"/>
                      </a:cubicBezTo>
                      <a:cubicBezTo>
                        <a:pt x="3524760" y="3433621"/>
                        <a:pt x="3538417" y="3458203"/>
                        <a:pt x="3560268" y="3481420"/>
                      </a:cubicBezTo>
                      <a:cubicBezTo>
                        <a:pt x="3575290" y="3497808"/>
                        <a:pt x="3606701" y="3521026"/>
                        <a:pt x="3629919" y="3519660"/>
                      </a:cubicBezTo>
                      <a:cubicBezTo>
                        <a:pt x="3659964" y="3516928"/>
                        <a:pt x="3644941" y="3471860"/>
                        <a:pt x="3624456" y="3430890"/>
                      </a:cubicBezTo>
                      <a:cubicBezTo>
                        <a:pt x="3670889" y="3484152"/>
                        <a:pt x="3732346" y="3540145"/>
                        <a:pt x="3803362" y="3534682"/>
                      </a:cubicBezTo>
                      <a:cubicBezTo>
                        <a:pt x="3851161" y="3531951"/>
                        <a:pt x="3788339" y="3443181"/>
                        <a:pt x="3747368" y="3388553"/>
                      </a:cubicBezTo>
                      <a:cubicBezTo>
                        <a:pt x="3776048" y="3411769"/>
                        <a:pt x="3804727" y="3433621"/>
                        <a:pt x="3836138" y="3454106"/>
                      </a:cubicBezTo>
                      <a:cubicBezTo>
                        <a:pt x="3857990" y="3467763"/>
                        <a:pt x="3886670" y="3488249"/>
                        <a:pt x="3911252" y="3481420"/>
                      </a:cubicBezTo>
                      <a:cubicBezTo>
                        <a:pt x="3939932" y="3473226"/>
                        <a:pt x="3911252" y="3433621"/>
                        <a:pt x="3888035" y="3403576"/>
                      </a:cubicBezTo>
                      <a:cubicBezTo>
                        <a:pt x="3909886" y="3419964"/>
                        <a:pt x="3937200" y="3434987"/>
                        <a:pt x="3949491" y="3424061"/>
                      </a:cubicBezTo>
                      <a:cubicBezTo>
                        <a:pt x="3963148" y="3413135"/>
                        <a:pt x="3954954" y="3392650"/>
                        <a:pt x="3938566" y="3369433"/>
                      </a:cubicBezTo>
                      <a:cubicBezTo>
                        <a:pt x="4010948" y="3399478"/>
                        <a:pt x="4090158" y="3414501"/>
                        <a:pt x="4135226" y="3381725"/>
                      </a:cubicBezTo>
                      <a:cubicBezTo>
                        <a:pt x="4173465" y="3353044"/>
                        <a:pt x="4161174" y="3320268"/>
                        <a:pt x="4128397" y="3291589"/>
                      </a:cubicBezTo>
                      <a:cubicBezTo>
                        <a:pt x="4146151" y="3295686"/>
                        <a:pt x="4168003" y="3298417"/>
                        <a:pt x="4174831" y="3287491"/>
                      </a:cubicBezTo>
                      <a:cubicBezTo>
                        <a:pt x="4181660" y="3276566"/>
                        <a:pt x="4177562" y="3264275"/>
                        <a:pt x="4165271" y="3253349"/>
                      </a:cubicBezTo>
                      <a:cubicBezTo>
                        <a:pt x="4188488" y="3249252"/>
                        <a:pt x="4193951" y="3238327"/>
                        <a:pt x="4170734" y="3221938"/>
                      </a:cubicBezTo>
                      <a:cubicBezTo>
                        <a:pt x="4183025" y="3224669"/>
                        <a:pt x="4196682" y="3226035"/>
                        <a:pt x="4208973" y="3228766"/>
                      </a:cubicBezTo>
                      <a:cubicBezTo>
                        <a:pt x="4230825" y="3232864"/>
                        <a:pt x="4248579" y="3230132"/>
                        <a:pt x="4264967" y="3223304"/>
                      </a:cubicBezTo>
                      <a:cubicBezTo>
                        <a:pt x="4296378" y="3211013"/>
                        <a:pt x="4266333" y="3189161"/>
                        <a:pt x="4233556" y="3171407"/>
                      </a:cubicBezTo>
                      <a:cubicBezTo>
                        <a:pt x="4258139" y="3175504"/>
                        <a:pt x="4278624" y="3172773"/>
                        <a:pt x="4269064" y="3148190"/>
                      </a:cubicBezTo>
                      <a:cubicBezTo>
                        <a:pt x="4260870" y="3127705"/>
                        <a:pt x="4217168" y="3107219"/>
                        <a:pt x="4198048" y="3100391"/>
                      </a:cubicBezTo>
                      <a:cubicBezTo>
                        <a:pt x="4193951" y="3099026"/>
                        <a:pt x="4189854" y="3097660"/>
                        <a:pt x="4185757" y="3096294"/>
                      </a:cubicBezTo>
                      <a:cubicBezTo>
                        <a:pt x="4198048" y="3096294"/>
                        <a:pt x="4208973" y="3094928"/>
                        <a:pt x="4221265" y="3094928"/>
                      </a:cubicBezTo>
                      <a:cubicBezTo>
                        <a:pt x="4248579" y="3094928"/>
                        <a:pt x="4297744" y="3067614"/>
                        <a:pt x="4251310" y="3044397"/>
                      </a:cubicBezTo>
                      <a:cubicBezTo>
                        <a:pt x="4247213" y="3043032"/>
                        <a:pt x="4243116" y="3041666"/>
                        <a:pt x="4239019" y="3040300"/>
                      </a:cubicBezTo>
                      <a:cubicBezTo>
                        <a:pt x="4259505" y="3021181"/>
                        <a:pt x="4274527" y="2995232"/>
                        <a:pt x="4266333" y="2973381"/>
                      </a:cubicBezTo>
                      <a:cubicBezTo>
                        <a:pt x="4256773" y="2954262"/>
                        <a:pt x="4239019" y="2954262"/>
                        <a:pt x="4218534" y="2961090"/>
                      </a:cubicBezTo>
                      <a:cubicBezTo>
                        <a:pt x="4221265" y="2954262"/>
                        <a:pt x="4221265" y="2947433"/>
                        <a:pt x="4214436" y="2941970"/>
                      </a:cubicBezTo>
                      <a:cubicBezTo>
                        <a:pt x="4202145" y="2931045"/>
                        <a:pt x="4188488" y="2926948"/>
                        <a:pt x="4170734" y="2922851"/>
                      </a:cubicBezTo>
                      <a:cubicBezTo>
                        <a:pt x="4168003" y="2922851"/>
                        <a:pt x="4162540" y="2922851"/>
                        <a:pt x="4159809" y="2922851"/>
                      </a:cubicBezTo>
                      <a:cubicBezTo>
                        <a:pt x="4161174" y="2922851"/>
                        <a:pt x="4163906" y="2922851"/>
                        <a:pt x="4168003" y="2921485"/>
                      </a:cubicBezTo>
                      <a:cubicBezTo>
                        <a:pt x="4176197" y="2921485"/>
                        <a:pt x="4183025" y="2920119"/>
                        <a:pt x="4189854" y="2918753"/>
                      </a:cubicBezTo>
                      <a:cubicBezTo>
                        <a:pt x="4252676" y="2906462"/>
                        <a:pt x="4192585" y="2879148"/>
                        <a:pt x="4139323" y="2862760"/>
                      </a:cubicBezTo>
                      <a:cubicBezTo>
                        <a:pt x="4176197" y="2864126"/>
                        <a:pt x="4210339" y="2860028"/>
                        <a:pt x="4226728" y="2834080"/>
                      </a:cubicBezTo>
                      <a:cubicBezTo>
                        <a:pt x="4245847" y="2802669"/>
                        <a:pt x="4169369" y="2791744"/>
                        <a:pt x="4148883" y="2791744"/>
                      </a:cubicBezTo>
                      <a:cubicBezTo>
                        <a:pt x="4139323" y="2791744"/>
                        <a:pt x="4112009" y="2804035"/>
                        <a:pt x="4127032" y="2797207"/>
                      </a:cubicBezTo>
                      <a:cubicBezTo>
                        <a:pt x="4135226" y="2793109"/>
                        <a:pt x="4144786" y="2789012"/>
                        <a:pt x="4151614" y="2783550"/>
                      </a:cubicBezTo>
                      <a:cubicBezTo>
                        <a:pt x="4163906" y="2773990"/>
                        <a:pt x="4178928" y="2764430"/>
                        <a:pt x="4173465" y="2746676"/>
                      </a:cubicBezTo>
                      <a:cubicBezTo>
                        <a:pt x="4163906" y="2717996"/>
                        <a:pt x="4105181" y="2720728"/>
                        <a:pt x="4064210" y="2727556"/>
                      </a:cubicBezTo>
                      <a:cubicBezTo>
                        <a:pt x="4080598" y="2715265"/>
                        <a:pt x="4095621" y="2698876"/>
                        <a:pt x="4095621" y="2683854"/>
                      </a:cubicBezTo>
                      <a:cubicBezTo>
                        <a:pt x="4154346" y="2664734"/>
                        <a:pt x="4113375" y="2634689"/>
                        <a:pt x="4066941" y="2619666"/>
                      </a:cubicBezTo>
                      <a:cubicBezTo>
                        <a:pt x="4127032" y="2616935"/>
                        <a:pt x="4210339" y="2608740"/>
                        <a:pt x="4183025" y="2585524"/>
                      </a:cubicBezTo>
                      <a:cubicBezTo>
                        <a:pt x="4173465" y="2577329"/>
                        <a:pt x="4161174" y="2571867"/>
                        <a:pt x="4146151" y="2567770"/>
                      </a:cubicBezTo>
                      <a:cubicBezTo>
                        <a:pt x="4147517" y="2567770"/>
                        <a:pt x="4148883" y="2567770"/>
                        <a:pt x="4148883" y="2566404"/>
                      </a:cubicBezTo>
                      <a:cubicBezTo>
                        <a:pt x="4166637" y="2573232"/>
                        <a:pt x="4185757" y="2575964"/>
                        <a:pt x="4202145" y="2567770"/>
                      </a:cubicBezTo>
                      <a:cubicBezTo>
                        <a:pt x="4252676" y="2544553"/>
                        <a:pt x="4233556" y="2438028"/>
                        <a:pt x="4232191" y="2402520"/>
                      </a:cubicBezTo>
                      <a:cubicBezTo>
                        <a:pt x="4230825" y="2368378"/>
                        <a:pt x="4221265" y="2338333"/>
                        <a:pt x="4210339" y="2308287"/>
                      </a:cubicBezTo>
                      <a:cubicBezTo>
                        <a:pt x="4223996" y="2320579"/>
                        <a:pt x="4239019" y="2332870"/>
                        <a:pt x="4255407" y="2342430"/>
                      </a:cubicBezTo>
                      <a:cubicBezTo>
                        <a:pt x="4277258" y="2356087"/>
                        <a:pt x="4326423" y="2402520"/>
                        <a:pt x="4360566" y="2377938"/>
                      </a:cubicBezTo>
                      <a:cubicBezTo>
                        <a:pt x="4387880" y="2357452"/>
                        <a:pt x="4357834" y="2298728"/>
                        <a:pt x="4349640" y="2280973"/>
                      </a:cubicBezTo>
                      <a:cubicBezTo>
                        <a:pt x="4334618" y="2248197"/>
                        <a:pt x="4320961" y="2216786"/>
                        <a:pt x="4304572" y="2188106"/>
                      </a:cubicBezTo>
                      <a:cubicBezTo>
                        <a:pt x="4338715" y="2218152"/>
                        <a:pt x="4376955" y="2237271"/>
                        <a:pt x="4397440" y="2205860"/>
                      </a:cubicBezTo>
                      <a:cubicBezTo>
                        <a:pt x="4420657" y="2170352"/>
                        <a:pt x="4367394" y="2070656"/>
                        <a:pt x="4349640" y="2044708"/>
                      </a:cubicBezTo>
                      <a:cubicBezTo>
                        <a:pt x="4345543" y="2039245"/>
                        <a:pt x="4341446" y="2032417"/>
                        <a:pt x="4337349" y="2026954"/>
                      </a:cubicBezTo>
                      <a:cubicBezTo>
                        <a:pt x="4368760" y="2020126"/>
                        <a:pt x="4397440" y="1998274"/>
                        <a:pt x="4398806" y="1966863"/>
                      </a:cubicBezTo>
                      <a:cubicBezTo>
                        <a:pt x="4401537" y="1913601"/>
                        <a:pt x="4304572" y="1910870"/>
                        <a:pt x="4229459" y="1914967"/>
                      </a:cubicBezTo>
                      <a:cubicBezTo>
                        <a:pt x="4273161" y="1901310"/>
                        <a:pt x="4319595" y="1889019"/>
                        <a:pt x="4359200" y="1863071"/>
                      </a:cubicBezTo>
                      <a:cubicBezTo>
                        <a:pt x="4366029" y="1858973"/>
                        <a:pt x="4366029" y="1850779"/>
                        <a:pt x="4360566" y="1846682"/>
                      </a:cubicBezTo>
                      <a:cubicBezTo>
                        <a:pt x="4342812" y="1833025"/>
                        <a:pt x="4311401" y="1826197"/>
                        <a:pt x="4282721" y="1820734"/>
                      </a:cubicBezTo>
                      <a:cubicBezTo>
                        <a:pt x="4299109" y="1797517"/>
                        <a:pt x="4281356" y="1764741"/>
                        <a:pt x="4255407" y="1736061"/>
                      </a:cubicBezTo>
                      <a:cubicBezTo>
                        <a:pt x="4244482" y="1729232"/>
                        <a:pt x="4234922" y="1721038"/>
                        <a:pt x="4225362" y="1712844"/>
                      </a:cubicBezTo>
                      <a:cubicBezTo>
                        <a:pt x="4221265" y="1710113"/>
                        <a:pt x="4223996" y="1703284"/>
                        <a:pt x="4229459" y="1703284"/>
                      </a:cubicBezTo>
                      <a:cubicBezTo>
                        <a:pt x="4266333" y="1706016"/>
                        <a:pt x="4301841" y="1716941"/>
                        <a:pt x="4338715" y="1715575"/>
                      </a:cubicBezTo>
                      <a:cubicBezTo>
                        <a:pt x="4327789" y="1678702"/>
                        <a:pt x="4289550" y="1655485"/>
                        <a:pt x="4259505" y="1633634"/>
                      </a:cubicBezTo>
                      <a:cubicBezTo>
                        <a:pt x="4255407" y="1630902"/>
                        <a:pt x="4256773" y="1622708"/>
                        <a:pt x="4262236" y="1622708"/>
                      </a:cubicBezTo>
                      <a:cubicBezTo>
                        <a:pt x="4295012" y="1626805"/>
                        <a:pt x="4322326" y="1641828"/>
                        <a:pt x="4353737" y="1648656"/>
                      </a:cubicBezTo>
                      <a:cubicBezTo>
                        <a:pt x="4355103" y="1648656"/>
                        <a:pt x="4357834" y="1650022"/>
                        <a:pt x="4359200" y="1650022"/>
                      </a:cubicBezTo>
                      <a:cubicBezTo>
                        <a:pt x="4355103" y="1643193"/>
                        <a:pt x="4351006" y="1636365"/>
                        <a:pt x="4349640" y="1633634"/>
                      </a:cubicBezTo>
                      <a:cubicBezTo>
                        <a:pt x="4335983" y="1614514"/>
                        <a:pt x="4319595" y="1600857"/>
                        <a:pt x="4303207" y="1585834"/>
                      </a:cubicBezTo>
                      <a:cubicBezTo>
                        <a:pt x="4351006" y="1599491"/>
                        <a:pt x="4404268" y="1604954"/>
                        <a:pt x="4453433" y="1594029"/>
                      </a:cubicBezTo>
                      <a:cubicBezTo>
                        <a:pt x="4453433" y="1594029"/>
                        <a:pt x="4456165" y="1594029"/>
                        <a:pt x="4458896" y="1592663"/>
                      </a:cubicBezTo>
                      <a:cubicBezTo>
                        <a:pt x="4456165" y="1543498"/>
                        <a:pt x="4386514" y="1539401"/>
                        <a:pt x="4348275" y="1527109"/>
                      </a:cubicBezTo>
                      <a:cubicBezTo>
                        <a:pt x="4344178" y="1525744"/>
                        <a:pt x="4342812" y="1518915"/>
                        <a:pt x="4346909" y="1516184"/>
                      </a:cubicBezTo>
                      <a:cubicBezTo>
                        <a:pt x="4370126" y="1503892"/>
                        <a:pt x="4401537" y="1495698"/>
                        <a:pt x="4419291" y="1475213"/>
                      </a:cubicBezTo>
                      <a:cubicBezTo>
                        <a:pt x="4442508" y="1449265"/>
                        <a:pt x="4381051" y="1424682"/>
                        <a:pt x="4364663" y="1420585"/>
                      </a:cubicBezTo>
                      <a:cubicBezTo>
                        <a:pt x="4320961" y="1409660"/>
                        <a:pt x="4275893" y="1409660"/>
                        <a:pt x="4230825" y="1406928"/>
                      </a:cubicBezTo>
                      <a:cubicBezTo>
                        <a:pt x="4225362" y="1406928"/>
                        <a:pt x="4223996" y="1400100"/>
                        <a:pt x="4228094" y="1396003"/>
                      </a:cubicBezTo>
                      <a:cubicBezTo>
                        <a:pt x="4258139" y="1375517"/>
                        <a:pt x="4293647" y="1365957"/>
                        <a:pt x="4323692" y="1345472"/>
                      </a:cubicBezTo>
                      <a:cubicBezTo>
                        <a:pt x="4338715" y="1334546"/>
                        <a:pt x="4361932" y="1316792"/>
                        <a:pt x="4353737" y="1294941"/>
                      </a:cubicBezTo>
                      <a:cubicBezTo>
                        <a:pt x="4346909" y="1274456"/>
                        <a:pt x="4327789" y="1266261"/>
                        <a:pt x="4307304" y="1263530"/>
                      </a:cubicBezTo>
                      <a:cubicBezTo>
                        <a:pt x="4239019" y="1258067"/>
                        <a:pt x="4161174" y="1289478"/>
                        <a:pt x="4102449" y="1323621"/>
                      </a:cubicBezTo>
                      <a:cubicBezTo>
                        <a:pt x="4098352" y="1326352"/>
                        <a:pt x="4094255" y="1323621"/>
                        <a:pt x="4094255" y="1319524"/>
                      </a:cubicBezTo>
                      <a:cubicBezTo>
                        <a:pt x="4094255" y="1275821"/>
                        <a:pt x="4113375" y="1217096"/>
                        <a:pt x="4090158" y="1177491"/>
                      </a:cubicBezTo>
                      <a:cubicBezTo>
                        <a:pt x="4069673" y="1141983"/>
                        <a:pt x="4031433" y="1165200"/>
                        <a:pt x="4016410" y="1192514"/>
                      </a:cubicBezTo>
                      <a:cubicBezTo>
                        <a:pt x="4004119" y="1215731"/>
                        <a:pt x="3995925" y="1241679"/>
                        <a:pt x="3995925" y="1267627"/>
                      </a:cubicBezTo>
                      <a:cubicBezTo>
                        <a:pt x="3995925" y="1274456"/>
                        <a:pt x="3986365" y="1275821"/>
                        <a:pt x="3984999" y="1268993"/>
                      </a:cubicBezTo>
                      <a:cubicBezTo>
                        <a:pt x="3972708" y="1203439"/>
                        <a:pt x="3972708" y="1136520"/>
                        <a:pt x="3957685" y="1070967"/>
                      </a:cubicBezTo>
                      <a:cubicBezTo>
                        <a:pt x="3949491" y="1038190"/>
                        <a:pt x="3939932" y="998585"/>
                        <a:pt x="3915349" y="975368"/>
                      </a:cubicBezTo>
                      <a:cubicBezTo>
                        <a:pt x="3900326" y="961711"/>
                        <a:pt x="3874378" y="948054"/>
                        <a:pt x="3855258" y="961711"/>
                      </a:cubicBezTo>
                      <a:cubicBezTo>
                        <a:pt x="3833407" y="976734"/>
                        <a:pt x="3832041" y="1004048"/>
                        <a:pt x="3837504" y="1027265"/>
                      </a:cubicBezTo>
                      <a:cubicBezTo>
                        <a:pt x="3838870" y="1034093"/>
                        <a:pt x="3829310" y="1036824"/>
                        <a:pt x="3826579" y="1029996"/>
                      </a:cubicBezTo>
                      <a:cubicBezTo>
                        <a:pt x="3814287" y="991756"/>
                        <a:pt x="3785608" y="946688"/>
                        <a:pt x="3752831" y="924837"/>
                      </a:cubicBezTo>
                      <a:cubicBezTo>
                        <a:pt x="3728249" y="908449"/>
                        <a:pt x="3688643" y="909815"/>
                        <a:pt x="3694106" y="950786"/>
                      </a:cubicBezTo>
                      <a:cubicBezTo>
                        <a:pt x="3696837" y="972637"/>
                        <a:pt x="3705032" y="993122"/>
                        <a:pt x="3710495" y="1013608"/>
                      </a:cubicBezTo>
                      <a:cubicBezTo>
                        <a:pt x="3703666" y="1010876"/>
                        <a:pt x="3698203" y="1009511"/>
                        <a:pt x="3694106" y="1008145"/>
                      </a:cubicBezTo>
                      <a:cubicBezTo>
                        <a:pt x="3674986" y="1002682"/>
                        <a:pt x="3655867" y="999951"/>
                        <a:pt x="3636747" y="998585"/>
                      </a:cubicBezTo>
                      <a:cubicBezTo>
                        <a:pt x="3623090" y="991756"/>
                        <a:pt x="3608067" y="984928"/>
                        <a:pt x="3594410" y="979465"/>
                      </a:cubicBezTo>
                      <a:cubicBezTo>
                        <a:pt x="3588948" y="976734"/>
                        <a:pt x="3583485" y="974003"/>
                        <a:pt x="3576656" y="972637"/>
                      </a:cubicBezTo>
                      <a:cubicBezTo>
                        <a:pt x="3601239" y="958980"/>
                        <a:pt x="3629919" y="949420"/>
                        <a:pt x="3653135" y="933032"/>
                      </a:cubicBezTo>
                      <a:cubicBezTo>
                        <a:pt x="3668158" y="922106"/>
                        <a:pt x="3691375" y="904352"/>
                        <a:pt x="3683181" y="882501"/>
                      </a:cubicBezTo>
                      <a:cubicBezTo>
                        <a:pt x="3676352" y="862015"/>
                        <a:pt x="3657233" y="852456"/>
                        <a:pt x="3636747" y="851090"/>
                      </a:cubicBezTo>
                      <a:cubicBezTo>
                        <a:pt x="3568462" y="845627"/>
                        <a:pt x="3490617" y="877038"/>
                        <a:pt x="3431893" y="911181"/>
                      </a:cubicBezTo>
                      <a:cubicBezTo>
                        <a:pt x="3427796" y="912546"/>
                        <a:pt x="3423698" y="911181"/>
                        <a:pt x="3423698" y="905718"/>
                      </a:cubicBezTo>
                      <a:cubicBezTo>
                        <a:pt x="3423698" y="862015"/>
                        <a:pt x="3442818" y="803291"/>
                        <a:pt x="3419601" y="763685"/>
                      </a:cubicBezTo>
                      <a:cubicBezTo>
                        <a:pt x="3399116" y="728177"/>
                        <a:pt x="3360876" y="751394"/>
                        <a:pt x="3345854" y="778708"/>
                      </a:cubicBezTo>
                      <a:cubicBezTo>
                        <a:pt x="3333562" y="801925"/>
                        <a:pt x="3325368" y="827873"/>
                        <a:pt x="3325368" y="853821"/>
                      </a:cubicBezTo>
                      <a:cubicBezTo>
                        <a:pt x="3325368" y="860650"/>
                        <a:pt x="3315809" y="862015"/>
                        <a:pt x="3314443" y="855187"/>
                      </a:cubicBezTo>
                      <a:cubicBezTo>
                        <a:pt x="3302151" y="789634"/>
                        <a:pt x="3302151" y="722714"/>
                        <a:pt x="3287129" y="657161"/>
                      </a:cubicBezTo>
                      <a:cubicBezTo>
                        <a:pt x="3280300" y="624384"/>
                        <a:pt x="3269375" y="584779"/>
                        <a:pt x="3244792" y="561562"/>
                      </a:cubicBezTo>
                      <a:cubicBezTo>
                        <a:pt x="3229770" y="547905"/>
                        <a:pt x="3203822" y="534248"/>
                        <a:pt x="3184701" y="547905"/>
                      </a:cubicBezTo>
                      <a:cubicBezTo>
                        <a:pt x="3162850" y="562928"/>
                        <a:pt x="3161485" y="590242"/>
                        <a:pt x="3166948" y="613459"/>
                      </a:cubicBezTo>
                      <a:cubicBezTo>
                        <a:pt x="3168313" y="620287"/>
                        <a:pt x="3158753" y="623019"/>
                        <a:pt x="3156022" y="616190"/>
                      </a:cubicBezTo>
                      <a:cubicBezTo>
                        <a:pt x="3143731" y="577951"/>
                        <a:pt x="3115051" y="532883"/>
                        <a:pt x="3082274" y="511032"/>
                      </a:cubicBezTo>
                      <a:cubicBezTo>
                        <a:pt x="3063154" y="497375"/>
                        <a:pt x="3035840" y="496009"/>
                        <a:pt x="3026281" y="515129"/>
                      </a:cubicBezTo>
                      <a:cubicBezTo>
                        <a:pt x="2960727" y="475524"/>
                        <a:pt x="2870591" y="474158"/>
                        <a:pt x="2787284" y="482352"/>
                      </a:cubicBezTo>
                      <a:cubicBezTo>
                        <a:pt x="2854203" y="455038"/>
                        <a:pt x="2921123" y="418164"/>
                        <a:pt x="2896540" y="379925"/>
                      </a:cubicBezTo>
                      <a:cubicBezTo>
                        <a:pt x="2876054" y="349880"/>
                        <a:pt x="2817329" y="341685"/>
                        <a:pt x="2785918" y="344417"/>
                      </a:cubicBezTo>
                      <a:cubicBezTo>
                        <a:pt x="2736753" y="348514"/>
                        <a:pt x="2695782" y="363536"/>
                        <a:pt x="2656177" y="381290"/>
                      </a:cubicBezTo>
                      <a:cubicBezTo>
                        <a:pt x="2675297" y="358074"/>
                        <a:pt x="2693051" y="332125"/>
                        <a:pt x="2708074" y="306177"/>
                      </a:cubicBezTo>
                      <a:cubicBezTo>
                        <a:pt x="2720365" y="284326"/>
                        <a:pt x="2728559" y="270669"/>
                        <a:pt x="2710805" y="247452"/>
                      </a:cubicBezTo>
                      <a:cubicBezTo>
                        <a:pt x="2705342" y="240624"/>
                        <a:pt x="2697148" y="235161"/>
                        <a:pt x="2688954" y="239258"/>
                      </a:cubicBezTo>
                      <a:cubicBezTo>
                        <a:pt x="2678028" y="244721"/>
                        <a:pt x="2667103" y="250184"/>
                        <a:pt x="2657543" y="255646"/>
                      </a:cubicBezTo>
                      <a:cubicBezTo>
                        <a:pt x="2658909" y="248818"/>
                        <a:pt x="2661640" y="243355"/>
                        <a:pt x="2663006" y="236527"/>
                      </a:cubicBezTo>
                      <a:cubicBezTo>
                        <a:pt x="2672565" y="201019"/>
                        <a:pt x="2703977" y="123174"/>
                        <a:pt x="2667103" y="86300"/>
                      </a:cubicBezTo>
                      <a:cubicBezTo>
                        <a:pt x="2627498" y="46695"/>
                        <a:pt x="2534630" y="102689"/>
                        <a:pt x="2501853" y="116346"/>
                      </a:cubicBezTo>
                      <a:cubicBezTo>
                        <a:pt x="2470442" y="130002"/>
                        <a:pt x="2444494" y="149122"/>
                        <a:pt x="2421277" y="169608"/>
                      </a:cubicBezTo>
                      <a:cubicBezTo>
                        <a:pt x="2428106" y="151854"/>
                        <a:pt x="2433569" y="134100"/>
                        <a:pt x="2437666" y="116346"/>
                      </a:cubicBezTo>
                      <a:cubicBezTo>
                        <a:pt x="2443129" y="90397"/>
                        <a:pt x="2469077" y="27575"/>
                        <a:pt x="2434935" y="4358"/>
                      </a:cubicBezTo>
                      <a:cubicBezTo>
                        <a:pt x="2406255" y="-14761"/>
                        <a:pt x="2361187" y="34404"/>
                        <a:pt x="2347530" y="48061"/>
                      </a:cubicBezTo>
                      <a:cubicBezTo>
                        <a:pt x="2321582" y="74009"/>
                        <a:pt x="2298365" y="97226"/>
                        <a:pt x="2276514" y="123174"/>
                      </a:cubicBezTo>
                      <a:cubicBezTo>
                        <a:pt x="2292902" y="80837"/>
                        <a:pt x="2298365" y="38501"/>
                        <a:pt x="2260125" y="30307"/>
                      </a:cubicBezTo>
                      <a:cubicBezTo>
                        <a:pt x="2219155" y="22112"/>
                        <a:pt x="2144041" y="106786"/>
                        <a:pt x="2124921" y="132734"/>
                      </a:cubicBezTo>
                      <a:cubicBezTo>
                        <a:pt x="2120824" y="138197"/>
                        <a:pt x="2116727" y="145025"/>
                        <a:pt x="2112630" y="150488"/>
                      </a:cubicBezTo>
                      <a:cubicBezTo>
                        <a:pt x="2094876" y="124540"/>
                        <a:pt x="2064831" y="104054"/>
                        <a:pt x="2034786" y="113614"/>
                      </a:cubicBezTo>
                      <a:cubicBezTo>
                        <a:pt x="1984255" y="130002"/>
                        <a:pt x="2015666" y="220138"/>
                        <a:pt x="2045711" y="289789"/>
                      </a:cubicBezTo>
                      <a:cubicBezTo>
                        <a:pt x="2017031" y="252915"/>
                        <a:pt x="1989718" y="214676"/>
                        <a:pt x="1951478" y="185996"/>
                      </a:cubicBezTo>
                      <a:cubicBezTo>
                        <a:pt x="1944650" y="180533"/>
                        <a:pt x="1937821" y="184630"/>
                        <a:pt x="1935090" y="190093"/>
                      </a:cubicBezTo>
                      <a:cubicBezTo>
                        <a:pt x="1928261" y="211944"/>
                        <a:pt x="1932358" y="243355"/>
                        <a:pt x="1939187" y="272035"/>
                      </a:cubicBezTo>
                      <a:cubicBezTo>
                        <a:pt x="1911873" y="263841"/>
                        <a:pt x="1887290" y="292520"/>
                        <a:pt x="1869536" y="328028"/>
                      </a:cubicBezTo>
                      <a:cubicBezTo>
                        <a:pt x="1866805" y="340320"/>
                        <a:pt x="1862708" y="352611"/>
                        <a:pt x="1858611" y="364902"/>
                      </a:cubicBezTo>
                      <a:cubicBezTo>
                        <a:pt x="1857245" y="368999"/>
                        <a:pt x="1849051" y="368999"/>
                        <a:pt x="1849051" y="364902"/>
                      </a:cubicBezTo>
                      <a:cubicBezTo>
                        <a:pt x="1839491" y="329394"/>
                        <a:pt x="1836759" y="292520"/>
                        <a:pt x="1821737" y="258378"/>
                      </a:cubicBezTo>
                      <a:cubicBezTo>
                        <a:pt x="1790326" y="281595"/>
                        <a:pt x="1783497" y="325297"/>
                        <a:pt x="1772572" y="360805"/>
                      </a:cubicBezTo>
                      <a:cubicBezTo>
                        <a:pt x="1771206" y="364902"/>
                        <a:pt x="1763012" y="367634"/>
                        <a:pt x="1761646" y="362171"/>
                      </a:cubicBezTo>
                      <a:cubicBezTo>
                        <a:pt x="1754818" y="330760"/>
                        <a:pt x="1758915" y="299349"/>
                        <a:pt x="1754818" y="267938"/>
                      </a:cubicBezTo>
                      <a:cubicBezTo>
                        <a:pt x="1754818" y="266572"/>
                        <a:pt x="1754818" y="263841"/>
                        <a:pt x="1753452" y="262475"/>
                      </a:cubicBezTo>
                      <a:cubicBezTo>
                        <a:pt x="1747989" y="269303"/>
                        <a:pt x="1743892" y="274766"/>
                        <a:pt x="1741161" y="277498"/>
                      </a:cubicBezTo>
                      <a:cubicBezTo>
                        <a:pt x="1728870" y="296617"/>
                        <a:pt x="1720676" y="317103"/>
                        <a:pt x="1712481" y="337588"/>
                      </a:cubicBezTo>
                      <a:cubicBezTo>
                        <a:pt x="1708384" y="287058"/>
                        <a:pt x="1694727" y="236527"/>
                        <a:pt x="1667413" y="194190"/>
                      </a:cubicBezTo>
                      <a:cubicBezTo>
                        <a:pt x="1667413" y="194190"/>
                        <a:pt x="1666047" y="192824"/>
                        <a:pt x="1664682" y="190093"/>
                      </a:cubicBezTo>
                      <a:cubicBezTo>
                        <a:pt x="1619614" y="209213"/>
                        <a:pt x="1640099" y="276132"/>
                        <a:pt x="1641465" y="315737"/>
                      </a:cubicBezTo>
                      <a:cubicBezTo>
                        <a:pt x="1641465" y="319834"/>
                        <a:pt x="1636002" y="323931"/>
                        <a:pt x="1631905" y="321200"/>
                      </a:cubicBezTo>
                      <a:cubicBezTo>
                        <a:pt x="1611420" y="303446"/>
                        <a:pt x="1593666" y="277498"/>
                        <a:pt x="1567717" y="267938"/>
                      </a:cubicBezTo>
                      <a:cubicBezTo>
                        <a:pt x="1534941" y="254281"/>
                        <a:pt x="1533575" y="321200"/>
                        <a:pt x="1534941" y="337588"/>
                      </a:cubicBezTo>
                      <a:cubicBezTo>
                        <a:pt x="1539038" y="382656"/>
                        <a:pt x="1556792" y="424993"/>
                        <a:pt x="1569083" y="467329"/>
                      </a:cubicBezTo>
                      <a:cubicBezTo>
                        <a:pt x="1570449" y="472792"/>
                        <a:pt x="1564986" y="476889"/>
                        <a:pt x="1560889" y="472792"/>
                      </a:cubicBezTo>
                      <a:cubicBezTo>
                        <a:pt x="1530844" y="452307"/>
                        <a:pt x="1510358" y="422261"/>
                        <a:pt x="1480313" y="401776"/>
                      </a:cubicBezTo>
                      <a:cubicBezTo>
                        <a:pt x="1465290" y="390850"/>
                        <a:pt x="1440708" y="375828"/>
                        <a:pt x="1422954" y="390850"/>
                      </a:cubicBezTo>
                      <a:cubicBezTo>
                        <a:pt x="1406565" y="404507"/>
                        <a:pt x="1405200" y="426358"/>
                        <a:pt x="1410662" y="445478"/>
                      </a:cubicBezTo>
                      <a:cubicBezTo>
                        <a:pt x="1429782" y="512397"/>
                        <a:pt x="1487141" y="573854"/>
                        <a:pt x="1537672" y="616190"/>
                      </a:cubicBezTo>
                      <a:cubicBezTo>
                        <a:pt x="1540403" y="618922"/>
                        <a:pt x="1540403" y="624384"/>
                        <a:pt x="1536307" y="625750"/>
                      </a:cubicBezTo>
                      <a:cubicBezTo>
                        <a:pt x="1495336" y="640773"/>
                        <a:pt x="1433879" y="643504"/>
                        <a:pt x="1403834" y="679012"/>
                      </a:cubicBezTo>
                      <a:cubicBezTo>
                        <a:pt x="1377886" y="710423"/>
                        <a:pt x="1412028" y="737737"/>
                        <a:pt x="1443439" y="743200"/>
                      </a:cubicBezTo>
                      <a:cubicBezTo>
                        <a:pt x="1469387" y="747297"/>
                        <a:pt x="1496701" y="745931"/>
                        <a:pt x="1521284" y="736371"/>
                      </a:cubicBezTo>
                      <a:cubicBezTo>
                        <a:pt x="1526747" y="733640"/>
                        <a:pt x="1532209" y="743200"/>
                        <a:pt x="1526747" y="745931"/>
                      </a:cubicBezTo>
                      <a:cubicBezTo>
                        <a:pt x="1515821" y="752760"/>
                        <a:pt x="1504895" y="758223"/>
                        <a:pt x="1492604" y="765051"/>
                      </a:cubicBezTo>
                      <a:cubicBezTo>
                        <a:pt x="1447536" y="760954"/>
                        <a:pt x="1384714" y="797828"/>
                        <a:pt x="1360132" y="808753"/>
                      </a:cubicBezTo>
                      <a:cubicBezTo>
                        <a:pt x="1328721" y="822410"/>
                        <a:pt x="1302772" y="841530"/>
                        <a:pt x="1279556" y="862015"/>
                      </a:cubicBezTo>
                      <a:cubicBezTo>
                        <a:pt x="1286384" y="844261"/>
                        <a:pt x="1291847" y="826507"/>
                        <a:pt x="1295944" y="808753"/>
                      </a:cubicBezTo>
                      <a:cubicBezTo>
                        <a:pt x="1301407" y="782805"/>
                        <a:pt x="1327355" y="719983"/>
                        <a:pt x="1293213" y="696766"/>
                      </a:cubicBezTo>
                      <a:cubicBezTo>
                        <a:pt x="1264533" y="677647"/>
                        <a:pt x="1219465" y="726812"/>
                        <a:pt x="1205808" y="740469"/>
                      </a:cubicBezTo>
                      <a:cubicBezTo>
                        <a:pt x="1179860" y="766417"/>
                        <a:pt x="1156643" y="789634"/>
                        <a:pt x="1134792" y="815582"/>
                      </a:cubicBezTo>
                      <a:cubicBezTo>
                        <a:pt x="1151180" y="773245"/>
                        <a:pt x="1156643" y="730909"/>
                        <a:pt x="1118403" y="722714"/>
                      </a:cubicBezTo>
                      <a:cubicBezTo>
                        <a:pt x="1077433" y="714520"/>
                        <a:pt x="1002319" y="799193"/>
                        <a:pt x="983199" y="823776"/>
                      </a:cubicBezTo>
                      <a:cubicBezTo>
                        <a:pt x="979103" y="829239"/>
                        <a:pt x="975005" y="836067"/>
                        <a:pt x="970908" y="841530"/>
                      </a:cubicBezTo>
                      <a:cubicBezTo>
                        <a:pt x="953154" y="815582"/>
                        <a:pt x="923109" y="795096"/>
                        <a:pt x="893064" y="804656"/>
                      </a:cubicBezTo>
                      <a:cubicBezTo>
                        <a:pt x="842533" y="821045"/>
                        <a:pt x="873944" y="911181"/>
                        <a:pt x="903989" y="980831"/>
                      </a:cubicBezTo>
                      <a:cubicBezTo>
                        <a:pt x="875310" y="943957"/>
                        <a:pt x="847996" y="905718"/>
                        <a:pt x="809756" y="877038"/>
                      </a:cubicBezTo>
                      <a:cubicBezTo>
                        <a:pt x="802928" y="872941"/>
                        <a:pt x="796099" y="875672"/>
                        <a:pt x="793368" y="881135"/>
                      </a:cubicBezTo>
                      <a:cubicBezTo>
                        <a:pt x="786539" y="902986"/>
                        <a:pt x="790636" y="934397"/>
                        <a:pt x="797465" y="963077"/>
                      </a:cubicBezTo>
                      <a:cubicBezTo>
                        <a:pt x="770151" y="954883"/>
                        <a:pt x="745568" y="983562"/>
                        <a:pt x="727814" y="1019070"/>
                      </a:cubicBezTo>
                      <a:cubicBezTo>
                        <a:pt x="725083" y="1031362"/>
                        <a:pt x="720986" y="1043653"/>
                        <a:pt x="716889" y="1055944"/>
                      </a:cubicBezTo>
                      <a:cubicBezTo>
                        <a:pt x="715523" y="1060041"/>
                        <a:pt x="707329" y="1060041"/>
                        <a:pt x="705963" y="1055944"/>
                      </a:cubicBezTo>
                      <a:cubicBezTo>
                        <a:pt x="696404" y="1020436"/>
                        <a:pt x="693672" y="983562"/>
                        <a:pt x="678649" y="949420"/>
                      </a:cubicBezTo>
                      <a:cubicBezTo>
                        <a:pt x="647238" y="972637"/>
                        <a:pt x="640410" y="1016339"/>
                        <a:pt x="629484" y="1051847"/>
                      </a:cubicBezTo>
                      <a:cubicBezTo>
                        <a:pt x="628119" y="1055944"/>
                        <a:pt x="619924" y="1058676"/>
                        <a:pt x="618559" y="1053213"/>
                      </a:cubicBezTo>
                      <a:cubicBezTo>
                        <a:pt x="611730" y="1021802"/>
                        <a:pt x="615827" y="990391"/>
                        <a:pt x="611730" y="958980"/>
                      </a:cubicBezTo>
                      <a:cubicBezTo>
                        <a:pt x="611730" y="957614"/>
                        <a:pt x="611730" y="954883"/>
                        <a:pt x="610365" y="953517"/>
                      </a:cubicBezTo>
                      <a:cubicBezTo>
                        <a:pt x="604902" y="960346"/>
                        <a:pt x="600805" y="965808"/>
                        <a:pt x="598073" y="968540"/>
                      </a:cubicBezTo>
                      <a:cubicBezTo>
                        <a:pt x="585782" y="987660"/>
                        <a:pt x="577588" y="1008145"/>
                        <a:pt x="569394" y="1028630"/>
                      </a:cubicBezTo>
                      <a:cubicBezTo>
                        <a:pt x="565297" y="979465"/>
                        <a:pt x="551640" y="927569"/>
                        <a:pt x="524326" y="885232"/>
                      </a:cubicBezTo>
                      <a:cubicBezTo>
                        <a:pt x="524326" y="885232"/>
                        <a:pt x="522960" y="883867"/>
                        <a:pt x="521594" y="881135"/>
                      </a:cubicBezTo>
                      <a:cubicBezTo>
                        <a:pt x="476526" y="900255"/>
                        <a:pt x="497012" y="967174"/>
                        <a:pt x="498377" y="1006779"/>
                      </a:cubicBezTo>
                      <a:cubicBezTo>
                        <a:pt x="498377" y="1010876"/>
                        <a:pt x="492915" y="1014973"/>
                        <a:pt x="488818" y="1012242"/>
                      </a:cubicBezTo>
                      <a:cubicBezTo>
                        <a:pt x="468332" y="994488"/>
                        <a:pt x="450578" y="968540"/>
                        <a:pt x="424630" y="958980"/>
                      </a:cubicBezTo>
                      <a:cubicBezTo>
                        <a:pt x="391853" y="945323"/>
                        <a:pt x="390487" y="1012242"/>
                        <a:pt x="391853" y="1028630"/>
                      </a:cubicBezTo>
                      <a:cubicBezTo>
                        <a:pt x="395950" y="1073698"/>
                        <a:pt x="413704" y="1116035"/>
                        <a:pt x="425996" y="1158372"/>
                      </a:cubicBezTo>
                      <a:cubicBezTo>
                        <a:pt x="427361" y="1163834"/>
                        <a:pt x="421899" y="1167931"/>
                        <a:pt x="417801" y="1165200"/>
                      </a:cubicBezTo>
                      <a:cubicBezTo>
                        <a:pt x="387756" y="1144715"/>
                        <a:pt x="365905" y="1114669"/>
                        <a:pt x="337225" y="1094184"/>
                      </a:cubicBezTo>
                      <a:cubicBezTo>
                        <a:pt x="322203" y="1083258"/>
                        <a:pt x="297620" y="1068236"/>
                        <a:pt x="279866" y="1083258"/>
                      </a:cubicBezTo>
                      <a:cubicBezTo>
                        <a:pt x="263478" y="1096915"/>
                        <a:pt x="262112" y="1118766"/>
                        <a:pt x="267575" y="1137886"/>
                      </a:cubicBezTo>
                      <a:cubicBezTo>
                        <a:pt x="286695" y="1204805"/>
                        <a:pt x="342688" y="1266261"/>
                        <a:pt x="394585" y="1309964"/>
                      </a:cubicBezTo>
                      <a:cubicBezTo>
                        <a:pt x="397316" y="1312695"/>
                        <a:pt x="397316" y="1318158"/>
                        <a:pt x="393219" y="1319524"/>
                      </a:cubicBezTo>
                      <a:cubicBezTo>
                        <a:pt x="352248" y="1334546"/>
                        <a:pt x="290792" y="1337278"/>
                        <a:pt x="260746" y="1372786"/>
                      </a:cubicBezTo>
                      <a:cubicBezTo>
                        <a:pt x="234798" y="1404197"/>
                        <a:pt x="268941" y="1431511"/>
                        <a:pt x="300351" y="1436973"/>
                      </a:cubicBezTo>
                      <a:cubicBezTo>
                        <a:pt x="326300" y="1441071"/>
                        <a:pt x="353614" y="1439705"/>
                        <a:pt x="378196" y="1430145"/>
                      </a:cubicBezTo>
                      <a:cubicBezTo>
                        <a:pt x="383659" y="1427414"/>
                        <a:pt x="389122" y="1436973"/>
                        <a:pt x="383659" y="1439705"/>
                      </a:cubicBezTo>
                      <a:cubicBezTo>
                        <a:pt x="326300" y="1473847"/>
                        <a:pt x="263478" y="1497064"/>
                        <a:pt x="207484" y="1533938"/>
                      </a:cubicBezTo>
                      <a:cubicBezTo>
                        <a:pt x="180170" y="1551692"/>
                        <a:pt x="146028" y="1574909"/>
                        <a:pt x="132371" y="1607685"/>
                      </a:cubicBezTo>
                      <a:cubicBezTo>
                        <a:pt x="126908" y="1621342"/>
                        <a:pt x="124177" y="1640462"/>
                        <a:pt x="129640" y="1654119"/>
                      </a:cubicBezTo>
                      <a:cubicBezTo>
                        <a:pt x="120080" y="1666410"/>
                        <a:pt x="120080" y="1681433"/>
                        <a:pt x="124177" y="1696456"/>
                      </a:cubicBezTo>
                      <a:cubicBezTo>
                        <a:pt x="129640" y="1715575"/>
                        <a:pt x="139199" y="1734695"/>
                        <a:pt x="150125" y="1753815"/>
                      </a:cubicBezTo>
                      <a:cubicBezTo>
                        <a:pt x="146028" y="1762009"/>
                        <a:pt x="143296" y="1770203"/>
                        <a:pt x="141931" y="1778397"/>
                      </a:cubicBezTo>
                      <a:cubicBezTo>
                        <a:pt x="135102" y="1807077"/>
                        <a:pt x="150125" y="1842585"/>
                        <a:pt x="186999" y="1824831"/>
                      </a:cubicBezTo>
                      <a:cubicBezTo>
                        <a:pt x="192462" y="1822100"/>
                        <a:pt x="196559" y="1819368"/>
                        <a:pt x="202021" y="1815271"/>
                      </a:cubicBezTo>
                      <a:cubicBezTo>
                        <a:pt x="214313" y="1827562"/>
                        <a:pt x="226604" y="1838488"/>
                        <a:pt x="237530" y="1848048"/>
                      </a:cubicBezTo>
                      <a:cubicBezTo>
                        <a:pt x="240261" y="1850779"/>
                        <a:pt x="240261" y="1854876"/>
                        <a:pt x="236164" y="1856242"/>
                      </a:cubicBezTo>
                      <a:cubicBezTo>
                        <a:pt x="200656" y="1869899"/>
                        <a:pt x="144662" y="1871265"/>
                        <a:pt x="118714" y="1904041"/>
                      </a:cubicBezTo>
                      <a:cubicBezTo>
                        <a:pt x="95497" y="1932721"/>
                        <a:pt x="126908" y="1957304"/>
                        <a:pt x="154222" y="1960035"/>
                      </a:cubicBezTo>
                      <a:cubicBezTo>
                        <a:pt x="177439" y="1962766"/>
                        <a:pt x="200656" y="1962766"/>
                        <a:pt x="222507" y="1953206"/>
                      </a:cubicBezTo>
                      <a:cubicBezTo>
                        <a:pt x="227970" y="1950475"/>
                        <a:pt x="232067" y="1958669"/>
                        <a:pt x="226604" y="1961401"/>
                      </a:cubicBezTo>
                      <a:cubicBezTo>
                        <a:pt x="176073" y="1992812"/>
                        <a:pt x="120080" y="2011931"/>
                        <a:pt x="70915" y="2044708"/>
                      </a:cubicBezTo>
                      <a:cubicBezTo>
                        <a:pt x="46332" y="2061096"/>
                        <a:pt x="16287" y="2081582"/>
                        <a:pt x="5361" y="2110261"/>
                      </a:cubicBezTo>
                      <a:cubicBezTo>
                        <a:pt x="-1467" y="2126650"/>
                        <a:pt x="-4199" y="2152598"/>
                        <a:pt x="12190" y="2164889"/>
                      </a:cubicBezTo>
                      <a:cubicBezTo>
                        <a:pt x="31309" y="2178546"/>
                        <a:pt x="54526" y="2171718"/>
                        <a:pt x="72280" y="2159427"/>
                      </a:cubicBezTo>
                      <a:cubicBezTo>
                        <a:pt x="75012" y="2158061"/>
                        <a:pt x="80474" y="2164889"/>
                        <a:pt x="76377" y="2168986"/>
                      </a:cubicBezTo>
                      <a:close/>
                      <a:moveTo>
                        <a:pt x="2586527" y="2892805"/>
                      </a:moveTo>
                      <a:cubicBezTo>
                        <a:pt x="2587892" y="2891440"/>
                        <a:pt x="2590624" y="2890074"/>
                        <a:pt x="2591989" y="2888708"/>
                      </a:cubicBezTo>
                      <a:cubicBezTo>
                        <a:pt x="2593355" y="2891440"/>
                        <a:pt x="2593355" y="2894171"/>
                        <a:pt x="2594721" y="2895537"/>
                      </a:cubicBezTo>
                      <a:cubicBezTo>
                        <a:pt x="2591989" y="2895537"/>
                        <a:pt x="2589258" y="2894171"/>
                        <a:pt x="2586527" y="2892805"/>
                      </a:cubicBezTo>
                      <a:close/>
                      <a:moveTo>
                        <a:pt x="1073335" y="1655485"/>
                      </a:moveTo>
                      <a:cubicBezTo>
                        <a:pt x="1125232" y="1650022"/>
                        <a:pt x="1177128" y="1659582"/>
                        <a:pt x="1229025" y="1671873"/>
                      </a:cubicBezTo>
                      <a:cubicBezTo>
                        <a:pt x="1203077" y="1645925"/>
                        <a:pt x="1177128" y="1610417"/>
                        <a:pt x="1208540" y="1588566"/>
                      </a:cubicBezTo>
                      <a:cubicBezTo>
                        <a:pt x="1230391" y="1573543"/>
                        <a:pt x="1260436" y="1570812"/>
                        <a:pt x="1289115" y="1574909"/>
                      </a:cubicBezTo>
                      <a:cubicBezTo>
                        <a:pt x="1271361" y="1563983"/>
                        <a:pt x="1254973" y="1548960"/>
                        <a:pt x="1244047" y="1528475"/>
                      </a:cubicBezTo>
                      <a:cubicBezTo>
                        <a:pt x="1242682" y="1525744"/>
                        <a:pt x="1242682" y="1524378"/>
                        <a:pt x="1245413" y="1521647"/>
                      </a:cubicBezTo>
                      <a:cubicBezTo>
                        <a:pt x="1275459" y="1487504"/>
                        <a:pt x="1323258" y="1490236"/>
                        <a:pt x="1369691" y="1503892"/>
                      </a:cubicBezTo>
                      <a:cubicBezTo>
                        <a:pt x="1358766" y="1497064"/>
                        <a:pt x="1346475" y="1490236"/>
                        <a:pt x="1335549" y="1482041"/>
                      </a:cubicBezTo>
                      <a:cubicBezTo>
                        <a:pt x="1302772" y="1458824"/>
                        <a:pt x="1249510" y="1421951"/>
                        <a:pt x="1254973" y="1375517"/>
                      </a:cubicBezTo>
                      <a:cubicBezTo>
                        <a:pt x="1261802" y="1324986"/>
                        <a:pt x="1334183" y="1345472"/>
                        <a:pt x="1362863" y="1357763"/>
                      </a:cubicBezTo>
                      <a:cubicBezTo>
                        <a:pt x="1373789" y="1361860"/>
                        <a:pt x="1384714" y="1367323"/>
                        <a:pt x="1395640" y="1372786"/>
                      </a:cubicBezTo>
                      <a:cubicBezTo>
                        <a:pt x="1376520" y="1348203"/>
                        <a:pt x="1357400" y="1316792"/>
                        <a:pt x="1364229" y="1288112"/>
                      </a:cubicBezTo>
                      <a:cubicBezTo>
                        <a:pt x="1369691" y="1258067"/>
                        <a:pt x="1397005" y="1237582"/>
                        <a:pt x="1427051" y="1252605"/>
                      </a:cubicBezTo>
                      <a:cubicBezTo>
                        <a:pt x="1444805" y="1260799"/>
                        <a:pt x="1461193" y="1274456"/>
                        <a:pt x="1474850" y="1290844"/>
                      </a:cubicBezTo>
                      <a:cubicBezTo>
                        <a:pt x="1455730" y="1241679"/>
                        <a:pt x="1446171" y="1180223"/>
                        <a:pt x="1502164" y="1181588"/>
                      </a:cubicBezTo>
                      <a:cubicBezTo>
                        <a:pt x="1544501" y="1181588"/>
                        <a:pt x="1566352" y="1222559"/>
                        <a:pt x="1581374" y="1256702"/>
                      </a:cubicBezTo>
                      <a:cubicBezTo>
                        <a:pt x="1586837" y="1268993"/>
                        <a:pt x="1590934" y="1282650"/>
                        <a:pt x="1595032" y="1294941"/>
                      </a:cubicBezTo>
                      <a:cubicBezTo>
                        <a:pt x="1595032" y="1273090"/>
                        <a:pt x="1596397" y="1252605"/>
                        <a:pt x="1599128" y="1232119"/>
                      </a:cubicBezTo>
                      <a:cubicBezTo>
                        <a:pt x="1603226" y="1195245"/>
                        <a:pt x="1614151" y="1141983"/>
                        <a:pt x="1653756" y="1129692"/>
                      </a:cubicBezTo>
                      <a:cubicBezTo>
                        <a:pt x="1707019" y="1113304"/>
                        <a:pt x="1753452" y="1176125"/>
                        <a:pt x="1768475" y="1217096"/>
                      </a:cubicBezTo>
                      <a:cubicBezTo>
                        <a:pt x="1771206" y="1223925"/>
                        <a:pt x="1773938" y="1230753"/>
                        <a:pt x="1775303" y="1238948"/>
                      </a:cubicBezTo>
                      <a:cubicBezTo>
                        <a:pt x="1782132" y="1217096"/>
                        <a:pt x="1791692" y="1189782"/>
                        <a:pt x="1812177" y="1180223"/>
                      </a:cubicBezTo>
                      <a:cubicBezTo>
                        <a:pt x="1836759" y="1166566"/>
                        <a:pt x="1873633" y="1191148"/>
                        <a:pt x="1892753" y="1204805"/>
                      </a:cubicBezTo>
                      <a:cubicBezTo>
                        <a:pt x="1896850" y="1207536"/>
                        <a:pt x="1902313" y="1211634"/>
                        <a:pt x="1906410" y="1214365"/>
                      </a:cubicBezTo>
                      <a:cubicBezTo>
                        <a:pt x="1895484" y="1195245"/>
                        <a:pt x="1891388" y="1173394"/>
                        <a:pt x="1900947" y="1154274"/>
                      </a:cubicBezTo>
                      <a:cubicBezTo>
                        <a:pt x="1915970" y="1124229"/>
                        <a:pt x="1961038" y="1139252"/>
                        <a:pt x="1982889" y="1148812"/>
                      </a:cubicBezTo>
                      <a:cubicBezTo>
                        <a:pt x="1986986" y="1150177"/>
                        <a:pt x="1991083" y="1151543"/>
                        <a:pt x="1995180" y="1154274"/>
                      </a:cubicBezTo>
                      <a:cubicBezTo>
                        <a:pt x="1980158" y="1139252"/>
                        <a:pt x="1965135" y="1124229"/>
                        <a:pt x="1951478" y="1109206"/>
                      </a:cubicBezTo>
                      <a:cubicBezTo>
                        <a:pt x="1926895" y="1081893"/>
                        <a:pt x="1874999" y="1029996"/>
                        <a:pt x="1891388" y="989025"/>
                      </a:cubicBezTo>
                      <a:cubicBezTo>
                        <a:pt x="1902313" y="958980"/>
                        <a:pt x="1930993" y="963077"/>
                        <a:pt x="1956941" y="975368"/>
                      </a:cubicBezTo>
                      <a:cubicBezTo>
                        <a:pt x="1935090" y="937129"/>
                        <a:pt x="1910507" y="887964"/>
                        <a:pt x="1921433" y="846993"/>
                      </a:cubicBezTo>
                      <a:cubicBezTo>
                        <a:pt x="1925530" y="830604"/>
                        <a:pt x="1940552" y="819679"/>
                        <a:pt x="1956941" y="816948"/>
                      </a:cubicBezTo>
                      <a:cubicBezTo>
                        <a:pt x="1978792" y="812850"/>
                        <a:pt x="1999277" y="830604"/>
                        <a:pt x="2012934" y="844261"/>
                      </a:cubicBezTo>
                      <a:cubicBezTo>
                        <a:pt x="2027957" y="859284"/>
                        <a:pt x="2041614" y="875672"/>
                        <a:pt x="2053905" y="893426"/>
                      </a:cubicBezTo>
                      <a:cubicBezTo>
                        <a:pt x="2053905" y="892061"/>
                        <a:pt x="2052539" y="890695"/>
                        <a:pt x="2052539" y="889329"/>
                      </a:cubicBezTo>
                      <a:cubicBezTo>
                        <a:pt x="2038883" y="849724"/>
                        <a:pt x="2021129" y="799193"/>
                        <a:pt x="2030688" y="756857"/>
                      </a:cubicBezTo>
                      <a:cubicBezTo>
                        <a:pt x="2038883" y="722714"/>
                        <a:pt x="2075756" y="711789"/>
                        <a:pt x="2101705" y="730909"/>
                      </a:cubicBezTo>
                      <a:cubicBezTo>
                        <a:pt x="2120824" y="744566"/>
                        <a:pt x="2137213" y="767782"/>
                        <a:pt x="2148138" y="793731"/>
                      </a:cubicBezTo>
                      <a:cubicBezTo>
                        <a:pt x="2146773" y="775977"/>
                        <a:pt x="2146773" y="759588"/>
                        <a:pt x="2146773" y="741834"/>
                      </a:cubicBezTo>
                      <a:cubicBezTo>
                        <a:pt x="2146773" y="713155"/>
                        <a:pt x="2148138" y="668087"/>
                        <a:pt x="2175452" y="650333"/>
                      </a:cubicBezTo>
                      <a:cubicBezTo>
                        <a:pt x="2204132" y="632579"/>
                        <a:pt x="2234177" y="669452"/>
                        <a:pt x="2245103" y="691304"/>
                      </a:cubicBezTo>
                      <a:cubicBezTo>
                        <a:pt x="2257394" y="714520"/>
                        <a:pt x="2265588" y="743200"/>
                        <a:pt x="2269685" y="770514"/>
                      </a:cubicBezTo>
                      <a:cubicBezTo>
                        <a:pt x="2283342" y="725446"/>
                        <a:pt x="2296999" y="680378"/>
                        <a:pt x="2317485" y="638041"/>
                      </a:cubicBezTo>
                      <a:cubicBezTo>
                        <a:pt x="2333873" y="601168"/>
                        <a:pt x="2369381" y="536980"/>
                        <a:pt x="2419912" y="547905"/>
                      </a:cubicBezTo>
                      <a:cubicBezTo>
                        <a:pt x="2522339" y="569757"/>
                        <a:pt x="2434935" y="730909"/>
                        <a:pt x="2391232" y="796462"/>
                      </a:cubicBezTo>
                      <a:cubicBezTo>
                        <a:pt x="2419912" y="784171"/>
                        <a:pt x="2451323" y="785536"/>
                        <a:pt x="2473174" y="814216"/>
                      </a:cubicBezTo>
                      <a:cubicBezTo>
                        <a:pt x="2489562" y="834701"/>
                        <a:pt x="2495025" y="862015"/>
                        <a:pt x="2496391" y="889329"/>
                      </a:cubicBezTo>
                      <a:cubicBezTo>
                        <a:pt x="2533265" y="836067"/>
                        <a:pt x="2617938" y="904352"/>
                        <a:pt x="2660274" y="965808"/>
                      </a:cubicBezTo>
                      <a:cubicBezTo>
                        <a:pt x="2654812" y="938494"/>
                        <a:pt x="2656177" y="908449"/>
                        <a:pt x="2671200" y="890695"/>
                      </a:cubicBezTo>
                      <a:cubicBezTo>
                        <a:pt x="2688954" y="870210"/>
                        <a:pt x="2712171" y="872941"/>
                        <a:pt x="2732656" y="883867"/>
                      </a:cubicBezTo>
                      <a:cubicBezTo>
                        <a:pt x="2728559" y="852456"/>
                        <a:pt x="2738119" y="825142"/>
                        <a:pt x="2776359" y="825142"/>
                      </a:cubicBezTo>
                      <a:cubicBezTo>
                        <a:pt x="2807769" y="825142"/>
                        <a:pt x="2832352" y="855187"/>
                        <a:pt x="2850106" y="885232"/>
                      </a:cubicBezTo>
                      <a:cubicBezTo>
                        <a:pt x="2843277" y="841530"/>
                        <a:pt x="2844643" y="797828"/>
                        <a:pt x="2867860" y="759588"/>
                      </a:cubicBezTo>
                      <a:cubicBezTo>
                        <a:pt x="2869226" y="756857"/>
                        <a:pt x="2871957" y="756857"/>
                        <a:pt x="2874689" y="758223"/>
                      </a:cubicBezTo>
                      <a:cubicBezTo>
                        <a:pt x="2930682" y="784171"/>
                        <a:pt x="2956630" y="842896"/>
                        <a:pt x="2968922" y="901621"/>
                      </a:cubicBezTo>
                      <a:cubicBezTo>
                        <a:pt x="2979847" y="833336"/>
                        <a:pt x="3004430" y="721349"/>
                        <a:pt x="3074080" y="756857"/>
                      </a:cubicBezTo>
                      <a:cubicBezTo>
                        <a:pt x="3112320" y="777342"/>
                        <a:pt x="3100028" y="838799"/>
                        <a:pt x="3093200" y="871575"/>
                      </a:cubicBezTo>
                      <a:cubicBezTo>
                        <a:pt x="3086372" y="900255"/>
                        <a:pt x="3078177" y="927569"/>
                        <a:pt x="3067252" y="956249"/>
                      </a:cubicBezTo>
                      <a:cubicBezTo>
                        <a:pt x="3080909" y="945323"/>
                        <a:pt x="3097297" y="938494"/>
                        <a:pt x="3117783" y="941226"/>
                      </a:cubicBezTo>
                      <a:cubicBezTo>
                        <a:pt x="3146462" y="943957"/>
                        <a:pt x="3162850" y="967174"/>
                        <a:pt x="3171045" y="993122"/>
                      </a:cubicBezTo>
                      <a:cubicBezTo>
                        <a:pt x="3176508" y="969905"/>
                        <a:pt x="3190164" y="953517"/>
                        <a:pt x="3220210" y="974003"/>
                      </a:cubicBezTo>
                      <a:cubicBezTo>
                        <a:pt x="3246158" y="993122"/>
                        <a:pt x="3263912" y="1024533"/>
                        <a:pt x="3272106" y="1058676"/>
                      </a:cubicBezTo>
                      <a:cubicBezTo>
                        <a:pt x="3284398" y="999951"/>
                        <a:pt x="3313077" y="926203"/>
                        <a:pt x="3359511" y="969905"/>
                      </a:cubicBezTo>
                      <a:cubicBezTo>
                        <a:pt x="3390922" y="998585"/>
                        <a:pt x="3397750" y="1046384"/>
                        <a:pt x="3397750" y="1087355"/>
                      </a:cubicBezTo>
                      <a:cubicBezTo>
                        <a:pt x="3412773" y="1040922"/>
                        <a:pt x="3446915" y="1002682"/>
                        <a:pt x="3491983" y="979465"/>
                      </a:cubicBezTo>
                      <a:cubicBezTo>
                        <a:pt x="3494714" y="978100"/>
                        <a:pt x="3497446" y="979465"/>
                        <a:pt x="3498812" y="980831"/>
                      </a:cubicBezTo>
                      <a:cubicBezTo>
                        <a:pt x="3524760" y="1024533"/>
                        <a:pt x="3516566" y="1080527"/>
                        <a:pt x="3501543" y="1131058"/>
                      </a:cubicBezTo>
                      <a:cubicBezTo>
                        <a:pt x="3522028" y="1105109"/>
                        <a:pt x="3547976" y="1085990"/>
                        <a:pt x="3584850" y="1084624"/>
                      </a:cubicBezTo>
                      <a:cubicBezTo>
                        <a:pt x="3587582" y="1084624"/>
                        <a:pt x="3590313" y="1087355"/>
                        <a:pt x="3590313" y="1090087"/>
                      </a:cubicBezTo>
                      <a:cubicBezTo>
                        <a:pt x="3593045" y="1110572"/>
                        <a:pt x="3590313" y="1128326"/>
                        <a:pt x="3586216" y="1147446"/>
                      </a:cubicBezTo>
                      <a:cubicBezTo>
                        <a:pt x="3632650" y="1088721"/>
                        <a:pt x="3714592" y="1065504"/>
                        <a:pt x="3785608" y="1094184"/>
                      </a:cubicBezTo>
                      <a:cubicBezTo>
                        <a:pt x="3817019" y="1107841"/>
                        <a:pt x="3841601" y="1133789"/>
                        <a:pt x="3844333" y="1169297"/>
                      </a:cubicBezTo>
                      <a:cubicBezTo>
                        <a:pt x="3847064" y="1212999"/>
                        <a:pt x="3815653" y="1251239"/>
                        <a:pt x="3782876" y="1281284"/>
                      </a:cubicBezTo>
                      <a:cubicBezTo>
                        <a:pt x="3810190" y="1271724"/>
                        <a:pt x="3845698" y="1264896"/>
                        <a:pt x="3855258" y="1292210"/>
                      </a:cubicBezTo>
                      <a:cubicBezTo>
                        <a:pt x="3866184" y="1324986"/>
                        <a:pt x="3840236" y="1361860"/>
                        <a:pt x="3817019" y="1387808"/>
                      </a:cubicBezTo>
                      <a:cubicBezTo>
                        <a:pt x="3893498" y="1363226"/>
                        <a:pt x="3979537" y="1372786"/>
                        <a:pt x="4024605" y="1449265"/>
                      </a:cubicBezTo>
                      <a:cubicBezTo>
                        <a:pt x="4056016" y="1502527"/>
                        <a:pt x="4053284" y="1565349"/>
                        <a:pt x="4030067" y="1621342"/>
                      </a:cubicBezTo>
                      <a:cubicBezTo>
                        <a:pt x="4035530" y="1615880"/>
                        <a:pt x="4040993" y="1610417"/>
                        <a:pt x="4046456" y="1606320"/>
                      </a:cubicBezTo>
                      <a:cubicBezTo>
                        <a:pt x="4069673" y="1585834"/>
                        <a:pt x="4102449" y="1563983"/>
                        <a:pt x="4133860" y="1572177"/>
                      </a:cubicBezTo>
                      <a:cubicBezTo>
                        <a:pt x="4163906" y="1580372"/>
                        <a:pt x="4169369" y="1617245"/>
                        <a:pt x="4158443" y="1641828"/>
                      </a:cubicBezTo>
                      <a:cubicBezTo>
                        <a:pt x="4144786" y="1673239"/>
                        <a:pt x="4121569" y="1696456"/>
                        <a:pt x="4098352" y="1722404"/>
                      </a:cubicBezTo>
                      <a:cubicBezTo>
                        <a:pt x="4116106" y="1715575"/>
                        <a:pt x="4135226" y="1711478"/>
                        <a:pt x="4150249" y="1722404"/>
                      </a:cubicBezTo>
                      <a:cubicBezTo>
                        <a:pt x="4166637" y="1734695"/>
                        <a:pt x="4161174" y="1759278"/>
                        <a:pt x="4157077" y="1777032"/>
                      </a:cubicBezTo>
                      <a:cubicBezTo>
                        <a:pt x="4143420" y="1827562"/>
                        <a:pt x="4106546" y="1884922"/>
                        <a:pt x="4061478" y="1917698"/>
                      </a:cubicBezTo>
                      <a:cubicBezTo>
                        <a:pt x="4109278" y="1914967"/>
                        <a:pt x="4166637" y="1927258"/>
                        <a:pt x="4191220" y="1968229"/>
                      </a:cubicBezTo>
                      <a:cubicBezTo>
                        <a:pt x="4211705" y="2003737"/>
                        <a:pt x="4173465" y="2017394"/>
                        <a:pt x="4137958" y="2022857"/>
                      </a:cubicBezTo>
                      <a:cubicBezTo>
                        <a:pt x="4185757" y="2036514"/>
                        <a:pt x="4233556" y="2070656"/>
                        <a:pt x="4230825" y="2123919"/>
                      </a:cubicBezTo>
                      <a:cubicBezTo>
                        <a:pt x="4228094" y="2179912"/>
                        <a:pt x="4172100" y="2170352"/>
                        <a:pt x="4124300" y="2152598"/>
                      </a:cubicBezTo>
                      <a:cubicBezTo>
                        <a:pt x="4135226" y="2162158"/>
                        <a:pt x="4144786" y="2171718"/>
                        <a:pt x="4154346" y="2179912"/>
                      </a:cubicBezTo>
                      <a:cubicBezTo>
                        <a:pt x="4177562" y="2203129"/>
                        <a:pt x="4210339" y="2235906"/>
                        <a:pt x="4214436" y="2271414"/>
                      </a:cubicBezTo>
                      <a:cubicBezTo>
                        <a:pt x="4217168" y="2302825"/>
                        <a:pt x="4189854" y="2320579"/>
                        <a:pt x="4161174" y="2315116"/>
                      </a:cubicBezTo>
                      <a:cubicBezTo>
                        <a:pt x="4146151" y="2312384"/>
                        <a:pt x="4129763" y="2304190"/>
                        <a:pt x="4116106" y="2294630"/>
                      </a:cubicBezTo>
                      <a:cubicBezTo>
                        <a:pt x="4125666" y="2320579"/>
                        <a:pt x="4131129" y="2347893"/>
                        <a:pt x="4129763" y="2373841"/>
                      </a:cubicBezTo>
                      <a:cubicBezTo>
                        <a:pt x="4129763" y="2387498"/>
                        <a:pt x="4125666" y="2409349"/>
                        <a:pt x="4110644" y="2414812"/>
                      </a:cubicBezTo>
                      <a:cubicBezTo>
                        <a:pt x="4109278" y="2414812"/>
                        <a:pt x="4107912" y="2414812"/>
                        <a:pt x="4106546" y="2414812"/>
                      </a:cubicBezTo>
                      <a:cubicBezTo>
                        <a:pt x="4121569" y="2444857"/>
                        <a:pt x="4120203" y="2481731"/>
                        <a:pt x="4102449" y="2511776"/>
                      </a:cubicBezTo>
                      <a:cubicBezTo>
                        <a:pt x="4080598" y="2548650"/>
                        <a:pt x="4039627" y="2550016"/>
                        <a:pt x="4004119" y="2536359"/>
                      </a:cubicBezTo>
                      <a:cubicBezTo>
                        <a:pt x="4009582" y="2545919"/>
                        <a:pt x="4015045" y="2556844"/>
                        <a:pt x="4017776" y="2566404"/>
                      </a:cubicBezTo>
                      <a:cubicBezTo>
                        <a:pt x="4023239" y="2592352"/>
                        <a:pt x="4001388" y="2600546"/>
                        <a:pt x="3978171" y="2601912"/>
                      </a:cubicBezTo>
                      <a:cubicBezTo>
                        <a:pt x="4010948" y="2615569"/>
                        <a:pt x="4034164" y="2638786"/>
                        <a:pt x="4004119" y="2675659"/>
                      </a:cubicBezTo>
                      <a:cubicBezTo>
                        <a:pt x="3986365" y="2697511"/>
                        <a:pt x="3963148" y="2715265"/>
                        <a:pt x="3937200" y="2730288"/>
                      </a:cubicBezTo>
                      <a:cubicBezTo>
                        <a:pt x="3942663" y="2730288"/>
                        <a:pt x="3946760" y="2730288"/>
                        <a:pt x="3952223" y="2730288"/>
                      </a:cubicBezTo>
                      <a:cubicBezTo>
                        <a:pt x="3969977" y="2730288"/>
                        <a:pt x="4005485" y="2735750"/>
                        <a:pt x="4010948" y="2757601"/>
                      </a:cubicBezTo>
                      <a:cubicBezTo>
                        <a:pt x="4013679" y="2773990"/>
                        <a:pt x="3994559" y="2789012"/>
                        <a:pt x="3982268" y="2798572"/>
                      </a:cubicBezTo>
                      <a:cubicBezTo>
                        <a:pt x="4034164" y="2829983"/>
                        <a:pt x="4075135" y="2881880"/>
                        <a:pt x="4086061" y="2937873"/>
                      </a:cubicBezTo>
                      <a:cubicBezTo>
                        <a:pt x="4101084" y="3015718"/>
                        <a:pt x="4015045" y="3004792"/>
                        <a:pt x="3956320" y="2984307"/>
                      </a:cubicBezTo>
                      <a:cubicBezTo>
                        <a:pt x="3991828" y="3014352"/>
                        <a:pt x="4023239" y="3051226"/>
                        <a:pt x="4038261" y="3092197"/>
                      </a:cubicBezTo>
                      <a:cubicBezTo>
                        <a:pt x="4054650" y="3135899"/>
                        <a:pt x="4023239" y="3174139"/>
                        <a:pt x="3978171" y="3171407"/>
                      </a:cubicBezTo>
                      <a:cubicBezTo>
                        <a:pt x="3926274" y="3167310"/>
                        <a:pt x="3875744" y="3126339"/>
                        <a:pt x="3838870" y="3093563"/>
                      </a:cubicBezTo>
                      <a:cubicBezTo>
                        <a:pt x="3817019" y="3074443"/>
                        <a:pt x="3793802" y="3052592"/>
                        <a:pt x="3773317" y="3029375"/>
                      </a:cubicBezTo>
                      <a:cubicBezTo>
                        <a:pt x="3781511" y="3059420"/>
                        <a:pt x="3778779" y="3089465"/>
                        <a:pt x="3744637" y="3103122"/>
                      </a:cubicBezTo>
                      <a:cubicBezTo>
                        <a:pt x="3694106" y="3123608"/>
                        <a:pt x="3639478" y="3081271"/>
                        <a:pt x="3608067" y="3045763"/>
                      </a:cubicBezTo>
                      <a:cubicBezTo>
                        <a:pt x="3572559" y="3006158"/>
                        <a:pt x="3547976" y="2958359"/>
                        <a:pt x="3528857" y="2909194"/>
                      </a:cubicBezTo>
                      <a:cubicBezTo>
                        <a:pt x="3522028" y="2958359"/>
                        <a:pt x="3500177" y="2995232"/>
                        <a:pt x="3446915" y="2987038"/>
                      </a:cubicBezTo>
                      <a:cubicBezTo>
                        <a:pt x="3389556" y="2978844"/>
                        <a:pt x="3370436" y="2911925"/>
                        <a:pt x="3364974" y="2862760"/>
                      </a:cubicBezTo>
                      <a:cubicBezTo>
                        <a:pt x="3359511" y="2819058"/>
                        <a:pt x="3358145" y="2772624"/>
                        <a:pt x="3364974" y="2727556"/>
                      </a:cubicBezTo>
                      <a:cubicBezTo>
                        <a:pt x="3337660" y="2782184"/>
                        <a:pt x="3291226" y="2847737"/>
                        <a:pt x="3254352" y="2786281"/>
                      </a:cubicBezTo>
                      <a:cubicBezTo>
                        <a:pt x="3233866" y="2752139"/>
                        <a:pt x="3261181" y="2702974"/>
                        <a:pt x="3276203" y="2672928"/>
                      </a:cubicBezTo>
                      <a:cubicBezTo>
                        <a:pt x="3281666" y="2663368"/>
                        <a:pt x="3287129" y="2652443"/>
                        <a:pt x="3293957" y="2642883"/>
                      </a:cubicBezTo>
                      <a:cubicBezTo>
                        <a:pt x="3265277" y="2677025"/>
                        <a:pt x="3232501" y="2707071"/>
                        <a:pt x="3190164" y="2723459"/>
                      </a:cubicBezTo>
                      <a:cubicBezTo>
                        <a:pt x="3125977" y="2749407"/>
                        <a:pt x="3075446" y="2702974"/>
                        <a:pt x="3072714" y="2640152"/>
                      </a:cubicBezTo>
                      <a:cubicBezTo>
                        <a:pt x="3072714" y="2622397"/>
                        <a:pt x="3074080" y="2604644"/>
                        <a:pt x="3076812" y="2586889"/>
                      </a:cubicBezTo>
                      <a:cubicBezTo>
                        <a:pt x="3053595" y="2629226"/>
                        <a:pt x="3020818" y="2666100"/>
                        <a:pt x="2975750" y="2672928"/>
                      </a:cubicBezTo>
                      <a:cubicBezTo>
                        <a:pt x="2973019" y="2672928"/>
                        <a:pt x="2970287" y="2672928"/>
                        <a:pt x="2970287" y="2670197"/>
                      </a:cubicBezTo>
                      <a:cubicBezTo>
                        <a:pt x="2952533" y="2633323"/>
                        <a:pt x="2952533" y="2592352"/>
                        <a:pt x="2960727" y="2550016"/>
                      </a:cubicBezTo>
                      <a:cubicBezTo>
                        <a:pt x="2944339" y="2577329"/>
                        <a:pt x="2922488" y="2596449"/>
                        <a:pt x="2891077" y="2580061"/>
                      </a:cubicBezTo>
                      <a:cubicBezTo>
                        <a:pt x="2874689" y="2571867"/>
                        <a:pt x="2859666" y="2560941"/>
                        <a:pt x="2844643" y="2547284"/>
                      </a:cubicBezTo>
                      <a:cubicBezTo>
                        <a:pt x="2854203" y="2570501"/>
                        <a:pt x="2862398" y="2603278"/>
                        <a:pt x="2843277" y="2614203"/>
                      </a:cubicBezTo>
                      <a:cubicBezTo>
                        <a:pt x="2821426" y="2627860"/>
                        <a:pt x="2787284" y="2606009"/>
                        <a:pt x="2768164" y="2595084"/>
                      </a:cubicBezTo>
                      <a:cubicBezTo>
                        <a:pt x="2746313" y="2582792"/>
                        <a:pt x="2725828" y="2567770"/>
                        <a:pt x="2705342" y="2552747"/>
                      </a:cubicBezTo>
                      <a:cubicBezTo>
                        <a:pt x="2716268" y="2567770"/>
                        <a:pt x="2725828" y="2581427"/>
                        <a:pt x="2734022" y="2597815"/>
                      </a:cubicBezTo>
                      <a:cubicBezTo>
                        <a:pt x="2743582" y="2615569"/>
                        <a:pt x="2764067" y="2653808"/>
                        <a:pt x="2744948" y="2672928"/>
                      </a:cubicBezTo>
                      <a:cubicBezTo>
                        <a:pt x="2701245" y="2716631"/>
                        <a:pt x="2637057" y="2627860"/>
                        <a:pt x="2605647" y="2585524"/>
                      </a:cubicBezTo>
                      <a:cubicBezTo>
                        <a:pt x="2608378" y="2614203"/>
                        <a:pt x="2616572" y="2642883"/>
                        <a:pt x="2619303" y="2670197"/>
                      </a:cubicBezTo>
                      <a:cubicBezTo>
                        <a:pt x="2622035" y="2692048"/>
                        <a:pt x="2627498" y="2733019"/>
                        <a:pt x="2604281" y="2748041"/>
                      </a:cubicBezTo>
                      <a:cubicBezTo>
                        <a:pt x="2578333" y="2763064"/>
                        <a:pt x="2552384" y="2733019"/>
                        <a:pt x="2541459" y="2715265"/>
                      </a:cubicBezTo>
                      <a:cubicBezTo>
                        <a:pt x="2530533" y="2697511"/>
                        <a:pt x="2522339" y="2678391"/>
                        <a:pt x="2515511" y="2657906"/>
                      </a:cubicBezTo>
                      <a:cubicBezTo>
                        <a:pt x="2526436" y="2717996"/>
                        <a:pt x="2535996" y="2784915"/>
                        <a:pt x="2489562" y="2825886"/>
                      </a:cubicBezTo>
                      <a:cubicBezTo>
                        <a:pt x="2448591" y="2862760"/>
                        <a:pt x="2414449" y="2791744"/>
                        <a:pt x="2393964" y="2745310"/>
                      </a:cubicBezTo>
                      <a:cubicBezTo>
                        <a:pt x="2396695" y="2776721"/>
                        <a:pt x="2399426" y="2808132"/>
                        <a:pt x="2398061" y="2839543"/>
                      </a:cubicBezTo>
                      <a:cubicBezTo>
                        <a:pt x="2396695" y="2873685"/>
                        <a:pt x="2391232" y="2917388"/>
                        <a:pt x="2359821" y="2937873"/>
                      </a:cubicBezTo>
                      <a:cubicBezTo>
                        <a:pt x="2296999" y="2978844"/>
                        <a:pt x="2257394" y="2891440"/>
                        <a:pt x="2230080" y="2835446"/>
                      </a:cubicBezTo>
                      <a:cubicBezTo>
                        <a:pt x="2234177" y="2860028"/>
                        <a:pt x="2239640" y="2884611"/>
                        <a:pt x="2241006" y="2909194"/>
                      </a:cubicBezTo>
                      <a:cubicBezTo>
                        <a:pt x="2243737" y="2940605"/>
                        <a:pt x="2247834" y="2982941"/>
                        <a:pt x="2225983" y="3008889"/>
                      </a:cubicBezTo>
                      <a:cubicBezTo>
                        <a:pt x="2205498" y="3032106"/>
                        <a:pt x="2175452" y="3018449"/>
                        <a:pt x="2160430" y="2997964"/>
                      </a:cubicBezTo>
                      <a:cubicBezTo>
                        <a:pt x="2145407" y="2977478"/>
                        <a:pt x="2138579" y="2951530"/>
                        <a:pt x="2133116" y="2925582"/>
                      </a:cubicBezTo>
                      <a:cubicBezTo>
                        <a:pt x="2127653" y="2946067"/>
                        <a:pt x="2119459" y="2965187"/>
                        <a:pt x="2104436" y="2981576"/>
                      </a:cubicBezTo>
                      <a:cubicBezTo>
                        <a:pt x="2103070" y="2982941"/>
                        <a:pt x="2100339" y="2982941"/>
                        <a:pt x="2097607" y="2982941"/>
                      </a:cubicBezTo>
                      <a:cubicBezTo>
                        <a:pt x="2070294" y="2969284"/>
                        <a:pt x="2063465" y="2939239"/>
                        <a:pt x="2063465" y="2907828"/>
                      </a:cubicBezTo>
                      <a:cubicBezTo>
                        <a:pt x="2047077" y="2948799"/>
                        <a:pt x="2021129" y="2984307"/>
                        <a:pt x="1985620" y="2973381"/>
                      </a:cubicBezTo>
                      <a:cubicBezTo>
                        <a:pt x="1950112" y="2963821"/>
                        <a:pt x="1950112" y="2911925"/>
                        <a:pt x="1951478" y="2883245"/>
                      </a:cubicBezTo>
                      <a:cubicBezTo>
                        <a:pt x="1952844" y="2866857"/>
                        <a:pt x="1954209" y="2850469"/>
                        <a:pt x="1956941" y="2834080"/>
                      </a:cubicBezTo>
                      <a:cubicBezTo>
                        <a:pt x="1932358" y="2881880"/>
                        <a:pt x="1894119" y="2920119"/>
                        <a:pt x="1849051" y="2879148"/>
                      </a:cubicBezTo>
                      <a:cubicBezTo>
                        <a:pt x="1821737" y="2854566"/>
                        <a:pt x="1838125" y="2804035"/>
                        <a:pt x="1849051" y="2775355"/>
                      </a:cubicBezTo>
                      <a:cubicBezTo>
                        <a:pt x="1858611" y="2748041"/>
                        <a:pt x="1872268" y="2723459"/>
                        <a:pt x="1885925" y="2698876"/>
                      </a:cubicBezTo>
                      <a:cubicBezTo>
                        <a:pt x="1866805" y="2717996"/>
                        <a:pt x="1847685" y="2735750"/>
                        <a:pt x="1823103" y="2742579"/>
                      </a:cubicBezTo>
                      <a:cubicBezTo>
                        <a:pt x="1791692" y="2752139"/>
                        <a:pt x="1775303" y="2716631"/>
                        <a:pt x="1778035" y="2690682"/>
                      </a:cubicBezTo>
                      <a:cubicBezTo>
                        <a:pt x="1783497" y="2651077"/>
                        <a:pt x="1819006" y="2614203"/>
                        <a:pt x="1843588" y="2586889"/>
                      </a:cubicBezTo>
                      <a:cubicBezTo>
                        <a:pt x="1865439" y="2562307"/>
                        <a:pt x="1890022" y="2540456"/>
                        <a:pt x="1911873" y="2517239"/>
                      </a:cubicBezTo>
                      <a:cubicBezTo>
                        <a:pt x="1909141" y="2518605"/>
                        <a:pt x="1906410" y="2519970"/>
                        <a:pt x="1903679" y="2519970"/>
                      </a:cubicBezTo>
                      <a:cubicBezTo>
                        <a:pt x="1896850" y="2528164"/>
                        <a:pt x="1890022" y="2536359"/>
                        <a:pt x="1883193" y="2543187"/>
                      </a:cubicBezTo>
                      <a:cubicBezTo>
                        <a:pt x="1864074" y="2565038"/>
                        <a:pt x="1839491" y="2592352"/>
                        <a:pt x="1812177" y="2604644"/>
                      </a:cubicBezTo>
                      <a:cubicBezTo>
                        <a:pt x="1753452" y="2629226"/>
                        <a:pt x="1772572" y="2537724"/>
                        <a:pt x="1780766" y="2498119"/>
                      </a:cubicBezTo>
                      <a:cubicBezTo>
                        <a:pt x="1737064" y="2533627"/>
                        <a:pt x="1687899" y="2577329"/>
                        <a:pt x="1631905" y="2588255"/>
                      </a:cubicBezTo>
                      <a:cubicBezTo>
                        <a:pt x="1575912" y="2599181"/>
                        <a:pt x="1570449" y="2537724"/>
                        <a:pt x="1573180" y="2492656"/>
                      </a:cubicBezTo>
                      <a:cubicBezTo>
                        <a:pt x="1540403" y="2554113"/>
                        <a:pt x="1483044" y="2627860"/>
                        <a:pt x="1409297" y="2606009"/>
                      </a:cubicBezTo>
                      <a:cubicBezTo>
                        <a:pt x="1343743" y="2586889"/>
                        <a:pt x="1350572" y="2503582"/>
                        <a:pt x="1368326" y="2443491"/>
                      </a:cubicBezTo>
                      <a:cubicBezTo>
                        <a:pt x="1339646" y="2478999"/>
                        <a:pt x="1293213" y="2518605"/>
                        <a:pt x="1263167" y="2488559"/>
                      </a:cubicBezTo>
                      <a:cubicBezTo>
                        <a:pt x="1229025" y="2457148"/>
                        <a:pt x="1254973" y="2398423"/>
                        <a:pt x="1283653" y="2362915"/>
                      </a:cubicBezTo>
                      <a:cubicBezTo>
                        <a:pt x="1222196" y="2388864"/>
                        <a:pt x="1123866" y="2405252"/>
                        <a:pt x="1092455" y="2342430"/>
                      </a:cubicBezTo>
                      <a:cubicBezTo>
                        <a:pt x="1059679" y="2279608"/>
                        <a:pt x="1125232" y="2233174"/>
                        <a:pt x="1185323" y="2207226"/>
                      </a:cubicBezTo>
                      <a:cubicBezTo>
                        <a:pt x="1163471" y="2209957"/>
                        <a:pt x="1140255" y="2211323"/>
                        <a:pt x="1118403" y="2211323"/>
                      </a:cubicBezTo>
                      <a:cubicBezTo>
                        <a:pt x="1082896" y="2211323"/>
                        <a:pt x="1035096" y="2205860"/>
                        <a:pt x="1014611" y="2173084"/>
                      </a:cubicBezTo>
                      <a:cubicBezTo>
                        <a:pt x="990028" y="2137576"/>
                        <a:pt x="1003685" y="2087045"/>
                        <a:pt x="1028267" y="2055634"/>
                      </a:cubicBezTo>
                      <a:cubicBezTo>
                        <a:pt x="1048753" y="2029685"/>
                        <a:pt x="1080164" y="2016028"/>
                        <a:pt x="1112941" y="2007834"/>
                      </a:cubicBezTo>
                      <a:cubicBezTo>
                        <a:pt x="1069239" y="2003737"/>
                        <a:pt x="1022805" y="1991446"/>
                        <a:pt x="1029633" y="1958669"/>
                      </a:cubicBezTo>
                      <a:cubicBezTo>
                        <a:pt x="1037828" y="1924527"/>
                        <a:pt x="1086992" y="1914967"/>
                        <a:pt x="1114306" y="1910870"/>
                      </a:cubicBezTo>
                      <a:cubicBezTo>
                        <a:pt x="1129329" y="1909504"/>
                        <a:pt x="1144352" y="1908139"/>
                        <a:pt x="1159374" y="1906773"/>
                      </a:cubicBezTo>
                      <a:cubicBezTo>
                        <a:pt x="1132060" y="1898579"/>
                        <a:pt x="1106112" y="1889019"/>
                        <a:pt x="1082896" y="1879459"/>
                      </a:cubicBezTo>
                      <a:cubicBezTo>
                        <a:pt x="1033730" y="1857608"/>
                        <a:pt x="964080" y="1823465"/>
                        <a:pt x="954520" y="1763375"/>
                      </a:cubicBezTo>
                      <a:cubicBezTo>
                        <a:pt x="943594" y="1696456"/>
                        <a:pt x="1018708" y="1660948"/>
                        <a:pt x="1073335" y="1655485"/>
                      </a:cubicBezTo>
                      <a:close/>
                    </a:path>
                  </a:pathLst>
                </a:custGeom>
                <a:solidFill>
                  <a:srgbClr val="97BF3D">
                    <a:alpha val="6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38" name="Freeform: Shape 837">
                  <a:extLst>
                    <a:ext uri="{FF2B5EF4-FFF2-40B4-BE49-F238E27FC236}">
                      <a16:creationId xmlns:a16="http://schemas.microsoft.com/office/drawing/2014/main" id="{D7C3DEC8-E99C-E0F9-6ED8-3E02C88E80CA}"/>
                    </a:ext>
                  </a:extLst>
                </p:cNvPr>
                <p:cNvSpPr/>
                <p:nvPr/>
              </p:nvSpPr>
              <p:spPr>
                <a:xfrm>
                  <a:off x="1168669" y="-1044260"/>
                  <a:ext cx="4270549" cy="3540514"/>
                </a:xfrm>
                <a:custGeom>
                  <a:avLst/>
                  <a:gdLst>
                    <a:gd name="connsiteX0" fmla="*/ 72280 w 4270549"/>
                    <a:gd name="connsiteY0" fmla="*/ 2159427 h 3540514"/>
                    <a:gd name="connsiteX1" fmla="*/ 12190 w 4270549"/>
                    <a:gd name="connsiteY1" fmla="*/ 2164889 h 3540514"/>
                    <a:gd name="connsiteX2" fmla="*/ 5361 w 4270549"/>
                    <a:gd name="connsiteY2" fmla="*/ 2110261 h 3540514"/>
                    <a:gd name="connsiteX3" fmla="*/ 70915 w 4270549"/>
                    <a:gd name="connsiteY3" fmla="*/ 2044708 h 3540514"/>
                    <a:gd name="connsiteX4" fmla="*/ 226604 w 4270549"/>
                    <a:gd name="connsiteY4" fmla="*/ 1961401 h 3540514"/>
                    <a:gd name="connsiteX5" fmla="*/ 222507 w 4270549"/>
                    <a:gd name="connsiteY5" fmla="*/ 1953206 h 3540514"/>
                    <a:gd name="connsiteX6" fmla="*/ 154222 w 4270549"/>
                    <a:gd name="connsiteY6" fmla="*/ 1960035 h 3540514"/>
                    <a:gd name="connsiteX7" fmla="*/ 118714 w 4270549"/>
                    <a:gd name="connsiteY7" fmla="*/ 1904041 h 3540514"/>
                    <a:gd name="connsiteX8" fmla="*/ 236164 w 4270549"/>
                    <a:gd name="connsiteY8" fmla="*/ 1856242 h 3540514"/>
                    <a:gd name="connsiteX9" fmla="*/ 237529 w 4270549"/>
                    <a:gd name="connsiteY9" fmla="*/ 1848048 h 3540514"/>
                    <a:gd name="connsiteX10" fmla="*/ 202021 w 4270549"/>
                    <a:gd name="connsiteY10" fmla="*/ 1815271 h 3540514"/>
                    <a:gd name="connsiteX11" fmla="*/ 186999 w 4270549"/>
                    <a:gd name="connsiteY11" fmla="*/ 1824831 h 3540514"/>
                    <a:gd name="connsiteX12" fmla="*/ 141931 w 4270549"/>
                    <a:gd name="connsiteY12" fmla="*/ 1778397 h 3540514"/>
                    <a:gd name="connsiteX13" fmla="*/ 150125 w 4270549"/>
                    <a:gd name="connsiteY13" fmla="*/ 1753815 h 3540514"/>
                    <a:gd name="connsiteX14" fmla="*/ 124177 w 4270549"/>
                    <a:gd name="connsiteY14" fmla="*/ 1696456 h 3540514"/>
                    <a:gd name="connsiteX15" fmla="*/ 129640 w 4270549"/>
                    <a:gd name="connsiteY15" fmla="*/ 1654119 h 3540514"/>
                    <a:gd name="connsiteX16" fmla="*/ 132371 w 4270549"/>
                    <a:gd name="connsiteY16" fmla="*/ 1607685 h 3540514"/>
                    <a:gd name="connsiteX17" fmla="*/ 207484 w 4270549"/>
                    <a:gd name="connsiteY17" fmla="*/ 1533938 h 3540514"/>
                    <a:gd name="connsiteX18" fmla="*/ 383659 w 4270549"/>
                    <a:gd name="connsiteY18" fmla="*/ 1439705 h 3540514"/>
                    <a:gd name="connsiteX19" fmla="*/ 378196 w 4270549"/>
                    <a:gd name="connsiteY19" fmla="*/ 1430145 h 3540514"/>
                    <a:gd name="connsiteX20" fmla="*/ 300352 w 4270549"/>
                    <a:gd name="connsiteY20" fmla="*/ 1436973 h 3540514"/>
                    <a:gd name="connsiteX21" fmla="*/ 260746 w 4270549"/>
                    <a:gd name="connsiteY21" fmla="*/ 1372786 h 3540514"/>
                    <a:gd name="connsiteX22" fmla="*/ 393219 w 4270549"/>
                    <a:gd name="connsiteY22" fmla="*/ 1319524 h 3540514"/>
                    <a:gd name="connsiteX23" fmla="*/ 394584 w 4270549"/>
                    <a:gd name="connsiteY23" fmla="*/ 1309964 h 3540514"/>
                    <a:gd name="connsiteX24" fmla="*/ 267575 w 4270549"/>
                    <a:gd name="connsiteY24" fmla="*/ 1137886 h 3540514"/>
                    <a:gd name="connsiteX25" fmla="*/ 279866 w 4270549"/>
                    <a:gd name="connsiteY25" fmla="*/ 1083258 h 3540514"/>
                    <a:gd name="connsiteX26" fmla="*/ 337225 w 4270549"/>
                    <a:gd name="connsiteY26" fmla="*/ 1094184 h 3540514"/>
                    <a:gd name="connsiteX27" fmla="*/ 417801 w 4270549"/>
                    <a:gd name="connsiteY27" fmla="*/ 1165200 h 3540514"/>
                    <a:gd name="connsiteX28" fmla="*/ 425996 w 4270549"/>
                    <a:gd name="connsiteY28" fmla="*/ 1158372 h 3540514"/>
                    <a:gd name="connsiteX29" fmla="*/ 391853 w 4270549"/>
                    <a:gd name="connsiteY29" fmla="*/ 1028630 h 3540514"/>
                    <a:gd name="connsiteX30" fmla="*/ 424630 w 4270549"/>
                    <a:gd name="connsiteY30" fmla="*/ 958980 h 3540514"/>
                    <a:gd name="connsiteX31" fmla="*/ 488818 w 4270549"/>
                    <a:gd name="connsiteY31" fmla="*/ 1012242 h 3540514"/>
                    <a:gd name="connsiteX32" fmla="*/ 498377 w 4270549"/>
                    <a:gd name="connsiteY32" fmla="*/ 1006779 h 3540514"/>
                    <a:gd name="connsiteX33" fmla="*/ 521594 w 4270549"/>
                    <a:gd name="connsiteY33" fmla="*/ 881135 h 3540514"/>
                    <a:gd name="connsiteX34" fmla="*/ 524326 w 4270549"/>
                    <a:gd name="connsiteY34" fmla="*/ 885232 h 3540514"/>
                    <a:gd name="connsiteX35" fmla="*/ 569394 w 4270549"/>
                    <a:gd name="connsiteY35" fmla="*/ 1028630 h 3540514"/>
                    <a:gd name="connsiteX36" fmla="*/ 598073 w 4270549"/>
                    <a:gd name="connsiteY36" fmla="*/ 968540 h 3540514"/>
                    <a:gd name="connsiteX37" fmla="*/ 610364 w 4270549"/>
                    <a:gd name="connsiteY37" fmla="*/ 953517 h 3540514"/>
                    <a:gd name="connsiteX38" fmla="*/ 611730 w 4270549"/>
                    <a:gd name="connsiteY38" fmla="*/ 958980 h 3540514"/>
                    <a:gd name="connsiteX39" fmla="*/ 618559 w 4270549"/>
                    <a:gd name="connsiteY39" fmla="*/ 1053213 h 3540514"/>
                    <a:gd name="connsiteX40" fmla="*/ 629484 w 4270549"/>
                    <a:gd name="connsiteY40" fmla="*/ 1051847 h 3540514"/>
                    <a:gd name="connsiteX41" fmla="*/ 678649 w 4270549"/>
                    <a:gd name="connsiteY41" fmla="*/ 949420 h 3540514"/>
                    <a:gd name="connsiteX42" fmla="*/ 705963 w 4270549"/>
                    <a:gd name="connsiteY42" fmla="*/ 1055944 h 3540514"/>
                    <a:gd name="connsiteX43" fmla="*/ 716889 w 4270549"/>
                    <a:gd name="connsiteY43" fmla="*/ 1055944 h 3540514"/>
                    <a:gd name="connsiteX44" fmla="*/ 727814 w 4270549"/>
                    <a:gd name="connsiteY44" fmla="*/ 1019070 h 3540514"/>
                    <a:gd name="connsiteX45" fmla="*/ 797465 w 4270549"/>
                    <a:gd name="connsiteY45" fmla="*/ 963077 h 3540514"/>
                    <a:gd name="connsiteX46" fmla="*/ 793368 w 4270549"/>
                    <a:gd name="connsiteY46" fmla="*/ 881135 h 3540514"/>
                    <a:gd name="connsiteX47" fmla="*/ 809756 w 4270549"/>
                    <a:gd name="connsiteY47" fmla="*/ 877038 h 3540514"/>
                    <a:gd name="connsiteX48" fmla="*/ 903989 w 4270549"/>
                    <a:gd name="connsiteY48" fmla="*/ 980831 h 3540514"/>
                    <a:gd name="connsiteX49" fmla="*/ 893063 w 4270549"/>
                    <a:gd name="connsiteY49" fmla="*/ 804656 h 3540514"/>
                    <a:gd name="connsiteX50" fmla="*/ 970908 w 4270549"/>
                    <a:gd name="connsiteY50" fmla="*/ 841530 h 3540514"/>
                    <a:gd name="connsiteX51" fmla="*/ 983200 w 4270549"/>
                    <a:gd name="connsiteY51" fmla="*/ 823776 h 3540514"/>
                    <a:gd name="connsiteX52" fmla="*/ 1118404 w 4270549"/>
                    <a:gd name="connsiteY52" fmla="*/ 722714 h 3540514"/>
                    <a:gd name="connsiteX53" fmla="*/ 1134792 w 4270549"/>
                    <a:gd name="connsiteY53" fmla="*/ 815582 h 3540514"/>
                    <a:gd name="connsiteX54" fmla="*/ 1205808 w 4270549"/>
                    <a:gd name="connsiteY54" fmla="*/ 740469 h 3540514"/>
                    <a:gd name="connsiteX55" fmla="*/ 1293212 w 4270549"/>
                    <a:gd name="connsiteY55" fmla="*/ 696766 h 3540514"/>
                    <a:gd name="connsiteX56" fmla="*/ 1295944 w 4270549"/>
                    <a:gd name="connsiteY56" fmla="*/ 808753 h 3540514"/>
                    <a:gd name="connsiteX57" fmla="*/ 1279556 w 4270549"/>
                    <a:gd name="connsiteY57" fmla="*/ 862015 h 3540514"/>
                    <a:gd name="connsiteX58" fmla="*/ 1360132 w 4270549"/>
                    <a:gd name="connsiteY58" fmla="*/ 808753 h 3540514"/>
                    <a:gd name="connsiteX59" fmla="*/ 1492604 w 4270549"/>
                    <a:gd name="connsiteY59" fmla="*/ 765051 h 3540514"/>
                    <a:gd name="connsiteX60" fmla="*/ 1526747 w 4270549"/>
                    <a:gd name="connsiteY60" fmla="*/ 745931 h 3540514"/>
                    <a:gd name="connsiteX61" fmla="*/ 1521284 w 4270549"/>
                    <a:gd name="connsiteY61" fmla="*/ 736371 h 3540514"/>
                    <a:gd name="connsiteX62" fmla="*/ 1443439 w 4270549"/>
                    <a:gd name="connsiteY62" fmla="*/ 743200 h 3540514"/>
                    <a:gd name="connsiteX63" fmla="*/ 1403834 w 4270549"/>
                    <a:gd name="connsiteY63" fmla="*/ 679012 h 3540514"/>
                    <a:gd name="connsiteX64" fmla="*/ 1536306 w 4270549"/>
                    <a:gd name="connsiteY64" fmla="*/ 625750 h 3540514"/>
                    <a:gd name="connsiteX65" fmla="*/ 1537672 w 4270549"/>
                    <a:gd name="connsiteY65" fmla="*/ 616190 h 3540514"/>
                    <a:gd name="connsiteX66" fmla="*/ 1410662 w 4270549"/>
                    <a:gd name="connsiteY66" fmla="*/ 445478 h 3540514"/>
                    <a:gd name="connsiteX67" fmla="*/ 1422954 w 4270549"/>
                    <a:gd name="connsiteY67" fmla="*/ 390850 h 3540514"/>
                    <a:gd name="connsiteX68" fmla="*/ 1480313 w 4270549"/>
                    <a:gd name="connsiteY68" fmla="*/ 401776 h 3540514"/>
                    <a:gd name="connsiteX69" fmla="*/ 1560889 w 4270549"/>
                    <a:gd name="connsiteY69" fmla="*/ 472792 h 3540514"/>
                    <a:gd name="connsiteX70" fmla="*/ 1569083 w 4270549"/>
                    <a:gd name="connsiteY70" fmla="*/ 467329 h 3540514"/>
                    <a:gd name="connsiteX71" fmla="*/ 1534941 w 4270549"/>
                    <a:gd name="connsiteY71" fmla="*/ 337588 h 3540514"/>
                    <a:gd name="connsiteX72" fmla="*/ 1567717 w 4270549"/>
                    <a:gd name="connsiteY72" fmla="*/ 267938 h 3540514"/>
                    <a:gd name="connsiteX73" fmla="*/ 1631905 w 4270549"/>
                    <a:gd name="connsiteY73" fmla="*/ 321200 h 3540514"/>
                    <a:gd name="connsiteX74" fmla="*/ 1641465 w 4270549"/>
                    <a:gd name="connsiteY74" fmla="*/ 315737 h 3540514"/>
                    <a:gd name="connsiteX75" fmla="*/ 1664682 w 4270549"/>
                    <a:gd name="connsiteY75" fmla="*/ 190093 h 3540514"/>
                    <a:gd name="connsiteX76" fmla="*/ 1667413 w 4270549"/>
                    <a:gd name="connsiteY76" fmla="*/ 194190 h 3540514"/>
                    <a:gd name="connsiteX77" fmla="*/ 1712481 w 4270549"/>
                    <a:gd name="connsiteY77" fmla="*/ 337588 h 3540514"/>
                    <a:gd name="connsiteX78" fmla="*/ 1741161 w 4270549"/>
                    <a:gd name="connsiteY78" fmla="*/ 277498 h 3540514"/>
                    <a:gd name="connsiteX79" fmla="*/ 1753452 w 4270549"/>
                    <a:gd name="connsiteY79" fmla="*/ 262475 h 3540514"/>
                    <a:gd name="connsiteX80" fmla="*/ 1754818 w 4270549"/>
                    <a:gd name="connsiteY80" fmla="*/ 267938 h 3540514"/>
                    <a:gd name="connsiteX81" fmla="*/ 1761646 w 4270549"/>
                    <a:gd name="connsiteY81" fmla="*/ 362171 h 3540514"/>
                    <a:gd name="connsiteX82" fmla="*/ 1772572 w 4270549"/>
                    <a:gd name="connsiteY82" fmla="*/ 360805 h 3540514"/>
                    <a:gd name="connsiteX83" fmla="*/ 1821737 w 4270549"/>
                    <a:gd name="connsiteY83" fmla="*/ 258378 h 3540514"/>
                    <a:gd name="connsiteX84" fmla="*/ 1849051 w 4270549"/>
                    <a:gd name="connsiteY84" fmla="*/ 364902 h 3540514"/>
                    <a:gd name="connsiteX85" fmla="*/ 1858611 w 4270549"/>
                    <a:gd name="connsiteY85" fmla="*/ 364902 h 3540514"/>
                    <a:gd name="connsiteX86" fmla="*/ 1869536 w 4270549"/>
                    <a:gd name="connsiteY86" fmla="*/ 328028 h 3540514"/>
                    <a:gd name="connsiteX87" fmla="*/ 1939187 w 4270549"/>
                    <a:gd name="connsiteY87" fmla="*/ 272035 h 3540514"/>
                    <a:gd name="connsiteX88" fmla="*/ 1935090 w 4270549"/>
                    <a:gd name="connsiteY88" fmla="*/ 190093 h 3540514"/>
                    <a:gd name="connsiteX89" fmla="*/ 1951478 w 4270549"/>
                    <a:gd name="connsiteY89" fmla="*/ 185996 h 3540514"/>
                    <a:gd name="connsiteX90" fmla="*/ 2045711 w 4270549"/>
                    <a:gd name="connsiteY90" fmla="*/ 289789 h 3540514"/>
                    <a:gd name="connsiteX91" fmla="*/ 2034785 w 4270549"/>
                    <a:gd name="connsiteY91" fmla="*/ 113614 h 3540514"/>
                    <a:gd name="connsiteX92" fmla="*/ 2112630 w 4270549"/>
                    <a:gd name="connsiteY92" fmla="*/ 150488 h 3540514"/>
                    <a:gd name="connsiteX93" fmla="*/ 2124921 w 4270549"/>
                    <a:gd name="connsiteY93" fmla="*/ 132734 h 3540514"/>
                    <a:gd name="connsiteX94" fmla="*/ 2260125 w 4270549"/>
                    <a:gd name="connsiteY94" fmla="*/ 30307 h 3540514"/>
                    <a:gd name="connsiteX95" fmla="*/ 2276514 w 4270549"/>
                    <a:gd name="connsiteY95" fmla="*/ 123174 h 3540514"/>
                    <a:gd name="connsiteX96" fmla="*/ 2347530 w 4270549"/>
                    <a:gd name="connsiteY96" fmla="*/ 48061 h 3540514"/>
                    <a:gd name="connsiteX97" fmla="*/ 2434934 w 4270549"/>
                    <a:gd name="connsiteY97" fmla="*/ 4358 h 3540514"/>
                    <a:gd name="connsiteX98" fmla="*/ 2437666 w 4270549"/>
                    <a:gd name="connsiteY98" fmla="*/ 116345 h 3540514"/>
                    <a:gd name="connsiteX99" fmla="*/ 2421278 w 4270549"/>
                    <a:gd name="connsiteY99" fmla="*/ 169608 h 3540514"/>
                    <a:gd name="connsiteX100" fmla="*/ 2501854 w 4270549"/>
                    <a:gd name="connsiteY100" fmla="*/ 116345 h 3540514"/>
                    <a:gd name="connsiteX101" fmla="*/ 2667103 w 4270549"/>
                    <a:gd name="connsiteY101" fmla="*/ 86300 h 3540514"/>
                    <a:gd name="connsiteX102" fmla="*/ 2663005 w 4270549"/>
                    <a:gd name="connsiteY102" fmla="*/ 236527 h 3540514"/>
                    <a:gd name="connsiteX103" fmla="*/ 2657543 w 4270549"/>
                    <a:gd name="connsiteY103" fmla="*/ 255646 h 3540514"/>
                    <a:gd name="connsiteX104" fmla="*/ 2688954 w 4270549"/>
                    <a:gd name="connsiteY104" fmla="*/ 239258 h 3540514"/>
                    <a:gd name="connsiteX105" fmla="*/ 2710805 w 4270549"/>
                    <a:gd name="connsiteY105" fmla="*/ 247452 h 3540514"/>
                    <a:gd name="connsiteX106" fmla="*/ 2708074 w 4270549"/>
                    <a:gd name="connsiteY106" fmla="*/ 306177 h 3540514"/>
                    <a:gd name="connsiteX107" fmla="*/ 2656177 w 4270549"/>
                    <a:gd name="connsiteY107" fmla="*/ 381290 h 3540514"/>
                    <a:gd name="connsiteX108" fmla="*/ 2785918 w 4270549"/>
                    <a:gd name="connsiteY108" fmla="*/ 344417 h 3540514"/>
                    <a:gd name="connsiteX109" fmla="*/ 2896540 w 4270549"/>
                    <a:gd name="connsiteY109" fmla="*/ 379925 h 3540514"/>
                    <a:gd name="connsiteX110" fmla="*/ 2896540 w 4270549"/>
                    <a:gd name="connsiteY110" fmla="*/ 381290 h 3540514"/>
                    <a:gd name="connsiteX111" fmla="*/ 2822792 w 4270549"/>
                    <a:gd name="connsiteY111" fmla="*/ 364902 h 3540514"/>
                    <a:gd name="connsiteX112" fmla="*/ 2639789 w 4270549"/>
                    <a:gd name="connsiteY112" fmla="*/ 485083 h 3540514"/>
                    <a:gd name="connsiteX113" fmla="*/ 2615206 w 4270549"/>
                    <a:gd name="connsiteY113" fmla="*/ 430455 h 3540514"/>
                    <a:gd name="connsiteX114" fmla="*/ 2594721 w 4270549"/>
                    <a:gd name="connsiteY114" fmla="*/ 429090 h 3540514"/>
                    <a:gd name="connsiteX115" fmla="*/ 2574236 w 4270549"/>
                    <a:gd name="connsiteY115" fmla="*/ 243355 h 3540514"/>
                    <a:gd name="connsiteX116" fmla="*/ 2415815 w 4270549"/>
                    <a:gd name="connsiteY116" fmla="*/ 360805 h 3540514"/>
                    <a:gd name="connsiteX117" fmla="*/ 2365284 w 4270549"/>
                    <a:gd name="connsiteY117" fmla="*/ 244721 h 3540514"/>
                    <a:gd name="connsiteX118" fmla="*/ 2310656 w 4270549"/>
                    <a:gd name="connsiteY118" fmla="*/ 353977 h 3540514"/>
                    <a:gd name="connsiteX119" fmla="*/ 2280611 w 4270549"/>
                    <a:gd name="connsiteY119" fmla="*/ 306177 h 3540514"/>
                    <a:gd name="connsiteX120" fmla="*/ 2209595 w 4270549"/>
                    <a:gd name="connsiteY120" fmla="*/ 308909 h 3540514"/>
                    <a:gd name="connsiteX121" fmla="*/ 2193206 w 4270549"/>
                    <a:gd name="connsiteY121" fmla="*/ 407239 h 3540514"/>
                    <a:gd name="connsiteX122" fmla="*/ 2201401 w 4270549"/>
                    <a:gd name="connsiteY122" fmla="*/ 467329 h 3540514"/>
                    <a:gd name="connsiteX123" fmla="*/ 2148138 w 4270549"/>
                    <a:gd name="connsiteY123" fmla="*/ 416799 h 3540514"/>
                    <a:gd name="connsiteX124" fmla="*/ 2115362 w 4270549"/>
                    <a:gd name="connsiteY124" fmla="*/ 463232 h 3540514"/>
                    <a:gd name="connsiteX125" fmla="*/ 2112630 w 4270549"/>
                    <a:gd name="connsiteY125" fmla="*/ 498740 h 3540514"/>
                    <a:gd name="connsiteX126" fmla="*/ 2056637 w 4270549"/>
                    <a:gd name="connsiteY126" fmla="*/ 474158 h 3540514"/>
                    <a:gd name="connsiteX127" fmla="*/ 2033420 w 4270549"/>
                    <a:gd name="connsiteY127" fmla="*/ 561562 h 3540514"/>
                    <a:gd name="connsiteX128" fmla="*/ 2034785 w 4270549"/>
                    <a:gd name="connsiteY128" fmla="*/ 577951 h 3540514"/>
                    <a:gd name="connsiteX129" fmla="*/ 1969232 w 4270549"/>
                    <a:gd name="connsiteY129" fmla="*/ 552002 h 3540514"/>
                    <a:gd name="connsiteX130" fmla="*/ 1948747 w 4270549"/>
                    <a:gd name="connsiteY130" fmla="*/ 633944 h 3540514"/>
                    <a:gd name="connsiteX131" fmla="*/ 1954209 w 4270549"/>
                    <a:gd name="connsiteY131" fmla="*/ 679012 h 3540514"/>
                    <a:gd name="connsiteX132" fmla="*/ 1855879 w 4270549"/>
                    <a:gd name="connsiteY132" fmla="*/ 631213 h 3540514"/>
                    <a:gd name="connsiteX133" fmla="*/ 1735698 w 4270549"/>
                    <a:gd name="connsiteY133" fmla="*/ 669452 h 3540514"/>
                    <a:gd name="connsiteX134" fmla="*/ 1825834 w 4270549"/>
                    <a:gd name="connsiteY134" fmla="*/ 790999 h 3540514"/>
                    <a:gd name="connsiteX135" fmla="*/ 1780766 w 4270549"/>
                    <a:gd name="connsiteY135" fmla="*/ 786902 h 3540514"/>
                    <a:gd name="connsiteX136" fmla="*/ 1716578 w 4270549"/>
                    <a:gd name="connsiteY136" fmla="*/ 819679 h 3540514"/>
                    <a:gd name="connsiteX137" fmla="*/ 1757549 w 4270549"/>
                    <a:gd name="connsiteY137" fmla="*/ 883867 h 3540514"/>
                    <a:gd name="connsiteX138" fmla="*/ 1808080 w 4270549"/>
                    <a:gd name="connsiteY138" fmla="*/ 913912 h 3540514"/>
                    <a:gd name="connsiteX139" fmla="*/ 1747989 w 4270549"/>
                    <a:gd name="connsiteY139" fmla="*/ 1058676 h 3540514"/>
                    <a:gd name="connsiteX140" fmla="*/ 1743892 w 4270549"/>
                    <a:gd name="connsiteY140" fmla="*/ 1057310 h 3540514"/>
                    <a:gd name="connsiteX141" fmla="*/ 1683802 w 4270549"/>
                    <a:gd name="connsiteY141" fmla="*/ 1072333 h 3540514"/>
                    <a:gd name="connsiteX142" fmla="*/ 1657853 w 4270549"/>
                    <a:gd name="connsiteY142" fmla="*/ 1023168 h 3540514"/>
                    <a:gd name="connsiteX143" fmla="*/ 1540404 w 4270549"/>
                    <a:gd name="connsiteY143" fmla="*/ 926203 h 3540514"/>
                    <a:gd name="connsiteX144" fmla="*/ 1508992 w 4270549"/>
                    <a:gd name="connsiteY144" fmla="*/ 1066870 h 3540514"/>
                    <a:gd name="connsiteX145" fmla="*/ 1466656 w 4270549"/>
                    <a:gd name="connsiteY145" fmla="*/ 1032727 h 3540514"/>
                    <a:gd name="connsiteX146" fmla="*/ 1358766 w 4270549"/>
                    <a:gd name="connsiteY146" fmla="*/ 1012242 h 3540514"/>
                    <a:gd name="connsiteX147" fmla="*/ 1391543 w 4270549"/>
                    <a:gd name="connsiteY147" fmla="*/ 1113304 h 3540514"/>
                    <a:gd name="connsiteX148" fmla="*/ 1409297 w 4270549"/>
                    <a:gd name="connsiteY148" fmla="*/ 1133789 h 3540514"/>
                    <a:gd name="connsiteX149" fmla="*/ 1386080 w 4270549"/>
                    <a:gd name="connsiteY149" fmla="*/ 1118766 h 3540514"/>
                    <a:gd name="connsiteX150" fmla="*/ 1260436 w 4270549"/>
                    <a:gd name="connsiteY150" fmla="*/ 1076430 h 3540514"/>
                    <a:gd name="connsiteX151" fmla="*/ 1235853 w 4270549"/>
                    <a:gd name="connsiteY151" fmla="*/ 1161103 h 3540514"/>
                    <a:gd name="connsiteX152" fmla="*/ 1264533 w 4270549"/>
                    <a:gd name="connsiteY152" fmla="*/ 1196611 h 3540514"/>
                    <a:gd name="connsiteX153" fmla="*/ 1215368 w 4270549"/>
                    <a:gd name="connsiteY153" fmla="*/ 1178857 h 3540514"/>
                    <a:gd name="connsiteX154" fmla="*/ 1108844 w 4270549"/>
                    <a:gd name="connsiteY154" fmla="*/ 1203439 h 3540514"/>
                    <a:gd name="connsiteX155" fmla="*/ 1138889 w 4270549"/>
                    <a:gd name="connsiteY155" fmla="*/ 1323621 h 3540514"/>
                    <a:gd name="connsiteX156" fmla="*/ 1130695 w 4270549"/>
                    <a:gd name="connsiteY156" fmla="*/ 1324986 h 3540514"/>
                    <a:gd name="connsiteX157" fmla="*/ 1096552 w 4270549"/>
                    <a:gd name="connsiteY157" fmla="*/ 1370054 h 3540514"/>
                    <a:gd name="connsiteX158" fmla="*/ 1082895 w 4270549"/>
                    <a:gd name="connsiteY158" fmla="*/ 1442436 h 3540514"/>
                    <a:gd name="connsiteX159" fmla="*/ 1069238 w 4270549"/>
                    <a:gd name="connsiteY159" fmla="*/ 1402831 h 3540514"/>
                    <a:gd name="connsiteX160" fmla="*/ 998222 w 4270549"/>
                    <a:gd name="connsiteY160" fmla="*/ 1331815 h 3540514"/>
                    <a:gd name="connsiteX161" fmla="*/ 959983 w 4270549"/>
                    <a:gd name="connsiteY161" fmla="*/ 1430145 h 3540514"/>
                    <a:gd name="connsiteX162" fmla="*/ 969543 w 4270549"/>
                    <a:gd name="connsiteY162" fmla="*/ 1476579 h 3540514"/>
                    <a:gd name="connsiteX163" fmla="*/ 899892 w 4270549"/>
                    <a:gd name="connsiteY163" fmla="*/ 1432876 h 3540514"/>
                    <a:gd name="connsiteX164" fmla="*/ 894429 w 4270549"/>
                    <a:gd name="connsiteY164" fmla="*/ 1436973 h 3540514"/>
                    <a:gd name="connsiteX165" fmla="*/ 920378 w 4270549"/>
                    <a:gd name="connsiteY165" fmla="*/ 1551692 h 3540514"/>
                    <a:gd name="connsiteX166" fmla="*/ 924475 w 4270549"/>
                    <a:gd name="connsiteY166" fmla="*/ 1557155 h 3540514"/>
                    <a:gd name="connsiteX167" fmla="*/ 894429 w 4270549"/>
                    <a:gd name="connsiteY167" fmla="*/ 1544863 h 3540514"/>
                    <a:gd name="connsiteX168" fmla="*/ 775614 w 4270549"/>
                    <a:gd name="connsiteY168" fmla="*/ 1588566 h 3540514"/>
                    <a:gd name="connsiteX169" fmla="*/ 837070 w 4270549"/>
                    <a:gd name="connsiteY169" fmla="*/ 1712844 h 3540514"/>
                    <a:gd name="connsiteX170" fmla="*/ 842533 w 4270549"/>
                    <a:gd name="connsiteY170" fmla="*/ 1718307 h 3540514"/>
                    <a:gd name="connsiteX171" fmla="*/ 837070 w 4270549"/>
                    <a:gd name="connsiteY171" fmla="*/ 1715575 h 3540514"/>
                    <a:gd name="connsiteX172" fmla="*/ 704598 w 4270549"/>
                    <a:gd name="connsiteY172" fmla="*/ 1714210 h 3540514"/>
                    <a:gd name="connsiteX173" fmla="*/ 774248 w 4270549"/>
                    <a:gd name="connsiteY173" fmla="*/ 1805711 h 3540514"/>
                    <a:gd name="connsiteX174" fmla="*/ 711426 w 4270549"/>
                    <a:gd name="connsiteY174" fmla="*/ 1835757 h 3540514"/>
                    <a:gd name="connsiteX175" fmla="*/ 752397 w 4270549"/>
                    <a:gd name="connsiteY175" fmla="*/ 1977789 h 3540514"/>
                    <a:gd name="connsiteX176" fmla="*/ 775614 w 4270549"/>
                    <a:gd name="connsiteY176" fmla="*/ 1991446 h 3540514"/>
                    <a:gd name="connsiteX177" fmla="*/ 649970 w 4270549"/>
                    <a:gd name="connsiteY177" fmla="*/ 2047440 h 3540514"/>
                    <a:gd name="connsiteX178" fmla="*/ 684112 w 4270549"/>
                    <a:gd name="connsiteY178" fmla="*/ 2145770 h 3540514"/>
                    <a:gd name="connsiteX179" fmla="*/ 651335 w 4270549"/>
                    <a:gd name="connsiteY179" fmla="*/ 2185375 h 3540514"/>
                    <a:gd name="connsiteX180" fmla="*/ 649970 w 4270549"/>
                    <a:gd name="connsiteY180" fmla="*/ 2252294 h 3540514"/>
                    <a:gd name="connsiteX181" fmla="*/ 655432 w 4270549"/>
                    <a:gd name="connsiteY181" fmla="*/ 2256391 h 3540514"/>
                    <a:gd name="connsiteX182" fmla="*/ 604902 w 4270549"/>
                    <a:gd name="connsiteY182" fmla="*/ 2291899 h 3540514"/>
                    <a:gd name="connsiteX183" fmla="*/ 577588 w 4270549"/>
                    <a:gd name="connsiteY183" fmla="*/ 2416177 h 3540514"/>
                    <a:gd name="connsiteX184" fmla="*/ 695038 w 4270549"/>
                    <a:gd name="connsiteY184" fmla="*/ 2481731 h 3540514"/>
                    <a:gd name="connsiteX185" fmla="*/ 622656 w 4270549"/>
                    <a:gd name="connsiteY185" fmla="*/ 2630592 h 3540514"/>
                    <a:gd name="connsiteX186" fmla="*/ 738740 w 4270549"/>
                    <a:gd name="connsiteY186" fmla="*/ 2705705 h 3540514"/>
                    <a:gd name="connsiteX187" fmla="*/ 726449 w 4270549"/>
                    <a:gd name="connsiteY187" fmla="*/ 2814961 h 3540514"/>
                    <a:gd name="connsiteX188" fmla="*/ 768785 w 4270549"/>
                    <a:gd name="connsiteY188" fmla="*/ 2879148 h 3540514"/>
                    <a:gd name="connsiteX189" fmla="*/ 830242 w 4270549"/>
                    <a:gd name="connsiteY189" fmla="*/ 2847737 h 3540514"/>
                    <a:gd name="connsiteX190" fmla="*/ 824779 w 4270549"/>
                    <a:gd name="connsiteY190" fmla="*/ 2932410 h 3540514"/>
                    <a:gd name="connsiteX191" fmla="*/ 893063 w 4270549"/>
                    <a:gd name="connsiteY191" fmla="*/ 2973381 h 3540514"/>
                    <a:gd name="connsiteX192" fmla="*/ 965445 w 4270549"/>
                    <a:gd name="connsiteY192" fmla="*/ 2888708 h 3540514"/>
                    <a:gd name="connsiteX193" fmla="*/ 969543 w 4270549"/>
                    <a:gd name="connsiteY193" fmla="*/ 2877783 h 3540514"/>
                    <a:gd name="connsiteX194" fmla="*/ 970908 w 4270549"/>
                    <a:gd name="connsiteY194" fmla="*/ 2883245 h 3540514"/>
                    <a:gd name="connsiteX195" fmla="*/ 1037827 w 4270549"/>
                    <a:gd name="connsiteY195" fmla="*/ 2899634 h 3540514"/>
                    <a:gd name="connsiteX196" fmla="*/ 1107478 w 4270549"/>
                    <a:gd name="connsiteY196" fmla="*/ 2789012 h 3540514"/>
                    <a:gd name="connsiteX197" fmla="*/ 1112941 w 4270549"/>
                    <a:gd name="connsiteY197" fmla="*/ 2773990 h 3540514"/>
                    <a:gd name="connsiteX198" fmla="*/ 1132060 w 4270549"/>
                    <a:gd name="connsiteY198" fmla="*/ 2757601 h 3540514"/>
                    <a:gd name="connsiteX199" fmla="*/ 1168934 w 4270549"/>
                    <a:gd name="connsiteY199" fmla="*/ 2918753 h 3540514"/>
                    <a:gd name="connsiteX200" fmla="*/ 1346475 w 4270549"/>
                    <a:gd name="connsiteY200" fmla="*/ 2790378 h 3540514"/>
                    <a:gd name="connsiteX201" fmla="*/ 1369692 w 4270549"/>
                    <a:gd name="connsiteY201" fmla="*/ 2892805 h 3540514"/>
                    <a:gd name="connsiteX202" fmla="*/ 1376520 w 4270549"/>
                    <a:gd name="connsiteY202" fmla="*/ 2894171 h 3540514"/>
                    <a:gd name="connsiteX203" fmla="*/ 1425685 w 4270549"/>
                    <a:gd name="connsiteY203" fmla="*/ 2819058 h 3540514"/>
                    <a:gd name="connsiteX204" fmla="*/ 1429782 w 4270549"/>
                    <a:gd name="connsiteY204" fmla="*/ 2858663 h 3540514"/>
                    <a:gd name="connsiteX205" fmla="*/ 1468022 w 4270549"/>
                    <a:gd name="connsiteY205" fmla="*/ 2941970 h 3540514"/>
                    <a:gd name="connsiteX206" fmla="*/ 1528112 w 4270549"/>
                    <a:gd name="connsiteY206" fmla="*/ 2873685 h 3540514"/>
                    <a:gd name="connsiteX207" fmla="*/ 1530844 w 4270549"/>
                    <a:gd name="connsiteY207" fmla="*/ 2798572 h 3540514"/>
                    <a:gd name="connsiteX208" fmla="*/ 1588203 w 4270549"/>
                    <a:gd name="connsiteY208" fmla="*/ 2827252 h 3540514"/>
                    <a:gd name="connsiteX209" fmla="*/ 1625077 w 4270549"/>
                    <a:gd name="connsiteY209" fmla="*/ 2745310 h 3540514"/>
                    <a:gd name="connsiteX210" fmla="*/ 1642831 w 4270549"/>
                    <a:gd name="connsiteY210" fmla="*/ 2657906 h 3540514"/>
                    <a:gd name="connsiteX211" fmla="*/ 1661950 w 4270549"/>
                    <a:gd name="connsiteY211" fmla="*/ 2738482 h 3540514"/>
                    <a:gd name="connsiteX212" fmla="*/ 1670145 w 4270549"/>
                    <a:gd name="connsiteY212" fmla="*/ 2750773 h 3540514"/>
                    <a:gd name="connsiteX213" fmla="*/ 1655122 w 4270549"/>
                    <a:gd name="connsiteY213" fmla="*/ 2795841 h 3540514"/>
                    <a:gd name="connsiteX214" fmla="*/ 1663316 w 4270549"/>
                    <a:gd name="connsiteY214" fmla="*/ 2911925 h 3540514"/>
                    <a:gd name="connsiteX215" fmla="*/ 1713847 w 4270549"/>
                    <a:gd name="connsiteY215" fmla="*/ 2921485 h 3540514"/>
                    <a:gd name="connsiteX216" fmla="*/ 1711116 w 4270549"/>
                    <a:gd name="connsiteY216" fmla="*/ 2988404 h 3540514"/>
                    <a:gd name="connsiteX217" fmla="*/ 1717944 w 4270549"/>
                    <a:gd name="connsiteY217" fmla="*/ 2992501 h 3540514"/>
                    <a:gd name="connsiteX218" fmla="*/ 1756184 w 4270549"/>
                    <a:gd name="connsiteY218" fmla="*/ 2972015 h 3540514"/>
                    <a:gd name="connsiteX219" fmla="*/ 1753452 w 4270549"/>
                    <a:gd name="connsiteY219" fmla="*/ 3006158 h 3540514"/>
                    <a:gd name="connsiteX220" fmla="*/ 1773938 w 4270549"/>
                    <a:gd name="connsiteY220" fmla="*/ 3163213 h 3540514"/>
                    <a:gd name="connsiteX221" fmla="*/ 1872268 w 4270549"/>
                    <a:gd name="connsiteY221" fmla="*/ 3197356 h 3540514"/>
                    <a:gd name="connsiteX222" fmla="*/ 1899582 w 4270549"/>
                    <a:gd name="connsiteY222" fmla="*/ 3119511 h 3540514"/>
                    <a:gd name="connsiteX223" fmla="*/ 1980158 w 4270549"/>
                    <a:gd name="connsiteY223" fmla="*/ 3208281 h 3540514"/>
                    <a:gd name="connsiteX224" fmla="*/ 2003374 w 4270549"/>
                    <a:gd name="connsiteY224" fmla="*/ 3167310 h 3540514"/>
                    <a:gd name="connsiteX225" fmla="*/ 2085316 w 4270549"/>
                    <a:gd name="connsiteY225" fmla="*/ 3208281 h 3540514"/>
                    <a:gd name="connsiteX226" fmla="*/ 2153601 w 4270549"/>
                    <a:gd name="connsiteY226" fmla="*/ 3157750 h 3540514"/>
                    <a:gd name="connsiteX227" fmla="*/ 2122190 w 4270549"/>
                    <a:gd name="connsiteY227" fmla="*/ 3090831 h 3540514"/>
                    <a:gd name="connsiteX228" fmla="*/ 2220520 w 4270549"/>
                    <a:gd name="connsiteY228" fmla="*/ 3134534 h 3540514"/>
                    <a:gd name="connsiteX229" fmla="*/ 2224617 w 4270549"/>
                    <a:gd name="connsiteY229" fmla="*/ 3127705 h 3540514"/>
                    <a:gd name="connsiteX230" fmla="*/ 2213692 w 4270549"/>
                    <a:gd name="connsiteY230" fmla="*/ 3101757 h 3540514"/>
                    <a:gd name="connsiteX231" fmla="*/ 2273782 w 4270549"/>
                    <a:gd name="connsiteY231" fmla="*/ 3116779 h 3540514"/>
                    <a:gd name="connsiteX232" fmla="*/ 2354358 w 4270549"/>
                    <a:gd name="connsiteY232" fmla="*/ 3100391 h 3540514"/>
                    <a:gd name="connsiteX233" fmla="*/ 2347530 w 4270549"/>
                    <a:gd name="connsiteY233" fmla="*/ 3049860 h 3540514"/>
                    <a:gd name="connsiteX234" fmla="*/ 2436300 w 4270549"/>
                    <a:gd name="connsiteY234" fmla="*/ 3051226 h 3540514"/>
                    <a:gd name="connsiteX235" fmla="*/ 2535996 w 4270549"/>
                    <a:gd name="connsiteY235" fmla="*/ 2989770 h 3540514"/>
                    <a:gd name="connsiteX236" fmla="*/ 2515511 w 4270549"/>
                    <a:gd name="connsiteY236" fmla="*/ 2970650 h 3540514"/>
                    <a:gd name="connsiteX237" fmla="*/ 2508682 w 4270549"/>
                    <a:gd name="connsiteY237" fmla="*/ 2958359 h 3540514"/>
                    <a:gd name="connsiteX238" fmla="*/ 2462248 w 4270549"/>
                    <a:gd name="connsiteY238" fmla="*/ 2914656 h 3540514"/>
                    <a:gd name="connsiteX239" fmla="*/ 2531899 w 4270549"/>
                    <a:gd name="connsiteY239" fmla="*/ 2929679 h 3540514"/>
                    <a:gd name="connsiteX240" fmla="*/ 2594721 w 4270549"/>
                    <a:gd name="connsiteY240" fmla="*/ 2914656 h 3540514"/>
                    <a:gd name="connsiteX241" fmla="*/ 2568773 w 4270549"/>
                    <a:gd name="connsiteY241" fmla="*/ 2851834 h 3540514"/>
                    <a:gd name="connsiteX242" fmla="*/ 2557847 w 4270549"/>
                    <a:gd name="connsiteY242" fmla="*/ 2840909 h 3540514"/>
                    <a:gd name="connsiteX243" fmla="*/ 2581064 w 4270549"/>
                    <a:gd name="connsiteY243" fmla="*/ 2854566 h 3540514"/>
                    <a:gd name="connsiteX244" fmla="*/ 2646617 w 4270549"/>
                    <a:gd name="connsiteY244" fmla="*/ 2869588 h 3540514"/>
                    <a:gd name="connsiteX245" fmla="*/ 2653446 w 4270549"/>
                    <a:gd name="connsiteY245" fmla="*/ 2780818 h 3540514"/>
                    <a:gd name="connsiteX246" fmla="*/ 2759970 w 4270549"/>
                    <a:gd name="connsiteY246" fmla="*/ 2838177 h 3540514"/>
                    <a:gd name="connsiteX247" fmla="*/ 2784553 w 4270549"/>
                    <a:gd name="connsiteY247" fmla="*/ 2761698 h 3540514"/>
                    <a:gd name="connsiteX248" fmla="*/ 2814598 w 4270549"/>
                    <a:gd name="connsiteY248" fmla="*/ 2809498 h 3540514"/>
                    <a:gd name="connsiteX249" fmla="*/ 2822792 w 4270549"/>
                    <a:gd name="connsiteY249" fmla="*/ 2809498 h 3540514"/>
                    <a:gd name="connsiteX250" fmla="*/ 2847375 w 4270549"/>
                    <a:gd name="connsiteY250" fmla="*/ 2763064 h 3540514"/>
                    <a:gd name="connsiteX251" fmla="*/ 2851472 w 4270549"/>
                    <a:gd name="connsiteY251" fmla="*/ 2773990 h 3540514"/>
                    <a:gd name="connsiteX252" fmla="*/ 2922488 w 4270549"/>
                    <a:gd name="connsiteY252" fmla="*/ 2865491 h 3540514"/>
                    <a:gd name="connsiteX253" fmla="*/ 3003064 w 4270549"/>
                    <a:gd name="connsiteY253" fmla="*/ 2795841 h 3540514"/>
                    <a:gd name="connsiteX254" fmla="*/ 3033109 w 4270549"/>
                    <a:gd name="connsiteY254" fmla="*/ 2858663 h 3540514"/>
                    <a:gd name="connsiteX255" fmla="*/ 3105491 w 4270549"/>
                    <a:gd name="connsiteY255" fmla="*/ 2839543 h 3540514"/>
                    <a:gd name="connsiteX256" fmla="*/ 3104126 w 4270549"/>
                    <a:gd name="connsiteY256" fmla="*/ 2855932 h 3540514"/>
                    <a:gd name="connsiteX257" fmla="*/ 3127342 w 4270549"/>
                    <a:gd name="connsiteY257" fmla="*/ 2926948 h 3540514"/>
                    <a:gd name="connsiteX258" fmla="*/ 3181970 w 4270549"/>
                    <a:gd name="connsiteY258" fmla="*/ 2911925 h 3540514"/>
                    <a:gd name="connsiteX259" fmla="*/ 3209284 w 4270549"/>
                    <a:gd name="connsiteY259" fmla="*/ 2982941 h 3540514"/>
                    <a:gd name="connsiteX260" fmla="*/ 3246158 w 4270549"/>
                    <a:gd name="connsiteY260" fmla="*/ 2984307 h 3540514"/>
                    <a:gd name="connsiteX261" fmla="*/ 3206553 w 4270549"/>
                    <a:gd name="connsiteY261" fmla="*/ 3073077 h 3540514"/>
                    <a:gd name="connsiteX262" fmla="*/ 3231135 w 4270549"/>
                    <a:gd name="connsiteY262" fmla="*/ 3156385 h 3540514"/>
                    <a:gd name="connsiteX263" fmla="*/ 3250255 w 4270549"/>
                    <a:gd name="connsiteY263" fmla="*/ 3156385 h 3540514"/>
                    <a:gd name="connsiteX264" fmla="*/ 3281666 w 4270549"/>
                    <a:gd name="connsiteY264" fmla="*/ 3239692 h 3540514"/>
                    <a:gd name="connsiteX265" fmla="*/ 3360876 w 4270549"/>
                    <a:gd name="connsiteY265" fmla="*/ 3197356 h 3540514"/>
                    <a:gd name="connsiteX266" fmla="*/ 3455110 w 4270549"/>
                    <a:gd name="connsiteY266" fmla="*/ 3348948 h 3540514"/>
                    <a:gd name="connsiteX267" fmla="*/ 3472863 w 4270549"/>
                    <a:gd name="connsiteY267" fmla="*/ 3254714 h 3540514"/>
                    <a:gd name="connsiteX268" fmla="*/ 3453744 w 4270549"/>
                    <a:gd name="connsiteY268" fmla="*/ 3172773 h 3540514"/>
                    <a:gd name="connsiteX269" fmla="*/ 3602604 w 4270549"/>
                    <a:gd name="connsiteY269" fmla="*/ 3301148 h 3540514"/>
                    <a:gd name="connsiteX270" fmla="*/ 3679084 w 4270549"/>
                    <a:gd name="connsiteY270" fmla="*/ 3313439 h 3540514"/>
                    <a:gd name="connsiteX271" fmla="*/ 3696838 w 4270549"/>
                    <a:gd name="connsiteY271" fmla="*/ 3273834 h 3540514"/>
                    <a:gd name="connsiteX272" fmla="*/ 3754197 w 4270549"/>
                    <a:gd name="connsiteY272" fmla="*/ 3329828 h 3540514"/>
                    <a:gd name="connsiteX273" fmla="*/ 3817019 w 4270549"/>
                    <a:gd name="connsiteY273" fmla="*/ 3347582 h 3540514"/>
                    <a:gd name="connsiteX274" fmla="*/ 3778779 w 4270549"/>
                    <a:gd name="connsiteY274" fmla="*/ 3230132 h 3540514"/>
                    <a:gd name="connsiteX275" fmla="*/ 3907155 w 4270549"/>
                    <a:gd name="connsiteY275" fmla="*/ 3317536 h 3540514"/>
                    <a:gd name="connsiteX276" fmla="*/ 4069673 w 4270549"/>
                    <a:gd name="connsiteY276" fmla="*/ 3348948 h 3540514"/>
                    <a:gd name="connsiteX277" fmla="*/ 4072404 w 4270549"/>
                    <a:gd name="connsiteY277" fmla="*/ 3343485 h 3540514"/>
                    <a:gd name="connsiteX278" fmla="*/ 4020508 w 4270549"/>
                    <a:gd name="connsiteY278" fmla="*/ 3258812 h 3540514"/>
                    <a:gd name="connsiteX279" fmla="*/ 4086061 w 4270549"/>
                    <a:gd name="connsiteY279" fmla="*/ 3268372 h 3540514"/>
                    <a:gd name="connsiteX280" fmla="*/ 4088792 w 4270549"/>
                    <a:gd name="connsiteY280" fmla="*/ 3260177 h 3540514"/>
                    <a:gd name="connsiteX281" fmla="*/ 4077867 w 4270549"/>
                    <a:gd name="connsiteY281" fmla="*/ 3235595 h 3540514"/>
                    <a:gd name="connsiteX282" fmla="*/ 4110643 w 4270549"/>
                    <a:gd name="connsiteY282" fmla="*/ 3246521 h 3540514"/>
                    <a:gd name="connsiteX283" fmla="*/ 4117472 w 4270549"/>
                    <a:gd name="connsiteY283" fmla="*/ 3241058 h 3540514"/>
                    <a:gd name="connsiteX284" fmla="*/ 4090158 w 4270549"/>
                    <a:gd name="connsiteY284" fmla="*/ 3182333 h 3540514"/>
                    <a:gd name="connsiteX285" fmla="*/ 4178928 w 4270549"/>
                    <a:gd name="connsiteY285" fmla="*/ 3171407 h 3540514"/>
                    <a:gd name="connsiteX286" fmla="*/ 4144786 w 4270549"/>
                    <a:gd name="connsiteY286" fmla="*/ 3103122 h 3540514"/>
                    <a:gd name="connsiteX287" fmla="*/ 4245847 w 4270549"/>
                    <a:gd name="connsiteY287" fmla="*/ 3135899 h 3540514"/>
                    <a:gd name="connsiteX288" fmla="*/ 4262236 w 4270549"/>
                    <a:gd name="connsiteY288" fmla="*/ 3153653 h 3540514"/>
                    <a:gd name="connsiteX289" fmla="*/ 4226728 w 4270549"/>
                    <a:gd name="connsiteY289" fmla="*/ 3176870 h 3540514"/>
                    <a:gd name="connsiteX290" fmla="*/ 4258139 w 4270549"/>
                    <a:gd name="connsiteY290" fmla="*/ 3228766 h 3540514"/>
                    <a:gd name="connsiteX291" fmla="*/ 4202145 w 4270549"/>
                    <a:gd name="connsiteY291" fmla="*/ 3234229 h 3540514"/>
                    <a:gd name="connsiteX292" fmla="*/ 4163906 w 4270549"/>
                    <a:gd name="connsiteY292" fmla="*/ 3227400 h 3540514"/>
                    <a:gd name="connsiteX293" fmla="*/ 4158443 w 4270549"/>
                    <a:gd name="connsiteY293" fmla="*/ 3258812 h 3540514"/>
                    <a:gd name="connsiteX294" fmla="*/ 4168002 w 4270549"/>
                    <a:gd name="connsiteY294" fmla="*/ 3292954 h 3540514"/>
                    <a:gd name="connsiteX295" fmla="*/ 4121569 w 4270549"/>
                    <a:gd name="connsiteY295" fmla="*/ 3297051 h 3540514"/>
                    <a:gd name="connsiteX296" fmla="*/ 4128398 w 4270549"/>
                    <a:gd name="connsiteY296" fmla="*/ 3387187 h 3540514"/>
                    <a:gd name="connsiteX297" fmla="*/ 3931737 w 4270549"/>
                    <a:gd name="connsiteY297" fmla="*/ 3374896 h 3540514"/>
                    <a:gd name="connsiteX298" fmla="*/ 3942663 w 4270549"/>
                    <a:gd name="connsiteY298" fmla="*/ 3429524 h 3540514"/>
                    <a:gd name="connsiteX299" fmla="*/ 3881207 w 4270549"/>
                    <a:gd name="connsiteY299" fmla="*/ 3409038 h 3540514"/>
                    <a:gd name="connsiteX300" fmla="*/ 3904423 w 4270549"/>
                    <a:gd name="connsiteY300" fmla="*/ 3486883 h 3540514"/>
                    <a:gd name="connsiteX301" fmla="*/ 3829310 w 4270549"/>
                    <a:gd name="connsiteY301" fmla="*/ 3459569 h 3540514"/>
                    <a:gd name="connsiteX302" fmla="*/ 3740540 w 4270549"/>
                    <a:gd name="connsiteY302" fmla="*/ 3394016 h 3540514"/>
                    <a:gd name="connsiteX303" fmla="*/ 3796534 w 4270549"/>
                    <a:gd name="connsiteY303" fmla="*/ 3540145 h 3540514"/>
                    <a:gd name="connsiteX304" fmla="*/ 3617627 w 4270549"/>
                    <a:gd name="connsiteY304" fmla="*/ 3436352 h 3540514"/>
                    <a:gd name="connsiteX305" fmla="*/ 3623090 w 4270549"/>
                    <a:gd name="connsiteY305" fmla="*/ 3525122 h 3540514"/>
                    <a:gd name="connsiteX306" fmla="*/ 3553439 w 4270549"/>
                    <a:gd name="connsiteY306" fmla="*/ 3486883 h 3540514"/>
                    <a:gd name="connsiteX307" fmla="*/ 3507006 w 4270549"/>
                    <a:gd name="connsiteY307" fmla="*/ 3413135 h 3540514"/>
                    <a:gd name="connsiteX308" fmla="*/ 3497446 w 4270549"/>
                    <a:gd name="connsiteY308" fmla="*/ 3465032 h 3540514"/>
                    <a:gd name="connsiteX309" fmla="*/ 3471498 w 4270549"/>
                    <a:gd name="connsiteY309" fmla="*/ 3488248 h 3540514"/>
                    <a:gd name="connsiteX310" fmla="*/ 3457841 w 4270549"/>
                    <a:gd name="connsiteY310" fmla="*/ 3481420 h 3540514"/>
                    <a:gd name="connsiteX311" fmla="*/ 3449647 w 4270549"/>
                    <a:gd name="connsiteY311" fmla="*/ 3460935 h 3540514"/>
                    <a:gd name="connsiteX312" fmla="*/ 3444184 w 4270549"/>
                    <a:gd name="connsiteY312" fmla="*/ 3470495 h 3540514"/>
                    <a:gd name="connsiteX313" fmla="*/ 3375899 w 4270549"/>
                    <a:gd name="connsiteY313" fmla="*/ 3529220 h 3540514"/>
                    <a:gd name="connsiteX314" fmla="*/ 3310346 w 4270549"/>
                    <a:gd name="connsiteY314" fmla="*/ 3441815 h 3540514"/>
                    <a:gd name="connsiteX315" fmla="*/ 3296689 w 4270549"/>
                    <a:gd name="connsiteY315" fmla="*/ 3384456 h 3540514"/>
                    <a:gd name="connsiteX316" fmla="*/ 3278935 w 4270549"/>
                    <a:gd name="connsiteY316" fmla="*/ 3411770 h 3540514"/>
                    <a:gd name="connsiteX317" fmla="*/ 3225673 w 4270549"/>
                    <a:gd name="connsiteY317" fmla="*/ 3452740 h 3540514"/>
                    <a:gd name="connsiteX318" fmla="*/ 3203821 w 4270549"/>
                    <a:gd name="connsiteY318" fmla="*/ 3395382 h 3540514"/>
                    <a:gd name="connsiteX319" fmla="*/ 3203821 w 4270549"/>
                    <a:gd name="connsiteY319" fmla="*/ 3333925 h 3540514"/>
                    <a:gd name="connsiteX320" fmla="*/ 3153290 w 4270549"/>
                    <a:gd name="connsiteY320" fmla="*/ 3361239 h 3540514"/>
                    <a:gd name="connsiteX321" fmla="*/ 3135537 w 4270549"/>
                    <a:gd name="connsiteY321" fmla="*/ 3260177 h 3540514"/>
                    <a:gd name="connsiteX322" fmla="*/ 3138268 w 4270549"/>
                    <a:gd name="connsiteY322" fmla="*/ 3247886 h 3540514"/>
                    <a:gd name="connsiteX323" fmla="*/ 3083640 w 4270549"/>
                    <a:gd name="connsiteY323" fmla="*/ 3226035 h 3540514"/>
                    <a:gd name="connsiteX324" fmla="*/ 3171045 w 4270549"/>
                    <a:gd name="connsiteY324" fmla="*/ 3164579 h 3540514"/>
                    <a:gd name="connsiteX325" fmla="*/ 3078177 w 4270549"/>
                    <a:gd name="connsiteY325" fmla="*/ 3160482 h 3540514"/>
                    <a:gd name="connsiteX326" fmla="*/ 3072714 w 4270549"/>
                    <a:gd name="connsiteY326" fmla="*/ 3150922 h 3540514"/>
                    <a:gd name="connsiteX327" fmla="*/ 3112320 w 4270549"/>
                    <a:gd name="connsiteY327" fmla="*/ 3122242 h 3540514"/>
                    <a:gd name="connsiteX328" fmla="*/ 3112320 w 4270549"/>
                    <a:gd name="connsiteY328" fmla="*/ 3048495 h 3540514"/>
                    <a:gd name="connsiteX329" fmla="*/ 3063154 w 4270549"/>
                    <a:gd name="connsiteY329" fmla="*/ 3086734 h 3540514"/>
                    <a:gd name="connsiteX330" fmla="*/ 3031743 w 4270549"/>
                    <a:gd name="connsiteY330" fmla="*/ 3085368 h 3540514"/>
                    <a:gd name="connsiteX331" fmla="*/ 3019452 w 4270549"/>
                    <a:gd name="connsiteY331" fmla="*/ 3029375 h 3540514"/>
                    <a:gd name="connsiteX332" fmla="*/ 3033109 w 4270549"/>
                    <a:gd name="connsiteY332" fmla="*/ 2993867 h 3540514"/>
                    <a:gd name="connsiteX333" fmla="*/ 2945705 w 4270549"/>
                    <a:gd name="connsiteY333" fmla="*/ 3026644 h 3540514"/>
                    <a:gd name="connsiteX334" fmla="*/ 2858300 w 4270549"/>
                    <a:gd name="connsiteY334" fmla="*/ 3010255 h 3540514"/>
                    <a:gd name="connsiteX335" fmla="*/ 2886980 w 4270549"/>
                    <a:gd name="connsiteY335" fmla="*/ 2988404 h 3540514"/>
                    <a:gd name="connsiteX336" fmla="*/ 2906100 w 4270549"/>
                    <a:gd name="connsiteY336" fmla="*/ 2980210 h 3540514"/>
                    <a:gd name="connsiteX337" fmla="*/ 2747679 w 4270549"/>
                    <a:gd name="connsiteY337" fmla="*/ 2999330 h 3540514"/>
                    <a:gd name="connsiteX338" fmla="*/ 2743582 w 4270549"/>
                    <a:gd name="connsiteY338" fmla="*/ 2995232 h 3540514"/>
                    <a:gd name="connsiteX339" fmla="*/ 2762702 w 4270549"/>
                    <a:gd name="connsiteY339" fmla="*/ 2954262 h 3540514"/>
                    <a:gd name="connsiteX340" fmla="*/ 2799575 w 4270549"/>
                    <a:gd name="connsiteY340" fmla="*/ 2898268 h 3540514"/>
                    <a:gd name="connsiteX341" fmla="*/ 2729925 w 4270549"/>
                    <a:gd name="connsiteY341" fmla="*/ 2952896 h 3540514"/>
                    <a:gd name="connsiteX342" fmla="*/ 2691685 w 4270549"/>
                    <a:gd name="connsiteY342" fmla="*/ 2921485 h 3540514"/>
                    <a:gd name="connsiteX343" fmla="*/ 2678028 w 4270549"/>
                    <a:gd name="connsiteY343" fmla="*/ 2946067 h 3540514"/>
                    <a:gd name="connsiteX344" fmla="*/ 2646617 w 4270549"/>
                    <a:gd name="connsiteY344" fmla="*/ 2962456 h 3540514"/>
                    <a:gd name="connsiteX345" fmla="*/ 2608378 w 4270549"/>
                    <a:gd name="connsiteY345" fmla="*/ 2921485 h 3540514"/>
                    <a:gd name="connsiteX346" fmla="*/ 2572870 w 4270549"/>
                    <a:gd name="connsiteY346" fmla="*/ 2937873 h 3540514"/>
                    <a:gd name="connsiteX347" fmla="*/ 2572870 w 4270549"/>
                    <a:gd name="connsiteY347" fmla="*/ 2937873 h 3540514"/>
                    <a:gd name="connsiteX348" fmla="*/ 2609743 w 4270549"/>
                    <a:gd name="connsiteY348" fmla="*/ 3011621 h 3540514"/>
                    <a:gd name="connsiteX349" fmla="*/ 2436300 w 4270549"/>
                    <a:gd name="connsiteY349" fmla="*/ 3073077 h 3540514"/>
                    <a:gd name="connsiteX350" fmla="*/ 2464980 w 4270549"/>
                    <a:gd name="connsiteY350" fmla="*/ 3116779 h 3540514"/>
                    <a:gd name="connsiteX351" fmla="*/ 2403524 w 4270549"/>
                    <a:gd name="connsiteY351" fmla="*/ 3120876 h 3540514"/>
                    <a:gd name="connsiteX352" fmla="*/ 2452689 w 4270549"/>
                    <a:gd name="connsiteY352" fmla="*/ 3179601 h 3540514"/>
                    <a:gd name="connsiteX353" fmla="*/ 2377575 w 4270549"/>
                    <a:gd name="connsiteY353" fmla="*/ 3183698 h 3540514"/>
                    <a:gd name="connsiteX354" fmla="*/ 2276514 w 4270549"/>
                    <a:gd name="connsiteY354" fmla="*/ 3159116 h 3540514"/>
                    <a:gd name="connsiteX355" fmla="*/ 2378941 w 4270549"/>
                    <a:gd name="connsiteY355" fmla="*/ 3265640 h 3540514"/>
                    <a:gd name="connsiteX356" fmla="*/ 2187744 w 4270549"/>
                    <a:gd name="connsiteY356" fmla="*/ 3239692 h 3540514"/>
                    <a:gd name="connsiteX357" fmla="*/ 2224617 w 4270549"/>
                    <a:gd name="connsiteY357" fmla="*/ 3314805 h 3540514"/>
                    <a:gd name="connsiteX358" fmla="*/ 2150870 w 4270549"/>
                    <a:gd name="connsiteY358" fmla="*/ 3306611 h 3540514"/>
                    <a:gd name="connsiteX359" fmla="*/ 2083951 w 4270549"/>
                    <a:gd name="connsiteY359" fmla="*/ 3258812 h 3540514"/>
                    <a:gd name="connsiteX360" fmla="*/ 2093510 w 4270549"/>
                    <a:gd name="connsiteY360" fmla="*/ 3307977 h 3540514"/>
                    <a:gd name="connsiteX361" fmla="*/ 2079853 w 4270549"/>
                    <a:gd name="connsiteY361" fmla="*/ 3336657 h 3540514"/>
                    <a:gd name="connsiteX362" fmla="*/ 2064831 w 4270549"/>
                    <a:gd name="connsiteY362" fmla="*/ 3335291 h 3540514"/>
                    <a:gd name="connsiteX363" fmla="*/ 2051174 w 4270549"/>
                    <a:gd name="connsiteY363" fmla="*/ 3320268 h 3540514"/>
                    <a:gd name="connsiteX364" fmla="*/ 2049808 w 4270549"/>
                    <a:gd name="connsiteY364" fmla="*/ 3331194 h 3540514"/>
                    <a:gd name="connsiteX365" fmla="*/ 2012934 w 4270549"/>
                    <a:gd name="connsiteY365" fmla="*/ 3406307 h 3540514"/>
                    <a:gd name="connsiteX366" fmla="*/ 1924164 w 4270549"/>
                    <a:gd name="connsiteY366" fmla="*/ 3354410 h 3540514"/>
                    <a:gd name="connsiteX367" fmla="*/ 1891387 w 4270549"/>
                    <a:gd name="connsiteY367" fmla="*/ 3309343 h 3540514"/>
                    <a:gd name="connsiteX368" fmla="*/ 1885925 w 4270549"/>
                    <a:gd name="connsiteY368" fmla="*/ 3339388 h 3540514"/>
                    <a:gd name="connsiteX369" fmla="*/ 1854514 w 4270549"/>
                    <a:gd name="connsiteY369" fmla="*/ 3394016 h 3540514"/>
                    <a:gd name="connsiteX370" fmla="*/ 1814908 w 4270549"/>
                    <a:gd name="connsiteY370" fmla="*/ 3353045 h 3540514"/>
                    <a:gd name="connsiteX371" fmla="*/ 1793057 w 4270549"/>
                    <a:gd name="connsiteY371" fmla="*/ 3299783 h 3540514"/>
                    <a:gd name="connsiteX372" fmla="*/ 1758915 w 4270549"/>
                    <a:gd name="connsiteY372" fmla="*/ 3342119 h 3540514"/>
                    <a:gd name="connsiteX373" fmla="*/ 1707018 w 4270549"/>
                    <a:gd name="connsiteY373" fmla="*/ 3261543 h 3540514"/>
                    <a:gd name="connsiteX374" fmla="*/ 1704287 w 4270549"/>
                    <a:gd name="connsiteY374" fmla="*/ 3250618 h 3540514"/>
                    <a:gd name="connsiteX375" fmla="*/ 1649659 w 4270549"/>
                    <a:gd name="connsiteY375" fmla="*/ 3250618 h 3540514"/>
                    <a:gd name="connsiteX376" fmla="*/ 1702921 w 4270549"/>
                    <a:gd name="connsiteY376" fmla="*/ 3165945 h 3540514"/>
                    <a:gd name="connsiteX377" fmla="*/ 1620980 w 4270549"/>
                    <a:gd name="connsiteY377" fmla="*/ 3195990 h 3540514"/>
                    <a:gd name="connsiteX378" fmla="*/ 1612785 w 4270549"/>
                    <a:gd name="connsiteY378" fmla="*/ 3190527 h 3540514"/>
                    <a:gd name="connsiteX379" fmla="*/ 1636002 w 4270549"/>
                    <a:gd name="connsiteY379" fmla="*/ 3150922 h 3540514"/>
                    <a:gd name="connsiteX380" fmla="*/ 1608688 w 4270549"/>
                    <a:gd name="connsiteY380" fmla="*/ 3088100 h 3540514"/>
                    <a:gd name="connsiteX381" fmla="*/ 1580009 w 4270549"/>
                    <a:gd name="connsiteY381" fmla="*/ 3138631 h 3540514"/>
                    <a:gd name="connsiteX382" fmla="*/ 1552695 w 4270549"/>
                    <a:gd name="connsiteY382" fmla="*/ 3149556 h 3540514"/>
                    <a:gd name="connsiteX383" fmla="*/ 1521284 w 4270549"/>
                    <a:gd name="connsiteY383" fmla="*/ 3105854 h 3540514"/>
                    <a:gd name="connsiteX384" fmla="*/ 1519918 w 4270549"/>
                    <a:gd name="connsiteY384" fmla="*/ 3070346 h 3540514"/>
                    <a:gd name="connsiteX385" fmla="*/ 1455730 w 4270549"/>
                    <a:gd name="connsiteY385" fmla="*/ 3130436 h 3540514"/>
                    <a:gd name="connsiteX386" fmla="*/ 1373789 w 4270549"/>
                    <a:gd name="connsiteY386" fmla="*/ 3146824 h 3540514"/>
                    <a:gd name="connsiteX387" fmla="*/ 1390177 w 4270549"/>
                    <a:gd name="connsiteY387" fmla="*/ 3118145 h 3540514"/>
                    <a:gd name="connsiteX388" fmla="*/ 1403834 w 4270549"/>
                    <a:gd name="connsiteY388" fmla="*/ 3104488 h 3540514"/>
                    <a:gd name="connsiteX389" fmla="*/ 1274093 w 4270549"/>
                    <a:gd name="connsiteY389" fmla="*/ 3178236 h 3540514"/>
                    <a:gd name="connsiteX390" fmla="*/ 1269996 w 4270549"/>
                    <a:gd name="connsiteY390" fmla="*/ 3175504 h 3540514"/>
                    <a:gd name="connsiteX391" fmla="*/ 1271361 w 4270549"/>
                    <a:gd name="connsiteY391" fmla="*/ 3133168 h 3540514"/>
                    <a:gd name="connsiteX392" fmla="*/ 1282287 w 4270549"/>
                    <a:gd name="connsiteY392" fmla="*/ 3071711 h 3540514"/>
                    <a:gd name="connsiteX393" fmla="*/ 1242682 w 4270549"/>
                    <a:gd name="connsiteY393" fmla="*/ 3144093 h 3540514"/>
                    <a:gd name="connsiteX394" fmla="*/ 1197614 w 4270549"/>
                    <a:gd name="connsiteY394" fmla="*/ 3131802 h 3540514"/>
                    <a:gd name="connsiteX395" fmla="*/ 1194882 w 4270549"/>
                    <a:gd name="connsiteY395" fmla="*/ 3157750 h 3540514"/>
                    <a:gd name="connsiteX396" fmla="*/ 1173031 w 4270549"/>
                    <a:gd name="connsiteY396" fmla="*/ 3183698 h 3540514"/>
                    <a:gd name="connsiteX397" fmla="*/ 1077433 w 4270549"/>
                    <a:gd name="connsiteY397" fmla="*/ 3122242 h 3540514"/>
                    <a:gd name="connsiteX398" fmla="*/ 1091090 w 4270549"/>
                    <a:gd name="connsiteY398" fmla="*/ 3187796 h 3540514"/>
                    <a:gd name="connsiteX399" fmla="*/ 1096552 w 4270549"/>
                    <a:gd name="connsiteY399" fmla="*/ 3197356 h 3540514"/>
                    <a:gd name="connsiteX400" fmla="*/ 1121135 w 4270549"/>
                    <a:gd name="connsiteY400" fmla="*/ 3294320 h 3540514"/>
                    <a:gd name="connsiteX401" fmla="*/ 1082895 w 4270549"/>
                    <a:gd name="connsiteY401" fmla="*/ 3314805 h 3540514"/>
                    <a:gd name="connsiteX402" fmla="*/ 1011879 w 4270549"/>
                    <a:gd name="connsiteY402" fmla="*/ 3272469 h 3540514"/>
                    <a:gd name="connsiteX403" fmla="*/ 1009148 w 4270549"/>
                    <a:gd name="connsiteY403" fmla="*/ 3329828 h 3540514"/>
                    <a:gd name="connsiteX404" fmla="*/ 965445 w 4270549"/>
                    <a:gd name="connsiteY404" fmla="*/ 3391284 h 3540514"/>
                    <a:gd name="connsiteX405" fmla="*/ 909452 w 4270549"/>
                    <a:gd name="connsiteY405" fmla="*/ 3327097 h 3540514"/>
                    <a:gd name="connsiteX406" fmla="*/ 817950 w 4270549"/>
                    <a:gd name="connsiteY406" fmla="*/ 3445912 h 3540514"/>
                    <a:gd name="connsiteX407" fmla="*/ 775614 w 4270549"/>
                    <a:gd name="connsiteY407" fmla="*/ 3433621 h 3540514"/>
                    <a:gd name="connsiteX408" fmla="*/ 789271 w 4270549"/>
                    <a:gd name="connsiteY408" fmla="*/ 3335291 h 3540514"/>
                    <a:gd name="connsiteX409" fmla="*/ 800196 w 4270549"/>
                    <a:gd name="connsiteY409" fmla="*/ 3310708 h 3540514"/>
                    <a:gd name="connsiteX410" fmla="*/ 761957 w 4270549"/>
                    <a:gd name="connsiteY410" fmla="*/ 3322999 h 3540514"/>
                    <a:gd name="connsiteX411" fmla="*/ 737374 w 4270549"/>
                    <a:gd name="connsiteY411" fmla="*/ 3320268 h 3540514"/>
                    <a:gd name="connsiteX412" fmla="*/ 738740 w 4270549"/>
                    <a:gd name="connsiteY412" fmla="*/ 3312074 h 3540514"/>
                    <a:gd name="connsiteX413" fmla="*/ 790636 w 4270549"/>
                    <a:gd name="connsiteY413" fmla="*/ 3280663 h 3540514"/>
                    <a:gd name="connsiteX414" fmla="*/ 720986 w 4270549"/>
                    <a:gd name="connsiteY414" fmla="*/ 3287491 h 3540514"/>
                    <a:gd name="connsiteX415" fmla="*/ 719620 w 4270549"/>
                    <a:gd name="connsiteY415" fmla="*/ 3294320 h 3540514"/>
                    <a:gd name="connsiteX416" fmla="*/ 675918 w 4270549"/>
                    <a:gd name="connsiteY416" fmla="*/ 3363970 h 3540514"/>
                    <a:gd name="connsiteX417" fmla="*/ 614462 w 4270549"/>
                    <a:gd name="connsiteY417" fmla="*/ 3332559 h 3540514"/>
                    <a:gd name="connsiteX418" fmla="*/ 588513 w 4270549"/>
                    <a:gd name="connsiteY418" fmla="*/ 3391284 h 3540514"/>
                    <a:gd name="connsiteX419" fmla="*/ 512034 w 4270549"/>
                    <a:gd name="connsiteY419" fmla="*/ 3294320 h 3540514"/>
                    <a:gd name="connsiteX420" fmla="*/ 456041 w 4270549"/>
                    <a:gd name="connsiteY420" fmla="*/ 3372164 h 3540514"/>
                    <a:gd name="connsiteX421" fmla="*/ 415070 w 4270549"/>
                    <a:gd name="connsiteY421" fmla="*/ 3339388 h 3540514"/>
                    <a:gd name="connsiteX422" fmla="*/ 420533 w 4270549"/>
                    <a:gd name="connsiteY422" fmla="*/ 3267006 h 3540514"/>
                    <a:gd name="connsiteX423" fmla="*/ 312643 w 4270549"/>
                    <a:gd name="connsiteY423" fmla="*/ 3301148 h 3540514"/>
                    <a:gd name="connsiteX424" fmla="*/ 308546 w 4270549"/>
                    <a:gd name="connsiteY424" fmla="*/ 3295685 h 3540514"/>
                    <a:gd name="connsiteX425" fmla="*/ 367271 w 4270549"/>
                    <a:gd name="connsiteY425" fmla="*/ 3231498 h 3540514"/>
                    <a:gd name="connsiteX426" fmla="*/ 314008 w 4270549"/>
                    <a:gd name="connsiteY426" fmla="*/ 3250618 h 3540514"/>
                    <a:gd name="connsiteX427" fmla="*/ 207484 w 4270549"/>
                    <a:gd name="connsiteY427" fmla="*/ 3273834 h 3540514"/>
                    <a:gd name="connsiteX428" fmla="*/ 199290 w 4270549"/>
                    <a:gd name="connsiteY428" fmla="*/ 3268372 h 3540514"/>
                    <a:gd name="connsiteX429" fmla="*/ 266209 w 4270549"/>
                    <a:gd name="connsiteY429" fmla="*/ 3189161 h 3540514"/>
                    <a:gd name="connsiteX430" fmla="*/ 259381 w 4270549"/>
                    <a:gd name="connsiteY430" fmla="*/ 3133168 h 3540514"/>
                    <a:gd name="connsiteX431" fmla="*/ 307180 w 4270549"/>
                    <a:gd name="connsiteY431" fmla="*/ 3064883 h 3540514"/>
                    <a:gd name="connsiteX432" fmla="*/ 327665 w 4270549"/>
                    <a:gd name="connsiteY432" fmla="*/ 3049860 h 3540514"/>
                    <a:gd name="connsiteX433" fmla="*/ 288060 w 4270549"/>
                    <a:gd name="connsiteY433" fmla="*/ 3064883 h 3540514"/>
                    <a:gd name="connsiteX434" fmla="*/ 199290 w 4270549"/>
                    <a:gd name="connsiteY434" fmla="*/ 3044397 h 3540514"/>
                    <a:gd name="connsiteX435" fmla="*/ 270306 w 4270549"/>
                    <a:gd name="connsiteY435" fmla="*/ 2969284 h 3540514"/>
                    <a:gd name="connsiteX436" fmla="*/ 281232 w 4270549"/>
                    <a:gd name="connsiteY436" fmla="*/ 2962456 h 3540514"/>
                    <a:gd name="connsiteX437" fmla="*/ 189730 w 4270549"/>
                    <a:gd name="connsiteY437" fmla="*/ 2963821 h 3540514"/>
                    <a:gd name="connsiteX438" fmla="*/ 273038 w 4270549"/>
                    <a:gd name="connsiteY438" fmla="*/ 2892805 h 3540514"/>
                    <a:gd name="connsiteX439" fmla="*/ 161051 w 4270549"/>
                    <a:gd name="connsiteY439" fmla="*/ 2876417 h 3540514"/>
                    <a:gd name="connsiteX440" fmla="*/ 266209 w 4270549"/>
                    <a:gd name="connsiteY440" fmla="*/ 2838177 h 3540514"/>
                    <a:gd name="connsiteX441" fmla="*/ 281232 w 4270549"/>
                    <a:gd name="connsiteY441" fmla="*/ 2835446 h 3540514"/>
                    <a:gd name="connsiteX442" fmla="*/ 202021 w 4270549"/>
                    <a:gd name="connsiteY442" fmla="*/ 2809498 h 3540514"/>
                    <a:gd name="connsiteX443" fmla="*/ 133737 w 4270549"/>
                    <a:gd name="connsiteY443" fmla="*/ 2773990 h 3540514"/>
                    <a:gd name="connsiteX444" fmla="*/ 200656 w 4270549"/>
                    <a:gd name="connsiteY444" fmla="*/ 2738482 h 3540514"/>
                    <a:gd name="connsiteX445" fmla="*/ 173342 w 4270549"/>
                    <a:gd name="connsiteY445" fmla="*/ 2702974 h 3540514"/>
                    <a:gd name="connsiteX446" fmla="*/ 177439 w 4270549"/>
                    <a:gd name="connsiteY446" fmla="*/ 2662003 h 3540514"/>
                    <a:gd name="connsiteX447" fmla="*/ 230701 w 4270549"/>
                    <a:gd name="connsiteY447" fmla="*/ 2698876 h 3540514"/>
                    <a:gd name="connsiteX448" fmla="*/ 268940 w 4270549"/>
                    <a:gd name="connsiteY448" fmla="*/ 2743944 h 3540514"/>
                    <a:gd name="connsiteX449" fmla="*/ 270306 w 4270549"/>
                    <a:gd name="connsiteY449" fmla="*/ 2743944 h 3540514"/>
                    <a:gd name="connsiteX450" fmla="*/ 245724 w 4270549"/>
                    <a:gd name="connsiteY450" fmla="*/ 2705705 h 3540514"/>
                    <a:gd name="connsiteX451" fmla="*/ 242992 w 4270549"/>
                    <a:gd name="connsiteY451" fmla="*/ 2698876 h 3540514"/>
                    <a:gd name="connsiteX452" fmla="*/ 240261 w 4270549"/>
                    <a:gd name="connsiteY452" fmla="*/ 2696145 h 3540514"/>
                    <a:gd name="connsiteX453" fmla="*/ 240261 w 4270549"/>
                    <a:gd name="connsiteY453" fmla="*/ 2692048 h 3540514"/>
                    <a:gd name="connsiteX454" fmla="*/ 249821 w 4270549"/>
                    <a:gd name="connsiteY454" fmla="*/ 2648346 h 3540514"/>
                    <a:gd name="connsiteX455" fmla="*/ 260746 w 4270549"/>
                    <a:gd name="connsiteY455" fmla="*/ 2644249 h 3540514"/>
                    <a:gd name="connsiteX456" fmla="*/ 227970 w 4270549"/>
                    <a:gd name="connsiteY456" fmla="*/ 2619666 h 3540514"/>
                    <a:gd name="connsiteX457" fmla="*/ 208850 w 4270549"/>
                    <a:gd name="connsiteY457" fmla="*/ 2596449 h 3540514"/>
                    <a:gd name="connsiteX458" fmla="*/ 222507 w 4270549"/>
                    <a:gd name="connsiteY458" fmla="*/ 2577329 h 3540514"/>
                    <a:gd name="connsiteX459" fmla="*/ 219776 w 4270549"/>
                    <a:gd name="connsiteY459" fmla="*/ 2574598 h 3540514"/>
                    <a:gd name="connsiteX460" fmla="*/ 174708 w 4270549"/>
                    <a:gd name="connsiteY460" fmla="*/ 2528164 h 3540514"/>
                    <a:gd name="connsiteX461" fmla="*/ 215678 w 4270549"/>
                    <a:gd name="connsiteY461" fmla="*/ 2496753 h 3540514"/>
                    <a:gd name="connsiteX462" fmla="*/ 214313 w 4270549"/>
                    <a:gd name="connsiteY462" fmla="*/ 2487194 h 3540514"/>
                    <a:gd name="connsiteX463" fmla="*/ 163782 w 4270549"/>
                    <a:gd name="connsiteY463" fmla="*/ 2403886 h 3540514"/>
                    <a:gd name="connsiteX464" fmla="*/ 155588 w 4270549"/>
                    <a:gd name="connsiteY464" fmla="*/ 2398423 h 3540514"/>
                    <a:gd name="connsiteX465" fmla="*/ 113251 w 4270549"/>
                    <a:gd name="connsiteY465" fmla="*/ 2429834 h 3540514"/>
                    <a:gd name="connsiteX466" fmla="*/ 107788 w 4270549"/>
                    <a:gd name="connsiteY466" fmla="*/ 2380669 h 3540514"/>
                    <a:gd name="connsiteX467" fmla="*/ 113251 w 4270549"/>
                    <a:gd name="connsiteY467" fmla="*/ 2274145 h 3540514"/>
                    <a:gd name="connsiteX468" fmla="*/ 105057 w 4270549"/>
                    <a:gd name="connsiteY468" fmla="*/ 2270048 h 3540514"/>
                    <a:gd name="connsiteX469" fmla="*/ 51795 w 4270549"/>
                    <a:gd name="connsiteY469" fmla="*/ 2308287 h 3540514"/>
                    <a:gd name="connsiteX470" fmla="*/ 12190 w 4270549"/>
                    <a:gd name="connsiteY470" fmla="*/ 2267316 h 3540514"/>
                    <a:gd name="connsiteX471" fmla="*/ 76377 w 4270549"/>
                    <a:gd name="connsiteY471" fmla="*/ 2173084 h 3540514"/>
                    <a:gd name="connsiteX472" fmla="*/ 72280 w 4270549"/>
                    <a:gd name="connsiteY472" fmla="*/ 2159427 h 3540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</a:cxnLst>
                  <a:rect l="l" t="t" r="r" b="b"/>
                  <a:pathLst>
                    <a:path w="4270549" h="3540514">
                      <a:moveTo>
                        <a:pt x="72280" y="2159427"/>
                      </a:moveTo>
                      <a:cubicBezTo>
                        <a:pt x="54526" y="2171718"/>
                        <a:pt x="31309" y="2178546"/>
                        <a:pt x="12190" y="2164889"/>
                      </a:cubicBezTo>
                      <a:cubicBezTo>
                        <a:pt x="-4199" y="2152598"/>
                        <a:pt x="-1467" y="2126650"/>
                        <a:pt x="5361" y="2110261"/>
                      </a:cubicBezTo>
                      <a:cubicBezTo>
                        <a:pt x="16287" y="2081582"/>
                        <a:pt x="46332" y="2061096"/>
                        <a:pt x="70915" y="2044708"/>
                      </a:cubicBezTo>
                      <a:cubicBezTo>
                        <a:pt x="120080" y="2011931"/>
                        <a:pt x="176073" y="1991446"/>
                        <a:pt x="226604" y="1961401"/>
                      </a:cubicBezTo>
                      <a:cubicBezTo>
                        <a:pt x="232067" y="1958669"/>
                        <a:pt x="226604" y="1950475"/>
                        <a:pt x="222507" y="1953206"/>
                      </a:cubicBezTo>
                      <a:cubicBezTo>
                        <a:pt x="200656" y="1961401"/>
                        <a:pt x="176073" y="1962766"/>
                        <a:pt x="154222" y="1960035"/>
                      </a:cubicBezTo>
                      <a:cubicBezTo>
                        <a:pt x="126908" y="1955938"/>
                        <a:pt x="95497" y="1931355"/>
                        <a:pt x="118714" y="1904041"/>
                      </a:cubicBezTo>
                      <a:cubicBezTo>
                        <a:pt x="144662" y="1872630"/>
                        <a:pt x="199290" y="1871265"/>
                        <a:pt x="236164" y="1856242"/>
                      </a:cubicBezTo>
                      <a:cubicBezTo>
                        <a:pt x="240261" y="1854876"/>
                        <a:pt x="240261" y="1850779"/>
                        <a:pt x="237529" y="1848048"/>
                      </a:cubicBezTo>
                      <a:cubicBezTo>
                        <a:pt x="225238" y="1838488"/>
                        <a:pt x="214313" y="1827562"/>
                        <a:pt x="202021" y="1815271"/>
                      </a:cubicBezTo>
                      <a:cubicBezTo>
                        <a:pt x="196559" y="1818003"/>
                        <a:pt x="192462" y="1822100"/>
                        <a:pt x="186999" y="1824831"/>
                      </a:cubicBezTo>
                      <a:cubicBezTo>
                        <a:pt x="151491" y="1842585"/>
                        <a:pt x="135102" y="1807077"/>
                        <a:pt x="141931" y="1778397"/>
                      </a:cubicBezTo>
                      <a:cubicBezTo>
                        <a:pt x="143297" y="1770203"/>
                        <a:pt x="147394" y="1762009"/>
                        <a:pt x="150125" y="1753815"/>
                      </a:cubicBezTo>
                      <a:cubicBezTo>
                        <a:pt x="137834" y="1736061"/>
                        <a:pt x="129640" y="1716941"/>
                        <a:pt x="124177" y="1696456"/>
                      </a:cubicBezTo>
                      <a:cubicBezTo>
                        <a:pt x="120080" y="1681433"/>
                        <a:pt x="121445" y="1665045"/>
                        <a:pt x="129640" y="1654119"/>
                      </a:cubicBezTo>
                      <a:cubicBezTo>
                        <a:pt x="124177" y="1639096"/>
                        <a:pt x="126908" y="1619977"/>
                        <a:pt x="132371" y="1607685"/>
                      </a:cubicBezTo>
                      <a:cubicBezTo>
                        <a:pt x="144662" y="1574909"/>
                        <a:pt x="178805" y="1553058"/>
                        <a:pt x="207484" y="1533938"/>
                      </a:cubicBezTo>
                      <a:cubicBezTo>
                        <a:pt x="263478" y="1497064"/>
                        <a:pt x="326300" y="1473847"/>
                        <a:pt x="383659" y="1439705"/>
                      </a:cubicBezTo>
                      <a:cubicBezTo>
                        <a:pt x="389122" y="1435608"/>
                        <a:pt x="383659" y="1427414"/>
                        <a:pt x="378196" y="1430145"/>
                      </a:cubicBezTo>
                      <a:cubicBezTo>
                        <a:pt x="353614" y="1439705"/>
                        <a:pt x="326300" y="1441071"/>
                        <a:pt x="300352" y="1436973"/>
                      </a:cubicBezTo>
                      <a:cubicBezTo>
                        <a:pt x="268940" y="1432876"/>
                        <a:pt x="234798" y="1405562"/>
                        <a:pt x="260746" y="1372786"/>
                      </a:cubicBezTo>
                      <a:cubicBezTo>
                        <a:pt x="289426" y="1337278"/>
                        <a:pt x="352248" y="1334546"/>
                        <a:pt x="393219" y="1319524"/>
                      </a:cubicBezTo>
                      <a:cubicBezTo>
                        <a:pt x="397316" y="1318158"/>
                        <a:pt x="397316" y="1312695"/>
                        <a:pt x="394584" y="1309964"/>
                      </a:cubicBezTo>
                      <a:cubicBezTo>
                        <a:pt x="342688" y="1266261"/>
                        <a:pt x="285329" y="1204805"/>
                        <a:pt x="267575" y="1137886"/>
                      </a:cubicBezTo>
                      <a:cubicBezTo>
                        <a:pt x="262112" y="1118766"/>
                        <a:pt x="264844" y="1096915"/>
                        <a:pt x="279866" y="1083258"/>
                      </a:cubicBezTo>
                      <a:cubicBezTo>
                        <a:pt x="297620" y="1068236"/>
                        <a:pt x="322203" y="1083258"/>
                        <a:pt x="337225" y="1094184"/>
                      </a:cubicBezTo>
                      <a:cubicBezTo>
                        <a:pt x="367271" y="1114669"/>
                        <a:pt x="387756" y="1144715"/>
                        <a:pt x="417801" y="1165200"/>
                      </a:cubicBezTo>
                      <a:cubicBezTo>
                        <a:pt x="421899" y="1167931"/>
                        <a:pt x="428727" y="1163834"/>
                        <a:pt x="425996" y="1158372"/>
                      </a:cubicBezTo>
                      <a:cubicBezTo>
                        <a:pt x="413704" y="1114669"/>
                        <a:pt x="397316" y="1073698"/>
                        <a:pt x="391853" y="1028630"/>
                      </a:cubicBezTo>
                      <a:cubicBezTo>
                        <a:pt x="390488" y="1012242"/>
                        <a:pt x="391853" y="945323"/>
                        <a:pt x="424630" y="958980"/>
                      </a:cubicBezTo>
                      <a:cubicBezTo>
                        <a:pt x="450578" y="969905"/>
                        <a:pt x="468332" y="994488"/>
                        <a:pt x="488818" y="1012242"/>
                      </a:cubicBezTo>
                      <a:cubicBezTo>
                        <a:pt x="492915" y="1014973"/>
                        <a:pt x="498377" y="1012242"/>
                        <a:pt x="498377" y="1006779"/>
                      </a:cubicBezTo>
                      <a:cubicBezTo>
                        <a:pt x="497012" y="967174"/>
                        <a:pt x="476526" y="900255"/>
                        <a:pt x="521594" y="881135"/>
                      </a:cubicBezTo>
                      <a:cubicBezTo>
                        <a:pt x="522960" y="883867"/>
                        <a:pt x="524326" y="885232"/>
                        <a:pt x="524326" y="885232"/>
                      </a:cubicBezTo>
                      <a:cubicBezTo>
                        <a:pt x="551639" y="927569"/>
                        <a:pt x="565297" y="978100"/>
                        <a:pt x="569394" y="1028630"/>
                      </a:cubicBezTo>
                      <a:cubicBezTo>
                        <a:pt x="577588" y="1008145"/>
                        <a:pt x="585782" y="989025"/>
                        <a:pt x="598073" y="968540"/>
                      </a:cubicBezTo>
                      <a:cubicBezTo>
                        <a:pt x="600805" y="964443"/>
                        <a:pt x="604902" y="958980"/>
                        <a:pt x="610364" y="953517"/>
                      </a:cubicBezTo>
                      <a:cubicBezTo>
                        <a:pt x="610364" y="954883"/>
                        <a:pt x="611730" y="957614"/>
                        <a:pt x="611730" y="958980"/>
                      </a:cubicBezTo>
                      <a:cubicBezTo>
                        <a:pt x="615827" y="990391"/>
                        <a:pt x="611730" y="1021802"/>
                        <a:pt x="618559" y="1053213"/>
                      </a:cubicBezTo>
                      <a:cubicBezTo>
                        <a:pt x="619924" y="1058676"/>
                        <a:pt x="628119" y="1057310"/>
                        <a:pt x="629484" y="1051847"/>
                      </a:cubicBezTo>
                      <a:cubicBezTo>
                        <a:pt x="640410" y="1016339"/>
                        <a:pt x="647238" y="972637"/>
                        <a:pt x="678649" y="949420"/>
                      </a:cubicBezTo>
                      <a:cubicBezTo>
                        <a:pt x="692306" y="983562"/>
                        <a:pt x="695038" y="1020436"/>
                        <a:pt x="705963" y="1055944"/>
                      </a:cubicBezTo>
                      <a:cubicBezTo>
                        <a:pt x="707329" y="1060041"/>
                        <a:pt x="714157" y="1060041"/>
                        <a:pt x="716889" y="1055944"/>
                      </a:cubicBezTo>
                      <a:cubicBezTo>
                        <a:pt x="720986" y="1043653"/>
                        <a:pt x="725083" y="1031362"/>
                        <a:pt x="727814" y="1019070"/>
                      </a:cubicBezTo>
                      <a:cubicBezTo>
                        <a:pt x="746934" y="984928"/>
                        <a:pt x="771517" y="954883"/>
                        <a:pt x="797465" y="963077"/>
                      </a:cubicBezTo>
                      <a:cubicBezTo>
                        <a:pt x="792002" y="934397"/>
                        <a:pt x="787905" y="902986"/>
                        <a:pt x="793368" y="881135"/>
                      </a:cubicBezTo>
                      <a:cubicBezTo>
                        <a:pt x="794733" y="874307"/>
                        <a:pt x="802928" y="871575"/>
                        <a:pt x="809756" y="877038"/>
                      </a:cubicBezTo>
                      <a:cubicBezTo>
                        <a:pt x="847996" y="905718"/>
                        <a:pt x="875310" y="943957"/>
                        <a:pt x="903989" y="980831"/>
                      </a:cubicBezTo>
                      <a:cubicBezTo>
                        <a:pt x="873944" y="911180"/>
                        <a:pt x="842533" y="821045"/>
                        <a:pt x="893063" y="804656"/>
                      </a:cubicBezTo>
                      <a:cubicBezTo>
                        <a:pt x="923109" y="795096"/>
                        <a:pt x="953154" y="815582"/>
                        <a:pt x="970908" y="841530"/>
                      </a:cubicBezTo>
                      <a:cubicBezTo>
                        <a:pt x="975005" y="834701"/>
                        <a:pt x="979102" y="829239"/>
                        <a:pt x="983200" y="823776"/>
                      </a:cubicBezTo>
                      <a:cubicBezTo>
                        <a:pt x="1000954" y="797828"/>
                        <a:pt x="1076067" y="713155"/>
                        <a:pt x="1118404" y="722714"/>
                      </a:cubicBezTo>
                      <a:cubicBezTo>
                        <a:pt x="1155277" y="730909"/>
                        <a:pt x="1149815" y="771879"/>
                        <a:pt x="1134792" y="815582"/>
                      </a:cubicBezTo>
                      <a:cubicBezTo>
                        <a:pt x="1156643" y="790999"/>
                        <a:pt x="1179860" y="766417"/>
                        <a:pt x="1205808" y="740469"/>
                      </a:cubicBezTo>
                      <a:cubicBezTo>
                        <a:pt x="1219465" y="726812"/>
                        <a:pt x="1264533" y="677647"/>
                        <a:pt x="1293212" y="696766"/>
                      </a:cubicBezTo>
                      <a:cubicBezTo>
                        <a:pt x="1328721" y="719983"/>
                        <a:pt x="1301407" y="782805"/>
                        <a:pt x="1295944" y="808753"/>
                      </a:cubicBezTo>
                      <a:cubicBezTo>
                        <a:pt x="1291847" y="827873"/>
                        <a:pt x="1286384" y="845627"/>
                        <a:pt x="1279556" y="862015"/>
                      </a:cubicBezTo>
                      <a:cubicBezTo>
                        <a:pt x="1304138" y="841530"/>
                        <a:pt x="1328721" y="821045"/>
                        <a:pt x="1360132" y="808753"/>
                      </a:cubicBezTo>
                      <a:cubicBezTo>
                        <a:pt x="1384714" y="797828"/>
                        <a:pt x="1447536" y="760954"/>
                        <a:pt x="1492604" y="765051"/>
                      </a:cubicBezTo>
                      <a:cubicBezTo>
                        <a:pt x="1503530" y="759588"/>
                        <a:pt x="1514455" y="752760"/>
                        <a:pt x="1526747" y="745931"/>
                      </a:cubicBezTo>
                      <a:cubicBezTo>
                        <a:pt x="1532209" y="743200"/>
                        <a:pt x="1526747" y="733640"/>
                        <a:pt x="1521284" y="736371"/>
                      </a:cubicBezTo>
                      <a:cubicBezTo>
                        <a:pt x="1496701" y="745931"/>
                        <a:pt x="1469387" y="747297"/>
                        <a:pt x="1443439" y="743200"/>
                      </a:cubicBezTo>
                      <a:cubicBezTo>
                        <a:pt x="1412028" y="739103"/>
                        <a:pt x="1377886" y="711789"/>
                        <a:pt x="1403834" y="679012"/>
                      </a:cubicBezTo>
                      <a:cubicBezTo>
                        <a:pt x="1433879" y="643504"/>
                        <a:pt x="1495336" y="640773"/>
                        <a:pt x="1536306" y="625750"/>
                      </a:cubicBezTo>
                      <a:cubicBezTo>
                        <a:pt x="1540404" y="624384"/>
                        <a:pt x="1541769" y="618922"/>
                        <a:pt x="1537672" y="616190"/>
                      </a:cubicBezTo>
                      <a:cubicBezTo>
                        <a:pt x="1485776" y="572488"/>
                        <a:pt x="1428416" y="511032"/>
                        <a:pt x="1410662" y="445478"/>
                      </a:cubicBezTo>
                      <a:cubicBezTo>
                        <a:pt x="1405200" y="426358"/>
                        <a:pt x="1407931" y="404507"/>
                        <a:pt x="1422954" y="390850"/>
                      </a:cubicBezTo>
                      <a:cubicBezTo>
                        <a:pt x="1440708" y="375828"/>
                        <a:pt x="1465290" y="390850"/>
                        <a:pt x="1480313" y="401776"/>
                      </a:cubicBezTo>
                      <a:cubicBezTo>
                        <a:pt x="1510358" y="422261"/>
                        <a:pt x="1530844" y="452307"/>
                        <a:pt x="1560889" y="472792"/>
                      </a:cubicBezTo>
                      <a:cubicBezTo>
                        <a:pt x="1564986" y="475523"/>
                        <a:pt x="1571815" y="472792"/>
                        <a:pt x="1569083" y="467329"/>
                      </a:cubicBezTo>
                      <a:cubicBezTo>
                        <a:pt x="1556792" y="423627"/>
                        <a:pt x="1540404" y="382656"/>
                        <a:pt x="1534941" y="337588"/>
                      </a:cubicBezTo>
                      <a:cubicBezTo>
                        <a:pt x="1533575" y="321200"/>
                        <a:pt x="1534941" y="254281"/>
                        <a:pt x="1567717" y="267938"/>
                      </a:cubicBezTo>
                      <a:cubicBezTo>
                        <a:pt x="1593666" y="278863"/>
                        <a:pt x="1611420" y="303446"/>
                        <a:pt x="1631905" y="321200"/>
                      </a:cubicBezTo>
                      <a:cubicBezTo>
                        <a:pt x="1636002" y="323931"/>
                        <a:pt x="1641465" y="321200"/>
                        <a:pt x="1641465" y="315737"/>
                      </a:cubicBezTo>
                      <a:cubicBezTo>
                        <a:pt x="1640099" y="276132"/>
                        <a:pt x="1619614" y="209213"/>
                        <a:pt x="1664682" y="190093"/>
                      </a:cubicBezTo>
                      <a:cubicBezTo>
                        <a:pt x="1666048" y="192824"/>
                        <a:pt x="1667413" y="194190"/>
                        <a:pt x="1667413" y="194190"/>
                      </a:cubicBezTo>
                      <a:cubicBezTo>
                        <a:pt x="1694727" y="236527"/>
                        <a:pt x="1708384" y="287057"/>
                        <a:pt x="1712481" y="337588"/>
                      </a:cubicBezTo>
                      <a:cubicBezTo>
                        <a:pt x="1719310" y="317103"/>
                        <a:pt x="1728870" y="296617"/>
                        <a:pt x="1741161" y="277498"/>
                      </a:cubicBezTo>
                      <a:cubicBezTo>
                        <a:pt x="1743892" y="273401"/>
                        <a:pt x="1747989" y="267938"/>
                        <a:pt x="1753452" y="262475"/>
                      </a:cubicBezTo>
                      <a:cubicBezTo>
                        <a:pt x="1753452" y="263841"/>
                        <a:pt x="1754818" y="266572"/>
                        <a:pt x="1754818" y="267938"/>
                      </a:cubicBezTo>
                      <a:cubicBezTo>
                        <a:pt x="1758915" y="299349"/>
                        <a:pt x="1754818" y="330760"/>
                        <a:pt x="1761646" y="362171"/>
                      </a:cubicBezTo>
                      <a:cubicBezTo>
                        <a:pt x="1763012" y="367633"/>
                        <a:pt x="1771206" y="366268"/>
                        <a:pt x="1772572" y="360805"/>
                      </a:cubicBezTo>
                      <a:cubicBezTo>
                        <a:pt x="1782132" y="325297"/>
                        <a:pt x="1790326" y="281595"/>
                        <a:pt x="1821737" y="258378"/>
                      </a:cubicBezTo>
                      <a:cubicBezTo>
                        <a:pt x="1835394" y="292520"/>
                        <a:pt x="1838125" y="329394"/>
                        <a:pt x="1849051" y="364902"/>
                      </a:cubicBezTo>
                      <a:cubicBezTo>
                        <a:pt x="1850416" y="368999"/>
                        <a:pt x="1857245" y="368999"/>
                        <a:pt x="1858611" y="364902"/>
                      </a:cubicBezTo>
                      <a:cubicBezTo>
                        <a:pt x="1864073" y="352611"/>
                        <a:pt x="1866805" y="340320"/>
                        <a:pt x="1869536" y="328028"/>
                      </a:cubicBezTo>
                      <a:cubicBezTo>
                        <a:pt x="1888656" y="293886"/>
                        <a:pt x="1913239" y="263841"/>
                        <a:pt x="1939187" y="272035"/>
                      </a:cubicBezTo>
                      <a:cubicBezTo>
                        <a:pt x="1933724" y="243355"/>
                        <a:pt x="1929627" y="211944"/>
                        <a:pt x="1935090" y="190093"/>
                      </a:cubicBezTo>
                      <a:cubicBezTo>
                        <a:pt x="1936455" y="183265"/>
                        <a:pt x="1944650" y="180533"/>
                        <a:pt x="1951478" y="185996"/>
                      </a:cubicBezTo>
                      <a:cubicBezTo>
                        <a:pt x="1991083" y="214676"/>
                        <a:pt x="2017032" y="252915"/>
                        <a:pt x="2045711" y="289789"/>
                      </a:cubicBezTo>
                      <a:cubicBezTo>
                        <a:pt x="2015666" y="220138"/>
                        <a:pt x="1984255" y="130002"/>
                        <a:pt x="2034785" y="113614"/>
                      </a:cubicBezTo>
                      <a:cubicBezTo>
                        <a:pt x="2064831" y="104054"/>
                        <a:pt x="2094876" y="124540"/>
                        <a:pt x="2112630" y="150488"/>
                      </a:cubicBezTo>
                      <a:cubicBezTo>
                        <a:pt x="2116727" y="145025"/>
                        <a:pt x="2120824" y="138197"/>
                        <a:pt x="2124921" y="132734"/>
                      </a:cubicBezTo>
                      <a:cubicBezTo>
                        <a:pt x="2144041" y="106786"/>
                        <a:pt x="2217789" y="22112"/>
                        <a:pt x="2260125" y="30307"/>
                      </a:cubicBezTo>
                      <a:cubicBezTo>
                        <a:pt x="2296999" y="38501"/>
                        <a:pt x="2291536" y="80837"/>
                        <a:pt x="2276514" y="123174"/>
                      </a:cubicBezTo>
                      <a:cubicBezTo>
                        <a:pt x="2298365" y="98591"/>
                        <a:pt x="2321582" y="74009"/>
                        <a:pt x="2347530" y="48061"/>
                      </a:cubicBezTo>
                      <a:cubicBezTo>
                        <a:pt x="2361187" y="34404"/>
                        <a:pt x="2406255" y="-14761"/>
                        <a:pt x="2434934" y="4358"/>
                      </a:cubicBezTo>
                      <a:cubicBezTo>
                        <a:pt x="2470442" y="27575"/>
                        <a:pt x="2443129" y="90397"/>
                        <a:pt x="2437666" y="116345"/>
                      </a:cubicBezTo>
                      <a:cubicBezTo>
                        <a:pt x="2433569" y="135465"/>
                        <a:pt x="2428106" y="153219"/>
                        <a:pt x="2421278" y="169608"/>
                      </a:cubicBezTo>
                      <a:cubicBezTo>
                        <a:pt x="2444494" y="147756"/>
                        <a:pt x="2470442" y="128637"/>
                        <a:pt x="2501854" y="116345"/>
                      </a:cubicBezTo>
                      <a:cubicBezTo>
                        <a:pt x="2534630" y="102689"/>
                        <a:pt x="2626132" y="46695"/>
                        <a:pt x="2667103" y="86300"/>
                      </a:cubicBezTo>
                      <a:cubicBezTo>
                        <a:pt x="2703977" y="123174"/>
                        <a:pt x="2672566" y="199653"/>
                        <a:pt x="2663005" y="236527"/>
                      </a:cubicBezTo>
                      <a:cubicBezTo>
                        <a:pt x="2661640" y="243355"/>
                        <a:pt x="2658909" y="248818"/>
                        <a:pt x="2657543" y="255646"/>
                      </a:cubicBezTo>
                      <a:cubicBezTo>
                        <a:pt x="2668468" y="250184"/>
                        <a:pt x="2678028" y="244721"/>
                        <a:pt x="2688954" y="239258"/>
                      </a:cubicBezTo>
                      <a:cubicBezTo>
                        <a:pt x="2697148" y="235161"/>
                        <a:pt x="2705342" y="239258"/>
                        <a:pt x="2710805" y="247452"/>
                      </a:cubicBezTo>
                      <a:cubicBezTo>
                        <a:pt x="2728559" y="270669"/>
                        <a:pt x="2720365" y="282960"/>
                        <a:pt x="2708074" y="306177"/>
                      </a:cubicBezTo>
                      <a:cubicBezTo>
                        <a:pt x="2693051" y="332125"/>
                        <a:pt x="2676663" y="358074"/>
                        <a:pt x="2656177" y="381290"/>
                      </a:cubicBezTo>
                      <a:cubicBezTo>
                        <a:pt x="2697148" y="363536"/>
                        <a:pt x="2738119" y="348514"/>
                        <a:pt x="2785918" y="344417"/>
                      </a:cubicBezTo>
                      <a:cubicBezTo>
                        <a:pt x="2818695" y="341685"/>
                        <a:pt x="2876054" y="349879"/>
                        <a:pt x="2896540" y="379925"/>
                      </a:cubicBezTo>
                      <a:cubicBezTo>
                        <a:pt x="2896540" y="379925"/>
                        <a:pt x="2896540" y="379925"/>
                        <a:pt x="2896540" y="381290"/>
                      </a:cubicBezTo>
                      <a:cubicBezTo>
                        <a:pt x="2869226" y="370365"/>
                        <a:pt x="2833717" y="366268"/>
                        <a:pt x="2822792" y="364902"/>
                      </a:cubicBezTo>
                      <a:cubicBezTo>
                        <a:pt x="2746313" y="358074"/>
                        <a:pt x="2682126" y="427724"/>
                        <a:pt x="2639789" y="485083"/>
                      </a:cubicBezTo>
                      <a:cubicBezTo>
                        <a:pt x="2638423" y="464598"/>
                        <a:pt x="2634326" y="438650"/>
                        <a:pt x="2615206" y="430455"/>
                      </a:cubicBezTo>
                      <a:cubicBezTo>
                        <a:pt x="2608378" y="427724"/>
                        <a:pt x="2601550" y="427724"/>
                        <a:pt x="2594721" y="429090"/>
                      </a:cubicBezTo>
                      <a:cubicBezTo>
                        <a:pt x="2628863" y="364902"/>
                        <a:pt x="2650715" y="273401"/>
                        <a:pt x="2574236" y="243355"/>
                      </a:cubicBezTo>
                      <a:cubicBezTo>
                        <a:pt x="2497756" y="214676"/>
                        <a:pt x="2458151" y="314371"/>
                        <a:pt x="2415815" y="360805"/>
                      </a:cubicBezTo>
                      <a:cubicBezTo>
                        <a:pt x="2410352" y="323931"/>
                        <a:pt x="2410352" y="240624"/>
                        <a:pt x="2365284" y="244721"/>
                      </a:cubicBezTo>
                      <a:cubicBezTo>
                        <a:pt x="2322947" y="248818"/>
                        <a:pt x="2313388" y="304811"/>
                        <a:pt x="2310656" y="353977"/>
                      </a:cubicBezTo>
                      <a:cubicBezTo>
                        <a:pt x="2303828" y="334857"/>
                        <a:pt x="2294268" y="318468"/>
                        <a:pt x="2280611" y="306177"/>
                      </a:cubicBezTo>
                      <a:cubicBezTo>
                        <a:pt x="2258760" y="287057"/>
                        <a:pt x="2228714" y="285692"/>
                        <a:pt x="2209595" y="308909"/>
                      </a:cubicBezTo>
                      <a:cubicBezTo>
                        <a:pt x="2189109" y="334857"/>
                        <a:pt x="2190475" y="375828"/>
                        <a:pt x="2193206" y="407239"/>
                      </a:cubicBezTo>
                      <a:cubicBezTo>
                        <a:pt x="2194572" y="427724"/>
                        <a:pt x="2197303" y="446844"/>
                        <a:pt x="2201401" y="467329"/>
                      </a:cubicBezTo>
                      <a:cubicBezTo>
                        <a:pt x="2187744" y="442747"/>
                        <a:pt x="2169989" y="418164"/>
                        <a:pt x="2148138" y="416799"/>
                      </a:cubicBezTo>
                      <a:cubicBezTo>
                        <a:pt x="2124921" y="416799"/>
                        <a:pt x="2118093" y="445478"/>
                        <a:pt x="2115362" y="463232"/>
                      </a:cubicBezTo>
                      <a:cubicBezTo>
                        <a:pt x="2113996" y="472792"/>
                        <a:pt x="2112630" y="485083"/>
                        <a:pt x="2112630" y="498740"/>
                      </a:cubicBezTo>
                      <a:cubicBezTo>
                        <a:pt x="2098973" y="479621"/>
                        <a:pt x="2078488" y="463232"/>
                        <a:pt x="2056637" y="474158"/>
                      </a:cubicBezTo>
                      <a:cubicBezTo>
                        <a:pt x="2027957" y="487815"/>
                        <a:pt x="2030689" y="535614"/>
                        <a:pt x="2033420" y="561562"/>
                      </a:cubicBezTo>
                      <a:cubicBezTo>
                        <a:pt x="2033420" y="567025"/>
                        <a:pt x="2034785" y="572488"/>
                        <a:pt x="2034785" y="577951"/>
                      </a:cubicBezTo>
                      <a:cubicBezTo>
                        <a:pt x="2017032" y="553368"/>
                        <a:pt x="1993815" y="536980"/>
                        <a:pt x="1969232" y="552002"/>
                      </a:cubicBezTo>
                      <a:cubicBezTo>
                        <a:pt x="1946015" y="565659"/>
                        <a:pt x="1947381" y="610727"/>
                        <a:pt x="1948747" y="633944"/>
                      </a:cubicBezTo>
                      <a:cubicBezTo>
                        <a:pt x="1950112" y="647601"/>
                        <a:pt x="1950112" y="663989"/>
                        <a:pt x="1954209" y="679012"/>
                      </a:cubicBezTo>
                      <a:cubicBezTo>
                        <a:pt x="1928261" y="653064"/>
                        <a:pt x="1890022" y="636676"/>
                        <a:pt x="1855879" y="631213"/>
                      </a:cubicBezTo>
                      <a:cubicBezTo>
                        <a:pt x="1816274" y="624384"/>
                        <a:pt x="1757549" y="628481"/>
                        <a:pt x="1735698" y="669452"/>
                      </a:cubicBezTo>
                      <a:cubicBezTo>
                        <a:pt x="1709750" y="719983"/>
                        <a:pt x="1771206" y="763685"/>
                        <a:pt x="1825834" y="790999"/>
                      </a:cubicBezTo>
                      <a:cubicBezTo>
                        <a:pt x="1810811" y="788268"/>
                        <a:pt x="1795789" y="786902"/>
                        <a:pt x="1780766" y="786902"/>
                      </a:cubicBezTo>
                      <a:cubicBezTo>
                        <a:pt x="1758915" y="786902"/>
                        <a:pt x="1720675" y="792365"/>
                        <a:pt x="1716578" y="819679"/>
                      </a:cubicBezTo>
                      <a:cubicBezTo>
                        <a:pt x="1712481" y="846993"/>
                        <a:pt x="1737064" y="868844"/>
                        <a:pt x="1757549" y="883867"/>
                      </a:cubicBezTo>
                      <a:cubicBezTo>
                        <a:pt x="1772572" y="894792"/>
                        <a:pt x="1790326" y="905718"/>
                        <a:pt x="1808080" y="913912"/>
                      </a:cubicBezTo>
                      <a:cubicBezTo>
                        <a:pt x="1752086" y="920740"/>
                        <a:pt x="1738429" y="990391"/>
                        <a:pt x="1747989" y="1058676"/>
                      </a:cubicBezTo>
                      <a:cubicBezTo>
                        <a:pt x="1746624" y="1058676"/>
                        <a:pt x="1745258" y="1057310"/>
                        <a:pt x="1743892" y="1057310"/>
                      </a:cubicBezTo>
                      <a:cubicBezTo>
                        <a:pt x="1720675" y="1050481"/>
                        <a:pt x="1698824" y="1057310"/>
                        <a:pt x="1683802" y="1072333"/>
                      </a:cubicBezTo>
                      <a:cubicBezTo>
                        <a:pt x="1675608" y="1054579"/>
                        <a:pt x="1667413" y="1038190"/>
                        <a:pt x="1657853" y="1023168"/>
                      </a:cubicBezTo>
                      <a:cubicBezTo>
                        <a:pt x="1634636" y="984928"/>
                        <a:pt x="1593666" y="923472"/>
                        <a:pt x="1540404" y="926203"/>
                      </a:cubicBezTo>
                      <a:cubicBezTo>
                        <a:pt x="1470753" y="928935"/>
                        <a:pt x="1481679" y="1004048"/>
                        <a:pt x="1508992" y="1066870"/>
                      </a:cubicBezTo>
                      <a:cubicBezTo>
                        <a:pt x="1495336" y="1054579"/>
                        <a:pt x="1480313" y="1042287"/>
                        <a:pt x="1466656" y="1032727"/>
                      </a:cubicBezTo>
                      <a:cubicBezTo>
                        <a:pt x="1442073" y="1014973"/>
                        <a:pt x="1386080" y="978100"/>
                        <a:pt x="1358766" y="1012242"/>
                      </a:cubicBezTo>
                      <a:cubicBezTo>
                        <a:pt x="1335549" y="1043653"/>
                        <a:pt x="1373789" y="1090087"/>
                        <a:pt x="1391543" y="1113304"/>
                      </a:cubicBezTo>
                      <a:cubicBezTo>
                        <a:pt x="1397005" y="1120132"/>
                        <a:pt x="1403834" y="1126960"/>
                        <a:pt x="1409297" y="1133789"/>
                      </a:cubicBezTo>
                      <a:cubicBezTo>
                        <a:pt x="1401103" y="1128326"/>
                        <a:pt x="1394274" y="1122863"/>
                        <a:pt x="1386080" y="1118766"/>
                      </a:cubicBezTo>
                      <a:cubicBezTo>
                        <a:pt x="1353303" y="1098281"/>
                        <a:pt x="1302772" y="1065504"/>
                        <a:pt x="1260436" y="1076430"/>
                      </a:cubicBezTo>
                      <a:cubicBezTo>
                        <a:pt x="1220831" y="1087355"/>
                        <a:pt x="1215368" y="1129692"/>
                        <a:pt x="1235853" y="1161103"/>
                      </a:cubicBezTo>
                      <a:cubicBezTo>
                        <a:pt x="1244048" y="1173394"/>
                        <a:pt x="1253607" y="1185685"/>
                        <a:pt x="1264533" y="1196611"/>
                      </a:cubicBezTo>
                      <a:cubicBezTo>
                        <a:pt x="1248145" y="1188417"/>
                        <a:pt x="1231756" y="1182954"/>
                        <a:pt x="1215368" y="1178857"/>
                      </a:cubicBezTo>
                      <a:cubicBezTo>
                        <a:pt x="1179860" y="1172028"/>
                        <a:pt x="1133426" y="1172028"/>
                        <a:pt x="1108844" y="1203439"/>
                      </a:cubicBezTo>
                      <a:cubicBezTo>
                        <a:pt x="1081530" y="1237582"/>
                        <a:pt x="1107478" y="1286747"/>
                        <a:pt x="1138889" y="1323621"/>
                      </a:cubicBezTo>
                      <a:cubicBezTo>
                        <a:pt x="1136157" y="1323621"/>
                        <a:pt x="1133426" y="1323621"/>
                        <a:pt x="1130695" y="1324986"/>
                      </a:cubicBezTo>
                      <a:cubicBezTo>
                        <a:pt x="1111575" y="1331815"/>
                        <a:pt x="1103381" y="1352300"/>
                        <a:pt x="1096552" y="1370054"/>
                      </a:cubicBezTo>
                      <a:cubicBezTo>
                        <a:pt x="1089724" y="1391905"/>
                        <a:pt x="1084261" y="1416488"/>
                        <a:pt x="1082895" y="1442436"/>
                      </a:cubicBezTo>
                      <a:cubicBezTo>
                        <a:pt x="1078798" y="1428779"/>
                        <a:pt x="1074701" y="1415122"/>
                        <a:pt x="1069238" y="1402831"/>
                      </a:cubicBezTo>
                      <a:cubicBezTo>
                        <a:pt x="1058313" y="1376883"/>
                        <a:pt x="1036462" y="1323621"/>
                        <a:pt x="998222" y="1331815"/>
                      </a:cubicBezTo>
                      <a:cubicBezTo>
                        <a:pt x="953154" y="1340009"/>
                        <a:pt x="954520" y="1394637"/>
                        <a:pt x="959983" y="1430145"/>
                      </a:cubicBezTo>
                      <a:cubicBezTo>
                        <a:pt x="962714" y="1445167"/>
                        <a:pt x="965445" y="1461556"/>
                        <a:pt x="969543" y="1476579"/>
                      </a:cubicBezTo>
                      <a:cubicBezTo>
                        <a:pt x="951788" y="1453362"/>
                        <a:pt x="928572" y="1435608"/>
                        <a:pt x="899892" y="1432876"/>
                      </a:cubicBezTo>
                      <a:cubicBezTo>
                        <a:pt x="897161" y="1432876"/>
                        <a:pt x="895795" y="1434242"/>
                        <a:pt x="894429" y="1436973"/>
                      </a:cubicBezTo>
                      <a:cubicBezTo>
                        <a:pt x="879407" y="1475213"/>
                        <a:pt x="899892" y="1518915"/>
                        <a:pt x="920378" y="1551692"/>
                      </a:cubicBezTo>
                      <a:cubicBezTo>
                        <a:pt x="921743" y="1553058"/>
                        <a:pt x="923109" y="1555789"/>
                        <a:pt x="924475" y="1557155"/>
                      </a:cubicBezTo>
                      <a:cubicBezTo>
                        <a:pt x="914915" y="1551692"/>
                        <a:pt x="903989" y="1547595"/>
                        <a:pt x="894429" y="1544863"/>
                      </a:cubicBezTo>
                      <a:cubicBezTo>
                        <a:pt x="852093" y="1531206"/>
                        <a:pt x="787905" y="1533938"/>
                        <a:pt x="775614" y="1588566"/>
                      </a:cubicBezTo>
                      <a:cubicBezTo>
                        <a:pt x="764688" y="1636365"/>
                        <a:pt x="805659" y="1682799"/>
                        <a:pt x="837070" y="1712844"/>
                      </a:cubicBezTo>
                      <a:cubicBezTo>
                        <a:pt x="838436" y="1714210"/>
                        <a:pt x="839801" y="1715575"/>
                        <a:pt x="842533" y="1718307"/>
                      </a:cubicBezTo>
                      <a:cubicBezTo>
                        <a:pt x="841167" y="1716941"/>
                        <a:pt x="838436" y="1716941"/>
                        <a:pt x="837070" y="1715575"/>
                      </a:cubicBezTo>
                      <a:cubicBezTo>
                        <a:pt x="801562" y="1701918"/>
                        <a:pt x="736008" y="1675970"/>
                        <a:pt x="704598" y="1714210"/>
                      </a:cubicBezTo>
                      <a:cubicBezTo>
                        <a:pt x="675918" y="1748352"/>
                        <a:pt x="720986" y="1781129"/>
                        <a:pt x="774248" y="1805711"/>
                      </a:cubicBezTo>
                      <a:cubicBezTo>
                        <a:pt x="749666" y="1809808"/>
                        <a:pt x="726449" y="1818003"/>
                        <a:pt x="711426" y="1835757"/>
                      </a:cubicBezTo>
                      <a:cubicBezTo>
                        <a:pt x="666358" y="1884922"/>
                        <a:pt x="707329" y="1947744"/>
                        <a:pt x="752397" y="1977789"/>
                      </a:cubicBezTo>
                      <a:cubicBezTo>
                        <a:pt x="759225" y="1983252"/>
                        <a:pt x="767420" y="1987349"/>
                        <a:pt x="775614" y="1991446"/>
                      </a:cubicBezTo>
                      <a:cubicBezTo>
                        <a:pt x="733277" y="1994177"/>
                        <a:pt x="671821" y="2005103"/>
                        <a:pt x="649970" y="2047440"/>
                      </a:cubicBezTo>
                      <a:cubicBezTo>
                        <a:pt x="629484" y="2085679"/>
                        <a:pt x="651335" y="2123919"/>
                        <a:pt x="684112" y="2145770"/>
                      </a:cubicBezTo>
                      <a:cubicBezTo>
                        <a:pt x="670455" y="2158061"/>
                        <a:pt x="658164" y="2171718"/>
                        <a:pt x="651335" y="2185375"/>
                      </a:cubicBezTo>
                      <a:cubicBezTo>
                        <a:pt x="641776" y="2204495"/>
                        <a:pt x="630850" y="2234540"/>
                        <a:pt x="649970" y="2252294"/>
                      </a:cubicBezTo>
                      <a:cubicBezTo>
                        <a:pt x="651335" y="2253659"/>
                        <a:pt x="654067" y="2255025"/>
                        <a:pt x="655432" y="2256391"/>
                      </a:cubicBezTo>
                      <a:cubicBezTo>
                        <a:pt x="636313" y="2265951"/>
                        <a:pt x="618559" y="2276876"/>
                        <a:pt x="604902" y="2291899"/>
                      </a:cubicBezTo>
                      <a:cubicBezTo>
                        <a:pt x="573491" y="2323310"/>
                        <a:pt x="553005" y="2373841"/>
                        <a:pt x="577588" y="2416177"/>
                      </a:cubicBezTo>
                      <a:cubicBezTo>
                        <a:pt x="600805" y="2455783"/>
                        <a:pt x="647238" y="2474902"/>
                        <a:pt x="695038" y="2481731"/>
                      </a:cubicBezTo>
                      <a:cubicBezTo>
                        <a:pt x="649970" y="2521336"/>
                        <a:pt x="618559" y="2585524"/>
                        <a:pt x="622656" y="2630592"/>
                      </a:cubicBezTo>
                      <a:cubicBezTo>
                        <a:pt x="628119" y="2697511"/>
                        <a:pt x="685478" y="2717996"/>
                        <a:pt x="738740" y="2705705"/>
                      </a:cubicBezTo>
                      <a:cubicBezTo>
                        <a:pt x="723717" y="2739847"/>
                        <a:pt x="720986" y="2782184"/>
                        <a:pt x="726449" y="2814961"/>
                      </a:cubicBezTo>
                      <a:cubicBezTo>
                        <a:pt x="730546" y="2838177"/>
                        <a:pt x="741471" y="2873685"/>
                        <a:pt x="768785" y="2879148"/>
                      </a:cubicBezTo>
                      <a:cubicBezTo>
                        <a:pt x="793368" y="2883245"/>
                        <a:pt x="813853" y="2866857"/>
                        <a:pt x="830242" y="2847737"/>
                      </a:cubicBezTo>
                      <a:cubicBezTo>
                        <a:pt x="822047" y="2876417"/>
                        <a:pt x="817950" y="2906462"/>
                        <a:pt x="824779" y="2932410"/>
                      </a:cubicBezTo>
                      <a:cubicBezTo>
                        <a:pt x="832973" y="2962456"/>
                        <a:pt x="860287" y="2984307"/>
                        <a:pt x="893063" y="2973381"/>
                      </a:cubicBezTo>
                      <a:cubicBezTo>
                        <a:pt x="929937" y="2961090"/>
                        <a:pt x="951788" y="2921485"/>
                        <a:pt x="965445" y="2888708"/>
                      </a:cubicBezTo>
                      <a:cubicBezTo>
                        <a:pt x="966811" y="2884611"/>
                        <a:pt x="968177" y="2881880"/>
                        <a:pt x="969543" y="2877783"/>
                      </a:cubicBezTo>
                      <a:cubicBezTo>
                        <a:pt x="969543" y="2879148"/>
                        <a:pt x="970908" y="2880514"/>
                        <a:pt x="970908" y="2883245"/>
                      </a:cubicBezTo>
                      <a:cubicBezTo>
                        <a:pt x="983200" y="2911925"/>
                        <a:pt x="1013245" y="2917388"/>
                        <a:pt x="1037827" y="2899634"/>
                      </a:cubicBezTo>
                      <a:cubicBezTo>
                        <a:pt x="1073336" y="2873685"/>
                        <a:pt x="1092455" y="2828618"/>
                        <a:pt x="1107478" y="2789012"/>
                      </a:cubicBezTo>
                      <a:cubicBezTo>
                        <a:pt x="1108844" y="2784915"/>
                        <a:pt x="1110209" y="2779452"/>
                        <a:pt x="1112941" y="2773990"/>
                      </a:cubicBezTo>
                      <a:cubicBezTo>
                        <a:pt x="1119769" y="2769893"/>
                        <a:pt x="1125232" y="2764430"/>
                        <a:pt x="1132060" y="2757601"/>
                      </a:cubicBezTo>
                      <a:cubicBezTo>
                        <a:pt x="1104747" y="2820423"/>
                        <a:pt x="1093821" y="2901000"/>
                        <a:pt x="1168934" y="2918753"/>
                      </a:cubicBezTo>
                      <a:cubicBezTo>
                        <a:pt x="1248145" y="2936507"/>
                        <a:pt x="1310967" y="2862760"/>
                        <a:pt x="1346475" y="2790378"/>
                      </a:cubicBezTo>
                      <a:cubicBezTo>
                        <a:pt x="1342378" y="2827252"/>
                        <a:pt x="1346475" y="2865491"/>
                        <a:pt x="1369692" y="2892805"/>
                      </a:cubicBezTo>
                      <a:cubicBezTo>
                        <a:pt x="1371057" y="2894171"/>
                        <a:pt x="1373789" y="2894171"/>
                        <a:pt x="1376520" y="2894171"/>
                      </a:cubicBezTo>
                      <a:cubicBezTo>
                        <a:pt x="1402468" y="2877783"/>
                        <a:pt x="1417491" y="2849103"/>
                        <a:pt x="1425685" y="2819058"/>
                      </a:cubicBezTo>
                      <a:cubicBezTo>
                        <a:pt x="1427051" y="2832715"/>
                        <a:pt x="1428416" y="2845006"/>
                        <a:pt x="1429782" y="2858663"/>
                      </a:cubicBezTo>
                      <a:cubicBezTo>
                        <a:pt x="1433879" y="2881880"/>
                        <a:pt x="1439342" y="2933776"/>
                        <a:pt x="1468022" y="2941970"/>
                      </a:cubicBezTo>
                      <a:cubicBezTo>
                        <a:pt x="1506261" y="2952896"/>
                        <a:pt x="1525381" y="2901000"/>
                        <a:pt x="1528112" y="2873685"/>
                      </a:cubicBezTo>
                      <a:cubicBezTo>
                        <a:pt x="1532209" y="2849103"/>
                        <a:pt x="1532209" y="2823155"/>
                        <a:pt x="1530844" y="2798572"/>
                      </a:cubicBezTo>
                      <a:cubicBezTo>
                        <a:pt x="1540404" y="2827252"/>
                        <a:pt x="1556792" y="2847737"/>
                        <a:pt x="1588203" y="2827252"/>
                      </a:cubicBezTo>
                      <a:cubicBezTo>
                        <a:pt x="1612785" y="2810863"/>
                        <a:pt x="1619614" y="2771258"/>
                        <a:pt x="1625077" y="2745310"/>
                      </a:cubicBezTo>
                      <a:cubicBezTo>
                        <a:pt x="1630540" y="2717996"/>
                        <a:pt x="1634636" y="2686585"/>
                        <a:pt x="1642831" y="2657906"/>
                      </a:cubicBezTo>
                      <a:cubicBezTo>
                        <a:pt x="1644196" y="2685220"/>
                        <a:pt x="1649659" y="2715265"/>
                        <a:pt x="1661950" y="2738482"/>
                      </a:cubicBezTo>
                      <a:cubicBezTo>
                        <a:pt x="1664682" y="2743944"/>
                        <a:pt x="1667413" y="2748041"/>
                        <a:pt x="1670145" y="2750773"/>
                      </a:cubicBezTo>
                      <a:cubicBezTo>
                        <a:pt x="1664682" y="2765795"/>
                        <a:pt x="1659219" y="2780818"/>
                        <a:pt x="1655122" y="2795841"/>
                      </a:cubicBezTo>
                      <a:cubicBezTo>
                        <a:pt x="1645562" y="2832715"/>
                        <a:pt x="1637368" y="2879148"/>
                        <a:pt x="1663316" y="2911925"/>
                      </a:cubicBezTo>
                      <a:cubicBezTo>
                        <a:pt x="1679704" y="2933776"/>
                        <a:pt x="1697459" y="2932410"/>
                        <a:pt x="1713847" y="2921485"/>
                      </a:cubicBezTo>
                      <a:cubicBezTo>
                        <a:pt x="1707018" y="2943336"/>
                        <a:pt x="1705653" y="2965187"/>
                        <a:pt x="1711116" y="2988404"/>
                      </a:cubicBezTo>
                      <a:cubicBezTo>
                        <a:pt x="1712481" y="2991135"/>
                        <a:pt x="1715213" y="2992501"/>
                        <a:pt x="1717944" y="2992501"/>
                      </a:cubicBezTo>
                      <a:cubicBezTo>
                        <a:pt x="1732967" y="2989770"/>
                        <a:pt x="1746624" y="2982941"/>
                        <a:pt x="1756184" y="2972015"/>
                      </a:cubicBezTo>
                      <a:cubicBezTo>
                        <a:pt x="1754818" y="2982941"/>
                        <a:pt x="1753452" y="2995232"/>
                        <a:pt x="1753452" y="3006158"/>
                      </a:cubicBezTo>
                      <a:cubicBezTo>
                        <a:pt x="1749355" y="3056689"/>
                        <a:pt x="1749355" y="3116779"/>
                        <a:pt x="1773938" y="3163213"/>
                      </a:cubicBezTo>
                      <a:cubicBezTo>
                        <a:pt x="1791692" y="3194624"/>
                        <a:pt x="1838125" y="3227400"/>
                        <a:pt x="1872268" y="3197356"/>
                      </a:cubicBezTo>
                      <a:cubicBezTo>
                        <a:pt x="1894119" y="3179601"/>
                        <a:pt x="1899582" y="3149556"/>
                        <a:pt x="1899582" y="3119511"/>
                      </a:cubicBezTo>
                      <a:cubicBezTo>
                        <a:pt x="1917336" y="3167310"/>
                        <a:pt x="1946015" y="3223304"/>
                        <a:pt x="1980158" y="3208281"/>
                      </a:cubicBezTo>
                      <a:cubicBezTo>
                        <a:pt x="1996546" y="3201452"/>
                        <a:pt x="2002009" y="3185064"/>
                        <a:pt x="2003374" y="3167310"/>
                      </a:cubicBezTo>
                      <a:cubicBezTo>
                        <a:pt x="2027957" y="3187796"/>
                        <a:pt x="2055271" y="3204184"/>
                        <a:pt x="2085316" y="3208281"/>
                      </a:cubicBezTo>
                      <a:cubicBezTo>
                        <a:pt x="2122190" y="3213744"/>
                        <a:pt x="2164527" y="3202818"/>
                        <a:pt x="2153601" y="3157750"/>
                      </a:cubicBezTo>
                      <a:cubicBezTo>
                        <a:pt x="2148138" y="3134534"/>
                        <a:pt x="2135847" y="3111317"/>
                        <a:pt x="2122190" y="3090831"/>
                      </a:cubicBezTo>
                      <a:cubicBezTo>
                        <a:pt x="2150870" y="3118145"/>
                        <a:pt x="2185012" y="3142727"/>
                        <a:pt x="2220520" y="3134534"/>
                      </a:cubicBezTo>
                      <a:cubicBezTo>
                        <a:pt x="2223252" y="3133168"/>
                        <a:pt x="2224617" y="3130436"/>
                        <a:pt x="2224617" y="3127705"/>
                      </a:cubicBezTo>
                      <a:cubicBezTo>
                        <a:pt x="2223252" y="3118145"/>
                        <a:pt x="2219155" y="3108585"/>
                        <a:pt x="2213692" y="3101757"/>
                      </a:cubicBezTo>
                      <a:cubicBezTo>
                        <a:pt x="2234177" y="3108585"/>
                        <a:pt x="2254663" y="3112682"/>
                        <a:pt x="2273782" y="3116779"/>
                      </a:cubicBezTo>
                      <a:cubicBezTo>
                        <a:pt x="2298365" y="3120876"/>
                        <a:pt x="2337970" y="3123608"/>
                        <a:pt x="2354358" y="3100391"/>
                      </a:cubicBezTo>
                      <a:cubicBezTo>
                        <a:pt x="2368015" y="3082637"/>
                        <a:pt x="2359821" y="3064883"/>
                        <a:pt x="2347530" y="3049860"/>
                      </a:cubicBezTo>
                      <a:cubicBezTo>
                        <a:pt x="2376209" y="3053957"/>
                        <a:pt x="2406255" y="3055323"/>
                        <a:pt x="2436300" y="3051226"/>
                      </a:cubicBezTo>
                      <a:cubicBezTo>
                        <a:pt x="2464980" y="3047129"/>
                        <a:pt x="2538727" y="3032106"/>
                        <a:pt x="2535996" y="2989770"/>
                      </a:cubicBezTo>
                      <a:cubicBezTo>
                        <a:pt x="2534630" y="2976113"/>
                        <a:pt x="2526436" y="2972015"/>
                        <a:pt x="2515511" y="2970650"/>
                      </a:cubicBezTo>
                      <a:cubicBezTo>
                        <a:pt x="2514145" y="2966553"/>
                        <a:pt x="2512779" y="2962456"/>
                        <a:pt x="2508682" y="2958359"/>
                      </a:cubicBezTo>
                      <a:cubicBezTo>
                        <a:pt x="2496391" y="2941970"/>
                        <a:pt x="2480003" y="2926948"/>
                        <a:pt x="2462248" y="2914656"/>
                      </a:cubicBezTo>
                      <a:cubicBezTo>
                        <a:pt x="2485465" y="2920119"/>
                        <a:pt x="2508682" y="2926948"/>
                        <a:pt x="2531899" y="2929679"/>
                      </a:cubicBezTo>
                      <a:cubicBezTo>
                        <a:pt x="2551018" y="2932410"/>
                        <a:pt x="2583795" y="2937873"/>
                        <a:pt x="2594721" y="2914656"/>
                      </a:cubicBezTo>
                      <a:cubicBezTo>
                        <a:pt x="2605646" y="2892805"/>
                        <a:pt x="2582430" y="2865491"/>
                        <a:pt x="2568773" y="2851834"/>
                      </a:cubicBezTo>
                      <a:cubicBezTo>
                        <a:pt x="2564676" y="2847737"/>
                        <a:pt x="2561944" y="2845006"/>
                        <a:pt x="2557847" y="2840909"/>
                      </a:cubicBezTo>
                      <a:cubicBezTo>
                        <a:pt x="2564676" y="2845006"/>
                        <a:pt x="2572870" y="2850469"/>
                        <a:pt x="2581064" y="2854566"/>
                      </a:cubicBezTo>
                      <a:cubicBezTo>
                        <a:pt x="2597452" y="2862760"/>
                        <a:pt x="2628863" y="2880514"/>
                        <a:pt x="2646617" y="2869588"/>
                      </a:cubicBezTo>
                      <a:cubicBezTo>
                        <a:pt x="2672566" y="2853200"/>
                        <a:pt x="2665737" y="2814961"/>
                        <a:pt x="2653446" y="2780818"/>
                      </a:cubicBezTo>
                      <a:cubicBezTo>
                        <a:pt x="2682126" y="2820423"/>
                        <a:pt x="2723096" y="2862760"/>
                        <a:pt x="2759970" y="2838177"/>
                      </a:cubicBezTo>
                      <a:cubicBezTo>
                        <a:pt x="2784553" y="2823155"/>
                        <a:pt x="2785918" y="2787647"/>
                        <a:pt x="2784553" y="2761698"/>
                      </a:cubicBezTo>
                      <a:cubicBezTo>
                        <a:pt x="2792747" y="2779452"/>
                        <a:pt x="2802306" y="2795841"/>
                        <a:pt x="2814598" y="2809498"/>
                      </a:cubicBezTo>
                      <a:cubicBezTo>
                        <a:pt x="2815964" y="2812229"/>
                        <a:pt x="2820061" y="2812229"/>
                        <a:pt x="2822792" y="2809498"/>
                      </a:cubicBezTo>
                      <a:cubicBezTo>
                        <a:pt x="2835083" y="2795841"/>
                        <a:pt x="2843278" y="2779452"/>
                        <a:pt x="2847375" y="2763064"/>
                      </a:cubicBezTo>
                      <a:cubicBezTo>
                        <a:pt x="2848740" y="2767161"/>
                        <a:pt x="2850106" y="2771258"/>
                        <a:pt x="2851472" y="2773990"/>
                      </a:cubicBezTo>
                      <a:cubicBezTo>
                        <a:pt x="2865129" y="2806766"/>
                        <a:pt x="2885614" y="2853200"/>
                        <a:pt x="2922488" y="2865491"/>
                      </a:cubicBezTo>
                      <a:cubicBezTo>
                        <a:pt x="2971653" y="2881880"/>
                        <a:pt x="2993504" y="2843640"/>
                        <a:pt x="3003064" y="2795841"/>
                      </a:cubicBezTo>
                      <a:cubicBezTo>
                        <a:pt x="3007161" y="2819058"/>
                        <a:pt x="3013990" y="2843640"/>
                        <a:pt x="3033109" y="2858663"/>
                      </a:cubicBezTo>
                      <a:cubicBezTo>
                        <a:pt x="3064520" y="2884611"/>
                        <a:pt x="3087737" y="2866857"/>
                        <a:pt x="3105491" y="2839543"/>
                      </a:cubicBezTo>
                      <a:cubicBezTo>
                        <a:pt x="3105491" y="2845006"/>
                        <a:pt x="3104126" y="2850469"/>
                        <a:pt x="3104126" y="2855932"/>
                      </a:cubicBezTo>
                      <a:cubicBezTo>
                        <a:pt x="3102760" y="2877783"/>
                        <a:pt x="3102760" y="2914656"/>
                        <a:pt x="3127342" y="2926948"/>
                      </a:cubicBezTo>
                      <a:cubicBezTo>
                        <a:pt x="3146462" y="2936507"/>
                        <a:pt x="3165582" y="2928313"/>
                        <a:pt x="3181970" y="2911925"/>
                      </a:cubicBezTo>
                      <a:cubicBezTo>
                        <a:pt x="3175141" y="2941970"/>
                        <a:pt x="3179239" y="2969284"/>
                        <a:pt x="3209284" y="2982941"/>
                      </a:cubicBezTo>
                      <a:cubicBezTo>
                        <a:pt x="3220210" y="2988404"/>
                        <a:pt x="3233866" y="2988404"/>
                        <a:pt x="3246158" y="2984307"/>
                      </a:cubicBezTo>
                      <a:cubicBezTo>
                        <a:pt x="3227038" y="3011621"/>
                        <a:pt x="3212015" y="3041666"/>
                        <a:pt x="3206553" y="3073077"/>
                      </a:cubicBezTo>
                      <a:cubicBezTo>
                        <a:pt x="3201090" y="3100391"/>
                        <a:pt x="3202455" y="3141362"/>
                        <a:pt x="3231135" y="3156385"/>
                      </a:cubicBezTo>
                      <a:cubicBezTo>
                        <a:pt x="3237964" y="3160482"/>
                        <a:pt x="3244792" y="3159116"/>
                        <a:pt x="3250255" y="3156385"/>
                      </a:cubicBezTo>
                      <a:cubicBezTo>
                        <a:pt x="3243426" y="3189161"/>
                        <a:pt x="3248889" y="3221938"/>
                        <a:pt x="3281666" y="3239692"/>
                      </a:cubicBezTo>
                      <a:cubicBezTo>
                        <a:pt x="3318540" y="3258812"/>
                        <a:pt x="3347219" y="3228766"/>
                        <a:pt x="3360876" y="3197356"/>
                      </a:cubicBezTo>
                      <a:cubicBezTo>
                        <a:pt x="3367705" y="3258812"/>
                        <a:pt x="3392287" y="3369433"/>
                        <a:pt x="3455110" y="3348948"/>
                      </a:cubicBezTo>
                      <a:cubicBezTo>
                        <a:pt x="3489252" y="3338022"/>
                        <a:pt x="3476961" y="3279297"/>
                        <a:pt x="3472863" y="3254714"/>
                      </a:cubicBezTo>
                      <a:cubicBezTo>
                        <a:pt x="3468766" y="3227400"/>
                        <a:pt x="3461938" y="3200087"/>
                        <a:pt x="3453744" y="3172773"/>
                      </a:cubicBezTo>
                      <a:cubicBezTo>
                        <a:pt x="3491983" y="3226035"/>
                        <a:pt x="3546611" y="3273834"/>
                        <a:pt x="3602604" y="3301148"/>
                      </a:cubicBezTo>
                      <a:cubicBezTo>
                        <a:pt x="3623090" y="3310708"/>
                        <a:pt x="3655866" y="3324365"/>
                        <a:pt x="3679084" y="3313439"/>
                      </a:cubicBezTo>
                      <a:cubicBezTo>
                        <a:pt x="3696838" y="3305246"/>
                        <a:pt x="3699569" y="3290223"/>
                        <a:pt x="3696838" y="3273834"/>
                      </a:cubicBezTo>
                      <a:cubicBezTo>
                        <a:pt x="3714591" y="3294320"/>
                        <a:pt x="3733711" y="3313439"/>
                        <a:pt x="3754197" y="3329828"/>
                      </a:cubicBezTo>
                      <a:cubicBezTo>
                        <a:pt x="3770585" y="3342119"/>
                        <a:pt x="3796534" y="3362605"/>
                        <a:pt x="3817019" y="3347582"/>
                      </a:cubicBezTo>
                      <a:cubicBezTo>
                        <a:pt x="3849796" y="3325731"/>
                        <a:pt x="3810190" y="3268372"/>
                        <a:pt x="3778779" y="3230132"/>
                      </a:cubicBezTo>
                      <a:cubicBezTo>
                        <a:pt x="3821116" y="3260177"/>
                        <a:pt x="3862087" y="3291588"/>
                        <a:pt x="3907155" y="3317536"/>
                      </a:cubicBezTo>
                      <a:cubicBezTo>
                        <a:pt x="3953588" y="3343485"/>
                        <a:pt x="4016411" y="3373530"/>
                        <a:pt x="4069673" y="3348948"/>
                      </a:cubicBezTo>
                      <a:cubicBezTo>
                        <a:pt x="4072404" y="3347582"/>
                        <a:pt x="4072404" y="3344850"/>
                        <a:pt x="4072404" y="3343485"/>
                      </a:cubicBezTo>
                      <a:cubicBezTo>
                        <a:pt x="4066941" y="3309343"/>
                        <a:pt x="4045090" y="3282029"/>
                        <a:pt x="4020508" y="3258812"/>
                      </a:cubicBezTo>
                      <a:cubicBezTo>
                        <a:pt x="4040993" y="3267006"/>
                        <a:pt x="4062844" y="3273834"/>
                        <a:pt x="4086061" y="3268372"/>
                      </a:cubicBezTo>
                      <a:cubicBezTo>
                        <a:pt x="4088792" y="3267006"/>
                        <a:pt x="4091524" y="3262909"/>
                        <a:pt x="4088792" y="3260177"/>
                      </a:cubicBezTo>
                      <a:cubicBezTo>
                        <a:pt x="4084695" y="3251983"/>
                        <a:pt x="4081964" y="3243789"/>
                        <a:pt x="4077867" y="3235595"/>
                      </a:cubicBezTo>
                      <a:cubicBezTo>
                        <a:pt x="4088792" y="3239692"/>
                        <a:pt x="4099718" y="3243789"/>
                        <a:pt x="4110643" y="3246521"/>
                      </a:cubicBezTo>
                      <a:cubicBezTo>
                        <a:pt x="4113375" y="3247886"/>
                        <a:pt x="4117472" y="3245155"/>
                        <a:pt x="4117472" y="3241058"/>
                      </a:cubicBezTo>
                      <a:cubicBezTo>
                        <a:pt x="4118838" y="3216475"/>
                        <a:pt x="4106547" y="3197356"/>
                        <a:pt x="4090158" y="3182333"/>
                      </a:cubicBezTo>
                      <a:cubicBezTo>
                        <a:pt x="4124300" y="3193258"/>
                        <a:pt x="4165271" y="3202818"/>
                        <a:pt x="4178928" y="3171407"/>
                      </a:cubicBezTo>
                      <a:cubicBezTo>
                        <a:pt x="4189854" y="3148190"/>
                        <a:pt x="4168002" y="3122242"/>
                        <a:pt x="4144786" y="3103122"/>
                      </a:cubicBezTo>
                      <a:cubicBezTo>
                        <a:pt x="4178928" y="3114048"/>
                        <a:pt x="4211705" y="3129071"/>
                        <a:pt x="4245847" y="3135899"/>
                      </a:cubicBezTo>
                      <a:cubicBezTo>
                        <a:pt x="4254042" y="3141362"/>
                        <a:pt x="4259505" y="3148190"/>
                        <a:pt x="4262236" y="3153653"/>
                      </a:cubicBezTo>
                      <a:cubicBezTo>
                        <a:pt x="4271796" y="3178236"/>
                        <a:pt x="4252676" y="3180967"/>
                        <a:pt x="4226728" y="3176870"/>
                      </a:cubicBezTo>
                      <a:cubicBezTo>
                        <a:pt x="4258139" y="3193258"/>
                        <a:pt x="4288184" y="3216475"/>
                        <a:pt x="4258139" y="3228766"/>
                      </a:cubicBezTo>
                      <a:cubicBezTo>
                        <a:pt x="4241750" y="3235595"/>
                        <a:pt x="4222631" y="3238326"/>
                        <a:pt x="4202145" y="3234229"/>
                      </a:cubicBezTo>
                      <a:cubicBezTo>
                        <a:pt x="4189854" y="3231498"/>
                        <a:pt x="4176197" y="3230132"/>
                        <a:pt x="4163906" y="3227400"/>
                      </a:cubicBezTo>
                      <a:cubicBezTo>
                        <a:pt x="4188488" y="3242423"/>
                        <a:pt x="4181660" y="3254714"/>
                        <a:pt x="4158443" y="3258812"/>
                      </a:cubicBezTo>
                      <a:cubicBezTo>
                        <a:pt x="4170734" y="3271103"/>
                        <a:pt x="4174831" y="3282029"/>
                        <a:pt x="4168002" y="3292954"/>
                      </a:cubicBezTo>
                      <a:cubicBezTo>
                        <a:pt x="4159809" y="3303880"/>
                        <a:pt x="4139323" y="3301148"/>
                        <a:pt x="4121569" y="3297051"/>
                      </a:cubicBezTo>
                      <a:cubicBezTo>
                        <a:pt x="4154346" y="3325731"/>
                        <a:pt x="4166637" y="3358508"/>
                        <a:pt x="4128398" y="3387187"/>
                      </a:cubicBezTo>
                      <a:cubicBezTo>
                        <a:pt x="4083329" y="3419964"/>
                        <a:pt x="4004119" y="3404941"/>
                        <a:pt x="3931737" y="3374896"/>
                      </a:cubicBezTo>
                      <a:cubicBezTo>
                        <a:pt x="3948126" y="3398112"/>
                        <a:pt x="3956320" y="3418598"/>
                        <a:pt x="3942663" y="3429524"/>
                      </a:cubicBezTo>
                      <a:cubicBezTo>
                        <a:pt x="3930372" y="3440449"/>
                        <a:pt x="3903058" y="3424061"/>
                        <a:pt x="3881207" y="3409038"/>
                      </a:cubicBezTo>
                      <a:cubicBezTo>
                        <a:pt x="3905789" y="3439084"/>
                        <a:pt x="3934469" y="3478689"/>
                        <a:pt x="3904423" y="3486883"/>
                      </a:cubicBezTo>
                      <a:cubicBezTo>
                        <a:pt x="3879841" y="3493711"/>
                        <a:pt x="3851161" y="3473226"/>
                        <a:pt x="3829310" y="3459569"/>
                      </a:cubicBezTo>
                      <a:cubicBezTo>
                        <a:pt x="3796534" y="3439084"/>
                        <a:pt x="3769220" y="3415867"/>
                        <a:pt x="3740540" y="3394016"/>
                      </a:cubicBezTo>
                      <a:cubicBezTo>
                        <a:pt x="3782876" y="3450009"/>
                        <a:pt x="3844333" y="3537413"/>
                        <a:pt x="3796534" y="3540145"/>
                      </a:cubicBezTo>
                      <a:cubicBezTo>
                        <a:pt x="3726883" y="3545608"/>
                        <a:pt x="3665426" y="3489614"/>
                        <a:pt x="3617627" y="3436352"/>
                      </a:cubicBezTo>
                      <a:cubicBezTo>
                        <a:pt x="3638113" y="3477323"/>
                        <a:pt x="3651770" y="3522391"/>
                        <a:pt x="3623090" y="3525122"/>
                      </a:cubicBezTo>
                      <a:cubicBezTo>
                        <a:pt x="3598508" y="3526488"/>
                        <a:pt x="3567097" y="3503271"/>
                        <a:pt x="3553439" y="3486883"/>
                      </a:cubicBezTo>
                      <a:cubicBezTo>
                        <a:pt x="3531588" y="3462300"/>
                        <a:pt x="3519297" y="3437718"/>
                        <a:pt x="3507006" y="3413135"/>
                      </a:cubicBezTo>
                      <a:cubicBezTo>
                        <a:pt x="3505640" y="3430889"/>
                        <a:pt x="3501543" y="3448644"/>
                        <a:pt x="3497446" y="3465032"/>
                      </a:cubicBezTo>
                      <a:cubicBezTo>
                        <a:pt x="3493349" y="3478689"/>
                        <a:pt x="3490617" y="3488248"/>
                        <a:pt x="3471498" y="3488248"/>
                      </a:cubicBezTo>
                      <a:cubicBezTo>
                        <a:pt x="3464669" y="3488248"/>
                        <a:pt x="3459206" y="3486883"/>
                        <a:pt x="3457841" y="3481420"/>
                      </a:cubicBezTo>
                      <a:cubicBezTo>
                        <a:pt x="3455110" y="3474592"/>
                        <a:pt x="3452378" y="3467763"/>
                        <a:pt x="3449647" y="3460935"/>
                      </a:cubicBezTo>
                      <a:cubicBezTo>
                        <a:pt x="3446915" y="3463666"/>
                        <a:pt x="3445550" y="3467763"/>
                        <a:pt x="3444184" y="3470495"/>
                      </a:cubicBezTo>
                      <a:cubicBezTo>
                        <a:pt x="3431892" y="3488248"/>
                        <a:pt x="3411407" y="3531951"/>
                        <a:pt x="3375899" y="3529220"/>
                      </a:cubicBezTo>
                      <a:cubicBezTo>
                        <a:pt x="3339025" y="3526488"/>
                        <a:pt x="3319905" y="3462300"/>
                        <a:pt x="3310346" y="3441815"/>
                      </a:cubicBezTo>
                      <a:cubicBezTo>
                        <a:pt x="3300786" y="3422695"/>
                        <a:pt x="3298054" y="3403575"/>
                        <a:pt x="3296689" y="3384456"/>
                      </a:cubicBezTo>
                      <a:cubicBezTo>
                        <a:pt x="3292591" y="3394016"/>
                        <a:pt x="3287129" y="3403575"/>
                        <a:pt x="3278935" y="3411770"/>
                      </a:cubicBezTo>
                      <a:cubicBezTo>
                        <a:pt x="3269375" y="3424061"/>
                        <a:pt x="3252987" y="3459569"/>
                        <a:pt x="3225673" y="3452740"/>
                      </a:cubicBezTo>
                      <a:cubicBezTo>
                        <a:pt x="3203821" y="3447278"/>
                        <a:pt x="3203821" y="3407673"/>
                        <a:pt x="3203821" y="3395382"/>
                      </a:cubicBezTo>
                      <a:cubicBezTo>
                        <a:pt x="3202455" y="3373530"/>
                        <a:pt x="3202455" y="3354410"/>
                        <a:pt x="3203821" y="3333925"/>
                      </a:cubicBezTo>
                      <a:cubicBezTo>
                        <a:pt x="3191530" y="3357142"/>
                        <a:pt x="3175141" y="3376261"/>
                        <a:pt x="3153290" y="3361239"/>
                      </a:cubicBezTo>
                      <a:cubicBezTo>
                        <a:pt x="3128708" y="3344850"/>
                        <a:pt x="3132805" y="3279297"/>
                        <a:pt x="3135537" y="3260177"/>
                      </a:cubicBezTo>
                      <a:cubicBezTo>
                        <a:pt x="3135537" y="3256080"/>
                        <a:pt x="3136902" y="3251983"/>
                        <a:pt x="3138268" y="3247886"/>
                      </a:cubicBezTo>
                      <a:cubicBezTo>
                        <a:pt x="3117782" y="3249252"/>
                        <a:pt x="3093200" y="3243789"/>
                        <a:pt x="3083640" y="3226035"/>
                      </a:cubicBezTo>
                      <a:cubicBezTo>
                        <a:pt x="3067252" y="3195990"/>
                        <a:pt x="3124611" y="3176870"/>
                        <a:pt x="3171045" y="3164579"/>
                      </a:cubicBezTo>
                      <a:cubicBezTo>
                        <a:pt x="3139634" y="3164579"/>
                        <a:pt x="3109588" y="3167310"/>
                        <a:pt x="3078177" y="3160482"/>
                      </a:cubicBezTo>
                      <a:cubicBezTo>
                        <a:pt x="3072714" y="3159116"/>
                        <a:pt x="3069983" y="3155019"/>
                        <a:pt x="3072714" y="3150922"/>
                      </a:cubicBezTo>
                      <a:cubicBezTo>
                        <a:pt x="3079543" y="3139996"/>
                        <a:pt x="3095931" y="3130436"/>
                        <a:pt x="3112320" y="3122242"/>
                      </a:cubicBezTo>
                      <a:cubicBezTo>
                        <a:pt x="3090468" y="3109951"/>
                        <a:pt x="3100028" y="3075808"/>
                        <a:pt x="3112320" y="3048495"/>
                      </a:cubicBezTo>
                      <a:cubicBezTo>
                        <a:pt x="3094566" y="3060786"/>
                        <a:pt x="3076812" y="3071711"/>
                        <a:pt x="3063154" y="3086734"/>
                      </a:cubicBezTo>
                      <a:cubicBezTo>
                        <a:pt x="3054961" y="3094928"/>
                        <a:pt x="3042669" y="3090831"/>
                        <a:pt x="3031743" y="3085368"/>
                      </a:cubicBezTo>
                      <a:cubicBezTo>
                        <a:pt x="3015355" y="3078540"/>
                        <a:pt x="3016721" y="3038935"/>
                        <a:pt x="3019452" y="3029375"/>
                      </a:cubicBezTo>
                      <a:cubicBezTo>
                        <a:pt x="3022184" y="3015718"/>
                        <a:pt x="3027647" y="3004792"/>
                        <a:pt x="3033109" y="2993867"/>
                      </a:cubicBezTo>
                      <a:cubicBezTo>
                        <a:pt x="3008527" y="3010255"/>
                        <a:pt x="2978481" y="3023912"/>
                        <a:pt x="2945705" y="3026644"/>
                      </a:cubicBezTo>
                      <a:cubicBezTo>
                        <a:pt x="2942974" y="3026644"/>
                        <a:pt x="2847375" y="3034838"/>
                        <a:pt x="2858300" y="3010255"/>
                      </a:cubicBezTo>
                      <a:cubicBezTo>
                        <a:pt x="2863763" y="2997964"/>
                        <a:pt x="2873323" y="2993867"/>
                        <a:pt x="2886980" y="2988404"/>
                      </a:cubicBezTo>
                      <a:cubicBezTo>
                        <a:pt x="2893808" y="2985673"/>
                        <a:pt x="2900637" y="2982941"/>
                        <a:pt x="2906100" y="2980210"/>
                      </a:cubicBezTo>
                      <a:cubicBezTo>
                        <a:pt x="2862397" y="2995232"/>
                        <a:pt x="2802306" y="3011621"/>
                        <a:pt x="2747679" y="2999330"/>
                      </a:cubicBezTo>
                      <a:cubicBezTo>
                        <a:pt x="2744948" y="2999330"/>
                        <a:pt x="2743582" y="2996598"/>
                        <a:pt x="2743582" y="2995232"/>
                      </a:cubicBezTo>
                      <a:cubicBezTo>
                        <a:pt x="2746313" y="2981575"/>
                        <a:pt x="2754507" y="2965187"/>
                        <a:pt x="2762702" y="2954262"/>
                      </a:cubicBezTo>
                      <a:cubicBezTo>
                        <a:pt x="2776358" y="2936507"/>
                        <a:pt x="2781821" y="2911925"/>
                        <a:pt x="2799575" y="2898268"/>
                      </a:cubicBezTo>
                      <a:cubicBezTo>
                        <a:pt x="2777724" y="2917388"/>
                        <a:pt x="2758604" y="2939239"/>
                        <a:pt x="2729925" y="2952896"/>
                      </a:cubicBezTo>
                      <a:cubicBezTo>
                        <a:pt x="2702611" y="2966553"/>
                        <a:pt x="2693051" y="2947433"/>
                        <a:pt x="2691685" y="2921485"/>
                      </a:cubicBezTo>
                      <a:cubicBezTo>
                        <a:pt x="2687588" y="2929679"/>
                        <a:pt x="2683491" y="2937873"/>
                        <a:pt x="2678028" y="2946067"/>
                      </a:cubicBezTo>
                      <a:cubicBezTo>
                        <a:pt x="2671200" y="2955627"/>
                        <a:pt x="2663005" y="2963821"/>
                        <a:pt x="2646617" y="2962456"/>
                      </a:cubicBezTo>
                      <a:cubicBezTo>
                        <a:pt x="2632960" y="2952896"/>
                        <a:pt x="2619303" y="2939239"/>
                        <a:pt x="2608378" y="2921485"/>
                      </a:cubicBezTo>
                      <a:cubicBezTo>
                        <a:pt x="2604281" y="2931045"/>
                        <a:pt x="2587892" y="2936507"/>
                        <a:pt x="2572870" y="2937873"/>
                      </a:cubicBezTo>
                      <a:lnTo>
                        <a:pt x="2572870" y="2937873"/>
                      </a:lnTo>
                      <a:cubicBezTo>
                        <a:pt x="2611109" y="2950164"/>
                        <a:pt x="2631594" y="2974747"/>
                        <a:pt x="2609743" y="3011621"/>
                      </a:cubicBezTo>
                      <a:cubicBezTo>
                        <a:pt x="2583795" y="3056689"/>
                        <a:pt x="2508682" y="3073077"/>
                        <a:pt x="2436300" y="3073077"/>
                      </a:cubicBezTo>
                      <a:cubicBezTo>
                        <a:pt x="2458151" y="3086734"/>
                        <a:pt x="2473174" y="3101757"/>
                        <a:pt x="2464980" y="3116779"/>
                      </a:cubicBezTo>
                      <a:cubicBezTo>
                        <a:pt x="2458151" y="3130436"/>
                        <a:pt x="2429472" y="3127705"/>
                        <a:pt x="2403524" y="3120876"/>
                      </a:cubicBezTo>
                      <a:cubicBezTo>
                        <a:pt x="2434934" y="3138631"/>
                        <a:pt x="2474540" y="3161847"/>
                        <a:pt x="2452689" y="3179601"/>
                      </a:cubicBezTo>
                      <a:cubicBezTo>
                        <a:pt x="2433569" y="3194624"/>
                        <a:pt x="2402158" y="3187796"/>
                        <a:pt x="2377575" y="3183698"/>
                      </a:cubicBezTo>
                      <a:cubicBezTo>
                        <a:pt x="2342067" y="3178236"/>
                        <a:pt x="2310656" y="3168676"/>
                        <a:pt x="2276514" y="3159116"/>
                      </a:cubicBezTo>
                      <a:cubicBezTo>
                        <a:pt x="2332507" y="3191893"/>
                        <a:pt x="2418546" y="3245155"/>
                        <a:pt x="2378941" y="3265640"/>
                      </a:cubicBezTo>
                      <a:cubicBezTo>
                        <a:pt x="2320216" y="3295685"/>
                        <a:pt x="2247834" y="3269737"/>
                        <a:pt x="2187744" y="3239692"/>
                      </a:cubicBezTo>
                      <a:cubicBezTo>
                        <a:pt x="2220520" y="3268372"/>
                        <a:pt x="2249200" y="3301148"/>
                        <a:pt x="2224617" y="3314805"/>
                      </a:cubicBezTo>
                      <a:cubicBezTo>
                        <a:pt x="2204132" y="3325731"/>
                        <a:pt x="2168624" y="3316171"/>
                        <a:pt x="2150870" y="3306611"/>
                      </a:cubicBezTo>
                      <a:cubicBezTo>
                        <a:pt x="2123556" y="3294320"/>
                        <a:pt x="2103070" y="3276566"/>
                        <a:pt x="2083951" y="3258812"/>
                      </a:cubicBezTo>
                      <a:cubicBezTo>
                        <a:pt x="2089413" y="3275200"/>
                        <a:pt x="2092145" y="3291588"/>
                        <a:pt x="2093510" y="3307977"/>
                      </a:cubicBezTo>
                      <a:cubicBezTo>
                        <a:pt x="2094876" y="3321634"/>
                        <a:pt x="2096242" y="3329828"/>
                        <a:pt x="2079853" y="3336657"/>
                      </a:cubicBezTo>
                      <a:cubicBezTo>
                        <a:pt x="2074391" y="3339388"/>
                        <a:pt x="2068928" y="3339388"/>
                        <a:pt x="2064831" y="3335291"/>
                      </a:cubicBezTo>
                      <a:cubicBezTo>
                        <a:pt x="2059368" y="3329828"/>
                        <a:pt x="2055271" y="3324365"/>
                        <a:pt x="2051174" y="3320268"/>
                      </a:cubicBezTo>
                      <a:cubicBezTo>
                        <a:pt x="2051174" y="3324365"/>
                        <a:pt x="2049808" y="3327097"/>
                        <a:pt x="2049808" y="3331194"/>
                      </a:cubicBezTo>
                      <a:cubicBezTo>
                        <a:pt x="2045711" y="3351679"/>
                        <a:pt x="2044345" y="3395382"/>
                        <a:pt x="2012934" y="3406307"/>
                      </a:cubicBezTo>
                      <a:cubicBezTo>
                        <a:pt x="1978792" y="3417233"/>
                        <a:pt x="1939187" y="3368067"/>
                        <a:pt x="1924164" y="3354410"/>
                      </a:cubicBezTo>
                      <a:cubicBezTo>
                        <a:pt x="1909141" y="3340753"/>
                        <a:pt x="1899582" y="3325731"/>
                        <a:pt x="1891387" y="3309343"/>
                      </a:cubicBezTo>
                      <a:cubicBezTo>
                        <a:pt x="1891387" y="3318902"/>
                        <a:pt x="1890022" y="3329828"/>
                        <a:pt x="1885925" y="3339388"/>
                      </a:cubicBezTo>
                      <a:cubicBezTo>
                        <a:pt x="1881828" y="3353045"/>
                        <a:pt x="1881828" y="3389919"/>
                        <a:pt x="1854514" y="3394016"/>
                      </a:cubicBezTo>
                      <a:cubicBezTo>
                        <a:pt x="1832662" y="3396747"/>
                        <a:pt x="1819005" y="3362605"/>
                        <a:pt x="1814908" y="3353045"/>
                      </a:cubicBezTo>
                      <a:cubicBezTo>
                        <a:pt x="1806714" y="3335291"/>
                        <a:pt x="1798520" y="3317536"/>
                        <a:pt x="1793057" y="3299783"/>
                      </a:cubicBezTo>
                      <a:cubicBezTo>
                        <a:pt x="1791692" y="3324365"/>
                        <a:pt x="1783497" y="3346216"/>
                        <a:pt x="1758915" y="3342119"/>
                      </a:cubicBezTo>
                      <a:cubicBezTo>
                        <a:pt x="1732967" y="3336657"/>
                        <a:pt x="1711116" y="3279297"/>
                        <a:pt x="1707018" y="3261543"/>
                      </a:cubicBezTo>
                      <a:cubicBezTo>
                        <a:pt x="1705653" y="3257446"/>
                        <a:pt x="1705653" y="3253349"/>
                        <a:pt x="1704287" y="3250618"/>
                      </a:cubicBezTo>
                      <a:cubicBezTo>
                        <a:pt x="1686533" y="3260177"/>
                        <a:pt x="1664682" y="3262909"/>
                        <a:pt x="1649659" y="3250618"/>
                      </a:cubicBezTo>
                      <a:cubicBezTo>
                        <a:pt x="1623711" y="3231498"/>
                        <a:pt x="1666048" y="3193258"/>
                        <a:pt x="1702921" y="3165945"/>
                      </a:cubicBezTo>
                      <a:cubicBezTo>
                        <a:pt x="1676973" y="3178236"/>
                        <a:pt x="1651025" y="3190527"/>
                        <a:pt x="1620980" y="3195990"/>
                      </a:cubicBezTo>
                      <a:cubicBezTo>
                        <a:pt x="1615517" y="3197356"/>
                        <a:pt x="1612785" y="3193258"/>
                        <a:pt x="1612785" y="3190527"/>
                      </a:cubicBezTo>
                      <a:cubicBezTo>
                        <a:pt x="1614151" y="3178236"/>
                        <a:pt x="1625077" y="3163213"/>
                        <a:pt x="1636002" y="3150922"/>
                      </a:cubicBezTo>
                      <a:cubicBezTo>
                        <a:pt x="1612785" y="3148190"/>
                        <a:pt x="1608688" y="3115413"/>
                        <a:pt x="1608688" y="3088100"/>
                      </a:cubicBezTo>
                      <a:cubicBezTo>
                        <a:pt x="1597763" y="3104488"/>
                        <a:pt x="1586837" y="3120876"/>
                        <a:pt x="1580009" y="3138631"/>
                      </a:cubicBezTo>
                      <a:cubicBezTo>
                        <a:pt x="1575912" y="3149556"/>
                        <a:pt x="1563620" y="3149556"/>
                        <a:pt x="1552695" y="3149556"/>
                      </a:cubicBezTo>
                      <a:cubicBezTo>
                        <a:pt x="1536306" y="3149556"/>
                        <a:pt x="1522649" y="3115413"/>
                        <a:pt x="1521284" y="3105854"/>
                      </a:cubicBezTo>
                      <a:cubicBezTo>
                        <a:pt x="1518553" y="3093562"/>
                        <a:pt x="1519918" y="3081271"/>
                        <a:pt x="1519918" y="3070346"/>
                      </a:cubicBezTo>
                      <a:cubicBezTo>
                        <a:pt x="1504896" y="3093562"/>
                        <a:pt x="1483044" y="3115413"/>
                        <a:pt x="1455730" y="3130436"/>
                      </a:cubicBezTo>
                      <a:cubicBezTo>
                        <a:pt x="1452999" y="3131802"/>
                        <a:pt x="1373789" y="3172773"/>
                        <a:pt x="1373789" y="3146824"/>
                      </a:cubicBezTo>
                      <a:cubicBezTo>
                        <a:pt x="1373789" y="3134534"/>
                        <a:pt x="1380617" y="3127705"/>
                        <a:pt x="1390177" y="3118145"/>
                      </a:cubicBezTo>
                      <a:cubicBezTo>
                        <a:pt x="1394274" y="3112682"/>
                        <a:pt x="1399737" y="3108585"/>
                        <a:pt x="1403834" y="3104488"/>
                      </a:cubicBezTo>
                      <a:cubicBezTo>
                        <a:pt x="1371057" y="3133168"/>
                        <a:pt x="1325989" y="3168676"/>
                        <a:pt x="1274093" y="3178236"/>
                      </a:cubicBezTo>
                      <a:cubicBezTo>
                        <a:pt x="1272727" y="3178236"/>
                        <a:pt x="1269996" y="3178236"/>
                        <a:pt x="1269996" y="3175504"/>
                      </a:cubicBezTo>
                      <a:cubicBezTo>
                        <a:pt x="1267264" y="3163213"/>
                        <a:pt x="1268630" y="3145459"/>
                        <a:pt x="1271361" y="3133168"/>
                      </a:cubicBezTo>
                      <a:cubicBezTo>
                        <a:pt x="1276824" y="3112682"/>
                        <a:pt x="1272727" y="3090831"/>
                        <a:pt x="1282287" y="3071711"/>
                      </a:cubicBezTo>
                      <a:cubicBezTo>
                        <a:pt x="1269996" y="3096294"/>
                        <a:pt x="1261802" y="3120876"/>
                        <a:pt x="1242682" y="3144093"/>
                      </a:cubicBezTo>
                      <a:cubicBezTo>
                        <a:pt x="1223562" y="3165945"/>
                        <a:pt x="1208539" y="3153653"/>
                        <a:pt x="1197614" y="3131802"/>
                      </a:cubicBezTo>
                      <a:cubicBezTo>
                        <a:pt x="1197614" y="3139996"/>
                        <a:pt x="1196248" y="3149556"/>
                        <a:pt x="1194882" y="3157750"/>
                      </a:cubicBezTo>
                      <a:cubicBezTo>
                        <a:pt x="1192151" y="3168676"/>
                        <a:pt x="1188054" y="3178236"/>
                        <a:pt x="1173031" y="3183698"/>
                      </a:cubicBezTo>
                      <a:cubicBezTo>
                        <a:pt x="1134792" y="3195990"/>
                        <a:pt x="1100649" y="3153653"/>
                        <a:pt x="1077433" y="3122242"/>
                      </a:cubicBezTo>
                      <a:cubicBezTo>
                        <a:pt x="1085627" y="3144093"/>
                        <a:pt x="1095187" y="3168676"/>
                        <a:pt x="1091090" y="3187796"/>
                      </a:cubicBezTo>
                      <a:cubicBezTo>
                        <a:pt x="1092455" y="3190527"/>
                        <a:pt x="1093821" y="3194624"/>
                        <a:pt x="1096552" y="3197356"/>
                      </a:cubicBezTo>
                      <a:cubicBezTo>
                        <a:pt x="1111575" y="3228766"/>
                        <a:pt x="1126598" y="3260177"/>
                        <a:pt x="1121135" y="3294320"/>
                      </a:cubicBezTo>
                      <a:cubicBezTo>
                        <a:pt x="1119769" y="3306611"/>
                        <a:pt x="1100649" y="3320268"/>
                        <a:pt x="1082895" y="3314805"/>
                      </a:cubicBezTo>
                      <a:cubicBezTo>
                        <a:pt x="1047387" y="3303880"/>
                        <a:pt x="1030999" y="3290223"/>
                        <a:pt x="1011879" y="3272469"/>
                      </a:cubicBezTo>
                      <a:cubicBezTo>
                        <a:pt x="1014611" y="3291588"/>
                        <a:pt x="1015976" y="3309343"/>
                        <a:pt x="1009148" y="3329828"/>
                      </a:cubicBezTo>
                      <a:cubicBezTo>
                        <a:pt x="1002319" y="3348948"/>
                        <a:pt x="994125" y="3381724"/>
                        <a:pt x="965445" y="3391284"/>
                      </a:cubicBezTo>
                      <a:cubicBezTo>
                        <a:pt x="910818" y="3409038"/>
                        <a:pt x="906720" y="3363970"/>
                        <a:pt x="909452" y="3327097"/>
                      </a:cubicBezTo>
                      <a:cubicBezTo>
                        <a:pt x="884869" y="3369433"/>
                        <a:pt x="857556" y="3410404"/>
                        <a:pt x="817950" y="3445912"/>
                      </a:cubicBezTo>
                      <a:cubicBezTo>
                        <a:pt x="798831" y="3463666"/>
                        <a:pt x="776980" y="3450009"/>
                        <a:pt x="775614" y="3433621"/>
                      </a:cubicBezTo>
                      <a:cubicBezTo>
                        <a:pt x="771517" y="3400844"/>
                        <a:pt x="776980" y="3366702"/>
                        <a:pt x="789271" y="3335291"/>
                      </a:cubicBezTo>
                      <a:cubicBezTo>
                        <a:pt x="792002" y="3327097"/>
                        <a:pt x="816585" y="3303880"/>
                        <a:pt x="800196" y="3310708"/>
                      </a:cubicBezTo>
                      <a:cubicBezTo>
                        <a:pt x="787905" y="3314805"/>
                        <a:pt x="775614" y="3320268"/>
                        <a:pt x="761957" y="3322999"/>
                      </a:cubicBezTo>
                      <a:cubicBezTo>
                        <a:pt x="752397" y="3325731"/>
                        <a:pt x="744203" y="3325731"/>
                        <a:pt x="737374" y="3320268"/>
                      </a:cubicBezTo>
                      <a:cubicBezTo>
                        <a:pt x="734643" y="3317536"/>
                        <a:pt x="736008" y="3313439"/>
                        <a:pt x="738740" y="3312074"/>
                      </a:cubicBezTo>
                      <a:cubicBezTo>
                        <a:pt x="755128" y="3301148"/>
                        <a:pt x="772882" y="3290223"/>
                        <a:pt x="790636" y="3280663"/>
                      </a:cubicBezTo>
                      <a:cubicBezTo>
                        <a:pt x="767420" y="3286125"/>
                        <a:pt x="741471" y="3290223"/>
                        <a:pt x="720986" y="3287491"/>
                      </a:cubicBezTo>
                      <a:cubicBezTo>
                        <a:pt x="720986" y="3290223"/>
                        <a:pt x="719620" y="3291588"/>
                        <a:pt x="719620" y="3294320"/>
                      </a:cubicBezTo>
                      <a:cubicBezTo>
                        <a:pt x="712792" y="3317536"/>
                        <a:pt x="703232" y="3350313"/>
                        <a:pt x="675918" y="3363970"/>
                      </a:cubicBezTo>
                      <a:cubicBezTo>
                        <a:pt x="648604" y="3377627"/>
                        <a:pt x="628119" y="3358508"/>
                        <a:pt x="614462" y="3332559"/>
                      </a:cubicBezTo>
                      <a:cubicBezTo>
                        <a:pt x="611730" y="3357142"/>
                        <a:pt x="603536" y="3378993"/>
                        <a:pt x="588513" y="3391284"/>
                      </a:cubicBezTo>
                      <a:cubicBezTo>
                        <a:pt x="544811" y="3428158"/>
                        <a:pt x="520229" y="3347582"/>
                        <a:pt x="512034" y="3294320"/>
                      </a:cubicBezTo>
                      <a:cubicBezTo>
                        <a:pt x="502475" y="3328462"/>
                        <a:pt x="486086" y="3368067"/>
                        <a:pt x="456041" y="3372164"/>
                      </a:cubicBezTo>
                      <a:cubicBezTo>
                        <a:pt x="434190" y="3374896"/>
                        <a:pt x="417801" y="3351679"/>
                        <a:pt x="415070" y="3339388"/>
                      </a:cubicBezTo>
                      <a:cubicBezTo>
                        <a:pt x="408242" y="3313439"/>
                        <a:pt x="409607" y="3290223"/>
                        <a:pt x="420533" y="3267006"/>
                      </a:cubicBezTo>
                      <a:cubicBezTo>
                        <a:pt x="387756" y="3284760"/>
                        <a:pt x="337225" y="3312074"/>
                        <a:pt x="312643" y="3301148"/>
                      </a:cubicBezTo>
                      <a:cubicBezTo>
                        <a:pt x="309911" y="3299783"/>
                        <a:pt x="308546" y="3298417"/>
                        <a:pt x="308546" y="3295685"/>
                      </a:cubicBezTo>
                      <a:cubicBezTo>
                        <a:pt x="311277" y="3272469"/>
                        <a:pt x="338591" y="3250618"/>
                        <a:pt x="367271" y="3231498"/>
                      </a:cubicBezTo>
                      <a:cubicBezTo>
                        <a:pt x="349517" y="3238326"/>
                        <a:pt x="331763" y="3245155"/>
                        <a:pt x="314008" y="3250618"/>
                      </a:cubicBezTo>
                      <a:cubicBezTo>
                        <a:pt x="285329" y="3260177"/>
                        <a:pt x="240261" y="3273834"/>
                        <a:pt x="207484" y="3273834"/>
                      </a:cubicBezTo>
                      <a:cubicBezTo>
                        <a:pt x="203387" y="3273834"/>
                        <a:pt x="200656" y="3271103"/>
                        <a:pt x="199290" y="3268372"/>
                      </a:cubicBezTo>
                      <a:cubicBezTo>
                        <a:pt x="196559" y="3239692"/>
                        <a:pt x="237529" y="3211012"/>
                        <a:pt x="266209" y="3189161"/>
                      </a:cubicBezTo>
                      <a:cubicBezTo>
                        <a:pt x="258015" y="3174138"/>
                        <a:pt x="255284" y="3153653"/>
                        <a:pt x="259381" y="3133168"/>
                      </a:cubicBezTo>
                      <a:cubicBezTo>
                        <a:pt x="264844" y="3108585"/>
                        <a:pt x="285329" y="3082637"/>
                        <a:pt x="307180" y="3064883"/>
                      </a:cubicBezTo>
                      <a:cubicBezTo>
                        <a:pt x="314008" y="3059420"/>
                        <a:pt x="320837" y="3053957"/>
                        <a:pt x="327665" y="3049860"/>
                      </a:cubicBezTo>
                      <a:cubicBezTo>
                        <a:pt x="315374" y="3055323"/>
                        <a:pt x="301717" y="3059420"/>
                        <a:pt x="288060" y="3064883"/>
                      </a:cubicBezTo>
                      <a:cubicBezTo>
                        <a:pt x="249821" y="3078540"/>
                        <a:pt x="161051" y="3103122"/>
                        <a:pt x="199290" y="3044397"/>
                      </a:cubicBezTo>
                      <a:cubicBezTo>
                        <a:pt x="217044" y="3017083"/>
                        <a:pt x="241627" y="2991135"/>
                        <a:pt x="270306" y="2969284"/>
                      </a:cubicBezTo>
                      <a:cubicBezTo>
                        <a:pt x="274403" y="2966553"/>
                        <a:pt x="277135" y="2963821"/>
                        <a:pt x="281232" y="2962456"/>
                      </a:cubicBezTo>
                      <a:cubicBezTo>
                        <a:pt x="232067" y="2977478"/>
                        <a:pt x="178805" y="2988404"/>
                        <a:pt x="189730" y="2963821"/>
                      </a:cubicBezTo>
                      <a:cubicBezTo>
                        <a:pt x="202021" y="2935142"/>
                        <a:pt x="234798" y="2911925"/>
                        <a:pt x="273038" y="2892805"/>
                      </a:cubicBezTo>
                      <a:cubicBezTo>
                        <a:pt x="211581" y="2901000"/>
                        <a:pt x="135102" y="2907828"/>
                        <a:pt x="161051" y="2876417"/>
                      </a:cubicBezTo>
                      <a:cubicBezTo>
                        <a:pt x="177439" y="2858663"/>
                        <a:pt x="240261" y="2843640"/>
                        <a:pt x="266209" y="2838177"/>
                      </a:cubicBezTo>
                      <a:cubicBezTo>
                        <a:pt x="270306" y="2836812"/>
                        <a:pt x="275769" y="2835446"/>
                        <a:pt x="281232" y="2835446"/>
                      </a:cubicBezTo>
                      <a:cubicBezTo>
                        <a:pt x="252552" y="2827252"/>
                        <a:pt x="225238" y="2817692"/>
                        <a:pt x="202021" y="2809498"/>
                      </a:cubicBezTo>
                      <a:cubicBezTo>
                        <a:pt x="178805" y="2801304"/>
                        <a:pt x="147394" y="2789012"/>
                        <a:pt x="133737" y="2773990"/>
                      </a:cubicBezTo>
                      <a:cubicBezTo>
                        <a:pt x="107788" y="2743944"/>
                        <a:pt x="156953" y="2738482"/>
                        <a:pt x="200656" y="2738482"/>
                      </a:cubicBezTo>
                      <a:cubicBezTo>
                        <a:pt x="188364" y="2726190"/>
                        <a:pt x="178805" y="2713899"/>
                        <a:pt x="173342" y="2702974"/>
                      </a:cubicBezTo>
                      <a:cubicBezTo>
                        <a:pt x="167879" y="2692048"/>
                        <a:pt x="155588" y="2667465"/>
                        <a:pt x="177439" y="2662003"/>
                      </a:cubicBezTo>
                      <a:cubicBezTo>
                        <a:pt x="197924" y="2655174"/>
                        <a:pt x="222507" y="2689317"/>
                        <a:pt x="230701" y="2698876"/>
                      </a:cubicBezTo>
                      <a:cubicBezTo>
                        <a:pt x="242992" y="2712533"/>
                        <a:pt x="255284" y="2728922"/>
                        <a:pt x="268940" y="2743944"/>
                      </a:cubicBezTo>
                      <a:cubicBezTo>
                        <a:pt x="268940" y="2743944"/>
                        <a:pt x="270306" y="2743944"/>
                        <a:pt x="270306" y="2743944"/>
                      </a:cubicBezTo>
                      <a:cubicBezTo>
                        <a:pt x="260746" y="2731653"/>
                        <a:pt x="251187" y="2719362"/>
                        <a:pt x="245724" y="2705705"/>
                      </a:cubicBezTo>
                      <a:cubicBezTo>
                        <a:pt x="244358" y="2702974"/>
                        <a:pt x="244358" y="2701608"/>
                        <a:pt x="242992" y="2698876"/>
                      </a:cubicBezTo>
                      <a:cubicBezTo>
                        <a:pt x="241627" y="2697511"/>
                        <a:pt x="241627" y="2697511"/>
                        <a:pt x="240261" y="2696145"/>
                      </a:cubicBezTo>
                      <a:cubicBezTo>
                        <a:pt x="238895" y="2694779"/>
                        <a:pt x="240261" y="2693414"/>
                        <a:pt x="240261" y="2692048"/>
                      </a:cubicBezTo>
                      <a:cubicBezTo>
                        <a:pt x="236164" y="2677025"/>
                        <a:pt x="234798" y="2659271"/>
                        <a:pt x="249821" y="2648346"/>
                      </a:cubicBezTo>
                      <a:cubicBezTo>
                        <a:pt x="252552" y="2645614"/>
                        <a:pt x="256649" y="2644249"/>
                        <a:pt x="260746" y="2644249"/>
                      </a:cubicBezTo>
                      <a:cubicBezTo>
                        <a:pt x="249821" y="2636054"/>
                        <a:pt x="238895" y="2627860"/>
                        <a:pt x="227970" y="2619666"/>
                      </a:cubicBezTo>
                      <a:cubicBezTo>
                        <a:pt x="219776" y="2614203"/>
                        <a:pt x="207484" y="2606009"/>
                        <a:pt x="208850" y="2596449"/>
                      </a:cubicBezTo>
                      <a:cubicBezTo>
                        <a:pt x="210215" y="2588255"/>
                        <a:pt x="215678" y="2581427"/>
                        <a:pt x="222507" y="2577329"/>
                      </a:cubicBezTo>
                      <a:cubicBezTo>
                        <a:pt x="221141" y="2577329"/>
                        <a:pt x="219776" y="2575964"/>
                        <a:pt x="219776" y="2574598"/>
                      </a:cubicBezTo>
                      <a:cubicBezTo>
                        <a:pt x="203387" y="2562307"/>
                        <a:pt x="184267" y="2547284"/>
                        <a:pt x="174708" y="2528164"/>
                      </a:cubicBezTo>
                      <a:cubicBezTo>
                        <a:pt x="162416" y="2503582"/>
                        <a:pt x="199290" y="2498119"/>
                        <a:pt x="215678" y="2496753"/>
                      </a:cubicBezTo>
                      <a:cubicBezTo>
                        <a:pt x="222507" y="2495388"/>
                        <a:pt x="221141" y="2485828"/>
                        <a:pt x="214313" y="2487194"/>
                      </a:cubicBezTo>
                      <a:cubicBezTo>
                        <a:pt x="163782" y="2495388"/>
                        <a:pt x="132371" y="2444857"/>
                        <a:pt x="163782" y="2403886"/>
                      </a:cubicBezTo>
                      <a:cubicBezTo>
                        <a:pt x="167879" y="2398423"/>
                        <a:pt x="159685" y="2392960"/>
                        <a:pt x="155588" y="2398423"/>
                      </a:cubicBezTo>
                      <a:cubicBezTo>
                        <a:pt x="150125" y="2405252"/>
                        <a:pt x="124177" y="2444857"/>
                        <a:pt x="113251" y="2429834"/>
                      </a:cubicBezTo>
                      <a:cubicBezTo>
                        <a:pt x="105057" y="2417543"/>
                        <a:pt x="107788" y="2394326"/>
                        <a:pt x="107788" y="2380669"/>
                      </a:cubicBezTo>
                      <a:cubicBezTo>
                        <a:pt x="107788" y="2345161"/>
                        <a:pt x="115983" y="2309653"/>
                        <a:pt x="113251" y="2274145"/>
                      </a:cubicBezTo>
                      <a:cubicBezTo>
                        <a:pt x="113251" y="2270048"/>
                        <a:pt x="107788" y="2268682"/>
                        <a:pt x="105057" y="2270048"/>
                      </a:cubicBezTo>
                      <a:cubicBezTo>
                        <a:pt x="87303" y="2282339"/>
                        <a:pt x="72280" y="2297362"/>
                        <a:pt x="51795" y="2308287"/>
                      </a:cubicBezTo>
                      <a:cubicBezTo>
                        <a:pt x="20384" y="2324676"/>
                        <a:pt x="5361" y="2291899"/>
                        <a:pt x="12190" y="2267316"/>
                      </a:cubicBezTo>
                      <a:cubicBezTo>
                        <a:pt x="20384" y="2233174"/>
                        <a:pt x="49063" y="2194935"/>
                        <a:pt x="76377" y="2173084"/>
                      </a:cubicBezTo>
                      <a:cubicBezTo>
                        <a:pt x="83206" y="2163524"/>
                        <a:pt x="77743" y="2156695"/>
                        <a:pt x="72280" y="2159427"/>
                      </a:cubicBezTo>
                      <a:close/>
                    </a:path>
                  </a:pathLst>
                </a:custGeom>
                <a:solidFill>
                  <a:srgbClr val="97BF3D">
                    <a:alpha val="6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84D0C909-762F-2A64-916E-959033263C74}"/>
                    </a:ext>
                  </a:extLst>
                </p:cNvPr>
                <p:cNvSpPr/>
                <p:nvPr/>
              </p:nvSpPr>
              <p:spPr>
                <a:xfrm>
                  <a:off x="4950180" y="424883"/>
                  <a:ext cx="244868" cy="567491"/>
                </a:xfrm>
                <a:custGeom>
                  <a:avLst/>
                  <a:gdLst>
                    <a:gd name="connsiteX0" fmla="*/ 226706 w 244868"/>
                    <a:gd name="connsiteY0" fmla="*/ 459480 h 567491"/>
                    <a:gd name="connsiteX1" fmla="*/ 226706 w 244868"/>
                    <a:gd name="connsiteY1" fmla="*/ 459480 h 567491"/>
                    <a:gd name="connsiteX2" fmla="*/ 215780 w 244868"/>
                    <a:gd name="connsiteY2" fmla="*/ 429435 h 567491"/>
                    <a:gd name="connsiteX3" fmla="*/ 137935 w 244868"/>
                    <a:gd name="connsiteY3" fmla="*/ 438995 h 567491"/>
                    <a:gd name="connsiteX4" fmla="*/ 199391 w 244868"/>
                    <a:gd name="connsiteY4" fmla="*/ 358419 h 567491"/>
                    <a:gd name="connsiteX5" fmla="*/ 183003 w 244868"/>
                    <a:gd name="connsiteY5" fmla="*/ 298328 h 567491"/>
                    <a:gd name="connsiteX6" fmla="*/ 107890 w 244868"/>
                    <a:gd name="connsiteY6" fmla="*/ 336568 h 567491"/>
                    <a:gd name="connsiteX7" fmla="*/ 107890 w 244868"/>
                    <a:gd name="connsiteY7" fmla="*/ 335202 h 567491"/>
                    <a:gd name="connsiteX8" fmla="*/ 180272 w 244868"/>
                    <a:gd name="connsiteY8" fmla="*/ 178147 h 567491"/>
                    <a:gd name="connsiteX9" fmla="*/ 176175 w 244868"/>
                    <a:gd name="connsiteY9" fmla="*/ 47040 h 567491"/>
                    <a:gd name="connsiteX10" fmla="*/ 148861 w 244868"/>
                    <a:gd name="connsiteY10" fmla="*/ 29286 h 567491"/>
                    <a:gd name="connsiteX11" fmla="*/ 60090 w 244868"/>
                    <a:gd name="connsiteY11" fmla="*/ 88011 h 567491"/>
                    <a:gd name="connsiteX12" fmla="*/ 0 w 244868"/>
                    <a:gd name="connsiteY12" fmla="*/ 167221 h 567491"/>
                    <a:gd name="connsiteX13" fmla="*/ 185735 w 244868"/>
                    <a:gd name="connsiteY13" fmla="*/ 22457 h 567491"/>
                    <a:gd name="connsiteX14" fmla="*/ 208951 w 244868"/>
                    <a:gd name="connsiteY14" fmla="*/ 161758 h 567491"/>
                    <a:gd name="connsiteX15" fmla="*/ 178906 w 244868"/>
                    <a:gd name="connsiteY15" fmla="*/ 268283 h 567491"/>
                    <a:gd name="connsiteX16" fmla="*/ 222609 w 244868"/>
                    <a:gd name="connsiteY16" fmla="*/ 294231 h 567491"/>
                    <a:gd name="connsiteX17" fmla="*/ 189832 w 244868"/>
                    <a:gd name="connsiteY17" fmla="*/ 413046 h 567491"/>
                    <a:gd name="connsiteX18" fmla="*/ 244460 w 244868"/>
                    <a:gd name="connsiteY18" fmla="*/ 463577 h 567491"/>
                    <a:gd name="connsiteX19" fmla="*/ 69650 w 244868"/>
                    <a:gd name="connsiteY19" fmla="*/ 567370 h 567491"/>
                    <a:gd name="connsiteX20" fmla="*/ 154324 w 244868"/>
                    <a:gd name="connsiteY20" fmla="*/ 538690 h 567491"/>
                    <a:gd name="connsiteX21" fmla="*/ 226706 w 244868"/>
                    <a:gd name="connsiteY21" fmla="*/ 459480 h 567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44868" h="567491">
                      <a:moveTo>
                        <a:pt x="226706" y="459480"/>
                      </a:moveTo>
                      <a:cubicBezTo>
                        <a:pt x="226706" y="459480"/>
                        <a:pt x="226706" y="459480"/>
                        <a:pt x="226706" y="459480"/>
                      </a:cubicBezTo>
                      <a:cubicBezTo>
                        <a:pt x="232168" y="447189"/>
                        <a:pt x="230802" y="436263"/>
                        <a:pt x="215780" y="429435"/>
                      </a:cubicBezTo>
                      <a:cubicBezTo>
                        <a:pt x="199391" y="417144"/>
                        <a:pt x="166615" y="426703"/>
                        <a:pt x="137935" y="438995"/>
                      </a:cubicBezTo>
                      <a:cubicBezTo>
                        <a:pt x="162518" y="415778"/>
                        <a:pt x="188466" y="389830"/>
                        <a:pt x="199391" y="358419"/>
                      </a:cubicBezTo>
                      <a:cubicBezTo>
                        <a:pt x="206220" y="337933"/>
                        <a:pt x="213048" y="303791"/>
                        <a:pt x="183003" y="298328"/>
                      </a:cubicBezTo>
                      <a:cubicBezTo>
                        <a:pt x="152958" y="291500"/>
                        <a:pt x="128375" y="310619"/>
                        <a:pt x="107890" y="336568"/>
                      </a:cubicBezTo>
                      <a:cubicBezTo>
                        <a:pt x="107890" y="336568"/>
                        <a:pt x="107890" y="336568"/>
                        <a:pt x="107890" y="335202"/>
                      </a:cubicBezTo>
                      <a:cubicBezTo>
                        <a:pt x="144763" y="290134"/>
                        <a:pt x="167981" y="234140"/>
                        <a:pt x="180272" y="178147"/>
                      </a:cubicBezTo>
                      <a:cubicBezTo>
                        <a:pt x="188466" y="142639"/>
                        <a:pt x="203488" y="79817"/>
                        <a:pt x="176175" y="47040"/>
                      </a:cubicBezTo>
                      <a:cubicBezTo>
                        <a:pt x="170712" y="33383"/>
                        <a:pt x="161152" y="29286"/>
                        <a:pt x="148861" y="29286"/>
                      </a:cubicBezTo>
                      <a:cubicBezTo>
                        <a:pt x="114718" y="21092"/>
                        <a:pt x="80576" y="63428"/>
                        <a:pt x="60090" y="88011"/>
                      </a:cubicBezTo>
                      <a:cubicBezTo>
                        <a:pt x="39605" y="113959"/>
                        <a:pt x="17754" y="139907"/>
                        <a:pt x="0" y="167221"/>
                      </a:cubicBezTo>
                      <a:cubicBezTo>
                        <a:pt x="17754" y="82548"/>
                        <a:pt x="111987" y="-54022"/>
                        <a:pt x="185735" y="22457"/>
                      </a:cubicBezTo>
                      <a:cubicBezTo>
                        <a:pt x="218511" y="56600"/>
                        <a:pt x="213048" y="119422"/>
                        <a:pt x="208951" y="161758"/>
                      </a:cubicBezTo>
                      <a:cubicBezTo>
                        <a:pt x="204854" y="198632"/>
                        <a:pt x="193929" y="234140"/>
                        <a:pt x="178906" y="268283"/>
                      </a:cubicBezTo>
                      <a:cubicBezTo>
                        <a:pt x="193929" y="265551"/>
                        <a:pt x="208951" y="272380"/>
                        <a:pt x="222609" y="294231"/>
                      </a:cubicBezTo>
                      <a:cubicBezTo>
                        <a:pt x="251288" y="340664"/>
                        <a:pt x="223974" y="381635"/>
                        <a:pt x="189832" y="413046"/>
                      </a:cubicBezTo>
                      <a:cubicBezTo>
                        <a:pt x="221243" y="413046"/>
                        <a:pt x="248557" y="426703"/>
                        <a:pt x="244460" y="463577"/>
                      </a:cubicBezTo>
                      <a:cubicBezTo>
                        <a:pt x="236265" y="526399"/>
                        <a:pt x="140667" y="570101"/>
                        <a:pt x="69650" y="567370"/>
                      </a:cubicBezTo>
                      <a:cubicBezTo>
                        <a:pt x="99696" y="563273"/>
                        <a:pt x="128375" y="553713"/>
                        <a:pt x="154324" y="538690"/>
                      </a:cubicBezTo>
                      <a:cubicBezTo>
                        <a:pt x="178906" y="522302"/>
                        <a:pt x="226706" y="494988"/>
                        <a:pt x="226706" y="459480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0" name="Freeform: Shape 839">
                  <a:extLst>
                    <a:ext uri="{FF2B5EF4-FFF2-40B4-BE49-F238E27FC236}">
                      <a16:creationId xmlns:a16="http://schemas.microsoft.com/office/drawing/2014/main" id="{F2DB6C6D-8EF1-7C41-4606-4DE776D53450}"/>
                    </a:ext>
                  </a:extLst>
                </p:cNvPr>
                <p:cNvSpPr/>
                <p:nvPr/>
              </p:nvSpPr>
              <p:spPr>
                <a:xfrm>
                  <a:off x="4746691" y="1298447"/>
                  <a:ext cx="273662" cy="439314"/>
                </a:xfrm>
                <a:custGeom>
                  <a:avLst/>
                  <a:gdLst>
                    <a:gd name="connsiteX0" fmla="*/ 165250 w 273662"/>
                    <a:gd name="connsiteY0" fmla="*/ 423087 h 439314"/>
                    <a:gd name="connsiteX1" fmla="*/ 237631 w 273662"/>
                    <a:gd name="connsiteY1" fmla="*/ 372556 h 439314"/>
                    <a:gd name="connsiteX2" fmla="*/ 180272 w 273662"/>
                    <a:gd name="connsiteY2" fmla="*/ 287883 h 439314"/>
                    <a:gd name="connsiteX3" fmla="*/ 200757 w 273662"/>
                    <a:gd name="connsiteY3" fmla="*/ 271495 h 439314"/>
                    <a:gd name="connsiteX4" fmla="*/ 192563 w 273662"/>
                    <a:gd name="connsiteY4" fmla="*/ 222330 h 439314"/>
                    <a:gd name="connsiteX5" fmla="*/ 90136 w 273662"/>
                    <a:gd name="connsiteY5" fmla="*/ 184090 h 439314"/>
                    <a:gd name="connsiteX6" fmla="*/ 88770 w 273662"/>
                    <a:gd name="connsiteY6" fmla="*/ 184090 h 439314"/>
                    <a:gd name="connsiteX7" fmla="*/ 159787 w 273662"/>
                    <a:gd name="connsiteY7" fmla="*/ 106245 h 439314"/>
                    <a:gd name="connsiteX8" fmla="*/ 165250 w 273662"/>
                    <a:gd name="connsiteY8" fmla="*/ 84394 h 439314"/>
                    <a:gd name="connsiteX9" fmla="*/ 107890 w 273662"/>
                    <a:gd name="connsiteY9" fmla="*/ 17475 h 439314"/>
                    <a:gd name="connsiteX10" fmla="*/ 0 w 273662"/>
                    <a:gd name="connsiteY10" fmla="*/ 47521 h 439314"/>
                    <a:gd name="connsiteX11" fmla="*/ 38240 w 273662"/>
                    <a:gd name="connsiteY11" fmla="*/ 13378 h 439314"/>
                    <a:gd name="connsiteX12" fmla="*/ 46434 w 273662"/>
                    <a:gd name="connsiteY12" fmla="*/ 7915 h 439314"/>
                    <a:gd name="connsiteX13" fmla="*/ 77845 w 273662"/>
                    <a:gd name="connsiteY13" fmla="*/ 2453 h 439314"/>
                    <a:gd name="connsiteX14" fmla="*/ 176175 w 273662"/>
                    <a:gd name="connsiteY14" fmla="*/ 20207 h 439314"/>
                    <a:gd name="connsiteX15" fmla="*/ 122913 w 273662"/>
                    <a:gd name="connsiteY15" fmla="*/ 175896 h 439314"/>
                    <a:gd name="connsiteX16" fmla="*/ 229437 w 273662"/>
                    <a:gd name="connsiteY16" fmla="*/ 237352 h 439314"/>
                    <a:gd name="connsiteX17" fmla="*/ 202123 w 273662"/>
                    <a:gd name="connsiteY17" fmla="*/ 291980 h 439314"/>
                    <a:gd name="connsiteX18" fmla="*/ 273139 w 273662"/>
                    <a:gd name="connsiteY18" fmla="*/ 375288 h 439314"/>
                    <a:gd name="connsiteX19" fmla="*/ 193929 w 273662"/>
                    <a:gd name="connsiteY19" fmla="*/ 431281 h 439314"/>
                    <a:gd name="connsiteX20" fmla="*/ 105159 w 273662"/>
                    <a:gd name="connsiteY20" fmla="*/ 434012 h 439314"/>
                    <a:gd name="connsiteX21" fmla="*/ 165250 w 273662"/>
                    <a:gd name="connsiteY21" fmla="*/ 423087 h 439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73662" h="439314">
                      <a:moveTo>
                        <a:pt x="165250" y="423087"/>
                      </a:moveTo>
                      <a:cubicBezTo>
                        <a:pt x="193929" y="413527"/>
                        <a:pt x="223974" y="399870"/>
                        <a:pt x="237631" y="372556"/>
                      </a:cubicBezTo>
                      <a:cubicBezTo>
                        <a:pt x="256751" y="335682"/>
                        <a:pt x="218512" y="304272"/>
                        <a:pt x="180272" y="287883"/>
                      </a:cubicBezTo>
                      <a:cubicBezTo>
                        <a:pt x="188466" y="283786"/>
                        <a:pt x="196661" y="278323"/>
                        <a:pt x="200757" y="271495"/>
                      </a:cubicBezTo>
                      <a:cubicBezTo>
                        <a:pt x="217146" y="251009"/>
                        <a:pt x="208952" y="233255"/>
                        <a:pt x="192563" y="222330"/>
                      </a:cubicBezTo>
                      <a:cubicBezTo>
                        <a:pt x="170712" y="197747"/>
                        <a:pt x="120181" y="193650"/>
                        <a:pt x="90136" y="184090"/>
                      </a:cubicBezTo>
                      <a:cubicBezTo>
                        <a:pt x="90136" y="184090"/>
                        <a:pt x="90136" y="184090"/>
                        <a:pt x="88770" y="184090"/>
                      </a:cubicBezTo>
                      <a:cubicBezTo>
                        <a:pt x="118816" y="163605"/>
                        <a:pt x="146129" y="137657"/>
                        <a:pt x="159787" y="106245"/>
                      </a:cubicBezTo>
                      <a:cubicBezTo>
                        <a:pt x="161152" y="102149"/>
                        <a:pt x="163884" y="93954"/>
                        <a:pt x="165250" y="84394"/>
                      </a:cubicBezTo>
                      <a:cubicBezTo>
                        <a:pt x="176175" y="51618"/>
                        <a:pt x="163884" y="21573"/>
                        <a:pt x="107890" y="17475"/>
                      </a:cubicBezTo>
                      <a:cubicBezTo>
                        <a:pt x="69651" y="14744"/>
                        <a:pt x="32777" y="29767"/>
                        <a:pt x="0" y="47521"/>
                      </a:cubicBezTo>
                      <a:cubicBezTo>
                        <a:pt x="10926" y="35230"/>
                        <a:pt x="23217" y="22938"/>
                        <a:pt x="38240" y="13378"/>
                      </a:cubicBezTo>
                      <a:cubicBezTo>
                        <a:pt x="40971" y="12013"/>
                        <a:pt x="43702" y="10647"/>
                        <a:pt x="46434" y="7915"/>
                      </a:cubicBezTo>
                      <a:cubicBezTo>
                        <a:pt x="57360" y="5184"/>
                        <a:pt x="66919" y="3818"/>
                        <a:pt x="77845" y="2453"/>
                      </a:cubicBezTo>
                      <a:cubicBezTo>
                        <a:pt x="111987" y="-3010"/>
                        <a:pt x="147495" y="-279"/>
                        <a:pt x="176175" y="20207"/>
                      </a:cubicBezTo>
                      <a:cubicBezTo>
                        <a:pt x="237631" y="63909"/>
                        <a:pt x="177540" y="148582"/>
                        <a:pt x="122913" y="175896"/>
                      </a:cubicBezTo>
                      <a:cubicBezTo>
                        <a:pt x="163884" y="186822"/>
                        <a:pt x="203489" y="197747"/>
                        <a:pt x="229437" y="237352"/>
                      </a:cubicBezTo>
                      <a:cubicBezTo>
                        <a:pt x="247191" y="264666"/>
                        <a:pt x="226706" y="282420"/>
                        <a:pt x="202123" y="291980"/>
                      </a:cubicBezTo>
                      <a:cubicBezTo>
                        <a:pt x="240363" y="309734"/>
                        <a:pt x="278602" y="342511"/>
                        <a:pt x="273139" y="375288"/>
                      </a:cubicBezTo>
                      <a:cubicBezTo>
                        <a:pt x="269042" y="402602"/>
                        <a:pt x="215780" y="423087"/>
                        <a:pt x="193929" y="431281"/>
                      </a:cubicBezTo>
                      <a:cubicBezTo>
                        <a:pt x="166615" y="442207"/>
                        <a:pt x="135204" y="440841"/>
                        <a:pt x="105159" y="434012"/>
                      </a:cubicBezTo>
                      <a:cubicBezTo>
                        <a:pt x="124278" y="432647"/>
                        <a:pt x="144764" y="429916"/>
                        <a:pt x="165250" y="423087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1" name="Freeform: Shape 840">
                  <a:extLst>
                    <a:ext uri="{FF2B5EF4-FFF2-40B4-BE49-F238E27FC236}">
                      <a16:creationId xmlns:a16="http://schemas.microsoft.com/office/drawing/2014/main" id="{70477C32-5544-903B-583F-22027F435C97}"/>
                    </a:ext>
                  </a:extLst>
                </p:cNvPr>
                <p:cNvSpPr/>
                <p:nvPr/>
              </p:nvSpPr>
              <p:spPr>
                <a:xfrm>
                  <a:off x="3751950" y="35796"/>
                  <a:ext cx="641159" cy="460708"/>
                </a:xfrm>
                <a:custGeom>
                  <a:avLst/>
                  <a:gdLst>
                    <a:gd name="connsiteX0" fmla="*/ 179422 w 641159"/>
                    <a:gd name="connsiteY0" fmla="*/ 184838 h 460708"/>
                    <a:gd name="connsiteX1" fmla="*/ 93383 w 641159"/>
                    <a:gd name="connsiteY1" fmla="*/ 60560 h 460708"/>
                    <a:gd name="connsiteX2" fmla="*/ 42852 w 641159"/>
                    <a:gd name="connsiteY2" fmla="*/ 42806 h 460708"/>
                    <a:gd name="connsiteX3" fmla="*/ 15538 w 641159"/>
                    <a:gd name="connsiteY3" fmla="*/ 87874 h 460708"/>
                    <a:gd name="connsiteX4" fmla="*/ 33292 w 641159"/>
                    <a:gd name="connsiteY4" fmla="*/ 202593 h 460708"/>
                    <a:gd name="connsiteX5" fmla="*/ 18269 w 641159"/>
                    <a:gd name="connsiteY5" fmla="*/ 19589 h 460708"/>
                    <a:gd name="connsiteX6" fmla="*/ 112502 w 641159"/>
                    <a:gd name="connsiteY6" fmla="*/ 60560 h 460708"/>
                    <a:gd name="connsiteX7" fmla="*/ 175324 w 641159"/>
                    <a:gd name="connsiteY7" fmla="*/ 164353 h 460708"/>
                    <a:gd name="connsiteX8" fmla="*/ 270923 w 641159"/>
                    <a:gd name="connsiteY8" fmla="*/ 4567 h 460708"/>
                    <a:gd name="connsiteX9" fmla="*/ 335111 w 641159"/>
                    <a:gd name="connsiteY9" fmla="*/ 179376 h 460708"/>
                    <a:gd name="connsiteX10" fmla="*/ 453926 w 641159"/>
                    <a:gd name="connsiteY10" fmla="*/ 124748 h 460708"/>
                    <a:gd name="connsiteX11" fmla="*/ 471680 w 641159"/>
                    <a:gd name="connsiteY11" fmla="*/ 225809 h 460708"/>
                    <a:gd name="connsiteX12" fmla="*/ 632833 w 641159"/>
                    <a:gd name="connsiteY12" fmla="*/ 253123 h 460708"/>
                    <a:gd name="connsiteX13" fmla="*/ 456658 w 641159"/>
                    <a:gd name="connsiteY13" fmla="*/ 460709 h 460708"/>
                    <a:gd name="connsiteX14" fmla="*/ 548159 w 641159"/>
                    <a:gd name="connsiteY14" fmla="*/ 407447 h 460708"/>
                    <a:gd name="connsiteX15" fmla="*/ 616444 w 641159"/>
                    <a:gd name="connsiteY15" fmla="*/ 281803 h 460708"/>
                    <a:gd name="connsiteX16" fmla="*/ 613713 w 641159"/>
                    <a:gd name="connsiteY16" fmla="*/ 273609 h 460708"/>
                    <a:gd name="connsiteX17" fmla="*/ 604153 w 641159"/>
                    <a:gd name="connsiteY17" fmla="*/ 258586 h 460708"/>
                    <a:gd name="connsiteX18" fmla="*/ 496263 w 641159"/>
                    <a:gd name="connsiteY18" fmla="*/ 239466 h 460708"/>
                    <a:gd name="connsiteX19" fmla="*/ 429344 w 641159"/>
                    <a:gd name="connsiteY19" fmla="*/ 279071 h 460708"/>
                    <a:gd name="connsiteX20" fmla="*/ 449829 w 641159"/>
                    <a:gd name="connsiteY20" fmla="*/ 209421 h 460708"/>
                    <a:gd name="connsiteX21" fmla="*/ 440269 w 641159"/>
                    <a:gd name="connsiteY21" fmla="*/ 142502 h 460708"/>
                    <a:gd name="connsiteX22" fmla="*/ 429344 w 641159"/>
                    <a:gd name="connsiteY22" fmla="*/ 131576 h 460708"/>
                    <a:gd name="connsiteX23" fmla="*/ 414321 w 641159"/>
                    <a:gd name="connsiteY23" fmla="*/ 127479 h 460708"/>
                    <a:gd name="connsiteX24" fmla="*/ 344671 w 641159"/>
                    <a:gd name="connsiteY24" fmla="*/ 184838 h 460708"/>
                    <a:gd name="connsiteX25" fmla="*/ 326916 w 641159"/>
                    <a:gd name="connsiteY25" fmla="*/ 221712 h 460708"/>
                    <a:gd name="connsiteX26" fmla="*/ 321454 w 641159"/>
                    <a:gd name="connsiteY26" fmla="*/ 162987 h 460708"/>
                    <a:gd name="connsiteX27" fmla="*/ 309162 w 641159"/>
                    <a:gd name="connsiteY27" fmla="*/ 82411 h 460708"/>
                    <a:gd name="connsiteX28" fmla="*/ 305065 w 641159"/>
                    <a:gd name="connsiteY28" fmla="*/ 71486 h 460708"/>
                    <a:gd name="connsiteX29" fmla="*/ 240877 w 641159"/>
                    <a:gd name="connsiteY29" fmla="*/ 31881 h 460708"/>
                    <a:gd name="connsiteX30" fmla="*/ 214929 w 641159"/>
                    <a:gd name="connsiteY30" fmla="*/ 66023 h 460708"/>
                    <a:gd name="connsiteX31" fmla="*/ 182153 w 641159"/>
                    <a:gd name="connsiteY31" fmla="*/ 162987 h 460708"/>
                    <a:gd name="connsiteX32" fmla="*/ 179422 w 641159"/>
                    <a:gd name="connsiteY32" fmla="*/ 184838 h 460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641159" h="460708">
                      <a:moveTo>
                        <a:pt x="179422" y="184838"/>
                      </a:moveTo>
                      <a:cubicBezTo>
                        <a:pt x="163033" y="138405"/>
                        <a:pt x="131622" y="90606"/>
                        <a:pt x="93383" y="60560"/>
                      </a:cubicBezTo>
                      <a:cubicBezTo>
                        <a:pt x="78360" y="48269"/>
                        <a:pt x="63337" y="38709"/>
                        <a:pt x="42852" y="42806"/>
                      </a:cubicBezTo>
                      <a:cubicBezTo>
                        <a:pt x="23732" y="46903"/>
                        <a:pt x="15538" y="71486"/>
                        <a:pt x="15538" y="87874"/>
                      </a:cubicBezTo>
                      <a:cubicBezTo>
                        <a:pt x="15538" y="126113"/>
                        <a:pt x="25098" y="165719"/>
                        <a:pt x="33292" y="202593"/>
                      </a:cubicBezTo>
                      <a:cubicBezTo>
                        <a:pt x="15538" y="154793"/>
                        <a:pt x="-22702" y="53732"/>
                        <a:pt x="18269" y="19589"/>
                      </a:cubicBezTo>
                      <a:cubicBezTo>
                        <a:pt x="44217" y="-2262"/>
                        <a:pt x="96114" y="44172"/>
                        <a:pt x="112502" y="60560"/>
                      </a:cubicBezTo>
                      <a:cubicBezTo>
                        <a:pt x="142548" y="90606"/>
                        <a:pt x="158936" y="127479"/>
                        <a:pt x="175324" y="164353"/>
                      </a:cubicBezTo>
                      <a:cubicBezTo>
                        <a:pt x="182153" y="100165"/>
                        <a:pt x="193078" y="-25479"/>
                        <a:pt x="270923" y="4567"/>
                      </a:cubicBezTo>
                      <a:cubicBezTo>
                        <a:pt x="340574" y="31881"/>
                        <a:pt x="335111" y="113822"/>
                        <a:pt x="335111" y="179376"/>
                      </a:cubicBezTo>
                      <a:cubicBezTo>
                        <a:pt x="365156" y="132942"/>
                        <a:pt x="406127" y="66023"/>
                        <a:pt x="453926" y="124748"/>
                      </a:cubicBezTo>
                      <a:cubicBezTo>
                        <a:pt x="474412" y="150696"/>
                        <a:pt x="478509" y="188936"/>
                        <a:pt x="471680" y="225809"/>
                      </a:cubicBezTo>
                      <a:cubicBezTo>
                        <a:pt x="530405" y="201227"/>
                        <a:pt x="608250" y="199861"/>
                        <a:pt x="632833" y="253123"/>
                      </a:cubicBezTo>
                      <a:cubicBezTo>
                        <a:pt x="675169" y="341894"/>
                        <a:pt x="546794" y="451149"/>
                        <a:pt x="456658" y="460709"/>
                      </a:cubicBezTo>
                      <a:cubicBezTo>
                        <a:pt x="490800" y="449783"/>
                        <a:pt x="522211" y="429298"/>
                        <a:pt x="548159" y="407447"/>
                      </a:cubicBezTo>
                      <a:cubicBezTo>
                        <a:pt x="579571" y="380133"/>
                        <a:pt x="630101" y="329602"/>
                        <a:pt x="616444" y="281803"/>
                      </a:cubicBezTo>
                      <a:cubicBezTo>
                        <a:pt x="615078" y="279071"/>
                        <a:pt x="615078" y="276340"/>
                        <a:pt x="613713" y="273609"/>
                      </a:cubicBezTo>
                      <a:cubicBezTo>
                        <a:pt x="612347" y="266780"/>
                        <a:pt x="609616" y="262683"/>
                        <a:pt x="604153" y="258586"/>
                      </a:cubicBezTo>
                      <a:cubicBezTo>
                        <a:pt x="579571" y="231272"/>
                        <a:pt x="530405" y="228541"/>
                        <a:pt x="496263" y="239466"/>
                      </a:cubicBezTo>
                      <a:cubicBezTo>
                        <a:pt x="471680" y="247661"/>
                        <a:pt x="448463" y="262683"/>
                        <a:pt x="429344" y="279071"/>
                      </a:cubicBezTo>
                      <a:cubicBezTo>
                        <a:pt x="441635" y="258586"/>
                        <a:pt x="447098" y="232638"/>
                        <a:pt x="449829" y="209421"/>
                      </a:cubicBezTo>
                      <a:cubicBezTo>
                        <a:pt x="451195" y="191667"/>
                        <a:pt x="451195" y="160256"/>
                        <a:pt x="440269" y="142502"/>
                      </a:cubicBezTo>
                      <a:cubicBezTo>
                        <a:pt x="437538" y="134308"/>
                        <a:pt x="434807" y="131576"/>
                        <a:pt x="429344" y="131576"/>
                      </a:cubicBezTo>
                      <a:cubicBezTo>
                        <a:pt x="425247" y="128845"/>
                        <a:pt x="419784" y="127479"/>
                        <a:pt x="414321" y="127479"/>
                      </a:cubicBezTo>
                      <a:cubicBezTo>
                        <a:pt x="381545" y="127479"/>
                        <a:pt x="359693" y="158890"/>
                        <a:pt x="344671" y="184838"/>
                      </a:cubicBezTo>
                      <a:cubicBezTo>
                        <a:pt x="337842" y="197130"/>
                        <a:pt x="332379" y="209421"/>
                        <a:pt x="326916" y="221712"/>
                      </a:cubicBezTo>
                      <a:cubicBezTo>
                        <a:pt x="328282" y="202593"/>
                        <a:pt x="324185" y="182107"/>
                        <a:pt x="321454" y="162987"/>
                      </a:cubicBezTo>
                      <a:cubicBezTo>
                        <a:pt x="318722" y="137039"/>
                        <a:pt x="320088" y="106994"/>
                        <a:pt x="309162" y="82411"/>
                      </a:cubicBezTo>
                      <a:cubicBezTo>
                        <a:pt x="307797" y="79680"/>
                        <a:pt x="306431" y="75583"/>
                        <a:pt x="305065" y="71486"/>
                      </a:cubicBezTo>
                      <a:cubicBezTo>
                        <a:pt x="296871" y="30515"/>
                        <a:pt x="279117" y="4567"/>
                        <a:pt x="240877" y="31881"/>
                      </a:cubicBezTo>
                      <a:cubicBezTo>
                        <a:pt x="228586" y="41440"/>
                        <a:pt x="220392" y="52366"/>
                        <a:pt x="214929" y="66023"/>
                      </a:cubicBezTo>
                      <a:cubicBezTo>
                        <a:pt x="195810" y="94702"/>
                        <a:pt x="188981" y="130211"/>
                        <a:pt x="182153" y="162987"/>
                      </a:cubicBezTo>
                      <a:cubicBezTo>
                        <a:pt x="183518" y="171182"/>
                        <a:pt x="180787" y="178010"/>
                        <a:pt x="179422" y="184838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2" name="Freeform: Shape 841">
                  <a:extLst>
                    <a:ext uri="{FF2B5EF4-FFF2-40B4-BE49-F238E27FC236}">
                      <a16:creationId xmlns:a16="http://schemas.microsoft.com/office/drawing/2014/main" id="{57BA023D-4B44-726A-FE0A-0ED433BC3A71}"/>
                    </a:ext>
                  </a:extLst>
                </p:cNvPr>
                <p:cNvSpPr/>
                <p:nvPr/>
              </p:nvSpPr>
              <p:spPr>
                <a:xfrm>
                  <a:off x="3200110" y="1002276"/>
                  <a:ext cx="524190" cy="444464"/>
                </a:xfrm>
                <a:custGeom>
                  <a:avLst/>
                  <a:gdLst>
                    <a:gd name="connsiteX0" fmla="*/ 62070 w 524190"/>
                    <a:gd name="connsiteY0" fmla="*/ 152494 h 444464"/>
                    <a:gd name="connsiteX1" fmla="*/ 100310 w 524190"/>
                    <a:gd name="connsiteY1" fmla="*/ 167517 h 444464"/>
                    <a:gd name="connsiteX2" fmla="*/ 176789 w 524190"/>
                    <a:gd name="connsiteY2" fmla="*/ 15925 h 444464"/>
                    <a:gd name="connsiteX3" fmla="*/ 268290 w 524190"/>
                    <a:gd name="connsiteY3" fmla="*/ 43239 h 444464"/>
                    <a:gd name="connsiteX4" fmla="*/ 292873 w 524190"/>
                    <a:gd name="connsiteY4" fmla="*/ 104695 h 444464"/>
                    <a:gd name="connsiteX5" fmla="*/ 439002 w 524190"/>
                    <a:gd name="connsiteY5" fmla="*/ 21387 h 444464"/>
                    <a:gd name="connsiteX6" fmla="*/ 437637 w 524190"/>
                    <a:gd name="connsiteY6" fmla="*/ 179808 h 444464"/>
                    <a:gd name="connsiteX7" fmla="*/ 456756 w 524190"/>
                    <a:gd name="connsiteY7" fmla="*/ 179808 h 444464"/>
                    <a:gd name="connsiteX8" fmla="*/ 497727 w 524190"/>
                    <a:gd name="connsiteY8" fmla="*/ 226242 h 444464"/>
                    <a:gd name="connsiteX9" fmla="*/ 463585 w 524190"/>
                    <a:gd name="connsiteY9" fmla="*/ 338229 h 444464"/>
                    <a:gd name="connsiteX10" fmla="*/ 522310 w 524190"/>
                    <a:gd name="connsiteY10" fmla="*/ 391491 h 444464"/>
                    <a:gd name="connsiteX11" fmla="*/ 376180 w 524190"/>
                    <a:gd name="connsiteY11" fmla="*/ 424268 h 444464"/>
                    <a:gd name="connsiteX12" fmla="*/ 441734 w 524190"/>
                    <a:gd name="connsiteY12" fmla="*/ 429731 h 444464"/>
                    <a:gd name="connsiteX13" fmla="*/ 484070 w 524190"/>
                    <a:gd name="connsiteY13" fmla="*/ 411976 h 444464"/>
                    <a:gd name="connsiteX14" fmla="*/ 485436 w 524190"/>
                    <a:gd name="connsiteY14" fmla="*/ 411976 h 444464"/>
                    <a:gd name="connsiteX15" fmla="*/ 485436 w 524190"/>
                    <a:gd name="connsiteY15" fmla="*/ 410611 h 444464"/>
                    <a:gd name="connsiteX16" fmla="*/ 492265 w 524190"/>
                    <a:gd name="connsiteY16" fmla="*/ 386028 h 444464"/>
                    <a:gd name="connsiteX17" fmla="*/ 414420 w 524190"/>
                    <a:gd name="connsiteY17" fmla="*/ 347789 h 444464"/>
                    <a:gd name="connsiteX18" fmla="*/ 464951 w 524190"/>
                    <a:gd name="connsiteY18" fmla="*/ 299989 h 444464"/>
                    <a:gd name="connsiteX19" fmla="*/ 484070 w 524190"/>
                    <a:gd name="connsiteY19" fmla="*/ 219413 h 444464"/>
                    <a:gd name="connsiteX20" fmla="*/ 415785 w 524190"/>
                    <a:gd name="connsiteY20" fmla="*/ 208488 h 444464"/>
                    <a:gd name="connsiteX21" fmla="*/ 388471 w 524190"/>
                    <a:gd name="connsiteY21" fmla="*/ 226242 h 444464"/>
                    <a:gd name="connsiteX22" fmla="*/ 447196 w 524190"/>
                    <a:gd name="connsiteY22" fmla="*/ 100598 h 444464"/>
                    <a:gd name="connsiteX23" fmla="*/ 388471 w 524190"/>
                    <a:gd name="connsiteY23" fmla="*/ 21387 h 444464"/>
                    <a:gd name="connsiteX24" fmla="*/ 296970 w 524190"/>
                    <a:gd name="connsiteY24" fmla="*/ 118352 h 444464"/>
                    <a:gd name="connsiteX25" fmla="*/ 287410 w 524190"/>
                    <a:gd name="connsiteY25" fmla="*/ 144300 h 444464"/>
                    <a:gd name="connsiteX26" fmla="*/ 281947 w 524190"/>
                    <a:gd name="connsiteY26" fmla="*/ 110158 h 444464"/>
                    <a:gd name="connsiteX27" fmla="*/ 251902 w 524190"/>
                    <a:gd name="connsiteY27" fmla="*/ 45970 h 444464"/>
                    <a:gd name="connsiteX28" fmla="*/ 146743 w 524190"/>
                    <a:gd name="connsiteY28" fmla="*/ 70552 h 444464"/>
                    <a:gd name="connsiteX29" fmla="*/ 122161 w 524190"/>
                    <a:gd name="connsiteY29" fmla="*/ 213951 h 444464"/>
                    <a:gd name="connsiteX30" fmla="*/ 29294 w 524190"/>
                    <a:gd name="connsiteY30" fmla="*/ 188002 h 444464"/>
                    <a:gd name="connsiteX31" fmla="*/ 22465 w 524190"/>
                    <a:gd name="connsiteY31" fmla="*/ 290429 h 444464"/>
                    <a:gd name="connsiteX32" fmla="*/ 11539 w 524190"/>
                    <a:gd name="connsiteY32" fmla="*/ 278138 h 444464"/>
                    <a:gd name="connsiteX33" fmla="*/ 62070 w 524190"/>
                    <a:gd name="connsiteY33" fmla="*/ 152494 h 444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24190" h="444464">
                      <a:moveTo>
                        <a:pt x="62070" y="152494"/>
                      </a:moveTo>
                      <a:cubicBezTo>
                        <a:pt x="74361" y="152494"/>
                        <a:pt x="88018" y="157957"/>
                        <a:pt x="100310" y="167517"/>
                      </a:cubicBezTo>
                      <a:cubicBezTo>
                        <a:pt x="101675" y="106060"/>
                        <a:pt x="126258" y="29582"/>
                        <a:pt x="176789" y="15925"/>
                      </a:cubicBezTo>
                      <a:cubicBezTo>
                        <a:pt x="212297" y="6365"/>
                        <a:pt x="240976" y="17290"/>
                        <a:pt x="268290" y="43239"/>
                      </a:cubicBezTo>
                      <a:cubicBezTo>
                        <a:pt x="286044" y="59627"/>
                        <a:pt x="291507" y="82844"/>
                        <a:pt x="292873" y="104695"/>
                      </a:cubicBezTo>
                      <a:cubicBezTo>
                        <a:pt x="329746" y="48701"/>
                        <a:pt x="373449" y="-41435"/>
                        <a:pt x="439002" y="21387"/>
                      </a:cubicBezTo>
                      <a:cubicBezTo>
                        <a:pt x="485436" y="65090"/>
                        <a:pt x="466316" y="126546"/>
                        <a:pt x="437637" y="179808"/>
                      </a:cubicBezTo>
                      <a:cubicBezTo>
                        <a:pt x="443099" y="179808"/>
                        <a:pt x="449928" y="179808"/>
                        <a:pt x="456756" y="179808"/>
                      </a:cubicBezTo>
                      <a:cubicBezTo>
                        <a:pt x="475876" y="182540"/>
                        <a:pt x="493630" y="209853"/>
                        <a:pt x="497727" y="226242"/>
                      </a:cubicBezTo>
                      <a:cubicBezTo>
                        <a:pt x="505921" y="263116"/>
                        <a:pt x="490899" y="308184"/>
                        <a:pt x="463585" y="338229"/>
                      </a:cubicBezTo>
                      <a:cubicBezTo>
                        <a:pt x="492265" y="347789"/>
                        <a:pt x="515481" y="365543"/>
                        <a:pt x="522310" y="391491"/>
                      </a:cubicBezTo>
                      <a:cubicBezTo>
                        <a:pt x="538698" y="465239"/>
                        <a:pt x="444465" y="447484"/>
                        <a:pt x="376180" y="424268"/>
                      </a:cubicBezTo>
                      <a:cubicBezTo>
                        <a:pt x="398031" y="429731"/>
                        <a:pt x="419882" y="432462"/>
                        <a:pt x="441734" y="429731"/>
                      </a:cubicBezTo>
                      <a:cubicBezTo>
                        <a:pt x="454025" y="426999"/>
                        <a:pt x="473144" y="422902"/>
                        <a:pt x="484070" y="411976"/>
                      </a:cubicBezTo>
                      <a:cubicBezTo>
                        <a:pt x="484070" y="411976"/>
                        <a:pt x="485436" y="411976"/>
                        <a:pt x="485436" y="411976"/>
                      </a:cubicBezTo>
                      <a:cubicBezTo>
                        <a:pt x="485436" y="411976"/>
                        <a:pt x="485436" y="410611"/>
                        <a:pt x="485436" y="410611"/>
                      </a:cubicBezTo>
                      <a:cubicBezTo>
                        <a:pt x="492265" y="403782"/>
                        <a:pt x="494996" y="395588"/>
                        <a:pt x="492265" y="386028"/>
                      </a:cubicBezTo>
                      <a:cubicBezTo>
                        <a:pt x="484070" y="353252"/>
                        <a:pt x="449928" y="346423"/>
                        <a:pt x="414420" y="347789"/>
                      </a:cubicBezTo>
                      <a:cubicBezTo>
                        <a:pt x="433540" y="334132"/>
                        <a:pt x="451293" y="319109"/>
                        <a:pt x="464951" y="299989"/>
                      </a:cubicBezTo>
                      <a:cubicBezTo>
                        <a:pt x="478607" y="279504"/>
                        <a:pt x="499093" y="243996"/>
                        <a:pt x="484070" y="219413"/>
                      </a:cubicBezTo>
                      <a:cubicBezTo>
                        <a:pt x="470414" y="194831"/>
                        <a:pt x="437637" y="197562"/>
                        <a:pt x="415785" y="208488"/>
                      </a:cubicBezTo>
                      <a:cubicBezTo>
                        <a:pt x="406226" y="213951"/>
                        <a:pt x="396666" y="219413"/>
                        <a:pt x="388471" y="226242"/>
                      </a:cubicBezTo>
                      <a:cubicBezTo>
                        <a:pt x="413054" y="186637"/>
                        <a:pt x="439002" y="147032"/>
                        <a:pt x="447196" y="100598"/>
                      </a:cubicBezTo>
                      <a:cubicBezTo>
                        <a:pt x="452659" y="65090"/>
                        <a:pt x="433540" y="11828"/>
                        <a:pt x="388471" y="21387"/>
                      </a:cubicBezTo>
                      <a:cubicBezTo>
                        <a:pt x="342038" y="29582"/>
                        <a:pt x="314724" y="80112"/>
                        <a:pt x="296970" y="118352"/>
                      </a:cubicBezTo>
                      <a:cubicBezTo>
                        <a:pt x="292873" y="126546"/>
                        <a:pt x="290141" y="134740"/>
                        <a:pt x="287410" y="144300"/>
                      </a:cubicBezTo>
                      <a:cubicBezTo>
                        <a:pt x="287410" y="132009"/>
                        <a:pt x="283313" y="118352"/>
                        <a:pt x="281947" y="110158"/>
                      </a:cubicBezTo>
                      <a:cubicBezTo>
                        <a:pt x="277850" y="89672"/>
                        <a:pt x="271022" y="59627"/>
                        <a:pt x="251902" y="45970"/>
                      </a:cubicBezTo>
                      <a:cubicBezTo>
                        <a:pt x="219125" y="25484"/>
                        <a:pt x="168595" y="41873"/>
                        <a:pt x="146743" y="70552"/>
                      </a:cubicBezTo>
                      <a:cubicBezTo>
                        <a:pt x="118064" y="108792"/>
                        <a:pt x="115332" y="162054"/>
                        <a:pt x="122161" y="213951"/>
                      </a:cubicBezTo>
                      <a:cubicBezTo>
                        <a:pt x="98944" y="179808"/>
                        <a:pt x="63436" y="148397"/>
                        <a:pt x="29294" y="188002"/>
                      </a:cubicBezTo>
                      <a:cubicBezTo>
                        <a:pt x="7442" y="212585"/>
                        <a:pt x="12905" y="253556"/>
                        <a:pt x="22465" y="290429"/>
                      </a:cubicBezTo>
                      <a:cubicBezTo>
                        <a:pt x="18368" y="287698"/>
                        <a:pt x="12905" y="280870"/>
                        <a:pt x="11539" y="278138"/>
                      </a:cubicBezTo>
                      <a:cubicBezTo>
                        <a:pt x="-7580" y="223510"/>
                        <a:pt x="-10312" y="155226"/>
                        <a:pt x="62070" y="152494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843" name="Freeform: Shape 842">
                <a:extLst>
                  <a:ext uri="{FF2B5EF4-FFF2-40B4-BE49-F238E27FC236}">
                    <a16:creationId xmlns:a16="http://schemas.microsoft.com/office/drawing/2014/main" id="{DB9282F3-857D-7A28-A7FD-A7934644049A}"/>
                  </a:ext>
                </a:extLst>
              </p:cNvPr>
              <p:cNvSpPr/>
              <p:nvPr/>
            </p:nvSpPr>
            <p:spPr>
              <a:xfrm>
                <a:off x="3196567" y="1109125"/>
                <a:ext cx="421819" cy="521359"/>
              </a:xfrm>
              <a:custGeom>
                <a:avLst/>
                <a:gdLst>
                  <a:gd name="connsiteX0" fmla="*/ 8254 w 421819"/>
                  <a:gd name="connsiteY0" fmla="*/ 402092 h 521359"/>
                  <a:gd name="connsiteX1" fmla="*/ 53321 w 421819"/>
                  <a:gd name="connsiteY1" fmla="*/ 421212 h 521359"/>
                  <a:gd name="connsiteX2" fmla="*/ 109315 w 421819"/>
                  <a:gd name="connsiteY2" fmla="*/ 389801 h 521359"/>
                  <a:gd name="connsiteX3" fmla="*/ 150286 w 421819"/>
                  <a:gd name="connsiteY3" fmla="*/ 515445 h 521359"/>
                  <a:gd name="connsiteX4" fmla="*/ 203548 w 421819"/>
                  <a:gd name="connsiteY4" fmla="*/ 486765 h 521359"/>
                  <a:gd name="connsiteX5" fmla="*/ 209011 w 421819"/>
                  <a:gd name="connsiteY5" fmla="*/ 402092 h 521359"/>
                  <a:gd name="connsiteX6" fmla="*/ 327826 w 421819"/>
                  <a:gd name="connsiteY6" fmla="*/ 514079 h 521359"/>
                  <a:gd name="connsiteX7" fmla="*/ 392014 w 421819"/>
                  <a:gd name="connsiteY7" fmla="*/ 489497 h 521359"/>
                  <a:gd name="connsiteX8" fmla="*/ 374260 w 421819"/>
                  <a:gd name="connsiteY8" fmla="*/ 393898 h 521359"/>
                  <a:gd name="connsiteX9" fmla="*/ 308706 w 421819"/>
                  <a:gd name="connsiteY9" fmla="*/ 305128 h 521359"/>
                  <a:gd name="connsiteX10" fmla="*/ 334655 w 421819"/>
                  <a:gd name="connsiteY10" fmla="*/ 303762 h 521359"/>
                  <a:gd name="connsiteX11" fmla="*/ 378357 w 421819"/>
                  <a:gd name="connsiteY11" fmla="*/ 305128 h 521359"/>
                  <a:gd name="connsiteX12" fmla="*/ 381089 w 421819"/>
                  <a:gd name="connsiteY12" fmla="*/ 279180 h 521359"/>
                  <a:gd name="connsiteX13" fmla="*/ 334655 w 421819"/>
                  <a:gd name="connsiteY13" fmla="*/ 261426 h 521359"/>
                  <a:gd name="connsiteX14" fmla="*/ 420694 w 421819"/>
                  <a:gd name="connsiteY14" fmla="*/ 167193 h 521359"/>
                  <a:gd name="connsiteX15" fmla="*/ 346946 w 421819"/>
                  <a:gd name="connsiteY15" fmla="*/ 167193 h 521359"/>
                  <a:gd name="connsiteX16" fmla="*/ 372894 w 421819"/>
                  <a:gd name="connsiteY16" fmla="*/ 10138 h 521359"/>
                  <a:gd name="connsiteX17" fmla="*/ 319632 w 421819"/>
                  <a:gd name="connsiteY17" fmla="*/ 25160 h 521359"/>
                  <a:gd name="connsiteX18" fmla="*/ 290953 w 421819"/>
                  <a:gd name="connsiteY18" fmla="*/ 90714 h 521359"/>
                  <a:gd name="connsiteX19" fmla="*/ 237690 w 421819"/>
                  <a:gd name="connsiteY19" fmla="*/ 74326 h 521359"/>
                  <a:gd name="connsiteX20" fmla="*/ 232228 w 421819"/>
                  <a:gd name="connsiteY20" fmla="*/ 94811 h 521359"/>
                  <a:gd name="connsiteX21" fmla="*/ 192623 w 421819"/>
                  <a:gd name="connsiteY21" fmla="*/ 70228 h 521359"/>
                  <a:gd name="connsiteX22" fmla="*/ 153017 w 421819"/>
                  <a:gd name="connsiteY22" fmla="*/ 119393 h 521359"/>
                  <a:gd name="connsiteX23" fmla="*/ 168040 w 421819"/>
                  <a:gd name="connsiteY23" fmla="*/ 187678 h 521359"/>
                  <a:gd name="connsiteX24" fmla="*/ 51956 w 421819"/>
                  <a:gd name="connsiteY24" fmla="*/ 180850 h 521359"/>
                  <a:gd name="connsiteX25" fmla="*/ 112046 w 421819"/>
                  <a:gd name="connsiteY25" fmla="*/ 270986 h 521359"/>
                  <a:gd name="connsiteX26" fmla="*/ 8254 w 421819"/>
                  <a:gd name="connsiteY26" fmla="*/ 402092 h 521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21819" h="521359">
                    <a:moveTo>
                      <a:pt x="8254" y="402092"/>
                    </a:moveTo>
                    <a:cubicBezTo>
                      <a:pt x="16448" y="417115"/>
                      <a:pt x="38299" y="423944"/>
                      <a:pt x="53321" y="421212"/>
                    </a:cubicBezTo>
                    <a:cubicBezTo>
                      <a:pt x="80636" y="418481"/>
                      <a:pt x="97024" y="406190"/>
                      <a:pt x="109315" y="389801"/>
                    </a:cubicBezTo>
                    <a:cubicBezTo>
                      <a:pt x="106584" y="434869"/>
                      <a:pt x="118875" y="489497"/>
                      <a:pt x="150286" y="515445"/>
                    </a:cubicBezTo>
                    <a:cubicBezTo>
                      <a:pt x="172137" y="533199"/>
                      <a:pt x="196719" y="507251"/>
                      <a:pt x="203548" y="486765"/>
                    </a:cubicBezTo>
                    <a:cubicBezTo>
                      <a:pt x="213108" y="459452"/>
                      <a:pt x="213108" y="430772"/>
                      <a:pt x="209011" y="402092"/>
                    </a:cubicBezTo>
                    <a:cubicBezTo>
                      <a:pt x="236325" y="448526"/>
                      <a:pt x="282758" y="490863"/>
                      <a:pt x="327826" y="514079"/>
                    </a:cubicBezTo>
                    <a:cubicBezTo>
                      <a:pt x="355140" y="527737"/>
                      <a:pt x="386551" y="522274"/>
                      <a:pt x="392014" y="489497"/>
                    </a:cubicBezTo>
                    <a:cubicBezTo>
                      <a:pt x="398842" y="455355"/>
                      <a:pt x="389283" y="425309"/>
                      <a:pt x="374260" y="393898"/>
                    </a:cubicBezTo>
                    <a:cubicBezTo>
                      <a:pt x="357872" y="361122"/>
                      <a:pt x="336021" y="328345"/>
                      <a:pt x="308706" y="305128"/>
                    </a:cubicBezTo>
                    <a:cubicBezTo>
                      <a:pt x="284124" y="283277"/>
                      <a:pt x="323729" y="301031"/>
                      <a:pt x="334655" y="303762"/>
                    </a:cubicBezTo>
                    <a:cubicBezTo>
                      <a:pt x="349678" y="306494"/>
                      <a:pt x="363335" y="307859"/>
                      <a:pt x="378357" y="305128"/>
                    </a:cubicBezTo>
                    <a:cubicBezTo>
                      <a:pt x="394745" y="302397"/>
                      <a:pt x="386551" y="286008"/>
                      <a:pt x="381089" y="279180"/>
                    </a:cubicBezTo>
                    <a:cubicBezTo>
                      <a:pt x="371529" y="266889"/>
                      <a:pt x="352409" y="264157"/>
                      <a:pt x="334655" y="261426"/>
                    </a:cubicBezTo>
                    <a:cubicBezTo>
                      <a:pt x="376991" y="243672"/>
                      <a:pt x="430253" y="214992"/>
                      <a:pt x="420694" y="167193"/>
                    </a:cubicBezTo>
                    <a:cubicBezTo>
                      <a:pt x="415231" y="135782"/>
                      <a:pt x="375626" y="152170"/>
                      <a:pt x="346946" y="167193"/>
                    </a:cubicBezTo>
                    <a:cubicBezTo>
                      <a:pt x="376991" y="120759"/>
                      <a:pt x="412500" y="48377"/>
                      <a:pt x="372894" y="10138"/>
                    </a:cubicBezTo>
                    <a:cubicBezTo>
                      <a:pt x="353775" y="-8982"/>
                      <a:pt x="331924" y="578"/>
                      <a:pt x="319632" y="25160"/>
                    </a:cubicBezTo>
                    <a:cubicBezTo>
                      <a:pt x="308706" y="47011"/>
                      <a:pt x="300512" y="68863"/>
                      <a:pt x="290953" y="90714"/>
                    </a:cubicBezTo>
                    <a:cubicBezTo>
                      <a:pt x="275930" y="67497"/>
                      <a:pt x="255444" y="49743"/>
                      <a:pt x="237690" y="74326"/>
                    </a:cubicBezTo>
                    <a:cubicBezTo>
                      <a:pt x="233593" y="79788"/>
                      <a:pt x="232228" y="86617"/>
                      <a:pt x="232228" y="94811"/>
                    </a:cubicBezTo>
                    <a:cubicBezTo>
                      <a:pt x="221302" y="79788"/>
                      <a:pt x="207645" y="68863"/>
                      <a:pt x="192623" y="70228"/>
                    </a:cubicBezTo>
                    <a:cubicBezTo>
                      <a:pt x="165309" y="71594"/>
                      <a:pt x="154383" y="94811"/>
                      <a:pt x="153017" y="119393"/>
                    </a:cubicBezTo>
                    <a:cubicBezTo>
                      <a:pt x="153017" y="143976"/>
                      <a:pt x="158480" y="178118"/>
                      <a:pt x="168040" y="187678"/>
                    </a:cubicBezTo>
                    <a:cubicBezTo>
                      <a:pt x="139360" y="152170"/>
                      <a:pt x="76538" y="135782"/>
                      <a:pt x="51956" y="180850"/>
                    </a:cubicBezTo>
                    <a:cubicBezTo>
                      <a:pt x="32836" y="216358"/>
                      <a:pt x="76538" y="255963"/>
                      <a:pt x="112046" y="270986"/>
                    </a:cubicBezTo>
                    <a:cubicBezTo>
                      <a:pt x="60150" y="296934"/>
                      <a:pt x="-27255" y="336539"/>
                      <a:pt x="8254" y="402092"/>
                    </a:cubicBezTo>
                    <a:close/>
                  </a:path>
                </a:pathLst>
              </a:custGeom>
              <a:solidFill>
                <a:srgbClr val="97BF3D"/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2FA776CB-82AB-6D94-5AEB-BD2774F2CC44}"/>
                  </a:ext>
                </a:extLst>
              </p:cNvPr>
              <p:cNvSpPr/>
              <p:nvPr/>
            </p:nvSpPr>
            <p:spPr>
              <a:xfrm>
                <a:off x="4485211" y="1343712"/>
                <a:ext cx="445042" cy="447369"/>
              </a:xfrm>
              <a:custGeom>
                <a:avLst/>
                <a:gdLst>
                  <a:gd name="connsiteX0" fmla="*/ 33409 w 445042"/>
                  <a:gd name="connsiteY0" fmla="*/ 187991 h 447369"/>
                  <a:gd name="connsiteX1" fmla="*/ 89402 w 445042"/>
                  <a:gd name="connsiteY1" fmla="*/ 345046 h 447369"/>
                  <a:gd name="connsiteX2" fmla="*/ 159053 w 445042"/>
                  <a:gd name="connsiteY2" fmla="*/ 302709 h 447369"/>
                  <a:gd name="connsiteX3" fmla="*/ 159053 w 445042"/>
                  <a:gd name="connsiteY3" fmla="*/ 298612 h 447369"/>
                  <a:gd name="connsiteX4" fmla="*/ 201389 w 445042"/>
                  <a:gd name="connsiteY4" fmla="*/ 366897 h 447369"/>
                  <a:gd name="connsiteX5" fmla="*/ 283331 w 445042"/>
                  <a:gd name="connsiteY5" fmla="*/ 446107 h 447369"/>
                  <a:gd name="connsiteX6" fmla="*/ 280600 w 445042"/>
                  <a:gd name="connsiteY6" fmla="*/ 338218 h 447369"/>
                  <a:gd name="connsiteX7" fmla="*/ 362542 w 445042"/>
                  <a:gd name="connsiteY7" fmla="*/ 355972 h 447369"/>
                  <a:gd name="connsiteX8" fmla="*/ 433558 w 445042"/>
                  <a:gd name="connsiteY8" fmla="*/ 313635 h 447369"/>
                  <a:gd name="connsiteX9" fmla="*/ 443118 w 445042"/>
                  <a:gd name="connsiteY9" fmla="*/ 298612 h 447369"/>
                  <a:gd name="connsiteX10" fmla="*/ 436289 w 445042"/>
                  <a:gd name="connsiteY10" fmla="*/ 252179 h 447369"/>
                  <a:gd name="connsiteX11" fmla="*/ 395318 w 445042"/>
                  <a:gd name="connsiteY11" fmla="*/ 231693 h 447369"/>
                  <a:gd name="connsiteX12" fmla="*/ 374833 w 445042"/>
                  <a:gd name="connsiteY12" fmla="*/ 227596 h 447369"/>
                  <a:gd name="connsiteX13" fmla="*/ 399415 w 445042"/>
                  <a:gd name="connsiteY13" fmla="*/ 196185 h 447369"/>
                  <a:gd name="connsiteX14" fmla="*/ 380296 w 445042"/>
                  <a:gd name="connsiteY14" fmla="*/ 177065 h 447369"/>
                  <a:gd name="connsiteX15" fmla="*/ 324302 w 445042"/>
                  <a:gd name="connsiteY15" fmla="*/ 162043 h 447369"/>
                  <a:gd name="connsiteX16" fmla="*/ 359810 w 445042"/>
                  <a:gd name="connsiteY16" fmla="*/ 21376 h 447369"/>
                  <a:gd name="connsiteX17" fmla="*/ 232800 w 445042"/>
                  <a:gd name="connsiteY17" fmla="*/ 82832 h 447369"/>
                  <a:gd name="connsiteX18" fmla="*/ 167247 w 445042"/>
                  <a:gd name="connsiteY18" fmla="*/ 28205 h 447369"/>
                  <a:gd name="connsiteX19" fmla="*/ 154956 w 445042"/>
                  <a:gd name="connsiteY19" fmla="*/ 91027 h 447369"/>
                  <a:gd name="connsiteX20" fmla="*/ 27946 w 445042"/>
                  <a:gd name="connsiteY20" fmla="*/ 47324 h 447369"/>
                  <a:gd name="connsiteX21" fmla="*/ 38872 w 445042"/>
                  <a:gd name="connsiteY21" fmla="*/ 133363 h 447369"/>
                  <a:gd name="connsiteX22" fmla="*/ 632 w 445042"/>
                  <a:gd name="connsiteY22" fmla="*/ 134729 h 447369"/>
                  <a:gd name="connsiteX23" fmla="*/ 33409 w 445042"/>
                  <a:gd name="connsiteY23" fmla="*/ 187991 h 4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45042" h="447369">
                    <a:moveTo>
                      <a:pt x="33409" y="187991"/>
                    </a:moveTo>
                    <a:cubicBezTo>
                      <a:pt x="25215" y="245350"/>
                      <a:pt x="45700" y="325926"/>
                      <a:pt x="89402" y="345046"/>
                    </a:cubicBezTo>
                    <a:cubicBezTo>
                      <a:pt x="127642" y="361434"/>
                      <a:pt x="152224" y="343680"/>
                      <a:pt x="159053" y="302709"/>
                    </a:cubicBezTo>
                    <a:cubicBezTo>
                      <a:pt x="159053" y="301344"/>
                      <a:pt x="159053" y="299978"/>
                      <a:pt x="159053" y="298612"/>
                    </a:cubicBezTo>
                    <a:cubicBezTo>
                      <a:pt x="171344" y="323195"/>
                      <a:pt x="187733" y="347777"/>
                      <a:pt x="201389" y="366897"/>
                    </a:cubicBezTo>
                    <a:cubicBezTo>
                      <a:pt x="220509" y="394211"/>
                      <a:pt x="247823" y="437913"/>
                      <a:pt x="283331" y="446107"/>
                    </a:cubicBezTo>
                    <a:cubicBezTo>
                      <a:pt x="336593" y="458399"/>
                      <a:pt x="310645" y="377823"/>
                      <a:pt x="280600" y="338218"/>
                    </a:cubicBezTo>
                    <a:cubicBezTo>
                      <a:pt x="306548" y="350509"/>
                      <a:pt x="335228" y="362800"/>
                      <a:pt x="362542" y="355972"/>
                    </a:cubicBezTo>
                    <a:cubicBezTo>
                      <a:pt x="387124" y="350509"/>
                      <a:pt x="421267" y="338218"/>
                      <a:pt x="433558" y="313635"/>
                    </a:cubicBezTo>
                    <a:cubicBezTo>
                      <a:pt x="437655" y="309538"/>
                      <a:pt x="441752" y="304075"/>
                      <a:pt x="443118" y="298612"/>
                    </a:cubicBezTo>
                    <a:cubicBezTo>
                      <a:pt x="445849" y="283590"/>
                      <a:pt x="447215" y="263104"/>
                      <a:pt x="436289" y="252179"/>
                    </a:cubicBezTo>
                    <a:cubicBezTo>
                      <a:pt x="423998" y="239888"/>
                      <a:pt x="410341" y="235790"/>
                      <a:pt x="395318" y="231693"/>
                    </a:cubicBezTo>
                    <a:cubicBezTo>
                      <a:pt x="388490" y="228962"/>
                      <a:pt x="381661" y="228962"/>
                      <a:pt x="374833" y="227596"/>
                    </a:cubicBezTo>
                    <a:cubicBezTo>
                      <a:pt x="388490" y="220768"/>
                      <a:pt x="403512" y="213939"/>
                      <a:pt x="399415" y="196185"/>
                    </a:cubicBezTo>
                    <a:cubicBezTo>
                      <a:pt x="398050" y="187991"/>
                      <a:pt x="387124" y="179797"/>
                      <a:pt x="380296" y="177065"/>
                    </a:cubicBezTo>
                    <a:cubicBezTo>
                      <a:pt x="368005" y="171603"/>
                      <a:pt x="344787" y="163408"/>
                      <a:pt x="324302" y="162043"/>
                    </a:cubicBezTo>
                    <a:cubicBezTo>
                      <a:pt x="357079" y="119706"/>
                      <a:pt x="388490" y="56884"/>
                      <a:pt x="359810" y="21376"/>
                    </a:cubicBezTo>
                    <a:cubicBezTo>
                      <a:pt x="314742" y="-35983"/>
                      <a:pt x="262846" y="35033"/>
                      <a:pt x="232800" y="82832"/>
                    </a:cubicBezTo>
                    <a:cubicBezTo>
                      <a:pt x="221875" y="51421"/>
                      <a:pt x="195927" y="20010"/>
                      <a:pt x="167247" y="28205"/>
                    </a:cubicBezTo>
                    <a:cubicBezTo>
                      <a:pt x="149493" y="33667"/>
                      <a:pt x="148127" y="65078"/>
                      <a:pt x="154956" y="91027"/>
                    </a:cubicBezTo>
                    <a:cubicBezTo>
                      <a:pt x="119448" y="52787"/>
                      <a:pt x="56625" y="10451"/>
                      <a:pt x="27946" y="47324"/>
                    </a:cubicBezTo>
                    <a:cubicBezTo>
                      <a:pt x="7460" y="73273"/>
                      <a:pt x="18386" y="107415"/>
                      <a:pt x="38872" y="133363"/>
                    </a:cubicBezTo>
                    <a:cubicBezTo>
                      <a:pt x="19752" y="125169"/>
                      <a:pt x="1998" y="121072"/>
                      <a:pt x="632" y="134729"/>
                    </a:cubicBezTo>
                    <a:cubicBezTo>
                      <a:pt x="-3465" y="153849"/>
                      <a:pt x="12923" y="174334"/>
                      <a:pt x="33409" y="187991"/>
                    </a:cubicBezTo>
                    <a:close/>
                  </a:path>
                </a:pathLst>
              </a:custGeom>
              <a:solidFill>
                <a:srgbClr val="97BF3D"/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45" name="Graphic 4">
              <a:extLst>
                <a:ext uri="{FF2B5EF4-FFF2-40B4-BE49-F238E27FC236}">
                  <a16:creationId xmlns:a16="http://schemas.microsoft.com/office/drawing/2014/main" id="{E0424EA2-E8F7-DD47-0728-1EF5750CB227}"/>
                </a:ext>
              </a:extLst>
            </p:cNvPr>
            <p:cNvGrpSpPr/>
            <p:nvPr/>
          </p:nvGrpSpPr>
          <p:grpSpPr>
            <a:xfrm>
              <a:off x="-868301" y="-2385572"/>
              <a:ext cx="7668013" cy="5767263"/>
              <a:chOff x="-868301" y="-2385572"/>
              <a:chExt cx="7668013" cy="5767263"/>
            </a:xfrm>
          </p:grpSpPr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03CCE13C-F297-68CA-8EE6-35132C1CA9F3}"/>
                  </a:ext>
                </a:extLst>
              </p:cNvPr>
              <p:cNvSpPr/>
              <p:nvPr/>
            </p:nvSpPr>
            <p:spPr>
              <a:xfrm>
                <a:off x="828576" y="-1887055"/>
                <a:ext cx="5531509" cy="4789403"/>
              </a:xfrm>
              <a:custGeom>
                <a:avLst/>
                <a:gdLst>
                  <a:gd name="connsiteX0" fmla="*/ 5421064 w 5531509"/>
                  <a:gd name="connsiteY0" fmla="*/ 2709978 h 4789403"/>
                  <a:gd name="connsiteX1" fmla="*/ 5466132 w 5531509"/>
                  <a:gd name="connsiteY1" fmla="*/ 2608917 h 4789403"/>
                  <a:gd name="connsiteX2" fmla="*/ 5294055 w 5531509"/>
                  <a:gd name="connsiteY2" fmla="*/ 2566580 h 4789403"/>
                  <a:gd name="connsiteX3" fmla="*/ 5266741 w 5531509"/>
                  <a:gd name="connsiteY3" fmla="*/ 2569312 h 4789403"/>
                  <a:gd name="connsiteX4" fmla="*/ 5330929 w 5531509"/>
                  <a:gd name="connsiteY4" fmla="*/ 2525609 h 4789403"/>
                  <a:gd name="connsiteX5" fmla="*/ 5344585 w 5531509"/>
                  <a:gd name="connsiteY5" fmla="*/ 2361726 h 4789403"/>
                  <a:gd name="connsiteX6" fmla="*/ 5318637 w 5531509"/>
                  <a:gd name="connsiteY6" fmla="*/ 2365823 h 4789403"/>
                  <a:gd name="connsiteX7" fmla="*/ 5314540 w 5531509"/>
                  <a:gd name="connsiteY7" fmla="*/ 2160969 h 4789403"/>
                  <a:gd name="connsiteX8" fmla="*/ 5216210 w 5531509"/>
                  <a:gd name="connsiteY8" fmla="*/ 2173260 h 4789403"/>
                  <a:gd name="connsiteX9" fmla="*/ 5192993 w 5531509"/>
                  <a:gd name="connsiteY9" fmla="*/ 2128192 h 4789403"/>
                  <a:gd name="connsiteX10" fmla="*/ 5097395 w 5531509"/>
                  <a:gd name="connsiteY10" fmla="*/ 2128192 h 4789403"/>
                  <a:gd name="connsiteX11" fmla="*/ 5075543 w 5531509"/>
                  <a:gd name="connsiteY11" fmla="*/ 2140483 h 4789403"/>
                  <a:gd name="connsiteX12" fmla="*/ 5089200 w 5531509"/>
                  <a:gd name="connsiteY12" fmla="*/ 2129557 h 4789403"/>
                  <a:gd name="connsiteX13" fmla="*/ 5128806 w 5531509"/>
                  <a:gd name="connsiteY13" fmla="*/ 2096781 h 4789403"/>
                  <a:gd name="connsiteX14" fmla="*/ 4989505 w 5531509"/>
                  <a:gd name="connsiteY14" fmla="*/ 2008010 h 4789403"/>
                  <a:gd name="connsiteX15" fmla="*/ 5127440 w 5531509"/>
                  <a:gd name="connsiteY15" fmla="*/ 1834567 h 4789403"/>
                  <a:gd name="connsiteX16" fmla="*/ 4947168 w 5531509"/>
                  <a:gd name="connsiteY16" fmla="*/ 1815447 h 4789403"/>
                  <a:gd name="connsiteX17" fmla="*/ 4910294 w 5531509"/>
                  <a:gd name="connsiteY17" fmla="*/ 1853687 h 4789403"/>
                  <a:gd name="connsiteX18" fmla="*/ 4944436 w 5531509"/>
                  <a:gd name="connsiteY18" fmla="*/ 1789499 h 4789403"/>
                  <a:gd name="connsiteX19" fmla="*/ 4955362 w 5531509"/>
                  <a:gd name="connsiteY19" fmla="*/ 1670684 h 4789403"/>
                  <a:gd name="connsiteX20" fmla="*/ 4736850 w 5531509"/>
                  <a:gd name="connsiteY20" fmla="*/ 1744431 h 4789403"/>
                  <a:gd name="connsiteX21" fmla="*/ 4760068 w 5531509"/>
                  <a:gd name="connsiteY21" fmla="*/ 1595570 h 4789403"/>
                  <a:gd name="connsiteX22" fmla="*/ 4653543 w 5531509"/>
                  <a:gd name="connsiteY22" fmla="*/ 1463098 h 4789403"/>
                  <a:gd name="connsiteX23" fmla="*/ 4840644 w 5531509"/>
                  <a:gd name="connsiteY23" fmla="*/ 1240489 h 4789403"/>
                  <a:gd name="connsiteX24" fmla="*/ 4757336 w 5531509"/>
                  <a:gd name="connsiteY24" fmla="*/ 1235027 h 4789403"/>
                  <a:gd name="connsiteX25" fmla="*/ 4829718 w 5531509"/>
                  <a:gd name="connsiteY25" fmla="*/ 1136696 h 4789403"/>
                  <a:gd name="connsiteX26" fmla="*/ 4738216 w 5531509"/>
                  <a:gd name="connsiteY26" fmla="*/ 1021978 h 4789403"/>
                  <a:gd name="connsiteX27" fmla="*/ 4593452 w 5531509"/>
                  <a:gd name="connsiteY27" fmla="*/ 1077971 h 4789403"/>
                  <a:gd name="connsiteX28" fmla="*/ 4562042 w 5531509"/>
                  <a:gd name="connsiteY28" fmla="*/ 1098457 h 4789403"/>
                  <a:gd name="connsiteX29" fmla="*/ 4585259 w 5531509"/>
                  <a:gd name="connsiteY29" fmla="*/ 1068412 h 4789403"/>
                  <a:gd name="connsiteX30" fmla="*/ 4671297 w 5531509"/>
                  <a:gd name="connsiteY30" fmla="*/ 787078 h 4789403"/>
                  <a:gd name="connsiteX31" fmla="*/ 4661737 w 5531509"/>
                  <a:gd name="connsiteY31" fmla="*/ 784347 h 4789403"/>
                  <a:gd name="connsiteX32" fmla="*/ 4578430 w 5531509"/>
                  <a:gd name="connsiteY32" fmla="*/ 844437 h 4789403"/>
                  <a:gd name="connsiteX33" fmla="*/ 4572967 w 5531509"/>
                  <a:gd name="connsiteY33" fmla="*/ 567201 h 4789403"/>
                  <a:gd name="connsiteX34" fmla="*/ 4435032 w 5531509"/>
                  <a:gd name="connsiteY34" fmla="*/ 643680 h 4789403"/>
                  <a:gd name="connsiteX35" fmla="*/ 4385867 w 5531509"/>
                  <a:gd name="connsiteY35" fmla="*/ 615001 h 4789403"/>
                  <a:gd name="connsiteX36" fmla="*/ 4103167 w 5531509"/>
                  <a:gd name="connsiteY36" fmla="*/ 639583 h 4789403"/>
                  <a:gd name="connsiteX37" fmla="*/ 4174184 w 5531509"/>
                  <a:gd name="connsiteY37" fmla="*/ 462043 h 4789403"/>
                  <a:gd name="connsiteX38" fmla="*/ 3951575 w 5531509"/>
                  <a:gd name="connsiteY38" fmla="*/ 492088 h 4789403"/>
                  <a:gd name="connsiteX39" fmla="*/ 3880559 w 5531509"/>
                  <a:gd name="connsiteY39" fmla="*/ 272211 h 4789403"/>
                  <a:gd name="connsiteX40" fmla="*/ 3804080 w 5531509"/>
                  <a:gd name="connsiteY40" fmla="*/ 332302 h 4789403"/>
                  <a:gd name="connsiteX41" fmla="*/ 3633368 w 5531509"/>
                  <a:gd name="connsiteY41" fmla="*/ 257188 h 4789403"/>
                  <a:gd name="connsiteX42" fmla="*/ 3502261 w 5531509"/>
                  <a:gd name="connsiteY42" fmla="*/ 384198 h 4789403"/>
                  <a:gd name="connsiteX43" fmla="*/ 3468119 w 5531509"/>
                  <a:gd name="connsiteY43" fmla="*/ 460677 h 4789403"/>
                  <a:gd name="connsiteX44" fmla="*/ 3321989 w 5531509"/>
                  <a:gd name="connsiteY44" fmla="*/ 16826 h 4789403"/>
                  <a:gd name="connsiteX45" fmla="*/ 3244145 w 5531509"/>
                  <a:gd name="connsiteY45" fmla="*/ 158858 h 4789403"/>
                  <a:gd name="connsiteX46" fmla="*/ 3169031 w 5531509"/>
                  <a:gd name="connsiteY46" fmla="*/ 78282 h 4789403"/>
                  <a:gd name="connsiteX47" fmla="*/ 2958714 w 5531509"/>
                  <a:gd name="connsiteY47" fmla="*/ 259920 h 4789403"/>
                  <a:gd name="connsiteX48" fmla="*/ 2946423 w 5531509"/>
                  <a:gd name="connsiteY48" fmla="*/ 220314 h 4789403"/>
                  <a:gd name="connsiteX49" fmla="*/ 2938229 w 5531509"/>
                  <a:gd name="connsiteY49" fmla="*/ 134276 h 4789403"/>
                  <a:gd name="connsiteX50" fmla="*/ 2747032 w 5531509"/>
                  <a:gd name="connsiteY50" fmla="*/ 240800 h 4789403"/>
                  <a:gd name="connsiteX51" fmla="*/ 2685575 w 5531509"/>
                  <a:gd name="connsiteY51" fmla="*/ 61894 h 4789403"/>
                  <a:gd name="connsiteX52" fmla="*/ 2554468 w 5531509"/>
                  <a:gd name="connsiteY52" fmla="*/ 208023 h 4789403"/>
                  <a:gd name="connsiteX53" fmla="*/ 2502572 w 5531509"/>
                  <a:gd name="connsiteY53" fmla="*/ 70088 h 4789403"/>
                  <a:gd name="connsiteX54" fmla="*/ 2482086 w 5531509"/>
                  <a:gd name="connsiteY54" fmla="*/ 65991 h 4789403"/>
                  <a:gd name="connsiteX55" fmla="*/ 2311374 w 5531509"/>
                  <a:gd name="connsiteY55" fmla="*/ 371907 h 4789403"/>
                  <a:gd name="connsiteX56" fmla="*/ 2262209 w 5531509"/>
                  <a:gd name="connsiteY56" fmla="*/ 328204 h 4789403"/>
                  <a:gd name="connsiteX57" fmla="*/ 2236261 w 5531509"/>
                  <a:gd name="connsiteY57" fmla="*/ 344593 h 4789403"/>
                  <a:gd name="connsiteX58" fmla="*/ 2240358 w 5531509"/>
                  <a:gd name="connsiteY58" fmla="*/ 482528 h 4789403"/>
                  <a:gd name="connsiteX59" fmla="*/ 2191193 w 5531509"/>
                  <a:gd name="connsiteY59" fmla="*/ 472968 h 4789403"/>
                  <a:gd name="connsiteX60" fmla="*/ 2178902 w 5531509"/>
                  <a:gd name="connsiteY60" fmla="*/ 623195 h 4789403"/>
                  <a:gd name="connsiteX61" fmla="*/ 1948099 w 5531509"/>
                  <a:gd name="connsiteY61" fmla="*/ 507111 h 4789403"/>
                  <a:gd name="connsiteX62" fmla="*/ 1756902 w 5531509"/>
                  <a:gd name="connsiteY62" fmla="*/ 492088 h 4789403"/>
                  <a:gd name="connsiteX63" fmla="*/ 1915323 w 5531509"/>
                  <a:gd name="connsiteY63" fmla="*/ 777518 h 4789403"/>
                  <a:gd name="connsiteX64" fmla="*/ 1815627 w 5531509"/>
                  <a:gd name="connsiteY64" fmla="*/ 774787 h 4789403"/>
                  <a:gd name="connsiteX65" fmla="*/ 1728222 w 5531509"/>
                  <a:gd name="connsiteY65" fmla="*/ 650509 h 4789403"/>
                  <a:gd name="connsiteX66" fmla="*/ 1694080 w 5531509"/>
                  <a:gd name="connsiteY66" fmla="*/ 666897 h 4789403"/>
                  <a:gd name="connsiteX67" fmla="*/ 1687251 w 5531509"/>
                  <a:gd name="connsiteY67" fmla="*/ 840340 h 4789403"/>
                  <a:gd name="connsiteX68" fmla="*/ 1538391 w 5531509"/>
                  <a:gd name="connsiteY68" fmla="*/ 773421 h 4789403"/>
                  <a:gd name="connsiteX69" fmla="*/ 1545219 w 5531509"/>
                  <a:gd name="connsiteY69" fmla="*/ 938671 h 4789403"/>
                  <a:gd name="connsiteX70" fmla="*/ 1429135 w 5531509"/>
                  <a:gd name="connsiteY70" fmla="*/ 874483 h 4789403"/>
                  <a:gd name="connsiteX71" fmla="*/ 1267983 w 5531509"/>
                  <a:gd name="connsiteY71" fmla="*/ 901797 h 4789403"/>
                  <a:gd name="connsiteX72" fmla="*/ 1334902 w 5531509"/>
                  <a:gd name="connsiteY72" fmla="*/ 1099823 h 4789403"/>
                  <a:gd name="connsiteX73" fmla="*/ 1399089 w 5531509"/>
                  <a:gd name="connsiteY73" fmla="*/ 1162645 h 4789403"/>
                  <a:gd name="connsiteX74" fmla="*/ 1370410 w 5531509"/>
                  <a:gd name="connsiteY74" fmla="*/ 1180399 h 4789403"/>
                  <a:gd name="connsiteX75" fmla="*/ 1366313 w 5531509"/>
                  <a:gd name="connsiteY75" fmla="*/ 1240489 h 4789403"/>
                  <a:gd name="connsiteX76" fmla="*/ 1330805 w 5531509"/>
                  <a:gd name="connsiteY76" fmla="*/ 1224101 h 4789403"/>
                  <a:gd name="connsiteX77" fmla="*/ 1149167 w 5531509"/>
                  <a:gd name="connsiteY77" fmla="*/ 1172205 h 4789403"/>
                  <a:gd name="connsiteX78" fmla="*/ 1138242 w 5531509"/>
                  <a:gd name="connsiteY78" fmla="*/ 1184496 h 4789403"/>
                  <a:gd name="connsiteX79" fmla="*/ 1194235 w 5531509"/>
                  <a:gd name="connsiteY79" fmla="*/ 1326528 h 4789403"/>
                  <a:gd name="connsiteX80" fmla="*/ 1063128 w 5531509"/>
                  <a:gd name="connsiteY80" fmla="*/ 1418030 h 4789403"/>
                  <a:gd name="connsiteX81" fmla="*/ 1106830 w 5531509"/>
                  <a:gd name="connsiteY81" fmla="*/ 1501337 h 4789403"/>
                  <a:gd name="connsiteX82" fmla="*/ 1074054 w 5531509"/>
                  <a:gd name="connsiteY82" fmla="*/ 1553234 h 4789403"/>
                  <a:gd name="connsiteX83" fmla="*/ 1075420 w 5531509"/>
                  <a:gd name="connsiteY83" fmla="*/ 1586010 h 4789403"/>
                  <a:gd name="connsiteX84" fmla="*/ 960701 w 5531509"/>
                  <a:gd name="connsiteY84" fmla="*/ 1493143 h 4789403"/>
                  <a:gd name="connsiteX85" fmla="*/ 796818 w 5531509"/>
                  <a:gd name="connsiteY85" fmla="*/ 1505434 h 4789403"/>
                  <a:gd name="connsiteX86" fmla="*/ 855542 w 5531509"/>
                  <a:gd name="connsiteY86" fmla="*/ 1859150 h 4789403"/>
                  <a:gd name="connsiteX87" fmla="*/ 596060 w 5531509"/>
                  <a:gd name="connsiteY87" fmla="*/ 1749894 h 4789403"/>
                  <a:gd name="connsiteX88" fmla="*/ 656151 w 5531509"/>
                  <a:gd name="connsiteY88" fmla="*/ 1983428 h 4789403"/>
                  <a:gd name="connsiteX89" fmla="*/ 470416 w 5531509"/>
                  <a:gd name="connsiteY89" fmla="*/ 1976599 h 4789403"/>
                  <a:gd name="connsiteX90" fmla="*/ 572843 w 5531509"/>
                  <a:gd name="connsiteY90" fmla="*/ 2197842 h 4789403"/>
                  <a:gd name="connsiteX91" fmla="*/ 572843 w 5531509"/>
                  <a:gd name="connsiteY91" fmla="*/ 2199208 h 4789403"/>
                  <a:gd name="connsiteX92" fmla="*/ 169963 w 5531509"/>
                  <a:gd name="connsiteY92" fmla="*/ 2216962 h 4789403"/>
                  <a:gd name="connsiteX93" fmla="*/ 213665 w 5531509"/>
                  <a:gd name="connsiteY93" fmla="*/ 2285247 h 4789403"/>
                  <a:gd name="connsiteX94" fmla="*/ 287413 w 5531509"/>
                  <a:gd name="connsiteY94" fmla="*/ 2358994 h 4789403"/>
                  <a:gd name="connsiteX95" fmla="*/ 262830 w 5531509"/>
                  <a:gd name="connsiteY95" fmla="*/ 2371286 h 4789403"/>
                  <a:gd name="connsiteX96" fmla="*/ 245076 w 5531509"/>
                  <a:gd name="connsiteY96" fmla="*/ 2502392 h 4789403"/>
                  <a:gd name="connsiteX97" fmla="*/ 245076 w 5531509"/>
                  <a:gd name="connsiteY97" fmla="*/ 2513318 h 4789403"/>
                  <a:gd name="connsiteX98" fmla="*/ 250539 w 5531509"/>
                  <a:gd name="connsiteY98" fmla="*/ 2521512 h 4789403"/>
                  <a:gd name="connsiteX99" fmla="*/ 256002 w 5531509"/>
                  <a:gd name="connsiteY99" fmla="*/ 2541998 h 4789403"/>
                  <a:gd name="connsiteX100" fmla="*/ 311995 w 5531509"/>
                  <a:gd name="connsiteY100" fmla="*/ 2656716 h 4789403"/>
                  <a:gd name="connsiteX101" fmla="*/ 309264 w 5531509"/>
                  <a:gd name="connsiteY101" fmla="*/ 2656716 h 4789403"/>
                  <a:gd name="connsiteX102" fmla="*/ 224591 w 5531509"/>
                  <a:gd name="connsiteY102" fmla="*/ 2521512 h 4789403"/>
                  <a:gd name="connsiteX103" fmla="*/ 105775 w 5531509"/>
                  <a:gd name="connsiteY103" fmla="*/ 2413622 h 4789403"/>
                  <a:gd name="connsiteX104" fmla="*/ 98947 w 5531509"/>
                  <a:gd name="connsiteY104" fmla="*/ 2540632 h 4789403"/>
                  <a:gd name="connsiteX105" fmla="*/ 160403 w 5531509"/>
                  <a:gd name="connsiteY105" fmla="*/ 2647156 h 4789403"/>
                  <a:gd name="connsiteX106" fmla="*/ 15639 w 5531509"/>
                  <a:gd name="connsiteY106" fmla="*/ 2759143 h 4789403"/>
                  <a:gd name="connsiteX107" fmla="*/ 165866 w 5531509"/>
                  <a:gd name="connsiteY107" fmla="*/ 2864302 h 4789403"/>
                  <a:gd name="connsiteX108" fmla="*/ 339309 w 5531509"/>
                  <a:gd name="connsiteY108" fmla="*/ 2939415 h 4789403"/>
                  <a:gd name="connsiteX109" fmla="*/ 307898 w 5531509"/>
                  <a:gd name="connsiteY109" fmla="*/ 2950341 h 4789403"/>
                  <a:gd name="connsiteX110" fmla="*/ 81193 w 5531509"/>
                  <a:gd name="connsiteY110" fmla="*/ 3073253 h 4789403"/>
                  <a:gd name="connsiteX111" fmla="*/ 324287 w 5531509"/>
                  <a:gd name="connsiteY111" fmla="*/ 3116956 h 4789403"/>
                  <a:gd name="connsiteX112" fmla="*/ 145381 w 5531509"/>
                  <a:gd name="connsiteY112" fmla="*/ 3338198 h 4789403"/>
                  <a:gd name="connsiteX113" fmla="*/ 343406 w 5531509"/>
                  <a:gd name="connsiteY113" fmla="*/ 3328638 h 4789403"/>
                  <a:gd name="connsiteX114" fmla="*/ 320190 w 5531509"/>
                  <a:gd name="connsiteY114" fmla="*/ 3350489 h 4789403"/>
                  <a:gd name="connsiteX115" fmla="*/ 168597 w 5531509"/>
                  <a:gd name="connsiteY115" fmla="*/ 3581292 h 4789403"/>
                  <a:gd name="connsiteX116" fmla="*/ 361160 w 5531509"/>
                  <a:gd name="connsiteY116" fmla="*/ 3638651 h 4789403"/>
                  <a:gd name="connsiteX117" fmla="*/ 445834 w 5531509"/>
                  <a:gd name="connsiteY117" fmla="*/ 3592218 h 4789403"/>
                  <a:gd name="connsiteX118" fmla="*/ 402131 w 5531509"/>
                  <a:gd name="connsiteY118" fmla="*/ 3638651 h 4789403"/>
                  <a:gd name="connsiteX119" fmla="*/ 299704 w 5531509"/>
                  <a:gd name="connsiteY119" fmla="*/ 3846237 h 4789403"/>
                  <a:gd name="connsiteX120" fmla="*/ 316092 w 5531509"/>
                  <a:gd name="connsiteY120" fmla="*/ 4014218 h 4789403"/>
                  <a:gd name="connsiteX121" fmla="*/ 172694 w 5531509"/>
                  <a:gd name="connsiteY121" fmla="*/ 4257312 h 4789403"/>
                  <a:gd name="connsiteX122" fmla="*/ 189083 w 5531509"/>
                  <a:gd name="connsiteY122" fmla="*/ 4273700 h 4789403"/>
                  <a:gd name="connsiteX123" fmla="*/ 421251 w 5531509"/>
                  <a:gd name="connsiteY123" fmla="*/ 4198587 h 4789403"/>
                  <a:gd name="connsiteX124" fmla="*/ 537335 w 5531509"/>
                  <a:gd name="connsiteY124" fmla="*/ 4137130 h 4789403"/>
                  <a:gd name="connsiteX125" fmla="*/ 411691 w 5531509"/>
                  <a:gd name="connsiteY125" fmla="*/ 4333791 h 4789403"/>
                  <a:gd name="connsiteX126" fmla="*/ 419885 w 5531509"/>
                  <a:gd name="connsiteY126" fmla="*/ 4351545 h 4789403"/>
                  <a:gd name="connsiteX127" fmla="*/ 652054 w 5531509"/>
                  <a:gd name="connsiteY127" fmla="*/ 4242289 h 4789403"/>
                  <a:gd name="connsiteX128" fmla="*/ 642494 w 5531509"/>
                  <a:gd name="connsiteY128" fmla="*/ 4460800 h 4789403"/>
                  <a:gd name="connsiteX129" fmla="*/ 733996 w 5531509"/>
                  <a:gd name="connsiteY129" fmla="*/ 4557765 h 4789403"/>
                  <a:gd name="connsiteX130" fmla="*/ 852811 w 5531509"/>
                  <a:gd name="connsiteY130" fmla="*/ 4317402 h 4789403"/>
                  <a:gd name="connsiteX131" fmla="*/ 1023523 w 5531509"/>
                  <a:gd name="connsiteY131" fmla="*/ 4606930 h 4789403"/>
                  <a:gd name="connsiteX132" fmla="*/ 1078151 w 5531509"/>
                  <a:gd name="connsiteY132" fmla="*/ 4426658 h 4789403"/>
                  <a:gd name="connsiteX133" fmla="*/ 1213355 w 5531509"/>
                  <a:gd name="connsiteY133" fmla="*/ 4519525 h 4789403"/>
                  <a:gd name="connsiteX134" fmla="*/ 1306222 w 5531509"/>
                  <a:gd name="connsiteY134" fmla="*/ 4305111 h 4789403"/>
                  <a:gd name="connsiteX135" fmla="*/ 1308954 w 5531509"/>
                  <a:gd name="connsiteY135" fmla="*/ 4284626 h 4789403"/>
                  <a:gd name="connsiteX136" fmla="*/ 1461911 w 5531509"/>
                  <a:gd name="connsiteY136" fmla="*/ 4261408 h 4789403"/>
                  <a:gd name="connsiteX137" fmla="*/ 1349924 w 5531509"/>
                  <a:gd name="connsiteY137" fmla="*/ 4359739 h 4789403"/>
                  <a:gd name="connsiteX138" fmla="*/ 1347193 w 5531509"/>
                  <a:gd name="connsiteY138" fmla="*/ 4385687 h 4789403"/>
                  <a:gd name="connsiteX139" fmla="*/ 1401821 w 5531509"/>
                  <a:gd name="connsiteY139" fmla="*/ 4393881 h 4789403"/>
                  <a:gd name="connsiteX140" fmla="*/ 1485128 w 5531509"/>
                  <a:gd name="connsiteY140" fmla="*/ 4354276 h 4789403"/>
                  <a:gd name="connsiteX141" fmla="*/ 1463277 w 5531509"/>
                  <a:gd name="connsiteY141" fmla="*/ 4430755 h 4789403"/>
                  <a:gd name="connsiteX142" fmla="*/ 1435963 w 5531509"/>
                  <a:gd name="connsiteY142" fmla="*/ 4728477 h 4789403"/>
                  <a:gd name="connsiteX143" fmla="*/ 1528831 w 5531509"/>
                  <a:gd name="connsiteY143" fmla="*/ 4763985 h 4789403"/>
                  <a:gd name="connsiteX144" fmla="*/ 1721394 w 5531509"/>
                  <a:gd name="connsiteY144" fmla="*/ 4399344 h 4789403"/>
                  <a:gd name="connsiteX145" fmla="*/ 1847038 w 5531509"/>
                  <a:gd name="connsiteY145" fmla="*/ 4589176 h 4789403"/>
                  <a:gd name="connsiteX146" fmla="*/ 1939905 w 5531509"/>
                  <a:gd name="connsiteY146" fmla="*/ 4400709 h 4789403"/>
                  <a:gd name="connsiteX147" fmla="*/ 1945368 w 5531509"/>
                  <a:gd name="connsiteY147" fmla="*/ 4228632 h 4789403"/>
                  <a:gd name="connsiteX148" fmla="*/ 2101057 w 5531509"/>
                  <a:gd name="connsiteY148" fmla="*/ 4354276 h 4789403"/>
                  <a:gd name="connsiteX149" fmla="*/ 2184365 w 5531509"/>
                  <a:gd name="connsiteY149" fmla="*/ 4288722 h 4789403"/>
                  <a:gd name="connsiteX150" fmla="*/ 2128371 w 5531509"/>
                  <a:gd name="connsiteY150" fmla="*/ 3997830 h 4789403"/>
                  <a:gd name="connsiteX151" fmla="*/ 2117446 w 5531509"/>
                  <a:gd name="connsiteY151" fmla="*/ 3969150 h 4789403"/>
                  <a:gd name="connsiteX152" fmla="*/ 2084669 w 5531509"/>
                  <a:gd name="connsiteY152" fmla="*/ 3769758 h 4789403"/>
                  <a:gd name="connsiteX153" fmla="*/ 2293620 w 5531509"/>
                  <a:gd name="connsiteY153" fmla="*/ 3951396 h 4789403"/>
                  <a:gd name="connsiteX154" fmla="*/ 2340054 w 5531509"/>
                  <a:gd name="connsiteY154" fmla="*/ 3872185 h 4789403"/>
                  <a:gd name="connsiteX155" fmla="*/ 2345517 w 5531509"/>
                  <a:gd name="connsiteY155" fmla="*/ 3794341 h 4789403"/>
                  <a:gd name="connsiteX156" fmla="*/ 2442481 w 5531509"/>
                  <a:gd name="connsiteY156" fmla="*/ 3831214 h 4789403"/>
                  <a:gd name="connsiteX157" fmla="*/ 2525789 w 5531509"/>
                  <a:gd name="connsiteY157" fmla="*/ 3611337 h 4789403"/>
                  <a:gd name="connsiteX158" fmla="*/ 2505303 w 5531509"/>
                  <a:gd name="connsiteY158" fmla="*/ 3799804 h 4789403"/>
                  <a:gd name="connsiteX159" fmla="*/ 2502572 w 5531509"/>
                  <a:gd name="connsiteY159" fmla="*/ 3929545 h 4789403"/>
                  <a:gd name="connsiteX160" fmla="*/ 2512132 w 5531509"/>
                  <a:gd name="connsiteY160" fmla="*/ 3935007 h 4789403"/>
                  <a:gd name="connsiteX161" fmla="*/ 2790734 w 5531509"/>
                  <a:gd name="connsiteY161" fmla="*/ 3705570 h 4789403"/>
                  <a:gd name="connsiteX162" fmla="*/ 2760688 w 5531509"/>
                  <a:gd name="connsiteY162" fmla="*/ 3749272 h 4789403"/>
                  <a:gd name="connsiteX163" fmla="*/ 2725180 w 5531509"/>
                  <a:gd name="connsiteY163" fmla="*/ 3838043 h 4789403"/>
                  <a:gd name="connsiteX164" fmla="*/ 2901355 w 5531509"/>
                  <a:gd name="connsiteY164" fmla="*/ 3783415 h 4789403"/>
                  <a:gd name="connsiteX165" fmla="*/ 3037925 w 5531509"/>
                  <a:gd name="connsiteY165" fmla="*/ 3597681 h 4789403"/>
                  <a:gd name="connsiteX166" fmla="*/ 3042022 w 5531509"/>
                  <a:gd name="connsiteY166" fmla="*/ 3706936 h 4789403"/>
                  <a:gd name="connsiteX167" fmla="*/ 3111672 w 5531509"/>
                  <a:gd name="connsiteY167" fmla="*/ 3838043 h 4789403"/>
                  <a:gd name="connsiteX168" fmla="*/ 3171763 w 5531509"/>
                  <a:gd name="connsiteY168" fmla="*/ 3805266 h 4789403"/>
                  <a:gd name="connsiteX169" fmla="*/ 3231854 w 5531509"/>
                  <a:gd name="connsiteY169" fmla="*/ 3650943 h 4789403"/>
                  <a:gd name="connsiteX170" fmla="*/ 3293310 w 5531509"/>
                  <a:gd name="connsiteY170" fmla="*/ 3840774 h 4789403"/>
                  <a:gd name="connsiteX171" fmla="*/ 3244145 w 5531509"/>
                  <a:gd name="connsiteY171" fmla="*/ 3962321 h 4789403"/>
                  <a:gd name="connsiteX172" fmla="*/ 3261899 w 5531509"/>
                  <a:gd name="connsiteY172" fmla="*/ 3978709 h 4789403"/>
                  <a:gd name="connsiteX173" fmla="*/ 3439439 w 5531509"/>
                  <a:gd name="connsiteY173" fmla="*/ 3884477 h 4789403"/>
                  <a:gd name="connsiteX174" fmla="*/ 3327452 w 5531509"/>
                  <a:gd name="connsiteY174" fmla="*/ 4142593 h 4789403"/>
                  <a:gd name="connsiteX175" fmla="*/ 3447633 w 5531509"/>
                  <a:gd name="connsiteY175" fmla="*/ 4137130 h 4789403"/>
                  <a:gd name="connsiteX176" fmla="*/ 3453096 w 5531509"/>
                  <a:gd name="connsiteY176" fmla="*/ 4172638 h 4789403"/>
                  <a:gd name="connsiteX177" fmla="*/ 3569180 w 5531509"/>
                  <a:gd name="connsiteY177" fmla="*/ 4413001 h 4789403"/>
                  <a:gd name="connsiteX178" fmla="*/ 3640197 w 5531509"/>
                  <a:gd name="connsiteY178" fmla="*/ 4283260 h 4789403"/>
                  <a:gd name="connsiteX179" fmla="*/ 3689362 w 5531509"/>
                  <a:gd name="connsiteY179" fmla="*/ 4443046 h 4789403"/>
                  <a:gd name="connsiteX180" fmla="*/ 3776766 w 5531509"/>
                  <a:gd name="connsiteY180" fmla="*/ 4567325 h 4789403"/>
                  <a:gd name="connsiteX181" fmla="*/ 3842320 w 5531509"/>
                  <a:gd name="connsiteY181" fmla="*/ 4400709 h 4789403"/>
                  <a:gd name="connsiteX182" fmla="*/ 3851879 w 5531509"/>
                  <a:gd name="connsiteY182" fmla="*/ 4309208 h 4789403"/>
                  <a:gd name="connsiteX183" fmla="*/ 3925627 w 5531509"/>
                  <a:gd name="connsiteY183" fmla="*/ 4443046 h 4789403"/>
                  <a:gd name="connsiteX184" fmla="*/ 4119556 w 5531509"/>
                  <a:gd name="connsiteY184" fmla="*/ 4596004 h 4789403"/>
                  <a:gd name="connsiteX185" fmla="*/ 4198766 w 5531509"/>
                  <a:gd name="connsiteY185" fmla="*/ 4367933 h 4789403"/>
                  <a:gd name="connsiteX186" fmla="*/ 4201498 w 5531509"/>
                  <a:gd name="connsiteY186" fmla="*/ 4336522 h 4789403"/>
                  <a:gd name="connsiteX187" fmla="*/ 4232909 w 5531509"/>
                  <a:gd name="connsiteY187" fmla="*/ 4382956 h 4789403"/>
                  <a:gd name="connsiteX188" fmla="*/ 4265685 w 5531509"/>
                  <a:gd name="connsiteY188" fmla="*/ 4385687 h 4789403"/>
                  <a:gd name="connsiteX189" fmla="*/ 4295731 w 5531509"/>
                  <a:gd name="connsiteY189" fmla="*/ 4296917 h 4789403"/>
                  <a:gd name="connsiteX190" fmla="*/ 4271148 w 5531509"/>
                  <a:gd name="connsiteY190" fmla="*/ 4149421 h 4789403"/>
                  <a:gd name="connsiteX191" fmla="*/ 4417278 w 5531509"/>
                  <a:gd name="connsiteY191" fmla="*/ 4288722 h 4789403"/>
                  <a:gd name="connsiteX192" fmla="*/ 4578430 w 5531509"/>
                  <a:gd name="connsiteY192" fmla="*/ 4307842 h 4789403"/>
                  <a:gd name="connsiteX193" fmla="*/ 4495122 w 5531509"/>
                  <a:gd name="connsiteY193" fmla="*/ 4083868 h 4789403"/>
                  <a:gd name="connsiteX194" fmla="*/ 4911660 w 5531509"/>
                  <a:gd name="connsiteY194" fmla="*/ 4149421 h 4789403"/>
                  <a:gd name="connsiteX195" fmla="*/ 4686320 w 5531509"/>
                  <a:gd name="connsiteY195" fmla="*/ 3833946 h 4789403"/>
                  <a:gd name="connsiteX196" fmla="*/ 4904831 w 5531509"/>
                  <a:gd name="connsiteY196" fmla="*/ 3902231 h 4789403"/>
                  <a:gd name="connsiteX197" fmla="*/ 5065983 w 5531509"/>
                  <a:gd name="connsiteY197" fmla="*/ 3885842 h 4789403"/>
                  <a:gd name="connsiteX198" fmla="*/ 4958094 w 5531509"/>
                  <a:gd name="connsiteY198" fmla="*/ 3709668 h 4789403"/>
                  <a:gd name="connsiteX199" fmla="*/ 5090566 w 5531509"/>
                  <a:gd name="connsiteY199" fmla="*/ 3693279 h 4789403"/>
                  <a:gd name="connsiteX200" fmla="*/ 5025012 w 5531509"/>
                  <a:gd name="connsiteY200" fmla="*/ 3564904 h 4789403"/>
                  <a:gd name="connsiteX201" fmla="*/ 5400579 w 5531509"/>
                  <a:gd name="connsiteY201" fmla="*/ 3369609 h 4789403"/>
                  <a:gd name="connsiteX202" fmla="*/ 5313174 w 5531509"/>
                  <a:gd name="connsiteY202" fmla="*/ 3145635 h 4789403"/>
                  <a:gd name="connsiteX203" fmla="*/ 5396482 w 5531509"/>
                  <a:gd name="connsiteY203" fmla="*/ 3081447 h 4789403"/>
                  <a:gd name="connsiteX204" fmla="*/ 5350048 w 5531509"/>
                  <a:gd name="connsiteY204" fmla="*/ 3003603 h 4789403"/>
                  <a:gd name="connsiteX205" fmla="*/ 5333660 w 5531509"/>
                  <a:gd name="connsiteY205" fmla="*/ 2917564 h 4789403"/>
                  <a:gd name="connsiteX206" fmla="*/ 5411505 w 5531509"/>
                  <a:gd name="connsiteY206" fmla="*/ 2890250 h 4789403"/>
                  <a:gd name="connsiteX207" fmla="*/ 5512566 w 5531509"/>
                  <a:gd name="connsiteY207" fmla="*/ 2812405 h 4789403"/>
                  <a:gd name="connsiteX208" fmla="*/ 5421064 w 5531509"/>
                  <a:gd name="connsiteY208" fmla="*/ 2709978 h 4789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</a:cxnLst>
                <a:rect l="l" t="t" r="r" b="b"/>
                <a:pathLst>
                  <a:path w="5531509" h="4789403">
                    <a:moveTo>
                      <a:pt x="5421064" y="2709978"/>
                    </a:moveTo>
                    <a:cubicBezTo>
                      <a:pt x="5470230" y="2692224"/>
                      <a:pt x="5505737" y="2660813"/>
                      <a:pt x="5466132" y="2608917"/>
                    </a:cubicBezTo>
                    <a:cubicBezTo>
                      <a:pt x="5434721" y="2566580"/>
                      <a:pt x="5337757" y="2562483"/>
                      <a:pt x="5294055" y="2566580"/>
                    </a:cubicBezTo>
                    <a:cubicBezTo>
                      <a:pt x="5284495" y="2566580"/>
                      <a:pt x="5276300" y="2567946"/>
                      <a:pt x="5266741" y="2569312"/>
                    </a:cubicBezTo>
                    <a:cubicBezTo>
                      <a:pt x="5288592" y="2554289"/>
                      <a:pt x="5309077" y="2539266"/>
                      <a:pt x="5330929" y="2525609"/>
                    </a:cubicBezTo>
                    <a:cubicBezTo>
                      <a:pt x="5382825" y="2492832"/>
                      <a:pt x="5449744" y="2365823"/>
                      <a:pt x="5344585" y="2361726"/>
                    </a:cubicBezTo>
                    <a:cubicBezTo>
                      <a:pt x="5336391" y="2361726"/>
                      <a:pt x="5328197" y="2363091"/>
                      <a:pt x="5318637" y="2365823"/>
                    </a:cubicBezTo>
                    <a:cubicBezTo>
                      <a:pt x="5341854" y="2293441"/>
                      <a:pt x="5347317" y="2208768"/>
                      <a:pt x="5314540" y="2160969"/>
                    </a:cubicBezTo>
                    <a:cubicBezTo>
                      <a:pt x="5281763" y="2111803"/>
                      <a:pt x="5246255" y="2132289"/>
                      <a:pt x="5216210" y="2173260"/>
                    </a:cubicBezTo>
                    <a:cubicBezTo>
                      <a:pt x="5214844" y="2152774"/>
                      <a:pt x="5209382" y="2136386"/>
                      <a:pt x="5192993" y="2128192"/>
                    </a:cubicBezTo>
                    <a:cubicBezTo>
                      <a:pt x="5160217" y="2113169"/>
                      <a:pt x="5131537" y="2118632"/>
                      <a:pt x="5097395" y="2128192"/>
                    </a:cubicBezTo>
                    <a:cubicBezTo>
                      <a:pt x="5091932" y="2129557"/>
                      <a:pt x="5082372" y="2136386"/>
                      <a:pt x="5075543" y="2140483"/>
                    </a:cubicBezTo>
                    <a:cubicBezTo>
                      <a:pt x="5078274" y="2137752"/>
                      <a:pt x="5082372" y="2135020"/>
                      <a:pt x="5089200" y="2129557"/>
                    </a:cubicBezTo>
                    <a:cubicBezTo>
                      <a:pt x="5102857" y="2118632"/>
                      <a:pt x="5116514" y="2107706"/>
                      <a:pt x="5128806" y="2096781"/>
                    </a:cubicBezTo>
                    <a:cubicBezTo>
                      <a:pt x="5236695" y="1991622"/>
                      <a:pt x="5100126" y="1990256"/>
                      <a:pt x="4989505" y="2008010"/>
                    </a:cubicBezTo>
                    <a:cubicBezTo>
                      <a:pt x="5059155" y="1971137"/>
                      <a:pt x="5119246" y="1920606"/>
                      <a:pt x="5127440" y="1834567"/>
                    </a:cubicBezTo>
                    <a:cubicBezTo>
                      <a:pt x="5138365" y="1729408"/>
                      <a:pt x="4985407" y="1792230"/>
                      <a:pt x="4947168" y="1815447"/>
                    </a:cubicBezTo>
                    <a:cubicBezTo>
                      <a:pt x="4928048" y="1826373"/>
                      <a:pt x="4887077" y="1889195"/>
                      <a:pt x="4910294" y="1853687"/>
                    </a:cubicBezTo>
                    <a:cubicBezTo>
                      <a:pt x="4922585" y="1833201"/>
                      <a:pt x="4934876" y="1811350"/>
                      <a:pt x="4944436" y="1789499"/>
                    </a:cubicBezTo>
                    <a:cubicBezTo>
                      <a:pt x="4959459" y="1752625"/>
                      <a:pt x="4978579" y="1707557"/>
                      <a:pt x="4955362" y="1670684"/>
                    </a:cubicBezTo>
                    <a:cubicBezTo>
                      <a:pt x="4914391" y="1607861"/>
                      <a:pt x="4807867" y="1681609"/>
                      <a:pt x="4736850" y="1744431"/>
                    </a:cubicBezTo>
                    <a:cubicBezTo>
                      <a:pt x="4755971" y="1693900"/>
                      <a:pt x="4772359" y="1633810"/>
                      <a:pt x="4760068" y="1595570"/>
                    </a:cubicBezTo>
                    <a:cubicBezTo>
                      <a:pt x="4854300" y="1479486"/>
                      <a:pt x="4754605" y="1448075"/>
                      <a:pt x="4653543" y="1463098"/>
                    </a:cubicBezTo>
                    <a:cubicBezTo>
                      <a:pt x="4761433" y="1387984"/>
                      <a:pt x="4911660" y="1270535"/>
                      <a:pt x="4840644" y="1240489"/>
                    </a:cubicBezTo>
                    <a:cubicBezTo>
                      <a:pt x="4817427" y="1230929"/>
                      <a:pt x="4788747" y="1229564"/>
                      <a:pt x="4757336" y="1235027"/>
                    </a:cubicBezTo>
                    <a:cubicBezTo>
                      <a:pt x="4786016" y="1204981"/>
                      <a:pt x="4811964" y="1172205"/>
                      <a:pt x="4829718" y="1136696"/>
                    </a:cubicBezTo>
                    <a:cubicBezTo>
                      <a:pt x="4865226" y="1065680"/>
                      <a:pt x="4803770" y="1011052"/>
                      <a:pt x="4738216" y="1021978"/>
                    </a:cubicBezTo>
                    <a:cubicBezTo>
                      <a:pt x="4686320" y="1031538"/>
                      <a:pt x="4638521" y="1049292"/>
                      <a:pt x="4593452" y="1077971"/>
                    </a:cubicBezTo>
                    <a:cubicBezTo>
                      <a:pt x="4582527" y="1084800"/>
                      <a:pt x="4572967" y="1091628"/>
                      <a:pt x="4562042" y="1098457"/>
                    </a:cubicBezTo>
                    <a:cubicBezTo>
                      <a:pt x="4570236" y="1088897"/>
                      <a:pt x="4577064" y="1077971"/>
                      <a:pt x="4585259" y="1068412"/>
                    </a:cubicBezTo>
                    <a:cubicBezTo>
                      <a:pt x="4633058" y="1005590"/>
                      <a:pt x="4735485" y="869020"/>
                      <a:pt x="4671297" y="787078"/>
                    </a:cubicBezTo>
                    <a:cubicBezTo>
                      <a:pt x="4668566" y="784347"/>
                      <a:pt x="4664469" y="784347"/>
                      <a:pt x="4661737" y="784347"/>
                    </a:cubicBezTo>
                    <a:cubicBezTo>
                      <a:pt x="4624863" y="795272"/>
                      <a:pt x="4600281" y="817124"/>
                      <a:pt x="4578430" y="844437"/>
                    </a:cubicBezTo>
                    <a:cubicBezTo>
                      <a:pt x="4603012" y="746107"/>
                      <a:pt x="4631692" y="591784"/>
                      <a:pt x="4572967" y="567201"/>
                    </a:cubicBezTo>
                    <a:cubicBezTo>
                      <a:pt x="4537459" y="552179"/>
                      <a:pt x="4484197" y="594515"/>
                      <a:pt x="4435032" y="643680"/>
                    </a:cubicBezTo>
                    <a:cubicBezTo>
                      <a:pt x="4428203" y="631389"/>
                      <a:pt x="4413181" y="621829"/>
                      <a:pt x="4385867" y="615001"/>
                    </a:cubicBezTo>
                    <a:cubicBezTo>
                      <a:pt x="4299828" y="595881"/>
                      <a:pt x="4194669" y="604075"/>
                      <a:pt x="4103167" y="639583"/>
                    </a:cubicBezTo>
                    <a:cubicBezTo>
                      <a:pt x="4148235" y="590418"/>
                      <a:pt x="4179647" y="526230"/>
                      <a:pt x="4174184" y="462043"/>
                    </a:cubicBezTo>
                    <a:cubicBezTo>
                      <a:pt x="4165990" y="373272"/>
                      <a:pt x="4018494" y="452483"/>
                      <a:pt x="3951575" y="492088"/>
                    </a:cubicBezTo>
                    <a:cubicBezTo>
                      <a:pt x="3970695" y="397855"/>
                      <a:pt x="4030786" y="202560"/>
                      <a:pt x="3880559" y="272211"/>
                    </a:cubicBezTo>
                    <a:cubicBezTo>
                      <a:pt x="3854611" y="284502"/>
                      <a:pt x="3828663" y="304988"/>
                      <a:pt x="3804080" y="332302"/>
                    </a:cubicBezTo>
                    <a:cubicBezTo>
                      <a:pt x="3776766" y="272211"/>
                      <a:pt x="3720773" y="235337"/>
                      <a:pt x="3633368" y="257188"/>
                    </a:cubicBezTo>
                    <a:cubicBezTo>
                      <a:pt x="3574643" y="270845"/>
                      <a:pt x="3532307" y="336399"/>
                      <a:pt x="3502261" y="384198"/>
                    </a:cubicBezTo>
                    <a:cubicBezTo>
                      <a:pt x="3488604" y="407415"/>
                      <a:pt x="3477679" y="434729"/>
                      <a:pt x="3468119" y="460677"/>
                    </a:cubicBezTo>
                    <a:cubicBezTo>
                      <a:pt x="3465387" y="300891"/>
                      <a:pt x="3429880" y="137007"/>
                      <a:pt x="3321989" y="16826"/>
                    </a:cubicBezTo>
                    <a:cubicBezTo>
                      <a:pt x="3268727" y="-41899"/>
                      <a:pt x="3249607" y="64625"/>
                      <a:pt x="3244145" y="158858"/>
                    </a:cubicBezTo>
                    <a:cubicBezTo>
                      <a:pt x="3229122" y="115156"/>
                      <a:pt x="3205905" y="75551"/>
                      <a:pt x="3169031" y="78282"/>
                    </a:cubicBezTo>
                    <a:cubicBezTo>
                      <a:pt x="3070701" y="85111"/>
                      <a:pt x="3011976" y="186172"/>
                      <a:pt x="2958714" y="259920"/>
                    </a:cubicBezTo>
                    <a:cubicBezTo>
                      <a:pt x="2894527" y="348690"/>
                      <a:pt x="2938229" y="259920"/>
                      <a:pt x="2946423" y="220314"/>
                    </a:cubicBezTo>
                    <a:cubicBezTo>
                      <a:pt x="2949155" y="205292"/>
                      <a:pt x="2965543" y="145201"/>
                      <a:pt x="2938229" y="134276"/>
                    </a:cubicBezTo>
                    <a:cubicBezTo>
                      <a:pt x="2864481" y="102865"/>
                      <a:pt x="2803025" y="190269"/>
                      <a:pt x="2747032" y="240800"/>
                    </a:cubicBezTo>
                    <a:cubicBezTo>
                      <a:pt x="2757957" y="152030"/>
                      <a:pt x="2822145" y="-29608"/>
                      <a:pt x="2685575" y="61894"/>
                    </a:cubicBezTo>
                    <a:cubicBezTo>
                      <a:pt x="2632313" y="97402"/>
                      <a:pt x="2591342" y="150664"/>
                      <a:pt x="2554468" y="208023"/>
                    </a:cubicBezTo>
                    <a:cubicBezTo>
                      <a:pt x="2549006" y="152030"/>
                      <a:pt x="2532617" y="101499"/>
                      <a:pt x="2502572" y="70088"/>
                    </a:cubicBezTo>
                    <a:cubicBezTo>
                      <a:pt x="2498475" y="65991"/>
                      <a:pt x="2488915" y="63259"/>
                      <a:pt x="2482086" y="65991"/>
                    </a:cubicBezTo>
                    <a:cubicBezTo>
                      <a:pt x="2387853" y="96036"/>
                      <a:pt x="2329128" y="242166"/>
                      <a:pt x="2311374" y="371907"/>
                    </a:cubicBezTo>
                    <a:cubicBezTo>
                      <a:pt x="2299083" y="356884"/>
                      <a:pt x="2284060" y="341861"/>
                      <a:pt x="2262209" y="328204"/>
                    </a:cubicBezTo>
                    <a:cubicBezTo>
                      <a:pt x="2252650" y="321376"/>
                      <a:pt x="2238993" y="336399"/>
                      <a:pt x="2236261" y="344593"/>
                    </a:cubicBezTo>
                    <a:cubicBezTo>
                      <a:pt x="2217141" y="385564"/>
                      <a:pt x="2226701" y="436094"/>
                      <a:pt x="2240358" y="482528"/>
                    </a:cubicBezTo>
                    <a:cubicBezTo>
                      <a:pt x="2223970" y="466140"/>
                      <a:pt x="2206216" y="456580"/>
                      <a:pt x="2191193" y="472968"/>
                    </a:cubicBezTo>
                    <a:cubicBezTo>
                      <a:pt x="2157051" y="509842"/>
                      <a:pt x="2167976" y="569933"/>
                      <a:pt x="2178902" y="623195"/>
                    </a:cubicBezTo>
                    <a:cubicBezTo>
                      <a:pt x="2116080" y="560373"/>
                      <a:pt x="2038235" y="528962"/>
                      <a:pt x="1948099" y="507111"/>
                    </a:cubicBezTo>
                    <a:cubicBezTo>
                      <a:pt x="1909860" y="497551"/>
                      <a:pt x="1795141" y="455214"/>
                      <a:pt x="1756902" y="492088"/>
                    </a:cubicBezTo>
                    <a:cubicBezTo>
                      <a:pt x="1694080" y="553544"/>
                      <a:pt x="1825187" y="702405"/>
                      <a:pt x="1915323" y="777518"/>
                    </a:cubicBezTo>
                    <a:cubicBezTo>
                      <a:pt x="1882546" y="774787"/>
                      <a:pt x="1849769" y="769324"/>
                      <a:pt x="1815627" y="774787"/>
                    </a:cubicBezTo>
                    <a:cubicBezTo>
                      <a:pt x="1785581" y="724256"/>
                      <a:pt x="1750073" y="677823"/>
                      <a:pt x="1728222" y="650509"/>
                    </a:cubicBezTo>
                    <a:cubicBezTo>
                      <a:pt x="1717297" y="636852"/>
                      <a:pt x="1696811" y="657337"/>
                      <a:pt x="1694080" y="666897"/>
                    </a:cubicBezTo>
                    <a:cubicBezTo>
                      <a:pt x="1674960" y="718793"/>
                      <a:pt x="1676326" y="778884"/>
                      <a:pt x="1687251" y="840340"/>
                    </a:cubicBezTo>
                    <a:cubicBezTo>
                      <a:pt x="1642183" y="784347"/>
                      <a:pt x="1590287" y="746107"/>
                      <a:pt x="1538391" y="773421"/>
                    </a:cubicBezTo>
                    <a:cubicBezTo>
                      <a:pt x="1497420" y="795272"/>
                      <a:pt x="1516539" y="869020"/>
                      <a:pt x="1545219" y="938671"/>
                    </a:cubicBezTo>
                    <a:cubicBezTo>
                      <a:pt x="1512442" y="908625"/>
                      <a:pt x="1476934" y="884043"/>
                      <a:pt x="1429135" y="874483"/>
                    </a:cubicBezTo>
                    <a:cubicBezTo>
                      <a:pt x="1385432" y="866289"/>
                      <a:pt x="1298028" y="851266"/>
                      <a:pt x="1267983" y="901797"/>
                    </a:cubicBezTo>
                    <a:cubicBezTo>
                      <a:pt x="1225646" y="972813"/>
                      <a:pt x="1287102" y="1050658"/>
                      <a:pt x="1334902" y="1099823"/>
                    </a:cubicBezTo>
                    <a:cubicBezTo>
                      <a:pt x="1354022" y="1120308"/>
                      <a:pt x="1375873" y="1140793"/>
                      <a:pt x="1399089" y="1162645"/>
                    </a:cubicBezTo>
                    <a:cubicBezTo>
                      <a:pt x="1386798" y="1166742"/>
                      <a:pt x="1377238" y="1172205"/>
                      <a:pt x="1370410" y="1180399"/>
                    </a:cubicBezTo>
                    <a:cubicBezTo>
                      <a:pt x="1355387" y="1198153"/>
                      <a:pt x="1356753" y="1218638"/>
                      <a:pt x="1366313" y="1240489"/>
                    </a:cubicBezTo>
                    <a:cubicBezTo>
                      <a:pt x="1354022" y="1235027"/>
                      <a:pt x="1343096" y="1228198"/>
                      <a:pt x="1330805" y="1224101"/>
                    </a:cubicBezTo>
                    <a:cubicBezTo>
                      <a:pt x="1277542" y="1203616"/>
                      <a:pt x="1207892" y="1165376"/>
                      <a:pt x="1149167" y="1172205"/>
                    </a:cubicBezTo>
                    <a:cubicBezTo>
                      <a:pt x="1143704" y="1172205"/>
                      <a:pt x="1139607" y="1179033"/>
                      <a:pt x="1138242" y="1184496"/>
                    </a:cubicBezTo>
                    <a:cubicBezTo>
                      <a:pt x="1134145" y="1232295"/>
                      <a:pt x="1166921" y="1281460"/>
                      <a:pt x="1194235" y="1326528"/>
                    </a:cubicBezTo>
                    <a:cubicBezTo>
                      <a:pt x="1138242" y="1338819"/>
                      <a:pt x="1069957" y="1366133"/>
                      <a:pt x="1063128" y="1418030"/>
                    </a:cubicBezTo>
                    <a:cubicBezTo>
                      <a:pt x="1059031" y="1449441"/>
                      <a:pt x="1078151" y="1476755"/>
                      <a:pt x="1106830" y="1501337"/>
                    </a:cubicBezTo>
                    <a:cubicBezTo>
                      <a:pt x="1089076" y="1510897"/>
                      <a:pt x="1076785" y="1525920"/>
                      <a:pt x="1074054" y="1553234"/>
                    </a:cubicBezTo>
                    <a:cubicBezTo>
                      <a:pt x="1072688" y="1562794"/>
                      <a:pt x="1072688" y="1575085"/>
                      <a:pt x="1075420" y="1586010"/>
                    </a:cubicBezTo>
                    <a:cubicBezTo>
                      <a:pt x="1042643" y="1550502"/>
                      <a:pt x="1005769" y="1519091"/>
                      <a:pt x="960701" y="1493143"/>
                    </a:cubicBezTo>
                    <a:cubicBezTo>
                      <a:pt x="918364" y="1468560"/>
                      <a:pt x="828229" y="1452172"/>
                      <a:pt x="796818" y="1505434"/>
                    </a:cubicBezTo>
                    <a:cubicBezTo>
                      <a:pt x="740824" y="1603764"/>
                      <a:pt x="803646" y="1745797"/>
                      <a:pt x="855542" y="1859150"/>
                    </a:cubicBezTo>
                    <a:cubicBezTo>
                      <a:pt x="780429" y="1794962"/>
                      <a:pt x="708047" y="1729408"/>
                      <a:pt x="596060" y="1749894"/>
                    </a:cubicBezTo>
                    <a:cubicBezTo>
                      <a:pt x="514118" y="1764916"/>
                      <a:pt x="611083" y="1912412"/>
                      <a:pt x="656151" y="1983428"/>
                    </a:cubicBezTo>
                    <a:cubicBezTo>
                      <a:pt x="597426" y="1950651"/>
                      <a:pt x="516850" y="1900120"/>
                      <a:pt x="470416" y="1976599"/>
                    </a:cubicBezTo>
                    <a:cubicBezTo>
                      <a:pt x="429445" y="2044884"/>
                      <a:pt x="510021" y="2133654"/>
                      <a:pt x="572843" y="2197842"/>
                    </a:cubicBezTo>
                    <a:cubicBezTo>
                      <a:pt x="572843" y="2197842"/>
                      <a:pt x="572843" y="2199208"/>
                      <a:pt x="572843" y="2199208"/>
                    </a:cubicBezTo>
                    <a:cubicBezTo>
                      <a:pt x="439005" y="2139117"/>
                      <a:pt x="189083" y="2066735"/>
                      <a:pt x="169963" y="2216962"/>
                    </a:cubicBezTo>
                    <a:cubicBezTo>
                      <a:pt x="167232" y="2244276"/>
                      <a:pt x="197277" y="2268858"/>
                      <a:pt x="213665" y="2285247"/>
                    </a:cubicBezTo>
                    <a:cubicBezTo>
                      <a:pt x="238248" y="2308464"/>
                      <a:pt x="262830" y="2333046"/>
                      <a:pt x="287413" y="2358994"/>
                    </a:cubicBezTo>
                    <a:cubicBezTo>
                      <a:pt x="277853" y="2360360"/>
                      <a:pt x="269659" y="2364457"/>
                      <a:pt x="262830" y="2371286"/>
                    </a:cubicBezTo>
                    <a:cubicBezTo>
                      <a:pt x="232785" y="2404062"/>
                      <a:pt x="235516" y="2457324"/>
                      <a:pt x="245076" y="2502392"/>
                    </a:cubicBezTo>
                    <a:cubicBezTo>
                      <a:pt x="243711" y="2506489"/>
                      <a:pt x="242345" y="2510587"/>
                      <a:pt x="245076" y="2513318"/>
                    </a:cubicBezTo>
                    <a:cubicBezTo>
                      <a:pt x="246442" y="2516049"/>
                      <a:pt x="249173" y="2518781"/>
                      <a:pt x="250539" y="2521512"/>
                    </a:cubicBezTo>
                    <a:cubicBezTo>
                      <a:pt x="251905" y="2528341"/>
                      <a:pt x="254636" y="2535169"/>
                      <a:pt x="256002" y="2541998"/>
                    </a:cubicBezTo>
                    <a:cubicBezTo>
                      <a:pt x="269659" y="2584334"/>
                      <a:pt x="288779" y="2621208"/>
                      <a:pt x="311995" y="2656716"/>
                    </a:cubicBezTo>
                    <a:cubicBezTo>
                      <a:pt x="310630" y="2656716"/>
                      <a:pt x="310630" y="2656716"/>
                      <a:pt x="309264" y="2656716"/>
                    </a:cubicBezTo>
                    <a:cubicBezTo>
                      <a:pt x="277853" y="2610282"/>
                      <a:pt x="250539" y="2561117"/>
                      <a:pt x="224591" y="2521512"/>
                    </a:cubicBezTo>
                    <a:cubicBezTo>
                      <a:pt x="206837" y="2494198"/>
                      <a:pt x="149478" y="2393137"/>
                      <a:pt x="105775" y="2413622"/>
                    </a:cubicBezTo>
                    <a:cubicBezTo>
                      <a:pt x="60707" y="2434108"/>
                      <a:pt x="88021" y="2505124"/>
                      <a:pt x="98947" y="2540632"/>
                    </a:cubicBezTo>
                    <a:cubicBezTo>
                      <a:pt x="111238" y="2574774"/>
                      <a:pt x="133089" y="2611648"/>
                      <a:pt x="160403" y="2647156"/>
                    </a:cubicBezTo>
                    <a:cubicBezTo>
                      <a:pt x="64804" y="2649888"/>
                      <a:pt x="-40354" y="2670373"/>
                      <a:pt x="15639" y="2759143"/>
                    </a:cubicBezTo>
                    <a:cubicBezTo>
                      <a:pt x="47050" y="2808308"/>
                      <a:pt x="115335" y="2842451"/>
                      <a:pt x="165866" y="2864302"/>
                    </a:cubicBezTo>
                    <a:cubicBezTo>
                      <a:pt x="217762" y="2887519"/>
                      <a:pt x="277853" y="2917564"/>
                      <a:pt x="339309" y="2939415"/>
                    </a:cubicBezTo>
                    <a:cubicBezTo>
                      <a:pt x="328384" y="2942146"/>
                      <a:pt x="317458" y="2946244"/>
                      <a:pt x="307898" y="2950341"/>
                    </a:cubicBezTo>
                    <a:cubicBezTo>
                      <a:pt x="253270" y="2968095"/>
                      <a:pt x="115335" y="3017260"/>
                      <a:pt x="81193" y="3073253"/>
                    </a:cubicBezTo>
                    <a:cubicBezTo>
                      <a:pt x="23834" y="3168852"/>
                      <a:pt x="190448" y="3147001"/>
                      <a:pt x="324287" y="3116956"/>
                    </a:cubicBezTo>
                    <a:cubicBezTo>
                      <a:pt x="242345" y="3178412"/>
                      <a:pt x="172694" y="3250794"/>
                      <a:pt x="145381" y="3338198"/>
                    </a:cubicBezTo>
                    <a:cubicBezTo>
                      <a:pt x="122164" y="3410580"/>
                      <a:pt x="236882" y="3375072"/>
                      <a:pt x="343406" y="3328638"/>
                    </a:cubicBezTo>
                    <a:cubicBezTo>
                      <a:pt x="335212" y="3335467"/>
                      <a:pt x="327018" y="3342295"/>
                      <a:pt x="320190" y="3350489"/>
                    </a:cubicBezTo>
                    <a:cubicBezTo>
                      <a:pt x="257368" y="3418774"/>
                      <a:pt x="206837" y="3496619"/>
                      <a:pt x="168597" y="3581292"/>
                    </a:cubicBezTo>
                    <a:cubicBezTo>
                      <a:pt x="86656" y="3760198"/>
                      <a:pt x="277853" y="3682354"/>
                      <a:pt x="361160" y="3638651"/>
                    </a:cubicBezTo>
                    <a:cubicBezTo>
                      <a:pt x="389840" y="3623629"/>
                      <a:pt x="418520" y="3607240"/>
                      <a:pt x="445834" y="3592218"/>
                    </a:cubicBezTo>
                    <a:cubicBezTo>
                      <a:pt x="430811" y="3607240"/>
                      <a:pt x="417154" y="3623629"/>
                      <a:pt x="402131" y="3638651"/>
                    </a:cubicBezTo>
                    <a:cubicBezTo>
                      <a:pt x="354332" y="3693279"/>
                      <a:pt x="309264" y="3773855"/>
                      <a:pt x="299704" y="3846237"/>
                    </a:cubicBezTo>
                    <a:cubicBezTo>
                      <a:pt x="291510" y="3904962"/>
                      <a:pt x="296973" y="3967784"/>
                      <a:pt x="316092" y="4014218"/>
                    </a:cubicBezTo>
                    <a:cubicBezTo>
                      <a:pt x="251905" y="4081137"/>
                      <a:pt x="167232" y="4172638"/>
                      <a:pt x="172694" y="4257312"/>
                    </a:cubicBezTo>
                    <a:cubicBezTo>
                      <a:pt x="172694" y="4265506"/>
                      <a:pt x="180889" y="4273700"/>
                      <a:pt x="189083" y="4273700"/>
                    </a:cubicBezTo>
                    <a:cubicBezTo>
                      <a:pt x="261465" y="4270969"/>
                      <a:pt x="358429" y="4229998"/>
                      <a:pt x="421251" y="4198587"/>
                    </a:cubicBezTo>
                    <a:cubicBezTo>
                      <a:pt x="460856" y="4178101"/>
                      <a:pt x="499096" y="4157616"/>
                      <a:pt x="537335" y="4137130"/>
                    </a:cubicBezTo>
                    <a:cubicBezTo>
                      <a:pt x="474513" y="4197221"/>
                      <a:pt x="417154" y="4262774"/>
                      <a:pt x="411691" y="4333791"/>
                    </a:cubicBezTo>
                    <a:cubicBezTo>
                      <a:pt x="411691" y="4341985"/>
                      <a:pt x="413057" y="4346082"/>
                      <a:pt x="419885" y="4351545"/>
                    </a:cubicBezTo>
                    <a:cubicBezTo>
                      <a:pt x="471782" y="4384321"/>
                      <a:pt x="582403" y="4299648"/>
                      <a:pt x="652054" y="4242289"/>
                    </a:cubicBezTo>
                    <a:cubicBezTo>
                      <a:pt x="630203" y="4313305"/>
                      <a:pt x="628837" y="4384321"/>
                      <a:pt x="642494" y="4460800"/>
                    </a:cubicBezTo>
                    <a:cubicBezTo>
                      <a:pt x="649322" y="4497674"/>
                      <a:pt x="687562" y="4567325"/>
                      <a:pt x="733996" y="4557765"/>
                    </a:cubicBezTo>
                    <a:cubicBezTo>
                      <a:pt x="800915" y="4544108"/>
                      <a:pt x="833691" y="4421195"/>
                      <a:pt x="852811" y="4317402"/>
                    </a:cubicBezTo>
                    <a:cubicBezTo>
                      <a:pt x="873296" y="4481286"/>
                      <a:pt x="929290" y="4723014"/>
                      <a:pt x="1023523" y="4606930"/>
                    </a:cubicBezTo>
                    <a:cubicBezTo>
                      <a:pt x="1056300" y="4567325"/>
                      <a:pt x="1072688" y="4499040"/>
                      <a:pt x="1078151" y="4426658"/>
                    </a:cubicBezTo>
                    <a:cubicBezTo>
                      <a:pt x="1109562" y="4505868"/>
                      <a:pt x="1154630" y="4563228"/>
                      <a:pt x="1213355" y="4519525"/>
                    </a:cubicBezTo>
                    <a:cubicBezTo>
                      <a:pt x="1273445" y="4474457"/>
                      <a:pt x="1292565" y="4374761"/>
                      <a:pt x="1306222" y="4305111"/>
                    </a:cubicBezTo>
                    <a:cubicBezTo>
                      <a:pt x="1307588" y="4298282"/>
                      <a:pt x="1307588" y="4291454"/>
                      <a:pt x="1308954" y="4284626"/>
                    </a:cubicBezTo>
                    <a:cubicBezTo>
                      <a:pt x="1355387" y="4291454"/>
                      <a:pt x="1410015" y="4277797"/>
                      <a:pt x="1461911" y="4261408"/>
                    </a:cubicBezTo>
                    <a:cubicBezTo>
                      <a:pt x="1423672" y="4292820"/>
                      <a:pt x="1385432" y="4325596"/>
                      <a:pt x="1349924" y="4359739"/>
                    </a:cubicBezTo>
                    <a:cubicBezTo>
                      <a:pt x="1343096" y="4366567"/>
                      <a:pt x="1340364" y="4377493"/>
                      <a:pt x="1347193" y="4385687"/>
                    </a:cubicBezTo>
                    <a:cubicBezTo>
                      <a:pt x="1362216" y="4402075"/>
                      <a:pt x="1381335" y="4402075"/>
                      <a:pt x="1401821" y="4393881"/>
                    </a:cubicBezTo>
                    <a:cubicBezTo>
                      <a:pt x="1430500" y="4382956"/>
                      <a:pt x="1457814" y="4369299"/>
                      <a:pt x="1485128" y="4354276"/>
                    </a:cubicBezTo>
                    <a:cubicBezTo>
                      <a:pt x="1522002" y="4333791"/>
                      <a:pt x="1471471" y="4406172"/>
                      <a:pt x="1463277" y="4430755"/>
                    </a:cubicBezTo>
                    <a:cubicBezTo>
                      <a:pt x="1437329" y="4523622"/>
                      <a:pt x="1426403" y="4631512"/>
                      <a:pt x="1435963" y="4728477"/>
                    </a:cubicBezTo>
                    <a:cubicBezTo>
                      <a:pt x="1441426" y="4780373"/>
                      <a:pt x="1487860" y="4815881"/>
                      <a:pt x="1528831" y="4763985"/>
                    </a:cubicBezTo>
                    <a:cubicBezTo>
                      <a:pt x="1612138" y="4653364"/>
                      <a:pt x="1669497" y="4527719"/>
                      <a:pt x="1721394" y="4399344"/>
                    </a:cubicBezTo>
                    <a:cubicBezTo>
                      <a:pt x="1715931" y="4507234"/>
                      <a:pt x="1726856" y="4643804"/>
                      <a:pt x="1847038" y="4589176"/>
                    </a:cubicBezTo>
                    <a:cubicBezTo>
                      <a:pt x="1911225" y="4559130"/>
                      <a:pt x="1924882" y="4459434"/>
                      <a:pt x="1939905" y="4400709"/>
                    </a:cubicBezTo>
                    <a:cubicBezTo>
                      <a:pt x="1954928" y="4339254"/>
                      <a:pt x="1952196" y="4284626"/>
                      <a:pt x="1945368" y="4228632"/>
                    </a:cubicBezTo>
                    <a:cubicBezTo>
                      <a:pt x="1986339" y="4280529"/>
                      <a:pt x="2023212" y="4324231"/>
                      <a:pt x="2101057" y="4354276"/>
                    </a:cubicBezTo>
                    <a:cubicBezTo>
                      <a:pt x="2140662" y="4369299"/>
                      <a:pt x="2180268" y="4325596"/>
                      <a:pt x="2184365" y="4288722"/>
                    </a:cubicBezTo>
                    <a:cubicBezTo>
                      <a:pt x="2195290" y="4187661"/>
                      <a:pt x="2162514" y="4090696"/>
                      <a:pt x="2128371" y="3997830"/>
                    </a:cubicBezTo>
                    <a:cubicBezTo>
                      <a:pt x="2124274" y="3989635"/>
                      <a:pt x="2121543" y="3978709"/>
                      <a:pt x="2117446" y="3969150"/>
                    </a:cubicBezTo>
                    <a:cubicBezTo>
                      <a:pt x="2124274" y="3909059"/>
                      <a:pt x="2102423" y="3836677"/>
                      <a:pt x="2084669" y="3769758"/>
                    </a:cubicBezTo>
                    <a:cubicBezTo>
                      <a:pt x="2135200" y="3862625"/>
                      <a:pt x="2210313" y="3989635"/>
                      <a:pt x="2293620" y="3951396"/>
                    </a:cubicBezTo>
                    <a:cubicBezTo>
                      <a:pt x="2325031" y="3936373"/>
                      <a:pt x="2334591" y="3903596"/>
                      <a:pt x="2340054" y="3872185"/>
                    </a:cubicBezTo>
                    <a:cubicBezTo>
                      <a:pt x="2344151" y="3846237"/>
                      <a:pt x="2345517" y="3820289"/>
                      <a:pt x="2345517" y="3794341"/>
                    </a:cubicBezTo>
                    <a:cubicBezTo>
                      <a:pt x="2370099" y="3859894"/>
                      <a:pt x="2402876" y="3898133"/>
                      <a:pt x="2442481" y="3831214"/>
                    </a:cubicBezTo>
                    <a:cubicBezTo>
                      <a:pt x="2482086" y="3762930"/>
                      <a:pt x="2499840" y="3685085"/>
                      <a:pt x="2525789" y="3611337"/>
                    </a:cubicBezTo>
                    <a:cubicBezTo>
                      <a:pt x="2505303" y="3670062"/>
                      <a:pt x="2516229" y="3739713"/>
                      <a:pt x="2505303" y="3799804"/>
                    </a:cubicBezTo>
                    <a:cubicBezTo>
                      <a:pt x="2498475" y="3839409"/>
                      <a:pt x="2495743" y="3889939"/>
                      <a:pt x="2502572" y="3929545"/>
                    </a:cubicBezTo>
                    <a:cubicBezTo>
                      <a:pt x="2503938" y="3933642"/>
                      <a:pt x="2508035" y="3936373"/>
                      <a:pt x="2512132" y="3935007"/>
                    </a:cubicBezTo>
                    <a:cubicBezTo>
                      <a:pt x="2624119" y="3906328"/>
                      <a:pt x="2722449" y="3795706"/>
                      <a:pt x="2790734" y="3705570"/>
                    </a:cubicBezTo>
                    <a:cubicBezTo>
                      <a:pt x="2779808" y="3719227"/>
                      <a:pt x="2770248" y="3734250"/>
                      <a:pt x="2760688" y="3749272"/>
                    </a:cubicBezTo>
                    <a:cubicBezTo>
                      <a:pt x="2740203" y="3779318"/>
                      <a:pt x="2725180" y="3801169"/>
                      <a:pt x="2725180" y="3838043"/>
                    </a:cubicBezTo>
                    <a:cubicBezTo>
                      <a:pt x="2725180" y="3915887"/>
                      <a:pt x="2897258" y="3786146"/>
                      <a:pt x="2901355" y="3783415"/>
                    </a:cubicBezTo>
                    <a:cubicBezTo>
                      <a:pt x="2960080" y="3738347"/>
                      <a:pt x="3005148" y="3670062"/>
                      <a:pt x="3037925" y="3597681"/>
                    </a:cubicBezTo>
                    <a:cubicBezTo>
                      <a:pt x="3036559" y="3633188"/>
                      <a:pt x="3036559" y="3668697"/>
                      <a:pt x="3042022" y="3706936"/>
                    </a:cubicBezTo>
                    <a:cubicBezTo>
                      <a:pt x="3046119" y="3735616"/>
                      <a:pt x="3074799" y="3838043"/>
                      <a:pt x="3111672" y="3838043"/>
                    </a:cubicBezTo>
                    <a:cubicBezTo>
                      <a:pt x="3136255" y="3838043"/>
                      <a:pt x="3163569" y="3836677"/>
                      <a:pt x="3171763" y="3805266"/>
                    </a:cubicBezTo>
                    <a:cubicBezTo>
                      <a:pt x="3185420" y="3752004"/>
                      <a:pt x="3210002" y="3701473"/>
                      <a:pt x="3231854" y="3650943"/>
                    </a:cubicBezTo>
                    <a:cubicBezTo>
                      <a:pt x="3231854" y="3732884"/>
                      <a:pt x="3241413" y="3832580"/>
                      <a:pt x="3293310" y="3840774"/>
                    </a:cubicBezTo>
                    <a:cubicBezTo>
                      <a:pt x="3270093" y="3880380"/>
                      <a:pt x="3246876" y="3925447"/>
                      <a:pt x="3244145" y="3962321"/>
                    </a:cubicBezTo>
                    <a:cubicBezTo>
                      <a:pt x="3242779" y="3973247"/>
                      <a:pt x="3250973" y="3981441"/>
                      <a:pt x="3261899" y="3978709"/>
                    </a:cubicBezTo>
                    <a:cubicBezTo>
                      <a:pt x="3327452" y="3960956"/>
                      <a:pt x="3383446" y="3919984"/>
                      <a:pt x="3439439" y="3884477"/>
                    </a:cubicBezTo>
                    <a:cubicBezTo>
                      <a:pt x="3362960" y="3969150"/>
                      <a:pt x="3271459" y="4085234"/>
                      <a:pt x="3327452" y="4142593"/>
                    </a:cubicBezTo>
                    <a:cubicBezTo>
                      <a:pt x="3360229" y="4176735"/>
                      <a:pt x="3409394" y="4165810"/>
                      <a:pt x="3447633" y="4137130"/>
                    </a:cubicBezTo>
                    <a:cubicBezTo>
                      <a:pt x="3448999" y="4148056"/>
                      <a:pt x="3450365" y="4160347"/>
                      <a:pt x="3453096" y="4172638"/>
                    </a:cubicBezTo>
                    <a:cubicBezTo>
                      <a:pt x="3462656" y="4223169"/>
                      <a:pt x="3511821" y="4399344"/>
                      <a:pt x="3569180" y="4413001"/>
                    </a:cubicBezTo>
                    <a:cubicBezTo>
                      <a:pt x="3621077" y="4425292"/>
                      <a:pt x="3637465" y="4358373"/>
                      <a:pt x="3640197" y="4283260"/>
                    </a:cubicBezTo>
                    <a:cubicBezTo>
                      <a:pt x="3653854" y="4335156"/>
                      <a:pt x="3670242" y="4387053"/>
                      <a:pt x="3689362" y="4443046"/>
                    </a:cubicBezTo>
                    <a:cubicBezTo>
                      <a:pt x="3700287" y="4473092"/>
                      <a:pt x="3730333" y="4576884"/>
                      <a:pt x="3776766" y="4567325"/>
                    </a:cubicBezTo>
                    <a:cubicBezTo>
                      <a:pt x="3834125" y="4555033"/>
                      <a:pt x="3834125" y="4443046"/>
                      <a:pt x="3842320" y="4400709"/>
                    </a:cubicBezTo>
                    <a:cubicBezTo>
                      <a:pt x="3847782" y="4370665"/>
                      <a:pt x="3850514" y="4339254"/>
                      <a:pt x="3851879" y="4309208"/>
                    </a:cubicBezTo>
                    <a:cubicBezTo>
                      <a:pt x="3870999" y="4357007"/>
                      <a:pt x="3892850" y="4402075"/>
                      <a:pt x="3925627" y="4443046"/>
                    </a:cubicBezTo>
                    <a:cubicBezTo>
                      <a:pt x="3959769" y="4484017"/>
                      <a:pt x="4047174" y="4628781"/>
                      <a:pt x="4119556" y="4596004"/>
                    </a:cubicBezTo>
                    <a:cubicBezTo>
                      <a:pt x="4187841" y="4564593"/>
                      <a:pt x="4190572" y="4428024"/>
                      <a:pt x="4198766" y="4367933"/>
                    </a:cubicBezTo>
                    <a:cubicBezTo>
                      <a:pt x="4200132" y="4357007"/>
                      <a:pt x="4200132" y="4346082"/>
                      <a:pt x="4201498" y="4336522"/>
                    </a:cubicBezTo>
                    <a:cubicBezTo>
                      <a:pt x="4212423" y="4351545"/>
                      <a:pt x="4221983" y="4366567"/>
                      <a:pt x="4232909" y="4382956"/>
                    </a:cubicBezTo>
                    <a:cubicBezTo>
                      <a:pt x="4242469" y="4395247"/>
                      <a:pt x="4253394" y="4392516"/>
                      <a:pt x="4265685" y="4385687"/>
                    </a:cubicBezTo>
                    <a:cubicBezTo>
                      <a:pt x="4301194" y="4363836"/>
                      <a:pt x="4298462" y="4337888"/>
                      <a:pt x="4295731" y="4296917"/>
                    </a:cubicBezTo>
                    <a:cubicBezTo>
                      <a:pt x="4291634" y="4247752"/>
                      <a:pt x="4283440" y="4198587"/>
                      <a:pt x="4271148" y="4149421"/>
                    </a:cubicBezTo>
                    <a:cubicBezTo>
                      <a:pt x="4313485" y="4202684"/>
                      <a:pt x="4357187" y="4251849"/>
                      <a:pt x="4417278" y="4288722"/>
                    </a:cubicBezTo>
                    <a:cubicBezTo>
                      <a:pt x="4456883" y="4313305"/>
                      <a:pt x="4534728" y="4340619"/>
                      <a:pt x="4578430" y="4307842"/>
                    </a:cubicBezTo>
                    <a:cubicBezTo>
                      <a:pt x="4631692" y="4268237"/>
                      <a:pt x="4567504" y="4168541"/>
                      <a:pt x="4495122" y="4083868"/>
                    </a:cubicBezTo>
                    <a:cubicBezTo>
                      <a:pt x="4626229" y="4169907"/>
                      <a:pt x="4784650" y="4242289"/>
                      <a:pt x="4911660" y="4149421"/>
                    </a:cubicBezTo>
                    <a:cubicBezTo>
                      <a:pt x="4997698" y="4086599"/>
                      <a:pt x="4810598" y="3929545"/>
                      <a:pt x="4686320" y="3833946"/>
                    </a:cubicBezTo>
                    <a:cubicBezTo>
                      <a:pt x="4758702" y="3858528"/>
                      <a:pt x="4829718" y="3887208"/>
                      <a:pt x="4904831" y="3902231"/>
                    </a:cubicBezTo>
                    <a:cubicBezTo>
                      <a:pt x="4956728" y="3913156"/>
                      <a:pt x="5026378" y="3932276"/>
                      <a:pt x="5065983" y="3885842"/>
                    </a:cubicBezTo>
                    <a:cubicBezTo>
                      <a:pt x="5113783" y="3832580"/>
                      <a:pt x="5027744" y="3760198"/>
                      <a:pt x="4958094" y="3709668"/>
                    </a:cubicBezTo>
                    <a:cubicBezTo>
                      <a:pt x="5012721" y="3726056"/>
                      <a:pt x="5075543" y="3735616"/>
                      <a:pt x="5090566" y="3693279"/>
                    </a:cubicBezTo>
                    <a:cubicBezTo>
                      <a:pt x="5106954" y="3648211"/>
                      <a:pt x="5075543" y="3603143"/>
                      <a:pt x="5025012" y="3564904"/>
                    </a:cubicBezTo>
                    <a:cubicBezTo>
                      <a:pt x="5184799" y="3559441"/>
                      <a:pt x="5345951" y="3507545"/>
                      <a:pt x="5400579" y="3369609"/>
                    </a:cubicBezTo>
                    <a:cubicBezTo>
                      <a:pt x="5448378" y="3252159"/>
                      <a:pt x="5397847" y="3182509"/>
                      <a:pt x="5313174" y="3145635"/>
                    </a:cubicBezTo>
                    <a:cubicBezTo>
                      <a:pt x="5350048" y="3137441"/>
                      <a:pt x="5392385" y="3119687"/>
                      <a:pt x="5396482" y="3081447"/>
                    </a:cubicBezTo>
                    <a:cubicBezTo>
                      <a:pt x="5400579" y="3044574"/>
                      <a:pt x="5382825" y="3019991"/>
                      <a:pt x="5350048" y="3003603"/>
                    </a:cubicBezTo>
                    <a:cubicBezTo>
                      <a:pt x="5389653" y="2968095"/>
                      <a:pt x="5391019" y="2931221"/>
                      <a:pt x="5333660" y="2917564"/>
                    </a:cubicBezTo>
                    <a:cubicBezTo>
                      <a:pt x="5359608" y="2909370"/>
                      <a:pt x="5386922" y="2897078"/>
                      <a:pt x="5411505" y="2890250"/>
                    </a:cubicBezTo>
                    <a:cubicBezTo>
                      <a:pt x="5455207" y="2875227"/>
                      <a:pt x="5486618" y="2849279"/>
                      <a:pt x="5512566" y="2812405"/>
                    </a:cubicBezTo>
                    <a:cubicBezTo>
                      <a:pt x="5567194" y="2740024"/>
                      <a:pt x="5493446" y="2716807"/>
                      <a:pt x="5421064" y="2709978"/>
                    </a:cubicBezTo>
                    <a:close/>
                  </a:path>
                </a:pathLst>
              </a:custGeom>
              <a:solidFill>
                <a:srgbClr val="428743"/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316689EF-6442-10C9-5D6A-CEBEE1B37CAD}"/>
                  </a:ext>
                </a:extLst>
              </p:cNvPr>
              <p:cNvSpPr/>
              <p:nvPr/>
            </p:nvSpPr>
            <p:spPr>
              <a:xfrm>
                <a:off x="1268203" y="-2385572"/>
                <a:ext cx="5531509" cy="4789403"/>
              </a:xfrm>
              <a:custGeom>
                <a:avLst/>
                <a:gdLst>
                  <a:gd name="connsiteX0" fmla="*/ 5421064 w 5531509"/>
                  <a:gd name="connsiteY0" fmla="*/ 2709978 h 4789403"/>
                  <a:gd name="connsiteX1" fmla="*/ 5466132 w 5531509"/>
                  <a:gd name="connsiteY1" fmla="*/ 2608917 h 4789403"/>
                  <a:gd name="connsiteX2" fmla="*/ 5294055 w 5531509"/>
                  <a:gd name="connsiteY2" fmla="*/ 2566580 h 4789403"/>
                  <a:gd name="connsiteX3" fmla="*/ 5266741 w 5531509"/>
                  <a:gd name="connsiteY3" fmla="*/ 2569312 h 4789403"/>
                  <a:gd name="connsiteX4" fmla="*/ 5330929 w 5531509"/>
                  <a:gd name="connsiteY4" fmla="*/ 2525609 h 4789403"/>
                  <a:gd name="connsiteX5" fmla="*/ 5344585 w 5531509"/>
                  <a:gd name="connsiteY5" fmla="*/ 2361726 h 4789403"/>
                  <a:gd name="connsiteX6" fmla="*/ 5318637 w 5531509"/>
                  <a:gd name="connsiteY6" fmla="*/ 2365823 h 4789403"/>
                  <a:gd name="connsiteX7" fmla="*/ 5314540 w 5531509"/>
                  <a:gd name="connsiteY7" fmla="*/ 2160969 h 4789403"/>
                  <a:gd name="connsiteX8" fmla="*/ 5216210 w 5531509"/>
                  <a:gd name="connsiteY8" fmla="*/ 2173260 h 4789403"/>
                  <a:gd name="connsiteX9" fmla="*/ 5192993 w 5531509"/>
                  <a:gd name="connsiteY9" fmla="*/ 2128192 h 4789403"/>
                  <a:gd name="connsiteX10" fmla="*/ 5097395 w 5531509"/>
                  <a:gd name="connsiteY10" fmla="*/ 2128192 h 4789403"/>
                  <a:gd name="connsiteX11" fmla="*/ 5075543 w 5531509"/>
                  <a:gd name="connsiteY11" fmla="*/ 2140483 h 4789403"/>
                  <a:gd name="connsiteX12" fmla="*/ 5089200 w 5531509"/>
                  <a:gd name="connsiteY12" fmla="*/ 2129557 h 4789403"/>
                  <a:gd name="connsiteX13" fmla="*/ 5128806 w 5531509"/>
                  <a:gd name="connsiteY13" fmla="*/ 2096781 h 4789403"/>
                  <a:gd name="connsiteX14" fmla="*/ 4989505 w 5531509"/>
                  <a:gd name="connsiteY14" fmla="*/ 2008010 h 4789403"/>
                  <a:gd name="connsiteX15" fmla="*/ 5127440 w 5531509"/>
                  <a:gd name="connsiteY15" fmla="*/ 1834567 h 4789403"/>
                  <a:gd name="connsiteX16" fmla="*/ 4947168 w 5531509"/>
                  <a:gd name="connsiteY16" fmla="*/ 1815447 h 4789403"/>
                  <a:gd name="connsiteX17" fmla="*/ 4910294 w 5531509"/>
                  <a:gd name="connsiteY17" fmla="*/ 1853687 h 4789403"/>
                  <a:gd name="connsiteX18" fmla="*/ 4944436 w 5531509"/>
                  <a:gd name="connsiteY18" fmla="*/ 1789499 h 4789403"/>
                  <a:gd name="connsiteX19" fmla="*/ 4955362 w 5531509"/>
                  <a:gd name="connsiteY19" fmla="*/ 1670684 h 4789403"/>
                  <a:gd name="connsiteX20" fmla="*/ 4736850 w 5531509"/>
                  <a:gd name="connsiteY20" fmla="*/ 1744431 h 4789403"/>
                  <a:gd name="connsiteX21" fmla="*/ 4760068 w 5531509"/>
                  <a:gd name="connsiteY21" fmla="*/ 1595570 h 4789403"/>
                  <a:gd name="connsiteX22" fmla="*/ 4653543 w 5531509"/>
                  <a:gd name="connsiteY22" fmla="*/ 1463098 h 4789403"/>
                  <a:gd name="connsiteX23" fmla="*/ 4840644 w 5531509"/>
                  <a:gd name="connsiteY23" fmla="*/ 1240489 h 4789403"/>
                  <a:gd name="connsiteX24" fmla="*/ 4757336 w 5531509"/>
                  <a:gd name="connsiteY24" fmla="*/ 1235027 h 4789403"/>
                  <a:gd name="connsiteX25" fmla="*/ 4829718 w 5531509"/>
                  <a:gd name="connsiteY25" fmla="*/ 1136696 h 4789403"/>
                  <a:gd name="connsiteX26" fmla="*/ 4738216 w 5531509"/>
                  <a:gd name="connsiteY26" fmla="*/ 1021978 h 4789403"/>
                  <a:gd name="connsiteX27" fmla="*/ 4593452 w 5531509"/>
                  <a:gd name="connsiteY27" fmla="*/ 1077971 h 4789403"/>
                  <a:gd name="connsiteX28" fmla="*/ 4562042 w 5531509"/>
                  <a:gd name="connsiteY28" fmla="*/ 1098457 h 4789403"/>
                  <a:gd name="connsiteX29" fmla="*/ 4585259 w 5531509"/>
                  <a:gd name="connsiteY29" fmla="*/ 1068412 h 4789403"/>
                  <a:gd name="connsiteX30" fmla="*/ 4671297 w 5531509"/>
                  <a:gd name="connsiteY30" fmla="*/ 787078 h 4789403"/>
                  <a:gd name="connsiteX31" fmla="*/ 4661737 w 5531509"/>
                  <a:gd name="connsiteY31" fmla="*/ 784347 h 4789403"/>
                  <a:gd name="connsiteX32" fmla="*/ 4578430 w 5531509"/>
                  <a:gd name="connsiteY32" fmla="*/ 844437 h 4789403"/>
                  <a:gd name="connsiteX33" fmla="*/ 4572967 w 5531509"/>
                  <a:gd name="connsiteY33" fmla="*/ 567201 h 4789403"/>
                  <a:gd name="connsiteX34" fmla="*/ 4435032 w 5531509"/>
                  <a:gd name="connsiteY34" fmla="*/ 643680 h 4789403"/>
                  <a:gd name="connsiteX35" fmla="*/ 4385867 w 5531509"/>
                  <a:gd name="connsiteY35" fmla="*/ 615001 h 4789403"/>
                  <a:gd name="connsiteX36" fmla="*/ 4103167 w 5531509"/>
                  <a:gd name="connsiteY36" fmla="*/ 639583 h 4789403"/>
                  <a:gd name="connsiteX37" fmla="*/ 4174184 w 5531509"/>
                  <a:gd name="connsiteY37" fmla="*/ 462043 h 4789403"/>
                  <a:gd name="connsiteX38" fmla="*/ 3951575 w 5531509"/>
                  <a:gd name="connsiteY38" fmla="*/ 492088 h 4789403"/>
                  <a:gd name="connsiteX39" fmla="*/ 3880559 w 5531509"/>
                  <a:gd name="connsiteY39" fmla="*/ 272211 h 4789403"/>
                  <a:gd name="connsiteX40" fmla="*/ 3804080 w 5531509"/>
                  <a:gd name="connsiteY40" fmla="*/ 332302 h 4789403"/>
                  <a:gd name="connsiteX41" fmla="*/ 3633368 w 5531509"/>
                  <a:gd name="connsiteY41" fmla="*/ 257188 h 4789403"/>
                  <a:gd name="connsiteX42" fmla="*/ 3502261 w 5531509"/>
                  <a:gd name="connsiteY42" fmla="*/ 384198 h 4789403"/>
                  <a:gd name="connsiteX43" fmla="*/ 3468119 w 5531509"/>
                  <a:gd name="connsiteY43" fmla="*/ 460677 h 4789403"/>
                  <a:gd name="connsiteX44" fmla="*/ 3321989 w 5531509"/>
                  <a:gd name="connsiteY44" fmla="*/ 16826 h 4789403"/>
                  <a:gd name="connsiteX45" fmla="*/ 3244145 w 5531509"/>
                  <a:gd name="connsiteY45" fmla="*/ 158858 h 4789403"/>
                  <a:gd name="connsiteX46" fmla="*/ 3169031 w 5531509"/>
                  <a:gd name="connsiteY46" fmla="*/ 78282 h 4789403"/>
                  <a:gd name="connsiteX47" fmla="*/ 2958714 w 5531509"/>
                  <a:gd name="connsiteY47" fmla="*/ 259920 h 4789403"/>
                  <a:gd name="connsiteX48" fmla="*/ 2946423 w 5531509"/>
                  <a:gd name="connsiteY48" fmla="*/ 220314 h 4789403"/>
                  <a:gd name="connsiteX49" fmla="*/ 2938229 w 5531509"/>
                  <a:gd name="connsiteY49" fmla="*/ 134276 h 4789403"/>
                  <a:gd name="connsiteX50" fmla="*/ 2747032 w 5531509"/>
                  <a:gd name="connsiteY50" fmla="*/ 240800 h 4789403"/>
                  <a:gd name="connsiteX51" fmla="*/ 2685575 w 5531509"/>
                  <a:gd name="connsiteY51" fmla="*/ 61894 h 4789403"/>
                  <a:gd name="connsiteX52" fmla="*/ 2554468 w 5531509"/>
                  <a:gd name="connsiteY52" fmla="*/ 208023 h 4789403"/>
                  <a:gd name="connsiteX53" fmla="*/ 2502572 w 5531509"/>
                  <a:gd name="connsiteY53" fmla="*/ 70088 h 4789403"/>
                  <a:gd name="connsiteX54" fmla="*/ 2482086 w 5531509"/>
                  <a:gd name="connsiteY54" fmla="*/ 65991 h 4789403"/>
                  <a:gd name="connsiteX55" fmla="*/ 2311374 w 5531509"/>
                  <a:gd name="connsiteY55" fmla="*/ 371907 h 4789403"/>
                  <a:gd name="connsiteX56" fmla="*/ 2262209 w 5531509"/>
                  <a:gd name="connsiteY56" fmla="*/ 328204 h 4789403"/>
                  <a:gd name="connsiteX57" fmla="*/ 2236261 w 5531509"/>
                  <a:gd name="connsiteY57" fmla="*/ 344593 h 4789403"/>
                  <a:gd name="connsiteX58" fmla="*/ 2240358 w 5531509"/>
                  <a:gd name="connsiteY58" fmla="*/ 482528 h 4789403"/>
                  <a:gd name="connsiteX59" fmla="*/ 2191193 w 5531509"/>
                  <a:gd name="connsiteY59" fmla="*/ 472968 h 4789403"/>
                  <a:gd name="connsiteX60" fmla="*/ 2178902 w 5531509"/>
                  <a:gd name="connsiteY60" fmla="*/ 623195 h 4789403"/>
                  <a:gd name="connsiteX61" fmla="*/ 1948099 w 5531509"/>
                  <a:gd name="connsiteY61" fmla="*/ 507111 h 4789403"/>
                  <a:gd name="connsiteX62" fmla="*/ 1756902 w 5531509"/>
                  <a:gd name="connsiteY62" fmla="*/ 492088 h 4789403"/>
                  <a:gd name="connsiteX63" fmla="*/ 1915323 w 5531509"/>
                  <a:gd name="connsiteY63" fmla="*/ 777518 h 4789403"/>
                  <a:gd name="connsiteX64" fmla="*/ 1815627 w 5531509"/>
                  <a:gd name="connsiteY64" fmla="*/ 774787 h 4789403"/>
                  <a:gd name="connsiteX65" fmla="*/ 1728222 w 5531509"/>
                  <a:gd name="connsiteY65" fmla="*/ 650509 h 4789403"/>
                  <a:gd name="connsiteX66" fmla="*/ 1694080 w 5531509"/>
                  <a:gd name="connsiteY66" fmla="*/ 666897 h 4789403"/>
                  <a:gd name="connsiteX67" fmla="*/ 1687251 w 5531509"/>
                  <a:gd name="connsiteY67" fmla="*/ 840340 h 4789403"/>
                  <a:gd name="connsiteX68" fmla="*/ 1538391 w 5531509"/>
                  <a:gd name="connsiteY68" fmla="*/ 773421 h 4789403"/>
                  <a:gd name="connsiteX69" fmla="*/ 1545219 w 5531509"/>
                  <a:gd name="connsiteY69" fmla="*/ 938671 h 4789403"/>
                  <a:gd name="connsiteX70" fmla="*/ 1429135 w 5531509"/>
                  <a:gd name="connsiteY70" fmla="*/ 874483 h 4789403"/>
                  <a:gd name="connsiteX71" fmla="*/ 1267983 w 5531509"/>
                  <a:gd name="connsiteY71" fmla="*/ 901797 h 4789403"/>
                  <a:gd name="connsiteX72" fmla="*/ 1334902 w 5531509"/>
                  <a:gd name="connsiteY72" fmla="*/ 1099823 h 4789403"/>
                  <a:gd name="connsiteX73" fmla="*/ 1399089 w 5531509"/>
                  <a:gd name="connsiteY73" fmla="*/ 1162645 h 4789403"/>
                  <a:gd name="connsiteX74" fmla="*/ 1370410 w 5531509"/>
                  <a:gd name="connsiteY74" fmla="*/ 1180399 h 4789403"/>
                  <a:gd name="connsiteX75" fmla="*/ 1366313 w 5531509"/>
                  <a:gd name="connsiteY75" fmla="*/ 1240489 h 4789403"/>
                  <a:gd name="connsiteX76" fmla="*/ 1330805 w 5531509"/>
                  <a:gd name="connsiteY76" fmla="*/ 1224101 h 4789403"/>
                  <a:gd name="connsiteX77" fmla="*/ 1149167 w 5531509"/>
                  <a:gd name="connsiteY77" fmla="*/ 1172205 h 4789403"/>
                  <a:gd name="connsiteX78" fmla="*/ 1138242 w 5531509"/>
                  <a:gd name="connsiteY78" fmla="*/ 1184496 h 4789403"/>
                  <a:gd name="connsiteX79" fmla="*/ 1194235 w 5531509"/>
                  <a:gd name="connsiteY79" fmla="*/ 1326528 h 4789403"/>
                  <a:gd name="connsiteX80" fmla="*/ 1063128 w 5531509"/>
                  <a:gd name="connsiteY80" fmla="*/ 1418030 h 4789403"/>
                  <a:gd name="connsiteX81" fmla="*/ 1106830 w 5531509"/>
                  <a:gd name="connsiteY81" fmla="*/ 1501337 h 4789403"/>
                  <a:gd name="connsiteX82" fmla="*/ 1074054 w 5531509"/>
                  <a:gd name="connsiteY82" fmla="*/ 1553234 h 4789403"/>
                  <a:gd name="connsiteX83" fmla="*/ 1075420 w 5531509"/>
                  <a:gd name="connsiteY83" fmla="*/ 1586010 h 4789403"/>
                  <a:gd name="connsiteX84" fmla="*/ 960701 w 5531509"/>
                  <a:gd name="connsiteY84" fmla="*/ 1493143 h 4789403"/>
                  <a:gd name="connsiteX85" fmla="*/ 796818 w 5531509"/>
                  <a:gd name="connsiteY85" fmla="*/ 1505434 h 4789403"/>
                  <a:gd name="connsiteX86" fmla="*/ 855542 w 5531509"/>
                  <a:gd name="connsiteY86" fmla="*/ 1859150 h 4789403"/>
                  <a:gd name="connsiteX87" fmla="*/ 596060 w 5531509"/>
                  <a:gd name="connsiteY87" fmla="*/ 1749894 h 4789403"/>
                  <a:gd name="connsiteX88" fmla="*/ 656151 w 5531509"/>
                  <a:gd name="connsiteY88" fmla="*/ 1983428 h 4789403"/>
                  <a:gd name="connsiteX89" fmla="*/ 470416 w 5531509"/>
                  <a:gd name="connsiteY89" fmla="*/ 1976599 h 4789403"/>
                  <a:gd name="connsiteX90" fmla="*/ 572843 w 5531509"/>
                  <a:gd name="connsiteY90" fmla="*/ 2197842 h 4789403"/>
                  <a:gd name="connsiteX91" fmla="*/ 572843 w 5531509"/>
                  <a:gd name="connsiteY91" fmla="*/ 2199208 h 4789403"/>
                  <a:gd name="connsiteX92" fmla="*/ 169963 w 5531509"/>
                  <a:gd name="connsiteY92" fmla="*/ 2216962 h 4789403"/>
                  <a:gd name="connsiteX93" fmla="*/ 213665 w 5531509"/>
                  <a:gd name="connsiteY93" fmla="*/ 2285247 h 4789403"/>
                  <a:gd name="connsiteX94" fmla="*/ 287413 w 5531509"/>
                  <a:gd name="connsiteY94" fmla="*/ 2358994 h 4789403"/>
                  <a:gd name="connsiteX95" fmla="*/ 262830 w 5531509"/>
                  <a:gd name="connsiteY95" fmla="*/ 2371286 h 4789403"/>
                  <a:gd name="connsiteX96" fmla="*/ 245076 w 5531509"/>
                  <a:gd name="connsiteY96" fmla="*/ 2502392 h 4789403"/>
                  <a:gd name="connsiteX97" fmla="*/ 245076 w 5531509"/>
                  <a:gd name="connsiteY97" fmla="*/ 2513318 h 4789403"/>
                  <a:gd name="connsiteX98" fmla="*/ 250539 w 5531509"/>
                  <a:gd name="connsiteY98" fmla="*/ 2521512 h 4789403"/>
                  <a:gd name="connsiteX99" fmla="*/ 256002 w 5531509"/>
                  <a:gd name="connsiteY99" fmla="*/ 2541998 h 4789403"/>
                  <a:gd name="connsiteX100" fmla="*/ 311995 w 5531509"/>
                  <a:gd name="connsiteY100" fmla="*/ 2656716 h 4789403"/>
                  <a:gd name="connsiteX101" fmla="*/ 309264 w 5531509"/>
                  <a:gd name="connsiteY101" fmla="*/ 2656716 h 4789403"/>
                  <a:gd name="connsiteX102" fmla="*/ 224591 w 5531509"/>
                  <a:gd name="connsiteY102" fmla="*/ 2521512 h 4789403"/>
                  <a:gd name="connsiteX103" fmla="*/ 105775 w 5531509"/>
                  <a:gd name="connsiteY103" fmla="*/ 2413622 h 4789403"/>
                  <a:gd name="connsiteX104" fmla="*/ 98947 w 5531509"/>
                  <a:gd name="connsiteY104" fmla="*/ 2540632 h 4789403"/>
                  <a:gd name="connsiteX105" fmla="*/ 160403 w 5531509"/>
                  <a:gd name="connsiteY105" fmla="*/ 2647156 h 4789403"/>
                  <a:gd name="connsiteX106" fmla="*/ 15639 w 5531509"/>
                  <a:gd name="connsiteY106" fmla="*/ 2759143 h 4789403"/>
                  <a:gd name="connsiteX107" fmla="*/ 165866 w 5531509"/>
                  <a:gd name="connsiteY107" fmla="*/ 2864302 h 4789403"/>
                  <a:gd name="connsiteX108" fmla="*/ 339309 w 5531509"/>
                  <a:gd name="connsiteY108" fmla="*/ 2939415 h 4789403"/>
                  <a:gd name="connsiteX109" fmla="*/ 307898 w 5531509"/>
                  <a:gd name="connsiteY109" fmla="*/ 2950341 h 4789403"/>
                  <a:gd name="connsiteX110" fmla="*/ 81193 w 5531509"/>
                  <a:gd name="connsiteY110" fmla="*/ 3073253 h 4789403"/>
                  <a:gd name="connsiteX111" fmla="*/ 324287 w 5531509"/>
                  <a:gd name="connsiteY111" fmla="*/ 3116956 h 4789403"/>
                  <a:gd name="connsiteX112" fmla="*/ 145381 w 5531509"/>
                  <a:gd name="connsiteY112" fmla="*/ 3338198 h 4789403"/>
                  <a:gd name="connsiteX113" fmla="*/ 343406 w 5531509"/>
                  <a:gd name="connsiteY113" fmla="*/ 3328638 h 4789403"/>
                  <a:gd name="connsiteX114" fmla="*/ 320190 w 5531509"/>
                  <a:gd name="connsiteY114" fmla="*/ 3350489 h 4789403"/>
                  <a:gd name="connsiteX115" fmla="*/ 168597 w 5531509"/>
                  <a:gd name="connsiteY115" fmla="*/ 3581292 h 4789403"/>
                  <a:gd name="connsiteX116" fmla="*/ 361160 w 5531509"/>
                  <a:gd name="connsiteY116" fmla="*/ 3638651 h 4789403"/>
                  <a:gd name="connsiteX117" fmla="*/ 445834 w 5531509"/>
                  <a:gd name="connsiteY117" fmla="*/ 3592218 h 4789403"/>
                  <a:gd name="connsiteX118" fmla="*/ 402131 w 5531509"/>
                  <a:gd name="connsiteY118" fmla="*/ 3638651 h 4789403"/>
                  <a:gd name="connsiteX119" fmla="*/ 299704 w 5531509"/>
                  <a:gd name="connsiteY119" fmla="*/ 3846237 h 4789403"/>
                  <a:gd name="connsiteX120" fmla="*/ 316092 w 5531509"/>
                  <a:gd name="connsiteY120" fmla="*/ 4014218 h 4789403"/>
                  <a:gd name="connsiteX121" fmla="*/ 172694 w 5531509"/>
                  <a:gd name="connsiteY121" fmla="*/ 4257312 h 4789403"/>
                  <a:gd name="connsiteX122" fmla="*/ 189083 w 5531509"/>
                  <a:gd name="connsiteY122" fmla="*/ 4273700 h 4789403"/>
                  <a:gd name="connsiteX123" fmla="*/ 421251 w 5531509"/>
                  <a:gd name="connsiteY123" fmla="*/ 4198587 h 4789403"/>
                  <a:gd name="connsiteX124" fmla="*/ 537335 w 5531509"/>
                  <a:gd name="connsiteY124" fmla="*/ 4137130 h 4789403"/>
                  <a:gd name="connsiteX125" fmla="*/ 411691 w 5531509"/>
                  <a:gd name="connsiteY125" fmla="*/ 4333791 h 4789403"/>
                  <a:gd name="connsiteX126" fmla="*/ 419885 w 5531509"/>
                  <a:gd name="connsiteY126" fmla="*/ 4351545 h 4789403"/>
                  <a:gd name="connsiteX127" fmla="*/ 652054 w 5531509"/>
                  <a:gd name="connsiteY127" fmla="*/ 4242289 h 4789403"/>
                  <a:gd name="connsiteX128" fmla="*/ 642494 w 5531509"/>
                  <a:gd name="connsiteY128" fmla="*/ 4460800 h 4789403"/>
                  <a:gd name="connsiteX129" fmla="*/ 733996 w 5531509"/>
                  <a:gd name="connsiteY129" fmla="*/ 4557765 h 4789403"/>
                  <a:gd name="connsiteX130" fmla="*/ 852811 w 5531509"/>
                  <a:gd name="connsiteY130" fmla="*/ 4317402 h 4789403"/>
                  <a:gd name="connsiteX131" fmla="*/ 1023523 w 5531509"/>
                  <a:gd name="connsiteY131" fmla="*/ 4606930 h 4789403"/>
                  <a:gd name="connsiteX132" fmla="*/ 1078151 w 5531509"/>
                  <a:gd name="connsiteY132" fmla="*/ 4426658 h 4789403"/>
                  <a:gd name="connsiteX133" fmla="*/ 1213355 w 5531509"/>
                  <a:gd name="connsiteY133" fmla="*/ 4519525 h 4789403"/>
                  <a:gd name="connsiteX134" fmla="*/ 1306222 w 5531509"/>
                  <a:gd name="connsiteY134" fmla="*/ 4305111 h 4789403"/>
                  <a:gd name="connsiteX135" fmla="*/ 1308954 w 5531509"/>
                  <a:gd name="connsiteY135" fmla="*/ 4284626 h 4789403"/>
                  <a:gd name="connsiteX136" fmla="*/ 1461911 w 5531509"/>
                  <a:gd name="connsiteY136" fmla="*/ 4261408 h 4789403"/>
                  <a:gd name="connsiteX137" fmla="*/ 1349924 w 5531509"/>
                  <a:gd name="connsiteY137" fmla="*/ 4359739 h 4789403"/>
                  <a:gd name="connsiteX138" fmla="*/ 1347193 w 5531509"/>
                  <a:gd name="connsiteY138" fmla="*/ 4385687 h 4789403"/>
                  <a:gd name="connsiteX139" fmla="*/ 1401821 w 5531509"/>
                  <a:gd name="connsiteY139" fmla="*/ 4393881 h 4789403"/>
                  <a:gd name="connsiteX140" fmla="*/ 1485128 w 5531509"/>
                  <a:gd name="connsiteY140" fmla="*/ 4354276 h 4789403"/>
                  <a:gd name="connsiteX141" fmla="*/ 1463277 w 5531509"/>
                  <a:gd name="connsiteY141" fmla="*/ 4430755 h 4789403"/>
                  <a:gd name="connsiteX142" fmla="*/ 1435963 w 5531509"/>
                  <a:gd name="connsiteY142" fmla="*/ 4728477 h 4789403"/>
                  <a:gd name="connsiteX143" fmla="*/ 1528831 w 5531509"/>
                  <a:gd name="connsiteY143" fmla="*/ 4763985 h 4789403"/>
                  <a:gd name="connsiteX144" fmla="*/ 1721394 w 5531509"/>
                  <a:gd name="connsiteY144" fmla="*/ 4399344 h 4789403"/>
                  <a:gd name="connsiteX145" fmla="*/ 1847038 w 5531509"/>
                  <a:gd name="connsiteY145" fmla="*/ 4589176 h 4789403"/>
                  <a:gd name="connsiteX146" fmla="*/ 1939905 w 5531509"/>
                  <a:gd name="connsiteY146" fmla="*/ 4400709 h 4789403"/>
                  <a:gd name="connsiteX147" fmla="*/ 1945368 w 5531509"/>
                  <a:gd name="connsiteY147" fmla="*/ 4228632 h 4789403"/>
                  <a:gd name="connsiteX148" fmla="*/ 2101057 w 5531509"/>
                  <a:gd name="connsiteY148" fmla="*/ 4354276 h 4789403"/>
                  <a:gd name="connsiteX149" fmla="*/ 2184365 w 5531509"/>
                  <a:gd name="connsiteY149" fmla="*/ 4288722 h 4789403"/>
                  <a:gd name="connsiteX150" fmla="*/ 2128371 w 5531509"/>
                  <a:gd name="connsiteY150" fmla="*/ 3997830 h 4789403"/>
                  <a:gd name="connsiteX151" fmla="*/ 2117446 w 5531509"/>
                  <a:gd name="connsiteY151" fmla="*/ 3969150 h 4789403"/>
                  <a:gd name="connsiteX152" fmla="*/ 2084669 w 5531509"/>
                  <a:gd name="connsiteY152" fmla="*/ 3769758 h 4789403"/>
                  <a:gd name="connsiteX153" fmla="*/ 2293620 w 5531509"/>
                  <a:gd name="connsiteY153" fmla="*/ 3951396 h 4789403"/>
                  <a:gd name="connsiteX154" fmla="*/ 2340054 w 5531509"/>
                  <a:gd name="connsiteY154" fmla="*/ 3872185 h 4789403"/>
                  <a:gd name="connsiteX155" fmla="*/ 2345517 w 5531509"/>
                  <a:gd name="connsiteY155" fmla="*/ 3794341 h 4789403"/>
                  <a:gd name="connsiteX156" fmla="*/ 2442481 w 5531509"/>
                  <a:gd name="connsiteY156" fmla="*/ 3831214 h 4789403"/>
                  <a:gd name="connsiteX157" fmla="*/ 2525789 w 5531509"/>
                  <a:gd name="connsiteY157" fmla="*/ 3611337 h 4789403"/>
                  <a:gd name="connsiteX158" fmla="*/ 2505303 w 5531509"/>
                  <a:gd name="connsiteY158" fmla="*/ 3799804 h 4789403"/>
                  <a:gd name="connsiteX159" fmla="*/ 2502572 w 5531509"/>
                  <a:gd name="connsiteY159" fmla="*/ 3929545 h 4789403"/>
                  <a:gd name="connsiteX160" fmla="*/ 2512132 w 5531509"/>
                  <a:gd name="connsiteY160" fmla="*/ 3935007 h 4789403"/>
                  <a:gd name="connsiteX161" fmla="*/ 2790734 w 5531509"/>
                  <a:gd name="connsiteY161" fmla="*/ 3705570 h 4789403"/>
                  <a:gd name="connsiteX162" fmla="*/ 2760688 w 5531509"/>
                  <a:gd name="connsiteY162" fmla="*/ 3749272 h 4789403"/>
                  <a:gd name="connsiteX163" fmla="*/ 2725180 w 5531509"/>
                  <a:gd name="connsiteY163" fmla="*/ 3838043 h 4789403"/>
                  <a:gd name="connsiteX164" fmla="*/ 2901355 w 5531509"/>
                  <a:gd name="connsiteY164" fmla="*/ 3783415 h 4789403"/>
                  <a:gd name="connsiteX165" fmla="*/ 3037925 w 5531509"/>
                  <a:gd name="connsiteY165" fmla="*/ 3597681 h 4789403"/>
                  <a:gd name="connsiteX166" fmla="*/ 3042022 w 5531509"/>
                  <a:gd name="connsiteY166" fmla="*/ 3706936 h 4789403"/>
                  <a:gd name="connsiteX167" fmla="*/ 3111672 w 5531509"/>
                  <a:gd name="connsiteY167" fmla="*/ 3838043 h 4789403"/>
                  <a:gd name="connsiteX168" fmla="*/ 3171763 w 5531509"/>
                  <a:gd name="connsiteY168" fmla="*/ 3805266 h 4789403"/>
                  <a:gd name="connsiteX169" fmla="*/ 3231854 w 5531509"/>
                  <a:gd name="connsiteY169" fmla="*/ 3650943 h 4789403"/>
                  <a:gd name="connsiteX170" fmla="*/ 3293310 w 5531509"/>
                  <a:gd name="connsiteY170" fmla="*/ 3840774 h 4789403"/>
                  <a:gd name="connsiteX171" fmla="*/ 3244145 w 5531509"/>
                  <a:gd name="connsiteY171" fmla="*/ 3962321 h 4789403"/>
                  <a:gd name="connsiteX172" fmla="*/ 3261899 w 5531509"/>
                  <a:gd name="connsiteY172" fmla="*/ 3978709 h 4789403"/>
                  <a:gd name="connsiteX173" fmla="*/ 3439439 w 5531509"/>
                  <a:gd name="connsiteY173" fmla="*/ 3884477 h 4789403"/>
                  <a:gd name="connsiteX174" fmla="*/ 3327452 w 5531509"/>
                  <a:gd name="connsiteY174" fmla="*/ 4142593 h 4789403"/>
                  <a:gd name="connsiteX175" fmla="*/ 3447633 w 5531509"/>
                  <a:gd name="connsiteY175" fmla="*/ 4137130 h 4789403"/>
                  <a:gd name="connsiteX176" fmla="*/ 3453096 w 5531509"/>
                  <a:gd name="connsiteY176" fmla="*/ 4172638 h 4789403"/>
                  <a:gd name="connsiteX177" fmla="*/ 3569180 w 5531509"/>
                  <a:gd name="connsiteY177" fmla="*/ 4413001 h 4789403"/>
                  <a:gd name="connsiteX178" fmla="*/ 3640197 w 5531509"/>
                  <a:gd name="connsiteY178" fmla="*/ 4283260 h 4789403"/>
                  <a:gd name="connsiteX179" fmla="*/ 3689362 w 5531509"/>
                  <a:gd name="connsiteY179" fmla="*/ 4443046 h 4789403"/>
                  <a:gd name="connsiteX180" fmla="*/ 3776766 w 5531509"/>
                  <a:gd name="connsiteY180" fmla="*/ 4567325 h 4789403"/>
                  <a:gd name="connsiteX181" fmla="*/ 3842320 w 5531509"/>
                  <a:gd name="connsiteY181" fmla="*/ 4400709 h 4789403"/>
                  <a:gd name="connsiteX182" fmla="*/ 3851879 w 5531509"/>
                  <a:gd name="connsiteY182" fmla="*/ 4309208 h 4789403"/>
                  <a:gd name="connsiteX183" fmla="*/ 3925627 w 5531509"/>
                  <a:gd name="connsiteY183" fmla="*/ 4443046 h 4789403"/>
                  <a:gd name="connsiteX184" fmla="*/ 4119556 w 5531509"/>
                  <a:gd name="connsiteY184" fmla="*/ 4596004 h 4789403"/>
                  <a:gd name="connsiteX185" fmla="*/ 4198766 w 5531509"/>
                  <a:gd name="connsiteY185" fmla="*/ 4367933 h 4789403"/>
                  <a:gd name="connsiteX186" fmla="*/ 4201498 w 5531509"/>
                  <a:gd name="connsiteY186" fmla="*/ 4336522 h 4789403"/>
                  <a:gd name="connsiteX187" fmla="*/ 4232909 w 5531509"/>
                  <a:gd name="connsiteY187" fmla="*/ 4382956 h 4789403"/>
                  <a:gd name="connsiteX188" fmla="*/ 4265685 w 5531509"/>
                  <a:gd name="connsiteY188" fmla="*/ 4385687 h 4789403"/>
                  <a:gd name="connsiteX189" fmla="*/ 4295731 w 5531509"/>
                  <a:gd name="connsiteY189" fmla="*/ 4296917 h 4789403"/>
                  <a:gd name="connsiteX190" fmla="*/ 4271148 w 5531509"/>
                  <a:gd name="connsiteY190" fmla="*/ 4149421 h 4789403"/>
                  <a:gd name="connsiteX191" fmla="*/ 4417278 w 5531509"/>
                  <a:gd name="connsiteY191" fmla="*/ 4288722 h 4789403"/>
                  <a:gd name="connsiteX192" fmla="*/ 4578430 w 5531509"/>
                  <a:gd name="connsiteY192" fmla="*/ 4307842 h 4789403"/>
                  <a:gd name="connsiteX193" fmla="*/ 4495122 w 5531509"/>
                  <a:gd name="connsiteY193" fmla="*/ 4083868 h 4789403"/>
                  <a:gd name="connsiteX194" fmla="*/ 4911660 w 5531509"/>
                  <a:gd name="connsiteY194" fmla="*/ 4149421 h 4789403"/>
                  <a:gd name="connsiteX195" fmla="*/ 4686320 w 5531509"/>
                  <a:gd name="connsiteY195" fmla="*/ 3833946 h 4789403"/>
                  <a:gd name="connsiteX196" fmla="*/ 4904831 w 5531509"/>
                  <a:gd name="connsiteY196" fmla="*/ 3902231 h 4789403"/>
                  <a:gd name="connsiteX197" fmla="*/ 5065983 w 5531509"/>
                  <a:gd name="connsiteY197" fmla="*/ 3885842 h 4789403"/>
                  <a:gd name="connsiteX198" fmla="*/ 4958094 w 5531509"/>
                  <a:gd name="connsiteY198" fmla="*/ 3709668 h 4789403"/>
                  <a:gd name="connsiteX199" fmla="*/ 5090566 w 5531509"/>
                  <a:gd name="connsiteY199" fmla="*/ 3693279 h 4789403"/>
                  <a:gd name="connsiteX200" fmla="*/ 5025012 w 5531509"/>
                  <a:gd name="connsiteY200" fmla="*/ 3564904 h 4789403"/>
                  <a:gd name="connsiteX201" fmla="*/ 5400579 w 5531509"/>
                  <a:gd name="connsiteY201" fmla="*/ 3369609 h 4789403"/>
                  <a:gd name="connsiteX202" fmla="*/ 5313174 w 5531509"/>
                  <a:gd name="connsiteY202" fmla="*/ 3145635 h 4789403"/>
                  <a:gd name="connsiteX203" fmla="*/ 5396482 w 5531509"/>
                  <a:gd name="connsiteY203" fmla="*/ 3081447 h 4789403"/>
                  <a:gd name="connsiteX204" fmla="*/ 5350048 w 5531509"/>
                  <a:gd name="connsiteY204" fmla="*/ 3003603 h 4789403"/>
                  <a:gd name="connsiteX205" fmla="*/ 5333660 w 5531509"/>
                  <a:gd name="connsiteY205" fmla="*/ 2917564 h 4789403"/>
                  <a:gd name="connsiteX206" fmla="*/ 5411505 w 5531509"/>
                  <a:gd name="connsiteY206" fmla="*/ 2890250 h 4789403"/>
                  <a:gd name="connsiteX207" fmla="*/ 5512566 w 5531509"/>
                  <a:gd name="connsiteY207" fmla="*/ 2812405 h 4789403"/>
                  <a:gd name="connsiteX208" fmla="*/ 5421064 w 5531509"/>
                  <a:gd name="connsiteY208" fmla="*/ 2709978 h 4789403"/>
                  <a:gd name="connsiteX209" fmla="*/ 2800294 w 5531509"/>
                  <a:gd name="connsiteY209" fmla="*/ 2806943 h 4789403"/>
                  <a:gd name="connsiteX210" fmla="*/ 2524423 w 5531509"/>
                  <a:gd name="connsiteY210" fmla="*/ 2864302 h 4789403"/>
                  <a:gd name="connsiteX211" fmla="*/ 2670552 w 5531509"/>
                  <a:gd name="connsiteY211" fmla="*/ 3054133 h 4789403"/>
                  <a:gd name="connsiteX212" fmla="*/ 2663724 w 5531509"/>
                  <a:gd name="connsiteY212" fmla="*/ 3063693 h 4789403"/>
                  <a:gd name="connsiteX213" fmla="*/ 2405608 w 5531509"/>
                  <a:gd name="connsiteY213" fmla="*/ 2984483 h 4789403"/>
                  <a:gd name="connsiteX214" fmla="*/ 2576320 w 5531509"/>
                  <a:gd name="connsiteY214" fmla="*/ 3187972 h 4789403"/>
                  <a:gd name="connsiteX215" fmla="*/ 2573588 w 5531509"/>
                  <a:gd name="connsiteY215" fmla="*/ 3196166 h 4789403"/>
                  <a:gd name="connsiteX216" fmla="*/ 2296352 w 5531509"/>
                  <a:gd name="connsiteY216" fmla="*/ 3081447 h 4789403"/>
                  <a:gd name="connsiteX217" fmla="*/ 2285426 w 5531509"/>
                  <a:gd name="connsiteY217" fmla="*/ 3287668 h 4789403"/>
                  <a:gd name="connsiteX218" fmla="*/ 2275866 w 5531509"/>
                  <a:gd name="connsiteY218" fmla="*/ 3287668 h 4789403"/>
                  <a:gd name="connsiteX219" fmla="*/ 2217141 w 5531509"/>
                  <a:gd name="connsiteY219" fmla="*/ 3074619 h 4789403"/>
                  <a:gd name="connsiteX220" fmla="*/ 2150222 w 5531509"/>
                  <a:gd name="connsiteY220" fmla="*/ 3260354 h 4789403"/>
                  <a:gd name="connsiteX221" fmla="*/ 2137931 w 5531509"/>
                  <a:gd name="connsiteY221" fmla="*/ 3258988 h 4789403"/>
                  <a:gd name="connsiteX222" fmla="*/ 2040967 w 5531509"/>
                  <a:gd name="connsiteY222" fmla="*/ 3021357 h 4789403"/>
                  <a:gd name="connsiteX223" fmla="*/ 2053258 w 5531509"/>
                  <a:gd name="connsiteY223" fmla="*/ 3204360 h 4789403"/>
                  <a:gd name="connsiteX224" fmla="*/ 2043698 w 5531509"/>
                  <a:gd name="connsiteY224" fmla="*/ 3209823 h 4789403"/>
                  <a:gd name="connsiteX225" fmla="*/ 1916688 w 5531509"/>
                  <a:gd name="connsiteY225" fmla="*/ 3065059 h 4789403"/>
                  <a:gd name="connsiteX226" fmla="*/ 1904397 w 5531509"/>
                  <a:gd name="connsiteY226" fmla="*/ 3115590 h 4789403"/>
                  <a:gd name="connsiteX227" fmla="*/ 1894837 w 5531509"/>
                  <a:gd name="connsiteY227" fmla="*/ 3118321 h 4789403"/>
                  <a:gd name="connsiteX228" fmla="*/ 1756902 w 5531509"/>
                  <a:gd name="connsiteY228" fmla="*/ 3018625 h 4789403"/>
                  <a:gd name="connsiteX229" fmla="*/ 1758268 w 5531509"/>
                  <a:gd name="connsiteY229" fmla="*/ 3021357 h 4789403"/>
                  <a:gd name="connsiteX230" fmla="*/ 1808798 w 5531509"/>
                  <a:gd name="connsiteY230" fmla="*/ 3193434 h 4789403"/>
                  <a:gd name="connsiteX231" fmla="*/ 1800604 w 5531509"/>
                  <a:gd name="connsiteY231" fmla="*/ 3197531 h 4789403"/>
                  <a:gd name="connsiteX232" fmla="*/ 1715931 w 5531509"/>
                  <a:gd name="connsiteY232" fmla="*/ 3155195 h 4789403"/>
                  <a:gd name="connsiteX233" fmla="*/ 1760999 w 5531509"/>
                  <a:gd name="connsiteY233" fmla="*/ 3233040 h 4789403"/>
                  <a:gd name="connsiteX234" fmla="*/ 1769193 w 5531509"/>
                  <a:gd name="connsiteY234" fmla="*/ 3287668 h 4789403"/>
                  <a:gd name="connsiteX235" fmla="*/ 1643549 w 5531509"/>
                  <a:gd name="connsiteY235" fmla="*/ 3299959 h 4789403"/>
                  <a:gd name="connsiteX236" fmla="*/ 1647646 w 5531509"/>
                  <a:gd name="connsiteY236" fmla="*/ 3439260 h 4789403"/>
                  <a:gd name="connsiteX237" fmla="*/ 1487860 w 5531509"/>
                  <a:gd name="connsiteY237" fmla="*/ 3342295 h 4789403"/>
                  <a:gd name="connsiteX238" fmla="*/ 1442792 w 5531509"/>
                  <a:gd name="connsiteY238" fmla="*/ 3530761 h 4789403"/>
                  <a:gd name="connsiteX239" fmla="*/ 1430500 w 5531509"/>
                  <a:gd name="connsiteY239" fmla="*/ 3529396 h 4789403"/>
                  <a:gd name="connsiteX240" fmla="*/ 1429135 w 5531509"/>
                  <a:gd name="connsiteY240" fmla="*/ 3375072 h 4789403"/>
                  <a:gd name="connsiteX241" fmla="*/ 1343096 w 5531509"/>
                  <a:gd name="connsiteY241" fmla="*/ 3465208 h 4789403"/>
                  <a:gd name="connsiteX242" fmla="*/ 1175115 w 5531509"/>
                  <a:gd name="connsiteY242" fmla="*/ 3559441 h 4789403"/>
                  <a:gd name="connsiteX243" fmla="*/ 1166921 w 5531509"/>
                  <a:gd name="connsiteY243" fmla="*/ 3551247 h 4789403"/>
                  <a:gd name="connsiteX244" fmla="*/ 1250229 w 5531509"/>
                  <a:gd name="connsiteY244" fmla="*/ 3320444 h 4789403"/>
                  <a:gd name="connsiteX245" fmla="*/ 1158727 w 5531509"/>
                  <a:gd name="connsiteY245" fmla="*/ 3503447 h 4789403"/>
                  <a:gd name="connsiteX246" fmla="*/ 1147801 w 5531509"/>
                  <a:gd name="connsiteY246" fmla="*/ 3503447 h 4789403"/>
                  <a:gd name="connsiteX247" fmla="*/ 1127316 w 5531509"/>
                  <a:gd name="connsiteY247" fmla="*/ 3441991 h 4789403"/>
                  <a:gd name="connsiteX248" fmla="*/ 1115025 w 5531509"/>
                  <a:gd name="connsiteY248" fmla="*/ 3484328 h 4789403"/>
                  <a:gd name="connsiteX249" fmla="*/ 840520 w 5531509"/>
                  <a:gd name="connsiteY249" fmla="*/ 3784781 h 4789403"/>
                  <a:gd name="connsiteX250" fmla="*/ 832326 w 5531509"/>
                  <a:gd name="connsiteY250" fmla="*/ 3777952 h 4789403"/>
                  <a:gd name="connsiteX251" fmla="*/ 858274 w 5531509"/>
                  <a:gd name="connsiteY251" fmla="*/ 3594949 h 4789403"/>
                  <a:gd name="connsiteX252" fmla="*/ 754481 w 5531509"/>
                  <a:gd name="connsiteY252" fmla="*/ 3758833 h 4789403"/>
                  <a:gd name="connsiteX253" fmla="*/ 579672 w 5531509"/>
                  <a:gd name="connsiteY253" fmla="*/ 3935007 h 4789403"/>
                  <a:gd name="connsiteX254" fmla="*/ 571478 w 5531509"/>
                  <a:gd name="connsiteY254" fmla="*/ 3933642 h 4789403"/>
                  <a:gd name="connsiteX255" fmla="*/ 566015 w 5531509"/>
                  <a:gd name="connsiteY255" fmla="*/ 3609972 h 4789403"/>
                  <a:gd name="connsiteX256" fmla="*/ 747652 w 5531509"/>
                  <a:gd name="connsiteY256" fmla="*/ 3345027 h 4789403"/>
                  <a:gd name="connsiteX257" fmla="*/ 492267 w 5531509"/>
                  <a:gd name="connsiteY257" fmla="*/ 3420140 h 4789403"/>
                  <a:gd name="connsiteX258" fmla="*/ 486804 w 5531509"/>
                  <a:gd name="connsiteY258" fmla="*/ 3411946 h 4789403"/>
                  <a:gd name="connsiteX259" fmla="*/ 587866 w 5531509"/>
                  <a:gd name="connsiteY259" fmla="*/ 3286302 h 4789403"/>
                  <a:gd name="connsiteX260" fmla="*/ 486804 w 5531509"/>
                  <a:gd name="connsiteY260" fmla="*/ 3301324 h 4789403"/>
                  <a:gd name="connsiteX261" fmla="*/ 481342 w 5531509"/>
                  <a:gd name="connsiteY261" fmla="*/ 3293130 h 4789403"/>
                  <a:gd name="connsiteX262" fmla="*/ 656151 w 5531509"/>
                  <a:gd name="connsiteY262" fmla="*/ 3089642 h 4789403"/>
                  <a:gd name="connsiteX263" fmla="*/ 632934 w 5531509"/>
                  <a:gd name="connsiteY263" fmla="*/ 3091007 h 4789403"/>
                  <a:gd name="connsiteX264" fmla="*/ 434908 w 5531509"/>
                  <a:gd name="connsiteY264" fmla="*/ 3011797 h 4789403"/>
                  <a:gd name="connsiteX265" fmla="*/ 587866 w 5531509"/>
                  <a:gd name="connsiteY265" fmla="*/ 2903907 h 4789403"/>
                  <a:gd name="connsiteX266" fmla="*/ 799549 w 5531509"/>
                  <a:gd name="connsiteY266" fmla="*/ 2871130 h 4789403"/>
                  <a:gd name="connsiteX267" fmla="*/ 619277 w 5531509"/>
                  <a:gd name="connsiteY267" fmla="*/ 2798748 h 4789403"/>
                  <a:gd name="connsiteX268" fmla="*/ 619277 w 5531509"/>
                  <a:gd name="connsiteY268" fmla="*/ 2787823 h 4789403"/>
                  <a:gd name="connsiteX269" fmla="*/ 780429 w 5531509"/>
                  <a:gd name="connsiteY269" fmla="*/ 2780994 h 4789403"/>
                  <a:gd name="connsiteX270" fmla="*/ 657517 w 5531509"/>
                  <a:gd name="connsiteY270" fmla="*/ 2539266 h 4789403"/>
                  <a:gd name="connsiteX271" fmla="*/ 855542 w 5531509"/>
                  <a:gd name="connsiteY271" fmla="*/ 2561117 h 4789403"/>
                  <a:gd name="connsiteX272" fmla="*/ 1019426 w 5531509"/>
                  <a:gd name="connsiteY272" fmla="*/ 2704515 h 4789403"/>
                  <a:gd name="connsiteX273" fmla="*/ 977089 w 5531509"/>
                  <a:gd name="connsiteY273" fmla="*/ 2584334 h 4789403"/>
                  <a:gd name="connsiteX274" fmla="*/ 975724 w 5531509"/>
                  <a:gd name="connsiteY274" fmla="*/ 2466884 h 4789403"/>
                  <a:gd name="connsiteX275" fmla="*/ 1117756 w 5531509"/>
                  <a:gd name="connsiteY275" fmla="*/ 2582968 h 4789403"/>
                  <a:gd name="connsiteX276" fmla="*/ 1157361 w 5531509"/>
                  <a:gd name="connsiteY276" fmla="*/ 2281150 h 4789403"/>
                  <a:gd name="connsiteX277" fmla="*/ 1166921 w 5531509"/>
                  <a:gd name="connsiteY277" fmla="*/ 2279784 h 4789403"/>
                  <a:gd name="connsiteX278" fmla="*/ 1248863 w 5531509"/>
                  <a:gd name="connsiteY278" fmla="*/ 2536535 h 4789403"/>
                  <a:gd name="connsiteX279" fmla="*/ 1251594 w 5531509"/>
                  <a:gd name="connsiteY279" fmla="*/ 2526975 h 4789403"/>
                  <a:gd name="connsiteX280" fmla="*/ 1349924 w 5531509"/>
                  <a:gd name="connsiteY280" fmla="*/ 2420451 h 4789403"/>
                  <a:gd name="connsiteX281" fmla="*/ 1433232 w 5531509"/>
                  <a:gd name="connsiteY281" fmla="*/ 2516049 h 4789403"/>
                  <a:gd name="connsiteX282" fmla="*/ 1463277 w 5531509"/>
                  <a:gd name="connsiteY282" fmla="*/ 2652619 h 4789403"/>
                  <a:gd name="connsiteX283" fmla="*/ 1498785 w 5531509"/>
                  <a:gd name="connsiteY283" fmla="*/ 2547460 h 4789403"/>
                  <a:gd name="connsiteX284" fmla="*/ 1593018 w 5531509"/>
                  <a:gd name="connsiteY284" fmla="*/ 2439570 h 4789403"/>
                  <a:gd name="connsiteX285" fmla="*/ 1649012 w 5531509"/>
                  <a:gd name="connsiteY285" fmla="*/ 2593894 h 4789403"/>
                  <a:gd name="connsiteX286" fmla="*/ 1800604 w 5531509"/>
                  <a:gd name="connsiteY286" fmla="*/ 2363091 h 4789403"/>
                  <a:gd name="connsiteX287" fmla="*/ 2095594 w 5531509"/>
                  <a:gd name="connsiteY287" fmla="*/ 2225156 h 4789403"/>
                  <a:gd name="connsiteX288" fmla="*/ 2099692 w 5531509"/>
                  <a:gd name="connsiteY288" fmla="*/ 2231984 h 4789403"/>
                  <a:gd name="connsiteX289" fmla="*/ 2009556 w 5531509"/>
                  <a:gd name="connsiteY289" fmla="*/ 2423182 h 4789403"/>
                  <a:gd name="connsiteX290" fmla="*/ 1942636 w 5531509"/>
                  <a:gd name="connsiteY290" fmla="*/ 2503758 h 4789403"/>
                  <a:gd name="connsiteX291" fmla="*/ 2178902 w 5531509"/>
                  <a:gd name="connsiteY291" fmla="*/ 2476444 h 4789403"/>
                  <a:gd name="connsiteX292" fmla="*/ 2180268 w 5531509"/>
                  <a:gd name="connsiteY292" fmla="*/ 2487370 h 4789403"/>
                  <a:gd name="connsiteX293" fmla="*/ 2124274 w 5531509"/>
                  <a:gd name="connsiteY293" fmla="*/ 2536535 h 4789403"/>
                  <a:gd name="connsiteX294" fmla="*/ 2389219 w 5531509"/>
                  <a:gd name="connsiteY294" fmla="*/ 2518781 h 4789403"/>
                  <a:gd name="connsiteX295" fmla="*/ 2701964 w 5531509"/>
                  <a:gd name="connsiteY295" fmla="*/ 2659447 h 4789403"/>
                  <a:gd name="connsiteX296" fmla="*/ 2695135 w 5531509"/>
                  <a:gd name="connsiteY296" fmla="*/ 2667642 h 4789403"/>
                  <a:gd name="connsiteX297" fmla="*/ 2626850 w 5531509"/>
                  <a:gd name="connsiteY297" fmla="*/ 2674470 h 4789403"/>
                  <a:gd name="connsiteX298" fmla="*/ 2804391 w 5531509"/>
                  <a:gd name="connsiteY298" fmla="*/ 2796017 h 4789403"/>
                  <a:gd name="connsiteX299" fmla="*/ 2800294 w 5531509"/>
                  <a:gd name="connsiteY299" fmla="*/ 2806943 h 4789403"/>
                  <a:gd name="connsiteX300" fmla="*/ 2863116 w 5531509"/>
                  <a:gd name="connsiteY300" fmla="*/ 1519091 h 4789403"/>
                  <a:gd name="connsiteX301" fmla="*/ 2707426 w 5531509"/>
                  <a:gd name="connsiteY301" fmla="*/ 1546405 h 4789403"/>
                  <a:gd name="connsiteX302" fmla="*/ 2518960 w 5531509"/>
                  <a:gd name="connsiteY302" fmla="*/ 1494509 h 4789403"/>
                  <a:gd name="connsiteX303" fmla="*/ 2458870 w 5531509"/>
                  <a:gd name="connsiteY303" fmla="*/ 1463098 h 4789403"/>
                  <a:gd name="connsiteX304" fmla="*/ 2512132 w 5531509"/>
                  <a:gd name="connsiteY304" fmla="*/ 1560062 h 4789403"/>
                  <a:gd name="connsiteX305" fmla="*/ 2544908 w 5531509"/>
                  <a:gd name="connsiteY305" fmla="*/ 1732140 h 4789403"/>
                  <a:gd name="connsiteX306" fmla="*/ 2342785 w 5531509"/>
                  <a:gd name="connsiteY306" fmla="*/ 1566891 h 4789403"/>
                  <a:gd name="connsiteX307" fmla="*/ 2337323 w 5531509"/>
                  <a:gd name="connsiteY307" fmla="*/ 1766282 h 4789403"/>
                  <a:gd name="connsiteX308" fmla="*/ 2327763 w 5531509"/>
                  <a:gd name="connsiteY308" fmla="*/ 1770379 h 4789403"/>
                  <a:gd name="connsiteX309" fmla="*/ 2192559 w 5531509"/>
                  <a:gd name="connsiteY309" fmla="*/ 1505434 h 4789403"/>
                  <a:gd name="connsiteX310" fmla="*/ 2096960 w 5531509"/>
                  <a:gd name="connsiteY310" fmla="*/ 1454904 h 4789403"/>
                  <a:gd name="connsiteX311" fmla="*/ 2079206 w 5531509"/>
                  <a:gd name="connsiteY311" fmla="*/ 1599667 h 4789403"/>
                  <a:gd name="connsiteX312" fmla="*/ 1957659 w 5531509"/>
                  <a:gd name="connsiteY312" fmla="*/ 1573719 h 4789403"/>
                  <a:gd name="connsiteX313" fmla="*/ 1950831 w 5531509"/>
                  <a:gd name="connsiteY313" fmla="*/ 1829104 h 4789403"/>
                  <a:gd name="connsiteX314" fmla="*/ 1944002 w 5531509"/>
                  <a:gd name="connsiteY314" fmla="*/ 1831836 h 4789403"/>
                  <a:gd name="connsiteX315" fmla="*/ 1852500 w 5531509"/>
                  <a:gd name="connsiteY315" fmla="*/ 1734871 h 4789403"/>
                  <a:gd name="connsiteX316" fmla="*/ 1859329 w 5531509"/>
                  <a:gd name="connsiteY316" fmla="*/ 1882366 h 4789403"/>
                  <a:gd name="connsiteX317" fmla="*/ 1815627 w 5531509"/>
                  <a:gd name="connsiteY317" fmla="*/ 2047615 h 4789403"/>
                  <a:gd name="connsiteX318" fmla="*/ 1591653 w 5531509"/>
                  <a:gd name="connsiteY318" fmla="*/ 1875538 h 4789403"/>
                  <a:gd name="connsiteX319" fmla="*/ 1527465 w 5531509"/>
                  <a:gd name="connsiteY319" fmla="*/ 2055810 h 4789403"/>
                  <a:gd name="connsiteX320" fmla="*/ 1519271 w 5531509"/>
                  <a:gd name="connsiteY320" fmla="*/ 2057176 h 4789403"/>
                  <a:gd name="connsiteX321" fmla="*/ 1456449 w 5531509"/>
                  <a:gd name="connsiteY321" fmla="*/ 1894658 h 4789403"/>
                  <a:gd name="connsiteX322" fmla="*/ 1209258 w 5531509"/>
                  <a:gd name="connsiteY322" fmla="*/ 2084489 h 4789403"/>
                  <a:gd name="connsiteX323" fmla="*/ 1201064 w 5531509"/>
                  <a:gd name="connsiteY323" fmla="*/ 2077661 h 4789403"/>
                  <a:gd name="connsiteX324" fmla="*/ 1333536 w 5531509"/>
                  <a:gd name="connsiteY324" fmla="*/ 1902852 h 4789403"/>
                  <a:gd name="connsiteX325" fmla="*/ 1284371 w 5531509"/>
                  <a:gd name="connsiteY325" fmla="*/ 1872807 h 4789403"/>
                  <a:gd name="connsiteX326" fmla="*/ 1255691 w 5531509"/>
                  <a:gd name="connsiteY326" fmla="*/ 1834567 h 4789403"/>
                  <a:gd name="connsiteX327" fmla="*/ 1168287 w 5531509"/>
                  <a:gd name="connsiteY327" fmla="*/ 1736237 h 4789403"/>
                  <a:gd name="connsiteX328" fmla="*/ 1175115 w 5531509"/>
                  <a:gd name="connsiteY328" fmla="*/ 1728043 h 4789403"/>
                  <a:gd name="connsiteX329" fmla="*/ 1310319 w 5531509"/>
                  <a:gd name="connsiteY329" fmla="*/ 1767648 h 4789403"/>
                  <a:gd name="connsiteX330" fmla="*/ 1272080 w 5531509"/>
                  <a:gd name="connsiteY330" fmla="*/ 1706191 h 4789403"/>
                  <a:gd name="connsiteX331" fmla="*/ 1224280 w 5531509"/>
                  <a:gd name="connsiteY331" fmla="*/ 1560062 h 4789403"/>
                  <a:gd name="connsiteX332" fmla="*/ 1303491 w 5531509"/>
                  <a:gd name="connsiteY332" fmla="*/ 1497240 h 4789403"/>
                  <a:gd name="connsiteX333" fmla="*/ 1394992 w 5531509"/>
                  <a:gd name="connsiteY333" fmla="*/ 1538211 h 4789403"/>
                  <a:gd name="connsiteX334" fmla="*/ 1354022 w 5531509"/>
                  <a:gd name="connsiteY334" fmla="*/ 1397544 h 4789403"/>
                  <a:gd name="connsiteX335" fmla="*/ 1360850 w 5531509"/>
                  <a:gd name="connsiteY335" fmla="*/ 1392082 h 4789403"/>
                  <a:gd name="connsiteX336" fmla="*/ 1541122 w 5531509"/>
                  <a:gd name="connsiteY336" fmla="*/ 1450807 h 4789403"/>
                  <a:gd name="connsiteX337" fmla="*/ 1528831 w 5531509"/>
                  <a:gd name="connsiteY337" fmla="*/ 1321065 h 4789403"/>
                  <a:gd name="connsiteX338" fmla="*/ 1715931 w 5531509"/>
                  <a:gd name="connsiteY338" fmla="*/ 1291020 h 4789403"/>
                  <a:gd name="connsiteX339" fmla="*/ 1614869 w 5531509"/>
                  <a:gd name="connsiteY339" fmla="*/ 1239124 h 4789403"/>
                  <a:gd name="connsiteX340" fmla="*/ 1522002 w 5531509"/>
                  <a:gd name="connsiteY340" fmla="*/ 1143525 h 4789403"/>
                  <a:gd name="connsiteX341" fmla="*/ 1562973 w 5531509"/>
                  <a:gd name="connsiteY341" fmla="*/ 1083434 h 4789403"/>
                  <a:gd name="connsiteX342" fmla="*/ 1599847 w 5531509"/>
                  <a:gd name="connsiteY342" fmla="*/ 1095726 h 4789403"/>
                  <a:gd name="connsiteX343" fmla="*/ 1591653 w 5531509"/>
                  <a:gd name="connsiteY343" fmla="*/ 1047926 h 4789403"/>
                  <a:gd name="connsiteX344" fmla="*/ 1599847 w 5531509"/>
                  <a:gd name="connsiteY344" fmla="*/ 1041098 h 4789403"/>
                  <a:gd name="connsiteX345" fmla="*/ 1692714 w 5531509"/>
                  <a:gd name="connsiteY345" fmla="*/ 1097091 h 4789403"/>
                  <a:gd name="connsiteX346" fmla="*/ 1694080 w 5531509"/>
                  <a:gd name="connsiteY346" fmla="*/ 915454 h 4789403"/>
                  <a:gd name="connsiteX347" fmla="*/ 1941271 w 5531509"/>
                  <a:gd name="connsiteY347" fmla="*/ 926379 h 4789403"/>
                  <a:gd name="connsiteX348" fmla="*/ 1926248 w 5531509"/>
                  <a:gd name="connsiteY348" fmla="*/ 841706 h 4789403"/>
                  <a:gd name="connsiteX349" fmla="*/ 1933077 w 5531509"/>
                  <a:gd name="connsiteY349" fmla="*/ 836243 h 4789403"/>
                  <a:gd name="connsiteX350" fmla="*/ 2038235 w 5531509"/>
                  <a:gd name="connsiteY350" fmla="*/ 875849 h 4789403"/>
                  <a:gd name="connsiteX351" fmla="*/ 1990436 w 5531509"/>
                  <a:gd name="connsiteY351" fmla="*/ 624560 h 4789403"/>
                  <a:gd name="connsiteX352" fmla="*/ 1997264 w 5531509"/>
                  <a:gd name="connsiteY352" fmla="*/ 617732 h 4789403"/>
                  <a:gd name="connsiteX353" fmla="*/ 2176170 w 5531509"/>
                  <a:gd name="connsiteY353" fmla="*/ 808929 h 4789403"/>
                  <a:gd name="connsiteX354" fmla="*/ 2271769 w 5531509"/>
                  <a:gd name="connsiteY354" fmla="*/ 695577 h 4789403"/>
                  <a:gd name="connsiteX355" fmla="*/ 2335957 w 5531509"/>
                  <a:gd name="connsiteY355" fmla="*/ 680554 h 4789403"/>
                  <a:gd name="connsiteX356" fmla="*/ 2337323 w 5531509"/>
                  <a:gd name="connsiteY356" fmla="*/ 681920 h 4789403"/>
                  <a:gd name="connsiteX357" fmla="*/ 2413802 w 5531509"/>
                  <a:gd name="connsiteY357" fmla="*/ 528962 h 4789403"/>
                  <a:gd name="connsiteX358" fmla="*/ 2506669 w 5531509"/>
                  <a:gd name="connsiteY358" fmla="*/ 284502 h 4789403"/>
                  <a:gd name="connsiteX359" fmla="*/ 2558565 w 5531509"/>
                  <a:gd name="connsiteY359" fmla="*/ 421072 h 4789403"/>
                  <a:gd name="connsiteX360" fmla="*/ 2559931 w 5531509"/>
                  <a:gd name="connsiteY360" fmla="*/ 457946 h 4789403"/>
                  <a:gd name="connsiteX361" fmla="*/ 2574954 w 5531509"/>
                  <a:gd name="connsiteY361" fmla="*/ 429266 h 4789403"/>
                  <a:gd name="connsiteX362" fmla="*/ 2671918 w 5531509"/>
                  <a:gd name="connsiteY362" fmla="*/ 354153 h 4789403"/>
                  <a:gd name="connsiteX363" fmla="*/ 2708792 w 5531509"/>
                  <a:gd name="connsiteY363" fmla="*/ 542619 h 4789403"/>
                  <a:gd name="connsiteX364" fmla="*/ 2842630 w 5531509"/>
                  <a:gd name="connsiteY364" fmla="*/ 453848 h 4789403"/>
                  <a:gd name="connsiteX365" fmla="*/ 2923206 w 5531509"/>
                  <a:gd name="connsiteY365" fmla="*/ 612269 h 4789403"/>
                  <a:gd name="connsiteX366" fmla="*/ 3011976 w 5531509"/>
                  <a:gd name="connsiteY366" fmla="*/ 382832 h 4789403"/>
                  <a:gd name="connsiteX367" fmla="*/ 3021536 w 5531509"/>
                  <a:gd name="connsiteY367" fmla="*/ 381467 h 4789403"/>
                  <a:gd name="connsiteX368" fmla="*/ 3063873 w 5531509"/>
                  <a:gd name="connsiteY368" fmla="*/ 504379 h 4789403"/>
                  <a:gd name="connsiteX369" fmla="*/ 3134889 w 5531509"/>
                  <a:gd name="connsiteY369" fmla="*/ 322742 h 4789403"/>
                  <a:gd name="connsiteX370" fmla="*/ 3197711 w 5531509"/>
                  <a:gd name="connsiteY370" fmla="*/ 298159 h 4789403"/>
                  <a:gd name="connsiteX371" fmla="*/ 3242779 w 5531509"/>
                  <a:gd name="connsiteY371" fmla="*/ 356884 h 4789403"/>
                  <a:gd name="connsiteX372" fmla="*/ 3169031 w 5531509"/>
                  <a:gd name="connsiteY372" fmla="*/ 574030 h 4789403"/>
                  <a:gd name="connsiteX373" fmla="*/ 3096650 w 5531509"/>
                  <a:gd name="connsiteY373" fmla="*/ 679188 h 4789403"/>
                  <a:gd name="connsiteX374" fmla="*/ 3256436 w 5531509"/>
                  <a:gd name="connsiteY374" fmla="*/ 654606 h 4789403"/>
                  <a:gd name="connsiteX375" fmla="*/ 3260533 w 5531509"/>
                  <a:gd name="connsiteY375" fmla="*/ 662800 h 4789403"/>
                  <a:gd name="connsiteX376" fmla="*/ 3242779 w 5531509"/>
                  <a:gd name="connsiteY376" fmla="*/ 718793 h 4789403"/>
                  <a:gd name="connsiteX377" fmla="*/ 3492701 w 5531509"/>
                  <a:gd name="connsiteY377" fmla="*/ 561738 h 4789403"/>
                  <a:gd name="connsiteX378" fmla="*/ 3498164 w 5531509"/>
                  <a:gd name="connsiteY378" fmla="*/ 567201 h 4789403"/>
                  <a:gd name="connsiteX379" fmla="*/ 3443536 w 5531509"/>
                  <a:gd name="connsiteY379" fmla="*/ 722891 h 4789403"/>
                  <a:gd name="connsiteX380" fmla="*/ 3552792 w 5531509"/>
                  <a:gd name="connsiteY380" fmla="*/ 740645 h 4789403"/>
                  <a:gd name="connsiteX381" fmla="*/ 3443536 w 5531509"/>
                  <a:gd name="connsiteY381" fmla="*/ 911357 h 4789403"/>
                  <a:gd name="connsiteX382" fmla="*/ 3274190 w 5531509"/>
                  <a:gd name="connsiteY382" fmla="*/ 970081 h 4789403"/>
                  <a:gd name="connsiteX383" fmla="*/ 3528210 w 5531509"/>
                  <a:gd name="connsiteY383" fmla="*/ 1077971 h 4789403"/>
                  <a:gd name="connsiteX384" fmla="*/ 3525478 w 5531509"/>
                  <a:gd name="connsiteY384" fmla="*/ 1088897 h 4789403"/>
                  <a:gd name="connsiteX385" fmla="*/ 3177226 w 5531509"/>
                  <a:gd name="connsiteY385" fmla="*/ 1165376 h 4789403"/>
                  <a:gd name="connsiteX386" fmla="*/ 3342475 w 5531509"/>
                  <a:gd name="connsiteY386" fmla="*/ 1248683 h 4789403"/>
                  <a:gd name="connsiteX387" fmla="*/ 3338378 w 5531509"/>
                  <a:gd name="connsiteY387" fmla="*/ 1259609 h 4789403"/>
                  <a:gd name="connsiteX388" fmla="*/ 3144449 w 5531509"/>
                  <a:gd name="connsiteY388" fmla="*/ 1247318 h 4789403"/>
                  <a:gd name="connsiteX389" fmla="*/ 3005148 w 5531509"/>
                  <a:gd name="connsiteY389" fmla="*/ 1192690 h 4789403"/>
                  <a:gd name="connsiteX390" fmla="*/ 3129426 w 5531509"/>
                  <a:gd name="connsiteY390" fmla="*/ 1408470 h 4789403"/>
                  <a:gd name="connsiteX391" fmla="*/ 3111672 w 5531509"/>
                  <a:gd name="connsiteY391" fmla="*/ 1495874 h 4789403"/>
                  <a:gd name="connsiteX392" fmla="*/ 3055679 w 5531509"/>
                  <a:gd name="connsiteY392" fmla="*/ 1494509 h 4789403"/>
                  <a:gd name="connsiteX393" fmla="*/ 2910915 w 5531509"/>
                  <a:gd name="connsiteY393" fmla="*/ 1428955 h 4789403"/>
                  <a:gd name="connsiteX394" fmla="*/ 2979200 w 5531509"/>
                  <a:gd name="connsiteY394" fmla="*/ 1546405 h 4789403"/>
                  <a:gd name="connsiteX395" fmla="*/ 2972371 w 5531509"/>
                  <a:gd name="connsiteY395" fmla="*/ 1555965 h 4789403"/>
                  <a:gd name="connsiteX396" fmla="*/ 2863116 w 5531509"/>
                  <a:gd name="connsiteY396" fmla="*/ 1519091 h 4789403"/>
                  <a:gd name="connsiteX397" fmla="*/ 5104223 w 5531509"/>
                  <a:gd name="connsiteY397" fmla="*/ 2644425 h 4789403"/>
                  <a:gd name="connsiteX398" fmla="*/ 5101492 w 5531509"/>
                  <a:gd name="connsiteY398" fmla="*/ 2655350 h 4789403"/>
                  <a:gd name="connsiteX399" fmla="*/ 4843375 w 5531509"/>
                  <a:gd name="connsiteY399" fmla="*/ 2675836 h 4789403"/>
                  <a:gd name="connsiteX400" fmla="*/ 4679491 w 5531509"/>
                  <a:gd name="connsiteY400" fmla="*/ 2622574 h 4789403"/>
                  <a:gd name="connsiteX401" fmla="*/ 4765530 w 5531509"/>
                  <a:gd name="connsiteY401" fmla="*/ 2731829 h 4789403"/>
                  <a:gd name="connsiteX402" fmla="*/ 4734119 w 5531509"/>
                  <a:gd name="connsiteY402" fmla="*/ 2828794 h 4789403"/>
                  <a:gd name="connsiteX403" fmla="*/ 4585259 w 5531509"/>
                  <a:gd name="connsiteY403" fmla="*/ 2737292 h 4789403"/>
                  <a:gd name="connsiteX404" fmla="*/ 4600281 w 5531509"/>
                  <a:gd name="connsiteY404" fmla="*/ 2779629 h 4789403"/>
                  <a:gd name="connsiteX405" fmla="*/ 4589356 w 5531509"/>
                  <a:gd name="connsiteY405" fmla="*/ 2786457 h 4789403"/>
                  <a:gd name="connsiteX406" fmla="*/ 4504683 w 5531509"/>
                  <a:gd name="connsiteY406" fmla="*/ 2689493 h 4789403"/>
                  <a:gd name="connsiteX407" fmla="*/ 4489660 w 5531509"/>
                  <a:gd name="connsiteY407" fmla="*/ 2850645 h 4789403"/>
                  <a:gd name="connsiteX408" fmla="*/ 4482831 w 5531509"/>
                  <a:gd name="connsiteY408" fmla="*/ 2853376 h 4789403"/>
                  <a:gd name="connsiteX409" fmla="*/ 4391330 w 5531509"/>
                  <a:gd name="connsiteY409" fmla="*/ 2776897 h 4789403"/>
                  <a:gd name="connsiteX410" fmla="*/ 4402255 w 5531509"/>
                  <a:gd name="connsiteY410" fmla="*/ 2898444 h 4789403"/>
                  <a:gd name="connsiteX411" fmla="*/ 4394061 w 5531509"/>
                  <a:gd name="connsiteY411" fmla="*/ 2905273 h 4789403"/>
                  <a:gd name="connsiteX412" fmla="*/ 4243834 w 5531509"/>
                  <a:gd name="connsiteY412" fmla="*/ 2752315 h 4789403"/>
                  <a:gd name="connsiteX413" fmla="*/ 4168721 w 5531509"/>
                  <a:gd name="connsiteY413" fmla="*/ 2909370 h 4789403"/>
                  <a:gd name="connsiteX414" fmla="*/ 3961135 w 5531509"/>
                  <a:gd name="connsiteY414" fmla="*/ 3108761 h 4789403"/>
                  <a:gd name="connsiteX415" fmla="*/ 3951575 w 5531509"/>
                  <a:gd name="connsiteY415" fmla="*/ 3103299 h 4789403"/>
                  <a:gd name="connsiteX416" fmla="*/ 4017129 w 5531509"/>
                  <a:gd name="connsiteY416" fmla="*/ 2946244 h 4789403"/>
                  <a:gd name="connsiteX417" fmla="*/ 3959769 w 5531509"/>
                  <a:gd name="connsiteY417" fmla="*/ 2924392 h 4789403"/>
                  <a:gd name="connsiteX418" fmla="*/ 3858708 w 5531509"/>
                  <a:gd name="connsiteY418" fmla="*/ 2812405 h 4789403"/>
                  <a:gd name="connsiteX419" fmla="*/ 3825931 w 5531509"/>
                  <a:gd name="connsiteY419" fmla="*/ 2989946 h 4789403"/>
                  <a:gd name="connsiteX420" fmla="*/ 3794520 w 5531509"/>
                  <a:gd name="connsiteY420" fmla="*/ 3106030 h 4789403"/>
                  <a:gd name="connsiteX421" fmla="*/ 3754915 w 5531509"/>
                  <a:gd name="connsiteY421" fmla="*/ 3189337 h 4789403"/>
                  <a:gd name="connsiteX422" fmla="*/ 3677070 w 5531509"/>
                  <a:gd name="connsiteY422" fmla="*/ 3088276 h 4789403"/>
                  <a:gd name="connsiteX423" fmla="*/ 3664779 w 5531509"/>
                  <a:gd name="connsiteY423" fmla="*/ 3125150 h 4789403"/>
                  <a:gd name="connsiteX424" fmla="*/ 3577375 w 5531509"/>
                  <a:gd name="connsiteY424" fmla="*/ 3301324 h 4789403"/>
                  <a:gd name="connsiteX425" fmla="*/ 3436708 w 5531509"/>
                  <a:gd name="connsiteY425" fmla="*/ 3429700 h 4789403"/>
                  <a:gd name="connsiteX426" fmla="*/ 3429880 w 5531509"/>
                  <a:gd name="connsiteY426" fmla="*/ 3426968 h 4789403"/>
                  <a:gd name="connsiteX427" fmla="*/ 3406663 w 5531509"/>
                  <a:gd name="connsiteY427" fmla="*/ 3327273 h 4789403"/>
                  <a:gd name="connsiteX428" fmla="*/ 3335646 w 5531509"/>
                  <a:gd name="connsiteY428" fmla="*/ 3405117 h 4789403"/>
                  <a:gd name="connsiteX429" fmla="*/ 3260533 w 5531509"/>
                  <a:gd name="connsiteY429" fmla="*/ 3474768 h 4789403"/>
                  <a:gd name="connsiteX430" fmla="*/ 3185420 w 5531509"/>
                  <a:gd name="connsiteY430" fmla="*/ 3513007 h 4789403"/>
                  <a:gd name="connsiteX431" fmla="*/ 3177226 w 5531509"/>
                  <a:gd name="connsiteY431" fmla="*/ 3361415 h 4789403"/>
                  <a:gd name="connsiteX432" fmla="*/ 3210002 w 5531509"/>
                  <a:gd name="connsiteY432" fmla="*/ 3283570 h 4789403"/>
                  <a:gd name="connsiteX433" fmla="*/ 2965543 w 5531509"/>
                  <a:gd name="connsiteY433" fmla="*/ 3215286 h 4789403"/>
                  <a:gd name="connsiteX434" fmla="*/ 2966908 w 5531509"/>
                  <a:gd name="connsiteY434" fmla="*/ 3204360 h 4789403"/>
                  <a:gd name="connsiteX435" fmla="*/ 3136255 w 5531509"/>
                  <a:gd name="connsiteY435" fmla="*/ 3125150 h 4789403"/>
                  <a:gd name="connsiteX436" fmla="*/ 3085724 w 5531509"/>
                  <a:gd name="connsiteY436" fmla="*/ 3099201 h 4789403"/>
                  <a:gd name="connsiteX437" fmla="*/ 2984663 w 5531509"/>
                  <a:gd name="connsiteY437" fmla="*/ 2987214 h 4789403"/>
                  <a:gd name="connsiteX438" fmla="*/ 3133524 w 5531509"/>
                  <a:gd name="connsiteY438" fmla="*/ 2883421 h 4789403"/>
                  <a:gd name="connsiteX439" fmla="*/ 3279653 w 5531509"/>
                  <a:gd name="connsiteY439" fmla="*/ 2883421 h 4789403"/>
                  <a:gd name="connsiteX440" fmla="*/ 3170397 w 5531509"/>
                  <a:gd name="connsiteY440" fmla="*/ 2826062 h 4789403"/>
                  <a:gd name="connsiteX441" fmla="*/ 3173129 w 5531509"/>
                  <a:gd name="connsiteY441" fmla="*/ 2815137 h 4789403"/>
                  <a:gd name="connsiteX442" fmla="*/ 3337012 w 5531509"/>
                  <a:gd name="connsiteY442" fmla="*/ 2819234 h 4789403"/>
                  <a:gd name="connsiteX443" fmla="*/ 3515918 w 5531509"/>
                  <a:gd name="connsiteY443" fmla="*/ 2826062 h 4789403"/>
                  <a:gd name="connsiteX444" fmla="*/ 3375252 w 5531509"/>
                  <a:gd name="connsiteY444" fmla="*/ 2723635 h 4789403"/>
                  <a:gd name="connsiteX445" fmla="*/ 3480410 w 5531509"/>
                  <a:gd name="connsiteY445" fmla="*/ 2655350 h 4789403"/>
                  <a:gd name="connsiteX446" fmla="*/ 3398468 w 5531509"/>
                  <a:gd name="connsiteY446" fmla="*/ 2636231 h 4789403"/>
                  <a:gd name="connsiteX447" fmla="*/ 3394371 w 5531509"/>
                  <a:gd name="connsiteY447" fmla="*/ 2626671 h 4789403"/>
                  <a:gd name="connsiteX448" fmla="*/ 3596494 w 5531509"/>
                  <a:gd name="connsiteY448" fmla="*/ 2514683 h 4789403"/>
                  <a:gd name="connsiteX449" fmla="*/ 3536404 w 5531509"/>
                  <a:gd name="connsiteY449" fmla="*/ 2501027 h 4789403"/>
                  <a:gd name="connsiteX450" fmla="*/ 3382080 w 5531509"/>
                  <a:gd name="connsiteY450" fmla="*/ 2443668 h 4789403"/>
                  <a:gd name="connsiteX451" fmla="*/ 3382080 w 5531509"/>
                  <a:gd name="connsiteY451" fmla="*/ 2434108 h 4789403"/>
                  <a:gd name="connsiteX452" fmla="*/ 3799983 w 5531509"/>
                  <a:gd name="connsiteY452" fmla="*/ 2402696 h 4789403"/>
                  <a:gd name="connsiteX453" fmla="*/ 3746721 w 5531509"/>
                  <a:gd name="connsiteY453" fmla="*/ 2281150 h 4789403"/>
                  <a:gd name="connsiteX454" fmla="*/ 3753549 w 5531509"/>
                  <a:gd name="connsiteY454" fmla="*/ 2274321 h 4789403"/>
                  <a:gd name="connsiteX455" fmla="*/ 3831394 w 5531509"/>
                  <a:gd name="connsiteY455" fmla="*/ 2307098 h 4789403"/>
                  <a:gd name="connsiteX456" fmla="*/ 3791789 w 5531509"/>
                  <a:gd name="connsiteY456" fmla="*/ 2206036 h 4789403"/>
                  <a:gd name="connsiteX457" fmla="*/ 3810909 w 5531509"/>
                  <a:gd name="connsiteY457" fmla="*/ 2087221 h 4789403"/>
                  <a:gd name="connsiteX458" fmla="*/ 3989815 w 5531509"/>
                  <a:gd name="connsiteY458" fmla="*/ 2148677 h 4789403"/>
                  <a:gd name="connsiteX459" fmla="*/ 4010300 w 5531509"/>
                  <a:gd name="connsiteY459" fmla="*/ 2165065 h 4789403"/>
                  <a:gd name="connsiteX460" fmla="*/ 4017129 w 5531509"/>
                  <a:gd name="connsiteY460" fmla="*/ 2068101 h 4789403"/>
                  <a:gd name="connsiteX461" fmla="*/ 4089511 w 5531509"/>
                  <a:gd name="connsiteY461" fmla="*/ 1972502 h 4789403"/>
                  <a:gd name="connsiteX462" fmla="*/ 4198766 w 5531509"/>
                  <a:gd name="connsiteY462" fmla="*/ 2073564 h 4789403"/>
                  <a:gd name="connsiteX463" fmla="*/ 4196035 w 5531509"/>
                  <a:gd name="connsiteY463" fmla="*/ 1946554 h 4789403"/>
                  <a:gd name="connsiteX464" fmla="*/ 4205595 w 5531509"/>
                  <a:gd name="connsiteY464" fmla="*/ 1942457 h 4789403"/>
                  <a:gd name="connsiteX465" fmla="*/ 4306657 w 5531509"/>
                  <a:gd name="connsiteY465" fmla="*/ 2088586 h 4789403"/>
                  <a:gd name="connsiteX466" fmla="*/ 4366747 w 5531509"/>
                  <a:gd name="connsiteY466" fmla="*/ 1935628 h 4789403"/>
                  <a:gd name="connsiteX467" fmla="*/ 4545653 w 5531509"/>
                  <a:gd name="connsiteY467" fmla="*/ 1725311 h 4789403"/>
                  <a:gd name="connsiteX468" fmla="*/ 4555213 w 5531509"/>
                  <a:gd name="connsiteY468" fmla="*/ 1729408 h 4789403"/>
                  <a:gd name="connsiteX469" fmla="*/ 4548385 w 5531509"/>
                  <a:gd name="connsiteY469" fmla="*/ 2043519 h 4789403"/>
                  <a:gd name="connsiteX470" fmla="*/ 4642618 w 5531509"/>
                  <a:gd name="connsiteY470" fmla="*/ 1962942 h 4789403"/>
                  <a:gd name="connsiteX471" fmla="*/ 4652177 w 5531509"/>
                  <a:gd name="connsiteY471" fmla="*/ 1968405 h 4789403"/>
                  <a:gd name="connsiteX472" fmla="*/ 4585259 w 5531509"/>
                  <a:gd name="connsiteY472" fmla="*/ 2281150 h 4789403"/>
                  <a:gd name="connsiteX473" fmla="*/ 4674029 w 5531509"/>
                  <a:gd name="connsiteY473" fmla="*/ 2226522 h 4789403"/>
                  <a:gd name="connsiteX474" fmla="*/ 4803770 w 5531509"/>
                  <a:gd name="connsiteY474" fmla="*/ 2210133 h 4789403"/>
                  <a:gd name="connsiteX475" fmla="*/ 4753239 w 5531509"/>
                  <a:gd name="connsiteY475" fmla="*/ 2327583 h 4789403"/>
                  <a:gd name="connsiteX476" fmla="*/ 4919854 w 5531509"/>
                  <a:gd name="connsiteY476" fmla="*/ 2358994 h 4789403"/>
                  <a:gd name="connsiteX477" fmla="*/ 4919854 w 5531509"/>
                  <a:gd name="connsiteY477" fmla="*/ 2368554 h 4789403"/>
                  <a:gd name="connsiteX478" fmla="*/ 4725925 w 5531509"/>
                  <a:gd name="connsiteY478" fmla="*/ 2477810 h 4789403"/>
                  <a:gd name="connsiteX479" fmla="*/ 4889809 w 5531509"/>
                  <a:gd name="connsiteY479" fmla="*/ 2454593 h 4789403"/>
                  <a:gd name="connsiteX480" fmla="*/ 5105588 w 5531509"/>
                  <a:gd name="connsiteY480" fmla="*/ 2524244 h 4789403"/>
                  <a:gd name="connsiteX481" fmla="*/ 5102857 w 5531509"/>
                  <a:gd name="connsiteY481" fmla="*/ 2535169 h 4789403"/>
                  <a:gd name="connsiteX482" fmla="*/ 4949899 w 5531509"/>
                  <a:gd name="connsiteY482" fmla="*/ 2595260 h 4789403"/>
                  <a:gd name="connsiteX483" fmla="*/ 5104223 w 5531509"/>
                  <a:gd name="connsiteY483" fmla="*/ 2644425 h 4789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</a:cxnLst>
                <a:rect l="l" t="t" r="r" b="b"/>
                <a:pathLst>
                  <a:path w="5531509" h="4789403">
                    <a:moveTo>
                      <a:pt x="5421064" y="2709978"/>
                    </a:moveTo>
                    <a:cubicBezTo>
                      <a:pt x="5470230" y="2692224"/>
                      <a:pt x="5505737" y="2660813"/>
                      <a:pt x="5466132" y="2608917"/>
                    </a:cubicBezTo>
                    <a:cubicBezTo>
                      <a:pt x="5434721" y="2566580"/>
                      <a:pt x="5337757" y="2562483"/>
                      <a:pt x="5294055" y="2566580"/>
                    </a:cubicBezTo>
                    <a:cubicBezTo>
                      <a:pt x="5284495" y="2566580"/>
                      <a:pt x="5276300" y="2567946"/>
                      <a:pt x="5266741" y="2569312"/>
                    </a:cubicBezTo>
                    <a:cubicBezTo>
                      <a:pt x="5288592" y="2554289"/>
                      <a:pt x="5309077" y="2539266"/>
                      <a:pt x="5330929" y="2525609"/>
                    </a:cubicBezTo>
                    <a:cubicBezTo>
                      <a:pt x="5382825" y="2492832"/>
                      <a:pt x="5449744" y="2365823"/>
                      <a:pt x="5344585" y="2361726"/>
                    </a:cubicBezTo>
                    <a:cubicBezTo>
                      <a:pt x="5336391" y="2361726"/>
                      <a:pt x="5328197" y="2363091"/>
                      <a:pt x="5318637" y="2365823"/>
                    </a:cubicBezTo>
                    <a:cubicBezTo>
                      <a:pt x="5341854" y="2293441"/>
                      <a:pt x="5347317" y="2208768"/>
                      <a:pt x="5314540" y="2160969"/>
                    </a:cubicBezTo>
                    <a:cubicBezTo>
                      <a:pt x="5281763" y="2111803"/>
                      <a:pt x="5246255" y="2132289"/>
                      <a:pt x="5216210" y="2173260"/>
                    </a:cubicBezTo>
                    <a:cubicBezTo>
                      <a:pt x="5214844" y="2152774"/>
                      <a:pt x="5209382" y="2136386"/>
                      <a:pt x="5192993" y="2128192"/>
                    </a:cubicBezTo>
                    <a:cubicBezTo>
                      <a:pt x="5160217" y="2113169"/>
                      <a:pt x="5131537" y="2118632"/>
                      <a:pt x="5097395" y="2128192"/>
                    </a:cubicBezTo>
                    <a:cubicBezTo>
                      <a:pt x="5091932" y="2129557"/>
                      <a:pt x="5082372" y="2136386"/>
                      <a:pt x="5075543" y="2140483"/>
                    </a:cubicBezTo>
                    <a:cubicBezTo>
                      <a:pt x="5078274" y="2137752"/>
                      <a:pt x="5082372" y="2135020"/>
                      <a:pt x="5089200" y="2129557"/>
                    </a:cubicBezTo>
                    <a:cubicBezTo>
                      <a:pt x="5102857" y="2118632"/>
                      <a:pt x="5116514" y="2107706"/>
                      <a:pt x="5128806" y="2096781"/>
                    </a:cubicBezTo>
                    <a:cubicBezTo>
                      <a:pt x="5236695" y="1991622"/>
                      <a:pt x="5100126" y="1990256"/>
                      <a:pt x="4989505" y="2008010"/>
                    </a:cubicBezTo>
                    <a:cubicBezTo>
                      <a:pt x="5059155" y="1971137"/>
                      <a:pt x="5119246" y="1920606"/>
                      <a:pt x="5127440" y="1834567"/>
                    </a:cubicBezTo>
                    <a:cubicBezTo>
                      <a:pt x="5138365" y="1729408"/>
                      <a:pt x="4985407" y="1792230"/>
                      <a:pt x="4947168" y="1815447"/>
                    </a:cubicBezTo>
                    <a:cubicBezTo>
                      <a:pt x="4928048" y="1826373"/>
                      <a:pt x="4887077" y="1889195"/>
                      <a:pt x="4910294" y="1853687"/>
                    </a:cubicBezTo>
                    <a:cubicBezTo>
                      <a:pt x="4922585" y="1833201"/>
                      <a:pt x="4934876" y="1811350"/>
                      <a:pt x="4944436" y="1789499"/>
                    </a:cubicBezTo>
                    <a:cubicBezTo>
                      <a:pt x="4959459" y="1752625"/>
                      <a:pt x="4978579" y="1707557"/>
                      <a:pt x="4955362" y="1670684"/>
                    </a:cubicBezTo>
                    <a:cubicBezTo>
                      <a:pt x="4914391" y="1607861"/>
                      <a:pt x="4807867" y="1681609"/>
                      <a:pt x="4736850" y="1744431"/>
                    </a:cubicBezTo>
                    <a:cubicBezTo>
                      <a:pt x="4755971" y="1693900"/>
                      <a:pt x="4772359" y="1633810"/>
                      <a:pt x="4760068" y="1595570"/>
                    </a:cubicBezTo>
                    <a:cubicBezTo>
                      <a:pt x="4854300" y="1479486"/>
                      <a:pt x="4754605" y="1448075"/>
                      <a:pt x="4653543" y="1463098"/>
                    </a:cubicBezTo>
                    <a:cubicBezTo>
                      <a:pt x="4761433" y="1387984"/>
                      <a:pt x="4911660" y="1270535"/>
                      <a:pt x="4840644" y="1240489"/>
                    </a:cubicBezTo>
                    <a:cubicBezTo>
                      <a:pt x="4817427" y="1230929"/>
                      <a:pt x="4788747" y="1229564"/>
                      <a:pt x="4757336" y="1235027"/>
                    </a:cubicBezTo>
                    <a:cubicBezTo>
                      <a:pt x="4786016" y="1204981"/>
                      <a:pt x="4811964" y="1172205"/>
                      <a:pt x="4829718" y="1136696"/>
                    </a:cubicBezTo>
                    <a:cubicBezTo>
                      <a:pt x="4865226" y="1065680"/>
                      <a:pt x="4803770" y="1011052"/>
                      <a:pt x="4738216" y="1021978"/>
                    </a:cubicBezTo>
                    <a:cubicBezTo>
                      <a:pt x="4686320" y="1031538"/>
                      <a:pt x="4638521" y="1049292"/>
                      <a:pt x="4593452" y="1077971"/>
                    </a:cubicBezTo>
                    <a:cubicBezTo>
                      <a:pt x="4582527" y="1084800"/>
                      <a:pt x="4572967" y="1091628"/>
                      <a:pt x="4562042" y="1098457"/>
                    </a:cubicBezTo>
                    <a:cubicBezTo>
                      <a:pt x="4570236" y="1088897"/>
                      <a:pt x="4577064" y="1077971"/>
                      <a:pt x="4585259" y="1068412"/>
                    </a:cubicBezTo>
                    <a:cubicBezTo>
                      <a:pt x="4633058" y="1005590"/>
                      <a:pt x="4735485" y="869020"/>
                      <a:pt x="4671297" y="787078"/>
                    </a:cubicBezTo>
                    <a:cubicBezTo>
                      <a:pt x="4668566" y="784347"/>
                      <a:pt x="4664469" y="784347"/>
                      <a:pt x="4661737" y="784347"/>
                    </a:cubicBezTo>
                    <a:cubicBezTo>
                      <a:pt x="4624863" y="795272"/>
                      <a:pt x="4600281" y="817124"/>
                      <a:pt x="4578430" y="844437"/>
                    </a:cubicBezTo>
                    <a:cubicBezTo>
                      <a:pt x="4603012" y="746107"/>
                      <a:pt x="4631692" y="591784"/>
                      <a:pt x="4572967" y="567201"/>
                    </a:cubicBezTo>
                    <a:cubicBezTo>
                      <a:pt x="4537459" y="552179"/>
                      <a:pt x="4484197" y="594515"/>
                      <a:pt x="4435032" y="643680"/>
                    </a:cubicBezTo>
                    <a:cubicBezTo>
                      <a:pt x="4428203" y="631389"/>
                      <a:pt x="4413181" y="621829"/>
                      <a:pt x="4385867" y="615001"/>
                    </a:cubicBezTo>
                    <a:cubicBezTo>
                      <a:pt x="4299828" y="595881"/>
                      <a:pt x="4194669" y="604075"/>
                      <a:pt x="4103167" y="639583"/>
                    </a:cubicBezTo>
                    <a:cubicBezTo>
                      <a:pt x="4148235" y="590418"/>
                      <a:pt x="4179647" y="526230"/>
                      <a:pt x="4174184" y="462043"/>
                    </a:cubicBezTo>
                    <a:cubicBezTo>
                      <a:pt x="4165990" y="373272"/>
                      <a:pt x="4018494" y="452483"/>
                      <a:pt x="3951575" y="492088"/>
                    </a:cubicBezTo>
                    <a:cubicBezTo>
                      <a:pt x="3970695" y="397855"/>
                      <a:pt x="4030786" y="202560"/>
                      <a:pt x="3880559" y="272211"/>
                    </a:cubicBezTo>
                    <a:cubicBezTo>
                      <a:pt x="3854611" y="284502"/>
                      <a:pt x="3828663" y="304988"/>
                      <a:pt x="3804080" y="332302"/>
                    </a:cubicBezTo>
                    <a:cubicBezTo>
                      <a:pt x="3776766" y="272211"/>
                      <a:pt x="3720773" y="235337"/>
                      <a:pt x="3633368" y="257188"/>
                    </a:cubicBezTo>
                    <a:cubicBezTo>
                      <a:pt x="3574643" y="270845"/>
                      <a:pt x="3532307" y="336399"/>
                      <a:pt x="3502261" y="384198"/>
                    </a:cubicBezTo>
                    <a:cubicBezTo>
                      <a:pt x="3488604" y="407415"/>
                      <a:pt x="3477679" y="434729"/>
                      <a:pt x="3468119" y="460677"/>
                    </a:cubicBezTo>
                    <a:cubicBezTo>
                      <a:pt x="3465387" y="300891"/>
                      <a:pt x="3429880" y="137007"/>
                      <a:pt x="3321989" y="16826"/>
                    </a:cubicBezTo>
                    <a:cubicBezTo>
                      <a:pt x="3268727" y="-41899"/>
                      <a:pt x="3249607" y="64625"/>
                      <a:pt x="3244145" y="158858"/>
                    </a:cubicBezTo>
                    <a:cubicBezTo>
                      <a:pt x="3229122" y="115156"/>
                      <a:pt x="3205905" y="75551"/>
                      <a:pt x="3169031" y="78282"/>
                    </a:cubicBezTo>
                    <a:cubicBezTo>
                      <a:pt x="3070701" y="85111"/>
                      <a:pt x="3011976" y="186172"/>
                      <a:pt x="2958714" y="259920"/>
                    </a:cubicBezTo>
                    <a:cubicBezTo>
                      <a:pt x="2894527" y="348690"/>
                      <a:pt x="2938229" y="259920"/>
                      <a:pt x="2946423" y="220314"/>
                    </a:cubicBezTo>
                    <a:cubicBezTo>
                      <a:pt x="2949155" y="205292"/>
                      <a:pt x="2965543" y="145201"/>
                      <a:pt x="2938229" y="134276"/>
                    </a:cubicBezTo>
                    <a:cubicBezTo>
                      <a:pt x="2864481" y="102865"/>
                      <a:pt x="2803025" y="190269"/>
                      <a:pt x="2747032" y="240800"/>
                    </a:cubicBezTo>
                    <a:cubicBezTo>
                      <a:pt x="2757957" y="152030"/>
                      <a:pt x="2822145" y="-29608"/>
                      <a:pt x="2685575" y="61894"/>
                    </a:cubicBezTo>
                    <a:cubicBezTo>
                      <a:pt x="2632313" y="97402"/>
                      <a:pt x="2591342" y="150664"/>
                      <a:pt x="2554468" y="208023"/>
                    </a:cubicBezTo>
                    <a:cubicBezTo>
                      <a:pt x="2549006" y="152030"/>
                      <a:pt x="2532617" y="101499"/>
                      <a:pt x="2502572" y="70088"/>
                    </a:cubicBezTo>
                    <a:cubicBezTo>
                      <a:pt x="2498475" y="65991"/>
                      <a:pt x="2488915" y="63259"/>
                      <a:pt x="2482086" y="65991"/>
                    </a:cubicBezTo>
                    <a:cubicBezTo>
                      <a:pt x="2387853" y="96036"/>
                      <a:pt x="2329128" y="242166"/>
                      <a:pt x="2311374" y="371907"/>
                    </a:cubicBezTo>
                    <a:cubicBezTo>
                      <a:pt x="2299083" y="356884"/>
                      <a:pt x="2284060" y="341861"/>
                      <a:pt x="2262209" y="328204"/>
                    </a:cubicBezTo>
                    <a:cubicBezTo>
                      <a:pt x="2252650" y="321376"/>
                      <a:pt x="2238993" y="336399"/>
                      <a:pt x="2236261" y="344593"/>
                    </a:cubicBezTo>
                    <a:cubicBezTo>
                      <a:pt x="2217141" y="385564"/>
                      <a:pt x="2226701" y="436094"/>
                      <a:pt x="2240358" y="482528"/>
                    </a:cubicBezTo>
                    <a:cubicBezTo>
                      <a:pt x="2223970" y="466140"/>
                      <a:pt x="2206216" y="456580"/>
                      <a:pt x="2191193" y="472968"/>
                    </a:cubicBezTo>
                    <a:cubicBezTo>
                      <a:pt x="2157051" y="509842"/>
                      <a:pt x="2167976" y="569933"/>
                      <a:pt x="2178902" y="623195"/>
                    </a:cubicBezTo>
                    <a:cubicBezTo>
                      <a:pt x="2116080" y="560373"/>
                      <a:pt x="2038235" y="528962"/>
                      <a:pt x="1948099" y="507111"/>
                    </a:cubicBezTo>
                    <a:cubicBezTo>
                      <a:pt x="1909860" y="497551"/>
                      <a:pt x="1795141" y="455214"/>
                      <a:pt x="1756902" y="492088"/>
                    </a:cubicBezTo>
                    <a:cubicBezTo>
                      <a:pt x="1694080" y="553544"/>
                      <a:pt x="1825187" y="702405"/>
                      <a:pt x="1915323" y="777518"/>
                    </a:cubicBezTo>
                    <a:cubicBezTo>
                      <a:pt x="1882546" y="774787"/>
                      <a:pt x="1849769" y="769324"/>
                      <a:pt x="1815627" y="774787"/>
                    </a:cubicBezTo>
                    <a:cubicBezTo>
                      <a:pt x="1785581" y="724256"/>
                      <a:pt x="1750073" y="677823"/>
                      <a:pt x="1728222" y="650509"/>
                    </a:cubicBezTo>
                    <a:cubicBezTo>
                      <a:pt x="1717297" y="636852"/>
                      <a:pt x="1696811" y="657337"/>
                      <a:pt x="1694080" y="666897"/>
                    </a:cubicBezTo>
                    <a:cubicBezTo>
                      <a:pt x="1674960" y="718793"/>
                      <a:pt x="1676326" y="778884"/>
                      <a:pt x="1687251" y="840340"/>
                    </a:cubicBezTo>
                    <a:cubicBezTo>
                      <a:pt x="1642183" y="784347"/>
                      <a:pt x="1590287" y="746107"/>
                      <a:pt x="1538391" y="773421"/>
                    </a:cubicBezTo>
                    <a:cubicBezTo>
                      <a:pt x="1497420" y="795272"/>
                      <a:pt x="1516539" y="869020"/>
                      <a:pt x="1545219" y="938671"/>
                    </a:cubicBezTo>
                    <a:cubicBezTo>
                      <a:pt x="1512442" y="908625"/>
                      <a:pt x="1476934" y="884043"/>
                      <a:pt x="1429135" y="874483"/>
                    </a:cubicBezTo>
                    <a:cubicBezTo>
                      <a:pt x="1385432" y="866289"/>
                      <a:pt x="1298028" y="851266"/>
                      <a:pt x="1267983" y="901797"/>
                    </a:cubicBezTo>
                    <a:cubicBezTo>
                      <a:pt x="1225646" y="972813"/>
                      <a:pt x="1287102" y="1050658"/>
                      <a:pt x="1334902" y="1099823"/>
                    </a:cubicBezTo>
                    <a:cubicBezTo>
                      <a:pt x="1354022" y="1120308"/>
                      <a:pt x="1375873" y="1140793"/>
                      <a:pt x="1399089" y="1162645"/>
                    </a:cubicBezTo>
                    <a:cubicBezTo>
                      <a:pt x="1386798" y="1166742"/>
                      <a:pt x="1377238" y="1172205"/>
                      <a:pt x="1370410" y="1180399"/>
                    </a:cubicBezTo>
                    <a:cubicBezTo>
                      <a:pt x="1355387" y="1198153"/>
                      <a:pt x="1356753" y="1218638"/>
                      <a:pt x="1366313" y="1240489"/>
                    </a:cubicBezTo>
                    <a:cubicBezTo>
                      <a:pt x="1354022" y="1235027"/>
                      <a:pt x="1343096" y="1228198"/>
                      <a:pt x="1330805" y="1224101"/>
                    </a:cubicBezTo>
                    <a:cubicBezTo>
                      <a:pt x="1277542" y="1203616"/>
                      <a:pt x="1207892" y="1165376"/>
                      <a:pt x="1149167" y="1172205"/>
                    </a:cubicBezTo>
                    <a:cubicBezTo>
                      <a:pt x="1143704" y="1172205"/>
                      <a:pt x="1139607" y="1179033"/>
                      <a:pt x="1138242" y="1184496"/>
                    </a:cubicBezTo>
                    <a:cubicBezTo>
                      <a:pt x="1134145" y="1232295"/>
                      <a:pt x="1166921" y="1281460"/>
                      <a:pt x="1194235" y="1326528"/>
                    </a:cubicBezTo>
                    <a:cubicBezTo>
                      <a:pt x="1138242" y="1338819"/>
                      <a:pt x="1069957" y="1366133"/>
                      <a:pt x="1063128" y="1418030"/>
                    </a:cubicBezTo>
                    <a:cubicBezTo>
                      <a:pt x="1059031" y="1449441"/>
                      <a:pt x="1078151" y="1476755"/>
                      <a:pt x="1106830" y="1501337"/>
                    </a:cubicBezTo>
                    <a:cubicBezTo>
                      <a:pt x="1089076" y="1510897"/>
                      <a:pt x="1076785" y="1525920"/>
                      <a:pt x="1074054" y="1553234"/>
                    </a:cubicBezTo>
                    <a:cubicBezTo>
                      <a:pt x="1072688" y="1562794"/>
                      <a:pt x="1072688" y="1575085"/>
                      <a:pt x="1075420" y="1586010"/>
                    </a:cubicBezTo>
                    <a:cubicBezTo>
                      <a:pt x="1042643" y="1550502"/>
                      <a:pt x="1005769" y="1519091"/>
                      <a:pt x="960701" y="1493143"/>
                    </a:cubicBezTo>
                    <a:cubicBezTo>
                      <a:pt x="918364" y="1468560"/>
                      <a:pt x="828229" y="1452172"/>
                      <a:pt x="796818" y="1505434"/>
                    </a:cubicBezTo>
                    <a:cubicBezTo>
                      <a:pt x="740824" y="1603764"/>
                      <a:pt x="803646" y="1745797"/>
                      <a:pt x="855542" y="1859150"/>
                    </a:cubicBezTo>
                    <a:cubicBezTo>
                      <a:pt x="780429" y="1794962"/>
                      <a:pt x="708047" y="1729408"/>
                      <a:pt x="596060" y="1749894"/>
                    </a:cubicBezTo>
                    <a:cubicBezTo>
                      <a:pt x="514118" y="1764916"/>
                      <a:pt x="611083" y="1912412"/>
                      <a:pt x="656151" y="1983428"/>
                    </a:cubicBezTo>
                    <a:cubicBezTo>
                      <a:pt x="597426" y="1950651"/>
                      <a:pt x="516850" y="1900120"/>
                      <a:pt x="470416" y="1976599"/>
                    </a:cubicBezTo>
                    <a:cubicBezTo>
                      <a:pt x="429445" y="2044884"/>
                      <a:pt x="510021" y="2133654"/>
                      <a:pt x="572843" y="2197842"/>
                    </a:cubicBezTo>
                    <a:cubicBezTo>
                      <a:pt x="572843" y="2197842"/>
                      <a:pt x="572843" y="2199208"/>
                      <a:pt x="572843" y="2199208"/>
                    </a:cubicBezTo>
                    <a:cubicBezTo>
                      <a:pt x="439005" y="2139117"/>
                      <a:pt x="189083" y="2066735"/>
                      <a:pt x="169963" y="2216962"/>
                    </a:cubicBezTo>
                    <a:cubicBezTo>
                      <a:pt x="167232" y="2244276"/>
                      <a:pt x="197277" y="2268858"/>
                      <a:pt x="213665" y="2285247"/>
                    </a:cubicBezTo>
                    <a:cubicBezTo>
                      <a:pt x="238248" y="2308464"/>
                      <a:pt x="262830" y="2333046"/>
                      <a:pt x="287413" y="2358994"/>
                    </a:cubicBezTo>
                    <a:cubicBezTo>
                      <a:pt x="277853" y="2360360"/>
                      <a:pt x="269659" y="2364457"/>
                      <a:pt x="262830" y="2371286"/>
                    </a:cubicBezTo>
                    <a:cubicBezTo>
                      <a:pt x="232785" y="2404062"/>
                      <a:pt x="235516" y="2457324"/>
                      <a:pt x="245076" y="2502392"/>
                    </a:cubicBezTo>
                    <a:cubicBezTo>
                      <a:pt x="243711" y="2506489"/>
                      <a:pt x="242345" y="2510587"/>
                      <a:pt x="245076" y="2513318"/>
                    </a:cubicBezTo>
                    <a:cubicBezTo>
                      <a:pt x="246442" y="2516049"/>
                      <a:pt x="249173" y="2518781"/>
                      <a:pt x="250539" y="2521512"/>
                    </a:cubicBezTo>
                    <a:cubicBezTo>
                      <a:pt x="251905" y="2528341"/>
                      <a:pt x="254636" y="2535169"/>
                      <a:pt x="256002" y="2541998"/>
                    </a:cubicBezTo>
                    <a:cubicBezTo>
                      <a:pt x="269659" y="2584334"/>
                      <a:pt x="288779" y="2621208"/>
                      <a:pt x="311995" y="2656716"/>
                    </a:cubicBezTo>
                    <a:cubicBezTo>
                      <a:pt x="310630" y="2656716"/>
                      <a:pt x="310630" y="2656716"/>
                      <a:pt x="309264" y="2656716"/>
                    </a:cubicBezTo>
                    <a:cubicBezTo>
                      <a:pt x="277853" y="2610282"/>
                      <a:pt x="250539" y="2561117"/>
                      <a:pt x="224591" y="2521512"/>
                    </a:cubicBezTo>
                    <a:cubicBezTo>
                      <a:pt x="206837" y="2494198"/>
                      <a:pt x="149478" y="2393137"/>
                      <a:pt x="105775" y="2413622"/>
                    </a:cubicBezTo>
                    <a:cubicBezTo>
                      <a:pt x="60707" y="2434108"/>
                      <a:pt x="88021" y="2505124"/>
                      <a:pt x="98947" y="2540632"/>
                    </a:cubicBezTo>
                    <a:cubicBezTo>
                      <a:pt x="111238" y="2574774"/>
                      <a:pt x="133089" y="2611648"/>
                      <a:pt x="160403" y="2647156"/>
                    </a:cubicBezTo>
                    <a:cubicBezTo>
                      <a:pt x="64804" y="2649888"/>
                      <a:pt x="-40354" y="2670373"/>
                      <a:pt x="15639" y="2759143"/>
                    </a:cubicBezTo>
                    <a:cubicBezTo>
                      <a:pt x="47050" y="2808308"/>
                      <a:pt x="115335" y="2842451"/>
                      <a:pt x="165866" y="2864302"/>
                    </a:cubicBezTo>
                    <a:cubicBezTo>
                      <a:pt x="217762" y="2887519"/>
                      <a:pt x="277853" y="2917564"/>
                      <a:pt x="339309" y="2939415"/>
                    </a:cubicBezTo>
                    <a:cubicBezTo>
                      <a:pt x="328384" y="2942146"/>
                      <a:pt x="317458" y="2946244"/>
                      <a:pt x="307898" y="2950341"/>
                    </a:cubicBezTo>
                    <a:cubicBezTo>
                      <a:pt x="253270" y="2968095"/>
                      <a:pt x="115335" y="3017260"/>
                      <a:pt x="81193" y="3073253"/>
                    </a:cubicBezTo>
                    <a:cubicBezTo>
                      <a:pt x="23834" y="3168852"/>
                      <a:pt x="190448" y="3147001"/>
                      <a:pt x="324287" y="3116956"/>
                    </a:cubicBezTo>
                    <a:cubicBezTo>
                      <a:pt x="242345" y="3178412"/>
                      <a:pt x="172694" y="3250794"/>
                      <a:pt x="145381" y="3338198"/>
                    </a:cubicBezTo>
                    <a:cubicBezTo>
                      <a:pt x="122164" y="3410580"/>
                      <a:pt x="236882" y="3375072"/>
                      <a:pt x="343406" y="3328638"/>
                    </a:cubicBezTo>
                    <a:cubicBezTo>
                      <a:pt x="335212" y="3335467"/>
                      <a:pt x="327018" y="3342295"/>
                      <a:pt x="320190" y="3350489"/>
                    </a:cubicBezTo>
                    <a:cubicBezTo>
                      <a:pt x="257368" y="3418774"/>
                      <a:pt x="206837" y="3496619"/>
                      <a:pt x="168597" y="3581292"/>
                    </a:cubicBezTo>
                    <a:cubicBezTo>
                      <a:pt x="86656" y="3760198"/>
                      <a:pt x="277853" y="3682354"/>
                      <a:pt x="361160" y="3638651"/>
                    </a:cubicBezTo>
                    <a:cubicBezTo>
                      <a:pt x="389840" y="3623629"/>
                      <a:pt x="418520" y="3607240"/>
                      <a:pt x="445834" y="3592218"/>
                    </a:cubicBezTo>
                    <a:cubicBezTo>
                      <a:pt x="430811" y="3607240"/>
                      <a:pt x="417154" y="3623629"/>
                      <a:pt x="402131" y="3638651"/>
                    </a:cubicBezTo>
                    <a:cubicBezTo>
                      <a:pt x="354332" y="3693279"/>
                      <a:pt x="309264" y="3773855"/>
                      <a:pt x="299704" y="3846237"/>
                    </a:cubicBezTo>
                    <a:cubicBezTo>
                      <a:pt x="291510" y="3904962"/>
                      <a:pt x="296973" y="3967784"/>
                      <a:pt x="316092" y="4014218"/>
                    </a:cubicBezTo>
                    <a:cubicBezTo>
                      <a:pt x="251905" y="4081137"/>
                      <a:pt x="167232" y="4172638"/>
                      <a:pt x="172694" y="4257312"/>
                    </a:cubicBezTo>
                    <a:cubicBezTo>
                      <a:pt x="172694" y="4265506"/>
                      <a:pt x="180889" y="4273700"/>
                      <a:pt x="189083" y="4273700"/>
                    </a:cubicBezTo>
                    <a:cubicBezTo>
                      <a:pt x="261465" y="4270969"/>
                      <a:pt x="358429" y="4229998"/>
                      <a:pt x="421251" y="4198587"/>
                    </a:cubicBezTo>
                    <a:cubicBezTo>
                      <a:pt x="460856" y="4178101"/>
                      <a:pt x="499096" y="4157616"/>
                      <a:pt x="537335" y="4137130"/>
                    </a:cubicBezTo>
                    <a:cubicBezTo>
                      <a:pt x="474513" y="4197221"/>
                      <a:pt x="417154" y="4262774"/>
                      <a:pt x="411691" y="4333791"/>
                    </a:cubicBezTo>
                    <a:cubicBezTo>
                      <a:pt x="411691" y="4341985"/>
                      <a:pt x="413057" y="4346082"/>
                      <a:pt x="419885" y="4351545"/>
                    </a:cubicBezTo>
                    <a:cubicBezTo>
                      <a:pt x="471782" y="4384321"/>
                      <a:pt x="582403" y="4299648"/>
                      <a:pt x="652054" y="4242289"/>
                    </a:cubicBezTo>
                    <a:cubicBezTo>
                      <a:pt x="630203" y="4313305"/>
                      <a:pt x="628837" y="4384321"/>
                      <a:pt x="642494" y="4460800"/>
                    </a:cubicBezTo>
                    <a:cubicBezTo>
                      <a:pt x="649322" y="4497674"/>
                      <a:pt x="687562" y="4567325"/>
                      <a:pt x="733996" y="4557765"/>
                    </a:cubicBezTo>
                    <a:cubicBezTo>
                      <a:pt x="800915" y="4544108"/>
                      <a:pt x="833691" y="4421195"/>
                      <a:pt x="852811" y="4317402"/>
                    </a:cubicBezTo>
                    <a:cubicBezTo>
                      <a:pt x="873296" y="4481286"/>
                      <a:pt x="929290" y="4723014"/>
                      <a:pt x="1023523" y="4606930"/>
                    </a:cubicBezTo>
                    <a:cubicBezTo>
                      <a:pt x="1056300" y="4567325"/>
                      <a:pt x="1072688" y="4499040"/>
                      <a:pt x="1078151" y="4426658"/>
                    </a:cubicBezTo>
                    <a:cubicBezTo>
                      <a:pt x="1109562" y="4505868"/>
                      <a:pt x="1154630" y="4563228"/>
                      <a:pt x="1213355" y="4519525"/>
                    </a:cubicBezTo>
                    <a:cubicBezTo>
                      <a:pt x="1273445" y="4474457"/>
                      <a:pt x="1292565" y="4374761"/>
                      <a:pt x="1306222" y="4305111"/>
                    </a:cubicBezTo>
                    <a:cubicBezTo>
                      <a:pt x="1307588" y="4298282"/>
                      <a:pt x="1307588" y="4291454"/>
                      <a:pt x="1308954" y="4284626"/>
                    </a:cubicBezTo>
                    <a:cubicBezTo>
                      <a:pt x="1355387" y="4291454"/>
                      <a:pt x="1410015" y="4277797"/>
                      <a:pt x="1461911" y="4261408"/>
                    </a:cubicBezTo>
                    <a:cubicBezTo>
                      <a:pt x="1423672" y="4292820"/>
                      <a:pt x="1385432" y="4325596"/>
                      <a:pt x="1349924" y="4359739"/>
                    </a:cubicBezTo>
                    <a:cubicBezTo>
                      <a:pt x="1343096" y="4366567"/>
                      <a:pt x="1340364" y="4377493"/>
                      <a:pt x="1347193" y="4385687"/>
                    </a:cubicBezTo>
                    <a:cubicBezTo>
                      <a:pt x="1362216" y="4402075"/>
                      <a:pt x="1381335" y="4402075"/>
                      <a:pt x="1401821" y="4393881"/>
                    </a:cubicBezTo>
                    <a:cubicBezTo>
                      <a:pt x="1430500" y="4382956"/>
                      <a:pt x="1457814" y="4369299"/>
                      <a:pt x="1485128" y="4354276"/>
                    </a:cubicBezTo>
                    <a:cubicBezTo>
                      <a:pt x="1522002" y="4333791"/>
                      <a:pt x="1471471" y="4406172"/>
                      <a:pt x="1463277" y="4430755"/>
                    </a:cubicBezTo>
                    <a:cubicBezTo>
                      <a:pt x="1437329" y="4523622"/>
                      <a:pt x="1426403" y="4631512"/>
                      <a:pt x="1435963" y="4728477"/>
                    </a:cubicBezTo>
                    <a:cubicBezTo>
                      <a:pt x="1441426" y="4780373"/>
                      <a:pt x="1487860" y="4815881"/>
                      <a:pt x="1528831" y="4763985"/>
                    </a:cubicBezTo>
                    <a:cubicBezTo>
                      <a:pt x="1612138" y="4653364"/>
                      <a:pt x="1669497" y="4527719"/>
                      <a:pt x="1721394" y="4399344"/>
                    </a:cubicBezTo>
                    <a:cubicBezTo>
                      <a:pt x="1715931" y="4507234"/>
                      <a:pt x="1726856" y="4643804"/>
                      <a:pt x="1847038" y="4589176"/>
                    </a:cubicBezTo>
                    <a:cubicBezTo>
                      <a:pt x="1911225" y="4559130"/>
                      <a:pt x="1924882" y="4459434"/>
                      <a:pt x="1939905" y="4400709"/>
                    </a:cubicBezTo>
                    <a:cubicBezTo>
                      <a:pt x="1954928" y="4339254"/>
                      <a:pt x="1952196" y="4284626"/>
                      <a:pt x="1945368" y="4228632"/>
                    </a:cubicBezTo>
                    <a:cubicBezTo>
                      <a:pt x="1986339" y="4280529"/>
                      <a:pt x="2023212" y="4324231"/>
                      <a:pt x="2101057" y="4354276"/>
                    </a:cubicBezTo>
                    <a:cubicBezTo>
                      <a:pt x="2140662" y="4369299"/>
                      <a:pt x="2180268" y="4325596"/>
                      <a:pt x="2184365" y="4288722"/>
                    </a:cubicBezTo>
                    <a:cubicBezTo>
                      <a:pt x="2195290" y="4187661"/>
                      <a:pt x="2162514" y="4090696"/>
                      <a:pt x="2128371" y="3997830"/>
                    </a:cubicBezTo>
                    <a:cubicBezTo>
                      <a:pt x="2124274" y="3989635"/>
                      <a:pt x="2121543" y="3978709"/>
                      <a:pt x="2117446" y="3969150"/>
                    </a:cubicBezTo>
                    <a:cubicBezTo>
                      <a:pt x="2124274" y="3909059"/>
                      <a:pt x="2102423" y="3836677"/>
                      <a:pt x="2084669" y="3769758"/>
                    </a:cubicBezTo>
                    <a:cubicBezTo>
                      <a:pt x="2135200" y="3862625"/>
                      <a:pt x="2210313" y="3989635"/>
                      <a:pt x="2293620" y="3951396"/>
                    </a:cubicBezTo>
                    <a:cubicBezTo>
                      <a:pt x="2325031" y="3936373"/>
                      <a:pt x="2334591" y="3903596"/>
                      <a:pt x="2340054" y="3872185"/>
                    </a:cubicBezTo>
                    <a:cubicBezTo>
                      <a:pt x="2344151" y="3846237"/>
                      <a:pt x="2345517" y="3820289"/>
                      <a:pt x="2345517" y="3794341"/>
                    </a:cubicBezTo>
                    <a:cubicBezTo>
                      <a:pt x="2370099" y="3859894"/>
                      <a:pt x="2402876" y="3898133"/>
                      <a:pt x="2442481" y="3831214"/>
                    </a:cubicBezTo>
                    <a:cubicBezTo>
                      <a:pt x="2482086" y="3762930"/>
                      <a:pt x="2499840" y="3685085"/>
                      <a:pt x="2525789" y="3611337"/>
                    </a:cubicBezTo>
                    <a:cubicBezTo>
                      <a:pt x="2505303" y="3670062"/>
                      <a:pt x="2516229" y="3739713"/>
                      <a:pt x="2505303" y="3799804"/>
                    </a:cubicBezTo>
                    <a:cubicBezTo>
                      <a:pt x="2498475" y="3839409"/>
                      <a:pt x="2495743" y="3889939"/>
                      <a:pt x="2502572" y="3929545"/>
                    </a:cubicBezTo>
                    <a:cubicBezTo>
                      <a:pt x="2503938" y="3933642"/>
                      <a:pt x="2508035" y="3936373"/>
                      <a:pt x="2512132" y="3935007"/>
                    </a:cubicBezTo>
                    <a:cubicBezTo>
                      <a:pt x="2624119" y="3906328"/>
                      <a:pt x="2722449" y="3795706"/>
                      <a:pt x="2790734" y="3705570"/>
                    </a:cubicBezTo>
                    <a:cubicBezTo>
                      <a:pt x="2779808" y="3719227"/>
                      <a:pt x="2770248" y="3734250"/>
                      <a:pt x="2760688" y="3749272"/>
                    </a:cubicBezTo>
                    <a:cubicBezTo>
                      <a:pt x="2740203" y="3779318"/>
                      <a:pt x="2725180" y="3801169"/>
                      <a:pt x="2725180" y="3838043"/>
                    </a:cubicBezTo>
                    <a:cubicBezTo>
                      <a:pt x="2725180" y="3915887"/>
                      <a:pt x="2897258" y="3786146"/>
                      <a:pt x="2901355" y="3783415"/>
                    </a:cubicBezTo>
                    <a:cubicBezTo>
                      <a:pt x="2960080" y="3738347"/>
                      <a:pt x="3005148" y="3670062"/>
                      <a:pt x="3037925" y="3597681"/>
                    </a:cubicBezTo>
                    <a:cubicBezTo>
                      <a:pt x="3036559" y="3633188"/>
                      <a:pt x="3036559" y="3668697"/>
                      <a:pt x="3042022" y="3706936"/>
                    </a:cubicBezTo>
                    <a:cubicBezTo>
                      <a:pt x="3046119" y="3735616"/>
                      <a:pt x="3074799" y="3838043"/>
                      <a:pt x="3111672" y="3838043"/>
                    </a:cubicBezTo>
                    <a:cubicBezTo>
                      <a:pt x="3136255" y="3838043"/>
                      <a:pt x="3163569" y="3836677"/>
                      <a:pt x="3171763" y="3805266"/>
                    </a:cubicBezTo>
                    <a:cubicBezTo>
                      <a:pt x="3185420" y="3752004"/>
                      <a:pt x="3210002" y="3701473"/>
                      <a:pt x="3231854" y="3650943"/>
                    </a:cubicBezTo>
                    <a:cubicBezTo>
                      <a:pt x="3231854" y="3732884"/>
                      <a:pt x="3241413" y="3832580"/>
                      <a:pt x="3293310" y="3840774"/>
                    </a:cubicBezTo>
                    <a:cubicBezTo>
                      <a:pt x="3270093" y="3880380"/>
                      <a:pt x="3246876" y="3925447"/>
                      <a:pt x="3244145" y="3962321"/>
                    </a:cubicBezTo>
                    <a:cubicBezTo>
                      <a:pt x="3242779" y="3973247"/>
                      <a:pt x="3250973" y="3981441"/>
                      <a:pt x="3261899" y="3978709"/>
                    </a:cubicBezTo>
                    <a:cubicBezTo>
                      <a:pt x="3327452" y="3960956"/>
                      <a:pt x="3383446" y="3919984"/>
                      <a:pt x="3439439" y="3884477"/>
                    </a:cubicBezTo>
                    <a:cubicBezTo>
                      <a:pt x="3362960" y="3969150"/>
                      <a:pt x="3271459" y="4085234"/>
                      <a:pt x="3327452" y="4142593"/>
                    </a:cubicBezTo>
                    <a:cubicBezTo>
                      <a:pt x="3360229" y="4176735"/>
                      <a:pt x="3409394" y="4165810"/>
                      <a:pt x="3447633" y="4137130"/>
                    </a:cubicBezTo>
                    <a:cubicBezTo>
                      <a:pt x="3448999" y="4148056"/>
                      <a:pt x="3450365" y="4160347"/>
                      <a:pt x="3453096" y="4172638"/>
                    </a:cubicBezTo>
                    <a:cubicBezTo>
                      <a:pt x="3462656" y="4223169"/>
                      <a:pt x="3511821" y="4399344"/>
                      <a:pt x="3569180" y="4413001"/>
                    </a:cubicBezTo>
                    <a:cubicBezTo>
                      <a:pt x="3621077" y="4425292"/>
                      <a:pt x="3637465" y="4358373"/>
                      <a:pt x="3640197" y="4283260"/>
                    </a:cubicBezTo>
                    <a:cubicBezTo>
                      <a:pt x="3653854" y="4335156"/>
                      <a:pt x="3670242" y="4387053"/>
                      <a:pt x="3689362" y="4443046"/>
                    </a:cubicBezTo>
                    <a:cubicBezTo>
                      <a:pt x="3700287" y="4473092"/>
                      <a:pt x="3730333" y="4576884"/>
                      <a:pt x="3776766" y="4567325"/>
                    </a:cubicBezTo>
                    <a:cubicBezTo>
                      <a:pt x="3834125" y="4555033"/>
                      <a:pt x="3834125" y="4443046"/>
                      <a:pt x="3842320" y="4400709"/>
                    </a:cubicBezTo>
                    <a:cubicBezTo>
                      <a:pt x="3847782" y="4370665"/>
                      <a:pt x="3850514" y="4339254"/>
                      <a:pt x="3851879" y="4309208"/>
                    </a:cubicBezTo>
                    <a:cubicBezTo>
                      <a:pt x="3870999" y="4357007"/>
                      <a:pt x="3892850" y="4402075"/>
                      <a:pt x="3925627" y="4443046"/>
                    </a:cubicBezTo>
                    <a:cubicBezTo>
                      <a:pt x="3959769" y="4484017"/>
                      <a:pt x="4047174" y="4628781"/>
                      <a:pt x="4119556" y="4596004"/>
                    </a:cubicBezTo>
                    <a:cubicBezTo>
                      <a:pt x="4187841" y="4564593"/>
                      <a:pt x="4190572" y="4428024"/>
                      <a:pt x="4198766" y="4367933"/>
                    </a:cubicBezTo>
                    <a:cubicBezTo>
                      <a:pt x="4200132" y="4357007"/>
                      <a:pt x="4200132" y="4346082"/>
                      <a:pt x="4201498" y="4336522"/>
                    </a:cubicBezTo>
                    <a:cubicBezTo>
                      <a:pt x="4212423" y="4351545"/>
                      <a:pt x="4221983" y="4366567"/>
                      <a:pt x="4232909" y="4382956"/>
                    </a:cubicBezTo>
                    <a:cubicBezTo>
                      <a:pt x="4242469" y="4395247"/>
                      <a:pt x="4253394" y="4392516"/>
                      <a:pt x="4265685" y="4385687"/>
                    </a:cubicBezTo>
                    <a:cubicBezTo>
                      <a:pt x="4301194" y="4363836"/>
                      <a:pt x="4298462" y="4337888"/>
                      <a:pt x="4295731" y="4296917"/>
                    </a:cubicBezTo>
                    <a:cubicBezTo>
                      <a:pt x="4291634" y="4247752"/>
                      <a:pt x="4283440" y="4198587"/>
                      <a:pt x="4271148" y="4149421"/>
                    </a:cubicBezTo>
                    <a:cubicBezTo>
                      <a:pt x="4313485" y="4202684"/>
                      <a:pt x="4357187" y="4251849"/>
                      <a:pt x="4417278" y="4288722"/>
                    </a:cubicBezTo>
                    <a:cubicBezTo>
                      <a:pt x="4456883" y="4313305"/>
                      <a:pt x="4534728" y="4340619"/>
                      <a:pt x="4578430" y="4307842"/>
                    </a:cubicBezTo>
                    <a:cubicBezTo>
                      <a:pt x="4631692" y="4268237"/>
                      <a:pt x="4567504" y="4168541"/>
                      <a:pt x="4495122" y="4083868"/>
                    </a:cubicBezTo>
                    <a:cubicBezTo>
                      <a:pt x="4626229" y="4169907"/>
                      <a:pt x="4784650" y="4242289"/>
                      <a:pt x="4911660" y="4149421"/>
                    </a:cubicBezTo>
                    <a:cubicBezTo>
                      <a:pt x="4997698" y="4086599"/>
                      <a:pt x="4810598" y="3929545"/>
                      <a:pt x="4686320" y="3833946"/>
                    </a:cubicBezTo>
                    <a:cubicBezTo>
                      <a:pt x="4758702" y="3858528"/>
                      <a:pt x="4829718" y="3887208"/>
                      <a:pt x="4904831" y="3902231"/>
                    </a:cubicBezTo>
                    <a:cubicBezTo>
                      <a:pt x="4956728" y="3913156"/>
                      <a:pt x="5026378" y="3932276"/>
                      <a:pt x="5065983" y="3885842"/>
                    </a:cubicBezTo>
                    <a:cubicBezTo>
                      <a:pt x="5113783" y="3832580"/>
                      <a:pt x="5027744" y="3760198"/>
                      <a:pt x="4958094" y="3709668"/>
                    </a:cubicBezTo>
                    <a:cubicBezTo>
                      <a:pt x="5012721" y="3726056"/>
                      <a:pt x="5075543" y="3735616"/>
                      <a:pt x="5090566" y="3693279"/>
                    </a:cubicBezTo>
                    <a:cubicBezTo>
                      <a:pt x="5106954" y="3648211"/>
                      <a:pt x="5075543" y="3603143"/>
                      <a:pt x="5025012" y="3564904"/>
                    </a:cubicBezTo>
                    <a:cubicBezTo>
                      <a:pt x="5184799" y="3559441"/>
                      <a:pt x="5345951" y="3507545"/>
                      <a:pt x="5400579" y="3369609"/>
                    </a:cubicBezTo>
                    <a:cubicBezTo>
                      <a:pt x="5448378" y="3252159"/>
                      <a:pt x="5397847" y="3182509"/>
                      <a:pt x="5313174" y="3145635"/>
                    </a:cubicBezTo>
                    <a:cubicBezTo>
                      <a:pt x="5350048" y="3137441"/>
                      <a:pt x="5392385" y="3119687"/>
                      <a:pt x="5396482" y="3081447"/>
                    </a:cubicBezTo>
                    <a:cubicBezTo>
                      <a:pt x="5400579" y="3044574"/>
                      <a:pt x="5382825" y="3019991"/>
                      <a:pt x="5350048" y="3003603"/>
                    </a:cubicBezTo>
                    <a:cubicBezTo>
                      <a:pt x="5389653" y="2968095"/>
                      <a:pt x="5391019" y="2931221"/>
                      <a:pt x="5333660" y="2917564"/>
                    </a:cubicBezTo>
                    <a:cubicBezTo>
                      <a:pt x="5359608" y="2909370"/>
                      <a:pt x="5386922" y="2897078"/>
                      <a:pt x="5411505" y="2890250"/>
                    </a:cubicBezTo>
                    <a:cubicBezTo>
                      <a:pt x="5455207" y="2875227"/>
                      <a:pt x="5486618" y="2849279"/>
                      <a:pt x="5512566" y="2812405"/>
                    </a:cubicBezTo>
                    <a:cubicBezTo>
                      <a:pt x="5567194" y="2740024"/>
                      <a:pt x="5493446" y="2716807"/>
                      <a:pt x="5421064" y="2709978"/>
                    </a:cubicBezTo>
                    <a:close/>
                    <a:moveTo>
                      <a:pt x="2800294" y="2806943"/>
                    </a:moveTo>
                    <a:cubicBezTo>
                      <a:pt x="2707426" y="2812405"/>
                      <a:pt x="2617290" y="2849279"/>
                      <a:pt x="2524423" y="2864302"/>
                    </a:cubicBezTo>
                    <a:cubicBezTo>
                      <a:pt x="2581782" y="2920295"/>
                      <a:pt x="2633679" y="2984483"/>
                      <a:pt x="2670552" y="3054133"/>
                    </a:cubicBezTo>
                    <a:cubicBezTo>
                      <a:pt x="2673284" y="3059596"/>
                      <a:pt x="2669187" y="3065059"/>
                      <a:pt x="2663724" y="3063693"/>
                    </a:cubicBezTo>
                    <a:cubicBezTo>
                      <a:pt x="2576320" y="3043208"/>
                      <a:pt x="2495743" y="2987214"/>
                      <a:pt x="2405608" y="2984483"/>
                    </a:cubicBezTo>
                    <a:cubicBezTo>
                      <a:pt x="2469795" y="3045939"/>
                      <a:pt x="2543543" y="3100567"/>
                      <a:pt x="2576320" y="3187972"/>
                    </a:cubicBezTo>
                    <a:cubicBezTo>
                      <a:pt x="2577685" y="3190703"/>
                      <a:pt x="2574954" y="3193434"/>
                      <a:pt x="2573588" y="3196166"/>
                    </a:cubicBezTo>
                    <a:cubicBezTo>
                      <a:pt x="2483452" y="3261719"/>
                      <a:pt x="2359174" y="3156561"/>
                      <a:pt x="2296352" y="3081447"/>
                    </a:cubicBezTo>
                    <a:cubicBezTo>
                      <a:pt x="2307277" y="3149732"/>
                      <a:pt x="2329128" y="3230308"/>
                      <a:pt x="2285426" y="3287668"/>
                    </a:cubicBezTo>
                    <a:cubicBezTo>
                      <a:pt x="2282695" y="3290399"/>
                      <a:pt x="2278598" y="3290399"/>
                      <a:pt x="2275866" y="3287668"/>
                    </a:cubicBezTo>
                    <a:cubicBezTo>
                      <a:pt x="2215776" y="3239868"/>
                      <a:pt x="2217141" y="3152463"/>
                      <a:pt x="2217141" y="3074619"/>
                    </a:cubicBezTo>
                    <a:cubicBezTo>
                      <a:pt x="2202119" y="3138807"/>
                      <a:pt x="2181633" y="3201629"/>
                      <a:pt x="2150222" y="3260354"/>
                    </a:cubicBezTo>
                    <a:cubicBezTo>
                      <a:pt x="2147491" y="3265816"/>
                      <a:pt x="2140662" y="3264451"/>
                      <a:pt x="2137931" y="3258988"/>
                    </a:cubicBezTo>
                    <a:cubicBezTo>
                      <a:pt x="2111983" y="3177046"/>
                      <a:pt x="2072378" y="3100567"/>
                      <a:pt x="2040967" y="3021357"/>
                    </a:cubicBezTo>
                    <a:cubicBezTo>
                      <a:pt x="2049161" y="3081447"/>
                      <a:pt x="2053258" y="3142904"/>
                      <a:pt x="2053258" y="3204360"/>
                    </a:cubicBezTo>
                    <a:cubicBezTo>
                      <a:pt x="2053258" y="3209823"/>
                      <a:pt x="2047795" y="3212554"/>
                      <a:pt x="2043698" y="3209823"/>
                    </a:cubicBezTo>
                    <a:cubicBezTo>
                      <a:pt x="1991802" y="3172949"/>
                      <a:pt x="1949465" y="3121053"/>
                      <a:pt x="1916688" y="3065059"/>
                    </a:cubicBezTo>
                    <a:cubicBezTo>
                      <a:pt x="1915323" y="3081447"/>
                      <a:pt x="1911225" y="3099201"/>
                      <a:pt x="1904397" y="3115590"/>
                    </a:cubicBezTo>
                    <a:cubicBezTo>
                      <a:pt x="1903031" y="3118321"/>
                      <a:pt x="1898934" y="3119687"/>
                      <a:pt x="1894837" y="3118321"/>
                    </a:cubicBezTo>
                    <a:cubicBezTo>
                      <a:pt x="1847038" y="3088276"/>
                      <a:pt x="1800604" y="3055499"/>
                      <a:pt x="1756902" y="3018625"/>
                    </a:cubicBezTo>
                    <a:cubicBezTo>
                      <a:pt x="1756902" y="3018625"/>
                      <a:pt x="1758268" y="3019991"/>
                      <a:pt x="1758268" y="3021357"/>
                    </a:cubicBezTo>
                    <a:cubicBezTo>
                      <a:pt x="1791044" y="3071887"/>
                      <a:pt x="1823821" y="3131978"/>
                      <a:pt x="1808798" y="3193434"/>
                    </a:cubicBezTo>
                    <a:cubicBezTo>
                      <a:pt x="1808798" y="3196166"/>
                      <a:pt x="1804701" y="3198897"/>
                      <a:pt x="1800604" y="3197531"/>
                    </a:cubicBezTo>
                    <a:cubicBezTo>
                      <a:pt x="1770559" y="3186606"/>
                      <a:pt x="1743245" y="3171583"/>
                      <a:pt x="1715931" y="3155195"/>
                    </a:cubicBezTo>
                    <a:cubicBezTo>
                      <a:pt x="1732319" y="3179777"/>
                      <a:pt x="1748708" y="3205726"/>
                      <a:pt x="1760999" y="3233040"/>
                    </a:cubicBezTo>
                    <a:cubicBezTo>
                      <a:pt x="1767827" y="3249428"/>
                      <a:pt x="1776022" y="3269913"/>
                      <a:pt x="1769193" y="3287668"/>
                    </a:cubicBezTo>
                    <a:cubicBezTo>
                      <a:pt x="1754170" y="3325907"/>
                      <a:pt x="1683154" y="3309519"/>
                      <a:pt x="1643549" y="3299959"/>
                    </a:cubicBezTo>
                    <a:cubicBezTo>
                      <a:pt x="1669497" y="3340930"/>
                      <a:pt x="1718662" y="3432431"/>
                      <a:pt x="1647646" y="3439260"/>
                    </a:cubicBezTo>
                    <a:cubicBezTo>
                      <a:pt x="1586190" y="3444723"/>
                      <a:pt x="1524734" y="3392826"/>
                      <a:pt x="1487860" y="3342295"/>
                    </a:cubicBezTo>
                    <a:cubicBezTo>
                      <a:pt x="1486494" y="3407849"/>
                      <a:pt x="1479666" y="3476133"/>
                      <a:pt x="1442792" y="3530761"/>
                    </a:cubicBezTo>
                    <a:cubicBezTo>
                      <a:pt x="1440060" y="3534858"/>
                      <a:pt x="1433232" y="3534858"/>
                      <a:pt x="1430500" y="3529396"/>
                    </a:cubicBezTo>
                    <a:cubicBezTo>
                      <a:pt x="1416844" y="3481596"/>
                      <a:pt x="1418209" y="3426968"/>
                      <a:pt x="1429135" y="3375072"/>
                    </a:cubicBezTo>
                    <a:cubicBezTo>
                      <a:pt x="1405918" y="3409214"/>
                      <a:pt x="1374507" y="3439260"/>
                      <a:pt x="1343096" y="3465208"/>
                    </a:cubicBezTo>
                    <a:cubicBezTo>
                      <a:pt x="1293931" y="3506179"/>
                      <a:pt x="1237937" y="3545784"/>
                      <a:pt x="1175115" y="3559441"/>
                    </a:cubicBezTo>
                    <a:cubicBezTo>
                      <a:pt x="1169653" y="3560807"/>
                      <a:pt x="1165555" y="3556709"/>
                      <a:pt x="1166921" y="3551247"/>
                    </a:cubicBezTo>
                    <a:cubicBezTo>
                      <a:pt x="1184675" y="3470671"/>
                      <a:pt x="1232475" y="3401020"/>
                      <a:pt x="1250229" y="3320444"/>
                    </a:cubicBezTo>
                    <a:cubicBezTo>
                      <a:pt x="1220183" y="3381900"/>
                      <a:pt x="1199698" y="3447454"/>
                      <a:pt x="1158727" y="3503447"/>
                    </a:cubicBezTo>
                    <a:cubicBezTo>
                      <a:pt x="1155996" y="3507545"/>
                      <a:pt x="1150533" y="3508910"/>
                      <a:pt x="1147801" y="3503447"/>
                    </a:cubicBezTo>
                    <a:cubicBezTo>
                      <a:pt x="1138242" y="3484328"/>
                      <a:pt x="1131413" y="3463842"/>
                      <a:pt x="1127316" y="3441991"/>
                    </a:cubicBezTo>
                    <a:cubicBezTo>
                      <a:pt x="1123219" y="3457014"/>
                      <a:pt x="1119122" y="3470671"/>
                      <a:pt x="1115025" y="3484328"/>
                    </a:cubicBezTo>
                    <a:cubicBezTo>
                      <a:pt x="1071322" y="3622263"/>
                      <a:pt x="988015" y="3754735"/>
                      <a:pt x="840520" y="3784781"/>
                    </a:cubicBezTo>
                    <a:cubicBezTo>
                      <a:pt x="836423" y="3786146"/>
                      <a:pt x="832326" y="3783415"/>
                      <a:pt x="832326" y="3777952"/>
                    </a:cubicBezTo>
                    <a:cubicBezTo>
                      <a:pt x="824131" y="3715130"/>
                      <a:pt x="840520" y="3655040"/>
                      <a:pt x="858274" y="3594949"/>
                    </a:cubicBezTo>
                    <a:cubicBezTo>
                      <a:pt x="828229" y="3652308"/>
                      <a:pt x="792720" y="3706936"/>
                      <a:pt x="754481" y="3758833"/>
                    </a:cubicBezTo>
                    <a:cubicBezTo>
                      <a:pt x="705316" y="3824386"/>
                      <a:pt x="650688" y="3892671"/>
                      <a:pt x="579672" y="3935007"/>
                    </a:cubicBezTo>
                    <a:cubicBezTo>
                      <a:pt x="576940" y="3936373"/>
                      <a:pt x="574209" y="3936373"/>
                      <a:pt x="571478" y="3933642"/>
                    </a:cubicBezTo>
                    <a:cubicBezTo>
                      <a:pt x="499096" y="3838043"/>
                      <a:pt x="520947" y="3712399"/>
                      <a:pt x="566015" y="3609972"/>
                    </a:cubicBezTo>
                    <a:cubicBezTo>
                      <a:pt x="609717" y="3513007"/>
                      <a:pt x="671173" y="3418774"/>
                      <a:pt x="747652" y="3345027"/>
                    </a:cubicBezTo>
                    <a:cubicBezTo>
                      <a:pt x="664345" y="3377803"/>
                      <a:pt x="583769" y="3431066"/>
                      <a:pt x="492267" y="3420140"/>
                    </a:cubicBezTo>
                    <a:cubicBezTo>
                      <a:pt x="488170" y="3420140"/>
                      <a:pt x="485439" y="3416043"/>
                      <a:pt x="486804" y="3411946"/>
                    </a:cubicBezTo>
                    <a:cubicBezTo>
                      <a:pt x="496364" y="3357318"/>
                      <a:pt x="538701" y="3317713"/>
                      <a:pt x="587866" y="3286302"/>
                    </a:cubicBezTo>
                    <a:cubicBezTo>
                      <a:pt x="555089" y="3297227"/>
                      <a:pt x="522313" y="3304056"/>
                      <a:pt x="486804" y="3301324"/>
                    </a:cubicBezTo>
                    <a:cubicBezTo>
                      <a:pt x="482707" y="3301324"/>
                      <a:pt x="479976" y="3297227"/>
                      <a:pt x="481342" y="3293130"/>
                    </a:cubicBezTo>
                    <a:cubicBezTo>
                      <a:pt x="501827" y="3200263"/>
                      <a:pt x="578306" y="3136075"/>
                      <a:pt x="656151" y="3089642"/>
                    </a:cubicBezTo>
                    <a:cubicBezTo>
                      <a:pt x="647957" y="3089642"/>
                      <a:pt x="641128" y="3091007"/>
                      <a:pt x="632934" y="3091007"/>
                    </a:cubicBezTo>
                    <a:cubicBezTo>
                      <a:pt x="571478" y="3093739"/>
                      <a:pt x="449931" y="3095104"/>
                      <a:pt x="434908" y="3011797"/>
                    </a:cubicBezTo>
                    <a:cubicBezTo>
                      <a:pt x="422617" y="2940781"/>
                      <a:pt x="542798" y="2914832"/>
                      <a:pt x="587866" y="2903907"/>
                    </a:cubicBezTo>
                    <a:cubicBezTo>
                      <a:pt x="657517" y="2887519"/>
                      <a:pt x="728533" y="2883421"/>
                      <a:pt x="799549" y="2871130"/>
                    </a:cubicBezTo>
                    <a:cubicBezTo>
                      <a:pt x="738093" y="2853376"/>
                      <a:pt x="672539" y="2838354"/>
                      <a:pt x="619277" y="2798748"/>
                    </a:cubicBezTo>
                    <a:cubicBezTo>
                      <a:pt x="615180" y="2796017"/>
                      <a:pt x="615180" y="2790554"/>
                      <a:pt x="619277" y="2787823"/>
                    </a:cubicBezTo>
                    <a:cubicBezTo>
                      <a:pt x="668442" y="2759143"/>
                      <a:pt x="727167" y="2764606"/>
                      <a:pt x="780429" y="2780994"/>
                    </a:cubicBezTo>
                    <a:cubicBezTo>
                      <a:pt x="705316" y="2722269"/>
                      <a:pt x="568746" y="2610282"/>
                      <a:pt x="657517" y="2539266"/>
                    </a:cubicBezTo>
                    <a:cubicBezTo>
                      <a:pt x="717607" y="2491467"/>
                      <a:pt x="799549" y="2524244"/>
                      <a:pt x="855542" y="2561117"/>
                    </a:cubicBezTo>
                    <a:cubicBezTo>
                      <a:pt x="916999" y="2602088"/>
                      <a:pt x="967530" y="2653985"/>
                      <a:pt x="1019426" y="2704515"/>
                    </a:cubicBezTo>
                    <a:cubicBezTo>
                      <a:pt x="1005769" y="2664910"/>
                      <a:pt x="988015" y="2625305"/>
                      <a:pt x="977089" y="2584334"/>
                    </a:cubicBezTo>
                    <a:cubicBezTo>
                      <a:pt x="968895" y="2555655"/>
                      <a:pt x="947044" y="2491467"/>
                      <a:pt x="975724" y="2466884"/>
                    </a:cubicBezTo>
                    <a:cubicBezTo>
                      <a:pt x="1030352" y="2419085"/>
                      <a:pt x="1089076" y="2522878"/>
                      <a:pt x="1117756" y="2582968"/>
                    </a:cubicBezTo>
                    <a:cubicBezTo>
                      <a:pt x="1116390" y="2481907"/>
                      <a:pt x="1112293" y="2372651"/>
                      <a:pt x="1157361" y="2281150"/>
                    </a:cubicBezTo>
                    <a:cubicBezTo>
                      <a:pt x="1158727" y="2277052"/>
                      <a:pt x="1164190" y="2277052"/>
                      <a:pt x="1166921" y="2279784"/>
                    </a:cubicBezTo>
                    <a:cubicBezTo>
                      <a:pt x="1240669" y="2343972"/>
                      <a:pt x="1250229" y="2440936"/>
                      <a:pt x="1248863" y="2536535"/>
                    </a:cubicBezTo>
                    <a:cubicBezTo>
                      <a:pt x="1250229" y="2533803"/>
                      <a:pt x="1250229" y="2529706"/>
                      <a:pt x="1251594" y="2526975"/>
                    </a:cubicBezTo>
                    <a:cubicBezTo>
                      <a:pt x="1266617" y="2486004"/>
                      <a:pt x="1298028" y="2419085"/>
                      <a:pt x="1349924" y="2420451"/>
                    </a:cubicBezTo>
                    <a:cubicBezTo>
                      <a:pt x="1397724" y="2423182"/>
                      <a:pt x="1419575" y="2476444"/>
                      <a:pt x="1433232" y="2516049"/>
                    </a:cubicBezTo>
                    <a:cubicBezTo>
                      <a:pt x="1448254" y="2561117"/>
                      <a:pt x="1456449" y="2607551"/>
                      <a:pt x="1463277" y="2652619"/>
                    </a:cubicBezTo>
                    <a:cubicBezTo>
                      <a:pt x="1470106" y="2617111"/>
                      <a:pt x="1485128" y="2580237"/>
                      <a:pt x="1498785" y="2547460"/>
                    </a:cubicBezTo>
                    <a:cubicBezTo>
                      <a:pt x="1516539" y="2507855"/>
                      <a:pt x="1545219" y="2446399"/>
                      <a:pt x="1593018" y="2439570"/>
                    </a:cubicBezTo>
                    <a:cubicBezTo>
                      <a:pt x="1655840" y="2430010"/>
                      <a:pt x="1658572" y="2517415"/>
                      <a:pt x="1649012" y="2593894"/>
                    </a:cubicBezTo>
                    <a:cubicBezTo>
                      <a:pt x="1685886" y="2507855"/>
                      <a:pt x="1740513" y="2428645"/>
                      <a:pt x="1800604" y="2363091"/>
                    </a:cubicBezTo>
                    <a:cubicBezTo>
                      <a:pt x="1874352" y="2281150"/>
                      <a:pt x="1979510" y="2197842"/>
                      <a:pt x="2095594" y="2225156"/>
                    </a:cubicBezTo>
                    <a:cubicBezTo>
                      <a:pt x="2098326" y="2225156"/>
                      <a:pt x="2101057" y="2229253"/>
                      <a:pt x="2099692" y="2231984"/>
                    </a:cubicBezTo>
                    <a:cubicBezTo>
                      <a:pt x="2090132" y="2303001"/>
                      <a:pt x="2051892" y="2367188"/>
                      <a:pt x="2009556" y="2423182"/>
                    </a:cubicBezTo>
                    <a:cubicBezTo>
                      <a:pt x="1989070" y="2451862"/>
                      <a:pt x="1965853" y="2477810"/>
                      <a:pt x="1942636" y="2503758"/>
                    </a:cubicBezTo>
                    <a:cubicBezTo>
                      <a:pt x="2015018" y="2461421"/>
                      <a:pt x="2107886" y="2442302"/>
                      <a:pt x="2178902" y="2476444"/>
                    </a:cubicBezTo>
                    <a:cubicBezTo>
                      <a:pt x="2182999" y="2479176"/>
                      <a:pt x="2182999" y="2483273"/>
                      <a:pt x="2180268" y="2487370"/>
                    </a:cubicBezTo>
                    <a:cubicBezTo>
                      <a:pt x="2165245" y="2506489"/>
                      <a:pt x="2146125" y="2522878"/>
                      <a:pt x="2124274" y="2536535"/>
                    </a:cubicBezTo>
                    <a:cubicBezTo>
                      <a:pt x="2211679" y="2520146"/>
                      <a:pt x="2303180" y="2516049"/>
                      <a:pt x="2389219" y="2518781"/>
                    </a:cubicBezTo>
                    <a:cubicBezTo>
                      <a:pt x="2495743" y="2522878"/>
                      <a:pt x="2656895" y="2539266"/>
                      <a:pt x="2701964" y="2659447"/>
                    </a:cubicBezTo>
                    <a:cubicBezTo>
                      <a:pt x="2703329" y="2663544"/>
                      <a:pt x="2699232" y="2667642"/>
                      <a:pt x="2695135" y="2667642"/>
                    </a:cubicBezTo>
                    <a:cubicBezTo>
                      <a:pt x="2671918" y="2669007"/>
                      <a:pt x="2648701" y="2671739"/>
                      <a:pt x="2626850" y="2674470"/>
                    </a:cubicBezTo>
                    <a:cubicBezTo>
                      <a:pt x="2696501" y="2696321"/>
                      <a:pt x="2762054" y="2734561"/>
                      <a:pt x="2804391" y="2796017"/>
                    </a:cubicBezTo>
                    <a:cubicBezTo>
                      <a:pt x="2808488" y="2801480"/>
                      <a:pt x="2805756" y="2806943"/>
                      <a:pt x="2800294" y="2806943"/>
                    </a:cubicBezTo>
                    <a:close/>
                    <a:moveTo>
                      <a:pt x="2863116" y="1519091"/>
                    </a:moveTo>
                    <a:cubicBezTo>
                      <a:pt x="2834436" y="1553234"/>
                      <a:pt x="2751128" y="1553234"/>
                      <a:pt x="2707426" y="1546405"/>
                    </a:cubicBezTo>
                    <a:cubicBezTo>
                      <a:pt x="2643239" y="1538211"/>
                      <a:pt x="2579051" y="1520457"/>
                      <a:pt x="2518960" y="1494509"/>
                    </a:cubicBezTo>
                    <a:cubicBezTo>
                      <a:pt x="2498475" y="1486315"/>
                      <a:pt x="2477989" y="1475389"/>
                      <a:pt x="2458870" y="1463098"/>
                    </a:cubicBezTo>
                    <a:cubicBezTo>
                      <a:pt x="2479355" y="1494509"/>
                      <a:pt x="2497109" y="1528651"/>
                      <a:pt x="2512132" y="1560062"/>
                    </a:cubicBezTo>
                    <a:cubicBezTo>
                      <a:pt x="2532617" y="1602399"/>
                      <a:pt x="2574954" y="1684340"/>
                      <a:pt x="2544908" y="1732140"/>
                    </a:cubicBezTo>
                    <a:cubicBezTo>
                      <a:pt x="2487549" y="1826373"/>
                      <a:pt x="2385122" y="1652929"/>
                      <a:pt x="2342785" y="1566891"/>
                    </a:cubicBezTo>
                    <a:cubicBezTo>
                      <a:pt x="2349614" y="1633810"/>
                      <a:pt x="2348248" y="1700729"/>
                      <a:pt x="2337323" y="1766282"/>
                    </a:cubicBezTo>
                    <a:cubicBezTo>
                      <a:pt x="2335957" y="1770379"/>
                      <a:pt x="2330494" y="1773111"/>
                      <a:pt x="2327763" y="1770379"/>
                    </a:cubicBezTo>
                    <a:cubicBezTo>
                      <a:pt x="2243090" y="1704826"/>
                      <a:pt x="2207582" y="1607861"/>
                      <a:pt x="2192559" y="1505434"/>
                    </a:cubicBezTo>
                    <a:cubicBezTo>
                      <a:pt x="2157051" y="1489046"/>
                      <a:pt x="2124274" y="1468560"/>
                      <a:pt x="2096960" y="1454904"/>
                    </a:cubicBezTo>
                    <a:cubicBezTo>
                      <a:pt x="2107886" y="1499972"/>
                      <a:pt x="2117446" y="1568256"/>
                      <a:pt x="2079206" y="1599667"/>
                    </a:cubicBezTo>
                    <a:cubicBezTo>
                      <a:pt x="2040967" y="1631078"/>
                      <a:pt x="1993167" y="1602399"/>
                      <a:pt x="1957659" y="1573719"/>
                    </a:cubicBezTo>
                    <a:cubicBezTo>
                      <a:pt x="1991802" y="1657027"/>
                      <a:pt x="1995899" y="1748528"/>
                      <a:pt x="1950831" y="1829104"/>
                    </a:cubicBezTo>
                    <a:cubicBezTo>
                      <a:pt x="1949465" y="1831836"/>
                      <a:pt x="1946734" y="1833201"/>
                      <a:pt x="1944002" y="1831836"/>
                    </a:cubicBezTo>
                    <a:cubicBezTo>
                      <a:pt x="1897568" y="1818179"/>
                      <a:pt x="1872986" y="1775842"/>
                      <a:pt x="1852500" y="1734871"/>
                    </a:cubicBezTo>
                    <a:cubicBezTo>
                      <a:pt x="1856598" y="1784036"/>
                      <a:pt x="1860695" y="1833201"/>
                      <a:pt x="1859329" y="1882366"/>
                    </a:cubicBezTo>
                    <a:cubicBezTo>
                      <a:pt x="1857963" y="1935628"/>
                      <a:pt x="1853866" y="2008010"/>
                      <a:pt x="1815627" y="2047615"/>
                    </a:cubicBezTo>
                    <a:cubicBezTo>
                      <a:pt x="1721394" y="2141849"/>
                      <a:pt x="1632623" y="1957480"/>
                      <a:pt x="1591653" y="1875538"/>
                    </a:cubicBezTo>
                    <a:cubicBezTo>
                      <a:pt x="1584824" y="1941091"/>
                      <a:pt x="1575264" y="2009376"/>
                      <a:pt x="1527465" y="2055810"/>
                    </a:cubicBezTo>
                    <a:cubicBezTo>
                      <a:pt x="1526099" y="2057176"/>
                      <a:pt x="1522002" y="2058541"/>
                      <a:pt x="1519271" y="2057176"/>
                    </a:cubicBezTo>
                    <a:cubicBezTo>
                      <a:pt x="1464643" y="2023033"/>
                      <a:pt x="1453717" y="1956114"/>
                      <a:pt x="1456449" y="1894658"/>
                    </a:cubicBezTo>
                    <a:cubicBezTo>
                      <a:pt x="1392261" y="1979331"/>
                      <a:pt x="1317148" y="2069467"/>
                      <a:pt x="1209258" y="2084489"/>
                    </a:cubicBezTo>
                    <a:cubicBezTo>
                      <a:pt x="1205161" y="2084489"/>
                      <a:pt x="1201064" y="2083124"/>
                      <a:pt x="1201064" y="2077661"/>
                    </a:cubicBezTo>
                    <a:cubicBezTo>
                      <a:pt x="1198332" y="1999816"/>
                      <a:pt x="1277542" y="1945188"/>
                      <a:pt x="1333536" y="1902852"/>
                    </a:cubicBezTo>
                    <a:cubicBezTo>
                      <a:pt x="1314416" y="1897389"/>
                      <a:pt x="1299394" y="1887829"/>
                      <a:pt x="1284371" y="1872807"/>
                    </a:cubicBezTo>
                    <a:cubicBezTo>
                      <a:pt x="1270714" y="1859150"/>
                      <a:pt x="1273445" y="1845493"/>
                      <a:pt x="1255691" y="1834567"/>
                    </a:cubicBezTo>
                    <a:cubicBezTo>
                      <a:pt x="1217452" y="1809984"/>
                      <a:pt x="1183310" y="1781305"/>
                      <a:pt x="1168287" y="1736237"/>
                    </a:cubicBezTo>
                    <a:cubicBezTo>
                      <a:pt x="1166921" y="1732140"/>
                      <a:pt x="1171018" y="1728043"/>
                      <a:pt x="1175115" y="1728043"/>
                    </a:cubicBezTo>
                    <a:cubicBezTo>
                      <a:pt x="1222915" y="1725311"/>
                      <a:pt x="1270714" y="1740334"/>
                      <a:pt x="1310319" y="1767648"/>
                    </a:cubicBezTo>
                    <a:cubicBezTo>
                      <a:pt x="1296662" y="1747163"/>
                      <a:pt x="1284371" y="1726677"/>
                      <a:pt x="1272080" y="1706191"/>
                    </a:cubicBezTo>
                    <a:cubicBezTo>
                      <a:pt x="1248863" y="1662489"/>
                      <a:pt x="1220183" y="1611959"/>
                      <a:pt x="1224280" y="1560062"/>
                    </a:cubicBezTo>
                    <a:cubicBezTo>
                      <a:pt x="1227012" y="1514994"/>
                      <a:pt x="1263886" y="1491777"/>
                      <a:pt x="1303491" y="1497240"/>
                    </a:cubicBezTo>
                    <a:cubicBezTo>
                      <a:pt x="1336267" y="1501337"/>
                      <a:pt x="1367679" y="1517726"/>
                      <a:pt x="1394992" y="1538211"/>
                    </a:cubicBezTo>
                    <a:cubicBezTo>
                      <a:pt x="1367679" y="1495874"/>
                      <a:pt x="1347193" y="1449441"/>
                      <a:pt x="1354022" y="1397544"/>
                    </a:cubicBezTo>
                    <a:cubicBezTo>
                      <a:pt x="1354022" y="1394813"/>
                      <a:pt x="1358119" y="1392082"/>
                      <a:pt x="1360850" y="1392082"/>
                    </a:cubicBezTo>
                    <a:cubicBezTo>
                      <a:pt x="1426403" y="1394813"/>
                      <a:pt x="1481031" y="1431687"/>
                      <a:pt x="1541122" y="1450807"/>
                    </a:cubicBezTo>
                    <a:cubicBezTo>
                      <a:pt x="1501517" y="1412567"/>
                      <a:pt x="1461911" y="1353842"/>
                      <a:pt x="1528831" y="1321065"/>
                    </a:cubicBezTo>
                    <a:cubicBezTo>
                      <a:pt x="1584824" y="1293752"/>
                      <a:pt x="1653109" y="1289654"/>
                      <a:pt x="1715931" y="1291020"/>
                    </a:cubicBezTo>
                    <a:cubicBezTo>
                      <a:pt x="1681788" y="1275997"/>
                      <a:pt x="1647646" y="1258243"/>
                      <a:pt x="1614869" y="1239124"/>
                    </a:cubicBezTo>
                    <a:cubicBezTo>
                      <a:pt x="1582093" y="1218638"/>
                      <a:pt x="1530196" y="1187227"/>
                      <a:pt x="1522002" y="1143525"/>
                    </a:cubicBezTo>
                    <a:cubicBezTo>
                      <a:pt x="1516539" y="1113480"/>
                      <a:pt x="1527465" y="1076606"/>
                      <a:pt x="1562973" y="1083434"/>
                    </a:cubicBezTo>
                    <a:cubicBezTo>
                      <a:pt x="1575264" y="1084800"/>
                      <a:pt x="1587556" y="1090263"/>
                      <a:pt x="1599847" y="1095726"/>
                    </a:cubicBezTo>
                    <a:cubicBezTo>
                      <a:pt x="1593018" y="1082069"/>
                      <a:pt x="1590287" y="1065680"/>
                      <a:pt x="1591653" y="1047926"/>
                    </a:cubicBezTo>
                    <a:cubicBezTo>
                      <a:pt x="1591653" y="1043829"/>
                      <a:pt x="1595750" y="1041098"/>
                      <a:pt x="1599847" y="1041098"/>
                    </a:cubicBezTo>
                    <a:cubicBezTo>
                      <a:pt x="1636721" y="1049292"/>
                      <a:pt x="1666766" y="1071143"/>
                      <a:pt x="1692714" y="1097091"/>
                    </a:cubicBezTo>
                    <a:cubicBezTo>
                      <a:pt x="1661303" y="1035635"/>
                      <a:pt x="1643549" y="961887"/>
                      <a:pt x="1694080" y="915454"/>
                    </a:cubicBezTo>
                    <a:cubicBezTo>
                      <a:pt x="1760999" y="852632"/>
                      <a:pt x="1867523" y="888140"/>
                      <a:pt x="1941271" y="926379"/>
                    </a:cubicBezTo>
                    <a:cubicBezTo>
                      <a:pt x="1927614" y="900431"/>
                      <a:pt x="1922151" y="871751"/>
                      <a:pt x="1926248" y="841706"/>
                    </a:cubicBezTo>
                    <a:cubicBezTo>
                      <a:pt x="1926248" y="838975"/>
                      <a:pt x="1930345" y="837609"/>
                      <a:pt x="1933077" y="836243"/>
                    </a:cubicBezTo>
                    <a:cubicBezTo>
                      <a:pt x="1972682" y="832146"/>
                      <a:pt x="2009556" y="849900"/>
                      <a:pt x="2038235" y="875849"/>
                    </a:cubicBezTo>
                    <a:cubicBezTo>
                      <a:pt x="2002727" y="796638"/>
                      <a:pt x="1979510" y="710599"/>
                      <a:pt x="1990436" y="624560"/>
                    </a:cubicBezTo>
                    <a:cubicBezTo>
                      <a:pt x="1990436" y="620463"/>
                      <a:pt x="1993167" y="617732"/>
                      <a:pt x="1997264" y="617732"/>
                    </a:cubicBezTo>
                    <a:cubicBezTo>
                      <a:pt x="2099692" y="615001"/>
                      <a:pt x="2165245" y="711965"/>
                      <a:pt x="2176170" y="808929"/>
                    </a:cubicBezTo>
                    <a:cubicBezTo>
                      <a:pt x="2198022" y="762496"/>
                      <a:pt x="2234896" y="721525"/>
                      <a:pt x="2271769" y="695577"/>
                    </a:cubicBezTo>
                    <a:cubicBezTo>
                      <a:pt x="2288158" y="684651"/>
                      <a:pt x="2315471" y="668263"/>
                      <a:pt x="2335957" y="680554"/>
                    </a:cubicBezTo>
                    <a:cubicBezTo>
                      <a:pt x="2335957" y="680554"/>
                      <a:pt x="2337323" y="681920"/>
                      <a:pt x="2337323" y="681920"/>
                    </a:cubicBezTo>
                    <a:cubicBezTo>
                      <a:pt x="2331860" y="601344"/>
                      <a:pt x="2331860" y="500282"/>
                      <a:pt x="2413802" y="528962"/>
                    </a:cubicBezTo>
                    <a:cubicBezTo>
                      <a:pt x="2413802" y="466140"/>
                      <a:pt x="2420630" y="247628"/>
                      <a:pt x="2506669" y="284502"/>
                    </a:cubicBezTo>
                    <a:cubicBezTo>
                      <a:pt x="2551737" y="303622"/>
                      <a:pt x="2557200" y="378735"/>
                      <a:pt x="2558565" y="421072"/>
                    </a:cubicBezTo>
                    <a:cubicBezTo>
                      <a:pt x="2558565" y="433363"/>
                      <a:pt x="2559931" y="445654"/>
                      <a:pt x="2559931" y="457946"/>
                    </a:cubicBezTo>
                    <a:cubicBezTo>
                      <a:pt x="2564028" y="448386"/>
                      <a:pt x="2569491" y="438826"/>
                      <a:pt x="2574954" y="429266"/>
                    </a:cubicBezTo>
                    <a:cubicBezTo>
                      <a:pt x="2594074" y="393758"/>
                      <a:pt x="2625484" y="345959"/>
                      <a:pt x="2671918" y="354153"/>
                    </a:cubicBezTo>
                    <a:cubicBezTo>
                      <a:pt x="2742934" y="365078"/>
                      <a:pt x="2725180" y="470237"/>
                      <a:pt x="2708792" y="542619"/>
                    </a:cubicBezTo>
                    <a:cubicBezTo>
                      <a:pt x="2737471" y="490722"/>
                      <a:pt x="2783905" y="438826"/>
                      <a:pt x="2842630" y="453848"/>
                    </a:cubicBezTo>
                    <a:cubicBezTo>
                      <a:pt x="2908183" y="471603"/>
                      <a:pt x="2924572" y="548081"/>
                      <a:pt x="2923206" y="612269"/>
                    </a:cubicBezTo>
                    <a:cubicBezTo>
                      <a:pt x="2953251" y="535790"/>
                      <a:pt x="2975103" y="455214"/>
                      <a:pt x="3011976" y="382832"/>
                    </a:cubicBezTo>
                    <a:cubicBezTo>
                      <a:pt x="3013342" y="378735"/>
                      <a:pt x="3018805" y="378735"/>
                      <a:pt x="3021536" y="381467"/>
                    </a:cubicBezTo>
                    <a:cubicBezTo>
                      <a:pt x="3051582" y="415609"/>
                      <a:pt x="3055679" y="462043"/>
                      <a:pt x="3063873" y="504379"/>
                    </a:cubicBezTo>
                    <a:cubicBezTo>
                      <a:pt x="3089821" y="445654"/>
                      <a:pt x="3095284" y="376004"/>
                      <a:pt x="3134889" y="322742"/>
                    </a:cubicBezTo>
                    <a:cubicBezTo>
                      <a:pt x="3151277" y="302256"/>
                      <a:pt x="3171763" y="287234"/>
                      <a:pt x="3197711" y="298159"/>
                    </a:cubicBezTo>
                    <a:cubicBezTo>
                      <a:pt x="3220928" y="307719"/>
                      <a:pt x="3238682" y="332302"/>
                      <a:pt x="3242779" y="356884"/>
                    </a:cubicBezTo>
                    <a:cubicBezTo>
                      <a:pt x="3255070" y="433363"/>
                      <a:pt x="3207271" y="513939"/>
                      <a:pt x="3169031" y="574030"/>
                    </a:cubicBezTo>
                    <a:cubicBezTo>
                      <a:pt x="3147180" y="609538"/>
                      <a:pt x="3122598" y="645046"/>
                      <a:pt x="3096650" y="679188"/>
                    </a:cubicBezTo>
                    <a:cubicBezTo>
                      <a:pt x="3145815" y="649143"/>
                      <a:pt x="3203174" y="634120"/>
                      <a:pt x="3256436" y="654606"/>
                    </a:cubicBezTo>
                    <a:cubicBezTo>
                      <a:pt x="3259168" y="655972"/>
                      <a:pt x="3261899" y="658703"/>
                      <a:pt x="3260533" y="662800"/>
                    </a:cubicBezTo>
                    <a:cubicBezTo>
                      <a:pt x="3256436" y="683285"/>
                      <a:pt x="3250973" y="701039"/>
                      <a:pt x="3242779" y="718793"/>
                    </a:cubicBezTo>
                    <a:cubicBezTo>
                      <a:pt x="3313795" y="645046"/>
                      <a:pt x="3390274" y="552179"/>
                      <a:pt x="3492701" y="561738"/>
                    </a:cubicBezTo>
                    <a:cubicBezTo>
                      <a:pt x="3495433" y="561738"/>
                      <a:pt x="3498164" y="563104"/>
                      <a:pt x="3498164" y="567201"/>
                    </a:cubicBezTo>
                    <a:cubicBezTo>
                      <a:pt x="3506358" y="625926"/>
                      <a:pt x="3479044" y="677823"/>
                      <a:pt x="3443536" y="722891"/>
                    </a:cubicBezTo>
                    <a:cubicBezTo>
                      <a:pt x="3483142" y="702405"/>
                      <a:pt x="3533672" y="692845"/>
                      <a:pt x="3552792" y="740645"/>
                    </a:cubicBezTo>
                    <a:cubicBezTo>
                      <a:pt x="3581472" y="811661"/>
                      <a:pt x="3496799" y="882677"/>
                      <a:pt x="3443536" y="911357"/>
                    </a:cubicBezTo>
                    <a:cubicBezTo>
                      <a:pt x="3393006" y="938671"/>
                      <a:pt x="3334281" y="959156"/>
                      <a:pt x="3274190" y="970081"/>
                    </a:cubicBezTo>
                    <a:cubicBezTo>
                      <a:pt x="3368423" y="979641"/>
                      <a:pt x="3457193" y="1006955"/>
                      <a:pt x="3528210" y="1077971"/>
                    </a:cubicBezTo>
                    <a:cubicBezTo>
                      <a:pt x="3532307" y="1082069"/>
                      <a:pt x="3529575" y="1087531"/>
                      <a:pt x="3525478" y="1088897"/>
                    </a:cubicBezTo>
                    <a:cubicBezTo>
                      <a:pt x="3413491" y="1129868"/>
                      <a:pt x="3296041" y="1168108"/>
                      <a:pt x="3177226" y="1165376"/>
                    </a:cubicBezTo>
                    <a:cubicBezTo>
                      <a:pt x="3238682" y="1181764"/>
                      <a:pt x="3300138" y="1198153"/>
                      <a:pt x="3342475" y="1248683"/>
                    </a:cubicBezTo>
                    <a:cubicBezTo>
                      <a:pt x="3346572" y="1252781"/>
                      <a:pt x="3343841" y="1259609"/>
                      <a:pt x="3338378" y="1259609"/>
                    </a:cubicBezTo>
                    <a:cubicBezTo>
                      <a:pt x="3274190" y="1267803"/>
                      <a:pt x="3207271" y="1260975"/>
                      <a:pt x="3144449" y="1247318"/>
                    </a:cubicBezTo>
                    <a:cubicBezTo>
                      <a:pt x="3098015" y="1237758"/>
                      <a:pt x="3044753" y="1224101"/>
                      <a:pt x="3005148" y="1192690"/>
                    </a:cubicBezTo>
                    <a:cubicBezTo>
                      <a:pt x="3042022" y="1266438"/>
                      <a:pt x="3108941" y="1325162"/>
                      <a:pt x="3129426" y="1408470"/>
                    </a:cubicBezTo>
                    <a:cubicBezTo>
                      <a:pt x="3136255" y="1435784"/>
                      <a:pt x="3138986" y="1478121"/>
                      <a:pt x="3111672" y="1495874"/>
                    </a:cubicBezTo>
                    <a:cubicBezTo>
                      <a:pt x="3095284" y="1505434"/>
                      <a:pt x="3072067" y="1498606"/>
                      <a:pt x="3055679" y="1494509"/>
                    </a:cubicBezTo>
                    <a:cubicBezTo>
                      <a:pt x="3005148" y="1479486"/>
                      <a:pt x="2957349" y="1456269"/>
                      <a:pt x="2910915" y="1428955"/>
                    </a:cubicBezTo>
                    <a:cubicBezTo>
                      <a:pt x="2931400" y="1471292"/>
                      <a:pt x="2960080" y="1510897"/>
                      <a:pt x="2979200" y="1546405"/>
                    </a:cubicBezTo>
                    <a:cubicBezTo>
                      <a:pt x="2981931" y="1550502"/>
                      <a:pt x="2977834" y="1558696"/>
                      <a:pt x="2972371" y="1555965"/>
                    </a:cubicBezTo>
                    <a:cubicBezTo>
                      <a:pt x="2935498" y="1546405"/>
                      <a:pt x="2898624" y="1534114"/>
                      <a:pt x="2863116" y="1519091"/>
                    </a:cubicBezTo>
                    <a:close/>
                    <a:moveTo>
                      <a:pt x="5104223" y="2644425"/>
                    </a:moveTo>
                    <a:cubicBezTo>
                      <a:pt x="5106954" y="2647156"/>
                      <a:pt x="5105588" y="2653985"/>
                      <a:pt x="5101492" y="2655350"/>
                    </a:cubicBezTo>
                    <a:cubicBezTo>
                      <a:pt x="5016819" y="2669007"/>
                      <a:pt x="4929414" y="2684030"/>
                      <a:pt x="4843375" y="2675836"/>
                    </a:cubicBezTo>
                    <a:cubicBezTo>
                      <a:pt x="4783284" y="2669007"/>
                      <a:pt x="4728657" y="2651253"/>
                      <a:pt x="4679491" y="2622574"/>
                    </a:cubicBezTo>
                    <a:cubicBezTo>
                      <a:pt x="4712268" y="2655350"/>
                      <a:pt x="4743679" y="2690858"/>
                      <a:pt x="4765530" y="2731829"/>
                    </a:cubicBezTo>
                    <a:cubicBezTo>
                      <a:pt x="4786016" y="2768703"/>
                      <a:pt x="4792844" y="2828794"/>
                      <a:pt x="4734119" y="2828794"/>
                    </a:cubicBezTo>
                    <a:cubicBezTo>
                      <a:pt x="4676760" y="2828794"/>
                      <a:pt x="4623498" y="2778263"/>
                      <a:pt x="4585259" y="2737292"/>
                    </a:cubicBezTo>
                    <a:cubicBezTo>
                      <a:pt x="4590721" y="2753680"/>
                      <a:pt x="4596184" y="2767337"/>
                      <a:pt x="4600281" y="2779629"/>
                    </a:cubicBezTo>
                    <a:cubicBezTo>
                      <a:pt x="4603012" y="2786457"/>
                      <a:pt x="4593452" y="2790554"/>
                      <a:pt x="4589356" y="2786457"/>
                    </a:cubicBezTo>
                    <a:cubicBezTo>
                      <a:pt x="4557945" y="2757777"/>
                      <a:pt x="4531996" y="2723635"/>
                      <a:pt x="4504683" y="2689493"/>
                    </a:cubicBezTo>
                    <a:cubicBezTo>
                      <a:pt x="4514242" y="2744120"/>
                      <a:pt x="4516974" y="2802845"/>
                      <a:pt x="4489660" y="2850645"/>
                    </a:cubicBezTo>
                    <a:cubicBezTo>
                      <a:pt x="4488294" y="2853376"/>
                      <a:pt x="4485562" y="2854742"/>
                      <a:pt x="4482831" y="2853376"/>
                    </a:cubicBezTo>
                    <a:cubicBezTo>
                      <a:pt x="4443226" y="2841085"/>
                      <a:pt x="4414547" y="2812405"/>
                      <a:pt x="4391330" y="2776897"/>
                    </a:cubicBezTo>
                    <a:cubicBezTo>
                      <a:pt x="4400889" y="2816502"/>
                      <a:pt x="4403621" y="2857473"/>
                      <a:pt x="4402255" y="2898444"/>
                    </a:cubicBezTo>
                    <a:cubicBezTo>
                      <a:pt x="4402255" y="2902541"/>
                      <a:pt x="4398158" y="2906638"/>
                      <a:pt x="4394061" y="2905273"/>
                    </a:cubicBezTo>
                    <a:cubicBezTo>
                      <a:pt x="4317582" y="2875227"/>
                      <a:pt x="4275245" y="2819234"/>
                      <a:pt x="4243834" y="2752315"/>
                    </a:cubicBezTo>
                    <a:cubicBezTo>
                      <a:pt x="4227446" y="2808308"/>
                      <a:pt x="4200132" y="2862936"/>
                      <a:pt x="4168721" y="2909370"/>
                    </a:cubicBezTo>
                    <a:cubicBezTo>
                      <a:pt x="4116824" y="2989946"/>
                      <a:pt x="4048540" y="3069156"/>
                      <a:pt x="3961135" y="3108761"/>
                    </a:cubicBezTo>
                    <a:cubicBezTo>
                      <a:pt x="3957038" y="3111493"/>
                      <a:pt x="3950210" y="3108761"/>
                      <a:pt x="3951575" y="3103299"/>
                    </a:cubicBezTo>
                    <a:cubicBezTo>
                      <a:pt x="3958404" y="3044574"/>
                      <a:pt x="3991180" y="2996774"/>
                      <a:pt x="4017129" y="2946244"/>
                    </a:cubicBezTo>
                    <a:cubicBezTo>
                      <a:pt x="3996643" y="2948975"/>
                      <a:pt x="3976158" y="2936684"/>
                      <a:pt x="3959769" y="2924392"/>
                    </a:cubicBezTo>
                    <a:cubicBezTo>
                      <a:pt x="3921530" y="2894347"/>
                      <a:pt x="3886022" y="2854742"/>
                      <a:pt x="3858708" y="2812405"/>
                    </a:cubicBezTo>
                    <a:cubicBezTo>
                      <a:pt x="3854611" y="2873862"/>
                      <a:pt x="3840954" y="2936684"/>
                      <a:pt x="3825931" y="2989946"/>
                    </a:cubicBezTo>
                    <a:cubicBezTo>
                      <a:pt x="3815006" y="3028185"/>
                      <a:pt x="3805446" y="3067790"/>
                      <a:pt x="3794520" y="3106030"/>
                    </a:cubicBezTo>
                    <a:cubicBezTo>
                      <a:pt x="3789057" y="3125150"/>
                      <a:pt x="3778132" y="3181143"/>
                      <a:pt x="3754915" y="3189337"/>
                    </a:cubicBezTo>
                    <a:cubicBezTo>
                      <a:pt x="3705750" y="3205726"/>
                      <a:pt x="3683899" y="3155195"/>
                      <a:pt x="3677070" y="3088276"/>
                    </a:cubicBezTo>
                    <a:cubicBezTo>
                      <a:pt x="3672973" y="3100567"/>
                      <a:pt x="3668876" y="3112858"/>
                      <a:pt x="3664779" y="3125150"/>
                    </a:cubicBezTo>
                    <a:cubicBezTo>
                      <a:pt x="3644294" y="3187972"/>
                      <a:pt x="3615614" y="3248062"/>
                      <a:pt x="3577375" y="3301324"/>
                    </a:cubicBezTo>
                    <a:cubicBezTo>
                      <a:pt x="3541867" y="3354587"/>
                      <a:pt x="3496799" y="3406483"/>
                      <a:pt x="3436708" y="3429700"/>
                    </a:cubicBezTo>
                    <a:cubicBezTo>
                      <a:pt x="3433976" y="3431066"/>
                      <a:pt x="3431245" y="3429700"/>
                      <a:pt x="3429880" y="3426968"/>
                    </a:cubicBezTo>
                    <a:cubicBezTo>
                      <a:pt x="3414857" y="3395557"/>
                      <a:pt x="3406663" y="3361415"/>
                      <a:pt x="3406663" y="3327273"/>
                    </a:cubicBezTo>
                    <a:cubicBezTo>
                      <a:pt x="3383446" y="3353221"/>
                      <a:pt x="3360229" y="3379169"/>
                      <a:pt x="3335646" y="3405117"/>
                    </a:cubicBezTo>
                    <a:cubicBezTo>
                      <a:pt x="3312430" y="3429700"/>
                      <a:pt x="3287847" y="3454282"/>
                      <a:pt x="3260533" y="3474768"/>
                    </a:cubicBezTo>
                    <a:cubicBezTo>
                      <a:pt x="3240048" y="3491156"/>
                      <a:pt x="3212734" y="3514373"/>
                      <a:pt x="3185420" y="3513007"/>
                    </a:cubicBezTo>
                    <a:cubicBezTo>
                      <a:pt x="3125329" y="3508910"/>
                      <a:pt x="3166300" y="3387363"/>
                      <a:pt x="3177226" y="3361415"/>
                    </a:cubicBezTo>
                    <a:cubicBezTo>
                      <a:pt x="3186786" y="3335467"/>
                      <a:pt x="3194980" y="3306787"/>
                      <a:pt x="3210002" y="3283570"/>
                    </a:cubicBezTo>
                    <a:cubicBezTo>
                      <a:pt x="3121232" y="3287668"/>
                      <a:pt x="3028365" y="3272645"/>
                      <a:pt x="2965543" y="3215286"/>
                    </a:cubicBezTo>
                    <a:cubicBezTo>
                      <a:pt x="2962812" y="3212554"/>
                      <a:pt x="2964177" y="3207091"/>
                      <a:pt x="2966908" y="3204360"/>
                    </a:cubicBezTo>
                    <a:cubicBezTo>
                      <a:pt x="3021536" y="3171583"/>
                      <a:pt x="3077530" y="3145635"/>
                      <a:pt x="3136255" y="3125150"/>
                    </a:cubicBezTo>
                    <a:cubicBezTo>
                      <a:pt x="3119867" y="3116956"/>
                      <a:pt x="3102112" y="3107396"/>
                      <a:pt x="3085724" y="3099201"/>
                    </a:cubicBezTo>
                    <a:cubicBezTo>
                      <a:pt x="3046119" y="3077350"/>
                      <a:pt x="2980565" y="3041842"/>
                      <a:pt x="2984663" y="2987214"/>
                    </a:cubicBezTo>
                    <a:cubicBezTo>
                      <a:pt x="2990125" y="2927124"/>
                      <a:pt x="3087090" y="2891616"/>
                      <a:pt x="3133524" y="2883421"/>
                    </a:cubicBezTo>
                    <a:cubicBezTo>
                      <a:pt x="3182688" y="2873862"/>
                      <a:pt x="3231854" y="2877959"/>
                      <a:pt x="3279653" y="2883421"/>
                    </a:cubicBezTo>
                    <a:cubicBezTo>
                      <a:pt x="3238682" y="2871130"/>
                      <a:pt x="3200443" y="2854742"/>
                      <a:pt x="3170397" y="2826062"/>
                    </a:cubicBezTo>
                    <a:cubicBezTo>
                      <a:pt x="3166300" y="2823331"/>
                      <a:pt x="3169031" y="2816502"/>
                      <a:pt x="3173129" y="2815137"/>
                    </a:cubicBezTo>
                    <a:cubicBezTo>
                      <a:pt x="3227756" y="2801480"/>
                      <a:pt x="3282384" y="2808308"/>
                      <a:pt x="3337012" y="2819234"/>
                    </a:cubicBezTo>
                    <a:cubicBezTo>
                      <a:pt x="3394371" y="2830159"/>
                      <a:pt x="3458559" y="2846548"/>
                      <a:pt x="3515918" y="2826062"/>
                    </a:cubicBezTo>
                    <a:cubicBezTo>
                      <a:pt x="3474948" y="2797383"/>
                      <a:pt x="3358863" y="2791920"/>
                      <a:pt x="3375252" y="2723635"/>
                    </a:cubicBezTo>
                    <a:cubicBezTo>
                      <a:pt x="3384812" y="2682664"/>
                      <a:pt x="3433976" y="2663544"/>
                      <a:pt x="3480410" y="2655350"/>
                    </a:cubicBezTo>
                    <a:cubicBezTo>
                      <a:pt x="3453096" y="2651253"/>
                      <a:pt x="3425782" y="2647156"/>
                      <a:pt x="3398468" y="2636231"/>
                    </a:cubicBezTo>
                    <a:cubicBezTo>
                      <a:pt x="3394371" y="2634865"/>
                      <a:pt x="3391640" y="2630768"/>
                      <a:pt x="3394371" y="2626671"/>
                    </a:cubicBezTo>
                    <a:cubicBezTo>
                      <a:pt x="3436708" y="2554289"/>
                      <a:pt x="3514553" y="2526975"/>
                      <a:pt x="3596494" y="2514683"/>
                    </a:cubicBezTo>
                    <a:cubicBezTo>
                      <a:pt x="3576009" y="2509221"/>
                      <a:pt x="3556889" y="2505124"/>
                      <a:pt x="3536404" y="2501027"/>
                    </a:cubicBezTo>
                    <a:cubicBezTo>
                      <a:pt x="3481776" y="2490101"/>
                      <a:pt x="3427148" y="2479176"/>
                      <a:pt x="3382080" y="2443668"/>
                    </a:cubicBezTo>
                    <a:cubicBezTo>
                      <a:pt x="3379349" y="2440936"/>
                      <a:pt x="3380714" y="2436839"/>
                      <a:pt x="3382080" y="2434108"/>
                    </a:cubicBezTo>
                    <a:cubicBezTo>
                      <a:pt x="3477679" y="2320755"/>
                      <a:pt x="3677070" y="2339875"/>
                      <a:pt x="3799983" y="2402696"/>
                    </a:cubicBezTo>
                    <a:cubicBezTo>
                      <a:pt x="3776766" y="2364457"/>
                      <a:pt x="3748087" y="2327583"/>
                      <a:pt x="3746721" y="2281150"/>
                    </a:cubicBezTo>
                    <a:cubicBezTo>
                      <a:pt x="3746721" y="2277052"/>
                      <a:pt x="3749452" y="2274321"/>
                      <a:pt x="3753549" y="2274321"/>
                    </a:cubicBezTo>
                    <a:cubicBezTo>
                      <a:pt x="3784960" y="2275687"/>
                      <a:pt x="3809543" y="2287978"/>
                      <a:pt x="3831394" y="2307098"/>
                    </a:cubicBezTo>
                    <a:cubicBezTo>
                      <a:pt x="3815006" y="2274321"/>
                      <a:pt x="3801349" y="2240179"/>
                      <a:pt x="3791789" y="2206036"/>
                    </a:cubicBezTo>
                    <a:cubicBezTo>
                      <a:pt x="3783595" y="2171894"/>
                      <a:pt x="3768572" y="2106340"/>
                      <a:pt x="3810909" y="2087221"/>
                    </a:cubicBezTo>
                    <a:cubicBezTo>
                      <a:pt x="3869634" y="2061272"/>
                      <a:pt x="3944747" y="2114535"/>
                      <a:pt x="3989815" y="2148677"/>
                    </a:cubicBezTo>
                    <a:cubicBezTo>
                      <a:pt x="3996643" y="2154140"/>
                      <a:pt x="4003472" y="2159603"/>
                      <a:pt x="4010300" y="2165065"/>
                    </a:cubicBezTo>
                    <a:cubicBezTo>
                      <a:pt x="4008935" y="2129557"/>
                      <a:pt x="4011666" y="2096781"/>
                      <a:pt x="4017129" y="2068101"/>
                    </a:cubicBezTo>
                    <a:cubicBezTo>
                      <a:pt x="4023957" y="2032593"/>
                      <a:pt x="4043077" y="1971137"/>
                      <a:pt x="4089511" y="1972502"/>
                    </a:cubicBezTo>
                    <a:cubicBezTo>
                      <a:pt x="4137310" y="1975234"/>
                      <a:pt x="4172818" y="2027130"/>
                      <a:pt x="4198766" y="2073564"/>
                    </a:cubicBezTo>
                    <a:cubicBezTo>
                      <a:pt x="4190572" y="2031227"/>
                      <a:pt x="4187841" y="1988891"/>
                      <a:pt x="4196035" y="1946554"/>
                    </a:cubicBezTo>
                    <a:cubicBezTo>
                      <a:pt x="4197401" y="1942457"/>
                      <a:pt x="4201498" y="1941091"/>
                      <a:pt x="4205595" y="1942457"/>
                    </a:cubicBezTo>
                    <a:cubicBezTo>
                      <a:pt x="4261588" y="1971137"/>
                      <a:pt x="4288902" y="2028496"/>
                      <a:pt x="4306657" y="2088586"/>
                    </a:cubicBezTo>
                    <a:cubicBezTo>
                      <a:pt x="4318948" y="2033959"/>
                      <a:pt x="4342164" y="1980696"/>
                      <a:pt x="4366747" y="1935628"/>
                    </a:cubicBezTo>
                    <a:cubicBezTo>
                      <a:pt x="4407718" y="1856418"/>
                      <a:pt x="4463711" y="1763551"/>
                      <a:pt x="4545653" y="1725311"/>
                    </a:cubicBezTo>
                    <a:cubicBezTo>
                      <a:pt x="4548385" y="1723946"/>
                      <a:pt x="4553847" y="1725311"/>
                      <a:pt x="4555213" y="1729408"/>
                    </a:cubicBezTo>
                    <a:cubicBezTo>
                      <a:pt x="4570236" y="1835933"/>
                      <a:pt x="4566138" y="1941091"/>
                      <a:pt x="4548385" y="2043519"/>
                    </a:cubicBezTo>
                    <a:cubicBezTo>
                      <a:pt x="4575698" y="2013473"/>
                      <a:pt x="4605744" y="1984794"/>
                      <a:pt x="4642618" y="1962942"/>
                    </a:cubicBezTo>
                    <a:cubicBezTo>
                      <a:pt x="4646715" y="1960211"/>
                      <a:pt x="4652177" y="1964308"/>
                      <a:pt x="4652177" y="1968405"/>
                    </a:cubicBezTo>
                    <a:cubicBezTo>
                      <a:pt x="4657640" y="2070832"/>
                      <a:pt x="4633058" y="2188282"/>
                      <a:pt x="4585259" y="2281150"/>
                    </a:cubicBezTo>
                    <a:cubicBezTo>
                      <a:pt x="4612572" y="2259299"/>
                      <a:pt x="4645349" y="2241544"/>
                      <a:pt x="4674029" y="2226522"/>
                    </a:cubicBezTo>
                    <a:cubicBezTo>
                      <a:pt x="4708171" y="2208768"/>
                      <a:pt x="4768261" y="2180088"/>
                      <a:pt x="4803770" y="2210133"/>
                    </a:cubicBezTo>
                    <a:cubicBezTo>
                      <a:pt x="4850203" y="2248373"/>
                      <a:pt x="4807867" y="2292075"/>
                      <a:pt x="4753239" y="2327583"/>
                    </a:cubicBezTo>
                    <a:cubicBezTo>
                      <a:pt x="4814695" y="2311195"/>
                      <a:pt x="4877517" y="2311195"/>
                      <a:pt x="4919854" y="2358994"/>
                    </a:cubicBezTo>
                    <a:cubicBezTo>
                      <a:pt x="4922585" y="2361726"/>
                      <a:pt x="4922585" y="2365823"/>
                      <a:pt x="4919854" y="2368554"/>
                    </a:cubicBezTo>
                    <a:cubicBezTo>
                      <a:pt x="4869323" y="2427279"/>
                      <a:pt x="4796941" y="2451862"/>
                      <a:pt x="4725925" y="2477810"/>
                    </a:cubicBezTo>
                    <a:cubicBezTo>
                      <a:pt x="4780553" y="2465519"/>
                      <a:pt x="4835181" y="2455959"/>
                      <a:pt x="4889809" y="2454593"/>
                    </a:cubicBezTo>
                    <a:cubicBezTo>
                      <a:pt x="4966287" y="2453227"/>
                      <a:pt x="5050961" y="2462787"/>
                      <a:pt x="5105588" y="2524244"/>
                    </a:cubicBezTo>
                    <a:cubicBezTo>
                      <a:pt x="5109685" y="2528341"/>
                      <a:pt x="5106954" y="2533803"/>
                      <a:pt x="5102857" y="2535169"/>
                    </a:cubicBezTo>
                    <a:cubicBezTo>
                      <a:pt x="5050961" y="2551557"/>
                      <a:pt x="4999064" y="2570677"/>
                      <a:pt x="4949899" y="2595260"/>
                    </a:cubicBezTo>
                    <a:cubicBezTo>
                      <a:pt x="5004527" y="2589797"/>
                      <a:pt x="5061886" y="2603454"/>
                      <a:pt x="5104223" y="2644425"/>
                    </a:cubicBezTo>
                    <a:close/>
                  </a:path>
                </a:pathLst>
              </a:custGeom>
              <a:solidFill>
                <a:srgbClr val="3C7039">
                  <a:alpha val="40000"/>
                </a:srgbClr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 dirty="0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3D3F69A4-C6DC-B60B-A6B0-CE3C5A56C367}"/>
                  </a:ext>
                </a:extLst>
              </p:cNvPr>
              <p:cNvSpPr/>
              <p:nvPr/>
            </p:nvSpPr>
            <p:spPr>
              <a:xfrm>
                <a:off x="-868301" y="60999"/>
                <a:ext cx="1244765" cy="1674478"/>
              </a:xfrm>
              <a:custGeom>
                <a:avLst/>
                <a:gdLst>
                  <a:gd name="connsiteX0" fmla="*/ 204105 w 1244765"/>
                  <a:gd name="connsiteY0" fmla="*/ 1605908 h 1674478"/>
                  <a:gd name="connsiteX1" fmla="*/ 482707 w 1244765"/>
                  <a:gd name="connsiteY1" fmla="*/ 1454316 h 1674478"/>
                  <a:gd name="connsiteX2" fmla="*/ 296973 w 1244765"/>
                  <a:gd name="connsiteY2" fmla="*/ 1342328 h 1674478"/>
                  <a:gd name="connsiteX3" fmla="*/ 299704 w 1244765"/>
                  <a:gd name="connsiteY3" fmla="*/ 1334134 h 1674478"/>
                  <a:gd name="connsiteX4" fmla="*/ 520947 w 1244765"/>
                  <a:gd name="connsiteY4" fmla="*/ 1291798 h 1674478"/>
                  <a:gd name="connsiteX5" fmla="*/ 374817 w 1244765"/>
                  <a:gd name="connsiteY5" fmla="*/ 1185273 h 1674478"/>
                  <a:gd name="connsiteX6" fmla="*/ 376183 w 1244765"/>
                  <a:gd name="connsiteY6" fmla="*/ 1177079 h 1674478"/>
                  <a:gd name="connsiteX7" fmla="*/ 590597 w 1244765"/>
                  <a:gd name="connsiteY7" fmla="*/ 1114257 h 1674478"/>
                  <a:gd name="connsiteX8" fmla="*/ 478610 w 1244765"/>
                  <a:gd name="connsiteY8" fmla="*/ 1089675 h 1674478"/>
                  <a:gd name="connsiteX9" fmla="*/ 422617 w 1244765"/>
                  <a:gd name="connsiteY9" fmla="*/ 1059629 h 1674478"/>
                  <a:gd name="connsiteX10" fmla="*/ 399400 w 1244765"/>
                  <a:gd name="connsiteY10" fmla="*/ 1021390 h 1674478"/>
                  <a:gd name="connsiteX11" fmla="*/ 451296 w 1244765"/>
                  <a:gd name="connsiteY11" fmla="*/ 969493 h 1674478"/>
                  <a:gd name="connsiteX12" fmla="*/ 512753 w 1244765"/>
                  <a:gd name="connsiteY12" fmla="*/ 951740 h 1674478"/>
                  <a:gd name="connsiteX13" fmla="*/ 631568 w 1244765"/>
                  <a:gd name="connsiteY13" fmla="*/ 979053 h 1674478"/>
                  <a:gd name="connsiteX14" fmla="*/ 612449 w 1244765"/>
                  <a:gd name="connsiteY14" fmla="*/ 800147 h 1674478"/>
                  <a:gd name="connsiteX15" fmla="*/ 749018 w 1244765"/>
                  <a:gd name="connsiteY15" fmla="*/ 816536 h 1674478"/>
                  <a:gd name="connsiteX16" fmla="*/ 765407 w 1244765"/>
                  <a:gd name="connsiteY16" fmla="*/ 637629 h 1674478"/>
                  <a:gd name="connsiteX17" fmla="*/ 915633 w 1244765"/>
                  <a:gd name="connsiteY17" fmla="*/ 694989 h 1674478"/>
                  <a:gd name="connsiteX18" fmla="*/ 985284 w 1244765"/>
                  <a:gd name="connsiteY18" fmla="*/ 755079 h 1674478"/>
                  <a:gd name="connsiteX19" fmla="*/ 1020792 w 1244765"/>
                  <a:gd name="connsiteY19" fmla="*/ 720937 h 1674478"/>
                  <a:gd name="connsiteX20" fmla="*/ 1138242 w 1244765"/>
                  <a:gd name="connsiteY20" fmla="*/ 663578 h 1674478"/>
                  <a:gd name="connsiteX21" fmla="*/ 1244766 w 1244765"/>
                  <a:gd name="connsiteY21" fmla="*/ 634898 h 1674478"/>
                  <a:gd name="connsiteX22" fmla="*/ 964798 w 1244765"/>
                  <a:gd name="connsiteY22" fmla="*/ 554322 h 1674478"/>
                  <a:gd name="connsiteX23" fmla="*/ 903342 w 1244765"/>
                  <a:gd name="connsiteY23" fmla="*/ 391804 h 1674478"/>
                  <a:gd name="connsiteX24" fmla="*/ 947044 w 1244765"/>
                  <a:gd name="connsiteY24" fmla="*/ 344005 h 1674478"/>
                  <a:gd name="connsiteX25" fmla="*/ 906073 w 1244765"/>
                  <a:gd name="connsiteY25" fmla="*/ 285280 h 1674478"/>
                  <a:gd name="connsiteX26" fmla="*/ 880125 w 1244765"/>
                  <a:gd name="connsiteY26" fmla="*/ 126859 h 1674478"/>
                  <a:gd name="connsiteX27" fmla="*/ 1065860 w 1244765"/>
                  <a:gd name="connsiteY27" fmla="*/ 188316 h 1674478"/>
                  <a:gd name="connsiteX28" fmla="*/ 1034449 w 1244765"/>
                  <a:gd name="connsiteY28" fmla="*/ 73597 h 1674478"/>
                  <a:gd name="connsiteX29" fmla="*/ 963432 w 1244765"/>
                  <a:gd name="connsiteY29" fmla="*/ 23066 h 1674478"/>
                  <a:gd name="connsiteX30" fmla="*/ 799549 w 1244765"/>
                  <a:gd name="connsiteY30" fmla="*/ 35357 h 1674478"/>
                  <a:gd name="connsiteX31" fmla="*/ 858274 w 1244765"/>
                  <a:gd name="connsiteY31" fmla="*/ 389073 h 1674478"/>
                  <a:gd name="connsiteX32" fmla="*/ 598792 w 1244765"/>
                  <a:gd name="connsiteY32" fmla="*/ 279817 h 1674478"/>
                  <a:gd name="connsiteX33" fmla="*/ 658882 w 1244765"/>
                  <a:gd name="connsiteY33" fmla="*/ 513351 h 1674478"/>
                  <a:gd name="connsiteX34" fmla="*/ 470416 w 1244765"/>
                  <a:gd name="connsiteY34" fmla="*/ 507888 h 1674478"/>
                  <a:gd name="connsiteX35" fmla="*/ 572843 w 1244765"/>
                  <a:gd name="connsiteY35" fmla="*/ 729131 h 1674478"/>
                  <a:gd name="connsiteX36" fmla="*/ 572843 w 1244765"/>
                  <a:gd name="connsiteY36" fmla="*/ 730497 h 1674478"/>
                  <a:gd name="connsiteX37" fmla="*/ 169963 w 1244765"/>
                  <a:gd name="connsiteY37" fmla="*/ 748251 h 1674478"/>
                  <a:gd name="connsiteX38" fmla="*/ 213665 w 1244765"/>
                  <a:gd name="connsiteY38" fmla="*/ 816536 h 1674478"/>
                  <a:gd name="connsiteX39" fmla="*/ 287413 w 1244765"/>
                  <a:gd name="connsiteY39" fmla="*/ 890283 h 1674478"/>
                  <a:gd name="connsiteX40" fmla="*/ 262830 w 1244765"/>
                  <a:gd name="connsiteY40" fmla="*/ 902574 h 1674478"/>
                  <a:gd name="connsiteX41" fmla="*/ 245076 w 1244765"/>
                  <a:gd name="connsiteY41" fmla="*/ 1033681 h 1674478"/>
                  <a:gd name="connsiteX42" fmla="*/ 245076 w 1244765"/>
                  <a:gd name="connsiteY42" fmla="*/ 1044607 h 1674478"/>
                  <a:gd name="connsiteX43" fmla="*/ 250539 w 1244765"/>
                  <a:gd name="connsiteY43" fmla="*/ 1052801 h 1674478"/>
                  <a:gd name="connsiteX44" fmla="*/ 256002 w 1244765"/>
                  <a:gd name="connsiteY44" fmla="*/ 1073286 h 1674478"/>
                  <a:gd name="connsiteX45" fmla="*/ 311995 w 1244765"/>
                  <a:gd name="connsiteY45" fmla="*/ 1188005 h 1674478"/>
                  <a:gd name="connsiteX46" fmla="*/ 309264 w 1244765"/>
                  <a:gd name="connsiteY46" fmla="*/ 1188005 h 1674478"/>
                  <a:gd name="connsiteX47" fmla="*/ 224591 w 1244765"/>
                  <a:gd name="connsiteY47" fmla="*/ 1052801 h 1674478"/>
                  <a:gd name="connsiteX48" fmla="*/ 105775 w 1244765"/>
                  <a:gd name="connsiteY48" fmla="*/ 944911 h 1674478"/>
                  <a:gd name="connsiteX49" fmla="*/ 98947 w 1244765"/>
                  <a:gd name="connsiteY49" fmla="*/ 1071921 h 1674478"/>
                  <a:gd name="connsiteX50" fmla="*/ 160403 w 1244765"/>
                  <a:gd name="connsiteY50" fmla="*/ 1178445 h 1674478"/>
                  <a:gd name="connsiteX51" fmla="*/ 15639 w 1244765"/>
                  <a:gd name="connsiteY51" fmla="*/ 1290432 h 1674478"/>
                  <a:gd name="connsiteX52" fmla="*/ 165866 w 1244765"/>
                  <a:gd name="connsiteY52" fmla="*/ 1395591 h 1674478"/>
                  <a:gd name="connsiteX53" fmla="*/ 339309 w 1244765"/>
                  <a:gd name="connsiteY53" fmla="*/ 1470704 h 1674478"/>
                  <a:gd name="connsiteX54" fmla="*/ 307898 w 1244765"/>
                  <a:gd name="connsiteY54" fmla="*/ 1481629 h 1674478"/>
                  <a:gd name="connsiteX55" fmla="*/ 81193 w 1244765"/>
                  <a:gd name="connsiteY55" fmla="*/ 1604542 h 1674478"/>
                  <a:gd name="connsiteX56" fmla="*/ 159037 w 1244765"/>
                  <a:gd name="connsiteY56" fmla="*/ 1674193 h 1674478"/>
                  <a:gd name="connsiteX57" fmla="*/ 204105 w 1244765"/>
                  <a:gd name="connsiteY57" fmla="*/ 1605908 h 1674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244765" h="1674478">
                    <a:moveTo>
                      <a:pt x="204105" y="1605908"/>
                    </a:moveTo>
                    <a:cubicBezTo>
                      <a:pt x="276487" y="1538989"/>
                      <a:pt x="378915" y="1470704"/>
                      <a:pt x="482707" y="1454316"/>
                    </a:cubicBezTo>
                    <a:cubicBezTo>
                      <a:pt x="408960" y="1436561"/>
                      <a:pt x="336578" y="1403785"/>
                      <a:pt x="296973" y="1342328"/>
                    </a:cubicBezTo>
                    <a:cubicBezTo>
                      <a:pt x="295607" y="1339597"/>
                      <a:pt x="296973" y="1335500"/>
                      <a:pt x="299704" y="1334134"/>
                    </a:cubicBezTo>
                    <a:cubicBezTo>
                      <a:pt x="362526" y="1289066"/>
                      <a:pt x="444468" y="1280872"/>
                      <a:pt x="520947" y="1291798"/>
                    </a:cubicBezTo>
                    <a:cubicBezTo>
                      <a:pt x="462222" y="1268581"/>
                      <a:pt x="400766" y="1243998"/>
                      <a:pt x="374817" y="1185273"/>
                    </a:cubicBezTo>
                    <a:cubicBezTo>
                      <a:pt x="373452" y="1182542"/>
                      <a:pt x="373452" y="1179811"/>
                      <a:pt x="376183" y="1177079"/>
                    </a:cubicBezTo>
                    <a:cubicBezTo>
                      <a:pt x="428080" y="1111526"/>
                      <a:pt x="516850" y="1122452"/>
                      <a:pt x="590597" y="1114257"/>
                    </a:cubicBezTo>
                    <a:cubicBezTo>
                      <a:pt x="553724" y="1104697"/>
                      <a:pt x="515484" y="1101966"/>
                      <a:pt x="478610" y="1089675"/>
                    </a:cubicBezTo>
                    <a:cubicBezTo>
                      <a:pt x="459491" y="1082846"/>
                      <a:pt x="437639" y="1074652"/>
                      <a:pt x="422617" y="1059629"/>
                    </a:cubicBezTo>
                    <a:cubicBezTo>
                      <a:pt x="415788" y="1052801"/>
                      <a:pt x="396669" y="1033681"/>
                      <a:pt x="399400" y="1021390"/>
                    </a:cubicBezTo>
                    <a:cubicBezTo>
                      <a:pt x="404863" y="1000904"/>
                      <a:pt x="433542" y="979053"/>
                      <a:pt x="451296" y="969493"/>
                    </a:cubicBezTo>
                    <a:cubicBezTo>
                      <a:pt x="470416" y="958568"/>
                      <a:pt x="490902" y="953105"/>
                      <a:pt x="512753" y="951740"/>
                    </a:cubicBezTo>
                    <a:cubicBezTo>
                      <a:pt x="553724" y="950374"/>
                      <a:pt x="593329" y="961299"/>
                      <a:pt x="631568" y="979053"/>
                    </a:cubicBezTo>
                    <a:cubicBezTo>
                      <a:pt x="594695" y="928523"/>
                      <a:pt x="570112" y="846581"/>
                      <a:pt x="612449" y="800147"/>
                    </a:cubicBezTo>
                    <a:cubicBezTo>
                      <a:pt x="661614" y="746885"/>
                      <a:pt x="710779" y="772833"/>
                      <a:pt x="749018" y="816536"/>
                    </a:cubicBezTo>
                    <a:cubicBezTo>
                      <a:pt x="721704" y="744154"/>
                      <a:pt x="702584" y="654018"/>
                      <a:pt x="765407" y="637629"/>
                    </a:cubicBezTo>
                    <a:cubicBezTo>
                      <a:pt x="820034" y="623973"/>
                      <a:pt x="873296" y="662212"/>
                      <a:pt x="915633" y="694989"/>
                    </a:cubicBezTo>
                    <a:cubicBezTo>
                      <a:pt x="940216" y="714108"/>
                      <a:pt x="963432" y="734594"/>
                      <a:pt x="985284" y="755079"/>
                    </a:cubicBezTo>
                    <a:cubicBezTo>
                      <a:pt x="994843" y="741422"/>
                      <a:pt x="1008500" y="730497"/>
                      <a:pt x="1020792" y="720937"/>
                    </a:cubicBezTo>
                    <a:cubicBezTo>
                      <a:pt x="1057665" y="693623"/>
                      <a:pt x="1095905" y="677235"/>
                      <a:pt x="1138242" y="663578"/>
                    </a:cubicBezTo>
                    <a:cubicBezTo>
                      <a:pt x="1173750" y="652652"/>
                      <a:pt x="1209258" y="641727"/>
                      <a:pt x="1244766" y="634898"/>
                    </a:cubicBezTo>
                    <a:cubicBezTo>
                      <a:pt x="1146436" y="629435"/>
                      <a:pt x="1041277" y="615778"/>
                      <a:pt x="964798" y="554322"/>
                    </a:cubicBezTo>
                    <a:cubicBezTo>
                      <a:pt x="918364" y="516082"/>
                      <a:pt x="884222" y="453261"/>
                      <a:pt x="903342" y="391804"/>
                    </a:cubicBezTo>
                    <a:cubicBezTo>
                      <a:pt x="910170" y="369953"/>
                      <a:pt x="926559" y="352199"/>
                      <a:pt x="947044" y="344005"/>
                    </a:cubicBezTo>
                    <a:cubicBezTo>
                      <a:pt x="930656" y="324885"/>
                      <a:pt x="916999" y="304400"/>
                      <a:pt x="906073" y="285280"/>
                    </a:cubicBezTo>
                    <a:cubicBezTo>
                      <a:pt x="882856" y="244309"/>
                      <a:pt x="848714" y="171927"/>
                      <a:pt x="880125" y="126859"/>
                    </a:cubicBezTo>
                    <a:cubicBezTo>
                      <a:pt x="929290" y="59940"/>
                      <a:pt x="1013963" y="122762"/>
                      <a:pt x="1065860" y="188316"/>
                    </a:cubicBezTo>
                    <a:cubicBezTo>
                      <a:pt x="1052203" y="151442"/>
                      <a:pt x="1041277" y="113202"/>
                      <a:pt x="1034449" y="73597"/>
                    </a:cubicBezTo>
                    <a:cubicBezTo>
                      <a:pt x="1012597" y="54477"/>
                      <a:pt x="989381" y="38089"/>
                      <a:pt x="963432" y="23066"/>
                    </a:cubicBezTo>
                    <a:cubicBezTo>
                      <a:pt x="921096" y="-1516"/>
                      <a:pt x="830960" y="-17905"/>
                      <a:pt x="799549" y="35357"/>
                    </a:cubicBezTo>
                    <a:cubicBezTo>
                      <a:pt x="743555" y="133688"/>
                      <a:pt x="806377" y="275720"/>
                      <a:pt x="858274" y="389073"/>
                    </a:cubicBezTo>
                    <a:cubicBezTo>
                      <a:pt x="783161" y="324885"/>
                      <a:pt x="710779" y="259332"/>
                      <a:pt x="598792" y="279817"/>
                    </a:cubicBezTo>
                    <a:cubicBezTo>
                      <a:pt x="516850" y="294840"/>
                      <a:pt x="613814" y="442335"/>
                      <a:pt x="658882" y="513351"/>
                    </a:cubicBezTo>
                    <a:cubicBezTo>
                      <a:pt x="597426" y="481940"/>
                      <a:pt x="516850" y="431409"/>
                      <a:pt x="470416" y="507888"/>
                    </a:cubicBezTo>
                    <a:cubicBezTo>
                      <a:pt x="429445" y="576173"/>
                      <a:pt x="510021" y="664943"/>
                      <a:pt x="572843" y="729131"/>
                    </a:cubicBezTo>
                    <a:cubicBezTo>
                      <a:pt x="572843" y="729131"/>
                      <a:pt x="572843" y="730497"/>
                      <a:pt x="572843" y="730497"/>
                    </a:cubicBezTo>
                    <a:cubicBezTo>
                      <a:pt x="439005" y="670406"/>
                      <a:pt x="189083" y="598024"/>
                      <a:pt x="169963" y="748251"/>
                    </a:cubicBezTo>
                    <a:cubicBezTo>
                      <a:pt x="167232" y="775565"/>
                      <a:pt x="197277" y="800147"/>
                      <a:pt x="213665" y="816536"/>
                    </a:cubicBezTo>
                    <a:cubicBezTo>
                      <a:pt x="238248" y="839753"/>
                      <a:pt x="262830" y="864335"/>
                      <a:pt x="287413" y="890283"/>
                    </a:cubicBezTo>
                    <a:cubicBezTo>
                      <a:pt x="277853" y="891649"/>
                      <a:pt x="269659" y="895746"/>
                      <a:pt x="262830" y="902574"/>
                    </a:cubicBezTo>
                    <a:cubicBezTo>
                      <a:pt x="232785" y="935351"/>
                      <a:pt x="235516" y="988613"/>
                      <a:pt x="245076" y="1033681"/>
                    </a:cubicBezTo>
                    <a:cubicBezTo>
                      <a:pt x="243711" y="1037778"/>
                      <a:pt x="242345" y="1041875"/>
                      <a:pt x="245076" y="1044607"/>
                    </a:cubicBezTo>
                    <a:cubicBezTo>
                      <a:pt x="246442" y="1047338"/>
                      <a:pt x="249173" y="1050070"/>
                      <a:pt x="250539" y="1052801"/>
                    </a:cubicBezTo>
                    <a:cubicBezTo>
                      <a:pt x="251905" y="1059629"/>
                      <a:pt x="254636" y="1066458"/>
                      <a:pt x="256002" y="1073286"/>
                    </a:cubicBezTo>
                    <a:cubicBezTo>
                      <a:pt x="269659" y="1115623"/>
                      <a:pt x="288779" y="1152497"/>
                      <a:pt x="311995" y="1188005"/>
                    </a:cubicBezTo>
                    <a:cubicBezTo>
                      <a:pt x="310630" y="1188005"/>
                      <a:pt x="310630" y="1188005"/>
                      <a:pt x="309264" y="1188005"/>
                    </a:cubicBezTo>
                    <a:cubicBezTo>
                      <a:pt x="277853" y="1141571"/>
                      <a:pt x="250539" y="1092406"/>
                      <a:pt x="224591" y="1052801"/>
                    </a:cubicBezTo>
                    <a:cubicBezTo>
                      <a:pt x="206837" y="1025487"/>
                      <a:pt x="149478" y="924426"/>
                      <a:pt x="105775" y="944911"/>
                    </a:cubicBezTo>
                    <a:cubicBezTo>
                      <a:pt x="60707" y="965397"/>
                      <a:pt x="88021" y="1036413"/>
                      <a:pt x="98947" y="1071921"/>
                    </a:cubicBezTo>
                    <a:cubicBezTo>
                      <a:pt x="111238" y="1106063"/>
                      <a:pt x="133089" y="1142937"/>
                      <a:pt x="160403" y="1178445"/>
                    </a:cubicBezTo>
                    <a:cubicBezTo>
                      <a:pt x="64804" y="1181176"/>
                      <a:pt x="-40354" y="1201662"/>
                      <a:pt x="15639" y="1290432"/>
                    </a:cubicBezTo>
                    <a:cubicBezTo>
                      <a:pt x="47050" y="1339597"/>
                      <a:pt x="115335" y="1373740"/>
                      <a:pt x="165866" y="1395591"/>
                    </a:cubicBezTo>
                    <a:cubicBezTo>
                      <a:pt x="217762" y="1418808"/>
                      <a:pt x="277853" y="1448853"/>
                      <a:pt x="339309" y="1470704"/>
                    </a:cubicBezTo>
                    <a:cubicBezTo>
                      <a:pt x="328384" y="1473435"/>
                      <a:pt x="317458" y="1477533"/>
                      <a:pt x="307898" y="1481629"/>
                    </a:cubicBezTo>
                    <a:cubicBezTo>
                      <a:pt x="253270" y="1499384"/>
                      <a:pt x="115335" y="1548548"/>
                      <a:pt x="81193" y="1604542"/>
                    </a:cubicBezTo>
                    <a:cubicBezTo>
                      <a:pt x="48416" y="1660536"/>
                      <a:pt x="90753" y="1676924"/>
                      <a:pt x="159037" y="1674193"/>
                    </a:cubicBezTo>
                    <a:cubicBezTo>
                      <a:pt x="161769" y="1648244"/>
                      <a:pt x="187717" y="1620930"/>
                      <a:pt x="204105" y="1605908"/>
                    </a:cubicBezTo>
                    <a:close/>
                  </a:path>
                </a:pathLst>
              </a:custGeom>
              <a:solidFill>
                <a:srgbClr val="2D5D2B">
                  <a:alpha val="40000"/>
                </a:srgbClr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B886D8F8-E493-3436-84E4-F1188540C6AA}"/>
                  </a:ext>
                </a:extLst>
              </p:cNvPr>
              <p:cNvSpPr/>
              <p:nvPr/>
            </p:nvSpPr>
            <p:spPr>
              <a:xfrm>
                <a:off x="-693126" y="-1156872"/>
                <a:ext cx="5357542" cy="4538563"/>
              </a:xfrm>
              <a:custGeom>
                <a:avLst/>
                <a:gdLst>
                  <a:gd name="connsiteX0" fmla="*/ 5245890 w 5357542"/>
                  <a:gd name="connsiteY0" fmla="*/ 2459138 h 4538563"/>
                  <a:gd name="connsiteX1" fmla="*/ 5290958 w 5357542"/>
                  <a:gd name="connsiteY1" fmla="*/ 2358077 h 4538563"/>
                  <a:gd name="connsiteX2" fmla="*/ 5118880 w 5357542"/>
                  <a:gd name="connsiteY2" fmla="*/ 2315740 h 4538563"/>
                  <a:gd name="connsiteX3" fmla="*/ 5091566 w 5357542"/>
                  <a:gd name="connsiteY3" fmla="*/ 2318472 h 4538563"/>
                  <a:gd name="connsiteX4" fmla="*/ 5155754 w 5357542"/>
                  <a:gd name="connsiteY4" fmla="*/ 2274769 h 4538563"/>
                  <a:gd name="connsiteX5" fmla="*/ 5169411 w 5357542"/>
                  <a:gd name="connsiteY5" fmla="*/ 2110886 h 4538563"/>
                  <a:gd name="connsiteX6" fmla="*/ 5143463 w 5357542"/>
                  <a:gd name="connsiteY6" fmla="*/ 2114983 h 4538563"/>
                  <a:gd name="connsiteX7" fmla="*/ 5139365 w 5357542"/>
                  <a:gd name="connsiteY7" fmla="*/ 1910129 h 4538563"/>
                  <a:gd name="connsiteX8" fmla="*/ 5041036 w 5357542"/>
                  <a:gd name="connsiteY8" fmla="*/ 1922420 h 4538563"/>
                  <a:gd name="connsiteX9" fmla="*/ 5017819 w 5357542"/>
                  <a:gd name="connsiteY9" fmla="*/ 1877352 h 4538563"/>
                  <a:gd name="connsiteX10" fmla="*/ 4922220 w 5357542"/>
                  <a:gd name="connsiteY10" fmla="*/ 1877352 h 4538563"/>
                  <a:gd name="connsiteX11" fmla="*/ 4900369 w 5357542"/>
                  <a:gd name="connsiteY11" fmla="*/ 1889643 h 4538563"/>
                  <a:gd name="connsiteX12" fmla="*/ 4914026 w 5357542"/>
                  <a:gd name="connsiteY12" fmla="*/ 1878717 h 4538563"/>
                  <a:gd name="connsiteX13" fmla="*/ 4953631 w 5357542"/>
                  <a:gd name="connsiteY13" fmla="*/ 1845941 h 4538563"/>
                  <a:gd name="connsiteX14" fmla="*/ 4814330 w 5357542"/>
                  <a:gd name="connsiteY14" fmla="*/ 1757171 h 4538563"/>
                  <a:gd name="connsiteX15" fmla="*/ 4952265 w 5357542"/>
                  <a:gd name="connsiteY15" fmla="*/ 1583727 h 4538563"/>
                  <a:gd name="connsiteX16" fmla="*/ 4771993 w 5357542"/>
                  <a:gd name="connsiteY16" fmla="*/ 1564607 h 4538563"/>
                  <a:gd name="connsiteX17" fmla="*/ 4735120 w 5357542"/>
                  <a:gd name="connsiteY17" fmla="*/ 1602847 h 4538563"/>
                  <a:gd name="connsiteX18" fmla="*/ 4769262 w 5357542"/>
                  <a:gd name="connsiteY18" fmla="*/ 1538659 h 4538563"/>
                  <a:gd name="connsiteX19" fmla="*/ 4780188 w 5357542"/>
                  <a:gd name="connsiteY19" fmla="*/ 1419844 h 4538563"/>
                  <a:gd name="connsiteX20" fmla="*/ 4561676 w 5357542"/>
                  <a:gd name="connsiteY20" fmla="*/ 1493591 h 4538563"/>
                  <a:gd name="connsiteX21" fmla="*/ 4584893 w 5357542"/>
                  <a:gd name="connsiteY21" fmla="*/ 1344730 h 4538563"/>
                  <a:gd name="connsiteX22" fmla="*/ 4478369 w 5357542"/>
                  <a:gd name="connsiteY22" fmla="*/ 1212258 h 4538563"/>
                  <a:gd name="connsiteX23" fmla="*/ 4665469 w 5357542"/>
                  <a:gd name="connsiteY23" fmla="*/ 989649 h 4538563"/>
                  <a:gd name="connsiteX24" fmla="*/ 4582162 w 5357542"/>
                  <a:gd name="connsiteY24" fmla="*/ 984187 h 4538563"/>
                  <a:gd name="connsiteX25" fmla="*/ 4654543 w 5357542"/>
                  <a:gd name="connsiteY25" fmla="*/ 885857 h 4538563"/>
                  <a:gd name="connsiteX26" fmla="*/ 4563042 w 5357542"/>
                  <a:gd name="connsiteY26" fmla="*/ 771138 h 4538563"/>
                  <a:gd name="connsiteX27" fmla="*/ 4418278 w 5357542"/>
                  <a:gd name="connsiteY27" fmla="*/ 827132 h 4538563"/>
                  <a:gd name="connsiteX28" fmla="*/ 4386867 w 5357542"/>
                  <a:gd name="connsiteY28" fmla="*/ 847617 h 4538563"/>
                  <a:gd name="connsiteX29" fmla="*/ 4410084 w 5357542"/>
                  <a:gd name="connsiteY29" fmla="*/ 817572 h 4538563"/>
                  <a:gd name="connsiteX30" fmla="*/ 4496123 w 5357542"/>
                  <a:gd name="connsiteY30" fmla="*/ 536238 h 4538563"/>
                  <a:gd name="connsiteX31" fmla="*/ 4486563 w 5357542"/>
                  <a:gd name="connsiteY31" fmla="*/ 533507 h 4538563"/>
                  <a:gd name="connsiteX32" fmla="*/ 4403255 w 5357542"/>
                  <a:gd name="connsiteY32" fmla="*/ 593598 h 4538563"/>
                  <a:gd name="connsiteX33" fmla="*/ 4397793 w 5357542"/>
                  <a:gd name="connsiteY33" fmla="*/ 316361 h 4538563"/>
                  <a:gd name="connsiteX34" fmla="*/ 4259857 w 5357542"/>
                  <a:gd name="connsiteY34" fmla="*/ 392840 h 4538563"/>
                  <a:gd name="connsiteX35" fmla="*/ 4210692 w 5357542"/>
                  <a:gd name="connsiteY35" fmla="*/ 364161 h 4538563"/>
                  <a:gd name="connsiteX36" fmla="*/ 3927993 w 5357542"/>
                  <a:gd name="connsiteY36" fmla="*/ 388743 h 4538563"/>
                  <a:gd name="connsiteX37" fmla="*/ 3999009 w 5357542"/>
                  <a:gd name="connsiteY37" fmla="*/ 211203 h 4538563"/>
                  <a:gd name="connsiteX38" fmla="*/ 3776401 w 5357542"/>
                  <a:gd name="connsiteY38" fmla="*/ 241248 h 4538563"/>
                  <a:gd name="connsiteX39" fmla="*/ 3705385 w 5357542"/>
                  <a:gd name="connsiteY39" fmla="*/ 21371 h 4538563"/>
                  <a:gd name="connsiteX40" fmla="*/ 3628906 w 5357542"/>
                  <a:gd name="connsiteY40" fmla="*/ 81462 h 4538563"/>
                  <a:gd name="connsiteX41" fmla="*/ 3458194 w 5357542"/>
                  <a:gd name="connsiteY41" fmla="*/ 6348 h 4538563"/>
                  <a:gd name="connsiteX42" fmla="*/ 3327087 w 5357542"/>
                  <a:gd name="connsiteY42" fmla="*/ 133358 h 4538563"/>
                  <a:gd name="connsiteX43" fmla="*/ 3313430 w 5357542"/>
                  <a:gd name="connsiteY43" fmla="*/ 159306 h 4538563"/>
                  <a:gd name="connsiteX44" fmla="*/ 3342110 w 5357542"/>
                  <a:gd name="connsiteY44" fmla="*/ 268562 h 4538563"/>
                  <a:gd name="connsiteX45" fmla="*/ 3440440 w 5357542"/>
                  <a:gd name="connsiteY45" fmla="*/ 111507 h 4538563"/>
                  <a:gd name="connsiteX46" fmla="*/ 3448634 w 5357542"/>
                  <a:gd name="connsiteY46" fmla="*/ 114238 h 4538563"/>
                  <a:gd name="connsiteX47" fmla="*/ 3475948 w 5357542"/>
                  <a:gd name="connsiteY47" fmla="*/ 284950 h 4538563"/>
                  <a:gd name="connsiteX48" fmla="*/ 3531941 w 5357542"/>
                  <a:gd name="connsiteY48" fmla="*/ 218031 h 4538563"/>
                  <a:gd name="connsiteX49" fmla="*/ 3586569 w 5357542"/>
                  <a:gd name="connsiteY49" fmla="*/ 278122 h 4538563"/>
                  <a:gd name="connsiteX50" fmla="*/ 3530576 w 5357542"/>
                  <a:gd name="connsiteY50" fmla="*/ 631837 h 4538563"/>
                  <a:gd name="connsiteX51" fmla="*/ 3604323 w 5357542"/>
                  <a:gd name="connsiteY51" fmla="*/ 569015 h 4538563"/>
                  <a:gd name="connsiteX52" fmla="*/ 3740893 w 5357542"/>
                  <a:gd name="connsiteY52" fmla="*/ 499365 h 4538563"/>
                  <a:gd name="connsiteX53" fmla="*/ 3803715 w 5357542"/>
                  <a:gd name="connsiteY53" fmla="*/ 519850 h 4538563"/>
                  <a:gd name="connsiteX54" fmla="*/ 3777767 w 5357542"/>
                  <a:gd name="connsiteY54" fmla="*/ 597695 h 4538563"/>
                  <a:gd name="connsiteX55" fmla="*/ 3904776 w 5357542"/>
                  <a:gd name="connsiteY55" fmla="*/ 570381 h 4538563"/>
                  <a:gd name="connsiteX56" fmla="*/ 3945747 w 5357542"/>
                  <a:gd name="connsiteY56" fmla="*/ 742458 h 4538563"/>
                  <a:gd name="connsiteX57" fmla="*/ 3779132 w 5357542"/>
                  <a:gd name="connsiteY57" fmla="*/ 924096 h 4538563"/>
                  <a:gd name="connsiteX58" fmla="*/ 3691728 w 5357542"/>
                  <a:gd name="connsiteY58" fmla="*/ 959604 h 4538563"/>
                  <a:gd name="connsiteX59" fmla="*/ 3757281 w 5357542"/>
                  <a:gd name="connsiteY59" fmla="*/ 1001941 h 4538563"/>
                  <a:gd name="connsiteX60" fmla="*/ 3757281 w 5357542"/>
                  <a:gd name="connsiteY60" fmla="*/ 1011501 h 4538563"/>
                  <a:gd name="connsiteX61" fmla="*/ 3471851 w 5357542"/>
                  <a:gd name="connsiteY61" fmla="*/ 1072957 h 4538563"/>
                  <a:gd name="connsiteX62" fmla="*/ 3572912 w 5357542"/>
                  <a:gd name="connsiteY62" fmla="*/ 1183578 h 4538563"/>
                  <a:gd name="connsiteX63" fmla="*/ 3458194 w 5357542"/>
                  <a:gd name="connsiteY63" fmla="*/ 1296931 h 4538563"/>
                  <a:gd name="connsiteX64" fmla="*/ 3077165 w 5357542"/>
                  <a:gd name="connsiteY64" fmla="*/ 1160361 h 4538563"/>
                  <a:gd name="connsiteX65" fmla="*/ 3187786 w 5357542"/>
                  <a:gd name="connsiteY65" fmla="*/ 1497688 h 4538563"/>
                  <a:gd name="connsiteX66" fmla="*/ 3030731 w 5357542"/>
                  <a:gd name="connsiteY66" fmla="*/ 1499054 h 4538563"/>
                  <a:gd name="connsiteX67" fmla="*/ 3027999 w 5357542"/>
                  <a:gd name="connsiteY67" fmla="*/ 1608310 h 4538563"/>
                  <a:gd name="connsiteX68" fmla="*/ 2905087 w 5357542"/>
                  <a:gd name="connsiteY68" fmla="*/ 1621967 h 4538563"/>
                  <a:gd name="connsiteX69" fmla="*/ 2649702 w 5357542"/>
                  <a:gd name="connsiteY69" fmla="*/ 1448523 h 4538563"/>
                  <a:gd name="connsiteX70" fmla="*/ 2687941 w 5357542"/>
                  <a:gd name="connsiteY70" fmla="*/ 1686154 h 4538563"/>
                  <a:gd name="connsiteX71" fmla="*/ 2521326 w 5357542"/>
                  <a:gd name="connsiteY71" fmla="*/ 1671132 h 4538563"/>
                  <a:gd name="connsiteX72" fmla="*/ 2608731 w 5357542"/>
                  <a:gd name="connsiteY72" fmla="*/ 1851404 h 4538563"/>
                  <a:gd name="connsiteX73" fmla="*/ 2604634 w 5357542"/>
                  <a:gd name="connsiteY73" fmla="*/ 1858232 h 4538563"/>
                  <a:gd name="connsiteX74" fmla="*/ 2368368 w 5357542"/>
                  <a:gd name="connsiteY74" fmla="*/ 1878717 h 4538563"/>
                  <a:gd name="connsiteX75" fmla="*/ 2409339 w 5357542"/>
                  <a:gd name="connsiteY75" fmla="*/ 1929248 h 4538563"/>
                  <a:gd name="connsiteX76" fmla="*/ 2406608 w 5357542"/>
                  <a:gd name="connsiteY76" fmla="*/ 1936077 h 4538563"/>
                  <a:gd name="connsiteX77" fmla="*/ 2184000 w 5357542"/>
                  <a:gd name="connsiteY77" fmla="*/ 2015287 h 4538563"/>
                  <a:gd name="connsiteX78" fmla="*/ 2250919 w 5357542"/>
                  <a:gd name="connsiteY78" fmla="*/ 2002996 h 4538563"/>
                  <a:gd name="connsiteX79" fmla="*/ 2376563 w 5357542"/>
                  <a:gd name="connsiteY79" fmla="*/ 2045332 h 4538563"/>
                  <a:gd name="connsiteX80" fmla="*/ 2375197 w 5357542"/>
                  <a:gd name="connsiteY80" fmla="*/ 2053527 h 4538563"/>
                  <a:gd name="connsiteX81" fmla="*/ 2373831 w 5357542"/>
                  <a:gd name="connsiteY81" fmla="*/ 2054892 h 4538563"/>
                  <a:gd name="connsiteX82" fmla="*/ 2518595 w 5357542"/>
                  <a:gd name="connsiteY82" fmla="*/ 2042601 h 4538563"/>
                  <a:gd name="connsiteX83" fmla="*/ 2525424 w 5357542"/>
                  <a:gd name="connsiteY83" fmla="*/ 2049429 h 4538563"/>
                  <a:gd name="connsiteX84" fmla="*/ 2417533 w 5357542"/>
                  <a:gd name="connsiteY84" fmla="*/ 2214679 h 4538563"/>
                  <a:gd name="connsiteX85" fmla="*/ 2574588 w 5357542"/>
                  <a:gd name="connsiteY85" fmla="*/ 2304815 h 4538563"/>
                  <a:gd name="connsiteX86" fmla="*/ 2690673 w 5357542"/>
                  <a:gd name="connsiteY86" fmla="*/ 2098595 h 4538563"/>
                  <a:gd name="connsiteX87" fmla="*/ 2824511 w 5357542"/>
                  <a:gd name="connsiteY87" fmla="*/ 2317106 h 4538563"/>
                  <a:gd name="connsiteX88" fmla="*/ 2896893 w 5357542"/>
                  <a:gd name="connsiteY88" fmla="*/ 2046698 h 4538563"/>
                  <a:gd name="connsiteX89" fmla="*/ 2974737 w 5357542"/>
                  <a:gd name="connsiteY89" fmla="*/ 1966122 h 4538563"/>
                  <a:gd name="connsiteX90" fmla="*/ 3067605 w 5357542"/>
                  <a:gd name="connsiteY90" fmla="*/ 2030310 h 4538563"/>
                  <a:gd name="connsiteX91" fmla="*/ 3160472 w 5357542"/>
                  <a:gd name="connsiteY91" fmla="*/ 1870523 h 4538563"/>
                  <a:gd name="connsiteX92" fmla="*/ 3242414 w 5357542"/>
                  <a:gd name="connsiteY92" fmla="*/ 1945636 h 4538563"/>
                  <a:gd name="connsiteX93" fmla="*/ 3254705 w 5357542"/>
                  <a:gd name="connsiteY93" fmla="*/ 1970219 h 4538563"/>
                  <a:gd name="connsiteX94" fmla="*/ 3314796 w 5357542"/>
                  <a:gd name="connsiteY94" fmla="*/ 1710737 h 4538563"/>
                  <a:gd name="connsiteX95" fmla="*/ 3561987 w 5357542"/>
                  <a:gd name="connsiteY95" fmla="*/ 1762633 h 4538563"/>
                  <a:gd name="connsiteX96" fmla="*/ 3572912 w 5357542"/>
                  <a:gd name="connsiteY96" fmla="*/ 1630161 h 4538563"/>
                  <a:gd name="connsiteX97" fmla="*/ 3642563 w 5357542"/>
                  <a:gd name="connsiteY97" fmla="*/ 1634258 h 4538563"/>
                  <a:gd name="connsiteX98" fmla="*/ 3704019 w 5357542"/>
                  <a:gd name="connsiteY98" fmla="*/ 1660206 h 4538563"/>
                  <a:gd name="connsiteX99" fmla="*/ 3645294 w 5357542"/>
                  <a:gd name="connsiteY99" fmla="*/ 1462180 h 4538563"/>
                  <a:gd name="connsiteX100" fmla="*/ 3915702 w 5357542"/>
                  <a:gd name="connsiteY100" fmla="*/ 1531831 h 4538563"/>
                  <a:gd name="connsiteX101" fmla="*/ 3914336 w 5357542"/>
                  <a:gd name="connsiteY101" fmla="*/ 1441695 h 4538563"/>
                  <a:gd name="connsiteX102" fmla="*/ 3923896 w 5357542"/>
                  <a:gd name="connsiteY102" fmla="*/ 1437598 h 4538563"/>
                  <a:gd name="connsiteX103" fmla="*/ 3966233 w 5357542"/>
                  <a:gd name="connsiteY103" fmla="*/ 1473106 h 4538563"/>
                  <a:gd name="connsiteX104" fmla="*/ 3971696 w 5357542"/>
                  <a:gd name="connsiteY104" fmla="*/ 1341999 h 4538563"/>
                  <a:gd name="connsiteX105" fmla="*/ 3979890 w 5357542"/>
                  <a:gd name="connsiteY105" fmla="*/ 1337902 h 4538563"/>
                  <a:gd name="connsiteX106" fmla="*/ 4149236 w 5357542"/>
                  <a:gd name="connsiteY106" fmla="*/ 1531831 h 4538563"/>
                  <a:gd name="connsiteX107" fmla="*/ 4173819 w 5357542"/>
                  <a:gd name="connsiteY107" fmla="*/ 1393896 h 4538563"/>
                  <a:gd name="connsiteX108" fmla="*/ 4235275 w 5357542"/>
                  <a:gd name="connsiteY108" fmla="*/ 1242303 h 4538563"/>
                  <a:gd name="connsiteX109" fmla="*/ 4333605 w 5357542"/>
                  <a:gd name="connsiteY109" fmla="*/ 1245035 h 4538563"/>
                  <a:gd name="connsiteX110" fmla="*/ 4362285 w 5357542"/>
                  <a:gd name="connsiteY110" fmla="*/ 1396627 h 4538563"/>
                  <a:gd name="connsiteX111" fmla="*/ 4438764 w 5357542"/>
                  <a:gd name="connsiteY111" fmla="*/ 1381604 h 4538563"/>
                  <a:gd name="connsiteX112" fmla="*/ 4470175 w 5357542"/>
                  <a:gd name="connsiteY112" fmla="*/ 1453986 h 4538563"/>
                  <a:gd name="connsiteX113" fmla="*/ 4386867 w 5357542"/>
                  <a:gd name="connsiteY113" fmla="*/ 1590556 h 4538563"/>
                  <a:gd name="connsiteX114" fmla="*/ 4386867 w 5357542"/>
                  <a:gd name="connsiteY114" fmla="*/ 1593287 h 4538563"/>
                  <a:gd name="connsiteX115" fmla="*/ 4601281 w 5357542"/>
                  <a:gd name="connsiteY115" fmla="*/ 1515442 h 4538563"/>
                  <a:gd name="connsiteX116" fmla="*/ 4609476 w 5357542"/>
                  <a:gd name="connsiteY116" fmla="*/ 1522271 h 4538563"/>
                  <a:gd name="connsiteX117" fmla="*/ 4512511 w 5357542"/>
                  <a:gd name="connsiteY117" fmla="*/ 1635624 h 4538563"/>
                  <a:gd name="connsiteX118" fmla="*/ 4601281 w 5357542"/>
                  <a:gd name="connsiteY118" fmla="*/ 1660206 h 4538563"/>
                  <a:gd name="connsiteX119" fmla="*/ 4595819 w 5357542"/>
                  <a:gd name="connsiteY119" fmla="*/ 1796776 h 4538563"/>
                  <a:gd name="connsiteX120" fmla="*/ 4638155 w 5357542"/>
                  <a:gd name="connsiteY120" fmla="*/ 1742148 h 4538563"/>
                  <a:gd name="connsiteX121" fmla="*/ 4647715 w 5357542"/>
                  <a:gd name="connsiteY121" fmla="*/ 1743514 h 4538563"/>
                  <a:gd name="connsiteX122" fmla="*/ 4664103 w 5357542"/>
                  <a:gd name="connsiteY122" fmla="*/ 1885546 h 4538563"/>
                  <a:gd name="connsiteX123" fmla="*/ 4740582 w 5357542"/>
                  <a:gd name="connsiteY123" fmla="*/ 1795410 h 4538563"/>
                  <a:gd name="connsiteX124" fmla="*/ 4750142 w 5357542"/>
                  <a:gd name="connsiteY124" fmla="*/ 1796776 h 4538563"/>
                  <a:gd name="connsiteX125" fmla="*/ 4743314 w 5357542"/>
                  <a:gd name="connsiteY125" fmla="*/ 1989339 h 4538563"/>
                  <a:gd name="connsiteX126" fmla="*/ 4703709 w 5357542"/>
                  <a:gd name="connsiteY126" fmla="*/ 2080841 h 4538563"/>
                  <a:gd name="connsiteX127" fmla="*/ 4720097 w 5357542"/>
                  <a:gd name="connsiteY127" fmla="*/ 2090400 h 4538563"/>
                  <a:gd name="connsiteX128" fmla="*/ 4773359 w 5357542"/>
                  <a:gd name="connsiteY128" fmla="*/ 2049429 h 4538563"/>
                  <a:gd name="connsiteX129" fmla="*/ 4901735 w 5357542"/>
                  <a:gd name="connsiteY129" fmla="*/ 2002996 h 4538563"/>
                  <a:gd name="connsiteX130" fmla="*/ 4866226 w 5357542"/>
                  <a:gd name="connsiteY130" fmla="*/ 2151857 h 4538563"/>
                  <a:gd name="connsiteX131" fmla="*/ 5075178 w 5357542"/>
                  <a:gd name="connsiteY131" fmla="*/ 2172342 h 4538563"/>
                  <a:gd name="connsiteX132" fmla="*/ 5016453 w 5357542"/>
                  <a:gd name="connsiteY132" fmla="*/ 2270672 h 4538563"/>
                  <a:gd name="connsiteX133" fmla="*/ 4914026 w 5357542"/>
                  <a:gd name="connsiteY133" fmla="*/ 2334860 h 4538563"/>
                  <a:gd name="connsiteX134" fmla="*/ 5027378 w 5357542"/>
                  <a:gd name="connsiteY134" fmla="*/ 2403145 h 4538563"/>
                  <a:gd name="connsiteX135" fmla="*/ 4930414 w 5357542"/>
                  <a:gd name="connsiteY135" fmla="*/ 2457772 h 4538563"/>
                  <a:gd name="connsiteX136" fmla="*/ 4838913 w 5357542"/>
                  <a:gd name="connsiteY136" fmla="*/ 2490549 h 4538563"/>
                  <a:gd name="connsiteX137" fmla="*/ 5051961 w 5357542"/>
                  <a:gd name="connsiteY137" fmla="*/ 2539714 h 4538563"/>
                  <a:gd name="connsiteX138" fmla="*/ 5051961 w 5357542"/>
                  <a:gd name="connsiteY138" fmla="*/ 2549274 h 4538563"/>
                  <a:gd name="connsiteX139" fmla="*/ 4833450 w 5357542"/>
                  <a:gd name="connsiteY139" fmla="*/ 2636679 h 4538563"/>
                  <a:gd name="connsiteX140" fmla="*/ 4595819 w 5357542"/>
                  <a:gd name="connsiteY140" fmla="*/ 2638045 h 4538563"/>
                  <a:gd name="connsiteX141" fmla="*/ 4847107 w 5357542"/>
                  <a:gd name="connsiteY141" fmla="*/ 2765054 h 4538563"/>
                  <a:gd name="connsiteX142" fmla="*/ 4845741 w 5357542"/>
                  <a:gd name="connsiteY142" fmla="*/ 2773248 h 4538563"/>
                  <a:gd name="connsiteX143" fmla="*/ 4643618 w 5357542"/>
                  <a:gd name="connsiteY143" fmla="*/ 2821048 h 4538563"/>
                  <a:gd name="connsiteX144" fmla="*/ 4442861 w 5357542"/>
                  <a:gd name="connsiteY144" fmla="*/ 2781443 h 4538563"/>
                  <a:gd name="connsiteX145" fmla="*/ 4568505 w 5357542"/>
                  <a:gd name="connsiteY145" fmla="*/ 2874310 h 4538563"/>
                  <a:gd name="connsiteX146" fmla="*/ 4624499 w 5357542"/>
                  <a:gd name="connsiteY146" fmla="*/ 3008148 h 4538563"/>
                  <a:gd name="connsiteX147" fmla="*/ 4470175 w 5357542"/>
                  <a:gd name="connsiteY147" fmla="*/ 2990394 h 4538563"/>
                  <a:gd name="connsiteX148" fmla="*/ 4374576 w 5357542"/>
                  <a:gd name="connsiteY148" fmla="*/ 2904355 h 4538563"/>
                  <a:gd name="connsiteX149" fmla="*/ 4317217 w 5357542"/>
                  <a:gd name="connsiteY149" fmla="*/ 2852459 h 4538563"/>
                  <a:gd name="connsiteX150" fmla="*/ 4411450 w 5357542"/>
                  <a:gd name="connsiteY150" fmla="*/ 3053216 h 4538563"/>
                  <a:gd name="connsiteX151" fmla="*/ 4441495 w 5357542"/>
                  <a:gd name="connsiteY151" fmla="*/ 3270362 h 4538563"/>
                  <a:gd name="connsiteX152" fmla="*/ 4433301 w 5357542"/>
                  <a:gd name="connsiteY152" fmla="*/ 3274459 h 4538563"/>
                  <a:gd name="connsiteX153" fmla="*/ 4333605 w 5357542"/>
                  <a:gd name="connsiteY153" fmla="*/ 3202077 h 4538563"/>
                  <a:gd name="connsiteX154" fmla="*/ 4288537 w 5357542"/>
                  <a:gd name="connsiteY154" fmla="*/ 3143352 h 4538563"/>
                  <a:gd name="connsiteX155" fmla="*/ 4283075 w 5357542"/>
                  <a:gd name="connsiteY155" fmla="*/ 3383715 h 4538563"/>
                  <a:gd name="connsiteX156" fmla="*/ 4100071 w 5357542"/>
                  <a:gd name="connsiteY156" fmla="*/ 3491604 h 4538563"/>
                  <a:gd name="connsiteX157" fmla="*/ 3936188 w 5357542"/>
                  <a:gd name="connsiteY157" fmla="*/ 3279921 h 4538563"/>
                  <a:gd name="connsiteX158" fmla="*/ 3914336 w 5357542"/>
                  <a:gd name="connsiteY158" fmla="*/ 3210271 h 4538563"/>
                  <a:gd name="connsiteX159" fmla="*/ 3921165 w 5357542"/>
                  <a:gd name="connsiteY159" fmla="*/ 3405566 h 4538563"/>
                  <a:gd name="connsiteX160" fmla="*/ 3805081 w 5357542"/>
                  <a:gd name="connsiteY160" fmla="*/ 3443805 h 4538563"/>
                  <a:gd name="connsiteX161" fmla="*/ 3728602 w 5357542"/>
                  <a:gd name="connsiteY161" fmla="*/ 3285384 h 4538563"/>
                  <a:gd name="connsiteX162" fmla="*/ 3731333 w 5357542"/>
                  <a:gd name="connsiteY162" fmla="*/ 3443805 h 4538563"/>
                  <a:gd name="connsiteX163" fmla="*/ 3688996 w 5357542"/>
                  <a:gd name="connsiteY163" fmla="*/ 3591300 h 4538563"/>
                  <a:gd name="connsiteX164" fmla="*/ 3679437 w 5357542"/>
                  <a:gd name="connsiteY164" fmla="*/ 3591300 h 4538563"/>
                  <a:gd name="connsiteX165" fmla="*/ 3628906 w 5357542"/>
                  <a:gd name="connsiteY165" fmla="*/ 3427417 h 4538563"/>
                  <a:gd name="connsiteX166" fmla="*/ 3589301 w 5357542"/>
                  <a:gd name="connsiteY166" fmla="*/ 3524381 h 4538563"/>
                  <a:gd name="connsiteX167" fmla="*/ 3451365 w 5357542"/>
                  <a:gd name="connsiteY167" fmla="*/ 3693727 h 4538563"/>
                  <a:gd name="connsiteX168" fmla="*/ 3310699 w 5357542"/>
                  <a:gd name="connsiteY168" fmla="*/ 3531209 h 4538563"/>
                  <a:gd name="connsiteX169" fmla="*/ 3331184 w 5357542"/>
                  <a:gd name="connsiteY169" fmla="*/ 3228025 h 4538563"/>
                  <a:gd name="connsiteX170" fmla="*/ 3290213 w 5357542"/>
                  <a:gd name="connsiteY170" fmla="*/ 3278556 h 4538563"/>
                  <a:gd name="connsiteX171" fmla="*/ 3168666 w 5357542"/>
                  <a:gd name="connsiteY171" fmla="*/ 3371423 h 4538563"/>
                  <a:gd name="connsiteX172" fmla="*/ 3129061 w 5357542"/>
                  <a:gd name="connsiteY172" fmla="*/ 3284018 h 4538563"/>
                  <a:gd name="connsiteX173" fmla="*/ 3145449 w 5357542"/>
                  <a:gd name="connsiteY173" fmla="*/ 3244414 h 4538563"/>
                  <a:gd name="connsiteX174" fmla="*/ 2921475 w 5357542"/>
                  <a:gd name="connsiteY174" fmla="*/ 3406931 h 4538563"/>
                  <a:gd name="connsiteX175" fmla="*/ 2913281 w 5357542"/>
                  <a:gd name="connsiteY175" fmla="*/ 3400103 h 4538563"/>
                  <a:gd name="connsiteX176" fmla="*/ 2933767 w 5357542"/>
                  <a:gd name="connsiteY176" fmla="*/ 3233488 h 4538563"/>
                  <a:gd name="connsiteX177" fmla="*/ 2799928 w 5357542"/>
                  <a:gd name="connsiteY177" fmla="*/ 3314064 h 4538563"/>
                  <a:gd name="connsiteX178" fmla="*/ 2791734 w 5357542"/>
                  <a:gd name="connsiteY178" fmla="*/ 3309967 h 4538563"/>
                  <a:gd name="connsiteX179" fmla="*/ 2827242 w 5357542"/>
                  <a:gd name="connsiteY179" fmla="*/ 3070970 h 4538563"/>
                  <a:gd name="connsiteX180" fmla="*/ 2832705 w 5357542"/>
                  <a:gd name="connsiteY180" fmla="*/ 3053216 h 4538563"/>
                  <a:gd name="connsiteX181" fmla="*/ 2687941 w 5357542"/>
                  <a:gd name="connsiteY181" fmla="*/ 3195248 h 4538563"/>
                  <a:gd name="connsiteX182" fmla="*/ 2601902 w 5357542"/>
                  <a:gd name="connsiteY182" fmla="*/ 3106478 h 4538563"/>
                  <a:gd name="connsiteX183" fmla="*/ 2629216 w 5357542"/>
                  <a:gd name="connsiteY183" fmla="*/ 2964446 h 4538563"/>
                  <a:gd name="connsiteX184" fmla="*/ 2569126 w 5357542"/>
                  <a:gd name="connsiteY184" fmla="*/ 3053216 h 4538563"/>
                  <a:gd name="connsiteX185" fmla="*/ 2468064 w 5357542"/>
                  <a:gd name="connsiteY185" fmla="*/ 3105113 h 4538563"/>
                  <a:gd name="connsiteX186" fmla="*/ 2459870 w 5357542"/>
                  <a:gd name="connsiteY186" fmla="*/ 3017708 h 4538563"/>
                  <a:gd name="connsiteX187" fmla="*/ 2391585 w 5357542"/>
                  <a:gd name="connsiteY187" fmla="*/ 3162472 h 4538563"/>
                  <a:gd name="connsiteX188" fmla="*/ 2158051 w 5357542"/>
                  <a:gd name="connsiteY188" fmla="*/ 3400103 h 4538563"/>
                  <a:gd name="connsiteX189" fmla="*/ 2149857 w 5357542"/>
                  <a:gd name="connsiteY189" fmla="*/ 3396005 h 4538563"/>
                  <a:gd name="connsiteX190" fmla="*/ 2143029 w 5357542"/>
                  <a:gd name="connsiteY190" fmla="*/ 3251242 h 4538563"/>
                  <a:gd name="connsiteX191" fmla="*/ 2039236 w 5357542"/>
                  <a:gd name="connsiteY191" fmla="*/ 3397371 h 4538563"/>
                  <a:gd name="connsiteX192" fmla="*/ 1894472 w 5357542"/>
                  <a:gd name="connsiteY192" fmla="*/ 3314064 h 4538563"/>
                  <a:gd name="connsiteX193" fmla="*/ 1841210 w 5357542"/>
                  <a:gd name="connsiteY193" fmla="*/ 3203442 h 4538563"/>
                  <a:gd name="connsiteX194" fmla="*/ 1853501 w 5357542"/>
                  <a:gd name="connsiteY194" fmla="*/ 3363229 h 4538563"/>
                  <a:gd name="connsiteX195" fmla="*/ 1845307 w 5357542"/>
                  <a:gd name="connsiteY195" fmla="*/ 3367326 h 4538563"/>
                  <a:gd name="connsiteX196" fmla="*/ 1755171 w 5357542"/>
                  <a:gd name="connsiteY196" fmla="*/ 3299041 h 4538563"/>
                  <a:gd name="connsiteX197" fmla="*/ 1771559 w 5357542"/>
                  <a:gd name="connsiteY197" fmla="*/ 3391908 h 4538563"/>
                  <a:gd name="connsiteX198" fmla="*/ 1752439 w 5357542"/>
                  <a:gd name="connsiteY198" fmla="*/ 3700556 h 4538563"/>
                  <a:gd name="connsiteX199" fmla="*/ 1370045 w 5357542"/>
                  <a:gd name="connsiteY199" fmla="*/ 3477947 h 4538563"/>
                  <a:gd name="connsiteX200" fmla="*/ 1346828 w 5357542"/>
                  <a:gd name="connsiteY200" fmla="*/ 3772938 h 4538563"/>
                  <a:gd name="connsiteX201" fmla="*/ 1334537 w 5357542"/>
                  <a:gd name="connsiteY201" fmla="*/ 3774303 h 4538563"/>
                  <a:gd name="connsiteX202" fmla="*/ 1271715 w 5357542"/>
                  <a:gd name="connsiteY202" fmla="*/ 3584472 h 4538563"/>
                  <a:gd name="connsiteX203" fmla="*/ 1204795 w 5357542"/>
                  <a:gd name="connsiteY203" fmla="*/ 3742892 h 4538563"/>
                  <a:gd name="connsiteX204" fmla="*/ 1013598 w 5357542"/>
                  <a:gd name="connsiteY204" fmla="*/ 3916336 h 4538563"/>
                  <a:gd name="connsiteX205" fmla="*/ 1005404 w 5357542"/>
                  <a:gd name="connsiteY205" fmla="*/ 3909507 h 4538563"/>
                  <a:gd name="connsiteX206" fmla="*/ 1045009 w 5357542"/>
                  <a:gd name="connsiteY206" fmla="*/ 3719676 h 4538563"/>
                  <a:gd name="connsiteX207" fmla="*/ 836057 w 5357542"/>
                  <a:gd name="connsiteY207" fmla="*/ 3994180 h 4538563"/>
                  <a:gd name="connsiteX208" fmla="*/ 827863 w 5357542"/>
                  <a:gd name="connsiteY208" fmla="*/ 3991449 h 4538563"/>
                  <a:gd name="connsiteX209" fmla="*/ 796452 w 5357542"/>
                  <a:gd name="connsiteY209" fmla="*/ 3762012 h 4538563"/>
                  <a:gd name="connsiteX210" fmla="*/ 571112 w 5357542"/>
                  <a:gd name="connsiteY210" fmla="*/ 3947747 h 4538563"/>
                  <a:gd name="connsiteX211" fmla="*/ 562918 w 5357542"/>
                  <a:gd name="connsiteY211" fmla="*/ 3943650 h 4538563"/>
                  <a:gd name="connsiteX212" fmla="*/ 653054 w 5357542"/>
                  <a:gd name="connsiteY212" fmla="*/ 3671876 h 4538563"/>
                  <a:gd name="connsiteX213" fmla="*/ 584769 w 5357542"/>
                  <a:gd name="connsiteY213" fmla="*/ 3722407 h 4538563"/>
                  <a:gd name="connsiteX214" fmla="*/ 422252 w 5357542"/>
                  <a:gd name="connsiteY214" fmla="*/ 3783863 h 4538563"/>
                  <a:gd name="connsiteX215" fmla="*/ 418154 w 5357542"/>
                  <a:gd name="connsiteY215" fmla="*/ 3772938 h 4538563"/>
                  <a:gd name="connsiteX216" fmla="*/ 475514 w 5357542"/>
                  <a:gd name="connsiteY216" fmla="*/ 3711481 h 4538563"/>
                  <a:gd name="connsiteX217" fmla="*/ 438640 w 5357542"/>
                  <a:gd name="connsiteY217" fmla="*/ 3730601 h 4538563"/>
                  <a:gd name="connsiteX218" fmla="*/ 277488 w 5357542"/>
                  <a:gd name="connsiteY218" fmla="*/ 3771572 h 4538563"/>
                  <a:gd name="connsiteX219" fmla="*/ 246077 w 5357542"/>
                  <a:gd name="connsiteY219" fmla="*/ 3520284 h 4538563"/>
                  <a:gd name="connsiteX220" fmla="*/ 158672 w 5357542"/>
                  <a:gd name="connsiteY220" fmla="*/ 3643197 h 4538563"/>
                  <a:gd name="connsiteX221" fmla="*/ 149112 w 5357542"/>
                  <a:gd name="connsiteY221" fmla="*/ 3641831 h 4538563"/>
                  <a:gd name="connsiteX222" fmla="*/ 132724 w 5357542"/>
                  <a:gd name="connsiteY222" fmla="*/ 3566717 h 4538563"/>
                  <a:gd name="connsiteX223" fmla="*/ 127261 w 5357542"/>
                  <a:gd name="connsiteY223" fmla="*/ 3595397 h 4538563"/>
                  <a:gd name="connsiteX224" fmla="*/ 143650 w 5357542"/>
                  <a:gd name="connsiteY224" fmla="*/ 3763378 h 4538563"/>
                  <a:gd name="connsiteX225" fmla="*/ 251 w 5357542"/>
                  <a:gd name="connsiteY225" fmla="*/ 4006472 h 4538563"/>
                  <a:gd name="connsiteX226" fmla="*/ 16640 w 5357542"/>
                  <a:gd name="connsiteY226" fmla="*/ 4022860 h 4538563"/>
                  <a:gd name="connsiteX227" fmla="*/ 248808 w 5357542"/>
                  <a:gd name="connsiteY227" fmla="*/ 3947747 h 4538563"/>
                  <a:gd name="connsiteX228" fmla="*/ 364892 w 5357542"/>
                  <a:gd name="connsiteY228" fmla="*/ 3886290 h 4538563"/>
                  <a:gd name="connsiteX229" fmla="*/ 239248 w 5357542"/>
                  <a:gd name="connsiteY229" fmla="*/ 4082951 h 4538563"/>
                  <a:gd name="connsiteX230" fmla="*/ 247442 w 5357542"/>
                  <a:gd name="connsiteY230" fmla="*/ 4100705 h 4538563"/>
                  <a:gd name="connsiteX231" fmla="*/ 479611 w 5357542"/>
                  <a:gd name="connsiteY231" fmla="*/ 3991449 h 4538563"/>
                  <a:gd name="connsiteX232" fmla="*/ 470051 w 5357542"/>
                  <a:gd name="connsiteY232" fmla="*/ 4209961 h 4538563"/>
                  <a:gd name="connsiteX233" fmla="*/ 561553 w 5357542"/>
                  <a:gd name="connsiteY233" fmla="*/ 4306925 h 4538563"/>
                  <a:gd name="connsiteX234" fmla="*/ 680368 w 5357542"/>
                  <a:gd name="connsiteY234" fmla="*/ 4066563 h 4538563"/>
                  <a:gd name="connsiteX235" fmla="*/ 851080 w 5357542"/>
                  <a:gd name="connsiteY235" fmla="*/ 4356090 h 4538563"/>
                  <a:gd name="connsiteX236" fmla="*/ 905708 w 5357542"/>
                  <a:gd name="connsiteY236" fmla="*/ 4175818 h 4538563"/>
                  <a:gd name="connsiteX237" fmla="*/ 1040912 w 5357542"/>
                  <a:gd name="connsiteY237" fmla="*/ 4268686 h 4538563"/>
                  <a:gd name="connsiteX238" fmla="*/ 1133779 w 5357542"/>
                  <a:gd name="connsiteY238" fmla="*/ 4054271 h 4538563"/>
                  <a:gd name="connsiteX239" fmla="*/ 1136511 w 5357542"/>
                  <a:gd name="connsiteY239" fmla="*/ 4033786 h 4538563"/>
                  <a:gd name="connsiteX240" fmla="*/ 1289468 w 5357542"/>
                  <a:gd name="connsiteY240" fmla="*/ 4010569 h 4538563"/>
                  <a:gd name="connsiteX241" fmla="*/ 1177481 w 5357542"/>
                  <a:gd name="connsiteY241" fmla="*/ 4108899 h 4538563"/>
                  <a:gd name="connsiteX242" fmla="*/ 1174750 w 5357542"/>
                  <a:gd name="connsiteY242" fmla="*/ 4134847 h 4538563"/>
                  <a:gd name="connsiteX243" fmla="*/ 1229378 w 5357542"/>
                  <a:gd name="connsiteY243" fmla="*/ 4143041 h 4538563"/>
                  <a:gd name="connsiteX244" fmla="*/ 1312685 w 5357542"/>
                  <a:gd name="connsiteY244" fmla="*/ 4103436 h 4538563"/>
                  <a:gd name="connsiteX245" fmla="*/ 1290834 w 5357542"/>
                  <a:gd name="connsiteY245" fmla="*/ 4179915 h 4538563"/>
                  <a:gd name="connsiteX246" fmla="*/ 1263520 w 5357542"/>
                  <a:gd name="connsiteY246" fmla="*/ 4477637 h 4538563"/>
                  <a:gd name="connsiteX247" fmla="*/ 1356388 w 5357542"/>
                  <a:gd name="connsiteY247" fmla="*/ 4513145 h 4538563"/>
                  <a:gd name="connsiteX248" fmla="*/ 1548951 w 5357542"/>
                  <a:gd name="connsiteY248" fmla="*/ 4148504 h 4538563"/>
                  <a:gd name="connsiteX249" fmla="*/ 1674595 w 5357542"/>
                  <a:gd name="connsiteY249" fmla="*/ 4338336 h 4538563"/>
                  <a:gd name="connsiteX250" fmla="*/ 1767462 w 5357542"/>
                  <a:gd name="connsiteY250" fmla="*/ 4149870 h 4538563"/>
                  <a:gd name="connsiteX251" fmla="*/ 1772925 w 5357542"/>
                  <a:gd name="connsiteY251" fmla="*/ 3977792 h 4538563"/>
                  <a:gd name="connsiteX252" fmla="*/ 1928614 w 5357542"/>
                  <a:gd name="connsiteY252" fmla="*/ 4103436 h 4538563"/>
                  <a:gd name="connsiteX253" fmla="*/ 2011922 w 5357542"/>
                  <a:gd name="connsiteY253" fmla="*/ 4037883 h 4538563"/>
                  <a:gd name="connsiteX254" fmla="*/ 1955928 w 5357542"/>
                  <a:gd name="connsiteY254" fmla="*/ 3746990 h 4538563"/>
                  <a:gd name="connsiteX255" fmla="*/ 1945003 w 5357542"/>
                  <a:gd name="connsiteY255" fmla="*/ 3718310 h 4538563"/>
                  <a:gd name="connsiteX256" fmla="*/ 1912226 w 5357542"/>
                  <a:gd name="connsiteY256" fmla="*/ 3518918 h 4538563"/>
                  <a:gd name="connsiteX257" fmla="*/ 2121177 w 5357542"/>
                  <a:gd name="connsiteY257" fmla="*/ 3700556 h 4538563"/>
                  <a:gd name="connsiteX258" fmla="*/ 2167611 w 5357542"/>
                  <a:gd name="connsiteY258" fmla="*/ 3621345 h 4538563"/>
                  <a:gd name="connsiteX259" fmla="*/ 2173074 w 5357542"/>
                  <a:gd name="connsiteY259" fmla="*/ 3543501 h 4538563"/>
                  <a:gd name="connsiteX260" fmla="*/ 2270038 w 5357542"/>
                  <a:gd name="connsiteY260" fmla="*/ 3580375 h 4538563"/>
                  <a:gd name="connsiteX261" fmla="*/ 2353346 w 5357542"/>
                  <a:gd name="connsiteY261" fmla="*/ 3360498 h 4538563"/>
                  <a:gd name="connsiteX262" fmla="*/ 2332860 w 5357542"/>
                  <a:gd name="connsiteY262" fmla="*/ 3548964 h 4538563"/>
                  <a:gd name="connsiteX263" fmla="*/ 2330129 w 5357542"/>
                  <a:gd name="connsiteY263" fmla="*/ 3678705 h 4538563"/>
                  <a:gd name="connsiteX264" fmla="*/ 2339689 w 5357542"/>
                  <a:gd name="connsiteY264" fmla="*/ 3684167 h 4538563"/>
                  <a:gd name="connsiteX265" fmla="*/ 2618291 w 5357542"/>
                  <a:gd name="connsiteY265" fmla="*/ 3454730 h 4538563"/>
                  <a:gd name="connsiteX266" fmla="*/ 2588245 w 5357542"/>
                  <a:gd name="connsiteY266" fmla="*/ 3498433 h 4538563"/>
                  <a:gd name="connsiteX267" fmla="*/ 2552737 w 5357542"/>
                  <a:gd name="connsiteY267" fmla="*/ 3587203 h 4538563"/>
                  <a:gd name="connsiteX268" fmla="*/ 2728912 w 5357542"/>
                  <a:gd name="connsiteY268" fmla="*/ 3532575 h 4538563"/>
                  <a:gd name="connsiteX269" fmla="*/ 2865482 w 5357542"/>
                  <a:gd name="connsiteY269" fmla="*/ 3346841 h 4538563"/>
                  <a:gd name="connsiteX270" fmla="*/ 2869579 w 5357542"/>
                  <a:gd name="connsiteY270" fmla="*/ 3456096 h 4538563"/>
                  <a:gd name="connsiteX271" fmla="*/ 2939229 w 5357542"/>
                  <a:gd name="connsiteY271" fmla="*/ 3587203 h 4538563"/>
                  <a:gd name="connsiteX272" fmla="*/ 2999320 w 5357542"/>
                  <a:gd name="connsiteY272" fmla="*/ 3554427 h 4538563"/>
                  <a:gd name="connsiteX273" fmla="*/ 3059411 w 5357542"/>
                  <a:gd name="connsiteY273" fmla="*/ 3400103 h 4538563"/>
                  <a:gd name="connsiteX274" fmla="*/ 3120867 w 5357542"/>
                  <a:gd name="connsiteY274" fmla="*/ 3589934 h 4538563"/>
                  <a:gd name="connsiteX275" fmla="*/ 3071702 w 5357542"/>
                  <a:gd name="connsiteY275" fmla="*/ 3711481 h 4538563"/>
                  <a:gd name="connsiteX276" fmla="*/ 3089456 w 5357542"/>
                  <a:gd name="connsiteY276" fmla="*/ 3727870 h 4538563"/>
                  <a:gd name="connsiteX277" fmla="*/ 3266996 w 5357542"/>
                  <a:gd name="connsiteY277" fmla="*/ 3633637 h 4538563"/>
                  <a:gd name="connsiteX278" fmla="*/ 3155009 w 5357542"/>
                  <a:gd name="connsiteY278" fmla="*/ 3891753 h 4538563"/>
                  <a:gd name="connsiteX279" fmla="*/ 3275191 w 5357542"/>
                  <a:gd name="connsiteY279" fmla="*/ 3886290 h 4538563"/>
                  <a:gd name="connsiteX280" fmla="*/ 3280653 w 5357542"/>
                  <a:gd name="connsiteY280" fmla="*/ 3921799 h 4538563"/>
                  <a:gd name="connsiteX281" fmla="*/ 3396737 w 5357542"/>
                  <a:gd name="connsiteY281" fmla="*/ 4162161 h 4538563"/>
                  <a:gd name="connsiteX282" fmla="*/ 3467754 w 5357542"/>
                  <a:gd name="connsiteY282" fmla="*/ 4032420 h 4538563"/>
                  <a:gd name="connsiteX283" fmla="*/ 3516919 w 5357542"/>
                  <a:gd name="connsiteY283" fmla="*/ 4192206 h 4538563"/>
                  <a:gd name="connsiteX284" fmla="*/ 3604323 w 5357542"/>
                  <a:gd name="connsiteY284" fmla="*/ 4316485 h 4538563"/>
                  <a:gd name="connsiteX285" fmla="*/ 3669877 w 5357542"/>
                  <a:gd name="connsiteY285" fmla="*/ 4149870 h 4538563"/>
                  <a:gd name="connsiteX286" fmla="*/ 3679437 w 5357542"/>
                  <a:gd name="connsiteY286" fmla="*/ 4058368 h 4538563"/>
                  <a:gd name="connsiteX287" fmla="*/ 3753184 w 5357542"/>
                  <a:gd name="connsiteY287" fmla="*/ 4192206 h 4538563"/>
                  <a:gd name="connsiteX288" fmla="*/ 3947113 w 5357542"/>
                  <a:gd name="connsiteY288" fmla="*/ 4345164 h 4538563"/>
                  <a:gd name="connsiteX289" fmla="*/ 4026323 w 5357542"/>
                  <a:gd name="connsiteY289" fmla="*/ 4117093 h 4538563"/>
                  <a:gd name="connsiteX290" fmla="*/ 4029055 w 5357542"/>
                  <a:gd name="connsiteY290" fmla="*/ 4085682 h 4538563"/>
                  <a:gd name="connsiteX291" fmla="*/ 4060466 w 5357542"/>
                  <a:gd name="connsiteY291" fmla="*/ 4132116 h 4538563"/>
                  <a:gd name="connsiteX292" fmla="*/ 4093242 w 5357542"/>
                  <a:gd name="connsiteY292" fmla="*/ 4134847 h 4538563"/>
                  <a:gd name="connsiteX293" fmla="*/ 4123288 w 5357542"/>
                  <a:gd name="connsiteY293" fmla="*/ 4046077 h 4538563"/>
                  <a:gd name="connsiteX294" fmla="*/ 4098705 w 5357542"/>
                  <a:gd name="connsiteY294" fmla="*/ 3898581 h 4538563"/>
                  <a:gd name="connsiteX295" fmla="*/ 4244835 w 5357542"/>
                  <a:gd name="connsiteY295" fmla="*/ 4037883 h 4538563"/>
                  <a:gd name="connsiteX296" fmla="*/ 4405987 w 5357542"/>
                  <a:gd name="connsiteY296" fmla="*/ 4057002 h 4538563"/>
                  <a:gd name="connsiteX297" fmla="*/ 4322679 w 5357542"/>
                  <a:gd name="connsiteY297" fmla="*/ 3833028 h 4538563"/>
                  <a:gd name="connsiteX298" fmla="*/ 4739217 w 5357542"/>
                  <a:gd name="connsiteY298" fmla="*/ 3898581 h 4538563"/>
                  <a:gd name="connsiteX299" fmla="*/ 4513877 w 5357542"/>
                  <a:gd name="connsiteY299" fmla="*/ 3583106 h 4538563"/>
                  <a:gd name="connsiteX300" fmla="*/ 4732388 w 5357542"/>
                  <a:gd name="connsiteY300" fmla="*/ 3651391 h 4538563"/>
                  <a:gd name="connsiteX301" fmla="*/ 4893540 w 5357542"/>
                  <a:gd name="connsiteY301" fmla="*/ 3635002 h 4538563"/>
                  <a:gd name="connsiteX302" fmla="*/ 4785651 w 5357542"/>
                  <a:gd name="connsiteY302" fmla="*/ 3458828 h 4538563"/>
                  <a:gd name="connsiteX303" fmla="*/ 4918123 w 5357542"/>
                  <a:gd name="connsiteY303" fmla="*/ 3442439 h 4538563"/>
                  <a:gd name="connsiteX304" fmla="*/ 4852570 w 5357542"/>
                  <a:gd name="connsiteY304" fmla="*/ 3314064 h 4538563"/>
                  <a:gd name="connsiteX305" fmla="*/ 5228136 w 5357542"/>
                  <a:gd name="connsiteY305" fmla="*/ 3118769 h 4538563"/>
                  <a:gd name="connsiteX306" fmla="*/ 5140731 w 5357542"/>
                  <a:gd name="connsiteY306" fmla="*/ 2894795 h 4538563"/>
                  <a:gd name="connsiteX307" fmla="*/ 5224039 w 5357542"/>
                  <a:gd name="connsiteY307" fmla="*/ 2830608 h 4538563"/>
                  <a:gd name="connsiteX308" fmla="*/ 5177605 w 5357542"/>
                  <a:gd name="connsiteY308" fmla="*/ 2752763 h 4538563"/>
                  <a:gd name="connsiteX309" fmla="*/ 5161217 w 5357542"/>
                  <a:gd name="connsiteY309" fmla="*/ 2666724 h 4538563"/>
                  <a:gd name="connsiteX310" fmla="*/ 5239062 w 5357542"/>
                  <a:gd name="connsiteY310" fmla="*/ 2639410 h 4538563"/>
                  <a:gd name="connsiteX311" fmla="*/ 5340123 w 5357542"/>
                  <a:gd name="connsiteY311" fmla="*/ 2561565 h 4538563"/>
                  <a:gd name="connsiteX312" fmla="*/ 5245890 w 5357542"/>
                  <a:gd name="connsiteY312" fmla="*/ 2459138 h 4538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</a:cxnLst>
                <a:rect l="l" t="t" r="r" b="b"/>
                <a:pathLst>
                  <a:path w="5357542" h="4538563">
                    <a:moveTo>
                      <a:pt x="5245890" y="2459138"/>
                    </a:moveTo>
                    <a:cubicBezTo>
                      <a:pt x="5295055" y="2441384"/>
                      <a:pt x="5330563" y="2409973"/>
                      <a:pt x="5290958" y="2358077"/>
                    </a:cubicBezTo>
                    <a:cubicBezTo>
                      <a:pt x="5259547" y="2315740"/>
                      <a:pt x="5162583" y="2311643"/>
                      <a:pt x="5118880" y="2315740"/>
                    </a:cubicBezTo>
                    <a:cubicBezTo>
                      <a:pt x="5109320" y="2315740"/>
                      <a:pt x="5101126" y="2317106"/>
                      <a:pt x="5091566" y="2318472"/>
                    </a:cubicBezTo>
                    <a:cubicBezTo>
                      <a:pt x="5113417" y="2303449"/>
                      <a:pt x="5133903" y="2288426"/>
                      <a:pt x="5155754" y="2274769"/>
                    </a:cubicBezTo>
                    <a:cubicBezTo>
                      <a:pt x="5207650" y="2241993"/>
                      <a:pt x="5274570" y="2114983"/>
                      <a:pt x="5169411" y="2110886"/>
                    </a:cubicBezTo>
                    <a:cubicBezTo>
                      <a:pt x="5161217" y="2110886"/>
                      <a:pt x="5153023" y="2112252"/>
                      <a:pt x="5143463" y="2114983"/>
                    </a:cubicBezTo>
                    <a:cubicBezTo>
                      <a:pt x="5166679" y="2042601"/>
                      <a:pt x="5172142" y="1957928"/>
                      <a:pt x="5139365" y="1910129"/>
                    </a:cubicBezTo>
                    <a:cubicBezTo>
                      <a:pt x="5106589" y="1860963"/>
                      <a:pt x="5071081" y="1881449"/>
                      <a:pt x="5041036" y="1922420"/>
                    </a:cubicBezTo>
                    <a:cubicBezTo>
                      <a:pt x="5039670" y="1901934"/>
                      <a:pt x="5034207" y="1885546"/>
                      <a:pt x="5017819" y="1877352"/>
                    </a:cubicBezTo>
                    <a:cubicBezTo>
                      <a:pt x="4985042" y="1862329"/>
                      <a:pt x="4956363" y="1867792"/>
                      <a:pt x="4922220" y="1877352"/>
                    </a:cubicBezTo>
                    <a:cubicBezTo>
                      <a:pt x="4916757" y="1878717"/>
                      <a:pt x="4907198" y="1885546"/>
                      <a:pt x="4900369" y="1889643"/>
                    </a:cubicBezTo>
                    <a:cubicBezTo>
                      <a:pt x="4903100" y="1886912"/>
                      <a:pt x="4907198" y="1884180"/>
                      <a:pt x="4914026" y="1878717"/>
                    </a:cubicBezTo>
                    <a:cubicBezTo>
                      <a:pt x="4927683" y="1867792"/>
                      <a:pt x="4941340" y="1856866"/>
                      <a:pt x="4953631" y="1845941"/>
                    </a:cubicBezTo>
                    <a:cubicBezTo>
                      <a:pt x="5061521" y="1740782"/>
                      <a:pt x="4924951" y="1739417"/>
                      <a:pt x="4814330" y="1757171"/>
                    </a:cubicBezTo>
                    <a:cubicBezTo>
                      <a:pt x="4883980" y="1720297"/>
                      <a:pt x="4944071" y="1669766"/>
                      <a:pt x="4952265" y="1583727"/>
                    </a:cubicBezTo>
                    <a:cubicBezTo>
                      <a:pt x="4963191" y="1478568"/>
                      <a:pt x="4810233" y="1541391"/>
                      <a:pt x="4771993" y="1564607"/>
                    </a:cubicBezTo>
                    <a:cubicBezTo>
                      <a:pt x="4752874" y="1575533"/>
                      <a:pt x="4711903" y="1638355"/>
                      <a:pt x="4735120" y="1602847"/>
                    </a:cubicBezTo>
                    <a:cubicBezTo>
                      <a:pt x="4747411" y="1582361"/>
                      <a:pt x="4759702" y="1560510"/>
                      <a:pt x="4769262" y="1538659"/>
                    </a:cubicBezTo>
                    <a:cubicBezTo>
                      <a:pt x="4784285" y="1501785"/>
                      <a:pt x="4803404" y="1456717"/>
                      <a:pt x="4780188" y="1419844"/>
                    </a:cubicBezTo>
                    <a:cubicBezTo>
                      <a:pt x="4739217" y="1357022"/>
                      <a:pt x="4632692" y="1430769"/>
                      <a:pt x="4561676" y="1493591"/>
                    </a:cubicBezTo>
                    <a:cubicBezTo>
                      <a:pt x="4580796" y="1443061"/>
                      <a:pt x="4597185" y="1382970"/>
                      <a:pt x="4584893" y="1344730"/>
                    </a:cubicBezTo>
                    <a:cubicBezTo>
                      <a:pt x="4679126" y="1228646"/>
                      <a:pt x="4579430" y="1197235"/>
                      <a:pt x="4478369" y="1212258"/>
                    </a:cubicBezTo>
                    <a:cubicBezTo>
                      <a:pt x="4586259" y="1137145"/>
                      <a:pt x="4736486" y="1019695"/>
                      <a:pt x="4665469" y="989649"/>
                    </a:cubicBezTo>
                    <a:cubicBezTo>
                      <a:pt x="4642252" y="980090"/>
                      <a:pt x="4613573" y="978724"/>
                      <a:pt x="4582162" y="984187"/>
                    </a:cubicBezTo>
                    <a:cubicBezTo>
                      <a:pt x="4610841" y="954141"/>
                      <a:pt x="4636790" y="921365"/>
                      <a:pt x="4654543" y="885857"/>
                    </a:cubicBezTo>
                    <a:cubicBezTo>
                      <a:pt x="4690052" y="814840"/>
                      <a:pt x="4628595" y="760213"/>
                      <a:pt x="4563042" y="771138"/>
                    </a:cubicBezTo>
                    <a:cubicBezTo>
                      <a:pt x="4511146" y="780698"/>
                      <a:pt x="4463346" y="798452"/>
                      <a:pt x="4418278" y="827132"/>
                    </a:cubicBezTo>
                    <a:cubicBezTo>
                      <a:pt x="4407353" y="833960"/>
                      <a:pt x="4397793" y="840789"/>
                      <a:pt x="4386867" y="847617"/>
                    </a:cubicBezTo>
                    <a:cubicBezTo>
                      <a:pt x="4395062" y="838057"/>
                      <a:pt x="4401890" y="827132"/>
                      <a:pt x="4410084" y="817572"/>
                    </a:cubicBezTo>
                    <a:cubicBezTo>
                      <a:pt x="4457883" y="754750"/>
                      <a:pt x="4560311" y="618180"/>
                      <a:pt x="4496123" y="536238"/>
                    </a:cubicBezTo>
                    <a:cubicBezTo>
                      <a:pt x="4493391" y="533507"/>
                      <a:pt x="4489294" y="533507"/>
                      <a:pt x="4486563" y="533507"/>
                    </a:cubicBezTo>
                    <a:cubicBezTo>
                      <a:pt x="4449689" y="544433"/>
                      <a:pt x="4425107" y="566284"/>
                      <a:pt x="4403255" y="593598"/>
                    </a:cubicBezTo>
                    <a:cubicBezTo>
                      <a:pt x="4427838" y="495268"/>
                      <a:pt x="4456517" y="340944"/>
                      <a:pt x="4397793" y="316361"/>
                    </a:cubicBezTo>
                    <a:cubicBezTo>
                      <a:pt x="4362285" y="301339"/>
                      <a:pt x="4309023" y="343675"/>
                      <a:pt x="4259857" y="392840"/>
                    </a:cubicBezTo>
                    <a:cubicBezTo>
                      <a:pt x="4253029" y="380549"/>
                      <a:pt x="4238006" y="370989"/>
                      <a:pt x="4210692" y="364161"/>
                    </a:cubicBezTo>
                    <a:cubicBezTo>
                      <a:pt x="4124653" y="345041"/>
                      <a:pt x="4019495" y="353235"/>
                      <a:pt x="3927993" y="388743"/>
                    </a:cubicBezTo>
                    <a:cubicBezTo>
                      <a:pt x="3973061" y="339578"/>
                      <a:pt x="4004472" y="275390"/>
                      <a:pt x="3999009" y="211203"/>
                    </a:cubicBezTo>
                    <a:cubicBezTo>
                      <a:pt x="3990815" y="122433"/>
                      <a:pt x="3843320" y="201643"/>
                      <a:pt x="3776401" y="241248"/>
                    </a:cubicBezTo>
                    <a:cubicBezTo>
                      <a:pt x="3795521" y="147015"/>
                      <a:pt x="3855611" y="-48279"/>
                      <a:pt x="3705385" y="21371"/>
                    </a:cubicBezTo>
                    <a:cubicBezTo>
                      <a:pt x="3679437" y="33662"/>
                      <a:pt x="3653488" y="54148"/>
                      <a:pt x="3628906" y="81462"/>
                    </a:cubicBezTo>
                    <a:cubicBezTo>
                      <a:pt x="3601592" y="21371"/>
                      <a:pt x="3545598" y="-15503"/>
                      <a:pt x="3458194" y="6348"/>
                    </a:cubicBezTo>
                    <a:cubicBezTo>
                      <a:pt x="3399469" y="20005"/>
                      <a:pt x="3357132" y="85559"/>
                      <a:pt x="3327087" y="133358"/>
                    </a:cubicBezTo>
                    <a:cubicBezTo>
                      <a:pt x="3321624" y="141552"/>
                      <a:pt x="3317527" y="149746"/>
                      <a:pt x="3313430" y="159306"/>
                    </a:cubicBezTo>
                    <a:cubicBezTo>
                      <a:pt x="3322990" y="196180"/>
                      <a:pt x="3331184" y="231688"/>
                      <a:pt x="3342110" y="268562"/>
                    </a:cubicBezTo>
                    <a:cubicBezTo>
                      <a:pt x="3351670" y="205740"/>
                      <a:pt x="3388543" y="148381"/>
                      <a:pt x="3440440" y="111507"/>
                    </a:cubicBezTo>
                    <a:cubicBezTo>
                      <a:pt x="3443171" y="108776"/>
                      <a:pt x="3447268" y="111507"/>
                      <a:pt x="3448634" y="114238"/>
                    </a:cubicBezTo>
                    <a:cubicBezTo>
                      <a:pt x="3481411" y="162038"/>
                      <a:pt x="3482776" y="226225"/>
                      <a:pt x="3475948" y="284950"/>
                    </a:cubicBezTo>
                    <a:cubicBezTo>
                      <a:pt x="3489605" y="256271"/>
                      <a:pt x="3507359" y="230323"/>
                      <a:pt x="3531941" y="218031"/>
                    </a:cubicBezTo>
                    <a:cubicBezTo>
                      <a:pt x="3566084" y="201643"/>
                      <a:pt x="3582472" y="253539"/>
                      <a:pt x="3586569" y="278122"/>
                    </a:cubicBezTo>
                    <a:cubicBezTo>
                      <a:pt x="3608420" y="396937"/>
                      <a:pt x="3579741" y="521216"/>
                      <a:pt x="3530576" y="631837"/>
                    </a:cubicBezTo>
                    <a:cubicBezTo>
                      <a:pt x="3552427" y="608620"/>
                      <a:pt x="3578375" y="586769"/>
                      <a:pt x="3604323" y="569015"/>
                    </a:cubicBezTo>
                    <a:cubicBezTo>
                      <a:pt x="3645294" y="540336"/>
                      <a:pt x="3691728" y="510290"/>
                      <a:pt x="3740893" y="499365"/>
                    </a:cubicBezTo>
                    <a:cubicBezTo>
                      <a:pt x="3762744" y="493902"/>
                      <a:pt x="3798252" y="489805"/>
                      <a:pt x="3803715" y="519850"/>
                    </a:cubicBezTo>
                    <a:cubicBezTo>
                      <a:pt x="3807812" y="544433"/>
                      <a:pt x="3794155" y="571747"/>
                      <a:pt x="3777767" y="597695"/>
                    </a:cubicBezTo>
                    <a:cubicBezTo>
                      <a:pt x="3817372" y="571747"/>
                      <a:pt x="3863806" y="553992"/>
                      <a:pt x="3904776" y="570381"/>
                    </a:cubicBezTo>
                    <a:cubicBezTo>
                      <a:pt x="3968964" y="596329"/>
                      <a:pt x="3967598" y="686465"/>
                      <a:pt x="3945747" y="742458"/>
                    </a:cubicBezTo>
                    <a:cubicBezTo>
                      <a:pt x="3914336" y="820303"/>
                      <a:pt x="3850149" y="884491"/>
                      <a:pt x="3779132" y="924096"/>
                    </a:cubicBezTo>
                    <a:cubicBezTo>
                      <a:pt x="3751818" y="939119"/>
                      <a:pt x="3721773" y="952776"/>
                      <a:pt x="3691728" y="959604"/>
                    </a:cubicBezTo>
                    <a:cubicBezTo>
                      <a:pt x="3714945" y="970530"/>
                      <a:pt x="3738161" y="985552"/>
                      <a:pt x="3757281" y="1001941"/>
                    </a:cubicBezTo>
                    <a:cubicBezTo>
                      <a:pt x="3760013" y="1004672"/>
                      <a:pt x="3760013" y="1008769"/>
                      <a:pt x="3757281" y="1011501"/>
                    </a:cubicBezTo>
                    <a:cubicBezTo>
                      <a:pt x="3691728" y="1086614"/>
                      <a:pt x="3568815" y="1083882"/>
                      <a:pt x="3471851" y="1072957"/>
                    </a:cubicBezTo>
                    <a:cubicBezTo>
                      <a:pt x="3518284" y="1096174"/>
                      <a:pt x="3567449" y="1133048"/>
                      <a:pt x="3572912" y="1183578"/>
                    </a:cubicBezTo>
                    <a:cubicBezTo>
                      <a:pt x="3579741" y="1246400"/>
                      <a:pt x="3512822" y="1291468"/>
                      <a:pt x="3458194" y="1296931"/>
                    </a:cubicBezTo>
                    <a:cubicBezTo>
                      <a:pt x="3320259" y="1311954"/>
                      <a:pt x="3198711" y="1210892"/>
                      <a:pt x="3077165" y="1160361"/>
                    </a:cubicBezTo>
                    <a:cubicBezTo>
                      <a:pt x="3146815" y="1253229"/>
                      <a:pt x="3238317" y="1377507"/>
                      <a:pt x="3187786" y="1497688"/>
                    </a:cubicBezTo>
                    <a:cubicBezTo>
                      <a:pt x="3155009" y="1575533"/>
                      <a:pt x="3083993" y="1541391"/>
                      <a:pt x="3030731" y="1499054"/>
                    </a:cubicBezTo>
                    <a:cubicBezTo>
                      <a:pt x="3051216" y="1535928"/>
                      <a:pt x="3062142" y="1578264"/>
                      <a:pt x="3027999" y="1608310"/>
                    </a:cubicBezTo>
                    <a:cubicBezTo>
                      <a:pt x="2989760" y="1641086"/>
                      <a:pt x="2950155" y="1639721"/>
                      <a:pt x="2905087" y="1621967"/>
                    </a:cubicBezTo>
                    <a:cubicBezTo>
                      <a:pt x="2808123" y="1583727"/>
                      <a:pt x="2731644" y="1509980"/>
                      <a:pt x="2649702" y="1448523"/>
                    </a:cubicBezTo>
                    <a:cubicBezTo>
                      <a:pt x="2681113" y="1519540"/>
                      <a:pt x="2713889" y="1613773"/>
                      <a:pt x="2687941" y="1686154"/>
                    </a:cubicBezTo>
                    <a:cubicBezTo>
                      <a:pt x="2660627" y="1759902"/>
                      <a:pt x="2571857" y="1708005"/>
                      <a:pt x="2521326" y="1671132"/>
                    </a:cubicBezTo>
                    <a:cubicBezTo>
                      <a:pt x="2556835" y="1728491"/>
                      <a:pt x="2606000" y="1779022"/>
                      <a:pt x="2608731" y="1851404"/>
                    </a:cubicBezTo>
                    <a:cubicBezTo>
                      <a:pt x="2608731" y="1854135"/>
                      <a:pt x="2607365" y="1856866"/>
                      <a:pt x="2604634" y="1858232"/>
                    </a:cubicBezTo>
                    <a:cubicBezTo>
                      <a:pt x="2528155" y="1880083"/>
                      <a:pt x="2448944" y="1882815"/>
                      <a:pt x="2368368" y="1878717"/>
                    </a:cubicBezTo>
                    <a:cubicBezTo>
                      <a:pt x="2387488" y="1889643"/>
                      <a:pt x="2403876" y="1906031"/>
                      <a:pt x="2409339" y="1929248"/>
                    </a:cubicBezTo>
                    <a:cubicBezTo>
                      <a:pt x="2410705" y="1931980"/>
                      <a:pt x="2409339" y="1936077"/>
                      <a:pt x="2406608" y="1936077"/>
                    </a:cubicBezTo>
                    <a:cubicBezTo>
                      <a:pt x="2335592" y="1971585"/>
                      <a:pt x="2257747" y="1989339"/>
                      <a:pt x="2184000" y="2015287"/>
                    </a:cubicBezTo>
                    <a:cubicBezTo>
                      <a:pt x="2205851" y="2009824"/>
                      <a:pt x="2229068" y="2005727"/>
                      <a:pt x="2250919" y="2002996"/>
                    </a:cubicBezTo>
                    <a:cubicBezTo>
                      <a:pt x="2295987" y="1998899"/>
                      <a:pt x="2349249" y="2001630"/>
                      <a:pt x="2376563" y="2045332"/>
                    </a:cubicBezTo>
                    <a:cubicBezTo>
                      <a:pt x="2377928" y="2048064"/>
                      <a:pt x="2377928" y="2050795"/>
                      <a:pt x="2375197" y="2053527"/>
                    </a:cubicBezTo>
                    <a:cubicBezTo>
                      <a:pt x="2375197" y="2053527"/>
                      <a:pt x="2373831" y="2053527"/>
                      <a:pt x="2373831" y="2054892"/>
                    </a:cubicBezTo>
                    <a:cubicBezTo>
                      <a:pt x="2421631" y="2042601"/>
                      <a:pt x="2469430" y="2037138"/>
                      <a:pt x="2518595" y="2042601"/>
                    </a:cubicBezTo>
                    <a:cubicBezTo>
                      <a:pt x="2522692" y="2042601"/>
                      <a:pt x="2525424" y="2045332"/>
                      <a:pt x="2525424" y="2049429"/>
                    </a:cubicBezTo>
                    <a:cubicBezTo>
                      <a:pt x="2526789" y="2120446"/>
                      <a:pt x="2478990" y="2175073"/>
                      <a:pt x="2417533" y="2214679"/>
                    </a:cubicBezTo>
                    <a:cubicBezTo>
                      <a:pt x="2480356" y="2211947"/>
                      <a:pt x="2540446" y="2240627"/>
                      <a:pt x="2574588" y="2304815"/>
                    </a:cubicBezTo>
                    <a:cubicBezTo>
                      <a:pt x="2586880" y="2224239"/>
                      <a:pt x="2586880" y="2086303"/>
                      <a:pt x="2690673" y="2098595"/>
                    </a:cubicBezTo>
                    <a:cubicBezTo>
                      <a:pt x="2782174" y="2109520"/>
                      <a:pt x="2813585" y="2225604"/>
                      <a:pt x="2824511" y="2317106"/>
                    </a:cubicBezTo>
                    <a:cubicBezTo>
                      <a:pt x="2839534" y="2224239"/>
                      <a:pt x="2857287" y="2130006"/>
                      <a:pt x="2896893" y="2046698"/>
                    </a:cubicBezTo>
                    <a:cubicBezTo>
                      <a:pt x="2911916" y="2015287"/>
                      <a:pt x="2935132" y="1971585"/>
                      <a:pt x="2974737" y="1966122"/>
                    </a:cubicBezTo>
                    <a:cubicBezTo>
                      <a:pt x="3014343" y="1960659"/>
                      <a:pt x="3045754" y="1997533"/>
                      <a:pt x="3067605" y="2030310"/>
                    </a:cubicBezTo>
                    <a:cubicBezTo>
                      <a:pt x="3073068" y="1966122"/>
                      <a:pt x="3078530" y="1862329"/>
                      <a:pt x="3160472" y="1870523"/>
                    </a:cubicBezTo>
                    <a:cubicBezTo>
                      <a:pt x="3197346" y="1874620"/>
                      <a:pt x="3226025" y="1914226"/>
                      <a:pt x="3242414" y="1945636"/>
                    </a:cubicBezTo>
                    <a:cubicBezTo>
                      <a:pt x="3246511" y="1953831"/>
                      <a:pt x="3250608" y="1962025"/>
                      <a:pt x="3254705" y="1970219"/>
                    </a:cubicBezTo>
                    <a:cubicBezTo>
                      <a:pt x="3245145" y="1878717"/>
                      <a:pt x="3256071" y="1776290"/>
                      <a:pt x="3314796" y="1710737"/>
                    </a:cubicBezTo>
                    <a:cubicBezTo>
                      <a:pt x="3394006" y="1621967"/>
                      <a:pt x="3495068" y="1691617"/>
                      <a:pt x="3561987" y="1762633"/>
                    </a:cubicBezTo>
                    <a:cubicBezTo>
                      <a:pt x="3545598" y="1716200"/>
                      <a:pt x="3527844" y="1649280"/>
                      <a:pt x="3572912" y="1630161"/>
                    </a:cubicBezTo>
                    <a:cubicBezTo>
                      <a:pt x="3593398" y="1620601"/>
                      <a:pt x="3622077" y="1627429"/>
                      <a:pt x="3642563" y="1634258"/>
                    </a:cubicBezTo>
                    <a:cubicBezTo>
                      <a:pt x="3664414" y="1641086"/>
                      <a:pt x="3684899" y="1650646"/>
                      <a:pt x="3704019" y="1660206"/>
                    </a:cubicBezTo>
                    <a:cubicBezTo>
                      <a:pt x="3639831" y="1604213"/>
                      <a:pt x="3555158" y="1516808"/>
                      <a:pt x="3645294" y="1462180"/>
                    </a:cubicBezTo>
                    <a:cubicBezTo>
                      <a:pt x="3725870" y="1413015"/>
                      <a:pt x="3844686" y="1478568"/>
                      <a:pt x="3915702" y="1531831"/>
                    </a:cubicBezTo>
                    <a:cubicBezTo>
                      <a:pt x="3908873" y="1501785"/>
                      <a:pt x="3908873" y="1471740"/>
                      <a:pt x="3914336" y="1441695"/>
                    </a:cubicBezTo>
                    <a:cubicBezTo>
                      <a:pt x="3915702" y="1437598"/>
                      <a:pt x="3919799" y="1436232"/>
                      <a:pt x="3923896" y="1437598"/>
                    </a:cubicBezTo>
                    <a:cubicBezTo>
                      <a:pt x="3943016" y="1445792"/>
                      <a:pt x="3956673" y="1458083"/>
                      <a:pt x="3966233" y="1473106"/>
                    </a:cubicBezTo>
                    <a:cubicBezTo>
                      <a:pt x="3960770" y="1429404"/>
                      <a:pt x="3959404" y="1385701"/>
                      <a:pt x="3971696" y="1341999"/>
                    </a:cubicBezTo>
                    <a:cubicBezTo>
                      <a:pt x="3973061" y="1337902"/>
                      <a:pt x="3975793" y="1336536"/>
                      <a:pt x="3979890" y="1337902"/>
                    </a:cubicBezTo>
                    <a:cubicBezTo>
                      <a:pt x="4070026" y="1365216"/>
                      <a:pt x="4116459" y="1448523"/>
                      <a:pt x="4149236" y="1531831"/>
                    </a:cubicBezTo>
                    <a:cubicBezTo>
                      <a:pt x="4157430" y="1485397"/>
                      <a:pt x="4162893" y="1438963"/>
                      <a:pt x="4173819" y="1393896"/>
                    </a:cubicBezTo>
                    <a:cubicBezTo>
                      <a:pt x="4184744" y="1343365"/>
                      <a:pt x="4198401" y="1280543"/>
                      <a:pt x="4235275" y="1242303"/>
                    </a:cubicBezTo>
                    <a:cubicBezTo>
                      <a:pt x="4262589" y="1213624"/>
                      <a:pt x="4310388" y="1206795"/>
                      <a:pt x="4333605" y="1245035"/>
                    </a:cubicBezTo>
                    <a:cubicBezTo>
                      <a:pt x="4360919" y="1290103"/>
                      <a:pt x="4358188" y="1346096"/>
                      <a:pt x="4362285" y="1396627"/>
                    </a:cubicBezTo>
                    <a:cubicBezTo>
                      <a:pt x="4384136" y="1378873"/>
                      <a:pt x="4412815" y="1363850"/>
                      <a:pt x="4438764" y="1381604"/>
                    </a:cubicBezTo>
                    <a:cubicBezTo>
                      <a:pt x="4461980" y="1399358"/>
                      <a:pt x="4475638" y="1423941"/>
                      <a:pt x="4470175" y="1453986"/>
                    </a:cubicBezTo>
                    <a:cubicBezTo>
                      <a:pt x="4459249" y="1504517"/>
                      <a:pt x="4423741" y="1552316"/>
                      <a:pt x="4386867" y="1590556"/>
                    </a:cubicBezTo>
                    <a:cubicBezTo>
                      <a:pt x="4386867" y="1591921"/>
                      <a:pt x="4386867" y="1591921"/>
                      <a:pt x="4386867" y="1593287"/>
                    </a:cubicBezTo>
                    <a:cubicBezTo>
                      <a:pt x="4457883" y="1564607"/>
                      <a:pt x="4527534" y="1534562"/>
                      <a:pt x="4601281" y="1515442"/>
                    </a:cubicBezTo>
                    <a:cubicBezTo>
                      <a:pt x="4605378" y="1514077"/>
                      <a:pt x="4609476" y="1516808"/>
                      <a:pt x="4609476" y="1522271"/>
                    </a:cubicBezTo>
                    <a:cubicBezTo>
                      <a:pt x="4606744" y="1572802"/>
                      <a:pt x="4558945" y="1606944"/>
                      <a:pt x="4512511" y="1635624"/>
                    </a:cubicBezTo>
                    <a:cubicBezTo>
                      <a:pt x="4548019" y="1626064"/>
                      <a:pt x="4586259" y="1624698"/>
                      <a:pt x="4601281" y="1660206"/>
                    </a:cubicBezTo>
                    <a:cubicBezTo>
                      <a:pt x="4617670" y="1699811"/>
                      <a:pt x="4606744" y="1750342"/>
                      <a:pt x="4595819" y="1796776"/>
                    </a:cubicBezTo>
                    <a:cubicBezTo>
                      <a:pt x="4608110" y="1777656"/>
                      <a:pt x="4621767" y="1758536"/>
                      <a:pt x="4638155" y="1742148"/>
                    </a:cubicBezTo>
                    <a:cubicBezTo>
                      <a:pt x="4640887" y="1739417"/>
                      <a:pt x="4646350" y="1739417"/>
                      <a:pt x="4647715" y="1743514"/>
                    </a:cubicBezTo>
                    <a:cubicBezTo>
                      <a:pt x="4672298" y="1785850"/>
                      <a:pt x="4668201" y="1837747"/>
                      <a:pt x="4664103" y="1885546"/>
                    </a:cubicBezTo>
                    <a:cubicBezTo>
                      <a:pt x="4690052" y="1855501"/>
                      <a:pt x="4713268" y="1824090"/>
                      <a:pt x="4740582" y="1795410"/>
                    </a:cubicBezTo>
                    <a:cubicBezTo>
                      <a:pt x="4743314" y="1792679"/>
                      <a:pt x="4748777" y="1792679"/>
                      <a:pt x="4750142" y="1796776"/>
                    </a:cubicBezTo>
                    <a:cubicBezTo>
                      <a:pt x="4776090" y="1858232"/>
                      <a:pt x="4763799" y="1929248"/>
                      <a:pt x="4743314" y="1989339"/>
                    </a:cubicBezTo>
                    <a:cubicBezTo>
                      <a:pt x="4732388" y="2020750"/>
                      <a:pt x="4718731" y="2052161"/>
                      <a:pt x="4703709" y="2080841"/>
                    </a:cubicBezTo>
                    <a:cubicBezTo>
                      <a:pt x="4709172" y="2083572"/>
                      <a:pt x="4714634" y="2086303"/>
                      <a:pt x="4720097" y="2090400"/>
                    </a:cubicBezTo>
                    <a:cubicBezTo>
                      <a:pt x="4737851" y="2076743"/>
                      <a:pt x="4754239" y="2063086"/>
                      <a:pt x="4773359" y="2049429"/>
                    </a:cubicBezTo>
                    <a:cubicBezTo>
                      <a:pt x="4807502" y="2026213"/>
                      <a:pt x="4856666" y="1990704"/>
                      <a:pt x="4901735" y="2002996"/>
                    </a:cubicBezTo>
                    <a:cubicBezTo>
                      <a:pt x="5001430" y="2030310"/>
                      <a:pt x="4919489" y="2109520"/>
                      <a:pt x="4866226" y="2151857"/>
                    </a:cubicBezTo>
                    <a:cubicBezTo>
                      <a:pt x="4931780" y="2138200"/>
                      <a:pt x="5061521" y="2095863"/>
                      <a:pt x="5075178" y="2172342"/>
                    </a:cubicBezTo>
                    <a:cubicBezTo>
                      <a:pt x="5082006" y="2214679"/>
                      <a:pt x="5047864" y="2247455"/>
                      <a:pt x="5016453" y="2270672"/>
                    </a:cubicBezTo>
                    <a:cubicBezTo>
                      <a:pt x="4983676" y="2295255"/>
                      <a:pt x="4948168" y="2314375"/>
                      <a:pt x="4914026" y="2334860"/>
                    </a:cubicBezTo>
                    <a:cubicBezTo>
                      <a:pt x="4965923" y="2337591"/>
                      <a:pt x="5086103" y="2349883"/>
                      <a:pt x="5027378" y="2403145"/>
                    </a:cubicBezTo>
                    <a:cubicBezTo>
                      <a:pt x="5000065" y="2427727"/>
                      <a:pt x="4963191" y="2444116"/>
                      <a:pt x="4930414" y="2457772"/>
                    </a:cubicBezTo>
                    <a:cubicBezTo>
                      <a:pt x="4900369" y="2470064"/>
                      <a:pt x="4868958" y="2480989"/>
                      <a:pt x="4838913" y="2490549"/>
                    </a:cubicBezTo>
                    <a:cubicBezTo>
                      <a:pt x="4914026" y="2489184"/>
                      <a:pt x="4993236" y="2489184"/>
                      <a:pt x="5051961" y="2539714"/>
                    </a:cubicBezTo>
                    <a:cubicBezTo>
                      <a:pt x="5054692" y="2542446"/>
                      <a:pt x="5053327" y="2546543"/>
                      <a:pt x="5051961" y="2549274"/>
                    </a:cubicBezTo>
                    <a:cubicBezTo>
                      <a:pt x="5000065" y="2616193"/>
                      <a:pt x="4912660" y="2632582"/>
                      <a:pt x="4833450" y="2636679"/>
                    </a:cubicBezTo>
                    <a:cubicBezTo>
                      <a:pt x="4754239" y="2640776"/>
                      <a:pt x="4673663" y="2631216"/>
                      <a:pt x="4595819" y="2638045"/>
                    </a:cubicBezTo>
                    <a:cubicBezTo>
                      <a:pt x="4690052" y="2654433"/>
                      <a:pt x="4802039" y="2673552"/>
                      <a:pt x="4847107" y="2765054"/>
                    </a:cubicBezTo>
                    <a:cubicBezTo>
                      <a:pt x="4848473" y="2767786"/>
                      <a:pt x="4848473" y="2770517"/>
                      <a:pt x="4845741" y="2773248"/>
                    </a:cubicBezTo>
                    <a:cubicBezTo>
                      <a:pt x="4799307" y="2833339"/>
                      <a:pt x="4710537" y="2829242"/>
                      <a:pt x="4643618" y="2821048"/>
                    </a:cubicBezTo>
                    <a:cubicBezTo>
                      <a:pt x="4575333" y="2812853"/>
                      <a:pt x="4509780" y="2793734"/>
                      <a:pt x="4442861" y="2781443"/>
                    </a:cubicBezTo>
                    <a:cubicBezTo>
                      <a:pt x="4487929" y="2807391"/>
                      <a:pt x="4530265" y="2840167"/>
                      <a:pt x="4568505" y="2874310"/>
                    </a:cubicBezTo>
                    <a:cubicBezTo>
                      <a:pt x="4597185" y="2901624"/>
                      <a:pt x="4660006" y="2961714"/>
                      <a:pt x="4624499" y="3008148"/>
                    </a:cubicBezTo>
                    <a:cubicBezTo>
                      <a:pt x="4582162" y="3062776"/>
                      <a:pt x="4512511" y="3024536"/>
                      <a:pt x="4470175" y="2990394"/>
                    </a:cubicBezTo>
                    <a:cubicBezTo>
                      <a:pt x="4436032" y="2964446"/>
                      <a:pt x="4405987" y="2934401"/>
                      <a:pt x="4374576" y="2904355"/>
                    </a:cubicBezTo>
                    <a:cubicBezTo>
                      <a:pt x="4356822" y="2886601"/>
                      <a:pt x="4337702" y="2867481"/>
                      <a:pt x="4317217" y="2852459"/>
                    </a:cubicBezTo>
                    <a:cubicBezTo>
                      <a:pt x="4349993" y="2919378"/>
                      <a:pt x="4385502" y="2984931"/>
                      <a:pt x="4411450" y="3053216"/>
                    </a:cubicBezTo>
                    <a:cubicBezTo>
                      <a:pt x="4437398" y="3120135"/>
                      <a:pt x="4463346" y="3199345"/>
                      <a:pt x="4441495" y="3270362"/>
                    </a:cubicBezTo>
                    <a:cubicBezTo>
                      <a:pt x="4440129" y="3274459"/>
                      <a:pt x="4437398" y="3275825"/>
                      <a:pt x="4433301" y="3274459"/>
                    </a:cubicBezTo>
                    <a:cubicBezTo>
                      <a:pt x="4393696" y="3266265"/>
                      <a:pt x="4359553" y="3232122"/>
                      <a:pt x="4333605" y="3202077"/>
                    </a:cubicBezTo>
                    <a:cubicBezTo>
                      <a:pt x="4317217" y="3182957"/>
                      <a:pt x="4302194" y="3163837"/>
                      <a:pt x="4288537" y="3143352"/>
                    </a:cubicBezTo>
                    <a:cubicBezTo>
                      <a:pt x="4302194" y="3222562"/>
                      <a:pt x="4309023" y="3308601"/>
                      <a:pt x="4283075" y="3383715"/>
                    </a:cubicBezTo>
                    <a:cubicBezTo>
                      <a:pt x="4255761" y="3460193"/>
                      <a:pt x="4182013" y="3512090"/>
                      <a:pt x="4100071" y="3491604"/>
                    </a:cubicBezTo>
                    <a:cubicBezTo>
                      <a:pt x="4008569" y="3468388"/>
                      <a:pt x="3964867" y="3363229"/>
                      <a:pt x="3936188" y="3279921"/>
                    </a:cubicBezTo>
                    <a:cubicBezTo>
                      <a:pt x="3927993" y="3256705"/>
                      <a:pt x="3921165" y="3233488"/>
                      <a:pt x="3914336" y="3210271"/>
                    </a:cubicBezTo>
                    <a:cubicBezTo>
                      <a:pt x="3927993" y="3273093"/>
                      <a:pt x="3940284" y="3345475"/>
                      <a:pt x="3921165" y="3405566"/>
                    </a:cubicBezTo>
                    <a:cubicBezTo>
                      <a:pt x="3904776" y="3457462"/>
                      <a:pt x="3848783" y="3486142"/>
                      <a:pt x="3805081" y="3443805"/>
                    </a:cubicBezTo>
                    <a:cubicBezTo>
                      <a:pt x="3762744" y="3402834"/>
                      <a:pt x="3744990" y="3342743"/>
                      <a:pt x="3728602" y="3285384"/>
                    </a:cubicBezTo>
                    <a:cubicBezTo>
                      <a:pt x="3728602" y="3338646"/>
                      <a:pt x="3734064" y="3390543"/>
                      <a:pt x="3731333" y="3443805"/>
                    </a:cubicBezTo>
                    <a:cubicBezTo>
                      <a:pt x="3728602" y="3495702"/>
                      <a:pt x="3723139" y="3550329"/>
                      <a:pt x="3688996" y="3591300"/>
                    </a:cubicBezTo>
                    <a:cubicBezTo>
                      <a:pt x="3686265" y="3594031"/>
                      <a:pt x="3682168" y="3594031"/>
                      <a:pt x="3679437" y="3591300"/>
                    </a:cubicBezTo>
                    <a:cubicBezTo>
                      <a:pt x="3642563" y="3543501"/>
                      <a:pt x="3630272" y="3486142"/>
                      <a:pt x="3628906" y="3427417"/>
                    </a:cubicBezTo>
                    <a:cubicBezTo>
                      <a:pt x="3616615" y="3460193"/>
                      <a:pt x="3602958" y="3492970"/>
                      <a:pt x="3589301" y="3524381"/>
                    </a:cubicBezTo>
                    <a:cubicBezTo>
                      <a:pt x="3561987" y="3581740"/>
                      <a:pt x="3519650" y="3675973"/>
                      <a:pt x="3451365" y="3693727"/>
                    </a:cubicBezTo>
                    <a:cubicBezTo>
                      <a:pt x="3366692" y="3714213"/>
                      <a:pt x="3322990" y="3595397"/>
                      <a:pt x="3310699" y="3531209"/>
                    </a:cubicBezTo>
                    <a:cubicBezTo>
                      <a:pt x="3292945" y="3434245"/>
                      <a:pt x="3299773" y="3324990"/>
                      <a:pt x="3331184" y="3228025"/>
                    </a:cubicBezTo>
                    <a:cubicBezTo>
                      <a:pt x="3317527" y="3245779"/>
                      <a:pt x="3303870" y="3262167"/>
                      <a:pt x="3290213" y="3278556"/>
                    </a:cubicBezTo>
                    <a:cubicBezTo>
                      <a:pt x="3260168" y="3312698"/>
                      <a:pt x="3216466" y="3367326"/>
                      <a:pt x="3168666" y="3371423"/>
                    </a:cubicBezTo>
                    <a:cubicBezTo>
                      <a:pt x="3118136" y="3376886"/>
                      <a:pt x="3116770" y="3319527"/>
                      <a:pt x="3129061" y="3284018"/>
                    </a:cubicBezTo>
                    <a:cubicBezTo>
                      <a:pt x="3133158" y="3270362"/>
                      <a:pt x="3139987" y="3258070"/>
                      <a:pt x="3145449" y="3244414"/>
                    </a:cubicBezTo>
                    <a:cubicBezTo>
                      <a:pt x="3082628" y="3315430"/>
                      <a:pt x="3006148" y="3379617"/>
                      <a:pt x="2921475" y="3406931"/>
                    </a:cubicBezTo>
                    <a:cubicBezTo>
                      <a:pt x="2917378" y="3408297"/>
                      <a:pt x="2913281" y="3404200"/>
                      <a:pt x="2913281" y="3400103"/>
                    </a:cubicBezTo>
                    <a:cubicBezTo>
                      <a:pt x="2910550" y="3344109"/>
                      <a:pt x="2920110" y="3288116"/>
                      <a:pt x="2933767" y="3233488"/>
                    </a:cubicBezTo>
                    <a:cubicBezTo>
                      <a:pt x="2894161" y="3268996"/>
                      <a:pt x="2849093" y="3299041"/>
                      <a:pt x="2799928" y="3314064"/>
                    </a:cubicBezTo>
                    <a:cubicBezTo>
                      <a:pt x="2797197" y="3315430"/>
                      <a:pt x="2793100" y="3312698"/>
                      <a:pt x="2791734" y="3309967"/>
                    </a:cubicBezTo>
                    <a:cubicBezTo>
                      <a:pt x="2779443" y="3230756"/>
                      <a:pt x="2802660" y="3144718"/>
                      <a:pt x="2827242" y="3070970"/>
                    </a:cubicBezTo>
                    <a:cubicBezTo>
                      <a:pt x="2828608" y="3065507"/>
                      <a:pt x="2831339" y="3058679"/>
                      <a:pt x="2832705" y="3053216"/>
                    </a:cubicBezTo>
                    <a:cubicBezTo>
                      <a:pt x="2795831" y="3106478"/>
                      <a:pt x="2749398" y="3172032"/>
                      <a:pt x="2687941" y="3195248"/>
                    </a:cubicBezTo>
                    <a:cubicBezTo>
                      <a:pt x="2627851" y="3218465"/>
                      <a:pt x="2599171" y="3161106"/>
                      <a:pt x="2601902" y="3106478"/>
                    </a:cubicBezTo>
                    <a:cubicBezTo>
                      <a:pt x="2603268" y="3058679"/>
                      <a:pt x="2614194" y="3010879"/>
                      <a:pt x="2629216" y="2964446"/>
                    </a:cubicBezTo>
                    <a:cubicBezTo>
                      <a:pt x="2611462" y="2995857"/>
                      <a:pt x="2590977" y="3025902"/>
                      <a:pt x="2569126" y="3053216"/>
                    </a:cubicBezTo>
                    <a:cubicBezTo>
                      <a:pt x="2554103" y="3072336"/>
                      <a:pt x="2498110" y="3139255"/>
                      <a:pt x="2468064" y="3105113"/>
                    </a:cubicBezTo>
                    <a:cubicBezTo>
                      <a:pt x="2450310" y="3085993"/>
                      <a:pt x="2453042" y="3049119"/>
                      <a:pt x="2459870" y="3017708"/>
                    </a:cubicBezTo>
                    <a:cubicBezTo>
                      <a:pt x="2439385" y="3066873"/>
                      <a:pt x="2417533" y="3116038"/>
                      <a:pt x="2391585" y="3162472"/>
                    </a:cubicBezTo>
                    <a:cubicBezTo>
                      <a:pt x="2338323" y="3259436"/>
                      <a:pt x="2265941" y="3364594"/>
                      <a:pt x="2158051" y="3400103"/>
                    </a:cubicBezTo>
                    <a:cubicBezTo>
                      <a:pt x="2153954" y="3401468"/>
                      <a:pt x="2151223" y="3398737"/>
                      <a:pt x="2149857" y="3396005"/>
                    </a:cubicBezTo>
                    <a:cubicBezTo>
                      <a:pt x="2134834" y="3349572"/>
                      <a:pt x="2136200" y="3300407"/>
                      <a:pt x="2143029" y="3251242"/>
                    </a:cubicBezTo>
                    <a:cubicBezTo>
                      <a:pt x="2122543" y="3307235"/>
                      <a:pt x="2093864" y="3375520"/>
                      <a:pt x="2039236" y="3397371"/>
                    </a:cubicBezTo>
                    <a:cubicBezTo>
                      <a:pt x="1975048" y="3423319"/>
                      <a:pt x="1924517" y="3365960"/>
                      <a:pt x="1894472" y="3314064"/>
                    </a:cubicBezTo>
                    <a:cubicBezTo>
                      <a:pt x="1873986" y="3278556"/>
                      <a:pt x="1857598" y="3240316"/>
                      <a:pt x="1841210" y="3203442"/>
                    </a:cubicBezTo>
                    <a:cubicBezTo>
                      <a:pt x="1858964" y="3256705"/>
                      <a:pt x="1873986" y="3309967"/>
                      <a:pt x="1853501" y="3363229"/>
                    </a:cubicBezTo>
                    <a:cubicBezTo>
                      <a:pt x="1852135" y="3365960"/>
                      <a:pt x="1849404" y="3368692"/>
                      <a:pt x="1845307" y="3367326"/>
                    </a:cubicBezTo>
                    <a:cubicBezTo>
                      <a:pt x="1808433" y="3357766"/>
                      <a:pt x="1778388" y="3330452"/>
                      <a:pt x="1755171" y="3299041"/>
                    </a:cubicBezTo>
                    <a:cubicBezTo>
                      <a:pt x="1761999" y="3330452"/>
                      <a:pt x="1767462" y="3360498"/>
                      <a:pt x="1771559" y="3391908"/>
                    </a:cubicBezTo>
                    <a:cubicBezTo>
                      <a:pt x="1785216" y="3487507"/>
                      <a:pt x="1800239" y="3610420"/>
                      <a:pt x="1752439" y="3700556"/>
                    </a:cubicBezTo>
                    <a:cubicBezTo>
                      <a:pt x="1650012" y="3893119"/>
                      <a:pt x="1439695" y="3610420"/>
                      <a:pt x="1370045" y="3477947"/>
                    </a:cubicBezTo>
                    <a:cubicBezTo>
                      <a:pt x="1379605" y="3576278"/>
                      <a:pt x="1375507" y="3678705"/>
                      <a:pt x="1346828" y="3772938"/>
                    </a:cubicBezTo>
                    <a:cubicBezTo>
                      <a:pt x="1345462" y="3778401"/>
                      <a:pt x="1338634" y="3779766"/>
                      <a:pt x="1334537" y="3774303"/>
                    </a:cubicBezTo>
                    <a:cubicBezTo>
                      <a:pt x="1299028" y="3718310"/>
                      <a:pt x="1279909" y="3651391"/>
                      <a:pt x="1271715" y="3584472"/>
                    </a:cubicBezTo>
                    <a:cubicBezTo>
                      <a:pt x="1258058" y="3640465"/>
                      <a:pt x="1234841" y="3695093"/>
                      <a:pt x="1204795" y="3742892"/>
                    </a:cubicBezTo>
                    <a:cubicBezTo>
                      <a:pt x="1158362" y="3816640"/>
                      <a:pt x="1095540" y="3884925"/>
                      <a:pt x="1013598" y="3916336"/>
                    </a:cubicBezTo>
                    <a:cubicBezTo>
                      <a:pt x="1009501" y="3917702"/>
                      <a:pt x="1005404" y="3913604"/>
                      <a:pt x="1005404" y="3909507"/>
                    </a:cubicBezTo>
                    <a:cubicBezTo>
                      <a:pt x="1002672" y="3843954"/>
                      <a:pt x="1023158" y="3781132"/>
                      <a:pt x="1045009" y="3719676"/>
                    </a:cubicBezTo>
                    <a:cubicBezTo>
                      <a:pt x="991747" y="3823468"/>
                      <a:pt x="928925" y="3931358"/>
                      <a:pt x="836057" y="3994180"/>
                    </a:cubicBezTo>
                    <a:cubicBezTo>
                      <a:pt x="833326" y="3995546"/>
                      <a:pt x="829229" y="3995546"/>
                      <a:pt x="827863" y="3991449"/>
                    </a:cubicBezTo>
                    <a:cubicBezTo>
                      <a:pt x="793721" y="3920433"/>
                      <a:pt x="789624" y="3841223"/>
                      <a:pt x="796452" y="3762012"/>
                    </a:cubicBezTo>
                    <a:cubicBezTo>
                      <a:pt x="741824" y="3843954"/>
                      <a:pt x="668077" y="3924530"/>
                      <a:pt x="571112" y="3947747"/>
                    </a:cubicBezTo>
                    <a:cubicBezTo>
                      <a:pt x="568381" y="3949113"/>
                      <a:pt x="564284" y="3946381"/>
                      <a:pt x="562918" y="3943650"/>
                    </a:cubicBezTo>
                    <a:cubicBezTo>
                      <a:pt x="545164" y="3846685"/>
                      <a:pt x="594329" y="3752452"/>
                      <a:pt x="653054" y="3671876"/>
                    </a:cubicBezTo>
                    <a:cubicBezTo>
                      <a:pt x="631203" y="3689630"/>
                      <a:pt x="607986" y="3707384"/>
                      <a:pt x="584769" y="3722407"/>
                    </a:cubicBezTo>
                    <a:cubicBezTo>
                      <a:pt x="535604" y="3753818"/>
                      <a:pt x="480976" y="3782498"/>
                      <a:pt x="422252" y="3783863"/>
                    </a:cubicBezTo>
                    <a:cubicBezTo>
                      <a:pt x="416789" y="3783863"/>
                      <a:pt x="414057" y="3777035"/>
                      <a:pt x="418154" y="3772938"/>
                    </a:cubicBezTo>
                    <a:cubicBezTo>
                      <a:pt x="435909" y="3751087"/>
                      <a:pt x="455028" y="3730601"/>
                      <a:pt x="475514" y="3711481"/>
                    </a:cubicBezTo>
                    <a:cubicBezTo>
                      <a:pt x="463222" y="3718310"/>
                      <a:pt x="450931" y="3725139"/>
                      <a:pt x="438640" y="3730601"/>
                    </a:cubicBezTo>
                    <a:cubicBezTo>
                      <a:pt x="390841" y="3753818"/>
                      <a:pt x="330750" y="3781132"/>
                      <a:pt x="277488" y="3771572"/>
                    </a:cubicBezTo>
                    <a:cubicBezTo>
                      <a:pt x="170963" y="3752452"/>
                      <a:pt x="214666" y="3610420"/>
                      <a:pt x="246077" y="3520284"/>
                    </a:cubicBezTo>
                    <a:cubicBezTo>
                      <a:pt x="218763" y="3562620"/>
                      <a:pt x="192815" y="3606323"/>
                      <a:pt x="158672" y="3643197"/>
                    </a:cubicBezTo>
                    <a:cubicBezTo>
                      <a:pt x="155941" y="3645928"/>
                      <a:pt x="150478" y="3645928"/>
                      <a:pt x="149112" y="3641831"/>
                    </a:cubicBezTo>
                    <a:cubicBezTo>
                      <a:pt x="138187" y="3618614"/>
                      <a:pt x="134090" y="3592666"/>
                      <a:pt x="132724" y="3566717"/>
                    </a:cubicBezTo>
                    <a:cubicBezTo>
                      <a:pt x="129993" y="3576278"/>
                      <a:pt x="128627" y="3585838"/>
                      <a:pt x="127261" y="3595397"/>
                    </a:cubicBezTo>
                    <a:cubicBezTo>
                      <a:pt x="119067" y="3654122"/>
                      <a:pt x="124530" y="3716944"/>
                      <a:pt x="143650" y="3763378"/>
                    </a:cubicBezTo>
                    <a:cubicBezTo>
                      <a:pt x="79462" y="3830297"/>
                      <a:pt x="-5211" y="3921799"/>
                      <a:pt x="251" y="4006472"/>
                    </a:cubicBezTo>
                    <a:cubicBezTo>
                      <a:pt x="251" y="4014666"/>
                      <a:pt x="8446" y="4022860"/>
                      <a:pt x="16640" y="4022860"/>
                    </a:cubicBezTo>
                    <a:cubicBezTo>
                      <a:pt x="89022" y="4020129"/>
                      <a:pt x="185986" y="3979158"/>
                      <a:pt x="248808" y="3947747"/>
                    </a:cubicBezTo>
                    <a:cubicBezTo>
                      <a:pt x="288413" y="3927261"/>
                      <a:pt x="326653" y="3906776"/>
                      <a:pt x="364892" y="3886290"/>
                    </a:cubicBezTo>
                    <a:cubicBezTo>
                      <a:pt x="302070" y="3946381"/>
                      <a:pt x="244711" y="4011934"/>
                      <a:pt x="239248" y="4082951"/>
                    </a:cubicBezTo>
                    <a:cubicBezTo>
                      <a:pt x="239248" y="4091145"/>
                      <a:pt x="240614" y="4095242"/>
                      <a:pt x="247442" y="4100705"/>
                    </a:cubicBezTo>
                    <a:cubicBezTo>
                      <a:pt x="299339" y="4133481"/>
                      <a:pt x="409960" y="4048808"/>
                      <a:pt x="479611" y="3991449"/>
                    </a:cubicBezTo>
                    <a:cubicBezTo>
                      <a:pt x="457760" y="4062465"/>
                      <a:pt x="456394" y="4133481"/>
                      <a:pt x="470051" y="4209961"/>
                    </a:cubicBezTo>
                    <a:cubicBezTo>
                      <a:pt x="476879" y="4246834"/>
                      <a:pt x="515119" y="4316485"/>
                      <a:pt x="561553" y="4306925"/>
                    </a:cubicBezTo>
                    <a:cubicBezTo>
                      <a:pt x="628472" y="4293268"/>
                      <a:pt x="661248" y="4170355"/>
                      <a:pt x="680368" y="4066563"/>
                    </a:cubicBezTo>
                    <a:cubicBezTo>
                      <a:pt x="700854" y="4230446"/>
                      <a:pt x="756847" y="4472174"/>
                      <a:pt x="851080" y="4356090"/>
                    </a:cubicBezTo>
                    <a:cubicBezTo>
                      <a:pt x="883857" y="4316485"/>
                      <a:pt x="900245" y="4248200"/>
                      <a:pt x="905708" y="4175818"/>
                    </a:cubicBezTo>
                    <a:cubicBezTo>
                      <a:pt x="937119" y="4255028"/>
                      <a:pt x="982187" y="4312388"/>
                      <a:pt x="1040912" y="4268686"/>
                    </a:cubicBezTo>
                    <a:cubicBezTo>
                      <a:pt x="1101003" y="4223617"/>
                      <a:pt x="1120122" y="4123922"/>
                      <a:pt x="1133779" y="4054271"/>
                    </a:cubicBezTo>
                    <a:cubicBezTo>
                      <a:pt x="1135145" y="4047442"/>
                      <a:pt x="1135145" y="4040614"/>
                      <a:pt x="1136511" y="4033786"/>
                    </a:cubicBezTo>
                    <a:cubicBezTo>
                      <a:pt x="1182944" y="4040614"/>
                      <a:pt x="1237572" y="4026957"/>
                      <a:pt x="1289468" y="4010569"/>
                    </a:cubicBezTo>
                    <a:cubicBezTo>
                      <a:pt x="1251229" y="4041980"/>
                      <a:pt x="1212990" y="4074756"/>
                      <a:pt x="1177481" y="4108899"/>
                    </a:cubicBezTo>
                    <a:cubicBezTo>
                      <a:pt x="1170653" y="4115727"/>
                      <a:pt x="1167922" y="4126653"/>
                      <a:pt x="1174750" y="4134847"/>
                    </a:cubicBezTo>
                    <a:cubicBezTo>
                      <a:pt x="1189773" y="4151236"/>
                      <a:pt x="1208893" y="4151236"/>
                      <a:pt x="1229378" y="4143041"/>
                    </a:cubicBezTo>
                    <a:cubicBezTo>
                      <a:pt x="1258058" y="4132116"/>
                      <a:pt x="1285371" y="4118459"/>
                      <a:pt x="1312685" y="4103436"/>
                    </a:cubicBezTo>
                    <a:cubicBezTo>
                      <a:pt x="1349559" y="4082951"/>
                      <a:pt x="1299028" y="4155332"/>
                      <a:pt x="1290834" y="4179915"/>
                    </a:cubicBezTo>
                    <a:cubicBezTo>
                      <a:pt x="1264886" y="4272782"/>
                      <a:pt x="1253960" y="4380673"/>
                      <a:pt x="1263520" y="4477637"/>
                    </a:cubicBezTo>
                    <a:cubicBezTo>
                      <a:pt x="1268983" y="4529533"/>
                      <a:pt x="1315417" y="4565041"/>
                      <a:pt x="1356388" y="4513145"/>
                    </a:cubicBezTo>
                    <a:cubicBezTo>
                      <a:pt x="1439695" y="4402524"/>
                      <a:pt x="1497054" y="4276879"/>
                      <a:pt x="1548951" y="4148504"/>
                    </a:cubicBezTo>
                    <a:cubicBezTo>
                      <a:pt x="1543488" y="4256394"/>
                      <a:pt x="1554414" y="4392964"/>
                      <a:pt x="1674595" y="4338336"/>
                    </a:cubicBezTo>
                    <a:cubicBezTo>
                      <a:pt x="1738783" y="4308290"/>
                      <a:pt x="1752439" y="4208595"/>
                      <a:pt x="1767462" y="4149870"/>
                    </a:cubicBezTo>
                    <a:cubicBezTo>
                      <a:pt x="1782485" y="4088414"/>
                      <a:pt x="1779753" y="4033786"/>
                      <a:pt x="1772925" y="3977792"/>
                    </a:cubicBezTo>
                    <a:cubicBezTo>
                      <a:pt x="1813896" y="4029689"/>
                      <a:pt x="1850770" y="4073391"/>
                      <a:pt x="1928614" y="4103436"/>
                    </a:cubicBezTo>
                    <a:cubicBezTo>
                      <a:pt x="1968219" y="4118459"/>
                      <a:pt x="2007825" y="4074756"/>
                      <a:pt x="2011922" y="4037883"/>
                    </a:cubicBezTo>
                    <a:cubicBezTo>
                      <a:pt x="2022847" y="3936821"/>
                      <a:pt x="1990071" y="3839857"/>
                      <a:pt x="1955928" y="3746990"/>
                    </a:cubicBezTo>
                    <a:cubicBezTo>
                      <a:pt x="1951831" y="3738795"/>
                      <a:pt x="1949100" y="3727870"/>
                      <a:pt x="1945003" y="3718310"/>
                    </a:cubicBezTo>
                    <a:cubicBezTo>
                      <a:pt x="1951831" y="3658219"/>
                      <a:pt x="1929980" y="3585838"/>
                      <a:pt x="1912226" y="3518918"/>
                    </a:cubicBezTo>
                    <a:cubicBezTo>
                      <a:pt x="1962757" y="3611786"/>
                      <a:pt x="2037870" y="3738795"/>
                      <a:pt x="2121177" y="3700556"/>
                    </a:cubicBezTo>
                    <a:cubicBezTo>
                      <a:pt x="2152588" y="3685533"/>
                      <a:pt x="2162148" y="3652756"/>
                      <a:pt x="2167611" y="3621345"/>
                    </a:cubicBezTo>
                    <a:cubicBezTo>
                      <a:pt x="2171708" y="3595397"/>
                      <a:pt x="2173074" y="3569449"/>
                      <a:pt x="2173074" y="3543501"/>
                    </a:cubicBezTo>
                    <a:cubicBezTo>
                      <a:pt x="2197656" y="3609054"/>
                      <a:pt x="2230433" y="3647293"/>
                      <a:pt x="2270038" y="3580375"/>
                    </a:cubicBezTo>
                    <a:cubicBezTo>
                      <a:pt x="2309644" y="3512090"/>
                      <a:pt x="2327398" y="3434245"/>
                      <a:pt x="2353346" y="3360498"/>
                    </a:cubicBezTo>
                    <a:cubicBezTo>
                      <a:pt x="2332860" y="3419222"/>
                      <a:pt x="2343786" y="3488873"/>
                      <a:pt x="2332860" y="3548964"/>
                    </a:cubicBezTo>
                    <a:cubicBezTo>
                      <a:pt x="2326032" y="3588569"/>
                      <a:pt x="2323300" y="3639100"/>
                      <a:pt x="2330129" y="3678705"/>
                    </a:cubicBezTo>
                    <a:cubicBezTo>
                      <a:pt x="2331495" y="3682802"/>
                      <a:pt x="2335592" y="3685533"/>
                      <a:pt x="2339689" y="3684167"/>
                    </a:cubicBezTo>
                    <a:cubicBezTo>
                      <a:pt x="2451676" y="3655488"/>
                      <a:pt x="2550006" y="3544866"/>
                      <a:pt x="2618291" y="3454730"/>
                    </a:cubicBezTo>
                    <a:cubicBezTo>
                      <a:pt x="2607365" y="3468388"/>
                      <a:pt x="2597805" y="3483410"/>
                      <a:pt x="2588245" y="3498433"/>
                    </a:cubicBezTo>
                    <a:cubicBezTo>
                      <a:pt x="2567760" y="3528478"/>
                      <a:pt x="2552737" y="3550329"/>
                      <a:pt x="2552737" y="3587203"/>
                    </a:cubicBezTo>
                    <a:cubicBezTo>
                      <a:pt x="2552737" y="3665048"/>
                      <a:pt x="2724815" y="3535306"/>
                      <a:pt x="2728912" y="3532575"/>
                    </a:cubicBezTo>
                    <a:cubicBezTo>
                      <a:pt x="2787637" y="3487507"/>
                      <a:pt x="2832705" y="3419222"/>
                      <a:pt x="2865482" y="3346841"/>
                    </a:cubicBezTo>
                    <a:cubicBezTo>
                      <a:pt x="2864116" y="3382349"/>
                      <a:pt x="2864116" y="3417857"/>
                      <a:pt x="2869579" y="3456096"/>
                    </a:cubicBezTo>
                    <a:cubicBezTo>
                      <a:pt x="2873676" y="3484776"/>
                      <a:pt x="2902356" y="3587203"/>
                      <a:pt x="2939229" y="3587203"/>
                    </a:cubicBezTo>
                    <a:cubicBezTo>
                      <a:pt x="2963812" y="3587203"/>
                      <a:pt x="2991126" y="3585838"/>
                      <a:pt x="2999320" y="3554427"/>
                    </a:cubicBezTo>
                    <a:cubicBezTo>
                      <a:pt x="3012977" y="3501164"/>
                      <a:pt x="3037560" y="3450633"/>
                      <a:pt x="3059411" y="3400103"/>
                    </a:cubicBezTo>
                    <a:cubicBezTo>
                      <a:pt x="3059411" y="3482044"/>
                      <a:pt x="3068971" y="3581740"/>
                      <a:pt x="3120867" y="3589934"/>
                    </a:cubicBezTo>
                    <a:cubicBezTo>
                      <a:pt x="3097650" y="3629540"/>
                      <a:pt x="3074433" y="3674607"/>
                      <a:pt x="3071702" y="3711481"/>
                    </a:cubicBezTo>
                    <a:cubicBezTo>
                      <a:pt x="3070336" y="3722407"/>
                      <a:pt x="3078530" y="3730601"/>
                      <a:pt x="3089456" y="3727870"/>
                    </a:cubicBezTo>
                    <a:cubicBezTo>
                      <a:pt x="3155009" y="3710116"/>
                      <a:pt x="3211003" y="3669145"/>
                      <a:pt x="3266996" y="3633637"/>
                    </a:cubicBezTo>
                    <a:cubicBezTo>
                      <a:pt x="3190517" y="3718310"/>
                      <a:pt x="3099016" y="3834394"/>
                      <a:pt x="3155009" y="3891753"/>
                    </a:cubicBezTo>
                    <a:cubicBezTo>
                      <a:pt x="3187786" y="3925896"/>
                      <a:pt x="3236951" y="3914970"/>
                      <a:pt x="3275191" y="3886290"/>
                    </a:cubicBezTo>
                    <a:cubicBezTo>
                      <a:pt x="3276556" y="3897216"/>
                      <a:pt x="3277922" y="3909507"/>
                      <a:pt x="3280653" y="3921799"/>
                    </a:cubicBezTo>
                    <a:cubicBezTo>
                      <a:pt x="3290213" y="3972329"/>
                      <a:pt x="3339378" y="4148504"/>
                      <a:pt x="3396737" y="4162161"/>
                    </a:cubicBezTo>
                    <a:cubicBezTo>
                      <a:pt x="3448634" y="4174452"/>
                      <a:pt x="3465022" y="4107533"/>
                      <a:pt x="3467754" y="4032420"/>
                    </a:cubicBezTo>
                    <a:cubicBezTo>
                      <a:pt x="3481411" y="4084316"/>
                      <a:pt x="3497799" y="4136213"/>
                      <a:pt x="3516919" y="4192206"/>
                    </a:cubicBezTo>
                    <a:cubicBezTo>
                      <a:pt x="3527844" y="4222252"/>
                      <a:pt x="3557890" y="4326045"/>
                      <a:pt x="3604323" y="4316485"/>
                    </a:cubicBezTo>
                    <a:cubicBezTo>
                      <a:pt x="3661683" y="4304193"/>
                      <a:pt x="3661683" y="4192206"/>
                      <a:pt x="3669877" y="4149870"/>
                    </a:cubicBezTo>
                    <a:cubicBezTo>
                      <a:pt x="3675340" y="4119825"/>
                      <a:pt x="3678071" y="4088414"/>
                      <a:pt x="3679437" y="4058368"/>
                    </a:cubicBezTo>
                    <a:cubicBezTo>
                      <a:pt x="3698556" y="4106167"/>
                      <a:pt x="3720408" y="4151236"/>
                      <a:pt x="3753184" y="4192206"/>
                    </a:cubicBezTo>
                    <a:cubicBezTo>
                      <a:pt x="3787327" y="4233177"/>
                      <a:pt x="3874731" y="4377941"/>
                      <a:pt x="3947113" y="4345164"/>
                    </a:cubicBezTo>
                    <a:cubicBezTo>
                      <a:pt x="4015398" y="4313753"/>
                      <a:pt x="4018129" y="4177184"/>
                      <a:pt x="4026323" y="4117093"/>
                    </a:cubicBezTo>
                    <a:cubicBezTo>
                      <a:pt x="4027689" y="4106167"/>
                      <a:pt x="4027689" y="4095242"/>
                      <a:pt x="4029055" y="4085682"/>
                    </a:cubicBezTo>
                    <a:cubicBezTo>
                      <a:pt x="4039980" y="4100705"/>
                      <a:pt x="4049540" y="4115727"/>
                      <a:pt x="4060466" y="4132116"/>
                    </a:cubicBezTo>
                    <a:cubicBezTo>
                      <a:pt x="4070026" y="4144407"/>
                      <a:pt x="4080951" y="4141676"/>
                      <a:pt x="4093242" y="4134847"/>
                    </a:cubicBezTo>
                    <a:cubicBezTo>
                      <a:pt x="4128751" y="4112996"/>
                      <a:pt x="4126019" y="4087048"/>
                      <a:pt x="4123288" y="4046077"/>
                    </a:cubicBezTo>
                    <a:cubicBezTo>
                      <a:pt x="4119191" y="3996912"/>
                      <a:pt x="4110996" y="3947747"/>
                      <a:pt x="4098705" y="3898581"/>
                    </a:cubicBezTo>
                    <a:cubicBezTo>
                      <a:pt x="4141042" y="3951844"/>
                      <a:pt x="4184744" y="4001009"/>
                      <a:pt x="4244835" y="4037883"/>
                    </a:cubicBezTo>
                    <a:cubicBezTo>
                      <a:pt x="4284440" y="4062465"/>
                      <a:pt x="4362285" y="4089779"/>
                      <a:pt x="4405987" y="4057002"/>
                    </a:cubicBezTo>
                    <a:cubicBezTo>
                      <a:pt x="4459249" y="4017397"/>
                      <a:pt x="4395062" y="3917702"/>
                      <a:pt x="4322679" y="3833028"/>
                    </a:cubicBezTo>
                    <a:cubicBezTo>
                      <a:pt x="4453787" y="3919067"/>
                      <a:pt x="4612207" y="3991449"/>
                      <a:pt x="4739217" y="3898581"/>
                    </a:cubicBezTo>
                    <a:cubicBezTo>
                      <a:pt x="4825255" y="3835760"/>
                      <a:pt x="4638155" y="3678705"/>
                      <a:pt x="4513877" y="3583106"/>
                    </a:cubicBezTo>
                    <a:cubicBezTo>
                      <a:pt x="4586259" y="3607689"/>
                      <a:pt x="4657275" y="3636368"/>
                      <a:pt x="4732388" y="3651391"/>
                    </a:cubicBezTo>
                    <a:cubicBezTo>
                      <a:pt x="4784285" y="3662316"/>
                      <a:pt x="4853935" y="3681436"/>
                      <a:pt x="4893540" y="3635002"/>
                    </a:cubicBezTo>
                    <a:cubicBezTo>
                      <a:pt x="4941340" y="3581740"/>
                      <a:pt x="4855301" y="3509358"/>
                      <a:pt x="4785651" y="3458828"/>
                    </a:cubicBezTo>
                    <a:cubicBezTo>
                      <a:pt x="4840278" y="3475216"/>
                      <a:pt x="4903100" y="3484776"/>
                      <a:pt x="4918123" y="3442439"/>
                    </a:cubicBezTo>
                    <a:cubicBezTo>
                      <a:pt x="4934511" y="3397371"/>
                      <a:pt x="4903100" y="3352303"/>
                      <a:pt x="4852570" y="3314064"/>
                    </a:cubicBezTo>
                    <a:cubicBezTo>
                      <a:pt x="5012356" y="3308601"/>
                      <a:pt x="5173508" y="3256705"/>
                      <a:pt x="5228136" y="3118769"/>
                    </a:cubicBezTo>
                    <a:cubicBezTo>
                      <a:pt x="5275935" y="3001320"/>
                      <a:pt x="5225404" y="2931669"/>
                      <a:pt x="5140731" y="2894795"/>
                    </a:cubicBezTo>
                    <a:cubicBezTo>
                      <a:pt x="5177605" y="2886601"/>
                      <a:pt x="5219942" y="2868847"/>
                      <a:pt x="5224039" y="2830608"/>
                    </a:cubicBezTo>
                    <a:cubicBezTo>
                      <a:pt x="5228136" y="2793734"/>
                      <a:pt x="5210382" y="2769151"/>
                      <a:pt x="5177605" y="2752763"/>
                    </a:cubicBezTo>
                    <a:cubicBezTo>
                      <a:pt x="5217211" y="2717255"/>
                      <a:pt x="5218576" y="2680381"/>
                      <a:pt x="5161217" y="2666724"/>
                    </a:cubicBezTo>
                    <a:cubicBezTo>
                      <a:pt x="5187165" y="2658530"/>
                      <a:pt x="5214479" y="2646239"/>
                      <a:pt x="5239062" y="2639410"/>
                    </a:cubicBezTo>
                    <a:cubicBezTo>
                      <a:pt x="5282764" y="2624388"/>
                      <a:pt x="5314175" y="2598439"/>
                      <a:pt x="5340123" y="2561565"/>
                    </a:cubicBezTo>
                    <a:cubicBezTo>
                      <a:pt x="5392020" y="2489184"/>
                      <a:pt x="5318272" y="2465967"/>
                      <a:pt x="5245890" y="2459138"/>
                    </a:cubicBezTo>
                    <a:close/>
                  </a:path>
                </a:pathLst>
              </a:custGeom>
              <a:solidFill>
                <a:srgbClr val="3C7039">
                  <a:alpha val="40000"/>
                </a:srgbClr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850" name="Freeform: Shape 849">
            <a:extLst>
              <a:ext uri="{FF2B5EF4-FFF2-40B4-BE49-F238E27FC236}">
                <a16:creationId xmlns:a16="http://schemas.microsoft.com/office/drawing/2014/main" id="{A49BDB79-7782-17D9-C31B-6EE846348BE1}"/>
              </a:ext>
            </a:extLst>
          </p:cNvPr>
          <p:cNvSpPr/>
          <p:nvPr/>
        </p:nvSpPr>
        <p:spPr>
          <a:xfrm>
            <a:off x="380561" y="805152"/>
            <a:ext cx="11949839" cy="6638647"/>
          </a:xfrm>
          <a:custGeom>
            <a:avLst/>
            <a:gdLst>
              <a:gd name="connsiteX0" fmla="*/ 0 w 11949839"/>
              <a:gd name="connsiteY0" fmla="*/ 0 h 6638647"/>
              <a:gd name="connsiteX1" fmla="*/ 11949840 w 11949839"/>
              <a:gd name="connsiteY1" fmla="*/ 0 h 6638647"/>
              <a:gd name="connsiteX2" fmla="*/ 11949840 w 11949839"/>
              <a:gd name="connsiteY2" fmla="*/ 6638648 h 6638647"/>
              <a:gd name="connsiteX3" fmla="*/ 0 w 11949839"/>
              <a:gd name="connsiteY3" fmla="*/ 6638648 h 6638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49839" h="6638647">
                <a:moveTo>
                  <a:pt x="0" y="0"/>
                </a:moveTo>
                <a:lnTo>
                  <a:pt x="11949840" y="0"/>
                </a:lnTo>
                <a:lnTo>
                  <a:pt x="11949840" y="6638648"/>
                </a:lnTo>
                <a:lnTo>
                  <a:pt x="0" y="6638648"/>
                </a:lnTo>
                <a:close/>
              </a:path>
            </a:pathLst>
          </a:custGeom>
          <a:noFill/>
          <a:ln w="136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972E37A-C79C-EB0C-4F99-B1A4FF1BA3B7}"/>
              </a:ext>
            </a:extLst>
          </p:cNvPr>
          <p:cNvSpPr/>
          <p:nvPr/>
        </p:nvSpPr>
        <p:spPr>
          <a:xfrm>
            <a:off x="395913" y="302689"/>
            <a:ext cx="11280808" cy="2208632"/>
          </a:xfrm>
          <a:prstGeom prst="rect">
            <a:avLst/>
          </a:prstGeom>
          <a:solidFill>
            <a:srgbClr val="FFFFFF">
              <a:alpha val="50196"/>
            </a:srgbClr>
          </a:solidFill>
          <a:effectLst>
            <a:softEdge rad="4064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A"/>
          </a:p>
        </p:txBody>
      </p:sp>
      <p:sp>
        <p:nvSpPr>
          <p:cNvPr id="3" name="Titre 1">
            <a:extLst>
              <a:ext uri="{FF2B5EF4-FFF2-40B4-BE49-F238E27FC236}">
                <a16:creationId xmlns:a16="http://schemas.microsoft.com/office/drawing/2014/main" id="{085053E6-1197-153C-6F4D-9073022DBA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89212" y="789600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fr-CA" sz="5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Chemin d’évasion optimal</a:t>
            </a:r>
          </a:p>
        </p:txBody>
      </p:sp>
      <p:sp>
        <p:nvSpPr>
          <p:cNvPr id="8" name="Rectangle : coins arrondis 7">
            <a:extLst>
              <a:ext uri="{FF2B5EF4-FFF2-40B4-BE49-F238E27FC236}">
                <a16:creationId xmlns:a16="http://schemas.microsoft.com/office/drawing/2014/main" id="{B2153EC4-9836-8866-A3B1-D8BA4A38B61F}"/>
              </a:ext>
            </a:extLst>
          </p:cNvPr>
          <p:cNvSpPr/>
          <p:nvPr/>
        </p:nvSpPr>
        <p:spPr>
          <a:xfrm>
            <a:off x="1662298" y="3025112"/>
            <a:ext cx="8867404" cy="1476278"/>
          </a:xfrm>
          <a:prstGeom prst="roundRect">
            <a:avLst/>
          </a:prstGeom>
          <a:solidFill>
            <a:srgbClr val="5B3511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A" sz="3600" dirty="0"/>
              <a:t>Chemin d’évasion qui minimise le pire cas.</a:t>
            </a:r>
            <a:endParaRPr lang="fr-CA" dirty="0"/>
          </a:p>
        </p:txBody>
      </p:sp>
    </p:spTree>
    <p:extLst>
      <p:ext uri="{BB962C8B-B14F-4D97-AF65-F5344CB8AC3E}">
        <p14:creationId xmlns:p14="http://schemas.microsoft.com/office/powerpoint/2010/main" val="74309603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57F766-785F-8B1E-5E57-E555A7A192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2" name="Graphic 851">
            <a:extLst>
              <a:ext uri="{FF2B5EF4-FFF2-40B4-BE49-F238E27FC236}">
                <a16:creationId xmlns:a16="http://schemas.microsoft.com/office/drawing/2014/main" id="{75454BEF-E3D6-41BE-5B53-D5357B5CEED7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p:blipFill>
        <p:spPr>
          <a:xfrm>
            <a:off x="-2562670" y="0"/>
            <a:ext cx="17317340" cy="7473043"/>
          </a:xfrm>
          <a:prstGeom prst="rect">
            <a:avLst/>
          </a:prstGeom>
        </p:spPr>
      </p:pic>
      <p:pic>
        <p:nvPicPr>
          <p:cNvPr id="856" name="Graphic 855">
            <a:extLst>
              <a:ext uri="{FF2B5EF4-FFF2-40B4-BE49-F238E27FC236}">
                <a16:creationId xmlns:a16="http://schemas.microsoft.com/office/drawing/2014/main" id="{1CDBD227-7F87-572B-6AA8-1FA30E0ECA35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4828949" y="5112415"/>
            <a:ext cx="18857006" cy="3810483"/>
          </a:xfrm>
          <a:prstGeom prst="rect">
            <a:avLst/>
          </a:prstGeom>
        </p:spPr>
      </p:pic>
      <p:sp>
        <p:nvSpPr>
          <p:cNvPr id="850" name="Freeform: Shape 849">
            <a:extLst>
              <a:ext uri="{FF2B5EF4-FFF2-40B4-BE49-F238E27FC236}">
                <a16:creationId xmlns:a16="http://schemas.microsoft.com/office/drawing/2014/main" id="{B38BB084-D95D-8842-9539-61E9BE1424F6}"/>
              </a:ext>
            </a:extLst>
          </p:cNvPr>
          <p:cNvSpPr/>
          <p:nvPr/>
        </p:nvSpPr>
        <p:spPr>
          <a:xfrm>
            <a:off x="380561" y="805152"/>
            <a:ext cx="11949839" cy="6638647"/>
          </a:xfrm>
          <a:custGeom>
            <a:avLst/>
            <a:gdLst>
              <a:gd name="connsiteX0" fmla="*/ 0 w 11949839"/>
              <a:gd name="connsiteY0" fmla="*/ 0 h 6638647"/>
              <a:gd name="connsiteX1" fmla="*/ 11949840 w 11949839"/>
              <a:gd name="connsiteY1" fmla="*/ 0 h 6638647"/>
              <a:gd name="connsiteX2" fmla="*/ 11949840 w 11949839"/>
              <a:gd name="connsiteY2" fmla="*/ 6638648 h 6638647"/>
              <a:gd name="connsiteX3" fmla="*/ 0 w 11949839"/>
              <a:gd name="connsiteY3" fmla="*/ 6638648 h 6638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49839" h="6638647">
                <a:moveTo>
                  <a:pt x="0" y="0"/>
                </a:moveTo>
                <a:lnTo>
                  <a:pt x="11949840" y="0"/>
                </a:lnTo>
                <a:lnTo>
                  <a:pt x="11949840" y="6638648"/>
                </a:lnTo>
                <a:lnTo>
                  <a:pt x="0" y="6638648"/>
                </a:lnTo>
                <a:close/>
              </a:path>
            </a:pathLst>
          </a:custGeom>
          <a:noFill/>
          <a:ln w="136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8933A89-D75E-94BF-874C-CF9ACD232299}"/>
              </a:ext>
            </a:extLst>
          </p:cNvPr>
          <p:cNvSpPr/>
          <p:nvPr/>
        </p:nvSpPr>
        <p:spPr>
          <a:xfrm>
            <a:off x="-68839" y="158006"/>
            <a:ext cx="11745560" cy="4349200"/>
          </a:xfrm>
          <a:prstGeom prst="rect">
            <a:avLst/>
          </a:prstGeom>
          <a:solidFill>
            <a:srgbClr val="FFFFFF">
              <a:alpha val="50196"/>
            </a:srgbClr>
          </a:solidFill>
          <a:effectLst>
            <a:softEdge rad="4064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A"/>
          </a:p>
        </p:txBody>
      </p:sp>
      <p:sp>
        <p:nvSpPr>
          <p:cNvPr id="3" name="Titre 1">
            <a:extLst>
              <a:ext uri="{FF2B5EF4-FFF2-40B4-BE49-F238E27FC236}">
                <a16:creationId xmlns:a16="http://schemas.microsoft.com/office/drawing/2014/main" id="{53D03330-43DC-B4D8-3588-8671D74AF0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1852" y="775908"/>
            <a:ext cx="10711021" cy="2405843"/>
          </a:xfrm>
        </p:spPr>
        <p:txBody>
          <a:bodyPr>
            <a:normAutofit fontScale="90000"/>
          </a:bodyPr>
          <a:lstStyle/>
          <a:p>
            <a:pPr algn="ctr"/>
            <a:r>
              <a:rPr lang="fr-CA" sz="5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Trouver un chemin dont il existe toujours deux points dont la distance horizontale   est au moins 1 peu importe l’orientation du chemin. </a:t>
            </a:r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6D9C0CC1-3121-F8DE-3DF3-53A4AC3542D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8466" y="-972199"/>
            <a:ext cx="5933670" cy="7255491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6" name="ZoneTexte 5">
                <a:extLst>
                  <a:ext uri="{FF2B5EF4-FFF2-40B4-BE49-F238E27FC236}">
                    <a16:creationId xmlns:a16="http://schemas.microsoft.com/office/drawing/2014/main" id="{ED039FC4-435D-B24A-2728-BF5AD682D841}"/>
                  </a:ext>
                </a:extLst>
              </p:cNvPr>
              <p:cNvSpPr txBox="1"/>
              <p:nvPr/>
            </p:nvSpPr>
            <p:spPr>
              <a:xfrm>
                <a:off x="10750939" y="3868754"/>
                <a:ext cx="1560800" cy="2714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limLow>
                        <m:limLowPr>
                          <m:ctrlPr>
                            <a:rPr lang="fr-CA" sz="10000" i="1" smtClean="0">
                              <a:latin typeface="Cambria Math" panose="02040503050406030204" pitchFamily="18" charset="0"/>
                            </a:rPr>
                          </m:ctrlPr>
                        </m:limLowPr>
                        <m:e>
                          <m:groupChr>
                            <m:groupChrPr>
                              <m:chr m:val="⏟"/>
                              <m:ctrlPr>
                                <a:rPr lang="fr-CA" sz="10000" i="1" smtClean="0">
                                  <a:latin typeface="Cambria Math" panose="02040503050406030204" pitchFamily="18" charset="0"/>
                                </a:rPr>
                              </m:ctrlPr>
                            </m:groupChrPr>
                            <m:e/>
                          </m:groupChr>
                        </m:e>
                        <m:lim>
                          <m:r>
                            <a:rPr lang="fr-CA" sz="10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lim>
                      </m:limLow>
                    </m:oMath>
                  </m:oMathPara>
                </a14:m>
                <a:endParaRPr lang="fr-CA" sz="10000" dirty="0"/>
              </a:p>
            </p:txBody>
          </p:sp>
        </mc:Choice>
        <mc:Fallback xmlns="">
          <p:sp>
            <p:nvSpPr>
              <p:cNvPr id="6" name="ZoneTexte 5">
                <a:extLst>
                  <a:ext uri="{FF2B5EF4-FFF2-40B4-BE49-F238E27FC236}">
                    <a16:creationId xmlns:a16="http://schemas.microsoft.com/office/drawing/2014/main" id="{ED039FC4-435D-B24A-2728-BF5AD682D84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750939" y="3868754"/>
                <a:ext cx="1560800" cy="2714718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Ellipse 3">
            <a:extLst>
              <a:ext uri="{FF2B5EF4-FFF2-40B4-BE49-F238E27FC236}">
                <a16:creationId xmlns:a16="http://schemas.microsoft.com/office/drawing/2014/main" id="{D98F0AFF-70B4-2D19-739F-C257934AAF2A}"/>
              </a:ext>
            </a:extLst>
          </p:cNvPr>
          <p:cNvSpPr/>
          <p:nvPr/>
        </p:nvSpPr>
        <p:spPr>
          <a:xfrm>
            <a:off x="11140303" y="3336261"/>
            <a:ext cx="828000" cy="828000"/>
          </a:xfrm>
          <a:prstGeom prst="ellipse">
            <a:avLst/>
          </a:prstGeom>
          <a:noFill/>
          <a:ln w="571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A"/>
          </a:p>
        </p:txBody>
      </p:sp>
      <p:pic>
        <p:nvPicPr>
          <p:cNvPr id="7" name="Graphic 25">
            <a:extLst>
              <a:ext uri="{FF2B5EF4-FFF2-40B4-BE49-F238E27FC236}">
                <a16:creationId xmlns:a16="http://schemas.microsoft.com/office/drawing/2014/main" id="{E5B6ACA0-3AB2-6649-97B5-B28CD1BB7ABF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7429940" y="3761644"/>
            <a:ext cx="7810501" cy="2928938"/>
          </a:xfrm>
          <a:prstGeom prst="rect">
            <a:avLst/>
          </a:prstGeom>
        </p:spPr>
      </p:pic>
      <p:pic>
        <p:nvPicPr>
          <p:cNvPr id="8" name="Graphic 39">
            <a:extLst>
              <a:ext uri="{FF2B5EF4-FFF2-40B4-BE49-F238E27FC236}">
                <a16:creationId xmlns:a16="http://schemas.microsoft.com/office/drawing/2014/main" id="{C6E09D20-9ABE-134B-B8C1-94DDED17C981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-5178196" y="1225240"/>
            <a:ext cx="4974575" cy="6324909"/>
          </a:xfrm>
          <a:prstGeom prst="rect">
            <a:avLst/>
          </a:prstGeom>
        </p:spPr>
      </p:pic>
      <p:pic>
        <p:nvPicPr>
          <p:cNvPr id="9" name="Graphic 40">
            <a:extLst>
              <a:ext uri="{FF2B5EF4-FFF2-40B4-BE49-F238E27FC236}">
                <a16:creationId xmlns:a16="http://schemas.microsoft.com/office/drawing/2014/main" id="{58A44940-8463-8489-6C1B-52307E329072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2337423" y="-1401860"/>
            <a:ext cx="6993025" cy="7486650"/>
          </a:xfrm>
          <a:prstGeom prst="rect">
            <a:avLst/>
          </a:prstGeom>
        </p:spPr>
      </p:pic>
      <p:grpSp>
        <p:nvGrpSpPr>
          <p:cNvPr id="10" name="Graphic 25">
            <a:extLst>
              <a:ext uri="{FF2B5EF4-FFF2-40B4-BE49-F238E27FC236}">
                <a16:creationId xmlns:a16="http://schemas.microsoft.com/office/drawing/2014/main" id="{20920754-3773-D3AF-C4AB-4EC9F35B5987}"/>
              </a:ext>
            </a:extLst>
          </p:cNvPr>
          <p:cNvGrpSpPr/>
          <p:nvPr/>
        </p:nvGrpSpPr>
        <p:grpSpPr>
          <a:xfrm>
            <a:off x="11704323" y="-4432254"/>
            <a:ext cx="6307133" cy="10767043"/>
            <a:chOff x="6168876" y="-3974312"/>
            <a:chExt cx="6307133" cy="10767043"/>
          </a:xfrm>
        </p:grpSpPr>
        <p:grpSp>
          <p:nvGrpSpPr>
            <p:cNvPr id="11" name="Graphic 25">
              <a:extLst>
                <a:ext uri="{FF2B5EF4-FFF2-40B4-BE49-F238E27FC236}">
                  <a16:creationId xmlns:a16="http://schemas.microsoft.com/office/drawing/2014/main" id="{3B63C070-361B-2F86-9C5A-8738EA28E098}"/>
                </a:ext>
              </a:extLst>
            </p:cNvPr>
            <p:cNvGrpSpPr/>
            <p:nvPr/>
          </p:nvGrpSpPr>
          <p:grpSpPr>
            <a:xfrm>
              <a:off x="8064557" y="-848919"/>
              <a:ext cx="4411452" cy="7641651"/>
              <a:chOff x="8064557" y="-848919"/>
              <a:chExt cx="4411452" cy="7641651"/>
            </a:xfrm>
          </p:grpSpPr>
          <p:grpSp>
            <p:nvGrpSpPr>
              <p:cNvPr id="37" name="Graphic 25">
                <a:extLst>
                  <a:ext uri="{FF2B5EF4-FFF2-40B4-BE49-F238E27FC236}">
                    <a16:creationId xmlns:a16="http://schemas.microsoft.com/office/drawing/2014/main" id="{08AFD51E-AE0D-927D-C436-412938348EE6}"/>
                  </a:ext>
                </a:extLst>
              </p:cNvPr>
              <p:cNvGrpSpPr/>
              <p:nvPr/>
            </p:nvGrpSpPr>
            <p:grpSpPr>
              <a:xfrm>
                <a:off x="8569050" y="-744552"/>
                <a:ext cx="1549620" cy="3105224"/>
                <a:chOff x="8569050" y="-744552"/>
                <a:chExt cx="1549620" cy="3105224"/>
              </a:xfrm>
            </p:grpSpPr>
            <p:sp>
              <p:nvSpPr>
                <p:cNvPr id="788" name="Freeform: Shape 447">
                  <a:extLst>
                    <a:ext uri="{FF2B5EF4-FFF2-40B4-BE49-F238E27FC236}">
                      <a16:creationId xmlns:a16="http://schemas.microsoft.com/office/drawing/2014/main" id="{5F4BF675-DFBA-4DCB-5CE3-533BD7144578}"/>
                    </a:ext>
                  </a:extLst>
                </p:cNvPr>
                <p:cNvSpPr/>
                <p:nvPr/>
              </p:nvSpPr>
              <p:spPr>
                <a:xfrm>
                  <a:off x="8569050" y="-744473"/>
                  <a:ext cx="1548654" cy="3105145"/>
                </a:xfrm>
                <a:custGeom>
                  <a:avLst/>
                  <a:gdLst>
                    <a:gd name="connsiteX0" fmla="*/ 1548640 w 1548654"/>
                    <a:gd name="connsiteY0" fmla="*/ 3065727 h 3105145"/>
                    <a:gd name="connsiteX1" fmla="*/ 1335492 w 1548654"/>
                    <a:gd name="connsiteY1" fmla="*/ 2516392 h 3105145"/>
                    <a:gd name="connsiteX2" fmla="*/ 1237717 w 1548654"/>
                    <a:gd name="connsiteY2" fmla="*/ 2128069 h 3105145"/>
                    <a:gd name="connsiteX3" fmla="*/ 1185896 w 1548654"/>
                    <a:gd name="connsiteY3" fmla="*/ 1651663 h 3105145"/>
                    <a:gd name="connsiteX4" fmla="*/ 1188830 w 1548654"/>
                    <a:gd name="connsiteY4" fmla="*/ 806824 h 3105145"/>
                    <a:gd name="connsiteX5" fmla="*/ 926794 w 1548654"/>
                    <a:gd name="connsiteY5" fmla="*/ 9342 h 3105145"/>
                    <a:gd name="connsiteX6" fmla="*/ 829020 w 1548654"/>
                    <a:gd name="connsiteY6" fmla="*/ 73747 h 3105145"/>
                    <a:gd name="connsiteX7" fmla="*/ 948305 w 1548654"/>
                    <a:gd name="connsiteY7" fmla="*/ 882595 h 3105145"/>
                    <a:gd name="connsiteX8" fmla="*/ 957104 w 1548654"/>
                    <a:gd name="connsiteY8" fmla="*/ 1059708 h 3105145"/>
                    <a:gd name="connsiteX9" fmla="*/ 943416 w 1548654"/>
                    <a:gd name="connsiteY9" fmla="*/ 1040765 h 3105145"/>
                    <a:gd name="connsiteX10" fmla="*/ 762533 w 1548654"/>
                    <a:gd name="connsiteY10" fmla="*/ 893960 h 3105145"/>
                    <a:gd name="connsiteX11" fmla="*/ 336236 w 1548654"/>
                    <a:gd name="connsiteY11" fmla="*/ 510373 h 3105145"/>
                    <a:gd name="connsiteX12" fmla="*/ 48779 w 1548654"/>
                    <a:gd name="connsiteY12" fmla="*/ 19760 h 3105145"/>
                    <a:gd name="connsiteX13" fmla="*/ 870 w 1548654"/>
                    <a:gd name="connsiteY13" fmla="*/ 70905 h 3105145"/>
                    <a:gd name="connsiteX14" fmla="*/ 208151 w 1548654"/>
                    <a:gd name="connsiteY14" fmla="*/ 629711 h 3105145"/>
                    <a:gd name="connsiteX15" fmla="*/ 538629 w 1548654"/>
                    <a:gd name="connsiteY15" fmla="*/ 979202 h 3105145"/>
                    <a:gd name="connsiteX16" fmla="*/ 869107 w 1548654"/>
                    <a:gd name="connsiteY16" fmla="*/ 1237768 h 3105145"/>
                    <a:gd name="connsiteX17" fmla="*/ 931683 w 1548654"/>
                    <a:gd name="connsiteY17" fmla="*/ 1825935 h 3105145"/>
                    <a:gd name="connsiteX18" fmla="*/ 998169 w 1548654"/>
                    <a:gd name="connsiteY18" fmla="*/ 2541017 h 3105145"/>
                    <a:gd name="connsiteX19" fmla="*/ 1144831 w 1548654"/>
                    <a:gd name="connsiteY19" fmla="*/ 2815685 h 3105145"/>
                    <a:gd name="connsiteX20" fmla="*/ 1548640 w 1548654"/>
                    <a:gd name="connsiteY20" fmla="*/ 3065727 h 3105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548654" h="3105145">
                      <a:moveTo>
                        <a:pt x="1548640" y="3065727"/>
                      </a:moveTo>
                      <a:cubicBezTo>
                        <a:pt x="1550595" y="2995639"/>
                        <a:pt x="1347224" y="2540070"/>
                        <a:pt x="1335492" y="2516392"/>
                      </a:cubicBezTo>
                      <a:cubicBezTo>
                        <a:pt x="1248472" y="2333596"/>
                        <a:pt x="1254339" y="2235095"/>
                        <a:pt x="1237717" y="2128069"/>
                      </a:cubicBezTo>
                      <a:cubicBezTo>
                        <a:pt x="1212296" y="1971793"/>
                        <a:pt x="1188830" y="1810781"/>
                        <a:pt x="1185896" y="1651663"/>
                      </a:cubicBezTo>
                      <a:cubicBezTo>
                        <a:pt x="1181986" y="1370366"/>
                        <a:pt x="1208385" y="1088122"/>
                        <a:pt x="1188830" y="806824"/>
                      </a:cubicBezTo>
                      <a:cubicBezTo>
                        <a:pt x="1169275" y="522686"/>
                        <a:pt x="1072478" y="254648"/>
                        <a:pt x="926794" y="9342"/>
                      </a:cubicBezTo>
                      <a:cubicBezTo>
                        <a:pt x="906262" y="-25702"/>
                        <a:pt x="829020" y="47227"/>
                        <a:pt x="829020" y="73747"/>
                      </a:cubicBezTo>
                      <a:cubicBezTo>
                        <a:pt x="830975" y="347467"/>
                        <a:pt x="923861" y="610769"/>
                        <a:pt x="948305" y="882595"/>
                      </a:cubicBezTo>
                      <a:cubicBezTo>
                        <a:pt x="953193" y="941317"/>
                        <a:pt x="956126" y="1000039"/>
                        <a:pt x="957104" y="1059708"/>
                      </a:cubicBezTo>
                      <a:cubicBezTo>
                        <a:pt x="952215" y="1053078"/>
                        <a:pt x="948305" y="1047395"/>
                        <a:pt x="943416" y="1040765"/>
                      </a:cubicBezTo>
                      <a:cubicBezTo>
                        <a:pt x="896484" y="979202"/>
                        <a:pt x="822176" y="942264"/>
                        <a:pt x="762533" y="893960"/>
                      </a:cubicBezTo>
                      <a:cubicBezTo>
                        <a:pt x="617826" y="774622"/>
                        <a:pt x="457476" y="657178"/>
                        <a:pt x="336236" y="510373"/>
                      </a:cubicBezTo>
                      <a:cubicBezTo>
                        <a:pt x="220862" y="369251"/>
                        <a:pt x="190552" y="130575"/>
                        <a:pt x="48779" y="19760"/>
                      </a:cubicBezTo>
                      <a:cubicBezTo>
                        <a:pt x="29224" y="4606"/>
                        <a:pt x="-5975" y="53857"/>
                        <a:pt x="870" y="70905"/>
                      </a:cubicBezTo>
                      <a:cubicBezTo>
                        <a:pt x="74201" y="268855"/>
                        <a:pt x="83000" y="449757"/>
                        <a:pt x="208151" y="629711"/>
                      </a:cubicBezTo>
                      <a:cubicBezTo>
                        <a:pt x="300059" y="761362"/>
                        <a:pt x="412500" y="878806"/>
                        <a:pt x="538629" y="979202"/>
                      </a:cubicBezTo>
                      <a:cubicBezTo>
                        <a:pt x="644226" y="1063496"/>
                        <a:pt x="789910" y="1126007"/>
                        <a:pt x="869107" y="1237768"/>
                      </a:cubicBezTo>
                      <a:cubicBezTo>
                        <a:pt x="979593" y="1394044"/>
                        <a:pt x="944394" y="1648822"/>
                        <a:pt x="931683" y="1825935"/>
                      </a:cubicBezTo>
                      <a:cubicBezTo>
                        <a:pt x="913106" y="2077871"/>
                        <a:pt x="912128" y="2303288"/>
                        <a:pt x="998169" y="2541017"/>
                      </a:cubicBezTo>
                      <a:cubicBezTo>
                        <a:pt x="1030435" y="2630994"/>
                        <a:pt x="1071500" y="2748439"/>
                        <a:pt x="1144831" y="2815685"/>
                      </a:cubicBezTo>
                      <a:cubicBezTo>
                        <a:pt x="1259227" y="2920816"/>
                        <a:pt x="1543751" y="3209691"/>
                        <a:pt x="1548640" y="3065727"/>
                      </a:cubicBezTo>
                      <a:close/>
                    </a:path>
                  </a:pathLst>
                </a:custGeom>
                <a:solidFill>
                  <a:srgbClr val="6B3C2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89" name="Freeform: Shape 448">
                  <a:extLst>
                    <a:ext uri="{FF2B5EF4-FFF2-40B4-BE49-F238E27FC236}">
                      <a16:creationId xmlns:a16="http://schemas.microsoft.com/office/drawing/2014/main" id="{E5A9D3B8-742E-8787-F2C3-F764CA60C40C}"/>
                    </a:ext>
                  </a:extLst>
                </p:cNvPr>
                <p:cNvSpPr/>
                <p:nvPr/>
              </p:nvSpPr>
              <p:spPr>
                <a:xfrm>
                  <a:off x="8605119" y="-744552"/>
                  <a:ext cx="1513552" cy="3104720"/>
                </a:xfrm>
                <a:custGeom>
                  <a:avLst/>
                  <a:gdLst>
                    <a:gd name="connsiteX0" fmla="*/ 1299423 w 1513552"/>
                    <a:gd name="connsiteY0" fmla="*/ 2516471 h 3104720"/>
                    <a:gd name="connsiteX1" fmla="*/ 1201649 w 1513552"/>
                    <a:gd name="connsiteY1" fmla="*/ 2128148 h 3104720"/>
                    <a:gd name="connsiteX2" fmla="*/ 1149828 w 1513552"/>
                    <a:gd name="connsiteY2" fmla="*/ 1651742 h 3104720"/>
                    <a:gd name="connsiteX3" fmla="*/ 1152761 w 1513552"/>
                    <a:gd name="connsiteY3" fmla="*/ 806903 h 3104720"/>
                    <a:gd name="connsiteX4" fmla="*/ 890726 w 1513552"/>
                    <a:gd name="connsiteY4" fmla="*/ 9421 h 3104720"/>
                    <a:gd name="connsiteX5" fmla="*/ 842816 w 1513552"/>
                    <a:gd name="connsiteY5" fmla="*/ 12262 h 3104720"/>
                    <a:gd name="connsiteX6" fmla="*/ 950368 w 1513552"/>
                    <a:gd name="connsiteY6" fmla="*/ 439417 h 3104720"/>
                    <a:gd name="connsiteX7" fmla="*/ 1054987 w 1513552"/>
                    <a:gd name="connsiteY7" fmla="*/ 833423 h 3104720"/>
                    <a:gd name="connsiteX8" fmla="*/ 1050098 w 1513552"/>
                    <a:gd name="connsiteY8" fmla="*/ 1214169 h 3104720"/>
                    <a:gd name="connsiteX9" fmla="*/ 877037 w 1513552"/>
                    <a:gd name="connsiteY9" fmla="*/ 1006747 h 3104720"/>
                    <a:gd name="connsiteX10" fmla="*/ 727442 w 1513552"/>
                    <a:gd name="connsiteY10" fmla="*/ 893092 h 3104720"/>
                    <a:gd name="connsiteX11" fmla="*/ 301146 w 1513552"/>
                    <a:gd name="connsiteY11" fmla="*/ 509505 h 3104720"/>
                    <a:gd name="connsiteX12" fmla="*/ 13688 w 1513552"/>
                    <a:gd name="connsiteY12" fmla="*/ 18892 h 3104720"/>
                    <a:gd name="connsiteX13" fmla="*/ 0 w 1513552"/>
                    <a:gd name="connsiteY13" fmla="*/ 16998 h 3104720"/>
                    <a:gd name="connsiteX14" fmla="*/ 90930 w 1513552"/>
                    <a:gd name="connsiteY14" fmla="*/ 274617 h 3104720"/>
                    <a:gd name="connsiteX15" fmla="*/ 264969 w 1513552"/>
                    <a:gd name="connsiteY15" fmla="*/ 594746 h 3104720"/>
                    <a:gd name="connsiteX16" fmla="*/ 809573 w 1513552"/>
                    <a:gd name="connsiteY16" fmla="*/ 1064522 h 3104720"/>
                    <a:gd name="connsiteX17" fmla="*/ 978722 w 1513552"/>
                    <a:gd name="connsiteY17" fmla="*/ 1323088 h 3104720"/>
                    <a:gd name="connsiteX18" fmla="*/ 1005122 w 1513552"/>
                    <a:gd name="connsiteY18" fmla="*/ 1664055 h 3104720"/>
                    <a:gd name="connsiteX19" fmla="*/ 1141028 w 1513552"/>
                    <a:gd name="connsiteY19" fmla="*/ 2404709 h 3104720"/>
                    <a:gd name="connsiteX20" fmla="*/ 1123429 w 1513552"/>
                    <a:gd name="connsiteY20" fmla="*/ 2415128 h 3104720"/>
                    <a:gd name="connsiteX21" fmla="*/ 958190 w 1513552"/>
                    <a:gd name="connsiteY21" fmla="*/ 2201077 h 3104720"/>
                    <a:gd name="connsiteX22" fmla="*/ 886815 w 1513552"/>
                    <a:gd name="connsiteY22" fmla="*/ 2142355 h 3104720"/>
                    <a:gd name="connsiteX23" fmla="*/ 962101 w 1513552"/>
                    <a:gd name="connsiteY23" fmla="*/ 2540149 h 3104720"/>
                    <a:gd name="connsiteX24" fmla="*/ 1108762 w 1513552"/>
                    <a:gd name="connsiteY24" fmla="*/ 2814816 h 3104720"/>
                    <a:gd name="connsiteX25" fmla="*/ 1513549 w 1513552"/>
                    <a:gd name="connsiteY25" fmla="*/ 3064858 h 3104720"/>
                    <a:gd name="connsiteX26" fmla="*/ 1299423 w 1513552"/>
                    <a:gd name="connsiteY26" fmla="*/ 2516471 h 3104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513552" h="3104720">
                      <a:moveTo>
                        <a:pt x="1299423" y="2516471"/>
                      </a:moveTo>
                      <a:cubicBezTo>
                        <a:pt x="1212404" y="2333675"/>
                        <a:pt x="1218270" y="2235174"/>
                        <a:pt x="1201649" y="2128148"/>
                      </a:cubicBezTo>
                      <a:cubicBezTo>
                        <a:pt x="1176227" y="1971872"/>
                        <a:pt x="1152761" y="1810860"/>
                        <a:pt x="1149828" y="1651742"/>
                      </a:cubicBezTo>
                      <a:cubicBezTo>
                        <a:pt x="1145917" y="1370445"/>
                        <a:pt x="1172316" y="1088201"/>
                        <a:pt x="1152761" y="806903"/>
                      </a:cubicBezTo>
                      <a:cubicBezTo>
                        <a:pt x="1133206" y="522765"/>
                        <a:pt x="1036409" y="254727"/>
                        <a:pt x="890726" y="9421"/>
                      </a:cubicBezTo>
                      <a:cubicBezTo>
                        <a:pt x="881926" y="-5734"/>
                        <a:pt x="861393" y="-998"/>
                        <a:pt x="842816" y="12262"/>
                      </a:cubicBezTo>
                      <a:cubicBezTo>
                        <a:pt x="859438" y="161908"/>
                        <a:pt x="894637" y="300189"/>
                        <a:pt x="950368" y="439417"/>
                      </a:cubicBezTo>
                      <a:cubicBezTo>
                        <a:pt x="1001211" y="567280"/>
                        <a:pt x="1045209" y="696089"/>
                        <a:pt x="1054987" y="833423"/>
                      </a:cubicBezTo>
                      <a:cubicBezTo>
                        <a:pt x="1064764" y="973598"/>
                        <a:pt x="1057920" y="1073993"/>
                        <a:pt x="1050098" y="1214169"/>
                      </a:cubicBezTo>
                      <a:cubicBezTo>
                        <a:pt x="1049120" y="1223640"/>
                        <a:pt x="939613" y="1081571"/>
                        <a:pt x="877037" y="1006747"/>
                      </a:cubicBezTo>
                      <a:cubicBezTo>
                        <a:pt x="832060" y="964127"/>
                        <a:pt x="775352" y="932871"/>
                        <a:pt x="727442" y="893092"/>
                      </a:cubicBezTo>
                      <a:cubicBezTo>
                        <a:pt x="582736" y="773754"/>
                        <a:pt x="422386" y="656310"/>
                        <a:pt x="301146" y="509505"/>
                      </a:cubicBezTo>
                      <a:cubicBezTo>
                        <a:pt x="185772" y="368382"/>
                        <a:pt x="155461" y="129706"/>
                        <a:pt x="13688" y="18892"/>
                      </a:cubicBezTo>
                      <a:cubicBezTo>
                        <a:pt x="9777" y="16051"/>
                        <a:pt x="4888" y="15103"/>
                        <a:pt x="0" y="16998"/>
                      </a:cubicBezTo>
                      <a:cubicBezTo>
                        <a:pt x="43998" y="97504"/>
                        <a:pt x="64531" y="187481"/>
                        <a:pt x="90930" y="274617"/>
                      </a:cubicBezTo>
                      <a:cubicBezTo>
                        <a:pt x="126129" y="389219"/>
                        <a:pt x="185772" y="502875"/>
                        <a:pt x="264969" y="594746"/>
                      </a:cubicBezTo>
                      <a:cubicBezTo>
                        <a:pt x="421408" y="776595"/>
                        <a:pt x="627712" y="909193"/>
                        <a:pt x="809573" y="1064522"/>
                      </a:cubicBezTo>
                      <a:cubicBezTo>
                        <a:pt x="891703" y="1134610"/>
                        <a:pt x="956234" y="1217010"/>
                        <a:pt x="978722" y="1323088"/>
                      </a:cubicBezTo>
                      <a:cubicBezTo>
                        <a:pt x="1003166" y="1434850"/>
                        <a:pt x="1000233" y="1550399"/>
                        <a:pt x="1005122" y="1664055"/>
                      </a:cubicBezTo>
                      <a:cubicBezTo>
                        <a:pt x="1015877" y="1915991"/>
                        <a:pt x="1041298" y="2169822"/>
                        <a:pt x="1141028" y="2404709"/>
                      </a:cubicBezTo>
                      <a:cubicBezTo>
                        <a:pt x="1144939" y="2414181"/>
                        <a:pt x="1130273" y="2422705"/>
                        <a:pt x="1123429" y="2415128"/>
                      </a:cubicBezTo>
                      <a:cubicBezTo>
                        <a:pt x="1062808" y="2345988"/>
                        <a:pt x="1030543" y="2261693"/>
                        <a:pt x="958190" y="2201077"/>
                      </a:cubicBezTo>
                      <a:cubicBezTo>
                        <a:pt x="934724" y="2181187"/>
                        <a:pt x="910280" y="2162245"/>
                        <a:pt x="886815" y="2142355"/>
                      </a:cubicBezTo>
                      <a:cubicBezTo>
                        <a:pt x="892681" y="2275900"/>
                        <a:pt x="913213" y="2405657"/>
                        <a:pt x="962101" y="2540149"/>
                      </a:cubicBezTo>
                      <a:cubicBezTo>
                        <a:pt x="994366" y="2630126"/>
                        <a:pt x="1035432" y="2747570"/>
                        <a:pt x="1108762" y="2814816"/>
                      </a:cubicBezTo>
                      <a:cubicBezTo>
                        <a:pt x="1224136" y="2920895"/>
                        <a:pt x="1508660" y="3209769"/>
                        <a:pt x="1513549" y="3064858"/>
                      </a:cubicBezTo>
                      <a:cubicBezTo>
                        <a:pt x="1514527" y="2994771"/>
                        <a:pt x="1310178" y="2540149"/>
                        <a:pt x="1299423" y="2516471"/>
                      </a:cubicBez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90" name="Freeform: Shape 449">
                  <a:extLst>
                    <a:ext uri="{FF2B5EF4-FFF2-40B4-BE49-F238E27FC236}">
                      <a16:creationId xmlns:a16="http://schemas.microsoft.com/office/drawing/2014/main" id="{E6456FE4-C0E4-8867-A19C-8D0BB7AB40FB}"/>
                    </a:ext>
                  </a:extLst>
                </p:cNvPr>
                <p:cNvSpPr/>
                <p:nvPr/>
              </p:nvSpPr>
              <p:spPr>
                <a:xfrm>
                  <a:off x="9436831" y="233446"/>
                  <a:ext cx="239026" cy="336657"/>
                </a:xfrm>
                <a:custGeom>
                  <a:avLst/>
                  <a:gdLst>
                    <a:gd name="connsiteX0" fmla="*/ 211541 w 239026"/>
                    <a:gd name="connsiteY0" fmla="*/ 229540 h 336657"/>
                    <a:gd name="connsiteX1" fmla="*/ 135277 w 239026"/>
                    <a:gd name="connsiteY1" fmla="*/ 130092 h 336657"/>
                    <a:gd name="connsiteX2" fmla="*/ 82479 w 239026"/>
                    <a:gd name="connsiteY2" fmla="*/ 67581 h 336657"/>
                    <a:gd name="connsiteX3" fmla="*/ 7192 w 239026"/>
                    <a:gd name="connsiteY3" fmla="*/ 335 h 336657"/>
                    <a:gd name="connsiteX4" fmla="*/ 348 w 239026"/>
                    <a:gd name="connsiteY4" fmla="*/ 7912 h 336657"/>
                    <a:gd name="connsiteX5" fmla="*/ 57057 w 239026"/>
                    <a:gd name="connsiteY5" fmla="*/ 65687 h 336657"/>
                    <a:gd name="connsiteX6" fmla="*/ 130388 w 239026"/>
                    <a:gd name="connsiteY6" fmla="*/ 161347 h 336657"/>
                    <a:gd name="connsiteX7" fmla="*/ 193941 w 239026"/>
                    <a:gd name="connsiteY7" fmla="*/ 244694 h 336657"/>
                    <a:gd name="connsiteX8" fmla="*/ 232073 w 239026"/>
                    <a:gd name="connsiteY8" fmla="*/ 335618 h 336657"/>
                    <a:gd name="connsiteX9" fmla="*/ 238918 w 239026"/>
                    <a:gd name="connsiteY9" fmla="*/ 328989 h 336657"/>
                    <a:gd name="connsiteX10" fmla="*/ 211541 w 239026"/>
                    <a:gd name="connsiteY10" fmla="*/ 229540 h 336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9026" h="336657">
                      <a:moveTo>
                        <a:pt x="211541" y="229540"/>
                      </a:moveTo>
                      <a:cubicBezTo>
                        <a:pt x="194919" y="189761"/>
                        <a:pt x="158742" y="164188"/>
                        <a:pt x="135277" y="130092"/>
                      </a:cubicBezTo>
                      <a:cubicBezTo>
                        <a:pt x="119633" y="107360"/>
                        <a:pt x="102033" y="86524"/>
                        <a:pt x="82479" y="67581"/>
                      </a:cubicBezTo>
                      <a:cubicBezTo>
                        <a:pt x="58035" y="43903"/>
                        <a:pt x="29680" y="24960"/>
                        <a:pt x="7192" y="335"/>
                      </a:cubicBezTo>
                      <a:cubicBezTo>
                        <a:pt x="5237" y="-1559"/>
                        <a:pt x="-1608" y="5071"/>
                        <a:pt x="348" y="7912"/>
                      </a:cubicBezTo>
                      <a:cubicBezTo>
                        <a:pt x="17947" y="29696"/>
                        <a:pt x="40435" y="42956"/>
                        <a:pt x="57057" y="65687"/>
                      </a:cubicBezTo>
                      <a:cubicBezTo>
                        <a:pt x="81501" y="97889"/>
                        <a:pt x="107900" y="128197"/>
                        <a:pt x="130388" y="161347"/>
                      </a:cubicBezTo>
                      <a:cubicBezTo>
                        <a:pt x="149943" y="190708"/>
                        <a:pt x="176342" y="213439"/>
                        <a:pt x="193941" y="244694"/>
                      </a:cubicBezTo>
                      <a:cubicBezTo>
                        <a:pt x="209586" y="273108"/>
                        <a:pt x="216430" y="306258"/>
                        <a:pt x="232073" y="335618"/>
                      </a:cubicBezTo>
                      <a:cubicBezTo>
                        <a:pt x="234029" y="339407"/>
                        <a:pt x="239896" y="331830"/>
                        <a:pt x="238918" y="328989"/>
                      </a:cubicBezTo>
                      <a:cubicBezTo>
                        <a:pt x="231095" y="294892"/>
                        <a:pt x="224251" y="261742"/>
                        <a:pt x="211541" y="229540"/>
                      </a:cubicBezTo>
                      <a:close/>
                    </a:path>
                  </a:pathLst>
                </a:custGeom>
                <a:solidFill>
                  <a:srgbClr val="4E2913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8" name="Graphic 25">
                <a:extLst>
                  <a:ext uri="{FF2B5EF4-FFF2-40B4-BE49-F238E27FC236}">
                    <a16:creationId xmlns:a16="http://schemas.microsoft.com/office/drawing/2014/main" id="{91C8D9E3-5D12-B0C9-4E01-D1260623ED4A}"/>
                  </a:ext>
                </a:extLst>
              </p:cNvPr>
              <p:cNvGrpSpPr/>
              <p:nvPr/>
            </p:nvGrpSpPr>
            <p:grpSpPr>
              <a:xfrm>
                <a:off x="8064557" y="-848919"/>
                <a:ext cx="4411452" cy="7641651"/>
                <a:chOff x="8064557" y="-848919"/>
                <a:chExt cx="4411452" cy="7641651"/>
              </a:xfrm>
            </p:grpSpPr>
            <p:sp>
              <p:nvSpPr>
                <p:cNvPr id="52" name="Freeform: Shape 451">
                  <a:extLst>
                    <a:ext uri="{FF2B5EF4-FFF2-40B4-BE49-F238E27FC236}">
                      <a16:creationId xmlns:a16="http://schemas.microsoft.com/office/drawing/2014/main" id="{7FC7CFC4-02A2-80E5-7811-8993F539B7E7}"/>
                    </a:ext>
                  </a:extLst>
                </p:cNvPr>
                <p:cNvSpPr/>
                <p:nvPr/>
              </p:nvSpPr>
              <p:spPr>
                <a:xfrm>
                  <a:off x="8064557" y="-848919"/>
                  <a:ext cx="4403630" cy="7641651"/>
                </a:xfrm>
                <a:custGeom>
                  <a:avLst/>
                  <a:gdLst>
                    <a:gd name="connsiteX0" fmla="*/ 4402654 w 4403630"/>
                    <a:gd name="connsiteY0" fmla="*/ 44647 h 7641651"/>
                    <a:gd name="connsiteX1" fmla="*/ 4310746 w 4403630"/>
                    <a:gd name="connsiteY1" fmla="*/ 648916 h 7641651"/>
                    <a:gd name="connsiteX2" fmla="*/ 4234482 w 4403630"/>
                    <a:gd name="connsiteY2" fmla="*/ 1061864 h 7641651"/>
                    <a:gd name="connsiteX3" fmla="*/ 4241326 w 4403630"/>
                    <a:gd name="connsiteY3" fmla="*/ 1487125 h 7641651"/>
                    <a:gd name="connsiteX4" fmla="*/ 4262835 w 4403630"/>
                    <a:gd name="connsiteY4" fmla="*/ 1858399 h 7641651"/>
                    <a:gd name="connsiteX5" fmla="*/ 4237415 w 4403630"/>
                    <a:gd name="connsiteY5" fmla="*/ 1948376 h 7641651"/>
                    <a:gd name="connsiteX6" fmla="*/ 4118130 w 4403630"/>
                    <a:gd name="connsiteY6" fmla="*/ 2094234 h 7641651"/>
                    <a:gd name="connsiteX7" fmla="*/ 4040888 w 4403630"/>
                    <a:gd name="connsiteY7" fmla="*/ 2017517 h 7641651"/>
                    <a:gd name="connsiteX8" fmla="*/ 3917692 w 4403630"/>
                    <a:gd name="connsiteY8" fmla="*/ 1898178 h 7641651"/>
                    <a:gd name="connsiteX9" fmla="*/ 3902048 w 4403630"/>
                    <a:gd name="connsiteY9" fmla="*/ 1877342 h 7641651"/>
                    <a:gd name="connsiteX10" fmla="*/ 3880537 w 4403630"/>
                    <a:gd name="connsiteY10" fmla="*/ 1836615 h 7641651"/>
                    <a:gd name="connsiteX11" fmla="*/ 3834583 w 4403630"/>
                    <a:gd name="connsiteY11" fmla="*/ 1689810 h 7641651"/>
                    <a:gd name="connsiteX12" fmla="*/ 3760275 w 4403630"/>
                    <a:gd name="connsiteY12" fmla="*/ 1535428 h 7641651"/>
                    <a:gd name="connsiteX13" fmla="*/ 3673256 w 4403630"/>
                    <a:gd name="connsiteY13" fmla="*/ 1332743 h 7641651"/>
                    <a:gd name="connsiteX14" fmla="*/ 3548104 w 4403630"/>
                    <a:gd name="connsiteY14" fmla="*/ 951049 h 7641651"/>
                    <a:gd name="connsiteX15" fmla="*/ 3396554 w 4403630"/>
                    <a:gd name="connsiteY15" fmla="*/ 611031 h 7641651"/>
                    <a:gd name="connsiteX16" fmla="*/ 3165806 w 4403630"/>
                    <a:gd name="connsiteY16" fmla="*/ 376142 h 7641651"/>
                    <a:gd name="connsiteX17" fmla="*/ 2910615 w 4403630"/>
                    <a:gd name="connsiteY17" fmla="*/ 153567 h 7641651"/>
                    <a:gd name="connsiteX18" fmla="*/ 2796219 w 4403630"/>
                    <a:gd name="connsiteY18" fmla="*/ 59801 h 7641651"/>
                    <a:gd name="connsiteX19" fmla="*/ 2727776 w 4403630"/>
                    <a:gd name="connsiteY19" fmla="*/ 132 h 7641651"/>
                    <a:gd name="connsiteX20" fmla="*/ 2666179 w 4403630"/>
                    <a:gd name="connsiteY20" fmla="*/ 65484 h 7641651"/>
                    <a:gd name="connsiteX21" fmla="*/ 3097364 w 4403630"/>
                    <a:gd name="connsiteY21" fmla="*/ 651757 h 7641651"/>
                    <a:gd name="connsiteX22" fmla="*/ 3297802 w 4403630"/>
                    <a:gd name="connsiteY22" fmla="*/ 1003142 h 7641651"/>
                    <a:gd name="connsiteX23" fmla="*/ 3453263 w 4403630"/>
                    <a:gd name="connsiteY23" fmla="*/ 1385782 h 7641651"/>
                    <a:gd name="connsiteX24" fmla="*/ 3473796 w 4403630"/>
                    <a:gd name="connsiteY24" fmla="*/ 1463447 h 7641651"/>
                    <a:gd name="connsiteX25" fmla="*/ 3420998 w 4403630"/>
                    <a:gd name="connsiteY25" fmla="*/ 1415143 h 7641651"/>
                    <a:gd name="connsiteX26" fmla="*/ 3201983 w 4403630"/>
                    <a:gd name="connsiteY26" fmla="*/ 1314747 h 7641651"/>
                    <a:gd name="connsiteX27" fmla="*/ 2919415 w 4403630"/>
                    <a:gd name="connsiteY27" fmla="*/ 1214352 h 7641651"/>
                    <a:gd name="connsiteX28" fmla="*/ 2392410 w 4403630"/>
                    <a:gd name="connsiteY28" fmla="*/ 859178 h 7641651"/>
                    <a:gd name="connsiteX29" fmla="*/ 2169484 w 4403630"/>
                    <a:gd name="connsiteY29" fmla="*/ 619554 h 7641651"/>
                    <a:gd name="connsiteX30" fmla="*/ 2044333 w 4403630"/>
                    <a:gd name="connsiteY30" fmla="*/ 469908 h 7641651"/>
                    <a:gd name="connsiteX31" fmla="*/ 2001312 w 4403630"/>
                    <a:gd name="connsiteY31" fmla="*/ 515370 h 7641651"/>
                    <a:gd name="connsiteX32" fmla="*/ 2046289 w 4403630"/>
                    <a:gd name="connsiteY32" fmla="*/ 639444 h 7641651"/>
                    <a:gd name="connsiteX33" fmla="*/ 2139174 w 4403630"/>
                    <a:gd name="connsiteY33" fmla="*/ 809928 h 7641651"/>
                    <a:gd name="connsiteX34" fmla="*/ 2392410 w 4403630"/>
                    <a:gd name="connsiteY34" fmla="*/ 1063758 h 7641651"/>
                    <a:gd name="connsiteX35" fmla="*/ 2703333 w 4403630"/>
                    <a:gd name="connsiteY35" fmla="*/ 1293910 h 7641651"/>
                    <a:gd name="connsiteX36" fmla="*/ 3081720 w 4403630"/>
                    <a:gd name="connsiteY36" fmla="*/ 1496596 h 7641651"/>
                    <a:gd name="connsiteX37" fmla="*/ 3362333 w 4403630"/>
                    <a:gd name="connsiteY37" fmla="*/ 1715383 h 7641651"/>
                    <a:gd name="connsiteX38" fmla="*/ 3421976 w 4403630"/>
                    <a:gd name="connsiteY38" fmla="*/ 1773157 h 7641651"/>
                    <a:gd name="connsiteX39" fmla="*/ 3499217 w 4403630"/>
                    <a:gd name="connsiteY39" fmla="*/ 1888707 h 7641651"/>
                    <a:gd name="connsiteX40" fmla="*/ 3615569 w 4403630"/>
                    <a:gd name="connsiteY40" fmla="*/ 2080974 h 7641651"/>
                    <a:gd name="connsiteX41" fmla="*/ 3658590 w 4403630"/>
                    <a:gd name="connsiteY41" fmla="*/ 2173793 h 7641651"/>
                    <a:gd name="connsiteX42" fmla="*/ 3717254 w 4403630"/>
                    <a:gd name="connsiteY42" fmla="*/ 2420047 h 7641651"/>
                    <a:gd name="connsiteX43" fmla="*/ 3613614 w 4403630"/>
                    <a:gd name="connsiteY43" fmla="*/ 2938126 h 7641651"/>
                    <a:gd name="connsiteX44" fmla="*/ 3191228 w 4403630"/>
                    <a:gd name="connsiteY44" fmla="*/ 3479884 h 7641651"/>
                    <a:gd name="connsiteX45" fmla="*/ 2833373 w 4403630"/>
                    <a:gd name="connsiteY45" fmla="*/ 3234577 h 7641651"/>
                    <a:gd name="connsiteX46" fmla="*/ 2461830 w 4403630"/>
                    <a:gd name="connsiteY46" fmla="*/ 3029998 h 7641651"/>
                    <a:gd name="connsiteX47" fmla="*/ 2387521 w 4403630"/>
                    <a:gd name="connsiteY47" fmla="*/ 3007266 h 7641651"/>
                    <a:gd name="connsiteX48" fmla="*/ 2096153 w 4403630"/>
                    <a:gd name="connsiteY48" fmla="*/ 2898347 h 7641651"/>
                    <a:gd name="connsiteX49" fmla="*/ 1818474 w 4403630"/>
                    <a:gd name="connsiteY49" fmla="*/ 2731652 h 7641651"/>
                    <a:gd name="connsiteX50" fmla="*/ 1618036 w 4403630"/>
                    <a:gd name="connsiteY50" fmla="*/ 2544121 h 7641651"/>
                    <a:gd name="connsiteX51" fmla="*/ 1427376 w 4403630"/>
                    <a:gd name="connsiteY51" fmla="*/ 2282713 h 7641651"/>
                    <a:gd name="connsiteX52" fmla="*/ 1080276 w 4403630"/>
                    <a:gd name="connsiteY52" fmla="*/ 1767475 h 7641651"/>
                    <a:gd name="connsiteX53" fmla="*/ 865173 w 4403630"/>
                    <a:gd name="connsiteY53" fmla="*/ 1543005 h 7641651"/>
                    <a:gd name="connsiteX54" fmla="*/ 662779 w 4403630"/>
                    <a:gd name="connsiteY54" fmla="*/ 1302435 h 7641651"/>
                    <a:gd name="connsiteX55" fmla="*/ 495585 w 4403630"/>
                    <a:gd name="connsiteY55" fmla="*/ 1089331 h 7641651"/>
                    <a:gd name="connsiteX56" fmla="*/ 305902 w 4403630"/>
                    <a:gd name="connsiteY56" fmla="*/ 923583 h 7641651"/>
                    <a:gd name="connsiteX57" fmla="*/ 92754 w 4403630"/>
                    <a:gd name="connsiteY57" fmla="*/ 918847 h 7641651"/>
                    <a:gd name="connsiteX58" fmla="*/ 5735 w 4403630"/>
                    <a:gd name="connsiteY58" fmla="*/ 1059969 h 7641651"/>
                    <a:gd name="connsiteX59" fmla="*/ 67332 w 4403630"/>
                    <a:gd name="connsiteY59" fmla="*/ 1108273 h 7641651"/>
                    <a:gd name="connsiteX60" fmla="*/ 185639 w 4403630"/>
                    <a:gd name="connsiteY60" fmla="*/ 1186885 h 7641651"/>
                    <a:gd name="connsiteX61" fmla="*/ 294169 w 4403630"/>
                    <a:gd name="connsiteY61" fmla="*/ 1256025 h 7641651"/>
                    <a:gd name="connsiteX62" fmla="*/ 409543 w 4403630"/>
                    <a:gd name="connsiteY62" fmla="*/ 1413248 h 7641651"/>
                    <a:gd name="connsiteX63" fmla="*/ 772286 w 4403630"/>
                    <a:gd name="connsiteY63" fmla="*/ 1947429 h 7641651"/>
                    <a:gd name="connsiteX64" fmla="*/ 964902 w 4403630"/>
                    <a:gd name="connsiteY64" fmla="*/ 2181370 h 7641651"/>
                    <a:gd name="connsiteX65" fmla="*/ 1170228 w 4403630"/>
                    <a:gd name="connsiteY65" fmla="*/ 2437095 h 7641651"/>
                    <a:gd name="connsiteX66" fmla="*/ 1351112 w 4403630"/>
                    <a:gd name="connsiteY66" fmla="*/ 2700397 h 7641651"/>
                    <a:gd name="connsiteX67" fmla="*/ 1527106 w 4403630"/>
                    <a:gd name="connsiteY67" fmla="*/ 2989271 h 7641651"/>
                    <a:gd name="connsiteX68" fmla="*/ 1642479 w 4403630"/>
                    <a:gd name="connsiteY68" fmla="*/ 3286670 h 7641651"/>
                    <a:gd name="connsiteX69" fmla="*/ 1740254 w 4403630"/>
                    <a:gd name="connsiteY69" fmla="*/ 3621006 h 7641651"/>
                    <a:gd name="connsiteX70" fmla="*/ 1906471 w 4403630"/>
                    <a:gd name="connsiteY70" fmla="*/ 3836004 h 7641651"/>
                    <a:gd name="connsiteX71" fmla="*/ 2143085 w 4403630"/>
                    <a:gd name="connsiteY71" fmla="*/ 4080363 h 7641651"/>
                    <a:gd name="connsiteX72" fmla="*/ 2346456 w 4403630"/>
                    <a:gd name="connsiteY72" fmla="*/ 4304833 h 7641651"/>
                    <a:gd name="connsiteX73" fmla="*/ 2526361 w 4403630"/>
                    <a:gd name="connsiteY73" fmla="*/ 4570976 h 7641651"/>
                    <a:gd name="connsiteX74" fmla="*/ 2662267 w 4403630"/>
                    <a:gd name="connsiteY74" fmla="*/ 4804917 h 7641651"/>
                    <a:gd name="connsiteX75" fmla="*/ 2705288 w 4403630"/>
                    <a:gd name="connsiteY75" fmla="*/ 5117470 h 7641651"/>
                    <a:gd name="connsiteX76" fmla="*/ 2743420 w 4403630"/>
                    <a:gd name="connsiteY76" fmla="*/ 5691430 h 7641651"/>
                    <a:gd name="connsiteX77" fmla="*/ 2742442 w 4403630"/>
                    <a:gd name="connsiteY77" fmla="*/ 5786142 h 7641651"/>
                    <a:gd name="connsiteX78" fmla="*/ 2202728 w 4403630"/>
                    <a:gd name="connsiteY78" fmla="*/ 6774945 h 7641651"/>
                    <a:gd name="connsiteX79" fmla="*/ 1883983 w 4403630"/>
                    <a:gd name="connsiteY79" fmla="*/ 6900913 h 7641651"/>
                    <a:gd name="connsiteX80" fmla="*/ 1717766 w 4403630"/>
                    <a:gd name="connsiteY80" fmla="*/ 6972895 h 7641651"/>
                    <a:gd name="connsiteX81" fmla="*/ 1640524 w 4403630"/>
                    <a:gd name="connsiteY81" fmla="*/ 7007939 h 7641651"/>
                    <a:gd name="connsiteX82" fmla="*/ 1598481 w 4403630"/>
                    <a:gd name="connsiteY82" fmla="*/ 7024987 h 7641651"/>
                    <a:gd name="connsiteX83" fmla="*/ 1533950 w 4403630"/>
                    <a:gd name="connsiteY83" fmla="*/ 7100757 h 7641651"/>
                    <a:gd name="connsiteX84" fmla="*/ 1627813 w 4403630"/>
                    <a:gd name="connsiteY84" fmla="*/ 7167056 h 7641651"/>
                    <a:gd name="connsiteX85" fmla="*/ 1798918 w 4403630"/>
                    <a:gd name="connsiteY85" fmla="*/ 7233355 h 7641651"/>
                    <a:gd name="connsiteX86" fmla="*/ 1998379 w 4403630"/>
                    <a:gd name="connsiteY86" fmla="*/ 7242826 h 7641651"/>
                    <a:gd name="connsiteX87" fmla="*/ 2195883 w 4403630"/>
                    <a:gd name="connsiteY87" fmla="*/ 7239985 h 7641651"/>
                    <a:gd name="connsiteX88" fmla="*/ 2631958 w 4403630"/>
                    <a:gd name="connsiteY88" fmla="*/ 7155691 h 7641651"/>
                    <a:gd name="connsiteX89" fmla="*/ 2690622 w 4403630"/>
                    <a:gd name="connsiteY89" fmla="*/ 7142431 h 7641651"/>
                    <a:gd name="connsiteX90" fmla="*/ 2430542 w 4403630"/>
                    <a:gd name="connsiteY90" fmla="*/ 7349852 h 7641651"/>
                    <a:gd name="connsiteX91" fmla="*/ 2297569 w 4403630"/>
                    <a:gd name="connsiteY91" fmla="*/ 7640621 h 7641651"/>
                    <a:gd name="connsiteX92" fmla="*/ 2447164 w 4403630"/>
                    <a:gd name="connsiteY92" fmla="*/ 7577163 h 7641651"/>
                    <a:gd name="connsiteX93" fmla="*/ 2658356 w 4403630"/>
                    <a:gd name="connsiteY93" fmla="*/ 7467296 h 7641651"/>
                    <a:gd name="connsiteX94" fmla="*/ 2872483 w 4403630"/>
                    <a:gd name="connsiteY94" fmla="*/ 7443618 h 7641651"/>
                    <a:gd name="connsiteX95" fmla="*/ 3133540 w 4403630"/>
                    <a:gd name="connsiteY95" fmla="*/ 7418045 h 7641651"/>
                    <a:gd name="connsiteX96" fmla="*/ 3667389 w 4403630"/>
                    <a:gd name="connsiteY96" fmla="*/ 7386790 h 7641651"/>
                    <a:gd name="connsiteX97" fmla="*/ 4084887 w 4403630"/>
                    <a:gd name="connsiteY97" fmla="*/ 7253245 h 7641651"/>
                    <a:gd name="connsiteX98" fmla="*/ 4217860 w 4403630"/>
                    <a:gd name="connsiteY98" fmla="*/ 7138642 h 7641651"/>
                    <a:gd name="connsiteX99" fmla="*/ 4273591 w 4403630"/>
                    <a:gd name="connsiteY99" fmla="*/ 7179369 h 7641651"/>
                    <a:gd name="connsiteX100" fmla="*/ 4403631 w 4403630"/>
                    <a:gd name="connsiteY100" fmla="*/ 7258927 h 7641651"/>
                    <a:gd name="connsiteX101" fmla="*/ 4403631 w 4403630"/>
                    <a:gd name="connsiteY101" fmla="*/ 44647 h 764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</a:cxnLst>
                  <a:rect l="l" t="t" r="r" b="b"/>
                  <a:pathLst>
                    <a:path w="4403630" h="7641651">
                      <a:moveTo>
                        <a:pt x="4402654" y="44647"/>
                      </a:moveTo>
                      <a:cubicBezTo>
                        <a:pt x="4383099" y="247333"/>
                        <a:pt x="4345944" y="449071"/>
                        <a:pt x="4310746" y="648916"/>
                      </a:cubicBezTo>
                      <a:cubicBezTo>
                        <a:pt x="4287279" y="787196"/>
                        <a:pt x="4254036" y="922636"/>
                        <a:pt x="4234482" y="1061864"/>
                      </a:cubicBezTo>
                      <a:cubicBezTo>
                        <a:pt x="4214927" y="1201092"/>
                        <a:pt x="4224704" y="1347897"/>
                        <a:pt x="4241326" y="1487125"/>
                      </a:cubicBezTo>
                      <a:cubicBezTo>
                        <a:pt x="4255992" y="1612146"/>
                        <a:pt x="4264791" y="1734325"/>
                        <a:pt x="4262835" y="1858399"/>
                      </a:cubicBezTo>
                      <a:cubicBezTo>
                        <a:pt x="4257948" y="1888707"/>
                        <a:pt x="4249147" y="1919015"/>
                        <a:pt x="4237415" y="1948376"/>
                      </a:cubicBezTo>
                      <a:cubicBezTo>
                        <a:pt x="4217860" y="1993839"/>
                        <a:pt x="4171906" y="2067714"/>
                        <a:pt x="4118130" y="2094234"/>
                      </a:cubicBezTo>
                      <a:cubicBezTo>
                        <a:pt x="4092709" y="2068662"/>
                        <a:pt x="4064354" y="2044036"/>
                        <a:pt x="4040888" y="2017517"/>
                      </a:cubicBezTo>
                      <a:cubicBezTo>
                        <a:pt x="4002756" y="1974896"/>
                        <a:pt x="3954846" y="1941747"/>
                        <a:pt x="3917692" y="1898178"/>
                      </a:cubicBezTo>
                      <a:cubicBezTo>
                        <a:pt x="3911825" y="1891548"/>
                        <a:pt x="3906937" y="1884919"/>
                        <a:pt x="3902048" y="1877342"/>
                      </a:cubicBezTo>
                      <a:cubicBezTo>
                        <a:pt x="3895204" y="1863135"/>
                        <a:pt x="3887382" y="1849875"/>
                        <a:pt x="3880537" y="1836615"/>
                      </a:cubicBezTo>
                      <a:cubicBezTo>
                        <a:pt x="3860005" y="1789259"/>
                        <a:pt x="3848272" y="1736219"/>
                        <a:pt x="3834583" y="1689810"/>
                      </a:cubicBezTo>
                      <a:cubicBezTo>
                        <a:pt x="3819918" y="1636771"/>
                        <a:pt x="3783741" y="1584679"/>
                        <a:pt x="3760275" y="1535428"/>
                      </a:cubicBezTo>
                      <a:cubicBezTo>
                        <a:pt x="3728987" y="1469129"/>
                        <a:pt x="3700633" y="1399989"/>
                        <a:pt x="3673256" y="1332743"/>
                      </a:cubicBezTo>
                      <a:cubicBezTo>
                        <a:pt x="3621435" y="1207722"/>
                        <a:pt x="3586237" y="1079859"/>
                        <a:pt x="3548104" y="951049"/>
                      </a:cubicBezTo>
                      <a:cubicBezTo>
                        <a:pt x="3513883" y="832658"/>
                        <a:pt x="3468907" y="712373"/>
                        <a:pt x="3396554" y="611031"/>
                      </a:cubicBezTo>
                      <a:cubicBezTo>
                        <a:pt x="3332023" y="522000"/>
                        <a:pt x="3242070" y="454754"/>
                        <a:pt x="3165806" y="376142"/>
                      </a:cubicBezTo>
                      <a:cubicBezTo>
                        <a:pt x="3086609" y="293742"/>
                        <a:pt x="3005456" y="217972"/>
                        <a:pt x="2910615" y="153567"/>
                      </a:cubicBezTo>
                      <a:cubicBezTo>
                        <a:pt x="2869550" y="126100"/>
                        <a:pt x="2826529" y="97687"/>
                        <a:pt x="2796219" y="59801"/>
                      </a:cubicBezTo>
                      <a:cubicBezTo>
                        <a:pt x="2777641" y="37070"/>
                        <a:pt x="2760042" y="3921"/>
                        <a:pt x="2727776" y="132"/>
                      </a:cubicBezTo>
                      <a:cubicBezTo>
                        <a:pt x="2699422" y="-2709"/>
                        <a:pt x="2665201" y="40859"/>
                        <a:pt x="2666179" y="65484"/>
                      </a:cubicBezTo>
                      <a:cubicBezTo>
                        <a:pt x="2676934" y="315526"/>
                        <a:pt x="2950703" y="472750"/>
                        <a:pt x="3097364" y="651757"/>
                      </a:cubicBezTo>
                      <a:cubicBezTo>
                        <a:pt x="3182428" y="754994"/>
                        <a:pt x="3259670" y="875279"/>
                        <a:pt x="3297802" y="1003142"/>
                      </a:cubicBezTo>
                      <a:cubicBezTo>
                        <a:pt x="3336912" y="1134793"/>
                        <a:pt x="3418065" y="1251290"/>
                        <a:pt x="3453263" y="1385782"/>
                      </a:cubicBezTo>
                      <a:cubicBezTo>
                        <a:pt x="3460108" y="1411354"/>
                        <a:pt x="3466952" y="1437874"/>
                        <a:pt x="3473796" y="1463447"/>
                      </a:cubicBezTo>
                      <a:cubicBezTo>
                        <a:pt x="3457175" y="1446398"/>
                        <a:pt x="3439575" y="1430297"/>
                        <a:pt x="3420998" y="1415143"/>
                      </a:cubicBezTo>
                      <a:cubicBezTo>
                        <a:pt x="3363310" y="1368734"/>
                        <a:pt x="3274336" y="1330848"/>
                        <a:pt x="3201983" y="1314747"/>
                      </a:cubicBezTo>
                      <a:cubicBezTo>
                        <a:pt x="3102253" y="1293910"/>
                        <a:pt x="3013278" y="1250343"/>
                        <a:pt x="2919415" y="1214352"/>
                      </a:cubicBezTo>
                      <a:cubicBezTo>
                        <a:pt x="2710177" y="1134793"/>
                        <a:pt x="2554716" y="1005036"/>
                        <a:pt x="2392410" y="859178"/>
                      </a:cubicBezTo>
                      <a:cubicBezTo>
                        <a:pt x="2307346" y="782461"/>
                        <a:pt x="2233037" y="715215"/>
                        <a:pt x="2169484" y="619554"/>
                      </a:cubicBezTo>
                      <a:cubicBezTo>
                        <a:pt x="2134285" y="567462"/>
                        <a:pt x="2108864" y="493586"/>
                        <a:pt x="2044333" y="469908"/>
                      </a:cubicBezTo>
                      <a:cubicBezTo>
                        <a:pt x="2025755" y="463278"/>
                        <a:pt x="2000334" y="502111"/>
                        <a:pt x="2001312" y="515370"/>
                      </a:cubicBezTo>
                      <a:cubicBezTo>
                        <a:pt x="2003268" y="562727"/>
                        <a:pt x="2020867" y="598718"/>
                        <a:pt x="2046289" y="639444"/>
                      </a:cubicBezTo>
                      <a:cubicBezTo>
                        <a:pt x="2080509" y="694378"/>
                        <a:pt x="2102997" y="754994"/>
                        <a:pt x="2139174" y="809928"/>
                      </a:cubicBezTo>
                      <a:cubicBezTo>
                        <a:pt x="2205661" y="909376"/>
                        <a:pt x="2298546" y="988935"/>
                        <a:pt x="2392410" y="1063758"/>
                      </a:cubicBezTo>
                      <a:cubicBezTo>
                        <a:pt x="2492140" y="1144264"/>
                        <a:pt x="2596759" y="1220981"/>
                        <a:pt x="2703333" y="1293910"/>
                      </a:cubicBezTo>
                      <a:cubicBezTo>
                        <a:pt x="2821640" y="1374416"/>
                        <a:pt x="2956569" y="1427456"/>
                        <a:pt x="3081720" y="1496596"/>
                      </a:cubicBezTo>
                      <a:cubicBezTo>
                        <a:pt x="3193183" y="1558159"/>
                        <a:pt x="3282158" y="1617828"/>
                        <a:pt x="3362333" y="1715383"/>
                      </a:cubicBezTo>
                      <a:cubicBezTo>
                        <a:pt x="3378955" y="1735272"/>
                        <a:pt x="3403398" y="1753268"/>
                        <a:pt x="3421976" y="1773157"/>
                      </a:cubicBezTo>
                      <a:cubicBezTo>
                        <a:pt x="3452285" y="1806307"/>
                        <a:pt x="3473796" y="1851769"/>
                        <a:pt x="3499217" y="1888707"/>
                      </a:cubicBezTo>
                      <a:cubicBezTo>
                        <a:pt x="3542238" y="1950271"/>
                        <a:pt x="3580370" y="2014675"/>
                        <a:pt x="3615569" y="2080974"/>
                      </a:cubicBezTo>
                      <a:cubicBezTo>
                        <a:pt x="3631213" y="2110335"/>
                        <a:pt x="3645879" y="2141591"/>
                        <a:pt x="3658590" y="2173793"/>
                      </a:cubicBezTo>
                      <a:cubicBezTo>
                        <a:pt x="3681077" y="2254299"/>
                        <a:pt x="3697700" y="2337646"/>
                        <a:pt x="3717254" y="2420047"/>
                      </a:cubicBezTo>
                      <a:cubicBezTo>
                        <a:pt x="3690855" y="2594318"/>
                        <a:pt x="3636101" y="2762907"/>
                        <a:pt x="3613614" y="2938126"/>
                      </a:cubicBezTo>
                      <a:cubicBezTo>
                        <a:pt x="3585259" y="3163543"/>
                        <a:pt x="3529527" y="3570808"/>
                        <a:pt x="3191228" y="3479884"/>
                      </a:cubicBezTo>
                      <a:cubicBezTo>
                        <a:pt x="3038699" y="3439157"/>
                        <a:pt x="2944836" y="3334973"/>
                        <a:pt x="2833373" y="3234577"/>
                      </a:cubicBezTo>
                      <a:cubicBezTo>
                        <a:pt x="2724843" y="3137970"/>
                        <a:pt x="2586981" y="3097244"/>
                        <a:pt x="2461830" y="3029998"/>
                      </a:cubicBezTo>
                      <a:cubicBezTo>
                        <a:pt x="2437387" y="3021473"/>
                        <a:pt x="2411965" y="3013896"/>
                        <a:pt x="2387521" y="3007266"/>
                      </a:cubicBezTo>
                      <a:cubicBezTo>
                        <a:pt x="2284858" y="2978853"/>
                        <a:pt x="2190016" y="2947597"/>
                        <a:pt x="2096153" y="2898347"/>
                      </a:cubicBezTo>
                      <a:cubicBezTo>
                        <a:pt x="2000334" y="2848148"/>
                        <a:pt x="1912337" y="2784691"/>
                        <a:pt x="1818474" y="2731652"/>
                      </a:cubicBezTo>
                      <a:cubicBezTo>
                        <a:pt x="1728521" y="2680507"/>
                        <a:pt x="1672790" y="2630309"/>
                        <a:pt x="1618036" y="2544121"/>
                      </a:cubicBezTo>
                      <a:cubicBezTo>
                        <a:pt x="1560349" y="2453196"/>
                        <a:pt x="1489951" y="2370796"/>
                        <a:pt x="1427376" y="2282713"/>
                      </a:cubicBezTo>
                      <a:cubicBezTo>
                        <a:pt x="1307113" y="2114124"/>
                        <a:pt x="1209338" y="1930381"/>
                        <a:pt x="1080276" y="1767475"/>
                      </a:cubicBezTo>
                      <a:cubicBezTo>
                        <a:pt x="1015745" y="1686969"/>
                        <a:pt x="934592" y="1619723"/>
                        <a:pt x="865173" y="1543005"/>
                      </a:cubicBezTo>
                      <a:cubicBezTo>
                        <a:pt x="794775" y="1465340"/>
                        <a:pt x="725355" y="1386729"/>
                        <a:pt x="662779" y="1302435"/>
                      </a:cubicBezTo>
                      <a:cubicBezTo>
                        <a:pt x="609003" y="1230453"/>
                        <a:pt x="549361" y="1163207"/>
                        <a:pt x="495585" y="1089331"/>
                      </a:cubicBezTo>
                      <a:cubicBezTo>
                        <a:pt x="445720" y="1021137"/>
                        <a:pt x="389988" y="952944"/>
                        <a:pt x="305902" y="923583"/>
                      </a:cubicBezTo>
                      <a:cubicBezTo>
                        <a:pt x="230616" y="898011"/>
                        <a:pt x="166085" y="881909"/>
                        <a:pt x="92754" y="918847"/>
                      </a:cubicBezTo>
                      <a:cubicBezTo>
                        <a:pt x="44845" y="943473"/>
                        <a:pt x="-19687" y="1002195"/>
                        <a:pt x="5735" y="1059969"/>
                      </a:cubicBezTo>
                      <a:cubicBezTo>
                        <a:pt x="15512" y="1080806"/>
                        <a:pt x="47778" y="1096907"/>
                        <a:pt x="67332" y="1108273"/>
                      </a:cubicBezTo>
                      <a:cubicBezTo>
                        <a:pt x="108398" y="1131951"/>
                        <a:pt x="144574" y="1162260"/>
                        <a:pt x="185639" y="1186885"/>
                      </a:cubicBezTo>
                      <a:cubicBezTo>
                        <a:pt x="226705" y="1211510"/>
                        <a:pt x="261904" y="1218140"/>
                        <a:pt x="294169" y="1256025"/>
                      </a:cubicBezTo>
                      <a:cubicBezTo>
                        <a:pt x="335235" y="1306223"/>
                        <a:pt x="372389" y="1361156"/>
                        <a:pt x="409543" y="1413248"/>
                      </a:cubicBezTo>
                      <a:cubicBezTo>
                        <a:pt x="534694" y="1587520"/>
                        <a:pt x="659846" y="1766527"/>
                        <a:pt x="772286" y="1947429"/>
                      </a:cubicBezTo>
                      <a:cubicBezTo>
                        <a:pt x="826063" y="2033618"/>
                        <a:pt x="903304" y="2101811"/>
                        <a:pt x="964902" y="2181370"/>
                      </a:cubicBezTo>
                      <a:cubicBezTo>
                        <a:pt x="1032367" y="2267559"/>
                        <a:pt x="1104720" y="2349959"/>
                        <a:pt x="1170228" y="2437095"/>
                      </a:cubicBezTo>
                      <a:cubicBezTo>
                        <a:pt x="1234760" y="2521389"/>
                        <a:pt x="1291469" y="2612314"/>
                        <a:pt x="1351112" y="2700397"/>
                      </a:cubicBezTo>
                      <a:cubicBezTo>
                        <a:pt x="1413687" y="2794162"/>
                        <a:pt x="1479196" y="2887928"/>
                        <a:pt x="1527106" y="2989271"/>
                      </a:cubicBezTo>
                      <a:cubicBezTo>
                        <a:pt x="1573060" y="3085878"/>
                        <a:pt x="1608259" y="3186273"/>
                        <a:pt x="1642479" y="3286670"/>
                      </a:cubicBezTo>
                      <a:cubicBezTo>
                        <a:pt x="1678656" y="3397483"/>
                        <a:pt x="1700167" y="3511139"/>
                        <a:pt x="1740254" y="3621006"/>
                      </a:cubicBezTo>
                      <a:cubicBezTo>
                        <a:pt x="1768609" y="3700564"/>
                        <a:pt x="1850740" y="3774441"/>
                        <a:pt x="1906471" y="3836004"/>
                      </a:cubicBezTo>
                      <a:cubicBezTo>
                        <a:pt x="1982735" y="3920298"/>
                        <a:pt x="2064865" y="3998910"/>
                        <a:pt x="2143085" y="4080363"/>
                      </a:cubicBezTo>
                      <a:cubicBezTo>
                        <a:pt x="2213483" y="4153293"/>
                        <a:pt x="2284858" y="4225274"/>
                        <a:pt x="2346456" y="4304833"/>
                      </a:cubicBezTo>
                      <a:cubicBezTo>
                        <a:pt x="2411965" y="4390075"/>
                        <a:pt x="2467696" y="4481946"/>
                        <a:pt x="2526361" y="4570976"/>
                      </a:cubicBezTo>
                      <a:cubicBezTo>
                        <a:pt x="2575248" y="4646747"/>
                        <a:pt x="2631958" y="4719675"/>
                        <a:pt x="2662267" y="4804917"/>
                      </a:cubicBezTo>
                      <a:cubicBezTo>
                        <a:pt x="2697466" y="4903418"/>
                        <a:pt x="2699422" y="5015180"/>
                        <a:pt x="2705288" y="5117470"/>
                      </a:cubicBezTo>
                      <a:cubicBezTo>
                        <a:pt x="2716044" y="5307842"/>
                        <a:pt x="2726799" y="5501057"/>
                        <a:pt x="2743420" y="5691430"/>
                      </a:cubicBezTo>
                      <a:cubicBezTo>
                        <a:pt x="2743420" y="5722685"/>
                        <a:pt x="2742442" y="5754887"/>
                        <a:pt x="2742442" y="5786142"/>
                      </a:cubicBezTo>
                      <a:cubicBezTo>
                        <a:pt x="2737554" y="6190566"/>
                        <a:pt x="2599692" y="6567524"/>
                        <a:pt x="2202728" y="6774945"/>
                      </a:cubicBezTo>
                      <a:cubicBezTo>
                        <a:pt x="2102020" y="6827037"/>
                        <a:pt x="1990557" y="6860186"/>
                        <a:pt x="1883983" y="6900913"/>
                      </a:cubicBezTo>
                      <a:cubicBezTo>
                        <a:pt x="1826296" y="6922697"/>
                        <a:pt x="1771542" y="6943534"/>
                        <a:pt x="1717766" y="6972895"/>
                      </a:cubicBezTo>
                      <a:cubicBezTo>
                        <a:pt x="1693323" y="6986155"/>
                        <a:pt x="1663012" y="6992784"/>
                        <a:pt x="1640524" y="7007939"/>
                      </a:cubicBezTo>
                      <a:cubicBezTo>
                        <a:pt x="1627813" y="7016463"/>
                        <a:pt x="1614125" y="7024987"/>
                        <a:pt x="1598481" y="7024987"/>
                      </a:cubicBezTo>
                      <a:cubicBezTo>
                        <a:pt x="1570127" y="7024987"/>
                        <a:pt x="1521239" y="7071396"/>
                        <a:pt x="1533950" y="7100757"/>
                      </a:cubicBezTo>
                      <a:cubicBezTo>
                        <a:pt x="1551549" y="7139590"/>
                        <a:pt x="1590659" y="7150008"/>
                        <a:pt x="1627813" y="7167056"/>
                      </a:cubicBezTo>
                      <a:cubicBezTo>
                        <a:pt x="1682567" y="7191681"/>
                        <a:pt x="1740254" y="7217254"/>
                        <a:pt x="1798918" y="7233355"/>
                      </a:cubicBezTo>
                      <a:cubicBezTo>
                        <a:pt x="1857584" y="7249456"/>
                        <a:pt x="1936781" y="7240932"/>
                        <a:pt x="1998379" y="7242826"/>
                      </a:cubicBezTo>
                      <a:cubicBezTo>
                        <a:pt x="2064865" y="7244721"/>
                        <a:pt x="2130374" y="7244721"/>
                        <a:pt x="2195883" y="7239985"/>
                      </a:cubicBezTo>
                      <a:cubicBezTo>
                        <a:pt x="2344500" y="7230514"/>
                        <a:pt x="2488229" y="7186946"/>
                        <a:pt x="2631958" y="7155691"/>
                      </a:cubicBezTo>
                      <a:cubicBezTo>
                        <a:pt x="2651512" y="7151902"/>
                        <a:pt x="2671068" y="7147166"/>
                        <a:pt x="2690622" y="7142431"/>
                      </a:cubicBezTo>
                      <a:cubicBezTo>
                        <a:pt x="2597737" y="7203994"/>
                        <a:pt x="2509739" y="7268399"/>
                        <a:pt x="2430542" y="7349852"/>
                      </a:cubicBezTo>
                      <a:cubicBezTo>
                        <a:pt x="2408054" y="7372583"/>
                        <a:pt x="2184150" y="7622625"/>
                        <a:pt x="2297569" y="7640621"/>
                      </a:cubicBezTo>
                      <a:cubicBezTo>
                        <a:pt x="2349389" y="7649145"/>
                        <a:pt x="2405121" y="7602736"/>
                        <a:pt x="2447164" y="7577163"/>
                      </a:cubicBezTo>
                      <a:cubicBezTo>
                        <a:pt x="2516584" y="7535489"/>
                        <a:pt x="2578181" y="7489080"/>
                        <a:pt x="2658356" y="7467296"/>
                      </a:cubicBezTo>
                      <a:cubicBezTo>
                        <a:pt x="2727776" y="7449300"/>
                        <a:pt x="2801107" y="7448353"/>
                        <a:pt x="2872483" y="7443618"/>
                      </a:cubicBezTo>
                      <a:cubicBezTo>
                        <a:pt x="2959502" y="7437935"/>
                        <a:pt x="3046521" y="7426570"/>
                        <a:pt x="3133540" y="7418045"/>
                      </a:cubicBezTo>
                      <a:cubicBezTo>
                        <a:pt x="3310513" y="7400050"/>
                        <a:pt x="3489440" y="7401944"/>
                        <a:pt x="3667389" y="7386790"/>
                      </a:cubicBezTo>
                      <a:cubicBezTo>
                        <a:pt x="3810140" y="7374477"/>
                        <a:pt x="3972446" y="7345116"/>
                        <a:pt x="4084887" y="7253245"/>
                      </a:cubicBezTo>
                      <a:cubicBezTo>
                        <a:pt x="4121063" y="7223884"/>
                        <a:pt x="4172884" y="7184105"/>
                        <a:pt x="4217860" y="7138642"/>
                      </a:cubicBezTo>
                      <a:cubicBezTo>
                        <a:pt x="4237415" y="7150955"/>
                        <a:pt x="4255015" y="7166109"/>
                        <a:pt x="4273591" y="7179369"/>
                      </a:cubicBezTo>
                      <a:cubicBezTo>
                        <a:pt x="4313679" y="7209677"/>
                        <a:pt x="4357677" y="7236196"/>
                        <a:pt x="4403631" y="7258927"/>
                      </a:cubicBezTo>
                      <a:lnTo>
                        <a:pt x="4403631" y="44647"/>
                      </a:lnTo>
                      <a:close/>
                    </a:path>
                  </a:pathLst>
                </a:custGeom>
                <a:solidFill>
                  <a:srgbClr val="884E3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3" name="Freeform: Shape 452">
                  <a:extLst>
                    <a:ext uri="{FF2B5EF4-FFF2-40B4-BE49-F238E27FC236}">
                      <a16:creationId xmlns:a16="http://schemas.microsoft.com/office/drawing/2014/main" id="{59B5F797-7A89-042E-A04D-9E934F7E324E}"/>
                    </a:ext>
                  </a:extLst>
                </p:cNvPr>
                <p:cNvSpPr/>
                <p:nvPr/>
              </p:nvSpPr>
              <p:spPr>
                <a:xfrm>
                  <a:off x="8249220" y="-848919"/>
                  <a:ext cx="4226790" cy="7633043"/>
                </a:xfrm>
                <a:custGeom>
                  <a:avLst/>
                  <a:gdLst>
                    <a:gd name="connsiteX0" fmla="*/ 4217992 w 4226790"/>
                    <a:gd name="connsiteY0" fmla="*/ 6589307 h 7633043"/>
                    <a:gd name="connsiteX1" fmla="*/ 4192571 w 4226790"/>
                    <a:gd name="connsiteY1" fmla="*/ 6523009 h 7633043"/>
                    <a:gd name="connsiteX2" fmla="*/ 4168127 w 4226790"/>
                    <a:gd name="connsiteY2" fmla="*/ 6360102 h 7633043"/>
                    <a:gd name="connsiteX3" fmla="*/ 4158349 w 4226790"/>
                    <a:gd name="connsiteY3" fmla="*/ 6132791 h 7633043"/>
                    <a:gd name="connsiteX4" fmla="*/ 4156393 w 4226790"/>
                    <a:gd name="connsiteY4" fmla="*/ 6127109 h 7633043"/>
                    <a:gd name="connsiteX5" fmla="*/ 4103596 w 4226790"/>
                    <a:gd name="connsiteY5" fmla="*/ 5474537 h 7633043"/>
                    <a:gd name="connsiteX6" fmla="*/ 4050797 w 4226790"/>
                    <a:gd name="connsiteY6" fmla="*/ 4917626 h 7633043"/>
                    <a:gd name="connsiteX7" fmla="*/ 4066441 w 4226790"/>
                    <a:gd name="connsiteY7" fmla="*/ 4915731 h 7633043"/>
                    <a:gd name="connsiteX8" fmla="*/ 4217014 w 4226790"/>
                    <a:gd name="connsiteY8" fmla="*/ 5275640 h 7633043"/>
                    <a:gd name="connsiteX9" fmla="*/ 4217014 w 4226790"/>
                    <a:gd name="connsiteY9" fmla="*/ 322156 h 7633043"/>
                    <a:gd name="connsiteX10" fmla="*/ 4201370 w 4226790"/>
                    <a:gd name="connsiteY10" fmla="*/ 432970 h 7633043"/>
                    <a:gd name="connsiteX11" fmla="*/ 4160305 w 4226790"/>
                    <a:gd name="connsiteY11" fmla="*/ 834553 h 7633043"/>
                    <a:gd name="connsiteX12" fmla="*/ 4152483 w 4226790"/>
                    <a:gd name="connsiteY12" fmla="*/ 1233294 h 7633043"/>
                    <a:gd name="connsiteX13" fmla="*/ 4195504 w 4226790"/>
                    <a:gd name="connsiteY13" fmla="*/ 1624458 h 7633043"/>
                    <a:gd name="connsiteX14" fmla="*/ 3943245 w 4226790"/>
                    <a:gd name="connsiteY14" fmla="*/ 2907818 h 7633043"/>
                    <a:gd name="connsiteX15" fmla="*/ 3943245 w 4226790"/>
                    <a:gd name="connsiteY15" fmla="*/ 2958016 h 7633043"/>
                    <a:gd name="connsiteX16" fmla="*/ 3925645 w 4226790"/>
                    <a:gd name="connsiteY16" fmla="*/ 2958016 h 7633043"/>
                    <a:gd name="connsiteX17" fmla="*/ 3925645 w 4226790"/>
                    <a:gd name="connsiteY17" fmla="*/ 2943809 h 7633043"/>
                    <a:gd name="connsiteX18" fmla="*/ 3925645 w 4226790"/>
                    <a:gd name="connsiteY18" fmla="*/ 2900241 h 7633043"/>
                    <a:gd name="connsiteX19" fmla="*/ 3948134 w 4226790"/>
                    <a:gd name="connsiteY19" fmla="*/ 2337646 h 7633043"/>
                    <a:gd name="connsiteX20" fmla="*/ 3949112 w 4226790"/>
                    <a:gd name="connsiteY20" fmla="*/ 2086657 h 7633043"/>
                    <a:gd name="connsiteX21" fmla="*/ 3935423 w 4226790"/>
                    <a:gd name="connsiteY21" fmla="*/ 2094234 h 7633043"/>
                    <a:gd name="connsiteX22" fmla="*/ 3858181 w 4226790"/>
                    <a:gd name="connsiteY22" fmla="*/ 2017517 h 7633043"/>
                    <a:gd name="connsiteX23" fmla="*/ 3734985 w 4226790"/>
                    <a:gd name="connsiteY23" fmla="*/ 1898178 h 7633043"/>
                    <a:gd name="connsiteX24" fmla="*/ 3719342 w 4226790"/>
                    <a:gd name="connsiteY24" fmla="*/ 1877342 h 7633043"/>
                    <a:gd name="connsiteX25" fmla="*/ 3697831 w 4226790"/>
                    <a:gd name="connsiteY25" fmla="*/ 1836615 h 7633043"/>
                    <a:gd name="connsiteX26" fmla="*/ 3651877 w 4226790"/>
                    <a:gd name="connsiteY26" fmla="*/ 1689810 h 7633043"/>
                    <a:gd name="connsiteX27" fmla="*/ 3577568 w 4226790"/>
                    <a:gd name="connsiteY27" fmla="*/ 1535428 h 7633043"/>
                    <a:gd name="connsiteX28" fmla="*/ 3490549 w 4226790"/>
                    <a:gd name="connsiteY28" fmla="*/ 1332743 h 7633043"/>
                    <a:gd name="connsiteX29" fmla="*/ 3365398 w 4226790"/>
                    <a:gd name="connsiteY29" fmla="*/ 951049 h 7633043"/>
                    <a:gd name="connsiteX30" fmla="*/ 3213847 w 4226790"/>
                    <a:gd name="connsiteY30" fmla="*/ 611031 h 7633043"/>
                    <a:gd name="connsiteX31" fmla="*/ 2983099 w 4226790"/>
                    <a:gd name="connsiteY31" fmla="*/ 376142 h 7633043"/>
                    <a:gd name="connsiteX32" fmla="*/ 2727908 w 4226790"/>
                    <a:gd name="connsiteY32" fmla="*/ 153567 h 7633043"/>
                    <a:gd name="connsiteX33" fmla="*/ 2613512 w 4226790"/>
                    <a:gd name="connsiteY33" fmla="*/ 59801 h 7633043"/>
                    <a:gd name="connsiteX34" fmla="*/ 2545070 w 4226790"/>
                    <a:gd name="connsiteY34" fmla="*/ 132 h 7633043"/>
                    <a:gd name="connsiteX35" fmla="*/ 2483472 w 4226790"/>
                    <a:gd name="connsiteY35" fmla="*/ 65484 h 7633043"/>
                    <a:gd name="connsiteX36" fmla="*/ 2914657 w 4226790"/>
                    <a:gd name="connsiteY36" fmla="*/ 651757 h 7633043"/>
                    <a:gd name="connsiteX37" fmla="*/ 3115095 w 4226790"/>
                    <a:gd name="connsiteY37" fmla="*/ 1003142 h 7633043"/>
                    <a:gd name="connsiteX38" fmla="*/ 3270556 w 4226790"/>
                    <a:gd name="connsiteY38" fmla="*/ 1385782 h 7633043"/>
                    <a:gd name="connsiteX39" fmla="*/ 3291089 w 4226790"/>
                    <a:gd name="connsiteY39" fmla="*/ 1463447 h 7633043"/>
                    <a:gd name="connsiteX40" fmla="*/ 3238291 w 4226790"/>
                    <a:gd name="connsiteY40" fmla="*/ 1415143 h 7633043"/>
                    <a:gd name="connsiteX41" fmla="*/ 3019276 w 4226790"/>
                    <a:gd name="connsiteY41" fmla="*/ 1314747 h 7633043"/>
                    <a:gd name="connsiteX42" fmla="*/ 2736708 w 4226790"/>
                    <a:gd name="connsiteY42" fmla="*/ 1214352 h 7633043"/>
                    <a:gd name="connsiteX43" fmla="*/ 2209703 w 4226790"/>
                    <a:gd name="connsiteY43" fmla="*/ 859178 h 7633043"/>
                    <a:gd name="connsiteX44" fmla="*/ 1986778 w 4226790"/>
                    <a:gd name="connsiteY44" fmla="*/ 619554 h 7633043"/>
                    <a:gd name="connsiteX45" fmla="*/ 1861626 w 4226790"/>
                    <a:gd name="connsiteY45" fmla="*/ 469908 h 7633043"/>
                    <a:gd name="connsiteX46" fmla="*/ 1818605 w 4226790"/>
                    <a:gd name="connsiteY46" fmla="*/ 515370 h 7633043"/>
                    <a:gd name="connsiteX47" fmla="*/ 1863582 w 4226790"/>
                    <a:gd name="connsiteY47" fmla="*/ 639444 h 7633043"/>
                    <a:gd name="connsiteX48" fmla="*/ 1938868 w 4226790"/>
                    <a:gd name="connsiteY48" fmla="*/ 780566 h 7633043"/>
                    <a:gd name="connsiteX49" fmla="*/ 2040553 w 4226790"/>
                    <a:gd name="connsiteY49" fmla="*/ 913165 h 7633043"/>
                    <a:gd name="connsiteX50" fmla="*/ 2209703 w 4226790"/>
                    <a:gd name="connsiteY50" fmla="*/ 1063758 h 7633043"/>
                    <a:gd name="connsiteX51" fmla="*/ 2373965 w 4226790"/>
                    <a:gd name="connsiteY51" fmla="*/ 1189726 h 7633043"/>
                    <a:gd name="connsiteX52" fmla="*/ 3000699 w 4226790"/>
                    <a:gd name="connsiteY52" fmla="*/ 1466288 h 7633043"/>
                    <a:gd name="connsiteX53" fmla="*/ 3330199 w 4226790"/>
                    <a:gd name="connsiteY53" fmla="*/ 1635824 h 7633043"/>
                    <a:gd name="connsiteX54" fmla="*/ 3488594 w 4226790"/>
                    <a:gd name="connsiteY54" fmla="*/ 1776946 h 7633043"/>
                    <a:gd name="connsiteX55" fmla="*/ 3581479 w 4226790"/>
                    <a:gd name="connsiteY55" fmla="*/ 2068662 h 7633043"/>
                    <a:gd name="connsiteX56" fmla="*/ 3644055 w 4226790"/>
                    <a:gd name="connsiteY56" fmla="*/ 2421941 h 7633043"/>
                    <a:gd name="connsiteX57" fmla="*/ 3596146 w 4226790"/>
                    <a:gd name="connsiteY57" fmla="*/ 2782797 h 7633043"/>
                    <a:gd name="connsiteX58" fmla="*/ 3531614 w 4226790"/>
                    <a:gd name="connsiteY58" fmla="*/ 3159754 h 7633043"/>
                    <a:gd name="connsiteX59" fmla="*/ 3433840 w 4226790"/>
                    <a:gd name="connsiteY59" fmla="*/ 3452417 h 7633043"/>
                    <a:gd name="connsiteX60" fmla="*/ 3287178 w 4226790"/>
                    <a:gd name="connsiteY60" fmla="*/ 3675940 h 7633043"/>
                    <a:gd name="connsiteX61" fmla="*/ 3272512 w 4226790"/>
                    <a:gd name="connsiteY61" fmla="*/ 3667415 h 7633043"/>
                    <a:gd name="connsiteX62" fmla="*/ 3338021 w 4226790"/>
                    <a:gd name="connsiteY62" fmla="*/ 3388960 h 7633043"/>
                    <a:gd name="connsiteX63" fmla="*/ 3345843 w 4226790"/>
                    <a:gd name="connsiteY63" fmla="*/ 3300877 h 7633043"/>
                    <a:gd name="connsiteX64" fmla="*/ 3006566 w 4226790"/>
                    <a:gd name="connsiteY64" fmla="*/ 3478937 h 7633043"/>
                    <a:gd name="connsiteX65" fmla="*/ 2648711 w 4226790"/>
                    <a:gd name="connsiteY65" fmla="*/ 3233630 h 7633043"/>
                    <a:gd name="connsiteX66" fmla="*/ 2277168 w 4226790"/>
                    <a:gd name="connsiteY66" fmla="*/ 3029050 h 7633043"/>
                    <a:gd name="connsiteX67" fmla="*/ 2202859 w 4226790"/>
                    <a:gd name="connsiteY67" fmla="*/ 3006320 h 7633043"/>
                    <a:gd name="connsiteX68" fmla="*/ 1911491 w 4226790"/>
                    <a:gd name="connsiteY68" fmla="*/ 2897400 h 7633043"/>
                    <a:gd name="connsiteX69" fmla="*/ 1633812 w 4226790"/>
                    <a:gd name="connsiteY69" fmla="*/ 2730705 h 7633043"/>
                    <a:gd name="connsiteX70" fmla="*/ 1433374 w 4226790"/>
                    <a:gd name="connsiteY70" fmla="*/ 2543173 h 7633043"/>
                    <a:gd name="connsiteX71" fmla="*/ 1242714 w 4226790"/>
                    <a:gd name="connsiteY71" fmla="*/ 2281766 h 7633043"/>
                    <a:gd name="connsiteX72" fmla="*/ 895614 w 4226790"/>
                    <a:gd name="connsiteY72" fmla="*/ 1766527 h 7633043"/>
                    <a:gd name="connsiteX73" fmla="*/ 680510 w 4226790"/>
                    <a:gd name="connsiteY73" fmla="*/ 1542058 h 7633043"/>
                    <a:gd name="connsiteX74" fmla="*/ 478117 w 4226790"/>
                    <a:gd name="connsiteY74" fmla="*/ 1301487 h 7633043"/>
                    <a:gd name="connsiteX75" fmla="*/ 310923 w 4226790"/>
                    <a:gd name="connsiteY75" fmla="*/ 1088383 h 7633043"/>
                    <a:gd name="connsiteX76" fmla="*/ 121240 w 4226790"/>
                    <a:gd name="connsiteY76" fmla="*/ 922636 h 7633043"/>
                    <a:gd name="connsiteX77" fmla="*/ 0 w 4226790"/>
                    <a:gd name="connsiteY77" fmla="*/ 896116 h 7633043"/>
                    <a:gd name="connsiteX78" fmla="*/ 121240 w 4226790"/>
                    <a:gd name="connsiteY78" fmla="*/ 1020190 h 7633043"/>
                    <a:gd name="connsiteX79" fmla="*/ 412608 w 4226790"/>
                    <a:gd name="connsiteY79" fmla="*/ 1357368 h 7633043"/>
                    <a:gd name="connsiteX80" fmla="*/ 983611 w 4226790"/>
                    <a:gd name="connsiteY80" fmla="*/ 2034565 h 7633043"/>
                    <a:gd name="connsiteX81" fmla="*/ 1431419 w 4226790"/>
                    <a:gd name="connsiteY81" fmla="*/ 2660617 h 7633043"/>
                    <a:gd name="connsiteX82" fmla="*/ 1955490 w 4226790"/>
                    <a:gd name="connsiteY82" fmla="*/ 3090614 h 7633043"/>
                    <a:gd name="connsiteX83" fmla="*/ 2414052 w 4226790"/>
                    <a:gd name="connsiteY83" fmla="*/ 3615323 h 7633043"/>
                    <a:gd name="connsiteX84" fmla="*/ 2530404 w 4226790"/>
                    <a:gd name="connsiteY84" fmla="*/ 3892832 h 7633043"/>
                    <a:gd name="connsiteX85" fmla="*/ 2558758 w 4226790"/>
                    <a:gd name="connsiteY85" fmla="*/ 3995121 h 7633043"/>
                    <a:gd name="connsiteX86" fmla="*/ 2501071 w 4226790"/>
                    <a:gd name="connsiteY86" fmla="*/ 3602064 h 7633043"/>
                    <a:gd name="connsiteX87" fmla="*/ 2511826 w 4226790"/>
                    <a:gd name="connsiteY87" fmla="*/ 3591645 h 7633043"/>
                    <a:gd name="connsiteX88" fmla="*/ 2797328 w 4226790"/>
                    <a:gd name="connsiteY88" fmla="*/ 3822744 h 7633043"/>
                    <a:gd name="connsiteX89" fmla="*/ 2926391 w 4226790"/>
                    <a:gd name="connsiteY89" fmla="*/ 3955342 h 7633043"/>
                    <a:gd name="connsiteX90" fmla="*/ 3049586 w 4226790"/>
                    <a:gd name="connsiteY90" fmla="*/ 4100253 h 7633043"/>
                    <a:gd name="connsiteX91" fmla="*/ 3110206 w 4226790"/>
                    <a:gd name="connsiteY91" fmla="*/ 4306727 h 7633043"/>
                    <a:gd name="connsiteX92" fmla="*/ 3136605 w 4226790"/>
                    <a:gd name="connsiteY92" fmla="*/ 4511307 h 7633043"/>
                    <a:gd name="connsiteX93" fmla="*/ 3162027 w 4226790"/>
                    <a:gd name="connsiteY93" fmla="*/ 4314304 h 7633043"/>
                    <a:gd name="connsiteX94" fmla="*/ 3179626 w 4226790"/>
                    <a:gd name="connsiteY94" fmla="*/ 4312410 h 7633043"/>
                    <a:gd name="connsiteX95" fmla="*/ 3257846 w 4226790"/>
                    <a:gd name="connsiteY95" fmla="*/ 4793551 h 7633043"/>
                    <a:gd name="connsiteX96" fmla="*/ 3285223 w 4226790"/>
                    <a:gd name="connsiteY96" fmla="*/ 5058748 h 7633043"/>
                    <a:gd name="connsiteX97" fmla="*/ 3287178 w 4226790"/>
                    <a:gd name="connsiteY97" fmla="*/ 5036017 h 7633043"/>
                    <a:gd name="connsiteX98" fmla="*/ 3332154 w 4226790"/>
                    <a:gd name="connsiteY98" fmla="*/ 4332300 h 7633043"/>
                    <a:gd name="connsiteX99" fmla="*/ 3349754 w 4226790"/>
                    <a:gd name="connsiteY99" fmla="*/ 4332300 h 7633043"/>
                    <a:gd name="connsiteX100" fmla="*/ 3411352 w 4226790"/>
                    <a:gd name="connsiteY100" fmla="*/ 4962140 h 7633043"/>
                    <a:gd name="connsiteX101" fmla="*/ 3431885 w 4226790"/>
                    <a:gd name="connsiteY101" fmla="*/ 4490470 h 7633043"/>
                    <a:gd name="connsiteX102" fmla="*/ 3501304 w 4226790"/>
                    <a:gd name="connsiteY102" fmla="*/ 3951554 h 7633043"/>
                    <a:gd name="connsiteX103" fmla="*/ 3761385 w 4226790"/>
                    <a:gd name="connsiteY103" fmla="*/ 3601116 h 7633043"/>
                    <a:gd name="connsiteX104" fmla="*/ 4138794 w 4226790"/>
                    <a:gd name="connsiteY104" fmla="*/ 3298982 h 7633043"/>
                    <a:gd name="connsiteX105" fmla="*/ 4150527 w 4226790"/>
                    <a:gd name="connsiteY105" fmla="*/ 3310348 h 7633043"/>
                    <a:gd name="connsiteX106" fmla="*/ 3778984 w 4226790"/>
                    <a:gd name="connsiteY106" fmla="*/ 3846422 h 7633043"/>
                    <a:gd name="connsiteX107" fmla="*/ 3686098 w 4226790"/>
                    <a:gd name="connsiteY107" fmla="*/ 4179812 h 7633043"/>
                    <a:gd name="connsiteX108" fmla="*/ 3696853 w 4226790"/>
                    <a:gd name="connsiteY108" fmla="*/ 4464897 h 7633043"/>
                    <a:gd name="connsiteX109" fmla="*/ 3801472 w 4226790"/>
                    <a:gd name="connsiteY109" fmla="*/ 4120142 h 7633043"/>
                    <a:gd name="connsiteX110" fmla="*/ 3819071 w 4226790"/>
                    <a:gd name="connsiteY110" fmla="*/ 4122037 h 7633043"/>
                    <a:gd name="connsiteX111" fmla="*/ 3807338 w 4226790"/>
                    <a:gd name="connsiteY111" fmla="*/ 4675160 h 7633043"/>
                    <a:gd name="connsiteX112" fmla="*/ 3816138 w 4226790"/>
                    <a:gd name="connsiteY112" fmla="*/ 4961193 h 7633043"/>
                    <a:gd name="connsiteX113" fmla="*/ 3887513 w 4226790"/>
                    <a:gd name="connsiteY113" fmla="*/ 5236808 h 7633043"/>
                    <a:gd name="connsiteX114" fmla="*/ 4005821 w 4226790"/>
                    <a:gd name="connsiteY114" fmla="*/ 6361997 h 7633043"/>
                    <a:gd name="connsiteX115" fmla="*/ 3988222 w 4226790"/>
                    <a:gd name="connsiteY115" fmla="*/ 6363891 h 7633043"/>
                    <a:gd name="connsiteX116" fmla="*/ 3866003 w 4226790"/>
                    <a:gd name="connsiteY116" fmla="*/ 5783301 h 7633043"/>
                    <a:gd name="connsiteX117" fmla="*/ 3858181 w 4226790"/>
                    <a:gd name="connsiteY117" fmla="*/ 6482282 h 7633043"/>
                    <a:gd name="connsiteX118" fmla="*/ 3845470 w 4226790"/>
                    <a:gd name="connsiteY118" fmla="*/ 6487018 h 7633043"/>
                    <a:gd name="connsiteX119" fmla="*/ 3470017 w 4226790"/>
                    <a:gd name="connsiteY119" fmla="*/ 6470916 h 7633043"/>
                    <a:gd name="connsiteX120" fmla="*/ 3558014 w 4226790"/>
                    <a:gd name="connsiteY120" fmla="*/ 6477546 h 7633043"/>
                    <a:gd name="connsiteX121" fmla="*/ 3778984 w 4226790"/>
                    <a:gd name="connsiteY121" fmla="*/ 6576995 h 7633043"/>
                    <a:gd name="connsiteX122" fmla="*/ 3923690 w 4226790"/>
                    <a:gd name="connsiteY122" fmla="*/ 6996573 h 7633043"/>
                    <a:gd name="connsiteX123" fmla="*/ 3908047 w 4226790"/>
                    <a:gd name="connsiteY123" fmla="*/ 6998467 h 7633043"/>
                    <a:gd name="connsiteX124" fmla="*/ 3577568 w 4226790"/>
                    <a:gd name="connsiteY124" fmla="*/ 6835561 h 7633043"/>
                    <a:gd name="connsiteX125" fmla="*/ 3830805 w 4226790"/>
                    <a:gd name="connsiteY125" fmla="*/ 7062872 h 7633043"/>
                    <a:gd name="connsiteX126" fmla="*/ 3816138 w 4226790"/>
                    <a:gd name="connsiteY126" fmla="*/ 7068555 h 7633043"/>
                    <a:gd name="connsiteX127" fmla="*/ 3444595 w 4226790"/>
                    <a:gd name="connsiteY127" fmla="*/ 6851662 h 7633043"/>
                    <a:gd name="connsiteX128" fmla="*/ 3626456 w 4226790"/>
                    <a:gd name="connsiteY128" fmla="*/ 7223884 h 7633043"/>
                    <a:gd name="connsiteX129" fmla="*/ 3610812 w 4226790"/>
                    <a:gd name="connsiteY129" fmla="*/ 7225778 h 7633043"/>
                    <a:gd name="connsiteX130" fmla="*/ 3480772 w 4226790"/>
                    <a:gd name="connsiteY130" fmla="*/ 7060978 h 7633043"/>
                    <a:gd name="connsiteX131" fmla="*/ 3204070 w 4226790"/>
                    <a:gd name="connsiteY131" fmla="*/ 7042035 h 7633043"/>
                    <a:gd name="connsiteX132" fmla="*/ 3317489 w 4226790"/>
                    <a:gd name="connsiteY132" fmla="*/ 7153797 h 7633043"/>
                    <a:gd name="connsiteX133" fmla="*/ 3298911 w 4226790"/>
                    <a:gd name="connsiteY133" fmla="*/ 7264611 h 7633043"/>
                    <a:gd name="connsiteX134" fmla="*/ 3151271 w 4226790"/>
                    <a:gd name="connsiteY134" fmla="*/ 7282606 h 7633043"/>
                    <a:gd name="connsiteX135" fmla="*/ 2964523 w 4226790"/>
                    <a:gd name="connsiteY135" fmla="*/ 7263663 h 7633043"/>
                    <a:gd name="connsiteX136" fmla="*/ 2745507 w 4226790"/>
                    <a:gd name="connsiteY136" fmla="*/ 7302496 h 7633043"/>
                    <a:gd name="connsiteX137" fmla="*/ 2500094 w 4226790"/>
                    <a:gd name="connsiteY137" fmla="*/ 7402891 h 7633043"/>
                    <a:gd name="connsiteX138" fmla="*/ 2168638 w 4226790"/>
                    <a:gd name="connsiteY138" fmla="*/ 7633044 h 7633043"/>
                    <a:gd name="connsiteX139" fmla="*/ 2270324 w 4226790"/>
                    <a:gd name="connsiteY139" fmla="*/ 7575269 h 7633043"/>
                    <a:gd name="connsiteX140" fmla="*/ 2481516 w 4226790"/>
                    <a:gd name="connsiteY140" fmla="*/ 7465401 h 7633043"/>
                    <a:gd name="connsiteX141" fmla="*/ 2695643 w 4226790"/>
                    <a:gd name="connsiteY141" fmla="*/ 7441723 h 7633043"/>
                    <a:gd name="connsiteX142" fmla="*/ 2956700 w 4226790"/>
                    <a:gd name="connsiteY142" fmla="*/ 7416151 h 7633043"/>
                    <a:gd name="connsiteX143" fmla="*/ 3490549 w 4226790"/>
                    <a:gd name="connsiteY143" fmla="*/ 7384896 h 7633043"/>
                    <a:gd name="connsiteX144" fmla="*/ 3908047 w 4226790"/>
                    <a:gd name="connsiteY144" fmla="*/ 7251351 h 7633043"/>
                    <a:gd name="connsiteX145" fmla="*/ 4041019 w 4226790"/>
                    <a:gd name="connsiteY145" fmla="*/ 7136748 h 7633043"/>
                    <a:gd name="connsiteX146" fmla="*/ 4096751 w 4226790"/>
                    <a:gd name="connsiteY146" fmla="*/ 7177475 h 7633043"/>
                    <a:gd name="connsiteX147" fmla="*/ 4226791 w 4226790"/>
                    <a:gd name="connsiteY147" fmla="*/ 7257033 h 7633043"/>
                    <a:gd name="connsiteX148" fmla="*/ 4226791 w 4226790"/>
                    <a:gd name="connsiteY148" fmla="*/ 6589307 h 7633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</a:cxnLst>
                  <a:rect l="l" t="t" r="r" b="b"/>
                  <a:pathLst>
                    <a:path w="4226790" h="7633043">
                      <a:moveTo>
                        <a:pt x="4217992" y="6589307"/>
                      </a:moveTo>
                      <a:cubicBezTo>
                        <a:pt x="4208214" y="6567524"/>
                        <a:pt x="4199414" y="6545739"/>
                        <a:pt x="4192571" y="6523009"/>
                      </a:cubicBezTo>
                      <a:cubicBezTo>
                        <a:pt x="4176926" y="6469970"/>
                        <a:pt x="4172037" y="6415983"/>
                        <a:pt x="4168127" y="6360102"/>
                      </a:cubicBezTo>
                      <a:cubicBezTo>
                        <a:pt x="4163238" y="6284332"/>
                        <a:pt x="4160305" y="6208562"/>
                        <a:pt x="4158349" y="6132791"/>
                      </a:cubicBezTo>
                      <a:cubicBezTo>
                        <a:pt x="4157372" y="6131845"/>
                        <a:pt x="4156393" y="6129950"/>
                        <a:pt x="4156393" y="6127109"/>
                      </a:cubicBezTo>
                      <a:cubicBezTo>
                        <a:pt x="4139772" y="5910216"/>
                        <a:pt x="4148571" y="5688588"/>
                        <a:pt x="4103596" y="5474537"/>
                      </a:cubicBezTo>
                      <a:cubicBezTo>
                        <a:pt x="4066441" y="5293635"/>
                        <a:pt x="4015598" y="5103263"/>
                        <a:pt x="4050797" y="4917626"/>
                      </a:cubicBezTo>
                      <a:cubicBezTo>
                        <a:pt x="4052752" y="4910048"/>
                        <a:pt x="4063508" y="4910048"/>
                        <a:pt x="4066441" y="4915731"/>
                      </a:cubicBezTo>
                      <a:cubicBezTo>
                        <a:pt x="4132928" y="5029387"/>
                        <a:pt x="4172037" y="5153460"/>
                        <a:pt x="4217014" y="5275640"/>
                      </a:cubicBezTo>
                      <a:lnTo>
                        <a:pt x="4217014" y="322156"/>
                      </a:lnTo>
                      <a:cubicBezTo>
                        <a:pt x="4212125" y="359094"/>
                        <a:pt x="4206259" y="396032"/>
                        <a:pt x="4201370" y="432970"/>
                      </a:cubicBezTo>
                      <a:cubicBezTo>
                        <a:pt x="4180837" y="566515"/>
                        <a:pt x="4167148" y="700061"/>
                        <a:pt x="4160305" y="834553"/>
                      </a:cubicBezTo>
                      <a:cubicBezTo>
                        <a:pt x="4153460" y="967151"/>
                        <a:pt x="4145638" y="1099749"/>
                        <a:pt x="4152483" y="1233294"/>
                      </a:cubicBezTo>
                      <a:cubicBezTo>
                        <a:pt x="4158349" y="1364945"/>
                        <a:pt x="4183770" y="1493755"/>
                        <a:pt x="4195504" y="1624458"/>
                      </a:cubicBezTo>
                      <a:cubicBezTo>
                        <a:pt x="4234613" y="2070556"/>
                        <a:pt x="3951067" y="2467403"/>
                        <a:pt x="3943245" y="2907818"/>
                      </a:cubicBezTo>
                      <a:cubicBezTo>
                        <a:pt x="3943245" y="2924866"/>
                        <a:pt x="3943245" y="2940967"/>
                        <a:pt x="3943245" y="2958016"/>
                      </a:cubicBezTo>
                      <a:cubicBezTo>
                        <a:pt x="3943245" y="2969382"/>
                        <a:pt x="3925645" y="2968434"/>
                        <a:pt x="3925645" y="2958016"/>
                      </a:cubicBezTo>
                      <a:lnTo>
                        <a:pt x="3925645" y="2943809"/>
                      </a:lnTo>
                      <a:cubicBezTo>
                        <a:pt x="3925645" y="2929602"/>
                        <a:pt x="3925645" y="2914448"/>
                        <a:pt x="3925645" y="2900241"/>
                      </a:cubicBezTo>
                      <a:cubicBezTo>
                        <a:pt x="3924668" y="2712709"/>
                        <a:pt x="3922712" y="2524231"/>
                        <a:pt x="3948134" y="2337646"/>
                      </a:cubicBezTo>
                      <a:cubicBezTo>
                        <a:pt x="3959867" y="2253352"/>
                        <a:pt x="3968666" y="2170005"/>
                        <a:pt x="3949112" y="2086657"/>
                      </a:cubicBezTo>
                      <a:cubicBezTo>
                        <a:pt x="3944223" y="2089498"/>
                        <a:pt x="3940312" y="2092340"/>
                        <a:pt x="3935423" y="2094234"/>
                      </a:cubicBezTo>
                      <a:cubicBezTo>
                        <a:pt x="3910002" y="2068662"/>
                        <a:pt x="3881647" y="2044036"/>
                        <a:pt x="3858181" y="2017517"/>
                      </a:cubicBezTo>
                      <a:cubicBezTo>
                        <a:pt x="3820049" y="1974896"/>
                        <a:pt x="3772139" y="1941747"/>
                        <a:pt x="3734985" y="1898178"/>
                      </a:cubicBezTo>
                      <a:cubicBezTo>
                        <a:pt x="3729119" y="1891548"/>
                        <a:pt x="3724230" y="1884919"/>
                        <a:pt x="3719342" y="1877342"/>
                      </a:cubicBezTo>
                      <a:cubicBezTo>
                        <a:pt x="3712498" y="1863135"/>
                        <a:pt x="3704675" y="1849875"/>
                        <a:pt x="3697831" y="1836615"/>
                      </a:cubicBezTo>
                      <a:cubicBezTo>
                        <a:pt x="3677299" y="1789259"/>
                        <a:pt x="3665565" y="1736219"/>
                        <a:pt x="3651877" y="1689810"/>
                      </a:cubicBezTo>
                      <a:cubicBezTo>
                        <a:pt x="3637211" y="1636771"/>
                        <a:pt x="3601034" y="1584679"/>
                        <a:pt x="3577568" y="1535428"/>
                      </a:cubicBezTo>
                      <a:cubicBezTo>
                        <a:pt x="3546281" y="1469129"/>
                        <a:pt x="3517926" y="1399989"/>
                        <a:pt x="3490549" y="1332743"/>
                      </a:cubicBezTo>
                      <a:cubicBezTo>
                        <a:pt x="3438729" y="1207722"/>
                        <a:pt x="3403530" y="1079859"/>
                        <a:pt x="3365398" y="951049"/>
                      </a:cubicBezTo>
                      <a:cubicBezTo>
                        <a:pt x="3331177" y="832658"/>
                        <a:pt x="3286201" y="712373"/>
                        <a:pt x="3213847" y="611031"/>
                      </a:cubicBezTo>
                      <a:cubicBezTo>
                        <a:pt x="3149316" y="522000"/>
                        <a:pt x="3059364" y="454754"/>
                        <a:pt x="2983099" y="376142"/>
                      </a:cubicBezTo>
                      <a:cubicBezTo>
                        <a:pt x="2903902" y="293742"/>
                        <a:pt x="2822749" y="217972"/>
                        <a:pt x="2727908" y="153567"/>
                      </a:cubicBezTo>
                      <a:cubicBezTo>
                        <a:pt x="2686843" y="126100"/>
                        <a:pt x="2643822" y="97687"/>
                        <a:pt x="2613512" y="59801"/>
                      </a:cubicBezTo>
                      <a:cubicBezTo>
                        <a:pt x="2594935" y="37070"/>
                        <a:pt x="2577336" y="3921"/>
                        <a:pt x="2545070" y="132"/>
                      </a:cubicBezTo>
                      <a:cubicBezTo>
                        <a:pt x="2516715" y="-2709"/>
                        <a:pt x="2482494" y="40859"/>
                        <a:pt x="2483472" y="65484"/>
                      </a:cubicBezTo>
                      <a:cubicBezTo>
                        <a:pt x="2494227" y="315526"/>
                        <a:pt x="2767996" y="472750"/>
                        <a:pt x="2914657" y="651757"/>
                      </a:cubicBezTo>
                      <a:cubicBezTo>
                        <a:pt x="2999721" y="754994"/>
                        <a:pt x="3076963" y="875279"/>
                        <a:pt x="3115095" y="1003142"/>
                      </a:cubicBezTo>
                      <a:cubicBezTo>
                        <a:pt x="3154205" y="1134793"/>
                        <a:pt x="3235358" y="1251290"/>
                        <a:pt x="3270556" y="1385782"/>
                      </a:cubicBezTo>
                      <a:cubicBezTo>
                        <a:pt x="3277401" y="1411354"/>
                        <a:pt x="3284245" y="1437874"/>
                        <a:pt x="3291089" y="1463447"/>
                      </a:cubicBezTo>
                      <a:cubicBezTo>
                        <a:pt x="3274468" y="1446398"/>
                        <a:pt x="3256868" y="1430297"/>
                        <a:pt x="3238291" y="1415143"/>
                      </a:cubicBezTo>
                      <a:cubicBezTo>
                        <a:pt x="3180604" y="1368734"/>
                        <a:pt x="3091629" y="1330848"/>
                        <a:pt x="3019276" y="1314747"/>
                      </a:cubicBezTo>
                      <a:cubicBezTo>
                        <a:pt x="2919546" y="1293910"/>
                        <a:pt x="2830571" y="1250343"/>
                        <a:pt x="2736708" y="1214352"/>
                      </a:cubicBezTo>
                      <a:cubicBezTo>
                        <a:pt x="2527471" y="1134793"/>
                        <a:pt x="2372009" y="1005036"/>
                        <a:pt x="2209703" y="859178"/>
                      </a:cubicBezTo>
                      <a:cubicBezTo>
                        <a:pt x="2124639" y="782461"/>
                        <a:pt x="2050331" y="715215"/>
                        <a:pt x="1986778" y="619554"/>
                      </a:cubicBezTo>
                      <a:cubicBezTo>
                        <a:pt x="1951579" y="567462"/>
                        <a:pt x="1926157" y="493586"/>
                        <a:pt x="1861626" y="469908"/>
                      </a:cubicBezTo>
                      <a:cubicBezTo>
                        <a:pt x="1843049" y="463278"/>
                        <a:pt x="1817627" y="502111"/>
                        <a:pt x="1818605" y="515370"/>
                      </a:cubicBezTo>
                      <a:cubicBezTo>
                        <a:pt x="1820561" y="562727"/>
                        <a:pt x="1838160" y="598718"/>
                        <a:pt x="1863582" y="639444"/>
                      </a:cubicBezTo>
                      <a:cubicBezTo>
                        <a:pt x="1891936" y="684907"/>
                        <a:pt x="1911491" y="734157"/>
                        <a:pt x="1938868" y="780566"/>
                      </a:cubicBezTo>
                      <a:cubicBezTo>
                        <a:pt x="1972111" y="825082"/>
                        <a:pt x="2005354" y="870544"/>
                        <a:pt x="2040553" y="913165"/>
                      </a:cubicBezTo>
                      <a:cubicBezTo>
                        <a:pt x="2092374" y="967151"/>
                        <a:pt x="2151039" y="1016402"/>
                        <a:pt x="2209703" y="1063758"/>
                      </a:cubicBezTo>
                      <a:cubicBezTo>
                        <a:pt x="2263479" y="1106379"/>
                        <a:pt x="2318233" y="1148999"/>
                        <a:pt x="2373965" y="1189726"/>
                      </a:cubicBezTo>
                      <a:cubicBezTo>
                        <a:pt x="2577336" y="1292963"/>
                        <a:pt x="2796350" y="1365892"/>
                        <a:pt x="3000699" y="1466288"/>
                      </a:cubicBezTo>
                      <a:cubicBezTo>
                        <a:pt x="3111184" y="1520274"/>
                        <a:pt x="3223625" y="1574260"/>
                        <a:pt x="3330199" y="1635824"/>
                      </a:cubicBezTo>
                      <a:cubicBezTo>
                        <a:pt x="3392775" y="1671815"/>
                        <a:pt x="3453395" y="1714435"/>
                        <a:pt x="3488594" y="1776946"/>
                      </a:cubicBezTo>
                      <a:cubicBezTo>
                        <a:pt x="3539436" y="1865976"/>
                        <a:pt x="3552147" y="1972055"/>
                        <a:pt x="3581479" y="2068662"/>
                      </a:cubicBezTo>
                      <a:cubicBezTo>
                        <a:pt x="3616678" y="2185159"/>
                        <a:pt x="3646988" y="2299761"/>
                        <a:pt x="3644055" y="2421941"/>
                      </a:cubicBezTo>
                      <a:cubicBezTo>
                        <a:pt x="3641122" y="2544121"/>
                        <a:pt x="3619611" y="2663459"/>
                        <a:pt x="3596146" y="2782797"/>
                      </a:cubicBezTo>
                      <a:cubicBezTo>
                        <a:pt x="3571702" y="2907818"/>
                        <a:pt x="3558014" y="3034733"/>
                        <a:pt x="3531614" y="3159754"/>
                      </a:cubicBezTo>
                      <a:cubicBezTo>
                        <a:pt x="3510104" y="3261097"/>
                        <a:pt x="3474906" y="3357704"/>
                        <a:pt x="3433840" y="3452417"/>
                      </a:cubicBezTo>
                      <a:cubicBezTo>
                        <a:pt x="3398641" y="3531976"/>
                        <a:pt x="3359532" y="3621006"/>
                        <a:pt x="3287178" y="3675940"/>
                      </a:cubicBezTo>
                      <a:cubicBezTo>
                        <a:pt x="3281312" y="3680675"/>
                        <a:pt x="3269579" y="3676886"/>
                        <a:pt x="3272512" y="3667415"/>
                      </a:cubicBezTo>
                      <a:cubicBezTo>
                        <a:pt x="3305755" y="3578385"/>
                        <a:pt x="3327266" y="3482725"/>
                        <a:pt x="3338021" y="3388960"/>
                      </a:cubicBezTo>
                      <a:cubicBezTo>
                        <a:pt x="3340954" y="3361493"/>
                        <a:pt x="3344865" y="3331185"/>
                        <a:pt x="3345843" y="3300877"/>
                      </a:cubicBezTo>
                      <a:cubicBezTo>
                        <a:pt x="3287178" y="3433474"/>
                        <a:pt x="3187448" y="3528187"/>
                        <a:pt x="3006566" y="3478937"/>
                      </a:cubicBezTo>
                      <a:cubicBezTo>
                        <a:pt x="2854037" y="3438210"/>
                        <a:pt x="2760174" y="3334026"/>
                        <a:pt x="2648711" y="3233630"/>
                      </a:cubicBezTo>
                      <a:cubicBezTo>
                        <a:pt x="2540181" y="3137023"/>
                        <a:pt x="2402319" y="3096296"/>
                        <a:pt x="2277168" y="3029050"/>
                      </a:cubicBezTo>
                      <a:cubicBezTo>
                        <a:pt x="2252724" y="3020526"/>
                        <a:pt x="2227303" y="3012949"/>
                        <a:pt x="2202859" y="3006320"/>
                      </a:cubicBezTo>
                      <a:cubicBezTo>
                        <a:pt x="2100196" y="2977905"/>
                        <a:pt x="2005354" y="2946650"/>
                        <a:pt x="1911491" y="2897400"/>
                      </a:cubicBezTo>
                      <a:cubicBezTo>
                        <a:pt x="1815672" y="2847202"/>
                        <a:pt x="1727675" y="2783744"/>
                        <a:pt x="1633812" y="2730705"/>
                      </a:cubicBezTo>
                      <a:cubicBezTo>
                        <a:pt x="1543859" y="2679560"/>
                        <a:pt x="1488128" y="2629362"/>
                        <a:pt x="1433374" y="2543173"/>
                      </a:cubicBezTo>
                      <a:cubicBezTo>
                        <a:pt x="1375687" y="2452249"/>
                        <a:pt x="1305289" y="2369849"/>
                        <a:pt x="1242714" y="2281766"/>
                      </a:cubicBezTo>
                      <a:cubicBezTo>
                        <a:pt x="1122451" y="2113177"/>
                        <a:pt x="1024676" y="1929434"/>
                        <a:pt x="895614" y="1766527"/>
                      </a:cubicBezTo>
                      <a:cubicBezTo>
                        <a:pt x="831083" y="1686022"/>
                        <a:pt x="749930" y="1618776"/>
                        <a:pt x="680510" y="1542058"/>
                      </a:cubicBezTo>
                      <a:cubicBezTo>
                        <a:pt x="610113" y="1464394"/>
                        <a:pt x="540693" y="1385782"/>
                        <a:pt x="478117" y="1301487"/>
                      </a:cubicBezTo>
                      <a:cubicBezTo>
                        <a:pt x="424341" y="1229506"/>
                        <a:pt x="364698" y="1162260"/>
                        <a:pt x="310923" y="1088383"/>
                      </a:cubicBezTo>
                      <a:cubicBezTo>
                        <a:pt x="261058" y="1020190"/>
                        <a:pt x="205326" y="951997"/>
                        <a:pt x="121240" y="922636"/>
                      </a:cubicBezTo>
                      <a:cubicBezTo>
                        <a:pt x="78219" y="907482"/>
                        <a:pt x="39109" y="896116"/>
                        <a:pt x="0" y="896116"/>
                      </a:cubicBezTo>
                      <a:cubicBezTo>
                        <a:pt x="40087" y="938737"/>
                        <a:pt x="83108" y="979464"/>
                        <a:pt x="121240" y="1020190"/>
                      </a:cubicBezTo>
                      <a:cubicBezTo>
                        <a:pt x="223904" y="1128163"/>
                        <a:pt x="313856" y="1246554"/>
                        <a:pt x="412608" y="1357368"/>
                      </a:cubicBezTo>
                      <a:cubicBezTo>
                        <a:pt x="611091" y="1578996"/>
                        <a:pt x="817395" y="1789259"/>
                        <a:pt x="983611" y="2034565"/>
                      </a:cubicBezTo>
                      <a:cubicBezTo>
                        <a:pt x="1127340" y="2246722"/>
                        <a:pt x="1263246" y="2466456"/>
                        <a:pt x="1431419" y="2660617"/>
                      </a:cubicBezTo>
                      <a:cubicBezTo>
                        <a:pt x="1581991" y="2833942"/>
                        <a:pt x="1772651" y="2953280"/>
                        <a:pt x="1955490" y="3090614"/>
                      </a:cubicBezTo>
                      <a:cubicBezTo>
                        <a:pt x="2146150" y="3233630"/>
                        <a:pt x="2295745" y="3411691"/>
                        <a:pt x="2414052" y="3615323"/>
                      </a:cubicBezTo>
                      <a:cubicBezTo>
                        <a:pt x="2465873" y="3704353"/>
                        <a:pt x="2502049" y="3794331"/>
                        <a:pt x="2530404" y="3892832"/>
                      </a:cubicBezTo>
                      <a:cubicBezTo>
                        <a:pt x="2540181" y="3925981"/>
                        <a:pt x="2548981" y="3961025"/>
                        <a:pt x="2558758" y="3995121"/>
                      </a:cubicBezTo>
                      <a:cubicBezTo>
                        <a:pt x="2548003" y="3863471"/>
                        <a:pt x="2523559" y="3731820"/>
                        <a:pt x="2501071" y="3602064"/>
                      </a:cubicBezTo>
                      <a:cubicBezTo>
                        <a:pt x="2500094" y="3596380"/>
                        <a:pt x="2504982" y="3589750"/>
                        <a:pt x="2511826" y="3591645"/>
                      </a:cubicBezTo>
                      <a:cubicBezTo>
                        <a:pt x="2629156" y="3629530"/>
                        <a:pt x="2718130" y="3735608"/>
                        <a:pt x="2797328" y="3822744"/>
                      </a:cubicBezTo>
                      <a:cubicBezTo>
                        <a:pt x="2839371" y="3868207"/>
                        <a:pt x="2880436" y="3913668"/>
                        <a:pt x="2926391" y="3955342"/>
                      </a:cubicBezTo>
                      <a:cubicBezTo>
                        <a:pt x="2973322" y="3997963"/>
                        <a:pt x="3020254" y="4044373"/>
                        <a:pt x="3049586" y="4100253"/>
                      </a:cubicBezTo>
                      <a:cubicBezTo>
                        <a:pt x="3082830" y="4164658"/>
                        <a:pt x="3097496" y="4236640"/>
                        <a:pt x="3110206" y="4306727"/>
                      </a:cubicBezTo>
                      <a:cubicBezTo>
                        <a:pt x="3122917" y="4373973"/>
                        <a:pt x="3130739" y="4443114"/>
                        <a:pt x="3136605" y="4511307"/>
                      </a:cubicBezTo>
                      <a:cubicBezTo>
                        <a:pt x="3148338" y="4445955"/>
                        <a:pt x="3157138" y="4379656"/>
                        <a:pt x="3162027" y="4314304"/>
                      </a:cubicBezTo>
                      <a:cubicBezTo>
                        <a:pt x="3163005" y="4304833"/>
                        <a:pt x="3176693" y="4301992"/>
                        <a:pt x="3179626" y="4312410"/>
                      </a:cubicBezTo>
                      <a:cubicBezTo>
                        <a:pt x="3218736" y="4470581"/>
                        <a:pt x="3242202" y="4631592"/>
                        <a:pt x="3257846" y="4793551"/>
                      </a:cubicBezTo>
                      <a:cubicBezTo>
                        <a:pt x="3266645" y="4881634"/>
                        <a:pt x="3277401" y="4969717"/>
                        <a:pt x="3285223" y="5058748"/>
                      </a:cubicBezTo>
                      <a:cubicBezTo>
                        <a:pt x="3286201" y="5051170"/>
                        <a:pt x="3286201" y="5043593"/>
                        <a:pt x="3287178" y="5036017"/>
                      </a:cubicBezTo>
                      <a:cubicBezTo>
                        <a:pt x="3304777" y="4803022"/>
                        <a:pt x="3338998" y="4566240"/>
                        <a:pt x="3332154" y="4332300"/>
                      </a:cubicBezTo>
                      <a:cubicBezTo>
                        <a:pt x="3332154" y="4320934"/>
                        <a:pt x="3348776" y="4321881"/>
                        <a:pt x="3349754" y="4332300"/>
                      </a:cubicBezTo>
                      <a:cubicBezTo>
                        <a:pt x="3369309" y="4542562"/>
                        <a:pt x="3388864" y="4752825"/>
                        <a:pt x="3411352" y="4962140"/>
                      </a:cubicBezTo>
                      <a:cubicBezTo>
                        <a:pt x="3417218" y="4804917"/>
                        <a:pt x="3430907" y="4648641"/>
                        <a:pt x="3431885" y="4490470"/>
                      </a:cubicBezTo>
                      <a:cubicBezTo>
                        <a:pt x="3432862" y="4313357"/>
                        <a:pt x="3439707" y="4120142"/>
                        <a:pt x="3501304" y="3951554"/>
                      </a:cubicBezTo>
                      <a:cubicBezTo>
                        <a:pt x="3554103" y="3807590"/>
                        <a:pt x="3653832" y="3708142"/>
                        <a:pt x="3761385" y="3601116"/>
                      </a:cubicBezTo>
                      <a:cubicBezTo>
                        <a:pt x="3873825" y="3489355"/>
                        <a:pt x="3989199" y="3363387"/>
                        <a:pt x="4138794" y="3298982"/>
                      </a:cubicBezTo>
                      <a:cubicBezTo>
                        <a:pt x="4145638" y="3296141"/>
                        <a:pt x="4156393" y="3302771"/>
                        <a:pt x="4150527" y="3310348"/>
                      </a:cubicBezTo>
                      <a:cubicBezTo>
                        <a:pt x="4024398" y="3486514"/>
                        <a:pt x="3873825" y="3650367"/>
                        <a:pt x="3778984" y="3846422"/>
                      </a:cubicBezTo>
                      <a:cubicBezTo>
                        <a:pt x="3728141" y="3951554"/>
                        <a:pt x="3691964" y="4063315"/>
                        <a:pt x="3686098" y="4179812"/>
                      </a:cubicBezTo>
                      <a:cubicBezTo>
                        <a:pt x="3681209" y="4275472"/>
                        <a:pt x="3687076" y="4370185"/>
                        <a:pt x="3696853" y="4464897"/>
                      </a:cubicBezTo>
                      <a:cubicBezTo>
                        <a:pt x="3728141" y="4348401"/>
                        <a:pt x="3759429" y="4232851"/>
                        <a:pt x="3801472" y="4120142"/>
                      </a:cubicBezTo>
                      <a:cubicBezTo>
                        <a:pt x="3804405" y="4110671"/>
                        <a:pt x="3818093" y="4112566"/>
                        <a:pt x="3819071" y="4122037"/>
                      </a:cubicBezTo>
                      <a:cubicBezTo>
                        <a:pt x="3833738" y="4306727"/>
                        <a:pt x="3813205" y="4490470"/>
                        <a:pt x="3807338" y="4675160"/>
                      </a:cubicBezTo>
                      <a:cubicBezTo>
                        <a:pt x="3804405" y="4769873"/>
                        <a:pt x="3804405" y="4866481"/>
                        <a:pt x="3816138" y="4961193"/>
                      </a:cubicBezTo>
                      <a:cubicBezTo>
                        <a:pt x="3827871" y="5056853"/>
                        <a:pt x="3856225" y="5144936"/>
                        <a:pt x="3887513" y="5236808"/>
                      </a:cubicBezTo>
                      <a:cubicBezTo>
                        <a:pt x="4010709" y="5599558"/>
                        <a:pt x="4006798" y="5984092"/>
                        <a:pt x="4005821" y="6361997"/>
                      </a:cubicBezTo>
                      <a:cubicBezTo>
                        <a:pt x="4005821" y="6371468"/>
                        <a:pt x="3991155" y="6373362"/>
                        <a:pt x="3988222" y="6363891"/>
                      </a:cubicBezTo>
                      <a:cubicBezTo>
                        <a:pt x="3926623" y="6175412"/>
                        <a:pt x="3923690" y="5972727"/>
                        <a:pt x="3866003" y="5783301"/>
                      </a:cubicBezTo>
                      <a:cubicBezTo>
                        <a:pt x="3889469" y="6016295"/>
                        <a:pt x="3914891" y="6252130"/>
                        <a:pt x="3858181" y="6482282"/>
                      </a:cubicBezTo>
                      <a:cubicBezTo>
                        <a:pt x="3857203" y="6487965"/>
                        <a:pt x="3850359" y="6488912"/>
                        <a:pt x="3845470" y="6487018"/>
                      </a:cubicBezTo>
                      <a:cubicBezTo>
                        <a:pt x="3718364" y="6434926"/>
                        <a:pt x="3593213" y="6439662"/>
                        <a:pt x="3470017" y="6470916"/>
                      </a:cubicBezTo>
                      <a:cubicBezTo>
                        <a:pt x="3499349" y="6471864"/>
                        <a:pt x="3528681" y="6472811"/>
                        <a:pt x="3558014" y="6477546"/>
                      </a:cubicBezTo>
                      <a:cubicBezTo>
                        <a:pt x="3640144" y="6490807"/>
                        <a:pt x="3714453" y="6524903"/>
                        <a:pt x="3778984" y="6576995"/>
                      </a:cubicBezTo>
                      <a:cubicBezTo>
                        <a:pt x="3903158" y="6679285"/>
                        <a:pt x="3967688" y="6842191"/>
                        <a:pt x="3923690" y="6996573"/>
                      </a:cubicBezTo>
                      <a:cubicBezTo>
                        <a:pt x="3921735" y="7003203"/>
                        <a:pt x="3910980" y="7005097"/>
                        <a:pt x="3908047" y="6998467"/>
                      </a:cubicBezTo>
                      <a:cubicBezTo>
                        <a:pt x="3845470" y="6881970"/>
                        <a:pt x="3710542" y="6809988"/>
                        <a:pt x="3577568" y="6835561"/>
                      </a:cubicBezTo>
                      <a:cubicBezTo>
                        <a:pt x="3694898" y="6866816"/>
                        <a:pt x="3816138" y="6936904"/>
                        <a:pt x="3830805" y="7062872"/>
                      </a:cubicBezTo>
                      <a:cubicBezTo>
                        <a:pt x="3831782" y="7070449"/>
                        <a:pt x="3820049" y="7074238"/>
                        <a:pt x="3816138" y="7068555"/>
                      </a:cubicBezTo>
                      <a:cubicBezTo>
                        <a:pt x="3723252" y="6953952"/>
                        <a:pt x="3597124" y="6863027"/>
                        <a:pt x="3444595" y="6851662"/>
                      </a:cubicBezTo>
                      <a:cubicBezTo>
                        <a:pt x="3557036" y="6945428"/>
                        <a:pt x="3656765" y="7072344"/>
                        <a:pt x="3626456" y="7223884"/>
                      </a:cubicBezTo>
                      <a:cubicBezTo>
                        <a:pt x="3624500" y="7231461"/>
                        <a:pt x="3613745" y="7232408"/>
                        <a:pt x="3610812" y="7225778"/>
                      </a:cubicBezTo>
                      <a:cubicBezTo>
                        <a:pt x="3575613" y="7168003"/>
                        <a:pt x="3545303" y="7094127"/>
                        <a:pt x="3480772" y="7060978"/>
                      </a:cubicBezTo>
                      <a:cubicBezTo>
                        <a:pt x="3392775" y="7015515"/>
                        <a:pt x="3297933" y="7037300"/>
                        <a:pt x="3204070" y="7042035"/>
                      </a:cubicBezTo>
                      <a:cubicBezTo>
                        <a:pt x="3246113" y="7073290"/>
                        <a:pt x="3293045" y="7107387"/>
                        <a:pt x="3317489" y="7153797"/>
                      </a:cubicBezTo>
                      <a:cubicBezTo>
                        <a:pt x="3336065" y="7189787"/>
                        <a:pt x="3338998" y="7239985"/>
                        <a:pt x="3298911" y="7264611"/>
                      </a:cubicBezTo>
                      <a:cubicBezTo>
                        <a:pt x="3256868" y="7290183"/>
                        <a:pt x="3198204" y="7286394"/>
                        <a:pt x="3151271" y="7282606"/>
                      </a:cubicBezTo>
                      <a:cubicBezTo>
                        <a:pt x="3088696" y="7277870"/>
                        <a:pt x="3027098" y="7266505"/>
                        <a:pt x="2964523" y="7263663"/>
                      </a:cubicBezTo>
                      <a:cubicBezTo>
                        <a:pt x="2890214" y="7258927"/>
                        <a:pt x="2814928" y="7280712"/>
                        <a:pt x="2745507" y="7302496"/>
                      </a:cubicBezTo>
                      <a:cubicBezTo>
                        <a:pt x="2660444" y="7329015"/>
                        <a:pt x="2578313" y="7362165"/>
                        <a:pt x="2500094" y="7402891"/>
                      </a:cubicBezTo>
                      <a:cubicBezTo>
                        <a:pt x="2379831" y="7465401"/>
                        <a:pt x="2266413" y="7541172"/>
                        <a:pt x="2168638" y="7633044"/>
                      </a:cubicBezTo>
                      <a:cubicBezTo>
                        <a:pt x="2204814" y="7620731"/>
                        <a:pt x="2240991" y="7593264"/>
                        <a:pt x="2270324" y="7575269"/>
                      </a:cubicBezTo>
                      <a:cubicBezTo>
                        <a:pt x="2339744" y="7533595"/>
                        <a:pt x="2401341" y="7487186"/>
                        <a:pt x="2481516" y="7465401"/>
                      </a:cubicBezTo>
                      <a:cubicBezTo>
                        <a:pt x="2550936" y="7447406"/>
                        <a:pt x="2624267" y="7446459"/>
                        <a:pt x="2695643" y="7441723"/>
                      </a:cubicBezTo>
                      <a:cubicBezTo>
                        <a:pt x="2782662" y="7436041"/>
                        <a:pt x="2869681" y="7424675"/>
                        <a:pt x="2956700" y="7416151"/>
                      </a:cubicBezTo>
                      <a:cubicBezTo>
                        <a:pt x="3133672" y="7398155"/>
                        <a:pt x="3312600" y="7400050"/>
                        <a:pt x="3490549" y="7384896"/>
                      </a:cubicBezTo>
                      <a:cubicBezTo>
                        <a:pt x="3633300" y="7372583"/>
                        <a:pt x="3795606" y="7343222"/>
                        <a:pt x="3908047" y="7251351"/>
                      </a:cubicBezTo>
                      <a:cubicBezTo>
                        <a:pt x="3944223" y="7221989"/>
                        <a:pt x="3996043" y="7182210"/>
                        <a:pt x="4041019" y="7136748"/>
                      </a:cubicBezTo>
                      <a:cubicBezTo>
                        <a:pt x="4060575" y="7149061"/>
                        <a:pt x="4078173" y="7164214"/>
                        <a:pt x="4096751" y="7177475"/>
                      </a:cubicBezTo>
                      <a:cubicBezTo>
                        <a:pt x="4136839" y="7207783"/>
                        <a:pt x="4180837" y="7234303"/>
                        <a:pt x="4226791" y="7257033"/>
                      </a:cubicBezTo>
                      <a:lnTo>
                        <a:pt x="4226791" y="6589307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4" name="Freeform: Shape 453">
                  <a:extLst>
                    <a:ext uri="{FF2B5EF4-FFF2-40B4-BE49-F238E27FC236}">
                      <a16:creationId xmlns:a16="http://schemas.microsoft.com/office/drawing/2014/main" id="{82BAEEAA-6004-D3AE-0052-5D3D4065184B}"/>
                    </a:ext>
                  </a:extLst>
                </p:cNvPr>
                <p:cNvSpPr/>
                <p:nvPr/>
              </p:nvSpPr>
              <p:spPr>
                <a:xfrm>
                  <a:off x="11844387" y="6193115"/>
                  <a:ext cx="62477" cy="168588"/>
                </a:xfrm>
                <a:custGeom>
                  <a:avLst/>
                  <a:gdLst>
                    <a:gd name="connsiteX0" fmla="*/ 28355 w 62477"/>
                    <a:gd name="connsiteY0" fmla="*/ 168589 h 168588"/>
                    <a:gd name="connsiteX1" fmla="*/ 30310 w 62477"/>
                    <a:gd name="connsiteY1" fmla="*/ 6630 h 168588"/>
                    <a:gd name="connsiteX2" fmla="*/ 0 w 62477"/>
                    <a:gd name="connsiteY2" fmla="*/ 0 h 168588"/>
                    <a:gd name="connsiteX3" fmla="*/ 28355 w 62477"/>
                    <a:gd name="connsiteY3" fmla="*/ 168589 h 168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477" h="168588">
                      <a:moveTo>
                        <a:pt x="28355" y="168589"/>
                      </a:moveTo>
                      <a:cubicBezTo>
                        <a:pt x="68443" y="126915"/>
                        <a:pt x="78220" y="73876"/>
                        <a:pt x="30310" y="6630"/>
                      </a:cubicBezTo>
                      <a:cubicBezTo>
                        <a:pt x="21511" y="2841"/>
                        <a:pt x="11733" y="947"/>
                        <a:pt x="0" y="0"/>
                      </a:cubicBezTo>
                      <a:cubicBezTo>
                        <a:pt x="24444" y="52092"/>
                        <a:pt x="36177" y="107973"/>
                        <a:pt x="28355" y="168589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5" name="Freeform: Shape 454">
                  <a:extLst>
                    <a:ext uri="{FF2B5EF4-FFF2-40B4-BE49-F238E27FC236}">
                      <a16:creationId xmlns:a16="http://schemas.microsoft.com/office/drawing/2014/main" id="{181153C6-19CB-0CB8-9643-CAC7BFDBD762}"/>
                    </a:ext>
                  </a:extLst>
                </p:cNvPr>
                <p:cNvSpPr/>
                <p:nvPr/>
              </p:nvSpPr>
              <p:spPr>
                <a:xfrm>
                  <a:off x="12217443" y="2624334"/>
                  <a:ext cx="250744" cy="1630955"/>
                </a:xfrm>
                <a:custGeom>
                  <a:avLst/>
                  <a:gdLst>
                    <a:gd name="connsiteX0" fmla="*/ 249768 w 250744"/>
                    <a:gd name="connsiteY0" fmla="*/ 353279 h 1630955"/>
                    <a:gd name="connsiteX1" fmla="*/ 161770 w 250744"/>
                    <a:gd name="connsiteY1" fmla="*/ 636470 h 1630955"/>
                    <a:gd name="connsiteX2" fmla="*/ 145148 w 250744"/>
                    <a:gd name="connsiteY2" fmla="*/ 636470 h 1630955"/>
                    <a:gd name="connsiteX3" fmla="*/ 250745 w 250744"/>
                    <a:gd name="connsiteY3" fmla="*/ 32202 h 1630955"/>
                    <a:gd name="connsiteX4" fmla="*/ 250745 w 250744"/>
                    <a:gd name="connsiteY4" fmla="*/ 0 h 1630955"/>
                    <a:gd name="connsiteX5" fmla="*/ 442 w 250744"/>
                    <a:gd name="connsiteY5" fmla="*/ 808847 h 1630955"/>
                    <a:gd name="connsiteX6" fmla="*/ 87462 w 250744"/>
                    <a:gd name="connsiteY6" fmla="*/ 1309879 h 1630955"/>
                    <a:gd name="connsiteX7" fmla="*/ 249768 w 250744"/>
                    <a:gd name="connsiteY7" fmla="*/ 1630955 h 1630955"/>
                    <a:gd name="connsiteX8" fmla="*/ 249768 w 250744"/>
                    <a:gd name="connsiteY8" fmla="*/ 353279 h 1630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744" h="1630955">
                      <a:moveTo>
                        <a:pt x="249768" y="353279"/>
                      </a:moveTo>
                      <a:cubicBezTo>
                        <a:pt x="210657" y="444203"/>
                        <a:pt x="178393" y="537969"/>
                        <a:pt x="161770" y="636470"/>
                      </a:cubicBezTo>
                      <a:cubicBezTo>
                        <a:pt x="159815" y="644995"/>
                        <a:pt x="147104" y="644047"/>
                        <a:pt x="145148" y="636470"/>
                      </a:cubicBezTo>
                      <a:cubicBezTo>
                        <a:pt x="93329" y="423366"/>
                        <a:pt x="165682" y="225416"/>
                        <a:pt x="250745" y="32202"/>
                      </a:cubicBezTo>
                      <a:lnTo>
                        <a:pt x="250745" y="0"/>
                      </a:lnTo>
                      <a:cubicBezTo>
                        <a:pt x="45419" y="208368"/>
                        <a:pt x="-5424" y="532286"/>
                        <a:pt x="442" y="808847"/>
                      </a:cubicBezTo>
                      <a:cubicBezTo>
                        <a:pt x="4353" y="978384"/>
                        <a:pt x="24886" y="1149814"/>
                        <a:pt x="87462" y="1309879"/>
                      </a:cubicBezTo>
                      <a:cubicBezTo>
                        <a:pt x="131460" y="1421640"/>
                        <a:pt x="189148" y="1527719"/>
                        <a:pt x="249768" y="1630955"/>
                      </a:cubicBezTo>
                      <a:lnTo>
                        <a:pt x="249768" y="353279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6" name="Freeform: Shape 455">
                  <a:extLst>
                    <a:ext uri="{FF2B5EF4-FFF2-40B4-BE49-F238E27FC236}">
                      <a16:creationId xmlns:a16="http://schemas.microsoft.com/office/drawing/2014/main" id="{5DC77296-2028-20D1-9332-35DDB40C54B0}"/>
                    </a:ext>
                  </a:extLst>
                </p:cNvPr>
                <p:cNvSpPr/>
                <p:nvPr/>
              </p:nvSpPr>
              <p:spPr>
                <a:xfrm>
                  <a:off x="10854909" y="5371954"/>
                  <a:ext cx="1613279" cy="1231267"/>
                </a:xfrm>
                <a:custGeom>
                  <a:avLst/>
                  <a:gdLst>
                    <a:gd name="connsiteX0" fmla="*/ 1612302 w 1613279"/>
                    <a:gd name="connsiteY0" fmla="*/ 969860 h 1231267"/>
                    <a:gd name="connsiteX1" fmla="*/ 1584925 w 1613279"/>
                    <a:gd name="connsiteY1" fmla="*/ 935764 h 1231267"/>
                    <a:gd name="connsiteX2" fmla="*/ 1583946 w 1613279"/>
                    <a:gd name="connsiteY2" fmla="*/ 758650 h 1231267"/>
                    <a:gd name="connsiteX3" fmla="*/ 1601547 w 1613279"/>
                    <a:gd name="connsiteY3" fmla="*/ 638365 h 1231267"/>
                    <a:gd name="connsiteX4" fmla="*/ 1564392 w 1613279"/>
                    <a:gd name="connsiteY4" fmla="*/ 506714 h 1231267"/>
                    <a:gd name="connsiteX5" fmla="*/ 1492040 w 1613279"/>
                    <a:gd name="connsiteY5" fmla="*/ 350438 h 1231267"/>
                    <a:gd name="connsiteX6" fmla="*/ 1452929 w 1613279"/>
                    <a:gd name="connsiteY6" fmla="*/ 173325 h 1231267"/>
                    <a:gd name="connsiteX7" fmla="*/ 1435330 w 1613279"/>
                    <a:gd name="connsiteY7" fmla="*/ 0 h 1231267"/>
                    <a:gd name="connsiteX8" fmla="*/ 1430441 w 1613279"/>
                    <a:gd name="connsiteY8" fmla="*/ 234888 h 1231267"/>
                    <a:gd name="connsiteX9" fmla="*/ 1482262 w 1613279"/>
                    <a:gd name="connsiteY9" fmla="*/ 627947 h 1231267"/>
                    <a:gd name="connsiteX10" fmla="*/ 1098008 w 1613279"/>
                    <a:gd name="connsiteY10" fmla="*/ 1057943 h 1231267"/>
                    <a:gd name="connsiteX11" fmla="*/ 1087253 w 1613279"/>
                    <a:gd name="connsiteY11" fmla="*/ 1047525 h 1231267"/>
                    <a:gd name="connsiteX12" fmla="*/ 1050099 w 1613279"/>
                    <a:gd name="connsiteY12" fmla="*/ 844839 h 1231267"/>
                    <a:gd name="connsiteX13" fmla="*/ 1013922 w 1613279"/>
                    <a:gd name="connsiteY13" fmla="*/ 1021005 h 1231267"/>
                    <a:gd name="connsiteX14" fmla="*/ 709843 w 1613279"/>
                    <a:gd name="connsiteY14" fmla="*/ 1128031 h 1231267"/>
                    <a:gd name="connsiteX15" fmla="*/ 314834 w 1613279"/>
                    <a:gd name="connsiteY15" fmla="*/ 1164021 h 1231267"/>
                    <a:gd name="connsiteX16" fmla="*/ 0 w 1613279"/>
                    <a:gd name="connsiteY16" fmla="*/ 1231267 h 1231267"/>
                    <a:gd name="connsiteX17" fmla="*/ 82131 w 1613279"/>
                    <a:gd name="connsiteY17" fmla="*/ 1226532 h 1231267"/>
                    <a:gd name="connsiteX18" fmla="*/ 343189 w 1613279"/>
                    <a:gd name="connsiteY18" fmla="*/ 1200959 h 1231267"/>
                    <a:gd name="connsiteX19" fmla="*/ 877037 w 1613279"/>
                    <a:gd name="connsiteY19" fmla="*/ 1169705 h 1231267"/>
                    <a:gd name="connsiteX20" fmla="*/ 1294535 w 1613279"/>
                    <a:gd name="connsiteY20" fmla="*/ 1036159 h 1231267"/>
                    <a:gd name="connsiteX21" fmla="*/ 1427508 w 1613279"/>
                    <a:gd name="connsiteY21" fmla="*/ 921557 h 1231267"/>
                    <a:gd name="connsiteX22" fmla="*/ 1483239 w 1613279"/>
                    <a:gd name="connsiteY22" fmla="*/ 962283 h 1231267"/>
                    <a:gd name="connsiteX23" fmla="*/ 1613279 w 1613279"/>
                    <a:gd name="connsiteY23" fmla="*/ 1041842 h 1231267"/>
                    <a:gd name="connsiteX24" fmla="*/ 1613279 w 1613279"/>
                    <a:gd name="connsiteY24" fmla="*/ 969860 h 1231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613279" h="1231267">
                      <a:moveTo>
                        <a:pt x="1612302" y="969860"/>
                      </a:moveTo>
                      <a:cubicBezTo>
                        <a:pt x="1601547" y="960389"/>
                        <a:pt x="1591769" y="949023"/>
                        <a:pt x="1584925" y="935764"/>
                      </a:cubicBezTo>
                      <a:cubicBezTo>
                        <a:pt x="1557548" y="879883"/>
                        <a:pt x="1572214" y="816425"/>
                        <a:pt x="1583946" y="758650"/>
                      </a:cubicBezTo>
                      <a:cubicBezTo>
                        <a:pt x="1591769" y="718871"/>
                        <a:pt x="1601547" y="679092"/>
                        <a:pt x="1601547" y="638365"/>
                      </a:cubicBezTo>
                      <a:cubicBezTo>
                        <a:pt x="1602524" y="589114"/>
                        <a:pt x="1585902" y="550282"/>
                        <a:pt x="1564392" y="506714"/>
                      </a:cubicBezTo>
                      <a:cubicBezTo>
                        <a:pt x="1538971" y="454622"/>
                        <a:pt x="1511594" y="404424"/>
                        <a:pt x="1492040" y="350438"/>
                      </a:cubicBezTo>
                      <a:cubicBezTo>
                        <a:pt x="1471506" y="292663"/>
                        <a:pt x="1461728" y="233941"/>
                        <a:pt x="1452929" y="173325"/>
                      </a:cubicBezTo>
                      <a:cubicBezTo>
                        <a:pt x="1444130" y="115550"/>
                        <a:pt x="1439241" y="57775"/>
                        <a:pt x="1435330" y="0"/>
                      </a:cubicBezTo>
                      <a:cubicBezTo>
                        <a:pt x="1431419" y="78612"/>
                        <a:pt x="1428485" y="156276"/>
                        <a:pt x="1430441" y="234888"/>
                      </a:cubicBezTo>
                      <a:cubicBezTo>
                        <a:pt x="1433374" y="368433"/>
                        <a:pt x="1497906" y="494401"/>
                        <a:pt x="1482262" y="627947"/>
                      </a:cubicBezTo>
                      <a:cubicBezTo>
                        <a:pt x="1459774" y="822108"/>
                        <a:pt x="1298446" y="1017217"/>
                        <a:pt x="1098008" y="1057943"/>
                      </a:cubicBezTo>
                      <a:cubicBezTo>
                        <a:pt x="1092142" y="1058890"/>
                        <a:pt x="1085297" y="1054155"/>
                        <a:pt x="1087253" y="1047525"/>
                      </a:cubicBezTo>
                      <a:cubicBezTo>
                        <a:pt x="1111696" y="976490"/>
                        <a:pt x="1107785" y="887460"/>
                        <a:pt x="1050099" y="844839"/>
                      </a:cubicBezTo>
                      <a:cubicBezTo>
                        <a:pt x="1082364" y="905456"/>
                        <a:pt x="1080408" y="971754"/>
                        <a:pt x="1013922" y="1021005"/>
                      </a:cubicBezTo>
                      <a:cubicBezTo>
                        <a:pt x="928858" y="1084463"/>
                        <a:pt x="814462" y="1110035"/>
                        <a:pt x="709843" y="1128031"/>
                      </a:cubicBezTo>
                      <a:cubicBezTo>
                        <a:pt x="578826" y="1149814"/>
                        <a:pt x="446830" y="1148868"/>
                        <a:pt x="314834" y="1164021"/>
                      </a:cubicBezTo>
                      <a:cubicBezTo>
                        <a:pt x="206304" y="1176335"/>
                        <a:pt x="101686" y="1199065"/>
                        <a:pt x="0" y="1231267"/>
                      </a:cubicBezTo>
                      <a:cubicBezTo>
                        <a:pt x="27377" y="1229374"/>
                        <a:pt x="55732" y="1228426"/>
                        <a:pt x="82131" y="1226532"/>
                      </a:cubicBezTo>
                      <a:cubicBezTo>
                        <a:pt x="169150" y="1220849"/>
                        <a:pt x="256169" y="1209484"/>
                        <a:pt x="343189" y="1200959"/>
                      </a:cubicBezTo>
                      <a:cubicBezTo>
                        <a:pt x="520161" y="1182964"/>
                        <a:pt x="699088" y="1184858"/>
                        <a:pt x="877037" y="1169705"/>
                      </a:cubicBezTo>
                      <a:cubicBezTo>
                        <a:pt x="1019788" y="1157392"/>
                        <a:pt x="1182094" y="1128031"/>
                        <a:pt x="1294535" y="1036159"/>
                      </a:cubicBezTo>
                      <a:cubicBezTo>
                        <a:pt x="1330711" y="1006798"/>
                        <a:pt x="1382532" y="967018"/>
                        <a:pt x="1427508" y="921557"/>
                      </a:cubicBezTo>
                      <a:cubicBezTo>
                        <a:pt x="1447063" y="933869"/>
                        <a:pt x="1464663" y="949023"/>
                        <a:pt x="1483239" y="962283"/>
                      </a:cubicBezTo>
                      <a:cubicBezTo>
                        <a:pt x="1523327" y="992591"/>
                        <a:pt x="1567325" y="1019111"/>
                        <a:pt x="1613279" y="1041842"/>
                      </a:cubicBezTo>
                      <a:lnTo>
                        <a:pt x="1613279" y="969860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7" name="Freeform: Shape 456">
                  <a:extLst>
                    <a:ext uri="{FF2B5EF4-FFF2-40B4-BE49-F238E27FC236}">
                      <a16:creationId xmlns:a16="http://schemas.microsoft.com/office/drawing/2014/main" id="{4AD09DAA-8851-99FC-9356-2D536C73C2D6}"/>
                    </a:ext>
                  </a:extLst>
                </p:cNvPr>
                <p:cNvSpPr/>
                <p:nvPr/>
              </p:nvSpPr>
              <p:spPr>
                <a:xfrm>
                  <a:off x="11929451" y="944127"/>
                  <a:ext cx="12710" cy="92818"/>
                </a:xfrm>
                <a:custGeom>
                  <a:avLst/>
                  <a:gdLst>
                    <a:gd name="connsiteX0" fmla="*/ 5866 w 12710"/>
                    <a:gd name="connsiteY0" fmla="*/ 66299 h 92818"/>
                    <a:gd name="connsiteX1" fmla="*/ 10755 w 12710"/>
                    <a:gd name="connsiteY1" fmla="*/ 92819 h 92818"/>
                    <a:gd name="connsiteX2" fmla="*/ 12710 w 12710"/>
                    <a:gd name="connsiteY2" fmla="*/ 34096 h 92818"/>
                    <a:gd name="connsiteX3" fmla="*/ 0 w 12710"/>
                    <a:gd name="connsiteY3" fmla="*/ 0 h 92818"/>
                    <a:gd name="connsiteX4" fmla="*/ 5866 w 12710"/>
                    <a:gd name="connsiteY4" fmla="*/ 66299 h 92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10" h="92818">
                      <a:moveTo>
                        <a:pt x="5866" y="66299"/>
                      </a:moveTo>
                      <a:cubicBezTo>
                        <a:pt x="7822" y="74823"/>
                        <a:pt x="8799" y="84294"/>
                        <a:pt x="10755" y="92819"/>
                      </a:cubicBezTo>
                      <a:cubicBezTo>
                        <a:pt x="10755" y="72929"/>
                        <a:pt x="11732" y="53986"/>
                        <a:pt x="12710" y="34096"/>
                      </a:cubicBezTo>
                      <a:cubicBezTo>
                        <a:pt x="7822" y="22731"/>
                        <a:pt x="3911" y="11365"/>
                        <a:pt x="0" y="0"/>
                      </a:cubicBezTo>
                      <a:cubicBezTo>
                        <a:pt x="0" y="22731"/>
                        <a:pt x="1955" y="44515"/>
                        <a:pt x="5866" y="66299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8" name="Freeform: Shape 457">
                  <a:extLst>
                    <a:ext uri="{FF2B5EF4-FFF2-40B4-BE49-F238E27FC236}">
                      <a16:creationId xmlns:a16="http://schemas.microsoft.com/office/drawing/2014/main" id="{A5F7CB43-27FC-6589-E3CC-ADAD7AB19423}"/>
                    </a:ext>
                  </a:extLst>
                </p:cNvPr>
                <p:cNvSpPr/>
                <p:nvPr/>
              </p:nvSpPr>
              <p:spPr>
                <a:xfrm>
                  <a:off x="10141156" y="2039955"/>
                  <a:ext cx="1412841" cy="993538"/>
                </a:xfrm>
                <a:custGeom>
                  <a:avLst/>
                  <a:gdLst>
                    <a:gd name="connsiteX0" fmla="*/ 608157 w 1412841"/>
                    <a:gd name="connsiteY0" fmla="*/ 730236 h 993538"/>
                    <a:gd name="connsiteX1" fmla="*/ 442918 w 1412841"/>
                    <a:gd name="connsiteY1" fmla="*/ 322024 h 993538"/>
                    <a:gd name="connsiteX2" fmla="*/ 454652 w 1412841"/>
                    <a:gd name="connsiteY2" fmla="*/ 310659 h 993538"/>
                    <a:gd name="connsiteX3" fmla="*/ 1049120 w 1412841"/>
                    <a:gd name="connsiteY3" fmla="*/ 749179 h 993538"/>
                    <a:gd name="connsiteX4" fmla="*/ 1226092 w 1412841"/>
                    <a:gd name="connsiteY4" fmla="*/ 990697 h 993538"/>
                    <a:gd name="connsiteX5" fmla="*/ 1150805 w 1412841"/>
                    <a:gd name="connsiteY5" fmla="*/ 770016 h 993538"/>
                    <a:gd name="connsiteX6" fmla="*/ 1164494 w 1412841"/>
                    <a:gd name="connsiteY6" fmla="*/ 759598 h 993538"/>
                    <a:gd name="connsiteX7" fmla="*/ 1318978 w 1412841"/>
                    <a:gd name="connsiteY7" fmla="*/ 993539 h 993538"/>
                    <a:gd name="connsiteX8" fmla="*/ 1293556 w 1412841"/>
                    <a:gd name="connsiteY8" fmla="*/ 815478 h 993538"/>
                    <a:gd name="connsiteX9" fmla="*/ 1214359 w 1412841"/>
                    <a:gd name="connsiteY9" fmla="*/ 681933 h 993538"/>
                    <a:gd name="connsiteX10" fmla="*/ 1220225 w 1412841"/>
                    <a:gd name="connsiteY10" fmla="*/ 671515 h 993538"/>
                    <a:gd name="connsiteX11" fmla="*/ 1412841 w 1412841"/>
                    <a:gd name="connsiteY11" fmla="*/ 483983 h 993538"/>
                    <a:gd name="connsiteX12" fmla="*/ 1111696 w 1412841"/>
                    <a:gd name="connsiteY12" fmla="*/ 591009 h 993538"/>
                    <a:gd name="connsiteX13" fmla="*/ 753841 w 1412841"/>
                    <a:gd name="connsiteY13" fmla="*/ 345702 h 993538"/>
                    <a:gd name="connsiteX14" fmla="*/ 382298 w 1412841"/>
                    <a:gd name="connsiteY14" fmla="*/ 141123 h 993538"/>
                    <a:gd name="connsiteX15" fmla="*/ 307990 w 1412841"/>
                    <a:gd name="connsiteY15" fmla="*/ 118391 h 993538"/>
                    <a:gd name="connsiteX16" fmla="*/ 16621 w 1412841"/>
                    <a:gd name="connsiteY16" fmla="*/ 9472 h 993538"/>
                    <a:gd name="connsiteX17" fmla="*/ 0 w 1412841"/>
                    <a:gd name="connsiteY17" fmla="*/ 0 h 993538"/>
                    <a:gd name="connsiteX18" fmla="*/ 180883 w 1412841"/>
                    <a:gd name="connsiteY18" fmla="*/ 159118 h 993538"/>
                    <a:gd name="connsiteX19" fmla="*/ 471273 w 1412841"/>
                    <a:gd name="connsiteY19" fmla="*/ 479248 h 993538"/>
                    <a:gd name="connsiteX20" fmla="*/ 618913 w 1412841"/>
                    <a:gd name="connsiteY20" fmla="*/ 803166 h 993538"/>
                    <a:gd name="connsiteX21" fmla="*/ 611091 w 1412841"/>
                    <a:gd name="connsiteY21" fmla="*/ 744443 h 993538"/>
                    <a:gd name="connsiteX22" fmla="*/ 608157 w 1412841"/>
                    <a:gd name="connsiteY22" fmla="*/ 730236 h 993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412841" h="993538">
                      <a:moveTo>
                        <a:pt x="608157" y="730236"/>
                      </a:moveTo>
                      <a:cubicBezTo>
                        <a:pt x="581758" y="585326"/>
                        <a:pt x="523093" y="445151"/>
                        <a:pt x="442918" y="322024"/>
                      </a:cubicBezTo>
                      <a:cubicBezTo>
                        <a:pt x="438029" y="314447"/>
                        <a:pt x="447807" y="305923"/>
                        <a:pt x="454652" y="310659"/>
                      </a:cubicBezTo>
                      <a:cubicBezTo>
                        <a:pt x="667800" y="439468"/>
                        <a:pt x="883881" y="563542"/>
                        <a:pt x="1049120" y="749179"/>
                      </a:cubicBezTo>
                      <a:cubicBezTo>
                        <a:pt x="1115607" y="824003"/>
                        <a:pt x="1178182" y="903561"/>
                        <a:pt x="1226092" y="990697"/>
                      </a:cubicBezTo>
                      <a:cubicBezTo>
                        <a:pt x="1206537" y="914927"/>
                        <a:pt x="1183071" y="841051"/>
                        <a:pt x="1150805" y="770016"/>
                      </a:cubicBezTo>
                      <a:cubicBezTo>
                        <a:pt x="1146894" y="761492"/>
                        <a:pt x="1156672" y="752968"/>
                        <a:pt x="1164494" y="759598"/>
                      </a:cubicBezTo>
                      <a:cubicBezTo>
                        <a:pt x="1238803" y="824003"/>
                        <a:pt x="1287690" y="904508"/>
                        <a:pt x="1318978" y="993539"/>
                      </a:cubicBezTo>
                      <a:cubicBezTo>
                        <a:pt x="1325822" y="933869"/>
                        <a:pt x="1322889" y="866623"/>
                        <a:pt x="1293556" y="815478"/>
                      </a:cubicBezTo>
                      <a:cubicBezTo>
                        <a:pt x="1267157" y="770963"/>
                        <a:pt x="1223159" y="734972"/>
                        <a:pt x="1214359" y="681933"/>
                      </a:cubicBezTo>
                      <a:cubicBezTo>
                        <a:pt x="1213381" y="677197"/>
                        <a:pt x="1215337" y="672462"/>
                        <a:pt x="1220225" y="671515"/>
                      </a:cubicBezTo>
                      <a:cubicBezTo>
                        <a:pt x="1322889" y="646889"/>
                        <a:pt x="1386442" y="573013"/>
                        <a:pt x="1412841" y="483983"/>
                      </a:cubicBezTo>
                      <a:cubicBezTo>
                        <a:pt x="1351243" y="575855"/>
                        <a:pt x="1258358" y="629841"/>
                        <a:pt x="1111696" y="591009"/>
                      </a:cubicBezTo>
                      <a:cubicBezTo>
                        <a:pt x="959168" y="550282"/>
                        <a:pt x="865304" y="446098"/>
                        <a:pt x="753841" y="345702"/>
                      </a:cubicBezTo>
                      <a:cubicBezTo>
                        <a:pt x="645312" y="249095"/>
                        <a:pt x="507450" y="208369"/>
                        <a:pt x="382298" y="141123"/>
                      </a:cubicBezTo>
                      <a:cubicBezTo>
                        <a:pt x="357854" y="132598"/>
                        <a:pt x="332433" y="125021"/>
                        <a:pt x="307990" y="118391"/>
                      </a:cubicBezTo>
                      <a:cubicBezTo>
                        <a:pt x="205326" y="89978"/>
                        <a:pt x="110485" y="58722"/>
                        <a:pt x="16621" y="9472"/>
                      </a:cubicBezTo>
                      <a:cubicBezTo>
                        <a:pt x="10755" y="6630"/>
                        <a:pt x="5866" y="3789"/>
                        <a:pt x="0" y="0"/>
                      </a:cubicBezTo>
                      <a:cubicBezTo>
                        <a:pt x="59642" y="53040"/>
                        <a:pt x="120262" y="105131"/>
                        <a:pt x="180883" y="159118"/>
                      </a:cubicBezTo>
                      <a:cubicBezTo>
                        <a:pt x="289412" y="255725"/>
                        <a:pt x="394031" y="358015"/>
                        <a:pt x="471273" y="479248"/>
                      </a:cubicBezTo>
                      <a:cubicBezTo>
                        <a:pt x="535804" y="580590"/>
                        <a:pt x="584691" y="689510"/>
                        <a:pt x="618913" y="803166"/>
                      </a:cubicBezTo>
                      <a:cubicBezTo>
                        <a:pt x="616957" y="783276"/>
                        <a:pt x="614024" y="764333"/>
                        <a:pt x="611091" y="744443"/>
                      </a:cubicBezTo>
                      <a:cubicBezTo>
                        <a:pt x="610113" y="739708"/>
                        <a:pt x="609135" y="734972"/>
                        <a:pt x="608157" y="730236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" name="Freeform: Shape 458">
                  <a:extLst>
                    <a:ext uri="{FF2B5EF4-FFF2-40B4-BE49-F238E27FC236}">
                      <a16:creationId xmlns:a16="http://schemas.microsoft.com/office/drawing/2014/main" id="{104343C2-9CC6-3DF6-DB75-02E275C2A34E}"/>
                    </a:ext>
                  </a:extLst>
                </p:cNvPr>
                <p:cNvSpPr/>
                <p:nvPr/>
              </p:nvSpPr>
              <p:spPr>
                <a:xfrm>
                  <a:off x="11568540" y="1216900"/>
                  <a:ext cx="509950" cy="2899161"/>
                </a:xfrm>
                <a:custGeom>
                  <a:avLst/>
                  <a:gdLst>
                    <a:gd name="connsiteX0" fmla="*/ 100830 w 509950"/>
                    <a:gd name="connsiteY0" fmla="*/ 2590398 h 2899161"/>
                    <a:gd name="connsiteX1" fmla="*/ 107674 w 509950"/>
                    <a:gd name="connsiteY1" fmla="*/ 2476742 h 2899161"/>
                    <a:gd name="connsiteX2" fmla="*/ 108652 w 509950"/>
                    <a:gd name="connsiteY2" fmla="*/ 2427491 h 2899161"/>
                    <a:gd name="connsiteX3" fmla="*/ 138962 w 509950"/>
                    <a:gd name="connsiteY3" fmla="*/ 2030644 h 2899161"/>
                    <a:gd name="connsiteX4" fmla="*/ 168295 w 509950"/>
                    <a:gd name="connsiteY4" fmla="*/ 1814699 h 2899161"/>
                    <a:gd name="connsiteX5" fmla="*/ 317890 w 509950"/>
                    <a:gd name="connsiteY5" fmla="*/ 1500252 h 2899161"/>
                    <a:gd name="connsiteX6" fmla="*/ 448908 w 509950"/>
                    <a:gd name="connsiteY6" fmla="*/ 1148867 h 2899161"/>
                    <a:gd name="connsiteX7" fmla="*/ 477262 w 509950"/>
                    <a:gd name="connsiteY7" fmla="*/ 340019 h 2899161"/>
                    <a:gd name="connsiteX8" fmla="*/ 398065 w 509950"/>
                    <a:gd name="connsiteY8" fmla="*/ 0 h 2899161"/>
                    <a:gd name="connsiteX9" fmla="*/ 456729 w 509950"/>
                    <a:gd name="connsiteY9" fmla="*/ 334337 h 2899161"/>
                    <a:gd name="connsiteX10" fmla="*/ 450863 w 509950"/>
                    <a:gd name="connsiteY10" fmla="*/ 687616 h 2899161"/>
                    <a:gd name="connsiteX11" fmla="*/ 382421 w 509950"/>
                    <a:gd name="connsiteY11" fmla="*/ 1032370 h 2899161"/>
                    <a:gd name="connsiteX12" fmla="*/ 249448 w 509950"/>
                    <a:gd name="connsiteY12" fmla="*/ 1342082 h 2899161"/>
                    <a:gd name="connsiteX13" fmla="*/ 57810 w 509950"/>
                    <a:gd name="connsiteY13" fmla="*/ 1658422 h 2899161"/>
                    <a:gd name="connsiteX14" fmla="*/ 123 w 509950"/>
                    <a:gd name="connsiteY14" fmla="*/ 1869632 h 2899161"/>
                    <a:gd name="connsiteX15" fmla="*/ 13811 w 509950"/>
                    <a:gd name="connsiteY15" fmla="*/ 2055270 h 2899161"/>
                    <a:gd name="connsiteX16" fmla="*/ 80298 w 509950"/>
                    <a:gd name="connsiteY16" fmla="*/ 2828127 h 2899161"/>
                    <a:gd name="connsiteX17" fmla="*/ 88120 w 509950"/>
                    <a:gd name="connsiteY17" fmla="*/ 2899162 h 2899161"/>
                    <a:gd name="connsiteX18" fmla="*/ 96919 w 509950"/>
                    <a:gd name="connsiteY18" fmla="*/ 2722996 h 2899161"/>
                    <a:gd name="connsiteX19" fmla="*/ 100830 w 509950"/>
                    <a:gd name="connsiteY19" fmla="*/ 2590398 h 2899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09950" h="2899161">
                      <a:moveTo>
                        <a:pt x="100830" y="2590398"/>
                      </a:moveTo>
                      <a:cubicBezTo>
                        <a:pt x="102786" y="2552512"/>
                        <a:pt x="104741" y="2514627"/>
                        <a:pt x="107674" y="2476742"/>
                      </a:cubicBezTo>
                      <a:cubicBezTo>
                        <a:pt x="107674" y="2460641"/>
                        <a:pt x="108652" y="2443592"/>
                        <a:pt x="108652" y="2427491"/>
                      </a:cubicBezTo>
                      <a:cubicBezTo>
                        <a:pt x="108652" y="2298682"/>
                        <a:pt x="112563" y="2161348"/>
                        <a:pt x="138962" y="2030644"/>
                      </a:cubicBezTo>
                      <a:cubicBezTo>
                        <a:pt x="142873" y="1957715"/>
                        <a:pt x="148740" y="1884786"/>
                        <a:pt x="168295" y="1814699"/>
                      </a:cubicBezTo>
                      <a:cubicBezTo>
                        <a:pt x="200561" y="1701991"/>
                        <a:pt x="266069" y="1604436"/>
                        <a:pt x="317890" y="1500252"/>
                      </a:cubicBezTo>
                      <a:cubicBezTo>
                        <a:pt x="373621" y="1387544"/>
                        <a:pt x="420553" y="1271047"/>
                        <a:pt x="448908" y="1148867"/>
                      </a:cubicBezTo>
                      <a:cubicBezTo>
                        <a:pt x="510506" y="887460"/>
                        <a:pt x="534949" y="604268"/>
                        <a:pt x="477262" y="340019"/>
                      </a:cubicBezTo>
                      <a:cubicBezTo>
                        <a:pt x="452818" y="226364"/>
                        <a:pt x="426420" y="112709"/>
                        <a:pt x="398065" y="0"/>
                      </a:cubicBezTo>
                      <a:cubicBezTo>
                        <a:pt x="410775" y="112709"/>
                        <a:pt x="437175" y="221628"/>
                        <a:pt x="456729" y="334337"/>
                      </a:cubicBezTo>
                      <a:cubicBezTo>
                        <a:pt x="477262" y="452728"/>
                        <a:pt x="467485" y="570172"/>
                        <a:pt x="450863" y="687616"/>
                      </a:cubicBezTo>
                      <a:cubicBezTo>
                        <a:pt x="434242" y="805060"/>
                        <a:pt x="420553" y="919662"/>
                        <a:pt x="382421" y="1032370"/>
                      </a:cubicBezTo>
                      <a:cubicBezTo>
                        <a:pt x="346244" y="1139396"/>
                        <a:pt x="299312" y="1240739"/>
                        <a:pt x="249448" y="1342082"/>
                      </a:cubicBezTo>
                      <a:cubicBezTo>
                        <a:pt x="194694" y="1453843"/>
                        <a:pt x="118430" y="1550450"/>
                        <a:pt x="57810" y="1658422"/>
                      </a:cubicBezTo>
                      <a:cubicBezTo>
                        <a:pt x="19677" y="1725669"/>
                        <a:pt x="-1832" y="1791968"/>
                        <a:pt x="123" y="1869632"/>
                      </a:cubicBezTo>
                      <a:cubicBezTo>
                        <a:pt x="1101" y="1931196"/>
                        <a:pt x="9900" y="1992759"/>
                        <a:pt x="13811" y="2055270"/>
                      </a:cubicBezTo>
                      <a:cubicBezTo>
                        <a:pt x="28477" y="2312889"/>
                        <a:pt x="61720" y="2570508"/>
                        <a:pt x="80298" y="2828127"/>
                      </a:cubicBezTo>
                      <a:cubicBezTo>
                        <a:pt x="83231" y="2851805"/>
                        <a:pt x="85187" y="2875484"/>
                        <a:pt x="88120" y="2899162"/>
                      </a:cubicBezTo>
                      <a:cubicBezTo>
                        <a:pt x="90075" y="2840440"/>
                        <a:pt x="93986" y="2781717"/>
                        <a:pt x="96919" y="2722996"/>
                      </a:cubicBezTo>
                      <a:cubicBezTo>
                        <a:pt x="97897" y="2677533"/>
                        <a:pt x="98875" y="2633965"/>
                        <a:pt x="100830" y="2590398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" name="Freeform: Shape 459">
                  <a:extLst>
                    <a:ext uri="{FF2B5EF4-FFF2-40B4-BE49-F238E27FC236}">
                      <a16:creationId xmlns:a16="http://schemas.microsoft.com/office/drawing/2014/main" id="{ED19C283-C00B-EDA5-773E-067C7EC567BC}"/>
                    </a:ext>
                  </a:extLst>
                </p:cNvPr>
                <p:cNvSpPr/>
                <p:nvPr/>
              </p:nvSpPr>
              <p:spPr>
                <a:xfrm>
                  <a:off x="12206153" y="1089038"/>
                  <a:ext cx="261057" cy="1330715"/>
                </a:xfrm>
                <a:custGeom>
                  <a:avLst/>
                  <a:gdLst>
                    <a:gd name="connsiteX0" fmla="*/ 261058 w 261057"/>
                    <a:gd name="connsiteY0" fmla="*/ 0 h 1330715"/>
                    <a:gd name="connsiteX1" fmla="*/ 200438 w 261057"/>
                    <a:gd name="connsiteY1" fmla="*/ 230152 h 1330715"/>
                    <a:gd name="connsiteX2" fmla="*/ 46931 w 261057"/>
                    <a:gd name="connsiteY2" fmla="*/ 812636 h 1330715"/>
                    <a:gd name="connsiteX3" fmla="*/ 24444 w 261057"/>
                    <a:gd name="connsiteY3" fmla="*/ 1119507 h 1330715"/>
                    <a:gd name="connsiteX4" fmla="*/ 0 w 261057"/>
                    <a:gd name="connsiteY4" fmla="*/ 1330716 h 1330715"/>
                    <a:gd name="connsiteX5" fmla="*/ 207281 w 261057"/>
                    <a:gd name="connsiteY5" fmla="*/ 791800 h 1330715"/>
                    <a:gd name="connsiteX6" fmla="*/ 261058 w 261057"/>
                    <a:gd name="connsiteY6" fmla="*/ 653519 h 1330715"/>
                    <a:gd name="connsiteX7" fmla="*/ 261058 w 261057"/>
                    <a:gd name="connsiteY7" fmla="*/ 0 h 1330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1057" h="1330715">
                      <a:moveTo>
                        <a:pt x="261058" y="0"/>
                      </a:moveTo>
                      <a:cubicBezTo>
                        <a:pt x="242480" y="76718"/>
                        <a:pt x="222926" y="154382"/>
                        <a:pt x="200438" y="230152"/>
                      </a:cubicBezTo>
                      <a:cubicBezTo>
                        <a:pt x="142750" y="423367"/>
                        <a:pt x="61598" y="609004"/>
                        <a:pt x="46931" y="812636"/>
                      </a:cubicBezTo>
                      <a:cubicBezTo>
                        <a:pt x="40087" y="914926"/>
                        <a:pt x="35198" y="1017217"/>
                        <a:pt x="24444" y="1119507"/>
                      </a:cubicBezTo>
                      <a:cubicBezTo>
                        <a:pt x="16621" y="1189594"/>
                        <a:pt x="7821" y="1260629"/>
                        <a:pt x="0" y="1330716"/>
                      </a:cubicBezTo>
                      <a:cubicBezTo>
                        <a:pt x="62576" y="1148867"/>
                        <a:pt x="136884" y="970807"/>
                        <a:pt x="207281" y="791800"/>
                      </a:cubicBezTo>
                      <a:cubicBezTo>
                        <a:pt x="224882" y="746338"/>
                        <a:pt x="243458" y="699928"/>
                        <a:pt x="261058" y="653519"/>
                      </a:cubicBezTo>
                      <a:lnTo>
                        <a:pt x="261058" y="0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" name="Freeform: Shape 460">
                  <a:extLst>
                    <a:ext uri="{FF2B5EF4-FFF2-40B4-BE49-F238E27FC236}">
                      <a16:creationId xmlns:a16="http://schemas.microsoft.com/office/drawing/2014/main" id="{8202749D-AA1D-469B-F605-471B06DDF351}"/>
                    </a:ext>
                  </a:extLst>
                </p:cNvPr>
                <p:cNvSpPr/>
                <p:nvPr/>
              </p:nvSpPr>
              <p:spPr>
                <a:xfrm>
                  <a:off x="10730010" y="5980852"/>
                  <a:ext cx="872430" cy="331038"/>
                </a:xfrm>
                <a:custGeom>
                  <a:avLst/>
                  <a:gdLst>
                    <a:gd name="connsiteX0" fmla="*/ 871897 w 872430"/>
                    <a:gd name="connsiteY0" fmla="*/ 159224 h 331038"/>
                    <a:gd name="connsiteX1" fmla="*/ 404535 w 872430"/>
                    <a:gd name="connsiteY1" fmla="*/ 170589 h 331038"/>
                    <a:gd name="connsiteX2" fmla="*/ 321426 w 872430"/>
                    <a:gd name="connsiteY2" fmla="*/ 190479 h 331038"/>
                    <a:gd name="connsiteX3" fmla="*/ 455378 w 872430"/>
                    <a:gd name="connsiteY3" fmla="*/ 109973 h 331038"/>
                    <a:gd name="connsiteX4" fmla="*/ 691992 w 872430"/>
                    <a:gd name="connsiteY4" fmla="*/ 5789 h 331038"/>
                    <a:gd name="connsiteX5" fmla="*/ 692970 w 872430"/>
                    <a:gd name="connsiteY5" fmla="*/ 106 h 331038"/>
                    <a:gd name="connsiteX6" fmla="*/ 459289 w 872430"/>
                    <a:gd name="connsiteY6" fmla="*/ 92925 h 331038"/>
                    <a:gd name="connsiteX7" fmla="*/ 297961 w 872430"/>
                    <a:gd name="connsiteY7" fmla="*/ 194268 h 331038"/>
                    <a:gd name="connsiteX8" fmla="*/ 296005 w 872430"/>
                    <a:gd name="connsiteY8" fmla="*/ 197109 h 331038"/>
                    <a:gd name="connsiteX9" fmla="*/ 2681 w 872430"/>
                    <a:gd name="connsiteY9" fmla="*/ 325918 h 331038"/>
                    <a:gd name="connsiteX10" fmla="*/ 1704 w 872430"/>
                    <a:gd name="connsiteY10" fmla="*/ 330654 h 331038"/>
                    <a:gd name="connsiteX11" fmla="*/ 867986 w 872430"/>
                    <a:gd name="connsiteY11" fmla="*/ 164907 h 331038"/>
                    <a:gd name="connsiteX12" fmla="*/ 871897 w 872430"/>
                    <a:gd name="connsiteY12" fmla="*/ 159224 h 331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2430" h="331038">
                      <a:moveTo>
                        <a:pt x="871897" y="159224"/>
                      </a:moveTo>
                      <a:cubicBezTo>
                        <a:pt x="723280" y="130810"/>
                        <a:pt x="553152" y="140281"/>
                        <a:pt x="404535" y="170589"/>
                      </a:cubicBezTo>
                      <a:cubicBezTo>
                        <a:pt x="377158" y="176272"/>
                        <a:pt x="349781" y="182902"/>
                        <a:pt x="321426" y="190479"/>
                      </a:cubicBezTo>
                      <a:cubicBezTo>
                        <a:pt x="358581" y="155435"/>
                        <a:pt x="410402" y="134599"/>
                        <a:pt x="455378" y="109973"/>
                      </a:cubicBezTo>
                      <a:cubicBezTo>
                        <a:pt x="532620" y="68299"/>
                        <a:pt x="611817" y="38939"/>
                        <a:pt x="691992" y="5789"/>
                      </a:cubicBezTo>
                      <a:cubicBezTo>
                        <a:pt x="693948" y="4842"/>
                        <a:pt x="696881" y="-841"/>
                        <a:pt x="692970" y="106"/>
                      </a:cubicBezTo>
                      <a:cubicBezTo>
                        <a:pt x="612795" y="29467"/>
                        <a:pt x="534575" y="53146"/>
                        <a:pt x="459289" y="92925"/>
                      </a:cubicBezTo>
                      <a:cubicBezTo>
                        <a:pt x="400624" y="124180"/>
                        <a:pt x="351737" y="157330"/>
                        <a:pt x="297961" y="194268"/>
                      </a:cubicBezTo>
                      <a:cubicBezTo>
                        <a:pt x="296983" y="194268"/>
                        <a:pt x="296983" y="196162"/>
                        <a:pt x="296005" y="197109"/>
                      </a:cubicBezTo>
                      <a:cubicBezTo>
                        <a:pt x="192364" y="227417"/>
                        <a:pt x="87745" y="270985"/>
                        <a:pt x="2681" y="325918"/>
                      </a:cubicBezTo>
                      <a:cubicBezTo>
                        <a:pt x="1704" y="326866"/>
                        <a:pt x="-2207" y="332548"/>
                        <a:pt x="1704" y="330654"/>
                      </a:cubicBezTo>
                      <a:cubicBezTo>
                        <a:pt x="272539" y="216999"/>
                        <a:pt x="566841" y="122286"/>
                        <a:pt x="867986" y="164907"/>
                      </a:cubicBezTo>
                      <a:cubicBezTo>
                        <a:pt x="869941" y="164907"/>
                        <a:pt x="873852" y="159224"/>
                        <a:pt x="871897" y="159224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" name="Freeform: Shape 461">
                  <a:extLst>
                    <a:ext uri="{FF2B5EF4-FFF2-40B4-BE49-F238E27FC236}">
                      <a16:creationId xmlns:a16="http://schemas.microsoft.com/office/drawing/2014/main" id="{C3922871-788E-B281-2090-FFDCACBD6514}"/>
                    </a:ext>
                  </a:extLst>
                </p:cNvPr>
                <p:cNvSpPr/>
                <p:nvPr/>
              </p:nvSpPr>
              <p:spPr>
                <a:xfrm>
                  <a:off x="12259063" y="5906745"/>
                  <a:ext cx="170560" cy="401064"/>
                </a:xfrm>
                <a:custGeom>
                  <a:avLst/>
                  <a:gdLst>
                    <a:gd name="connsiteX0" fmla="*/ 122106 w 170560"/>
                    <a:gd name="connsiteY0" fmla="*/ 337 h 401064"/>
                    <a:gd name="connsiteX1" fmla="*/ 115262 w 170560"/>
                    <a:gd name="connsiteY1" fmla="*/ 6967 h 401064"/>
                    <a:gd name="connsiteX2" fmla="*/ 99618 w 170560"/>
                    <a:gd name="connsiteY2" fmla="*/ 294894 h 401064"/>
                    <a:gd name="connsiteX3" fmla="*/ 95706 w 170560"/>
                    <a:gd name="connsiteY3" fmla="*/ 299630 h 401064"/>
                    <a:gd name="connsiteX4" fmla="*/ 2821 w 170560"/>
                    <a:gd name="connsiteY4" fmla="*/ 393395 h 401064"/>
                    <a:gd name="connsiteX5" fmla="*/ 3799 w 170560"/>
                    <a:gd name="connsiteY5" fmla="*/ 400025 h 401064"/>
                    <a:gd name="connsiteX6" fmla="*/ 82018 w 170560"/>
                    <a:gd name="connsiteY6" fmla="*/ 335620 h 401064"/>
                    <a:gd name="connsiteX7" fmla="*/ 122106 w 170560"/>
                    <a:gd name="connsiteY7" fmla="*/ 337 h 401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560" h="401064">
                      <a:moveTo>
                        <a:pt x="122106" y="337"/>
                      </a:moveTo>
                      <a:cubicBezTo>
                        <a:pt x="120150" y="-1557"/>
                        <a:pt x="114284" y="5073"/>
                        <a:pt x="115262" y="6967"/>
                      </a:cubicBezTo>
                      <a:cubicBezTo>
                        <a:pt x="159261" y="91261"/>
                        <a:pt x="144593" y="208705"/>
                        <a:pt x="99618" y="294894"/>
                      </a:cubicBezTo>
                      <a:cubicBezTo>
                        <a:pt x="98641" y="296788"/>
                        <a:pt x="97662" y="297735"/>
                        <a:pt x="95706" y="299630"/>
                      </a:cubicBezTo>
                      <a:cubicBezTo>
                        <a:pt x="67352" y="332779"/>
                        <a:pt x="34109" y="362140"/>
                        <a:pt x="2821" y="393395"/>
                      </a:cubicBezTo>
                      <a:cubicBezTo>
                        <a:pt x="-112" y="396237"/>
                        <a:pt x="-2068" y="403814"/>
                        <a:pt x="3799" y="400025"/>
                      </a:cubicBezTo>
                      <a:cubicBezTo>
                        <a:pt x="31175" y="382977"/>
                        <a:pt x="58553" y="360246"/>
                        <a:pt x="82018" y="335620"/>
                      </a:cubicBezTo>
                      <a:cubicBezTo>
                        <a:pt x="167083" y="252273"/>
                        <a:pt x="210104" y="93156"/>
                        <a:pt x="122106" y="337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3" name="Freeform: Shape 462">
                  <a:extLst>
                    <a:ext uri="{FF2B5EF4-FFF2-40B4-BE49-F238E27FC236}">
                      <a16:creationId xmlns:a16="http://schemas.microsoft.com/office/drawing/2014/main" id="{127ECDB2-37DD-0A24-3CBC-0094F64D303B}"/>
                    </a:ext>
                  </a:extLst>
                </p:cNvPr>
                <p:cNvSpPr/>
                <p:nvPr/>
              </p:nvSpPr>
              <p:spPr>
                <a:xfrm>
                  <a:off x="10181421" y="2073960"/>
                  <a:ext cx="1293446" cy="1341104"/>
                </a:xfrm>
                <a:custGeom>
                  <a:avLst/>
                  <a:gdLst>
                    <a:gd name="connsiteX0" fmla="*/ 1293378 w 1293446"/>
                    <a:gd name="connsiteY0" fmla="*/ 954798 h 1341104"/>
                    <a:gd name="connsiteX1" fmla="*/ 954101 w 1293446"/>
                    <a:gd name="connsiteY1" fmla="*/ 574999 h 1341104"/>
                    <a:gd name="connsiteX2" fmla="*/ 870015 w 1293446"/>
                    <a:gd name="connsiteY2" fmla="*/ 478392 h 1341104"/>
                    <a:gd name="connsiteX3" fmla="*/ 467184 w 1293446"/>
                    <a:gd name="connsiteY3" fmla="*/ 184783 h 1341104"/>
                    <a:gd name="connsiteX4" fmla="*/ 232525 w 1293446"/>
                    <a:gd name="connsiteY4" fmla="*/ 80598 h 1341104"/>
                    <a:gd name="connsiteX5" fmla="*/ 6666 w 1293446"/>
                    <a:gd name="connsiteY5" fmla="*/ 92 h 1341104"/>
                    <a:gd name="connsiteX6" fmla="*/ 799 w 1293446"/>
                    <a:gd name="connsiteY6" fmla="*/ 7669 h 1341104"/>
                    <a:gd name="connsiteX7" fmla="*/ 149417 w 1293446"/>
                    <a:gd name="connsiteY7" fmla="*/ 63550 h 1341104"/>
                    <a:gd name="connsiteX8" fmla="*/ 290212 w 1293446"/>
                    <a:gd name="connsiteY8" fmla="*/ 130796 h 1341104"/>
                    <a:gd name="connsiteX9" fmla="*/ 404608 w 1293446"/>
                    <a:gd name="connsiteY9" fmla="*/ 182888 h 1341104"/>
                    <a:gd name="connsiteX10" fmla="*/ 798640 w 1293446"/>
                    <a:gd name="connsiteY10" fmla="*/ 446190 h 1341104"/>
                    <a:gd name="connsiteX11" fmla="*/ 931613 w 1293446"/>
                    <a:gd name="connsiteY11" fmla="*/ 581629 h 1341104"/>
                    <a:gd name="connsiteX12" fmla="*/ 931613 w 1293446"/>
                    <a:gd name="connsiteY12" fmla="*/ 587312 h 1341104"/>
                    <a:gd name="connsiteX13" fmla="*/ 939434 w 1293446"/>
                    <a:gd name="connsiteY13" fmla="*/ 591101 h 1341104"/>
                    <a:gd name="connsiteX14" fmla="*/ 1093918 w 1293446"/>
                    <a:gd name="connsiteY14" fmla="*/ 827883 h 1341104"/>
                    <a:gd name="connsiteX15" fmla="*/ 1208314 w 1293446"/>
                    <a:gd name="connsiteY15" fmla="*/ 1339332 h 1341104"/>
                    <a:gd name="connsiteX16" fmla="*/ 1219070 w 1293446"/>
                    <a:gd name="connsiteY16" fmla="*/ 1331756 h 1341104"/>
                    <a:gd name="connsiteX17" fmla="*/ 1132050 w 1293446"/>
                    <a:gd name="connsiteY17" fmla="*/ 858191 h 1341104"/>
                    <a:gd name="connsiteX18" fmla="*/ 985389 w 1293446"/>
                    <a:gd name="connsiteY18" fmla="*/ 616673 h 1341104"/>
                    <a:gd name="connsiteX19" fmla="*/ 1127162 w 1293446"/>
                    <a:gd name="connsiteY19" fmla="*/ 715175 h 1341104"/>
                    <a:gd name="connsiteX20" fmla="*/ 1280668 w 1293446"/>
                    <a:gd name="connsiteY20" fmla="*/ 966164 h 1341104"/>
                    <a:gd name="connsiteX21" fmla="*/ 1293378 w 1293446"/>
                    <a:gd name="connsiteY21" fmla="*/ 954798 h 1341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93446" h="1341104">
                      <a:moveTo>
                        <a:pt x="1293378" y="954798"/>
                      </a:moveTo>
                      <a:cubicBezTo>
                        <a:pt x="1234714" y="785262"/>
                        <a:pt x="1154539" y="608149"/>
                        <a:pt x="954101" y="574999"/>
                      </a:cubicBezTo>
                      <a:cubicBezTo>
                        <a:pt x="927702" y="541850"/>
                        <a:pt x="899347" y="509648"/>
                        <a:pt x="870015" y="478392"/>
                      </a:cubicBezTo>
                      <a:cubicBezTo>
                        <a:pt x="760508" y="360001"/>
                        <a:pt x="611890" y="258658"/>
                        <a:pt x="467184" y="184783"/>
                      </a:cubicBezTo>
                      <a:cubicBezTo>
                        <a:pt x="391897" y="145950"/>
                        <a:pt x="306833" y="121324"/>
                        <a:pt x="232525" y="80598"/>
                      </a:cubicBezTo>
                      <a:cubicBezTo>
                        <a:pt x="162127" y="41766"/>
                        <a:pt x="78041" y="35136"/>
                        <a:pt x="6666" y="92"/>
                      </a:cubicBezTo>
                      <a:cubicBezTo>
                        <a:pt x="3733" y="-855"/>
                        <a:pt x="-2134" y="5775"/>
                        <a:pt x="799" y="7669"/>
                      </a:cubicBezTo>
                      <a:cubicBezTo>
                        <a:pt x="46754" y="32295"/>
                        <a:pt x="100530" y="47448"/>
                        <a:pt x="149417" y="63550"/>
                      </a:cubicBezTo>
                      <a:cubicBezTo>
                        <a:pt x="199281" y="80598"/>
                        <a:pt x="242303" y="109959"/>
                        <a:pt x="290212" y="130796"/>
                      </a:cubicBezTo>
                      <a:cubicBezTo>
                        <a:pt x="328344" y="147845"/>
                        <a:pt x="367454" y="164893"/>
                        <a:pt x="404608" y="182888"/>
                      </a:cubicBezTo>
                      <a:cubicBezTo>
                        <a:pt x="548336" y="251081"/>
                        <a:pt x="678377" y="344847"/>
                        <a:pt x="798640" y="446190"/>
                      </a:cubicBezTo>
                      <a:cubicBezTo>
                        <a:pt x="847527" y="486916"/>
                        <a:pt x="891525" y="533326"/>
                        <a:pt x="931613" y="581629"/>
                      </a:cubicBezTo>
                      <a:cubicBezTo>
                        <a:pt x="930635" y="584471"/>
                        <a:pt x="929657" y="586365"/>
                        <a:pt x="931613" y="587312"/>
                      </a:cubicBezTo>
                      <a:cubicBezTo>
                        <a:pt x="934546" y="588259"/>
                        <a:pt x="936501" y="590154"/>
                        <a:pt x="939434" y="591101"/>
                      </a:cubicBezTo>
                      <a:cubicBezTo>
                        <a:pt x="999077" y="664977"/>
                        <a:pt x="1049920" y="744535"/>
                        <a:pt x="1093918" y="827883"/>
                      </a:cubicBezTo>
                      <a:cubicBezTo>
                        <a:pt x="1179960" y="987947"/>
                        <a:pt x="1204403" y="1160325"/>
                        <a:pt x="1208314" y="1339332"/>
                      </a:cubicBezTo>
                      <a:cubicBezTo>
                        <a:pt x="1208314" y="1345015"/>
                        <a:pt x="1219070" y="1335543"/>
                        <a:pt x="1219070" y="1331756"/>
                      </a:cubicBezTo>
                      <a:cubicBezTo>
                        <a:pt x="1220047" y="1165061"/>
                        <a:pt x="1201470" y="1011626"/>
                        <a:pt x="1132050" y="858191"/>
                      </a:cubicBezTo>
                      <a:cubicBezTo>
                        <a:pt x="1091963" y="771055"/>
                        <a:pt x="1042098" y="691496"/>
                        <a:pt x="985389" y="616673"/>
                      </a:cubicBezTo>
                      <a:cubicBezTo>
                        <a:pt x="1036232" y="645087"/>
                        <a:pt x="1085119" y="675395"/>
                        <a:pt x="1127162" y="715175"/>
                      </a:cubicBezTo>
                      <a:cubicBezTo>
                        <a:pt x="1193649" y="777685"/>
                        <a:pt x="1242536" y="884711"/>
                        <a:pt x="1280668" y="966164"/>
                      </a:cubicBezTo>
                      <a:cubicBezTo>
                        <a:pt x="1284578" y="969952"/>
                        <a:pt x="1294356" y="959534"/>
                        <a:pt x="1293378" y="954798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68" name="Freeform: Shape 463">
                  <a:extLst>
                    <a:ext uri="{FF2B5EF4-FFF2-40B4-BE49-F238E27FC236}">
                      <a16:creationId xmlns:a16="http://schemas.microsoft.com/office/drawing/2014/main" id="{CD0A90E9-62B0-E0D9-6CEE-AE7C5A75D8AD}"/>
                    </a:ext>
                  </a:extLst>
                </p:cNvPr>
                <p:cNvSpPr/>
                <p:nvPr/>
              </p:nvSpPr>
              <p:spPr>
                <a:xfrm>
                  <a:off x="9789600" y="2399080"/>
                  <a:ext cx="472211" cy="746805"/>
                </a:xfrm>
                <a:custGeom>
                  <a:avLst/>
                  <a:gdLst>
                    <a:gd name="connsiteX0" fmla="*/ 471818 w 472211"/>
                    <a:gd name="connsiteY0" fmla="*/ 739545 h 746805"/>
                    <a:gd name="connsiteX1" fmla="*/ 171650 w 472211"/>
                    <a:gd name="connsiteY1" fmla="*/ 344592 h 746805"/>
                    <a:gd name="connsiteX2" fmla="*/ 93431 w 472211"/>
                    <a:gd name="connsiteY2" fmla="*/ 147590 h 746805"/>
                    <a:gd name="connsiteX3" fmla="*/ 35744 w 472211"/>
                    <a:gd name="connsiteY3" fmla="*/ 784 h 746805"/>
                    <a:gd name="connsiteX4" fmla="*/ 27922 w 472211"/>
                    <a:gd name="connsiteY4" fmla="*/ 2678 h 746805"/>
                    <a:gd name="connsiteX5" fmla="*/ 545 w 472211"/>
                    <a:gd name="connsiteY5" fmla="*/ 86973 h 746805"/>
                    <a:gd name="connsiteX6" fmla="*/ 47477 w 472211"/>
                    <a:gd name="connsiteY6" fmla="*/ 324702 h 746805"/>
                    <a:gd name="connsiteX7" fmla="*/ 57254 w 472211"/>
                    <a:gd name="connsiteY7" fmla="*/ 315231 h 746805"/>
                    <a:gd name="connsiteX8" fmla="*/ 24011 w 472211"/>
                    <a:gd name="connsiteY8" fmla="*/ 146642 h 746805"/>
                    <a:gd name="connsiteX9" fmla="*/ 17167 w 472211"/>
                    <a:gd name="connsiteY9" fmla="*/ 74660 h 746805"/>
                    <a:gd name="connsiteX10" fmla="*/ 37699 w 472211"/>
                    <a:gd name="connsiteY10" fmla="*/ 47194 h 746805"/>
                    <a:gd name="connsiteX11" fmla="*/ 72898 w 472211"/>
                    <a:gd name="connsiteY11" fmla="*/ 166532 h 746805"/>
                    <a:gd name="connsiteX12" fmla="*/ 122763 w 472211"/>
                    <a:gd name="connsiteY12" fmla="*/ 298183 h 746805"/>
                    <a:gd name="connsiteX13" fmla="*/ 465951 w 472211"/>
                    <a:gd name="connsiteY13" fmla="*/ 746175 h 746805"/>
                    <a:gd name="connsiteX14" fmla="*/ 471818 w 472211"/>
                    <a:gd name="connsiteY14" fmla="*/ 739545 h 746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72211" h="746805">
                      <a:moveTo>
                        <a:pt x="471818" y="739545"/>
                      </a:moveTo>
                      <a:cubicBezTo>
                        <a:pt x="361333" y="613577"/>
                        <a:pt x="245959" y="496133"/>
                        <a:pt x="171650" y="344592"/>
                      </a:cubicBezTo>
                      <a:cubicBezTo>
                        <a:pt x="140362" y="281135"/>
                        <a:pt x="119830" y="212941"/>
                        <a:pt x="93431" y="147590"/>
                      </a:cubicBezTo>
                      <a:cubicBezTo>
                        <a:pt x="77787" y="109704"/>
                        <a:pt x="73876" y="24463"/>
                        <a:pt x="35744" y="784"/>
                      </a:cubicBezTo>
                      <a:cubicBezTo>
                        <a:pt x="32810" y="-1109"/>
                        <a:pt x="29877" y="784"/>
                        <a:pt x="27922" y="2678"/>
                      </a:cubicBezTo>
                      <a:cubicBezTo>
                        <a:pt x="-3366" y="23515"/>
                        <a:pt x="-433" y="51930"/>
                        <a:pt x="545" y="86973"/>
                      </a:cubicBezTo>
                      <a:cubicBezTo>
                        <a:pt x="2501" y="168426"/>
                        <a:pt x="31832" y="246091"/>
                        <a:pt x="47477" y="324702"/>
                      </a:cubicBezTo>
                      <a:cubicBezTo>
                        <a:pt x="48455" y="328491"/>
                        <a:pt x="58232" y="319967"/>
                        <a:pt x="57254" y="315231"/>
                      </a:cubicBezTo>
                      <a:cubicBezTo>
                        <a:pt x="47477" y="258404"/>
                        <a:pt x="31832" y="203470"/>
                        <a:pt x="24011" y="146642"/>
                      </a:cubicBezTo>
                      <a:cubicBezTo>
                        <a:pt x="20100" y="122964"/>
                        <a:pt x="18144" y="98339"/>
                        <a:pt x="17167" y="74660"/>
                      </a:cubicBezTo>
                      <a:cubicBezTo>
                        <a:pt x="17167" y="65189"/>
                        <a:pt x="24011" y="14044"/>
                        <a:pt x="37699" y="47194"/>
                      </a:cubicBezTo>
                      <a:cubicBezTo>
                        <a:pt x="53343" y="85079"/>
                        <a:pt x="59210" y="127699"/>
                        <a:pt x="72898" y="166532"/>
                      </a:cubicBezTo>
                      <a:cubicBezTo>
                        <a:pt x="88542" y="211047"/>
                        <a:pt x="106141" y="254615"/>
                        <a:pt x="122763" y="298183"/>
                      </a:cubicBezTo>
                      <a:cubicBezTo>
                        <a:pt x="190227" y="476243"/>
                        <a:pt x="322223" y="621154"/>
                        <a:pt x="465951" y="746175"/>
                      </a:cubicBezTo>
                      <a:cubicBezTo>
                        <a:pt x="467907" y="749016"/>
                        <a:pt x="473774" y="741439"/>
                        <a:pt x="471818" y="739545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69" name="Freeform: Shape 464">
                  <a:extLst>
                    <a:ext uri="{FF2B5EF4-FFF2-40B4-BE49-F238E27FC236}">
                      <a16:creationId xmlns:a16="http://schemas.microsoft.com/office/drawing/2014/main" id="{80B50DC1-C53B-EE7A-3B3F-A1094899E5F9}"/>
                    </a:ext>
                  </a:extLst>
                </p:cNvPr>
                <p:cNvSpPr/>
                <p:nvPr/>
              </p:nvSpPr>
              <p:spPr>
                <a:xfrm>
                  <a:off x="9713881" y="2145070"/>
                  <a:ext cx="1345421" cy="2336784"/>
                </a:xfrm>
                <a:custGeom>
                  <a:avLst/>
                  <a:gdLst>
                    <a:gd name="connsiteX0" fmla="*/ 1150806 w 1345421"/>
                    <a:gd name="connsiteY0" fmla="*/ 1582669 h 2336784"/>
                    <a:gd name="connsiteX1" fmla="*/ 941569 w 1345421"/>
                    <a:gd name="connsiteY1" fmla="*/ 1270117 h 2336784"/>
                    <a:gd name="connsiteX2" fmla="*/ 670733 w 1345421"/>
                    <a:gd name="connsiteY2" fmla="*/ 985031 h 2336784"/>
                    <a:gd name="connsiteX3" fmla="*/ 398920 w 1345421"/>
                    <a:gd name="connsiteY3" fmla="*/ 655430 h 2336784"/>
                    <a:gd name="connsiteX4" fmla="*/ 215104 w 1345421"/>
                    <a:gd name="connsiteY4" fmla="*/ 285103 h 2336784"/>
                    <a:gd name="connsiteX5" fmla="*/ 50843 w 1345421"/>
                    <a:gd name="connsiteY5" fmla="*/ 1911 h 2336784"/>
                    <a:gd name="connsiteX6" fmla="*/ 0 w 1345421"/>
                    <a:gd name="connsiteY6" fmla="*/ 121249 h 2336784"/>
                    <a:gd name="connsiteX7" fmla="*/ 5867 w 1345421"/>
                    <a:gd name="connsiteY7" fmla="*/ 116514 h 2336784"/>
                    <a:gd name="connsiteX8" fmla="*/ 55731 w 1345421"/>
                    <a:gd name="connsiteY8" fmla="*/ 17065 h 2336784"/>
                    <a:gd name="connsiteX9" fmla="*/ 104619 w 1345421"/>
                    <a:gd name="connsiteY9" fmla="*/ 74840 h 2336784"/>
                    <a:gd name="connsiteX10" fmla="*/ 170128 w 1345421"/>
                    <a:gd name="connsiteY10" fmla="*/ 221645 h 2336784"/>
                    <a:gd name="connsiteX11" fmla="*/ 319723 w 1345421"/>
                    <a:gd name="connsiteY11" fmla="*/ 559770 h 2336784"/>
                    <a:gd name="connsiteX12" fmla="*/ 509405 w 1345421"/>
                    <a:gd name="connsiteY12" fmla="*/ 833490 h 2336784"/>
                    <a:gd name="connsiteX13" fmla="*/ 739176 w 1345421"/>
                    <a:gd name="connsiteY13" fmla="*/ 1074061 h 2336784"/>
                    <a:gd name="connsiteX14" fmla="*/ 958190 w 1345421"/>
                    <a:gd name="connsiteY14" fmla="*/ 1323156 h 2336784"/>
                    <a:gd name="connsiteX15" fmla="*/ 1158628 w 1345421"/>
                    <a:gd name="connsiteY15" fmla="*/ 1641391 h 2336784"/>
                    <a:gd name="connsiteX16" fmla="*/ 1329733 w 1345421"/>
                    <a:gd name="connsiteY16" fmla="*/ 2333742 h 2336784"/>
                    <a:gd name="connsiteX17" fmla="*/ 1345377 w 1345421"/>
                    <a:gd name="connsiteY17" fmla="*/ 2322377 h 2336784"/>
                    <a:gd name="connsiteX18" fmla="*/ 1150806 w 1345421"/>
                    <a:gd name="connsiteY18" fmla="*/ 1582669 h 2336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45421" h="2336784">
                      <a:moveTo>
                        <a:pt x="1150806" y="1582669"/>
                      </a:moveTo>
                      <a:cubicBezTo>
                        <a:pt x="1089208" y="1473749"/>
                        <a:pt x="1020766" y="1367671"/>
                        <a:pt x="941569" y="1270117"/>
                      </a:cubicBezTo>
                      <a:cubicBezTo>
                        <a:pt x="858460" y="1168774"/>
                        <a:pt x="757752" y="1082585"/>
                        <a:pt x="670733" y="985031"/>
                      </a:cubicBezTo>
                      <a:cubicBezTo>
                        <a:pt x="575892" y="878005"/>
                        <a:pt x="481050" y="771927"/>
                        <a:pt x="398920" y="655430"/>
                      </a:cubicBezTo>
                      <a:cubicBezTo>
                        <a:pt x="320700" y="545563"/>
                        <a:pt x="260081" y="411071"/>
                        <a:pt x="215104" y="285103"/>
                      </a:cubicBezTo>
                      <a:cubicBezTo>
                        <a:pt x="184794" y="199861"/>
                        <a:pt x="146662" y="42638"/>
                        <a:pt x="50843" y="1911"/>
                      </a:cubicBezTo>
                      <a:cubicBezTo>
                        <a:pt x="5867" y="-17032"/>
                        <a:pt x="978" y="110831"/>
                        <a:pt x="0" y="121249"/>
                      </a:cubicBezTo>
                      <a:cubicBezTo>
                        <a:pt x="0" y="124091"/>
                        <a:pt x="5867" y="119355"/>
                        <a:pt x="5867" y="116514"/>
                      </a:cubicBezTo>
                      <a:cubicBezTo>
                        <a:pt x="7822" y="103254"/>
                        <a:pt x="12711" y="-6613"/>
                        <a:pt x="55731" y="17065"/>
                      </a:cubicBezTo>
                      <a:cubicBezTo>
                        <a:pt x="74309" y="26536"/>
                        <a:pt x="95819" y="61580"/>
                        <a:pt x="104619" y="74840"/>
                      </a:cubicBezTo>
                      <a:cubicBezTo>
                        <a:pt x="135906" y="118408"/>
                        <a:pt x="150573" y="173341"/>
                        <a:pt x="170128" y="221645"/>
                      </a:cubicBezTo>
                      <a:cubicBezTo>
                        <a:pt x="217059" y="338142"/>
                        <a:pt x="258125" y="449903"/>
                        <a:pt x="319723" y="559770"/>
                      </a:cubicBezTo>
                      <a:cubicBezTo>
                        <a:pt x="375454" y="659218"/>
                        <a:pt x="432163" y="747301"/>
                        <a:pt x="509405" y="833490"/>
                      </a:cubicBezTo>
                      <a:cubicBezTo>
                        <a:pt x="583714" y="915891"/>
                        <a:pt x="666822" y="989767"/>
                        <a:pt x="739176" y="1074061"/>
                      </a:cubicBezTo>
                      <a:cubicBezTo>
                        <a:pt x="810551" y="1158355"/>
                        <a:pt x="889748" y="1236020"/>
                        <a:pt x="958190" y="1323156"/>
                      </a:cubicBezTo>
                      <a:cubicBezTo>
                        <a:pt x="1035432" y="1421657"/>
                        <a:pt x="1100941" y="1531524"/>
                        <a:pt x="1158628" y="1641391"/>
                      </a:cubicBezTo>
                      <a:cubicBezTo>
                        <a:pt x="1272046" y="1856389"/>
                        <a:pt x="1299423" y="2097907"/>
                        <a:pt x="1329733" y="2333742"/>
                      </a:cubicBezTo>
                      <a:cubicBezTo>
                        <a:pt x="1330711" y="2343214"/>
                        <a:pt x="1346355" y="2328059"/>
                        <a:pt x="1345377" y="2322377"/>
                      </a:cubicBezTo>
                      <a:cubicBezTo>
                        <a:pt x="1337555" y="2067599"/>
                        <a:pt x="1275957" y="1808086"/>
                        <a:pt x="1150806" y="1582669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70" name="Freeform: Shape 465">
                  <a:extLst>
                    <a:ext uri="{FF2B5EF4-FFF2-40B4-BE49-F238E27FC236}">
                      <a16:creationId xmlns:a16="http://schemas.microsoft.com/office/drawing/2014/main" id="{EF18D53E-90DC-F9AE-E11E-318AA33DCBF7}"/>
                    </a:ext>
                  </a:extLst>
                </p:cNvPr>
                <p:cNvSpPr/>
                <p:nvPr/>
              </p:nvSpPr>
              <p:spPr>
                <a:xfrm>
                  <a:off x="9865752" y="5604842"/>
                  <a:ext cx="924374" cy="558090"/>
                </a:xfrm>
                <a:custGeom>
                  <a:avLst/>
                  <a:gdLst>
                    <a:gd name="connsiteX0" fmla="*/ 918760 w 924374"/>
                    <a:gd name="connsiteY0" fmla="*/ 3894 h 558090"/>
                    <a:gd name="connsiteX1" fmla="*/ 494419 w 924374"/>
                    <a:gd name="connsiteY1" fmla="*/ 388429 h 558090"/>
                    <a:gd name="connsiteX2" fmla="*/ 2613 w 924374"/>
                    <a:gd name="connsiteY2" fmla="*/ 554176 h 558090"/>
                    <a:gd name="connsiteX3" fmla="*/ 658 w 924374"/>
                    <a:gd name="connsiteY3" fmla="*/ 557965 h 558090"/>
                    <a:gd name="connsiteX4" fmla="*/ 298870 w 924374"/>
                    <a:gd name="connsiteY4" fmla="*/ 467040 h 558090"/>
                    <a:gd name="connsiteX5" fmla="*/ 581438 w 924374"/>
                    <a:gd name="connsiteY5" fmla="*/ 383693 h 558090"/>
                    <a:gd name="connsiteX6" fmla="*/ 782854 w 924374"/>
                    <a:gd name="connsiteY6" fmla="*/ 234994 h 558090"/>
                    <a:gd name="connsiteX7" fmla="*/ 923649 w 924374"/>
                    <a:gd name="connsiteY7" fmla="*/ 2947 h 558090"/>
                    <a:gd name="connsiteX8" fmla="*/ 918760 w 924374"/>
                    <a:gd name="connsiteY8" fmla="*/ 3894 h 558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4374" h="558090">
                      <a:moveTo>
                        <a:pt x="918760" y="3894"/>
                      </a:moveTo>
                      <a:cubicBezTo>
                        <a:pt x="833696" y="171536"/>
                        <a:pt x="689968" y="338230"/>
                        <a:pt x="494419" y="388429"/>
                      </a:cubicBezTo>
                      <a:cubicBezTo>
                        <a:pt x="327224" y="431049"/>
                        <a:pt x="166874" y="501137"/>
                        <a:pt x="2613" y="554176"/>
                      </a:cubicBezTo>
                      <a:cubicBezTo>
                        <a:pt x="1635" y="554176"/>
                        <a:pt x="-1298" y="558912"/>
                        <a:pt x="658" y="557965"/>
                      </a:cubicBezTo>
                      <a:cubicBezTo>
                        <a:pt x="100388" y="528604"/>
                        <a:pt x="198162" y="493560"/>
                        <a:pt x="298870" y="467040"/>
                      </a:cubicBezTo>
                      <a:cubicBezTo>
                        <a:pt x="397622" y="440521"/>
                        <a:pt x="491486" y="433891"/>
                        <a:pt x="581438" y="383693"/>
                      </a:cubicBezTo>
                      <a:cubicBezTo>
                        <a:pt x="655747" y="342019"/>
                        <a:pt x="729078" y="301292"/>
                        <a:pt x="782854" y="234994"/>
                      </a:cubicBezTo>
                      <a:cubicBezTo>
                        <a:pt x="840541" y="163012"/>
                        <a:pt x="886495" y="86295"/>
                        <a:pt x="923649" y="2947"/>
                      </a:cubicBezTo>
                      <a:cubicBezTo>
                        <a:pt x="926582" y="-2736"/>
                        <a:pt x="919738" y="1053"/>
                        <a:pt x="918760" y="3894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71" name="Freeform: Shape 466">
                  <a:extLst>
                    <a:ext uri="{FF2B5EF4-FFF2-40B4-BE49-F238E27FC236}">
                      <a16:creationId xmlns:a16="http://schemas.microsoft.com/office/drawing/2014/main" id="{F6489BF3-B0DC-2FC3-E8D0-48D7038012F7}"/>
                    </a:ext>
                  </a:extLst>
                </p:cNvPr>
                <p:cNvSpPr/>
                <p:nvPr/>
              </p:nvSpPr>
              <p:spPr>
                <a:xfrm>
                  <a:off x="12254956" y="4591513"/>
                  <a:ext cx="100876" cy="1145093"/>
                </a:xfrm>
                <a:custGeom>
                  <a:avLst/>
                  <a:gdLst>
                    <a:gd name="connsiteX0" fmla="*/ 72437 w 100876"/>
                    <a:gd name="connsiteY0" fmla="*/ 824956 h 1145093"/>
                    <a:gd name="connsiteX1" fmla="*/ 63637 w 100876"/>
                    <a:gd name="connsiteY1" fmla="*/ 693305 h 1145093"/>
                    <a:gd name="connsiteX2" fmla="*/ 65593 w 100876"/>
                    <a:gd name="connsiteY2" fmla="*/ 578703 h 1145093"/>
                    <a:gd name="connsiteX3" fmla="*/ 44083 w 100876"/>
                    <a:gd name="connsiteY3" fmla="*/ 286040 h 1145093"/>
                    <a:gd name="connsiteX4" fmla="*/ 7906 w 100876"/>
                    <a:gd name="connsiteY4" fmla="*/ 954 h 1145093"/>
                    <a:gd name="connsiteX5" fmla="*/ 84 w 100876"/>
                    <a:gd name="connsiteY5" fmla="*/ 8532 h 1145093"/>
                    <a:gd name="connsiteX6" fmla="*/ 11817 w 100876"/>
                    <a:gd name="connsiteY6" fmla="*/ 337185 h 1145093"/>
                    <a:gd name="connsiteX7" fmla="*/ 18661 w 100876"/>
                    <a:gd name="connsiteY7" fmla="*/ 634583 h 1145093"/>
                    <a:gd name="connsiteX8" fmla="*/ 91993 w 100876"/>
                    <a:gd name="connsiteY8" fmla="*/ 1144139 h 1145093"/>
                    <a:gd name="connsiteX9" fmla="*/ 100792 w 100876"/>
                    <a:gd name="connsiteY9" fmla="*/ 1136562 h 1145093"/>
                    <a:gd name="connsiteX10" fmla="*/ 72437 w 100876"/>
                    <a:gd name="connsiteY10" fmla="*/ 824956 h 1145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0876" h="1145093">
                      <a:moveTo>
                        <a:pt x="72437" y="824956"/>
                      </a:moveTo>
                      <a:cubicBezTo>
                        <a:pt x="73415" y="780441"/>
                        <a:pt x="61681" y="737820"/>
                        <a:pt x="63637" y="693305"/>
                      </a:cubicBezTo>
                      <a:cubicBezTo>
                        <a:pt x="65593" y="654473"/>
                        <a:pt x="65593" y="618482"/>
                        <a:pt x="65593" y="578703"/>
                      </a:cubicBezTo>
                      <a:cubicBezTo>
                        <a:pt x="65593" y="482096"/>
                        <a:pt x="55816" y="381700"/>
                        <a:pt x="44083" y="286040"/>
                      </a:cubicBezTo>
                      <a:cubicBezTo>
                        <a:pt x="32349" y="193221"/>
                        <a:pt x="33327" y="90931"/>
                        <a:pt x="7906" y="954"/>
                      </a:cubicBezTo>
                      <a:cubicBezTo>
                        <a:pt x="6929" y="-2834"/>
                        <a:pt x="-894" y="5690"/>
                        <a:pt x="84" y="8532"/>
                      </a:cubicBezTo>
                      <a:cubicBezTo>
                        <a:pt x="19639" y="113662"/>
                        <a:pt x="7906" y="230159"/>
                        <a:pt x="11817" y="337185"/>
                      </a:cubicBezTo>
                      <a:cubicBezTo>
                        <a:pt x="15728" y="435686"/>
                        <a:pt x="19639" y="536082"/>
                        <a:pt x="18661" y="634583"/>
                      </a:cubicBezTo>
                      <a:cubicBezTo>
                        <a:pt x="18661" y="801278"/>
                        <a:pt x="17683" y="987862"/>
                        <a:pt x="91993" y="1144139"/>
                      </a:cubicBezTo>
                      <a:cubicBezTo>
                        <a:pt x="93947" y="1147927"/>
                        <a:pt x="101769" y="1139403"/>
                        <a:pt x="100792" y="1136562"/>
                      </a:cubicBezTo>
                      <a:cubicBezTo>
                        <a:pt x="69503" y="1033325"/>
                        <a:pt x="69503" y="931035"/>
                        <a:pt x="72437" y="824956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72" name="Freeform: Shape 467">
                  <a:extLst>
                    <a:ext uri="{FF2B5EF4-FFF2-40B4-BE49-F238E27FC236}">
                      <a16:creationId xmlns:a16="http://schemas.microsoft.com/office/drawing/2014/main" id="{36E9E514-B027-C1FB-7A37-196C1AEE8C05}"/>
                    </a:ext>
                  </a:extLst>
                </p:cNvPr>
                <p:cNvSpPr/>
                <p:nvPr/>
              </p:nvSpPr>
              <p:spPr>
                <a:xfrm>
                  <a:off x="11709121" y="2401758"/>
                  <a:ext cx="758090" cy="1470585"/>
                </a:xfrm>
                <a:custGeom>
                  <a:avLst/>
                  <a:gdLst>
                    <a:gd name="connsiteX0" fmla="*/ 758090 w 758090"/>
                    <a:gd name="connsiteY0" fmla="*/ 0 h 1470585"/>
                    <a:gd name="connsiteX1" fmla="*/ 137222 w 758090"/>
                    <a:gd name="connsiteY1" fmla="*/ 614687 h 1470585"/>
                    <a:gd name="connsiteX2" fmla="*/ 26737 w 758090"/>
                    <a:gd name="connsiteY2" fmla="*/ 963231 h 1470585"/>
                    <a:gd name="connsiteX3" fmla="*/ 1315 w 758090"/>
                    <a:gd name="connsiteY3" fmla="*/ 1468050 h 1470585"/>
                    <a:gd name="connsiteX4" fmla="*/ 14026 w 758090"/>
                    <a:gd name="connsiteY4" fmla="*/ 1459526 h 1470585"/>
                    <a:gd name="connsiteX5" fmla="*/ 186109 w 758090"/>
                    <a:gd name="connsiteY5" fmla="*/ 600480 h 1470585"/>
                    <a:gd name="connsiteX6" fmla="*/ 488232 w 758090"/>
                    <a:gd name="connsiteY6" fmla="*/ 275615 h 1470585"/>
                    <a:gd name="connsiteX7" fmla="*/ 758090 w 758090"/>
                    <a:gd name="connsiteY7" fmla="*/ 9472 h 1470585"/>
                    <a:gd name="connsiteX8" fmla="*/ 758090 w 758090"/>
                    <a:gd name="connsiteY8" fmla="*/ 0 h 1470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8090" h="1470585">
                      <a:moveTo>
                        <a:pt x="758090" y="0"/>
                      </a:moveTo>
                      <a:cubicBezTo>
                        <a:pt x="537119" y="187532"/>
                        <a:pt x="293661" y="369380"/>
                        <a:pt x="137222" y="614687"/>
                      </a:cubicBezTo>
                      <a:cubicBezTo>
                        <a:pt x="72691" y="715083"/>
                        <a:pt x="42381" y="847681"/>
                        <a:pt x="26737" y="963231"/>
                      </a:cubicBezTo>
                      <a:cubicBezTo>
                        <a:pt x="5226" y="1130872"/>
                        <a:pt x="-3573" y="1299461"/>
                        <a:pt x="1315" y="1468050"/>
                      </a:cubicBezTo>
                      <a:cubicBezTo>
                        <a:pt x="1315" y="1475627"/>
                        <a:pt x="13048" y="1464262"/>
                        <a:pt x="14026" y="1459526"/>
                      </a:cubicBezTo>
                      <a:cubicBezTo>
                        <a:pt x="22825" y="1169705"/>
                        <a:pt x="6204" y="849575"/>
                        <a:pt x="186109" y="600480"/>
                      </a:cubicBezTo>
                      <a:cubicBezTo>
                        <a:pt x="271173" y="483036"/>
                        <a:pt x="382636" y="376010"/>
                        <a:pt x="488232" y="275615"/>
                      </a:cubicBezTo>
                      <a:cubicBezTo>
                        <a:pt x="580141" y="188479"/>
                        <a:pt x="668138" y="98501"/>
                        <a:pt x="758090" y="9472"/>
                      </a:cubicBezTo>
                      <a:lnTo>
                        <a:pt x="758090" y="0"/>
                      </a:ln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73" name="Freeform: Shape 468">
                  <a:extLst>
                    <a:ext uri="{FF2B5EF4-FFF2-40B4-BE49-F238E27FC236}">
                      <a16:creationId xmlns:a16="http://schemas.microsoft.com/office/drawing/2014/main" id="{30B57F47-98A6-A184-A18A-149EC188B21B}"/>
                    </a:ext>
                  </a:extLst>
                </p:cNvPr>
                <p:cNvSpPr/>
                <p:nvPr/>
              </p:nvSpPr>
              <p:spPr>
                <a:xfrm>
                  <a:off x="11177753" y="4483456"/>
                  <a:ext cx="132632" cy="1184666"/>
                </a:xfrm>
                <a:custGeom>
                  <a:avLst/>
                  <a:gdLst>
                    <a:gd name="connsiteX0" fmla="*/ 117141 w 132632"/>
                    <a:gd name="connsiteY0" fmla="*/ 269076 h 1184666"/>
                    <a:gd name="connsiteX1" fmla="*/ 81943 w 132632"/>
                    <a:gd name="connsiteY1" fmla="*/ 1039 h 1184666"/>
                    <a:gd name="connsiteX2" fmla="*/ 74121 w 132632"/>
                    <a:gd name="connsiteY2" fmla="*/ 7669 h 1184666"/>
                    <a:gd name="connsiteX3" fmla="*/ 76076 w 132632"/>
                    <a:gd name="connsiteY3" fmla="*/ 576893 h 1184666"/>
                    <a:gd name="connsiteX4" fmla="*/ 57499 w 132632"/>
                    <a:gd name="connsiteY4" fmla="*/ 862926 h 1184666"/>
                    <a:gd name="connsiteX5" fmla="*/ 790 w 132632"/>
                    <a:gd name="connsiteY5" fmla="*/ 1179267 h 1184666"/>
                    <a:gd name="connsiteX6" fmla="*/ 11545 w 132632"/>
                    <a:gd name="connsiteY6" fmla="*/ 1178320 h 1184666"/>
                    <a:gd name="connsiteX7" fmla="*/ 84876 w 132632"/>
                    <a:gd name="connsiteY7" fmla="*/ 930172 h 1184666"/>
                    <a:gd name="connsiteX8" fmla="*/ 131807 w 132632"/>
                    <a:gd name="connsiteY8" fmla="*/ 618567 h 1184666"/>
                    <a:gd name="connsiteX9" fmla="*/ 117141 w 132632"/>
                    <a:gd name="connsiteY9" fmla="*/ 269076 h 1184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2632" h="1184666">
                      <a:moveTo>
                        <a:pt x="117141" y="269076"/>
                      </a:moveTo>
                      <a:cubicBezTo>
                        <a:pt x="106386" y="178152"/>
                        <a:pt x="105409" y="91016"/>
                        <a:pt x="81943" y="1039"/>
                      </a:cubicBezTo>
                      <a:cubicBezTo>
                        <a:pt x="80965" y="-2749"/>
                        <a:pt x="73143" y="4828"/>
                        <a:pt x="74121" y="7669"/>
                      </a:cubicBezTo>
                      <a:cubicBezTo>
                        <a:pt x="98564" y="195200"/>
                        <a:pt x="78032" y="388415"/>
                        <a:pt x="76076" y="576893"/>
                      </a:cubicBezTo>
                      <a:cubicBezTo>
                        <a:pt x="75099" y="672553"/>
                        <a:pt x="61410" y="766319"/>
                        <a:pt x="57499" y="862926"/>
                      </a:cubicBezTo>
                      <a:cubicBezTo>
                        <a:pt x="52610" y="972793"/>
                        <a:pt x="41855" y="1075083"/>
                        <a:pt x="790" y="1179267"/>
                      </a:cubicBezTo>
                      <a:cubicBezTo>
                        <a:pt x="-3121" y="1188739"/>
                        <a:pt x="8612" y="1184003"/>
                        <a:pt x="11545" y="1178320"/>
                      </a:cubicBezTo>
                      <a:cubicBezTo>
                        <a:pt x="54565" y="1101603"/>
                        <a:pt x="69232" y="1014467"/>
                        <a:pt x="84876" y="930172"/>
                      </a:cubicBezTo>
                      <a:cubicBezTo>
                        <a:pt x="103453" y="827882"/>
                        <a:pt x="126919" y="722751"/>
                        <a:pt x="131807" y="618567"/>
                      </a:cubicBezTo>
                      <a:cubicBezTo>
                        <a:pt x="134740" y="503964"/>
                        <a:pt x="129852" y="383679"/>
                        <a:pt x="117141" y="269076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74" name="Freeform: Shape 469">
                  <a:extLst>
                    <a:ext uri="{FF2B5EF4-FFF2-40B4-BE49-F238E27FC236}">
                      <a16:creationId xmlns:a16="http://schemas.microsoft.com/office/drawing/2014/main" id="{189C978D-9E3A-6FAE-DC8C-238B7DBBFA74}"/>
                    </a:ext>
                  </a:extLst>
                </p:cNvPr>
                <p:cNvSpPr/>
                <p:nvPr/>
              </p:nvSpPr>
              <p:spPr>
                <a:xfrm>
                  <a:off x="11696663" y="4343280"/>
                  <a:ext cx="62037" cy="708636"/>
                </a:xfrm>
                <a:custGeom>
                  <a:avLst/>
                  <a:gdLst>
                    <a:gd name="connsiteX0" fmla="*/ 52883 w 62037"/>
                    <a:gd name="connsiteY0" fmla="*/ 307909 h 708636"/>
                    <a:gd name="connsiteX1" fmla="*/ 7906 w 62037"/>
                    <a:gd name="connsiteY1" fmla="*/ 1039 h 708636"/>
                    <a:gd name="connsiteX2" fmla="*/ 84 w 62037"/>
                    <a:gd name="connsiteY2" fmla="*/ 7669 h 708636"/>
                    <a:gd name="connsiteX3" fmla="*/ 12795 w 62037"/>
                    <a:gd name="connsiteY3" fmla="*/ 358107 h 708636"/>
                    <a:gd name="connsiteX4" fmla="*/ 43105 w 62037"/>
                    <a:gd name="connsiteY4" fmla="*/ 707597 h 708636"/>
                    <a:gd name="connsiteX5" fmla="*/ 50927 w 62037"/>
                    <a:gd name="connsiteY5" fmla="*/ 700967 h 708636"/>
                    <a:gd name="connsiteX6" fmla="*/ 56794 w 62037"/>
                    <a:gd name="connsiteY6" fmla="*/ 485969 h 708636"/>
                    <a:gd name="connsiteX7" fmla="*/ 52883 w 62037"/>
                    <a:gd name="connsiteY7" fmla="*/ 307909 h 708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037" h="708636">
                      <a:moveTo>
                        <a:pt x="52883" y="307909"/>
                      </a:moveTo>
                      <a:cubicBezTo>
                        <a:pt x="36261" y="206566"/>
                        <a:pt x="41150" y="99541"/>
                        <a:pt x="7906" y="1039"/>
                      </a:cubicBezTo>
                      <a:cubicBezTo>
                        <a:pt x="6928" y="-2749"/>
                        <a:pt x="-893" y="4828"/>
                        <a:pt x="84" y="7669"/>
                      </a:cubicBezTo>
                      <a:cubicBezTo>
                        <a:pt x="18662" y="122272"/>
                        <a:pt x="-4804" y="242557"/>
                        <a:pt x="12795" y="358107"/>
                      </a:cubicBezTo>
                      <a:cubicBezTo>
                        <a:pt x="30395" y="474604"/>
                        <a:pt x="22573" y="591101"/>
                        <a:pt x="43105" y="707597"/>
                      </a:cubicBezTo>
                      <a:cubicBezTo>
                        <a:pt x="44083" y="711386"/>
                        <a:pt x="50927" y="703809"/>
                        <a:pt x="50927" y="700967"/>
                      </a:cubicBezTo>
                      <a:cubicBezTo>
                        <a:pt x="49949" y="628039"/>
                        <a:pt x="47994" y="558898"/>
                        <a:pt x="56794" y="485969"/>
                      </a:cubicBezTo>
                      <a:cubicBezTo>
                        <a:pt x="65594" y="425353"/>
                        <a:pt x="62660" y="368525"/>
                        <a:pt x="52883" y="307909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75" name="Freeform: Shape 470">
                  <a:extLst>
                    <a:ext uri="{FF2B5EF4-FFF2-40B4-BE49-F238E27FC236}">
                      <a16:creationId xmlns:a16="http://schemas.microsoft.com/office/drawing/2014/main" id="{52CC116A-6D68-45D0-0176-ACACB7D72AA2}"/>
                    </a:ext>
                  </a:extLst>
                </p:cNvPr>
                <p:cNvSpPr/>
                <p:nvPr/>
              </p:nvSpPr>
              <p:spPr>
                <a:xfrm>
                  <a:off x="8689834" y="749631"/>
                  <a:ext cx="908982" cy="1280854"/>
                </a:xfrm>
                <a:custGeom>
                  <a:avLst/>
                  <a:gdLst>
                    <a:gd name="connsiteX0" fmla="*/ 908673 w 908982"/>
                    <a:gd name="connsiteY0" fmla="*/ 1271382 h 1280854"/>
                    <a:gd name="connsiteX1" fmla="*/ 807965 w 908982"/>
                    <a:gd name="connsiteY1" fmla="*/ 1104687 h 1280854"/>
                    <a:gd name="connsiteX2" fmla="*/ 710191 w 908982"/>
                    <a:gd name="connsiteY2" fmla="*/ 947464 h 1280854"/>
                    <a:gd name="connsiteX3" fmla="*/ 522464 w 908982"/>
                    <a:gd name="connsiteY3" fmla="*/ 653854 h 1280854"/>
                    <a:gd name="connsiteX4" fmla="*/ 254562 w 908982"/>
                    <a:gd name="connsiteY4" fmla="*/ 330883 h 1280854"/>
                    <a:gd name="connsiteX5" fmla="*/ 7192 w 908982"/>
                    <a:gd name="connsiteY5" fmla="*/ 335 h 1280854"/>
                    <a:gd name="connsiteX6" fmla="*/ 348 w 908982"/>
                    <a:gd name="connsiteY6" fmla="*/ 7912 h 1280854"/>
                    <a:gd name="connsiteX7" fmla="*/ 468687 w 908982"/>
                    <a:gd name="connsiteY7" fmla="*/ 636806 h 1280854"/>
                    <a:gd name="connsiteX8" fmla="*/ 692591 w 908982"/>
                    <a:gd name="connsiteY8" fmla="*/ 963565 h 1280854"/>
                    <a:gd name="connsiteX9" fmla="*/ 899873 w 908982"/>
                    <a:gd name="connsiteY9" fmla="*/ 1279906 h 1280854"/>
                    <a:gd name="connsiteX10" fmla="*/ 908673 w 908982"/>
                    <a:gd name="connsiteY10" fmla="*/ 1271382 h 1280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08982" h="1280854">
                      <a:moveTo>
                        <a:pt x="908673" y="1271382"/>
                      </a:moveTo>
                      <a:cubicBezTo>
                        <a:pt x="881296" y="1211713"/>
                        <a:pt x="839253" y="1161515"/>
                        <a:pt x="807965" y="1104687"/>
                      </a:cubicBezTo>
                      <a:cubicBezTo>
                        <a:pt x="777655" y="1050701"/>
                        <a:pt x="745389" y="998609"/>
                        <a:pt x="710191" y="947464"/>
                      </a:cubicBezTo>
                      <a:cubicBezTo>
                        <a:pt x="644682" y="851804"/>
                        <a:pt x="596773" y="743831"/>
                        <a:pt x="522464" y="653854"/>
                      </a:cubicBezTo>
                      <a:cubicBezTo>
                        <a:pt x="433489" y="545881"/>
                        <a:pt x="344514" y="437909"/>
                        <a:pt x="254562" y="330883"/>
                      </a:cubicBezTo>
                      <a:cubicBezTo>
                        <a:pt x="165587" y="225752"/>
                        <a:pt x="91278" y="109255"/>
                        <a:pt x="7192" y="335"/>
                      </a:cubicBezTo>
                      <a:cubicBezTo>
                        <a:pt x="5237" y="-1559"/>
                        <a:pt x="-1608" y="5071"/>
                        <a:pt x="348" y="7912"/>
                      </a:cubicBezTo>
                      <a:cubicBezTo>
                        <a:pt x="153853" y="221016"/>
                        <a:pt x="298560" y="436014"/>
                        <a:pt x="468687" y="636806"/>
                      </a:cubicBezTo>
                      <a:cubicBezTo>
                        <a:pt x="554730" y="738148"/>
                        <a:pt x="615349" y="856539"/>
                        <a:pt x="692591" y="963565"/>
                      </a:cubicBezTo>
                      <a:cubicBezTo>
                        <a:pt x="765922" y="1064908"/>
                        <a:pt x="836320" y="1170986"/>
                        <a:pt x="899873" y="1279906"/>
                      </a:cubicBezTo>
                      <a:cubicBezTo>
                        <a:pt x="902806" y="1283694"/>
                        <a:pt x="910629" y="1275171"/>
                        <a:pt x="908673" y="1271382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76" name="Freeform: Shape 471">
                  <a:extLst>
                    <a:ext uri="{FF2B5EF4-FFF2-40B4-BE49-F238E27FC236}">
                      <a16:creationId xmlns:a16="http://schemas.microsoft.com/office/drawing/2014/main" id="{3F2CDC23-269F-DFE4-B24F-08A20173E1B0}"/>
                    </a:ext>
                  </a:extLst>
                </p:cNvPr>
                <p:cNvSpPr/>
                <p:nvPr/>
              </p:nvSpPr>
              <p:spPr>
                <a:xfrm>
                  <a:off x="9597865" y="4399253"/>
                  <a:ext cx="2068572" cy="1996783"/>
                </a:xfrm>
                <a:custGeom>
                  <a:avLst/>
                  <a:gdLst>
                    <a:gd name="connsiteX0" fmla="*/ 1117227 w 2068572"/>
                    <a:gd name="connsiteY0" fmla="*/ 1904676 h 1996783"/>
                    <a:gd name="connsiteX1" fmla="*/ 1468237 w 2068572"/>
                    <a:gd name="connsiteY1" fmla="*/ 1763554 h 1996783"/>
                    <a:gd name="connsiteX2" fmla="*/ 2068572 w 2068572"/>
                    <a:gd name="connsiteY2" fmla="*/ 1558974 h 1996783"/>
                    <a:gd name="connsiteX3" fmla="*/ 1440860 w 2068572"/>
                    <a:gd name="connsiteY3" fmla="*/ 1669788 h 1996783"/>
                    <a:gd name="connsiteX4" fmla="*/ 1426194 w 2068572"/>
                    <a:gd name="connsiteY4" fmla="*/ 1655581 h 1996783"/>
                    <a:gd name="connsiteX5" fmla="*/ 1634454 w 2068572"/>
                    <a:gd name="connsiteY5" fmla="*/ 1241686 h 1996783"/>
                    <a:gd name="connsiteX6" fmla="*/ 1532769 w 2068572"/>
                    <a:gd name="connsiteY6" fmla="*/ 1388490 h 1996783"/>
                    <a:gd name="connsiteX7" fmla="*/ 1517124 w 2068572"/>
                    <a:gd name="connsiteY7" fmla="*/ 1377125 h 1996783"/>
                    <a:gd name="connsiteX8" fmla="*/ 1682364 w 2068572"/>
                    <a:gd name="connsiteY8" fmla="*/ 646889 h 1996783"/>
                    <a:gd name="connsiteX9" fmla="*/ 1654987 w 2068572"/>
                    <a:gd name="connsiteY9" fmla="*/ 257619 h 1996783"/>
                    <a:gd name="connsiteX10" fmla="*/ 1615877 w 2068572"/>
                    <a:gd name="connsiteY10" fmla="*/ 0 h 1996783"/>
                    <a:gd name="connsiteX11" fmla="*/ 1622721 w 2068572"/>
                    <a:gd name="connsiteY11" fmla="*/ 378852 h 1996783"/>
                    <a:gd name="connsiteX12" fmla="*/ 1580678 w 2068572"/>
                    <a:gd name="connsiteY12" fmla="*/ 797482 h 1996783"/>
                    <a:gd name="connsiteX13" fmla="*/ 1378285 w 2068572"/>
                    <a:gd name="connsiteY13" fmla="*/ 1368601 h 1996783"/>
                    <a:gd name="connsiteX14" fmla="*/ 1108427 w 2068572"/>
                    <a:gd name="connsiteY14" fmla="*/ 1591176 h 1996783"/>
                    <a:gd name="connsiteX15" fmla="*/ 775994 w 2068572"/>
                    <a:gd name="connsiteY15" fmla="*/ 1778708 h 1996783"/>
                    <a:gd name="connsiteX16" fmla="*/ 403473 w 2068572"/>
                    <a:gd name="connsiteY16" fmla="*/ 1860161 h 1996783"/>
                    <a:gd name="connsiteX17" fmla="*/ 642 w 2068572"/>
                    <a:gd name="connsiteY17" fmla="*/ 1836483 h 1996783"/>
                    <a:gd name="connsiteX18" fmla="*/ 1620 w 2068572"/>
                    <a:gd name="connsiteY18" fmla="*/ 1853531 h 1996783"/>
                    <a:gd name="connsiteX19" fmla="*/ 95483 w 2068572"/>
                    <a:gd name="connsiteY19" fmla="*/ 1919830 h 1996783"/>
                    <a:gd name="connsiteX20" fmla="*/ 266589 w 2068572"/>
                    <a:gd name="connsiteY20" fmla="*/ 1986129 h 1996783"/>
                    <a:gd name="connsiteX21" fmla="*/ 466049 w 2068572"/>
                    <a:gd name="connsiteY21" fmla="*/ 1995600 h 1996783"/>
                    <a:gd name="connsiteX22" fmla="*/ 663553 w 2068572"/>
                    <a:gd name="connsiteY22" fmla="*/ 1992759 h 1996783"/>
                    <a:gd name="connsiteX23" fmla="*/ 1099628 w 2068572"/>
                    <a:gd name="connsiteY23" fmla="*/ 1908465 h 1996783"/>
                    <a:gd name="connsiteX24" fmla="*/ 1117227 w 2068572"/>
                    <a:gd name="connsiteY24" fmla="*/ 1904676 h 1996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068572" h="1996783">
                      <a:moveTo>
                        <a:pt x="1117227" y="1904676"/>
                      </a:moveTo>
                      <a:cubicBezTo>
                        <a:pt x="1231623" y="1853531"/>
                        <a:pt x="1352863" y="1813752"/>
                        <a:pt x="1468237" y="1763554"/>
                      </a:cubicBezTo>
                      <a:cubicBezTo>
                        <a:pt x="1662808" y="1679259"/>
                        <a:pt x="1854446" y="1575075"/>
                        <a:pt x="2068572" y="1558974"/>
                      </a:cubicBezTo>
                      <a:cubicBezTo>
                        <a:pt x="1857380" y="1515406"/>
                        <a:pt x="1618810" y="1554238"/>
                        <a:pt x="1440860" y="1669788"/>
                      </a:cubicBezTo>
                      <a:cubicBezTo>
                        <a:pt x="1432060" y="1675471"/>
                        <a:pt x="1420328" y="1664105"/>
                        <a:pt x="1426194" y="1655581"/>
                      </a:cubicBezTo>
                      <a:cubicBezTo>
                        <a:pt x="1519080" y="1527719"/>
                        <a:pt x="1605122" y="1395120"/>
                        <a:pt x="1634454" y="1241686"/>
                      </a:cubicBezTo>
                      <a:cubicBezTo>
                        <a:pt x="1610988" y="1298514"/>
                        <a:pt x="1586544" y="1356288"/>
                        <a:pt x="1532769" y="1388490"/>
                      </a:cubicBezTo>
                      <a:cubicBezTo>
                        <a:pt x="1523969" y="1393226"/>
                        <a:pt x="1515169" y="1385649"/>
                        <a:pt x="1517124" y="1377125"/>
                      </a:cubicBezTo>
                      <a:cubicBezTo>
                        <a:pt x="1568945" y="1132766"/>
                        <a:pt x="1671608" y="898825"/>
                        <a:pt x="1682364" y="646889"/>
                      </a:cubicBezTo>
                      <a:cubicBezTo>
                        <a:pt x="1688230" y="517132"/>
                        <a:pt x="1678452" y="386429"/>
                        <a:pt x="1654987" y="257619"/>
                      </a:cubicBezTo>
                      <a:cubicBezTo>
                        <a:pt x="1639343" y="173325"/>
                        <a:pt x="1637387" y="83347"/>
                        <a:pt x="1615877" y="0"/>
                      </a:cubicBezTo>
                      <a:cubicBezTo>
                        <a:pt x="1617832" y="125968"/>
                        <a:pt x="1632498" y="252883"/>
                        <a:pt x="1622721" y="378852"/>
                      </a:cubicBezTo>
                      <a:cubicBezTo>
                        <a:pt x="1610988" y="519026"/>
                        <a:pt x="1599255" y="658254"/>
                        <a:pt x="1580678" y="797482"/>
                      </a:cubicBezTo>
                      <a:cubicBezTo>
                        <a:pt x="1554278" y="992591"/>
                        <a:pt x="1512235" y="1213272"/>
                        <a:pt x="1378285" y="1368601"/>
                      </a:cubicBezTo>
                      <a:cubicBezTo>
                        <a:pt x="1303976" y="1454790"/>
                        <a:pt x="1202290" y="1525825"/>
                        <a:pt x="1108427" y="1591176"/>
                      </a:cubicBezTo>
                      <a:cubicBezTo>
                        <a:pt x="1004786" y="1664105"/>
                        <a:pt x="894301" y="1731351"/>
                        <a:pt x="775994" y="1778708"/>
                      </a:cubicBezTo>
                      <a:cubicBezTo>
                        <a:pt x="657687" y="1827012"/>
                        <a:pt x="531557" y="1857320"/>
                        <a:pt x="403473" y="1860161"/>
                      </a:cubicBezTo>
                      <a:cubicBezTo>
                        <a:pt x="268544" y="1863002"/>
                        <a:pt x="134593" y="1845007"/>
                        <a:pt x="642" y="1836483"/>
                      </a:cubicBezTo>
                      <a:cubicBezTo>
                        <a:pt x="-335" y="1842165"/>
                        <a:pt x="-335" y="1848795"/>
                        <a:pt x="1620" y="1853531"/>
                      </a:cubicBezTo>
                      <a:cubicBezTo>
                        <a:pt x="19219" y="1892363"/>
                        <a:pt x="58329" y="1902781"/>
                        <a:pt x="95483" y="1919830"/>
                      </a:cubicBezTo>
                      <a:cubicBezTo>
                        <a:pt x="150237" y="1944455"/>
                        <a:pt x="207924" y="1970028"/>
                        <a:pt x="266589" y="1986129"/>
                      </a:cubicBezTo>
                      <a:cubicBezTo>
                        <a:pt x="325253" y="2002230"/>
                        <a:pt x="404451" y="1993706"/>
                        <a:pt x="466049" y="1995600"/>
                      </a:cubicBezTo>
                      <a:cubicBezTo>
                        <a:pt x="532535" y="1997494"/>
                        <a:pt x="598044" y="1997494"/>
                        <a:pt x="663553" y="1992759"/>
                      </a:cubicBezTo>
                      <a:cubicBezTo>
                        <a:pt x="812170" y="1983288"/>
                        <a:pt x="955899" y="1939719"/>
                        <a:pt x="1099628" y="1908465"/>
                      </a:cubicBezTo>
                      <a:cubicBezTo>
                        <a:pt x="1104516" y="1907517"/>
                        <a:pt x="1110382" y="1905623"/>
                        <a:pt x="1117227" y="1904676"/>
                      </a:cubicBez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777" name="Graphic 25">
                  <a:extLst>
                    <a:ext uri="{FF2B5EF4-FFF2-40B4-BE49-F238E27FC236}">
                      <a16:creationId xmlns:a16="http://schemas.microsoft.com/office/drawing/2014/main" id="{6347BDA0-8D36-4E7B-FB34-20956BF5AAB9}"/>
                    </a:ext>
                  </a:extLst>
                </p:cNvPr>
                <p:cNvGrpSpPr/>
                <p:nvPr/>
              </p:nvGrpSpPr>
              <p:grpSpPr>
                <a:xfrm>
                  <a:off x="8692080" y="718189"/>
                  <a:ext cx="3775130" cy="5880428"/>
                  <a:chOff x="8692080" y="718189"/>
                  <a:chExt cx="3775130" cy="5880428"/>
                </a:xfrm>
                <a:solidFill>
                  <a:srgbClr val="7E472B"/>
                </a:solidFill>
              </p:grpSpPr>
              <p:sp>
                <p:nvSpPr>
                  <p:cNvPr id="778" name="Freeform: Shape 473">
                    <a:extLst>
                      <a:ext uri="{FF2B5EF4-FFF2-40B4-BE49-F238E27FC236}">
                        <a16:creationId xmlns:a16="http://schemas.microsoft.com/office/drawing/2014/main" id="{D440B342-CD53-DBD1-6F8D-420E45330BF8}"/>
                      </a:ext>
                    </a:extLst>
                  </p:cNvPr>
                  <p:cNvSpPr/>
                  <p:nvPr/>
                </p:nvSpPr>
                <p:spPr>
                  <a:xfrm>
                    <a:off x="8692080" y="718189"/>
                    <a:ext cx="1768229" cy="2709616"/>
                  </a:xfrm>
                  <a:custGeom>
                    <a:avLst/>
                    <a:gdLst>
                      <a:gd name="connsiteX0" fmla="*/ 1767821 w 1768229"/>
                      <a:gd name="connsiteY0" fmla="*/ 2693209 h 2709616"/>
                      <a:gd name="connsiteX1" fmla="*/ 1555650 w 1768229"/>
                      <a:gd name="connsiteY1" fmla="*/ 2388233 h 2709616"/>
                      <a:gd name="connsiteX2" fmla="*/ 1282859 w 1768229"/>
                      <a:gd name="connsiteY2" fmla="*/ 2089888 h 2709616"/>
                      <a:gd name="connsiteX3" fmla="*/ 1200728 w 1768229"/>
                      <a:gd name="connsiteY3" fmla="*/ 1920351 h 2709616"/>
                      <a:gd name="connsiteX4" fmla="*/ 1116642 w 1768229"/>
                      <a:gd name="connsiteY4" fmla="*/ 1706301 h 2709616"/>
                      <a:gd name="connsiteX5" fmla="*/ 947493 w 1768229"/>
                      <a:gd name="connsiteY5" fmla="*/ 1334079 h 2709616"/>
                      <a:gd name="connsiteX6" fmla="*/ 498708 w 1768229"/>
                      <a:gd name="connsiteY6" fmla="*/ 607631 h 2709616"/>
                      <a:gd name="connsiteX7" fmla="*/ 240583 w 1768229"/>
                      <a:gd name="connsiteY7" fmla="*/ 303603 h 2709616"/>
                      <a:gd name="connsiteX8" fmla="*/ 123254 w 1768229"/>
                      <a:gd name="connsiteY8" fmla="*/ 150168 h 2709616"/>
                      <a:gd name="connsiteX9" fmla="*/ 12768 w 1768229"/>
                      <a:gd name="connsiteY9" fmla="*/ 1469 h 2709616"/>
                      <a:gd name="connsiteX10" fmla="*/ 58 w 1768229"/>
                      <a:gd name="connsiteY10" fmla="*/ 12834 h 2709616"/>
                      <a:gd name="connsiteX11" fmla="*/ 76322 w 1768229"/>
                      <a:gd name="connsiteY11" fmla="*/ 161534 h 2709616"/>
                      <a:gd name="connsiteX12" fmla="*/ 161386 w 1768229"/>
                      <a:gd name="connsiteY12" fmla="*/ 316863 h 2709616"/>
                      <a:gd name="connsiteX13" fmla="*/ 399955 w 1768229"/>
                      <a:gd name="connsiteY13" fmla="*/ 645517 h 2709616"/>
                      <a:gd name="connsiteX14" fmla="*/ 673724 w 1768229"/>
                      <a:gd name="connsiteY14" fmla="*/ 961858 h 2709616"/>
                      <a:gd name="connsiteX15" fmla="*/ 919138 w 1768229"/>
                      <a:gd name="connsiteY15" fmla="*/ 1359651 h 2709616"/>
                      <a:gd name="connsiteX16" fmla="*/ 1070688 w 1768229"/>
                      <a:gd name="connsiteY16" fmla="*/ 1747974 h 2709616"/>
                      <a:gd name="connsiteX17" fmla="*/ 1222239 w 1768229"/>
                      <a:gd name="connsiteY17" fmla="*/ 2146715 h 2709616"/>
                      <a:gd name="connsiteX18" fmla="*/ 1476452 w 1768229"/>
                      <a:gd name="connsiteY18" fmla="*/ 2404334 h 2709616"/>
                      <a:gd name="connsiteX19" fmla="*/ 1753154 w 1768229"/>
                      <a:gd name="connsiteY19" fmla="*/ 2708363 h 2709616"/>
                      <a:gd name="connsiteX20" fmla="*/ 1767821 w 1768229"/>
                      <a:gd name="connsiteY20" fmla="*/ 2693209 h 2709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768229" h="2709616">
                        <a:moveTo>
                          <a:pt x="1767821" y="2693209"/>
                        </a:moveTo>
                        <a:cubicBezTo>
                          <a:pt x="1706222" y="2588078"/>
                          <a:pt x="1636803" y="2480105"/>
                          <a:pt x="1555650" y="2388233"/>
                        </a:cubicBezTo>
                        <a:cubicBezTo>
                          <a:pt x="1466675" y="2286891"/>
                          <a:pt x="1360101" y="2199755"/>
                          <a:pt x="1282859" y="2089888"/>
                        </a:cubicBezTo>
                        <a:cubicBezTo>
                          <a:pt x="1246683" y="2038743"/>
                          <a:pt x="1223217" y="1978126"/>
                          <a:pt x="1200728" y="1920351"/>
                        </a:cubicBezTo>
                        <a:cubicBezTo>
                          <a:pt x="1172374" y="1848370"/>
                          <a:pt x="1138153" y="1781124"/>
                          <a:pt x="1116642" y="1706301"/>
                        </a:cubicBezTo>
                        <a:cubicBezTo>
                          <a:pt x="1077532" y="1577491"/>
                          <a:pt x="1017890" y="1449629"/>
                          <a:pt x="947493" y="1334079"/>
                        </a:cubicBezTo>
                        <a:cubicBezTo>
                          <a:pt x="800831" y="1092561"/>
                          <a:pt x="679590" y="828312"/>
                          <a:pt x="498708" y="607631"/>
                        </a:cubicBezTo>
                        <a:cubicBezTo>
                          <a:pt x="414621" y="505341"/>
                          <a:pt x="323691" y="406840"/>
                          <a:pt x="240583" y="303603"/>
                        </a:cubicBezTo>
                        <a:cubicBezTo>
                          <a:pt x="200495" y="253405"/>
                          <a:pt x="161386" y="203207"/>
                          <a:pt x="123254" y="150168"/>
                        </a:cubicBezTo>
                        <a:cubicBezTo>
                          <a:pt x="88055" y="101864"/>
                          <a:pt x="34279" y="58297"/>
                          <a:pt x="12768" y="1469"/>
                        </a:cubicBezTo>
                        <a:cubicBezTo>
                          <a:pt x="10813" y="-4214"/>
                          <a:pt x="-920" y="8099"/>
                          <a:pt x="58" y="12834"/>
                        </a:cubicBezTo>
                        <a:cubicBezTo>
                          <a:pt x="11790" y="66821"/>
                          <a:pt x="48945" y="114177"/>
                          <a:pt x="76322" y="161534"/>
                        </a:cubicBezTo>
                        <a:cubicBezTo>
                          <a:pt x="105654" y="212678"/>
                          <a:pt x="134008" y="265718"/>
                          <a:pt x="161386" y="316863"/>
                        </a:cubicBezTo>
                        <a:cubicBezTo>
                          <a:pt x="226895" y="438095"/>
                          <a:pt x="318803" y="533755"/>
                          <a:pt x="399955" y="645517"/>
                        </a:cubicBezTo>
                        <a:cubicBezTo>
                          <a:pt x="481108" y="757277"/>
                          <a:pt x="591593" y="850096"/>
                          <a:pt x="673724" y="961858"/>
                        </a:cubicBezTo>
                        <a:cubicBezTo>
                          <a:pt x="766609" y="1088773"/>
                          <a:pt x="857540" y="1215688"/>
                          <a:pt x="919138" y="1359651"/>
                        </a:cubicBezTo>
                        <a:cubicBezTo>
                          <a:pt x="972914" y="1485620"/>
                          <a:pt x="1037445" y="1616323"/>
                          <a:pt x="1070688" y="1747974"/>
                        </a:cubicBezTo>
                        <a:cubicBezTo>
                          <a:pt x="1104909" y="1882467"/>
                          <a:pt x="1148908" y="2027378"/>
                          <a:pt x="1222239" y="2146715"/>
                        </a:cubicBezTo>
                        <a:cubicBezTo>
                          <a:pt x="1285793" y="2250900"/>
                          <a:pt x="1391388" y="2317199"/>
                          <a:pt x="1476452" y="2404334"/>
                        </a:cubicBezTo>
                        <a:cubicBezTo>
                          <a:pt x="1573249" y="2501889"/>
                          <a:pt x="1664179" y="2604179"/>
                          <a:pt x="1753154" y="2708363"/>
                        </a:cubicBezTo>
                        <a:cubicBezTo>
                          <a:pt x="1757066" y="2714046"/>
                          <a:pt x="1770754" y="2698892"/>
                          <a:pt x="1767821" y="269320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79" name="Freeform: Shape 474">
                    <a:extLst>
                      <a:ext uri="{FF2B5EF4-FFF2-40B4-BE49-F238E27FC236}">
                        <a16:creationId xmlns:a16="http://schemas.microsoft.com/office/drawing/2014/main" id="{B238A1BB-0EA6-E7F8-515E-1991A75D703F}"/>
                      </a:ext>
                    </a:extLst>
                  </p:cNvPr>
                  <p:cNvSpPr/>
                  <p:nvPr/>
                </p:nvSpPr>
                <p:spPr>
                  <a:xfrm>
                    <a:off x="9781593" y="3630179"/>
                    <a:ext cx="1286331" cy="2548117"/>
                  </a:xfrm>
                  <a:custGeom>
                    <a:avLst/>
                    <a:gdLst>
                      <a:gd name="connsiteX0" fmla="*/ 1284510 w 1286331"/>
                      <a:gd name="connsiteY0" fmla="*/ 1206649 h 2548117"/>
                      <a:gd name="connsiteX1" fmla="*/ 1269843 w 1286331"/>
                      <a:gd name="connsiteY1" fmla="*/ 1000174 h 2548117"/>
                      <a:gd name="connsiteX2" fmla="*/ 1252244 w 1286331"/>
                      <a:gd name="connsiteY2" fmla="*/ 1014381 h 2548117"/>
                      <a:gd name="connsiteX3" fmla="*/ 1236600 w 1286331"/>
                      <a:gd name="connsiteY3" fmla="*/ 1138455 h 2548117"/>
                      <a:gd name="connsiteX4" fmla="*/ 1221934 w 1286331"/>
                      <a:gd name="connsiteY4" fmla="*/ 1003962 h 2548117"/>
                      <a:gd name="connsiteX5" fmla="*/ 1169136 w 1286331"/>
                      <a:gd name="connsiteY5" fmla="*/ 769075 h 2548117"/>
                      <a:gd name="connsiteX6" fmla="*/ 1158380 w 1286331"/>
                      <a:gd name="connsiteY6" fmla="*/ 726454 h 2548117"/>
                      <a:gd name="connsiteX7" fmla="*/ 1132959 w 1286331"/>
                      <a:gd name="connsiteY7" fmla="*/ 532293 h 2548117"/>
                      <a:gd name="connsiteX8" fmla="*/ 874834 w 1286331"/>
                      <a:gd name="connsiteY8" fmla="*/ 953 h 2548117"/>
                      <a:gd name="connsiteX9" fmla="*/ 862124 w 1286331"/>
                      <a:gd name="connsiteY9" fmla="*/ 15160 h 2548117"/>
                      <a:gd name="connsiteX10" fmla="*/ 1050829 w 1286331"/>
                      <a:gd name="connsiteY10" fmla="*/ 550288 h 2548117"/>
                      <a:gd name="connsiteX11" fmla="*/ 1086028 w 1286331"/>
                      <a:gd name="connsiteY11" fmla="*/ 1145085 h 2548117"/>
                      <a:gd name="connsiteX12" fmla="*/ 1066472 w 1286331"/>
                      <a:gd name="connsiteY12" fmla="*/ 1540038 h 2548117"/>
                      <a:gd name="connsiteX13" fmla="*/ 1053762 w 1286331"/>
                      <a:gd name="connsiteY13" fmla="*/ 1604442 h 2548117"/>
                      <a:gd name="connsiteX14" fmla="*/ 986297 w 1286331"/>
                      <a:gd name="connsiteY14" fmla="*/ 1827017 h 2548117"/>
                      <a:gd name="connsiteX15" fmla="*/ 954032 w 1286331"/>
                      <a:gd name="connsiteY15" fmla="*/ 1924572 h 2548117"/>
                      <a:gd name="connsiteX16" fmla="*/ 878745 w 1286331"/>
                      <a:gd name="connsiteY16" fmla="*/ 2033492 h 2548117"/>
                      <a:gd name="connsiteX17" fmla="*/ 600088 w 1286331"/>
                      <a:gd name="connsiteY17" fmla="*/ 2272169 h 2548117"/>
                      <a:gd name="connsiteX18" fmla="*/ 529690 w 1286331"/>
                      <a:gd name="connsiteY18" fmla="*/ 2311000 h 2548117"/>
                      <a:gd name="connsiteX19" fmla="*/ 465160 w 1286331"/>
                      <a:gd name="connsiteY19" fmla="*/ 2353621 h 2548117"/>
                      <a:gd name="connsiteX20" fmla="*/ 442671 w 1286331"/>
                      <a:gd name="connsiteY20" fmla="*/ 2364987 h 2548117"/>
                      <a:gd name="connsiteX21" fmla="*/ 8552 w 1286331"/>
                      <a:gd name="connsiteY21" fmla="*/ 2532629 h 2548117"/>
                      <a:gd name="connsiteX22" fmla="*/ 2686 w 1286331"/>
                      <a:gd name="connsiteY22" fmla="*/ 2547783 h 2548117"/>
                      <a:gd name="connsiteX23" fmla="*/ 218768 w 1286331"/>
                      <a:gd name="connsiteY23" fmla="*/ 2474854 h 2548117"/>
                      <a:gd name="connsiteX24" fmla="*/ 473959 w 1286331"/>
                      <a:gd name="connsiteY24" fmla="*/ 2383929 h 2548117"/>
                      <a:gd name="connsiteX25" fmla="*/ 503292 w 1286331"/>
                      <a:gd name="connsiteY25" fmla="*/ 2367828 h 2548117"/>
                      <a:gd name="connsiteX26" fmla="*/ 503292 w 1286331"/>
                      <a:gd name="connsiteY26" fmla="*/ 2367828 h 2548117"/>
                      <a:gd name="connsiteX27" fmla="*/ 702752 w 1286331"/>
                      <a:gd name="connsiteY27" fmla="*/ 2289216 h 2548117"/>
                      <a:gd name="connsiteX28" fmla="*/ 1004875 w 1286331"/>
                      <a:gd name="connsiteY28" fmla="*/ 2105474 h 2548117"/>
                      <a:gd name="connsiteX29" fmla="*/ 911011 w 1286331"/>
                      <a:gd name="connsiteY29" fmla="*/ 2239966 h 2548117"/>
                      <a:gd name="connsiteX30" fmla="*/ 717417 w 1286331"/>
                      <a:gd name="connsiteY30" fmla="*/ 2381088 h 2548117"/>
                      <a:gd name="connsiteX31" fmla="*/ 545335 w 1286331"/>
                      <a:gd name="connsiteY31" fmla="*/ 2478642 h 2548117"/>
                      <a:gd name="connsiteX32" fmla="*/ 538491 w 1286331"/>
                      <a:gd name="connsiteY32" fmla="*/ 2498532 h 2548117"/>
                      <a:gd name="connsiteX33" fmla="*/ 692974 w 1286331"/>
                      <a:gd name="connsiteY33" fmla="*/ 2422762 h 2548117"/>
                      <a:gd name="connsiteX34" fmla="*/ 893412 w 1286331"/>
                      <a:gd name="connsiteY34" fmla="*/ 2303423 h 2548117"/>
                      <a:gd name="connsiteX35" fmla="*/ 1169136 w 1286331"/>
                      <a:gd name="connsiteY35" fmla="*/ 1932149 h 2548117"/>
                      <a:gd name="connsiteX36" fmla="*/ 1227800 w 1286331"/>
                      <a:gd name="connsiteY36" fmla="*/ 1705785 h 2548117"/>
                      <a:gd name="connsiteX37" fmla="*/ 1277665 w 1286331"/>
                      <a:gd name="connsiteY37" fmla="*/ 1445325 h 2548117"/>
                      <a:gd name="connsiteX38" fmla="*/ 1284510 w 1286331"/>
                      <a:gd name="connsiteY38" fmla="*/ 1206649 h 254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</a:cxnLst>
                    <a:rect l="l" t="t" r="r" b="b"/>
                    <a:pathLst>
                      <a:path w="1286331" h="2548117">
                        <a:moveTo>
                          <a:pt x="1284510" y="1206649"/>
                        </a:moveTo>
                        <a:cubicBezTo>
                          <a:pt x="1282554" y="1139402"/>
                          <a:pt x="1283532" y="1066473"/>
                          <a:pt x="1269843" y="1000174"/>
                        </a:cubicBezTo>
                        <a:cubicBezTo>
                          <a:pt x="1267888" y="992597"/>
                          <a:pt x="1252244" y="1009646"/>
                          <a:pt x="1252244" y="1014381"/>
                        </a:cubicBezTo>
                        <a:cubicBezTo>
                          <a:pt x="1252244" y="1056055"/>
                          <a:pt x="1244422" y="1097729"/>
                          <a:pt x="1236600" y="1138455"/>
                        </a:cubicBezTo>
                        <a:cubicBezTo>
                          <a:pt x="1231711" y="1093940"/>
                          <a:pt x="1225845" y="1049425"/>
                          <a:pt x="1221934" y="1003962"/>
                        </a:cubicBezTo>
                        <a:cubicBezTo>
                          <a:pt x="1216068" y="924404"/>
                          <a:pt x="1189668" y="845792"/>
                          <a:pt x="1169136" y="769075"/>
                        </a:cubicBezTo>
                        <a:cubicBezTo>
                          <a:pt x="1165225" y="754868"/>
                          <a:pt x="1161314" y="740661"/>
                          <a:pt x="1158380" y="726454"/>
                        </a:cubicBezTo>
                        <a:cubicBezTo>
                          <a:pt x="1152514" y="661102"/>
                          <a:pt x="1144692" y="595750"/>
                          <a:pt x="1132959" y="532293"/>
                        </a:cubicBezTo>
                        <a:cubicBezTo>
                          <a:pt x="1097760" y="334342"/>
                          <a:pt x="996075" y="161018"/>
                          <a:pt x="874834" y="953"/>
                        </a:cubicBezTo>
                        <a:cubicBezTo>
                          <a:pt x="870923" y="-3783"/>
                          <a:pt x="859191" y="10424"/>
                          <a:pt x="862124" y="15160"/>
                        </a:cubicBezTo>
                        <a:cubicBezTo>
                          <a:pt x="937410" y="185643"/>
                          <a:pt x="1013675" y="367492"/>
                          <a:pt x="1050829" y="550288"/>
                        </a:cubicBezTo>
                        <a:cubicBezTo>
                          <a:pt x="1089939" y="742555"/>
                          <a:pt x="1087005" y="949976"/>
                          <a:pt x="1086028" y="1145085"/>
                        </a:cubicBezTo>
                        <a:cubicBezTo>
                          <a:pt x="1086028" y="1276736"/>
                          <a:pt x="1072339" y="1408387"/>
                          <a:pt x="1066472" y="1540038"/>
                        </a:cubicBezTo>
                        <a:cubicBezTo>
                          <a:pt x="1062562" y="1561822"/>
                          <a:pt x="1058651" y="1582658"/>
                          <a:pt x="1053762" y="1604442"/>
                        </a:cubicBezTo>
                        <a:cubicBezTo>
                          <a:pt x="1037140" y="1679266"/>
                          <a:pt x="1012697" y="1755035"/>
                          <a:pt x="986297" y="1827017"/>
                        </a:cubicBezTo>
                        <a:cubicBezTo>
                          <a:pt x="974565" y="1859220"/>
                          <a:pt x="965765" y="1892370"/>
                          <a:pt x="954032" y="1924572"/>
                        </a:cubicBezTo>
                        <a:cubicBezTo>
                          <a:pt x="937410" y="1970034"/>
                          <a:pt x="913944" y="1999395"/>
                          <a:pt x="878745" y="2033492"/>
                        </a:cubicBezTo>
                        <a:cubicBezTo>
                          <a:pt x="791726" y="2121575"/>
                          <a:pt x="700796" y="2203028"/>
                          <a:pt x="600088" y="2272169"/>
                        </a:cubicBezTo>
                        <a:cubicBezTo>
                          <a:pt x="575645" y="2283534"/>
                          <a:pt x="551201" y="2295847"/>
                          <a:pt x="529690" y="2311000"/>
                        </a:cubicBezTo>
                        <a:cubicBezTo>
                          <a:pt x="509158" y="2325207"/>
                          <a:pt x="487647" y="2339415"/>
                          <a:pt x="465160" y="2353621"/>
                        </a:cubicBezTo>
                        <a:cubicBezTo>
                          <a:pt x="457338" y="2357410"/>
                          <a:pt x="450493" y="2361198"/>
                          <a:pt x="442671" y="2364987"/>
                        </a:cubicBezTo>
                        <a:cubicBezTo>
                          <a:pt x="304810" y="2433180"/>
                          <a:pt x="152281" y="2476748"/>
                          <a:pt x="8552" y="2532629"/>
                        </a:cubicBezTo>
                        <a:cubicBezTo>
                          <a:pt x="3664" y="2534523"/>
                          <a:pt x="-4158" y="2550624"/>
                          <a:pt x="2686" y="2547783"/>
                        </a:cubicBezTo>
                        <a:cubicBezTo>
                          <a:pt x="74062" y="2522210"/>
                          <a:pt x="148370" y="2504215"/>
                          <a:pt x="218768" y="2474854"/>
                        </a:cubicBezTo>
                        <a:cubicBezTo>
                          <a:pt x="304810" y="2438863"/>
                          <a:pt x="390851" y="2428444"/>
                          <a:pt x="473959" y="2383929"/>
                        </a:cubicBezTo>
                        <a:cubicBezTo>
                          <a:pt x="483736" y="2378246"/>
                          <a:pt x="493514" y="2373511"/>
                          <a:pt x="503292" y="2367828"/>
                        </a:cubicBezTo>
                        <a:cubicBezTo>
                          <a:pt x="503292" y="2367828"/>
                          <a:pt x="503292" y="2367828"/>
                          <a:pt x="503292" y="2367828"/>
                        </a:cubicBezTo>
                        <a:cubicBezTo>
                          <a:pt x="568800" y="2339415"/>
                          <a:pt x="638220" y="2319525"/>
                          <a:pt x="702752" y="2289216"/>
                        </a:cubicBezTo>
                        <a:cubicBezTo>
                          <a:pt x="806392" y="2240913"/>
                          <a:pt x="921766" y="2185979"/>
                          <a:pt x="1004875" y="2105474"/>
                        </a:cubicBezTo>
                        <a:cubicBezTo>
                          <a:pt x="978476" y="2155671"/>
                          <a:pt x="947188" y="2202080"/>
                          <a:pt x="911011" y="2239966"/>
                        </a:cubicBezTo>
                        <a:cubicBezTo>
                          <a:pt x="853324" y="2298688"/>
                          <a:pt x="788793" y="2339415"/>
                          <a:pt x="717417" y="2381088"/>
                        </a:cubicBezTo>
                        <a:cubicBezTo>
                          <a:pt x="661686" y="2414238"/>
                          <a:pt x="606932" y="2455911"/>
                          <a:pt x="545335" y="2478642"/>
                        </a:cubicBezTo>
                        <a:cubicBezTo>
                          <a:pt x="540446" y="2480537"/>
                          <a:pt x="526757" y="2500426"/>
                          <a:pt x="538491" y="2498532"/>
                        </a:cubicBezTo>
                        <a:cubicBezTo>
                          <a:pt x="593244" y="2488114"/>
                          <a:pt x="648975" y="2453070"/>
                          <a:pt x="692974" y="2422762"/>
                        </a:cubicBezTo>
                        <a:cubicBezTo>
                          <a:pt x="756527" y="2378246"/>
                          <a:pt x="834747" y="2352674"/>
                          <a:pt x="893412" y="2303423"/>
                        </a:cubicBezTo>
                        <a:cubicBezTo>
                          <a:pt x="1011719" y="2203975"/>
                          <a:pt x="1113404" y="2076112"/>
                          <a:pt x="1169136" y="1932149"/>
                        </a:cubicBezTo>
                        <a:cubicBezTo>
                          <a:pt x="1197490" y="1860167"/>
                          <a:pt x="1209224" y="1781556"/>
                          <a:pt x="1227800" y="1705785"/>
                        </a:cubicBezTo>
                        <a:cubicBezTo>
                          <a:pt x="1249311" y="1619596"/>
                          <a:pt x="1265932" y="1533408"/>
                          <a:pt x="1277665" y="1445325"/>
                        </a:cubicBezTo>
                        <a:cubicBezTo>
                          <a:pt x="1289399" y="1365765"/>
                          <a:pt x="1286465" y="1285260"/>
                          <a:pt x="1284510" y="120664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80" name="Freeform: Shape 475">
                    <a:extLst>
                      <a:ext uri="{FF2B5EF4-FFF2-40B4-BE49-F238E27FC236}">
                        <a16:creationId xmlns:a16="http://schemas.microsoft.com/office/drawing/2014/main" id="{27790521-CC5D-8E87-C7DB-93CF3756C94D}"/>
                      </a:ext>
                    </a:extLst>
                  </p:cNvPr>
                  <p:cNvSpPr/>
                  <p:nvPr/>
                </p:nvSpPr>
                <p:spPr>
                  <a:xfrm>
                    <a:off x="10895739" y="3354561"/>
                    <a:ext cx="532157" cy="1577504"/>
                  </a:xfrm>
                  <a:custGeom>
                    <a:avLst/>
                    <a:gdLst>
                      <a:gd name="connsiteX0" fmla="*/ 427510 w 532157"/>
                      <a:gd name="connsiteY0" fmla="*/ 707514 h 1577504"/>
                      <a:gd name="connsiteX1" fmla="*/ 12946 w 532157"/>
                      <a:gd name="connsiteY1" fmla="*/ 956 h 1577504"/>
                      <a:gd name="connsiteX2" fmla="*/ 236 w 532157"/>
                      <a:gd name="connsiteY2" fmla="*/ 14216 h 1577504"/>
                      <a:gd name="connsiteX3" fmla="*/ 145919 w 532157"/>
                      <a:gd name="connsiteY3" fmla="*/ 426217 h 1577504"/>
                      <a:gd name="connsiteX4" fmla="*/ 299425 w 532157"/>
                      <a:gd name="connsiteY4" fmla="*/ 800333 h 1577504"/>
                      <a:gd name="connsiteX5" fmla="*/ 417732 w 532157"/>
                      <a:gd name="connsiteY5" fmla="*/ 1174449 h 1577504"/>
                      <a:gd name="connsiteX6" fmla="*/ 475420 w 532157"/>
                      <a:gd name="connsiteY6" fmla="*/ 1573190 h 1577504"/>
                      <a:gd name="connsiteX7" fmla="*/ 496929 w 532157"/>
                      <a:gd name="connsiteY7" fmla="*/ 1558036 h 1577504"/>
                      <a:gd name="connsiteX8" fmla="*/ 532128 w 532157"/>
                      <a:gd name="connsiteY8" fmla="*/ 1109097 h 1577504"/>
                      <a:gd name="connsiteX9" fmla="*/ 427510 w 532157"/>
                      <a:gd name="connsiteY9" fmla="*/ 707514 h 1577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2157" h="1577504">
                        <a:moveTo>
                          <a:pt x="427510" y="707514"/>
                        </a:moveTo>
                        <a:cubicBezTo>
                          <a:pt x="317025" y="454630"/>
                          <a:pt x="193829" y="213113"/>
                          <a:pt x="12946" y="956"/>
                        </a:cubicBezTo>
                        <a:cubicBezTo>
                          <a:pt x="9035" y="-3780"/>
                          <a:pt x="-1720" y="10427"/>
                          <a:pt x="236" y="14216"/>
                        </a:cubicBezTo>
                        <a:cubicBezTo>
                          <a:pt x="53034" y="150602"/>
                          <a:pt x="97032" y="289830"/>
                          <a:pt x="145919" y="426217"/>
                        </a:cubicBezTo>
                        <a:cubicBezTo>
                          <a:pt x="191873" y="553132"/>
                          <a:pt x="253471" y="673418"/>
                          <a:pt x="299425" y="800333"/>
                        </a:cubicBezTo>
                        <a:cubicBezTo>
                          <a:pt x="344401" y="924406"/>
                          <a:pt x="392311" y="1043745"/>
                          <a:pt x="417732" y="1174449"/>
                        </a:cubicBezTo>
                        <a:cubicBezTo>
                          <a:pt x="443154" y="1307046"/>
                          <a:pt x="462708" y="1438697"/>
                          <a:pt x="475420" y="1573190"/>
                        </a:cubicBezTo>
                        <a:cubicBezTo>
                          <a:pt x="476397" y="1586450"/>
                          <a:pt x="495952" y="1565613"/>
                          <a:pt x="496929" y="1558036"/>
                        </a:cubicBezTo>
                        <a:cubicBezTo>
                          <a:pt x="509641" y="1408389"/>
                          <a:pt x="533106" y="1259690"/>
                          <a:pt x="532128" y="1109097"/>
                        </a:cubicBezTo>
                        <a:cubicBezTo>
                          <a:pt x="531151" y="970816"/>
                          <a:pt x="482264" y="833482"/>
                          <a:pt x="427510" y="707514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81" name="Freeform: Shape 476">
                    <a:extLst>
                      <a:ext uri="{FF2B5EF4-FFF2-40B4-BE49-F238E27FC236}">
                        <a16:creationId xmlns:a16="http://schemas.microsoft.com/office/drawing/2014/main" id="{0342D72C-2868-F6B8-FFF2-A6681FF514AE}"/>
                      </a:ext>
                    </a:extLst>
                  </p:cNvPr>
                  <p:cNvSpPr/>
                  <p:nvPr/>
                </p:nvSpPr>
                <p:spPr>
                  <a:xfrm>
                    <a:off x="11302341" y="5343183"/>
                    <a:ext cx="69277" cy="405723"/>
                  </a:xfrm>
                  <a:custGeom>
                    <a:avLst/>
                    <a:gdLst>
                      <a:gd name="connsiteX0" fmla="*/ 62951 w 69277"/>
                      <a:gd name="connsiteY0" fmla="*/ 3199 h 405723"/>
                      <a:gd name="connsiteX1" fmla="*/ 47308 w 69277"/>
                      <a:gd name="connsiteY1" fmla="*/ 11723 h 405723"/>
                      <a:gd name="connsiteX2" fmla="*/ 376 w 69277"/>
                      <a:gd name="connsiteY2" fmla="*/ 400993 h 405723"/>
                      <a:gd name="connsiteX3" fmla="*/ 21886 w 69277"/>
                      <a:gd name="connsiteY3" fmla="*/ 387733 h 405723"/>
                      <a:gd name="connsiteX4" fmla="*/ 66862 w 69277"/>
                      <a:gd name="connsiteY4" fmla="*/ 191678 h 405723"/>
                      <a:gd name="connsiteX5" fmla="*/ 62951 w 69277"/>
                      <a:gd name="connsiteY5" fmla="*/ 3199 h 40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277" h="405723">
                        <a:moveTo>
                          <a:pt x="62951" y="3199"/>
                        </a:moveTo>
                        <a:cubicBezTo>
                          <a:pt x="62951" y="-6272"/>
                          <a:pt x="48286" y="7935"/>
                          <a:pt x="47308" y="11723"/>
                        </a:cubicBezTo>
                        <a:cubicBezTo>
                          <a:pt x="23842" y="137691"/>
                          <a:pt x="-3535" y="272184"/>
                          <a:pt x="376" y="400993"/>
                        </a:cubicBezTo>
                        <a:cubicBezTo>
                          <a:pt x="376" y="415200"/>
                          <a:pt x="20908" y="393417"/>
                          <a:pt x="21886" y="387733"/>
                        </a:cubicBezTo>
                        <a:cubicBezTo>
                          <a:pt x="36553" y="321435"/>
                          <a:pt x="60018" y="258924"/>
                          <a:pt x="66862" y="191678"/>
                        </a:cubicBezTo>
                        <a:cubicBezTo>
                          <a:pt x="73707" y="128220"/>
                          <a:pt x="63929" y="66657"/>
                          <a:pt x="62951" y="319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82" name="Freeform: Shape 477">
                    <a:extLst>
                      <a:ext uri="{FF2B5EF4-FFF2-40B4-BE49-F238E27FC236}">
                        <a16:creationId xmlns:a16="http://schemas.microsoft.com/office/drawing/2014/main" id="{2CBDFC6C-6ED3-1449-2753-3F11CFF7E082}"/>
                      </a:ext>
                    </a:extLst>
                  </p:cNvPr>
                  <p:cNvSpPr/>
                  <p:nvPr/>
                </p:nvSpPr>
                <p:spPr>
                  <a:xfrm>
                    <a:off x="12033913" y="4900134"/>
                    <a:ext cx="58641" cy="476277"/>
                  </a:xfrm>
                  <a:custGeom>
                    <a:avLst/>
                    <a:gdLst>
                      <a:gd name="connsiteX0" fmla="*/ 50022 w 58641"/>
                      <a:gd name="connsiteY0" fmla="*/ 255875 h 476277"/>
                      <a:gd name="connsiteX1" fmla="*/ 26556 w 58641"/>
                      <a:gd name="connsiteY1" fmla="*/ 3939 h 476277"/>
                      <a:gd name="connsiteX2" fmla="*/ 6024 w 58641"/>
                      <a:gd name="connsiteY2" fmla="*/ 18145 h 476277"/>
                      <a:gd name="connsiteX3" fmla="*/ 1135 w 58641"/>
                      <a:gd name="connsiteY3" fmla="*/ 290919 h 476277"/>
                      <a:gd name="connsiteX4" fmla="*/ 18734 w 58641"/>
                      <a:gd name="connsiteY4" fmla="*/ 471820 h 476277"/>
                      <a:gd name="connsiteX5" fmla="*/ 51978 w 58641"/>
                      <a:gd name="connsiteY5" fmla="*/ 449089 h 476277"/>
                      <a:gd name="connsiteX6" fmla="*/ 50022 w 58641"/>
                      <a:gd name="connsiteY6" fmla="*/ 255875 h 476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8641" h="476277">
                        <a:moveTo>
                          <a:pt x="50022" y="255875"/>
                        </a:moveTo>
                        <a:cubicBezTo>
                          <a:pt x="46111" y="171580"/>
                          <a:pt x="34378" y="88233"/>
                          <a:pt x="26556" y="3939"/>
                        </a:cubicBezTo>
                        <a:cubicBezTo>
                          <a:pt x="25579" y="-8374"/>
                          <a:pt x="7001" y="11515"/>
                          <a:pt x="6024" y="18145"/>
                        </a:cubicBezTo>
                        <a:cubicBezTo>
                          <a:pt x="2112" y="109070"/>
                          <a:pt x="1135" y="199995"/>
                          <a:pt x="1135" y="290919"/>
                        </a:cubicBezTo>
                        <a:cubicBezTo>
                          <a:pt x="1135" y="350588"/>
                          <a:pt x="-6687" y="415940"/>
                          <a:pt x="18734" y="471820"/>
                        </a:cubicBezTo>
                        <a:cubicBezTo>
                          <a:pt x="26556" y="487922"/>
                          <a:pt x="50022" y="455719"/>
                          <a:pt x="51978" y="449089"/>
                        </a:cubicBezTo>
                        <a:cubicBezTo>
                          <a:pt x="66644" y="384684"/>
                          <a:pt x="52956" y="320280"/>
                          <a:pt x="50022" y="255875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83" name="Freeform: Shape 478">
                    <a:extLst>
                      <a:ext uri="{FF2B5EF4-FFF2-40B4-BE49-F238E27FC236}">
                        <a16:creationId xmlns:a16="http://schemas.microsoft.com/office/drawing/2014/main" id="{0C7697AA-2CD4-51F2-B6DF-7AEE07D636CB}"/>
                      </a:ext>
                    </a:extLst>
                  </p:cNvPr>
                  <p:cNvSpPr/>
                  <p:nvPr/>
                </p:nvSpPr>
                <p:spPr>
                  <a:xfrm>
                    <a:off x="10465648" y="6232983"/>
                    <a:ext cx="1028591" cy="365634"/>
                  </a:xfrm>
                  <a:custGeom>
                    <a:avLst/>
                    <a:gdLst>
                      <a:gd name="connsiteX0" fmla="*/ 1026751 w 1028591"/>
                      <a:gd name="connsiteY0" fmla="*/ 60528 h 365634"/>
                      <a:gd name="connsiteX1" fmla="*/ 450859 w 1028591"/>
                      <a:gd name="connsiteY1" fmla="*/ 38744 h 365634"/>
                      <a:gd name="connsiteX2" fmla="*/ 197623 w 1028591"/>
                      <a:gd name="connsiteY2" fmla="*/ 184602 h 365634"/>
                      <a:gd name="connsiteX3" fmla="*/ 3052 w 1028591"/>
                      <a:gd name="connsiteY3" fmla="*/ 355085 h 365634"/>
                      <a:gd name="connsiteX4" fmla="*/ 8918 w 1028591"/>
                      <a:gd name="connsiteY4" fmla="*/ 362662 h 365634"/>
                      <a:gd name="connsiteX5" fmla="*/ 215222 w 1028591"/>
                      <a:gd name="connsiteY5" fmla="*/ 199756 h 365634"/>
                      <a:gd name="connsiteX6" fmla="*/ 459659 w 1028591"/>
                      <a:gd name="connsiteY6" fmla="*/ 107885 h 365634"/>
                      <a:gd name="connsiteX7" fmla="*/ 1019907 w 1028591"/>
                      <a:gd name="connsiteY7" fmla="*/ 73788 h 365634"/>
                      <a:gd name="connsiteX8" fmla="*/ 1026751 w 1028591"/>
                      <a:gd name="connsiteY8" fmla="*/ 60528 h 365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28591" h="365634">
                        <a:moveTo>
                          <a:pt x="1026751" y="60528"/>
                        </a:moveTo>
                        <a:cubicBezTo>
                          <a:pt x="854668" y="-7665"/>
                          <a:pt x="627831" y="-22819"/>
                          <a:pt x="450859" y="38744"/>
                        </a:cubicBezTo>
                        <a:cubicBezTo>
                          <a:pt x="356996" y="71894"/>
                          <a:pt x="280732" y="132510"/>
                          <a:pt x="197623" y="184602"/>
                        </a:cubicBezTo>
                        <a:cubicBezTo>
                          <a:pt x="120381" y="232906"/>
                          <a:pt x="59761" y="285945"/>
                          <a:pt x="3052" y="355085"/>
                        </a:cubicBezTo>
                        <a:cubicBezTo>
                          <a:pt x="-2814" y="361715"/>
                          <a:pt x="119" y="370239"/>
                          <a:pt x="8918" y="362662"/>
                        </a:cubicBezTo>
                        <a:cubicBezTo>
                          <a:pt x="77361" y="300152"/>
                          <a:pt x="133092" y="246165"/>
                          <a:pt x="215222" y="199756"/>
                        </a:cubicBezTo>
                        <a:cubicBezTo>
                          <a:pt x="286598" y="159030"/>
                          <a:pt x="381440" y="135351"/>
                          <a:pt x="459659" y="107885"/>
                        </a:cubicBezTo>
                        <a:cubicBezTo>
                          <a:pt x="642497" y="44427"/>
                          <a:pt x="832180" y="31167"/>
                          <a:pt x="1019907" y="73788"/>
                        </a:cubicBezTo>
                        <a:cubicBezTo>
                          <a:pt x="1022840" y="74735"/>
                          <a:pt x="1032617" y="62422"/>
                          <a:pt x="1026751" y="60528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84" name="Freeform: Shape 479">
                    <a:extLst>
                      <a:ext uri="{FF2B5EF4-FFF2-40B4-BE49-F238E27FC236}">
                        <a16:creationId xmlns:a16="http://schemas.microsoft.com/office/drawing/2014/main" id="{3F3D064B-8F80-A9B7-EFA8-9CC09D22A9A9}"/>
                      </a:ext>
                    </a:extLst>
                  </p:cNvPr>
                  <p:cNvSpPr/>
                  <p:nvPr/>
                </p:nvSpPr>
                <p:spPr>
                  <a:xfrm>
                    <a:off x="11342562" y="6019644"/>
                    <a:ext cx="229886" cy="61831"/>
                  </a:xfrm>
                  <a:custGeom>
                    <a:avLst/>
                    <a:gdLst>
                      <a:gd name="connsiteX0" fmla="*/ 228057 w 229886"/>
                      <a:gd name="connsiteY0" fmla="*/ 1094 h 61831"/>
                      <a:gd name="connsiteX1" fmla="*/ 192858 w 229886"/>
                      <a:gd name="connsiteY1" fmla="*/ 1094 h 61831"/>
                      <a:gd name="connsiteX2" fmla="*/ 127349 w 229886"/>
                      <a:gd name="connsiteY2" fmla="*/ 3935 h 61831"/>
                      <a:gd name="connsiteX3" fmla="*/ 12953 w 229886"/>
                      <a:gd name="connsiteY3" fmla="*/ 39926 h 61831"/>
                      <a:gd name="connsiteX4" fmla="*/ 5130 w 229886"/>
                      <a:gd name="connsiteY4" fmla="*/ 61710 h 61831"/>
                      <a:gd name="connsiteX5" fmla="*/ 220235 w 229886"/>
                      <a:gd name="connsiteY5" fmla="*/ 15300 h 61831"/>
                      <a:gd name="connsiteX6" fmla="*/ 228057 w 229886"/>
                      <a:gd name="connsiteY6" fmla="*/ 1094 h 61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9886" h="61831">
                        <a:moveTo>
                          <a:pt x="228057" y="1094"/>
                        </a:moveTo>
                        <a:cubicBezTo>
                          <a:pt x="216324" y="147"/>
                          <a:pt x="204590" y="-801"/>
                          <a:pt x="192858" y="1094"/>
                        </a:cubicBezTo>
                        <a:cubicBezTo>
                          <a:pt x="171347" y="3935"/>
                          <a:pt x="147881" y="147"/>
                          <a:pt x="127349" y="3935"/>
                        </a:cubicBezTo>
                        <a:cubicBezTo>
                          <a:pt x="87261" y="11512"/>
                          <a:pt x="47173" y="19089"/>
                          <a:pt x="12953" y="39926"/>
                        </a:cubicBezTo>
                        <a:cubicBezTo>
                          <a:pt x="9041" y="42767"/>
                          <a:pt x="-8558" y="63604"/>
                          <a:pt x="5130" y="61710"/>
                        </a:cubicBezTo>
                        <a:cubicBezTo>
                          <a:pt x="77484" y="50344"/>
                          <a:pt x="145926" y="20036"/>
                          <a:pt x="220235" y="15300"/>
                        </a:cubicBezTo>
                        <a:cubicBezTo>
                          <a:pt x="224146" y="14354"/>
                          <a:pt x="233923" y="1094"/>
                          <a:pt x="228057" y="1094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85" name="Freeform: Shape 480">
                    <a:extLst>
                      <a:ext uri="{FF2B5EF4-FFF2-40B4-BE49-F238E27FC236}">
                        <a16:creationId xmlns:a16="http://schemas.microsoft.com/office/drawing/2014/main" id="{39EE866F-09C7-8ABA-0DC5-DE81145AF2BB}"/>
                      </a:ext>
                    </a:extLst>
                  </p:cNvPr>
                  <p:cNvSpPr/>
                  <p:nvPr/>
                </p:nvSpPr>
                <p:spPr>
                  <a:xfrm>
                    <a:off x="12437837" y="4966488"/>
                    <a:ext cx="29374" cy="619517"/>
                  </a:xfrm>
                  <a:custGeom>
                    <a:avLst/>
                    <a:gdLst>
                      <a:gd name="connsiteX0" fmla="*/ 29374 w 29374"/>
                      <a:gd name="connsiteY0" fmla="*/ 62606 h 619517"/>
                      <a:gd name="connsiteX1" fmla="*/ 17642 w 29374"/>
                      <a:gd name="connsiteY1" fmla="*/ 1990 h 619517"/>
                      <a:gd name="connsiteX2" fmla="*/ 41 w 29374"/>
                      <a:gd name="connsiteY2" fmla="*/ 16196 h 619517"/>
                      <a:gd name="connsiteX3" fmla="*/ 8841 w 29374"/>
                      <a:gd name="connsiteY3" fmla="*/ 511545 h 619517"/>
                      <a:gd name="connsiteX4" fmla="*/ 28397 w 29374"/>
                      <a:gd name="connsiteY4" fmla="*/ 619518 h 619517"/>
                      <a:gd name="connsiteX5" fmla="*/ 28397 w 29374"/>
                      <a:gd name="connsiteY5" fmla="*/ 62606 h 6195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374" h="619517">
                        <a:moveTo>
                          <a:pt x="29374" y="62606"/>
                        </a:moveTo>
                        <a:cubicBezTo>
                          <a:pt x="25462" y="42717"/>
                          <a:pt x="22529" y="21880"/>
                          <a:pt x="17642" y="1990"/>
                        </a:cubicBezTo>
                        <a:cubicBezTo>
                          <a:pt x="15686" y="-5587"/>
                          <a:pt x="-936" y="10514"/>
                          <a:pt x="41" y="16196"/>
                        </a:cubicBezTo>
                        <a:cubicBezTo>
                          <a:pt x="13730" y="180050"/>
                          <a:pt x="-8758" y="347692"/>
                          <a:pt x="8841" y="511545"/>
                        </a:cubicBezTo>
                        <a:cubicBezTo>
                          <a:pt x="12753" y="547536"/>
                          <a:pt x="20575" y="584474"/>
                          <a:pt x="28397" y="619518"/>
                        </a:cubicBezTo>
                        <a:lnTo>
                          <a:pt x="28397" y="62606"/>
                        </a:ln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86" name="Freeform: Shape 481">
                    <a:extLst>
                      <a:ext uri="{FF2B5EF4-FFF2-40B4-BE49-F238E27FC236}">
                        <a16:creationId xmlns:a16="http://schemas.microsoft.com/office/drawing/2014/main" id="{E7F82236-F82C-625E-5E60-8D52771FC9CB}"/>
                      </a:ext>
                    </a:extLst>
                  </p:cNvPr>
                  <p:cNvSpPr/>
                  <p:nvPr/>
                </p:nvSpPr>
                <p:spPr>
                  <a:xfrm>
                    <a:off x="11729376" y="3812698"/>
                    <a:ext cx="118328" cy="1649810"/>
                  </a:xfrm>
                  <a:custGeom>
                    <a:avLst/>
                    <a:gdLst>
                      <a:gd name="connsiteX0" fmla="*/ 114033 w 118328"/>
                      <a:gd name="connsiteY0" fmla="*/ 1205030 h 1649810"/>
                      <a:gd name="connsiteX1" fmla="*/ 98390 w 118328"/>
                      <a:gd name="connsiteY1" fmla="*/ 790188 h 1649810"/>
                      <a:gd name="connsiteX2" fmla="*/ 65146 w 118328"/>
                      <a:gd name="connsiteY2" fmla="*/ 415125 h 1649810"/>
                      <a:gd name="connsiteX3" fmla="*/ 56347 w 118328"/>
                      <a:gd name="connsiteY3" fmla="*/ 4071 h 1649810"/>
                      <a:gd name="connsiteX4" fmla="*/ 42658 w 118328"/>
                      <a:gd name="connsiteY4" fmla="*/ 10700 h 1649810"/>
                      <a:gd name="connsiteX5" fmla="*/ 2570 w 118328"/>
                      <a:gd name="connsiteY5" fmla="*/ 387658 h 1649810"/>
                      <a:gd name="connsiteX6" fmla="*/ 14304 w 118328"/>
                      <a:gd name="connsiteY6" fmla="*/ 793976 h 1649810"/>
                      <a:gd name="connsiteX7" fmla="*/ 30925 w 118328"/>
                      <a:gd name="connsiteY7" fmla="*/ 1209766 h 1649810"/>
                      <a:gd name="connsiteX8" fmla="*/ 37769 w 118328"/>
                      <a:gd name="connsiteY8" fmla="*/ 1421923 h 1649810"/>
                      <a:gd name="connsiteX9" fmla="*/ 70035 w 118328"/>
                      <a:gd name="connsiteY9" fmla="*/ 1646392 h 1649810"/>
                      <a:gd name="connsiteX10" fmla="*/ 87634 w 118328"/>
                      <a:gd name="connsiteY10" fmla="*/ 1634079 h 1649810"/>
                      <a:gd name="connsiteX11" fmla="*/ 115011 w 118328"/>
                      <a:gd name="connsiteY11" fmla="*/ 1422870 h 1649810"/>
                      <a:gd name="connsiteX12" fmla="*/ 114033 w 118328"/>
                      <a:gd name="connsiteY12" fmla="*/ 1205030 h 1649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8328" h="1649810">
                        <a:moveTo>
                          <a:pt x="114033" y="1205030"/>
                        </a:moveTo>
                        <a:cubicBezTo>
                          <a:pt x="107189" y="1066749"/>
                          <a:pt x="108167" y="928469"/>
                          <a:pt x="98390" y="790188"/>
                        </a:cubicBezTo>
                        <a:cubicBezTo>
                          <a:pt x="89590" y="667061"/>
                          <a:pt x="91546" y="536357"/>
                          <a:pt x="65146" y="415125"/>
                        </a:cubicBezTo>
                        <a:cubicBezTo>
                          <a:pt x="38747" y="290104"/>
                          <a:pt x="25059" y="129092"/>
                          <a:pt x="56347" y="4071"/>
                        </a:cubicBezTo>
                        <a:cubicBezTo>
                          <a:pt x="59280" y="-6348"/>
                          <a:pt x="43636" y="5965"/>
                          <a:pt x="42658" y="10700"/>
                        </a:cubicBezTo>
                        <a:cubicBezTo>
                          <a:pt x="5503" y="129092"/>
                          <a:pt x="9415" y="265478"/>
                          <a:pt x="2570" y="387658"/>
                        </a:cubicBezTo>
                        <a:cubicBezTo>
                          <a:pt x="-4274" y="522150"/>
                          <a:pt x="3548" y="660431"/>
                          <a:pt x="14304" y="793976"/>
                        </a:cubicBezTo>
                        <a:cubicBezTo>
                          <a:pt x="25059" y="931310"/>
                          <a:pt x="28970" y="1071485"/>
                          <a:pt x="30925" y="1209766"/>
                        </a:cubicBezTo>
                        <a:cubicBezTo>
                          <a:pt x="31903" y="1280801"/>
                          <a:pt x="37769" y="1350888"/>
                          <a:pt x="37769" y="1421923"/>
                        </a:cubicBezTo>
                        <a:cubicBezTo>
                          <a:pt x="37769" y="1496746"/>
                          <a:pt x="65146" y="1570622"/>
                          <a:pt x="70035" y="1646392"/>
                        </a:cubicBezTo>
                        <a:cubicBezTo>
                          <a:pt x="71013" y="1656810"/>
                          <a:pt x="86656" y="1640709"/>
                          <a:pt x="87634" y="1634079"/>
                        </a:cubicBezTo>
                        <a:cubicBezTo>
                          <a:pt x="91546" y="1562097"/>
                          <a:pt x="108167" y="1492957"/>
                          <a:pt x="115011" y="1422870"/>
                        </a:cubicBezTo>
                        <a:cubicBezTo>
                          <a:pt x="120877" y="1349941"/>
                          <a:pt x="117944" y="1277959"/>
                          <a:pt x="114033" y="1205030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87" name="Freeform: Shape 482">
                    <a:extLst>
                      <a:ext uri="{FF2B5EF4-FFF2-40B4-BE49-F238E27FC236}">
                        <a16:creationId xmlns:a16="http://schemas.microsoft.com/office/drawing/2014/main" id="{584D4C14-ADA4-E009-D2A4-BBE0FA34407C}"/>
                      </a:ext>
                    </a:extLst>
                  </p:cNvPr>
                  <p:cNvSpPr/>
                  <p:nvPr/>
                </p:nvSpPr>
                <p:spPr>
                  <a:xfrm>
                    <a:off x="11202987" y="5669574"/>
                    <a:ext cx="879630" cy="388671"/>
                  </a:xfrm>
                  <a:custGeom>
                    <a:avLst/>
                    <a:gdLst>
                      <a:gd name="connsiteX0" fmla="*/ 805662 w 879630"/>
                      <a:gd name="connsiteY0" fmla="*/ 119117 h 388671"/>
                      <a:gd name="connsiteX1" fmla="*/ 554381 w 879630"/>
                      <a:gd name="connsiteY1" fmla="*/ 1673 h 388671"/>
                      <a:gd name="connsiteX2" fmla="*/ 261058 w 879630"/>
                      <a:gd name="connsiteY2" fmla="*/ 61342 h 388671"/>
                      <a:gd name="connsiteX3" fmla="*/ 121240 w 879630"/>
                      <a:gd name="connsiteY3" fmla="*/ 132377 h 388671"/>
                      <a:gd name="connsiteX4" fmla="*/ 15644 w 879630"/>
                      <a:gd name="connsiteY4" fmla="*/ 203411 h 388671"/>
                      <a:gd name="connsiteX5" fmla="*/ 978 w 879630"/>
                      <a:gd name="connsiteY5" fmla="*/ 213830 h 388671"/>
                      <a:gd name="connsiteX6" fmla="*/ 0 w 879630"/>
                      <a:gd name="connsiteY6" fmla="*/ 218566 h 388671"/>
                      <a:gd name="connsiteX7" fmla="*/ 5866 w 879630"/>
                      <a:gd name="connsiteY7" fmla="*/ 221407 h 388671"/>
                      <a:gd name="connsiteX8" fmla="*/ 430208 w 879630"/>
                      <a:gd name="connsiteY8" fmla="*/ 102069 h 388671"/>
                      <a:gd name="connsiteX9" fmla="*/ 665844 w 879630"/>
                      <a:gd name="connsiteY9" fmla="*/ 135218 h 388671"/>
                      <a:gd name="connsiteX10" fmla="*/ 863349 w 879630"/>
                      <a:gd name="connsiteY10" fmla="*/ 295283 h 388671"/>
                      <a:gd name="connsiteX11" fmla="*/ 817395 w 879630"/>
                      <a:gd name="connsiteY11" fmla="*/ 227090 h 388671"/>
                      <a:gd name="connsiteX12" fmla="*/ 692244 w 879630"/>
                      <a:gd name="connsiteY12" fmla="*/ 176892 h 388671"/>
                      <a:gd name="connsiteX13" fmla="*/ 618913 w 879630"/>
                      <a:gd name="connsiteY13" fmla="*/ 169315 h 388671"/>
                      <a:gd name="connsiteX14" fmla="*/ 527004 w 879630"/>
                      <a:gd name="connsiteY14" fmla="*/ 172156 h 388671"/>
                      <a:gd name="connsiteX15" fmla="*/ 516249 w 879630"/>
                      <a:gd name="connsiteY15" fmla="*/ 189204 h 388671"/>
                      <a:gd name="connsiteX16" fmla="*/ 621846 w 879630"/>
                      <a:gd name="connsiteY16" fmla="*/ 208147 h 388671"/>
                      <a:gd name="connsiteX17" fmla="*/ 742108 w 879630"/>
                      <a:gd name="connsiteY17" fmla="*/ 254556 h 388671"/>
                      <a:gd name="connsiteX18" fmla="*/ 836949 w 879630"/>
                      <a:gd name="connsiteY18" fmla="*/ 386207 h 388671"/>
                      <a:gd name="connsiteX19" fmla="*/ 854549 w 879630"/>
                      <a:gd name="connsiteY19" fmla="*/ 375789 h 388671"/>
                      <a:gd name="connsiteX20" fmla="*/ 867259 w 879630"/>
                      <a:gd name="connsiteY20" fmla="*/ 323697 h 388671"/>
                      <a:gd name="connsiteX21" fmla="*/ 870193 w 879630"/>
                      <a:gd name="connsiteY21" fmla="*/ 319909 h 388671"/>
                      <a:gd name="connsiteX22" fmla="*/ 805662 w 879630"/>
                      <a:gd name="connsiteY22" fmla="*/ 119117 h 3886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79630" h="388671">
                        <a:moveTo>
                          <a:pt x="805662" y="119117"/>
                        </a:moveTo>
                        <a:cubicBezTo>
                          <a:pt x="743086" y="44294"/>
                          <a:pt x="652156" y="10197"/>
                          <a:pt x="554381" y="1673"/>
                        </a:cubicBezTo>
                        <a:cubicBezTo>
                          <a:pt x="453674" y="-7798"/>
                          <a:pt x="353943" y="24404"/>
                          <a:pt x="261058" y="61342"/>
                        </a:cubicBezTo>
                        <a:cubicBezTo>
                          <a:pt x="212170" y="80285"/>
                          <a:pt x="166216" y="104910"/>
                          <a:pt x="121240" y="132377"/>
                        </a:cubicBezTo>
                        <a:cubicBezTo>
                          <a:pt x="105597" y="141848"/>
                          <a:pt x="13688" y="181628"/>
                          <a:pt x="15644" y="203411"/>
                        </a:cubicBezTo>
                        <a:cubicBezTo>
                          <a:pt x="14666" y="193940"/>
                          <a:pt x="1955" y="209095"/>
                          <a:pt x="978" y="213830"/>
                        </a:cubicBezTo>
                        <a:cubicBezTo>
                          <a:pt x="978" y="215724"/>
                          <a:pt x="978" y="217618"/>
                          <a:pt x="0" y="218566"/>
                        </a:cubicBezTo>
                        <a:cubicBezTo>
                          <a:pt x="0" y="222354"/>
                          <a:pt x="3911" y="222354"/>
                          <a:pt x="5866" y="221407"/>
                        </a:cubicBezTo>
                        <a:cubicBezTo>
                          <a:pt x="131017" y="151320"/>
                          <a:pt x="286479" y="115328"/>
                          <a:pt x="430208" y="102069"/>
                        </a:cubicBezTo>
                        <a:cubicBezTo>
                          <a:pt x="506472" y="94491"/>
                          <a:pt x="591535" y="117223"/>
                          <a:pt x="665844" y="135218"/>
                        </a:cubicBezTo>
                        <a:cubicBezTo>
                          <a:pt x="731353" y="151320"/>
                          <a:pt x="861393" y="211936"/>
                          <a:pt x="863349" y="295283"/>
                        </a:cubicBezTo>
                        <a:cubicBezTo>
                          <a:pt x="856505" y="272552"/>
                          <a:pt x="840860" y="250768"/>
                          <a:pt x="817395" y="227090"/>
                        </a:cubicBezTo>
                        <a:cubicBezTo>
                          <a:pt x="786107" y="194888"/>
                          <a:pt x="735264" y="183522"/>
                          <a:pt x="692244" y="176892"/>
                        </a:cubicBezTo>
                        <a:cubicBezTo>
                          <a:pt x="667800" y="173103"/>
                          <a:pt x="642378" y="172156"/>
                          <a:pt x="618913" y="169315"/>
                        </a:cubicBezTo>
                        <a:cubicBezTo>
                          <a:pt x="587625" y="166473"/>
                          <a:pt x="558292" y="175945"/>
                          <a:pt x="527004" y="172156"/>
                        </a:cubicBezTo>
                        <a:cubicBezTo>
                          <a:pt x="521138" y="171209"/>
                          <a:pt x="508427" y="187310"/>
                          <a:pt x="516249" y="189204"/>
                        </a:cubicBezTo>
                        <a:cubicBezTo>
                          <a:pt x="550470" y="199623"/>
                          <a:pt x="585669" y="197729"/>
                          <a:pt x="621846" y="208147"/>
                        </a:cubicBezTo>
                        <a:cubicBezTo>
                          <a:pt x="664866" y="220460"/>
                          <a:pt x="703976" y="229931"/>
                          <a:pt x="742108" y="254556"/>
                        </a:cubicBezTo>
                        <a:cubicBezTo>
                          <a:pt x="784151" y="281076"/>
                          <a:pt x="825216" y="338851"/>
                          <a:pt x="836949" y="386207"/>
                        </a:cubicBezTo>
                        <a:cubicBezTo>
                          <a:pt x="838905" y="394732"/>
                          <a:pt x="853571" y="378630"/>
                          <a:pt x="854549" y="375789"/>
                        </a:cubicBezTo>
                        <a:cubicBezTo>
                          <a:pt x="863349" y="355899"/>
                          <a:pt x="867259" y="339798"/>
                          <a:pt x="867259" y="323697"/>
                        </a:cubicBezTo>
                        <a:cubicBezTo>
                          <a:pt x="869215" y="322750"/>
                          <a:pt x="870193" y="320855"/>
                          <a:pt x="870193" y="319909"/>
                        </a:cubicBezTo>
                        <a:cubicBezTo>
                          <a:pt x="902458" y="256451"/>
                          <a:pt x="844772" y="166473"/>
                          <a:pt x="805662" y="11911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39" name="Graphic 25">
                <a:extLst>
                  <a:ext uri="{FF2B5EF4-FFF2-40B4-BE49-F238E27FC236}">
                    <a16:creationId xmlns:a16="http://schemas.microsoft.com/office/drawing/2014/main" id="{DE967457-D5CD-9A1F-D802-26F269B2B29D}"/>
                  </a:ext>
                </a:extLst>
              </p:cNvPr>
              <p:cNvGrpSpPr/>
              <p:nvPr/>
            </p:nvGrpSpPr>
            <p:grpSpPr>
              <a:xfrm>
                <a:off x="12415308" y="3371619"/>
                <a:ext cx="51903" cy="679091"/>
                <a:chOff x="12415308" y="3371619"/>
                <a:chExt cx="51903" cy="679091"/>
              </a:xfrm>
            </p:grpSpPr>
            <p:sp>
              <p:nvSpPr>
                <p:cNvPr id="50" name="Freeform: Shape 484">
                  <a:extLst>
                    <a:ext uri="{FF2B5EF4-FFF2-40B4-BE49-F238E27FC236}">
                      <a16:creationId xmlns:a16="http://schemas.microsoft.com/office/drawing/2014/main" id="{74A4F9DB-39FF-9C78-80F6-AA6D909A534B}"/>
                    </a:ext>
                  </a:extLst>
                </p:cNvPr>
                <p:cNvSpPr/>
                <p:nvPr/>
              </p:nvSpPr>
              <p:spPr>
                <a:xfrm>
                  <a:off x="12415308" y="3371619"/>
                  <a:ext cx="51903" cy="679091"/>
                </a:xfrm>
                <a:custGeom>
                  <a:avLst/>
                  <a:gdLst>
                    <a:gd name="connsiteX0" fmla="*/ 51903 w 51903"/>
                    <a:gd name="connsiteY0" fmla="*/ 0 h 679091"/>
                    <a:gd name="connsiteX1" fmla="*/ 1060 w 51903"/>
                    <a:gd name="connsiteY1" fmla="*/ 304976 h 679091"/>
                    <a:gd name="connsiteX2" fmla="*/ 51903 w 51903"/>
                    <a:gd name="connsiteY2" fmla="*/ 679091 h 679091"/>
                    <a:gd name="connsiteX3" fmla="*/ 51903 w 51903"/>
                    <a:gd name="connsiteY3" fmla="*/ 0 h 67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903" h="679091">
                      <a:moveTo>
                        <a:pt x="51903" y="0"/>
                      </a:moveTo>
                      <a:cubicBezTo>
                        <a:pt x="24526" y="94713"/>
                        <a:pt x="6926" y="196056"/>
                        <a:pt x="1060" y="304976"/>
                      </a:cubicBezTo>
                      <a:cubicBezTo>
                        <a:pt x="-5783" y="429997"/>
                        <a:pt x="21593" y="556912"/>
                        <a:pt x="51903" y="679091"/>
                      </a:cubicBezTo>
                      <a:lnTo>
                        <a:pt x="51903" y="0"/>
                      </a:lnTo>
                      <a:close/>
                    </a:path>
                  </a:pathLst>
                </a:custGeom>
                <a:solidFill>
                  <a:srgbClr val="884E3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" name="Freeform: Shape 485">
                  <a:extLst>
                    <a:ext uri="{FF2B5EF4-FFF2-40B4-BE49-F238E27FC236}">
                      <a16:creationId xmlns:a16="http://schemas.microsoft.com/office/drawing/2014/main" id="{E1F07060-08C7-CE95-E715-E45A6EC11497}"/>
                    </a:ext>
                  </a:extLst>
                </p:cNvPr>
                <p:cNvSpPr/>
                <p:nvPr/>
              </p:nvSpPr>
              <p:spPr>
                <a:xfrm>
                  <a:off x="12415308" y="3371619"/>
                  <a:ext cx="51903" cy="679091"/>
                </a:xfrm>
                <a:custGeom>
                  <a:avLst/>
                  <a:gdLst>
                    <a:gd name="connsiteX0" fmla="*/ 51903 w 51903"/>
                    <a:gd name="connsiteY0" fmla="*/ 524709 h 679091"/>
                    <a:gd name="connsiteX1" fmla="*/ 51903 w 51903"/>
                    <a:gd name="connsiteY1" fmla="*/ 88083 h 679091"/>
                    <a:gd name="connsiteX2" fmla="*/ 51903 w 51903"/>
                    <a:gd name="connsiteY2" fmla="*/ 0 h 679091"/>
                    <a:gd name="connsiteX3" fmla="*/ 1060 w 51903"/>
                    <a:gd name="connsiteY3" fmla="*/ 304976 h 679091"/>
                    <a:gd name="connsiteX4" fmla="*/ 51903 w 51903"/>
                    <a:gd name="connsiteY4" fmla="*/ 679091 h 679091"/>
                    <a:gd name="connsiteX5" fmla="*/ 51903 w 51903"/>
                    <a:gd name="connsiteY5" fmla="*/ 524709 h 67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903" h="679091">
                      <a:moveTo>
                        <a:pt x="51903" y="524709"/>
                      </a:moveTo>
                      <a:cubicBezTo>
                        <a:pt x="17682" y="377904"/>
                        <a:pt x="9859" y="226364"/>
                        <a:pt x="51903" y="88083"/>
                      </a:cubicBezTo>
                      <a:lnTo>
                        <a:pt x="51903" y="0"/>
                      </a:lnTo>
                      <a:cubicBezTo>
                        <a:pt x="24526" y="94713"/>
                        <a:pt x="6926" y="196056"/>
                        <a:pt x="1060" y="304976"/>
                      </a:cubicBezTo>
                      <a:cubicBezTo>
                        <a:pt x="-5783" y="429997"/>
                        <a:pt x="21593" y="556912"/>
                        <a:pt x="51903" y="679091"/>
                      </a:cubicBezTo>
                      <a:lnTo>
                        <a:pt x="51903" y="524709"/>
                      </a:ln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40" name="Freeform: Shape 486">
                <a:extLst>
                  <a:ext uri="{FF2B5EF4-FFF2-40B4-BE49-F238E27FC236}">
                    <a16:creationId xmlns:a16="http://schemas.microsoft.com/office/drawing/2014/main" id="{A5FE23E0-7792-E13B-CFAF-9B9B9AC4AFE5}"/>
                  </a:ext>
                </a:extLst>
              </p:cNvPr>
              <p:cNvSpPr/>
              <p:nvPr/>
            </p:nvSpPr>
            <p:spPr>
              <a:xfrm>
                <a:off x="12224427" y="1059677"/>
                <a:ext cx="242784" cy="1178118"/>
              </a:xfrm>
              <a:custGeom>
                <a:avLst/>
                <a:gdLst>
                  <a:gd name="connsiteX0" fmla="*/ 242784 w 242784"/>
                  <a:gd name="connsiteY0" fmla="*/ 0 h 1178118"/>
                  <a:gd name="connsiteX1" fmla="*/ 200740 w 242784"/>
                  <a:gd name="connsiteY1" fmla="*/ 156276 h 1178118"/>
                  <a:gd name="connsiteX2" fmla="*/ 46257 w 242784"/>
                  <a:gd name="connsiteY2" fmla="*/ 680039 h 1178118"/>
                  <a:gd name="connsiteX3" fmla="*/ 4214 w 242784"/>
                  <a:gd name="connsiteY3" fmla="*/ 1174440 h 1178118"/>
                  <a:gd name="connsiteX4" fmla="*/ 22791 w 242784"/>
                  <a:gd name="connsiteY4" fmla="*/ 1161180 h 1178118"/>
                  <a:gd name="connsiteX5" fmla="*/ 101989 w 242784"/>
                  <a:gd name="connsiteY5" fmla="*/ 625105 h 1178118"/>
                  <a:gd name="connsiteX6" fmla="*/ 241807 w 242784"/>
                  <a:gd name="connsiteY6" fmla="*/ 157223 h 1178118"/>
                  <a:gd name="connsiteX7" fmla="*/ 241807 w 242784"/>
                  <a:gd name="connsiteY7" fmla="*/ 0 h 1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784" h="1178118">
                    <a:moveTo>
                      <a:pt x="242784" y="0"/>
                    </a:moveTo>
                    <a:cubicBezTo>
                      <a:pt x="229096" y="52092"/>
                      <a:pt x="215407" y="104184"/>
                      <a:pt x="200740" y="156276"/>
                    </a:cubicBezTo>
                    <a:cubicBezTo>
                      <a:pt x="152832" y="332442"/>
                      <a:pt x="88300" y="501979"/>
                      <a:pt x="46257" y="680039"/>
                    </a:cubicBezTo>
                    <a:cubicBezTo>
                      <a:pt x="8125" y="841051"/>
                      <a:pt x="-8496" y="1010586"/>
                      <a:pt x="4214" y="1174440"/>
                    </a:cubicBezTo>
                    <a:cubicBezTo>
                      <a:pt x="5192" y="1185806"/>
                      <a:pt x="21814" y="1167810"/>
                      <a:pt x="22791" y="1161180"/>
                    </a:cubicBezTo>
                    <a:cubicBezTo>
                      <a:pt x="37458" y="977437"/>
                      <a:pt x="58968" y="804113"/>
                      <a:pt x="101989" y="625105"/>
                    </a:cubicBezTo>
                    <a:cubicBezTo>
                      <a:pt x="140121" y="465988"/>
                      <a:pt x="197807" y="313500"/>
                      <a:pt x="241807" y="157223"/>
                    </a:cubicBezTo>
                    <a:lnTo>
                      <a:pt x="241807" y="0"/>
                    </a:ln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" name="Freeform: Shape 487">
                <a:extLst>
                  <a:ext uri="{FF2B5EF4-FFF2-40B4-BE49-F238E27FC236}">
                    <a16:creationId xmlns:a16="http://schemas.microsoft.com/office/drawing/2014/main" id="{92091A2C-96A1-C2F7-1127-96C84E6CE4BA}"/>
                  </a:ext>
                </a:extLst>
              </p:cNvPr>
              <p:cNvSpPr/>
              <p:nvPr/>
            </p:nvSpPr>
            <p:spPr>
              <a:xfrm>
                <a:off x="11804224" y="657145"/>
                <a:ext cx="275163" cy="1407779"/>
              </a:xfrm>
              <a:custGeom>
                <a:avLst/>
                <a:gdLst>
                  <a:gd name="connsiteX0" fmla="*/ 245489 w 275163"/>
                  <a:gd name="connsiteY0" fmla="*/ 652574 h 1407779"/>
                  <a:gd name="connsiteX1" fmla="*/ 139893 w 275163"/>
                  <a:gd name="connsiteY1" fmla="*/ 316343 h 1407779"/>
                  <a:gd name="connsiteX2" fmla="*/ 8875 w 275163"/>
                  <a:gd name="connsiteY2" fmla="*/ 949 h 1407779"/>
                  <a:gd name="connsiteX3" fmla="*/ 76 w 275163"/>
                  <a:gd name="connsiteY3" fmla="*/ 9473 h 1407779"/>
                  <a:gd name="connsiteX4" fmla="*/ 86117 w 275163"/>
                  <a:gd name="connsiteY4" fmla="*/ 299295 h 1407779"/>
                  <a:gd name="connsiteX5" fmla="*/ 143804 w 275163"/>
                  <a:gd name="connsiteY5" fmla="*/ 450835 h 1407779"/>
                  <a:gd name="connsiteX6" fmla="*/ 186825 w 275163"/>
                  <a:gd name="connsiteY6" fmla="*/ 626054 h 1407779"/>
                  <a:gd name="connsiteX7" fmla="*/ 233757 w 275163"/>
                  <a:gd name="connsiteY7" fmla="*/ 1039002 h 1407779"/>
                  <a:gd name="connsiteX8" fmla="*/ 207357 w 275163"/>
                  <a:gd name="connsiteY8" fmla="*/ 1404594 h 1407779"/>
                  <a:gd name="connsiteX9" fmla="*/ 223979 w 275163"/>
                  <a:gd name="connsiteY9" fmla="*/ 1395123 h 1407779"/>
                  <a:gd name="connsiteX10" fmla="*/ 245489 w 275163"/>
                  <a:gd name="connsiteY10" fmla="*/ 652574 h 1407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5163" h="1407779">
                    <a:moveTo>
                      <a:pt x="245489" y="652574"/>
                    </a:moveTo>
                    <a:cubicBezTo>
                      <a:pt x="218112" y="539865"/>
                      <a:pt x="193669" y="421474"/>
                      <a:pt x="139893" y="316343"/>
                    </a:cubicBezTo>
                    <a:cubicBezTo>
                      <a:pt x="88072" y="214053"/>
                      <a:pt x="48963" y="107027"/>
                      <a:pt x="8875" y="949"/>
                    </a:cubicBezTo>
                    <a:cubicBezTo>
                      <a:pt x="7897" y="-2839"/>
                      <a:pt x="-902" y="5685"/>
                      <a:pt x="76" y="9473"/>
                    </a:cubicBezTo>
                    <a:cubicBezTo>
                      <a:pt x="25497" y="107974"/>
                      <a:pt x="53851" y="203635"/>
                      <a:pt x="86117" y="299295"/>
                    </a:cubicBezTo>
                    <a:cubicBezTo>
                      <a:pt x="103716" y="350440"/>
                      <a:pt x="128160" y="398743"/>
                      <a:pt x="143804" y="450835"/>
                    </a:cubicBezTo>
                    <a:cubicBezTo>
                      <a:pt x="160426" y="508610"/>
                      <a:pt x="170203" y="568279"/>
                      <a:pt x="186825" y="626054"/>
                    </a:cubicBezTo>
                    <a:cubicBezTo>
                      <a:pt x="223979" y="762441"/>
                      <a:pt x="242556" y="897880"/>
                      <a:pt x="233757" y="1039002"/>
                    </a:cubicBezTo>
                    <a:cubicBezTo>
                      <a:pt x="225935" y="1161182"/>
                      <a:pt x="204424" y="1282414"/>
                      <a:pt x="207357" y="1404594"/>
                    </a:cubicBezTo>
                    <a:cubicBezTo>
                      <a:pt x="207357" y="1414065"/>
                      <a:pt x="223001" y="1399858"/>
                      <a:pt x="223979" y="1395123"/>
                    </a:cubicBezTo>
                    <a:cubicBezTo>
                      <a:pt x="259178" y="1143186"/>
                      <a:pt x="307088" y="905457"/>
                      <a:pt x="245489" y="652574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" name="Freeform: Shape 488">
                <a:extLst>
                  <a:ext uri="{FF2B5EF4-FFF2-40B4-BE49-F238E27FC236}">
                    <a16:creationId xmlns:a16="http://schemas.microsoft.com/office/drawing/2014/main" id="{6D848C13-7994-6E32-23BC-06C459A52FCB}"/>
                  </a:ext>
                </a:extLst>
              </p:cNvPr>
              <p:cNvSpPr/>
              <p:nvPr/>
            </p:nvSpPr>
            <p:spPr>
              <a:xfrm>
                <a:off x="12212212" y="2668963"/>
                <a:ext cx="255976" cy="1550335"/>
              </a:xfrm>
              <a:custGeom>
                <a:avLst/>
                <a:gdLst>
                  <a:gd name="connsiteX0" fmla="*/ 254999 w 255976"/>
                  <a:gd name="connsiteY0" fmla="*/ 1480248 h 1550335"/>
                  <a:gd name="connsiteX1" fmla="*/ 238378 w 255976"/>
                  <a:gd name="connsiteY1" fmla="*/ 1444257 h 1550335"/>
                  <a:gd name="connsiteX2" fmla="*/ 177757 w 255976"/>
                  <a:gd name="connsiteY2" fmla="*/ 1241571 h 1550335"/>
                  <a:gd name="connsiteX3" fmla="*/ 100515 w 255976"/>
                  <a:gd name="connsiteY3" fmla="*/ 1008578 h 1550335"/>
                  <a:gd name="connsiteX4" fmla="*/ 252066 w 255976"/>
                  <a:gd name="connsiteY4" fmla="*/ 8410 h 1550335"/>
                  <a:gd name="connsiteX5" fmla="*/ 241311 w 255976"/>
                  <a:gd name="connsiteY5" fmla="*/ 6515 h 1550335"/>
                  <a:gd name="connsiteX6" fmla="*/ 13496 w 255976"/>
                  <a:gd name="connsiteY6" fmla="*/ 914812 h 1550335"/>
                  <a:gd name="connsiteX7" fmla="*/ 172869 w 255976"/>
                  <a:gd name="connsiteY7" fmla="*/ 1388377 h 1550335"/>
                  <a:gd name="connsiteX8" fmla="*/ 255976 w 255976"/>
                  <a:gd name="connsiteY8" fmla="*/ 1550335 h 1550335"/>
                  <a:gd name="connsiteX9" fmla="*/ 255976 w 255976"/>
                  <a:gd name="connsiteY9" fmla="*/ 1480248 h 155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976" h="1550335">
                    <a:moveTo>
                      <a:pt x="254999" y="1480248"/>
                    </a:moveTo>
                    <a:cubicBezTo>
                      <a:pt x="249133" y="1468882"/>
                      <a:pt x="243267" y="1456570"/>
                      <a:pt x="238378" y="1444257"/>
                    </a:cubicBezTo>
                    <a:cubicBezTo>
                      <a:pt x="210022" y="1378905"/>
                      <a:pt x="203179" y="1306923"/>
                      <a:pt x="177757" y="1241571"/>
                    </a:cubicBezTo>
                    <a:cubicBezTo>
                      <a:pt x="148425" y="1165801"/>
                      <a:pt x="121049" y="1087190"/>
                      <a:pt x="100515" y="1008578"/>
                    </a:cubicBezTo>
                    <a:cubicBezTo>
                      <a:pt x="6652" y="660982"/>
                      <a:pt x="73139" y="319068"/>
                      <a:pt x="252066" y="8410"/>
                    </a:cubicBezTo>
                    <a:cubicBezTo>
                      <a:pt x="258910" y="-3903"/>
                      <a:pt x="246200" y="-1061"/>
                      <a:pt x="241311" y="6515"/>
                    </a:cubicBezTo>
                    <a:cubicBezTo>
                      <a:pt x="68250" y="279289"/>
                      <a:pt x="-39302" y="592788"/>
                      <a:pt x="13496" y="914812"/>
                    </a:cubicBezTo>
                    <a:cubicBezTo>
                      <a:pt x="41851" y="1083401"/>
                      <a:pt x="115181" y="1229259"/>
                      <a:pt x="172869" y="1388377"/>
                    </a:cubicBezTo>
                    <a:cubicBezTo>
                      <a:pt x="194380" y="1446151"/>
                      <a:pt x="222734" y="1498243"/>
                      <a:pt x="255976" y="1550335"/>
                    </a:cubicBezTo>
                    <a:lnTo>
                      <a:pt x="255976" y="1480248"/>
                    </a:ln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" name="Freeform: Shape 489">
                <a:extLst>
                  <a:ext uri="{FF2B5EF4-FFF2-40B4-BE49-F238E27FC236}">
                    <a16:creationId xmlns:a16="http://schemas.microsoft.com/office/drawing/2014/main" id="{475405F7-5C3E-1772-83E4-DB234E3A71DE}"/>
                  </a:ext>
                </a:extLst>
              </p:cNvPr>
              <p:cNvSpPr/>
              <p:nvPr/>
            </p:nvSpPr>
            <p:spPr>
              <a:xfrm>
                <a:off x="12019233" y="3273800"/>
                <a:ext cx="92079" cy="1075362"/>
              </a:xfrm>
              <a:custGeom>
                <a:avLst/>
                <a:gdLst>
                  <a:gd name="connsiteX0" fmla="*/ 57858 w 92079"/>
                  <a:gd name="connsiteY0" fmla="*/ 772174 h 1075362"/>
                  <a:gd name="connsiteX1" fmla="*/ 44169 w 92079"/>
                  <a:gd name="connsiteY1" fmla="*/ 478564 h 1075362"/>
                  <a:gd name="connsiteX2" fmla="*/ 32437 w 92079"/>
                  <a:gd name="connsiteY2" fmla="*/ 234205 h 1075362"/>
                  <a:gd name="connsiteX3" fmla="*/ 40259 w 92079"/>
                  <a:gd name="connsiteY3" fmla="*/ 1211 h 1075362"/>
                  <a:gd name="connsiteX4" fmla="*/ 28526 w 92079"/>
                  <a:gd name="connsiteY4" fmla="*/ 10682 h 1075362"/>
                  <a:gd name="connsiteX5" fmla="*/ 2126 w 92079"/>
                  <a:gd name="connsiteY5" fmla="*/ 255042 h 1075362"/>
                  <a:gd name="connsiteX6" fmla="*/ 7015 w 92079"/>
                  <a:gd name="connsiteY6" fmla="*/ 529709 h 1075362"/>
                  <a:gd name="connsiteX7" fmla="*/ 66658 w 92079"/>
                  <a:gd name="connsiteY7" fmla="*/ 1072414 h 1075362"/>
                  <a:gd name="connsiteX8" fmla="*/ 92079 w 92079"/>
                  <a:gd name="connsiteY8" fmla="*/ 1051577 h 1075362"/>
                  <a:gd name="connsiteX9" fmla="*/ 57858 w 92079"/>
                  <a:gd name="connsiteY9" fmla="*/ 772174 h 1075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2079" h="1075362">
                    <a:moveTo>
                      <a:pt x="57858" y="772174"/>
                    </a:moveTo>
                    <a:cubicBezTo>
                      <a:pt x="47103" y="675567"/>
                      <a:pt x="48080" y="576118"/>
                      <a:pt x="44169" y="478564"/>
                    </a:cubicBezTo>
                    <a:cubicBezTo>
                      <a:pt x="41236" y="397111"/>
                      <a:pt x="34392" y="316605"/>
                      <a:pt x="32437" y="234205"/>
                    </a:cubicBezTo>
                    <a:cubicBezTo>
                      <a:pt x="30481" y="157488"/>
                      <a:pt x="57858" y="76982"/>
                      <a:pt x="40259" y="1211"/>
                    </a:cubicBezTo>
                    <a:cubicBezTo>
                      <a:pt x="39281" y="-3524"/>
                      <a:pt x="27548" y="6894"/>
                      <a:pt x="28526" y="10682"/>
                    </a:cubicBezTo>
                    <a:cubicBezTo>
                      <a:pt x="39281" y="91189"/>
                      <a:pt x="7015" y="174536"/>
                      <a:pt x="2126" y="255042"/>
                    </a:cubicBezTo>
                    <a:cubicBezTo>
                      <a:pt x="-3740" y="346913"/>
                      <a:pt x="4082" y="437838"/>
                      <a:pt x="7015" y="529709"/>
                    </a:cubicBezTo>
                    <a:cubicBezTo>
                      <a:pt x="12881" y="711558"/>
                      <a:pt x="13859" y="896248"/>
                      <a:pt x="66658" y="1072414"/>
                    </a:cubicBezTo>
                    <a:cubicBezTo>
                      <a:pt x="70569" y="1083779"/>
                      <a:pt x="92079" y="1059154"/>
                      <a:pt x="92079" y="1051577"/>
                    </a:cubicBezTo>
                    <a:cubicBezTo>
                      <a:pt x="86212" y="958758"/>
                      <a:pt x="68613" y="865940"/>
                      <a:pt x="57858" y="772174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" name="Freeform: Shape 490">
                <a:extLst>
                  <a:ext uri="{FF2B5EF4-FFF2-40B4-BE49-F238E27FC236}">
                    <a16:creationId xmlns:a16="http://schemas.microsoft.com/office/drawing/2014/main" id="{868F427E-26E3-BD16-3383-31BDA90D289A}"/>
                  </a:ext>
                </a:extLst>
              </p:cNvPr>
              <p:cNvSpPr/>
              <p:nvPr/>
            </p:nvSpPr>
            <p:spPr>
              <a:xfrm>
                <a:off x="11740084" y="6189054"/>
                <a:ext cx="236221" cy="357312"/>
              </a:xfrm>
              <a:custGeom>
                <a:avLst/>
                <a:gdLst>
                  <a:gd name="connsiteX0" fmla="*/ 232388 w 236221"/>
                  <a:gd name="connsiteY0" fmla="*/ 83620 h 357312"/>
                  <a:gd name="connsiteX1" fmla="*/ 220655 w 236221"/>
                  <a:gd name="connsiteY1" fmla="*/ 93091 h 357312"/>
                  <a:gd name="connsiteX2" fmla="*/ 87682 w 236221"/>
                  <a:gd name="connsiteY2" fmla="*/ 312825 h 357312"/>
                  <a:gd name="connsiteX3" fmla="*/ 155147 w 236221"/>
                  <a:gd name="connsiteY3" fmla="*/ 193487 h 357312"/>
                  <a:gd name="connsiteX4" fmla="*/ 50528 w 236221"/>
                  <a:gd name="connsiteY4" fmla="*/ 273 h 357312"/>
                  <a:gd name="connsiteX5" fmla="*/ 43683 w 236221"/>
                  <a:gd name="connsiteY5" fmla="*/ 8797 h 357312"/>
                  <a:gd name="connsiteX6" fmla="*/ 142435 w 236221"/>
                  <a:gd name="connsiteY6" fmla="*/ 149919 h 357312"/>
                  <a:gd name="connsiteX7" fmla="*/ 47594 w 236221"/>
                  <a:gd name="connsiteY7" fmla="*/ 325138 h 357312"/>
                  <a:gd name="connsiteX8" fmla="*/ 43683 w 236221"/>
                  <a:gd name="connsiteY8" fmla="*/ 329873 h 357312"/>
                  <a:gd name="connsiteX9" fmla="*/ 11418 w 236221"/>
                  <a:gd name="connsiteY9" fmla="*/ 335557 h 357312"/>
                  <a:gd name="connsiteX10" fmla="*/ 2618 w 236221"/>
                  <a:gd name="connsiteY10" fmla="*/ 352605 h 357312"/>
                  <a:gd name="connsiteX11" fmla="*/ 182523 w 236221"/>
                  <a:gd name="connsiteY11" fmla="*/ 259786 h 357312"/>
                  <a:gd name="connsiteX12" fmla="*/ 232388 w 236221"/>
                  <a:gd name="connsiteY12" fmla="*/ 83620 h 3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6221" h="357312">
                    <a:moveTo>
                      <a:pt x="232388" y="83620"/>
                    </a:moveTo>
                    <a:cubicBezTo>
                      <a:pt x="231411" y="78884"/>
                      <a:pt x="220655" y="89303"/>
                      <a:pt x="220655" y="93091"/>
                    </a:cubicBezTo>
                    <a:cubicBezTo>
                      <a:pt x="230433" y="184015"/>
                      <a:pt x="169812" y="272098"/>
                      <a:pt x="87682" y="312825"/>
                    </a:cubicBezTo>
                    <a:cubicBezTo>
                      <a:pt x="122881" y="282517"/>
                      <a:pt x="143413" y="238949"/>
                      <a:pt x="155147" y="193487"/>
                    </a:cubicBezTo>
                    <a:cubicBezTo>
                      <a:pt x="177634" y="102562"/>
                      <a:pt x="135591" y="38157"/>
                      <a:pt x="50528" y="273"/>
                    </a:cubicBezTo>
                    <a:cubicBezTo>
                      <a:pt x="46617" y="-1622"/>
                      <a:pt x="39773" y="6903"/>
                      <a:pt x="43683" y="8797"/>
                    </a:cubicBezTo>
                    <a:cubicBezTo>
                      <a:pt x="99415" y="41946"/>
                      <a:pt x="138524" y="84567"/>
                      <a:pt x="142435" y="149919"/>
                    </a:cubicBezTo>
                    <a:cubicBezTo>
                      <a:pt x="147324" y="218112"/>
                      <a:pt x="105281" y="290094"/>
                      <a:pt x="47594" y="325138"/>
                    </a:cubicBezTo>
                    <a:cubicBezTo>
                      <a:pt x="46617" y="326085"/>
                      <a:pt x="44661" y="327979"/>
                      <a:pt x="43683" y="329873"/>
                    </a:cubicBezTo>
                    <a:cubicBezTo>
                      <a:pt x="32928" y="332715"/>
                      <a:pt x="22173" y="334609"/>
                      <a:pt x="11418" y="335557"/>
                    </a:cubicBezTo>
                    <a:cubicBezTo>
                      <a:pt x="6529" y="336503"/>
                      <a:pt x="-5204" y="349763"/>
                      <a:pt x="2618" y="352605"/>
                    </a:cubicBezTo>
                    <a:cubicBezTo>
                      <a:pt x="66171" y="376283"/>
                      <a:pt x="147324" y="305249"/>
                      <a:pt x="182523" y="259786"/>
                    </a:cubicBezTo>
                    <a:cubicBezTo>
                      <a:pt x="221633" y="207694"/>
                      <a:pt x="246077" y="148972"/>
                      <a:pt x="232388" y="83620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" name="Freeform: Shape 491">
                <a:extLst>
                  <a:ext uri="{FF2B5EF4-FFF2-40B4-BE49-F238E27FC236}">
                    <a16:creationId xmlns:a16="http://schemas.microsoft.com/office/drawing/2014/main" id="{06DE91FD-DE85-B545-FFE4-B53652A07EB7}"/>
                  </a:ext>
                </a:extLst>
              </p:cNvPr>
              <p:cNvSpPr/>
              <p:nvPr/>
            </p:nvSpPr>
            <p:spPr>
              <a:xfrm>
                <a:off x="10096513" y="2021474"/>
                <a:ext cx="672354" cy="845331"/>
              </a:xfrm>
              <a:custGeom>
                <a:avLst/>
                <a:gdLst>
                  <a:gd name="connsiteX0" fmla="*/ 451384 w 672354"/>
                  <a:gd name="connsiteY0" fmla="*/ 340505 h 845331"/>
                  <a:gd name="connsiteX1" fmla="*/ 229436 w 672354"/>
                  <a:gd name="connsiteY1" fmla="*/ 118877 h 845331"/>
                  <a:gd name="connsiteX2" fmla="*/ 9444 w 672354"/>
                  <a:gd name="connsiteY2" fmla="*/ 486 h 845331"/>
                  <a:gd name="connsiteX3" fmla="*/ 644 w 672354"/>
                  <a:gd name="connsiteY3" fmla="*/ 10905 h 845331"/>
                  <a:gd name="connsiteX4" fmla="*/ 182504 w 672354"/>
                  <a:gd name="connsiteY4" fmla="*/ 139714 h 845331"/>
                  <a:gd name="connsiteX5" fmla="*/ 380009 w 672354"/>
                  <a:gd name="connsiteY5" fmla="*/ 332928 h 845331"/>
                  <a:gd name="connsiteX6" fmla="*/ 662577 w 672354"/>
                  <a:gd name="connsiteY6" fmla="*/ 844378 h 845331"/>
                  <a:gd name="connsiteX7" fmla="*/ 672355 w 672354"/>
                  <a:gd name="connsiteY7" fmla="*/ 836800 h 845331"/>
                  <a:gd name="connsiteX8" fmla="*/ 451384 w 672354"/>
                  <a:gd name="connsiteY8" fmla="*/ 340505 h 845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2354" h="845331">
                    <a:moveTo>
                      <a:pt x="451384" y="340505"/>
                    </a:moveTo>
                    <a:cubicBezTo>
                      <a:pt x="386853" y="256211"/>
                      <a:pt x="316455" y="182335"/>
                      <a:pt x="229436" y="118877"/>
                    </a:cubicBezTo>
                    <a:cubicBezTo>
                      <a:pt x="162950" y="70574"/>
                      <a:pt x="73974" y="51631"/>
                      <a:pt x="9444" y="486"/>
                    </a:cubicBezTo>
                    <a:cubicBezTo>
                      <a:pt x="5533" y="-2355"/>
                      <a:pt x="-2290" y="8063"/>
                      <a:pt x="644" y="10905"/>
                    </a:cubicBezTo>
                    <a:cubicBezTo>
                      <a:pt x="48554" y="62049"/>
                      <a:pt x="121884" y="102776"/>
                      <a:pt x="182504" y="139714"/>
                    </a:cubicBezTo>
                    <a:cubicBezTo>
                      <a:pt x="259746" y="187071"/>
                      <a:pt x="323300" y="264735"/>
                      <a:pt x="380009" y="332928"/>
                    </a:cubicBezTo>
                    <a:cubicBezTo>
                      <a:pt x="511027" y="489204"/>
                      <a:pt x="623467" y="643587"/>
                      <a:pt x="662577" y="844378"/>
                    </a:cubicBezTo>
                    <a:cubicBezTo>
                      <a:pt x="663555" y="848166"/>
                      <a:pt x="672355" y="839642"/>
                      <a:pt x="672355" y="836800"/>
                    </a:cubicBezTo>
                    <a:cubicBezTo>
                      <a:pt x="658666" y="644533"/>
                      <a:pt x="565781" y="492046"/>
                      <a:pt x="451384" y="340505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" name="Freeform: Shape 492">
                <a:extLst>
                  <a:ext uri="{FF2B5EF4-FFF2-40B4-BE49-F238E27FC236}">
                    <a16:creationId xmlns:a16="http://schemas.microsoft.com/office/drawing/2014/main" id="{3A148C0F-26DA-51E4-567C-6F1525679714}"/>
                  </a:ext>
                </a:extLst>
              </p:cNvPr>
              <p:cNvSpPr/>
              <p:nvPr/>
            </p:nvSpPr>
            <p:spPr>
              <a:xfrm>
                <a:off x="11486659" y="2275498"/>
                <a:ext cx="170220" cy="544764"/>
              </a:xfrm>
              <a:custGeom>
                <a:avLst/>
                <a:gdLst>
                  <a:gd name="connsiteX0" fmla="*/ 158268 w 170220"/>
                  <a:gd name="connsiteY0" fmla="*/ 7870 h 544764"/>
                  <a:gd name="connsiteX1" fmla="*/ 73205 w 170220"/>
                  <a:gd name="connsiteY1" fmla="*/ 274013 h 544764"/>
                  <a:gd name="connsiteX2" fmla="*/ 1829 w 170220"/>
                  <a:gd name="connsiteY2" fmla="*/ 536368 h 544764"/>
                  <a:gd name="connsiteX3" fmla="*/ 17474 w 170220"/>
                  <a:gd name="connsiteY3" fmla="*/ 535420 h 544764"/>
                  <a:gd name="connsiteX4" fmla="*/ 97649 w 170220"/>
                  <a:gd name="connsiteY4" fmla="*/ 313792 h 544764"/>
                  <a:gd name="connsiteX5" fmla="*/ 170001 w 170220"/>
                  <a:gd name="connsiteY5" fmla="*/ 4082 h 544764"/>
                  <a:gd name="connsiteX6" fmla="*/ 158268 w 170220"/>
                  <a:gd name="connsiteY6" fmla="*/ 7870 h 54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0220" h="544764">
                    <a:moveTo>
                      <a:pt x="158268" y="7870"/>
                    </a:moveTo>
                    <a:cubicBezTo>
                      <a:pt x="125025" y="92164"/>
                      <a:pt x="90804" y="184983"/>
                      <a:pt x="73205" y="274013"/>
                    </a:cubicBezTo>
                    <a:cubicBezTo>
                      <a:pt x="55605" y="363990"/>
                      <a:pt x="43872" y="453020"/>
                      <a:pt x="1829" y="536368"/>
                    </a:cubicBezTo>
                    <a:cubicBezTo>
                      <a:pt x="-5993" y="551522"/>
                      <a:pt x="13562" y="542997"/>
                      <a:pt x="17474" y="535420"/>
                    </a:cubicBezTo>
                    <a:cubicBezTo>
                      <a:pt x="58539" y="468174"/>
                      <a:pt x="85915" y="391457"/>
                      <a:pt x="97649" y="313792"/>
                    </a:cubicBezTo>
                    <a:cubicBezTo>
                      <a:pt x="114270" y="208661"/>
                      <a:pt x="147513" y="108266"/>
                      <a:pt x="170001" y="4082"/>
                    </a:cubicBezTo>
                    <a:cubicBezTo>
                      <a:pt x="171957" y="-5390"/>
                      <a:pt x="160224" y="4082"/>
                      <a:pt x="158268" y="7870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" name="Freeform: Shape 493">
                <a:extLst>
                  <a:ext uri="{FF2B5EF4-FFF2-40B4-BE49-F238E27FC236}">
                    <a16:creationId xmlns:a16="http://schemas.microsoft.com/office/drawing/2014/main" id="{B5805945-51ED-F9DB-4F99-0E274C933178}"/>
                  </a:ext>
                </a:extLst>
              </p:cNvPr>
              <p:cNvSpPr/>
              <p:nvPr/>
            </p:nvSpPr>
            <p:spPr>
              <a:xfrm>
                <a:off x="11569385" y="866274"/>
                <a:ext cx="278766" cy="1671374"/>
              </a:xfrm>
              <a:custGeom>
                <a:avLst/>
                <a:gdLst>
                  <a:gd name="connsiteX0" fmla="*/ 277936 w 278766"/>
                  <a:gd name="connsiteY0" fmla="*/ 746526 h 1671374"/>
                  <a:gd name="connsiteX1" fmla="*/ 11012 w 278766"/>
                  <a:gd name="connsiteY1" fmla="*/ 1136 h 1671374"/>
                  <a:gd name="connsiteX2" fmla="*/ 257 w 278766"/>
                  <a:gd name="connsiteY2" fmla="*/ 11554 h 1671374"/>
                  <a:gd name="connsiteX3" fmla="*/ 224160 w 278766"/>
                  <a:gd name="connsiteY3" fmla="*/ 802407 h 1671374"/>
                  <a:gd name="connsiteX4" fmla="*/ 136163 w 278766"/>
                  <a:gd name="connsiteY4" fmla="*/ 1264605 h 1671374"/>
                  <a:gd name="connsiteX5" fmla="*/ 72609 w 278766"/>
                  <a:gd name="connsiteY5" fmla="*/ 1668082 h 1671374"/>
                  <a:gd name="connsiteX6" fmla="*/ 91187 w 278766"/>
                  <a:gd name="connsiteY6" fmla="*/ 1654823 h 1671374"/>
                  <a:gd name="connsiteX7" fmla="*/ 277936 w 278766"/>
                  <a:gd name="connsiteY7" fmla="*/ 746526 h 167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766" h="1671374">
                    <a:moveTo>
                      <a:pt x="277936" y="746526"/>
                    </a:moveTo>
                    <a:cubicBezTo>
                      <a:pt x="266203" y="478489"/>
                      <a:pt x="158651" y="225605"/>
                      <a:pt x="11012" y="1136"/>
                    </a:cubicBezTo>
                    <a:cubicBezTo>
                      <a:pt x="8079" y="-3600"/>
                      <a:pt x="-1699" y="7766"/>
                      <a:pt x="257" y="11554"/>
                    </a:cubicBezTo>
                    <a:cubicBezTo>
                      <a:pt x="115630" y="254019"/>
                      <a:pt x="213405" y="533422"/>
                      <a:pt x="224160" y="802407"/>
                    </a:cubicBezTo>
                    <a:cubicBezTo>
                      <a:pt x="231004" y="966260"/>
                      <a:pt x="170384" y="1108330"/>
                      <a:pt x="136163" y="1264605"/>
                    </a:cubicBezTo>
                    <a:cubicBezTo>
                      <a:pt x="107808" y="1397203"/>
                      <a:pt x="86298" y="1532643"/>
                      <a:pt x="72609" y="1668082"/>
                    </a:cubicBezTo>
                    <a:cubicBezTo>
                      <a:pt x="71631" y="1678501"/>
                      <a:pt x="90209" y="1661452"/>
                      <a:pt x="91187" y="1654823"/>
                    </a:cubicBezTo>
                    <a:cubicBezTo>
                      <a:pt x="132252" y="1348900"/>
                      <a:pt x="291624" y="1057185"/>
                      <a:pt x="277936" y="746526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" name="Freeform: Shape 494">
                <a:extLst>
                  <a:ext uri="{FF2B5EF4-FFF2-40B4-BE49-F238E27FC236}">
                    <a16:creationId xmlns:a16="http://schemas.microsoft.com/office/drawing/2014/main" id="{2F574F55-7A13-4D6F-804F-2068B0A7EA98}"/>
                  </a:ext>
                </a:extLst>
              </p:cNvPr>
              <p:cNvSpPr/>
              <p:nvPr/>
            </p:nvSpPr>
            <p:spPr>
              <a:xfrm>
                <a:off x="12261164" y="130526"/>
                <a:ext cx="147966" cy="1273183"/>
              </a:xfrm>
              <a:custGeom>
                <a:avLst/>
                <a:gdLst>
                  <a:gd name="connsiteX0" fmla="*/ 107295 w 147966"/>
                  <a:gd name="connsiteY0" fmla="*/ 340037 h 1273183"/>
                  <a:gd name="connsiteX1" fmla="*/ 89695 w 147966"/>
                  <a:gd name="connsiteY1" fmla="*/ 172395 h 1273183"/>
                  <a:gd name="connsiteX2" fmla="*/ 90672 w 147966"/>
                  <a:gd name="connsiteY2" fmla="*/ 1912 h 1273183"/>
                  <a:gd name="connsiteX3" fmla="*/ 81873 w 147966"/>
                  <a:gd name="connsiteY3" fmla="*/ 7594 h 1273183"/>
                  <a:gd name="connsiteX4" fmla="*/ 42764 w 147966"/>
                  <a:gd name="connsiteY4" fmla="*/ 322988 h 1273183"/>
                  <a:gd name="connsiteX5" fmla="*/ 84806 w 147966"/>
                  <a:gd name="connsiteY5" fmla="*/ 576819 h 1273183"/>
                  <a:gd name="connsiteX6" fmla="*/ 721 w 147966"/>
                  <a:gd name="connsiteY6" fmla="*/ 1267275 h 1273183"/>
                  <a:gd name="connsiteX7" fmla="*/ 19297 w 147966"/>
                  <a:gd name="connsiteY7" fmla="*/ 1260646 h 1273183"/>
                  <a:gd name="connsiteX8" fmla="*/ 92628 w 147966"/>
                  <a:gd name="connsiteY8" fmla="*/ 952829 h 1273183"/>
                  <a:gd name="connsiteX9" fmla="*/ 147382 w 147966"/>
                  <a:gd name="connsiteY9" fmla="*/ 616598 h 1273183"/>
                  <a:gd name="connsiteX10" fmla="*/ 107295 w 147966"/>
                  <a:gd name="connsiteY10" fmla="*/ 340037 h 1273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7966" h="1273183">
                    <a:moveTo>
                      <a:pt x="107295" y="340037"/>
                    </a:moveTo>
                    <a:cubicBezTo>
                      <a:pt x="103384" y="283209"/>
                      <a:pt x="88718" y="230170"/>
                      <a:pt x="89695" y="172395"/>
                    </a:cubicBezTo>
                    <a:cubicBezTo>
                      <a:pt x="90672" y="115567"/>
                      <a:pt x="94584" y="58739"/>
                      <a:pt x="90672" y="1912"/>
                    </a:cubicBezTo>
                    <a:cubicBezTo>
                      <a:pt x="90672" y="-3771"/>
                      <a:pt x="82852" y="4753"/>
                      <a:pt x="81873" y="7594"/>
                    </a:cubicBezTo>
                    <a:cubicBezTo>
                      <a:pt x="70141" y="112726"/>
                      <a:pt x="37875" y="215963"/>
                      <a:pt x="42764" y="322988"/>
                    </a:cubicBezTo>
                    <a:cubicBezTo>
                      <a:pt x="45697" y="410124"/>
                      <a:pt x="64274" y="491577"/>
                      <a:pt x="84806" y="576819"/>
                    </a:cubicBezTo>
                    <a:cubicBezTo>
                      <a:pt x="140538" y="806024"/>
                      <a:pt x="71118" y="1046595"/>
                      <a:pt x="721" y="1267275"/>
                    </a:cubicBezTo>
                    <a:cubicBezTo>
                      <a:pt x="-4168" y="1281483"/>
                      <a:pt x="17342" y="1266329"/>
                      <a:pt x="19297" y="1260646"/>
                    </a:cubicBezTo>
                    <a:cubicBezTo>
                      <a:pt x="60363" y="1162145"/>
                      <a:pt x="74051" y="1057013"/>
                      <a:pt x="92628" y="952829"/>
                    </a:cubicBezTo>
                    <a:cubicBezTo>
                      <a:pt x="112183" y="840121"/>
                      <a:pt x="137605" y="731201"/>
                      <a:pt x="147382" y="616598"/>
                    </a:cubicBezTo>
                    <a:cubicBezTo>
                      <a:pt x="153248" y="524726"/>
                      <a:pt x="113162" y="432855"/>
                      <a:pt x="107295" y="340037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" name="Freeform: Shape 495">
                <a:extLst>
                  <a:ext uri="{FF2B5EF4-FFF2-40B4-BE49-F238E27FC236}">
                    <a16:creationId xmlns:a16="http://schemas.microsoft.com/office/drawing/2014/main" id="{E010E91D-B858-52C7-521C-F7F793753CBB}"/>
                  </a:ext>
                </a:extLst>
              </p:cNvPr>
              <p:cNvSpPr/>
              <p:nvPr/>
            </p:nvSpPr>
            <p:spPr>
              <a:xfrm>
                <a:off x="9590429" y="1828930"/>
                <a:ext cx="1243500" cy="1699261"/>
              </a:xfrm>
              <a:custGeom>
                <a:avLst/>
                <a:gdLst>
                  <a:gd name="connsiteX0" fmla="*/ 1230259 w 1243500"/>
                  <a:gd name="connsiteY0" fmla="*/ 1610882 h 1699261"/>
                  <a:gd name="connsiteX1" fmla="*/ 1203860 w 1243500"/>
                  <a:gd name="connsiteY1" fmla="*/ 1488702 h 1699261"/>
                  <a:gd name="connsiteX2" fmla="*/ 1097286 w 1243500"/>
                  <a:gd name="connsiteY2" fmla="*/ 1173308 h 1699261"/>
                  <a:gd name="connsiteX3" fmla="*/ 947691 w 1243500"/>
                  <a:gd name="connsiteY3" fmla="*/ 896747 h 1699261"/>
                  <a:gd name="connsiteX4" fmla="*/ 788319 w 1243500"/>
                  <a:gd name="connsiteY4" fmla="*/ 667541 h 1699261"/>
                  <a:gd name="connsiteX5" fmla="*/ 618191 w 1243500"/>
                  <a:gd name="connsiteY5" fmla="*/ 493270 h 1699261"/>
                  <a:gd name="connsiteX6" fmla="*/ 401132 w 1243500"/>
                  <a:gd name="connsiteY6" fmla="*/ 316156 h 1699261"/>
                  <a:gd name="connsiteX7" fmla="*/ 189939 w 1243500"/>
                  <a:gd name="connsiteY7" fmla="*/ 174087 h 1699261"/>
                  <a:gd name="connsiteX8" fmla="*/ 89231 w 1243500"/>
                  <a:gd name="connsiteY8" fmla="*/ 91687 h 1699261"/>
                  <a:gd name="connsiteX9" fmla="*/ 11011 w 1243500"/>
                  <a:gd name="connsiteY9" fmla="*/ 763 h 1699261"/>
                  <a:gd name="connsiteX10" fmla="*/ 257 w 1243500"/>
                  <a:gd name="connsiteY10" fmla="*/ 12128 h 1699261"/>
                  <a:gd name="connsiteX11" fmla="*/ 101941 w 1243500"/>
                  <a:gd name="connsiteY11" fmla="*/ 151356 h 1699261"/>
                  <a:gd name="connsiteX12" fmla="*/ 226115 w 1243500"/>
                  <a:gd name="connsiteY12" fmla="*/ 312368 h 1699261"/>
                  <a:gd name="connsiteX13" fmla="*/ 366911 w 1243500"/>
                  <a:gd name="connsiteY13" fmla="*/ 539679 h 1699261"/>
                  <a:gd name="connsiteX14" fmla="*/ 596681 w 1243500"/>
                  <a:gd name="connsiteY14" fmla="*/ 980094 h 1699261"/>
                  <a:gd name="connsiteX15" fmla="*/ 718899 w 1243500"/>
                  <a:gd name="connsiteY15" fmla="*/ 1120269 h 1699261"/>
                  <a:gd name="connsiteX16" fmla="*/ 886093 w 1243500"/>
                  <a:gd name="connsiteY16" fmla="*/ 1284122 h 1699261"/>
                  <a:gd name="connsiteX17" fmla="*/ 1064043 w 1243500"/>
                  <a:gd name="connsiteY17" fmla="*/ 1485860 h 1699261"/>
                  <a:gd name="connsiteX18" fmla="*/ 1205815 w 1243500"/>
                  <a:gd name="connsiteY18" fmla="*/ 1695176 h 1699261"/>
                  <a:gd name="connsiteX19" fmla="*/ 1241014 w 1243500"/>
                  <a:gd name="connsiteY19" fmla="*/ 1670551 h 1699261"/>
                  <a:gd name="connsiteX20" fmla="*/ 1230259 w 1243500"/>
                  <a:gd name="connsiteY20" fmla="*/ 1610882 h 1699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43500" h="1699261">
                    <a:moveTo>
                      <a:pt x="1230259" y="1610882"/>
                    </a:moveTo>
                    <a:cubicBezTo>
                      <a:pt x="1214616" y="1579626"/>
                      <a:pt x="1211682" y="1522799"/>
                      <a:pt x="1203860" y="1488702"/>
                    </a:cubicBezTo>
                    <a:cubicBezTo>
                      <a:pt x="1181372" y="1379782"/>
                      <a:pt x="1142262" y="1274651"/>
                      <a:pt x="1097286" y="1173308"/>
                    </a:cubicBezTo>
                    <a:cubicBezTo>
                      <a:pt x="1054265" y="1074807"/>
                      <a:pt x="1009289" y="985776"/>
                      <a:pt x="947691" y="896747"/>
                    </a:cubicBezTo>
                    <a:cubicBezTo>
                      <a:pt x="894893" y="820029"/>
                      <a:pt x="836228" y="748047"/>
                      <a:pt x="788319" y="667541"/>
                    </a:cubicBezTo>
                    <a:cubicBezTo>
                      <a:pt x="747254" y="599348"/>
                      <a:pt x="675878" y="548203"/>
                      <a:pt x="618191" y="493270"/>
                    </a:cubicBezTo>
                    <a:cubicBezTo>
                      <a:pt x="549749" y="428865"/>
                      <a:pt x="472507" y="376772"/>
                      <a:pt x="401132" y="316156"/>
                    </a:cubicBezTo>
                    <a:cubicBezTo>
                      <a:pt x="336600" y="261223"/>
                      <a:pt x="253492" y="229021"/>
                      <a:pt x="189939" y="174087"/>
                    </a:cubicBezTo>
                    <a:cubicBezTo>
                      <a:pt x="156696" y="145673"/>
                      <a:pt x="122475" y="121048"/>
                      <a:pt x="89231" y="91687"/>
                    </a:cubicBezTo>
                    <a:cubicBezTo>
                      <a:pt x="57943" y="65167"/>
                      <a:pt x="37411" y="30124"/>
                      <a:pt x="11011" y="763"/>
                    </a:cubicBezTo>
                    <a:cubicBezTo>
                      <a:pt x="8078" y="-3026"/>
                      <a:pt x="-1699" y="8340"/>
                      <a:pt x="257" y="12128"/>
                    </a:cubicBezTo>
                    <a:cubicBezTo>
                      <a:pt x="35455" y="67062"/>
                      <a:pt x="55010" y="111577"/>
                      <a:pt x="101941" y="151356"/>
                    </a:cubicBezTo>
                    <a:cubicBezTo>
                      <a:pt x="139096" y="208184"/>
                      <a:pt x="187005" y="257435"/>
                      <a:pt x="226115" y="312368"/>
                    </a:cubicBezTo>
                    <a:cubicBezTo>
                      <a:pt x="275981" y="383402"/>
                      <a:pt x="326823" y="462014"/>
                      <a:pt x="366911" y="539679"/>
                    </a:cubicBezTo>
                    <a:cubicBezTo>
                      <a:pt x="442197" y="686484"/>
                      <a:pt x="505750" y="841813"/>
                      <a:pt x="596681" y="980094"/>
                    </a:cubicBezTo>
                    <a:cubicBezTo>
                      <a:pt x="632857" y="1035974"/>
                      <a:pt x="666101" y="1076701"/>
                      <a:pt x="718899" y="1120269"/>
                    </a:cubicBezTo>
                    <a:cubicBezTo>
                      <a:pt x="782452" y="1172361"/>
                      <a:pt x="834273" y="1221612"/>
                      <a:pt x="886093" y="1284122"/>
                    </a:cubicBezTo>
                    <a:cubicBezTo>
                      <a:pt x="943780" y="1352315"/>
                      <a:pt x="1005378" y="1418614"/>
                      <a:pt x="1064043" y="1485860"/>
                    </a:cubicBezTo>
                    <a:cubicBezTo>
                      <a:pt x="1118796" y="1549318"/>
                      <a:pt x="1157906" y="1626983"/>
                      <a:pt x="1205815" y="1695176"/>
                    </a:cubicBezTo>
                    <a:cubicBezTo>
                      <a:pt x="1216571" y="1710330"/>
                      <a:pt x="1239059" y="1679075"/>
                      <a:pt x="1241014" y="1670551"/>
                    </a:cubicBezTo>
                    <a:cubicBezTo>
                      <a:pt x="1246881" y="1645925"/>
                      <a:pt x="1241992" y="1634560"/>
                      <a:pt x="1230259" y="1610882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2" name="Graphic 25">
              <a:extLst>
                <a:ext uri="{FF2B5EF4-FFF2-40B4-BE49-F238E27FC236}">
                  <a16:creationId xmlns:a16="http://schemas.microsoft.com/office/drawing/2014/main" id="{9E721431-64A2-D84B-C446-3CF2F7C773B5}"/>
                </a:ext>
              </a:extLst>
            </p:cNvPr>
            <p:cNvGrpSpPr/>
            <p:nvPr/>
          </p:nvGrpSpPr>
          <p:grpSpPr>
            <a:xfrm>
              <a:off x="8686259" y="-3974312"/>
              <a:ext cx="3781928" cy="2644283"/>
              <a:chOff x="8686259" y="-3974312"/>
              <a:chExt cx="3781928" cy="2644283"/>
            </a:xfrm>
          </p:grpSpPr>
          <p:grpSp>
            <p:nvGrpSpPr>
              <p:cNvPr id="32" name="Graphic 25">
                <a:extLst>
                  <a:ext uri="{FF2B5EF4-FFF2-40B4-BE49-F238E27FC236}">
                    <a16:creationId xmlns:a16="http://schemas.microsoft.com/office/drawing/2014/main" id="{823B2F6C-BF46-891F-B62B-EEB78EDDF74B}"/>
                  </a:ext>
                </a:extLst>
              </p:cNvPr>
              <p:cNvGrpSpPr/>
              <p:nvPr/>
            </p:nvGrpSpPr>
            <p:grpSpPr>
              <a:xfrm>
                <a:off x="8686259" y="-3973364"/>
                <a:ext cx="3780951" cy="2643336"/>
                <a:chOff x="8686259" y="-3973364"/>
                <a:chExt cx="3780951" cy="2643336"/>
              </a:xfrm>
            </p:grpSpPr>
            <p:sp>
              <p:nvSpPr>
                <p:cNvPr id="35" name="Freeform: Shape 498">
                  <a:extLst>
                    <a:ext uri="{FF2B5EF4-FFF2-40B4-BE49-F238E27FC236}">
                      <a16:creationId xmlns:a16="http://schemas.microsoft.com/office/drawing/2014/main" id="{B92493C9-DB98-3828-0BBE-5D9881FF7590}"/>
                    </a:ext>
                  </a:extLst>
                </p:cNvPr>
                <p:cNvSpPr/>
                <p:nvPr/>
              </p:nvSpPr>
              <p:spPr>
                <a:xfrm>
                  <a:off x="8686259" y="-3973364"/>
                  <a:ext cx="3780951" cy="2643336"/>
                </a:xfrm>
                <a:custGeom>
                  <a:avLst/>
                  <a:gdLst>
                    <a:gd name="connsiteX0" fmla="*/ 1000245 w 3780951"/>
                    <a:gd name="connsiteY0" fmla="*/ 0 h 2643336"/>
                    <a:gd name="connsiteX1" fmla="*/ 1073576 w 3780951"/>
                    <a:gd name="connsiteY1" fmla="*/ 139228 h 2643336"/>
                    <a:gd name="connsiteX2" fmla="*/ 761675 w 3780951"/>
                    <a:gd name="connsiteY2" fmla="*/ 35044 h 2643336"/>
                    <a:gd name="connsiteX3" fmla="*/ 828162 w 3780951"/>
                    <a:gd name="connsiteY3" fmla="*/ 234888 h 2643336"/>
                    <a:gd name="connsiteX4" fmla="*/ 598392 w 3780951"/>
                    <a:gd name="connsiteY4" fmla="*/ 222575 h 2643336"/>
                    <a:gd name="connsiteX5" fmla="*/ 714744 w 3780951"/>
                    <a:gd name="connsiteY5" fmla="*/ 414842 h 2643336"/>
                    <a:gd name="connsiteX6" fmla="*/ 713766 w 3780951"/>
                    <a:gd name="connsiteY6" fmla="*/ 415790 h 2643336"/>
                    <a:gd name="connsiteX7" fmla="*/ 223915 w 3780951"/>
                    <a:gd name="connsiteY7" fmla="*/ 412948 h 2643336"/>
                    <a:gd name="connsiteX8" fmla="*/ 273780 w 3780951"/>
                    <a:gd name="connsiteY8" fmla="*/ 472617 h 2643336"/>
                    <a:gd name="connsiteX9" fmla="*/ 360800 w 3780951"/>
                    <a:gd name="connsiteY9" fmla="*/ 537969 h 2643336"/>
                    <a:gd name="connsiteX10" fmla="*/ 332445 w 3780951"/>
                    <a:gd name="connsiteY10" fmla="*/ 547440 h 2643336"/>
                    <a:gd name="connsiteX11" fmla="*/ 307024 w 3780951"/>
                    <a:gd name="connsiteY11" fmla="*/ 657307 h 2643336"/>
                    <a:gd name="connsiteX12" fmla="*/ 304090 w 3780951"/>
                    <a:gd name="connsiteY12" fmla="*/ 665832 h 2643336"/>
                    <a:gd name="connsiteX13" fmla="*/ 309957 w 3780951"/>
                    <a:gd name="connsiteY13" fmla="*/ 672461 h 2643336"/>
                    <a:gd name="connsiteX14" fmla="*/ 316801 w 3780951"/>
                    <a:gd name="connsiteY14" fmla="*/ 690457 h 2643336"/>
                    <a:gd name="connsiteX15" fmla="*/ 380355 w 3780951"/>
                    <a:gd name="connsiteY15" fmla="*/ 789905 h 2643336"/>
                    <a:gd name="connsiteX16" fmla="*/ 377421 w 3780951"/>
                    <a:gd name="connsiteY16" fmla="*/ 788958 h 2643336"/>
                    <a:gd name="connsiteX17" fmla="*/ 278669 w 3780951"/>
                    <a:gd name="connsiteY17" fmla="*/ 670567 h 2643336"/>
                    <a:gd name="connsiteX18" fmla="*/ 138852 w 3780951"/>
                    <a:gd name="connsiteY18" fmla="*/ 574907 h 2643336"/>
                    <a:gd name="connsiteX19" fmla="*/ 127119 w 3780951"/>
                    <a:gd name="connsiteY19" fmla="*/ 680986 h 2643336"/>
                    <a:gd name="connsiteX20" fmla="*/ 197516 w 3780951"/>
                    <a:gd name="connsiteY20" fmla="*/ 773804 h 2643336"/>
                    <a:gd name="connsiteX21" fmla="*/ 17611 w 3780951"/>
                    <a:gd name="connsiteY21" fmla="*/ 861887 h 2643336"/>
                    <a:gd name="connsiteX22" fmla="*/ 197516 w 3780951"/>
                    <a:gd name="connsiteY22" fmla="*/ 957547 h 2643336"/>
                    <a:gd name="connsiteX23" fmla="*/ 405776 w 3780951"/>
                    <a:gd name="connsiteY23" fmla="*/ 1028582 h 2643336"/>
                    <a:gd name="connsiteX24" fmla="*/ 366667 w 3780951"/>
                    <a:gd name="connsiteY24" fmla="*/ 1036159 h 2643336"/>
                    <a:gd name="connsiteX25" fmla="*/ 88009 w 3780951"/>
                    <a:gd name="connsiteY25" fmla="*/ 1129925 h 2643336"/>
                    <a:gd name="connsiteX26" fmla="*/ 382310 w 3780951"/>
                    <a:gd name="connsiteY26" fmla="*/ 1178228 h 2643336"/>
                    <a:gd name="connsiteX27" fmla="*/ 157429 w 3780951"/>
                    <a:gd name="connsiteY27" fmla="*/ 1357236 h 2643336"/>
                    <a:gd name="connsiteX28" fmla="*/ 398932 w 3780951"/>
                    <a:gd name="connsiteY28" fmla="*/ 1358183 h 2643336"/>
                    <a:gd name="connsiteX29" fmla="*/ 369600 w 3780951"/>
                    <a:gd name="connsiteY29" fmla="*/ 1376178 h 2643336"/>
                    <a:gd name="connsiteX30" fmla="*/ 177962 w 3780951"/>
                    <a:gd name="connsiteY30" fmla="*/ 1563710 h 2643336"/>
                    <a:gd name="connsiteX31" fmla="*/ 410665 w 3780951"/>
                    <a:gd name="connsiteY31" fmla="*/ 1620537 h 2643336"/>
                    <a:gd name="connsiteX32" fmla="*/ 515283 w 3780951"/>
                    <a:gd name="connsiteY32" fmla="*/ 1584547 h 2643336"/>
                    <a:gd name="connsiteX33" fmla="*/ 461507 w 3780951"/>
                    <a:gd name="connsiteY33" fmla="*/ 1622432 h 2643336"/>
                    <a:gd name="connsiteX34" fmla="*/ 330490 w 3780951"/>
                    <a:gd name="connsiteY34" fmla="*/ 1793862 h 2643336"/>
                    <a:gd name="connsiteX35" fmla="*/ 345156 w 3780951"/>
                    <a:gd name="connsiteY35" fmla="*/ 1935931 h 2643336"/>
                    <a:gd name="connsiteX36" fmla="*/ 162318 w 3780951"/>
                    <a:gd name="connsiteY36" fmla="*/ 2134828 h 2643336"/>
                    <a:gd name="connsiteX37" fmla="*/ 181872 w 3780951"/>
                    <a:gd name="connsiteY37" fmla="*/ 2149035 h 2643336"/>
                    <a:gd name="connsiteX38" fmla="*/ 465418 w 3780951"/>
                    <a:gd name="connsiteY38" fmla="*/ 2095996 h 2643336"/>
                    <a:gd name="connsiteX39" fmla="*/ 609147 w 3780951"/>
                    <a:gd name="connsiteY39" fmla="*/ 2048640 h 2643336"/>
                    <a:gd name="connsiteX40" fmla="*/ 450752 w 3780951"/>
                    <a:gd name="connsiteY40" fmla="*/ 2208704 h 2643336"/>
                    <a:gd name="connsiteX41" fmla="*/ 460530 w 3780951"/>
                    <a:gd name="connsiteY41" fmla="*/ 2223859 h 2643336"/>
                    <a:gd name="connsiteX42" fmla="*/ 746031 w 3780951"/>
                    <a:gd name="connsiteY42" fmla="*/ 2142405 h 2643336"/>
                    <a:gd name="connsiteX43" fmla="*/ 727454 w 3780951"/>
                    <a:gd name="connsiteY43" fmla="*/ 2327095 h 2643336"/>
                    <a:gd name="connsiteX44" fmla="*/ 835006 w 3780951"/>
                    <a:gd name="connsiteY44" fmla="*/ 2413284 h 2643336"/>
                    <a:gd name="connsiteX45" fmla="*/ 987534 w 3780951"/>
                    <a:gd name="connsiteY45" fmla="*/ 2215334 h 2643336"/>
                    <a:gd name="connsiteX46" fmla="*/ 1186017 w 3780951"/>
                    <a:gd name="connsiteY46" fmla="*/ 2468218 h 2643336"/>
                    <a:gd name="connsiteX47" fmla="*/ 1257392 w 3780951"/>
                    <a:gd name="connsiteY47" fmla="*/ 2317624 h 2643336"/>
                    <a:gd name="connsiteX48" fmla="*/ 1417742 w 3780951"/>
                    <a:gd name="connsiteY48" fmla="*/ 2401919 h 2643336"/>
                    <a:gd name="connsiteX49" fmla="*/ 1538005 w 3780951"/>
                    <a:gd name="connsiteY49" fmla="*/ 2224806 h 2643336"/>
                    <a:gd name="connsiteX50" fmla="*/ 1542894 w 3780951"/>
                    <a:gd name="connsiteY50" fmla="*/ 2207757 h 2643336"/>
                    <a:gd name="connsiteX51" fmla="*/ 1728665 w 3780951"/>
                    <a:gd name="connsiteY51" fmla="*/ 2195445 h 2643336"/>
                    <a:gd name="connsiteX52" fmla="*/ 1588848 w 3780951"/>
                    <a:gd name="connsiteY52" fmla="*/ 2274056 h 2643336"/>
                    <a:gd name="connsiteX53" fmla="*/ 1583959 w 3780951"/>
                    <a:gd name="connsiteY53" fmla="*/ 2295840 h 2643336"/>
                    <a:gd name="connsiteX54" fmla="*/ 1650445 w 3780951"/>
                    <a:gd name="connsiteY54" fmla="*/ 2305312 h 2643336"/>
                    <a:gd name="connsiteX55" fmla="*/ 1753108 w 3780951"/>
                    <a:gd name="connsiteY55" fmla="*/ 2275951 h 2643336"/>
                    <a:gd name="connsiteX56" fmla="*/ 1724754 w 3780951"/>
                    <a:gd name="connsiteY56" fmla="*/ 2339408 h 2643336"/>
                    <a:gd name="connsiteX57" fmla="*/ 1681733 w 3780951"/>
                    <a:gd name="connsiteY57" fmla="*/ 2589450 h 2643336"/>
                    <a:gd name="connsiteX58" fmla="*/ 1793196 w 3780951"/>
                    <a:gd name="connsiteY58" fmla="*/ 2623547 h 2643336"/>
                    <a:gd name="connsiteX59" fmla="*/ 2039587 w 3780951"/>
                    <a:gd name="connsiteY59" fmla="*/ 2325201 h 2643336"/>
                    <a:gd name="connsiteX60" fmla="*/ 2185272 w 3780951"/>
                    <a:gd name="connsiteY60" fmla="*/ 2490949 h 2643336"/>
                    <a:gd name="connsiteX61" fmla="*/ 2304557 w 3780951"/>
                    <a:gd name="connsiteY61" fmla="*/ 2335620 h 2643336"/>
                    <a:gd name="connsiteX62" fmla="*/ 2316290 w 3780951"/>
                    <a:gd name="connsiteY62" fmla="*/ 2190709 h 2643336"/>
                    <a:gd name="connsiteX63" fmla="*/ 2501083 w 3780951"/>
                    <a:gd name="connsiteY63" fmla="*/ 2303417 h 2643336"/>
                    <a:gd name="connsiteX64" fmla="*/ 2603747 w 3780951"/>
                    <a:gd name="connsiteY64" fmla="*/ 2252272 h 2643336"/>
                    <a:gd name="connsiteX65" fmla="*/ 2545082 w 3780951"/>
                    <a:gd name="connsiteY65" fmla="*/ 2004125 h 2643336"/>
                    <a:gd name="connsiteX66" fmla="*/ 2533349 w 3780951"/>
                    <a:gd name="connsiteY66" fmla="*/ 1979499 h 2643336"/>
                    <a:gd name="connsiteX67" fmla="*/ 2501083 w 3780951"/>
                    <a:gd name="connsiteY67" fmla="*/ 1809963 h 2643336"/>
                    <a:gd name="connsiteX68" fmla="*/ 2749431 w 3780951"/>
                    <a:gd name="connsiteY68" fmla="*/ 1971922 h 2643336"/>
                    <a:gd name="connsiteX69" fmla="*/ 2807118 w 3780951"/>
                    <a:gd name="connsiteY69" fmla="*/ 1906570 h 2643336"/>
                    <a:gd name="connsiteX70" fmla="*/ 2815917 w 3780951"/>
                    <a:gd name="connsiteY70" fmla="*/ 1841218 h 2643336"/>
                    <a:gd name="connsiteX71" fmla="*/ 2933247 w 3780951"/>
                    <a:gd name="connsiteY71" fmla="*/ 1876262 h 2643336"/>
                    <a:gd name="connsiteX72" fmla="*/ 3041776 w 3780951"/>
                    <a:gd name="connsiteY72" fmla="*/ 1693466 h 2643336"/>
                    <a:gd name="connsiteX73" fmla="*/ 3009511 w 3780951"/>
                    <a:gd name="connsiteY73" fmla="*/ 1851637 h 2643336"/>
                    <a:gd name="connsiteX74" fmla="*/ 3002667 w 3780951"/>
                    <a:gd name="connsiteY74" fmla="*/ 1960557 h 2643336"/>
                    <a:gd name="connsiteX75" fmla="*/ 3013422 w 3780951"/>
                    <a:gd name="connsiteY75" fmla="*/ 1966239 h 2643336"/>
                    <a:gd name="connsiteX76" fmla="*/ 3359543 w 3780951"/>
                    <a:gd name="connsiteY76" fmla="*/ 1785338 h 2643336"/>
                    <a:gd name="connsiteX77" fmla="*/ 3321411 w 3780951"/>
                    <a:gd name="connsiteY77" fmla="*/ 1820382 h 2643336"/>
                    <a:gd name="connsiteX78" fmla="*/ 3275458 w 3780951"/>
                    <a:gd name="connsiteY78" fmla="*/ 1893310 h 2643336"/>
                    <a:gd name="connsiteX79" fmla="*/ 3491539 w 3780951"/>
                    <a:gd name="connsiteY79" fmla="*/ 1854478 h 2643336"/>
                    <a:gd name="connsiteX80" fmla="*/ 3664600 w 3780951"/>
                    <a:gd name="connsiteY80" fmla="*/ 1703885 h 2643336"/>
                    <a:gd name="connsiteX81" fmla="*/ 3664600 w 3780951"/>
                    <a:gd name="connsiteY81" fmla="*/ 1795756 h 2643336"/>
                    <a:gd name="connsiteX82" fmla="*/ 3745753 w 3780951"/>
                    <a:gd name="connsiteY82" fmla="*/ 1909412 h 2643336"/>
                    <a:gd name="connsiteX83" fmla="*/ 3780952 w 3780951"/>
                    <a:gd name="connsiteY83" fmla="*/ 1908465 h 2643336"/>
                    <a:gd name="connsiteX84" fmla="*/ 3780952 w 3780951"/>
                    <a:gd name="connsiteY84" fmla="*/ 0 h 2643336"/>
                    <a:gd name="connsiteX85" fmla="*/ 1000245 w 3780951"/>
                    <a:gd name="connsiteY85" fmla="*/ 0 h 2643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</a:cxnLst>
                  <a:rect l="l" t="t" r="r" b="b"/>
                  <a:pathLst>
                    <a:path w="3780951" h="2643336">
                      <a:moveTo>
                        <a:pt x="1000245" y="0"/>
                      </a:moveTo>
                      <a:cubicBezTo>
                        <a:pt x="1017844" y="47356"/>
                        <a:pt x="1047177" y="95660"/>
                        <a:pt x="1073576" y="139228"/>
                      </a:cubicBezTo>
                      <a:cubicBezTo>
                        <a:pt x="984601" y="81453"/>
                        <a:pt x="898559" y="22731"/>
                        <a:pt x="761675" y="35044"/>
                      </a:cubicBezTo>
                      <a:cubicBezTo>
                        <a:pt x="660967" y="44515"/>
                        <a:pt x="774386" y="172377"/>
                        <a:pt x="828162" y="234888"/>
                      </a:cubicBezTo>
                      <a:cubicBezTo>
                        <a:pt x="751898" y="206474"/>
                        <a:pt x="656079" y="160065"/>
                        <a:pt x="598392" y="222575"/>
                      </a:cubicBezTo>
                      <a:cubicBezTo>
                        <a:pt x="546571" y="278456"/>
                        <a:pt x="641413" y="357068"/>
                        <a:pt x="714744" y="414842"/>
                      </a:cubicBezTo>
                      <a:cubicBezTo>
                        <a:pt x="714744" y="414842"/>
                        <a:pt x="714744" y="415790"/>
                        <a:pt x="713766" y="415790"/>
                      </a:cubicBezTo>
                      <a:cubicBezTo>
                        <a:pt x="553416" y="358962"/>
                        <a:pt x="251293" y="286033"/>
                        <a:pt x="223915" y="412948"/>
                      </a:cubicBezTo>
                      <a:cubicBezTo>
                        <a:pt x="219027" y="435679"/>
                        <a:pt x="254226" y="458410"/>
                        <a:pt x="273780" y="472617"/>
                      </a:cubicBezTo>
                      <a:cubicBezTo>
                        <a:pt x="303113" y="493454"/>
                        <a:pt x="331468" y="515238"/>
                        <a:pt x="360800" y="537969"/>
                      </a:cubicBezTo>
                      <a:cubicBezTo>
                        <a:pt x="350044" y="538916"/>
                        <a:pt x="340267" y="541758"/>
                        <a:pt x="332445" y="547440"/>
                      </a:cubicBezTo>
                      <a:cubicBezTo>
                        <a:pt x="294313" y="573960"/>
                        <a:pt x="296269" y="618475"/>
                        <a:pt x="307024" y="657307"/>
                      </a:cubicBezTo>
                      <a:cubicBezTo>
                        <a:pt x="303113" y="659202"/>
                        <a:pt x="302135" y="662990"/>
                        <a:pt x="304090" y="665832"/>
                      </a:cubicBezTo>
                      <a:cubicBezTo>
                        <a:pt x="306046" y="668673"/>
                        <a:pt x="308001" y="670567"/>
                        <a:pt x="309957" y="672461"/>
                      </a:cubicBezTo>
                      <a:cubicBezTo>
                        <a:pt x="311912" y="679091"/>
                        <a:pt x="314845" y="684774"/>
                        <a:pt x="316801" y="690457"/>
                      </a:cubicBezTo>
                      <a:cubicBezTo>
                        <a:pt x="331468" y="727395"/>
                        <a:pt x="354933" y="759597"/>
                        <a:pt x="380355" y="789905"/>
                      </a:cubicBezTo>
                      <a:cubicBezTo>
                        <a:pt x="379377" y="789905"/>
                        <a:pt x="378399" y="789905"/>
                        <a:pt x="377421" y="788958"/>
                      </a:cubicBezTo>
                      <a:cubicBezTo>
                        <a:pt x="341245" y="748232"/>
                        <a:pt x="308979" y="705611"/>
                        <a:pt x="278669" y="670567"/>
                      </a:cubicBezTo>
                      <a:cubicBezTo>
                        <a:pt x="258137" y="645942"/>
                        <a:pt x="192627" y="559753"/>
                        <a:pt x="138852" y="574907"/>
                      </a:cubicBezTo>
                      <a:cubicBezTo>
                        <a:pt x="83120" y="591008"/>
                        <a:pt x="113430" y="651625"/>
                        <a:pt x="127119" y="680986"/>
                      </a:cubicBezTo>
                      <a:cubicBezTo>
                        <a:pt x="140807" y="710347"/>
                        <a:pt x="166229" y="742549"/>
                        <a:pt x="197516" y="773804"/>
                      </a:cubicBezTo>
                      <a:cubicBezTo>
                        <a:pt x="82142" y="771910"/>
                        <a:pt x="-47898" y="784223"/>
                        <a:pt x="17611" y="861887"/>
                      </a:cubicBezTo>
                      <a:cubicBezTo>
                        <a:pt x="53788" y="904508"/>
                        <a:pt x="136896" y="936710"/>
                        <a:pt x="197516" y="957547"/>
                      </a:cubicBezTo>
                      <a:cubicBezTo>
                        <a:pt x="259114" y="979331"/>
                        <a:pt x="331468" y="1006798"/>
                        <a:pt x="405776" y="1028582"/>
                      </a:cubicBezTo>
                      <a:cubicBezTo>
                        <a:pt x="392087" y="1031423"/>
                        <a:pt x="379377" y="1033318"/>
                        <a:pt x="366667" y="1036159"/>
                      </a:cubicBezTo>
                      <a:cubicBezTo>
                        <a:pt x="299202" y="1048472"/>
                        <a:pt x="131030" y="1083515"/>
                        <a:pt x="88009" y="1129925"/>
                      </a:cubicBezTo>
                      <a:cubicBezTo>
                        <a:pt x="15656" y="1208536"/>
                        <a:pt x="218049" y="1197171"/>
                        <a:pt x="382310" y="1178228"/>
                      </a:cubicBezTo>
                      <a:cubicBezTo>
                        <a:pt x="280625" y="1226532"/>
                        <a:pt x="193605" y="1284307"/>
                        <a:pt x="157429" y="1357236"/>
                      </a:cubicBezTo>
                      <a:cubicBezTo>
                        <a:pt x="128097" y="1416905"/>
                        <a:pt x="267914" y="1392279"/>
                        <a:pt x="398932" y="1358183"/>
                      </a:cubicBezTo>
                      <a:cubicBezTo>
                        <a:pt x="389154" y="1363866"/>
                        <a:pt x="378399" y="1369548"/>
                        <a:pt x="369600" y="1376178"/>
                      </a:cubicBezTo>
                      <a:cubicBezTo>
                        <a:pt x="291380" y="1430165"/>
                        <a:pt x="227826" y="1494569"/>
                        <a:pt x="177962" y="1563710"/>
                      </a:cubicBezTo>
                      <a:cubicBezTo>
                        <a:pt x="72365" y="1711462"/>
                        <a:pt x="307024" y="1654634"/>
                        <a:pt x="410665" y="1620537"/>
                      </a:cubicBezTo>
                      <a:cubicBezTo>
                        <a:pt x="445864" y="1609172"/>
                        <a:pt x="481063" y="1596859"/>
                        <a:pt x="515283" y="1584547"/>
                      </a:cubicBezTo>
                      <a:cubicBezTo>
                        <a:pt x="496706" y="1595912"/>
                        <a:pt x="479107" y="1609172"/>
                        <a:pt x="461507" y="1622432"/>
                      </a:cubicBezTo>
                      <a:cubicBezTo>
                        <a:pt x="401865" y="1666947"/>
                        <a:pt x="344178" y="1732299"/>
                        <a:pt x="330490" y="1793862"/>
                      </a:cubicBezTo>
                      <a:cubicBezTo>
                        <a:pt x="318757" y="1843113"/>
                        <a:pt x="322668" y="1896152"/>
                        <a:pt x="345156" y="1935931"/>
                      </a:cubicBezTo>
                      <a:cubicBezTo>
                        <a:pt x="264981" y="1989918"/>
                        <a:pt x="158406" y="2062847"/>
                        <a:pt x="162318" y="2134828"/>
                      </a:cubicBezTo>
                      <a:cubicBezTo>
                        <a:pt x="162318" y="2141458"/>
                        <a:pt x="172095" y="2149035"/>
                        <a:pt x="181872" y="2149035"/>
                      </a:cubicBezTo>
                      <a:cubicBezTo>
                        <a:pt x="269869" y="2149983"/>
                        <a:pt x="388176" y="2119674"/>
                        <a:pt x="465418" y="2095996"/>
                      </a:cubicBezTo>
                      <a:cubicBezTo>
                        <a:pt x="515283" y="2080842"/>
                        <a:pt x="562216" y="2065688"/>
                        <a:pt x="609147" y="2048640"/>
                      </a:cubicBezTo>
                      <a:cubicBezTo>
                        <a:pt x="530927" y="2095996"/>
                        <a:pt x="458574" y="2149035"/>
                        <a:pt x="450752" y="2208704"/>
                      </a:cubicBezTo>
                      <a:cubicBezTo>
                        <a:pt x="449775" y="2215334"/>
                        <a:pt x="452708" y="2220070"/>
                        <a:pt x="460530" y="2223859"/>
                      </a:cubicBezTo>
                      <a:cubicBezTo>
                        <a:pt x="522128" y="2254167"/>
                        <a:pt x="659990" y="2187868"/>
                        <a:pt x="746031" y="2142405"/>
                      </a:cubicBezTo>
                      <a:cubicBezTo>
                        <a:pt x="716699" y="2201127"/>
                        <a:pt x="711810" y="2261744"/>
                        <a:pt x="727454" y="2327095"/>
                      </a:cubicBezTo>
                      <a:cubicBezTo>
                        <a:pt x="735276" y="2358351"/>
                        <a:pt x="777319" y="2419914"/>
                        <a:pt x="835006" y="2413284"/>
                      </a:cubicBezTo>
                      <a:cubicBezTo>
                        <a:pt x="916159" y="2404760"/>
                        <a:pt x="961135" y="2302470"/>
                        <a:pt x="987534" y="2215334"/>
                      </a:cubicBezTo>
                      <a:cubicBezTo>
                        <a:pt x="1006111" y="2353615"/>
                        <a:pt x="1066732" y="2561036"/>
                        <a:pt x="1186017" y="2468218"/>
                      </a:cubicBezTo>
                      <a:cubicBezTo>
                        <a:pt x="1227082" y="2436015"/>
                        <a:pt x="1248592" y="2379188"/>
                        <a:pt x="1257392" y="2317624"/>
                      </a:cubicBezTo>
                      <a:cubicBezTo>
                        <a:pt x="1292590" y="2385818"/>
                        <a:pt x="1345389" y="2436963"/>
                        <a:pt x="1417742" y="2401919"/>
                      </a:cubicBezTo>
                      <a:cubicBezTo>
                        <a:pt x="1492050" y="2366875"/>
                        <a:pt x="1518450" y="2282580"/>
                        <a:pt x="1538005" y="2224806"/>
                      </a:cubicBezTo>
                      <a:cubicBezTo>
                        <a:pt x="1539961" y="2219123"/>
                        <a:pt x="1540938" y="2213440"/>
                        <a:pt x="1542894" y="2207757"/>
                      </a:cubicBezTo>
                      <a:cubicBezTo>
                        <a:pt x="1598625" y="2215334"/>
                        <a:pt x="1666089" y="2205863"/>
                        <a:pt x="1728665" y="2195445"/>
                      </a:cubicBezTo>
                      <a:cubicBezTo>
                        <a:pt x="1680755" y="2220070"/>
                        <a:pt x="1633824" y="2245643"/>
                        <a:pt x="1588848" y="2274056"/>
                      </a:cubicBezTo>
                      <a:cubicBezTo>
                        <a:pt x="1581026" y="2278792"/>
                        <a:pt x="1576137" y="2289210"/>
                        <a:pt x="1583959" y="2295840"/>
                      </a:cubicBezTo>
                      <a:cubicBezTo>
                        <a:pt x="1602536" y="2310047"/>
                        <a:pt x="1624046" y="2310994"/>
                        <a:pt x="1650445" y="2305312"/>
                      </a:cubicBezTo>
                      <a:cubicBezTo>
                        <a:pt x="1686622" y="2297735"/>
                        <a:pt x="1719865" y="2287316"/>
                        <a:pt x="1753108" y="2275951"/>
                      </a:cubicBezTo>
                      <a:cubicBezTo>
                        <a:pt x="1799062" y="2260797"/>
                        <a:pt x="1734532" y="2318571"/>
                        <a:pt x="1724754" y="2339408"/>
                      </a:cubicBezTo>
                      <a:cubicBezTo>
                        <a:pt x="1689555" y="2417073"/>
                        <a:pt x="1673911" y="2507997"/>
                        <a:pt x="1681733" y="2589450"/>
                      </a:cubicBezTo>
                      <a:cubicBezTo>
                        <a:pt x="1685644" y="2633018"/>
                        <a:pt x="1742354" y="2666168"/>
                        <a:pt x="1793196" y="2623547"/>
                      </a:cubicBezTo>
                      <a:cubicBezTo>
                        <a:pt x="1898793" y="2534517"/>
                        <a:pt x="1972124" y="2430333"/>
                        <a:pt x="2039587" y="2325201"/>
                      </a:cubicBezTo>
                      <a:cubicBezTo>
                        <a:pt x="2029810" y="2416126"/>
                        <a:pt x="2038610" y="2532622"/>
                        <a:pt x="2185272" y="2490949"/>
                      </a:cubicBezTo>
                      <a:cubicBezTo>
                        <a:pt x="2263491" y="2469165"/>
                        <a:pt x="2285002" y="2384870"/>
                        <a:pt x="2304557" y="2335620"/>
                      </a:cubicBezTo>
                      <a:cubicBezTo>
                        <a:pt x="2325090" y="2285422"/>
                        <a:pt x="2324112" y="2239013"/>
                        <a:pt x="2316290" y="2190709"/>
                      </a:cubicBezTo>
                      <a:cubicBezTo>
                        <a:pt x="2365177" y="2236171"/>
                        <a:pt x="2407220" y="2275003"/>
                        <a:pt x="2501083" y="2303417"/>
                      </a:cubicBezTo>
                      <a:cubicBezTo>
                        <a:pt x="2548993" y="2317624"/>
                        <a:pt x="2597881" y="2282580"/>
                        <a:pt x="2603747" y="2252272"/>
                      </a:cubicBezTo>
                      <a:cubicBezTo>
                        <a:pt x="2620368" y="2167978"/>
                        <a:pt x="2584191" y="2083683"/>
                        <a:pt x="2545082" y="2004125"/>
                      </a:cubicBezTo>
                      <a:cubicBezTo>
                        <a:pt x="2541171" y="1996547"/>
                        <a:pt x="2537260" y="1988023"/>
                        <a:pt x="2533349" y="1979499"/>
                      </a:cubicBezTo>
                      <a:cubicBezTo>
                        <a:pt x="2544104" y="1928354"/>
                        <a:pt x="2519661" y="1867738"/>
                        <a:pt x="2501083" y="1809963"/>
                      </a:cubicBezTo>
                      <a:cubicBezTo>
                        <a:pt x="2558771" y="1891416"/>
                        <a:pt x="2646768" y="2001283"/>
                        <a:pt x="2749431" y="1971922"/>
                      </a:cubicBezTo>
                      <a:cubicBezTo>
                        <a:pt x="2788540" y="1960557"/>
                        <a:pt x="2800274" y="1933090"/>
                        <a:pt x="2807118" y="1906570"/>
                      </a:cubicBezTo>
                      <a:cubicBezTo>
                        <a:pt x="2812984" y="1884786"/>
                        <a:pt x="2815917" y="1863002"/>
                        <a:pt x="2815917" y="1841218"/>
                      </a:cubicBezTo>
                      <a:cubicBezTo>
                        <a:pt x="2844272" y="1898046"/>
                        <a:pt x="2882404" y="1931196"/>
                        <a:pt x="2933247" y="1876262"/>
                      </a:cubicBezTo>
                      <a:cubicBezTo>
                        <a:pt x="2984089" y="1820382"/>
                        <a:pt x="3007555" y="1755030"/>
                        <a:pt x="3041776" y="1693466"/>
                      </a:cubicBezTo>
                      <a:cubicBezTo>
                        <a:pt x="3015377" y="1741770"/>
                        <a:pt x="3025155" y="1801439"/>
                        <a:pt x="3009511" y="1851637"/>
                      </a:cubicBezTo>
                      <a:cubicBezTo>
                        <a:pt x="2999733" y="1883839"/>
                        <a:pt x="2994845" y="1927407"/>
                        <a:pt x="3002667" y="1960557"/>
                      </a:cubicBezTo>
                      <a:cubicBezTo>
                        <a:pt x="3003644" y="1964345"/>
                        <a:pt x="3008533" y="1967187"/>
                        <a:pt x="3013422" y="1966239"/>
                      </a:cubicBezTo>
                      <a:cubicBezTo>
                        <a:pt x="3150306" y="1946350"/>
                        <a:pt x="3272524" y="1858267"/>
                        <a:pt x="3359543" y="1785338"/>
                      </a:cubicBezTo>
                      <a:cubicBezTo>
                        <a:pt x="3346833" y="1796703"/>
                        <a:pt x="3333144" y="1808069"/>
                        <a:pt x="3321411" y="1820382"/>
                      </a:cubicBezTo>
                      <a:cubicBezTo>
                        <a:pt x="3295990" y="1845007"/>
                        <a:pt x="3276435" y="1863002"/>
                        <a:pt x="3275458" y="1893310"/>
                      </a:cubicBezTo>
                      <a:cubicBezTo>
                        <a:pt x="3273502" y="1958662"/>
                        <a:pt x="3485672" y="1857320"/>
                        <a:pt x="3491539" y="1854478"/>
                      </a:cubicBezTo>
                      <a:cubicBezTo>
                        <a:pt x="3564870" y="1818487"/>
                        <a:pt x="3622557" y="1763554"/>
                        <a:pt x="3664600" y="1703885"/>
                      </a:cubicBezTo>
                      <a:cubicBezTo>
                        <a:pt x="3661667" y="1734193"/>
                        <a:pt x="3659711" y="1763554"/>
                        <a:pt x="3664600" y="1795756"/>
                      </a:cubicBezTo>
                      <a:cubicBezTo>
                        <a:pt x="3668510" y="1819435"/>
                        <a:pt x="3700776" y="1907518"/>
                        <a:pt x="3745753" y="1909412"/>
                      </a:cubicBezTo>
                      <a:cubicBezTo>
                        <a:pt x="3757485" y="1910359"/>
                        <a:pt x="3770196" y="1910359"/>
                        <a:pt x="3780952" y="1908465"/>
                      </a:cubicBezTo>
                      <a:lnTo>
                        <a:pt x="3780952" y="0"/>
                      </a:lnTo>
                      <a:lnTo>
                        <a:pt x="1000245" y="0"/>
                      </a:lnTo>
                      <a:close/>
                    </a:path>
                  </a:pathLst>
                </a:custGeom>
                <a:solidFill>
                  <a:srgbClr val="498B4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" name="Freeform: Shape 499">
                  <a:extLst>
                    <a:ext uri="{FF2B5EF4-FFF2-40B4-BE49-F238E27FC236}">
                      <a16:creationId xmlns:a16="http://schemas.microsoft.com/office/drawing/2014/main" id="{F9CD6999-2BDD-A0B0-BC1C-D03D5501E42D}"/>
                    </a:ext>
                  </a:extLst>
                </p:cNvPr>
                <p:cNvSpPr/>
                <p:nvPr/>
              </p:nvSpPr>
              <p:spPr>
                <a:xfrm>
                  <a:off x="8686259" y="-3970523"/>
                  <a:ext cx="3780951" cy="2640495"/>
                </a:xfrm>
                <a:custGeom>
                  <a:avLst/>
                  <a:gdLst>
                    <a:gd name="connsiteX0" fmla="*/ 3612779 w 3780951"/>
                    <a:gd name="connsiteY0" fmla="*/ 756756 h 2640495"/>
                    <a:gd name="connsiteX1" fmla="*/ 3602024 w 3780951"/>
                    <a:gd name="connsiteY1" fmla="*/ 756756 h 2640495"/>
                    <a:gd name="connsiteX2" fmla="*/ 3550204 w 3780951"/>
                    <a:gd name="connsiteY2" fmla="*/ 697087 h 2640495"/>
                    <a:gd name="connsiteX3" fmla="*/ 3521849 w 3780951"/>
                    <a:gd name="connsiteY3" fmla="*/ 766227 h 2640495"/>
                    <a:gd name="connsiteX4" fmla="*/ 3507183 w 3780951"/>
                    <a:gd name="connsiteY4" fmla="*/ 770016 h 2640495"/>
                    <a:gd name="connsiteX5" fmla="*/ 3419186 w 3780951"/>
                    <a:gd name="connsiteY5" fmla="*/ 570172 h 2640495"/>
                    <a:gd name="connsiteX6" fmla="*/ 3294034 w 3780951"/>
                    <a:gd name="connsiteY6" fmla="*/ 792747 h 2640495"/>
                    <a:gd name="connsiteX7" fmla="*/ 3050576 w 3780951"/>
                    <a:gd name="connsiteY7" fmla="*/ 949023 h 2640495"/>
                    <a:gd name="connsiteX8" fmla="*/ 3175727 w 3780951"/>
                    <a:gd name="connsiteY8" fmla="*/ 447992 h 2640495"/>
                    <a:gd name="connsiteX9" fmla="*/ 3025155 w 3780951"/>
                    <a:gd name="connsiteY9" fmla="*/ 563542 h 2640495"/>
                    <a:gd name="connsiteX10" fmla="*/ 2833517 w 3780951"/>
                    <a:gd name="connsiteY10" fmla="*/ 636471 h 2640495"/>
                    <a:gd name="connsiteX11" fmla="*/ 2858938 w 3780951"/>
                    <a:gd name="connsiteY11" fmla="*/ 303081 h 2640495"/>
                    <a:gd name="connsiteX12" fmla="*/ 2747475 w 3780951"/>
                    <a:gd name="connsiteY12" fmla="*/ 356120 h 2640495"/>
                    <a:gd name="connsiteX13" fmla="*/ 2665344 w 3780951"/>
                    <a:gd name="connsiteY13" fmla="*/ 286033 h 2640495"/>
                    <a:gd name="connsiteX14" fmla="*/ 2663389 w 3780951"/>
                    <a:gd name="connsiteY14" fmla="*/ 165748 h 2640495"/>
                    <a:gd name="connsiteX15" fmla="*/ 2561704 w 3780951"/>
                    <a:gd name="connsiteY15" fmla="*/ 304975 h 2640495"/>
                    <a:gd name="connsiteX16" fmla="*/ 2296735 w 3780951"/>
                    <a:gd name="connsiteY16" fmla="*/ 549335 h 2640495"/>
                    <a:gd name="connsiteX17" fmla="*/ 2210693 w 3780951"/>
                    <a:gd name="connsiteY17" fmla="*/ 398741 h 2640495"/>
                    <a:gd name="connsiteX18" fmla="*/ 2229270 w 3780951"/>
                    <a:gd name="connsiteY18" fmla="*/ 340966 h 2640495"/>
                    <a:gd name="connsiteX19" fmla="*/ 2131496 w 3780951"/>
                    <a:gd name="connsiteY19" fmla="*/ 440415 h 2640495"/>
                    <a:gd name="connsiteX20" fmla="*/ 1988745 w 3780951"/>
                    <a:gd name="connsiteY20" fmla="*/ 419578 h 2640495"/>
                    <a:gd name="connsiteX21" fmla="*/ 1994611 w 3780951"/>
                    <a:gd name="connsiteY21" fmla="*/ 307817 h 2640495"/>
                    <a:gd name="connsiteX22" fmla="*/ 1762886 w 3780951"/>
                    <a:gd name="connsiteY22" fmla="*/ 383587 h 2640495"/>
                    <a:gd name="connsiteX23" fmla="*/ 1757997 w 3780951"/>
                    <a:gd name="connsiteY23" fmla="*/ 372222 h 2640495"/>
                    <a:gd name="connsiteX24" fmla="*/ 1929103 w 3780951"/>
                    <a:gd name="connsiteY24" fmla="*/ 186584 h 2640495"/>
                    <a:gd name="connsiteX25" fmla="*/ 1625024 w 3780951"/>
                    <a:gd name="connsiteY25" fmla="*/ 288874 h 2640495"/>
                    <a:gd name="connsiteX26" fmla="*/ 1380588 w 3780951"/>
                    <a:gd name="connsiteY26" fmla="*/ 339072 h 2640495"/>
                    <a:gd name="connsiteX27" fmla="*/ 1217304 w 3780951"/>
                    <a:gd name="connsiteY27" fmla="*/ 320130 h 2640495"/>
                    <a:gd name="connsiteX28" fmla="*/ 1180150 w 3780951"/>
                    <a:gd name="connsiteY28" fmla="*/ 225417 h 2640495"/>
                    <a:gd name="connsiteX29" fmla="*/ 1319968 w 3780951"/>
                    <a:gd name="connsiteY29" fmla="*/ 149646 h 2640495"/>
                    <a:gd name="connsiteX30" fmla="*/ 1613291 w 3780951"/>
                    <a:gd name="connsiteY30" fmla="*/ 112708 h 2640495"/>
                    <a:gd name="connsiteX31" fmla="*/ 1425564 w 3780951"/>
                    <a:gd name="connsiteY31" fmla="*/ 0 h 2640495"/>
                    <a:gd name="connsiteX32" fmla="*/ 1001223 w 3780951"/>
                    <a:gd name="connsiteY32" fmla="*/ 0 h 2640495"/>
                    <a:gd name="connsiteX33" fmla="*/ 1074554 w 3780951"/>
                    <a:gd name="connsiteY33" fmla="*/ 139228 h 2640495"/>
                    <a:gd name="connsiteX34" fmla="*/ 762653 w 3780951"/>
                    <a:gd name="connsiteY34" fmla="*/ 35044 h 2640495"/>
                    <a:gd name="connsiteX35" fmla="*/ 829140 w 3780951"/>
                    <a:gd name="connsiteY35" fmla="*/ 234888 h 2640495"/>
                    <a:gd name="connsiteX36" fmla="*/ 599370 w 3780951"/>
                    <a:gd name="connsiteY36" fmla="*/ 222575 h 2640495"/>
                    <a:gd name="connsiteX37" fmla="*/ 715722 w 3780951"/>
                    <a:gd name="connsiteY37" fmla="*/ 414842 h 2640495"/>
                    <a:gd name="connsiteX38" fmla="*/ 714744 w 3780951"/>
                    <a:gd name="connsiteY38" fmla="*/ 415790 h 2640495"/>
                    <a:gd name="connsiteX39" fmla="*/ 224893 w 3780951"/>
                    <a:gd name="connsiteY39" fmla="*/ 412948 h 2640495"/>
                    <a:gd name="connsiteX40" fmla="*/ 274758 w 3780951"/>
                    <a:gd name="connsiteY40" fmla="*/ 472617 h 2640495"/>
                    <a:gd name="connsiteX41" fmla="*/ 361778 w 3780951"/>
                    <a:gd name="connsiteY41" fmla="*/ 537969 h 2640495"/>
                    <a:gd name="connsiteX42" fmla="*/ 333423 w 3780951"/>
                    <a:gd name="connsiteY42" fmla="*/ 547440 h 2640495"/>
                    <a:gd name="connsiteX43" fmla="*/ 308001 w 3780951"/>
                    <a:gd name="connsiteY43" fmla="*/ 657307 h 2640495"/>
                    <a:gd name="connsiteX44" fmla="*/ 304090 w 3780951"/>
                    <a:gd name="connsiteY44" fmla="*/ 662990 h 2640495"/>
                    <a:gd name="connsiteX45" fmla="*/ 309957 w 3780951"/>
                    <a:gd name="connsiteY45" fmla="*/ 669620 h 2640495"/>
                    <a:gd name="connsiteX46" fmla="*/ 316801 w 3780951"/>
                    <a:gd name="connsiteY46" fmla="*/ 687616 h 2640495"/>
                    <a:gd name="connsiteX47" fmla="*/ 380355 w 3780951"/>
                    <a:gd name="connsiteY47" fmla="*/ 787064 h 2640495"/>
                    <a:gd name="connsiteX48" fmla="*/ 377421 w 3780951"/>
                    <a:gd name="connsiteY48" fmla="*/ 786117 h 2640495"/>
                    <a:gd name="connsiteX49" fmla="*/ 278669 w 3780951"/>
                    <a:gd name="connsiteY49" fmla="*/ 667726 h 2640495"/>
                    <a:gd name="connsiteX50" fmla="*/ 138852 w 3780951"/>
                    <a:gd name="connsiteY50" fmla="*/ 572066 h 2640495"/>
                    <a:gd name="connsiteX51" fmla="*/ 127119 w 3780951"/>
                    <a:gd name="connsiteY51" fmla="*/ 678144 h 2640495"/>
                    <a:gd name="connsiteX52" fmla="*/ 197516 w 3780951"/>
                    <a:gd name="connsiteY52" fmla="*/ 770963 h 2640495"/>
                    <a:gd name="connsiteX53" fmla="*/ 17611 w 3780951"/>
                    <a:gd name="connsiteY53" fmla="*/ 859046 h 2640495"/>
                    <a:gd name="connsiteX54" fmla="*/ 197516 w 3780951"/>
                    <a:gd name="connsiteY54" fmla="*/ 954706 h 2640495"/>
                    <a:gd name="connsiteX55" fmla="*/ 405776 w 3780951"/>
                    <a:gd name="connsiteY55" fmla="*/ 1025741 h 2640495"/>
                    <a:gd name="connsiteX56" fmla="*/ 366667 w 3780951"/>
                    <a:gd name="connsiteY56" fmla="*/ 1033318 h 2640495"/>
                    <a:gd name="connsiteX57" fmla="*/ 88009 w 3780951"/>
                    <a:gd name="connsiteY57" fmla="*/ 1127083 h 2640495"/>
                    <a:gd name="connsiteX58" fmla="*/ 382310 w 3780951"/>
                    <a:gd name="connsiteY58" fmla="*/ 1175387 h 2640495"/>
                    <a:gd name="connsiteX59" fmla="*/ 157429 w 3780951"/>
                    <a:gd name="connsiteY59" fmla="*/ 1354394 h 2640495"/>
                    <a:gd name="connsiteX60" fmla="*/ 398932 w 3780951"/>
                    <a:gd name="connsiteY60" fmla="*/ 1355341 h 2640495"/>
                    <a:gd name="connsiteX61" fmla="*/ 369600 w 3780951"/>
                    <a:gd name="connsiteY61" fmla="*/ 1373337 h 2640495"/>
                    <a:gd name="connsiteX62" fmla="*/ 177962 w 3780951"/>
                    <a:gd name="connsiteY62" fmla="*/ 1560868 h 2640495"/>
                    <a:gd name="connsiteX63" fmla="*/ 410665 w 3780951"/>
                    <a:gd name="connsiteY63" fmla="*/ 1617696 h 2640495"/>
                    <a:gd name="connsiteX64" fmla="*/ 515283 w 3780951"/>
                    <a:gd name="connsiteY64" fmla="*/ 1581705 h 2640495"/>
                    <a:gd name="connsiteX65" fmla="*/ 461507 w 3780951"/>
                    <a:gd name="connsiteY65" fmla="*/ 1619590 h 2640495"/>
                    <a:gd name="connsiteX66" fmla="*/ 330490 w 3780951"/>
                    <a:gd name="connsiteY66" fmla="*/ 1791021 h 2640495"/>
                    <a:gd name="connsiteX67" fmla="*/ 345156 w 3780951"/>
                    <a:gd name="connsiteY67" fmla="*/ 1933090 h 2640495"/>
                    <a:gd name="connsiteX68" fmla="*/ 162318 w 3780951"/>
                    <a:gd name="connsiteY68" fmla="*/ 2131987 h 2640495"/>
                    <a:gd name="connsiteX69" fmla="*/ 181872 w 3780951"/>
                    <a:gd name="connsiteY69" fmla="*/ 2146194 h 2640495"/>
                    <a:gd name="connsiteX70" fmla="*/ 465418 w 3780951"/>
                    <a:gd name="connsiteY70" fmla="*/ 2093155 h 2640495"/>
                    <a:gd name="connsiteX71" fmla="*/ 609147 w 3780951"/>
                    <a:gd name="connsiteY71" fmla="*/ 2045798 h 2640495"/>
                    <a:gd name="connsiteX72" fmla="*/ 450752 w 3780951"/>
                    <a:gd name="connsiteY72" fmla="*/ 2205863 h 2640495"/>
                    <a:gd name="connsiteX73" fmla="*/ 460530 w 3780951"/>
                    <a:gd name="connsiteY73" fmla="*/ 2221017 h 2640495"/>
                    <a:gd name="connsiteX74" fmla="*/ 746031 w 3780951"/>
                    <a:gd name="connsiteY74" fmla="*/ 2139564 h 2640495"/>
                    <a:gd name="connsiteX75" fmla="*/ 727454 w 3780951"/>
                    <a:gd name="connsiteY75" fmla="*/ 2324254 h 2640495"/>
                    <a:gd name="connsiteX76" fmla="*/ 835006 w 3780951"/>
                    <a:gd name="connsiteY76" fmla="*/ 2410443 h 2640495"/>
                    <a:gd name="connsiteX77" fmla="*/ 987534 w 3780951"/>
                    <a:gd name="connsiteY77" fmla="*/ 2212493 h 2640495"/>
                    <a:gd name="connsiteX78" fmla="*/ 1186017 w 3780951"/>
                    <a:gd name="connsiteY78" fmla="*/ 2465376 h 2640495"/>
                    <a:gd name="connsiteX79" fmla="*/ 1257392 w 3780951"/>
                    <a:gd name="connsiteY79" fmla="*/ 2314783 h 2640495"/>
                    <a:gd name="connsiteX80" fmla="*/ 1417742 w 3780951"/>
                    <a:gd name="connsiteY80" fmla="*/ 2399077 h 2640495"/>
                    <a:gd name="connsiteX81" fmla="*/ 1538005 w 3780951"/>
                    <a:gd name="connsiteY81" fmla="*/ 2221964 h 2640495"/>
                    <a:gd name="connsiteX82" fmla="*/ 1542894 w 3780951"/>
                    <a:gd name="connsiteY82" fmla="*/ 2204916 h 2640495"/>
                    <a:gd name="connsiteX83" fmla="*/ 1728665 w 3780951"/>
                    <a:gd name="connsiteY83" fmla="*/ 2192603 h 2640495"/>
                    <a:gd name="connsiteX84" fmla="*/ 1588848 w 3780951"/>
                    <a:gd name="connsiteY84" fmla="*/ 2271215 h 2640495"/>
                    <a:gd name="connsiteX85" fmla="*/ 1583959 w 3780951"/>
                    <a:gd name="connsiteY85" fmla="*/ 2292999 h 2640495"/>
                    <a:gd name="connsiteX86" fmla="*/ 1650445 w 3780951"/>
                    <a:gd name="connsiteY86" fmla="*/ 2302470 h 2640495"/>
                    <a:gd name="connsiteX87" fmla="*/ 1753108 w 3780951"/>
                    <a:gd name="connsiteY87" fmla="*/ 2273109 h 2640495"/>
                    <a:gd name="connsiteX88" fmla="*/ 1724754 w 3780951"/>
                    <a:gd name="connsiteY88" fmla="*/ 2336567 h 2640495"/>
                    <a:gd name="connsiteX89" fmla="*/ 1681733 w 3780951"/>
                    <a:gd name="connsiteY89" fmla="*/ 2586609 h 2640495"/>
                    <a:gd name="connsiteX90" fmla="*/ 1793196 w 3780951"/>
                    <a:gd name="connsiteY90" fmla="*/ 2620706 h 2640495"/>
                    <a:gd name="connsiteX91" fmla="*/ 2039587 w 3780951"/>
                    <a:gd name="connsiteY91" fmla="*/ 2322360 h 2640495"/>
                    <a:gd name="connsiteX92" fmla="*/ 2185272 w 3780951"/>
                    <a:gd name="connsiteY92" fmla="*/ 2488108 h 2640495"/>
                    <a:gd name="connsiteX93" fmla="*/ 2304557 w 3780951"/>
                    <a:gd name="connsiteY93" fmla="*/ 2332778 h 2640495"/>
                    <a:gd name="connsiteX94" fmla="*/ 2316290 w 3780951"/>
                    <a:gd name="connsiteY94" fmla="*/ 2187868 h 2640495"/>
                    <a:gd name="connsiteX95" fmla="*/ 2501083 w 3780951"/>
                    <a:gd name="connsiteY95" fmla="*/ 2300576 h 2640495"/>
                    <a:gd name="connsiteX96" fmla="*/ 2603747 w 3780951"/>
                    <a:gd name="connsiteY96" fmla="*/ 2249431 h 2640495"/>
                    <a:gd name="connsiteX97" fmla="*/ 2545082 w 3780951"/>
                    <a:gd name="connsiteY97" fmla="*/ 2001283 h 2640495"/>
                    <a:gd name="connsiteX98" fmla="*/ 2533349 w 3780951"/>
                    <a:gd name="connsiteY98" fmla="*/ 1976658 h 2640495"/>
                    <a:gd name="connsiteX99" fmla="*/ 2501083 w 3780951"/>
                    <a:gd name="connsiteY99" fmla="*/ 1807122 h 2640495"/>
                    <a:gd name="connsiteX100" fmla="*/ 2749431 w 3780951"/>
                    <a:gd name="connsiteY100" fmla="*/ 1969081 h 2640495"/>
                    <a:gd name="connsiteX101" fmla="*/ 2807118 w 3780951"/>
                    <a:gd name="connsiteY101" fmla="*/ 1903729 h 2640495"/>
                    <a:gd name="connsiteX102" fmla="*/ 2815917 w 3780951"/>
                    <a:gd name="connsiteY102" fmla="*/ 1838377 h 2640495"/>
                    <a:gd name="connsiteX103" fmla="*/ 2933247 w 3780951"/>
                    <a:gd name="connsiteY103" fmla="*/ 1873421 h 2640495"/>
                    <a:gd name="connsiteX104" fmla="*/ 3041776 w 3780951"/>
                    <a:gd name="connsiteY104" fmla="*/ 1690625 h 2640495"/>
                    <a:gd name="connsiteX105" fmla="*/ 3009511 w 3780951"/>
                    <a:gd name="connsiteY105" fmla="*/ 1848796 h 2640495"/>
                    <a:gd name="connsiteX106" fmla="*/ 3002667 w 3780951"/>
                    <a:gd name="connsiteY106" fmla="*/ 1957715 h 2640495"/>
                    <a:gd name="connsiteX107" fmla="*/ 3013422 w 3780951"/>
                    <a:gd name="connsiteY107" fmla="*/ 1963398 h 2640495"/>
                    <a:gd name="connsiteX108" fmla="*/ 3359543 w 3780951"/>
                    <a:gd name="connsiteY108" fmla="*/ 1782496 h 2640495"/>
                    <a:gd name="connsiteX109" fmla="*/ 3321411 w 3780951"/>
                    <a:gd name="connsiteY109" fmla="*/ 1817540 h 2640495"/>
                    <a:gd name="connsiteX110" fmla="*/ 3275458 w 3780951"/>
                    <a:gd name="connsiteY110" fmla="*/ 1890469 h 2640495"/>
                    <a:gd name="connsiteX111" fmla="*/ 3491539 w 3780951"/>
                    <a:gd name="connsiteY111" fmla="*/ 1851637 h 2640495"/>
                    <a:gd name="connsiteX112" fmla="*/ 3664600 w 3780951"/>
                    <a:gd name="connsiteY112" fmla="*/ 1701043 h 2640495"/>
                    <a:gd name="connsiteX113" fmla="*/ 3664600 w 3780951"/>
                    <a:gd name="connsiteY113" fmla="*/ 1792915 h 2640495"/>
                    <a:gd name="connsiteX114" fmla="*/ 3745753 w 3780951"/>
                    <a:gd name="connsiteY114" fmla="*/ 1906570 h 2640495"/>
                    <a:gd name="connsiteX115" fmla="*/ 3780952 w 3780951"/>
                    <a:gd name="connsiteY115" fmla="*/ 1905623 h 2640495"/>
                    <a:gd name="connsiteX116" fmla="*/ 3780952 w 3780951"/>
                    <a:gd name="connsiteY116" fmla="*/ 577749 h 2640495"/>
                    <a:gd name="connsiteX117" fmla="*/ 3712510 w 3780951"/>
                    <a:gd name="connsiteY117" fmla="*/ 490613 h 2640495"/>
                    <a:gd name="connsiteX118" fmla="*/ 3612779 w 3780951"/>
                    <a:gd name="connsiteY118" fmla="*/ 756756 h 2640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</a:cxnLst>
                  <a:rect l="l" t="t" r="r" b="b"/>
                  <a:pathLst>
                    <a:path w="3780951" h="2640495">
                      <a:moveTo>
                        <a:pt x="3612779" y="756756"/>
                      </a:moveTo>
                      <a:cubicBezTo>
                        <a:pt x="3609846" y="758650"/>
                        <a:pt x="3604957" y="758650"/>
                        <a:pt x="3602024" y="756756"/>
                      </a:cubicBezTo>
                      <a:cubicBezTo>
                        <a:pt x="3578559" y="740655"/>
                        <a:pt x="3561936" y="719818"/>
                        <a:pt x="3550204" y="697087"/>
                      </a:cubicBezTo>
                      <a:cubicBezTo>
                        <a:pt x="3545315" y="720765"/>
                        <a:pt x="3535538" y="743496"/>
                        <a:pt x="3521849" y="766227"/>
                      </a:cubicBezTo>
                      <a:cubicBezTo>
                        <a:pt x="3518916" y="770963"/>
                        <a:pt x="3512072" y="772857"/>
                        <a:pt x="3507183" y="770016"/>
                      </a:cubicBezTo>
                      <a:cubicBezTo>
                        <a:pt x="3440696" y="729289"/>
                        <a:pt x="3423097" y="646889"/>
                        <a:pt x="3419186" y="570172"/>
                      </a:cubicBezTo>
                      <a:cubicBezTo>
                        <a:pt x="3390831" y="649730"/>
                        <a:pt x="3340966" y="728342"/>
                        <a:pt x="3294034" y="792747"/>
                      </a:cubicBezTo>
                      <a:cubicBezTo>
                        <a:pt x="3244169" y="859993"/>
                        <a:pt x="3151284" y="977437"/>
                        <a:pt x="3050576" y="949023"/>
                      </a:cubicBezTo>
                      <a:cubicBezTo>
                        <a:pt x="2830584" y="886513"/>
                        <a:pt x="3076975" y="581537"/>
                        <a:pt x="3175727" y="447992"/>
                      </a:cubicBezTo>
                      <a:cubicBezTo>
                        <a:pt x="3122929" y="483036"/>
                        <a:pt x="3075998" y="527551"/>
                        <a:pt x="3025155" y="563542"/>
                      </a:cubicBezTo>
                      <a:cubicBezTo>
                        <a:pt x="2977245" y="596691"/>
                        <a:pt x="2899025" y="655413"/>
                        <a:pt x="2833517" y="636471"/>
                      </a:cubicBezTo>
                      <a:cubicBezTo>
                        <a:pt x="2694677" y="595744"/>
                        <a:pt x="2818850" y="400636"/>
                        <a:pt x="2858938" y="303081"/>
                      </a:cubicBezTo>
                      <a:cubicBezTo>
                        <a:pt x="2824717" y="326759"/>
                        <a:pt x="2784629" y="359909"/>
                        <a:pt x="2747475" y="356120"/>
                      </a:cubicBezTo>
                      <a:cubicBezTo>
                        <a:pt x="2708365" y="351385"/>
                        <a:pt x="2675122" y="322971"/>
                        <a:pt x="2665344" y="286033"/>
                      </a:cubicBezTo>
                      <a:cubicBezTo>
                        <a:pt x="2655567" y="247201"/>
                        <a:pt x="2655567" y="206474"/>
                        <a:pt x="2663389" y="165748"/>
                      </a:cubicBezTo>
                      <a:cubicBezTo>
                        <a:pt x="2631123" y="214998"/>
                        <a:pt x="2594947" y="262355"/>
                        <a:pt x="2561704" y="304975"/>
                      </a:cubicBezTo>
                      <a:cubicBezTo>
                        <a:pt x="2496195" y="391164"/>
                        <a:pt x="2408198" y="516185"/>
                        <a:pt x="2296735" y="549335"/>
                      </a:cubicBezTo>
                      <a:cubicBezTo>
                        <a:pt x="2189183" y="582484"/>
                        <a:pt x="2192116" y="467882"/>
                        <a:pt x="2210693" y="398741"/>
                      </a:cubicBezTo>
                      <a:cubicBezTo>
                        <a:pt x="2216560" y="378852"/>
                        <a:pt x="2222426" y="359909"/>
                        <a:pt x="2229270" y="340966"/>
                      </a:cubicBezTo>
                      <a:cubicBezTo>
                        <a:pt x="2202871" y="380746"/>
                        <a:pt x="2170606" y="416737"/>
                        <a:pt x="2131496" y="440415"/>
                      </a:cubicBezTo>
                      <a:cubicBezTo>
                        <a:pt x="2088475" y="466935"/>
                        <a:pt x="2012211" y="477353"/>
                        <a:pt x="1988745" y="419578"/>
                      </a:cubicBezTo>
                      <a:cubicBezTo>
                        <a:pt x="1975057" y="385481"/>
                        <a:pt x="1979946" y="344755"/>
                        <a:pt x="1994611" y="307817"/>
                      </a:cubicBezTo>
                      <a:cubicBezTo>
                        <a:pt x="1928125" y="367486"/>
                        <a:pt x="1840128" y="421472"/>
                        <a:pt x="1762886" y="383587"/>
                      </a:cubicBezTo>
                      <a:cubicBezTo>
                        <a:pt x="1758975" y="381693"/>
                        <a:pt x="1756042" y="376010"/>
                        <a:pt x="1757997" y="372222"/>
                      </a:cubicBezTo>
                      <a:cubicBezTo>
                        <a:pt x="1792218" y="292663"/>
                        <a:pt x="1859683" y="237729"/>
                        <a:pt x="1929103" y="186584"/>
                      </a:cubicBezTo>
                      <a:cubicBezTo>
                        <a:pt x="1829373" y="226364"/>
                        <a:pt x="1727687" y="260460"/>
                        <a:pt x="1625024" y="288874"/>
                      </a:cubicBezTo>
                      <a:cubicBezTo>
                        <a:pt x="1545827" y="311605"/>
                        <a:pt x="1463696" y="331495"/>
                        <a:pt x="1380588" y="339072"/>
                      </a:cubicBezTo>
                      <a:cubicBezTo>
                        <a:pt x="1328767" y="343808"/>
                        <a:pt x="1264236" y="347596"/>
                        <a:pt x="1217304" y="320130"/>
                      </a:cubicBezTo>
                      <a:cubicBezTo>
                        <a:pt x="1186017" y="301187"/>
                        <a:pt x="1160595" y="260460"/>
                        <a:pt x="1180150" y="225417"/>
                      </a:cubicBezTo>
                      <a:cubicBezTo>
                        <a:pt x="1206549" y="179007"/>
                        <a:pt x="1271081" y="161012"/>
                        <a:pt x="1319968" y="149646"/>
                      </a:cubicBezTo>
                      <a:cubicBezTo>
                        <a:pt x="1414809" y="126915"/>
                        <a:pt x="1514539" y="116497"/>
                        <a:pt x="1613291" y="112708"/>
                      </a:cubicBezTo>
                      <a:cubicBezTo>
                        <a:pt x="1525294" y="97554"/>
                        <a:pt x="1428497" y="71035"/>
                        <a:pt x="1425564" y="0"/>
                      </a:cubicBezTo>
                      <a:lnTo>
                        <a:pt x="1001223" y="0"/>
                      </a:lnTo>
                      <a:cubicBezTo>
                        <a:pt x="1018822" y="47356"/>
                        <a:pt x="1048154" y="95660"/>
                        <a:pt x="1074554" y="139228"/>
                      </a:cubicBezTo>
                      <a:cubicBezTo>
                        <a:pt x="985579" y="81453"/>
                        <a:pt x="899537" y="22731"/>
                        <a:pt x="762653" y="35044"/>
                      </a:cubicBezTo>
                      <a:cubicBezTo>
                        <a:pt x="661945" y="44515"/>
                        <a:pt x="775363" y="172377"/>
                        <a:pt x="829140" y="234888"/>
                      </a:cubicBezTo>
                      <a:cubicBezTo>
                        <a:pt x="752876" y="206474"/>
                        <a:pt x="657056" y="160065"/>
                        <a:pt x="599370" y="222575"/>
                      </a:cubicBezTo>
                      <a:cubicBezTo>
                        <a:pt x="547549" y="278456"/>
                        <a:pt x="642391" y="357068"/>
                        <a:pt x="715722" y="414842"/>
                      </a:cubicBezTo>
                      <a:cubicBezTo>
                        <a:pt x="715722" y="414842"/>
                        <a:pt x="715722" y="415790"/>
                        <a:pt x="714744" y="415790"/>
                      </a:cubicBezTo>
                      <a:cubicBezTo>
                        <a:pt x="554393" y="358962"/>
                        <a:pt x="252270" y="286033"/>
                        <a:pt x="224893" y="412948"/>
                      </a:cubicBezTo>
                      <a:cubicBezTo>
                        <a:pt x="220005" y="435679"/>
                        <a:pt x="255203" y="458410"/>
                        <a:pt x="274758" y="472617"/>
                      </a:cubicBezTo>
                      <a:cubicBezTo>
                        <a:pt x="304090" y="493454"/>
                        <a:pt x="332445" y="515238"/>
                        <a:pt x="361778" y="537969"/>
                      </a:cubicBezTo>
                      <a:cubicBezTo>
                        <a:pt x="351022" y="538916"/>
                        <a:pt x="341245" y="541758"/>
                        <a:pt x="333423" y="547440"/>
                      </a:cubicBezTo>
                      <a:cubicBezTo>
                        <a:pt x="295291" y="573960"/>
                        <a:pt x="297246" y="618475"/>
                        <a:pt x="308001" y="657307"/>
                      </a:cubicBezTo>
                      <a:cubicBezTo>
                        <a:pt x="303113" y="656360"/>
                        <a:pt x="302135" y="660149"/>
                        <a:pt x="304090" y="662990"/>
                      </a:cubicBezTo>
                      <a:cubicBezTo>
                        <a:pt x="306046" y="665832"/>
                        <a:pt x="308001" y="667726"/>
                        <a:pt x="309957" y="669620"/>
                      </a:cubicBezTo>
                      <a:cubicBezTo>
                        <a:pt x="311912" y="676250"/>
                        <a:pt x="314845" y="681933"/>
                        <a:pt x="316801" y="687616"/>
                      </a:cubicBezTo>
                      <a:cubicBezTo>
                        <a:pt x="331468" y="724554"/>
                        <a:pt x="354933" y="756756"/>
                        <a:pt x="380355" y="787064"/>
                      </a:cubicBezTo>
                      <a:cubicBezTo>
                        <a:pt x="379377" y="787064"/>
                        <a:pt x="378399" y="787064"/>
                        <a:pt x="377421" y="786117"/>
                      </a:cubicBezTo>
                      <a:cubicBezTo>
                        <a:pt x="341245" y="745390"/>
                        <a:pt x="308979" y="702770"/>
                        <a:pt x="278669" y="667726"/>
                      </a:cubicBezTo>
                      <a:cubicBezTo>
                        <a:pt x="258137" y="643100"/>
                        <a:pt x="192627" y="556912"/>
                        <a:pt x="138852" y="572066"/>
                      </a:cubicBezTo>
                      <a:cubicBezTo>
                        <a:pt x="83120" y="588167"/>
                        <a:pt x="113430" y="648783"/>
                        <a:pt x="127119" y="678144"/>
                      </a:cubicBezTo>
                      <a:cubicBezTo>
                        <a:pt x="140807" y="707505"/>
                        <a:pt x="166229" y="739708"/>
                        <a:pt x="197516" y="770963"/>
                      </a:cubicBezTo>
                      <a:cubicBezTo>
                        <a:pt x="82142" y="769069"/>
                        <a:pt x="-47898" y="781381"/>
                        <a:pt x="17611" y="859046"/>
                      </a:cubicBezTo>
                      <a:cubicBezTo>
                        <a:pt x="53788" y="901667"/>
                        <a:pt x="136896" y="933869"/>
                        <a:pt x="197516" y="954706"/>
                      </a:cubicBezTo>
                      <a:cubicBezTo>
                        <a:pt x="259114" y="976490"/>
                        <a:pt x="331468" y="1003957"/>
                        <a:pt x="405776" y="1025741"/>
                      </a:cubicBezTo>
                      <a:cubicBezTo>
                        <a:pt x="392087" y="1028582"/>
                        <a:pt x="379377" y="1030476"/>
                        <a:pt x="366667" y="1033318"/>
                      </a:cubicBezTo>
                      <a:cubicBezTo>
                        <a:pt x="299202" y="1045630"/>
                        <a:pt x="131030" y="1080674"/>
                        <a:pt x="88009" y="1127083"/>
                      </a:cubicBezTo>
                      <a:cubicBezTo>
                        <a:pt x="15656" y="1205695"/>
                        <a:pt x="218049" y="1194329"/>
                        <a:pt x="382310" y="1175387"/>
                      </a:cubicBezTo>
                      <a:cubicBezTo>
                        <a:pt x="280625" y="1223690"/>
                        <a:pt x="193605" y="1281465"/>
                        <a:pt x="157429" y="1354394"/>
                      </a:cubicBezTo>
                      <a:cubicBezTo>
                        <a:pt x="128097" y="1414063"/>
                        <a:pt x="267914" y="1389438"/>
                        <a:pt x="398932" y="1355341"/>
                      </a:cubicBezTo>
                      <a:cubicBezTo>
                        <a:pt x="389154" y="1361024"/>
                        <a:pt x="378399" y="1366707"/>
                        <a:pt x="369600" y="1373337"/>
                      </a:cubicBezTo>
                      <a:cubicBezTo>
                        <a:pt x="291380" y="1427323"/>
                        <a:pt x="227826" y="1491728"/>
                        <a:pt x="177962" y="1560868"/>
                      </a:cubicBezTo>
                      <a:cubicBezTo>
                        <a:pt x="72365" y="1708620"/>
                        <a:pt x="307024" y="1651793"/>
                        <a:pt x="410665" y="1617696"/>
                      </a:cubicBezTo>
                      <a:cubicBezTo>
                        <a:pt x="445864" y="1606330"/>
                        <a:pt x="481063" y="1594018"/>
                        <a:pt x="515283" y="1581705"/>
                      </a:cubicBezTo>
                      <a:cubicBezTo>
                        <a:pt x="496706" y="1593071"/>
                        <a:pt x="479107" y="1606330"/>
                        <a:pt x="461507" y="1619590"/>
                      </a:cubicBezTo>
                      <a:cubicBezTo>
                        <a:pt x="401865" y="1664105"/>
                        <a:pt x="344178" y="1729457"/>
                        <a:pt x="330490" y="1791021"/>
                      </a:cubicBezTo>
                      <a:cubicBezTo>
                        <a:pt x="318757" y="1840271"/>
                        <a:pt x="322668" y="1893311"/>
                        <a:pt x="345156" y="1933090"/>
                      </a:cubicBezTo>
                      <a:cubicBezTo>
                        <a:pt x="264981" y="1987076"/>
                        <a:pt x="158406" y="2060005"/>
                        <a:pt x="162318" y="2131987"/>
                      </a:cubicBezTo>
                      <a:cubicBezTo>
                        <a:pt x="162318" y="2138617"/>
                        <a:pt x="172095" y="2146194"/>
                        <a:pt x="181872" y="2146194"/>
                      </a:cubicBezTo>
                      <a:cubicBezTo>
                        <a:pt x="269869" y="2147141"/>
                        <a:pt x="388176" y="2116833"/>
                        <a:pt x="465418" y="2093155"/>
                      </a:cubicBezTo>
                      <a:cubicBezTo>
                        <a:pt x="515283" y="2078001"/>
                        <a:pt x="562216" y="2062847"/>
                        <a:pt x="609147" y="2045798"/>
                      </a:cubicBezTo>
                      <a:cubicBezTo>
                        <a:pt x="530927" y="2093155"/>
                        <a:pt x="458574" y="2146194"/>
                        <a:pt x="450752" y="2205863"/>
                      </a:cubicBezTo>
                      <a:cubicBezTo>
                        <a:pt x="449775" y="2212493"/>
                        <a:pt x="452708" y="2217229"/>
                        <a:pt x="460530" y="2221017"/>
                      </a:cubicBezTo>
                      <a:cubicBezTo>
                        <a:pt x="522128" y="2251325"/>
                        <a:pt x="659990" y="2185026"/>
                        <a:pt x="746031" y="2139564"/>
                      </a:cubicBezTo>
                      <a:cubicBezTo>
                        <a:pt x="716699" y="2198286"/>
                        <a:pt x="711810" y="2258902"/>
                        <a:pt x="727454" y="2324254"/>
                      </a:cubicBezTo>
                      <a:cubicBezTo>
                        <a:pt x="735276" y="2355510"/>
                        <a:pt x="777319" y="2417073"/>
                        <a:pt x="835006" y="2410443"/>
                      </a:cubicBezTo>
                      <a:cubicBezTo>
                        <a:pt x="916159" y="2401919"/>
                        <a:pt x="961135" y="2299629"/>
                        <a:pt x="987534" y="2212493"/>
                      </a:cubicBezTo>
                      <a:cubicBezTo>
                        <a:pt x="1006111" y="2350774"/>
                        <a:pt x="1066732" y="2558195"/>
                        <a:pt x="1186017" y="2465376"/>
                      </a:cubicBezTo>
                      <a:cubicBezTo>
                        <a:pt x="1227082" y="2433174"/>
                        <a:pt x="1248592" y="2376346"/>
                        <a:pt x="1257392" y="2314783"/>
                      </a:cubicBezTo>
                      <a:cubicBezTo>
                        <a:pt x="1292590" y="2382976"/>
                        <a:pt x="1345389" y="2434121"/>
                        <a:pt x="1417742" y="2399077"/>
                      </a:cubicBezTo>
                      <a:cubicBezTo>
                        <a:pt x="1492050" y="2364034"/>
                        <a:pt x="1518450" y="2279739"/>
                        <a:pt x="1538005" y="2221964"/>
                      </a:cubicBezTo>
                      <a:cubicBezTo>
                        <a:pt x="1539961" y="2216281"/>
                        <a:pt x="1540938" y="2210599"/>
                        <a:pt x="1542894" y="2204916"/>
                      </a:cubicBezTo>
                      <a:cubicBezTo>
                        <a:pt x="1598625" y="2212493"/>
                        <a:pt x="1666089" y="2203022"/>
                        <a:pt x="1728665" y="2192603"/>
                      </a:cubicBezTo>
                      <a:cubicBezTo>
                        <a:pt x="1680755" y="2217229"/>
                        <a:pt x="1633824" y="2242801"/>
                        <a:pt x="1588848" y="2271215"/>
                      </a:cubicBezTo>
                      <a:cubicBezTo>
                        <a:pt x="1581026" y="2275951"/>
                        <a:pt x="1576137" y="2286369"/>
                        <a:pt x="1583959" y="2292999"/>
                      </a:cubicBezTo>
                      <a:cubicBezTo>
                        <a:pt x="1602536" y="2307206"/>
                        <a:pt x="1624046" y="2308153"/>
                        <a:pt x="1650445" y="2302470"/>
                      </a:cubicBezTo>
                      <a:cubicBezTo>
                        <a:pt x="1686622" y="2294893"/>
                        <a:pt x="1719865" y="2284475"/>
                        <a:pt x="1753108" y="2273109"/>
                      </a:cubicBezTo>
                      <a:cubicBezTo>
                        <a:pt x="1799062" y="2257955"/>
                        <a:pt x="1734532" y="2315730"/>
                        <a:pt x="1724754" y="2336567"/>
                      </a:cubicBezTo>
                      <a:cubicBezTo>
                        <a:pt x="1689555" y="2414231"/>
                        <a:pt x="1673911" y="2505156"/>
                        <a:pt x="1681733" y="2586609"/>
                      </a:cubicBezTo>
                      <a:cubicBezTo>
                        <a:pt x="1685644" y="2630177"/>
                        <a:pt x="1742354" y="2663326"/>
                        <a:pt x="1793196" y="2620706"/>
                      </a:cubicBezTo>
                      <a:cubicBezTo>
                        <a:pt x="1898793" y="2531675"/>
                        <a:pt x="1972124" y="2427491"/>
                        <a:pt x="2039587" y="2322360"/>
                      </a:cubicBezTo>
                      <a:cubicBezTo>
                        <a:pt x="2029810" y="2413284"/>
                        <a:pt x="2038610" y="2529781"/>
                        <a:pt x="2185272" y="2488108"/>
                      </a:cubicBezTo>
                      <a:cubicBezTo>
                        <a:pt x="2263491" y="2466323"/>
                        <a:pt x="2285002" y="2382029"/>
                        <a:pt x="2304557" y="2332778"/>
                      </a:cubicBezTo>
                      <a:cubicBezTo>
                        <a:pt x="2325090" y="2282581"/>
                        <a:pt x="2324112" y="2236171"/>
                        <a:pt x="2316290" y="2187868"/>
                      </a:cubicBezTo>
                      <a:cubicBezTo>
                        <a:pt x="2365177" y="2233330"/>
                        <a:pt x="2407220" y="2272162"/>
                        <a:pt x="2501083" y="2300576"/>
                      </a:cubicBezTo>
                      <a:cubicBezTo>
                        <a:pt x="2548993" y="2314783"/>
                        <a:pt x="2597881" y="2279739"/>
                        <a:pt x="2603747" y="2249431"/>
                      </a:cubicBezTo>
                      <a:cubicBezTo>
                        <a:pt x="2620368" y="2165137"/>
                        <a:pt x="2584191" y="2080842"/>
                        <a:pt x="2545082" y="2001283"/>
                      </a:cubicBezTo>
                      <a:cubicBezTo>
                        <a:pt x="2541171" y="1993706"/>
                        <a:pt x="2537260" y="1985182"/>
                        <a:pt x="2533349" y="1976658"/>
                      </a:cubicBezTo>
                      <a:cubicBezTo>
                        <a:pt x="2544104" y="1925513"/>
                        <a:pt x="2519661" y="1864897"/>
                        <a:pt x="2501083" y="1807122"/>
                      </a:cubicBezTo>
                      <a:cubicBezTo>
                        <a:pt x="2558771" y="1888575"/>
                        <a:pt x="2646768" y="1998442"/>
                        <a:pt x="2749431" y="1969081"/>
                      </a:cubicBezTo>
                      <a:cubicBezTo>
                        <a:pt x="2788540" y="1957715"/>
                        <a:pt x="2800274" y="1930248"/>
                        <a:pt x="2807118" y="1903729"/>
                      </a:cubicBezTo>
                      <a:cubicBezTo>
                        <a:pt x="2812984" y="1881945"/>
                        <a:pt x="2815917" y="1860161"/>
                        <a:pt x="2815917" y="1838377"/>
                      </a:cubicBezTo>
                      <a:cubicBezTo>
                        <a:pt x="2844272" y="1895205"/>
                        <a:pt x="2882404" y="1928354"/>
                        <a:pt x="2933247" y="1873421"/>
                      </a:cubicBezTo>
                      <a:cubicBezTo>
                        <a:pt x="2984089" y="1817540"/>
                        <a:pt x="3007555" y="1752188"/>
                        <a:pt x="3041776" y="1690625"/>
                      </a:cubicBezTo>
                      <a:cubicBezTo>
                        <a:pt x="3015377" y="1738929"/>
                        <a:pt x="3025155" y="1798598"/>
                        <a:pt x="3009511" y="1848796"/>
                      </a:cubicBezTo>
                      <a:cubicBezTo>
                        <a:pt x="2999733" y="1880998"/>
                        <a:pt x="2994845" y="1924566"/>
                        <a:pt x="3002667" y="1957715"/>
                      </a:cubicBezTo>
                      <a:cubicBezTo>
                        <a:pt x="3003644" y="1961504"/>
                        <a:pt x="3008533" y="1964345"/>
                        <a:pt x="3013422" y="1963398"/>
                      </a:cubicBezTo>
                      <a:cubicBezTo>
                        <a:pt x="3150306" y="1943508"/>
                        <a:pt x="3272524" y="1855425"/>
                        <a:pt x="3359543" y="1782496"/>
                      </a:cubicBezTo>
                      <a:cubicBezTo>
                        <a:pt x="3346833" y="1793862"/>
                        <a:pt x="3333144" y="1805228"/>
                        <a:pt x="3321411" y="1817540"/>
                      </a:cubicBezTo>
                      <a:cubicBezTo>
                        <a:pt x="3295990" y="1842166"/>
                        <a:pt x="3276435" y="1860161"/>
                        <a:pt x="3275458" y="1890469"/>
                      </a:cubicBezTo>
                      <a:cubicBezTo>
                        <a:pt x="3273502" y="1955821"/>
                        <a:pt x="3485672" y="1854478"/>
                        <a:pt x="3491539" y="1851637"/>
                      </a:cubicBezTo>
                      <a:cubicBezTo>
                        <a:pt x="3564870" y="1815646"/>
                        <a:pt x="3622557" y="1760713"/>
                        <a:pt x="3664600" y="1701043"/>
                      </a:cubicBezTo>
                      <a:cubicBezTo>
                        <a:pt x="3661667" y="1731352"/>
                        <a:pt x="3659711" y="1760713"/>
                        <a:pt x="3664600" y="1792915"/>
                      </a:cubicBezTo>
                      <a:cubicBezTo>
                        <a:pt x="3668510" y="1816593"/>
                        <a:pt x="3700776" y="1904676"/>
                        <a:pt x="3745753" y="1906570"/>
                      </a:cubicBezTo>
                      <a:cubicBezTo>
                        <a:pt x="3757485" y="1907517"/>
                        <a:pt x="3770196" y="1907517"/>
                        <a:pt x="3780952" y="1905623"/>
                      </a:cubicBezTo>
                      <a:lnTo>
                        <a:pt x="3780952" y="577749"/>
                      </a:lnTo>
                      <a:cubicBezTo>
                        <a:pt x="3754552" y="551229"/>
                        <a:pt x="3732064" y="521868"/>
                        <a:pt x="3712510" y="490613"/>
                      </a:cubicBezTo>
                      <a:cubicBezTo>
                        <a:pt x="3723265" y="596691"/>
                        <a:pt x="3702732" y="712241"/>
                        <a:pt x="3612779" y="756756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33" name="Freeform: Shape 500">
                <a:extLst>
                  <a:ext uri="{FF2B5EF4-FFF2-40B4-BE49-F238E27FC236}">
                    <a16:creationId xmlns:a16="http://schemas.microsoft.com/office/drawing/2014/main" id="{C5188AEF-58E1-5EE6-398E-5AA6A11C4A70}"/>
                  </a:ext>
                </a:extLst>
              </p:cNvPr>
              <p:cNvSpPr/>
              <p:nvPr/>
            </p:nvSpPr>
            <p:spPr>
              <a:xfrm>
                <a:off x="10416722" y="-3974312"/>
                <a:ext cx="951503" cy="278487"/>
              </a:xfrm>
              <a:custGeom>
                <a:avLst/>
                <a:gdLst>
                  <a:gd name="connsiteX0" fmla="*/ 11891 w 951503"/>
                  <a:gd name="connsiteY0" fmla="*/ 947 h 278487"/>
                  <a:gd name="connsiteX1" fmla="*/ 5047 w 951503"/>
                  <a:gd name="connsiteY1" fmla="*/ 12313 h 278487"/>
                  <a:gd name="connsiteX2" fmla="*/ 105755 w 951503"/>
                  <a:gd name="connsiteY2" fmla="*/ 57775 h 278487"/>
                  <a:gd name="connsiteX3" fmla="*/ 61756 w 951503"/>
                  <a:gd name="connsiteY3" fmla="*/ 96607 h 278487"/>
                  <a:gd name="connsiteX4" fmla="*/ 104777 w 951503"/>
                  <a:gd name="connsiteY4" fmla="*/ 160065 h 278487"/>
                  <a:gd name="connsiteX5" fmla="*/ 369746 w 951503"/>
                  <a:gd name="connsiteY5" fmla="*/ 65352 h 278487"/>
                  <a:gd name="connsiteX6" fmla="*/ 487075 w 951503"/>
                  <a:gd name="connsiteY6" fmla="*/ 6630 h 278487"/>
                  <a:gd name="connsiteX7" fmla="*/ 408856 w 951503"/>
                  <a:gd name="connsiteY7" fmla="*/ 118391 h 278487"/>
                  <a:gd name="connsiteX8" fmla="*/ 548673 w 951503"/>
                  <a:gd name="connsiteY8" fmla="*/ 145858 h 278487"/>
                  <a:gd name="connsiteX9" fmla="*/ 500764 w 951503"/>
                  <a:gd name="connsiteY9" fmla="*/ 238676 h 278487"/>
                  <a:gd name="connsiteX10" fmla="*/ 668935 w 951503"/>
                  <a:gd name="connsiteY10" fmla="*/ 237729 h 278487"/>
                  <a:gd name="connsiteX11" fmla="*/ 922172 w 951503"/>
                  <a:gd name="connsiteY11" fmla="*/ 31255 h 278487"/>
                  <a:gd name="connsiteX12" fmla="*/ 951504 w 951503"/>
                  <a:gd name="connsiteY12" fmla="*/ 0 h 278487"/>
                  <a:gd name="connsiteX13" fmla="*/ 11891 w 951503"/>
                  <a:gd name="connsiteY13" fmla="*/ 0 h 278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51503" h="278487">
                    <a:moveTo>
                      <a:pt x="11891" y="947"/>
                    </a:moveTo>
                    <a:cubicBezTo>
                      <a:pt x="9936" y="4736"/>
                      <a:pt x="7002" y="8524"/>
                      <a:pt x="5047" y="12313"/>
                    </a:cubicBezTo>
                    <a:cubicBezTo>
                      <a:pt x="-18419" y="62510"/>
                      <a:pt x="44156" y="65352"/>
                      <a:pt x="105755" y="57775"/>
                    </a:cubicBezTo>
                    <a:cubicBezTo>
                      <a:pt x="90111" y="68193"/>
                      <a:pt x="75444" y="80506"/>
                      <a:pt x="61756" y="96607"/>
                    </a:cubicBezTo>
                    <a:cubicBezTo>
                      <a:pt x="26557" y="139228"/>
                      <a:pt x="59801" y="161012"/>
                      <a:pt x="104777" y="160065"/>
                    </a:cubicBezTo>
                    <a:cubicBezTo>
                      <a:pt x="199618" y="158171"/>
                      <a:pt x="285660" y="102290"/>
                      <a:pt x="369746" y="65352"/>
                    </a:cubicBezTo>
                    <a:cubicBezTo>
                      <a:pt x="408856" y="48304"/>
                      <a:pt x="448943" y="28414"/>
                      <a:pt x="487075" y="6630"/>
                    </a:cubicBezTo>
                    <a:cubicBezTo>
                      <a:pt x="454810" y="39779"/>
                      <a:pt x="416678" y="80506"/>
                      <a:pt x="408856" y="118391"/>
                    </a:cubicBezTo>
                    <a:cubicBezTo>
                      <a:pt x="391256" y="207421"/>
                      <a:pt x="476320" y="182796"/>
                      <a:pt x="548673" y="145858"/>
                    </a:cubicBezTo>
                    <a:cubicBezTo>
                      <a:pt x="526185" y="176166"/>
                      <a:pt x="508585" y="208368"/>
                      <a:pt x="500764" y="238676"/>
                    </a:cubicBezTo>
                    <a:cubicBezTo>
                      <a:pt x="478275" y="323918"/>
                      <a:pt x="651336" y="247201"/>
                      <a:pt x="668935" y="237729"/>
                    </a:cubicBezTo>
                    <a:cubicBezTo>
                      <a:pt x="765733" y="187531"/>
                      <a:pt x="847863" y="108920"/>
                      <a:pt x="922172" y="31255"/>
                    </a:cubicBezTo>
                    <a:cubicBezTo>
                      <a:pt x="931949" y="20837"/>
                      <a:pt x="941726" y="10418"/>
                      <a:pt x="951504" y="0"/>
                    </a:cubicBezTo>
                    <a:lnTo>
                      <a:pt x="11891" y="0"/>
                    </a:lnTo>
                    <a:close/>
                  </a:path>
                </a:pathLst>
              </a:custGeom>
              <a:solidFill>
                <a:srgbClr val="49A147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" name="Freeform: Shape 501">
                <a:extLst>
                  <a:ext uri="{FF2B5EF4-FFF2-40B4-BE49-F238E27FC236}">
                    <a16:creationId xmlns:a16="http://schemas.microsoft.com/office/drawing/2014/main" id="{ACB9F85C-74CA-C849-B564-6CE954FDC477}"/>
                  </a:ext>
                </a:extLst>
              </p:cNvPr>
              <p:cNvSpPr/>
              <p:nvPr/>
            </p:nvSpPr>
            <p:spPr>
              <a:xfrm>
                <a:off x="11378682" y="-3973364"/>
                <a:ext cx="1089506" cy="270416"/>
              </a:xfrm>
              <a:custGeom>
                <a:avLst/>
                <a:gdLst>
                  <a:gd name="connsiteX0" fmla="*/ 13987 w 1089506"/>
                  <a:gd name="connsiteY0" fmla="*/ 0 h 270416"/>
                  <a:gd name="connsiteX1" fmla="*/ 1276 w 1089506"/>
                  <a:gd name="connsiteY1" fmla="*/ 60616 h 270416"/>
                  <a:gd name="connsiteX2" fmla="*/ 93185 w 1089506"/>
                  <a:gd name="connsiteY2" fmla="*/ 106078 h 270416"/>
                  <a:gd name="connsiteX3" fmla="*/ 73629 w 1089506"/>
                  <a:gd name="connsiteY3" fmla="*/ 162906 h 270416"/>
                  <a:gd name="connsiteX4" fmla="*/ 211492 w 1089506"/>
                  <a:gd name="connsiteY4" fmla="*/ 260460 h 270416"/>
                  <a:gd name="connsiteX5" fmla="*/ 430506 w 1089506"/>
                  <a:gd name="connsiteY5" fmla="*/ 82400 h 270416"/>
                  <a:gd name="connsiteX6" fmla="*/ 440284 w 1089506"/>
                  <a:gd name="connsiteY6" fmla="*/ 71982 h 270416"/>
                  <a:gd name="connsiteX7" fmla="*/ 466683 w 1089506"/>
                  <a:gd name="connsiteY7" fmla="*/ 259513 h 270416"/>
                  <a:gd name="connsiteX8" fmla="*/ 653432 w 1089506"/>
                  <a:gd name="connsiteY8" fmla="*/ 163853 h 270416"/>
                  <a:gd name="connsiteX9" fmla="*/ 712097 w 1089506"/>
                  <a:gd name="connsiteY9" fmla="*/ 41674 h 270416"/>
                  <a:gd name="connsiteX10" fmla="*/ 824537 w 1089506"/>
                  <a:gd name="connsiteY10" fmla="*/ 59669 h 270416"/>
                  <a:gd name="connsiteX11" fmla="*/ 863647 w 1089506"/>
                  <a:gd name="connsiteY11" fmla="*/ 3789 h 270416"/>
                  <a:gd name="connsiteX12" fmla="*/ 895913 w 1089506"/>
                  <a:gd name="connsiteY12" fmla="*/ 97554 h 270416"/>
                  <a:gd name="connsiteX13" fmla="*/ 1089506 w 1089506"/>
                  <a:gd name="connsiteY13" fmla="*/ 244359 h 270416"/>
                  <a:gd name="connsiteX14" fmla="*/ 1089506 w 1089506"/>
                  <a:gd name="connsiteY14" fmla="*/ 0 h 270416"/>
                  <a:gd name="connsiteX15" fmla="*/ 13987 w 1089506"/>
                  <a:gd name="connsiteY15" fmla="*/ 0 h 27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89506" h="270416">
                    <a:moveTo>
                      <a:pt x="13987" y="0"/>
                    </a:moveTo>
                    <a:cubicBezTo>
                      <a:pt x="8121" y="19890"/>
                      <a:pt x="3232" y="39779"/>
                      <a:pt x="1276" y="60616"/>
                    </a:cubicBezTo>
                    <a:cubicBezTo>
                      <a:pt x="-8501" y="140175"/>
                      <a:pt x="39408" y="136387"/>
                      <a:pt x="93185" y="106078"/>
                    </a:cubicBezTo>
                    <a:cubicBezTo>
                      <a:pt x="82429" y="125021"/>
                      <a:pt x="75585" y="144911"/>
                      <a:pt x="73629" y="162906"/>
                    </a:cubicBezTo>
                    <a:cubicBezTo>
                      <a:pt x="67763" y="239624"/>
                      <a:pt x="133272" y="293610"/>
                      <a:pt x="211492" y="260460"/>
                    </a:cubicBezTo>
                    <a:cubicBezTo>
                      <a:pt x="299489" y="222575"/>
                      <a:pt x="364998" y="146805"/>
                      <a:pt x="430506" y="82400"/>
                    </a:cubicBezTo>
                    <a:cubicBezTo>
                      <a:pt x="433439" y="79559"/>
                      <a:pt x="437351" y="75770"/>
                      <a:pt x="440284" y="71982"/>
                    </a:cubicBezTo>
                    <a:cubicBezTo>
                      <a:pt x="408996" y="153435"/>
                      <a:pt x="398241" y="235835"/>
                      <a:pt x="466683" y="259513"/>
                    </a:cubicBezTo>
                    <a:cubicBezTo>
                      <a:pt x="548813" y="287927"/>
                      <a:pt x="612367" y="225417"/>
                      <a:pt x="653432" y="163853"/>
                    </a:cubicBezTo>
                    <a:cubicBezTo>
                      <a:pt x="671031" y="136387"/>
                      <a:pt x="695475" y="89977"/>
                      <a:pt x="712097" y="41674"/>
                    </a:cubicBezTo>
                    <a:cubicBezTo>
                      <a:pt x="739474" y="80506"/>
                      <a:pt x="781517" y="100396"/>
                      <a:pt x="824537" y="59669"/>
                    </a:cubicBezTo>
                    <a:cubicBezTo>
                      <a:pt x="839204" y="46409"/>
                      <a:pt x="851915" y="26520"/>
                      <a:pt x="863647" y="3789"/>
                    </a:cubicBezTo>
                    <a:cubicBezTo>
                      <a:pt x="871469" y="35991"/>
                      <a:pt x="880269" y="67246"/>
                      <a:pt x="895913" y="97554"/>
                    </a:cubicBezTo>
                    <a:cubicBezTo>
                      <a:pt x="935022" y="172377"/>
                      <a:pt x="1003466" y="240571"/>
                      <a:pt x="1089506" y="244359"/>
                    </a:cubicBezTo>
                    <a:lnTo>
                      <a:pt x="1089506" y="0"/>
                    </a:lnTo>
                    <a:lnTo>
                      <a:pt x="13987" y="0"/>
                    </a:lnTo>
                    <a:close/>
                  </a:path>
                </a:pathLst>
              </a:custGeom>
              <a:solidFill>
                <a:srgbClr val="49A147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3" name="Graphic 25">
              <a:extLst>
                <a:ext uri="{FF2B5EF4-FFF2-40B4-BE49-F238E27FC236}">
                  <a16:creationId xmlns:a16="http://schemas.microsoft.com/office/drawing/2014/main" id="{3CB4C2C7-7D9A-3DBD-361A-C605AE255184}"/>
                </a:ext>
              </a:extLst>
            </p:cNvPr>
            <p:cNvGrpSpPr/>
            <p:nvPr/>
          </p:nvGrpSpPr>
          <p:grpSpPr>
            <a:xfrm>
              <a:off x="11352812" y="-2691989"/>
              <a:ext cx="1114398" cy="2721262"/>
              <a:chOff x="11352812" y="-2691989"/>
              <a:chExt cx="1114398" cy="2721262"/>
            </a:xfrm>
          </p:grpSpPr>
          <p:grpSp>
            <p:nvGrpSpPr>
              <p:cNvPr id="19" name="Graphic 25">
                <a:extLst>
                  <a:ext uri="{FF2B5EF4-FFF2-40B4-BE49-F238E27FC236}">
                    <a16:creationId xmlns:a16="http://schemas.microsoft.com/office/drawing/2014/main" id="{2AC005F9-DD50-1473-635F-0F88948F8C84}"/>
                  </a:ext>
                </a:extLst>
              </p:cNvPr>
              <p:cNvGrpSpPr/>
              <p:nvPr/>
            </p:nvGrpSpPr>
            <p:grpSpPr>
              <a:xfrm>
                <a:off x="11353790" y="-2691989"/>
                <a:ext cx="1113421" cy="2721262"/>
                <a:chOff x="11353790" y="-2691989"/>
                <a:chExt cx="1113421" cy="2721262"/>
              </a:xfrm>
              <a:solidFill>
                <a:srgbClr val="359347"/>
              </a:solidFill>
            </p:grpSpPr>
            <p:sp>
              <p:nvSpPr>
                <p:cNvPr id="29" name="Freeform: Shape 504">
                  <a:extLst>
                    <a:ext uri="{FF2B5EF4-FFF2-40B4-BE49-F238E27FC236}">
                      <a16:creationId xmlns:a16="http://schemas.microsoft.com/office/drawing/2014/main" id="{8DB6309B-2AE3-D8C5-9D72-1F53B574A9AF}"/>
                    </a:ext>
                  </a:extLst>
                </p:cNvPr>
                <p:cNvSpPr/>
                <p:nvPr/>
              </p:nvSpPr>
              <p:spPr>
                <a:xfrm>
                  <a:off x="12358406" y="-386588"/>
                  <a:ext cx="108805" cy="75770"/>
                </a:xfrm>
                <a:custGeom>
                  <a:avLst/>
                  <a:gdLst>
                    <a:gd name="connsiteX0" fmla="*/ 275 w 108805"/>
                    <a:gd name="connsiteY0" fmla="*/ 24626 h 75770"/>
                    <a:gd name="connsiteX1" fmla="*/ 46230 w 108805"/>
                    <a:gd name="connsiteY1" fmla="*/ 62510 h 75770"/>
                    <a:gd name="connsiteX2" fmla="*/ 108805 w 108805"/>
                    <a:gd name="connsiteY2" fmla="*/ 75771 h 75770"/>
                    <a:gd name="connsiteX3" fmla="*/ 108805 w 108805"/>
                    <a:gd name="connsiteY3" fmla="*/ 0 h 75770"/>
                    <a:gd name="connsiteX4" fmla="*/ 15920 w 108805"/>
                    <a:gd name="connsiteY4" fmla="*/ 6630 h 75770"/>
                    <a:gd name="connsiteX5" fmla="*/ 275 w 108805"/>
                    <a:gd name="connsiteY5" fmla="*/ 24626 h 75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805" h="75770">
                      <a:moveTo>
                        <a:pt x="275" y="24626"/>
                      </a:moveTo>
                      <a:cubicBezTo>
                        <a:pt x="6142" y="45463"/>
                        <a:pt x="22763" y="55881"/>
                        <a:pt x="46230" y="62510"/>
                      </a:cubicBezTo>
                      <a:cubicBezTo>
                        <a:pt x="66761" y="68193"/>
                        <a:pt x="88272" y="71982"/>
                        <a:pt x="108805" y="75771"/>
                      </a:cubicBezTo>
                      <a:lnTo>
                        <a:pt x="108805" y="0"/>
                      </a:lnTo>
                      <a:cubicBezTo>
                        <a:pt x="77517" y="1894"/>
                        <a:pt x="47207" y="3789"/>
                        <a:pt x="15920" y="6630"/>
                      </a:cubicBezTo>
                      <a:cubicBezTo>
                        <a:pt x="7119" y="7577"/>
                        <a:pt x="-1680" y="15154"/>
                        <a:pt x="275" y="24626"/>
                      </a:cubicBezTo>
                      <a:close/>
                    </a:path>
                  </a:pathLst>
                </a:custGeom>
                <a:solidFill>
                  <a:srgbClr val="359347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" name="Freeform: Shape 505">
                  <a:extLst>
                    <a:ext uri="{FF2B5EF4-FFF2-40B4-BE49-F238E27FC236}">
                      <a16:creationId xmlns:a16="http://schemas.microsoft.com/office/drawing/2014/main" id="{76240D95-A15A-2F49-862B-B68394A22E05}"/>
                    </a:ext>
                  </a:extLst>
                </p:cNvPr>
                <p:cNvSpPr/>
                <p:nvPr/>
              </p:nvSpPr>
              <p:spPr>
                <a:xfrm>
                  <a:off x="12260235" y="-273879"/>
                  <a:ext cx="206976" cy="303153"/>
                </a:xfrm>
                <a:custGeom>
                  <a:avLst/>
                  <a:gdLst>
                    <a:gd name="connsiteX0" fmla="*/ 206976 w 206976"/>
                    <a:gd name="connsiteY0" fmla="*/ 0 h 303153"/>
                    <a:gd name="connsiteX1" fmla="*/ 182533 w 206976"/>
                    <a:gd name="connsiteY1" fmla="*/ 13260 h 303153"/>
                    <a:gd name="connsiteX2" fmla="*/ 7516 w 206976"/>
                    <a:gd name="connsiteY2" fmla="*/ 220681 h 303153"/>
                    <a:gd name="connsiteX3" fmla="*/ 74003 w 206976"/>
                    <a:gd name="connsiteY3" fmla="*/ 300240 h 303153"/>
                    <a:gd name="connsiteX4" fmla="*/ 206976 w 206976"/>
                    <a:gd name="connsiteY4" fmla="*/ 254778 h 303153"/>
                    <a:gd name="connsiteX5" fmla="*/ 206976 w 206976"/>
                    <a:gd name="connsiteY5" fmla="*/ 0 h 303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976" h="303153">
                      <a:moveTo>
                        <a:pt x="206976" y="0"/>
                      </a:moveTo>
                      <a:cubicBezTo>
                        <a:pt x="196221" y="4736"/>
                        <a:pt x="187422" y="9471"/>
                        <a:pt x="182533" y="13260"/>
                      </a:cubicBezTo>
                      <a:cubicBezTo>
                        <a:pt x="111158" y="68193"/>
                        <a:pt x="47603" y="143016"/>
                        <a:pt x="7516" y="220681"/>
                      </a:cubicBezTo>
                      <a:cubicBezTo>
                        <a:pt x="-13994" y="262355"/>
                        <a:pt x="11427" y="316341"/>
                        <a:pt x="74003" y="300240"/>
                      </a:cubicBezTo>
                      <a:cubicBezTo>
                        <a:pt x="119957" y="287927"/>
                        <a:pt x="163955" y="272773"/>
                        <a:pt x="206976" y="254778"/>
                      </a:cubicBezTo>
                      <a:lnTo>
                        <a:pt x="206976" y="0"/>
                      </a:lnTo>
                      <a:close/>
                    </a:path>
                  </a:pathLst>
                </a:custGeom>
                <a:solidFill>
                  <a:srgbClr val="359347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" name="Freeform: Shape 506">
                  <a:extLst>
                    <a:ext uri="{FF2B5EF4-FFF2-40B4-BE49-F238E27FC236}">
                      <a16:creationId xmlns:a16="http://schemas.microsoft.com/office/drawing/2014/main" id="{CB784FDA-A803-F752-0092-69B189A71C7D}"/>
                    </a:ext>
                  </a:extLst>
                </p:cNvPr>
                <p:cNvSpPr/>
                <p:nvPr/>
              </p:nvSpPr>
              <p:spPr>
                <a:xfrm>
                  <a:off x="11353790" y="-2691989"/>
                  <a:ext cx="1113421" cy="2352767"/>
                </a:xfrm>
                <a:custGeom>
                  <a:avLst/>
                  <a:gdLst>
                    <a:gd name="connsiteX0" fmla="*/ 1022490 w 1113421"/>
                    <a:gd name="connsiteY0" fmla="*/ 2232472 h 2352767"/>
                    <a:gd name="connsiteX1" fmla="*/ 1113421 w 1113421"/>
                    <a:gd name="connsiteY1" fmla="*/ 2281723 h 2352767"/>
                    <a:gd name="connsiteX2" fmla="*/ 1113421 w 1113421"/>
                    <a:gd name="connsiteY2" fmla="*/ 2931 h 2352767"/>
                    <a:gd name="connsiteX3" fmla="*/ 1024446 w 1113421"/>
                    <a:gd name="connsiteY3" fmla="*/ 28503 h 2352767"/>
                    <a:gd name="connsiteX4" fmla="*/ 1029335 w 1113421"/>
                    <a:gd name="connsiteY4" fmla="*/ 104274 h 2352767"/>
                    <a:gd name="connsiteX5" fmla="*/ 1059645 w 1113421"/>
                    <a:gd name="connsiteY5" fmla="*/ 200881 h 2352767"/>
                    <a:gd name="connsiteX6" fmla="*/ 1032268 w 1113421"/>
                    <a:gd name="connsiteY6" fmla="*/ 196145 h 2352767"/>
                    <a:gd name="connsiteX7" fmla="*/ 950138 w 1113421"/>
                    <a:gd name="connsiteY7" fmla="*/ 284228 h 2352767"/>
                    <a:gd name="connsiteX8" fmla="*/ 943293 w 1113421"/>
                    <a:gd name="connsiteY8" fmla="*/ 292752 h 2352767"/>
                    <a:gd name="connsiteX9" fmla="*/ 944271 w 1113421"/>
                    <a:gd name="connsiteY9" fmla="*/ 302224 h 2352767"/>
                    <a:gd name="connsiteX10" fmla="*/ 939383 w 1113421"/>
                    <a:gd name="connsiteY10" fmla="*/ 321166 h 2352767"/>
                    <a:gd name="connsiteX11" fmla="*/ 931560 w 1113421"/>
                    <a:gd name="connsiteY11" fmla="*/ 438610 h 2352767"/>
                    <a:gd name="connsiteX12" fmla="*/ 929605 w 1113421"/>
                    <a:gd name="connsiteY12" fmla="*/ 436716 h 2352767"/>
                    <a:gd name="connsiteX13" fmla="*/ 920805 w 1113421"/>
                    <a:gd name="connsiteY13" fmla="*/ 286122 h 2352767"/>
                    <a:gd name="connsiteX14" fmla="*/ 867029 w 1113421"/>
                    <a:gd name="connsiteY14" fmla="*/ 137423 h 2352767"/>
                    <a:gd name="connsiteX15" fmla="*/ 797609 w 1113421"/>
                    <a:gd name="connsiteY15" fmla="*/ 228348 h 2352767"/>
                    <a:gd name="connsiteX16" fmla="*/ 799565 w 1113421"/>
                    <a:gd name="connsiteY16" fmla="*/ 343897 h 2352767"/>
                    <a:gd name="connsiteX17" fmla="*/ 611837 w 1113421"/>
                    <a:gd name="connsiteY17" fmla="*/ 343897 h 2352767"/>
                    <a:gd name="connsiteX18" fmla="*/ 695924 w 1113421"/>
                    <a:gd name="connsiteY18" fmla="*/ 509645 h 2352767"/>
                    <a:gd name="connsiteX19" fmla="*/ 816187 w 1113421"/>
                    <a:gd name="connsiteY19" fmla="*/ 665921 h 2352767"/>
                    <a:gd name="connsiteX20" fmla="*/ 781966 w 1113421"/>
                    <a:gd name="connsiteY20" fmla="*/ 655503 h 2352767"/>
                    <a:gd name="connsiteX21" fmla="*/ 514063 w 1113421"/>
                    <a:gd name="connsiteY21" fmla="*/ 617618 h 2352767"/>
                    <a:gd name="connsiteX22" fmla="*/ 713523 w 1113421"/>
                    <a:gd name="connsiteY22" fmla="*/ 789995 h 2352767"/>
                    <a:gd name="connsiteX23" fmla="*/ 438777 w 1113421"/>
                    <a:gd name="connsiteY23" fmla="*/ 852505 h 2352767"/>
                    <a:gd name="connsiteX24" fmla="*/ 624549 w 1113421"/>
                    <a:gd name="connsiteY24" fmla="*/ 959531 h 2352767"/>
                    <a:gd name="connsiteX25" fmla="*/ 592283 w 1113421"/>
                    <a:gd name="connsiteY25" fmla="*/ 962372 h 2352767"/>
                    <a:gd name="connsiteX26" fmla="*/ 338069 w 1113421"/>
                    <a:gd name="connsiteY26" fmla="*/ 1048561 h 2352767"/>
                    <a:gd name="connsiteX27" fmla="*/ 484731 w 1113421"/>
                    <a:gd name="connsiteY27" fmla="*/ 1201996 h 2352767"/>
                    <a:gd name="connsiteX28" fmla="*/ 585439 w 1113421"/>
                    <a:gd name="connsiteY28" fmla="*/ 1215256 h 2352767"/>
                    <a:gd name="connsiteX29" fmla="*/ 522863 w 1113421"/>
                    <a:gd name="connsiteY29" fmla="*/ 1225674 h 2352767"/>
                    <a:gd name="connsiteX30" fmla="*/ 324381 w 1113421"/>
                    <a:gd name="connsiteY30" fmla="*/ 1323228 h 2352767"/>
                    <a:gd name="connsiteX31" fmla="*/ 254961 w 1113421"/>
                    <a:gd name="connsiteY31" fmla="*/ 1458668 h 2352767"/>
                    <a:gd name="connsiteX32" fmla="*/ 1725 w 1113421"/>
                    <a:gd name="connsiteY32" fmla="*/ 1559063 h 2352767"/>
                    <a:gd name="connsiteX33" fmla="*/ 8569 w 1113421"/>
                    <a:gd name="connsiteY33" fmla="*/ 1580848 h 2352767"/>
                    <a:gd name="connsiteX34" fmla="*/ 256916 w 1113421"/>
                    <a:gd name="connsiteY34" fmla="*/ 1657565 h 2352767"/>
                    <a:gd name="connsiteX35" fmla="*/ 393801 w 1113421"/>
                    <a:gd name="connsiteY35" fmla="*/ 1677455 h 2352767"/>
                    <a:gd name="connsiteX36" fmla="*/ 180652 w 1113421"/>
                    <a:gd name="connsiteY36" fmla="*/ 1752278 h 2352767"/>
                    <a:gd name="connsiteX37" fmla="*/ 179674 w 1113421"/>
                    <a:gd name="connsiteY37" fmla="*/ 1770273 h 2352767"/>
                    <a:gd name="connsiteX38" fmla="*/ 445621 w 1113421"/>
                    <a:gd name="connsiteY38" fmla="*/ 1822365 h 2352767"/>
                    <a:gd name="connsiteX39" fmla="*/ 327314 w 1113421"/>
                    <a:gd name="connsiteY39" fmla="*/ 1981483 h 2352767"/>
                    <a:gd name="connsiteX40" fmla="*/ 361535 w 1113421"/>
                    <a:gd name="connsiteY40" fmla="*/ 2106504 h 2352767"/>
                    <a:gd name="connsiteX41" fmla="*/ 591305 w 1113421"/>
                    <a:gd name="connsiteY41" fmla="*/ 1994743 h 2352767"/>
                    <a:gd name="connsiteX42" fmla="*/ 601082 w 1113421"/>
                    <a:gd name="connsiteY42" fmla="*/ 2310137 h 2352767"/>
                    <a:gd name="connsiteX43" fmla="*/ 741878 w 1113421"/>
                    <a:gd name="connsiteY43" fmla="*/ 2205952 h 2352767"/>
                    <a:gd name="connsiteX44" fmla="*/ 817165 w 1113421"/>
                    <a:gd name="connsiteY44" fmla="*/ 2352757 h 2352767"/>
                    <a:gd name="connsiteX45" fmla="*/ 1009780 w 1113421"/>
                    <a:gd name="connsiteY45" fmla="*/ 2245732 h 2352767"/>
                    <a:gd name="connsiteX46" fmla="*/ 1022490 w 1113421"/>
                    <a:gd name="connsiteY46" fmla="*/ 2232472 h 235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113421" h="2352767">
                      <a:moveTo>
                        <a:pt x="1022490" y="2232472"/>
                      </a:moveTo>
                      <a:cubicBezTo>
                        <a:pt x="1046934" y="2252362"/>
                        <a:pt x="1079199" y="2268463"/>
                        <a:pt x="1113421" y="2281723"/>
                      </a:cubicBezTo>
                      <a:lnTo>
                        <a:pt x="1113421" y="2931"/>
                      </a:lnTo>
                      <a:cubicBezTo>
                        <a:pt x="1079199" y="-4646"/>
                        <a:pt x="1048890" y="1984"/>
                        <a:pt x="1024446" y="28503"/>
                      </a:cubicBezTo>
                      <a:cubicBezTo>
                        <a:pt x="1007824" y="47446"/>
                        <a:pt x="1022490" y="83437"/>
                        <a:pt x="1029335" y="104274"/>
                      </a:cubicBezTo>
                      <a:cubicBezTo>
                        <a:pt x="1040090" y="136476"/>
                        <a:pt x="1049867" y="168678"/>
                        <a:pt x="1059645" y="200881"/>
                      </a:cubicBezTo>
                      <a:cubicBezTo>
                        <a:pt x="1050846" y="197092"/>
                        <a:pt x="1042046" y="195198"/>
                        <a:pt x="1032268" y="196145"/>
                      </a:cubicBezTo>
                      <a:cubicBezTo>
                        <a:pt x="988270" y="203722"/>
                        <a:pt x="963826" y="244449"/>
                        <a:pt x="950138" y="284228"/>
                      </a:cubicBezTo>
                      <a:cubicBezTo>
                        <a:pt x="947204" y="286122"/>
                        <a:pt x="944271" y="288017"/>
                        <a:pt x="943293" y="292752"/>
                      </a:cubicBezTo>
                      <a:cubicBezTo>
                        <a:pt x="943293" y="295594"/>
                        <a:pt x="944271" y="299382"/>
                        <a:pt x="944271" y="302224"/>
                      </a:cubicBezTo>
                      <a:cubicBezTo>
                        <a:pt x="942316" y="308854"/>
                        <a:pt x="940360" y="315483"/>
                        <a:pt x="939383" y="321166"/>
                      </a:cubicBezTo>
                      <a:cubicBezTo>
                        <a:pt x="929605" y="360946"/>
                        <a:pt x="929605" y="399778"/>
                        <a:pt x="931560" y="438610"/>
                      </a:cubicBezTo>
                      <a:cubicBezTo>
                        <a:pt x="930583" y="437663"/>
                        <a:pt x="929605" y="437663"/>
                        <a:pt x="929605" y="436716"/>
                      </a:cubicBezTo>
                      <a:cubicBezTo>
                        <a:pt x="924716" y="383677"/>
                        <a:pt x="923738" y="331585"/>
                        <a:pt x="920805" y="286122"/>
                      </a:cubicBezTo>
                      <a:cubicBezTo>
                        <a:pt x="918849" y="254867"/>
                        <a:pt x="916894" y="147842"/>
                        <a:pt x="867029" y="137423"/>
                      </a:cubicBezTo>
                      <a:cubicBezTo>
                        <a:pt x="815209" y="127005"/>
                        <a:pt x="804453" y="196145"/>
                        <a:pt x="797609" y="228348"/>
                      </a:cubicBezTo>
                      <a:cubicBezTo>
                        <a:pt x="791743" y="261497"/>
                        <a:pt x="792721" y="301276"/>
                        <a:pt x="799565" y="343897"/>
                      </a:cubicBezTo>
                      <a:cubicBezTo>
                        <a:pt x="711568" y="290858"/>
                        <a:pt x="604993" y="246343"/>
                        <a:pt x="611837" y="343897"/>
                      </a:cubicBezTo>
                      <a:cubicBezTo>
                        <a:pt x="615749" y="397884"/>
                        <a:pt x="660725" y="464183"/>
                        <a:pt x="695924" y="509645"/>
                      </a:cubicBezTo>
                      <a:cubicBezTo>
                        <a:pt x="731122" y="556054"/>
                        <a:pt x="771210" y="613829"/>
                        <a:pt x="816187" y="665921"/>
                      </a:cubicBezTo>
                      <a:cubicBezTo>
                        <a:pt x="804453" y="662133"/>
                        <a:pt x="792721" y="658344"/>
                        <a:pt x="781966" y="655503"/>
                      </a:cubicBezTo>
                      <a:cubicBezTo>
                        <a:pt x="723300" y="637507"/>
                        <a:pt x="572728" y="594886"/>
                        <a:pt x="514063" y="617618"/>
                      </a:cubicBezTo>
                      <a:cubicBezTo>
                        <a:pt x="413355" y="656450"/>
                        <a:pt x="575661" y="736009"/>
                        <a:pt x="713523" y="789995"/>
                      </a:cubicBezTo>
                      <a:cubicBezTo>
                        <a:pt x="606949" y="789048"/>
                        <a:pt x="507219" y="803255"/>
                        <a:pt x="438777" y="852505"/>
                      </a:cubicBezTo>
                      <a:cubicBezTo>
                        <a:pt x="382068" y="893232"/>
                        <a:pt x="504286" y="933011"/>
                        <a:pt x="624549" y="959531"/>
                      </a:cubicBezTo>
                      <a:cubicBezTo>
                        <a:pt x="613793" y="960478"/>
                        <a:pt x="603038" y="960478"/>
                        <a:pt x="592283" y="962372"/>
                      </a:cubicBezTo>
                      <a:cubicBezTo>
                        <a:pt x="501353" y="977526"/>
                        <a:pt x="416289" y="1007834"/>
                        <a:pt x="338069" y="1048561"/>
                      </a:cubicBezTo>
                      <a:cubicBezTo>
                        <a:pt x="173808" y="1135697"/>
                        <a:pt x="385979" y="1186842"/>
                        <a:pt x="484731" y="1201996"/>
                      </a:cubicBezTo>
                      <a:cubicBezTo>
                        <a:pt x="517974" y="1206732"/>
                        <a:pt x="552195" y="1211467"/>
                        <a:pt x="585439" y="1215256"/>
                      </a:cubicBezTo>
                      <a:cubicBezTo>
                        <a:pt x="563928" y="1218097"/>
                        <a:pt x="543396" y="1221886"/>
                        <a:pt x="522863" y="1225674"/>
                      </a:cubicBezTo>
                      <a:cubicBezTo>
                        <a:pt x="451487" y="1238934"/>
                        <a:pt x="370335" y="1273031"/>
                        <a:pt x="324381" y="1323228"/>
                      </a:cubicBezTo>
                      <a:cubicBezTo>
                        <a:pt x="288204" y="1363008"/>
                        <a:pt x="260827" y="1412259"/>
                        <a:pt x="254961" y="1458668"/>
                      </a:cubicBezTo>
                      <a:cubicBezTo>
                        <a:pt x="163053" y="1471928"/>
                        <a:pt x="38879" y="1491817"/>
                        <a:pt x="1725" y="1559063"/>
                      </a:cubicBezTo>
                      <a:cubicBezTo>
                        <a:pt x="-2186" y="1565694"/>
                        <a:pt x="747" y="1576112"/>
                        <a:pt x="8569" y="1580848"/>
                      </a:cubicBezTo>
                      <a:cubicBezTo>
                        <a:pt x="76034" y="1619680"/>
                        <a:pt x="184563" y="1645252"/>
                        <a:pt x="256916" y="1657565"/>
                      </a:cubicBezTo>
                      <a:cubicBezTo>
                        <a:pt x="303848" y="1665142"/>
                        <a:pt x="348825" y="1671772"/>
                        <a:pt x="393801" y="1677455"/>
                      </a:cubicBezTo>
                      <a:cubicBezTo>
                        <a:pt x="306782" y="1685979"/>
                        <a:pt x="220740" y="1701133"/>
                        <a:pt x="180652" y="1752278"/>
                      </a:cubicBezTo>
                      <a:cubicBezTo>
                        <a:pt x="175763" y="1757961"/>
                        <a:pt x="175763" y="1762696"/>
                        <a:pt x="179674" y="1770273"/>
                      </a:cubicBezTo>
                      <a:cubicBezTo>
                        <a:pt x="209984" y="1824260"/>
                        <a:pt x="353713" y="1825207"/>
                        <a:pt x="445621" y="1822365"/>
                      </a:cubicBezTo>
                      <a:cubicBezTo>
                        <a:pt x="389890" y="1863092"/>
                        <a:pt x="351758" y="1915184"/>
                        <a:pt x="327314" y="1981483"/>
                      </a:cubicBezTo>
                      <a:cubicBezTo>
                        <a:pt x="315581" y="2012738"/>
                        <a:pt x="313626" y="2087561"/>
                        <a:pt x="361535" y="2106504"/>
                      </a:cubicBezTo>
                      <a:cubicBezTo>
                        <a:pt x="429000" y="2134918"/>
                        <a:pt x="521885" y="2061989"/>
                        <a:pt x="591305" y="1994743"/>
                      </a:cubicBezTo>
                      <a:cubicBezTo>
                        <a:pt x="527751" y="2128288"/>
                        <a:pt x="456376" y="2342339"/>
                        <a:pt x="601082" y="2310137"/>
                      </a:cubicBezTo>
                      <a:cubicBezTo>
                        <a:pt x="650947" y="2298771"/>
                        <a:pt x="699835" y="2257098"/>
                        <a:pt x="741878" y="2205952"/>
                      </a:cubicBezTo>
                      <a:cubicBezTo>
                        <a:pt x="730145" y="2283617"/>
                        <a:pt x="741878" y="2351810"/>
                        <a:pt x="817165" y="2352757"/>
                      </a:cubicBezTo>
                      <a:cubicBezTo>
                        <a:pt x="894406" y="2353705"/>
                        <a:pt x="961870" y="2289300"/>
                        <a:pt x="1009780" y="2245732"/>
                      </a:cubicBezTo>
                      <a:cubicBezTo>
                        <a:pt x="1013691" y="2241943"/>
                        <a:pt x="1017603" y="2237208"/>
                        <a:pt x="1022490" y="2232472"/>
                      </a:cubicBezTo>
                      <a:close/>
                    </a:path>
                  </a:pathLst>
                </a:custGeom>
                <a:solidFill>
                  <a:srgbClr val="359347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0" name="Graphic 25">
                <a:extLst>
                  <a:ext uri="{FF2B5EF4-FFF2-40B4-BE49-F238E27FC236}">
                    <a16:creationId xmlns:a16="http://schemas.microsoft.com/office/drawing/2014/main" id="{71900D30-69D3-67A0-68B2-0CD6E13169D5}"/>
                  </a:ext>
                </a:extLst>
              </p:cNvPr>
              <p:cNvGrpSpPr/>
              <p:nvPr/>
            </p:nvGrpSpPr>
            <p:grpSpPr>
              <a:xfrm>
                <a:off x="11353790" y="-2691989"/>
                <a:ext cx="1113421" cy="2721262"/>
                <a:chOff x="11353790" y="-2691989"/>
                <a:chExt cx="1113421" cy="2721262"/>
              </a:xfrm>
              <a:solidFill>
                <a:srgbClr val="2E5E2E"/>
              </a:solidFill>
            </p:grpSpPr>
            <p:sp>
              <p:nvSpPr>
                <p:cNvPr id="26" name="Freeform: Shape 508">
                  <a:extLst>
                    <a:ext uri="{FF2B5EF4-FFF2-40B4-BE49-F238E27FC236}">
                      <a16:creationId xmlns:a16="http://schemas.microsoft.com/office/drawing/2014/main" id="{A59CB8B8-7C12-A0B9-1BFD-B8E673581078}"/>
                    </a:ext>
                  </a:extLst>
                </p:cNvPr>
                <p:cNvSpPr/>
                <p:nvPr/>
              </p:nvSpPr>
              <p:spPr>
                <a:xfrm>
                  <a:off x="12358406" y="-386588"/>
                  <a:ext cx="108805" cy="75770"/>
                </a:xfrm>
                <a:custGeom>
                  <a:avLst/>
                  <a:gdLst>
                    <a:gd name="connsiteX0" fmla="*/ 275 w 108805"/>
                    <a:gd name="connsiteY0" fmla="*/ 24626 h 75770"/>
                    <a:gd name="connsiteX1" fmla="*/ 46230 w 108805"/>
                    <a:gd name="connsiteY1" fmla="*/ 62510 h 75770"/>
                    <a:gd name="connsiteX2" fmla="*/ 108805 w 108805"/>
                    <a:gd name="connsiteY2" fmla="*/ 75771 h 75770"/>
                    <a:gd name="connsiteX3" fmla="*/ 108805 w 108805"/>
                    <a:gd name="connsiteY3" fmla="*/ 0 h 75770"/>
                    <a:gd name="connsiteX4" fmla="*/ 15920 w 108805"/>
                    <a:gd name="connsiteY4" fmla="*/ 6630 h 75770"/>
                    <a:gd name="connsiteX5" fmla="*/ 275 w 108805"/>
                    <a:gd name="connsiteY5" fmla="*/ 24626 h 75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805" h="75770">
                      <a:moveTo>
                        <a:pt x="275" y="24626"/>
                      </a:moveTo>
                      <a:cubicBezTo>
                        <a:pt x="6142" y="45463"/>
                        <a:pt x="22763" y="55881"/>
                        <a:pt x="46230" y="62510"/>
                      </a:cubicBezTo>
                      <a:cubicBezTo>
                        <a:pt x="66761" y="68193"/>
                        <a:pt x="88272" y="71982"/>
                        <a:pt x="108805" y="75771"/>
                      </a:cubicBezTo>
                      <a:lnTo>
                        <a:pt x="108805" y="0"/>
                      </a:lnTo>
                      <a:cubicBezTo>
                        <a:pt x="77517" y="1894"/>
                        <a:pt x="47207" y="3789"/>
                        <a:pt x="15920" y="6630"/>
                      </a:cubicBezTo>
                      <a:cubicBezTo>
                        <a:pt x="7119" y="7577"/>
                        <a:pt x="-1680" y="15154"/>
                        <a:pt x="275" y="24626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" name="Freeform: Shape 509">
                  <a:extLst>
                    <a:ext uri="{FF2B5EF4-FFF2-40B4-BE49-F238E27FC236}">
                      <a16:creationId xmlns:a16="http://schemas.microsoft.com/office/drawing/2014/main" id="{1FF5B616-702A-08CC-CD7B-696CF54A0BF2}"/>
                    </a:ext>
                  </a:extLst>
                </p:cNvPr>
                <p:cNvSpPr/>
                <p:nvPr/>
              </p:nvSpPr>
              <p:spPr>
                <a:xfrm>
                  <a:off x="12260235" y="-273879"/>
                  <a:ext cx="206976" cy="303153"/>
                </a:xfrm>
                <a:custGeom>
                  <a:avLst/>
                  <a:gdLst>
                    <a:gd name="connsiteX0" fmla="*/ 206976 w 206976"/>
                    <a:gd name="connsiteY0" fmla="*/ 0 h 303153"/>
                    <a:gd name="connsiteX1" fmla="*/ 182533 w 206976"/>
                    <a:gd name="connsiteY1" fmla="*/ 13260 h 303153"/>
                    <a:gd name="connsiteX2" fmla="*/ 7516 w 206976"/>
                    <a:gd name="connsiteY2" fmla="*/ 220681 h 303153"/>
                    <a:gd name="connsiteX3" fmla="*/ 74003 w 206976"/>
                    <a:gd name="connsiteY3" fmla="*/ 300240 h 303153"/>
                    <a:gd name="connsiteX4" fmla="*/ 206976 w 206976"/>
                    <a:gd name="connsiteY4" fmla="*/ 254778 h 303153"/>
                    <a:gd name="connsiteX5" fmla="*/ 206976 w 206976"/>
                    <a:gd name="connsiteY5" fmla="*/ 0 h 303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976" h="303153">
                      <a:moveTo>
                        <a:pt x="206976" y="0"/>
                      </a:moveTo>
                      <a:cubicBezTo>
                        <a:pt x="196221" y="4736"/>
                        <a:pt x="187422" y="9471"/>
                        <a:pt x="182533" y="13260"/>
                      </a:cubicBezTo>
                      <a:cubicBezTo>
                        <a:pt x="111158" y="68193"/>
                        <a:pt x="47603" y="143016"/>
                        <a:pt x="7516" y="220681"/>
                      </a:cubicBezTo>
                      <a:cubicBezTo>
                        <a:pt x="-13994" y="262355"/>
                        <a:pt x="11427" y="316341"/>
                        <a:pt x="74003" y="300240"/>
                      </a:cubicBezTo>
                      <a:cubicBezTo>
                        <a:pt x="119957" y="287927"/>
                        <a:pt x="163955" y="272773"/>
                        <a:pt x="206976" y="254778"/>
                      </a:cubicBezTo>
                      <a:lnTo>
                        <a:pt x="206976" y="0"/>
                      </a:ln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" name="Freeform: Shape 510">
                  <a:extLst>
                    <a:ext uri="{FF2B5EF4-FFF2-40B4-BE49-F238E27FC236}">
                      <a16:creationId xmlns:a16="http://schemas.microsoft.com/office/drawing/2014/main" id="{51FBD653-A67F-FA02-446D-2F54158F8204}"/>
                    </a:ext>
                  </a:extLst>
                </p:cNvPr>
                <p:cNvSpPr/>
                <p:nvPr/>
              </p:nvSpPr>
              <p:spPr>
                <a:xfrm>
                  <a:off x="11353790" y="-2691989"/>
                  <a:ext cx="1113421" cy="2352767"/>
                </a:xfrm>
                <a:custGeom>
                  <a:avLst/>
                  <a:gdLst>
                    <a:gd name="connsiteX0" fmla="*/ 1022490 w 1113421"/>
                    <a:gd name="connsiteY0" fmla="*/ 2232472 h 2352767"/>
                    <a:gd name="connsiteX1" fmla="*/ 1113421 w 1113421"/>
                    <a:gd name="connsiteY1" fmla="*/ 2281723 h 2352767"/>
                    <a:gd name="connsiteX2" fmla="*/ 1113421 w 1113421"/>
                    <a:gd name="connsiteY2" fmla="*/ 1594107 h 2352767"/>
                    <a:gd name="connsiteX3" fmla="*/ 848452 w 1113421"/>
                    <a:gd name="connsiteY3" fmla="*/ 1588425 h 2352767"/>
                    <a:gd name="connsiteX4" fmla="*/ 844541 w 1113421"/>
                    <a:gd name="connsiteY4" fmla="*/ 1578953 h 2352767"/>
                    <a:gd name="connsiteX5" fmla="*/ 959914 w 1113421"/>
                    <a:gd name="connsiteY5" fmla="*/ 1456774 h 2352767"/>
                    <a:gd name="connsiteX6" fmla="*/ 781966 w 1113421"/>
                    <a:gd name="connsiteY6" fmla="*/ 1520231 h 2352767"/>
                    <a:gd name="connsiteX7" fmla="*/ 533618 w 1113421"/>
                    <a:gd name="connsiteY7" fmla="*/ 1551486 h 2352767"/>
                    <a:gd name="connsiteX8" fmla="*/ 526774 w 1113421"/>
                    <a:gd name="connsiteY8" fmla="*/ 1545804 h 2352767"/>
                    <a:gd name="connsiteX9" fmla="*/ 685168 w 1113421"/>
                    <a:gd name="connsiteY9" fmla="*/ 1300497 h 2352767"/>
                    <a:gd name="connsiteX10" fmla="*/ 984358 w 1113421"/>
                    <a:gd name="connsiteY10" fmla="*/ 1206732 h 2352767"/>
                    <a:gd name="connsiteX11" fmla="*/ 713523 w 1113421"/>
                    <a:gd name="connsiteY11" fmla="*/ 1116754 h 2352767"/>
                    <a:gd name="connsiteX12" fmla="*/ 712546 w 1113421"/>
                    <a:gd name="connsiteY12" fmla="*/ 1107283 h 2352767"/>
                    <a:gd name="connsiteX13" fmla="*/ 868007 w 1113421"/>
                    <a:gd name="connsiteY13" fmla="*/ 1071292 h 2352767"/>
                    <a:gd name="connsiteX14" fmla="*/ 767299 w 1113421"/>
                    <a:gd name="connsiteY14" fmla="*/ 1024883 h 2352767"/>
                    <a:gd name="connsiteX15" fmla="*/ 766321 w 1113421"/>
                    <a:gd name="connsiteY15" fmla="*/ 1015412 h 2352767"/>
                    <a:gd name="connsiteX16" fmla="*/ 1027379 w 1113421"/>
                    <a:gd name="connsiteY16" fmla="*/ 963320 h 2352767"/>
                    <a:gd name="connsiteX17" fmla="*/ 1005869 w 1113421"/>
                    <a:gd name="connsiteY17" fmla="*/ 951007 h 2352767"/>
                    <a:gd name="connsiteX18" fmla="*/ 866052 w 1113421"/>
                    <a:gd name="connsiteY18" fmla="*/ 777682 h 2352767"/>
                    <a:gd name="connsiteX19" fmla="*/ 1059645 w 1113421"/>
                    <a:gd name="connsiteY19" fmla="*/ 784312 h 2352767"/>
                    <a:gd name="connsiteX20" fmla="*/ 1113421 w 1113421"/>
                    <a:gd name="connsiteY20" fmla="*/ 807043 h 2352767"/>
                    <a:gd name="connsiteX21" fmla="*/ 1113421 w 1113421"/>
                    <a:gd name="connsiteY21" fmla="*/ 2931 h 2352767"/>
                    <a:gd name="connsiteX22" fmla="*/ 1024446 w 1113421"/>
                    <a:gd name="connsiteY22" fmla="*/ 28503 h 2352767"/>
                    <a:gd name="connsiteX23" fmla="*/ 1029335 w 1113421"/>
                    <a:gd name="connsiteY23" fmla="*/ 104274 h 2352767"/>
                    <a:gd name="connsiteX24" fmla="*/ 1059645 w 1113421"/>
                    <a:gd name="connsiteY24" fmla="*/ 200881 h 2352767"/>
                    <a:gd name="connsiteX25" fmla="*/ 1032268 w 1113421"/>
                    <a:gd name="connsiteY25" fmla="*/ 196145 h 2352767"/>
                    <a:gd name="connsiteX26" fmla="*/ 950138 w 1113421"/>
                    <a:gd name="connsiteY26" fmla="*/ 284228 h 2352767"/>
                    <a:gd name="connsiteX27" fmla="*/ 943293 w 1113421"/>
                    <a:gd name="connsiteY27" fmla="*/ 292752 h 2352767"/>
                    <a:gd name="connsiteX28" fmla="*/ 944271 w 1113421"/>
                    <a:gd name="connsiteY28" fmla="*/ 302224 h 2352767"/>
                    <a:gd name="connsiteX29" fmla="*/ 939383 w 1113421"/>
                    <a:gd name="connsiteY29" fmla="*/ 321166 h 2352767"/>
                    <a:gd name="connsiteX30" fmla="*/ 931560 w 1113421"/>
                    <a:gd name="connsiteY30" fmla="*/ 438610 h 2352767"/>
                    <a:gd name="connsiteX31" fmla="*/ 929605 w 1113421"/>
                    <a:gd name="connsiteY31" fmla="*/ 436716 h 2352767"/>
                    <a:gd name="connsiteX32" fmla="*/ 920805 w 1113421"/>
                    <a:gd name="connsiteY32" fmla="*/ 286122 h 2352767"/>
                    <a:gd name="connsiteX33" fmla="*/ 867029 w 1113421"/>
                    <a:gd name="connsiteY33" fmla="*/ 137423 h 2352767"/>
                    <a:gd name="connsiteX34" fmla="*/ 797609 w 1113421"/>
                    <a:gd name="connsiteY34" fmla="*/ 228348 h 2352767"/>
                    <a:gd name="connsiteX35" fmla="*/ 799565 w 1113421"/>
                    <a:gd name="connsiteY35" fmla="*/ 343897 h 2352767"/>
                    <a:gd name="connsiteX36" fmla="*/ 611837 w 1113421"/>
                    <a:gd name="connsiteY36" fmla="*/ 343897 h 2352767"/>
                    <a:gd name="connsiteX37" fmla="*/ 695924 w 1113421"/>
                    <a:gd name="connsiteY37" fmla="*/ 509645 h 2352767"/>
                    <a:gd name="connsiteX38" fmla="*/ 816187 w 1113421"/>
                    <a:gd name="connsiteY38" fmla="*/ 665921 h 2352767"/>
                    <a:gd name="connsiteX39" fmla="*/ 781966 w 1113421"/>
                    <a:gd name="connsiteY39" fmla="*/ 655503 h 2352767"/>
                    <a:gd name="connsiteX40" fmla="*/ 514063 w 1113421"/>
                    <a:gd name="connsiteY40" fmla="*/ 617618 h 2352767"/>
                    <a:gd name="connsiteX41" fmla="*/ 713523 w 1113421"/>
                    <a:gd name="connsiteY41" fmla="*/ 789995 h 2352767"/>
                    <a:gd name="connsiteX42" fmla="*/ 438777 w 1113421"/>
                    <a:gd name="connsiteY42" fmla="*/ 852505 h 2352767"/>
                    <a:gd name="connsiteX43" fmla="*/ 624549 w 1113421"/>
                    <a:gd name="connsiteY43" fmla="*/ 959531 h 2352767"/>
                    <a:gd name="connsiteX44" fmla="*/ 592283 w 1113421"/>
                    <a:gd name="connsiteY44" fmla="*/ 962372 h 2352767"/>
                    <a:gd name="connsiteX45" fmla="*/ 338069 w 1113421"/>
                    <a:gd name="connsiteY45" fmla="*/ 1048561 h 2352767"/>
                    <a:gd name="connsiteX46" fmla="*/ 484731 w 1113421"/>
                    <a:gd name="connsiteY46" fmla="*/ 1201996 h 2352767"/>
                    <a:gd name="connsiteX47" fmla="*/ 585439 w 1113421"/>
                    <a:gd name="connsiteY47" fmla="*/ 1215256 h 2352767"/>
                    <a:gd name="connsiteX48" fmla="*/ 522863 w 1113421"/>
                    <a:gd name="connsiteY48" fmla="*/ 1225674 h 2352767"/>
                    <a:gd name="connsiteX49" fmla="*/ 324381 w 1113421"/>
                    <a:gd name="connsiteY49" fmla="*/ 1323228 h 2352767"/>
                    <a:gd name="connsiteX50" fmla="*/ 254961 w 1113421"/>
                    <a:gd name="connsiteY50" fmla="*/ 1458668 h 2352767"/>
                    <a:gd name="connsiteX51" fmla="*/ 1725 w 1113421"/>
                    <a:gd name="connsiteY51" fmla="*/ 1559063 h 2352767"/>
                    <a:gd name="connsiteX52" fmla="*/ 8569 w 1113421"/>
                    <a:gd name="connsiteY52" fmla="*/ 1580848 h 2352767"/>
                    <a:gd name="connsiteX53" fmla="*/ 256916 w 1113421"/>
                    <a:gd name="connsiteY53" fmla="*/ 1657565 h 2352767"/>
                    <a:gd name="connsiteX54" fmla="*/ 393801 w 1113421"/>
                    <a:gd name="connsiteY54" fmla="*/ 1677455 h 2352767"/>
                    <a:gd name="connsiteX55" fmla="*/ 180652 w 1113421"/>
                    <a:gd name="connsiteY55" fmla="*/ 1752278 h 2352767"/>
                    <a:gd name="connsiteX56" fmla="*/ 179674 w 1113421"/>
                    <a:gd name="connsiteY56" fmla="*/ 1770273 h 2352767"/>
                    <a:gd name="connsiteX57" fmla="*/ 445621 w 1113421"/>
                    <a:gd name="connsiteY57" fmla="*/ 1822365 h 2352767"/>
                    <a:gd name="connsiteX58" fmla="*/ 327314 w 1113421"/>
                    <a:gd name="connsiteY58" fmla="*/ 1981483 h 2352767"/>
                    <a:gd name="connsiteX59" fmla="*/ 361535 w 1113421"/>
                    <a:gd name="connsiteY59" fmla="*/ 2106504 h 2352767"/>
                    <a:gd name="connsiteX60" fmla="*/ 591305 w 1113421"/>
                    <a:gd name="connsiteY60" fmla="*/ 1994743 h 2352767"/>
                    <a:gd name="connsiteX61" fmla="*/ 601082 w 1113421"/>
                    <a:gd name="connsiteY61" fmla="*/ 2310137 h 2352767"/>
                    <a:gd name="connsiteX62" fmla="*/ 741878 w 1113421"/>
                    <a:gd name="connsiteY62" fmla="*/ 2205952 h 2352767"/>
                    <a:gd name="connsiteX63" fmla="*/ 817165 w 1113421"/>
                    <a:gd name="connsiteY63" fmla="*/ 2352757 h 2352767"/>
                    <a:gd name="connsiteX64" fmla="*/ 1009780 w 1113421"/>
                    <a:gd name="connsiteY64" fmla="*/ 2245732 h 2352767"/>
                    <a:gd name="connsiteX65" fmla="*/ 1022490 w 1113421"/>
                    <a:gd name="connsiteY65" fmla="*/ 2232472 h 235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1113421" h="2352767">
                      <a:moveTo>
                        <a:pt x="1022490" y="2232472"/>
                      </a:moveTo>
                      <a:cubicBezTo>
                        <a:pt x="1046934" y="2252362"/>
                        <a:pt x="1079199" y="2268463"/>
                        <a:pt x="1113421" y="2281723"/>
                      </a:cubicBezTo>
                      <a:lnTo>
                        <a:pt x="1113421" y="1594107"/>
                      </a:lnTo>
                      <a:cubicBezTo>
                        <a:pt x="1031291" y="1622521"/>
                        <a:pt x="940360" y="1627257"/>
                        <a:pt x="848452" y="1588425"/>
                      </a:cubicBezTo>
                      <a:cubicBezTo>
                        <a:pt x="843563" y="1586530"/>
                        <a:pt x="842585" y="1582742"/>
                        <a:pt x="844541" y="1578953"/>
                      </a:cubicBezTo>
                      <a:cubicBezTo>
                        <a:pt x="868985" y="1526861"/>
                        <a:pt x="913961" y="1491817"/>
                        <a:pt x="959914" y="1456774"/>
                      </a:cubicBezTo>
                      <a:cubicBezTo>
                        <a:pt x="903206" y="1482346"/>
                        <a:pt x="843563" y="1503183"/>
                        <a:pt x="781966" y="1520231"/>
                      </a:cubicBezTo>
                      <a:cubicBezTo>
                        <a:pt x="703746" y="1541068"/>
                        <a:pt x="619660" y="1560958"/>
                        <a:pt x="533618" y="1551486"/>
                      </a:cubicBezTo>
                      <a:cubicBezTo>
                        <a:pt x="530685" y="1551486"/>
                        <a:pt x="527751" y="1548645"/>
                        <a:pt x="526774" y="1545804"/>
                      </a:cubicBezTo>
                      <a:cubicBezTo>
                        <a:pt x="508197" y="1433095"/>
                        <a:pt x="592283" y="1350695"/>
                        <a:pt x="685168" y="1300497"/>
                      </a:cubicBezTo>
                      <a:cubicBezTo>
                        <a:pt x="773166" y="1252194"/>
                        <a:pt x="876807" y="1218097"/>
                        <a:pt x="984358" y="1206732"/>
                      </a:cubicBezTo>
                      <a:cubicBezTo>
                        <a:pt x="892451" y="1183053"/>
                        <a:pt x="792721" y="1176424"/>
                        <a:pt x="713523" y="1116754"/>
                      </a:cubicBezTo>
                      <a:cubicBezTo>
                        <a:pt x="709612" y="1113913"/>
                        <a:pt x="708635" y="1110124"/>
                        <a:pt x="712546" y="1107283"/>
                      </a:cubicBezTo>
                      <a:cubicBezTo>
                        <a:pt x="748722" y="1072239"/>
                        <a:pt x="807386" y="1066557"/>
                        <a:pt x="868007" y="1071292"/>
                      </a:cubicBezTo>
                      <a:cubicBezTo>
                        <a:pt x="832808" y="1060874"/>
                        <a:pt x="798587" y="1046667"/>
                        <a:pt x="767299" y="1024883"/>
                      </a:cubicBezTo>
                      <a:cubicBezTo>
                        <a:pt x="763388" y="1022041"/>
                        <a:pt x="763388" y="1017306"/>
                        <a:pt x="766321" y="1015412"/>
                      </a:cubicBezTo>
                      <a:cubicBezTo>
                        <a:pt x="831830" y="958584"/>
                        <a:pt x="933516" y="952901"/>
                        <a:pt x="1027379" y="963320"/>
                      </a:cubicBezTo>
                      <a:cubicBezTo>
                        <a:pt x="1020536" y="959531"/>
                        <a:pt x="1012713" y="955742"/>
                        <a:pt x="1005869" y="951007"/>
                      </a:cubicBezTo>
                      <a:cubicBezTo>
                        <a:pt x="948182" y="917857"/>
                        <a:pt x="836719" y="848717"/>
                        <a:pt x="866052" y="777682"/>
                      </a:cubicBezTo>
                      <a:cubicBezTo>
                        <a:pt x="890495" y="717066"/>
                        <a:pt x="1013691" y="766317"/>
                        <a:pt x="1059645" y="784312"/>
                      </a:cubicBezTo>
                      <a:cubicBezTo>
                        <a:pt x="1078222" y="790942"/>
                        <a:pt x="1095821" y="799466"/>
                        <a:pt x="1113421" y="807043"/>
                      </a:cubicBezTo>
                      <a:lnTo>
                        <a:pt x="1113421" y="2931"/>
                      </a:lnTo>
                      <a:cubicBezTo>
                        <a:pt x="1079199" y="-4646"/>
                        <a:pt x="1048890" y="1984"/>
                        <a:pt x="1024446" y="28503"/>
                      </a:cubicBezTo>
                      <a:cubicBezTo>
                        <a:pt x="1007824" y="47446"/>
                        <a:pt x="1022490" y="83437"/>
                        <a:pt x="1029335" y="104274"/>
                      </a:cubicBezTo>
                      <a:cubicBezTo>
                        <a:pt x="1040090" y="136476"/>
                        <a:pt x="1049867" y="168678"/>
                        <a:pt x="1059645" y="200881"/>
                      </a:cubicBezTo>
                      <a:cubicBezTo>
                        <a:pt x="1050846" y="197092"/>
                        <a:pt x="1042046" y="195198"/>
                        <a:pt x="1032268" y="196145"/>
                      </a:cubicBezTo>
                      <a:cubicBezTo>
                        <a:pt x="988270" y="203722"/>
                        <a:pt x="963826" y="244449"/>
                        <a:pt x="950138" y="284228"/>
                      </a:cubicBezTo>
                      <a:cubicBezTo>
                        <a:pt x="947204" y="286122"/>
                        <a:pt x="944271" y="288017"/>
                        <a:pt x="943293" y="292752"/>
                      </a:cubicBezTo>
                      <a:cubicBezTo>
                        <a:pt x="943293" y="295594"/>
                        <a:pt x="944271" y="299382"/>
                        <a:pt x="944271" y="302224"/>
                      </a:cubicBezTo>
                      <a:cubicBezTo>
                        <a:pt x="942316" y="308854"/>
                        <a:pt x="940360" y="315483"/>
                        <a:pt x="939383" y="321166"/>
                      </a:cubicBezTo>
                      <a:cubicBezTo>
                        <a:pt x="929605" y="360946"/>
                        <a:pt x="929605" y="399778"/>
                        <a:pt x="931560" y="438610"/>
                      </a:cubicBezTo>
                      <a:cubicBezTo>
                        <a:pt x="930583" y="437663"/>
                        <a:pt x="929605" y="437663"/>
                        <a:pt x="929605" y="436716"/>
                      </a:cubicBezTo>
                      <a:cubicBezTo>
                        <a:pt x="924716" y="383677"/>
                        <a:pt x="923738" y="331585"/>
                        <a:pt x="920805" y="286122"/>
                      </a:cubicBezTo>
                      <a:cubicBezTo>
                        <a:pt x="918849" y="254867"/>
                        <a:pt x="916894" y="147842"/>
                        <a:pt x="867029" y="137423"/>
                      </a:cubicBezTo>
                      <a:cubicBezTo>
                        <a:pt x="815209" y="127005"/>
                        <a:pt x="804453" y="196145"/>
                        <a:pt x="797609" y="228348"/>
                      </a:cubicBezTo>
                      <a:cubicBezTo>
                        <a:pt x="791743" y="261497"/>
                        <a:pt x="792721" y="301276"/>
                        <a:pt x="799565" y="343897"/>
                      </a:cubicBezTo>
                      <a:cubicBezTo>
                        <a:pt x="711568" y="290858"/>
                        <a:pt x="604993" y="246343"/>
                        <a:pt x="611837" y="343897"/>
                      </a:cubicBezTo>
                      <a:cubicBezTo>
                        <a:pt x="615749" y="397884"/>
                        <a:pt x="660725" y="464183"/>
                        <a:pt x="695924" y="509645"/>
                      </a:cubicBezTo>
                      <a:cubicBezTo>
                        <a:pt x="731122" y="556054"/>
                        <a:pt x="771210" y="613829"/>
                        <a:pt x="816187" y="665921"/>
                      </a:cubicBezTo>
                      <a:cubicBezTo>
                        <a:pt x="804453" y="662133"/>
                        <a:pt x="792721" y="658344"/>
                        <a:pt x="781966" y="655503"/>
                      </a:cubicBezTo>
                      <a:cubicBezTo>
                        <a:pt x="723300" y="637507"/>
                        <a:pt x="572728" y="594886"/>
                        <a:pt x="514063" y="617618"/>
                      </a:cubicBezTo>
                      <a:cubicBezTo>
                        <a:pt x="413355" y="656450"/>
                        <a:pt x="575661" y="736009"/>
                        <a:pt x="713523" y="789995"/>
                      </a:cubicBezTo>
                      <a:cubicBezTo>
                        <a:pt x="606949" y="789048"/>
                        <a:pt x="507219" y="803255"/>
                        <a:pt x="438777" y="852505"/>
                      </a:cubicBezTo>
                      <a:cubicBezTo>
                        <a:pt x="382068" y="893232"/>
                        <a:pt x="504286" y="933011"/>
                        <a:pt x="624549" y="959531"/>
                      </a:cubicBezTo>
                      <a:cubicBezTo>
                        <a:pt x="613793" y="960478"/>
                        <a:pt x="603038" y="960478"/>
                        <a:pt x="592283" y="962372"/>
                      </a:cubicBezTo>
                      <a:cubicBezTo>
                        <a:pt x="501353" y="977526"/>
                        <a:pt x="416289" y="1007834"/>
                        <a:pt x="338069" y="1048561"/>
                      </a:cubicBezTo>
                      <a:cubicBezTo>
                        <a:pt x="173808" y="1135697"/>
                        <a:pt x="385979" y="1186842"/>
                        <a:pt x="484731" y="1201996"/>
                      </a:cubicBezTo>
                      <a:cubicBezTo>
                        <a:pt x="517974" y="1206732"/>
                        <a:pt x="552195" y="1211467"/>
                        <a:pt x="585439" y="1215256"/>
                      </a:cubicBezTo>
                      <a:cubicBezTo>
                        <a:pt x="563928" y="1218097"/>
                        <a:pt x="543396" y="1221886"/>
                        <a:pt x="522863" y="1225674"/>
                      </a:cubicBezTo>
                      <a:cubicBezTo>
                        <a:pt x="451487" y="1238934"/>
                        <a:pt x="370335" y="1273031"/>
                        <a:pt x="324381" y="1323228"/>
                      </a:cubicBezTo>
                      <a:cubicBezTo>
                        <a:pt x="288204" y="1363008"/>
                        <a:pt x="260827" y="1412259"/>
                        <a:pt x="254961" y="1458668"/>
                      </a:cubicBezTo>
                      <a:cubicBezTo>
                        <a:pt x="163053" y="1471928"/>
                        <a:pt x="38879" y="1491817"/>
                        <a:pt x="1725" y="1559063"/>
                      </a:cubicBezTo>
                      <a:cubicBezTo>
                        <a:pt x="-2186" y="1565694"/>
                        <a:pt x="747" y="1576112"/>
                        <a:pt x="8569" y="1580848"/>
                      </a:cubicBezTo>
                      <a:cubicBezTo>
                        <a:pt x="76034" y="1619680"/>
                        <a:pt x="184563" y="1645252"/>
                        <a:pt x="256916" y="1657565"/>
                      </a:cubicBezTo>
                      <a:cubicBezTo>
                        <a:pt x="303848" y="1665142"/>
                        <a:pt x="348825" y="1671772"/>
                        <a:pt x="393801" y="1677455"/>
                      </a:cubicBezTo>
                      <a:cubicBezTo>
                        <a:pt x="306782" y="1685979"/>
                        <a:pt x="220740" y="1701133"/>
                        <a:pt x="180652" y="1752278"/>
                      </a:cubicBezTo>
                      <a:cubicBezTo>
                        <a:pt x="175763" y="1757961"/>
                        <a:pt x="175763" y="1762696"/>
                        <a:pt x="179674" y="1770273"/>
                      </a:cubicBezTo>
                      <a:cubicBezTo>
                        <a:pt x="209984" y="1824260"/>
                        <a:pt x="353713" y="1825207"/>
                        <a:pt x="445621" y="1822365"/>
                      </a:cubicBezTo>
                      <a:cubicBezTo>
                        <a:pt x="389890" y="1863092"/>
                        <a:pt x="351758" y="1915184"/>
                        <a:pt x="327314" y="1981483"/>
                      </a:cubicBezTo>
                      <a:cubicBezTo>
                        <a:pt x="315581" y="2012738"/>
                        <a:pt x="313626" y="2087561"/>
                        <a:pt x="361535" y="2106504"/>
                      </a:cubicBezTo>
                      <a:cubicBezTo>
                        <a:pt x="429000" y="2134918"/>
                        <a:pt x="521885" y="2061989"/>
                        <a:pt x="591305" y="1994743"/>
                      </a:cubicBezTo>
                      <a:cubicBezTo>
                        <a:pt x="527751" y="2128288"/>
                        <a:pt x="456376" y="2342339"/>
                        <a:pt x="601082" y="2310137"/>
                      </a:cubicBezTo>
                      <a:cubicBezTo>
                        <a:pt x="650947" y="2298771"/>
                        <a:pt x="699835" y="2257098"/>
                        <a:pt x="741878" y="2205952"/>
                      </a:cubicBezTo>
                      <a:cubicBezTo>
                        <a:pt x="730145" y="2283617"/>
                        <a:pt x="741878" y="2351810"/>
                        <a:pt x="817165" y="2352757"/>
                      </a:cubicBezTo>
                      <a:cubicBezTo>
                        <a:pt x="894406" y="2353705"/>
                        <a:pt x="961870" y="2289300"/>
                        <a:pt x="1009780" y="2245732"/>
                      </a:cubicBezTo>
                      <a:cubicBezTo>
                        <a:pt x="1013691" y="2241943"/>
                        <a:pt x="1017603" y="2237208"/>
                        <a:pt x="1022490" y="2232472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21" name="Freeform: Shape 511">
                <a:extLst>
                  <a:ext uri="{FF2B5EF4-FFF2-40B4-BE49-F238E27FC236}">
                    <a16:creationId xmlns:a16="http://schemas.microsoft.com/office/drawing/2014/main" id="{F9CEBF59-3D42-994C-C264-504E14F45C6A}"/>
                  </a:ext>
                </a:extLst>
              </p:cNvPr>
              <p:cNvSpPr/>
              <p:nvPr/>
            </p:nvSpPr>
            <p:spPr>
              <a:xfrm>
                <a:off x="11836757" y="-2691989"/>
                <a:ext cx="630454" cy="736008"/>
              </a:xfrm>
              <a:custGeom>
                <a:avLst/>
                <a:gdLst>
                  <a:gd name="connsiteX0" fmla="*/ 366463 w 630454"/>
                  <a:gd name="connsiteY0" fmla="*/ 540900 h 736008"/>
                  <a:gd name="connsiteX1" fmla="*/ 589389 w 630454"/>
                  <a:gd name="connsiteY1" fmla="*/ 636560 h 736008"/>
                  <a:gd name="connsiteX2" fmla="*/ 510192 w 630454"/>
                  <a:gd name="connsiteY2" fmla="*/ 472707 h 736008"/>
                  <a:gd name="connsiteX3" fmla="*/ 515080 w 630454"/>
                  <a:gd name="connsiteY3" fmla="*/ 467024 h 736008"/>
                  <a:gd name="connsiteX4" fmla="*/ 630454 w 630454"/>
                  <a:gd name="connsiteY4" fmla="*/ 484072 h 736008"/>
                  <a:gd name="connsiteX5" fmla="*/ 630454 w 630454"/>
                  <a:gd name="connsiteY5" fmla="*/ 432927 h 736008"/>
                  <a:gd name="connsiteX6" fmla="*/ 616766 w 630454"/>
                  <a:gd name="connsiteY6" fmla="*/ 405461 h 736008"/>
                  <a:gd name="connsiteX7" fmla="*/ 614810 w 630454"/>
                  <a:gd name="connsiteY7" fmla="*/ 363787 h 736008"/>
                  <a:gd name="connsiteX8" fmla="*/ 630454 w 630454"/>
                  <a:gd name="connsiteY8" fmla="*/ 357157 h 736008"/>
                  <a:gd name="connsiteX9" fmla="*/ 630454 w 630454"/>
                  <a:gd name="connsiteY9" fmla="*/ 2931 h 736008"/>
                  <a:gd name="connsiteX10" fmla="*/ 541479 w 630454"/>
                  <a:gd name="connsiteY10" fmla="*/ 28503 h 736008"/>
                  <a:gd name="connsiteX11" fmla="*/ 546368 w 630454"/>
                  <a:gd name="connsiteY11" fmla="*/ 104274 h 736008"/>
                  <a:gd name="connsiteX12" fmla="*/ 576678 w 630454"/>
                  <a:gd name="connsiteY12" fmla="*/ 200881 h 736008"/>
                  <a:gd name="connsiteX13" fmla="*/ 549301 w 630454"/>
                  <a:gd name="connsiteY13" fmla="*/ 196145 h 736008"/>
                  <a:gd name="connsiteX14" fmla="*/ 467171 w 630454"/>
                  <a:gd name="connsiteY14" fmla="*/ 284228 h 736008"/>
                  <a:gd name="connsiteX15" fmla="*/ 460326 w 630454"/>
                  <a:gd name="connsiteY15" fmla="*/ 292752 h 736008"/>
                  <a:gd name="connsiteX16" fmla="*/ 461304 w 630454"/>
                  <a:gd name="connsiteY16" fmla="*/ 302224 h 736008"/>
                  <a:gd name="connsiteX17" fmla="*/ 456416 w 630454"/>
                  <a:gd name="connsiteY17" fmla="*/ 321166 h 736008"/>
                  <a:gd name="connsiteX18" fmla="*/ 448594 w 630454"/>
                  <a:gd name="connsiteY18" fmla="*/ 438610 h 736008"/>
                  <a:gd name="connsiteX19" fmla="*/ 446638 w 630454"/>
                  <a:gd name="connsiteY19" fmla="*/ 436716 h 736008"/>
                  <a:gd name="connsiteX20" fmla="*/ 437838 w 630454"/>
                  <a:gd name="connsiteY20" fmla="*/ 286122 h 736008"/>
                  <a:gd name="connsiteX21" fmla="*/ 384062 w 630454"/>
                  <a:gd name="connsiteY21" fmla="*/ 137423 h 736008"/>
                  <a:gd name="connsiteX22" fmla="*/ 314642 w 630454"/>
                  <a:gd name="connsiteY22" fmla="*/ 228348 h 736008"/>
                  <a:gd name="connsiteX23" fmla="*/ 316598 w 630454"/>
                  <a:gd name="connsiteY23" fmla="*/ 343897 h 736008"/>
                  <a:gd name="connsiteX24" fmla="*/ 128871 w 630454"/>
                  <a:gd name="connsiteY24" fmla="*/ 343897 h 736008"/>
                  <a:gd name="connsiteX25" fmla="*/ 212957 w 630454"/>
                  <a:gd name="connsiteY25" fmla="*/ 509645 h 736008"/>
                  <a:gd name="connsiteX26" fmla="*/ 333220 w 630454"/>
                  <a:gd name="connsiteY26" fmla="*/ 665921 h 736008"/>
                  <a:gd name="connsiteX27" fmla="*/ 298999 w 630454"/>
                  <a:gd name="connsiteY27" fmla="*/ 655503 h 736008"/>
                  <a:gd name="connsiteX28" fmla="*/ 31096 w 630454"/>
                  <a:gd name="connsiteY28" fmla="*/ 617618 h 736008"/>
                  <a:gd name="connsiteX29" fmla="*/ 67273 w 630454"/>
                  <a:gd name="connsiteY29" fmla="*/ 714225 h 736008"/>
                  <a:gd name="connsiteX30" fmla="*/ 143537 w 630454"/>
                  <a:gd name="connsiteY30" fmla="*/ 689599 h 736008"/>
                  <a:gd name="connsiteX31" fmla="*/ 474015 w 630454"/>
                  <a:gd name="connsiteY31" fmla="*/ 736009 h 736008"/>
                  <a:gd name="connsiteX32" fmla="*/ 361574 w 630454"/>
                  <a:gd name="connsiteY32" fmla="*/ 546583 h 736008"/>
                  <a:gd name="connsiteX33" fmla="*/ 366463 w 630454"/>
                  <a:gd name="connsiteY33" fmla="*/ 540900 h 736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30454" h="736008">
                    <a:moveTo>
                      <a:pt x="366463" y="540900"/>
                    </a:moveTo>
                    <a:cubicBezTo>
                      <a:pt x="446638" y="543741"/>
                      <a:pt x="524858" y="584468"/>
                      <a:pt x="589389" y="636560"/>
                    </a:cubicBezTo>
                    <a:cubicBezTo>
                      <a:pt x="547345" y="585415"/>
                      <a:pt x="504324" y="531429"/>
                      <a:pt x="510192" y="472707"/>
                    </a:cubicBezTo>
                    <a:cubicBezTo>
                      <a:pt x="510192" y="469865"/>
                      <a:pt x="512147" y="467971"/>
                      <a:pt x="515080" y="467024"/>
                    </a:cubicBezTo>
                    <a:cubicBezTo>
                      <a:pt x="555168" y="457553"/>
                      <a:pt x="593300" y="467024"/>
                      <a:pt x="630454" y="484072"/>
                    </a:cubicBezTo>
                    <a:lnTo>
                      <a:pt x="630454" y="432927"/>
                    </a:lnTo>
                    <a:cubicBezTo>
                      <a:pt x="624588" y="424403"/>
                      <a:pt x="619699" y="414932"/>
                      <a:pt x="616766" y="405461"/>
                    </a:cubicBezTo>
                    <a:cubicBezTo>
                      <a:pt x="613833" y="395989"/>
                      <a:pt x="606011" y="371364"/>
                      <a:pt x="614810" y="363787"/>
                    </a:cubicBezTo>
                    <a:cubicBezTo>
                      <a:pt x="618722" y="360946"/>
                      <a:pt x="624588" y="358104"/>
                      <a:pt x="630454" y="357157"/>
                    </a:cubicBezTo>
                    <a:lnTo>
                      <a:pt x="630454" y="2931"/>
                    </a:lnTo>
                    <a:cubicBezTo>
                      <a:pt x="596233" y="-4646"/>
                      <a:pt x="565923" y="1984"/>
                      <a:pt x="541479" y="28503"/>
                    </a:cubicBezTo>
                    <a:cubicBezTo>
                      <a:pt x="524858" y="47446"/>
                      <a:pt x="539523" y="83437"/>
                      <a:pt x="546368" y="104274"/>
                    </a:cubicBezTo>
                    <a:cubicBezTo>
                      <a:pt x="557123" y="136476"/>
                      <a:pt x="566900" y="168678"/>
                      <a:pt x="576678" y="200881"/>
                    </a:cubicBezTo>
                    <a:cubicBezTo>
                      <a:pt x="567879" y="197092"/>
                      <a:pt x="559079" y="195198"/>
                      <a:pt x="549301" y="196145"/>
                    </a:cubicBezTo>
                    <a:cubicBezTo>
                      <a:pt x="505303" y="203722"/>
                      <a:pt x="480859" y="244449"/>
                      <a:pt x="467171" y="284228"/>
                    </a:cubicBezTo>
                    <a:cubicBezTo>
                      <a:pt x="464237" y="286122"/>
                      <a:pt x="461304" y="288017"/>
                      <a:pt x="460326" y="292752"/>
                    </a:cubicBezTo>
                    <a:cubicBezTo>
                      <a:pt x="460326" y="295594"/>
                      <a:pt x="461304" y="299382"/>
                      <a:pt x="461304" y="302224"/>
                    </a:cubicBezTo>
                    <a:cubicBezTo>
                      <a:pt x="459349" y="308854"/>
                      <a:pt x="457393" y="315483"/>
                      <a:pt x="456416" y="321166"/>
                    </a:cubicBezTo>
                    <a:cubicBezTo>
                      <a:pt x="446638" y="360946"/>
                      <a:pt x="446638" y="399778"/>
                      <a:pt x="448594" y="438610"/>
                    </a:cubicBezTo>
                    <a:cubicBezTo>
                      <a:pt x="447616" y="437663"/>
                      <a:pt x="446638" y="437663"/>
                      <a:pt x="446638" y="436716"/>
                    </a:cubicBezTo>
                    <a:cubicBezTo>
                      <a:pt x="441750" y="383677"/>
                      <a:pt x="440772" y="331585"/>
                      <a:pt x="437838" y="286122"/>
                    </a:cubicBezTo>
                    <a:cubicBezTo>
                      <a:pt x="435883" y="254867"/>
                      <a:pt x="433927" y="147842"/>
                      <a:pt x="384062" y="137423"/>
                    </a:cubicBezTo>
                    <a:cubicBezTo>
                      <a:pt x="332242" y="127005"/>
                      <a:pt x="321487" y="196145"/>
                      <a:pt x="314642" y="228348"/>
                    </a:cubicBezTo>
                    <a:cubicBezTo>
                      <a:pt x="308776" y="261497"/>
                      <a:pt x="309754" y="301276"/>
                      <a:pt x="316598" y="343897"/>
                    </a:cubicBezTo>
                    <a:cubicBezTo>
                      <a:pt x="228601" y="290858"/>
                      <a:pt x="122027" y="246343"/>
                      <a:pt x="128871" y="343897"/>
                    </a:cubicBezTo>
                    <a:cubicBezTo>
                      <a:pt x="132782" y="397884"/>
                      <a:pt x="177758" y="464183"/>
                      <a:pt x="212957" y="509645"/>
                    </a:cubicBezTo>
                    <a:cubicBezTo>
                      <a:pt x="248156" y="556054"/>
                      <a:pt x="288244" y="613829"/>
                      <a:pt x="333220" y="665921"/>
                    </a:cubicBezTo>
                    <a:cubicBezTo>
                      <a:pt x="321487" y="662133"/>
                      <a:pt x="309754" y="658344"/>
                      <a:pt x="298999" y="655503"/>
                    </a:cubicBezTo>
                    <a:cubicBezTo>
                      <a:pt x="240334" y="637507"/>
                      <a:pt x="89762" y="594886"/>
                      <a:pt x="31096" y="617618"/>
                    </a:cubicBezTo>
                    <a:cubicBezTo>
                      <a:pt x="-27568" y="640349"/>
                      <a:pt x="3719" y="677287"/>
                      <a:pt x="67273" y="714225"/>
                    </a:cubicBezTo>
                    <a:cubicBezTo>
                      <a:pt x="82917" y="697176"/>
                      <a:pt x="120071" y="691493"/>
                      <a:pt x="143537" y="689599"/>
                    </a:cubicBezTo>
                    <a:cubicBezTo>
                      <a:pt x="243267" y="681075"/>
                      <a:pt x="371352" y="689599"/>
                      <a:pt x="474015" y="736009"/>
                    </a:cubicBezTo>
                    <a:cubicBezTo>
                      <a:pt x="415350" y="681075"/>
                      <a:pt x="366463" y="613829"/>
                      <a:pt x="361574" y="546583"/>
                    </a:cubicBezTo>
                    <a:cubicBezTo>
                      <a:pt x="359619" y="542794"/>
                      <a:pt x="363530" y="540900"/>
                      <a:pt x="366463" y="540900"/>
                    </a:cubicBezTo>
                    <a:close/>
                  </a:path>
                </a:pathLst>
              </a:custGeom>
              <a:solidFill>
                <a:srgbClr val="2E5E2E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22" name="Graphic 25">
                <a:extLst>
                  <a:ext uri="{FF2B5EF4-FFF2-40B4-BE49-F238E27FC236}">
                    <a16:creationId xmlns:a16="http://schemas.microsoft.com/office/drawing/2014/main" id="{AE106205-B25E-2A59-D737-64E1E69CB6A2}"/>
                  </a:ext>
                </a:extLst>
              </p:cNvPr>
              <p:cNvGrpSpPr/>
              <p:nvPr/>
            </p:nvGrpSpPr>
            <p:grpSpPr>
              <a:xfrm>
                <a:off x="11352812" y="-1386756"/>
                <a:ext cx="1114398" cy="1416029"/>
                <a:chOff x="11352812" y="-1386756"/>
                <a:chExt cx="1114398" cy="1416029"/>
              </a:xfrm>
              <a:solidFill>
                <a:srgbClr val="2E5E2E"/>
              </a:solidFill>
            </p:grpSpPr>
            <p:sp>
              <p:nvSpPr>
                <p:cNvPr id="23" name="Freeform: Shape 513">
                  <a:extLst>
                    <a:ext uri="{FF2B5EF4-FFF2-40B4-BE49-F238E27FC236}">
                      <a16:creationId xmlns:a16="http://schemas.microsoft.com/office/drawing/2014/main" id="{8B6F31FB-388F-46E2-DF0C-CDBE13F7A6A7}"/>
                    </a:ext>
                  </a:extLst>
                </p:cNvPr>
                <p:cNvSpPr/>
                <p:nvPr/>
              </p:nvSpPr>
              <p:spPr>
                <a:xfrm>
                  <a:off x="12358406" y="-386588"/>
                  <a:ext cx="108805" cy="75770"/>
                </a:xfrm>
                <a:custGeom>
                  <a:avLst/>
                  <a:gdLst>
                    <a:gd name="connsiteX0" fmla="*/ 275 w 108805"/>
                    <a:gd name="connsiteY0" fmla="*/ 24626 h 75770"/>
                    <a:gd name="connsiteX1" fmla="*/ 46230 w 108805"/>
                    <a:gd name="connsiteY1" fmla="*/ 62510 h 75770"/>
                    <a:gd name="connsiteX2" fmla="*/ 108805 w 108805"/>
                    <a:gd name="connsiteY2" fmla="*/ 75771 h 75770"/>
                    <a:gd name="connsiteX3" fmla="*/ 108805 w 108805"/>
                    <a:gd name="connsiteY3" fmla="*/ 0 h 75770"/>
                    <a:gd name="connsiteX4" fmla="*/ 15920 w 108805"/>
                    <a:gd name="connsiteY4" fmla="*/ 6630 h 75770"/>
                    <a:gd name="connsiteX5" fmla="*/ 275 w 108805"/>
                    <a:gd name="connsiteY5" fmla="*/ 24626 h 75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805" h="75770">
                      <a:moveTo>
                        <a:pt x="275" y="24626"/>
                      </a:moveTo>
                      <a:cubicBezTo>
                        <a:pt x="6142" y="45463"/>
                        <a:pt x="22763" y="55881"/>
                        <a:pt x="46230" y="62510"/>
                      </a:cubicBezTo>
                      <a:cubicBezTo>
                        <a:pt x="66761" y="68193"/>
                        <a:pt x="88272" y="71982"/>
                        <a:pt x="108805" y="75771"/>
                      </a:cubicBezTo>
                      <a:lnTo>
                        <a:pt x="108805" y="0"/>
                      </a:lnTo>
                      <a:cubicBezTo>
                        <a:pt x="77517" y="1894"/>
                        <a:pt x="47207" y="3789"/>
                        <a:pt x="15920" y="6630"/>
                      </a:cubicBezTo>
                      <a:cubicBezTo>
                        <a:pt x="7119" y="7577"/>
                        <a:pt x="-1680" y="15154"/>
                        <a:pt x="275" y="24626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" name="Freeform: Shape 514">
                  <a:extLst>
                    <a:ext uri="{FF2B5EF4-FFF2-40B4-BE49-F238E27FC236}">
                      <a16:creationId xmlns:a16="http://schemas.microsoft.com/office/drawing/2014/main" id="{D91DCD86-B250-33B1-30D6-CAFD2167E0E0}"/>
                    </a:ext>
                  </a:extLst>
                </p:cNvPr>
                <p:cNvSpPr/>
                <p:nvPr/>
              </p:nvSpPr>
              <p:spPr>
                <a:xfrm>
                  <a:off x="12260235" y="-273879"/>
                  <a:ext cx="206976" cy="303153"/>
                </a:xfrm>
                <a:custGeom>
                  <a:avLst/>
                  <a:gdLst>
                    <a:gd name="connsiteX0" fmla="*/ 206976 w 206976"/>
                    <a:gd name="connsiteY0" fmla="*/ 0 h 303153"/>
                    <a:gd name="connsiteX1" fmla="*/ 182533 w 206976"/>
                    <a:gd name="connsiteY1" fmla="*/ 13260 h 303153"/>
                    <a:gd name="connsiteX2" fmla="*/ 7516 w 206976"/>
                    <a:gd name="connsiteY2" fmla="*/ 220681 h 303153"/>
                    <a:gd name="connsiteX3" fmla="*/ 74003 w 206976"/>
                    <a:gd name="connsiteY3" fmla="*/ 300240 h 303153"/>
                    <a:gd name="connsiteX4" fmla="*/ 206976 w 206976"/>
                    <a:gd name="connsiteY4" fmla="*/ 254778 h 303153"/>
                    <a:gd name="connsiteX5" fmla="*/ 206976 w 206976"/>
                    <a:gd name="connsiteY5" fmla="*/ 0 h 303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976" h="303153">
                      <a:moveTo>
                        <a:pt x="206976" y="0"/>
                      </a:moveTo>
                      <a:cubicBezTo>
                        <a:pt x="196221" y="4736"/>
                        <a:pt x="187422" y="9471"/>
                        <a:pt x="182533" y="13260"/>
                      </a:cubicBezTo>
                      <a:cubicBezTo>
                        <a:pt x="111158" y="68193"/>
                        <a:pt x="47603" y="143016"/>
                        <a:pt x="7516" y="220681"/>
                      </a:cubicBezTo>
                      <a:cubicBezTo>
                        <a:pt x="-13994" y="262355"/>
                        <a:pt x="11427" y="316341"/>
                        <a:pt x="74003" y="300240"/>
                      </a:cubicBezTo>
                      <a:cubicBezTo>
                        <a:pt x="119957" y="287927"/>
                        <a:pt x="163955" y="272773"/>
                        <a:pt x="206976" y="254778"/>
                      </a:cubicBezTo>
                      <a:lnTo>
                        <a:pt x="206976" y="0"/>
                      </a:ln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" name="Freeform: Shape 515">
                  <a:extLst>
                    <a:ext uri="{FF2B5EF4-FFF2-40B4-BE49-F238E27FC236}">
                      <a16:creationId xmlns:a16="http://schemas.microsoft.com/office/drawing/2014/main" id="{F553B76A-27D3-2E5C-FC98-4F4F05AB3F05}"/>
                    </a:ext>
                  </a:extLst>
                </p:cNvPr>
                <p:cNvSpPr/>
                <p:nvPr/>
              </p:nvSpPr>
              <p:spPr>
                <a:xfrm>
                  <a:off x="11352812" y="-1386756"/>
                  <a:ext cx="1114398" cy="1047534"/>
                </a:xfrm>
                <a:custGeom>
                  <a:avLst/>
                  <a:gdLst>
                    <a:gd name="connsiteX0" fmla="*/ 1023468 w 1114398"/>
                    <a:gd name="connsiteY0" fmla="*/ 927239 h 1047534"/>
                    <a:gd name="connsiteX1" fmla="*/ 1114399 w 1114398"/>
                    <a:gd name="connsiteY1" fmla="*/ 976490 h 1047534"/>
                    <a:gd name="connsiteX2" fmla="*/ 1114399 w 1114398"/>
                    <a:gd name="connsiteY2" fmla="*/ 777593 h 1047534"/>
                    <a:gd name="connsiteX3" fmla="*/ 971647 w 1114398"/>
                    <a:gd name="connsiteY3" fmla="*/ 769069 h 1047534"/>
                    <a:gd name="connsiteX4" fmla="*/ 967737 w 1114398"/>
                    <a:gd name="connsiteY4" fmla="*/ 759597 h 1047534"/>
                    <a:gd name="connsiteX5" fmla="*/ 1098754 w 1114398"/>
                    <a:gd name="connsiteY5" fmla="*/ 640259 h 1047534"/>
                    <a:gd name="connsiteX6" fmla="*/ 770232 w 1114398"/>
                    <a:gd name="connsiteY6" fmla="*/ 724553 h 1047534"/>
                    <a:gd name="connsiteX7" fmla="*/ 763388 w 1114398"/>
                    <a:gd name="connsiteY7" fmla="*/ 717923 h 1047534"/>
                    <a:gd name="connsiteX8" fmla="*/ 850407 w 1114398"/>
                    <a:gd name="connsiteY8" fmla="*/ 527551 h 1047534"/>
                    <a:gd name="connsiteX9" fmla="*/ 552195 w 1114398"/>
                    <a:gd name="connsiteY9" fmla="*/ 537969 h 1047534"/>
                    <a:gd name="connsiteX10" fmla="*/ 547306 w 1114398"/>
                    <a:gd name="connsiteY10" fmla="*/ 529445 h 1047534"/>
                    <a:gd name="connsiteX11" fmla="*/ 765344 w 1114398"/>
                    <a:gd name="connsiteY11" fmla="*/ 377904 h 1047534"/>
                    <a:gd name="connsiteX12" fmla="*/ 677347 w 1114398"/>
                    <a:gd name="connsiteY12" fmla="*/ 376010 h 1047534"/>
                    <a:gd name="connsiteX13" fmla="*/ 499397 w 1114398"/>
                    <a:gd name="connsiteY13" fmla="*/ 328653 h 1047534"/>
                    <a:gd name="connsiteX14" fmla="*/ 501352 w 1114398"/>
                    <a:gd name="connsiteY14" fmla="*/ 317288 h 1047534"/>
                    <a:gd name="connsiteX15" fmla="*/ 584461 w 1114398"/>
                    <a:gd name="connsiteY15" fmla="*/ 304028 h 1047534"/>
                    <a:gd name="connsiteX16" fmla="*/ 540462 w 1114398"/>
                    <a:gd name="connsiteY16" fmla="*/ 297398 h 1047534"/>
                    <a:gd name="connsiteX17" fmla="*/ 373268 w 1114398"/>
                    <a:gd name="connsiteY17" fmla="*/ 234888 h 1047534"/>
                    <a:gd name="connsiteX18" fmla="*/ 471042 w 1114398"/>
                    <a:gd name="connsiteY18" fmla="*/ 29361 h 1047534"/>
                    <a:gd name="connsiteX19" fmla="*/ 329270 w 1114398"/>
                    <a:gd name="connsiteY19" fmla="*/ 71035 h 1047534"/>
                    <a:gd name="connsiteX20" fmla="*/ 320469 w 1114398"/>
                    <a:gd name="connsiteY20" fmla="*/ 64405 h 1047534"/>
                    <a:gd name="connsiteX21" fmla="*/ 343935 w 1114398"/>
                    <a:gd name="connsiteY21" fmla="*/ 0 h 1047534"/>
                    <a:gd name="connsiteX22" fmla="*/ 324381 w 1114398"/>
                    <a:gd name="connsiteY22" fmla="*/ 17995 h 1047534"/>
                    <a:gd name="connsiteX23" fmla="*/ 254961 w 1114398"/>
                    <a:gd name="connsiteY23" fmla="*/ 153435 h 1047534"/>
                    <a:gd name="connsiteX24" fmla="*/ 1724 w 1114398"/>
                    <a:gd name="connsiteY24" fmla="*/ 253830 h 1047534"/>
                    <a:gd name="connsiteX25" fmla="*/ 8569 w 1114398"/>
                    <a:gd name="connsiteY25" fmla="*/ 275614 h 1047534"/>
                    <a:gd name="connsiteX26" fmla="*/ 256916 w 1114398"/>
                    <a:gd name="connsiteY26" fmla="*/ 352332 h 1047534"/>
                    <a:gd name="connsiteX27" fmla="*/ 393800 w 1114398"/>
                    <a:gd name="connsiteY27" fmla="*/ 372222 h 1047534"/>
                    <a:gd name="connsiteX28" fmla="*/ 180652 w 1114398"/>
                    <a:gd name="connsiteY28" fmla="*/ 447045 h 1047534"/>
                    <a:gd name="connsiteX29" fmla="*/ 179674 w 1114398"/>
                    <a:gd name="connsiteY29" fmla="*/ 465040 h 1047534"/>
                    <a:gd name="connsiteX30" fmla="*/ 445621 w 1114398"/>
                    <a:gd name="connsiteY30" fmla="*/ 517132 h 1047534"/>
                    <a:gd name="connsiteX31" fmla="*/ 327314 w 1114398"/>
                    <a:gd name="connsiteY31" fmla="*/ 676250 h 1047534"/>
                    <a:gd name="connsiteX32" fmla="*/ 361535 w 1114398"/>
                    <a:gd name="connsiteY32" fmla="*/ 801271 h 1047534"/>
                    <a:gd name="connsiteX33" fmla="*/ 591305 w 1114398"/>
                    <a:gd name="connsiteY33" fmla="*/ 689510 h 1047534"/>
                    <a:gd name="connsiteX34" fmla="*/ 601083 w 1114398"/>
                    <a:gd name="connsiteY34" fmla="*/ 1004904 h 1047534"/>
                    <a:gd name="connsiteX35" fmla="*/ 741877 w 1114398"/>
                    <a:gd name="connsiteY35" fmla="*/ 900719 h 1047534"/>
                    <a:gd name="connsiteX36" fmla="*/ 817164 w 1114398"/>
                    <a:gd name="connsiteY36" fmla="*/ 1047524 h 1047534"/>
                    <a:gd name="connsiteX37" fmla="*/ 1009779 w 1114398"/>
                    <a:gd name="connsiteY37" fmla="*/ 940499 h 1047534"/>
                    <a:gd name="connsiteX38" fmla="*/ 1023468 w 1114398"/>
                    <a:gd name="connsiteY38" fmla="*/ 927239 h 1047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1114398" h="1047534">
                      <a:moveTo>
                        <a:pt x="1023468" y="927239"/>
                      </a:moveTo>
                      <a:cubicBezTo>
                        <a:pt x="1047911" y="947129"/>
                        <a:pt x="1080177" y="963230"/>
                        <a:pt x="1114399" y="976490"/>
                      </a:cubicBezTo>
                      <a:lnTo>
                        <a:pt x="1114399" y="777593"/>
                      </a:lnTo>
                      <a:cubicBezTo>
                        <a:pt x="1067467" y="783276"/>
                        <a:pt x="1019557" y="781381"/>
                        <a:pt x="971647" y="769069"/>
                      </a:cubicBezTo>
                      <a:cubicBezTo>
                        <a:pt x="966760" y="768122"/>
                        <a:pt x="965781" y="762439"/>
                        <a:pt x="967737" y="759597"/>
                      </a:cubicBezTo>
                      <a:cubicBezTo>
                        <a:pt x="998047" y="708452"/>
                        <a:pt x="1047911" y="673409"/>
                        <a:pt x="1098754" y="640259"/>
                      </a:cubicBezTo>
                      <a:cubicBezTo>
                        <a:pt x="998047" y="687615"/>
                        <a:pt x="886584" y="732131"/>
                        <a:pt x="770232" y="724553"/>
                      </a:cubicBezTo>
                      <a:cubicBezTo>
                        <a:pt x="766321" y="724553"/>
                        <a:pt x="763388" y="720765"/>
                        <a:pt x="763388" y="717923"/>
                      </a:cubicBezTo>
                      <a:cubicBezTo>
                        <a:pt x="767299" y="644995"/>
                        <a:pt x="804454" y="583431"/>
                        <a:pt x="850407" y="527551"/>
                      </a:cubicBezTo>
                      <a:cubicBezTo>
                        <a:pt x="759477" y="557859"/>
                        <a:pt x="651925" y="575854"/>
                        <a:pt x="552195" y="537969"/>
                      </a:cubicBezTo>
                      <a:cubicBezTo>
                        <a:pt x="549262" y="537022"/>
                        <a:pt x="546328" y="533234"/>
                        <a:pt x="547306" y="529445"/>
                      </a:cubicBezTo>
                      <a:cubicBezTo>
                        <a:pt x="579572" y="447045"/>
                        <a:pt x="672457" y="404424"/>
                        <a:pt x="765344" y="377904"/>
                      </a:cubicBezTo>
                      <a:cubicBezTo>
                        <a:pt x="736011" y="378852"/>
                        <a:pt x="706679" y="378852"/>
                        <a:pt x="677347" y="376010"/>
                      </a:cubicBezTo>
                      <a:cubicBezTo>
                        <a:pt x="617704" y="371274"/>
                        <a:pt x="553172" y="360856"/>
                        <a:pt x="499397" y="328653"/>
                      </a:cubicBezTo>
                      <a:cubicBezTo>
                        <a:pt x="493531" y="325812"/>
                        <a:pt x="495486" y="318235"/>
                        <a:pt x="501352" y="317288"/>
                      </a:cubicBezTo>
                      <a:cubicBezTo>
                        <a:pt x="528729" y="311605"/>
                        <a:pt x="556106" y="306870"/>
                        <a:pt x="584461" y="304028"/>
                      </a:cubicBezTo>
                      <a:cubicBezTo>
                        <a:pt x="569795" y="302134"/>
                        <a:pt x="555128" y="299293"/>
                        <a:pt x="540462" y="297398"/>
                      </a:cubicBezTo>
                      <a:cubicBezTo>
                        <a:pt x="485709" y="286980"/>
                        <a:pt x="417266" y="273720"/>
                        <a:pt x="373268" y="234888"/>
                      </a:cubicBezTo>
                      <a:cubicBezTo>
                        <a:pt x="286249" y="160065"/>
                        <a:pt x="396733" y="77665"/>
                        <a:pt x="471042" y="29361"/>
                      </a:cubicBezTo>
                      <a:cubicBezTo>
                        <a:pt x="425088" y="45462"/>
                        <a:pt x="379134" y="63458"/>
                        <a:pt x="329270" y="71035"/>
                      </a:cubicBezTo>
                      <a:cubicBezTo>
                        <a:pt x="325358" y="71982"/>
                        <a:pt x="320469" y="68193"/>
                        <a:pt x="320469" y="64405"/>
                      </a:cubicBezTo>
                      <a:cubicBezTo>
                        <a:pt x="322425" y="40726"/>
                        <a:pt x="331225" y="18942"/>
                        <a:pt x="343935" y="0"/>
                      </a:cubicBezTo>
                      <a:cubicBezTo>
                        <a:pt x="337091" y="5683"/>
                        <a:pt x="330247" y="12313"/>
                        <a:pt x="324381" y="17995"/>
                      </a:cubicBezTo>
                      <a:cubicBezTo>
                        <a:pt x="288204" y="57775"/>
                        <a:pt x="260827" y="107025"/>
                        <a:pt x="254961" y="153435"/>
                      </a:cubicBezTo>
                      <a:cubicBezTo>
                        <a:pt x="163052" y="166695"/>
                        <a:pt x="38879" y="186584"/>
                        <a:pt x="1724" y="253830"/>
                      </a:cubicBezTo>
                      <a:cubicBezTo>
                        <a:pt x="-2186" y="260460"/>
                        <a:pt x="747" y="270879"/>
                        <a:pt x="8569" y="275614"/>
                      </a:cubicBezTo>
                      <a:cubicBezTo>
                        <a:pt x="76033" y="314447"/>
                        <a:pt x="184563" y="340019"/>
                        <a:pt x="256916" y="352332"/>
                      </a:cubicBezTo>
                      <a:cubicBezTo>
                        <a:pt x="303848" y="359909"/>
                        <a:pt x="348824" y="366539"/>
                        <a:pt x="393800" y="372222"/>
                      </a:cubicBezTo>
                      <a:cubicBezTo>
                        <a:pt x="306781" y="380746"/>
                        <a:pt x="220740" y="395900"/>
                        <a:pt x="180652" y="447045"/>
                      </a:cubicBezTo>
                      <a:cubicBezTo>
                        <a:pt x="175764" y="452727"/>
                        <a:pt x="175764" y="457463"/>
                        <a:pt x="179674" y="465040"/>
                      </a:cubicBezTo>
                      <a:cubicBezTo>
                        <a:pt x="209985" y="519027"/>
                        <a:pt x="353713" y="519974"/>
                        <a:pt x="445621" y="517132"/>
                      </a:cubicBezTo>
                      <a:cubicBezTo>
                        <a:pt x="389889" y="557859"/>
                        <a:pt x="351757" y="609951"/>
                        <a:pt x="327314" y="676250"/>
                      </a:cubicBezTo>
                      <a:cubicBezTo>
                        <a:pt x="315581" y="707505"/>
                        <a:pt x="313625" y="782328"/>
                        <a:pt x="361535" y="801271"/>
                      </a:cubicBezTo>
                      <a:cubicBezTo>
                        <a:pt x="428999" y="829685"/>
                        <a:pt x="521885" y="756756"/>
                        <a:pt x="591305" y="689510"/>
                      </a:cubicBezTo>
                      <a:cubicBezTo>
                        <a:pt x="527752" y="823055"/>
                        <a:pt x="456376" y="1037106"/>
                        <a:pt x="601083" y="1004904"/>
                      </a:cubicBezTo>
                      <a:cubicBezTo>
                        <a:pt x="650947" y="993538"/>
                        <a:pt x="699834" y="951864"/>
                        <a:pt x="741877" y="900719"/>
                      </a:cubicBezTo>
                      <a:cubicBezTo>
                        <a:pt x="730145" y="978384"/>
                        <a:pt x="741877" y="1046577"/>
                        <a:pt x="817164" y="1047524"/>
                      </a:cubicBezTo>
                      <a:cubicBezTo>
                        <a:pt x="894406" y="1048472"/>
                        <a:pt x="961871" y="984067"/>
                        <a:pt x="1009779" y="940499"/>
                      </a:cubicBezTo>
                      <a:cubicBezTo>
                        <a:pt x="1014668" y="936710"/>
                        <a:pt x="1018580" y="931975"/>
                        <a:pt x="1023468" y="927239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14" name="Graphic 25">
              <a:extLst>
                <a:ext uri="{FF2B5EF4-FFF2-40B4-BE49-F238E27FC236}">
                  <a16:creationId xmlns:a16="http://schemas.microsoft.com/office/drawing/2014/main" id="{56531651-6112-F3E1-777E-2E7A3069AC76}"/>
                </a:ext>
              </a:extLst>
            </p:cNvPr>
            <p:cNvGrpSpPr/>
            <p:nvPr/>
          </p:nvGrpSpPr>
          <p:grpSpPr>
            <a:xfrm>
              <a:off x="6168876" y="-3267431"/>
              <a:ext cx="6297357" cy="4461061"/>
              <a:chOff x="6168876" y="-3267431"/>
              <a:chExt cx="6297357" cy="4461061"/>
            </a:xfrm>
          </p:grpSpPr>
          <p:sp>
            <p:nvSpPr>
              <p:cNvPr id="15" name="Freeform: Shape 517">
                <a:extLst>
                  <a:ext uri="{FF2B5EF4-FFF2-40B4-BE49-F238E27FC236}">
                    <a16:creationId xmlns:a16="http://schemas.microsoft.com/office/drawing/2014/main" id="{31661FD1-0BF0-3D09-E4AD-ECC1EA452A9F}"/>
                  </a:ext>
                </a:extLst>
              </p:cNvPr>
              <p:cNvSpPr/>
              <p:nvPr/>
            </p:nvSpPr>
            <p:spPr>
              <a:xfrm>
                <a:off x="6171810" y="-3267431"/>
                <a:ext cx="6294423" cy="4455378"/>
              </a:xfrm>
              <a:custGeom>
                <a:avLst/>
                <a:gdLst>
                  <a:gd name="connsiteX0" fmla="*/ 6066608 w 6294423"/>
                  <a:gd name="connsiteY0" fmla="*/ 2584392 h 4455378"/>
                  <a:gd name="connsiteX1" fmla="*/ 6219137 w 6294423"/>
                  <a:gd name="connsiteY1" fmla="*/ 2534194 h 4455378"/>
                  <a:gd name="connsiteX2" fmla="*/ 6115496 w 6294423"/>
                  <a:gd name="connsiteY2" fmla="*/ 2446111 h 4455378"/>
                  <a:gd name="connsiteX3" fmla="*/ 6294424 w 6294423"/>
                  <a:gd name="connsiteY3" fmla="*/ 2384548 h 4455378"/>
                  <a:gd name="connsiteX4" fmla="*/ 6294424 w 6294423"/>
                  <a:gd name="connsiteY4" fmla="*/ 1539709 h 4455378"/>
                  <a:gd name="connsiteX5" fmla="*/ 6221093 w 6294423"/>
                  <a:gd name="connsiteY5" fmla="*/ 1556757 h 4455378"/>
                  <a:gd name="connsiteX6" fmla="*/ 6189804 w 6294423"/>
                  <a:gd name="connsiteY6" fmla="*/ 1566229 h 4455378"/>
                  <a:gd name="connsiteX7" fmla="*/ 6257269 w 6294423"/>
                  <a:gd name="connsiteY7" fmla="*/ 1512242 h 4455378"/>
                  <a:gd name="connsiteX8" fmla="*/ 6294424 w 6294423"/>
                  <a:gd name="connsiteY8" fmla="*/ 1470569 h 4455378"/>
                  <a:gd name="connsiteX9" fmla="*/ 6294424 w 6294423"/>
                  <a:gd name="connsiteY9" fmla="*/ 1373962 h 4455378"/>
                  <a:gd name="connsiteX10" fmla="*/ 6240648 w 6294423"/>
                  <a:gd name="connsiteY10" fmla="*/ 1373962 h 4455378"/>
                  <a:gd name="connsiteX11" fmla="*/ 6211315 w 6294423"/>
                  <a:gd name="connsiteY11" fmla="*/ 1384380 h 4455378"/>
                  <a:gd name="connsiteX12" fmla="*/ 6165361 w 6294423"/>
                  <a:gd name="connsiteY12" fmla="*/ 1216738 h 4455378"/>
                  <a:gd name="connsiteX13" fmla="*/ 6051942 w 6294423"/>
                  <a:gd name="connsiteY13" fmla="*/ 1254623 h 4455378"/>
                  <a:gd name="connsiteX14" fmla="*/ 6014788 w 6294423"/>
                  <a:gd name="connsiteY14" fmla="*/ 1223368 h 4455378"/>
                  <a:gd name="connsiteX15" fmla="*/ 5901370 w 6294423"/>
                  <a:gd name="connsiteY15" fmla="*/ 1249888 h 4455378"/>
                  <a:gd name="connsiteX16" fmla="*/ 5878882 w 6294423"/>
                  <a:gd name="connsiteY16" fmla="*/ 1265989 h 4455378"/>
                  <a:gd name="connsiteX17" fmla="*/ 5892570 w 6294423"/>
                  <a:gd name="connsiteY17" fmla="*/ 1252729 h 4455378"/>
                  <a:gd name="connsiteX18" fmla="*/ 5932658 w 6294423"/>
                  <a:gd name="connsiteY18" fmla="*/ 1214844 h 4455378"/>
                  <a:gd name="connsiteX19" fmla="*/ 5749819 w 6294423"/>
                  <a:gd name="connsiteY19" fmla="*/ 1180747 h 4455378"/>
                  <a:gd name="connsiteX20" fmla="*/ 5877904 w 6294423"/>
                  <a:gd name="connsiteY20" fmla="*/ 1000793 h 4455378"/>
                  <a:gd name="connsiteX21" fmla="*/ 5661822 w 6294423"/>
                  <a:gd name="connsiteY21" fmla="*/ 1034889 h 4455378"/>
                  <a:gd name="connsiteX22" fmla="*/ 5625646 w 6294423"/>
                  <a:gd name="connsiteY22" fmla="*/ 1076563 h 4455378"/>
                  <a:gd name="connsiteX23" fmla="*/ 5653023 w 6294423"/>
                  <a:gd name="connsiteY23" fmla="*/ 1015000 h 4455378"/>
                  <a:gd name="connsiteX24" fmla="*/ 5641290 w 6294423"/>
                  <a:gd name="connsiteY24" fmla="*/ 913657 h 4455378"/>
                  <a:gd name="connsiteX25" fmla="*/ 5397831 w 6294423"/>
                  <a:gd name="connsiteY25" fmla="*/ 1034889 h 4455378"/>
                  <a:gd name="connsiteX26" fmla="*/ 5395875 w 6294423"/>
                  <a:gd name="connsiteY26" fmla="*/ 906080 h 4455378"/>
                  <a:gd name="connsiteX27" fmla="*/ 5243347 w 6294423"/>
                  <a:gd name="connsiteY27" fmla="*/ 826521 h 4455378"/>
                  <a:gd name="connsiteX28" fmla="*/ 5419342 w 6294423"/>
                  <a:gd name="connsiteY28" fmla="*/ 592580 h 4455378"/>
                  <a:gd name="connsiteX29" fmla="*/ 5320589 w 6294423"/>
                  <a:gd name="connsiteY29" fmla="*/ 610576 h 4455378"/>
                  <a:gd name="connsiteX30" fmla="*/ 5386098 w 6294423"/>
                  <a:gd name="connsiteY30" fmla="*/ 510180 h 4455378"/>
                  <a:gd name="connsiteX31" fmla="*/ 5253125 w 6294423"/>
                  <a:gd name="connsiteY31" fmla="*/ 441987 h 4455378"/>
                  <a:gd name="connsiteX32" fmla="*/ 5093753 w 6294423"/>
                  <a:gd name="connsiteY32" fmla="*/ 528175 h 4455378"/>
                  <a:gd name="connsiteX33" fmla="*/ 5061487 w 6294423"/>
                  <a:gd name="connsiteY33" fmla="*/ 553748 h 4455378"/>
                  <a:gd name="connsiteX34" fmla="*/ 5082997 w 6294423"/>
                  <a:gd name="connsiteY34" fmla="*/ 522493 h 4455378"/>
                  <a:gd name="connsiteX35" fmla="*/ 5127973 w 6294423"/>
                  <a:gd name="connsiteY35" fmla="*/ 266768 h 4455378"/>
                  <a:gd name="connsiteX36" fmla="*/ 5116240 w 6294423"/>
                  <a:gd name="connsiteY36" fmla="*/ 267715 h 4455378"/>
                  <a:gd name="connsiteX37" fmla="*/ 5030199 w 6294423"/>
                  <a:gd name="connsiteY37" fmla="*/ 339697 h 4455378"/>
                  <a:gd name="connsiteX38" fmla="*/ 4967623 w 6294423"/>
                  <a:gd name="connsiteY38" fmla="*/ 114280 h 4455378"/>
                  <a:gd name="connsiteX39" fmla="*/ 4819984 w 6294423"/>
                  <a:gd name="connsiteY39" fmla="*/ 214676 h 4455378"/>
                  <a:gd name="connsiteX40" fmla="*/ 4755453 w 6294423"/>
                  <a:gd name="connsiteY40" fmla="*/ 205205 h 4455378"/>
                  <a:gd name="connsiteX41" fmla="*/ 4426931 w 6294423"/>
                  <a:gd name="connsiteY41" fmla="*/ 303706 h 4455378"/>
                  <a:gd name="connsiteX42" fmla="*/ 4473862 w 6294423"/>
                  <a:gd name="connsiteY42" fmla="*/ 137958 h 4455378"/>
                  <a:gd name="connsiteX43" fmla="*/ 4216715 w 6294423"/>
                  <a:gd name="connsiteY43" fmla="*/ 224147 h 4455378"/>
                  <a:gd name="connsiteX44" fmla="*/ 4087653 w 6294423"/>
                  <a:gd name="connsiteY44" fmla="*/ 63135 h 4455378"/>
                  <a:gd name="connsiteX45" fmla="*/ 4010411 w 6294423"/>
                  <a:gd name="connsiteY45" fmla="*/ 133223 h 4455378"/>
                  <a:gd name="connsiteX46" fmla="*/ 3792374 w 6294423"/>
                  <a:gd name="connsiteY46" fmla="*/ 119016 h 4455378"/>
                  <a:gd name="connsiteX47" fmla="*/ 3664289 w 6294423"/>
                  <a:gd name="connsiteY47" fmla="*/ 259191 h 4455378"/>
                  <a:gd name="connsiteX48" fmla="*/ 3639846 w 6294423"/>
                  <a:gd name="connsiteY48" fmla="*/ 331173 h 4455378"/>
                  <a:gd name="connsiteX49" fmla="*/ 3376833 w 6294423"/>
                  <a:gd name="connsiteY49" fmla="*/ 7255 h 4455378"/>
                  <a:gd name="connsiteX50" fmla="*/ 3313279 w 6294423"/>
                  <a:gd name="connsiteY50" fmla="*/ 145535 h 4455378"/>
                  <a:gd name="connsiteX51" fmla="*/ 3207682 w 6294423"/>
                  <a:gd name="connsiteY51" fmla="*/ 98179 h 4455378"/>
                  <a:gd name="connsiteX52" fmla="*/ 2996489 w 6294423"/>
                  <a:gd name="connsiteY52" fmla="*/ 304653 h 4455378"/>
                  <a:gd name="connsiteX53" fmla="*/ 2973024 w 6294423"/>
                  <a:gd name="connsiteY53" fmla="*/ 275292 h 4455378"/>
                  <a:gd name="connsiteX54" fmla="*/ 2946625 w 6294423"/>
                  <a:gd name="connsiteY54" fmla="*/ 207099 h 4455378"/>
                  <a:gd name="connsiteX55" fmla="*/ 2742276 w 6294423"/>
                  <a:gd name="connsiteY55" fmla="*/ 347274 h 4455378"/>
                  <a:gd name="connsiteX56" fmla="*/ 2633746 w 6294423"/>
                  <a:gd name="connsiteY56" fmla="*/ 216570 h 4455378"/>
                  <a:gd name="connsiteX57" fmla="*/ 2509573 w 6294423"/>
                  <a:gd name="connsiteY57" fmla="*/ 372846 h 4455378"/>
                  <a:gd name="connsiteX58" fmla="*/ 2419620 w 6294423"/>
                  <a:gd name="connsiteY58" fmla="*/ 274345 h 4455378"/>
                  <a:gd name="connsiteX59" fmla="*/ 2395177 w 6294423"/>
                  <a:gd name="connsiteY59" fmla="*/ 276239 h 4455378"/>
                  <a:gd name="connsiteX60" fmla="*/ 2256336 w 6294423"/>
                  <a:gd name="connsiteY60" fmla="*/ 574585 h 4455378"/>
                  <a:gd name="connsiteX61" fmla="*/ 2189850 w 6294423"/>
                  <a:gd name="connsiteY61" fmla="*/ 552801 h 4455378"/>
                  <a:gd name="connsiteX62" fmla="*/ 2162473 w 6294423"/>
                  <a:gd name="connsiteY62" fmla="*/ 573638 h 4455378"/>
                  <a:gd name="connsiteX63" fmla="*/ 2194739 w 6294423"/>
                  <a:gd name="connsiteY63" fmla="*/ 686346 h 4455378"/>
                  <a:gd name="connsiteX64" fmla="*/ 2135096 w 6294423"/>
                  <a:gd name="connsiteY64" fmla="*/ 692029 h 4455378"/>
                  <a:gd name="connsiteX65" fmla="*/ 2151718 w 6294423"/>
                  <a:gd name="connsiteY65" fmla="*/ 817997 h 4455378"/>
                  <a:gd name="connsiteX66" fmla="*/ 1855461 w 6294423"/>
                  <a:gd name="connsiteY66" fmla="*/ 785794 h 4455378"/>
                  <a:gd name="connsiteX67" fmla="*/ 1626669 w 6294423"/>
                  <a:gd name="connsiteY67" fmla="*/ 826521 h 4455378"/>
                  <a:gd name="connsiteX68" fmla="*/ 1871105 w 6294423"/>
                  <a:gd name="connsiteY68" fmla="*/ 1016894 h 4455378"/>
                  <a:gd name="connsiteX69" fmla="*/ 1753775 w 6294423"/>
                  <a:gd name="connsiteY69" fmla="*/ 1042466 h 4455378"/>
                  <a:gd name="connsiteX70" fmla="*/ 1624713 w 6294423"/>
                  <a:gd name="connsiteY70" fmla="*/ 964802 h 4455378"/>
                  <a:gd name="connsiteX71" fmla="*/ 1587559 w 6294423"/>
                  <a:gd name="connsiteY71" fmla="*/ 987533 h 4455378"/>
                  <a:gd name="connsiteX72" fmla="*/ 1613958 w 6294423"/>
                  <a:gd name="connsiteY72" fmla="*/ 1131497 h 4455378"/>
                  <a:gd name="connsiteX73" fmla="*/ 1424276 w 6294423"/>
                  <a:gd name="connsiteY73" fmla="*/ 1118237 h 4455378"/>
                  <a:gd name="connsiteX74" fmla="*/ 1466319 w 6294423"/>
                  <a:gd name="connsiteY74" fmla="*/ 1252729 h 4455378"/>
                  <a:gd name="connsiteX75" fmla="*/ 1315746 w 6294423"/>
                  <a:gd name="connsiteY75" fmla="*/ 1231892 h 4455378"/>
                  <a:gd name="connsiteX76" fmla="*/ 1130952 w 6294423"/>
                  <a:gd name="connsiteY76" fmla="*/ 1299138 h 4455378"/>
                  <a:gd name="connsiteX77" fmla="*/ 1250237 w 6294423"/>
                  <a:gd name="connsiteY77" fmla="*/ 1443102 h 4455378"/>
                  <a:gd name="connsiteX78" fmla="*/ 1340190 w 6294423"/>
                  <a:gd name="connsiteY78" fmla="*/ 1476251 h 4455378"/>
                  <a:gd name="connsiteX79" fmla="*/ 1309879 w 6294423"/>
                  <a:gd name="connsiteY79" fmla="*/ 1498983 h 4455378"/>
                  <a:gd name="connsiteX80" fmla="*/ 1317701 w 6294423"/>
                  <a:gd name="connsiteY80" fmla="*/ 1550127 h 4455378"/>
                  <a:gd name="connsiteX81" fmla="*/ 1271747 w 6294423"/>
                  <a:gd name="connsiteY81" fmla="*/ 1546339 h 4455378"/>
                  <a:gd name="connsiteX82" fmla="*/ 1047844 w 6294423"/>
                  <a:gd name="connsiteY82" fmla="*/ 1553916 h 4455378"/>
                  <a:gd name="connsiteX83" fmla="*/ 1038066 w 6294423"/>
                  <a:gd name="connsiteY83" fmla="*/ 1566229 h 4455378"/>
                  <a:gd name="connsiteX84" fmla="*/ 1133886 w 6294423"/>
                  <a:gd name="connsiteY84" fmla="*/ 1667571 h 4455378"/>
                  <a:gd name="connsiteX85" fmla="*/ 997979 w 6294423"/>
                  <a:gd name="connsiteY85" fmla="*/ 1779333 h 4455378"/>
                  <a:gd name="connsiteX86" fmla="*/ 1066421 w 6294423"/>
                  <a:gd name="connsiteY86" fmla="*/ 1835213 h 4455378"/>
                  <a:gd name="connsiteX87" fmla="*/ 1037089 w 6294423"/>
                  <a:gd name="connsiteY87" fmla="*/ 1887305 h 4455378"/>
                  <a:gd name="connsiteX88" fmla="*/ 1044910 w 6294423"/>
                  <a:gd name="connsiteY88" fmla="*/ 1914772 h 4455378"/>
                  <a:gd name="connsiteX89" fmla="*/ 890427 w 6294423"/>
                  <a:gd name="connsiteY89" fmla="*/ 1870257 h 4455378"/>
                  <a:gd name="connsiteX90" fmla="*/ 699767 w 6294423"/>
                  <a:gd name="connsiteY90" fmla="*/ 1926138 h 4455378"/>
                  <a:gd name="connsiteX91" fmla="*/ 842517 w 6294423"/>
                  <a:gd name="connsiteY91" fmla="*/ 2199858 h 4455378"/>
                  <a:gd name="connsiteX92" fmla="*/ 513018 w 6294423"/>
                  <a:gd name="connsiteY92" fmla="*/ 2181863 h 4455378"/>
                  <a:gd name="connsiteX93" fmla="*/ 632303 w 6294423"/>
                  <a:gd name="connsiteY93" fmla="*/ 2356134 h 4455378"/>
                  <a:gd name="connsiteX94" fmla="*/ 407421 w 6294423"/>
                  <a:gd name="connsiteY94" fmla="*/ 2405385 h 4455378"/>
                  <a:gd name="connsiteX95" fmla="*/ 573637 w 6294423"/>
                  <a:gd name="connsiteY95" fmla="*/ 2559767 h 4455378"/>
                  <a:gd name="connsiteX96" fmla="*/ 573637 w 6294423"/>
                  <a:gd name="connsiteY96" fmla="*/ 2560714 h 4455378"/>
                  <a:gd name="connsiteX97" fmla="*/ 101387 w 6294423"/>
                  <a:gd name="connsiteY97" fmla="*/ 2687629 h 4455378"/>
                  <a:gd name="connsiteX98" fmla="*/ 165918 w 6294423"/>
                  <a:gd name="connsiteY98" fmla="*/ 2731197 h 4455378"/>
                  <a:gd name="connsiteX99" fmla="*/ 267603 w 6294423"/>
                  <a:gd name="connsiteY99" fmla="*/ 2770976 h 4455378"/>
                  <a:gd name="connsiteX100" fmla="*/ 242182 w 6294423"/>
                  <a:gd name="connsiteY100" fmla="*/ 2787078 h 4455378"/>
                  <a:gd name="connsiteX101" fmla="*/ 248049 w 6294423"/>
                  <a:gd name="connsiteY101" fmla="*/ 2899786 h 4455378"/>
                  <a:gd name="connsiteX102" fmla="*/ 249026 w 6294423"/>
                  <a:gd name="connsiteY102" fmla="*/ 2909257 h 4455378"/>
                  <a:gd name="connsiteX103" fmla="*/ 256848 w 6294423"/>
                  <a:gd name="connsiteY103" fmla="*/ 2913993 h 4455378"/>
                  <a:gd name="connsiteX104" fmla="*/ 268581 w 6294423"/>
                  <a:gd name="connsiteY104" fmla="*/ 2929147 h 4455378"/>
                  <a:gd name="connsiteX105" fmla="*/ 357556 w 6294423"/>
                  <a:gd name="connsiteY105" fmla="*/ 3007759 h 4455378"/>
                  <a:gd name="connsiteX106" fmla="*/ 354623 w 6294423"/>
                  <a:gd name="connsiteY106" fmla="*/ 3007759 h 4455378"/>
                  <a:gd name="connsiteX107" fmla="*/ 226538 w 6294423"/>
                  <a:gd name="connsiteY107" fmla="*/ 2919676 h 4455378"/>
                  <a:gd name="connsiteX108" fmla="*/ 64232 w 6294423"/>
                  <a:gd name="connsiteY108" fmla="*/ 2864742 h 4455378"/>
                  <a:gd name="connsiteX109" fmla="*/ 82810 w 6294423"/>
                  <a:gd name="connsiteY109" fmla="*/ 2969874 h 4455378"/>
                  <a:gd name="connsiteX110" fmla="*/ 176673 w 6294423"/>
                  <a:gd name="connsiteY110" fmla="*/ 3040908 h 4455378"/>
                  <a:gd name="connsiteX111" fmla="*/ 28056 w 6294423"/>
                  <a:gd name="connsiteY111" fmla="*/ 3172559 h 4455378"/>
                  <a:gd name="connsiteX112" fmla="*/ 227516 w 6294423"/>
                  <a:gd name="connsiteY112" fmla="*/ 3218021 h 4455378"/>
                  <a:gd name="connsiteX113" fmla="*/ 447508 w 6294423"/>
                  <a:gd name="connsiteY113" fmla="*/ 3231281 h 4455378"/>
                  <a:gd name="connsiteX114" fmla="*/ 412310 w 6294423"/>
                  <a:gd name="connsiteY114" fmla="*/ 3248329 h 4455378"/>
                  <a:gd name="connsiteX115" fmla="*/ 170807 w 6294423"/>
                  <a:gd name="connsiteY115" fmla="*/ 3412183 h 4455378"/>
                  <a:gd name="connsiteX116" fmla="*/ 467064 w 6294423"/>
                  <a:gd name="connsiteY116" fmla="*/ 3380928 h 4455378"/>
                  <a:gd name="connsiteX117" fmla="*/ 300846 w 6294423"/>
                  <a:gd name="connsiteY117" fmla="*/ 3612027 h 4455378"/>
                  <a:gd name="connsiteX118" fmla="*/ 533550 w 6294423"/>
                  <a:gd name="connsiteY118" fmla="*/ 3549516 h 4455378"/>
                  <a:gd name="connsiteX119" fmla="*/ 510085 w 6294423"/>
                  <a:gd name="connsiteY119" fmla="*/ 3574142 h 4455378"/>
                  <a:gd name="connsiteX120" fmla="*/ 379066 w 6294423"/>
                  <a:gd name="connsiteY120" fmla="*/ 3805241 h 4455378"/>
                  <a:gd name="connsiteX121" fmla="*/ 618614 w 6294423"/>
                  <a:gd name="connsiteY121" fmla="*/ 3798611 h 4455378"/>
                  <a:gd name="connsiteX122" fmla="*/ 709544 w 6294423"/>
                  <a:gd name="connsiteY122" fmla="*/ 3736101 h 4455378"/>
                  <a:gd name="connsiteX123" fmla="*/ 668479 w 6294423"/>
                  <a:gd name="connsiteY123" fmla="*/ 3787246 h 4455378"/>
                  <a:gd name="connsiteX124" fmla="*/ 590260 w 6294423"/>
                  <a:gd name="connsiteY124" fmla="*/ 3986143 h 4455378"/>
                  <a:gd name="connsiteX125" fmla="*/ 644035 w 6294423"/>
                  <a:gd name="connsiteY125" fmla="*/ 4119688 h 4455378"/>
                  <a:gd name="connsiteX126" fmla="*/ 524750 w 6294423"/>
                  <a:gd name="connsiteY126" fmla="*/ 4359312 h 4455378"/>
                  <a:gd name="connsiteX127" fmla="*/ 547239 w 6294423"/>
                  <a:gd name="connsiteY127" fmla="*/ 4367836 h 4455378"/>
                  <a:gd name="connsiteX128" fmla="*/ 805363 w 6294423"/>
                  <a:gd name="connsiteY128" fmla="*/ 4241868 h 4455378"/>
                  <a:gd name="connsiteX129" fmla="*/ 929536 w 6294423"/>
                  <a:gd name="connsiteY129" fmla="*/ 4158520 h 4455378"/>
                  <a:gd name="connsiteX130" fmla="*/ 821985 w 6294423"/>
                  <a:gd name="connsiteY130" fmla="*/ 4354576 h 4455378"/>
                  <a:gd name="connsiteX131" fmla="*/ 835673 w 6294423"/>
                  <a:gd name="connsiteY131" fmla="*/ 4365941 h 4455378"/>
                  <a:gd name="connsiteX132" fmla="*/ 1087931 w 6294423"/>
                  <a:gd name="connsiteY132" fmla="*/ 4212507 h 4455378"/>
                  <a:gd name="connsiteX133" fmla="*/ 1122152 w 6294423"/>
                  <a:gd name="connsiteY133" fmla="*/ 4395303 h 4455378"/>
                  <a:gd name="connsiteX134" fmla="*/ 1250237 w 6294423"/>
                  <a:gd name="connsiteY134" fmla="*/ 4450236 h 4455378"/>
                  <a:gd name="connsiteX135" fmla="*/ 1342145 w 6294423"/>
                  <a:gd name="connsiteY135" fmla="*/ 4220084 h 4455378"/>
                  <a:gd name="connsiteX136" fmla="*/ 1604181 w 6294423"/>
                  <a:gd name="connsiteY136" fmla="*/ 4411404 h 4455378"/>
                  <a:gd name="connsiteX137" fmla="*/ 1630580 w 6294423"/>
                  <a:gd name="connsiteY137" fmla="*/ 4247550 h 4455378"/>
                  <a:gd name="connsiteX138" fmla="*/ 1808530 w 6294423"/>
                  <a:gd name="connsiteY138" fmla="*/ 4286383 h 4455378"/>
                  <a:gd name="connsiteX139" fmla="*/ 1874038 w 6294423"/>
                  <a:gd name="connsiteY139" fmla="*/ 4084644 h 4455378"/>
                  <a:gd name="connsiteX140" fmla="*/ 1874038 w 6294423"/>
                  <a:gd name="connsiteY140" fmla="*/ 4066649 h 4455378"/>
                  <a:gd name="connsiteX141" fmla="*/ 2050033 w 6294423"/>
                  <a:gd name="connsiteY141" fmla="*/ 4005085 h 4455378"/>
                  <a:gd name="connsiteX142" fmla="*/ 1937592 w 6294423"/>
                  <a:gd name="connsiteY142" fmla="*/ 4116847 h 4455378"/>
                  <a:gd name="connsiteX143" fmla="*/ 1939547 w 6294423"/>
                  <a:gd name="connsiteY143" fmla="*/ 4138631 h 4455378"/>
                  <a:gd name="connsiteX144" fmla="*/ 2006034 w 6294423"/>
                  <a:gd name="connsiteY144" fmla="*/ 4130106 h 4455378"/>
                  <a:gd name="connsiteX145" fmla="*/ 2096964 w 6294423"/>
                  <a:gd name="connsiteY145" fmla="*/ 4075173 h 4455378"/>
                  <a:gd name="connsiteX146" fmla="*/ 2087187 w 6294423"/>
                  <a:gd name="connsiteY146" fmla="*/ 4143366 h 4455378"/>
                  <a:gd name="connsiteX147" fmla="*/ 2116519 w 6294423"/>
                  <a:gd name="connsiteY147" fmla="*/ 4395303 h 4455378"/>
                  <a:gd name="connsiteX148" fmla="*/ 2232871 w 6294423"/>
                  <a:gd name="connsiteY148" fmla="*/ 4398144 h 4455378"/>
                  <a:gd name="connsiteX149" fmla="*/ 2386377 w 6294423"/>
                  <a:gd name="connsiteY149" fmla="*/ 4045812 h 4455378"/>
                  <a:gd name="connsiteX150" fmla="*/ 2573126 w 6294423"/>
                  <a:gd name="connsiteY150" fmla="*/ 4167044 h 4455378"/>
                  <a:gd name="connsiteX151" fmla="*/ 2644501 w 6294423"/>
                  <a:gd name="connsiteY151" fmla="*/ 3986143 h 4455378"/>
                  <a:gd name="connsiteX152" fmla="*/ 2615169 w 6294423"/>
                  <a:gd name="connsiteY152" fmla="*/ 3843126 h 4455378"/>
                  <a:gd name="connsiteX153" fmla="*/ 2825384 w 6294423"/>
                  <a:gd name="connsiteY153" fmla="*/ 3902795 h 4455378"/>
                  <a:gd name="connsiteX154" fmla="*/ 2910448 w 6294423"/>
                  <a:gd name="connsiteY154" fmla="*/ 3826078 h 4455378"/>
                  <a:gd name="connsiteX155" fmla="*/ 2784319 w 6294423"/>
                  <a:gd name="connsiteY155" fmla="*/ 3602556 h 4455378"/>
                  <a:gd name="connsiteX156" fmla="*/ 2765742 w 6294423"/>
                  <a:gd name="connsiteY156" fmla="*/ 3581719 h 4455378"/>
                  <a:gd name="connsiteX157" fmla="*/ 2686544 w 6294423"/>
                  <a:gd name="connsiteY157" fmla="*/ 3427337 h 4455378"/>
                  <a:gd name="connsiteX158" fmla="*/ 2971068 w 6294423"/>
                  <a:gd name="connsiteY158" fmla="*/ 3518261 h 4455378"/>
                  <a:gd name="connsiteX159" fmla="*/ 3009200 w 6294423"/>
                  <a:gd name="connsiteY159" fmla="*/ 3440596 h 4455378"/>
                  <a:gd name="connsiteX160" fmla="*/ 2999423 w 6294423"/>
                  <a:gd name="connsiteY160" fmla="*/ 3375245 h 4455378"/>
                  <a:gd name="connsiteX161" fmla="*/ 3122618 w 6294423"/>
                  <a:gd name="connsiteY161" fmla="*/ 3378086 h 4455378"/>
                  <a:gd name="connsiteX162" fmla="*/ 3176395 w 6294423"/>
                  <a:gd name="connsiteY162" fmla="*/ 3173506 h 4455378"/>
                  <a:gd name="connsiteX163" fmla="*/ 3190083 w 6294423"/>
                  <a:gd name="connsiteY163" fmla="*/ 3333571 h 4455378"/>
                  <a:gd name="connsiteX164" fmla="*/ 3213549 w 6294423"/>
                  <a:gd name="connsiteY164" fmla="*/ 3440596 h 4455378"/>
                  <a:gd name="connsiteX165" fmla="*/ 3226260 w 6294423"/>
                  <a:gd name="connsiteY165" fmla="*/ 3443438 h 4455378"/>
                  <a:gd name="connsiteX166" fmla="*/ 3508828 w 6294423"/>
                  <a:gd name="connsiteY166" fmla="*/ 3178242 h 4455378"/>
                  <a:gd name="connsiteX167" fmla="*/ 3481451 w 6294423"/>
                  <a:gd name="connsiteY167" fmla="*/ 3221810 h 4455378"/>
                  <a:gd name="connsiteX168" fmla="*/ 3457985 w 6294423"/>
                  <a:gd name="connsiteY168" fmla="*/ 3304210 h 4455378"/>
                  <a:gd name="connsiteX169" fmla="*/ 3654512 w 6294423"/>
                  <a:gd name="connsiteY169" fmla="*/ 3210444 h 4455378"/>
                  <a:gd name="connsiteX170" fmla="*/ 3778685 w 6294423"/>
                  <a:gd name="connsiteY170" fmla="*/ 3020071 h 4455378"/>
                  <a:gd name="connsiteX171" fmla="*/ 3805085 w 6294423"/>
                  <a:gd name="connsiteY171" fmla="*/ 3108154 h 4455378"/>
                  <a:gd name="connsiteX172" fmla="*/ 3914592 w 6294423"/>
                  <a:gd name="connsiteY172" fmla="*/ 3196237 h 4455378"/>
                  <a:gd name="connsiteX173" fmla="*/ 3978145 w 6294423"/>
                  <a:gd name="connsiteY173" fmla="*/ 3153616 h 4455378"/>
                  <a:gd name="connsiteX174" fmla="*/ 4018233 w 6294423"/>
                  <a:gd name="connsiteY174" fmla="*/ 3010600 h 4455378"/>
                  <a:gd name="connsiteX175" fmla="*/ 4129696 w 6294423"/>
                  <a:gd name="connsiteY175" fmla="*/ 3149828 h 4455378"/>
                  <a:gd name="connsiteX176" fmla="*/ 4095475 w 6294423"/>
                  <a:gd name="connsiteY176" fmla="*/ 3263483 h 4455378"/>
                  <a:gd name="connsiteX177" fmla="*/ 4119919 w 6294423"/>
                  <a:gd name="connsiteY177" fmla="*/ 3272955 h 4455378"/>
                  <a:gd name="connsiteX178" fmla="*/ 4310579 w 6294423"/>
                  <a:gd name="connsiteY178" fmla="*/ 3146040 h 4455378"/>
                  <a:gd name="connsiteX179" fmla="*/ 4231382 w 6294423"/>
                  <a:gd name="connsiteY179" fmla="*/ 3389452 h 4455378"/>
                  <a:gd name="connsiteX180" fmla="*/ 4371199 w 6294423"/>
                  <a:gd name="connsiteY180" fmla="*/ 3352514 h 4455378"/>
                  <a:gd name="connsiteX181" fmla="*/ 4384888 w 6294423"/>
                  <a:gd name="connsiteY181" fmla="*/ 3379980 h 4455378"/>
                  <a:gd name="connsiteX182" fmla="*/ 4571636 w 6294423"/>
                  <a:gd name="connsiteY182" fmla="*/ 3545728 h 4455378"/>
                  <a:gd name="connsiteX183" fmla="*/ 4629324 w 6294423"/>
                  <a:gd name="connsiteY183" fmla="*/ 3419760 h 4455378"/>
                  <a:gd name="connsiteX184" fmla="*/ 4721232 w 6294423"/>
                  <a:gd name="connsiteY184" fmla="*/ 3537204 h 4455378"/>
                  <a:gd name="connsiteX185" fmla="*/ 4850294 w 6294423"/>
                  <a:gd name="connsiteY185" fmla="*/ 3613921 h 4455378"/>
                  <a:gd name="connsiteX186" fmla="*/ 4894292 w 6294423"/>
                  <a:gd name="connsiteY186" fmla="*/ 3459539 h 4455378"/>
                  <a:gd name="connsiteX187" fmla="*/ 4886470 w 6294423"/>
                  <a:gd name="connsiteY187" fmla="*/ 3381875 h 4455378"/>
                  <a:gd name="connsiteX188" fmla="*/ 5000866 w 6294423"/>
                  <a:gd name="connsiteY188" fmla="*/ 3470905 h 4455378"/>
                  <a:gd name="connsiteX189" fmla="*/ 5261925 w 6294423"/>
                  <a:gd name="connsiteY189" fmla="*/ 3541940 h 4455378"/>
                  <a:gd name="connsiteX190" fmla="*/ 5307879 w 6294423"/>
                  <a:gd name="connsiteY190" fmla="*/ 3332624 h 4455378"/>
                  <a:gd name="connsiteX191" fmla="*/ 5304945 w 6294423"/>
                  <a:gd name="connsiteY191" fmla="*/ 3306104 h 4455378"/>
                  <a:gd name="connsiteX192" fmla="*/ 5351877 w 6294423"/>
                  <a:gd name="connsiteY192" fmla="*/ 3334518 h 4455378"/>
                  <a:gd name="connsiteX193" fmla="*/ 5390987 w 6294423"/>
                  <a:gd name="connsiteY193" fmla="*/ 3327888 h 4455378"/>
                  <a:gd name="connsiteX194" fmla="*/ 5407609 w 6294423"/>
                  <a:gd name="connsiteY194" fmla="*/ 3246435 h 4455378"/>
                  <a:gd name="connsiteX195" fmla="*/ 5348944 w 6294423"/>
                  <a:gd name="connsiteY195" fmla="*/ 3132780 h 4455378"/>
                  <a:gd name="connsiteX196" fmla="*/ 5550359 w 6294423"/>
                  <a:gd name="connsiteY196" fmla="*/ 3206656 h 4455378"/>
                  <a:gd name="connsiteX197" fmla="*/ 5744930 w 6294423"/>
                  <a:gd name="connsiteY197" fmla="*/ 3177295 h 4455378"/>
                  <a:gd name="connsiteX198" fmla="*/ 5601202 w 6294423"/>
                  <a:gd name="connsiteY198" fmla="*/ 3015336 h 4455378"/>
                  <a:gd name="connsiteX199" fmla="*/ 6107674 w 6294423"/>
                  <a:gd name="connsiteY199" fmla="*/ 2954720 h 4455378"/>
                  <a:gd name="connsiteX200" fmla="*/ 5777196 w 6294423"/>
                  <a:gd name="connsiteY200" fmla="*/ 2757717 h 4455378"/>
                  <a:gd name="connsiteX201" fmla="*/ 6049987 w 6294423"/>
                  <a:gd name="connsiteY201" fmla="*/ 2752981 h 4455378"/>
                  <a:gd name="connsiteX202" fmla="*/ 6237715 w 6294423"/>
                  <a:gd name="connsiteY202" fmla="*/ 2695206 h 4455378"/>
                  <a:gd name="connsiteX203" fmla="*/ 6066608 w 6294423"/>
                  <a:gd name="connsiteY203" fmla="*/ 2584392 h 4455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6294423" h="4455378">
                    <a:moveTo>
                      <a:pt x="6066608" y="2584392"/>
                    </a:moveTo>
                    <a:cubicBezTo>
                      <a:pt x="6135051" y="2583445"/>
                      <a:pt x="6210338" y="2573974"/>
                      <a:pt x="6219137" y="2534194"/>
                    </a:cubicBezTo>
                    <a:cubicBezTo>
                      <a:pt x="6228914" y="2492521"/>
                      <a:pt x="6181982" y="2465054"/>
                      <a:pt x="6115496" y="2446111"/>
                    </a:cubicBezTo>
                    <a:cubicBezTo>
                      <a:pt x="6178072" y="2430010"/>
                      <a:pt x="6238692" y="2409173"/>
                      <a:pt x="6294424" y="2384548"/>
                    </a:cubicBezTo>
                    <a:lnTo>
                      <a:pt x="6294424" y="1539709"/>
                    </a:lnTo>
                    <a:cubicBezTo>
                      <a:pt x="6266068" y="1544445"/>
                      <a:pt x="6239669" y="1551075"/>
                      <a:pt x="6221093" y="1556757"/>
                    </a:cubicBezTo>
                    <a:cubicBezTo>
                      <a:pt x="6210338" y="1559599"/>
                      <a:pt x="6200560" y="1562440"/>
                      <a:pt x="6189804" y="1566229"/>
                    </a:cubicBezTo>
                    <a:cubicBezTo>
                      <a:pt x="6212292" y="1548233"/>
                      <a:pt x="6233803" y="1529291"/>
                      <a:pt x="6257269" y="1512242"/>
                    </a:cubicBezTo>
                    <a:cubicBezTo>
                      <a:pt x="6270957" y="1501824"/>
                      <a:pt x="6283669" y="1487617"/>
                      <a:pt x="6294424" y="1470569"/>
                    </a:cubicBezTo>
                    <a:lnTo>
                      <a:pt x="6294424" y="1373962"/>
                    </a:lnTo>
                    <a:cubicBezTo>
                      <a:pt x="6282690" y="1369226"/>
                      <a:pt x="6265091" y="1368279"/>
                      <a:pt x="6240648" y="1373962"/>
                    </a:cubicBezTo>
                    <a:cubicBezTo>
                      <a:pt x="6230870" y="1375856"/>
                      <a:pt x="6221093" y="1379644"/>
                      <a:pt x="6211315" y="1384380"/>
                    </a:cubicBezTo>
                    <a:cubicBezTo>
                      <a:pt x="6224026" y="1319028"/>
                      <a:pt x="6214248" y="1247046"/>
                      <a:pt x="6165361" y="1216738"/>
                    </a:cubicBezTo>
                    <a:cubicBezTo>
                      <a:pt x="6116474" y="1186430"/>
                      <a:pt x="6079320" y="1212002"/>
                      <a:pt x="6051942" y="1254623"/>
                    </a:cubicBezTo>
                    <a:cubicBezTo>
                      <a:pt x="6047054" y="1237575"/>
                      <a:pt x="6035321" y="1225262"/>
                      <a:pt x="6014788" y="1223368"/>
                    </a:cubicBezTo>
                    <a:cubicBezTo>
                      <a:pt x="5973723" y="1219579"/>
                      <a:pt x="5940479" y="1232839"/>
                      <a:pt x="5901370" y="1249888"/>
                    </a:cubicBezTo>
                    <a:cubicBezTo>
                      <a:pt x="5894526" y="1252729"/>
                      <a:pt x="5884748" y="1260306"/>
                      <a:pt x="5878882" y="1265989"/>
                    </a:cubicBezTo>
                    <a:cubicBezTo>
                      <a:pt x="5881815" y="1263147"/>
                      <a:pt x="5885726" y="1259359"/>
                      <a:pt x="5892570" y="1252729"/>
                    </a:cubicBezTo>
                    <a:cubicBezTo>
                      <a:pt x="5906258" y="1240416"/>
                      <a:pt x="5920925" y="1228104"/>
                      <a:pt x="5932658" y="1214844"/>
                    </a:cubicBezTo>
                    <a:cubicBezTo>
                      <a:pt x="6038254" y="1099294"/>
                      <a:pt x="5876926" y="1135285"/>
                      <a:pt x="5749819" y="1180747"/>
                    </a:cubicBezTo>
                    <a:cubicBezTo>
                      <a:pt x="5824128" y="1131497"/>
                      <a:pt x="5885726" y="1072775"/>
                      <a:pt x="5877904" y="1000793"/>
                    </a:cubicBezTo>
                    <a:cubicBezTo>
                      <a:pt x="5869104" y="911763"/>
                      <a:pt x="5700932" y="1005528"/>
                      <a:pt x="5661822" y="1034889"/>
                    </a:cubicBezTo>
                    <a:cubicBezTo>
                      <a:pt x="5642267" y="1049096"/>
                      <a:pt x="5606091" y="1111607"/>
                      <a:pt x="5625646" y="1076563"/>
                    </a:cubicBezTo>
                    <a:cubicBezTo>
                      <a:pt x="5636401" y="1056673"/>
                      <a:pt x="5646179" y="1035837"/>
                      <a:pt x="5653023" y="1015000"/>
                    </a:cubicBezTo>
                    <a:cubicBezTo>
                      <a:pt x="5663778" y="979956"/>
                      <a:pt x="5677466" y="938282"/>
                      <a:pt x="5641290" y="913657"/>
                    </a:cubicBezTo>
                    <a:cubicBezTo>
                      <a:pt x="5580669" y="872930"/>
                      <a:pt x="5470184" y="962908"/>
                      <a:pt x="5397831" y="1034889"/>
                    </a:cubicBezTo>
                    <a:cubicBezTo>
                      <a:pt x="5410542" y="988480"/>
                      <a:pt x="5418364" y="934494"/>
                      <a:pt x="5395875" y="906080"/>
                    </a:cubicBezTo>
                    <a:cubicBezTo>
                      <a:pt x="5482895" y="784847"/>
                      <a:pt x="5358721" y="785794"/>
                      <a:pt x="5243347" y="826521"/>
                    </a:cubicBezTo>
                    <a:cubicBezTo>
                      <a:pt x="5355788" y="734650"/>
                      <a:pt x="5508316" y="597316"/>
                      <a:pt x="5419342" y="592580"/>
                    </a:cubicBezTo>
                    <a:cubicBezTo>
                      <a:pt x="5390009" y="590686"/>
                      <a:pt x="5355788" y="598263"/>
                      <a:pt x="5320589" y="610576"/>
                    </a:cubicBezTo>
                    <a:cubicBezTo>
                      <a:pt x="5348944" y="578373"/>
                      <a:pt x="5371432" y="544277"/>
                      <a:pt x="5386098" y="510180"/>
                    </a:cubicBezTo>
                    <a:cubicBezTo>
                      <a:pt x="5413475" y="442934"/>
                      <a:pt x="5330367" y="413573"/>
                      <a:pt x="5253125" y="441987"/>
                    </a:cubicBezTo>
                    <a:cubicBezTo>
                      <a:pt x="5194460" y="463771"/>
                      <a:pt x="5140684" y="492185"/>
                      <a:pt x="5093753" y="528175"/>
                    </a:cubicBezTo>
                    <a:cubicBezTo>
                      <a:pt x="5082997" y="536700"/>
                      <a:pt x="5072242" y="545224"/>
                      <a:pt x="5061487" y="553748"/>
                    </a:cubicBezTo>
                    <a:cubicBezTo>
                      <a:pt x="5068331" y="543330"/>
                      <a:pt x="5076153" y="532911"/>
                      <a:pt x="5082997" y="522493"/>
                    </a:cubicBezTo>
                    <a:cubicBezTo>
                      <a:pt x="5126018" y="457141"/>
                      <a:pt x="5218904" y="316966"/>
                      <a:pt x="5127973" y="266768"/>
                    </a:cubicBezTo>
                    <a:cubicBezTo>
                      <a:pt x="5125040" y="264874"/>
                      <a:pt x="5119174" y="265821"/>
                      <a:pt x="5116240" y="267715"/>
                    </a:cubicBezTo>
                    <a:cubicBezTo>
                      <a:pt x="5075175" y="286658"/>
                      <a:pt x="5050732" y="311283"/>
                      <a:pt x="5030199" y="339697"/>
                    </a:cubicBezTo>
                    <a:cubicBezTo>
                      <a:pt x="5039976" y="252561"/>
                      <a:pt x="5041932" y="117122"/>
                      <a:pt x="4967623" y="114280"/>
                    </a:cubicBezTo>
                    <a:cubicBezTo>
                      <a:pt x="4922647" y="112386"/>
                      <a:pt x="4867894" y="161637"/>
                      <a:pt x="4819984" y="214676"/>
                    </a:cubicBezTo>
                    <a:cubicBezTo>
                      <a:pt x="4809228" y="207099"/>
                      <a:pt x="4789674" y="202363"/>
                      <a:pt x="4755453" y="205205"/>
                    </a:cubicBezTo>
                    <a:cubicBezTo>
                      <a:pt x="4650834" y="213729"/>
                      <a:pt x="4526660" y="249720"/>
                      <a:pt x="4426931" y="303706"/>
                    </a:cubicBezTo>
                    <a:cubicBezTo>
                      <a:pt x="4470929" y="250667"/>
                      <a:pt x="4494395" y="189103"/>
                      <a:pt x="4473862" y="137958"/>
                    </a:cubicBezTo>
                    <a:cubicBezTo>
                      <a:pt x="4446485" y="66924"/>
                      <a:pt x="4288091" y="173002"/>
                      <a:pt x="4216715" y="224147"/>
                    </a:cubicBezTo>
                    <a:cubicBezTo>
                      <a:pt x="4219648" y="140800"/>
                      <a:pt x="4250936" y="-36313"/>
                      <a:pt x="4087653" y="63135"/>
                    </a:cubicBezTo>
                    <a:cubicBezTo>
                      <a:pt x="4059298" y="80183"/>
                      <a:pt x="4033877" y="104809"/>
                      <a:pt x="4010411" y="133223"/>
                    </a:cubicBezTo>
                    <a:cubicBezTo>
                      <a:pt x="3965435" y="91549"/>
                      <a:pt x="3892104" y="77342"/>
                      <a:pt x="3792374" y="119016"/>
                    </a:cubicBezTo>
                    <a:cubicBezTo>
                      <a:pt x="3725888" y="146483"/>
                      <a:pt x="3688733" y="211834"/>
                      <a:pt x="3664289" y="259191"/>
                    </a:cubicBezTo>
                    <a:cubicBezTo>
                      <a:pt x="3652557" y="282869"/>
                      <a:pt x="3645712" y="307494"/>
                      <a:pt x="3639846" y="331173"/>
                    </a:cubicBezTo>
                    <a:cubicBezTo>
                      <a:pt x="3603669" y="200469"/>
                      <a:pt x="3528383" y="76395"/>
                      <a:pt x="3376833" y="7255"/>
                    </a:cubicBezTo>
                    <a:cubicBezTo>
                      <a:pt x="3302524" y="-26842"/>
                      <a:pt x="3301546" y="65977"/>
                      <a:pt x="3313279" y="145535"/>
                    </a:cubicBezTo>
                    <a:cubicBezTo>
                      <a:pt x="3286880" y="111439"/>
                      <a:pt x="3251681" y="85866"/>
                      <a:pt x="3207682" y="98179"/>
                    </a:cubicBezTo>
                    <a:cubicBezTo>
                      <a:pt x="3093286" y="130381"/>
                      <a:pt x="3044399" y="229830"/>
                      <a:pt x="2996489" y="304653"/>
                    </a:cubicBezTo>
                    <a:cubicBezTo>
                      <a:pt x="2938803" y="395577"/>
                      <a:pt x="2972046" y="310336"/>
                      <a:pt x="2973024" y="275292"/>
                    </a:cubicBezTo>
                    <a:cubicBezTo>
                      <a:pt x="2974001" y="262979"/>
                      <a:pt x="2979868" y="208993"/>
                      <a:pt x="2946625" y="207099"/>
                    </a:cubicBezTo>
                    <a:cubicBezTo>
                      <a:pt x="2853739" y="202363"/>
                      <a:pt x="2798985" y="291393"/>
                      <a:pt x="2742276" y="347274"/>
                    </a:cubicBezTo>
                    <a:cubicBezTo>
                      <a:pt x="2736409" y="270556"/>
                      <a:pt x="2776497" y="103862"/>
                      <a:pt x="2633746" y="216570"/>
                    </a:cubicBezTo>
                    <a:cubicBezTo>
                      <a:pt x="2578992" y="260138"/>
                      <a:pt x="2539883" y="316019"/>
                      <a:pt x="2509573" y="372846"/>
                    </a:cubicBezTo>
                    <a:cubicBezTo>
                      <a:pt x="2490995" y="328331"/>
                      <a:pt x="2461663" y="292340"/>
                      <a:pt x="2419620" y="274345"/>
                    </a:cubicBezTo>
                    <a:cubicBezTo>
                      <a:pt x="2412776" y="271504"/>
                      <a:pt x="2402021" y="272451"/>
                      <a:pt x="2395177" y="276239"/>
                    </a:cubicBezTo>
                    <a:cubicBezTo>
                      <a:pt x="2290558" y="327384"/>
                      <a:pt x="2249492" y="462824"/>
                      <a:pt x="2256336" y="574585"/>
                    </a:cubicBezTo>
                    <a:cubicBezTo>
                      <a:pt x="2238737" y="565114"/>
                      <a:pt x="2217227" y="557536"/>
                      <a:pt x="2189850" y="552801"/>
                    </a:cubicBezTo>
                    <a:cubicBezTo>
                      <a:pt x="2176161" y="549959"/>
                      <a:pt x="2164429" y="566061"/>
                      <a:pt x="2162473" y="573638"/>
                    </a:cubicBezTo>
                    <a:cubicBezTo>
                      <a:pt x="2148785" y="612470"/>
                      <a:pt x="2170295" y="651302"/>
                      <a:pt x="2194739" y="686346"/>
                    </a:cubicBezTo>
                    <a:cubicBezTo>
                      <a:pt x="2172251" y="676875"/>
                      <a:pt x="2148785" y="674980"/>
                      <a:pt x="2135096" y="692029"/>
                    </a:cubicBezTo>
                    <a:cubicBezTo>
                      <a:pt x="2102830" y="731808"/>
                      <a:pt x="2127274" y="778217"/>
                      <a:pt x="2151718" y="817997"/>
                    </a:cubicBezTo>
                    <a:cubicBezTo>
                      <a:pt x="2063721" y="783900"/>
                      <a:pt x="1965947" y="779165"/>
                      <a:pt x="1855461" y="785794"/>
                    </a:cubicBezTo>
                    <a:cubicBezTo>
                      <a:pt x="1808530" y="788636"/>
                      <a:pt x="1663823" y="785794"/>
                      <a:pt x="1626669" y="826521"/>
                    </a:cubicBezTo>
                    <a:cubicBezTo>
                      <a:pt x="1565071" y="894714"/>
                      <a:pt x="1749864" y="979956"/>
                      <a:pt x="1871105" y="1016894"/>
                    </a:cubicBezTo>
                    <a:cubicBezTo>
                      <a:pt x="1831995" y="1023524"/>
                      <a:pt x="1791907" y="1028260"/>
                      <a:pt x="1753775" y="1042466"/>
                    </a:cubicBezTo>
                    <a:cubicBezTo>
                      <a:pt x="1707822" y="1009317"/>
                      <a:pt x="1656001" y="981850"/>
                      <a:pt x="1624713" y="964802"/>
                    </a:cubicBezTo>
                    <a:cubicBezTo>
                      <a:pt x="1609070" y="956278"/>
                      <a:pt x="1589514" y="978062"/>
                      <a:pt x="1587559" y="987533"/>
                    </a:cubicBezTo>
                    <a:cubicBezTo>
                      <a:pt x="1575826" y="1035837"/>
                      <a:pt x="1589514" y="1085087"/>
                      <a:pt x="1613958" y="1131497"/>
                    </a:cubicBezTo>
                    <a:cubicBezTo>
                      <a:pt x="1550405" y="1097400"/>
                      <a:pt x="1480007" y="1081299"/>
                      <a:pt x="1424276" y="1118237"/>
                    </a:cubicBezTo>
                    <a:cubicBezTo>
                      <a:pt x="1381255" y="1146651"/>
                      <a:pt x="1417432" y="1203478"/>
                      <a:pt x="1466319" y="1252729"/>
                    </a:cubicBezTo>
                    <a:cubicBezTo>
                      <a:pt x="1422320" y="1236628"/>
                      <a:pt x="1375389" y="1226209"/>
                      <a:pt x="1315746" y="1231892"/>
                    </a:cubicBezTo>
                    <a:cubicBezTo>
                      <a:pt x="1261970" y="1236628"/>
                      <a:pt x="1156373" y="1249888"/>
                      <a:pt x="1130952" y="1299138"/>
                    </a:cubicBezTo>
                    <a:cubicBezTo>
                      <a:pt x="1095754" y="1368279"/>
                      <a:pt x="1184728" y="1415635"/>
                      <a:pt x="1250237" y="1443102"/>
                    </a:cubicBezTo>
                    <a:cubicBezTo>
                      <a:pt x="1277614" y="1454468"/>
                      <a:pt x="1307924" y="1465833"/>
                      <a:pt x="1340190" y="1476251"/>
                    </a:cubicBezTo>
                    <a:cubicBezTo>
                      <a:pt x="1326501" y="1482881"/>
                      <a:pt x="1316724" y="1490458"/>
                      <a:pt x="1309879" y="1498983"/>
                    </a:cubicBezTo>
                    <a:cubicBezTo>
                      <a:pt x="1296191" y="1516978"/>
                      <a:pt x="1301080" y="1534026"/>
                      <a:pt x="1317701" y="1550127"/>
                    </a:cubicBezTo>
                    <a:cubicBezTo>
                      <a:pt x="1302058" y="1549180"/>
                      <a:pt x="1287391" y="1547286"/>
                      <a:pt x="1271747" y="1546339"/>
                    </a:cubicBezTo>
                    <a:cubicBezTo>
                      <a:pt x="1205261" y="1543497"/>
                      <a:pt x="1114330" y="1532132"/>
                      <a:pt x="1047844" y="1553916"/>
                    </a:cubicBezTo>
                    <a:cubicBezTo>
                      <a:pt x="1041977" y="1555810"/>
                      <a:pt x="1037089" y="1562440"/>
                      <a:pt x="1038066" y="1566229"/>
                    </a:cubicBezTo>
                    <a:cubicBezTo>
                      <a:pt x="1042955" y="1606955"/>
                      <a:pt x="1090865" y="1638210"/>
                      <a:pt x="1133886" y="1667571"/>
                    </a:cubicBezTo>
                    <a:cubicBezTo>
                      <a:pt x="1069354" y="1693144"/>
                      <a:pt x="994068" y="1734818"/>
                      <a:pt x="997979" y="1779333"/>
                    </a:cubicBezTo>
                    <a:cubicBezTo>
                      <a:pt x="999934" y="1805852"/>
                      <a:pt x="1028289" y="1823848"/>
                      <a:pt x="1066421" y="1835213"/>
                    </a:cubicBezTo>
                    <a:cubicBezTo>
                      <a:pt x="1047844" y="1847526"/>
                      <a:pt x="1037089" y="1863627"/>
                      <a:pt x="1037089" y="1887305"/>
                    </a:cubicBezTo>
                    <a:cubicBezTo>
                      <a:pt x="1037089" y="1895830"/>
                      <a:pt x="1040999" y="1905301"/>
                      <a:pt x="1044910" y="1914772"/>
                    </a:cubicBezTo>
                    <a:cubicBezTo>
                      <a:pt x="998957" y="1894882"/>
                      <a:pt x="949092" y="1878781"/>
                      <a:pt x="890427" y="1870257"/>
                    </a:cubicBezTo>
                    <a:cubicBezTo>
                      <a:pt x="834696" y="1861733"/>
                      <a:pt x="726166" y="1872151"/>
                      <a:pt x="699767" y="1926138"/>
                    </a:cubicBezTo>
                    <a:cubicBezTo>
                      <a:pt x="653812" y="2022745"/>
                      <a:pt x="756476" y="2121246"/>
                      <a:pt x="842517" y="2199858"/>
                    </a:cubicBezTo>
                    <a:cubicBezTo>
                      <a:pt x="740832" y="2167655"/>
                      <a:pt x="641102" y="2133559"/>
                      <a:pt x="513018" y="2181863"/>
                    </a:cubicBezTo>
                    <a:cubicBezTo>
                      <a:pt x="419154" y="2216906"/>
                      <a:pt x="563860" y="2310672"/>
                      <a:pt x="632303" y="2356134"/>
                    </a:cubicBezTo>
                    <a:cubicBezTo>
                      <a:pt x="551150" y="2349504"/>
                      <a:pt x="445553" y="2329614"/>
                      <a:pt x="407421" y="2405385"/>
                    </a:cubicBezTo>
                    <a:cubicBezTo>
                      <a:pt x="373200" y="2472631"/>
                      <a:pt x="485641" y="2522829"/>
                      <a:pt x="573637" y="2559767"/>
                    </a:cubicBezTo>
                    <a:cubicBezTo>
                      <a:pt x="573637" y="2559767"/>
                      <a:pt x="573637" y="2560714"/>
                      <a:pt x="573637" y="2560714"/>
                    </a:cubicBezTo>
                    <a:cubicBezTo>
                      <a:pt x="402532" y="2548401"/>
                      <a:pt x="92587" y="2557872"/>
                      <a:pt x="101387" y="2687629"/>
                    </a:cubicBezTo>
                    <a:cubicBezTo>
                      <a:pt x="103342" y="2711308"/>
                      <a:pt x="143430" y="2723620"/>
                      <a:pt x="165918" y="2731197"/>
                    </a:cubicBezTo>
                    <a:cubicBezTo>
                      <a:pt x="200139" y="2743510"/>
                      <a:pt x="233383" y="2756770"/>
                      <a:pt x="267603" y="2770976"/>
                    </a:cubicBezTo>
                    <a:cubicBezTo>
                      <a:pt x="257826" y="2774765"/>
                      <a:pt x="249026" y="2779501"/>
                      <a:pt x="242182" y="2787078"/>
                    </a:cubicBezTo>
                    <a:cubicBezTo>
                      <a:pt x="212850" y="2823069"/>
                      <a:pt x="227516" y="2865689"/>
                      <a:pt x="248049" y="2899786"/>
                    </a:cubicBezTo>
                    <a:cubicBezTo>
                      <a:pt x="247071" y="2903575"/>
                      <a:pt x="246093" y="2906416"/>
                      <a:pt x="249026" y="2909257"/>
                    </a:cubicBezTo>
                    <a:cubicBezTo>
                      <a:pt x="251959" y="2911152"/>
                      <a:pt x="254893" y="2913046"/>
                      <a:pt x="256848" y="2913993"/>
                    </a:cubicBezTo>
                    <a:cubicBezTo>
                      <a:pt x="260759" y="2919676"/>
                      <a:pt x="264670" y="2924412"/>
                      <a:pt x="268581" y="2929147"/>
                    </a:cubicBezTo>
                    <a:cubicBezTo>
                      <a:pt x="293025" y="2960402"/>
                      <a:pt x="324313" y="2985028"/>
                      <a:pt x="357556" y="3007759"/>
                    </a:cubicBezTo>
                    <a:cubicBezTo>
                      <a:pt x="356578" y="3007759"/>
                      <a:pt x="355601" y="3007759"/>
                      <a:pt x="354623" y="3007759"/>
                    </a:cubicBezTo>
                    <a:cubicBezTo>
                      <a:pt x="307691" y="2978398"/>
                      <a:pt x="265648" y="2946195"/>
                      <a:pt x="226538" y="2919676"/>
                    </a:cubicBezTo>
                    <a:cubicBezTo>
                      <a:pt x="199162" y="2901680"/>
                      <a:pt x="112142" y="2835381"/>
                      <a:pt x="64232" y="2864742"/>
                    </a:cubicBezTo>
                    <a:cubicBezTo>
                      <a:pt x="15345" y="2894103"/>
                      <a:pt x="61299" y="2945248"/>
                      <a:pt x="82810" y="2969874"/>
                    </a:cubicBezTo>
                    <a:cubicBezTo>
                      <a:pt x="104320" y="2994499"/>
                      <a:pt x="137563" y="3019124"/>
                      <a:pt x="176673" y="3040908"/>
                    </a:cubicBezTo>
                    <a:cubicBezTo>
                      <a:pt x="65210" y="3069322"/>
                      <a:pt x="-56030" y="3115732"/>
                      <a:pt x="28056" y="3172559"/>
                    </a:cubicBezTo>
                    <a:cubicBezTo>
                      <a:pt x="74988" y="3203814"/>
                      <a:pt x="163963" y="3213286"/>
                      <a:pt x="227516" y="3218021"/>
                    </a:cubicBezTo>
                    <a:cubicBezTo>
                      <a:pt x="293025" y="3222757"/>
                      <a:pt x="371244" y="3230334"/>
                      <a:pt x="447508" y="3231281"/>
                    </a:cubicBezTo>
                    <a:cubicBezTo>
                      <a:pt x="434798" y="3236964"/>
                      <a:pt x="423065" y="3242647"/>
                      <a:pt x="412310" y="3248329"/>
                    </a:cubicBezTo>
                    <a:cubicBezTo>
                      <a:pt x="350712" y="3278637"/>
                      <a:pt x="198184" y="3356302"/>
                      <a:pt x="170807" y="3412183"/>
                    </a:cubicBezTo>
                    <a:cubicBezTo>
                      <a:pt x="122897" y="3506895"/>
                      <a:pt x="314536" y="3442491"/>
                      <a:pt x="467064" y="3380928"/>
                    </a:cubicBezTo>
                    <a:cubicBezTo>
                      <a:pt x="381999" y="3453857"/>
                      <a:pt x="314536" y="3533415"/>
                      <a:pt x="300846" y="3612027"/>
                    </a:cubicBezTo>
                    <a:cubicBezTo>
                      <a:pt x="289114" y="3677379"/>
                      <a:pt x="417198" y="3616762"/>
                      <a:pt x="533550" y="3549516"/>
                    </a:cubicBezTo>
                    <a:cubicBezTo>
                      <a:pt x="525728" y="3558041"/>
                      <a:pt x="516929" y="3565618"/>
                      <a:pt x="510085" y="3574142"/>
                    </a:cubicBezTo>
                    <a:cubicBezTo>
                      <a:pt x="450442" y="3647071"/>
                      <a:pt x="406443" y="3725682"/>
                      <a:pt x="379066" y="3805241"/>
                    </a:cubicBezTo>
                    <a:cubicBezTo>
                      <a:pt x="319424" y="3974777"/>
                      <a:pt x="528661" y="3858281"/>
                      <a:pt x="618614" y="3798611"/>
                    </a:cubicBezTo>
                    <a:cubicBezTo>
                      <a:pt x="648924" y="3778722"/>
                      <a:pt x="679234" y="3757885"/>
                      <a:pt x="709544" y="3736101"/>
                    </a:cubicBezTo>
                    <a:cubicBezTo>
                      <a:pt x="694878" y="3752202"/>
                      <a:pt x="681190" y="3769250"/>
                      <a:pt x="668479" y="3787246"/>
                    </a:cubicBezTo>
                    <a:cubicBezTo>
                      <a:pt x="623503" y="3845020"/>
                      <a:pt x="587326" y="3923632"/>
                      <a:pt x="590260" y="3986143"/>
                    </a:cubicBezTo>
                    <a:cubicBezTo>
                      <a:pt x="593193" y="4036341"/>
                      <a:pt x="610792" y="4086539"/>
                      <a:pt x="644035" y="4119688"/>
                    </a:cubicBezTo>
                    <a:cubicBezTo>
                      <a:pt x="582437" y="4192617"/>
                      <a:pt x="500307" y="4291119"/>
                      <a:pt x="524750" y="4359312"/>
                    </a:cubicBezTo>
                    <a:cubicBezTo>
                      <a:pt x="526706" y="4365941"/>
                      <a:pt x="538439" y="4370677"/>
                      <a:pt x="547239" y="4367836"/>
                    </a:cubicBezTo>
                    <a:cubicBezTo>
                      <a:pt x="632303" y="4345105"/>
                      <a:pt x="737899" y="4285436"/>
                      <a:pt x="805363" y="4241868"/>
                    </a:cubicBezTo>
                    <a:cubicBezTo>
                      <a:pt x="848384" y="4214401"/>
                      <a:pt x="889449" y="4186934"/>
                      <a:pt x="929536" y="4158520"/>
                    </a:cubicBezTo>
                    <a:cubicBezTo>
                      <a:pt x="867939" y="4224819"/>
                      <a:pt x="812207" y="4294907"/>
                      <a:pt x="821985" y="4354576"/>
                    </a:cubicBezTo>
                    <a:cubicBezTo>
                      <a:pt x="822963" y="4361206"/>
                      <a:pt x="826874" y="4364994"/>
                      <a:pt x="835673" y="4365941"/>
                    </a:cubicBezTo>
                    <a:cubicBezTo>
                      <a:pt x="903138" y="4378254"/>
                      <a:pt x="1017534" y="4278806"/>
                      <a:pt x="1087931" y="4212507"/>
                    </a:cubicBezTo>
                    <a:cubicBezTo>
                      <a:pt x="1076198" y="4276911"/>
                      <a:pt x="1088909" y="4335633"/>
                      <a:pt x="1122152" y="4395303"/>
                    </a:cubicBezTo>
                    <a:cubicBezTo>
                      <a:pt x="1137797" y="4423716"/>
                      <a:pt x="1196461" y="4471073"/>
                      <a:pt x="1250237" y="4450236"/>
                    </a:cubicBezTo>
                    <a:cubicBezTo>
                      <a:pt x="1326501" y="4419928"/>
                      <a:pt x="1341168" y="4310061"/>
                      <a:pt x="1342145" y="4220084"/>
                    </a:cubicBezTo>
                    <a:cubicBezTo>
                      <a:pt x="1398854" y="4348893"/>
                      <a:pt x="1515206" y="4531689"/>
                      <a:pt x="1604181" y="4411404"/>
                    </a:cubicBezTo>
                    <a:cubicBezTo>
                      <a:pt x="1634491" y="4369730"/>
                      <a:pt x="1640357" y="4309114"/>
                      <a:pt x="1630580" y="4247550"/>
                    </a:cubicBezTo>
                    <a:cubicBezTo>
                      <a:pt x="1684356" y="4304378"/>
                      <a:pt x="1747909" y="4338475"/>
                      <a:pt x="1808530" y="4286383"/>
                    </a:cubicBezTo>
                    <a:cubicBezTo>
                      <a:pt x="1870127" y="4233344"/>
                      <a:pt x="1872083" y="4145260"/>
                      <a:pt x="1874038" y="4084644"/>
                    </a:cubicBezTo>
                    <a:cubicBezTo>
                      <a:pt x="1874038" y="4078014"/>
                      <a:pt x="1873060" y="4072332"/>
                      <a:pt x="1874038" y="4066649"/>
                    </a:cubicBezTo>
                    <a:cubicBezTo>
                      <a:pt x="1929770" y="4059072"/>
                      <a:pt x="1992345" y="4032552"/>
                      <a:pt x="2050033" y="4005085"/>
                    </a:cubicBezTo>
                    <a:cubicBezTo>
                      <a:pt x="2010923" y="4042023"/>
                      <a:pt x="1972791" y="4078961"/>
                      <a:pt x="1937592" y="4116847"/>
                    </a:cubicBezTo>
                    <a:cubicBezTo>
                      <a:pt x="1931725" y="4123477"/>
                      <a:pt x="1929770" y="4134842"/>
                      <a:pt x="1939547" y="4138631"/>
                    </a:cubicBezTo>
                    <a:cubicBezTo>
                      <a:pt x="1961058" y="4148102"/>
                      <a:pt x="1982568" y="4142419"/>
                      <a:pt x="2006034" y="4130106"/>
                    </a:cubicBezTo>
                    <a:cubicBezTo>
                      <a:pt x="2038300" y="4113058"/>
                      <a:pt x="2067631" y="4095063"/>
                      <a:pt x="2096964" y="4075173"/>
                    </a:cubicBezTo>
                    <a:cubicBezTo>
                      <a:pt x="2137052" y="4048653"/>
                      <a:pt x="2090120" y="4121582"/>
                      <a:pt x="2087187" y="4143366"/>
                    </a:cubicBezTo>
                    <a:cubicBezTo>
                      <a:pt x="2075454" y="4227661"/>
                      <a:pt x="2085231" y="4318585"/>
                      <a:pt x="2116519" y="4395303"/>
                    </a:cubicBezTo>
                    <a:cubicBezTo>
                      <a:pt x="2133141" y="4436029"/>
                      <a:pt x="2196695" y="4453077"/>
                      <a:pt x="2232871" y="4398144"/>
                    </a:cubicBezTo>
                    <a:cubicBezTo>
                      <a:pt x="2309135" y="4284489"/>
                      <a:pt x="2351178" y="4165150"/>
                      <a:pt x="2386377" y="4045812"/>
                    </a:cubicBezTo>
                    <a:cubicBezTo>
                      <a:pt x="2402021" y="4136736"/>
                      <a:pt x="2443086" y="4245656"/>
                      <a:pt x="2573126" y="4167044"/>
                    </a:cubicBezTo>
                    <a:cubicBezTo>
                      <a:pt x="2642546" y="4125371"/>
                      <a:pt x="2639613" y="4039182"/>
                      <a:pt x="2644501" y="3986143"/>
                    </a:cubicBezTo>
                    <a:cubicBezTo>
                      <a:pt x="2650368" y="3932156"/>
                      <a:pt x="2635702" y="3887641"/>
                      <a:pt x="2615169" y="3843126"/>
                    </a:cubicBezTo>
                    <a:cubicBezTo>
                      <a:pt x="2674812" y="3874382"/>
                      <a:pt x="2726632" y="3900901"/>
                      <a:pt x="2825384" y="3902795"/>
                    </a:cubicBezTo>
                    <a:cubicBezTo>
                      <a:pt x="2875249" y="3903743"/>
                      <a:pt x="2913381" y="3857333"/>
                      <a:pt x="2910448" y="3826078"/>
                    </a:cubicBezTo>
                    <a:cubicBezTo>
                      <a:pt x="2902626" y="3740836"/>
                      <a:pt x="2843961" y="3669802"/>
                      <a:pt x="2784319" y="3602556"/>
                    </a:cubicBezTo>
                    <a:cubicBezTo>
                      <a:pt x="2778452" y="3595926"/>
                      <a:pt x="2772586" y="3589296"/>
                      <a:pt x="2765742" y="3581719"/>
                    </a:cubicBezTo>
                    <a:cubicBezTo>
                      <a:pt x="2761831" y="3529627"/>
                      <a:pt x="2720765" y="3477535"/>
                      <a:pt x="2686544" y="3427337"/>
                    </a:cubicBezTo>
                    <a:cubicBezTo>
                      <a:pt x="2764764" y="3489847"/>
                      <a:pt x="2880138" y="3573195"/>
                      <a:pt x="2971068" y="3518261"/>
                    </a:cubicBezTo>
                    <a:cubicBezTo>
                      <a:pt x="3005289" y="3497424"/>
                      <a:pt x="3009200" y="3468063"/>
                      <a:pt x="3009200" y="3440596"/>
                    </a:cubicBezTo>
                    <a:cubicBezTo>
                      <a:pt x="3008222" y="3418812"/>
                      <a:pt x="3005289" y="3397029"/>
                      <a:pt x="2999423" y="3375245"/>
                    </a:cubicBezTo>
                    <a:cubicBezTo>
                      <a:pt x="3042443" y="3422601"/>
                      <a:pt x="3089375" y="3444385"/>
                      <a:pt x="3122618" y="3378086"/>
                    </a:cubicBezTo>
                    <a:cubicBezTo>
                      <a:pt x="3155862" y="3310840"/>
                      <a:pt x="3160750" y="3241700"/>
                      <a:pt x="3176395" y="3173506"/>
                    </a:cubicBezTo>
                    <a:cubicBezTo>
                      <a:pt x="3164661" y="3227492"/>
                      <a:pt x="3191061" y="3281479"/>
                      <a:pt x="3190083" y="3333571"/>
                    </a:cubicBezTo>
                    <a:cubicBezTo>
                      <a:pt x="3189105" y="3367668"/>
                      <a:pt x="3197905" y="3410288"/>
                      <a:pt x="3213549" y="3440596"/>
                    </a:cubicBezTo>
                    <a:cubicBezTo>
                      <a:pt x="3215505" y="3444385"/>
                      <a:pt x="3221371" y="3445332"/>
                      <a:pt x="3226260" y="3443438"/>
                    </a:cubicBezTo>
                    <a:cubicBezTo>
                      <a:pt x="3352389" y="3388504"/>
                      <a:pt x="3445274" y="3271061"/>
                      <a:pt x="3508828" y="3178242"/>
                    </a:cubicBezTo>
                    <a:cubicBezTo>
                      <a:pt x="3499051" y="3192449"/>
                      <a:pt x="3490251" y="3207603"/>
                      <a:pt x="3481451" y="3221810"/>
                    </a:cubicBezTo>
                    <a:cubicBezTo>
                      <a:pt x="3463852" y="3252118"/>
                      <a:pt x="3450164" y="3273902"/>
                      <a:pt x="3457985" y="3304210"/>
                    </a:cubicBezTo>
                    <a:cubicBezTo>
                      <a:pt x="3473629" y="3367668"/>
                      <a:pt x="3649623" y="3214233"/>
                      <a:pt x="3654512" y="3210444"/>
                    </a:cubicBezTo>
                    <a:cubicBezTo>
                      <a:pt x="3715132" y="3156458"/>
                      <a:pt x="3755219" y="3089212"/>
                      <a:pt x="3778685" y="3020071"/>
                    </a:cubicBezTo>
                    <a:cubicBezTo>
                      <a:pt x="3783574" y="3049432"/>
                      <a:pt x="3791396" y="3078793"/>
                      <a:pt x="3805085" y="3108154"/>
                    </a:cubicBezTo>
                    <a:cubicBezTo>
                      <a:pt x="3815840" y="3129938"/>
                      <a:pt x="3871571" y="3206656"/>
                      <a:pt x="3914592" y="3196237"/>
                    </a:cubicBezTo>
                    <a:cubicBezTo>
                      <a:pt x="3943924" y="3189607"/>
                      <a:pt x="3975212" y="3181083"/>
                      <a:pt x="3978145" y="3153616"/>
                    </a:cubicBezTo>
                    <a:cubicBezTo>
                      <a:pt x="3983034" y="3106260"/>
                      <a:pt x="4001612" y="3057957"/>
                      <a:pt x="4018233" y="3010600"/>
                    </a:cubicBezTo>
                    <a:cubicBezTo>
                      <a:pt x="4034855" y="3077846"/>
                      <a:pt x="4067120" y="3157405"/>
                      <a:pt x="4129696" y="3149828"/>
                    </a:cubicBezTo>
                    <a:cubicBezTo>
                      <a:pt x="4110141" y="3188660"/>
                      <a:pt x="4092542" y="3232228"/>
                      <a:pt x="4095475" y="3263483"/>
                    </a:cubicBezTo>
                    <a:cubicBezTo>
                      <a:pt x="4096452" y="3272955"/>
                      <a:pt x="4107207" y="3277691"/>
                      <a:pt x="4119919" y="3272955"/>
                    </a:cubicBezTo>
                    <a:cubicBezTo>
                      <a:pt x="4193249" y="3240753"/>
                      <a:pt x="4250936" y="3191502"/>
                      <a:pt x="4310579" y="3146040"/>
                    </a:cubicBezTo>
                    <a:cubicBezTo>
                      <a:pt x="4237248" y="3236964"/>
                      <a:pt x="4154140" y="3357249"/>
                      <a:pt x="4231382" y="3389452"/>
                    </a:cubicBezTo>
                    <a:cubicBezTo>
                      <a:pt x="4278313" y="3408394"/>
                      <a:pt x="4333067" y="3385663"/>
                      <a:pt x="4371199" y="3352514"/>
                    </a:cubicBezTo>
                    <a:cubicBezTo>
                      <a:pt x="4375110" y="3361985"/>
                      <a:pt x="4379998" y="3370509"/>
                      <a:pt x="4384888" y="3379980"/>
                    </a:cubicBezTo>
                    <a:cubicBezTo>
                      <a:pt x="4406398" y="3418812"/>
                      <a:pt x="4500261" y="3550464"/>
                      <a:pt x="4571636" y="3545728"/>
                    </a:cubicBezTo>
                    <a:cubicBezTo>
                      <a:pt x="4636168" y="3540992"/>
                      <a:pt x="4641057" y="3482270"/>
                      <a:pt x="4629324" y="3419760"/>
                    </a:cubicBezTo>
                    <a:cubicBezTo>
                      <a:pt x="4656700" y="3458592"/>
                      <a:pt x="4686033" y="3496477"/>
                      <a:pt x="4721232" y="3537204"/>
                    </a:cubicBezTo>
                    <a:cubicBezTo>
                      <a:pt x="4739809" y="3558988"/>
                      <a:pt x="4797496" y="3634758"/>
                      <a:pt x="4850294" y="3613921"/>
                    </a:cubicBezTo>
                    <a:cubicBezTo>
                      <a:pt x="4915803" y="3588349"/>
                      <a:pt x="4893315" y="3496477"/>
                      <a:pt x="4894292" y="3459539"/>
                    </a:cubicBezTo>
                    <a:cubicBezTo>
                      <a:pt x="4895270" y="3433020"/>
                      <a:pt x="4892337" y="3407447"/>
                      <a:pt x="4886470" y="3381875"/>
                    </a:cubicBezTo>
                    <a:cubicBezTo>
                      <a:pt x="4917758" y="3415971"/>
                      <a:pt x="4953935" y="3447227"/>
                      <a:pt x="5000866" y="3470905"/>
                    </a:cubicBezTo>
                    <a:cubicBezTo>
                      <a:pt x="5049754" y="3495530"/>
                      <a:pt x="5182727" y="3590243"/>
                      <a:pt x="5261925" y="3541940"/>
                    </a:cubicBezTo>
                    <a:cubicBezTo>
                      <a:pt x="5335256" y="3497424"/>
                      <a:pt x="5310812" y="3384716"/>
                      <a:pt x="5307879" y="3332624"/>
                    </a:cubicBezTo>
                    <a:cubicBezTo>
                      <a:pt x="5306901" y="3323153"/>
                      <a:pt x="5305923" y="3314628"/>
                      <a:pt x="5304945" y="3306104"/>
                    </a:cubicBezTo>
                    <a:cubicBezTo>
                      <a:pt x="5320589" y="3315575"/>
                      <a:pt x="5336233" y="3325047"/>
                      <a:pt x="5351877" y="3334518"/>
                    </a:cubicBezTo>
                    <a:cubicBezTo>
                      <a:pt x="5364588" y="3342095"/>
                      <a:pt x="5378276" y="3336412"/>
                      <a:pt x="5390987" y="3327888"/>
                    </a:cubicBezTo>
                    <a:cubicBezTo>
                      <a:pt x="5429119" y="3299474"/>
                      <a:pt x="5419342" y="3279585"/>
                      <a:pt x="5407609" y="3246435"/>
                    </a:cubicBezTo>
                    <a:cubicBezTo>
                      <a:pt x="5392942" y="3206656"/>
                      <a:pt x="5372410" y="3168771"/>
                      <a:pt x="5348944" y="3132780"/>
                    </a:cubicBezTo>
                    <a:cubicBezTo>
                      <a:pt x="5409564" y="3164035"/>
                      <a:pt x="5471162" y="3193396"/>
                      <a:pt x="5550359" y="3206656"/>
                    </a:cubicBezTo>
                    <a:cubicBezTo>
                      <a:pt x="5602180" y="3216127"/>
                      <a:pt x="5699954" y="3216127"/>
                      <a:pt x="5744930" y="3177295"/>
                    </a:cubicBezTo>
                    <a:cubicBezTo>
                      <a:pt x="5799684" y="3129938"/>
                      <a:pt x="5702887" y="3065533"/>
                      <a:pt x="5601202" y="3015336"/>
                    </a:cubicBezTo>
                    <a:cubicBezTo>
                      <a:pt x="5774263" y="3049432"/>
                      <a:pt x="5976656" y="3065533"/>
                      <a:pt x="6107674" y="2954720"/>
                    </a:cubicBezTo>
                    <a:cubicBezTo>
                      <a:pt x="6195671" y="2879896"/>
                      <a:pt x="5942435" y="2802232"/>
                      <a:pt x="5777196" y="2757717"/>
                    </a:cubicBezTo>
                    <a:cubicBezTo>
                      <a:pt x="5867148" y="2758664"/>
                      <a:pt x="5957101" y="2761505"/>
                      <a:pt x="6049987" y="2752981"/>
                    </a:cubicBezTo>
                    <a:cubicBezTo>
                      <a:pt x="6112563" y="2747298"/>
                      <a:pt x="6199583" y="2743510"/>
                      <a:pt x="6237715" y="2695206"/>
                    </a:cubicBezTo>
                    <a:cubicBezTo>
                      <a:pt x="6275847" y="2641220"/>
                      <a:pt x="6158516" y="2607123"/>
                      <a:pt x="6066608" y="2584392"/>
                    </a:cubicBezTo>
                    <a:close/>
                  </a:path>
                </a:pathLst>
              </a:custGeom>
              <a:solidFill>
                <a:srgbClr val="3E7E3C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" name="Freeform: Shape 518">
                <a:extLst>
                  <a:ext uri="{FF2B5EF4-FFF2-40B4-BE49-F238E27FC236}">
                    <a16:creationId xmlns:a16="http://schemas.microsoft.com/office/drawing/2014/main" id="{FBD0F20A-1981-6474-7CA1-C8EDEB96B94B}"/>
                  </a:ext>
                </a:extLst>
              </p:cNvPr>
              <p:cNvSpPr/>
              <p:nvPr/>
            </p:nvSpPr>
            <p:spPr>
              <a:xfrm>
                <a:off x="6171810" y="-3267431"/>
                <a:ext cx="6294423" cy="4455378"/>
              </a:xfrm>
              <a:custGeom>
                <a:avLst/>
                <a:gdLst>
                  <a:gd name="connsiteX0" fmla="*/ 6066608 w 6294423"/>
                  <a:gd name="connsiteY0" fmla="*/ 2584392 h 4455378"/>
                  <a:gd name="connsiteX1" fmla="*/ 6219137 w 6294423"/>
                  <a:gd name="connsiteY1" fmla="*/ 2534194 h 4455378"/>
                  <a:gd name="connsiteX2" fmla="*/ 6115496 w 6294423"/>
                  <a:gd name="connsiteY2" fmla="*/ 2446111 h 4455378"/>
                  <a:gd name="connsiteX3" fmla="*/ 6294424 w 6294423"/>
                  <a:gd name="connsiteY3" fmla="*/ 2384548 h 4455378"/>
                  <a:gd name="connsiteX4" fmla="*/ 6294424 w 6294423"/>
                  <a:gd name="connsiteY4" fmla="*/ 1539709 h 4455378"/>
                  <a:gd name="connsiteX5" fmla="*/ 6221093 w 6294423"/>
                  <a:gd name="connsiteY5" fmla="*/ 1556757 h 4455378"/>
                  <a:gd name="connsiteX6" fmla="*/ 6189804 w 6294423"/>
                  <a:gd name="connsiteY6" fmla="*/ 1566229 h 4455378"/>
                  <a:gd name="connsiteX7" fmla="*/ 6257269 w 6294423"/>
                  <a:gd name="connsiteY7" fmla="*/ 1512242 h 4455378"/>
                  <a:gd name="connsiteX8" fmla="*/ 6294424 w 6294423"/>
                  <a:gd name="connsiteY8" fmla="*/ 1470569 h 4455378"/>
                  <a:gd name="connsiteX9" fmla="*/ 6294424 w 6294423"/>
                  <a:gd name="connsiteY9" fmla="*/ 1373962 h 4455378"/>
                  <a:gd name="connsiteX10" fmla="*/ 6240648 w 6294423"/>
                  <a:gd name="connsiteY10" fmla="*/ 1373962 h 4455378"/>
                  <a:gd name="connsiteX11" fmla="*/ 6211315 w 6294423"/>
                  <a:gd name="connsiteY11" fmla="*/ 1384380 h 4455378"/>
                  <a:gd name="connsiteX12" fmla="*/ 6165361 w 6294423"/>
                  <a:gd name="connsiteY12" fmla="*/ 1216738 h 4455378"/>
                  <a:gd name="connsiteX13" fmla="*/ 6051942 w 6294423"/>
                  <a:gd name="connsiteY13" fmla="*/ 1254623 h 4455378"/>
                  <a:gd name="connsiteX14" fmla="*/ 6014788 w 6294423"/>
                  <a:gd name="connsiteY14" fmla="*/ 1223368 h 4455378"/>
                  <a:gd name="connsiteX15" fmla="*/ 5901370 w 6294423"/>
                  <a:gd name="connsiteY15" fmla="*/ 1249888 h 4455378"/>
                  <a:gd name="connsiteX16" fmla="*/ 5878882 w 6294423"/>
                  <a:gd name="connsiteY16" fmla="*/ 1265989 h 4455378"/>
                  <a:gd name="connsiteX17" fmla="*/ 5892570 w 6294423"/>
                  <a:gd name="connsiteY17" fmla="*/ 1252729 h 4455378"/>
                  <a:gd name="connsiteX18" fmla="*/ 5932658 w 6294423"/>
                  <a:gd name="connsiteY18" fmla="*/ 1214844 h 4455378"/>
                  <a:gd name="connsiteX19" fmla="*/ 5749819 w 6294423"/>
                  <a:gd name="connsiteY19" fmla="*/ 1180747 h 4455378"/>
                  <a:gd name="connsiteX20" fmla="*/ 5877904 w 6294423"/>
                  <a:gd name="connsiteY20" fmla="*/ 1000793 h 4455378"/>
                  <a:gd name="connsiteX21" fmla="*/ 5661822 w 6294423"/>
                  <a:gd name="connsiteY21" fmla="*/ 1034889 h 4455378"/>
                  <a:gd name="connsiteX22" fmla="*/ 5625646 w 6294423"/>
                  <a:gd name="connsiteY22" fmla="*/ 1076563 h 4455378"/>
                  <a:gd name="connsiteX23" fmla="*/ 5653023 w 6294423"/>
                  <a:gd name="connsiteY23" fmla="*/ 1015000 h 4455378"/>
                  <a:gd name="connsiteX24" fmla="*/ 5641290 w 6294423"/>
                  <a:gd name="connsiteY24" fmla="*/ 913657 h 4455378"/>
                  <a:gd name="connsiteX25" fmla="*/ 5397831 w 6294423"/>
                  <a:gd name="connsiteY25" fmla="*/ 1034889 h 4455378"/>
                  <a:gd name="connsiteX26" fmla="*/ 5395875 w 6294423"/>
                  <a:gd name="connsiteY26" fmla="*/ 906080 h 4455378"/>
                  <a:gd name="connsiteX27" fmla="*/ 5243347 w 6294423"/>
                  <a:gd name="connsiteY27" fmla="*/ 826521 h 4455378"/>
                  <a:gd name="connsiteX28" fmla="*/ 5419342 w 6294423"/>
                  <a:gd name="connsiteY28" fmla="*/ 592580 h 4455378"/>
                  <a:gd name="connsiteX29" fmla="*/ 5320589 w 6294423"/>
                  <a:gd name="connsiteY29" fmla="*/ 610576 h 4455378"/>
                  <a:gd name="connsiteX30" fmla="*/ 5386098 w 6294423"/>
                  <a:gd name="connsiteY30" fmla="*/ 510180 h 4455378"/>
                  <a:gd name="connsiteX31" fmla="*/ 5253125 w 6294423"/>
                  <a:gd name="connsiteY31" fmla="*/ 441987 h 4455378"/>
                  <a:gd name="connsiteX32" fmla="*/ 5093753 w 6294423"/>
                  <a:gd name="connsiteY32" fmla="*/ 528175 h 4455378"/>
                  <a:gd name="connsiteX33" fmla="*/ 5061487 w 6294423"/>
                  <a:gd name="connsiteY33" fmla="*/ 553748 h 4455378"/>
                  <a:gd name="connsiteX34" fmla="*/ 5082997 w 6294423"/>
                  <a:gd name="connsiteY34" fmla="*/ 522493 h 4455378"/>
                  <a:gd name="connsiteX35" fmla="*/ 5127973 w 6294423"/>
                  <a:gd name="connsiteY35" fmla="*/ 266768 h 4455378"/>
                  <a:gd name="connsiteX36" fmla="*/ 5116240 w 6294423"/>
                  <a:gd name="connsiteY36" fmla="*/ 267715 h 4455378"/>
                  <a:gd name="connsiteX37" fmla="*/ 5030199 w 6294423"/>
                  <a:gd name="connsiteY37" fmla="*/ 339697 h 4455378"/>
                  <a:gd name="connsiteX38" fmla="*/ 4967623 w 6294423"/>
                  <a:gd name="connsiteY38" fmla="*/ 114280 h 4455378"/>
                  <a:gd name="connsiteX39" fmla="*/ 4819984 w 6294423"/>
                  <a:gd name="connsiteY39" fmla="*/ 214676 h 4455378"/>
                  <a:gd name="connsiteX40" fmla="*/ 4755453 w 6294423"/>
                  <a:gd name="connsiteY40" fmla="*/ 205205 h 4455378"/>
                  <a:gd name="connsiteX41" fmla="*/ 4426931 w 6294423"/>
                  <a:gd name="connsiteY41" fmla="*/ 303706 h 4455378"/>
                  <a:gd name="connsiteX42" fmla="*/ 4473862 w 6294423"/>
                  <a:gd name="connsiteY42" fmla="*/ 137958 h 4455378"/>
                  <a:gd name="connsiteX43" fmla="*/ 4216715 w 6294423"/>
                  <a:gd name="connsiteY43" fmla="*/ 224147 h 4455378"/>
                  <a:gd name="connsiteX44" fmla="*/ 4087653 w 6294423"/>
                  <a:gd name="connsiteY44" fmla="*/ 63135 h 4455378"/>
                  <a:gd name="connsiteX45" fmla="*/ 4010411 w 6294423"/>
                  <a:gd name="connsiteY45" fmla="*/ 133223 h 4455378"/>
                  <a:gd name="connsiteX46" fmla="*/ 3792374 w 6294423"/>
                  <a:gd name="connsiteY46" fmla="*/ 119016 h 4455378"/>
                  <a:gd name="connsiteX47" fmla="*/ 3664289 w 6294423"/>
                  <a:gd name="connsiteY47" fmla="*/ 259191 h 4455378"/>
                  <a:gd name="connsiteX48" fmla="*/ 3639846 w 6294423"/>
                  <a:gd name="connsiteY48" fmla="*/ 331173 h 4455378"/>
                  <a:gd name="connsiteX49" fmla="*/ 3376833 w 6294423"/>
                  <a:gd name="connsiteY49" fmla="*/ 7255 h 4455378"/>
                  <a:gd name="connsiteX50" fmla="*/ 3313279 w 6294423"/>
                  <a:gd name="connsiteY50" fmla="*/ 145535 h 4455378"/>
                  <a:gd name="connsiteX51" fmla="*/ 3207682 w 6294423"/>
                  <a:gd name="connsiteY51" fmla="*/ 98179 h 4455378"/>
                  <a:gd name="connsiteX52" fmla="*/ 2996489 w 6294423"/>
                  <a:gd name="connsiteY52" fmla="*/ 304653 h 4455378"/>
                  <a:gd name="connsiteX53" fmla="*/ 2973024 w 6294423"/>
                  <a:gd name="connsiteY53" fmla="*/ 275292 h 4455378"/>
                  <a:gd name="connsiteX54" fmla="*/ 2946625 w 6294423"/>
                  <a:gd name="connsiteY54" fmla="*/ 207099 h 4455378"/>
                  <a:gd name="connsiteX55" fmla="*/ 2742276 w 6294423"/>
                  <a:gd name="connsiteY55" fmla="*/ 347274 h 4455378"/>
                  <a:gd name="connsiteX56" fmla="*/ 2633746 w 6294423"/>
                  <a:gd name="connsiteY56" fmla="*/ 216570 h 4455378"/>
                  <a:gd name="connsiteX57" fmla="*/ 2509573 w 6294423"/>
                  <a:gd name="connsiteY57" fmla="*/ 372846 h 4455378"/>
                  <a:gd name="connsiteX58" fmla="*/ 2419620 w 6294423"/>
                  <a:gd name="connsiteY58" fmla="*/ 274345 h 4455378"/>
                  <a:gd name="connsiteX59" fmla="*/ 2395177 w 6294423"/>
                  <a:gd name="connsiteY59" fmla="*/ 276239 h 4455378"/>
                  <a:gd name="connsiteX60" fmla="*/ 2256336 w 6294423"/>
                  <a:gd name="connsiteY60" fmla="*/ 574585 h 4455378"/>
                  <a:gd name="connsiteX61" fmla="*/ 2189850 w 6294423"/>
                  <a:gd name="connsiteY61" fmla="*/ 552801 h 4455378"/>
                  <a:gd name="connsiteX62" fmla="*/ 2162473 w 6294423"/>
                  <a:gd name="connsiteY62" fmla="*/ 573638 h 4455378"/>
                  <a:gd name="connsiteX63" fmla="*/ 2194739 w 6294423"/>
                  <a:gd name="connsiteY63" fmla="*/ 686346 h 4455378"/>
                  <a:gd name="connsiteX64" fmla="*/ 2135096 w 6294423"/>
                  <a:gd name="connsiteY64" fmla="*/ 692029 h 4455378"/>
                  <a:gd name="connsiteX65" fmla="*/ 2151718 w 6294423"/>
                  <a:gd name="connsiteY65" fmla="*/ 817997 h 4455378"/>
                  <a:gd name="connsiteX66" fmla="*/ 1855461 w 6294423"/>
                  <a:gd name="connsiteY66" fmla="*/ 785794 h 4455378"/>
                  <a:gd name="connsiteX67" fmla="*/ 1626669 w 6294423"/>
                  <a:gd name="connsiteY67" fmla="*/ 826521 h 4455378"/>
                  <a:gd name="connsiteX68" fmla="*/ 1871105 w 6294423"/>
                  <a:gd name="connsiteY68" fmla="*/ 1016894 h 4455378"/>
                  <a:gd name="connsiteX69" fmla="*/ 1753775 w 6294423"/>
                  <a:gd name="connsiteY69" fmla="*/ 1042466 h 4455378"/>
                  <a:gd name="connsiteX70" fmla="*/ 1624713 w 6294423"/>
                  <a:gd name="connsiteY70" fmla="*/ 964802 h 4455378"/>
                  <a:gd name="connsiteX71" fmla="*/ 1587559 w 6294423"/>
                  <a:gd name="connsiteY71" fmla="*/ 987533 h 4455378"/>
                  <a:gd name="connsiteX72" fmla="*/ 1613958 w 6294423"/>
                  <a:gd name="connsiteY72" fmla="*/ 1131497 h 4455378"/>
                  <a:gd name="connsiteX73" fmla="*/ 1424276 w 6294423"/>
                  <a:gd name="connsiteY73" fmla="*/ 1118237 h 4455378"/>
                  <a:gd name="connsiteX74" fmla="*/ 1466319 w 6294423"/>
                  <a:gd name="connsiteY74" fmla="*/ 1252729 h 4455378"/>
                  <a:gd name="connsiteX75" fmla="*/ 1315746 w 6294423"/>
                  <a:gd name="connsiteY75" fmla="*/ 1231892 h 4455378"/>
                  <a:gd name="connsiteX76" fmla="*/ 1130952 w 6294423"/>
                  <a:gd name="connsiteY76" fmla="*/ 1299138 h 4455378"/>
                  <a:gd name="connsiteX77" fmla="*/ 1250237 w 6294423"/>
                  <a:gd name="connsiteY77" fmla="*/ 1443102 h 4455378"/>
                  <a:gd name="connsiteX78" fmla="*/ 1340190 w 6294423"/>
                  <a:gd name="connsiteY78" fmla="*/ 1476251 h 4455378"/>
                  <a:gd name="connsiteX79" fmla="*/ 1309879 w 6294423"/>
                  <a:gd name="connsiteY79" fmla="*/ 1498983 h 4455378"/>
                  <a:gd name="connsiteX80" fmla="*/ 1317701 w 6294423"/>
                  <a:gd name="connsiteY80" fmla="*/ 1550127 h 4455378"/>
                  <a:gd name="connsiteX81" fmla="*/ 1271747 w 6294423"/>
                  <a:gd name="connsiteY81" fmla="*/ 1546339 h 4455378"/>
                  <a:gd name="connsiteX82" fmla="*/ 1047844 w 6294423"/>
                  <a:gd name="connsiteY82" fmla="*/ 1553916 h 4455378"/>
                  <a:gd name="connsiteX83" fmla="*/ 1038066 w 6294423"/>
                  <a:gd name="connsiteY83" fmla="*/ 1566229 h 4455378"/>
                  <a:gd name="connsiteX84" fmla="*/ 1133886 w 6294423"/>
                  <a:gd name="connsiteY84" fmla="*/ 1667571 h 4455378"/>
                  <a:gd name="connsiteX85" fmla="*/ 997979 w 6294423"/>
                  <a:gd name="connsiteY85" fmla="*/ 1779333 h 4455378"/>
                  <a:gd name="connsiteX86" fmla="*/ 1066421 w 6294423"/>
                  <a:gd name="connsiteY86" fmla="*/ 1835213 h 4455378"/>
                  <a:gd name="connsiteX87" fmla="*/ 1037089 w 6294423"/>
                  <a:gd name="connsiteY87" fmla="*/ 1887305 h 4455378"/>
                  <a:gd name="connsiteX88" fmla="*/ 1044910 w 6294423"/>
                  <a:gd name="connsiteY88" fmla="*/ 1914772 h 4455378"/>
                  <a:gd name="connsiteX89" fmla="*/ 890427 w 6294423"/>
                  <a:gd name="connsiteY89" fmla="*/ 1870257 h 4455378"/>
                  <a:gd name="connsiteX90" fmla="*/ 699767 w 6294423"/>
                  <a:gd name="connsiteY90" fmla="*/ 1926138 h 4455378"/>
                  <a:gd name="connsiteX91" fmla="*/ 842517 w 6294423"/>
                  <a:gd name="connsiteY91" fmla="*/ 2199858 h 4455378"/>
                  <a:gd name="connsiteX92" fmla="*/ 513018 w 6294423"/>
                  <a:gd name="connsiteY92" fmla="*/ 2181863 h 4455378"/>
                  <a:gd name="connsiteX93" fmla="*/ 632303 w 6294423"/>
                  <a:gd name="connsiteY93" fmla="*/ 2356134 h 4455378"/>
                  <a:gd name="connsiteX94" fmla="*/ 407421 w 6294423"/>
                  <a:gd name="connsiteY94" fmla="*/ 2405385 h 4455378"/>
                  <a:gd name="connsiteX95" fmla="*/ 573637 w 6294423"/>
                  <a:gd name="connsiteY95" fmla="*/ 2559767 h 4455378"/>
                  <a:gd name="connsiteX96" fmla="*/ 573637 w 6294423"/>
                  <a:gd name="connsiteY96" fmla="*/ 2560714 h 4455378"/>
                  <a:gd name="connsiteX97" fmla="*/ 101387 w 6294423"/>
                  <a:gd name="connsiteY97" fmla="*/ 2687629 h 4455378"/>
                  <a:gd name="connsiteX98" fmla="*/ 165918 w 6294423"/>
                  <a:gd name="connsiteY98" fmla="*/ 2731197 h 4455378"/>
                  <a:gd name="connsiteX99" fmla="*/ 267603 w 6294423"/>
                  <a:gd name="connsiteY99" fmla="*/ 2770976 h 4455378"/>
                  <a:gd name="connsiteX100" fmla="*/ 242182 w 6294423"/>
                  <a:gd name="connsiteY100" fmla="*/ 2787078 h 4455378"/>
                  <a:gd name="connsiteX101" fmla="*/ 248049 w 6294423"/>
                  <a:gd name="connsiteY101" fmla="*/ 2899786 h 4455378"/>
                  <a:gd name="connsiteX102" fmla="*/ 249026 w 6294423"/>
                  <a:gd name="connsiteY102" fmla="*/ 2909257 h 4455378"/>
                  <a:gd name="connsiteX103" fmla="*/ 256848 w 6294423"/>
                  <a:gd name="connsiteY103" fmla="*/ 2913993 h 4455378"/>
                  <a:gd name="connsiteX104" fmla="*/ 268581 w 6294423"/>
                  <a:gd name="connsiteY104" fmla="*/ 2929147 h 4455378"/>
                  <a:gd name="connsiteX105" fmla="*/ 357556 w 6294423"/>
                  <a:gd name="connsiteY105" fmla="*/ 3007759 h 4455378"/>
                  <a:gd name="connsiteX106" fmla="*/ 354623 w 6294423"/>
                  <a:gd name="connsiteY106" fmla="*/ 3007759 h 4455378"/>
                  <a:gd name="connsiteX107" fmla="*/ 226538 w 6294423"/>
                  <a:gd name="connsiteY107" fmla="*/ 2919676 h 4455378"/>
                  <a:gd name="connsiteX108" fmla="*/ 64232 w 6294423"/>
                  <a:gd name="connsiteY108" fmla="*/ 2864742 h 4455378"/>
                  <a:gd name="connsiteX109" fmla="*/ 82810 w 6294423"/>
                  <a:gd name="connsiteY109" fmla="*/ 2969874 h 4455378"/>
                  <a:gd name="connsiteX110" fmla="*/ 176673 w 6294423"/>
                  <a:gd name="connsiteY110" fmla="*/ 3040908 h 4455378"/>
                  <a:gd name="connsiteX111" fmla="*/ 28056 w 6294423"/>
                  <a:gd name="connsiteY111" fmla="*/ 3172559 h 4455378"/>
                  <a:gd name="connsiteX112" fmla="*/ 227516 w 6294423"/>
                  <a:gd name="connsiteY112" fmla="*/ 3218021 h 4455378"/>
                  <a:gd name="connsiteX113" fmla="*/ 447508 w 6294423"/>
                  <a:gd name="connsiteY113" fmla="*/ 3231281 h 4455378"/>
                  <a:gd name="connsiteX114" fmla="*/ 412310 w 6294423"/>
                  <a:gd name="connsiteY114" fmla="*/ 3248329 h 4455378"/>
                  <a:gd name="connsiteX115" fmla="*/ 170807 w 6294423"/>
                  <a:gd name="connsiteY115" fmla="*/ 3412183 h 4455378"/>
                  <a:gd name="connsiteX116" fmla="*/ 467064 w 6294423"/>
                  <a:gd name="connsiteY116" fmla="*/ 3380928 h 4455378"/>
                  <a:gd name="connsiteX117" fmla="*/ 300846 w 6294423"/>
                  <a:gd name="connsiteY117" fmla="*/ 3612027 h 4455378"/>
                  <a:gd name="connsiteX118" fmla="*/ 533550 w 6294423"/>
                  <a:gd name="connsiteY118" fmla="*/ 3549516 h 4455378"/>
                  <a:gd name="connsiteX119" fmla="*/ 510085 w 6294423"/>
                  <a:gd name="connsiteY119" fmla="*/ 3574142 h 4455378"/>
                  <a:gd name="connsiteX120" fmla="*/ 379066 w 6294423"/>
                  <a:gd name="connsiteY120" fmla="*/ 3805241 h 4455378"/>
                  <a:gd name="connsiteX121" fmla="*/ 618614 w 6294423"/>
                  <a:gd name="connsiteY121" fmla="*/ 3798611 h 4455378"/>
                  <a:gd name="connsiteX122" fmla="*/ 709544 w 6294423"/>
                  <a:gd name="connsiteY122" fmla="*/ 3736101 h 4455378"/>
                  <a:gd name="connsiteX123" fmla="*/ 668479 w 6294423"/>
                  <a:gd name="connsiteY123" fmla="*/ 3787246 h 4455378"/>
                  <a:gd name="connsiteX124" fmla="*/ 590260 w 6294423"/>
                  <a:gd name="connsiteY124" fmla="*/ 3986143 h 4455378"/>
                  <a:gd name="connsiteX125" fmla="*/ 644035 w 6294423"/>
                  <a:gd name="connsiteY125" fmla="*/ 4119688 h 4455378"/>
                  <a:gd name="connsiteX126" fmla="*/ 524750 w 6294423"/>
                  <a:gd name="connsiteY126" fmla="*/ 4359312 h 4455378"/>
                  <a:gd name="connsiteX127" fmla="*/ 547239 w 6294423"/>
                  <a:gd name="connsiteY127" fmla="*/ 4367836 h 4455378"/>
                  <a:gd name="connsiteX128" fmla="*/ 805363 w 6294423"/>
                  <a:gd name="connsiteY128" fmla="*/ 4241868 h 4455378"/>
                  <a:gd name="connsiteX129" fmla="*/ 929536 w 6294423"/>
                  <a:gd name="connsiteY129" fmla="*/ 4158520 h 4455378"/>
                  <a:gd name="connsiteX130" fmla="*/ 821985 w 6294423"/>
                  <a:gd name="connsiteY130" fmla="*/ 4354576 h 4455378"/>
                  <a:gd name="connsiteX131" fmla="*/ 835673 w 6294423"/>
                  <a:gd name="connsiteY131" fmla="*/ 4365941 h 4455378"/>
                  <a:gd name="connsiteX132" fmla="*/ 1087931 w 6294423"/>
                  <a:gd name="connsiteY132" fmla="*/ 4212507 h 4455378"/>
                  <a:gd name="connsiteX133" fmla="*/ 1122152 w 6294423"/>
                  <a:gd name="connsiteY133" fmla="*/ 4395303 h 4455378"/>
                  <a:gd name="connsiteX134" fmla="*/ 1250237 w 6294423"/>
                  <a:gd name="connsiteY134" fmla="*/ 4450236 h 4455378"/>
                  <a:gd name="connsiteX135" fmla="*/ 1342145 w 6294423"/>
                  <a:gd name="connsiteY135" fmla="*/ 4220084 h 4455378"/>
                  <a:gd name="connsiteX136" fmla="*/ 1604181 w 6294423"/>
                  <a:gd name="connsiteY136" fmla="*/ 4411404 h 4455378"/>
                  <a:gd name="connsiteX137" fmla="*/ 1630580 w 6294423"/>
                  <a:gd name="connsiteY137" fmla="*/ 4247550 h 4455378"/>
                  <a:gd name="connsiteX138" fmla="*/ 1808530 w 6294423"/>
                  <a:gd name="connsiteY138" fmla="*/ 4286383 h 4455378"/>
                  <a:gd name="connsiteX139" fmla="*/ 1874038 w 6294423"/>
                  <a:gd name="connsiteY139" fmla="*/ 4084644 h 4455378"/>
                  <a:gd name="connsiteX140" fmla="*/ 1874038 w 6294423"/>
                  <a:gd name="connsiteY140" fmla="*/ 4066649 h 4455378"/>
                  <a:gd name="connsiteX141" fmla="*/ 2050033 w 6294423"/>
                  <a:gd name="connsiteY141" fmla="*/ 4005085 h 4455378"/>
                  <a:gd name="connsiteX142" fmla="*/ 1937592 w 6294423"/>
                  <a:gd name="connsiteY142" fmla="*/ 4116847 h 4455378"/>
                  <a:gd name="connsiteX143" fmla="*/ 1939547 w 6294423"/>
                  <a:gd name="connsiteY143" fmla="*/ 4138631 h 4455378"/>
                  <a:gd name="connsiteX144" fmla="*/ 2006034 w 6294423"/>
                  <a:gd name="connsiteY144" fmla="*/ 4130106 h 4455378"/>
                  <a:gd name="connsiteX145" fmla="*/ 2096964 w 6294423"/>
                  <a:gd name="connsiteY145" fmla="*/ 4075173 h 4455378"/>
                  <a:gd name="connsiteX146" fmla="*/ 2087187 w 6294423"/>
                  <a:gd name="connsiteY146" fmla="*/ 4143366 h 4455378"/>
                  <a:gd name="connsiteX147" fmla="*/ 2116519 w 6294423"/>
                  <a:gd name="connsiteY147" fmla="*/ 4395303 h 4455378"/>
                  <a:gd name="connsiteX148" fmla="*/ 2232871 w 6294423"/>
                  <a:gd name="connsiteY148" fmla="*/ 4398144 h 4455378"/>
                  <a:gd name="connsiteX149" fmla="*/ 2386377 w 6294423"/>
                  <a:gd name="connsiteY149" fmla="*/ 4045812 h 4455378"/>
                  <a:gd name="connsiteX150" fmla="*/ 2573126 w 6294423"/>
                  <a:gd name="connsiteY150" fmla="*/ 4167044 h 4455378"/>
                  <a:gd name="connsiteX151" fmla="*/ 2644501 w 6294423"/>
                  <a:gd name="connsiteY151" fmla="*/ 3986143 h 4455378"/>
                  <a:gd name="connsiteX152" fmla="*/ 2615169 w 6294423"/>
                  <a:gd name="connsiteY152" fmla="*/ 3843126 h 4455378"/>
                  <a:gd name="connsiteX153" fmla="*/ 2825384 w 6294423"/>
                  <a:gd name="connsiteY153" fmla="*/ 3902795 h 4455378"/>
                  <a:gd name="connsiteX154" fmla="*/ 2910448 w 6294423"/>
                  <a:gd name="connsiteY154" fmla="*/ 3826078 h 4455378"/>
                  <a:gd name="connsiteX155" fmla="*/ 2784319 w 6294423"/>
                  <a:gd name="connsiteY155" fmla="*/ 3602556 h 4455378"/>
                  <a:gd name="connsiteX156" fmla="*/ 2765742 w 6294423"/>
                  <a:gd name="connsiteY156" fmla="*/ 3581719 h 4455378"/>
                  <a:gd name="connsiteX157" fmla="*/ 2686544 w 6294423"/>
                  <a:gd name="connsiteY157" fmla="*/ 3427337 h 4455378"/>
                  <a:gd name="connsiteX158" fmla="*/ 2971068 w 6294423"/>
                  <a:gd name="connsiteY158" fmla="*/ 3518261 h 4455378"/>
                  <a:gd name="connsiteX159" fmla="*/ 3009200 w 6294423"/>
                  <a:gd name="connsiteY159" fmla="*/ 3440596 h 4455378"/>
                  <a:gd name="connsiteX160" fmla="*/ 2999423 w 6294423"/>
                  <a:gd name="connsiteY160" fmla="*/ 3375245 h 4455378"/>
                  <a:gd name="connsiteX161" fmla="*/ 3122618 w 6294423"/>
                  <a:gd name="connsiteY161" fmla="*/ 3378086 h 4455378"/>
                  <a:gd name="connsiteX162" fmla="*/ 3176395 w 6294423"/>
                  <a:gd name="connsiteY162" fmla="*/ 3173506 h 4455378"/>
                  <a:gd name="connsiteX163" fmla="*/ 3190083 w 6294423"/>
                  <a:gd name="connsiteY163" fmla="*/ 3333571 h 4455378"/>
                  <a:gd name="connsiteX164" fmla="*/ 3213549 w 6294423"/>
                  <a:gd name="connsiteY164" fmla="*/ 3440596 h 4455378"/>
                  <a:gd name="connsiteX165" fmla="*/ 3226260 w 6294423"/>
                  <a:gd name="connsiteY165" fmla="*/ 3443438 h 4455378"/>
                  <a:gd name="connsiteX166" fmla="*/ 3508828 w 6294423"/>
                  <a:gd name="connsiteY166" fmla="*/ 3178242 h 4455378"/>
                  <a:gd name="connsiteX167" fmla="*/ 3481451 w 6294423"/>
                  <a:gd name="connsiteY167" fmla="*/ 3221810 h 4455378"/>
                  <a:gd name="connsiteX168" fmla="*/ 3457985 w 6294423"/>
                  <a:gd name="connsiteY168" fmla="*/ 3304210 h 4455378"/>
                  <a:gd name="connsiteX169" fmla="*/ 3654512 w 6294423"/>
                  <a:gd name="connsiteY169" fmla="*/ 3210444 h 4455378"/>
                  <a:gd name="connsiteX170" fmla="*/ 3778685 w 6294423"/>
                  <a:gd name="connsiteY170" fmla="*/ 3020071 h 4455378"/>
                  <a:gd name="connsiteX171" fmla="*/ 3805085 w 6294423"/>
                  <a:gd name="connsiteY171" fmla="*/ 3108154 h 4455378"/>
                  <a:gd name="connsiteX172" fmla="*/ 3914592 w 6294423"/>
                  <a:gd name="connsiteY172" fmla="*/ 3196237 h 4455378"/>
                  <a:gd name="connsiteX173" fmla="*/ 3978145 w 6294423"/>
                  <a:gd name="connsiteY173" fmla="*/ 3153616 h 4455378"/>
                  <a:gd name="connsiteX174" fmla="*/ 4018233 w 6294423"/>
                  <a:gd name="connsiteY174" fmla="*/ 3010600 h 4455378"/>
                  <a:gd name="connsiteX175" fmla="*/ 4129696 w 6294423"/>
                  <a:gd name="connsiteY175" fmla="*/ 3149828 h 4455378"/>
                  <a:gd name="connsiteX176" fmla="*/ 4095475 w 6294423"/>
                  <a:gd name="connsiteY176" fmla="*/ 3263483 h 4455378"/>
                  <a:gd name="connsiteX177" fmla="*/ 4119919 w 6294423"/>
                  <a:gd name="connsiteY177" fmla="*/ 3272955 h 4455378"/>
                  <a:gd name="connsiteX178" fmla="*/ 4310579 w 6294423"/>
                  <a:gd name="connsiteY178" fmla="*/ 3146040 h 4455378"/>
                  <a:gd name="connsiteX179" fmla="*/ 4231382 w 6294423"/>
                  <a:gd name="connsiteY179" fmla="*/ 3389452 h 4455378"/>
                  <a:gd name="connsiteX180" fmla="*/ 4371199 w 6294423"/>
                  <a:gd name="connsiteY180" fmla="*/ 3352514 h 4455378"/>
                  <a:gd name="connsiteX181" fmla="*/ 4384888 w 6294423"/>
                  <a:gd name="connsiteY181" fmla="*/ 3379980 h 4455378"/>
                  <a:gd name="connsiteX182" fmla="*/ 4571636 w 6294423"/>
                  <a:gd name="connsiteY182" fmla="*/ 3545728 h 4455378"/>
                  <a:gd name="connsiteX183" fmla="*/ 4629324 w 6294423"/>
                  <a:gd name="connsiteY183" fmla="*/ 3419760 h 4455378"/>
                  <a:gd name="connsiteX184" fmla="*/ 4721232 w 6294423"/>
                  <a:gd name="connsiteY184" fmla="*/ 3537204 h 4455378"/>
                  <a:gd name="connsiteX185" fmla="*/ 4850294 w 6294423"/>
                  <a:gd name="connsiteY185" fmla="*/ 3613921 h 4455378"/>
                  <a:gd name="connsiteX186" fmla="*/ 4894292 w 6294423"/>
                  <a:gd name="connsiteY186" fmla="*/ 3459539 h 4455378"/>
                  <a:gd name="connsiteX187" fmla="*/ 4886470 w 6294423"/>
                  <a:gd name="connsiteY187" fmla="*/ 3381875 h 4455378"/>
                  <a:gd name="connsiteX188" fmla="*/ 5000866 w 6294423"/>
                  <a:gd name="connsiteY188" fmla="*/ 3470905 h 4455378"/>
                  <a:gd name="connsiteX189" fmla="*/ 5261925 w 6294423"/>
                  <a:gd name="connsiteY189" fmla="*/ 3541940 h 4455378"/>
                  <a:gd name="connsiteX190" fmla="*/ 5307879 w 6294423"/>
                  <a:gd name="connsiteY190" fmla="*/ 3332624 h 4455378"/>
                  <a:gd name="connsiteX191" fmla="*/ 5304945 w 6294423"/>
                  <a:gd name="connsiteY191" fmla="*/ 3306104 h 4455378"/>
                  <a:gd name="connsiteX192" fmla="*/ 5351877 w 6294423"/>
                  <a:gd name="connsiteY192" fmla="*/ 3334518 h 4455378"/>
                  <a:gd name="connsiteX193" fmla="*/ 5390987 w 6294423"/>
                  <a:gd name="connsiteY193" fmla="*/ 3327888 h 4455378"/>
                  <a:gd name="connsiteX194" fmla="*/ 5407609 w 6294423"/>
                  <a:gd name="connsiteY194" fmla="*/ 3246435 h 4455378"/>
                  <a:gd name="connsiteX195" fmla="*/ 5348944 w 6294423"/>
                  <a:gd name="connsiteY195" fmla="*/ 3132780 h 4455378"/>
                  <a:gd name="connsiteX196" fmla="*/ 5550359 w 6294423"/>
                  <a:gd name="connsiteY196" fmla="*/ 3206656 h 4455378"/>
                  <a:gd name="connsiteX197" fmla="*/ 5744930 w 6294423"/>
                  <a:gd name="connsiteY197" fmla="*/ 3177295 h 4455378"/>
                  <a:gd name="connsiteX198" fmla="*/ 5601202 w 6294423"/>
                  <a:gd name="connsiteY198" fmla="*/ 3015336 h 4455378"/>
                  <a:gd name="connsiteX199" fmla="*/ 6107674 w 6294423"/>
                  <a:gd name="connsiteY199" fmla="*/ 2954720 h 4455378"/>
                  <a:gd name="connsiteX200" fmla="*/ 5777196 w 6294423"/>
                  <a:gd name="connsiteY200" fmla="*/ 2757717 h 4455378"/>
                  <a:gd name="connsiteX201" fmla="*/ 6049987 w 6294423"/>
                  <a:gd name="connsiteY201" fmla="*/ 2752981 h 4455378"/>
                  <a:gd name="connsiteX202" fmla="*/ 6237715 w 6294423"/>
                  <a:gd name="connsiteY202" fmla="*/ 2695206 h 4455378"/>
                  <a:gd name="connsiteX203" fmla="*/ 6066608 w 6294423"/>
                  <a:gd name="connsiteY203" fmla="*/ 2584392 h 4455378"/>
                  <a:gd name="connsiteX204" fmla="*/ 3326967 w 6294423"/>
                  <a:gd name="connsiteY204" fmla="*/ 2445164 h 4455378"/>
                  <a:gd name="connsiteX205" fmla="*/ 3013111 w 6294423"/>
                  <a:gd name="connsiteY205" fmla="*/ 2568291 h 4455378"/>
                  <a:gd name="connsiteX206" fmla="*/ 3224304 w 6294423"/>
                  <a:gd name="connsiteY206" fmla="*/ 2683841 h 4455378"/>
                  <a:gd name="connsiteX207" fmla="*/ 3217460 w 6294423"/>
                  <a:gd name="connsiteY207" fmla="*/ 2694259 h 4455378"/>
                  <a:gd name="connsiteX208" fmla="*/ 2895782 w 6294423"/>
                  <a:gd name="connsiteY208" fmla="*/ 2700889 h 4455378"/>
                  <a:gd name="connsiteX209" fmla="*/ 3138263 w 6294423"/>
                  <a:gd name="connsiteY209" fmla="*/ 2820227 h 4455378"/>
                  <a:gd name="connsiteX210" fmla="*/ 3136307 w 6294423"/>
                  <a:gd name="connsiteY210" fmla="*/ 2826857 h 4455378"/>
                  <a:gd name="connsiteX211" fmla="*/ 2786275 w 6294423"/>
                  <a:gd name="connsiteY211" fmla="*/ 2808862 h 4455378"/>
                  <a:gd name="connsiteX212" fmla="*/ 2815607 w 6294423"/>
                  <a:gd name="connsiteY212" fmla="*/ 2981239 h 4455378"/>
                  <a:gd name="connsiteX213" fmla="*/ 2804851 w 6294423"/>
                  <a:gd name="connsiteY213" fmla="*/ 2984080 h 4455378"/>
                  <a:gd name="connsiteX214" fmla="*/ 2692411 w 6294423"/>
                  <a:gd name="connsiteY214" fmla="*/ 2824963 h 4455378"/>
                  <a:gd name="connsiteX215" fmla="*/ 2652323 w 6294423"/>
                  <a:gd name="connsiteY215" fmla="*/ 2995446 h 4455378"/>
                  <a:gd name="connsiteX216" fmla="*/ 2637657 w 6294423"/>
                  <a:gd name="connsiteY216" fmla="*/ 2997340 h 4455378"/>
                  <a:gd name="connsiteX217" fmla="*/ 2475352 w 6294423"/>
                  <a:gd name="connsiteY217" fmla="*/ 2828751 h 4455378"/>
                  <a:gd name="connsiteX218" fmla="*/ 2528150 w 6294423"/>
                  <a:gd name="connsiteY218" fmla="*/ 2976504 h 4455378"/>
                  <a:gd name="connsiteX219" fmla="*/ 2518372 w 6294423"/>
                  <a:gd name="connsiteY219" fmla="*/ 2984080 h 4455378"/>
                  <a:gd name="connsiteX220" fmla="*/ 2338467 w 6294423"/>
                  <a:gd name="connsiteY220" fmla="*/ 2899786 h 4455378"/>
                  <a:gd name="connsiteX221" fmla="*/ 2334556 w 6294423"/>
                  <a:gd name="connsiteY221" fmla="*/ 2944301 h 4455378"/>
                  <a:gd name="connsiteX222" fmla="*/ 2324779 w 6294423"/>
                  <a:gd name="connsiteY222" fmla="*/ 2949037 h 4455378"/>
                  <a:gd name="connsiteX223" fmla="*/ 2140962 w 6294423"/>
                  <a:gd name="connsiteY223" fmla="*/ 2905469 h 4455378"/>
                  <a:gd name="connsiteX224" fmla="*/ 2142918 w 6294423"/>
                  <a:gd name="connsiteY224" fmla="*/ 2907363 h 4455378"/>
                  <a:gd name="connsiteX225" fmla="*/ 2236782 w 6294423"/>
                  <a:gd name="connsiteY225" fmla="*/ 3035225 h 4455378"/>
                  <a:gd name="connsiteX226" fmla="*/ 2228960 w 6294423"/>
                  <a:gd name="connsiteY226" fmla="*/ 3040908 h 4455378"/>
                  <a:gd name="connsiteX227" fmla="*/ 2120430 w 6294423"/>
                  <a:gd name="connsiteY227" fmla="*/ 3029543 h 4455378"/>
                  <a:gd name="connsiteX228" fmla="*/ 2188872 w 6294423"/>
                  <a:gd name="connsiteY228" fmla="*/ 3081635 h 4455378"/>
                  <a:gd name="connsiteX229" fmla="*/ 2209405 w 6294423"/>
                  <a:gd name="connsiteY229" fmla="*/ 3124256 h 4455378"/>
                  <a:gd name="connsiteX230" fmla="*/ 2063721 w 6294423"/>
                  <a:gd name="connsiteY230" fmla="*/ 3169718 h 4455378"/>
                  <a:gd name="connsiteX231" fmla="*/ 2096964 w 6294423"/>
                  <a:gd name="connsiteY231" fmla="*/ 3282426 h 4455378"/>
                  <a:gd name="connsiteX232" fmla="*/ 1887727 w 6294423"/>
                  <a:gd name="connsiteY232" fmla="*/ 3247382 h 4455378"/>
                  <a:gd name="connsiteX233" fmla="*/ 1872083 w 6294423"/>
                  <a:gd name="connsiteY233" fmla="*/ 3414077 h 4455378"/>
                  <a:gd name="connsiteX234" fmla="*/ 1857417 w 6294423"/>
                  <a:gd name="connsiteY234" fmla="*/ 3415971 h 4455378"/>
                  <a:gd name="connsiteX235" fmla="*/ 1824173 w 6294423"/>
                  <a:gd name="connsiteY235" fmla="*/ 3290003 h 4455378"/>
                  <a:gd name="connsiteX236" fmla="*/ 1742043 w 6294423"/>
                  <a:gd name="connsiteY236" fmla="*/ 3388504 h 4455378"/>
                  <a:gd name="connsiteX237" fmla="*/ 1562138 w 6294423"/>
                  <a:gd name="connsiteY237" fmla="*/ 3511631 h 4455378"/>
                  <a:gd name="connsiteX238" fmla="*/ 1551382 w 6294423"/>
                  <a:gd name="connsiteY238" fmla="*/ 3506895 h 4455378"/>
                  <a:gd name="connsiteX239" fmla="*/ 1603203 w 6294423"/>
                  <a:gd name="connsiteY239" fmla="*/ 3294739 h 4455378"/>
                  <a:gd name="connsiteX240" fmla="*/ 1532806 w 6294423"/>
                  <a:gd name="connsiteY240" fmla="*/ 3469958 h 4455378"/>
                  <a:gd name="connsiteX241" fmla="*/ 1520094 w 6294423"/>
                  <a:gd name="connsiteY241" fmla="*/ 3472799 h 4455378"/>
                  <a:gd name="connsiteX242" fmla="*/ 1482940 w 6294423"/>
                  <a:gd name="connsiteY242" fmla="*/ 3427337 h 4455378"/>
                  <a:gd name="connsiteX243" fmla="*/ 1477074 w 6294423"/>
                  <a:gd name="connsiteY243" fmla="*/ 3465222 h 4455378"/>
                  <a:gd name="connsiteX244" fmla="*/ 1213083 w 6294423"/>
                  <a:gd name="connsiteY244" fmla="*/ 3787246 h 4455378"/>
                  <a:gd name="connsiteX245" fmla="*/ 1202327 w 6294423"/>
                  <a:gd name="connsiteY245" fmla="*/ 3784404 h 4455378"/>
                  <a:gd name="connsiteX246" fmla="*/ 1195483 w 6294423"/>
                  <a:gd name="connsiteY246" fmla="*/ 3627181 h 4455378"/>
                  <a:gd name="connsiteX247" fmla="*/ 1105531 w 6294423"/>
                  <a:gd name="connsiteY247" fmla="*/ 3791034 h 4455378"/>
                  <a:gd name="connsiteX248" fmla="*/ 935403 w 6294423"/>
                  <a:gd name="connsiteY248" fmla="*/ 3984248 h 4455378"/>
                  <a:gd name="connsiteX249" fmla="*/ 925626 w 6294423"/>
                  <a:gd name="connsiteY249" fmla="*/ 3985195 h 4455378"/>
                  <a:gd name="connsiteX250" fmla="*/ 853272 w 6294423"/>
                  <a:gd name="connsiteY250" fmla="*/ 3720947 h 4455378"/>
                  <a:gd name="connsiteX251" fmla="*/ 1013623 w 6294423"/>
                  <a:gd name="connsiteY251" fmla="*/ 3452909 h 4455378"/>
                  <a:gd name="connsiteX252" fmla="*/ 727143 w 6294423"/>
                  <a:gd name="connsiteY252" fmla="*/ 3585507 h 4455378"/>
                  <a:gd name="connsiteX253" fmla="*/ 718344 w 6294423"/>
                  <a:gd name="connsiteY253" fmla="*/ 3580772 h 4455378"/>
                  <a:gd name="connsiteX254" fmla="*/ 812207 w 6294423"/>
                  <a:gd name="connsiteY254" fmla="*/ 3449121 h 4455378"/>
                  <a:gd name="connsiteX255" fmla="*/ 695855 w 6294423"/>
                  <a:gd name="connsiteY255" fmla="*/ 3489847 h 4455378"/>
                  <a:gd name="connsiteX256" fmla="*/ 687056 w 6294423"/>
                  <a:gd name="connsiteY256" fmla="*/ 3485112 h 4455378"/>
                  <a:gd name="connsiteX257" fmla="*/ 851317 w 6294423"/>
                  <a:gd name="connsiteY257" fmla="*/ 3270113 h 4455378"/>
                  <a:gd name="connsiteX258" fmla="*/ 823941 w 6294423"/>
                  <a:gd name="connsiteY258" fmla="*/ 3277691 h 4455378"/>
                  <a:gd name="connsiteX259" fmla="*/ 573637 w 6294423"/>
                  <a:gd name="connsiteY259" fmla="*/ 3267272 h 4455378"/>
                  <a:gd name="connsiteX260" fmla="*/ 732032 w 6294423"/>
                  <a:gd name="connsiteY260" fmla="*/ 3136568 h 4455378"/>
                  <a:gd name="connsiteX261" fmla="*/ 974513 w 6294423"/>
                  <a:gd name="connsiteY261" fmla="*/ 3051327 h 4455378"/>
                  <a:gd name="connsiteX262" fmla="*/ 746699 w 6294423"/>
                  <a:gd name="connsiteY262" fmla="*/ 3041855 h 4455378"/>
                  <a:gd name="connsiteX263" fmla="*/ 744743 w 6294423"/>
                  <a:gd name="connsiteY263" fmla="*/ 3032384 h 4455378"/>
                  <a:gd name="connsiteX264" fmla="*/ 933448 w 6294423"/>
                  <a:gd name="connsiteY264" fmla="*/ 2982186 h 4455378"/>
                  <a:gd name="connsiteX265" fmla="*/ 738877 w 6294423"/>
                  <a:gd name="connsiteY265" fmla="*/ 2817386 h 4455378"/>
                  <a:gd name="connsiteX266" fmla="*/ 977447 w 6294423"/>
                  <a:gd name="connsiteY266" fmla="*/ 2780448 h 4455378"/>
                  <a:gd name="connsiteX267" fmla="*/ 1200372 w 6294423"/>
                  <a:gd name="connsiteY267" fmla="*/ 2853377 h 4455378"/>
                  <a:gd name="connsiteX268" fmla="*/ 1125085 w 6294423"/>
                  <a:gd name="connsiteY268" fmla="*/ 2766241 h 4455378"/>
                  <a:gd name="connsiteX269" fmla="*/ 1098687 w 6294423"/>
                  <a:gd name="connsiteY269" fmla="*/ 2670581 h 4455378"/>
                  <a:gd name="connsiteX270" fmla="*/ 1290325 w 6294423"/>
                  <a:gd name="connsiteY270" fmla="*/ 2726462 h 4455378"/>
                  <a:gd name="connsiteX271" fmla="*/ 1275658 w 6294423"/>
                  <a:gd name="connsiteY271" fmla="*/ 2467895 h 4455378"/>
                  <a:gd name="connsiteX272" fmla="*/ 1287391 w 6294423"/>
                  <a:gd name="connsiteY272" fmla="*/ 2464107 h 4455378"/>
                  <a:gd name="connsiteX273" fmla="*/ 1436986 w 6294423"/>
                  <a:gd name="connsiteY273" fmla="*/ 2651638 h 4455378"/>
                  <a:gd name="connsiteX274" fmla="*/ 1438942 w 6294423"/>
                  <a:gd name="connsiteY274" fmla="*/ 2643114 h 4455378"/>
                  <a:gd name="connsiteX275" fmla="*/ 1532806 w 6294423"/>
                  <a:gd name="connsiteY275" fmla="*/ 2528512 h 4455378"/>
                  <a:gd name="connsiteX276" fmla="*/ 1650135 w 6294423"/>
                  <a:gd name="connsiteY276" fmla="*/ 2584392 h 4455378"/>
                  <a:gd name="connsiteX277" fmla="*/ 1713688 w 6294423"/>
                  <a:gd name="connsiteY277" fmla="*/ 2688576 h 4455378"/>
                  <a:gd name="connsiteX278" fmla="*/ 1734221 w 6294423"/>
                  <a:gd name="connsiteY278" fmla="*/ 2592916 h 4455378"/>
                  <a:gd name="connsiteX279" fmla="*/ 1823195 w 6294423"/>
                  <a:gd name="connsiteY279" fmla="*/ 2478314 h 4455378"/>
                  <a:gd name="connsiteX280" fmla="*/ 1920970 w 6294423"/>
                  <a:gd name="connsiteY280" fmla="*/ 2589128 h 4455378"/>
                  <a:gd name="connsiteX281" fmla="*/ 2051988 w 6294423"/>
                  <a:gd name="connsiteY281" fmla="*/ 2357081 h 4455378"/>
                  <a:gd name="connsiteX282" fmla="*/ 2372688 w 6294423"/>
                  <a:gd name="connsiteY282" fmla="*/ 2161973 h 4455378"/>
                  <a:gd name="connsiteX283" fmla="*/ 2379532 w 6294423"/>
                  <a:gd name="connsiteY283" fmla="*/ 2165761 h 4455378"/>
                  <a:gd name="connsiteX284" fmla="*/ 2312068 w 6294423"/>
                  <a:gd name="connsiteY284" fmla="*/ 2347610 h 4455378"/>
                  <a:gd name="connsiteX285" fmla="*/ 2250470 w 6294423"/>
                  <a:gd name="connsiteY285" fmla="*/ 2432851 h 4455378"/>
                  <a:gd name="connsiteX286" fmla="*/ 2524239 w 6294423"/>
                  <a:gd name="connsiteY286" fmla="*/ 2345716 h 4455378"/>
                  <a:gd name="connsiteX287" fmla="*/ 2528150 w 6294423"/>
                  <a:gd name="connsiteY287" fmla="*/ 2354240 h 4455378"/>
                  <a:gd name="connsiteX288" fmla="*/ 2473396 w 6294423"/>
                  <a:gd name="connsiteY288" fmla="*/ 2410121 h 4455378"/>
                  <a:gd name="connsiteX289" fmla="*/ 2782364 w 6294423"/>
                  <a:gd name="connsiteY289" fmla="*/ 2322038 h 4455378"/>
                  <a:gd name="connsiteX290" fmla="*/ 3180306 w 6294423"/>
                  <a:gd name="connsiteY290" fmla="*/ 2351398 h 4455378"/>
                  <a:gd name="connsiteX291" fmla="*/ 3174439 w 6294423"/>
                  <a:gd name="connsiteY291" fmla="*/ 2359922 h 4455378"/>
                  <a:gd name="connsiteX292" fmla="*/ 3094264 w 6294423"/>
                  <a:gd name="connsiteY292" fmla="*/ 2384548 h 4455378"/>
                  <a:gd name="connsiteX293" fmla="*/ 3327945 w 6294423"/>
                  <a:gd name="connsiteY293" fmla="*/ 2435693 h 4455378"/>
                  <a:gd name="connsiteX294" fmla="*/ 3326967 w 6294423"/>
                  <a:gd name="connsiteY294" fmla="*/ 2445164 h 4455378"/>
                  <a:gd name="connsiteX295" fmla="*/ 3430608 w 6294423"/>
                  <a:gd name="connsiteY295" fmla="*/ 1208214 h 4455378"/>
                  <a:gd name="connsiteX296" fmla="*/ 3427675 w 6294423"/>
                  <a:gd name="connsiteY296" fmla="*/ 1284931 h 4455378"/>
                  <a:gd name="connsiteX297" fmla="*/ 3360210 w 6294423"/>
                  <a:gd name="connsiteY297" fmla="*/ 1299138 h 4455378"/>
                  <a:gd name="connsiteX298" fmla="*/ 3176395 w 6294423"/>
                  <a:gd name="connsiteY298" fmla="*/ 1284931 h 4455378"/>
                  <a:gd name="connsiteX299" fmla="*/ 3281013 w 6294423"/>
                  <a:gd name="connsiteY299" fmla="*/ 1362596 h 4455378"/>
                  <a:gd name="connsiteX300" fmla="*/ 3274169 w 6294423"/>
                  <a:gd name="connsiteY300" fmla="*/ 1373014 h 4455378"/>
                  <a:gd name="connsiteX301" fmla="*/ 3137285 w 6294423"/>
                  <a:gd name="connsiteY301" fmla="*/ 1369226 h 4455378"/>
                  <a:gd name="connsiteX302" fmla="*/ 2959335 w 6294423"/>
                  <a:gd name="connsiteY302" fmla="*/ 1434578 h 4455378"/>
                  <a:gd name="connsiteX303" fmla="*/ 2726632 w 6294423"/>
                  <a:gd name="connsiteY303" fmla="*/ 1444049 h 4455378"/>
                  <a:gd name="connsiteX304" fmla="*/ 2648412 w 6294423"/>
                  <a:gd name="connsiteY304" fmla="*/ 1435525 h 4455378"/>
                  <a:gd name="connsiteX305" fmla="*/ 2731520 w 6294423"/>
                  <a:gd name="connsiteY305" fmla="*/ 1500877 h 4455378"/>
                  <a:gd name="connsiteX306" fmla="*/ 2805829 w 6294423"/>
                  <a:gd name="connsiteY306" fmla="*/ 1632528 h 4455378"/>
                  <a:gd name="connsiteX307" fmla="*/ 2533038 w 6294423"/>
                  <a:gd name="connsiteY307" fmla="*/ 1552969 h 4455378"/>
                  <a:gd name="connsiteX308" fmla="*/ 2567259 w 6294423"/>
                  <a:gd name="connsiteY308" fmla="*/ 1717769 h 4455378"/>
                  <a:gd name="connsiteX309" fmla="*/ 2556504 w 6294423"/>
                  <a:gd name="connsiteY309" fmla="*/ 1723452 h 4455378"/>
                  <a:gd name="connsiteX310" fmla="*/ 2342378 w 6294423"/>
                  <a:gd name="connsiteY310" fmla="*/ 1543497 h 4455378"/>
                  <a:gd name="connsiteX311" fmla="*/ 2219182 w 6294423"/>
                  <a:gd name="connsiteY311" fmla="*/ 1528343 h 4455378"/>
                  <a:gd name="connsiteX312" fmla="*/ 2227982 w 6294423"/>
                  <a:gd name="connsiteY312" fmla="*/ 1651470 h 4455378"/>
                  <a:gd name="connsiteX313" fmla="*/ 2079365 w 6294423"/>
                  <a:gd name="connsiteY313" fmla="*/ 1662836 h 4455378"/>
                  <a:gd name="connsiteX314" fmla="*/ 2123364 w 6294423"/>
                  <a:gd name="connsiteY314" fmla="*/ 1874045 h 4455378"/>
                  <a:gd name="connsiteX315" fmla="*/ 2115542 w 6294423"/>
                  <a:gd name="connsiteY315" fmla="*/ 1878781 h 4455378"/>
                  <a:gd name="connsiteX316" fmla="*/ 1987456 w 6294423"/>
                  <a:gd name="connsiteY316" fmla="*/ 1823848 h 4455378"/>
                  <a:gd name="connsiteX317" fmla="*/ 2024611 w 6294423"/>
                  <a:gd name="connsiteY317" fmla="*/ 1944133 h 4455378"/>
                  <a:gd name="connsiteX318" fmla="*/ 2006034 w 6294423"/>
                  <a:gd name="connsiteY318" fmla="*/ 2091885 h 4455378"/>
                  <a:gd name="connsiteX319" fmla="*/ 1706844 w 6294423"/>
                  <a:gd name="connsiteY319" fmla="*/ 2012326 h 4455378"/>
                  <a:gd name="connsiteX320" fmla="*/ 1667734 w 6294423"/>
                  <a:gd name="connsiteY320" fmla="*/ 2178074 h 4455378"/>
                  <a:gd name="connsiteX321" fmla="*/ 1658935 w 6294423"/>
                  <a:gd name="connsiteY321" fmla="*/ 2180915 h 4455378"/>
                  <a:gd name="connsiteX322" fmla="*/ 1552360 w 6294423"/>
                  <a:gd name="connsiteY322" fmla="*/ 2064418 h 4455378"/>
                  <a:gd name="connsiteX323" fmla="*/ 1299125 w 6294423"/>
                  <a:gd name="connsiteY323" fmla="*/ 2288888 h 4455378"/>
                  <a:gd name="connsiteX324" fmla="*/ 1288369 w 6294423"/>
                  <a:gd name="connsiteY324" fmla="*/ 2286047 h 4455378"/>
                  <a:gd name="connsiteX325" fmla="*/ 1409610 w 6294423"/>
                  <a:gd name="connsiteY325" fmla="*/ 2105145 h 4455378"/>
                  <a:gd name="connsiteX326" fmla="*/ 1346056 w 6294423"/>
                  <a:gd name="connsiteY326" fmla="*/ 2094726 h 4455378"/>
                  <a:gd name="connsiteX327" fmla="*/ 1304991 w 6294423"/>
                  <a:gd name="connsiteY327" fmla="*/ 2071995 h 4455378"/>
                  <a:gd name="connsiteX328" fmla="*/ 1180817 w 6294423"/>
                  <a:gd name="connsiteY328" fmla="*/ 2015168 h 4455378"/>
                  <a:gd name="connsiteX329" fmla="*/ 1186684 w 6294423"/>
                  <a:gd name="connsiteY329" fmla="*/ 2006644 h 4455378"/>
                  <a:gd name="connsiteX330" fmla="*/ 1354856 w 6294423"/>
                  <a:gd name="connsiteY330" fmla="*/ 2001908 h 4455378"/>
                  <a:gd name="connsiteX331" fmla="*/ 1298147 w 6294423"/>
                  <a:gd name="connsiteY331" fmla="*/ 1962128 h 4455378"/>
                  <a:gd name="connsiteX332" fmla="*/ 1211127 w 6294423"/>
                  <a:gd name="connsiteY332" fmla="*/ 1855103 h 4455378"/>
                  <a:gd name="connsiteX333" fmla="*/ 1292281 w 6294423"/>
                  <a:gd name="connsiteY333" fmla="*/ 1781227 h 4455378"/>
                  <a:gd name="connsiteX334" fmla="*/ 1408632 w 6294423"/>
                  <a:gd name="connsiteY334" fmla="*/ 1788804 h 4455378"/>
                  <a:gd name="connsiteX335" fmla="*/ 1331390 w 6294423"/>
                  <a:gd name="connsiteY335" fmla="*/ 1684620 h 4455378"/>
                  <a:gd name="connsiteX336" fmla="*/ 1337257 w 6294423"/>
                  <a:gd name="connsiteY336" fmla="*/ 1678937 h 4455378"/>
                  <a:gd name="connsiteX337" fmla="*/ 1562138 w 6294423"/>
                  <a:gd name="connsiteY337" fmla="*/ 1677043 h 4455378"/>
                  <a:gd name="connsiteX338" fmla="*/ 1522050 w 6294423"/>
                  <a:gd name="connsiteY338" fmla="*/ 1573806 h 4455378"/>
                  <a:gd name="connsiteX339" fmla="*/ 1737154 w 6294423"/>
                  <a:gd name="connsiteY339" fmla="*/ 1498035 h 4455378"/>
                  <a:gd name="connsiteX340" fmla="*/ 1607114 w 6294423"/>
                  <a:gd name="connsiteY340" fmla="*/ 1482881 h 4455378"/>
                  <a:gd name="connsiteX341" fmla="*/ 1478051 w 6294423"/>
                  <a:gd name="connsiteY341" fmla="*/ 1429842 h 4455378"/>
                  <a:gd name="connsiteX342" fmla="*/ 1514228 w 6294423"/>
                  <a:gd name="connsiteY342" fmla="*/ 1368279 h 4455378"/>
                  <a:gd name="connsiteX343" fmla="*/ 1561160 w 6294423"/>
                  <a:gd name="connsiteY343" fmla="*/ 1368279 h 4455378"/>
                  <a:gd name="connsiteX344" fmla="*/ 1541605 w 6294423"/>
                  <a:gd name="connsiteY344" fmla="*/ 1332288 h 4455378"/>
                  <a:gd name="connsiteX345" fmla="*/ 1549427 w 6294423"/>
                  <a:gd name="connsiteY345" fmla="*/ 1324711 h 4455378"/>
                  <a:gd name="connsiteX346" fmla="*/ 1670667 w 6294423"/>
                  <a:gd name="connsiteY346" fmla="*/ 1345548 h 4455378"/>
                  <a:gd name="connsiteX347" fmla="*/ 1634491 w 6294423"/>
                  <a:gd name="connsiteY347" fmla="*/ 1195901 h 4455378"/>
                  <a:gd name="connsiteX348" fmla="*/ 1927815 w 6294423"/>
                  <a:gd name="connsiteY348" fmla="*/ 1136232 h 4455378"/>
                  <a:gd name="connsiteX349" fmla="*/ 1893593 w 6294423"/>
                  <a:gd name="connsiteY349" fmla="*/ 1070880 h 4455378"/>
                  <a:gd name="connsiteX350" fmla="*/ 1899460 w 6294423"/>
                  <a:gd name="connsiteY350" fmla="*/ 1065198 h 4455378"/>
                  <a:gd name="connsiteX351" fmla="*/ 2032433 w 6294423"/>
                  <a:gd name="connsiteY351" fmla="*/ 1068986 h 4455378"/>
                  <a:gd name="connsiteX352" fmla="*/ 1924881 w 6294423"/>
                  <a:gd name="connsiteY352" fmla="*/ 875772 h 4455378"/>
                  <a:gd name="connsiteX353" fmla="*/ 1930748 w 6294423"/>
                  <a:gd name="connsiteY353" fmla="*/ 868195 h 4455378"/>
                  <a:gd name="connsiteX354" fmla="*/ 2182028 w 6294423"/>
                  <a:gd name="connsiteY354" fmla="*/ 975220 h 4455378"/>
                  <a:gd name="connsiteX355" fmla="*/ 2271981 w 6294423"/>
                  <a:gd name="connsiteY355" fmla="*/ 855882 h 4455378"/>
                  <a:gd name="connsiteX356" fmla="*/ 2344334 w 6294423"/>
                  <a:gd name="connsiteY356" fmla="*/ 825574 h 4455378"/>
                  <a:gd name="connsiteX357" fmla="*/ 2346289 w 6294423"/>
                  <a:gd name="connsiteY357" fmla="*/ 826521 h 4455378"/>
                  <a:gd name="connsiteX358" fmla="*/ 2404954 w 6294423"/>
                  <a:gd name="connsiteY358" fmla="*/ 679716 h 4455378"/>
                  <a:gd name="connsiteX359" fmla="*/ 2464596 w 6294423"/>
                  <a:gd name="connsiteY359" fmla="*/ 453352 h 4455378"/>
                  <a:gd name="connsiteX360" fmla="*/ 2553571 w 6294423"/>
                  <a:gd name="connsiteY360" fmla="*/ 550907 h 4455378"/>
                  <a:gd name="connsiteX361" fmla="*/ 2562371 w 6294423"/>
                  <a:gd name="connsiteY361" fmla="*/ 581215 h 4455378"/>
                  <a:gd name="connsiteX362" fmla="*/ 2574103 w 6294423"/>
                  <a:gd name="connsiteY362" fmla="*/ 553748 h 4455378"/>
                  <a:gd name="connsiteX363" fmla="*/ 2673834 w 6294423"/>
                  <a:gd name="connsiteY363" fmla="*/ 464718 h 4455378"/>
                  <a:gd name="connsiteX364" fmla="*/ 2756942 w 6294423"/>
                  <a:gd name="connsiteY364" fmla="*/ 609628 h 4455378"/>
                  <a:gd name="connsiteX365" fmla="*/ 2896760 w 6294423"/>
                  <a:gd name="connsiteY365" fmla="*/ 499762 h 4455378"/>
                  <a:gd name="connsiteX366" fmla="*/ 3024844 w 6294423"/>
                  <a:gd name="connsiteY366" fmla="*/ 607734 h 4455378"/>
                  <a:gd name="connsiteX367" fmla="*/ 3082531 w 6294423"/>
                  <a:gd name="connsiteY367" fmla="*/ 394630 h 4455378"/>
                  <a:gd name="connsiteX368" fmla="*/ 3094264 w 6294423"/>
                  <a:gd name="connsiteY368" fmla="*/ 390842 h 4455378"/>
                  <a:gd name="connsiteX369" fmla="*/ 3169550 w 6294423"/>
                  <a:gd name="connsiteY369" fmla="*/ 480819 h 4455378"/>
                  <a:gd name="connsiteX370" fmla="*/ 3216482 w 6294423"/>
                  <a:gd name="connsiteY370" fmla="*/ 312230 h 4455378"/>
                  <a:gd name="connsiteX371" fmla="*/ 3285902 w 6294423"/>
                  <a:gd name="connsiteY371" fmla="*/ 274345 h 4455378"/>
                  <a:gd name="connsiteX372" fmla="*/ 3350433 w 6294423"/>
                  <a:gd name="connsiteY372" fmla="*/ 310336 h 4455378"/>
                  <a:gd name="connsiteX373" fmla="*/ 3307412 w 6294423"/>
                  <a:gd name="connsiteY373" fmla="*/ 509233 h 4455378"/>
                  <a:gd name="connsiteX374" fmla="*/ 3242881 w 6294423"/>
                  <a:gd name="connsiteY374" fmla="*/ 616258 h 4455378"/>
                  <a:gd name="connsiteX375" fmla="*/ 3426697 w 6294423"/>
                  <a:gd name="connsiteY375" fmla="*/ 551854 h 4455378"/>
                  <a:gd name="connsiteX376" fmla="*/ 3433541 w 6294423"/>
                  <a:gd name="connsiteY376" fmla="*/ 557536 h 4455378"/>
                  <a:gd name="connsiteX377" fmla="*/ 3423764 w 6294423"/>
                  <a:gd name="connsiteY377" fmla="*/ 608681 h 4455378"/>
                  <a:gd name="connsiteX378" fmla="*/ 3686778 w 6294423"/>
                  <a:gd name="connsiteY378" fmla="*/ 410731 h 4455378"/>
                  <a:gd name="connsiteX379" fmla="*/ 3694600 w 6294423"/>
                  <a:gd name="connsiteY379" fmla="*/ 412626 h 4455378"/>
                  <a:gd name="connsiteX380" fmla="*/ 3662334 w 6294423"/>
                  <a:gd name="connsiteY380" fmla="*/ 555642 h 4455378"/>
                  <a:gd name="connsiteX381" fmla="*/ 3795307 w 6294423"/>
                  <a:gd name="connsiteY381" fmla="*/ 540488 h 4455378"/>
                  <a:gd name="connsiteX382" fmla="*/ 3702421 w 6294423"/>
                  <a:gd name="connsiteY382" fmla="*/ 710971 h 4455378"/>
                  <a:gd name="connsiteX383" fmla="*/ 3513716 w 6294423"/>
                  <a:gd name="connsiteY383" fmla="*/ 805684 h 4455378"/>
                  <a:gd name="connsiteX384" fmla="*/ 3836372 w 6294423"/>
                  <a:gd name="connsiteY384" fmla="*/ 823680 h 4455378"/>
                  <a:gd name="connsiteX385" fmla="*/ 3835394 w 6294423"/>
                  <a:gd name="connsiteY385" fmla="*/ 833151 h 4455378"/>
                  <a:gd name="connsiteX386" fmla="*/ 3439408 w 6294423"/>
                  <a:gd name="connsiteY386" fmla="*/ 993216 h 4455378"/>
                  <a:gd name="connsiteX387" fmla="*/ 3651579 w 6294423"/>
                  <a:gd name="connsiteY387" fmla="*/ 1015947 h 4455378"/>
                  <a:gd name="connsiteX388" fmla="*/ 3648646 w 6294423"/>
                  <a:gd name="connsiteY388" fmla="*/ 1026365 h 4455378"/>
                  <a:gd name="connsiteX389" fmla="*/ 3416920 w 6294423"/>
                  <a:gd name="connsiteY389" fmla="*/ 1069933 h 4455378"/>
                  <a:gd name="connsiteX390" fmla="*/ 3240925 w 6294423"/>
                  <a:gd name="connsiteY390" fmla="*/ 1064250 h 4455378"/>
                  <a:gd name="connsiteX391" fmla="*/ 3430608 w 6294423"/>
                  <a:gd name="connsiteY391" fmla="*/ 1208214 h 4455378"/>
                  <a:gd name="connsiteX392" fmla="*/ 6013810 w 6294423"/>
                  <a:gd name="connsiteY392" fmla="*/ 1683673 h 4455378"/>
                  <a:gd name="connsiteX393" fmla="*/ 5712665 w 6294423"/>
                  <a:gd name="connsiteY393" fmla="*/ 1771756 h 4455378"/>
                  <a:gd name="connsiteX394" fmla="*/ 5507338 w 6294423"/>
                  <a:gd name="connsiteY394" fmla="*/ 1773650 h 4455378"/>
                  <a:gd name="connsiteX395" fmla="*/ 5630534 w 6294423"/>
                  <a:gd name="connsiteY395" fmla="*/ 1839002 h 4455378"/>
                  <a:gd name="connsiteX396" fmla="*/ 5613913 w 6294423"/>
                  <a:gd name="connsiteY396" fmla="*/ 1927085 h 4455378"/>
                  <a:gd name="connsiteX397" fmla="*/ 5418364 w 6294423"/>
                  <a:gd name="connsiteY397" fmla="*/ 1893935 h 4455378"/>
                  <a:gd name="connsiteX398" fmla="*/ 5443785 w 6294423"/>
                  <a:gd name="connsiteY398" fmla="*/ 1924243 h 4455378"/>
                  <a:gd name="connsiteX399" fmla="*/ 5432052 w 6294423"/>
                  <a:gd name="connsiteY399" fmla="*/ 1932767 h 4455378"/>
                  <a:gd name="connsiteX400" fmla="*/ 5312767 w 6294423"/>
                  <a:gd name="connsiteY400" fmla="*/ 1875940 h 4455378"/>
                  <a:gd name="connsiteX401" fmla="*/ 5328411 w 6294423"/>
                  <a:gd name="connsiteY401" fmla="*/ 2013273 h 4455378"/>
                  <a:gd name="connsiteX402" fmla="*/ 5320589 w 6294423"/>
                  <a:gd name="connsiteY402" fmla="*/ 2018009 h 4455378"/>
                  <a:gd name="connsiteX403" fmla="*/ 5196415 w 6294423"/>
                  <a:gd name="connsiteY403" fmla="*/ 1981071 h 4455378"/>
                  <a:gd name="connsiteX404" fmla="*/ 5233570 w 6294423"/>
                  <a:gd name="connsiteY404" fmla="*/ 2078625 h 4455378"/>
                  <a:gd name="connsiteX405" fmla="*/ 5224770 w 6294423"/>
                  <a:gd name="connsiteY405" fmla="*/ 2086202 h 4455378"/>
                  <a:gd name="connsiteX406" fmla="*/ 5016511 w 6294423"/>
                  <a:gd name="connsiteY406" fmla="*/ 2001908 h 4455378"/>
                  <a:gd name="connsiteX407" fmla="*/ 4960779 w 6294423"/>
                  <a:gd name="connsiteY407" fmla="*/ 2151554 h 4455378"/>
                  <a:gd name="connsiteX408" fmla="*/ 4756430 w 6294423"/>
                  <a:gd name="connsiteY408" fmla="*/ 2373183 h 4455378"/>
                  <a:gd name="connsiteX409" fmla="*/ 4743720 w 6294423"/>
                  <a:gd name="connsiteY409" fmla="*/ 2371288 h 4455378"/>
                  <a:gd name="connsiteX410" fmla="*/ 4788696 w 6294423"/>
                  <a:gd name="connsiteY410" fmla="*/ 2224483 h 4455378"/>
                  <a:gd name="connsiteX411" fmla="*/ 4716343 w 6294423"/>
                  <a:gd name="connsiteY411" fmla="*/ 2221642 h 4455378"/>
                  <a:gd name="connsiteX412" fmla="*/ 4573592 w 6294423"/>
                  <a:gd name="connsiteY412" fmla="*/ 2157237 h 4455378"/>
                  <a:gd name="connsiteX413" fmla="*/ 4571636 w 6294423"/>
                  <a:gd name="connsiteY413" fmla="*/ 2312566 h 4455378"/>
                  <a:gd name="connsiteX414" fmla="*/ 4557948 w 6294423"/>
                  <a:gd name="connsiteY414" fmla="*/ 2416750 h 4455378"/>
                  <a:gd name="connsiteX415" fmla="*/ 4527638 w 6294423"/>
                  <a:gd name="connsiteY415" fmla="*/ 2496309 h 4455378"/>
                  <a:gd name="connsiteX416" fmla="*/ 4414219 w 6294423"/>
                  <a:gd name="connsiteY416" fmla="*/ 2434746 h 4455378"/>
                  <a:gd name="connsiteX417" fmla="*/ 4408353 w 6294423"/>
                  <a:gd name="connsiteY417" fmla="*/ 2468842 h 4455378"/>
                  <a:gd name="connsiteX418" fmla="*/ 4341866 w 6294423"/>
                  <a:gd name="connsiteY418" fmla="*/ 2637431 h 4455378"/>
                  <a:gd name="connsiteX419" fmla="*/ 4202049 w 6294423"/>
                  <a:gd name="connsiteY419" fmla="*/ 2781395 h 4455378"/>
                  <a:gd name="connsiteX420" fmla="*/ 4193249 w 6294423"/>
                  <a:gd name="connsiteY420" fmla="*/ 2780448 h 4455378"/>
                  <a:gd name="connsiteX421" fmla="*/ 4144362 w 6294423"/>
                  <a:gd name="connsiteY421" fmla="*/ 2704678 h 4455378"/>
                  <a:gd name="connsiteX422" fmla="*/ 4076898 w 6294423"/>
                  <a:gd name="connsiteY422" fmla="*/ 2788025 h 4455378"/>
                  <a:gd name="connsiteX423" fmla="*/ 4002589 w 6294423"/>
                  <a:gd name="connsiteY423" fmla="*/ 2866637 h 4455378"/>
                  <a:gd name="connsiteX424" fmla="*/ 3921437 w 6294423"/>
                  <a:gd name="connsiteY424" fmla="*/ 2917782 h 4455378"/>
                  <a:gd name="connsiteX425" fmla="*/ 3879393 w 6294423"/>
                  <a:gd name="connsiteY425" fmla="*/ 2795602 h 4455378"/>
                  <a:gd name="connsiteX426" fmla="*/ 3902859 w 6294423"/>
                  <a:gd name="connsiteY426" fmla="*/ 2722673 h 4455378"/>
                  <a:gd name="connsiteX427" fmla="*/ 3600736 w 6294423"/>
                  <a:gd name="connsiteY427" fmla="*/ 2734038 h 4455378"/>
                  <a:gd name="connsiteX428" fmla="*/ 3599758 w 6294423"/>
                  <a:gd name="connsiteY428" fmla="*/ 2725514 h 4455378"/>
                  <a:gd name="connsiteX429" fmla="*/ 3784552 w 6294423"/>
                  <a:gd name="connsiteY429" fmla="*/ 2612806 h 4455378"/>
                  <a:gd name="connsiteX430" fmla="*/ 3719043 w 6294423"/>
                  <a:gd name="connsiteY430" fmla="*/ 2605229 h 4455378"/>
                  <a:gd name="connsiteX431" fmla="*/ 3576292 w 6294423"/>
                  <a:gd name="connsiteY431" fmla="*/ 2540824 h 4455378"/>
                  <a:gd name="connsiteX432" fmla="*/ 3729798 w 6294423"/>
                  <a:gd name="connsiteY432" fmla="*/ 2414856 h 4455378"/>
                  <a:gd name="connsiteX433" fmla="*/ 3902859 w 6294423"/>
                  <a:gd name="connsiteY433" fmla="*/ 2375077 h 4455378"/>
                  <a:gd name="connsiteX434" fmla="*/ 3763042 w 6294423"/>
                  <a:gd name="connsiteY434" fmla="*/ 2358029 h 4455378"/>
                  <a:gd name="connsiteX435" fmla="*/ 3764020 w 6294423"/>
                  <a:gd name="connsiteY435" fmla="*/ 2348557 h 4455378"/>
                  <a:gd name="connsiteX436" fmla="*/ 3957613 w 6294423"/>
                  <a:gd name="connsiteY436" fmla="*/ 2306883 h 4455378"/>
                  <a:gd name="connsiteX437" fmla="*/ 4170761 w 6294423"/>
                  <a:gd name="connsiteY437" fmla="*/ 2263316 h 4455378"/>
                  <a:gd name="connsiteX438" fmla="*/ 3983034 w 6294423"/>
                  <a:gd name="connsiteY438" fmla="*/ 2218800 h 4455378"/>
                  <a:gd name="connsiteX439" fmla="*/ 4092542 w 6294423"/>
                  <a:gd name="connsiteY439" fmla="*/ 2134506 h 4455378"/>
                  <a:gd name="connsiteX440" fmla="*/ 3992811 w 6294423"/>
                  <a:gd name="connsiteY440" fmla="*/ 2141136 h 4455378"/>
                  <a:gd name="connsiteX441" fmla="*/ 3985967 w 6294423"/>
                  <a:gd name="connsiteY441" fmla="*/ 2134506 h 4455378"/>
                  <a:gd name="connsiteX442" fmla="*/ 4202049 w 6294423"/>
                  <a:gd name="connsiteY442" fmla="*/ 1985807 h 4455378"/>
                  <a:gd name="connsiteX443" fmla="*/ 4127741 w 6294423"/>
                  <a:gd name="connsiteY443" fmla="*/ 1991490 h 4455378"/>
                  <a:gd name="connsiteX444" fmla="*/ 3934147 w 6294423"/>
                  <a:gd name="connsiteY444" fmla="*/ 1986754 h 4455378"/>
                  <a:gd name="connsiteX445" fmla="*/ 3932192 w 6294423"/>
                  <a:gd name="connsiteY445" fmla="*/ 1979177 h 4455378"/>
                  <a:gd name="connsiteX446" fmla="*/ 4420086 w 6294423"/>
                  <a:gd name="connsiteY446" fmla="*/ 1838055 h 4455378"/>
                  <a:gd name="connsiteX447" fmla="*/ 4331111 w 6294423"/>
                  <a:gd name="connsiteY447" fmla="*/ 1752813 h 4455378"/>
                  <a:gd name="connsiteX448" fmla="*/ 4336978 w 6294423"/>
                  <a:gd name="connsiteY448" fmla="*/ 1746183 h 4455378"/>
                  <a:gd name="connsiteX449" fmla="*/ 4435730 w 6294423"/>
                  <a:gd name="connsiteY449" fmla="*/ 1751866 h 4455378"/>
                  <a:gd name="connsiteX450" fmla="*/ 4368266 w 6294423"/>
                  <a:gd name="connsiteY450" fmla="*/ 1679884 h 4455378"/>
                  <a:gd name="connsiteX451" fmla="*/ 4367288 w 6294423"/>
                  <a:gd name="connsiteY451" fmla="*/ 1577594 h 4455378"/>
                  <a:gd name="connsiteX452" fmla="*/ 4591192 w 6294423"/>
                  <a:gd name="connsiteY452" fmla="*/ 1578541 h 4455378"/>
                  <a:gd name="connsiteX453" fmla="*/ 4619546 w 6294423"/>
                  <a:gd name="connsiteY453" fmla="*/ 1587066 h 4455378"/>
                  <a:gd name="connsiteX454" fmla="*/ 4607813 w 6294423"/>
                  <a:gd name="connsiteY454" fmla="*/ 1505612 h 4455378"/>
                  <a:gd name="connsiteX455" fmla="*/ 4673322 w 6294423"/>
                  <a:gd name="connsiteY455" fmla="*/ 1407111 h 4455378"/>
                  <a:gd name="connsiteX456" fmla="*/ 4822917 w 6294423"/>
                  <a:gd name="connsiteY456" fmla="*/ 1460150 h 4455378"/>
                  <a:gd name="connsiteX457" fmla="*/ 4794563 w 6294423"/>
                  <a:gd name="connsiteY457" fmla="*/ 1356913 h 4455378"/>
                  <a:gd name="connsiteX458" fmla="*/ 4804340 w 6294423"/>
                  <a:gd name="connsiteY458" fmla="*/ 1351230 h 4455378"/>
                  <a:gd name="connsiteX459" fmla="*/ 4953935 w 6294423"/>
                  <a:gd name="connsiteY459" fmla="*/ 1443102 h 4455378"/>
                  <a:gd name="connsiteX460" fmla="*/ 4993045 w 6294423"/>
                  <a:gd name="connsiteY460" fmla="*/ 1300085 h 4455378"/>
                  <a:gd name="connsiteX461" fmla="*/ 5161217 w 6294423"/>
                  <a:gd name="connsiteY461" fmla="*/ 1077510 h 4455378"/>
                  <a:gd name="connsiteX462" fmla="*/ 5172950 w 6294423"/>
                  <a:gd name="connsiteY462" fmla="*/ 1078457 h 4455378"/>
                  <a:gd name="connsiteX463" fmla="*/ 5228681 w 6294423"/>
                  <a:gd name="connsiteY463" fmla="*/ 1338918 h 4455378"/>
                  <a:gd name="connsiteX464" fmla="*/ 5323522 w 6294423"/>
                  <a:gd name="connsiteY464" fmla="*/ 1247046 h 4455378"/>
                  <a:gd name="connsiteX465" fmla="*/ 5336233 w 6294423"/>
                  <a:gd name="connsiteY465" fmla="*/ 1248941 h 4455378"/>
                  <a:gd name="connsiteX466" fmla="*/ 5320589 w 6294423"/>
                  <a:gd name="connsiteY466" fmla="*/ 1524555 h 4455378"/>
                  <a:gd name="connsiteX467" fmla="*/ 5413475 w 6294423"/>
                  <a:gd name="connsiteY467" fmla="*/ 1455414 h 4455378"/>
                  <a:gd name="connsiteX468" fmla="*/ 5564048 w 6294423"/>
                  <a:gd name="connsiteY468" fmla="*/ 1405217 h 4455378"/>
                  <a:gd name="connsiteX469" fmla="*/ 5528849 w 6294423"/>
                  <a:gd name="connsiteY469" fmla="*/ 1516031 h 4455378"/>
                  <a:gd name="connsiteX470" fmla="*/ 5733198 w 6294423"/>
                  <a:gd name="connsiteY470" fmla="*/ 1496141 h 4455378"/>
                  <a:gd name="connsiteX471" fmla="*/ 5735153 w 6294423"/>
                  <a:gd name="connsiteY471" fmla="*/ 1503718 h 4455378"/>
                  <a:gd name="connsiteX472" fmla="*/ 5529827 w 6294423"/>
                  <a:gd name="connsiteY472" fmla="*/ 1646735 h 4455378"/>
                  <a:gd name="connsiteX473" fmla="*/ 5719509 w 6294423"/>
                  <a:gd name="connsiteY473" fmla="*/ 1582330 h 4455378"/>
                  <a:gd name="connsiteX474" fmla="*/ 5988389 w 6294423"/>
                  <a:gd name="connsiteY474" fmla="*/ 1579488 h 4455378"/>
                  <a:gd name="connsiteX475" fmla="*/ 5987411 w 6294423"/>
                  <a:gd name="connsiteY475" fmla="*/ 1588960 h 4455378"/>
                  <a:gd name="connsiteX476" fmla="*/ 5819239 w 6294423"/>
                  <a:gd name="connsiteY476" fmla="*/ 1680831 h 4455378"/>
                  <a:gd name="connsiteX477" fmla="*/ 6011855 w 6294423"/>
                  <a:gd name="connsiteY477" fmla="*/ 1677043 h 4455378"/>
                  <a:gd name="connsiteX478" fmla="*/ 6013810 w 6294423"/>
                  <a:gd name="connsiteY478" fmla="*/ 1683673 h 4455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</a:cxnLst>
                <a:rect l="l" t="t" r="r" b="b"/>
                <a:pathLst>
                  <a:path w="6294423" h="4455378">
                    <a:moveTo>
                      <a:pt x="6066608" y="2584392"/>
                    </a:moveTo>
                    <a:cubicBezTo>
                      <a:pt x="6135051" y="2583445"/>
                      <a:pt x="6210338" y="2573974"/>
                      <a:pt x="6219137" y="2534194"/>
                    </a:cubicBezTo>
                    <a:cubicBezTo>
                      <a:pt x="6228914" y="2492521"/>
                      <a:pt x="6181982" y="2465054"/>
                      <a:pt x="6115496" y="2446111"/>
                    </a:cubicBezTo>
                    <a:cubicBezTo>
                      <a:pt x="6178072" y="2430010"/>
                      <a:pt x="6238692" y="2409173"/>
                      <a:pt x="6294424" y="2384548"/>
                    </a:cubicBezTo>
                    <a:lnTo>
                      <a:pt x="6294424" y="1539709"/>
                    </a:lnTo>
                    <a:cubicBezTo>
                      <a:pt x="6266068" y="1544445"/>
                      <a:pt x="6239669" y="1551075"/>
                      <a:pt x="6221093" y="1556757"/>
                    </a:cubicBezTo>
                    <a:cubicBezTo>
                      <a:pt x="6210338" y="1559599"/>
                      <a:pt x="6200560" y="1562440"/>
                      <a:pt x="6189804" y="1566229"/>
                    </a:cubicBezTo>
                    <a:cubicBezTo>
                      <a:pt x="6212292" y="1548233"/>
                      <a:pt x="6233803" y="1529291"/>
                      <a:pt x="6257269" y="1512242"/>
                    </a:cubicBezTo>
                    <a:cubicBezTo>
                      <a:pt x="6270957" y="1501824"/>
                      <a:pt x="6283669" y="1487617"/>
                      <a:pt x="6294424" y="1470569"/>
                    </a:cubicBezTo>
                    <a:lnTo>
                      <a:pt x="6294424" y="1373962"/>
                    </a:lnTo>
                    <a:cubicBezTo>
                      <a:pt x="6282690" y="1369226"/>
                      <a:pt x="6265091" y="1368279"/>
                      <a:pt x="6240648" y="1373962"/>
                    </a:cubicBezTo>
                    <a:cubicBezTo>
                      <a:pt x="6230870" y="1375856"/>
                      <a:pt x="6221093" y="1379644"/>
                      <a:pt x="6211315" y="1384380"/>
                    </a:cubicBezTo>
                    <a:cubicBezTo>
                      <a:pt x="6224026" y="1319028"/>
                      <a:pt x="6214248" y="1247046"/>
                      <a:pt x="6165361" y="1216738"/>
                    </a:cubicBezTo>
                    <a:cubicBezTo>
                      <a:pt x="6116474" y="1186430"/>
                      <a:pt x="6079320" y="1212002"/>
                      <a:pt x="6051942" y="1254623"/>
                    </a:cubicBezTo>
                    <a:cubicBezTo>
                      <a:pt x="6047054" y="1237575"/>
                      <a:pt x="6035321" y="1225262"/>
                      <a:pt x="6014788" y="1223368"/>
                    </a:cubicBezTo>
                    <a:cubicBezTo>
                      <a:pt x="5973723" y="1219579"/>
                      <a:pt x="5940479" y="1232839"/>
                      <a:pt x="5901370" y="1249888"/>
                    </a:cubicBezTo>
                    <a:cubicBezTo>
                      <a:pt x="5894526" y="1252729"/>
                      <a:pt x="5884748" y="1260306"/>
                      <a:pt x="5878882" y="1265989"/>
                    </a:cubicBezTo>
                    <a:cubicBezTo>
                      <a:pt x="5881815" y="1263147"/>
                      <a:pt x="5885726" y="1259359"/>
                      <a:pt x="5892570" y="1252729"/>
                    </a:cubicBezTo>
                    <a:cubicBezTo>
                      <a:pt x="5906258" y="1240416"/>
                      <a:pt x="5920925" y="1228104"/>
                      <a:pt x="5932658" y="1214844"/>
                    </a:cubicBezTo>
                    <a:cubicBezTo>
                      <a:pt x="6038254" y="1099294"/>
                      <a:pt x="5876926" y="1135285"/>
                      <a:pt x="5749819" y="1180747"/>
                    </a:cubicBezTo>
                    <a:cubicBezTo>
                      <a:pt x="5824128" y="1131497"/>
                      <a:pt x="5885726" y="1072775"/>
                      <a:pt x="5877904" y="1000793"/>
                    </a:cubicBezTo>
                    <a:cubicBezTo>
                      <a:pt x="5869104" y="911763"/>
                      <a:pt x="5700932" y="1005528"/>
                      <a:pt x="5661822" y="1034889"/>
                    </a:cubicBezTo>
                    <a:cubicBezTo>
                      <a:pt x="5642267" y="1049096"/>
                      <a:pt x="5606091" y="1111607"/>
                      <a:pt x="5625646" y="1076563"/>
                    </a:cubicBezTo>
                    <a:cubicBezTo>
                      <a:pt x="5636401" y="1056673"/>
                      <a:pt x="5646179" y="1035837"/>
                      <a:pt x="5653023" y="1015000"/>
                    </a:cubicBezTo>
                    <a:cubicBezTo>
                      <a:pt x="5663778" y="979956"/>
                      <a:pt x="5677466" y="938282"/>
                      <a:pt x="5641290" y="913657"/>
                    </a:cubicBezTo>
                    <a:cubicBezTo>
                      <a:pt x="5580669" y="872930"/>
                      <a:pt x="5470184" y="962908"/>
                      <a:pt x="5397831" y="1034889"/>
                    </a:cubicBezTo>
                    <a:cubicBezTo>
                      <a:pt x="5410542" y="988480"/>
                      <a:pt x="5418364" y="934494"/>
                      <a:pt x="5395875" y="906080"/>
                    </a:cubicBezTo>
                    <a:cubicBezTo>
                      <a:pt x="5482895" y="784847"/>
                      <a:pt x="5358721" y="785794"/>
                      <a:pt x="5243347" y="826521"/>
                    </a:cubicBezTo>
                    <a:cubicBezTo>
                      <a:pt x="5355788" y="734650"/>
                      <a:pt x="5508316" y="597316"/>
                      <a:pt x="5419342" y="592580"/>
                    </a:cubicBezTo>
                    <a:cubicBezTo>
                      <a:pt x="5390009" y="590686"/>
                      <a:pt x="5355788" y="598263"/>
                      <a:pt x="5320589" y="610576"/>
                    </a:cubicBezTo>
                    <a:cubicBezTo>
                      <a:pt x="5348944" y="578373"/>
                      <a:pt x="5371432" y="544277"/>
                      <a:pt x="5386098" y="510180"/>
                    </a:cubicBezTo>
                    <a:cubicBezTo>
                      <a:pt x="5413475" y="442934"/>
                      <a:pt x="5330367" y="413573"/>
                      <a:pt x="5253125" y="441987"/>
                    </a:cubicBezTo>
                    <a:cubicBezTo>
                      <a:pt x="5194460" y="463771"/>
                      <a:pt x="5140684" y="492185"/>
                      <a:pt x="5093753" y="528175"/>
                    </a:cubicBezTo>
                    <a:cubicBezTo>
                      <a:pt x="5082997" y="536700"/>
                      <a:pt x="5072242" y="545224"/>
                      <a:pt x="5061487" y="553748"/>
                    </a:cubicBezTo>
                    <a:cubicBezTo>
                      <a:pt x="5068331" y="543330"/>
                      <a:pt x="5076153" y="532911"/>
                      <a:pt x="5082997" y="522493"/>
                    </a:cubicBezTo>
                    <a:cubicBezTo>
                      <a:pt x="5126018" y="457141"/>
                      <a:pt x="5218904" y="316966"/>
                      <a:pt x="5127973" y="266768"/>
                    </a:cubicBezTo>
                    <a:cubicBezTo>
                      <a:pt x="5125040" y="264874"/>
                      <a:pt x="5119174" y="265821"/>
                      <a:pt x="5116240" y="267715"/>
                    </a:cubicBezTo>
                    <a:cubicBezTo>
                      <a:pt x="5075175" y="286658"/>
                      <a:pt x="5050732" y="311283"/>
                      <a:pt x="5030199" y="339697"/>
                    </a:cubicBezTo>
                    <a:cubicBezTo>
                      <a:pt x="5039976" y="252561"/>
                      <a:pt x="5041932" y="117122"/>
                      <a:pt x="4967623" y="114280"/>
                    </a:cubicBezTo>
                    <a:cubicBezTo>
                      <a:pt x="4922647" y="112386"/>
                      <a:pt x="4867894" y="161637"/>
                      <a:pt x="4819984" y="214676"/>
                    </a:cubicBezTo>
                    <a:cubicBezTo>
                      <a:pt x="4809228" y="207099"/>
                      <a:pt x="4789674" y="202363"/>
                      <a:pt x="4755453" y="205205"/>
                    </a:cubicBezTo>
                    <a:cubicBezTo>
                      <a:pt x="4650834" y="213729"/>
                      <a:pt x="4526660" y="249720"/>
                      <a:pt x="4426931" y="303706"/>
                    </a:cubicBezTo>
                    <a:cubicBezTo>
                      <a:pt x="4470929" y="250667"/>
                      <a:pt x="4494395" y="189103"/>
                      <a:pt x="4473862" y="137958"/>
                    </a:cubicBezTo>
                    <a:cubicBezTo>
                      <a:pt x="4446485" y="66924"/>
                      <a:pt x="4288091" y="173002"/>
                      <a:pt x="4216715" y="224147"/>
                    </a:cubicBezTo>
                    <a:cubicBezTo>
                      <a:pt x="4219648" y="140800"/>
                      <a:pt x="4250936" y="-36313"/>
                      <a:pt x="4087653" y="63135"/>
                    </a:cubicBezTo>
                    <a:cubicBezTo>
                      <a:pt x="4059298" y="80183"/>
                      <a:pt x="4033877" y="104809"/>
                      <a:pt x="4010411" y="133223"/>
                    </a:cubicBezTo>
                    <a:cubicBezTo>
                      <a:pt x="3965435" y="91549"/>
                      <a:pt x="3892104" y="77342"/>
                      <a:pt x="3792374" y="119016"/>
                    </a:cubicBezTo>
                    <a:cubicBezTo>
                      <a:pt x="3725888" y="146483"/>
                      <a:pt x="3688733" y="211834"/>
                      <a:pt x="3664289" y="259191"/>
                    </a:cubicBezTo>
                    <a:cubicBezTo>
                      <a:pt x="3652557" y="282869"/>
                      <a:pt x="3645712" y="307494"/>
                      <a:pt x="3639846" y="331173"/>
                    </a:cubicBezTo>
                    <a:cubicBezTo>
                      <a:pt x="3603669" y="200469"/>
                      <a:pt x="3528383" y="76395"/>
                      <a:pt x="3376833" y="7255"/>
                    </a:cubicBezTo>
                    <a:cubicBezTo>
                      <a:pt x="3302524" y="-26842"/>
                      <a:pt x="3301546" y="65977"/>
                      <a:pt x="3313279" y="145535"/>
                    </a:cubicBezTo>
                    <a:cubicBezTo>
                      <a:pt x="3286880" y="111439"/>
                      <a:pt x="3251681" y="85866"/>
                      <a:pt x="3207682" y="98179"/>
                    </a:cubicBezTo>
                    <a:cubicBezTo>
                      <a:pt x="3093286" y="130381"/>
                      <a:pt x="3044399" y="229830"/>
                      <a:pt x="2996489" y="304653"/>
                    </a:cubicBezTo>
                    <a:cubicBezTo>
                      <a:pt x="2938803" y="395577"/>
                      <a:pt x="2972046" y="310336"/>
                      <a:pt x="2973024" y="275292"/>
                    </a:cubicBezTo>
                    <a:cubicBezTo>
                      <a:pt x="2974001" y="262979"/>
                      <a:pt x="2979868" y="208993"/>
                      <a:pt x="2946625" y="207099"/>
                    </a:cubicBezTo>
                    <a:cubicBezTo>
                      <a:pt x="2853739" y="202363"/>
                      <a:pt x="2798985" y="291393"/>
                      <a:pt x="2742276" y="347274"/>
                    </a:cubicBezTo>
                    <a:cubicBezTo>
                      <a:pt x="2736409" y="270556"/>
                      <a:pt x="2776497" y="103862"/>
                      <a:pt x="2633746" y="216570"/>
                    </a:cubicBezTo>
                    <a:cubicBezTo>
                      <a:pt x="2578992" y="260138"/>
                      <a:pt x="2539883" y="316019"/>
                      <a:pt x="2509573" y="372846"/>
                    </a:cubicBezTo>
                    <a:cubicBezTo>
                      <a:pt x="2490995" y="328331"/>
                      <a:pt x="2461663" y="292340"/>
                      <a:pt x="2419620" y="274345"/>
                    </a:cubicBezTo>
                    <a:cubicBezTo>
                      <a:pt x="2412776" y="271504"/>
                      <a:pt x="2402021" y="272451"/>
                      <a:pt x="2395177" y="276239"/>
                    </a:cubicBezTo>
                    <a:cubicBezTo>
                      <a:pt x="2290558" y="327384"/>
                      <a:pt x="2249492" y="462824"/>
                      <a:pt x="2256336" y="574585"/>
                    </a:cubicBezTo>
                    <a:cubicBezTo>
                      <a:pt x="2238737" y="565114"/>
                      <a:pt x="2217227" y="557536"/>
                      <a:pt x="2189850" y="552801"/>
                    </a:cubicBezTo>
                    <a:cubicBezTo>
                      <a:pt x="2176161" y="549959"/>
                      <a:pt x="2164429" y="566061"/>
                      <a:pt x="2162473" y="573638"/>
                    </a:cubicBezTo>
                    <a:cubicBezTo>
                      <a:pt x="2148785" y="612470"/>
                      <a:pt x="2170295" y="651302"/>
                      <a:pt x="2194739" y="686346"/>
                    </a:cubicBezTo>
                    <a:cubicBezTo>
                      <a:pt x="2172251" y="676875"/>
                      <a:pt x="2148785" y="674980"/>
                      <a:pt x="2135096" y="692029"/>
                    </a:cubicBezTo>
                    <a:cubicBezTo>
                      <a:pt x="2102830" y="731808"/>
                      <a:pt x="2127274" y="778217"/>
                      <a:pt x="2151718" y="817997"/>
                    </a:cubicBezTo>
                    <a:cubicBezTo>
                      <a:pt x="2063721" y="783900"/>
                      <a:pt x="1965947" y="779165"/>
                      <a:pt x="1855461" y="785794"/>
                    </a:cubicBezTo>
                    <a:cubicBezTo>
                      <a:pt x="1808530" y="788636"/>
                      <a:pt x="1663823" y="785794"/>
                      <a:pt x="1626669" y="826521"/>
                    </a:cubicBezTo>
                    <a:cubicBezTo>
                      <a:pt x="1565071" y="894714"/>
                      <a:pt x="1749864" y="979956"/>
                      <a:pt x="1871105" y="1016894"/>
                    </a:cubicBezTo>
                    <a:cubicBezTo>
                      <a:pt x="1831995" y="1023524"/>
                      <a:pt x="1791907" y="1028260"/>
                      <a:pt x="1753775" y="1042466"/>
                    </a:cubicBezTo>
                    <a:cubicBezTo>
                      <a:pt x="1707822" y="1009317"/>
                      <a:pt x="1656001" y="981850"/>
                      <a:pt x="1624713" y="964802"/>
                    </a:cubicBezTo>
                    <a:cubicBezTo>
                      <a:pt x="1609070" y="956278"/>
                      <a:pt x="1589514" y="978062"/>
                      <a:pt x="1587559" y="987533"/>
                    </a:cubicBezTo>
                    <a:cubicBezTo>
                      <a:pt x="1575826" y="1035837"/>
                      <a:pt x="1589514" y="1085087"/>
                      <a:pt x="1613958" y="1131497"/>
                    </a:cubicBezTo>
                    <a:cubicBezTo>
                      <a:pt x="1550405" y="1097400"/>
                      <a:pt x="1480007" y="1081299"/>
                      <a:pt x="1424276" y="1118237"/>
                    </a:cubicBezTo>
                    <a:cubicBezTo>
                      <a:pt x="1381255" y="1146651"/>
                      <a:pt x="1417432" y="1203478"/>
                      <a:pt x="1466319" y="1252729"/>
                    </a:cubicBezTo>
                    <a:cubicBezTo>
                      <a:pt x="1422320" y="1236628"/>
                      <a:pt x="1375389" y="1226209"/>
                      <a:pt x="1315746" y="1231892"/>
                    </a:cubicBezTo>
                    <a:cubicBezTo>
                      <a:pt x="1261970" y="1236628"/>
                      <a:pt x="1156373" y="1249888"/>
                      <a:pt x="1130952" y="1299138"/>
                    </a:cubicBezTo>
                    <a:cubicBezTo>
                      <a:pt x="1095754" y="1368279"/>
                      <a:pt x="1184728" y="1415635"/>
                      <a:pt x="1250237" y="1443102"/>
                    </a:cubicBezTo>
                    <a:cubicBezTo>
                      <a:pt x="1277614" y="1454468"/>
                      <a:pt x="1307924" y="1465833"/>
                      <a:pt x="1340190" y="1476251"/>
                    </a:cubicBezTo>
                    <a:cubicBezTo>
                      <a:pt x="1326501" y="1482881"/>
                      <a:pt x="1316724" y="1490458"/>
                      <a:pt x="1309879" y="1498983"/>
                    </a:cubicBezTo>
                    <a:cubicBezTo>
                      <a:pt x="1296191" y="1516978"/>
                      <a:pt x="1301080" y="1534026"/>
                      <a:pt x="1317701" y="1550127"/>
                    </a:cubicBezTo>
                    <a:cubicBezTo>
                      <a:pt x="1302058" y="1549180"/>
                      <a:pt x="1287391" y="1547286"/>
                      <a:pt x="1271747" y="1546339"/>
                    </a:cubicBezTo>
                    <a:cubicBezTo>
                      <a:pt x="1205261" y="1543497"/>
                      <a:pt x="1114330" y="1532132"/>
                      <a:pt x="1047844" y="1553916"/>
                    </a:cubicBezTo>
                    <a:cubicBezTo>
                      <a:pt x="1041977" y="1555810"/>
                      <a:pt x="1037089" y="1562440"/>
                      <a:pt x="1038066" y="1566229"/>
                    </a:cubicBezTo>
                    <a:cubicBezTo>
                      <a:pt x="1042955" y="1606955"/>
                      <a:pt x="1090865" y="1638210"/>
                      <a:pt x="1133886" y="1667571"/>
                    </a:cubicBezTo>
                    <a:cubicBezTo>
                      <a:pt x="1069354" y="1693144"/>
                      <a:pt x="994068" y="1734818"/>
                      <a:pt x="997979" y="1779333"/>
                    </a:cubicBezTo>
                    <a:cubicBezTo>
                      <a:pt x="999934" y="1805852"/>
                      <a:pt x="1028289" y="1823848"/>
                      <a:pt x="1066421" y="1835213"/>
                    </a:cubicBezTo>
                    <a:cubicBezTo>
                      <a:pt x="1047844" y="1847526"/>
                      <a:pt x="1037089" y="1863627"/>
                      <a:pt x="1037089" y="1887305"/>
                    </a:cubicBezTo>
                    <a:cubicBezTo>
                      <a:pt x="1037089" y="1895830"/>
                      <a:pt x="1040999" y="1905301"/>
                      <a:pt x="1044910" y="1914772"/>
                    </a:cubicBezTo>
                    <a:cubicBezTo>
                      <a:pt x="998957" y="1894882"/>
                      <a:pt x="949092" y="1878781"/>
                      <a:pt x="890427" y="1870257"/>
                    </a:cubicBezTo>
                    <a:cubicBezTo>
                      <a:pt x="834696" y="1861733"/>
                      <a:pt x="726166" y="1872151"/>
                      <a:pt x="699767" y="1926138"/>
                    </a:cubicBezTo>
                    <a:cubicBezTo>
                      <a:pt x="653812" y="2022745"/>
                      <a:pt x="756476" y="2121246"/>
                      <a:pt x="842517" y="2199858"/>
                    </a:cubicBezTo>
                    <a:cubicBezTo>
                      <a:pt x="740832" y="2167655"/>
                      <a:pt x="641102" y="2133559"/>
                      <a:pt x="513018" y="2181863"/>
                    </a:cubicBezTo>
                    <a:cubicBezTo>
                      <a:pt x="419154" y="2216906"/>
                      <a:pt x="563860" y="2310672"/>
                      <a:pt x="632303" y="2356134"/>
                    </a:cubicBezTo>
                    <a:cubicBezTo>
                      <a:pt x="551150" y="2349504"/>
                      <a:pt x="445553" y="2329614"/>
                      <a:pt x="407421" y="2405385"/>
                    </a:cubicBezTo>
                    <a:cubicBezTo>
                      <a:pt x="373200" y="2472631"/>
                      <a:pt x="485641" y="2522829"/>
                      <a:pt x="573637" y="2559767"/>
                    </a:cubicBezTo>
                    <a:cubicBezTo>
                      <a:pt x="573637" y="2559767"/>
                      <a:pt x="573637" y="2560714"/>
                      <a:pt x="573637" y="2560714"/>
                    </a:cubicBezTo>
                    <a:cubicBezTo>
                      <a:pt x="402532" y="2548401"/>
                      <a:pt x="92587" y="2557872"/>
                      <a:pt x="101387" y="2687629"/>
                    </a:cubicBezTo>
                    <a:cubicBezTo>
                      <a:pt x="103342" y="2711308"/>
                      <a:pt x="143430" y="2723620"/>
                      <a:pt x="165918" y="2731197"/>
                    </a:cubicBezTo>
                    <a:cubicBezTo>
                      <a:pt x="200139" y="2743510"/>
                      <a:pt x="233383" y="2756770"/>
                      <a:pt x="267603" y="2770976"/>
                    </a:cubicBezTo>
                    <a:cubicBezTo>
                      <a:pt x="257826" y="2774765"/>
                      <a:pt x="249026" y="2779501"/>
                      <a:pt x="242182" y="2787078"/>
                    </a:cubicBezTo>
                    <a:cubicBezTo>
                      <a:pt x="212850" y="2823069"/>
                      <a:pt x="227516" y="2865689"/>
                      <a:pt x="248049" y="2899786"/>
                    </a:cubicBezTo>
                    <a:cubicBezTo>
                      <a:pt x="247071" y="2903575"/>
                      <a:pt x="246093" y="2906416"/>
                      <a:pt x="249026" y="2909257"/>
                    </a:cubicBezTo>
                    <a:cubicBezTo>
                      <a:pt x="251959" y="2911152"/>
                      <a:pt x="254893" y="2913046"/>
                      <a:pt x="256848" y="2913993"/>
                    </a:cubicBezTo>
                    <a:cubicBezTo>
                      <a:pt x="260759" y="2919676"/>
                      <a:pt x="264670" y="2924412"/>
                      <a:pt x="268581" y="2929147"/>
                    </a:cubicBezTo>
                    <a:cubicBezTo>
                      <a:pt x="293025" y="2960402"/>
                      <a:pt x="324313" y="2985028"/>
                      <a:pt x="357556" y="3007759"/>
                    </a:cubicBezTo>
                    <a:cubicBezTo>
                      <a:pt x="356578" y="3007759"/>
                      <a:pt x="355601" y="3007759"/>
                      <a:pt x="354623" y="3007759"/>
                    </a:cubicBezTo>
                    <a:cubicBezTo>
                      <a:pt x="307691" y="2978398"/>
                      <a:pt x="265648" y="2946195"/>
                      <a:pt x="226538" y="2919676"/>
                    </a:cubicBezTo>
                    <a:cubicBezTo>
                      <a:pt x="199162" y="2901680"/>
                      <a:pt x="112142" y="2835381"/>
                      <a:pt x="64232" y="2864742"/>
                    </a:cubicBezTo>
                    <a:cubicBezTo>
                      <a:pt x="15345" y="2894103"/>
                      <a:pt x="61299" y="2945248"/>
                      <a:pt x="82810" y="2969874"/>
                    </a:cubicBezTo>
                    <a:cubicBezTo>
                      <a:pt x="104320" y="2994499"/>
                      <a:pt x="137563" y="3019124"/>
                      <a:pt x="176673" y="3040908"/>
                    </a:cubicBezTo>
                    <a:cubicBezTo>
                      <a:pt x="65210" y="3069322"/>
                      <a:pt x="-56030" y="3115732"/>
                      <a:pt x="28056" y="3172559"/>
                    </a:cubicBezTo>
                    <a:cubicBezTo>
                      <a:pt x="74988" y="3203814"/>
                      <a:pt x="163963" y="3213286"/>
                      <a:pt x="227516" y="3218021"/>
                    </a:cubicBezTo>
                    <a:cubicBezTo>
                      <a:pt x="293025" y="3222757"/>
                      <a:pt x="371244" y="3230334"/>
                      <a:pt x="447508" y="3231281"/>
                    </a:cubicBezTo>
                    <a:cubicBezTo>
                      <a:pt x="434798" y="3236964"/>
                      <a:pt x="423065" y="3242647"/>
                      <a:pt x="412310" y="3248329"/>
                    </a:cubicBezTo>
                    <a:cubicBezTo>
                      <a:pt x="350712" y="3278637"/>
                      <a:pt x="198184" y="3356302"/>
                      <a:pt x="170807" y="3412183"/>
                    </a:cubicBezTo>
                    <a:cubicBezTo>
                      <a:pt x="122897" y="3506895"/>
                      <a:pt x="314536" y="3442491"/>
                      <a:pt x="467064" y="3380928"/>
                    </a:cubicBezTo>
                    <a:cubicBezTo>
                      <a:pt x="381999" y="3453857"/>
                      <a:pt x="314536" y="3533415"/>
                      <a:pt x="300846" y="3612027"/>
                    </a:cubicBezTo>
                    <a:cubicBezTo>
                      <a:pt x="289114" y="3677379"/>
                      <a:pt x="417198" y="3616762"/>
                      <a:pt x="533550" y="3549516"/>
                    </a:cubicBezTo>
                    <a:cubicBezTo>
                      <a:pt x="525728" y="3558041"/>
                      <a:pt x="516929" y="3565618"/>
                      <a:pt x="510085" y="3574142"/>
                    </a:cubicBezTo>
                    <a:cubicBezTo>
                      <a:pt x="450442" y="3647071"/>
                      <a:pt x="406443" y="3725682"/>
                      <a:pt x="379066" y="3805241"/>
                    </a:cubicBezTo>
                    <a:cubicBezTo>
                      <a:pt x="319424" y="3974777"/>
                      <a:pt x="528661" y="3858281"/>
                      <a:pt x="618614" y="3798611"/>
                    </a:cubicBezTo>
                    <a:cubicBezTo>
                      <a:pt x="648924" y="3778722"/>
                      <a:pt x="679234" y="3757885"/>
                      <a:pt x="709544" y="3736101"/>
                    </a:cubicBezTo>
                    <a:cubicBezTo>
                      <a:pt x="694878" y="3752202"/>
                      <a:pt x="681190" y="3769250"/>
                      <a:pt x="668479" y="3787246"/>
                    </a:cubicBezTo>
                    <a:cubicBezTo>
                      <a:pt x="623503" y="3845020"/>
                      <a:pt x="587326" y="3923632"/>
                      <a:pt x="590260" y="3986143"/>
                    </a:cubicBezTo>
                    <a:cubicBezTo>
                      <a:pt x="593193" y="4036341"/>
                      <a:pt x="610792" y="4086539"/>
                      <a:pt x="644035" y="4119688"/>
                    </a:cubicBezTo>
                    <a:cubicBezTo>
                      <a:pt x="582437" y="4192617"/>
                      <a:pt x="500307" y="4291119"/>
                      <a:pt x="524750" y="4359312"/>
                    </a:cubicBezTo>
                    <a:cubicBezTo>
                      <a:pt x="526706" y="4365941"/>
                      <a:pt x="538439" y="4370677"/>
                      <a:pt x="547239" y="4367836"/>
                    </a:cubicBezTo>
                    <a:cubicBezTo>
                      <a:pt x="632303" y="4345105"/>
                      <a:pt x="737899" y="4285436"/>
                      <a:pt x="805363" y="4241868"/>
                    </a:cubicBezTo>
                    <a:cubicBezTo>
                      <a:pt x="848384" y="4214401"/>
                      <a:pt x="889449" y="4186934"/>
                      <a:pt x="929536" y="4158520"/>
                    </a:cubicBezTo>
                    <a:cubicBezTo>
                      <a:pt x="867939" y="4224819"/>
                      <a:pt x="812207" y="4294907"/>
                      <a:pt x="821985" y="4354576"/>
                    </a:cubicBezTo>
                    <a:cubicBezTo>
                      <a:pt x="822963" y="4361206"/>
                      <a:pt x="826874" y="4364994"/>
                      <a:pt x="835673" y="4365941"/>
                    </a:cubicBezTo>
                    <a:cubicBezTo>
                      <a:pt x="903138" y="4378254"/>
                      <a:pt x="1017534" y="4278806"/>
                      <a:pt x="1087931" y="4212507"/>
                    </a:cubicBezTo>
                    <a:cubicBezTo>
                      <a:pt x="1076198" y="4276911"/>
                      <a:pt x="1088909" y="4335633"/>
                      <a:pt x="1122152" y="4395303"/>
                    </a:cubicBezTo>
                    <a:cubicBezTo>
                      <a:pt x="1137797" y="4423716"/>
                      <a:pt x="1196461" y="4471073"/>
                      <a:pt x="1250237" y="4450236"/>
                    </a:cubicBezTo>
                    <a:cubicBezTo>
                      <a:pt x="1326501" y="4419928"/>
                      <a:pt x="1341168" y="4310061"/>
                      <a:pt x="1342145" y="4220084"/>
                    </a:cubicBezTo>
                    <a:cubicBezTo>
                      <a:pt x="1398854" y="4348893"/>
                      <a:pt x="1515206" y="4531689"/>
                      <a:pt x="1604181" y="4411404"/>
                    </a:cubicBezTo>
                    <a:cubicBezTo>
                      <a:pt x="1634491" y="4369730"/>
                      <a:pt x="1640357" y="4309114"/>
                      <a:pt x="1630580" y="4247550"/>
                    </a:cubicBezTo>
                    <a:cubicBezTo>
                      <a:pt x="1684356" y="4304378"/>
                      <a:pt x="1747909" y="4338475"/>
                      <a:pt x="1808530" y="4286383"/>
                    </a:cubicBezTo>
                    <a:cubicBezTo>
                      <a:pt x="1870127" y="4233344"/>
                      <a:pt x="1872083" y="4145260"/>
                      <a:pt x="1874038" y="4084644"/>
                    </a:cubicBezTo>
                    <a:cubicBezTo>
                      <a:pt x="1874038" y="4078014"/>
                      <a:pt x="1873060" y="4072332"/>
                      <a:pt x="1874038" y="4066649"/>
                    </a:cubicBezTo>
                    <a:cubicBezTo>
                      <a:pt x="1929770" y="4059072"/>
                      <a:pt x="1992345" y="4032552"/>
                      <a:pt x="2050033" y="4005085"/>
                    </a:cubicBezTo>
                    <a:cubicBezTo>
                      <a:pt x="2010923" y="4042023"/>
                      <a:pt x="1972791" y="4078961"/>
                      <a:pt x="1937592" y="4116847"/>
                    </a:cubicBezTo>
                    <a:cubicBezTo>
                      <a:pt x="1931725" y="4123477"/>
                      <a:pt x="1929770" y="4134842"/>
                      <a:pt x="1939547" y="4138631"/>
                    </a:cubicBezTo>
                    <a:cubicBezTo>
                      <a:pt x="1961058" y="4148102"/>
                      <a:pt x="1982568" y="4142419"/>
                      <a:pt x="2006034" y="4130106"/>
                    </a:cubicBezTo>
                    <a:cubicBezTo>
                      <a:pt x="2038300" y="4113058"/>
                      <a:pt x="2067631" y="4095063"/>
                      <a:pt x="2096964" y="4075173"/>
                    </a:cubicBezTo>
                    <a:cubicBezTo>
                      <a:pt x="2137052" y="4048653"/>
                      <a:pt x="2090120" y="4121582"/>
                      <a:pt x="2087187" y="4143366"/>
                    </a:cubicBezTo>
                    <a:cubicBezTo>
                      <a:pt x="2075454" y="4227661"/>
                      <a:pt x="2085231" y="4318585"/>
                      <a:pt x="2116519" y="4395303"/>
                    </a:cubicBezTo>
                    <a:cubicBezTo>
                      <a:pt x="2133141" y="4436029"/>
                      <a:pt x="2196695" y="4453077"/>
                      <a:pt x="2232871" y="4398144"/>
                    </a:cubicBezTo>
                    <a:cubicBezTo>
                      <a:pt x="2309135" y="4284489"/>
                      <a:pt x="2351178" y="4165150"/>
                      <a:pt x="2386377" y="4045812"/>
                    </a:cubicBezTo>
                    <a:cubicBezTo>
                      <a:pt x="2402021" y="4136736"/>
                      <a:pt x="2443086" y="4245656"/>
                      <a:pt x="2573126" y="4167044"/>
                    </a:cubicBezTo>
                    <a:cubicBezTo>
                      <a:pt x="2642546" y="4125371"/>
                      <a:pt x="2639613" y="4039182"/>
                      <a:pt x="2644501" y="3986143"/>
                    </a:cubicBezTo>
                    <a:cubicBezTo>
                      <a:pt x="2650368" y="3932156"/>
                      <a:pt x="2635702" y="3887641"/>
                      <a:pt x="2615169" y="3843126"/>
                    </a:cubicBezTo>
                    <a:cubicBezTo>
                      <a:pt x="2674812" y="3874382"/>
                      <a:pt x="2726632" y="3900901"/>
                      <a:pt x="2825384" y="3902795"/>
                    </a:cubicBezTo>
                    <a:cubicBezTo>
                      <a:pt x="2875249" y="3903743"/>
                      <a:pt x="2913381" y="3857333"/>
                      <a:pt x="2910448" y="3826078"/>
                    </a:cubicBezTo>
                    <a:cubicBezTo>
                      <a:pt x="2902626" y="3740836"/>
                      <a:pt x="2843961" y="3669802"/>
                      <a:pt x="2784319" y="3602556"/>
                    </a:cubicBezTo>
                    <a:cubicBezTo>
                      <a:pt x="2778452" y="3595926"/>
                      <a:pt x="2772586" y="3589296"/>
                      <a:pt x="2765742" y="3581719"/>
                    </a:cubicBezTo>
                    <a:cubicBezTo>
                      <a:pt x="2761831" y="3529627"/>
                      <a:pt x="2720765" y="3477535"/>
                      <a:pt x="2686544" y="3427337"/>
                    </a:cubicBezTo>
                    <a:cubicBezTo>
                      <a:pt x="2764764" y="3489847"/>
                      <a:pt x="2880138" y="3573195"/>
                      <a:pt x="2971068" y="3518261"/>
                    </a:cubicBezTo>
                    <a:cubicBezTo>
                      <a:pt x="3005289" y="3497424"/>
                      <a:pt x="3009200" y="3468063"/>
                      <a:pt x="3009200" y="3440596"/>
                    </a:cubicBezTo>
                    <a:cubicBezTo>
                      <a:pt x="3008222" y="3418812"/>
                      <a:pt x="3005289" y="3397029"/>
                      <a:pt x="2999423" y="3375245"/>
                    </a:cubicBezTo>
                    <a:cubicBezTo>
                      <a:pt x="3042443" y="3422601"/>
                      <a:pt x="3089375" y="3444385"/>
                      <a:pt x="3122618" y="3378086"/>
                    </a:cubicBezTo>
                    <a:cubicBezTo>
                      <a:pt x="3155862" y="3310840"/>
                      <a:pt x="3160750" y="3241700"/>
                      <a:pt x="3176395" y="3173506"/>
                    </a:cubicBezTo>
                    <a:cubicBezTo>
                      <a:pt x="3164661" y="3227492"/>
                      <a:pt x="3191061" y="3281479"/>
                      <a:pt x="3190083" y="3333571"/>
                    </a:cubicBezTo>
                    <a:cubicBezTo>
                      <a:pt x="3189105" y="3367668"/>
                      <a:pt x="3197905" y="3410288"/>
                      <a:pt x="3213549" y="3440596"/>
                    </a:cubicBezTo>
                    <a:cubicBezTo>
                      <a:pt x="3215505" y="3444385"/>
                      <a:pt x="3221371" y="3445332"/>
                      <a:pt x="3226260" y="3443438"/>
                    </a:cubicBezTo>
                    <a:cubicBezTo>
                      <a:pt x="3352389" y="3388504"/>
                      <a:pt x="3445274" y="3271061"/>
                      <a:pt x="3508828" y="3178242"/>
                    </a:cubicBezTo>
                    <a:cubicBezTo>
                      <a:pt x="3499051" y="3192449"/>
                      <a:pt x="3490251" y="3207603"/>
                      <a:pt x="3481451" y="3221810"/>
                    </a:cubicBezTo>
                    <a:cubicBezTo>
                      <a:pt x="3463852" y="3252118"/>
                      <a:pt x="3450164" y="3273902"/>
                      <a:pt x="3457985" y="3304210"/>
                    </a:cubicBezTo>
                    <a:cubicBezTo>
                      <a:pt x="3473629" y="3367668"/>
                      <a:pt x="3649623" y="3214233"/>
                      <a:pt x="3654512" y="3210444"/>
                    </a:cubicBezTo>
                    <a:cubicBezTo>
                      <a:pt x="3715132" y="3156458"/>
                      <a:pt x="3755219" y="3089212"/>
                      <a:pt x="3778685" y="3020071"/>
                    </a:cubicBezTo>
                    <a:cubicBezTo>
                      <a:pt x="3783574" y="3049432"/>
                      <a:pt x="3791396" y="3078793"/>
                      <a:pt x="3805085" y="3108154"/>
                    </a:cubicBezTo>
                    <a:cubicBezTo>
                      <a:pt x="3815840" y="3129938"/>
                      <a:pt x="3871571" y="3206656"/>
                      <a:pt x="3914592" y="3196237"/>
                    </a:cubicBezTo>
                    <a:cubicBezTo>
                      <a:pt x="3943924" y="3189607"/>
                      <a:pt x="3975212" y="3181083"/>
                      <a:pt x="3978145" y="3153616"/>
                    </a:cubicBezTo>
                    <a:cubicBezTo>
                      <a:pt x="3983034" y="3106260"/>
                      <a:pt x="4001612" y="3057957"/>
                      <a:pt x="4018233" y="3010600"/>
                    </a:cubicBezTo>
                    <a:cubicBezTo>
                      <a:pt x="4034855" y="3077846"/>
                      <a:pt x="4067120" y="3157405"/>
                      <a:pt x="4129696" y="3149828"/>
                    </a:cubicBezTo>
                    <a:cubicBezTo>
                      <a:pt x="4110141" y="3188660"/>
                      <a:pt x="4092542" y="3232228"/>
                      <a:pt x="4095475" y="3263483"/>
                    </a:cubicBezTo>
                    <a:cubicBezTo>
                      <a:pt x="4096452" y="3272955"/>
                      <a:pt x="4107207" y="3277691"/>
                      <a:pt x="4119919" y="3272955"/>
                    </a:cubicBezTo>
                    <a:cubicBezTo>
                      <a:pt x="4193249" y="3240753"/>
                      <a:pt x="4250936" y="3191502"/>
                      <a:pt x="4310579" y="3146040"/>
                    </a:cubicBezTo>
                    <a:cubicBezTo>
                      <a:pt x="4237248" y="3236964"/>
                      <a:pt x="4154140" y="3357249"/>
                      <a:pt x="4231382" y="3389452"/>
                    </a:cubicBezTo>
                    <a:cubicBezTo>
                      <a:pt x="4278313" y="3408394"/>
                      <a:pt x="4333067" y="3385663"/>
                      <a:pt x="4371199" y="3352514"/>
                    </a:cubicBezTo>
                    <a:cubicBezTo>
                      <a:pt x="4375110" y="3361985"/>
                      <a:pt x="4379998" y="3370509"/>
                      <a:pt x="4384888" y="3379980"/>
                    </a:cubicBezTo>
                    <a:cubicBezTo>
                      <a:pt x="4406398" y="3418812"/>
                      <a:pt x="4500261" y="3550464"/>
                      <a:pt x="4571636" y="3545728"/>
                    </a:cubicBezTo>
                    <a:cubicBezTo>
                      <a:pt x="4636168" y="3540992"/>
                      <a:pt x="4641057" y="3482270"/>
                      <a:pt x="4629324" y="3419760"/>
                    </a:cubicBezTo>
                    <a:cubicBezTo>
                      <a:pt x="4656700" y="3458592"/>
                      <a:pt x="4686033" y="3496477"/>
                      <a:pt x="4721232" y="3537204"/>
                    </a:cubicBezTo>
                    <a:cubicBezTo>
                      <a:pt x="4739809" y="3558988"/>
                      <a:pt x="4797496" y="3634758"/>
                      <a:pt x="4850294" y="3613921"/>
                    </a:cubicBezTo>
                    <a:cubicBezTo>
                      <a:pt x="4915803" y="3588349"/>
                      <a:pt x="4893315" y="3496477"/>
                      <a:pt x="4894292" y="3459539"/>
                    </a:cubicBezTo>
                    <a:cubicBezTo>
                      <a:pt x="4895270" y="3433020"/>
                      <a:pt x="4892337" y="3407447"/>
                      <a:pt x="4886470" y="3381875"/>
                    </a:cubicBezTo>
                    <a:cubicBezTo>
                      <a:pt x="4917758" y="3415971"/>
                      <a:pt x="4953935" y="3447227"/>
                      <a:pt x="5000866" y="3470905"/>
                    </a:cubicBezTo>
                    <a:cubicBezTo>
                      <a:pt x="5049754" y="3495530"/>
                      <a:pt x="5182727" y="3590243"/>
                      <a:pt x="5261925" y="3541940"/>
                    </a:cubicBezTo>
                    <a:cubicBezTo>
                      <a:pt x="5335256" y="3497424"/>
                      <a:pt x="5310812" y="3384716"/>
                      <a:pt x="5307879" y="3332624"/>
                    </a:cubicBezTo>
                    <a:cubicBezTo>
                      <a:pt x="5306901" y="3323153"/>
                      <a:pt x="5305923" y="3314628"/>
                      <a:pt x="5304945" y="3306104"/>
                    </a:cubicBezTo>
                    <a:cubicBezTo>
                      <a:pt x="5320589" y="3315575"/>
                      <a:pt x="5336233" y="3325047"/>
                      <a:pt x="5351877" y="3334518"/>
                    </a:cubicBezTo>
                    <a:cubicBezTo>
                      <a:pt x="5364588" y="3342095"/>
                      <a:pt x="5378276" y="3336412"/>
                      <a:pt x="5390987" y="3327888"/>
                    </a:cubicBezTo>
                    <a:cubicBezTo>
                      <a:pt x="5429119" y="3299474"/>
                      <a:pt x="5419342" y="3279585"/>
                      <a:pt x="5407609" y="3246435"/>
                    </a:cubicBezTo>
                    <a:cubicBezTo>
                      <a:pt x="5392942" y="3206656"/>
                      <a:pt x="5372410" y="3168771"/>
                      <a:pt x="5348944" y="3132780"/>
                    </a:cubicBezTo>
                    <a:cubicBezTo>
                      <a:pt x="5409564" y="3164035"/>
                      <a:pt x="5471162" y="3193396"/>
                      <a:pt x="5550359" y="3206656"/>
                    </a:cubicBezTo>
                    <a:cubicBezTo>
                      <a:pt x="5602180" y="3216127"/>
                      <a:pt x="5699954" y="3216127"/>
                      <a:pt x="5744930" y="3177295"/>
                    </a:cubicBezTo>
                    <a:cubicBezTo>
                      <a:pt x="5799684" y="3129938"/>
                      <a:pt x="5702887" y="3065533"/>
                      <a:pt x="5601202" y="3015336"/>
                    </a:cubicBezTo>
                    <a:cubicBezTo>
                      <a:pt x="5774263" y="3049432"/>
                      <a:pt x="5976656" y="3065533"/>
                      <a:pt x="6107674" y="2954720"/>
                    </a:cubicBezTo>
                    <a:cubicBezTo>
                      <a:pt x="6195671" y="2879896"/>
                      <a:pt x="5942435" y="2802232"/>
                      <a:pt x="5777196" y="2757717"/>
                    </a:cubicBezTo>
                    <a:cubicBezTo>
                      <a:pt x="5867148" y="2758664"/>
                      <a:pt x="5957101" y="2761505"/>
                      <a:pt x="6049987" y="2752981"/>
                    </a:cubicBezTo>
                    <a:cubicBezTo>
                      <a:pt x="6112563" y="2747298"/>
                      <a:pt x="6199583" y="2743510"/>
                      <a:pt x="6237715" y="2695206"/>
                    </a:cubicBezTo>
                    <a:cubicBezTo>
                      <a:pt x="6275847" y="2641220"/>
                      <a:pt x="6158516" y="2607123"/>
                      <a:pt x="6066608" y="2584392"/>
                    </a:cubicBezTo>
                    <a:close/>
                    <a:moveTo>
                      <a:pt x="3326967" y="2445164"/>
                    </a:moveTo>
                    <a:cubicBezTo>
                      <a:pt x="3217460" y="2475472"/>
                      <a:pt x="3118707" y="2530406"/>
                      <a:pt x="3013111" y="2568291"/>
                    </a:cubicBezTo>
                    <a:cubicBezTo>
                      <a:pt x="3092309" y="2598599"/>
                      <a:pt x="3166617" y="2636484"/>
                      <a:pt x="3224304" y="2683841"/>
                    </a:cubicBezTo>
                    <a:cubicBezTo>
                      <a:pt x="3228215" y="2687629"/>
                      <a:pt x="3224304" y="2693312"/>
                      <a:pt x="3217460" y="2694259"/>
                    </a:cubicBezTo>
                    <a:cubicBezTo>
                      <a:pt x="3110886" y="2700889"/>
                      <a:pt x="3003334" y="2678158"/>
                      <a:pt x="2895782" y="2700889"/>
                    </a:cubicBezTo>
                    <a:cubicBezTo>
                      <a:pt x="2983779" y="2734038"/>
                      <a:pt x="3081553" y="2757717"/>
                      <a:pt x="3138263" y="2820227"/>
                    </a:cubicBezTo>
                    <a:cubicBezTo>
                      <a:pt x="3140218" y="2822121"/>
                      <a:pt x="3138263" y="2824963"/>
                      <a:pt x="3136307" y="2826857"/>
                    </a:cubicBezTo>
                    <a:cubicBezTo>
                      <a:pt x="3043421" y="2905469"/>
                      <a:pt x="2875249" y="2854324"/>
                      <a:pt x="2786275" y="2808862"/>
                    </a:cubicBezTo>
                    <a:cubicBezTo>
                      <a:pt x="2812673" y="2861901"/>
                      <a:pt x="2855694" y="2922517"/>
                      <a:pt x="2815607" y="2981239"/>
                    </a:cubicBezTo>
                    <a:cubicBezTo>
                      <a:pt x="2813651" y="2984080"/>
                      <a:pt x="2808762" y="2985028"/>
                      <a:pt x="2804851" y="2984080"/>
                    </a:cubicBezTo>
                    <a:cubicBezTo>
                      <a:pt x="2723699" y="2961349"/>
                      <a:pt x="2707077" y="2888421"/>
                      <a:pt x="2692411" y="2824963"/>
                    </a:cubicBezTo>
                    <a:cubicBezTo>
                      <a:pt x="2688500" y="2881791"/>
                      <a:pt x="2675789" y="2938618"/>
                      <a:pt x="2652323" y="2995446"/>
                    </a:cubicBezTo>
                    <a:cubicBezTo>
                      <a:pt x="2650368" y="3000182"/>
                      <a:pt x="2641568" y="3001129"/>
                      <a:pt x="2637657" y="2997340"/>
                    </a:cubicBezTo>
                    <a:cubicBezTo>
                      <a:pt x="2589748" y="2936724"/>
                      <a:pt x="2527172" y="2885579"/>
                      <a:pt x="2475352" y="2828751"/>
                    </a:cubicBezTo>
                    <a:cubicBezTo>
                      <a:pt x="2496862" y="2876108"/>
                      <a:pt x="2515439" y="2925358"/>
                      <a:pt x="2528150" y="2976504"/>
                    </a:cubicBezTo>
                    <a:cubicBezTo>
                      <a:pt x="2529127" y="2980292"/>
                      <a:pt x="2523261" y="2985028"/>
                      <a:pt x="2518372" y="2984080"/>
                    </a:cubicBezTo>
                    <a:cubicBezTo>
                      <a:pt x="2449930" y="2967979"/>
                      <a:pt x="2389310" y="2936724"/>
                      <a:pt x="2338467" y="2899786"/>
                    </a:cubicBezTo>
                    <a:cubicBezTo>
                      <a:pt x="2340422" y="2913993"/>
                      <a:pt x="2339445" y="2929147"/>
                      <a:pt x="2334556" y="2944301"/>
                    </a:cubicBezTo>
                    <a:cubicBezTo>
                      <a:pt x="2333578" y="2947142"/>
                      <a:pt x="2328690" y="2949037"/>
                      <a:pt x="2324779" y="2949037"/>
                    </a:cubicBezTo>
                    <a:cubicBezTo>
                      <a:pt x="2262203" y="2937671"/>
                      <a:pt x="2200605" y="2923464"/>
                      <a:pt x="2140962" y="2905469"/>
                    </a:cubicBezTo>
                    <a:cubicBezTo>
                      <a:pt x="2141940" y="2906416"/>
                      <a:pt x="2142918" y="2906416"/>
                      <a:pt x="2142918" y="2907363"/>
                    </a:cubicBezTo>
                    <a:cubicBezTo>
                      <a:pt x="2191806" y="2939566"/>
                      <a:pt x="2242648" y="2979345"/>
                      <a:pt x="2236782" y="3035225"/>
                    </a:cubicBezTo>
                    <a:cubicBezTo>
                      <a:pt x="2236782" y="3038067"/>
                      <a:pt x="2232871" y="3040908"/>
                      <a:pt x="2228960" y="3040908"/>
                    </a:cubicBezTo>
                    <a:cubicBezTo>
                      <a:pt x="2190828" y="3039961"/>
                      <a:pt x="2155629" y="3035225"/>
                      <a:pt x="2120430" y="3029543"/>
                    </a:cubicBezTo>
                    <a:cubicBezTo>
                      <a:pt x="2144873" y="3045644"/>
                      <a:pt x="2169317" y="3062692"/>
                      <a:pt x="2188872" y="3081635"/>
                    </a:cubicBezTo>
                    <a:cubicBezTo>
                      <a:pt x="2200605" y="3093000"/>
                      <a:pt x="2214293" y="3107207"/>
                      <a:pt x="2209405" y="3124256"/>
                    </a:cubicBezTo>
                    <a:cubicBezTo>
                      <a:pt x="2199628" y="3160246"/>
                      <a:pt x="2111631" y="3165929"/>
                      <a:pt x="2063721" y="3169718"/>
                    </a:cubicBezTo>
                    <a:cubicBezTo>
                      <a:pt x="2102830" y="3196237"/>
                      <a:pt x="2180072" y="3257801"/>
                      <a:pt x="2096964" y="3282426"/>
                    </a:cubicBezTo>
                    <a:cubicBezTo>
                      <a:pt x="2024611" y="3304210"/>
                      <a:pt x="1942480" y="3277691"/>
                      <a:pt x="1887727" y="3247382"/>
                    </a:cubicBezTo>
                    <a:cubicBezTo>
                      <a:pt x="1899460" y="3301369"/>
                      <a:pt x="1905326" y="3360091"/>
                      <a:pt x="1872083" y="3414077"/>
                    </a:cubicBezTo>
                    <a:cubicBezTo>
                      <a:pt x="1869149" y="3418812"/>
                      <a:pt x="1861328" y="3420707"/>
                      <a:pt x="1857417" y="3415971"/>
                    </a:cubicBezTo>
                    <a:cubicBezTo>
                      <a:pt x="1831017" y="3379980"/>
                      <a:pt x="1821240" y="3335465"/>
                      <a:pt x="1824173" y="3290003"/>
                    </a:cubicBezTo>
                    <a:cubicBezTo>
                      <a:pt x="1802663" y="3325047"/>
                      <a:pt x="1773331" y="3358196"/>
                      <a:pt x="1742043" y="3388504"/>
                    </a:cubicBezTo>
                    <a:cubicBezTo>
                      <a:pt x="1692178" y="3435861"/>
                      <a:pt x="1633513" y="3483217"/>
                      <a:pt x="1562138" y="3511631"/>
                    </a:cubicBezTo>
                    <a:cubicBezTo>
                      <a:pt x="1556271" y="3514473"/>
                      <a:pt x="1551382" y="3511631"/>
                      <a:pt x="1551382" y="3506895"/>
                    </a:cubicBezTo>
                    <a:cubicBezTo>
                      <a:pt x="1556271" y="3435861"/>
                      <a:pt x="1598314" y="3365774"/>
                      <a:pt x="1603203" y="3294739"/>
                    </a:cubicBezTo>
                    <a:cubicBezTo>
                      <a:pt x="1580715" y="3353461"/>
                      <a:pt x="1568982" y="3413130"/>
                      <a:pt x="1532806" y="3469958"/>
                    </a:cubicBezTo>
                    <a:cubicBezTo>
                      <a:pt x="1529872" y="3473746"/>
                      <a:pt x="1524006" y="3476587"/>
                      <a:pt x="1520094" y="3472799"/>
                    </a:cubicBezTo>
                    <a:cubicBezTo>
                      <a:pt x="1504451" y="3460486"/>
                      <a:pt x="1492718" y="3444385"/>
                      <a:pt x="1482940" y="3427337"/>
                    </a:cubicBezTo>
                    <a:cubicBezTo>
                      <a:pt x="1480985" y="3439649"/>
                      <a:pt x="1480007" y="3452909"/>
                      <a:pt x="1477074" y="3465222"/>
                    </a:cubicBezTo>
                    <a:cubicBezTo>
                      <a:pt x="1454586" y="3590243"/>
                      <a:pt x="1382233" y="3722841"/>
                      <a:pt x="1213083" y="3787246"/>
                    </a:cubicBezTo>
                    <a:cubicBezTo>
                      <a:pt x="1208194" y="3789140"/>
                      <a:pt x="1203305" y="3788193"/>
                      <a:pt x="1202327" y="3784404"/>
                    </a:cubicBezTo>
                    <a:cubicBezTo>
                      <a:pt x="1179840" y="3735154"/>
                      <a:pt x="1186684" y="3681167"/>
                      <a:pt x="1195483" y="3627181"/>
                    </a:cubicBezTo>
                    <a:cubicBezTo>
                      <a:pt x="1171040" y="3683062"/>
                      <a:pt x="1140730" y="3737995"/>
                      <a:pt x="1105531" y="3791034"/>
                    </a:cubicBezTo>
                    <a:cubicBezTo>
                      <a:pt x="1061533" y="3859228"/>
                      <a:pt x="1010689" y="3930262"/>
                      <a:pt x="935403" y="3984248"/>
                    </a:cubicBezTo>
                    <a:cubicBezTo>
                      <a:pt x="933448" y="3986143"/>
                      <a:pt x="928559" y="3987090"/>
                      <a:pt x="925626" y="3985195"/>
                    </a:cubicBezTo>
                    <a:cubicBezTo>
                      <a:pt x="820030" y="3927421"/>
                      <a:pt x="821007" y="3817554"/>
                      <a:pt x="853272" y="3720947"/>
                    </a:cubicBezTo>
                    <a:cubicBezTo>
                      <a:pt x="883583" y="3629075"/>
                      <a:pt x="938337" y="3535309"/>
                      <a:pt x="1013623" y="3452909"/>
                    </a:cubicBezTo>
                    <a:cubicBezTo>
                      <a:pt x="921715" y="3502160"/>
                      <a:pt x="837629" y="3568459"/>
                      <a:pt x="727143" y="3585507"/>
                    </a:cubicBezTo>
                    <a:cubicBezTo>
                      <a:pt x="722255" y="3586454"/>
                      <a:pt x="718344" y="3584560"/>
                      <a:pt x="718344" y="3580772"/>
                    </a:cubicBezTo>
                    <a:cubicBezTo>
                      <a:pt x="719322" y="3533415"/>
                      <a:pt x="760387" y="3488900"/>
                      <a:pt x="812207" y="3449121"/>
                    </a:cubicBezTo>
                    <a:cubicBezTo>
                      <a:pt x="776031" y="3467116"/>
                      <a:pt x="737899" y="3482270"/>
                      <a:pt x="695855" y="3489847"/>
                    </a:cubicBezTo>
                    <a:cubicBezTo>
                      <a:pt x="690967" y="3490794"/>
                      <a:pt x="686078" y="3487953"/>
                      <a:pt x="687056" y="3485112"/>
                    </a:cubicBezTo>
                    <a:cubicBezTo>
                      <a:pt x="692922" y="3402711"/>
                      <a:pt x="769186" y="3328836"/>
                      <a:pt x="851317" y="3270113"/>
                    </a:cubicBezTo>
                    <a:cubicBezTo>
                      <a:pt x="842517" y="3272955"/>
                      <a:pt x="833718" y="3275796"/>
                      <a:pt x="823941" y="3277691"/>
                    </a:cubicBezTo>
                    <a:cubicBezTo>
                      <a:pt x="751587" y="3297580"/>
                      <a:pt x="608836" y="3331677"/>
                      <a:pt x="573637" y="3267272"/>
                    </a:cubicBezTo>
                    <a:cubicBezTo>
                      <a:pt x="544305" y="3212338"/>
                      <a:pt x="681190" y="3157405"/>
                      <a:pt x="732032" y="3136568"/>
                    </a:cubicBezTo>
                    <a:cubicBezTo>
                      <a:pt x="811229" y="3104366"/>
                      <a:pt x="894338" y="3080688"/>
                      <a:pt x="974513" y="3051327"/>
                    </a:cubicBezTo>
                    <a:cubicBezTo>
                      <a:pt x="897271" y="3054168"/>
                      <a:pt x="817096" y="3058904"/>
                      <a:pt x="746699" y="3041855"/>
                    </a:cubicBezTo>
                    <a:cubicBezTo>
                      <a:pt x="741810" y="3040908"/>
                      <a:pt x="739854" y="3036173"/>
                      <a:pt x="744743" y="3032384"/>
                    </a:cubicBezTo>
                    <a:cubicBezTo>
                      <a:pt x="797541" y="2995446"/>
                      <a:pt x="866961" y="2983133"/>
                      <a:pt x="933448" y="2982186"/>
                    </a:cubicBezTo>
                    <a:cubicBezTo>
                      <a:pt x="832740" y="2954720"/>
                      <a:pt x="647946" y="2900733"/>
                      <a:pt x="738877" y="2817386"/>
                    </a:cubicBezTo>
                    <a:cubicBezTo>
                      <a:pt x="799497" y="2761505"/>
                      <a:pt x="903138" y="2765294"/>
                      <a:pt x="977447" y="2780448"/>
                    </a:cubicBezTo>
                    <a:cubicBezTo>
                      <a:pt x="1057622" y="2797496"/>
                      <a:pt x="1128019" y="2825910"/>
                      <a:pt x="1200372" y="2853377"/>
                    </a:cubicBezTo>
                    <a:cubicBezTo>
                      <a:pt x="1175929" y="2824016"/>
                      <a:pt x="1147574" y="2796549"/>
                      <a:pt x="1125085" y="2766241"/>
                    </a:cubicBezTo>
                    <a:cubicBezTo>
                      <a:pt x="1110420" y="2745404"/>
                      <a:pt x="1070332" y="2698048"/>
                      <a:pt x="1098687" y="2670581"/>
                    </a:cubicBezTo>
                    <a:cubicBezTo>
                      <a:pt x="1153440" y="2616595"/>
                      <a:pt x="1244370" y="2684788"/>
                      <a:pt x="1290325" y="2726462"/>
                    </a:cubicBezTo>
                    <a:cubicBezTo>
                      <a:pt x="1267837" y="2644061"/>
                      <a:pt x="1240459" y="2555031"/>
                      <a:pt x="1275658" y="2467895"/>
                    </a:cubicBezTo>
                    <a:cubicBezTo>
                      <a:pt x="1277614" y="2464107"/>
                      <a:pt x="1283480" y="2462213"/>
                      <a:pt x="1287391" y="2464107"/>
                    </a:cubicBezTo>
                    <a:cubicBezTo>
                      <a:pt x="1387121" y="2496309"/>
                      <a:pt x="1418409" y="2573026"/>
                      <a:pt x="1436986" y="2651638"/>
                    </a:cubicBezTo>
                    <a:cubicBezTo>
                      <a:pt x="1437964" y="2648797"/>
                      <a:pt x="1437964" y="2645955"/>
                      <a:pt x="1438942" y="2643114"/>
                    </a:cubicBezTo>
                    <a:cubicBezTo>
                      <a:pt x="1448720" y="2605229"/>
                      <a:pt x="1471207" y="2541771"/>
                      <a:pt x="1532806" y="2528512"/>
                    </a:cubicBezTo>
                    <a:cubicBezTo>
                      <a:pt x="1588537" y="2517146"/>
                      <a:pt x="1626669" y="2555031"/>
                      <a:pt x="1650135" y="2584392"/>
                    </a:cubicBezTo>
                    <a:cubicBezTo>
                      <a:pt x="1676534" y="2617542"/>
                      <a:pt x="1696089" y="2652585"/>
                      <a:pt x="1713688" y="2688576"/>
                    </a:cubicBezTo>
                    <a:cubicBezTo>
                      <a:pt x="1714666" y="2656374"/>
                      <a:pt x="1723466" y="2623225"/>
                      <a:pt x="1734221" y="2592916"/>
                    </a:cubicBezTo>
                    <a:cubicBezTo>
                      <a:pt x="1746931" y="2555031"/>
                      <a:pt x="1767464" y="2497256"/>
                      <a:pt x="1823195" y="2478314"/>
                    </a:cubicBezTo>
                    <a:cubicBezTo>
                      <a:pt x="1895549" y="2452741"/>
                      <a:pt x="1916081" y="2524723"/>
                      <a:pt x="1920970" y="2589128"/>
                    </a:cubicBezTo>
                    <a:cubicBezTo>
                      <a:pt x="1946391" y="2508622"/>
                      <a:pt x="1995279" y="2428116"/>
                      <a:pt x="2051988" y="2357081"/>
                    </a:cubicBezTo>
                    <a:cubicBezTo>
                      <a:pt x="2123364" y="2268998"/>
                      <a:pt x="2229938" y="2171444"/>
                      <a:pt x="2372688" y="2161973"/>
                    </a:cubicBezTo>
                    <a:cubicBezTo>
                      <a:pt x="2375621" y="2161973"/>
                      <a:pt x="2379532" y="2162920"/>
                      <a:pt x="2379532" y="2165761"/>
                    </a:cubicBezTo>
                    <a:cubicBezTo>
                      <a:pt x="2383443" y="2226377"/>
                      <a:pt x="2350201" y="2289835"/>
                      <a:pt x="2312068" y="2347610"/>
                    </a:cubicBezTo>
                    <a:cubicBezTo>
                      <a:pt x="2293491" y="2376024"/>
                      <a:pt x="2271981" y="2404438"/>
                      <a:pt x="2250470" y="2432851"/>
                    </a:cubicBezTo>
                    <a:cubicBezTo>
                      <a:pt x="2327712" y="2377918"/>
                      <a:pt x="2433309" y="2337192"/>
                      <a:pt x="2524239" y="2345716"/>
                    </a:cubicBezTo>
                    <a:cubicBezTo>
                      <a:pt x="2529127" y="2346663"/>
                      <a:pt x="2530105" y="2350451"/>
                      <a:pt x="2528150" y="2354240"/>
                    </a:cubicBezTo>
                    <a:cubicBezTo>
                      <a:pt x="2513484" y="2375077"/>
                      <a:pt x="2494906" y="2393072"/>
                      <a:pt x="2473396" y="2410121"/>
                    </a:cubicBezTo>
                    <a:cubicBezTo>
                      <a:pt x="2574103" y="2372235"/>
                      <a:pt x="2680678" y="2342874"/>
                      <a:pt x="2782364" y="2322038"/>
                    </a:cubicBezTo>
                    <a:cubicBezTo>
                      <a:pt x="2909470" y="2295518"/>
                      <a:pt x="3102086" y="2265210"/>
                      <a:pt x="3180306" y="2351398"/>
                    </a:cubicBezTo>
                    <a:cubicBezTo>
                      <a:pt x="3183239" y="2354240"/>
                      <a:pt x="3179328" y="2358975"/>
                      <a:pt x="3174439" y="2359922"/>
                    </a:cubicBezTo>
                    <a:cubicBezTo>
                      <a:pt x="3148040" y="2367500"/>
                      <a:pt x="3120663" y="2375077"/>
                      <a:pt x="3094264" y="2384548"/>
                    </a:cubicBezTo>
                    <a:cubicBezTo>
                      <a:pt x="3181284" y="2383601"/>
                      <a:pt x="3266347" y="2396861"/>
                      <a:pt x="3327945" y="2435693"/>
                    </a:cubicBezTo>
                    <a:cubicBezTo>
                      <a:pt x="3335767" y="2437587"/>
                      <a:pt x="3331856" y="2443270"/>
                      <a:pt x="3326967" y="2445164"/>
                    </a:cubicBezTo>
                    <a:close/>
                    <a:moveTo>
                      <a:pt x="3430608" y="1208214"/>
                    </a:moveTo>
                    <a:cubicBezTo>
                      <a:pt x="3444297" y="1228104"/>
                      <a:pt x="3456030" y="1263147"/>
                      <a:pt x="3427675" y="1284931"/>
                    </a:cubicBezTo>
                    <a:cubicBezTo>
                      <a:pt x="3411054" y="1297244"/>
                      <a:pt x="3380743" y="1298191"/>
                      <a:pt x="3360210" y="1299138"/>
                    </a:cubicBezTo>
                    <a:cubicBezTo>
                      <a:pt x="3298613" y="1301033"/>
                      <a:pt x="3236037" y="1295350"/>
                      <a:pt x="3176395" y="1284931"/>
                    </a:cubicBezTo>
                    <a:cubicBezTo>
                      <a:pt x="3208660" y="1314292"/>
                      <a:pt x="3251681" y="1338918"/>
                      <a:pt x="3281013" y="1362596"/>
                    </a:cubicBezTo>
                    <a:cubicBezTo>
                      <a:pt x="3284924" y="1365437"/>
                      <a:pt x="3281013" y="1373014"/>
                      <a:pt x="3274169" y="1373014"/>
                    </a:cubicBezTo>
                    <a:cubicBezTo>
                      <a:pt x="3228215" y="1372067"/>
                      <a:pt x="3181284" y="1372067"/>
                      <a:pt x="3137285" y="1369226"/>
                    </a:cubicBezTo>
                    <a:cubicBezTo>
                      <a:pt x="3109908" y="1404270"/>
                      <a:pt x="3012133" y="1427001"/>
                      <a:pt x="2959335" y="1434578"/>
                    </a:cubicBezTo>
                    <a:cubicBezTo>
                      <a:pt x="2882093" y="1444996"/>
                      <a:pt x="2802896" y="1448785"/>
                      <a:pt x="2726632" y="1444049"/>
                    </a:cubicBezTo>
                    <a:cubicBezTo>
                      <a:pt x="2701211" y="1442155"/>
                      <a:pt x="2674812" y="1439313"/>
                      <a:pt x="2648412" y="1435525"/>
                    </a:cubicBezTo>
                    <a:cubicBezTo>
                      <a:pt x="2678722" y="1455414"/>
                      <a:pt x="2707077" y="1479093"/>
                      <a:pt x="2731520" y="1500877"/>
                    </a:cubicBezTo>
                    <a:cubicBezTo>
                      <a:pt x="2764764" y="1530238"/>
                      <a:pt x="2831251" y="1585171"/>
                      <a:pt x="2805829" y="1632528"/>
                    </a:cubicBezTo>
                    <a:cubicBezTo>
                      <a:pt x="2756942" y="1725346"/>
                      <a:pt x="2600503" y="1611691"/>
                      <a:pt x="2533038" y="1552969"/>
                    </a:cubicBezTo>
                    <a:cubicBezTo>
                      <a:pt x="2554549" y="1605061"/>
                      <a:pt x="2566282" y="1660941"/>
                      <a:pt x="2567259" y="1717769"/>
                    </a:cubicBezTo>
                    <a:cubicBezTo>
                      <a:pt x="2567259" y="1721558"/>
                      <a:pt x="2561393" y="1724399"/>
                      <a:pt x="2556504" y="1723452"/>
                    </a:cubicBezTo>
                    <a:cubicBezTo>
                      <a:pt x="2443086" y="1693144"/>
                      <a:pt x="2381488" y="1623056"/>
                      <a:pt x="2342378" y="1543497"/>
                    </a:cubicBezTo>
                    <a:cubicBezTo>
                      <a:pt x="2297402" y="1539709"/>
                      <a:pt x="2253403" y="1533079"/>
                      <a:pt x="2219182" y="1528343"/>
                    </a:cubicBezTo>
                    <a:cubicBezTo>
                      <a:pt x="2241671" y="1562440"/>
                      <a:pt x="2266114" y="1615479"/>
                      <a:pt x="2227982" y="1651470"/>
                    </a:cubicBezTo>
                    <a:cubicBezTo>
                      <a:pt x="2188872" y="1688408"/>
                      <a:pt x="2127274" y="1677990"/>
                      <a:pt x="2079365" y="1662836"/>
                    </a:cubicBezTo>
                    <a:cubicBezTo>
                      <a:pt x="2136074" y="1721558"/>
                      <a:pt x="2160518" y="1795434"/>
                      <a:pt x="2123364" y="1874045"/>
                    </a:cubicBezTo>
                    <a:cubicBezTo>
                      <a:pt x="2122386" y="1875940"/>
                      <a:pt x="2118475" y="1878781"/>
                      <a:pt x="2115542" y="1878781"/>
                    </a:cubicBezTo>
                    <a:cubicBezTo>
                      <a:pt x="2058832" y="1879728"/>
                      <a:pt x="2020700" y="1852261"/>
                      <a:pt x="1987456" y="1823848"/>
                    </a:cubicBezTo>
                    <a:cubicBezTo>
                      <a:pt x="2002123" y="1863627"/>
                      <a:pt x="2016789" y="1902459"/>
                      <a:pt x="2024611" y="1944133"/>
                    </a:cubicBezTo>
                    <a:cubicBezTo>
                      <a:pt x="2033411" y="1987701"/>
                      <a:pt x="2044166" y="2048317"/>
                      <a:pt x="2006034" y="2091885"/>
                    </a:cubicBezTo>
                    <a:cubicBezTo>
                      <a:pt x="1914126" y="2195122"/>
                      <a:pt x="1771375" y="2068207"/>
                      <a:pt x="1706844" y="2012326"/>
                    </a:cubicBezTo>
                    <a:cubicBezTo>
                      <a:pt x="1712710" y="2067260"/>
                      <a:pt x="1715643" y="2125982"/>
                      <a:pt x="1667734" y="2178074"/>
                    </a:cubicBezTo>
                    <a:cubicBezTo>
                      <a:pt x="1665779" y="2179968"/>
                      <a:pt x="1661868" y="2181863"/>
                      <a:pt x="1658935" y="2180915"/>
                    </a:cubicBezTo>
                    <a:cubicBezTo>
                      <a:pt x="1586581" y="2167655"/>
                      <a:pt x="1561160" y="2115563"/>
                      <a:pt x="1552360" y="2064418"/>
                    </a:cubicBezTo>
                    <a:cubicBezTo>
                      <a:pt x="1494674" y="2151554"/>
                      <a:pt x="1423298" y="2246267"/>
                      <a:pt x="1299125" y="2288888"/>
                    </a:cubicBezTo>
                    <a:cubicBezTo>
                      <a:pt x="1294236" y="2290782"/>
                      <a:pt x="1289347" y="2289835"/>
                      <a:pt x="1288369" y="2286047"/>
                    </a:cubicBezTo>
                    <a:cubicBezTo>
                      <a:pt x="1268814" y="2222589"/>
                      <a:pt x="1350945" y="2156290"/>
                      <a:pt x="1409610" y="2105145"/>
                    </a:cubicBezTo>
                    <a:cubicBezTo>
                      <a:pt x="1386144" y="2106092"/>
                      <a:pt x="1365611" y="2102304"/>
                      <a:pt x="1346056" y="2094726"/>
                    </a:cubicBezTo>
                    <a:cubicBezTo>
                      <a:pt x="1327479" y="2087149"/>
                      <a:pt x="1327479" y="2075784"/>
                      <a:pt x="1304991" y="2071995"/>
                    </a:cubicBezTo>
                    <a:cubicBezTo>
                      <a:pt x="1255126" y="2062524"/>
                      <a:pt x="1208194" y="2048317"/>
                      <a:pt x="1180817" y="2015168"/>
                    </a:cubicBezTo>
                    <a:cubicBezTo>
                      <a:pt x="1177884" y="2012326"/>
                      <a:pt x="1181795" y="2007591"/>
                      <a:pt x="1186684" y="2006644"/>
                    </a:cubicBezTo>
                    <a:cubicBezTo>
                      <a:pt x="1242415" y="1990542"/>
                      <a:pt x="1302058" y="1990542"/>
                      <a:pt x="1354856" y="2001908"/>
                    </a:cubicBezTo>
                    <a:cubicBezTo>
                      <a:pt x="1335301" y="1989595"/>
                      <a:pt x="1315746" y="1976335"/>
                      <a:pt x="1298147" y="1962128"/>
                    </a:cubicBezTo>
                    <a:cubicBezTo>
                      <a:pt x="1260992" y="1933715"/>
                      <a:pt x="1217972" y="1898671"/>
                      <a:pt x="1211127" y="1855103"/>
                    </a:cubicBezTo>
                    <a:cubicBezTo>
                      <a:pt x="1205261" y="1818165"/>
                      <a:pt x="1244370" y="1788804"/>
                      <a:pt x="1292281" y="1781227"/>
                    </a:cubicBezTo>
                    <a:cubicBezTo>
                      <a:pt x="1331390" y="1775544"/>
                      <a:pt x="1371478" y="1780280"/>
                      <a:pt x="1408632" y="1788804"/>
                    </a:cubicBezTo>
                    <a:cubicBezTo>
                      <a:pt x="1366589" y="1762284"/>
                      <a:pt x="1333346" y="1729135"/>
                      <a:pt x="1331390" y="1684620"/>
                    </a:cubicBezTo>
                    <a:cubicBezTo>
                      <a:pt x="1331390" y="1681778"/>
                      <a:pt x="1334323" y="1679884"/>
                      <a:pt x="1337257" y="1678937"/>
                    </a:cubicBezTo>
                    <a:cubicBezTo>
                      <a:pt x="1415476" y="1662836"/>
                      <a:pt x="1486852" y="1677990"/>
                      <a:pt x="1562138" y="1677043"/>
                    </a:cubicBezTo>
                    <a:cubicBezTo>
                      <a:pt x="1506406" y="1656206"/>
                      <a:pt x="1447742" y="1619268"/>
                      <a:pt x="1522050" y="1573806"/>
                    </a:cubicBezTo>
                    <a:cubicBezTo>
                      <a:pt x="1582670" y="1535920"/>
                      <a:pt x="1661868" y="1514137"/>
                      <a:pt x="1737154" y="1498035"/>
                    </a:cubicBezTo>
                    <a:cubicBezTo>
                      <a:pt x="1693156" y="1495194"/>
                      <a:pt x="1649157" y="1490458"/>
                      <a:pt x="1607114" y="1482881"/>
                    </a:cubicBezTo>
                    <a:cubicBezTo>
                      <a:pt x="1564093" y="1475304"/>
                      <a:pt x="1495651" y="1463939"/>
                      <a:pt x="1478051" y="1429842"/>
                    </a:cubicBezTo>
                    <a:cubicBezTo>
                      <a:pt x="1465341" y="1407111"/>
                      <a:pt x="1470230" y="1373962"/>
                      <a:pt x="1514228" y="1368279"/>
                    </a:cubicBezTo>
                    <a:cubicBezTo>
                      <a:pt x="1528895" y="1366385"/>
                      <a:pt x="1545516" y="1367332"/>
                      <a:pt x="1561160" y="1368279"/>
                    </a:cubicBezTo>
                    <a:cubicBezTo>
                      <a:pt x="1550405" y="1358807"/>
                      <a:pt x="1542583" y="1346495"/>
                      <a:pt x="1541605" y="1332288"/>
                    </a:cubicBezTo>
                    <a:cubicBezTo>
                      <a:pt x="1540627" y="1328499"/>
                      <a:pt x="1544538" y="1324711"/>
                      <a:pt x="1549427" y="1324711"/>
                    </a:cubicBezTo>
                    <a:cubicBezTo>
                      <a:pt x="1594403" y="1321869"/>
                      <a:pt x="1634491" y="1331341"/>
                      <a:pt x="1670667" y="1345548"/>
                    </a:cubicBezTo>
                    <a:cubicBezTo>
                      <a:pt x="1620802" y="1302927"/>
                      <a:pt x="1584626" y="1247993"/>
                      <a:pt x="1634491" y="1195901"/>
                    </a:cubicBezTo>
                    <a:cubicBezTo>
                      <a:pt x="1700977" y="1125814"/>
                      <a:pt x="1832973" y="1125814"/>
                      <a:pt x="1927815" y="1136232"/>
                    </a:cubicBezTo>
                    <a:cubicBezTo>
                      <a:pt x="1907281" y="1118237"/>
                      <a:pt x="1894571" y="1096453"/>
                      <a:pt x="1893593" y="1070880"/>
                    </a:cubicBezTo>
                    <a:cubicBezTo>
                      <a:pt x="1893593" y="1068039"/>
                      <a:pt x="1896526" y="1066145"/>
                      <a:pt x="1899460" y="1065198"/>
                    </a:cubicBezTo>
                    <a:cubicBezTo>
                      <a:pt x="1945413" y="1050991"/>
                      <a:pt x="1992345" y="1055726"/>
                      <a:pt x="2032433" y="1068986"/>
                    </a:cubicBezTo>
                    <a:cubicBezTo>
                      <a:pt x="1974746" y="1014052"/>
                      <a:pt x="1929770" y="949648"/>
                      <a:pt x="1924881" y="875772"/>
                    </a:cubicBezTo>
                    <a:cubicBezTo>
                      <a:pt x="1924881" y="872930"/>
                      <a:pt x="1926837" y="870089"/>
                      <a:pt x="1930748" y="868195"/>
                    </a:cubicBezTo>
                    <a:cubicBezTo>
                      <a:pt x="2051010" y="837887"/>
                      <a:pt x="2148785" y="898503"/>
                      <a:pt x="2182028" y="975220"/>
                    </a:cubicBezTo>
                    <a:cubicBezTo>
                      <a:pt x="2198650" y="931652"/>
                      <a:pt x="2233849" y="887137"/>
                      <a:pt x="2271981" y="855882"/>
                    </a:cubicBezTo>
                    <a:cubicBezTo>
                      <a:pt x="2289580" y="841675"/>
                      <a:pt x="2317935" y="821785"/>
                      <a:pt x="2344334" y="825574"/>
                    </a:cubicBezTo>
                    <a:cubicBezTo>
                      <a:pt x="2345311" y="825574"/>
                      <a:pt x="2346289" y="826521"/>
                      <a:pt x="2346289" y="826521"/>
                    </a:cubicBezTo>
                    <a:cubicBezTo>
                      <a:pt x="2322823" y="762116"/>
                      <a:pt x="2303268" y="678769"/>
                      <a:pt x="2404954" y="679716"/>
                    </a:cubicBezTo>
                    <a:cubicBezTo>
                      <a:pt x="2392244" y="627624"/>
                      <a:pt x="2355089" y="446722"/>
                      <a:pt x="2464596" y="453352"/>
                    </a:cubicBezTo>
                    <a:cubicBezTo>
                      <a:pt x="2522283" y="456194"/>
                      <a:pt x="2543794" y="516810"/>
                      <a:pt x="2553571" y="550907"/>
                    </a:cubicBezTo>
                    <a:cubicBezTo>
                      <a:pt x="2556504" y="560378"/>
                      <a:pt x="2559438" y="570796"/>
                      <a:pt x="2562371" y="581215"/>
                    </a:cubicBezTo>
                    <a:cubicBezTo>
                      <a:pt x="2566282" y="571743"/>
                      <a:pt x="2569215" y="562272"/>
                      <a:pt x="2574103" y="553748"/>
                    </a:cubicBezTo>
                    <a:cubicBezTo>
                      <a:pt x="2590726" y="519651"/>
                      <a:pt x="2618102" y="471348"/>
                      <a:pt x="2673834" y="464718"/>
                    </a:cubicBezTo>
                    <a:cubicBezTo>
                      <a:pt x="2759875" y="455246"/>
                      <a:pt x="2760853" y="544277"/>
                      <a:pt x="2756942" y="609628"/>
                    </a:cubicBezTo>
                    <a:cubicBezTo>
                      <a:pt x="2780408" y="558484"/>
                      <a:pt x="2824407" y="503550"/>
                      <a:pt x="2896760" y="499762"/>
                    </a:cubicBezTo>
                    <a:cubicBezTo>
                      <a:pt x="2978890" y="495973"/>
                      <a:pt x="3012133" y="554695"/>
                      <a:pt x="3024844" y="607734"/>
                    </a:cubicBezTo>
                    <a:cubicBezTo>
                      <a:pt x="3044399" y="536700"/>
                      <a:pt x="3053199" y="464718"/>
                      <a:pt x="3082531" y="394630"/>
                    </a:cubicBezTo>
                    <a:cubicBezTo>
                      <a:pt x="3083509" y="390842"/>
                      <a:pt x="3090353" y="388947"/>
                      <a:pt x="3094264" y="390842"/>
                    </a:cubicBezTo>
                    <a:cubicBezTo>
                      <a:pt x="3136307" y="410731"/>
                      <a:pt x="3149996" y="447669"/>
                      <a:pt x="3169550" y="480819"/>
                    </a:cubicBezTo>
                    <a:cubicBezTo>
                      <a:pt x="3188128" y="424938"/>
                      <a:pt x="3180306" y="367164"/>
                      <a:pt x="3216482" y="312230"/>
                    </a:cubicBezTo>
                    <a:cubicBezTo>
                      <a:pt x="3231148" y="290446"/>
                      <a:pt x="3253637" y="273398"/>
                      <a:pt x="3285902" y="274345"/>
                    </a:cubicBezTo>
                    <a:cubicBezTo>
                      <a:pt x="3315234" y="275292"/>
                      <a:pt x="3340656" y="291393"/>
                      <a:pt x="3350433" y="310336"/>
                    </a:cubicBezTo>
                    <a:cubicBezTo>
                      <a:pt x="3379766" y="369058"/>
                      <a:pt x="3340656" y="448617"/>
                      <a:pt x="3307412" y="509233"/>
                    </a:cubicBezTo>
                    <a:cubicBezTo>
                      <a:pt x="3287857" y="545224"/>
                      <a:pt x="3267325" y="580268"/>
                      <a:pt x="3242881" y="616258"/>
                    </a:cubicBezTo>
                    <a:cubicBezTo>
                      <a:pt x="3294702" y="578373"/>
                      <a:pt x="3360210" y="549959"/>
                      <a:pt x="3426697" y="551854"/>
                    </a:cubicBezTo>
                    <a:cubicBezTo>
                      <a:pt x="3431586" y="551854"/>
                      <a:pt x="3433541" y="553748"/>
                      <a:pt x="3433541" y="557536"/>
                    </a:cubicBezTo>
                    <a:cubicBezTo>
                      <a:pt x="3432564" y="574585"/>
                      <a:pt x="3429630" y="592580"/>
                      <a:pt x="3423764" y="608681"/>
                    </a:cubicBezTo>
                    <a:cubicBezTo>
                      <a:pt x="3492207" y="529123"/>
                      <a:pt x="3564559" y="431568"/>
                      <a:pt x="3686778" y="410731"/>
                    </a:cubicBezTo>
                    <a:cubicBezTo>
                      <a:pt x="3689711" y="409784"/>
                      <a:pt x="3693622" y="410731"/>
                      <a:pt x="3694600" y="412626"/>
                    </a:cubicBezTo>
                    <a:cubicBezTo>
                      <a:pt x="3716109" y="459035"/>
                      <a:pt x="3694600" y="509233"/>
                      <a:pt x="3662334" y="555642"/>
                    </a:cubicBezTo>
                    <a:cubicBezTo>
                      <a:pt x="3705354" y="527228"/>
                      <a:pt x="3763042" y="506391"/>
                      <a:pt x="3795307" y="540488"/>
                    </a:cubicBezTo>
                    <a:cubicBezTo>
                      <a:pt x="3843217" y="590686"/>
                      <a:pt x="3759130" y="672139"/>
                      <a:pt x="3702421" y="710971"/>
                    </a:cubicBezTo>
                    <a:cubicBezTo>
                      <a:pt x="3647668" y="747909"/>
                      <a:pt x="3583136" y="780112"/>
                      <a:pt x="3513716" y="805684"/>
                    </a:cubicBezTo>
                    <a:cubicBezTo>
                      <a:pt x="3626157" y="787689"/>
                      <a:pt x="3737620" y="785794"/>
                      <a:pt x="3836372" y="823680"/>
                    </a:cubicBezTo>
                    <a:cubicBezTo>
                      <a:pt x="3841261" y="825574"/>
                      <a:pt x="3840284" y="831257"/>
                      <a:pt x="3835394" y="833151"/>
                    </a:cubicBezTo>
                    <a:cubicBezTo>
                      <a:pt x="3711221" y="897556"/>
                      <a:pt x="3581181" y="961013"/>
                      <a:pt x="3439408" y="993216"/>
                    </a:cubicBezTo>
                    <a:cubicBezTo>
                      <a:pt x="3514694" y="990374"/>
                      <a:pt x="3590958" y="985639"/>
                      <a:pt x="3651579" y="1015947"/>
                    </a:cubicBezTo>
                    <a:cubicBezTo>
                      <a:pt x="3657445" y="1018788"/>
                      <a:pt x="3655490" y="1024471"/>
                      <a:pt x="3648646" y="1026365"/>
                    </a:cubicBezTo>
                    <a:cubicBezTo>
                      <a:pt x="3575315" y="1050991"/>
                      <a:pt x="3493184" y="1064250"/>
                      <a:pt x="3416920" y="1069933"/>
                    </a:cubicBezTo>
                    <a:cubicBezTo>
                      <a:pt x="3360210" y="1074669"/>
                      <a:pt x="3293724" y="1078457"/>
                      <a:pt x="3240925" y="1064250"/>
                    </a:cubicBezTo>
                    <a:cubicBezTo>
                      <a:pt x="3299591" y="1116342"/>
                      <a:pt x="3389543" y="1146651"/>
                      <a:pt x="3430608" y="1208214"/>
                    </a:cubicBezTo>
                    <a:close/>
                    <a:moveTo>
                      <a:pt x="6013810" y="1683673"/>
                    </a:moveTo>
                    <a:cubicBezTo>
                      <a:pt x="5916036" y="1717769"/>
                      <a:pt x="5816306" y="1754707"/>
                      <a:pt x="5712665" y="1771756"/>
                    </a:cubicBezTo>
                    <a:cubicBezTo>
                      <a:pt x="5641290" y="1783121"/>
                      <a:pt x="5572848" y="1783121"/>
                      <a:pt x="5507338" y="1773650"/>
                    </a:cubicBezTo>
                    <a:cubicBezTo>
                      <a:pt x="5552315" y="1791645"/>
                      <a:pt x="5596313" y="1812482"/>
                      <a:pt x="5630534" y="1839002"/>
                    </a:cubicBezTo>
                    <a:cubicBezTo>
                      <a:pt x="5661822" y="1863627"/>
                      <a:pt x="5682355" y="1910984"/>
                      <a:pt x="5613913" y="1927085"/>
                    </a:cubicBezTo>
                    <a:cubicBezTo>
                      <a:pt x="5546448" y="1943186"/>
                      <a:pt x="5472140" y="1916666"/>
                      <a:pt x="5418364" y="1893935"/>
                    </a:cubicBezTo>
                    <a:cubicBezTo>
                      <a:pt x="5427163" y="1905301"/>
                      <a:pt x="5436941" y="1915719"/>
                      <a:pt x="5443785" y="1924243"/>
                    </a:cubicBezTo>
                    <a:cubicBezTo>
                      <a:pt x="5447696" y="1928979"/>
                      <a:pt x="5437918" y="1934662"/>
                      <a:pt x="5432052" y="1932767"/>
                    </a:cubicBezTo>
                    <a:cubicBezTo>
                      <a:pt x="5389031" y="1917613"/>
                      <a:pt x="5350899" y="1896777"/>
                      <a:pt x="5312767" y="1875940"/>
                    </a:cubicBezTo>
                    <a:cubicBezTo>
                      <a:pt x="5335256" y="1918561"/>
                      <a:pt x="5349922" y="1965917"/>
                      <a:pt x="5328411" y="2013273"/>
                    </a:cubicBezTo>
                    <a:cubicBezTo>
                      <a:pt x="5327434" y="2015168"/>
                      <a:pt x="5323522" y="2018009"/>
                      <a:pt x="5320589" y="2018009"/>
                    </a:cubicBezTo>
                    <a:cubicBezTo>
                      <a:pt x="5271702" y="2018009"/>
                      <a:pt x="5231614" y="2002855"/>
                      <a:pt x="5196415" y="1981071"/>
                    </a:cubicBezTo>
                    <a:cubicBezTo>
                      <a:pt x="5215971" y="2010432"/>
                      <a:pt x="5228681" y="2043582"/>
                      <a:pt x="5233570" y="2078625"/>
                    </a:cubicBezTo>
                    <a:cubicBezTo>
                      <a:pt x="5234548" y="2081467"/>
                      <a:pt x="5230637" y="2086202"/>
                      <a:pt x="5224770" y="2086202"/>
                    </a:cubicBezTo>
                    <a:cubicBezTo>
                      <a:pt x="5128951" y="2082414"/>
                      <a:pt x="5065398" y="2048317"/>
                      <a:pt x="5016511" y="2001908"/>
                    </a:cubicBezTo>
                    <a:cubicBezTo>
                      <a:pt x="5008688" y="2053053"/>
                      <a:pt x="4987178" y="2104198"/>
                      <a:pt x="4960779" y="2151554"/>
                    </a:cubicBezTo>
                    <a:cubicBezTo>
                      <a:pt x="4915803" y="2232060"/>
                      <a:pt x="4851271" y="2315408"/>
                      <a:pt x="4756430" y="2373183"/>
                    </a:cubicBezTo>
                    <a:cubicBezTo>
                      <a:pt x="4752520" y="2376024"/>
                      <a:pt x="4744698" y="2376024"/>
                      <a:pt x="4743720" y="2371288"/>
                    </a:cubicBezTo>
                    <a:cubicBezTo>
                      <a:pt x="4738831" y="2321090"/>
                      <a:pt x="4768163" y="2272787"/>
                      <a:pt x="4788696" y="2224483"/>
                    </a:cubicBezTo>
                    <a:cubicBezTo>
                      <a:pt x="4765230" y="2232060"/>
                      <a:pt x="4737853" y="2227325"/>
                      <a:pt x="4716343" y="2221642"/>
                    </a:cubicBezTo>
                    <a:cubicBezTo>
                      <a:pt x="4665501" y="2207435"/>
                      <a:pt x="4615635" y="2184704"/>
                      <a:pt x="4573592" y="2157237"/>
                    </a:cubicBezTo>
                    <a:cubicBezTo>
                      <a:pt x="4581414" y="2209329"/>
                      <a:pt x="4578481" y="2264263"/>
                      <a:pt x="4571636" y="2312566"/>
                    </a:cubicBezTo>
                    <a:cubicBezTo>
                      <a:pt x="4566748" y="2347610"/>
                      <a:pt x="4563815" y="2381707"/>
                      <a:pt x="4557948" y="2416750"/>
                    </a:cubicBezTo>
                    <a:cubicBezTo>
                      <a:pt x="4555015" y="2434746"/>
                      <a:pt x="4553060" y="2483050"/>
                      <a:pt x="4527638" y="2496309"/>
                    </a:cubicBezTo>
                    <a:cubicBezTo>
                      <a:pt x="4473862" y="2522829"/>
                      <a:pt x="4436708" y="2487785"/>
                      <a:pt x="4414219" y="2434746"/>
                    </a:cubicBezTo>
                    <a:cubicBezTo>
                      <a:pt x="4412264" y="2446111"/>
                      <a:pt x="4410309" y="2457477"/>
                      <a:pt x="4408353" y="2468842"/>
                    </a:cubicBezTo>
                    <a:cubicBezTo>
                      <a:pt x="4396621" y="2525670"/>
                      <a:pt x="4375110" y="2583445"/>
                      <a:pt x="4341866" y="2637431"/>
                    </a:cubicBezTo>
                    <a:cubicBezTo>
                      <a:pt x="4309601" y="2690471"/>
                      <a:pt x="4268536" y="2746351"/>
                      <a:pt x="4202049" y="2781395"/>
                    </a:cubicBezTo>
                    <a:cubicBezTo>
                      <a:pt x="4199116" y="2783289"/>
                      <a:pt x="4195205" y="2782342"/>
                      <a:pt x="4193249" y="2780448"/>
                    </a:cubicBezTo>
                    <a:cubicBezTo>
                      <a:pt x="4168806" y="2758664"/>
                      <a:pt x="4153162" y="2733091"/>
                      <a:pt x="4144362" y="2704678"/>
                    </a:cubicBezTo>
                    <a:cubicBezTo>
                      <a:pt x="4122852" y="2733091"/>
                      <a:pt x="4100363" y="2760558"/>
                      <a:pt x="4076898" y="2788025"/>
                    </a:cubicBezTo>
                    <a:cubicBezTo>
                      <a:pt x="4053432" y="2814545"/>
                      <a:pt x="4029966" y="2841064"/>
                      <a:pt x="4002589" y="2866637"/>
                    </a:cubicBezTo>
                    <a:cubicBezTo>
                      <a:pt x="3982056" y="2885579"/>
                      <a:pt x="3954679" y="2912099"/>
                      <a:pt x="3921437" y="2917782"/>
                    </a:cubicBezTo>
                    <a:cubicBezTo>
                      <a:pt x="3849083" y="2931988"/>
                      <a:pt x="3873526" y="2820227"/>
                      <a:pt x="3879393" y="2795602"/>
                    </a:cubicBezTo>
                    <a:cubicBezTo>
                      <a:pt x="3885260" y="2772871"/>
                      <a:pt x="3890149" y="2745404"/>
                      <a:pt x="3902859" y="2722673"/>
                    </a:cubicBezTo>
                    <a:cubicBezTo>
                      <a:pt x="3798240" y="2751087"/>
                      <a:pt x="3685800" y="2763400"/>
                      <a:pt x="3600736" y="2734038"/>
                    </a:cubicBezTo>
                    <a:cubicBezTo>
                      <a:pt x="3596825" y="2733091"/>
                      <a:pt x="3596825" y="2727409"/>
                      <a:pt x="3599758" y="2725514"/>
                    </a:cubicBezTo>
                    <a:cubicBezTo>
                      <a:pt x="3657445" y="2683841"/>
                      <a:pt x="3719043" y="2646903"/>
                      <a:pt x="3784552" y="2612806"/>
                    </a:cubicBezTo>
                    <a:cubicBezTo>
                      <a:pt x="3763042" y="2610912"/>
                      <a:pt x="3740553" y="2608070"/>
                      <a:pt x="3719043" y="2605229"/>
                    </a:cubicBezTo>
                    <a:cubicBezTo>
                      <a:pt x="3668200" y="2598599"/>
                      <a:pt x="3582159" y="2587234"/>
                      <a:pt x="3576292" y="2540824"/>
                    </a:cubicBezTo>
                    <a:cubicBezTo>
                      <a:pt x="3570426" y="2489679"/>
                      <a:pt x="3677000" y="2434746"/>
                      <a:pt x="3729798" y="2414856"/>
                    </a:cubicBezTo>
                    <a:cubicBezTo>
                      <a:pt x="3786507" y="2394019"/>
                      <a:pt x="3844195" y="2382654"/>
                      <a:pt x="3902859" y="2375077"/>
                    </a:cubicBezTo>
                    <a:cubicBezTo>
                      <a:pt x="3852994" y="2376024"/>
                      <a:pt x="3804107" y="2373183"/>
                      <a:pt x="3763042" y="2358029"/>
                    </a:cubicBezTo>
                    <a:cubicBezTo>
                      <a:pt x="3758153" y="2356134"/>
                      <a:pt x="3759130" y="2350451"/>
                      <a:pt x="3764020" y="2348557"/>
                    </a:cubicBezTo>
                    <a:cubicBezTo>
                      <a:pt x="3825617" y="2322038"/>
                      <a:pt x="3892104" y="2313513"/>
                      <a:pt x="3957613" y="2306883"/>
                    </a:cubicBezTo>
                    <a:cubicBezTo>
                      <a:pt x="4028010" y="2300254"/>
                      <a:pt x="4107207" y="2296465"/>
                      <a:pt x="4170761" y="2263316"/>
                    </a:cubicBezTo>
                    <a:cubicBezTo>
                      <a:pt x="4116008" y="2251003"/>
                      <a:pt x="3978145" y="2278470"/>
                      <a:pt x="3983034" y="2218800"/>
                    </a:cubicBezTo>
                    <a:cubicBezTo>
                      <a:pt x="3985967" y="2182809"/>
                      <a:pt x="4039744" y="2153449"/>
                      <a:pt x="4092542" y="2134506"/>
                    </a:cubicBezTo>
                    <a:cubicBezTo>
                      <a:pt x="4059298" y="2139242"/>
                      <a:pt x="4026055" y="2143030"/>
                      <a:pt x="3992811" y="2141136"/>
                    </a:cubicBezTo>
                    <a:cubicBezTo>
                      <a:pt x="3987923" y="2141136"/>
                      <a:pt x="3984012" y="2138294"/>
                      <a:pt x="3985967" y="2134506"/>
                    </a:cubicBezTo>
                    <a:cubicBezTo>
                      <a:pt x="4022144" y="2063471"/>
                      <a:pt x="4107207" y="2018956"/>
                      <a:pt x="4202049" y="1985807"/>
                    </a:cubicBezTo>
                    <a:cubicBezTo>
                      <a:pt x="4177605" y="1987701"/>
                      <a:pt x="4153162" y="1989595"/>
                      <a:pt x="4127741" y="1991490"/>
                    </a:cubicBezTo>
                    <a:cubicBezTo>
                      <a:pt x="4061254" y="1997172"/>
                      <a:pt x="3993789" y="2003802"/>
                      <a:pt x="3934147" y="1986754"/>
                    </a:cubicBezTo>
                    <a:cubicBezTo>
                      <a:pt x="3930236" y="1985807"/>
                      <a:pt x="3930236" y="1982018"/>
                      <a:pt x="3932192" y="1979177"/>
                    </a:cubicBezTo>
                    <a:cubicBezTo>
                      <a:pt x="4021166" y="1859839"/>
                      <a:pt x="4261691" y="1820059"/>
                      <a:pt x="4420086" y="1838055"/>
                    </a:cubicBezTo>
                    <a:cubicBezTo>
                      <a:pt x="4384888" y="1812482"/>
                      <a:pt x="4343822" y="1790698"/>
                      <a:pt x="4331111" y="1752813"/>
                    </a:cubicBezTo>
                    <a:cubicBezTo>
                      <a:pt x="4330134" y="1749972"/>
                      <a:pt x="4333067" y="1746183"/>
                      <a:pt x="4336978" y="1746183"/>
                    </a:cubicBezTo>
                    <a:cubicBezTo>
                      <a:pt x="4374132" y="1738606"/>
                      <a:pt x="4406398" y="1742395"/>
                      <a:pt x="4435730" y="1751866"/>
                    </a:cubicBezTo>
                    <a:cubicBezTo>
                      <a:pt x="4409331" y="1730082"/>
                      <a:pt x="4385865" y="1705457"/>
                      <a:pt x="4368266" y="1679884"/>
                    </a:cubicBezTo>
                    <a:cubicBezTo>
                      <a:pt x="4350667" y="1654312"/>
                      <a:pt x="4321334" y="1604114"/>
                      <a:pt x="4367288" y="1577594"/>
                    </a:cubicBezTo>
                    <a:cubicBezTo>
                      <a:pt x="4431819" y="1539709"/>
                      <a:pt x="4531549" y="1562440"/>
                      <a:pt x="4591192" y="1578541"/>
                    </a:cubicBezTo>
                    <a:cubicBezTo>
                      <a:pt x="4600969" y="1581383"/>
                      <a:pt x="4609768" y="1584224"/>
                      <a:pt x="4619546" y="1587066"/>
                    </a:cubicBezTo>
                    <a:cubicBezTo>
                      <a:pt x="4610746" y="1558652"/>
                      <a:pt x="4606835" y="1530238"/>
                      <a:pt x="4607813" y="1505612"/>
                    </a:cubicBezTo>
                    <a:cubicBezTo>
                      <a:pt x="4608791" y="1474357"/>
                      <a:pt x="4618568" y="1418477"/>
                      <a:pt x="4673322" y="1407111"/>
                    </a:cubicBezTo>
                    <a:cubicBezTo>
                      <a:pt x="4730031" y="1395745"/>
                      <a:pt x="4783808" y="1428895"/>
                      <a:pt x="4822917" y="1460150"/>
                    </a:cubicBezTo>
                    <a:cubicBezTo>
                      <a:pt x="4805317" y="1427948"/>
                      <a:pt x="4792607" y="1393851"/>
                      <a:pt x="4794563" y="1356913"/>
                    </a:cubicBezTo>
                    <a:cubicBezTo>
                      <a:pt x="4794563" y="1353125"/>
                      <a:pt x="4800429" y="1350283"/>
                      <a:pt x="4804340" y="1351230"/>
                    </a:cubicBezTo>
                    <a:cubicBezTo>
                      <a:pt x="4876693" y="1358807"/>
                      <a:pt x="4920691" y="1398587"/>
                      <a:pt x="4953935" y="1443102"/>
                    </a:cubicBezTo>
                    <a:cubicBezTo>
                      <a:pt x="4956868" y="1394798"/>
                      <a:pt x="4974468" y="1345548"/>
                      <a:pt x="4993045" y="1300085"/>
                    </a:cubicBezTo>
                    <a:cubicBezTo>
                      <a:pt x="5025310" y="1224315"/>
                      <a:pt x="5072242" y="1131497"/>
                      <a:pt x="5161217" y="1077510"/>
                    </a:cubicBezTo>
                    <a:cubicBezTo>
                      <a:pt x="5165128" y="1075616"/>
                      <a:pt x="5170994" y="1074669"/>
                      <a:pt x="5172950" y="1078457"/>
                    </a:cubicBezTo>
                    <a:cubicBezTo>
                      <a:pt x="5213038" y="1161805"/>
                      <a:pt x="5229659" y="1248941"/>
                      <a:pt x="5228681" y="1338918"/>
                    </a:cubicBezTo>
                    <a:cubicBezTo>
                      <a:pt x="5255081" y="1306715"/>
                      <a:pt x="5285390" y="1275460"/>
                      <a:pt x="5323522" y="1247046"/>
                    </a:cubicBezTo>
                    <a:cubicBezTo>
                      <a:pt x="5328411" y="1243258"/>
                      <a:pt x="5334278" y="1245152"/>
                      <a:pt x="5336233" y="1248941"/>
                    </a:cubicBezTo>
                    <a:cubicBezTo>
                      <a:pt x="5363610" y="1331341"/>
                      <a:pt x="5358721" y="1434578"/>
                      <a:pt x="5320589" y="1524555"/>
                    </a:cubicBezTo>
                    <a:cubicBezTo>
                      <a:pt x="5347966" y="1498983"/>
                      <a:pt x="5383165" y="1475304"/>
                      <a:pt x="5413475" y="1455414"/>
                    </a:cubicBezTo>
                    <a:cubicBezTo>
                      <a:pt x="5450630" y="1431736"/>
                      <a:pt x="5515160" y="1391010"/>
                      <a:pt x="5564048" y="1405217"/>
                    </a:cubicBezTo>
                    <a:cubicBezTo>
                      <a:pt x="5626623" y="1424159"/>
                      <a:pt x="5585558" y="1471516"/>
                      <a:pt x="5528849" y="1516031"/>
                    </a:cubicBezTo>
                    <a:cubicBezTo>
                      <a:pt x="5598269" y="1485723"/>
                      <a:pt x="5672577" y="1467727"/>
                      <a:pt x="5733198" y="1496141"/>
                    </a:cubicBezTo>
                    <a:cubicBezTo>
                      <a:pt x="5736131" y="1498035"/>
                      <a:pt x="5737109" y="1500877"/>
                      <a:pt x="5735153" y="1503718"/>
                    </a:cubicBezTo>
                    <a:cubicBezTo>
                      <a:pt x="5688222" y="1566229"/>
                      <a:pt x="5607069" y="1606008"/>
                      <a:pt x="5529827" y="1646735"/>
                    </a:cubicBezTo>
                    <a:cubicBezTo>
                      <a:pt x="5591424" y="1621162"/>
                      <a:pt x="5654000" y="1598431"/>
                      <a:pt x="5719509" y="1582330"/>
                    </a:cubicBezTo>
                    <a:cubicBezTo>
                      <a:pt x="5809462" y="1559599"/>
                      <a:pt x="5911147" y="1544445"/>
                      <a:pt x="5988389" y="1579488"/>
                    </a:cubicBezTo>
                    <a:cubicBezTo>
                      <a:pt x="5993278" y="1581383"/>
                      <a:pt x="5992300" y="1587066"/>
                      <a:pt x="5987411" y="1588960"/>
                    </a:cubicBezTo>
                    <a:cubicBezTo>
                      <a:pt x="5928747" y="1616426"/>
                      <a:pt x="5872037" y="1646735"/>
                      <a:pt x="5819239" y="1680831"/>
                    </a:cubicBezTo>
                    <a:cubicBezTo>
                      <a:pt x="5883771" y="1659047"/>
                      <a:pt x="5954168" y="1655259"/>
                      <a:pt x="6011855" y="1677043"/>
                    </a:cubicBezTo>
                    <a:cubicBezTo>
                      <a:pt x="6019677" y="1675149"/>
                      <a:pt x="6019677" y="1681778"/>
                      <a:pt x="6013810" y="1683673"/>
                    </a:cubicBezTo>
                    <a:close/>
                  </a:path>
                </a:pathLst>
              </a:custGeom>
              <a:solidFill>
                <a:srgbClr val="256834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" name="Freeform: Shape 519">
                <a:extLst>
                  <a:ext uri="{FF2B5EF4-FFF2-40B4-BE49-F238E27FC236}">
                    <a16:creationId xmlns:a16="http://schemas.microsoft.com/office/drawing/2014/main" id="{0AE14E72-EE7D-073C-06B0-9A8DAC3D245D}"/>
                  </a:ext>
                </a:extLst>
              </p:cNvPr>
              <p:cNvSpPr/>
              <p:nvPr/>
            </p:nvSpPr>
            <p:spPr>
              <a:xfrm>
                <a:off x="6168876" y="-1398871"/>
                <a:ext cx="1347034" cy="1592583"/>
              </a:xfrm>
              <a:custGeom>
                <a:avLst/>
                <a:gdLst>
                  <a:gd name="connsiteX0" fmla="*/ 318447 w 1347034"/>
                  <a:gd name="connsiteY0" fmla="*/ 1513315 h 1592583"/>
                  <a:gd name="connsiteX1" fmla="*/ 616659 w 1347034"/>
                  <a:gd name="connsiteY1" fmla="*/ 1311576 h 1592583"/>
                  <a:gd name="connsiteX2" fmla="*/ 375156 w 1347034"/>
                  <a:gd name="connsiteY2" fmla="*/ 1271797 h 1592583"/>
                  <a:gd name="connsiteX3" fmla="*/ 376134 w 1347034"/>
                  <a:gd name="connsiteY3" fmla="*/ 1263273 h 1592583"/>
                  <a:gd name="connsiteX4" fmla="*/ 628392 w 1347034"/>
                  <a:gd name="connsiteY4" fmla="*/ 1167613 h 1592583"/>
                  <a:gd name="connsiteX5" fmla="*/ 433820 w 1347034"/>
                  <a:gd name="connsiteY5" fmla="*/ 1120257 h 1592583"/>
                  <a:gd name="connsiteX6" fmla="*/ 432843 w 1347034"/>
                  <a:gd name="connsiteY6" fmla="*/ 1113627 h 1592583"/>
                  <a:gd name="connsiteX7" fmla="*/ 674346 w 1347034"/>
                  <a:gd name="connsiteY7" fmla="*/ 1001865 h 1592583"/>
                  <a:gd name="connsiteX8" fmla="*/ 537462 w 1347034"/>
                  <a:gd name="connsiteY8" fmla="*/ 1013231 h 1592583"/>
                  <a:gd name="connsiteX9" fmla="*/ 464131 w 1347034"/>
                  <a:gd name="connsiteY9" fmla="*/ 1003759 h 1592583"/>
                  <a:gd name="connsiteX10" fmla="*/ 429909 w 1347034"/>
                  <a:gd name="connsiteY10" fmla="*/ 979134 h 1592583"/>
                  <a:gd name="connsiteX11" fmla="*/ 479775 w 1347034"/>
                  <a:gd name="connsiteY11" fmla="*/ 922307 h 1592583"/>
                  <a:gd name="connsiteX12" fmla="*/ 549194 w 1347034"/>
                  <a:gd name="connsiteY12" fmla="*/ 891051 h 1592583"/>
                  <a:gd name="connsiteX13" fmla="*/ 694878 w 1347034"/>
                  <a:gd name="connsiteY13" fmla="*/ 880633 h 1592583"/>
                  <a:gd name="connsiteX14" fmla="*/ 636214 w 1347034"/>
                  <a:gd name="connsiteY14" fmla="*/ 738563 h 1592583"/>
                  <a:gd name="connsiteX15" fmla="*/ 800475 w 1347034"/>
                  <a:gd name="connsiteY15" fmla="*/ 714885 h 1592583"/>
                  <a:gd name="connsiteX16" fmla="*/ 782875 w 1347034"/>
                  <a:gd name="connsiteY16" fmla="*/ 563345 h 1592583"/>
                  <a:gd name="connsiteX17" fmla="*/ 971580 w 1347034"/>
                  <a:gd name="connsiteY17" fmla="*/ 568080 h 1592583"/>
                  <a:gd name="connsiteX18" fmla="*/ 1065444 w 1347034"/>
                  <a:gd name="connsiteY18" fmla="*/ 598388 h 1592583"/>
                  <a:gd name="connsiteX19" fmla="*/ 1100642 w 1347034"/>
                  <a:gd name="connsiteY19" fmla="*/ 560503 h 1592583"/>
                  <a:gd name="connsiteX20" fmla="*/ 1226772 w 1347034"/>
                  <a:gd name="connsiteY20" fmla="*/ 480945 h 1592583"/>
                  <a:gd name="connsiteX21" fmla="*/ 1347035 w 1347034"/>
                  <a:gd name="connsiteY21" fmla="*/ 427905 h 1592583"/>
                  <a:gd name="connsiteX22" fmla="*/ 999935 w 1347034"/>
                  <a:gd name="connsiteY22" fmla="*/ 439271 h 1592583"/>
                  <a:gd name="connsiteX23" fmla="*/ 894338 w 1347034"/>
                  <a:gd name="connsiteY23" fmla="*/ 322774 h 1592583"/>
                  <a:gd name="connsiteX24" fmla="*/ 935404 w 1347034"/>
                  <a:gd name="connsiteY24" fmla="*/ 271629 h 1592583"/>
                  <a:gd name="connsiteX25" fmla="*/ 875762 w 1347034"/>
                  <a:gd name="connsiteY25" fmla="*/ 234691 h 1592583"/>
                  <a:gd name="connsiteX26" fmla="*/ 813186 w 1347034"/>
                  <a:gd name="connsiteY26" fmla="*/ 111564 h 1592583"/>
                  <a:gd name="connsiteX27" fmla="*/ 1045889 w 1347034"/>
                  <a:gd name="connsiteY27" fmla="*/ 109670 h 1592583"/>
                  <a:gd name="connsiteX28" fmla="*/ 984291 w 1347034"/>
                  <a:gd name="connsiteY28" fmla="*/ 24428 h 1592583"/>
                  <a:gd name="connsiteX29" fmla="*/ 890427 w 1347034"/>
                  <a:gd name="connsiteY29" fmla="*/ 2644 h 1592583"/>
                  <a:gd name="connsiteX30" fmla="*/ 699767 w 1347034"/>
                  <a:gd name="connsiteY30" fmla="*/ 58525 h 1592583"/>
                  <a:gd name="connsiteX31" fmla="*/ 842518 w 1347034"/>
                  <a:gd name="connsiteY31" fmla="*/ 332245 h 1592583"/>
                  <a:gd name="connsiteX32" fmla="*/ 513018 w 1347034"/>
                  <a:gd name="connsiteY32" fmla="*/ 314250 h 1592583"/>
                  <a:gd name="connsiteX33" fmla="*/ 632303 w 1347034"/>
                  <a:gd name="connsiteY33" fmla="*/ 488521 h 1592583"/>
                  <a:gd name="connsiteX34" fmla="*/ 407422 w 1347034"/>
                  <a:gd name="connsiteY34" fmla="*/ 537772 h 1592583"/>
                  <a:gd name="connsiteX35" fmla="*/ 573638 w 1347034"/>
                  <a:gd name="connsiteY35" fmla="*/ 692154 h 1592583"/>
                  <a:gd name="connsiteX36" fmla="*/ 573638 w 1347034"/>
                  <a:gd name="connsiteY36" fmla="*/ 693101 h 1592583"/>
                  <a:gd name="connsiteX37" fmla="*/ 101387 w 1347034"/>
                  <a:gd name="connsiteY37" fmla="*/ 820017 h 1592583"/>
                  <a:gd name="connsiteX38" fmla="*/ 165919 w 1347034"/>
                  <a:gd name="connsiteY38" fmla="*/ 863584 h 1592583"/>
                  <a:gd name="connsiteX39" fmla="*/ 267604 w 1347034"/>
                  <a:gd name="connsiteY39" fmla="*/ 903364 h 1592583"/>
                  <a:gd name="connsiteX40" fmla="*/ 242183 w 1347034"/>
                  <a:gd name="connsiteY40" fmla="*/ 919465 h 1592583"/>
                  <a:gd name="connsiteX41" fmla="*/ 248049 w 1347034"/>
                  <a:gd name="connsiteY41" fmla="*/ 1032174 h 1592583"/>
                  <a:gd name="connsiteX42" fmla="*/ 249027 w 1347034"/>
                  <a:gd name="connsiteY42" fmla="*/ 1041645 h 1592583"/>
                  <a:gd name="connsiteX43" fmla="*/ 256849 w 1347034"/>
                  <a:gd name="connsiteY43" fmla="*/ 1046380 h 1592583"/>
                  <a:gd name="connsiteX44" fmla="*/ 268582 w 1347034"/>
                  <a:gd name="connsiteY44" fmla="*/ 1061534 h 1592583"/>
                  <a:gd name="connsiteX45" fmla="*/ 357556 w 1347034"/>
                  <a:gd name="connsiteY45" fmla="*/ 1140146 h 1592583"/>
                  <a:gd name="connsiteX46" fmla="*/ 354623 w 1347034"/>
                  <a:gd name="connsiteY46" fmla="*/ 1140146 h 1592583"/>
                  <a:gd name="connsiteX47" fmla="*/ 226539 w 1347034"/>
                  <a:gd name="connsiteY47" fmla="*/ 1052063 h 1592583"/>
                  <a:gd name="connsiteX48" fmla="*/ 64233 w 1347034"/>
                  <a:gd name="connsiteY48" fmla="*/ 997130 h 1592583"/>
                  <a:gd name="connsiteX49" fmla="*/ 82810 w 1347034"/>
                  <a:gd name="connsiteY49" fmla="*/ 1102261 h 1592583"/>
                  <a:gd name="connsiteX50" fmla="*/ 176674 w 1347034"/>
                  <a:gd name="connsiteY50" fmla="*/ 1173296 h 1592583"/>
                  <a:gd name="connsiteX51" fmla="*/ 28056 w 1347034"/>
                  <a:gd name="connsiteY51" fmla="*/ 1304946 h 1592583"/>
                  <a:gd name="connsiteX52" fmla="*/ 227516 w 1347034"/>
                  <a:gd name="connsiteY52" fmla="*/ 1350409 h 1592583"/>
                  <a:gd name="connsiteX53" fmla="*/ 447509 w 1347034"/>
                  <a:gd name="connsiteY53" fmla="*/ 1363669 h 1592583"/>
                  <a:gd name="connsiteX54" fmla="*/ 412310 w 1347034"/>
                  <a:gd name="connsiteY54" fmla="*/ 1380717 h 1592583"/>
                  <a:gd name="connsiteX55" fmla="*/ 170808 w 1347034"/>
                  <a:gd name="connsiteY55" fmla="*/ 1544570 h 1592583"/>
                  <a:gd name="connsiteX56" fmla="*/ 276403 w 1347034"/>
                  <a:gd name="connsiteY56" fmla="*/ 1579614 h 1592583"/>
                  <a:gd name="connsiteX57" fmla="*/ 318447 w 1347034"/>
                  <a:gd name="connsiteY57" fmla="*/ 1513315 h 159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347034" h="1592583">
                    <a:moveTo>
                      <a:pt x="318447" y="1513315"/>
                    </a:moveTo>
                    <a:cubicBezTo>
                      <a:pt x="389822" y="1438492"/>
                      <a:pt x="497374" y="1354197"/>
                      <a:pt x="616659" y="1311576"/>
                    </a:cubicBezTo>
                    <a:cubicBezTo>
                      <a:pt x="526707" y="1318207"/>
                      <a:pt x="432843" y="1310629"/>
                      <a:pt x="375156" y="1271797"/>
                    </a:cubicBezTo>
                    <a:cubicBezTo>
                      <a:pt x="372223" y="1269903"/>
                      <a:pt x="373201" y="1266114"/>
                      <a:pt x="376134" y="1263273"/>
                    </a:cubicBezTo>
                    <a:cubicBezTo>
                      <a:pt x="441643" y="1209287"/>
                      <a:pt x="535506" y="1179925"/>
                      <a:pt x="628392" y="1167613"/>
                    </a:cubicBezTo>
                    <a:cubicBezTo>
                      <a:pt x="554083" y="1164771"/>
                      <a:pt x="476841" y="1160983"/>
                      <a:pt x="433820" y="1120257"/>
                    </a:cubicBezTo>
                    <a:cubicBezTo>
                      <a:pt x="431865" y="1118362"/>
                      <a:pt x="431865" y="1116468"/>
                      <a:pt x="432843" y="1113627"/>
                    </a:cubicBezTo>
                    <a:cubicBezTo>
                      <a:pt x="480753" y="1045433"/>
                      <a:pt x="587326" y="1030279"/>
                      <a:pt x="674346" y="1001865"/>
                    </a:cubicBezTo>
                    <a:cubicBezTo>
                      <a:pt x="628392" y="1004707"/>
                      <a:pt x="582438" y="1013231"/>
                      <a:pt x="537462" y="1013231"/>
                    </a:cubicBezTo>
                    <a:cubicBezTo>
                      <a:pt x="513018" y="1013231"/>
                      <a:pt x="485641" y="1012284"/>
                      <a:pt x="464131" y="1003759"/>
                    </a:cubicBezTo>
                    <a:cubicBezTo>
                      <a:pt x="453376" y="999971"/>
                      <a:pt x="427954" y="989553"/>
                      <a:pt x="429909" y="979134"/>
                    </a:cubicBezTo>
                    <a:cubicBezTo>
                      <a:pt x="431865" y="961139"/>
                      <a:pt x="461197" y="934619"/>
                      <a:pt x="479775" y="922307"/>
                    </a:cubicBezTo>
                    <a:cubicBezTo>
                      <a:pt x="500307" y="909047"/>
                      <a:pt x="523773" y="897681"/>
                      <a:pt x="549194" y="891051"/>
                    </a:cubicBezTo>
                    <a:cubicBezTo>
                      <a:pt x="598082" y="878738"/>
                      <a:pt x="646969" y="876844"/>
                      <a:pt x="694878" y="880633"/>
                    </a:cubicBezTo>
                    <a:cubicBezTo>
                      <a:pt x="641103" y="849378"/>
                      <a:pt x="595149" y="788761"/>
                      <a:pt x="636214" y="738563"/>
                    </a:cubicBezTo>
                    <a:cubicBezTo>
                      <a:pt x="682168" y="681736"/>
                      <a:pt x="746699" y="689313"/>
                      <a:pt x="800475" y="714885"/>
                    </a:cubicBezTo>
                    <a:cubicBezTo>
                      <a:pt x="753543" y="662793"/>
                      <a:pt x="711500" y="594600"/>
                      <a:pt x="782875" y="563345"/>
                    </a:cubicBezTo>
                    <a:cubicBezTo>
                      <a:pt x="845451" y="536825"/>
                      <a:pt x="915849" y="553873"/>
                      <a:pt x="971580" y="568080"/>
                    </a:cubicBezTo>
                    <a:cubicBezTo>
                      <a:pt x="1003846" y="576604"/>
                      <a:pt x="1035134" y="587023"/>
                      <a:pt x="1065444" y="598388"/>
                    </a:cubicBezTo>
                    <a:cubicBezTo>
                      <a:pt x="1074244" y="584182"/>
                      <a:pt x="1087932" y="571869"/>
                      <a:pt x="1100642" y="560503"/>
                    </a:cubicBezTo>
                    <a:cubicBezTo>
                      <a:pt x="1137797" y="528301"/>
                      <a:pt x="1179840" y="503675"/>
                      <a:pt x="1226772" y="480945"/>
                    </a:cubicBezTo>
                    <a:cubicBezTo>
                      <a:pt x="1265882" y="462002"/>
                      <a:pt x="1305969" y="444006"/>
                      <a:pt x="1347035" y="427905"/>
                    </a:cubicBezTo>
                    <a:cubicBezTo>
                      <a:pt x="1228728" y="451583"/>
                      <a:pt x="1101620" y="468632"/>
                      <a:pt x="999935" y="439271"/>
                    </a:cubicBezTo>
                    <a:cubicBezTo>
                      <a:pt x="937359" y="421275"/>
                      <a:pt x="883583" y="378655"/>
                      <a:pt x="894338" y="322774"/>
                    </a:cubicBezTo>
                    <a:cubicBezTo>
                      <a:pt x="898249" y="302884"/>
                      <a:pt x="913894" y="283942"/>
                      <a:pt x="935404" y="271629"/>
                    </a:cubicBezTo>
                    <a:cubicBezTo>
                      <a:pt x="911938" y="261211"/>
                      <a:pt x="891405" y="247004"/>
                      <a:pt x="875762" y="234691"/>
                    </a:cubicBezTo>
                    <a:cubicBezTo>
                      <a:pt x="840563" y="207224"/>
                      <a:pt x="783853" y="157026"/>
                      <a:pt x="813186" y="111564"/>
                    </a:cubicBezTo>
                    <a:cubicBezTo>
                      <a:pt x="857184" y="43371"/>
                      <a:pt x="969625" y="71785"/>
                      <a:pt x="1045889" y="109670"/>
                    </a:cubicBezTo>
                    <a:cubicBezTo>
                      <a:pt x="1021445" y="83150"/>
                      <a:pt x="1000913" y="54736"/>
                      <a:pt x="984291" y="24428"/>
                    </a:cubicBezTo>
                    <a:cubicBezTo>
                      <a:pt x="954959" y="14957"/>
                      <a:pt x="924649" y="8327"/>
                      <a:pt x="890427" y="2644"/>
                    </a:cubicBezTo>
                    <a:cubicBezTo>
                      <a:pt x="834696" y="-5880"/>
                      <a:pt x="726166" y="4539"/>
                      <a:pt x="699767" y="58525"/>
                    </a:cubicBezTo>
                    <a:cubicBezTo>
                      <a:pt x="653813" y="155132"/>
                      <a:pt x="756477" y="253634"/>
                      <a:pt x="842518" y="332245"/>
                    </a:cubicBezTo>
                    <a:cubicBezTo>
                      <a:pt x="740832" y="300043"/>
                      <a:pt x="641103" y="265946"/>
                      <a:pt x="513018" y="314250"/>
                    </a:cubicBezTo>
                    <a:cubicBezTo>
                      <a:pt x="419154" y="349293"/>
                      <a:pt x="563861" y="443059"/>
                      <a:pt x="632303" y="488521"/>
                    </a:cubicBezTo>
                    <a:cubicBezTo>
                      <a:pt x="551150" y="481892"/>
                      <a:pt x="445554" y="462002"/>
                      <a:pt x="407422" y="537772"/>
                    </a:cubicBezTo>
                    <a:cubicBezTo>
                      <a:pt x="373201" y="605018"/>
                      <a:pt x="485641" y="655216"/>
                      <a:pt x="573638" y="692154"/>
                    </a:cubicBezTo>
                    <a:cubicBezTo>
                      <a:pt x="573638" y="692154"/>
                      <a:pt x="573638" y="693101"/>
                      <a:pt x="573638" y="693101"/>
                    </a:cubicBezTo>
                    <a:cubicBezTo>
                      <a:pt x="402533" y="680788"/>
                      <a:pt x="92588" y="690260"/>
                      <a:pt x="101387" y="820017"/>
                    </a:cubicBezTo>
                    <a:cubicBezTo>
                      <a:pt x="103343" y="843695"/>
                      <a:pt x="143430" y="856008"/>
                      <a:pt x="165919" y="863584"/>
                    </a:cubicBezTo>
                    <a:cubicBezTo>
                      <a:pt x="200139" y="875897"/>
                      <a:pt x="233383" y="889157"/>
                      <a:pt x="267604" y="903364"/>
                    </a:cubicBezTo>
                    <a:cubicBezTo>
                      <a:pt x="257827" y="907153"/>
                      <a:pt x="249027" y="911888"/>
                      <a:pt x="242183" y="919465"/>
                    </a:cubicBezTo>
                    <a:cubicBezTo>
                      <a:pt x="212850" y="955456"/>
                      <a:pt x="227516" y="998077"/>
                      <a:pt x="248049" y="1032174"/>
                    </a:cubicBezTo>
                    <a:cubicBezTo>
                      <a:pt x="247072" y="1035962"/>
                      <a:pt x="246094" y="1038803"/>
                      <a:pt x="249027" y="1041645"/>
                    </a:cubicBezTo>
                    <a:cubicBezTo>
                      <a:pt x="251960" y="1043539"/>
                      <a:pt x="254893" y="1045433"/>
                      <a:pt x="256849" y="1046380"/>
                    </a:cubicBezTo>
                    <a:cubicBezTo>
                      <a:pt x="260760" y="1052063"/>
                      <a:pt x="264671" y="1056799"/>
                      <a:pt x="268582" y="1061534"/>
                    </a:cubicBezTo>
                    <a:cubicBezTo>
                      <a:pt x="293026" y="1092790"/>
                      <a:pt x="324314" y="1117415"/>
                      <a:pt x="357556" y="1140146"/>
                    </a:cubicBezTo>
                    <a:cubicBezTo>
                      <a:pt x="356579" y="1140146"/>
                      <a:pt x="355601" y="1140146"/>
                      <a:pt x="354623" y="1140146"/>
                    </a:cubicBezTo>
                    <a:cubicBezTo>
                      <a:pt x="307691" y="1110785"/>
                      <a:pt x="265648" y="1078583"/>
                      <a:pt x="226539" y="1052063"/>
                    </a:cubicBezTo>
                    <a:cubicBezTo>
                      <a:pt x="199162" y="1034068"/>
                      <a:pt x="112142" y="967769"/>
                      <a:pt x="64233" y="997130"/>
                    </a:cubicBezTo>
                    <a:cubicBezTo>
                      <a:pt x="15346" y="1026491"/>
                      <a:pt x="61300" y="1077636"/>
                      <a:pt x="82810" y="1102261"/>
                    </a:cubicBezTo>
                    <a:cubicBezTo>
                      <a:pt x="104321" y="1126886"/>
                      <a:pt x="137564" y="1151512"/>
                      <a:pt x="176674" y="1173296"/>
                    </a:cubicBezTo>
                    <a:cubicBezTo>
                      <a:pt x="65211" y="1201709"/>
                      <a:pt x="-56030" y="1248119"/>
                      <a:pt x="28056" y="1304946"/>
                    </a:cubicBezTo>
                    <a:cubicBezTo>
                      <a:pt x="74988" y="1336202"/>
                      <a:pt x="163963" y="1345673"/>
                      <a:pt x="227516" y="1350409"/>
                    </a:cubicBezTo>
                    <a:cubicBezTo>
                      <a:pt x="293026" y="1355144"/>
                      <a:pt x="371245" y="1362721"/>
                      <a:pt x="447509" y="1363669"/>
                    </a:cubicBezTo>
                    <a:cubicBezTo>
                      <a:pt x="434798" y="1369351"/>
                      <a:pt x="423065" y="1375034"/>
                      <a:pt x="412310" y="1380717"/>
                    </a:cubicBezTo>
                    <a:cubicBezTo>
                      <a:pt x="350712" y="1411025"/>
                      <a:pt x="198184" y="1488690"/>
                      <a:pt x="170808" y="1544570"/>
                    </a:cubicBezTo>
                    <a:cubicBezTo>
                      <a:pt x="142453" y="1599504"/>
                      <a:pt x="197206" y="1601398"/>
                      <a:pt x="276403" y="1579614"/>
                    </a:cubicBezTo>
                    <a:cubicBezTo>
                      <a:pt x="277381" y="1559724"/>
                      <a:pt x="301825" y="1530363"/>
                      <a:pt x="318447" y="1513315"/>
                    </a:cubicBezTo>
                    <a:close/>
                  </a:path>
                </a:pathLst>
              </a:custGeom>
              <a:solidFill>
                <a:srgbClr val="2E5E2E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" name="Freeform: Shape 520">
                <a:extLst>
                  <a:ext uri="{FF2B5EF4-FFF2-40B4-BE49-F238E27FC236}">
                    <a16:creationId xmlns:a16="http://schemas.microsoft.com/office/drawing/2014/main" id="{6EB376B3-E503-5CE7-43C2-249BF2E8C662}"/>
                  </a:ext>
                </a:extLst>
              </p:cNvPr>
              <p:cNvSpPr/>
              <p:nvPr/>
            </p:nvSpPr>
            <p:spPr>
              <a:xfrm>
                <a:off x="6694097" y="-3233789"/>
                <a:ext cx="5772136" cy="4427419"/>
              </a:xfrm>
              <a:custGeom>
                <a:avLst/>
                <a:gdLst>
                  <a:gd name="connsiteX0" fmla="*/ 5544322 w 5772136"/>
                  <a:gd name="connsiteY0" fmla="*/ 2550751 h 4427419"/>
                  <a:gd name="connsiteX1" fmla="*/ 5696850 w 5772136"/>
                  <a:gd name="connsiteY1" fmla="*/ 2500553 h 4427419"/>
                  <a:gd name="connsiteX2" fmla="*/ 5593209 w 5772136"/>
                  <a:gd name="connsiteY2" fmla="*/ 2412470 h 4427419"/>
                  <a:gd name="connsiteX3" fmla="*/ 5772137 w 5772136"/>
                  <a:gd name="connsiteY3" fmla="*/ 2350906 h 4427419"/>
                  <a:gd name="connsiteX4" fmla="*/ 5772137 w 5772136"/>
                  <a:gd name="connsiteY4" fmla="*/ 1506067 h 4427419"/>
                  <a:gd name="connsiteX5" fmla="*/ 5698806 w 5772136"/>
                  <a:gd name="connsiteY5" fmla="*/ 1523116 h 4427419"/>
                  <a:gd name="connsiteX6" fmla="*/ 5667518 w 5772136"/>
                  <a:gd name="connsiteY6" fmla="*/ 1532587 h 4427419"/>
                  <a:gd name="connsiteX7" fmla="*/ 5734982 w 5772136"/>
                  <a:gd name="connsiteY7" fmla="*/ 1478601 h 4427419"/>
                  <a:gd name="connsiteX8" fmla="*/ 5772137 w 5772136"/>
                  <a:gd name="connsiteY8" fmla="*/ 1436927 h 4427419"/>
                  <a:gd name="connsiteX9" fmla="*/ 5772137 w 5772136"/>
                  <a:gd name="connsiteY9" fmla="*/ 1340320 h 4427419"/>
                  <a:gd name="connsiteX10" fmla="*/ 5718361 w 5772136"/>
                  <a:gd name="connsiteY10" fmla="*/ 1340320 h 4427419"/>
                  <a:gd name="connsiteX11" fmla="*/ 5689028 w 5772136"/>
                  <a:gd name="connsiteY11" fmla="*/ 1350738 h 4427419"/>
                  <a:gd name="connsiteX12" fmla="*/ 5643074 w 5772136"/>
                  <a:gd name="connsiteY12" fmla="*/ 1183097 h 4427419"/>
                  <a:gd name="connsiteX13" fmla="*/ 5529655 w 5772136"/>
                  <a:gd name="connsiteY13" fmla="*/ 1220982 h 4427419"/>
                  <a:gd name="connsiteX14" fmla="*/ 5492501 w 5772136"/>
                  <a:gd name="connsiteY14" fmla="*/ 1189726 h 4427419"/>
                  <a:gd name="connsiteX15" fmla="*/ 5379083 w 5772136"/>
                  <a:gd name="connsiteY15" fmla="*/ 1216246 h 4427419"/>
                  <a:gd name="connsiteX16" fmla="*/ 5356595 w 5772136"/>
                  <a:gd name="connsiteY16" fmla="*/ 1232347 h 4427419"/>
                  <a:gd name="connsiteX17" fmla="*/ 5370283 w 5772136"/>
                  <a:gd name="connsiteY17" fmla="*/ 1219087 h 4427419"/>
                  <a:gd name="connsiteX18" fmla="*/ 5410371 w 5772136"/>
                  <a:gd name="connsiteY18" fmla="*/ 1181202 h 4427419"/>
                  <a:gd name="connsiteX19" fmla="*/ 5227533 w 5772136"/>
                  <a:gd name="connsiteY19" fmla="*/ 1147106 h 4427419"/>
                  <a:gd name="connsiteX20" fmla="*/ 5355617 w 5772136"/>
                  <a:gd name="connsiteY20" fmla="*/ 967151 h 4427419"/>
                  <a:gd name="connsiteX21" fmla="*/ 5139535 w 5772136"/>
                  <a:gd name="connsiteY21" fmla="*/ 1001248 h 4427419"/>
                  <a:gd name="connsiteX22" fmla="*/ 5103359 w 5772136"/>
                  <a:gd name="connsiteY22" fmla="*/ 1042921 h 4427419"/>
                  <a:gd name="connsiteX23" fmla="*/ 5130736 w 5772136"/>
                  <a:gd name="connsiteY23" fmla="*/ 981358 h 4427419"/>
                  <a:gd name="connsiteX24" fmla="*/ 5119003 w 5772136"/>
                  <a:gd name="connsiteY24" fmla="*/ 880015 h 4427419"/>
                  <a:gd name="connsiteX25" fmla="*/ 4875545 w 5772136"/>
                  <a:gd name="connsiteY25" fmla="*/ 1001248 h 4427419"/>
                  <a:gd name="connsiteX26" fmla="*/ 4873589 w 5772136"/>
                  <a:gd name="connsiteY26" fmla="*/ 872438 h 4427419"/>
                  <a:gd name="connsiteX27" fmla="*/ 4721061 w 5772136"/>
                  <a:gd name="connsiteY27" fmla="*/ 792879 h 4427419"/>
                  <a:gd name="connsiteX28" fmla="*/ 4897055 w 5772136"/>
                  <a:gd name="connsiteY28" fmla="*/ 558939 h 4427419"/>
                  <a:gd name="connsiteX29" fmla="*/ 4798303 w 5772136"/>
                  <a:gd name="connsiteY29" fmla="*/ 576934 h 4427419"/>
                  <a:gd name="connsiteX30" fmla="*/ 4863811 w 5772136"/>
                  <a:gd name="connsiteY30" fmla="*/ 476538 h 4427419"/>
                  <a:gd name="connsiteX31" fmla="*/ 4730838 w 5772136"/>
                  <a:gd name="connsiteY31" fmla="*/ 408345 h 4427419"/>
                  <a:gd name="connsiteX32" fmla="*/ 4571466 w 5772136"/>
                  <a:gd name="connsiteY32" fmla="*/ 494534 h 4427419"/>
                  <a:gd name="connsiteX33" fmla="*/ 4539200 w 5772136"/>
                  <a:gd name="connsiteY33" fmla="*/ 520106 h 4427419"/>
                  <a:gd name="connsiteX34" fmla="*/ 4560711 w 5772136"/>
                  <a:gd name="connsiteY34" fmla="*/ 488851 h 4427419"/>
                  <a:gd name="connsiteX35" fmla="*/ 4605687 w 5772136"/>
                  <a:gd name="connsiteY35" fmla="*/ 233126 h 4427419"/>
                  <a:gd name="connsiteX36" fmla="*/ 4593954 w 5772136"/>
                  <a:gd name="connsiteY36" fmla="*/ 234073 h 4427419"/>
                  <a:gd name="connsiteX37" fmla="*/ 4507912 w 5772136"/>
                  <a:gd name="connsiteY37" fmla="*/ 306055 h 4427419"/>
                  <a:gd name="connsiteX38" fmla="*/ 4445337 w 5772136"/>
                  <a:gd name="connsiteY38" fmla="*/ 80639 h 4427419"/>
                  <a:gd name="connsiteX39" fmla="*/ 4297697 w 5772136"/>
                  <a:gd name="connsiteY39" fmla="*/ 181034 h 4427419"/>
                  <a:gd name="connsiteX40" fmla="*/ 4233166 w 5772136"/>
                  <a:gd name="connsiteY40" fmla="*/ 171563 h 4427419"/>
                  <a:gd name="connsiteX41" fmla="*/ 3904644 w 5772136"/>
                  <a:gd name="connsiteY41" fmla="*/ 270064 h 4427419"/>
                  <a:gd name="connsiteX42" fmla="*/ 3951575 w 5772136"/>
                  <a:gd name="connsiteY42" fmla="*/ 104317 h 4427419"/>
                  <a:gd name="connsiteX43" fmla="*/ 3694428 w 5772136"/>
                  <a:gd name="connsiteY43" fmla="*/ 190505 h 4427419"/>
                  <a:gd name="connsiteX44" fmla="*/ 3565366 w 5772136"/>
                  <a:gd name="connsiteY44" fmla="*/ 29494 h 4427419"/>
                  <a:gd name="connsiteX45" fmla="*/ 3488124 w 5772136"/>
                  <a:gd name="connsiteY45" fmla="*/ 99581 h 4427419"/>
                  <a:gd name="connsiteX46" fmla="*/ 3270088 w 5772136"/>
                  <a:gd name="connsiteY46" fmla="*/ 85374 h 4427419"/>
                  <a:gd name="connsiteX47" fmla="*/ 3142002 w 5772136"/>
                  <a:gd name="connsiteY47" fmla="*/ 225549 h 4427419"/>
                  <a:gd name="connsiteX48" fmla="*/ 3131247 w 5772136"/>
                  <a:gd name="connsiteY48" fmla="*/ 251122 h 4427419"/>
                  <a:gd name="connsiteX49" fmla="*/ 3186979 w 5772136"/>
                  <a:gd name="connsiteY49" fmla="*/ 332575 h 4427419"/>
                  <a:gd name="connsiteX50" fmla="*/ 3270088 w 5772136"/>
                  <a:gd name="connsiteY50" fmla="*/ 177246 h 4427419"/>
                  <a:gd name="connsiteX51" fmla="*/ 3280842 w 5772136"/>
                  <a:gd name="connsiteY51" fmla="*/ 176299 h 4427419"/>
                  <a:gd name="connsiteX52" fmla="*/ 3349285 w 5772136"/>
                  <a:gd name="connsiteY52" fmla="*/ 308897 h 4427419"/>
                  <a:gd name="connsiteX53" fmla="*/ 3402083 w 5772136"/>
                  <a:gd name="connsiteY53" fmla="*/ 238809 h 4427419"/>
                  <a:gd name="connsiteX54" fmla="*/ 3478347 w 5772136"/>
                  <a:gd name="connsiteY54" fmla="*/ 272906 h 4427419"/>
                  <a:gd name="connsiteX55" fmla="*/ 3484213 w 5772136"/>
                  <a:gd name="connsiteY55" fmla="*/ 578828 h 4427419"/>
                  <a:gd name="connsiteX56" fmla="*/ 3557544 w 5772136"/>
                  <a:gd name="connsiteY56" fmla="*/ 506847 h 4427419"/>
                  <a:gd name="connsiteX57" fmla="*/ 3704206 w 5772136"/>
                  <a:gd name="connsiteY57" fmla="*/ 412134 h 4427419"/>
                  <a:gd name="connsiteX58" fmla="*/ 3782426 w 5772136"/>
                  <a:gd name="connsiteY58" fmla="*/ 412134 h 4427419"/>
                  <a:gd name="connsiteX59" fmla="*/ 3766781 w 5772136"/>
                  <a:gd name="connsiteY59" fmla="*/ 483168 h 4427419"/>
                  <a:gd name="connsiteX60" fmla="*/ 3911488 w 5772136"/>
                  <a:gd name="connsiteY60" fmla="*/ 426341 h 4427419"/>
                  <a:gd name="connsiteX61" fmla="*/ 3994596 w 5772136"/>
                  <a:gd name="connsiteY61" fmla="*/ 556097 h 4427419"/>
                  <a:gd name="connsiteX62" fmla="*/ 3836201 w 5772136"/>
                  <a:gd name="connsiteY62" fmla="*/ 751206 h 4427419"/>
                  <a:gd name="connsiteX63" fmla="*/ 3740383 w 5772136"/>
                  <a:gd name="connsiteY63" fmla="*/ 804245 h 4427419"/>
                  <a:gd name="connsiteX64" fmla="*/ 3826424 w 5772136"/>
                  <a:gd name="connsiteY64" fmla="*/ 821293 h 4427419"/>
                  <a:gd name="connsiteX65" fmla="*/ 3828380 w 5772136"/>
                  <a:gd name="connsiteY65" fmla="*/ 828870 h 4427419"/>
                  <a:gd name="connsiteX66" fmla="*/ 3503769 w 5772136"/>
                  <a:gd name="connsiteY66" fmla="*/ 957680 h 4427419"/>
                  <a:gd name="connsiteX67" fmla="*/ 3646519 w 5772136"/>
                  <a:gd name="connsiteY67" fmla="*/ 1021137 h 4427419"/>
                  <a:gd name="connsiteX68" fmla="*/ 3535056 w 5772136"/>
                  <a:gd name="connsiteY68" fmla="*/ 1146158 h 4427419"/>
                  <a:gd name="connsiteX69" fmla="*/ 3056939 w 5772136"/>
                  <a:gd name="connsiteY69" fmla="*/ 1138581 h 4427419"/>
                  <a:gd name="connsiteX70" fmla="*/ 3257376 w 5772136"/>
                  <a:gd name="connsiteY70" fmla="*/ 1384835 h 4427419"/>
                  <a:gd name="connsiteX71" fmla="*/ 3072583 w 5772136"/>
                  <a:gd name="connsiteY71" fmla="*/ 1429350 h 4427419"/>
                  <a:gd name="connsiteX72" fmla="*/ 3091160 w 5772136"/>
                  <a:gd name="connsiteY72" fmla="*/ 1520274 h 4427419"/>
                  <a:gd name="connsiteX73" fmla="*/ 2949387 w 5772136"/>
                  <a:gd name="connsiteY73" fmla="*/ 1565737 h 4427419"/>
                  <a:gd name="connsiteX74" fmla="*/ 2612065 w 5772136"/>
                  <a:gd name="connsiteY74" fmla="*/ 1493755 h 4427419"/>
                  <a:gd name="connsiteX75" fmla="*/ 2705928 w 5772136"/>
                  <a:gd name="connsiteY75" fmla="*/ 1678445 h 4427419"/>
                  <a:gd name="connsiteX76" fmla="*/ 2505491 w 5772136"/>
                  <a:gd name="connsiteY76" fmla="*/ 1712542 h 4427419"/>
                  <a:gd name="connsiteX77" fmla="*/ 2646286 w 5772136"/>
                  <a:gd name="connsiteY77" fmla="*/ 1835668 h 4427419"/>
                  <a:gd name="connsiteX78" fmla="*/ 2642375 w 5772136"/>
                  <a:gd name="connsiteY78" fmla="*/ 1842298 h 4427419"/>
                  <a:gd name="connsiteX79" fmla="*/ 2367629 w 5772136"/>
                  <a:gd name="connsiteY79" fmla="*/ 1924698 h 4427419"/>
                  <a:gd name="connsiteX80" fmla="*/ 2426293 w 5772136"/>
                  <a:gd name="connsiteY80" fmla="*/ 1955007 h 4427419"/>
                  <a:gd name="connsiteX81" fmla="*/ 2424338 w 5772136"/>
                  <a:gd name="connsiteY81" fmla="*/ 1961636 h 4427419"/>
                  <a:gd name="connsiteX82" fmla="*/ 2177946 w 5772136"/>
                  <a:gd name="connsiteY82" fmla="*/ 2088552 h 4427419"/>
                  <a:gd name="connsiteX83" fmla="*/ 2255188 w 5772136"/>
                  <a:gd name="connsiteY83" fmla="*/ 2060138 h 4427419"/>
                  <a:gd name="connsiteX84" fmla="*/ 2411627 w 5772136"/>
                  <a:gd name="connsiteY84" fmla="*/ 2060138 h 4427419"/>
                  <a:gd name="connsiteX85" fmla="*/ 2412605 w 5772136"/>
                  <a:gd name="connsiteY85" fmla="*/ 2066768 h 4427419"/>
                  <a:gd name="connsiteX86" fmla="*/ 2411627 w 5772136"/>
                  <a:gd name="connsiteY86" fmla="*/ 2067715 h 4427419"/>
                  <a:gd name="connsiteX87" fmla="*/ 2579799 w 5772136"/>
                  <a:gd name="connsiteY87" fmla="*/ 2017517 h 4427419"/>
                  <a:gd name="connsiteX88" fmla="*/ 2588599 w 5772136"/>
                  <a:gd name="connsiteY88" fmla="*/ 2021306 h 4427419"/>
                  <a:gd name="connsiteX89" fmla="*/ 2494736 w 5772136"/>
                  <a:gd name="connsiteY89" fmla="*/ 2187053 h 4427419"/>
                  <a:gd name="connsiteX90" fmla="*/ 2698106 w 5772136"/>
                  <a:gd name="connsiteY90" fmla="*/ 2218308 h 4427419"/>
                  <a:gd name="connsiteX91" fmla="*/ 2793926 w 5772136"/>
                  <a:gd name="connsiteY91" fmla="*/ 2016570 h 4427419"/>
                  <a:gd name="connsiteX92" fmla="*/ 2996319 w 5772136"/>
                  <a:gd name="connsiteY92" fmla="*/ 2159586 h 4427419"/>
                  <a:gd name="connsiteX93" fmla="*/ 3026629 w 5772136"/>
                  <a:gd name="connsiteY93" fmla="*/ 1917121 h 4427419"/>
                  <a:gd name="connsiteX94" fmla="*/ 3100937 w 5772136"/>
                  <a:gd name="connsiteY94" fmla="*/ 1829986 h 4427419"/>
                  <a:gd name="connsiteX95" fmla="*/ 3224133 w 5772136"/>
                  <a:gd name="connsiteY95" fmla="*/ 1856505 h 4427419"/>
                  <a:gd name="connsiteX96" fmla="*/ 3300397 w 5772136"/>
                  <a:gd name="connsiteY96" fmla="*/ 1700229 h 4427419"/>
                  <a:gd name="connsiteX97" fmla="*/ 3412838 w 5772136"/>
                  <a:gd name="connsiteY97" fmla="*/ 1738114 h 4427419"/>
                  <a:gd name="connsiteX98" fmla="*/ 3432393 w 5772136"/>
                  <a:gd name="connsiteY98" fmla="*/ 1754215 h 4427419"/>
                  <a:gd name="connsiteX99" fmla="*/ 3449992 w 5772136"/>
                  <a:gd name="connsiteY99" fmla="*/ 1525010 h 4427419"/>
                  <a:gd name="connsiteX100" fmla="*/ 3752116 w 5772136"/>
                  <a:gd name="connsiteY100" fmla="*/ 1498490 h 4427419"/>
                  <a:gd name="connsiteX101" fmla="*/ 3738427 w 5772136"/>
                  <a:gd name="connsiteY101" fmla="*/ 1386729 h 4427419"/>
                  <a:gd name="connsiteX102" fmla="*/ 3821536 w 5772136"/>
                  <a:gd name="connsiteY102" fmla="*/ 1370628 h 4427419"/>
                  <a:gd name="connsiteX103" fmla="*/ 3900733 w 5772136"/>
                  <a:gd name="connsiteY103" fmla="*/ 1375364 h 4427419"/>
                  <a:gd name="connsiteX104" fmla="*/ 3790248 w 5772136"/>
                  <a:gd name="connsiteY104" fmla="*/ 1229506 h 4427419"/>
                  <a:gd name="connsiteX105" fmla="*/ 4123658 w 5772136"/>
                  <a:gd name="connsiteY105" fmla="*/ 1211510 h 4427419"/>
                  <a:gd name="connsiteX106" fmla="*/ 4104104 w 5772136"/>
                  <a:gd name="connsiteY106" fmla="*/ 1137634 h 4427419"/>
                  <a:gd name="connsiteX107" fmla="*/ 4114859 w 5772136"/>
                  <a:gd name="connsiteY107" fmla="*/ 1131952 h 4427419"/>
                  <a:gd name="connsiteX108" fmla="*/ 4172546 w 5772136"/>
                  <a:gd name="connsiteY108" fmla="*/ 1149947 h 4427419"/>
                  <a:gd name="connsiteX109" fmla="*/ 4152991 w 5772136"/>
                  <a:gd name="connsiteY109" fmla="*/ 1041027 h 4427419"/>
                  <a:gd name="connsiteX110" fmla="*/ 4161790 w 5772136"/>
                  <a:gd name="connsiteY110" fmla="*/ 1035344 h 4427419"/>
                  <a:gd name="connsiteX111" fmla="*/ 4401338 w 5772136"/>
                  <a:gd name="connsiteY111" fmla="*/ 1148053 h 4427419"/>
                  <a:gd name="connsiteX112" fmla="*/ 4401338 w 5772136"/>
                  <a:gd name="connsiteY112" fmla="*/ 1028714 h 4427419"/>
                  <a:gd name="connsiteX113" fmla="*/ 4442404 w 5772136"/>
                  <a:gd name="connsiteY113" fmla="*/ 886645 h 4427419"/>
                  <a:gd name="connsiteX114" fmla="*/ 4559733 w 5772136"/>
                  <a:gd name="connsiteY114" fmla="*/ 862020 h 4427419"/>
                  <a:gd name="connsiteX115" fmla="*/ 4625241 w 5772136"/>
                  <a:gd name="connsiteY115" fmla="*/ 978517 h 4427419"/>
                  <a:gd name="connsiteX116" fmla="*/ 4712261 w 5772136"/>
                  <a:gd name="connsiteY116" fmla="*/ 945367 h 4427419"/>
                  <a:gd name="connsiteX117" fmla="*/ 4763104 w 5772136"/>
                  <a:gd name="connsiteY117" fmla="*/ 995565 h 4427419"/>
                  <a:gd name="connsiteX118" fmla="*/ 4691728 w 5772136"/>
                  <a:gd name="connsiteY118" fmla="*/ 1131004 h 4427419"/>
                  <a:gd name="connsiteX119" fmla="*/ 4692706 w 5772136"/>
                  <a:gd name="connsiteY119" fmla="*/ 1132899 h 4427419"/>
                  <a:gd name="connsiteX120" fmla="*/ 4929320 w 5772136"/>
                  <a:gd name="connsiteY120" fmla="*/ 1009772 h 4427419"/>
                  <a:gd name="connsiteX121" fmla="*/ 4940075 w 5772136"/>
                  <a:gd name="connsiteY121" fmla="*/ 1012613 h 4427419"/>
                  <a:gd name="connsiteX122" fmla="*/ 4848168 w 5772136"/>
                  <a:gd name="connsiteY122" fmla="*/ 1132899 h 4427419"/>
                  <a:gd name="connsiteX123" fmla="*/ 4957675 w 5772136"/>
                  <a:gd name="connsiteY123" fmla="*/ 1129110 h 4427419"/>
                  <a:gd name="connsiteX124" fmla="*/ 4980163 w 5772136"/>
                  <a:gd name="connsiteY124" fmla="*/ 1242766 h 4427419"/>
                  <a:gd name="connsiteX125" fmla="*/ 5018295 w 5772136"/>
                  <a:gd name="connsiteY125" fmla="*/ 1185938 h 4427419"/>
                  <a:gd name="connsiteX126" fmla="*/ 5031006 w 5772136"/>
                  <a:gd name="connsiteY126" fmla="*/ 1184044 h 4427419"/>
                  <a:gd name="connsiteX127" fmla="*/ 5078916 w 5772136"/>
                  <a:gd name="connsiteY127" fmla="*/ 1296752 h 4427419"/>
                  <a:gd name="connsiteX128" fmla="*/ 5151269 w 5772136"/>
                  <a:gd name="connsiteY128" fmla="*/ 1201092 h 4427419"/>
                  <a:gd name="connsiteX129" fmla="*/ 5163001 w 5772136"/>
                  <a:gd name="connsiteY129" fmla="*/ 1199198 h 4427419"/>
                  <a:gd name="connsiteX130" fmla="*/ 5194290 w 5772136"/>
                  <a:gd name="connsiteY130" fmla="*/ 1360210 h 4427419"/>
                  <a:gd name="connsiteX131" fmla="*/ 5165935 w 5772136"/>
                  <a:gd name="connsiteY131" fmla="*/ 1447345 h 4427419"/>
                  <a:gd name="connsiteX132" fmla="*/ 5187445 w 5772136"/>
                  <a:gd name="connsiteY132" fmla="*/ 1450187 h 4427419"/>
                  <a:gd name="connsiteX133" fmla="*/ 5242199 w 5772136"/>
                  <a:gd name="connsiteY133" fmla="*/ 1401883 h 4427419"/>
                  <a:gd name="connsiteX134" fmla="*/ 5383972 w 5772136"/>
                  <a:gd name="connsiteY134" fmla="*/ 1328954 h 4427419"/>
                  <a:gd name="connsiteX135" fmla="*/ 5372239 w 5772136"/>
                  <a:gd name="connsiteY135" fmla="*/ 1460605 h 4427419"/>
                  <a:gd name="connsiteX136" fmla="*/ 5622541 w 5772136"/>
                  <a:gd name="connsiteY136" fmla="*/ 1418932 h 4427419"/>
                  <a:gd name="connsiteX137" fmla="*/ 5573654 w 5772136"/>
                  <a:gd name="connsiteY137" fmla="*/ 1515539 h 4427419"/>
                  <a:gd name="connsiteX138" fmla="*/ 5466103 w 5772136"/>
                  <a:gd name="connsiteY138" fmla="*/ 1596045 h 4427419"/>
                  <a:gd name="connsiteX139" fmla="*/ 5614719 w 5772136"/>
                  <a:gd name="connsiteY139" fmla="*/ 1620670 h 4427419"/>
                  <a:gd name="connsiteX140" fmla="*/ 5511079 w 5772136"/>
                  <a:gd name="connsiteY140" fmla="*/ 1692652 h 4427419"/>
                  <a:gd name="connsiteX141" fmla="*/ 5409393 w 5772136"/>
                  <a:gd name="connsiteY141" fmla="*/ 1745691 h 4427419"/>
                  <a:gd name="connsiteX142" fmla="*/ 5671428 w 5772136"/>
                  <a:gd name="connsiteY142" fmla="*/ 1726748 h 4427419"/>
                  <a:gd name="connsiteX143" fmla="*/ 5673384 w 5772136"/>
                  <a:gd name="connsiteY143" fmla="*/ 1734326 h 4427419"/>
                  <a:gd name="connsiteX144" fmla="*/ 5432859 w 5772136"/>
                  <a:gd name="connsiteY144" fmla="*/ 1865976 h 4427419"/>
                  <a:gd name="connsiteX145" fmla="*/ 5152247 w 5772136"/>
                  <a:gd name="connsiteY145" fmla="*/ 1933223 h 4427419"/>
                  <a:gd name="connsiteX146" fmla="*/ 5475880 w 5772136"/>
                  <a:gd name="connsiteY146" fmla="*/ 1968266 h 4427419"/>
                  <a:gd name="connsiteX147" fmla="*/ 5476858 w 5772136"/>
                  <a:gd name="connsiteY147" fmla="*/ 1974896 h 4427419"/>
                  <a:gd name="connsiteX148" fmla="*/ 5249043 w 5772136"/>
                  <a:gd name="connsiteY148" fmla="*/ 2069609 h 4427419"/>
                  <a:gd name="connsiteX149" fmla="*/ 5003629 w 5772136"/>
                  <a:gd name="connsiteY149" fmla="*/ 2092340 h 4427419"/>
                  <a:gd name="connsiteX150" fmla="*/ 5170823 w 5772136"/>
                  <a:gd name="connsiteY150" fmla="*/ 2134014 h 4427419"/>
                  <a:gd name="connsiteX151" fmla="*/ 5265665 w 5772136"/>
                  <a:gd name="connsiteY151" fmla="*/ 2227780 h 4427419"/>
                  <a:gd name="connsiteX152" fmla="*/ 5079893 w 5772136"/>
                  <a:gd name="connsiteY152" fmla="*/ 2256194 h 4427419"/>
                  <a:gd name="connsiteX153" fmla="*/ 4948875 w 5772136"/>
                  <a:gd name="connsiteY153" fmla="*/ 2211678 h 4427419"/>
                  <a:gd name="connsiteX154" fmla="*/ 4871634 w 5772136"/>
                  <a:gd name="connsiteY154" fmla="*/ 2185159 h 4427419"/>
                  <a:gd name="connsiteX155" fmla="*/ 5024161 w 5772136"/>
                  <a:gd name="connsiteY155" fmla="*/ 2324387 h 4427419"/>
                  <a:gd name="connsiteX156" fmla="*/ 5104337 w 5772136"/>
                  <a:gd name="connsiteY156" fmla="*/ 2494870 h 4427419"/>
                  <a:gd name="connsiteX157" fmla="*/ 5095537 w 5772136"/>
                  <a:gd name="connsiteY157" fmla="*/ 2500553 h 4427419"/>
                  <a:gd name="connsiteX158" fmla="*/ 4963542 w 5772136"/>
                  <a:gd name="connsiteY158" fmla="*/ 2468350 h 4427419"/>
                  <a:gd name="connsiteX159" fmla="*/ 4898032 w 5772136"/>
                  <a:gd name="connsiteY159" fmla="*/ 2432360 h 4427419"/>
                  <a:gd name="connsiteX160" fmla="*/ 4941053 w 5772136"/>
                  <a:gd name="connsiteY160" fmla="*/ 2630309 h 4427419"/>
                  <a:gd name="connsiteX161" fmla="*/ 4747460 w 5772136"/>
                  <a:gd name="connsiteY161" fmla="*/ 2769537 h 4427419"/>
                  <a:gd name="connsiteX162" fmla="*/ 4510845 w 5772136"/>
                  <a:gd name="connsiteY162" fmla="*/ 2640728 h 4427419"/>
                  <a:gd name="connsiteX163" fmla="*/ 4470758 w 5772136"/>
                  <a:gd name="connsiteY163" fmla="*/ 2589583 h 4427419"/>
                  <a:gd name="connsiteX164" fmla="*/ 4518668 w 5772136"/>
                  <a:gd name="connsiteY164" fmla="*/ 2747753 h 4427419"/>
                  <a:gd name="connsiteX165" fmla="*/ 4388627 w 5772136"/>
                  <a:gd name="connsiteY165" fmla="*/ 2812158 h 4427419"/>
                  <a:gd name="connsiteX166" fmla="*/ 4265432 w 5772136"/>
                  <a:gd name="connsiteY166" fmla="*/ 2703238 h 4427419"/>
                  <a:gd name="connsiteX167" fmla="*/ 4301608 w 5772136"/>
                  <a:gd name="connsiteY167" fmla="*/ 2832048 h 4427419"/>
                  <a:gd name="connsiteX168" fmla="*/ 4282053 w 5772136"/>
                  <a:gd name="connsiteY168" fmla="*/ 2965593 h 4427419"/>
                  <a:gd name="connsiteX169" fmla="*/ 4271298 w 5772136"/>
                  <a:gd name="connsiteY169" fmla="*/ 2968434 h 4427419"/>
                  <a:gd name="connsiteX170" fmla="*/ 4177435 w 5772136"/>
                  <a:gd name="connsiteY170" fmla="*/ 2848149 h 4427419"/>
                  <a:gd name="connsiteX171" fmla="*/ 4150058 w 5772136"/>
                  <a:gd name="connsiteY171" fmla="*/ 2939073 h 4427419"/>
                  <a:gd name="connsiteX172" fmla="*/ 4021973 w 5772136"/>
                  <a:gd name="connsiteY172" fmla="*/ 3116186 h 4427419"/>
                  <a:gd name="connsiteX173" fmla="*/ 3822513 w 5772136"/>
                  <a:gd name="connsiteY173" fmla="*/ 3021473 h 4427419"/>
                  <a:gd name="connsiteX174" fmla="*/ 3785359 w 5772136"/>
                  <a:gd name="connsiteY174" fmla="*/ 2767643 h 4427419"/>
                  <a:gd name="connsiteX175" fmla="*/ 3746249 w 5772136"/>
                  <a:gd name="connsiteY175" fmla="*/ 2820682 h 4427419"/>
                  <a:gd name="connsiteX176" fmla="*/ 3621098 w 5772136"/>
                  <a:gd name="connsiteY176" fmla="*/ 2930549 h 4427419"/>
                  <a:gd name="connsiteX177" fmla="*/ 3556567 w 5772136"/>
                  <a:gd name="connsiteY177" fmla="*/ 2869933 h 4427419"/>
                  <a:gd name="connsiteX178" fmla="*/ 3568299 w 5772136"/>
                  <a:gd name="connsiteY178" fmla="*/ 2832995 h 4427419"/>
                  <a:gd name="connsiteX179" fmla="*/ 3337551 w 5772136"/>
                  <a:gd name="connsiteY179" fmla="*/ 3028103 h 4427419"/>
                  <a:gd name="connsiteX180" fmla="*/ 3326796 w 5772136"/>
                  <a:gd name="connsiteY180" fmla="*/ 3025262 h 4427419"/>
                  <a:gd name="connsiteX181" fmla="*/ 3317019 w 5772136"/>
                  <a:gd name="connsiteY181" fmla="*/ 2882246 h 4427419"/>
                  <a:gd name="connsiteX182" fmla="*/ 3175246 w 5772136"/>
                  <a:gd name="connsiteY182" fmla="*/ 2986430 h 4427419"/>
                  <a:gd name="connsiteX183" fmla="*/ 3164491 w 5772136"/>
                  <a:gd name="connsiteY183" fmla="*/ 2984535 h 4427419"/>
                  <a:gd name="connsiteX184" fmla="*/ 3156669 w 5772136"/>
                  <a:gd name="connsiteY184" fmla="*/ 2779009 h 4427419"/>
                  <a:gd name="connsiteX185" fmla="*/ 3159602 w 5772136"/>
                  <a:gd name="connsiteY185" fmla="*/ 2762907 h 4427419"/>
                  <a:gd name="connsiteX186" fmla="*/ 3017829 w 5772136"/>
                  <a:gd name="connsiteY186" fmla="*/ 2920131 h 4427419"/>
                  <a:gd name="connsiteX187" fmla="*/ 2897566 w 5772136"/>
                  <a:gd name="connsiteY187" fmla="*/ 2870880 h 4427419"/>
                  <a:gd name="connsiteX188" fmla="*/ 2901477 w 5772136"/>
                  <a:gd name="connsiteY188" fmla="*/ 2746806 h 4427419"/>
                  <a:gd name="connsiteX189" fmla="*/ 2847702 w 5772136"/>
                  <a:gd name="connsiteY189" fmla="*/ 2835836 h 4427419"/>
                  <a:gd name="connsiteX190" fmla="*/ 2739172 w 5772136"/>
                  <a:gd name="connsiteY190" fmla="*/ 2906871 h 4427419"/>
                  <a:gd name="connsiteX191" fmla="*/ 2710817 w 5772136"/>
                  <a:gd name="connsiteY191" fmla="*/ 2837731 h 4427419"/>
                  <a:gd name="connsiteX192" fmla="*/ 2659974 w 5772136"/>
                  <a:gd name="connsiteY192" fmla="*/ 2976011 h 4427419"/>
                  <a:gd name="connsiteX193" fmla="*/ 2432160 w 5772136"/>
                  <a:gd name="connsiteY193" fmla="*/ 3235525 h 4427419"/>
                  <a:gd name="connsiteX194" fmla="*/ 2422382 w 5772136"/>
                  <a:gd name="connsiteY194" fmla="*/ 3233630 h 4427419"/>
                  <a:gd name="connsiteX195" fmla="*/ 2384250 w 5772136"/>
                  <a:gd name="connsiteY195" fmla="*/ 3116186 h 4427419"/>
                  <a:gd name="connsiteX196" fmla="*/ 2291365 w 5772136"/>
                  <a:gd name="connsiteY196" fmla="*/ 3264886 h 4427419"/>
                  <a:gd name="connsiteX197" fmla="*/ 2103638 w 5772136"/>
                  <a:gd name="connsiteY197" fmla="*/ 3236472 h 4427419"/>
                  <a:gd name="connsiteX198" fmla="*/ 2018574 w 5772136"/>
                  <a:gd name="connsiteY198" fmla="*/ 3159755 h 4427419"/>
                  <a:gd name="connsiteX199" fmla="*/ 2066483 w 5772136"/>
                  <a:gd name="connsiteY199" fmla="*/ 3287617 h 4427419"/>
                  <a:gd name="connsiteX200" fmla="*/ 2057684 w 5772136"/>
                  <a:gd name="connsiteY200" fmla="*/ 3293300 h 4427419"/>
                  <a:gd name="connsiteX201" fmla="*/ 1936443 w 5772136"/>
                  <a:gd name="connsiteY201" fmla="*/ 3262044 h 4427419"/>
                  <a:gd name="connsiteX202" fmla="*/ 1974576 w 5772136"/>
                  <a:gd name="connsiteY202" fmla="*/ 3333079 h 4427419"/>
                  <a:gd name="connsiteX203" fmla="*/ 2015641 w 5772136"/>
                  <a:gd name="connsiteY203" fmla="*/ 3591645 h 4427419"/>
                  <a:gd name="connsiteX204" fmla="*/ 1517968 w 5772136"/>
                  <a:gd name="connsiteY204" fmla="*/ 3514928 h 4427419"/>
                  <a:gd name="connsiteX205" fmla="*/ 1550234 w 5772136"/>
                  <a:gd name="connsiteY205" fmla="*/ 3763075 h 4427419"/>
                  <a:gd name="connsiteX206" fmla="*/ 1536545 w 5772136"/>
                  <a:gd name="connsiteY206" fmla="*/ 3767811 h 4427419"/>
                  <a:gd name="connsiteX207" fmla="*/ 1424105 w 5772136"/>
                  <a:gd name="connsiteY207" fmla="*/ 3629530 h 4427419"/>
                  <a:gd name="connsiteX208" fmla="*/ 1377173 w 5772136"/>
                  <a:gd name="connsiteY208" fmla="*/ 3778229 h 4427419"/>
                  <a:gd name="connsiteX209" fmla="*/ 1187491 w 5772136"/>
                  <a:gd name="connsiteY209" fmla="*/ 3973338 h 4427419"/>
                  <a:gd name="connsiteX210" fmla="*/ 1176735 w 5772136"/>
                  <a:gd name="connsiteY210" fmla="*/ 3970497 h 4427419"/>
                  <a:gd name="connsiteX211" fmla="*/ 1184557 w 5772136"/>
                  <a:gd name="connsiteY211" fmla="*/ 3804749 h 4427419"/>
                  <a:gd name="connsiteX212" fmla="*/ 992920 w 5772136"/>
                  <a:gd name="connsiteY212" fmla="*/ 4087941 h 4427419"/>
                  <a:gd name="connsiteX213" fmla="*/ 982164 w 5772136"/>
                  <a:gd name="connsiteY213" fmla="*/ 4087941 h 4427419"/>
                  <a:gd name="connsiteX214" fmla="*/ 898078 w 5772136"/>
                  <a:gd name="connsiteY214" fmla="*/ 3907986 h 4427419"/>
                  <a:gd name="connsiteX215" fmla="*/ 670263 w 5772136"/>
                  <a:gd name="connsiteY215" fmla="*/ 4122984 h 4427419"/>
                  <a:gd name="connsiteX216" fmla="*/ 659508 w 5772136"/>
                  <a:gd name="connsiteY216" fmla="*/ 4121090 h 4427419"/>
                  <a:gd name="connsiteX217" fmla="*/ 709373 w 5772136"/>
                  <a:gd name="connsiteY217" fmla="*/ 3873889 h 4427419"/>
                  <a:gd name="connsiteX218" fmla="*/ 637998 w 5772136"/>
                  <a:gd name="connsiteY218" fmla="*/ 3934506 h 4427419"/>
                  <a:gd name="connsiteX219" fmla="*/ 459071 w 5772136"/>
                  <a:gd name="connsiteY219" fmla="*/ 4029219 h 4427419"/>
                  <a:gd name="connsiteX220" fmla="*/ 451249 w 5772136"/>
                  <a:gd name="connsiteY220" fmla="*/ 4021642 h 4427419"/>
                  <a:gd name="connsiteX221" fmla="*/ 506002 w 5772136"/>
                  <a:gd name="connsiteY221" fmla="*/ 3955342 h 4427419"/>
                  <a:gd name="connsiteX222" fmla="*/ 465915 w 5772136"/>
                  <a:gd name="connsiteY222" fmla="*/ 3980915 h 4427419"/>
                  <a:gd name="connsiteX223" fmla="*/ 284054 w 5772136"/>
                  <a:gd name="connsiteY223" fmla="*/ 4059527 h 4427419"/>
                  <a:gd name="connsiteX224" fmla="*/ 195079 w 5772136"/>
                  <a:gd name="connsiteY224" fmla="*/ 3862524 h 4427419"/>
                  <a:gd name="connsiteX225" fmla="*/ 116860 w 5772136"/>
                  <a:gd name="connsiteY225" fmla="*/ 3988492 h 4427419"/>
                  <a:gd name="connsiteX226" fmla="*/ 105127 w 5772136"/>
                  <a:gd name="connsiteY226" fmla="*/ 3990387 h 4427419"/>
                  <a:gd name="connsiteX227" fmla="*/ 70906 w 5772136"/>
                  <a:gd name="connsiteY227" fmla="*/ 3933559 h 4427419"/>
                  <a:gd name="connsiteX228" fmla="*/ 69928 w 5772136"/>
                  <a:gd name="connsiteY228" fmla="*/ 3958184 h 4427419"/>
                  <a:gd name="connsiteX229" fmla="*/ 123704 w 5772136"/>
                  <a:gd name="connsiteY229" fmla="*/ 4091729 h 4427419"/>
                  <a:gd name="connsiteX230" fmla="*/ 4419 w 5772136"/>
                  <a:gd name="connsiteY230" fmla="*/ 4331353 h 4427419"/>
                  <a:gd name="connsiteX231" fmla="*/ 26907 w 5772136"/>
                  <a:gd name="connsiteY231" fmla="*/ 4339877 h 4427419"/>
                  <a:gd name="connsiteX232" fmla="*/ 285032 w 5772136"/>
                  <a:gd name="connsiteY232" fmla="*/ 4213909 h 4427419"/>
                  <a:gd name="connsiteX233" fmla="*/ 409206 w 5772136"/>
                  <a:gd name="connsiteY233" fmla="*/ 4130562 h 4427419"/>
                  <a:gd name="connsiteX234" fmla="*/ 301654 w 5772136"/>
                  <a:gd name="connsiteY234" fmla="*/ 4326617 h 4427419"/>
                  <a:gd name="connsiteX235" fmla="*/ 315342 w 5772136"/>
                  <a:gd name="connsiteY235" fmla="*/ 4337983 h 4427419"/>
                  <a:gd name="connsiteX236" fmla="*/ 567600 w 5772136"/>
                  <a:gd name="connsiteY236" fmla="*/ 4184548 h 4427419"/>
                  <a:gd name="connsiteX237" fmla="*/ 601822 w 5772136"/>
                  <a:gd name="connsiteY237" fmla="*/ 4367344 h 4427419"/>
                  <a:gd name="connsiteX238" fmla="*/ 729906 w 5772136"/>
                  <a:gd name="connsiteY238" fmla="*/ 4422277 h 4427419"/>
                  <a:gd name="connsiteX239" fmla="*/ 821814 w 5772136"/>
                  <a:gd name="connsiteY239" fmla="*/ 4192125 h 4427419"/>
                  <a:gd name="connsiteX240" fmla="*/ 1083850 w 5772136"/>
                  <a:gd name="connsiteY240" fmla="*/ 4383445 h 4427419"/>
                  <a:gd name="connsiteX241" fmla="*/ 1110249 w 5772136"/>
                  <a:gd name="connsiteY241" fmla="*/ 4219592 h 4427419"/>
                  <a:gd name="connsiteX242" fmla="*/ 1288198 w 5772136"/>
                  <a:gd name="connsiteY242" fmla="*/ 4258424 h 4427419"/>
                  <a:gd name="connsiteX243" fmla="*/ 1353707 w 5772136"/>
                  <a:gd name="connsiteY243" fmla="*/ 4056685 h 4427419"/>
                  <a:gd name="connsiteX244" fmla="*/ 1353707 w 5772136"/>
                  <a:gd name="connsiteY244" fmla="*/ 4038690 h 4427419"/>
                  <a:gd name="connsiteX245" fmla="*/ 1529701 w 5772136"/>
                  <a:gd name="connsiteY245" fmla="*/ 3977126 h 4427419"/>
                  <a:gd name="connsiteX246" fmla="*/ 1417260 w 5772136"/>
                  <a:gd name="connsiteY246" fmla="*/ 4088888 h 4427419"/>
                  <a:gd name="connsiteX247" fmla="*/ 1419216 w 5772136"/>
                  <a:gd name="connsiteY247" fmla="*/ 4110672 h 4427419"/>
                  <a:gd name="connsiteX248" fmla="*/ 1485703 w 5772136"/>
                  <a:gd name="connsiteY248" fmla="*/ 4102147 h 4427419"/>
                  <a:gd name="connsiteX249" fmla="*/ 1576633 w 5772136"/>
                  <a:gd name="connsiteY249" fmla="*/ 4047214 h 4427419"/>
                  <a:gd name="connsiteX250" fmla="*/ 1566855 w 5772136"/>
                  <a:gd name="connsiteY250" fmla="*/ 4115407 h 4427419"/>
                  <a:gd name="connsiteX251" fmla="*/ 1596188 w 5772136"/>
                  <a:gd name="connsiteY251" fmla="*/ 4367344 h 4427419"/>
                  <a:gd name="connsiteX252" fmla="*/ 1712540 w 5772136"/>
                  <a:gd name="connsiteY252" fmla="*/ 4370185 h 4427419"/>
                  <a:gd name="connsiteX253" fmla="*/ 1866046 w 5772136"/>
                  <a:gd name="connsiteY253" fmla="*/ 4017853 h 4427419"/>
                  <a:gd name="connsiteX254" fmla="*/ 2052795 w 5772136"/>
                  <a:gd name="connsiteY254" fmla="*/ 4139086 h 4427419"/>
                  <a:gd name="connsiteX255" fmla="*/ 2124170 w 5772136"/>
                  <a:gd name="connsiteY255" fmla="*/ 3958184 h 4427419"/>
                  <a:gd name="connsiteX256" fmla="*/ 2094838 w 5772136"/>
                  <a:gd name="connsiteY256" fmla="*/ 3815167 h 4427419"/>
                  <a:gd name="connsiteX257" fmla="*/ 2305053 w 5772136"/>
                  <a:gd name="connsiteY257" fmla="*/ 3874837 h 4427419"/>
                  <a:gd name="connsiteX258" fmla="*/ 2390117 w 5772136"/>
                  <a:gd name="connsiteY258" fmla="*/ 3798119 h 4427419"/>
                  <a:gd name="connsiteX259" fmla="*/ 2263988 w 5772136"/>
                  <a:gd name="connsiteY259" fmla="*/ 3574597 h 4427419"/>
                  <a:gd name="connsiteX260" fmla="*/ 2245411 w 5772136"/>
                  <a:gd name="connsiteY260" fmla="*/ 3553760 h 4427419"/>
                  <a:gd name="connsiteX261" fmla="*/ 2166213 w 5772136"/>
                  <a:gd name="connsiteY261" fmla="*/ 3399378 h 4427419"/>
                  <a:gd name="connsiteX262" fmla="*/ 2450737 w 5772136"/>
                  <a:gd name="connsiteY262" fmla="*/ 3490302 h 4427419"/>
                  <a:gd name="connsiteX263" fmla="*/ 2488869 w 5772136"/>
                  <a:gd name="connsiteY263" fmla="*/ 3412638 h 4427419"/>
                  <a:gd name="connsiteX264" fmla="*/ 2479092 w 5772136"/>
                  <a:gd name="connsiteY264" fmla="*/ 3347286 h 4427419"/>
                  <a:gd name="connsiteX265" fmla="*/ 2602288 w 5772136"/>
                  <a:gd name="connsiteY265" fmla="*/ 3350127 h 4427419"/>
                  <a:gd name="connsiteX266" fmla="*/ 2656063 w 5772136"/>
                  <a:gd name="connsiteY266" fmla="*/ 3145547 h 4427419"/>
                  <a:gd name="connsiteX267" fmla="*/ 2669751 w 5772136"/>
                  <a:gd name="connsiteY267" fmla="*/ 3305612 h 4427419"/>
                  <a:gd name="connsiteX268" fmla="*/ 2693218 w 5772136"/>
                  <a:gd name="connsiteY268" fmla="*/ 3412638 h 4427419"/>
                  <a:gd name="connsiteX269" fmla="*/ 2705928 w 5772136"/>
                  <a:gd name="connsiteY269" fmla="*/ 3415479 h 4427419"/>
                  <a:gd name="connsiteX270" fmla="*/ 2988497 w 5772136"/>
                  <a:gd name="connsiteY270" fmla="*/ 3150283 h 4427419"/>
                  <a:gd name="connsiteX271" fmla="*/ 2961120 w 5772136"/>
                  <a:gd name="connsiteY271" fmla="*/ 3193851 h 4427419"/>
                  <a:gd name="connsiteX272" fmla="*/ 2937654 w 5772136"/>
                  <a:gd name="connsiteY272" fmla="*/ 3276251 h 4427419"/>
                  <a:gd name="connsiteX273" fmla="*/ 3134180 w 5772136"/>
                  <a:gd name="connsiteY273" fmla="*/ 3182485 h 4427419"/>
                  <a:gd name="connsiteX274" fmla="*/ 3258354 w 5772136"/>
                  <a:gd name="connsiteY274" fmla="*/ 2992113 h 4427419"/>
                  <a:gd name="connsiteX275" fmla="*/ 3284753 w 5772136"/>
                  <a:gd name="connsiteY275" fmla="*/ 3080196 h 4427419"/>
                  <a:gd name="connsiteX276" fmla="*/ 3394261 w 5772136"/>
                  <a:gd name="connsiteY276" fmla="*/ 3168279 h 4427419"/>
                  <a:gd name="connsiteX277" fmla="*/ 3457814 w 5772136"/>
                  <a:gd name="connsiteY277" fmla="*/ 3125658 h 4427419"/>
                  <a:gd name="connsiteX278" fmla="*/ 3497902 w 5772136"/>
                  <a:gd name="connsiteY278" fmla="*/ 2982641 h 4427419"/>
                  <a:gd name="connsiteX279" fmla="*/ 3609364 w 5772136"/>
                  <a:gd name="connsiteY279" fmla="*/ 3121869 h 4427419"/>
                  <a:gd name="connsiteX280" fmla="*/ 3575143 w 5772136"/>
                  <a:gd name="connsiteY280" fmla="*/ 3235525 h 4427419"/>
                  <a:gd name="connsiteX281" fmla="*/ 3599587 w 5772136"/>
                  <a:gd name="connsiteY281" fmla="*/ 3244996 h 4427419"/>
                  <a:gd name="connsiteX282" fmla="*/ 3790248 w 5772136"/>
                  <a:gd name="connsiteY282" fmla="*/ 3118081 h 4427419"/>
                  <a:gd name="connsiteX283" fmla="*/ 3711050 w 5772136"/>
                  <a:gd name="connsiteY283" fmla="*/ 3361493 h 4427419"/>
                  <a:gd name="connsiteX284" fmla="*/ 3850867 w 5772136"/>
                  <a:gd name="connsiteY284" fmla="*/ 3324555 h 4427419"/>
                  <a:gd name="connsiteX285" fmla="*/ 3864556 w 5772136"/>
                  <a:gd name="connsiteY285" fmla="*/ 3352022 h 4427419"/>
                  <a:gd name="connsiteX286" fmla="*/ 4051305 w 5772136"/>
                  <a:gd name="connsiteY286" fmla="*/ 3517769 h 4427419"/>
                  <a:gd name="connsiteX287" fmla="*/ 4108992 w 5772136"/>
                  <a:gd name="connsiteY287" fmla="*/ 3391801 h 4427419"/>
                  <a:gd name="connsiteX288" fmla="*/ 4200900 w 5772136"/>
                  <a:gd name="connsiteY288" fmla="*/ 3509245 h 4427419"/>
                  <a:gd name="connsiteX289" fmla="*/ 4329963 w 5772136"/>
                  <a:gd name="connsiteY289" fmla="*/ 3585962 h 4427419"/>
                  <a:gd name="connsiteX290" fmla="*/ 4373961 w 5772136"/>
                  <a:gd name="connsiteY290" fmla="*/ 3431580 h 4427419"/>
                  <a:gd name="connsiteX291" fmla="*/ 4366140 w 5772136"/>
                  <a:gd name="connsiteY291" fmla="*/ 3353916 h 4427419"/>
                  <a:gd name="connsiteX292" fmla="*/ 4480536 w 5772136"/>
                  <a:gd name="connsiteY292" fmla="*/ 3442946 h 4427419"/>
                  <a:gd name="connsiteX293" fmla="*/ 4741593 w 5772136"/>
                  <a:gd name="connsiteY293" fmla="*/ 3513980 h 4427419"/>
                  <a:gd name="connsiteX294" fmla="*/ 4787547 w 5772136"/>
                  <a:gd name="connsiteY294" fmla="*/ 3304665 h 4427419"/>
                  <a:gd name="connsiteX295" fmla="*/ 4784614 w 5772136"/>
                  <a:gd name="connsiteY295" fmla="*/ 3278146 h 4427419"/>
                  <a:gd name="connsiteX296" fmla="*/ 4831546 w 5772136"/>
                  <a:gd name="connsiteY296" fmla="*/ 3306559 h 4427419"/>
                  <a:gd name="connsiteX297" fmla="*/ 4870656 w 5772136"/>
                  <a:gd name="connsiteY297" fmla="*/ 3299930 h 4427419"/>
                  <a:gd name="connsiteX298" fmla="*/ 4887277 w 5772136"/>
                  <a:gd name="connsiteY298" fmla="*/ 3218476 h 4427419"/>
                  <a:gd name="connsiteX299" fmla="*/ 4828613 w 5772136"/>
                  <a:gd name="connsiteY299" fmla="*/ 3104821 h 4427419"/>
                  <a:gd name="connsiteX300" fmla="*/ 5030028 w 5772136"/>
                  <a:gd name="connsiteY300" fmla="*/ 3178697 h 4427419"/>
                  <a:gd name="connsiteX301" fmla="*/ 5224599 w 5772136"/>
                  <a:gd name="connsiteY301" fmla="*/ 3149336 h 4427419"/>
                  <a:gd name="connsiteX302" fmla="*/ 5080871 w 5772136"/>
                  <a:gd name="connsiteY302" fmla="*/ 2987377 h 4427419"/>
                  <a:gd name="connsiteX303" fmla="*/ 5587343 w 5772136"/>
                  <a:gd name="connsiteY303" fmla="*/ 2926761 h 4427419"/>
                  <a:gd name="connsiteX304" fmla="*/ 5256865 w 5772136"/>
                  <a:gd name="connsiteY304" fmla="*/ 2729758 h 4427419"/>
                  <a:gd name="connsiteX305" fmla="*/ 5529655 w 5772136"/>
                  <a:gd name="connsiteY305" fmla="*/ 2725022 h 4427419"/>
                  <a:gd name="connsiteX306" fmla="*/ 5717382 w 5772136"/>
                  <a:gd name="connsiteY306" fmla="*/ 2667247 h 4427419"/>
                  <a:gd name="connsiteX307" fmla="*/ 5544322 w 5772136"/>
                  <a:gd name="connsiteY307" fmla="*/ 2550751 h 4427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5772136" h="4427419">
                    <a:moveTo>
                      <a:pt x="5544322" y="2550751"/>
                    </a:moveTo>
                    <a:cubicBezTo>
                      <a:pt x="5612764" y="2549803"/>
                      <a:pt x="5688051" y="2540332"/>
                      <a:pt x="5696850" y="2500553"/>
                    </a:cubicBezTo>
                    <a:cubicBezTo>
                      <a:pt x="5706627" y="2458879"/>
                      <a:pt x="5659696" y="2431412"/>
                      <a:pt x="5593209" y="2412470"/>
                    </a:cubicBezTo>
                    <a:cubicBezTo>
                      <a:pt x="5655785" y="2396369"/>
                      <a:pt x="5716405" y="2375532"/>
                      <a:pt x="5772137" y="2350906"/>
                    </a:cubicBezTo>
                    <a:lnTo>
                      <a:pt x="5772137" y="1506067"/>
                    </a:lnTo>
                    <a:cubicBezTo>
                      <a:pt x="5743782" y="1510803"/>
                      <a:pt x="5717382" y="1517433"/>
                      <a:pt x="5698806" y="1523116"/>
                    </a:cubicBezTo>
                    <a:cubicBezTo>
                      <a:pt x="5688051" y="1525957"/>
                      <a:pt x="5678273" y="1528799"/>
                      <a:pt x="5667518" y="1532587"/>
                    </a:cubicBezTo>
                    <a:cubicBezTo>
                      <a:pt x="5690006" y="1514592"/>
                      <a:pt x="5711516" y="1495649"/>
                      <a:pt x="5734982" y="1478601"/>
                    </a:cubicBezTo>
                    <a:cubicBezTo>
                      <a:pt x="5748671" y="1468182"/>
                      <a:pt x="5761382" y="1453975"/>
                      <a:pt x="5772137" y="1436927"/>
                    </a:cubicBezTo>
                    <a:lnTo>
                      <a:pt x="5772137" y="1340320"/>
                    </a:lnTo>
                    <a:cubicBezTo>
                      <a:pt x="5760403" y="1335584"/>
                      <a:pt x="5742805" y="1334637"/>
                      <a:pt x="5718361" y="1340320"/>
                    </a:cubicBezTo>
                    <a:cubicBezTo>
                      <a:pt x="5708583" y="1342214"/>
                      <a:pt x="5698806" y="1346003"/>
                      <a:pt x="5689028" y="1350738"/>
                    </a:cubicBezTo>
                    <a:cubicBezTo>
                      <a:pt x="5701739" y="1285386"/>
                      <a:pt x="5691961" y="1213405"/>
                      <a:pt x="5643074" y="1183097"/>
                    </a:cubicBezTo>
                    <a:cubicBezTo>
                      <a:pt x="5594187" y="1152788"/>
                      <a:pt x="5557033" y="1178361"/>
                      <a:pt x="5529655" y="1220982"/>
                    </a:cubicBezTo>
                    <a:cubicBezTo>
                      <a:pt x="5524767" y="1203933"/>
                      <a:pt x="5513034" y="1191621"/>
                      <a:pt x="5492501" y="1189726"/>
                    </a:cubicBezTo>
                    <a:cubicBezTo>
                      <a:pt x="5451436" y="1185938"/>
                      <a:pt x="5418193" y="1199198"/>
                      <a:pt x="5379083" y="1216246"/>
                    </a:cubicBezTo>
                    <a:cubicBezTo>
                      <a:pt x="5372239" y="1219087"/>
                      <a:pt x="5362461" y="1226664"/>
                      <a:pt x="5356595" y="1232347"/>
                    </a:cubicBezTo>
                    <a:cubicBezTo>
                      <a:pt x="5359528" y="1229506"/>
                      <a:pt x="5363439" y="1225717"/>
                      <a:pt x="5370283" y="1219087"/>
                    </a:cubicBezTo>
                    <a:cubicBezTo>
                      <a:pt x="5383972" y="1206775"/>
                      <a:pt x="5398638" y="1194462"/>
                      <a:pt x="5410371" y="1181202"/>
                    </a:cubicBezTo>
                    <a:cubicBezTo>
                      <a:pt x="5515967" y="1065653"/>
                      <a:pt x="5354640" y="1101643"/>
                      <a:pt x="5227533" y="1147106"/>
                    </a:cubicBezTo>
                    <a:cubicBezTo>
                      <a:pt x="5301841" y="1097855"/>
                      <a:pt x="5363439" y="1039133"/>
                      <a:pt x="5355617" y="967151"/>
                    </a:cubicBezTo>
                    <a:cubicBezTo>
                      <a:pt x="5346818" y="878121"/>
                      <a:pt x="5178645" y="971887"/>
                      <a:pt x="5139535" y="1001248"/>
                    </a:cubicBezTo>
                    <a:cubicBezTo>
                      <a:pt x="5119981" y="1015455"/>
                      <a:pt x="5083804" y="1077965"/>
                      <a:pt x="5103359" y="1042921"/>
                    </a:cubicBezTo>
                    <a:cubicBezTo>
                      <a:pt x="5114114" y="1023032"/>
                      <a:pt x="5123892" y="1002195"/>
                      <a:pt x="5130736" y="981358"/>
                    </a:cubicBezTo>
                    <a:cubicBezTo>
                      <a:pt x="5141491" y="946314"/>
                      <a:pt x="5155180" y="904641"/>
                      <a:pt x="5119003" y="880015"/>
                    </a:cubicBezTo>
                    <a:cubicBezTo>
                      <a:pt x="5058382" y="839289"/>
                      <a:pt x="4947898" y="929266"/>
                      <a:pt x="4875545" y="1001248"/>
                    </a:cubicBezTo>
                    <a:cubicBezTo>
                      <a:pt x="4888255" y="954839"/>
                      <a:pt x="4896077" y="900852"/>
                      <a:pt x="4873589" y="872438"/>
                    </a:cubicBezTo>
                    <a:cubicBezTo>
                      <a:pt x="4960608" y="751206"/>
                      <a:pt x="4836435" y="752153"/>
                      <a:pt x="4721061" y="792879"/>
                    </a:cubicBezTo>
                    <a:cubicBezTo>
                      <a:pt x="4833502" y="701008"/>
                      <a:pt x="4986029" y="563674"/>
                      <a:pt x="4897055" y="558939"/>
                    </a:cubicBezTo>
                    <a:cubicBezTo>
                      <a:pt x="4867722" y="557044"/>
                      <a:pt x="4833502" y="564621"/>
                      <a:pt x="4798303" y="576934"/>
                    </a:cubicBezTo>
                    <a:cubicBezTo>
                      <a:pt x="4826657" y="544732"/>
                      <a:pt x="4849145" y="510635"/>
                      <a:pt x="4863811" y="476538"/>
                    </a:cubicBezTo>
                    <a:cubicBezTo>
                      <a:pt x="4891188" y="409292"/>
                      <a:pt x="4808080" y="379931"/>
                      <a:pt x="4730838" y="408345"/>
                    </a:cubicBezTo>
                    <a:cubicBezTo>
                      <a:pt x="4672173" y="430129"/>
                      <a:pt x="4618397" y="458543"/>
                      <a:pt x="4571466" y="494534"/>
                    </a:cubicBezTo>
                    <a:cubicBezTo>
                      <a:pt x="4560711" y="503058"/>
                      <a:pt x="4549955" y="511582"/>
                      <a:pt x="4539200" y="520106"/>
                    </a:cubicBezTo>
                    <a:cubicBezTo>
                      <a:pt x="4546044" y="509688"/>
                      <a:pt x="4553866" y="499270"/>
                      <a:pt x="4560711" y="488851"/>
                    </a:cubicBezTo>
                    <a:cubicBezTo>
                      <a:pt x="4603732" y="423499"/>
                      <a:pt x="4696617" y="283324"/>
                      <a:pt x="4605687" y="233126"/>
                    </a:cubicBezTo>
                    <a:cubicBezTo>
                      <a:pt x="4602754" y="231232"/>
                      <a:pt x="4596887" y="232179"/>
                      <a:pt x="4593954" y="234073"/>
                    </a:cubicBezTo>
                    <a:cubicBezTo>
                      <a:pt x="4552888" y="253016"/>
                      <a:pt x="4528445" y="277641"/>
                      <a:pt x="4507912" y="306055"/>
                    </a:cubicBezTo>
                    <a:cubicBezTo>
                      <a:pt x="4517690" y="218919"/>
                      <a:pt x="4519646" y="83480"/>
                      <a:pt x="4445337" y="80639"/>
                    </a:cubicBezTo>
                    <a:cubicBezTo>
                      <a:pt x="4400361" y="78744"/>
                      <a:pt x="4345607" y="127995"/>
                      <a:pt x="4297697" y="181034"/>
                    </a:cubicBezTo>
                    <a:cubicBezTo>
                      <a:pt x="4286942" y="173457"/>
                      <a:pt x="4267387" y="168721"/>
                      <a:pt x="4233166" y="171563"/>
                    </a:cubicBezTo>
                    <a:cubicBezTo>
                      <a:pt x="4128547" y="180087"/>
                      <a:pt x="4004373" y="216078"/>
                      <a:pt x="3904644" y="270064"/>
                    </a:cubicBezTo>
                    <a:cubicBezTo>
                      <a:pt x="3948642" y="217025"/>
                      <a:pt x="3972108" y="155462"/>
                      <a:pt x="3951575" y="104317"/>
                    </a:cubicBezTo>
                    <a:cubicBezTo>
                      <a:pt x="3924198" y="33282"/>
                      <a:pt x="3765804" y="139361"/>
                      <a:pt x="3694428" y="190505"/>
                    </a:cubicBezTo>
                    <a:cubicBezTo>
                      <a:pt x="3697362" y="107158"/>
                      <a:pt x="3728649" y="-69955"/>
                      <a:pt x="3565366" y="29494"/>
                    </a:cubicBezTo>
                    <a:cubicBezTo>
                      <a:pt x="3537011" y="46542"/>
                      <a:pt x="3511590" y="71167"/>
                      <a:pt x="3488124" y="99581"/>
                    </a:cubicBezTo>
                    <a:cubicBezTo>
                      <a:pt x="3443148" y="57907"/>
                      <a:pt x="3369817" y="43701"/>
                      <a:pt x="3270088" y="85374"/>
                    </a:cubicBezTo>
                    <a:cubicBezTo>
                      <a:pt x="3203601" y="112841"/>
                      <a:pt x="3166446" y="178193"/>
                      <a:pt x="3142002" y="225549"/>
                    </a:cubicBezTo>
                    <a:cubicBezTo>
                      <a:pt x="3138091" y="234073"/>
                      <a:pt x="3134180" y="242598"/>
                      <a:pt x="3131247" y="251122"/>
                    </a:cubicBezTo>
                    <a:cubicBezTo>
                      <a:pt x="3149825" y="278589"/>
                      <a:pt x="3167424" y="306055"/>
                      <a:pt x="3186979" y="332575"/>
                    </a:cubicBezTo>
                    <a:cubicBezTo>
                      <a:pt x="3185023" y="278589"/>
                      <a:pt x="3217289" y="220814"/>
                      <a:pt x="3270088" y="177246"/>
                    </a:cubicBezTo>
                    <a:cubicBezTo>
                      <a:pt x="3273021" y="174404"/>
                      <a:pt x="3277909" y="175351"/>
                      <a:pt x="3280842" y="176299"/>
                    </a:cubicBezTo>
                    <a:cubicBezTo>
                      <a:pt x="3329729" y="206607"/>
                      <a:pt x="3344396" y="258699"/>
                      <a:pt x="3349285" y="308897"/>
                    </a:cubicBezTo>
                    <a:cubicBezTo>
                      <a:pt x="3359062" y="282377"/>
                      <a:pt x="3374706" y="254910"/>
                      <a:pt x="3402083" y="238809"/>
                    </a:cubicBezTo>
                    <a:cubicBezTo>
                      <a:pt x="3439237" y="216078"/>
                      <a:pt x="3468570" y="254910"/>
                      <a:pt x="3478347" y="272906"/>
                    </a:cubicBezTo>
                    <a:cubicBezTo>
                      <a:pt x="3528212" y="364777"/>
                      <a:pt x="3519412" y="474644"/>
                      <a:pt x="3484213" y="578828"/>
                    </a:cubicBezTo>
                    <a:cubicBezTo>
                      <a:pt x="3505724" y="553256"/>
                      <a:pt x="3531145" y="529578"/>
                      <a:pt x="3557544" y="506847"/>
                    </a:cubicBezTo>
                    <a:cubicBezTo>
                      <a:pt x="3599587" y="471803"/>
                      <a:pt x="3648474" y="434865"/>
                      <a:pt x="3704206" y="412134"/>
                    </a:cubicBezTo>
                    <a:cubicBezTo>
                      <a:pt x="3728649" y="401715"/>
                      <a:pt x="3769714" y="388455"/>
                      <a:pt x="3782426" y="412134"/>
                    </a:cubicBezTo>
                    <a:cubicBezTo>
                      <a:pt x="3792203" y="431076"/>
                      <a:pt x="3782426" y="457596"/>
                      <a:pt x="3766781" y="483168"/>
                    </a:cubicBezTo>
                    <a:cubicBezTo>
                      <a:pt x="3807847" y="450966"/>
                      <a:pt x="3859668" y="423499"/>
                      <a:pt x="3911488" y="426341"/>
                    </a:cubicBezTo>
                    <a:cubicBezTo>
                      <a:pt x="3991663" y="430129"/>
                      <a:pt x="4010240" y="504952"/>
                      <a:pt x="3994596" y="556097"/>
                    </a:cubicBezTo>
                    <a:cubicBezTo>
                      <a:pt x="3973086" y="628079"/>
                      <a:pt x="3911488" y="699114"/>
                      <a:pt x="3836201" y="751206"/>
                    </a:cubicBezTo>
                    <a:cubicBezTo>
                      <a:pt x="3807847" y="771095"/>
                      <a:pt x="3774604" y="790038"/>
                      <a:pt x="3740383" y="804245"/>
                    </a:cubicBezTo>
                    <a:cubicBezTo>
                      <a:pt x="3770692" y="807086"/>
                      <a:pt x="3800025" y="812769"/>
                      <a:pt x="3826424" y="821293"/>
                    </a:cubicBezTo>
                    <a:cubicBezTo>
                      <a:pt x="3830335" y="822240"/>
                      <a:pt x="3830335" y="826029"/>
                      <a:pt x="3828380" y="828870"/>
                    </a:cubicBezTo>
                    <a:cubicBezTo>
                      <a:pt x="3766781" y="908429"/>
                      <a:pt x="3621098" y="940631"/>
                      <a:pt x="3503769" y="957680"/>
                    </a:cubicBezTo>
                    <a:cubicBezTo>
                      <a:pt x="3564388" y="964310"/>
                      <a:pt x="3629898" y="981358"/>
                      <a:pt x="3646519" y="1021137"/>
                    </a:cubicBezTo>
                    <a:cubicBezTo>
                      <a:pt x="3668030" y="1070388"/>
                      <a:pt x="3597632" y="1126269"/>
                      <a:pt x="3535056" y="1146158"/>
                    </a:cubicBezTo>
                    <a:cubicBezTo>
                      <a:pt x="3375683" y="1196356"/>
                      <a:pt x="3211422" y="1147106"/>
                      <a:pt x="3056939" y="1138581"/>
                    </a:cubicBezTo>
                    <a:cubicBezTo>
                      <a:pt x="3157647" y="1196356"/>
                      <a:pt x="3291597" y="1272127"/>
                      <a:pt x="3257376" y="1384835"/>
                    </a:cubicBezTo>
                    <a:cubicBezTo>
                      <a:pt x="3234889" y="1457764"/>
                      <a:pt x="3142980" y="1450187"/>
                      <a:pt x="3072583" y="1429350"/>
                    </a:cubicBezTo>
                    <a:cubicBezTo>
                      <a:pt x="3103870" y="1453975"/>
                      <a:pt x="3126359" y="1485231"/>
                      <a:pt x="3091160" y="1520274"/>
                    </a:cubicBezTo>
                    <a:cubicBezTo>
                      <a:pt x="3053028" y="1557212"/>
                      <a:pt x="3005118" y="1568578"/>
                      <a:pt x="2949387" y="1565737"/>
                    </a:cubicBezTo>
                    <a:cubicBezTo>
                      <a:pt x="2827168" y="1560054"/>
                      <a:pt x="2722550" y="1522169"/>
                      <a:pt x="2612065" y="1493755"/>
                    </a:cubicBezTo>
                    <a:cubicBezTo>
                      <a:pt x="2662907" y="1543005"/>
                      <a:pt x="2722550" y="1611199"/>
                      <a:pt x="2705928" y="1678445"/>
                    </a:cubicBezTo>
                    <a:cubicBezTo>
                      <a:pt x="2689307" y="1747585"/>
                      <a:pt x="2572955" y="1728643"/>
                      <a:pt x="2505491" y="1712542"/>
                    </a:cubicBezTo>
                    <a:cubicBezTo>
                      <a:pt x="2560245" y="1749480"/>
                      <a:pt x="2627709" y="1777893"/>
                      <a:pt x="2646286" y="1835668"/>
                    </a:cubicBezTo>
                    <a:cubicBezTo>
                      <a:pt x="2647264" y="1838510"/>
                      <a:pt x="2645308" y="1841351"/>
                      <a:pt x="2642375" y="1842298"/>
                    </a:cubicBezTo>
                    <a:cubicBezTo>
                      <a:pt x="2556333" y="1881130"/>
                      <a:pt x="2463448" y="1904809"/>
                      <a:pt x="2367629" y="1924698"/>
                    </a:cubicBezTo>
                    <a:cubicBezTo>
                      <a:pt x="2393050" y="1928487"/>
                      <a:pt x="2414561" y="1937958"/>
                      <a:pt x="2426293" y="1955007"/>
                    </a:cubicBezTo>
                    <a:cubicBezTo>
                      <a:pt x="2428249" y="1956901"/>
                      <a:pt x="2427271" y="1959742"/>
                      <a:pt x="2424338" y="1961636"/>
                    </a:cubicBezTo>
                    <a:cubicBezTo>
                      <a:pt x="2348074" y="2010887"/>
                      <a:pt x="2260077" y="2046878"/>
                      <a:pt x="2177946" y="2088552"/>
                    </a:cubicBezTo>
                    <a:cubicBezTo>
                      <a:pt x="2203368" y="2078133"/>
                      <a:pt x="2228789" y="2068662"/>
                      <a:pt x="2255188" y="2060138"/>
                    </a:cubicBezTo>
                    <a:cubicBezTo>
                      <a:pt x="2307986" y="2044037"/>
                      <a:pt x="2370562" y="2031724"/>
                      <a:pt x="2411627" y="2060138"/>
                    </a:cubicBezTo>
                    <a:cubicBezTo>
                      <a:pt x="2413583" y="2062032"/>
                      <a:pt x="2414561" y="2064873"/>
                      <a:pt x="2412605" y="2066768"/>
                    </a:cubicBezTo>
                    <a:cubicBezTo>
                      <a:pt x="2412605" y="2066768"/>
                      <a:pt x="2411627" y="2067715"/>
                      <a:pt x="2411627" y="2067715"/>
                    </a:cubicBezTo>
                    <a:cubicBezTo>
                      <a:pt x="2465403" y="2044984"/>
                      <a:pt x="2521135" y="2026988"/>
                      <a:pt x="2579799" y="2017517"/>
                    </a:cubicBezTo>
                    <a:cubicBezTo>
                      <a:pt x="2583710" y="2016570"/>
                      <a:pt x="2587621" y="2017517"/>
                      <a:pt x="2588599" y="2021306"/>
                    </a:cubicBezTo>
                    <a:cubicBezTo>
                      <a:pt x="2605221" y="2079080"/>
                      <a:pt x="2559267" y="2137802"/>
                      <a:pt x="2494736" y="2187053"/>
                    </a:cubicBezTo>
                    <a:cubicBezTo>
                      <a:pt x="2568067" y="2168111"/>
                      <a:pt x="2646286" y="2173793"/>
                      <a:pt x="2698106" y="2218308"/>
                    </a:cubicBezTo>
                    <a:cubicBezTo>
                      <a:pt x="2695173" y="2148221"/>
                      <a:pt x="2666818" y="2035512"/>
                      <a:pt x="2793926" y="2016570"/>
                    </a:cubicBezTo>
                    <a:cubicBezTo>
                      <a:pt x="2903433" y="2000469"/>
                      <a:pt x="2966009" y="2086657"/>
                      <a:pt x="2996319" y="2159586"/>
                    </a:cubicBezTo>
                    <a:cubicBezTo>
                      <a:pt x="2994364" y="2079080"/>
                      <a:pt x="2996319" y="1996680"/>
                      <a:pt x="3026629" y="1917121"/>
                    </a:cubicBezTo>
                    <a:cubicBezTo>
                      <a:pt x="3038362" y="1886813"/>
                      <a:pt x="3056939" y="1844192"/>
                      <a:pt x="3100937" y="1829986"/>
                    </a:cubicBezTo>
                    <a:cubicBezTo>
                      <a:pt x="3146891" y="1814831"/>
                      <a:pt x="3190890" y="1835668"/>
                      <a:pt x="3224133" y="1856505"/>
                    </a:cubicBezTo>
                    <a:cubicBezTo>
                      <a:pt x="3217289" y="1802519"/>
                      <a:pt x="3201645" y="1716330"/>
                      <a:pt x="3300397" y="1700229"/>
                    </a:cubicBezTo>
                    <a:cubicBezTo>
                      <a:pt x="3345374" y="1692652"/>
                      <a:pt x="3386439" y="1718224"/>
                      <a:pt x="3412838" y="1738114"/>
                    </a:cubicBezTo>
                    <a:cubicBezTo>
                      <a:pt x="3419682" y="1743797"/>
                      <a:pt x="3426527" y="1748532"/>
                      <a:pt x="3432393" y="1754215"/>
                    </a:cubicBezTo>
                    <a:cubicBezTo>
                      <a:pt x="3402083" y="1681286"/>
                      <a:pt x="3394261" y="1594150"/>
                      <a:pt x="3449992" y="1525010"/>
                    </a:cubicBezTo>
                    <a:cubicBezTo>
                      <a:pt x="3525278" y="1430297"/>
                      <a:pt x="3659230" y="1458711"/>
                      <a:pt x="3752116" y="1498490"/>
                    </a:cubicBezTo>
                    <a:cubicBezTo>
                      <a:pt x="3722783" y="1465341"/>
                      <a:pt x="3689539" y="1415143"/>
                      <a:pt x="3738427" y="1386729"/>
                    </a:cubicBezTo>
                    <a:cubicBezTo>
                      <a:pt x="3760915" y="1373469"/>
                      <a:pt x="3795136" y="1370628"/>
                      <a:pt x="3821536" y="1370628"/>
                    </a:cubicBezTo>
                    <a:cubicBezTo>
                      <a:pt x="3847934" y="1370628"/>
                      <a:pt x="3874334" y="1372522"/>
                      <a:pt x="3900733" y="1375364"/>
                    </a:cubicBezTo>
                    <a:cubicBezTo>
                      <a:pt x="3813713" y="1346950"/>
                      <a:pt x="3695406" y="1298646"/>
                      <a:pt x="3790248" y="1229506"/>
                    </a:cubicBezTo>
                    <a:cubicBezTo>
                      <a:pt x="3876289" y="1166995"/>
                      <a:pt x="4028817" y="1187832"/>
                      <a:pt x="4123658" y="1211510"/>
                    </a:cubicBezTo>
                    <a:cubicBezTo>
                      <a:pt x="4108992" y="1188779"/>
                      <a:pt x="4104104" y="1164154"/>
                      <a:pt x="4104104" y="1137634"/>
                    </a:cubicBezTo>
                    <a:cubicBezTo>
                      <a:pt x="4104104" y="1133846"/>
                      <a:pt x="4109970" y="1131004"/>
                      <a:pt x="4114859" y="1131952"/>
                    </a:cubicBezTo>
                    <a:cubicBezTo>
                      <a:pt x="4138325" y="1133846"/>
                      <a:pt x="4156902" y="1140476"/>
                      <a:pt x="4172546" y="1149947"/>
                    </a:cubicBezTo>
                    <a:cubicBezTo>
                      <a:pt x="4157879" y="1114903"/>
                      <a:pt x="4147124" y="1079860"/>
                      <a:pt x="4152991" y="1041027"/>
                    </a:cubicBezTo>
                    <a:cubicBezTo>
                      <a:pt x="4152991" y="1038186"/>
                      <a:pt x="4156902" y="1035344"/>
                      <a:pt x="4161790" y="1035344"/>
                    </a:cubicBezTo>
                    <a:cubicBezTo>
                      <a:pt x="4273253" y="1032503"/>
                      <a:pt x="4344629" y="1088384"/>
                      <a:pt x="4401338" y="1148053"/>
                    </a:cubicBezTo>
                    <a:cubicBezTo>
                      <a:pt x="4401338" y="1108273"/>
                      <a:pt x="4398405" y="1068494"/>
                      <a:pt x="4401338" y="1028714"/>
                    </a:cubicBezTo>
                    <a:cubicBezTo>
                      <a:pt x="4404272" y="984199"/>
                      <a:pt x="4407205" y="928319"/>
                      <a:pt x="4442404" y="886645"/>
                    </a:cubicBezTo>
                    <a:cubicBezTo>
                      <a:pt x="4468802" y="856337"/>
                      <a:pt x="4523557" y="837395"/>
                      <a:pt x="4559733" y="862020"/>
                    </a:cubicBezTo>
                    <a:cubicBezTo>
                      <a:pt x="4600798" y="891381"/>
                      <a:pt x="4609598" y="937790"/>
                      <a:pt x="4625241" y="978517"/>
                    </a:cubicBezTo>
                    <a:cubicBezTo>
                      <a:pt x="4646752" y="958627"/>
                      <a:pt x="4679018" y="936843"/>
                      <a:pt x="4712261" y="945367"/>
                    </a:cubicBezTo>
                    <a:cubicBezTo>
                      <a:pt x="4743549" y="952944"/>
                      <a:pt x="4765059" y="969993"/>
                      <a:pt x="4763104" y="995565"/>
                    </a:cubicBezTo>
                    <a:cubicBezTo>
                      <a:pt x="4761149" y="1040080"/>
                      <a:pt x="4728883" y="1089331"/>
                      <a:pt x="4691728" y="1131004"/>
                    </a:cubicBezTo>
                    <a:cubicBezTo>
                      <a:pt x="4691728" y="1131952"/>
                      <a:pt x="4691728" y="1131952"/>
                      <a:pt x="4692706" y="1132899"/>
                    </a:cubicBezTo>
                    <a:cubicBezTo>
                      <a:pt x="4769948" y="1089331"/>
                      <a:pt x="4846212" y="1045763"/>
                      <a:pt x="4929320" y="1009772"/>
                    </a:cubicBezTo>
                    <a:cubicBezTo>
                      <a:pt x="4934209" y="1007878"/>
                      <a:pt x="4940075" y="1008825"/>
                      <a:pt x="4940075" y="1012613"/>
                    </a:cubicBezTo>
                    <a:cubicBezTo>
                      <a:pt x="4946920" y="1055234"/>
                      <a:pt x="4897055" y="1096908"/>
                      <a:pt x="4848168" y="1132899"/>
                    </a:cubicBezTo>
                    <a:cubicBezTo>
                      <a:pt x="4889233" y="1114903"/>
                      <a:pt x="4933231" y="1104485"/>
                      <a:pt x="4957675" y="1129110"/>
                    </a:cubicBezTo>
                    <a:cubicBezTo>
                      <a:pt x="4985052" y="1157524"/>
                      <a:pt x="4983096" y="1202039"/>
                      <a:pt x="4980163" y="1242766"/>
                    </a:cubicBezTo>
                    <a:cubicBezTo>
                      <a:pt x="4989941" y="1222876"/>
                      <a:pt x="5002651" y="1203933"/>
                      <a:pt x="5018295" y="1185938"/>
                    </a:cubicBezTo>
                    <a:cubicBezTo>
                      <a:pt x="5021228" y="1183097"/>
                      <a:pt x="5027095" y="1182149"/>
                      <a:pt x="5031006" y="1184044"/>
                    </a:cubicBezTo>
                    <a:cubicBezTo>
                      <a:pt x="5069138" y="1212458"/>
                      <a:pt x="5075005" y="1255078"/>
                      <a:pt x="5078916" y="1296752"/>
                    </a:cubicBezTo>
                    <a:cubicBezTo>
                      <a:pt x="5103359" y="1265497"/>
                      <a:pt x="5124869" y="1232347"/>
                      <a:pt x="5151269" y="1201092"/>
                    </a:cubicBezTo>
                    <a:cubicBezTo>
                      <a:pt x="5154202" y="1198251"/>
                      <a:pt x="5161046" y="1196356"/>
                      <a:pt x="5163001" y="1199198"/>
                    </a:cubicBezTo>
                    <a:cubicBezTo>
                      <a:pt x="5206022" y="1241818"/>
                      <a:pt x="5206022" y="1304329"/>
                      <a:pt x="5194290" y="1360210"/>
                    </a:cubicBezTo>
                    <a:cubicBezTo>
                      <a:pt x="5187445" y="1388624"/>
                      <a:pt x="5178645" y="1418932"/>
                      <a:pt x="5165935" y="1447345"/>
                    </a:cubicBezTo>
                    <a:cubicBezTo>
                      <a:pt x="5173756" y="1448293"/>
                      <a:pt x="5180601" y="1449240"/>
                      <a:pt x="5187445" y="1450187"/>
                    </a:cubicBezTo>
                    <a:cubicBezTo>
                      <a:pt x="5205044" y="1434086"/>
                      <a:pt x="5222644" y="1417984"/>
                      <a:pt x="5242199" y="1401883"/>
                    </a:cubicBezTo>
                    <a:cubicBezTo>
                      <a:pt x="5278375" y="1372522"/>
                      <a:pt x="5329218" y="1330849"/>
                      <a:pt x="5383972" y="1328954"/>
                    </a:cubicBezTo>
                    <a:cubicBezTo>
                      <a:pt x="5507168" y="1323272"/>
                      <a:pt x="5426015" y="1411355"/>
                      <a:pt x="5372239" y="1460605"/>
                    </a:cubicBezTo>
                    <a:cubicBezTo>
                      <a:pt x="5446547" y="1432191"/>
                      <a:pt x="5592232" y="1361157"/>
                      <a:pt x="5622541" y="1418932"/>
                    </a:cubicBezTo>
                    <a:cubicBezTo>
                      <a:pt x="5640141" y="1452081"/>
                      <a:pt x="5604942" y="1489019"/>
                      <a:pt x="5573654" y="1515539"/>
                    </a:cubicBezTo>
                    <a:cubicBezTo>
                      <a:pt x="5540411" y="1544900"/>
                      <a:pt x="5502279" y="1569525"/>
                      <a:pt x="5466103" y="1596045"/>
                    </a:cubicBezTo>
                    <a:cubicBezTo>
                      <a:pt x="5528678" y="1583732"/>
                      <a:pt x="5672407" y="1561948"/>
                      <a:pt x="5614719" y="1620670"/>
                    </a:cubicBezTo>
                    <a:cubicBezTo>
                      <a:pt x="5587343" y="1649084"/>
                      <a:pt x="5548233" y="1671815"/>
                      <a:pt x="5511079" y="1692652"/>
                    </a:cubicBezTo>
                    <a:cubicBezTo>
                      <a:pt x="5477835" y="1711594"/>
                      <a:pt x="5443614" y="1728643"/>
                      <a:pt x="5409393" y="1745691"/>
                    </a:cubicBezTo>
                    <a:cubicBezTo>
                      <a:pt x="5497390" y="1723907"/>
                      <a:pt x="5591254" y="1701176"/>
                      <a:pt x="5671428" y="1726748"/>
                    </a:cubicBezTo>
                    <a:cubicBezTo>
                      <a:pt x="5675340" y="1727696"/>
                      <a:pt x="5675340" y="1731484"/>
                      <a:pt x="5673384" y="1734326"/>
                    </a:cubicBezTo>
                    <a:cubicBezTo>
                      <a:pt x="5626453" y="1804413"/>
                      <a:pt x="5525745" y="1841351"/>
                      <a:pt x="5432859" y="1865976"/>
                    </a:cubicBezTo>
                    <a:cubicBezTo>
                      <a:pt x="5340951" y="1890602"/>
                      <a:pt x="5244154" y="1905756"/>
                      <a:pt x="5152247" y="1933223"/>
                    </a:cubicBezTo>
                    <a:cubicBezTo>
                      <a:pt x="5266643" y="1920910"/>
                      <a:pt x="5403527" y="1904809"/>
                      <a:pt x="5475880" y="1968266"/>
                    </a:cubicBezTo>
                    <a:cubicBezTo>
                      <a:pt x="5477835" y="1970161"/>
                      <a:pt x="5477835" y="1972055"/>
                      <a:pt x="5476858" y="1974896"/>
                    </a:cubicBezTo>
                    <a:cubicBezTo>
                      <a:pt x="5433837" y="2036460"/>
                      <a:pt x="5329218" y="2058244"/>
                      <a:pt x="5249043" y="2069609"/>
                    </a:cubicBezTo>
                    <a:cubicBezTo>
                      <a:pt x="5166912" y="2081922"/>
                      <a:pt x="5085760" y="2083816"/>
                      <a:pt x="5003629" y="2092340"/>
                    </a:cubicBezTo>
                    <a:cubicBezTo>
                      <a:pt x="5062293" y="2100864"/>
                      <a:pt x="5119003" y="2115071"/>
                      <a:pt x="5170823" y="2134014"/>
                    </a:cubicBezTo>
                    <a:cubicBezTo>
                      <a:pt x="5210911" y="2148221"/>
                      <a:pt x="5296952" y="2181370"/>
                      <a:pt x="5265665" y="2227780"/>
                    </a:cubicBezTo>
                    <a:cubicBezTo>
                      <a:pt x="5226555" y="2284607"/>
                      <a:pt x="5136602" y="2272295"/>
                      <a:pt x="5079893" y="2256194"/>
                    </a:cubicBezTo>
                    <a:cubicBezTo>
                      <a:pt x="5033939" y="2243881"/>
                      <a:pt x="4991896" y="2227780"/>
                      <a:pt x="4948875" y="2211678"/>
                    </a:cubicBezTo>
                    <a:cubicBezTo>
                      <a:pt x="4924432" y="2202207"/>
                      <a:pt x="4899010" y="2191789"/>
                      <a:pt x="4871634" y="2185159"/>
                    </a:cubicBezTo>
                    <a:cubicBezTo>
                      <a:pt x="4924432" y="2230621"/>
                      <a:pt x="4979185" y="2274189"/>
                      <a:pt x="5024161" y="2324387"/>
                    </a:cubicBezTo>
                    <a:cubicBezTo>
                      <a:pt x="5068160" y="2372690"/>
                      <a:pt x="5115092" y="2429518"/>
                      <a:pt x="5104337" y="2494870"/>
                    </a:cubicBezTo>
                    <a:cubicBezTo>
                      <a:pt x="5103359" y="2498659"/>
                      <a:pt x="5100425" y="2500553"/>
                      <a:pt x="5095537" y="2500553"/>
                    </a:cubicBezTo>
                    <a:cubicBezTo>
                      <a:pt x="5046650" y="2505289"/>
                      <a:pt x="4999718" y="2486346"/>
                      <a:pt x="4963542" y="2468350"/>
                    </a:cubicBezTo>
                    <a:cubicBezTo>
                      <a:pt x="4941053" y="2456985"/>
                      <a:pt x="4918565" y="2445619"/>
                      <a:pt x="4898032" y="2432360"/>
                    </a:cubicBezTo>
                    <a:cubicBezTo>
                      <a:pt x="4931276" y="2493923"/>
                      <a:pt x="4956698" y="2562116"/>
                      <a:pt x="4941053" y="2630309"/>
                    </a:cubicBezTo>
                    <a:cubicBezTo>
                      <a:pt x="4924432" y="2700397"/>
                      <a:pt x="4847190" y="2763855"/>
                      <a:pt x="4747460" y="2769537"/>
                    </a:cubicBezTo>
                    <a:cubicBezTo>
                      <a:pt x="4634041" y="2776167"/>
                      <a:pt x="4561689" y="2701344"/>
                      <a:pt x="4510845" y="2640728"/>
                    </a:cubicBezTo>
                    <a:cubicBezTo>
                      <a:pt x="4497157" y="2623680"/>
                      <a:pt x="4483469" y="2606631"/>
                      <a:pt x="4470758" y="2589583"/>
                    </a:cubicBezTo>
                    <a:cubicBezTo>
                      <a:pt x="4500090" y="2637886"/>
                      <a:pt x="4528445" y="2693767"/>
                      <a:pt x="4518668" y="2747753"/>
                    </a:cubicBezTo>
                    <a:cubicBezTo>
                      <a:pt x="4509868" y="2795110"/>
                      <a:pt x="4449248" y="2833942"/>
                      <a:pt x="4388627" y="2812158"/>
                    </a:cubicBezTo>
                    <a:cubicBezTo>
                      <a:pt x="4329963" y="2790374"/>
                      <a:pt x="4295742" y="2745859"/>
                      <a:pt x="4265432" y="2703238"/>
                    </a:cubicBezTo>
                    <a:cubicBezTo>
                      <a:pt x="4276186" y="2746806"/>
                      <a:pt x="4292809" y="2788480"/>
                      <a:pt x="4301608" y="2832048"/>
                    </a:cubicBezTo>
                    <a:cubicBezTo>
                      <a:pt x="4309430" y="2875616"/>
                      <a:pt x="4313341" y="2922025"/>
                      <a:pt x="4282053" y="2965593"/>
                    </a:cubicBezTo>
                    <a:cubicBezTo>
                      <a:pt x="4280098" y="2968434"/>
                      <a:pt x="4274231" y="2969381"/>
                      <a:pt x="4271298" y="2968434"/>
                    </a:cubicBezTo>
                    <a:cubicBezTo>
                      <a:pt x="4218500" y="2939073"/>
                      <a:pt x="4192101" y="2895505"/>
                      <a:pt x="4177435" y="2848149"/>
                    </a:cubicBezTo>
                    <a:cubicBezTo>
                      <a:pt x="4169613" y="2878457"/>
                      <a:pt x="4160812" y="2908765"/>
                      <a:pt x="4150058" y="2939073"/>
                    </a:cubicBezTo>
                    <a:cubicBezTo>
                      <a:pt x="4129525" y="2994007"/>
                      <a:pt x="4099215" y="3083037"/>
                      <a:pt x="4021973" y="3116186"/>
                    </a:cubicBezTo>
                    <a:cubicBezTo>
                      <a:pt x="3926154" y="3155966"/>
                      <a:pt x="3849890" y="3071672"/>
                      <a:pt x="3822513" y="3021473"/>
                    </a:cubicBezTo>
                    <a:cubicBezTo>
                      <a:pt x="3782426" y="2947597"/>
                      <a:pt x="3766781" y="2855726"/>
                      <a:pt x="3785359" y="2767643"/>
                    </a:cubicBezTo>
                    <a:cubicBezTo>
                      <a:pt x="3772648" y="2785639"/>
                      <a:pt x="3759937" y="2803634"/>
                      <a:pt x="3746249" y="2820682"/>
                    </a:cubicBezTo>
                    <a:cubicBezTo>
                      <a:pt x="3717894" y="2856673"/>
                      <a:pt x="3677807" y="2913501"/>
                      <a:pt x="3621098" y="2930549"/>
                    </a:cubicBezTo>
                    <a:cubicBezTo>
                      <a:pt x="3563411" y="2948545"/>
                      <a:pt x="3548745" y="2903082"/>
                      <a:pt x="3556567" y="2869933"/>
                    </a:cubicBezTo>
                    <a:cubicBezTo>
                      <a:pt x="3559500" y="2857620"/>
                      <a:pt x="3563411" y="2845308"/>
                      <a:pt x="3568299" y="2832995"/>
                    </a:cubicBezTo>
                    <a:cubicBezTo>
                      <a:pt x="3508657" y="2908765"/>
                      <a:pt x="3432393" y="2982641"/>
                      <a:pt x="3337551" y="3028103"/>
                    </a:cubicBezTo>
                    <a:cubicBezTo>
                      <a:pt x="3332663" y="3029998"/>
                      <a:pt x="3327774" y="3028103"/>
                      <a:pt x="3326796" y="3025262"/>
                    </a:cubicBezTo>
                    <a:cubicBezTo>
                      <a:pt x="3312131" y="2978853"/>
                      <a:pt x="3311153" y="2930549"/>
                      <a:pt x="3317019" y="2882246"/>
                    </a:cubicBezTo>
                    <a:cubicBezTo>
                      <a:pt x="3276932" y="2922972"/>
                      <a:pt x="3230000" y="2959910"/>
                      <a:pt x="3175246" y="2986430"/>
                    </a:cubicBezTo>
                    <a:cubicBezTo>
                      <a:pt x="3172313" y="2988324"/>
                      <a:pt x="3166446" y="2987377"/>
                      <a:pt x="3164491" y="2984535"/>
                    </a:cubicBezTo>
                    <a:cubicBezTo>
                      <a:pt x="3134180" y="2922972"/>
                      <a:pt x="3143958" y="2846255"/>
                      <a:pt x="3156669" y="2779009"/>
                    </a:cubicBezTo>
                    <a:cubicBezTo>
                      <a:pt x="3157647" y="2773326"/>
                      <a:pt x="3158624" y="2768590"/>
                      <a:pt x="3159602" y="2762907"/>
                    </a:cubicBezTo>
                    <a:cubicBezTo>
                      <a:pt x="3126359" y="2816894"/>
                      <a:pt x="3085293" y="2884140"/>
                      <a:pt x="3017829" y="2920131"/>
                    </a:cubicBezTo>
                    <a:cubicBezTo>
                      <a:pt x="2951342" y="2956122"/>
                      <a:pt x="2906366" y="2916342"/>
                      <a:pt x="2897566" y="2870880"/>
                    </a:cubicBezTo>
                    <a:cubicBezTo>
                      <a:pt x="2889744" y="2831101"/>
                      <a:pt x="2892678" y="2788480"/>
                      <a:pt x="2901477" y="2746806"/>
                    </a:cubicBezTo>
                    <a:cubicBezTo>
                      <a:pt x="2885834" y="2777114"/>
                      <a:pt x="2869212" y="2807422"/>
                      <a:pt x="2847702" y="2835836"/>
                    </a:cubicBezTo>
                    <a:cubicBezTo>
                      <a:pt x="2833035" y="2855726"/>
                      <a:pt x="2782192" y="2925814"/>
                      <a:pt x="2739172" y="2906871"/>
                    </a:cubicBezTo>
                    <a:cubicBezTo>
                      <a:pt x="2714728" y="2895505"/>
                      <a:pt x="2709839" y="2866144"/>
                      <a:pt x="2710817" y="2837731"/>
                    </a:cubicBezTo>
                    <a:cubicBezTo>
                      <a:pt x="2697129" y="2884140"/>
                      <a:pt x="2681485" y="2930549"/>
                      <a:pt x="2659974" y="2976011"/>
                    </a:cubicBezTo>
                    <a:cubicBezTo>
                      <a:pt x="2616954" y="3070724"/>
                      <a:pt x="2553400" y="3176803"/>
                      <a:pt x="2432160" y="3235525"/>
                    </a:cubicBezTo>
                    <a:cubicBezTo>
                      <a:pt x="2428249" y="3237419"/>
                      <a:pt x="2424338" y="3236472"/>
                      <a:pt x="2422382" y="3233630"/>
                    </a:cubicBezTo>
                    <a:cubicBezTo>
                      <a:pt x="2395005" y="3200481"/>
                      <a:pt x="2386206" y="3158807"/>
                      <a:pt x="2384250" y="3116186"/>
                    </a:cubicBezTo>
                    <a:cubicBezTo>
                      <a:pt x="2371540" y="3168279"/>
                      <a:pt x="2351007" y="3231736"/>
                      <a:pt x="2291365" y="3264886"/>
                    </a:cubicBezTo>
                    <a:cubicBezTo>
                      <a:pt x="2220967" y="3303718"/>
                      <a:pt x="2149591" y="3270568"/>
                      <a:pt x="2103638" y="3236472"/>
                    </a:cubicBezTo>
                    <a:cubicBezTo>
                      <a:pt x="2071372" y="3212793"/>
                      <a:pt x="2044973" y="3186274"/>
                      <a:pt x="2018574" y="3159755"/>
                    </a:cubicBezTo>
                    <a:cubicBezTo>
                      <a:pt x="2050839" y="3197639"/>
                      <a:pt x="2078216" y="3238366"/>
                      <a:pt x="2066483" y="3287617"/>
                    </a:cubicBezTo>
                    <a:cubicBezTo>
                      <a:pt x="2065506" y="3290458"/>
                      <a:pt x="2062572" y="3293300"/>
                      <a:pt x="2057684" y="3293300"/>
                    </a:cubicBezTo>
                    <a:cubicBezTo>
                      <a:pt x="2011730" y="3296141"/>
                      <a:pt x="1971642" y="3280987"/>
                      <a:pt x="1936443" y="3262044"/>
                    </a:cubicBezTo>
                    <a:cubicBezTo>
                      <a:pt x="1950132" y="3285722"/>
                      <a:pt x="1963820" y="3309401"/>
                      <a:pt x="1974576" y="3333079"/>
                    </a:cubicBezTo>
                    <a:cubicBezTo>
                      <a:pt x="2010752" y="3407902"/>
                      <a:pt x="2052795" y="3505456"/>
                      <a:pt x="2015641" y="3591645"/>
                    </a:cubicBezTo>
                    <a:cubicBezTo>
                      <a:pt x="1934488" y="3778229"/>
                      <a:pt x="1626498" y="3603958"/>
                      <a:pt x="1517968" y="3514928"/>
                    </a:cubicBezTo>
                    <a:cubicBezTo>
                      <a:pt x="1549256" y="3593539"/>
                      <a:pt x="1565878" y="3677834"/>
                      <a:pt x="1550234" y="3763075"/>
                    </a:cubicBezTo>
                    <a:cubicBezTo>
                      <a:pt x="1549256" y="3767811"/>
                      <a:pt x="1541434" y="3770652"/>
                      <a:pt x="1536545" y="3767811"/>
                    </a:cubicBezTo>
                    <a:cubicBezTo>
                      <a:pt x="1483747" y="3731820"/>
                      <a:pt x="1446593" y="3682570"/>
                      <a:pt x="1424105" y="3629530"/>
                    </a:cubicBezTo>
                    <a:cubicBezTo>
                      <a:pt x="1420194" y="3679728"/>
                      <a:pt x="1402594" y="3730873"/>
                      <a:pt x="1377173" y="3778229"/>
                    </a:cubicBezTo>
                    <a:cubicBezTo>
                      <a:pt x="1337085" y="3852105"/>
                      <a:pt x="1277443" y="3925034"/>
                      <a:pt x="1187491" y="3973338"/>
                    </a:cubicBezTo>
                    <a:cubicBezTo>
                      <a:pt x="1182602" y="3976179"/>
                      <a:pt x="1177713" y="3973338"/>
                      <a:pt x="1176735" y="3970497"/>
                    </a:cubicBezTo>
                    <a:cubicBezTo>
                      <a:pt x="1159136" y="3917458"/>
                      <a:pt x="1170869" y="3860630"/>
                      <a:pt x="1184557" y="3804749"/>
                    </a:cubicBezTo>
                    <a:cubicBezTo>
                      <a:pt x="1142514" y="3905145"/>
                      <a:pt x="1090694" y="4010276"/>
                      <a:pt x="992920" y="4087941"/>
                    </a:cubicBezTo>
                    <a:cubicBezTo>
                      <a:pt x="989986" y="4089835"/>
                      <a:pt x="984119" y="4090782"/>
                      <a:pt x="982164" y="4087941"/>
                    </a:cubicBezTo>
                    <a:cubicBezTo>
                      <a:pt x="926433" y="4038690"/>
                      <a:pt x="905900" y="3975232"/>
                      <a:pt x="898078" y="3907986"/>
                    </a:cubicBezTo>
                    <a:cubicBezTo>
                      <a:pt x="851146" y="3990387"/>
                      <a:pt x="779771" y="4076575"/>
                      <a:pt x="670263" y="4122984"/>
                    </a:cubicBezTo>
                    <a:cubicBezTo>
                      <a:pt x="666352" y="4124879"/>
                      <a:pt x="661464" y="4123932"/>
                      <a:pt x="659508" y="4121090"/>
                    </a:cubicBezTo>
                    <a:cubicBezTo>
                      <a:pt x="618443" y="4047214"/>
                      <a:pt x="657553" y="3956290"/>
                      <a:pt x="709373" y="3873889"/>
                    </a:cubicBezTo>
                    <a:cubicBezTo>
                      <a:pt x="686885" y="3894726"/>
                      <a:pt x="663419" y="3915563"/>
                      <a:pt x="637998" y="3934506"/>
                    </a:cubicBezTo>
                    <a:cubicBezTo>
                      <a:pt x="586177" y="3973338"/>
                      <a:pt x="527513" y="4012170"/>
                      <a:pt x="459071" y="4029219"/>
                    </a:cubicBezTo>
                    <a:cubicBezTo>
                      <a:pt x="452227" y="4031113"/>
                      <a:pt x="448316" y="4025430"/>
                      <a:pt x="451249" y="4021642"/>
                    </a:cubicBezTo>
                    <a:cubicBezTo>
                      <a:pt x="468848" y="3998910"/>
                      <a:pt x="486448" y="3977126"/>
                      <a:pt x="506002" y="3955342"/>
                    </a:cubicBezTo>
                    <a:cubicBezTo>
                      <a:pt x="493292" y="3963867"/>
                      <a:pt x="479603" y="3973338"/>
                      <a:pt x="465915" y="3980915"/>
                    </a:cubicBezTo>
                    <a:cubicBezTo>
                      <a:pt x="414094" y="4013117"/>
                      <a:pt x="349563" y="4051950"/>
                      <a:pt x="284054" y="4059527"/>
                    </a:cubicBezTo>
                    <a:cubicBezTo>
                      <a:pt x="154014" y="4073734"/>
                      <a:pt x="176502" y="3944924"/>
                      <a:pt x="195079" y="3862524"/>
                    </a:cubicBezTo>
                    <a:cubicBezTo>
                      <a:pt x="171614" y="3905145"/>
                      <a:pt x="150103" y="3947766"/>
                      <a:pt x="116860" y="3988492"/>
                    </a:cubicBezTo>
                    <a:cubicBezTo>
                      <a:pt x="113926" y="3991333"/>
                      <a:pt x="107082" y="3993228"/>
                      <a:pt x="105127" y="3990387"/>
                    </a:cubicBezTo>
                    <a:cubicBezTo>
                      <a:pt x="88505" y="3974285"/>
                      <a:pt x="77750" y="3954396"/>
                      <a:pt x="70906" y="3933559"/>
                    </a:cubicBezTo>
                    <a:cubicBezTo>
                      <a:pt x="69928" y="3942083"/>
                      <a:pt x="69928" y="3950607"/>
                      <a:pt x="69928" y="3958184"/>
                    </a:cubicBezTo>
                    <a:cubicBezTo>
                      <a:pt x="72861" y="4008382"/>
                      <a:pt x="90461" y="4058580"/>
                      <a:pt x="123704" y="4091729"/>
                    </a:cubicBezTo>
                    <a:cubicBezTo>
                      <a:pt x="62106" y="4164658"/>
                      <a:pt x="-20024" y="4263159"/>
                      <a:pt x="4419" y="4331353"/>
                    </a:cubicBezTo>
                    <a:cubicBezTo>
                      <a:pt x="6375" y="4337983"/>
                      <a:pt x="18108" y="4342718"/>
                      <a:pt x="26907" y="4339877"/>
                    </a:cubicBezTo>
                    <a:cubicBezTo>
                      <a:pt x="111971" y="4317146"/>
                      <a:pt x="217568" y="4257477"/>
                      <a:pt x="285032" y="4213909"/>
                    </a:cubicBezTo>
                    <a:cubicBezTo>
                      <a:pt x="328053" y="4186442"/>
                      <a:pt x="369118" y="4158975"/>
                      <a:pt x="409206" y="4130562"/>
                    </a:cubicBezTo>
                    <a:cubicBezTo>
                      <a:pt x="347607" y="4196860"/>
                      <a:pt x="291876" y="4266948"/>
                      <a:pt x="301654" y="4326617"/>
                    </a:cubicBezTo>
                    <a:cubicBezTo>
                      <a:pt x="302631" y="4333247"/>
                      <a:pt x="306542" y="4337036"/>
                      <a:pt x="315342" y="4337983"/>
                    </a:cubicBezTo>
                    <a:cubicBezTo>
                      <a:pt x="382806" y="4350295"/>
                      <a:pt x="497203" y="4250847"/>
                      <a:pt x="567600" y="4184548"/>
                    </a:cubicBezTo>
                    <a:cubicBezTo>
                      <a:pt x="555867" y="4248953"/>
                      <a:pt x="568578" y="4307675"/>
                      <a:pt x="601822" y="4367344"/>
                    </a:cubicBezTo>
                    <a:cubicBezTo>
                      <a:pt x="617465" y="4395758"/>
                      <a:pt x="676130" y="4443114"/>
                      <a:pt x="729906" y="4422277"/>
                    </a:cubicBezTo>
                    <a:cubicBezTo>
                      <a:pt x="806170" y="4391969"/>
                      <a:pt x="820836" y="4282102"/>
                      <a:pt x="821814" y="4192125"/>
                    </a:cubicBezTo>
                    <a:cubicBezTo>
                      <a:pt x="878523" y="4320934"/>
                      <a:pt x="994875" y="4503730"/>
                      <a:pt x="1083850" y="4383445"/>
                    </a:cubicBezTo>
                    <a:cubicBezTo>
                      <a:pt x="1114160" y="4341771"/>
                      <a:pt x="1120026" y="4281155"/>
                      <a:pt x="1110249" y="4219592"/>
                    </a:cubicBezTo>
                    <a:cubicBezTo>
                      <a:pt x="1164025" y="4276419"/>
                      <a:pt x="1227578" y="4310516"/>
                      <a:pt x="1288198" y="4258424"/>
                    </a:cubicBezTo>
                    <a:cubicBezTo>
                      <a:pt x="1349796" y="4205385"/>
                      <a:pt x="1351752" y="4117301"/>
                      <a:pt x="1353707" y="4056685"/>
                    </a:cubicBezTo>
                    <a:cubicBezTo>
                      <a:pt x="1353707" y="4050055"/>
                      <a:pt x="1352730" y="4044373"/>
                      <a:pt x="1353707" y="4038690"/>
                    </a:cubicBezTo>
                    <a:cubicBezTo>
                      <a:pt x="1409438" y="4031113"/>
                      <a:pt x="1472014" y="4004593"/>
                      <a:pt x="1529701" y="3977126"/>
                    </a:cubicBezTo>
                    <a:cubicBezTo>
                      <a:pt x="1490591" y="4014065"/>
                      <a:pt x="1452459" y="4051003"/>
                      <a:pt x="1417260" y="4088888"/>
                    </a:cubicBezTo>
                    <a:cubicBezTo>
                      <a:pt x="1411394" y="4095517"/>
                      <a:pt x="1409438" y="4106883"/>
                      <a:pt x="1419216" y="4110672"/>
                    </a:cubicBezTo>
                    <a:cubicBezTo>
                      <a:pt x="1440726" y="4120143"/>
                      <a:pt x="1462237" y="4114460"/>
                      <a:pt x="1485703" y="4102147"/>
                    </a:cubicBezTo>
                    <a:cubicBezTo>
                      <a:pt x="1517968" y="4085099"/>
                      <a:pt x="1547301" y="4067104"/>
                      <a:pt x="1576633" y="4047214"/>
                    </a:cubicBezTo>
                    <a:cubicBezTo>
                      <a:pt x="1616721" y="4020695"/>
                      <a:pt x="1569788" y="4093623"/>
                      <a:pt x="1566855" y="4115407"/>
                    </a:cubicBezTo>
                    <a:cubicBezTo>
                      <a:pt x="1555123" y="4199702"/>
                      <a:pt x="1564900" y="4290626"/>
                      <a:pt x="1596188" y="4367344"/>
                    </a:cubicBezTo>
                    <a:cubicBezTo>
                      <a:pt x="1612809" y="4408070"/>
                      <a:pt x="1676363" y="4425118"/>
                      <a:pt x="1712540" y="4370185"/>
                    </a:cubicBezTo>
                    <a:cubicBezTo>
                      <a:pt x="1788804" y="4256530"/>
                      <a:pt x="1830847" y="4137191"/>
                      <a:pt x="1866046" y="4017853"/>
                    </a:cubicBezTo>
                    <a:cubicBezTo>
                      <a:pt x="1881689" y="4108778"/>
                      <a:pt x="1922754" y="4217697"/>
                      <a:pt x="2052795" y="4139086"/>
                    </a:cubicBezTo>
                    <a:cubicBezTo>
                      <a:pt x="2122215" y="4097412"/>
                      <a:pt x="2119281" y="4011223"/>
                      <a:pt x="2124170" y="3958184"/>
                    </a:cubicBezTo>
                    <a:cubicBezTo>
                      <a:pt x="2130037" y="3904197"/>
                      <a:pt x="2115370" y="3859683"/>
                      <a:pt x="2094838" y="3815167"/>
                    </a:cubicBezTo>
                    <a:cubicBezTo>
                      <a:pt x="2154480" y="3846423"/>
                      <a:pt x="2206301" y="3872942"/>
                      <a:pt x="2305053" y="3874837"/>
                    </a:cubicBezTo>
                    <a:cubicBezTo>
                      <a:pt x="2354918" y="3875784"/>
                      <a:pt x="2393050" y="3829375"/>
                      <a:pt x="2390117" y="3798119"/>
                    </a:cubicBezTo>
                    <a:cubicBezTo>
                      <a:pt x="2382295" y="3712878"/>
                      <a:pt x="2323630" y="3641843"/>
                      <a:pt x="2263988" y="3574597"/>
                    </a:cubicBezTo>
                    <a:cubicBezTo>
                      <a:pt x="2258121" y="3567967"/>
                      <a:pt x="2252255" y="3561337"/>
                      <a:pt x="2245411" y="3553760"/>
                    </a:cubicBezTo>
                    <a:cubicBezTo>
                      <a:pt x="2241499" y="3501668"/>
                      <a:pt x="2200434" y="3449576"/>
                      <a:pt x="2166213" y="3399378"/>
                    </a:cubicBezTo>
                    <a:cubicBezTo>
                      <a:pt x="2244433" y="3461888"/>
                      <a:pt x="2359807" y="3545236"/>
                      <a:pt x="2450737" y="3490302"/>
                    </a:cubicBezTo>
                    <a:cubicBezTo>
                      <a:pt x="2484958" y="3469466"/>
                      <a:pt x="2488869" y="3440105"/>
                      <a:pt x="2488869" y="3412638"/>
                    </a:cubicBezTo>
                    <a:cubicBezTo>
                      <a:pt x="2487892" y="3390854"/>
                      <a:pt x="2484958" y="3369070"/>
                      <a:pt x="2479092" y="3347286"/>
                    </a:cubicBezTo>
                    <a:cubicBezTo>
                      <a:pt x="2522113" y="3394642"/>
                      <a:pt x="2569044" y="3416426"/>
                      <a:pt x="2602288" y="3350127"/>
                    </a:cubicBezTo>
                    <a:cubicBezTo>
                      <a:pt x="2635531" y="3282881"/>
                      <a:pt x="2640420" y="3213741"/>
                      <a:pt x="2656063" y="3145547"/>
                    </a:cubicBezTo>
                    <a:cubicBezTo>
                      <a:pt x="2644331" y="3199534"/>
                      <a:pt x="2670729" y="3253520"/>
                      <a:pt x="2669751" y="3305612"/>
                    </a:cubicBezTo>
                    <a:cubicBezTo>
                      <a:pt x="2668774" y="3339709"/>
                      <a:pt x="2677574" y="3382330"/>
                      <a:pt x="2693218" y="3412638"/>
                    </a:cubicBezTo>
                    <a:cubicBezTo>
                      <a:pt x="2695173" y="3416426"/>
                      <a:pt x="2701040" y="3417373"/>
                      <a:pt x="2705928" y="3415479"/>
                    </a:cubicBezTo>
                    <a:cubicBezTo>
                      <a:pt x="2832058" y="3360546"/>
                      <a:pt x="2924943" y="3243102"/>
                      <a:pt x="2988497" y="3150283"/>
                    </a:cubicBezTo>
                    <a:cubicBezTo>
                      <a:pt x="2978719" y="3164490"/>
                      <a:pt x="2969920" y="3179644"/>
                      <a:pt x="2961120" y="3193851"/>
                    </a:cubicBezTo>
                    <a:cubicBezTo>
                      <a:pt x="2943520" y="3224159"/>
                      <a:pt x="2929832" y="3245943"/>
                      <a:pt x="2937654" y="3276251"/>
                    </a:cubicBezTo>
                    <a:cubicBezTo>
                      <a:pt x="2953298" y="3339709"/>
                      <a:pt x="3129292" y="3186274"/>
                      <a:pt x="3134180" y="3182485"/>
                    </a:cubicBezTo>
                    <a:cubicBezTo>
                      <a:pt x="3194801" y="3128499"/>
                      <a:pt x="3234889" y="3061253"/>
                      <a:pt x="3258354" y="2992113"/>
                    </a:cubicBezTo>
                    <a:cubicBezTo>
                      <a:pt x="3263243" y="3021473"/>
                      <a:pt x="3271065" y="3050835"/>
                      <a:pt x="3284753" y="3080196"/>
                    </a:cubicBezTo>
                    <a:cubicBezTo>
                      <a:pt x="3295508" y="3101980"/>
                      <a:pt x="3351240" y="3178697"/>
                      <a:pt x="3394261" y="3168279"/>
                    </a:cubicBezTo>
                    <a:cubicBezTo>
                      <a:pt x="3423593" y="3161649"/>
                      <a:pt x="3454881" y="3153125"/>
                      <a:pt x="3457814" y="3125658"/>
                    </a:cubicBezTo>
                    <a:cubicBezTo>
                      <a:pt x="3462703" y="3078301"/>
                      <a:pt x="3481280" y="3029998"/>
                      <a:pt x="3497902" y="2982641"/>
                    </a:cubicBezTo>
                    <a:cubicBezTo>
                      <a:pt x="3514524" y="3049888"/>
                      <a:pt x="3546789" y="3129446"/>
                      <a:pt x="3609364" y="3121869"/>
                    </a:cubicBezTo>
                    <a:cubicBezTo>
                      <a:pt x="3589810" y="3160701"/>
                      <a:pt x="3572210" y="3204269"/>
                      <a:pt x="3575143" y="3235525"/>
                    </a:cubicBezTo>
                    <a:cubicBezTo>
                      <a:pt x="3576121" y="3244996"/>
                      <a:pt x="3586877" y="3249731"/>
                      <a:pt x="3599587" y="3244996"/>
                    </a:cubicBezTo>
                    <a:cubicBezTo>
                      <a:pt x="3672918" y="3212793"/>
                      <a:pt x="3730605" y="3163543"/>
                      <a:pt x="3790248" y="3118081"/>
                    </a:cubicBezTo>
                    <a:cubicBezTo>
                      <a:pt x="3716917" y="3209005"/>
                      <a:pt x="3633808" y="3329290"/>
                      <a:pt x="3711050" y="3361493"/>
                    </a:cubicBezTo>
                    <a:cubicBezTo>
                      <a:pt x="3757982" y="3380435"/>
                      <a:pt x="3812736" y="3357704"/>
                      <a:pt x="3850867" y="3324555"/>
                    </a:cubicBezTo>
                    <a:cubicBezTo>
                      <a:pt x="3854779" y="3334026"/>
                      <a:pt x="3859668" y="3342550"/>
                      <a:pt x="3864556" y="3352022"/>
                    </a:cubicBezTo>
                    <a:cubicBezTo>
                      <a:pt x="3886066" y="3390854"/>
                      <a:pt x="3979930" y="3522505"/>
                      <a:pt x="4051305" y="3517769"/>
                    </a:cubicBezTo>
                    <a:cubicBezTo>
                      <a:pt x="4115836" y="3513034"/>
                      <a:pt x="4120725" y="3454311"/>
                      <a:pt x="4108992" y="3391801"/>
                    </a:cubicBezTo>
                    <a:cubicBezTo>
                      <a:pt x="4136369" y="3430633"/>
                      <a:pt x="4165701" y="3468518"/>
                      <a:pt x="4200900" y="3509245"/>
                    </a:cubicBezTo>
                    <a:cubicBezTo>
                      <a:pt x="4219478" y="3531029"/>
                      <a:pt x="4277164" y="3606799"/>
                      <a:pt x="4329963" y="3585962"/>
                    </a:cubicBezTo>
                    <a:cubicBezTo>
                      <a:pt x="4395471" y="3560390"/>
                      <a:pt x="4372984" y="3468518"/>
                      <a:pt x="4373961" y="3431580"/>
                    </a:cubicBezTo>
                    <a:cubicBezTo>
                      <a:pt x="4374939" y="3405061"/>
                      <a:pt x="4372006" y="3379488"/>
                      <a:pt x="4366140" y="3353916"/>
                    </a:cubicBezTo>
                    <a:cubicBezTo>
                      <a:pt x="4397427" y="3388013"/>
                      <a:pt x="4433603" y="3419268"/>
                      <a:pt x="4480536" y="3442946"/>
                    </a:cubicBezTo>
                    <a:cubicBezTo>
                      <a:pt x="4529423" y="3467571"/>
                      <a:pt x="4662396" y="3562284"/>
                      <a:pt x="4741593" y="3513980"/>
                    </a:cubicBezTo>
                    <a:cubicBezTo>
                      <a:pt x="4814924" y="3469466"/>
                      <a:pt x="4790481" y="3356757"/>
                      <a:pt x="4787547" y="3304665"/>
                    </a:cubicBezTo>
                    <a:cubicBezTo>
                      <a:pt x="4786569" y="3295194"/>
                      <a:pt x="4785592" y="3286670"/>
                      <a:pt x="4784614" y="3278146"/>
                    </a:cubicBezTo>
                    <a:cubicBezTo>
                      <a:pt x="4800258" y="3287617"/>
                      <a:pt x="4815902" y="3297088"/>
                      <a:pt x="4831546" y="3306559"/>
                    </a:cubicBezTo>
                    <a:cubicBezTo>
                      <a:pt x="4844257" y="3314136"/>
                      <a:pt x="4857945" y="3308454"/>
                      <a:pt x="4870656" y="3299930"/>
                    </a:cubicBezTo>
                    <a:cubicBezTo>
                      <a:pt x="4908788" y="3271516"/>
                      <a:pt x="4899010" y="3251626"/>
                      <a:pt x="4887277" y="3218476"/>
                    </a:cubicBezTo>
                    <a:cubicBezTo>
                      <a:pt x="4872611" y="3178697"/>
                      <a:pt x="4852079" y="3140812"/>
                      <a:pt x="4828613" y="3104821"/>
                    </a:cubicBezTo>
                    <a:cubicBezTo>
                      <a:pt x="4889233" y="3136076"/>
                      <a:pt x="4950831" y="3165437"/>
                      <a:pt x="5030028" y="3178697"/>
                    </a:cubicBezTo>
                    <a:cubicBezTo>
                      <a:pt x="5081849" y="3188168"/>
                      <a:pt x="5179623" y="3188168"/>
                      <a:pt x="5224599" y="3149336"/>
                    </a:cubicBezTo>
                    <a:cubicBezTo>
                      <a:pt x="5279353" y="3101980"/>
                      <a:pt x="5182556" y="3037575"/>
                      <a:pt x="5080871" y="2987377"/>
                    </a:cubicBezTo>
                    <a:cubicBezTo>
                      <a:pt x="5253931" y="3021473"/>
                      <a:pt x="5456325" y="3037575"/>
                      <a:pt x="5587343" y="2926761"/>
                    </a:cubicBezTo>
                    <a:cubicBezTo>
                      <a:pt x="5675340" y="2851938"/>
                      <a:pt x="5422104" y="2774273"/>
                      <a:pt x="5256865" y="2729758"/>
                    </a:cubicBezTo>
                    <a:cubicBezTo>
                      <a:pt x="5346818" y="2730705"/>
                      <a:pt x="5436770" y="2733547"/>
                      <a:pt x="5529655" y="2725022"/>
                    </a:cubicBezTo>
                    <a:cubicBezTo>
                      <a:pt x="5592232" y="2719339"/>
                      <a:pt x="5679250" y="2715551"/>
                      <a:pt x="5717382" y="2667247"/>
                    </a:cubicBezTo>
                    <a:cubicBezTo>
                      <a:pt x="5753560" y="2607578"/>
                      <a:pt x="5636229" y="2573482"/>
                      <a:pt x="5544322" y="2550751"/>
                    </a:cubicBezTo>
                    <a:close/>
                  </a:path>
                </a:pathLst>
              </a:custGeom>
              <a:solidFill>
                <a:srgbClr val="256834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116787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4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A5C256-88DF-CA99-D610-FAFA70399D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10">
            <a:extLst>
              <a:ext uri="{FF2B5EF4-FFF2-40B4-BE49-F238E27FC236}">
                <a16:creationId xmlns:a16="http://schemas.microsoft.com/office/drawing/2014/main" id="{45117301-FE3A-B476-D816-F157B57654D5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152400" y="0"/>
            <a:ext cx="12573000" cy="6858000"/>
          </a:xfrm>
          <a:prstGeom prst="rect">
            <a:avLst/>
          </a:prstGeom>
        </p:spPr>
      </p:pic>
      <p:pic>
        <p:nvPicPr>
          <p:cNvPr id="526" name="Graphic 525">
            <a:extLst>
              <a:ext uri="{FF2B5EF4-FFF2-40B4-BE49-F238E27FC236}">
                <a16:creationId xmlns:a16="http://schemas.microsoft.com/office/drawing/2014/main" id="{70898CC7-B1FE-A5CD-B42B-360B7236F6E7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48411" y="-409577"/>
            <a:ext cx="5519739" cy="6096429"/>
          </a:xfrm>
          <a:prstGeom prst="rect">
            <a:avLst/>
          </a:prstGeom>
        </p:spPr>
      </p:pic>
      <p:pic>
        <p:nvPicPr>
          <p:cNvPr id="522" name="Graphic 521">
            <a:extLst>
              <a:ext uri="{FF2B5EF4-FFF2-40B4-BE49-F238E27FC236}">
                <a16:creationId xmlns:a16="http://schemas.microsoft.com/office/drawing/2014/main" id="{5CBD9A04-22A5-0460-9703-220B64D35D6B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-171450" y="4471987"/>
            <a:ext cx="4767101" cy="842963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C4259F44-3CE6-AC55-6121-A5A3D557EB85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643437" y="4819650"/>
            <a:ext cx="8531543" cy="2286000"/>
          </a:xfrm>
          <a:prstGeom prst="rect">
            <a:avLst/>
          </a:prstGeom>
        </p:spPr>
      </p:pic>
      <p:grpSp>
        <p:nvGrpSpPr>
          <p:cNvPr id="58" name="Graphic 25">
            <a:extLst>
              <a:ext uri="{FF2B5EF4-FFF2-40B4-BE49-F238E27FC236}">
                <a16:creationId xmlns:a16="http://schemas.microsoft.com/office/drawing/2014/main" id="{5DE55379-1B26-6AC4-6668-1A2FAE77F20C}"/>
              </a:ext>
            </a:extLst>
          </p:cNvPr>
          <p:cNvGrpSpPr/>
          <p:nvPr/>
        </p:nvGrpSpPr>
        <p:grpSpPr>
          <a:xfrm>
            <a:off x="3541083" y="-1315716"/>
            <a:ext cx="4339533" cy="6624195"/>
            <a:chOff x="4131633" y="-2153916"/>
            <a:chExt cx="4339533" cy="6624195"/>
          </a:xfrm>
        </p:grpSpPr>
        <p:grpSp>
          <p:nvGrpSpPr>
            <p:cNvPr id="59" name="Graphic 25">
              <a:extLst>
                <a:ext uri="{FF2B5EF4-FFF2-40B4-BE49-F238E27FC236}">
                  <a16:creationId xmlns:a16="http://schemas.microsoft.com/office/drawing/2014/main" id="{F2AE1F31-4419-F304-EE42-FDC53FB4728F}"/>
                </a:ext>
              </a:extLst>
            </p:cNvPr>
            <p:cNvGrpSpPr/>
            <p:nvPr/>
          </p:nvGrpSpPr>
          <p:grpSpPr>
            <a:xfrm>
              <a:off x="4131633" y="-2153916"/>
              <a:ext cx="4339533" cy="6624195"/>
              <a:chOff x="4131633" y="-2153916"/>
              <a:chExt cx="4339533" cy="6624195"/>
            </a:xfrm>
          </p:grpSpPr>
          <p:grpSp>
            <p:nvGrpSpPr>
              <p:cNvPr id="60" name="Graphic 25">
                <a:extLst>
                  <a:ext uri="{FF2B5EF4-FFF2-40B4-BE49-F238E27FC236}">
                    <a16:creationId xmlns:a16="http://schemas.microsoft.com/office/drawing/2014/main" id="{0BB10DFF-4E29-D14D-0847-220B706C4823}"/>
                  </a:ext>
                </a:extLst>
              </p:cNvPr>
              <p:cNvGrpSpPr/>
              <p:nvPr/>
            </p:nvGrpSpPr>
            <p:grpSpPr>
              <a:xfrm>
                <a:off x="5002888" y="289072"/>
                <a:ext cx="3131441" cy="4181206"/>
                <a:chOff x="5002888" y="289072"/>
                <a:chExt cx="3131441" cy="4181206"/>
              </a:xfrm>
            </p:grpSpPr>
            <p:grpSp>
              <p:nvGrpSpPr>
                <p:cNvPr id="61" name="Graphic 25">
                  <a:extLst>
                    <a:ext uri="{FF2B5EF4-FFF2-40B4-BE49-F238E27FC236}">
                      <a16:creationId xmlns:a16="http://schemas.microsoft.com/office/drawing/2014/main" id="{FED0F426-FEA1-634D-942D-F91152776B99}"/>
                    </a:ext>
                  </a:extLst>
                </p:cNvPr>
                <p:cNvGrpSpPr/>
                <p:nvPr/>
              </p:nvGrpSpPr>
              <p:grpSpPr>
                <a:xfrm>
                  <a:off x="6334914" y="289072"/>
                  <a:ext cx="1799416" cy="1400976"/>
                  <a:chOff x="6334914" y="289072"/>
                  <a:chExt cx="1799416" cy="1400976"/>
                </a:xfrm>
              </p:grpSpPr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3F4BACB3-9C8B-9368-E993-88B0D3058EE3}"/>
                      </a:ext>
                    </a:extLst>
                  </p:cNvPr>
                  <p:cNvSpPr/>
                  <p:nvPr/>
                </p:nvSpPr>
                <p:spPr>
                  <a:xfrm>
                    <a:off x="6334914" y="289072"/>
                    <a:ext cx="1799416" cy="1400029"/>
                  </a:xfrm>
                  <a:custGeom>
                    <a:avLst/>
                    <a:gdLst>
                      <a:gd name="connsiteX0" fmla="*/ 18459 w 1799416"/>
                      <a:gd name="connsiteY0" fmla="*/ 1056638 h 1400029"/>
                      <a:gd name="connsiteX1" fmla="*/ 33124 w 1799416"/>
                      <a:gd name="connsiteY1" fmla="*/ 1039590 h 1400029"/>
                      <a:gd name="connsiteX2" fmla="*/ 196408 w 1799416"/>
                      <a:gd name="connsiteY2" fmla="*/ 862477 h 1400029"/>
                      <a:gd name="connsiteX3" fmla="*/ 384135 w 1799416"/>
                      <a:gd name="connsiteY3" fmla="*/ 713778 h 1400029"/>
                      <a:gd name="connsiteX4" fmla="*/ 408579 w 1799416"/>
                      <a:gd name="connsiteY4" fmla="*/ 699571 h 1400029"/>
                      <a:gd name="connsiteX5" fmla="*/ 483865 w 1799416"/>
                      <a:gd name="connsiteY5" fmla="*/ 669263 h 1400029"/>
                      <a:gd name="connsiteX6" fmla="*/ 809454 w 1799416"/>
                      <a:gd name="connsiteY6" fmla="*/ 417326 h 1400029"/>
                      <a:gd name="connsiteX7" fmla="*/ 1040202 w 1799416"/>
                      <a:gd name="connsiteY7" fmla="*/ 144553 h 1400029"/>
                      <a:gd name="connsiteX8" fmla="*/ 1040202 w 1799416"/>
                      <a:gd name="connsiteY8" fmla="*/ 143606 h 1400029"/>
                      <a:gd name="connsiteX9" fmla="*/ 1078334 w 1799416"/>
                      <a:gd name="connsiteY9" fmla="*/ 91514 h 1400029"/>
                      <a:gd name="connsiteX10" fmla="*/ 1083223 w 1799416"/>
                      <a:gd name="connsiteY10" fmla="*/ 85831 h 1400029"/>
                      <a:gd name="connsiteX11" fmla="*/ 1085178 w 1799416"/>
                      <a:gd name="connsiteY11" fmla="*/ 82990 h 1400029"/>
                      <a:gd name="connsiteX12" fmla="*/ 1088111 w 1799416"/>
                      <a:gd name="connsiteY12" fmla="*/ 80149 h 1400029"/>
                      <a:gd name="connsiteX13" fmla="*/ 1119399 w 1799416"/>
                      <a:gd name="connsiteY13" fmla="*/ 44158 h 1400029"/>
                      <a:gd name="connsiteX14" fmla="*/ 1207396 w 1799416"/>
                      <a:gd name="connsiteY14" fmla="*/ 590 h 1400029"/>
                      <a:gd name="connsiteX15" fmla="*/ 1237706 w 1799416"/>
                      <a:gd name="connsiteY15" fmla="*/ 67836 h 1400029"/>
                      <a:gd name="connsiteX16" fmla="*/ 1186863 w 1799416"/>
                      <a:gd name="connsiteY16" fmla="*/ 118034 h 1400029"/>
                      <a:gd name="connsiteX17" fmla="*/ 1169264 w 1799416"/>
                      <a:gd name="connsiteY17" fmla="*/ 137923 h 1400029"/>
                      <a:gd name="connsiteX18" fmla="*/ 1110599 w 1799416"/>
                      <a:gd name="connsiteY18" fmla="*/ 213694 h 1400029"/>
                      <a:gd name="connsiteX19" fmla="*/ 991314 w 1799416"/>
                      <a:gd name="connsiteY19" fmla="*/ 375653 h 1400029"/>
                      <a:gd name="connsiteX20" fmla="*/ 863230 w 1799416"/>
                      <a:gd name="connsiteY20" fmla="*/ 544242 h 1400029"/>
                      <a:gd name="connsiteX21" fmla="*/ 802610 w 1799416"/>
                      <a:gd name="connsiteY21" fmla="*/ 623800 h 1400029"/>
                      <a:gd name="connsiteX22" fmla="*/ 775233 w 1799416"/>
                      <a:gd name="connsiteY22" fmla="*/ 657897 h 1400029"/>
                      <a:gd name="connsiteX23" fmla="*/ 771322 w 1799416"/>
                      <a:gd name="connsiteY23" fmla="*/ 667368 h 1400029"/>
                      <a:gd name="connsiteX24" fmla="*/ 783055 w 1799416"/>
                      <a:gd name="connsiteY24" fmla="*/ 663580 h 1400029"/>
                      <a:gd name="connsiteX25" fmla="*/ 796743 w 1799416"/>
                      <a:gd name="connsiteY25" fmla="*/ 660738 h 1400029"/>
                      <a:gd name="connsiteX26" fmla="*/ 805543 w 1799416"/>
                      <a:gd name="connsiteY26" fmla="*/ 660738 h 1400029"/>
                      <a:gd name="connsiteX27" fmla="*/ 802610 w 1799416"/>
                      <a:gd name="connsiteY27" fmla="*/ 658844 h 1400029"/>
                      <a:gd name="connsiteX28" fmla="*/ 853452 w 1799416"/>
                      <a:gd name="connsiteY28" fmla="*/ 640849 h 1400029"/>
                      <a:gd name="connsiteX29" fmla="*/ 954160 w 1799416"/>
                      <a:gd name="connsiteY29" fmla="*/ 609594 h 1400029"/>
                      <a:gd name="connsiteX30" fmla="*/ 1353080 w 1799416"/>
                      <a:gd name="connsiteY30" fmla="*/ 444793 h 1400029"/>
                      <a:gd name="connsiteX31" fmla="*/ 1520275 w 1799416"/>
                      <a:gd name="connsiteY31" fmla="*/ 335873 h 1400029"/>
                      <a:gd name="connsiteX32" fmla="*/ 1612182 w 1799416"/>
                      <a:gd name="connsiteY32" fmla="*/ 288517 h 1400029"/>
                      <a:gd name="connsiteX33" fmla="*/ 1652270 w 1799416"/>
                      <a:gd name="connsiteY33" fmla="*/ 265786 h 1400029"/>
                      <a:gd name="connsiteX34" fmla="*/ 1689424 w 1799416"/>
                      <a:gd name="connsiteY34" fmla="*/ 244002 h 1400029"/>
                      <a:gd name="connsiteX35" fmla="*/ 1715824 w 1799416"/>
                      <a:gd name="connsiteY35" fmla="*/ 238319 h 1400029"/>
                      <a:gd name="connsiteX36" fmla="*/ 1739289 w 1799416"/>
                      <a:gd name="connsiteY36" fmla="*/ 225059 h 1400029"/>
                      <a:gd name="connsiteX37" fmla="*/ 1782310 w 1799416"/>
                      <a:gd name="connsiteY37" fmla="*/ 208958 h 1400029"/>
                      <a:gd name="connsiteX38" fmla="*/ 1777421 w 1799416"/>
                      <a:gd name="connsiteY38" fmla="*/ 280940 h 1400029"/>
                      <a:gd name="connsiteX39" fmla="*/ 1755911 w 1799416"/>
                      <a:gd name="connsiteY39" fmla="*/ 299883 h 1400029"/>
                      <a:gd name="connsiteX40" fmla="*/ 1753956 w 1799416"/>
                      <a:gd name="connsiteY40" fmla="*/ 303671 h 1400029"/>
                      <a:gd name="connsiteX41" fmla="*/ 1650314 w 1799416"/>
                      <a:gd name="connsiteY41" fmla="*/ 374706 h 1400029"/>
                      <a:gd name="connsiteX42" fmla="*/ 1557429 w 1799416"/>
                      <a:gd name="connsiteY42" fmla="*/ 443846 h 1400029"/>
                      <a:gd name="connsiteX43" fmla="*/ 1358947 w 1799416"/>
                      <a:gd name="connsiteY43" fmla="*/ 585916 h 1400029"/>
                      <a:gd name="connsiteX44" fmla="*/ 1015758 w 1799416"/>
                      <a:gd name="connsiteY44" fmla="*/ 760187 h 1400029"/>
                      <a:gd name="connsiteX45" fmla="*/ 222807 w 1799416"/>
                      <a:gd name="connsiteY45" fmla="*/ 1146616 h 1400029"/>
                      <a:gd name="connsiteX46" fmla="*/ 45835 w 1799416"/>
                      <a:gd name="connsiteY46" fmla="*/ 1395711 h 1400029"/>
                      <a:gd name="connsiteX47" fmla="*/ 12592 w 1799416"/>
                      <a:gd name="connsiteY47" fmla="*/ 1361614 h 1400029"/>
                      <a:gd name="connsiteX48" fmla="*/ 18459 w 1799416"/>
                      <a:gd name="connsiteY48" fmla="*/ 1056638 h 1400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</a:cxnLst>
                    <a:rect l="l" t="t" r="r" b="b"/>
                    <a:pathLst>
                      <a:path w="1799416" h="1400029">
                        <a:moveTo>
                          <a:pt x="18459" y="1056638"/>
                        </a:moveTo>
                        <a:cubicBezTo>
                          <a:pt x="23347" y="1050956"/>
                          <a:pt x="28236" y="1045273"/>
                          <a:pt x="33124" y="1039590"/>
                        </a:cubicBezTo>
                        <a:cubicBezTo>
                          <a:pt x="84945" y="978974"/>
                          <a:pt x="138721" y="918358"/>
                          <a:pt x="196408" y="862477"/>
                        </a:cubicBezTo>
                        <a:cubicBezTo>
                          <a:pt x="253117" y="807543"/>
                          <a:pt x="315692" y="754504"/>
                          <a:pt x="384135" y="713778"/>
                        </a:cubicBezTo>
                        <a:cubicBezTo>
                          <a:pt x="391957" y="709042"/>
                          <a:pt x="400756" y="704307"/>
                          <a:pt x="408579" y="699571"/>
                        </a:cubicBezTo>
                        <a:cubicBezTo>
                          <a:pt x="434000" y="690100"/>
                          <a:pt x="459421" y="680628"/>
                          <a:pt x="483865" y="669263"/>
                        </a:cubicBezTo>
                        <a:cubicBezTo>
                          <a:pt x="611950" y="610541"/>
                          <a:pt x="715590" y="517722"/>
                          <a:pt x="809454" y="417326"/>
                        </a:cubicBezTo>
                        <a:cubicBezTo>
                          <a:pt x="890607" y="330191"/>
                          <a:pt x="968826" y="240213"/>
                          <a:pt x="1040202" y="144553"/>
                        </a:cubicBezTo>
                        <a:cubicBezTo>
                          <a:pt x="1040202" y="144553"/>
                          <a:pt x="1040202" y="144553"/>
                          <a:pt x="1040202" y="143606"/>
                        </a:cubicBezTo>
                        <a:cubicBezTo>
                          <a:pt x="1047046" y="122769"/>
                          <a:pt x="1062690" y="106668"/>
                          <a:pt x="1078334" y="91514"/>
                        </a:cubicBezTo>
                        <a:cubicBezTo>
                          <a:pt x="1080290" y="89620"/>
                          <a:pt x="1082245" y="87726"/>
                          <a:pt x="1083223" y="85831"/>
                        </a:cubicBezTo>
                        <a:cubicBezTo>
                          <a:pt x="1084200" y="84884"/>
                          <a:pt x="1085178" y="83937"/>
                          <a:pt x="1085178" y="82990"/>
                        </a:cubicBezTo>
                        <a:cubicBezTo>
                          <a:pt x="1086156" y="82043"/>
                          <a:pt x="1087134" y="81096"/>
                          <a:pt x="1088111" y="80149"/>
                        </a:cubicBezTo>
                        <a:cubicBezTo>
                          <a:pt x="1098866" y="68783"/>
                          <a:pt x="1108644" y="56471"/>
                          <a:pt x="1119399" y="44158"/>
                        </a:cubicBezTo>
                        <a:cubicBezTo>
                          <a:pt x="1140909" y="20480"/>
                          <a:pt x="1173175" y="-4146"/>
                          <a:pt x="1207396" y="590"/>
                        </a:cubicBezTo>
                        <a:cubicBezTo>
                          <a:pt x="1235751" y="4378"/>
                          <a:pt x="1251395" y="43210"/>
                          <a:pt x="1237706" y="67836"/>
                        </a:cubicBezTo>
                        <a:cubicBezTo>
                          <a:pt x="1225973" y="88673"/>
                          <a:pt x="1205441" y="102880"/>
                          <a:pt x="1186863" y="118034"/>
                        </a:cubicBezTo>
                        <a:cubicBezTo>
                          <a:pt x="1180997" y="124664"/>
                          <a:pt x="1175130" y="131293"/>
                          <a:pt x="1169264" y="137923"/>
                        </a:cubicBezTo>
                        <a:cubicBezTo>
                          <a:pt x="1149709" y="162549"/>
                          <a:pt x="1131132" y="190016"/>
                          <a:pt x="1110599" y="213694"/>
                        </a:cubicBezTo>
                        <a:cubicBezTo>
                          <a:pt x="1065623" y="264839"/>
                          <a:pt x="1032380" y="321667"/>
                          <a:pt x="991314" y="375653"/>
                        </a:cubicBezTo>
                        <a:cubicBezTo>
                          <a:pt x="949271" y="431533"/>
                          <a:pt x="905273" y="487414"/>
                          <a:pt x="863230" y="544242"/>
                        </a:cubicBezTo>
                        <a:cubicBezTo>
                          <a:pt x="843675" y="570761"/>
                          <a:pt x="824120" y="598228"/>
                          <a:pt x="802610" y="623800"/>
                        </a:cubicBezTo>
                        <a:cubicBezTo>
                          <a:pt x="792832" y="635166"/>
                          <a:pt x="783055" y="645584"/>
                          <a:pt x="775233" y="657897"/>
                        </a:cubicBezTo>
                        <a:cubicBezTo>
                          <a:pt x="772300" y="661686"/>
                          <a:pt x="762522" y="669263"/>
                          <a:pt x="771322" y="667368"/>
                        </a:cubicBezTo>
                        <a:cubicBezTo>
                          <a:pt x="775233" y="666421"/>
                          <a:pt x="779144" y="665474"/>
                          <a:pt x="783055" y="663580"/>
                        </a:cubicBezTo>
                        <a:cubicBezTo>
                          <a:pt x="787943" y="662633"/>
                          <a:pt x="791854" y="660738"/>
                          <a:pt x="796743" y="660738"/>
                        </a:cubicBezTo>
                        <a:cubicBezTo>
                          <a:pt x="799677" y="659791"/>
                          <a:pt x="802610" y="659791"/>
                          <a:pt x="805543" y="660738"/>
                        </a:cubicBezTo>
                        <a:cubicBezTo>
                          <a:pt x="804565" y="659791"/>
                          <a:pt x="803588" y="659791"/>
                          <a:pt x="802610" y="658844"/>
                        </a:cubicBezTo>
                        <a:cubicBezTo>
                          <a:pt x="819231" y="653162"/>
                          <a:pt x="836831" y="647479"/>
                          <a:pt x="853452" y="640849"/>
                        </a:cubicBezTo>
                        <a:cubicBezTo>
                          <a:pt x="886696" y="629483"/>
                          <a:pt x="920917" y="620012"/>
                          <a:pt x="954160" y="609594"/>
                        </a:cubicBezTo>
                        <a:cubicBezTo>
                          <a:pt x="1091044" y="566026"/>
                          <a:pt x="1228906" y="518669"/>
                          <a:pt x="1353080" y="444793"/>
                        </a:cubicBezTo>
                        <a:cubicBezTo>
                          <a:pt x="1410767" y="410696"/>
                          <a:pt x="1462587" y="369970"/>
                          <a:pt x="1520275" y="335873"/>
                        </a:cubicBezTo>
                        <a:cubicBezTo>
                          <a:pt x="1550585" y="318825"/>
                          <a:pt x="1580895" y="304618"/>
                          <a:pt x="1612182" y="288517"/>
                        </a:cubicBezTo>
                        <a:cubicBezTo>
                          <a:pt x="1625871" y="280940"/>
                          <a:pt x="1638582" y="272416"/>
                          <a:pt x="1652270" y="265786"/>
                        </a:cubicBezTo>
                        <a:cubicBezTo>
                          <a:pt x="1664981" y="259156"/>
                          <a:pt x="1678669" y="253473"/>
                          <a:pt x="1689424" y="244002"/>
                        </a:cubicBezTo>
                        <a:cubicBezTo>
                          <a:pt x="1693335" y="240213"/>
                          <a:pt x="1709957" y="235478"/>
                          <a:pt x="1715824" y="238319"/>
                        </a:cubicBezTo>
                        <a:cubicBezTo>
                          <a:pt x="1723645" y="233584"/>
                          <a:pt x="1731467" y="228848"/>
                          <a:pt x="1739289" y="225059"/>
                        </a:cubicBezTo>
                        <a:cubicBezTo>
                          <a:pt x="1749067" y="219376"/>
                          <a:pt x="1769599" y="206117"/>
                          <a:pt x="1782310" y="208958"/>
                        </a:cubicBezTo>
                        <a:cubicBezTo>
                          <a:pt x="1816531" y="217482"/>
                          <a:pt x="1791110" y="265786"/>
                          <a:pt x="1777421" y="280940"/>
                        </a:cubicBezTo>
                        <a:cubicBezTo>
                          <a:pt x="1771555" y="287570"/>
                          <a:pt x="1763733" y="294200"/>
                          <a:pt x="1755911" y="299883"/>
                        </a:cubicBezTo>
                        <a:cubicBezTo>
                          <a:pt x="1756889" y="300830"/>
                          <a:pt x="1754933" y="302724"/>
                          <a:pt x="1753956" y="303671"/>
                        </a:cubicBezTo>
                        <a:cubicBezTo>
                          <a:pt x="1720712" y="329243"/>
                          <a:pt x="1682580" y="349133"/>
                          <a:pt x="1650314" y="374706"/>
                        </a:cubicBezTo>
                        <a:cubicBezTo>
                          <a:pt x="1620004" y="398384"/>
                          <a:pt x="1588717" y="420168"/>
                          <a:pt x="1557429" y="443846"/>
                        </a:cubicBezTo>
                        <a:cubicBezTo>
                          <a:pt x="1492897" y="493097"/>
                          <a:pt x="1430322" y="546136"/>
                          <a:pt x="1358947" y="585916"/>
                        </a:cubicBezTo>
                        <a:cubicBezTo>
                          <a:pt x="1246506" y="648426"/>
                          <a:pt x="1136998" y="716619"/>
                          <a:pt x="1015758" y="760187"/>
                        </a:cubicBezTo>
                        <a:cubicBezTo>
                          <a:pt x="741989" y="859636"/>
                          <a:pt x="392934" y="883314"/>
                          <a:pt x="222807" y="1146616"/>
                        </a:cubicBezTo>
                        <a:cubicBezTo>
                          <a:pt x="174898" y="1220492"/>
                          <a:pt x="123077" y="1346460"/>
                          <a:pt x="45835" y="1395711"/>
                        </a:cubicBezTo>
                        <a:cubicBezTo>
                          <a:pt x="25303" y="1408970"/>
                          <a:pt x="16503" y="1390028"/>
                          <a:pt x="12592" y="1361614"/>
                        </a:cubicBezTo>
                        <a:cubicBezTo>
                          <a:pt x="88856" y="1171241"/>
                          <a:pt x="-47051" y="1209126"/>
                          <a:pt x="18459" y="1056638"/>
                        </a:cubicBezTo>
                        <a:close/>
                      </a:path>
                    </a:pathLst>
                  </a:custGeom>
                  <a:solidFill>
                    <a:srgbClr val="745631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1E20ED1F-D146-399C-3649-49D6B3D09B4E}"/>
                      </a:ext>
                    </a:extLst>
                  </p:cNvPr>
                  <p:cNvSpPr/>
                  <p:nvPr/>
                </p:nvSpPr>
                <p:spPr>
                  <a:xfrm>
                    <a:off x="7479810" y="498583"/>
                    <a:ext cx="654519" cy="441756"/>
                  </a:xfrm>
                  <a:custGeom>
                    <a:avLst/>
                    <a:gdLst>
                      <a:gd name="connsiteX0" fmla="*/ 132897 w 654519"/>
                      <a:gd name="connsiteY0" fmla="*/ 383034 h 441756"/>
                      <a:gd name="connsiteX1" fmla="*/ 124097 w 654519"/>
                      <a:gd name="connsiteY1" fmla="*/ 374510 h 441756"/>
                      <a:gd name="connsiteX2" fmla="*/ 3835 w 654519"/>
                      <a:gd name="connsiteY2" fmla="*/ 401030 h 441756"/>
                      <a:gd name="connsiteX3" fmla="*/ 22412 w 654519"/>
                      <a:gd name="connsiteY3" fmla="*/ 326206 h 441756"/>
                      <a:gd name="connsiteX4" fmla="*/ 208183 w 654519"/>
                      <a:gd name="connsiteY4" fmla="*/ 236229 h 441756"/>
                      <a:gd name="connsiteX5" fmla="*/ 375378 w 654519"/>
                      <a:gd name="connsiteY5" fmla="*/ 127309 h 441756"/>
                      <a:gd name="connsiteX6" fmla="*/ 467286 w 654519"/>
                      <a:gd name="connsiteY6" fmla="*/ 79953 h 441756"/>
                      <a:gd name="connsiteX7" fmla="*/ 507374 w 654519"/>
                      <a:gd name="connsiteY7" fmla="*/ 57222 h 441756"/>
                      <a:gd name="connsiteX8" fmla="*/ 544528 w 654519"/>
                      <a:gd name="connsiteY8" fmla="*/ 35438 h 441756"/>
                      <a:gd name="connsiteX9" fmla="*/ 570927 w 654519"/>
                      <a:gd name="connsiteY9" fmla="*/ 29755 h 441756"/>
                      <a:gd name="connsiteX10" fmla="*/ 594393 w 654519"/>
                      <a:gd name="connsiteY10" fmla="*/ 16495 h 441756"/>
                      <a:gd name="connsiteX11" fmla="*/ 637413 w 654519"/>
                      <a:gd name="connsiteY11" fmla="*/ 394 h 441756"/>
                      <a:gd name="connsiteX12" fmla="*/ 632525 w 654519"/>
                      <a:gd name="connsiteY12" fmla="*/ 72376 h 441756"/>
                      <a:gd name="connsiteX13" fmla="*/ 611014 w 654519"/>
                      <a:gd name="connsiteY13" fmla="*/ 91318 h 441756"/>
                      <a:gd name="connsiteX14" fmla="*/ 609059 w 654519"/>
                      <a:gd name="connsiteY14" fmla="*/ 95107 h 441756"/>
                      <a:gd name="connsiteX15" fmla="*/ 505418 w 654519"/>
                      <a:gd name="connsiteY15" fmla="*/ 166142 h 441756"/>
                      <a:gd name="connsiteX16" fmla="*/ 412532 w 654519"/>
                      <a:gd name="connsiteY16" fmla="*/ 235282 h 441756"/>
                      <a:gd name="connsiteX17" fmla="*/ 214050 w 654519"/>
                      <a:gd name="connsiteY17" fmla="*/ 377351 h 441756"/>
                      <a:gd name="connsiteX18" fmla="*/ 99653 w 654519"/>
                      <a:gd name="connsiteY18" fmla="*/ 441756 h 441756"/>
                      <a:gd name="connsiteX19" fmla="*/ 132897 w 654519"/>
                      <a:gd name="connsiteY19" fmla="*/ 383034 h 44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654519" h="441756">
                        <a:moveTo>
                          <a:pt x="132897" y="383034"/>
                        </a:moveTo>
                        <a:cubicBezTo>
                          <a:pt x="137786" y="377351"/>
                          <a:pt x="129964" y="369774"/>
                          <a:pt x="124097" y="374510"/>
                        </a:cubicBezTo>
                        <a:cubicBezTo>
                          <a:pt x="101609" y="395347"/>
                          <a:pt x="26322" y="450280"/>
                          <a:pt x="3835" y="401030"/>
                        </a:cubicBezTo>
                        <a:cubicBezTo>
                          <a:pt x="-6920" y="377351"/>
                          <a:pt x="6768" y="349885"/>
                          <a:pt x="22412" y="326206"/>
                        </a:cubicBezTo>
                        <a:cubicBezTo>
                          <a:pt x="86943" y="300634"/>
                          <a:pt x="149519" y="271273"/>
                          <a:pt x="208183" y="236229"/>
                        </a:cubicBezTo>
                        <a:cubicBezTo>
                          <a:pt x="265870" y="202133"/>
                          <a:pt x="317691" y="161406"/>
                          <a:pt x="375378" y="127309"/>
                        </a:cubicBezTo>
                        <a:cubicBezTo>
                          <a:pt x="405688" y="110261"/>
                          <a:pt x="435998" y="96054"/>
                          <a:pt x="467286" y="79953"/>
                        </a:cubicBezTo>
                        <a:cubicBezTo>
                          <a:pt x="480974" y="72376"/>
                          <a:pt x="493685" y="63852"/>
                          <a:pt x="507374" y="57222"/>
                        </a:cubicBezTo>
                        <a:cubicBezTo>
                          <a:pt x="520084" y="50592"/>
                          <a:pt x="533772" y="44909"/>
                          <a:pt x="544528" y="35438"/>
                        </a:cubicBezTo>
                        <a:cubicBezTo>
                          <a:pt x="548439" y="31649"/>
                          <a:pt x="565060" y="26914"/>
                          <a:pt x="570927" y="29755"/>
                        </a:cubicBezTo>
                        <a:cubicBezTo>
                          <a:pt x="578749" y="25019"/>
                          <a:pt x="586571" y="20284"/>
                          <a:pt x="594393" y="16495"/>
                        </a:cubicBezTo>
                        <a:cubicBezTo>
                          <a:pt x="604170" y="10813"/>
                          <a:pt x="624703" y="-2447"/>
                          <a:pt x="637413" y="394"/>
                        </a:cubicBezTo>
                        <a:cubicBezTo>
                          <a:pt x="671635" y="8918"/>
                          <a:pt x="646213" y="57222"/>
                          <a:pt x="632525" y="72376"/>
                        </a:cubicBezTo>
                        <a:cubicBezTo>
                          <a:pt x="626659" y="79006"/>
                          <a:pt x="618836" y="85636"/>
                          <a:pt x="611014" y="91318"/>
                        </a:cubicBezTo>
                        <a:cubicBezTo>
                          <a:pt x="611992" y="92266"/>
                          <a:pt x="610036" y="94160"/>
                          <a:pt x="609059" y="95107"/>
                        </a:cubicBezTo>
                        <a:cubicBezTo>
                          <a:pt x="575815" y="120680"/>
                          <a:pt x="537683" y="140569"/>
                          <a:pt x="505418" y="166142"/>
                        </a:cubicBezTo>
                        <a:cubicBezTo>
                          <a:pt x="475108" y="189820"/>
                          <a:pt x="443820" y="211604"/>
                          <a:pt x="412532" y="235282"/>
                        </a:cubicBezTo>
                        <a:cubicBezTo>
                          <a:pt x="348001" y="284533"/>
                          <a:pt x="285425" y="337572"/>
                          <a:pt x="214050" y="377351"/>
                        </a:cubicBezTo>
                        <a:cubicBezTo>
                          <a:pt x="175918" y="398188"/>
                          <a:pt x="137786" y="419972"/>
                          <a:pt x="99653" y="441756"/>
                        </a:cubicBezTo>
                        <a:cubicBezTo>
                          <a:pt x="108453" y="418078"/>
                          <a:pt x="127031" y="390611"/>
                          <a:pt x="132897" y="383034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73143C58-97E2-E8ED-5A3F-4A744943E788}"/>
                      </a:ext>
                    </a:extLst>
                  </p:cNvPr>
                  <p:cNvSpPr/>
                  <p:nvPr/>
                </p:nvSpPr>
                <p:spPr>
                  <a:xfrm>
                    <a:off x="7165723" y="289072"/>
                    <a:ext cx="412901" cy="474638"/>
                  </a:xfrm>
                  <a:custGeom>
                    <a:avLst/>
                    <a:gdLst>
                      <a:gd name="connsiteX0" fmla="*/ 358010 w 412901"/>
                      <a:gd name="connsiteY0" fmla="*/ 118034 h 474638"/>
                      <a:gd name="connsiteX1" fmla="*/ 340410 w 412901"/>
                      <a:gd name="connsiteY1" fmla="*/ 137923 h 474638"/>
                      <a:gd name="connsiteX2" fmla="*/ 281746 w 412901"/>
                      <a:gd name="connsiteY2" fmla="*/ 213694 h 474638"/>
                      <a:gd name="connsiteX3" fmla="*/ 162461 w 412901"/>
                      <a:gd name="connsiteY3" fmla="*/ 375653 h 474638"/>
                      <a:gd name="connsiteX4" fmla="*/ 104774 w 412901"/>
                      <a:gd name="connsiteY4" fmla="*/ 451423 h 474638"/>
                      <a:gd name="connsiteX5" fmla="*/ 23621 w 412901"/>
                      <a:gd name="connsiteY5" fmla="*/ 469418 h 474638"/>
                      <a:gd name="connsiteX6" fmla="*/ 4066 w 412901"/>
                      <a:gd name="connsiteY6" fmla="*/ 389860 h 474638"/>
                      <a:gd name="connsiteX7" fmla="*/ 210371 w 412901"/>
                      <a:gd name="connsiteY7" fmla="*/ 144553 h 474638"/>
                      <a:gd name="connsiteX8" fmla="*/ 210371 w 412901"/>
                      <a:gd name="connsiteY8" fmla="*/ 143606 h 474638"/>
                      <a:gd name="connsiteX9" fmla="*/ 248503 w 412901"/>
                      <a:gd name="connsiteY9" fmla="*/ 91514 h 474638"/>
                      <a:gd name="connsiteX10" fmla="*/ 253391 w 412901"/>
                      <a:gd name="connsiteY10" fmla="*/ 85831 h 474638"/>
                      <a:gd name="connsiteX11" fmla="*/ 255347 w 412901"/>
                      <a:gd name="connsiteY11" fmla="*/ 82990 h 474638"/>
                      <a:gd name="connsiteX12" fmla="*/ 258280 w 412901"/>
                      <a:gd name="connsiteY12" fmla="*/ 80149 h 474638"/>
                      <a:gd name="connsiteX13" fmla="*/ 289568 w 412901"/>
                      <a:gd name="connsiteY13" fmla="*/ 44158 h 474638"/>
                      <a:gd name="connsiteX14" fmla="*/ 377565 w 412901"/>
                      <a:gd name="connsiteY14" fmla="*/ 590 h 474638"/>
                      <a:gd name="connsiteX15" fmla="*/ 407875 w 412901"/>
                      <a:gd name="connsiteY15" fmla="*/ 67836 h 474638"/>
                      <a:gd name="connsiteX16" fmla="*/ 358010 w 412901"/>
                      <a:gd name="connsiteY16" fmla="*/ 118034 h 4746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412901" h="474638">
                        <a:moveTo>
                          <a:pt x="358010" y="118034"/>
                        </a:moveTo>
                        <a:cubicBezTo>
                          <a:pt x="352143" y="124664"/>
                          <a:pt x="346277" y="131293"/>
                          <a:pt x="340410" y="137923"/>
                        </a:cubicBezTo>
                        <a:cubicBezTo>
                          <a:pt x="320856" y="162549"/>
                          <a:pt x="302278" y="190016"/>
                          <a:pt x="281746" y="213694"/>
                        </a:cubicBezTo>
                        <a:cubicBezTo>
                          <a:pt x="236769" y="264839"/>
                          <a:pt x="203526" y="321667"/>
                          <a:pt x="162461" y="375653"/>
                        </a:cubicBezTo>
                        <a:cubicBezTo>
                          <a:pt x="142906" y="401225"/>
                          <a:pt x="124329" y="425851"/>
                          <a:pt x="104774" y="451423"/>
                        </a:cubicBezTo>
                        <a:cubicBezTo>
                          <a:pt x="79352" y="468471"/>
                          <a:pt x="45131" y="482678"/>
                          <a:pt x="23621" y="469418"/>
                        </a:cubicBezTo>
                        <a:cubicBezTo>
                          <a:pt x="-3756" y="452370"/>
                          <a:pt x="-2778" y="420168"/>
                          <a:pt x="4066" y="389860"/>
                        </a:cubicBezTo>
                        <a:cubicBezTo>
                          <a:pt x="76419" y="311248"/>
                          <a:pt x="145839" y="229795"/>
                          <a:pt x="210371" y="144553"/>
                        </a:cubicBezTo>
                        <a:cubicBezTo>
                          <a:pt x="210371" y="144553"/>
                          <a:pt x="210371" y="144553"/>
                          <a:pt x="210371" y="143606"/>
                        </a:cubicBezTo>
                        <a:cubicBezTo>
                          <a:pt x="217215" y="122769"/>
                          <a:pt x="232858" y="106668"/>
                          <a:pt x="248503" y="91514"/>
                        </a:cubicBezTo>
                        <a:cubicBezTo>
                          <a:pt x="250458" y="89620"/>
                          <a:pt x="252414" y="87726"/>
                          <a:pt x="253391" y="85831"/>
                        </a:cubicBezTo>
                        <a:cubicBezTo>
                          <a:pt x="254369" y="84884"/>
                          <a:pt x="255347" y="83937"/>
                          <a:pt x="255347" y="82990"/>
                        </a:cubicBezTo>
                        <a:cubicBezTo>
                          <a:pt x="256325" y="82043"/>
                          <a:pt x="257302" y="81096"/>
                          <a:pt x="258280" y="80149"/>
                        </a:cubicBezTo>
                        <a:cubicBezTo>
                          <a:pt x="269035" y="68783"/>
                          <a:pt x="278812" y="56471"/>
                          <a:pt x="289568" y="44158"/>
                        </a:cubicBezTo>
                        <a:cubicBezTo>
                          <a:pt x="311078" y="20480"/>
                          <a:pt x="343344" y="-4146"/>
                          <a:pt x="377565" y="590"/>
                        </a:cubicBezTo>
                        <a:cubicBezTo>
                          <a:pt x="405920" y="4378"/>
                          <a:pt x="421563" y="43210"/>
                          <a:pt x="407875" y="67836"/>
                        </a:cubicBezTo>
                        <a:cubicBezTo>
                          <a:pt x="396142" y="89620"/>
                          <a:pt x="376587" y="102880"/>
                          <a:pt x="358010" y="118034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79208926-1D81-B8E2-4C13-03573FF5D883}"/>
                      </a:ext>
                    </a:extLst>
                  </p:cNvPr>
                  <p:cNvSpPr/>
                  <p:nvPr/>
                </p:nvSpPr>
                <p:spPr>
                  <a:xfrm>
                    <a:off x="6864732" y="609791"/>
                    <a:ext cx="1017832" cy="497242"/>
                  </a:xfrm>
                  <a:custGeom>
                    <a:avLst/>
                    <a:gdLst>
                      <a:gd name="connsiteX0" fmla="*/ 907347 w 1017832"/>
                      <a:gd name="connsiteY0" fmla="*/ 94713 h 497242"/>
                      <a:gd name="connsiteX1" fmla="*/ 707887 w 1017832"/>
                      <a:gd name="connsiteY1" fmla="*/ 248148 h 497242"/>
                      <a:gd name="connsiteX2" fmla="*/ 488872 w 1017832"/>
                      <a:gd name="connsiteY2" fmla="*/ 362751 h 497242"/>
                      <a:gd name="connsiteX3" fmla="*/ 248347 w 1017832"/>
                      <a:gd name="connsiteY3" fmla="*/ 418631 h 497242"/>
                      <a:gd name="connsiteX4" fmla="*/ 0 w 1017832"/>
                      <a:gd name="connsiteY4" fmla="*/ 497243 h 497242"/>
                      <a:gd name="connsiteX5" fmla="*/ 76264 w 1017832"/>
                      <a:gd name="connsiteY5" fmla="*/ 422420 h 497242"/>
                      <a:gd name="connsiteX6" fmla="*/ 172083 w 1017832"/>
                      <a:gd name="connsiteY6" fmla="*/ 379799 h 497242"/>
                      <a:gd name="connsiteX7" fmla="*/ 269858 w 1017832"/>
                      <a:gd name="connsiteY7" fmla="*/ 340019 h 497242"/>
                      <a:gd name="connsiteX8" fmla="*/ 275724 w 1017832"/>
                      <a:gd name="connsiteY8" fmla="*/ 340019 h 497242"/>
                      <a:gd name="connsiteX9" fmla="*/ 272791 w 1017832"/>
                      <a:gd name="connsiteY9" fmla="*/ 338125 h 497242"/>
                      <a:gd name="connsiteX10" fmla="*/ 323633 w 1017832"/>
                      <a:gd name="connsiteY10" fmla="*/ 320130 h 497242"/>
                      <a:gd name="connsiteX11" fmla="*/ 424342 w 1017832"/>
                      <a:gd name="connsiteY11" fmla="*/ 288875 h 497242"/>
                      <a:gd name="connsiteX12" fmla="*/ 823261 w 1017832"/>
                      <a:gd name="connsiteY12" fmla="*/ 124074 h 497242"/>
                      <a:gd name="connsiteX13" fmla="*/ 990456 w 1017832"/>
                      <a:gd name="connsiteY13" fmla="*/ 15154 h 497242"/>
                      <a:gd name="connsiteX14" fmla="*/ 1017833 w 1017832"/>
                      <a:gd name="connsiteY14" fmla="*/ 0 h 497242"/>
                      <a:gd name="connsiteX15" fmla="*/ 907347 w 1017832"/>
                      <a:gd name="connsiteY15" fmla="*/ 94713 h 497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017832" h="497242">
                        <a:moveTo>
                          <a:pt x="907347" y="94713"/>
                        </a:moveTo>
                        <a:cubicBezTo>
                          <a:pt x="842816" y="147752"/>
                          <a:pt x="777308" y="200792"/>
                          <a:pt x="707887" y="248148"/>
                        </a:cubicBezTo>
                        <a:cubicBezTo>
                          <a:pt x="639445" y="294557"/>
                          <a:pt x="569048" y="338125"/>
                          <a:pt x="488872" y="362751"/>
                        </a:cubicBezTo>
                        <a:cubicBezTo>
                          <a:pt x="409675" y="387376"/>
                          <a:pt x="328522" y="399688"/>
                          <a:pt x="248347" y="418631"/>
                        </a:cubicBezTo>
                        <a:cubicBezTo>
                          <a:pt x="164261" y="438521"/>
                          <a:pt x="82131" y="467882"/>
                          <a:pt x="0" y="497243"/>
                        </a:cubicBezTo>
                        <a:cubicBezTo>
                          <a:pt x="21511" y="468829"/>
                          <a:pt x="46932" y="442309"/>
                          <a:pt x="76264" y="422420"/>
                        </a:cubicBezTo>
                        <a:cubicBezTo>
                          <a:pt x="106575" y="402530"/>
                          <a:pt x="137862" y="391164"/>
                          <a:pt x="172083" y="379799"/>
                        </a:cubicBezTo>
                        <a:cubicBezTo>
                          <a:pt x="205326" y="369380"/>
                          <a:pt x="239548" y="357068"/>
                          <a:pt x="269858" y="340019"/>
                        </a:cubicBezTo>
                        <a:cubicBezTo>
                          <a:pt x="271813" y="340019"/>
                          <a:pt x="273769" y="340019"/>
                          <a:pt x="275724" y="340019"/>
                        </a:cubicBezTo>
                        <a:cubicBezTo>
                          <a:pt x="274746" y="339072"/>
                          <a:pt x="273769" y="339072"/>
                          <a:pt x="272791" y="338125"/>
                        </a:cubicBezTo>
                        <a:cubicBezTo>
                          <a:pt x="289412" y="332442"/>
                          <a:pt x="307012" y="326760"/>
                          <a:pt x="323633" y="320130"/>
                        </a:cubicBezTo>
                        <a:cubicBezTo>
                          <a:pt x="356877" y="308764"/>
                          <a:pt x="391098" y="299293"/>
                          <a:pt x="424342" y="288875"/>
                        </a:cubicBezTo>
                        <a:cubicBezTo>
                          <a:pt x="561225" y="245306"/>
                          <a:pt x="699088" y="197950"/>
                          <a:pt x="823261" y="124074"/>
                        </a:cubicBezTo>
                        <a:cubicBezTo>
                          <a:pt x="880948" y="89977"/>
                          <a:pt x="932769" y="49251"/>
                          <a:pt x="990456" y="15154"/>
                        </a:cubicBezTo>
                        <a:cubicBezTo>
                          <a:pt x="999255" y="9472"/>
                          <a:pt x="1009033" y="4736"/>
                          <a:pt x="1017833" y="0"/>
                        </a:cubicBezTo>
                        <a:cubicBezTo>
                          <a:pt x="981656" y="32202"/>
                          <a:pt x="944502" y="63458"/>
                          <a:pt x="907347" y="94713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5898F1C2-7479-42AA-C5ED-35D7FAD44DBE}"/>
                      </a:ext>
                    </a:extLst>
                  </p:cNvPr>
                  <p:cNvSpPr/>
                  <p:nvPr/>
                </p:nvSpPr>
                <p:spPr>
                  <a:xfrm>
                    <a:off x="6334914" y="289661"/>
                    <a:ext cx="1192729" cy="1400386"/>
                  </a:xfrm>
                  <a:custGeom>
                    <a:avLst/>
                    <a:gdLst>
                      <a:gd name="connsiteX0" fmla="*/ 18459 w 1192729"/>
                      <a:gd name="connsiteY0" fmla="*/ 1056048 h 1400386"/>
                      <a:gd name="connsiteX1" fmla="*/ 33124 w 1192729"/>
                      <a:gd name="connsiteY1" fmla="*/ 1039000 h 1400386"/>
                      <a:gd name="connsiteX2" fmla="*/ 196408 w 1192729"/>
                      <a:gd name="connsiteY2" fmla="*/ 861887 h 1400386"/>
                      <a:gd name="connsiteX3" fmla="*/ 384135 w 1192729"/>
                      <a:gd name="connsiteY3" fmla="*/ 713188 h 1400386"/>
                      <a:gd name="connsiteX4" fmla="*/ 408579 w 1192729"/>
                      <a:gd name="connsiteY4" fmla="*/ 698981 h 1400386"/>
                      <a:gd name="connsiteX5" fmla="*/ 483865 w 1192729"/>
                      <a:gd name="connsiteY5" fmla="*/ 668673 h 1400386"/>
                      <a:gd name="connsiteX6" fmla="*/ 809454 w 1192729"/>
                      <a:gd name="connsiteY6" fmla="*/ 416736 h 1400386"/>
                      <a:gd name="connsiteX7" fmla="*/ 1040202 w 1192729"/>
                      <a:gd name="connsiteY7" fmla="*/ 143963 h 1400386"/>
                      <a:gd name="connsiteX8" fmla="*/ 1040202 w 1192729"/>
                      <a:gd name="connsiteY8" fmla="*/ 143016 h 1400386"/>
                      <a:gd name="connsiteX9" fmla="*/ 1078334 w 1192729"/>
                      <a:gd name="connsiteY9" fmla="*/ 90924 h 1400386"/>
                      <a:gd name="connsiteX10" fmla="*/ 1083223 w 1192729"/>
                      <a:gd name="connsiteY10" fmla="*/ 85241 h 1400386"/>
                      <a:gd name="connsiteX11" fmla="*/ 1085178 w 1192729"/>
                      <a:gd name="connsiteY11" fmla="*/ 82400 h 1400386"/>
                      <a:gd name="connsiteX12" fmla="*/ 1088111 w 1192729"/>
                      <a:gd name="connsiteY12" fmla="*/ 79559 h 1400386"/>
                      <a:gd name="connsiteX13" fmla="*/ 1119399 w 1192729"/>
                      <a:gd name="connsiteY13" fmla="*/ 43568 h 1400386"/>
                      <a:gd name="connsiteX14" fmla="*/ 1192730 w 1192729"/>
                      <a:gd name="connsiteY14" fmla="*/ 0 h 1400386"/>
                      <a:gd name="connsiteX15" fmla="*/ 996203 w 1192729"/>
                      <a:gd name="connsiteY15" fmla="*/ 248148 h 1400386"/>
                      <a:gd name="connsiteX16" fmla="*/ 818254 w 1192729"/>
                      <a:gd name="connsiteY16" fmla="*/ 442309 h 1400386"/>
                      <a:gd name="connsiteX17" fmla="*/ 636393 w 1192729"/>
                      <a:gd name="connsiteY17" fmla="*/ 616581 h 1400386"/>
                      <a:gd name="connsiteX18" fmla="*/ 452577 w 1192729"/>
                      <a:gd name="connsiteY18" fmla="*/ 769069 h 1400386"/>
                      <a:gd name="connsiteX19" fmla="*/ 311782 w 1192729"/>
                      <a:gd name="connsiteY19" fmla="*/ 942393 h 1400386"/>
                      <a:gd name="connsiteX20" fmla="*/ 314715 w 1192729"/>
                      <a:gd name="connsiteY20" fmla="*/ 946181 h 1400386"/>
                      <a:gd name="connsiteX21" fmla="*/ 359691 w 1192729"/>
                      <a:gd name="connsiteY21" fmla="*/ 940499 h 1400386"/>
                      <a:gd name="connsiteX22" fmla="*/ 341114 w 1192729"/>
                      <a:gd name="connsiteY22" fmla="*/ 957547 h 1400386"/>
                      <a:gd name="connsiteX23" fmla="*/ 344047 w 1192729"/>
                      <a:gd name="connsiteY23" fmla="*/ 962283 h 1400386"/>
                      <a:gd name="connsiteX24" fmla="*/ 446711 w 1192729"/>
                      <a:gd name="connsiteY24" fmla="*/ 937657 h 1400386"/>
                      <a:gd name="connsiteX25" fmla="*/ 491687 w 1192729"/>
                      <a:gd name="connsiteY25" fmla="*/ 928186 h 1400386"/>
                      <a:gd name="connsiteX26" fmla="*/ 222807 w 1192729"/>
                      <a:gd name="connsiteY26" fmla="*/ 1146973 h 1400386"/>
                      <a:gd name="connsiteX27" fmla="*/ 45835 w 1192729"/>
                      <a:gd name="connsiteY27" fmla="*/ 1396068 h 1400386"/>
                      <a:gd name="connsiteX28" fmla="*/ 12592 w 1192729"/>
                      <a:gd name="connsiteY28" fmla="*/ 1361971 h 1400386"/>
                      <a:gd name="connsiteX29" fmla="*/ 18459 w 1192729"/>
                      <a:gd name="connsiteY29" fmla="*/ 1056048 h 1400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1192729" h="1400386">
                        <a:moveTo>
                          <a:pt x="18459" y="1056048"/>
                        </a:moveTo>
                        <a:cubicBezTo>
                          <a:pt x="23347" y="1050366"/>
                          <a:pt x="28236" y="1044683"/>
                          <a:pt x="33124" y="1039000"/>
                        </a:cubicBezTo>
                        <a:cubicBezTo>
                          <a:pt x="84945" y="978384"/>
                          <a:pt x="138721" y="917768"/>
                          <a:pt x="196408" y="861887"/>
                        </a:cubicBezTo>
                        <a:cubicBezTo>
                          <a:pt x="253117" y="806953"/>
                          <a:pt x="315692" y="753914"/>
                          <a:pt x="384135" y="713188"/>
                        </a:cubicBezTo>
                        <a:cubicBezTo>
                          <a:pt x="391957" y="708452"/>
                          <a:pt x="400756" y="703717"/>
                          <a:pt x="408579" y="698981"/>
                        </a:cubicBezTo>
                        <a:cubicBezTo>
                          <a:pt x="434000" y="689510"/>
                          <a:pt x="459421" y="680039"/>
                          <a:pt x="483865" y="668673"/>
                        </a:cubicBezTo>
                        <a:cubicBezTo>
                          <a:pt x="611950" y="609951"/>
                          <a:pt x="715590" y="517132"/>
                          <a:pt x="809454" y="416736"/>
                        </a:cubicBezTo>
                        <a:cubicBezTo>
                          <a:pt x="890607" y="329601"/>
                          <a:pt x="968826" y="239623"/>
                          <a:pt x="1040202" y="143963"/>
                        </a:cubicBezTo>
                        <a:cubicBezTo>
                          <a:pt x="1040202" y="143963"/>
                          <a:pt x="1040202" y="143963"/>
                          <a:pt x="1040202" y="143016"/>
                        </a:cubicBezTo>
                        <a:cubicBezTo>
                          <a:pt x="1047046" y="122179"/>
                          <a:pt x="1062690" y="106078"/>
                          <a:pt x="1078334" y="90924"/>
                        </a:cubicBezTo>
                        <a:cubicBezTo>
                          <a:pt x="1080290" y="89030"/>
                          <a:pt x="1082245" y="87136"/>
                          <a:pt x="1083223" y="85241"/>
                        </a:cubicBezTo>
                        <a:cubicBezTo>
                          <a:pt x="1084200" y="84294"/>
                          <a:pt x="1085178" y="83347"/>
                          <a:pt x="1085178" y="82400"/>
                        </a:cubicBezTo>
                        <a:cubicBezTo>
                          <a:pt x="1086156" y="81453"/>
                          <a:pt x="1087134" y="80506"/>
                          <a:pt x="1088111" y="79559"/>
                        </a:cubicBezTo>
                        <a:cubicBezTo>
                          <a:pt x="1098866" y="68193"/>
                          <a:pt x="1108644" y="55881"/>
                          <a:pt x="1119399" y="43568"/>
                        </a:cubicBezTo>
                        <a:cubicBezTo>
                          <a:pt x="1137976" y="23678"/>
                          <a:pt x="1163398" y="2841"/>
                          <a:pt x="1192730" y="0"/>
                        </a:cubicBezTo>
                        <a:cubicBezTo>
                          <a:pt x="1132110" y="86189"/>
                          <a:pt x="1065623" y="168589"/>
                          <a:pt x="996203" y="248148"/>
                        </a:cubicBezTo>
                        <a:cubicBezTo>
                          <a:pt x="938516" y="314447"/>
                          <a:pt x="878874" y="377904"/>
                          <a:pt x="818254" y="442309"/>
                        </a:cubicBezTo>
                        <a:cubicBezTo>
                          <a:pt x="760567" y="502925"/>
                          <a:pt x="701902" y="562594"/>
                          <a:pt x="636393" y="616581"/>
                        </a:cubicBezTo>
                        <a:cubicBezTo>
                          <a:pt x="574795" y="666778"/>
                          <a:pt x="509286" y="711294"/>
                          <a:pt x="452577" y="769069"/>
                        </a:cubicBezTo>
                        <a:cubicBezTo>
                          <a:pt x="399778" y="822108"/>
                          <a:pt x="354802" y="881777"/>
                          <a:pt x="311782" y="942393"/>
                        </a:cubicBezTo>
                        <a:cubicBezTo>
                          <a:pt x="310804" y="944287"/>
                          <a:pt x="311782" y="947129"/>
                          <a:pt x="314715" y="946181"/>
                        </a:cubicBezTo>
                        <a:cubicBezTo>
                          <a:pt x="329381" y="944287"/>
                          <a:pt x="345025" y="942393"/>
                          <a:pt x="359691" y="940499"/>
                        </a:cubicBezTo>
                        <a:cubicBezTo>
                          <a:pt x="353825" y="946181"/>
                          <a:pt x="346981" y="951864"/>
                          <a:pt x="341114" y="957547"/>
                        </a:cubicBezTo>
                        <a:cubicBezTo>
                          <a:pt x="339159" y="959441"/>
                          <a:pt x="341114" y="963230"/>
                          <a:pt x="344047" y="962283"/>
                        </a:cubicBezTo>
                        <a:cubicBezTo>
                          <a:pt x="377291" y="950917"/>
                          <a:pt x="411512" y="944287"/>
                          <a:pt x="446711" y="937657"/>
                        </a:cubicBezTo>
                        <a:cubicBezTo>
                          <a:pt x="461377" y="934816"/>
                          <a:pt x="477020" y="931975"/>
                          <a:pt x="491687" y="928186"/>
                        </a:cubicBezTo>
                        <a:cubicBezTo>
                          <a:pt x="384135" y="976490"/>
                          <a:pt x="289294" y="1043736"/>
                          <a:pt x="222807" y="1146973"/>
                        </a:cubicBezTo>
                        <a:cubicBezTo>
                          <a:pt x="174898" y="1220849"/>
                          <a:pt x="123077" y="1346817"/>
                          <a:pt x="45835" y="1396068"/>
                        </a:cubicBezTo>
                        <a:cubicBezTo>
                          <a:pt x="25303" y="1409327"/>
                          <a:pt x="16503" y="1390385"/>
                          <a:pt x="12592" y="1361971"/>
                        </a:cubicBezTo>
                        <a:cubicBezTo>
                          <a:pt x="88856" y="1170651"/>
                          <a:pt x="-47051" y="1208536"/>
                          <a:pt x="18459" y="1056048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67" name="Graphic 25">
                  <a:extLst>
                    <a:ext uri="{FF2B5EF4-FFF2-40B4-BE49-F238E27FC236}">
                      <a16:creationId xmlns:a16="http://schemas.microsoft.com/office/drawing/2014/main" id="{0B1702C1-C063-F200-3C75-C06B0F643D34}"/>
                    </a:ext>
                  </a:extLst>
                </p:cNvPr>
                <p:cNvGrpSpPr/>
                <p:nvPr/>
              </p:nvGrpSpPr>
              <p:grpSpPr>
                <a:xfrm>
                  <a:off x="5002888" y="373009"/>
                  <a:ext cx="2360493" cy="4097269"/>
                  <a:chOff x="5002888" y="373009"/>
                  <a:chExt cx="2360493" cy="4097269"/>
                </a:xfrm>
              </p:grpSpPr>
              <p:sp>
                <p:nvSpPr>
                  <p:cNvPr id="68" name="Freeform: Shape 67">
                    <a:extLst>
                      <a:ext uri="{FF2B5EF4-FFF2-40B4-BE49-F238E27FC236}">
                        <a16:creationId xmlns:a16="http://schemas.microsoft.com/office/drawing/2014/main" id="{046BB6D9-7B8B-6B1D-8830-7640A55F7AB0}"/>
                      </a:ext>
                    </a:extLst>
                  </p:cNvPr>
                  <p:cNvSpPr/>
                  <p:nvPr/>
                </p:nvSpPr>
                <p:spPr>
                  <a:xfrm>
                    <a:off x="5002888" y="416106"/>
                    <a:ext cx="1000503" cy="1564614"/>
                  </a:xfrm>
                  <a:custGeom>
                    <a:avLst/>
                    <a:gdLst>
                      <a:gd name="connsiteX0" fmla="*/ 26617 w 1000503"/>
                      <a:gd name="connsiteY0" fmla="*/ 471 h 1564614"/>
                      <a:gd name="connsiteX1" fmla="*/ 53994 w 1000503"/>
                      <a:gd name="connsiteY1" fmla="*/ 27937 h 1564614"/>
                      <a:gd name="connsiteX2" fmla="*/ 66705 w 1000503"/>
                      <a:gd name="connsiteY2" fmla="*/ 46880 h 1564614"/>
                      <a:gd name="connsiteX3" fmla="*/ 85282 w 1000503"/>
                      <a:gd name="connsiteY3" fmla="*/ 61087 h 1564614"/>
                      <a:gd name="connsiteX4" fmla="*/ 105814 w 1000503"/>
                      <a:gd name="connsiteY4" fmla="*/ 92342 h 1564614"/>
                      <a:gd name="connsiteX5" fmla="*/ 128303 w 1000503"/>
                      <a:gd name="connsiteY5" fmla="*/ 125492 h 1564614"/>
                      <a:gd name="connsiteX6" fmla="*/ 182078 w 1000503"/>
                      <a:gd name="connsiteY6" fmla="*/ 195579 h 1564614"/>
                      <a:gd name="connsiteX7" fmla="*/ 272031 w 1000503"/>
                      <a:gd name="connsiteY7" fmla="*/ 340490 h 1564614"/>
                      <a:gd name="connsiteX8" fmla="*/ 522334 w 1000503"/>
                      <a:gd name="connsiteY8" fmla="*/ 612316 h 1564614"/>
                      <a:gd name="connsiteX9" fmla="*/ 589798 w 1000503"/>
                      <a:gd name="connsiteY9" fmla="*/ 673879 h 1564614"/>
                      <a:gd name="connsiteX10" fmla="*/ 623042 w 1000503"/>
                      <a:gd name="connsiteY10" fmla="*/ 706081 h 1564614"/>
                      <a:gd name="connsiteX11" fmla="*/ 620109 w 1000503"/>
                      <a:gd name="connsiteY11" fmla="*/ 706081 h 1564614"/>
                      <a:gd name="connsiteX12" fmla="*/ 626953 w 1000503"/>
                      <a:gd name="connsiteY12" fmla="*/ 708923 h 1564614"/>
                      <a:gd name="connsiteX13" fmla="*/ 636730 w 1000503"/>
                      <a:gd name="connsiteY13" fmla="*/ 716500 h 1564614"/>
                      <a:gd name="connsiteX14" fmla="*/ 644552 w 1000503"/>
                      <a:gd name="connsiteY14" fmla="*/ 723130 h 1564614"/>
                      <a:gd name="connsiteX15" fmla="*/ 644552 w 1000503"/>
                      <a:gd name="connsiteY15" fmla="*/ 714605 h 1564614"/>
                      <a:gd name="connsiteX16" fmla="*/ 635752 w 1000503"/>
                      <a:gd name="connsiteY16" fmla="*/ 677667 h 1564614"/>
                      <a:gd name="connsiteX17" fmla="*/ 618153 w 1000503"/>
                      <a:gd name="connsiteY17" fmla="*/ 593373 h 1564614"/>
                      <a:gd name="connsiteX18" fmla="*/ 581976 w 1000503"/>
                      <a:gd name="connsiteY18" fmla="*/ 415313 h 1564614"/>
                      <a:gd name="connsiteX19" fmla="*/ 550688 w 1000503"/>
                      <a:gd name="connsiteY19" fmla="*/ 245777 h 1564614"/>
                      <a:gd name="connsiteX20" fmla="*/ 533089 w 1000503"/>
                      <a:gd name="connsiteY20" fmla="*/ 165271 h 1564614"/>
                      <a:gd name="connsiteX21" fmla="*/ 527223 w 1000503"/>
                      <a:gd name="connsiteY21" fmla="*/ 143487 h 1564614"/>
                      <a:gd name="connsiteX22" fmla="*/ 505712 w 1000503"/>
                      <a:gd name="connsiteY22" fmla="*/ 85712 h 1564614"/>
                      <a:gd name="connsiteX23" fmla="*/ 555577 w 1000503"/>
                      <a:gd name="connsiteY23" fmla="*/ 44038 h 1564614"/>
                      <a:gd name="connsiteX24" fmla="*/ 608375 w 1000503"/>
                      <a:gd name="connsiteY24" fmla="*/ 109390 h 1564614"/>
                      <a:gd name="connsiteX25" fmla="*/ 619131 w 1000503"/>
                      <a:gd name="connsiteY25" fmla="*/ 148222 h 1564614"/>
                      <a:gd name="connsiteX26" fmla="*/ 620109 w 1000503"/>
                      <a:gd name="connsiteY26" fmla="*/ 151064 h 1564614"/>
                      <a:gd name="connsiteX27" fmla="*/ 621086 w 1000503"/>
                      <a:gd name="connsiteY27" fmla="*/ 154852 h 1564614"/>
                      <a:gd name="connsiteX28" fmla="*/ 623042 w 1000503"/>
                      <a:gd name="connsiteY28" fmla="*/ 161482 h 1564614"/>
                      <a:gd name="connsiteX29" fmla="*/ 632819 w 1000503"/>
                      <a:gd name="connsiteY29" fmla="*/ 216416 h 1564614"/>
                      <a:gd name="connsiteX30" fmla="*/ 632819 w 1000503"/>
                      <a:gd name="connsiteY30" fmla="*/ 217363 h 1564614"/>
                      <a:gd name="connsiteX31" fmla="*/ 710061 w 1000503"/>
                      <a:gd name="connsiteY31" fmla="*/ 513814 h 1564614"/>
                      <a:gd name="connsiteX32" fmla="*/ 869433 w 1000503"/>
                      <a:gd name="connsiteY32" fmla="*/ 828261 h 1564614"/>
                      <a:gd name="connsiteX33" fmla="*/ 982852 w 1000503"/>
                      <a:gd name="connsiteY33" fmla="*/ 949493 h 1564614"/>
                      <a:gd name="connsiteX34" fmla="*/ 998496 w 1000503"/>
                      <a:gd name="connsiteY34" fmla="*/ 968436 h 1564614"/>
                      <a:gd name="connsiteX35" fmla="*/ 976008 w 1000503"/>
                      <a:gd name="connsiteY35" fmla="*/ 1541449 h 1564614"/>
                      <a:gd name="connsiteX36" fmla="*/ 936898 w 1000503"/>
                      <a:gd name="connsiteY36" fmla="*/ 1555656 h 1564614"/>
                      <a:gd name="connsiteX37" fmla="*/ 892899 w 1000503"/>
                      <a:gd name="connsiteY37" fmla="*/ 1296142 h 1564614"/>
                      <a:gd name="connsiteX38" fmla="*/ 417715 w 1000503"/>
                      <a:gd name="connsiteY38" fmla="*/ 708923 h 1564614"/>
                      <a:gd name="connsiteX39" fmla="*/ 214344 w 1000503"/>
                      <a:gd name="connsiteY39" fmla="*/ 448462 h 1564614"/>
                      <a:gd name="connsiteX40" fmla="*/ 112659 w 1000503"/>
                      <a:gd name="connsiteY40" fmla="*/ 265667 h 1564614"/>
                      <a:gd name="connsiteX41" fmla="*/ 66705 w 1000503"/>
                      <a:gd name="connsiteY41" fmla="*/ 177584 h 1564614"/>
                      <a:gd name="connsiteX42" fmla="*/ 11951 w 1000503"/>
                      <a:gd name="connsiteY42" fmla="*/ 84765 h 1564614"/>
                      <a:gd name="connsiteX43" fmla="*/ 11951 w 1000503"/>
                      <a:gd name="connsiteY43" fmla="*/ 80976 h 1564614"/>
                      <a:gd name="connsiteX44" fmla="*/ 2173 w 1000503"/>
                      <a:gd name="connsiteY44" fmla="*/ 58245 h 1564614"/>
                      <a:gd name="connsiteX45" fmla="*/ 26617 w 1000503"/>
                      <a:gd name="connsiteY45" fmla="*/ 471 h 156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1000503" h="1564614">
                        <a:moveTo>
                          <a:pt x="26617" y="471"/>
                        </a:moveTo>
                        <a:cubicBezTo>
                          <a:pt x="37372" y="2364"/>
                          <a:pt x="48127" y="20360"/>
                          <a:pt x="53994" y="27937"/>
                        </a:cubicBezTo>
                        <a:cubicBezTo>
                          <a:pt x="58883" y="33620"/>
                          <a:pt x="62794" y="40250"/>
                          <a:pt x="66705" y="46880"/>
                        </a:cubicBezTo>
                        <a:cubicBezTo>
                          <a:pt x="71594" y="46880"/>
                          <a:pt x="83326" y="56351"/>
                          <a:pt x="85282" y="61087"/>
                        </a:cubicBezTo>
                        <a:cubicBezTo>
                          <a:pt x="90171" y="72452"/>
                          <a:pt x="98970" y="81923"/>
                          <a:pt x="105814" y="92342"/>
                        </a:cubicBezTo>
                        <a:cubicBezTo>
                          <a:pt x="113637" y="102760"/>
                          <a:pt x="120481" y="114126"/>
                          <a:pt x="128303" y="125492"/>
                        </a:cubicBezTo>
                        <a:cubicBezTo>
                          <a:pt x="145902" y="149170"/>
                          <a:pt x="165457" y="170954"/>
                          <a:pt x="182078" y="195579"/>
                        </a:cubicBezTo>
                        <a:cubicBezTo>
                          <a:pt x="214344" y="241988"/>
                          <a:pt x="240743" y="293133"/>
                          <a:pt x="272031" y="340490"/>
                        </a:cubicBezTo>
                        <a:cubicBezTo>
                          <a:pt x="341451" y="441833"/>
                          <a:pt x="432381" y="528968"/>
                          <a:pt x="522334" y="612316"/>
                        </a:cubicBezTo>
                        <a:cubicBezTo>
                          <a:pt x="544822" y="633152"/>
                          <a:pt x="567310" y="653042"/>
                          <a:pt x="589798" y="673879"/>
                        </a:cubicBezTo>
                        <a:cubicBezTo>
                          <a:pt x="601531" y="684297"/>
                          <a:pt x="612286" y="695663"/>
                          <a:pt x="623042" y="706081"/>
                        </a:cubicBezTo>
                        <a:cubicBezTo>
                          <a:pt x="622064" y="706081"/>
                          <a:pt x="621086" y="706081"/>
                          <a:pt x="620109" y="706081"/>
                        </a:cubicBezTo>
                        <a:cubicBezTo>
                          <a:pt x="622064" y="707029"/>
                          <a:pt x="624997" y="707976"/>
                          <a:pt x="626953" y="708923"/>
                        </a:cubicBezTo>
                        <a:cubicBezTo>
                          <a:pt x="629886" y="710817"/>
                          <a:pt x="633797" y="713658"/>
                          <a:pt x="636730" y="716500"/>
                        </a:cubicBezTo>
                        <a:cubicBezTo>
                          <a:pt x="639663" y="718394"/>
                          <a:pt x="641619" y="721235"/>
                          <a:pt x="644552" y="723130"/>
                        </a:cubicBezTo>
                        <a:cubicBezTo>
                          <a:pt x="650418" y="727865"/>
                          <a:pt x="645530" y="718394"/>
                          <a:pt x="644552" y="714605"/>
                        </a:cubicBezTo>
                        <a:cubicBezTo>
                          <a:pt x="642597" y="702293"/>
                          <a:pt x="638686" y="689980"/>
                          <a:pt x="635752" y="677667"/>
                        </a:cubicBezTo>
                        <a:cubicBezTo>
                          <a:pt x="627930" y="650201"/>
                          <a:pt x="623042" y="621787"/>
                          <a:pt x="618153" y="593373"/>
                        </a:cubicBezTo>
                        <a:cubicBezTo>
                          <a:pt x="606420" y="533704"/>
                          <a:pt x="593709" y="474035"/>
                          <a:pt x="581976" y="415313"/>
                        </a:cubicBezTo>
                        <a:cubicBezTo>
                          <a:pt x="570243" y="358485"/>
                          <a:pt x="566332" y="301657"/>
                          <a:pt x="550688" y="245777"/>
                        </a:cubicBezTo>
                        <a:cubicBezTo>
                          <a:pt x="542867" y="219257"/>
                          <a:pt x="539933" y="191790"/>
                          <a:pt x="533089" y="165271"/>
                        </a:cubicBezTo>
                        <a:cubicBezTo>
                          <a:pt x="531133" y="157694"/>
                          <a:pt x="529178" y="150117"/>
                          <a:pt x="527223" y="143487"/>
                        </a:cubicBezTo>
                        <a:cubicBezTo>
                          <a:pt x="518423" y="124544"/>
                          <a:pt x="507668" y="106549"/>
                          <a:pt x="505712" y="85712"/>
                        </a:cubicBezTo>
                        <a:cubicBezTo>
                          <a:pt x="503757" y="62034"/>
                          <a:pt x="531133" y="37409"/>
                          <a:pt x="555577" y="44038"/>
                        </a:cubicBezTo>
                        <a:cubicBezTo>
                          <a:pt x="584910" y="52563"/>
                          <a:pt x="600554" y="83818"/>
                          <a:pt x="608375" y="109390"/>
                        </a:cubicBezTo>
                        <a:cubicBezTo>
                          <a:pt x="612286" y="122650"/>
                          <a:pt x="615219" y="135910"/>
                          <a:pt x="619131" y="148222"/>
                        </a:cubicBezTo>
                        <a:cubicBezTo>
                          <a:pt x="620109" y="149170"/>
                          <a:pt x="620109" y="150117"/>
                          <a:pt x="620109" y="151064"/>
                        </a:cubicBezTo>
                        <a:cubicBezTo>
                          <a:pt x="620109" y="152011"/>
                          <a:pt x="620109" y="152958"/>
                          <a:pt x="621086" y="154852"/>
                        </a:cubicBezTo>
                        <a:cubicBezTo>
                          <a:pt x="622064" y="156747"/>
                          <a:pt x="622064" y="159588"/>
                          <a:pt x="623042" y="161482"/>
                        </a:cubicBezTo>
                        <a:cubicBezTo>
                          <a:pt x="628908" y="178530"/>
                          <a:pt x="635752" y="197473"/>
                          <a:pt x="632819" y="216416"/>
                        </a:cubicBezTo>
                        <a:cubicBezTo>
                          <a:pt x="632819" y="216416"/>
                          <a:pt x="632819" y="216416"/>
                          <a:pt x="632819" y="217363"/>
                        </a:cubicBezTo>
                        <a:cubicBezTo>
                          <a:pt x="652374" y="317759"/>
                          <a:pt x="679751" y="416260"/>
                          <a:pt x="710061" y="513814"/>
                        </a:cubicBezTo>
                        <a:cubicBezTo>
                          <a:pt x="745260" y="626522"/>
                          <a:pt x="792191" y="736389"/>
                          <a:pt x="869433" y="828261"/>
                        </a:cubicBezTo>
                        <a:cubicBezTo>
                          <a:pt x="905610" y="870882"/>
                          <a:pt x="947653" y="906873"/>
                          <a:pt x="982852" y="949493"/>
                        </a:cubicBezTo>
                        <a:cubicBezTo>
                          <a:pt x="987740" y="956124"/>
                          <a:pt x="993607" y="961806"/>
                          <a:pt x="998496" y="968436"/>
                        </a:cubicBezTo>
                        <a:cubicBezTo>
                          <a:pt x="1006317" y="1159756"/>
                          <a:pt x="989696" y="1351076"/>
                          <a:pt x="976008" y="1541449"/>
                        </a:cubicBezTo>
                        <a:cubicBezTo>
                          <a:pt x="961341" y="1562286"/>
                          <a:pt x="947653" y="1573651"/>
                          <a:pt x="936898" y="1555656"/>
                        </a:cubicBezTo>
                        <a:cubicBezTo>
                          <a:pt x="894855" y="1488410"/>
                          <a:pt x="902677" y="1371913"/>
                          <a:pt x="892899" y="1296142"/>
                        </a:cubicBezTo>
                        <a:cubicBezTo>
                          <a:pt x="859656" y="1028105"/>
                          <a:pt x="594687" y="885089"/>
                          <a:pt x="417715" y="708923"/>
                        </a:cubicBezTo>
                        <a:cubicBezTo>
                          <a:pt x="339495" y="630311"/>
                          <a:pt x="278875" y="537492"/>
                          <a:pt x="214344" y="448462"/>
                        </a:cubicBezTo>
                        <a:cubicBezTo>
                          <a:pt x="173279" y="391634"/>
                          <a:pt x="143946" y="328177"/>
                          <a:pt x="112659" y="265667"/>
                        </a:cubicBezTo>
                        <a:cubicBezTo>
                          <a:pt x="97993" y="236305"/>
                          <a:pt x="81371" y="207892"/>
                          <a:pt x="66705" y="177584"/>
                        </a:cubicBezTo>
                        <a:cubicBezTo>
                          <a:pt x="51061" y="145381"/>
                          <a:pt x="28573" y="116020"/>
                          <a:pt x="11951" y="84765"/>
                        </a:cubicBezTo>
                        <a:cubicBezTo>
                          <a:pt x="11951" y="83818"/>
                          <a:pt x="10973" y="81923"/>
                          <a:pt x="11951" y="80976"/>
                        </a:cubicBezTo>
                        <a:cubicBezTo>
                          <a:pt x="8040" y="73399"/>
                          <a:pt x="4129" y="65822"/>
                          <a:pt x="2173" y="58245"/>
                        </a:cubicBezTo>
                        <a:cubicBezTo>
                          <a:pt x="-1737" y="42144"/>
                          <a:pt x="-3693" y="-5212"/>
                          <a:pt x="26617" y="471"/>
                        </a:cubicBezTo>
                        <a:close/>
                      </a:path>
                    </a:pathLst>
                  </a:custGeom>
                  <a:solidFill>
                    <a:srgbClr val="745631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E696DD98-47D5-5866-F14F-509886AF796E}"/>
                      </a:ext>
                    </a:extLst>
                  </p:cNvPr>
                  <p:cNvSpPr/>
                  <p:nvPr/>
                </p:nvSpPr>
                <p:spPr>
                  <a:xfrm>
                    <a:off x="5003106" y="454462"/>
                    <a:ext cx="1000285" cy="1525311"/>
                  </a:xfrm>
                  <a:custGeom>
                    <a:avLst/>
                    <a:gdLst>
                      <a:gd name="connsiteX0" fmla="*/ 0 w 1000285"/>
                      <a:gd name="connsiteY0" fmla="*/ 0 h 1525311"/>
                      <a:gd name="connsiteX1" fmla="*/ 50842 w 1000285"/>
                      <a:gd name="connsiteY1" fmla="*/ 57775 h 1525311"/>
                      <a:gd name="connsiteX2" fmla="*/ 170127 w 1000285"/>
                      <a:gd name="connsiteY2" fmla="*/ 223522 h 1525311"/>
                      <a:gd name="connsiteX3" fmla="*/ 342211 w 1000285"/>
                      <a:gd name="connsiteY3" fmla="*/ 479247 h 1525311"/>
                      <a:gd name="connsiteX4" fmla="*/ 729398 w 1000285"/>
                      <a:gd name="connsiteY4" fmla="*/ 853363 h 1525311"/>
                      <a:gd name="connsiteX5" fmla="*/ 734286 w 1000285"/>
                      <a:gd name="connsiteY5" fmla="*/ 848627 h 1525311"/>
                      <a:gd name="connsiteX6" fmla="*/ 639445 w 1000285"/>
                      <a:gd name="connsiteY6" fmla="*/ 680986 h 1525311"/>
                      <a:gd name="connsiteX7" fmla="*/ 644334 w 1000285"/>
                      <a:gd name="connsiteY7" fmla="*/ 684774 h 1525311"/>
                      <a:gd name="connsiteX8" fmla="*/ 644334 w 1000285"/>
                      <a:gd name="connsiteY8" fmla="*/ 676250 h 1525311"/>
                      <a:gd name="connsiteX9" fmla="*/ 635534 w 1000285"/>
                      <a:gd name="connsiteY9" fmla="*/ 639312 h 1525311"/>
                      <a:gd name="connsiteX10" fmla="*/ 617935 w 1000285"/>
                      <a:gd name="connsiteY10" fmla="*/ 555018 h 1525311"/>
                      <a:gd name="connsiteX11" fmla="*/ 581758 w 1000285"/>
                      <a:gd name="connsiteY11" fmla="*/ 376957 h 1525311"/>
                      <a:gd name="connsiteX12" fmla="*/ 550470 w 1000285"/>
                      <a:gd name="connsiteY12" fmla="*/ 207421 h 1525311"/>
                      <a:gd name="connsiteX13" fmla="*/ 545581 w 1000285"/>
                      <a:gd name="connsiteY13" fmla="*/ 189426 h 1525311"/>
                      <a:gd name="connsiteX14" fmla="*/ 611091 w 1000285"/>
                      <a:gd name="connsiteY14" fmla="*/ 414843 h 1525311"/>
                      <a:gd name="connsiteX15" fmla="*/ 657044 w 1000285"/>
                      <a:gd name="connsiteY15" fmla="*/ 562595 h 1525311"/>
                      <a:gd name="connsiteX16" fmla="*/ 699087 w 1000285"/>
                      <a:gd name="connsiteY16" fmla="*/ 681933 h 1525311"/>
                      <a:gd name="connsiteX17" fmla="*/ 829128 w 1000285"/>
                      <a:gd name="connsiteY17" fmla="*/ 870412 h 1525311"/>
                      <a:gd name="connsiteX18" fmla="*/ 834994 w 1000285"/>
                      <a:gd name="connsiteY18" fmla="*/ 867570 h 1525311"/>
                      <a:gd name="connsiteX19" fmla="*/ 749930 w 1000285"/>
                      <a:gd name="connsiteY19" fmla="*/ 623211 h 1525311"/>
                      <a:gd name="connsiteX20" fmla="*/ 723531 w 1000285"/>
                      <a:gd name="connsiteY20" fmla="*/ 516185 h 1525311"/>
                      <a:gd name="connsiteX21" fmla="*/ 869215 w 1000285"/>
                      <a:gd name="connsiteY21" fmla="*/ 788958 h 1525311"/>
                      <a:gd name="connsiteX22" fmla="*/ 982634 w 1000285"/>
                      <a:gd name="connsiteY22" fmla="*/ 910191 h 1525311"/>
                      <a:gd name="connsiteX23" fmla="*/ 998277 w 1000285"/>
                      <a:gd name="connsiteY23" fmla="*/ 929134 h 1525311"/>
                      <a:gd name="connsiteX24" fmla="*/ 975789 w 1000285"/>
                      <a:gd name="connsiteY24" fmla="*/ 1502146 h 1525311"/>
                      <a:gd name="connsiteX25" fmla="*/ 936679 w 1000285"/>
                      <a:gd name="connsiteY25" fmla="*/ 1516353 h 1525311"/>
                      <a:gd name="connsiteX26" fmla="*/ 892681 w 1000285"/>
                      <a:gd name="connsiteY26" fmla="*/ 1256840 h 1525311"/>
                      <a:gd name="connsiteX27" fmla="*/ 417497 w 1000285"/>
                      <a:gd name="connsiteY27" fmla="*/ 669620 h 1525311"/>
                      <a:gd name="connsiteX28" fmla="*/ 214126 w 1000285"/>
                      <a:gd name="connsiteY28" fmla="*/ 409160 h 1525311"/>
                      <a:gd name="connsiteX29" fmla="*/ 112440 w 1000285"/>
                      <a:gd name="connsiteY29" fmla="*/ 226364 h 1525311"/>
                      <a:gd name="connsiteX30" fmla="*/ 66486 w 1000285"/>
                      <a:gd name="connsiteY30" fmla="*/ 138281 h 1525311"/>
                      <a:gd name="connsiteX31" fmla="*/ 11733 w 1000285"/>
                      <a:gd name="connsiteY31" fmla="*/ 45462 h 1525311"/>
                      <a:gd name="connsiteX32" fmla="*/ 11733 w 1000285"/>
                      <a:gd name="connsiteY32" fmla="*/ 41674 h 1525311"/>
                      <a:gd name="connsiteX33" fmla="*/ 1955 w 1000285"/>
                      <a:gd name="connsiteY33" fmla="*/ 18943 h 1525311"/>
                      <a:gd name="connsiteX34" fmla="*/ 0 w 1000285"/>
                      <a:gd name="connsiteY34" fmla="*/ 0 h 15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1000285" h="1525311">
                        <a:moveTo>
                          <a:pt x="0" y="0"/>
                        </a:moveTo>
                        <a:cubicBezTo>
                          <a:pt x="16621" y="18943"/>
                          <a:pt x="33243" y="38832"/>
                          <a:pt x="50842" y="57775"/>
                        </a:cubicBezTo>
                        <a:cubicBezTo>
                          <a:pt x="95819" y="109867"/>
                          <a:pt x="132973" y="165748"/>
                          <a:pt x="170127" y="223522"/>
                        </a:cubicBezTo>
                        <a:cubicBezTo>
                          <a:pt x="225859" y="309711"/>
                          <a:pt x="282568" y="395900"/>
                          <a:pt x="342211" y="479247"/>
                        </a:cubicBezTo>
                        <a:cubicBezTo>
                          <a:pt x="447807" y="625105"/>
                          <a:pt x="576869" y="753914"/>
                          <a:pt x="729398" y="853363"/>
                        </a:cubicBezTo>
                        <a:cubicBezTo>
                          <a:pt x="732331" y="855257"/>
                          <a:pt x="735264" y="851469"/>
                          <a:pt x="734286" y="848627"/>
                        </a:cubicBezTo>
                        <a:cubicBezTo>
                          <a:pt x="702998" y="792747"/>
                          <a:pt x="671711" y="735919"/>
                          <a:pt x="639445" y="680986"/>
                        </a:cubicBezTo>
                        <a:cubicBezTo>
                          <a:pt x="641400" y="681933"/>
                          <a:pt x="642378" y="683827"/>
                          <a:pt x="644334" y="684774"/>
                        </a:cubicBezTo>
                        <a:cubicBezTo>
                          <a:pt x="650200" y="689510"/>
                          <a:pt x="645312" y="680039"/>
                          <a:pt x="644334" y="676250"/>
                        </a:cubicBezTo>
                        <a:cubicBezTo>
                          <a:pt x="642378" y="663938"/>
                          <a:pt x="638467" y="651625"/>
                          <a:pt x="635534" y="639312"/>
                        </a:cubicBezTo>
                        <a:cubicBezTo>
                          <a:pt x="627712" y="611845"/>
                          <a:pt x="622823" y="583431"/>
                          <a:pt x="617935" y="555018"/>
                        </a:cubicBezTo>
                        <a:cubicBezTo>
                          <a:pt x="606202" y="495348"/>
                          <a:pt x="593491" y="435679"/>
                          <a:pt x="581758" y="376957"/>
                        </a:cubicBezTo>
                        <a:cubicBezTo>
                          <a:pt x="570025" y="320130"/>
                          <a:pt x="566114" y="263302"/>
                          <a:pt x="550470" y="207421"/>
                        </a:cubicBezTo>
                        <a:cubicBezTo>
                          <a:pt x="548515" y="201739"/>
                          <a:pt x="547537" y="196056"/>
                          <a:pt x="545581" y="189426"/>
                        </a:cubicBezTo>
                        <a:cubicBezTo>
                          <a:pt x="566114" y="265196"/>
                          <a:pt x="587625" y="340019"/>
                          <a:pt x="611091" y="414843"/>
                        </a:cubicBezTo>
                        <a:cubicBezTo>
                          <a:pt x="625757" y="464093"/>
                          <a:pt x="641400" y="513344"/>
                          <a:pt x="657044" y="562595"/>
                        </a:cubicBezTo>
                        <a:cubicBezTo>
                          <a:pt x="669755" y="602374"/>
                          <a:pt x="682466" y="643101"/>
                          <a:pt x="699087" y="681933"/>
                        </a:cubicBezTo>
                        <a:cubicBezTo>
                          <a:pt x="729398" y="752021"/>
                          <a:pt x="769485" y="820214"/>
                          <a:pt x="829128" y="870412"/>
                        </a:cubicBezTo>
                        <a:cubicBezTo>
                          <a:pt x="831083" y="872306"/>
                          <a:pt x="835972" y="870412"/>
                          <a:pt x="834994" y="867570"/>
                        </a:cubicBezTo>
                        <a:cubicBezTo>
                          <a:pt x="808595" y="786117"/>
                          <a:pt x="775351" y="705611"/>
                          <a:pt x="749930" y="623211"/>
                        </a:cubicBezTo>
                        <a:cubicBezTo>
                          <a:pt x="739175" y="588167"/>
                          <a:pt x="730375" y="552176"/>
                          <a:pt x="723531" y="516185"/>
                        </a:cubicBezTo>
                        <a:cubicBezTo>
                          <a:pt x="756774" y="613739"/>
                          <a:pt x="800773" y="708452"/>
                          <a:pt x="869215" y="788958"/>
                        </a:cubicBezTo>
                        <a:cubicBezTo>
                          <a:pt x="905392" y="831579"/>
                          <a:pt x="947435" y="867570"/>
                          <a:pt x="982634" y="910191"/>
                        </a:cubicBezTo>
                        <a:cubicBezTo>
                          <a:pt x="987522" y="916821"/>
                          <a:pt x="993389" y="922504"/>
                          <a:pt x="998277" y="929134"/>
                        </a:cubicBezTo>
                        <a:cubicBezTo>
                          <a:pt x="1006099" y="1120454"/>
                          <a:pt x="989478" y="1311774"/>
                          <a:pt x="975789" y="1502146"/>
                        </a:cubicBezTo>
                        <a:cubicBezTo>
                          <a:pt x="961123" y="1522983"/>
                          <a:pt x="947435" y="1534348"/>
                          <a:pt x="936679" y="1516353"/>
                        </a:cubicBezTo>
                        <a:cubicBezTo>
                          <a:pt x="894636" y="1449107"/>
                          <a:pt x="902459" y="1332610"/>
                          <a:pt x="892681" y="1256840"/>
                        </a:cubicBezTo>
                        <a:cubicBezTo>
                          <a:pt x="859438" y="988803"/>
                          <a:pt x="594469" y="845786"/>
                          <a:pt x="417497" y="669620"/>
                        </a:cubicBezTo>
                        <a:cubicBezTo>
                          <a:pt x="339277" y="591009"/>
                          <a:pt x="278657" y="498190"/>
                          <a:pt x="214126" y="409160"/>
                        </a:cubicBezTo>
                        <a:cubicBezTo>
                          <a:pt x="173061" y="352332"/>
                          <a:pt x="143728" y="288874"/>
                          <a:pt x="112440" y="226364"/>
                        </a:cubicBezTo>
                        <a:cubicBezTo>
                          <a:pt x="97774" y="197003"/>
                          <a:pt x="81153" y="168589"/>
                          <a:pt x="66486" y="138281"/>
                        </a:cubicBezTo>
                        <a:cubicBezTo>
                          <a:pt x="50842" y="106078"/>
                          <a:pt x="28354" y="76718"/>
                          <a:pt x="11733" y="45462"/>
                        </a:cubicBezTo>
                        <a:cubicBezTo>
                          <a:pt x="11733" y="44515"/>
                          <a:pt x="10755" y="42621"/>
                          <a:pt x="11733" y="41674"/>
                        </a:cubicBezTo>
                        <a:cubicBezTo>
                          <a:pt x="7822" y="34097"/>
                          <a:pt x="3911" y="26519"/>
                          <a:pt x="1955" y="18943"/>
                        </a:cubicBezTo>
                        <a:cubicBezTo>
                          <a:pt x="1955" y="16101"/>
                          <a:pt x="0" y="852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70" name="Graphic 25">
                    <a:extLst>
                      <a:ext uri="{FF2B5EF4-FFF2-40B4-BE49-F238E27FC236}">
                        <a16:creationId xmlns:a16="http://schemas.microsoft.com/office/drawing/2014/main" id="{27DDAA82-1206-C999-57FE-C082EF041579}"/>
                      </a:ext>
                    </a:extLst>
                  </p:cNvPr>
                  <p:cNvGrpSpPr/>
                  <p:nvPr/>
                </p:nvGrpSpPr>
                <p:grpSpPr>
                  <a:xfrm>
                    <a:off x="5102836" y="373009"/>
                    <a:ext cx="2260546" cy="4097269"/>
                    <a:chOff x="5102836" y="373009"/>
                    <a:chExt cx="2260546" cy="4097269"/>
                  </a:xfrm>
                </p:grpSpPr>
                <p:sp>
                  <p:nvSpPr>
                    <p:cNvPr id="71" name="Freeform: Shape 70">
                      <a:extLst>
                        <a:ext uri="{FF2B5EF4-FFF2-40B4-BE49-F238E27FC236}">
                          <a16:creationId xmlns:a16="http://schemas.microsoft.com/office/drawing/2014/main" id="{FCB577B0-EC24-7A81-2767-F7F818A0C5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03814" y="373009"/>
                      <a:ext cx="2259568" cy="4094984"/>
                    </a:xfrm>
                    <a:custGeom>
                      <a:avLst/>
                      <a:gdLst>
                        <a:gd name="connsiteX0" fmla="*/ 607180 w 2259568"/>
                        <a:gd name="connsiteY0" fmla="*/ 3992148 h 4094984"/>
                        <a:gd name="connsiteX1" fmla="*/ 556337 w 2259568"/>
                        <a:gd name="connsiteY1" fmla="*/ 4059394 h 4094984"/>
                        <a:gd name="connsiteX2" fmla="*/ 1067698 w 2259568"/>
                        <a:gd name="connsiteY2" fmla="*/ 3964681 h 4094984"/>
                        <a:gd name="connsiteX3" fmla="*/ 1174272 w 2259568"/>
                        <a:gd name="connsiteY3" fmla="*/ 3979836 h 4094984"/>
                        <a:gd name="connsiteX4" fmla="*/ 1312134 w 2259568"/>
                        <a:gd name="connsiteY4" fmla="*/ 4009196 h 4094984"/>
                        <a:gd name="connsiteX5" fmla="*/ 1428485 w 2259568"/>
                        <a:gd name="connsiteY5" fmla="*/ 4042346 h 4094984"/>
                        <a:gd name="connsiteX6" fmla="*/ 1541904 w 2259568"/>
                        <a:gd name="connsiteY6" fmla="*/ 4073601 h 4094984"/>
                        <a:gd name="connsiteX7" fmla="*/ 1602524 w 2259568"/>
                        <a:gd name="connsiteY7" fmla="*/ 4077390 h 4094984"/>
                        <a:gd name="connsiteX8" fmla="*/ 1660211 w 2259568"/>
                        <a:gd name="connsiteY8" fmla="*/ 4084967 h 4094984"/>
                        <a:gd name="connsiteX9" fmla="*/ 1721808 w 2259568"/>
                        <a:gd name="connsiteY9" fmla="*/ 4089702 h 4094984"/>
                        <a:gd name="connsiteX10" fmla="*/ 1795139 w 2259568"/>
                        <a:gd name="connsiteY10" fmla="*/ 4085914 h 4094984"/>
                        <a:gd name="connsiteX11" fmla="*/ 1872381 w 2259568"/>
                        <a:gd name="connsiteY11" fmla="*/ 4092544 h 4094984"/>
                        <a:gd name="connsiteX12" fmla="*/ 1873359 w 2259568"/>
                        <a:gd name="connsiteY12" fmla="*/ 4086861 h 4094984"/>
                        <a:gd name="connsiteX13" fmla="*/ 1808828 w 2259568"/>
                        <a:gd name="connsiteY13" fmla="*/ 4029086 h 4094984"/>
                        <a:gd name="connsiteX14" fmla="*/ 1678788 w 2259568"/>
                        <a:gd name="connsiteY14" fmla="*/ 3961840 h 4094984"/>
                        <a:gd name="connsiteX15" fmla="*/ 1575147 w 2259568"/>
                        <a:gd name="connsiteY15" fmla="*/ 3919220 h 4094984"/>
                        <a:gd name="connsiteX16" fmla="*/ 1695410 w 2259568"/>
                        <a:gd name="connsiteY16" fmla="*/ 3941003 h 4094984"/>
                        <a:gd name="connsiteX17" fmla="*/ 1907580 w 2259568"/>
                        <a:gd name="connsiteY17" fmla="*/ 3970364 h 4094984"/>
                        <a:gd name="connsiteX18" fmla="*/ 2085530 w 2259568"/>
                        <a:gd name="connsiteY18" fmla="*/ 3992148 h 4094984"/>
                        <a:gd name="connsiteX19" fmla="*/ 2259568 w 2259568"/>
                        <a:gd name="connsiteY19" fmla="*/ 3989307 h 4094984"/>
                        <a:gd name="connsiteX20" fmla="*/ 2240992 w 2259568"/>
                        <a:gd name="connsiteY20" fmla="*/ 3963734 h 4094984"/>
                        <a:gd name="connsiteX21" fmla="*/ 2033709 w 2259568"/>
                        <a:gd name="connsiteY21" fmla="*/ 3895541 h 4094984"/>
                        <a:gd name="connsiteX22" fmla="*/ 1506705 w 2259568"/>
                        <a:gd name="connsiteY22" fmla="*/ 3502483 h 4094984"/>
                        <a:gd name="connsiteX23" fmla="*/ 1446084 w 2259568"/>
                        <a:gd name="connsiteY23" fmla="*/ 2899161 h 4094984"/>
                        <a:gd name="connsiteX24" fmla="*/ 1483239 w 2259568"/>
                        <a:gd name="connsiteY24" fmla="*/ 2049587 h 4094984"/>
                        <a:gd name="connsiteX25" fmla="*/ 1462707 w 2259568"/>
                        <a:gd name="connsiteY25" fmla="*/ 1602542 h 4094984"/>
                        <a:gd name="connsiteX26" fmla="*/ 1457818 w 2259568"/>
                        <a:gd name="connsiteY26" fmla="*/ 1019111 h 4094984"/>
                        <a:gd name="connsiteX27" fmla="*/ 1708120 w 2259568"/>
                        <a:gd name="connsiteY27" fmla="*/ 325813 h 4094984"/>
                        <a:gd name="connsiteX28" fmla="*/ 2060108 w 2259568"/>
                        <a:gd name="connsiteY28" fmla="*/ 126915 h 4094984"/>
                        <a:gd name="connsiteX29" fmla="*/ 2235125 w 2259568"/>
                        <a:gd name="connsiteY29" fmla="*/ 57775 h 4094984"/>
                        <a:gd name="connsiteX30" fmla="*/ 2004377 w 2259568"/>
                        <a:gd name="connsiteY30" fmla="*/ 0 h 4094984"/>
                        <a:gd name="connsiteX31" fmla="*/ 1832294 w 2259568"/>
                        <a:gd name="connsiteY31" fmla="*/ 87136 h 4094984"/>
                        <a:gd name="connsiteX32" fmla="*/ 1331688 w 2259568"/>
                        <a:gd name="connsiteY32" fmla="*/ 452728 h 4094984"/>
                        <a:gd name="connsiteX33" fmla="*/ 1161561 w 2259568"/>
                        <a:gd name="connsiteY33" fmla="*/ 957547 h 4094984"/>
                        <a:gd name="connsiteX34" fmla="*/ 1152761 w 2259568"/>
                        <a:gd name="connsiteY34" fmla="*/ 1013428 h 4094984"/>
                        <a:gd name="connsiteX35" fmla="*/ 1147873 w 2259568"/>
                        <a:gd name="connsiteY35" fmla="*/ 1063626 h 4094984"/>
                        <a:gd name="connsiteX36" fmla="*/ 1140051 w 2259568"/>
                        <a:gd name="connsiteY36" fmla="*/ 1080674 h 4094984"/>
                        <a:gd name="connsiteX37" fmla="*/ 1115607 w 2259568"/>
                        <a:gd name="connsiteY37" fmla="*/ 1017217 h 4094984"/>
                        <a:gd name="connsiteX38" fmla="*/ 1049120 w 2259568"/>
                        <a:gd name="connsiteY38" fmla="*/ 844839 h 4094984"/>
                        <a:gd name="connsiteX39" fmla="*/ 939613 w 2259568"/>
                        <a:gd name="connsiteY39" fmla="*/ 388323 h 4094984"/>
                        <a:gd name="connsiteX40" fmla="*/ 902459 w 2259568"/>
                        <a:gd name="connsiteY40" fmla="*/ 38832 h 4094984"/>
                        <a:gd name="connsiteX41" fmla="*/ 869215 w 2259568"/>
                        <a:gd name="connsiteY41" fmla="*/ 14207 h 4094984"/>
                        <a:gd name="connsiteX42" fmla="*/ 860415 w 2259568"/>
                        <a:gd name="connsiteY42" fmla="*/ 14207 h 4094984"/>
                        <a:gd name="connsiteX43" fmla="*/ 712776 w 2259568"/>
                        <a:gd name="connsiteY43" fmla="*/ 62510 h 4094984"/>
                        <a:gd name="connsiteX44" fmla="*/ 736242 w 2259568"/>
                        <a:gd name="connsiteY44" fmla="*/ 135439 h 4094984"/>
                        <a:gd name="connsiteX45" fmla="*/ 763619 w 2259568"/>
                        <a:gd name="connsiteY45" fmla="*/ 239624 h 4094984"/>
                        <a:gd name="connsiteX46" fmla="*/ 813484 w 2259568"/>
                        <a:gd name="connsiteY46" fmla="*/ 635524 h 4094984"/>
                        <a:gd name="connsiteX47" fmla="*/ 775352 w 2259568"/>
                        <a:gd name="connsiteY47" fmla="*/ 1995600 h 4094984"/>
                        <a:gd name="connsiteX48" fmla="*/ 757752 w 2259568"/>
                        <a:gd name="connsiteY48" fmla="*/ 2748568 h 4094984"/>
                        <a:gd name="connsiteX49" fmla="*/ 775352 w 2259568"/>
                        <a:gd name="connsiteY49" fmla="*/ 2869801 h 4094984"/>
                        <a:gd name="connsiteX50" fmla="*/ 775352 w 2259568"/>
                        <a:gd name="connsiteY50" fmla="*/ 2989138 h 4094984"/>
                        <a:gd name="connsiteX51" fmla="*/ 399898 w 2259568"/>
                        <a:gd name="connsiteY51" fmla="*/ 3774308 h 4094984"/>
                        <a:gd name="connsiteX52" fmla="*/ 0 w 2259568"/>
                        <a:gd name="connsiteY52" fmla="*/ 3985518 h 4094984"/>
                        <a:gd name="connsiteX53" fmla="*/ 607180 w 2259568"/>
                        <a:gd name="connsiteY53" fmla="*/ 3992148 h 40949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</a:cxnLst>
                      <a:rect l="l" t="t" r="r" b="b"/>
                      <a:pathLst>
                        <a:path w="2259568" h="4094984">
                          <a:moveTo>
                            <a:pt x="607180" y="3992148"/>
                          </a:moveTo>
                          <a:cubicBezTo>
                            <a:pt x="590558" y="4014879"/>
                            <a:pt x="573936" y="4036663"/>
                            <a:pt x="556337" y="4059394"/>
                          </a:cubicBezTo>
                          <a:cubicBezTo>
                            <a:pt x="717665" y="4029086"/>
                            <a:pt x="937657" y="3977941"/>
                            <a:pt x="1067698" y="3964681"/>
                          </a:cubicBezTo>
                          <a:cubicBezTo>
                            <a:pt x="1103874" y="3967523"/>
                            <a:pt x="1139073" y="3973206"/>
                            <a:pt x="1174272" y="3979836"/>
                          </a:cubicBezTo>
                          <a:cubicBezTo>
                            <a:pt x="1220226" y="3989307"/>
                            <a:pt x="1266180" y="3998778"/>
                            <a:pt x="1312134" y="4009196"/>
                          </a:cubicBezTo>
                          <a:cubicBezTo>
                            <a:pt x="1353199" y="4018668"/>
                            <a:pt x="1389376" y="4032875"/>
                            <a:pt x="1428485" y="4042346"/>
                          </a:cubicBezTo>
                          <a:cubicBezTo>
                            <a:pt x="1465640" y="4051817"/>
                            <a:pt x="1503772" y="4067919"/>
                            <a:pt x="1541904" y="4073601"/>
                          </a:cubicBezTo>
                          <a:cubicBezTo>
                            <a:pt x="1562436" y="4076443"/>
                            <a:pt x="1582969" y="4074549"/>
                            <a:pt x="1602524" y="4077390"/>
                          </a:cubicBezTo>
                          <a:cubicBezTo>
                            <a:pt x="1622079" y="4080231"/>
                            <a:pt x="1640656" y="4082125"/>
                            <a:pt x="1660211" y="4084967"/>
                          </a:cubicBezTo>
                          <a:cubicBezTo>
                            <a:pt x="1679765" y="4087808"/>
                            <a:pt x="1702254" y="4091597"/>
                            <a:pt x="1721808" y="4089702"/>
                          </a:cubicBezTo>
                          <a:cubicBezTo>
                            <a:pt x="1746252" y="4087808"/>
                            <a:pt x="1770696" y="4083072"/>
                            <a:pt x="1795139" y="4085914"/>
                          </a:cubicBezTo>
                          <a:cubicBezTo>
                            <a:pt x="1812739" y="4087808"/>
                            <a:pt x="1856738" y="4100121"/>
                            <a:pt x="1872381" y="4092544"/>
                          </a:cubicBezTo>
                          <a:cubicBezTo>
                            <a:pt x="1874337" y="4091597"/>
                            <a:pt x="1874337" y="4088755"/>
                            <a:pt x="1873359" y="4086861"/>
                          </a:cubicBezTo>
                          <a:cubicBezTo>
                            <a:pt x="1866515" y="4060342"/>
                            <a:pt x="1834249" y="4044241"/>
                            <a:pt x="1808828" y="4029086"/>
                          </a:cubicBezTo>
                          <a:cubicBezTo>
                            <a:pt x="1767763" y="4003514"/>
                            <a:pt x="1723764" y="3983624"/>
                            <a:pt x="1678788" y="3961840"/>
                          </a:cubicBezTo>
                          <a:cubicBezTo>
                            <a:pt x="1645545" y="3945739"/>
                            <a:pt x="1610346" y="3932479"/>
                            <a:pt x="1575147" y="3919220"/>
                          </a:cubicBezTo>
                          <a:cubicBezTo>
                            <a:pt x="1615235" y="3926796"/>
                            <a:pt x="1655322" y="3934373"/>
                            <a:pt x="1695410" y="3941003"/>
                          </a:cubicBezTo>
                          <a:cubicBezTo>
                            <a:pt x="1765807" y="3952369"/>
                            <a:pt x="1837182" y="3959945"/>
                            <a:pt x="1907580" y="3970364"/>
                          </a:cubicBezTo>
                          <a:cubicBezTo>
                            <a:pt x="1967223" y="3978888"/>
                            <a:pt x="2025887" y="3987412"/>
                            <a:pt x="2085530" y="3992148"/>
                          </a:cubicBezTo>
                          <a:cubicBezTo>
                            <a:pt x="2142239" y="3996884"/>
                            <a:pt x="2202860" y="3999725"/>
                            <a:pt x="2259568" y="3989307"/>
                          </a:cubicBezTo>
                          <a:cubicBezTo>
                            <a:pt x="2255657" y="3979836"/>
                            <a:pt x="2248813" y="3971311"/>
                            <a:pt x="2240992" y="3963734"/>
                          </a:cubicBezTo>
                          <a:cubicBezTo>
                            <a:pt x="2172549" y="3941003"/>
                            <a:pt x="2103129" y="3918272"/>
                            <a:pt x="2033709" y="3895541"/>
                          </a:cubicBezTo>
                          <a:cubicBezTo>
                            <a:pt x="1757985" y="3809352"/>
                            <a:pt x="1553637" y="3765784"/>
                            <a:pt x="1506705" y="3502483"/>
                          </a:cubicBezTo>
                          <a:cubicBezTo>
                            <a:pt x="1472484" y="3309268"/>
                            <a:pt x="1434352" y="3092376"/>
                            <a:pt x="1446084" y="2899161"/>
                          </a:cubicBezTo>
                          <a:cubicBezTo>
                            <a:pt x="1463684" y="2615023"/>
                            <a:pt x="1457818" y="2333725"/>
                            <a:pt x="1483239" y="2049587"/>
                          </a:cubicBezTo>
                          <a:cubicBezTo>
                            <a:pt x="1496928" y="1898046"/>
                            <a:pt x="1480306" y="1753136"/>
                            <a:pt x="1462707" y="1602542"/>
                          </a:cubicBezTo>
                          <a:cubicBezTo>
                            <a:pt x="1440218" y="1408381"/>
                            <a:pt x="1466617" y="1213272"/>
                            <a:pt x="1457818" y="1019111"/>
                          </a:cubicBezTo>
                          <a:cubicBezTo>
                            <a:pt x="1447062" y="769069"/>
                            <a:pt x="1452929" y="508608"/>
                            <a:pt x="1708120" y="325813"/>
                          </a:cubicBezTo>
                          <a:cubicBezTo>
                            <a:pt x="1806873" y="254778"/>
                            <a:pt x="1938868" y="187531"/>
                            <a:pt x="2060108" y="126915"/>
                          </a:cubicBezTo>
                          <a:cubicBezTo>
                            <a:pt x="2112907" y="100396"/>
                            <a:pt x="2174505" y="79559"/>
                            <a:pt x="2235125" y="57775"/>
                          </a:cubicBezTo>
                          <a:cubicBezTo>
                            <a:pt x="2155928" y="44515"/>
                            <a:pt x="2079663" y="23678"/>
                            <a:pt x="2004377" y="0"/>
                          </a:cubicBezTo>
                          <a:cubicBezTo>
                            <a:pt x="1947668" y="29361"/>
                            <a:pt x="1889981" y="57775"/>
                            <a:pt x="1832294" y="87136"/>
                          </a:cubicBezTo>
                          <a:cubicBezTo>
                            <a:pt x="1638700" y="183743"/>
                            <a:pt x="1447062" y="295504"/>
                            <a:pt x="1331688" y="452728"/>
                          </a:cubicBezTo>
                          <a:cubicBezTo>
                            <a:pt x="1218270" y="607110"/>
                            <a:pt x="1186005" y="784223"/>
                            <a:pt x="1161561" y="957547"/>
                          </a:cubicBezTo>
                          <a:cubicBezTo>
                            <a:pt x="1158628" y="976490"/>
                            <a:pt x="1155694" y="995433"/>
                            <a:pt x="1152761" y="1013428"/>
                          </a:cubicBezTo>
                          <a:cubicBezTo>
                            <a:pt x="1150806" y="1030476"/>
                            <a:pt x="1149828" y="1047525"/>
                            <a:pt x="1147873" y="1063626"/>
                          </a:cubicBezTo>
                          <a:cubicBezTo>
                            <a:pt x="1146895" y="1070256"/>
                            <a:pt x="1143962" y="1075938"/>
                            <a:pt x="1140051" y="1080674"/>
                          </a:cubicBezTo>
                          <a:cubicBezTo>
                            <a:pt x="1133206" y="1058890"/>
                            <a:pt x="1122451" y="1038053"/>
                            <a:pt x="1115607" y="1017217"/>
                          </a:cubicBezTo>
                          <a:cubicBezTo>
                            <a:pt x="1095074" y="959442"/>
                            <a:pt x="1073564" y="901667"/>
                            <a:pt x="1049120" y="844839"/>
                          </a:cubicBezTo>
                          <a:cubicBezTo>
                            <a:pt x="985567" y="696140"/>
                            <a:pt x="955257" y="540811"/>
                            <a:pt x="939613" y="388323"/>
                          </a:cubicBezTo>
                          <a:cubicBezTo>
                            <a:pt x="927880" y="270879"/>
                            <a:pt x="924947" y="156276"/>
                            <a:pt x="902459" y="38832"/>
                          </a:cubicBezTo>
                          <a:cubicBezTo>
                            <a:pt x="900503" y="28414"/>
                            <a:pt x="883881" y="14207"/>
                            <a:pt x="869215" y="14207"/>
                          </a:cubicBezTo>
                          <a:cubicBezTo>
                            <a:pt x="866282" y="14207"/>
                            <a:pt x="863349" y="14207"/>
                            <a:pt x="860415" y="14207"/>
                          </a:cubicBezTo>
                          <a:cubicBezTo>
                            <a:pt x="806640" y="14207"/>
                            <a:pt x="707887" y="-947"/>
                            <a:pt x="712776" y="62510"/>
                          </a:cubicBezTo>
                          <a:cubicBezTo>
                            <a:pt x="714732" y="88083"/>
                            <a:pt x="724509" y="111761"/>
                            <a:pt x="736242" y="135439"/>
                          </a:cubicBezTo>
                          <a:cubicBezTo>
                            <a:pt x="752864" y="167642"/>
                            <a:pt x="756774" y="204580"/>
                            <a:pt x="763619" y="239624"/>
                          </a:cubicBezTo>
                          <a:cubicBezTo>
                            <a:pt x="789040" y="370327"/>
                            <a:pt x="804684" y="502926"/>
                            <a:pt x="813484" y="635524"/>
                          </a:cubicBezTo>
                          <a:cubicBezTo>
                            <a:pt x="842816" y="1089198"/>
                            <a:pt x="807617" y="1541926"/>
                            <a:pt x="775352" y="1995600"/>
                          </a:cubicBezTo>
                          <a:cubicBezTo>
                            <a:pt x="757752" y="2241854"/>
                            <a:pt x="722553" y="2502314"/>
                            <a:pt x="757752" y="2748568"/>
                          </a:cubicBezTo>
                          <a:cubicBezTo>
                            <a:pt x="763619" y="2789295"/>
                            <a:pt x="775352" y="2829074"/>
                            <a:pt x="775352" y="2869801"/>
                          </a:cubicBezTo>
                          <a:lnTo>
                            <a:pt x="775352" y="2989138"/>
                          </a:lnTo>
                          <a:cubicBezTo>
                            <a:pt x="775352" y="3236339"/>
                            <a:pt x="785129" y="3629398"/>
                            <a:pt x="399898" y="3774308"/>
                          </a:cubicBezTo>
                          <a:cubicBezTo>
                            <a:pt x="307989" y="3808405"/>
                            <a:pt x="52798" y="3931532"/>
                            <a:pt x="0" y="3985518"/>
                          </a:cubicBezTo>
                          <a:cubicBezTo>
                            <a:pt x="246392" y="3984571"/>
                            <a:pt x="625757" y="3966576"/>
                            <a:pt x="607180" y="3992148"/>
                          </a:cubicBezTo>
                          <a:close/>
                        </a:path>
                      </a:pathLst>
                    </a:custGeom>
                    <a:solidFill>
                      <a:srgbClr val="89653B"/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2" name="Freeform: Shape 71">
                      <a:extLst>
                        <a:ext uri="{FF2B5EF4-FFF2-40B4-BE49-F238E27FC236}">
                          <a16:creationId xmlns:a16="http://schemas.microsoft.com/office/drawing/2014/main" id="{CCF46A52-5E57-0FD2-A89B-3FE6E73424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86615" y="2038061"/>
                      <a:ext cx="223903" cy="1826064"/>
                    </a:xfrm>
                    <a:custGeom>
                      <a:avLst/>
                      <a:gdLst>
                        <a:gd name="connsiteX0" fmla="*/ 181861 w 223903"/>
                        <a:gd name="connsiteY0" fmla="*/ 1754082 h 1826064"/>
                        <a:gd name="connsiteX1" fmla="*/ 140796 w 223903"/>
                        <a:gd name="connsiteY1" fmla="*/ 1601594 h 1826064"/>
                        <a:gd name="connsiteX2" fmla="*/ 111463 w 223903"/>
                        <a:gd name="connsiteY2" fmla="*/ 1417852 h 1826064"/>
                        <a:gd name="connsiteX3" fmla="*/ 122218 w 223903"/>
                        <a:gd name="connsiteY3" fmla="*/ 1210431 h 1826064"/>
                        <a:gd name="connsiteX4" fmla="*/ 112441 w 223903"/>
                        <a:gd name="connsiteY4" fmla="*/ 1206642 h 1826064"/>
                        <a:gd name="connsiteX5" fmla="*/ 0 w 223903"/>
                        <a:gd name="connsiteY5" fmla="*/ 1477521 h 1826064"/>
                        <a:gd name="connsiteX6" fmla="*/ 114396 w 223903"/>
                        <a:gd name="connsiteY6" fmla="*/ 982173 h 1826064"/>
                        <a:gd name="connsiteX7" fmla="*/ 121240 w 223903"/>
                        <a:gd name="connsiteY7" fmla="*/ 698034 h 1826064"/>
                        <a:gd name="connsiteX8" fmla="*/ 120263 w 223903"/>
                        <a:gd name="connsiteY8" fmla="*/ 447045 h 1826064"/>
                        <a:gd name="connsiteX9" fmla="*/ 154484 w 223903"/>
                        <a:gd name="connsiteY9" fmla="*/ 638365 h 1826064"/>
                        <a:gd name="connsiteX10" fmla="*/ 166216 w 223903"/>
                        <a:gd name="connsiteY10" fmla="*/ 636471 h 1826064"/>
                        <a:gd name="connsiteX11" fmla="*/ 188705 w 223903"/>
                        <a:gd name="connsiteY11" fmla="*/ 413896 h 1826064"/>
                        <a:gd name="connsiteX12" fmla="*/ 181861 w 223903"/>
                        <a:gd name="connsiteY12" fmla="*/ 185637 h 1826064"/>
                        <a:gd name="connsiteX13" fmla="*/ 188705 w 223903"/>
                        <a:gd name="connsiteY13" fmla="*/ 0 h 1826064"/>
                        <a:gd name="connsiteX14" fmla="*/ 202393 w 223903"/>
                        <a:gd name="connsiteY14" fmla="*/ 386429 h 1826064"/>
                        <a:gd name="connsiteX15" fmla="*/ 165239 w 223903"/>
                        <a:gd name="connsiteY15" fmla="*/ 1236003 h 1826064"/>
                        <a:gd name="connsiteX16" fmla="*/ 223904 w 223903"/>
                        <a:gd name="connsiteY16" fmla="*/ 1826064 h 1826064"/>
                        <a:gd name="connsiteX17" fmla="*/ 181861 w 223903"/>
                        <a:gd name="connsiteY17" fmla="*/ 1754082 h 18260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23903" h="1826064">
                          <a:moveTo>
                            <a:pt x="181861" y="1754082"/>
                          </a:moveTo>
                          <a:cubicBezTo>
                            <a:pt x="162306" y="1704832"/>
                            <a:pt x="150573" y="1653687"/>
                            <a:pt x="140796" y="1601594"/>
                          </a:cubicBezTo>
                          <a:cubicBezTo>
                            <a:pt x="129062" y="1540978"/>
                            <a:pt x="113419" y="1479415"/>
                            <a:pt x="111463" y="1417852"/>
                          </a:cubicBezTo>
                          <a:cubicBezTo>
                            <a:pt x="109508" y="1348711"/>
                            <a:pt x="117329" y="1279571"/>
                            <a:pt x="122218" y="1210431"/>
                          </a:cubicBezTo>
                          <a:cubicBezTo>
                            <a:pt x="122218" y="1205695"/>
                            <a:pt x="115374" y="1202853"/>
                            <a:pt x="112441" y="1206642"/>
                          </a:cubicBezTo>
                          <a:cubicBezTo>
                            <a:pt x="43021" y="1280518"/>
                            <a:pt x="36177" y="1386597"/>
                            <a:pt x="0" y="1477521"/>
                          </a:cubicBezTo>
                          <a:cubicBezTo>
                            <a:pt x="20533" y="1308932"/>
                            <a:pt x="89952" y="1149814"/>
                            <a:pt x="114396" y="982173"/>
                          </a:cubicBezTo>
                          <a:cubicBezTo>
                            <a:pt x="128084" y="888407"/>
                            <a:pt x="123196" y="791800"/>
                            <a:pt x="121240" y="698034"/>
                          </a:cubicBezTo>
                          <a:cubicBezTo>
                            <a:pt x="120263" y="614686"/>
                            <a:pt x="118307" y="530392"/>
                            <a:pt x="120263" y="447045"/>
                          </a:cubicBezTo>
                          <a:cubicBezTo>
                            <a:pt x="135906" y="509555"/>
                            <a:pt x="139818" y="574907"/>
                            <a:pt x="154484" y="638365"/>
                          </a:cubicBezTo>
                          <a:cubicBezTo>
                            <a:pt x="156439" y="644995"/>
                            <a:pt x="166216" y="643101"/>
                            <a:pt x="166216" y="636471"/>
                          </a:cubicBezTo>
                          <a:cubicBezTo>
                            <a:pt x="167194" y="561647"/>
                            <a:pt x="181861" y="488718"/>
                            <a:pt x="188705" y="413896"/>
                          </a:cubicBezTo>
                          <a:cubicBezTo>
                            <a:pt x="195549" y="337178"/>
                            <a:pt x="186750" y="262354"/>
                            <a:pt x="181861" y="185637"/>
                          </a:cubicBezTo>
                          <a:cubicBezTo>
                            <a:pt x="177950" y="123127"/>
                            <a:pt x="181861" y="61564"/>
                            <a:pt x="188705" y="0"/>
                          </a:cubicBezTo>
                          <a:cubicBezTo>
                            <a:pt x="203371" y="128810"/>
                            <a:pt x="214126" y="255724"/>
                            <a:pt x="202393" y="386429"/>
                          </a:cubicBezTo>
                          <a:cubicBezTo>
                            <a:pt x="175994" y="670567"/>
                            <a:pt x="182839" y="951865"/>
                            <a:pt x="165239" y="1236003"/>
                          </a:cubicBezTo>
                          <a:cubicBezTo>
                            <a:pt x="153506" y="1424482"/>
                            <a:pt x="189683" y="1635691"/>
                            <a:pt x="223904" y="1826064"/>
                          </a:cubicBezTo>
                          <a:cubicBezTo>
                            <a:pt x="206304" y="1804281"/>
                            <a:pt x="192616" y="1779655"/>
                            <a:pt x="181861" y="1754082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3" name="Freeform: Shape 72">
                      <a:extLst>
                        <a:ext uri="{FF2B5EF4-FFF2-40B4-BE49-F238E27FC236}">
                          <a16:creationId xmlns:a16="http://schemas.microsoft.com/office/drawing/2014/main" id="{C97FBF5D-7E17-6A28-7236-3102FC18D6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80041" y="373009"/>
                      <a:ext cx="1061831" cy="935349"/>
                    </a:xfrm>
                    <a:custGeom>
                      <a:avLst/>
                      <a:gdLst>
                        <a:gd name="connsiteX0" fmla="*/ 534826 w 1061831"/>
                        <a:gd name="connsiteY0" fmla="*/ 326760 h 935349"/>
                        <a:gd name="connsiteX1" fmla="*/ 285501 w 1061831"/>
                        <a:gd name="connsiteY1" fmla="*/ 790853 h 935349"/>
                        <a:gd name="connsiteX2" fmla="*/ 215104 w 1061831"/>
                        <a:gd name="connsiteY2" fmla="*/ 746338 h 935349"/>
                        <a:gd name="connsiteX3" fmla="*/ 207281 w 1061831"/>
                        <a:gd name="connsiteY3" fmla="*/ 753915 h 935349"/>
                        <a:gd name="connsiteX4" fmla="*/ 243458 w 1061831"/>
                        <a:gd name="connsiteY4" fmla="*/ 833474 h 935349"/>
                        <a:gd name="connsiteX5" fmla="*/ 131017 w 1061831"/>
                        <a:gd name="connsiteY5" fmla="*/ 757703 h 935349"/>
                        <a:gd name="connsiteX6" fmla="*/ 122218 w 1061831"/>
                        <a:gd name="connsiteY6" fmla="*/ 766227 h 935349"/>
                        <a:gd name="connsiteX7" fmla="*/ 176972 w 1061831"/>
                        <a:gd name="connsiteY7" fmla="*/ 888407 h 935349"/>
                        <a:gd name="connsiteX8" fmla="*/ 108530 w 1061831"/>
                        <a:gd name="connsiteY8" fmla="*/ 900720 h 935349"/>
                        <a:gd name="connsiteX9" fmla="*/ 68442 w 1061831"/>
                        <a:gd name="connsiteY9" fmla="*/ 845786 h 935349"/>
                        <a:gd name="connsiteX10" fmla="*/ 57687 w 1061831"/>
                        <a:gd name="connsiteY10" fmla="*/ 850522 h 935349"/>
                        <a:gd name="connsiteX11" fmla="*/ 67464 w 1061831"/>
                        <a:gd name="connsiteY11" fmla="*/ 899772 h 935349"/>
                        <a:gd name="connsiteX12" fmla="*/ 33243 w 1061831"/>
                        <a:gd name="connsiteY12" fmla="*/ 926292 h 935349"/>
                        <a:gd name="connsiteX13" fmla="*/ 0 w 1061831"/>
                        <a:gd name="connsiteY13" fmla="*/ 876094 h 935349"/>
                        <a:gd name="connsiteX14" fmla="*/ 158394 w 1061831"/>
                        <a:gd name="connsiteY14" fmla="*/ 452728 h 935349"/>
                        <a:gd name="connsiteX15" fmla="*/ 659000 w 1061831"/>
                        <a:gd name="connsiteY15" fmla="*/ 87136 h 935349"/>
                        <a:gd name="connsiteX16" fmla="*/ 831083 w 1061831"/>
                        <a:gd name="connsiteY16" fmla="*/ 0 h 935349"/>
                        <a:gd name="connsiteX17" fmla="*/ 1061831 w 1061831"/>
                        <a:gd name="connsiteY17" fmla="*/ 57775 h 935349"/>
                        <a:gd name="connsiteX18" fmla="*/ 886815 w 1061831"/>
                        <a:gd name="connsiteY18" fmla="*/ 126915 h 935349"/>
                        <a:gd name="connsiteX19" fmla="*/ 534826 w 1061831"/>
                        <a:gd name="connsiteY19" fmla="*/ 326760 h 935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061831" h="935349">
                          <a:moveTo>
                            <a:pt x="534826" y="326760"/>
                          </a:moveTo>
                          <a:cubicBezTo>
                            <a:pt x="356876" y="453675"/>
                            <a:pt x="300168" y="618475"/>
                            <a:pt x="285501" y="790853"/>
                          </a:cubicBezTo>
                          <a:cubicBezTo>
                            <a:pt x="261058" y="778540"/>
                            <a:pt x="238569" y="760545"/>
                            <a:pt x="215104" y="746338"/>
                          </a:cubicBezTo>
                          <a:cubicBezTo>
                            <a:pt x="210215" y="743496"/>
                            <a:pt x="203370" y="749179"/>
                            <a:pt x="207281" y="753915"/>
                          </a:cubicBezTo>
                          <a:cubicBezTo>
                            <a:pt x="223903" y="777593"/>
                            <a:pt x="242480" y="804113"/>
                            <a:pt x="243458" y="833474"/>
                          </a:cubicBezTo>
                          <a:cubicBezTo>
                            <a:pt x="198482" y="822108"/>
                            <a:pt x="166216" y="785170"/>
                            <a:pt x="131017" y="757703"/>
                          </a:cubicBezTo>
                          <a:cubicBezTo>
                            <a:pt x="125151" y="752967"/>
                            <a:pt x="117329" y="759597"/>
                            <a:pt x="122218" y="766227"/>
                          </a:cubicBezTo>
                          <a:cubicBezTo>
                            <a:pt x="148617" y="796535"/>
                            <a:pt x="179905" y="847680"/>
                            <a:pt x="176972" y="888407"/>
                          </a:cubicBezTo>
                          <a:cubicBezTo>
                            <a:pt x="174038" y="930080"/>
                            <a:pt x="131017" y="922504"/>
                            <a:pt x="108530" y="900720"/>
                          </a:cubicBezTo>
                          <a:cubicBezTo>
                            <a:pt x="91908" y="884618"/>
                            <a:pt x="78219" y="865676"/>
                            <a:pt x="68442" y="845786"/>
                          </a:cubicBezTo>
                          <a:cubicBezTo>
                            <a:pt x="65509" y="839156"/>
                            <a:pt x="55731" y="843892"/>
                            <a:pt x="57687" y="850522"/>
                          </a:cubicBezTo>
                          <a:cubicBezTo>
                            <a:pt x="61598" y="866623"/>
                            <a:pt x="66487" y="882724"/>
                            <a:pt x="67464" y="899772"/>
                          </a:cubicBezTo>
                          <a:cubicBezTo>
                            <a:pt x="68442" y="919662"/>
                            <a:pt x="57687" y="950917"/>
                            <a:pt x="33243" y="926292"/>
                          </a:cubicBezTo>
                          <a:cubicBezTo>
                            <a:pt x="19555" y="912085"/>
                            <a:pt x="8799" y="895037"/>
                            <a:pt x="0" y="876094"/>
                          </a:cubicBezTo>
                          <a:cubicBezTo>
                            <a:pt x="24444" y="729289"/>
                            <a:pt x="62576" y="583431"/>
                            <a:pt x="158394" y="452728"/>
                          </a:cubicBezTo>
                          <a:cubicBezTo>
                            <a:pt x="273768" y="295504"/>
                            <a:pt x="465406" y="183743"/>
                            <a:pt x="659000" y="87136"/>
                          </a:cubicBezTo>
                          <a:cubicBezTo>
                            <a:pt x="716686" y="58722"/>
                            <a:pt x="774374" y="29361"/>
                            <a:pt x="831083" y="0"/>
                          </a:cubicBezTo>
                          <a:cubicBezTo>
                            <a:pt x="906369" y="22731"/>
                            <a:pt x="983611" y="43568"/>
                            <a:pt x="1061831" y="57775"/>
                          </a:cubicBezTo>
                          <a:cubicBezTo>
                            <a:pt x="1001211" y="79559"/>
                            <a:pt x="940590" y="100396"/>
                            <a:pt x="886815" y="126915"/>
                          </a:cubicBezTo>
                          <a:cubicBezTo>
                            <a:pt x="765574" y="189426"/>
                            <a:pt x="633578" y="255725"/>
                            <a:pt x="534826" y="326760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4" name="Freeform: Shape 73">
                      <a:extLst>
                        <a:ext uri="{FF2B5EF4-FFF2-40B4-BE49-F238E27FC236}">
                          <a16:creationId xmlns:a16="http://schemas.microsoft.com/office/drawing/2014/main" id="{58EE4326-5DC1-E9FD-E915-37E85ED583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7393" y="385212"/>
                      <a:ext cx="365630" cy="948034"/>
                    </a:xfrm>
                    <a:custGeom>
                      <a:avLst/>
                      <a:gdLst>
                        <a:gd name="connsiteX0" fmla="*/ 337497 w 365630"/>
                        <a:gd name="connsiteY0" fmla="*/ 926402 h 948034"/>
                        <a:gd name="connsiteX1" fmla="*/ 249500 w 365630"/>
                        <a:gd name="connsiteY1" fmla="*/ 826953 h 948034"/>
                        <a:gd name="connsiteX2" fmla="*/ 238745 w 365630"/>
                        <a:gd name="connsiteY2" fmla="*/ 831689 h 948034"/>
                        <a:gd name="connsiteX3" fmla="*/ 249500 w 365630"/>
                        <a:gd name="connsiteY3" fmla="*/ 895147 h 948034"/>
                        <a:gd name="connsiteX4" fmla="*/ 212346 w 365630"/>
                        <a:gd name="connsiteY4" fmla="*/ 939662 h 948034"/>
                        <a:gd name="connsiteX5" fmla="*/ 165414 w 365630"/>
                        <a:gd name="connsiteY5" fmla="*/ 827901 h 948034"/>
                        <a:gd name="connsiteX6" fmla="*/ 153681 w 365630"/>
                        <a:gd name="connsiteY6" fmla="*/ 829794 h 948034"/>
                        <a:gd name="connsiteX7" fmla="*/ 119460 w 365630"/>
                        <a:gd name="connsiteY7" fmla="*/ 870521 h 948034"/>
                        <a:gd name="connsiteX8" fmla="*/ 110660 w 365630"/>
                        <a:gd name="connsiteY8" fmla="*/ 861050 h 948034"/>
                        <a:gd name="connsiteX9" fmla="*/ 100883 w 365630"/>
                        <a:gd name="connsiteY9" fmla="*/ 623321 h 948034"/>
                        <a:gd name="connsiteX10" fmla="*/ 51018 w 365630"/>
                        <a:gd name="connsiteY10" fmla="*/ 227421 h 948034"/>
                        <a:gd name="connsiteX11" fmla="*/ 23641 w 365630"/>
                        <a:gd name="connsiteY11" fmla="*/ 123236 h 948034"/>
                        <a:gd name="connsiteX12" fmla="*/ 175 w 365630"/>
                        <a:gd name="connsiteY12" fmla="*/ 50307 h 948034"/>
                        <a:gd name="connsiteX13" fmla="*/ 147815 w 365630"/>
                        <a:gd name="connsiteY13" fmla="*/ 2004 h 948034"/>
                        <a:gd name="connsiteX14" fmla="*/ 156614 w 365630"/>
                        <a:gd name="connsiteY14" fmla="*/ 2004 h 948034"/>
                        <a:gd name="connsiteX15" fmla="*/ 189857 w 365630"/>
                        <a:gd name="connsiteY15" fmla="*/ 26629 h 948034"/>
                        <a:gd name="connsiteX16" fmla="*/ 227012 w 365630"/>
                        <a:gd name="connsiteY16" fmla="*/ 376120 h 948034"/>
                        <a:gd name="connsiteX17" fmla="*/ 336519 w 365630"/>
                        <a:gd name="connsiteY17" fmla="*/ 832636 h 948034"/>
                        <a:gd name="connsiteX18" fmla="*/ 364874 w 365630"/>
                        <a:gd name="connsiteY18" fmla="*/ 903671 h 948034"/>
                        <a:gd name="connsiteX19" fmla="*/ 337497 w 365630"/>
                        <a:gd name="connsiteY19" fmla="*/ 926402 h 9480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365630" h="948034">
                          <a:moveTo>
                            <a:pt x="337497" y="926402"/>
                          </a:moveTo>
                          <a:cubicBezTo>
                            <a:pt x="302299" y="903671"/>
                            <a:pt x="268077" y="863891"/>
                            <a:pt x="249500" y="826953"/>
                          </a:cubicBezTo>
                          <a:cubicBezTo>
                            <a:pt x="246566" y="821271"/>
                            <a:pt x="236789" y="825059"/>
                            <a:pt x="238745" y="831689"/>
                          </a:cubicBezTo>
                          <a:cubicBezTo>
                            <a:pt x="245589" y="851579"/>
                            <a:pt x="248522" y="874310"/>
                            <a:pt x="249500" y="895147"/>
                          </a:cubicBezTo>
                          <a:cubicBezTo>
                            <a:pt x="249500" y="913142"/>
                            <a:pt x="243633" y="969022"/>
                            <a:pt x="212346" y="939662"/>
                          </a:cubicBezTo>
                          <a:cubicBezTo>
                            <a:pt x="183013" y="912195"/>
                            <a:pt x="174213" y="864838"/>
                            <a:pt x="165414" y="827901"/>
                          </a:cubicBezTo>
                          <a:cubicBezTo>
                            <a:pt x="163459" y="821271"/>
                            <a:pt x="152703" y="823165"/>
                            <a:pt x="153681" y="829794"/>
                          </a:cubicBezTo>
                          <a:cubicBezTo>
                            <a:pt x="156614" y="853473"/>
                            <a:pt x="152703" y="903671"/>
                            <a:pt x="119460" y="870521"/>
                          </a:cubicBezTo>
                          <a:cubicBezTo>
                            <a:pt x="116526" y="867680"/>
                            <a:pt x="113593" y="864838"/>
                            <a:pt x="110660" y="861050"/>
                          </a:cubicBezTo>
                          <a:cubicBezTo>
                            <a:pt x="108705" y="781491"/>
                            <a:pt x="105772" y="702880"/>
                            <a:pt x="100883" y="623321"/>
                          </a:cubicBezTo>
                          <a:cubicBezTo>
                            <a:pt x="92083" y="490723"/>
                            <a:pt x="77417" y="359072"/>
                            <a:pt x="51018" y="227421"/>
                          </a:cubicBezTo>
                          <a:cubicBezTo>
                            <a:pt x="44174" y="193324"/>
                            <a:pt x="39285" y="156386"/>
                            <a:pt x="23641" y="123236"/>
                          </a:cubicBezTo>
                          <a:cubicBezTo>
                            <a:pt x="11908" y="99558"/>
                            <a:pt x="2130" y="75880"/>
                            <a:pt x="175" y="50307"/>
                          </a:cubicBezTo>
                          <a:cubicBezTo>
                            <a:pt x="-4714" y="-13150"/>
                            <a:pt x="94038" y="1057"/>
                            <a:pt x="147815" y="2004"/>
                          </a:cubicBezTo>
                          <a:cubicBezTo>
                            <a:pt x="150748" y="2004"/>
                            <a:pt x="153681" y="2004"/>
                            <a:pt x="156614" y="2004"/>
                          </a:cubicBezTo>
                          <a:cubicBezTo>
                            <a:pt x="171280" y="2004"/>
                            <a:pt x="187902" y="16211"/>
                            <a:pt x="189857" y="26629"/>
                          </a:cubicBezTo>
                          <a:cubicBezTo>
                            <a:pt x="212346" y="144073"/>
                            <a:pt x="214301" y="258676"/>
                            <a:pt x="227012" y="376120"/>
                          </a:cubicBezTo>
                          <a:cubicBezTo>
                            <a:pt x="242656" y="528608"/>
                            <a:pt x="272966" y="684884"/>
                            <a:pt x="336519" y="832636"/>
                          </a:cubicBezTo>
                          <a:cubicBezTo>
                            <a:pt x="346297" y="856314"/>
                            <a:pt x="356074" y="879993"/>
                            <a:pt x="364874" y="903671"/>
                          </a:cubicBezTo>
                          <a:cubicBezTo>
                            <a:pt x="367807" y="923560"/>
                            <a:pt x="362918" y="943450"/>
                            <a:pt x="337497" y="926402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5" name="Freeform: Shape 74">
                      <a:extLst>
                        <a:ext uri="{FF2B5EF4-FFF2-40B4-BE49-F238E27FC236}">
                          <a16:creationId xmlns:a16="http://schemas.microsoft.com/office/drawing/2014/main" id="{940F652B-6362-CCDE-680A-EE690F5920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7393" y="384264"/>
                      <a:ext cx="258299" cy="722874"/>
                    </a:xfrm>
                    <a:custGeom>
                      <a:avLst/>
                      <a:gdLst>
                        <a:gd name="connsiteX0" fmla="*/ 252433 w 258299"/>
                        <a:gd name="connsiteY0" fmla="*/ 641316 h 722874"/>
                        <a:gd name="connsiteX1" fmla="*/ 164436 w 258299"/>
                        <a:gd name="connsiteY1" fmla="*/ 715192 h 722874"/>
                        <a:gd name="connsiteX2" fmla="*/ 101861 w 258299"/>
                        <a:gd name="connsiteY2" fmla="*/ 645104 h 722874"/>
                        <a:gd name="connsiteX3" fmla="*/ 100883 w 258299"/>
                        <a:gd name="connsiteY3" fmla="*/ 623321 h 722874"/>
                        <a:gd name="connsiteX4" fmla="*/ 51018 w 258299"/>
                        <a:gd name="connsiteY4" fmla="*/ 227421 h 722874"/>
                        <a:gd name="connsiteX5" fmla="*/ 23641 w 258299"/>
                        <a:gd name="connsiteY5" fmla="*/ 123237 h 722874"/>
                        <a:gd name="connsiteX6" fmla="*/ 175 w 258299"/>
                        <a:gd name="connsiteY6" fmla="*/ 50308 h 722874"/>
                        <a:gd name="connsiteX7" fmla="*/ 147815 w 258299"/>
                        <a:gd name="connsiteY7" fmla="*/ 2004 h 722874"/>
                        <a:gd name="connsiteX8" fmla="*/ 156614 w 258299"/>
                        <a:gd name="connsiteY8" fmla="*/ 2004 h 722874"/>
                        <a:gd name="connsiteX9" fmla="*/ 189857 w 258299"/>
                        <a:gd name="connsiteY9" fmla="*/ 26629 h 722874"/>
                        <a:gd name="connsiteX10" fmla="*/ 227012 w 258299"/>
                        <a:gd name="connsiteY10" fmla="*/ 376120 h 722874"/>
                        <a:gd name="connsiteX11" fmla="*/ 258300 w 258299"/>
                        <a:gd name="connsiteY11" fmla="*/ 579753 h 722874"/>
                        <a:gd name="connsiteX12" fmla="*/ 252433 w 258299"/>
                        <a:gd name="connsiteY12" fmla="*/ 641316 h 7228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58299" h="722874">
                          <a:moveTo>
                            <a:pt x="252433" y="641316"/>
                          </a:moveTo>
                          <a:cubicBezTo>
                            <a:pt x="246566" y="669730"/>
                            <a:pt x="223101" y="747395"/>
                            <a:pt x="164436" y="715192"/>
                          </a:cubicBezTo>
                          <a:cubicBezTo>
                            <a:pt x="135104" y="699091"/>
                            <a:pt x="116526" y="672571"/>
                            <a:pt x="101861" y="645104"/>
                          </a:cubicBezTo>
                          <a:cubicBezTo>
                            <a:pt x="101861" y="637528"/>
                            <a:pt x="100883" y="630898"/>
                            <a:pt x="100883" y="623321"/>
                          </a:cubicBezTo>
                          <a:cubicBezTo>
                            <a:pt x="92083" y="490723"/>
                            <a:pt x="77417" y="359071"/>
                            <a:pt x="51018" y="227421"/>
                          </a:cubicBezTo>
                          <a:cubicBezTo>
                            <a:pt x="44174" y="193324"/>
                            <a:pt x="39285" y="156386"/>
                            <a:pt x="23641" y="123237"/>
                          </a:cubicBezTo>
                          <a:cubicBezTo>
                            <a:pt x="11908" y="99558"/>
                            <a:pt x="2130" y="75880"/>
                            <a:pt x="175" y="50308"/>
                          </a:cubicBezTo>
                          <a:cubicBezTo>
                            <a:pt x="-4714" y="-13150"/>
                            <a:pt x="94038" y="1057"/>
                            <a:pt x="147815" y="2004"/>
                          </a:cubicBezTo>
                          <a:cubicBezTo>
                            <a:pt x="150748" y="2004"/>
                            <a:pt x="153681" y="2004"/>
                            <a:pt x="156614" y="2004"/>
                          </a:cubicBezTo>
                          <a:cubicBezTo>
                            <a:pt x="171280" y="2004"/>
                            <a:pt x="187902" y="16211"/>
                            <a:pt x="189857" y="26629"/>
                          </a:cubicBezTo>
                          <a:cubicBezTo>
                            <a:pt x="212346" y="144073"/>
                            <a:pt x="214301" y="258676"/>
                            <a:pt x="227012" y="376120"/>
                          </a:cubicBezTo>
                          <a:cubicBezTo>
                            <a:pt x="233856" y="443366"/>
                            <a:pt x="243633" y="511559"/>
                            <a:pt x="258300" y="579753"/>
                          </a:cubicBezTo>
                          <a:cubicBezTo>
                            <a:pt x="257322" y="601537"/>
                            <a:pt x="256344" y="621426"/>
                            <a:pt x="252433" y="641316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grpSp>
                  <p:nvGrpSpPr>
                    <p:cNvPr id="76" name="Graphic 25">
                      <a:extLst>
                        <a:ext uri="{FF2B5EF4-FFF2-40B4-BE49-F238E27FC236}">
                          <a16:creationId xmlns:a16="http://schemas.microsoft.com/office/drawing/2014/main" id="{CFF63FDA-D255-E6BF-C176-C85B1DAFA1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1913" y="949983"/>
                      <a:ext cx="817504" cy="3376915"/>
                      <a:chOff x="5911913" y="949983"/>
                      <a:chExt cx="817504" cy="3376915"/>
                    </a:xfrm>
                    <a:solidFill>
                      <a:srgbClr val="89653B">
                        <a:alpha val="60000"/>
                      </a:srgbClr>
                    </a:solidFill>
                  </p:grpSpPr>
                  <p:sp>
                    <p:nvSpPr>
                      <p:cNvPr id="77" name="Freeform: Shape 76">
                        <a:extLst>
                          <a:ext uri="{FF2B5EF4-FFF2-40B4-BE49-F238E27FC236}">
                            <a16:creationId xmlns:a16="http://schemas.microsoft.com/office/drawing/2014/main" id="{8A820AFB-F46D-2910-F3A0-D357D2CDAD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33188" y="949983"/>
                        <a:ext cx="73514" cy="1261291"/>
                      </a:xfrm>
                      <a:custGeom>
                        <a:avLst/>
                        <a:gdLst>
                          <a:gd name="connsiteX0" fmla="*/ 7911 w 73514"/>
                          <a:gd name="connsiteY0" fmla="*/ 612620 h 1261291"/>
                          <a:gd name="connsiteX1" fmla="*/ 2045 w 73514"/>
                          <a:gd name="connsiteY1" fmla="*/ 287754 h 1261291"/>
                          <a:gd name="connsiteX2" fmla="*/ 13777 w 73514"/>
                          <a:gd name="connsiteY2" fmla="*/ 142844 h 1261291"/>
                          <a:gd name="connsiteX3" fmla="*/ 65598 w 73514"/>
                          <a:gd name="connsiteY3" fmla="*/ 775 h 1261291"/>
                          <a:gd name="connsiteX4" fmla="*/ 73420 w 73514"/>
                          <a:gd name="connsiteY4" fmla="*/ 6457 h 1261291"/>
                          <a:gd name="connsiteX5" fmla="*/ 44087 w 73514"/>
                          <a:gd name="connsiteY5" fmla="*/ 152315 h 1261291"/>
                          <a:gd name="connsiteX6" fmla="*/ 34310 w 73514"/>
                          <a:gd name="connsiteY6" fmla="*/ 305750 h 1261291"/>
                          <a:gd name="connsiteX7" fmla="*/ 40177 w 73514"/>
                          <a:gd name="connsiteY7" fmla="*/ 630615 h 1261291"/>
                          <a:gd name="connsiteX8" fmla="*/ 36266 w 73514"/>
                          <a:gd name="connsiteY8" fmla="*/ 953586 h 1261291"/>
                          <a:gd name="connsiteX9" fmla="*/ 55820 w 73514"/>
                          <a:gd name="connsiteY9" fmla="*/ 1107968 h 1261291"/>
                          <a:gd name="connsiteX10" fmla="*/ 47998 w 73514"/>
                          <a:gd name="connsiteY10" fmla="*/ 1259508 h 1261291"/>
                          <a:gd name="connsiteX11" fmla="*/ 36266 w 73514"/>
                          <a:gd name="connsiteY11" fmla="*/ 1252879 h 1261291"/>
                          <a:gd name="connsiteX12" fmla="*/ 4978 w 73514"/>
                          <a:gd name="connsiteY12" fmla="*/ 935591 h 1261291"/>
                          <a:gd name="connsiteX13" fmla="*/ 7911 w 73514"/>
                          <a:gd name="connsiteY13" fmla="*/ 612620 h 12612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73514" h="1261291">
                            <a:moveTo>
                              <a:pt x="7911" y="612620"/>
                            </a:moveTo>
                            <a:cubicBezTo>
                              <a:pt x="7911" y="503700"/>
                              <a:pt x="4978" y="395727"/>
                              <a:pt x="2045" y="287754"/>
                            </a:cubicBezTo>
                            <a:cubicBezTo>
                              <a:pt x="89" y="238504"/>
                              <a:pt x="89" y="191147"/>
                              <a:pt x="13777" y="142844"/>
                            </a:cubicBezTo>
                            <a:cubicBezTo>
                              <a:pt x="28443" y="94540"/>
                              <a:pt x="35288" y="45289"/>
                              <a:pt x="65598" y="775"/>
                            </a:cubicBezTo>
                            <a:cubicBezTo>
                              <a:pt x="67553" y="-2067"/>
                              <a:pt x="74398" y="3616"/>
                              <a:pt x="73420" y="6457"/>
                            </a:cubicBezTo>
                            <a:cubicBezTo>
                              <a:pt x="51909" y="53813"/>
                              <a:pt x="50932" y="103064"/>
                              <a:pt x="44087" y="152315"/>
                            </a:cubicBezTo>
                            <a:cubicBezTo>
                              <a:pt x="36266" y="204407"/>
                              <a:pt x="32355" y="253658"/>
                              <a:pt x="34310" y="305750"/>
                            </a:cubicBezTo>
                            <a:cubicBezTo>
                              <a:pt x="38221" y="413723"/>
                              <a:pt x="40177" y="521695"/>
                              <a:pt x="40177" y="630615"/>
                            </a:cubicBezTo>
                            <a:cubicBezTo>
                              <a:pt x="40177" y="737641"/>
                              <a:pt x="22577" y="846561"/>
                              <a:pt x="36266" y="953586"/>
                            </a:cubicBezTo>
                            <a:cubicBezTo>
                              <a:pt x="43110" y="1004731"/>
                              <a:pt x="50932" y="1056823"/>
                              <a:pt x="55820" y="1107968"/>
                            </a:cubicBezTo>
                            <a:cubicBezTo>
                              <a:pt x="60709" y="1160060"/>
                              <a:pt x="54842" y="1208363"/>
                              <a:pt x="47998" y="1259508"/>
                            </a:cubicBezTo>
                            <a:cubicBezTo>
                              <a:pt x="47021" y="1265192"/>
                              <a:pt x="36266" y="1255720"/>
                              <a:pt x="36266" y="1252879"/>
                            </a:cubicBezTo>
                            <a:cubicBezTo>
                              <a:pt x="25510" y="1146801"/>
                              <a:pt x="15733" y="1041669"/>
                              <a:pt x="4978" y="935591"/>
                            </a:cubicBezTo>
                            <a:cubicBezTo>
                              <a:pt x="-7733" y="827618"/>
                              <a:pt x="7911" y="719645"/>
                              <a:pt x="7911" y="612620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78" name="Freeform: Shape 77">
                        <a:extLst>
                          <a:ext uri="{FF2B5EF4-FFF2-40B4-BE49-F238E27FC236}">
                            <a16:creationId xmlns:a16="http://schemas.microsoft.com/office/drawing/2014/main" id="{4C993385-4B68-64F6-DEC0-A22EEE4E45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71949" y="1899466"/>
                        <a:ext cx="107920" cy="1407760"/>
                      </a:xfrm>
                      <a:custGeom>
                        <a:avLst/>
                        <a:gdLst>
                          <a:gd name="connsiteX0" fmla="*/ 21511 w 107920"/>
                          <a:gd name="connsiteY0" fmla="*/ 1044050 h 1407760"/>
                          <a:gd name="connsiteX1" fmla="*/ 47910 w 107920"/>
                          <a:gd name="connsiteY1" fmla="*/ 689824 h 1407760"/>
                          <a:gd name="connsiteX2" fmla="*/ 58665 w 107920"/>
                          <a:gd name="connsiteY2" fmla="*/ 329915 h 1407760"/>
                          <a:gd name="connsiteX3" fmla="*/ 8800 w 107920"/>
                          <a:gd name="connsiteY3" fmla="*/ 1262 h 1407760"/>
                          <a:gd name="connsiteX4" fmla="*/ 16622 w 107920"/>
                          <a:gd name="connsiteY4" fmla="*/ 5997 h 1407760"/>
                          <a:gd name="connsiteX5" fmla="*/ 95819 w 107920"/>
                          <a:gd name="connsiteY5" fmla="*/ 350752 h 1407760"/>
                          <a:gd name="connsiteX6" fmla="*/ 88975 w 107920"/>
                          <a:gd name="connsiteY6" fmla="*/ 712555 h 1407760"/>
                          <a:gd name="connsiteX7" fmla="*/ 47910 w 107920"/>
                          <a:gd name="connsiteY7" fmla="*/ 1058257 h 1407760"/>
                          <a:gd name="connsiteX8" fmla="*/ 10755 w 107920"/>
                          <a:gd name="connsiteY8" fmla="*/ 1406801 h 1407760"/>
                          <a:gd name="connsiteX9" fmla="*/ 0 w 107920"/>
                          <a:gd name="connsiteY9" fmla="*/ 1400171 h 1407760"/>
                          <a:gd name="connsiteX10" fmla="*/ 21511 w 107920"/>
                          <a:gd name="connsiteY10" fmla="*/ 1044050 h 14077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7920" h="1407760">
                            <a:moveTo>
                              <a:pt x="21511" y="1044050"/>
                            </a:moveTo>
                            <a:cubicBezTo>
                              <a:pt x="26400" y="925659"/>
                              <a:pt x="34221" y="808215"/>
                              <a:pt x="47910" y="689824"/>
                            </a:cubicBezTo>
                            <a:cubicBezTo>
                              <a:pt x="61598" y="569539"/>
                              <a:pt x="74309" y="450201"/>
                              <a:pt x="58665" y="329915"/>
                            </a:cubicBezTo>
                            <a:cubicBezTo>
                              <a:pt x="44976" y="220996"/>
                              <a:pt x="6844" y="111129"/>
                              <a:pt x="8800" y="1262"/>
                            </a:cubicBezTo>
                            <a:cubicBezTo>
                              <a:pt x="8800" y="-2527"/>
                              <a:pt x="16622" y="3156"/>
                              <a:pt x="16622" y="5997"/>
                            </a:cubicBezTo>
                            <a:cubicBezTo>
                              <a:pt x="24444" y="122494"/>
                              <a:pt x="77242" y="235202"/>
                              <a:pt x="95819" y="350752"/>
                            </a:cubicBezTo>
                            <a:cubicBezTo>
                              <a:pt x="116352" y="471038"/>
                              <a:pt x="108530" y="592270"/>
                              <a:pt x="88975" y="712555"/>
                            </a:cubicBezTo>
                            <a:cubicBezTo>
                              <a:pt x="70398" y="828105"/>
                              <a:pt x="57687" y="942708"/>
                              <a:pt x="47910" y="1058257"/>
                            </a:cubicBezTo>
                            <a:cubicBezTo>
                              <a:pt x="39110" y="1173807"/>
                              <a:pt x="38132" y="1292198"/>
                              <a:pt x="10755" y="1406801"/>
                            </a:cubicBezTo>
                            <a:cubicBezTo>
                              <a:pt x="9777" y="1410589"/>
                              <a:pt x="0" y="1402065"/>
                              <a:pt x="0" y="1400171"/>
                            </a:cubicBezTo>
                            <a:cubicBezTo>
                              <a:pt x="2933" y="1281780"/>
                              <a:pt x="16622" y="1162441"/>
                              <a:pt x="21511" y="1044050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79" name="Freeform: Shape 78">
                        <a:extLst>
                          <a:ext uri="{FF2B5EF4-FFF2-40B4-BE49-F238E27FC236}">
                            <a16:creationId xmlns:a16="http://schemas.microsoft.com/office/drawing/2014/main" id="{3964BCDB-6485-E723-4821-3605CAFDCF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64759" y="3476057"/>
                        <a:ext cx="171384" cy="678187"/>
                      </a:xfrm>
                      <a:custGeom>
                        <a:avLst/>
                        <a:gdLst>
                          <a:gd name="connsiteX0" fmla="*/ 8875 w 171384"/>
                          <a:gd name="connsiteY0" fmla="*/ 7323 h 678187"/>
                          <a:gd name="connsiteX1" fmla="*/ 33319 w 171384"/>
                          <a:gd name="connsiteY1" fmla="*/ 181595 h 678187"/>
                          <a:gd name="connsiteX2" fmla="*/ 47985 w 171384"/>
                          <a:gd name="connsiteY2" fmla="*/ 356813 h 678187"/>
                          <a:gd name="connsiteX3" fmla="*/ 167270 w 171384"/>
                          <a:gd name="connsiteY3" fmla="*/ 667471 h 678187"/>
                          <a:gd name="connsiteX4" fmla="*/ 160426 w 171384"/>
                          <a:gd name="connsiteY4" fmla="*/ 675049 h 678187"/>
                          <a:gd name="connsiteX5" fmla="*/ 23541 w 171384"/>
                          <a:gd name="connsiteY5" fmla="*/ 389963 h 678187"/>
                          <a:gd name="connsiteX6" fmla="*/ 15719 w 171384"/>
                          <a:gd name="connsiteY6" fmla="*/ 201484 h 678187"/>
                          <a:gd name="connsiteX7" fmla="*/ 76 w 171384"/>
                          <a:gd name="connsiteY7" fmla="*/ 693 h 678187"/>
                          <a:gd name="connsiteX8" fmla="*/ 8875 w 171384"/>
                          <a:gd name="connsiteY8" fmla="*/ 7323 h 6781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71384" h="678187">
                            <a:moveTo>
                              <a:pt x="8875" y="7323"/>
                            </a:moveTo>
                            <a:cubicBezTo>
                              <a:pt x="15719" y="66045"/>
                              <a:pt x="27452" y="123820"/>
                              <a:pt x="33319" y="181595"/>
                            </a:cubicBezTo>
                            <a:cubicBezTo>
                              <a:pt x="39185" y="240317"/>
                              <a:pt x="43096" y="298092"/>
                              <a:pt x="47985" y="356813"/>
                            </a:cubicBezTo>
                            <a:cubicBezTo>
                              <a:pt x="57762" y="462892"/>
                              <a:pt x="78295" y="582230"/>
                              <a:pt x="167270" y="667471"/>
                            </a:cubicBezTo>
                            <a:cubicBezTo>
                              <a:pt x="175092" y="675049"/>
                              <a:pt x="171181" y="682626"/>
                              <a:pt x="160426" y="675049"/>
                            </a:cubicBezTo>
                            <a:cubicBezTo>
                              <a:pt x="53851" y="604961"/>
                              <a:pt x="37230" y="491306"/>
                              <a:pt x="23541" y="389963"/>
                            </a:cubicBezTo>
                            <a:cubicBezTo>
                              <a:pt x="15719" y="328400"/>
                              <a:pt x="17675" y="263995"/>
                              <a:pt x="15719" y="201484"/>
                            </a:cubicBezTo>
                            <a:cubicBezTo>
                              <a:pt x="13764" y="134238"/>
                              <a:pt x="3987" y="67939"/>
                              <a:pt x="76" y="693"/>
                            </a:cubicBezTo>
                            <a:cubicBezTo>
                              <a:pt x="-902" y="-2149"/>
                              <a:pt x="7897" y="4481"/>
                              <a:pt x="8875" y="7323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80" name="Freeform: Shape 79">
                        <a:extLst>
                          <a:ext uri="{FF2B5EF4-FFF2-40B4-BE49-F238E27FC236}">
                            <a16:creationId xmlns:a16="http://schemas.microsoft.com/office/drawing/2014/main" id="{6B199969-3396-8D2E-A250-EF0D1918D2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46845" y="4173363"/>
                        <a:ext cx="282572" cy="153535"/>
                      </a:xfrm>
                      <a:custGeom>
                        <a:avLst/>
                        <a:gdLst>
                          <a:gd name="connsiteX0" fmla="*/ 7235 w 282572"/>
                          <a:gd name="connsiteY0" fmla="*/ 2368 h 153535"/>
                          <a:gd name="connsiteX1" fmla="*/ 150964 w 282572"/>
                          <a:gd name="connsiteY1" fmla="*/ 77191 h 153535"/>
                          <a:gd name="connsiteX2" fmla="*/ 279048 w 282572"/>
                          <a:gd name="connsiteY2" fmla="*/ 145384 h 153535"/>
                          <a:gd name="connsiteX3" fmla="*/ 279048 w 282572"/>
                          <a:gd name="connsiteY3" fmla="*/ 152961 h 153535"/>
                          <a:gd name="connsiteX4" fmla="*/ 210606 w 282572"/>
                          <a:gd name="connsiteY4" fmla="*/ 127389 h 153535"/>
                          <a:gd name="connsiteX5" fmla="*/ 116742 w 282572"/>
                          <a:gd name="connsiteY5" fmla="*/ 83821 h 153535"/>
                          <a:gd name="connsiteX6" fmla="*/ 391 w 282572"/>
                          <a:gd name="connsiteY6" fmla="*/ 3315 h 153535"/>
                          <a:gd name="connsiteX7" fmla="*/ 7235 w 282572"/>
                          <a:gd name="connsiteY7" fmla="*/ 2368 h 1535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82572" h="153535">
                            <a:moveTo>
                              <a:pt x="7235" y="2368"/>
                            </a:moveTo>
                            <a:cubicBezTo>
                              <a:pt x="39501" y="38358"/>
                              <a:pt x="104032" y="55407"/>
                              <a:pt x="150964" y="77191"/>
                            </a:cubicBezTo>
                            <a:cubicBezTo>
                              <a:pt x="195940" y="98028"/>
                              <a:pt x="240916" y="116970"/>
                              <a:pt x="279048" y="145384"/>
                            </a:cubicBezTo>
                            <a:cubicBezTo>
                              <a:pt x="281003" y="147278"/>
                              <a:pt x="285892" y="155803"/>
                              <a:pt x="279048" y="152961"/>
                            </a:cubicBezTo>
                            <a:cubicBezTo>
                              <a:pt x="257538" y="142543"/>
                              <a:pt x="231139" y="138755"/>
                              <a:pt x="210606" y="127389"/>
                            </a:cubicBezTo>
                            <a:cubicBezTo>
                              <a:pt x="181274" y="111288"/>
                              <a:pt x="149008" y="97081"/>
                              <a:pt x="116742" y="83821"/>
                            </a:cubicBezTo>
                            <a:cubicBezTo>
                              <a:pt x="74699" y="65825"/>
                              <a:pt x="24835" y="36464"/>
                              <a:pt x="391" y="3315"/>
                            </a:cubicBezTo>
                            <a:cubicBezTo>
                              <a:pt x="-1565" y="-1421"/>
                              <a:pt x="4302" y="-473"/>
                              <a:pt x="7235" y="2368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81" name="Freeform: Shape 80">
                        <a:extLst>
                          <a:ext uri="{FF2B5EF4-FFF2-40B4-BE49-F238E27FC236}">
                            <a16:creationId xmlns:a16="http://schemas.microsoft.com/office/drawing/2014/main" id="{D6CAFF2A-706A-82E3-706B-69B8F626CF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1913" y="2888956"/>
                        <a:ext cx="193172" cy="1378577"/>
                      </a:xfrm>
                      <a:custGeom>
                        <a:avLst/>
                        <a:gdLst>
                          <a:gd name="connsiteX0" fmla="*/ 496 w 193172"/>
                          <a:gd name="connsiteY0" fmla="*/ 1368228 h 1378577"/>
                          <a:gd name="connsiteX1" fmla="*/ 83604 w 193172"/>
                          <a:gd name="connsiteY1" fmla="*/ 1222370 h 1378577"/>
                          <a:gd name="connsiteX2" fmla="*/ 126625 w 193172"/>
                          <a:gd name="connsiteY2" fmla="*/ 1040522 h 1378577"/>
                          <a:gd name="connsiteX3" fmla="*/ 139335 w 193172"/>
                          <a:gd name="connsiteY3" fmla="*/ 684401 h 1378577"/>
                          <a:gd name="connsiteX4" fmla="*/ 151069 w 193172"/>
                          <a:gd name="connsiteY4" fmla="*/ 524336 h 1378577"/>
                          <a:gd name="connsiteX5" fmla="*/ 166712 w 193172"/>
                          <a:gd name="connsiteY5" fmla="*/ 351012 h 1378577"/>
                          <a:gd name="connsiteX6" fmla="*/ 168668 w 193172"/>
                          <a:gd name="connsiteY6" fmla="*/ 180528 h 1378577"/>
                          <a:gd name="connsiteX7" fmla="*/ 170623 w 193172"/>
                          <a:gd name="connsiteY7" fmla="*/ 1521 h 1378577"/>
                          <a:gd name="connsiteX8" fmla="*/ 181378 w 193172"/>
                          <a:gd name="connsiteY8" fmla="*/ 7204 h 1378577"/>
                          <a:gd name="connsiteX9" fmla="*/ 186267 w 193172"/>
                          <a:gd name="connsiteY9" fmla="*/ 179581 h 1378577"/>
                          <a:gd name="connsiteX10" fmla="*/ 192134 w 193172"/>
                          <a:gd name="connsiteY10" fmla="*/ 364272 h 1378577"/>
                          <a:gd name="connsiteX11" fmla="*/ 178445 w 193172"/>
                          <a:gd name="connsiteY11" fmla="*/ 714709 h 1378577"/>
                          <a:gd name="connsiteX12" fmla="*/ 165735 w 193172"/>
                          <a:gd name="connsiteY12" fmla="*/ 1071777 h 1378577"/>
                          <a:gd name="connsiteX13" fmla="*/ 110003 w 193172"/>
                          <a:gd name="connsiteY13" fmla="*/ 1239419 h 1378577"/>
                          <a:gd name="connsiteX14" fmla="*/ 15162 w 193172"/>
                          <a:gd name="connsiteY14" fmla="*/ 1377699 h 1378577"/>
                          <a:gd name="connsiteX15" fmla="*/ 496 w 193172"/>
                          <a:gd name="connsiteY15" fmla="*/ 1368228 h 13785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93172" h="1378577">
                            <a:moveTo>
                              <a:pt x="496" y="1368228"/>
                            </a:moveTo>
                            <a:cubicBezTo>
                              <a:pt x="34717" y="1320872"/>
                              <a:pt x="62093" y="1274463"/>
                              <a:pt x="83604" y="1222370"/>
                            </a:cubicBezTo>
                            <a:cubicBezTo>
                              <a:pt x="107070" y="1163648"/>
                              <a:pt x="115870" y="1101138"/>
                              <a:pt x="126625" y="1040522"/>
                            </a:cubicBezTo>
                            <a:cubicBezTo>
                              <a:pt x="147157" y="923077"/>
                              <a:pt x="131514" y="802792"/>
                              <a:pt x="139335" y="684401"/>
                            </a:cubicBezTo>
                            <a:cubicBezTo>
                              <a:pt x="143246" y="631362"/>
                              <a:pt x="143246" y="577376"/>
                              <a:pt x="151069" y="524336"/>
                            </a:cubicBezTo>
                            <a:cubicBezTo>
                              <a:pt x="158891" y="466561"/>
                              <a:pt x="165735" y="408787"/>
                              <a:pt x="166712" y="351012"/>
                            </a:cubicBezTo>
                            <a:cubicBezTo>
                              <a:pt x="167690" y="294184"/>
                              <a:pt x="165735" y="237356"/>
                              <a:pt x="168668" y="180528"/>
                            </a:cubicBezTo>
                            <a:cubicBezTo>
                              <a:pt x="171601" y="120860"/>
                              <a:pt x="173556" y="61190"/>
                              <a:pt x="170623" y="1521"/>
                            </a:cubicBezTo>
                            <a:cubicBezTo>
                              <a:pt x="170623" y="-3215"/>
                              <a:pt x="181378" y="4362"/>
                              <a:pt x="181378" y="7204"/>
                            </a:cubicBezTo>
                            <a:cubicBezTo>
                              <a:pt x="187245" y="64979"/>
                              <a:pt x="190178" y="121806"/>
                              <a:pt x="186267" y="179581"/>
                            </a:cubicBezTo>
                            <a:cubicBezTo>
                              <a:pt x="182356" y="241145"/>
                              <a:pt x="189201" y="302708"/>
                              <a:pt x="192134" y="364272"/>
                            </a:cubicBezTo>
                            <a:cubicBezTo>
                              <a:pt x="197023" y="480768"/>
                              <a:pt x="183334" y="598213"/>
                              <a:pt x="178445" y="714709"/>
                            </a:cubicBezTo>
                            <a:cubicBezTo>
                              <a:pt x="172579" y="833100"/>
                              <a:pt x="185289" y="954333"/>
                              <a:pt x="165735" y="1071777"/>
                            </a:cubicBezTo>
                            <a:cubicBezTo>
                              <a:pt x="155957" y="1128605"/>
                              <a:pt x="136402" y="1185432"/>
                              <a:pt x="110003" y="1239419"/>
                            </a:cubicBezTo>
                            <a:cubicBezTo>
                              <a:pt x="86537" y="1286775"/>
                              <a:pt x="63071" y="1341709"/>
                              <a:pt x="15162" y="1377699"/>
                            </a:cubicBezTo>
                            <a:cubicBezTo>
                              <a:pt x="8318" y="1381488"/>
                              <a:pt x="-2438" y="1372017"/>
                              <a:pt x="496" y="1368228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</p:grpSp>
                <p:sp>
                  <p:nvSpPr>
                    <p:cNvPr id="82" name="Freeform: Shape 81">
                      <a:extLst>
                        <a:ext uri="{FF2B5EF4-FFF2-40B4-BE49-F238E27FC236}">
                          <a16:creationId xmlns:a16="http://schemas.microsoft.com/office/drawing/2014/main" id="{F8ED75B9-426F-2C80-A79F-A6E79BB5B0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85847" y="3449283"/>
                      <a:ext cx="975580" cy="921206"/>
                    </a:xfrm>
                    <a:custGeom>
                      <a:avLst/>
                      <a:gdLst>
                        <a:gd name="connsiteX0" fmla="*/ 335157 w 975580"/>
                        <a:gd name="connsiteY0" fmla="*/ 851469 h 921206"/>
                        <a:gd name="connsiteX1" fmla="*/ 2725 w 975580"/>
                        <a:gd name="connsiteY1" fmla="*/ 579642 h 921206"/>
                        <a:gd name="connsiteX2" fmla="*/ 68233 w 975580"/>
                        <a:gd name="connsiteY2" fmla="*/ 662990 h 921206"/>
                        <a:gd name="connsiteX3" fmla="*/ 154275 w 975580"/>
                        <a:gd name="connsiteY3" fmla="*/ 716976 h 921206"/>
                        <a:gd name="connsiteX4" fmla="*/ 158186 w 975580"/>
                        <a:gd name="connsiteY4" fmla="*/ 713188 h 921206"/>
                        <a:gd name="connsiteX5" fmla="*/ 78989 w 975580"/>
                        <a:gd name="connsiteY5" fmla="*/ 327706 h 921206"/>
                        <a:gd name="connsiteX6" fmla="*/ 101476 w 975580"/>
                        <a:gd name="connsiteY6" fmla="*/ 0 h 921206"/>
                        <a:gd name="connsiteX7" fmla="*/ 105387 w 975580"/>
                        <a:gd name="connsiteY7" fmla="*/ 27467 h 921206"/>
                        <a:gd name="connsiteX8" fmla="*/ 115165 w 975580"/>
                        <a:gd name="connsiteY8" fmla="*/ 284139 h 921206"/>
                        <a:gd name="connsiteX9" fmla="*/ 174807 w 975580"/>
                        <a:gd name="connsiteY9" fmla="*/ 517132 h 921206"/>
                        <a:gd name="connsiteX10" fmla="*/ 281382 w 975580"/>
                        <a:gd name="connsiteY10" fmla="*/ 668673 h 921206"/>
                        <a:gd name="connsiteX11" fmla="*/ 477908 w 975580"/>
                        <a:gd name="connsiteY11" fmla="*/ 781381 h 921206"/>
                        <a:gd name="connsiteX12" fmla="*/ 734077 w 975580"/>
                        <a:gd name="connsiteY12" fmla="*/ 875147 h 921206"/>
                        <a:gd name="connsiteX13" fmla="*/ 975581 w 975580"/>
                        <a:gd name="connsiteY13" fmla="*/ 914926 h 921206"/>
                        <a:gd name="connsiteX14" fmla="*/ 806430 w 975580"/>
                        <a:gd name="connsiteY14" fmla="*/ 916821 h 921206"/>
                        <a:gd name="connsiteX15" fmla="*/ 628481 w 975580"/>
                        <a:gd name="connsiteY15" fmla="*/ 895036 h 921206"/>
                        <a:gd name="connsiteX16" fmla="*/ 416310 w 975580"/>
                        <a:gd name="connsiteY16" fmla="*/ 865676 h 921206"/>
                        <a:gd name="connsiteX17" fmla="*/ 335157 w 975580"/>
                        <a:gd name="connsiteY17" fmla="*/ 851469 h 9212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975580" h="921206">
                          <a:moveTo>
                            <a:pt x="335157" y="851469"/>
                          </a:moveTo>
                          <a:cubicBezTo>
                            <a:pt x="159164" y="803165"/>
                            <a:pt x="-24653" y="739707"/>
                            <a:pt x="2725" y="579642"/>
                          </a:cubicBezTo>
                          <a:cubicBezTo>
                            <a:pt x="22279" y="609004"/>
                            <a:pt x="42812" y="637417"/>
                            <a:pt x="68233" y="662990"/>
                          </a:cubicBezTo>
                          <a:cubicBezTo>
                            <a:pt x="89744" y="684774"/>
                            <a:pt x="117121" y="711293"/>
                            <a:pt x="154275" y="716976"/>
                          </a:cubicBezTo>
                          <a:cubicBezTo>
                            <a:pt x="157208" y="716976"/>
                            <a:pt x="160141" y="715082"/>
                            <a:pt x="158186" y="713188"/>
                          </a:cubicBezTo>
                          <a:cubicBezTo>
                            <a:pt x="66277" y="597638"/>
                            <a:pt x="67255" y="458410"/>
                            <a:pt x="78989" y="327706"/>
                          </a:cubicBezTo>
                          <a:cubicBezTo>
                            <a:pt x="89744" y="218787"/>
                            <a:pt x="111254" y="108920"/>
                            <a:pt x="101476" y="0"/>
                          </a:cubicBezTo>
                          <a:cubicBezTo>
                            <a:pt x="102454" y="9471"/>
                            <a:pt x="104409" y="18942"/>
                            <a:pt x="105387" y="27467"/>
                          </a:cubicBezTo>
                          <a:cubicBezTo>
                            <a:pt x="115165" y="112708"/>
                            <a:pt x="107343" y="198897"/>
                            <a:pt x="115165" y="284139"/>
                          </a:cubicBezTo>
                          <a:cubicBezTo>
                            <a:pt x="122987" y="363697"/>
                            <a:pt x="140586" y="442309"/>
                            <a:pt x="174807" y="517132"/>
                          </a:cubicBezTo>
                          <a:cubicBezTo>
                            <a:pt x="199251" y="572066"/>
                            <a:pt x="231517" y="625105"/>
                            <a:pt x="281382" y="668673"/>
                          </a:cubicBezTo>
                          <a:cubicBezTo>
                            <a:pt x="336135" y="716976"/>
                            <a:pt x="406533" y="750126"/>
                            <a:pt x="477908" y="781381"/>
                          </a:cubicBezTo>
                          <a:cubicBezTo>
                            <a:pt x="560039" y="817372"/>
                            <a:pt x="645103" y="849575"/>
                            <a:pt x="734077" y="875147"/>
                          </a:cubicBezTo>
                          <a:cubicBezTo>
                            <a:pt x="811319" y="896931"/>
                            <a:pt x="892472" y="913032"/>
                            <a:pt x="975581" y="914926"/>
                          </a:cubicBezTo>
                          <a:cubicBezTo>
                            <a:pt x="920827" y="924397"/>
                            <a:pt x="862162" y="921556"/>
                            <a:pt x="806430" y="916821"/>
                          </a:cubicBezTo>
                          <a:cubicBezTo>
                            <a:pt x="746788" y="912085"/>
                            <a:pt x="687146" y="903561"/>
                            <a:pt x="628481" y="895036"/>
                          </a:cubicBezTo>
                          <a:cubicBezTo>
                            <a:pt x="558083" y="884618"/>
                            <a:pt x="486708" y="877988"/>
                            <a:pt x="416310" y="865676"/>
                          </a:cubicBezTo>
                          <a:cubicBezTo>
                            <a:pt x="388934" y="861887"/>
                            <a:pt x="361557" y="856205"/>
                            <a:pt x="335157" y="851469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3" name="Freeform: Shape 82">
                      <a:extLst>
                        <a:ext uri="{FF2B5EF4-FFF2-40B4-BE49-F238E27FC236}">
                          <a16:creationId xmlns:a16="http://schemas.microsoft.com/office/drawing/2014/main" id="{D1B1269A-0504-96E4-AB99-6D97ECB23F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85536" y="4052604"/>
                      <a:ext cx="969046" cy="317076"/>
                    </a:xfrm>
                    <a:custGeom>
                      <a:avLst/>
                      <a:gdLst>
                        <a:gd name="connsiteX0" fmla="*/ 3035 w 969046"/>
                        <a:gd name="connsiteY0" fmla="*/ 7577 h 317076"/>
                        <a:gd name="connsiteX1" fmla="*/ 136008 w 969046"/>
                        <a:gd name="connsiteY1" fmla="*/ 121233 h 317076"/>
                        <a:gd name="connsiteX2" fmla="*/ 371645 w 969046"/>
                        <a:gd name="connsiteY2" fmla="*/ 183743 h 317076"/>
                        <a:gd name="connsiteX3" fmla="*/ 526128 w 969046"/>
                        <a:gd name="connsiteY3" fmla="*/ 225417 h 317076"/>
                        <a:gd name="connsiteX4" fmla="*/ 678656 w 969046"/>
                        <a:gd name="connsiteY4" fmla="*/ 264249 h 317076"/>
                        <a:gd name="connsiteX5" fmla="*/ 748076 w 969046"/>
                        <a:gd name="connsiteY5" fmla="*/ 275615 h 317076"/>
                        <a:gd name="connsiteX6" fmla="*/ 962203 w 969046"/>
                        <a:gd name="connsiteY6" fmla="*/ 310659 h 317076"/>
                        <a:gd name="connsiteX7" fmla="*/ 969047 w 969046"/>
                        <a:gd name="connsiteY7" fmla="*/ 311605 h 317076"/>
                        <a:gd name="connsiteX8" fmla="*/ 806741 w 969046"/>
                        <a:gd name="connsiteY8" fmla="*/ 312553 h 317076"/>
                        <a:gd name="connsiteX9" fmla="*/ 628791 w 969046"/>
                        <a:gd name="connsiteY9" fmla="*/ 290769 h 317076"/>
                        <a:gd name="connsiteX10" fmla="*/ 416621 w 969046"/>
                        <a:gd name="connsiteY10" fmla="*/ 261408 h 317076"/>
                        <a:gd name="connsiteX11" fmla="*/ 335468 w 969046"/>
                        <a:gd name="connsiteY11" fmla="*/ 247201 h 317076"/>
                        <a:gd name="connsiteX12" fmla="*/ 101 w 969046"/>
                        <a:gd name="connsiteY12" fmla="*/ 0 h 317076"/>
                        <a:gd name="connsiteX13" fmla="*/ 3035 w 969046"/>
                        <a:gd name="connsiteY13" fmla="*/ 7577 h 3170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969046" h="317076">
                          <a:moveTo>
                            <a:pt x="3035" y="7577"/>
                          </a:moveTo>
                          <a:cubicBezTo>
                            <a:pt x="28456" y="57775"/>
                            <a:pt x="74410" y="95660"/>
                            <a:pt x="136008" y="121233"/>
                          </a:cubicBezTo>
                          <a:cubicBezTo>
                            <a:pt x="210317" y="151541"/>
                            <a:pt x="293425" y="163854"/>
                            <a:pt x="371645" y="183743"/>
                          </a:cubicBezTo>
                          <a:cubicBezTo>
                            <a:pt x="423465" y="197003"/>
                            <a:pt x="474308" y="211210"/>
                            <a:pt x="526128" y="225417"/>
                          </a:cubicBezTo>
                          <a:cubicBezTo>
                            <a:pt x="576971" y="240571"/>
                            <a:pt x="625858" y="254778"/>
                            <a:pt x="678656" y="264249"/>
                          </a:cubicBezTo>
                          <a:cubicBezTo>
                            <a:pt x="702122" y="268038"/>
                            <a:pt x="725588" y="271826"/>
                            <a:pt x="748076" y="275615"/>
                          </a:cubicBezTo>
                          <a:cubicBezTo>
                            <a:pt x="817496" y="293611"/>
                            <a:pt x="888872" y="307817"/>
                            <a:pt x="962203" y="310659"/>
                          </a:cubicBezTo>
                          <a:cubicBezTo>
                            <a:pt x="964158" y="311605"/>
                            <a:pt x="966114" y="311605"/>
                            <a:pt x="969047" y="311605"/>
                          </a:cubicBezTo>
                          <a:cubicBezTo>
                            <a:pt x="916248" y="320130"/>
                            <a:pt x="859539" y="317289"/>
                            <a:pt x="806741" y="312553"/>
                          </a:cubicBezTo>
                          <a:cubicBezTo>
                            <a:pt x="747098" y="307817"/>
                            <a:pt x="687457" y="299293"/>
                            <a:pt x="628791" y="290769"/>
                          </a:cubicBezTo>
                          <a:cubicBezTo>
                            <a:pt x="558393" y="280350"/>
                            <a:pt x="487018" y="273720"/>
                            <a:pt x="416621" y="261408"/>
                          </a:cubicBezTo>
                          <a:cubicBezTo>
                            <a:pt x="389244" y="256672"/>
                            <a:pt x="362844" y="251937"/>
                            <a:pt x="335468" y="247201"/>
                          </a:cubicBezTo>
                          <a:cubicBezTo>
                            <a:pt x="168273" y="201739"/>
                            <a:pt x="-4787" y="142069"/>
                            <a:pt x="101" y="0"/>
                          </a:cubicBezTo>
                          <a:cubicBezTo>
                            <a:pt x="1079" y="2842"/>
                            <a:pt x="2057" y="5683"/>
                            <a:pt x="3035" y="7577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4" name="Freeform: Shape 83">
                      <a:extLst>
                        <a:ext uri="{FF2B5EF4-FFF2-40B4-BE49-F238E27FC236}">
                          <a16:creationId xmlns:a16="http://schemas.microsoft.com/office/drawing/2014/main" id="{BB012732-6A10-5A61-C265-A00A50F87E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04792" y="373009"/>
                      <a:ext cx="2080641" cy="4097269"/>
                    </a:xfrm>
                    <a:custGeom>
                      <a:avLst/>
                      <a:gdLst>
                        <a:gd name="connsiteX0" fmla="*/ 0 w 2080641"/>
                        <a:gd name="connsiteY0" fmla="*/ 3984571 h 4097269"/>
                        <a:gd name="connsiteX1" fmla="*/ 399898 w 2080641"/>
                        <a:gd name="connsiteY1" fmla="*/ 3773362 h 4097269"/>
                        <a:gd name="connsiteX2" fmla="*/ 775352 w 2080641"/>
                        <a:gd name="connsiteY2" fmla="*/ 2988192 h 4097269"/>
                        <a:gd name="connsiteX3" fmla="*/ 775352 w 2080641"/>
                        <a:gd name="connsiteY3" fmla="*/ 2868853 h 4097269"/>
                        <a:gd name="connsiteX4" fmla="*/ 757752 w 2080641"/>
                        <a:gd name="connsiteY4" fmla="*/ 2747621 h 4097269"/>
                        <a:gd name="connsiteX5" fmla="*/ 775352 w 2080641"/>
                        <a:gd name="connsiteY5" fmla="*/ 1994653 h 4097269"/>
                        <a:gd name="connsiteX6" fmla="*/ 813484 w 2080641"/>
                        <a:gd name="connsiteY6" fmla="*/ 634576 h 4097269"/>
                        <a:gd name="connsiteX7" fmla="*/ 763619 w 2080641"/>
                        <a:gd name="connsiteY7" fmla="*/ 238677 h 4097269"/>
                        <a:gd name="connsiteX8" fmla="*/ 736242 w 2080641"/>
                        <a:gd name="connsiteY8" fmla="*/ 134492 h 4097269"/>
                        <a:gd name="connsiteX9" fmla="*/ 712776 w 2080641"/>
                        <a:gd name="connsiteY9" fmla="*/ 61564 h 4097269"/>
                        <a:gd name="connsiteX10" fmla="*/ 860416 w 2080641"/>
                        <a:gd name="connsiteY10" fmla="*/ 13260 h 4097269"/>
                        <a:gd name="connsiteX11" fmla="*/ 869215 w 2080641"/>
                        <a:gd name="connsiteY11" fmla="*/ 13260 h 4097269"/>
                        <a:gd name="connsiteX12" fmla="*/ 885837 w 2080641"/>
                        <a:gd name="connsiteY12" fmla="*/ 17996 h 4097269"/>
                        <a:gd name="connsiteX13" fmla="*/ 894637 w 2080641"/>
                        <a:gd name="connsiteY13" fmla="*/ 71035 h 4097269"/>
                        <a:gd name="connsiteX14" fmla="*/ 921036 w 2080641"/>
                        <a:gd name="connsiteY14" fmla="*/ 219734 h 4097269"/>
                        <a:gd name="connsiteX15" fmla="*/ 934724 w 2080641"/>
                        <a:gd name="connsiteY15" fmla="*/ 372222 h 4097269"/>
                        <a:gd name="connsiteX16" fmla="*/ 981656 w 2080641"/>
                        <a:gd name="connsiteY16" fmla="*/ 1007745 h 4097269"/>
                        <a:gd name="connsiteX17" fmla="*/ 1023699 w 2080641"/>
                        <a:gd name="connsiteY17" fmla="*/ 1592123 h 4097269"/>
                        <a:gd name="connsiteX18" fmla="*/ 1029565 w 2080641"/>
                        <a:gd name="connsiteY18" fmla="*/ 1593071 h 4097269"/>
                        <a:gd name="connsiteX19" fmla="*/ 1126363 w 2080641"/>
                        <a:gd name="connsiteY19" fmla="*/ 1237897 h 4097269"/>
                        <a:gd name="connsiteX20" fmla="*/ 1138095 w 2080641"/>
                        <a:gd name="connsiteY20" fmla="*/ 1074044 h 4097269"/>
                        <a:gd name="connsiteX21" fmla="*/ 1140051 w 2080641"/>
                        <a:gd name="connsiteY21" fmla="*/ 1080674 h 4097269"/>
                        <a:gd name="connsiteX22" fmla="*/ 1147872 w 2080641"/>
                        <a:gd name="connsiteY22" fmla="*/ 1063626 h 4097269"/>
                        <a:gd name="connsiteX23" fmla="*/ 1152761 w 2080641"/>
                        <a:gd name="connsiteY23" fmla="*/ 1013428 h 4097269"/>
                        <a:gd name="connsiteX24" fmla="*/ 1161561 w 2080641"/>
                        <a:gd name="connsiteY24" fmla="*/ 957547 h 4097269"/>
                        <a:gd name="connsiteX25" fmla="*/ 1331689 w 2080641"/>
                        <a:gd name="connsiteY25" fmla="*/ 452728 h 4097269"/>
                        <a:gd name="connsiteX26" fmla="*/ 1832294 w 2080641"/>
                        <a:gd name="connsiteY26" fmla="*/ 87136 h 4097269"/>
                        <a:gd name="connsiteX27" fmla="*/ 2004377 w 2080641"/>
                        <a:gd name="connsiteY27" fmla="*/ 0 h 4097269"/>
                        <a:gd name="connsiteX28" fmla="*/ 2080641 w 2080641"/>
                        <a:gd name="connsiteY28" fmla="*/ 21784 h 4097269"/>
                        <a:gd name="connsiteX29" fmla="*/ 1628923 w 2080641"/>
                        <a:gd name="connsiteY29" fmla="*/ 286033 h 4097269"/>
                        <a:gd name="connsiteX30" fmla="*/ 1333644 w 2080641"/>
                        <a:gd name="connsiteY30" fmla="*/ 629841 h 4097269"/>
                        <a:gd name="connsiteX31" fmla="*/ 1320934 w 2080641"/>
                        <a:gd name="connsiteY31" fmla="*/ 738761 h 4097269"/>
                        <a:gd name="connsiteX32" fmla="*/ 1311156 w 2080641"/>
                        <a:gd name="connsiteY32" fmla="*/ 859993 h 4097269"/>
                        <a:gd name="connsiteX33" fmla="*/ 1308223 w 2080641"/>
                        <a:gd name="connsiteY33" fmla="*/ 984067 h 4097269"/>
                        <a:gd name="connsiteX34" fmla="*/ 1222181 w 2080641"/>
                        <a:gd name="connsiteY34" fmla="*/ 1390385 h 4097269"/>
                        <a:gd name="connsiteX35" fmla="*/ 1136140 w 2080641"/>
                        <a:gd name="connsiteY35" fmla="*/ 1633797 h 4097269"/>
                        <a:gd name="connsiteX36" fmla="*/ 1058898 w 2080641"/>
                        <a:gd name="connsiteY36" fmla="*/ 1882893 h 4097269"/>
                        <a:gd name="connsiteX37" fmla="*/ 990456 w 2080641"/>
                        <a:gd name="connsiteY37" fmla="*/ 2388659 h 4097269"/>
                        <a:gd name="connsiteX38" fmla="*/ 997300 w 2080641"/>
                        <a:gd name="connsiteY38" fmla="*/ 2389606 h 4097269"/>
                        <a:gd name="connsiteX39" fmla="*/ 1080408 w 2080641"/>
                        <a:gd name="connsiteY39" fmla="*/ 2191656 h 4097269"/>
                        <a:gd name="connsiteX40" fmla="*/ 1051076 w 2080641"/>
                        <a:gd name="connsiteY40" fmla="*/ 2319518 h 4097269"/>
                        <a:gd name="connsiteX41" fmla="*/ 999255 w 2080641"/>
                        <a:gd name="connsiteY41" fmla="*/ 2449275 h 4097269"/>
                        <a:gd name="connsiteX42" fmla="*/ 1008055 w 2080641"/>
                        <a:gd name="connsiteY42" fmla="*/ 2568614 h 4097269"/>
                        <a:gd name="connsiteX43" fmla="*/ 1065742 w 2080641"/>
                        <a:gd name="connsiteY43" fmla="*/ 2681322 h 4097269"/>
                        <a:gd name="connsiteX44" fmla="*/ 1072586 w 2080641"/>
                        <a:gd name="connsiteY44" fmla="*/ 2680375 h 4097269"/>
                        <a:gd name="connsiteX45" fmla="*/ 1148850 w 2080641"/>
                        <a:gd name="connsiteY45" fmla="*/ 2480531 h 4097269"/>
                        <a:gd name="connsiteX46" fmla="*/ 1145917 w 2080641"/>
                        <a:gd name="connsiteY46" fmla="*/ 2687005 h 4097269"/>
                        <a:gd name="connsiteX47" fmla="*/ 1131251 w 2080641"/>
                        <a:gd name="connsiteY47" fmla="*/ 2949359 h 4097269"/>
                        <a:gd name="connsiteX48" fmla="*/ 1095075 w 2080641"/>
                        <a:gd name="connsiteY48" fmla="*/ 3188983 h 4097269"/>
                        <a:gd name="connsiteX49" fmla="*/ 1080408 w 2080641"/>
                        <a:gd name="connsiteY49" fmla="*/ 3672965 h 4097269"/>
                        <a:gd name="connsiteX50" fmla="*/ 1087253 w 2080641"/>
                        <a:gd name="connsiteY50" fmla="*/ 3672019 h 4097269"/>
                        <a:gd name="connsiteX51" fmla="*/ 1185027 w 2080641"/>
                        <a:gd name="connsiteY51" fmla="*/ 3256229 h 4097269"/>
                        <a:gd name="connsiteX52" fmla="*/ 1154717 w 2080641"/>
                        <a:gd name="connsiteY52" fmla="*/ 3705168 h 4097269"/>
                        <a:gd name="connsiteX53" fmla="*/ 1263246 w 2080641"/>
                        <a:gd name="connsiteY53" fmla="*/ 3877546 h 4097269"/>
                        <a:gd name="connsiteX54" fmla="*/ 1456840 w 2080641"/>
                        <a:gd name="connsiteY54" fmla="*/ 3985518 h 4097269"/>
                        <a:gd name="connsiteX55" fmla="*/ 1868471 w 2080641"/>
                        <a:gd name="connsiteY55" fmla="*/ 4077390 h 4097269"/>
                        <a:gd name="connsiteX56" fmla="*/ 1873360 w 2080641"/>
                        <a:gd name="connsiteY56" fmla="*/ 4088755 h 4097269"/>
                        <a:gd name="connsiteX57" fmla="*/ 1872382 w 2080641"/>
                        <a:gd name="connsiteY57" fmla="*/ 4094438 h 4097269"/>
                        <a:gd name="connsiteX58" fmla="*/ 1795140 w 2080641"/>
                        <a:gd name="connsiteY58" fmla="*/ 4087808 h 4097269"/>
                        <a:gd name="connsiteX59" fmla="*/ 1721809 w 2080641"/>
                        <a:gd name="connsiteY59" fmla="*/ 4091597 h 4097269"/>
                        <a:gd name="connsiteX60" fmla="*/ 1660211 w 2080641"/>
                        <a:gd name="connsiteY60" fmla="*/ 4086861 h 4097269"/>
                        <a:gd name="connsiteX61" fmla="*/ 1602524 w 2080641"/>
                        <a:gd name="connsiteY61" fmla="*/ 4079284 h 4097269"/>
                        <a:gd name="connsiteX62" fmla="*/ 1541904 w 2080641"/>
                        <a:gd name="connsiteY62" fmla="*/ 4075495 h 4097269"/>
                        <a:gd name="connsiteX63" fmla="*/ 1428485 w 2080641"/>
                        <a:gd name="connsiteY63" fmla="*/ 4044241 h 4097269"/>
                        <a:gd name="connsiteX64" fmla="*/ 1312134 w 2080641"/>
                        <a:gd name="connsiteY64" fmla="*/ 4011090 h 4097269"/>
                        <a:gd name="connsiteX65" fmla="*/ 1174272 w 2080641"/>
                        <a:gd name="connsiteY65" fmla="*/ 3981730 h 4097269"/>
                        <a:gd name="connsiteX66" fmla="*/ 1067697 w 2080641"/>
                        <a:gd name="connsiteY66" fmla="*/ 3966576 h 4097269"/>
                        <a:gd name="connsiteX67" fmla="*/ 556337 w 2080641"/>
                        <a:gd name="connsiteY67" fmla="*/ 4061289 h 4097269"/>
                        <a:gd name="connsiteX68" fmla="*/ 607180 w 2080641"/>
                        <a:gd name="connsiteY68" fmla="*/ 3994042 h 4097269"/>
                        <a:gd name="connsiteX69" fmla="*/ 0 w 2080641"/>
                        <a:gd name="connsiteY69" fmla="*/ 3984571 h 40972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080641" h="4097269">
                          <a:moveTo>
                            <a:pt x="0" y="3984571"/>
                          </a:moveTo>
                          <a:cubicBezTo>
                            <a:pt x="52798" y="3929637"/>
                            <a:pt x="307990" y="3807458"/>
                            <a:pt x="399898" y="3773362"/>
                          </a:cubicBezTo>
                          <a:cubicBezTo>
                            <a:pt x="784151" y="3628450"/>
                            <a:pt x="775352" y="3235392"/>
                            <a:pt x="775352" y="2988192"/>
                          </a:cubicBezTo>
                          <a:lnTo>
                            <a:pt x="775352" y="2868853"/>
                          </a:lnTo>
                          <a:cubicBezTo>
                            <a:pt x="775352" y="2828127"/>
                            <a:pt x="763619" y="2788348"/>
                            <a:pt x="757752" y="2747621"/>
                          </a:cubicBezTo>
                          <a:cubicBezTo>
                            <a:pt x="723531" y="2501368"/>
                            <a:pt x="757752" y="2240907"/>
                            <a:pt x="775352" y="1994653"/>
                          </a:cubicBezTo>
                          <a:cubicBezTo>
                            <a:pt x="807618" y="1541926"/>
                            <a:pt x="842816" y="1088251"/>
                            <a:pt x="813484" y="634576"/>
                          </a:cubicBezTo>
                          <a:cubicBezTo>
                            <a:pt x="804684" y="501979"/>
                            <a:pt x="790018" y="370327"/>
                            <a:pt x="763619" y="238677"/>
                          </a:cubicBezTo>
                          <a:cubicBezTo>
                            <a:pt x="756775" y="204580"/>
                            <a:pt x="751886" y="167642"/>
                            <a:pt x="736242" y="134492"/>
                          </a:cubicBezTo>
                          <a:cubicBezTo>
                            <a:pt x="724509" y="110814"/>
                            <a:pt x="714732" y="87136"/>
                            <a:pt x="712776" y="61564"/>
                          </a:cubicBezTo>
                          <a:cubicBezTo>
                            <a:pt x="707887" y="-1894"/>
                            <a:pt x="806640" y="12313"/>
                            <a:pt x="860416" y="13260"/>
                          </a:cubicBezTo>
                          <a:cubicBezTo>
                            <a:pt x="863349" y="13260"/>
                            <a:pt x="866282" y="13260"/>
                            <a:pt x="869215" y="13260"/>
                          </a:cubicBezTo>
                          <a:cubicBezTo>
                            <a:pt x="875082" y="13260"/>
                            <a:pt x="880948" y="15154"/>
                            <a:pt x="885837" y="17996"/>
                          </a:cubicBezTo>
                          <a:cubicBezTo>
                            <a:pt x="888770" y="35991"/>
                            <a:pt x="891704" y="53039"/>
                            <a:pt x="894637" y="71035"/>
                          </a:cubicBezTo>
                          <a:cubicBezTo>
                            <a:pt x="903436" y="120285"/>
                            <a:pt x="913214" y="170483"/>
                            <a:pt x="921036" y="219734"/>
                          </a:cubicBezTo>
                          <a:cubicBezTo>
                            <a:pt x="928858" y="270879"/>
                            <a:pt x="931791" y="321077"/>
                            <a:pt x="934724" y="372222"/>
                          </a:cubicBezTo>
                          <a:cubicBezTo>
                            <a:pt x="948413" y="584379"/>
                            <a:pt x="976767" y="795588"/>
                            <a:pt x="981656" y="1007745"/>
                          </a:cubicBezTo>
                          <a:cubicBezTo>
                            <a:pt x="986545" y="1202854"/>
                            <a:pt x="979701" y="1399857"/>
                            <a:pt x="1023699" y="1592123"/>
                          </a:cubicBezTo>
                          <a:cubicBezTo>
                            <a:pt x="1024677" y="1594965"/>
                            <a:pt x="1028588" y="1594965"/>
                            <a:pt x="1029565" y="1593071"/>
                          </a:cubicBezTo>
                          <a:cubicBezTo>
                            <a:pt x="1087253" y="1484151"/>
                            <a:pt x="1109740" y="1358183"/>
                            <a:pt x="1126363" y="1237897"/>
                          </a:cubicBezTo>
                          <a:cubicBezTo>
                            <a:pt x="1133207" y="1184858"/>
                            <a:pt x="1139073" y="1128978"/>
                            <a:pt x="1138095" y="1074044"/>
                          </a:cubicBezTo>
                          <a:cubicBezTo>
                            <a:pt x="1139073" y="1075938"/>
                            <a:pt x="1140051" y="1078780"/>
                            <a:pt x="1140051" y="1080674"/>
                          </a:cubicBezTo>
                          <a:cubicBezTo>
                            <a:pt x="1144939" y="1075938"/>
                            <a:pt x="1147872" y="1070256"/>
                            <a:pt x="1147872" y="1063626"/>
                          </a:cubicBezTo>
                          <a:cubicBezTo>
                            <a:pt x="1149828" y="1046578"/>
                            <a:pt x="1150806" y="1030476"/>
                            <a:pt x="1152761" y="1013428"/>
                          </a:cubicBezTo>
                          <a:cubicBezTo>
                            <a:pt x="1155694" y="994485"/>
                            <a:pt x="1158628" y="975543"/>
                            <a:pt x="1161561" y="957547"/>
                          </a:cubicBezTo>
                          <a:cubicBezTo>
                            <a:pt x="1186005" y="783276"/>
                            <a:pt x="1218270" y="607110"/>
                            <a:pt x="1331689" y="452728"/>
                          </a:cubicBezTo>
                          <a:cubicBezTo>
                            <a:pt x="1447063" y="295504"/>
                            <a:pt x="1638701" y="183743"/>
                            <a:pt x="1832294" y="87136"/>
                          </a:cubicBezTo>
                          <a:cubicBezTo>
                            <a:pt x="1889981" y="58722"/>
                            <a:pt x="1947668" y="29361"/>
                            <a:pt x="2004377" y="0"/>
                          </a:cubicBezTo>
                          <a:cubicBezTo>
                            <a:pt x="2029799" y="7577"/>
                            <a:pt x="2055220" y="15154"/>
                            <a:pt x="2080641" y="21784"/>
                          </a:cubicBezTo>
                          <a:cubicBezTo>
                            <a:pt x="1946690" y="125021"/>
                            <a:pt x="1773629" y="193214"/>
                            <a:pt x="1628923" y="286033"/>
                          </a:cubicBezTo>
                          <a:cubicBezTo>
                            <a:pt x="1493017" y="373169"/>
                            <a:pt x="1369821" y="493454"/>
                            <a:pt x="1333644" y="629841"/>
                          </a:cubicBezTo>
                          <a:cubicBezTo>
                            <a:pt x="1323867" y="665832"/>
                            <a:pt x="1322889" y="701822"/>
                            <a:pt x="1320934" y="738761"/>
                          </a:cubicBezTo>
                          <a:cubicBezTo>
                            <a:pt x="1318000" y="779487"/>
                            <a:pt x="1314089" y="819267"/>
                            <a:pt x="1311156" y="859993"/>
                          </a:cubicBezTo>
                          <a:cubicBezTo>
                            <a:pt x="1308223" y="901667"/>
                            <a:pt x="1306267" y="942393"/>
                            <a:pt x="1308223" y="984067"/>
                          </a:cubicBezTo>
                          <a:cubicBezTo>
                            <a:pt x="1280846" y="1119506"/>
                            <a:pt x="1259336" y="1255893"/>
                            <a:pt x="1222181" y="1390385"/>
                          </a:cubicBezTo>
                          <a:cubicBezTo>
                            <a:pt x="1199693" y="1472786"/>
                            <a:pt x="1166450" y="1552344"/>
                            <a:pt x="1136140" y="1633797"/>
                          </a:cubicBezTo>
                          <a:cubicBezTo>
                            <a:pt x="1105829" y="1716198"/>
                            <a:pt x="1079431" y="1798597"/>
                            <a:pt x="1058898" y="1882893"/>
                          </a:cubicBezTo>
                          <a:cubicBezTo>
                            <a:pt x="1017833" y="2049587"/>
                            <a:pt x="996322" y="2219123"/>
                            <a:pt x="990456" y="2388659"/>
                          </a:cubicBezTo>
                          <a:cubicBezTo>
                            <a:pt x="990456" y="2391500"/>
                            <a:pt x="996322" y="2392448"/>
                            <a:pt x="997300" y="2389606"/>
                          </a:cubicBezTo>
                          <a:cubicBezTo>
                            <a:pt x="1020766" y="2323307"/>
                            <a:pt x="1033476" y="2251326"/>
                            <a:pt x="1080408" y="2191656"/>
                          </a:cubicBezTo>
                          <a:cubicBezTo>
                            <a:pt x="1087253" y="2235224"/>
                            <a:pt x="1069653" y="2278792"/>
                            <a:pt x="1051076" y="2319518"/>
                          </a:cubicBezTo>
                          <a:cubicBezTo>
                            <a:pt x="1031521" y="2362140"/>
                            <a:pt x="1008055" y="2404760"/>
                            <a:pt x="999255" y="2449275"/>
                          </a:cubicBezTo>
                          <a:cubicBezTo>
                            <a:pt x="991433" y="2489054"/>
                            <a:pt x="996322" y="2529781"/>
                            <a:pt x="1008055" y="2568614"/>
                          </a:cubicBezTo>
                          <a:cubicBezTo>
                            <a:pt x="1019788" y="2607446"/>
                            <a:pt x="1036409" y="2648172"/>
                            <a:pt x="1065742" y="2681322"/>
                          </a:cubicBezTo>
                          <a:cubicBezTo>
                            <a:pt x="1067697" y="2683216"/>
                            <a:pt x="1071608" y="2683216"/>
                            <a:pt x="1072586" y="2680375"/>
                          </a:cubicBezTo>
                          <a:cubicBezTo>
                            <a:pt x="1098008" y="2614075"/>
                            <a:pt x="1124407" y="2547777"/>
                            <a:pt x="1148850" y="2480531"/>
                          </a:cubicBezTo>
                          <a:cubicBezTo>
                            <a:pt x="1148850" y="2549671"/>
                            <a:pt x="1147872" y="2617864"/>
                            <a:pt x="1145917" y="2687005"/>
                          </a:cubicBezTo>
                          <a:cubicBezTo>
                            <a:pt x="1142984" y="2774140"/>
                            <a:pt x="1140051" y="2862223"/>
                            <a:pt x="1131251" y="2949359"/>
                          </a:cubicBezTo>
                          <a:cubicBezTo>
                            <a:pt x="1122452" y="3029865"/>
                            <a:pt x="1108763" y="3109424"/>
                            <a:pt x="1095075" y="3188983"/>
                          </a:cubicBezTo>
                          <a:cubicBezTo>
                            <a:pt x="1067697" y="3349048"/>
                            <a:pt x="1042276" y="3512901"/>
                            <a:pt x="1080408" y="3672965"/>
                          </a:cubicBezTo>
                          <a:cubicBezTo>
                            <a:pt x="1081386" y="3675807"/>
                            <a:pt x="1087253" y="3674860"/>
                            <a:pt x="1087253" y="3672019"/>
                          </a:cubicBezTo>
                          <a:cubicBezTo>
                            <a:pt x="1104852" y="3531843"/>
                            <a:pt x="1144939" y="3393563"/>
                            <a:pt x="1185027" y="3256229"/>
                          </a:cubicBezTo>
                          <a:cubicBezTo>
                            <a:pt x="1195782" y="3405875"/>
                            <a:pt x="1122452" y="3555522"/>
                            <a:pt x="1154717" y="3705168"/>
                          </a:cubicBezTo>
                          <a:cubicBezTo>
                            <a:pt x="1168406" y="3770520"/>
                            <a:pt x="1206538" y="3828295"/>
                            <a:pt x="1263246" y="3877546"/>
                          </a:cubicBezTo>
                          <a:cubicBezTo>
                            <a:pt x="1317023" y="3923955"/>
                            <a:pt x="1383509" y="3958999"/>
                            <a:pt x="1456840" y="3985518"/>
                          </a:cubicBezTo>
                          <a:cubicBezTo>
                            <a:pt x="1587858" y="4031927"/>
                            <a:pt x="1729631" y="4049923"/>
                            <a:pt x="1868471" y="4077390"/>
                          </a:cubicBezTo>
                          <a:cubicBezTo>
                            <a:pt x="1870427" y="4081178"/>
                            <a:pt x="1872382" y="4084967"/>
                            <a:pt x="1873360" y="4088755"/>
                          </a:cubicBezTo>
                          <a:cubicBezTo>
                            <a:pt x="1873360" y="4090650"/>
                            <a:pt x="1874337" y="4093491"/>
                            <a:pt x="1872382" y="4094438"/>
                          </a:cubicBezTo>
                          <a:cubicBezTo>
                            <a:pt x="1855760" y="4102962"/>
                            <a:pt x="1811761" y="4089702"/>
                            <a:pt x="1795140" y="4087808"/>
                          </a:cubicBezTo>
                          <a:cubicBezTo>
                            <a:pt x="1770696" y="4085914"/>
                            <a:pt x="1746252" y="4090650"/>
                            <a:pt x="1721809" y="4091597"/>
                          </a:cubicBezTo>
                          <a:cubicBezTo>
                            <a:pt x="1701276" y="4093491"/>
                            <a:pt x="1679766" y="4089702"/>
                            <a:pt x="1660211" y="4086861"/>
                          </a:cubicBezTo>
                          <a:cubicBezTo>
                            <a:pt x="1640656" y="4084020"/>
                            <a:pt x="1621101" y="4082125"/>
                            <a:pt x="1602524" y="4079284"/>
                          </a:cubicBezTo>
                          <a:cubicBezTo>
                            <a:pt x="1581991" y="4076443"/>
                            <a:pt x="1561459" y="4078336"/>
                            <a:pt x="1541904" y="4075495"/>
                          </a:cubicBezTo>
                          <a:cubicBezTo>
                            <a:pt x="1503772" y="4069813"/>
                            <a:pt x="1465639" y="4053712"/>
                            <a:pt x="1428485" y="4044241"/>
                          </a:cubicBezTo>
                          <a:cubicBezTo>
                            <a:pt x="1389375" y="4033822"/>
                            <a:pt x="1352221" y="4019615"/>
                            <a:pt x="1312134" y="4011090"/>
                          </a:cubicBezTo>
                          <a:cubicBezTo>
                            <a:pt x="1266180" y="4000672"/>
                            <a:pt x="1220226" y="3991201"/>
                            <a:pt x="1174272" y="3981730"/>
                          </a:cubicBezTo>
                          <a:cubicBezTo>
                            <a:pt x="1139073" y="3974152"/>
                            <a:pt x="1103874" y="3969417"/>
                            <a:pt x="1067697" y="3966576"/>
                          </a:cubicBezTo>
                          <a:cubicBezTo>
                            <a:pt x="937657" y="3978888"/>
                            <a:pt x="717665" y="4030980"/>
                            <a:pt x="556337" y="4061289"/>
                          </a:cubicBezTo>
                          <a:cubicBezTo>
                            <a:pt x="572959" y="4039505"/>
                            <a:pt x="590558" y="4016774"/>
                            <a:pt x="607180" y="3994042"/>
                          </a:cubicBezTo>
                          <a:cubicBezTo>
                            <a:pt x="624779" y="3966576"/>
                            <a:pt x="245414" y="3984571"/>
                            <a:pt x="0" y="3984571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5" name="Freeform: Shape 84">
                      <a:extLst>
                        <a:ext uri="{FF2B5EF4-FFF2-40B4-BE49-F238E27FC236}">
                          <a16:creationId xmlns:a16="http://schemas.microsoft.com/office/drawing/2014/main" id="{D0CA4202-2EF3-BB9A-1F51-D32DC316C9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5517" y="1913040"/>
                      <a:ext cx="165239" cy="715081"/>
                    </a:xfrm>
                    <a:custGeom>
                      <a:avLst/>
                      <a:gdLst>
                        <a:gd name="connsiteX0" fmla="*/ 139818 w 165239"/>
                        <a:gd name="connsiteY0" fmla="*/ 54934 h 715081"/>
                        <a:gd name="connsiteX1" fmla="*/ 165239 w 165239"/>
                        <a:gd name="connsiteY1" fmla="*/ 0 h 715081"/>
                        <a:gd name="connsiteX2" fmla="*/ 0 w 165239"/>
                        <a:gd name="connsiteY2" fmla="*/ 715082 h 715081"/>
                        <a:gd name="connsiteX3" fmla="*/ 34221 w 165239"/>
                        <a:gd name="connsiteY3" fmla="*/ 444204 h 715081"/>
                        <a:gd name="connsiteX4" fmla="*/ 106575 w 165239"/>
                        <a:gd name="connsiteY4" fmla="*/ 136387 h 715081"/>
                        <a:gd name="connsiteX5" fmla="*/ 126129 w 165239"/>
                        <a:gd name="connsiteY5" fmla="*/ 17048 h 715081"/>
                        <a:gd name="connsiteX6" fmla="*/ 133951 w 165239"/>
                        <a:gd name="connsiteY6" fmla="*/ 54934 h 715081"/>
                        <a:gd name="connsiteX7" fmla="*/ 139818 w 165239"/>
                        <a:gd name="connsiteY7" fmla="*/ 54934 h 7150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5239" h="715081">
                          <a:moveTo>
                            <a:pt x="139818" y="54934"/>
                          </a:moveTo>
                          <a:cubicBezTo>
                            <a:pt x="149595" y="36938"/>
                            <a:pt x="157417" y="17995"/>
                            <a:pt x="165239" y="0"/>
                          </a:cubicBezTo>
                          <a:cubicBezTo>
                            <a:pt x="121240" y="240571"/>
                            <a:pt x="54754" y="477353"/>
                            <a:pt x="0" y="715082"/>
                          </a:cubicBezTo>
                          <a:cubicBezTo>
                            <a:pt x="1956" y="624158"/>
                            <a:pt x="14666" y="533233"/>
                            <a:pt x="34221" y="444204"/>
                          </a:cubicBezTo>
                          <a:cubicBezTo>
                            <a:pt x="56709" y="340966"/>
                            <a:pt x="87019" y="239623"/>
                            <a:pt x="106575" y="136387"/>
                          </a:cubicBezTo>
                          <a:cubicBezTo>
                            <a:pt x="114396" y="96607"/>
                            <a:pt x="120263" y="56828"/>
                            <a:pt x="126129" y="17048"/>
                          </a:cubicBezTo>
                          <a:cubicBezTo>
                            <a:pt x="129062" y="29361"/>
                            <a:pt x="131018" y="41674"/>
                            <a:pt x="133951" y="54934"/>
                          </a:cubicBezTo>
                          <a:cubicBezTo>
                            <a:pt x="133951" y="56828"/>
                            <a:pt x="137862" y="56828"/>
                            <a:pt x="139818" y="54934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6" name="Freeform: Shape 85">
                      <a:extLst>
                        <a:ext uri="{FF2B5EF4-FFF2-40B4-BE49-F238E27FC236}">
                          <a16:creationId xmlns:a16="http://schemas.microsoft.com/office/drawing/2014/main" id="{FC3E3799-764D-630C-0809-2CE0997E01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6714" y="2928362"/>
                      <a:ext cx="23385" cy="369380"/>
                    </a:xfrm>
                    <a:custGeom>
                      <a:avLst/>
                      <a:gdLst>
                        <a:gd name="connsiteX0" fmla="*/ 19114 w 23385"/>
                        <a:gd name="connsiteY0" fmla="*/ 0 h 369380"/>
                        <a:gd name="connsiteX1" fmla="*/ 13247 w 23385"/>
                        <a:gd name="connsiteY1" fmla="*/ 369380 h 369380"/>
                        <a:gd name="connsiteX2" fmla="*/ 537 w 23385"/>
                        <a:gd name="connsiteY2" fmla="*/ 163853 h 369380"/>
                        <a:gd name="connsiteX3" fmla="*/ 19114 w 23385"/>
                        <a:gd name="connsiteY3" fmla="*/ 0 h 369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3385" h="369380">
                          <a:moveTo>
                            <a:pt x="19114" y="0"/>
                          </a:moveTo>
                          <a:cubicBezTo>
                            <a:pt x="25958" y="123126"/>
                            <a:pt x="24980" y="246253"/>
                            <a:pt x="13247" y="369380"/>
                          </a:cubicBezTo>
                          <a:cubicBezTo>
                            <a:pt x="7381" y="301187"/>
                            <a:pt x="-2397" y="232994"/>
                            <a:pt x="537" y="163853"/>
                          </a:cubicBezTo>
                          <a:cubicBezTo>
                            <a:pt x="3470" y="108920"/>
                            <a:pt x="11292" y="54933"/>
                            <a:pt x="19114" y="0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7" name="Freeform: Shape 86">
                      <a:extLst>
                        <a:ext uri="{FF2B5EF4-FFF2-40B4-BE49-F238E27FC236}">
                          <a16:creationId xmlns:a16="http://schemas.microsoft.com/office/drawing/2014/main" id="{C353DDCC-ED5F-4787-4EFD-173AA548B9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96932" y="2979507"/>
                      <a:ext cx="56709" cy="602373"/>
                    </a:xfrm>
                    <a:custGeom>
                      <a:avLst/>
                      <a:gdLst>
                        <a:gd name="connsiteX0" fmla="*/ 3911 w 56709"/>
                        <a:gd name="connsiteY0" fmla="*/ 582484 h 602373"/>
                        <a:gd name="connsiteX1" fmla="*/ 0 w 56709"/>
                        <a:gd name="connsiteY1" fmla="*/ 602374 h 602373"/>
                        <a:gd name="connsiteX2" fmla="*/ 56709 w 56709"/>
                        <a:gd name="connsiteY2" fmla="*/ 0 h 602373"/>
                        <a:gd name="connsiteX3" fmla="*/ 54754 w 56709"/>
                        <a:gd name="connsiteY3" fmla="*/ 80506 h 602373"/>
                        <a:gd name="connsiteX4" fmla="*/ 40088 w 56709"/>
                        <a:gd name="connsiteY4" fmla="*/ 342860 h 602373"/>
                        <a:gd name="connsiteX5" fmla="*/ 3911 w 56709"/>
                        <a:gd name="connsiteY5" fmla="*/ 582484 h 602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6709" h="602373">
                          <a:moveTo>
                            <a:pt x="3911" y="582484"/>
                          </a:moveTo>
                          <a:cubicBezTo>
                            <a:pt x="2934" y="589114"/>
                            <a:pt x="1956" y="595743"/>
                            <a:pt x="0" y="602374"/>
                          </a:cubicBezTo>
                          <a:cubicBezTo>
                            <a:pt x="6844" y="400635"/>
                            <a:pt x="24444" y="199844"/>
                            <a:pt x="56709" y="0"/>
                          </a:cubicBezTo>
                          <a:cubicBezTo>
                            <a:pt x="56709" y="26519"/>
                            <a:pt x="55731" y="53986"/>
                            <a:pt x="54754" y="80506"/>
                          </a:cubicBezTo>
                          <a:cubicBezTo>
                            <a:pt x="51821" y="167641"/>
                            <a:pt x="48887" y="255724"/>
                            <a:pt x="40088" y="342860"/>
                          </a:cubicBezTo>
                          <a:cubicBezTo>
                            <a:pt x="32266" y="423366"/>
                            <a:pt x="17599" y="502925"/>
                            <a:pt x="3911" y="582484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8" name="Freeform: Shape 87">
                      <a:extLst>
                        <a:ext uri="{FF2B5EF4-FFF2-40B4-BE49-F238E27FC236}">
                          <a16:creationId xmlns:a16="http://schemas.microsoft.com/office/drawing/2014/main" id="{E7F419BA-C3DC-08C7-D571-A13F7090DA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2227" y="1204588"/>
                      <a:ext cx="36176" cy="553123"/>
                    </a:xfrm>
                    <a:custGeom>
                      <a:avLst/>
                      <a:gdLst>
                        <a:gd name="connsiteX0" fmla="*/ 0 w 36176"/>
                        <a:gd name="connsiteY0" fmla="*/ 553123 h 553123"/>
                        <a:gd name="connsiteX1" fmla="*/ 17599 w 36176"/>
                        <a:gd name="connsiteY1" fmla="*/ 98501 h 553123"/>
                        <a:gd name="connsiteX2" fmla="*/ 25422 w 36176"/>
                        <a:gd name="connsiteY2" fmla="*/ 0 h 553123"/>
                        <a:gd name="connsiteX3" fmla="*/ 34221 w 36176"/>
                        <a:gd name="connsiteY3" fmla="*/ 177113 h 553123"/>
                        <a:gd name="connsiteX4" fmla="*/ 36176 w 36176"/>
                        <a:gd name="connsiteY4" fmla="*/ 310658 h 553123"/>
                        <a:gd name="connsiteX5" fmla="*/ 0 w 36176"/>
                        <a:gd name="connsiteY5" fmla="*/ 553123 h 5531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6176" h="553123">
                          <a:moveTo>
                            <a:pt x="0" y="553123"/>
                          </a:moveTo>
                          <a:cubicBezTo>
                            <a:pt x="7822" y="401582"/>
                            <a:pt x="6844" y="250042"/>
                            <a:pt x="17599" y="98501"/>
                          </a:cubicBezTo>
                          <a:cubicBezTo>
                            <a:pt x="19555" y="65352"/>
                            <a:pt x="22488" y="33149"/>
                            <a:pt x="25422" y="0"/>
                          </a:cubicBezTo>
                          <a:cubicBezTo>
                            <a:pt x="29332" y="58722"/>
                            <a:pt x="32266" y="118391"/>
                            <a:pt x="34221" y="177113"/>
                          </a:cubicBezTo>
                          <a:cubicBezTo>
                            <a:pt x="35199" y="221628"/>
                            <a:pt x="36176" y="266143"/>
                            <a:pt x="36176" y="310658"/>
                          </a:cubicBezTo>
                          <a:cubicBezTo>
                            <a:pt x="26399" y="392111"/>
                            <a:pt x="13688" y="472617"/>
                            <a:pt x="0" y="553123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9" name="Freeform: Shape 88">
                      <a:extLst>
                        <a:ext uri="{FF2B5EF4-FFF2-40B4-BE49-F238E27FC236}">
                          <a16:creationId xmlns:a16="http://schemas.microsoft.com/office/drawing/2014/main" id="{6BF09EC1-243F-422F-5A90-1D8ECBBCA7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02836" y="384374"/>
                      <a:ext cx="1715942" cy="4078485"/>
                    </a:xfrm>
                    <a:custGeom>
                      <a:avLst/>
                      <a:gdLst>
                        <a:gd name="connsiteX0" fmla="*/ 608157 w 1715942"/>
                        <a:gd name="connsiteY0" fmla="*/ 3980782 h 4078485"/>
                        <a:gd name="connsiteX1" fmla="*/ 557315 w 1715942"/>
                        <a:gd name="connsiteY1" fmla="*/ 4048028 h 4078485"/>
                        <a:gd name="connsiteX2" fmla="*/ 1068676 w 1715942"/>
                        <a:gd name="connsiteY2" fmla="*/ 3953316 h 4078485"/>
                        <a:gd name="connsiteX3" fmla="*/ 1175249 w 1715942"/>
                        <a:gd name="connsiteY3" fmla="*/ 3968470 h 4078485"/>
                        <a:gd name="connsiteX4" fmla="*/ 1313112 w 1715942"/>
                        <a:gd name="connsiteY4" fmla="*/ 3997831 h 4078485"/>
                        <a:gd name="connsiteX5" fmla="*/ 1429463 w 1715942"/>
                        <a:gd name="connsiteY5" fmla="*/ 4030980 h 4078485"/>
                        <a:gd name="connsiteX6" fmla="*/ 1542882 w 1715942"/>
                        <a:gd name="connsiteY6" fmla="*/ 4062235 h 4078485"/>
                        <a:gd name="connsiteX7" fmla="*/ 1603502 w 1715942"/>
                        <a:gd name="connsiteY7" fmla="*/ 4066024 h 4078485"/>
                        <a:gd name="connsiteX8" fmla="*/ 1661189 w 1715942"/>
                        <a:gd name="connsiteY8" fmla="*/ 4073601 h 4078485"/>
                        <a:gd name="connsiteX9" fmla="*/ 1715942 w 1715942"/>
                        <a:gd name="connsiteY9" fmla="*/ 4078336 h 4078485"/>
                        <a:gd name="connsiteX10" fmla="*/ 1671944 w 1715942"/>
                        <a:gd name="connsiteY10" fmla="*/ 4069813 h 4078485"/>
                        <a:gd name="connsiteX11" fmla="*/ 1519416 w 1715942"/>
                        <a:gd name="connsiteY11" fmla="*/ 4028139 h 4078485"/>
                        <a:gd name="connsiteX12" fmla="*/ 1370798 w 1715942"/>
                        <a:gd name="connsiteY12" fmla="*/ 3976046 h 4078485"/>
                        <a:gd name="connsiteX13" fmla="*/ 1221204 w 1715942"/>
                        <a:gd name="connsiteY13" fmla="*/ 3925849 h 4078485"/>
                        <a:gd name="connsiteX14" fmla="*/ 1122451 w 1715942"/>
                        <a:gd name="connsiteY14" fmla="*/ 3879440 h 4078485"/>
                        <a:gd name="connsiteX15" fmla="*/ 1081386 w 1715942"/>
                        <a:gd name="connsiteY15" fmla="*/ 3745894 h 4078485"/>
                        <a:gd name="connsiteX16" fmla="*/ 1082364 w 1715942"/>
                        <a:gd name="connsiteY16" fmla="*/ 3742106 h 4078485"/>
                        <a:gd name="connsiteX17" fmla="*/ 1012944 w 1715942"/>
                        <a:gd name="connsiteY17" fmla="*/ 3866180 h 4078485"/>
                        <a:gd name="connsiteX18" fmla="*/ 1010010 w 1715942"/>
                        <a:gd name="connsiteY18" fmla="*/ 3868074 h 4078485"/>
                        <a:gd name="connsiteX19" fmla="*/ 1006100 w 1715942"/>
                        <a:gd name="connsiteY19" fmla="*/ 3868074 h 4078485"/>
                        <a:gd name="connsiteX20" fmla="*/ 1003166 w 1715942"/>
                        <a:gd name="connsiteY20" fmla="*/ 3864285 h 4078485"/>
                        <a:gd name="connsiteX21" fmla="*/ 1027610 w 1715942"/>
                        <a:gd name="connsiteY21" fmla="*/ 3755366 h 4078485"/>
                        <a:gd name="connsiteX22" fmla="*/ 866282 w 1715942"/>
                        <a:gd name="connsiteY22" fmla="*/ 3911642 h 4078485"/>
                        <a:gd name="connsiteX23" fmla="*/ 861393 w 1715942"/>
                        <a:gd name="connsiteY23" fmla="*/ 3907854 h 4078485"/>
                        <a:gd name="connsiteX24" fmla="*/ 925925 w 1715942"/>
                        <a:gd name="connsiteY24" fmla="*/ 3798934 h 4078485"/>
                        <a:gd name="connsiteX25" fmla="*/ 978722 w 1715942"/>
                        <a:gd name="connsiteY25" fmla="*/ 3666336 h 4078485"/>
                        <a:gd name="connsiteX26" fmla="*/ 995345 w 1715942"/>
                        <a:gd name="connsiteY26" fmla="*/ 3512900 h 4078485"/>
                        <a:gd name="connsiteX27" fmla="*/ 1001211 w 1715942"/>
                        <a:gd name="connsiteY27" fmla="*/ 3355677 h 4078485"/>
                        <a:gd name="connsiteX28" fmla="*/ 999256 w 1715942"/>
                        <a:gd name="connsiteY28" fmla="*/ 3038389 h 4078485"/>
                        <a:gd name="connsiteX29" fmla="*/ 997300 w 1715942"/>
                        <a:gd name="connsiteY29" fmla="*/ 2720154 h 4078485"/>
                        <a:gd name="connsiteX30" fmla="*/ 1002189 w 1715942"/>
                        <a:gd name="connsiteY30" fmla="*/ 2651013 h 4078485"/>
                        <a:gd name="connsiteX31" fmla="*/ 953302 w 1715942"/>
                        <a:gd name="connsiteY31" fmla="*/ 2901055 h 4078485"/>
                        <a:gd name="connsiteX32" fmla="*/ 932769 w 1715942"/>
                        <a:gd name="connsiteY32" fmla="*/ 3014711 h 4078485"/>
                        <a:gd name="connsiteX33" fmla="*/ 922013 w 1715942"/>
                        <a:gd name="connsiteY33" fmla="*/ 3134996 h 4078485"/>
                        <a:gd name="connsiteX34" fmla="*/ 870193 w 1715942"/>
                        <a:gd name="connsiteY34" fmla="*/ 3345259 h 4078485"/>
                        <a:gd name="connsiteX35" fmla="*/ 864327 w 1715942"/>
                        <a:gd name="connsiteY35" fmla="*/ 3343364 h 4078485"/>
                        <a:gd name="connsiteX36" fmla="*/ 886815 w 1715942"/>
                        <a:gd name="connsiteY36" fmla="*/ 3017553 h 4078485"/>
                        <a:gd name="connsiteX37" fmla="*/ 859438 w 1715942"/>
                        <a:gd name="connsiteY37" fmla="*/ 2692687 h 4078485"/>
                        <a:gd name="connsiteX38" fmla="*/ 821306 w 1715942"/>
                        <a:gd name="connsiteY38" fmla="*/ 2368769 h 4078485"/>
                        <a:gd name="connsiteX39" fmla="*/ 830106 w 1715942"/>
                        <a:gd name="connsiteY39" fmla="*/ 2042010 h 4078485"/>
                        <a:gd name="connsiteX40" fmla="*/ 896592 w 1715942"/>
                        <a:gd name="connsiteY40" fmla="*/ 1379019 h 4078485"/>
                        <a:gd name="connsiteX41" fmla="*/ 869216 w 1715942"/>
                        <a:gd name="connsiteY41" fmla="*/ 707505 h 4078485"/>
                        <a:gd name="connsiteX42" fmla="*/ 854549 w 1715942"/>
                        <a:gd name="connsiteY42" fmla="*/ 469776 h 4078485"/>
                        <a:gd name="connsiteX43" fmla="*/ 827172 w 1715942"/>
                        <a:gd name="connsiteY43" fmla="*/ 284139 h 4078485"/>
                        <a:gd name="connsiteX44" fmla="*/ 784151 w 1715942"/>
                        <a:gd name="connsiteY44" fmla="*/ 0 h 4078485"/>
                        <a:gd name="connsiteX45" fmla="*/ 712776 w 1715942"/>
                        <a:gd name="connsiteY45" fmla="*/ 50198 h 4078485"/>
                        <a:gd name="connsiteX46" fmla="*/ 736242 w 1715942"/>
                        <a:gd name="connsiteY46" fmla="*/ 123127 h 4078485"/>
                        <a:gd name="connsiteX47" fmla="*/ 763619 w 1715942"/>
                        <a:gd name="connsiteY47" fmla="*/ 227311 h 4078485"/>
                        <a:gd name="connsiteX48" fmla="*/ 813484 w 1715942"/>
                        <a:gd name="connsiteY48" fmla="*/ 623211 h 4078485"/>
                        <a:gd name="connsiteX49" fmla="*/ 775352 w 1715942"/>
                        <a:gd name="connsiteY49" fmla="*/ 1983287 h 4078485"/>
                        <a:gd name="connsiteX50" fmla="*/ 757752 w 1715942"/>
                        <a:gd name="connsiteY50" fmla="*/ 2736255 h 4078485"/>
                        <a:gd name="connsiteX51" fmla="*/ 775352 w 1715942"/>
                        <a:gd name="connsiteY51" fmla="*/ 2857488 h 4078485"/>
                        <a:gd name="connsiteX52" fmla="*/ 775352 w 1715942"/>
                        <a:gd name="connsiteY52" fmla="*/ 2976826 h 4078485"/>
                        <a:gd name="connsiteX53" fmla="*/ 399898 w 1715942"/>
                        <a:gd name="connsiteY53" fmla="*/ 3761996 h 4078485"/>
                        <a:gd name="connsiteX54" fmla="*/ 0 w 1715942"/>
                        <a:gd name="connsiteY54" fmla="*/ 3973205 h 4078485"/>
                        <a:gd name="connsiteX55" fmla="*/ 608157 w 1715942"/>
                        <a:gd name="connsiteY55" fmla="*/ 3980782 h 4078485"/>
                        <a:gd name="connsiteX56" fmla="*/ 742108 w 1715942"/>
                        <a:gd name="connsiteY56" fmla="*/ 3733582 h 4078485"/>
                        <a:gd name="connsiteX57" fmla="*/ 424341 w 1715942"/>
                        <a:gd name="connsiteY57" fmla="*/ 3895541 h 4078485"/>
                        <a:gd name="connsiteX58" fmla="*/ 422386 w 1715942"/>
                        <a:gd name="connsiteY58" fmla="*/ 3889858 h 4078485"/>
                        <a:gd name="connsiteX59" fmla="*/ 587625 w 1715942"/>
                        <a:gd name="connsiteY59" fmla="*/ 3772414 h 4078485"/>
                        <a:gd name="connsiteX60" fmla="*/ 718643 w 1715942"/>
                        <a:gd name="connsiteY60" fmla="*/ 3618979 h 4078485"/>
                        <a:gd name="connsiteX61" fmla="*/ 802729 w 1715942"/>
                        <a:gd name="connsiteY61" fmla="*/ 3165304 h 4078485"/>
                        <a:gd name="connsiteX62" fmla="*/ 809573 w 1715942"/>
                        <a:gd name="connsiteY62" fmla="*/ 3165304 h 4078485"/>
                        <a:gd name="connsiteX63" fmla="*/ 819350 w 1715942"/>
                        <a:gd name="connsiteY63" fmla="*/ 3552680 h 4078485"/>
                        <a:gd name="connsiteX64" fmla="*/ 885837 w 1715942"/>
                        <a:gd name="connsiteY64" fmla="*/ 3416294 h 4078485"/>
                        <a:gd name="connsiteX65" fmla="*/ 891704 w 1715942"/>
                        <a:gd name="connsiteY65" fmla="*/ 3418188 h 4078485"/>
                        <a:gd name="connsiteX66" fmla="*/ 821306 w 1715942"/>
                        <a:gd name="connsiteY66" fmla="*/ 3651181 h 4078485"/>
                        <a:gd name="connsiteX67" fmla="*/ 796862 w 1715942"/>
                        <a:gd name="connsiteY67" fmla="*/ 3718428 h 4078485"/>
                        <a:gd name="connsiteX68" fmla="*/ 683444 w 1715942"/>
                        <a:gd name="connsiteY68" fmla="*/ 3912589 h 4078485"/>
                        <a:gd name="connsiteX69" fmla="*/ 677577 w 1715942"/>
                        <a:gd name="connsiteY69" fmla="*/ 3909748 h 4078485"/>
                        <a:gd name="connsiteX70" fmla="*/ 742108 w 1715942"/>
                        <a:gd name="connsiteY70" fmla="*/ 3733582 h 40784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</a:cxnLst>
                      <a:rect l="l" t="t" r="r" b="b"/>
                      <a:pathLst>
                        <a:path w="1715942" h="4078485">
                          <a:moveTo>
                            <a:pt x="608157" y="3980782"/>
                          </a:moveTo>
                          <a:cubicBezTo>
                            <a:pt x="591536" y="4003513"/>
                            <a:pt x="574914" y="4025297"/>
                            <a:pt x="557315" y="4048028"/>
                          </a:cubicBezTo>
                          <a:cubicBezTo>
                            <a:pt x="718643" y="4017720"/>
                            <a:pt x="938635" y="3966575"/>
                            <a:pt x="1068676" y="3953316"/>
                          </a:cubicBezTo>
                          <a:cubicBezTo>
                            <a:pt x="1104852" y="3956157"/>
                            <a:pt x="1140051" y="3961840"/>
                            <a:pt x="1175249" y="3968470"/>
                          </a:cubicBezTo>
                          <a:cubicBezTo>
                            <a:pt x="1221204" y="3977941"/>
                            <a:pt x="1267158" y="3987412"/>
                            <a:pt x="1313112" y="3997831"/>
                          </a:cubicBezTo>
                          <a:cubicBezTo>
                            <a:pt x="1354177" y="4007302"/>
                            <a:pt x="1390354" y="4021509"/>
                            <a:pt x="1429463" y="4030980"/>
                          </a:cubicBezTo>
                          <a:cubicBezTo>
                            <a:pt x="1466618" y="4040451"/>
                            <a:pt x="1504750" y="4056553"/>
                            <a:pt x="1542882" y="4062235"/>
                          </a:cubicBezTo>
                          <a:cubicBezTo>
                            <a:pt x="1563414" y="4065077"/>
                            <a:pt x="1583947" y="4063183"/>
                            <a:pt x="1603502" y="4066024"/>
                          </a:cubicBezTo>
                          <a:cubicBezTo>
                            <a:pt x="1623057" y="4068865"/>
                            <a:pt x="1641634" y="4070759"/>
                            <a:pt x="1661189" y="4073601"/>
                          </a:cubicBezTo>
                          <a:cubicBezTo>
                            <a:pt x="1678788" y="4075495"/>
                            <a:pt x="1697366" y="4079284"/>
                            <a:pt x="1715942" y="4078336"/>
                          </a:cubicBezTo>
                          <a:cubicBezTo>
                            <a:pt x="1701277" y="4076443"/>
                            <a:pt x="1686610" y="4073601"/>
                            <a:pt x="1671944" y="4069813"/>
                          </a:cubicBezTo>
                          <a:cubicBezTo>
                            <a:pt x="1620124" y="4058447"/>
                            <a:pt x="1569281" y="4044240"/>
                            <a:pt x="1519416" y="4028139"/>
                          </a:cubicBezTo>
                          <a:cubicBezTo>
                            <a:pt x="1469551" y="4012038"/>
                            <a:pt x="1420664" y="3993095"/>
                            <a:pt x="1370798" y="3976046"/>
                          </a:cubicBezTo>
                          <a:cubicBezTo>
                            <a:pt x="1320933" y="3959945"/>
                            <a:pt x="1271069" y="3943844"/>
                            <a:pt x="1221204" y="3925849"/>
                          </a:cubicBezTo>
                          <a:cubicBezTo>
                            <a:pt x="1186983" y="3913536"/>
                            <a:pt x="1151784" y="3900277"/>
                            <a:pt x="1122451" y="3879440"/>
                          </a:cubicBezTo>
                          <a:cubicBezTo>
                            <a:pt x="1075520" y="3846290"/>
                            <a:pt x="1069653" y="3797039"/>
                            <a:pt x="1081386" y="3745894"/>
                          </a:cubicBezTo>
                          <a:cubicBezTo>
                            <a:pt x="1081386" y="3744947"/>
                            <a:pt x="1082364" y="3743053"/>
                            <a:pt x="1082364" y="3742106"/>
                          </a:cubicBezTo>
                          <a:cubicBezTo>
                            <a:pt x="1056942" y="3782832"/>
                            <a:pt x="1032499" y="3823559"/>
                            <a:pt x="1012944" y="3866180"/>
                          </a:cubicBezTo>
                          <a:cubicBezTo>
                            <a:pt x="1012944" y="3867127"/>
                            <a:pt x="1010988" y="3868074"/>
                            <a:pt x="1010010" y="3868074"/>
                          </a:cubicBezTo>
                          <a:lnTo>
                            <a:pt x="1006100" y="3868074"/>
                          </a:lnTo>
                          <a:cubicBezTo>
                            <a:pt x="1004144" y="3868074"/>
                            <a:pt x="1002189" y="3866180"/>
                            <a:pt x="1003166" y="3864285"/>
                          </a:cubicBezTo>
                          <a:cubicBezTo>
                            <a:pt x="1009033" y="3829242"/>
                            <a:pt x="1020766" y="3792304"/>
                            <a:pt x="1027610" y="3755366"/>
                          </a:cubicBezTo>
                          <a:cubicBezTo>
                            <a:pt x="986545" y="3818823"/>
                            <a:pt x="933747" y="3876598"/>
                            <a:pt x="866282" y="3911642"/>
                          </a:cubicBezTo>
                          <a:cubicBezTo>
                            <a:pt x="864327" y="3912589"/>
                            <a:pt x="860416" y="3910695"/>
                            <a:pt x="861393" y="3907854"/>
                          </a:cubicBezTo>
                          <a:cubicBezTo>
                            <a:pt x="877037" y="3869021"/>
                            <a:pt x="903436" y="3834924"/>
                            <a:pt x="925925" y="3798934"/>
                          </a:cubicBezTo>
                          <a:cubicBezTo>
                            <a:pt x="952324" y="3758207"/>
                            <a:pt x="968945" y="3713692"/>
                            <a:pt x="978722" y="3666336"/>
                          </a:cubicBezTo>
                          <a:cubicBezTo>
                            <a:pt x="989478" y="3615191"/>
                            <a:pt x="991434" y="3564046"/>
                            <a:pt x="995345" y="3512900"/>
                          </a:cubicBezTo>
                          <a:cubicBezTo>
                            <a:pt x="999256" y="3460809"/>
                            <a:pt x="1001211" y="3408716"/>
                            <a:pt x="1001211" y="3355677"/>
                          </a:cubicBezTo>
                          <a:cubicBezTo>
                            <a:pt x="1002189" y="3249599"/>
                            <a:pt x="1002189" y="3143520"/>
                            <a:pt x="999256" y="3038389"/>
                          </a:cubicBezTo>
                          <a:cubicBezTo>
                            <a:pt x="995345" y="2932311"/>
                            <a:pt x="991434" y="2826232"/>
                            <a:pt x="997300" y="2720154"/>
                          </a:cubicBezTo>
                          <a:cubicBezTo>
                            <a:pt x="998278" y="2697423"/>
                            <a:pt x="1000233" y="2674692"/>
                            <a:pt x="1002189" y="2651013"/>
                          </a:cubicBezTo>
                          <a:cubicBezTo>
                            <a:pt x="985567" y="2734360"/>
                            <a:pt x="971878" y="2818656"/>
                            <a:pt x="953302" y="2901055"/>
                          </a:cubicBezTo>
                          <a:cubicBezTo>
                            <a:pt x="945480" y="2938941"/>
                            <a:pt x="936680" y="2975879"/>
                            <a:pt x="932769" y="3014711"/>
                          </a:cubicBezTo>
                          <a:cubicBezTo>
                            <a:pt x="927880" y="3054490"/>
                            <a:pt x="925925" y="3094270"/>
                            <a:pt x="922013" y="3134996"/>
                          </a:cubicBezTo>
                          <a:cubicBezTo>
                            <a:pt x="915169" y="3206978"/>
                            <a:pt x="905392" y="3280854"/>
                            <a:pt x="870193" y="3345259"/>
                          </a:cubicBezTo>
                          <a:cubicBezTo>
                            <a:pt x="868238" y="3348100"/>
                            <a:pt x="864327" y="3347153"/>
                            <a:pt x="864327" y="3343364"/>
                          </a:cubicBezTo>
                          <a:cubicBezTo>
                            <a:pt x="870193" y="3234445"/>
                            <a:pt x="883881" y="3126472"/>
                            <a:pt x="886815" y="3017553"/>
                          </a:cubicBezTo>
                          <a:cubicBezTo>
                            <a:pt x="888770" y="2908633"/>
                            <a:pt x="874104" y="2799713"/>
                            <a:pt x="859438" y="2692687"/>
                          </a:cubicBezTo>
                          <a:cubicBezTo>
                            <a:pt x="844772" y="2584715"/>
                            <a:pt x="829128" y="2476742"/>
                            <a:pt x="821306" y="2368769"/>
                          </a:cubicBezTo>
                          <a:cubicBezTo>
                            <a:pt x="813484" y="2258902"/>
                            <a:pt x="819350" y="2150930"/>
                            <a:pt x="830106" y="2042010"/>
                          </a:cubicBezTo>
                          <a:cubicBezTo>
                            <a:pt x="852594" y="1821328"/>
                            <a:pt x="887793" y="1600648"/>
                            <a:pt x="896592" y="1379019"/>
                          </a:cubicBezTo>
                          <a:cubicBezTo>
                            <a:pt x="905392" y="1154550"/>
                            <a:pt x="885837" y="931027"/>
                            <a:pt x="869216" y="707505"/>
                          </a:cubicBezTo>
                          <a:cubicBezTo>
                            <a:pt x="863349" y="628893"/>
                            <a:pt x="858460" y="549335"/>
                            <a:pt x="854549" y="469776"/>
                          </a:cubicBezTo>
                          <a:cubicBezTo>
                            <a:pt x="851616" y="407265"/>
                            <a:pt x="839883" y="345702"/>
                            <a:pt x="827172" y="284139"/>
                          </a:cubicBezTo>
                          <a:cubicBezTo>
                            <a:pt x="807618" y="192267"/>
                            <a:pt x="782196" y="94713"/>
                            <a:pt x="784151" y="0"/>
                          </a:cubicBezTo>
                          <a:cubicBezTo>
                            <a:pt x="744064" y="1894"/>
                            <a:pt x="709843" y="11365"/>
                            <a:pt x="712776" y="50198"/>
                          </a:cubicBezTo>
                          <a:cubicBezTo>
                            <a:pt x="714732" y="75770"/>
                            <a:pt x="724509" y="99448"/>
                            <a:pt x="736242" y="123127"/>
                          </a:cubicBezTo>
                          <a:cubicBezTo>
                            <a:pt x="752864" y="155329"/>
                            <a:pt x="756775" y="192267"/>
                            <a:pt x="763619" y="227311"/>
                          </a:cubicBezTo>
                          <a:cubicBezTo>
                            <a:pt x="789040" y="358015"/>
                            <a:pt x="804684" y="490613"/>
                            <a:pt x="813484" y="623211"/>
                          </a:cubicBezTo>
                          <a:cubicBezTo>
                            <a:pt x="842816" y="1076885"/>
                            <a:pt x="807618" y="1529613"/>
                            <a:pt x="775352" y="1983287"/>
                          </a:cubicBezTo>
                          <a:cubicBezTo>
                            <a:pt x="757752" y="2229541"/>
                            <a:pt x="722554" y="2490002"/>
                            <a:pt x="757752" y="2736255"/>
                          </a:cubicBezTo>
                          <a:cubicBezTo>
                            <a:pt x="763619" y="2776982"/>
                            <a:pt x="775352" y="2816761"/>
                            <a:pt x="775352" y="2857488"/>
                          </a:cubicBezTo>
                          <a:lnTo>
                            <a:pt x="775352" y="2976826"/>
                          </a:lnTo>
                          <a:cubicBezTo>
                            <a:pt x="775352" y="3224027"/>
                            <a:pt x="785129" y="3617084"/>
                            <a:pt x="399898" y="3761996"/>
                          </a:cubicBezTo>
                          <a:cubicBezTo>
                            <a:pt x="307990" y="3796093"/>
                            <a:pt x="52798" y="3919219"/>
                            <a:pt x="0" y="3973205"/>
                          </a:cubicBezTo>
                          <a:cubicBezTo>
                            <a:pt x="247370" y="3973205"/>
                            <a:pt x="626734" y="3955210"/>
                            <a:pt x="608157" y="3980782"/>
                          </a:cubicBezTo>
                          <a:close/>
                          <a:moveTo>
                            <a:pt x="742108" y="3733582"/>
                          </a:moveTo>
                          <a:cubicBezTo>
                            <a:pt x="664867" y="3831136"/>
                            <a:pt x="555359" y="3898382"/>
                            <a:pt x="424341" y="3895541"/>
                          </a:cubicBezTo>
                          <a:cubicBezTo>
                            <a:pt x="420431" y="3895541"/>
                            <a:pt x="420431" y="3891752"/>
                            <a:pt x="422386" y="3889858"/>
                          </a:cubicBezTo>
                          <a:cubicBezTo>
                            <a:pt x="478118" y="3851025"/>
                            <a:pt x="534827" y="3815035"/>
                            <a:pt x="587625" y="3772414"/>
                          </a:cubicBezTo>
                          <a:cubicBezTo>
                            <a:pt x="640423" y="3729793"/>
                            <a:pt x="686377" y="3678648"/>
                            <a:pt x="718643" y="3618979"/>
                          </a:cubicBezTo>
                          <a:cubicBezTo>
                            <a:pt x="795885" y="3480698"/>
                            <a:pt x="765574" y="3314004"/>
                            <a:pt x="802729" y="3165304"/>
                          </a:cubicBezTo>
                          <a:cubicBezTo>
                            <a:pt x="803706" y="3162463"/>
                            <a:pt x="808595" y="3162463"/>
                            <a:pt x="809573" y="3165304"/>
                          </a:cubicBezTo>
                          <a:cubicBezTo>
                            <a:pt x="844772" y="3292220"/>
                            <a:pt x="833039" y="3423871"/>
                            <a:pt x="819350" y="3552680"/>
                          </a:cubicBezTo>
                          <a:cubicBezTo>
                            <a:pt x="843794" y="3508165"/>
                            <a:pt x="865304" y="3461755"/>
                            <a:pt x="885837" y="3416294"/>
                          </a:cubicBezTo>
                          <a:cubicBezTo>
                            <a:pt x="886815" y="3413452"/>
                            <a:pt x="892681" y="3415346"/>
                            <a:pt x="891704" y="3418188"/>
                          </a:cubicBezTo>
                          <a:cubicBezTo>
                            <a:pt x="884859" y="3501535"/>
                            <a:pt x="858460" y="3578253"/>
                            <a:pt x="821306" y="3651181"/>
                          </a:cubicBezTo>
                          <a:cubicBezTo>
                            <a:pt x="813484" y="3673913"/>
                            <a:pt x="805662" y="3695696"/>
                            <a:pt x="796862" y="3718428"/>
                          </a:cubicBezTo>
                          <a:cubicBezTo>
                            <a:pt x="769486" y="3787568"/>
                            <a:pt x="734287" y="3856709"/>
                            <a:pt x="683444" y="3912589"/>
                          </a:cubicBezTo>
                          <a:cubicBezTo>
                            <a:pt x="681488" y="3915430"/>
                            <a:pt x="676600" y="3912589"/>
                            <a:pt x="677577" y="3909748"/>
                          </a:cubicBezTo>
                          <a:cubicBezTo>
                            <a:pt x="695177" y="3849131"/>
                            <a:pt x="722554" y="3793251"/>
                            <a:pt x="742108" y="3733582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0" name="Freeform: Shape 89">
                      <a:extLst>
                        <a:ext uri="{FF2B5EF4-FFF2-40B4-BE49-F238E27FC236}">
                          <a16:creationId xmlns:a16="http://schemas.microsoft.com/office/drawing/2014/main" id="{657E5354-15C3-C5D9-7F09-8BA0F126ED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2566" y="4075335"/>
                      <a:ext cx="702020" cy="358961"/>
                    </a:xfrm>
                    <a:custGeom>
                      <a:avLst/>
                      <a:gdLst>
                        <a:gd name="connsiteX0" fmla="*/ 0 w 702020"/>
                        <a:gd name="connsiteY0" fmla="*/ 282244 h 358961"/>
                        <a:gd name="connsiteX1" fmla="*/ 298213 w 702020"/>
                        <a:gd name="connsiteY1" fmla="*/ 236782 h 358961"/>
                        <a:gd name="connsiteX2" fmla="*/ 448785 w 702020"/>
                        <a:gd name="connsiteY2" fmla="*/ 199844 h 358961"/>
                        <a:gd name="connsiteX3" fmla="*/ 552426 w 702020"/>
                        <a:gd name="connsiteY3" fmla="*/ 137333 h 358961"/>
                        <a:gd name="connsiteX4" fmla="*/ 516250 w 702020"/>
                        <a:gd name="connsiteY4" fmla="*/ 226364 h 358961"/>
                        <a:gd name="connsiteX5" fmla="*/ 527004 w 702020"/>
                        <a:gd name="connsiteY5" fmla="*/ 230152 h 358961"/>
                        <a:gd name="connsiteX6" fmla="*/ 702021 w 702020"/>
                        <a:gd name="connsiteY6" fmla="*/ 0 h 358961"/>
                        <a:gd name="connsiteX7" fmla="*/ 678555 w 702020"/>
                        <a:gd name="connsiteY7" fmla="*/ 86188 h 358961"/>
                        <a:gd name="connsiteX8" fmla="*/ 628690 w 702020"/>
                        <a:gd name="connsiteY8" fmla="*/ 199844 h 358961"/>
                        <a:gd name="connsiteX9" fmla="*/ 470295 w 702020"/>
                        <a:gd name="connsiteY9" fmla="*/ 356120 h 358961"/>
                        <a:gd name="connsiteX10" fmla="*/ 456607 w 702020"/>
                        <a:gd name="connsiteY10" fmla="*/ 358962 h 358961"/>
                        <a:gd name="connsiteX11" fmla="*/ 507450 w 702020"/>
                        <a:gd name="connsiteY11" fmla="*/ 291715 h 358961"/>
                        <a:gd name="connsiteX12" fmla="*/ 0 w 702020"/>
                        <a:gd name="connsiteY12" fmla="*/ 282244 h 358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702020" h="358961">
                          <a:moveTo>
                            <a:pt x="0" y="282244"/>
                          </a:moveTo>
                          <a:cubicBezTo>
                            <a:pt x="97774" y="262354"/>
                            <a:pt x="197505" y="250042"/>
                            <a:pt x="298213" y="236782"/>
                          </a:cubicBezTo>
                          <a:cubicBezTo>
                            <a:pt x="350033" y="229205"/>
                            <a:pt x="401853" y="219734"/>
                            <a:pt x="448785" y="199844"/>
                          </a:cubicBezTo>
                          <a:cubicBezTo>
                            <a:pt x="487895" y="182796"/>
                            <a:pt x="521138" y="161012"/>
                            <a:pt x="552426" y="137333"/>
                          </a:cubicBezTo>
                          <a:cubicBezTo>
                            <a:pt x="537760" y="166694"/>
                            <a:pt x="520160" y="194161"/>
                            <a:pt x="516250" y="226364"/>
                          </a:cubicBezTo>
                          <a:cubicBezTo>
                            <a:pt x="515272" y="231099"/>
                            <a:pt x="523094" y="232046"/>
                            <a:pt x="527004" y="230152"/>
                          </a:cubicBezTo>
                          <a:cubicBezTo>
                            <a:pt x="617935" y="170483"/>
                            <a:pt x="659000" y="84294"/>
                            <a:pt x="702021" y="0"/>
                          </a:cubicBezTo>
                          <a:cubicBezTo>
                            <a:pt x="697132" y="29361"/>
                            <a:pt x="689310" y="57775"/>
                            <a:pt x="678555" y="86188"/>
                          </a:cubicBezTo>
                          <a:cubicBezTo>
                            <a:pt x="664867" y="124074"/>
                            <a:pt x="651178" y="164800"/>
                            <a:pt x="628690" y="199844"/>
                          </a:cubicBezTo>
                          <a:cubicBezTo>
                            <a:pt x="590558" y="260460"/>
                            <a:pt x="518205" y="301187"/>
                            <a:pt x="470295" y="356120"/>
                          </a:cubicBezTo>
                          <a:cubicBezTo>
                            <a:pt x="465407" y="357067"/>
                            <a:pt x="461496" y="358015"/>
                            <a:pt x="456607" y="358962"/>
                          </a:cubicBezTo>
                          <a:cubicBezTo>
                            <a:pt x="473229" y="337178"/>
                            <a:pt x="490828" y="314447"/>
                            <a:pt x="507450" y="291715"/>
                          </a:cubicBezTo>
                          <a:cubicBezTo>
                            <a:pt x="525049" y="267090"/>
                            <a:pt x="236614" y="278455"/>
                            <a:pt x="0" y="282244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1" name="Freeform: Shape 90">
                      <a:extLst>
                        <a:ext uri="{FF2B5EF4-FFF2-40B4-BE49-F238E27FC236}">
                          <a16:creationId xmlns:a16="http://schemas.microsoft.com/office/drawing/2014/main" id="{9CD66A7E-9189-5FCD-67C4-F26C6904ED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32169" y="3682277"/>
                      <a:ext cx="734764" cy="651624"/>
                    </a:xfrm>
                    <a:custGeom>
                      <a:avLst/>
                      <a:gdLst>
                        <a:gd name="connsiteX0" fmla="*/ 733309 w 734764"/>
                        <a:gd name="connsiteY0" fmla="*/ 151540 h 651624"/>
                        <a:gd name="connsiteX1" fmla="*/ 594469 w 734764"/>
                        <a:gd name="connsiteY1" fmla="*/ 394953 h 651624"/>
                        <a:gd name="connsiteX2" fmla="*/ 283546 w 734764"/>
                        <a:gd name="connsiteY2" fmla="*/ 534181 h 651624"/>
                        <a:gd name="connsiteX3" fmla="*/ 0 w 734764"/>
                        <a:gd name="connsiteY3" fmla="*/ 651624 h 651624"/>
                        <a:gd name="connsiteX4" fmla="*/ 372521 w 734764"/>
                        <a:gd name="connsiteY4" fmla="*/ 462199 h 651624"/>
                        <a:gd name="connsiteX5" fmla="*/ 729398 w 734764"/>
                        <a:gd name="connsiteY5" fmla="*/ 0 h 651624"/>
                        <a:gd name="connsiteX6" fmla="*/ 733309 w 734764"/>
                        <a:gd name="connsiteY6" fmla="*/ 151540 h 6516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34764" h="651624">
                          <a:moveTo>
                            <a:pt x="733309" y="151540"/>
                          </a:moveTo>
                          <a:cubicBezTo>
                            <a:pt x="727442" y="246253"/>
                            <a:pt x="689310" y="331495"/>
                            <a:pt x="594469" y="394953"/>
                          </a:cubicBezTo>
                          <a:cubicBezTo>
                            <a:pt x="503538" y="456516"/>
                            <a:pt x="392076" y="495348"/>
                            <a:pt x="283546" y="534181"/>
                          </a:cubicBezTo>
                          <a:cubicBezTo>
                            <a:pt x="185771" y="569225"/>
                            <a:pt x="88975" y="606163"/>
                            <a:pt x="0" y="651624"/>
                          </a:cubicBezTo>
                          <a:cubicBezTo>
                            <a:pt x="85064" y="591008"/>
                            <a:pt x="291368" y="492507"/>
                            <a:pt x="372521" y="462199"/>
                          </a:cubicBezTo>
                          <a:cubicBezTo>
                            <a:pt x="611091" y="372222"/>
                            <a:pt x="698110" y="186584"/>
                            <a:pt x="729398" y="0"/>
                          </a:cubicBezTo>
                          <a:cubicBezTo>
                            <a:pt x="732331" y="52092"/>
                            <a:pt x="737219" y="101343"/>
                            <a:pt x="733309" y="151540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2" name="Freeform: Shape 91">
                      <a:extLst>
                        <a:ext uri="{FF2B5EF4-FFF2-40B4-BE49-F238E27FC236}">
                          <a16:creationId xmlns:a16="http://schemas.microsoft.com/office/drawing/2014/main" id="{781AF346-4608-8A1F-9C19-886032BAAA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48148" y="4341766"/>
                      <a:ext cx="384253" cy="73588"/>
                    </a:xfrm>
                    <a:custGeom>
                      <a:avLst/>
                      <a:gdLst>
                        <a:gd name="connsiteX0" fmla="*/ 384254 w 384253"/>
                        <a:gd name="connsiteY0" fmla="*/ 660 h 73588"/>
                        <a:gd name="connsiteX1" fmla="*/ 0 w 384253"/>
                        <a:gd name="connsiteY1" fmla="*/ 73588 h 73588"/>
                        <a:gd name="connsiteX2" fmla="*/ 211193 w 384253"/>
                        <a:gd name="connsiteY2" fmla="*/ 14866 h 73588"/>
                        <a:gd name="connsiteX3" fmla="*/ 384254 w 384253"/>
                        <a:gd name="connsiteY3" fmla="*/ 660 h 735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84253" h="73588">
                          <a:moveTo>
                            <a:pt x="384254" y="660"/>
                          </a:moveTo>
                          <a:cubicBezTo>
                            <a:pt x="276702" y="14866"/>
                            <a:pt x="130040" y="47069"/>
                            <a:pt x="0" y="73588"/>
                          </a:cubicBezTo>
                          <a:cubicBezTo>
                            <a:pt x="67464" y="48963"/>
                            <a:pt x="138840" y="28127"/>
                            <a:pt x="211193" y="14866"/>
                          </a:cubicBezTo>
                          <a:cubicBezTo>
                            <a:pt x="265947" y="4448"/>
                            <a:pt x="326566" y="-2181"/>
                            <a:pt x="384254" y="660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3" name="Freeform: Shape 92">
                      <a:extLst>
                        <a:ext uri="{FF2B5EF4-FFF2-40B4-BE49-F238E27FC236}">
                          <a16:creationId xmlns:a16="http://schemas.microsoft.com/office/drawing/2014/main" id="{2D3A397B-43AF-29BF-3354-489722C09C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4357" y="869304"/>
                      <a:ext cx="273768" cy="1123294"/>
                    </a:xfrm>
                    <a:custGeom>
                      <a:avLst/>
                      <a:gdLst>
                        <a:gd name="connsiteX0" fmla="*/ 226837 w 273768"/>
                        <a:gd name="connsiteY0" fmla="*/ 189426 h 1123294"/>
                        <a:gd name="connsiteX1" fmla="*/ 188705 w 273768"/>
                        <a:gd name="connsiteY1" fmla="*/ 526604 h 1123294"/>
                        <a:gd name="connsiteX2" fmla="*/ 156440 w 273768"/>
                        <a:gd name="connsiteY2" fmla="*/ 709399 h 1123294"/>
                        <a:gd name="connsiteX3" fmla="*/ 106575 w 273768"/>
                        <a:gd name="connsiteY3" fmla="*/ 857152 h 1123294"/>
                        <a:gd name="connsiteX4" fmla="*/ 0 w 273768"/>
                        <a:gd name="connsiteY4" fmla="*/ 1123295 h 1123294"/>
                        <a:gd name="connsiteX5" fmla="*/ 122218 w 273768"/>
                        <a:gd name="connsiteY5" fmla="*/ 534181 h 1123294"/>
                        <a:gd name="connsiteX6" fmla="*/ 124174 w 273768"/>
                        <a:gd name="connsiteY6" fmla="*/ 517132 h 1123294"/>
                        <a:gd name="connsiteX7" fmla="*/ 132973 w 273768"/>
                        <a:gd name="connsiteY7" fmla="*/ 461252 h 1123294"/>
                        <a:gd name="connsiteX8" fmla="*/ 273769 w 273768"/>
                        <a:gd name="connsiteY8" fmla="*/ 0 h 1123294"/>
                        <a:gd name="connsiteX9" fmla="*/ 226837 w 273768"/>
                        <a:gd name="connsiteY9" fmla="*/ 189426 h 11232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73768" h="1123294">
                          <a:moveTo>
                            <a:pt x="226837" y="189426"/>
                          </a:moveTo>
                          <a:cubicBezTo>
                            <a:pt x="204349" y="302134"/>
                            <a:pt x="198482" y="413895"/>
                            <a:pt x="188705" y="526604"/>
                          </a:cubicBezTo>
                          <a:cubicBezTo>
                            <a:pt x="183817" y="587220"/>
                            <a:pt x="176972" y="650677"/>
                            <a:pt x="156440" y="709399"/>
                          </a:cubicBezTo>
                          <a:cubicBezTo>
                            <a:pt x="138840" y="758650"/>
                            <a:pt x="123196" y="807901"/>
                            <a:pt x="106575" y="857152"/>
                          </a:cubicBezTo>
                          <a:cubicBezTo>
                            <a:pt x="76264" y="947129"/>
                            <a:pt x="44976" y="1037106"/>
                            <a:pt x="0" y="1123295"/>
                          </a:cubicBezTo>
                          <a:cubicBezTo>
                            <a:pt x="44976" y="927239"/>
                            <a:pt x="119285" y="732131"/>
                            <a:pt x="122218" y="534181"/>
                          </a:cubicBezTo>
                          <a:cubicBezTo>
                            <a:pt x="123196" y="528498"/>
                            <a:pt x="123196" y="522815"/>
                            <a:pt x="124174" y="517132"/>
                          </a:cubicBezTo>
                          <a:cubicBezTo>
                            <a:pt x="127107" y="498190"/>
                            <a:pt x="130040" y="479247"/>
                            <a:pt x="132973" y="461252"/>
                          </a:cubicBezTo>
                          <a:cubicBezTo>
                            <a:pt x="155462" y="304028"/>
                            <a:pt x="183817" y="143964"/>
                            <a:pt x="273769" y="0"/>
                          </a:cubicBezTo>
                          <a:cubicBezTo>
                            <a:pt x="256169" y="63457"/>
                            <a:pt x="239548" y="125968"/>
                            <a:pt x="226837" y="189426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grpSp>
                  <p:nvGrpSpPr>
                    <p:cNvPr id="94" name="Graphic 25">
                      <a:extLst>
                        <a:ext uri="{FF2B5EF4-FFF2-40B4-BE49-F238E27FC236}">
                          <a16:creationId xmlns:a16="http://schemas.microsoft.com/office/drawing/2014/main" id="{F029082C-A10E-6336-3AE5-9C3D8058A3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216631" y="1250997"/>
                      <a:ext cx="915577" cy="3139054"/>
                      <a:chOff x="6216631" y="1250997"/>
                      <a:chExt cx="915577" cy="3139054"/>
                    </a:xfrm>
                    <a:solidFill>
                      <a:srgbClr val="7E472B"/>
                    </a:solidFill>
                  </p:grpSpPr>
                  <p:sp>
                    <p:nvSpPr>
                      <p:cNvPr id="95" name="Freeform: Shape 94">
                        <a:extLst>
                          <a:ext uri="{FF2B5EF4-FFF2-40B4-BE49-F238E27FC236}">
                            <a16:creationId xmlns:a16="http://schemas.microsoft.com/office/drawing/2014/main" id="{8F617F8C-7AB3-5E0C-DD9F-AC9F581911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64835" y="1250997"/>
                        <a:ext cx="93177" cy="1330020"/>
                      </a:xfrm>
                      <a:custGeom>
                        <a:avLst/>
                        <a:gdLst>
                          <a:gd name="connsiteX0" fmla="*/ 7821 w 93177"/>
                          <a:gd name="connsiteY0" fmla="*/ 321077 h 1330020"/>
                          <a:gd name="connsiteX1" fmla="*/ 12710 w 93177"/>
                          <a:gd name="connsiteY1" fmla="*/ 194161 h 1330020"/>
                          <a:gd name="connsiteX2" fmla="*/ 22488 w 93177"/>
                          <a:gd name="connsiteY2" fmla="*/ 68193 h 1330020"/>
                          <a:gd name="connsiteX3" fmla="*/ 45954 w 93177"/>
                          <a:gd name="connsiteY3" fmla="*/ 0 h 1330020"/>
                          <a:gd name="connsiteX4" fmla="*/ 51820 w 93177"/>
                          <a:gd name="connsiteY4" fmla="*/ 78612 h 1330020"/>
                          <a:gd name="connsiteX5" fmla="*/ 56709 w 93177"/>
                          <a:gd name="connsiteY5" fmla="*/ 268985 h 1330020"/>
                          <a:gd name="connsiteX6" fmla="*/ 47909 w 93177"/>
                          <a:gd name="connsiteY6" fmla="*/ 430944 h 1330020"/>
                          <a:gd name="connsiteX7" fmla="*/ 50842 w 93177"/>
                          <a:gd name="connsiteY7" fmla="*/ 624158 h 1330020"/>
                          <a:gd name="connsiteX8" fmla="*/ 57687 w 93177"/>
                          <a:gd name="connsiteY8" fmla="*/ 802218 h 1330020"/>
                          <a:gd name="connsiteX9" fmla="*/ 82130 w 93177"/>
                          <a:gd name="connsiteY9" fmla="*/ 975543 h 1330020"/>
                          <a:gd name="connsiteX10" fmla="*/ 91908 w 93177"/>
                          <a:gd name="connsiteY10" fmla="*/ 1056996 h 1330020"/>
                          <a:gd name="connsiteX11" fmla="*/ 90930 w 93177"/>
                          <a:gd name="connsiteY11" fmla="*/ 1149815 h 1330020"/>
                          <a:gd name="connsiteX12" fmla="*/ 75286 w 93177"/>
                          <a:gd name="connsiteY12" fmla="*/ 1327875 h 1330020"/>
                          <a:gd name="connsiteX13" fmla="*/ 60620 w 93177"/>
                          <a:gd name="connsiteY13" fmla="*/ 1319351 h 1330020"/>
                          <a:gd name="connsiteX14" fmla="*/ 63553 w 93177"/>
                          <a:gd name="connsiteY14" fmla="*/ 1133713 h 1330020"/>
                          <a:gd name="connsiteX15" fmla="*/ 60620 w 93177"/>
                          <a:gd name="connsiteY15" fmla="*/ 1047525 h 1330020"/>
                          <a:gd name="connsiteX16" fmla="*/ 44976 w 93177"/>
                          <a:gd name="connsiteY16" fmla="*/ 953759 h 1330020"/>
                          <a:gd name="connsiteX17" fmla="*/ 6844 w 93177"/>
                          <a:gd name="connsiteY17" fmla="*/ 772857 h 1330020"/>
                          <a:gd name="connsiteX18" fmla="*/ 0 w 93177"/>
                          <a:gd name="connsiteY18" fmla="*/ 691404 h 1330020"/>
                          <a:gd name="connsiteX19" fmla="*/ 7821 w 93177"/>
                          <a:gd name="connsiteY19" fmla="*/ 321077 h 13300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3177" h="1330020">
                            <a:moveTo>
                              <a:pt x="7821" y="321077"/>
                            </a:moveTo>
                            <a:cubicBezTo>
                              <a:pt x="8799" y="278456"/>
                              <a:pt x="10755" y="236782"/>
                              <a:pt x="12710" y="194161"/>
                            </a:cubicBezTo>
                            <a:cubicBezTo>
                              <a:pt x="14666" y="153435"/>
                              <a:pt x="12710" y="108920"/>
                              <a:pt x="22488" y="68193"/>
                            </a:cubicBezTo>
                            <a:cubicBezTo>
                              <a:pt x="28355" y="45462"/>
                              <a:pt x="38132" y="22731"/>
                              <a:pt x="45954" y="0"/>
                            </a:cubicBezTo>
                            <a:cubicBezTo>
                              <a:pt x="47909" y="26520"/>
                              <a:pt x="49864" y="52092"/>
                              <a:pt x="51820" y="78612"/>
                            </a:cubicBezTo>
                            <a:cubicBezTo>
                              <a:pt x="55731" y="142069"/>
                              <a:pt x="55731" y="205527"/>
                              <a:pt x="56709" y="268985"/>
                            </a:cubicBezTo>
                            <a:cubicBezTo>
                              <a:pt x="56709" y="322971"/>
                              <a:pt x="49864" y="376957"/>
                              <a:pt x="47909" y="430944"/>
                            </a:cubicBezTo>
                            <a:cubicBezTo>
                              <a:pt x="45954" y="495348"/>
                              <a:pt x="49864" y="559753"/>
                              <a:pt x="50842" y="624158"/>
                            </a:cubicBezTo>
                            <a:cubicBezTo>
                              <a:pt x="51820" y="683827"/>
                              <a:pt x="51820" y="743496"/>
                              <a:pt x="57687" y="802218"/>
                            </a:cubicBezTo>
                            <a:cubicBezTo>
                              <a:pt x="63553" y="859993"/>
                              <a:pt x="78219" y="917768"/>
                              <a:pt x="82130" y="975543"/>
                            </a:cubicBezTo>
                            <a:cubicBezTo>
                              <a:pt x="84086" y="1003009"/>
                              <a:pt x="88974" y="1030476"/>
                              <a:pt x="91908" y="1056996"/>
                            </a:cubicBezTo>
                            <a:cubicBezTo>
                              <a:pt x="94841" y="1088251"/>
                              <a:pt x="91908" y="1119507"/>
                              <a:pt x="90930" y="1149815"/>
                            </a:cubicBezTo>
                            <a:cubicBezTo>
                              <a:pt x="88974" y="1209484"/>
                              <a:pt x="80175" y="1268206"/>
                              <a:pt x="75286" y="1327875"/>
                            </a:cubicBezTo>
                            <a:cubicBezTo>
                              <a:pt x="74308" y="1334505"/>
                              <a:pt x="60620" y="1324086"/>
                              <a:pt x="60620" y="1319351"/>
                            </a:cubicBezTo>
                            <a:cubicBezTo>
                              <a:pt x="57687" y="1257787"/>
                              <a:pt x="65509" y="1196224"/>
                              <a:pt x="63553" y="1133713"/>
                            </a:cubicBezTo>
                            <a:cubicBezTo>
                              <a:pt x="62576" y="1105300"/>
                              <a:pt x="62576" y="1075939"/>
                              <a:pt x="60620" y="1047525"/>
                            </a:cubicBezTo>
                            <a:cubicBezTo>
                              <a:pt x="57687" y="1016269"/>
                              <a:pt x="48887" y="985014"/>
                              <a:pt x="44976" y="953759"/>
                            </a:cubicBezTo>
                            <a:cubicBezTo>
                              <a:pt x="37154" y="893143"/>
                              <a:pt x="16621" y="833473"/>
                              <a:pt x="6844" y="772857"/>
                            </a:cubicBezTo>
                            <a:cubicBezTo>
                              <a:pt x="2933" y="746338"/>
                              <a:pt x="977" y="718871"/>
                              <a:pt x="0" y="691404"/>
                            </a:cubicBezTo>
                            <a:cubicBezTo>
                              <a:pt x="5866" y="568277"/>
                              <a:pt x="5866" y="444204"/>
                              <a:pt x="7821" y="321077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96" name="Freeform: Shape 95">
                        <a:extLst>
                          <a:ext uri="{FF2B5EF4-FFF2-40B4-BE49-F238E27FC236}">
                            <a16:creationId xmlns:a16="http://schemas.microsoft.com/office/drawing/2014/main" id="{9686E6FA-32C3-2152-06D4-A1587C5F3B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74174" y="2124047"/>
                        <a:ext cx="144497" cy="1496929"/>
                      </a:xfrm>
                      <a:custGeom>
                        <a:avLst/>
                        <a:gdLst>
                          <a:gd name="connsiteX0" fmla="*/ 26400 w 144497"/>
                          <a:gd name="connsiteY0" fmla="*/ 1278826 h 1496929"/>
                          <a:gd name="connsiteX1" fmla="*/ 48887 w 144497"/>
                          <a:gd name="connsiteY1" fmla="*/ 1084665 h 1496929"/>
                          <a:gd name="connsiteX2" fmla="*/ 66487 w 144497"/>
                          <a:gd name="connsiteY2" fmla="*/ 907552 h 1496929"/>
                          <a:gd name="connsiteX3" fmla="*/ 83108 w 144497"/>
                          <a:gd name="connsiteY3" fmla="*/ 720967 h 1496929"/>
                          <a:gd name="connsiteX4" fmla="*/ 80175 w 144497"/>
                          <a:gd name="connsiteY4" fmla="*/ 543855 h 1496929"/>
                          <a:gd name="connsiteX5" fmla="*/ 97774 w 144497"/>
                          <a:gd name="connsiteY5" fmla="*/ 352534 h 1496929"/>
                          <a:gd name="connsiteX6" fmla="*/ 100708 w 144497"/>
                          <a:gd name="connsiteY6" fmla="*/ 259716 h 1496929"/>
                          <a:gd name="connsiteX7" fmla="*/ 99730 w 144497"/>
                          <a:gd name="connsiteY7" fmla="*/ 175422 h 1496929"/>
                          <a:gd name="connsiteX8" fmla="*/ 96797 w 144497"/>
                          <a:gd name="connsiteY8" fmla="*/ 92074 h 1496929"/>
                          <a:gd name="connsiteX9" fmla="*/ 87019 w 144497"/>
                          <a:gd name="connsiteY9" fmla="*/ 1149 h 1496929"/>
                          <a:gd name="connsiteX10" fmla="*/ 95819 w 144497"/>
                          <a:gd name="connsiteY10" fmla="*/ 5885 h 1496929"/>
                          <a:gd name="connsiteX11" fmla="*/ 126129 w 144497"/>
                          <a:gd name="connsiteY11" fmla="*/ 113858 h 1496929"/>
                          <a:gd name="connsiteX12" fmla="*/ 139818 w 144497"/>
                          <a:gd name="connsiteY12" fmla="*/ 197205 h 1496929"/>
                          <a:gd name="connsiteX13" fmla="*/ 141773 w 144497"/>
                          <a:gd name="connsiteY13" fmla="*/ 377160 h 1496929"/>
                          <a:gd name="connsiteX14" fmla="*/ 105597 w 144497"/>
                          <a:gd name="connsiteY14" fmla="*/ 558062 h 1496929"/>
                          <a:gd name="connsiteX15" fmla="*/ 104619 w 144497"/>
                          <a:gd name="connsiteY15" fmla="*/ 733280 h 1496929"/>
                          <a:gd name="connsiteX16" fmla="*/ 101686 w 144497"/>
                          <a:gd name="connsiteY16" fmla="*/ 827993 h 1496929"/>
                          <a:gd name="connsiteX17" fmla="*/ 104619 w 144497"/>
                          <a:gd name="connsiteY17" fmla="*/ 929336 h 1496929"/>
                          <a:gd name="connsiteX18" fmla="*/ 89953 w 144497"/>
                          <a:gd name="connsiteY18" fmla="*/ 1108343 h 1496929"/>
                          <a:gd name="connsiteX19" fmla="*/ 54754 w 144497"/>
                          <a:gd name="connsiteY19" fmla="*/ 1287351 h 1496929"/>
                          <a:gd name="connsiteX20" fmla="*/ 13688 w 144497"/>
                          <a:gd name="connsiteY20" fmla="*/ 1494772 h 1496929"/>
                          <a:gd name="connsiteX21" fmla="*/ 0 w 144497"/>
                          <a:gd name="connsiteY21" fmla="*/ 1487195 h 1496929"/>
                          <a:gd name="connsiteX22" fmla="*/ 26400 w 144497"/>
                          <a:gd name="connsiteY22" fmla="*/ 1278826 h 14969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44497" h="1496929">
                            <a:moveTo>
                              <a:pt x="26400" y="1278826"/>
                            </a:moveTo>
                            <a:cubicBezTo>
                              <a:pt x="32266" y="1213475"/>
                              <a:pt x="39110" y="1149070"/>
                              <a:pt x="48887" y="1084665"/>
                            </a:cubicBezTo>
                            <a:cubicBezTo>
                              <a:pt x="57687" y="1025943"/>
                              <a:pt x="56709" y="966274"/>
                              <a:pt x="66487" y="907552"/>
                            </a:cubicBezTo>
                            <a:cubicBezTo>
                              <a:pt x="76264" y="845988"/>
                              <a:pt x="84086" y="782531"/>
                              <a:pt x="83108" y="720967"/>
                            </a:cubicBezTo>
                            <a:cubicBezTo>
                              <a:pt x="82131" y="662246"/>
                              <a:pt x="79198" y="603523"/>
                              <a:pt x="80175" y="543855"/>
                            </a:cubicBezTo>
                            <a:cubicBezTo>
                              <a:pt x="81153" y="479450"/>
                              <a:pt x="94841" y="415992"/>
                              <a:pt x="97774" y="352534"/>
                            </a:cubicBezTo>
                            <a:cubicBezTo>
                              <a:pt x="98752" y="321279"/>
                              <a:pt x="96797" y="290971"/>
                              <a:pt x="100708" y="259716"/>
                            </a:cubicBezTo>
                            <a:cubicBezTo>
                              <a:pt x="104619" y="232249"/>
                              <a:pt x="99730" y="203835"/>
                              <a:pt x="99730" y="175422"/>
                            </a:cubicBezTo>
                            <a:cubicBezTo>
                              <a:pt x="100708" y="147955"/>
                              <a:pt x="100708" y="119541"/>
                              <a:pt x="96797" y="92074"/>
                            </a:cubicBezTo>
                            <a:cubicBezTo>
                              <a:pt x="92886" y="61766"/>
                              <a:pt x="86042" y="32405"/>
                              <a:pt x="87019" y="1149"/>
                            </a:cubicBezTo>
                            <a:cubicBezTo>
                              <a:pt x="87019" y="-2639"/>
                              <a:pt x="95819" y="3991"/>
                              <a:pt x="95819" y="5885"/>
                            </a:cubicBezTo>
                            <a:cubicBezTo>
                              <a:pt x="99730" y="42823"/>
                              <a:pt x="116352" y="77867"/>
                              <a:pt x="126129" y="113858"/>
                            </a:cubicBezTo>
                            <a:cubicBezTo>
                              <a:pt x="133951" y="141325"/>
                              <a:pt x="135906" y="169738"/>
                              <a:pt x="139818" y="197205"/>
                            </a:cubicBezTo>
                            <a:cubicBezTo>
                              <a:pt x="147640" y="256875"/>
                              <a:pt x="143729" y="316544"/>
                              <a:pt x="141773" y="377160"/>
                            </a:cubicBezTo>
                            <a:cubicBezTo>
                              <a:pt x="140796" y="438723"/>
                              <a:pt x="110486" y="496498"/>
                              <a:pt x="105597" y="558062"/>
                            </a:cubicBezTo>
                            <a:cubicBezTo>
                              <a:pt x="100708" y="615836"/>
                              <a:pt x="102664" y="674558"/>
                              <a:pt x="104619" y="733280"/>
                            </a:cubicBezTo>
                            <a:cubicBezTo>
                              <a:pt x="105597" y="764535"/>
                              <a:pt x="100708" y="796738"/>
                              <a:pt x="101686" y="827993"/>
                            </a:cubicBezTo>
                            <a:cubicBezTo>
                              <a:pt x="103641" y="862090"/>
                              <a:pt x="108530" y="895239"/>
                              <a:pt x="104619" y="929336"/>
                            </a:cubicBezTo>
                            <a:cubicBezTo>
                              <a:pt x="96797" y="989005"/>
                              <a:pt x="97774" y="1048674"/>
                              <a:pt x="89953" y="1108343"/>
                            </a:cubicBezTo>
                            <a:cubicBezTo>
                              <a:pt x="82131" y="1168012"/>
                              <a:pt x="69420" y="1227682"/>
                              <a:pt x="54754" y="1287351"/>
                            </a:cubicBezTo>
                            <a:cubicBezTo>
                              <a:pt x="37155" y="1356491"/>
                              <a:pt x="28355" y="1425631"/>
                              <a:pt x="13688" y="1494772"/>
                            </a:cubicBezTo>
                            <a:cubicBezTo>
                              <a:pt x="12711" y="1501402"/>
                              <a:pt x="0" y="1490983"/>
                              <a:pt x="0" y="1487195"/>
                            </a:cubicBezTo>
                            <a:cubicBezTo>
                              <a:pt x="3911" y="1417108"/>
                              <a:pt x="20533" y="1347967"/>
                              <a:pt x="26400" y="1278826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97" name="Freeform: Shape 96">
                        <a:extLst>
                          <a:ext uri="{FF2B5EF4-FFF2-40B4-BE49-F238E27FC236}">
                            <a16:creationId xmlns:a16="http://schemas.microsoft.com/office/drawing/2014/main" id="{78A081E5-08D5-4688-214A-FA25CD7EEF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90270" y="3296788"/>
                        <a:ext cx="94182" cy="673104"/>
                      </a:xfrm>
                      <a:custGeom>
                        <a:avLst/>
                        <a:gdLst>
                          <a:gd name="connsiteX0" fmla="*/ 5145 w 94182"/>
                          <a:gd name="connsiteY0" fmla="*/ 316348 h 673104"/>
                          <a:gd name="connsiteX1" fmla="*/ 29589 w 94182"/>
                          <a:gd name="connsiteY1" fmla="*/ 161966 h 673104"/>
                          <a:gd name="connsiteX2" fmla="*/ 83364 w 94182"/>
                          <a:gd name="connsiteY2" fmla="*/ 954 h 673104"/>
                          <a:gd name="connsiteX3" fmla="*/ 94120 w 94182"/>
                          <a:gd name="connsiteY3" fmla="*/ 8531 h 673104"/>
                          <a:gd name="connsiteX4" fmla="*/ 66743 w 94182"/>
                          <a:gd name="connsiteY4" fmla="*/ 173332 h 673104"/>
                          <a:gd name="connsiteX5" fmla="*/ 63810 w 94182"/>
                          <a:gd name="connsiteY5" fmla="*/ 255731 h 673104"/>
                          <a:gd name="connsiteX6" fmla="*/ 55988 w 94182"/>
                          <a:gd name="connsiteY6" fmla="*/ 331502 h 673104"/>
                          <a:gd name="connsiteX7" fmla="*/ 54032 w 94182"/>
                          <a:gd name="connsiteY7" fmla="*/ 410114 h 673104"/>
                          <a:gd name="connsiteX8" fmla="*/ 57943 w 94182"/>
                          <a:gd name="connsiteY8" fmla="*/ 487778 h 673104"/>
                          <a:gd name="connsiteX9" fmla="*/ 53054 w 94182"/>
                          <a:gd name="connsiteY9" fmla="*/ 669627 h 673104"/>
                          <a:gd name="connsiteX10" fmla="*/ 39366 w 94182"/>
                          <a:gd name="connsiteY10" fmla="*/ 665838 h 673104"/>
                          <a:gd name="connsiteX11" fmla="*/ 7100 w 94182"/>
                          <a:gd name="connsiteY11" fmla="*/ 490620 h 673104"/>
                          <a:gd name="connsiteX12" fmla="*/ 5145 w 94182"/>
                          <a:gd name="connsiteY12" fmla="*/ 316348 h 6731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94182" h="673104">
                            <a:moveTo>
                              <a:pt x="5145" y="316348"/>
                            </a:moveTo>
                            <a:cubicBezTo>
                              <a:pt x="14922" y="265203"/>
                              <a:pt x="23722" y="214058"/>
                              <a:pt x="29589" y="161966"/>
                            </a:cubicBezTo>
                            <a:cubicBezTo>
                              <a:pt x="36433" y="107032"/>
                              <a:pt x="65765" y="53993"/>
                              <a:pt x="83364" y="954"/>
                            </a:cubicBezTo>
                            <a:cubicBezTo>
                              <a:pt x="84342" y="-2834"/>
                              <a:pt x="95098" y="5690"/>
                              <a:pt x="94120" y="8531"/>
                            </a:cubicBezTo>
                            <a:cubicBezTo>
                              <a:pt x="83364" y="63464"/>
                              <a:pt x="72609" y="118398"/>
                              <a:pt x="66743" y="173332"/>
                            </a:cubicBezTo>
                            <a:cubicBezTo>
                              <a:pt x="63810" y="200798"/>
                              <a:pt x="65765" y="228265"/>
                              <a:pt x="63810" y="255731"/>
                            </a:cubicBezTo>
                            <a:cubicBezTo>
                              <a:pt x="61854" y="281304"/>
                              <a:pt x="56966" y="305929"/>
                              <a:pt x="55988" y="331502"/>
                            </a:cubicBezTo>
                            <a:cubicBezTo>
                              <a:pt x="55010" y="358022"/>
                              <a:pt x="54032" y="383594"/>
                              <a:pt x="54032" y="410114"/>
                            </a:cubicBezTo>
                            <a:cubicBezTo>
                              <a:pt x="54032" y="435686"/>
                              <a:pt x="58921" y="461258"/>
                              <a:pt x="57943" y="487778"/>
                            </a:cubicBezTo>
                            <a:cubicBezTo>
                              <a:pt x="55010" y="548395"/>
                              <a:pt x="39366" y="609957"/>
                              <a:pt x="53054" y="669627"/>
                            </a:cubicBezTo>
                            <a:cubicBezTo>
                              <a:pt x="55010" y="678151"/>
                              <a:pt x="41321" y="668680"/>
                              <a:pt x="39366" y="665838"/>
                            </a:cubicBezTo>
                            <a:cubicBezTo>
                              <a:pt x="10033" y="611852"/>
                              <a:pt x="11011" y="548395"/>
                              <a:pt x="7100" y="490620"/>
                            </a:cubicBezTo>
                            <a:cubicBezTo>
                              <a:pt x="5145" y="432845"/>
                              <a:pt x="-6588" y="373175"/>
                              <a:pt x="5145" y="316348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98" name="Freeform: Shape 97">
                        <a:extLst>
                          <a:ext uri="{FF2B5EF4-FFF2-40B4-BE49-F238E27FC236}">
                            <a16:creationId xmlns:a16="http://schemas.microsoft.com/office/drawing/2014/main" id="{AF837B02-BD40-01BA-9822-D5619A8323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16631" y="2286593"/>
                        <a:ext cx="104385" cy="577208"/>
                      </a:xfrm>
                      <a:custGeom>
                        <a:avLst/>
                        <a:gdLst>
                          <a:gd name="connsiteX0" fmla="*/ 13545 w 104385"/>
                          <a:gd name="connsiteY0" fmla="*/ 408776 h 577208"/>
                          <a:gd name="connsiteX1" fmla="*/ 39944 w 104385"/>
                          <a:gd name="connsiteY1" fmla="*/ 336794 h 577208"/>
                          <a:gd name="connsiteX2" fmla="*/ 48744 w 104385"/>
                          <a:gd name="connsiteY2" fmla="*/ 275230 h 577208"/>
                          <a:gd name="connsiteX3" fmla="*/ 64388 w 104385"/>
                          <a:gd name="connsiteY3" fmla="*/ 133161 h 577208"/>
                          <a:gd name="connsiteX4" fmla="*/ 70255 w 104385"/>
                          <a:gd name="connsiteY4" fmla="*/ 72545 h 577208"/>
                          <a:gd name="connsiteX5" fmla="*/ 69277 w 104385"/>
                          <a:gd name="connsiteY5" fmla="*/ 1510 h 577208"/>
                          <a:gd name="connsiteX6" fmla="*/ 80032 w 104385"/>
                          <a:gd name="connsiteY6" fmla="*/ 8140 h 577208"/>
                          <a:gd name="connsiteX7" fmla="*/ 96653 w 104385"/>
                          <a:gd name="connsiteY7" fmla="*/ 290385 h 577208"/>
                          <a:gd name="connsiteX8" fmla="*/ 64388 w 104385"/>
                          <a:gd name="connsiteY8" fmla="*/ 423929 h 577208"/>
                          <a:gd name="connsiteX9" fmla="*/ 18433 w 104385"/>
                          <a:gd name="connsiteY9" fmla="*/ 575470 h 577208"/>
                          <a:gd name="connsiteX10" fmla="*/ 835 w 104385"/>
                          <a:gd name="connsiteY10" fmla="*/ 564105 h 577208"/>
                          <a:gd name="connsiteX11" fmla="*/ 13545 w 104385"/>
                          <a:gd name="connsiteY11" fmla="*/ 408776 h 5772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4385" h="577208">
                            <a:moveTo>
                              <a:pt x="13545" y="408776"/>
                            </a:moveTo>
                            <a:cubicBezTo>
                              <a:pt x="22344" y="383203"/>
                              <a:pt x="37011" y="363313"/>
                              <a:pt x="39944" y="336794"/>
                            </a:cubicBezTo>
                            <a:cubicBezTo>
                              <a:pt x="41900" y="315957"/>
                              <a:pt x="42877" y="296067"/>
                              <a:pt x="48744" y="275230"/>
                            </a:cubicBezTo>
                            <a:cubicBezTo>
                              <a:pt x="62432" y="229769"/>
                              <a:pt x="66343" y="180517"/>
                              <a:pt x="64388" y="133161"/>
                            </a:cubicBezTo>
                            <a:cubicBezTo>
                              <a:pt x="63410" y="113271"/>
                              <a:pt x="68299" y="92434"/>
                              <a:pt x="70255" y="72545"/>
                            </a:cubicBezTo>
                            <a:cubicBezTo>
                              <a:pt x="72210" y="48867"/>
                              <a:pt x="69277" y="25188"/>
                              <a:pt x="69277" y="1510"/>
                            </a:cubicBezTo>
                            <a:cubicBezTo>
                              <a:pt x="69277" y="-3226"/>
                              <a:pt x="80032" y="4351"/>
                              <a:pt x="80032" y="8140"/>
                            </a:cubicBezTo>
                            <a:cubicBezTo>
                              <a:pt x="82965" y="102853"/>
                              <a:pt x="120119" y="195672"/>
                              <a:pt x="96653" y="290385"/>
                            </a:cubicBezTo>
                            <a:cubicBezTo>
                              <a:pt x="85898" y="333953"/>
                              <a:pt x="89809" y="383203"/>
                              <a:pt x="64388" y="423929"/>
                            </a:cubicBezTo>
                            <a:cubicBezTo>
                              <a:pt x="33100" y="472233"/>
                              <a:pt x="33100" y="524325"/>
                              <a:pt x="18433" y="575470"/>
                            </a:cubicBezTo>
                            <a:cubicBezTo>
                              <a:pt x="16478" y="582100"/>
                              <a:pt x="835" y="567893"/>
                              <a:pt x="835" y="564105"/>
                            </a:cubicBezTo>
                            <a:cubicBezTo>
                              <a:pt x="-143" y="513907"/>
                              <a:pt x="-3076" y="458026"/>
                              <a:pt x="13545" y="408776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99" name="Freeform: Shape 98">
                        <a:extLst>
                          <a:ext uri="{FF2B5EF4-FFF2-40B4-BE49-F238E27FC236}">
                            <a16:creationId xmlns:a16="http://schemas.microsoft.com/office/drawing/2014/main" id="{05938F5A-FD26-1688-1733-9E774BC903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84753" y="4162296"/>
                        <a:ext cx="437228" cy="227756"/>
                      </a:xfrm>
                      <a:custGeom>
                        <a:avLst/>
                        <a:gdLst>
                          <a:gd name="connsiteX0" fmla="*/ 5773 w 437228"/>
                          <a:gd name="connsiteY0" fmla="*/ 1123 h 227756"/>
                          <a:gd name="connsiteX1" fmla="*/ 113325 w 437228"/>
                          <a:gd name="connsiteY1" fmla="*/ 57003 h 227756"/>
                          <a:gd name="connsiteX2" fmla="*/ 162212 w 437228"/>
                          <a:gd name="connsiteY2" fmla="*/ 89206 h 227756"/>
                          <a:gd name="connsiteX3" fmla="*/ 215988 w 437228"/>
                          <a:gd name="connsiteY3" fmla="*/ 110042 h 227756"/>
                          <a:gd name="connsiteX4" fmla="*/ 327451 w 437228"/>
                          <a:gd name="connsiteY4" fmla="*/ 163082 h 227756"/>
                          <a:gd name="connsiteX5" fmla="*/ 433048 w 437228"/>
                          <a:gd name="connsiteY5" fmla="*/ 218015 h 227756"/>
                          <a:gd name="connsiteX6" fmla="*/ 431092 w 437228"/>
                          <a:gd name="connsiteY6" fmla="*/ 226539 h 227756"/>
                          <a:gd name="connsiteX7" fmla="*/ 302029 w 437228"/>
                          <a:gd name="connsiteY7" fmla="*/ 184865 h 227756"/>
                          <a:gd name="connsiteX8" fmla="*/ 194478 w 437228"/>
                          <a:gd name="connsiteY8" fmla="*/ 144139 h 227756"/>
                          <a:gd name="connsiteX9" fmla="*/ 102569 w 437228"/>
                          <a:gd name="connsiteY9" fmla="*/ 77840 h 227756"/>
                          <a:gd name="connsiteX10" fmla="*/ 1862 w 437228"/>
                          <a:gd name="connsiteY10" fmla="*/ 8699 h 227756"/>
                          <a:gd name="connsiteX11" fmla="*/ 5773 w 437228"/>
                          <a:gd name="connsiteY11" fmla="*/ 1123 h 2277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37228" h="227756">
                            <a:moveTo>
                              <a:pt x="5773" y="1123"/>
                            </a:moveTo>
                            <a:cubicBezTo>
                              <a:pt x="39016" y="21959"/>
                              <a:pt x="77149" y="39007"/>
                              <a:pt x="113325" y="57003"/>
                            </a:cubicBezTo>
                            <a:cubicBezTo>
                              <a:pt x="130924" y="65527"/>
                              <a:pt x="144612" y="79734"/>
                              <a:pt x="162212" y="89206"/>
                            </a:cubicBezTo>
                            <a:cubicBezTo>
                              <a:pt x="177856" y="98677"/>
                              <a:pt x="199367" y="101518"/>
                              <a:pt x="215988" y="110042"/>
                            </a:cubicBezTo>
                            <a:cubicBezTo>
                              <a:pt x="254120" y="127090"/>
                              <a:pt x="288341" y="146980"/>
                              <a:pt x="327451" y="163082"/>
                            </a:cubicBezTo>
                            <a:cubicBezTo>
                              <a:pt x="364605" y="178235"/>
                              <a:pt x="403715" y="193390"/>
                              <a:pt x="433048" y="218015"/>
                            </a:cubicBezTo>
                            <a:cubicBezTo>
                              <a:pt x="436958" y="220857"/>
                              <a:pt x="440869" y="231275"/>
                              <a:pt x="431092" y="226539"/>
                            </a:cubicBezTo>
                            <a:cubicBezTo>
                              <a:pt x="391005" y="206649"/>
                              <a:pt x="347006" y="197178"/>
                              <a:pt x="302029" y="184865"/>
                            </a:cubicBezTo>
                            <a:cubicBezTo>
                              <a:pt x="263897" y="174447"/>
                              <a:pt x="230654" y="157398"/>
                              <a:pt x="194478" y="144139"/>
                            </a:cubicBezTo>
                            <a:cubicBezTo>
                              <a:pt x="155368" y="128985"/>
                              <a:pt x="134835" y="98677"/>
                              <a:pt x="102569" y="77840"/>
                            </a:cubicBezTo>
                            <a:cubicBezTo>
                              <a:pt x="67371" y="55109"/>
                              <a:pt x="33150" y="34272"/>
                              <a:pt x="1862" y="8699"/>
                            </a:cubicBezTo>
                            <a:cubicBezTo>
                              <a:pt x="-1071" y="3964"/>
                              <a:pt x="-1071" y="-2666"/>
                              <a:pt x="5773" y="1123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100" name="Freeform: Shape 99">
                        <a:extLst>
                          <a:ext uri="{FF2B5EF4-FFF2-40B4-BE49-F238E27FC236}">
                            <a16:creationId xmlns:a16="http://schemas.microsoft.com/office/drawing/2014/main" id="{B0A1CFA6-8835-7095-999F-7027F7ED1E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769491" y="4150483"/>
                        <a:ext cx="362717" cy="142923"/>
                      </a:xfrm>
                      <a:custGeom>
                        <a:avLst/>
                        <a:gdLst>
                          <a:gd name="connsiteX0" fmla="*/ 5289 w 362717"/>
                          <a:gd name="connsiteY0" fmla="*/ 1569 h 142923"/>
                          <a:gd name="connsiteX1" fmla="*/ 81553 w 362717"/>
                          <a:gd name="connsiteY1" fmla="*/ 33771 h 142923"/>
                          <a:gd name="connsiteX2" fmla="*/ 163684 w 362717"/>
                          <a:gd name="connsiteY2" fmla="*/ 65974 h 142923"/>
                          <a:gd name="connsiteX3" fmla="*/ 250703 w 362717"/>
                          <a:gd name="connsiteY3" fmla="*/ 95335 h 142923"/>
                          <a:gd name="connsiteX4" fmla="*/ 352389 w 362717"/>
                          <a:gd name="connsiteY4" fmla="*/ 129432 h 142923"/>
                          <a:gd name="connsiteX5" fmla="*/ 360210 w 362717"/>
                          <a:gd name="connsiteY5" fmla="*/ 142691 h 142923"/>
                          <a:gd name="connsiteX6" fmla="*/ 168572 w 362717"/>
                          <a:gd name="connsiteY6" fmla="*/ 95335 h 142923"/>
                          <a:gd name="connsiteX7" fmla="*/ 68843 w 362717"/>
                          <a:gd name="connsiteY7" fmla="*/ 44190 h 142923"/>
                          <a:gd name="connsiteX8" fmla="*/ 1378 w 362717"/>
                          <a:gd name="connsiteY8" fmla="*/ 5358 h 142923"/>
                          <a:gd name="connsiteX9" fmla="*/ 5289 w 362717"/>
                          <a:gd name="connsiteY9" fmla="*/ 1569 h 1429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62717" h="142923">
                            <a:moveTo>
                              <a:pt x="5289" y="1569"/>
                            </a:moveTo>
                            <a:cubicBezTo>
                              <a:pt x="26800" y="16723"/>
                              <a:pt x="56132" y="22406"/>
                              <a:pt x="81553" y="33771"/>
                            </a:cubicBezTo>
                            <a:cubicBezTo>
                              <a:pt x="107953" y="45137"/>
                              <a:pt x="137285" y="53662"/>
                              <a:pt x="163684" y="65974"/>
                            </a:cubicBezTo>
                            <a:cubicBezTo>
                              <a:pt x="190083" y="78286"/>
                              <a:pt x="222349" y="86811"/>
                              <a:pt x="250703" y="95335"/>
                            </a:cubicBezTo>
                            <a:cubicBezTo>
                              <a:pt x="284924" y="105753"/>
                              <a:pt x="318167" y="119013"/>
                              <a:pt x="352389" y="129432"/>
                            </a:cubicBezTo>
                            <a:cubicBezTo>
                              <a:pt x="355322" y="130379"/>
                              <a:pt x="368033" y="142691"/>
                              <a:pt x="360210" y="142691"/>
                            </a:cubicBezTo>
                            <a:cubicBezTo>
                              <a:pt x="296657" y="145533"/>
                              <a:pt x="221371" y="121854"/>
                              <a:pt x="168572" y="95335"/>
                            </a:cubicBezTo>
                            <a:cubicBezTo>
                              <a:pt x="135329" y="78286"/>
                              <a:pt x="102086" y="61238"/>
                              <a:pt x="68843" y="44190"/>
                            </a:cubicBezTo>
                            <a:cubicBezTo>
                              <a:pt x="45376" y="31877"/>
                              <a:pt x="20933" y="22406"/>
                              <a:pt x="1378" y="5358"/>
                            </a:cubicBezTo>
                            <a:cubicBezTo>
                              <a:pt x="-1555" y="1569"/>
                              <a:pt x="400" y="-2219"/>
                              <a:pt x="5289" y="1569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</p:grpSp>
              </p:grpSp>
            </p:grpSp>
            <p:grpSp>
              <p:nvGrpSpPr>
                <p:cNvPr id="101" name="Graphic 25">
                  <a:extLst>
                    <a:ext uri="{FF2B5EF4-FFF2-40B4-BE49-F238E27FC236}">
                      <a16:creationId xmlns:a16="http://schemas.microsoft.com/office/drawing/2014/main" id="{21579282-84DC-C38E-F336-64082C992766}"/>
                    </a:ext>
                  </a:extLst>
                </p:cNvPr>
                <p:cNvGrpSpPr/>
                <p:nvPr/>
              </p:nvGrpSpPr>
              <p:grpSpPr>
                <a:xfrm>
                  <a:off x="5361577" y="731023"/>
                  <a:ext cx="2218865" cy="935014"/>
                  <a:chOff x="5361577" y="731023"/>
                  <a:chExt cx="2218865" cy="935014"/>
                </a:xfrm>
                <a:solidFill>
                  <a:srgbClr val="7E472B"/>
                </a:solidFill>
              </p:grpSpPr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243D7900-98FB-B60F-D872-E2C89C061349}"/>
                      </a:ext>
                    </a:extLst>
                  </p:cNvPr>
                  <p:cNvSpPr/>
                  <p:nvPr/>
                </p:nvSpPr>
                <p:spPr>
                  <a:xfrm>
                    <a:off x="6106871" y="1154390"/>
                    <a:ext cx="113145" cy="511647"/>
                  </a:xfrm>
                  <a:custGeom>
                    <a:avLst/>
                    <a:gdLst>
                      <a:gd name="connsiteX0" fmla="*/ 1087 w 113145"/>
                      <a:gd name="connsiteY0" fmla="*/ 947 h 511647"/>
                      <a:gd name="connsiteX1" fmla="*/ 4021 w 113145"/>
                      <a:gd name="connsiteY1" fmla="*/ 0 h 511647"/>
                      <a:gd name="connsiteX2" fmla="*/ 6954 w 113145"/>
                      <a:gd name="connsiteY2" fmla="*/ 947 h 511647"/>
                      <a:gd name="connsiteX3" fmla="*/ 10865 w 113145"/>
                      <a:gd name="connsiteY3" fmla="*/ 7577 h 511647"/>
                      <a:gd name="connsiteX4" fmla="*/ 48019 w 113145"/>
                      <a:gd name="connsiteY4" fmla="*/ 115550 h 511647"/>
                      <a:gd name="connsiteX5" fmla="*/ 89085 w 113145"/>
                      <a:gd name="connsiteY5" fmla="*/ 251936 h 511647"/>
                      <a:gd name="connsiteX6" fmla="*/ 103750 w 113145"/>
                      <a:gd name="connsiteY6" fmla="*/ 311605 h 511647"/>
                      <a:gd name="connsiteX7" fmla="*/ 111572 w 113145"/>
                      <a:gd name="connsiteY7" fmla="*/ 379799 h 511647"/>
                      <a:gd name="connsiteX8" fmla="*/ 95929 w 113145"/>
                      <a:gd name="connsiteY8" fmla="*/ 509555 h 511647"/>
                      <a:gd name="connsiteX9" fmla="*/ 80285 w 113145"/>
                      <a:gd name="connsiteY9" fmla="*/ 498190 h 511647"/>
                      <a:gd name="connsiteX10" fmla="*/ 63663 w 113145"/>
                      <a:gd name="connsiteY10" fmla="*/ 355173 h 511647"/>
                      <a:gd name="connsiteX11" fmla="*/ 44108 w 113145"/>
                      <a:gd name="connsiteY11" fmla="*/ 222575 h 511647"/>
                      <a:gd name="connsiteX12" fmla="*/ 19665 w 113145"/>
                      <a:gd name="connsiteY12" fmla="*/ 101343 h 511647"/>
                      <a:gd name="connsiteX13" fmla="*/ 5976 w 113145"/>
                      <a:gd name="connsiteY13" fmla="*/ 36938 h 511647"/>
                      <a:gd name="connsiteX14" fmla="*/ 1087 w 113145"/>
                      <a:gd name="connsiteY14" fmla="*/ 947 h 511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13145" h="511647">
                        <a:moveTo>
                          <a:pt x="1087" y="947"/>
                        </a:moveTo>
                        <a:cubicBezTo>
                          <a:pt x="1087" y="0"/>
                          <a:pt x="3043" y="0"/>
                          <a:pt x="4021" y="0"/>
                        </a:cubicBezTo>
                        <a:cubicBezTo>
                          <a:pt x="4998" y="0"/>
                          <a:pt x="5976" y="947"/>
                          <a:pt x="6954" y="947"/>
                        </a:cubicBezTo>
                        <a:cubicBezTo>
                          <a:pt x="7932" y="1894"/>
                          <a:pt x="12821" y="5683"/>
                          <a:pt x="10865" y="7577"/>
                        </a:cubicBezTo>
                        <a:cubicBezTo>
                          <a:pt x="7932" y="9472"/>
                          <a:pt x="45086" y="105131"/>
                          <a:pt x="48019" y="115550"/>
                        </a:cubicBezTo>
                        <a:cubicBezTo>
                          <a:pt x="61708" y="161012"/>
                          <a:pt x="78329" y="205527"/>
                          <a:pt x="89085" y="251936"/>
                        </a:cubicBezTo>
                        <a:cubicBezTo>
                          <a:pt x="93973" y="271826"/>
                          <a:pt x="97884" y="291716"/>
                          <a:pt x="103750" y="311605"/>
                        </a:cubicBezTo>
                        <a:cubicBezTo>
                          <a:pt x="109617" y="333389"/>
                          <a:pt x="108639" y="358015"/>
                          <a:pt x="111572" y="379799"/>
                        </a:cubicBezTo>
                        <a:cubicBezTo>
                          <a:pt x="117439" y="421472"/>
                          <a:pt x="105706" y="468829"/>
                          <a:pt x="95929" y="509555"/>
                        </a:cubicBezTo>
                        <a:cubicBezTo>
                          <a:pt x="93973" y="517133"/>
                          <a:pt x="81262" y="501979"/>
                          <a:pt x="80285" y="498190"/>
                        </a:cubicBezTo>
                        <a:cubicBezTo>
                          <a:pt x="72462" y="450834"/>
                          <a:pt x="68552" y="402530"/>
                          <a:pt x="63663" y="355173"/>
                        </a:cubicBezTo>
                        <a:cubicBezTo>
                          <a:pt x="58774" y="310659"/>
                          <a:pt x="51930" y="267090"/>
                          <a:pt x="44108" y="222575"/>
                        </a:cubicBezTo>
                        <a:cubicBezTo>
                          <a:pt x="37264" y="181849"/>
                          <a:pt x="26509" y="142069"/>
                          <a:pt x="19665" y="101343"/>
                        </a:cubicBezTo>
                        <a:cubicBezTo>
                          <a:pt x="16731" y="79559"/>
                          <a:pt x="10865" y="58722"/>
                          <a:pt x="5976" y="36938"/>
                        </a:cubicBezTo>
                        <a:cubicBezTo>
                          <a:pt x="4998" y="27467"/>
                          <a:pt x="-2824" y="11366"/>
                          <a:pt x="1087" y="94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5EADC55A-EB3A-3398-7EBE-3F19CF06D055}"/>
                      </a:ext>
                    </a:extLst>
                  </p:cNvPr>
                  <p:cNvSpPr/>
                  <p:nvPr/>
                </p:nvSpPr>
                <p:spPr>
                  <a:xfrm>
                    <a:off x="5669819" y="891310"/>
                    <a:ext cx="93388" cy="250259"/>
                  </a:xfrm>
                  <a:custGeom>
                    <a:avLst/>
                    <a:gdLst>
                      <a:gd name="connsiteX0" fmla="*/ 5976 w 93388"/>
                      <a:gd name="connsiteY0" fmla="*/ 5461 h 250259"/>
                      <a:gd name="connsiteX1" fmla="*/ 48019 w 93388"/>
                      <a:gd name="connsiteY1" fmla="*/ 120064 h 250259"/>
                      <a:gd name="connsiteX2" fmla="*/ 92995 w 93388"/>
                      <a:gd name="connsiteY2" fmla="*/ 246979 h 250259"/>
                      <a:gd name="connsiteX3" fmla="*/ 87129 w 93388"/>
                      <a:gd name="connsiteY3" fmla="*/ 246979 h 250259"/>
                      <a:gd name="connsiteX4" fmla="*/ 29442 w 93388"/>
                      <a:gd name="connsiteY4" fmla="*/ 125747 h 250259"/>
                      <a:gd name="connsiteX5" fmla="*/ 10864 w 93388"/>
                      <a:gd name="connsiteY5" fmla="*/ 57553 h 250259"/>
                      <a:gd name="connsiteX6" fmla="*/ 110 w 93388"/>
                      <a:gd name="connsiteY6" fmla="*/ 1673 h 250259"/>
                      <a:gd name="connsiteX7" fmla="*/ 5976 w 93388"/>
                      <a:gd name="connsiteY7" fmla="*/ 5461 h 250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388" h="250259">
                        <a:moveTo>
                          <a:pt x="5976" y="5461"/>
                        </a:moveTo>
                        <a:cubicBezTo>
                          <a:pt x="15753" y="44293"/>
                          <a:pt x="35308" y="82178"/>
                          <a:pt x="48019" y="120064"/>
                        </a:cubicBezTo>
                        <a:cubicBezTo>
                          <a:pt x="62685" y="162685"/>
                          <a:pt x="75396" y="206252"/>
                          <a:pt x="92995" y="246979"/>
                        </a:cubicBezTo>
                        <a:cubicBezTo>
                          <a:pt x="94951" y="252662"/>
                          <a:pt x="89084" y="249820"/>
                          <a:pt x="87129" y="246979"/>
                        </a:cubicBezTo>
                        <a:cubicBezTo>
                          <a:pt x="62685" y="208147"/>
                          <a:pt x="44108" y="169314"/>
                          <a:pt x="29442" y="125747"/>
                        </a:cubicBezTo>
                        <a:cubicBezTo>
                          <a:pt x="21620" y="103015"/>
                          <a:pt x="16731" y="80284"/>
                          <a:pt x="10864" y="57553"/>
                        </a:cubicBezTo>
                        <a:cubicBezTo>
                          <a:pt x="5976" y="39558"/>
                          <a:pt x="110" y="19668"/>
                          <a:pt x="110" y="1673"/>
                        </a:cubicBezTo>
                        <a:cubicBezTo>
                          <a:pt x="-868" y="-3063"/>
                          <a:pt x="4998" y="3567"/>
                          <a:pt x="5976" y="5461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EACAF0D4-9E0C-B1C2-2E02-A447B7838323}"/>
                      </a:ext>
                    </a:extLst>
                  </p:cNvPr>
                  <p:cNvSpPr/>
                  <p:nvPr/>
                </p:nvSpPr>
                <p:spPr>
                  <a:xfrm>
                    <a:off x="5361577" y="892876"/>
                    <a:ext cx="235998" cy="230258"/>
                  </a:xfrm>
                  <a:custGeom>
                    <a:avLst/>
                    <a:gdLst>
                      <a:gd name="connsiteX0" fmla="*/ 185156 w 235998"/>
                      <a:gd name="connsiteY0" fmla="*/ 207527 h 230258"/>
                      <a:gd name="connsiteX1" fmla="*/ 163646 w 235998"/>
                      <a:gd name="connsiteY1" fmla="*/ 186691 h 230258"/>
                      <a:gd name="connsiteX2" fmla="*/ 86404 w 235998"/>
                      <a:gd name="connsiteY2" fmla="*/ 116603 h 230258"/>
                      <a:gd name="connsiteX3" fmla="*/ 19917 w 235998"/>
                      <a:gd name="connsiteY3" fmla="*/ 37044 h 230258"/>
                      <a:gd name="connsiteX4" fmla="*/ 362 w 235998"/>
                      <a:gd name="connsiteY4" fmla="*/ 1053 h 230258"/>
                      <a:gd name="connsiteX5" fmla="*/ 7206 w 235998"/>
                      <a:gd name="connsiteY5" fmla="*/ 5789 h 230258"/>
                      <a:gd name="connsiteX6" fmla="*/ 18939 w 235998"/>
                      <a:gd name="connsiteY6" fmla="*/ 17155 h 230258"/>
                      <a:gd name="connsiteX7" fmla="*/ 54138 w 235998"/>
                      <a:gd name="connsiteY7" fmla="*/ 50304 h 230258"/>
                      <a:gd name="connsiteX8" fmla="*/ 114758 w 235998"/>
                      <a:gd name="connsiteY8" fmla="*/ 111867 h 230258"/>
                      <a:gd name="connsiteX9" fmla="*/ 235999 w 235998"/>
                      <a:gd name="connsiteY9" fmla="*/ 230259 h 230258"/>
                      <a:gd name="connsiteX10" fmla="*/ 235999 w 235998"/>
                      <a:gd name="connsiteY10" fmla="*/ 230259 h 230258"/>
                      <a:gd name="connsiteX11" fmla="*/ 185156 w 235998"/>
                      <a:gd name="connsiteY11" fmla="*/ 207527 h 2302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5998" h="230258">
                        <a:moveTo>
                          <a:pt x="185156" y="207527"/>
                        </a:moveTo>
                        <a:cubicBezTo>
                          <a:pt x="177334" y="200897"/>
                          <a:pt x="170490" y="193321"/>
                          <a:pt x="163646" y="186691"/>
                        </a:cubicBezTo>
                        <a:cubicBezTo>
                          <a:pt x="139202" y="162065"/>
                          <a:pt x="110847" y="141228"/>
                          <a:pt x="86404" y="116603"/>
                        </a:cubicBezTo>
                        <a:cubicBezTo>
                          <a:pt x="61960" y="91978"/>
                          <a:pt x="42405" y="63564"/>
                          <a:pt x="19917" y="37044"/>
                        </a:cubicBezTo>
                        <a:cubicBezTo>
                          <a:pt x="13073" y="28520"/>
                          <a:pt x="-2571" y="13366"/>
                          <a:pt x="362" y="1053"/>
                        </a:cubicBezTo>
                        <a:cubicBezTo>
                          <a:pt x="1340" y="-2735"/>
                          <a:pt x="7206" y="4842"/>
                          <a:pt x="7206" y="5789"/>
                        </a:cubicBezTo>
                        <a:cubicBezTo>
                          <a:pt x="8184" y="8630"/>
                          <a:pt x="16984" y="15260"/>
                          <a:pt x="18939" y="17155"/>
                        </a:cubicBezTo>
                        <a:cubicBezTo>
                          <a:pt x="29694" y="28520"/>
                          <a:pt x="43383" y="37991"/>
                          <a:pt x="54138" y="50304"/>
                        </a:cubicBezTo>
                        <a:cubicBezTo>
                          <a:pt x="74671" y="71141"/>
                          <a:pt x="92270" y="92925"/>
                          <a:pt x="114758" y="111867"/>
                        </a:cubicBezTo>
                        <a:cubicBezTo>
                          <a:pt x="157779" y="148805"/>
                          <a:pt x="198844" y="187638"/>
                          <a:pt x="235999" y="230259"/>
                        </a:cubicBezTo>
                        <a:lnTo>
                          <a:pt x="235999" y="230259"/>
                        </a:lnTo>
                        <a:cubicBezTo>
                          <a:pt x="220355" y="222681"/>
                          <a:pt x="202755" y="215105"/>
                          <a:pt x="185156" y="20752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17E7DA9A-B477-65DF-1305-0E06E505CC1C}"/>
                      </a:ext>
                    </a:extLst>
                  </p:cNvPr>
                  <p:cNvSpPr/>
                  <p:nvPr/>
                </p:nvSpPr>
                <p:spPr>
                  <a:xfrm>
                    <a:off x="6881875" y="903401"/>
                    <a:ext cx="698566" cy="257618"/>
                  </a:xfrm>
                  <a:custGeom>
                    <a:avLst/>
                    <a:gdLst>
                      <a:gd name="connsiteX0" fmla="*/ 457 w 698566"/>
                      <a:gd name="connsiteY0" fmla="*/ 250042 h 257618"/>
                      <a:gd name="connsiteX1" fmla="*/ 74766 w 698566"/>
                      <a:gd name="connsiteY1" fmla="*/ 218787 h 257618"/>
                      <a:gd name="connsiteX2" fmla="*/ 168629 w 698566"/>
                      <a:gd name="connsiteY2" fmla="*/ 190373 h 257618"/>
                      <a:gd name="connsiteX3" fmla="*/ 365156 w 698566"/>
                      <a:gd name="connsiteY3" fmla="*/ 138281 h 257618"/>
                      <a:gd name="connsiteX4" fmla="*/ 459998 w 698566"/>
                      <a:gd name="connsiteY4" fmla="*/ 107025 h 257618"/>
                      <a:gd name="connsiteX5" fmla="*/ 494219 w 698566"/>
                      <a:gd name="connsiteY5" fmla="*/ 88083 h 257618"/>
                      <a:gd name="connsiteX6" fmla="*/ 598837 w 698566"/>
                      <a:gd name="connsiteY6" fmla="*/ 47356 h 257618"/>
                      <a:gd name="connsiteX7" fmla="*/ 698567 w 698566"/>
                      <a:gd name="connsiteY7" fmla="*/ 0 h 257618"/>
                      <a:gd name="connsiteX8" fmla="*/ 636969 w 698566"/>
                      <a:gd name="connsiteY8" fmla="*/ 40727 h 257618"/>
                      <a:gd name="connsiteX9" fmla="*/ 555816 w 698566"/>
                      <a:gd name="connsiteY9" fmla="*/ 89030 h 257618"/>
                      <a:gd name="connsiteX10" fmla="*/ 398399 w 698566"/>
                      <a:gd name="connsiteY10" fmla="*/ 158170 h 257618"/>
                      <a:gd name="connsiteX11" fmla="*/ 4368 w 698566"/>
                      <a:gd name="connsiteY11" fmla="*/ 257619 h 257618"/>
                      <a:gd name="connsiteX12" fmla="*/ 457 w 698566"/>
                      <a:gd name="connsiteY12" fmla="*/ 250042 h 257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98566" h="257618">
                        <a:moveTo>
                          <a:pt x="457" y="250042"/>
                        </a:moveTo>
                        <a:cubicBezTo>
                          <a:pt x="22946" y="235835"/>
                          <a:pt x="49344" y="228258"/>
                          <a:pt x="74766" y="218787"/>
                        </a:cubicBezTo>
                        <a:cubicBezTo>
                          <a:pt x="105076" y="206474"/>
                          <a:pt x="136364" y="197950"/>
                          <a:pt x="168629" y="190373"/>
                        </a:cubicBezTo>
                        <a:cubicBezTo>
                          <a:pt x="235116" y="176166"/>
                          <a:pt x="299647" y="153435"/>
                          <a:pt x="365156" y="138281"/>
                        </a:cubicBezTo>
                        <a:cubicBezTo>
                          <a:pt x="398399" y="130704"/>
                          <a:pt x="429687" y="121232"/>
                          <a:pt x="459998" y="107025"/>
                        </a:cubicBezTo>
                        <a:cubicBezTo>
                          <a:pt x="471730" y="101343"/>
                          <a:pt x="483463" y="94713"/>
                          <a:pt x="494219" y="88083"/>
                        </a:cubicBezTo>
                        <a:cubicBezTo>
                          <a:pt x="530395" y="76717"/>
                          <a:pt x="564616" y="62510"/>
                          <a:pt x="598837" y="47356"/>
                        </a:cubicBezTo>
                        <a:cubicBezTo>
                          <a:pt x="630125" y="33149"/>
                          <a:pt x="663368" y="12312"/>
                          <a:pt x="698567" y="0"/>
                        </a:cubicBezTo>
                        <a:cubicBezTo>
                          <a:pt x="679012" y="15154"/>
                          <a:pt x="658480" y="28414"/>
                          <a:pt x="636969" y="40727"/>
                        </a:cubicBezTo>
                        <a:cubicBezTo>
                          <a:pt x="609593" y="56828"/>
                          <a:pt x="584171" y="74823"/>
                          <a:pt x="555816" y="89030"/>
                        </a:cubicBezTo>
                        <a:cubicBezTo>
                          <a:pt x="502040" y="114603"/>
                          <a:pt x="457064" y="143964"/>
                          <a:pt x="398399" y="158170"/>
                        </a:cubicBezTo>
                        <a:cubicBezTo>
                          <a:pt x="265426" y="188478"/>
                          <a:pt x="131475" y="206474"/>
                          <a:pt x="4368" y="257619"/>
                        </a:cubicBezTo>
                        <a:cubicBezTo>
                          <a:pt x="3390" y="257619"/>
                          <a:pt x="-1498" y="250989"/>
                          <a:pt x="457" y="250042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119F467C-9A59-9BBE-C92C-FE319940DB58}"/>
                      </a:ext>
                    </a:extLst>
                  </p:cNvPr>
                  <p:cNvSpPr/>
                  <p:nvPr/>
                </p:nvSpPr>
                <p:spPr>
                  <a:xfrm>
                    <a:off x="6920073" y="731023"/>
                    <a:ext cx="321091" cy="275915"/>
                  </a:xfrm>
                  <a:custGeom>
                    <a:avLst/>
                    <a:gdLst>
                      <a:gd name="connsiteX0" fmla="*/ 391 w 321091"/>
                      <a:gd name="connsiteY0" fmla="*/ 268037 h 275915"/>
                      <a:gd name="connsiteX1" fmla="*/ 41456 w 321091"/>
                      <a:gd name="connsiteY1" fmla="*/ 239623 h 275915"/>
                      <a:gd name="connsiteX2" fmla="*/ 82522 w 321091"/>
                      <a:gd name="connsiteY2" fmla="*/ 207421 h 275915"/>
                      <a:gd name="connsiteX3" fmla="*/ 167585 w 321091"/>
                      <a:gd name="connsiteY3" fmla="*/ 141122 h 275915"/>
                      <a:gd name="connsiteX4" fmla="*/ 245805 w 321091"/>
                      <a:gd name="connsiteY4" fmla="*/ 55881 h 275915"/>
                      <a:gd name="connsiteX5" fmla="*/ 268293 w 321091"/>
                      <a:gd name="connsiteY5" fmla="*/ 35044 h 275915"/>
                      <a:gd name="connsiteX6" fmla="*/ 321091 w 321091"/>
                      <a:gd name="connsiteY6" fmla="*/ 0 h 275915"/>
                      <a:gd name="connsiteX7" fmla="*/ 300559 w 321091"/>
                      <a:gd name="connsiteY7" fmla="*/ 34096 h 275915"/>
                      <a:gd name="connsiteX8" fmla="*/ 266338 w 321091"/>
                      <a:gd name="connsiteY8" fmla="*/ 80506 h 275915"/>
                      <a:gd name="connsiteX9" fmla="*/ 191052 w 321091"/>
                      <a:gd name="connsiteY9" fmla="*/ 170483 h 275915"/>
                      <a:gd name="connsiteX10" fmla="*/ 98165 w 321091"/>
                      <a:gd name="connsiteY10" fmla="*/ 226364 h 275915"/>
                      <a:gd name="connsiteX11" fmla="*/ 52211 w 321091"/>
                      <a:gd name="connsiteY11" fmla="*/ 251936 h 275915"/>
                      <a:gd name="connsiteX12" fmla="*/ 7235 w 321091"/>
                      <a:gd name="connsiteY12" fmla="*/ 275614 h 275915"/>
                      <a:gd name="connsiteX13" fmla="*/ 391 w 321091"/>
                      <a:gd name="connsiteY13" fmla="*/ 268037 h 27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21091" h="275915">
                        <a:moveTo>
                          <a:pt x="391" y="268037"/>
                        </a:moveTo>
                        <a:cubicBezTo>
                          <a:pt x="12124" y="256672"/>
                          <a:pt x="26790" y="248148"/>
                          <a:pt x="41456" y="239623"/>
                        </a:cubicBezTo>
                        <a:cubicBezTo>
                          <a:pt x="56122" y="231099"/>
                          <a:pt x="68833" y="217840"/>
                          <a:pt x="82522" y="207421"/>
                        </a:cubicBezTo>
                        <a:cubicBezTo>
                          <a:pt x="111854" y="186584"/>
                          <a:pt x="141186" y="165748"/>
                          <a:pt x="167585" y="141122"/>
                        </a:cubicBezTo>
                        <a:cubicBezTo>
                          <a:pt x="195940" y="114603"/>
                          <a:pt x="216472" y="80506"/>
                          <a:pt x="245805" y="55881"/>
                        </a:cubicBezTo>
                        <a:cubicBezTo>
                          <a:pt x="253627" y="49251"/>
                          <a:pt x="260471" y="41674"/>
                          <a:pt x="268293" y="35044"/>
                        </a:cubicBezTo>
                        <a:cubicBezTo>
                          <a:pt x="285892" y="22731"/>
                          <a:pt x="303492" y="11365"/>
                          <a:pt x="321091" y="0"/>
                        </a:cubicBezTo>
                        <a:cubicBezTo>
                          <a:pt x="312292" y="9471"/>
                          <a:pt x="308381" y="23678"/>
                          <a:pt x="300559" y="34096"/>
                        </a:cubicBezTo>
                        <a:cubicBezTo>
                          <a:pt x="288826" y="50198"/>
                          <a:pt x="279048" y="65352"/>
                          <a:pt x="266338" y="80506"/>
                        </a:cubicBezTo>
                        <a:cubicBezTo>
                          <a:pt x="241894" y="110814"/>
                          <a:pt x="220383" y="143016"/>
                          <a:pt x="191052" y="170483"/>
                        </a:cubicBezTo>
                        <a:cubicBezTo>
                          <a:pt x="165630" y="194161"/>
                          <a:pt x="130431" y="213104"/>
                          <a:pt x="98165" y="226364"/>
                        </a:cubicBezTo>
                        <a:cubicBezTo>
                          <a:pt x="81544" y="232994"/>
                          <a:pt x="67855" y="245306"/>
                          <a:pt x="52211" y="251936"/>
                        </a:cubicBezTo>
                        <a:cubicBezTo>
                          <a:pt x="36568" y="258566"/>
                          <a:pt x="21901" y="267090"/>
                          <a:pt x="7235" y="275614"/>
                        </a:cubicBezTo>
                        <a:cubicBezTo>
                          <a:pt x="4302" y="277509"/>
                          <a:pt x="-1564" y="269932"/>
                          <a:pt x="391" y="26803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107" name="Graphic 25">
                <a:extLst>
                  <a:ext uri="{FF2B5EF4-FFF2-40B4-BE49-F238E27FC236}">
                    <a16:creationId xmlns:a16="http://schemas.microsoft.com/office/drawing/2014/main" id="{9719BEDB-ED45-D0FE-4213-5C8A37A40A4F}"/>
                  </a:ext>
                </a:extLst>
              </p:cNvPr>
              <p:cNvGrpSpPr/>
              <p:nvPr/>
            </p:nvGrpSpPr>
            <p:grpSpPr>
              <a:xfrm>
                <a:off x="4131633" y="-2153916"/>
                <a:ext cx="4339533" cy="3340509"/>
                <a:chOff x="4131633" y="-2153916"/>
                <a:chExt cx="4339533" cy="3340509"/>
              </a:xfrm>
            </p:grpSpPr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3F0DAA70-4F8E-CDFA-72D9-AAB1491A5EBE}"/>
                    </a:ext>
                  </a:extLst>
                </p:cNvPr>
                <p:cNvSpPr/>
                <p:nvPr/>
              </p:nvSpPr>
              <p:spPr>
                <a:xfrm>
                  <a:off x="4138556" y="-2153916"/>
                  <a:ext cx="4327723" cy="3326603"/>
                </a:xfrm>
                <a:custGeom>
                  <a:avLst/>
                  <a:gdLst>
                    <a:gd name="connsiteX0" fmla="*/ 76488 w 4327723"/>
                    <a:gd name="connsiteY0" fmla="*/ 2042943 h 3326603"/>
                    <a:gd name="connsiteX1" fmla="*/ 13912 w 4327723"/>
                    <a:gd name="connsiteY1" fmla="*/ 2131026 h 3326603"/>
                    <a:gd name="connsiteX2" fmla="*/ 52044 w 4327723"/>
                    <a:gd name="connsiteY2" fmla="*/ 2169858 h 3326603"/>
                    <a:gd name="connsiteX3" fmla="*/ 102887 w 4327723"/>
                    <a:gd name="connsiteY3" fmla="*/ 2134815 h 3326603"/>
                    <a:gd name="connsiteX4" fmla="*/ 110709 w 4327723"/>
                    <a:gd name="connsiteY4" fmla="*/ 2137656 h 3326603"/>
                    <a:gd name="connsiteX5" fmla="*/ 104843 w 4327723"/>
                    <a:gd name="connsiteY5" fmla="*/ 2237105 h 3326603"/>
                    <a:gd name="connsiteX6" fmla="*/ 110709 w 4327723"/>
                    <a:gd name="connsiteY6" fmla="*/ 2283514 h 3326603"/>
                    <a:gd name="connsiteX7" fmla="*/ 152752 w 4327723"/>
                    <a:gd name="connsiteY7" fmla="*/ 2254153 h 3326603"/>
                    <a:gd name="connsiteX8" fmla="*/ 160574 w 4327723"/>
                    <a:gd name="connsiteY8" fmla="*/ 2259836 h 3326603"/>
                    <a:gd name="connsiteX9" fmla="*/ 209461 w 4327723"/>
                    <a:gd name="connsiteY9" fmla="*/ 2337500 h 3326603"/>
                    <a:gd name="connsiteX10" fmla="*/ 210439 w 4327723"/>
                    <a:gd name="connsiteY10" fmla="*/ 2346972 h 3326603"/>
                    <a:gd name="connsiteX11" fmla="*/ 170351 w 4327723"/>
                    <a:gd name="connsiteY11" fmla="*/ 2376332 h 3326603"/>
                    <a:gd name="connsiteX12" fmla="*/ 214350 w 4327723"/>
                    <a:gd name="connsiteY12" fmla="*/ 2419901 h 3326603"/>
                    <a:gd name="connsiteX13" fmla="*/ 217283 w 4327723"/>
                    <a:gd name="connsiteY13" fmla="*/ 2421795 h 3326603"/>
                    <a:gd name="connsiteX14" fmla="*/ 203595 w 4327723"/>
                    <a:gd name="connsiteY14" fmla="*/ 2440737 h 3326603"/>
                    <a:gd name="connsiteX15" fmla="*/ 222172 w 4327723"/>
                    <a:gd name="connsiteY15" fmla="*/ 2462521 h 3326603"/>
                    <a:gd name="connsiteX16" fmla="*/ 254438 w 4327723"/>
                    <a:gd name="connsiteY16" fmla="*/ 2486199 h 3326603"/>
                    <a:gd name="connsiteX17" fmla="*/ 243682 w 4327723"/>
                    <a:gd name="connsiteY17" fmla="*/ 2489988 h 3326603"/>
                    <a:gd name="connsiteX18" fmla="*/ 234883 w 4327723"/>
                    <a:gd name="connsiteY18" fmla="*/ 2530715 h 3326603"/>
                    <a:gd name="connsiteX19" fmla="*/ 234883 w 4327723"/>
                    <a:gd name="connsiteY19" fmla="*/ 2534503 h 3326603"/>
                    <a:gd name="connsiteX20" fmla="*/ 236838 w 4327723"/>
                    <a:gd name="connsiteY20" fmla="*/ 2537344 h 3326603"/>
                    <a:gd name="connsiteX21" fmla="*/ 239771 w 4327723"/>
                    <a:gd name="connsiteY21" fmla="*/ 2543974 h 3326603"/>
                    <a:gd name="connsiteX22" fmla="*/ 264215 w 4327723"/>
                    <a:gd name="connsiteY22" fmla="*/ 2579965 h 3326603"/>
                    <a:gd name="connsiteX23" fmla="*/ 263237 w 4327723"/>
                    <a:gd name="connsiteY23" fmla="*/ 2579965 h 3326603"/>
                    <a:gd name="connsiteX24" fmla="*/ 226083 w 4327723"/>
                    <a:gd name="connsiteY24" fmla="*/ 2537344 h 3326603"/>
                    <a:gd name="connsiteX25" fmla="*/ 174263 w 4327723"/>
                    <a:gd name="connsiteY25" fmla="*/ 2503248 h 3326603"/>
                    <a:gd name="connsiteX26" fmla="*/ 170351 w 4327723"/>
                    <a:gd name="connsiteY26" fmla="*/ 2542080 h 3326603"/>
                    <a:gd name="connsiteX27" fmla="*/ 196751 w 4327723"/>
                    <a:gd name="connsiteY27" fmla="*/ 2575230 h 3326603"/>
                    <a:gd name="connsiteX28" fmla="*/ 131242 w 4327723"/>
                    <a:gd name="connsiteY28" fmla="*/ 2608379 h 3326603"/>
                    <a:gd name="connsiteX29" fmla="*/ 197728 w 4327723"/>
                    <a:gd name="connsiteY29" fmla="*/ 2642476 h 3326603"/>
                    <a:gd name="connsiteX30" fmla="*/ 274970 w 4327723"/>
                    <a:gd name="connsiteY30" fmla="*/ 2667101 h 3326603"/>
                    <a:gd name="connsiteX31" fmla="*/ 260304 w 4327723"/>
                    <a:gd name="connsiteY31" fmla="*/ 2669943 h 3326603"/>
                    <a:gd name="connsiteX32" fmla="*/ 158619 w 4327723"/>
                    <a:gd name="connsiteY32" fmla="*/ 2706881 h 3326603"/>
                    <a:gd name="connsiteX33" fmla="*/ 267148 w 4327723"/>
                    <a:gd name="connsiteY33" fmla="*/ 2722035 h 3326603"/>
                    <a:gd name="connsiteX34" fmla="*/ 185995 w 4327723"/>
                    <a:gd name="connsiteY34" fmla="*/ 2789281 h 3326603"/>
                    <a:gd name="connsiteX35" fmla="*/ 274970 w 4327723"/>
                    <a:gd name="connsiteY35" fmla="*/ 2787386 h 3326603"/>
                    <a:gd name="connsiteX36" fmla="*/ 264215 w 4327723"/>
                    <a:gd name="connsiteY36" fmla="*/ 2794016 h 3326603"/>
                    <a:gd name="connsiteX37" fmla="*/ 195773 w 4327723"/>
                    <a:gd name="connsiteY37" fmla="*/ 2864104 h 3326603"/>
                    <a:gd name="connsiteX38" fmla="*/ 281814 w 4327723"/>
                    <a:gd name="connsiteY38" fmla="*/ 2883047 h 3326603"/>
                    <a:gd name="connsiteX39" fmla="*/ 319946 w 4327723"/>
                    <a:gd name="connsiteY39" fmla="*/ 2868839 h 3326603"/>
                    <a:gd name="connsiteX40" fmla="*/ 300392 w 4327723"/>
                    <a:gd name="connsiteY40" fmla="*/ 2883047 h 3326603"/>
                    <a:gd name="connsiteX41" fmla="*/ 253460 w 4327723"/>
                    <a:gd name="connsiteY41" fmla="*/ 2946504 h 3326603"/>
                    <a:gd name="connsiteX42" fmla="*/ 260304 w 4327723"/>
                    <a:gd name="connsiteY42" fmla="*/ 2998596 h 3326603"/>
                    <a:gd name="connsiteX43" fmla="*/ 194795 w 4327723"/>
                    <a:gd name="connsiteY43" fmla="*/ 3073419 h 3326603"/>
                    <a:gd name="connsiteX44" fmla="*/ 201639 w 4327723"/>
                    <a:gd name="connsiteY44" fmla="*/ 3078155 h 3326603"/>
                    <a:gd name="connsiteX45" fmla="*/ 305280 w 4327723"/>
                    <a:gd name="connsiteY45" fmla="*/ 3056371 h 3326603"/>
                    <a:gd name="connsiteX46" fmla="*/ 357101 w 4327723"/>
                    <a:gd name="connsiteY46" fmla="*/ 3038376 h 3326603"/>
                    <a:gd name="connsiteX47" fmla="*/ 300392 w 4327723"/>
                    <a:gd name="connsiteY47" fmla="*/ 3098045 h 3326603"/>
                    <a:gd name="connsiteX48" fmla="*/ 304302 w 4327723"/>
                    <a:gd name="connsiteY48" fmla="*/ 3103727 h 3326603"/>
                    <a:gd name="connsiteX49" fmla="*/ 408921 w 4327723"/>
                    <a:gd name="connsiteY49" fmla="*/ 3071525 h 3326603"/>
                    <a:gd name="connsiteX50" fmla="*/ 404032 w 4327723"/>
                    <a:gd name="connsiteY50" fmla="*/ 3139718 h 3326603"/>
                    <a:gd name="connsiteX51" fmla="*/ 444120 w 4327723"/>
                    <a:gd name="connsiteY51" fmla="*/ 3170026 h 3326603"/>
                    <a:gd name="connsiteX52" fmla="*/ 498874 w 4327723"/>
                    <a:gd name="connsiteY52" fmla="*/ 3096151 h 3326603"/>
                    <a:gd name="connsiteX53" fmla="*/ 573182 w 4327723"/>
                    <a:gd name="connsiteY53" fmla="*/ 3187075 h 3326603"/>
                    <a:gd name="connsiteX54" fmla="*/ 598604 w 4327723"/>
                    <a:gd name="connsiteY54" fmla="*/ 3131194 h 3326603"/>
                    <a:gd name="connsiteX55" fmla="*/ 658246 w 4327723"/>
                    <a:gd name="connsiteY55" fmla="*/ 3161502 h 3326603"/>
                    <a:gd name="connsiteX56" fmla="*/ 701267 w 4327723"/>
                    <a:gd name="connsiteY56" fmla="*/ 3095203 h 3326603"/>
                    <a:gd name="connsiteX57" fmla="*/ 703223 w 4327723"/>
                    <a:gd name="connsiteY57" fmla="*/ 3088573 h 3326603"/>
                    <a:gd name="connsiteX58" fmla="*/ 771665 w 4327723"/>
                    <a:gd name="connsiteY58" fmla="*/ 3081943 h 3326603"/>
                    <a:gd name="connsiteX59" fmla="*/ 720822 w 4327723"/>
                    <a:gd name="connsiteY59" fmla="*/ 3111305 h 3326603"/>
                    <a:gd name="connsiteX60" fmla="*/ 718866 w 4327723"/>
                    <a:gd name="connsiteY60" fmla="*/ 3118881 h 3326603"/>
                    <a:gd name="connsiteX61" fmla="*/ 743310 w 4327723"/>
                    <a:gd name="connsiteY61" fmla="*/ 3121723 h 3326603"/>
                    <a:gd name="connsiteX62" fmla="*/ 780464 w 4327723"/>
                    <a:gd name="connsiteY62" fmla="*/ 3110357 h 3326603"/>
                    <a:gd name="connsiteX63" fmla="*/ 770687 w 4327723"/>
                    <a:gd name="connsiteY63" fmla="*/ 3134035 h 3326603"/>
                    <a:gd name="connsiteX64" fmla="*/ 756998 w 4327723"/>
                    <a:gd name="connsiteY64" fmla="*/ 3225907 h 3326603"/>
                    <a:gd name="connsiteX65" fmla="*/ 798064 w 4327723"/>
                    <a:gd name="connsiteY65" fmla="*/ 3237273 h 3326603"/>
                    <a:gd name="connsiteX66" fmla="*/ 886061 w 4327723"/>
                    <a:gd name="connsiteY66" fmla="*/ 3125511 h 3326603"/>
                    <a:gd name="connsiteX67" fmla="*/ 940815 w 4327723"/>
                    <a:gd name="connsiteY67" fmla="*/ 3185181 h 3326603"/>
                    <a:gd name="connsiteX68" fmla="*/ 983835 w 4327723"/>
                    <a:gd name="connsiteY68" fmla="*/ 3127406 h 3326603"/>
                    <a:gd name="connsiteX69" fmla="*/ 986769 w 4327723"/>
                    <a:gd name="connsiteY69" fmla="*/ 3074367 h 3326603"/>
                    <a:gd name="connsiteX70" fmla="*/ 1055211 w 4327723"/>
                    <a:gd name="connsiteY70" fmla="*/ 3114146 h 3326603"/>
                    <a:gd name="connsiteX71" fmla="*/ 1092365 w 4327723"/>
                    <a:gd name="connsiteY71" fmla="*/ 3094256 h 3326603"/>
                    <a:gd name="connsiteX72" fmla="*/ 1068899 w 4327723"/>
                    <a:gd name="connsiteY72" fmla="*/ 3003332 h 3326603"/>
                    <a:gd name="connsiteX73" fmla="*/ 1064010 w 4327723"/>
                    <a:gd name="connsiteY73" fmla="*/ 2994808 h 3326603"/>
                    <a:gd name="connsiteX74" fmla="*/ 1050322 w 4327723"/>
                    <a:gd name="connsiteY74" fmla="*/ 2932297 h 3326603"/>
                    <a:gd name="connsiteX75" fmla="*/ 1142230 w 4327723"/>
                    <a:gd name="connsiteY75" fmla="*/ 2990072 h 3326603"/>
                    <a:gd name="connsiteX76" fmla="*/ 1162763 w 4327723"/>
                    <a:gd name="connsiteY76" fmla="*/ 2965447 h 3326603"/>
                    <a:gd name="connsiteX77" fmla="*/ 1165696 w 4327723"/>
                    <a:gd name="connsiteY77" fmla="*/ 2941768 h 3326603"/>
                    <a:gd name="connsiteX78" fmla="*/ 1208716 w 4327723"/>
                    <a:gd name="connsiteY78" fmla="*/ 2954081 h 3326603"/>
                    <a:gd name="connsiteX79" fmla="*/ 1246849 w 4327723"/>
                    <a:gd name="connsiteY79" fmla="*/ 2885888 h 3326603"/>
                    <a:gd name="connsiteX80" fmla="*/ 1236094 w 4327723"/>
                    <a:gd name="connsiteY80" fmla="*/ 2944610 h 3326603"/>
                    <a:gd name="connsiteX81" fmla="*/ 1234138 w 4327723"/>
                    <a:gd name="connsiteY81" fmla="*/ 2984389 h 3326603"/>
                    <a:gd name="connsiteX82" fmla="*/ 1238049 w 4327723"/>
                    <a:gd name="connsiteY82" fmla="*/ 2986284 h 3326603"/>
                    <a:gd name="connsiteX83" fmla="*/ 1364178 w 4327723"/>
                    <a:gd name="connsiteY83" fmla="*/ 2917143 h 3326603"/>
                    <a:gd name="connsiteX84" fmla="*/ 1350490 w 4327723"/>
                    <a:gd name="connsiteY84" fmla="*/ 2930403 h 3326603"/>
                    <a:gd name="connsiteX85" fmla="*/ 1333868 w 4327723"/>
                    <a:gd name="connsiteY85" fmla="*/ 2957870 h 3326603"/>
                    <a:gd name="connsiteX86" fmla="*/ 1413065 w 4327723"/>
                    <a:gd name="connsiteY86" fmla="*/ 2941768 h 3326603"/>
                    <a:gd name="connsiteX87" fmla="*/ 1475641 w 4327723"/>
                    <a:gd name="connsiteY87" fmla="*/ 2884941 h 3326603"/>
                    <a:gd name="connsiteX88" fmla="*/ 1476619 w 4327723"/>
                    <a:gd name="connsiteY88" fmla="*/ 2919037 h 3326603"/>
                    <a:gd name="connsiteX89" fmla="*/ 1506929 w 4327723"/>
                    <a:gd name="connsiteY89" fmla="*/ 2960711 h 3326603"/>
                    <a:gd name="connsiteX90" fmla="*/ 1533328 w 4327723"/>
                    <a:gd name="connsiteY90" fmla="*/ 2951240 h 3326603"/>
                    <a:gd name="connsiteX91" fmla="*/ 1561682 w 4327723"/>
                    <a:gd name="connsiteY91" fmla="*/ 2903883 h 3326603"/>
                    <a:gd name="connsiteX92" fmla="*/ 1588082 w 4327723"/>
                    <a:gd name="connsiteY92" fmla="*/ 2963552 h 3326603"/>
                    <a:gd name="connsiteX93" fmla="*/ 1565594 w 4327723"/>
                    <a:gd name="connsiteY93" fmla="*/ 3000490 h 3326603"/>
                    <a:gd name="connsiteX94" fmla="*/ 1573416 w 4327723"/>
                    <a:gd name="connsiteY94" fmla="*/ 3006173 h 3326603"/>
                    <a:gd name="connsiteX95" fmla="*/ 1653591 w 4327723"/>
                    <a:gd name="connsiteY95" fmla="*/ 2977759 h 3326603"/>
                    <a:gd name="connsiteX96" fmla="*/ 1601770 w 4327723"/>
                    <a:gd name="connsiteY96" fmla="*/ 3057318 h 3326603"/>
                    <a:gd name="connsiteX97" fmla="*/ 1655546 w 4327723"/>
                    <a:gd name="connsiteY97" fmla="*/ 3056371 h 3326603"/>
                    <a:gd name="connsiteX98" fmla="*/ 1657501 w 4327723"/>
                    <a:gd name="connsiteY98" fmla="*/ 3067737 h 3326603"/>
                    <a:gd name="connsiteX99" fmla="*/ 1708344 w 4327723"/>
                    <a:gd name="connsiteY99" fmla="*/ 3143507 h 3326603"/>
                    <a:gd name="connsiteX100" fmla="*/ 1740610 w 4327723"/>
                    <a:gd name="connsiteY100" fmla="*/ 3103727 h 3326603"/>
                    <a:gd name="connsiteX101" fmla="*/ 1762120 w 4327723"/>
                    <a:gd name="connsiteY101" fmla="*/ 3153925 h 3326603"/>
                    <a:gd name="connsiteX102" fmla="*/ 1800252 w 4327723"/>
                    <a:gd name="connsiteY102" fmla="*/ 3192758 h 3326603"/>
                    <a:gd name="connsiteX103" fmla="*/ 1830562 w 4327723"/>
                    <a:gd name="connsiteY103" fmla="*/ 3141613 h 3326603"/>
                    <a:gd name="connsiteX104" fmla="*/ 1835451 w 4327723"/>
                    <a:gd name="connsiteY104" fmla="*/ 3113199 h 3326603"/>
                    <a:gd name="connsiteX105" fmla="*/ 1867717 w 4327723"/>
                    <a:gd name="connsiteY105" fmla="*/ 3154872 h 3326603"/>
                    <a:gd name="connsiteX106" fmla="*/ 1953758 w 4327723"/>
                    <a:gd name="connsiteY106" fmla="*/ 3204123 h 3326603"/>
                    <a:gd name="connsiteX107" fmla="*/ 1989935 w 4327723"/>
                    <a:gd name="connsiteY107" fmla="*/ 3134035 h 3326603"/>
                    <a:gd name="connsiteX108" fmla="*/ 1990913 w 4327723"/>
                    <a:gd name="connsiteY108" fmla="*/ 3124564 h 3326603"/>
                    <a:gd name="connsiteX109" fmla="*/ 2004601 w 4327723"/>
                    <a:gd name="connsiteY109" fmla="*/ 3138771 h 3326603"/>
                    <a:gd name="connsiteX110" fmla="*/ 2019267 w 4327723"/>
                    <a:gd name="connsiteY110" fmla="*/ 3139718 h 3326603"/>
                    <a:gd name="connsiteX111" fmla="*/ 2032956 w 4327723"/>
                    <a:gd name="connsiteY111" fmla="*/ 3112252 h 3326603"/>
                    <a:gd name="connsiteX112" fmla="*/ 2023178 w 4327723"/>
                    <a:gd name="connsiteY112" fmla="*/ 3066789 h 3326603"/>
                    <a:gd name="connsiteX113" fmla="*/ 2087709 w 4327723"/>
                    <a:gd name="connsiteY113" fmla="*/ 3111305 h 3326603"/>
                    <a:gd name="connsiteX114" fmla="*/ 2159085 w 4327723"/>
                    <a:gd name="connsiteY114" fmla="*/ 3118881 h 3326603"/>
                    <a:gd name="connsiteX115" fmla="*/ 2123886 w 4327723"/>
                    <a:gd name="connsiteY115" fmla="*/ 3048794 h 3326603"/>
                    <a:gd name="connsiteX116" fmla="*/ 2309657 w 4327723"/>
                    <a:gd name="connsiteY116" fmla="*/ 3072472 h 3326603"/>
                    <a:gd name="connsiteX117" fmla="*/ 2210905 w 4327723"/>
                    <a:gd name="connsiteY117" fmla="*/ 2973024 h 3326603"/>
                    <a:gd name="connsiteX118" fmla="*/ 2308680 w 4327723"/>
                    <a:gd name="connsiteY118" fmla="*/ 2995755 h 3326603"/>
                    <a:gd name="connsiteX119" fmla="*/ 2381033 w 4327723"/>
                    <a:gd name="connsiteY119" fmla="*/ 2991966 h 3326603"/>
                    <a:gd name="connsiteX120" fmla="*/ 2334101 w 4327723"/>
                    <a:gd name="connsiteY120" fmla="*/ 2937033 h 3326603"/>
                    <a:gd name="connsiteX121" fmla="*/ 2393743 w 4327723"/>
                    <a:gd name="connsiteY121" fmla="*/ 2933244 h 3326603"/>
                    <a:gd name="connsiteX122" fmla="*/ 2365389 w 4327723"/>
                    <a:gd name="connsiteY122" fmla="*/ 2892518 h 3326603"/>
                    <a:gd name="connsiteX123" fmla="*/ 2533561 w 4327723"/>
                    <a:gd name="connsiteY123" fmla="*/ 2834743 h 3326603"/>
                    <a:gd name="connsiteX124" fmla="*/ 2497385 w 4327723"/>
                    <a:gd name="connsiteY124" fmla="*/ 2764655 h 3326603"/>
                    <a:gd name="connsiteX125" fmla="*/ 2497385 w 4327723"/>
                    <a:gd name="connsiteY125" fmla="*/ 2764655 h 3326603"/>
                    <a:gd name="connsiteX126" fmla="*/ 2532584 w 4327723"/>
                    <a:gd name="connsiteY126" fmla="*/ 2748554 h 3326603"/>
                    <a:gd name="connsiteX127" fmla="*/ 2576582 w 4327723"/>
                    <a:gd name="connsiteY127" fmla="*/ 2779810 h 3326603"/>
                    <a:gd name="connsiteX128" fmla="*/ 2607870 w 4327723"/>
                    <a:gd name="connsiteY128" fmla="*/ 2764655 h 3326603"/>
                    <a:gd name="connsiteX129" fmla="*/ 2620580 w 4327723"/>
                    <a:gd name="connsiteY129" fmla="*/ 2741924 h 3326603"/>
                    <a:gd name="connsiteX130" fmla="*/ 2657735 w 4327723"/>
                    <a:gd name="connsiteY130" fmla="*/ 2771285 h 3326603"/>
                    <a:gd name="connsiteX131" fmla="*/ 2724222 w 4327723"/>
                    <a:gd name="connsiteY131" fmla="*/ 2720140 h 3326603"/>
                    <a:gd name="connsiteX132" fmla="*/ 2689023 w 4327723"/>
                    <a:gd name="connsiteY132" fmla="*/ 2773180 h 3326603"/>
                    <a:gd name="connsiteX133" fmla="*/ 2670445 w 4327723"/>
                    <a:gd name="connsiteY133" fmla="*/ 2812012 h 3326603"/>
                    <a:gd name="connsiteX134" fmla="*/ 2673378 w 4327723"/>
                    <a:gd name="connsiteY134" fmla="*/ 2815801 h 3326603"/>
                    <a:gd name="connsiteX135" fmla="*/ 2826884 w 4327723"/>
                    <a:gd name="connsiteY135" fmla="*/ 2797805 h 3326603"/>
                    <a:gd name="connsiteX136" fmla="*/ 2807330 w 4327723"/>
                    <a:gd name="connsiteY136" fmla="*/ 2805382 h 3326603"/>
                    <a:gd name="connsiteX137" fmla="*/ 2779953 w 4327723"/>
                    <a:gd name="connsiteY137" fmla="*/ 2825272 h 3326603"/>
                    <a:gd name="connsiteX138" fmla="*/ 2864039 w 4327723"/>
                    <a:gd name="connsiteY138" fmla="*/ 2841373 h 3326603"/>
                    <a:gd name="connsiteX139" fmla="*/ 2949102 w 4327723"/>
                    <a:gd name="connsiteY139" fmla="*/ 2811065 h 3326603"/>
                    <a:gd name="connsiteX140" fmla="*/ 2935414 w 4327723"/>
                    <a:gd name="connsiteY140" fmla="*/ 2844214 h 3326603"/>
                    <a:gd name="connsiteX141" fmla="*/ 2948125 w 4327723"/>
                    <a:gd name="connsiteY141" fmla="*/ 2897253 h 3326603"/>
                    <a:gd name="connsiteX142" fmla="*/ 2978435 w 4327723"/>
                    <a:gd name="connsiteY142" fmla="*/ 2898201 h 3326603"/>
                    <a:gd name="connsiteX143" fmla="*/ 3026344 w 4327723"/>
                    <a:gd name="connsiteY143" fmla="*/ 2863157 h 3326603"/>
                    <a:gd name="connsiteX144" fmla="*/ 3026344 w 4327723"/>
                    <a:gd name="connsiteY144" fmla="*/ 2932297 h 3326603"/>
                    <a:gd name="connsiteX145" fmla="*/ 2988212 w 4327723"/>
                    <a:gd name="connsiteY145" fmla="*/ 2959764 h 3326603"/>
                    <a:gd name="connsiteX146" fmla="*/ 2994079 w 4327723"/>
                    <a:gd name="connsiteY146" fmla="*/ 2968288 h 3326603"/>
                    <a:gd name="connsiteX147" fmla="*/ 3085009 w 4327723"/>
                    <a:gd name="connsiteY147" fmla="*/ 2973024 h 3326603"/>
                    <a:gd name="connsiteX148" fmla="*/ 3000923 w 4327723"/>
                    <a:gd name="connsiteY148" fmla="*/ 3030798 h 3326603"/>
                    <a:gd name="connsiteX149" fmla="*/ 3053721 w 4327723"/>
                    <a:gd name="connsiteY149" fmla="*/ 3051635 h 3326603"/>
                    <a:gd name="connsiteX150" fmla="*/ 3051766 w 4327723"/>
                    <a:gd name="connsiteY150" fmla="*/ 3063001 h 3326603"/>
                    <a:gd name="connsiteX151" fmla="*/ 3069365 w 4327723"/>
                    <a:gd name="connsiteY151" fmla="*/ 3157714 h 3326603"/>
                    <a:gd name="connsiteX152" fmla="*/ 3118253 w 4327723"/>
                    <a:gd name="connsiteY152" fmla="*/ 3132141 h 3326603"/>
                    <a:gd name="connsiteX153" fmla="*/ 3118253 w 4327723"/>
                    <a:gd name="connsiteY153" fmla="*/ 3189916 h 3326603"/>
                    <a:gd name="connsiteX154" fmla="*/ 3139763 w 4327723"/>
                    <a:gd name="connsiteY154" fmla="*/ 3243902 h 3326603"/>
                    <a:gd name="connsiteX155" fmla="*/ 3191583 w 4327723"/>
                    <a:gd name="connsiteY155" fmla="*/ 3206017 h 3326603"/>
                    <a:gd name="connsiteX156" fmla="*/ 3208205 w 4327723"/>
                    <a:gd name="connsiteY156" fmla="*/ 3179498 h 3326603"/>
                    <a:gd name="connsiteX157" fmla="*/ 3221893 w 4327723"/>
                    <a:gd name="connsiteY157" fmla="*/ 3233484 h 3326603"/>
                    <a:gd name="connsiteX158" fmla="*/ 3285447 w 4327723"/>
                    <a:gd name="connsiteY158" fmla="*/ 3315884 h 3326603"/>
                    <a:gd name="connsiteX159" fmla="*/ 3350956 w 4327723"/>
                    <a:gd name="connsiteY159" fmla="*/ 3260951 h 3326603"/>
                    <a:gd name="connsiteX160" fmla="*/ 3356823 w 4327723"/>
                    <a:gd name="connsiteY160" fmla="*/ 3251480 h 3326603"/>
                    <a:gd name="connsiteX161" fmla="*/ 3364644 w 4327723"/>
                    <a:gd name="connsiteY161" fmla="*/ 3271369 h 3326603"/>
                    <a:gd name="connsiteX162" fmla="*/ 3378332 w 4327723"/>
                    <a:gd name="connsiteY162" fmla="*/ 3277999 h 3326603"/>
                    <a:gd name="connsiteX163" fmla="*/ 3403754 w 4327723"/>
                    <a:gd name="connsiteY163" fmla="*/ 3256215 h 3326603"/>
                    <a:gd name="connsiteX164" fmla="*/ 3413531 w 4327723"/>
                    <a:gd name="connsiteY164" fmla="*/ 3206964 h 3326603"/>
                    <a:gd name="connsiteX165" fmla="*/ 3458507 w 4327723"/>
                    <a:gd name="connsiteY165" fmla="*/ 3276105 h 3326603"/>
                    <a:gd name="connsiteX166" fmla="*/ 3525972 w 4327723"/>
                    <a:gd name="connsiteY166" fmla="*/ 3312096 h 3326603"/>
                    <a:gd name="connsiteX167" fmla="*/ 3521084 w 4327723"/>
                    <a:gd name="connsiteY167" fmla="*/ 3228748 h 3326603"/>
                    <a:gd name="connsiteX168" fmla="*/ 3694144 w 4327723"/>
                    <a:gd name="connsiteY168" fmla="*/ 3326303 h 3326603"/>
                    <a:gd name="connsiteX169" fmla="*/ 3639391 w 4327723"/>
                    <a:gd name="connsiteY169" fmla="*/ 3188022 h 3326603"/>
                    <a:gd name="connsiteX170" fmla="*/ 3725432 w 4327723"/>
                    <a:gd name="connsiteY170" fmla="*/ 3249585 h 3326603"/>
                    <a:gd name="connsiteX171" fmla="*/ 3797785 w 4327723"/>
                    <a:gd name="connsiteY171" fmla="*/ 3275158 h 3326603"/>
                    <a:gd name="connsiteX172" fmla="*/ 3775297 w 4327723"/>
                    <a:gd name="connsiteY172" fmla="*/ 3201282 h 3326603"/>
                    <a:gd name="connsiteX173" fmla="*/ 3834940 w 4327723"/>
                    <a:gd name="connsiteY173" fmla="*/ 3221172 h 3326603"/>
                    <a:gd name="connsiteX174" fmla="*/ 3824185 w 4327723"/>
                    <a:gd name="connsiteY174" fmla="*/ 3170026 h 3326603"/>
                    <a:gd name="connsiteX175" fmla="*/ 4014844 w 4327723"/>
                    <a:gd name="connsiteY175" fmla="*/ 3181392 h 3326603"/>
                    <a:gd name="connsiteX176" fmla="*/ 4008000 w 4327723"/>
                    <a:gd name="connsiteY176" fmla="*/ 3097098 h 3326603"/>
                    <a:gd name="connsiteX177" fmla="*/ 4052976 w 4327723"/>
                    <a:gd name="connsiteY177" fmla="*/ 3093309 h 3326603"/>
                    <a:gd name="connsiteX178" fmla="*/ 4044177 w 4327723"/>
                    <a:gd name="connsiteY178" fmla="*/ 3061107 h 3326603"/>
                    <a:gd name="connsiteX179" fmla="*/ 4049065 w 4327723"/>
                    <a:gd name="connsiteY179" fmla="*/ 3031746 h 3326603"/>
                    <a:gd name="connsiteX180" fmla="*/ 4087197 w 4327723"/>
                    <a:gd name="connsiteY180" fmla="*/ 3037428 h 3326603"/>
                    <a:gd name="connsiteX181" fmla="*/ 4141952 w 4327723"/>
                    <a:gd name="connsiteY181" fmla="*/ 3032693 h 3326603"/>
                    <a:gd name="connsiteX182" fmla="*/ 4111641 w 4327723"/>
                    <a:gd name="connsiteY182" fmla="*/ 2984389 h 3326603"/>
                    <a:gd name="connsiteX183" fmla="*/ 4145863 w 4327723"/>
                    <a:gd name="connsiteY183" fmla="*/ 2962605 h 3326603"/>
                    <a:gd name="connsiteX184" fmla="*/ 4076442 w 4327723"/>
                    <a:gd name="connsiteY184" fmla="*/ 2917143 h 3326603"/>
                    <a:gd name="connsiteX185" fmla="*/ 4064710 w 4327723"/>
                    <a:gd name="connsiteY185" fmla="*/ 2912407 h 3326603"/>
                    <a:gd name="connsiteX186" fmla="*/ 4098931 w 4327723"/>
                    <a:gd name="connsiteY186" fmla="*/ 2911460 h 3326603"/>
                    <a:gd name="connsiteX187" fmla="*/ 4128263 w 4327723"/>
                    <a:gd name="connsiteY187" fmla="*/ 2864104 h 3326603"/>
                    <a:gd name="connsiteX188" fmla="*/ 4116530 w 4327723"/>
                    <a:gd name="connsiteY188" fmla="*/ 2860315 h 3326603"/>
                    <a:gd name="connsiteX189" fmla="*/ 4142929 w 4327723"/>
                    <a:gd name="connsiteY189" fmla="*/ 2797805 h 3326603"/>
                    <a:gd name="connsiteX190" fmla="*/ 4097953 w 4327723"/>
                    <a:gd name="connsiteY190" fmla="*/ 2783598 h 3326603"/>
                    <a:gd name="connsiteX191" fmla="*/ 4094042 w 4327723"/>
                    <a:gd name="connsiteY191" fmla="*/ 2765602 h 3326603"/>
                    <a:gd name="connsiteX192" fmla="*/ 4051998 w 4327723"/>
                    <a:gd name="connsiteY192" fmla="*/ 2747607 h 3326603"/>
                    <a:gd name="connsiteX193" fmla="*/ 4041244 w 4327723"/>
                    <a:gd name="connsiteY193" fmla="*/ 2747607 h 3326603"/>
                    <a:gd name="connsiteX194" fmla="*/ 4049065 w 4327723"/>
                    <a:gd name="connsiteY194" fmla="*/ 2746660 h 3326603"/>
                    <a:gd name="connsiteX195" fmla="*/ 4070576 w 4327723"/>
                    <a:gd name="connsiteY195" fmla="*/ 2743819 h 3326603"/>
                    <a:gd name="connsiteX196" fmla="*/ 4021689 w 4327723"/>
                    <a:gd name="connsiteY196" fmla="*/ 2690779 h 3326603"/>
                    <a:gd name="connsiteX197" fmla="*/ 4105775 w 4327723"/>
                    <a:gd name="connsiteY197" fmla="*/ 2664260 h 3326603"/>
                    <a:gd name="connsiteX198" fmla="*/ 4029511 w 4327723"/>
                    <a:gd name="connsiteY198" fmla="*/ 2624480 h 3326603"/>
                    <a:gd name="connsiteX199" fmla="*/ 4008000 w 4327723"/>
                    <a:gd name="connsiteY199" fmla="*/ 2629216 h 3326603"/>
                    <a:gd name="connsiteX200" fmla="*/ 4031466 w 4327723"/>
                    <a:gd name="connsiteY200" fmla="*/ 2615956 h 3326603"/>
                    <a:gd name="connsiteX201" fmla="*/ 4052976 w 4327723"/>
                    <a:gd name="connsiteY201" fmla="*/ 2581860 h 3326603"/>
                    <a:gd name="connsiteX202" fmla="*/ 3947380 w 4327723"/>
                    <a:gd name="connsiteY202" fmla="*/ 2563864 h 3326603"/>
                    <a:gd name="connsiteX203" fmla="*/ 3978668 w 4327723"/>
                    <a:gd name="connsiteY203" fmla="*/ 2523138 h 3326603"/>
                    <a:gd name="connsiteX204" fmla="*/ 3950314 w 4327723"/>
                    <a:gd name="connsiteY204" fmla="*/ 2463468 h 3326603"/>
                    <a:gd name="connsiteX205" fmla="*/ 4062754 w 4327723"/>
                    <a:gd name="connsiteY205" fmla="*/ 2431266 h 3326603"/>
                    <a:gd name="connsiteX206" fmla="*/ 4027555 w 4327723"/>
                    <a:gd name="connsiteY206" fmla="*/ 2414218 h 3326603"/>
                    <a:gd name="connsiteX207" fmla="*/ 4030489 w 4327723"/>
                    <a:gd name="connsiteY207" fmla="*/ 2413271 h 3326603"/>
                    <a:gd name="connsiteX208" fmla="*/ 4082309 w 4327723"/>
                    <a:gd name="connsiteY208" fmla="*/ 2414218 h 3326603"/>
                    <a:gd name="connsiteX209" fmla="*/ 4110664 w 4327723"/>
                    <a:gd name="connsiteY209" fmla="*/ 2259836 h 3326603"/>
                    <a:gd name="connsiteX210" fmla="*/ 4089153 w 4327723"/>
                    <a:gd name="connsiteY210" fmla="*/ 2170806 h 3326603"/>
                    <a:gd name="connsiteX211" fmla="*/ 4132174 w 4327723"/>
                    <a:gd name="connsiteY211" fmla="*/ 2203008 h 3326603"/>
                    <a:gd name="connsiteX212" fmla="*/ 4234837 w 4327723"/>
                    <a:gd name="connsiteY212" fmla="*/ 2237105 h 3326603"/>
                    <a:gd name="connsiteX213" fmla="*/ 4224082 w 4327723"/>
                    <a:gd name="connsiteY213" fmla="*/ 2145233 h 3326603"/>
                    <a:gd name="connsiteX214" fmla="*/ 4180084 w 4327723"/>
                    <a:gd name="connsiteY214" fmla="*/ 2058097 h 3326603"/>
                    <a:gd name="connsiteX215" fmla="*/ 4270036 w 4327723"/>
                    <a:gd name="connsiteY215" fmla="*/ 2074198 h 3326603"/>
                    <a:gd name="connsiteX216" fmla="*/ 4223104 w 4327723"/>
                    <a:gd name="connsiteY216" fmla="*/ 1921711 h 3326603"/>
                    <a:gd name="connsiteX217" fmla="*/ 4210394 w 4327723"/>
                    <a:gd name="connsiteY217" fmla="*/ 1904662 h 3326603"/>
                    <a:gd name="connsiteX218" fmla="*/ 4270036 w 4327723"/>
                    <a:gd name="connsiteY218" fmla="*/ 1848782 h 3326603"/>
                    <a:gd name="connsiteX219" fmla="*/ 4105775 w 4327723"/>
                    <a:gd name="connsiteY219" fmla="*/ 1800478 h 3326603"/>
                    <a:gd name="connsiteX220" fmla="*/ 4231904 w 4327723"/>
                    <a:gd name="connsiteY220" fmla="*/ 1751228 h 3326603"/>
                    <a:gd name="connsiteX221" fmla="*/ 4232882 w 4327723"/>
                    <a:gd name="connsiteY221" fmla="*/ 1736073 h 3326603"/>
                    <a:gd name="connsiteX222" fmla="*/ 4156618 w 4327723"/>
                    <a:gd name="connsiteY222" fmla="*/ 1712395 h 3326603"/>
                    <a:gd name="connsiteX223" fmla="*/ 4130218 w 4327723"/>
                    <a:gd name="connsiteY223" fmla="*/ 1631889 h 3326603"/>
                    <a:gd name="connsiteX224" fmla="*/ 4100886 w 4327723"/>
                    <a:gd name="connsiteY224" fmla="*/ 1610105 h 3326603"/>
                    <a:gd name="connsiteX225" fmla="*/ 4104797 w 4327723"/>
                    <a:gd name="connsiteY225" fmla="*/ 1600634 h 3326603"/>
                    <a:gd name="connsiteX226" fmla="*/ 4210394 w 4327723"/>
                    <a:gd name="connsiteY226" fmla="*/ 1611999 h 3326603"/>
                    <a:gd name="connsiteX227" fmla="*/ 4134129 w 4327723"/>
                    <a:gd name="connsiteY227" fmla="*/ 1535282 h 3326603"/>
                    <a:gd name="connsiteX228" fmla="*/ 4137063 w 4327723"/>
                    <a:gd name="connsiteY228" fmla="*/ 1525811 h 3326603"/>
                    <a:gd name="connsiteX229" fmla="*/ 4226038 w 4327723"/>
                    <a:gd name="connsiteY229" fmla="*/ 1550436 h 3326603"/>
                    <a:gd name="connsiteX230" fmla="*/ 4231904 w 4327723"/>
                    <a:gd name="connsiteY230" fmla="*/ 1551383 h 3326603"/>
                    <a:gd name="connsiteX231" fmla="*/ 4222127 w 4327723"/>
                    <a:gd name="connsiteY231" fmla="*/ 1535282 h 3326603"/>
                    <a:gd name="connsiteX232" fmla="*/ 4177150 w 4327723"/>
                    <a:gd name="connsiteY232" fmla="*/ 1490767 h 3326603"/>
                    <a:gd name="connsiteX233" fmla="*/ 4322834 w 4327723"/>
                    <a:gd name="connsiteY233" fmla="*/ 1497397 h 3326603"/>
                    <a:gd name="connsiteX234" fmla="*/ 4327723 w 4327723"/>
                    <a:gd name="connsiteY234" fmla="*/ 1496450 h 3326603"/>
                    <a:gd name="connsiteX235" fmla="*/ 4221149 w 4327723"/>
                    <a:gd name="connsiteY235" fmla="*/ 1434886 h 3326603"/>
                    <a:gd name="connsiteX236" fmla="*/ 4220171 w 4327723"/>
                    <a:gd name="connsiteY236" fmla="*/ 1425415 h 3326603"/>
                    <a:gd name="connsiteX237" fmla="*/ 4290569 w 4327723"/>
                    <a:gd name="connsiteY237" fmla="*/ 1386583 h 3326603"/>
                    <a:gd name="connsiteX238" fmla="*/ 4237770 w 4327723"/>
                    <a:gd name="connsiteY238" fmla="*/ 1335438 h 3326603"/>
                    <a:gd name="connsiteX239" fmla="*/ 4108708 w 4327723"/>
                    <a:gd name="connsiteY239" fmla="*/ 1322178 h 3326603"/>
                    <a:gd name="connsiteX240" fmla="*/ 4105775 w 4327723"/>
                    <a:gd name="connsiteY240" fmla="*/ 1312707 h 3326603"/>
                    <a:gd name="connsiteX241" fmla="*/ 4197683 w 4327723"/>
                    <a:gd name="connsiteY241" fmla="*/ 1265350 h 3326603"/>
                    <a:gd name="connsiteX242" fmla="*/ 4227015 w 4327723"/>
                    <a:gd name="connsiteY242" fmla="*/ 1217994 h 3326603"/>
                    <a:gd name="connsiteX243" fmla="*/ 4182039 w 4327723"/>
                    <a:gd name="connsiteY243" fmla="*/ 1188633 h 3326603"/>
                    <a:gd name="connsiteX244" fmla="*/ 3982579 w 4327723"/>
                    <a:gd name="connsiteY244" fmla="*/ 1244514 h 3326603"/>
                    <a:gd name="connsiteX245" fmla="*/ 3974757 w 4327723"/>
                    <a:gd name="connsiteY245" fmla="*/ 1239778 h 3326603"/>
                    <a:gd name="connsiteX246" fmla="*/ 3970846 w 4327723"/>
                    <a:gd name="connsiteY246" fmla="*/ 1106233 h 3326603"/>
                    <a:gd name="connsiteX247" fmla="*/ 3899471 w 4327723"/>
                    <a:gd name="connsiteY247" fmla="*/ 1120440 h 3326603"/>
                    <a:gd name="connsiteX248" fmla="*/ 3879916 w 4327723"/>
                    <a:gd name="connsiteY248" fmla="*/ 1190527 h 3326603"/>
                    <a:gd name="connsiteX249" fmla="*/ 3869161 w 4327723"/>
                    <a:gd name="connsiteY249" fmla="*/ 1192421 h 3326603"/>
                    <a:gd name="connsiteX250" fmla="*/ 3842761 w 4327723"/>
                    <a:gd name="connsiteY250" fmla="*/ 1006784 h 3326603"/>
                    <a:gd name="connsiteX251" fmla="*/ 3800718 w 4327723"/>
                    <a:gd name="connsiteY251" fmla="*/ 916807 h 3326603"/>
                    <a:gd name="connsiteX252" fmla="*/ 3742054 w 4327723"/>
                    <a:gd name="connsiteY252" fmla="*/ 903547 h 3326603"/>
                    <a:gd name="connsiteX253" fmla="*/ 3724454 w 4327723"/>
                    <a:gd name="connsiteY253" fmla="*/ 965111 h 3326603"/>
                    <a:gd name="connsiteX254" fmla="*/ 3713699 w 4327723"/>
                    <a:gd name="connsiteY254" fmla="*/ 967952 h 3326603"/>
                    <a:gd name="connsiteX255" fmla="*/ 3642324 w 4327723"/>
                    <a:gd name="connsiteY255" fmla="*/ 868503 h 3326603"/>
                    <a:gd name="connsiteX256" fmla="*/ 3584637 w 4327723"/>
                    <a:gd name="connsiteY256" fmla="*/ 892182 h 3326603"/>
                    <a:gd name="connsiteX257" fmla="*/ 3601259 w 4327723"/>
                    <a:gd name="connsiteY257" fmla="*/ 951851 h 3326603"/>
                    <a:gd name="connsiteX258" fmla="*/ 3585615 w 4327723"/>
                    <a:gd name="connsiteY258" fmla="*/ 947115 h 3326603"/>
                    <a:gd name="connsiteX259" fmla="*/ 3529883 w 4327723"/>
                    <a:gd name="connsiteY259" fmla="*/ 938591 h 3326603"/>
                    <a:gd name="connsiteX260" fmla="*/ 3488818 w 4327723"/>
                    <a:gd name="connsiteY260" fmla="*/ 920596 h 3326603"/>
                    <a:gd name="connsiteX261" fmla="*/ 3471219 w 4327723"/>
                    <a:gd name="connsiteY261" fmla="*/ 913966 h 3326603"/>
                    <a:gd name="connsiteX262" fmla="*/ 3545527 w 4327723"/>
                    <a:gd name="connsiteY262" fmla="*/ 877028 h 3326603"/>
                    <a:gd name="connsiteX263" fmla="*/ 3574859 w 4327723"/>
                    <a:gd name="connsiteY263" fmla="*/ 829671 h 3326603"/>
                    <a:gd name="connsiteX264" fmla="*/ 3529883 w 4327723"/>
                    <a:gd name="connsiteY264" fmla="*/ 800310 h 3326603"/>
                    <a:gd name="connsiteX265" fmla="*/ 3331401 w 4327723"/>
                    <a:gd name="connsiteY265" fmla="*/ 856191 h 3326603"/>
                    <a:gd name="connsiteX266" fmla="*/ 3323579 w 4327723"/>
                    <a:gd name="connsiteY266" fmla="*/ 851455 h 3326603"/>
                    <a:gd name="connsiteX267" fmla="*/ 3319668 w 4327723"/>
                    <a:gd name="connsiteY267" fmla="*/ 717910 h 3326603"/>
                    <a:gd name="connsiteX268" fmla="*/ 3248293 w 4327723"/>
                    <a:gd name="connsiteY268" fmla="*/ 732117 h 3326603"/>
                    <a:gd name="connsiteX269" fmla="*/ 3228737 w 4327723"/>
                    <a:gd name="connsiteY269" fmla="*/ 802204 h 3326603"/>
                    <a:gd name="connsiteX270" fmla="*/ 3217982 w 4327723"/>
                    <a:gd name="connsiteY270" fmla="*/ 803152 h 3326603"/>
                    <a:gd name="connsiteX271" fmla="*/ 3191583 w 4327723"/>
                    <a:gd name="connsiteY271" fmla="*/ 617514 h 3326603"/>
                    <a:gd name="connsiteX272" fmla="*/ 3149540 w 4327723"/>
                    <a:gd name="connsiteY272" fmla="*/ 527537 h 3326603"/>
                    <a:gd name="connsiteX273" fmla="*/ 3090876 w 4327723"/>
                    <a:gd name="connsiteY273" fmla="*/ 514277 h 3326603"/>
                    <a:gd name="connsiteX274" fmla="*/ 3073276 w 4327723"/>
                    <a:gd name="connsiteY274" fmla="*/ 575841 h 3326603"/>
                    <a:gd name="connsiteX275" fmla="*/ 3062521 w 4327723"/>
                    <a:gd name="connsiteY275" fmla="*/ 578682 h 3326603"/>
                    <a:gd name="connsiteX276" fmla="*/ 2991145 w 4327723"/>
                    <a:gd name="connsiteY276" fmla="*/ 479233 h 3326603"/>
                    <a:gd name="connsiteX277" fmla="*/ 2936392 w 4327723"/>
                    <a:gd name="connsiteY277" fmla="*/ 483022 h 3326603"/>
                    <a:gd name="connsiteX278" fmla="*/ 2705644 w 4327723"/>
                    <a:gd name="connsiteY278" fmla="*/ 451767 h 3326603"/>
                    <a:gd name="connsiteX279" fmla="*/ 2811241 w 4327723"/>
                    <a:gd name="connsiteY279" fmla="*/ 356107 h 3326603"/>
                    <a:gd name="connsiteX280" fmla="*/ 2703689 w 4327723"/>
                    <a:gd name="connsiteY280" fmla="*/ 322957 h 3326603"/>
                    <a:gd name="connsiteX281" fmla="*/ 2577560 w 4327723"/>
                    <a:gd name="connsiteY281" fmla="*/ 357054 h 3326603"/>
                    <a:gd name="connsiteX282" fmla="*/ 2627424 w 4327723"/>
                    <a:gd name="connsiteY282" fmla="*/ 286019 h 3326603"/>
                    <a:gd name="connsiteX283" fmla="*/ 2629380 w 4327723"/>
                    <a:gd name="connsiteY283" fmla="*/ 231086 h 3326603"/>
                    <a:gd name="connsiteX284" fmla="*/ 2607870 w 4327723"/>
                    <a:gd name="connsiteY284" fmla="*/ 223509 h 3326603"/>
                    <a:gd name="connsiteX285" fmla="*/ 2576582 w 4327723"/>
                    <a:gd name="connsiteY285" fmla="*/ 238663 h 3326603"/>
                    <a:gd name="connsiteX286" fmla="*/ 2582448 w 4327723"/>
                    <a:gd name="connsiteY286" fmla="*/ 221615 h 3326603"/>
                    <a:gd name="connsiteX287" fmla="*/ 2586359 w 4327723"/>
                    <a:gd name="connsiteY287" fmla="*/ 80492 h 3326603"/>
                    <a:gd name="connsiteX288" fmla="*/ 2426987 w 4327723"/>
                    <a:gd name="connsiteY288" fmla="*/ 108906 h 3326603"/>
                    <a:gd name="connsiteX289" fmla="*/ 2348767 w 4327723"/>
                    <a:gd name="connsiteY289" fmla="*/ 159104 h 3326603"/>
                    <a:gd name="connsiteX290" fmla="*/ 2364411 w 4327723"/>
                    <a:gd name="connsiteY290" fmla="*/ 108906 h 3326603"/>
                    <a:gd name="connsiteX291" fmla="*/ 2361478 w 4327723"/>
                    <a:gd name="connsiteY291" fmla="*/ 3775 h 3326603"/>
                    <a:gd name="connsiteX292" fmla="*/ 2276414 w 4327723"/>
                    <a:gd name="connsiteY292" fmla="*/ 45448 h 3326603"/>
                    <a:gd name="connsiteX293" fmla="*/ 2206994 w 4327723"/>
                    <a:gd name="connsiteY293" fmla="*/ 115536 h 3326603"/>
                    <a:gd name="connsiteX294" fmla="*/ 2191350 w 4327723"/>
                    <a:gd name="connsiteY294" fmla="*/ 28400 h 3326603"/>
                    <a:gd name="connsiteX295" fmla="*/ 2060333 w 4327723"/>
                    <a:gd name="connsiteY295" fmla="*/ 124060 h 3326603"/>
                    <a:gd name="connsiteX296" fmla="*/ 2048599 w 4327723"/>
                    <a:gd name="connsiteY296" fmla="*/ 141109 h 3326603"/>
                    <a:gd name="connsiteX297" fmla="*/ 1973313 w 4327723"/>
                    <a:gd name="connsiteY297" fmla="*/ 106065 h 3326603"/>
                    <a:gd name="connsiteX298" fmla="*/ 1984069 w 4327723"/>
                    <a:gd name="connsiteY298" fmla="*/ 271812 h 3326603"/>
                    <a:gd name="connsiteX299" fmla="*/ 1892160 w 4327723"/>
                    <a:gd name="connsiteY299" fmla="*/ 174258 h 3326603"/>
                    <a:gd name="connsiteX300" fmla="*/ 1876516 w 4327723"/>
                    <a:gd name="connsiteY300" fmla="*/ 178046 h 3326603"/>
                    <a:gd name="connsiteX301" fmla="*/ 1879450 w 4327723"/>
                    <a:gd name="connsiteY301" fmla="*/ 255711 h 3326603"/>
                    <a:gd name="connsiteX302" fmla="*/ 1811007 w 4327723"/>
                    <a:gd name="connsiteY302" fmla="*/ 307803 h 3326603"/>
                    <a:gd name="connsiteX303" fmla="*/ 1800252 w 4327723"/>
                    <a:gd name="connsiteY303" fmla="*/ 341900 h 3326603"/>
                    <a:gd name="connsiteX304" fmla="*/ 1790475 w 4327723"/>
                    <a:gd name="connsiteY304" fmla="*/ 341900 h 3326603"/>
                    <a:gd name="connsiteX305" fmla="*/ 1765054 w 4327723"/>
                    <a:gd name="connsiteY305" fmla="*/ 241504 h 3326603"/>
                    <a:gd name="connsiteX306" fmla="*/ 1718122 w 4327723"/>
                    <a:gd name="connsiteY306" fmla="*/ 338111 h 3326603"/>
                    <a:gd name="connsiteX307" fmla="*/ 1707367 w 4327723"/>
                    <a:gd name="connsiteY307" fmla="*/ 339058 h 3326603"/>
                    <a:gd name="connsiteX308" fmla="*/ 1700522 w 4327723"/>
                    <a:gd name="connsiteY308" fmla="*/ 250028 h 3326603"/>
                    <a:gd name="connsiteX309" fmla="*/ 1699544 w 4327723"/>
                    <a:gd name="connsiteY309" fmla="*/ 244346 h 3326603"/>
                    <a:gd name="connsiteX310" fmla="*/ 1687812 w 4327723"/>
                    <a:gd name="connsiteY310" fmla="*/ 258552 h 3326603"/>
                    <a:gd name="connsiteX311" fmla="*/ 1660435 w 4327723"/>
                    <a:gd name="connsiteY311" fmla="*/ 314433 h 3326603"/>
                    <a:gd name="connsiteX312" fmla="*/ 1616436 w 4327723"/>
                    <a:gd name="connsiteY312" fmla="*/ 179941 h 3326603"/>
                    <a:gd name="connsiteX313" fmla="*/ 1613503 w 4327723"/>
                    <a:gd name="connsiteY313" fmla="*/ 176152 h 3326603"/>
                    <a:gd name="connsiteX314" fmla="*/ 1591015 w 4327723"/>
                    <a:gd name="connsiteY314" fmla="*/ 294543 h 3326603"/>
                    <a:gd name="connsiteX315" fmla="*/ 1582215 w 4327723"/>
                    <a:gd name="connsiteY315" fmla="*/ 299279 h 3326603"/>
                    <a:gd name="connsiteX316" fmla="*/ 1519639 w 4327723"/>
                    <a:gd name="connsiteY316" fmla="*/ 249081 h 3326603"/>
                    <a:gd name="connsiteX317" fmla="*/ 1488352 w 4327723"/>
                    <a:gd name="connsiteY317" fmla="*/ 314433 h 3326603"/>
                    <a:gd name="connsiteX318" fmla="*/ 1521595 w 4327723"/>
                    <a:gd name="connsiteY318" fmla="*/ 436613 h 3326603"/>
                    <a:gd name="connsiteX319" fmla="*/ 1512795 w 4327723"/>
                    <a:gd name="connsiteY319" fmla="*/ 442296 h 3326603"/>
                    <a:gd name="connsiteX320" fmla="*/ 1434576 w 4327723"/>
                    <a:gd name="connsiteY320" fmla="*/ 375049 h 3326603"/>
                    <a:gd name="connsiteX321" fmla="*/ 1378844 w 4327723"/>
                    <a:gd name="connsiteY321" fmla="*/ 364631 h 3326603"/>
                    <a:gd name="connsiteX322" fmla="*/ 1366133 w 4327723"/>
                    <a:gd name="connsiteY322" fmla="*/ 415776 h 3326603"/>
                    <a:gd name="connsiteX323" fmla="*/ 1490307 w 4327723"/>
                    <a:gd name="connsiteY323" fmla="*/ 576788 h 3326603"/>
                    <a:gd name="connsiteX324" fmla="*/ 1488352 w 4327723"/>
                    <a:gd name="connsiteY324" fmla="*/ 585312 h 3326603"/>
                    <a:gd name="connsiteX325" fmla="*/ 1360267 w 4327723"/>
                    <a:gd name="connsiteY325" fmla="*/ 635510 h 3326603"/>
                    <a:gd name="connsiteX326" fmla="*/ 1398399 w 4327723"/>
                    <a:gd name="connsiteY326" fmla="*/ 695179 h 3326603"/>
                    <a:gd name="connsiteX327" fmla="*/ 1473686 w 4327723"/>
                    <a:gd name="connsiteY327" fmla="*/ 688549 h 3326603"/>
                    <a:gd name="connsiteX328" fmla="*/ 1478574 w 4327723"/>
                    <a:gd name="connsiteY328" fmla="*/ 698020 h 3326603"/>
                    <a:gd name="connsiteX329" fmla="*/ 1446309 w 4327723"/>
                    <a:gd name="connsiteY329" fmla="*/ 716016 h 3326603"/>
                    <a:gd name="connsiteX330" fmla="*/ 1317246 w 4327723"/>
                    <a:gd name="connsiteY330" fmla="*/ 756742 h 3326603"/>
                    <a:gd name="connsiteX331" fmla="*/ 1239027 w 4327723"/>
                    <a:gd name="connsiteY331" fmla="*/ 806940 h 3326603"/>
                    <a:gd name="connsiteX332" fmla="*/ 1254671 w 4327723"/>
                    <a:gd name="connsiteY332" fmla="*/ 756742 h 3326603"/>
                    <a:gd name="connsiteX333" fmla="*/ 1251738 w 4327723"/>
                    <a:gd name="connsiteY333" fmla="*/ 651611 h 3326603"/>
                    <a:gd name="connsiteX334" fmla="*/ 1166674 w 4327723"/>
                    <a:gd name="connsiteY334" fmla="*/ 693285 h 3326603"/>
                    <a:gd name="connsiteX335" fmla="*/ 1097254 w 4327723"/>
                    <a:gd name="connsiteY335" fmla="*/ 763372 h 3326603"/>
                    <a:gd name="connsiteX336" fmla="*/ 1081610 w 4327723"/>
                    <a:gd name="connsiteY336" fmla="*/ 676236 h 3326603"/>
                    <a:gd name="connsiteX337" fmla="*/ 950592 w 4327723"/>
                    <a:gd name="connsiteY337" fmla="*/ 771896 h 3326603"/>
                    <a:gd name="connsiteX338" fmla="*/ 938859 w 4327723"/>
                    <a:gd name="connsiteY338" fmla="*/ 788945 h 3326603"/>
                    <a:gd name="connsiteX339" fmla="*/ 863573 w 4327723"/>
                    <a:gd name="connsiteY339" fmla="*/ 753901 h 3326603"/>
                    <a:gd name="connsiteX340" fmla="*/ 874328 w 4327723"/>
                    <a:gd name="connsiteY340" fmla="*/ 919648 h 3326603"/>
                    <a:gd name="connsiteX341" fmla="*/ 782420 w 4327723"/>
                    <a:gd name="connsiteY341" fmla="*/ 822094 h 3326603"/>
                    <a:gd name="connsiteX342" fmla="*/ 766776 w 4327723"/>
                    <a:gd name="connsiteY342" fmla="*/ 825883 h 3326603"/>
                    <a:gd name="connsiteX343" fmla="*/ 769709 w 4327723"/>
                    <a:gd name="connsiteY343" fmla="*/ 903547 h 3326603"/>
                    <a:gd name="connsiteX344" fmla="*/ 701267 w 4327723"/>
                    <a:gd name="connsiteY344" fmla="*/ 955639 h 3326603"/>
                    <a:gd name="connsiteX345" fmla="*/ 690512 w 4327723"/>
                    <a:gd name="connsiteY345" fmla="*/ 989736 h 3326603"/>
                    <a:gd name="connsiteX346" fmla="*/ 680734 w 4327723"/>
                    <a:gd name="connsiteY346" fmla="*/ 989736 h 3326603"/>
                    <a:gd name="connsiteX347" fmla="*/ 655313 w 4327723"/>
                    <a:gd name="connsiteY347" fmla="*/ 889340 h 3326603"/>
                    <a:gd name="connsiteX348" fmla="*/ 608381 w 4327723"/>
                    <a:gd name="connsiteY348" fmla="*/ 985947 h 3326603"/>
                    <a:gd name="connsiteX349" fmla="*/ 597626 w 4327723"/>
                    <a:gd name="connsiteY349" fmla="*/ 986895 h 3326603"/>
                    <a:gd name="connsiteX350" fmla="*/ 590782 w 4327723"/>
                    <a:gd name="connsiteY350" fmla="*/ 897864 h 3326603"/>
                    <a:gd name="connsiteX351" fmla="*/ 589804 w 4327723"/>
                    <a:gd name="connsiteY351" fmla="*/ 892182 h 3326603"/>
                    <a:gd name="connsiteX352" fmla="*/ 578071 w 4327723"/>
                    <a:gd name="connsiteY352" fmla="*/ 906389 h 3326603"/>
                    <a:gd name="connsiteX353" fmla="*/ 550694 w 4327723"/>
                    <a:gd name="connsiteY353" fmla="*/ 962269 h 3326603"/>
                    <a:gd name="connsiteX354" fmla="*/ 506696 w 4327723"/>
                    <a:gd name="connsiteY354" fmla="*/ 827777 h 3326603"/>
                    <a:gd name="connsiteX355" fmla="*/ 503762 w 4327723"/>
                    <a:gd name="connsiteY355" fmla="*/ 823988 h 3326603"/>
                    <a:gd name="connsiteX356" fmla="*/ 481274 w 4327723"/>
                    <a:gd name="connsiteY356" fmla="*/ 942379 h 3326603"/>
                    <a:gd name="connsiteX357" fmla="*/ 472475 w 4327723"/>
                    <a:gd name="connsiteY357" fmla="*/ 947115 h 3326603"/>
                    <a:gd name="connsiteX358" fmla="*/ 409899 w 4327723"/>
                    <a:gd name="connsiteY358" fmla="*/ 896917 h 3326603"/>
                    <a:gd name="connsiteX359" fmla="*/ 378611 w 4327723"/>
                    <a:gd name="connsiteY359" fmla="*/ 962269 h 3326603"/>
                    <a:gd name="connsiteX360" fmla="*/ 411855 w 4327723"/>
                    <a:gd name="connsiteY360" fmla="*/ 1084449 h 3326603"/>
                    <a:gd name="connsiteX361" fmla="*/ 403055 w 4327723"/>
                    <a:gd name="connsiteY361" fmla="*/ 1090132 h 3326603"/>
                    <a:gd name="connsiteX362" fmla="*/ 324835 w 4327723"/>
                    <a:gd name="connsiteY362" fmla="*/ 1022885 h 3326603"/>
                    <a:gd name="connsiteX363" fmla="*/ 269104 w 4327723"/>
                    <a:gd name="connsiteY363" fmla="*/ 1012467 h 3326603"/>
                    <a:gd name="connsiteX364" fmla="*/ 260304 w 4327723"/>
                    <a:gd name="connsiteY364" fmla="*/ 1074030 h 3326603"/>
                    <a:gd name="connsiteX365" fmla="*/ 384478 w 4327723"/>
                    <a:gd name="connsiteY365" fmla="*/ 1235042 h 3326603"/>
                    <a:gd name="connsiteX366" fmla="*/ 382522 w 4327723"/>
                    <a:gd name="connsiteY366" fmla="*/ 1243566 h 3326603"/>
                    <a:gd name="connsiteX367" fmla="*/ 254438 w 4327723"/>
                    <a:gd name="connsiteY367" fmla="*/ 1293764 h 3326603"/>
                    <a:gd name="connsiteX368" fmla="*/ 292570 w 4327723"/>
                    <a:gd name="connsiteY368" fmla="*/ 1353433 h 3326603"/>
                    <a:gd name="connsiteX369" fmla="*/ 367856 w 4327723"/>
                    <a:gd name="connsiteY369" fmla="*/ 1346803 h 3326603"/>
                    <a:gd name="connsiteX370" fmla="*/ 372745 w 4327723"/>
                    <a:gd name="connsiteY370" fmla="*/ 1356275 h 3326603"/>
                    <a:gd name="connsiteX371" fmla="*/ 201639 w 4327723"/>
                    <a:gd name="connsiteY371" fmla="*/ 1445305 h 3326603"/>
                    <a:gd name="connsiteX372" fmla="*/ 129286 w 4327723"/>
                    <a:gd name="connsiteY372" fmla="*/ 1514445 h 3326603"/>
                    <a:gd name="connsiteX373" fmla="*/ 126353 w 4327723"/>
                    <a:gd name="connsiteY373" fmla="*/ 1558961 h 3326603"/>
                    <a:gd name="connsiteX374" fmla="*/ 120487 w 4327723"/>
                    <a:gd name="connsiteY374" fmla="*/ 1598740 h 3326603"/>
                    <a:gd name="connsiteX375" fmla="*/ 145908 w 4327723"/>
                    <a:gd name="connsiteY375" fmla="*/ 1651779 h 3326603"/>
                    <a:gd name="connsiteX376" fmla="*/ 137108 w 4327723"/>
                    <a:gd name="connsiteY376" fmla="*/ 1674510 h 3326603"/>
                    <a:gd name="connsiteX377" fmla="*/ 180129 w 4327723"/>
                    <a:gd name="connsiteY377" fmla="*/ 1718078 h 3326603"/>
                    <a:gd name="connsiteX378" fmla="*/ 194795 w 4327723"/>
                    <a:gd name="connsiteY378" fmla="*/ 1709554 h 3326603"/>
                    <a:gd name="connsiteX379" fmla="*/ 229016 w 4327723"/>
                    <a:gd name="connsiteY379" fmla="*/ 1740809 h 3326603"/>
                    <a:gd name="connsiteX380" fmla="*/ 228038 w 4327723"/>
                    <a:gd name="connsiteY380" fmla="*/ 1748386 h 3326603"/>
                    <a:gd name="connsiteX381" fmla="*/ 114620 w 4327723"/>
                    <a:gd name="connsiteY381" fmla="*/ 1792901 h 3326603"/>
                    <a:gd name="connsiteX382" fmla="*/ 148841 w 4327723"/>
                    <a:gd name="connsiteY382" fmla="*/ 1845940 h 3326603"/>
                    <a:gd name="connsiteX383" fmla="*/ 215328 w 4327723"/>
                    <a:gd name="connsiteY383" fmla="*/ 1840258 h 3326603"/>
                    <a:gd name="connsiteX384" fmla="*/ 220217 w 4327723"/>
                    <a:gd name="connsiteY384" fmla="*/ 1848782 h 3326603"/>
                    <a:gd name="connsiteX385" fmla="*/ 68666 w 4327723"/>
                    <a:gd name="connsiteY385" fmla="*/ 1927394 h 3326603"/>
                    <a:gd name="connsiteX386" fmla="*/ 5113 w 4327723"/>
                    <a:gd name="connsiteY386" fmla="*/ 1988957 h 3326603"/>
                    <a:gd name="connsiteX387" fmla="*/ 11957 w 4327723"/>
                    <a:gd name="connsiteY387" fmla="*/ 2040102 h 3326603"/>
                    <a:gd name="connsiteX388" fmla="*/ 69644 w 4327723"/>
                    <a:gd name="connsiteY388" fmla="*/ 2035366 h 3326603"/>
                    <a:gd name="connsiteX389" fmla="*/ 76488 w 4327723"/>
                    <a:gd name="connsiteY389" fmla="*/ 2042943 h 3326603"/>
                    <a:gd name="connsiteX390" fmla="*/ 2512050 w 4327723"/>
                    <a:gd name="connsiteY390" fmla="*/ 2722982 h 3326603"/>
                    <a:gd name="connsiteX391" fmla="*/ 2516939 w 4327723"/>
                    <a:gd name="connsiteY391" fmla="*/ 2719193 h 3326603"/>
                    <a:gd name="connsiteX392" fmla="*/ 2519872 w 4327723"/>
                    <a:gd name="connsiteY392" fmla="*/ 2725823 h 3326603"/>
                    <a:gd name="connsiteX393" fmla="*/ 2512050 w 4327723"/>
                    <a:gd name="connsiteY393" fmla="*/ 2722982 h 3326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</a:cxnLst>
                  <a:rect l="l" t="t" r="r" b="b"/>
                  <a:pathLst>
                    <a:path w="4327723" h="3326603">
                      <a:moveTo>
                        <a:pt x="76488" y="2042943"/>
                      </a:moveTo>
                      <a:cubicBezTo>
                        <a:pt x="50089" y="2063780"/>
                        <a:pt x="21734" y="2098824"/>
                        <a:pt x="13912" y="2131026"/>
                      </a:cubicBezTo>
                      <a:cubicBezTo>
                        <a:pt x="8046" y="2154704"/>
                        <a:pt x="21734" y="2185012"/>
                        <a:pt x="52044" y="2169858"/>
                      </a:cubicBezTo>
                      <a:cubicBezTo>
                        <a:pt x="70621" y="2160387"/>
                        <a:pt x="86265" y="2146180"/>
                        <a:pt x="102887" y="2134815"/>
                      </a:cubicBezTo>
                      <a:cubicBezTo>
                        <a:pt x="105820" y="2132920"/>
                        <a:pt x="110709" y="2134815"/>
                        <a:pt x="110709" y="2137656"/>
                      </a:cubicBezTo>
                      <a:cubicBezTo>
                        <a:pt x="113642" y="2170806"/>
                        <a:pt x="105820" y="2204902"/>
                        <a:pt x="104843" y="2237105"/>
                      </a:cubicBezTo>
                      <a:cubicBezTo>
                        <a:pt x="104843" y="2250365"/>
                        <a:pt x="101909" y="2272148"/>
                        <a:pt x="110709" y="2283514"/>
                      </a:cubicBezTo>
                      <a:cubicBezTo>
                        <a:pt x="121464" y="2298668"/>
                        <a:pt x="146886" y="2260783"/>
                        <a:pt x="152752" y="2254153"/>
                      </a:cubicBezTo>
                      <a:cubicBezTo>
                        <a:pt x="156663" y="2249417"/>
                        <a:pt x="163507" y="2255100"/>
                        <a:pt x="160574" y="2259836"/>
                      </a:cubicBezTo>
                      <a:cubicBezTo>
                        <a:pt x="130264" y="2298668"/>
                        <a:pt x="161552" y="2345077"/>
                        <a:pt x="209461" y="2337500"/>
                      </a:cubicBezTo>
                      <a:cubicBezTo>
                        <a:pt x="215328" y="2336553"/>
                        <a:pt x="216306" y="2346024"/>
                        <a:pt x="210439" y="2346972"/>
                      </a:cubicBezTo>
                      <a:cubicBezTo>
                        <a:pt x="194795" y="2348866"/>
                        <a:pt x="159596" y="2352654"/>
                        <a:pt x="170351" y="2376332"/>
                      </a:cubicBezTo>
                      <a:cubicBezTo>
                        <a:pt x="179151" y="2394328"/>
                        <a:pt x="197728" y="2408535"/>
                        <a:pt x="214350" y="2419901"/>
                      </a:cubicBezTo>
                      <a:cubicBezTo>
                        <a:pt x="215328" y="2420848"/>
                        <a:pt x="216306" y="2420848"/>
                        <a:pt x="217283" y="2421795"/>
                      </a:cubicBezTo>
                      <a:cubicBezTo>
                        <a:pt x="210439" y="2426531"/>
                        <a:pt x="205550" y="2432213"/>
                        <a:pt x="203595" y="2440737"/>
                      </a:cubicBezTo>
                      <a:cubicBezTo>
                        <a:pt x="201639" y="2449261"/>
                        <a:pt x="215328" y="2456839"/>
                        <a:pt x="222172" y="2462521"/>
                      </a:cubicBezTo>
                      <a:cubicBezTo>
                        <a:pt x="232927" y="2470098"/>
                        <a:pt x="243682" y="2477675"/>
                        <a:pt x="254438" y="2486199"/>
                      </a:cubicBezTo>
                      <a:cubicBezTo>
                        <a:pt x="250527" y="2486199"/>
                        <a:pt x="246615" y="2487147"/>
                        <a:pt x="243682" y="2489988"/>
                      </a:cubicBezTo>
                      <a:cubicBezTo>
                        <a:pt x="229994" y="2500406"/>
                        <a:pt x="230972" y="2516507"/>
                        <a:pt x="234883" y="2530715"/>
                      </a:cubicBezTo>
                      <a:cubicBezTo>
                        <a:pt x="233905" y="2531662"/>
                        <a:pt x="233905" y="2532609"/>
                        <a:pt x="234883" y="2534503"/>
                      </a:cubicBezTo>
                      <a:cubicBezTo>
                        <a:pt x="235861" y="2535450"/>
                        <a:pt x="236838" y="2536397"/>
                        <a:pt x="236838" y="2537344"/>
                      </a:cubicBezTo>
                      <a:cubicBezTo>
                        <a:pt x="237816" y="2539239"/>
                        <a:pt x="238794" y="2542080"/>
                        <a:pt x="239771" y="2543974"/>
                      </a:cubicBezTo>
                      <a:cubicBezTo>
                        <a:pt x="245638" y="2557234"/>
                        <a:pt x="254438" y="2568600"/>
                        <a:pt x="264215" y="2579965"/>
                      </a:cubicBezTo>
                      <a:cubicBezTo>
                        <a:pt x="264215" y="2579965"/>
                        <a:pt x="263237" y="2579965"/>
                        <a:pt x="263237" y="2579965"/>
                      </a:cubicBezTo>
                      <a:cubicBezTo>
                        <a:pt x="249549" y="2564811"/>
                        <a:pt x="237816" y="2549657"/>
                        <a:pt x="226083" y="2537344"/>
                      </a:cubicBezTo>
                      <a:cubicBezTo>
                        <a:pt x="218261" y="2528820"/>
                        <a:pt x="193818" y="2497565"/>
                        <a:pt x="174263" y="2503248"/>
                      </a:cubicBezTo>
                      <a:cubicBezTo>
                        <a:pt x="153730" y="2508931"/>
                        <a:pt x="165463" y="2531662"/>
                        <a:pt x="170351" y="2542080"/>
                      </a:cubicBezTo>
                      <a:cubicBezTo>
                        <a:pt x="175240" y="2552498"/>
                        <a:pt x="185018" y="2564811"/>
                        <a:pt x="196751" y="2575230"/>
                      </a:cubicBezTo>
                      <a:cubicBezTo>
                        <a:pt x="154708" y="2575230"/>
                        <a:pt x="106798" y="2580912"/>
                        <a:pt x="131242" y="2608379"/>
                      </a:cubicBezTo>
                      <a:cubicBezTo>
                        <a:pt x="144930" y="2623533"/>
                        <a:pt x="175240" y="2634899"/>
                        <a:pt x="197728" y="2642476"/>
                      </a:cubicBezTo>
                      <a:cubicBezTo>
                        <a:pt x="220217" y="2650053"/>
                        <a:pt x="247593" y="2659524"/>
                        <a:pt x="274970" y="2667101"/>
                      </a:cubicBezTo>
                      <a:cubicBezTo>
                        <a:pt x="270082" y="2668048"/>
                        <a:pt x="265193" y="2668995"/>
                        <a:pt x="260304" y="2669943"/>
                      </a:cubicBezTo>
                      <a:cubicBezTo>
                        <a:pt x="235861" y="2674678"/>
                        <a:pt x="174263" y="2688885"/>
                        <a:pt x="158619" y="2706881"/>
                      </a:cubicBezTo>
                      <a:cubicBezTo>
                        <a:pt x="132219" y="2736242"/>
                        <a:pt x="206528" y="2730559"/>
                        <a:pt x="267148" y="2722035"/>
                      </a:cubicBezTo>
                      <a:cubicBezTo>
                        <a:pt x="229994" y="2740030"/>
                        <a:pt x="198706" y="2762761"/>
                        <a:pt x="185995" y="2789281"/>
                      </a:cubicBezTo>
                      <a:cubicBezTo>
                        <a:pt x="175240" y="2811065"/>
                        <a:pt x="227061" y="2801593"/>
                        <a:pt x="274970" y="2787386"/>
                      </a:cubicBezTo>
                      <a:cubicBezTo>
                        <a:pt x="271059" y="2789281"/>
                        <a:pt x="268126" y="2791175"/>
                        <a:pt x="264215" y="2794016"/>
                      </a:cubicBezTo>
                      <a:cubicBezTo>
                        <a:pt x="235861" y="2814853"/>
                        <a:pt x="213372" y="2838531"/>
                        <a:pt x="195773" y="2864104"/>
                      </a:cubicBezTo>
                      <a:cubicBezTo>
                        <a:pt x="158619" y="2919037"/>
                        <a:pt x="243682" y="2896306"/>
                        <a:pt x="281814" y="2883047"/>
                      </a:cubicBezTo>
                      <a:cubicBezTo>
                        <a:pt x="294525" y="2878311"/>
                        <a:pt x="307236" y="2873575"/>
                        <a:pt x="319946" y="2868839"/>
                      </a:cubicBezTo>
                      <a:cubicBezTo>
                        <a:pt x="313102" y="2873575"/>
                        <a:pt x="307236" y="2878311"/>
                        <a:pt x="300392" y="2883047"/>
                      </a:cubicBezTo>
                      <a:cubicBezTo>
                        <a:pt x="278881" y="2900095"/>
                        <a:pt x="258349" y="2923773"/>
                        <a:pt x="253460" y="2946504"/>
                      </a:cubicBezTo>
                      <a:cubicBezTo>
                        <a:pt x="249549" y="2964500"/>
                        <a:pt x="251504" y="2984389"/>
                        <a:pt x="260304" y="2998596"/>
                      </a:cubicBezTo>
                      <a:cubicBezTo>
                        <a:pt x="231950" y="3018486"/>
                        <a:pt x="192840" y="3046900"/>
                        <a:pt x="194795" y="3073419"/>
                      </a:cubicBezTo>
                      <a:cubicBezTo>
                        <a:pt x="194795" y="3076261"/>
                        <a:pt x="198706" y="3078155"/>
                        <a:pt x="201639" y="3078155"/>
                      </a:cubicBezTo>
                      <a:cubicBezTo>
                        <a:pt x="233905" y="3078155"/>
                        <a:pt x="276926" y="3065842"/>
                        <a:pt x="305280" y="3056371"/>
                      </a:cubicBezTo>
                      <a:cubicBezTo>
                        <a:pt x="322880" y="3050688"/>
                        <a:pt x="340479" y="3044059"/>
                        <a:pt x="357101" y="3038376"/>
                      </a:cubicBezTo>
                      <a:cubicBezTo>
                        <a:pt x="328746" y="3056371"/>
                        <a:pt x="302347" y="3076261"/>
                        <a:pt x="300392" y="3098045"/>
                      </a:cubicBezTo>
                      <a:cubicBezTo>
                        <a:pt x="300392" y="3100886"/>
                        <a:pt x="301369" y="3101833"/>
                        <a:pt x="304302" y="3103727"/>
                      </a:cubicBezTo>
                      <a:cubicBezTo>
                        <a:pt x="326791" y="3114146"/>
                        <a:pt x="377633" y="3088573"/>
                        <a:pt x="408921" y="3071525"/>
                      </a:cubicBezTo>
                      <a:cubicBezTo>
                        <a:pt x="398166" y="3093309"/>
                        <a:pt x="397188" y="3115093"/>
                        <a:pt x="404032" y="3139718"/>
                      </a:cubicBezTo>
                      <a:cubicBezTo>
                        <a:pt x="406966" y="3151084"/>
                        <a:pt x="423587" y="3172868"/>
                        <a:pt x="444120" y="3170026"/>
                      </a:cubicBezTo>
                      <a:cubicBezTo>
                        <a:pt x="474430" y="3166238"/>
                        <a:pt x="490074" y="3128353"/>
                        <a:pt x="498874" y="3096151"/>
                      </a:cubicBezTo>
                      <a:cubicBezTo>
                        <a:pt x="506696" y="3147296"/>
                        <a:pt x="530162" y="3222118"/>
                        <a:pt x="573182" y="3187075"/>
                      </a:cubicBezTo>
                      <a:cubicBezTo>
                        <a:pt x="587849" y="3174762"/>
                        <a:pt x="595671" y="3153925"/>
                        <a:pt x="598604" y="3131194"/>
                      </a:cubicBezTo>
                      <a:cubicBezTo>
                        <a:pt x="612292" y="3155819"/>
                        <a:pt x="631847" y="3173815"/>
                        <a:pt x="658246" y="3161502"/>
                      </a:cubicBezTo>
                      <a:cubicBezTo>
                        <a:pt x="685623" y="3148243"/>
                        <a:pt x="694423" y="3116987"/>
                        <a:pt x="701267" y="3095203"/>
                      </a:cubicBezTo>
                      <a:cubicBezTo>
                        <a:pt x="702245" y="3093309"/>
                        <a:pt x="702245" y="3090468"/>
                        <a:pt x="703223" y="3088573"/>
                      </a:cubicBezTo>
                      <a:cubicBezTo>
                        <a:pt x="723755" y="3090468"/>
                        <a:pt x="748199" y="3086679"/>
                        <a:pt x="771665" y="3081943"/>
                      </a:cubicBezTo>
                      <a:cubicBezTo>
                        <a:pt x="754065" y="3091415"/>
                        <a:pt x="737443" y="3100886"/>
                        <a:pt x="720822" y="3111305"/>
                      </a:cubicBezTo>
                      <a:cubicBezTo>
                        <a:pt x="717889" y="3113199"/>
                        <a:pt x="715933" y="3116987"/>
                        <a:pt x="718866" y="3118881"/>
                      </a:cubicBezTo>
                      <a:cubicBezTo>
                        <a:pt x="725711" y="3123617"/>
                        <a:pt x="733533" y="3124564"/>
                        <a:pt x="743310" y="3121723"/>
                      </a:cubicBezTo>
                      <a:cubicBezTo>
                        <a:pt x="756021" y="3118881"/>
                        <a:pt x="768731" y="3114146"/>
                        <a:pt x="780464" y="3110357"/>
                      </a:cubicBezTo>
                      <a:cubicBezTo>
                        <a:pt x="797086" y="3104675"/>
                        <a:pt x="773620" y="3126459"/>
                        <a:pt x="770687" y="3134035"/>
                      </a:cubicBezTo>
                      <a:cubicBezTo>
                        <a:pt x="758954" y="3162450"/>
                        <a:pt x="753087" y="3195599"/>
                        <a:pt x="756998" y="3225907"/>
                      </a:cubicBezTo>
                      <a:cubicBezTo>
                        <a:pt x="758954" y="3242008"/>
                        <a:pt x="779487" y="3253374"/>
                        <a:pt x="798064" y="3237273"/>
                      </a:cubicBezTo>
                      <a:cubicBezTo>
                        <a:pt x="836196" y="3204123"/>
                        <a:pt x="862595" y="3165291"/>
                        <a:pt x="886061" y="3125511"/>
                      </a:cubicBezTo>
                      <a:cubicBezTo>
                        <a:pt x="883128" y="3158661"/>
                        <a:pt x="887039" y="3201282"/>
                        <a:pt x="940815" y="3185181"/>
                      </a:cubicBezTo>
                      <a:cubicBezTo>
                        <a:pt x="969169" y="3176656"/>
                        <a:pt x="976991" y="3145401"/>
                        <a:pt x="983835" y="3127406"/>
                      </a:cubicBezTo>
                      <a:cubicBezTo>
                        <a:pt x="990679" y="3108463"/>
                        <a:pt x="990679" y="3091415"/>
                        <a:pt x="986769" y="3074367"/>
                      </a:cubicBezTo>
                      <a:cubicBezTo>
                        <a:pt x="1005346" y="3090468"/>
                        <a:pt x="1020990" y="3104675"/>
                        <a:pt x="1055211" y="3114146"/>
                      </a:cubicBezTo>
                      <a:cubicBezTo>
                        <a:pt x="1072810" y="3118881"/>
                        <a:pt x="1090409" y="3105622"/>
                        <a:pt x="1092365" y="3094256"/>
                      </a:cubicBezTo>
                      <a:cubicBezTo>
                        <a:pt x="1097254" y="3063001"/>
                        <a:pt x="1083565" y="3032693"/>
                        <a:pt x="1068899" y="3003332"/>
                      </a:cubicBezTo>
                      <a:cubicBezTo>
                        <a:pt x="1066944" y="3000490"/>
                        <a:pt x="1065966" y="2997649"/>
                        <a:pt x="1064010" y="2994808"/>
                      </a:cubicBezTo>
                      <a:cubicBezTo>
                        <a:pt x="1067921" y="2975865"/>
                        <a:pt x="1058144" y="2954081"/>
                        <a:pt x="1050322" y="2932297"/>
                      </a:cubicBezTo>
                      <a:cubicBezTo>
                        <a:pt x="1071832" y="2961658"/>
                        <a:pt x="1105076" y="3001438"/>
                        <a:pt x="1142230" y="2990072"/>
                      </a:cubicBezTo>
                      <a:cubicBezTo>
                        <a:pt x="1156896" y="2985336"/>
                        <a:pt x="1160807" y="2975865"/>
                        <a:pt x="1162763" y="2965447"/>
                      </a:cubicBezTo>
                      <a:cubicBezTo>
                        <a:pt x="1164718" y="2957870"/>
                        <a:pt x="1165696" y="2949346"/>
                        <a:pt x="1165696" y="2941768"/>
                      </a:cubicBezTo>
                      <a:cubicBezTo>
                        <a:pt x="1176451" y="2962605"/>
                        <a:pt x="1191117" y="2974918"/>
                        <a:pt x="1208716" y="2954081"/>
                      </a:cubicBezTo>
                      <a:cubicBezTo>
                        <a:pt x="1227294" y="2933244"/>
                        <a:pt x="1235116" y="2909566"/>
                        <a:pt x="1246849" y="2885888"/>
                      </a:cubicBezTo>
                      <a:cubicBezTo>
                        <a:pt x="1237071" y="2903883"/>
                        <a:pt x="1241960" y="2925667"/>
                        <a:pt x="1236094" y="2944610"/>
                      </a:cubicBezTo>
                      <a:cubicBezTo>
                        <a:pt x="1233160" y="2956923"/>
                        <a:pt x="1231205" y="2972077"/>
                        <a:pt x="1234138" y="2984389"/>
                      </a:cubicBezTo>
                      <a:cubicBezTo>
                        <a:pt x="1234138" y="2986284"/>
                        <a:pt x="1236094" y="2987231"/>
                        <a:pt x="1238049" y="2986284"/>
                      </a:cubicBezTo>
                      <a:cubicBezTo>
                        <a:pt x="1287914" y="2977759"/>
                        <a:pt x="1331913" y="2944610"/>
                        <a:pt x="1364178" y="2917143"/>
                      </a:cubicBezTo>
                      <a:cubicBezTo>
                        <a:pt x="1359289" y="2921879"/>
                        <a:pt x="1354401" y="2925667"/>
                        <a:pt x="1350490" y="2930403"/>
                      </a:cubicBezTo>
                      <a:cubicBezTo>
                        <a:pt x="1341690" y="2939874"/>
                        <a:pt x="1333868" y="2946504"/>
                        <a:pt x="1333868" y="2957870"/>
                      </a:cubicBezTo>
                      <a:cubicBezTo>
                        <a:pt x="1333868" y="2981548"/>
                        <a:pt x="1410132" y="2942715"/>
                        <a:pt x="1413065" y="2941768"/>
                      </a:cubicBezTo>
                      <a:cubicBezTo>
                        <a:pt x="1439464" y="2928509"/>
                        <a:pt x="1459997" y="2907672"/>
                        <a:pt x="1475641" y="2884941"/>
                      </a:cubicBezTo>
                      <a:cubicBezTo>
                        <a:pt x="1474663" y="2896306"/>
                        <a:pt x="1474663" y="2906725"/>
                        <a:pt x="1476619" y="2919037"/>
                      </a:cubicBezTo>
                      <a:cubicBezTo>
                        <a:pt x="1478574" y="2927561"/>
                        <a:pt x="1490307" y="2959764"/>
                        <a:pt x="1506929" y="2960711"/>
                      </a:cubicBezTo>
                      <a:cubicBezTo>
                        <a:pt x="1517684" y="2960711"/>
                        <a:pt x="1529417" y="2960711"/>
                        <a:pt x="1533328" y="2951240"/>
                      </a:cubicBezTo>
                      <a:cubicBezTo>
                        <a:pt x="1540172" y="2935139"/>
                        <a:pt x="1550927" y="2919037"/>
                        <a:pt x="1561682" y="2903883"/>
                      </a:cubicBezTo>
                      <a:cubicBezTo>
                        <a:pt x="1560705" y="2929456"/>
                        <a:pt x="1565594" y="2960711"/>
                        <a:pt x="1588082" y="2963552"/>
                      </a:cubicBezTo>
                      <a:cubicBezTo>
                        <a:pt x="1577326" y="2975865"/>
                        <a:pt x="1566571" y="2989125"/>
                        <a:pt x="1565594" y="3000490"/>
                      </a:cubicBezTo>
                      <a:cubicBezTo>
                        <a:pt x="1564616" y="3004279"/>
                        <a:pt x="1568527" y="3007120"/>
                        <a:pt x="1573416" y="3006173"/>
                      </a:cubicBezTo>
                      <a:cubicBezTo>
                        <a:pt x="1602748" y="3001438"/>
                        <a:pt x="1627192" y="2989125"/>
                        <a:pt x="1653591" y="2977759"/>
                      </a:cubicBezTo>
                      <a:cubicBezTo>
                        <a:pt x="1618392" y="3003332"/>
                        <a:pt x="1577326" y="3039323"/>
                        <a:pt x="1601770" y="3057318"/>
                      </a:cubicBezTo>
                      <a:cubicBezTo>
                        <a:pt x="1616436" y="3068684"/>
                        <a:pt x="1637947" y="3064895"/>
                        <a:pt x="1655546" y="3056371"/>
                      </a:cubicBezTo>
                      <a:cubicBezTo>
                        <a:pt x="1655546" y="3060160"/>
                        <a:pt x="1656524" y="3063948"/>
                        <a:pt x="1657501" y="3067737"/>
                      </a:cubicBezTo>
                      <a:cubicBezTo>
                        <a:pt x="1661412" y="3083838"/>
                        <a:pt x="1681945" y="3138771"/>
                        <a:pt x="1708344" y="3143507"/>
                      </a:cubicBezTo>
                      <a:cubicBezTo>
                        <a:pt x="1731810" y="3148243"/>
                        <a:pt x="1738654" y="3127406"/>
                        <a:pt x="1740610" y="3103727"/>
                      </a:cubicBezTo>
                      <a:cubicBezTo>
                        <a:pt x="1746476" y="3119829"/>
                        <a:pt x="1753321" y="3135930"/>
                        <a:pt x="1762120" y="3153925"/>
                      </a:cubicBezTo>
                      <a:cubicBezTo>
                        <a:pt x="1767009" y="3163397"/>
                        <a:pt x="1779720" y="3195599"/>
                        <a:pt x="1800252" y="3192758"/>
                      </a:cubicBezTo>
                      <a:cubicBezTo>
                        <a:pt x="1825674" y="3189916"/>
                        <a:pt x="1826652" y="3154872"/>
                        <a:pt x="1830562" y="3141613"/>
                      </a:cubicBezTo>
                      <a:cubicBezTo>
                        <a:pt x="1833496" y="3132141"/>
                        <a:pt x="1834473" y="3122670"/>
                        <a:pt x="1835451" y="3113199"/>
                      </a:cubicBezTo>
                      <a:cubicBezTo>
                        <a:pt x="1843273" y="3128353"/>
                        <a:pt x="1853050" y="3142560"/>
                        <a:pt x="1867717" y="3154872"/>
                      </a:cubicBezTo>
                      <a:cubicBezTo>
                        <a:pt x="1882383" y="3168132"/>
                        <a:pt x="1920515" y="3213594"/>
                        <a:pt x="1953758" y="3204123"/>
                      </a:cubicBezTo>
                      <a:cubicBezTo>
                        <a:pt x="1984069" y="3194652"/>
                        <a:pt x="1986024" y="3152031"/>
                        <a:pt x="1989935" y="3134035"/>
                      </a:cubicBezTo>
                      <a:cubicBezTo>
                        <a:pt x="1990913" y="3130247"/>
                        <a:pt x="1990913" y="3127406"/>
                        <a:pt x="1990913" y="3124564"/>
                      </a:cubicBezTo>
                      <a:cubicBezTo>
                        <a:pt x="1995801" y="3129300"/>
                        <a:pt x="1999712" y="3134035"/>
                        <a:pt x="2004601" y="3138771"/>
                      </a:cubicBezTo>
                      <a:cubicBezTo>
                        <a:pt x="2008512" y="3142560"/>
                        <a:pt x="2013400" y="3141613"/>
                        <a:pt x="2019267" y="3139718"/>
                      </a:cubicBezTo>
                      <a:cubicBezTo>
                        <a:pt x="2035889" y="3133089"/>
                        <a:pt x="2033933" y="3125511"/>
                        <a:pt x="2032956" y="3112252"/>
                      </a:cubicBezTo>
                      <a:cubicBezTo>
                        <a:pt x="2031978" y="3097098"/>
                        <a:pt x="2028067" y="3081943"/>
                        <a:pt x="2023178" y="3066789"/>
                      </a:cubicBezTo>
                      <a:cubicBezTo>
                        <a:pt x="2041755" y="3083838"/>
                        <a:pt x="2061311" y="3098992"/>
                        <a:pt x="2087709" y="3111305"/>
                      </a:cubicBezTo>
                      <a:cubicBezTo>
                        <a:pt x="2105309" y="3118881"/>
                        <a:pt x="2140508" y="3128353"/>
                        <a:pt x="2159085" y="3118881"/>
                      </a:cubicBezTo>
                      <a:cubicBezTo>
                        <a:pt x="2182551" y="3106569"/>
                        <a:pt x="2155174" y="3075314"/>
                        <a:pt x="2123886" y="3048794"/>
                      </a:cubicBezTo>
                      <a:cubicBezTo>
                        <a:pt x="2182551" y="3076261"/>
                        <a:pt x="2251971" y="3099939"/>
                        <a:pt x="2309657" y="3072472"/>
                      </a:cubicBezTo>
                      <a:cubicBezTo>
                        <a:pt x="2347790" y="3053530"/>
                        <a:pt x="2265659" y="3003332"/>
                        <a:pt x="2210905" y="2973024"/>
                      </a:cubicBezTo>
                      <a:cubicBezTo>
                        <a:pt x="2243170" y="2981548"/>
                        <a:pt x="2274459" y="2991019"/>
                        <a:pt x="2308680" y="2995755"/>
                      </a:cubicBezTo>
                      <a:cubicBezTo>
                        <a:pt x="2331168" y="2999543"/>
                        <a:pt x="2362455" y="3006173"/>
                        <a:pt x="2381033" y="2991966"/>
                      </a:cubicBezTo>
                      <a:cubicBezTo>
                        <a:pt x="2402543" y="2975865"/>
                        <a:pt x="2364411" y="2953134"/>
                        <a:pt x="2334101" y="2937033"/>
                      </a:cubicBezTo>
                      <a:cubicBezTo>
                        <a:pt x="2358544" y="2942715"/>
                        <a:pt x="2385922" y="2946504"/>
                        <a:pt x="2393743" y="2933244"/>
                      </a:cubicBezTo>
                      <a:cubicBezTo>
                        <a:pt x="2401565" y="2919037"/>
                        <a:pt x="2386899" y="2904830"/>
                        <a:pt x="2365389" y="2892518"/>
                      </a:cubicBezTo>
                      <a:cubicBezTo>
                        <a:pt x="2436764" y="2892518"/>
                        <a:pt x="2508140" y="2877364"/>
                        <a:pt x="2533561" y="2834743"/>
                      </a:cubicBezTo>
                      <a:cubicBezTo>
                        <a:pt x="2555071" y="2799699"/>
                        <a:pt x="2533561" y="2776968"/>
                        <a:pt x="2497385" y="2764655"/>
                      </a:cubicBezTo>
                      <a:lnTo>
                        <a:pt x="2497385" y="2764655"/>
                      </a:lnTo>
                      <a:cubicBezTo>
                        <a:pt x="2512050" y="2762761"/>
                        <a:pt x="2527695" y="2758026"/>
                        <a:pt x="2532584" y="2748554"/>
                      </a:cubicBezTo>
                      <a:cubicBezTo>
                        <a:pt x="2542361" y="2765602"/>
                        <a:pt x="2557027" y="2777915"/>
                        <a:pt x="2576582" y="2779810"/>
                      </a:cubicBezTo>
                      <a:cubicBezTo>
                        <a:pt x="2592226" y="2781704"/>
                        <a:pt x="2601025" y="2773180"/>
                        <a:pt x="2607870" y="2764655"/>
                      </a:cubicBezTo>
                      <a:cubicBezTo>
                        <a:pt x="2612759" y="2758026"/>
                        <a:pt x="2617647" y="2749501"/>
                        <a:pt x="2620580" y="2741924"/>
                      </a:cubicBezTo>
                      <a:cubicBezTo>
                        <a:pt x="2622536" y="2766550"/>
                        <a:pt x="2631335" y="2784545"/>
                        <a:pt x="2657735" y="2771285"/>
                      </a:cubicBezTo>
                      <a:cubicBezTo>
                        <a:pt x="2684134" y="2758026"/>
                        <a:pt x="2702711" y="2737189"/>
                        <a:pt x="2724222" y="2720140"/>
                      </a:cubicBezTo>
                      <a:cubicBezTo>
                        <a:pt x="2707599" y="2734347"/>
                        <a:pt x="2701733" y="2757078"/>
                        <a:pt x="2689023" y="2773180"/>
                      </a:cubicBezTo>
                      <a:cubicBezTo>
                        <a:pt x="2680223" y="2783598"/>
                        <a:pt x="2672401" y="2798752"/>
                        <a:pt x="2670445" y="2812012"/>
                      </a:cubicBezTo>
                      <a:cubicBezTo>
                        <a:pt x="2670445" y="2813906"/>
                        <a:pt x="2671423" y="2814853"/>
                        <a:pt x="2673378" y="2815801"/>
                      </a:cubicBezTo>
                      <a:cubicBezTo>
                        <a:pt x="2726177" y="2828113"/>
                        <a:pt x="2783864" y="2812959"/>
                        <a:pt x="2826884" y="2797805"/>
                      </a:cubicBezTo>
                      <a:cubicBezTo>
                        <a:pt x="2820040" y="2799699"/>
                        <a:pt x="2814174" y="2802540"/>
                        <a:pt x="2807330" y="2805382"/>
                      </a:cubicBezTo>
                      <a:cubicBezTo>
                        <a:pt x="2794619" y="2811065"/>
                        <a:pt x="2784841" y="2814853"/>
                        <a:pt x="2779953" y="2825272"/>
                      </a:cubicBezTo>
                      <a:cubicBezTo>
                        <a:pt x="2769198" y="2848950"/>
                        <a:pt x="2862083" y="2841373"/>
                        <a:pt x="2864039" y="2841373"/>
                      </a:cubicBezTo>
                      <a:cubicBezTo>
                        <a:pt x="2896304" y="2838531"/>
                        <a:pt x="2925637" y="2826219"/>
                        <a:pt x="2949102" y="2811065"/>
                      </a:cubicBezTo>
                      <a:cubicBezTo>
                        <a:pt x="2943236" y="2821483"/>
                        <a:pt x="2938347" y="2831902"/>
                        <a:pt x="2935414" y="2844214"/>
                      </a:cubicBezTo>
                      <a:cubicBezTo>
                        <a:pt x="2933459" y="2853685"/>
                        <a:pt x="2931503" y="2890623"/>
                        <a:pt x="2948125" y="2897253"/>
                      </a:cubicBezTo>
                      <a:cubicBezTo>
                        <a:pt x="2958880" y="2901989"/>
                        <a:pt x="2970613" y="2906725"/>
                        <a:pt x="2978435" y="2898201"/>
                      </a:cubicBezTo>
                      <a:cubicBezTo>
                        <a:pt x="2992123" y="2884941"/>
                        <a:pt x="3009723" y="2873575"/>
                        <a:pt x="3026344" y="2863157"/>
                      </a:cubicBezTo>
                      <a:cubicBezTo>
                        <a:pt x="3014612" y="2887782"/>
                        <a:pt x="3005812" y="2919985"/>
                        <a:pt x="3026344" y="2932297"/>
                      </a:cubicBezTo>
                      <a:cubicBezTo>
                        <a:pt x="3010701" y="2939874"/>
                        <a:pt x="2994079" y="2949346"/>
                        <a:pt x="2988212" y="2959764"/>
                      </a:cubicBezTo>
                      <a:cubicBezTo>
                        <a:pt x="2986257" y="2962605"/>
                        <a:pt x="2988212" y="2967341"/>
                        <a:pt x="2994079" y="2968288"/>
                      </a:cubicBezTo>
                      <a:cubicBezTo>
                        <a:pt x="3025366" y="2974918"/>
                        <a:pt x="3054699" y="2973024"/>
                        <a:pt x="3085009" y="2973024"/>
                      </a:cubicBezTo>
                      <a:cubicBezTo>
                        <a:pt x="3040033" y="2984389"/>
                        <a:pt x="2984301" y="3002385"/>
                        <a:pt x="3000923" y="3030798"/>
                      </a:cubicBezTo>
                      <a:cubicBezTo>
                        <a:pt x="3010701" y="3047847"/>
                        <a:pt x="3033188" y="3053530"/>
                        <a:pt x="3053721" y="3051635"/>
                      </a:cubicBezTo>
                      <a:cubicBezTo>
                        <a:pt x="3052744" y="3055424"/>
                        <a:pt x="3051766" y="3059213"/>
                        <a:pt x="3051766" y="3063001"/>
                      </a:cubicBezTo>
                      <a:cubicBezTo>
                        <a:pt x="3048833" y="3080049"/>
                        <a:pt x="3045900" y="3142560"/>
                        <a:pt x="3069365" y="3157714"/>
                      </a:cubicBezTo>
                      <a:cubicBezTo>
                        <a:pt x="3089898" y="3170974"/>
                        <a:pt x="3106519" y="3153925"/>
                        <a:pt x="3118253" y="3132141"/>
                      </a:cubicBezTo>
                      <a:cubicBezTo>
                        <a:pt x="3117275" y="3150137"/>
                        <a:pt x="3117275" y="3169080"/>
                        <a:pt x="3118253" y="3189916"/>
                      </a:cubicBezTo>
                      <a:cubicBezTo>
                        <a:pt x="3119231" y="3201282"/>
                        <a:pt x="3118253" y="3238220"/>
                        <a:pt x="3139763" y="3243902"/>
                      </a:cubicBezTo>
                      <a:cubicBezTo>
                        <a:pt x="3166162" y="3251480"/>
                        <a:pt x="3181806" y="3217383"/>
                        <a:pt x="3191583" y="3206017"/>
                      </a:cubicBezTo>
                      <a:cubicBezTo>
                        <a:pt x="3198428" y="3197493"/>
                        <a:pt x="3203317" y="3188969"/>
                        <a:pt x="3208205" y="3179498"/>
                      </a:cubicBezTo>
                      <a:cubicBezTo>
                        <a:pt x="3210161" y="3197493"/>
                        <a:pt x="3213094" y="3215489"/>
                        <a:pt x="3221893" y="3233484"/>
                      </a:cubicBezTo>
                      <a:cubicBezTo>
                        <a:pt x="3230693" y="3252427"/>
                        <a:pt x="3249270" y="3313043"/>
                        <a:pt x="3285447" y="3315884"/>
                      </a:cubicBezTo>
                      <a:cubicBezTo>
                        <a:pt x="3319668" y="3318726"/>
                        <a:pt x="3339223" y="3277999"/>
                        <a:pt x="3350956" y="3260951"/>
                      </a:cubicBezTo>
                      <a:cubicBezTo>
                        <a:pt x="3352911" y="3258109"/>
                        <a:pt x="3354867" y="3255268"/>
                        <a:pt x="3356823" y="3251480"/>
                      </a:cubicBezTo>
                      <a:cubicBezTo>
                        <a:pt x="3359756" y="3258109"/>
                        <a:pt x="3361711" y="3264739"/>
                        <a:pt x="3364644" y="3271369"/>
                      </a:cubicBezTo>
                      <a:cubicBezTo>
                        <a:pt x="3366600" y="3277052"/>
                        <a:pt x="3372466" y="3277999"/>
                        <a:pt x="3378332" y="3277999"/>
                      </a:cubicBezTo>
                      <a:cubicBezTo>
                        <a:pt x="3396910" y="3277999"/>
                        <a:pt x="3398866" y="3269475"/>
                        <a:pt x="3403754" y="3256215"/>
                      </a:cubicBezTo>
                      <a:cubicBezTo>
                        <a:pt x="3408643" y="3240114"/>
                        <a:pt x="3411576" y="3224013"/>
                        <a:pt x="3413531" y="3206964"/>
                      </a:cubicBezTo>
                      <a:cubicBezTo>
                        <a:pt x="3424286" y="3230643"/>
                        <a:pt x="3436998" y="3254321"/>
                        <a:pt x="3458507" y="3276105"/>
                      </a:cubicBezTo>
                      <a:cubicBezTo>
                        <a:pt x="3472196" y="3291259"/>
                        <a:pt x="3502506" y="3313990"/>
                        <a:pt x="3525972" y="3312096"/>
                      </a:cubicBezTo>
                      <a:cubicBezTo>
                        <a:pt x="3554327" y="3310201"/>
                        <a:pt x="3540638" y="3267581"/>
                        <a:pt x="3521084" y="3228748"/>
                      </a:cubicBezTo>
                      <a:cubicBezTo>
                        <a:pt x="3567037" y="3278946"/>
                        <a:pt x="3625702" y="3331038"/>
                        <a:pt x="3694144" y="3326303"/>
                      </a:cubicBezTo>
                      <a:cubicBezTo>
                        <a:pt x="3740098" y="3323461"/>
                        <a:pt x="3680456" y="3241061"/>
                        <a:pt x="3639391" y="3188022"/>
                      </a:cubicBezTo>
                      <a:cubicBezTo>
                        <a:pt x="3667745" y="3208859"/>
                        <a:pt x="3694144" y="3230643"/>
                        <a:pt x="3725432" y="3249585"/>
                      </a:cubicBezTo>
                      <a:cubicBezTo>
                        <a:pt x="3746943" y="3261898"/>
                        <a:pt x="3774319" y="3280841"/>
                        <a:pt x="3797785" y="3275158"/>
                      </a:cubicBezTo>
                      <a:cubicBezTo>
                        <a:pt x="3826140" y="3267581"/>
                        <a:pt x="3797785" y="3229696"/>
                        <a:pt x="3775297" y="3201282"/>
                      </a:cubicBezTo>
                      <a:cubicBezTo>
                        <a:pt x="3796808" y="3216436"/>
                        <a:pt x="3823207" y="3231590"/>
                        <a:pt x="3834940" y="3221172"/>
                      </a:cubicBezTo>
                      <a:cubicBezTo>
                        <a:pt x="3848628" y="3210753"/>
                        <a:pt x="3840806" y="3190863"/>
                        <a:pt x="3824185" y="3170026"/>
                      </a:cubicBezTo>
                      <a:cubicBezTo>
                        <a:pt x="3894582" y="3198440"/>
                        <a:pt x="3971823" y="3212647"/>
                        <a:pt x="4014844" y="3181392"/>
                      </a:cubicBezTo>
                      <a:cubicBezTo>
                        <a:pt x="4051998" y="3154872"/>
                        <a:pt x="4039288" y="3123617"/>
                        <a:pt x="4008000" y="3097098"/>
                      </a:cubicBezTo>
                      <a:cubicBezTo>
                        <a:pt x="4025600" y="3100886"/>
                        <a:pt x="4046132" y="3103727"/>
                        <a:pt x="4052976" y="3093309"/>
                      </a:cubicBezTo>
                      <a:cubicBezTo>
                        <a:pt x="4059821" y="3082891"/>
                        <a:pt x="4054932" y="3071525"/>
                        <a:pt x="4044177" y="3061107"/>
                      </a:cubicBezTo>
                      <a:cubicBezTo>
                        <a:pt x="4066665" y="3057318"/>
                        <a:pt x="4072532" y="3046900"/>
                        <a:pt x="4049065" y="3031746"/>
                      </a:cubicBezTo>
                      <a:cubicBezTo>
                        <a:pt x="4061777" y="3033640"/>
                        <a:pt x="4074487" y="3035534"/>
                        <a:pt x="4087197" y="3037428"/>
                      </a:cubicBezTo>
                      <a:cubicBezTo>
                        <a:pt x="4107731" y="3041217"/>
                        <a:pt x="4125329" y="3039323"/>
                        <a:pt x="4141952" y="3032693"/>
                      </a:cubicBezTo>
                      <a:cubicBezTo>
                        <a:pt x="4172261" y="3021327"/>
                        <a:pt x="4142929" y="3000490"/>
                        <a:pt x="4111641" y="2984389"/>
                      </a:cubicBezTo>
                      <a:cubicBezTo>
                        <a:pt x="4136085" y="2988178"/>
                        <a:pt x="4155640" y="2985336"/>
                        <a:pt x="4145863" y="2962605"/>
                      </a:cubicBezTo>
                      <a:cubicBezTo>
                        <a:pt x="4138041" y="2943663"/>
                        <a:pt x="4095997" y="2924720"/>
                        <a:pt x="4076442" y="2917143"/>
                      </a:cubicBezTo>
                      <a:cubicBezTo>
                        <a:pt x="4072532" y="2915249"/>
                        <a:pt x="4068621" y="2914302"/>
                        <a:pt x="4064710" y="2912407"/>
                      </a:cubicBezTo>
                      <a:cubicBezTo>
                        <a:pt x="4076442" y="2912407"/>
                        <a:pt x="4087197" y="2911460"/>
                        <a:pt x="4098931" y="2911460"/>
                      </a:cubicBezTo>
                      <a:cubicBezTo>
                        <a:pt x="4126307" y="2911460"/>
                        <a:pt x="4173239" y="2884941"/>
                        <a:pt x="4128263" y="2864104"/>
                      </a:cubicBezTo>
                      <a:cubicBezTo>
                        <a:pt x="4124352" y="2862210"/>
                        <a:pt x="4120441" y="2861263"/>
                        <a:pt x="4116530" y="2860315"/>
                      </a:cubicBezTo>
                      <a:cubicBezTo>
                        <a:pt x="4137063" y="2843267"/>
                        <a:pt x="4150751" y="2817694"/>
                        <a:pt x="4142929" y="2797805"/>
                      </a:cubicBezTo>
                      <a:cubicBezTo>
                        <a:pt x="4135107" y="2776968"/>
                        <a:pt x="4117508" y="2776021"/>
                        <a:pt x="4097953" y="2783598"/>
                      </a:cubicBezTo>
                      <a:cubicBezTo>
                        <a:pt x="4100886" y="2776968"/>
                        <a:pt x="4099909" y="2771285"/>
                        <a:pt x="4094042" y="2765602"/>
                      </a:cubicBezTo>
                      <a:cubicBezTo>
                        <a:pt x="4082309" y="2755184"/>
                        <a:pt x="4068621" y="2751396"/>
                        <a:pt x="4051998" y="2747607"/>
                      </a:cubicBezTo>
                      <a:cubicBezTo>
                        <a:pt x="4049065" y="2746660"/>
                        <a:pt x="4044177" y="2746660"/>
                        <a:pt x="4041244" y="2747607"/>
                      </a:cubicBezTo>
                      <a:cubicBezTo>
                        <a:pt x="4043199" y="2747607"/>
                        <a:pt x="4045154" y="2747607"/>
                        <a:pt x="4049065" y="2746660"/>
                      </a:cubicBezTo>
                      <a:cubicBezTo>
                        <a:pt x="4055910" y="2745713"/>
                        <a:pt x="4063732" y="2745713"/>
                        <a:pt x="4070576" y="2743819"/>
                      </a:cubicBezTo>
                      <a:cubicBezTo>
                        <a:pt x="4132174" y="2731506"/>
                        <a:pt x="4072532" y="2705933"/>
                        <a:pt x="4021689" y="2690779"/>
                      </a:cubicBezTo>
                      <a:cubicBezTo>
                        <a:pt x="4056888" y="2692673"/>
                        <a:pt x="4090131" y="2688885"/>
                        <a:pt x="4105775" y="2664260"/>
                      </a:cubicBezTo>
                      <a:cubicBezTo>
                        <a:pt x="4125329" y="2634899"/>
                        <a:pt x="4049065" y="2625427"/>
                        <a:pt x="4029511" y="2624480"/>
                      </a:cubicBezTo>
                      <a:cubicBezTo>
                        <a:pt x="4019733" y="2624480"/>
                        <a:pt x="3993334" y="2635846"/>
                        <a:pt x="4008000" y="2629216"/>
                      </a:cubicBezTo>
                      <a:cubicBezTo>
                        <a:pt x="4016800" y="2625427"/>
                        <a:pt x="4024622" y="2621639"/>
                        <a:pt x="4031466" y="2615956"/>
                      </a:cubicBezTo>
                      <a:cubicBezTo>
                        <a:pt x="4043199" y="2607432"/>
                        <a:pt x="4057865" y="2597961"/>
                        <a:pt x="4052976" y="2581860"/>
                      </a:cubicBezTo>
                      <a:cubicBezTo>
                        <a:pt x="4044177" y="2555340"/>
                        <a:pt x="3987468" y="2557234"/>
                        <a:pt x="3947380" y="2563864"/>
                      </a:cubicBezTo>
                      <a:cubicBezTo>
                        <a:pt x="3963024" y="2552498"/>
                        <a:pt x="3978668" y="2537344"/>
                        <a:pt x="3978668" y="2523138"/>
                      </a:cubicBezTo>
                      <a:cubicBezTo>
                        <a:pt x="4035377" y="2505142"/>
                        <a:pt x="3996267" y="2476728"/>
                        <a:pt x="3950314" y="2463468"/>
                      </a:cubicBezTo>
                      <a:cubicBezTo>
                        <a:pt x="4008000" y="2460627"/>
                        <a:pt x="4089153" y="2453050"/>
                        <a:pt x="4062754" y="2431266"/>
                      </a:cubicBezTo>
                      <a:cubicBezTo>
                        <a:pt x="4053954" y="2423689"/>
                        <a:pt x="4041244" y="2418006"/>
                        <a:pt x="4027555" y="2414218"/>
                      </a:cubicBezTo>
                      <a:cubicBezTo>
                        <a:pt x="4028533" y="2414218"/>
                        <a:pt x="4029511" y="2413271"/>
                        <a:pt x="4030489" y="2413271"/>
                      </a:cubicBezTo>
                      <a:cubicBezTo>
                        <a:pt x="4048088" y="2419901"/>
                        <a:pt x="4065688" y="2421795"/>
                        <a:pt x="4082309" y="2414218"/>
                      </a:cubicBezTo>
                      <a:cubicBezTo>
                        <a:pt x="4132174" y="2392434"/>
                        <a:pt x="4112619" y="2292038"/>
                        <a:pt x="4110664" y="2259836"/>
                      </a:cubicBezTo>
                      <a:cubicBezTo>
                        <a:pt x="4108708" y="2227633"/>
                        <a:pt x="4099909" y="2199219"/>
                        <a:pt x="4089153" y="2170806"/>
                      </a:cubicBezTo>
                      <a:cubicBezTo>
                        <a:pt x="4101864" y="2182171"/>
                        <a:pt x="4116530" y="2193537"/>
                        <a:pt x="4132174" y="2203008"/>
                      </a:cubicBezTo>
                      <a:cubicBezTo>
                        <a:pt x="4153684" y="2215321"/>
                        <a:pt x="4201594" y="2259836"/>
                        <a:pt x="4234837" y="2237105"/>
                      </a:cubicBezTo>
                      <a:cubicBezTo>
                        <a:pt x="4261237" y="2218162"/>
                        <a:pt x="4231904" y="2162282"/>
                        <a:pt x="4224082" y="2145233"/>
                      </a:cubicBezTo>
                      <a:cubicBezTo>
                        <a:pt x="4209416" y="2113978"/>
                        <a:pt x="4195727" y="2085564"/>
                        <a:pt x="4180084" y="2058097"/>
                      </a:cubicBezTo>
                      <a:cubicBezTo>
                        <a:pt x="4213327" y="2086511"/>
                        <a:pt x="4249504" y="2104507"/>
                        <a:pt x="4270036" y="2074198"/>
                      </a:cubicBezTo>
                      <a:cubicBezTo>
                        <a:pt x="4291547" y="2041049"/>
                        <a:pt x="4240703" y="1947283"/>
                        <a:pt x="4223104" y="1921711"/>
                      </a:cubicBezTo>
                      <a:cubicBezTo>
                        <a:pt x="4219194" y="1916028"/>
                        <a:pt x="4215283" y="1910345"/>
                        <a:pt x="4210394" y="1904662"/>
                      </a:cubicBezTo>
                      <a:cubicBezTo>
                        <a:pt x="4240703" y="1898032"/>
                        <a:pt x="4269058" y="1878143"/>
                        <a:pt x="4270036" y="1848782"/>
                      </a:cubicBezTo>
                      <a:cubicBezTo>
                        <a:pt x="4272969" y="1798584"/>
                        <a:pt x="4179106" y="1796690"/>
                        <a:pt x="4105775" y="1800478"/>
                      </a:cubicBezTo>
                      <a:cubicBezTo>
                        <a:pt x="4148796" y="1787219"/>
                        <a:pt x="4192794" y="1776800"/>
                        <a:pt x="4231904" y="1751228"/>
                      </a:cubicBezTo>
                      <a:cubicBezTo>
                        <a:pt x="4238748" y="1747439"/>
                        <a:pt x="4238748" y="1739862"/>
                        <a:pt x="4232882" y="1736073"/>
                      </a:cubicBezTo>
                      <a:cubicBezTo>
                        <a:pt x="4215283" y="1722814"/>
                        <a:pt x="4184972" y="1716184"/>
                        <a:pt x="4156618" y="1712395"/>
                      </a:cubicBezTo>
                      <a:cubicBezTo>
                        <a:pt x="4173239" y="1691558"/>
                        <a:pt x="4154662" y="1660303"/>
                        <a:pt x="4130218" y="1631889"/>
                      </a:cubicBezTo>
                      <a:cubicBezTo>
                        <a:pt x="4120441" y="1625259"/>
                        <a:pt x="4109686" y="1617682"/>
                        <a:pt x="4100886" y="1610105"/>
                      </a:cubicBezTo>
                      <a:cubicBezTo>
                        <a:pt x="4097953" y="1607264"/>
                        <a:pt x="4099909" y="1600634"/>
                        <a:pt x="4104797" y="1600634"/>
                      </a:cubicBezTo>
                      <a:cubicBezTo>
                        <a:pt x="4139996" y="1603475"/>
                        <a:pt x="4175195" y="1613894"/>
                        <a:pt x="4210394" y="1611999"/>
                      </a:cubicBezTo>
                      <a:cubicBezTo>
                        <a:pt x="4200616" y="1576956"/>
                        <a:pt x="4162484" y="1556119"/>
                        <a:pt x="4134129" y="1535282"/>
                      </a:cubicBezTo>
                      <a:cubicBezTo>
                        <a:pt x="4130218" y="1532441"/>
                        <a:pt x="4131196" y="1524864"/>
                        <a:pt x="4137063" y="1525811"/>
                      </a:cubicBezTo>
                      <a:cubicBezTo>
                        <a:pt x="4168350" y="1529599"/>
                        <a:pt x="4195727" y="1544753"/>
                        <a:pt x="4226038" y="1550436"/>
                      </a:cubicBezTo>
                      <a:cubicBezTo>
                        <a:pt x="4227993" y="1550436"/>
                        <a:pt x="4229949" y="1551383"/>
                        <a:pt x="4231904" y="1551383"/>
                      </a:cubicBezTo>
                      <a:cubicBezTo>
                        <a:pt x="4227993" y="1544753"/>
                        <a:pt x="4224082" y="1539071"/>
                        <a:pt x="4222127" y="1535282"/>
                      </a:cubicBezTo>
                      <a:cubicBezTo>
                        <a:pt x="4208438" y="1518234"/>
                        <a:pt x="4192794" y="1504027"/>
                        <a:pt x="4177150" y="1490767"/>
                      </a:cubicBezTo>
                      <a:cubicBezTo>
                        <a:pt x="4224082" y="1504027"/>
                        <a:pt x="4274925" y="1507815"/>
                        <a:pt x="4322834" y="1497397"/>
                      </a:cubicBezTo>
                      <a:cubicBezTo>
                        <a:pt x="4322834" y="1497397"/>
                        <a:pt x="4324790" y="1496450"/>
                        <a:pt x="4327723" y="1496450"/>
                      </a:cubicBezTo>
                      <a:cubicBezTo>
                        <a:pt x="4325767" y="1450988"/>
                        <a:pt x="4257326" y="1446252"/>
                        <a:pt x="4221149" y="1434886"/>
                      </a:cubicBezTo>
                      <a:cubicBezTo>
                        <a:pt x="4217238" y="1432992"/>
                        <a:pt x="4215283" y="1427309"/>
                        <a:pt x="4220171" y="1425415"/>
                      </a:cubicBezTo>
                      <a:cubicBezTo>
                        <a:pt x="4242659" y="1413103"/>
                        <a:pt x="4272969" y="1405525"/>
                        <a:pt x="4290569" y="1386583"/>
                      </a:cubicBezTo>
                      <a:cubicBezTo>
                        <a:pt x="4313057" y="1362905"/>
                        <a:pt x="4253415" y="1339227"/>
                        <a:pt x="4237770" y="1335438"/>
                      </a:cubicBezTo>
                      <a:cubicBezTo>
                        <a:pt x="4195727" y="1325020"/>
                        <a:pt x="4151729" y="1325020"/>
                        <a:pt x="4108708" y="1322178"/>
                      </a:cubicBezTo>
                      <a:cubicBezTo>
                        <a:pt x="4102842" y="1322178"/>
                        <a:pt x="4101864" y="1315548"/>
                        <a:pt x="4105775" y="1312707"/>
                      </a:cubicBezTo>
                      <a:cubicBezTo>
                        <a:pt x="4134129" y="1292817"/>
                        <a:pt x="4169328" y="1284293"/>
                        <a:pt x="4197683" y="1265350"/>
                      </a:cubicBezTo>
                      <a:cubicBezTo>
                        <a:pt x="4212349" y="1255879"/>
                        <a:pt x="4234837" y="1238831"/>
                        <a:pt x="4227015" y="1217994"/>
                      </a:cubicBezTo>
                      <a:cubicBezTo>
                        <a:pt x="4220171" y="1199051"/>
                        <a:pt x="4201594" y="1190527"/>
                        <a:pt x="4182039" y="1188633"/>
                      </a:cubicBezTo>
                      <a:cubicBezTo>
                        <a:pt x="4115552" y="1182950"/>
                        <a:pt x="4040266" y="1213258"/>
                        <a:pt x="3982579" y="1244514"/>
                      </a:cubicBezTo>
                      <a:cubicBezTo>
                        <a:pt x="3978668" y="1246408"/>
                        <a:pt x="3974757" y="1243566"/>
                        <a:pt x="3974757" y="1239778"/>
                      </a:cubicBezTo>
                      <a:cubicBezTo>
                        <a:pt x="3974757" y="1199051"/>
                        <a:pt x="3993334" y="1143171"/>
                        <a:pt x="3970846" y="1106233"/>
                      </a:cubicBezTo>
                      <a:cubicBezTo>
                        <a:pt x="3950314" y="1073083"/>
                        <a:pt x="3914137" y="1093920"/>
                        <a:pt x="3899471" y="1120440"/>
                      </a:cubicBezTo>
                      <a:cubicBezTo>
                        <a:pt x="3887738" y="1141277"/>
                        <a:pt x="3878938" y="1166849"/>
                        <a:pt x="3879916" y="1190527"/>
                      </a:cubicBezTo>
                      <a:cubicBezTo>
                        <a:pt x="3879916" y="1196210"/>
                        <a:pt x="3870139" y="1198104"/>
                        <a:pt x="3869161" y="1192421"/>
                      </a:cubicBezTo>
                      <a:cubicBezTo>
                        <a:pt x="3856450" y="1130858"/>
                        <a:pt x="3857427" y="1067400"/>
                        <a:pt x="3842761" y="1006784"/>
                      </a:cubicBezTo>
                      <a:cubicBezTo>
                        <a:pt x="3835917" y="976476"/>
                        <a:pt x="3826140" y="938591"/>
                        <a:pt x="3800718" y="916807"/>
                      </a:cubicBezTo>
                      <a:cubicBezTo>
                        <a:pt x="3786053" y="904494"/>
                        <a:pt x="3760631" y="891235"/>
                        <a:pt x="3742054" y="903547"/>
                      </a:cubicBezTo>
                      <a:cubicBezTo>
                        <a:pt x="3720543" y="917754"/>
                        <a:pt x="3719566" y="942379"/>
                        <a:pt x="3724454" y="965111"/>
                      </a:cubicBezTo>
                      <a:cubicBezTo>
                        <a:pt x="3726410" y="971741"/>
                        <a:pt x="3716633" y="974582"/>
                        <a:pt x="3713699" y="967952"/>
                      </a:cubicBezTo>
                      <a:cubicBezTo>
                        <a:pt x="3701966" y="931961"/>
                        <a:pt x="3673612" y="890287"/>
                        <a:pt x="3642324" y="868503"/>
                      </a:cubicBezTo>
                      <a:cubicBezTo>
                        <a:pt x="3618858" y="852402"/>
                        <a:pt x="3580725" y="855244"/>
                        <a:pt x="3584637" y="892182"/>
                      </a:cubicBezTo>
                      <a:cubicBezTo>
                        <a:pt x="3586592" y="913018"/>
                        <a:pt x="3594415" y="931961"/>
                        <a:pt x="3601259" y="951851"/>
                      </a:cubicBezTo>
                      <a:cubicBezTo>
                        <a:pt x="3594415" y="949009"/>
                        <a:pt x="3589526" y="947115"/>
                        <a:pt x="3585615" y="947115"/>
                      </a:cubicBezTo>
                      <a:cubicBezTo>
                        <a:pt x="3567037" y="942379"/>
                        <a:pt x="3548460" y="939538"/>
                        <a:pt x="3529883" y="938591"/>
                      </a:cubicBezTo>
                      <a:cubicBezTo>
                        <a:pt x="3516195" y="931961"/>
                        <a:pt x="3502506" y="925331"/>
                        <a:pt x="3488818" y="920596"/>
                      </a:cubicBezTo>
                      <a:cubicBezTo>
                        <a:pt x="3483929" y="918701"/>
                        <a:pt x="3478063" y="915860"/>
                        <a:pt x="3471219" y="913966"/>
                      </a:cubicBezTo>
                      <a:cubicBezTo>
                        <a:pt x="3495662" y="901653"/>
                        <a:pt x="3522061" y="892182"/>
                        <a:pt x="3545527" y="877028"/>
                      </a:cubicBezTo>
                      <a:cubicBezTo>
                        <a:pt x="3560193" y="867556"/>
                        <a:pt x="3582681" y="850508"/>
                        <a:pt x="3574859" y="829671"/>
                      </a:cubicBezTo>
                      <a:cubicBezTo>
                        <a:pt x="3568015" y="810729"/>
                        <a:pt x="3549438" y="802204"/>
                        <a:pt x="3529883" y="800310"/>
                      </a:cubicBezTo>
                      <a:cubicBezTo>
                        <a:pt x="3463396" y="794627"/>
                        <a:pt x="3388110" y="824935"/>
                        <a:pt x="3331401" y="856191"/>
                      </a:cubicBezTo>
                      <a:cubicBezTo>
                        <a:pt x="3327490" y="858085"/>
                        <a:pt x="3323579" y="855244"/>
                        <a:pt x="3323579" y="851455"/>
                      </a:cubicBezTo>
                      <a:cubicBezTo>
                        <a:pt x="3323579" y="810729"/>
                        <a:pt x="3342156" y="755795"/>
                        <a:pt x="3319668" y="717910"/>
                      </a:cubicBezTo>
                      <a:cubicBezTo>
                        <a:pt x="3299135" y="684760"/>
                        <a:pt x="3262958" y="705597"/>
                        <a:pt x="3248293" y="732117"/>
                      </a:cubicBezTo>
                      <a:cubicBezTo>
                        <a:pt x="3236560" y="752954"/>
                        <a:pt x="3227760" y="778526"/>
                        <a:pt x="3228737" y="802204"/>
                      </a:cubicBezTo>
                      <a:cubicBezTo>
                        <a:pt x="3228737" y="807887"/>
                        <a:pt x="3218960" y="809781"/>
                        <a:pt x="3217982" y="803152"/>
                      </a:cubicBezTo>
                      <a:cubicBezTo>
                        <a:pt x="3205272" y="741588"/>
                        <a:pt x="3206250" y="678131"/>
                        <a:pt x="3191583" y="617514"/>
                      </a:cubicBezTo>
                      <a:cubicBezTo>
                        <a:pt x="3184739" y="587206"/>
                        <a:pt x="3174962" y="549321"/>
                        <a:pt x="3149540" y="527537"/>
                      </a:cubicBezTo>
                      <a:cubicBezTo>
                        <a:pt x="3134874" y="515224"/>
                        <a:pt x="3109452" y="501965"/>
                        <a:pt x="3090876" y="514277"/>
                      </a:cubicBezTo>
                      <a:cubicBezTo>
                        <a:pt x="3069365" y="528484"/>
                        <a:pt x="3068387" y="553110"/>
                        <a:pt x="3073276" y="575841"/>
                      </a:cubicBezTo>
                      <a:cubicBezTo>
                        <a:pt x="3075232" y="582471"/>
                        <a:pt x="3065454" y="585312"/>
                        <a:pt x="3062521" y="578682"/>
                      </a:cubicBezTo>
                      <a:cubicBezTo>
                        <a:pt x="3050788" y="542691"/>
                        <a:pt x="3022433" y="501017"/>
                        <a:pt x="2991145" y="479233"/>
                      </a:cubicBezTo>
                      <a:cubicBezTo>
                        <a:pt x="2972569" y="466921"/>
                        <a:pt x="2945191" y="465974"/>
                        <a:pt x="2936392" y="483022"/>
                      </a:cubicBezTo>
                      <a:cubicBezTo>
                        <a:pt x="2872838" y="445137"/>
                        <a:pt x="2784841" y="444190"/>
                        <a:pt x="2705644" y="451767"/>
                      </a:cubicBezTo>
                      <a:cubicBezTo>
                        <a:pt x="2771153" y="426194"/>
                        <a:pt x="2835684" y="391150"/>
                        <a:pt x="2811241" y="356107"/>
                      </a:cubicBezTo>
                      <a:cubicBezTo>
                        <a:pt x="2790708" y="327693"/>
                        <a:pt x="2734977" y="321063"/>
                        <a:pt x="2703689" y="322957"/>
                      </a:cubicBezTo>
                      <a:cubicBezTo>
                        <a:pt x="2656757" y="326746"/>
                        <a:pt x="2616670" y="340953"/>
                        <a:pt x="2577560" y="357054"/>
                      </a:cubicBezTo>
                      <a:cubicBezTo>
                        <a:pt x="2596136" y="335270"/>
                        <a:pt x="2613736" y="311592"/>
                        <a:pt x="2627424" y="286019"/>
                      </a:cubicBezTo>
                      <a:cubicBezTo>
                        <a:pt x="2639157" y="265182"/>
                        <a:pt x="2646980" y="252870"/>
                        <a:pt x="2629380" y="231086"/>
                      </a:cubicBezTo>
                      <a:cubicBezTo>
                        <a:pt x="2623514" y="224456"/>
                        <a:pt x="2616670" y="219720"/>
                        <a:pt x="2607870" y="223509"/>
                      </a:cubicBezTo>
                      <a:cubicBezTo>
                        <a:pt x="2597114" y="228244"/>
                        <a:pt x="2587337" y="233927"/>
                        <a:pt x="2576582" y="238663"/>
                      </a:cubicBezTo>
                      <a:cubicBezTo>
                        <a:pt x="2578537" y="232980"/>
                        <a:pt x="2580493" y="227297"/>
                        <a:pt x="2582448" y="221615"/>
                      </a:cubicBezTo>
                      <a:cubicBezTo>
                        <a:pt x="2591248" y="187518"/>
                        <a:pt x="2621558" y="115536"/>
                        <a:pt x="2586359" y="80492"/>
                      </a:cubicBezTo>
                      <a:cubicBezTo>
                        <a:pt x="2548227" y="43554"/>
                        <a:pt x="2458275" y="95646"/>
                        <a:pt x="2426987" y="108906"/>
                      </a:cubicBezTo>
                      <a:cubicBezTo>
                        <a:pt x="2396677" y="121219"/>
                        <a:pt x="2372233" y="139214"/>
                        <a:pt x="2348767" y="159104"/>
                      </a:cubicBezTo>
                      <a:cubicBezTo>
                        <a:pt x="2355611" y="143003"/>
                        <a:pt x="2360500" y="125954"/>
                        <a:pt x="2364411" y="108906"/>
                      </a:cubicBezTo>
                      <a:cubicBezTo>
                        <a:pt x="2369300" y="84281"/>
                        <a:pt x="2395699" y="25559"/>
                        <a:pt x="2361478" y="3775"/>
                      </a:cubicBezTo>
                      <a:cubicBezTo>
                        <a:pt x="2334101" y="-13274"/>
                        <a:pt x="2290103" y="32189"/>
                        <a:pt x="2276414" y="45448"/>
                      </a:cubicBezTo>
                      <a:cubicBezTo>
                        <a:pt x="2250993" y="69127"/>
                        <a:pt x="2228505" y="91858"/>
                        <a:pt x="2206994" y="115536"/>
                      </a:cubicBezTo>
                      <a:cubicBezTo>
                        <a:pt x="2222638" y="74809"/>
                        <a:pt x="2227527" y="35977"/>
                        <a:pt x="2191350" y="28400"/>
                      </a:cubicBezTo>
                      <a:cubicBezTo>
                        <a:pt x="2151263" y="19876"/>
                        <a:pt x="2078910" y="99435"/>
                        <a:pt x="2060333" y="124060"/>
                      </a:cubicBezTo>
                      <a:cubicBezTo>
                        <a:pt x="2056422" y="129743"/>
                        <a:pt x="2052510" y="135426"/>
                        <a:pt x="2048599" y="141109"/>
                      </a:cubicBezTo>
                      <a:cubicBezTo>
                        <a:pt x="2031000" y="116483"/>
                        <a:pt x="2002645" y="97541"/>
                        <a:pt x="1973313" y="106065"/>
                      </a:cubicBezTo>
                      <a:cubicBezTo>
                        <a:pt x="1924426" y="121219"/>
                        <a:pt x="1954736" y="206460"/>
                        <a:pt x="1984069" y="271812"/>
                      </a:cubicBezTo>
                      <a:cubicBezTo>
                        <a:pt x="1955714" y="237716"/>
                        <a:pt x="1930292" y="201725"/>
                        <a:pt x="1892160" y="174258"/>
                      </a:cubicBezTo>
                      <a:cubicBezTo>
                        <a:pt x="1886294" y="169522"/>
                        <a:pt x="1878472" y="172364"/>
                        <a:pt x="1876516" y="178046"/>
                      </a:cubicBezTo>
                      <a:cubicBezTo>
                        <a:pt x="1870650" y="198883"/>
                        <a:pt x="1874561" y="228244"/>
                        <a:pt x="1879450" y="255711"/>
                      </a:cubicBezTo>
                      <a:cubicBezTo>
                        <a:pt x="1853050" y="248134"/>
                        <a:pt x="1829585" y="275601"/>
                        <a:pt x="1811007" y="307803"/>
                      </a:cubicBezTo>
                      <a:cubicBezTo>
                        <a:pt x="1808074" y="319169"/>
                        <a:pt x="1805141" y="330534"/>
                        <a:pt x="1800252" y="341900"/>
                      </a:cubicBezTo>
                      <a:cubicBezTo>
                        <a:pt x="1798297" y="345688"/>
                        <a:pt x="1791453" y="345688"/>
                        <a:pt x="1790475" y="341900"/>
                      </a:cubicBezTo>
                      <a:cubicBezTo>
                        <a:pt x="1780697" y="308750"/>
                        <a:pt x="1778742" y="273707"/>
                        <a:pt x="1765054" y="241504"/>
                      </a:cubicBezTo>
                      <a:cubicBezTo>
                        <a:pt x="1734743" y="263288"/>
                        <a:pt x="1727899" y="304015"/>
                        <a:pt x="1718122" y="338111"/>
                      </a:cubicBezTo>
                      <a:cubicBezTo>
                        <a:pt x="1717144" y="342847"/>
                        <a:pt x="1709322" y="344741"/>
                        <a:pt x="1707367" y="339058"/>
                      </a:cubicBezTo>
                      <a:cubicBezTo>
                        <a:pt x="1700522" y="309698"/>
                        <a:pt x="1704433" y="279389"/>
                        <a:pt x="1700522" y="250028"/>
                      </a:cubicBezTo>
                      <a:cubicBezTo>
                        <a:pt x="1700522" y="248134"/>
                        <a:pt x="1699544" y="246240"/>
                        <a:pt x="1699544" y="244346"/>
                      </a:cubicBezTo>
                      <a:cubicBezTo>
                        <a:pt x="1693678" y="250028"/>
                        <a:pt x="1689767" y="255711"/>
                        <a:pt x="1687812" y="258552"/>
                      </a:cubicBezTo>
                      <a:cubicBezTo>
                        <a:pt x="1676079" y="276548"/>
                        <a:pt x="1667279" y="295490"/>
                        <a:pt x="1660435" y="314433"/>
                      </a:cubicBezTo>
                      <a:cubicBezTo>
                        <a:pt x="1656524" y="267077"/>
                        <a:pt x="1642835" y="219720"/>
                        <a:pt x="1616436" y="179941"/>
                      </a:cubicBezTo>
                      <a:cubicBezTo>
                        <a:pt x="1616436" y="179941"/>
                        <a:pt x="1615458" y="178046"/>
                        <a:pt x="1613503" y="176152"/>
                      </a:cubicBezTo>
                      <a:cubicBezTo>
                        <a:pt x="1569505" y="194148"/>
                        <a:pt x="1590037" y="257605"/>
                        <a:pt x="1591015" y="294543"/>
                      </a:cubicBezTo>
                      <a:cubicBezTo>
                        <a:pt x="1591015" y="299279"/>
                        <a:pt x="1586126" y="302121"/>
                        <a:pt x="1582215" y="299279"/>
                      </a:cubicBezTo>
                      <a:cubicBezTo>
                        <a:pt x="1562660" y="283178"/>
                        <a:pt x="1545061" y="258552"/>
                        <a:pt x="1519639" y="249081"/>
                      </a:cubicBezTo>
                      <a:cubicBezTo>
                        <a:pt x="1488352" y="236769"/>
                        <a:pt x="1486396" y="299279"/>
                        <a:pt x="1488352" y="314433"/>
                      </a:cubicBezTo>
                      <a:cubicBezTo>
                        <a:pt x="1493240" y="357054"/>
                        <a:pt x="1508885" y="395886"/>
                        <a:pt x="1521595" y="436613"/>
                      </a:cubicBezTo>
                      <a:cubicBezTo>
                        <a:pt x="1523550" y="441348"/>
                        <a:pt x="1517684" y="445137"/>
                        <a:pt x="1512795" y="442296"/>
                      </a:cubicBezTo>
                      <a:cubicBezTo>
                        <a:pt x="1483463" y="423353"/>
                        <a:pt x="1462930" y="394939"/>
                        <a:pt x="1434576" y="375049"/>
                      </a:cubicBezTo>
                      <a:cubicBezTo>
                        <a:pt x="1419909" y="365578"/>
                        <a:pt x="1395466" y="350424"/>
                        <a:pt x="1378844" y="364631"/>
                      </a:cubicBezTo>
                      <a:cubicBezTo>
                        <a:pt x="1363200" y="377891"/>
                        <a:pt x="1361245" y="397780"/>
                        <a:pt x="1366133" y="415776"/>
                      </a:cubicBezTo>
                      <a:cubicBezTo>
                        <a:pt x="1384711" y="478286"/>
                        <a:pt x="1439464" y="536061"/>
                        <a:pt x="1490307" y="576788"/>
                      </a:cubicBezTo>
                      <a:cubicBezTo>
                        <a:pt x="1493240" y="579629"/>
                        <a:pt x="1492263" y="584365"/>
                        <a:pt x="1488352" y="585312"/>
                      </a:cubicBezTo>
                      <a:cubicBezTo>
                        <a:pt x="1449242" y="599519"/>
                        <a:pt x="1388622" y="601413"/>
                        <a:pt x="1360267" y="635510"/>
                      </a:cubicBezTo>
                      <a:cubicBezTo>
                        <a:pt x="1334846" y="665818"/>
                        <a:pt x="1368089" y="691390"/>
                        <a:pt x="1398399" y="695179"/>
                      </a:cubicBezTo>
                      <a:cubicBezTo>
                        <a:pt x="1422843" y="698967"/>
                        <a:pt x="1450220" y="697073"/>
                        <a:pt x="1473686" y="688549"/>
                      </a:cubicBezTo>
                      <a:cubicBezTo>
                        <a:pt x="1479552" y="686655"/>
                        <a:pt x="1484441" y="694232"/>
                        <a:pt x="1478574" y="698020"/>
                      </a:cubicBezTo>
                      <a:cubicBezTo>
                        <a:pt x="1467819" y="704650"/>
                        <a:pt x="1457064" y="710333"/>
                        <a:pt x="1446309" y="716016"/>
                      </a:cubicBezTo>
                      <a:cubicBezTo>
                        <a:pt x="1402310" y="712227"/>
                        <a:pt x="1341690" y="746324"/>
                        <a:pt x="1317246" y="756742"/>
                      </a:cubicBezTo>
                      <a:cubicBezTo>
                        <a:pt x="1286936" y="769055"/>
                        <a:pt x="1262493" y="787050"/>
                        <a:pt x="1239027" y="806940"/>
                      </a:cubicBezTo>
                      <a:cubicBezTo>
                        <a:pt x="1245871" y="790839"/>
                        <a:pt x="1250760" y="773791"/>
                        <a:pt x="1254671" y="756742"/>
                      </a:cubicBezTo>
                      <a:cubicBezTo>
                        <a:pt x="1259559" y="733064"/>
                        <a:pt x="1285958" y="673395"/>
                        <a:pt x="1251738" y="651611"/>
                      </a:cubicBezTo>
                      <a:cubicBezTo>
                        <a:pt x="1224360" y="634563"/>
                        <a:pt x="1180362" y="680025"/>
                        <a:pt x="1166674" y="693285"/>
                      </a:cubicBezTo>
                      <a:cubicBezTo>
                        <a:pt x="1141252" y="716963"/>
                        <a:pt x="1118764" y="739694"/>
                        <a:pt x="1097254" y="763372"/>
                      </a:cubicBezTo>
                      <a:cubicBezTo>
                        <a:pt x="1112898" y="723593"/>
                        <a:pt x="1117787" y="683813"/>
                        <a:pt x="1081610" y="676236"/>
                      </a:cubicBezTo>
                      <a:cubicBezTo>
                        <a:pt x="1041522" y="667712"/>
                        <a:pt x="969169" y="747271"/>
                        <a:pt x="950592" y="771896"/>
                      </a:cubicBezTo>
                      <a:cubicBezTo>
                        <a:pt x="946681" y="777579"/>
                        <a:pt x="942770" y="783262"/>
                        <a:pt x="938859" y="788945"/>
                      </a:cubicBezTo>
                      <a:cubicBezTo>
                        <a:pt x="921260" y="764319"/>
                        <a:pt x="892905" y="745377"/>
                        <a:pt x="863573" y="753901"/>
                      </a:cubicBezTo>
                      <a:cubicBezTo>
                        <a:pt x="814685" y="769055"/>
                        <a:pt x="844996" y="854297"/>
                        <a:pt x="874328" y="919648"/>
                      </a:cubicBezTo>
                      <a:cubicBezTo>
                        <a:pt x="845973" y="885552"/>
                        <a:pt x="820552" y="849561"/>
                        <a:pt x="782420" y="822094"/>
                      </a:cubicBezTo>
                      <a:cubicBezTo>
                        <a:pt x="776553" y="817358"/>
                        <a:pt x="768731" y="820200"/>
                        <a:pt x="766776" y="825883"/>
                      </a:cubicBezTo>
                      <a:cubicBezTo>
                        <a:pt x="760909" y="846720"/>
                        <a:pt x="764821" y="876081"/>
                        <a:pt x="769709" y="903547"/>
                      </a:cubicBezTo>
                      <a:cubicBezTo>
                        <a:pt x="743310" y="895970"/>
                        <a:pt x="719844" y="923437"/>
                        <a:pt x="701267" y="955639"/>
                      </a:cubicBezTo>
                      <a:cubicBezTo>
                        <a:pt x="698334" y="967005"/>
                        <a:pt x="695400" y="978370"/>
                        <a:pt x="690512" y="989736"/>
                      </a:cubicBezTo>
                      <a:cubicBezTo>
                        <a:pt x="688556" y="993524"/>
                        <a:pt x="681712" y="993524"/>
                        <a:pt x="680734" y="989736"/>
                      </a:cubicBezTo>
                      <a:cubicBezTo>
                        <a:pt x="670957" y="956586"/>
                        <a:pt x="669002" y="921543"/>
                        <a:pt x="655313" y="889340"/>
                      </a:cubicBezTo>
                      <a:cubicBezTo>
                        <a:pt x="625003" y="911124"/>
                        <a:pt x="618159" y="952798"/>
                        <a:pt x="608381" y="985947"/>
                      </a:cubicBezTo>
                      <a:cubicBezTo>
                        <a:pt x="607404" y="990683"/>
                        <a:pt x="599581" y="992577"/>
                        <a:pt x="597626" y="986895"/>
                      </a:cubicBezTo>
                      <a:cubicBezTo>
                        <a:pt x="590782" y="957533"/>
                        <a:pt x="595671" y="927225"/>
                        <a:pt x="590782" y="897864"/>
                      </a:cubicBezTo>
                      <a:cubicBezTo>
                        <a:pt x="590782" y="895970"/>
                        <a:pt x="589804" y="894076"/>
                        <a:pt x="589804" y="892182"/>
                      </a:cubicBezTo>
                      <a:cubicBezTo>
                        <a:pt x="583938" y="897864"/>
                        <a:pt x="580027" y="903547"/>
                        <a:pt x="578071" y="906389"/>
                      </a:cubicBezTo>
                      <a:cubicBezTo>
                        <a:pt x="566338" y="925331"/>
                        <a:pt x="557538" y="943327"/>
                        <a:pt x="550694" y="962269"/>
                      </a:cubicBezTo>
                      <a:cubicBezTo>
                        <a:pt x="546784" y="915860"/>
                        <a:pt x="534073" y="867556"/>
                        <a:pt x="506696" y="827777"/>
                      </a:cubicBezTo>
                      <a:cubicBezTo>
                        <a:pt x="506696" y="827777"/>
                        <a:pt x="505718" y="825883"/>
                        <a:pt x="503762" y="823988"/>
                      </a:cubicBezTo>
                      <a:cubicBezTo>
                        <a:pt x="459764" y="841984"/>
                        <a:pt x="480297" y="905441"/>
                        <a:pt x="481274" y="942379"/>
                      </a:cubicBezTo>
                      <a:cubicBezTo>
                        <a:pt x="481274" y="947115"/>
                        <a:pt x="476386" y="949956"/>
                        <a:pt x="472475" y="947115"/>
                      </a:cubicBezTo>
                      <a:cubicBezTo>
                        <a:pt x="452920" y="931014"/>
                        <a:pt x="435320" y="906389"/>
                        <a:pt x="409899" y="896917"/>
                      </a:cubicBezTo>
                      <a:cubicBezTo>
                        <a:pt x="378611" y="884605"/>
                        <a:pt x="376656" y="947115"/>
                        <a:pt x="378611" y="962269"/>
                      </a:cubicBezTo>
                      <a:cubicBezTo>
                        <a:pt x="383500" y="1004890"/>
                        <a:pt x="399144" y="1043722"/>
                        <a:pt x="411855" y="1084449"/>
                      </a:cubicBezTo>
                      <a:cubicBezTo>
                        <a:pt x="413810" y="1089184"/>
                        <a:pt x="407944" y="1092973"/>
                        <a:pt x="403055" y="1090132"/>
                      </a:cubicBezTo>
                      <a:cubicBezTo>
                        <a:pt x="373723" y="1071189"/>
                        <a:pt x="353190" y="1042775"/>
                        <a:pt x="324835" y="1022885"/>
                      </a:cubicBezTo>
                      <a:cubicBezTo>
                        <a:pt x="310169" y="1012467"/>
                        <a:pt x="285725" y="998260"/>
                        <a:pt x="269104" y="1012467"/>
                      </a:cubicBezTo>
                      <a:cubicBezTo>
                        <a:pt x="256393" y="1036145"/>
                        <a:pt x="254438" y="1056035"/>
                        <a:pt x="260304" y="1074030"/>
                      </a:cubicBezTo>
                      <a:cubicBezTo>
                        <a:pt x="278881" y="1136541"/>
                        <a:pt x="333635" y="1194316"/>
                        <a:pt x="384478" y="1235042"/>
                      </a:cubicBezTo>
                      <a:cubicBezTo>
                        <a:pt x="387411" y="1237884"/>
                        <a:pt x="386433" y="1242619"/>
                        <a:pt x="382522" y="1243566"/>
                      </a:cubicBezTo>
                      <a:cubicBezTo>
                        <a:pt x="343412" y="1257774"/>
                        <a:pt x="282792" y="1259668"/>
                        <a:pt x="254438" y="1293764"/>
                      </a:cubicBezTo>
                      <a:cubicBezTo>
                        <a:pt x="229016" y="1324073"/>
                        <a:pt x="262260" y="1349645"/>
                        <a:pt x="292570" y="1353433"/>
                      </a:cubicBezTo>
                      <a:cubicBezTo>
                        <a:pt x="317013" y="1357222"/>
                        <a:pt x="344390" y="1355328"/>
                        <a:pt x="367856" y="1346803"/>
                      </a:cubicBezTo>
                      <a:cubicBezTo>
                        <a:pt x="373723" y="1344909"/>
                        <a:pt x="378611" y="1352486"/>
                        <a:pt x="372745" y="1356275"/>
                      </a:cubicBezTo>
                      <a:cubicBezTo>
                        <a:pt x="317991" y="1388477"/>
                        <a:pt x="256393" y="1410261"/>
                        <a:pt x="201639" y="1445305"/>
                      </a:cubicBezTo>
                      <a:cubicBezTo>
                        <a:pt x="174263" y="1462353"/>
                        <a:pt x="141997" y="1484137"/>
                        <a:pt x="129286" y="1514445"/>
                      </a:cubicBezTo>
                      <a:cubicBezTo>
                        <a:pt x="124397" y="1526758"/>
                        <a:pt x="121464" y="1544753"/>
                        <a:pt x="126353" y="1558961"/>
                      </a:cubicBezTo>
                      <a:cubicBezTo>
                        <a:pt x="117553" y="1570326"/>
                        <a:pt x="116576" y="1585480"/>
                        <a:pt x="120487" y="1598740"/>
                      </a:cubicBezTo>
                      <a:cubicBezTo>
                        <a:pt x="125375" y="1616735"/>
                        <a:pt x="135153" y="1634731"/>
                        <a:pt x="145908" y="1651779"/>
                      </a:cubicBezTo>
                      <a:cubicBezTo>
                        <a:pt x="141997" y="1659356"/>
                        <a:pt x="139064" y="1666933"/>
                        <a:pt x="137108" y="1674510"/>
                      </a:cubicBezTo>
                      <a:cubicBezTo>
                        <a:pt x="130264" y="1701977"/>
                        <a:pt x="145908" y="1735126"/>
                        <a:pt x="180129" y="1718078"/>
                      </a:cubicBezTo>
                      <a:cubicBezTo>
                        <a:pt x="185018" y="1715237"/>
                        <a:pt x="189906" y="1712395"/>
                        <a:pt x="194795" y="1709554"/>
                      </a:cubicBezTo>
                      <a:cubicBezTo>
                        <a:pt x="206528" y="1720919"/>
                        <a:pt x="218261" y="1731338"/>
                        <a:pt x="229016" y="1740809"/>
                      </a:cubicBezTo>
                      <a:cubicBezTo>
                        <a:pt x="231950" y="1742703"/>
                        <a:pt x="230972" y="1747439"/>
                        <a:pt x="228038" y="1748386"/>
                      </a:cubicBezTo>
                      <a:cubicBezTo>
                        <a:pt x="192840" y="1761646"/>
                        <a:pt x="140042" y="1762593"/>
                        <a:pt x="114620" y="1792901"/>
                      </a:cubicBezTo>
                      <a:cubicBezTo>
                        <a:pt x="92132" y="1819421"/>
                        <a:pt x="121464" y="1842152"/>
                        <a:pt x="148841" y="1845940"/>
                      </a:cubicBezTo>
                      <a:cubicBezTo>
                        <a:pt x="170351" y="1848782"/>
                        <a:pt x="194795" y="1847835"/>
                        <a:pt x="215328" y="1840258"/>
                      </a:cubicBezTo>
                      <a:cubicBezTo>
                        <a:pt x="220217" y="1838363"/>
                        <a:pt x="224127" y="1845940"/>
                        <a:pt x="220217" y="1848782"/>
                      </a:cubicBezTo>
                      <a:cubicBezTo>
                        <a:pt x="171329" y="1878143"/>
                        <a:pt x="116576" y="1896138"/>
                        <a:pt x="68666" y="1927394"/>
                      </a:cubicBezTo>
                      <a:cubicBezTo>
                        <a:pt x="45200" y="1942548"/>
                        <a:pt x="15868" y="1961490"/>
                        <a:pt x="5113" y="1988957"/>
                      </a:cubicBezTo>
                      <a:cubicBezTo>
                        <a:pt x="-1731" y="2004111"/>
                        <a:pt x="-3687" y="2028736"/>
                        <a:pt x="11957" y="2040102"/>
                      </a:cubicBezTo>
                      <a:cubicBezTo>
                        <a:pt x="30534" y="2052415"/>
                        <a:pt x="53022" y="2045785"/>
                        <a:pt x="69644" y="2035366"/>
                      </a:cubicBezTo>
                      <a:cubicBezTo>
                        <a:pt x="75510" y="2031578"/>
                        <a:pt x="81377" y="2039155"/>
                        <a:pt x="76488" y="2042943"/>
                      </a:cubicBezTo>
                      <a:close/>
                      <a:moveTo>
                        <a:pt x="2512050" y="2722982"/>
                      </a:moveTo>
                      <a:cubicBezTo>
                        <a:pt x="2514006" y="2722035"/>
                        <a:pt x="2515961" y="2721088"/>
                        <a:pt x="2516939" y="2719193"/>
                      </a:cubicBezTo>
                      <a:cubicBezTo>
                        <a:pt x="2517917" y="2721088"/>
                        <a:pt x="2518895" y="2723929"/>
                        <a:pt x="2519872" y="2725823"/>
                      </a:cubicBezTo>
                      <a:cubicBezTo>
                        <a:pt x="2516939" y="2724876"/>
                        <a:pt x="2514984" y="2723929"/>
                        <a:pt x="2512050" y="2722982"/>
                      </a:cubicBezTo>
                      <a:close/>
                    </a:path>
                  </a:pathLst>
                </a:custGeom>
                <a:solidFill>
                  <a:srgbClr val="96B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34D69DFB-9F69-0C95-85DF-374BCC821CED}"/>
                    </a:ext>
                  </a:extLst>
                </p:cNvPr>
                <p:cNvSpPr/>
                <p:nvPr/>
              </p:nvSpPr>
              <p:spPr>
                <a:xfrm>
                  <a:off x="4131633" y="-2147300"/>
                  <a:ext cx="4339533" cy="3333893"/>
                </a:xfrm>
                <a:custGeom>
                  <a:avLst/>
                  <a:gdLst>
                    <a:gd name="connsiteX0" fmla="*/ 3542672 w 4339533"/>
                    <a:gd name="connsiteY0" fmla="*/ 3250546 h 3333893"/>
                    <a:gd name="connsiteX1" fmla="*/ 3548539 w 4339533"/>
                    <a:gd name="connsiteY1" fmla="*/ 3303585 h 3333893"/>
                    <a:gd name="connsiteX2" fmla="*/ 3530939 w 4339533"/>
                    <a:gd name="connsiteY2" fmla="*/ 3313057 h 3333893"/>
                    <a:gd name="connsiteX3" fmla="*/ 3458586 w 4339533"/>
                    <a:gd name="connsiteY3" fmla="*/ 3275171 h 3333893"/>
                    <a:gd name="connsiteX4" fmla="*/ 3420454 w 4339533"/>
                    <a:gd name="connsiteY4" fmla="*/ 3220238 h 3333893"/>
                    <a:gd name="connsiteX5" fmla="*/ 3412632 w 4339533"/>
                    <a:gd name="connsiteY5" fmla="*/ 3252440 h 3333893"/>
                    <a:gd name="connsiteX6" fmla="*/ 3412632 w 4339533"/>
                    <a:gd name="connsiteY6" fmla="*/ 3253388 h 3333893"/>
                    <a:gd name="connsiteX7" fmla="*/ 3383300 w 4339533"/>
                    <a:gd name="connsiteY7" fmla="*/ 3277066 h 3333893"/>
                    <a:gd name="connsiteX8" fmla="*/ 3364722 w 4339533"/>
                    <a:gd name="connsiteY8" fmla="*/ 3266647 h 3333893"/>
                    <a:gd name="connsiteX9" fmla="*/ 3360811 w 4339533"/>
                    <a:gd name="connsiteY9" fmla="*/ 3257176 h 3333893"/>
                    <a:gd name="connsiteX10" fmla="*/ 3360811 w 4339533"/>
                    <a:gd name="connsiteY10" fmla="*/ 3257176 h 3333893"/>
                    <a:gd name="connsiteX11" fmla="*/ 3354945 w 4339533"/>
                    <a:gd name="connsiteY11" fmla="*/ 3265700 h 3333893"/>
                    <a:gd name="connsiteX12" fmla="*/ 3294325 w 4339533"/>
                    <a:gd name="connsiteY12" fmla="*/ 3314004 h 3333893"/>
                    <a:gd name="connsiteX13" fmla="*/ 3290414 w 4339533"/>
                    <a:gd name="connsiteY13" fmla="*/ 3314004 h 3333893"/>
                    <a:gd name="connsiteX14" fmla="*/ 3226861 w 4339533"/>
                    <a:gd name="connsiteY14" fmla="*/ 3239180 h 3333893"/>
                    <a:gd name="connsiteX15" fmla="*/ 3221972 w 4339533"/>
                    <a:gd name="connsiteY15" fmla="*/ 3227815 h 3333893"/>
                    <a:gd name="connsiteX16" fmla="*/ 3210239 w 4339533"/>
                    <a:gd name="connsiteY16" fmla="*/ 3188036 h 3333893"/>
                    <a:gd name="connsiteX17" fmla="*/ 3200461 w 4339533"/>
                    <a:gd name="connsiteY17" fmla="*/ 3201296 h 3333893"/>
                    <a:gd name="connsiteX18" fmla="*/ 3194595 w 4339533"/>
                    <a:gd name="connsiteY18" fmla="*/ 3208872 h 3333893"/>
                    <a:gd name="connsiteX19" fmla="*/ 3151574 w 4339533"/>
                    <a:gd name="connsiteY19" fmla="*/ 3242022 h 3333893"/>
                    <a:gd name="connsiteX20" fmla="*/ 3142775 w 4339533"/>
                    <a:gd name="connsiteY20" fmla="*/ 3241075 h 3333893"/>
                    <a:gd name="connsiteX21" fmla="*/ 3117353 w 4339533"/>
                    <a:gd name="connsiteY21" fmla="*/ 3186142 h 3333893"/>
                    <a:gd name="connsiteX22" fmla="*/ 3117353 w 4339533"/>
                    <a:gd name="connsiteY22" fmla="*/ 3183300 h 3333893"/>
                    <a:gd name="connsiteX23" fmla="*/ 3116375 w 4339533"/>
                    <a:gd name="connsiteY23" fmla="*/ 3144468 h 3333893"/>
                    <a:gd name="connsiteX24" fmla="*/ 3070422 w 4339533"/>
                    <a:gd name="connsiteY24" fmla="*/ 3155833 h 3333893"/>
                    <a:gd name="connsiteX25" fmla="*/ 3050866 w 4339533"/>
                    <a:gd name="connsiteY25" fmla="*/ 3056385 h 3333893"/>
                    <a:gd name="connsiteX26" fmla="*/ 3051844 w 4339533"/>
                    <a:gd name="connsiteY26" fmla="*/ 3050702 h 3333893"/>
                    <a:gd name="connsiteX27" fmla="*/ 3051844 w 4339533"/>
                    <a:gd name="connsiteY27" fmla="*/ 3050702 h 3333893"/>
                    <a:gd name="connsiteX28" fmla="*/ 3001001 w 4339533"/>
                    <a:gd name="connsiteY28" fmla="*/ 3027024 h 3333893"/>
                    <a:gd name="connsiteX29" fmla="*/ 2999046 w 4339533"/>
                    <a:gd name="connsiteY29" fmla="*/ 3006187 h 3333893"/>
                    <a:gd name="connsiteX30" fmla="*/ 3051844 w 4339533"/>
                    <a:gd name="connsiteY30" fmla="*/ 2973038 h 3333893"/>
                    <a:gd name="connsiteX31" fmla="*/ 2998068 w 4339533"/>
                    <a:gd name="connsiteY31" fmla="*/ 2968302 h 3333893"/>
                    <a:gd name="connsiteX32" fmla="*/ 2988291 w 4339533"/>
                    <a:gd name="connsiteY32" fmla="*/ 2960725 h 3333893"/>
                    <a:gd name="connsiteX33" fmla="*/ 2989269 w 4339533"/>
                    <a:gd name="connsiteY33" fmla="*/ 2952201 h 3333893"/>
                    <a:gd name="connsiteX34" fmla="*/ 3022512 w 4339533"/>
                    <a:gd name="connsiteY34" fmla="*/ 2926628 h 3333893"/>
                    <a:gd name="connsiteX35" fmla="*/ 3020556 w 4339533"/>
                    <a:gd name="connsiteY35" fmla="*/ 2871695 h 3333893"/>
                    <a:gd name="connsiteX36" fmla="*/ 2987313 w 4339533"/>
                    <a:gd name="connsiteY36" fmla="*/ 2897267 h 3333893"/>
                    <a:gd name="connsiteX37" fmla="*/ 2972647 w 4339533"/>
                    <a:gd name="connsiteY37" fmla="*/ 2902950 h 3333893"/>
                    <a:gd name="connsiteX38" fmla="*/ 2951137 w 4339533"/>
                    <a:gd name="connsiteY38" fmla="*/ 2897267 h 3333893"/>
                    <a:gd name="connsiteX39" fmla="*/ 2935492 w 4339533"/>
                    <a:gd name="connsiteY39" fmla="*/ 2838545 h 3333893"/>
                    <a:gd name="connsiteX40" fmla="*/ 2942337 w 4339533"/>
                    <a:gd name="connsiteY40" fmla="*/ 2819602 h 3333893"/>
                    <a:gd name="connsiteX41" fmla="*/ 2869006 w 4339533"/>
                    <a:gd name="connsiteY41" fmla="*/ 2842334 h 3333893"/>
                    <a:gd name="connsiteX42" fmla="*/ 2836740 w 4339533"/>
                    <a:gd name="connsiteY42" fmla="*/ 2843281 h 3333893"/>
                    <a:gd name="connsiteX43" fmla="*/ 2780031 w 4339533"/>
                    <a:gd name="connsiteY43" fmla="*/ 2830968 h 3333893"/>
                    <a:gd name="connsiteX44" fmla="*/ 2779053 w 4339533"/>
                    <a:gd name="connsiteY44" fmla="*/ 2818655 h 3333893"/>
                    <a:gd name="connsiteX45" fmla="*/ 2782964 w 4339533"/>
                    <a:gd name="connsiteY45" fmla="*/ 2812026 h 3333893"/>
                    <a:gd name="connsiteX46" fmla="*/ 2718433 w 4339533"/>
                    <a:gd name="connsiteY46" fmla="*/ 2819602 h 3333893"/>
                    <a:gd name="connsiteX47" fmla="*/ 2676390 w 4339533"/>
                    <a:gd name="connsiteY47" fmla="*/ 2814867 h 3333893"/>
                    <a:gd name="connsiteX48" fmla="*/ 2669546 w 4339533"/>
                    <a:gd name="connsiteY48" fmla="*/ 2805396 h 3333893"/>
                    <a:gd name="connsiteX49" fmla="*/ 2689101 w 4339533"/>
                    <a:gd name="connsiteY49" fmla="*/ 2764669 h 3333893"/>
                    <a:gd name="connsiteX50" fmla="*/ 2700833 w 4339533"/>
                    <a:gd name="connsiteY50" fmla="*/ 2744780 h 3333893"/>
                    <a:gd name="connsiteX51" fmla="*/ 2663679 w 4339533"/>
                    <a:gd name="connsiteY51" fmla="*/ 2770352 h 3333893"/>
                    <a:gd name="connsiteX52" fmla="*/ 2645102 w 4339533"/>
                    <a:gd name="connsiteY52" fmla="*/ 2775088 h 3333893"/>
                    <a:gd name="connsiteX53" fmla="*/ 2620658 w 4339533"/>
                    <a:gd name="connsiteY53" fmla="*/ 2752356 h 3333893"/>
                    <a:gd name="connsiteX54" fmla="*/ 2614792 w 4339533"/>
                    <a:gd name="connsiteY54" fmla="*/ 2761828 h 3333893"/>
                    <a:gd name="connsiteX55" fmla="*/ 2579593 w 4339533"/>
                    <a:gd name="connsiteY55" fmla="*/ 2779823 h 3333893"/>
                    <a:gd name="connsiteX56" fmla="*/ 2535595 w 4339533"/>
                    <a:gd name="connsiteY56" fmla="*/ 2752356 h 3333893"/>
                    <a:gd name="connsiteX57" fmla="*/ 2517018 w 4339533"/>
                    <a:gd name="connsiteY57" fmla="*/ 2760881 h 3333893"/>
                    <a:gd name="connsiteX58" fmla="*/ 2548305 w 4339533"/>
                    <a:gd name="connsiteY58" fmla="*/ 2790242 h 3333893"/>
                    <a:gd name="connsiteX59" fmla="*/ 2541461 w 4339533"/>
                    <a:gd name="connsiteY59" fmla="*/ 2832863 h 3333893"/>
                    <a:gd name="connsiteX60" fmla="*/ 2385022 w 4339533"/>
                    <a:gd name="connsiteY60" fmla="*/ 2892531 h 3333893"/>
                    <a:gd name="connsiteX61" fmla="*/ 2401644 w 4339533"/>
                    <a:gd name="connsiteY61" fmla="*/ 2930417 h 3333893"/>
                    <a:gd name="connsiteX62" fmla="*/ 2365467 w 4339533"/>
                    <a:gd name="connsiteY62" fmla="*/ 2941782 h 3333893"/>
                    <a:gd name="connsiteX63" fmla="*/ 2396755 w 4339533"/>
                    <a:gd name="connsiteY63" fmla="*/ 2974932 h 3333893"/>
                    <a:gd name="connsiteX64" fmla="*/ 2388933 w 4339533"/>
                    <a:gd name="connsiteY64" fmla="*/ 2991033 h 3333893"/>
                    <a:gd name="connsiteX65" fmla="*/ 2353734 w 4339533"/>
                    <a:gd name="connsiteY65" fmla="*/ 3000504 h 3333893"/>
                    <a:gd name="connsiteX66" fmla="*/ 2317558 w 4339533"/>
                    <a:gd name="connsiteY66" fmla="*/ 2996716 h 3333893"/>
                    <a:gd name="connsiteX67" fmla="*/ 2311691 w 4339533"/>
                    <a:gd name="connsiteY67" fmla="*/ 2995768 h 3333893"/>
                    <a:gd name="connsiteX68" fmla="*/ 2250093 w 4339533"/>
                    <a:gd name="connsiteY68" fmla="*/ 2982509 h 3333893"/>
                    <a:gd name="connsiteX69" fmla="*/ 2329291 w 4339533"/>
                    <a:gd name="connsiteY69" fmla="*/ 3055438 h 3333893"/>
                    <a:gd name="connsiteX70" fmla="*/ 2316580 w 4339533"/>
                    <a:gd name="connsiteY70" fmla="*/ 3072486 h 3333893"/>
                    <a:gd name="connsiteX71" fmla="*/ 2256938 w 4339533"/>
                    <a:gd name="connsiteY71" fmla="*/ 3085746 h 3333893"/>
                    <a:gd name="connsiteX72" fmla="*/ 2154274 w 4339533"/>
                    <a:gd name="connsiteY72" fmla="*/ 3062068 h 3333893"/>
                    <a:gd name="connsiteX73" fmla="*/ 2177740 w 4339533"/>
                    <a:gd name="connsiteY73" fmla="*/ 3104688 h 3333893"/>
                    <a:gd name="connsiteX74" fmla="*/ 2166008 w 4339533"/>
                    <a:gd name="connsiteY74" fmla="*/ 3119842 h 3333893"/>
                    <a:gd name="connsiteX75" fmla="*/ 2141564 w 4339533"/>
                    <a:gd name="connsiteY75" fmla="*/ 3124578 h 3333893"/>
                    <a:gd name="connsiteX76" fmla="*/ 2089743 w 4339533"/>
                    <a:gd name="connsiteY76" fmla="*/ 3112265 h 3333893"/>
                    <a:gd name="connsiteX77" fmla="*/ 2036945 w 4339533"/>
                    <a:gd name="connsiteY77" fmla="*/ 3079116 h 3333893"/>
                    <a:gd name="connsiteX78" fmla="*/ 2041834 w 4339533"/>
                    <a:gd name="connsiteY78" fmla="*/ 3109424 h 3333893"/>
                    <a:gd name="connsiteX79" fmla="*/ 2041834 w 4339533"/>
                    <a:gd name="connsiteY79" fmla="*/ 3110371 h 3333893"/>
                    <a:gd name="connsiteX80" fmla="*/ 2025212 w 4339533"/>
                    <a:gd name="connsiteY80" fmla="*/ 3141626 h 3333893"/>
                    <a:gd name="connsiteX81" fmla="*/ 2004679 w 4339533"/>
                    <a:gd name="connsiteY81" fmla="*/ 3139732 h 3333893"/>
                    <a:gd name="connsiteX82" fmla="*/ 1997835 w 4339533"/>
                    <a:gd name="connsiteY82" fmla="*/ 3133102 h 3333893"/>
                    <a:gd name="connsiteX83" fmla="*/ 1995879 w 4339533"/>
                    <a:gd name="connsiteY83" fmla="*/ 3142573 h 3333893"/>
                    <a:gd name="connsiteX84" fmla="*/ 1957747 w 4339533"/>
                    <a:gd name="connsiteY84" fmla="*/ 3206978 h 3333893"/>
                    <a:gd name="connsiteX85" fmla="*/ 1946992 w 4339533"/>
                    <a:gd name="connsiteY85" fmla="*/ 3208872 h 3333893"/>
                    <a:gd name="connsiteX86" fmla="*/ 1875617 w 4339533"/>
                    <a:gd name="connsiteY86" fmla="*/ 3165305 h 3333893"/>
                    <a:gd name="connsiteX87" fmla="*/ 1867795 w 4339533"/>
                    <a:gd name="connsiteY87" fmla="*/ 3157727 h 3333893"/>
                    <a:gd name="connsiteX88" fmla="*/ 1842373 w 4339533"/>
                    <a:gd name="connsiteY88" fmla="*/ 3128367 h 3333893"/>
                    <a:gd name="connsiteX89" fmla="*/ 1839440 w 4339533"/>
                    <a:gd name="connsiteY89" fmla="*/ 3141626 h 3333893"/>
                    <a:gd name="connsiteX90" fmla="*/ 1837485 w 4339533"/>
                    <a:gd name="connsiteY90" fmla="*/ 3150151 h 3333893"/>
                    <a:gd name="connsiteX91" fmla="*/ 1805219 w 4339533"/>
                    <a:gd name="connsiteY91" fmla="*/ 3195613 h 3333893"/>
                    <a:gd name="connsiteX92" fmla="*/ 1762198 w 4339533"/>
                    <a:gd name="connsiteY92" fmla="*/ 3156780 h 3333893"/>
                    <a:gd name="connsiteX93" fmla="*/ 1761221 w 4339533"/>
                    <a:gd name="connsiteY93" fmla="*/ 3153939 h 3333893"/>
                    <a:gd name="connsiteX94" fmla="*/ 1746555 w 4339533"/>
                    <a:gd name="connsiteY94" fmla="*/ 3121737 h 3333893"/>
                    <a:gd name="connsiteX95" fmla="*/ 1711356 w 4339533"/>
                    <a:gd name="connsiteY95" fmla="*/ 3147309 h 3333893"/>
                    <a:gd name="connsiteX96" fmla="*/ 1656602 w 4339533"/>
                    <a:gd name="connsiteY96" fmla="*/ 3067750 h 3333893"/>
                    <a:gd name="connsiteX97" fmla="*/ 1655624 w 4339533"/>
                    <a:gd name="connsiteY97" fmla="*/ 3063014 h 3333893"/>
                    <a:gd name="connsiteX98" fmla="*/ 1602826 w 4339533"/>
                    <a:gd name="connsiteY98" fmla="*/ 3060173 h 3333893"/>
                    <a:gd name="connsiteX99" fmla="*/ 1593049 w 4339533"/>
                    <a:gd name="connsiteY99" fmla="*/ 3042178 h 3333893"/>
                    <a:gd name="connsiteX100" fmla="*/ 1624336 w 4339533"/>
                    <a:gd name="connsiteY100" fmla="*/ 2995768 h 3333893"/>
                    <a:gd name="connsiteX101" fmla="*/ 1577405 w 4339533"/>
                    <a:gd name="connsiteY101" fmla="*/ 3009975 h 3333893"/>
                    <a:gd name="connsiteX102" fmla="*/ 1565672 w 4339533"/>
                    <a:gd name="connsiteY102" fmla="*/ 3006187 h 3333893"/>
                    <a:gd name="connsiteX103" fmla="*/ 1563716 w 4339533"/>
                    <a:gd name="connsiteY103" fmla="*/ 2998610 h 3333893"/>
                    <a:gd name="connsiteX104" fmla="*/ 1583271 w 4339533"/>
                    <a:gd name="connsiteY104" fmla="*/ 2964513 h 3333893"/>
                    <a:gd name="connsiteX105" fmla="*/ 1561761 w 4339533"/>
                    <a:gd name="connsiteY105" fmla="*/ 2919051 h 3333893"/>
                    <a:gd name="connsiteX106" fmla="*/ 1543184 w 4339533"/>
                    <a:gd name="connsiteY106" fmla="*/ 2952201 h 3333893"/>
                    <a:gd name="connsiteX107" fmla="*/ 1514829 w 4339533"/>
                    <a:gd name="connsiteY107" fmla="*/ 2965460 h 3333893"/>
                    <a:gd name="connsiteX108" fmla="*/ 1510918 w 4339533"/>
                    <a:gd name="connsiteY108" fmla="*/ 2965460 h 3333893"/>
                    <a:gd name="connsiteX109" fmla="*/ 1475719 w 4339533"/>
                    <a:gd name="connsiteY109" fmla="*/ 2919998 h 3333893"/>
                    <a:gd name="connsiteX110" fmla="*/ 1473764 w 4339533"/>
                    <a:gd name="connsiteY110" fmla="*/ 2902003 h 3333893"/>
                    <a:gd name="connsiteX111" fmla="*/ 1419988 w 4339533"/>
                    <a:gd name="connsiteY111" fmla="*/ 2946518 h 3333893"/>
                    <a:gd name="connsiteX112" fmla="*/ 1349590 w 4339533"/>
                    <a:gd name="connsiteY112" fmla="*/ 2970196 h 3333893"/>
                    <a:gd name="connsiteX113" fmla="*/ 1336880 w 4339533"/>
                    <a:gd name="connsiteY113" fmla="*/ 2966408 h 3333893"/>
                    <a:gd name="connsiteX114" fmla="*/ 1336880 w 4339533"/>
                    <a:gd name="connsiteY114" fmla="*/ 2955989 h 3333893"/>
                    <a:gd name="connsiteX115" fmla="*/ 1337857 w 4339533"/>
                    <a:gd name="connsiteY115" fmla="*/ 2949359 h 3333893"/>
                    <a:gd name="connsiteX116" fmla="*/ 1247905 w 4339533"/>
                    <a:gd name="connsiteY116" fmla="*/ 2989139 h 3333893"/>
                    <a:gd name="connsiteX117" fmla="*/ 1245949 w 4339533"/>
                    <a:gd name="connsiteY117" fmla="*/ 2989139 h 3333893"/>
                    <a:gd name="connsiteX118" fmla="*/ 1237150 w 4339533"/>
                    <a:gd name="connsiteY118" fmla="*/ 2983456 h 3333893"/>
                    <a:gd name="connsiteX119" fmla="*/ 1239105 w 4339533"/>
                    <a:gd name="connsiteY119" fmla="*/ 2940835 h 3333893"/>
                    <a:gd name="connsiteX120" fmla="*/ 1242038 w 4339533"/>
                    <a:gd name="connsiteY120" fmla="*/ 2921892 h 3333893"/>
                    <a:gd name="connsiteX121" fmla="*/ 1220528 w 4339533"/>
                    <a:gd name="connsiteY121" fmla="*/ 2955042 h 3333893"/>
                    <a:gd name="connsiteX122" fmla="*/ 1177507 w 4339533"/>
                    <a:gd name="connsiteY122" fmla="*/ 2955989 h 3333893"/>
                    <a:gd name="connsiteX123" fmla="*/ 1175551 w 4339533"/>
                    <a:gd name="connsiteY123" fmla="*/ 2965460 h 3333893"/>
                    <a:gd name="connsiteX124" fmla="*/ 1151108 w 4339533"/>
                    <a:gd name="connsiteY124" fmla="*/ 2992927 h 3333893"/>
                    <a:gd name="connsiteX125" fmla="*/ 1136442 w 4339533"/>
                    <a:gd name="connsiteY125" fmla="*/ 2994821 h 3333893"/>
                    <a:gd name="connsiteX126" fmla="*/ 1071911 w 4339533"/>
                    <a:gd name="connsiteY126" fmla="*/ 2956936 h 3333893"/>
                    <a:gd name="connsiteX127" fmla="*/ 1075822 w 4339533"/>
                    <a:gd name="connsiteY127" fmla="*/ 2991033 h 3333893"/>
                    <a:gd name="connsiteX128" fmla="*/ 1079733 w 4339533"/>
                    <a:gd name="connsiteY128" fmla="*/ 2998610 h 3333893"/>
                    <a:gd name="connsiteX129" fmla="*/ 1104176 w 4339533"/>
                    <a:gd name="connsiteY129" fmla="*/ 3092376 h 3333893"/>
                    <a:gd name="connsiteX130" fmla="*/ 1068977 w 4339533"/>
                    <a:gd name="connsiteY130" fmla="*/ 3117001 h 3333893"/>
                    <a:gd name="connsiteX131" fmla="*/ 1060178 w 4339533"/>
                    <a:gd name="connsiteY131" fmla="*/ 3116054 h 3333893"/>
                    <a:gd name="connsiteX132" fmla="*/ 999557 w 4339533"/>
                    <a:gd name="connsiteY132" fmla="*/ 3083851 h 3333893"/>
                    <a:gd name="connsiteX133" fmla="*/ 993691 w 4339533"/>
                    <a:gd name="connsiteY133" fmla="*/ 3125525 h 3333893"/>
                    <a:gd name="connsiteX134" fmla="*/ 990758 w 4339533"/>
                    <a:gd name="connsiteY134" fmla="*/ 3133102 h 3333893"/>
                    <a:gd name="connsiteX135" fmla="*/ 947737 w 4339533"/>
                    <a:gd name="connsiteY135" fmla="*/ 3186142 h 3333893"/>
                    <a:gd name="connsiteX136" fmla="*/ 897872 w 4339533"/>
                    <a:gd name="connsiteY136" fmla="*/ 3179512 h 3333893"/>
                    <a:gd name="connsiteX137" fmla="*/ 885161 w 4339533"/>
                    <a:gd name="connsiteY137" fmla="*/ 3140679 h 3333893"/>
                    <a:gd name="connsiteX138" fmla="*/ 805964 w 4339533"/>
                    <a:gd name="connsiteY138" fmla="*/ 3236339 h 3333893"/>
                    <a:gd name="connsiteX139" fmla="*/ 783476 w 4339533"/>
                    <a:gd name="connsiteY139" fmla="*/ 3244863 h 3333893"/>
                    <a:gd name="connsiteX140" fmla="*/ 756099 w 4339533"/>
                    <a:gd name="connsiteY140" fmla="*/ 3221185 h 3333893"/>
                    <a:gd name="connsiteX141" fmla="*/ 769788 w 4339533"/>
                    <a:gd name="connsiteY141" fmla="*/ 3126472 h 3333893"/>
                    <a:gd name="connsiteX142" fmla="*/ 778587 w 4339533"/>
                    <a:gd name="connsiteY142" fmla="*/ 3115107 h 3333893"/>
                    <a:gd name="connsiteX143" fmla="*/ 780543 w 4339533"/>
                    <a:gd name="connsiteY143" fmla="*/ 3112265 h 3333893"/>
                    <a:gd name="connsiteX144" fmla="*/ 748277 w 4339533"/>
                    <a:gd name="connsiteY144" fmla="*/ 3121737 h 3333893"/>
                    <a:gd name="connsiteX145" fmla="*/ 718945 w 4339533"/>
                    <a:gd name="connsiteY145" fmla="*/ 3117948 h 3333893"/>
                    <a:gd name="connsiteX146" fmla="*/ 716012 w 4339533"/>
                    <a:gd name="connsiteY146" fmla="*/ 3110371 h 3333893"/>
                    <a:gd name="connsiteX147" fmla="*/ 720900 w 4339533"/>
                    <a:gd name="connsiteY147" fmla="*/ 3101847 h 3333893"/>
                    <a:gd name="connsiteX148" fmla="*/ 746322 w 4339533"/>
                    <a:gd name="connsiteY148" fmla="*/ 3085746 h 3333893"/>
                    <a:gd name="connsiteX149" fmla="*/ 710145 w 4339533"/>
                    <a:gd name="connsiteY149" fmla="*/ 3087640 h 3333893"/>
                    <a:gd name="connsiteX150" fmla="*/ 709167 w 4339533"/>
                    <a:gd name="connsiteY150" fmla="*/ 3090481 h 3333893"/>
                    <a:gd name="connsiteX151" fmla="*/ 708190 w 4339533"/>
                    <a:gd name="connsiteY151" fmla="*/ 3093323 h 3333893"/>
                    <a:gd name="connsiteX152" fmla="*/ 664191 w 4339533"/>
                    <a:gd name="connsiteY152" fmla="*/ 3159622 h 3333893"/>
                    <a:gd name="connsiteX153" fmla="*/ 605526 w 4339533"/>
                    <a:gd name="connsiteY153" fmla="*/ 3139732 h 3333893"/>
                    <a:gd name="connsiteX154" fmla="*/ 581083 w 4339533"/>
                    <a:gd name="connsiteY154" fmla="*/ 3185194 h 3333893"/>
                    <a:gd name="connsiteX155" fmla="*/ 556639 w 4339533"/>
                    <a:gd name="connsiteY155" fmla="*/ 3195613 h 3333893"/>
                    <a:gd name="connsiteX156" fmla="*/ 501885 w 4339533"/>
                    <a:gd name="connsiteY156" fmla="*/ 3111318 h 3333893"/>
                    <a:gd name="connsiteX157" fmla="*/ 449087 w 4339533"/>
                    <a:gd name="connsiteY157" fmla="*/ 3169093 h 3333893"/>
                    <a:gd name="connsiteX158" fmla="*/ 403133 w 4339533"/>
                    <a:gd name="connsiteY158" fmla="*/ 3134049 h 3333893"/>
                    <a:gd name="connsiteX159" fmla="*/ 403133 w 4339533"/>
                    <a:gd name="connsiteY159" fmla="*/ 3076275 h 3333893"/>
                    <a:gd name="connsiteX160" fmla="*/ 321980 w 4339533"/>
                    <a:gd name="connsiteY160" fmla="*/ 3104688 h 3333893"/>
                    <a:gd name="connsiteX161" fmla="*/ 306336 w 4339533"/>
                    <a:gd name="connsiteY161" fmla="*/ 3101847 h 3333893"/>
                    <a:gd name="connsiteX162" fmla="*/ 299492 w 4339533"/>
                    <a:gd name="connsiteY162" fmla="*/ 3091429 h 3333893"/>
                    <a:gd name="connsiteX163" fmla="*/ 327847 w 4339533"/>
                    <a:gd name="connsiteY163" fmla="*/ 3049755 h 3333893"/>
                    <a:gd name="connsiteX164" fmla="*/ 311225 w 4339533"/>
                    <a:gd name="connsiteY164" fmla="*/ 3055438 h 3333893"/>
                    <a:gd name="connsiteX165" fmla="*/ 205629 w 4339533"/>
                    <a:gd name="connsiteY165" fmla="*/ 3077222 h 3333893"/>
                    <a:gd name="connsiteX166" fmla="*/ 192918 w 4339533"/>
                    <a:gd name="connsiteY166" fmla="*/ 3067750 h 3333893"/>
                    <a:gd name="connsiteX167" fmla="*/ 256471 w 4339533"/>
                    <a:gd name="connsiteY167" fmla="*/ 2991033 h 3333893"/>
                    <a:gd name="connsiteX168" fmla="*/ 251583 w 4339533"/>
                    <a:gd name="connsiteY168" fmla="*/ 2938941 h 3333893"/>
                    <a:gd name="connsiteX169" fmla="*/ 292648 w 4339533"/>
                    <a:gd name="connsiteY169" fmla="*/ 2878325 h 3333893"/>
                    <a:gd name="connsiteX170" fmla="*/ 286781 w 4339533"/>
                    <a:gd name="connsiteY170" fmla="*/ 2880219 h 3333893"/>
                    <a:gd name="connsiteX171" fmla="*/ 212473 w 4339533"/>
                    <a:gd name="connsiteY171" fmla="*/ 2896320 h 3333893"/>
                    <a:gd name="connsiteX172" fmla="*/ 187052 w 4339533"/>
                    <a:gd name="connsiteY172" fmla="*/ 2885901 h 3333893"/>
                    <a:gd name="connsiteX173" fmla="*/ 194873 w 4339533"/>
                    <a:gd name="connsiteY173" fmla="*/ 2852752 h 3333893"/>
                    <a:gd name="connsiteX174" fmla="*/ 252560 w 4339533"/>
                    <a:gd name="connsiteY174" fmla="*/ 2790242 h 3333893"/>
                    <a:gd name="connsiteX175" fmla="*/ 185096 w 4339533"/>
                    <a:gd name="connsiteY175" fmla="*/ 2791189 h 3333893"/>
                    <a:gd name="connsiteX176" fmla="*/ 185096 w 4339533"/>
                    <a:gd name="connsiteY176" fmla="*/ 2777929 h 3333893"/>
                    <a:gd name="connsiteX177" fmla="*/ 244739 w 4339533"/>
                    <a:gd name="connsiteY177" fmla="*/ 2721101 h 3333893"/>
                    <a:gd name="connsiteX178" fmla="*/ 194873 w 4339533"/>
                    <a:gd name="connsiteY178" fmla="*/ 2724890 h 3333893"/>
                    <a:gd name="connsiteX179" fmla="*/ 153808 w 4339533"/>
                    <a:gd name="connsiteY179" fmla="*/ 2713524 h 3333893"/>
                    <a:gd name="connsiteX180" fmla="*/ 159675 w 4339533"/>
                    <a:gd name="connsiteY180" fmla="*/ 2694581 h 3333893"/>
                    <a:gd name="connsiteX181" fmla="*/ 258427 w 4339533"/>
                    <a:gd name="connsiteY181" fmla="*/ 2657643 h 3333893"/>
                    <a:gd name="connsiteX182" fmla="*/ 218339 w 4339533"/>
                    <a:gd name="connsiteY182" fmla="*/ 2644384 h 3333893"/>
                    <a:gd name="connsiteX183" fmla="*/ 200740 w 4339533"/>
                    <a:gd name="connsiteY183" fmla="*/ 2638701 h 3333893"/>
                    <a:gd name="connsiteX184" fmla="*/ 132298 w 4339533"/>
                    <a:gd name="connsiteY184" fmla="*/ 2603657 h 3333893"/>
                    <a:gd name="connsiteX185" fmla="*/ 125454 w 4339533"/>
                    <a:gd name="connsiteY185" fmla="*/ 2580926 h 3333893"/>
                    <a:gd name="connsiteX186" fmla="*/ 189007 w 4339533"/>
                    <a:gd name="connsiteY186" fmla="*/ 2561984 h 3333893"/>
                    <a:gd name="connsiteX187" fmla="*/ 169452 w 4339533"/>
                    <a:gd name="connsiteY187" fmla="*/ 2535464 h 3333893"/>
                    <a:gd name="connsiteX188" fmla="*/ 169452 w 4339533"/>
                    <a:gd name="connsiteY188" fmla="*/ 2534517 h 3333893"/>
                    <a:gd name="connsiteX189" fmla="*/ 163586 w 4339533"/>
                    <a:gd name="connsiteY189" fmla="*/ 2500420 h 3333893"/>
                    <a:gd name="connsiteX190" fmla="*/ 177274 w 4339533"/>
                    <a:gd name="connsiteY190" fmla="*/ 2490002 h 3333893"/>
                    <a:gd name="connsiteX191" fmla="*/ 184118 w 4339533"/>
                    <a:gd name="connsiteY191" fmla="*/ 2489055 h 3333893"/>
                    <a:gd name="connsiteX192" fmla="*/ 233005 w 4339533"/>
                    <a:gd name="connsiteY192" fmla="*/ 2523151 h 3333893"/>
                    <a:gd name="connsiteX193" fmla="*/ 234961 w 4339533"/>
                    <a:gd name="connsiteY193" fmla="*/ 2525993 h 3333893"/>
                    <a:gd name="connsiteX194" fmla="*/ 235939 w 4339533"/>
                    <a:gd name="connsiteY194" fmla="*/ 2523151 h 3333893"/>
                    <a:gd name="connsiteX195" fmla="*/ 246694 w 4339533"/>
                    <a:gd name="connsiteY195" fmla="*/ 2479583 h 3333893"/>
                    <a:gd name="connsiteX196" fmla="*/ 248649 w 4339533"/>
                    <a:gd name="connsiteY196" fmla="*/ 2477689 h 3333893"/>
                    <a:gd name="connsiteX197" fmla="*/ 224206 w 4339533"/>
                    <a:gd name="connsiteY197" fmla="*/ 2460641 h 3333893"/>
                    <a:gd name="connsiteX198" fmla="*/ 222250 w 4339533"/>
                    <a:gd name="connsiteY198" fmla="*/ 2459694 h 3333893"/>
                    <a:gd name="connsiteX199" fmla="*/ 202696 w 4339533"/>
                    <a:gd name="connsiteY199" fmla="*/ 2434121 h 3333893"/>
                    <a:gd name="connsiteX200" fmla="*/ 212473 w 4339533"/>
                    <a:gd name="connsiteY200" fmla="*/ 2417073 h 3333893"/>
                    <a:gd name="connsiteX201" fmla="*/ 169452 w 4339533"/>
                    <a:gd name="connsiteY201" fmla="*/ 2373505 h 3333893"/>
                    <a:gd name="connsiteX202" fmla="*/ 169452 w 4339533"/>
                    <a:gd name="connsiteY202" fmla="*/ 2354562 h 3333893"/>
                    <a:gd name="connsiteX203" fmla="*/ 201718 w 4339533"/>
                    <a:gd name="connsiteY203" fmla="*/ 2338461 h 3333893"/>
                    <a:gd name="connsiteX204" fmla="*/ 152830 w 4339533"/>
                    <a:gd name="connsiteY204" fmla="*/ 2310047 h 3333893"/>
                    <a:gd name="connsiteX205" fmla="*/ 153808 w 4339533"/>
                    <a:gd name="connsiteY205" fmla="*/ 2261744 h 3333893"/>
                    <a:gd name="connsiteX206" fmla="*/ 121543 w 4339533"/>
                    <a:gd name="connsiteY206" fmla="*/ 2287316 h 3333893"/>
                    <a:gd name="connsiteX207" fmla="*/ 110787 w 4339533"/>
                    <a:gd name="connsiteY207" fmla="*/ 2281633 h 3333893"/>
                    <a:gd name="connsiteX208" fmla="*/ 103943 w 4339533"/>
                    <a:gd name="connsiteY208" fmla="*/ 2239013 h 3333893"/>
                    <a:gd name="connsiteX209" fmla="*/ 103943 w 4339533"/>
                    <a:gd name="connsiteY209" fmla="*/ 2232383 h 3333893"/>
                    <a:gd name="connsiteX210" fmla="*/ 106876 w 4339533"/>
                    <a:gd name="connsiteY210" fmla="*/ 2190709 h 3333893"/>
                    <a:gd name="connsiteX211" fmla="*/ 109810 w 4339533"/>
                    <a:gd name="connsiteY211" fmla="*/ 2132934 h 3333893"/>
                    <a:gd name="connsiteX212" fmla="*/ 93188 w 4339533"/>
                    <a:gd name="connsiteY212" fmla="*/ 2145247 h 3333893"/>
                    <a:gd name="connsiteX213" fmla="*/ 57989 w 4339533"/>
                    <a:gd name="connsiteY213" fmla="*/ 2168925 h 3333893"/>
                    <a:gd name="connsiteX214" fmla="*/ 40390 w 4339533"/>
                    <a:gd name="connsiteY214" fmla="*/ 2173661 h 3333893"/>
                    <a:gd name="connsiteX215" fmla="*/ 40390 w 4339533"/>
                    <a:gd name="connsiteY215" fmla="*/ 2173661 h 3333893"/>
                    <a:gd name="connsiteX216" fmla="*/ 18879 w 4339533"/>
                    <a:gd name="connsiteY216" fmla="*/ 2163242 h 3333893"/>
                    <a:gd name="connsiteX217" fmla="*/ 12035 w 4339533"/>
                    <a:gd name="connsiteY217" fmla="*/ 2124410 h 3333893"/>
                    <a:gd name="connsiteX218" fmla="*/ 77544 w 4339533"/>
                    <a:gd name="connsiteY218" fmla="*/ 2033486 h 3333893"/>
                    <a:gd name="connsiteX219" fmla="*/ 39412 w 4339533"/>
                    <a:gd name="connsiteY219" fmla="*/ 2046745 h 3333893"/>
                    <a:gd name="connsiteX220" fmla="*/ 13991 w 4339533"/>
                    <a:gd name="connsiteY220" fmla="*/ 2039168 h 3333893"/>
                    <a:gd name="connsiteX221" fmla="*/ 5191 w 4339533"/>
                    <a:gd name="connsiteY221" fmla="*/ 1982340 h 3333893"/>
                    <a:gd name="connsiteX222" fmla="*/ 70700 w 4339533"/>
                    <a:gd name="connsiteY222" fmla="*/ 1918883 h 3333893"/>
                    <a:gd name="connsiteX223" fmla="*/ 152830 w 4339533"/>
                    <a:gd name="connsiteY223" fmla="*/ 1876262 h 3333893"/>
                    <a:gd name="connsiteX224" fmla="*/ 218339 w 4339533"/>
                    <a:gd name="connsiteY224" fmla="*/ 1843113 h 3333893"/>
                    <a:gd name="connsiteX225" fmla="*/ 153808 w 4339533"/>
                    <a:gd name="connsiteY225" fmla="*/ 1847848 h 3333893"/>
                    <a:gd name="connsiteX226" fmla="*/ 109810 w 4339533"/>
                    <a:gd name="connsiteY226" fmla="*/ 1818487 h 3333893"/>
                    <a:gd name="connsiteX227" fmla="*/ 116654 w 4339533"/>
                    <a:gd name="connsiteY227" fmla="*/ 1786285 h 3333893"/>
                    <a:gd name="connsiteX228" fmla="*/ 196829 w 4339533"/>
                    <a:gd name="connsiteY228" fmla="*/ 1750294 h 3333893"/>
                    <a:gd name="connsiteX229" fmla="*/ 232028 w 4339533"/>
                    <a:gd name="connsiteY229" fmla="*/ 1740823 h 3333893"/>
                    <a:gd name="connsiteX230" fmla="*/ 199762 w 4339533"/>
                    <a:gd name="connsiteY230" fmla="*/ 1712409 h 3333893"/>
                    <a:gd name="connsiteX231" fmla="*/ 188029 w 4339533"/>
                    <a:gd name="connsiteY231" fmla="*/ 1719039 h 3333893"/>
                    <a:gd name="connsiteX232" fmla="*/ 145009 w 4339533"/>
                    <a:gd name="connsiteY232" fmla="*/ 1712409 h 3333893"/>
                    <a:gd name="connsiteX233" fmla="*/ 137186 w 4339533"/>
                    <a:gd name="connsiteY233" fmla="*/ 1668841 h 3333893"/>
                    <a:gd name="connsiteX234" fmla="*/ 145009 w 4339533"/>
                    <a:gd name="connsiteY234" fmla="*/ 1648004 h 3333893"/>
                    <a:gd name="connsiteX235" fmla="*/ 120565 w 4339533"/>
                    <a:gd name="connsiteY235" fmla="*/ 1595912 h 3333893"/>
                    <a:gd name="connsiteX236" fmla="*/ 125454 w 4339533"/>
                    <a:gd name="connsiteY236" fmla="*/ 1553291 h 3333893"/>
                    <a:gd name="connsiteX237" fmla="*/ 129365 w 4339533"/>
                    <a:gd name="connsiteY237" fmla="*/ 1507829 h 3333893"/>
                    <a:gd name="connsiteX238" fmla="*/ 203673 w 4339533"/>
                    <a:gd name="connsiteY238" fmla="*/ 1435847 h 3333893"/>
                    <a:gd name="connsiteX239" fmla="*/ 295581 w 4339533"/>
                    <a:gd name="connsiteY239" fmla="*/ 1387544 h 3333893"/>
                    <a:gd name="connsiteX240" fmla="*/ 373801 w 4339533"/>
                    <a:gd name="connsiteY240" fmla="*/ 1346817 h 3333893"/>
                    <a:gd name="connsiteX241" fmla="*/ 296559 w 4339533"/>
                    <a:gd name="connsiteY241" fmla="*/ 1354394 h 3333893"/>
                    <a:gd name="connsiteX242" fmla="*/ 246694 w 4339533"/>
                    <a:gd name="connsiteY242" fmla="*/ 1322192 h 3333893"/>
                    <a:gd name="connsiteX243" fmla="*/ 254516 w 4339533"/>
                    <a:gd name="connsiteY243" fmla="*/ 1286201 h 3333893"/>
                    <a:gd name="connsiteX244" fmla="*/ 344468 w 4339533"/>
                    <a:gd name="connsiteY244" fmla="*/ 1245474 h 3333893"/>
                    <a:gd name="connsiteX245" fmla="*/ 384556 w 4339533"/>
                    <a:gd name="connsiteY245" fmla="*/ 1234109 h 3333893"/>
                    <a:gd name="connsiteX246" fmla="*/ 259405 w 4339533"/>
                    <a:gd name="connsiteY246" fmla="*/ 1071203 h 3333893"/>
                    <a:gd name="connsiteX247" fmla="*/ 273093 w 4339533"/>
                    <a:gd name="connsiteY247" fmla="*/ 1014375 h 3333893"/>
                    <a:gd name="connsiteX248" fmla="*/ 293626 w 4339533"/>
                    <a:gd name="connsiteY248" fmla="*/ 1007745 h 3333893"/>
                    <a:gd name="connsiteX249" fmla="*/ 335669 w 4339533"/>
                    <a:gd name="connsiteY249" fmla="*/ 1024793 h 3333893"/>
                    <a:gd name="connsiteX250" fmla="*/ 374779 w 4339533"/>
                    <a:gd name="connsiteY250" fmla="*/ 1057943 h 3333893"/>
                    <a:gd name="connsiteX251" fmla="*/ 414866 w 4339533"/>
                    <a:gd name="connsiteY251" fmla="*/ 1091092 h 3333893"/>
                    <a:gd name="connsiteX252" fmla="*/ 405089 w 4339533"/>
                    <a:gd name="connsiteY252" fmla="*/ 1061732 h 3333893"/>
                    <a:gd name="connsiteX253" fmla="*/ 381623 w 4339533"/>
                    <a:gd name="connsiteY253" fmla="*/ 968913 h 3333893"/>
                    <a:gd name="connsiteX254" fmla="*/ 395311 w 4339533"/>
                    <a:gd name="connsiteY254" fmla="*/ 903561 h 3333893"/>
                    <a:gd name="connsiteX255" fmla="*/ 419755 w 4339533"/>
                    <a:gd name="connsiteY255" fmla="*/ 898825 h 3333893"/>
                    <a:gd name="connsiteX256" fmla="*/ 465709 w 4339533"/>
                    <a:gd name="connsiteY256" fmla="*/ 933869 h 3333893"/>
                    <a:gd name="connsiteX257" fmla="*/ 483308 w 4339533"/>
                    <a:gd name="connsiteY257" fmla="*/ 949970 h 3333893"/>
                    <a:gd name="connsiteX258" fmla="*/ 481353 w 4339533"/>
                    <a:gd name="connsiteY258" fmla="*/ 923451 h 3333893"/>
                    <a:gd name="connsiteX259" fmla="*/ 509707 w 4339533"/>
                    <a:gd name="connsiteY259" fmla="*/ 826843 h 3333893"/>
                    <a:gd name="connsiteX260" fmla="*/ 513618 w 4339533"/>
                    <a:gd name="connsiteY260" fmla="*/ 824949 h 3333893"/>
                    <a:gd name="connsiteX261" fmla="*/ 518507 w 4339533"/>
                    <a:gd name="connsiteY261" fmla="*/ 832526 h 3333893"/>
                    <a:gd name="connsiteX262" fmla="*/ 561528 w 4339533"/>
                    <a:gd name="connsiteY262" fmla="*/ 949023 h 3333893"/>
                    <a:gd name="connsiteX263" fmla="*/ 582060 w 4339533"/>
                    <a:gd name="connsiteY263" fmla="*/ 911138 h 3333893"/>
                    <a:gd name="connsiteX264" fmla="*/ 594771 w 4339533"/>
                    <a:gd name="connsiteY264" fmla="*/ 895984 h 3333893"/>
                    <a:gd name="connsiteX265" fmla="*/ 601615 w 4339533"/>
                    <a:gd name="connsiteY265" fmla="*/ 888407 h 3333893"/>
                    <a:gd name="connsiteX266" fmla="*/ 603571 w 4339533"/>
                    <a:gd name="connsiteY266" fmla="*/ 897878 h 3333893"/>
                    <a:gd name="connsiteX267" fmla="*/ 604548 w 4339533"/>
                    <a:gd name="connsiteY267" fmla="*/ 903561 h 3333893"/>
                    <a:gd name="connsiteX268" fmla="*/ 606504 w 4339533"/>
                    <a:gd name="connsiteY268" fmla="*/ 942393 h 3333893"/>
                    <a:gd name="connsiteX269" fmla="*/ 610415 w 4339533"/>
                    <a:gd name="connsiteY269" fmla="*/ 991644 h 3333893"/>
                    <a:gd name="connsiteX270" fmla="*/ 611393 w 4339533"/>
                    <a:gd name="connsiteY270" fmla="*/ 991644 h 3333893"/>
                    <a:gd name="connsiteX271" fmla="*/ 616282 w 4339533"/>
                    <a:gd name="connsiteY271" fmla="*/ 976490 h 3333893"/>
                    <a:gd name="connsiteX272" fmla="*/ 661258 w 4339533"/>
                    <a:gd name="connsiteY272" fmla="*/ 893143 h 3333893"/>
                    <a:gd name="connsiteX273" fmla="*/ 666146 w 4339533"/>
                    <a:gd name="connsiteY273" fmla="*/ 889354 h 3333893"/>
                    <a:gd name="connsiteX274" fmla="*/ 669080 w 4339533"/>
                    <a:gd name="connsiteY274" fmla="*/ 895037 h 3333893"/>
                    <a:gd name="connsiteX275" fmla="*/ 686679 w 4339533"/>
                    <a:gd name="connsiteY275" fmla="*/ 957547 h 3333893"/>
                    <a:gd name="connsiteX276" fmla="*/ 695479 w 4339533"/>
                    <a:gd name="connsiteY276" fmla="*/ 995432 h 3333893"/>
                    <a:gd name="connsiteX277" fmla="*/ 706234 w 4339533"/>
                    <a:gd name="connsiteY277" fmla="*/ 962283 h 3333893"/>
                    <a:gd name="connsiteX278" fmla="*/ 707212 w 4339533"/>
                    <a:gd name="connsiteY278" fmla="*/ 961336 h 3333893"/>
                    <a:gd name="connsiteX279" fmla="*/ 773699 w 4339533"/>
                    <a:gd name="connsiteY279" fmla="*/ 905455 h 3333893"/>
                    <a:gd name="connsiteX280" fmla="*/ 771743 w 4339533"/>
                    <a:gd name="connsiteY280" fmla="*/ 832526 h 3333893"/>
                    <a:gd name="connsiteX281" fmla="*/ 795209 w 4339533"/>
                    <a:gd name="connsiteY281" fmla="*/ 825896 h 3333893"/>
                    <a:gd name="connsiteX282" fmla="*/ 863651 w 4339533"/>
                    <a:gd name="connsiteY282" fmla="*/ 895037 h 3333893"/>
                    <a:gd name="connsiteX283" fmla="*/ 846052 w 4339533"/>
                    <a:gd name="connsiteY283" fmla="*/ 777593 h 3333893"/>
                    <a:gd name="connsiteX284" fmla="*/ 870495 w 4339533"/>
                    <a:gd name="connsiteY284" fmla="*/ 756756 h 3333893"/>
                    <a:gd name="connsiteX285" fmla="*/ 946759 w 4339533"/>
                    <a:gd name="connsiteY285" fmla="*/ 787064 h 3333893"/>
                    <a:gd name="connsiteX286" fmla="*/ 954581 w 4339533"/>
                    <a:gd name="connsiteY286" fmla="*/ 775699 h 3333893"/>
                    <a:gd name="connsiteX287" fmla="*/ 1083644 w 4339533"/>
                    <a:gd name="connsiteY287" fmla="*/ 677197 h 3333893"/>
                    <a:gd name="connsiteX288" fmla="*/ 1090488 w 4339533"/>
                    <a:gd name="connsiteY288" fmla="*/ 678144 h 3333893"/>
                    <a:gd name="connsiteX289" fmla="*/ 1116887 w 4339533"/>
                    <a:gd name="connsiteY289" fmla="*/ 695193 h 3333893"/>
                    <a:gd name="connsiteX290" fmla="*/ 1117865 w 4339533"/>
                    <a:gd name="connsiteY290" fmla="*/ 748232 h 3333893"/>
                    <a:gd name="connsiteX291" fmla="*/ 1170663 w 4339533"/>
                    <a:gd name="connsiteY291" fmla="*/ 695193 h 3333893"/>
                    <a:gd name="connsiteX292" fmla="*/ 1174574 w 4339533"/>
                    <a:gd name="connsiteY292" fmla="*/ 691404 h 3333893"/>
                    <a:gd name="connsiteX293" fmla="*/ 1244972 w 4339533"/>
                    <a:gd name="connsiteY293" fmla="*/ 648783 h 3333893"/>
                    <a:gd name="connsiteX294" fmla="*/ 1261593 w 4339533"/>
                    <a:gd name="connsiteY294" fmla="*/ 653519 h 3333893"/>
                    <a:gd name="connsiteX295" fmla="*/ 1271371 w 4339533"/>
                    <a:gd name="connsiteY295" fmla="*/ 747285 h 3333893"/>
                    <a:gd name="connsiteX296" fmla="*/ 1267460 w 4339533"/>
                    <a:gd name="connsiteY296" fmla="*/ 763386 h 3333893"/>
                    <a:gd name="connsiteX297" fmla="*/ 1258660 w 4339533"/>
                    <a:gd name="connsiteY297" fmla="*/ 796535 h 3333893"/>
                    <a:gd name="connsiteX298" fmla="*/ 1323191 w 4339533"/>
                    <a:gd name="connsiteY298" fmla="*/ 757703 h 3333893"/>
                    <a:gd name="connsiteX299" fmla="*/ 1340791 w 4339533"/>
                    <a:gd name="connsiteY299" fmla="*/ 750126 h 3333893"/>
                    <a:gd name="connsiteX300" fmla="*/ 1453231 w 4339533"/>
                    <a:gd name="connsiteY300" fmla="*/ 716976 h 3333893"/>
                    <a:gd name="connsiteX301" fmla="*/ 1483541 w 4339533"/>
                    <a:gd name="connsiteY301" fmla="*/ 699928 h 3333893"/>
                    <a:gd name="connsiteX302" fmla="*/ 1405322 w 4339533"/>
                    <a:gd name="connsiteY302" fmla="*/ 706558 h 3333893"/>
                    <a:gd name="connsiteX303" fmla="*/ 1355457 w 4339533"/>
                    <a:gd name="connsiteY303" fmla="*/ 674356 h 3333893"/>
                    <a:gd name="connsiteX304" fmla="*/ 1363279 w 4339533"/>
                    <a:gd name="connsiteY304" fmla="*/ 638365 h 3333893"/>
                    <a:gd name="connsiteX305" fmla="*/ 1453231 w 4339533"/>
                    <a:gd name="connsiteY305" fmla="*/ 597638 h 3333893"/>
                    <a:gd name="connsiteX306" fmla="*/ 1493319 w 4339533"/>
                    <a:gd name="connsiteY306" fmla="*/ 586273 h 3333893"/>
                    <a:gd name="connsiteX307" fmla="*/ 1368167 w 4339533"/>
                    <a:gd name="connsiteY307" fmla="*/ 422419 h 3333893"/>
                    <a:gd name="connsiteX308" fmla="*/ 1381856 w 4339533"/>
                    <a:gd name="connsiteY308" fmla="*/ 365592 h 3333893"/>
                    <a:gd name="connsiteX309" fmla="*/ 1401411 w 4339533"/>
                    <a:gd name="connsiteY309" fmla="*/ 358962 h 3333893"/>
                    <a:gd name="connsiteX310" fmla="*/ 1443454 w 4339533"/>
                    <a:gd name="connsiteY310" fmla="*/ 376010 h 3333893"/>
                    <a:gd name="connsiteX311" fmla="*/ 1482564 w 4339533"/>
                    <a:gd name="connsiteY311" fmla="*/ 409160 h 3333893"/>
                    <a:gd name="connsiteX312" fmla="*/ 1522651 w 4339533"/>
                    <a:gd name="connsiteY312" fmla="*/ 442309 h 3333893"/>
                    <a:gd name="connsiteX313" fmla="*/ 1512874 w 4339533"/>
                    <a:gd name="connsiteY313" fmla="*/ 412948 h 3333893"/>
                    <a:gd name="connsiteX314" fmla="*/ 1489408 w 4339533"/>
                    <a:gd name="connsiteY314" fmla="*/ 320129 h 3333893"/>
                    <a:gd name="connsiteX315" fmla="*/ 1503096 w 4339533"/>
                    <a:gd name="connsiteY315" fmla="*/ 254778 h 3333893"/>
                    <a:gd name="connsiteX316" fmla="*/ 1528517 w 4339533"/>
                    <a:gd name="connsiteY316" fmla="*/ 250042 h 3333893"/>
                    <a:gd name="connsiteX317" fmla="*/ 1574472 w 4339533"/>
                    <a:gd name="connsiteY317" fmla="*/ 285086 h 3333893"/>
                    <a:gd name="connsiteX318" fmla="*/ 1592071 w 4339533"/>
                    <a:gd name="connsiteY318" fmla="*/ 301187 h 3333893"/>
                    <a:gd name="connsiteX319" fmla="*/ 1589138 w 4339533"/>
                    <a:gd name="connsiteY319" fmla="*/ 274667 h 3333893"/>
                    <a:gd name="connsiteX320" fmla="*/ 1617492 w 4339533"/>
                    <a:gd name="connsiteY320" fmla="*/ 178060 h 3333893"/>
                    <a:gd name="connsiteX321" fmla="*/ 1621403 w 4339533"/>
                    <a:gd name="connsiteY321" fmla="*/ 176166 h 3333893"/>
                    <a:gd name="connsiteX322" fmla="*/ 1626292 w 4339533"/>
                    <a:gd name="connsiteY322" fmla="*/ 183743 h 3333893"/>
                    <a:gd name="connsiteX323" fmla="*/ 1669313 w 4339533"/>
                    <a:gd name="connsiteY323" fmla="*/ 300240 h 3333893"/>
                    <a:gd name="connsiteX324" fmla="*/ 1689846 w 4339533"/>
                    <a:gd name="connsiteY324" fmla="*/ 262355 h 3333893"/>
                    <a:gd name="connsiteX325" fmla="*/ 1702556 w 4339533"/>
                    <a:gd name="connsiteY325" fmla="*/ 247201 h 3333893"/>
                    <a:gd name="connsiteX326" fmla="*/ 1709400 w 4339533"/>
                    <a:gd name="connsiteY326" fmla="*/ 239624 h 3333893"/>
                    <a:gd name="connsiteX327" fmla="*/ 1711356 w 4339533"/>
                    <a:gd name="connsiteY327" fmla="*/ 249095 h 3333893"/>
                    <a:gd name="connsiteX328" fmla="*/ 1712334 w 4339533"/>
                    <a:gd name="connsiteY328" fmla="*/ 254778 h 3333893"/>
                    <a:gd name="connsiteX329" fmla="*/ 1714289 w 4339533"/>
                    <a:gd name="connsiteY329" fmla="*/ 293610 h 3333893"/>
                    <a:gd name="connsiteX330" fmla="*/ 1718200 w 4339533"/>
                    <a:gd name="connsiteY330" fmla="*/ 342861 h 3333893"/>
                    <a:gd name="connsiteX331" fmla="*/ 1719178 w 4339533"/>
                    <a:gd name="connsiteY331" fmla="*/ 342861 h 3333893"/>
                    <a:gd name="connsiteX332" fmla="*/ 1723089 w 4339533"/>
                    <a:gd name="connsiteY332" fmla="*/ 327706 h 3333893"/>
                    <a:gd name="connsiteX333" fmla="*/ 1768065 w 4339533"/>
                    <a:gd name="connsiteY333" fmla="*/ 244359 h 3333893"/>
                    <a:gd name="connsiteX334" fmla="*/ 1772954 w 4339533"/>
                    <a:gd name="connsiteY334" fmla="*/ 240571 h 3333893"/>
                    <a:gd name="connsiteX335" fmla="*/ 1775887 w 4339533"/>
                    <a:gd name="connsiteY335" fmla="*/ 246254 h 3333893"/>
                    <a:gd name="connsiteX336" fmla="*/ 1793486 w 4339533"/>
                    <a:gd name="connsiteY336" fmla="*/ 308764 h 3333893"/>
                    <a:gd name="connsiteX337" fmla="*/ 1802286 w 4339533"/>
                    <a:gd name="connsiteY337" fmla="*/ 346649 h 3333893"/>
                    <a:gd name="connsiteX338" fmla="*/ 1813041 w 4339533"/>
                    <a:gd name="connsiteY338" fmla="*/ 313500 h 3333893"/>
                    <a:gd name="connsiteX339" fmla="*/ 1813041 w 4339533"/>
                    <a:gd name="connsiteY339" fmla="*/ 312552 h 3333893"/>
                    <a:gd name="connsiteX340" fmla="*/ 1879528 w 4339533"/>
                    <a:gd name="connsiteY340" fmla="*/ 256672 h 3333893"/>
                    <a:gd name="connsiteX341" fmla="*/ 1877572 w 4339533"/>
                    <a:gd name="connsiteY341" fmla="*/ 183743 h 3333893"/>
                    <a:gd name="connsiteX342" fmla="*/ 1901038 w 4339533"/>
                    <a:gd name="connsiteY342" fmla="*/ 177113 h 3333893"/>
                    <a:gd name="connsiteX343" fmla="*/ 1969481 w 4339533"/>
                    <a:gd name="connsiteY343" fmla="*/ 246254 h 3333893"/>
                    <a:gd name="connsiteX344" fmla="*/ 1951881 w 4339533"/>
                    <a:gd name="connsiteY344" fmla="*/ 128810 h 3333893"/>
                    <a:gd name="connsiteX345" fmla="*/ 1976325 w 4339533"/>
                    <a:gd name="connsiteY345" fmla="*/ 107973 h 3333893"/>
                    <a:gd name="connsiteX346" fmla="*/ 2052589 w 4339533"/>
                    <a:gd name="connsiteY346" fmla="*/ 138281 h 3333893"/>
                    <a:gd name="connsiteX347" fmla="*/ 2060411 w 4339533"/>
                    <a:gd name="connsiteY347" fmla="*/ 126915 h 3333893"/>
                    <a:gd name="connsiteX348" fmla="*/ 2189473 w 4339533"/>
                    <a:gd name="connsiteY348" fmla="*/ 28414 h 3333893"/>
                    <a:gd name="connsiteX349" fmla="*/ 2196317 w 4339533"/>
                    <a:gd name="connsiteY349" fmla="*/ 29361 h 3333893"/>
                    <a:gd name="connsiteX350" fmla="*/ 2221739 w 4339533"/>
                    <a:gd name="connsiteY350" fmla="*/ 46409 h 3333893"/>
                    <a:gd name="connsiteX351" fmla="*/ 2222716 w 4339533"/>
                    <a:gd name="connsiteY351" fmla="*/ 99448 h 3333893"/>
                    <a:gd name="connsiteX352" fmla="*/ 2275515 w 4339533"/>
                    <a:gd name="connsiteY352" fmla="*/ 46409 h 3333893"/>
                    <a:gd name="connsiteX353" fmla="*/ 2279426 w 4339533"/>
                    <a:gd name="connsiteY353" fmla="*/ 42621 h 3333893"/>
                    <a:gd name="connsiteX354" fmla="*/ 2349823 w 4339533"/>
                    <a:gd name="connsiteY354" fmla="*/ 0 h 3333893"/>
                    <a:gd name="connsiteX355" fmla="*/ 2366445 w 4339533"/>
                    <a:gd name="connsiteY355" fmla="*/ 4736 h 3333893"/>
                    <a:gd name="connsiteX356" fmla="*/ 2376222 w 4339533"/>
                    <a:gd name="connsiteY356" fmla="*/ 98501 h 3333893"/>
                    <a:gd name="connsiteX357" fmla="*/ 2372311 w 4339533"/>
                    <a:gd name="connsiteY357" fmla="*/ 114603 h 3333893"/>
                    <a:gd name="connsiteX358" fmla="*/ 2363512 w 4339533"/>
                    <a:gd name="connsiteY358" fmla="*/ 147752 h 3333893"/>
                    <a:gd name="connsiteX359" fmla="*/ 2428043 w 4339533"/>
                    <a:gd name="connsiteY359" fmla="*/ 108920 h 3333893"/>
                    <a:gd name="connsiteX360" fmla="*/ 2445642 w 4339533"/>
                    <a:gd name="connsiteY360" fmla="*/ 100396 h 3333893"/>
                    <a:gd name="connsiteX361" fmla="*/ 2552217 w 4339533"/>
                    <a:gd name="connsiteY361" fmla="*/ 67246 h 3333893"/>
                    <a:gd name="connsiteX362" fmla="*/ 2593282 w 4339533"/>
                    <a:gd name="connsiteY362" fmla="*/ 81453 h 3333893"/>
                    <a:gd name="connsiteX363" fmla="*/ 2596215 w 4339533"/>
                    <a:gd name="connsiteY363" fmla="*/ 210263 h 3333893"/>
                    <a:gd name="connsiteX364" fmla="*/ 2591326 w 4339533"/>
                    <a:gd name="connsiteY364" fmla="*/ 227311 h 3333893"/>
                    <a:gd name="connsiteX365" fmla="*/ 2589371 w 4339533"/>
                    <a:gd name="connsiteY365" fmla="*/ 232994 h 3333893"/>
                    <a:gd name="connsiteX366" fmla="*/ 2591326 w 4339533"/>
                    <a:gd name="connsiteY366" fmla="*/ 232047 h 3333893"/>
                    <a:gd name="connsiteX367" fmla="*/ 2608926 w 4339533"/>
                    <a:gd name="connsiteY367" fmla="*/ 223522 h 3333893"/>
                    <a:gd name="connsiteX368" fmla="*/ 2637281 w 4339533"/>
                    <a:gd name="connsiteY368" fmla="*/ 232047 h 3333893"/>
                    <a:gd name="connsiteX369" fmla="*/ 2637281 w 4339533"/>
                    <a:gd name="connsiteY369" fmla="*/ 290769 h 3333893"/>
                    <a:gd name="connsiteX370" fmla="*/ 2636303 w 4339533"/>
                    <a:gd name="connsiteY370" fmla="*/ 292663 h 3333893"/>
                    <a:gd name="connsiteX371" fmla="*/ 2598171 w 4339533"/>
                    <a:gd name="connsiteY371" fmla="*/ 348543 h 3333893"/>
                    <a:gd name="connsiteX372" fmla="*/ 2707678 w 4339533"/>
                    <a:gd name="connsiteY372" fmla="*/ 322024 h 3333893"/>
                    <a:gd name="connsiteX373" fmla="*/ 2719411 w 4339533"/>
                    <a:gd name="connsiteY373" fmla="*/ 322024 h 3333893"/>
                    <a:gd name="connsiteX374" fmla="*/ 2820118 w 4339533"/>
                    <a:gd name="connsiteY374" fmla="*/ 358015 h 3333893"/>
                    <a:gd name="connsiteX375" fmla="*/ 2825007 w 4339533"/>
                    <a:gd name="connsiteY375" fmla="*/ 385481 h 3333893"/>
                    <a:gd name="connsiteX376" fmla="*/ 2741899 w 4339533"/>
                    <a:gd name="connsiteY376" fmla="*/ 448939 h 3333893"/>
                    <a:gd name="connsiteX377" fmla="*/ 2783942 w 4339533"/>
                    <a:gd name="connsiteY377" fmla="*/ 447992 h 3333893"/>
                    <a:gd name="connsiteX378" fmla="*/ 2940381 w 4339533"/>
                    <a:gd name="connsiteY378" fmla="*/ 481141 h 3333893"/>
                    <a:gd name="connsiteX379" fmla="*/ 2967758 w 4339533"/>
                    <a:gd name="connsiteY379" fmla="*/ 469776 h 3333893"/>
                    <a:gd name="connsiteX380" fmla="*/ 3000024 w 4339533"/>
                    <a:gd name="connsiteY380" fmla="*/ 480194 h 3333893"/>
                    <a:gd name="connsiteX381" fmla="*/ 3074332 w 4339533"/>
                    <a:gd name="connsiteY381" fmla="*/ 582484 h 3333893"/>
                    <a:gd name="connsiteX382" fmla="*/ 3093887 w 4339533"/>
                    <a:gd name="connsiteY382" fmla="*/ 515238 h 3333893"/>
                    <a:gd name="connsiteX383" fmla="*/ 3114420 w 4339533"/>
                    <a:gd name="connsiteY383" fmla="*/ 509555 h 3333893"/>
                    <a:gd name="connsiteX384" fmla="*/ 3159396 w 4339533"/>
                    <a:gd name="connsiteY384" fmla="*/ 528498 h 3333893"/>
                    <a:gd name="connsiteX385" fmla="*/ 3202417 w 4339533"/>
                    <a:gd name="connsiteY385" fmla="*/ 621316 h 3333893"/>
                    <a:gd name="connsiteX386" fmla="*/ 3217083 w 4339533"/>
                    <a:gd name="connsiteY386" fmla="*/ 721712 h 3333893"/>
                    <a:gd name="connsiteX387" fmla="*/ 3228816 w 4339533"/>
                    <a:gd name="connsiteY387" fmla="*/ 806954 h 3333893"/>
                    <a:gd name="connsiteX388" fmla="*/ 3249348 w 4339533"/>
                    <a:gd name="connsiteY388" fmla="*/ 734025 h 3333893"/>
                    <a:gd name="connsiteX389" fmla="*/ 3298236 w 4339533"/>
                    <a:gd name="connsiteY389" fmla="*/ 699928 h 3333893"/>
                    <a:gd name="connsiteX390" fmla="*/ 3329523 w 4339533"/>
                    <a:gd name="connsiteY390" fmla="*/ 719818 h 3333893"/>
                    <a:gd name="connsiteX391" fmla="*/ 3337346 w 4339533"/>
                    <a:gd name="connsiteY391" fmla="*/ 815478 h 3333893"/>
                    <a:gd name="connsiteX392" fmla="*/ 3334412 w 4339533"/>
                    <a:gd name="connsiteY392" fmla="*/ 856204 h 3333893"/>
                    <a:gd name="connsiteX393" fmla="*/ 3536806 w 4339533"/>
                    <a:gd name="connsiteY393" fmla="*/ 799377 h 3333893"/>
                    <a:gd name="connsiteX394" fmla="*/ 3586671 w 4339533"/>
                    <a:gd name="connsiteY394" fmla="*/ 831579 h 3333893"/>
                    <a:gd name="connsiteX395" fmla="*/ 3555383 w 4339533"/>
                    <a:gd name="connsiteY395" fmla="*/ 884618 h 3333893"/>
                    <a:gd name="connsiteX396" fmla="*/ 3509429 w 4339533"/>
                    <a:gd name="connsiteY396" fmla="*/ 908297 h 3333893"/>
                    <a:gd name="connsiteX397" fmla="*/ 3490851 w 4339533"/>
                    <a:gd name="connsiteY397" fmla="*/ 916821 h 3333893"/>
                    <a:gd name="connsiteX398" fmla="*/ 3497696 w 4339533"/>
                    <a:gd name="connsiteY398" fmla="*/ 919662 h 3333893"/>
                    <a:gd name="connsiteX399" fmla="*/ 3537784 w 4339533"/>
                    <a:gd name="connsiteY399" fmla="*/ 937658 h 3333893"/>
                    <a:gd name="connsiteX400" fmla="*/ 3593515 w 4339533"/>
                    <a:gd name="connsiteY400" fmla="*/ 946182 h 3333893"/>
                    <a:gd name="connsiteX401" fmla="*/ 3599381 w 4339533"/>
                    <a:gd name="connsiteY401" fmla="*/ 948076 h 3333893"/>
                    <a:gd name="connsiteX402" fmla="*/ 3597426 w 4339533"/>
                    <a:gd name="connsiteY402" fmla="*/ 943340 h 3333893"/>
                    <a:gd name="connsiteX403" fmla="*/ 3585693 w 4339533"/>
                    <a:gd name="connsiteY403" fmla="*/ 897878 h 3333893"/>
                    <a:gd name="connsiteX404" fmla="*/ 3593515 w 4339533"/>
                    <a:gd name="connsiteY404" fmla="*/ 869464 h 3333893"/>
                    <a:gd name="connsiteX405" fmla="*/ 3618936 w 4339533"/>
                    <a:gd name="connsiteY405" fmla="*/ 859993 h 3333893"/>
                    <a:gd name="connsiteX406" fmla="*/ 3651202 w 4339533"/>
                    <a:gd name="connsiteY406" fmla="*/ 870411 h 3333893"/>
                    <a:gd name="connsiteX407" fmla="*/ 3725510 w 4339533"/>
                    <a:gd name="connsiteY407" fmla="*/ 972701 h 3333893"/>
                    <a:gd name="connsiteX408" fmla="*/ 3745065 w 4339533"/>
                    <a:gd name="connsiteY408" fmla="*/ 905455 h 3333893"/>
                    <a:gd name="connsiteX409" fmla="*/ 3765598 w 4339533"/>
                    <a:gd name="connsiteY409" fmla="*/ 899772 h 3333893"/>
                    <a:gd name="connsiteX410" fmla="*/ 3810574 w 4339533"/>
                    <a:gd name="connsiteY410" fmla="*/ 918715 h 3333893"/>
                    <a:gd name="connsiteX411" fmla="*/ 3853595 w 4339533"/>
                    <a:gd name="connsiteY411" fmla="*/ 1011534 h 3333893"/>
                    <a:gd name="connsiteX412" fmla="*/ 3868261 w 4339533"/>
                    <a:gd name="connsiteY412" fmla="*/ 1111929 h 3333893"/>
                    <a:gd name="connsiteX413" fmla="*/ 3879994 w 4339533"/>
                    <a:gd name="connsiteY413" fmla="*/ 1197171 h 3333893"/>
                    <a:gd name="connsiteX414" fmla="*/ 3900527 w 4339533"/>
                    <a:gd name="connsiteY414" fmla="*/ 1124242 h 3333893"/>
                    <a:gd name="connsiteX415" fmla="*/ 3949414 w 4339533"/>
                    <a:gd name="connsiteY415" fmla="*/ 1090145 h 3333893"/>
                    <a:gd name="connsiteX416" fmla="*/ 3980702 w 4339533"/>
                    <a:gd name="connsiteY416" fmla="*/ 1110035 h 3333893"/>
                    <a:gd name="connsiteX417" fmla="*/ 3988524 w 4339533"/>
                    <a:gd name="connsiteY417" fmla="*/ 1205695 h 3333893"/>
                    <a:gd name="connsiteX418" fmla="*/ 3985590 w 4339533"/>
                    <a:gd name="connsiteY418" fmla="*/ 1246422 h 3333893"/>
                    <a:gd name="connsiteX419" fmla="*/ 4187984 w 4339533"/>
                    <a:gd name="connsiteY419" fmla="*/ 1189594 h 3333893"/>
                    <a:gd name="connsiteX420" fmla="*/ 4237849 w 4339533"/>
                    <a:gd name="connsiteY420" fmla="*/ 1221796 h 3333893"/>
                    <a:gd name="connsiteX421" fmla="*/ 4206561 w 4339533"/>
                    <a:gd name="connsiteY421" fmla="*/ 1274836 h 3333893"/>
                    <a:gd name="connsiteX422" fmla="*/ 4160607 w 4339533"/>
                    <a:gd name="connsiteY422" fmla="*/ 1298514 h 3333893"/>
                    <a:gd name="connsiteX423" fmla="*/ 4114653 w 4339533"/>
                    <a:gd name="connsiteY423" fmla="*/ 1323139 h 3333893"/>
                    <a:gd name="connsiteX424" fmla="*/ 4146918 w 4339533"/>
                    <a:gd name="connsiteY424" fmla="*/ 1325033 h 3333893"/>
                    <a:gd name="connsiteX425" fmla="*/ 4245671 w 4339533"/>
                    <a:gd name="connsiteY425" fmla="*/ 1336399 h 3333893"/>
                    <a:gd name="connsiteX426" fmla="*/ 4306291 w 4339533"/>
                    <a:gd name="connsiteY426" fmla="*/ 1376178 h 3333893"/>
                    <a:gd name="connsiteX427" fmla="*/ 4300424 w 4339533"/>
                    <a:gd name="connsiteY427" fmla="*/ 1396068 h 3333893"/>
                    <a:gd name="connsiteX428" fmla="*/ 4250560 w 4339533"/>
                    <a:gd name="connsiteY428" fmla="*/ 1425429 h 3333893"/>
                    <a:gd name="connsiteX429" fmla="*/ 4229049 w 4339533"/>
                    <a:gd name="connsiteY429" fmla="*/ 1435847 h 3333893"/>
                    <a:gd name="connsiteX430" fmla="*/ 4255448 w 4339533"/>
                    <a:gd name="connsiteY430" fmla="*/ 1442477 h 3333893"/>
                    <a:gd name="connsiteX431" fmla="*/ 4339534 w 4339533"/>
                    <a:gd name="connsiteY431" fmla="*/ 1502146 h 3333893"/>
                    <a:gd name="connsiteX432" fmla="*/ 4339534 w 4339533"/>
                    <a:gd name="connsiteY432" fmla="*/ 1505935 h 3333893"/>
                    <a:gd name="connsiteX433" fmla="*/ 4330735 w 4339533"/>
                    <a:gd name="connsiteY433" fmla="*/ 1507829 h 3333893"/>
                    <a:gd name="connsiteX434" fmla="*/ 4203628 w 4339533"/>
                    <a:gd name="connsiteY434" fmla="*/ 1505935 h 3333893"/>
                    <a:gd name="connsiteX435" fmla="*/ 4232960 w 4339533"/>
                    <a:gd name="connsiteY435" fmla="*/ 1538137 h 3333893"/>
                    <a:gd name="connsiteX436" fmla="*/ 4243716 w 4339533"/>
                    <a:gd name="connsiteY436" fmla="*/ 1554239 h 3333893"/>
                    <a:gd name="connsiteX437" fmla="*/ 4248604 w 4339533"/>
                    <a:gd name="connsiteY437" fmla="*/ 1562762 h 3333893"/>
                    <a:gd name="connsiteX438" fmla="*/ 4238827 w 4339533"/>
                    <a:gd name="connsiteY438" fmla="*/ 1560868 h 3333893"/>
                    <a:gd name="connsiteX439" fmla="*/ 4232960 w 4339533"/>
                    <a:gd name="connsiteY439" fmla="*/ 1559921 h 3333893"/>
                    <a:gd name="connsiteX440" fmla="*/ 4194828 w 4339533"/>
                    <a:gd name="connsiteY440" fmla="*/ 1548556 h 3333893"/>
                    <a:gd name="connsiteX441" fmla="*/ 4145941 w 4339533"/>
                    <a:gd name="connsiteY441" fmla="*/ 1535296 h 3333893"/>
                    <a:gd name="connsiteX442" fmla="*/ 4145941 w 4339533"/>
                    <a:gd name="connsiteY442" fmla="*/ 1536243 h 3333893"/>
                    <a:gd name="connsiteX443" fmla="*/ 4159629 w 4339533"/>
                    <a:gd name="connsiteY443" fmla="*/ 1545714 h 3333893"/>
                    <a:gd name="connsiteX444" fmla="*/ 4224160 w 4339533"/>
                    <a:gd name="connsiteY444" fmla="*/ 1615802 h 3333893"/>
                    <a:gd name="connsiteX445" fmla="*/ 4226116 w 4339533"/>
                    <a:gd name="connsiteY445" fmla="*/ 1621485 h 3333893"/>
                    <a:gd name="connsiteX446" fmla="*/ 4219272 w 4339533"/>
                    <a:gd name="connsiteY446" fmla="*/ 1621485 h 3333893"/>
                    <a:gd name="connsiteX447" fmla="*/ 4152785 w 4339533"/>
                    <a:gd name="connsiteY447" fmla="*/ 1614855 h 3333893"/>
                    <a:gd name="connsiteX448" fmla="*/ 4113675 w 4339533"/>
                    <a:gd name="connsiteY448" fmla="*/ 1610119 h 3333893"/>
                    <a:gd name="connsiteX449" fmla="*/ 4142030 w 4339533"/>
                    <a:gd name="connsiteY449" fmla="*/ 1631903 h 3333893"/>
                    <a:gd name="connsiteX450" fmla="*/ 4143007 w 4339533"/>
                    <a:gd name="connsiteY450" fmla="*/ 1632850 h 3333893"/>
                    <a:gd name="connsiteX451" fmla="*/ 4174295 w 4339533"/>
                    <a:gd name="connsiteY451" fmla="*/ 1712409 h 3333893"/>
                    <a:gd name="connsiteX452" fmla="*/ 4244693 w 4339533"/>
                    <a:gd name="connsiteY452" fmla="*/ 1736087 h 3333893"/>
                    <a:gd name="connsiteX453" fmla="*/ 4250560 w 4339533"/>
                    <a:gd name="connsiteY453" fmla="*/ 1747453 h 3333893"/>
                    <a:gd name="connsiteX454" fmla="*/ 4243716 w 4339533"/>
                    <a:gd name="connsiteY454" fmla="*/ 1759765 h 3333893"/>
                    <a:gd name="connsiteX455" fmla="*/ 4152785 w 4339533"/>
                    <a:gd name="connsiteY455" fmla="*/ 1797651 h 3333893"/>
                    <a:gd name="connsiteX456" fmla="*/ 4273048 w 4339533"/>
                    <a:gd name="connsiteY456" fmla="*/ 1824170 h 3333893"/>
                    <a:gd name="connsiteX457" fmla="*/ 4283803 w 4339533"/>
                    <a:gd name="connsiteY457" fmla="*/ 1852584 h 3333893"/>
                    <a:gd name="connsiteX458" fmla="*/ 4227093 w 4339533"/>
                    <a:gd name="connsiteY458" fmla="*/ 1911306 h 3333893"/>
                    <a:gd name="connsiteX459" fmla="*/ 4234916 w 4339533"/>
                    <a:gd name="connsiteY459" fmla="*/ 1922672 h 3333893"/>
                    <a:gd name="connsiteX460" fmla="*/ 4281848 w 4339533"/>
                    <a:gd name="connsiteY460" fmla="*/ 2079895 h 3333893"/>
                    <a:gd name="connsiteX461" fmla="*/ 4203628 w 4339533"/>
                    <a:gd name="connsiteY461" fmla="*/ 2078948 h 3333893"/>
                    <a:gd name="connsiteX462" fmla="*/ 4235893 w 4339533"/>
                    <a:gd name="connsiteY462" fmla="*/ 2145247 h 3333893"/>
                    <a:gd name="connsiteX463" fmla="*/ 4237849 w 4339533"/>
                    <a:gd name="connsiteY463" fmla="*/ 2149982 h 3333893"/>
                    <a:gd name="connsiteX464" fmla="*/ 4243716 w 4339533"/>
                    <a:gd name="connsiteY464" fmla="*/ 2242801 h 3333893"/>
                    <a:gd name="connsiteX465" fmla="*/ 4219272 w 4339533"/>
                    <a:gd name="connsiteY465" fmla="*/ 2250378 h 3333893"/>
                    <a:gd name="connsiteX466" fmla="*/ 4149851 w 4339533"/>
                    <a:gd name="connsiteY466" fmla="*/ 2219123 h 3333893"/>
                    <a:gd name="connsiteX467" fmla="*/ 4135186 w 4339533"/>
                    <a:gd name="connsiteY467" fmla="*/ 2209652 h 3333893"/>
                    <a:gd name="connsiteX468" fmla="*/ 4105853 w 4339533"/>
                    <a:gd name="connsiteY468" fmla="*/ 2189762 h 3333893"/>
                    <a:gd name="connsiteX469" fmla="*/ 4120519 w 4339533"/>
                    <a:gd name="connsiteY469" fmla="*/ 2261744 h 3333893"/>
                    <a:gd name="connsiteX470" fmla="*/ 4122475 w 4339533"/>
                    <a:gd name="connsiteY470" fmla="*/ 2280686 h 3333893"/>
                    <a:gd name="connsiteX471" fmla="*/ 4089232 w 4339533"/>
                    <a:gd name="connsiteY471" fmla="*/ 2421809 h 3333893"/>
                    <a:gd name="connsiteX472" fmla="*/ 4066743 w 4339533"/>
                    <a:gd name="connsiteY472" fmla="*/ 2426544 h 3333893"/>
                    <a:gd name="connsiteX473" fmla="*/ 4070654 w 4339533"/>
                    <a:gd name="connsiteY473" fmla="*/ 2429385 h 3333893"/>
                    <a:gd name="connsiteX474" fmla="*/ 4076520 w 4339533"/>
                    <a:gd name="connsiteY474" fmla="*/ 2444539 h 3333893"/>
                    <a:gd name="connsiteX475" fmla="*/ 3978746 w 4339533"/>
                    <a:gd name="connsiteY475" fmla="*/ 2469165 h 3333893"/>
                    <a:gd name="connsiteX476" fmla="*/ 4015901 w 4339533"/>
                    <a:gd name="connsiteY476" fmla="*/ 2503261 h 3333893"/>
                    <a:gd name="connsiteX477" fmla="*/ 3987546 w 4339533"/>
                    <a:gd name="connsiteY477" fmla="*/ 2528834 h 3333893"/>
                    <a:gd name="connsiteX478" fmla="*/ 3967991 w 4339533"/>
                    <a:gd name="connsiteY478" fmla="*/ 2558195 h 3333893"/>
                    <a:gd name="connsiteX479" fmla="*/ 3998301 w 4339533"/>
                    <a:gd name="connsiteY479" fmla="*/ 2556301 h 3333893"/>
                    <a:gd name="connsiteX480" fmla="*/ 4061855 w 4339533"/>
                    <a:gd name="connsiteY480" fmla="*/ 2581873 h 3333893"/>
                    <a:gd name="connsiteX481" fmla="*/ 4039366 w 4339533"/>
                    <a:gd name="connsiteY481" fmla="*/ 2620706 h 3333893"/>
                    <a:gd name="connsiteX482" fmla="*/ 4114653 w 4339533"/>
                    <a:gd name="connsiteY482" fmla="*/ 2647225 h 3333893"/>
                    <a:gd name="connsiteX483" fmla="*/ 4112697 w 4339533"/>
                    <a:gd name="connsiteY483" fmla="*/ 2668062 h 3333893"/>
                    <a:gd name="connsiteX484" fmla="*/ 4054033 w 4339533"/>
                    <a:gd name="connsiteY484" fmla="*/ 2696476 h 3333893"/>
                    <a:gd name="connsiteX485" fmla="*/ 4103898 w 4339533"/>
                    <a:gd name="connsiteY485" fmla="*/ 2731519 h 3333893"/>
                    <a:gd name="connsiteX486" fmla="*/ 4075543 w 4339533"/>
                    <a:gd name="connsiteY486" fmla="*/ 2749515 h 3333893"/>
                    <a:gd name="connsiteX487" fmla="*/ 4099009 w 4339533"/>
                    <a:gd name="connsiteY487" fmla="*/ 2762775 h 3333893"/>
                    <a:gd name="connsiteX488" fmla="*/ 4105853 w 4339533"/>
                    <a:gd name="connsiteY488" fmla="*/ 2776982 h 3333893"/>
                    <a:gd name="connsiteX489" fmla="*/ 4148874 w 4339533"/>
                    <a:gd name="connsiteY489" fmla="*/ 2796872 h 3333893"/>
                    <a:gd name="connsiteX490" fmla="*/ 4127364 w 4339533"/>
                    <a:gd name="connsiteY490" fmla="*/ 2859382 h 3333893"/>
                    <a:gd name="connsiteX491" fmla="*/ 4131275 w 4339533"/>
                    <a:gd name="connsiteY491" fmla="*/ 2861276 h 3333893"/>
                    <a:gd name="connsiteX492" fmla="*/ 4152785 w 4339533"/>
                    <a:gd name="connsiteY492" fmla="*/ 2888743 h 3333893"/>
                    <a:gd name="connsiteX493" fmla="*/ 4099987 w 4339533"/>
                    <a:gd name="connsiteY493" fmla="*/ 2918104 h 3333893"/>
                    <a:gd name="connsiteX494" fmla="*/ 4090210 w 4339533"/>
                    <a:gd name="connsiteY494" fmla="*/ 2918104 h 3333893"/>
                    <a:gd name="connsiteX495" fmla="*/ 4151807 w 4339533"/>
                    <a:gd name="connsiteY495" fmla="*/ 2961672 h 3333893"/>
                    <a:gd name="connsiteX496" fmla="*/ 4151807 w 4339533"/>
                    <a:gd name="connsiteY496" fmla="*/ 2983456 h 3333893"/>
                    <a:gd name="connsiteX497" fmla="*/ 4134208 w 4339533"/>
                    <a:gd name="connsiteY497" fmla="*/ 2991980 h 3333893"/>
                    <a:gd name="connsiteX498" fmla="*/ 4160607 w 4339533"/>
                    <a:gd name="connsiteY498" fmla="*/ 3022288 h 3333893"/>
                    <a:gd name="connsiteX499" fmla="*/ 4144963 w 4339533"/>
                    <a:gd name="connsiteY499" fmla="*/ 3038389 h 3333893"/>
                    <a:gd name="connsiteX500" fmla="*/ 4087276 w 4339533"/>
                    <a:gd name="connsiteY500" fmla="*/ 3043125 h 3333893"/>
                    <a:gd name="connsiteX501" fmla="*/ 4069676 w 4339533"/>
                    <a:gd name="connsiteY501" fmla="*/ 3040284 h 3333893"/>
                    <a:gd name="connsiteX502" fmla="*/ 4066743 w 4339533"/>
                    <a:gd name="connsiteY502" fmla="*/ 3040284 h 3333893"/>
                    <a:gd name="connsiteX503" fmla="*/ 4069676 w 4339533"/>
                    <a:gd name="connsiteY503" fmla="*/ 3051649 h 3333893"/>
                    <a:gd name="connsiteX504" fmla="*/ 4055011 w 4339533"/>
                    <a:gd name="connsiteY504" fmla="*/ 3063962 h 3333893"/>
                    <a:gd name="connsiteX505" fmla="*/ 4058921 w 4339533"/>
                    <a:gd name="connsiteY505" fmla="*/ 3096164 h 3333893"/>
                    <a:gd name="connsiteX506" fmla="*/ 4025678 w 4339533"/>
                    <a:gd name="connsiteY506" fmla="*/ 3105635 h 3333893"/>
                    <a:gd name="connsiteX507" fmla="*/ 4044255 w 4339533"/>
                    <a:gd name="connsiteY507" fmla="*/ 3147309 h 3333893"/>
                    <a:gd name="connsiteX508" fmla="*/ 4019812 w 4339533"/>
                    <a:gd name="connsiteY508" fmla="*/ 3186142 h 3333893"/>
                    <a:gd name="connsiteX509" fmla="*/ 3951369 w 4339533"/>
                    <a:gd name="connsiteY509" fmla="*/ 3205084 h 3333893"/>
                    <a:gd name="connsiteX510" fmla="*/ 3839906 w 4339533"/>
                    <a:gd name="connsiteY510" fmla="*/ 3182353 h 3333893"/>
                    <a:gd name="connsiteX511" fmla="*/ 3839906 w 4339533"/>
                    <a:gd name="connsiteY511" fmla="*/ 3226868 h 3333893"/>
                    <a:gd name="connsiteX512" fmla="*/ 3797863 w 4339533"/>
                    <a:gd name="connsiteY512" fmla="*/ 3223079 h 3333893"/>
                    <a:gd name="connsiteX513" fmla="*/ 3815463 w 4339533"/>
                    <a:gd name="connsiteY513" fmla="*/ 3269489 h 3333893"/>
                    <a:gd name="connsiteX514" fmla="*/ 3800796 w 4339533"/>
                    <a:gd name="connsiteY514" fmla="*/ 3281801 h 3333893"/>
                    <a:gd name="connsiteX515" fmla="*/ 3789064 w 4339533"/>
                    <a:gd name="connsiteY515" fmla="*/ 3283696 h 3333893"/>
                    <a:gd name="connsiteX516" fmla="*/ 3728444 w 4339533"/>
                    <a:gd name="connsiteY516" fmla="*/ 3260017 h 3333893"/>
                    <a:gd name="connsiteX517" fmla="*/ 3723555 w 4339533"/>
                    <a:gd name="connsiteY517" fmla="*/ 3257176 h 3333893"/>
                    <a:gd name="connsiteX518" fmla="*/ 3666846 w 4339533"/>
                    <a:gd name="connsiteY518" fmla="*/ 3217397 h 3333893"/>
                    <a:gd name="connsiteX519" fmla="*/ 3714755 w 4339533"/>
                    <a:gd name="connsiteY519" fmla="*/ 3322528 h 3333893"/>
                    <a:gd name="connsiteX520" fmla="*/ 3695201 w 4339533"/>
                    <a:gd name="connsiteY520" fmla="*/ 3333893 h 3333893"/>
                    <a:gd name="connsiteX521" fmla="*/ 3686400 w 4339533"/>
                    <a:gd name="connsiteY521" fmla="*/ 3333893 h 3333893"/>
                    <a:gd name="connsiteX522" fmla="*/ 3542672 w 4339533"/>
                    <a:gd name="connsiteY522" fmla="*/ 3250546 h 3333893"/>
                    <a:gd name="connsiteX523" fmla="*/ 3660979 w 4339533"/>
                    <a:gd name="connsiteY523" fmla="*/ 3191824 h 3333893"/>
                    <a:gd name="connsiteX524" fmla="*/ 3732355 w 4339533"/>
                    <a:gd name="connsiteY524" fmla="*/ 3242022 h 3333893"/>
                    <a:gd name="connsiteX525" fmla="*/ 3737244 w 4339533"/>
                    <a:gd name="connsiteY525" fmla="*/ 3244863 h 3333893"/>
                    <a:gd name="connsiteX526" fmla="*/ 3791997 w 4339533"/>
                    <a:gd name="connsiteY526" fmla="*/ 3267594 h 3333893"/>
                    <a:gd name="connsiteX527" fmla="*/ 3800796 w 4339533"/>
                    <a:gd name="connsiteY527" fmla="*/ 3266647 h 3333893"/>
                    <a:gd name="connsiteX528" fmla="*/ 3808619 w 4339533"/>
                    <a:gd name="connsiteY528" fmla="*/ 3260964 h 3333893"/>
                    <a:gd name="connsiteX529" fmla="*/ 3775376 w 4339533"/>
                    <a:gd name="connsiteY529" fmla="*/ 3201296 h 3333893"/>
                    <a:gd name="connsiteX530" fmla="*/ 3750932 w 4339533"/>
                    <a:gd name="connsiteY530" fmla="*/ 3171934 h 3333893"/>
                    <a:gd name="connsiteX531" fmla="*/ 3782220 w 4339533"/>
                    <a:gd name="connsiteY531" fmla="*/ 3194666 h 3333893"/>
                    <a:gd name="connsiteX532" fmla="*/ 3828174 w 4339533"/>
                    <a:gd name="connsiteY532" fmla="*/ 3216450 h 3333893"/>
                    <a:gd name="connsiteX533" fmla="*/ 3835018 w 4339533"/>
                    <a:gd name="connsiteY533" fmla="*/ 3214555 h 3333893"/>
                    <a:gd name="connsiteX534" fmla="*/ 3823285 w 4339533"/>
                    <a:gd name="connsiteY534" fmla="*/ 3170040 h 3333893"/>
                    <a:gd name="connsiteX535" fmla="*/ 3812530 w 4339533"/>
                    <a:gd name="connsiteY535" fmla="*/ 3155833 h 3333893"/>
                    <a:gd name="connsiteX536" fmla="*/ 3830129 w 4339533"/>
                    <a:gd name="connsiteY536" fmla="*/ 3162463 h 3333893"/>
                    <a:gd name="connsiteX537" fmla="*/ 3953325 w 4339533"/>
                    <a:gd name="connsiteY537" fmla="*/ 3190877 h 3333893"/>
                    <a:gd name="connsiteX538" fmla="*/ 4015901 w 4339533"/>
                    <a:gd name="connsiteY538" fmla="*/ 3173829 h 3333893"/>
                    <a:gd name="connsiteX539" fmla="*/ 4036433 w 4339533"/>
                    <a:gd name="connsiteY539" fmla="*/ 3142573 h 3333893"/>
                    <a:gd name="connsiteX540" fmla="*/ 4009057 w 4339533"/>
                    <a:gd name="connsiteY540" fmla="*/ 3097111 h 3333893"/>
                    <a:gd name="connsiteX541" fmla="*/ 3992435 w 4339533"/>
                    <a:gd name="connsiteY541" fmla="*/ 3083851 h 3333893"/>
                    <a:gd name="connsiteX542" fmla="*/ 4012968 w 4339533"/>
                    <a:gd name="connsiteY542" fmla="*/ 3088587 h 3333893"/>
                    <a:gd name="connsiteX543" fmla="*/ 4052077 w 4339533"/>
                    <a:gd name="connsiteY543" fmla="*/ 3086693 h 3333893"/>
                    <a:gd name="connsiteX544" fmla="*/ 4043277 w 4339533"/>
                    <a:gd name="connsiteY544" fmla="*/ 3061121 h 3333893"/>
                    <a:gd name="connsiteX545" fmla="*/ 4036433 w 4339533"/>
                    <a:gd name="connsiteY545" fmla="*/ 3054490 h 3333893"/>
                    <a:gd name="connsiteX546" fmla="*/ 4046211 w 4339533"/>
                    <a:gd name="connsiteY546" fmla="*/ 3052596 h 3333893"/>
                    <a:gd name="connsiteX547" fmla="*/ 4061855 w 4339533"/>
                    <a:gd name="connsiteY547" fmla="*/ 3045966 h 3333893"/>
                    <a:gd name="connsiteX548" fmla="*/ 4049144 w 4339533"/>
                    <a:gd name="connsiteY548" fmla="*/ 3032706 h 3333893"/>
                    <a:gd name="connsiteX549" fmla="*/ 4027633 w 4339533"/>
                    <a:gd name="connsiteY549" fmla="*/ 3018500 h 3333893"/>
                    <a:gd name="connsiteX550" fmla="*/ 4053055 w 4339533"/>
                    <a:gd name="connsiteY550" fmla="*/ 3023235 h 3333893"/>
                    <a:gd name="connsiteX551" fmla="*/ 4072610 w 4339533"/>
                    <a:gd name="connsiteY551" fmla="*/ 3026077 h 3333893"/>
                    <a:gd name="connsiteX552" fmla="*/ 4090210 w 4339533"/>
                    <a:gd name="connsiteY552" fmla="*/ 3028918 h 3333893"/>
                    <a:gd name="connsiteX553" fmla="*/ 4142030 w 4339533"/>
                    <a:gd name="connsiteY553" fmla="*/ 3024182 h 3333893"/>
                    <a:gd name="connsiteX554" fmla="*/ 4151807 w 4339533"/>
                    <a:gd name="connsiteY554" fmla="*/ 3016605 h 3333893"/>
                    <a:gd name="connsiteX555" fmla="*/ 4111719 w 4339533"/>
                    <a:gd name="connsiteY555" fmla="*/ 2984403 h 3333893"/>
                    <a:gd name="connsiteX556" fmla="*/ 4084343 w 4339533"/>
                    <a:gd name="connsiteY556" fmla="*/ 2970196 h 3333893"/>
                    <a:gd name="connsiteX557" fmla="*/ 4114653 w 4339533"/>
                    <a:gd name="connsiteY557" fmla="*/ 2974932 h 3333893"/>
                    <a:gd name="connsiteX558" fmla="*/ 4143985 w 4339533"/>
                    <a:gd name="connsiteY558" fmla="*/ 2972090 h 3333893"/>
                    <a:gd name="connsiteX559" fmla="*/ 4143007 w 4339533"/>
                    <a:gd name="connsiteY559" fmla="*/ 2959777 h 3333893"/>
                    <a:gd name="connsiteX560" fmla="*/ 4076520 w 4339533"/>
                    <a:gd name="connsiteY560" fmla="*/ 2917157 h 3333893"/>
                    <a:gd name="connsiteX561" fmla="*/ 4064788 w 4339533"/>
                    <a:gd name="connsiteY561" fmla="*/ 2913368 h 3333893"/>
                    <a:gd name="connsiteX562" fmla="*/ 4039366 w 4339533"/>
                    <a:gd name="connsiteY562" fmla="*/ 2904844 h 3333893"/>
                    <a:gd name="connsiteX563" fmla="*/ 4074565 w 4339533"/>
                    <a:gd name="connsiteY563" fmla="*/ 2903897 h 3333893"/>
                    <a:gd name="connsiteX564" fmla="*/ 4103898 w 4339533"/>
                    <a:gd name="connsiteY564" fmla="*/ 2902950 h 3333893"/>
                    <a:gd name="connsiteX565" fmla="*/ 4145941 w 4339533"/>
                    <a:gd name="connsiteY565" fmla="*/ 2882113 h 3333893"/>
                    <a:gd name="connsiteX566" fmla="*/ 4130297 w 4339533"/>
                    <a:gd name="connsiteY566" fmla="*/ 2866012 h 3333893"/>
                    <a:gd name="connsiteX567" fmla="*/ 4119541 w 4339533"/>
                    <a:gd name="connsiteY567" fmla="*/ 2863171 h 3333893"/>
                    <a:gd name="connsiteX568" fmla="*/ 4109764 w 4339533"/>
                    <a:gd name="connsiteY568" fmla="*/ 2861276 h 3333893"/>
                    <a:gd name="connsiteX569" fmla="*/ 4117586 w 4339533"/>
                    <a:gd name="connsiteY569" fmla="*/ 2854646 h 3333893"/>
                    <a:gd name="connsiteX570" fmla="*/ 4143007 w 4339533"/>
                    <a:gd name="connsiteY570" fmla="*/ 2796872 h 3333893"/>
                    <a:gd name="connsiteX571" fmla="*/ 4104875 w 4339533"/>
                    <a:gd name="connsiteY571" fmla="*/ 2785506 h 3333893"/>
                    <a:gd name="connsiteX572" fmla="*/ 4094120 w 4339533"/>
                    <a:gd name="connsiteY572" fmla="*/ 2789294 h 3333893"/>
                    <a:gd name="connsiteX573" fmla="*/ 4098031 w 4339533"/>
                    <a:gd name="connsiteY573" fmla="*/ 2778876 h 3333893"/>
                    <a:gd name="connsiteX574" fmla="*/ 4095098 w 4339533"/>
                    <a:gd name="connsiteY574" fmla="*/ 2766563 h 3333893"/>
                    <a:gd name="connsiteX575" fmla="*/ 4055988 w 4339533"/>
                    <a:gd name="connsiteY575" fmla="*/ 2749515 h 3333893"/>
                    <a:gd name="connsiteX576" fmla="*/ 4051100 w 4339533"/>
                    <a:gd name="connsiteY576" fmla="*/ 2749515 h 3333893"/>
                    <a:gd name="connsiteX577" fmla="*/ 4046211 w 4339533"/>
                    <a:gd name="connsiteY577" fmla="*/ 2749515 h 3333893"/>
                    <a:gd name="connsiteX578" fmla="*/ 4045233 w 4339533"/>
                    <a:gd name="connsiteY578" fmla="*/ 2739097 h 3333893"/>
                    <a:gd name="connsiteX579" fmla="*/ 4053055 w 4339533"/>
                    <a:gd name="connsiteY579" fmla="*/ 2738150 h 3333893"/>
                    <a:gd name="connsiteX580" fmla="*/ 4055988 w 4339533"/>
                    <a:gd name="connsiteY580" fmla="*/ 2738150 h 3333893"/>
                    <a:gd name="connsiteX581" fmla="*/ 4074565 w 4339533"/>
                    <a:gd name="connsiteY581" fmla="*/ 2736255 h 3333893"/>
                    <a:gd name="connsiteX582" fmla="*/ 4097054 w 4339533"/>
                    <a:gd name="connsiteY582" fmla="*/ 2727731 h 3333893"/>
                    <a:gd name="connsiteX583" fmla="*/ 4025678 w 4339533"/>
                    <a:gd name="connsiteY583" fmla="*/ 2693634 h 3333893"/>
                    <a:gd name="connsiteX584" fmla="*/ 3985590 w 4339533"/>
                    <a:gd name="connsiteY584" fmla="*/ 2681322 h 3333893"/>
                    <a:gd name="connsiteX585" fmla="*/ 4027633 w 4339533"/>
                    <a:gd name="connsiteY585" fmla="*/ 2683216 h 3333893"/>
                    <a:gd name="connsiteX586" fmla="*/ 4041322 w 4339533"/>
                    <a:gd name="connsiteY586" fmla="*/ 2683216 h 3333893"/>
                    <a:gd name="connsiteX587" fmla="*/ 4107808 w 4339533"/>
                    <a:gd name="connsiteY587" fmla="*/ 2658591 h 3333893"/>
                    <a:gd name="connsiteX588" fmla="*/ 4108786 w 4339533"/>
                    <a:gd name="connsiteY588" fmla="*/ 2648172 h 3333893"/>
                    <a:gd name="connsiteX589" fmla="*/ 4036433 w 4339533"/>
                    <a:gd name="connsiteY589" fmla="*/ 2626388 h 3333893"/>
                    <a:gd name="connsiteX590" fmla="*/ 4014923 w 4339533"/>
                    <a:gd name="connsiteY590" fmla="*/ 2632071 h 3333893"/>
                    <a:gd name="connsiteX591" fmla="*/ 4011012 w 4339533"/>
                    <a:gd name="connsiteY591" fmla="*/ 2633018 h 3333893"/>
                    <a:gd name="connsiteX592" fmla="*/ 4011012 w 4339533"/>
                    <a:gd name="connsiteY592" fmla="*/ 2633018 h 3333893"/>
                    <a:gd name="connsiteX593" fmla="*/ 4007101 w 4339533"/>
                    <a:gd name="connsiteY593" fmla="*/ 2633018 h 3333893"/>
                    <a:gd name="connsiteX594" fmla="*/ 4006123 w 4339533"/>
                    <a:gd name="connsiteY594" fmla="*/ 2629230 h 3333893"/>
                    <a:gd name="connsiteX595" fmla="*/ 4013945 w 4339533"/>
                    <a:gd name="connsiteY595" fmla="*/ 2621652 h 3333893"/>
                    <a:gd name="connsiteX596" fmla="*/ 4037411 w 4339533"/>
                    <a:gd name="connsiteY596" fmla="*/ 2608393 h 3333893"/>
                    <a:gd name="connsiteX597" fmla="*/ 4055988 w 4339533"/>
                    <a:gd name="connsiteY597" fmla="*/ 2579979 h 3333893"/>
                    <a:gd name="connsiteX598" fmla="*/ 4002212 w 4339533"/>
                    <a:gd name="connsiteY598" fmla="*/ 2561036 h 3333893"/>
                    <a:gd name="connsiteX599" fmla="*/ 3956258 w 4339533"/>
                    <a:gd name="connsiteY599" fmla="*/ 2564825 h 3333893"/>
                    <a:gd name="connsiteX600" fmla="*/ 3936703 w 4339533"/>
                    <a:gd name="connsiteY600" fmla="*/ 2567666 h 3333893"/>
                    <a:gd name="connsiteX601" fmla="*/ 3952347 w 4339533"/>
                    <a:gd name="connsiteY601" fmla="*/ 2556301 h 3333893"/>
                    <a:gd name="connsiteX602" fmla="*/ 3981680 w 4339533"/>
                    <a:gd name="connsiteY602" fmla="*/ 2519363 h 3333893"/>
                    <a:gd name="connsiteX603" fmla="*/ 3981680 w 4339533"/>
                    <a:gd name="connsiteY603" fmla="*/ 2515574 h 3333893"/>
                    <a:gd name="connsiteX604" fmla="*/ 3985590 w 4339533"/>
                    <a:gd name="connsiteY604" fmla="*/ 2514627 h 3333893"/>
                    <a:gd name="connsiteX605" fmla="*/ 4010034 w 4339533"/>
                    <a:gd name="connsiteY605" fmla="*/ 2497579 h 3333893"/>
                    <a:gd name="connsiteX606" fmla="*/ 3957236 w 4339533"/>
                    <a:gd name="connsiteY606" fmla="*/ 2464429 h 3333893"/>
                    <a:gd name="connsiteX607" fmla="*/ 3928882 w 4339533"/>
                    <a:gd name="connsiteY607" fmla="*/ 2455905 h 3333893"/>
                    <a:gd name="connsiteX608" fmla="*/ 3958213 w 4339533"/>
                    <a:gd name="connsiteY608" fmla="*/ 2454958 h 3333893"/>
                    <a:gd name="connsiteX609" fmla="*/ 4070654 w 4339533"/>
                    <a:gd name="connsiteY609" fmla="*/ 2436015 h 3333893"/>
                    <a:gd name="connsiteX610" fmla="*/ 4067721 w 4339533"/>
                    <a:gd name="connsiteY610" fmla="*/ 2431280 h 3333893"/>
                    <a:gd name="connsiteX611" fmla="*/ 4034477 w 4339533"/>
                    <a:gd name="connsiteY611" fmla="*/ 2415178 h 3333893"/>
                    <a:gd name="connsiteX612" fmla="*/ 4015901 w 4339533"/>
                    <a:gd name="connsiteY612" fmla="*/ 2409496 h 3333893"/>
                    <a:gd name="connsiteX613" fmla="*/ 4035455 w 4339533"/>
                    <a:gd name="connsiteY613" fmla="*/ 2405707 h 3333893"/>
                    <a:gd name="connsiteX614" fmla="*/ 4040344 w 4339533"/>
                    <a:gd name="connsiteY614" fmla="*/ 2404760 h 3333893"/>
                    <a:gd name="connsiteX615" fmla="*/ 4042300 w 4339533"/>
                    <a:gd name="connsiteY615" fmla="*/ 2405707 h 3333893"/>
                    <a:gd name="connsiteX616" fmla="*/ 4090210 w 4339533"/>
                    <a:gd name="connsiteY616" fmla="*/ 2406655 h 3333893"/>
                    <a:gd name="connsiteX617" fmla="*/ 4117586 w 4339533"/>
                    <a:gd name="connsiteY617" fmla="*/ 2275951 h 3333893"/>
                    <a:gd name="connsiteX618" fmla="*/ 4115630 w 4339533"/>
                    <a:gd name="connsiteY618" fmla="*/ 2256061 h 3333893"/>
                    <a:gd name="connsiteX619" fmla="*/ 4094120 w 4339533"/>
                    <a:gd name="connsiteY619" fmla="*/ 2168925 h 3333893"/>
                    <a:gd name="connsiteX620" fmla="*/ 4086299 w 4339533"/>
                    <a:gd name="connsiteY620" fmla="*/ 2149035 h 3333893"/>
                    <a:gd name="connsiteX621" fmla="*/ 4102920 w 4339533"/>
                    <a:gd name="connsiteY621" fmla="*/ 2163242 h 3333893"/>
                    <a:gd name="connsiteX622" fmla="*/ 4144963 w 4339533"/>
                    <a:gd name="connsiteY622" fmla="*/ 2194498 h 3333893"/>
                    <a:gd name="connsiteX623" fmla="*/ 4159629 w 4339533"/>
                    <a:gd name="connsiteY623" fmla="*/ 2204916 h 3333893"/>
                    <a:gd name="connsiteX624" fmla="*/ 4223182 w 4339533"/>
                    <a:gd name="connsiteY624" fmla="*/ 2234277 h 3333893"/>
                    <a:gd name="connsiteX625" fmla="*/ 4241760 w 4339533"/>
                    <a:gd name="connsiteY625" fmla="*/ 2228594 h 3333893"/>
                    <a:gd name="connsiteX626" fmla="*/ 4231982 w 4339533"/>
                    <a:gd name="connsiteY626" fmla="*/ 2148088 h 3333893"/>
                    <a:gd name="connsiteX627" fmla="*/ 4230026 w 4339533"/>
                    <a:gd name="connsiteY627" fmla="*/ 2143353 h 3333893"/>
                    <a:gd name="connsiteX628" fmla="*/ 4186028 w 4339533"/>
                    <a:gd name="connsiteY628" fmla="*/ 2056217 h 3333893"/>
                    <a:gd name="connsiteX629" fmla="*/ 4172340 w 4339533"/>
                    <a:gd name="connsiteY629" fmla="*/ 2031591 h 3333893"/>
                    <a:gd name="connsiteX630" fmla="*/ 4193850 w 4339533"/>
                    <a:gd name="connsiteY630" fmla="*/ 2049587 h 3333893"/>
                    <a:gd name="connsiteX631" fmla="*/ 4275981 w 4339533"/>
                    <a:gd name="connsiteY631" fmla="*/ 2067582 h 3333893"/>
                    <a:gd name="connsiteX632" fmla="*/ 4229049 w 4339533"/>
                    <a:gd name="connsiteY632" fmla="*/ 1920777 h 3333893"/>
                    <a:gd name="connsiteX633" fmla="*/ 4217316 w 4339533"/>
                    <a:gd name="connsiteY633" fmla="*/ 1904676 h 3333893"/>
                    <a:gd name="connsiteX634" fmla="*/ 4212428 w 4339533"/>
                    <a:gd name="connsiteY634" fmla="*/ 1898046 h 3333893"/>
                    <a:gd name="connsiteX635" fmla="*/ 4220249 w 4339533"/>
                    <a:gd name="connsiteY635" fmla="*/ 1896152 h 3333893"/>
                    <a:gd name="connsiteX636" fmla="*/ 4275981 w 4339533"/>
                    <a:gd name="connsiteY636" fmla="*/ 1845007 h 3333893"/>
                    <a:gd name="connsiteX637" fmla="*/ 4268159 w 4339533"/>
                    <a:gd name="connsiteY637" fmla="*/ 1824170 h 3333893"/>
                    <a:gd name="connsiteX638" fmla="*/ 4161585 w 4339533"/>
                    <a:gd name="connsiteY638" fmla="*/ 1801439 h 3333893"/>
                    <a:gd name="connsiteX639" fmla="*/ 4117586 w 4339533"/>
                    <a:gd name="connsiteY639" fmla="*/ 1802386 h 3333893"/>
                    <a:gd name="connsiteX640" fmla="*/ 4076520 w 4339533"/>
                    <a:gd name="connsiteY640" fmla="*/ 1804281 h 3333893"/>
                    <a:gd name="connsiteX641" fmla="*/ 4115630 w 4339533"/>
                    <a:gd name="connsiteY641" fmla="*/ 1791968 h 3333893"/>
                    <a:gd name="connsiteX642" fmla="*/ 4136163 w 4339533"/>
                    <a:gd name="connsiteY642" fmla="*/ 1785338 h 3333893"/>
                    <a:gd name="connsiteX643" fmla="*/ 4240782 w 4339533"/>
                    <a:gd name="connsiteY643" fmla="*/ 1743664 h 3333893"/>
                    <a:gd name="connsiteX644" fmla="*/ 4243716 w 4339533"/>
                    <a:gd name="connsiteY644" fmla="*/ 1739876 h 3333893"/>
                    <a:gd name="connsiteX645" fmla="*/ 4241760 w 4339533"/>
                    <a:gd name="connsiteY645" fmla="*/ 1737034 h 3333893"/>
                    <a:gd name="connsiteX646" fmla="*/ 4168429 w 4339533"/>
                    <a:gd name="connsiteY646" fmla="*/ 1714303 h 3333893"/>
                    <a:gd name="connsiteX647" fmla="*/ 4159629 w 4339533"/>
                    <a:gd name="connsiteY647" fmla="*/ 1713356 h 3333893"/>
                    <a:gd name="connsiteX648" fmla="*/ 4164518 w 4339533"/>
                    <a:gd name="connsiteY648" fmla="*/ 1706726 h 3333893"/>
                    <a:gd name="connsiteX649" fmla="*/ 4138119 w 4339533"/>
                    <a:gd name="connsiteY649" fmla="*/ 1633797 h 3333893"/>
                    <a:gd name="connsiteX650" fmla="*/ 4108786 w 4339533"/>
                    <a:gd name="connsiteY650" fmla="*/ 1612013 h 3333893"/>
                    <a:gd name="connsiteX651" fmla="*/ 4105853 w 4339533"/>
                    <a:gd name="connsiteY651" fmla="*/ 1600648 h 3333893"/>
                    <a:gd name="connsiteX652" fmla="*/ 4115630 w 4339533"/>
                    <a:gd name="connsiteY652" fmla="*/ 1594018 h 3333893"/>
                    <a:gd name="connsiteX653" fmla="*/ 4115630 w 4339533"/>
                    <a:gd name="connsiteY653" fmla="*/ 1594018 h 3333893"/>
                    <a:gd name="connsiteX654" fmla="*/ 4155718 w 4339533"/>
                    <a:gd name="connsiteY654" fmla="*/ 1599701 h 3333893"/>
                    <a:gd name="connsiteX655" fmla="*/ 4213405 w 4339533"/>
                    <a:gd name="connsiteY655" fmla="*/ 1606331 h 3333893"/>
                    <a:gd name="connsiteX656" fmla="*/ 4154740 w 4339533"/>
                    <a:gd name="connsiteY656" fmla="*/ 1548556 h 3333893"/>
                    <a:gd name="connsiteX657" fmla="*/ 4141052 w 4339533"/>
                    <a:gd name="connsiteY657" fmla="*/ 1539084 h 3333893"/>
                    <a:gd name="connsiteX658" fmla="*/ 4137141 w 4339533"/>
                    <a:gd name="connsiteY658" fmla="*/ 1526772 h 3333893"/>
                    <a:gd name="connsiteX659" fmla="*/ 4145941 w 4339533"/>
                    <a:gd name="connsiteY659" fmla="*/ 1520142 h 3333893"/>
                    <a:gd name="connsiteX660" fmla="*/ 4146918 w 4339533"/>
                    <a:gd name="connsiteY660" fmla="*/ 1520142 h 3333893"/>
                    <a:gd name="connsiteX661" fmla="*/ 4198739 w 4339533"/>
                    <a:gd name="connsiteY661" fmla="*/ 1534349 h 3333893"/>
                    <a:gd name="connsiteX662" fmla="*/ 4230026 w 4339533"/>
                    <a:gd name="connsiteY662" fmla="*/ 1544767 h 3333893"/>
                    <a:gd name="connsiteX663" fmla="*/ 4226116 w 4339533"/>
                    <a:gd name="connsiteY663" fmla="*/ 1539084 h 3333893"/>
                    <a:gd name="connsiteX664" fmla="*/ 4182117 w 4339533"/>
                    <a:gd name="connsiteY664" fmla="*/ 1495516 h 3333893"/>
                    <a:gd name="connsiteX665" fmla="*/ 4164518 w 4339533"/>
                    <a:gd name="connsiteY665" fmla="*/ 1480362 h 3333893"/>
                    <a:gd name="connsiteX666" fmla="*/ 4187006 w 4339533"/>
                    <a:gd name="connsiteY666" fmla="*/ 1486992 h 3333893"/>
                    <a:gd name="connsiteX667" fmla="*/ 4329757 w 4339533"/>
                    <a:gd name="connsiteY667" fmla="*/ 1493622 h 3333893"/>
                    <a:gd name="connsiteX668" fmla="*/ 4329757 w 4339533"/>
                    <a:gd name="connsiteY668" fmla="*/ 1493622 h 3333893"/>
                    <a:gd name="connsiteX669" fmla="*/ 4254470 w 4339533"/>
                    <a:gd name="connsiteY669" fmla="*/ 1447213 h 3333893"/>
                    <a:gd name="connsiteX670" fmla="*/ 4227093 w 4339533"/>
                    <a:gd name="connsiteY670" fmla="*/ 1439636 h 3333893"/>
                    <a:gd name="connsiteX671" fmla="*/ 4219272 w 4339533"/>
                    <a:gd name="connsiteY671" fmla="*/ 1430165 h 3333893"/>
                    <a:gd name="connsiteX672" fmla="*/ 4224160 w 4339533"/>
                    <a:gd name="connsiteY672" fmla="*/ 1420693 h 3333893"/>
                    <a:gd name="connsiteX673" fmla="*/ 4246649 w 4339533"/>
                    <a:gd name="connsiteY673" fmla="*/ 1410275 h 3333893"/>
                    <a:gd name="connsiteX674" fmla="*/ 4292603 w 4339533"/>
                    <a:gd name="connsiteY674" fmla="*/ 1382808 h 3333893"/>
                    <a:gd name="connsiteX675" fmla="*/ 4295536 w 4339533"/>
                    <a:gd name="connsiteY675" fmla="*/ 1372390 h 3333893"/>
                    <a:gd name="connsiteX676" fmla="*/ 4242738 w 4339533"/>
                    <a:gd name="connsiteY676" fmla="*/ 1339240 h 3333893"/>
                    <a:gd name="connsiteX677" fmla="*/ 4146918 w 4339533"/>
                    <a:gd name="connsiteY677" fmla="*/ 1327874 h 3333893"/>
                    <a:gd name="connsiteX678" fmla="*/ 4114653 w 4339533"/>
                    <a:gd name="connsiteY678" fmla="*/ 1325980 h 3333893"/>
                    <a:gd name="connsiteX679" fmla="*/ 4104875 w 4339533"/>
                    <a:gd name="connsiteY679" fmla="*/ 1318403 h 3333893"/>
                    <a:gd name="connsiteX680" fmla="*/ 4108786 w 4339533"/>
                    <a:gd name="connsiteY680" fmla="*/ 1307038 h 3333893"/>
                    <a:gd name="connsiteX681" fmla="*/ 4156696 w 4339533"/>
                    <a:gd name="connsiteY681" fmla="*/ 1282412 h 3333893"/>
                    <a:gd name="connsiteX682" fmla="*/ 4201673 w 4339533"/>
                    <a:gd name="connsiteY682" fmla="*/ 1259681 h 3333893"/>
                    <a:gd name="connsiteX683" fmla="*/ 4229049 w 4339533"/>
                    <a:gd name="connsiteY683" fmla="*/ 1218955 h 3333893"/>
                    <a:gd name="connsiteX684" fmla="*/ 4187984 w 4339533"/>
                    <a:gd name="connsiteY684" fmla="*/ 1192435 h 3333893"/>
                    <a:gd name="connsiteX685" fmla="*/ 3991457 w 4339533"/>
                    <a:gd name="connsiteY685" fmla="*/ 1247369 h 3333893"/>
                    <a:gd name="connsiteX686" fmla="*/ 3986568 w 4339533"/>
                    <a:gd name="connsiteY686" fmla="*/ 1248316 h 3333893"/>
                    <a:gd name="connsiteX687" fmla="*/ 3975813 w 4339533"/>
                    <a:gd name="connsiteY687" fmla="*/ 1237898 h 3333893"/>
                    <a:gd name="connsiteX688" fmla="*/ 3979724 w 4339533"/>
                    <a:gd name="connsiteY688" fmla="*/ 1196224 h 3333893"/>
                    <a:gd name="connsiteX689" fmla="*/ 3972880 w 4339533"/>
                    <a:gd name="connsiteY689" fmla="*/ 1106246 h 3333893"/>
                    <a:gd name="connsiteX690" fmla="*/ 3950392 w 4339533"/>
                    <a:gd name="connsiteY690" fmla="*/ 1091092 h 3333893"/>
                    <a:gd name="connsiteX691" fmla="*/ 3910304 w 4339533"/>
                    <a:gd name="connsiteY691" fmla="*/ 1119506 h 3333893"/>
                    <a:gd name="connsiteX692" fmla="*/ 3890750 w 4339533"/>
                    <a:gd name="connsiteY692" fmla="*/ 1187699 h 3333893"/>
                    <a:gd name="connsiteX693" fmla="*/ 3887816 w 4339533"/>
                    <a:gd name="connsiteY693" fmla="*/ 1195277 h 3333893"/>
                    <a:gd name="connsiteX694" fmla="*/ 3879994 w 4339533"/>
                    <a:gd name="connsiteY694" fmla="*/ 1198118 h 3333893"/>
                    <a:gd name="connsiteX695" fmla="*/ 3870217 w 4339533"/>
                    <a:gd name="connsiteY695" fmla="*/ 1190541 h 3333893"/>
                    <a:gd name="connsiteX696" fmla="*/ 3858484 w 4339533"/>
                    <a:gd name="connsiteY696" fmla="*/ 1104352 h 3333893"/>
                    <a:gd name="connsiteX697" fmla="*/ 3843817 w 4339533"/>
                    <a:gd name="connsiteY697" fmla="*/ 1004904 h 3333893"/>
                    <a:gd name="connsiteX698" fmla="*/ 3803730 w 4339533"/>
                    <a:gd name="connsiteY698" fmla="*/ 917768 h 3333893"/>
                    <a:gd name="connsiteX699" fmla="*/ 3765598 w 4339533"/>
                    <a:gd name="connsiteY699" fmla="*/ 900720 h 3333893"/>
                    <a:gd name="connsiteX700" fmla="*/ 3750932 w 4339533"/>
                    <a:gd name="connsiteY700" fmla="*/ 904508 h 3333893"/>
                    <a:gd name="connsiteX701" fmla="*/ 3735288 w 4339533"/>
                    <a:gd name="connsiteY701" fmla="*/ 960389 h 3333893"/>
                    <a:gd name="connsiteX702" fmla="*/ 3733333 w 4339533"/>
                    <a:gd name="connsiteY702" fmla="*/ 968913 h 3333893"/>
                    <a:gd name="connsiteX703" fmla="*/ 3724532 w 4339533"/>
                    <a:gd name="connsiteY703" fmla="*/ 972701 h 3333893"/>
                    <a:gd name="connsiteX704" fmla="*/ 3714755 w 4339533"/>
                    <a:gd name="connsiteY704" fmla="*/ 965124 h 3333893"/>
                    <a:gd name="connsiteX705" fmla="*/ 3645335 w 4339533"/>
                    <a:gd name="connsiteY705" fmla="*/ 868517 h 3333893"/>
                    <a:gd name="connsiteX706" fmla="*/ 3618936 w 4339533"/>
                    <a:gd name="connsiteY706" fmla="*/ 859993 h 3333893"/>
                    <a:gd name="connsiteX707" fmla="*/ 3601337 w 4339533"/>
                    <a:gd name="connsiteY707" fmla="*/ 866623 h 3333893"/>
                    <a:gd name="connsiteX708" fmla="*/ 3596448 w 4339533"/>
                    <a:gd name="connsiteY708" fmla="*/ 887460 h 3333893"/>
                    <a:gd name="connsiteX709" fmla="*/ 3608181 w 4339533"/>
                    <a:gd name="connsiteY709" fmla="*/ 931028 h 3333893"/>
                    <a:gd name="connsiteX710" fmla="*/ 3613070 w 4339533"/>
                    <a:gd name="connsiteY710" fmla="*/ 946182 h 3333893"/>
                    <a:gd name="connsiteX711" fmla="*/ 3616003 w 4339533"/>
                    <a:gd name="connsiteY711" fmla="*/ 956600 h 3333893"/>
                    <a:gd name="connsiteX712" fmla="*/ 3606225 w 4339533"/>
                    <a:gd name="connsiteY712" fmla="*/ 952812 h 3333893"/>
                    <a:gd name="connsiteX713" fmla="*/ 3591559 w 4339533"/>
                    <a:gd name="connsiteY713" fmla="*/ 948076 h 3333893"/>
                    <a:gd name="connsiteX714" fmla="*/ 3536806 w 4339533"/>
                    <a:gd name="connsiteY714" fmla="*/ 939552 h 3333893"/>
                    <a:gd name="connsiteX715" fmla="*/ 3534850 w 4339533"/>
                    <a:gd name="connsiteY715" fmla="*/ 939552 h 3333893"/>
                    <a:gd name="connsiteX716" fmla="*/ 3494763 w 4339533"/>
                    <a:gd name="connsiteY716" fmla="*/ 921556 h 3333893"/>
                    <a:gd name="connsiteX717" fmla="*/ 3486940 w 4339533"/>
                    <a:gd name="connsiteY717" fmla="*/ 918715 h 3333893"/>
                    <a:gd name="connsiteX718" fmla="*/ 3477163 w 4339533"/>
                    <a:gd name="connsiteY718" fmla="*/ 914926 h 3333893"/>
                    <a:gd name="connsiteX719" fmla="*/ 3466408 w 4339533"/>
                    <a:gd name="connsiteY719" fmla="*/ 911138 h 3333893"/>
                    <a:gd name="connsiteX720" fmla="*/ 3476185 w 4339533"/>
                    <a:gd name="connsiteY720" fmla="*/ 905455 h 3333893"/>
                    <a:gd name="connsiteX721" fmla="*/ 3505518 w 4339533"/>
                    <a:gd name="connsiteY721" fmla="*/ 892195 h 3333893"/>
                    <a:gd name="connsiteX722" fmla="*/ 3550494 w 4339533"/>
                    <a:gd name="connsiteY722" fmla="*/ 869464 h 3333893"/>
                    <a:gd name="connsiteX723" fmla="*/ 3577871 w 4339533"/>
                    <a:gd name="connsiteY723" fmla="*/ 828738 h 3333893"/>
                    <a:gd name="connsiteX724" fmla="*/ 3536806 w 4339533"/>
                    <a:gd name="connsiteY724" fmla="*/ 803165 h 3333893"/>
                    <a:gd name="connsiteX725" fmla="*/ 3341257 w 4339533"/>
                    <a:gd name="connsiteY725" fmla="*/ 858099 h 3333893"/>
                    <a:gd name="connsiteX726" fmla="*/ 3336368 w 4339533"/>
                    <a:gd name="connsiteY726" fmla="*/ 859046 h 3333893"/>
                    <a:gd name="connsiteX727" fmla="*/ 3325612 w 4339533"/>
                    <a:gd name="connsiteY727" fmla="*/ 848627 h 3333893"/>
                    <a:gd name="connsiteX728" fmla="*/ 3329523 w 4339533"/>
                    <a:gd name="connsiteY728" fmla="*/ 806954 h 3333893"/>
                    <a:gd name="connsiteX729" fmla="*/ 3322679 w 4339533"/>
                    <a:gd name="connsiteY729" fmla="*/ 716976 h 3333893"/>
                    <a:gd name="connsiteX730" fmla="*/ 3300192 w 4339533"/>
                    <a:gd name="connsiteY730" fmla="*/ 702770 h 3333893"/>
                    <a:gd name="connsiteX731" fmla="*/ 3260104 w 4339533"/>
                    <a:gd name="connsiteY731" fmla="*/ 731183 h 3333893"/>
                    <a:gd name="connsiteX732" fmla="*/ 3241527 w 4339533"/>
                    <a:gd name="connsiteY732" fmla="*/ 799377 h 3333893"/>
                    <a:gd name="connsiteX733" fmla="*/ 3238593 w 4339533"/>
                    <a:gd name="connsiteY733" fmla="*/ 806954 h 3333893"/>
                    <a:gd name="connsiteX734" fmla="*/ 3230772 w 4339533"/>
                    <a:gd name="connsiteY734" fmla="*/ 809795 h 3333893"/>
                    <a:gd name="connsiteX735" fmla="*/ 3220994 w 4339533"/>
                    <a:gd name="connsiteY735" fmla="*/ 802218 h 3333893"/>
                    <a:gd name="connsiteX736" fmla="*/ 3209261 w 4339533"/>
                    <a:gd name="connsiteY736" fmla="*/ 716029 h 3333893"/>
                    <a:gd name="connsiteX737" fmla="*/ 3194595 w 4339533"/>
                    <a:gd name="connsiteY737" fmla="*/ 616581 h 3333893"/>
                    <a:gd name="connsiteX738" fmla="*/ 3154507 w 4339533"/>
                    <a:gd name="connsiteY738" fmla="*/ 529445 h 3333893"/>
                    <a:gd name="connsiteX739" fmla="*/ 3116375 w 4339533"/>
                    <a:gd name="connsiteY739" fmla="*/ 512397 h 3333893"/>
                    <a:gd name="connsiteX740" fmla="*/ 3101709 w 4339533"/>
                    <a:gd name="connsiteY740" fmla="*/ 516185 h 3333893"/>
                    <a:gd name="connsiteX741" fmla="*/ 3086065 w 4339533"/>
                    <a:gd name="connsiteY741" fmla="*/ 572066 h 3333893"/>
                    <a:gd name="connsiteX742" fmla="*/ 3084110 w 4339533"/>
                    <a:gd name="connsiteY742" fmla="*/ 580590 h 3333893"/>
                    <a:gd name="connsiteX743" fmla="*/ 3075310 w 4339533"/>
                    <a:gd name="connsiteY743" fmla="*/ 584379 h 3333893"/>
                    <a:gd name="connsiteX744" fmla="*/ 3065533 w 4339533"/>
                    <a:gd name="connsiteY744" fmla="*/ 576801 h 3333893"/>
                    <a:gd name="connsiteX745" fmla="*/ 2996113 w 4339533"/>
                    <a:gd name="connsiteY745" fmla="*/ 480194 h 3333893"/>
                    <a:gd name="connsiteX746" fmla="*/ 2969713 w 4339533"/>
                    <a:gd name="connsiteY746" fmla="*/ 471670 h 3333893"/>
                    <a:gd name="connsiteX747" fmla="*/ 2949181 w 4339533"/>
                    <a:gd name="connsiteY747" fmla="*/ 482089 h 3333893"/>
                    <a:gd name="connsiteX748" fmla="*/ 2947226 w 4339533"/>
                    <a:gd name="connsiteY748" fmla="*/ 486824 h 3333893"/>
                    <a:gd name="connsiteX749" fmla="*/ 2942337 w 4339533"/>
                    <a:gd name="connsiteY749" fmla="*/ 483983 h 3333893"/>
                    <a:gd name="connsiteX750" fmla="*/ 2786875 w 4339533"/>
                    <a:gd name="connsiteY750" fmla="*/ 449886 h 3333893"/>
                    <a:gd name="connsiteX751" fmla="*/ 2714522 w 4339533"/>
                    <a:gd name="connsiteY751" fmla="*/ 453675 h 3333893"/>
                    <a:gd name="connsiteX752" fmla="*/ 2678346 w 4339533"/>
                    <a:gd name="connsiteY752" fmla="*/ 457463 h 3333893"/>
                    <a:gd name="connsiteX753" fmla="*/ 2711589 w 4339533"/>
                    <a:gd name="connsiteY753" fmla="*/ 444203 h 3333893"/>
                    <a:gd name="connsiteX754" fmla="*/ 2818163 w 4339533"/>
                    <a:gd name="connsiteY754" fmla="*/ 375063 h 3333893"/>
                    <a:gd name="connsiteX755" fmla="*/ 2815230 w 4339533"/>
                    <a:gd name="connsiteY755" fmla="*/ 356120 h 3333893"/>
                    <a:gd name="connsiteX756" fmla="*/ 2723322 w 4339533"/>
                    <a:gd name="connsiteY756" fmla="*/ 324865 h 3333893"/>
                    <a:gd name="connsiteX757" fmla="*/ 2712567 w 4339533"/>
                    <a:gd name="connsiteY757" fmla="*/ 324865 h 3333893"/>
                    <a:gd name="connsiteX758" fmla="*/ 2588393 w 4339533"/>
                    <a:gd name="connsiteY758" fmla="*/ 358962 h 3333893"/>
                    <a:gd name="connsiteX759" fmla="*/ 2568838 w 4339533"/>
                    <a:gd name="connsiteY759" fmla="*/ 367486 h 3333893"/>
                    <a:gd name="connsiteX760" fmla="*/ 2582526 w 4339533"/>
                    <a:gd name="connsiteY760" fmla="*/ 351385 h 3333893"/>
                    <a:gd name="connsiteX761" fmla="*/ 2631414 w 4339533"/>
                    <a:gd name="connsiteY761" fmla="*/ 281297 h 3333893"/>
                    <a:gd name="connsiteX762" fmla="*/ 2632392 w 4339533"/>
                    <a:gd name="connsiteY762" fmla="*/ 279403 h 3333893"/>
                    <a:gd name="connsiteX763" fmla="*/ 2634347 w 4339533"/>
                    <a:gd name="connsiteY763" fmla="*/ 232047 h 3333893"/>
                    <a:gd name="connsiteX764" fmla="*/ 2618703 w 4339533"/>
                    <a:gd name="connsiteY764" fmla="*/ 226364 h 3333893"/>
                    <a:gd name="connsiteX765" fmla="*/ 2601104 w 4339533"/>
                    <a:gd name="connsiteY765" fmla="*/ 234888 h 3333893"/>
                    <a:gd name="connsiteX766" fmla="*/ 2587415 w 4339533"/>
                    <a:gd name="connsiteY766" fmla="*/ 241518 h 3333893"/>
                    <a:gd name="connsiteX767" fmla="*/ 2576660 w 4339533"/>
                    <a:gd name="connsiteY767" fmla="*/ 247201 h 3333893"/>
                    <a:gd name="connsiteX768" fmla="*/ 2580571 w 4339533"/>
                    <a:gd name="connsiteY768" fmla="*/ 235835 h 3333893"/>
                    <a:gd name="connsiteX769" fmla="*/ 2582526 w 4339533"/>
                    <a:gd name="connsiteY769" fmla="*/ 230152 h 3333893"/>
                    <a:gd name="connsiteX770" fmla="*/ 2586437 w 4339533"/>
                    <a:gd name="connsiteY770" fmla="*/ 218787 h 3333893"/>
                    <a:gd name="connsiteX771" fmla="*/ 2591326 w 4339533"/>
                    <a:gd name="connsiteY771" fmla="*/ 200791 h 3333893"/>
                    <a:gd name="connsiteX772" fmla="*/ 2591326 w 4339533"/>
                    <a:gd name="connsiteY772" fmla="*/ 82400 h 3333893"/>
                    <a:gd name="connsiteX773" fmla="*/ 2557106 w 4339533"/>
                    <a:gd name="connsiteY773" fmla="*/ 71035 h 3333893"/>
                    <a:gd name="connsiteX774" fmla="*/ 2455420 w 4339533"/>
                    <a:gd name="connsiteY774" fmla="*/ 103237 h 3333893"/>
                    <a:gd name="connsiteX775" fmla="*/ 2436843 w 4339533"/>
                    <a:gd name="connsiteY775" fmla="*/ 111761 h 3333893"/>
                    <a:gd name="connsiteX776" fmla="*/ 2359601 w 4339533"/>
                    <a:gd name="connsiteY776" fmla="*/ 161012 h 3333893"/>
                    <a:gd name="connsiteX777" fmla="*/ 2342979 w 4339533"/>
                    <a:gd name="connsiteY777" fmla="*/ 175219 h 3333893"/>
                    <a:gd name="connsiteX778" fmla="*/ 2351779 w 4339533"/>
                    <a:gd name="connsiteY778" fmla="*/ 155329 h 3333893"/>
                    <a:gd name="connsiteX779" fmla="*/ 2367423 w 4339533"/>
                    <a:gd name="connsiteY779" fmla="*/ 106079 h 3333893"/>
                    <a:gd name="connsiteX780" fmla="*/ 2372311 w 4339533"/>
                    <a:gd name="connsiteY780" fmla="*/ 89030 h 3333893"/>
                    <a:gd name="connsiteX781" fmla="*/ 2367423 w 4339533"/>
                    <a:gd name="connsiteY781" fmla="*/ 6630 h 3333893"/>
                    <a:gd name="connsiteX782" fmla="*/ 2356668 w 4339533"/>
                    <a:gd name="connsiteY782" fmla="*/ 3788 h 3333893"/>
                    <a:gd name="connsiteX783" fmla="*/ 2293114 w 4339533"/>
                    <a:gd name="connsiteY783" fmla="*/ 43568 h 3333893"/>
                    <a:gd name="connsiteX784" fmla="*/ 2289203 w 4339533"/>
                    <a:gd name="connsiteY784" fmla="*/ 47356 h 3333893"/>
                    <a:gd name="connsiteX785" fmla="*/ 2220761 w 4339533"/>
                    <a:gd name="connsiteY785" fmla="*/ 117444 h 3333893"/>
                    <a:gd name="connsiteX786" fmla="*/ 2202184 w 4339533"/>
                    <a:gd name="connsiteY786" fmla="*/ 138281 h 3333893"/>
                    <a:gd name="connsiteX787" fmla="*/ 2211961 w 4339533"/>
                    <a:gd name="connsiteY787" fmla="*/ 112708 h 3333893"/>
                    <a:gd name="connsiteX788" fmla="*/ 2219783 w 4339533"/>
                    <a:gd name="connsiteY788" fmla="*/ 44515 h 3333893"/>
                    <a:gd name="connsiteX789" fmla="*/ 2201206 w 4339533"/>
                    <a:gd name="connsiteY789" fmla="*/ 32202 h 3333893"/>
                    <a:gd name="connsiteX790" fmla="*/ 2196317 w 4339533"/>
                    <a:gd name="connsiteY790" fmla="*/ 31255 h 3333893"/>
                    <a:gd name="connsiteX791" fmla="*/ 2076054 w 4339533"/>
                    <a:gd name="connsiteY791" fmla="*/ 125021 h 3333893"/>
                    <a:gd name="connsiteX792" fmla="*/ 2064322 w 4339533"/>
                    <a:gd name="connsiteY792" fmla="*/ 142069 h 3333893"/>
                    <a:gd name="connsiteX793" fmla="*/ 2060411 w 4339533"/>
                    <a:gd name="connsiteY793" fmla="*/ 148699 h 3333893"/>
                    <a:gd name="connsiteX794" fmla="*/ 2055522 w 4339533"/>
                    <a:gd name="connsiteY794" fmla="*/ 142069 h 3333893"/>
                    <a:gd name="connsiteX795" fmla="*/ 1986102 w 4339533"/>
                    <a:gd name="connsiteY795" fmla="*/ 108920 h 3333893"/>
                    <a:gd name="connsiteX796" fmla="*/ 1968503 w 4339533"/>
                    <a:gd name="connsiteY796" fmla="*/ 124074 h 3333893"/>
                    <a:gd name="connsiteX797" fmla="*/ 2000768 w 4339533"/>
                    <a:gd name="connsiteY797" fmla="*/ 267090 h 3333893"/>
                    <a:gd name="connsiteX798" fmla="*/ 2017390 w 4339533"/>
                    <a:gd name="connsiteY798" fmla="*/ 303081 h 3333893"/>
                    <a:gd name="connsiteX799" fmla="*/ 1991968 w 4339533"/>
                    <a:gd name="connsiteY799" fmla="*/ 271826 h 3333893"/>
                    <a:gd name="connsiteX800" fmla="*/ 1979258 w 4339533"/>
                    <a:gd name="connsiteY800" fmla="*/ 255725 h 3333893"/>
                    <a:gd name="connsiteX801" fmla="*/ 1902016 w 4339533"/>
                    <a:gd name="connsiteY801" fmla="*/ 176166 h 3333893"/>
                    <a:gd name="connsiteX802" fmla="*/ 1895172 w 4339533"/>
                    <a:gd name="connsiteY802" fmla="*/ 178060 h 3333893"/>
                    <a:gd name="connsiteX803" fmla="*/ 1899083 w 4339533"/>
                    <a:gd name="connsiteY803" fmla="*/ 252883 h 3333893"/>
                    <a:gd name="connsiteX804" fmla="*/ 1901038 w 4339533"/>
                    <a:gd name="connsiteY804" fmla="*/ 261408 h 3333893"/>
                    <a:gd name="connsiteX805" fmla="*/ 1893216 w 4339533"/>
                    <a:gd name="connsiteY805" fmla="*/ 259513 h 3333893"/>
                    <a:gd name="connsiteX806" fmla="*/ 1831619 w 4339533"/>
                    <a:gd name="connsiteY806" fmla="*/ 308764 h 3333893"/>
                    <a:gd name="connsiteX807" fmla="*/ 1820863 w 4339533"/>
                    <a:gd name="connsiteY807" fmla="*/ 342861 h 3333893"/>
                    <a:gd name="connsiteX808" fmla="*/ 1811086 w 4339533"/>
                    <a:gd name="connsiteY808" fmla="*/ 349491 h 3333893"/>
                    <a:gd name="connsiteX809" fmla="*/ 1801308 w 4339533"/>
                    <a:gd name="connsiteY809" fmla="*/ 342861 h 3333893"/>
                    <a:gd name="connsiteX810" fmla="*/ 1792509 w 4339533"/>
                    <a:gd name="connsiteY810" fmla="*/ 304028 h 3333893"/>
                    <a:gd name="connsiteX811" fmla="*/ 1777842 w 4339533"/>
                    <a:gd name="connsiteY811" fmla="*/ 249095 h 3333893"/>
                    <a:gd name="connsiteX812" fmla="*/ 1741666 w 4339533"/>
                    <a:gd name="connsiteY812" fmla="*/ 322971 h 3333893"/>
                    <a:gd name="connsiteX813" fmla="*/ 1737755 w 4339533"/>
                    <a:gd name="connsiteY813" fmla="*/ 339072 h 3333893"/>
                    <a:gd name="connsiteX814" fmla="*/ 1727000 w 4339533"/>
                    <a:gd name="connsiteY814" fmla="*/ 346649 h 3333893"/>
                    <a:gd name="connsiteX815" fmla="*/ 1718200 w 4339533"/>
                    <a:gd name="connsiteY815" fmla="*/ 339072 h 3333893"/>
                    <a:gd name="connsiteX816" fmla="*/ 1713311 w 4339533"/>
                    <a:gd name="connsiteY816" fmla="*/ 286980 h 3333893"/>
                    <a:gd name="connsiteX817" fmla="*/ 1712334 w 4339533"/>
                    <a:gd name="connsiteY817" fmla="*/ 254778 h 3333893"/>
                    <a:gd name="connsiteX818" fmla="*/ 1708423 w 4339533"/>
                    <a:gd name="connsiteY818" fmla="*/ 260460 h 3333893"/>
                    <a:gd name="connsiteX819" fmla="*/ 1681046 w 4339533"/>
                    <a:gd name="connsiteY819" fmla="*/ 315394 h 3333893"/>
                    <a:gd name="connsiteX820" fmla="*/ 1673224 w 4339533"/>
                    <a:gd name="connsiteY820" fmla="*/ 337178 h 3333893"/>
                    <a:gd name="connsiteX821" fmla="*/ 1671268 w 4339533"/>
                    <a:gd name="connsiteY821" fmla="*/ 314447 h 3333893"/>
                    <a:gd name="connsiteX822" fmla="*/ 1628247 w 4339533"/>
                    <a:gd name="connsiteY822" fmla="*/ 182796 h 3333893"/>
                    <a:gd name="connsiteX823" fmla="*/ 1628247 w 4339533"/>
                    <a:gd name="connsiteY823" fmla="*/ 182796 h 3333893"/>
                    <a:gd name="connsiteX824" fmla="*/ 1609670 w 4339533"/>
                    <a:gd name="connsiteY824" fmla="*/ 267090 h 3333893"/>
                    <a:gd name="connsiteX825" fmla="*/ 1612604 w 4339533"/>
                    <a:gd name="connsiteY825" fmla="*/ 294557 h 3333893"/>
                    <a:gd name="connsiteX826" fmla="*/ 1609670 w 4339533"/>
                    <a:gd name="connsiteY826" fmla="*/ 302134 h 3333893"/>
                    <a:gd name="connsiteX827" fmla="*/ 1595004 w 4339533"/>
                    <a:gd name="connsiteY827" fmla="*/ 303081 h 3333893"/>
                    <a:gd name="connsiteX828" fmla="*/ 1576427 w 4339533"/>
                    <a:gd name="connsiteY828" fmla="*/ 286033 h 3333893"/>
                    <a:gd name="connsiteX829" fmla="*/ 1534384 w 4339533"/>
                    <a:gd name="connsiteY829" fmla="*/ 253831 h 3333893"/>
                    <a:gd name="connsiteX830" fmla="*/ 1520696 w 4339533"/>
                    <a:gd name="connsiteY830" fmla="*/ 256672 h 3333893"/>
                    <a:gd name="connsiteX831" fmla="*/ 1509940 w 4339533"/>
                    <a:gd name="connsiteY831" fmla="*/ 314447 h 3333893"/>
                    <a:gd name="connsiteX832" fmla="*/ 1533406 w 4339533"/>
                    <a:gd name="connsiteY832" fmla="*/ 405371 h 3333893"/>
                    <a:gd name="connsiteX833" fmla="*/ 1543184 w 4339533"/>
                    <a:gd name="connsiteY833" fmla="*/ 435679 h 3333893"/>
                    <a:gd name="connsiteX834" fmla="*/ 1541228 w 4339533"/>
                    <a:gd name="connsiteY834" fmla="*/ 445151 h 3333893"/>
                    <a:gd name="connsiteX835" fmla="*/ 1526562 w 4339533"/>
                    <a:gd name="connsiteY835" fmla="*/ 447045 h 3333893"/>
                    <a:gd name="connsiteX836" fmla="*/ 1485497 w 4339533"/>
                    <a:gd name="connsiteY836" fmla="*/ 412001 h 3333893"/>
                    <a:gd name="connsiteX837" fmla="*/ 1448342 w 4339533"/>
                    <a:gd name="connsiteY837" fmla="*/ 379799 h 3333893"/>
                    <a:gd name="connsiteX838" fmla="*/ 1412166 w 4339533"/>
                    <a:gd name="connsiteY838" fmla="*/ 364645 h 3333893"/>
                    <a:gd name="connsiteX839" fmla="*/ 1398478 w 4339533"/>
                    <a:gd name="connsiteY839" fmla="*/ 369380 h 3333893"/>
                    <a:gd name="connsiteX840" fmla="*/ 1387722 w 4339533"/>
                    <a:gd name="connsiteY840" fmla="*/ 415789 h 3333893"/>
                    <a:gd name="connsiteX841" fmla="*/ 1509940 w 4339533"/>
                    <a:gd name="connsiteY841" fmla="*/ 573960 h 3333893"/>
                    <a:gd name="connsiteX842" fmla="*/ 1513852 w 4339533"/>
                    <a:gd name="connsiteY842" fmla="*/ 583431 h 3333893"/>
                    <a:gd name="connsiteX843" fmla="*/ 1507007 w 4339533"/>
                    <a:gd name="connsiteY843" fmla="*/ 591008 h 3333893"/>
                    <a:gd name="connsiteX844" fmla="*/ 1464964 w 4339533"/>
                    <a:gd name="connsiteY844" fmla="*/ 602374 h 3333893"/>
                    <a:gd name="connsiteX845" fmla="*/ 1380878 w 4339533"/>
                    <a:gd name="connsiteY845" fmla="*/ 639312 h 3333893"/>
                    <a:gd name="connsiteX846" fmla="*/ 1375012 w 4339533"/>
                    <a:gd name="connsiteY846" fmla="*/ 664884 h 3333893"/>
                    <a:gd name="connsiteX847" fmla="*/ 1416077 w 4339533"/>
                    <a:gd name="connsiteY847" fmla="*/ 691404 h 3333893"/>
                    <a:gd name="connsiteX848" fmla="*/ 1488430 w 4339533"/>
                    <a:gd name="connsiteY848" fmla="*/ 684774 h 3333893"/>
                    <a:gd name="connsiteX849" fmla="*/ 1502118 w 4339533"/>
                    <a:gd name="connsiteY849" fmla="*/ 691404 h 3333893"/>
                    <a:gd name="connsiteX850" fmla="*/ 1498208 w 4339533"/>
                    <a:gd name="connsiteY850" fmla="*/ 702770 h 3333893"/>
                    <a:gd name="connsiteX851" fmla="*/ 1465942 w 4339533"/>
                    <a:gd name="connsiteY851" fmla="*/ 720765 h 3333893"/>
                    <a:gd name="connsiteX852" fmla="*/ 1464964 w 4339533"/>
                    <a:gd name="connsiteY852" fmla="*/ 721712 h 3333893"/>
                    <a:gd name="connsiteX853" fmla="*/ 1463009 w 4339533"/>
                    <a:gd name="connsiteY853" fmla="*/ 721712 h 3333893"/>
                    <a:gd name="connsiteX854" fmla="*/ 1354479 w 4339533"/>
                    <a:gd name="connsiteY854" fmla="*/ 753914 h 3333893"/>
                    <a:gd name="connsiteX855" fmla="*/ 1335902 w 4339533"/>
                    <a:gd name="connsiteY855" fmla="*/ 762439 h 3333893"/>
                    <a:gd name="connsiteX856" fmla="*/ 1258660 w 4339533"/>
                    <a:gd name="connsiteY856" fmla="*/ 811689 h 3333893"/>
                    <a:gd name="connsiteX857" fmla="*/ 1242038 w 4339533"/>
                    <a:gd name="connsiteY857" fmla="*/ 825896 h 3333893"/>
                    <a:gd name="connsiteX858" fmla="*/ 1250838 w 4339533"/>
                    <a:gd name="connsiteY858" fmla="*/ 806007 h 3333893"/>
                    <a:gd name="connsiteX859" fmla="*/ 1266482 w 4339533"/>
                    <a:gd name="connsiteY859" fmla="*/ 756756 h 3333893"/>
                    <a:gd name="connsiteX860" fmla="*/ 1271371 w 4339533"/>
                    <a:gd name="connsiteY860" fmla="*/ 739708 h 3333893"/>
                    <a:gd name="connsiteX861" fmla="*/ 1265504 w 4339533"/>
                    <a:gd name="connsiteY861" fmla="*/ 657307 h 3333893"/>
                    <a:gd name="connsiteX862" fmla="*/ 1254749 w 4339533"/>
                    <a:gd name="connsiteY862" fmla="*/ 654466 h 3333893"/>
                    <a:gd name="connsiteX863" fmla="*/ 1191195 w 4339533"/>
                    <a:gd name="connsiteY863" fmla="*/ 694245 h 3333893"/>
                    <a:gd name="connsiteX864" fmla="*/ 1187285 w 4339533"/>
                    <a:gd name="connsiteY864" fmla="*/ 698034 h 3333893"/>
                    <a:gd name="connsiteX865" fmla="*/ 1118842 w 4339533"/>
                    <a:gd name="connsiteY865" fmla="*/ 768122 h 3333893"/>
                    <a:gd name="connsiteX866" fmla="*/ 1100265 w 4339533"/>
                    <a:gd name="connsiteY866" fmla="*/ 788958 h 3333893"/>
                    <a:gd name="connsiteX867" fmla="*/ 1110043 w 4339533"/>
                    <a:gd name="connsiteY867" fmla="*/ 763386 h 3333893"/>
                    <a:gd name="connsiteX868" fmla="*/ 1116887 w 4339533"/>
                    <a:gd name="connsiteY868" fmla="*/ 695193 h 3333893"/>
                    <a:gd name="connsiteX869" fmla="*/ 1098310 w 4339533"/>
                    <a:gd name="connsiteY869" fmla="*/ 682880 h 3333893"/>
                    <a:gd name="connsiteX870" fmla="*/ 1093421 w 4339533"/>
                    <a:gd name="connsiteY870" fmla="*/ 681933 h 3333893"/>
                    <a:gd name="connsiteX871" fmla="*/ 973158 w 4339533"/>
                    <a:gd name="connsiteY871" fmla="*/ 775699 h 3333893"/>
                    <a:gd name="connsiteX872" fmla="*/ 961425 w 4339533"/>
                    <a:gd name="connsiteY872" fmla="*/ 791800 h 3333893"/>
                    <a:gd name="connsiteX873" fmla="*/ 957514 w 4339533"/>
                    <a:gd name="connsiteY873" fmla="*/ 798430 h 3333893"/>
                    <a:gd name="connsiteX874" fmla="*/ 952626 w 4339533"/>
                    <a:gd name="connsiteY874" fmla="*/ 791800 h 3333893"/>
                    <a:gd name="connsiteX875" fmla="*/ 883206 w 4339533"/>
                    <a:gd name="connsiteY875" fmla="*/ 758650 h 3333893"/>
                    <a:gd name="connsiteX876" fmla="*/ 865607 w 4339533"/>
                    <a:gd name="connsiteY876" fmla="*/ 773804 h 3333893"/>
                    <a:gd name="connsiteX877" fmla="*/ 897872 w 4339533"/>
                    <a:gd name="connsiteY877" fmla="*/ 916821 h 3333893"/>
                    <a:gd name="connsiteX878" fmla="*/ 914494 w 4339533"/>
                    <a:gd name="connsiteY878" fmla="*/ 952812 h 3333893"/>
                    <a:gd name="connsiteX879" fmla="*/ 889072 w 4339533"/>
                    <a:gd name="connsiteY879" fmla="*/ 921556 h 3333893"/>
                    <a:gd name="connsiteX880" fmla="*/ 876362 w 4339533"/>
                    <a:gd name="connsiteY880" fmla="*/ 905455 h 3333893"/>
                    <a:gd name="connsiteX881" fmla="*/ 799120 w 4339533"/>
                    <a:gd name="connsiteY881" fmla="*/ 825896 h 3333893"/>
                    <a:gd name="connsiteX882" fmla="*/ 792276 w 4339533"/>
                    <a:gd name="connsiteY882" fmla="*/ 827791 h 3333893"/>
                    <a:gd name="connsiteX883" fmla="*/ 795209 w 4339533"/>
                    <a:gd name="connsiteY883" fmla="*/ 902614 h 3333893"/>
                    <a:gd name="connsiteX884" fmla="*/ 797164 w 4339533"/>
                    <a:gd name="connsiteY884" fmla="*/ 911138 h 3333893"/>
                    <a:gd name="connsiteX885" fmla="*/ 789343 w 4339533"/>
                    <a:gd name="connsiteY885" fmla="*/ 909244 h 3333893"/>
                    <a:gd name="connsiteX886" fmla="*/ 727744 w 4339533"/>
                    <a:gd name="connsiteY886" fmla="*/ 958494 h 3333893"/>
                    <a:gd name="connsiteX887" fmla="*/ 716989 w 4339533"/>
                    <a:gd name="connsiteY887" fmla="*/ 992591 h 3333893"/>
                    <a:gd name="connsiteX888" fmla="*/ 707212 w 4339533"/>
                    <a:gd name="connsiteY888" fmla="*/ 998274 h 3333893"/>
                    <a:gd name="connsiteX889" fmla="*/ 697434 w 4339533"/>
                    <a:gd name="connsiteY889" fmla="*/ 991644 h 3333893"/>
                    <a:gd name="connsiteX890" fmla="*/ 688635 w 4339533"/>
                    <a:gd name="connsiteY890" fmla="*/ 952812 h 3333893"/>
                    <a:gd name="connsiteX891" fmla="*/ 673969 w 4339533"/>
                    <a:gd name="connsiteY891" fmla="*/ 897878 h 3333893"/>
                    <a:gd name="connsiteX892" fmla="*/ 637792 w 4339533"/>
                    <a:gd name="connsiteY892" fmla="*/ 971754 h 3333893"/>
                    <a:gd name="connsiteX893" fmla="*/ 633881 w 4339533"/>
                    <a:gd name="connsiteY893" fmla="*/ 987855 h 3333893"/>
                    <a:gd name="connsiteX894" fmla="*/ 623126 w 4339533"/>
                    <a:gd name="connsiteY894" fmla="*/ 995432 h 3333893"/>
                    <a:gd name="connsiteX895" fmla="*/ 614326 w 4339533"/>
                    <a:gd name="connsiteY895" fmla="*/ 987855 h 3333893"/>
                    <a:gd name="connsiteX896" fmla="*/ 609437 w 4339533"/>
                    <a:gd name="connsiteY896" fmla="*/ 935763 h 3333893"/>
                    <a:gd name="connsiteX897" fmla="*/ 608460 w 4339533"/>
                    <a:gd name="connsiteY897" fmla="*/ 903561 h 3333893"/>
                    <a:gd name="connsiteX898" fmla="*/ 604548 w 4339533"/>
                    <a:gd name="connsiteY898" fmla="*/ 909244 h 3333893"/>
                    <a:gd name="connsiteX899" fmla="*/ 577172 w 4339533"/>
                    <a:gd name="connsiteY899" fmla="*/ 965124 h 3333893"/>
                    <a:gd name="connsiteX900" fmla="*/ 569350 w 4339533"/>
                    <a:gd name="connsiteY900" fmla="*/ 986908 h 3333893"/>
                    <a:gd name="connsiteX901" fmla="*/ 567394 w 4339533"/>
                    <a:gd name="connsiteY901" fmla="*/ 964177 h 3333893"/>
                    <a:gd name="connsiteX902" fmla="*/ 524373 w 4339533"/>
                    <a:gd name="connsiteY902" fmla="*/ 832526 h 3333893"/>
                    <a:gd name="connsiteX903" fmla="*/ 524373 w 4339533"/>
                    <a:gd name="connsiteY903" fmla="*/ 832526 h 3333893"/>
                    <a:gd name="connsiteX904" fmla="*/ 506774 w 4339533"/>
                    <a:gd name="connsiteY904" fmla="*/ 916821 h 3333893"/>
                    <a:gd name="connsiteX905" fmla="*/ 509707 w 4339533"/>
                    <a:gd name="connsiteY905" fmla="*/ 944287 h 3333893"/>
                    <a:gd name="connsiteX906" fmla="*/ 506774 w 4339533"/>
                    <a:gd name="connsiteY906" fmla="*/ 951864 h 3333893"/>
                    <a:gd name="connsiteX907" fmla="*/ 492108 w 4339533"/>
                    <a:gd name="connsiteY907" fmla="*/ 952812 h 3333893"/>
                    <a:gd name="connsiteX908" fmla="*/ 473531 w 4339533"/>
                    <a:gd name="connsiteY908" fmla="*/ 935763 h 3333893"/>
                    <a:gd name="connsiteX909" fmla="*/ 430510 w 4339533"/>
                    <a:gd name="connsiteY909" fmla="*/ 903561 h 3333893"/>
                    <a:gd name="connsiteX910" fmla="*/ 416822 w 4339533"/>
                    <a:gd name="connsiteY910" fmla="*/ 906402 h 3333893"/>
                    <a:gd name="connsiteX911" fmla="*/ 406066 w 4339533"/>
                    <a:gd name="connsiteY911" fmla="*/ 964177 h 3333893"/>
                    <a:gd name="connsiteX912" fmla="*/ 429532 w 4339533"/>
                    <a:gd name="connsiteY912" fmla="*/ 1055102 h 3333893"/>
                    <a:gd name="connsiteX913" fmla="*/ 439310 w 4339533"/>
                    <a:gd name="connsiteY913" fmla="*/ 1085410 h 3333893"/>
                    <a:gd name="connsiteX914" fmla="*/ 437354 w 4339533"/>
                    <a:gd name="connsiteY914" fmla="*/ 1094881 h 3333893"/>
                    <a:gd name="connsiteX915" fmla="*/ 422688 w 4339533"/>
                    <a:gd name="connsiteY915" fmla="*/ 1096775 h 3333893"/>
                    <a:gd name="connsiteX916" fmla="*/ 381623 w 4339533"/>
                    <a:gd name="connsiteY916" fmla="*/ 1062679 h 3333893"/>
                    <a:gd name="connsiteX917" fmla="*/ 344468 w 4339533"/>
                    <a:gd name="connsiteY917" fmla="*/ 1030476 h 3333893"/>
                    <a:gd name="connsiteX918" fmla="*/ 308292 w 4339533"/>
                    <a:gd name="connsiteY918" fmla="*/ 1015322 h 3333893"/>
                    <a:gd name="connsiteX919" fmla="*/ 295581 w 4339533"/>
                    <a:gd name="connsiteY919" fmla="*/ 1020058 h 3333893"/>
                    <a:gd name="connsiteX920" fmla="*/ 284826 w 4339533"/>
                    <a:gd name="connsiteY920" fmla="*/ 1066467 h 3333893"/>
                    <a:gd name="connsiteX921" fmla="*/ 407044 w 4339533"/>
                    <a:gd name="connsiteY921" fmla="*/ 1224637 h 3333893"/>
                    <a:gd name="connsiteX922" fmla="*/ 410955 w 4339533"/>
                    <a:gd name="connsiteY922" fmla="*/ 1234109 h 3333893"/>
                    <a:gd name="connsiteX923" fmla="*/ 404111 w 4339533"/>
                    <a:gd name="connsiteY923" fmla="*/ 1241686 h 3333893"/>
                    <a:gd name="connsiteX924" fmla="*/ 363046 w 4339533"/>
                    <a:gd name="connsiteY924" fmla="*/ 1253052 h 3333893"/>
                    <a:gd name="connsiteX925" fmla="*/ 278960 w 4339533"/>
                    <a:gd name="connsiteY925" fmla="*/ 1289990 h 3333893"/>
                    <a:gd name="connsiteX926" fmla="*/ 273093 w 4339533"/>
                    <a:gd name="connsiteY926" fmla="*/ 1315562 h 3333893"/>
                    <a:gd name="connsiteX927" fmla="*/ 314158 w 4339533"/>
                    <a:gd name="connsiteY927" fmla="*/ 1342082 h 3333893"/>
                    <a:gd name="connsiteX928" fmla="*/ 386511 w 4339533"/>
                    <a:gd name="connsiteY928" fmla="*/ 1335452 h 3333893"/>
                    <a:gd name="connsiteX929" fmla="*/ 400200 w 4339533"/>
                    <a:gd name="connsiteY929" fmla="*/ 1342082 h 3333893"/>
                    <a:gd name="connsiteX930" fmla="*/ 395311 w 4339533"/>
                    <a:gd name="connsiteY930" fmla="*/ 1353447 h 3333893"/>
                    <a:gd name="connsiteX931" fmla="*/ 316114 w 4339533"/>
                    <a:gd name="connsiteY931" fmla="*/ 1394174 h 3333893"/>
                    <a:gd name="connsiteX932" fmla="*/ 225184 w 4339533"/>
                    <a:gd name="connsiteY932" fmla="*/ 1442477 h 3333893"/>
                    <a:gd name="connsiteX933" fmla="*/ 154786 w 4339533"/>
                    <a:gd name="connsiteY933" fmla="*/ 1509723 h 3333893"/>
                    <a:gd name="connsiteX934" fmla="*/ 151853 w 4339533"/>
                    <a:gd name="connsiteY934" fmla="*/ 1550450 h 3333893"/>
                    <a:gd name="connsiteX935" fmla="*/ 152830 w 4339533"/>
                    <a:gd name="connsiteY935" fmla="*/ 1553291 h 3333893"/>
                    <a:gd name="connsiteX936" fmla="*/ 150875 w 4339533"/>
                    <a:gd name="connsiteY936" fmla="*/ 1555186 h 3333893"/>
                    <a:gd name="connsiteX937" fmla="*/ 145986 w 4339533"/>
                    <a:gd name="connsiteY937" fmla="*/ 1591177 h 3333893"/>
                    <a:gd name="connsiteX938" fmla="*/ 171408 w 4339533"/>
                    <a:gd name="connsiteY938" fmla="*/ 1643269 h 3333893"/>
                    <a:gd name="connsiteX939" fmla="*/ 173363 w 4339533"/>
                    <a:gd name="connsiteY939" fmla="*/ 1646110 h 3333893"/>
                    <a:gd name="connsiteX940" fmla="*/ 172385 w 4339533"/>
                    <a:gd name="connsiteY940" fmla="*/ 1648951 h 3333893"/>
                    <a:gd name="connsiteX941" fmla="*/ 164563 w 4339533"/>
                    <a:gd name="connsiteY941" fmla="*/ 1670735 h 3333893"/>
                    <a:gd name="connsiteX942" fmla="*/ 170430 w 4339533"/>
                    <a:gd name="connsiteY942" fmla="*/ 1705779 h 3333893"/>
                    <a:gd name="connsiteX943" fmla="*/ 200740 w 4339533"/>
                    <a:gd name="connsiteY943" fmla="*/ 1709568 h 3333893"/>
                    <a:gd name="connsiteX944" fmla="*/ 214428 w 4339533"/>
                    <a:gd name="connsiteY944" fmla="*/ 1701043 h 3333893"/>
                    <a:gd name="connsiteX945" fmla="*/ 218339 w 4339533"/>
                    <a:gd name="connsiteY945" fmla="*/ 1699149 h 3333893"/>
                    <a:gd name="connsiteX946" fmla="*/ 221273 w 4339533"/>
                    <a:gd name="connsiteY946" fmla="*/ 1701990 h 3333893"/>
                    <a:gd name="connsiteX947" fmla="*/ 255494 w 4339533"/>
                    <a:gd name="connsiteY947" fmla="*/ 1732299 h 3333893"/>
                    <a:gd name="connsiteX948" fmla="*/ 258427 w 4339533"/>
                    <a:gd name="connsiteY948" fmla="*/ 1741770 h 3333893"/>
                    <a:gd name="connsiteX949" fmla="*/ 252560 w 4339533"/>
                    <a:gd name="connsiteY949" fmla="*/ 1749347 h 3333893"/>
                    <a:gd name="connsiteX950" fmla="*/ 215406 w 4339533"/>
                    <a:gd name="connsiteY950" fmla="*/ 1759765 h 3333893"/>
                    <a:gd name="connsiteX951" fmla="*/ 141098 w 4339533"/>
                    <a:gd name="connsiteY951" fmla="*/ 1792915 h 3333893"/>
                    <a:gd name="connsiteX952" fmla="*/ 135231 w 4339533"/>
                    <a:gd name="connsiteY952" fmla="*/ 1814699 h 3333893"/>
                    <a:gd name="connsiteX953" fmla="*/ 171408 w 4339533"/>
                    <a:gd name="connsiteY953" fmla="*/ 1837430 h 3333893"/>
                    <a:gd name="connsiteX954" fmla="*/ 234961 w 4339533"/>
                    <a:gd name="connsiteY954" fmla="*/ 1831747 h 3333893"/>
                    <a:gd name="connsiteX955" fmla="*/ 248649 w 4339533"/>
                    <a:gd name="connsiteY955" fmla="*/ 1838377 h 3333893"/>
                    <a:gd name="connsiteX956" fmla="*/ 244739 w 4339533"/>
                    <a:gd name="connsiteY956" fmla="*/ 1848795 h 3333893"/>
                    <a:gd name="connsiteX957" fmla="*/ 174341 w 4339533"/>
                    <a:gd name="connsiteY957" fmla="*/ 1884786 h 3333893"/>
                    <a:gd name="connsiteX958" fmla="*/ 93188 w 4339533"/>
                    <a:gd name="connsiteY958" fmla="*/ 1927407 h 3333893"/>
                    <a:gd name="connsiteX959" fmla="*/ 31590 w 4339533"/>
                    <a:gd name="connsiteY959" fmla="*/ 1986129 h 3333893"/>
                    <a:gd name="connsiteX960" fmla="*/ 36479 w 4339533"/>
                    <a:gd name="connsiteY960" fmla="*/ 2031591 h 3333893"/>
                    <a:gd name="connsiteX961" fmla="*/ 56034 w 4339533"/>
                    <a:gd name="connsiteY961" fmla="*/ 2037274 h 3333893"/>
                    <a:gd name="connsiteX962" fmla="*/ 88299 w 4339533"/>
                    <a:gd name="connsiteY962" fmla="*/ 2025909 h 3333893"/>
                    <a:gd name="connsiteX963" fmla="*/ 102966 w 4339533"/>
                    <a:gd name="connsiteY963" fmla="*/ 2030644 h 3333893"/>
                    <a:gd name="connsiteX964" fmla="*/ 100032 w 4339533"/>
                    <a:gd name="connsiteY964" fmla="*/ 2041063 h 3333893"/>
                    <a:gd name="connsiteX965" fmla="*/ 39412 w 4339533"/>
                    <a:gd name="connsiteY965" fmla="*/ 2127251 h 3333893"/>
                    <a:gd name="connsiteX966" fmla="*/ 44301 w 4339533"/>
                    <a:gd name="connsiteY966" fmla="*/ 2157560 h 3333893"/>
                    <a:gd name="connsiteX967" fmla="*/ 57011 w 4339533"/>
                    <a:gd name="connsiteY967" fmla="*/ 2164189 h 3333893"/>
                    <a:gd name="connsiteX968" fmla="*/ 57011 w 4339533"/>
                    <a:gd name="connsiteY968" fmla="*/ 2164189 h 3333893"/>
                    <a:gd name="connsiteX969" fmla="*/ 69722 w 4339533"/>
                    <a:gd name="connsiteY969" fmla="*/ 2160401 h 3333893"/>
                    <a:gd name="connsiteX970" fmla="*/ 102966 w 4339533"/>
                    <a:gd name="connsiteY970" fmla="*/ 2137670 h 3333893"/>
                    <a:gd name="connsiteX971" fmla="*/ 119587 w 4339533"/>
                    <a:gd name="connsiteY971" fmla="*/ 2125357 h 3333893"/>
                    <a:gd name="connsiteX972" fmla="*/ 125454 w 4339533"/>
                    <a:gd name="connsiteY972" fmla="*/ 2123463 h 3333893"/>
                    <a:gd name="connsiteX973" fmla="*/ 135231 w 4339533"/>
                    <a:gd name="connsiteY973" fmla="*/ 2131987 h 3333893"/>
                    <a:gd name="connsiteX974" fmla="*/ 132298 w 4339533"/>
                    <a:gd name="connsiteY974" fmla="*/ 2191656 h 3333893"/>
                    <a:gd name="connsiteX975" fmla="*/ 129365 w 4339533"/>
                    <a:gd name="connsiteY975" fmla="*/ 2232383 h 3333893"/>
                    <a:gd name="connsiteX976" fmla="*/ 129365 w 4339533"/>
                    <a:gd name="connsiteY976" fmla="*/ 2239013 h 3333893"/>
                    <a:gd name="connsiteX977" fmla="*/ 134253 w 4339533"/>
                    <a:gd name="connsiteY977" fmla="*/ 2275951 h 3333893"/>
                    <a:gd name="connsiteX978" fmla="*/ 136209 w 4339533"/>
                    <a:gd name="connsiteY978" fmla="*/ 2276898 h 3333893"/>
                    <a:gd name="connsiteX979" fmla="*/ 165541 w 4339533"/>
                    <a:gd name="connsiteY979" fmla="*/ 2248484 h 3333893"/>
                    <a:gd name="connsiteX980" fmla="*/ 167497 w 4339533"/>
                    <a:gd name="connsiteY980" fmla="*/ 2245643 h 3333893"/>
                    <a:gd name="connsiteX981" fmla="*/ 184118 w 4339533"/>
                    <a:gd name="connsiteY981" fmla="*/ 2247537 h 3333893"/>
                    <a:gd name="connsiteX982" fmla="*/ 183141 w 4339533"/>
                    <a:gd name="connsiteY982" fmla="*/ 2257955 h 3333893"/>
                    <a:gd name="connsiteX983" fmla="*/ 176296 w 4339533"/>
                    <a:gd name="connsiteY983" fmla="*/ 2305311 h 3333893"/>
                    <a:gd name="connsiteX984" fmla="*/ 217362 w 4339533"/>
                    <a:gd name="connsiteY984" fmla="*/ 2328043 h 3333893"/>
                    <a:gd name="connsiteX985" fmla="*/ 227139 w 4339533"/>
                    <a:gd name="connsiteY985" fmla="*/ 2327096 h 3333893"/>
                    <a:gd name="connsiteX986" fmla="*/ 228117 w 4339533"/>
                    <a:gd name="connsiteY986" fmla="*/ 2327096 h 3333893"/>
                    <a:gd name="connsiteX987" fmla="*/ 237894 w 4339533"/>
                    <a:gd name="connsiteY987" fmla="*/ 2335620 h 3333893"/>
                    <a:gd name="connsiteX988" fmla="*/ 229094 w 4339533"/>
                    <a:gd name="connsiteY988" fmla="*/ 2346038 h 3333893"/>
                    <a:gd name="connsiteX989" fmla="*/ 192918 w 4339533"/>
                    <a:gd name="connsiteY989" fmla="*/ 2358351 h 3333893"/>
                    <a:gd name="connsiteX990" fmla="*/ 193896 w 4339533"/>
                    <a:gd name="connsiteY990" fmla="*/ 2368769 h 3333893"/>
                    <a:gd name="connsiteX991" fmla="*/ 235939 w 4339533"/>
                    <a:gd name="connsiteY991" fmla="*/ 2410443 h 3333893"/>
                    <a:gd name="connsiteX992" fmla="*/ 244739 w 4339533"/>
                    <a:gd name="connsiteY992" fmla="*/ 2417073 h 3333893"/>
                    <a:gd name="connsiteX993" fmla="*/ 237894 w 4339533"/>
                    <a:gd name="connsiteY993" fmla="*/ 2420861 h 3333893"/>
                    <a:gd name="connsiteX994" fmla="*/ 227139 w 4339533"/>
                    <a:gd name="connsiteY994" fmla="*/ 2436015 h 3333893"/>
                    <a:gd name="connsiteX995" fmla="*/ 241805 w 4339533"/>
                    <a:gd name="connsiteY995" fmla="*/ 2451169 h 3333893"/>
                    <a:gd name="connsiteX996" fmla="*/ 243761 w 4339533"/>
                    <a:gd name="connsiteY996" fmla="*/ 2452117 h 3333893"/>
                    <a:gd name="connsiteX997" fmla="*/ 275048 w 4339533"/>
                    <a:gd name="connsiteY997" fmla="*/ 2474848 h 3333893"/>
                    <a:gd name="connsiteX998" fmla="*/ 286781 w 4339533"/>
                    <a:gd name="connsiteY998" fmla="*/ 2483372 h 3333893"/>
                    <a:gd name="connsiteX999" fmla="*/ 261360 w 4339533"/>
                    <a:gd name="connsiteY999" fmla="*/ 2484319 h 3333893"/>
                    <a:gd name="connsiteX1000" fmla="*/ 253538 w 4339533"/>
                    <a:gd name="connsiteY1000" fmla="*/ 2487160 h 3333893"/>
                    <a:gd name="connsiteX1001" fmla="*/ 246694 w 4339533"/>
                    <a:gd name="connsiteY1001" fmla="*/ 2522204 h 3333893"/>
                    <a:gd name="connsiteX1002" fmla="*/ 246694 w 4339533"/>
                    <a:gd name="connsiteY1002" fmla="*/ 2525046 h 3333893"/>
                    <a:gd name="connsiteX1003" fmla="*/ 246694 w 4339533"/>
                    <a:gd name="connsiteY1003" fmla="*/ 2525993 h 3333893"/>
                    <a:gd name="connsiteX1004" fmla="*/ 248649 w 4339533"/>
                    <a:gd name="connsiteY1004" fmla="*/ 2528834 h 3333893"/>
                    <a:gd name="connsiteX1005" fmla="*/ 251583 w 4339533"/>
                    <a:gd name="connsiteY1005" fmla="*/ 2535464 h 3333893"/>
                    <a:gd name="connsiteX1006" fmla="*/ 275048 w 4339533"/>
                    <a:gd name="connsiteY1006" fmla="*/ 2570508 h 3333893"/>
                    <a:gd name="connsiteX1007" fmla="*/ 282871 w 4339533"/>
                    <a:gd name="connsiteY1007" fmla="*/ 2579032 h 3333893"/>
                    <a:gd name="connsiteX1008" fmla="*/ 271137 w 4339533"/>
                    <a:gd name="connsiteY1008" fmla="*/ 2579032 h 3333893"/>
                    <a:gd name="connsiteX1009" fmla="*/ 269182 w 4339533"/>
                    <a:gd name="connsiteY1009" fmla="*/ 2579032 h 3333893"/>
                    <a:gd name="connsiteX1010" fmla="*/ 267227 w 4339533"/>
                    <a:gd name="connsiteY1010" fmla="*/ 2579032 h 3333893"/>
                    <a:gd name="connsiteX1011" fmla="*/ 266249 w 4339533"/>
                    <a:gd name="connsiteY1011" fmla="*/ 2578085 h 3333893"/>
                    <a:gd name="connsiteX1012" fmla="*/ 242783 w 4339533"/>
                    <a:gd name="connsiteY1012" fmla="*/ 2551565 h 3333893"/>
                    <a:gd name="connsiteX1013" fmla="*/ 228117 w 4339533"/>
                    <a:gd name="connsiteY1013" fmla="*/ 2535464 h 3333893"/>
                    <a:gd name="connsiteX1014" fmla="*/ 225184 w 4339533"/>
                    <a:gd name="connsiteY1014" fmla="*/ 2532622 h 3333893"/>
                    <a:gd name="connsiteX1015" fmla="*/ 181185 w 4339533"/>
                    <a:gd name="connsiteY1015" fmla="*/ 2503261 h 3333893"/>
                    <a:gd name="connsiteX1016" fmla="*/ 174341 w 4339533"/>
                    <a:gd name="connsiteY1016" fmla="*/ 2508944 h 3333893"/>
                    <a:gd name="connsiteX1017" fmla="*/ 180207 w 4339533"/>
                    <a:gd name="connsiteY1017" fmla="*/ 2534517 h 3333893"/>
                    <a:gd name="connsiteX1018" fmla="*/ 181185 w 4339533"/>
                    <a:gd name="connsiteY1018" fmla="*/ 2535464 h 3333893"/>
                    <a:gd name="connsiteX1019" fmla="*/ 206606 w 4339533"/>
                    <a:gd name="connsiteY1019" fmla="*/ 2567666 h 3333893"/>
                    <a:gd name="connsiteX1020" fmla="*/ 215406 w 4339533"/>
                    <a:gd name="connsiteY1020" fmla="*/ 2576190 h 3333893"/>
                    <a:gd name="connsiteX1021" fmla="*/ 202696 w 4339533"/>
                    <a:gd name="connsiteY1021" fmla="*/ 2576190 h 3333893"/>
                    <a:gd name="connsiteX1022" fmla="*/ 136209 w 4339533"/>
                    <a:gd name="connsiteY1022" fmla="*/ 2588503 h 3333893"/>
                    <a:gd name="connsiteX1023" fmla="*/ 141098 w 4339533"/>
                    <a:gd name="connsiteY1023" fmla="*/ 2600816 h 3333893"/>
                    <a:gd name="connsiteX1024" fmla="*/ 205629 w 4339533"/>
                    <a:gd name="connsiteY1024" fmla="*/ 2633018 h 3333893"/>
                    <a:gd name="connsiteX1025" fmla="*/ 223228 w 4339533"/>
                    <a:gd name="connsiteY1025" fmla="*/ 2638701 h 3333893"/>
                    <a:gd name="connsiteX1026" fmla="*/ 282871 w 4339533"/>
                    <a:gd name="connsiteY1026" fmla="*/ 2657643 h 3333893"/>
                    <a:gd name="connsiteX1027" fmla="*/ 303403 w 4339533"/>
                    <a:gd name="connsiteY1027" fmla="*/ 2663326 h 3333893"/>
                    <a:gd name="connsiteX1028" fmla="*/ 268204 w 4339533"/>
                    <a:gd name="connsiteY1028" fmla="*/ 2669956 h 3333893"/>
                    <a:gd name="connsiteX1029" fmla="*/ 169452 w 4339533"/>
                    <a:gd name="connsiteY1029" fmla="*/ 2705000 h 3333893"/>
                    <a:gd name="connsiteX1030" fmla="*/ 165541 w 4339533"/>
                    <a:gd name="connsiteY1030" fmla="*/ 2712577 h 3333893"/>
                    <a:gd name="connsiteX1031" fmla="*/ 197807 w 4339533"/>
                    <a:gd name="connsiteY1031" fmla="*/ 2718260 h 3333893"/>
                    <a:gd name="connsiteX1032" fmla="*/ 273093 w 4339533"/>
                    <a:gd name="connsiteY1032" fmla="*/ 2711630 h 3333893"/>
                    <a:gd name="connsiteX1033" fmla="*/ 303403 w 4339533"/>
                    <a:gd name="connsiteY1033" fmla="*/ 2707841 h 3333893"/>
                    <a:gd name="connsiteX1034" fmla="*/ 276026 w 4339533"/>
                    <a:gd name="connsiteY1034" fmla="*/ 2721101 h 3333893"/>
                    <a:gd name="connsiteX1035" fmla="*/ 196829 w 4339533"/>
                    <a:gd name="connsiteY1035" fmla="*/ 2786453 h 3333893"/>
                    <a:gd name="connsiteX1036" fmla="*/ 195851 w 4339533"/>
                    <a:gd name="connsiteY1036" fmla="*/ 2790242 h 3333893"/>
                    <a:gd name="connsiteX1037" fmla="*/ 206606 w 4339533"/>
                    <a:gd name="connsiteY1037" fmla="*/ 2792136 h 3333893"/>
                    <a:gd name="connsiteX1038" fmla="*/ 278960 w 4339533"/>
                    <a:gd name="connsiteY1038" fmla="*/ 2777929 h 3333893"/>
                    <a:gd name="connsiteX1039" fmla="*/ 313180 w 4339533"/>
                    <a:gd name="connsiteY1039" fmla="*/ 2768458 h 3333893"/>
                    <a:gd name="connsiteX1040" fmla="*/ 279937 w 4339533"/>
                    <a:gd name="connsiteY1040" fmla="*/ 2789294 h 3333893"/>
                    <a:gd name="connsiteX1041" fmla="*/ 273093 w 4339533"/>
                    <a:gd name="connsiteY1041" fmla="*/ 2794030 h 3333893"/>
                    <a:gd name="connsiteX1042" fmla="*/ 205629 w 4339533"/>
                    <a:gd name="connsiteY1042" fmla="*/ 2863171 h 3333893"/>
                    <a:gd name="connsiteX1043" fmla="*/ 197807 w 4339533"/>
                    <a:gd name="connsiteY1043" fmla="*/ 2885901 h 3333893"/>
                    <a:gd name="connsiteX1044" fmla="*/ 214428 w 4339533"/>
                    <a:gd name="connsiteY1044" fmla="*/ 2890637 h 3333893"/>
                    <a:gd name="connsiteX1045" fmla="*/ 284826 w 4339533"/>
                    <a:gd name="connsiteY1045" fmla="*/ 2874536 h 3333893"/>
                    <a:gd name="connsiteX1046" fmla="*/ 322958 w 4339533"/>
                    <a:gd name="connsiteY1046" fmla="*/ 2860329 h 3333893"/>
                    <a:gd name="connsiteX1047" fmla="*/ 367934 w 4339533"/>
                    <a:gd name="connsiteY1047" fmla="*/ 2843281 h 3333893"/>
                    <a:gd name="connsiteX1048" fmla="*/ 327847 w 4339533"/>
                    <a:gd name="connsiteY1048" fmla="*/ 2869800 h 3333893"/>
                    <a:gd name="connsiteX1049" fmla="*/ 308292 w 4339533"/>
                    <a:gd name="connsiteY1049" fmla="*/ 2884007 h 3333893"/>
                    <a:gd name="connsiteX1050" fmla="*/ 263316 w 4339533"/>
                    <a:gd name="connsiteY1050" fmla="*/ 2944623 h 3333893"/>
                    <a:gd name="connsiteX1051" fmla="*/ 269182 w 4339533"/>
                    <a:gd name="connsiteY1051" fmla="*/ 2992927 h 3333893"/>
                    <a:gd name="connsiteX1052" fmla="*/ 271137 w 4339533"/>
                    <a:gd name="connsiteY1052" fmla="*/ 2996716 h 3333893"/>
                    <a:gd name="connsiteX1053" fmla="*/ 267227 w 4339533"/>
                    <a:gd name="connsiteY1053" fmla="*/ 2999557 h 3333893"/>
                    <a:gd name="connsiteX1054" fmla="*/ 203673 w 4339533"/>
                    <a:gd name="connsiteY1054" fmla="*/ 3068697 h 3333893"/>
                    <a:gd name="connsiteX1055" fmla="*/ 205629 w 4339533"/>
                    <a:gd name="connsiteY1055" fmla="*/ 3069645 h 3333893"/>
                    <a:gd name="connsiteX1056" fmla="*/ 308292 w 4339533"/>
                    <a:gd name="connsiteY1056" fmla="*/ 3047860 h 3333893"/>
                    <a:gd name="connsiteX1057" fmla="*/ 360112 w 4339533"/>
                    <a:gd name="connsiteY1057" fmla="*/ 3029865 h 3333893"/>
                    <a:gd name="connsiteX1058" fmla="*/ 405089 w 4339533"/>
                    <a:gd name="connsiteY1058" fmla="*/ 3012817 h 3333893"/>
                    <a:gd name="connsiteX1059" fmla="*/ 365001 w 4339533"/>
                    <a:gd name="connsiteY1059" fmla="*/ 3038389 h 3333893"/>
                    <a:gd name="connsiteX1060" fmla="*/ 310247 w 4339533"/>
                    <a:gd name="connsiteY1060" fmla="*/ 3094270 h 3333893"/>
                    <a:gd name="connsiteX1061" fmla="*/ 311225 w 4339533"/>
                    <a:gd name="connsiteY1061" fmla="*/ 3095217 h 3333893"/>
                    <a:gd name="connsiteX1062" fmla="*/ 321980 w 4339533"/>
                    <a:gd name="connsiteY1062" fmla="*/ 3097111 h 3333893"/>
                    <a:gd name="connsiteX1063" fmla="*/ 409977 w 4339533"/>
                    <a:gd name="connsiteY1063" fmla="*/ 3063014 h 3333893"/>
                    <a:gd name="connsiteX1064" fmla="*/ 423666 w 4339533"/>
                    <a:gd name="connsiteY1064" fmla="*/ 3055438 h 3333893"/>
                    <a:gd name="connsiteX1065" fmla="*/ 416822 w 4339533"/>
                    <a:gd name="connsiteY1065" fmla="*/ 3069645 h 3333893"/>
                    <a:gd name="connsiteX1066" fmla="*/ 411933 w 4339533"/>
                    <a:gd name="connsiteY1066" fmla="*/ 3134049 h 3333893"/>
                    <a:gd name="connsiteX1067" fmla="*/ 446154 w 4339533"/>
                    <a:gd name="connsiteY1067" fmla="*/ 3161516 h 3333893"/>
                    <a:gd name="connsiteX1068" fmla="*/ 496019 w 4339533"/>
                    <a:gd name="connsiteY1068" fmla="*/ 3091429 h 3333893"/>
                    <a:gd name="connsiteX1069" fmla="*/ 502863 w 4339533"/>
                    <a:gd name="connsiteY1069" fmla="*/ 3068697 h 3333893"/>
                    <a:gd name="connsiteX1070" fmla="*/ 506774 w 4339533"/>
                    <a:gd name="connsiteY1070" fmla="*/ 3092376 h 3333893"/>
                    <a:gd name="connsiteX1071" fmla="*/ 555661 w 4339533"/>
                    <a:gd name="connsiteY1071" fmla="*/ 3188036 h 3333893"/>
                    <a:gd name="connsiteX1072" fmla="*/ 573261 w 4339533"/>
                    <a:gd name="connsiteY1072" fmla="*/ 3180459 h 3333893"/>
                    <a:gd name="connsiteX1073" fmla="*/ 596727 w 4339533"/>
                    <a:gd name="connsiteY1073" fmla="*/ 3128367 h 3333893"/>
                    <a:gd name="connsiteX1074" fmla="*/ 598682 w 4339533"/>
                    <a:gd name="connsiteY1074" fmla="*/ 3112265 h 3333893"/>
                    <a:gd name="connsiteX1075" fmla="*/ 606504 w 4339533"/>
                    <a:gd name="connsiteY1075" fmla="*/ 3126472 h 3333893"/>
                    <a:gd name="connsiteX1076" fmla="*/ 659302 w 4339533"/>
                    <a:gd name="connsiteY1076" fmla="*/ 3153939 h 3333893"/>
                    <a:gd name="connsiteX1077" fmla="*/ 698412 w 4339533"/>
                    <a:gd name="connsiteY1077" fmla="*/ 3093323 h 3333893"/>
                    <a:gd name="connsiteX1078" fmla="*/ 699390 w 4339533"/>
                    <a:gd name="connsiteY1078" fmla="*/ 3090481 h 3333893"/>
                    <a:gd name="connsiteX1079" fmla="*/ 700368 w 4339533"/>
                    <a:gd name="connsiteY1079" fmla="*/ 3087640 h 3333893"/>
                    <a:gd name="connsiteX1080" fmla="*/ 701345 w 4339533"/>
                    <a:gd name="connsiteY1080" fmla="*/ 3083851 h 3333893"/>
                    <a:gd name="connsiteX1081" fmla="*/ 702323 w 4339533"/>
                    <a:gd name="connsiteY1081" fmla="*/ 3080063 h 3333893"/>
                    <a:gd name="connsiteX1082" fmla="*/ 707212 w 4339533"/>
                    <a:gd name="connsiteY1082" fmla="*/ 3080063 h 3333893"/>
                    <a:gd name="connsiteX1083" fmla="*/ 719922 w 4339533"/>
                    <a:gd name="connsiteY1083" fmla="*/ 3081010 h 3333893"/>
                    <a:gd name="connsiteX1084" fmla="*/ 773699 w 4339533"/>
                    <a:gd name="connsiteY1084" fmla="*/ 3074380 h 3333893"/>
                    <a:gd name="connsiteX1085" fmla="*/ 805964 w 4339533"/>
                    <a:gd name="connsiteY1085" fmla="*/ 3067750 h 3333893"/>
                    <a:gd name="connsiteX1086" fmla="*/ 776632 w 4339533"/>
                    <a:gd name="connsiteY1086" fmla="*/ 3083851 h 3333893"/>
                    <a:gd name="connsiteX1087" fmla="*/ 726767 w 4339533"/>
                    <a:gd name="connsiteY1087" fmla="*/ 3113213 h 3333893"/>
                    <a:gd name="connsiteX1088" fmla="*/ 726767 w 4339533"/>
                    <a:gd name="connsiteY1088" fmla="*/ 3113213 h 3333893"/>
                    <a:gd name="connsiteX1089" fmla="*/ 746322 w 4339533"/>
                    <a:gd name="connsiteY1089" fmla="*/ 3115107 h 3333893"/>
                    <a:gd name="connsiteX1090" fmla="*/ 783476 w 4339533"/>
                    <a:gd name="connsiteY1090" fmla="*/ 3103741 h 3333893"/>
                    <a:gd name="connsiteX1091" fmla="*/ 796187 w 4339533"/>
                    <a:gd name="connsiteY1091" fmla="*/ 3105635 h 3333893"/>
                    <a:gd name="connsiteX1092" fmla="*/ 787387 w 4339533"/>
                    <a:gd name="connsiteY1092" fmla="*/ 3123631 h 3333893"/>
                    <a:gd name="connsiteX1093" fmla="*/ 780543 w 4339533"/>
                    <a:gd name="connsiteY1093" fmla="*/ 3133102 h 3333893"/>
                    <a:gd name="connsiteX1094" fmla="*/ 766854 w 4339533"/>
                    <a:gd name="connsiteY1094" fmla="*/ 3223079 h 3333893"/>
                    <a:gd name="connsiteX1095" fmla="*/ 784454 w 4339533"/>
                    <a:gd name="connsiteY1095" fmla="*/ 3238234 h 3333893"/>
                    <a:gd name="connsiteX1096" fmla="*/ 799120 w 4339533"/>
                    <a:gd name="connsiteY1096" fmla="*/ 3231604 h 3333893"/>
                    <a:gd name="connsiteX1097" fmla="*/ 886139 w 4339533"/>
                    <a:gd name="connsiteY1097" fmla="*/ 3121737 h 3333893"/>
                    <a:gd name="connsiteX1098" fmla="*/ 897872 w 4339533"/>
                    <a:gd name="connsiteY1098" fmla="*/ 3102794 h 3333893"/>
                    <a:gd name="connsiteX1099" fmla="*/ 896894 w 4339533"/>
                    <a:gd name="connsiteY1099" fmla="*/ 3123631 h 3333893"/>
                    <a:gd name="connsiteX1100" fmla="*/ 905694 w 4339533"/>
                    <a:gd name="connsiteY1100" fmla="*/ 3173829 h 3333893"/>
                    <a:gd name="connsiteX1101" fmla="*/ 944804 w 4339533"/>
                    <a:gd name="connsiteY1101" fmla="*/ 3177617 h 3333893"/>
                    <a:gd name="connsiteX1102" fmla="*/ 980980 w 4339533"/>
                    <a:gd name="connsiteY1102" fmla="*/ 3130261 h 3333893"/>
                    <a:gd name="connsiteX1103" fmla="*/ 983914 w 4339533"/>
                    <a:gd name="connsiteY1103" fmla="*/ 3122684 h 3333893"/>
                    <a:gd name="connsiteX1104" fmla="*/ 986847 w 4339533"/>
                    <a:gd name="connsiteY1104" fmla="*/ 3071539 h 3333893"/>
                    <a:gd name="connsiteX1105" fmla="*/ 983914 w 4339533"/>
                    <a:gd name="connsiteY1105" fmla="*/ 3057332 h 3333893"/>
                    <a:gd name="connsiteX1106" fmla="*/ 994669 w 4339533"/>
                    <a:gd name="connsiteY1106" fmla="*/ 3066803 h 3333893"/>
                    <a:gd name="connsiteX1107" fmla="*/ 1061156 w 4339533"/>
                    <a:gd name="connsiteY1107" fmla="*/ 3105635 h 3333893"/>
                    <a:gd name="connsiteX1108" fmla="*/ 1067022 w 4339533"/>
                    <a:gd name="connsiteY1108" fmla="*/ 3106583 h 3333893"/>
                    <a:gd name="connsiteX1109" fmla="*/ 1091466 w 4339533"/>
                    <a:gd name="connsiteY1109" fmla="*/ 3090481 h 3333893"/>
                    <a:gd name="connsiteX1110" fmla="*/ 1068000 w 4339533"/>
                    <a:gd name="connsiteY1110" fmla="*/ 3003346 h 3333893"/>
                    <a:gd name="connsiteX1111" fmla="*/ 1063111 w 4339533"/>
                    <a:gd name="connsiteY1111" fmla="*/ 2992927 h 3333893"/>
                    <a:gd name="connsiteX1112" fmla="*/ 1063111 w 4339533"/>
                    <a:gd name="connsiteY1112" fmla="*/ 2991033 h 3333893"/>
                    <a:gd name="connsiteX1113" fmla="*/ 1052356 w 4339533"/>
                    <a:gd name="connsiteY1113" fmla="*/ 2938941 h 3333893"/>
                    <a:gd name="connsiteX1114" fmla="*/ 1038667 w 4339533"/>
                    <a:gd name="connsiteY1114" fmla="*/ 2899161 h 3333893"/>
                    <a:gd name="connsiteX1115" fmla="*/ 1059200 w 4339533"/>
                    <a:gd name="connsiteY1115" fmla="*/ 2927575 h 3333893"/>
                    <a:gd name="connsiteX1116" fmla="*/ 1134486 w 4339533"/>
                    <a:gd name="connsiteY1116" fmla="*/ 2985350 h 3333893"/>
                    <a:gd name="connsiteX1117" fmla="*/ 1146219 w 4339533"/>
                    <a:gd name="connsiteY1117" fmla="*/ 2983456 h 3333893"/>
                    <a:gd name="connsiteX1118" fmla="*/ 1163819 w 4339533"/>
                    <a:gd name="connsiteY1118" fmla="*/ 2962619 h 3333893"/>
                    <a:gd name="connsiteX1119" fmla="*/ 1166752 w 4339533"/>
                    <a:gd name="connsiteY1119" fmla="*/ 2939888 h 3333893"/>
                    <a:gd name="connsiteX1120" fmla="*/ 1166752 w 4339533"/>
                    <a:gd name="connsiteY1120" fmla="*/ 2919051 h 3333893"/>
                    <a:gd name="connsiteX1121" fmla="*/ 1176529 w 4339533"/>
                    <a:gd name="connsiteY1121" fmla="*/ 2937047 h 3333893"/>
                    <a:gd name="connsiteX1122" fmla="*/ 1197062 w 4339533"/>
                    <a:gd name="connsiteY1122" fmla="*/ 2956936 h 3333893"/>
                    <a:gd name="connsiteX1123" fmla="*/ 1211728 w 4339533"/>
                    <a:gd name="connsiteY1123" fmla="*/ 2948412 h 3333893"/>
                    <a:gd name="connsiteX1124" fmla="*/ 1240083 w 4339533"/>
                    <a:gd name="connsiteY1124" fmla="*/ 2901056 h 3333893"/>
                    <a:gd name="connsiteX1125" fmla="*/ 1249860 w 4339533"/>
                    <a:gd name="connsiteY1125" fmla="*/ 2882113 h 3333893"/>
                    <a:gd name="connsiteX1126" fmla="*/ 1249860 w 4339533"/>
                    <a:gd name="connsiteY1126" fmla="*/ 2882113 h 3333893"/>
                    <a:gd name="connsiteX1127" fmla="*/ 1249860 w 4339533"/>
                    <a:gd name="connsiteY1127" fmla="*/ 2882113 h 3333893"/>
                    <a:gd name="connsiteX1128" fmla="*/ 1249860 w 4339533"/>
                    <a:gd name="connsiteY1128" fmla="*/ 2882113 h 3333893"/>
                    <a:gd name="connsiteX1129" fmla="*/ 1258660 w 4339533"/>
                    <a:gd name="connsiteY1129" fmla="*/ 2886849 h 3333893"/>
                    <a:gd name="connsiteX1130" fmla="*/ 1251816 w 4339533"/>
                    <a:gd name="connsiteY1130" fmla="*/ 2919051 h 3333893"/>
                    <a:gd name="connsiteX1131" fmla="*/ 1247905 w 4339533"/>
                    <a:gd name="connsiteY1131" fmla="*/ 2944623 h 3333893"/>
                    <a:gd name="connsiteX1132" fmla="*/ 1245949 w 4339533"/>
                    <a:gd name="connsiteY1132" fmla="*/ 2979667 h 3333893"/>
                    <a:gd name="connsiteX1133" fmla="*/ 1368167 w 4339533"/>
                    <a:gd name="connsiteY1133" fmla="*/ 2912421 h 3333893"/>
                    <a:gd name="connsiteX1134" fmla="*/ 1375012 w 4339533"/>
                    <a:gd name="connsiteY1134" fmla="*/ 2919998 h 3333893"/>
                    <a:gd name="connsiteX1135" fmla="*/ 1361323 w 4339533"/>
                    <a:gd name="connsiteY1135" fmla="*/ 2933258 h 3333893"/>
                    <a:gd name="connsiteX1136" fmla="*/ 1360346 w 4339533"/>
                    <a:gd name="connsiteY1136" fmla="*/ 2934205 h 3333893"/>
                    <a:gd name="connsiteX1137" fmla="*/ 1346657 w 4339533"/>
                    <a:gd name="connsiteY1137" fmla="*/ 2956936 h 3333893"/>
                    <a:gd name="connsiteX1138" fmla="*/ 1346657 w 4339533"/>
                    <a:gd name="connsiteY1138" fmla="*/ 2958830 h 3333893"/>
                    <a:gd name="connsiteX1139" fmla="*/ 1351546 w 4339533"/>
                    <a:gd name="connsiteY1139" fmla="*/ 2959777 h 3333893"/>
                    <a:gd name="connsiteX1140" fmla="*/ 1417055 w 4339533"/>
                    <a:gd name="connsiteY1140" fmla="*/ 2937047 h 3333893"/>
                    <a:gd name="connsiteX1141" fmla="*/ 1477675 w 4339533"/>
                    <a:gd name="connsiteY1141" fmla="*/ 2882113 h 3333893"/>
                    <a:gd name="connsiteX1142" fmla="*/ 1488430 w 4339533"/>
                    <a:gd name="connsiteY1142" fmla="*/ 2865065 h 3333893"/>
                    <a:gd name="connsiteX1143" fmla="*/ 1486474 w 4339533"/>
                    <a:gd name="connsiteY1143" fmla="*/ 2884955 h 3333893"/>
                    <a:gd name="connsiteX1144" fmla="*/ 1487452 w 4339533"/>
                    <a:gd name="connsiteY1144" fmla="*/ 2917157 h 3333893"/>
                    <a:gd name="connsiteX1145" fmla="*/ 1512874 w 4339533"/>
                    <a:gd name="connsiteY1145" fmla="*/ 2954095 h 3333893"/>
                    <a:gd name="connsiteX1146" fmla="*/ 1516785 w 4339533"/>
                    <a:gd name="connsiteY1146" fmla="*/ 2954095 h 3333893"/>
                    <a:gd name="connsiteX1147" fmla="*/ 1535362 w 4339533"/>
                    <a:gd name="connsiteY1147" fmla="*/ 2947465 h 3333893"/>
                    <a:gd name="connsiteX1148" fmla="*/ 1559805 w 4339533"/>
                    <a:gd name="connsiteY1148" fmla="*/ 2904844 h 3333893"/>
                    <a:gd name="connsiteX1149" fmla="*/ 1573494 w 4339533"/>
                    <a:gd name="connsiteY1149" fmla="*/ 2884955 h 3333893"/>
                    <a:gd name="connsiteX1150" fmla="*/ 1573494 w 4339533"/>
                    <a:gd name="connsiteY1150" fmla="*/ 2902950 h 3333893"/>
                    <a:gd name="connsiteX1151" fmla="*/ 1595004 w 4339533"/>
                    <a:gd name="connsiteY1151" fmla="*/ 2956936 h 3333893"/>
                    <a:gd name="connsiteX1152" fmla="*/ 1604782 w 4339533"/>
                    <a:gd name="connsiteY1152" fmla="*/ 2957883 h 3333893"/>
                    <a:gd name="connsiteX1153" fmla="*/ 1598915 w 4339533"/>
                    <a:gd name="connsiteY1153" fmla="*/ 2965460 h 3333893"/>
                    <a:gd name="connsiteX1154" fmla="*/ 1576427 w 4339533"/>
                    <a:gd name="connsiteY1154" fmla="*/ 2999557 h 3333893"/>
                    <a:gd name="connsiteX1155" fmla="*/ 1578383 w 4339533"/>
                    <a:gd name="connsiteY1155" fmla="*/ 2999557 h 3333893"/>
                    <a:gd name="connsiteX1156" fmla="*/ 1644869 w 4339533"/>
                    <a:gd name="connsiteY1156" fmla="*/ 2976826 h 3333893"/>
                    <a:gd name="connsiteX1157" fmla="*/ 1656602 w 4339533"/>
                    <a:gd name="connsiteY1157" fmla="*/ 2972090 h 3333893"/>
                    <a:gd name="connsiteX1158" fmla="*/ 1696690 w 4339533"/>
                    <a:gd name="connsiteY1158" fmla="*/ 2955042 h 3333893"/>
                    <a:gd name="connsiteX1159" fmla="*/ 1661491 w 4339533"/>
                    <a:gd name="connsiteY1159" fmla="*/ 2980614 h 3333893"/>
                    <a:gd name="connsiteX1160" fmla="*/ 1604782 w 4339533"/>
                    <a:gd name="connsiteY1160" fmla="*/ 3042178 h 3333893"/>
                    <a:gd name="connsiteX1161" fmla="*/ 1609670 w 4339533"/>
                    <a:gd name="connsiteY1161" fmla="*/ 3051649 h 3333893"/>
                    <a:gd name="connsiteX1162" fmla="*/ 1657580 w 4339533"/>
                    <a:gd name="connsiteY1162" fmla="*/ 3050702 h 3333893"/>
                    <a:gd name="connsiteX1163" fmla="*/ 1664424 w 4339533"/>
                    <a:gd name="connsiteY1163" fmla="*/ 3046913 h 3333893"/>
                    <a:gd name="connsiteX1164" fmla="*/ 1665402 w 4339533"/>
                    <a:gd name="connsiteY1164" fmla="*/ 3054490 h 3333893"/>
                    <a:gd name="connsiteX1165" fmla="*/ 1667357 w 4339533"/>
                    <a:gd name="connsiteY1165" fmla="*/ 3064909 h 3333893"/>
                    <a:gd name="connsiteX1166" fmla="*/ 1713311 w 4339533"/>
                    <a:gd name="connsiteY1166" fmla="*/ 3136891 h 3333893"/>
                    <a:gd name="connsiteX1167" fmla="*/ 1718200 w 4339533"/>
                    <a:gd name="connsiteY1167" fmla="*/ 3137838 h 3333893"/>
                    <a:gd name="connsiteX1168" fmla="*/ 1739710 w 4339533"/>
                    <a:gd name="connsiteY1168" fmla="*/ 3101847 h 3333893"/>
                    <a:gd name="connsiteX1169" fmla="*/ 1741666 w 4339533"/>
                    <a:gd name="connsiteY1169" fmla="*/ 3078169 h 3333893"/>
                    <a:gd name="connsiteX1170" fmla="*/ 1749488 w 4339533"/>
                    <a:gd name="connsiteY1170" fmla="*/ 3100900 h 3333893"/>
                    <a:gd name="connsiteX1171" fmla="*/ 1770998 w 4339533"/>
                    <a:gd name="connsiteY1171" fmla="*/ 3150151 h 3333893"/>
                    <a:gd name="connsiteX1172" fmla="*/ 1771976 w 4339533"/>
                    <a:gd name="connsiteY1172" fmla="*/ 3152992 h 3333893"/>
                    <a:gd name="connsiteX1173" fmla="*/ 1803264 w 4339533"/>
                    <a:gd name="connsiteY1173" fmla="*/ 3186142 h 3333893"/>
                    <a:gd name="connsiteX1174" fmla="*/ 1826730 w 4339533"/>
                    <a:gd name="connsiteY1174" fmla="*/ 3148256 h 3333893"/>
                    <a:gd name="connsiteX1175" fmla="*/ 1828685 w 4339533"/>
                    <a:gd name="connsiteY1175" fmla="*/ 3138785 h 3333893"/>
                    <a:gd name="connsiteX1176" fmla="*/ 1832596 w 4339533"/>
                    <a:gd name="connsiteY1176" fmla="*/ 3112265 h 3333893"/>
                    <a:gd name="connsiteX1177" fmla="*/ 1833574 w 4339533"/>
                    <a:gd name="connsiteY1177" fmla="*/ 3093323 h 3333893"/>
                    <a:gd name="connsiteX1178" fmla="*/ 1842373 w 4339533"/>
                    <a:gd name="connsiteY1178" fmla="*/ 3109424 h 3333893"/>
                    <a:gd name="connsiteX1179" fmla="*/ 1873662 w 4339533"/>
                    <a:gd name="connsiteY1179" fmla="*/ 3150151 h 3333893"/>
                    <a:gd name="connsiteX1180" fmla="*/ 1882461 w 4339533"/>
                    <a:gd name="connsiteY1180" fmla="*/ 3158675 h 3333893"/>
                    <a:gd name="connsiteX1181" fmla="*/ 1946992 w 4339533"/>
                    <a:gd name="connsiteY1181" fmla="*/ 3199401 h 3333893"/>
                    <a:gd name="connsiteX1182" fmla="*/ 1954814 w 4339533"/>
                    <a:gd name="connsiteY1182" fmla="*/ 3198454 h 3333893"/>
                    <a:gd name="connsiteX1183" fmla="*/ 1986102 w 4339533"/>
                    <a:gd name="connsiteY1183" fmla="*/ 3141626 h 3333893"/>
                    <a:gd name="connsiteX1184" fmla="*/ 1988058 w 4339533"/>
                    <a:gd name="connsiteY1184" fmla="*/ 3131208 h 3333893"/>
                    <a:gd name="connsiteX1185" fmla="*/ 1989035 w 4339533"/>
                    <a:gd name="connsiteY1185" fmla="*/ 3124578 h 3333893"/>
                    <a:gd name="connsiteX1186" fmla="*/ 1990991 w 4339533"/>
                    <a:gd name="connsiteY1186" fmla="*/ 3111318 h 3333893"/>
                    <a:gd name="connsiteX1187" fmla="*/ 2004679 w 4339533"/>
                    <a:gd name="connsiteY1187" fmla="*/ 3125525 h 3333893"/>
                    <a:gd name="connsiteX1188" fmla="*/ 2012502 w 4339533"/>
                    <a:gd name="connsiteY1188" fmla="*/ 3134049 h 3333893"/>
                    <a:gd name="connsiteX1189" fmla="*/ 2021301 w 4339533"/>
                    <a:gd name="connsiteY1189" fmla="*/ 3134049 h 3333893"/>
                    <a:gd name="connsiteX1190" fmla="*/ 2032056 w 4339533"/>
                    <a:gd name="connsiteY1190" fmla="*/ 3113213 h 3333893"/>
                    <a:gd name="connsiteX1191" fmla="*/ 2032056 w 4339533"/>
                    <a:gd name="connsiteY1191" fmla="*/ 3112265 h 3333893"/>
                    <a:gd name="connsiteX1192" fmla="*/ 2022279 w 4339533"/>
                    <a:gd name="connsiteY1192" fmla="*/ 3067750 h 3333893"/>
                    <a:gd name="connsiteX1193" fmla="*/ 2016412 w 4339533"/>
                    <a:gd name="connsiteY1193" fmla="*/ 3049755 h 3333893"/>
                    <a:gd name="connsiteX1194" fmla="*/ 2031078 w 4339533"/>
                    <a:gd name="connsiteY1194" fmla="*/ 3063014 h 3333893"/>
                    <a:gd name="connsiteX1195" fmla="*/ 2094632 w 4339533"/>
                    <a:gd name="connsiteY1195" fmla="*/ 3106583 h 3333893"/>
                    <a:gd name="connsiteX1196" fmla="*/ 2142541 w 4339533"/>
                    <a:gd name="connsiteY1196" fmla="*/ 3117001 h 3333893"/>
                    <a:gd name="connsiteX1197" fmla="*/ 2162097 w 4339533"/>
                    <a:gd name="connsiteY1197" fmla="*/ 3113213 h 3333893"/>
                    <a:gd name="connsiteX1198" fmla="*/ 2167963 w 4339533"/>
                    <a:gd name="connsiteY1198" fmla="*/ 3105635 h 3333893"/>
                    <a:gd name="connsiteX1199" fmla="*/ 2124942 w 4339533"/>
                    <a:gd name="connsiteY1199" fmla="*/ 3050702 h 3333893"/>
                    <a:gd name="connsiteX1200" fmla="*/ 2095610 w 4339533"/>
                    <a:gd name="connsiteY1200" fmla="*/ 3026077 h 3333893"/>
                    <a:gd name="connsiteX1201" fmla="*/ 2129831 w 4339533"/>
                    <a:gd name="connsiteY1201" fmla="*/ 3042178 h 3333893"/>
                    <a:gd name="connsiteX1202" fmla="*/ 2255960 w 4339533"/>
                    <a:gd name="connsiteY1202" fmla="*/ 3078169 h 3333893"/>
                    <a:gd name="connsiteX1203" fmla="*/ 2310713 w 4339533"/>
                    <a:gd name="connsiteY1203" fmla="*/ 3065856 h 3333893"/>
                    <a:gd name="connsiteX1204" fmla="*/ 2317558 w 4339533"/>
                    <a:gd name="connsiteY1204" fmla="*/ 3058279 h 3333893"/>
                    <a:gd name="connsiteX1205" fmla="*/ 2211961 w 4339533"/>
                    <a:gd name="connsiteY1205" fmla="*/ 2975879 h 3333893"/>
                    <a:gd name="connsiteX1206" fmla="*/ 2177740 w 4339533"/>
                    <a:gd name="connsiteY1206" fmla="*/ 2956936 h 3333893"/>
                    <a:gd name="connsiteX1207" fmla="*/ 2231516 w 4339533"/>
                    <a:gd name="connsiteY1207" fmla="*/ 2971143 h 3333893"/>
                    <a:gd name="connsiteX1208" fmla="*/ 2311691 w 4339533"/>
                    <a:gd name="connsiteY1208" fmla="*/ 2989139 h 3333893"/>
                    <a:gd name="connsiteX1209" fmla="*/ 2317558 w 4339533"/>
                    <a:gd name="connsiteY1209" fmla="*/ 2990086 h 3333893"/>
                    <a:gd name="connsiteX1210" fmla="*/ 2351779 w 4339533"/>
                    <a:gd name="connsiteY1210" fmla="*/ 2993874 h 3333893"/>
                    <a:gd name="connsiteX1211" fmla="*/ 2380133 w 4339533"/>
                    <a:gd name="connsiteY1211" fmla="*/ 2986297 h 3333893"/>
                    <a:gd name="connsiteX1212" fmla="*/ 2384044 w 4339533"/>
                    <a:gd name="connsiteY1212" fmla="*/ 2978720 h 3333893"/>
                    <a:gd name="connsiteX1213" fmla="*/ 2333202 w 4339533"/>
                    <a:gd name="connsiteY1213" fmla="*/ 2938941 h 3333893"/>
                    <a:gd name="connsiteX1214" fmla="*/ 2298980 w 4339533"/>
                    <a:gd name="connsiteY1214" fmla="*/ 2920945 h 3333893"/>
                    <a:gd name="connsiteX1215" fmla="*/ 2337113 w 4339533"/>
                    <a:gd name="connsiteY1215" fmla="*/ 2929469 h 3333893"/>
                    <a:gd name="connsiteX1216" fmla="*/ 2371334 w 4339533"/>
                    <a:gd name="connsiteY1216" fmla="*/ 2934205 h 3333893"/>
                    <a:gd name="connsiteX1217" fmla="*/ 2389911 w 4339533"/>
                    <a:gd name="connsiteY1217" fmla="*/ 2927575 h 3333893"/>
                    <a:gd name="connsiteX1218" fmla="*/ 2363512 w 4339533"/>
                    <a:gd name="connsiteY1218" fmla="*/ 2893479 h 3333893"/>
                    <a:gd name="connsiteX1219" fmla="*/ 2346890 w 4339533"/>
                    <a:gd name="connsiteY1219" fmla="*/ 2884007 h 3333893"/>
                    <a:gd name="connsiteX1220" fmla="*/ 2365467 w 4339533"/>
                    <a:gd name="connsiteY1220" fmla="*/ 2884007 h 3333893"/>
                    <a:gd name="connsiteX1221" fmla="*/ 2529728 w 4339533"/>
                    <a:gd name="connsiteY1221" fmla="*/ 2829074 h 3333893"/>
                    <a:gd name="connsiteX1222" fmla="*/ 2535595 w 4339533"/>
                    <a:gd name="connsiteY1222" fmla="*/ 2794977 h 3333893"/>
                    <a:gd name="connsiteX1223" fmla="*/ 2496485 w 4339533"/>
                    <a:gd name="connsiteY1223" fmla="*/ 2765616 h 3333893"/>
                    <a:gd name="connsiteX1224" fmla="*/ 2492574 w 4339533"/>
                    <a:gd name="connsiteY1224" fmla="*/ 2763722 h 3333893"/>
                    <a:gd name="connsiteX1225" fmla="*/ 2492574 w 4339533"/>
                    <a:gd name="connsiteY1225" fmla="*/ 2756145 h 3333893"/>
                    <a:gd name="connsiteX1226" fmla="*/ 2497463 w 4339533"/>
                    <a:gd name="connsiteY1226" fmla="*/ 2755198 h 3333893"/>
                    <a:gd name="connsiteX1227" fmla="*/ 2528751 w 4339533"/>
                    <a:gd name="connsiteY1227" fmla="*/ 2741938 h 3333893"/>
                    <a:gd name="connsiteX1228" fmla="*/ 2532662 w 4339533"/>
                    <a:gd name="connsiteY1228" fmla="*/ 2733414 h 3333893"/>
                    <a:gd name="connsiteX1229" fmla="*/ 2537550 w 4339533"/>
                    <a:gd name="connsiteY1229" fmla="*/ 2741938 h 3333893"/>
                    <a:gd name="connsiteX1230" fmla="*/ 2577638 w 4339533"/>
                    <a:gd name="connsiteY1230" fmla="*/ 2771299 h 3333893"/>
                    <a:gd name="connsiteX1231" fmla="*/ 2604037 w 4339533"/>
                    <a:gd name="connsiteY1231" fmla="*/ 2758039 h 3333893"/>
                    <a:gd name="connsiteX1232" fmla="*/ 2616747 w 4339533"/>
                    <a:gd name="connsiteY1232" fmla="*/ 2736255 h 3333893"/>
                    <a:gd name="connsiteX1233" fmla="*/ 2625547 w 4339533"/>
                    <a:gd name="connsiteY1233" fmla="*/ 2717313 h 3333893"/>
                    <a:gd name="connsiteX1234" fmla="*/ 2627503 w 4339533"/>
                    <a:gd name="connsiteY1234" fmla="*/ 2738150 h 3333893"/>
                    <a:gd name="connsiteX1235" fmla="*/ 2644125 w 4339533"/>
                    <a:gd name="connsiteY1235" fmla="*/ 2767510 h 3333893"/>
                    <a:gd name="connsiteX1236" fmla="*/ 2657813 w 4339533"/>
                    <a:gd name="connsiteY1236" fmla="*/ 2763722 h 3333893"/>
                    <a:gd name="connsiteX1237" fmla="*/ 2706700 w 4339533"/>
                    <a:gd name="connsiteY1237" fmla="*/ 2727731 h 3333893"/>
                    <a:gd name="connsiteX1238" fmla="*/ 2724300 w 4339533"/>
                    <a:gd name="connsiteY1238" fmla="*/ 2712577 h 3333893"/>
                    <a:gd name="connsiteX1239" fmla="*/ 2731144 w 4339533"/>
                    <a:gd name="connsiteY1239" fmla="*/ 2720154 h 3333893"/>
                    <a:gd name="connsiteX1240" fmla="*/ 2731144 w 4339533"/>
                    <a:gd name="connsiteY1240" fmla="*/ 2720154 h 3333893"/>
                    <a:gd name="connsiteX1241" fmla="*/ 2731144 w 4339533"/>
                    <a:gd name="connsiteY1241" fmla="*/ 2720154 h 3333893"/>
                    <a:gd name="connsiteX1242" fmla="*/ 2710611 w 4339533"/>
                    <a:gd name="connsiteY1242" fmla="*/ 2749515 h 3333893"/>
                    <a:gd name="connsiteX1243" fmla="*/ 2696923 w 4339533"/>
                    <a:gd name="connsiteY1243" fmla="*/ 2773193 h 3333893"/>
                    <a:gd name="connsiteX1244" fmla="*/ 2679324 w 4339533"/>
                    <a:gd name="connsiteY1244" fmla="*/ 2807290 h 3333893"/>
                    <a:gd name="connsiteX1245" fmla="*/ 2718433 w 4339533"/>
                    <a:gd name="connsiteY1245" fmla="*/ 2811078 h 3333893"/>
                    <a:gd name="connsiteX1246" fmla="*/ 2828919 w 4339533"/>
                    <a:gd name="connsiteY1246" fmla="*/ 2789294 h 3333893"/>
                    <a:gd name="connsiteX1247" fmla="*/ 2831852 w 4339533"/>
                    <a:gd name="connsiteY1247" fmla="*/ 2798766 h 3333893"/>
                    <a:gd name="connsiteX1248" fmla="*/ 2830874 w 4339533"/>
                    <a:gd name="connsiteY1248" fmla="*/ 2798766 h 3333893"/>
                    <a:gd name="connsiteX1249" fmla="*/ 2830874 w 4339533"/>
                    <a:gd name="connsiteY1249" fmla="*/ 2798766 h 3333893"/>
                    <a:gd name="connsiteX1250" fmla="*/ 2812296 w 4339533"/>
                    <a:gd name="connsiteY1250" fmla="*/ 2805396 h 3333893"/>
                    <a:gd name="connsiteX1251" fmla="*/ 2811319 w 4339533"/>
                    <a:gd name="connsiteY1251" fmla="*/ 2805396 h 3333893"/>
                    <a:gd name="connsiteX1252" fmla="*/ 2787853 w 4339533"/>
                    <a:gd name="connsiteY1252" fmla="*/ 2822444 h 3333893"/>
                    <a:gd name="connsiteX1253" fmla="*/ 2787853 w 4339533"/>
                    <a:gd name="connsiteY1253" fmla="*/ 2825285 h 3333893"/>
                    <a:gd name="connsiteX1254" fmla="*/ 2835763 w 4339533"/>
                    <a:gd name="connsiteY1254" fmla="*/ 2832863 h 3333893"/>
                    <a:gd name="connsiteX1255" fmla="*/ 2867051 w 4339533"/>
                    <a:gd name="connsiteY1255" fmla="*/ 2831915 h 3333893"/>
                    <a:gd name="connsiteX1256" fmla="*/ 2950159 w 4339533"/>
                    <a:gd name="connsiteY1256" fmla="*/ 2801607 h 3333893"/>
                    <a:gd name="connsiteX1257" fmla="*/ 2966780 w 4339533"/>
                    <a:gd name="connsiteY1257" fmla="*/ 2790242 h 3333893"/>
                    <a:gd name="connsiteX1258" fmla="*/ 2957003 w 4339533"/>
                    <a:gd name="connsiteY1258" fmla="*/ 2808237 h 3333893"/>
                    <a:gd name="connsiteX1259" fmla="*/ 2944292 w 4339533"/>
                    <a:gd name="connsiteY1259" fmla="*/ 2840439 h 3333893"/>
                    <a:gd name="connsiteX1260" fmla="*/ 2954070 w 4339533"/>
                    <a:gd name="connsiteY1260" fmla="*/ 2887796 h 3333893"/>
                    <a:gd name="connsiteX1261" fmla="*/ 2978513 w 4339533"/>
                    <a:gd name="connsiteY1261" fmla="*/ 2890637 h 3333893"/>
                    <a:gd name="connsiteX1262" fmla="*/ 3021534 w 4339533"/>
                    <a:gd name="connsiteY1262" fmla="*/ 2858435 h 3333893"/>
                    <a:gd name="connsiteX1263" fmla="*/ 3043044 w 4339533"/>
                    <a:gd name="connsiteY1263" fmla="*/ 2844228 h 3333893"/>
                    <a:gd name="connsiteX1264" fmla="*/ 3035223 w 4339533"/>
                    <a:gd name="connsiteY1264" fmla="*/ 2860329 h 3333893"/>
                    <a:gd name="connsiteX1265" fmla="*/ 3033267 w 4339533"/>
                    <a:gd name="connsiteY1265" fmla="*/ 2922839 h 3333893"/>
                    <a:gd name="connsiteX1266" fmla="*/ 3042067 w 4339533"/>
                    <a:gd name="connsiteY1266" fmla="*/ 2927575 h 3333893"/>
                    <a:gd name="connsiteX1267" fmla="*/ 3033267 w 4339533"/>
                    <a:gd name="connsiteY1267" fmla="*/ 2931364 h 3333893"/>
                    <a:gd name="connsiteX1268" fmla="*/ 2997091 w 4339533"/>
                    <a:gd name="connsiteY1268" fmla="*/ 2956936 h 3333893"/>
                    <a:gd name="connsiteX1269" fmla="*/ 2999046 w 4339533"/>
                    <a:gd name="connsiteY1269" fmla="*/ 2957883 h 3333893"/>
                    <a:gd name="connsiteX1270" fmla="*/ 3051844 w 4339533"/>
                    <a:gd name="connsiteY1270" fmla="*/ 2962619 h 3333893"/>
                    <a:gd name="connsiteX1271" fmla="*/ 3074332 w 4339533"/>
                    <a:gd name="connsiteY1271" fmla="*/ 2962619 h 3333893"/>
                    <a:gd name="connsiteX1272" fmla="*/ 3088021 w 4339533"/>
                    <a:gd name="connsiteY1272" fmla="*/ 2962619 h 3333893"/>
                    <a:gd name="connsiteX1273" fmla="*/ 3132019 w 4339533"/>
                    <a:gd name="connsiteY1273" fmla="*/ 2961672 h 3333893"/>
                    <a:gd name="connsiteX1274" fmla="*/ 3088998 w 4339533"/>
                    <a:gd name="connsiteY1274" fmla="*/ 2972090 h 3333893"/>
                    <a:gd name="connsiteX1275" fmla="*/ 3006868 w 4339533"/>
                    <a:gd name="connsiteY1275" fmla="*/ 3009975 h 3333893"/>
                    <a:gd name="connsiteX1276" fmla="*/ 3007845 w 4339533"/>
                    <a:gd name="connsiteY1276" fmla="*/ 3022288 h 3333893"/>
                    <a:gd name="connsiteX1277" fmla="*/ 3049888 w 4339533"/>
                    <a:gd name="connsiteY1277" fmla="*/ 3041231 h 3333893"/>
                    <a:gd name="connsiteX1278" fmla="*/ 3055755 w 4339533"/>
                    <a:gd name="connsiteY1278" fmla="*/ 3041231 h 3333893"/>
                    <a:gd name="connsiteX1279" fmla="*/ 3063577 w 4339533"/>
                    <a:gd name="connsiteY1279" fmla="*/ 3040284 h 3333893"/>
                    <a:gd name="connsiteX1280" fmla="*/ 3061622 w 4339533"/>
                    <a:gd name="connsiteY1280" fmla="*/ 3046913 h 3333893"/>
                    <a:gd name="connsiteX1281" fmla="*/ 3059666 w 4339533"/>
                    <a:gd name="connsiteY1281" fmla="*/ 3058279 h 3333893"/>
                    <a:gd name="connsiteX1282" fmla="*/ 3074332 w 4339533"/>
                    <a:gd name="connsiteY1282" fmla="*/ 3148256 h 3333893"/>
                    <a:gd name="connsiteX1283" fmla="*/ 3116375 w 4339533"/>
                    <a:gd name="connsiteY1283" fmla="*/ 3124578 h 3333893"/>
                    <a:gd name="connsiteX1284" fmla="*/ 3127130 w 4339533"/>
                    <a:gd name="connsiteY1284" fmla="*/ 3103741 h 3333893"/>
                    <a:gd name="connsiteX1285" fmla="*/ 3126153 w 4339533"/>
                    <a:gd name="connsiteY1285" fmla="*/ 3127419 h 3333893"/>
                    <a:gd name="connsiteX1286" fmla="*/ 3126153 w 4339533"/>
                    <a:gd name="connsiteY1286" fmla="*/ 3184247 h 3333893"/>
                    <a:gd name="connsiteX1287" fmla="*/ 3126153 w 4339533"/>
                    <a:gd name="connsiteY1287" fmla="*/ 3187088 h 3333893"/>
                    <a:gd name="connsiteX1288" fmla="*/ 3143752 w 4339533"/>
                    <a:gd name="connsiteY1288" fmla="*/ 3233498 h 3333893"/>
                    <a:gd name="connsiteX1289" fmla="*/ 3183840 w 4339533"/>
                    <a:gd name="connsiteY1289" fmla="*/ 3206031 h 3333893"/>
                    <a:gd name="connsiteX1290" fmla="*/ 3189706 w 4339533"/>
                    <a:gd name="connsiteY1290" fmla="*/ 3197507 h 3333893"/>
                    <a:gd name="connsiteX1291" fmla="*/ 3205350 w 4339533"/>
                    <a:gd name="connsiteY1291" fmla="*/ 3172881 h 3333893"/>
                    <a:gd name="connsiteX1292" fmla="*/ 3213172 w 4339533"/>
                    <a:gd name="connsiteY1292" fmla="*/ 3155833 h 3333893"/>
                    <a:gd name="connsiteX1293" fmla="*/ 3215127 w 4339533"/>
                    <a:gd name="connsiteY1293" fmla="*/ 3174776 h 3333893"/>
                    <a:gd name="connsiteX1294" fmla="*/ 3228816 w 4339533"/>
                    <a:gd name="connsiteY1294" fmla="*/ 3227815 h 3333893"/>
                    <a:gd name="connsiteX1295" fmla="*/ 3233705 w 4339533"/>
                    <a:gd name="connsiteY1295" fmla="*/ 3239180 h 3333893"/>
                    <a:gd name="connsiteX1296" fmla="*/ 3288458 w 4339533"/>
                    <a:gd name="connsiteY1296" fmla="*/ 3307374 h 3333893"/>
                    <a:gd name="connsiteX1297" fmla="*/ 3343212 w 4339533"/>
                    <a:gd name="connsiteY1297" fmla="*/ 3263806 h 3333893"/>
                    <a:gd name="connsiteX1298" fmla="*/ 3349079 w 4339533"/>
                    <a:gd name="connsiteY1298" fmla="*/ 3254335 h 3333893"/>
                    <a:gd name="connsiteX1299" fmla="*/ 3352990 w 4339533"/>
                    <a:gd name="connsiteY1299" fmla="*/ 3248652 h 3333893"/>
                    <a:gd name="connsiteX1300" fmla="*/ 3359834 w 4339533"/>
                    <a:gd name="connsiteY1300" fmla="*/ 3236339 h 3333893"/>
                    <a:gd name="connsiteX1301" fmla="*/ 3366678 w 4339533"/>
                    <a:gd name="connsiteY1301" fmla="*/ 3254335 h 3333893"/>
                    <a:gd name="connsiteX1302" fmla="*/ 3371566 w 4339533"/>
                    <a:gd name="connsiteY1302" fmla="*/ 3266647 h 3333893"/>
                    <a:gd name="connsiteX1303" fmla="*/ 3380367 w 4339533"/>
                    <a:gd name="connsiteY1303" fmla="*/ 3270436 h 3333893"/>
                    <a:gd name="connsiteX1304" fmla="*/ 3399921 w 4339533"/>
                    <a:gd name="connsiteY1304" fmla="*/ 3253388 h 3333893"/>
                    <a:gd name="connsiteX1305" fmla="*/ 3399921 w 4339533"/>
                    <a:gd name="connsiteY1305" fmla="*/ 3252440 h 3333893"/>
                    <a:gd name="connsiteX1306" fmla="*/ 3409698 w 4339533"/>
                    <a:gd name="connsiteY1306" fmla="*/ 3204137 h 3333893"/>
                    <a:gd name="connsiteX1307" fmla="*/ 3411654 w 4339533"/>
                    <a:gd name="connsiteY1307" fmla="*/ 3185194 h 3333893"/>
                    <a:gd name="connsiteX1308" fmla="*/ 3419477 w 4339533"/>
                    <a:gd name="connsiteY1308" fmla="*/ 3203190 h 3333893"/>
                    <a:gd name="connsiteX1309" fmla="*/ 3463475 w 4339533"/>
                    <a:gd name="connsiteY1309" fmla="*/ 3271383 h 3333893"/>
                    <a:gd name="connsiteX1310" fmla="*/ 3527028 w 4339533"/>
                    <a:gd name="connsiteY1310" fmla="*/ 3305480 h 3333893"/>
                    <a:gd name="connsiteX1311" fmla="*/ 3536806 w 4339533"/>
                    <a:gd name="connsiteY1311" fmla="*/ 3300744 h 3333893"/>
                    <a:gd name="connsiteX1312" fmla="*/ 3518228 w 4339533"/>
                    <a:gd name="connsiteY1312" fmla="*/ 3228762 h 3333893"/>
                    <a:gd name="connsiteX1313" fmla="*/ 3501607 w 4339533"/>
                    <a:gd name="connsiteY1313" fmla="*/ 3195613 h 3333893"/>
                    <a:gd name="connsiteX1314" fmla="*/ 3527028 w 4339533"/>
                    <a:gd name="connsiteY1314" fmla="*/ 3224026 h 3333893"/>
                    <a:gd name="connsiteX1315" fmla="*/ 3696178 w 4339533"/>
                    <a:gd name="connsiteY1315" fmla="*/ 3320634 h 3333893"/>
                    <a:gd name="connsiteX1316" fmla="*/ 3706933 w 4339533"/>
                    <a:gd name="connsiteY1316" fmla="*/ 3314951 h 3333893"/>
                    <a:gd name="connsiteX1317" fmla="*/ 3637513 w 4339533"/>
                    <a:gd name="connsiteY1317" fmla="*/ 3189930 h 3333893"/>
                    <a:gd name="connsiteX1318" fmla="*/ 3614048 w 4339533"/>
                    <a:gd name="connsiteY1318" fmla="*/ 3159622 h 3333893"/>
                    <a:gd name="connsiteX1319" fmla="*/ 3660979 w 4339533"/>
                    <a:gd name="connsiteY1319" fmla="*/ 3191824 h 3333893"/>
                    <a:gd name="connsiteX1320" fmla="*/ 2523862 w 4339533"/>
                    <a:gd name="connsiteY1320" fmla="*/ 2723943 h 3333893"/>
                    <a:gd name="connsiteX1321" fmla="*/ 2517018 w 4339533"/>
                    <a:gd name="connsiteY1321" fmla="*/ 2721101 h 3333893"/>
                    <a:gd name="connsiteX1322" fmla="*/ 2507240 w 4339533"/>
                    <a:gd name="connsiteY1322" fmla="*/ 2717313 h 3333893"/>
                    <a:gd name="connsiteX1323" fmla="*/ 2516040 w 4339533"/>
                    <a:gd name="connsiteY1323" fmla="*/ 2711630 h 3333893"/>
                    <a:gd name="connsiteX1324" fmla="*/ 2520929 w 4339533"/>
                    <a:gd name="connsiteY1324" fmla="*/ 2708789 h 3333893"/>
                    <a:gd name="connsiteX1325" fmla="*/ 2526795 w 4339533"/>
                    <a:gd name="connsiteY1325" fmla="*/ 2704053 h 3333893"/>
                    <a:gd name="connsiteX1326" fmla="*/ 2528751 w 4339533"/>
                    <a:gd name="connsiteY1326" fmla="*/ 2710683 h 3333893"/>
                    <a:gd name="connsiteX1327" fmla="*/ 2530706 w 4339533"/>
                    <a:gd name="connsiteY1327" fmla="*/ 2717313 h 3333893"/>
                    <a:gd name="connsiteX1328" fmla="*/ 2535595 w 4339533"/>
                    <a:gd name="connsiteY1328" fmla="*/ 2729625 h 3333893"/>
                    <a:gd name="connsiteX1329" fmla="*/ 2523862 w 4339533"/>
                    <a:gd name="connsiteY1329" fmla="*/ 2723943 h 3333893"/>
                    <a:gd name="connsiteX1330" fmla="*/ 2516040 w 4339533"/>
                    <a:gd name="connsiteY1330" fmla="*/ 2695529 h 3333893"/>
                    <a:gd name="connsiteX1331" fmla="*/ 2513107 w 4339533"/>
                    <a:gd name="connsiteY1331" fmla="*/ 2694581 h 3333893"/>
                    <a:gd name="connsiteX1332" fmla="*/ 2509196 w 4339533"/>
                    <a:gd name="connsiteY1332" fmla="*/ 2692687 h 3333893"/>
                    <a:gd name="connsiteX1333" fmla="*/ 2509196 w 4339533"/>
                    <a:gd name="connsiteY1333" fmla="*/ 2684163 h 3333893"/>
                    <a:gd name="connsiteX1334" fmla="*/ 2519951 w 4339533"/>
                    <a:gd name="connsiteY1334" fmla="*/ 2681322 h 3333893"/>
                    <a:gd name="connsiteX1335" fmla="*/ 2523862 w 4339533"/>
                    <a:gd name="connsiteY1335" fmla="*/ 2696476 h 3333893"/>
                    <a:gd name="connsiteX1336" fmla="*/ 2516040 w 4339533"/>
                    <a:gd name="connsiteY1336" fmla="*/ 2695529 h 3333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</a:cxnLst>
                  <a:rect l="l" t="t" r="r" b="b"/>
                  <a:pathLst>
                    <a:path w="4339533" h="3333893">
                      <a:moveTo>
                        <a:pt x="3542672" y="3250546"/>
                      </a:moveTo>
                      <a:cubicBezTo>
                        <a:pt x="3552450" y="3276118"/>
                        <a:pt x="3554405" y="3293167"/>
                        <a:pt x="3548539" y="3303585"/>
                      </a:cubicBezTo>
                      <a:cubicBezTo>
                        <a:pt x="3546583" y="3307374"/>
                        <a:pt x="3541695" y="3313057"/>
                        <a:pt x="3530939" y="3313057"/>
                      </a:cubicBezTo>
                      <a:cubicBezTo>
                        <a:pt x="3505518" y="3314951"/>
                        <a:pt x="3474230" y="3291273"/>
                        <a:pt x="3458586" y="3275171"/>
                      </a:cubicBezTo>
                      <a:cubicBezTo>
                        <a:pt x="3441964" y="3257176"/>
                        <a:pt x="3430232" y="3238234"/>
                        <a:pt x="3420454" y="3220238"/>
                      </a:cubicBezTo>
                      <a:cubicBezTo>
                        <a:pt x="3418499" y="3231604"/>
                        <a:pt x="3415565" y="3242969"/>
                        <a:pt x="3412632" y="3252440"/>
                      </a:cubicBezTo>
                      <a:lnTo>
                        <a:pt x="3412632" y="3253388"/>
                      </a:lnTo>
                      <a:cubicBezTo>
                        <a:pt x="3408721" y="3265700"/>
                        <a:pt x="3404810" y="3277066"/>
                        <a:pt x="3383300" y="3277066"/>
                      </a:cubicBezTo>
                      <a:cubicBezTo>
                        <a:pt x="3373522" y="3277066"/>
                        <a:pt x="3367655" y="3273277"/>
                        <a:pt x="3364722" y="3266647"/>
                      </a:cubicBezTo>
                      <a:cubicBezTo>
                        <a:pt x="3363745" y="3262859"/>
                        <a:pt x="3361789" y="3260017"/>
                        <a:pt x="3360811" y="3257176"/>
                      </a:cubicBezTo>
                      <a:cubicBezTo>
                        <a:pt x="3360811" y="3257176"/>
                        <a:pt x="3360811" y="3257176"/>
                        <a:pt x="3360811" y="3257176"/>
                      </a:cubicBezTo>
                      <a:cubicBezTo>
                        <a:pt x="3358856" y="3260017"/>
                        <a:pt x="3356901" y="3262859"/>
                        <a:pt x="3354945" y="3265700"/>
                      </a:cubicBezTo>
                      <a:cubicBezTo>
                        <a:pt x="3342235" y="3284643"/>
                        <a:pt x="3323657" y="3314004"/>
                        <a:pt x="3294325" y="3314004"/>
                      </a:cubicBezTo>
                      <a:cubicBezTo>
                        <a:pt x="3293347" y="3314004"/>
                        <a:pt x="3291391" y="3314004"/>
                        <a:pt x="3290414" y="3314004"/>
                      </a:cubicBezTo>
                      <a:cubicBezTo>
                        <a:pt x="3256193" y="3311162"/>
                        <a:pt x="3237616" y="3266647"/>
                        <a:pt x="3226861" y="3239180"/>
                      </a:cubicBezTo>
                      <a:cubicBezTo>
                        <a:pt x="3224905" y="3234445"/>
                        <a:pt x="3222950" y="3230656"/>
                        <a:pt x="3221972" y="3227815"/>
                      </a:cubicBezTo>
                      <a:cubicBezTo>
                        <a:pt x="3216105" y="3215502"/>
                        <a:pt x="3212194" y="3203190"/>
                        <a:pt x="3210239" y="3188036"/>
                      </a:cubicBezTo>
                      <a:cubicBezTo>
                        <a:pt x="3207305" y="3192771"/>
                        <a:pt x="3204372" y="3196560"/>
                        <a:pt x="3200461" y="3201296"/>
                      </a:cubicBezTo>
                      <a:cubicBezTo>
                        <a:pt x="3198506" y="3203190"/>
                        <a:pt x="3196550" y="3206031"/>
                        <a:pt x="3194595" y="3208872"/>
                      </a:cubicBezTo>
                      <a:cubicBezTo>
                        <a:pt x="3185796" y="3222132"/>
                        <a:pt x="3172106" y="3242022"/>
                        <a:pt x="3151574" y="3242022"/>
                      </a:cubicBezTo>
                      <a:cubicBezTo>
                        <a:pt x="3148641" y="3242022"/>
                        <a:pt x="3145708" y="3242022"/>
                        <a:pt x="3142775" y="3241075"/>
                      </a:cubicBezTo>
                      <a:cubicBezTo>
                        <a:pt x="3119309" y="3234445"/>
                        <a:pt x="3118331" y="3200348"/>
                        <a:pt x="3117353" y="3186142"/>
                      </a:cubicBezTo>
                      <a:lnTo>
                        <a:pt x="3117353" y="3183300"/>
                      </a:lnTo>
                      <a:cubicBezTo>
                        <a:pt x="3116375" y="3170040"/>
                        <a:pt x="3116375" y="3156780"/>
                        <a:pt x="3116375" y="3144468"/>
                      </a:cubicBezTo>
                      <a:cubicBezTo>
                        <a:pt x="3102687" y="3162463"/>
                        <a:pt x="3086065" y="3166252"/>
                        <a:pt x="3070422" y="3155833"/>
                      </a:cubicBezTo>
                      <a:cubicBezTo>
                        <a:pt x="3043044" y="3138785"/>
                        <a:pt x="3047933" y="3071539"/>
                        <a:pt x="3050866" y="3056385"/>
                      </a:cubicBezTo>
                      <a:cubicBezTo>
                        <a:pt x="3050866" y="3054490"/>
                        <a:pt x="3050866" y="3052596"/>
                        <a:pt x="3051844" y="3050702"/>
                      </a:cubicBezTo>
                      <a:lnTo>
                        <a:pt x="3051844" y="3050702"/>
                      </a:lnTo>
                      <a:cubicBezTo>
                        <a:pt x="3028379" y="3050702"/>
                        <a:pt x="3009801" y="3042178"/>
                        <a:pt x="3001001" y="3027024"/>
                      </a:cubicBezTo>
                      <a:cubicBezTo>
                        <a:pt x="2997091" y="3020394"/>
                        <a:pt x="2996113" y="3012817"/>
                        <a:pt x="2999046" y="3006187"/>
                      </a:cubicBezTo>
                      <a:cubicBezTo>
                        <a:pt x="3004912" y="2993874"/>
                        <a:pt x="3021534" y="2982509"/>
                        <a:pt x="3051844" y="2973038"/>
                      </a:cubicBezTo>
                      <a:cubicBezTo>
                        <a:pt x="3037178" y="2973038"/>
                        <a:pt x="3017623" y="2972090"/>
                        <a:pt x="2998068" y="2968302"/>
                      </a:cubicBezTo>
                      <a:cubicBezTo>
                        <a:pt x="2994157" y="2967355"/>
                        <a:pt x="2990247" y="2964513"/>
                        <a:pt x="2988291" y="2960725"/>
                      </a:cubicBezTo>
                      <a:cubicBezTo>
                        <a:pt x="2987313" y="2957883"/>
                        <a:pt x="2987313" y="2954095"/>
                        <a:pt x="2989269" y="2952201"/>
                      </a:cubicBezTo>
                      <a:cubicBezTo>
                        <a:pt x="2994157" y="2943676"/>
                        <a:pt x="3004912" y="2935152"/>
                        <a:pt x="3022512" y="2926628"/>
                      </a:cubicBezTo>
                      <a:cubicBezTo>
                        <a:pt x="3013712" y="2918104"/>
                        <a:pt x="3009801" y="2902003"/>
                        <a:pt x="3020556" y="2871695"/>
                      </a:cubicBezTo>
                      <a:cubicBezTo>
                        <a:pt x="3008823" y="2879272"/>
                        <a:pt x="2997091" y="2887796"/>
                        <a:pt x="2987313" y="2897267"/>
                      </a:cubicBezTo>
                      <a:cubicBezTo>
                        <a:pt x="2983402" y="2901056"/>
                        <a:pt x="2978513" y="2902950"/>
                        <a:pt x="2972647" y="2902950"/>
                      </a:cubicBezTo>
                      <a:cubicBezTo>
                        <a:pt x="2965803" y="2902950"/>
                        <a:pt x="2957981" y="2900109"/>
                        <a:pt x="2951137" y="2897267"/>
                      </a:cubicBezTo>
                      <a:cubicBezTo>
                        <a:pt x="2929626" y="2887796"/>
                        <a:pt x="2934514" y="2844228"/>
                        <a:pt x="2935492" y="2838545"/>
                      </a:cubicBezTo>
                      <a:cubicBezTo>
                        <a:pt x="2937448" y="2831915"/>
                        <a:pt x="2939403" y="2826232"/>
                        <a:pt x="2942337" y="2819602"/>
                      </a:cubicBezTo>
                      <a:cubicBezTo>
                        <a:pt x="2918871" y="2831915"/>
                        <a:pt x="2894427" y="2839492"/>
                        <a:pt x="2869006" y="2842334"/>
                      </a:cubicBezTo>
                      <a:cubicBezTo>
                        <a:pt x="2864117" y="2842334"/>
                        <a:pt x="2851406" y="2843281"/>
                        <a:pt x="2836740" y="2843281"/>
                      </a:cubicBezTo>
                      <a:cubicBezTo>
                        <a:pt x="2793720" y="2843281"/>
                        <a:pt x="2783942" y="2836651"/>
                        <a:pt x="2780031" y="2830968"/>
                      </a:cubicBezTo>
                      <a:cubicBezTo>
                        <a:pt x="2778075" y="2828127"/>
                        <a:pt x="2777098" y="2824338"/>
                        <a:pt x="2779053" y="2818655"/>
                      </a:cubicBezTo>
                      <a:cubicBezTo>
                        <a:pt x="2780031" y="2815814"/>
                        <a:pt x="2781986" y="2813920"/>
                        <a:pt x="2782964" y="2812026"/>
                      </a:cubicBezTo>
                      <a:cubicBezTo>
                        <a:pt x="2762432" y="2816761"/>
                        <a:pt x="2740921" y="2819602"/>
                        <a:pt x="2718433" y="2819602"/>
                      </a:cubicBezTo>
                      <a:cubicBezTo>
                        <a:pt x="2703767" y="2819602"/>
                        <a:pt x="2689101" y="2817708"/>
                        <a:pt x="2676390" y="2814867"/>
                      </a:cubicBezTo>
                      <a:cubicBezTo>
                        <a:pt x="2671502" y="2813920"/>
                        <a:pt x="2668568" y="2810131"/>
                        <a:pt x="2669546" y="2805396"/>
                      </a:cubicBezTo>
                      <a:cubicBezTo>
                        <a:pt x="2672479" y="2792136"/>
                        <a:pt x="2679324" y="2776982"/>
                        <a:pt x="2689101" y="2764669"/>
                      </a:cubicBezTo>
                      <a:cubicBezTo>
                        <a:pt x="2693989" y="2758986"/>
                        <a:pt x="2697900" y="2752356"/>
                        <a:pt x="2700833" y="2744780"/>
                      </a:cubicBezTo>
                      <a:cubicBezTo>
                        <a:pt x="2690078" y="2754251"/>
                        <a:pt x="2677368" y="2762775"/>
                        <a:pt x="2663679" y="2770352"/>
                      </a:cubicBezTo>
                      <a:cubicBezTo>
                        <a:pt x="2656835" y="2774140"/>
                        <a:pt x="2650969" y="2775088"/>
                        <a:pt x="2645102" y="2775088"/>
                      </a:cubicBezTo>
                      <a:cubicBezTo>
                        <a:pt x="2636303" y="2775088"/>
                        <a:pt x="2625547" y="2770352"/>
                        <a:pt x="2620658" y="2752356"/>
                      </a:cubicBezTo>
                      <a:cubicBezTo>
                        <a:pt x="2618703" y="2755198"/>
                        <a:pt x="2616747" y="2758986"/>
                        <a:pt x="2614792" y="2761828"/>
                      </a:cubicBezTo>
                      <a:cubicBezTo>
                        <a:pt x="2607948" y="2770352"/>
                        <a:pt x="2598171" y="2780770"/>
                        <a:pt x="2579593" y="2779823"/>
                      </a:cubicBezTo>
                      <a:cubicBezTo>
                        <a:pt x="2561994" y="2777929"/>
                        <a:pt x="2547328" y="2768458"/>
                        <a:pt x="2535595" y="2752356"/>
                      </a:cubicBezTo>
                      <a:cubicBezTo>
                        <a:pt x="2531684" y="2756145"/>
                        <a:pt x="2525818" y="2758986"/>
                        <a:pt x="2517018" y="2760881"/>
                      </a:cubicBezTo>
                      <a:cubicBezTo>
                        <a:pt x="2533639" y="2768458"/>
                        <a:pt x="2543416" y="2777929"/>
                        <a:pt x="2548305" y="2790242"/>
                      </a:cubicBezTo>
                      <a:cubicBezTo>
                        <a:pt x="2553194" y="2802554"/>
                        <a:pt x="2551239" y="2816761"/>
                        <a:pt x="2541461" y="2832863"/>
                      </a:cubicBezTo>
                      <a:cubicBezTo>
                        <a:pt x="2513107" y="2879272"/>
                        <a:pt x="2436843" y="2890637"/>
                        <a:pt x="2385022" y="2892531"/>
                      </a:cubicBezTo>
                      <a:cubicBezTo>
                        <a:pt x="2402622" y="2905791"/>
                        <a:pt x="2407510" y="2918104"/>
                        <a:pt x="2401644" y="2930417"/>
                      </a:cubicBezTo>
                      <a:cubicBezTo>
                        <a:pt x="2396755" y="2939888"/>
                        <a:pt x="2385022" y="2943676"/>
                        <a:pt x="2365467" y="2941782"/>
                      </a:cubicBezTo>
                      <a:cubicBezTo>
                        <a:pt x="2383066" y="2952201"/>
                        <a:pt x="2395778" y="2963566"/>
                        <a:pt x="2396755" y="2974932"/>
                      </a:cubicBezTo>
                      <a:cubicBezTo>
                        <a:pt x="2396755" y="2978720"/>
                        <a:pt x="2395778" y="2985350"/>
                        <a:pt x="2388933" y="2991033"/>
                      </a:cubicBezTo>
                      <a:cubicBezTo>
                        <a:pt x="2380133" y="2997663"/>
                        <a:pt x="2369378" y="3000504"/>
                        <a:pt x="2353734" y="3000504"/>
                      </a:cubicBezTo>
                      <a:cubicBezTo>
                        <a:pt x="2342001" y="3000504"/>
                        <a:pt x="2329291" y="2998610"/>
                        <a:pt x="2317558" y="2996716"/>
                      </a:cubicBezTo>
                      <a:lnTo>
                        <a:pt x="2311691" y="2995768"/>
                      </a:lnTo>
                      <a:cubicBezTo>
                        <a:pt x="2290181" y="2991980"/>
                        <a:pt x="2269648" y="2987244"/>
                        <a:pt x="2250093" y="2982509"/>
                      </a:cubicBezTo>
                      <a:cubicBezTo>
                        <a:pt x="2305825" y="3015658"/>
                        <a:pt x="2329291" y="3038389"/>
                        <a:pt x="2329291" y="3055438"/>
                      </a:cubicBezTo>
                      <a:cubicBezTo>
                        <a:pt x="2329291" y="3060173"/>
                        <a:pt x="2326358" y="3066803"/>
                        <a:pt x="2316580" y="3072486"/>
                      </a:cubicBezTo>
                      <a:cubicBezTo>
                        <a:pt x="2298980" y="3081010"/>
                        <a:pt x="2278448" y="3085746"/>
                        <a:pt x="2256938" y="3085746"/>
                      </a:cubicBezTo>
                      <a:cubicBezTo>
                        <a:pt x="2220761" y="3085746"/>
                        <a:pt x="2184584" y="3074380"/>
                        <a:pt x="2154274" y="3062068"/>
                      </a:cubicBezTo>
                      <a:cubicBezTo>
                        <a:pt x="2171874" y="3080063"/>
                        <a:pt x="2179696" y="3094270"/>
                        <a:pt x="2177740" y="3104688"/>
                      </a:cubicBezTo>
                      <a:cubicBezTo>
                        <a:pt x="2177740" y="3109424"/>
                        <a:pt x="2174807" y="3115107"/>
                        <a:pt x="2166008" y="3119842"/>
                      </a:cubicBezTo>
                      <a:cubicBezTo>
                        <a:pt x="2159163" y="3122684"/>
                        <a:pt x="2151341" y="3124578"/>
                        <a:pt x="2141564" y="3124578"/>
                      </a:cubicBezTo>
                      <a:cubicBezTo>
                        <a:pt x="2122009" y="3124578"/>
                        <a:pt x="2101476" y="3117948"/>
                        <a:pt x="2089743" y="3112265"/>
                      </a:cubicBezTo>
                      <a:cubicBezTo>
                        <a:pt x="2068233" y="3102794"/>
                        <a:pt x="2051611" y="3091429"/>
                        <a:pt x="2036945" y="3079116"/>
                      </a:cubicBezTo>
                      <a:cubicBezTo>
                        <a:pt x="2039878" y="3089534"/>
                        <a:pt x="2040856" y="3099953"/>
                        <a:pt x="2041834" y="3109424"/>
                      </a:cubicBezTo>
                      <a:lnTo>
                        <a:pt x="2041834" y="3110371"/>
                      </a:lnTo>
                      <a:cubicBezTo>
                        <a:pt x="2042811" y="3122684"/>
                        <a:pt x="2043789" y="3134049"/>
                        <a:pt x="2025212" y="3141626"/>
                      </a:cubicBezTo>
                      <a:cubicBezTo>
                        <a:pt x="2016412" y="3145415"/>
                        <a:pt x="2009568" y="3144468"/>
                        <a:pt x="2004679" y="3139732"/>
                      </a:cubicBezTo>
                      <a:cubicBezTo>
                        <a:pt x="2002724" y="3137838"/>
                        <a:pt x="2000768" y="3134996"/>
                        <a:pt x="1997835" y="3133102"/>
                      </a:cubicBezTo>
                      <a:cubicBezTo>
                        <a:pt x="1996857" y="3135943"/>
                        <a:pt x="1996857" y="3138785"/>
                        <a:pt x="1995879" y="3142573"/>
                      </a:cubicBezTo>
                      <a:cubicBezTo>
                        <a:pt x="1992946" y="3163410"/>
                        <a:pt x="1987080" y="3198454"/>
                        <a:pt x="1957747" y="3206978"/>
                      </a:cubicBezTo>
                      <a:cubicBezTo>
                        <a:pt x="1953836" y="3207925"/>
                        <a:pt x="1949925" y="3208872"/>
                        <a:pt x="1946992" y="3208872"/>
                      </a:cubicBezTo>
                      <a:cubicBezTo>
                        <a:pt x="1919615" y="3208872"/>
                        <a:pt x="1892239" y="3181406"/>
                        <a:pt x="1875617" y="3165305"/>
                      </a:cubicBezTo>
                      <a:cubicBezTo>
                        <a:pt x="1872684" y="3162463"/>
                        <a:pt x="1869751" y="3159622"/>
                        <a:pt x="1867795" y="3157727"/>
                      </a:cubicBezTo>
                      <a:cubicBezTo>
                        <a:pt x="1858018" y="3149203"/>
                        <a:pt x="1850196" y="3139732"/>
                        <a:pt x="1842373" y="3128367"/>
                      </a:cubicBezTo>
                      <a:cubicBezTo>
                        <a:pt x="1841396" y="3133102"/>
                        <a:pt x="1840418" y="3137838"/>
                        <a:pt x="1839440" y="3141626"/>
                      </a:cubicBezTo>
                      <a:cubicBezTo>
                        <a:pt x="1838463" y="3143521"/>
                        <a:pt x="1838463" y="3147309"/>
                        <a:pt x="1837485" y="3150151"/>
                      </a:cubicBezTo>
                      <a:cubicBezTo>
                        <a:pt x="1834552" y="3166252"/>
                        <a:pt x="1829663" y="3192771"/>
                        <a:pt x="1805219" y="3195613"/>
                      </a:cubicBezTo>
                      <a:cubicBezTo>
                        <a:pt x="1782731" y="3198454"/>
                        <a:pt x="1769043" y="3170040"/>
                        <a:pt x="1762198" y="3156780"/>
                      </a:cubicBezTo>
                      <a:lnTo>
                        <a:pt x="1761221" y="3153939"/>
                      </a:lnTo>
                      <a:cubicBezTo>
                        <a:pt x="1755354" y="3142573"/>
                        <a:pt x="1750466" y="3132155"/>
                        <a:pt x="1746555" y="3121737"/>
                      </a:cubicBezTo>
                      <a:cubicBezTo>
                        <a:pt x="1740688" y="3141626"/>
                        <a:pt x="1729933" y="3150151"/>
                        <a:pt x="1711356" y="3147309"/>
                      </a:cubicBezTo>
                      <a:cubicBezTo>
                        <a:pt x="1682023" y="3141626"/>
                        <a:pt x="1660513" y="3082904"/>
                        <a:pt x="1656602" y="3067750"/>
                      </a:cubicBezTo>
                      <a:cubicBezTo>
                        <a:pt x="1656602" y="3065856"/>
                        <a:pt x="1655624" y="3064909"/>
                        <a:pt x="1655624" y="3063014"/>
                      </a:cubicBezTo>
                      <a:cubicBezTo>
                        <a:pt x="1636070" y="3070592"/>
                        <a:pt x="1615537" y="3069645"/>
                        <a:pt x="1602826" y="3060173"/>
                      </a:cubicBezTo>
                      <a:cubicBezTo>
                        <a:pt x="1596960" y="3055438"/>
                        <a:pt x="1593049" y="3049755"/>
                        <a:pt x="1593049" y="3042178"/>
                      </a:cubicBezTo>
                      <a:cubicBezTo>
                        <a:pt x="1593049" y="3029865"/>
                        <a:pt x="1603804" y="3014711"/>
                        <a:pt x="1624336" y="2995768"/>
                      </a:cubicBezTo>
                      <a:cubicBezTo>
                        <a:pt x="1609670" y="3001451"/>
                        <a:pt x="1594027" y="3007134"/>
                        <a:pt x="1577405" y="3009975"/>
                      </a:cubicBezTo>
                      <a:cubicBezTo>
                        <a:pt x="1572516" y="3010922"/>
                        <a:pt x="1568605" y="3009028"/>
                        <a:pt x="1565672" y="3006187"/>
                      </a:cubicBezTo>
                      <a:cubicBezTo>
                        <a:pt x="1563716" y="3004293"/>
                        <a:pt x="1562739" y="3001451"/>
                        <a:pt x="1563716" y="2998610"/>
                      </a:cubicBezTo>
                      <a:cubicBezTo>
                        <a:pt x="1565672" y="2989139"/>
                        <a:pt x="1571538" y="2978720"/>
                        <a:pt x="1583271" y="2964513"/>
                      </a:cubicBezTo>
                      <a:cubicBezTo>
                        <a:pt x="1572516" y="2959777"/>
                        <a:pt x="1563716" y="2947465"/>
                        <a:pt x="1561761" y="2919051"/>
                      </a:cubicBezTo>
                      <a:cubicBezTo>
                        <a:pt x="1554917" y="2929469"/>
                        <a:pt x="1548072" y="2940835"/>
                        <a:pt x="1543184" y="2952201"/>
                      </a:cubicBezTo>
                      <a:cubicBezTo>
                        <a:pt x="1538295" y="2965460"/>
                        <a:pt x="1522651" y="2965460"/>
                        <a:pt x="1514829" y="2965460"/>
                      </a:cubicBezTo>
                      <a:lnTo>
                        <a:pt x="1510918" y="2965460"/>
                      </a:lnTo>
                      <a:cubicBezTo>
                        <a:pt x="1490385" y="2965460"/>
                        <a:pt x="1476697" y="2929469"/>
                        <a:pt x="1475719" y="2919998"/>
                      </a:cubicBezTo>
                      <a:cubicBezTo>
                        <a:pt x="1474742" y="2913368"/>
                        <a:pt x="1473764" y="2907685"/>
                        <a:pt x="1473764" y="2902003"/>
                      </a:cubicBezTo>
                      <a:cubicBezTo>
                        <a:pt x="1458120" y="2920945"/>
                        <a:pt x="1440521" y="2936099"/>
                        <a:pt x="1419988" y="2946518"/>
                      </a:cubicBezTo>
                      <a:cubicBezTo>
                        <a:pt x="1412166" y="2950306"/>
                        <a:pt x="1371100" y="2970196"/>
                        <a:pt x="1349590" y="2970196"/>
                      </a:cubicBezTo>
                      <a:cubicBezTo>
                        <a:pt x="1343724" y="2970196"/>
                        <a:pt x="1339813" y="2969249"/>
                        <a:pt x="1336880" y="2966408"/>
                      </a:cubicBezTo>
                      <a:cubicBezTo>
                        <a:pt x="1338835" y="2962619"/>
                        <a:pt x="1336880" y="2960725"/>
                        <a:pt x="1336880" y="2955989"/>
                      </a:cubicBezTo>
                      <a:cubicBezTo>
                        <a:pt x="1336880" y="2954095"/>
                        <a:pt x="1336880" y="2951254"/>
                        <a:pt x="1337857" y="2949359"/>
                      </a:cubicBezTo>
                      <a:cubicBezTo>
                        <a:pt x="1312436" y="2967355"/>
                        <a:pt x="1281148" y="2984403"/>
                        <a:pt x="1247905" y="2989139"/>
                      </a:cubicBezTo>
                      <a:lnTo>
                        <a:pt x="1245949" y="2989139"/>
                      </a:lnTo>
                      <a:cubicBezTo>
                        <a:pt x="1242038" y="2989139"/>
                        <a:pt x="1238127" y="2986297"/>
                        <a:pt x="1237150" y="2983456"/>
                      </a:cubicBezTo>
                      <a:cubicBezTo>
                        <a:pt x="1234216" y="2971143"/>
                        <a:pt x="1235194" y="2955042"/>
                        <a:pt x="1239105" y="2940835"/>
                      </a:cubicBezTo>
                      <a:cubicBezTo>
                        <a:pt x="1241061" y="2935152"/>
                        <a:pt x="1241061" y="2928522"/>
                        <a:pt x="1242038" y="2921892"/>
                      </a:cubicBezTo>
                      <a:cubicBezTo>
                        <a:pt x="1236172" y="2933258"/>
                        <a:pt x="1229328" y="2944623"/>
                        <a:pt x="1220528" y="2955042"/>
                      </a:cubicBezTo>
                      <a:cubicBezTo>
                        <a:pt x="1205862" y="2971143"/>
                        <a:pt x="1190218" y="2972090"/>
                        <a:pt x="1177507" y="2955989"/>
                      </a:cubicBezTo>
                      <a:cubicBezTo>
                        <a:pt x="1176529" y="2958830"/>
                        <a:pt x="1176529" y="2962619"/>
                        <a:pt x="1175551" y="2965460"/>
                      </a:cubicBezTo>
                      <a:cubicBezTo>
                        <a:pt x="1172618" y="2975879"/>
                        <a:pt x="1167730" y="2988192"/>
                        <a:pt x="1151108" y="2992927"/>
                      </a:cubicBezTo>
                      <a:cubicBezTo>
                        <a:pt x="1146219" y="2994821"/>
                        <a:pt x="1141331" y="2994821"/>
                        <a:pt x="1136442" y="2994821"/>
                      </a:cubicBezTo>
                      <a:cubicBezTo>
                        <a:pt x="1111998" y="2994821"/>
                        <a:pt x="1090488" y="2977773"/>
                        <a:pt x="1071911" y="2956936"/>
                      </a:cubicBezTo>
                      <a:cubicBezTo>
                        <a:pt x="1075822" y="2968302"/>
                        <a:pt x="1077777" y="2980614"/>
                        <a:pt x="1075822" y="2991033"/>
                      </a:cubicBezTo>
                      <a:lnTo>
                        <a:pt x="1079733" y="2998610"/>
                      </a:lnTo>
                      <a:cubicBezTo>
                        <a:pt x="1095376" y="3027971"/>
                        <a:pt x="1109065" y="3060173"/>
                        <a:pt x="1104176" y="3092376"/>
                      </a:cubicBezTo>
                      <a:cubicBezTo>
                        <a:pt x="1102221" y="3103741"/>
                        <a:pt x="1086577" y="3117001"/>
                        <a:pt x="1068977" y="3117001"/>
                      </a:cubicBezTo>
                      <a:cubicBezTo>
                        <a:pt x="1066044" y="3117001"/>
                        <a:pt x="1063111" y="3117001"/>
                        <a:pt x="1060178" y="3116054"/>
                      </a:cubicBezTo>
                      <a:cubicBezTo>
                        <a:pt x="1030845" y="3107530"/>
                        <a:pt x="1015201" y="3097111"/>
                        <a:pt x="999557" y="3083851"/>
                      </a:cubicBezTo>
                      <a:cubicBezTo>
                        <a:pt x="1000535" y="3096164"/>
                        <a:pt x="999557" y="3110371"/>
                        <a:pt x="993691" y="3125525"/>
                      </a:cubicBezTo>
                      <a:cubicBezTo>
                        <a:pt x="992713" y="3128367"/>
                        <a:pt x="991736" y="3130261"/>
                        <a:pt x="990758" y="3133102"/>
                      </a:cubicBezTo>
                      <a:cubicBezTo>
                        <a:pt x="983914" y="3152045"/>
                        <a:pt x="975114" y="3178564"/>
                        <a:pt x="947737" y="3186142"/>
                      </a:cubicBezTo>
                      <a:cubicBezTo>
                        <a:pt x="925249" y="3192771"/>
                        <a:pt x="908627" y="3190877"/>
                        <a:pt x="897872" y="3179512"/>
                      </a:cubicBezTo>
                      <a:cubicBezTo>
                        <a:pt x="890050" y="3170987"/>
                        <a:pt x="886139" y="3158675"/>
                        <a:pt x="885161" y="3140679"/>
                      </a:cubicBezTo>
                      <a:cubicBezTo>
                        <a:pt x="864629" y="3173829"/>
                        <a:pt x="839207" y="3206978"/>
                        <a:pt x="805964" y="3236339"/>
                      </a:cubicBezTo>
                      <a:cubicBezTo>
                        <a:pt x="799120" y="3242022"/>
                        <a:pt x="791298" y="3244863"/>
                        <a:pt x="783476" y="3244863"/>
                      </a:cubicBezTo>
                      <a:cubicBezTo>
                        <a:pt x="769788" y="3244863"/>
                        <a:pt x="757077" y="3234445"/>
                        <a:pt x="756099" y="3221185"/>
                      </a:cubicBezTo>
                      <a:cubicBezTo>
                        <a:pt x="752188" y="3190877"/>
                        <a:pt x="758055" y="3155833"/>
                        <a:pt x="769788" y="3126472"/>
                      </a:cubicBezTo>
                      <a:cubicBezTo>
                        <a:pt x="770765" y="3123631"/>
                        <a:pt x="774676" y="3118895"/>
                        <a:pt x="778587" y="3115107"/>
                      </a:cubicBezTo>
                      <a:cubicBezTo>
                        <a:pt x="779565" y="3114160"/>
                        <a:pt x="780543" y="3113213"/>
                        <a:pt x="780543" y="3112265"/>
                      </a:cubicBezTo>
                      <a:cubicBezTo>
                        <a:pt x="770765" y="3116054"/>
                        <a:pt x="760010" y="3118895"/>
                        <a:pt x="748277" y="3121737"/>
                      </a:cubicBezTo>
                      <a:cubicBezTo>
                        <a:pt x="735566" y="3124578"/>
                        <a:pt x="726767" y="3123631"/>
                        <a:pt x="718945" y="3117948"/>
                      </a:cubicBezTo>
                      <a:cubicBezTo>
                        <a:pt x="716989" y="3116054"/>
                        <a:pt x="715034" y="3113213"/>
                        <a:pt x="716012" y="3110371"/>
                      </a:cubicBezTo>
                      <a:cubicBezTo>
                        <a:pt x="716012" y="3106583"/>
                        <a:pt x="717967" y="3103741"/>
                        <a:pt x="720900" y="3101847"/>
                      </a:cubicBezTo>
                      <a:cubicBezTo>
                        <a:pt x="728722" y="3096164"/>
                        <a:pt x="737522" y="3091429"/>
                        <a:pt x="746322" y="3085746"/>
                      </a:cubicBezTo>
                      <a:cubicBezTo>
                        <a:pt x="733611" y="3087640"/>
                        <a:pt x="720900" y="3088587"/>
                        <a:pt x="710145" y="3087640"/>
                      </a:cubicBezTo>
                      <a:cubicBezTo>
                        <a:pt x="710145" y="3088587"/>
                        <a:pt x="710145" y="3089534"/>
                        <a:pt x="709167" y="3090481"/>
                      </a:cubicBezTo>
                      <a:lnTo>
                        <a:pt x="708190" y="3093323"/>
                      </a:lnTo>
                      <a:cubicBezTo>
                        <a:pt x="701345" y="3115107"/>
                        <a:pt x="691568" y="3145415"/>
                        <a:pt x="664191" y="3159622"/>
                      </a:cubicBezTo>
                      <a:cubicBezTo>
                        <a:pt x="642681" y="3170040"/>
                        <a:pt x="622148" y="3163410"/>
                        <a:pt x="605526" y="3139732"/>
                      </a:cubicBezTo>
                      <a:cubicBezTo>
                        <a:pt x="601615" y="3155833"/>
                        <a:pt x="594771" y="3173829"/>
                        <a:pt x="581083" y="3185194"/>
                      </a:cubicBezTo>
                      <a:cubicBezTo>
                        <a:pt x="573261" y="3191824"/>
                        <a:pt x="564461" y="3195613"/>
                        <a:pt x="556639" y="3195613"/>
                      </a:cubicBezTo>
                      <a:cubicBezTo>
                        <a:pt x="525351" y="3195613"/>
                        <a:pt x="508729" y="3144468"/>
                        <a:pt x="501885" y="3111318"/>
                      </a:cubicBezTo>
                      <a:cubicBezTo>
                        <a:pt x="488197" y="3147309"/>
                        <a:pt x="471575" y="3166252"/>
                        <a:pt x="449087" y="3169093"/>
                      </a:cubicBezTo>
                      <a:cubicBezTo>
                        <a:pt x="423666" y="3171934"/>
                        <a:pt x="406066" y="3147309"/>
                        <a:pt x="403133" y="3134049"/>
                      </a:cubicBezTo>
                      <a:cubicBezTo>
                        <a:pt x="398245" y="3113213"/>
                        <a:pt x="398245" y="3094270"/>
                        <a:pt x="403133" y="3076275"/>
                      </a:cubicBezTo>
                      <a:cubicBezTo>
                        <a:pt x="375756" y="3090481"/>
                        <a:pt x="344468" y="3104688"/>
                        <a:pt x="321980" y="3104688"/>
                      </a:cubicBezTo>
                      <a:cubicBezTo>
                        <a:pt x="316114" y="3104688"/>
                        <a:pt x="311225" y="3103741"/>
                        <a:pt x="306336" y="3101847"/>
                      </a:cubicBezTo>
                      <a:cubicBezTo>
                        <a:pt x="301448" y="3099953"/>
                        <a:pt x="299492" y="3096164"/>
                        <a:pt x="299492" y="3091429"/>
                      </a:cubicBezTo>
                      <a:cubicBezTo>
                        <a:pt x="301448" y="3076275"/>
                        <a:pt x="312203" y="3062068"/>
                        <a:pt x="327847" y="3049755"/>
                      </a:cubicBezTo>
                      <a:cubicBezTo>
                        <a:pt x="321980" y="3051649"/>
                        <a:pt x="316114" y="3053543"/>
                        <a:pt x="311225" y="3055438"/>
                      </a:cubicBezTo>
                      <a:cubicBezTo>
                        <a:pt x="286781" y="3063014"/>
                        <a:pt x="240828" y="3077222"/>
                        <a:pt x="205629" y="3077222"/>
                      </a:cubicBezTo>
                      <a:cubicBezTo>
                        <a:pt x="199762" y="3077222"/>
                        <a:pt x="193896" y="3072486"/>
                        <a:pt x="192918" y="3067750"/>
                      </a:cubicBezTo>
                      <a:cubicBezTo>
                        <a:pt x="190962" y="3039336"/>
                        <a:pt x="228117" y="3011870"/>
                        <a:pt x="256471" y="2991033"/>
                      </a:cubicBezTo>
                      <a:cubicBezTo>
                        <a:pt x="249627" y="2976826"/>
                        <a:pt x="247672" y="2957883"/>
                        <a:pt x="251583" y="2938941"/>
                      </a:cubicBezTo>
                      <a:cubicBezTo>
                        <a:pt x="256471" y="2916210"/>
                        <a:pt x="274071" y="2894426"/>
                        <a:pt x="292648" y="2878325"/>
                      </a:cubicBezTo>
                      <a:cubicBezTo>
                        <a:pt x="290692" y="2879272"/>
                        <a:pt x="288737" y="2880219"/>
                        <a:pt x="286781" y="2880219"/>
                      </a:cubicBezTo>
                      <a:cubicBezTo>
                        <a:pt x="276026" y="2884007"/>
                        <a:pt x="237894" y="2896320"/>
                        <a:pt x="212473" y="2896320"/>
                      </a:cubicBezTo>
                      <a:cubicBezTo>
                        <a:pt x="198785" y="2896320"/>
                        <a:pt x="190962" y="2892531"/>
                        <a:pt x="187052" y="2885901"/>
                      </a:cubicBezTo>
                      <a:cubicBezTo>
                        <a:pt x="183141" y="2878325"/>
                        <a:pt x="185096" y="2867906"/>
                        <a:pt x="194873" y="2852752"/>
                      </a:cubicBezTo>
                      <a:cubicBezTo>
                        <a:pt x="210517" y="2830021"/>
                        <a:pt x="230072" y="2808237"/>
                        <a:pt x="252560" y="2790242"/>
                      </a:cubicBezTo>
                      <a:cubicBezTo>
                        <a:pt x="212473" y="2799713"/>
                        <a:pt x="191940" y="2800660"/>
                        <a:pt x="185096" y="2791189"/>
                      </a:cubicBezTo>
                      <a:cubicBezTo>
                        <a:pt x="183141" y="2787400"/>
                        <a:pt x="183141" y="2782664"/>
                        <a:pt x="185096" y="2777929"/>
                      </a:cubicBezTo>
                      <a:cubicBezTo>
                        <a:pt x="194873" y="2758039"/>
                        <a:pt x="214428" y="2739097"/>
                        <a:pt x="244739" y="2721101"/>
                      </a:cubicBezTo>
                      <a:cubicBezTo>
                        <a:pt x="224206" y="2722995"/>
                        <a:pt x="207584" y="2724890"/>
                        <a:pt x="194873" y="2724890"/>
                      </a:cubicBezTo>
                      <a:cubicBezTo>
                        <a:pt x="170430" y="2724890"/>
                        <a:pt x="157719" y="2721101"/>
                        <a:pt x="153808" y="2713524"/>
                      </a:cubicBezTo>
                      <a:cubicBezTo>
                        <a:pt x="150875" y="2707841"/>
                        <a:pt x="152830" y="2702159"/>
                        <a:pt x="159675" y="2694581"/>
                      </a:cubicBezTo>
                      <a:cubicBezTo>
                        <a:pt x="174341" y="2677533"/>
                        <a:pt x="225184" y="2664273"/>
                        <a:pt x="258427" y="2657643"/>
                      </a:cubicBezTo>
                      <a:cubicBezTo>
                        <a:pt x="244739" y="2652908"/>
                        <a:pt x="231050" y="2649119"/>
                        <a:pt x="218339" y="2644384"/>
                      </a:cubicBezTo>
                      <a:cubicBezTo>
                        <a:pt x="212473" y="2642489"/>
                        <a:pt x="206606" y="2640595"/>
                        <a:pt x="200740" y="2638701"/>
                      </a:cubicBezTo>
                      <a:cubicBezTo>
                        <a:pt x="176296" y="2631124"/>
                        <a:pt x="145986" y="2619759"/>
                        <a:pt x="132298" y="2603657"/>
                      </a:cubicBezTo>
                      <a:cubicBezTo>
                        <a:pt x="124476" y="2595133"/>
                        <a:pt x="122521" y="2587556"/>
                        <a:pt x="125454" y="2580926"/>
                      </a:cubicBezTo>
                      <a:cubicBezTo>
                        <a:pt x="131320" y="2569560"/>
                        <a:pt x="151853" y="2562931"/>
                        <a:pt x="189007" y="2561984"/>
                      </a:cubicBezTo>
                      <a:cubicBezTo>
                        <a:pt x="180207" y="2552512"/>
                        <a:pt x="173363" y="2543988"/>
                        <a:pt x="169452" y="2535464"/>
                      </a:cubicBezTo>
                      <a:lnTo>
                        <a:pt x="169452" y="2534517"/>
                      </a:lnTo>
                      <a:cubicBezTo>
                        <a:pt x="165541" y="2525993"/>
                        <a:pt x="157719" y="2511786"/>
                        <a:pt x="163586" y="2500420"/>
                      </a:cubicBezTo>
                      <a:cubicBezTo>
                        <a:pt x="165541" y="2494737"/>
                        <a:pt x="170430" y="2491896"/>
                        <a:pt x="177274" y="2490002"/>
                      </a:cubicBezTo>
                      <a:cubicBezTo>
                        <a:pt x="179230" y="2489055"/>
                        <a:pt x="182163" y="2489055"/>
                        <a:pt x="184118" y="2489055"/>
                      </a:cubicBezTo>
                      <a:cubicBezTo>
                        <a:pt x="203673" y="2489055"/>
                        <a:pt x="223228" y="2511786"/>
                        <a:pt x="233005" y="2523151"/>
                      </a:cubicBezTo>
                      <a:lnTo>
                        <a:pt x="234961" y="2525993"/>
                      </a:lnTo>
                      <a:cubicBezTo>
                        <a:pt x="234961" y="2525046"/>
                        <a:pt x="234961" y="2524098"/>
                        <a:pt x="235939" y="2523151"/>
                      </a:cubicBezTo>
                      <a:cubicBezTo>
                        <a:pt x="230072" y="2503261"/>
                        <a:pt x="233983" y="2488107"/>
                        <a:pt x="246694" y="2479583"/>
                      </a:cubicBezTo>
                      <a:cubicBezTo>
                        <a:pt x="247672" y="2478636"/>
                        <a:pt x="248649" y="2478636"/>
                        <a:pt x="248649" y="2477689"/>
                      </a:cubicBezTo>
                      <a:cubicBezTo>
                        <a:pt x="240828" y="2472006"/>
                        <a:pt x="233005" y="2466323"/>
                        <a:pt x="224206" y="2460641"/>
                      </a:cubicBezTo>
                      <a:lnTo>
                        <a:pt x="222250" y="2459694"/>
                      </a:lnTo>
                      <a:cubicBezTo>
                        <a:pt x="213450" y="2454011"/>
                        <a:pt x="200740" y="2445487"/>
                        <a:pt x="202696" y="2434121"/>
                      </a:cubicBezTo>
                      <a:cubicBezTo>
                        <a:pt x="203673" y="2427491"/>
                        <a:pt x="207584" y="2421809"/>
                        <a:pt x="212473" y="2417073"/>
                      </a:cubicBezTo>
                      <a:cubicBezTo>
                        <a:pt x="195851" y="2404760"/>
                        <a:pt x="178252" y="2391500"/>
                        <a:pt x="169452" y="2373505"/>
                      </a:cubicBezTo>
                      <a:cubicBezTo>
                        <a:pt x="165541" y="2365928"/>
                        <a:pt x="165541" y="2360245"/>
                        <a:pt x="169452" y="2354562"/>
                      </a:cubicBezTo>
                      <a:cubicBezTo>
                        <a:pt x="175318" y="2345091"/>
                        <a:pt x="188029" y="2341302"/>
                        <a:pt x="201718" y="2338461"/>
                      </a:cubicBezTo>
                      <a:cubicBezTo>
                        <a:pt x="180207" y="2338461"/>
                        <a:pt x="161630" y="2327096"/>
                        <a:pt x="152830" y="2310047"/>
                      </a:cubicBezTo>
                      <a:cubicBezTo>
                        <a:pt x="145009" y="2294893"/>
                        <a:pt x="145986" y="2276898"/>
                        <a:pt x="153808" y="2261744"/>
                      </a:cubicBezTo>
                      <a:cubicBezTo>
                        <a:pt x="143053" y="2275003"/>
                        <a:pt x="131320" y="2287316"/>
                        <a:pt x="121543" y="2287316"/>
                      </a:cubicBezTo>
                      <a:cubicBezTo>
                        <a:pt x="118609" y="2287316"/>
                        <a:pt x="114698" y="2286369"/>
                        <a:pt x="110787" y="2281633"/>
                      </a:cubicBezTo>
                      <a:cubicBezTo>
                        <a:pt x="102966" y="2270268"/>
                        <a:pt x="102966" y="2252272"/>
                        <a:pt x="103943" y="2239013"/>
                      </a:cubicBezTo>
                      <a:cubicBezTo>
                        <a:pt x="103943" y="2237118"/>
                        <a:pt x="103943" y="2234277"/>
                        <a:pt x="103943" y="2232383"/>
                      </a:cubicBezTo>
                      <a:cubicBezTo>
                        <a:pt x="103943" y="2218176"/>
                        <a:pt x="105899" y="2204916"/>
                        <a:pt x="106876" y="2190709"/>
                      </a:cubicBezTo>
                      <a:cubicBezTo>
                        <a:pt x="108832" y="2171766"/>
                        <a:pt x="110787" y="2151877"/>
                        <a:pt x="109810" y="2132934"/>
                      </a:cubicBezTo>
                      <a:cubicBezTo>
                        <a:pt x="103943" y="2136723"/>
                        <a:pt x="99054" y="2141458"/>
                        <a:pt x="93188" y="2145247"/>
                      </a:cubicBezTo>
                      <a:cubicBezTo>
                        <a:pt x="82433" y="2153771"/>
                        <a:pt x="70700" y="2162295"/>
                        <a:pt x="57989" y="2168925"/>
                      </a:cubicBezTo>
                      <a:cubicBezTo>
                        <a:pt x="52123" y="2171766"/>
                        <a:pt x="46256" y="2173661"/>
                        <a:pt x="40390" y="2173661"/>
                      </a:cubicBezTo>
                      <a:lnTo>
                        <a:pt x="40390" y="2173661"/>
                      </a:lnTo>
                      <a:cubicBezTo>
                        <a:pt x="31590" y="2173661"/>
                        <a:pt x="24746" y="2169872"/>
                        <a:pt x="18879" y="2163242"/>
                      </a:cubicBezTo>
                      <a:cubicBezTo>
                        <a:pt x="11057" y="2153771"/>
                        <a:pt x="8124" y="2138617"/>
                        <a:pt x="12035" y="2124410"/>
                      </a:cubicBezTo>
                      <a:cubicBezTo>
                        <a:pt x="20835" y="2089366"/>
                        <a:pt x="51145" y="2053375"/>
                        <a:pt x="77544" y="2033486"/>
                      </a:cubicBezTo>
                      <a:cubicBezTo>
                        <a:pt x="68744" y="2039168"/>
                        <a:pt x="54078" y="2046745"/>
                        <a:pt x="39412" y="2046745"/>
                      </a:cubicBezTo>
                      <a:cubicBezTo>
                        <a:pt x="29635" y="2046745"/>
                        <a:pt x="21813" y="2043904"/>
                        <a:pt x="13991" y="2039168"/>
                      </a:cubicBezTo>
                      <a:cubicBezTo>
                        <a:pt x="-5564" y="2025909"/>
                        <a:pt x="-676" y="1996548"/>
                        <a:pt x="5191" y="1982340"/>
                      </a:cubicBezTo>
                      <a:cubicBezTo>
                        <a:pt x="16924" y="1952980"/>
                        <a:pt x="48212" y="1933090"/>
                        <a:pt x="70700" y="1918883"/>
                      </a:cubicBezTo>
                      <a:cubicBezTo>
                        <a:pt x="97099" y="1901835"/>
                        <a:pt x="125454" y="1888575"/>
                        <a:pt x="152830" y="1876262"/>
                      </a:cubicBezTo>
                      <a:cubicBezTo>
                        <a:pt x="174341" y="1865844"/>
                        <a:pt x="196829" y="1855425"/>
                        <a:pt x="218339" y="1843113"/>
                      </a:cubicBezTo>
                      <a:cubicBezTo>
                        <a:pt x="199762" y="1849743"/>
                        <a:pt x="177274" y="1850690"/>
                        <a:pt x="153808" y="1847848"/>
                      </a:cubicBezTo>
                      <a:cubicBezTo>
                        <a:pt x="137186" y="1845954"/>
                        <a:pt x="115676" y="1835536"/>
                        <a:pt x="109810" y="1818487"/>
                      </a:cubicBezTo>
                      <a:cubicBezTo>
                        <a:pt x="106876" y="1810910"/>
                        <a:pt x="105899" y="1799545"/>
                        <a:pt x="116654" y="1786285"/>
                      </a:cubicBezTo>
                      <a:cubicBezTo>
                        <a:pt x="135231" y="1764501"/>
                        <a:pt x="167497" y="1756924"/>
                        <a:pt x="196829" y="1750294"/>
                      </a:cubicBezTo>
                      <a:cubicBezTo>
                        <a:pt x="209540" y="1747453"/>
                        <a:pt x="222250" y="1744611"/>
                        <a:pt x="232028" y="1740823"/>
                      </a:cubicBezTo>
                      <a:cubicBezTo>
                        <a:pt x="221273" y="1731352"/>
                        <a:pt x="210517" y="1721880"/>
                        <a:pt x="199762" y="1712409"/>
                      </a:cubicBezTo>
                      <a:cubicBezTo>
                        <a:pt x="195851" y="1715250"/>
                        <a:pt x="191940" y="1717144"/>
                        <a:pt x="188029" y="1719039"/>
                      </a:cubicBezTo>
                      <a:cubicBezTo>
                        <a:pt x="170430" y="1727563"/>
                        <a:pt x="154786" y="1724722"/>
                        <a:pt x="145009" y="1712409"/>
                      </a:cubicBezTo>
                      <a:cubicBezTo>
                        <a:pt x="136209" y="1701990"/>
                        <a:pt x="133275" y="1684942"/>
                        <a:pt x="137186" y="1668841"/>
                      </a:cubicBezTo>
                      <a:cubicBezTo>
                        <a:pt x="139142" y="1662211"/>
                        <a:pt x="141098" y="1655581"/>
                        <a:pt x="145009" y="1648004"/>
                      </a:cubicBezTo>
                      <a:cubicBezTo>
                        <a:pt x="133275" y="1630009"/>
                        <a:pt x="125454" y="1612960"/>
                        <a:pt x="120565" y="1595912"/>
                      </a:cubicBezTo>
                      <a:cubicBezTo>
                        <a:pt x="115676" y="1579811"/>
                        <a:pt x="117631" y="1564657"/>
                        <a:pt x="125454" y="1553291"/>
                      </a:cubicBezTo>
                      <a:cubicBezTo>
                        <a:pt x="120565" y="1538137"/>
                        <a:pt x="124476" y="1520142"/>
                        <a:pt x="129365" y="1507829"/>
                      </a:cubicBezTo>
                      <a:cubicBezTo>
                        <a:pt x="143053" y="1475627"/>
                        <a:pt x="178252" y="1452895"/>
                        <a:pt x="203673" y="1435847"/>
                      </a:cubicBezTo>
                      <a:cubicBezTo>
                        <a:pt x="233005" y="1416905"/>
                        <a:pt x="265271" y="1401751"/>
                        <a:pt x="295581" y="1387544"/>
                      </a:cubicBezTo>
                      <a:cubicBezTo>
                        <a:pt x="321980" y="1375231"/>
                        <a:pt x="348379" y="1361971"/>
                        <a:pt x="373801" y="1346817"/>
                      </a:cubicBezTo>
                      <a:cubicBezTo>
                        <a:pt x="351312" y="1355341"/>
                        <a:pt x="324914" y="1358183"/>
                        <a:pt x="296559" y="1354394"/>
                      </a:cubicBezTo>
                      <a:cubicBezTo>
                        <a:pt x="277982" y="1351553"/>
                        <a:pt x="254516" y="1340187"/>
                        <a:pt x="246694" y="1322192"/>
                      </a:cubicBezTo>
                      <a:cubicBezTo>
                        <a:pt x="243761" y="1313668"/>
                        <a:pt x="241805" y="1301355"/>
                        <a:pt x="254516" y="1286201"/>
                      </a:cubicBezTo>
                      <a:cubicBezTo>
                        <a:pt x="275048" y="1261576"/>
                        <a:pt x="310247" y="1253052"/>
                        <a:pt x="344468" y="1245474"/>
                      </a:cubicBezTo>
                      <a:cubicBezTo>
                        <a:pt x="359135" y="1241686"/>
                        <a:pt x="372823" y="1238845"/>
                        <a:pt x="384556" y="1234109"/>
                      </a:cubicBezTo>
                      <a:cubicBezTo>
                        <a:pt x="338602" y="1196224"/>
                        <a:pt x="278960" y="1137502"/>
                        <a:pt x="259405" y="1071203"/>
                      </a:cubicBezTo>
                      <a:cubicBezTo>
                        <a:pt x="252560" y="1048472"/>
                        <a:pt x="257449" y="1027635"/>
                        <a:pt x="273093" y="1014375"/>
                      </a:cubicBezTo>
                      <a:cubicBezTo>
                        <a:pt x="278960" y="1009639"/>
                        <a:pt x="285804" y="1007745"/>
                        <a:pt x="293626" y="1007745"/>
                      </a:cubicBezTo>
                      <a:cubicBezTo>
                        <a:pt x="308292" y="1007745"/>
                        <a:pt x="323936" y="1017216"/>
                        <a:pt x="335669" y="1024793"/>
                      </a:cubicBezTo>
                      <a:cubicBezTo>
                        <a:pt x="350335" y="1034265"/>
                        <a:pt x="363046" y="1046577"/>
                        <a:pt x="374779" y="1057943"/>
                      </a:cubicBezTo>
                      <a:cubicBezTo>
                        <a:pt x="387489" y="1069308"/>
                        <a:pt x="399222" y="1081621"/>
                        <a:pt x="414866" y="1091092"/>
                      </a:cubicBezTo>
                      <a:cubicBezTo>
                        <a:pt x="411933" y="1081621"/>
                        <a:pt x="408999" y="1071203"/>
                        <a:pt x="405089" y="1061732"/>
                      </a:cubicBezTo>
                      <a:cubicBezTo>
                        <a:pt x="395311" y="1031423"/>
                        <a:pt x="385534" y="1001115"/>
                        <a:pt x="381623" y="968913"/>
                      </a:cubicBezTo>
                      <a:cubicBezTo>
                        <a:pt x="380645" y="956600"/>
                        <a:pt x="381623" y="918715"/>
                        <a:pt x="395311" y="903561"/>
                      </a:cubicBezTo>
                      <a:cubicBezTo>
                        <a:pt x="402155" y="895984"/>
                        <a:pt x="410955" y="895037"/>
                        <a:pt x="419755" y="898825"/>
                      </a:cubicBezTo>
                      <a:cubicBezTo>
                        <a:pt x="437354" y="906402"/>
                        <a:pt x="452020" y="919662"/>
                        <a:pt x="465709" y="933869"/>
                      </a:cubicBezTo>
                      <a:cubicBezTo>
                        <a:pt x="471575" y="939552"/>
                        <a:pt x="477442" y="945235"/>
                        <a:pt x="483308" y="949970"/>
                      </a:cubicBezTo>
                      <a:cubicBezTo>
                        <a:pt x="483308" y="942393"/>
                        <a:pt x="482330" y="932922"/>
                        <a:pt x="481353" y="923451"/>
                      </a:cubicBezTo>
                      <a:cubicBezTo>
                        <a:pt x="477442" y="887460"/>
                        <a:pt x="471575" y="841997"/>
                        <a:pt x="509707" y="826843"/>
                      </a:cubicBezTo>
                      <a:lnTo>
                        <a:pt x="513618" y="824949"/>
                      </a:lnTo>
                      <a:lnTo>
                        <a:pt x="518507" y="832526"/>
                      </a:lnTo>
                      <a:cubicBezTo>
                        <a:pt x="540017" y="864729"/>
                        <a:pt x="554684" y="904508"/>
                        <a:pt x="561528" y="949023"/>
                      </a:cubicBezTo>
                      <a:cubicBezTo>
                        <a:pt x="566416" y="936710"/>
                        <a:pt x="573261" y="923451"/>
                        <a:pt x="582060" y="911138"/>
                      </a:cubicBezTo>
                      <a:cubicBezTo>
                        <a:pt x="584994" y="907349"/>
                        <a:pt x="588905" y="901667"/>
                        <a:pt x="594771" y="895984"/>
                      </a:cubicBezTo>
                      <a:lnTo>
                        <a:pt x="601615" y="888407"/>
                      </a:lnTo>
                      <a:lnTo>
                        <a:pt x="603571" y="897878"/>
                      </a:lnTo>
                      <a:cubicBezTo>
                        <a:pt x="603571" y="899772"/>
                        <a:pt x="604548" y="901667"/>
                        <a:pt x="604548" y="903561"/>
                      </a:cubicBezTo>
                      <a:cubicBezTo>
                        <a:pt x="606504" y="916821"/>
                        <a:pt x="606504" y="930080"/>
                        <a:pt x="606504" y="942393"/>
                      </a:cubicBezTo>
                      <a:cubicBezTo>
                        <a:pt x="606504" y="959441"/>
                        <a:pt x="606504" y="975543"/>
                        <a:pt x="610415" y="991644"/>
                      </a:cubicBezTo>
                      <a:cubicBezTo>
                        <a:pt x="610415" y="991644"/>
                        <a:pt x="610415" y="991644"/>
                        <a:pt x="611393" y="991644"/>
                      </a:cubicBezTo>
                      <a:cubicBezTo>
                        <a:pt x="612371" y="986908"/>
                        <a:pt x="614326" y="981226"/>
                        <a:pt x="616282" y="976490"/>
                      </a:cubicBezTo>
                      <a:cubicBezTo>
                        <a:pt x="624103" y="946182"/>
                        <a:pt x="633881" y="912085"/>
                        <a:pt x="661258" y="893143"/>
                      </a:cubicBezTo>
                      <a:lnTo>
                        <a:pt x="666146" y="889354"/>
                      </a:lnTo>
                      <a:lnTo>
                        <a:pt x="669080" y="895037"/>
                      </a:lnTo>
                      <a:cubicBezTo>
                        <a:pt x="677879" y="914926"/>
                        <a:pt x="681790" y="936710"/>
                        <a:pt x="686679" y="957547"/>
                      </a:cubicBezTo>
                      <a:cubicBezTo>
                        <a:pt x="689613" y="969860"/>
                        <a:pt x="691568" y="983120"/>
                        <a:pt x="695479" y="995432"/>
                      </a:cubicBezTo>
                      <a:cubicBezTo>
                        <a:pt x="699390" y="985014"/>
                        <a:pt x="703301" y="974595"/>
                        <a:pt x="706234" y="962283"/>
                      </a:cubicBezTo>
                      <a:lnTo>
                        <a:pt x="707212" y="961336"/>
                      </a:lnTo>
                      <a:cubicBezTo>
                        <a:pt x="728722" y="922503"/>
                        <a:pt x="751210" y="903561"/>
                        <a:pt x="773699" y="905455"/>
                      </a:cubicBezTo>
                      <a:cubicBezTo>
                        <a:pt x="766854" y="872306"/>
                        <a:pt x="766854" y="849574"/>
                        <a:pt x="771743" y="832526"/>
                      </a:cubicBezTo>
                      <a:cubicBezTo>
                        <a:pt x="774676" y="823055"/>
                        <a:pt x="786409" y="820214"/>
                        <a:pt x="795209" y="825896"/>
                      </a:cubicBezTo>
                      <a:cubicBezTo>
                        <a:pt x="822586" y="845786"/>
                        <a:pt x="844096" y="870411"/>
                        <a:pt x="863651" y="895037"/>
                      </a:cubicBezTo>
                      <a:cubicBezTo>
                        <a:pt x="841163" y="839156"/>
                        <a:pt x="836274" y="800324"/>
                        <a:pt x="846052" y="777593"/>
                      </a:cubicBezTo>
                      <a:cubicBezTo>
                        <a:pt x="850940" y="767174"/>
                        <a:pt x="858762" y="760545"/>
                        <a:pt x="870495" y="756756"/>
                      </a:cubicBezTo>
                      <a:cubicBezTo>
                        <a:pt x="896894" y="749179"/>
                        <a:pt x="926227" y="760545"/>
                        <a:pt x="946759" y="787064"/>
                      </a:cubicBezTo>
                      <a:cubicBezTo>
                        <a:pt x="949693" y="783276"/>
                        <a:pt x="951648" y="779487"/>
                        <a:pt x="954581" y="775699"/>
                      </a:cubicBezTo>
                      <a:cubicBezTo>
                        <a:pt x="966314" y="759597"/>
                        <a:pt x="1037689" y="677197"/>
                        <a:pt x="1083644" y="677197"/>
                      </a:cubicBezTo>
                      <a:cubicBezTo>
                        <a:pt x="1086577" y="677197"/>
                        <a:pt x="1088532" y="677197"/>
                        <a:pt x="1090488" y="678144"/>
                      </a:cubicBezTo>
                      <a:cubicBezTo>
                        <a:pt x="1102221" y="680986"/>
                        <a:pt x="1111020" y="686668"/>
                        <a:pt x="1116887" y="695193"/>
                      </a:cubicBezTo>
                      <a:cubicBezTo>
                        <a:pt x="1123731" y="707505"/>
                        <a:pt x="1123731" y="724554"/>
                        <a:pt x="1117865" y="748232"/>
                      </a:cubicBezTo>
                      <a:cubicBezTo>
                        <a:pt x="1134486" y="731183"/>
                        <a:pt x="1152086" y="713188"/>
                        <a:pt x="1170663" y="695193"/>
                      </a:cubicBezTo>
                      <a:lnTo>
                        <a:pt x="1174574" y="691404"/>
                      </a:lnTo>
                      <a:cubicBezTo>
                        <a:pt x="1189240" y="677197"/>
                        <a:pt x="1219550" y="648783"/>
                        <a:pt x="1244972" y="648783"/>
                      </a:cubicBezTo>
                      <a:cubicBezTo>
                        <a:pt x="1250838" y="648783"/>
                        <a:pt x="1256704" y="650678"/>
                        <a:pt x="1261593" y="653519"/>
                      </a:cubicBezTo>
                      <a:cubicBezTo>
                        <a:pt x="1291903" y="673409"/>
                        <a:pt x="1279193" y="717924"/>
                        <a:pt x="1271371" y="747285"/>
                      </a:cubicBezTo>
                      <a:cubicBezTo>
                        <a:pt x="1269415" y="753914"/>
                        <a:pt x="1267460" y="759597"/>
                        <a:pt x="1267460" y="763386"/>
                      </a:cubicBezTo>
                      <a:cubicBezTo>
                        <a:pt x="1265504" y="774751"/>
                        <a:pt x="1262571" y="785170"/>
                        <a:pt x="1258660" y="796535"/>
                      </a:cubicBezTo>
                      <a:cubicBezTo>
                        <a:pt x="1281148" y="779487"/>
                        <a:pt x="1301681" y="767174"/>
                        <a:pt x="1323191" y="757703"/>
                      </a:cubicBezTo>
                      <a:cubicBezTo>
                        <a:pt x="1328080" y="755809"/>
                        <a:pt x="1333946" y="752967"/>
                        <a:pt x="1340791" y="750126"/>
                      </a:cubicBezTo>
                      <a:cubicBezTo>
                        <a:pt x="1371100" y="735919"/>
                        <a:pt x="1417055" y="714135"/>
                        <a:pt x="1453231" y="716976"/>
                      </a:cubicBezTo>
                      <a:cubicBezTo>
                        <a:pt x="1462031" y="712241"/>
                        <a:pt x="1472786" y="706558"/>
                        <a:pt x="1483541" y="699928"/>
                      </a:cubicBezTo>
                      <a:cubicBezTo>
                        <a:pt x="1461053" y="708452"/>
                        <a:pt x="1434654" y="711294"/>
                        <a:pt x="1405322" y="706558"/>
                      </a:cubicBezTo>
                      <a:cubicBezTo>
                        <a:pt x="1386744" y="703717"/>
                        <a:pt x="1363279" y="692351"/>
                        <a:pt x="1355457" y="674356"/>
                      </a:cubicBezTo>
                      <a:cubicBezTo>
                        <a:pt x="1352523" y="665832"/>
                        <a:pt x="1350568" y="653519"/>
                        <a:pt x="1363279" y="638365"/>
                      </a:cubicBezTo>
                      <a:cubicBezTo>
                        <a:pt x="1383811" y="613739"/>
                        <a:pt x="1419010" y="605215"/>
                        <a:pt x="1453231" y="597638"/>
                      </a:cubicBezTo>
                      <a:cubicBezTo>
                        <a:pt x="1467897" y="593850"/>
                        <a:pt x="1481586" y="591008"/>
                        <a:pt x="1493319" y="586273"/>
                      </a:cubicBezTo>
                      <a:cubicBezTo>
                        <a:pt x="1446387" y="548388"/>
                        <a:pt x="1387722" y="489666"/>
                        <a:pt x="1368167" y="422419"/>
                      </a:cubicBezTo>
                      <a:cubicBezTo>
                        <a:pt x="1361323" y="399688"/>
                        <a:pt x="1366212" y="378852"/>
                        <a:pt x="1381856" y="365592"/>
                      </a:cubicBezTo>
                      <a:cubicBezTo>
                        <a:pt x="1387722" y="360856"/>
                        <a:pt x="1394567" y="358962"/>
                        <a:pt x="1401411" y="358962"/>
                      </a:cubicBezTo>
                      <a:cubicBezTo>
                        <a:pt x="1416077" y="358962"/>
                        <a:pt x="1431721" y="368433"/>
                        <a:pt x="1443454" y="376010"/>
                      </a:cubicBezTo>
                      <a:cubicBezTo>
                        <a:pt x="1458120" y="385481"/>
                        <a:pt x="1469853" y="397794"/>
                        <a:pt x="1482564" y="409160"/>
                      </a:cubicBezTo>
                      <a:cubicBezTo>
                        <a:pt x="1494297" y="421472"/>
                        <a:pt x="1507985" y="432838"/>
                        <a:pt x="1522651" y="442309"/>
                      </a:cubicBezTo>
                      <a:cubicBezTo>
                        <a:pt x="1519718" y="431891"/>
                        <a:pt x="1516785" y="422419"/>
                        <a:pt x="1512874" y="412948"/>
                      </a:cubicBezTo>
                      <a:cubicBezTo>
                        <a:pt x="1503096" y="382640"/>
                        <a:pt x="1492341" y="352332"/>
                        <a:pt x="1489408" y="320129"/>
                      </a:cubicBezTo>
                      <a:cubicBezTo>
                        <a:pt x="1488430" y="307817"/>
                        <a:pt x="1489408" y="269932"/>
                        <a:pt x="1503096" y="254778"/>
                      </a:cubicBezTo>
                      <a:cubicBezTo>
                        <a:pt x="1509940" y="248148"/>
                        <a:pt x="1518740" y="246254"/>
                        <a:pt x="1528517" y="250042"/>
                      </a:cubicBezTo>
                      <a:cubicBezTo>
                        <a:pt x="1546117" y="257619"/>
                        <a:pt x="1560783" y="270879"/>
                        <a:pt x="1574472" y="285086"/>
                      </a:cubicBezTo>
                      <a:cubicBezTo>
                        <a:pt x="1580338" y="290769"/>
                        <a:pt x="1586204" y="296451"/>
                        <a:pt x="1592071" y="301187"/>
                      </a:cubicBezTo>
                      <a:cubicBezTo>
                        <a:pt x="1592071" y="293610"/>
                        <a:pt x="1591093" y="284139"/>
                        <a:pt x="1589138" y="274667"/>
                      </a:cubicBezTo>
                      <a:cubicBezTo>
                        <a:pt x="1585227" y="238677"/>
                        <a:pt x="1579360" y="193214"/>
                        <a:pt x="1617492" y="178060"/>
                      </a:cubicBezTo>
                      <a:lnTo>
                        <a:pt x="1621403" y="176166"/>
                      </a:lnTo>
                      <a:lnTo>
                        <a:pt x="1626292" y="183743"/>
                      </a:lnTo>
                      <a:cubicBezTo>
                        <a:pt x="1647802" y="215945"/>
                        <a:pt x="1662469" y="255725"/>
                        <a:pt x="1669313" y="300240"/>
                      </a:cubicBezTo>
                      <a:cubicBezTo>
                        <a:pt x="1674202" y="287927"/>
                        <a:pt x="1681046" y="274667"/>
                        <a:pt x="1689846" y="262355"/>
                      </a:cubicBezTo>
                      <a:cubicBezTo>
                        <a:pt x="1692779" y="258566"/>
                        <a:pt x="1696690" y="252883"/>
                        <a:pt x="1702556" y="247201"/>
                      </a:cubicBezTo>
                      <a:lnTo>
                        <a:pt x="1709400" y="239624"/>
                      </a:lnTo>
                      <a:lnTo>
                        <a:pt x="1711356" y="249095"/>
                      </a:lnTo>
                      <a:cubicBezTo>
                        <a:pt x="1711356" y="250989"/>
                        <a:pt x="1712334" y="252883"/>
                        <a:pt x="1712334" y="254778"/>
                      </a:cubicBezTo>
                      <a:cubicBezTo>
                        <a:pt x="1714289" y="268037"/>
                        <a:pt x="1714289" y="281297"/>
                        <a:pt x="1714289" y="293610"/>
                      </a:cubicBezTo>
                      <a:cubicBezTo>
                        <a:pt x="1714289" y="310658"/>
                        <a:pt x="1715267" y="326760"/>
                        <a:pt x="1718200" y="342861"/>
                      </a:cubicBezTo>
                      <a:cubicBezTo>
                        <a:pt x="1718200" y="342861"/>
                        <a:pt x="1718200" y="342861"/>
                        <a:pt x="1719178" y="342861"/>
                      </a:cubicBezTo>
                      <a:cubicBezTo>
                        <a:pt x="1720155" y="338125"/>
                        <a:pt x="1722111" y="332442"/>
                        <a:pt x="1723089" y="327706"/>
                      </a:cubicBezTo>
                      <a:cubicBezTo>
                        <a:pt x="1730911" y="297398"/>
                        <a:pt x="1740688" y="263302"/>
                        <a:pt x="1768065" y="244359"/>
                      </a:cubicBezTo>
                      <a:lnTo>
                        <a:pt x="1772954" y="240571"/>
                      </a:lnTo>
                      <a:lnTo>
                        <a:pt x="1775887" y="246254"/>
                      </a:lnTo>
                      <a:cubicBezTo>
                        <a:pt x="1784687" y="266143"/>
                        <a:pt x="1788598" y="287927"/>
                        <a:pt x="1793486" y="308764"/>
                      </a:cubicBezTo>
                      <a:cubicBezTo>
                        <a:pt x="1796420" y="321077"/>
                        <a:pt x="1798375" y="334337"/>
                        <a:pt x="1802286" y="346649"/>
                      </a:cubicBezTo>
                      <a:cubicBezTo>
                        <a:pt x="1807175" y="336231"/>
                        <a:pt x="1810108" y="324865"/>
                        <a:pt x="1813041" y="313500"/>
                      </a:cubicBezTo>
                      <a:lnTo>
                        <a:pt x="1813041" y="312552"/>
                      </a:lnTo>
                      <a:cubicBezTo>
                        <a:pt x="1834552" y="273720"/>
                        <a:pt x="1857040" y="254778"/>
                        <a:pt x="1879528" y="256672"/>
                      </a:cubicBezTo>
                      <a:cubicBezTo>
                        <a:pt x="1873662" y="223522"/>
                        <a:pt x="1872684" y="200791"/>
                        <a:pt x="1877572" y="183743"/>
                      </a:cubicBezTo>
                      <a:cubicBezTo>
                        <a:pt x="1880506" y="174272"/>
                        <a:pt x="1892239" y="171430"/>
                        <a:pt x="1901038" y="177113"/>
                      </a:cubicBezTo>
                      <a:cubicBezTo>
                        <a:pt x="1928416" y="197003"/>
                        <a:pt x="1949925" y="220681"/>
                        <a:pt x="1969481" y="246254"/>
                      </a:cubicBezTo>
                      <a:cubicBezTo>
                        <a:pt x="1946992" y="190373"/>
                        <a:pt x="1941126" y="151541"/>
                        <a:pt x="1951881" y="128810"/>
                      </a:cubicBezTo>
                      <a:cubicBezTo>
                        <a:pt x="1956769" y="118391"/>
                        <a:pt x="1964592" y="111761"/>
                        <a:pt x="1976325" y="107973"/>
                      </a:cubicBezTo>
                      <a:cubicBezTo>
                        <a:pt x="2002724" y="99448"/>
                        <a:pt x="2032056" y="111761"/>
                        <a:pt x="2052589" y="138281"/>
                      </a:cubicBezTo>
                      <a:cubicBezTo>
                        <a:pt x="2055522" y="134492"/>
                        <a:pt x="2058455" y="130704"/>
                        <a:pt x="2060411" y="126915"/>
                      </a:cubicBezTo>
                      <a:cubicBezTo>
                        <a:pt x="2072143" y="110814"/>
                        <a:pt x="2143519" y="28414"/>
                        <a:pt x="2189473" y="28414"/>
                      </a:cubicBezTo>
                      <a:cubicBezTo>
                        <a:pt x="2191428" y="28414"/>
                        <a:pt x="2194362" y="28414"/>
                        <a:pt x="2196317" y="29361"/>
                      </a:cubicBezTo>
                      <a:cubicBezTo>
                        <a:pt x="2208051" y="32202"/>
                        <a:pt x="2216850" y="37885"/>
                        <a:pt x="2221739" y="46409"/>
                      </a:cubicBezTo>
                      <a:cubicBezTo>
                        <a:pt x="2228583" y="58722"/>
                        <a:pt x="2228583" y="76717"/>
                        <a:pt x="2222716" y="99448"/>
                      </a:cubicBezTo>
                      <a:cubicBezTo>
                        <a:pt x="2239338" y="82400"/>
                        <a:pt x="2256938" y="64405"/>
                        <a:pt x="2275515" y="46409"/>
                      </a:cubicBezTo>
                      <a:lnTo>
                        <a:pt x="2279426" y="42621"/>
                      </a:lnTo>
                      <a:cubicBezTo>
                        <a:pt x="2294092" y="28414"/>
                        <a:pt x="2324402" y="0"/>
                        <a:pt x="2349823" y="0"/>
                      </a:cubicBezTo>
                      <a:cubicBezTo>
                        <a:pt x="2355690" y="0"/>
                        <a:pt x="2361557" y="1894"/>
                        <a:pt x="2366445" y="4736"/>
                      </a:cubicBezTo>
                      <a:cubicBezTo>
                        <a:pt x="2396755" y="24625"/>
                        <a:pt x="2385022" y="69140"/>
                        <a:pt x="2376222" y="98501"/>
                      </a:cubicBezTo>
                      <a:cubicBezTo>
                        <a:pt x="2374267" y="105131"/>
                        <a:pt x="2372311" y="110814"/>
                        <a:pt x="2372311" y="114603"/>
                      </a:cubicBezTo>
                      <a:cubicBezTo>
                        <a:pt x="2370356" y="125968"/>
                        <a:pt x="2367423" y="136387"/>
                        <a:pt x="2363512" y="147752"/>
                      </a:cubicBezTo>
                      <a:cubicBezTo>
                        <a:pt x="2386000" y="130704"/>
                        <a:pt x="2406533" y="118391"/>
                        <a:pt x="2428043" y="108920"/>
                      </a:cubicBezTo>
                      <a:cubicBezTo>
                        <a:pt x="2432932" y="107025"/>
                        <a:pt x="2438798" y="104184"/>
                        <a:pt x="2445642" y="100396"/>
                      </a:cubicBezTo>
                      <a:cubicBezTo>
                        <a:pt x="2473997" y="87136"/>
                        <a:pt x="2517018" y="67246"/>
                        <a:pt x="2552217" y="67246"/>
                      </a:cubicBezTo>
                      <a:cubicBezTo>
                        <a:pt x="2569816" y="67246"/>
                        <a:pt x="2583504" y="71982"/>
                        <a:pt x="2593282" y="81453"/>
                      </a:cubicBezTo>
                      <a:cubicBezTo>
                        <a:pt x="2625547" y="112708"/>
                        <a:pt x="2607948" y="171430"/>
                        <a:pt x="2596215" y="210263"/>
                      </a:cubicBezTo>
                      <a:cubicBezTo>
                        <a:pt x="2594260" y="216892"/>
                        <a:pt x="2592304" y="222575"/>
                        <a:pt x="2591326" y="227311"/>
                      </a:cubicBezTo>
                      <a:cubicBezTo>
                        <a:pt x="2590349" y="229205"/>
                        <a:pt x="2590349" y="231099"/>
                        <a:pt x="2589371" y="232994"/>
                      </a:cubicBezTo>
                      <a:cubicBezTo>
                        <a:pt x="2590349" y="232994"/>
                        <a:pt x="2590349" y="232047"/>
                        <a:pt x="2591326" y="232047"/>
                      </a:cubicBezTo>
                      <a:cubicBezTo>
                        <a:pt x="2597193" y="229205"/>
                        <a:pt x="2603059" y="226364"/>
                        <a:pt x="2608926" y="223522"/>
                      </a:cubicBezTo>
                      <a:cubicBezTo>
                        <a:pt x="2618703" y="218787"/>
                        <a:pt x="2628481" y="221628"/>
                        <a:pt x="2637281" y="232047"/>
                      </a:cubicBezTo>
                      <a:cubicBezTo>
                        <a:pt x="2656835" y="255725"/>
                        <a:pt x="2648036" y="270879"/>
                        <a:pt x="2637281" y="290769"/>
                      </a:cubicBezTo>
                      <a:lnTo>
                        <a:pt x="2636303" y="292663"/>
                      </a:lnTo>
                      <a:cubicBezTo>
                        <a:pt x="2625547" y="311605"/>
                        <a:pt x="2612837" y="330548"/>
                        <a:pt x="2598171" y="348543"/>
                      </a:cubicBezTo>
                      <a:cubicBezTo>
                        <a:pt x="2630436" y="335284"/>
                        <a:pt x="2666613" y="324865"/>
                        <a:pt x="2707678" y="322024"/>
                      </a:cubicBezTo>
                      <a:cubicBezTo>
                        <a:pt x="2711589" y="322024"/>
                        <a:pt x="2715500" y="322024"/>
                        <a:pt x="2719411" y="322024"/>
                      </a:cubicBezTo>
                      <a:cubicBezTo>
                        <a:pt x="2754610" y="322024"/>
                        <a:pt x="2801542" y="331495"/>
                        <a:pt x="2820118" y="358015"/>
                      </a:cubicBezTo>
                      <a:cubicBezTo>
                        <a:pt x="2825985" y="366539"/>
                        <a:pt x="2827941" y="376010"/>
                        <a:pt x="2825007" y="385481"/>
                      </a:cubicBezTo>
                      <a:cubicBezTo>
                        <a:pt x="2818163" y="406318"/>
                        <a:pt x="2790787" y="427155"/>
                        <a:pt x="2741899" y="448939"/>
                      </a:cubicBezTo>
                      <a:cubicBezTo>
                        <a:pt x="2756565" y="447992"/>
                        <a:pt x="2770254" y="447992"/>
                        <a:pt x="2783942" y="447992"/>
                      </a:cubicBezTo>
                      <a:cubicBezTo>
                        <a:pt x="2849451" y="447992"/>
                        <a:pt x="2901271" y="458410"/>
                        <a:pt x="2940381" y="481141"/>
                      </a:cubicBezTo>
                      <a:cubicBezTo>
                        <a:pt x="2946248" y="473564"/>
                        <a:pt x="2956025" y="469776"/>
                        <a:pt x="2967758" y="469776"/>
                      </a:cubicBezTo>
                      <a:cubicBezTo>
                        <a:pt x="2978513" y="469776"/>
                        <a:pt x="2990247" y="473564"/>
                        <a:pt x="3000024" y="480194"/>
                      </a:cubicBezTo>
                      <a:cubicBezTo>
                        <a:pt x="3035223" y="502925"/>
                        <a:pt x="3062599" y="548388"/>
                        <a:pt x="3074332" y="582484"/>
                      </a:cubicBezTo>
                      <a:cubicBezTo>
                        <a:pt x="3067488" y="552176"/>
                        <a:pt x="3074332" y="528498"/>
                        <a:pt x="3093887" y="515238"/>
                      </a:cubicBezTo>
                      <a:cubicBezTo>
                        <a:pt x="3099754" y="511450"/>
                        <a:pt x="3106598" y="509555"/>
                        <a:pt x="3114420" y="509555"/>
                      </a:cubicBezTo>
                      <a:cubicBezTo>
                        <a:pt x="3131041" y="509555"/>
                        <a:pt x="3148641" y="519974"/>
                        <a:pt x="3159396" y="528498"/>
                      </a:cubicBezTo>
                      <a:cubicBezTo>
                        <a:pt x="3185796" y="552176"/>
                        <a:pt x="3195573" y="591956"/>
                        <a:pt x="3202417" y="621316"/>
                      </a:cubicBezTo>
                      <a:cubicBezTo>
                        <a:pt x="3210239" y="654466"/>
                        <a:pt x="3213172" y="688563"/>
                        <a:pt x="3217083" y="721712"/>
                      </a:cubicBezTo>
                      <a:cubicBezTo>
                        <a:pt x="3220016" y="750126"/>
                        <a:pt x="3222950" y="778540"/>
                        <a:pt x="3228816" y="806954"/>
                      </a:cubicBezTo>
                      <a:cubicBezTo>
                        <a:pt x="3227838" y="777593"/>
                        <a:pt x="3239571" y="751073"/>
                        <a:pt x="3249348" y="734025"/>
                      </a:cubicBezTo>
                      <a:cubicBezTo>
                        <a:pt x="3258148" y="717924"/>
                        <a:pt x="3277703" y="699928"/>
                        <a:pt x="3298236" y="699928"/>
                      </a:cubicBezTo>
                      <a:cubicBezTo>
                        <a:pt x="3307036" y="699928"/>
                        <a:pt x="3319746" y="703717"/>
                        <a:pt x="3329523" y="719818"/>
                      </a:cubicBezTo>
                      <a:cubicBezTo>
                        <a:pt x="3346146" y="747285"/>
                        <a:pt x="3341257" y="782328"/>
                        <a:pt x="3337346" y="815478"/>
                      </a:cubicBezTo>
                      <a:cubicBezTo>
                        <a:pt x="3335390" y="829685"/>
                        <a:pt x="3333434" y="843892"/>
                        <a:pt x="3334412" y="856204"/>
                      </a:cubicBezTo>
                      <a:cubicBezTo>
                        <a:pt x="3386233" y="827791"/>
                        <a:pt x="3464453" y="793694"/>
                        <a:pt x="3536806" y="799377"/>
                      </a:cubicBezTo>
                      <a:cubicBezTo>
                        <a:pt x="3561249" y="801271"/>
                        <a:pt x="3579827" y="813584"/>
                        <a:pt x="3586671" y="831579"/>
                      </a:cubicBezTo>
                      <a:cubicBezTo>
                        <a:pt x="3596448" y="857152"/>
                        <a:pt x="3566138" y="877041"/>
                        <a:pt x="3555383" y="884618"/>
                      </a:cubicBezTo>
                      <a:cubicBezTo>
                        <a:pt x="3540717" y="894090"/>
                        <a:pt x="3525072" y="901667"/>
                        <a:pt x="3509429" y="908297"/>
                      </a:cubicBezTo>
                      <a:cubicBezTo>
                        <a:pt x="3503563" y="911138"/>
                        <a:pt x="3497696" y="913979"/>
                        <a:pt x="3490851" y="916821"/>
                      </a:cubicBezTo>
                      <a:cubicBezTo>
                        <a:pt x="3493785" y="917768"/>
                        <a:pt x="3495741" y="918715"/>
                        <a:pt x="3497696" y="919662"/>
                      </a:cubicBezTo>
                      <a:cubicBezTo>
                        <a:pt x="3511384" y="924398"/>
                        <a:pt x="3524095" y="931028"/>
                        <a:pt x="3537784" y="937658"/>
                      </a:cubicBezTo>
                      <a:cubicBezTo>
                        <a:pt x="3559294" y="939552"/>
                        <a:pt x="3576894" y="942393"/>
                        <a:pt x="3593515" y="946182"/>
                      </a:cubicBezTo>
                      <a:cubicBezTo>
                        <a:pt x="3595470" y="946182"/>
                        <a:pt x="3597426" y="947129"/>
                        <a:pt x="3599381" y="948076"/>
                      </a:cubicBezTo>
                      <a:cubicBezTo>
                        <a:pt x="3598403" y="946182"/>
                        <a:pt x="3598403" y="945235"/>
                        <a:pt x="3597426" y="943340"/>
                      </a:cubicBezTo>
                      <a:cubicBezTo>
                        <a:pt x="3592537" y="929133"/>
                        <a:pt x="3587648" y="913979"/>
                        <a:pt x="3585693" y="897878"/>
                      </a:cubicBezTo>
                      <a:cubicBezTo>
                        <a:pt x="3583738" y="882724"/>
                        <a:pt x="3588626" y="874200"/>
                        <a:pt x="3593515" y="869464"/>
                      </a:cubicBezTo>
                      <a:cubicBezTo>
                        <a:pt x="3599381" y="862834"/>
                        <a:pt x="3608181" y="859993"/>
                        <a:pt x="3618936" y="859993"/>
                      </a:cubicBezTo>
                      <a:cubicBezTo>
                        <a:pt x="3629691" y="859993"/>
                        <a:pt x="3641424" y="863782"/>
                        <a:pt x="3651202" y="870411"/>
                      </a:cubicBezTo>
                      <a:cubicBezTo>
                        <a:pt x="3686400" y="894090"/>
                        <a:pt x="3713777" y="938605"/>
                        <a:pt x="3725510" y="972701"/>
                      </a:cubicBezTo>
                      <a:cubicBezTo>
                        <a:pt x="3718666" y="942393"/>
                        <a:pt x="3725510" y="918715"/>
                        <a:pt x="3745065" y="905455"/>
                      </a:cubicBezTo>
                      <a:cubicBezTo>
                        <a:pt x="3750932" y="901667"/>
                        <a:pt x="3757776" y="899772"/>
                        <a:pt x="3765598" y="899772"/>
                      </a:cubicBezTo>
                      <a:cubicBezTo>
                        <a:pt x="3782220" y="899772"/>
                        <a:pt x="3799819" y="910191"/>
                        <a:pt x="3810574" y="918715"/>
                      </a:cubicBezTo>
                      <a:cubicBezTo>
                        <a:pt x="3836973" y="942393"/>
                        <a:pt x="3846751" y="982173"/>
                        <a:pt x="3853595" y="1011534"/>
                      </a:cubicBezTo>
                      <a:cubicBezTo>
                        <a:pt x="3861417" y="1044683"/>
                        <a:pt x="3865328" y="1078780"/>
                        <a:pt x="3868261" y="1111929"/>
                      </a:cubicBezTo>
                      <a:cubicBezTo>
                        <a:pt x="3871194" y="1140343"/>
                        <a:pt x="3874127" y="1169704"/>
                        <a:pt x="3879994" y="1197171"/>
                      </a:cubicBezTo>
                      <a:cubicBezTo>
                        <a:pt x="3879016" y="1167810"/>
                        <a:pt x="3890750" y="1141290"/>
                        <a:pt x="3900527" y="1124242"/>
                      </a:cubicBezTo>
                      <a:cubicBezTo>
                        <a:pt x="3909326" y="1108141"/>
                        <a:pt x="3928882" y="1090145"/>
                        <a:pt x="3949414" y="1090145"/>
                      </a:cubicBezTo>
                      <a:cubicBezTo>
                        <a:pt x="3958213" y="1090145"/>
                        <a:pt x="3970925" y="1093934"/>
                        <a:pt x="3980702" y="1110035"/>
                      </a:cubicBezTo>
                      <a:cubicBezTo>
                        <a:pt x="3997323" y="1137502"/>
                        <a:pt x="3992435" y="1172545"/>
                        <a:pt x="3988524" y="1205695"/>
                      </a:cubicBezTo>
                      <a:cubicBezTo>
                        <a:pt x="3986568" y="1219902"/>
                        <a:pt x="3984613" y="1234109"/>
                        <a:pt x="3985590" y="1246422"/>
                      </a:cubicBezTo>
                      <a:cubicBezTo>
                        <a:pt x="4037411" y="1218008"/>
                        <a:pt x="4115630" y="1183911"/>
                        <a:pt x="4187984" y="1189594"/>
                      </a:cubicBezTo>
                      <a:cubicBezTo>
                        <a:pt x="4212428" y="1191488"/>
                        <a:pt x="4231004" y="1203801"/>
                        <a:pt x="4237849" y="1221796"/>
                      </a:cubicBezTo>
                      <a:cubicBezTo>
                        <a:pt x="4247626" y="1247369"/>
                        <a:pt x="4217316" y="1267258"/>
                        <a:pt x="4206561" y="1274836"/>
                      </a:cubicBezTo>
                      <a:cubicBezTo>
                        <a:pt x="4191894" y="1284307"/>
                        <a:pt x="4176251" y="1291884"/>
                        <a:pt x="4160607" y="1298514"/>
                      </a:cubicBezTo>
                      <a:cubicBezTo>
                        <a:pt x="4144963" y="1305144"/>
                        <a:pt x="4128342" y="1312720"/>
                        <a:pt x="4114653" y="1323139"/>
                      </a:cubicBezTo>
                      <a:cubicBezTo>
                        <a:pt x="4125408" y="1324086"/>
                        <a:pt x="4136163" y="1324086"/>
                        <a:pt x="4146918" y="1325033"/>
                      </a:cubicBezTo>
                      <a:cubicBezTo>
                        <a:pt x="4179184" y="1326928"/>
                        <a:pt x="4212428" y="1327874"/>
                        <a:pt x="4245671" y="1336399"/>
                      </a:cubicBezTo>
                      <a:cubicBezTo>
                        <a:pt x="4256426" y="1339240"/>
                        <a:pt x="4299447" y="1354394"/>
                        <a:pt x="4306291" y="1376178"/>
                      </a:cubicBezTo>
                      <a:cubicBezTo>
                        <a:pt x="4307268" y="1380914"/>
                        <a:pt x="4308246" y="1388491"/>
                        <a:pt x="4300424" y="1396068"/>
                      </a:cubicBezTo>
                      <a:cubicBezTo>
                        <a:pt x="4286736" y="1410275"/>
                        <a:pt x="4268159" y="1417852"/>
                        <a:pt x="4250560" y="1425429"/>
                      </a:cubicBezTo>
                      <a:cubicBezTo>
                        <a:pt x="4242738" y="1428270"/>
                        <a:pt x="4234916" y="1432059"/>
                        <a:pt x="4229049" y="1435847"/>
                      </a:cubicBezTo>
                      <a:cubicBezTo>
                        <a:pt x="4236871" y="1438689"/>
                        <a:pt x="4245671" y="1440583"/>
                        <a:pt x="4255448" y="1442477"/>
                      </a:cubicBezTo>
                      <a:cubicBezTo>
                        <a:pt x="4291625" y="1451002"/>
                        <a:pt x="4337579" y="1462367"/>
                        <a:pt x="4339534" y="1502146"/>
                      </a:cubicBezTo>
                      <a:lnTo>
                        <a:pt x="4339534" y="1505935"/>
                      </a:lnTo>
                      <a:lnTo>
                        <a:pt x="4330735" y="1507829"/>
                      </a:lnTo>
                      <a:cubicBezTo>
                        <a:pt x="4291625" y="1516353"/>
                        <a:pt x="4248604" y="1515406"/>
                        <a:pt x="4203628" y="1505935"/>
                      </a:cubicBezTo>
                      <a:cubicBezTo>
                        <a:pt x="4213405" y="1514459"/>
                        <a:pt x="4223182" y="1525824"/>
                        <a:pt x="4232960" y="1538137"/>
                      </a:cubicBezTo>
                      <a:cubicBezTo>
                        <a:pt x="4235893" y="1541926"/>
                        <a:pt x="4239805" y="1547608"/>
                        <a:pt x="4243716" y="1554239"/>
                      </a:cubicBezTo>
                      <a:lnTo>
                        <a:pt x="4248604" y="1562762"/>
                      </a:lnTo>
                      <a:lnTo>
                        <a:pt x="4238827" y="1560868"/>
                      </a:lnTo>
                      <a:cubicBezTo>
                        <a:pt x="4236871" y="1560868"/>
                        <a:pt x="4234916" y="1559921"/>
                        <a:pt x="4232960" y="1559921"/>
                      </a:cubicBezTo>
                      <a:cubicBezTo>
                        <a:pt x="4219272" y="1557080"/>
                        <a:pt x="4206561" y="1552344"/>
                        <a:pt x="4194828" y="1548556"/>
                      </a:cubicBezTo>
                      <a:cubicBezTo>
                        <a:pt x="4178206" y="1542873"/>
                        <a:pt x="4162562" y="1537190"/>
                        <a:pt x="4145941" y="1535296"/>
                      </a:cubicBezTo>
                      <a:cubicBezTo>
                        <a:pt x="4145941" y="1535296"/>
                        <a:pt x="4145941" y="1536243"/>
                        <a:pt x="4145941" y="1536243"/>
                      </a:cubicBezTo>
                      <a:cubicBezTo>
                        <a:pt x="4149851" y="1539084"/>
                        <a:pt x="4154740" y="1542873"/>
                        <a:pt x="4159629" y="1545714"/>
                      </a:cubicBezTo>
                      <a:cubicBezTo>
                        <a:pt x="4186028" y="1563710"/>
                        <a:pt x="4215361" y="1584547"/>
                        <a:pt x="4224160" y="1615802"/>
                      </a:cubicBezTo>
                      <a:lnTo>
                        <a:pt x="4226116" y="1621485"/>
                      </a:lnTo>
                      <a:lnTo>
                        <a:pt x="4219272" y="1621485"/>
                      </a:lnTo>
                      <a:cubicBezTo>
                        <a:pt x="4196784" y="1622432"/>
                        <a:pt x="4174295" y="1618643"/>
                        <a:pt x="4152785" y="1614855"/>
                      </a:cubicBezTo>
                      <a:cubicBezTo>
                        <a:pt x="4140074" y="1612960"/>
                        <a:pt x="4126386" y="1611066"/>
                        <a:pt x="4113675" y="1610119"/>
                      </a:cubicBezTo>
                      <a:cubicBezTo>
                        <a:pt x="4122475" y="1617696"/>
                        <a:pt x="4131275" y="1624326"/>
                        <a:pt x="4142030" y="1631903"/>
                      </a:cubicBezTo>
                      <a:lnTo>
                        <a:pt x="4143007" y="1632850"/>
                      </a:lnTo>
                      <a:cubicBezTo>
                        <a:pt x="4173318" y="1665999"/>
                        <a:pt x="4183095" y="1692519"/>
                        <a:pt x="4174295" y="1712409"/>
                      </a:cubicBezTo>
                      <a:cubicBezTo>
                        <a:pt x="4208517" y="1718092"/>
                        <a:pt x="4231004" y="1725669"/>
                        <a:pt x="4244693" y="1736087"/>
                      </a:cubicBezTo>
                      <a:cubicBezTo>
                        <a:pt x="4248604" y="1738928"/>
                        <a:pt x="4250560" y="1742717"/>
                        <a:pt x="4250560" y="1747453"/>
                      </a:cubicBezTo>
                      <a:cubicBezTo>
                        <a:pt x="4250560" y="1752188"/>
                        <a:pt x="4247626" y="1756924"/>
                        <a:pt x="4243716" y="1759765"/>
                      </a:cubicBezTo>
                      <a:cubicBezTo>
                        <a:pt x="4215361" y="1777761"/>
                        <a:pt x="4184073" y="1789126"/>
                        <a:pt x="4152785" y="1797651"/>
                      </a:cubicBezTo>
                      <a:cubicBezTo>
                        <a:pt x="4216338" y="1796703"/>
                        <a:pt x="4254470" y="1805227"/>
                        <a:pt x="4273048" y="1824170"/>
                      </a:cubicBezTo>
                      <a:cubicBezTo>
                        <a:pt x="4280870" y="1831747"/>
                        <a:pt x="4284781" y="1841218"/>
                        <a:pt x="4283803" y="1852584"/>
                      </a:cubicBezTo>
                      <a:cubicBezTo>
                        <a:pt x="4281848" y="1883839"/>
                        <a:pt x="4254470" y="1902782"/>
                        <a:pt x="4227093" y="1911306"/>
                      </a:cubicBezTo>
                      <a:cubicBezTo>
                        <a:pt x="4230026" y="1915094"/>
                        <a:pt x="4232960" y="1918883"/>
                        <a:pt x="4234916" y="1922672"/>
                      </a:cubicBezTo>
                      <a:cubicBezTo>
                        <a:pt x="4247626" y="1940667"/>
                        <a:pt x="4306291" y="2042010"/>
                        <a:pt x="4281848" y="2079895"/>
                      </a:cubicBezTo>
                      <a:cubicBezTo>
                        <a:pt x="4266203" y="2103573"/>
                        <a:pt x="4239805" y="2103573"/>
                        <a:pt x="4203628" y="2078948"/>
                      </a:cubicBezTo>
                      <a:cubicBezTo>
                        <a:pt x="4214383" y="2099785"/>
                        <a:pt x="4225138" y="2121569"/>
                        <a:pt x="4235893" y="2145247"/>
                      </a:cubicBezTo>
                      <a:lnTo>
                        <a:pt x="4237849" y="2149982"/>
                      </a:lnTo>
                      <a:cubicBezTo>
                        <a:pt x="4248604" y="2173661"/>
                        <a:pt x="4272070" y="2222911"/>
                        <a:pt x="4243716" y="2242801"/>
                      </a:cubicBezTo>
                      <a:cubicBezTo>
                        <a:pt x="4236871" y="2247537"/>
                        <a:pt x="4228071" y="2250378"/>
                        <a:pt x="4219272" y="2250378"/>
                      </a:cubicBezTo>
                      <a:cubicBezTo>
                        <a:pt x="4194828" y="2250378"/>
                        <a:pt x="4168429" y="2232383"/>
                        <a:pt x="4149851" y="2219123"/>
                      </a:cubicBezTo>
                      <a:cubicBezTo>
                        <a:pt x="4143985" y="2215334"/>
                        <a:pt x="4139097" y="2211546"/>
                        <a:pt x="4135186" y="2209652"/>
                      </a:cubicBezTo>
                      <a:cubicBezTo>
                        <a:pt x="4125408" y="2203969"/>
                        <a:pt x="4115630" y="2197339"/>
                        <a:pt x="4105853" y="2189762"/>
                      </a:cubicBezTo>
                      <a:cubicBezTo>
                        <a:pt x="4114653" y="2216281"/>
                        <a:pt x="4119541" y="2239013"/>
                        <a:pt x="4120519" y="2261744"/>
                      </a:cubicBezTo>
                      <a:cubicBezTo>
                        <a:pt x="4120519" y="2266479"/>
                        <a:pt x="4121497" y="2273109"/>
                        <a:pt x="4122475" y="2280686"/>
                      </a:cubicBezTo>
                      <a:cubicBezTo>
                        <a:pt x="4127364" y="2326148"/>
                        <a:pt x="4134208" y="2400972"/>
                        <a:pt x="4089232" y="2421809"/>
                      </a:cubicBezTo>
                      <a:cubicBezTo>
                        <a:pt x="4082387" y="2424650"/>
                        <a:pt x="4074565" y="2426544"/>
                        <a:pt x="4066743" y="2426544"/>
                      </a:cubicBezTo>
                      <a:cubicBezTo>
                        <a:pt x="4067721" y="2427491"/>
                        <a:pt x="4069676" y="2428438"/>
                        <a:pt x="4070654" y="2429385"/>
                      </a:cubicBezTo>
                      <a:cubicBezTo>
                        <a:pt x="4078476" y="2436015"/>
                        <a:pt x="4078476" y="2441698"/>
                        <a:pt x="4076520" y="2444539"/>
                      </a:cubicBezTo>
                      <a:cubicBezTo>
                        <a:pt x="4074565" y="2449275"/>
                        <a:pt x="4069676" y="2463482"/>
                        <a:pt x="3978746" y="2469165"/>
                      </a:cubicBezTo>
                      <a:cubicBezTo>
                        <a:pt x="3999279" y="2477689"/>
                        <a:pt x="4015901" y="2490002"/>
                        <a:pt x="4015901" y="2503261"/>
                      </a:cubicBezTo>
                      <a:cubicBezTo>
                        <a:pt x="4015901" y="2513680"/>
                        <a:pt x="4006123" y="2522204"/>
                        <a:pt x="3987546" y="2528834"/>
                      </a:cubicBezTo>
                      <a:cubicBezTo>
                        <a:pt x="3986568" y="2538305"/>
                        <a:pt x="3979724" y="2547777"/>
                        <a:pt x="3967991" y="2558195"/>
                      </a:cubicBezTo>
                      <a:cubicBezTo>
                        <a:pt x="3978746" y="2557248"/>
                        <a:pt x="3989501" y="2556301"/>
                        <a:pt x="3998301" y="2556301"/>
                      </a:cubicBezTo>
                      <a:cubicBezTo>
                        <a:pt x="4034477" y="2556301"/>
                        <a:pt x="4055988" y="2564825"/>
                        <a:pt x="4061855" y="2581873"/>
                      </a:cubicBezTo>
                      <a:cubicBezTo>
                        <a:pt x="4068699" y="2600816"/>
                        <a:pt x="4052077" y="2612181"/>
                        <a:pt x="4039366" y="2620706"/>
                      </a:cubicBezTo>
                      <a:cubicBezTo>
                        <a:pt x="4057944" y="2621652"/>
                        <a:pt x="4103898" y="2628282"/>
                        <a:pt x="4114653" y="2647225"/>
                      </a:cubicBezTo>
                      <a:cubicBezTo>
                        <a:pt x="4117586" y="2651961"/>
                        <a:pt x="4118564" y="2658591"/>
                        <a:pt x="4112697" y="2668062"/>
                      </a:cubicBezTo>
                      <a:cubicBezTo>
                        <a:pt x="4101942" y="2685110"/>
                        <a:pt x="4082387" y="2694581"/>
                        <a:pt x="4054033" y="2696476"/>
                      </a:cubicBezTo>
                      <a:cubicBezTo>
                        <a:pt x="4087276" y="2708789"/>
                        <a:pt x="4103898" y="2720154"/>
                        <a:pt x="4103898" y="2731519"/>
                      </a:cubicBezTo>
                      <a:cubicBezTo>
                        <a:pt x="4102920" y="2741938"/>
                        <a:pt x="4088254" y="2746673"/>
                        <a:pt x="4075543" y="2749515"/>
                      </a:cubicBezTo>
                      <a:cubicBezTo>
                        <a:pt x="4084343" y="2752356"/>
                        <a:pt x="4092165" y="2757092"/>
                        <a:pt x="4099009" y="2762775"/>
                      </a:cubicBezTo>
                      <a:cubicBezTo>
                        <a:pt x="4103898" y="2766563"/>
                        <a:pt x="4105853" y="2772246"/>
                        <a:pt x="4105853" y="2776982"/>
                      </a:cubicBezTo>
                      <a:cubicBezTo>
                        <a:pt x="4127364" y="2772246"/>
                        <a:pt x="4142030" y="2778876"/>
                        <a:pt x="4148874" y="2796872"/>
                      </a:cubicBezTo>
                      <a:cubicBezTo>
                        <a:pt x="4156696" y="2818655"/>
                        <a:pt x="4143985" y="2842334"/>
                        <a:pt x="4127364" y="2859382"/>
                      </a:cubicBezTo>
                      <a:cubicBezTo>
                        <a:pt x="4128342" y="2859382"/>
                        <a:pt x="4130297" y="2860329"/>
                        <a:pt x="4131275" y="2861276"/>
                      </a:cubicBezTo>
                      <a:cubicBezTo>
                        <a:pt x="4151807" y="2870747"/>
                        <a:pt x="4154740" y="2881166"/>
                        <a:pt x="4152785" y="2888743"/>
                      </a:cubicBezTo>
                      <a:cubicBezTo>
                        <a:pt x="4148874" y="2905791"/>
                        <a:pt x="4118564" y="2918104"/>
                        <a:pt x="4099987" y="2918104"/>
                      </a:cubicBezTo>
                      <a:cubicBezTo>
                        <a:pt x="4097054" y="2918104"/>
                        <a:pt x="4093143" y="2918104"/>
                        <a:pt x="4090210" y="2918104"/>
                      </a:cubicBezTo>
                      <a:cubicBezTo>
                        <a:pt x="4108786" y="2925681"/>
                        <a:pt x="4143985" y="2942729"/>
                        <a:pt x="4151807" y="2961672"/>
                      </a:cubicBezTo>
                      <a:cubicBezTo>
                        <a:pt x="4155718" y="2971143"/>
                        <a:pt x="4155718" y="2978720"/>
                        <a:pt x="4151807" y="2983456"/>
                      </a:cubicBezTo>
                      <a:cubicBezTo>
                        <a:pt x="4148874" y="2988192"/>
                        <a:pt x="4143007" y="2991033"/>
                        <a:pt x="4134208" y="2991980"/>
                      </a:cubicBezTo>
                      <a:cubicBezTo>
                        <a:pt x="4152785" y="3003346"/>
                        <a:pt x="4161585" y="3013764"/>
                        <a:pt x="4160607" y="3022288"/>
                      </a:cubicBezTo>
                      <a:cubicBezTo>
                        <a:pt x="4160607" y="3028918"/>
                        <a:pt x="4154740" y="3034601"/>
                        <a:pt x="4144963" y="3038389"/>
                      </a:cubicBezTo>
                      <a:cubicBezTo>
                        <a:pt x="4126386" y="3045966"/>
                        <a:pt x="4107808" y="3046913"/>
                        <a:pt x="4087276" y="3043125"/>
                      </a:cubicBezTo>
                      <a:cubicBezTo>
                        <a:pt x="4081409" y="3042178"/>
                        <a:pt x="4075543" y="3041231"/>
                        <a:pt x="4069676" y="3040284"/>
                      </a:cubicBezTo>
                      <a:cubicBezTo>
                        <a:pt x="4068699" y="3040284"/>
                        <a:pt x="4067721" y="3040284"/>
                        <a:pt x="4066743" y="3040284"/>
                      </a:cubicBezTo>
                      <a:cubicBezTo>
                        <a:pt x="4069676" y="3044072"/>
                        <a:pt x="4070654" y="3047860"/>
                        <a:pt x="4069676" y="3051649"/>
                      </a:cubicBezTo>
                      <a:cubicBezTo>
                        <a:pt x="4068699" y="3055438"/>
                        <a:pt x="4064788" y="3061121"/>
                        <a:pt x="4055011" y="3063962"/>
                      </a:cubicBezTo>
                      <a:cubicBezTo>
                        <a:pt x="4066743" y="3078169"/>
                        <a:pt x="4063810" y="3088587"/>
                        <a:pt x="4058921" y="3096164"/>
                      </a:cubicBezTo>
                      <a:cubicBezTo>
                        <a:pt x="4053055" y="3104688"/>
                        <a:pt x="4042300" y="3107530"/>
                        <a:pt x="4025678" y="3105635"/>
                      </a:cubicBezTo>
                      <a:cubicBezTo>
                        <a:pt x="4038388" y="3119842"/>
                        <a:pt x="4045233" y="3133102"/>
                        <a:pt x="4044255" y="3147309"/>
                      </a:cubicBezTo>
                      <a:cubicBezTo>
                        <a:pt x="4043277" y="3161516"/>
                        <a:pt x="4035455" y="3174776"/>
                        <a:pt x="4019812" y="3186142"/>
                      </a:cubicBezTo>
                      <a:cubicBezTo>
                        <a:pt x="4002212" y="3198454"/>
                        <a:pt x="3979724" y="3205084"/>
                        <a:pt x="3951369" y="3205084"/>
                      </a:cubicBezTo>
                      <a:cubicBezTo>
                        <a:pt x="3913237" y="3205084"/>
                        <a:pt x="3871194" y="3193718"/>
                        <a:pt x="3839906" y="3182353"/>
                      </a:cubicBezTo>
                      <a:cubicBezTo>
                        <a:pt x="3851640" y="3202243"/>
                        <a:pt x="3851640" y="3217397"/>
                        <a:pt x="3839906" y="3226868"/>
                      </a:cubicBezTo>
                      <a:cubicBezTo>
                        <a:pt x="3831107" y="3233498"/>
                        <a:pt x="3817419" y="3232551"/>
                        <a:pt x="3797863" y="3223079"/>
                      </a:cubicBezTo>
                      <a:cubicBezTo>
                        <a:pt x="3810574" y="3241075"/>
                        <a:pt x="3819374" y="3258123"/>
                        <a:pt x="3815463" y="3269489"/>
                      </a:cubicBezTo>
                      <a:cubicBezTo>
                        <a:pt x="3814485" y="3273277"/>
                        <a:pt x="3810574" y="3278960"/>
                        <a:pt x="3800796" y="3281801"/>
                      </a:cubicBezTo>
                      <a:cubicBezTo>
                        <a:pt x="3796886" y="3282749"/>
                        <a:pt x="3792975" y="3283696"/>
                        <a:pt x="3789064" y="3283696"/>
                      </a:cubicBezTo>
                      <a:cubicBezTo>
                        <a:pt x="3768531" y="3283696"/>
                        <a:pt x="3746043" y="3270436"/>
                        <a:pt x="3728444" y="3260017"/>
                      </a:cubicBezTo>
                      <a:lnTo>
                        <a:pt x="3723555" y="3257176"/>
                      </a:lnTo>
                      <a:cubicBezTo>
                        <a:pt x="3703022" y="3244863"/>
                        <a:pt x="3684445" y="3231604"/>
                        <a:pt x="3666846" y="3217397"/>
                      </a:cubicBezTo>
                      <a:cubicBezTo>
                        <a:pt x="3707911" y="3274225"/>
                        <a:pt x="3722577" y="3306427"/>
                        <a:pt x="3714755" y="3322528"/>
                      </a:cubicBezTo>
                      <a:cubicBezTo>
                        <a:pt x="3712800" y="3327263"/>
                        <a:pt x="3706933" y="3332946"/>
                        <a:pt x="3695201" y="3333893"/>
                      </a:cubicBezTo>
                      <a:cubicBezTo>
                        <a:pt x="3692267" y="3333893"/>
                        <a:pt x="3689334" y="3333893"/>
                        <a:pt x="3686400" y="3333893"/>
                      </a:cubicBezTo>
                      <a:cubicBezTo>
                        <a:pt x="3631647" y="3328211"/>
                        <a:pt x="3580804" y="3289379"/>
                        <a:pt x="3542672" y="3250546"/>
                      </a:cubicBezTo>
                      <a:close/>
                      <a:moveTo>
                        <a:pt x="3660979" y="3191824"/>
                      </a:moveTo>
                      <a:cubicBezTo>
                        <a:pt x="3683467" y="3208872"/>
                        <a:pt x="3706933" y="3226868"/>
                        <a:pt x="3732355" y="3242022"/>
                      </a:cubicBezTo>
                      <a:lnTo>
                        <a:pt x="3737244" y="3244863"/>
                      </a:lnTo>
                      <a:cubicBezTo>
                        <a:pt x="3753865" y="3255282"/>
                        <a:pt x="3774398" y="3267594"/>
                        <a:pt x="3791997" y="3267594"/>
                      </a:cubicBezTo>
                      <a:cubicBezTo>
                        <a:pt x="3794930" y="3267594"/>
                        <a:pt x="3797863" y="3267594"/>
                        <a:pt x="3800796" y="3266647"/>
                      </a:cubicBezTo>
                      <a:cubicBezTo>
                        <a:pt x="3806663" y="3264753"/>
                        <a:pt x="3807641" y="3262859"/>
                        <a:pt x="3808619" y="3260964"/>
                      </a:cubicBezTo>
                      <a:cubicBezTo>
                        <a:pt x="3813508" y="3246758"/>
                        <a:pt x="3785153" y="3212661"/>
                        <a:pt x="3775376" y="3201296"/>
                      </a:cubicBezTo>
                      <a:lnTo>
                        <a:pt x="3750932" y="3171934"/>
                      </a:lnTo>
                      <a:lnTo>
                        <a:pt x="3782220" y="3194666"/>
                      </a:lnTo>
                      <a:cubicBezTo>
                        <a:pt x="3807641" y="3212661"/>
                        <a:pt x="3821330" y="3216450"/>
                        <a:pt x="3828174" y="3216450"/>
                      </a:cubicBezTo>
                      <a:cubicBezTo>
                        <a:pt x="3831107" y="3216450"/>
                        <a:pt x="3834040" y="3215502"/>
                        <a:pt x="3835018" y="3214555"/>
                      </a:cubicBezTo>
                      <a:cubicBezTo>
                        <a:pt x="3843817" y="3206978"/>
                        <a:pt x="3839906" y="3191824"/>
                        <a:pt x="3823285" y="3170040"/>
                      </a:cubicBezTo>
                      <a:lnTo>
                        <a:pt x="3812530" y="3155833"/>
                      </a:lnTo>
                      <a:lnTo>
                        <a:pt x="3830129" y="3162463"/>
                      </a:lnTo>
                      <a:cubicBezTo>
                        <a:pt x="3876083" y="3181406"/>
                        <a:pt x="3919104" y="3190877"/>
                        <a:pt x="3953325" y="3190877"/>
                      </a:cubicBezTo>
                      <a:cubicBezTo>
                        <a:pt x="3979724" y="3190877"/>
                        <a:pt x="4000256" y="3185194"/>
                        <a:pt x="4015901" y="3173829"/>
                      </a:cubicBezTo>
                      <a:cubicBezTo>
                        <a:pt x="4028611" y="3164358"/>
                        <a:pt x="4036433" y="3153939"/>
                        <a:pt x="4036433" y="3142573"/>
                      </a:cubicBezTo>
                      <a:cubicBezTo>
                        <a:pt x="4037411" y="3128367"/>
                        <a:pt x="4027633" y="3113213"/>
                        <a:pt x="4009057" y="3097111"/>
                      </a:cubicBezTo>
                      <a:lnTo>
                        <a:pt x="3992435" y="3083851"/>
                      </a:lnTo>
                      <a:lnTo>
                        <a:pt x="4012968" y="3088587"/>
                      </a:lnTo>
                      <a:cubicBezTo>
                        <a:pt x="4034477" y="3094270"/>
                        <a:pt x="4048167" y="3093323"/>
                        <a:pt x="4052077" y="3086693"/>
                      </a:cubicBezTo>
                      <a:cubicBezTo>
                        <a:pt x="4054033" y="3083851"/>
                        <a:pt x="4059899" y="3075327"/>
                        <a:pt x="4043277" y="3061121"/>
                      </a:cubicBezTo>
                      <a:lnTo>
                        <a:pt x="4036433" y="3054490"/>
                      </a:lnTo>
                      <a:lnTo>
                        <a:pt x="4046211" y="3052596"/>
                      </a:lnTo>
                      <a:cubicBezTo>
                        <a:pt x="4057944" y="3050702"/>
                        <a:pt x="4060877" y="3047860"/>
                        <a:pt x="4061855" y="3045966"/>
                      </a:cubicBezTo>
                      <a:cubicBezTo>
                        <a:pt x="4062832" y="3044072"/>
                        <a:pt x="4058921" y="3039336"/>
                        <a:pt x="4049144" y="3032706"/>
                      </a:cubicBezTo>
                      <a:lnTo>
                        <a:pt x="4027633" y="3018500"/>
                      </a:lnTo>
                      <a:lnTo>
                        <a:pt x="4053055" y="3023235"/>
                      </a:lnTo>
                      <a:cubicBezTo>
                        <a:pt x="4059899" y="3024182"/>
                        <a:pt x="4066743" y="3025130"/>
                        <a:pt x="4072610" y="3026077"/>
                      </a:cubicBezTo>
                      <a:cubicBezTo>
                        <a:pt x="4078476" y="3027024"/>
                        <a:pt x="4084343" y="3027971"/>
                        <a:pt x="4090210" y="3028918"/>
                      </a:cubicBezTo>
                      <a:cubicBezTo>
                        <a:pt x="4109764" y="3031759"/>
                        <a:pt x="4126386" y="3030812"/>
                        <a:pt x="4142030" y="3024182"/>
                      </a:cubicBezTo>
                      <a:cubicBezTo>
                        <a:pt x="4145941" y="3023235"/>
                        <a:pt x="4150829" y="3020394"/>
                        <a:pt x="4151807" y="3016605"/>
                      </a:cubicBezTo>
                      <a:cubicBezTo>
                        <a:pt x="4151807" y="3013764"/>
                        <a:pt x="4149851" y="3004293"/>
                        <a:pt x="4111719" y="2984403"/>
                      </a:cubicBezTo>
                      <a:lnTo>
                        <a:pt x="4084343" y="2970196"/>
                      </a:lnTo>
                      <a:lnTo>
                        <a:pt x="4114653" y="2974932"/>
                      </a:lnTo>
                      <a:cubicBezTo>
                        <a:pt x="4130297" y="2977773"/>
                        <a:pt x="4141052" y="2975879"/>
                        <a:pt x="4143985" y="2972090"/>
                      </a:cubicBezTo>
                      <a:cubicBezTo>
                        <a:pt x="4145941" y="2969249"/>
                        <a:pt x="4143985" y="2963566"/>
                        <a:pt x="4143007" y="2959777"/>
                      </a:cubicBezTo>
                      <a:cubicBezTo>
                        <a:pt x="4136163" y="2943676"/>
                        <a:pt x="4099987" y="2925681"/>
                        <a:pt x="4076520" y="2917157"/>
                      </a:cubicBezTo>
                      <a:cubicBezTo>
                        <a:pt x="4072610" y="2915263"/>
                        <a:pt x="4068699" y="2914315"/>
                        <a:pt x="4064788" y="2913368"/>
                      </a:cubicBezTo>
                      <a:lnTo>
                        <a:pt x="4039366" y="2904844"/>
                      </a:lnTo>
                      <a:lnTo>
                        <a:pt x="4074565" y="2903897"/>
                      </a:lnTo>
                      <a:cubicBezTo>
                        <a:pt x="4084343" y="2903897"/>
                        <a:pt x="4094120" y="2902950"/>
                        <a:pt x="4103898" y="2902950"/>
                      </a:cubicBezTo>
                      <a:cubicBezTo>
                        <a:pt x="4120519" y="2902950"/>
                        <a:pt x="4143985" y="2892531"/>
                        <a:pt x="4145941" y="2882113"/>
                      </a:cubicBezTo>
                      <a:cubicBezTo>
                        <a:pt x="4147896" y="2874536"/>
                        <a:pt x="4137141" y="2868853"/>
                        <a:pt x="4130297" y="2866012"/>
                      </a:cubicBezTo>
                      <a:cubicBezTo>
                        <a:pt x="4127364" y="2865065"/>
                        <a:pt x="4124430" y="2864118"/>
                        <a:pt x="4119541" y="2863171"/>
                      </a:cubicBezTo>
                      <a:lnTo>
                        <a:pt x="4109764" y="2861276"/>
                      </a:lnTo>
                      <a:lnTo>
                        <a:pt x="4117586" y="2854646"/>
                      </a:lnTo>
                      <a:cubicBezTo>
                        <a:pt x="4134208" y="2840439"/>
                        <a:pt x="4149851" y="2816761"/>
                        <a:pt x="4143007" y="2796872"/>
                      </a:cubicBezTo>
                      <a:cubicBezTo>
                        <a:pt x="4137141" y="2781717"/>
                        <a:pt x="4125408" y="2777929"/>
                        <a:pt x="4104875" y="2785506"/>
                      </a:cubicBezTo>
                      <a:lnTo>
                        <a:pt x="4094120" y="2789294"/>
                      </a:lnTo>
                      <a:lnTo>
                        <a:pt x="4098031" y="2778876"/>
                      </a:lnTo>
                      <a:cubicBezTo>
                        <a:pt x="4099987" y="2774140"/>
                        <a:pt x="4099009" y="2769405"/>
                        <a:pt x="4095098" y="2766563"/>
                      </a:cubicBezTo>
                      <a:cubicBezTo>
                        <a:pt x="4083365" y="2757092"/>
                        <a:pt x="4070654" y="2753304"/>
                        <a:pt x="4055988" y="2749515"/>
                      </a:cubicBezTo>
                      <a:cubicBezTo>
                        <a:pt x="4055011" y="2749515"/>
                        <a:pt x="4054033" y="2749515"/>
                        <a:pt x="4051100" y="2749515"/>
                      </a:cubicBezTo>
                      <a:cubicBezTo>
                        <a:pt x="4049144" y="2749515"/>
                        <a:pt x="4048167" y="2749515"/>
                        <a:pt x="4046211" y="2749515"/>
                      </a:cubicBezTo>
                      <a:lnTo>
                        <a:pt x="4045233" y="2739097"/>
                      </a:lnTo>
                      <a:cubicBezTo>
                        <a:pt x="4047189" y="2739097"/>
                        <a:pt x="4049144" y="2739097"/>
                        <a:pt x="4053055" y="2738150"/>
                      </a:cubicBezTo>
                      <a:lnTo>
                        <a:pt x="4055988" y="2738150"/>
                      </a:lnTo>
                      <a:cubicBezTo>
                        <a:pt x="4061855" y="2737202"/>
                        <a:pt x="4068699" y="2737202"/>
                        <a:pt x="4074565" y="2736255"/>
                      </a:cubicBezTo>
                      <a:cubicBezTo>
                        <a:pt x="4096076" y="2732467"/>
                        <a:pt x="4097054" y="2727731"/>
                        <a:pt x="4097054" y="2727731"/>
                      </a:cubicBezTo>
                      <a:cubicBezTo>
                        <a:pt x="4097054" y="2722995"/>
                        <a:pt x="4078476" y="2708789"/>
                        <a:pt x="4025678" y="2693634"/>
                      </a:cubicBezTo>
                      <a:lnTo>
                        <a:pt x="3985590" y="2681322"/>
                      </a:lnTo>
                      <a:lnTo>
                        <a:pt x="4027633" y="2683216"/>
                      </a:lnTo>
                      <a:cubicBezTo>
                        <a:pt x="4032522" y="2683216"/>
                        <a:pt x="4036433" y="2683216"/>
                        <a:pt x="4041322" y="2683216"/>
                      </a:cubicBezTo>
                      <a:cubicBezTo>
                        <a:pt x="4075543" y="2683216"/>
                        <a:pt x="4096076" y="2675639"/>
                        <a:pt x="4107808" y="2658591"/>
                      </a:cubicBezTo>
                      <a:cubicBezTo>
                        <a:pt x="4110742" y="2652908"/>
                        <a:pt x="4109764" y="2650067"/>
                        <a:pt x="4108786" y="2648172"/>
                      </a:cubicBezTo>
                      <a:cubicBezTo>
                        <a:pt x="4100964" y="2634913"/>
                        <a:pt x="4056966" y="2626388"/>
                        <a:pt x="4036433" y="2626388"/>
                      </a:cubicBezTo>
                      <a:cubicBezTo>
                        <a:pt x="4031544" y="2626388"/>
                        <a:pt x="4018834" y="2631124"/>
                        <a:pt x="4014923" y="2632071"/>
                      </a:cubicBezTo>
                      <a:cubicBezTo>
                        <a:pt x="4011990" y="2633018"/>
                        <a:pt x="4011990" y="2633018"/>
                        <a:pt x="4011012" y="2633018"/>
                      </a:cubicBezTo>
                      <a:lnTo>
                        <a:pt x="4011012" y="2633018"/>
                      </a:lnTo>
                      <a:lnTo>
                        <a:pt x="4007101" y="2633018"/>
                      </a:lnTo>
                      <a:lnTo>
                        <a:pt x="4006123" y="2629230"/>
                      </a:lnTo>
                      <a:cubicBezTo>
                        <a:pt x="4005145" y="2625441"/>
                        <a:pt x="4008079" y="2624494"/>
                        <a:pt x="4013945" y="2621652"/>
                      </a:cubicBezTo>
                      <a:cubicBezTo>
                        <a:pt x="4022745" y="2617864"/>
                        <a:pt x="4030567" y="2614076"/>
                        <a:pt x="4037411" y="2608393"/>
                      </a:cubicBezTo>
                      <a:cubicBezTo>
                        <a:pt x="4051100" y="2598922"/>
                        <a:pt x="4059899" y="2591344"/>
                        <a:pt x="4055988" y="2579979"/>
                      </a:cubicBezTo>
                      <a:cubicBezTo>
                        <a:pt x="4051100" y="2564825"/>
                        <a:pt x="4023723" y="2561036"/>
                        <a:pt x="4002212" y="2561036"/>
                      </a:cubicBezTo>
                      <a:cubicBezTo>
                        <a:pt x="3988524" y="2561036"/>
                        <a:pt x="3972880" y="2561984"/>
                        <a:pt x="3956258" y="2564825"/>
                      </a:cubicBezTo>
                      <a:lnTo>
                        <a:pt x="3936703" y="2567666"/>
                      </a:lnTo>
                      <a:lnTo>
                        <a:pt x="3952347" y="2556301"/>
                      </a:lnTo>
                      <a:cubicBezTo>
                        <a:pt x="3970925" y="2542094"/>
                        <a:pt x="3981680" y="2529781"/>
                        <a:pt x="3981680" y="2519363"/>
                      </a:cubicBezTo>
                      <a:lnTo>
                        <a:pt x="3981680" y="2515574"/>
                      </a:lnTo>
                      <a:lnTo>
                        <a:pt x="3985590" y="2514627"/>
                      </a:lnTo>
                      <a:cubicBezTo>
                        <a:pt x="4001234" y="2509891"/>
                        <a:pt x="4010034" y="2503261"/>
                        <a:pt x="4010034" y="2497579"/>
                      </a:cubicBezTo>
                      <a:cubicBezTo>
                        <a:pt x="4010034" y="2487160"/>
                        <a:pt x="3987546" y="2473901"/>
                        <a:pt x="3957236" y="2464429"/>
                      </a:cubicBezTo>
                      <a:lnTo>
                        <a:pt x="3928882" y="2455905"/>
                      </a:lnTo>
                      <a:lnTo>
                        <a:pt x="3958213" y="2454958"/>
                      </a:lnTo>
                      <a:cubicBezTo>
                        <a:pt x="4043277" y="2451169"/>
                        <a:pt x="4068699" y="2440751"/>
                        <a:pt x="4070654" y="2436015"/>
                      </a:cubicBezTo>
                      <a:cubicBezTo>
                        <a:pt x="4070654" y="2435068"/>
                        <a:pt x="4069676" y="2433174"/>
                        <a:pt x="4067721" y="2431280"/>
                      </a:cubicBezTo>
                      <a:cubicBezTo>
                        <a:pt x="4059899" y="2424650"/>
                        <a:pt x="4049144" y="2419914"/>
                        <a:pt x="4034477" y="2415178"/>
                      </a:cubicBezTo>
                      <a:lnTo>
                        <a:pt x="4015901" y="2409496"/>
                      </a:lnTo>
                      <a:lnTo>
                        <a:pt x="4035455" y="2405707"/>
                      </a:lnTo>
                      <a:lnTo>
                        <a:pt x="4040344" y="2404760"/>
                      </a:lnTo>
                      <a:lnTo>
                        <a:pt x="4042300" y="2405707"/>
                      </a:lnTo>
                      <a:cubicBezTo>
                        <a:pt x="4060877" y="2412337"/>
                        <a:pt x="4077498" y="2413284"/>
                        <a:pt x="4090210" y="2406655"/>
                      </a:cubicBezTo>
                      <a:cubicBezTo>
                        <a:pt x="4128342" y="2389606"/>
                        <a:pt x="4121497" y="2315730"/>
                        <a:pt x="4117586" y="2275951"/>
                      </a:cubicBezTo>
                      <a:cubicBezTo>
                        <a:pt x="4116608" y="2268373"/>
                        <a:pt x="4116608" y="2261744"/>
                        <a:pt x="4115630" y="2256061"/>
                      </a:cubicBezTo>
                      <a:cubicBezTo>
                        <a:pt x="4114653" y="2228594"/>
                        <a:pt x="4107808" y="2202074"/>
                        <a:pt x="4094120" y="2168925"/>
                      </a:cubicBezTo>
                      <a:lnTo>
                        <a:pt x="4086299" y="2149035"/>
                      </a:lnTo>
                      <a:lnTo>
                        <a:pt x="4102920" y="2163242"/>
                      </a:lnTo>
                      <a:cubicBezTo>
                        <a:pt x="4116608" y="2175555"/>
                        <a:pt x="4130297" y="2185973"/>
                        <a:pt x="4144963" y="2194498"/>
                      </a:cubicBezTo>
                      <a:cubicBezTo>
                        <a:pt x="4148874" y="2197339"/>
                        <a:pt x="4154740" y="2200180"/>
                        <a:pt x="4159629" y="2204916"/>
                      </a:cubicBezTo>
                      <a:cubicBezTo>
                        <a:pt x="4177229" y="2217229"/>
                        <a:pt x="4201673" y="2234277"/>
                        <a:pt x="4223182" y="2234277"/>
                      </a:cubicBezTo>
                      <a:cubicBezTo>
                        <a:pt x="4230026" y="2234277"/>
                        <a:pt x="4235893" y="2232383"/>
                        <a:pt x="4241760" y="2228594"/>
                      </a:cubicBezTo>
                      <a:cubicBezTo>
                        <a:pt x="4262292" y="2213440"/>
                        <a:pt x="4240782" y="2167978"/>
                        <a:pt x="4231982" y="2148088"/>
                      </a:cubicBezTo>
                      <a:lnTo>
                        <a:pt x="4230026" y="2143353"/>
                      </a:lnTo>
                      <a:cubicBezTo>
                        <a:pt x="4216338" y="2112097"/>
                        <a:pt x="4201673" y="2083683"/>
                        <a:pt x="4186028" y="2056217"/>
                      </a:cubicBezTo>
                      <a:lnTo>
                        <a:pt x="4172340" y="2031591"/>
                      </a:lnTo>
                      <a:lnTo>
                        <a:pt x="4193850" y="2049587"/>
                      </a:lnTo>
                      <a:cubicBezTo>
                        <a:pt x="4233938" y="2082736"/>
                        <a:pt x="4260337" y="2090313"/>
                        <a:pt x="4275981" y="2067582"/>
                      </a:cubicBezTo>
                      <a:cubicBezTo>
                        <a:pt x="4294558" y="2038221"/>
                        <a:pt x="4250560" y="1952032"/>
                        <a:pt x="4229049" y="1920777"/>
                      </a:cubicBezTo>
                      <a:cubicBezTo>
                        <a:pt x="4226116" y="1916042"/>
                        <a:pt x="4221227" y="1909412"/>
                        <a:pt x="4217316" y="1904676"/>
                      </a:cubicBezTo>
                      <a:lnTo>
                        <a:pt x="4212428" y="1898046"/>
                      </a:lnTo>
                      <a:lnTo>
                        <a:pt x="4220249" y="1896152"/>
                      </a:lnTo>
                      <a:cubicBezTo>
                        <a:pt x="4245671" y="1890469"/>
                        <a:pt x="4275003" y="1873421"/>
                        <a:pt x="4275981" y="1845007"/>
                      </a:cubicBezTo>
                      <a:cubicBezTo>
                        <a:pt x="4276959" y="1836483"/>
                        <a:pt x="4274025" y="1829853"/>
                        <a:pt x="4268159" y="1824170"/>
                      </a:cubicBezTo>
                      <a:cubicBezTo>
                        <a:pt x="4253493" y="1809016"/>
                        <a:pt x="4217316" y="1801439"/>
                        <a:pt x="4161585" y="1801439"/>
                      </a:cubicBezTo>
                      <a:cubicBezTo>
                        <a:pt x="4147896" y="1801439"/>
                        <a:pt x="4134208" y="1801439"/>
                        <a:pt x="4117586" y="1802386"/>
                      </a:cubicBezTo>
                      <a:lnTo>
                        <a:pt x="4076520" y="1804281"/>
                      </a:lnTo>
                      <a:lnTo>
                        <a:pt x="4115630" y="1791968"/>
                      </a:lnTo>
                      <a:cubicBezTo>
                        <a:pt x="4122475" y="1790073"/>
                        <a:pt x="4129319" y="1788179"/>
                        <a:pt x="4136163" y="1785338"/>
                      </a:cubicBezTo>
                      <a:cubicBezTo>
                        <a:pt x="4171362" y="1774919"/>
                        <a:pt x="4208517" y="1763554"/>
                        <a:pt x="4240782" y="1743664"/>
                      </a:cubicBezTo>
                      <a:cubicBezTo>
                        <a:pt x="4242738" y="1742717"/>
                        <a:pt x="4243716" y="1740823"/>
                        <a:pt x="4243716" y="1739876"/>
                      </a:cubicBezTo>
                      <a:cubicBezTo>
                        <a:pt x="4243716" y="1738928"/>
                        <a:pt x="4242738" y="1737034"/>
                        <a:pt x="4241760" y="1737034"/>
                      </a:cubicBezTo>
                      <a:cubicBezTo>
                        <a:pt x="4223182" y="1723774"/>
                        <a:pt x="4190917" y="1717144"/>
                        <a:pt x="4168429" y="1714303"/>
                      </a:cubicBezTo>
                      <a:lnTo>
                        <a:pt x="4159629" y="1713356"/>
                      </a:lnTo>
                      <a:lnTo>
                        <a:pt x="4164518" y="1706726"/>
                      </a:lnTo>
                      <a:cubicBezTo>
                        <a:pt x="4179184" y="1686836"/>
                        <a:pt x="4158651" y="1656528"/>
                        <a:pt x="4138119" y="1633797"/>
                      </a:cubicBezTo>
                      <a:cubicBezTo>
                        <a:pt x="4127364" y="1626220"/>
                        <a:pt x="4117586" y="1619590"/>
                        <a:pt x="4108786" y="1612013"/>
                      </a:cubicBezTo>
                      <a:cubicBezTo>
                        <a:pt x="4105853" y="1609172"/>
                        <a:pt x="4104875" y="1604436"/>
                        <a:pt x="4105853" y="1600648"/>
                      </a:cubicBezTo>
                      <a:cubicBezTo>
                        <a:pt x="4107808" y="1596859"/>
                        <a:pt x="4110742" y="1594018"/>
                        <a:pt x="4115630" y="1594018"/>
                      </a:cubicBezTo>
                      <a:cubicBezTo>
                        <a:pt x="4115630" y="1594018"/>
                        <a:pt x="4115630" y="1594018"/>
                        <a:pt x="4115630" y="1594018"/>
                      </a:cubicBezTo>
                      <a:cubicBezTo>
                        <a:pt x="4129319" y="1594965"/>
                        <a:pt x="4143007" y="1596859"/>
                        <a:pt x="4155718" y="1599701"/>
                      </a:cubicBezTo>
                      <a:cubicBezTo>
                        <a:pt x="4174295" y="1602542"/>
                        <a:pt x="4193850" y="1605383"/>
                        <a:pt x="4213405" y="1606331"/>
                      </a:cubicBezTo>
                      <a:cubicBezTo>
                        <a:pt x="4203628" y="1581705"/>
                        <a:pt x="4178206" y="1564657"/>
                        <a:pt x="4154740" y="1548556"/>
                      </a:cubicBezTo>
                      <a:cubicBezTo>
                        <a:pt x="4149851" y="1545714"/>
                        <a:pt x="4144963" y="1541926"/>
                        <a:pt x="4141052" y="1539084"/>
                      </a:cubicBezTo>
                      <a:cubicBezTo>
                        <a:pt x="4137141" y="1536243"/>
                        <a:pt x="4136163" y="1531507"/>
                        <a:pt x="4137141" y="1526772"/>
                      </a:cubicBezTo>
                      <a:cubicBezTo>
                        <a:pt x="4138119" y="1522983"/>
                        <a:pt x="4142030" y="1520142"/>
                        <a:pt x="4145941" y="1520142"/>
                      </a:cubicBezTo>
                      <a:lnTo>
                        <a:pt x="4146918" y="1520142"/>
                      </a:lnTo>
                      <a:cubicBezTo>
                        <a:pt x="4165496" y="1522036"/>
                        <a:pt x="4182117" y="1528666"/>
                        <a:pt x="4198739" y="1534349"/>
                      </a:cubicBezTo>
                      <a:cubicBezTo>
                        <a:pt x="4208517" y="1538137"/>
                        <a:pt x="4219272" y="1541926"/>
                        <a:pt x="4230026" y="1544767"/>
                      </a:cubicBezTo>
                      <a:cubicBezTo>
                        <a:pt x="4229049" y="1542873"/>
                        <a:pt x="4227093" y="1540978"/>
                        <a:pt x="4226116" y="1539084"/>
                      </a:cubicBezTo>
                      <a:cubicBezTo>
                        <a:pt x="4211450" y="1520142"/>
                        <a:pt x="4194828" y="1505935"/>
                        <a:pt x="4182117" y="1495516"/>
                      </a:cubicBezTo>
                      <a:lnTo>
                        <a:pt x="4164518" y="1480362"/>
                      </a:lnTo>
                      <a:lnTo>
                        <a:pt x="4187006" y="1486992"/>
                      </a:lnTo>
                      <a:cubicBezTo>
                        <a:pt x="4236871" y="1501199"/>
                        <a:pt x="4286736" y="1503094"/>
                        <a:pt x="4329757" y="1493622"/>
                      </a:cubicBezTo>
                      <a:lnTo>
                        <a:pt x="4329757" y="1493622"/>
                      </a:lnTo>
                      <a:cubicBezTo>
                        <a:pt x="4324868" y="1464261"/>
                        <a:pt x="4287714" y="1455737"/>
                        <a:pt x="4254470" y="1447213"/>
                      </a:cubicBezTo>
                      <a:cubicBezTo>
                        <a:pt x="4244693" y="1444371"/>
                        <a:pt x="4234916" y="1442477"/>
                        <a:pt x="4227093" y="1439636"/>
                      </a:cubicBezTo>
                      <a:cubicBezTo>
                        <a:pt x="4223182" y="1438689"/>
                        <a:pt x="4220249" y="1434900"/>
                        <a:pt x="4219272" y="1430165"/>
                      </a:cubicBezTo>
                      <a:cubicBezTo>
                        <a:pt x="4219272" y="1426376"/>
                        <a:pt x="4221227" y="1422587"/>
                        <a:pt x="4224160" y="1420693"/>
                      </a:cubicBezTo>
                      <a:cubicBezTo>
                        <a:pt x="4231004" y="1416905"/>
                        <a:pt x="4238827" y="1413116"/>
                        <a:pt x="4246649" y="1410275"/>
                      </a:cubicBezTo>
                      <a:cubicBezTo>
                        <a:pt x="4263270" y="1402698"/>
                        <a:pt x="4280870" y="1395121"/>
                        <a:pt x="4292603" y="1382808"/>
                      </a:cubicBezTo>
                      <a:cubicBezTo>
                        <a:pt x="4297491" y="1378073"/>
                        <a:pt x="4296513" y="1374284"/>
                        <a:pt x="4295536" y="1372390"/>
                      </a:cubicBezTo>
                      <a:cubicBezTo>
                        <a:pt x="4291625" y="1357236"/>
                        <a:pt x="4255448" y="1343029"/>
                        <a:pt x="4242738" y="1339240"/>
                      </a:cubicBezTo>
                      <a:cubicBezTo>
                        <a:pt x="4211450" y="1331663"/>
                        <a:pt x="4178206" y="1329769"/>
                        <a:pt x="4146918" y="1327874"/>
                      </a:cubicBezTo>
                      <a:cubicBezTo>
                        <a:pt x="4136163" y="1327874"/>
                        <a:pt x="4125408" y="1326928"/>
                        <a:pt x="4114653" y="1325980"/>
                      </a:cubicBezTo>
                      <a:cubicBezTo>
                        <a:pt x="4109764" y="1325980"/>
                        <a:pt x="4105853" y="1323139"/>
                        <a:pt x="4104875" y="1318403"/>
                      </a:cubicBezTo>
                      <a:cubicBezTo>
                        <a:pt x="4103898" y="1313668"/>
                        <a:pt x="4105853" y="1309879"/>
                        <a:pt x="4108786" y="1307038"/>
                      </a:cubicBezTo>
                      <a:cubicBezTo>
                        <a:pt x="4123453" y="1296619"/>
                        <a:pt x="4140074" y="1289042"/>
                        <a:pt x="4156696" y="1282412"/>
                      </a:cubicBezTo>
                      <a:cubicBezTo>
                        <a:pt x="4171362" y="1275782"/>
                        <a:pt x="4187006" y="1269153"/>
                        <a:pt x="4201673" y="1259681"/>
                      </a:cubicBezTo>
                      <a:cubicBezTo>
                        <a:pt x="4217316" y="1249263"/>
                        <a:pt x="4234916" y="1235056"/>
                        <a:pt x="4229049" y="1218955"/>
                      </a:cubicBezTo>
                      <a:cubicBezTo>
                        <a:pt x="4221227" y="1198118"/>
                        <a:pt x="4197761" y="1193382"/>
                        <a:pt x="4187984" y="1192435"/>
                      </a:cubicBezTo>
                      <a:cubicBezTo>
                        <a:pt x="4118564" y="1186753"/>
                        <a:pt x="4042300" y="1219902"/>
                        <a:pt x="3991457" y="1247369"/>
                      </a:cubicBezTo>
                      <a:cubicBezTo>
                        <a:pt x="3989501" y="1248316"/>
                        <a:pt x="3988524" y="1248316"/>
                        <a:pt x="3986568" y="1248316"/>
                      </a:cubicBezTo>
                      <a:cubicBezTo>
                        <a:pt x="3980702" y="1248316"/>
                        <a:pt x="3975813" y="1243580"/>
                        <a:pt x="3975813" y="1237898"/>
                      </a:cubicBezTo>
                      <a:cubicBezTo>
                        <a:pt x="3975813" y="1224637"/>
                        <a:pt x="3977769" y="1211378"/>
                        <a:pt x="3979724" y="1196224"/>
                      </a:cubicBezTo>
                      <a:cubicBezTo>
                        <a:pt x="3983635" y="1164021"/>
                        <a:pt x="3987546" y="1130872"/>
                        <a:pt x="3972880" y="1106246"/>
                      </a:cubicBezTo>
                      <a:cubicBezTo>
                        <a:pt x="3967014" y="1096775"/>
                        <a:pt x="3959191" y="1091092"/>
                        <a:pt x="3950392" y="1091092"/>
                      </a:cubicBezTo>
                      <a:cubicBezTo>
                        <a:pt x="3934748" y="1091092"/>
                        <a:pt x="3918126" y="1105299"/>
                        <a:pt x="3910304" y="1119506"/>
                      </a:cubicBezTo>
                      <a:cubicBezTo>
                        <a:pt x="3901505" y="1135607"/>
                        <a:pt x="3890750" y="1160233"/>
                        <a:pt x="3890750" y="1187699"/>
                      </a:cubicBezTo>
                      <a:cubicBezTo>
                        <a:pt x="3890750" y="1190541"/>
                        <a:pt x="3889772" y="1193382"/>
                        <a:pt x="3887816" y="1195277"/>
                      </a:cubicBezTo>
                      <a:cubicBezTo>
                        <a:pt x="3885861" y="1197171"/>
                        <a:pt x="3882927" y="1198118"/>
                        <a:pt x="3879994" y="1198118"/>
                      </a:cubicBezTo>
                      <a:cubicBezTo>
                        <a:pt x="3875105" y="1198118"/>
                        <a:pt x="3871194" y="1195277"/>
                        <a:pt x="3870217" y="1190541"/>
                      </a:cubicBezTo>
                      <a:cubicBezTo>
                        <a:pt x="3864350" y="1162127"/>
                        <a:pt x="3861417" y="1132766"/>
                        <a:pt x="3858484" y="1104352"/>
                      </a:cubicBezTo>
                      <a:cubicBezTo>
                        <a:pt x="3855551" y="1071203"/>
                        <a:pt x="3851640" y="1037106"/>
                        <a:pt x="3843817" y="1004904"/>
                      </a:cubicBezTo>
                      <a:cubicBezTo>
                        <a:pt x="3836973" y="977437"/>
                        <a:pt x="3828174" y="939552"/>
                        <a:pt x="3803730" y="917768"/>
                      </a:cubicBezTo>
                      <a:cubicBezTo>
                        <a:pt x="3794930" y="910191"/>
                        <a:pt x="3780264" y="900720"/>
                        <a:pt x="3765598" y="900720"/>
                      </a:cubicBezTo>
                      <a:cubicBezTo>
                        <a:pt x="3759731" y="900720"/>
                        <a:pt x="3755820" y="901667"/>
                        <a:pt x="3750932" y="904508"/>
                      </a:cubicBezTo>
                      <a:cubicBezTo>
                        <a:pt x="3729421" y="918715"/>
                        <a:pt x="3732355" y="946182"/>
                        <a:pt x="3735288" y="960389"/>
                      </a:cubicBezTo>
                      <a:cubicBezTo>
                        <a:pt x="3736266" y="963230"/>
                        <a:pt x="3735288" y="967018"/>
                        <a:pt x="3733333" y="968913"/>
                      </a:cubicBezTo>
                      <a:cubicBezTo>
                        <a:pt x="3731377" y="971754"/>
                        <a:pt x="3728444" y="972701"/>
                        <a:pt x="3724532" y="972701"/>
                      </a:cubicBezTo>
                      <a:cubicBezTo>
                        <a:pt x="3719644" y="972701"/>
                        <a:pt x="3715733" y="969860"/>
                        <a:pt x="3714755" y="965124"/>
                      </a:cubicBezTo>
                      <a:cubicBezTo>
                        <a:pt x="3704000" y="932922"/>
                        <a:pt x="3677601" y="890301"/>
                        <a:pt x="3645335" y="868517"/>
                      </a:cubicBezTo>
                      <a:cubicBezTo>
                        <a:pt x="3637513" y="862834"/>
                        <a:pt x="3627736" y="859993"/>
                        <a:pt x="3618936" y="859993"/>
                      </a:cubicBezTo>
                      <a:cubicBezTo>
                        <a:pt x="3613070" y="859993"/>
                        <a:pt x="3606225" y="860940"/>
                        <a:pt x="3601337" y="866623"/>
                      </a:cubicBezTo>
                      <a:cubicBezTo>
                        <a:pt x="3597426" y="871359"/>
                        <a:pt x="3595470" y="877988"/>
                        <a:pt x="3596448" y="887460"/>
                      </a:cubicBezTo>
                      <a:cubicBezTo>
                        <a:pt x="3598403" y="902614"/>
                        <a:pt x="3603292" y="915874"/>
                        <a:pt x="3608181" y="931028"/>
                      </a:cubicBezTo>
                      <a:cubicBezTo>
                        <a:pt x="3610136" y="935763"/>
                        <a:pt x="3611114" y="941446"/>
                        <a:pt x="3613070" y="946182"/>
                      </a:cubicBezTo>
                      <a:lnTo>
                        <a:pt x="3616003" y="956600"/>
                      </a:lnTo>
                      <a:lnTo>
                        <a:pt x="3606225" y="952812"/>
                      </a:lnTo>
                      <a:cubicBezTo>
                        <a:pt x="3599381" y="949970"/>
                        <a:pt x="3594492" y="948076"/>
                        <a:pt x="3591559" y="948076"/>
                      </a:cubicBezTo>
                      <a:cubicBezTo>
                        <a:pt x="3575916" y="944287"/>
                        <a:pt x="3558316" y="941446"/>
                        <a:pt x="3536806" y="939552"/>
                      </a:cubicBezTo>
                      <a:lnTo>
                        <a:pt x="3534850" y="939552"/>
                      </a:lnTo>
                      <a:cubicBezTo>
                        <a:pt x="3520184" y="932922"/>
                        <a:pt x="3507473" y="926292"/>
                        <a:pt x="3494763" y="921556"/>
                      </a:cubicBezTo>
                      <a:cubicBezTo>
                        <a:pt x="3492807" y="920609"/>
                        <a:pt x="3489874" y="919662"/>
                        <a:pt x="3486940" y="918715"/>
                      </a:cubicBezTo>
                      <a:cubicBezTo>
                        <a:pt x="3484007" y="917768"/>
                        <a:pt x="3480096" y="915874"/>
                        <a:pt x="3477163" y="914926"/>
                      </a:cubicBezTo>
                      <a:lnTo>
                        <a:pt x="3466408" y="911138"/>
                      </a:lnTo>
                      <a:lnTo>
                        <a:pt x="3476185" y="905455"/>
                      </a:lnTo>
                      <a:cubicBezTo>
                        <a:pt x="3485963" y="900720"/>
                        <a:pt x="3495741" y="895984"/>
                        <a:pt x="3505518" y="892195"/>
                      </a:cubicBezTo>
                      <a:cubicBezTo>
                        <a:pt x="3520184" y="885565"/>
                        <a:pt x="3535828" y="877988"/>
                        <a:pt x="3550494" y="869464"/>
                      </a:cubicBezTo>
                      <a:cubicBezTo>
                        <a:pt x="3567115" y="859046"/>
                        <a:pt x="3584715" y="844839"/>
                        <a:pt x="3577871" y="828738"/>
                      </a:cubicBezTo>
                      <a:cubicBezTo>
                        <a:pt x="3570049" y="807901"/>
                        <a:pt x="3546583" y="803165"/>
                        <a:pt x="3536806" y="803165"/>
                      </a:cubicBezTo>
                      <a:cubicBezTo>
                        <a:pt x="3467386" y="797482"/>
                        <a:pt x="3391122" y="830632"/>
                        <a:pt x="3341257" y="858099"/>
                      </a:cubicBezTo>
                      <a:cubicBezTo>
                        <a:pt x="3339301" y="859046"/>
                        <a:pt x="3338324" y="859046"/>
                        <a:pt x="3336368" y="859046"/>
                      </a:cubicBezTo>
                      <a:cubicBezTo>
                        <a:pt x="3330501" y="859046"/>
                        <a:pt x="3325612" y="854310"/>
                        <a:pt x="3325612" y="848627"/>
                      </a:cubicBezTo>
                      <a:cubicBezTo>
                        <a:pt x="3325612" y="835368"/>
                        <a:pt x="3327568" y="822108"/>
                        <a:pt x="3329523" y="806954"/>
                      </a:cubicBezTo>
                      <a:cubicBezTo>
                        <a:pt x="3333434" y="774751"/>
                        <a:pt x="3337346" y="741602"/>
                        <a:pt x="3322679" y="716976"/>
                      </a:cubicBezTo>
                      <a:cubicBezTo>
                        <a:pt x="3316813" y="707505"/>
                        <a:pt x="3308991" y="702770"/>
                        <a:pt x="3300192" y="702770"/>
                      </a:cubicBezTo>
                      <a:cubicBezTo>
                        <a:pt x="3284547" y="702770"/>
                        <a:pt x="3267926" y="716976"/>
                        <a:pt x="3260104" y="731183"/>
                      </a:cubicBezTo>
                      <a:cubicBezTo>
                        <a:pt x="3251304" y="747285"/>
                        <a:pt x="3240549" y="771910"/>
                        <a:pt x="3241527" y="799377"/>
                      </a:cubicBezTo>
                      <a:cubicBezTo>
                        <a:pt x="3241527" y="802218"/>
                        <a:pt x="3240549" y="805060"/>
                        <a:pt x="3238593" y="806954"/>
                      </a:cubicBezTo>
                      <a:cubicBezTo>
                        <a:pt x="3236638" y="808848"/>
                        <a:pt x="3233705" y="809795"/>
                        <a:pt x="3230772" y="809795"/>
                      </a:cubicBezTo>
                      <a:cubicBezTo>
                        <a:pt x="3225883" y="809795"/>
                        <a:pt x="3221972" y="806954"/>
                        <a:pt x="3220994" y="802218"/>
                      </a:cubicBezTo>
                      <a:cubicBezTo>
                        <a:pt x="3215127" y="773804"/>
                        <a:pt x="3212194" y="744443"/>
                        <a:pt x="3209261" y="716029"/>
                      </a:cubicBezTo>
                      <a:cubicBezTo>
                        <a:pt x="3206328" y="682880"/>
                        <a:pt x="3202417" y="648783"/>
                        <a:pt x="3194595" y="616581"/>
                      </a:cubicBezTo>
                      <a:cubicBezTo>
                        <a:pt x="3187751" y="589114"/>
                        <a:pt x="3178951" y="551229"/>
                        <a:pt x="3154507" y="529445"/>
                      </a:cubicBezTo>
                      <a:cubicBezTo>
                        <a:pt x="3145708" y="521868"/>
                        <a:pt x="3130063" y="512397"/>
                        <a:pt x="3116375" y="512397"/>
                      </a:cubicBezTo>
                      <a:cubicBezTo>
                        <a:pt x="3110509" y="512397"/>
                        <a:pt x="3106598" y="513344"/>
                        <a:pt x="3101709" y="516185"/>
                      </a:cubicBezTo>
                      <a:cubicBezTo>
                        <a:pt x="3080199" y="530392"/>
                        <a:pt x="3083132" y="557859"/>
                        <a:pt x="3086065" y="572066"/>
                      </a:cubicBezTo>
                      <a:cubicBezTo>
                        <a:pt x="3087043" y="574907"/>
                        <a:pt x="3086065" y="578696"/>
                        <a:pt x="3084110" y="580590"/>
                      </a:cubicBezTo>
                      <a:cubicBezTo>
                        <a:pt x="3082154" y="583431"/>
                        <a:pt x="3079221" y="584379"/>
                        <a:pt x="3075310" y="584379"/>
                      </a:cubicBezTo>
                      <a:cubicBezTo>
                        <a:pt x="3070422" y="584379"/>
                        <a:pt x="3066511" y="581537"/>
                        <a:pt x="3065533" y="576801"/>
                      </a:cubicBezTo>
                      <a:cubicBezTo>
                        <a:pt x="3054777" y="544599"/>
                        <a:pt x="3028379" y="501978"/>
                        <a:pt x="2996113" y="480194"/>
                      </a:cubicBezTo>
                      <a:cubicBezTo>
                        <a:pt x="2988291" y="474512"/>
                        <a:pt x="2978513" y="471670"/>
                        <a:pt x="2969713" y="471670"/>
                      </a:cubicBezTo>
                      <a:cubicBezTo>
                        <a:pt x="2963847" y="471670"/>
                        <a:pt x="2954070" y="472617"/>
                        <a:pt x="2949181" y="482089"/>
                      </a:cubicBezTo>
                      <a:lnTo>
                        <a:pt x="2947226" y="486824"/>
                      </a:lnTo>
                      <a:lnTo>
                        <a:pt x="2942337" y="483983"/>
                      </a:lnTo>
                      <a:cubicBezTo>
                        <a:pt x="2904205" y="461252"/>
                        <a:pt x="2853362" y="449886"/>
                        <a:pt x="2786875" y="449886"/>
                      </a:cubicBezTo>
                      <a:cubicBezTo>
                        <a:pt x="2764387" y="449886"/>
                        <a:pt x="2740921" y="450833"/>
                        <a:pt x="2714522" y="453675"/>
                      </a:cubicBezTo>
                      <a:lnTo>
                        <a:pt x="2678346" y="457463"/>
                      </a:lnTo>
                      <a:lnTo>
                        <a:pt x="2711589" y="444203"/>
                      </a:lnTo>
                      <a:cubicBezTo>
                        <a:pt x="2775142" y="419578"/>
                        <a:pt x="2811319" y="395900"/>
                        <a:pt x="2818163" y="375063"/>
                      </a:cubicBezTo>
                      <a:cubicBezTo>
                        <a:pt x="2820118" y="368433"/>
                        <a:pt x="2819141" y="361803"/>
                        <a:pt x="2815230" y="356120"/>
                      </a:cubicBezTo>
                      <a:cubicBezTo>
                        <a:pt x="2798608" y="333389"/>
                        <a:pt x="2755588" y="324865"/>
                        <a:pt x="2723322" y="324865"/>
                      </a:cubicBezTo>
                      <a:cubicBezTo>
                        <a:pt x="2719411" y="324865"/>
                        <a:pt x="2715500" y="324865"/>
                        <a:pt x="2712567" y="324865"/>
                      </a:cubicBezTo>
                      <a:cubicBezTo>
                        <a:pt x="2665635" y="328654"/>
                        <a:pt x="2624569" y="342861"/>
                        <a:pt x="2588393" y="358962"/>
                      </a:cubicBezTo>
                      <a:lnTo>
                        <a:pt x="2568838" y="367486"/>
                      </a:lnTo>
                      <a:lnTo>
                        <a:pt x="2582526" y="351385"/>
                      </a:lnTo>
                      <a:cubicBezTo>
                        <a:pt x="2602082" y="328654"/>
                        <a:pt x="2618703" y="304975"/>
                        <a:pt x="2631414" y="281297"/>
                      </a:cubicBezTo>
                      <a:lnTo>
                        <a:pt x="2632392" y="279403"/>
                      </a:lnTo>
                      <a:cubicBezTo>
                        <a:pt x="2643147" y="260460"/>
                        <a:pt x="2649013" y="250042"/>
                        <a:pt x="2634347" y="232047"/>
                      </a:cubicBezTo>
                      <a:cubicBezTo>
                        <a:pt x="2628481" y="225417"/>
                        <a:pt x="2624569" y="223522"/>
                        <a:pt x="2618703" y="226364"/>
                      </a:cubicBezTo>
                      <a:cubicBezTo>
                        <a:pt x="2612837" y="229205"/>
                        <a:pt x="2606970" y="232047"/>
                        <a:pt x="2601104" y="234888"/>
                      </a:cubicBezTo>
                      <a:cubicBezTo>
                        <a:pt x="2596215" y="236782"/>
                        <a:pt x="2592304" y="239624"/>
                        <a:pt x="2587415" y="241518"/>
                      </a:cubicBezTo>
                      <a:lnTo>
                        <a:pt x="2576660" y="247201"/>
                      </a:lnTo>
                      <a:lnTo>
                        <a:pt x="2580571" y="235835"/>
                      </a:lnTo>
                      <a:cubicBezTo>
                        <a:pt x="2581549" y="233941"/>
                        <a:pt x="2581549" y="232047"/>
                        <a:pt x="2582526" y="230152"/>
                      </a:cubicBezTo>
                      <a:cubicBezTo>
                        <a:pt x="2583504" y="226364"/>
                        <a:pt x="2585460" y="222575"/>
                        <a:pt x="2586437" y="218787"/>
                      </a:cubicBezTo>
                      <a:cubicBezTo>
                        <a:pt x="2587415" y="214051"/>
                        <a:pt x="2589371" y="207421"/>
                        <a:pt x="2591326" y="200791"/>
                      </a:cubicBezTo>
                      <a:cubicBezTo>
                        <a:pt x="2602082" y="164800"/>
                        <a:pt x="2619681" y="109867"/>
                        <a:pt x="2591326" y="82400"/>
                      </a:cubicBezTo>
                      <a:cubicBezTo>
                        <a:pt x="2583504" y="74823"/>
                        <a:pt x="2571771" y="71035"/>
                        <a:pt x="2557106" y="71035"/>
                      </a:cubicBezTo>
                      <a:cubicBezTo>
                        <a:pt x="2523862" y="71035"/>
                        <a:pt x="2482797" y="90924"/>
                        <a:pt x="2455420" y="103237"/>
                      </a:cubicBezTo>
                      <a:cubicBezTo>
                        <a:pt x="2448576" y="107025"/>
                        <a:pt x="2441732" y="109867"/>
                        <a:pt x="2436843" y="111761"/>
                      </a:cubicBezTo>
                      <a:cubicBezTo>
                        <a:pt x="2411421" y="122180"/>
                        <a:pt x="2386977" y="137334"/>
                        <a:pt x="2359601" y="161012"/>
                      </a:cubicBezTo>
                      <a:lnTo>
                        <a:pt x="2342979" y="175219"/>
                      </a:lnTo>
                      <a:lnTo>
                        <a:pt x="2351779" y="155329"/>
                      </a:lnTo>
                      <a:cubicBezTo>
                        <a:pt x="2358623" y="139228"/>
                        <a:pt x="2363512" y="122180"/>
                        <a:pt x="2367423" y="106079"/>
                      </a:cubicBezTo>
                      <a:cubicBezTo>
                        <a:pt x="2368401" y="101343"/>
                        <a:pt x="2370356" y="95660"/>
                        <a:pt x="2372311" y="89030"/>
                      </a:cubicBezTo>
                      <a:cubicBezTo>
                        <a:pt x="2380133" y="62510"/>
                        <a:pt x="2391866" y="21784"/>
                        <a:pt x="2367423" y="6630"/>
                      </a:cubicBezTo>
                      <a:cubicBezTo>
                        <a:pt x="2364490" y="4736"/>
                        <a:pt x="2360579" y="3788"/>
                        <a:pt x="2356668" y="3788"/>
                      </a:cubicBezTo>
                      <a:cubicBezTo>
                        <a:pt x="2335157" y="3788"/>
                        <a:pt x="2306802" y="31255"/>
                        <a:pt x="2293114" y="43568"/>
                      </a:cubicBezTo>
                      <a:lnTo>
                        <a:pt x="2289203" y="47356"/>
                      </a:lnTo>
                      <a:cubicBezTo>
                        <a:pt x="2263782" y="71035"/>
                        <a:pt x="2241294" y="93766"/>
                        <a:pt x="2220761" y="117444"/>
                      </a:cubicBezTo>
                      <a:lnTo>
                        <a:pt x="2202184" y="138281"/>
                      </a:lnTo>
                      <a:lnTo>
                        <a:pt x="2211961" y="112708"/>
                      </a:lnTo>
                      <a:cubicBezTo>
                        <a:pt x="2224672" y="80506"/>
                        <a:pt x="2226627" y="57775"/>
                        <a:pt x="2219783" y="44515"/>
                      </a:cubicBezTo>
                      <a:cubicBezTo>
                        <a:pt x="2215872" y="37885"/>
                        <a:pt x="2210006" y="34097"/>
                        <a:pt x="2201206" y="32202"/>
                      </a:cubicBezTo>
                      <a:cubicBezTo>
                        <a:pt x="2199251" y="32202"/>
                        <a:pt x="2198273" y="31255"/>
                        <a:pt x="2196317" y="31255"/>
                      </a:cubicBezTo>
                      <a:cubicBezTo>
                        <a:pt x="2160141" y="31255"/>
                        <a:pt x="2096587" y="97554"/>
                        <a:pt x="2076054" y="125021"/>
                      </a:cubicBezTo>
                      <a:cubicBezTo>
                        <a:pt x="2072143" y="129757"/>
                        <a:pt x="2068233" y="135439"/>
                        <a:pt x="2064322" y="142069"/>
                      </a:cubicBezTo>
                      <a:lnTo>
                        <a:pt x="2060411" y="148699"/>
                      </a:lnTo>
                      <a:lnTo>
                        <a:pt x="2055522" y="142069"/>
                      </a:lnTo>
                      <a:cubicBezTo>
                        <a:pt x="2036945" y="115550"/>
                        <a:pt x="2009568" y="102290"/>
                        <a:pt x="1986102" y="108920"/>
                      </a:cubicBezTo>
                      <a:cubicBezTo>
                        <a:pt x="1977303" y="111761"/>
                        <a:pt x="1971436" y="116497"/>
                        <a:pt x="1968503" y="124074"/>
                      </a:cubicBezTo>
                      <a:cubicBezTo>
                        <a:pt x="1957747" y="147752"/>
                        <a:pt x="1968503" y="196056"/>
                        <a:pt x="2000768" y="267090"/>
                      </a:cubicBezTo>
                      <a:lnTo>
                        <a:pt x="2017390" y="303081"/>
                      </a:lnTo>
                      <a:lnTo>
                        <a:pt x="1991968" y="271826"/>
                      </a:lnTo>
                      <a:cubicBezTo>
                        <a:pt x="1987080" y="266143"/>
                        <a:pt x="1983169" y="260460"/>
                        <a:pt x="1979258" y="255725"/>
                      </a:cubicBezTo>
                      <a:cubicBezTo>
                        <a:pt x="1956769" y="227311"/>
                        <a:pt x="1933304" y="197950"/>
                        <a:pt x="1902016" y="176166"/>
                      </a:cubicBezTo>
                      <a:cubicBezTo>
                        <a:pt x="1899083" y="174272"/>
                        <a:pt x="1895172" y="175219"/>
                        <a:pt x="1895172" y="178060"/>
                      </a:cubicBezTo>
                      <a:cubicBezTo>
                        <a:pt x="1888328" y="198897"/>
                        <a:pt x="1894194" y="231099"/>
                        <a:pt x="1899083" y="252883"/>
                      </a:cubicBezTo>
                      <a:lnTo>
                        <a:pt x="1901038" y="261408"/>
                      </a:lnTo>
                      <a:lnTo>
                        <a:pt x="1893216" y="259513"/>
                      </a:lnTo>
                      <a:cubicBezTo>
                        <a:pt x="1873662" y="253831"/>
                        <a:pt x="1852151" y="270879"/>
                        <a:pt x="1831619" y="308764"/>
                      </a:cubicBezTo>
                      <a:cubicBezTo>
                        <a:pt x="1828685" y="321077"/>
                        <a:pt x="1824774" y="332442"/>
                        <a:pt x="1820863" y="342861"/>
                      </a:cubicBezTo>
                      <a:cubicBezTo>
                        <a:pt x="1818908" y="346649"/>
                        <a:pt x="1814997" y="349491"/>
                        <a:pt x="1811086" y="349491"/>
                      </a:cubicBezTo>
                      <a:cubicBezTo>
                        <a:pt x="1806197" y="349491"/>
                        <a:pt x="1802286" y="346649"/>
                        <a:pt x="1801308" y="342861"/>
                      </a:cubicBezTo>
                      <a:cubicBezTo>
                        <a:pt x="1797397" y="329601"/>
                        <a:pt x="1795442" y="317288"/>
                        <a:pt x="1792509" y="304028"/>
                      </a:cubicBezTo>
                      <a:cubicBezTo>
                        <a:pt x="1788598" y="285086"/>
                        <a:pt x="1784687" y="267090"/>
                        <a:pt x="1777842" y="249095"/>
                      </a:cubicBezTo>
                      <a:cubicBezTo>
                        <a:pt x="1757310" y="267090"/>
                        <a:pt x="1749488" y="295504"/>
                        <a:pt x="1741666" y="322971"/>
                      </a:cubicBezTo>
                      <a:cubicBezTo>
                        <a:pt x="1739710" y="328654"/>
                        <a:pt x="1738733" y="333389"/>
                        <a:pt x="1737755" y="339072"/>
                      </a:cubicBezTo>
                      <a:cubicBezTo>
                        <a:pt x="1736777" y="343808"/>
                        <a:pt x="1731889" y="346649"/>
                        <a:pt x="1727000" y="346649"/>
                      </a:cubicBezTo>
                      <a:cubicBezTo>
                        <a:pt x="1722111" y="346649"/>
                        <a:pt x="1719178" y="343808"/>
                        <a:pt x="1718200" y="339072"/>
                      </a:cubicBezTo>
                      <a:cubicBezTo>
                        <a:pt x="1714289" y="322024"/>
                        <a:pt x="1713311" y="304028"/>
                        <a:pt x="1713311" y="286980"/>
                      </a:cubicBezTo>
                      <a:cubicBezTo>
                        <a:pt x="1713311" y="276562"/>
                        <a:pt x="1713311" y="265196"/>
                        <a:pt x="1712334" y="254778"/>
                      </a:cubicBezTo>
                      <a:cubicBezTo>
                        <a:pt x="1710378" y="256672"/>
                        <a:pt x="1709400" y="258566"/>
                        <a:pt x="1708423" y="260460"/>
                      </a:cubicBezTo>
                      <a:cubicBezTo>
                        <a:pt x="1695712" y="280350"/>
                        <a:pt x="1686912" y="300240"/>
                        <a:pt x="1681046" y="315394"/>
                      </a:cubicBezTo>
                      <a:lnTo>
                        <a:pt x="1673224" y="337178"/>
                      </a:lnTo>
                      <a:lnTo>
                        <a:pt x="1671268" y="314447"/>
                      </a:lnTo>
                      <a:cubicBezTo>
                        <a:pt x="1667357" y="264249"/>
                        <a:pt x="1652691" y="217840"/>
                        <a:pt x="1628247" y="182796"/>
                      </a:cubicBezTo>
                      <a:lnTo>
                        <a:pt x="1628247" y="182796"/>
                      </a:lnTo>
                      <a:cubicBezTo>
                        <a:pt x="1601848" y="197003"/>
                        <a:pt x="1605759" y="233941"/>
                        <a:pt x="1609670" y="267090"/>
                      </a:cubicBezTo>
                      <a:cubicBezTo>
                        <a:pt x="1610648" y="276562"/>
                        <a:pt x="1611626" y="286033"/>
                        <a:pt x="1612604" y="294557"/>
                      </a:cubicBezTo>
                      <a:cubicBezTo>
                        <a:pt x="1612604" y="297398"/>
                        <a:pt x="1611626" y="300240"/>
                        <a:pt x="1609670" y="302134"/>
                      </a:cubicBezTo>
                      <a:cubicBezTo>
                        <a:pt x="1605759" y="305923"/>
                        <a:pt x="1599893" y="305923"/>
                        <a:pt x="1595004" y="303081"/>
                      </a:cubicBezTo>
                      <a:cubicBezTo>
                        <a:pt x="1589138" y="297398"/>
                        <a:pt x="1582293" y="291716"/>
                        <a:pt x="1576427" y="286033"/>
                      </a:cubicBezTo>
                      <a:cubicBezTo>
                        <a:pt x="1563716" y="272773"/>
                        <a:pt x="1550028" y="259513"/>
                        <a:pt x="1534384" y="253831"/>
                      </a:cubicBezTo>
                      <a:cubicBezTo>
                        <a:pt x="1528517" y="251936"/>
                        <a:pt x="1524606" y="251936"/>
                        <a:pt x="1520696" y="256672"/>
                      </a:cubicBezTo>
                      <a:cubicBezTo>
                        <a:pt x="1509940" y="268037"/>
                        <a:pt x="1507985" y="302134"/>
                        <a:pt x="1509940" y="314447"/>
                      </a:cubicBezTo>
                      <a:cubicBezTo>
                        <a:pt x="1512874" y="345702"/>
                        <a:pt x="1523629" y="376010"/>
                        <a:pt x="1533406" y="405371"/>
                      </a:cubicBezTo>
                      <a:cubicBezTo>
                        <a:pt x="1536340" y="414842"/>
                        <a:pt x="1540251" y="425261"/>
                        <a:pt x="1543184" y="435679"/>
                      </a:cubicBezTo>
                      <a:cubicBezTo>
                        <a:pt x="1544161" y="439468"/>
                        <a:pt x="1543184" y="442309"/>
                        <a:pt x="1541228" y="445151"/>
                      </a:cubicBezTo>
                      <a:cubicBezTo>
                        <a:pt x="1538295" y="449886"/>
                        <a:pt x="1531451" y="450833"/>
                        <a:pt x="1526562" y="447045"/>
                      </a:cubicBezTo>
                      <a:cubicBezTo>
                        <a:pt x="1510918" y="437574"/>
                        <a:pt x="1498208" y="424314"/>
                        <a:pt x="1485497" y="412001"/>
                      </a:cubicBezTo>
                      <a:cubicBezTo>
                        <a:pt x="1473764" y="400635"/>
                        <a:pt x="1461053" y="389270"/>
                        <a:pt x="1448342" y="379799"/>
                      </a:cubicBezTo>
                      <a:cubicBezTo>
                        <a:pt x="1437587" y="372222"/>
                        <a:pt x="1423899" y="364645"/>
                        <a:pt x="1412166" y="364645"/>
                      </a:cubicBezTo>
                      <a:cubicBezTo>
                        <a:pt x="1407277" y="364645"/>
                        <a:pt x="1402388" y="366539"/>
                        <a:pt x="1398478" y="369380"/>
                      </a:cubicBezTo>
                      <a:cubicBezTo>
                        <a:pt x="1380878" y="383587"/>
                        <a:pt x="1384789" y="406318"/>
                        <a:pt x="1387722" y="415789"/>
                      </a:cubicBezTo>
                      <a:cubicBezTo>
                        <a:pt x="1406299" y="480194"/>
                        <a:pt x="1464964" y="537022"/>
                        <a:pt x="1509940" y="573960"/>
                      </a:cubicBezTo>
                      <a:cubicBezTo>
                        <a:pt x="1512874" y="576801"/>
                        <a:pt x="1513852" y="579643"/>
                        <a:pt x="1513852" y="583431"/>
                      </a:cubicBezTo>
                      <a:cubicBezTo>
                        <a:pt x="1512874" y="587220"/>
                        <a:pt x="1510918" y="590061"/>
                        <a:pt x="1507007" y="591008"/>
                      </a:cubicBezTo>
                      <a:cubicBezTo>
                        <a:pt x="1494297" y="595744"/>
                        <a:pt x="1480608" y="598585"/>
                        <a:pt x="1464964" y="602374"/>
                      </a:cubicBezTo>
                      <a:cubicBezTo>
                        <a:pt x="1432699" y="609951"/>
                        <a:pt x="1399455" y="617528"/>
                        <a:pt x="1380878" y="639312"/>
                      </a:cubicBezTo>
                      <a:cubicBezTo>
                        <a:pt x="1373056" y="647836"/>
                        <a:pt x="1371100" y="656360"/>
                        <a:pt x="1375012" y="664884"/>
                      </a:cubicBezTo>
                      <a:cubicBezTo>
                        <a:pt x="1380878" y="679091"/>
                        <a:pt x="1400433" y="688563"/>
                        <a:pt x="1416077" y="691404"/>
                      </a:cubicBezTo>
                      <a:cubicBezTo>
                        <a:pt x="1442476" y="695193"/>
                        <a:pt x="1467897" y="693298"/>
                        <a:pt x="1488430" y="684774"/>
                      </a:cubicBezTo>
                      <a:cubicBezTo>
                        <a:pt x="1494297" y="682880"/>
                        <a:pt x="1501141" y="685721"/>
                        <a:pt x="1502118" y="691404"/>
                      </a:cubicBezTo>
                      <a:cubicBezTo>
                        <a:pt x="1503096" y="696140"/>
                        <a:pt x="1502118" y="699928"/>
                        <a:pt x="1498208" y="702770"/>
                      </a:cubicBezTo>
                      <a:cubicBezTo>
                        <a:pt x="1486474" y="709399"/>
                        <a:pt x="1474742" y="716029"/>
                        <a:pt x="1465942" y="720765"/>
                      </a:cubicBezTo>
                      <a:lnTo>
                        <a:pt x="1464964" y="721712"/>
                      </a:lnTo>
                      <a:lnTo>
                        <a:pt x="1463009" y="721712"/>
                      </a:lnTo>
                      <a:cubicBezTo>
                        <a:pt x="1428787" y="718871"/>
                        <a:pt x="1383811" y="740655"/>
                        <a:pt x="1354479" y="753914"/>
                      </a:cubicBezTo>
                      <a:cubicBezTo>
                        <a:pt x="1347635" y="757703"/>
                        <a:pt x="1340791" y="760545"/>
                        <a:pt x="1335902" y="762439"/>
                      </a:cubicBezTo>
                      <a:cubicBezTo>
                        <a:pt x="1310480" y="772857"/>
                        <a:pt x="1286037" y="788011"/>
                        <a:pt x="1258660" y="811689"/>
                      </a:cubicBezTo>
                      <a:lnTo>
                        <a:pt x="1242038" y="825896"/>
                      </a:lnTo>
                      <a:lnTo>
                        <a:pt x="1250838" y="806007"/>
                      </a:lnTo>
                      <a:cubicBezTo>
                        <a:pt x="1257682" y="789905"/>
                        <a:pt x="1262571" y="772857"/>
                        <a:pt x="1266482" y="756756"/>
                      </a:cubicBezTo>
                      <a:cubicBezTo>
                        <a:pt x="1267460" y="752020"/>
                        <a:pt x="1269415" y="746337"/>
                        <a:pt x="1271371" y="739708"/>
                      </a:cubicBezTo>
                      <a:cubicBezTo>
                        <a:pt x="1279193" y="713188"/>
                        <a:pt x="1289948" y="672462"/>
                        <a:pt x="1265504" y="657307"/>
                      </a:cubicBezTo>
                      <a:cubicBezTo>
                        <a:pt x="1262571" y="655413"/>
                        <a:pt x="1258660" y="654466"/>
                        <a:pt x="1254749" y="654466"/>
                      </a:cubicBezTo>
                      <a:cubicBezTo>
                        <a:pt x="1233238" y="654466"/>
                        <a:pt x="1204884" y="681933"/>
                        <a:pt x="1191195" y="694245"/>
                      </a:cubicBezTo>
                      <a:lnTo>
                        <a:pt x="1187285" y="698034"/>
                      </a:lnTo>
                      <a:cubicBezTo>
                        <a:pt x="1161863" y="721712"/>
                        <a:pt x="1139375" y="744443"/>
                        <a:pt x="1118842" y="768122"/>
                      </a:cubicBezTo>
                      <a:lnTo>
                        <a:pt x="1100265" y="788958"/>
                      </a:lnTo>
                      <a:lnTo>
                        <a:pt x="1110043" y="763386"/>
                      </a:lnTo>
                      <a:cubicBezTo>
                        <a:pt x="1122754" y="731183"/>
                        <a:pt x="1124709" y="708452"/>
                        <a:pt x="1116887" y="695193"/>
                      </a:cubicBezTo>
                      <a:cubicBezTo>
                        <a:pt x="1112976" y="688563"/>
                        <a:pt x="1107110" y="684774"/>
                        <a:pt x="1098310" y="682880"/>
                      </a:cubicBezTo>
                      <a:cubicBezTo>
                        <a:pt x="1096354" y="682880"/>
                        <a:pt x="1095376" y="681933"/>
                        <a:pt x="1093421" y="681933"/>
                      </a:cubicBezTo>
                      <a:cubicBezTo>
                        <a:pt x="1057244" y="681933"/>
                        <a:pt x="993691" y="748232"/>
                        <a:pt x="973158" y="775699"/>
                      </a:cubicBezTo>
                      <a:cubicBezTo>
                        <a:pt x="969248" y="780434"/>
                        <a:pt x="965337" y="786117"/>
                        <a:pt x="961425" y="791800"/>
                      </a:cubicBezTo>
                      <a:lnTo>
                        <a:pt x="957514" y="798430"/>
                      </a:lnTo>
                      <a:lnTo>
                        <a:pt x="952626" y="791800"/>
                      </a:lnTo>
                      <a:cubicBezTo>
                        <a:pt x="934049" y="765280"/>
                        <a:pt x="906672" y="752020"/>
                        <a:pt x="883206" y="758650"/>
                      </a:cubicBezTo>
                      <a:cubicBezTo>
                        <a:pt x="874406" y="761491"/>
                        <a:pt x="868540" y="766227"/>
                        <a:pt x="865607" y="773804"/>
                      </a:cubicBezTo>
                      <a:cubicBezTo>
                        <a:pt x="854851" y="797482"/>
                        <a:pt x="865607" y="845786"/>
                        <a:pt x="897872" y="916821"/>
                      </a:cubicBezTo>
                      <a:lnTo>
                        <a:pt x="914494" y="952812"/>
                      </a:lnTo>
                      <a:lnTo>
                        <a:pt x="889072" y="921556"/>
                      </a:lnTo>
                      <a:cubicBezTo>
                        <a:pt x="884184" y="915874"/>
                        <a:pt x="880273" y="910191"/>
                        <a:pt x="876362" y="905455"/>
                      </a:cubicBezTo>
                      <a:cubicBezTo>
                        <a:pt x="853874" y="877041"/>
                        <a:pt x="830408" y="847680"/>
                        <a:pt x="799120" y="825896"/>
                      </a:cubicBezTo>
                      <a:cubicBezTo>
                        <a:pt x="796187" y="824002"/>
                        <a:pt x="793253" y="824949"/>
                        <a:pt x="792276" y="827791"/>
                      </a:cubicBezTo>
                      <a:cubicBezTo>
                        <a:pt x="785431" y="848627"/>
                        <a:pt x="791298" y="880830"/>
                        <a:pt x="795209" y="902614"/>
                      </a:cubicBezTo>
                      <a:lnTo>
                        <a:pt x="797164" y="911138"/>
                      </a:lnTo>
                      <a:lnTo>
                        <a:pt x="789343" y="909244"/>
                      </a:lnTo>
                      <a:cubicBezTo>
                        <a:pt x="769788" y="903561"/>
                        <a:pt x="748277" y="920609"/>
                        <a:pt x="727744" y="958494"/>
                      </a:cubicBezTo>
                      <a:cubicBezTo>
                        <a:pt x="724811" y="970807"/>
                        <a:pt x="720900" y="982173"/>
                        <a:pt x="716989" y="992591"/>
                      </a:cubicBezTo>
                      <a:cubicBezTo>
                        <a:pt x="716012" y="996380"/>
                        <a:pt x="712101" y="998274"/>
                        <a:pt x="707212" y="998274"/>
                      </a:cubicBezTo>
                      <a:cubicBezTo>
                        <a:pt x="702323" y="998274"/>
                        <a:pt x="698412" y="995432"/>
                        <a:pt x="697434" y="991644"/>
                      </a:cubicBezTo>
                      <a:cubicBezTo>
                        <a:pt x="693523" y="978384"/>
                        <a:pt x="690590" y="965124"/>
                        <a:pt x="688635" y="952812"/>
                      </a:cubicBezTo>
                      <a:cubicBezTo>
                        <a:pt x="684724" y="933869"/>
                        <a:pt x="680813" y="915874"/>
                        <a:pt x="673969" y="897878"/>
                      </a:cubicBezTo>
                      <a:cubicBezTo>
                        <a:pt x="653436" y="915874"/>
                        <a:pt x="645614" y="944287"/>
                        <a:pt x="637792" y="971754"/>
                      </a:cubicBezTo>
                      <a:cubicBezTo>
                        <a:pt x="636814" y="977437"/>
                        <a:pt x="634859" y="982173"/>
                        <a:pt x="633881" y="987855"/>
                      </a:cubicBezTo>
                      <a:cubicBezTo>
                        <a:pt x="632903" y="992591"/>
                        <a:pt x="628014" y="995432"/>
                        <a:pt x="623126" y="995432"/>
                      </a:cubicBezTo>
                      <a:cubicBezTo>
                        <a:pt x="618237" y="995432"/>
                        <a:pt x="615304" y="992591"/>
                        <a:pt x="614326" y="987855"/>
                      </a:cubicBezTo>
                      <a:cubicBezTo>
                        <a:pt x="610415" y="970807"/>
                        <a:pt x="609437" y="952812"/>
                        <a:pt x="609437" y="935763"/>
                      </a:cubicBezTo>
                      <a:cubicBezTo>
                        <a:pt x="609437" y="925345"/>
                        <a:pt x="609437" y="914926"/>
                        <a:pt x="608460" y="903561"/>
                      </a:cubicBezTo>
                      <a:cubicBezTo>
                        <a:pt x="606504" y="905455"/>
                        <a:pt x="605526" y="907349"/>
                        <a:pt x="604548" y="909244"/>
                      </a:cubicBezTo>
                      <a:cubicBezTo>
                        <a:pt x="591838" y="929133"/>
                        <a:pt x="583038" y="949023"/>
                        <a:pt x="577172" y="965124"/>
                      </a:cubicBezTo>
                      <a:lnTo>
                        <a:pt x="569350" y="986908"/>
                      </a:lnTo>
                      <a:lnTo>
                        <a:pt x="567394" y="964177"/>
                      </a:lnTo>
                      <a:cubicBezTo>
                        <a:pt x="563483" y="913979"/>
                        <a:pt x="548817" y="868517"/>
                        <a:pt x="524373" y="832526"/>
                      </a:cubicBezTo>
                      <a:lnTo>
                        <a:pt x="524373" y="832526"/>
                      </a:lnTo>
                      <a:cubicBezTo>
                        <a:pt x="497974" y="846733"/>
                        <a:pt x="502863" y="883671"/>
                        <a:pt x="506774" y="916821"/>
                      </a:cubicBezTo>
                      <a:cubicBezTo>
                        <a:pt x="507752" y="926292"/>
                        <a:pt x="508729" y="935763"/>
                        <a:pt x="509707" y="944287"/>
                      </a:cubicBezTo>
                      <a:cubicBezTo>
                        <a:pt x="509707" y="947129"/>
                        <a:pt x="508729" y="949970"/>
                        <a:pt x="506774" y="951864"/>
                      </a:cubicBezTo>
                      <a:cubicBezTo>
                        <a:pt x="502863" y="955653"/>
                        <a:pt x="496997" y="955653"/>
                        <a:pt x="492108" y="952812"/>
                      </a:cubicBezTo>
                      <a:cubicBezTo>
                        <a:pt x="486241" y="947129"/>
                        <a:pt x="479397" y="941446"/>
                        <a:pt x="473531" y="935763"/>
                      </a:cubicBezTo>
                      <a:cubicBezTo>
                        <a:pt x="460820" y="922503"/>
                        <a:pt x="447132" y="909244"/>
                        <a:pt x="430510" y="903561"/>
                      </a:cubicBezTo>
                      <a:cubicBezTo>
                        <a:pt x="424643" y="901667"/>
                        <a:pt x="420733" y="901667"/>
                        <a:pt x="416822" y="906402"/>
                      </a:cubicBezTo>
                      <a:cubicBezTo>
                        <a:pt x="406066" y="918715"/>
                        <a:pt x="404111" y="951864"/>
                        <a:pt x="406066" y="964177"/>
                      </a:cubicBezTo>
                      <a:cubicBezTo>
                        <a:pt x="408999" y="995432"/>
                        <a:pt x="419755" y="1025741"/>
                        <a:pt x="429532" y="1055102"/>
                      </a:cubicBezTo>
                      <a:cubicBezTo>
                        <a:pt x="432465" y="1064573"/>
                        <a:pt x="436377" y="1074991"/>
                        <a:pt x="439310" y="1085410"/>
                      </a:cubicBezTo>
                      <a:cubicBezTo>
                        <a:pt x="440288" y="1088251"/>
                        <a:pt x="439310" y="1092040"/>
                        <a:pt x="437354" y="1094881"/>
                      </a:cubicBezTo>
                      <a:cubicBezTo>
                        <a:pt x="434421" y="1098669"/>
                        <a:pt x="427577" y="1099616"/>
                        <a:pt x="422688" y="1096775"/>
                      </a:cubicBezTo>
                      <a:cubicBezTo>
                        <a:pt x="407044" y="1087304"/>
                        <a:pt x="394333" y="1074044"/>
                        <a:pt x="381623" y="1062679"/>
                      </a:cubicBezTo>
                      <a:cubicBezTo>
                        <a:pt x="369890" y="1051313"/>
                        <a:pt x="358157" y="1039947"/>
                        <a:pt x="344468" y="1030476"/>
                      </a:cubicBezTo>
                      <a:cubicBezTo>
                        <a:pt x="333713" y="1023846"/>
                        <a:pt x="320025" y="1015322"/>
                        <a:pt x="308292" y="1015322"/>
                      </a:cubicBezTo>
                      <a:cubicBezTo>
                        <a:pt x="303403" y="1015322"/>
                        <a:pt x="298515" y="1017216"/>
                        <a:pt x="295581" y="1020058"/>
                      </a:cubicBezTo>
                      <a:cubicBezTo>
                        <a:pt x="277982" y="1035212"/>
                        <a:pt x="281893" y="1056996"/>
                        <a:pt x="284826" y="1066467"/>
                      </a:cubicBezTo>
                      <a:cubicBezTo>
                        <a:pt x="303403" y="1130872"/>
                        <a:pt x="362068" y="1187699"/>
                        <a:pt x="407044" y="1224637"/>
                      </a:cubicBezTo>
                      <a:cubicBezTo>
                        <a:pt x="409977" y="1227479"/>
                        <a:pt x="410955" y="1230320"/>
                        <a:pt x="410955" y="1234109"/>
                      </a:cubicBezTo>
                      <a:cubicBezTo>
                        <a:pt x="409977" y="1237898"/>
                        <a:pt x="408022" y="1240739"/>
                        <a:pt x="404111" y="1241686"/>
                      </a:cubicBezTo>
                      <a:cubicBezTo>
                        <a:pt x="391400" y="1246422"/>
                        <a:pt x="377712" y="1249263"/>
                        <a:pt x="363046" y="1253052"/>
                      </a:cubicBezTo>
                      <a:cubicBezTo>
                        <a:pt x="330780" y="1260628"/>
                        <a:pt x="297537" y="1268206"/>
                        <a:pt x="278960" y="1289990"/>
                      </a:cubicBezTo>
                      <a:cubicBezTo>
                        <a:pt x="271137" y="1298514"/>
                        <a:pt x="269182" y="1307038"/>
                        <a:pt x="273093" y="1315562"/>
                      </a:cubicBezTo>
                      <a:cubicBezTo>
                        <a:pt x="278960" y="1329769"/>
                        <a:pt x="298515" y="1339240"/>
                        <a:pt x="314158" y="1342082"/>
                      </a:cubicBezTo>
                      <a:cubicBezTo>
                        <a:pt x="340558" y="1345870"/>
                        <a:pt x="365979" y="1343976"/>
                        <a:pt x="386511" y="1335452"/>
                      </a:cubicBezTo>
                      <a:cubicBezTo>
                        <a:pt x="392378" y="1333557"/>
                        <a:pt x="399222" y="1336399"/>
                        <a:pt x="400200" y="1342082"/>
                      </a:cubicBezTo>
                      <a:cubicBezTo>
                        <a:pt x="401178" y="1346817"/>
                        <a:pt x="400200" y="1350606"/>
                        <a:pt x="395311" y="1353447"/>
                      </a:cubicBezTo>
                      <a:cubicBezTo>
                        <a:pt x="369890" y="1368601"/>
                        <a:pt x="342513" y="1381861"/>
                        <a:pt x="316114" y="1394174"/>
                      </a:cubicBezTo>
                      <a:cubicBezTo>
                        <a:pt x="285804" y="1408381"/>
                        <a:pt x="253538" y="1423535"/>
                        <a:pt x="225184" y="1442477"/>
                      </a:cubicBezTo>
                      <a:cubicBezTo>
                        <a:pt x="200740" y="1458578"/>
                        <a:pt x="167497" y="1479415"/>
                        <a:pt x="154786" y="1509723"/>
                      </a:cubicBezTo>
                      <a:cubicBezTo>
                        <a:pt x="149897" y="1520142"/>
                        <a:pt x="146964" y="1537190"/>
                        <a:pt x="151853" y="1550450"/>
                      </a:cubicBezTo>
                      <a:lnTo>
                        <a:pt x="152830" y="1553291"/>
                      </a:lnTo>
                      <a:lnTo>
                        <a:pt x="150875" y="1555186"/>
                      </a:lnTo>
                      <a:cubicBezTo>
                        <a:pt x="141098" y="1567498"/>
                        <a:pt x="144031" y="1582652"/>
                        <a:pt x="145986" y="1591177"/>
                      </a:cubicBezTo>
                      <a:cubicBezTo>
                        <a:pt x="150875" y="1608225"/>
                        <a:pt x="159675" y="1625273"/>
                        <a:pt x="171408" y="1643269"/>
                      </a:cubicBezTo>
                      <a:lnTo>
                        <a:pt x="173363" y="1646110"/>
                      </a:lnTo>
                      <a:lnTo>
                        <a:pt x="172385" y="1648951"/>
                      </a:lnTo>
                      <a:cubicBezTo>
                        <a:pt x="168474" y="1657475"/>
                        <a:pt x="165541" y="1664106"/>
                        <a:pt x="164563" y="1670735"/>
                      </a:cubicBezTo>
                      <a:cubicBezTo>
                        <a:pt x="161630" y="1683048"/>
                        <a:pt x="163586" y="1697255"/>
                        <a:pt x="170430" y="1705779"/>
                      </a:cubicBezTo>
                      <a:cubicBezTo>
                        <a:pt x="177274" y="1714303"/>
                        <a:pt x="188029" y="1715250"/>
                        <a:pt x="200740" y="1709568"/>
                      </a:cubicBezTo>
                      <a:cubicBezTo>
                        <a:pt x="205629" y="1707673"/>
                        <a:pt x="209540" y="1704832"/>
                        <a:pt x="214428" y="1701043"/>
                      </a:cubicBezTo>
                      <a:lnTo>
                        <a:pt x="218339" y="1699149"/>
                      </a:lnTo>
                      <a:lnTo>
                        <a:pt x="221273" y="1701990"/>
                      </a:lnTo>
                      <a:cubicBezTo>
                        <a:pt x="232028" y="1712409"/>
                        <a:pt x="243761" y="1722827"/>
                        <a:pt x="255494" y="1732299"/>
                      </a:cubicBezTo>
                      <a:cubicBezTo>
                        <a:pt x="258427" y="1734193"/>
                        <a:pt x="259405" y="1737981"/>
                        <a:pt x="258427" y="1741770"/>
                      </a:cubicBezTo>
                      <a:cubicBezTo>
                        <a:pt x="257449" y="1744611"/>
                        <a:pt x="255494" y="1748400"/>
                        <a:pt x="252560" y="1749347"/>
                      </a:cubicBezTo>
                      <a:cubicBezTo>
                        <a:pt x="241805" y="1753135"/>
                        <a:pt x="229094" y="1755977"/>
                        <a:pt x="215406" y="1759765"/>
                      </a:cubicBezTo>
                      <a:cubicBezTo>
                        <a:pt x="187052" y="1766395"/>
                        <a:pt x="157719" y="1773025"/>
                        <a:pt x="141098" y="1792915"/>
                      </a:cubicBezTo>
                      <a:cubicBezTo>
                        <a:pt x="134253" y="1800492"/>
                        <a:pt x="133275" y="1808069"/>
                        <a:pt x="135231" y="1814699"/>
                      </a:cubicBezTo>
                      <a:cubicBezTo>
                        <a:pt x="139142" y="1826064"/>
                        <a:pt x="154786" y="1835536"/>
                        <a:pt x="171408" y="1837430"/>
                      </a:cubicBezTo>
                      <a:cubicBezTo>
                        <a:pt x="194873" y="1840271"/>
                        <a:pt x="217362" y="1838377"/>
                        <a:pt x="234961" y="1831747"/>
                      </a:cubicBezTo>
                      <a:cubicBezTo>
                        <a:pt x="240828" y="1829853"/>
                        <a:pt x="246694" y="1832694"/>
                        <a:pt x="248649" y="1838377"/>
                      </a:cubicBezTo>
                      <a:cubicBezTo>
                        <a:pt x="249627" y="1842165"/>
                        <a:pt x="248649" y="1846901"/>
                        <a:pt x="244739" y="1848795"/>
                      </a:cubicBezTo>
                      <a:cubicBezTo>
                        <a:pt x="222250" y="1862055"/>
                        <a:pt x="197807" y="1873421"/>
                        <a:pt x="174341" y="1884786"/>
                      </a:cubicBezTo>
                      <a:cubicBezTo>
                        <a:pt x="146964" y="1898046"/>
                        <a:pt x="119587" y="1911306"/>
                        <a:pt x="93188" y="1927407"/>
                      </a:cubicBezTo>
                      <a:cubicBezTo>
                        <a:pt x="71678" y="1941614"/>
                        <a:pt x="42345" y="1960557"/>
                        <a:pt x="31590" y="1986129"/>
                      </a:cubicBezTo>
                      <a:cubicBezTo>
                        <a:pt x="26701" y="1997495"/>
                        <a:pt x="21813" y="2021173"/>
                        <a:pt x="36479" y="2031591"/>
                      </a:cubicBezTo>
                      <a:cubicBezTo>
                        <a:pt x="42345" y="2035380"/>
                        <a:pt x="49190" y="2037274"/>
                        <a:pt x="56034" y="2037274"/>
                      </a:cubicBezTo>
                      <a:cubicBezTo>
                        <a:pt x="68744" y="2037274"/>
                        <a:pt x="80477" y="2031591"/>
                        <a:pt x="88299" y="2025909"/>
                      </a:cubicBezTo>
                      <a:cubicBezTo>
                        <a:pt x="94166" y="2022120"/>
                        <a:pt x="101010" y="2024961"/>
                        <a:pt x="102966" y="2030644"/>
                      </a:cubicBezTo>
                      <a:cubicBezTo>
                        <a:pt x="104921" y="2034433"/>
                        <a:pt x="102966" y="2039168"/>
                        <a:pt x="100032" y="2041063"/>
                      </a:cubicBezTo>
                      <a:cubicBezTo>
                        <a:pt x="75588" y="2060005"/>
                        <a:pt x="47234" y="2094102"/>
                        <a:pt x="39412" y="2127251"/>
                      </a:cubicBezTo>
                      <a:cubicBezTo>
                        <a:pt x="36479" y="2138617"/>
                        <a:pt x="38434" y="2150930"/>
                        <a:pt x="44301" y="2157560"/>
                      </a:cubicBezTo>
                      <a:cubicBezTo>
                        <a:pt x="47234" y="2161348"/>
                        <a:pt x="52123" y="2164189"/>
                        <a:pt x="57011" y="2164189"/>
                      </a:cubicBezTo>
                      <a:lnTo>
                        <a:pt x="57011" y="2164189"/>
                      </a:lnTo>
                      <a:cubicBezTo>
                        <a:pt x="60922" y="2164189"/>
                        <a:pt x="65811" y="2163242"/>
                        <a:pt x="69722" y="2160401"/>
                      </a:cubicBezTo>
                      <a:cubicBezTo>
                        <a:pt x="81455" y="2154718"/>
                        <a:pt x="92210" y="2146194"/>
                        <a:pt x="102966" y="2137670"/>
                      </a:cubicBezTo>
                      <a:cubicBezTo>
                        <a:pt x="108832" y="2132934"/>
                        <a:pt x="113721" y="2129146"/>
                        <a:pt x="119587" y="2125357"/>
                      </a:cubicBezTo>
                      <a:cubicBezTo>
                        <a:pt x="121543" y="2124410"/>
                        <a:pt x="123498" y="2123463"/>
                        <a:pt x="125454" y="2123463"/>
                      </a:cubicBezTo>
                      <a:cubicBezTo>
                        <a:pt x="130342" y="2123463"/>
                        <a:pt x="135231" y="2127251"/>
                        <a:pt x="135231" y="2131987"/>
                      </a:cubicBezTo>
                      <a:cubicBezTo>
                        <a:pt x="137186" y="2151877"/>
                        <a:pt x="134253" y="2171766"/>
                        <a:pt x="132298" y="2191656"/>
                      </a:cubicBezTo>
                      <a:cubicBezTo>
                        <a:pt x="131320" y="2204916"/>
                        <a:pt x="129365" y="2219123"/>
                        <a:pt x="129365" y="2232383"/>
                      </a:cubicBezTo>
                      <a:cubicBezTo>
                        <a:pt x="129365" y="2234277"/>
                        <a:pt x="129365" y="2236171"/>
                        <a:pt x="129365" y="2239013"/>
                      </a:cubicBezTo>
                      <a:cubicBezTo>
                        <a:pt x="128387" y="2251325"/>
                        <a:pt x="128387" y="2267427"/>
                        <a:pt x="134253" y="2275951"/>
                      </a:cubicBezTo>
                      <a:cubicBezTo>
                        <a:pt x="135231" y="2276898"/>
                        <a:pt x="135231" y="2276898"/>
                        <a:pt x="136209" y="2276898"/>
                      </a:cubicBezTo>
                      <a:cubicBezTo>
                        <a:pt x="139142" y="2276898"/>
                        <a:pt x="146964" y="2273109"/>
                        <a:pt x="165541" y="2248484"/>
                      </a:cubicBezTo>
                      <a:lnTo>
                        <a:pt x="167497" y="2245643"/>
                      </a:lnTo>
                      <a:cubicBezTo>
                        <a:pt x="171408" y="2239960"/>
                        <a:pt x="181185" y="2240907"/>
                        <a:pt x="184118" y="2247537"/>
                      </a:cubicBezTo>
                      <a:cubicBezTo>
                        <a:pt x="186074" y="2251325"/>
                        <a:pt x="185096" y="2254167"/>
                        <a:pt x="183141" y="2257955"/>
                      </a:cubicBezTo>
                      <a:cubicBezTo>
                        <a:pt x="171408" y="2273109"/>
                        <a:pt x="169452" y="2290157"/>
                        <a:pt x="176296" y="2305311"/>
                      </a:cubicBezTo>
                      <a:cubicBezTo>
                        <a:pt x="184118" y="2319519"/>
                        <a:pt x="198785" y="2328043"/>
                        <a:pt x="217362" y="2328043"/>
                      </a:cubicBezTo>
                      <a:cubicBezTo>
                        <a:pt x="220295" y="2328043"/>
                        <a:pt x="224206" y="2328043"/>
                        <a:pt x="227139" y="2327096"/>
                      </a:cubicBezTo>
                      <a:lnTo>
                        <a:pt x="228117" y="2327096"/>
                      </a:lnTo>
                      <a:cubicBezTo>
                        <a:pt x="233005" y="2327096"/>
                        <a:pt x="236916" y="2330884"/>
                        <a:pt x="237894" y="2335620"/>
                      </a:cubicBezTo>
                      <a:cubicBezTo>
                        <a:pt x="237894" y="2341302"/>
                        <a:pt x="234961" y="2345091"/>
                        <a:pt x="229094" y="2346038"/>
                      </a:cubicBezTo>
                      <a:cubicBezTo>
                        <a:pt x="208562" y="2347932"/>
                        <a:pt x="195851" y="2352668"/>
                        <a:pt x="192918" y="2358351"/>
                      </a:cubicBezTo>
                      <a:cubicBezTo>
                        <a:pt x="191940" y="2359298"/>
                        <a:pt x="190962" y="2362139"/>
                        <a:pt x="193896" y="2368769"/>
                      </a:cubicBezTo>
                      <a:cubicBezTo>
                        <a:pt x="202696" y="2385818"/>
                        <a:pt x="219317" y="2399077"/>
                        <a:pt x="235939" y="2410443"/>
                      </a:cubicBezTo>
                      <a:lnTo>
                        <a:pt x="244739" y="2417073"/>
                      </a:lnTo>
                      <a:lnTo>
                        <a:pt x="237894" y="2420861"/>
                      </a:lnTo>
                      <a:cubicBezTo>
                        <a:pt x="232028" y="2424650"/>
                        <a:pt x="228117" y="2429385"/>
                        <a:pt x="227139" y="2436015"/>
                      </a:cubicBezTo>
                      <a:cubicBezTo>
                        <a:pt x="226161" y="2440751"/>
                        <a:pt x="236916" y="2447381"/>
                        <a:pt x="241805" y="2451169"/>
                      </a:cubicBezTo>
                      <a:lnTo>
                        <a:pt x="243761" y="2452117"/>
                      </a:lnTo>
                      <a:cubicBezTo>
                        <a:pt x="254516" y="2459694"/>
                        <a:pt x="265271" y="2467271"/>
                        <a:pt x="275048" y="2474848"/>
                      </a:cubicBezTo>
                      <a:lnTo>
                        <a:pt x="286781" y="2483372"/>
                      </a:lnTo>
                      <a:lnTo>
                        <a:pt x="261360" y="2484319"/>
                      </a:lnTo>
                      <a:cubicBezTo>
                        <a:pt x="258427" y="2484319"/>
                        <a:pt x="255494" y="2485266"/>
                        <a:pt x="253538" y="2487160"/>
                      </a:cubicBezTo>
                      <a:cubicBezTo>
                        <a:pt x="243761" y="2493790"/>
                        <a:pt x="241805" y="2506103"/>
                        <a:pt x="246694" y="2522204"/>
                      </a:cubicBezTo>
                      <a:lnTo>
                        <a:pt x="246694" y="2525046"/>
                      </a:lnTo>
                      <a:lnTo>
                        <a:pt x="246694" y="2525993"/>
                      </a:lnTo>
                      <a:lnTo>
                        <a:pt x="248649" y="2528834"/>
                      </a:lnTo>
                      <a:cubicBezTo>
                        <a:pt x="249627" y="2530728"/>
                        <a:pt x="250605" y="2533569"/>
                        <a:pt x="251583" y="2535464"/>
                      </a:cubicBezTo>
                      <a:cubicBezTo>
                        <a:pt x="256471" y="2546830"/>
                        <a:pt x="263316" y="2557248"/>
                        <a:pt x="275048" y="2570508"/>
                      </a:cubicBezTo>
                      <a:lnTo>
                        <a:pt x="282871" y="2579032"/>
                      </a:lnTo>
                      <a:lnTo>
                        <a:pt x="271137" y="2579032"/>
                      </a:lnTo>
                      <a:cubicBezTo>
                        <a:pt x="270160" y="2579032"/>
                        <a:pt x="270160" y="2579032"/>
                        <a:pt x="269182" y="2579032"/>
                      </a:cubicBezTo>
                      <a:lnTo>
                        <a:pt x="267227" y="2579032"/>
                      </a:lnTo>
                      <a:lnTo>
                        <a:pt x="266249" y="2578085"/>
                      </a:lnTo>
                      <a:cubicBezTo>
                        <a:pt x="258427" y="2569560"/>
                        <a:pt x="250605" y="2560089"/>
                        <a:pt x="242783" y="2551565"/>
                      </a:cubicBezTo>
                      <a:cubicBezTo>
                        <a:pt x="237894" y="2545882"/>
                        <a:pt x="233005" y="2540200"/>
                        <a:pt x="228117" y="2535464"/>
                      </a:cubicBezTo>
                      <a:lnTo>
                        <a:pt x="225184" y="2532622"/>
                      </a:lnTo>
                      <a:cubicBezTo>
                        <a:pt x="216384" y="2523151"/>
                        <a:pt x="194873" y="2498526"/>
                        <a:pt x="181185" y="2503261"/>
                      </a:cubicBezTo>
                      <a:cubicBezTo>
                        <a:pt x="177274" y="2504209"/>
                        <a:pt x="175318" y="2506103"/>
                        <a:pt x="174341" y="2508944"/>
                      </a:cubicBezTo>
                      <a:cubicBezTo>
                        <a:pt x="171408" y="2515574"/>
                        <a:pt x="177274" y="2527887"/>
                        <a:pt x="180207" y="2534517"/>
                      </a:cubicBezTo>
                      <a:lnTo>
                        <a:pt x="181185" y="2535464"/>
                      </a:lnTo>
                      <a:cubicBezTo>
                        <a:pt x="186074" y="2544935"/>
                        <a:pt x="194873" y="2556301"/>
                        <a:pt x="206606" y="2567666"/>
                      </a:cubicBezTo>
                      <a:lnTo>
                        <a:pt x="215406" y="2576190"/>
                      </a:lnTo>
                      <a:lnTo>
                        <a:pt x="202696" y="2576190"/>
                      </a:lnTo>
                      <a:cubicBezTo>
                        <a:pt x="146964" y="2576190"/>
                        <a:pt x="138164" y="2585662"/>
                        <a:pt x="136209" y="2588503"/>
                      </a:cubicBezTo>
                      <a:cubicBezTo>
                        <a:pt x="134253" y="2592292"/>
                        <a:pt x="138164" y="2597027"/>
                        <a:pt x="141098" y="2600816"/>
                      </a:cubicBezTo>
                      <a:cubicBezTo>
                        <a:pt x="153808" y="2615023"/>
                        <a:pt x="184118" y="2626388"/>
                        <a:pt x="205629" y="2633018"/>
                      </a:cubicBezTo>
                      <a:cubicBezTo>
                        <a:pt x="211495" y="2634913"/>
                        <a:pt x="217362" y="2636807"/>
                        <a:pt x="223228" y="2638701"/>
                      </a:cubicBezTo>
                      <a:cubicBezTo>
                        <a:pt x="241805" y="2644384"/>
                        <a:pt x="262338" y="2651961"/>
                        <a:pt x="282871" y="2657643"/>
                      </a:cubicBezTo>
                      <a:lnTo>
                        <a:pt x="303403" y="2663326"/>
                      </a:lnTo>
                      <a:lnTo>
                        <a:pt x="268204" y="2669956"/>
                      </a:lnTo>
                      <a:cubicBezTo>
                        <a:pt x="228117" y="2678480"/>
                        <a:pt x="181185" y="2691740"/>
                        <a:pt x="169452" y="2705000"/>
                      </a:cubicBezTo>
                      <a:cubicBezTo>
                        <a:pt x="165541" y="2708789"/>
                        <a:pt x="164563" y="2711630"/>
                        <a:pt x="165541" y="2712577"/>
                      </a:cubicBezTo>
                      <a:cubicBezTo>
                        <a:pt x="165541" y="2713524"/>
                        <a:pt x="169452" y="2718260"/>
                        <a:pt x="197807" y="2718260"/>
                      </a:cubicBezTo>
                      <a:cubicBezTo>
                        <a:pt x="216384" y="2718260"/>
                        <a:pt x="241805" y="2716365"/>
                        <a:pt x="273093" y="2711630"/>
                      </a:cubicBezTo>
                      <a:lnTo>
                        <a:pt x="303403" y="2707841"/>
                      </a:lnTo>
                      <a:lnTo>
                        <a:pt x="276026" y="2721101"/>
                      </a:lnTo>
                      <a:cubicBezTo>
                        <a:pt x="233983" y="2741938"/>
                        <a:pt x="207584" y="2763722"/>
                        <a:pt x="196829" y="2786453"/>
                      </a:cubicBezTo>
                      <a:cubicBezTo>
                        <a:pt x="195851" y="2788347"/>
                        <a:pt x="195851" y="2790242"/>
                        <a:pt x="195851" y="2790242"/>
                      </a:cubicBezTo>
                      <a:cubicBezTo>
                        <a:pt x="195851" y="2790242"/>
                        <a:pt x="197807" y="2792136"/>
                        <a:pt x="206606" y="2792136"/>
                      </a:cubicBezTo>
                      <a:cubicBezTo>
                        <a:pt x="221273" y="2792136"/>
                        <a:pt x="245716" y="2787400"/>
                        <a:pt x="278960" y="2777929"/>
                      </a:cubicBezTo>
                      <a:lnTo>
                        <a:pt x="313180" y="2768458"/>
                      </a:lnTo>
                      <a:lnTo>
                        <a:pt x="279937" y="2789294"/>
                      </a:lnTo>
                      <a:cubicBezTo>
                        <a:pt x="277982" y="2791189"/>
                        <a:pt x="275048" y="2792136"/>
                        <a:pt x="273093" y="2794030"/>
                      </a:cubicBezTo>
                      <a:cubicBezTo>
                        <a:pt x="246694" y="2813920"/>
                        <a:pt x="223228" y="2836651"/>
                        <a:pt x="205629" y="2863171"/>
                      </a:cubicBezTo>
                      <a:cubicBezTo>
                        <a:pt x="198785" y="2873589"/>
                        <a:pt x="195851" y="2881166"/>
                        <a:pt x="197807" y="2885901"/>
                      </a:cubicBezTo>
                      <a:cubicBezTo>
                        <a:pt x="199762" y="2888743"/>
                        <a:pt x="205629" y="2890637"/>
                        <a:pt x="214428" y="2890637"/>
                      </a:cubicBezTo>
                      <a:cubicBezTo>
                        <a:pt x="233983" y="2890637"/>
                        <a:pt x="263316" y="2883060"/>
                        <a:pt x="284826" y="2874536"/>
                      </a:cubicBezTo>
                      <a:cubicBezTo>
                        <a:pt x="299492" y="2869800"/>
                        <a:pt x="311225" y="2865065"/>
                        <a:pt x="322958" y="2860329"/>
                      </a:cubicBezTo>
                      <a:lnTo>
                        <a:pt x="367934" y="2843281"/>
                      </a:lnTo>
                      <a:lnTo>
                        <a:pt x="327847" y="2869800"/>
                      </a:lnTo>
                      <a:cubicBezTo>
                        <a:pt x="321003" y="2874536"/>
                        <a:pt x="315136" y="2878325"/>
                        <a:pt x="308292" y="2884007"/>
                      </a:cubicBezTo>
                      <a:cubicBezTo>
                        <a:pt x="289715" y="2898214"/>
                        <a:pt x="268204" y="2921892"/>
                        <a:pt x="263316" y="2944623"/>
                      </a:cubicBezTo>
                      <a:cubicBezTo>
                        <a:pt x="259405" y="2962619"/>
                        <a:pt x="261360" y="2980614"/>
                        <a:pt x="269182" y="2992927"/>
                      </a:cubicBezTo>
                      <a:lnTo>
                        <a:pt x="271137" y="2996716"/>
                      </a:lnTo>
                      <a:lnTo>
                        <a:pt x="267227" y="2999557"/>
                      </a:lnTo>
                      <a:cubicBezTo>
                        <a:pt x="240828" y="3017552"/>
                        <a:pt x="201718" y="3045966"/>
                        <a:pt x="203673" y="3068697"/>
                      </a:cubicBezTo>
                      <a:cubicBezTo>
                        <a:pt x="203673" y="3068697"/>
                        <a:pt x="204651" y="3069645"/>
                        <a:pt x="205629" y="3069645"/>
                      </a:cubicBezTo>
                      <a:cubicBezTo>
                        <a:pt x="238872" y="3069645"/>
                        <a:pt x="283848" y="3056385"/>
                        <a:pt x="308292" y="3047860"/>
                      </a:cubicBezTo>
                      <a:cubicBezTo>
                        <a:pt x="324914" y="3042178"/>
                        <a:pt x="341535" y="3036495"/>
                        <a:pt x="360112" y="3029865"/>
                      </a:cubicBezTo>
                      <a:lnTo>
                        <a:pt x="405089" y="3012817"/>
                      </a:lnTo>
                      <a:lnTo>
                        <a:pt x="365001" y="3038389"/>
                      </a:lnTo>
                      <a:cubicBezTo>
                        <a:pt x="339580" y="3054490"/>
                        <a:pt x="312203" y="3074380"/>
                        <a:pt x="310247" y="3094270"/>
                      </a:cubicBezTo>
                      <a:cubicBezTo>
                        <a:pt x="310247" y="3094270"/>
                        <a:pt x="310247" y="3094270"/>
                        <a:pt x="311225" y="3095217"/>
                      </a:cubicBezTo>
                      <a:cubicBezTo>
                        <a:pt x="314158" y="3096164"/>
                        <a:pt x="318070" y="3097111"/>
                        <a:pt x="321980" y="3097111"/>
                      </a:cubicBezTo>
                      <a:cubicBezTo>
                        <a:pt x="348379" y="3097111"/>
                        <a:pt x="393356" y="3072486"/>
                        <a:pt x="409977" y="3063014"/>
                      </a:cubicBezTo>
                      <a:lnTo>
                        <a:pt x="423666" y="3055438"/>
                      </a:lnTo>
                      <a:lnTo>
                        <a:pt x="416822" y="3069645"/>
                      </a:lnTo>
                      <a:cubicBezTo>
                        <a:pt x="407044" y="3089534"/>
                        <a:pt x="406066" y="3110371"/>
                        <a:pt x="411933" y="3134049"/>
                      </a:cubicBezTo>
                      <a:cubicBezTo>
                        <a:pt x="414866" y="3143521"/>
                        <a:pt x="429532" y="3163410"/>
                        <a:pt x="446154" y="3161516"/>
                      </a:cubicBezTo>
                      <a:cubicBezTo>
                        <a:pt x="467664" y="3158675"/>
                        <a:pt x="484286" y="3135943"/>
                        <a:pt x="496019" y="3091429"/>
                      </a:cubicBezTo>
                      <a:lnTo>
                        <a:pt x="502863" y="3068697"/>
                      </a:lnTo>
                      <a:lnTo>
                        <a:pt x="506774" y="3092376"/>
                      </a:lnTo>
                      <a:cubicBezTo>
                        <a:pt x="514596" y="3139732"/>
                        <a:pt x="532196" y="3188036"/>
                        <a:pt x="555661" y="3188036"/>
                      </a:cubicBezTo>
                      <a:cubicBezTo>
                        <a:pt x="560550" y="3188036"/>
                        <a:pt x="567394" y="3185194"/>
                        <a:pt x="573261" y="3180459"/>
                      </a:cubicBezTo>
                      <a:cubicBezTo>
                        <a:pt x="588905" y="3168146"/>
                        <a:pt x="594771" y="3144468"/>
                        <a:pt x="596727" y="3128367"/>
                      </a:cubicBezTo>
                      <a:lnTo>
                        <a:pt x="598682" y="3112265"/>
                      </a:lnTo>
                      <a:lnTo>
                        <a:pt x="606504" y="3126472"/>
                      </a:lnTo>
                      <a:cubicBezTo>
                        <a:pt x="622148" y="3154886"/>
                        <a:pt x="638770" y="3164358"/>
                        <a:pt x="659302" y="3153939"/>
                      </a:cubicBezTo>
                      <a:cubicBezTo>
                        <a:pt x="683746" y="3141626"/>
                        <a:pt x="692546" y="3114160"/>
                        <a:pt x="698412" y="3093323"/>
                      </a:cubicBezTo>
                      <a:lnTo>
                        <a:pt x="699390" y="3090481"/>
                      </a:lnTo>
                      <a:cubicBezTo>
                        <a:pt x="699390" y="3089534"/>
                        <a:pt x="700368" y="3088587"/>
                        <a:pt x="700368" y="3087640"/>
                      </a:cubicBezTo>
                      <a:cubicBezTo>
                        <a:pt x="700368" y="3086693"/>
                        <a:pt x="701345" y="3085746"/>
                        <a:pt x="701345" y="3083851"/>
                      </a:cubicBezTo>
                      <a:lnTo>
                        <a:pt x="702323" y="3080063"/>
                      </a:lnTo>
                      <a:lnTo>
                        <a:pt x="707212" y="3080063"/>
                      </a:lnTo>
                      <a:cubicBezTo>
                        <a:pt x="711123" y="3081010"/>
                        <a:pt x="715034" y="3081010"/>
                        <a:pt x="719922" y="3081010"/>
                      </a:cubicBezTo>
                      <a:cubicBezTo>
                        <a:pt x="737522" y="3081010"/>
                        <a:pt x="757077" y="3077222"/>
                        <a:pt x="773699" y="3074380"/>
                      </a:cubicBezTo>
                      <a:lnTo>
                        <a:pt x="805964" y="3067750"/>
                      </a:lnTo>
                      <a:lnTo>
                        <a:pt x="776632" y="3083851"/>
                      </a:lnTo>
                      <a:cubicBezTo>
                        <a:pt x="757077" y="3094270"/>
                        <a:pt x="740455" y="3103741"/>
                        <a:pt x="726767" y="3113213"/>
                      </a:cubicBezTo>
                      <a:cubicBezTo>
                        <a:pt x="726767" y="3113213"/>
                        <a:pt x="726767" y="3113213"/>
                        <a:pt x="726767" y="3113213"/>
                      </a:cubicBezTo>
                      <a:cubicBezTo>
                        <a:pt x="731656" y="3116054"/>
                        <a:pt x="737522" y="3117001"/>
                        <a:pt x="746322" y="3115107"/>
                      </a:cubicBezTo>
                      <a:cubicBezTo>
                        <a:pt x="760010" y="3112265"/>
                        <a:pt x="771743" y="3107530"/>
                        <a:pt x="783476" y="3103741"/>
                      </a:cubicBezTo>
                      <a:cubicBezTo>
                        <a:pt x="792276" y="3100900"/>
                        <a:pt x="795209" y="3104688"/>
                        <a:pt x="796187" y="3105635"/>
                      </a:cubicBezTo>
                      <a:cubicBezTo>
                        <a:pt x="798142" y="3110371"/>
                        <a:pt x="794231" y="3115107"/>
                        <a:pt x="787387" y="3123631"/>
                      </a:cubicBezTo>
                      <a:cubicBezTo>
                        <a:pt x="784454" y="3127419"/>
                        <a:pt x="781520" y="3131208"/>
                        <a:pt x="780543" y="3133102"/>
                      </a:cubicBezTo>
                      <a:cubicBezTo>
                        <a:pt x="768810" y="3161516"/>
                        <a:pt x="763921" y="3193718"/>
                        <a:pt x="766854" y="3223079"/>
                      </a:cubicBezTo>
                      <a:cubicBezTo>
                        <a:pt x="767832" y="3231604"/>
                        <a:pt x="775654" y="3238234"/>
                        <a:pt x="784454" y="3238234"/>
                      </a:cubicBezTo>
                      <a:cubicBezTo>
                        <a:pt x="789343" y="3238234"/>
                        <a:pt x="795209" y="3236339"/>
                        <a:pt x="799120" y="3231604"/>
                      </a:cubicBezTo>
                      <a:cubicBezTo>
                        <a:pt x="837252" y="3198454"/>
                        <a:pt x="863651" y="3158675"/>
                        <a:pt x="886139" y="3121737"/>
                      </a:cubicBezTo>
                      <a:lnTo>
                        <a:pt x="897872" y="3102794"/>
                      </a:lnTo>
                      <a:lnTo>
                        <a:pt x="896894" y="3123631"/>
                      </a:lnTo>
                      <a:cubicBezTo>
                        <a:pt x="894939" y="3148256"/>
                        <a:pt x="897872" y="3165305"/>
                        <a:pt x="905694" y="3173829"/>
                      </a:cubicBezTo>
                      <a:cubicBezTo>
                        <a:pt x="913516" y="3182353"/>
                        <a:pt x="926227" y="3183300"/>
                        <a:pt x="944804" y="3177617"/>
                      </a:cubicBezTo>
                      <a:cubicBezTo>
                        <a:pt x="967292" y="3170987"/>
                        <a:pt x="975114" y="3148256"/>
                        <a:pt x="980980" y="3130261"/>
                      </a:cubicBezTo>
                      <a:cubicBezTo>
                        <a:pt x="981958" y="3127419"/>
                        <a:pt x="982936" y="3124578"/>
                        <a:pt x="983914" y="3122684"/>
                      </a:cubicBezTo>
                      <a:cubicBezTo>
                        <a:pt x="990758" y="3103741"/>
                        <a:pt x="989780" y="3086693"/>
                        <a:pt x="986847" y="3071539"/>
                      </a:cubicBezTo>
                      <a:lnTo>
                        <a:pt x="983914" y="3057332"/>
                      </a:lnTo>
                      <a:lnTo>
                        <a:pt x="994669" y="3066803"/>
                      </a:lnTo>
                      <a:cubicBezTo>
                        <a:pt x="1012268" y="3082904"/>
                        <a:pt x="1027912" y="3096164"/>
                        <a:pt x="1061156" y="3105635"/>
                      </a:cubicBezTo>
                      <a:cubicBezTo>
                        <a:pt x="1063111" y="3106583"/>
                        <a:pt x="1065067" y="3106583"/>
                        <a:pt x="1067022" y="3106583"/>
                      </a:cubicBezTo>
                      <a:cubicBezTo>
                        <a:pt x="1079733" y="3106583"/>
                        <a:pt x="1090488" y="3097111"/>
                        <a:pt x="1091466" y="3090481"/>
                      </a:cubicBezTo>
                      <a:cubicBezTo>
                        <a:pt x="1096354" y="3061121"/>
                        <a:pt x="1082666" y="3030812"/>
                        <a:pt x="1068000" y="3003346"/>
                      </a:cubicBezTo>
                      <a:lnTo>
                        <a:pt x="1063111" y="2992927"/>
                      </a:lnTo>
                      <a:lnTo>
                        <a:pt x="1063111" y="2991033"/>
                      </a:lnTo>
                      <a:cubicBezTo>
                        <a:pt x="1066044" y="2975879"/>
                        <a:pt x="1059200" y="2956936"/>
                        <a:pt x="1052356" y="2938941"/>
                      </a:cubicBezTo>
                      <a:lnTo>
                        <a:pt x="1038667" y="2899161"/>
                      </a:lnTo>
                      <a:lnTo>
                        <a:pt x="1059200" y="2927575"/>
                      </a:lnTo>
                      <a:cubicBezTo>
                        <a:pt x="1078755" y="2954095"/>
                        <a:pt x="1106132" y="2985350"/>
                        <a:pt x="1134486" y="2985350"/>
                      </a:cubicBezTo>
                      <a:cubicBezTo>
                        <a:pt x="1138397" y="2985350"/>
                        <a:pt x="1142308" y="2984403"/>
                        <a:pt x="1146219" y="2983456"/>
                      </a:cubicBezTo>
                      <a:cubicBezTo>
                        <a:pt x="1156974" y="2979667"/>
                        <a:pt x="1160886" y="2973038"/>
                        <a:pt x="1163819" y="2962619"/>
                      </a:cubicBezTo>
                      <a:cubicBezTo>
                        <a:pt x="1165774" y="2955042"/>
                        <a:pt x="1166752" y="2948412"/>
                        <a:pt x="1166752" y="2939888"/>
                      </a:cubicBezTo>
                      <a:lnTo>
                        <a:pt x="1166752" y="2919051"/>
                      </a:lnTo>
                      <a:lnTo>
                        <a:pt x="1176529" y="2937047"/>
                      </a:lnTo>
                      <a:cubicBezTo>
                        <a:pt x="1183374" y="2950306"/>
                        <a:pt x="1190218" y="2956936"/>
                        <a:pt x="1197062" y="2956936"/>
                      </a:cubicBezTo>
                      <a:cubicBezTo>
                        <a:pt x="1200973" y="2956936"/>
                        <a:pt x="1205862" y="2954095"/>
                        <a:pt x="1211728" y="2948412"/>
                      </a:cubicBezTo>
                      <a:cubicBezTo>
                        <a:pt x="1224439" y="2934205"/>
                        <a:pt x="1232261" y="2918104"/>
                        <a:pt x="1240083" y="2901056"/>
                      </a:cubicBezTo>
                      <a:cubicBezTo>
                        <a:pt x="1243016" y="2894426"/>
                        <a:pt x="1245949" y="2887796"/>
                        <a:pt x="1249860" y="2882113"/>
                      </a:cubicBezTo>
                      <a:cubicBezTo>
                        <a:pt x="1249860" y="2882113"/>
                        <a:pt x="1249860" y="2882113"/>
                        <a:pt x="1249860" y="2882113"/>
                      </a:cubicBezTo>
                      <a:lnTo>
                        <a:pt x="1249860" y="2882113"/>
                      </a:lnTo>
                      <a:lnTo>
                        <a:pt x="1249860" y="2882113"/>
                      </a:lnTo>
                      <a:lnTo>
                        <a:pt x="1258660" y="2886849"/>
                      </a:lnTo>
                      <a:cubicBezTo>
                        <a:pt x="1253771" y="2896320"/>
                        <a:pt x="1252793" y="2907685"/>
                        <a:pt x="1251816" y="2919051"/>
                      </a:cubicBezTo>
                      <a:cubicBezTo>
                        <a:pt x="1250838" y="2927575"/>
                        <a:pt x="1250838" y="2936099"/>
                        <a:pt x="1247905" y="2944623"/>
                      </a:cubicBezTo>
                      <a:cubicBezTo>
                        <a:pt x="1244972" y="2955989"/>
                        <a:pt x="1243994" y="2970196"/>
                        <a:pt x="1245949" y="2979667"/>
                      </a:cubicBezTo>
                      <a:cubicBezTo>
                        <a:pt x="1295814" y="2971143"/>
                        <a:pt x="1338835" y="2937047"/>
                        <a:pt x="1368167" y="2912421"/>
                      </a:cubicBezTo>
                      <a:lnTo>
                        <a:pt x="1375012" y="2919998"/>
                      </a:lnTo>
                      <a:cubicBezTo>
                        <a:pt x="1370123" y="2923787"/>
                        <a:pt x="1365234" y="2928522"/>
                        <a:pt x="1361323" y="2933258"/>
                      </a:cubicBezTo>
                      <a:lnTo>
                        <a:pt x="1360346" y="2934205"/>
                      </a:lnTo>
                      <a:cubicBezTo>
                        <a:pt x="1352523" y="2942729"/>
                        <a:pt x="1346657" y="2947465"/>
                        <a:pt x="1346657" y="2956936"/>
                      </a:cubicBezTo>
                      <a:cubicBezTo>
                        <a:pt x="1346657" y="2957883"/>
                        <a:pt x="1346657" y="2957883"/>
                        <a:pt x="1346657" y="2958830"/>
                      </a:cubicBezTo>
                      <a:cubicBezTo>
                        <a:pt x="1346657" y="2959777"/>
                        <a:pt x="1348612" y="2959777"/>
                        <a:pt x="1351546" y="2959777"/>
                      </a:cubicBezTo>
                      <a:cubicBezTo>
                        <a:pt x="1367190" y="2959777"/>
                        <a:pt x="1400433" y="2945571"/>
                        <a:pt x="1417055" y="2937047"/>
                      </a:cubicBezTo>
                      <a:cubicBezTo>
                        <a:pt x="1440521" y="2924734"/>
                        <a:pt x="1461053" y="2905791"/>
                        <a:pt x="1477675" y="2882113"/>
                      </a:cubicBezTo>
                      <a:lnTo>
                        <a:pt x="1488430" y="2865065"/>
                      </a:lnTo>
                      <a:lnTo>
                        <a:pt x="1486474" y="2884955"/>
                      </a:lnTo>
                      <a:cubicBezTo>
                        <a:pt x="1485497" y="2893479"/>
                        <a:pt x="1485497" y="2904844"/>
                        <a:pt x="1487452" y="2917157"/>
                      </a:cubicBezTo>
                      <a:cubicBezTo>
                        <a:pt x="1489408" y="2926628"/>
                        <a:pt x="1501141" y="2954095"/>
                        <a:pt x="1512874" y="2954095"/>
                      </a:cubicBezTo>
                      <a:lnTo>
                        <a:pt x="1516785" y="2954095"/>
                      </a:lnTo>
                      <a:cubicBezTo>
                        <a:pt x="1528517" y="2954095"/>
                        <a:pt x="1533406" y="2952201"/>
                        <a:pt x="1535362" y="2947465"/>
                      </a:cubicBezTo>
                      <a:cubicBezTo>
                        <a:pt x="1541228" y="2932311"/>
                        <a:pt x="1551006" y="2918104"/>
                        <a:pt x="1559805" y="2904844"/>
                      </a:cubicBezTo>
                      <a:lnTo>
                        <a:pt x="1573494" y="2884955"/>
                      </a:lnTo>
                      <a:lnTo>
                        <a:pt x="1573494" y="2902950"/>
                      </a:lnTo>
                      <a:cubicBezTo>
                        <a:pt x="1573494" y="2926628"/>
                        <a:pt x="1576427" y="2955042"/>
                        <a:pt x="1595004" y="2956936"/>
                      </a:cubicBezTo>
                      <a:lnTo>
                        <a:pt x="1604782" y="2957883"/>
                      </a:lnTo>
                      <a:lnTo>
                        <a:pt x="1598915" y="2965460"/>
                      </a:lnTo>
                      <a:cubicBezTo>
                        <a:pt x="1585227" y="2980614"/>
                        <a:pt x="1578383" y="2991980"/>
                        <a:pt x="1576427" y="2999557"/>
                      </a:cubicBezTo>
                      <a:cubicBezTo>
                        <a:pt x="1576427" y="2999557"/>
                        <a:pt x="1576427" y="2999557"/>
                        <a:pt x="1578383" y="2999557"/>
                      </a:cubicBezTo>
                      <a:cubicBezTo>
                        <a:pt x="1602826" y="2995768"/>
                        <a:pt x="1624336" y="2986297"/>
                        <a:pt x="1644869" y="2976826"/>
                      </a:cubicBezTo>
                      <a:cubicBezTo>
                        <a:pt x="1648780" y="2974932"/>
                        <a:pt x="1652691" y="2973038"/>
                        <a:pt x="1656602" y="2972090"/>
                      </a:cubicBezTo>
                      <a:lnTo>
                        <a:pt x="1696690" y="2955042"/>
                      </a:lnTo>
                      <a:lnTo>
                        <a:pt x="1661491" y="2980614"/>
                      </a:lnTo>
                      <a:cubicBezTo>
                        <a:pt x="1623359" y="3008081"/>
                        <a:pt x="1604782" y="3028918"/>
                        <a:pt x="1604782" y="3042178"/>
                      </a:cubicBezTo>
                      <a:cubicBezTo>
                        <a:pt x="1604782" y="3045966"/>
                        <a:pt x="1606737" y="3048808"/>
                        <a:pt x="1609670" y="3051649"/>
                      </a:cubicBezTo>
                      <a:cubicBezTo>
                        <a:pt x="1621403" y="3060173"/>
                        <a:pt x="1639980" y="3059226"/>
                        <a:pt x="1657580" y="3050702"/>
                      </a:cubicBezTo>
                      <a:lnTo>
                        <a:pt x="1664424" y="3046913"/>
                      </a:lnTo>
                      <a:lnTo>
                        <a:pt x="1665402" y="3054490"/>
                      </a:lnTo>
                      <a:cubicBezTo>
                        <a:pt x="1665402" y="3058279"/>
                        <a:pt x="1666379" y="3061121"/>
                        <a:pt x="1667357" y="3064909"/>
                      </a:cubicBezTo>
                      <a:cubicBezTo>
                        <a:pt x="1672246" y="3084799"/>
                        <a:pt x="1692779" y="3133102"/>
                        <a:pt x="1713311" y="3136891"/>
                      </a:cubicBezTo>
                      <a:cubicBezTo>
                        <a:pt x="1715267" y="3136891"/>
                        <a:pt x="1716245" y="3137838"/>
                        <a:pt x="1718200" y="3137838"/>
                      </a:cubicBezTo>
                      <a:cubicBezTo>
                        <a:pt x="1723089" y="3137838"/>
                        <a:pt x="1736777" y="3137838"/>
                        <a:pt x="1739710" y="3101847"/>
                      </a:cubicBezTo>
                      <a:lnTo>
                        <a:pt x="1741666" y="3078169"/>
                      </a:lnTo>
                      <a:lnTo>
                        <a:pt x="1749488" y="3100900"/>
                      </a:lnTo>
                      <a:cubicBezTo>
                        <a:pt x="1755354" y="3117001"/>
                        <a:pt x="1762198" y="3133102"/>
                        <a:pt x="1770998" y="3150151"/>
                      </a:cubicBezTo>
                      <a:lnTo>
                        <a:pt x="1771976" y="3152992"/>
                      </a:lnTo>
                      <a:cubicBezTo>
                        <a:pt x="1776865" y="3163410"/>
                        <a:pt x="1788598" y="3188036"/>
                        <a:pt x="1803264" y="3186142"/>
                      </a:cubicBezTo>
                      <a:cubicBezTo>
                        <a:pt x="1818908" y="3184247"/>
                        <a:pt x="1823796" y="3167199"/>
                        <a:pt x="1826730" y="3148256"/>
                      </a:cubicBezTo>
                      <a:cubicBezTo>
                        <a:pt x="1827708" y="3144468"/>
                        <a:pt x="1827708" y="3140679"/>
                        <a:pt x="1828685" y="3138785"/>
                      </a:cubicBezTo>
                      <a:cubicBezTo>
                        <a:pt x="1831619" y="3130261"/>
                        <a:pt x="1832596" y="3120789"/>
                        <a:pt x="1832596" y="3112265"/>
                      </a:cubicBezTo>
                      <a:lnTo>
                        <a:pt x="1833574" y="3093323"/>
                      </a:lnTo>
                      <a:lnTo>
                        <a:pt x="1842373" y="3109424"/>
                      </a:lnTo>
                      <a:cubicBezTo>
                        <a:pt x="1852151" y="3126472"/>
                        <a:pt x="1861928" y="3139732"/>
                        <a:pt x="1873662" y="3150151"/>
                      </a:cubicBezTo>
                      <a:cubicBezTo>
                        <a:pt x="1875617" y="3152045"/>
                        <a:pt x="1878550" y="3154886"/>
                        <a:pt x="1882461" y="3158675"/>
                      </a:cubicBezTo>
                      <a:cubicBezTo>
                        <a:pt x="1898105" y="3173829"/>
                        <a:pt x="1923526" y="3199401"/>
                        <a:pt x="1946992" y="3199401"/>
                      </a:cubicBezTo>
                      <a:cubicBezTo>
                        <a:pt x="1949925" y="3199401"/>
                        <a:pt x="1952859" y="3199401"/>
                        <a:pt x="1954814" y="3198454"/>
                      </a:cubicBezTo>
                      <a:cubicBezTo>
                        <a:pt x="1977303" y="3191824"/>
                        <a:pt x="1982191" y="3161516"/>
                        <a:pt x="1986102" y="3141626"/>
                      </a:cubicBezTo>
                      <a:cubicBezTo>
                        <a:pt x="1987080" y="3137838"/>
                        <a:pt x="1987080" y="3134996"/>
                        <a:pt x="1988058" y="3131208"/>
                      </a:cubicBezTo>
                      <a:cubicBezTo>
                        <a:pt x="1988058" y="3129314"/>
                        <a:pt x="1989035" y="3126472"/>
                        <a:pt x="1989035" y="3124578"/>
                      </a:cubicBezTo>
                      <a:lnTo>
                        <a:pt x="1990991" y="3111318"/>
                      </a:lnTo>
                      <a:lnTo>
                        <a:pt x="2004679" y="3125525"/>
                      </a:lnTo>
                      <a:cubicBezTo>
                        <a:pt x="2007613" y="3128367"/>
                        <a:pt x="2009568" y="3131208"/>
                        <a:pt x="2012502" y="3134049"/>
                      </a:cubicBezTo>
                      <a:cubicBezTo>
                        <a:pt x="2014457" y="3135943"/>
                        <a:pt x="2017390" y="3135943"/>
                        <a:pt x="2021301" y="3134049"/>
                      </a:cubicBezTo>
                      <a:cubicBezTo>
                        <a:pt x="2033034" y="3129314"/>
                        <a:pt x="2033034" y="3124578"/>
                        <a:pt x="2032056" y="3113213"/>
                      </a:cubicBezTo>
                      <a:lnTo>
                        <a:pt x="2032056" y="3112265"/>
                      </a:lnTo>
                      <a:cubicBezTo>
                        <a:pt x="2031078" y="3098059"/>
                        <a:pt x="2027167" y="3082904"/>
                        <a:pt x="2022279" y="3067750"/>
                      </a:cubicBezTo>
                      <a:lnTo>
                        <a:pt x="2016412" y="3049755"/>
                      </a:lnTo>
                      <a:lnTo>
                        <a:pt x="2031078" y="3063014"/>
                      </a:lnTo>
                      <a:cubicBezTo>
                        <a:pt x="2050634" y="3081010"/>
                        <a:pt x="2069210" y="3095217"/>
                        <a:pt x="2094632" y="3106583"/>
                      </a:cubicBezTo>
                      <a:cubicBezTo>
                        <a:pt x="2106365" y="3112265"/>
                        <a:pt x="2125920" y="3117001"/>
                        <a:pt x="2142541" y="3117001"/>
                      </a:cubicBezTo>
                      <a:cubicBezTo>
                        <a:pt x="2150363" y="3117001"/>
                        <a:pt x="2157208" y="3116054"/>
                        <a:pt x="2162097" y="3113213"/>
                      </a:cubicBezTo>
                      <a:cubicBezTo>
                        <a:pt x="2166985" y="3111318"/>
                        <a:pt x="2167963" y="3108477"/>
                        <a:pt x="2167963" y="3105635"/>
                      </a:cubicBezTo>
                      <a:cubicBezTo>
                        <a:pt x="2168941" y="3099953"/>
                        <a:pt x="2164052" y="3083851"/>
                        <a:pt x="2124942" y="3050702"/>
                      </a:cubicBezTo>
                      <a:lnTo>
                        <a:pt x="2095610" y="3026077"/>
                      </a:lnTo>
                      <a:lnTo>
                        <a:pt x="2129831" y="3042178"/>
                      </a:lnTo>
                      <a:cubicBezTo>
                        <a:pt x="2162097" y="3057332"/>
                        <a:pt x="2210006" y="3078169"/>
                        <a:pt x="2255960" y="3078169"/>
                      </a:cubicBezTo>
                      <a:cubicBezTo>
                        <a:pt x="2276493" y="3078169"/>
                        <a:pt x="2295070" y="3074380"/>
                        <a:pt x="2310713" y="3065856"/>
                      </a:cubicBezTo>
                      <a:cubicBezTo>
                        <a:pt x="2316580" y="3063014"/>
                        <a:pt x="2317558" y="3060173"/>
                        <a:pt x="2317558" y="3058279"/>
                      </a:cubicBezTo>
                      <a:cubicBezTo>
                        <a:pt x="2318536" y="3043125"/>
                        <a:pt x="2282359" y="3015658"/>
                        <a:pt x="2211961" y="2975879"/>
                      </a:cubicBezTo>
                      <a:lnTo>
                        <a:pt x="2177740" y="2956936"/>
                      </a:lnTo>
                      <a:lnTo>
                        <a:pt x="2231516" y="2971143"/>
                      </a:lnTo>
                      <a:cubicBezTo>
                        <a:pt x="2256938" y="2977773"/>
                        <a:pt x="2284315" y="2985350"/>
                        <a:pt x="2311691" y="2989139"/>
                      </a:cubicBezTo>
                      <a:lnTo>
                        <a:pt x="2317558" y="2990086"/>
                      </a:lnTo>
                      <a:cubicBezTo>
                        <a:pt x="2328313" y="2991980"/>
                        <a:pt x="2340046" y="2993874"/>
                        <a:pt x="2351779" y="2993874"/>
                      </a:cubicBezTo>
                      <a:cubicBezTo>
                        <a:pt x="2364490" y="2993874"/>
                        <a:pt x="2373289" y="2991033"/>
                        <a:pt x="2380133" y="2986297"/>
                      </a:cubicBezTo>
                      <a:cubicBezTo>
                        <a:pt x="2384044" y="2983456"/>
                        <a:pt x="2385022" y="2980614"/>
                        <a:pt x="2384044" y="2978720"/>
                      </a:cubicBezTo>
                      <a:cubicBezTo>
                        <a:pt x="2383066" y="2965460"/>
                        <a:pt x="2345912" y="2945571"/>
                        <a:pt x="2333202" y="2938941"/>
                      </a:cubicBezTo>
                      <a:lnTo>
                        <a:pt x="2298980" y="2920945"/>
                      </a:lnTo>
                      <a:lnTo>
                        <a:pt x="2337113" y="2929469"/>
                      </a:lnTo>
                      <a:cubicBezTo>
                        <a:pt x="2350801" y="2932311"/>
                        <a:pt x="2362534" y="2934205"/>
                        <a:pt x="2371334" y="2934205"/>
                      </a:cubicBezTo>
                      <a:cubicBezTo>
                        <a:pt x="2378178" y="2934205"/>
                        <a:pt x="2387955" y="2933258"/>
                        <a:pt x="2389911" y="2927575"/>
                      </a:cubicBezTo>
                      <a:cubicBezTo>
                        <a:pt x="2394800" y="2918104"/>
                        <a:pt x="2386000" y="2906738"/>
                        <a:pt x="2363512" y="2893479"/>
                      </a:cubicBezTo>
                      <a:lnTo>
                        <a:pt x="2346890" y="2884007"/>
                      </a:lnTo>
                      <a:lnTo>
                        <a:pt x="2365467" y="2884007"/>
                      </a:lnTo>
                      <a:cubicBezTo>
                        <a:pt x="2448576" y="2884007"/>
                        <a:pt x="2508218" y="2863171"/>
                        <a:pt x="2529728" y="2829074"/>
                      </a:cubicBezTo>
                      <a:cubicBezTo>
                        <a:pt x="2537550" y="2815814"/>
                        <a:pt x="2539506" y="2804448"/>
                        <a:pt x="2535595" y="2794977"/>
                      </a:cubicBezTo>
                      <a:cubicBezTo>
                        <a:pt x="2530706" y="2782664"/>
                        <a:pt x="2517018" y="2773193"/>
                        <a:pt x="2496485" y="2765616"/>
                      </a:cubicBezTo>
                      <a:lnTo>
                        <a:pt x="2492574" y="2763722"/>
                      </a:lnTo>
                      <a:lnTo>
                        <a:pt x="2492574" y="2756145"/>
                      </a:lnTo>
                      <a:lnTo>
                        <a:pt x="2497463" y="2755198"/>
                      </a:lnTo>
                      <a:cubicBezTo>
                        <a:pt x="2519951" y="2751409"/>
                        <a:pt x="2526795" y="2745726"/>
                        <a:pt x="2528751" y="2741938"/>
                      </a:cubicBezTo>
                      <a:lnTo>
                        <a:pt x="2532662" y="2733414"/>
                      </a:lnTo>
                      <a:lnTo>
                        <a:pt x="2537550" y="2741938"/>
                      </a:lnTo>
                      <a:cubicBezTo>
                        <a:pt x="2548305" y="2759934"/>
                        <a:pt x="2561016" y="2769405"/>
                        <a:pt x="2577638" y="2771299"/>
                      </a:cubicBezTo>
                      <a:cubicBezTo>
                        <a:pt x="2590349" y="2772246"/>
                        <a:pt x="2597193" y="2766563"/>
                        <a:pt x="2604037" y="2758039"/>
                      </a:cubicBezTo>
                      <a:cubicBezTo>
                        <a:pt x="2608926" y="2751409"/>
                        <a:pt x="2612837" y="2744780"/>
                        <a:pt x="2616747" y="2736255"/>
                      </a:cubicBezTo>
                      <a:lnTo>
                        <a:pt x="2625547" y="2717313"/>
                      </a:lnTo>
                      <a:lnTo>
                        <a:pt x="2627503" y="2738150"/>
                      </a:lnTo>
                      <a:cubicBezTo>
                        <a:pt x="2629458" y="2757092"/>
                        <a:pt x="2634347" y="2767510"/>
                        <a:pt x="2644125" y="2767510"/>
                      </a:cubicBezTo>
                      <a:cubicBezTo>
                        <a:pt x="2648036" y="2767510"/>
                        <a:pt x="2652924" y="2766563"/>
                        <a:pt x="2657813" y="2763722"/>
                      </a:cubicBezTo>
                      <a:cubicBezTo>
                        <a:pt x="2676390" y="2754251"/>
                        <a:pt x="2691056" y="2741938"/>
                        <a:pt x="2706700" y="2727731"/>
                      </a:cubicBezTo>
                      <a:cubicBezTo>
                        <a:pt x="2712567" y="2722048"/>
                        <a:pt x="2718433" y="2717313"/>
                        <a:pt x="2724300" y="2712577"/>
                      </a:cubicBezTo>
                      <a:lnTo>
                        <a:pt x="2731144" y="2720154"/>
                      </a:lnTo>
                      <a:lnTo>
                        <a:pt x="2731144" y="2720154"/>
                      </a:lnTo>
                      <a:cubicBezTo>
                        <a:pt x="2731144" y="2720154"/>
                        <a:pt x="2731144" y="2720154"/>
                        <a:pt x="2731144" y="2720154"/>
                      </a:cubicBezTo>
                      <a:cubicBezTo>
                        <a:pt x="2722344" y="2727731"/>
                        <a:pt x="2716478" y="2738150"/>
                        <a:pt x="2710611" y="2749515"/>
                      </a:cubicBezTo>
                      <a:cubicBezTo>
                        <a:pt x="2706700" y="2757092"/>
                        <a:pt x="2701811" y="2765616"/>
                        <a:pt x="2696923" y="2773193"/>
                      </a:cubicBezTo>
                      <a:cubicBezTo>
                        <a:pt x="2689101" y="2783612"/>
                        <a:pt x="2682257" y="2796872"/>
                        <a:pt x="2679324" y="2807290"/>
                      </a:cubicBezTo>
                      <a:cubicBezTo>
                        <a:pt x="2691056" y="2810131"/>
                        <a:pt x="2704744" y="2811078"/>
                        <a:pt x="2718433" y="2811078"/>
                      </a:cubicBezTo>
                      <a:cubicBezTo>
                        <a:pt x="2760476" y="2811078"/>
                        <a:pt x="2801542" y="2798766"/>
                        <a:pt x="2828919" y="2789294"/>
                      </a:cubicBezTo>
                      <a:lnTo>
                        <a:pt x="2831852" y="2798766"/>
                      </a:lnTo>
                      <a:cubicBezTo>
                        <a:pt x="2831852" y="2798766"/>
                        <a:pt x="2831852" y="2798766"/>
                        <a:pt x="2830874" y="2798766"/>
                      </a:cubicBezTo>
                      <a:lnTo>
                        <a:pt x="2830874" y="2798766"/>
                      </a:lnTo>
                      <a:cubicBezTo>
                        <a:pt x="2825007" y="2800660"/>
                        <a:pt x="2818163" y="2803501"/>
                        <a:pt x="2812296" y="2805396"/>
                      </a:cubicBezTo>
                      <a:lnTo>
                        <a:pt x="2811319" y="2805396"/>
                      </a:lnTo>
                      <a:cubicBezTo>
                        <a:pt x="2799586" y="2810131"/>
                        <a:pt x="2791764" y="2813920"/>
                        <a:pt x="2787853" y="2822444"/>
                      </a:cubicBezTo>
                      <a:cubicBezTo>
                        <a:pt x="2786875" y="2824338"/>
                        <a:pt x="2787853" y="2824338"/>
                        <a:pt x="2787853" y="2825285"/>
                      </a:cubicBezTo>
                      <a:cubicBezTo>
                        <a:pt x="2788831" y="2826232"/>
                        <a:pt x="2795675" y="2832863"/>
                        <a:pt x="2835763" y="2832863"/>
                      </a:cubicBezTo>
                      <a:cubicBezTo>
                        <a:pt x="2849451" y="2832863"/>
                        <a:pt x="2862161" y="2831915"/>
                        <a:pt x="2867051" y="2831915"/>
                      </a:cubicBezTo>
                      <a:cubicBezTo>
                        <a:pt x="2895405" y="2829074"/>
                        <a:pt x="2923760" y="2818655"/>
                        <a:pt x="2950159" y="2801607"/>
                      </a:cubicBezTo>
                      <a:lnTo>
                        <a:pt x="2966780" y="2790242"/>
                      </a:lnTo>
                      <a:lnTo>
                        <a:pt x="2957003" y="2808237"/>
                      </a:lnTo>
                      <a:cubicBezTo>
                        <a:pt x="2950159" y="2820550"/>
                        <a:pt x="2946248" y="2830968"/>
                        <a:pt x="2944292" y="2840439"/>
                      </a:cubicBezTo>
                      <a:cubicBezTo>
                        <a:pt x="2942337" y="2849910"/>
                        <a:pt x="2942337" y="2882113"/>
                        <a:pt x="2954070" y="2887796"/>
                      </a:cubicBezTo>
                      <a:cubicBezTo>
                        <a:pt x="2963847" y="2891584"/>
                        <a:pt x="2973624" y="2895373"/>
                        <a:pt x="2978513" y="2890637"/>
                      </a:cubicBezTo>
                      <a:cubicBezTo>
                        <a:pt x="2990247" y="2878325"/>
                        <a:pt x="3005890" y="2867906"/>
                        <a:pt x="3021534" y="2858435"/>
                      </a:cubicBezTo>
                      <a:lnTo>
                        <a:pt x="3043044" y="2844228"/>
                      </a:lnTo>
                      <a:lnTo>
                        <a:pt x="3035223" y="2860329"/>
                      </a:lnTo>
                      <a:cubicBezTo>
                        <a:pt x="3024467" y="2883060"/>
                        <a:pt x="3015667" y="2913368"/>
                        <a:pt x="3033267" y="2922839"/>
                      </a:cubicBezTo>
                      <a:lnTo>
                        <a:pt x="3042067" y="2927575"/>
                      </a:lnTo>
                      <a:lnTo>
                        <a:pt x="3033267" y="2931364"/>
                      </a:lnTo>
                      <a:cubicBezTo>
                        <a:pt x="3013712" y="2940835"/>
                        <a:pt x="3001979" y="2949359"/>
                        <a:pt x="2997091" y="2956936"/>
                      </a:cubicBezTo>
                      <a:cubicBezTo>
                        <a:pt x="2997091" y="2956936"/>
                        <a:pt x="2998068" y="2957883"/>
                        <a:pt x="2999046" y="2957883"/>
                      </a:cubicBezTo>
                      <a:cubicBezTo>
                        <a:pt x="3018601" y="2961672"/>
                        <a:pt x="3038156" y="2962619"/>
                        <a:pt x="3051844" y="2962619"/>
                      </a:cubicBezTo>
                      <a:cubicBezTo>
                        <a:pt x="3059666" y="2962619"/>
                        <a:pt x="3066511" y="2962619"/>
                        <a:pt x="3074332" y="2962619"/>
                      </a:cubicBezTo>
                      <a:cubicBezTo>
                        <a:pt x="3079221" y="2962619"/>
                        <a:pt x="3083132" y="2962619"/>
                        <a:pt x="3088021" y="2962619"/>
                      </a:cubicBezTo>
                      <a:lnTo>
                        <a:pt x="3132019" y="2961672"/>
                      </a:lnTo>
                      <a:lnTo>
                        <a:pt x="3088998" y="2972090"/>
                      </a:lnTo>
                      <a:cubicBezTo>
                        <a:pt x="3040111" y="2984403"/>
                        <a:pt x="3011756" y="2996716"/>
                        <a:pt x="3006868" y="3009975"/>
                      </a:cubicBezTo>
                      <a:cubicBezTo>
                        <a:pt x="3004912" y="3013764"/>
                        <a:pt x="3005890" y="3017552"/>
                        <a:pt x="3007845" y="3022288"/>
                      </a:cubicBezTo>
                      <a:cubicBezTo>
                        <a:pt x="3014690" y="3033654"/>
                        <a:pt x="3030334" y="3041231"/>
                        <a:pt x="3049888" y="3041231"/>
                      </a:cubicBezTo>
                      <a:cubicBezTo>
                        <a:pt x="3051844" y="3041231"/>
                        <a:pt x="3053799" y="3041231"/>
                        <a:pt x="3055755" y="3041231"/>
                      </a:cubicBezTo>
                      <a:lnTo>
                        <a:pt x="3063577" y="3040284"/>
                      </a:lnTo>
                      <a:lnTo>
                        <a:pt x="3061622" y="3046913"/>
                      </a:lnTo>
                      <a:cubicBezTo>
                        <a:pt x="3060644" y="3050702"/>
                        <a:pt x="3059666" y="3054490"/>
                        <a:pt x="3059666" y="3058279"/>
                      </a:cubicBezTo>
                      <a:cubicBezTo>
                        <a:pt x="3055755" y="3079116"/>
                        <a:pt x="3055755" y="3135943"/>
                        <a:pt x="3074332" y="3148256"/>
                      </a:cubicBezTo>
                      <a:cubicBezTo>
                        <a:pt x="3088998" y="3157727"/>
                        <a:pt x="3102687" y="3150151"/>
                        <a:pt x="3116375" y="3124578"/>
                      </a:cubicBezTo>
                      <a:lnTo>
                        <a:pt x="3127130" y="3103741"/>
                      </a:lnTo>
                      <a:lnTo>
                        <a:pt x="3126153" y="3127419"/>
                      </a:lnTo>
                      <a:cubicBezTo>
                        <a:pt x="3125175" y="3145415"/>
                        <a:pt x="3125175" y="3164358"/>
                        <a:pt x="3126153" y="3184247"/>
                      </a:cubicBezTo>
                      <a:lnTo>
                        <a:pt x="3126153" y="3187088"/>
                      </a:lnTo>
                      <a:cubicBezTo>
                        <a:pt x="3126153" y="3199401"/>
                        <a:pt x="3127130" y="3228762"/>
                        <a:pt x="3143752" y="3233498"/>
                      </a:cubicBezTo>
                      <a:cubicBezTo>
                        <a:pt x="3161352" y="3238234"/>
                        <a:pt x="3175040" y="3219291"/>
                        <a:pt x="3183840" y="3206031"/>
                      </a:cubicBezTo>
                      <a:cubicBezTo>
                        <a:pt x="3185796" y="3202243"/>
                        <a:pt x="3187751" y="3199401"/>
                        <a:pt x="3189706" y="3197507"/>
                      </a:cubicBezTo>
                      <a:cubicBezTo>
                        <a:pt x="3195573" y="3189930"/>
                        <a:pt x="3201439" y="3181406"/>
                        <a:pt x="3205350" y="3172881"/>
                      </a:cubicBezTo>
                      <a:lnTo>
                        <a:pt x="3213172" y="3155833"/>
                      </a:lnTo>
                      <a:lnTo>
                        <a:pt x="3215127" y="3174776"/>
                      </a:lnTo>
                      <a:cubicBezTo>
                        <a:pt x="3217083" y="3195613"/>
                        <a:pt x="3220994" y="3211714"/>
                        <a:pt x="3228816" y="3227815"/>
                      </a:cubicBezTo>
                      <a:cubicBezTo>
                        <a:pt x="3229794" y="3230656"/>
                        <a:pt x="3231749" y="3234445"/>
                        <a:pt x="3233705" y="3239180"/>
                      </a:cubicBezTo>
                      <a:cubicBezTo>
                        <a:pt x="3243482" y="3261912"/>
                        <a:pt x="3261082" y="3304533"/>
                        <a:pt x="3288458" y="3307374"/>
                      </a:cubicBezTo>
                      <a:cubicBezTo>
                        <a:pt x="3313880" y="3310215"/>
                        <a:pt x="3331479" y="3281801"/>
                        <a:pt x="3343212" y="3263806"/>
                      </a:cubicBezTo>
                      <a:cubicBezTo>
                        <a:pt x="3345168" y="3260017"/>
                        <a:pt x="3347123" y="3257176"/>
                        <a:pt x="3349079" y="3254335"/>
                      </a:cubicBezTo>
                      <a:cubicBezTo>
                        <a:pt x="3350056" y="3252440"/>
                        <a:pt x="3352012" y="3250546"/>
                        <a:pt x="3352990" y="3248652"/>
                      </a:cubicBezTo>
                      <a:lnTo>
                        <a:pt x="3359834" y="3236339"/>
                      </a:lnTo>
                      <a:lnTo>
                        <a:pt x="3366678" y="3254335"/>
                      </a:lnTo>
                      <a:cubicBezTo>
                        <a:pt x="3368633" y="3258123"/>
                        <a:pt x="3369611" y="3261912"/>
                        <a:pt x="3371566" y="3266647"/>
                      </a:cubicBezTo>
                      <a:cubicBezTo>
                        <a:pt x="3371566" y="3267594"/>
                        <a:pt x="3372544" y="3270436"/>
                        <a:pt x="3380367" y="3270436"/>
                      </a:cubicBezTo>
                      <a:cubicBezTo>
                        <a:pt x="3395033" y="3270436"/>
                        <a:pt x="3396010" y="3265700"/>
                        <a:pt x="3399921" y="3253388"/>
                      </a:cubicBezTo>
                      <a:lnTo>
                        <a:pt x="3399921" y="3252440"/>
                      </a:lnTo>
                      <a:cubicBezTo>
                        <a:pt x="3404810" y="3238234"/>
                        <a:pt x="3407743" y="3222132"/>
                        <a:pt x="3409698" y="3204137"/>
                      </a:cubicBezTo>
                      <a:lnTo>
                        <a:pt x="3411654" y="3185194"/>
                      </a:lnTo>
                      <a:lnTo>
                        <a:pt x="3419477" y="3203190"/>
                      </a:lnTo>
                      <a:cubicBezTo>
                        <a:pt x="3431209" y="3228762"/>
                        <a:pt x="3443920" y="3250546"/>
                        <a:pt x="3463475" y="3271383"/>
                      </a:cubicBezTo>
                      <a:cubicBezTo>
                        <a:pt x="3476185" y="3284643"/>
                        <a:pt x="3506496" y="3307374"/>
                        <a:pt x="3527028" y="3305480"/>
                      </a:cubicBezTo>
                      <a:cubicBezTo>
                        <a:pt x="3532895" y="3304533"/>
                        <a:pt x="3534850" y="3302638"/>
                        <a:pt x="3536806" y="3300744"/>
                      </a:cubicBezTo>
                      <a:cubicBezTo>
                        <a:pt x="3540717" y="3295061"/>
                        <a:pt x="3542672" y="3278013"/>
                        <a:pt x="3518228" y="3228762"/>
                      </a:cubicBezTo>
                      <a:lnTo>
                        <a:pt x="3501607" y="3195613"/>
                      </a:lnTo>
                      <a:lnTo>
                        <a:pt x="3527028" y="3224026"/>
                      </a:lnTo>
                      <a:cubicBezTo>
                        <a:pt x="3566138" y="3266647"/>
                        <a:pt x="3626758" y="3324422"/>
                        <a:pt x="3696178" y="3320634"/>
                      </a:cubicBezTo>
                      <a:cubicBezTo>
                        <a:pt x="3704978" y="3319687"/>
                        <a:pt x="3705956" y="3316845"/>
                        <a:pt x="3706933" y="3314951"/>
                      </a:cubicBezTo>
                      <a:cubicBezTo>
                        <a:pt x="3713777" y="3299797"/>
                        <a:pt x="3690312" y="3258123"/>
                        <a:pt x="3637513" y="3189930"/>
                      </a:cubicBezTo>
                      <a:lnTo>
                        <a:pt x="3614048" y="3159622"/>
                      </a:lnTo>
                      <a:lnTo>
                        <a:pt x="3660979" y="3191824"/>
                      </a:lnTo>
                      <a:close/>
                      <a:moveTo>
                        <a:pt x="2523862" y="2723943"/>
                      </a:moveTo>
                      <a:cubicBezTo>
                        <a:pt x="2521907" y="2722995"/>
                        <a:pt x="2519951" y="2722048"/>
                        <a:pt x="2517018" y="2721101"/>
                      </a:cubicBezTo>
                      <a:lnTo>
                        <a:pt x="2507240" y="2717313"/>
                      </a:lnTo>
                      <a:lnTo>
                        <a:pt x="2516040" y="2711630"/>
                      </a:lnTo>
                      <a:cubicBezTo>
                        <a:pt x="2517996" y="2710683"/>
                        <a:pt x="2518973" y="2709735"/>
                        <a:pt x="2520929" y="2708789"/>
                      </a:cubicBezTo>
                      <a:lnTo>
                        <a:pt x="2526795" y="2704053"/>
                      </a:lnTo>
                      <a:lnTo>
                        <a:pt x="2528751" y="2710683"/>
                      </a:lnTo>
                      <a:cubicBezTo>
                        <a:pt x="2529728" y="2712577"/>
                        <a:pt x="2530706" y="2715418"/>
                        <a:pt x="2530706" y="2717313"/>
                      </a:cubicBezTo>
                      <a:lnTo>
                        <a:pt x="2535595" y="2729625"/>
                      </a:lnTo>
                      <a:lnTo>
                        <a:pt x="2523862" y="2723943"/>
                      </a:lnTo>
                      <a:close/>
                      <a:moveTo>
                        <a:pt x="2516040" y="2695529"/>
                      </a:moveTo>
                      <a:cubicBezTo>
                        <a:pt x="2515062" y="2695529"/>
                        <a:pt x="2514085" y="2695529"/>
                        <a:pt x="2513107" y="2694581"/>
                      </a:cubicBezTo>
                      <a:lnTo>
                        <a:pt x="2509196" y="2692687"/>
                      </a:lnTo>
                      <a:lnTo>
                        <a:pt x="2509196" y="2684163"/>
                      </a:lnTo>
                      <a:lnTo>
                        <a:pt x="2519951" y="2681322"/>
                      </a:lnTo>
                      <a:lnTo>
                        <a:pt x="2523862" y="2696476"/>
                      </a:lnTo>
                      <a:lnTo>
                        <a:pt x="2516040" y="2695529"/>
                      </a:lnTo>
                      <a:close/>
                    </a:path>
                  </a:pathLst>
                </a:custGeom>
                <a:solidFill>
                  <a:srgbClr val="2B6C36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F736F3D1-6495-73FD-D3B6-D2EA7E21C157}"/>
                  </a:ext>
                </a:extLst>
              </p:cNvPr>
              <p:cNvSpPr/>
              <p:nvPr/>
            </p:nvSpPr>
            <p:spPr>
              <a:xfrm>
                <a:off x="4138556" y="-2153916"/>
                <a:ext cx="4327723" cy="3326603"/>
              </a:xfrm>
              <a:custGeom>
                <a:avLst/>
                <a:gdLst>
                  <a:gd name="connsiteX0" fmla="*/ 76488 w 4327723"/>
                  <a:gd name="connsiteY0" fmla="*/ 2042943 h 3326603"/>
                  <a:gd name="connsiteX1" fmla="*/ 13912 w 4327723"/>
                  <a:gd name="connsiteY1" fmla="*/ 2131026 h 3326603"/>
                  <a:gd name="connsiteX2" fmla="*/ 52044 w 4327723"/>
                  <a:gd name="connsiteY2" fmla="*/ 2169858 h 3326603"/>
                  <a:gd name="connsiteX3" fmla="*/ 102887 w 4327723"/>
                  <a:gd name="connsiteY3" fmla="*/ 2134815 h 3326603"/>
                  <a:gd name="connsiteX4" fmla="*/ 110709 w 4327723"/>
                  <a:gd name="connsiteY4" fmla="*/ 2137656 h 3326603"/>
                  <a:gd name="connsiteX5" fmla="*/ 104843 w 4327723"/>
                  <a:gd name="connsiteY5" fmla="*/ 2237105 h 3326603"/>
                  <a:gd name="connsiteX6" fmla="*/ 110709 w 4327723"/>
                  <a:gd name="connsiteY6" fmla="*/ 2283514 h 3326603"/>
                  <a:gd name="connsiteX7" fmla="*/ 152752 w 4327723"/>
                  <a:gd name="connsiteY7" fmla="*/ 2254153 h 3326603"/>
                  <a:gd name="connsiteX8" fmla="*/ 160574 w 4327723"/>
                  <a:gd name="connsiteY8" fmla="*/ 2259836 h 3326603"/>
                  <a:gd name="connsiteX9" fmla="*/ 209461 w 4327723"/>
                  <a:gd name="connsiteY9" fmla="*/ 2337500 h 3326603"/>
                  <a:gd name="connsiteX10" fmla="*/ 210439 w 4327723"/>
                  <a:gd name="connsiteY10" fmla="*/ 2346972 h 3326603"/>
                  <a:gd name="connsiteX11" fmla="*/ 170351 w 4327723"/>
                  <a:gd name="connsiteY11" fmla="*/ 2376332 h 3326603"/>
                  <a:gd name="connsiteX12" fmla="*/ 214350 w 4327723"/>
                  <a:gd name="connsiteY12" fmla="*/ 2419901 h 3326603"/>
                  <a:gd name="connsiteX13" fmla="*/ 217283 w 4327723"/>
                  <a:gd name="connsiteY13" fmla="*/ 2421795 h 3326603"/>
                  <a:gd name="connsiteX14" fmla="*/ 203595 w 4327723"/>
                  <a:gd name="connsiteY14" fmla="*/ 2440737 h 3326603"/>
                  <a:gd name="connsiteX15" fmla="*/ 222172 w 4327723"/>
                  <a:gd name="connsiteY15" fmla="*/ 2462521 h 3326603"/>
                  <a:gd name="connsiteX16" fmla="*/ 254438 w 4327723"/>
                  <a:gd name="connsiteY16" fmla="*/ 2486199 h 3326603"/>
                  <a:gd name="connsiteX17" fmla="*/ 243682 w 4327723"/>
                  <a:gd name="connsiteY17" fmla="*/ 2489988 h 3326603"/>
                  <a:gd name="connsiteX18" fmla="*/ 234883 w 4327723"/>
                  <a:gd name="connsiteY18" fmla="*/ 2530715 h 3326603"/>
                  <a:gd name="connsiteX19" fmla="*/ 234883 w 4327723"/>
                  <a:gd name="connsiteY19" fmla="*/ 2534503 h 3326603"/>
                  <a:gd name="connsiteX20" fmla="*/ 236838 w 4327723"/>
                  <a:gd name="connsiteY20" fmla="*/ 2537344 h 3326603"/>
                  <a:gd name="connsiteX21" fmla="*/ 239771 w 4327723"/>
                  <a:gd name="connsiteY21" fmla="*/ 2543974 h 3326603"/>
                  <a:gd name="connsiteX22" fmla="*/ 264215 w 4327723"/>
                  <a:gd name="connsiteY22" fmla="*/ 2579965 h 3326603"/>
                  <a:gd name="connsiteX23" fmla="*/ 263237 w 4327723"/>
                  <a:gd name="connsiteY23" fmla="*/ 2579965 h 3326603"/>
                  <a:gd name="connsiteX24" fmla="*/ 226083 w 4327723"/>
                  <a:gd name="connsiteY24" fmla="*/ 2537344 h 3326603"/>
                  <a:gd name="connsiteX25" fmla="*/ 174263 w 4327723"/>
                  <a:gd name="connsiteY25" fmla="*/ 2503248 h 3326603"/>
                  <a:gd name="connsiteX26" fmla="*/ 170351 w 4327723"/>
                  <a:gd name="connsiteY26" fmla="*/ 2542080 h 3326603"/>
                  <a:gd name="connsiteX27" fmla="*/ 196751 w 4327723"/>
                  <a:gd name="connsiteY27" fmla="*/ 2575230 h 3326603"/>
                  <a:gd name="connsiteX28" fmla="*/ 131242 w 4327723"/>
                  <a:gd name="connsiteY28" fmla="*/ 2608379 h 3326603"/>
                  <a:gd name="connsiteX29" fmla="*/ 197728 w 4327723"/>
                  <a:gd name="connsiteY29" fmla="*/ 2642476 h 3326603"/>
                  <a:gd name="connsiteX30" fmla="*/ 274970 w 4327723"/>
                  <a:gd name="connsiteY30" fmla="*/ 2667101 h 3326603"/>
                  <a:gd name="connsiteX31" fmla="*/ 260304 w 4327723"/>
                  <a:gd name="connsiteY31" fmla="*/ 2669943 h 3326603"/>
                  <a:gd name="connsiteX32" fmla="*/ 158619 w 4327723"/>
                  <a:gd name="connsiteY32" fmla="*/ 2706881 h 3326603"/>
                  <a:gd name="connsiteX33" fmla="*/ 267148 w 4327723"/>
                  <a:gd name="connsiteY33" fmla="*/ 2722035 h 3326603"/>
                  <a:gd name="connsiteX34" fmla="*/ 185995 w 4327723"/>
                  <a:gd name="connsiteY34" fmla="*/ 2789281 h 3326603"/>
                  <a:gd name="connsiteX35" fmla="*/ 274970 w 4327723"/>
                  <a:gd name="connsiteY35" fmla="*/ 2787386 h 3326603"/>
                  <a:gd name="connsiteX36" fmla="*/ 264215 w 4327723"/>
                  <a:gd name="connsiteY36" fmla="*/ 2794016 h 3326603"/>
                  <a:gd name="connsiteX37" fmla="*/ 195773 w 4327723"/>
                  <a:gd name="connsiteY37" fmla="*/ 2864104 h 3326603"/>
                  <a:gd name="connsiteX38" fmla="*/ 281814 w 4327723"/>
                  <a:gd name="connsiteY38" fmla="*/ 2883047 h 3326603"/>
                  <a:gd name="connsiteX39" fmla="*/ 319946 w 4327723"/>
                  <a:gd name="connsiteY39" fmla="*/ 2868839 h 3326603"/>
                  <a:gd name="connsiteX40" fmla="*/ 300392 w 4327723"/>
                  <a:gd name="connsiteY40" fmla="*/ 2883047 h 3326603"/>
                  <a:gd name="connsiteX41" fmla="*/ 253460 w 4327723"/>
                  <a:gd name="connsiteY41" fmla="*/ 2946504 h 3326603"/>
                  <a:gd name="connsiteX42" fmla="*/ 260304 w 4327723"/>
                  <a:gd name="connsiteY42" fmla="*/ 2998596 h 3326603"/>
                  <a:gd name="connsiteX43" fmla="*/ 194795 w 4327723"/>
                  <a:gd name="connsiteY43" fmla="*/ 3073419 h 3326603"/>
                  <a:gd name="connsiteX44" fmla="*/ 201639 w 4327723"/>
                  <a:gd name="connsiteY44" fmla="*/ 3078155 h 3326603"/>
                  <a:gd name="connsiteX45" fmla="*/ 305280 w 4327723"/>
                  <a:gd name="connsiteY45" fmla="*/ 3056371 h 3326603"/>
                  <a:gd name="connsiteX46" fmla="*/ 357101 w 4327723"/>
                  <a:gd name="connsiteY46" fmla="*/ 3038376 h 3326603"/>
                  <a:gd name="connsiteX47" fmla="*/ 300392 w 4327723"/>
                  <a:gd name="connsiteY47" fmla="*/ 3098045 h 3326603"/>
                  <a:gd name="connsiteX48" fmla="*/ 304302 w 4327723"/>
                  <a:gd name="connsiteY48" fmla="*/ 3103727 h 3326603"/>
                  <a:gd name="connsiteX49" fmla="*/ 408921 w 4327723"/>
                  <a:gd name="connsiteY49" fmla="*/ 3071525 h 3326603"/>
                  <a:gd name="connsiteX50" fmla="*/ 404032 w 4327723"/>
                  <a:gd name="connsiteY50" fmla="*/ 3139718 h 3326603"/>
                  <a:gd name="connsiteX51" fmla="*/ 444120 w 4327723"/>
                  <a:gd name="connsiteY51" fmla="*/ 3170026 h 3326603"/>
                  <a:gd name="connsiteX52" fmla="*/ 498874 w 4327723"/>
                  <a:gd name="connsiteY52" fmla="*/ 3096151 h 3326603"/>
                  <a:gd name="connsiteX53" fmla="*/ 573182 w 4327723"/>
                  <a:gd name="connsiteY53" fmla="*/ 3187075 h 3326603"/>
                  <a:gd name="connsiteX54" fmla="*/ 598604 w 4327723"/>
                  <a:gd name="connsiteY54" fmla="*/ 3131194 h 3326603"/>
                  <a:gd name="connsiteX55" fmla="*/ 658246 w 4327723"/>
                  <a:gd name="connsiteY55" fmla="*/ 3161502 h 3326603"/>
                  <a:gd name="connsiteX56" fmla="*/ 701267 w 4327723"/>
                  <a:gd name="connsiteY56" fmla="*/ 3095203 h 3326603"/>
                  <a:gd name="connsiteX57" fmla="*/ 703223 w 4327723"/>
                  <a:gd name="connsiteY57" fmla="*/ 3088573 h 3326603"/>
                  <a:gd name="connsiteX58" fmla="*/ 771665 w 4327723"/>
                  <a:gd name="connsiteY58" fmla="*/ 3081943 h 3326603"/>
                  <a:gd name="connsiteX59" fmla="*/ 720822 w 4327723"/>
                  <a:gd name="connsiteY59" fmla="*/ 3111305 h 3326603"/>
                  <a:gd name="connsiteX60" fmla="*/ 718866 w 4327723"/>
                  <a:gd name="connsiteY60" fmla="*/ 3118881 h 3326603"/>
                  <a:gd name="connsiteX61" fmla="*/ 743310 w 4327723"/>
                  <a:gd name="connsiteY61" fmla="*/ 3121723 h 3326603"/>
                  <a:gd name="connsiteX62" fmla="*/ 780464 w 4327723"/>
                  <a:gd name="connsiteY62" fmla="*/ 3110357 h 3326603"/>
                  <a:gd name="connsiteX63" fmla="*/ 770687 w 4327723"/>
                  <a:gd name="connsiteY63" fmla="*/ 3134035 h 3326603"/>
                  <a:gd name="connsiteX64" fmla="*/ 756998 w 4327723"/>
                  <a:gd name="connsiteY64" fmla="*/ 3225907 h 3326603"/>
                  <a:gd name="connsiteX65" fmla="*/ 798064 w 4327723"/>
                  <a:gd name="connsiteY65" fmla="*/ 3237273 h 3326603"/>
                  <a:gd name="connsiteX66" fmla="*/ 886061 w 4327723"/>
                  <a:gd name="connsiteY66" fmla="*/ 3125511 h 3326603"/>
                  <a:gd name="connsiteX67" fmla="*/ 940815 w 4327723"/>
                  <a:gd name="connsiteY67" fmla="*/ 3185181 h 3326603"/>
                  <a:gd name="connsiteX68" fmla="*/ 983835 w 4327723"/>
                  <a:gd name="connsiteY68" fmla="*/ 3127406 h 3326603"/>
                  <a:gd name="connsiteX69" fmla="*/ 986769 w 4327723"/>
                  <a:gd name="connsiteY69" fmla="*/ 3074367 h 3326603"/>
                  <a:gd name="connsiteX70" fmla="*/ 1055211 w 4327723"/>
                  <a:gd name="connsiteY70" fmla="*/ 3114146 h 3326603"/>
                  <a:gd name="connsiteX71" fmla="*/ 1092365 w 4327723"/>
                  <a:gd name="connsiteY71" fmla="*/ 3094256 h 3326603"/>
                  <a:gd name="connsiteX72" fmla="*/ 1068899 w 4327723"/>
                  <a:gd name="connsiteY72" fmla="*/ 3003332 h 3326603"/>
                  <a:gd name="connsiteX73" fmla="*/ 1064010 w 4327723"/>
                  <a:gd name="connsiteY73" fmla="*/ 2994808 h 3326603"/>
                  <a:gd name="connsiteX74" fmla="*/ 1050322 w 4327723"/>
                  <a:gd name="connsiteY74" fmla="*/ 2932297 h 3326603"/>
                  <a:gd name="connsiteX75" fmla="*/ 1142230 w 4327723"/>
                  <a:gd name="connsiteY75" fmla="*/ 2990072 h 3326603"/>
                  <a:gd name="connsiteX76" fmla="*/ 1162763 w 4327723"/>
                  <a:gd name="connsiteY76" fmla="*/ 2965447 h 3326603"/>
                  <a:gd name="connsiteX77" fmla="*/ 1165696 w 4327723"/>
                  <a:gd name="connsiteY77" fmla="*/ 2941768 h 3326603"/>
                  <a:gd name="connsiteX78" fmla="*/ 1208716 w 4327723"/>
                  <a:gd name="connsiteY78" fmla="*/ 2954081 h 3326603"/>
                  <a:gd name="connsiteX79" fmla="*/ 1246849 w 4327723"/>
                  <a:gd name="connsiteY79" fmla="*/ 2885888 h 3326603"/>
                  <a:gd name="connsiteX80" fmla="*/ 1236094 w 4327723"/>
                  <a:gd name="connsiteY80" fmla="*/ 2944610 h 3326603"/>
                  <a:gd name="connsiteX81" fmla="*/ 1234138 w 4327723"/>
                  <a:gd name="connsiteY81" fmla="*/ 2984389 h 3326603"/>
                  <a:gd name="connsiteX82" fmla="*/ 1238049 w 4327723"/>
                  <a:gd name="connsiteY82" fmla="*/ 2986284 h 3326603"/>
                  <a:gd name="connsiteX83" fmla="*/ 1364178 w 4327723"/>
                  <a:gd name="connsiteY83" fmla="*/ 2917143 h 3326603"/>
                  <a:gd name="connsiteX84" fmla="*/ 1350490 w 4327723"/>
                  <a:gd name="connsiteY84" fmla="*/ 2930403 h 3326603"/>
                  <a:gd name="connsiteX85" fmla="*/ 1333868 w 4327723"/>
                  <a:gd name="connsiteY85" fmla="*/ 2957870 h 3326603"/>
                  <a:gd name="connsiteX86" fmla="*/ 1413065 w 4327723"/>
                  <a:gd name="connsiteY86" fmla="*/ 2941768 h 3326603"/>
                  <a:gd name="connsiteX87" fmla="*/ 1475641 w 4327723"/>
                  <a:gd name="connsiteY87" fmla="*/ 2884941 h 3326603"/>
                  <a:gd name="connsiteX88" fmla="*/ 1476619 w 4327723"/>
                  <a:gd name="connsiteY88" fmla="*/ 2919037 h 3326603"/>
                  <a:gd name="connsiteX89" fmla="*/ 1506929 w 4327723"/>
                  <a:gd name="connsiteY89" fmla="*/ 2960711 h 3326603"/>
                  <a:gd name="connsiteX90" fmla="*/ 1533328 w 4327723"/>
                  <a:gd name="connsiteY90" fmla="*/ 2951240 h 3326603"/>
                  <a:gd name="connsiteX91" fmla="*/ 1561682 w 4327723"/>
                  <a:gd name="connsiteY91" fmla="*/ 2903883 h 3326603"/>
                  <a:gd name="connsiteX92" fmla="*/ 1588082 w 4327723"/>
                  <a:gd name="connsiteY92" fmla="*/ 2963552 h 3326603"/>
                  <a:gd name="connsiteX93" fmla="*/ 1565594 w 4327723"/>
                  <a:gd name="connsiteY93" fmla="*/ 3000490 h 3326603"/>
                  <a:gd name="connsiteX94" fmla="*/ 1573416 w 4327723"/>
                  <a:gd name="connsiteY94" fmla="*/ 3006173 h 3326603"/>
                  <a:gd name="connsiteX95" fmla="*/ 1653591 w 4327723"/>
                  <a:gd name="connsiteY95" fmla="*/ 2977759 h 3326603"/>
                  <a:gd name="connsiteX96" fmla="*/ 1601770 w 4327723"/>
                  <a:gd name="connsiteY96" fmla="*/ 3057318 h 3326603"/>
                  <a:gd name="connsiteX97" fmla="*/ 1655546 w 4327723"/>
                  <a:gd name="connsiteY97" fmla="*/ 3056371 h 3326603"/>
                  <a:gd name="connsiteX98" fmla="*/ 1657501 w 4327723"/>
                  <a:gd name="connsiteY98" fmla="*/ 3067737 h 3326603"/>
                  <a:gd name="connsiteX99" fmla="*/ 1708344 w 4327723"/>
                  <a:gd name="connsiteY99" fmla="*/ 3143507 h 3326603"/>
                  <a:gd name="connsiteX100" fmla="*/ 1740610 w 4327723"/>
                  <a:gd name="connsiteY100" fmla="*/ 3103727 h 3326603"/>
                  <a:gd name="connsiteX101" fmla="*/ 1762120 w 4327723"/>
                  <a:gd name="connsiteY101" fmla="*/ 3153925 h 3326603"/>
                  <a:gd name="connsiteX102" fmla="*/ 1800252 w 4327723"/>
                  <a:gd name="connsiteY102" fmla="*/ 3192758 h 3326603"/>
                  <a:gd name="connsiteX103" fmla="*/ 1830562 w 4327723"/>
                  <a:gd name="connsiteY103" fmla="*/ 3141613 h 3326603"/>
                  <a:gd name="connsiteX104" fmla="*/ 1835451 w 4327723"/>
                  <a:gd name="connsiteY104" fmla="*/ 3113199 h 3326603"/>
                  <a:gd name="connsiteX105" fmla="*/ 1867717 w 4327723"/>
                  <a:gd name="connsiteY105" fmla="*/ 3154872 h 3326603"/>
                  <a:gd name="connsiteX106" fmla="*/ 1953758 w 4327723"/>
                  <a:gd name="connsiteY106" fmla="*/ 3204123 h 3326603"/>
                  <a:gd name="connsiteX107" fmla="*/ 1989935 w 4327723"/>
                  <a:gd name="connsiteY107" fmla="*/ 3134035 h 3326603"/>
                  <a:gd name="connsiteX108" fmla="*/ 1990913 w 4327723"/>
                  <a:gd name="connsiteY108" fmla="*/ 3124564 h 3326603"/>
                  <a:gd name="connsiteX109" fmla="*/ 2004601 w 4327723"/>
                  <a:gd name="connsiteY109" fmla="*/ 3138771 h 3326603"/>
                  <a:gd name="connsiteX110" fmla="*/ 2019267 w 4327723"/>
                  <a:gd name="connsiteY110" fmla="*/ 3139718 h 3326603"/>
                  <a:gd name="connsiteX111" fmla="*/ 2032956 w 4327723"/>
                  <a:gd name="connsiteY111" fmla="*/ 3112252 h 3326603"/>
                  <a:gd name="connsiteX112" fmla="*/ 2023178 w 4327723"/>
                  <a:gd name="connsiteY112" fmla="*/ 3066789 h 3326603"/>
                  <a:gd name="connsiteX113" fmla="*/ 2087709 w 4327723"/>
                  <a:gd name="connsiteY113" fmla="*/ 3111305 h 3326603"/>
                  <a:gd name="connsiteX114" fmla="*/ 2159085 w 4327723"/>
                  <a:gd name="connsiteY114" fmla="*/ 3118881 h 3326603"/>
                  <a:gd name="connsiteX115" fmla="*/ 2123886 w 4327723"/>
                  <a:gd name="connsiteY115" fmla="*/ 3048794 h 3326603"/>
                  <a:gd name="connsiteX116" fmla="*/ 2309657 w 4327723"/>
                  <a:gd name="connsiteY116" fmla="*/ 3072472 h 3326603"/>
                  <a:gd name="connsiteX117" fmla="*/ 2210905 w 4327723"/>
                  <a:gd name="connsiteY117" fmla="*/ 2973024 h 3326603"/>
                  <a:gd name="connsiteX118" fmla="*/ 2308680 w 4327723"/>
                  <a:gd name="connsiteY118" fmla="*/ 2995755 h 3326603"/>
                  <a:gd name="connsiteX119" fmla="*/ 2381033 w 4327723"/>
                  <a:gd name="connsiteY119" fmla="*/ 2991966 h 3326603"/>
                  <a:gd name="connsiteX120" fmla="*/ 2334101 w 4327723"/>
                  <a:gd name="connsiteY120" fmla="*/ 2937033 h 3326603"/>
                  <a:gd name="connsiteX121" fmla="*/ 2393743 w 4327723"/>
                  <a:gd name="connsiteY121" fmla="*/ 2933244 h 3326603"/>
                  <a:gd name="connsiteX122" fmla="*/ 2365389 w 4327723"/>
                  <a:gd name="connsiteY122" fmla="*/ 2892518 h 3326603"/>
                  <a:gd name="connsiteX123" fmla="*/ 2533561 w 4327723"/>
                  <a:gd name="connsiteY123" fmla="*/ 2834743 h 3326603"/>
                  <a:gd name="connsiteX124" fmla="*/ 2497385 w 4327723"/>
                  <a:gd name="connsiteY124" fmla="*/ 2764655 h 3326603"/>
                  <a:gd name="connsiteX125" fmla="*/ 2497385 w 4327723"/>
                  <a:gd name="connsiteY125" fmla="*/ 2764655 h 3326603"/>
                  <a:gd name="connsiteX126" fmla="*/ 2532584 w 4327723"/>
                  <a:gd name="connsiteY126" fmla="*/ 2748554 h 3326603"/>
                  <a:gd name="connsiteX127" fmla="*/ 2576582 w 4327723"/>
                  <a:gd name="connsiteY127" fmla="*/ 2779810 h 3326603"/>
                  <a:gd name="connsiteX128" fmla="*/ 2607870 w 4327723"/>
                  <a:gd name="connsiteY128" fmla="*/ 2764655 h 3326603"/>
                  <a:gd name="connsiteX129" fmla="*/ 2620580 w 4327723"/>
                  <a:gd name="connsiteY129" fmla="*/ 2741924 h 3326603"/>
                  <a:gd name="connsiteX130" fmla="*/ 2657735 w 4327723"/>
                  <a:gd name="connsiteY130" fmla="*/ 2771285 h 3326603"/>
                  <a:gd name="connsiteX131" fmla="*/ 2724222 w 4327723"/>
                  <a:gd name="connsiteY131" fmla="*/ 2720140 h 3326603"/>
                  <a:gd name="connsiteX132" fmla="*/ 2689023 w 4327723"/>
                  <a:gd name="connsiteY132" fmla="*/ 2773180 h 3326603"/>
                  <a:gd name="connsiteX133" fmla="*/ 2670445 w 4327723"/>
                  <a:gd name="connsiteY133" fmla="*/ 2812012 h 3326603"/>
                  <a:gd name="connsiteX134" fmla="*/ 2673378 w 4327723"/>
                  <a:gd name="connsiteY134" fmla="*/ 2815801 h 3326603"/>
                  <a:gd name="connsiteX135" fmla="*/ 2826884 w 4327723"/>
                  <a:gd name="connsiteY135" fmla="*/ 2797805 h 3326603"/>
                  <a:gd name="connsiteX136" fmla="*/ 2807330 w 4327723"/>
                  <a:gd name="connsiteY136" fmla="*/ 2805382 h 3326603"/>
                  <a:gd name="connsiteX137" fmla="*/ 2779953 w 4327723"/>
                  <a:gd name="connsiteY137" fmla="*/ 2825272 h 3326603"/>
                  <a:gd name="connsiteX138" fmla="*/ 2864039 w 4327723"/>
                  <a:gd name="connsiteY138" fmla="*/ 2841373 h 3326603"/>
                  <a:gd name="connsiteX139" fmla="*/ 2949102 w 4327723"/>
                  <a:gd name="connsiteY139" fmla="*/ 2811065 h 3326603"/>
                  <a:gd name="connsiteX140" fmla="*/ 2935414 w 4327723"/>
                  <a:gd name="connsiteY140" fmla="*/ 2844214 h 3326603"/>
                  <a:gd name="connsiteX141" fmla="*/ 2948125 w 4327723"/>
                  <a:gd name="connsiteY141" fmla="*/ 2897253 h 3326603"/>
                  <a:gd name="connsiteX142" fmla="*/ 2978435 w 4327723"/>
                  <a:gd name="connsiteY142" fmla="*/ 2898201 h 3326603"/>
                  <a:gd name="connsiteX143" fmla="*/ 3026344 w 4327723"/>
                  <a:gd name="connsiteY143" fmla="*/ 2863157 h 3326603"/>
                  <a:gd name="connsiteX144" fmla="*/ 3026344 w 4327723"/>
                  <a:gd name="connsiteY144" fmla="*/ 2932297 h 3326603"/>
                  <a:gd name="connsiteX145" fmla="*/ 2988212 w 4327723"/>
                  <a:gd name="connsiteY145" fmla="*/ 2959764 h 3326603"/>
                  <a:gd name="connsiteX146" fmla="*/ 2994079 w 4327723"/>
                  <a:gd name="connsiteY146" fmla="*/ 2968288 h 3326603"/>
                  <a:gd name="connsiteX147" fmla="*/ 3085009 w 4327723"/>
                  <a:gd name="connsiteY147" fmla="*/ 2973024 h 3326603"/>
                  <a:gd name="connsiteX148" fmla="*/ 3000923 w 4327723"/>
                  <a:gd name="connsiteY148" fmla="*/ 3030798 h 3326603"/>
                  <a:gd name="connsiteX149" fmla="*/ 3053721 w 4327723"/>
                  <a:gd name="connsiteY149" fmla="*/ 3051635 h 3326603"/>
                  <a:gd name="connsiteX150" fmla="*/ 3051766 w 4327723"/>
                  <a:gd name="connsiteY150" fmla="*/ 3063001 h 3326603"/>
                  <a:gd name="connsiteX151" fmla="*/ 3069365 w 4327723"/>
                  <a:gd name="connsiteY151" fmla="*/ 3157714 h 3326603"/>
                  <a:gd name="connsiteX152" fmla="*/ 3118253 w 4327723"/>
                  <a:gd name="connsiteY152" fmla="*/ 3132141 h 3326603"/>
                  <a:gd name="connsiteX153" fmla="*/ 3118253 w 4327723"/>
                  <a:gd name="connsiteY153" fmla="*/ 3189916 h 3326603"/>
                  <a:gd name="connsiteX154" fmla="*/ 3139763 w 4327723"/>
                  <a:gd name="connsiteY154" fmla="*/ 3243902 h 3326603"/>
                  <a:gd name="connsiteX155" fmla="*/ 3191583 w 4327723"/>
                  <a:gd name="connsiteY155" fmla="*/ 3206017 h 3326603"/>
                  <a:gd name="connsiteX156" fmla="*/ 3208205 w 4327723"/>
                  <a:gd name="connsiteY156" fmla="*/ 3179498 h 3326603"/>
                  <a:gd name="connsiteX157" fmla="*/ 3221893 w 4327723"/>
                  <a:gd name="connsiteY157" fmla="*/ 3233484 h 3326603"/>
                  <a:gd name="connsiteX158" fmla="*/ 3285447 w 4327723"/>
                  <a:gd name="connsiteY158" fmla="*/ 3315884 h 3326603"/>
                  <a:gd name="connsiteX159" fmla="*/ 3350956 w 4327723"/>
                  <a:gd name="connsiteY159" fmla="*/ 3260951 h 3326603"/>
                  <a:gd name="connsiteX160" fmla="*/ 3356823 w 4327723"/>
                  <a:gd name="connsiteY160" fmla="*/ 3251480 h 3326603"/>
                  <a:gd name="connsiteX161" fmla="*/ 3364644 w 4327723"/>
                  <a:gd name="connsiteY161" fmla="*/ 3271369 h 3326603"/>
                  <a:gd name="connsiteX162" fmla="*/ 3378332 w 4327723"/>
                  <a:gd name="connsiteY162" fmla="*/ 3277999 h 3326603"/>
                  <a:gd name="connsiteX163" fmla="*/ 3403754 w 4327723"/>
                  <a:gd name="connsiteY163" fmla="*/ 3256215 h 3326603"/>
                  <a:gd name="connsiteX164" fmla="*/ 3413531 w 4327723"/>
                  <a:gd name="connsiteY164" fmla="*/ 3206964 h 3326603"/>
                  <a:gd name="connsiteX165" fmla="*/ 3458507 w 4327723"/>
                  <a:gd name="connsiteY165" fmla="*/ 3276105 h 3326603"/>
                  <a:gd name="connsiteX166" fmla="*/ 3525972 w 4327723"/>
                  <a:gd name="connsiteY166" fmla="*/ 3312096 h 3326603"/>
                  <a:gd name="connsiteX167" fmla="*/ 3521084 w 4327723"/>
                  <a:gd name="connsiteY167" fmla="*/ 3228748 h 3326603"/>
                  <a:gd name="connsiteX168" fmla="*/ 3694144 w 4327723"/>
                  <a:gd name="connsiteY168" fmla="*/ 3326303 h 3326603"/>
                  <a:gd name="connsiteX169" fmla="*/ 3639391 w 4327723"/>
                  <a:gd name="connsiteY169" fmla="*/ 3188022 h 3326603"/>
                  <a:gd name="connsiteX170" fmla="*/ 3725432 w 4327723"/>
                  <a:gd name="connsiteY170" fmla="*/ 3249585 h 3326603"/>
                  <a:gd name="connsiteX171" fmla="*/ 3797785 w 4327723"/>
                  <a:gd name="connsiteY171" fmla="*/ 3275158 h 3326603"/>
                  <a:gd name="connsiteX172" fmla="*/ 3775297 w 4327723"/>
                  <a:gd name="connsiteY172" fmla="*/ 3201282 h 3326603"/>
                  <a:gd name="connsiteX173" fmla="*/ 3834940 w 4327723"/>
                  <a:gd name="connsiteY173" fmla="*/ 3221172 h 3326603"/>
                  <a:gd name="connsiteX174" fmla="*/ 3824185 w 4327723"/>
                  <a:gd name="connsiteY174" fmla="*/ 3170026 h 3326603"/>
                  <a:gd name="connsiteX175" fmla="*/ 4014844 w 4327723"/>
                  <a:gd name="connsiteY175" fmla="*/ 3181392 h 3326603"/>
                  <a:gd name="connsiteX176" fmla="*/ 4008000 w 4327723"/>
                  <a:gd name="connsiteY176" fmla="*/ 3097098 h 3326603"/>
                  <a:gd name="connsiteX177" fmla="*/ 4052976 w 4327723"/>
                  <a:gd name="connsiteY177" fmla="*/ 3093309 h 3326603"/>
                  <a:gd name="connsiteX178" fmla="*/ 4044177 w 4327723"/>
                  <a:gd name="connsiteY178" fmla="*/ 3061107 h 3326603"/>
                  <a:gd name="connsiteX179" fmla="*/ 4049065 w 4327723"/>
                  <a:gd name="connsiteY179" fmla="*/ 3031746 h 3326603"/>
                  <a:gd name="connsiteX180" fmla="*/ 4087197 w 4327723"/>
                  <a:gd name="connsiteY180" fmla="*/ 3037428 h 3326603"/>
                  <a:gd name="connsiteX181" fmla="*/ 4141952 w 4327723"/>
                  <a:gd name="connsiteY181" fmla="*/ 3032693 h 3326603"/>
                  <a:gd name="connsiteX182" fmla="*/ 4111641 w 4327723"/>
                  <a:gd name="connsiteY182" fmla="*/ 2984389 h 3326603"/>
                  <a:gd name="connsiteX183" fmla="*/ 4145863 w 4327723"/>
                  <a:gd name="connsiteY183" fmla="*/ 2962605 h 3326603"/>
                  <a:gd name="connsiteX184" fmla="*/ 4076442 w 4327723"/>
                  <a:gd name="connsiteY184" fmla="*/ 2917143 h 3326603"/>
                  <a:gd name="connsiteX185" fmla="*/ 4064710 w 4327723"/>
                  <a:gd name="connsiteY185" fmla="*/ 2912407 h 3326603"/>
                  <a:gd name="connsiteX186" fmla="*/ 4098931 w 4327723"/>
                  <a:gd name="connsiteY186" fmla="*/ 2911460 h 3326603"/>
                  <a:gd name="connsiteX187" fmla="*/ 4128263 w 4327723"/>
                  <a:gd name="connsiteY187" fmla="*/ 2864104 h 3326603"/>
                  <a:gd name="connsiteX188" fmla="*/ 4116530 w 4327723"/>
                  <a:gd name="connsiteY188" fmla="*/ 2860315 h 3326603"/>
                  <a:gd name="connsiteX189" fmla="*/ 4142929 w 4327723"/>
                  <a:gd name="connsiteY189" fmla="*/ 2797805 h 3326603"/>
                  <a:gd name="connsiteX190" fmla="*/ 4097953 w 4327723"/>
                  <a:gd name="connsiteY190" fmla="*/ 2783598 h 3326603"/>
                  <a:gd name="connsiteX191" fmla="*/ 4094042 w 4327723"/>
                  <a:gd name="connsiteY191" fmla="*/ 2765602 h 3326603"/>
                  <a:gd name="connsiteX192" fmla="*/ 4051998 w 4327723"/>
                  <a:gd name="connsiteY192" fmla="*/ 2747607 h 3326603"/>
                  <a:gd name="connsiteX193" fmla="*/ 4041244 w 4327723"/>
                  <a:gd name="connsiteY193" fmla="*/ 2747607 h 3326603"/>
                  <a:gd name="connsiteX194" fmla="*/ 4049065 w 4327723"/>
                  <a:gd name="connsiteY194" fmla="*/ 2746660 h 3326603"/>
                  <a:gd name="connsiteX195" fmla="*/ 4070576 w 4327723"/>
                  <a:gd name="connsiteY195" fmla="*/ 2743819 h 3326603"/>
                  <a:gd name="connsiteX196" fmla="*/ 4021689 w 4327723"/>
                  <a:gd name="connsiteY196" fmla="*/ 2690779 h 3326603"/>
                  <a:gd name="connsiteX197" fmla="*/ 4105775 w 4327723"/>
                  <a:gd name="connsiteY197" fmla="*/ 2664260 h 3326603"/>
                  <a:gd name="connsiteX198" fmla="*/ 4029511 w 4327723"/>
                  <a:gd name="connsiteY198" fmla="*/ 2624480 h 3326603"/>
                  <a:gd name="connsiteX199" fmla="*/ 4008000 w 4327723"/>
                  <a:gd name="connsiteY199" fmla="*/ 2629216 h 3326603"/>
                  <a:gd name="connsiteX200" fmla="*/ 4031466 w 4327723"/>
                  <a:gd name="connsiteY200" fmla="*/ 2615956 h 3326603"/>
                  <a:gd name="connsiteX201" fmla="*/ 4052976 w 4327723"/>
                  <a:gd name="connsiteY201" fmla="*/ 2581860 h 3326603"/>
                  <a:gd name="connsiteX202" fmla="*/ 3947380 w 4327723"/>
                  <a:gd name="connsiteY202" fmla="*/ 2563864 h 3326603"/>
                  <a:gd name="connsiteX203" fmla="*/ 3978668 w 4327723"/>
                  <a:gd name="connsiteY203" fmla="*/ 2523138 h 3326603"/>
                  <a:gd name="connsiteX204" fmla="*/ 3950314 w 4327723"/>
                  <a:gd name="connsiteY204" fmla="*/ 2463468 h 3326603"/>
                  <a:gd name="connsiteX205" fmla="*/ 4062754 w 4327723"/>
                  <a:gd name="connsiteY205" fmla="*/ 2431266 h 3326603"/>
                  <a:gd name="connsiteX206" fmla="*/ 4027555 w 4327723"/>
                  <a:gd name="connsiteY206" fmla="*/ 2414218 h 3326603"/>
                  <a:gd name="connsiteX207" fmla="*/ 4030489 w 4327723"/>
                  <a:gd name="connsiteY207" fmla="*/ 2413271 h 3326603"/>
                  <a:gd name="connsiteX208" fmla="*/ 4082309 w 4327723"/>
                  <a:gd name="connsiteY208" fmla="*/ 2414218 h 3326603"/>
                  <a:gd name="connsiteX209" fmla="*/ 4110664 w 4327723"/>
                  <a:gd name="connsiteY209" fmla="*/ 2259836 h 3326603"/>
                  <a:gd name="connsiteX210" fmla="*/ 4089153 w 4327723"/>
                  <a:gd name="connsiteY210" fmla="*/ 2170806 h 3326603"/>
                  <a:gd name="connsiteX211" fmla="*/ 4132174 w 4327723"/>
                  <a:gd name="connsiteY211" fmla="*/ 2203008 h 3326603"/>
                  <a:gd name="connsiteX212" fmla="*/ 4234837 w 4327723"/>
                  <a:gd name="connsiteY212" fmla="*/ 2237105 h 3326603"/>
                  <a:gd name="connsiteX213" fmla="*/ 4224082 w 4327723"/>
                  <a:gd name="connsiteY213" fmla="*/ 2145233 h 3326603"/>
                  <a:gd name="connsiteX214" fmla="*/ 4180084 w 4327723"/>
                  <a:gd name="connsiteY214" fmla="*/ 2058097 h 3326603"/>
                  <a:gd name="connsiteX215" fmla="*/ 4270036 w 4327723"/>
                  <a:gd name="connsiteY215" fmla="*/ 2074198 h 3326603"/>
                  <a:gd name="connsiteX216" fmla="*/ 4223104 w 4327723"/>
                  <a:gd name="connsiteY216" fmla="*/ 1921711 h 3326603"/>
                  <a:gd name="connsiteX217" fmla="*/ 4210394 w 4327723"/>
                  <a:gd name="connsiteY217" fmla="*/ 1904662 h 3326603"/>
                  <a:gd name="connsiteX218" fmla="*/ 4270036 w 4327723"/>
                  <a:gd name="connsiteY218" fmla="*/ 1848782 h 3326603"/>
                  <a:gd name="connsiteX219" fmla="*/ 4105775 w 4327723"/>
                  <a:gd name="connsiteY219" fmla="*/ 1800478 h 3326603"/>
                  <a:gd name="connsiteX220" fmla="*/ 4231904 w 4327723"/>
                  <a:gd name="connsiteY220" fmla="*/ 1751228 h 3326603"/>
                  <a:gd name="connsiteX221" fmla="*/ 4232882 w 4327723"/>
                  <a:gd name="connsiteY221" fmla="*/ 1736073 h 3326603"/>
                  <a:gd name="connsiteX222" fmla="*/ 4156618 w 4327723"/>
                  <a:gd name="connsiteY222" fmla="*/ 1712395 h 3326603"/>
                  <a:gd name="connsiteX223" fmla="*/ 4130218 w 4327723"/>
                  <a:gd name="connsiteY223" fmla="*/ 1631889 h 3326603"/>
                  <a:gd name="connsiteX224" fmla="*/ 4100886 w 4327723"/>
                  <a:gd name="connsiteY224" fmla="*/ 1610105 h 3326603"/>
                  <a:gd name="connsiteX225" fmla="*/ 4104797 w 4327723"/>
                  <a:gd name="connsiteY225" fmla="*/ 1600634 h 3326603"/>
                  <a:gd name="connsiteX226" fmla="*/ 4210394 w 4327723"/>
                  <a:gd name="connsiteY226" fmla="*/ 1611999 h 3326603"/>
                  <a:gd name="connsiteX227" fmla="*/ 4134129 w 4327723"/>
                  <a:gd name="connsiteY227" fmla="*/ 1535282 h 3326603"/>
                  <a:gd name="connsiteX228" fmla="*/ 4137063 w 4327723"/>
                  <a:gd name="connsiteY228" fmla="*/ 1525811 h 3326603"/>
                  <a:gd name="connsiteX229" fmla="*/ 4226038 w 4327723"/>
                  <a:gd name="connsiteY229" fmla="*/ 1550436 h 3326603"/>
                  <a:gd name="connsiteX230" fmla="*/ 4231904 w 4327723"/>
                  <a:gd name="connsiteY230" fmla="*/ 1551383 h 3326603"/>
                  <a:gd name="connsiteX231" fmla="*/ 4222127 w 4327723"/>
                  <a:gd name="connsiteY231" fmla="*/ 1535282 h 3326603"/>
                  <a:gd name="connsiteX232" fmla="*/ 4177150 w 4327723"/>
                  <a:gd name="connsiteY232" fmla="*/ 1490767 h 3326603"/>
                  <a:gd name="connsiteX233" fmla="*/ 4322834 w 4327723"/>
                  <a:gd name="connsiteY233" fmla="*/ 1497397 h 3326603"/>
                  <a:gd name="connsiteX234" fmla="*/ 4327723 w 4327723"/>
                  <a:gd name="connsiteY234" fmla="*/ 1496450 h 3326603"/>
                  <a:gd name="connsiteX235" fmla="*/ 4221149 w 4327723"/>
                  <a:gd name="connsiteY235" fmla="*/ 1434886 h 3326603"/>
                  <a:gd name="connsiteX236" fmla="*/ 4220171 w 4327723"/>
                  <a:gd name="connsiteY236" fmla="*/ 1425415 h 3326603"/>
                  <a:gd name="connsiteX237" fmla="*/ 4290569 w 4327723"/>
                  <a:gd name="connsiteY237" fmla="*/ 1386583 h 3326603"/>
                  <a:gd name="connsiteX238" fmla="*/ 4237770 w 4327723"/>
                  <a:gd name="connsiteY238" fmla="*/ 1335438 h 3326603"/>
                  <a:gd name="connsiteX239" fmla="*/ 4108708 w 4327723"/>
                  <a:gd name="connsiteY239" fmla="*/ 1322178 h 3326603"/>
                  <a:gd name="connsiteX240" fmla="*/ 4105775 w 4327723"/>
                  <a:gd name="connsiteY240" fmla="*/ 1312707 h 3326603"/>
                  <a:gd name="connsiteX241" fmla="*/ 4197683 w 4327723"/>
                  <a:gd name="connsiteY241" fmla="*/ 1265350 h 3326603"/>
                  <a:gd name="connsiteX242" fmla="*/ 4227015 w 4327723"/>
                  <a:gd name="connsiteY242" fmla="*/ 1217994 h 3326603"/>
                  <a:gd name="connsiteX243" fmla="*/ 4182039 w 4327723"/>
                  <a:gd name="connsiteY243" fmla="*/ 1188633 h 3326603"/>
                  <a:gd name="connsiteX244" fmla="*/ 3982579 w 4327723"/>
                  <a:gd name="connsiteY244" fmla="*/ 1244514 h 3326603"/>
                  <a:gd name="connsiteX245" fmla="*/ 3974757 w 4327723"/>
                  <a:gd name="connsiteY245" fmla="*/ 1239778 h 3326603"/>
                  <a:gd name="connsiteX246" fmla="*/ 3970846 w 4327723"/>
                  <a:gd name="connsiteY246" fmla="*/ 1106233 h 3326603"/>
                  <a:gd name="connsiteX247" fmla="*/ 3899471 w 4327723"/>
                  <a:gd name="connsiteY247" fmla="*/ 1120440 h 3326603"/>
                  <a:gd name="connsiteX248" fmla="*/ 3879916 w 4327723"/>
                  <a:gd name="connsiteY248" fmla="*/ 1190527 h 3326603"/>
                  <a:gd name="connsiteX249" fmla="*/ 3869161 w 4327723"/>
                  <a:gd name="connsiteY249" fmla="*/ 1192421 h 3326603"/>
                  <a:gd name="connsiteX250" fmla="*/ 3842761 w 4327723"/>
                  <a:gd name="connsiteY250" fmla="*/ 1006784 h 3326603"/>
                  <a:gd name="connsiteX251" fmla="*/ 3800718 w 4327723"/>
                  <a:gd name="connsiteY251" fmla="*/ 916807 h 3326603"/>
                  <a:gd name="connsiteX252" fmla="*/ 3742054 w 4327723"/>
                  <a:gd name="connsiteY252" fmla="*/ 903547 h 3326603"/>
                  <a:gd name="connsiteX253" fmla="*/ 3724454 w 4327723"/>
                  <a:gd name="connsiteY253" fmla="*/ 965111 h 3326603"/>
                  <a:gd name="connsiteX254" fmla="*/ 3713699 w 4327723"/>
                  <a:gd name="connsiteY254" fmla="*/ 967952 h 3326603"/>
                  <a:gd name="connsiteX255" fmla="*/ 3642324 w 4327723"/>
                  <a:gd name="connsiteY255" fmla="*/ 868503 h 3326603"/>
                  <a:gd name="connsiteX256" fmla="*/ 3584637 w 4327723"/>
                  <a:gd name="connsiteY256" fmla="*/ 892182 h 3326603"/>
                  <a:gd name="connsiteX257" fmla="*/ 3601259 w 4327723"/>
                  <a:gd name="connsiteY257" fmla="*/ 951851 h 3326603"/>
                  <a:gd name="connsiteX258" fmla="*/ 3585615 w 4327723"/>
                  <a:gd name="connsiteY258" fmla="*/ 947115 h 3326603"/>
                  <a:gd name="connsiteX259" fmla="*/ 3529883 w 4327723"/>
                  <a:gd name="connsiteY259" fmla="*/ 938591 h 3326603"/>
                  <a:gd name="connsiteX260" fmla="*/ 3488818 w 4327723"/>
                  <a:gd name="connsiteY260" fmla="*/ 920596 h 3326603"/>
                  <a:gd name="connsiteX261" fmla="*/ 3471219 w 4327723"/>
                  <a:gd name="connsiteY261" fmla="*/ 913966 h 3326603"/>
                  <a:gd name="connsiteX262" fmla="*/ 3545527 w 4327723"/>
                  <a:gd name="connsiteY262" fmla="*/ 877028 h 3326603"/>
                  <a:gd name="connsiteX263" fmla="*/ 3574859 w 4327723"/>
                  <a:gd name="connsiteY263" fmla="*/ 829671 h 3326603"/>
                  <a:gd name="connsiteX264" fmla="*/ 3529883 w 4327723"/>
                  <a:gd name="connsiteY264" fmla="*/ 800310 h 3326603"/>
                  <a:gd name="connsiteX265" fmla="*/ 3331401 w 4327723"/>
                  <a:gd name="connsiteY265" fmla="*/ 856191 h 3326603"/>
                  <a:gd name="connsiteX266" fmla="*/ 3323579 w 4327723"/>
                  <a:gd name="connsiteY266" fmla="*/ 851455 h 3326603"/>
                  <a:gd name="connsiteX267" fmla="*/ 3319668 w 4327723"/>
                  <a:gd name="connsiteY267" fmla="*/ 717910 h 3326603"/>
                  <a:gd name="connsiteX268" fmla="*/ 3248293 w 4327723"/>
                  <a:gd name="connsiteY268" fmla="*/ 732117 h 3326603"/>
                  <a:gd name="connsiteX269" fmla="*/ 3228737 w 4327723"/>
                  <a:gd name="connsiteY269" fmla="*/ 802204 h 3326603"/>
                  <a:gd name="connsiteX270" fmla="*/ 3217982 w 4327723"/>
                  <a:gd name="connsiteY270" fmla="*/ 803152 h 3326603"/>
                  <a:gd name="connsiteX271" fmla="*/ 3191583 w 4327723"/>
                  <a:gd name="connsiteY271" fmla="*/ 617514 h 3326603"/>
                  <a:gd name="connsiteX272" fmla="*/ 3149540 w 4327723"/>
                  <a:gd name="connsiteY272" fmla="*/ 527537 h 3326603"/>
                  <a:gd name="connsiteX273" fmla="*/ 3090876 w 4327723"/>
                  <a:gd name="connsiteY273" fmla="*/ 514277 h 3326603"/>
                  <a:gd name="connsiteX274" fmla="*/ 3073276 w 4327723"/>
                  <a:gd name="connsiteY274" fmla="*/ 575841 h 3326603"/>
                  <a:gd name="connsiteX275" fmla="*/ 3062521 w 4327723"/>
                  <a:gd name="connsiteY275" fmla="*/ 578682 h 3326603"/>
                  <a:gd name="connsiteX276" fmla="*/ 2991145 w 4327723"/>
                  <a:gd name="connsiteY276" fmla="*/ 479233 h 3326603"/>
                  <a:gd name="connsiteX277" fmla="*/ 2936392 w 4327723"/>
                  <a:gd name="connsiteY277" fmla="*/ 483022 h 3326603"/>
                  <a:gd name="connsiteX278" fmla="*/ 2705644 w 4327723"/>
                  <a:gd name="connsiteY278" fmla="*/ 451767 h 3326603"/>
                  <a:gd name="connsiteX279" fmla="*/ 2811241 w 4327723"/>
                  <a:gd name="connsiteY279" fmla="*/ 356107 h 3326603"/>
                  <a:gd name="connsiteX280" fmla="*/ 2703689 w 4327723"/>
                  <a:gd name="connsiteY280" fmla="*/ 322957 h 3326603"/>
                  <a:gd name="connsiteX281" fmla="*/ 2577560 w 4327723"/>
                  <a:gd name="connsiteY281" fmla="*/ 357054 h 3326603"/>
                  <a:gd name="connsiteX282" fmla="*/ 2627424 w 4327723"/>
                  <a:gd name="connsiteY282" fmla="*/ 286019 h 3326603"/>
                  <a:gd name="connsiteX283" fmla="*/ 2629380 w 4327723"/>
                  <a:gd name="connsiteY283" fmla="*/ 231086 h 3326603"/>
                  <a:gd name="connsiteX284" fmla="*/ 2607870 w 4327723"/>
                  <a:gd name="connsiteY284" fmla="*/ 223509 h 3326603"/>
                  <a:gd name="connsiteX285" fmla="*/ 2576582 w 4327723"/>
                  <a:gd name="connsiteY285" fmla="*/ 238663 h 3326603"/>
                  <a:gd name="connsiteX286" fmla="*/ 2582448 w 4327723"/>
                  <a:gd name="connsiteY286" fmla="*/ 221615 h 3326603"/>
                  <a:gd name="connsiteX287" fmla="*/ 2586359 w 4327723"/>
                  <a:gd name="connsiteY287" fmla="*/ 80492 h 3326603"/>
                  <a:gd name="connsiteX288" fmla="*/ 2426987 w 4327723"/>
                  <a:gd name="connsiteY288" fmla="*/ 108906 h 3326603"/>
                  <a:gd name="connsiteX289" fmla="*/ 2348767 w 4327723"/>
                  <a:gd name="connsiteY289" fmla="*/ 159104 h 3326603"/>
                  <a:gd name="connsiteX290" fmla="*/ 2364411 w 4327723"/>
                  <a:gd name="connsiteY290" fmla="*/ 108906 h 3326603"/>
                  <a:gd name="connsiteX291" fmla="*/ 2361478 w 4327723"/>
                  <a:gd name="connsiteY291" fmla="*/ 3775 h 3326603"/>
                  <a:gd name="connsiteX292" fmla="*/ 2276414 w 4327723"/>
                  <a:gd name="connsiteY292" fmla="*/ 45448 h 3326603"/>
                  <a:gd name="connsiteX293" fmla="*/ 2206994 w 4327723"/>
                  <a:gd name="connsiteY293" fmla="*/ 115536 h 3326603"/>
                  <a:gd name="connsiteX294" fmla="*/ 2191350 w 4327723"/>
                  <a:gd name="connsiteY294" fmla="*/ 28400 h 3326603"/>
                  <a:gd name="connsiteX295" fmla="*/ 2060333 w 4327723"/>
                  <a:gd name="connsiteY295" fmla="*/ 124060 h 3326603"/>
                  <a:gd name="connsiteX296" fmla="*/ 2048599 w 4327723"/>
                  <a:gd name="connsiteY296" fmla="*/ 141109 h 3326603"/>
                  <a:gd name="connsiteX297" fmla="*/ 1973313 w 4327723"/>
                  <a:gd name="connsiteY297" fmla="*/ 106065 h 3326603"/>
                  <a:gd name="connsiteX298" fmla="*/ 1984069 w 4327723"/>
                  <a:gd name="connsiteY298" fmla="*/ 271812 h 3326603"/>
                  <a:gd name="connsiteX299" fmla="*/ 1892160 w 4327723"/>
                  <a:gd name="connsiteY299" fmla="*/ 174258 h 3326603"/>
                  <a:gd name="connsiteX300" fmla="*/ 1876516 w 4327723"/>
                  <a:gd name="connsiteY300" fmla="*/ 178046 h 3326603"/>
                  <a:gd name="connsiteX301" fmla="*/ 1879450 w 4327723"/>
                  <a:gd name="connsiteY301" fmla="*/ 255711 h 3326603"/>
                  <a:gd name="connsiteX302" fmla="*/ 1811007 w 4327723"/>
                  <a:gd name="connsiteY302" fmla="*/ 307803 h 3326603"/>
                  <a:gd name="connsiteX303" fmla="*/ 1800252 w 4327723"/>
                  <a:gd name="connsiteY303" fmla="*/ 341900 h 3326603"/>
                  <a:gd name="connsiteX304" fmla="*/ 1790475 w 4327723"/>
                  <a:gd name="connsiteY304" fmla="*/ 341900 h 3326603"/>
                  <a:gd name="connsiteX305" fmla="*/ 1765054 w 4327723"/>
                  <a:gd name="connsiteY305" fmla="*/ 241504 h 3326603"/>
                  <a:gd name="connsiteX306" fmla="*/ 1718122 w 4327723"/>
                  <a:gd name="connsiteY306" fmla="*/ 338111 h 3326603"/>
                  <a:gd name="connsiteX307" fmla="*/ 1707367 w 4327723"/>
                  <a:gd name="connsiteY307" fmla="*/ 339058 h 3326603"/>
                  <a:gd name="connsiteX308" fmla="*/ 1700522 w 4327723"/>
                  <a:gd name="connsiteY308" fmla="*/ 250028 h 3326603"/>
                  <a:gd name="connsiteX309" fmla="*/ 1699544 w 4327723"/>
                  <a:gd name="connsiteY309" fmla="*/ 244346 h 3326603"/>
                  <a:gd name="connsiteX310" fmla="*/ 1687812 w 4327723"/>
                  <a:gd name="connsiteY310" fmla="*/ 258552 h 3326603"/>
                  <a:gd name="connsiteX311" fmla="*/ 1660435 w 4327723"/>
                  <a:gd name="connsiteY311" fmla="*/ 314433 h 3326603"/>
                  <a:gd name="connsiteX312" fmla="*/ 1616436 w 4327723"/>
                  <a:gd name="connsiteY312" fmla="*/ 179941 h 3326603"/>
                  <a:gd name="connsiteX313" fmla="*/ 1613503 w 4327723"/>
                  <a:gd name="connsiteY313" fmla="*/ 176152 h 3326603"/>
                  <a:gd name="connsiteX314" fmla="*/ 1591015 w 4327723"/>
                  <a:gd name="connsiteY314" fmla="*/ 294543 h 3326603"/>
                  <a:gd name="connsiteX315" fmla="*/ 1582215 w 4327723"/>
                  <a:gd name="connsiteY315" fmla="*/ 299279 h 3326603"/>
                  <a:gd name="connsiteX316" fmla="*/ 1519639 w 4327723"/>
                  <a:gd name="connsiteY316" fmla="*/ 249081 h 3326603"/>
                  <a:gd name="connsiteX317" fmla="*/ 1488352 w 4327723"/>
                  <a:gd name="connsiteY317" fmla="*/ 314433 h 3326603"/>
                  <a:gd name="connsiteX318" fmla="*/ 1521595 w 4327723"/>
                  <a:gd name="connsiteY318" fmla="*/ 436613 h 3326603"/>
                  <a:gd name="connsiteX319" fmla="*/ 1512795 w 4327723"/>
                  <a:gd name="connsiteY319" fmla="*/ 442296 h 3326603"/>
                  <a:gd name="connsiteX320" fmla="*/ 1434576 w 4327723"/>
                  <a:gd name="connsiteY320" fmla="*/ 375049 h 3326603"/>
                  <a:gd name="connsiteX321" fmla="*/ 1378844 w 4327723"/>
                  <a:gd name="connsiteY321" fmla="*/ 364631 h 3326603"/>
                  <a:gd name="connsiteX322" fmla="*/ 1366133 w 4327723"/>
                  <a:gd name="connsiteY322" fmla="*/ 415776 h 3326603"/>
                  <a:gd name="connsiteX323" fmla="*/ 1490307 w 4327723"/>
                  <a:gd name="connsiteY323" fmla="*/ 576788 h 3326603"/>
                  <a:gd name="connsiteX324" fmla="*/ 1488352 w 4327723"/>
                  <a:gd name="connsiteY324" fmla="*/ 585312 h 3326603"/>
                  <a:gd name="connsiteX325" fmla="*/ 1360267 w 4327723"/>
                  <a:gd name="connsiteY325" fmla="*/ 635510 h 3326603"/>
                  <a:gd name="connsiteX326" fmla="*/ 1398399 w 4327723"/>
                  <a:gd name="connsiteY326" fmla="*/ 695179 h 3326603"/>
                  <a:gd name="connsiteX327" fmla="*/ 1473686 w 4327723"/>
                  <a:gd name="connsiteY327" fmla="*/ 688549 h 3326603"/>
                  <a:gd name="connsiteX328" fmla="*/ 1478574 w 4327723"/>
                  <a:gd name="connsiteY328" fmla="*/ 698020 h 3326603"/>
                  <a:gd name="connsiteX329" fmla="*/ 1446309 w 4327723"/>
                  <a:gd name="connsiteY329" fmla="*/ 716016 h 3326603"/>
                  <a:gd name="connsiteX330" fmla="*/ 1317246 w 4327723"/>
                  <a:gd name="connsiteY330" fmla="*/ 756742 h 3326603"/>
                  <a:gd name="connsiteX331" fmla="*/ 1239027 w 4327723"/>
                  <a:gd name="connsiteY331" fmla="*/ 806940 h 3326603"/>
                  <a:gd name="connsiteX332" fmla="*/ 1254671 w 4327723"/>
                  <a:gd name="connsiteY332" fmla="*/ 756742 h 3326603"/>
                  <a:gd name="connsiteX333" fmla="*/ 1251738 w 4327723"/>
                  <a:gd name="connsiteY333" fmla="*/ 651611 h 3326603"/>
                  <a:gd name="connsiteX334" fmla="*/ 1166674 w 4327723"/>
                  <a:gd name="connsiteY334" fmla="*/ 693285 h 3326603"/>
                  <a:gd name="connsiteX335" fmla="*/ 1097254 w 4327723"/>
                  <a:gd name="connsiteY335" fmla="*/ 763372 h 3326603"/>
                  <a:gd name="connsiteX336" fmla="*/ 1081610 w 4327723"/>
                  <a:gd name="connsiteY336" fmla="*/ 676236 h 3326603"/>
                  <a:gd name="connsiteX337" fmla="*/ 950592 w 4327723"/>
                  <a:gd name="connsiteY337" fmla="*/ 771896 h 3326603"/>
                  <a:gd name="connsiteX338" fmla="*/ 938859 w 4327723"/>
                  <a:gd name="connsiteY338" fmla="*/ 788945 h 3326603"/>
                  <a:gd name="connsiteX339" fmla="*/ 863573 w 4327723"/>
                  <a:gd name="connsiteY339" fmla="*/ 753901 h 3326603"/>
                  <a:gd name="connsiteX340" fmla="*/ 874328 w 4327723"/>
                  <a:gd name="connsiteY340" fmla="*/ 919648 h 3326603"/>
                  <a:gd name="connsiteX341" fmla="*/ 782420 w 4327723"/>
                  <a:gd name="connsiteY341" fmla="*/ 822094 h 3326603"/>
                  <a:gd name="connsiteX342" fmla="*/ 766776 w 4327723"/>
                  <a:gd name="connsiteY342" fmla="*/ 825883 h 3326603"/>
                  <a:gd name="connsiteX343" fmla="*/ 769709 w 4327723"/>
                  <a:gd name="connsiteY343" fmla="*/ 903547 h 3326603"/>
                  <a:gd name="connsiteX344" fmla="*/ 701267 w 4327723"/>
                  <a:gd name="connsiteY344" fmla="*/ 955639 h 3326603"/>
                  <a:gd name="connsiteX345" fmla="*/ 690512 w 4327723"/>
                  <a:gd name="connsiteY345" fmla="*/ 989736 h 3326603"/>
                  <a:gd name="connsiteX346" fmla="*/ 680734 w 4327723"/>
                  <a:gd name="connsiteY346" fmla="*/ 989736 h 3326603"/>
                  <a:gd name="connsiteX347" fmla="*/ 655313 w 4327723"/>
                  <a:gd name="connsiteY347" fmla="*/ 889340 h 3326603"/>
                  <a:gd name="connsiteX348" fmla="*/ 608381 w 4327723"/>
                  <a:gd name="connsiteY348" fmla="*/ 985947 h 3326603"/>
                  <a:gd name="connsiteX349" fmla="*/ 597626 w 4327723"/>
                  <a:gd name="connsiteY349" fmla="*/ 986895 h 3326603"/>
                  <a:gd name="connsiteX350" fmla="*/ 590782 w 4327723"/>
                  <a:gd name="connsiteY350" fmla="*/ 897864 h 3326603"/>
                  <a:gd name="connsiteX351" fmla="*/ 589804 w 4327723"/>
                  <a:gd name="connsiteY351" fmla="*/ 892182 h 3326603"/>
                  <a:gd name="connsiteX352" fmla="*/ 578071 w 4327723"/>
                  <a:gd name="connsiteY352" fmla="*/ 906389 h 3326603"/>
                  <a:gd name="connsiteX353" fmla="*/ 550694 w 4327723"/>
                  <a:gd name="connsiteY353" fmla="*/ 962269 h 3326603"/>
                  <a:gd name="connsiteX354" fmla="*/ 506696 w 4327723"/>
                  <a:gd name="connsiteY354" fmla="*/ 827777 h 3326603"/>
                  <a:gd name="connsiteX355" fmla="*/ 503762 w 4327723"/>
                  <a:gd name="connsiteY355" fmla="*/ 823988 h 3326603"/>
                  <a:gd name="connsiteX356" fmla="*/ 481274 w 4327723"/>
                  <a:gd name="connsiteY356" fmla="*/ 942379 h 3326603"/>
                  <a:gd name="connsiteX357" fmla="*/ 472475 w 4327723"/>
                  <a:gd name="connsiteY357" fmla="*/ 947115 h 3326603"/>
                  <a:gd name="connsiteX358" fmla="*/ 409899 w 4327723"/>
                  <a:gd name="connsiteY358" fmla="*/ 896917 h 3326603"/>
                  <a:gd name="connsiteX359" fmla="*/ 378611 w 4327723"/>
                  <a:gd name="connsiteY359" fmla="*/ 962269 h 3326603"/>
                  <a:gd name="connsiteX360" fmla="*/ 411855 w 4327723"/>
                  <a:gd name="connsiteY360" fmla="*/ 1084449 h 3326603"/>
                  <a:gd name="connsiteX361" fmla="*/ 403055 w 4327723"/>
                  <a:gd name="connsiteY361" fmla="*/ 1090132 h 3326603"/>
                  <a:gd name="connsiteX362" fmla="*/ 324835 w 4327723"/>
                  <a:gd name="connsiteY362" fmla="*/ 1022885 h 3326603"/>
                  <a:gd name="connsiteX363" fmla="*/ 269104 w 4327723"/>
                  <a:gd name="connsiteY363" fmla="*/ 1012467 h 3326603"/>
                  <a:gd name="connsiteX364" fmla="*/ 260304 w 4327723"/>
                  <a:gd name="connsiteY364" fmla="*/ 1074030 h 3326603"/>
                  <a:gd name="connsiteX365" fmla="*/ 384478 w 4327723"/>
                  <a:gd name="connsiteY365" fmla="*/ 1235042 h 3326603"/>
                  <a:gd name="connsiteX366" fmla="*/ 382522 w 4327723"/>
                  <a:gd name="connsiteY366" fmla="*/ 1243566 h 3326603"/>
                  <a:gd name="connsiteX367" fmla="*/ 254438 w 4327723"/>
                  <a:gd name="connsiteY367" fmla="*/ 1293764 h 3326603"/>
                  <a:gd name="connsiteX368" fmla="*/ 292570 w 4327723"/>
                  <a:gd name="connsiteY368" fmla="*/ 1353433 h 3326603"/>
                  <a:gd name="connsiteX369" fmla="*/ 367856 w 4327723"/>
                  <a:gd name="connsiteY369" fmla="*/ 1346803 h 3326603"/>
                  <a:gd name="connsiteX370" fmla="*/ 372745 w 4327723"/>
                  <a:gd name="connsiteY370" fmla="*/ 1356275 h 3326603"/>
                  <a:gd name="connsiteX371" fmla="*/ 201639 w 4327723"/>
                  <a:gd name="connsiteY371" fmla="*/ 1445305 h 3326603"/>
                  <a:gd name="connsiteX372" fmla="*/ 129286 w 4327723"/>
                  <a:gd name="connsiteY372" fmla="*/ 1514445 h 3326603"/>
                  <a:gd name="connsiteX373" fmla="*/ 126353 w 4327723"/>
                  <a:gd name="connsiteY373" fmla="*/ 1558961 h 3326603"/>
                  <a:gd name="connsiteX374" fmla="*/ 120487 w 4327723"/>
                  <a:gd name="connsiteY374" fmla="*/ 1598740 h 3326603"/>
                  <a:gd name="connsiteX375" fmla="*/ 145908 w 4327723"/>
                  <a:gd name="connsiteY375" fmla="*/ 1651779 h 3326603"/>
                  <a:gd name="connsiteX376" fmla="*/ 137108 w 4327723"/>
                  <a:gd name="connsiteY376" fmla="*/ 1674510 h 3326603"/>
                  <a:gd name="connsiteX377" fmla="*/ 180129 w 4327723"/>
                  <a:gd name="connsiteY377" fmla="*/ 1718078 h 3326603"/>
                  <a:gd name="connsiteX378" fmla="*/ 194795 w 4327723"/>
                  <a:gd name="connsiteY378" fmla="*/ 1709554 h 3326603"/>
                  <a:gd name="connsiteX379" fmla="*/ 229016 w 4327723"/>
                  <a:gd name="connsiteY379" fmla="*/ 1740809 h 3326603"/>
                  <a:gd name="connsiteX380" fmla="*/ 228038 w 4327723"/>
                  <a:gd name="connsiteY380" fmla="*/ 1748386 h 3326603"/>
                  <a:gd name="connsiteX381" fmla="*/ 114620 w 4327723"/>
                  <a:gd name="connsiteY381" fmla="*/ 1792901 h 3326603"/>
                  <a:gd name="connsiteX382" fmla="*/ 148841 w 4327723"/>
                  <a:gd name="connsiteY382" fmla="*/ 1845940 h 3326603"/>
                  <a:gd name="connsiteX383" fmla="*/ 215328 w 4327723"/>
                  <a:gd name="connsiteY383" fmla="*/ 1840258 h 3326603"/>
                  <a:gd name="connsiteX384" fmla="*/ 220217 w 4327723"/>
                  <a:gd name="connsiteY384" fmla="*/ 1848782 h 3326603"/>
                  <a:gd name="connsiteX385" fmla="*/ 68666 w 4327723"/>
                  <a:gd name="connsiteY385" fmla="*/ 1927394 h 3326603"/>
                  <a:gd name="connsiteX386" fmla="*/ 5113 w 4327723"/>
                  <a:gd name="connsiteY386" fmla="*/ 1988957 h 3326603"/>
                  <a:gd name="connsiteX387" fmla="*/ 11957 w 4327723"/>
                  <a:gd name="connsiteY387" fmla="*/ 2040102 h 3326603"/>
                  <a:gd name="connsiteX388" fmla="*/ 69644 w 4327723"/>
                  <a:gd name="connsiteY388" fmla="*/ 2035366 h 3326603"/>
                  <a:gd name="connsiteX389" fmla="*/ 76488 w 4327723"/>
                  <a:gd name="connsiteY389" fmla="*/ 2042943 h 3326603"/>
                  <a:gd name="connsiteX390" fmla="*/ 2512050 w 4327723"/>
                  <a:gd name="connsiteY390" fmla="*/ 2722982 h 3326603"/>
                  <a:gd name="connsiteX391" fmla="*/ 2516939 w 4327723"/>
                  <a:gd name="connsiteY391" fmla="*/ 2719193 h 3326603"/>
                  <a:gd name="connsiteX392" fmla="*/ 2519872 w 4327723"/>
                  <a:gd name="connsiteY392" fmla="*/ 2725823 h 3326603"/>
                  <a:gd name="connsiteX393" fmla="*/ 2512050 w 4327723"/>
                  <a:gd name="connsiteY393" fmla="*/ 2722982 h 3326603"/>
                  <a:gd name="connsiteX394" fmla="*/ 1044456 w 4327723"/>
                  <a:gd name="connsiteY394" fmla="*/ 1559907 h 3326603"/>
                  <a:gd name="connsiteX395" fmla="*/ 1195028 w 4327723"/>
                  <a:gd name="connsiteY395" fmla="*/ 1576009 h 3326603"/>
                  <a:gd name="connsiteX396" fmla="*/ 1175473 w 4327723"/>
                  <a:gd name="connsiteY396" fmla="*/ 1498344 h 3326603"/>
                  <a:gd name="connsiteX397" fmla="*/ 1253693 w 4327723"/>
                  <a:gd name="connsiteY397" fmla="*/ 1486032 h 3326603"/>
                  <a:gd name="connsiteX398" fmla="*/ 1209694 w 4327723"/>
                  <a:gd name="connsiteY398" fmla="*/ 1442464 h 3326603"/>
                  <a:gd name="connsiteX399" fmla="*/ 1210672 w 4327723"/>
                  <a:gd name="connsiteY399" fmla="*/ 1436781 h 3326603"/>
                  <a:gd name="connsiteX400" fmla="*/ 1330935 w 4327723"/>
                  <a:gd name="connsiteY400" fmla="*/ 1420679 h 3326603"/>
                  <a:gd name="connsiteX401" fmla="*/ 1297691 w 4327723"/>
                  <a:gd name="connsiteY401" fmla="*/ 1399843 h 3326603"/>
                  <a:gd name="connsiteX402" fmla="*/ 1220450 w 4327723"/>
                  <a:gd name="connsiteY402" fmla="*/ 1300394 h 3326603"/>
                  <a:gd name="connsiteX403" fmla="*/ 1325068 w 4327723"/>
                  <a:gd name="connsiteY403" fmla="*/ 1284293 h 3326603"/>
                  <a:gd name="connsiteX404" fmla="*/ 1356356 w 4327723"/>
                  <a:gd name="connsiteY404" fmla="*/ 1299447 h 3326603"/>
                  <a:gd name="connsiteX405" fmla="*/ 1325068 w 4327723"/>
                  <a:gd name="connsiteY405" fmla="*/ 1219888 h 3326603"/>
                  <a:gd name="connsiteX406" fmla="*/ 1385688 w 4327723"/>
                  <a:gd name="connsiteY406" fmla="*/ 1185792 h 3326603"/>
                  <a:gd name="connsiteX407" fmla="*/ 1432620 w 4327723"/>
                  <a:gd name="connsiteY407" fmla="*/ 1221783 h 3326603"/>
                  <a:gd name="connsiteX408" fmla="*/ 1459019 w 4327723"/>
                  <a:gd name="connsiteY408" fmla="*/ 1118545 h 3326603"/>
                  <a:gd name="connsiteX409" fmla="*/ 1535283 w 4327723"/>
                  <a:gd name="connsiteY409" fmla="*/ 1188633 h 3326603"/>
                  <a:gd name="connsiteX410" fmla="*/ 1548972 w 4327723"/>
                  <a:gd name="connsiteY410" fmla="*/ 1224624 h 3326603"/>
                  <a:gd name="connsiteX411" fmla="*/ 1551905 w 4327723"/>
                  <a:gd name="connsiteY411" fmla="*/ 1164955 h 3326603"/>
                  <a:gd name="connsiteX412" fmla="*/ 1605681 w 4327723"/>
                  <a:gd name="connsiteY412" fmla="*/ 1068348 h 3326603"/>
                  <a:gd name="connsiteX413" fmla="*/ 1716166 w 4327723"/>
                  <a:gd name="connsiteY413" fmla="*/ 1149801 h 3326603"/>
                  <a:gd name="connsiteX414" fmla="*/ 1723011 w 4327723"/>
                  <a:gd name="connsiteY414" fmla="*/ 1169691 h 3326603"/>
                  <a:gd name="connsiteX415" fmla="*/ 1759187 w 4327723"/>
                  <a:gd name="connsiteY415" fmla="*/ 1113810 h 3326603"/>
                  <a:gd name="connsiteX416" fmla="*/ 1837406 w 4327723"/>
                  <a:gd name="connsiteY416" fmla="*/ 1136541 h 3326603"/>
                  <a:gd name="connsiteX417" fmla="*/ 1850117 w 4327723"/>
                  <a:gd name="connsiteY417" fmla="*/ 1146012 h 3326603"/>
                  <a:gd name="connsiteX418" fmla="*/ 1845229 w 4327723"/>
                  <a:gd name="connsiteY418" fmla="*/ 1089184 h 3326603"/>
                  <a:gd name="connsiteX419" fmla="*/ 1925403 w 4327723"/>
                  <a:gd name="connsiteY419" fmla="*/ 1083502 h 3326603"/>
                  <a:gd name="connsiteX420" fmla="*/ 1937137 w 4327723"/>
                  <a:gd name="connsiteY420" fmla="*/ 1088237 h 3326603"/>
                  <a:gd name="connsiteX421" fmla="*/ 1894116 w 4327723"/>
                  <a:gd name="connsiteY421" fmla="*/ 1045616 h 3326603"/>
                  <a:gd name="connsiteX422" fmla="*/ 1835451 w 4327723"/>
                  <a:gd name="connsiteY422" fmla="*/ 931961 h 3326603"/>
                  <a:gd name="connsiteX423" fmla="*/ 1899005 w 4327723"/>
                  <a:gd name="connsiteY423" fmla="*/ 918701 h 3326603"/>
                  <a:gd name="connsiteX424" fmla="*/ 1864784 w 4327723"/>
                  <a:gd name="connsiteY424" fmla="*/ 797469 h 3326603"/>
                  <a:gd name="connsiteX425" fmla="*/ 1899982 w 4327723"/>
                  <a:gd name="connsiteY425" fmla="*/ 769055 h 3326603"/>
                  <a:gd name="connsiteX426" fmla="*/ 1954736 w 4327723"/>
                  <a:gd name="connsiteY426" fmla="*/ 794627 h 3326603"/>
                  <a:gd name="connsiteX427" fmla="*/ 1993846 w 4327723"/>
                  <a:gd name="connsiteY427" fmla="*/ 841037 h 3326603"/>
                  <a:gd name="connsiteX428" fmla="*/ 1991890 w 4327723"/>
                  <a:gd name="connsiteY428" fmla="*/ 837248 h 3326603"/>
                  <a:gd name="connsiteX429" fmla="*/ 1971357 w 4327723"/>
                  <a:gd name="connsiteY429" fmla="*/ 712227 h 3326603"/>
                  <a:gd name="connsiteX430" fmla="*/ 2040777 w 4327723"/>
                  <a:gd name="connsiteY430" fmla="*/ 687602 h 3326603"/>
                  <a:gd name="connsiteX431" fmla="*/ 2085754 w 4327723"/>
                  <a:gd name="connsiteY431" fmla="*/ 746324 h 3326603"/>
                  <a:gd name="connsiteX432" fmla="*/ 2084776 w 4327723"/>
                  <a:gd name="connsiteY432" fmla="*/ 697073 h 3326603"/>
                  <a:gd name="connsiteX433" fmla="*/ 2112153 w 4327723"/>
                  <a:gd name="connsiteY433" fmla="*/ 610884 h 3326603"/>
                  <a:gd name="connsiteX434" fmla="*/ 2179618 w 4327723"/>
                  <a:gd name="connsiteY434" fmla="*/ 648770 h 3326603"/>
                  <a:gd name="connsiteX435" fmla="*/ 2204061 w 4327723"/>
                  <a:gd name="connsiteY435" fmla="*/ 722646 h 3326603"/>
                  <a:gd name="connsiteX436" fmla="*/ 2250015 w 4327723"/>
                  <a:gd name="connsiteY436" fmla="*/ 597625 h 3326603"/>
                  <a:gd name="connsiteX437" fmla="*/ 2348767 w 4327723"/>
                  <a:gd name="connsiteY437" fmla="*/ 512383 h 3326603"/>
                  <a:gd name="connsiteX438" fmla="*/ 2320412 w 4327723"/>
                  <a:gd name="connsiteY438" fmla="*/ 745377 h 3326603"/>
                  <a:gd name="connsiteX439" fmla="*/ 2399610 w 4327723"/>
                  <a:gd name="connsiteY439" fmla="*/ 761478 h 3326603"/>
                  <a:gd name="connsiteX440" fmla="*/ 2421121 w 4327723"/>
                  <a:gd name="connsiteY440" fmla="*/ 832512 h 3326603"/>
                  <a:gd name="connsiteX441" fmla="*/ 2580493 w 4327723"/>
                  <a:gd name="connsiteY441" fmla="*/ 904494 h 3326603"/>
                  <a:gd name="connsiteX442" fmla="*/ 2592226 w 4327723"/>
                  <a:gd name="connsiteY442" fmla="*/ 833460 h 3326603"/>
                  <a:gd name="connsiteX443" fmla="*/ 2651868 w 4327723"/>
                  <a:gd name="connsiteY443" fmla="*/ 826830 h 3326603"/>
                  <a:gd name="connsiteX444" fmla="*/ 2693911 w 4327723"/>
                  <a:gd name="connsiteY444" fmla="*/ 771896 h 3326603"/>
                  <a:gd name="connsiteX445" fmla="*/ 2765287 w 4327723"/>
                  <a:gd name="connsiteY445" fmla="*/ 828724 h 3326603"/>
                  <a:gd name="connsiteX446" fmla="*/ 2781908 w 4327723"/>
                  <a:gd name="connsiteY446" fmla="*/ 710333 h 3326603"/>
                  <a:gd name="connsiteX447" fmla="*/ 2788752 w 4327723"/>
                  <a:gd name="connsiteY447" fmla="*/ 708439 h 3326603"/>
                  <a:gd name="connsiteX448" fmla="*/ 2879683 w 4327723"/>
                  <a:gd name="connsiteY448" fmla="*/ 842931 h 3326603"/>
                  <a:gd name="connsiteX449" fmla="*/ 2981368 w 4327723"/>
                  <a:gd name="connsiteY449" fmla="*/ 707492 h 3326603"/>
                  <a:gd name="connsiteX450" fmla="*/ 2999946 w 4327723"/>
                  <a:gd name="connsiteY450" fmla="*/ 814517 h 3326603"/>
                  <a:gd name="connsiteX451" fmla="*/ 2974524 w 4327723"/>
                  <a:gd name="connsiteY451" fmla="*/ 893129 h 3326603"/>
                  <a:gd name="connsiteX452" fmla="*/ 3022433 w 4327723"/>
                  <a:gd name="connsiteY452" fmla="*/ 878922 h 3326603"/>
                  <a:gd name="connsiteX453" fmla="*/ 3074254 w 4327723"/>
                  <a:gd name="connsiteY453" fmla="*/ 928173 h 3326603"/>
                  <a:gd name="connsiteX454" fmla="*/ 3121186 w 4327723"/>
                  <a:gd name="connsiteY454" fmla="*/ 910177 h 3326603"/>
                  <a:gd name="connsiteX455" fmla="*/ 3171051 w 4327723"/>
                  <a:gd name="connsiteY455" fmla="*/ 988789 h 3326603"/>
                  <a:gd name="connsiteX456" fmla="*/ 3256114 w 4327723"/>
                  <a:gd name="connsiteY456" fmla="*/ 904494 h 3326603"/>
                  <a:gd name="connsiteX457" fmla="*/ 3293269 w 4327723"/>
                  <a:gd name="connsiteY457" fmla="*/ 1015308 h 3326603"/>
                  <a:gd name="connsiteX458" fmla="*/ 3385177 w 4327723"/>
                  <a:gd name="connsiteY458" fmla="*/ 913966 h 3326603"/>
                  <a:gd name="connsiteX459" fmla="*/ 3392021 w 4327723"/>
                  <a:gd name="connsiteY459" fmla="*/ 915860 h 3326603"/>
                  <a:gd name="connsiteX460" fmla="*/ 3394955 w 4327723"/>
                  <a:gd name="connsiteY460" fmla="*/ 1056982 h 3326603"/>
                  <a:gd name="connsiteX461" fmla="*/ 3476107 w 4327723"/>
                  <a:gd name="connsiteY461" fmla="*/ 1013414 h 3326603"/>
                  <a:gd name="connsiteX462" fmla="*/ 3480996 w 4327723"/>
                  <a:gd name="connsiteY462" fmla="*/ 1018150 h 3326603"/>
                  <a:gd name="connsiteX463" fmla="*/ 3477085 w 4327723"/>
                  <a:gd name="connsiteY463" fmla="*/ 1072136 h 3326603"/>
                  <a:gd name="connsiteX464" fmla="*/ 3670679 w 4327723"/>
                  <a:gd name="connsiteY464" fmla="*/ 1021938 h 3326603"/>
                  <a:gd name="connsiteX465" fmla="*/ 3727387 w 4327723"/>
                  <a:gd name="connsiteY465" fmla="*/ 1092973 h 3326603"/>
                  <a:gd name="connsiteX466" fmla="*/ 3668723 w 4327723"/>
                  <a:gd name="connsiteY466" fmla="*/ 1198104 h 3326603"/>
                  <a:gd name="connsiteX467" fmla="*/ 3738142 w 4327723"/>
                  <a:gd name="connsiteY467" fmla="*/ 1207575 h 3326603"/>
                  <a:gd name="connsiteX468" fmla="*/ 3700988 w 4327723"/>
                  <a:gd name="connsiteY468" fmla="*/ 1297553 h 3326603"/>
                  <a:gd name="connsiteX469" fmla="*/ 3901426 w 4327723"/>
                  <a:gd name="connsiteY469" fmla="*/ 1355328 h 3326603"/>
                  <a:gd name="connsiteX470" fmla="*/ 3906315 w 4327723"/>
                  <a:gd name="connsiteY470" fmla="*/ 1517287 h 3326603"/>
                  <a:gd name="connsiteX471" fmla="*/ 3921959 w 4327723"/>
                  <a:gd name="connsiteY471" fmla="*/ 1503080 h 3326603"/>
                  <a:gd name="connsiteX472" fmla="*/ 4007022 w 4327723"/>
                  <a:gd name="connsiteY472" fmla="*/ 1471824 h 3326603"/>
                  <a:gd name="connsiteX473" fmla="*/ 4030489 w 4327723"/>
                  <a:gd name="connsiteY473" fmla="*/ 1537177 h 3326603"/>
                  <a:gd name="connsiteX474" fmla="*/ 3971823 w 4327723"/>
                  <a:gd name="connsiteY474" fmla="*/ 1611999 h 3326603"/>
                  <a:gd name="connsiteX475" fmla="*/ 4021689 w 4327723"/>
                  <a:gd name="connsiteY475" fmla="*/ 1611999 h 3326603"/>
                  <a:gd name="connsiteX476" fmla="*/ 4028533 w 4327723"/>
                  <a:gd name="connsiteY476" fmla="*/ 1662198 h 3326603"/>
                  <a:gd name="connsiteX477" fmla="*/ 3935647 w 4327723"/>
                  <a:gd name="connsiteY477" fmla="*/ 1794795 h 3326603"/>
                  <a:gd name="connsiteX478" fmla="*/ 4061777 w 4327723"/>
                  <a:gd name="connsiteY478" fmla="*/ 1842152 h 3326603"/>
                  <a:gd name="connsiteX479" fmla="*/ 4009956 w 4327723"/>
                  <a:gd name="connsiteY479" fmla="*/ 1894244 h 3326603"/>
                  <a:gd name="connsiteX480" fmla="*/ 4099909 w 4327723"/>
                  <a:gd name="connsiteY480" fmla="*/ 1989904 h 3326603"/>
                  <a:gd name="connsiteX481" fmla="*/ 3997245 w 4327723"/>
                  <a:gd name="connsiteY481" fmla="*/ 2017371 h 3326603"/>
                  <a:gd name="connsiteX482" fmla="*/ 4025600 w 4327723"/>
                  <a:gd name="connsiteY482" fmla="*/ 2043890 h 3326603"/>
                  <a:gd name="connsiteX483" fmla="*/ 4084264 w 4327723"/>
                  <a:gd name="connsiteY483" fmla="*/ 2130079 h 3326603"/>
                  <a:gd name="connsiteX484" fmla="*/ 4033422 w 4327723"/>
                  <a:gd name="connsiteY484" fmla="*/ 2170806 h 3326603"/>
                  <a:gd name="connsiteX485" fmla="*/ 3989423 w 4327723"/>
                  <a:gd name="connsiteY485" fmla="*/ 2150916 h 3326603"/>
                  <a:gd name="connsiteX486" fmla="*/ 4002134 w 4327723"/>
                  <a:gd name="connsiteY486" fmla="*/ 2224792 h 3326603"/>
                  <a:gd name="connsiteX487" fmla="*/ 3983557 w 4327723"/>
                  <a:gd name="connsiteY487" fmla="*/ 2263624 h 3326603"/>
                  <a:gd name="connsiteX488" fmla="*/ 3979646 w 4327723"/>
                  <a:gd name="connsiteY488" fmla="*/ 2264571 h 3326603"/>
                  <a:gd name="connsiteX489" fmla="*/ 3975735 w 4327723"/>
                  <a:gd name="connsiteY489" fmla="*/ 2355496 h 3326603"/>
                  <a:gd name="connsiteX490" fmla="*/ 3880893 w 4327723"/>
                  <a:gd name="connsiteY490" fmla="*/ 2378227 h 3326603"/>
                  <a:gd name="connsiteX491" fmla="*/ 3893604 w 4327723"/>
                  <a:gd name="connsiteY491" fmla="*/ 2406641 h 3326603"/>
                  <a:gd name="connsiteX492" fmla="*/ 3854494 w 4327723"/>
                  <a:gd name="connsiteY492" fmla="*/ 2440737 h 3326603"/>
                  <a:gd name="connsiteX493" fmla="*/ 3878938 w 4327723"/>
                  <a:gd name="connsiteY493" fmla="*/ 2509878 h 3326603"/>
                  <a:gd name="connsiteX494" fmla="*/ 3814407 w 4327723"/>
                  <a:gd name="connsiteY494" fmla="*/ 2561023 h 3326603"/>
                  <a:gd name="connsiteX495" fmla="*/ 3829073 w 4327723"/>
                  <a:gd name="connsiteY495" fmla="*/ 2560076 h 3326603"/>
                  <a:gd name="connsiteX496" fmla="*/ 3885782 w 4327723"/>
                  <a:gd name="connsiteY496" fmla="*/ 2585648 h 3326603"/>
                  <a:gd name="connsiteX497" fmla="*/ 3858405 w 4327723"/>
                  <a:gd name="connsiteY497" fmla="*/ 2624480 h 3326603"/>
                  <a:gd name="connsiteX498" fmla="*/ 3959113 w 4327723"/>
                  <a:gd name="connsiteY498" fmla="*/ 2756131 h 3326603"/>
                  <a:gd name="connsiteX499" fmla="*/ 3832984 w 4327723"/>
                  <a:gd name="connsiteY499" fmla="*/ 2799699 h 3326603"/>
                  <a:gd name="connsiteX500" fmla="*/ 3912182 w 4327723"/>
                  <a:gd name="connsiteY500" fmla="*/ 2901042 h 3326603"/>
                  <a:gd name="connsiteX501" fmla="*/ 3854494 w 4327723"/>
                  <a:gd name="connsiteY501" fmla="*/ 2974918 h 3326603"/>
                  <a:gd name="connsiteX502" fmla="*/ 3718588 w 4327723"/>
                  <a:gd name="connsiteY502" fmla="*/ 2901042 h 3326603"/>
                  <a:gd name="connsiteX503" fmla="*/ 3654056 w 4327723"/>
                  <a:gd name="connsiteY503" fmla="*/ 2841373 h 3326603"/>
                  <a:gd name="connsiteX504" fmla="*/ 3626680 w 4327723"/>
                  <a:gd name="connsiteY504" fmla="*/ 2910513 h 3326603"/>
                  <a:gd name="connsiteX505" fmla="*/ 3494684 w 4327723"/>
                  <a:gd name="connsiteY505" fmla="*/ 2856527 h 3326603"/>
                  <a:gd name="connsiteX506" fmla="*/ 3417442 w 4327723"/>
                  <a:gd name="connsiteY506" fmla="*/ 2728664 h 3326603"/>
                  <a:gd name="connsiteX507" fmla="*/ 3338245 w 4327723"/>
                  <a:gd name="connsiteY507" fmla="*/ 2801593 h 3326603"/>
                  <a:gd name="connsiteX508" fmla="*/ 3259048 w 4327723"/>
                  <a:gd name="connsiteY508" fmla="*/ 2684149 h 3326603"/>
                  <a:gd name="connsiteX509" fmla="*/ 3260025 w 4327723"/>
                  <a:gd name="connsiteY509" fmla="*/ 2556287 h 3326603"/>
                  <a:gd name="connsiteX510" fmla="*/ 3152473 w 4327723"/>
                  <a:gd name="connsiteY510" fmla="*/ 2612168 h 3326603"/>
                  <a:gd name="connsiteX511" fmla="*/ 3173984 w 4327723"/>
                  <a:gd name="connsiteY511" fmla="*/ 2506089 h 3326603"/>
                  <a:gd name="connsiteX512" fmla="*/ 3190605 w 4327723"/>
                  <a:gd name="connsiteY512" fmla="*/ 2478623 h 3326603"/>
                  <a:gd name="connsiteX513" fmla="*/ 3089898 w 4327723"/>
                  <a:gd name="connsiteY513" fmla="*/ 2554393 h 3326603"/>
                  <a:gd name="connsiteX514" fmla="*/ 2975502 w 4327723"/>
                  <a:gd name="connsiteY514" fmla="*/ 2476728 h 3326603"/>
                  <a:gd name="connsiteX515" fmla="*/ 2980390 w 4327723"/>
                  <a:gd name="connsiteY515" fmla="*/ 2426531 h 3326603"/>
                  <a:gd name="connsiteX516" fmla="*/ 2882616 w 4327723"/>
                  <a:gd name="connsiteY516" fmla="*/ 2507984 h 3326603"/>
                  <a:gd name="connsiteX517" fmla="*/ 2876749 w 4327723"/>
                  <a:gd name="connsiteY517" fmla="*/ 2506089 h 3326603"/>
                  <a:gd name="connsiteX518" fmla="*/ 2867950 w 4327723"/>
                  <a:gd name="connsiteY518" fmla="*/ 2393381 h 3326603"/>
                  <a:gd name="connsiteX519" fmla="*/ 2800485 w 4327723"/>
                  <a:gd name="connsiteY519" fmla="*/ 2421795 h 3326603"/>
                  <a:gd name="connsiteX520" fmla="*/ 2755509 w 4327723"/>
                  <a:gd name="connsiteY520" fmla="*/ 2390540 h 3326603"/>
                  <a:gd name="connsiteX521" fmla="*/ 2754531 w 4327723"/>
                  <a:gd name="connsiteY521" fmla="*/ 2453997 h 3326603"/>
                  <a:gd name="connsiteX522" fmla="*/ 2681200 w 4327723"/>
                  <a:gd name="connsiteY522" fmla="*/ 2436002 h 3326603"/>
                  <a:gd name="connsiteX523" fmla="*/ 2620580 w 4327723"/>
                  <a:gd name="connsiteY523" fmla="*/ 2395275 h 3326603"/>
                  <a:gd name="connsiteX524" fmla="*/ 2648935 w 4327723"/>
                  <a:gd name="connsiteY524" fmla="*/ 2436949 h 3326603"/>
                  <a:gd name="connsiteX525" fmla="*/ 2659690 w 4327723"/>
                  <a:gd name="connsiteY525" fmla="*/ 2507984 h 3326603"/>
                  <a:gd name="connsiteX526" fmla="*/ 2524761 w 4327723"/>
                  <a:gd name="connsiteY526" fmla="*/ 2426531 h 3326603"/>
                  <a:gd name="connsiteX527" fmla="*/ 2538450 w 4327723"/>
                  <a:gd name="connsiteY527" fmla="*/ 2507036 h 3326603"/>
                  <a:gd name="connsiteX528" fmla="*/ 2523784 w 4327723"/>
                  <a:gd name="connsiteY528" fmla="*/ 2579965 h 3326603"/>
                  <a:gd name="connsiteX529" fmla="*/ 2463163 w 4327723"/>
                  <a:gd name="connsiteY529" fmla="*/ 2548710 h 3326603"/>
                  <a:gd name="connsiteX530" fmla="*/ 2437742 w 4327723"/>
                  <a:gd name="connsiteY530" fmla="*/ 2494724 h 3326603"/>
                  <a:gd name="connsiteX531" fmla="*/ 2412321 w 4327723"/>
                  <a:gd name="connsiteY531" fmla="*/ 2652894 h 3326603"/>
                  <a:gd name="connsiteX532" fmla="*/ 2319435 w 4327723"/>
                  <a:gd name="connsiteY532" fmla="*/ 2577124 h 3326603"/>
                  <a:gd name="connsiteX533" fmla="*/ 2323346 w 4327723"/>
                  <a:gd name="connsiteY533" fmla="*/ 2666154 h 3326603"/>
                  <a:gd name="connsiteX534" fmla="*/ 2286191 w 4327723"/>
                  <a:gd name="connsiteY534" fmla="*/ 2758973 h 3326603"/>
                  <a:gd name="connsiteX535" fmla="*/ 2161040 w 4327723"/>
                  <a:gd name="connsiteY535" fmla="*/ 2662365 h 3326603"/>
                  <a:gd name="connsiteX536" fmla="*/ 2171795 w 4327723"/>
                  <a:gd name="connsiteY536" fmla="*/ 2731506 h 3326603"/>
                  <a:gd name="connsiteX537" fmla="*/ 2157129 w 4327723"/>
                  <a:gd name="connsiteY537" fmla="*/ 2824324 h 3326603"/>
                  <a:gd name="connsiteX538" fmla="*/ 2093576 w 4327723"/>
                  <a:gd name="connsiteY538" fmla="*/ 2814853 h 3326603"/>
                  <a:gd name="connsiteX539" fmla="*/ 2068155 w 4327723"/>
                  <a:gd name="connsiteY539" fmla="*/ 2747607 h 3326603"/>
                  <a:gd name="connsiteX540" fmla="*/ 2039800 w 4327723"/>
                  <a:gd name="connsiteY540" fmla="*/ 2800646 h 3326603"/>
                  <a:gd name="connsiteX541" fmla="*/ 2033933 w 4327723"/>
                  <a:gd name="connsiteY541" fmla="*/ 2801593 h 3326603"/>
                  <a:gd name="connsiteX542" fmla="*/ 2000690 w 4327723"/>
                  <a:gd name="connsiteY542" fmla="*/ 2731506 h 3326603"/>
                  <a:gd name="connsiteX543" fmla="*/ 1924426 w 4327723"/>
                  <a:gd name="connsiteY543" fmla="*/ 2794016 h 3326603"/>
                  <a:gd name="connsiteX544" fmla="*/ 1892160 w 4327723"/>
                  <a:gd name="connsiteY544" fmla="*/ 2709722 h 3326603"/>
                  <a:gd name="connsiteX545" fmla="*/ 1898027 w 4327723"/>
                  <a:gd name="connsiteY545" fmla="*/ 2663313 h 3326603"/>
                  <a:gd name="connsiteX546" fmla="*/ 1792430 w 4327723"/>
                  <a:gd name="connsiteY546" fmla="*/ 2705933 h 3326603"/>
                  <a:gd name="connsiteX547" fmla="*/ 1792430 w 4327723"/>
                  <a:gd name="connsiteY547" fmla="*/ 2608379 h 3326603"/>
                  <a:gd name="connsiteX548" fmla="*/ 1828607 w 4327723"/>
                  <a:gd name="connsiteY548" fmla="*/ 2535450 h 3326603"/>
                  <a:gd name="connsiteX549" fmla="*/ 1767009 w 4327723"/>
                  <a:gd name="connsiteY549" fmla="*/ 2577124 h 3326603"/>
                  <a:gd name="connsiteX550" fmla="*/ 1723988 w 4327723"/>
                  <a:gd name="connsiteY550" fmla="*/ 2528820 h 3326603"/>
                  <a:gd name="connsiteX551" fmla="*/ 1788519 w 4327723"/>
                  <a:gd name="connsiteY551" fmla="*/ 2430319 h 3326603"/>
                  <a:gd name="connsiteX552" fmla="*/ 1855006 w 4327723"/>
                  <a:gd name="connsiteY552" fmla="*/ 2364020 h 3326603"/>
                  <a:gd name="connsiteX553" fmla="*/ 1846206 w 4327723"/>
                  <a:gd name="connsiteY553" fmla="*/ 2366861 h 3326603"/>
                  <a:gd name="connsiteX554" fmla="*/ 1826652 w 4327723"/>
                  <a:gd name="connsiteY554" fmla="*/ 2388645 h 3326603"/>
                  <a:gd name="connsiteX555" fmla="*/ 1757231 w 4327723"/>
                  <a:gd name="connsiteY555" fmla="*/ 2446420 h 3326603"/>
                  <a:gd name="connsiteX556" fmla="*/ 1725944 w 4327723"/>
                  <a:gd name="connsiteY556" fmla="*/ 2346024 h 3326603"/>
                  <a:gd name="connsiteX557" fmla="*/ 1582215 w 4327723"/>
                  <a:gd name="connsiteY557" fmla="*/ 2431266 h 3326603"/>
                  <a:gd name="connsiteX558" fmla="*/ 1525506 w 4327723"/>
                  <a:gd name="connsiteY558" fmla="*/ 2341289 h 3326603"/>
                  <a:gd name="connsiteX559" fmla="*/ 1367111 w 4327723"/>
                  <a:gd name="connsiteY559" fmla="*/ 2448314 h 3326603"/>
                  <a:gd name="connsiteX560" fmla="*/ 1327024 w 4327723"/>
                  <a:gd name="connsiteY560" fmla="*/ 2295827 h 3326603"/>
                  <a:gd name="connsiteX561" fmla="*/ 1224360 w 4327723"/>
                  <a:gd name="connsiteY561" fmla="*/ 2338448 h 3326603"/>
                  <a:gd name="connsiteX562" fmla="*/ 1244893 w 4327723"/>
                  <a:gd name="connsiteY562" fmla="*/ 2220056 h 3326603"/>
                  <a:gd name="connsiteX563" fmla="*/ 1059122 w 4327723"/>
                  <a:gd name="connsiteY563" fmla="*/ 2201114 h 3326603"/>
                  <a:gd name="connsiteX564" fmla="*/ 1149074 w 4327723"/>
                  <a:gd name="connsiteY564" fmla="*/ 2074198 h 3326603"/>
                  <a:gd name="connsiteX565" fmla="*/ 1084543 w 4327723"/>
                  <a:gd name="connsiteY565" fmla="*/ 2077987 h 3326603"/>
                  <a:gd name="connsiteX566" fmla="*/ 982858 w 4327723"/>
                  <a:gd name="connsiteY566" fmla="*/ 2042943 h 3326603"/>
                  <a:gd name="connsiteX567" fmla="*/ 996546 w 4327723"/>
                  <a:gd name="connsiteY567" fmla="*/ 1932129 h 3326603"/>
                  <a:gd name="connsiteX568" fmla="*/ 1078677 w 4327723"/>
                  <a:gd name="connsiteY568" fmla="*/ 1887614 h 3326603"/>
                  <a:gd name="connsiteX569" fmla="*/ 997524 w 4327723"/>
                  <a:gd name="connsiteY569" fmla="*/ 1841205 h 3326603"/>
                  <a:gd name="connsiteX570" fmla="*/ 1079654 w 4327723"/>
                  <a:gd name="connsiteY570" fmla="*/ 1796690 h 3326603"/>
                  <a:gd name="connsiteX571" fmla="*/ 1122675 w 4327723"/>
                  <a:gd name="connsiteY571" fmla="*/ 1792901 h 3326603"/>
                  <a:gd name="connsiteX572" fmla="*/ 1048366 w 4327723"/>
                  <a:gd name="connsiteY572" fmla="*/ 1766382 h 3326603"/>
                  <a:gd name="connsiteX573" fmla="*/ 924193 w 4327723"/>
                  <a:gd name="connsiteY573" fmla="*/ 1657462 h 3326603"/>
                  <a:gd name="connsiteX574" fmla="*/ 1044456 w 4327723"/>
                  <a:gd name="connsiteY574" fmla="*/ 1559907 h 3326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</a:cxnLst>
                <a:rect l="l" t="t" r="r" b="b"/>
                <a:pathLst>
                  <a:path w="4327723" h="3326603">
                    <a:moveTo>
                      <a:pt x="76488" y="2042943"/>
                    </a:moveTo>
                    <a:cubicBezTo>
                      <a:pt x="50089" y="2063780"/>
                      <a:pt x="21734" y="2098824"/>
                      <a:pt x="13912" y="2131026"/>
                    </a:cubicBezTo>
                    <a:cubicBezTo>
                      <a:pt x="8046" y="2154704"/>
                      <a:pt x="21734" y="2185012"/>
                      <a:pt x="52044" y="2169858"/>
                    </a:cubicBezTo>
                    <a:cubicBezTo>
                      <a:pt x="70621" y="2160387"/>
                      <a:pt x="86265" y="2146180"/>
                      <a:pt x="102887" y="2134815"/>
                    </a:cubicBezTo>
                    <a:cubicBezTo>
                      <a:pt x="105820" y="2132920"/>
                      <a:pt x="110709" y="2134815"/>
                      <a:pt x="110709" y="2137656"/>
                    </a:cubicBezTo>
                    <a:cubicBezTo>
                      <a:pt x="113642" y="2170806"/>
                      <a:pt x="105820" y="2204902"/>
                      <a:pt x="104843" y="2237105"/>
                    </a:cubicBezTo>
                    <a:cubicBezTo>
                      <a:pt x="104843" y="2250365"/>
                      <a:pt x="101909" y="2272148"/>
                      <a:pt x="110709" y="2283514"/>
                    </a:cubicBezTo>
                    <a:cubicBezTo>
                      <a:pt x="121464" y="2298668"/>
                      <a:pt x="146886" y="2260783"/>
                      <a:pt x="152752" y="2254153"/>
                    </a:cubicBezTo>
                    <a:cubicBezTo>
                      <a:pt x="156663" y="2249417"/>
                      <a:pt x="163507" y="2255100"/>
                      <a:pt x="160574" y="2259836"/>
                    </a:cubicBezTo>
                    <a:cubicBezTo>
                      <a:pt x="130264" y="2298668"/>
                      <a:pt x="161552" y="2345077"/>
                      <a:pt x="209461" y="2337500"/>
                    </a:cubicBezTo>
                    <a:cubicBezTo>
                      <a:pt x="215328" y="2336553"/>
                      <a:pt x="216306" y="2346024"/>
                      <a:pt x="210439" y="2346972"/>
                    </a:cubicBezTo>
                    <a:cubicBezTo>
                      <a:pt x="194795" y="2348866"/>
                      <a:pt x="159596" y="2352654"/>
                      <a:pt x="170351" y="2376332"/>
                    </a:cubicBezTo>
                    <a:cubicBezTo>
                      <a:pt x="179151" y="2394328"/>
                      <a:pt x="197728" y="2408535"/>
                      <a:pt x="214350" y="2419901"/>
                    </a:cubicBezTo>
                    <a:cubicBezTo>
                      <a:pt x="215328" y="2420848"/>
                      <a:pt x="216306" y="2420848"/>
                      <a:pt x="217283" y="2421795"/>
                    </a:cubicBezTo>
                    <a:cubicBezTo>
                      <a:pt x="210439" y="2426531"/>
                      <a:pt x="205550" y="2432213"/>
                      <a:pt x="203595" y="2440737"/>
                    </a:cubicBezTo>
                    <a:cubicBezTo>
                      <a:pt x="201639" y="2449261"/>
                      <a:pt x="215328" y="2456839"/>
                      <a:pt x="222172" y="2462521"/>
                    </a:cubicBezTo>
                    <a:cubicBezTo>
                      <a:pt x="232927" y="2470098"/>
                      <a:pt x="243682" y="2477675"/>
                      <a:pt x="254438" y="2486199"/>
                    </a:cubicBezTo>
                    <a:cubicBezTo>
                      <a:pt x="250527" y="2486199"/>
                      <a:pt x="246615" y="2487147"/>
                      <a:pt x="243682" y="2489988"/>
                    </a:cubicBezTo>
                    <a:cubicBezTo>
                      <a:pt x="229994" y="2500406"/>
                      <a:pt x="230972" y="2516507"/>
                      <a:pt x="234883" y="2530715"/>
                    </a:cubicBezTo>
                    <a:cubicBezTo>
                      <a:pt x="233905" y="2531662"/>
                      <a:pt x="233905" y="2532609"/>
                      <a:pt x="234883" y="2534503"/>
                    </a:cubicBezTo>
                    <a:cubicBezTo>
                      <a:pt x="235861" y="2535450"/>
                      <a:pt x="236838" y="2536397"/>
                      <a:pt x="236838" y="2537344"/>
                    </a:cubicBezTo>
                    <a:cubicBezTo>
                      <a:pt x="237816" y="2539239"/>
                      <a:pt x="238794" y="2542080"/>
                      <a:pt x="239771" y="2543974"/>
                    </a:cubicBezTo>
                    <a:cubicBezTo>
                      <a:pt x="245638" y="2557234"/>
                      <a:pt x="254438" y="2568600"/>
                      <a:pt x="264215" y="2579965"/>
                    </a:cubicBezTo>
                    <a:cubicBezTo>
                      <a:pt x="264215" y="2579965"/>
                      <a:pt x="263237" y="2579965"/>
                      <a:pt x="263237" y="2579965"/>
                    </a:cubicBezTo>
                    <a:cubicBezTo>
                      <a:pt x="249549" y="2564811"/>
                      <a:pt x="237816" y="2549657"/>
                      <a:pt x="226083" y="2537344"/>
                    </a:cubicBezTo>
                    <a:cubicBezTo>
                      <a:pt x="218261" y="2528820"/>
                      <a:pt x="193818" y="2497565"/>
                      <a:pt x="174263" y="2503248"/>
                    </a:cubicBezTo>
                    <a:cubicBezTo>
                      <a:pt x="153730" y="2508931"/>
                      <a:pt x="165463" y="2531662"/>
                      <a:pt x="170351" y="2542080"/>
                    </a:cubicBezTo>
                    <a:cubicBezTo>
                      <a:pt x="175240" y="2552498"/>
                      <a:pt x="185018" y="2564811"/>
                      <a:pt x="196751" y="2575230"/>
                    </a:cubicBezTo>
                    <a:cubicBezTo>
                      <a:pt x="154708" y="2575230"/>
                      <a:pt x="106798" y="2580912"/>
                      <a:pt x="131242" y="2608379"/>
                    </a:cubicBezTo>
                    <a:cubicBezTo>
                      <a:pt x="144930" y="2623533"/>
                      <a:pt x="175240" y="2634899"/>
                      <a:pt x="197728" y="2642476"/>
                    </a:cubicBezTo>
                    <a:cubicBezTo>
                      <a:pt x="220217" y="2650053"/>
                      <a:pt x="247593" y="2659524"/>
                      <a:pt x="274970" y="2667101"/>
                    </a:cubicBezTo>
                    <a:cubicBezTo>
                      <a:pt x="270082" y="2668048"/>
                      <a:pt x="265193" y="2668995"/>
                      <a:pt x="260304" y="2669943"/>
                    </a:cubicBezTo>
                    <a:cubicBezTo>
                      <a:pt x="235861" y="2674678"/>
                      <a:pt x="174263" y="2688885"/>
                      <a:pt x="158619" y="2706881"/>
                    </a:cubicBezTo>
                    <a:cubicBezTo>
                      <a:pt x="132219" y="2736242"/>
                      <a:pt x="206528" y="2730559"/>
                      <a:pt x="267148" y="2722035"/>
                    </a:cubicBezTo>
                    <a:cubicBezTo>
                      <a:pt x="229994" y="2740030"/>
                      <a:pt x="198706" y="2762761"/>
                      <a:pt x="185995" y="2789281"/>
                    </a:cubicBezTo>
                    <a:cubicBezTo>
                      <a:pt x="175240" y="2811065"/>
                      <a:pt x="227061" y="2801593"/>
                      <a:pt x="274970" y="2787386"/>
                    </a:cubicBezTo>
                    <a:cubicBezTo>
                      <a:pt x="271059" y="2789281"/>
                      <a:pt x="268126" y="2791175"/>
                      <a:pt x="264215" y="2794016"/>
                    </a:cubicBezTo>
                    <a:cubicBezTo>
                      <a:pt x="235861" y="2814853"/>
                      <a:pt x="213372" y="2838531"/>
                      <a:pt x="195773" y="2864104"/>
                    </a:cubicBezTo>
                    <a:cubicBezTo>
                      <a:pt x="158619" y="2919037"/>
                      <a:pt x="243682" y="2896306"/>
                      <a:pt x="281814" y="2883047"/>
                    </a:cubicBezTo>
                    <a:cubicBezTo>
                      <a:pt x="294525" y="2878311"/>
                      <a:pt x="307236" y="2873575"/>
                      <a:pt x="319946" y="2868839"/>
                    </a:cubicBezTo>
                    <a:cubicBezTo>
                      <a:pt x="313102" y="2873575"/>
                      <a:pt x="307236" y="2878311"/>
                      <a:pt x="300392" y="2883047"/>
                    </a:cubicBezTo>
                    <a:cubicBezTo>
                      <a:pt x="278881" y="2900095"/>
                      <a:pt x="258349" y="2923773"/>
                      <a:pt x="253460" y="2946504"/>
                    </a:cubicBezTo>
                    <a:cubicBezTo>
                      <a:pt x="249549" y="2964500"/>
                      <a:pt x="251504" y="2984389"/>
                      <a:pt x="260304" y="2998596"/>
                    </a:cubicBezTo>
                    <a:cubicBezTo>
                      <a:pt x="231950" y="3018486"/>
                      <a:pt x="192840" y="3046900"/>
                      <a:pt x="194795" y="3073419"/>
                    </a:cubicBezTo>
                    <a:cubicBezTo>
                      <a:pt x="194795" y="3076261"/>
                      <a:pt x="198706" y="3078155"/>
                      <a:pt x="201639" y="3078155"/>
                    </a:cubicBezTo>
                    <a:cubicBezTo>
                      <a:pt x="233905" y="3078155"/>
                      <a:pt x="276926" y="3065842"/>
                      <a:pt x="305280" y="3056371"/>
                    </a:cubicBezTo>
                    <a:cubicBezTo>
                      <a:pt x="322880" y="3050688"/>
                      <a:pt x="340479" y="3044059"/>
                      <a:pt x="357101" y="3038376"/>
                    </a:cubicBezTo>
                    <a:cubicBezTo>
                      <a:pt x="328746" y="3056371"/>
                      <a:pt x="302347" y="3076261"/>
                      <a:pt x="300392" y="3098045"/>
                    </a:cubicBezTo>
                    <a:cubicBezTo>
                      <a:pt x="300392" y="3100886"/>
                      <a:pt x="301369" y="3101833"/>
                      <a:pt x="304302" y="3103727"/>
                    </a:cubicBezTo>
                    <a:cubicBezTo>
                      <a:pt x="326791" y="3114146"/>
                      <a:pt x="377633" y="3088573"/>
                      <a:pt x="408921" y="3071525"/>
                    </a:cubicBezTo>
                    <a:cubicBezTo>
                      <a:pt x="398166" y="3093309"/>
                      <a:pt x="397188" y="3115093"/>
                      <a:pt x="404032" y="3139718"/>
                    </a:cubicBezTo>
                    <a:cubicBezTo>
                      <a:pt x="406966" y="3151084"/>
                      <a:pt x="423587" y="3172868"/>
                      <a:pt x="444120" y="3170026"/>
                    </a:cubicBezTo>
                    <a:cubicBezTo>
                      <a:pt x="474430" y="3166238"/>
                      <a:pt x="490074" y="3128353"/>
                      <a:pt x="498874" y="3096151"/>
                    </a:cubicBezTo>
                    <a:cubicBezTo>
                      <a:pt x="506696" y="3147296"/>
                      <a:pt x="530162" y="3222118"/>
                      <a:pt x="573182" y="3187075"/>
                    </a:cubicBezTo>
                    <a:cubicBezTo>
                      <a:pt x="587849" y="3174762"/>
                      <a:pt x="595671" y="3153925"/>
                      <a:pt x="598604" y="3131194"/>
                    </a:cubicBezTo>
                    <a:cubicBezTo>
                      <a:pt x="612292" y="3155819"/>
                      <a:pt x="631847" y="3173815"/>
                      <a:pt x="658246" y="3161502"/>
                    </a:cubicBezTo>
                    <a:cubicBezTo>
                      <a:pt x="685623" y="3148243"/>
                      <a:pt x="694423" y="3116987"/>
                      <a:pt x="701267" y="3095203"/>
                    </a:cubicBezTo>
                    <a:cubicBezTo>
                      <a:pt x="702245" y="3093309"/>
                      <a:pt x="702245" y="3090468"/>
                      <a:pt x="703223" y="3088573"/>
                    </a:cubicBezTo>
                    <a:cubicBezTo>
                      <a:pt x="723755" y="3090468"/>
                      <a:pt x="748199" y="3086679"/>
                      <a:pt x="771665" y="3081943"/>
                    </a:cubicBezTo>
                    <a:cubicBezTo>
                      <a:pt x="754065" y="3091415"/>
                      <a:pt x="737443" y="3100886"/>
                      <a:pt x="720822" y="3111305"/>
                    </a:cubicBezTo>
                    <a:cubicBezTo>
                      <a:pt x="717889" y="3113199"/>
                      <a:pt x="715933" y="3116987"/>
                      <a:pt x="718866" y="3118881"/>
                    </a:cubicBezTo>
                    <a:cubicBezTo>
                      <a:pt x="725711" y="3123617"/>
                      <a:pt x="733533" y="3124564"/>
                      <a:pt x="743310" y="3121723"/>
                    </a:cubicBezTo>
                    <a:cubicBezTo>
                      <a:pt x="756021" y="3118881"/>
                      <a:pt x="768731" y="3114146"/>
                      <a:pt x="780464" y="3110357"/>
                    </a:cubicBezTo>
                    <a:cubicBezTo>
                      <a:pt x="797086" y="3104675"/>
                      <a:pt x="773620" y="3126459"/>
                      <a:pt x="770687" y="3134035"/>
                    </a:cubicBezTo>
                    <a:cubicBezTo>
                      <a:pt x="758954" y="3162450"/>
                      <a:pt x="753087" y="3195599"/>
                      <a:pt x="756998" y="3225907"/>
                    </a:cubicBezTo>
                    <a:cubicBezTo>
                      <a:pt x="758954" y="3242008"/>
                      <a:pt x="779487" y="3253374"/>
                      <a:pt x="798064" y="3237273"/>
                    </a:cubicBezTo>
                    <a:cubicBezTo>
                      <a:pt x="836196" y="3204123"/>
                      <a:pt x="862595" y="3165291"/>
                      <a:pt x="886061" y="3125511"/>
                    </a:cubicBezTo>
                    <a:cubicBezTo>
                      <a:pt x="883128" y="3158661"/>
                      <a:pt x="887039" y="3201282"/>
                      <a:pt x="940815" y="3185181"/>
                    </a:cubicBezTo>
                    <a:cubicBezTo>
                      <a:pt x="969169" y="3176656"/>
                      <a:pt x="976991" y="3145401"/>
                      <a:pt x="983835" y="3127406"/>
                    </a:cubicBezTo>
                    <a:cubicBezTo>
                      <a:pt x="990679" y="3108463"/>
                      <a:pt x="990679" y="3091415"/>
                      <a:pt x="986769" y="3074367"/>
                    </a:cubicBezTo>
                    <a:cubicBezTo>
                      <a:pt x="1005346" y="3090468"/>
                      <a:pt x="1020990" y="3104675"/>
                      <a:pt x="1055211" y="3114146"/>
                    </a:cubicBezTo>
                    <a:cubicBezTo>
                      <a:pt x="1072810" y="3118881"/>
                      <a:pt x="1090409" y="3105622"/>
                      <a:pt x="1092365" y="3094256"/>
                    </a:cubicBezTo>
                    <a:cubicBezTo>
                      <a:pt x="1097254" y="3063001"/>
                      <a:pt x="1083565" y="3032693"/>
                      <a:pt x="1068899" y="3003332"/>
                    </a:cubicBezTo>
                    <a:cubicBezTo>
                      <a:pt x="1066944" y="3000490"/>
                      <a:pt x="1065966" y="2997649"/>
                      <a:pt x="1064010" y="2994808"/>
                    </a:cubicBezTo>
                    <a:cubicBezTo>
                      <a:pt x="1067921" y="2975865"/>
                      <a:pt x="1058144" y="2954081"/>
                      <a:pt x="1050322" y="2932297"/>
                    </a:cubicBezTo>
                    <a:cubicBezTo>
                      <a:pt x="1071832" y="2961658"/>
                      <a:pt x="1105076" y="3001438"/>
                      <a:pt x="1142230" y="2990072"/>
                    </a:cubicBezTo>
                    <a:cubicBezTo>
                      <a:pt x="1156896" y="2985336"/>
                      <a:pt x="1160807" y="2975865"/>
                      <a:pt x="1162763" y="2965447"/>
                    </a:cubicBezTo>
                    <a:cubicBezTo>
                      <a:pt x="1164718" y="2957870"/>
                      <a:pt x="1165696" y="2949346"/>
                      <a:pt x="1165696" y="2941768"/>
                    </a:cubicBezTo>
                    <a:cubicBezTo>
                      <a:pt x="1176451" y="2962605"/>
                      <a:pt x="1191117" y="2974918"/>
                      <a:pt x="1208716" y="2954081"/>
                    </a:cubicBezTo>
                    <a:cubicBezTo>
                      <a:pt x="1227294" y="2933244"/>
                      <a:pt x="1235116" y="2909566"/>
                      <a:pt x="1246849" y="2885888"/>
                    </a:cubicBezTo>
                    <a:cubicBezTo>
                      <a:pt x="1237071" y="2903883"/>
                      <a:pt x="1241960" y="2925667"/>
                      <a:pt x="1236094" y="2944610"/>
                    </a:cubicBezTo>
                    <a:cubicBezTo>
                      <a:pt x="1233160" y="2956923"/>
                      <a:pt x="1231205" y="2972077"/>
                      <a:pt x="1234138" y="2984389"/>
                    </a:cubicBezTo>
                    <a:cubicBezTo>
                      <a:pt x="1234138" y="2986284"/>
                      <a:pt x="1236094" y="2987231"/>
                      <a:pt x="1238049" y="2986284"/>
                    </a:cubicBezTo>
                    <a:cubicBezTo>
                      <a:pt x="1287914" y="2977759"/>
                      <a:pt x="1331913" y="2944610"/>
                      <a:pt x="1364178" y="2917143"/>
                    </a:cubicBezTo>
                    <a:cubicBezTo>
                      <a:pt x="1359289" y="2921879"/>
                      <a:pt x="1354401" y="2925667"/>
                      <a:pt x="1350490" y="2930403"/>
                    </a:cubicBezTo>
                    <a:cubicBezTo>
                      <a:pt x="1341690" y="2939874"/>
                      <a:pt x="1333868" y="2946504"/>
                      <a:pt x="1333868" y="2957870"/>
                    </a:cubicBezTo>
                    <a:cubicBezTo>
                      <a:pt x="1333868" y="2981548"/>
                      <a:pt x="1410132" y="2942715"/>
                      <a:pt x="1413065" y="2941768"/>
                    </a:cubicBezTo>
                    <a:cubicBezTo>
                      <a:pt x="1439464" y="2928509"/>
                      <a:pt x="1459997" y="2907672"/>
                      <a:pt x="1475641" y="2884941"/>
                    </a:cubicBezTo>
                    <a:cubicBezTo>
                      <a:pt x="1474663" y="2896306"/>
                      <a:pt x="1474663" y="2906725"/>
                      <a:pt x="1476619" y="2919037"/>
                    </a:cubicBezTo>
                    <a:cubicBezTo>
                      <a:pt x="1478574" y="2927561"/>
                      <a:pt x="1490307" y="2959764"/>
                      <a:pt x="1506929" y="2960711"/>
                    </a:cubicBezTo>
                    <a:cubicBezTo>
                      <a:pt x="1517684" y="2960711"/>
                      <a:pt x="1529417" y="2960711"/>
                      <a:pt x="1533328" y="2951240"/>
                    </a:cubicBezTo>
                    <a:cubicBezTo>
                      <a:pt x="1540172" y="2935139"/>
                      <a:pt x="1550927" y="2919037"/>
                      <a:pt x="1561682" y="2903883"/>
                    </a:cubicBezTo>
                    <a:cubicBezTo>
                      <a:pt x="1560705" y="2929456"/>
                      <a:pt x="1565594" y="2960711"/>
                      <a:pt x="1588082" y="2963552"/>
                    </a:cubicBezTo>
                    <a:cubicBezTo>
                      <a:pt x="1577326" y="2975865"/>
                      <a:pt x="1566571" y="2989125"/>
                      <a:pt x="1565594" y="3000490"/>
                    </a:cubicBezTo>
                    <a:cubicBezTo>
                      <a:pt x="1564616" y="3004279"/>
                      <a:pt x="1568527" y="3007120"/>
                      <a:pt x="1573416" y="3006173"/>
                    </a:cubicBezTo>
                    <a:cubicBezTo>
                      <a:pt x="1602748" y="3001438"/>
                      <a:pt x="1627192" y="2989125"/>
                      <a:pt x="1653591" y="2977759"/>
                    </a:cubicBezTo>
                    <a:cubicBezTo>
                      <a:pt x="1618392" y="3003332"/>
                      <a:pt x="1577326" y="3039323"/>
                      <a:pt x="1601770" y="3057318"/>
                    </a:cubicBezTo>
                    <a:cubicBezTo>
                      <a:pt x="1616436" y="3068684"/>
                      <a:pt x="1637947" y="3064895"/>
                      <a:pt x="1655546" y="3056371"/>
                    </a:cubicBezTo>
                    <a:cubicBezTo>
                      <a:pt x="1655546" y="3060160"/>
                      <a:pt x="1656524" y="3063948"/>
                      <a:pt x="1657501" y="3067737"/>
                    </a:cubicBezTo>
                    <a:cubicBezTo>
                      <a:pt x="1661412" y="3083838"/>
                      <a:pt x="1681945" y="3138771"/>
                      <a:pt x="1708344" y="3143507"/>
                    </a:cubicBezTo>
                    <a:cubicBezTo>
                      <a:pt x="1731810" y="3148243"/>
                      <a:pt x="1738654" y="3127406"/>
                      <a:pt x="1740610" y="3103727"/>
                    </a:cubicBezTo>
                    <a:cubicBezTo>
                      <a:pt x="1746476" y="3119829"/>
                      <a:pt x="1753321" y="3135930"/>
                      <a:pt x="1762120" y="3153925"/>
                    </a:cubicBezTo>
                    <a:cubicBezTo>
                      <a:pt x="1767009" y="3163397"/>
                      <a:pt x="1779720" y="3195599"/>
                      <a:pt x="1800252" y="3192758"/>
                    </a:cubicBezTo>
                    <a:cubicBezTo>
                      <a:pt x="1825674" y="3189916"/>
                      <a:pt x="1826652" y="3154872"/>
                      <a:pt x="1830562" y="3141613"/>
                    </a:cubicBezTo>
                    <a:cubicBezTo>
                      <a:pt x="1833496" y="3132141"/>
                      <a:pt x="1834473" y="3122670"/>
                      <a:pt x="1835451" y="3113199"/>
                    </a:cubicBezTo>
                    <a:cubicBezTo>
                      <a:pt x="1843273" y="3128353"/>
                      <a:pt x="1853050" y="3142560"/>
                      <a:pt x="1867717" y="3154872"/>
                    </a:cubicBezTo>
                    <a:cubicBezTo>
                      <a:pt x="1882383" y="3168132"/>
                      <a:pt x="1920515" y="3213594"/>
                      <a:pt x="1953758" y="3204123"/>
                    </a:cubicBezTo>
                    <a:cubicBezTo>
                      <a:pt x="1984069" y="3194652"/>
                      <a:pt x="1986024" y="3152031"/>
                      <a:pt x="1989935" y="3134035"/>
                    </a:cubicBezTo>
                    <a:cubicBezTo>
                      <a:pt x="1990913" y="3130247"/>
                      <a:pt x="1990913" y="3127406"/>
                      <a:pt x="1990913" y="3124564"/>
                    </a:cubicBezTo>
                    <a:cubicBezTo>
                      <a:pt x="1995801" y="3129300"/>
                      <a:pt x="1999712" y="3134035"/>
                      <a:pt x="2004601" y="3138771"/>
                    </a:cubicBezTo>
                    <a:cubicBezTo>
                      <a:pt x="2008512" y="3142560"/>
                      <a:pt x="2013400" y="3141613"/>
                      <a:pt x="2019267" y="3139718"/>
                    </a:cubicBezTo>
                    <a:cubicBezTo>
                      <a:pt x="2035889" y="3133089"/>
                      <a:pt x="2033933" y="3125511"/>
                      <a:pt x="2032956" y="3112252"/>
                    </a:cubicBezTo>
                    <a:cubicBezTo>
                      <a:pt x="2031978" y="3097098"/>
                      <a:pt x="2028067" y="3081943"/>
                      <a:pt x="2023178" y="3066789"/>
                    </a:cubicBezTo>
                    <a:cubicBezTo>
                      <a:pt x="2041755" y="3083838"/>
                      <a:pt x="2061311" y="3098992"/>
                      <a:pt x="2087709" y="3111305"/>
                    </a:cubicBezTo>
                    <a:cubicBezTo>
                      <a:pt x="2105309" y="3118881"/>
                      <a:pt x="2140508" y="3128353"/>
                      <a:pt x="2159085" y="3118881"/>
                    </a:cubicBezTo>
                    <a:cubicBezTo>
                      <a:pt x="2182551" y="3106569"/>
                      <a:pt x="2155174" y="3075314"/>
                      <a:pt x="2123886" y="3048794"/>
                    </a:cubicBezTo>
                    <a:cubicBezTo>
                      <a:pt x="2182551" y="3076261"/>
                      <a:pt x="2251971" y="3099939"/>
                      <a:pt x="2309657" y="3072472"/>
                    </a:cubicBezTo>
                    <a:cubicBezTo>
                      <a:pt x="2347790" y="3053530"/>
                      <a:pt x="2265659" y="3003332"/>
                      <a:pt x="2210905" y="2973024"/>
                    </a:cubicBezTo>
                    <a:cubicBezTo>
                      <a:pt x="2243170" y="2981548"/>
                      <a:pt x="2274459" y="2991019"/>
                      <a:pt x="2308680" y="2995755"/>
                    </a:cubicBezTo>
                    <a:cubicBezTo>
                      <a:pt x="2331168" y="2999543"/>
                      <a:pt x="2362455" y="3006173"/>
                      <a:pt x="2381033" y="2991966"/>
                    </a:cubicBezTo>
                    <a:cubicBezTo>
                      <a:pt x="2402543" y="2975865"/>
                      <a:pt x="2364411" y="2953134"/>
                      <a:pt x="2334101" y="2937033"/>
                    </a:cubicBezTo>
                    <a:cubicBezTo>
                      <a:pt x="2358544" y="2942715"/>
                      <a:pt x="2385922" y="2946504"/>
                      <a:pt x="2393743" y="2933244"/>
                    </a:cubicBezTo>
                    <a:cubicBezTo>
                      <a:pt x="2401565" y="2919037"/>
                      <a:pt x="2386899" y="2904830"/>
                      <a:pt x="2365389" y="2892518"/>
                    </a:cubicBezTo>
                    <a:cubicBezTo>
                      <a:pt x="2436764" y="2892518"/>
                      <a:pt x="2508140" y="2877364"/>
                      <a:pt x="2533561" y="2834743"/>
                    </a:cubicBezTo>
                    <a:cubicBezTo>
                      <a:pt x="2555071" y="2799699"/>
                      <a:pt x="2533561" y="2776968"/>
                      <a:pt x="2497385" y="2764655"/>
                    </a:cubicBezTo>
                    <a:lnTo>
                      <a:pt x="2497385" y="2764655"/>
                    </a:lnTo>
                    <a:cubicBezTo>
                      <a:pt x="2512050" y="2762761"/>
                      <a:pt x="2527695" y="2758026"/>
                      <a:pt x="2532584" y="2748554"/>
                    </a:cubicBezTo>
                    <a:cubicBezTo>
                      <a:pt x="2542361" y="2765602"/>
                      <a:pt x="2557027" y="2777915"/>
                      <a:pt x="2576582" y="2779810"/>
                    </a:cubicBezTo>
                    <a:cubicBezTo>
                      <a:pt x="2592226" y="2781704"/>
                      <a:pt x="2601025" y="2773180"/>
                      <a:pt x="2607870" y="2764655"/>
                    </a:cubicBezTo>
                    <a:cubicBezTo>
                      <a:pt x="2612759" y="2758026"/>
                      <a:pt x="2617647" y="2749501"/>
                      <a:pt x="2620580" y="2741924"/>
                    </a:cubicBezTo>
                    <a:cubicBezTo>
                      <a:pt x="2622536" y="2766550"/>
                      <a:pt x="2631335" y="2784545"/>
                      <a:pt x="2657735" y="2771285"/>
                    </a:cubicBezTo>
                    <a:cubicBezTo>
                      <a:pt x="2684134" y="2758026"/>
                      <a:pt x="2702711" y="2737189"/>
                      <a:pt x="2724222" y="2720140"/>
                    </a:cubicBezTo>
                    <a:cubicBezTo>
                      <a:pt x="2707599" y="2734347"/>
                      <a:pt x="2701733" y="2757078"/>
                      <a:pt x="2689023" y="2773180"/>
                    </a:cubicBezTo>
                    <a:cubicBezTo>
                      <a:pt x="2680223" y="2783598"/>
                      <a:pt x="2672401" y="2798752"/>
                      <a:pt x="2670445" y="2812012"/>
                    </a:cubicBezTo>
                    <a:cubicBezTo>
                      <a:pt x="2670445" y="2813906"/>
                      <a:pt x="2671423" y="2814853"/>
                      <a:pt x="2673378" y="2815801"/>
                    </a:cubicBezTo>
                    <a:cubicBezTo>
                      <a:pt x="2726177" y="2828113"/>
                      <a:pt x="2783864" y="2812959"/>
                      <a:pt x="2826884" y="2797805"/>
                    </a:cubicBezTo>
                    <a:cubicBezTo>
                      <a:pt x="2820040" y="2799699"/>
                      <a:pt x="2814174" y="2802540"/>
                      <a:pt x="2807330" y="2805382"/>
                    </a:cubicBezTo>
                    <a:cubicBezTo>
                      <a:pt x="2794619" y="2811065"/>
                      <a:pt x="2784841" y="2814853"/>
                      <a:pt x="2779953" y="2825272"/>
                    </a:cubicBezTo>
                    <a:cubicBezTo>
                      <a:pt x="2769198" y="2848950"/>
                      <a:pt x="2862083" y="2841373"/>
                      <a:pt x="2864039" y="2841373"/>
                    </a:cubicBezTo>
                    <a:cubicBezTo>
                      <a:pt x="2896304" y="2838531"/>
                      <a:pt x="2925637" y="2826219"/>
                      <a:pt x="2949102" y="2811065"/>
                    </a:cubicBezTo>
                    <a:cubicBezTo>
                      <a:pt x="2943236" y="2821483"/>
                      <a:pt x="2938347" y="2831902"/>
                      <a:pt x="2935414" y="2844214"/>
                    </a:cubicBezTo>
                    <a:cubicBezTo>
                      <a:pt x="2933459" y="2853685"/>
                      <a:pt x="2931503" y="2890623"/>
                      <a:pt x="2948125" y="2897253"/>
                    </a:cubicBezTo>
                    <a:cubicBezTo>
                      <a:pt x="2958880" y="2901989"/>
                      <a:pt x="2970613" y="2906725"/>
                      <a:pt x="2978435" y="2898201"/>
                    </a:cubicBezTo>
                    <a:cubicBezTo>
                      <a:pt x="2992123" y="2884941"/>
                      <a:pt x="3009723" y="2873575"/>
                      <a:pt x="3026344" y="2863157"/>
                    </a:cubicBezTo>
                    <a:cubicBezTo>
                      <a:pt x="3014612" y="2887782"/>
                      <a:pt x="3005812" y="2919985"/>
                      <a:pt x="3026344" y="2932297"/>
                    </a:cubicBezTo>
                    <a:cubicBezTo>
                      <a:pt x="3010701" y="2939874"/>
                      <a:pt x="2994079" y="2949346"/>
                      <a:pt x="2988212" y="2959764"/>
                    </a:cubicBezTo>
                    <a:cubicBezTo>
                      <a:pt x="2986257" y="2962605"/>
                      <a:pt x="2988212" y="2967341"/>
                      <a:pt x="2994079" y="2968288"/>
                    </a:cubicBezTo>
                    <a:cubicBezTo>
                      <a:pt x="3025366" y="2974918"/>
                      <a:pt x="3054699" y="2973024"/>
                      <a:pt x="3085009" y="2973024"/>
                    </a:cubicBezTo>
                    <a:cubicBezTo>
                      <a:pt x="3040033" y="2984389"/>
                      <a:pt x="2984301" y="3002385"/>
                      <a:pt x="3000923" y="3030798"/>
                    </a:cubicBezTo>
                    <a:cubicBezTo>
                      <a:pt x="3010701" y="3047847"/>
                      <a:pt x="3033188" y="3053530"/>
                      <a:pt x="3053721" y="3051635"/>
                    </a:cubicBezTo>
                    <a:cubicBezTo>
                      <a:pt x="3052744" y="3055424"/>
                      <a:pt x="3051766" y="3059213"/>
                      <a:pt x="3051766" y="3063001"/>
                    </a:cubicBezTo>
                    <a:cubicBezTo>
                      <a:pt x="3048833" y="3080049"/>
                      <a:pt x="3045900" y="3142560"/>
                      <a:pt x="3069365" y="3157714"/>
                    </a:cubicBezTo>
                    <a:cubicBezTo>
                      <a:pt x="3089898" y="3170974"/>
                      <a:pt x="3106519" y="3153925"/>
                      <a:pt x="3118253" y="3132141"/>
                    </a:cubicBezTo>
                    <a:cubicBezTo>
                      <a:pt x="3117275" y="3150137"/>
                      <a:pt x="3117275" y="3169080"/>
                      <a:pt x="3118253" y="3189916"/>
                    </a:cubicBezTo>
                    <a:cubicBezTo>
                      <a:pt x="3119231" y="3201282"/>
                      <a:pt x="3118253" y="3238220"/>
                      <a:pt x="3139763" y="3243902"/>
                    </a:cubicBezTo>
                    <a:cubicBezTo>
                      <a:pt x="3166162" y="3251480"/>
                      <a:pt x="3181806" y="3217383"/>
                      <a:pt x="3191583" y="3206017"/>
                    </a:cubicBezTo>
                    <a:cubicBezTo>
                      <a:pt x="3198428" y="3197493"/>
                      <a:pt x="3203317" y="3188969"/>
                      <a:pt x="3208205" y="3179498"/>
                    </a:cubicBezTo>
                    <a:cubicBezTo>
                      <a:pt x="3210161" y="3197493"/>
                      <a:pt x="3213094" y="3215489"/>
                      <a:pt x="3221893" y="3233484"/>
                    </a:cubicBezTo>
                    <a:cubicBezTo>
                      <a:pt x="3230693" y="3252427"/>
                      <a:pt x="3249270" y="3313043"/>
                      <a:pt x="3285447" y="3315884"/>
                    </a:cubicBezTo>
                    <a:cubicBezTo>
                      <a:pt x="3319668" y="3318726"/>
                      <a:pt x="3339223" y="3277999"/>
                      <a:pt x="3350956" y="3260951"/>
                    </a:cubicBezTo>
                    <a:cubicBezTo>
                      <a:pt x="3352911" y="3258109"/>
                      <a:pt x="3354867" y="3255268"/>
                      <a:pt x="3356823" y="3251480"/>
                    </a:cubicBezTo>
                    <a:cubicBezTo>
                      <a:pt x="3359756" y="3258109"/>
                      <a:pt x="3361711" y="3264739"/>
                      <a:pt x="3364644" y="3271369"/>
                    </a:cubicBezTo>
                    <a:cubicBezTo>
                      <a:pt x="3366600" y="3277052"/>
                      <a:pt x="3372466" y="3277999"/>
                      <a:pt x="3378332" y="3277999"/>
                    </a:cubicBezTo>
                    <a:cubicBezTo>
                      <a:pt x="3396910" y="3277999"/>
                      <a:pt x="3398866" y="3269475"/>
                      <a:pt x="3403754" y="3256215"/>
                    </a:cubicBezTo>
                    <a:cubicBezTo>
                      <a:pt x="3408643" y="3240114"/>
                      <a:pt x="3411576" y="3224013"/>
                      <a:pt x="3413531" y="3206964"/>
                    </a:cubicBezTo>
                    <a:cubicBezTo>
                      <a:pt x="3424286" y="3230643"/>
                      <a:pt x="3436998" y="3254321"/>
                      <a:pt x="3458507" y="3276105"/>
                    </a:cubicBezTo>
                    <a:cubicBezTo>
                      <a:pt x="3472196" y="3291259"/>
                      <a:pt x="3502506" y="3313990"/>
                      <a:pt x="3525972" y="3312096"/>
                    </a:cubicBezTo>
                    <a:cubicBezTo>
                      <a:pt x="3554327" y="3310201"/>
                      <a:pt x="3540638" y="3267581"/>
                      <a:pt x="3521084" y="3228748"/>
                    </a:cubicBezTo>
                    <a:cubicBezTo>
                      <a:pt x="3567037" y="3278946"/>
                      <a:pt x="3625702" y="3331038"/>
                      <a:pt x="3694144" y="3326303"/>
                    </a:cubicBezTo>
                    <a:cubicBezTo>
                      <a:pt x="3740098" y="3323461"/>
                      <a:pt x="3680456" y="3241061"/>
                      <a:pt x="3639391" y="3188022"/>
                    </a:cubicBezTo>
                    <a:cubicBezTo>
                      <a:pt x="3667745" y="3208859"/>
                      <a:pt x="3694144" y="3230643"/>
                      <a:pt x="3725432" y="3249585"/>
                    </a:cubicBezTo>
                    <a:cubicBezTo>
                      <a:pt x="3746943" y="3261898"/>
                      <a:pt x="3774319" y="3280841"/>
                      <a:pt x="3797785" y="3275158"/>
                    </a:cubicBezTo>
                    <a:cubicBezTo>
                      <a:pt x="3826140" y="3267581"/>
                      <a:pt x="3797785" y="3229696"/>
                      <a:pt x="3775297" y="3201282"/>
                    </a:cubicBezTo>
                    <a:cubicBezTo>
                      <a:pt x="3796808" y="3216436"/>
                      <a:pt x="3823207" y="3231590"/>
                      <a:pt x="3834940" y="3221172"/>
                    </a:cubicBezTo>
                    <a:cubicBezTo>
                      <a:pt x="3848628" y="3210753"/>
                      <a:pt x="3840806" y="3190863"/>
                      <a:pt x="3824185" y="3170026"/>
                    </a:cubicBezTo>
                    <a:cubicBezTo>
                      <a:pt x="3894582" y="3198440"/>
                      <a:pt x="3971823" y="3212647"/>
                      <a:pt x="4014844" y="3181392"/>
                    </a:cubicBezTo>
                    <a:cubicBezTo>
                      <a:pt x="4051998" y="3154872"/>
                      <a:pt x="4039288" y="3123617"/>
                      <a:pt x="4008000" y="3097098"/>
                    </a:cubicBezTo>
                    <a:cubicBezTo>
                      <a:pt x="4025600" y="3100886"/>
                      <a:pt x="4046132" y="3103727"/>
                      <a:pt x="4052976" y="3093309"/>
                    </a:cubicBezTo>
                    <a:cubicBezTo>
                      <a:pt x="4059821" y="3082891"/>
                      <a:pt x="4054932" y="3071525"/>
                      <a:pt x="4044177" y="3061107"/>
                    </a:cubicBezTo>
                    <a:cubicBezTo>
                      <a:pt x="4066665" y="3057318"/>
                      <a:pt x="4072532" y="3046900"/>
                      <a:pt x="4049065" y="3031746"/>
                    </a:cubicBezTo>
                    <a:cubicBezTo>
                      <a:pt x="4061777" y="3033640"/>
                      <a:pt x="4074487" y="3035534"/>
                      <a:pt x="4087197" y="3037428"/>
                    </a:cubicBezTo>
                    <a:cubicBezTo>
                      <a:pt x="4107731" y="3041217"/>
                      <a:pt x="4125329" y="3039323"/>
                      <a:pt x="4141952" y="3032693"/>
                    </a:cubicBezTo>
                    <a:cubicBezTo>
                      <a:pt x="4172261" y="3021327"/>
                      <a:pt x="4142929" y="3000490"/>
                      <a:pt x="4111641" y="2984389"/>
                    </a:cubicBezTo>
                    <a:cubicBezTo>
                      <a:pt x="4136085" y="2988178"/>
                      <a:pt x="4155640" y="2985336"/>
                      <a:pt x="4145863" y="2962605"/>
                    </a:cubicBezTo>
                    <a:cubicBezTo>
                      <a:pt x="4138041" y="2943663"/>
                      <a:pt x="4095997" y="2924720"/>
                      <a:pt x="4076442" y="2917143"/>
                    </a:cubicBezTo>
                    <a:cubicBezTo>
                      <a:pt x="4072532" y="2915249"/>
                      <a:pt x="4068621" y="2914302"/>
                      <a:pt x="4064710" y="2912407"/>
                    </a:cubicBezTo>
                    <a:cubicBezTo>
                      <a:pt x="4076442" y="2912407"/>
                      <a:pt x="4087197" y="2911460"/>
                      <a:pt x="4098931" y="2911460"/>
                    </a:cubicBezTo>
                    <a:cubicBezTo>
                      <a:pt x="4126307" y="2911460"/>
                      <a:pt x="4173239" y="2884941"/>
                      <a:pt x="4128263" y="2864104"/>
                    </a:cubicBezTo>
                    <a:cubicBezTo>
                      <a:pt x="4124352" y="2862210"/>
                      <a:pt x="4120441" y="2861263"/>
                      <a:pt x="4116530" y="2860315"/>
                    </a:cubicBezTo>
                    <a:cubicBezTo>
                      <a:pt x="4137063" y="2843267"/>
                      <a:pt x="4150751" y="2817694"/>
                      <a:pt x="4142929" y="2797805"/>
                    </a:cubicBezTo>
                    <a:cubicBezTo>
                      <a:pt x="4135107" y="2776968"/>
                      <a:pt x="4117508" y="2776021"/>
                      <a:pt x="4097953" y="2783598"/>
                    </a:cubicBezTo>
                    <a:cubicBezTo>
                      <a:pt x="4100886" y="2776968"/>
                      <a:pt x="4099909" y="2771285"/>
                      <a:pt x="4094042" y="2765602"/>
                    </a:cubicBezTo>
                    <a:cubicBezTo>
                      <a:pt x="4082309" y="2755184"/>
                      <a:pt x="4068621" y="2751396"/>
                      <a:pt x="4051998" y="2747607"/>
                    </a:cubicBezTo>
                    <a:cubicBezTo>
                      <a:pt x="4049065" y="2746660"/>
                      <a:pt x="4044177" y="2746660"/>
                      <a:pt x="4041244" y="2747607"/>
                    </a:cubicBezTo>
                    <a:cubicBezTo>
                      <a:pt x="4043199" y="2747607"/>
                      <a:pt x="4045154" y="2747607"/>
                      <a:pt x="4049065" y="2746660"/>
                    </a:cubicBezTo>
                    <a:cubicBezTo>
                      <a:pt x="4055910" y="2745713"/>
                      <a:pt x="4063732" y="2745713"/>
                      <a:pt x="4070576" y="2743819"/>
                    </a:cubicBezTo>
                    <a:cubicBezTo>
                      <a:pt x="4132174" y="2731506"/>
                      <a:pt x="4072532" y="2705933"/>
                      <a:pt x="4021689" y="2690779"/>
                    </a:cubicBezTo>
                    <a:cubicBezTo>
                      <a:pt x="4056888" y="2692673"/>
                      <a:pt x="4090131" y="2688885"/>
                      <a:pt x="4105775" y="2664260"/>
                    </a:cubicBezTo>
                    <a:cubicBezTo>
                      <a:pt x="4125329" y="2634899"/>
                      <a:pt x="4049065" y="2625427"/>
                      <a:pt x="4029511" y="2624480"/>
                    </a:cubicBezTo>
                    <a:cubicBezTo>
                      <a:pt x="4019733" y="2624480"/>
                      <a:pt x="3993334" y="2635846"/>
                      <a:pt x="4008000" y="2629216"/>
                    </a:cubicBezTo>
                    <a:cubicBezTo>
                      <a:pt x="4016800" y="2625427"/>
                      <a:pt x="4024622" y="2621639"/>
                      <a:pt x="4031466" y="2615956"/>
                    </a:cubicBezTo>
                    <a:cubicBezTo>
                      <a:pt x="4043199" y="2607432"/>
                      <a:pt x="4057865" y="2597961"/>
                      <a:pt x="4052976" y="2581860"/>
                    </a:cubicBezTo>
                    <a:cubicBezTo>
                      <a:pt x="4044177" y="2555340"/>
                      <a:pt x="3987468" y="2557234"/>
                      <a:pt x="3947380" y="2563864"/>
                    </a:cubicBezTo>
                    <a:cubicBezTo>
                      <a:pt x="3963024" y="2552498"/>
                      <a:pt x="3978668" y="2537344"/>
                      <a:pt x="3978668" y="2523138"/>
                    </a:cubicBezTo>
                    <a:cubicBezTo>
                      <a:pt x="4035377" y="2505142"/>
                      <a:pt x="3996267" y="2476728"/>
                      <a:pt x="3950314" y="2463468"/>
                    </a:cubicBezTo>
                    <a:cubicBezTo>
                      <a:pt x="4008000" y="2460627"/>
                      <a:pt x="4089153" y="2453050"/>
                      <a:pt x="4062754" y="2431266"/>
                    </a:cubicBezTo>
                    <a:cubicBezTo>
                      <a:pt x="4053954" y="2423689"/>
                      <a:pt x="4041244" y="2418006"/>
                      <a:pt x="4027555" y="2414218"/>
                    </a:cubicBezTo>
                    <a:cubicBezTo>
                      <a:pt x="4028533" y="2414218"/>
                      <a:pt x="4029511" y="2413271"/>
                      <a:pt x="4030489" y="2413271"/>
                    </a:cubicBezTo>
                    <a:cubicBezTo>
                      <a:pt x="4048088" y="2419901"/>
                      <a:pt x="4065688" y="2421795"/>
                      <a:pt x="4082309" y="2414218"/>
                    </a:cubicBezTo>
                    <a:cubicBezTo>
                      <a:pt x="4132174" y="2392434"/>
                      <a:pt x="4112619" y="2292038"/>
                      <a:pt x="4110664" y="2259836"/>
                    </a:cubicBezTo>
                    <a:cubicBezTo>
                      <a:pt x="4108708" y="2227633"/>
                      <a:pt x="4099909" y="2199219"/>
                      <a:pt x="4089153" y="2170806"/>
                    </a:cubicBezTo>
                    <a:cubicBezTo>
                      <a:pt x="4101864" y="2182171"/>
                      <a:pt x="4116530" y="2193537"/>
                      <a:pt x="4132174" y="2203008"/>
                    </a:cubicBezTo>
                    <a:cubicBezTo>
                      <a:pt x="4153684" y="2215321"/>
                      <a:pt x="4201594" y="2259836"/>
                      <a:pt x="4234837" y="2237105"/>
                    </a:cubicBezTo>
                    <a:cubicBezTo>
                      <a:pt x="4261237" y="2218162"/>
                      <a:pt x="4231904" y="2162282"/>
                      <a:pt x="4224082" y="2145233"/>
                    </a:cubicBezTo>
                    <a:cubicBezTo>
                      <a:pt x="4209416" y="2113978"/>
                      <a:pt x="4195727" y="2085564"/>
                      <a:pt x="4180084" y="2058097"/>
                    </a:cubicBezTo>
                    <a:cubicBezTo>
                      <a:pt x="4213327" y="2086511"/>
                      <a:pt x="4249504" y="2104507"/>
                      <a:pt x="4270036" y="2074198"/>
                    </a:cubicBezTo>
                    <a:cubicBezTo>
                      <a:pt x="4291547" y="2041049"/>
                      <a:pt x="4240703" y="1947283"/>
                      <a:pt x="4223104" y="1921711"/>
                    </a:cubicBezTo>
                    <a:cubicBezTo>
                      <a:pt x="4219194" y="1916028"/>
                      <a:pt x="4215283" y="1910345"/>
                      <a:pt x="4210394" y="1904662"/>
                    </a:cubicBezTo>
                    <a:cubicBezTo>
                      <a:pt x="4240703" y="1898032"/>
                      <a:pt x="4269058" y="1878143"/>
                      <a:pt x="4270036" y="1848782"/>
                    </a:cubicBezTo>
                    <a:cubicBezTo>
                      <a:pt x="4272969" y="1798584"/>
                      <a:pt x="4179106" y="1796690"/>
                      <a:pt x="4105775" y="1800478"/>
                    </a:cubicBezTo>
                    <a:cubicBezTo>
                      <a:pt x="4148796" y="1787219"/>
                      <a:pt x="4192794" y="1776800"/>
                      <a:pt x="4231904" y="1751228"/>
                    </a:cubicBezTo>
                    <a:cubicBezTo>
                      <a:pt x="4238748" y="1747439"/>
                      <a:pt x="4238748" y="1739862"/>
                      <a:pt x="4232882" y="1736073"/>
                    </a:cubicBezTo>
                    <a:cubicBezTo>
                      <a:pt x="4215283" y="1722814"/>
                      <a:pt x="4184972" y="1716184"/>
                      <a:pt x="4156618" y="1712395"/>
                    </a:cubicBezTo>
                    <a:cubicBezTo>
                      <a:pt x="4173239" y="1691558"/>
                      <a:pt x="4154662" y="1660303"/>
                      <a:pt x="4130218" y="1631889"/>
                    </a:cubicBezTo>
                    <a:cubicBezTo>
                      <a:pt x="4120441" y="1625259"/>
                      <a:pt x="4109686" y="1617682"/>
                      <a:pt x="4100886" y="1610105"/>
                    </a:cubicBezTo>
                    <a:cubicBezTo>
                      <a:pt x="4097953" y="1607264"/>
                      <a:pt x="4099909" y="1600634"/>
                      <a:pt x="4104797" y="1600634"/>
                    </a:cubicBezTo>
                    <a:cubicBezTo>
                      <a:pt x="4139996" y="1603475"/>
                      <a:pt x="4175195" y="1613894"/>
                      <a:pt x="4210394" y="1611999"/>
                    </a:cubicBezTo>
                    <a:cubicBezTo>
                      <a:pt x="4200616" y="1576956"/>
                      <a:pt x="4162484" y="1556119"/>
                      <a:pt x="4134129" y="1535282"/>
                    </a:cubicBezTo>
                    <a:cubicBezTo>
                      <a:pt x="4130218" y="1532441"/>
                      <a:pt x="4131196" y="1524864"/>
                      <a:pt x="4137063" y="1525811"/>
                    </a:cubicBezTo>
                    <a:cubicBezTo>
                      <a:pt x="4168350" y="1529599"/>
                      <a:pt x="4195727" y="1544753"/>
                      <a:pt x="4226038" y="1550436"/>
                    </a:cubicBezTo>
                    <a:cubicBezTo>
                      <a:pt x="4227993" y="1550436"/>
                      <a:pt x="4229949" y="1551383"/>
                      <a:pt x="4231904" y="1551383"/>
                    </a:cubicBezTo>
                    <a:cubicBezTo>
                      <a:pt x="4227993" y="1544753"/>
                      <a:pt x="4224082" y="1539071"/>
                      <a:pt x="4222127" y="1535282"/>
                    </a:cubicBezTo>
                    <a:cubicBezTo>
                      <a:pt x="4208438" y="1518234"/>
                      <a:pt x="4192794" y="1504027"/>
                      <a:pt x="4177150" y="1490767"/>
                    </a:cubicBezTo>
                    <a:cubicBezTo>
                      <a:pt x="4224082" y="1504027"/>
                      <a:pt x="4274925" y="1507815"/>
                      <a:pt x="4322834" y="1497397"/>
                    </a:cubicBezTo>
                    <a:cubicBezTo>
                      <a:pt x="4322834" y="1497397"/>
                      <a:pt x="4324790" y="1496450"/>
                      <a:pt x="4327723" y="1496450"/>
                    </a:cubicBezTo>
                    <a:cubicBezTo>
                      <a:pt x="4325767" y="1450988"/>
                      <a:pt x="4257326" y="1446252"/>
                      <a:pt x="4221149" y="1434886"/>
                    </a:cubicBezTo>
                    <a:cubicBezTo>
                      <a:pt x="4217238" y="1432992"/>
                      <a:pt x="4215283" y="1427309"/>
                      <a:pt x="4220171" y="1425415"/>
                    </a:cubicBezTo>
                    <a:cubicBezTo>
                      <a:pt x="4242659" y="1413103"/>
                      <a:pt x="4272969" y="1405525"/>
                      <a:pt x="4290569" y="1386583"/>
                    </a:cubicBezTo>
                    <a:cubicBezTo>
                      <a:pt x="4313057" y="1362905"/>
                      <a:pt x="4253415" y="1339227"/>
                      <a:pt x="4237770" y="1335438"/>
                    </a:cubicBezTo>
                    <a:cubicBezTo>
                      <a:pt x="4195727" y="1325020"/>
                      <a:pt x="4151729" y="1325020"/>
                      <a:pt x="4108708" y="1322178"/>
                    </a:cubicBezTo>
                    <a:cubicBezTo>
                      <a:pt x="4102842" y="1322178"/>
                      <a:pt x="4101864" y="1315548"/>
                      <a:pt x="4105775" y="1312707"/>
                    </a:cubicBezTo>
                    <a:cubicBezTo>
                      <a:pt x="4134129" y="1292817"/>
                      <a:pt x="4169328" y="1284293"/>
                      <a:pt x="4197683" y="1265350"/>
                    </a:cubicBezTo>
                    <a:cubicBezTo>
                      <a:pt x="4212349" y="1255879"/>
                      <a:pt x="4234837" y="1238831"/>
                      <a:pt x="4227015" y="1217994"/>
                    </a:cubicBezTo>
                    <a:cubicBezTo>
                      <a:pt x="4220171" y="1199051"/>
                      <a:pt x="4201594" y="1190527"/>
                      <a:pt x="4182039" y="1188633"/>
                    </a:cubicBezTo>
                    <a:cubicBezTo>
                      <a:pt x="4115552" y="1182950"/>
                      <a:pt x="4040266" y="1213258"/>
                      <a:pt x="3982579" y="1244514"/>
                    </a:cubicBezTo>
                    <a:cubicBezTo>
                      <a:pt x="3978668" y="1246408"/>
                      <a:pt x="3974757" y="1243566"/>
                      <a:pt x="3974757" y="1239778"/>
                    </a:cubicBezTo>
                    <a:cubicBezTo>
                      <a:pt x="3974757" y="1199051"/>
                      <a:pt x="3993334" y="1143171"/>
                      <a:pt x="3970846" y="1106233"/>
                    </a:cubicBezTo>
                    <a:cubicBezTo>
                      <a:pt x="3950314" y="1073083"/>
                      <a:pt x="3914137" y="1093920"/>
                      <a:pt x="3899471" y="1120440"/>
                    </a:cubicBezTo>
                    <a:cubicBezTo>
                      <a:pt x="3887738" y="1141277"/>
                      <a:pt x="3878938" y="1166849"/>
                      <a:pt x="3879916" y="1190527"/>
                    </a:cubicBezTo>
                    <a:cubicBezTo>
                      <a:pt x="3879916" y="1196210"/>
                      <a:pt x="3870139" y="1198104"/>
                      <a:pt x="3869161" y="1192421"/>
                    </a:cubicBezTo>
                    <a:cubicBezTo>
                      <a:pt x="3856450" y="1130858"/>
                      <a:pt x="3857427" y="1067400"/>
                      <a:pt x="3842761" y="1006784"/>
                    </a:cubicBezTo>
                    <a:cubicBezTo>
                      <a:pt x="3835917" y="976476"/>
                      <a:pt x="3826140" y="938591"/>
                      <a:pt x="3800718" y="916807"/>
                    </a:cubicBezTo>
                    <a:cubicBezTo>
                      <a:pt x="3786053" y="904494"/>
                      <a:pt x="3760631" y="891235"/>
                      <a:pt x="3742054" y="903547"/>
                    </a:cubicBezTo>
                    <a:cubicBezTo>
                      <a:pt x="3720543" y="917754"/>
                      <a:pt x="3719566" y="942379"/>
                      <a:pt x="3724454" y="965111"/>
                    </a:cubicBezTo>
                    <a:cubicBezTo>
                      <a:pt x="3726410" y="971741"/>
                      <a:pt x="3716633" y="974582"/>
                      <a:pt x="3713699" y="967952"/>
                    </a:cubicBezTo>
                    <a:cubicBezTo>
                      <a:pt x="3701966" y="931961"/>
                      <a:pt x="3673612" y="890287"/>
                      <a:pt x="3642324" y="868503"/>
                    </a:cubicBezTo>
                    <a:cubicBezTo>
                      <a:pt x="3618858" y="852402"/>
                      <a:pt x="3580725" y="855244"/>
                      <a:pt x="3584637" y="892182"/>
                    </a:cubicBezTo>
                    <a:cubicBezTo>
                      <a:pt x="3586592" y="913018"/>
                      <a:pt x="3594415" y="931961"/>
                      <a:pt x="3601259" y="951851"/>
                    </a:cubicBezTo>
                    <a:cubicBezTo>
                      <a:pt x="3594415" y="949009"/>
                      <a:pt x="3589526" y="947115"/>
                      <a:pt x="3585615" y="947115"/>
                    </a:cubicBezTo>
                    <a:cubicBezTo>
                      <a:pt x="3567037" y="942379"/>
                      <a:pt x="3548460" y="939538"/>
                      <a:pt x="3529883" y="938591"/>
                    </a:cubicBezTo>
                    <a:cubicBezTo>
                      <a:pt x="3516195" y="931961"/>
                      <a:pt x="3502506" y="925331"/>
                      <a:pt x="3488818" y="920596"/>
                    </a:cubicBezTo>
                    <a:cubicBezTo>
                      <a:pt x="3483929" y="918701"/>
                      <a:pt x="3478063" y="915860"/>
                      <a:pt x="3471219" y="913966"/>
                    </a:cubicBezTo>
                    <a:cubicBezTo>
                      <a:pt x="3495662" y="901653"/>
                      <a:pt x="3522061" y="892182"/>
                      <a:pt x="3545527" y="877028"/>
                    </a:cubicBezTo>
                    <a:cubicBezTo>
                      <a:pt x="3560193" y="867556"/>
                      <a:pt x="3582681" y="850508"/>
                      <a:pt x="3574859" y="829671"/>
                    </a:cubicBezTo>
                    <a:cubicBezTo>
                      <a:pt x="3568015" y="810729"/>
                      <a:pt x="3549438" y="802204"/>
                      <a:pt x="3529883" y="800310"/>
                    </a:cubicBezTo>
                    <a:cubicBezTo>
                      <a:pt x="3463396" y="794627"/>
                      <a:pt x="3388110" y="824935"/>
                      <a:pt x="3331401" y="856191"/>
                    </a:cubicBezTo>
                    <a:cubicBezTo>
                      <a:pt x="3327490" y="858085"/>
                      <a:pt x="3323579" y="855244"/>
                      <a:pt x="3323579" y="851455"/>
                    </a:cubicBezTo>
                    <a:cubicBezTo>
                      <a:pt x="3323579" y="810729"/>
                      <a:pt x="3342156" y="755795"/>
                      <a:pt x="3319668" y="717910"/>
                    </a:cubicBezTo>
                    <a:cubicBezTo>
                      <a:pt x="3299135" y="684760"/>
                      <a:pt x="3262958" y="705597"/>
                      <a:pt x="3248293" y="732117"/>
                    </a:cubicBezTo>
                    <a:cubicBezTo>
                      <a:pt x="3236560" y="752954"/>
                      <a:pt x="3227760" y="778526"/>
                      <a:pt x="3228737" y="802204"/>
                    </a:cubicBezTo>
                    <a:cubicBezTo>
                      <a:pt x="3228737" y="807887"/>
                      <a:pt x="3218960" y="809781"/>
                      <a:pt x="3217982" y="803152"/>
                    </a:cubicBezTo>
                    <a:cubicBezTo>
                      <a:pt x="3205272" y="741588"/>
                      <a:pt x="3206250" y="678131"/>
                      <a:pt x="3191583" y="617514"/>
                    </a:cubicBezTo>
                    <a:cubicBezTo>
                      <a:pt x="3184739" y="587206"/>
                      <a:pt x="3174962" y="549321"/>
                      <a:pt x="3149540" y="527537"/>
                    </a:cubicBezTo>
                    <a:cubicBezTo>
                      <a:pt x="3134874" y="515224"/>
                      <a:pt x="3109452" y="501965"/>
                      <a:pt x="3090876" y="514277"/>
                    </a:cubicBezTo>
                    <a:cubicBezTo>
                      <a:pt x="3069365" y="528484"/>
                      <a:pt x="3068387" y="553110"/>
                      <a:pt x="3073276" y="575841"/>
                    </a:cubicBezTo>
                    <a:cubicBezTo>
                      <a:pt x="3075232" y="582471"/>
                      <a:pt x="3065454" y="585312"/>
                      <a:pt x="3062521" y="578682"/>
                    </a:cubicBezTo>
                    <a:cubicBezTo>
                      <a:pt x="3050788" y="542691"/>
                      <a:pt x="3022433" y="501017"/>
                      <a:pt x="2991145" y="479233"/>
                    </a:cubicBezTo>
                    <a:cubicBezTo>
                      <a:pt x="2972569" y="466921"/>
                      <a:pt x="2945191" y="465974"/>
                      <a:pt x="2936392" y="483022"/>
                    </a:cubicBezTo>
                    <a:cubicBezTo>
                      <a:pt x="2872838" y="445137"/>
                      <a:pt x="2784841" y="444190"/>
                      <a:pt x="2705644" y="451767"/>
                    </a:cubicBezTo>
                    <a:cubicBezTo>
                      <a:pt x="2771153" y="426194"/>
                      <a:pt x="2835684" y="391150"/>
                      <a:pt x="2811241" y="356107"/>
                    </a:cubicBezTo>
                    <a:cubicBezTo>
                      <a:pt x="2790708" y="327693"/>
                      <a:pt x="2734977" y="321063"/>
                      <a:pt x="2703689" y="322957"/>
                    </a:cubicBezTo>
                    <a:cubicBezTo>
                      <a:pt x="2656757" y="326746"/>
                      <a:pt x="2616670" y="340953"/>
                      <a:pt x="2577560" y="357054"/>
                    </a:cubicBezTo>
                    <a:cubicBezTo>
                      <a:pt x="2596136" y="335270"/>
                      <a:pt x="2613736" y="311592"/>
                      <a:pt x="2627424" y="286019"/>
                    </a:cubicBezTo>
                    <a:cubicBezTo>
                      <a:pt x="2639157" y="265182"/>
                      <a:pt x="2646980" y="252870"/>
                      <a:pt x="2629380" y="231086"/>
                    </a:cubicBezTo>
                    <a:cubicBezTo>
                      <a:pt x="2623514" y="224456"/>
                      <a:pt x="2616670" y="219720"/>
                      <a:pt x="2607870" y="223509"/>
                    </a:cubicBezTo>
                    <a:cubicBezTo>
                      <a:pt x="2597114" y="228244"/>
                      <a:pt x="2587337" y="233927"/>
                      <a:pt x="2576582" y="238663"/>
                    </a:cubicBezTo>
                    <a:cubicBezTo>
                      <a:pt x="2578537" y="232980"/>
                      <a:pt x="2580493" y="227297"/>
                      <a:pt x="2582448" y="221615"/>
                    </a:cubicBezTo>
                    <a:cubicBezTo>
                      <a:pt x="2591248" y="187518"/>
                      <a:pt x="2621558" y="115536"/>
                      <a:pt x="2586359" y="80492"/>
                    </a:cubicBezTo>
                    <a:cubicBezTo>
                      <a:pt x="2548227" y="43554"/>
                      <a:pt x="2458275" y="95646"/>
                      <a:pt x="2426987" y="108906"/>
                    </a:cubicBezTo>
                    <a:cubicBezTo>
                      <a:pt x="2396677" y="121219"/>
                      <a:pt x="2372233" y="139214"/>
                      <a:pt x="2348767" y="159104"/>
                    </a:cubicBezTo>
                    <a:cubicBezTo>
                      <a:pt x="2355611" y="143003"/>
                      <a:pt x="2360500" y="125954"/>
                      <a:pt x="2364411" y="108906"/>
                    </a:cubicBezTo>
                    <a:cubicBezTo>
                      <a:pt x="2369300" y="84281"/>
                      <a:pt x="2395699" y="25559"/>
                      <a:pt x="2361478" y="3775"/>
                    </a:cubicBezTo>
                    <a:cubicBezTo>
                      <a:pt x="2334101" y="-13274"/>
                      <a:pt x="2290103" y="32189"/>
                      <a:pt x="2276414" y="45448"/>
                    </a:cubicBezTo>
                    <a:cubicBezTo>
                      <a:pt x="2250993" y="69127"/>
                      <a:pt x="2228505" y="91858"/>
                      <a:pt x="2206994" y="115536"/>
                    </a:cubicBezTo>
                    <a:cubicBezTo>
                      <a:pt x="2222638" y="74809"/>
                      <a:pt x="2227527" y="35977"/>
                      <a:pt x="2191350" y="28400"/>
                    </a:cubicBezTo>
                    <a:cubicBezTo>
                      <a:pt x="2151263" y="19876"/>
                      <a:pt x="2078910" y="99435"/>
                      <a:pt x="2060333" y="124060"/>
                    </a:cubicBezTo>
                    <a:cubicBezTo>
                      <a:pt x="2056422" y="129743"/>
                      <a:pt x="2052510" y="135426"/>
                      <a:pt x="2048599" y="141109"/>
                    </a:cubicBezTo>
                    <a:cubicBezTo>
                      <a:pt x="2031000" y="116483"/>
                      <a:pt x="2002645" y="97541"/>
                      <a:pt x="1973313" y="106065"/>
                    </a:cubicBezTo>
                    <a:cubicBezTo>
                      <a:pt x="1924426" y="121219"/>
                      <a:pt x="1954736" y="206460"/>
                      <a:pt x="1984069" y="271812"/>
                    </a:cubicBezTo>
                    <a:cubicBezTo>
                      <a:pt x="1955714" y="237716"/>
                      <a:pt x="1930292" y="201725"/>
                      <a:pt x="1892160" y="174258"/>
                    </a:cubicBezTo>
                    <a:cubicBezTo>
                      <a:pt x="1886294" y="169522"/>
                      <a:pt x="1878472" y="172364"/>
                      <a:pt x="1876516" y="178046"/>
                    </a:cubicBezTo>
                    <a:cubicBezTo>
                      <a:pt x="1870650" y="198883"/>
                      <a:pt x="1874561" y="228244"/>
                      <a:pt x="1879450" y="255711"/>
                    </a:cubicBezTo>
                    <a:cubicBezTo>
                      <a:pt x="1853050" y="248134"/>
                      <a:pt x="1829585" y="275601"/>
                      <a:pt x="1811007" y="307803"/>
                    </a:cubicBezTo>
                    <a:cubicBezTo>
                      <a:pt x="1808074" y="319169"/>
                      <a:pt x="1805141" y="330534"/>
                      <a:pt x="1800252" y="341900"/>
                    </a:cubicBezTo>
                    <a:cubicBezTo>
                      <a:pt x="1798297" y="345688"/>
                      <a:pt x="1791453" y="345688"/>
                      <a:pt x="1790475" y="341900"/>
                    </a:cubicBezTo>
                    <a:cubicBezTo>
                      <a:pt x="1780697" y="308750"/>
                      <a:pt x="1778742" y="273707"/>
                      <a:pt x="1765054" y="241504"/>
                    </a:cubicBezTo>
                    <a:cubicBezTo>
                      <a:pt x="1734743" y="263288"/>
                      <a:pt x="1727899" y="304015"/>
                      <a:pt x="1718122" y="338111"/>
                    </a:cubicBezTo>
                    <a:cubicBezTo>
                      <a:pt x="1717144" y="342847"/>
                      <a:pt x="1709322" y="344741"/>
                      <a:pt x="1707367" y="339058"/>
                    </a:cubicBezTo>
                    <a:cubicBezTo>
                      <a:pt x="1700522" y="309698"/>
                      <a:pt x="1704433" y="279389"/>
                      <a:pt x="1700522" y="250028"/>
                    </a:cubicBezTo>
                    <a:cubicBezTo>
                      <a:pt x="1700522" y="248134"/>
                      <a:pt x="1699544" y="246240"/>
                      <a:pt x="1699544" y="244346"/>
                    </a:cubicBezTo>
                    <a:cubicBezTo>
                      <a:pt x="1693678" y="250028"/>
                      <a:pt x="1689767" y="255711"/>
                      <a:pt x="1687812" y="258552"/>
                    </a:cubicBezTo>
                    <a:cubicBezTo>
                      <a:pt x="1676079" y="276548"/>
                      <a:pt x="1667279" y="295490"/>
                      <a:pt x="1660435" y="314433"/>
                    </a:cubicBezTo>
                    <a:cubicBezTo>
                      <a:pt x="1656524" y="267077"/>
                      <a:pt x="1642835" y="219720"/>
                      <a:pt x="1616436" y="179941"/>
                    </a:cubicBezTo>
                    <a:cubicBezTo>
                      <a:pt x="1616436" y="179941"/>
                      <a:pt x="1615458" y="178046"/>
                      <a:pt x="1613503" y="176152"/>
                    </a:cubicBezTo>
                    <a:cubicBezTo>
                      <a:pt x="1569505" y="194148"/>
                      <a:pt x="1590037" y="257605"/>
                      <a:pt x="1591015" y="294543"/>
                    </a:cubicBezTo>
                    <a:cubicBezTo>
                      <a:pt x="1591015" y="299279"/>
                      <a:pt x="1586126" y="302121"/>
                      <a:pt x="1582215" y="299279"/>
                    </a:cubicBezTo>
                    <a:cubicBezTo>
                      <a:pt x="1562660" y="283178"/>
                      <a:pt x="1545061" y="258552"/>
                      <a:pt x="1519639" y="249081"/>
                    </a:cubicBezTo>
                    <a:cubicBezTo>
                      <a:pt x="1488352" y="236769"/>
                      <a:pt x="1486396" y="299279"/>
                      <a:pt x="1488352" y="314433"/>
                    </a:cubicBezTo>
                    <a:cubicBezTo>
                      <a:pt x="1493240" y="357054"/>
                      <a:pt x="1508885" y="395886"/>
                      <a:pt x="1521595" y="436613"/>
                    </a:cubicBezTo>
                    <a:cubicBezTo>
                      <a:pt x="1523550" y="441348"/>
                      <a:pt x="1517684" y="445137"/>
                      <a:pt x="1512795" y="442296"/>
                    </a:cubicBezTo>
                    <a:cubicBezTo>
                      <a:pt x="1483463" y="423353"/>
                      <a:pt x="1462930" y="394939"/>
                      <a:pt x="1434576" y="375049"/>
                    </a:cubicBezTo>
                    <a:cubicBezTo>
                      <a:pt x="1419909" y="365578"/>
                      <a:pt x="1395466" y="350424"/>
                      <a:pt x="1378844" y="364631"/>
                    </a:cubicBezTo>
                    <a:cubicBezTo>
                      <a:pt x="1363200" y="377891"/>
                      <a:pt x="1361245" y="397780"/>
                      <a:pt x="1366133" y="415776"/>
                    </a:cubicBezTo>
                    <a:cubicBezTo>
                      <a:pt x="1384711" y="478286"/>
                      <a:pt x="1439464" y="536061"/>
                      <a:pt x="1490307" y="576788"/>
                    </a:cubicBezTo>
                    <a:cubicBezTo>
                      <a:pt x="1493240" y="579629"/>
                      <a:pt x="1492263" y="584365"/>
                      <a:pt x="1488352" y="585312"/>
                    </a:cubicBezTo>
                    <a:cubicBezTo>
                      <a:pt x="1449242" y="599519"/>
                      <a:pt x="1388622" y="601413"/>
                      <a:pt x="1360267" y="635510"/>
                    </a:cubicBezTo>
                    <a:cubicBezTo>
                      <a:pt x="1334846" y="665818"/>
                      <a:pt x="1368089" y="691390"/>
                      <a:pt x="1398399" y="695179"/>
                    </a:cubicBezTo>
                    <a:cubicBezTo>
                      <a:pt x="1422843" y="698967"/>
                      <a:pt x="1450220" y="697073"/>
                      <a:pt x="1473686" y="688549"/>
                    </a:cubicBezTo>
                    <a:cubicBezTo>
                      <a:pt x="1479552" y="686655"/>
                      <a:pt x="1484441" y="694232"/>
                      <a:pt x="1478574" y="698020"/>
                    </a:cubicBezTo>
                    <a:cubicBezTo>
                      <a:pt x="1467819" y="704650"/>
                      <a:pt x="1457064" y="710333"/>
                      <a:pt x="1446309" y="716016"/>
                    </a:cubicBezTo>
                    <a:cubicBezTo>
                      <a:pt x="1402310" y="712227"/>
                      <a:pt x="1341690" y="746324"/>
                      <a:pt x="1317246" y="756742"/>
                    </a:cubicBezTo>
                    <a:cubicBezTo>
                      <a:pt x="1286936" y="769055"/>
                      <a:pt x="1262493" y="787050"/>
                      <a:pt x="1239027" y="806940"/>
                    </a:cubicBezTo>
                    <a:cubicBezTo>
                      <a:pt x="1245871" y="790839"/>
                      <a:pt x="1250760" y="773791"/>
                      <a:pt x="1254671" y="756742"/>
                    </a:cubicBezTo>
                    <a:cubicBezTo>
                      <a:pt x="1259559" y="733064"/>
                      <a:pt x="1285958" y="673395"/>
                      <a:pt x="1251738" y="651611"/>
                    </a:cubicBezTo>
                    <a:cubicBezTo>
                      <a:pt x="1224360" y="634563"/>
                      <a:pt x="1180362" y="680025"/>
                      <a:pt x="1166674" y="693285"/>
                    </a:cubicBezTo>
                    <a:cubicBezTo>
                      <a:pt x="1141252" y="716963"/>
                      <a:pt x="1118764" y="739694"/>
                      <a:pt x="1097254" y="763372"/>
                    </a:cubicBezTo>
                    <a:cubicBezTo>
                      <a:pt x="1112898" y="723593"/>
                      <a:pt x="1117787" y="683813"/>
                      <a:pt x="1081610" y="676236"/>
                    </a:cubicBezTo>
                    <a:cubicBezTo>
                      <a:pt x="1041522" y="667712"/>
                      <a:pt x="969169" y="747271"/>
                      <a:pt x="950592" y="771896"/>
                    </a:cubicBezTo>
                    <a:cubicBezTo>
                      <a:pt x="946681" y="777579"/>
                      <a:pt x="942770" y="783262"/>
                      <a:pt x="938859" y="788945"/>
                    </a:cubicBezTo>
                    <a:cubicBezTo>
                      <a:pt x="921260" y="764319"/>
                      <a:pt x="892905" y="745377"/>
                      <a:pt x="863573" y="753901"/>
                    </a:cubicBezTo>
                    <a:cubicBezTo>
                      <a:pt x="814685" y="769055"/>
                      <a:pt x="844996" y="854297"/>
                      <a:pt x="874328" y="919648"/>
                    </a:cubicBezTo>
                    <a:cubicBezTo>
                      <a:pt x="845973" y="885552"/>
                      <a:pt x="820552" y="849561"/>
                      <a:pt x="782420" y="822094"/>
                    </a:cubicBezTo>
                    <a:cubicBezTo>
                      <a:pt x="776553" y="817358"/>
                      <a:pt x="768731" y="820200"/>
                      <a:pt x="766776" y="825883"/>
                    </a:cubicBezTo>
                    <a:cubicBezTo>
                      <a:pt x="760909" y="846720"/>
                      <a:pt x="764821" y="876081"/>
                      <a:pt x="769709" y="903547"/>
                    </a:cubicBezTo>
                    <a:cubicBezTo>
                      <a:pt x="743310" y="895970"/>
                      <a:pt x="719844" y="923437"/>
                      <a:pt x="701267" y="955639"/>
                    </a:cubicBezTo>
                    <a:cubicBezTo>
                      <a:pt x="698334" y="967005"/>
                      <a:pt x="695400" y="978370"/>
                      <a:pt x="690512" y="989736"/>
                    </a:cubicBezTo>
                    <a:cubicBezTo>
                      <a:pt x="688556" y="993524"/>
                      <a:pt x="681712" y="993524"/>
                      <a:pt x="680734" y="989736"/>
                    </a:cubicBezTo>
                    <a:cubicBezTo>
                      <a:pt x="670957" y="956586"/>
                      <a:pt x="669002" y="921543"/>
                      <a:pt x="655313" y="889340"/>
                    </a:cubicBezTo>
                    <a:cubicBezTo>
                      <a:pt x="625003" y="911124"/>
                      <a:pt x="618159" y="952798"/>
                      <a:pt x="608381" y="985947"/>
                    </a:cubicBezTo>
                    <a:cubicBezTo>
                      <a:pt x="607404" y="990683"/>
                      <a:pt x="599581" y="992577"/>
                      <a:pt x="597626" y="986895"/>
                    </a:cubicBezTo>
                    <a:cubicBezTo>
                      <a:pt x="590782" y="957533"/>
                      <a:pt x="595671" y="927225"/>
                      <a:pt x="590782" y="897864"/>
                    </a:cubicBezTo>
                    <a:cubicBezTo>
                      <a:pt x="590782" y="895970"/>
                      <a:pt x="589804" y="894076"/>
                      <a:pt x="589804" y="892182"/>
                    </a:cubicBezTo>
                    <a:cubicBezTo>
                      <a:pt x="583938" y="897864"/>
                      <a:pt x="580027" y="903547"/>
                      <a:pt x="578071" y="906389"/>
                    </a:cubicBezTo>
                    <a:cubicBezTo>
                      <a:pt x="566338" y="925331"/>
                      <a:pt x="557538" y="943327"/>
                      <a:pt x="550694" y="962269"/>
                    </a:cubicBezTo>
                    <a:cubicBezTo>
                      <a:pt x="546784" y="915860"/>
                      <a:pt x="534073" y="867556"/>
                      <a:pt x="506696" y="827777"/>
                    </a:cubicBezTo>
                    <a:cubicBezTo>
                      <a:pt x="506696" y="827777"/>
                      <a:pt x="505718" y="825883"/>
                      <a:pt x="503762" y="823988"/>
                    </a:cubicBezTo>
                    <a:cubicBezTo>
                      <a:pt x="459764" y="841984"/>
                      <a:pt x="480297" y="905441"/>
                      <a:pt x="481274" y="942379"/>
                    </a:cubicBezTo>
                    <a:cubicBezTo>
                      <a:pt x="481274" y="947115"/>
                      <a:pt x="476386" y="949956"/>
                      <a:pt x="472475" y="947115"/>
                    </a:cubicBezTo>
                    <a:cubicBezTo>
                      <a:pt x="452920" y="931014"/>
                      <a:pt x="435320" y="906389"/>
                      <a:pt x="409899" y="896917"/>
                    </a:cubicBezTo>
                    <a:cubicBezTo>
                      <a:pt x="378611" y="884605"/>
                      <a:pt x="376656" y="947115"/>
                      <a:pt x="378611" y="962269"/>
                    </a:cubicBezTo>
                    <a:cubicBezTo>
                      <a:pt x="383500" y="1004890"/>
                      <a:pt x="399144" y="1043722"/>
                      <a:pt x="411855" y="1084449"/>
                    </a:cubicBezTo>
                    <a:cubicBezTo>
                      <a:pt x="413810" y="1089184"/>
                      <a:pt x="407944" y="1092973"/>
                      <a:pt x="403055" y="1090132"/>
                    </a:cubicBezTo>
                    <a:cubicBezTo>
                      <a:pt x="373723" y="1071189"/>
                      <a:pt x="353190" y="1042775"/>
                      <a:pt x="324835" y="1022885"/>
                    </a:cubicBezTo>
                    <a:cubicBezTo>
                      <a:pt x="310169" y="1012467"/>
                      <a:pt x="285725" y="998260"/>
                      <a:pt x="269104" y="1012467"/>
                    </a:cubicBezTo>
                    <a:cubicBezTo>
                      <a:pt x="256393" y="1036145"/>
                      <a:pt x="254438" y="1056035"/>
                      <a:pt x="260304" y="1074030"/>
                    </a:cubicBezTo>
                    <a:cubicBezTo>
                      <a:pt x="278881" y="1136541"/>
                      <a:pt x="333635" y="1194316"/>
                      <a:pt x="384478" y="1235042"/>
                    </a:cubicBezTo>
                    <a:cubicBezTo>
                      <a:pt x="387411" y="1237884"/>
                      <a:pt x="386433" y="1242619"/>
                      <a:pt x="382522" y="1243566"/>
                    </a:cubicBezTo>
                    <a:cubicBezTo>
                      <a:pt x="343412" y="1257774"/>
                      <a:pt x="282792" y="1259668"/>
                      <a:pt x="254438" y="1293764"/>
                    </a:cubicBezTo>
                    <a:cubicBezTo>
                      <a:pt x="229016" y="1324073"/>
                      <a:pt x="262260" y="1349645"/>
                      <a:pt x="292570" y="1353433"/>
                    </a:cubicBezTo>
                    <a:cubicBezTo>
                      <a:pt x="317013" y="1357222"/>
                      <a:pt x="344390" y="1355328"/>
                      <a:pt x="367856" y="1346803"/>
                    </a:cubicBezTo>
                    <a:cubicBezTo>
                      <a:pt x="373723" y="1344909"/>
                      <a:pt x="378611" y="1352486"/>
                      <a:pt x="372745" y="1356275"/>
                    </a:cubicBezTo>
                    <a:cubicBezTo>
                      <a:pt x="317991" y="1388477"/>
                      <a:pt x="256393" y="1410261"/>
                      <a:pt x="201639" y="1445305"/>
                    </a:cubicBezTo>
                    <a:cubicBezTo>
                      <a:pt x="174263" y="1462353"/>
                      <a:pt x="141997" y="1484137"/>
                      <a:pt x="129286" y="1514445"/>
                    </a:cubicBezTo>
                    <a:cubicBezTo>
                      <a:pt x="124397" y="1526758"/>
                      <a:pt x="121464" y="1544753"/>
                      <a:pt x="126353" y="1558961"/>
                    </a:cubicBezTo>
                    <a:cubicBezTo>
                      <a:pt x="117553" y="1570326"/>
                      <a:pt x="116576" y="1585480"/>
                      <a:pt x="120487" y="1598740"/>
                    </a:cubicBezTo>
                    <a:cubicBezTo>
                      <a:pt x="125375" y="1616735"/>
                      <a:pt x="135153" y="1634731"/>
                      <a:pt x="145908" y="1651779"/>
                    </a:cubicBezTo>
                    <a:cubicBezTo>
                      <a:pt x="141997" y="1659356"/>
                      <a:pt x="139064" y="1666933"/>
                      <a:pt x="137108" y="1674510"/>
                    </a:cubicBezTo>
                    <a:cubicBezTo>
                      <a:pt x="130264" y="1701977"/>
                      <a:pt x="145908" y="1735126"/>
                      <a:pt x="180129" y="1718078"/>
                    </a:cubicBezTo>
                    <a:cubicBezTo>
                      <a:pt x="185018" y="1715237"/>
                      <a:pt x="189906" y="1712395"/>
                      <a:pt x="194795" y="1709554"/>
                    </a:cubicBezTo>
                    <a:cubicBezTo>
                      <a:pt x="206528" y="1720919"/>
                      <a:pt x="218261" y="1731338"/>
                      <a:pt x="229016" y="1740809"/>
                    </a:cubicBezTo>
                    <a:cubicBezTo>
                      <a:pt x="231950" y="1742703"/>
                      <a:pt x="230972" y="1747439"/>
                      <a:pt x="228038" y="1748386"/>
                    </a:cubicBezTo>
                    <a:cubicBezTo>
                      <a:pt x="192840" y="1761646"/>
                      <a:pt x="140042" y="1762593"/>
                      <a:pt x="114620" y="1792901"/>
                    </a:cubicBezTo>
                    <a:cubicBezTo>
                      <a:pt x="92132" y="1819421"/>
                      <a:pt x="121464" y="1842152"/>
                      <a:pt x="148841" y="1845940"/>
                    </a:cubicBezTo>
                    <a:cubicBezTo>
                      <a:pt x="170351" y="1848782"/>
                      <a:pt x="194795" y="1847835"/>
                      <a:pt x="215328" y="1840258"/>
                    </a:cubicBezTo>
                    <a:cubicBezTo>
                      <a:pt x="220217" y="1838363"/>
                      <a:pt x="224127" y="1845940"/>
                      <a:pt x="220217" y="1848782"/>
                    </a:cubicBezTo>
                    <a:cubicBezTo>
                      <a:pt x="171329" y="1878143"/>
                      <a:pt x="116576" y="1896138"/>
                      <a:pt x="68666" y="1927394"/>
                    </a:cubicBezTo>
                    <a:cubicBezTo>
                      <a:pt x="45200" y="1942548"/>
                      <a:pt x="15868" y="1961490"/>
                      <a:pt x="5113" y="1988957"/>
                    </a:cubicBezTo>
                    <a:cubicBezTo>
                      <a:pt x="-1731" y="2004111"/>
                      <a:pt x="-3687" y="2028736"/>
                      <a:pt x="11957" y="2040102"/>
                    </a:cubicBezTo>
                    <a:cubicBezTo>
                      <a:pt x="30534" y="2052415"/>
                      <a:pt x="53022" y="2045785"/>
                      <a:pt x="69644" y="2035366"/>
                    </a:cubicBezTo>
                    <a:cubicBezTo>
                      <a:pt x="75510" y="2031578"/>
                      <a:pt x="81377" y="2039155"/>
                      <a:pt x="76488" y="2042943"/>
                    </a:cubicBezTo>
                    <a:close/>
                    <a:moveTo>
                      <a:pt x="2512050" y="2722982"/>
                    </a:moveTo>
                    <a:cubicBezTo>
                      <a:pt x="2514006" y="2722035"/>
                      <a:pt x="2515961" y="2721088"/>
                      <a:pt x="2516939" y="2719193"/>
                    </a:cubicBezTo>
                    <a:cubicBezTo>
                      <a:pt x="2517917" y="2721088"/>
                      <a:pt x="2518895" y="2723929"/>
                      <a:pt x="2519872" y="2725823"/>
                    </a:cubicBezTo>
                    <a:cubicBezTo>
                      <a:pt x="2516939" y="2724876"/>
                      <a:pt x="2514984" y="2723929"/>
                      <a:pt x="2512050" y="2722982"/>
                    </a:cubicBezTo>
                    <a:close/>
                    <a:moveTo>
                      <a:pt x="1044456" y="1559907"/>
                    </a:moveTo>
                    <a:cubicBezTo>
                      <a:pt x="1095298" y="1555172"/>
                      <a:pt x="1145163" y="1564643"/>
                      <a:pt x="1195028" y="1576009"/>
                    </a:cubicBezTo>
                    <a:cubicBezTo>
                      <a:pt x="1170585" y="1552331"/>
                      <a:pt x="1145163" y="1518234"/>
                      <a:pt x="1175473" y="1498344"/>
                    </a:cubicBezTo>
                    <a:cubicBezTo>
                      <a:pt x="1196984" y="1484137"/>
                      <a:pt x="1225338" y="1482243"/>
                      <a:pt x="1253693" y="1486032"/>
                    </a:cubicBezTo>
                    <a:cubicBezTo>
                      <a:pt x="1236094" y="1474666"/>
                      <a:pt x="1220450" y="1461406"/>
                      <a:pt x="1209694" y="1442464"/>
                    </a:cubicBezTo>
                    <a:cubicBezTo>
                      <a:pt x="1208716" y="1440569"/>
                      <a:pt x="1208716" y="1438675"/>
                      <a:pt x="1210672" y="1436781"/>
                    </a:cubicBezTo>
                    <a:cubicBezTo>
                      <a:pt x="1240005" y="1404578"/>
                      <a:pt x="1285958" y="1407420"/>
                      <a:pt x="1330935" y="1420679"/>
                    </a:cubicBezTo>
                    <a:cubicBezTo>
                      <a:pt x="1320180" y="1414050"/>
                      <a:pt x="1308447" y="1407420"/>
                      <a:pt x="1297691" y="1399843"/>
                    </a:cubicBezTo>
                    <a:cubicBezTo>
                      <a:pt x="1265426" y="1379006"/>
                      <a:pt x="1213606" y="1343962"/>
                      <a:pt x="1220450" y="1300394"/>
                    </a:cubicBezTo>
                    <a:cubicBezTo>
                      <a:pt x="1227294" y="1253038"/>
                      <a:pt x="1297691" y="1271980"/>
                      <a:pt x="1325068" y="1284293"/>
                    </a:cubicBezTo>
                    <a:cubicBezTo>
                      <a:pt x="1334846" y="1289029"/>
                      <a:pt x="1345601" y="1293764"/>
                      <a:pt x="1356356" y="1299447"/>
                    </a:cubicBezTo>
                    <a:cubicBezTo>
                      <a:pt x="1338757" y="1276716"/>
                      <a:pt x="1320180" y="1247355"/>
                      <a:pt x="1325068" y="1219888"/>
                    </a:cubicBezTo>
                    <a:cubicBezTo>
                      <a:pt x="1330935" y="1191474"/>
                      <a:pt x="1356356" y="1172532"/>
                      <a:pt x="1385688" y="1185792"/>
                    </a:cubicBezTo>
                    <a:cubicBezTo>
                      <a:pt x="1403288" y="1194316"/>
                      <a:pt x="1418932" y="1206628"/>
                      <a:pt x="1432620" y="1221783"/>
                    </a:cubicBezTo>
                    <a:cubicBezTo>
                      <a:pt x="1414043" y="1175373"/>
                      <a:pt x="1405243" y="1118545"/>
                      <a:pt x="1459019" y="1118545"/>
                    </a:cubicBezTo>
                    <a:cubicBezTo>
                      <a:pt x="1500085" y="1118545"/>
                      <a:pt x="1521595" y="1156431"/>
                      <a:pt x="1535283" y="1188633"/>
                    </a:cubicBezTo>
                    <a:cubicBezTo>
                      <a:pt x="1540172" y="1199999"/>
                      <a:pt x="1545061" y="1212311"/>
                      <a:pt x="1548972" y="1224624"/>
                    </a:cubicBezTo>
                    <a:cubicBezTo>
                      <a:pt x="1548972" y="1204734"/>
                      <a:pt x="1549950" y="1184845"/>
                      <a:pt x="1551905" y="1164955"/>
                    </a:cubicBezTo>
                    <a:cubicBezTo>
                      <a:pt x="1555816" y="1129911"/>
                      <a:pt x="1566571" y="1080660"/>
                      <a:pt x="1605681" y="1068348"/>
                    </a:cubicBezTo>
                    <a:cubicBezTo>
                      <a:pt x="1656524" y="1052246"/>
                      <a:pt x="1701500" y="1111916"/>
                      <a:pt x="1716166" y="1149801"/>
                    </a:cubicBezTo>
                    <a:cubicBezTo>
                      <a:pt x="1719099" y="1156431"/>
                      <a:pt x="1721055" y="1163061"/>
                      <a:pt x="1723011" y="1169691"/>
                    </a:cubicBezTo>
                    <a:cubicBezTo>
                      <a:pt x="1729855" y="1148854"/>
                      <a:pt x="1739632" y="1124228"/>
                      <a:pt x="1759187" y="1113810"/>
                    </a:cubicBezTo>
                    <a:cubicBezTo>
                      <a:pt x="1783631" y="1101497"/>
                      <a:pt x="1818829" y="1124228"/>
                      <a:pt x="1837406" y="1136541"/>
                    </a:cubicBezTo>
                    <a:cubicBezTo>
                      <a:pt x="1841318" y="1139382"/>
                      <a:pt x="1846206" y="1142224"/>
                      <a:pt x="1850117" y="1146012"/>
                    </a:cubicBezTo>
                    <a:cubicBezTo>
                      <a:pt x="1839362" y="1127070"/>
                      <a:pt x="1835451" y="1108127"/>
                      <a:pt x="1845229" y="1089184"/>
                    </a:cubicBezTo>
                    <a:cubicBezTo>
                      <a:pt x="1859895" y="1061718"/>
                      <a:pt x="1902916" y="1074978"/>
                      <a:pt x="1925403" y="1083502"/>
                    </a:cubicBezTo>
                    <a:cubicBezTo>
                      <a:pt x="1929314" y="1085396"/>
                      <a:pt x="1933225" y="1086343"/>
                      <a:pt x="1937137" y="1088237"/>
                    </a:cubicBezTo>
                    <a:cubicBezTo>
                      <a:pt x="1922470" y="1074030"/>
                      <a:pt x="1907804" y="1059824"/>
                      <a:pt x="1894116" y="1045616"/>
                    </a:cubicBezTo>
                    <a:cubicBezTo>
                      <a:pt x="1870650" y="1020044"/>
                      <a:pt x="1820785" y="971741"/>
                      <a:pt x="1835451" y="931961"/>
                    </a:cubicBezTo>
                    <a:cubicBezTo>
                      <a:pt x="1846206" y="903547"/>
                      <a:pt x="1873583" y="907336"/>
                      <a:pt x="1899005" y="918701"/>
                    </a:cubicBezTo>
                    <a:cubicBezTo>
                      <a:pt x="1877494" y="882710"/>
                      <a:pt x="1854028" y="837248"/>
                      <a:pt x="1864784" y="797469"/>
                    </a:cubicBezTo>
                    <a:cubicBezTo>
                      <a:pt x="1868694" y="781368"/>
                      <a:pt x="1883361" y="771896"/>
                      <a:pt x="1899982" y="769055"/>
                    </a:cubicBezTo>
                    <a:cubicBezTo>
                      <a:pt x="1920515" y="765266"/>
                      <a:pt x="1941048" y="781368"/>
                      <a:pt x="1954736" y="794627"/>
                    </a:cubicBezTo>
                    <a:cubicBezTo>
                      <a:pt x="1969402" y="807887"/>
                      <a:pt x="1982113" y="823988"/>
                      <a:pt x="1993846" y="841037"/>
                    </a:cubicBezTo>
                    <a:cubicBezTo>
                      <a:pt x="1992868" y="840090"/>
                      <a:pt x="1992868" y="838195"/>
                      <a:pt x="1991890" y="837248"/>
                    </a:cubicBezTo>
                    <a:cubicBezTo>
                      <a:pt x="1978202" y="799363"/>
                      <a:pt x="1961580" y="752954"/>
                      <a:pt x="1971357" y="712227"/>
                    </a:cubicBezTo>
                    <a:cubicBezTo>
                      <a:pt x="1979180" y="680972"/>
                      <a:pt x="2015356" y="669606"/>
                      <a:pt x="2040777" y="687602"/>
                    </a:cubicBezTo>
                    <a:cubicBezTo>
                      <a:pt x="2059355" y="700862"/>
                      <a:pt x="2074999" y="722646"/>
                      <a:pt x="2085754" y="746324"/>
                    </a:cubicBezTo>
                    <a:cubicBezTo>
                      <a:pt x="2084776" y="730223"/>
                      <a:pt x="2083798" y="714121"/>
                      <a:pt x="2084776" y="697073"/>
                    </a:cubicBezTo>
                    <a:cubicBezTo>
                      <a:pt x="2084776" y="670554"/>
                      <a:pt x="2085754" y="627933"/>
                      <a:pt x="2112153" y="610884"/>
                    </a:cubicBezTo>
                    <a:cubicBezTo>
                      <a:pt x="2140508" y="593836"/>
                      <a:pt x="2168862" y="628880"/>
                      <a:pt x="2179618" y="648770"/>
                    </a:cubicBezTo>
                    <a:cubicBezTo>
                      <a:pt x="2191350" y="670554"/>
                      <a:pt x="2200150" y="697073"/>
                      <a:pt x="2204061" y="722646"/>
                    </a:cubicBezTo>
                    <a:cubicBezTo>
                      <a:pt x="2216772" y="680025"/>
                      <a:pt x="2230460" y="638351"/>
                      <a:pt x="2250015" y="597625"/>
                    </a:cubicBezTo>
                    <a:cubicBezTo>
                      <a:pt x="2266637" y="563528"/>
                      <a:pt x="2299880" y="502912"/>
                      <a:pt x="2348767" y="512383"/>
                    </a:cubicBezTo>
                    <a:cubicBezTo>
                      <a:pt x="2448497" y="532273"/>
                      <a:pt x="2362455" y="684760"/>
                      <a:pt x="2320412" y="745377"/>
                    </a:cubicBezTo>
                    <a:cubicBezTo>
                      <a:pt x="2348767" y="734011"/>
                      <a:pt x="2378100" y="734958"/>
                      <a:pt x="2399610" y="761478"/>
                    </a:cubicBezTo>
                    <a:cubicBezTo>
                      <a:pt x="2415254" y="781368"/>
                      <a:pt x="2421121" y="806940"/>
                      <a:pt x="2421121" y="832512"/>
                    </a:cubicBezTo>
                    <a:cubicBezTo>
                      <a:pt x="2456319" y="783262"/>
                      <a:pt x="2538450" y="847667"/>
                      <a:pt x="2580493" y="904494"/>
                    </a:cubicBezTo>
                    <a:cubicBezTo>
                      <a:pt x="2575604" y="878922"/>
                      <a:pt x="2575604" y="851455"/>
                      <a:pt x="2592226" y="833460"/>
                    </a:cubicBezTo>
                    <a:cubicBezTo>
                      <a:pt x="2608848" y="814517"/>
                      <a:pt x="2632313" y="816411"/>
                      <a:pt x="2651868" y="826830"/>
                    </a:cubicBezTo>
                    <a:cubicBezTo>
                      <a:pt x="2647958" y="797469"/>
                      <a:pt x="2657735" y="771896"/>
                      <a:pt x="2693911" y="771896"/>
                    </a:cubicBezTo>
                    <a:cubicBezTo>
                      <a:pt x="2724222" y="771896"/>
                      <a:pt x="2748665" y="799363"/>
                      <a:pt x="2765287" y="828724"/>
                    </a:cubicBezTo>
                    <a:cubicBezTo>
                      <a:pt x="2758442" y="787998"/>
                      <a:pt x="2759420" y="746324"/>
                      <a:pt x="2781908" y="710333"/>
                    </a:cubicBezTo>
                    <a:cubicBezTo>
                      <a:pt x="2783864" y="707492"/>
                      <a:pt x="2786797" y="707492"/>
                      <a:pt x="2788752" y="708439"/>
                    </a:cubicBezTo>
                    <a:cubicBezTo>
                      <a:pt x="2842529" y="732117"/>
                      <a:pt x="2868927" y="787998"/>
                      <a:pt x="2879683" y="842931"/>
                    </a:cubicBezTo>
                    <a:cubicBezTo>
                      <a:pt x="2890438" y="779473"/>
                      <a:pt x="2914881" y="673395"/>
                      <a:pt x="2981368" y="707492"/>
                    </a:cubicBezTo>
                    <a:cubicBezTo>
                      <a:pt x="3018522" y="726434"/>
                      <a:pt x="3006790" y="784209"/>
                      <a:pt x="2999946" y="814517"/>
                    </a:cubicBezTo>
                    <a:cubicBezTo>
                      <a:pt x="2994079" y="841037"/>
                      <a:pt x="2985279" y="867556"/>
                      <a:pt x="2974524" y="893129"/>
                    </a:cubicBezTo>
                    <a:cubicBezTo>
                      <a:pt x="2988212" y="882710"/>
                      <a:pt x="3003857" y="876081"/>
                      <a:pt x="3022433" y="878922"/>
                    </a:cubicBezTo>
                    <a:cubicBezTo>
                      <a:pt x="3050788" y="881763"/>
                      <a:pt x="3066432" y="903547"/>
                      <a:pt x="3074254" y="928173"/>
                    </a:cubicBezTo>
                    <a:cubicBezTo>
                      <a:pt x="3080121" y="906389"/>
                      <a:pt x="3092831" y="891235"/>
                      <a:pt x="3121186" y="910177"/>
                    </a:cubicBezTo>
                    <a:cubicBezTo>
                      <a:pt x="3146607" y="928173"/>
                      <a:pt x="3164207" y="957533"/>
                      <a:pt x="3171051" y="988789"/>
                    </a:cubicBezTo>
                    <a:cubicBezTo>
                      <a:pt x="3182783" y="933855"/>
                      <a:pt x="3210161" y="864715"/>
                      <a:pt x="3256114" y="904494"/>
                    </a:cubicBezTo>
                    <a:cubicBezTo>
                      <a:pt x="3287402" y="931961"/>
                      <a:pt x="3293269" y="976476"/>
                      <a:pt x="3293269" y="1015308"/>
                    </a:cubicBezTo>
                    <a:cubicBezTo>
                      <a:pt x="3308913" y="971741"/>
                      <a:pt x="3340200" y="934802"/>
                      <a:pt x="3385177" y="913966"/>
                    </a:cubicBezTo>
                    <a:cubicBezTo>
                      <a:pt x="3388110" y="913018"/>
                      <a:pt x="3391043" y="913018"/>
                      <a:pt x="3392021" y="915860"/>
                    </a:cubicBezTo>
                    <a:cubicBezTo>
                      <a:pt x="3417442" y="956586"/>
                      <a:pt x="3409620" y="1009626"/>
                      <a:pt x="3394955" y="1056982"/>
                    </a:cubicBezTo>
                    <a:cubicBezTo>
                      <a:pt x="3414509" y="1032357"/>
                      <a:pt x="3440908" y="1015308"/>
                      <a:pt x="3476107" y="1013414"/>
                    </a:cubicBezTo>
                    <a:cubicBezTo>
                      <a:pt x="3479041" y="1013414"/>
                      <a:pt x="3480996" y="1016256"/>
                      <a:pt x="3480996" y="1018150"/>
                    </a:cubicBezTo>
                    <a:cubicBezTo>
                      <a:pt x="3482951" y="1037092"/>
                      <a:pt x="3480996" y="1054141"/>
                      <a:pt x="3477085" y="1072136"/>
                    </a:cubicBezTo>
                    <a:cubicBezTo>
                      <a:pt x="3521084" y="1017203"/>
                      <a:pt x="3602236" y="994472"/>
                      <a:pt x="3670679" y="1021938"/>
                    </a:cubicBezTo>
                    <a:cubicBezTo>
                      <a:pt x="3701966" y="1034251"/>
                      <a:pt x="3725432" y="1058876"/>
                      <a:pt x="3727387" y="1092973"/>
                    </a:cubicBezTo>
                    <a:cubicBezTo>
                      <a:pt x="3730321" y="1133700"/>
                      <a:pt x="3699033" y="1170637"/>
                      <a:pt x="3668723" y="1198104"/>
                    </a:cubicBezTo>
                    <a:cubicBezTo>
                      <a:pt x="3696099" y="1188633"/>
                      <a:pt x="3730321" y="1182003"/>
                      <a:pt x="3738142" y="1207575"/>
                    </a:cubicBezTo>
                    <a:cubicBezTo>
                      <a:pt x="3747921" y="1237884"/>
                      <a:pt x="3722499" y="1272928"/>
                      <a:pt x="3700988" y="1297553"/>
                    </a:cubicBezTo>
                    <a:cubicBezTo>
                      <a:pt x="3775297" y="1273875"/>
                      <a:pt x="3858405" y="1283346"/>
                      <a:pt x="3901426" y="1355328"/>
                    </a:cubicBezTo>
                    <a:cubicBezTo>
                      <a:pt x="3931736" y="1405525"/>
                      <a:pt x="3928803" y="1465195"/>
                      <a:pt x="3906315" y="1517287"/>
                    </a:cubicBezTo>
                    <a:cubicBezTo>
                      <a:pt x="3911204" y="1512551"/>
                      <a:pt x="3917070" y="1507815"/>
                      <a:pt x="3921959" y="1503080"/>
                    </a:cubicBezTo>
                    <a:cubicBezTo>
                      <a:pt x="3944447" y="1484137"/>
                      <a:pt x="3975735" y="1462353"/>
                      <a:pt x="4007022" y="1471824"/>
                    </a:cubicBezTo>
                    <a:cubicBezTo>
                      <a:pt x="4036355" y="1480349"/>
                      <a:pt x="4041244" y="1513498"/>
                      <a:pt x="4030489" y="1537177"/>
                    </a:cubicBezTo>
                    <a:cubicBezTo>
                      <a:pt x="4016800" y="1566537"/>
                      <a:pt x="3994312" y="1589269"/>
                      <a:pt x="3971823" y="1611999"/>
                    </a:cubicBezTo>
                    <a:cubicBezTo>
                      <a:pt x="3988446" y="1605370"/>
                      <a:pt x="4008000" y="1601581"/>
                      <a:pt x="4021689" y="1611999"/>
                    </a:cubicBezTo>
                    <a:cubicBezTo>
                      <a:pt x="4037333" y="1623365"/>
                      <a:pt x="4032444" y="1647044"/>
                      <a:pt x="4028533" y="1662198"/>
                    </a:cubicBezTo>
                    <a:cubicBezTo>
                      <a:pt x="4014844" y="1709554"/>
                      <a:pt x="3979646" y="1763540"/>
                      <a:pt x="3935647" y="1794795"/>
                    </a:cubicBezTo>
                    <a:cubicBezTo>
                      <a:pt x="3981601" y="1792901"/>
                      <a:pt x="4037333" y="1803320"/>
                      <a:pt x="4061777" y="1842152"/>
                    </a:cubicBezTo>
                    <a:cubicBezTo>
                      <a:pt x="4082309" y="1875302"/>
                      <a:pt x="4045154" y="1888561"/>
                      <a:pt x="4009956" y="1894244"/>
                    </a:cubicBezTo>
                    <a:cubicBezTo>
                      <a:pt x="4056888" y="1907504"/>
                      <a:pt x="4102842" y="1939706"/>
                      <a:pt x="4099909" y="1989904"/>
                    </a:cubicBezTo>
                    <a:cubicBezTo>
                      <a:pt x="4097953" y="2041996"/>
                      <a:pt x="4043199" y="2033472"/>
                      <a:pt x="3997245" y="2017371"/>
                    </a:cubicBezTo>
                    <a:cubicBezTo>
                      <a:pt x="4007022" y="2025895"/>
                      <a:pt x="4016800" y="2034419"/>
                      <a:pt x="4025600" y="2043890"/>
                    </a:cubicBezTo>
                    <a:cubicBezTo>
                      <a:pt x="4048088" y="2065674"/>
                      <a:pt x="4080353" y="2096930"/>
                      <a:pt x="4084264" y="2130079"/>
                    </a:cubicBezTo>
                    <a:cubicBezTo>
                      <a:pt x="4087197" y="2159440"/>
                      <a:pt x="4060799" y="2175541"/>
                      <a:pt x="4033422" y="2170806"/>
                    </a:cubicBezTo>
                    <a:cubicBezTo>
                      <a:pt x="4017778" y="2167964"/>
                      <a:pt x="4003111" y="2160387"/>
                      <a:pt x="3989423" y="2150916"/>
                    </a:cubicBezTo>
                    <a:cubicBezTo>
                      <a:pt x="3999201" y="2174594"/>
                      <a:pt x="4003111" y="2201114"/>
                      <a:pt x="4002134" y="2224792"/>
                    </a:cubicBezTo>
                    <a:cubicBezTo>
                      <a:pt x="4002134" y="2237105"/>
                      <a:pt x="3998223" y="2258889"/>
                      <a:pt x="3983557" y="2263624"/>
                    </a:cubicBezTo>
                    <a:cubicBezTo>
                      <a:pt x="3982579" y="2263624"/>
                      <a:pt x="3981601" y="2264571"/>
                      <a:pt x="3979646" y="2264571"/>
                    </a:cubicBezTo>
                    <a:cubicBezTo>
                      <a:pt x="3993334" y="2292038"/>
                      <a:pt x="3992357" y="2328029"/>
                      <a:pt x="3975735" y="2355496"/>
                    </a:cubicBezTo>
                    <a:cubicBezTo>
                      <a:pt x="3954224" y="2390540"/>
                      <a:pt x="3914137" y="2392434"/>
                      <a:pt x="3880893" y="2378227"/>
                    </a:cubicBezTo>
                    <a:cubicBezTo>
                      <a:pt x="3886760" y="2387698"/>
                      <a:pt x="3891648" y="2397169"/>
                      <a:pt x="3893604" y="2406641"/>
                    </a:cubicBezTo>
                    <a:cubicBezTo>
                      <a:pt x="3899471" y="2431266"/>
                      <a:pt x="3876983" y="2438843"/>
                      <a:pt x="3854494" y="2440737"/>
                    </a:cubicBezTo>
                    <a:cubicBezTo>
                      <a:pt x="3885782" y="2453050"/>
                      <a:pt x="3908271" y="2475781"/>
                      <a:pt x="3878938" y="2509878"/>
                    </a:cubicBezTo>
                    <a:cubicBezTo>
                      <a:pt x="3861339" y="2529768"/>
                      <a:pt x="3838851" y="2546816"/>
                      <a:pt x="3814407" y="2561023"/>
                    </a:cubicBezTo>
                    <a:cubicBezTo>
                      <a:pt x="3819295" y="2561023"/>
                      <a:pt x="3824185" y="2560076"/>
                      <a:pt x="3829073" y="2560076"/>
                    </a:cubicBezTo>
                    <a:cubicBezTo>
                      <a:pt x="3846672" y="2560076"/>
                      <a:pt x="3880893" y="2564811"/>
                      <a:pt x="3885782" y="2585648"/>
                    </a:cubicBezTo>
                    <a:cubicBezTo>
                      <a:pt x="3888715" y="2600802"/>
                      <a:pt x="3870139" y="2615956"/>
                      <a:pt x="3858405" y="2624480"/>
                    </a:cubicBezTo>
                    <a:cubicBezTo>
                      <a:pt x="3908271" y="2654789"/>
                      <a:pt x="3948358" y="2702145"/>
                      <a:pt x="3959113" y="2756131"/>
                    </a:cubicBezTo>
                    <a:cubicBezTo>
                      <a:pt x="3973779" y="2830007"/>
                      <a:pt x="3890671" y="2818642"/>
                      <a:pt x="3832984" y="2799699"/>
                    </a:cubicBezTo>
                    <a:cubicBezTo>
                      <a:pt x="3867205" y="2827166"/>
                      <a:pt x="3897515" y="2863157"/>
                      <a:pt x="3912182" y="2901042"/>
                    </a:cubicBezTo>
                    <a:cubicBezTo>
                      <a:pt x="3927825" y="2941768"/>
                      <a:pt x="3897515" y="2977759"/>
                      <a:pt x="3854494" y="2974918"/>
                    </a:cubicBezTo>
                    <a:cubicBezTo>
                      <a:pt x="3803652" y="2972077"/>
                      <a:pt x="3755742" y="2932297"/>
                      <a:pt x="3718588" y="2901042"/>
                    </a:cubicBezTo>
                    <a:cubicBezTo>
                      <a:pt x="3697077" y="2883047"/>
                      <a:pt x="3674590" y="2863157"/>
                      <a:pt x="3654056" y="2841373"/>
                    </a:cubicBezTo>
                    <a:cubicBezTo>
                      <a:pt x="3661878" y="2869787"/>
                      <a:pt x="3658945" y="2898201"/>
                      <a:pt x="3626680" y="2910513"/>
                    </a:cubicBezTo>
                    <a:cubicBezTo>
                      <a:pt x="3577792" y="2930403"/>
                      <a:pt x="3524017" y="2889676"/>
                      <a:pt x="3494684" y="2856527"/>
                    </a:cubicBezTo>
                    <a:cubicBezTo>
                      <a:pt x="3460463" y="2819589"/>
                      <a:pt x="3436998" y="2774127"/>
                      <a:pt x="3417442" y="2728664"/>
                    </a:cubicBezTo>
                    <a:cubicBezTo>
                      <a:pt x="3411576" y="2775074"/>
                      <a:pt x="3389088" y="2809170"/>
                      <a:pt x="3338245" y="2801593"/>
                    </a:cubicBezTo>
                    <a:cubicBezTo>
                      <a:pt x="3282514" y="2793069"/>
                      <a:pt x="3264914" y="2730559"/>
                      <a:pt x="3259048" y="2684149"/>
                    </a:cubicBezTo>
                    <a:cubicBezTo>
                      <a:pt x="3254159" y="2643423"/>
                      <a:pt x="3253181" y="2598908"/>
                      <a:pt x="3260025" y="2556287"/>
                    </a:cubicBezTo>
                    <a:cubicBezTo>
                      <a:pt x="3233627" y="2606485"/>
                      <a:pt x="3188650" y="2668995"/>
                      <a:pt x="3152473" y="2612168"/>
                    </a:cubicBezTo>
                    <a:cubicBezTo>
                      <a:pt x="3132919" y="2580912"/>
                      <a:pt x="3158340" y="2533556"/>
                      <a:pt x="3173984" y="2506089"/>
                    </a:cubicBezTo>
                    <a:cubicBezTo>
                      <a:pt x="3178873" y="2496618"/>
                      <a:pt x="3184739" y="2487147"/>
                      <a:pt x="3190605" y="2478623"/>
                    </a:cubicBezTo>
                    <a:cubicBezTo>
                      <a:pt x="3162251" y="2509878"/>
                      <a:pt x="3130963" y="2539239"/>
                      <a:pt x="3089898" y="2554393"/>
                    </a:cubicBezTo>
                    <a:cubicBezTo>
                      <a:pt x="3028300" y="2579018"/>
                      <a:pt x="2978435" y="2535450"/>
                      <a:pt x="2975502" y="2476728"/>
                    </a:cubicBezTo>
                    <a:cubicBezTo>
                      <a:pt x="2974524" y="2459680"/>
                      <a:pt x="2976479" y="2443579"/>
                      <a:pt x="2980390" y="2426531"/>
                    </a:cubicBezTo>
                    <a:cubicBezTo>
                      <a:pt x="2956925" y="2467257"/>
                      <a:pt x="2926615" y="2501353"/>
                      <a:pt x="2882616" y="2507984"/>
                    </a:cubicBezTo>
                    <a:cubicBezTo>
                      <a:pt x="2880661" y="2507984"/>
                      <a:pt x="2877727" y="2507984"/>
                      <a:pt x="2876749" y="2506089"/>
                    </a:cubicBezTo>
                    <a:cubicBezTo>
                      <a:pt x="2860128" y="2471045"/>
                      <a:pt x="2860128" y="2432213"/>
                      <a:pt x="2867950" y="2393381"/>
                    </a:cubicBezTo>
                    <a:cubicBezTo>
                      <a:pt x="2852306" y="2418953"/>
                      <a:pt x="2831773" y="2436949"/>
                      <a:pt x="2800485" y="2421795"/>
                    </a:cubicBezTo>
                    <a:cubicBezTo>
                      <a:pt x="2784841" y="2414218"/>
                      <a:pt x="2769198" y="2403799"/>
                      <a:pt x="2755509" y="2390540"/>
                    </a:cubicBezTo>
                    <a:cubicBezTo>
                      <a:pt x="2764309" y="2412323"/>
                      <a:pt x="2772131" y="2443579"/>
                      <a:pt x="2754531" y="2453997"/>
                    </a:cubicBezTo>
                    <a:cubicBezTo>
                      <a:pt x="2733021" y="2467257"/>
                      <a:pt x="2699778" y="2446420"/>
                      <a:pt x="2681200" y="2436002"/>
                    </a:cubicBezTo>
                    <a:cubicBezTo>
                      <a:pt x="2659690" y="2424636"/>
                      <a:pt x="2640135" y="2410429"/>
                      <a:pt x="2620580" y="2395275"/>
                    </a:cubicBezTo>
                    <a:cubicBezTo>
                      <a:pt x="2630358" y="2408535"/>
                      <a:pt x="2640135" y="2422742"/>
                      <a:pt x="2648935" y="2436949"/>
                    </a:cubicBezTo>
                    <a:cubicBezTo>
                      <a:pt x="2658712" y="2453997"/>
                      <a:pt x="2678267" y="2489988"/>
                      <a:pt x="2659690" y="2507984"/>
                    </a:cubicBezTo>
                    <a:cubicBezTo>
                      <a:pt x="2617647" y="2548710"/>
                      <a:pt x="2555071" y="2466310"/>
                      <a:pt x="2524761" y="2426531"/>
                    </a:cubicBezTo>
                    <a:cubicBezTo>
                      <a:pt x="2527695" y="2453050"/>
                      <a:pt x="2535517" y="2479570"/>
                      <a:pt x="2538450" y="2507036"/>
                    </a:cubicBezTo>
                    <a:cubicBezTo>
                      <a:pt x="2540405" y="2527873"/>
                      <a:pt x="2546272" y="2566706"/>
                      <a:pt x="2523784" y="2579965"/>
                    </a:cubicBezTo>
                    <a:cubicBezTo>
                      <a:pt x="2499340" y="2594172"/>
                      <a:pt x="2473918" y="2566706"/>
                      <a:pt x="2463163" y="2548710"/>
                    </a:cubicBezTo>
                    <a:cubicBezTo>
                      <a:pt x="2452409" y="2531662"/>
                      <a:pt x="2445564" y="2513666"/>
                      <a:pt x="2437742" y="2494724"/>
                    </a:cubicBezTo>
                    <a:cubicBezTo>
                      <a:pt x="2447520" y="2550604"/>
                      <a:pt x="2458275" y="2613115"/>
                      <a:pt x="2412321" y="2652894"/>
                    </a:cubicBezTo>
                    <a:cubicBezTo>
                      <a:pt x="2372233" y="2686991"/>
                      <a:pt x="2338990" y="2620692"/>
                      <a:pt x="2319435" y="2577124"/>
                    </a:cubicBezTo>
                    <a:cubicBezTo>
                      <a:pt x="2322368" y="2606485"/>
                      <a:pt x="2324323" y="2636793"/>
                      <a:pt x="2323346" y="2666154"/>
                    </a:cubicBezTo>
                    <a:cubicBezTo>
                      <a:pt x="2322368" y="2698356"/>
                      <a:pt x="2316501" y="2740030"/>
                      <a:pt x="2286191" y="2758973"/>
                    </a:cubicBezTo>
                    <a:cubicBezTo>
                      <a:pt x="2224594" y="2796858"/>
                      <a:pt x="2186462" y="2715405"/>
                      <a:pt x="2161040" y="2662365"/>
                    </a:cubicBezTo>
                    <a:cubicBezTo>
                      <a:pt x="2164951" y="2685097"/>
                      <a:pt x="2169840" y="2708775"/>
                      <a:pt x="2171795" y="2731506"/>
                    </a:cubicBezTo>
                    <a:cubicBezTo>
                      <a:pt x="2174729" y="2760867"/>
                      <a:pt x="2178640" y="2800646"/>
                      <a:pt x="2157129" y="2824324"/>
                    </a:cubicBezTo>
                    <a:cubicBezTo>
                      <a:pt x="2137575" y="2845161"/>
                      <a:pt x="2108242" y="2832849"/>
                      <a:pt x="2093576" y="2814853"/>
                    </a:cubicBezTo>
                    <a:cubicBezTo>
                      <a:pt x="2078910" y="2795911"/>
                      <a:pt x="2072065" y="2771285"/>
                      <a:pt x="2068155" y="2747607"/>
                    </a:cubicBezTo>
                    <a:cubicBezTo>
                      <a:pt x="2063266" y="2766550"/>
                      <a:pt x="2054466" y="2785492"/>
                      <a:pt x="2039800" y="2800646"/>
                    </a:cubicBezTo>
                    <a:cubicBezTo>
                      <a:pt x="2037844" y="2802540"/>
                      <a:pt x="2035889" y="2802540"/>
                      <a:pt x="2033933" y="2801593"/>
                    </a:cubicBezTo>
                    <a:cubicBezTo>
                      <a:pt x="2007534" y="2788334"/>
                      <a:pt x="2000690" y="2760867"/>
                      <a:pt x="2000690" y="2731506"/>
                    </a:cubicBezTo>
                    <a:cubicBezTo>
                      <a:pt x="1984069" y="2770338"/>
                      <a:pt x="1959625" y="2802540"/>
                      <a:pt x="1924426" y="2794016"/>
                    </a:cubicBezTo>
                    <a:cubicBezTo>
                      <a:pt x="1890205" y="2784545"/>
                      <a:pt x="1890205" y="2736242"/>
                      <a:pt x="1892160" y="2709722"/>
                    </a:cubicBezTo>
                    <a:cubicBezTo>
                      <a:pt x="1893138" y="2694568"/>
                      <a:pt x="1895093" y="2678467"/>
                      <a:pt x="1898027" y="2663313"/>
                    </a:cubicBezTo>
                    <a:cubicBezTo>
                      <a:pt x="1873583" y="2707828"/>
                      <a:pt x="1837406" y="2743819"/>
                      <a:pt x="1792430" y="2705933"/>
                    </a:cubicBezTo>
                    <a:cubicBezTo>
                      <a:pt x="1765054" y="2682255"/>
                      <a:pt x="1781675" y="2634899"/>
                      <a:pt x="1792430" y="2608379"/>
                    </a:cubicBezTo>
                    <a:cubicBezTo>
                      <a:pt x="1802208" y="2582807"/>
                      <a:pt x="1814918" y="2559128"/>
                      <a:pt x="1828607" y="2535450"/>
                    </a:cubicBezTo>
                    <a:cubicBezTo>
                      <a:pt x="1811007" y="2553446"/>
                      <a:pt x="1791453" y="2570494"/>
                      <a:pt x="1767009" y="2577124"/>
                    </a:cubicBezTo>
                    <a:cubicBezTo>
                      <a:pt x="1736699" y="2585648"/>
                      <a:pt x="1720077" y="2553446"/>
                      <a:pt x="1723988" y="2528820"/>
                    </a:cubicBezTo>
                    <a:cubicBezTo>
                      <a:pt x="1728877" y="2491882"/>
                      <a:pt x="1763098" y="2456839"/>
                      <a:pt x="1788519" y="2430319"/>
                    </a:cubicBezTo>
                    <a:cubicBezTo>
                      <a:pt x="1810030" y="2407588"/>
                      <a:pt x="1833496" y="2386751"/>
                      <a:pt x="1855006" y="2364020"/>
                    </a:cubicBezTo>
                    <a:cubicBezTo>
                      <a:pt x="1852073" y="2364967"/>
                      <a:pt x="1849140" y="2365914"/>
                      <a:pt x="1846206" y="2366861"/>
                    </a:cubicBezTo>
                    <a:cubicBezTo>
                      <a:pt x="1839362" y="2374438"/>
                      <a:pt x="1833496" y="2382015"/>
                      <a:pt x="1826652" y="2388645"/>
                    </a:cubicBezTo>
                    <a:cubicBezTo>
                      <a:pt x="1807097" y="2409482"/>
                      <a:pt x="1784609" y="2435055"/>
                      <a:pt x="1757231" y="2446420"/>
                    </a:cubicBezTo>
                    <a:cubicBezTo>
                      <a:pt x="1699544" y="2469151"/>
                      <a:pt x="1718122" y="2383910"/>
                      <a:pt x="1725944" y="2346024"/>
                    </a:cubicBezTo>
                    <a:cubicBezTo>
                      <a:pt x="1682923" y="2379174"/>
                      <a:pt x="1635991" y="2420848"/>
                      <a:pt x="1582215" y="2431266"/>
                    </a:cubicBezTo>
                    <a:cubicBezTo>
                      <a:pt x="1527462" y="2441685"/>
                      <a:pt x="1522573" y="2383910"/>
                      <a:pt x="1525506" y="2341289"/>
                    </a:cubicBezTo>
                    <a:cubicBezTo>
                      <a:pt x="1494218" y="2399064"/>
                      <a:pt x="1437509" y="2468204"/>
                      <a:pt x="1367111" y="2448314"/>
                    </a:cubicBezTo>
                    <a:cubicBezTo>
                      <a:pt x="1304536" y="2430319"/>
                      <a:pt x="1309424" y="2351707"/>
                      <a:pt x="1327024" y="2295827"/>
                    </a:cubicBezTo>
                    <a:cubicBezTo>
                      <a:pt x="1298669" y="2328976"/>
                      <a:pt x="1254671" y="2365914"/>
                      <a:pt x="1224360" y="2338448"/>
                    </a:cubicBezTo>
                    <a:cubicBezTo>
                      <a:pt x="1191117" y="2308139"/>
                      <a:pt x="1216539" y="2254153"/>
                      <a:pt x="1244893" y="2220056"/>
                    </a:cubicBezTo>
                    <a:cubicBezTo>
                      <a:pt x="1185251" y="2243735"/>
                      <a:pt x="1090409" y="2259836"/>
                      <a:pt x="1059122" y="2201114"/>
                    </a:cubicBezTo>
                    <a:cubicBezTo>
                      <a:pt x="1027834" y="2142392"/>
                      <a:pt x="1090409" y="2098824"/>
                      <a:pt x="1149074" y="2074198"/>
                    </a:cubicBezTo>
                    <a:cubicBezTo>
                      <a:pt x="1127564" y="2077040"/>
                      <a:pt x="1106053" y="2077987"/>
                      <a:pt x="1084543" y="2077987"/>
                    </a:cubicBezTo>
                    <a:cubicBezTo>
                      <a:pt x="1050322" y="2077987"/>
                      <a:pt x="1004368" y="2072304"/>
                      <a:pt x="982858" y="2042943"/>
                    </a:cubicBezTo>
                    <a:cubicBezTo>
                      <a:pt x="959392" y="2009794"/>
                      <a:pt x="973080" y="1961490"/>
                      <a:pt x="996546" y="1932129"/>
                    </a:cubicBezTo>
                    <a:cubicBezTo>
                      <a:pt x="1016101" y="1907504"/>
                      <a:pt x="1046411" y="1894244"/>
                      <a:pt x="1078677" y="1887614"/>
                    </a:cubicBezTo>
                    <a:cubicBezTo>
                      <a:pt x="1035656" y="1882878"/>
                      <a:pt x="990679" y="1872460"/>
                      <a:pt x="997524" y="1841205"/>
                    </a:cubicBezTo>
                    <a:cubicBezTo>
                      <a:pt x="1005346" y="1809002"/>
                      <a:pt x="1052277" y="1800478"/>
                      <a:pt x="1079654" y="1796690"/>
                    </a:cubicBezTo>
                    <a:cubicBezTo>
                      <a:pt x="1094321" y="1794795"/>
                      <a:pt x="1108987" y="1793848"/>
                      <a:pt x="1122675" y="1792901"/>
                    </a:cubicBezTo>
                    <a:cubicBezTo>
                      <a:pt x="1097254" y="1785324"/>
                      <a:pt x="1071832" y="1776800"/>
                      <a:pt x="1048366" y="1766382"/>
                    </a:cubicBezTo>
                    <a:cubicBezTo>
                      <a:pt x="1000457" y="1746492"/>
                      <a:pt x="932015" y="1714290"/>
                      <a:pt x="924193" y="1657462"/>
                    </a:cubicBezTo>
                    <a:cubicBezTo>
                      <a:pt x="918326" y="1598740"/>
                      <a:pt x="991657" y="1564643"/>
                      <a:pt x="1044456" y="1559907"/>
                    </a:cubicBezTo>
                    <a:close/>
                  </a:path>
                </a:pathLst>
              </a:custGeom>
              <a:solidFill>
                <a:srgbClr val="96BE3D">
                  <a:alpha val="6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E761B580-A111-DF7B-607C-20CC7B7177A2}"/>
                  </a:ext>
                </a:extLst>
              </p:cNvPr>
              <p:cNvSpPr/>
              <p:nvPr/>
            </p:nvSpPr>
            <p:spPr>
              <a:xfrm>
                <a:off x="4139533" y="-2143498"/>
                <a:ext cx="4150344" cy="3325655"/>
              </a:xfrm>
              <a:custGeom>
                <a:avLst/>
                <a:gdLst>
                  <a:gd name="connsiteX0" fmla="*/ 69644 w 4150344"/>
                  <a:gd name="connsiteY0" fmla="*/ 2024948 h 3325655"/>
                  <a:gd name="connsiteX1" fmla="*/ 11957 w 4150344"/>
                  <a:gd name="connsiteY1" fmla="*/ 2029683 h 3325655"/>
                  <a:gd name="connsiteX2" fmla="*/ 5113 w 4150344"/>
                  <a:gd name="connsiteY2" fmla="*/ 1978538 h 3325655"/>
                  <a:gd name="connsiteX3" fmla="*/ 68666 w 4150344"/>
                  <a:gd name="connsiteY3" fmla="*/ 1916975 h 3325655"/>
                  <a:gd name="connsiteX4" fmla="*/ 220217 w 4150344"/>
                  <a:gd name="connsiteY4" fmla="*/ 1838363 h 3325655"/>
                  <a:gd name="connsiteX5" fmla="*/ 215328 w 4150344"/>
                  <a:gd name="connsiteY5" fmla="*/ 1829839 h 3325655"/>
                  <a:gd name="connsiteX6" fmla="*/ 148841 w 4150344"/>
                  <a:gd name="connsiteY6" fmla="*/ 1835522 h 3325655"/>
                  <a:gd name="connsiteX7" fmla="*/ 114620 w 4150344"/>
                  <a:gd name="connsiteY7" fmla="*/ 1782483 h 3325655"/>
                  <a:gd name="connsiteX8" fmla="*/ 228039 w 4150344"/>
                  <a:gd name="connsiteY8" fmla="*/ 1737968 h 3325655"/>
                  <a:gd name="connsiteX9" fmla="*/ 229016 w 4150344"/>
                  <a:gd name="connsiteY9" fmla="*/ 1730391 h 3325655"/>
                  <a:gd name="connsiteX10" fmla="*/ 194795 w 4150344"/>
                  <a:gd name="connsiteY10" fmla="*/ 1699136 h 3325655"/>
                  <a:gd name="connsiteX11" fmla="*/ 180129 w 4150344"/>
                  <a:gd name="connsiteY11" fmla="*/ 1707660 h 3325655"/>
                  <a:gd name="connsiteX12" fmla="*/ 137109 w 4150344"/>
                  <a:gd name="connsiteY12" fmla="*/ 1664092 h 3325655"/>
                  <a:gd name="connsiteX13" fmla="*/ 145908 w 4150344"/>
                  <a:gd name="connsiteY13" fmla="*/ 1641361 h 3325655"/>
                  <a:gd name="connsiteX14" fmla="*/ 120487 w 4150344"/>
                  <a:gd name="connsiteY14" fmla="*/ 1588321 h 3325655"/>
                  <a:gd name="connsiteX15" fmla="*/ 126353 w 4150344"/>
                  <a:gd name="connsiteY15" fmla="*/ 1548542 h 3325655"/>
                  <a:gd name="connsiteX16" fmla="*/ 129286 w 4150344"/>
                  <a:gd name="connsiteY16" fmla="*/ 1504027 h 3325655"/>
                  <a:gd name="connsiteX17" fmla="*/ 201640 w 4150344"/>
                  <a:gd name="connsiteY17" fmla="*/ 1434887 h 3325655"/>
                  <a:gd name="connsiteX18" fmla="*/ 372745 w 4150344"/>
                  <a:gd name="connsiteY18" fmla="*/ 1345856 h 3325655"/>
                  <a:gd name="connsiteX19" fmla="*/ 367856 w 4150344"/>
                  <a:gd name="connsiteY19" fmla="*/ 1336385 h 3325655"/>
                  <a:gd name="connsiteX20" fmla="*/ 292570 w 4150344"/>
                  <a:gd name="connsiteY20" fmla="*/ 1343015 h 3325655"/>
                  <a:gd name="connsiteX21" fmla="*/ 254438 w 4150344"/>
                  <a:gd name="connsiteY21" fmla="*/ 1283346 h 3325655"/>
                  <a:gd name="connsiteX22" fmla="*/ 382522 w 4150344"/>
                  <a:gd name="connsiteY22" fmla="*/ 1233148 h 3325655"/>
                  <a:gd name="connsiteX23" fmla="*/ 384478 w 4150344"/>
                  <a:gd name="connsiteY23" fmla="*/ 1224624 h 3325655"/>
                  <a:gd name="connsiteX24" fmla="*/ 260304 w 4150344"/>
                  <a:gd name="connsiteY24" fmla="*/ 1063612 h 3325655"/>
                  <a:gd name="connsiteX25" fmla="*/ 271059 w 4150344"/>
                  <a:gd name="connsiteY25" fmla="*/ 1012467 h 3325655"/>
                  <a:gd name="connsiteX26" fmla="*/ 326791 w 4150344"/>
                  <a:gd name="connsiteY26" fmla="*/ 1022885 h 3325655"/>
                  <a:gd name="connsiteX27" fmla="*/ 405010 w 4150344"/>
                  <a:gd name="connsiteY27" fmla="*/ 1090132 h 3325655"/>
                  <a:gd name="connsiteX28" fmla="*/ 413810 w 4150344"/>
                  <a:gd name="connsiteY28" fmla="*/ 1084449 h 3325655"/>
                  <a:gd name="connsiteX29" fmla="*/ 380567 w 4150344"/>
                  <a:gd name="connsiteY29" fmla="*/ 962269 h 3325655"/>
                  <a:gd name="connsiteX30" fmla="*/ 411855 w 4150344"/>
                  <a:gd name="connsiteY30" fmla="*/ 896917 h 3325655"/>
                  <a:gd name="connsiteX31" fmla="*/ 474430 w 4150344"/>
                  <a:gd name="connsiteY31" fmla="*/ 947115 h 3325655"/>
                  <a:gd name="connsiteX32" fmla="*/ 483230 w 4150344"/>
                  <a:gd name="connsiteY32" fmla="*/ 942379 h 3325655"/>
                  <a:gd name="connsiteX33" fmla="*/ 505718 w 4150344"/>
                  <a:gd name="connsiteY33" fmla="*/ 823988 h 3325655"/>
                  <a:gd name="connsiteX34" fmla="*/ 508651 w 4150344"/>
                  <a:gd name="connsiteY34" fmla="*/ 827777 h 3325655"/>
                  <a:gd name="connsiteX35" fmla="*/ 552650 w 4150344"/>
                  <a:gd name="connsiteY35" fmla="*/ 962269 h 3325655"/>
                  <a:gd name="connsiteX36" fmla="*/ 580027 w 4150344"/>
                  <a:gd name="connsiteY36" fmla="*/ 906389 h 3325655"/>
                  <a:gd name="connsiteX37" fmla="*/ 591760 w 4150344"/>
                  <a:gd name="connsiteY37" fmla="*/ 892182 h 3325655"/>
                  <a:gd name="connsiteX38" fmla="*/ 592738 w 4150344"/>
                  <a:gd name="connsiteY38" fmla="*/ 897864 h 3325655"/>
                  <a:gd name="connsiteX39" fmla="*/ 599582 w 4150344"/>
                  <a:gd name="connsiteY39" fmla="*/ 986894 h 3325655"/>
                  <a:gd name="connsiteX40" fmla="*/ 610337 w 4150344"/>
                  <a:gd name="connsiteY40" fmla="*/ 985947 h 3325655"/>
                  <a:gd name="connsiteX41" fmla="*/ 657269 w 4150344"/>
                  <a:gd name="connsiteY41" fmla="*/ 889340 h 3325655"/>
                  <a:gd name="connsiteX42" fmla="*/ 682690 w 4150344"/>
                  <a:gd name="connsiteY42" fmla="*/ 989736 h 3325655"/>
                  <a:gd name="connsiteX43" fmla="*/ 692468 w 4150344"/>
                  <a:gd name="connsiteY43" fmla="*/ 989736 h 3325655"/>
                  <a:gd name="connsiteX44" fmla="*/ 703223 w 4150344"/>
                  <a:gd name="connsiteY44" fmla="*/ 955639 h 3325655"/>
                  <a:gd name="connsiteX45" fmla="*/ 771665 w 4150344"/>
                  <a:gd name="connsiteY45" fmla="*/ 903547 h 3325655"/>
                  <a:gd name="connsiteX46" fmla="*/ 768732 w 4150344"/>
                  <a:gd name="connsiteY46" fmla="*/ 825883 h 3325655"/>
                  <a:gd name="connsiteX47" fmla="*/ 784376 w 4150344"/>
                  <a:gd name="connsiteY47" fmla="*/ 822094 h 3325655"/>
                  <a:gd name="connsiteX48" fmla="*/ 876283 w 4150344"/>
                  <a:gd name="connsiteY48" fmla="*/ 919648 h 3325655"/>
                  <a:gd name="connsiteX49" fmla="*/ 865528 w 4150344"/>
                  <a:gd name="connsiteY49" fmla="*/ 753901 h 3325655"/>
                  <a:gd name="connsiteX50" fmla="*/ 940815 w 4150344"/>
                  <a:gd name="connsiteY50" fmla="*/ 788945 h 3325655"/>
                  <a:gd name="connsiteX51" fmla="*/ 952548 w 4150344"/>
                  <a:gd name="connsiteY51" fmla="*/ 771896 h 3325655"/>
                  <a:gd name="connsiteX52" fmla="*/ 1083566 w 4150344"/>
                  <a:gd name="connsiteY52" fmla="*/ 676236 h 3325655"/>
                  <a:gd name="connsiteX53" fmla="*/ 1099210 w 4150344"/>
                  <a:gd name="connsiteY53" fmla="*/ 763372 h 3325655"/>
                  <a:gd name="connsiteX54" fmla="*/ 1168629 w 4150344"/>
                  <a:gd name="connsiteY54" fmla="*/ 693285 h 3325655"/>
                  <a:gd name="connsiteX55" fmla="*/ 1253693 w 4150344"/>
                  <a:gd name="connsiteY55" fmla="*/ 651611 h 3325655"/>
                  <a:gd name="connsiteX56" fmla="*/ 1256626 w 4150344"/>
                  <a:gd name="connsiteY56" fmla="*/ 756742 h 3325655"/>
                  <a:gd name="connsiteX57" fmla="*/ 1240982 w 4150344"/>
                  <a:gd name="connsiteY57" fmla="*/ 806940 h 3325655"/>
                  <a:gd name="connsiteX58" fmla="*/ 1319202 w 4150344"/>
                  <a:gd name="connsiteY58" fmla="*/ 756742 h 3325655"/>
                  <a:gd name="connsiteX59" fmla="*/ 1448264 w 4150344"/>
                  <a:gd name="connsiteY59" fmla="*/ 716016 h 3325655"/>
                  <a:gd name="connsiteX60" fmla="*/ 1480530 w 4150344"/>
                  <a:gd name="connsiteY60" fmla="*/ 698020 h 3325655"/>
                  <a:gd name="connsiteX61" fmla="*/ 1475641 w 4150344"/>
                  <a:gd name="connsiteY61" fmla="*/ 688549 h 3325655"/>
                  <a:gd name="connsiteX62" fmla="*/ 1400355 w 4150344"/>
                  <a:gd name="connsiteY62" fmla="*/ 695179 h 3325655"/>
                  <a:gd name="connsiteX63" fmla="*/ 1362223 w 4150344"/>
                  <a:gd name="connsiteY63" fmla="*/ 635510 h 3325655"/>
                  <a:gd name="connsiteX64" fmla="*/ 1490307 w 4150344"/>
                  <a:gd name="connsiteY64" fmla="*/ 585312 h 3325655"/>
                  <a:gd name="connsiteX65" fmla="*/ 1492263 w 4150344"/>
                  <a:gd name="connsiteY65" fmla="*/ 576788 h 3325655"/>
                  <a:gd name="connsiteX66" fmla="*/ 1368089 w 4150344"/>
                  <a:gd name="connsiteY66" fmla="*/ 415776 h 3325655"/>
                  <a:gd name="connsiteX67" fmla="*/ 1380800 w 4150344"/>
                  <a:gd name="connsiteY67" fmla="*/ 364631 h 3325655"/>
                  <a:gd name="connsiteX68" fmla="*/ 1436531 w 4150344"/>
                  <a:gd name="connsiteY68" fmla="*/ 375049 h 3325655"/>
                  <a:gd name="connsiteX69" fmla="*/ 1514751 w 4150344"/>
                  <a:gd name="connsiteY69" fmla="*/ 442295 h 3325655"/>
                  <a:gd name="connsiteX70" fmla="*/ 1523551 w 4150344"/>
                  <a:gd name="connsiteY70" fmla="*/ 436613 h 3325655"/>
                  <a:gd name="connsiteX71" fmla="*/ 1490307 w 4150344"/>
                  <a:gd name="connsiteY71" fmla="*/ 314433 h 3325655"/>
                  <a:gd name="connsiteX72" fmla="*/ 1521595 w 4150344"/>
                  <a:gd name="connsiteY72" fmla="*/ 249081 h 3325655"/>
                  <a:gd name="connsiteX73" fmla="*/ 1584171 w 4150344"/>
                  <a:gd name="connsiteY73" fmla="*/ 299279 h 3325655"/>
                  <a:gd name="connsiteX74" fmla="*/ 1592971 w 4150344"/>
                  <a:gd name="connsiteY74" fmla="*/ 294543 h 3325655"/>
                  <a:gd name="connsiteX75" fmla="*/ 1615459 w 4150344"/>
                  <a:gd name="connsiteY75" fmla="*/ 176152 h 3325655"/>
                  <a:gd name="connsiteX76" fmla="*/ 1618392 w 4150344"/>
                  <a:gd name="connsiteY76" fmla="*/ 179941 h 3325655"/>
                  <a:gd name="connsiteX77" fmla="*/ 1662390 w 4150344"/>
                  <a:gd name="connsiteY77" fmla="*/ 314433 h 3325655"/>
                  <a:gd name="connsiteX78" fmla="*/ 1689767 w 4150344"/>
                  <a:gd name="connsiteY78" fmla="*/ 258552 h 3325655"/>
                  <a:gd name="connsiteX79" fmla="*/ 1701500 w 4150344"/>
                  <a:gd name="connsiteY79" fmla="*/ 244346 h 3325655"/>
                  <a:gd name="connsiteX80" fmla="*/ 1702478 w 4150344"/>
                  <a:gd name="connsiteY80" fmla="*/ 250028 h 3325655"/>
                  <a:gd name="connsiteX81" fmla="*/ 1709322 w 4150344"/>
                  <a:gd name="connsiteY81" fmla="*/ 339058 h 3325655"/>
                  <a:gd name="connsiteX82" fmla="*/ 1720077 w 4150344"/>
                  <a:gd name="connsiteY82" fmla="*/ 338111 h 3325655"/>
                  <a:gd name="connsiteX83" fmla="*/ 1767009 w 4150344"/>
                  <a:gd name="connsiteY83" fmla="*/ 241504 h 3325655"/>
                  <a:gd name="connsiteX84" fmla="*/ 1792431 w 4150344"/>
                  <a:gd name="connsiteY84" fmla="*/ 341900 h 3325655"/>
                  <a:gd name="connsiteX85" fmla="*/ 1802208 w 4150344"/>
                  <a:gd name="connsiteY85" fmla="*/ 341900 h 3325655"/>
                  <a:gd name="connsiteX86" fmla="*/ 1812963 w 4150344"/>
                  <a:gd name="connsiteY86" fmla="*/ 307803 h 3325655"/>
                  <a:gd name="connsiteX87" fmla="*/ 1881405 w 4150344"/>
                  <a:gd name="connsiteY87" fmla="*/ 255711 h 3325655"/>
                  <a:gd name="connsiteX88" fmla="*/ 1878472 w 4150344"/>
                  <a:gd name="connsiteY88" fmla="*/ 178047 h 3325655"/>
                  <a:gd name="connsiteX89" fmla="*/ 1894116 w 4150344"/>
                  <a:gd name="connsiteY89" fmla="*/ 174258 h 3325655"/>
                  <a:gd name="connsiteX90" fmla="*/ 1986024 w 4150344"/>
                  <a:gd name="connsiteY90" fmla="*/ 271812 h 3325655"/>
                  <a:gd name="connsiteX91" fmla="*/ 1975269 w 4150344"/>
                  <a:gd name="connsiteY91" fmla="*/ 106065 h 3325655"/>
                  <a:gd name="connsiteX92" fmla="*/ 2050555 w 4150344"/>
                  <a:gd name="connsiteY92" fmla="*/ 141109 h 3325655"/>
                  <a:gd name="connsiteX93" fmla="*/ 2062288 w 4150344"/>
                  <a:gd name="connsiteY93" fmla="*/ 124060 h 3325655"/>
                  <a:gd name="connsiteX94" fmla="*/ 2193306 w 4150344"/>
                  <a:gd name="connsiteY94" fmla="*/ 28400 h 3325655"/>
                  <a:gd name="connsiteX95" fmla="*/ 2208950 w 4150344"/>
                  <a:gd name="connsiteY95" fmla="*/ 115536 h 3325655"/>
                  <a:gd name="connsiteX96" fmla="*/ 2278370 w 4150344"/>
                  <a:gd name="connsiteY96" fmla="*/ 45449 h 3325655"/>
                  <a:gd name="connsiteX97" fmla="*/ 2363434 w 4150344"/>
                  <a:gd name="connsiteY97" fmla="*/ 3775 h 3325655"/>
                  <a:gd name="connsiteX98" fmla="*/ 2366367 w 4150344"/>
                  <a:gd name="connsiteY98" fmla="*/ 108906 h 3325655"/>
                  <a:gd name="connsiteX99" fmla="*/ 2350723 w 4150344"/>
                  <a:gd name="connsiteY99" fmla="*/ 159104 h 3325655"/>
                  <a:gd name="connsiteX100" fmla="*/ 2428943 w 4150344"/>
                  <a:gd name="connsiteY100" fmla="*/ 108906 h 3325655"/>
                  <a:gd name="connsiteX101" fmla="*/ 2588315 w 4150344"/>
                  <a:gd name="connsiteY101" fmla="*/ 80492 h 3325655"/>
                  <a:gd name="connsiteX102" fmla="*/ 2584404 w 4150344"/>
                  <a:gd name="connsiteY102" fmla="*/ 221614 h 3325655"/>
                  <a:gd name="connsiteX103" fmla="*/ 2578537 w 4150344"/>
                  <a:gd name="connsiteY103" fmla="*/ 238663 h 3325655"/>
                  <a:gd name="connsiteX104" fmla="*/ 2609825 w 4150344"/>
                  <a:gd name="connsiteY104" fmla="*/ 223509 h 3325655"/>
                  <a:gd name="connsiteX105" fmla="*/ 2631336 w 4150344"/>
                  <a:gd name="connsiteY105" fmla="*/ 231086 h 3325655"/>
                  <a:gd name="connsiteX106" fmla="*/ 2629381 w 4150344"/>
                  <a:gd name="connsiteY106" fmla="*/ 286019 h 3325655"/>
                  <a:gd name="connsiteX107" fmla="*/ 2579515 w 4150344"/>
                  <a:gd name="connsiteY107" fmla="*/ 357054 h 3325655"/>
                  <a:gd name="connsiteX108" fmla="*/ 2705644 w 4150344"/>
                  <a:gd name="connsiteY108" fmla="*/ 322957 h 3325655"/>
                  <a:gd name="connsiteX109" fmla="*/ 2813196 w 4150344"/>
                  <a:gd name="connsiteY109" fmla="*/ 356107 h 3325655"/>
                  <a:gd name="connsiteX110" fmla="*/ 2813196 w 4150344"/>
                  <a:gd name="connsiteY110" fmla="*/ 357054 h 3325655"/>
                  <a:gd name="connsiteX111" fmla="*/ 2741821 w 4150344"/>
                  <a:gd name="connsiteY111" fmla="*/ 341900 h 3325655"/>
                  <a:gd name="connsiteX112" fmla="*/ 2563871 w 4150344"/>
                  <a:gd name="connsiteY112" fmla="*/ 455555 h 3325655"/>
                  <a:gd name="connsiteX113" fmla="*/ 2540405 w 4150344"/>
                  <a:gd name="connsiteY113" fmla="*/ 404410 h 3325655"/>
                  <a:gd name="connsiteX114" fmla="*/ 2520851 w 4150344"/>
                  <a:gd name="connsiteY114" fmla="*/ 402516 h 3325655"/>
                  <a:gd name="connsiteX115" fmla="*/ 2501295 w 4150344"/>
                  <a:gd name="connsiteY115" fmla="*/ 228244 h 3325655"/>
                  <a:gd name="connsiteX116" fmla="*/ 2347789 w 4150344"/>
                  <a:gd name="connsiteY116" fmla="*/ 339058 h 3325655"/>
                  <a:gd name="connsiteX117" fmla="*/ 2298902 w 4150344"/>
                  <a:gd name="connsiteY117" fmla="*/ 230139 h 3325655"/>
                  <a:gd name="connsiteX118" fmla="*/ 2246104 w 4150344"/>
                  <a:gd name="connsiteY118" fmla="*/ 332428 h 3325655"/>
                  <a:gd name="connsiteX119" fmla="*/ 2217749 w 4150344"/>
                  <a:gd name="connsiteY119" fmla="*/ 287913 h 3325655"/>
                  <a:gd name="connsiteX120" fmla="*/ 2149307 w 4150344"/>
                  <a:gd name="connsiteY120" fmla="*/ 290755 h 3325655"/>
                  <a:gd name="connsiteX121" fmla="*/ 2133664 w 4150344"/>
                  <a:gd name="connsiteY121" fmla="*/ 382626 h 3325655"/>
                  <a:gd name="connsiteX122" fmla="*/ 2141485 w 4150344"/>
                  <a:gd name="connsiteY122" fmla="*/ 438507 h 3325655"/>
                  <a:gd name="connsiteX123" fmla="*/ 2089665 w 4150344"/>
                  <a:gd name="connsiteY123" fmla="*/ 392098 h 3325655"/>
                  <a:gd name="connsiteX124" fmla="*/ 2057399 w 4150344"/>
                  <a:gd name="connsiteY124" fmla="*/ 435665 h 3325655"/>
                  <a:gd name="connsiteX125" fmla="*/ 2055444 w 4150344"/>
                  <a:gd name="connsiteY125" fmla="*/ 468815 h 3325655"/>
                  <a:gd name="connsiteX126" fmla="*/ 2001668 w 4150344"/>
                  <a:gd name="connsiteY126" fmla="*/ 445137 h 3325655"/>
                  <a:gd name="connsiteX127" fmla="*/ 1979180 w 4150344"/>
                  <a:gd name="connsiteY127" fmla="*/ 527537 h 3325655"/>
                  <a:gd name="connsiteX128" fmla="*/ 1981135 w 4150344"/>
                  <a:gd name="connsiteY128" fmla="*/ 542691 h 3325655"/>
                  <a:gd name="connsiteX129" fmla="*/ 1917582 w 4150344"/>
                  <a:gd name="connsiteY129" fmla="*/ 518066 h 3325655"/>
                  <a:gd name="connsiteX130" fmla="*/ 1897049 w 4150344"/>
                  <a:gd name="connsiteY130" fmla="*/ 595730 h 3325655"/>
                  <a:gd name="connsiteX131" fmla="*/ 1901938 w 4150344"/>
                  <a:gd name="connsiteY131" fmla="*/ 638351 h 3325655"/>
                  <a:gd name="connsiteX132" fmla="*/ 1806119 w 4150344"/>
                  <a:gd name="connsiteY132" fmla="*/ 592889 h 3325655"/>
                  <a:gd name="connsiteX133" fmla="*/ 1689767 w 4150344"/>
                  <a:gd name="connsiteY133" fmla="*/ 629827 h 3325655"/>
                  <a:gd name="connsiteX134" fmla="*/ 1777764 w 4150344"/>
                  <a:gd name="connsiteY134" fmla="*/ 744430 h 3325655"/>
                  <a:gd name="connsiteX135" fmla="*/ 1733766 w 4150344"/>
                  <a:gd name="connsiteY135" fmla="*/ 740641 h 3325655"/>
                  <a:gd name="connsiteX136" fmla="*/ 1671190 w 4150344"/>
                  <a:gd name="connsiteY136" fmla="*/ 770949 h 3325655"/>
                  <a:gd name="connsiteX137" fmla="*/ 1710300 w 4150344"/>
                  <a:gd name="connsiteY137" fmla="*/ 831565 h 3325655"/>
                  <a:gd name="connsiteX138" fmla="*/ 1759187 w 4150344"/>
                  <a:gd name="connsiteY138" fmla="*/ 859979 h 3325655"/>
                  <a:gd name="connsiteX139" fmla="*/ 1700522 w 4150344"/>
                  <a:gd name="connsiteY139" fmla="*/ 995419 h 3325655"/>
                  <a:gd name="connsiteX140" fmla="*/ 1696611 w 4150344"/>
                  <a:gd name="connsiteY140" fmla="*/ 993524 h 3325655"/>
                  <a:gd name="connsiteX141" fmla="*/ 1637947 w 4150344"/>
                  <a:gd name="connsiteY141" fmla="*/ 1007731 h 3325655"/>
                  <a:gd name="connsiteX142" fmla="*/ 1613503 w 4150344"/>
                  <a:gd name="connsiteY142" fmla="*/ 961322 h 3325655"/>
                  <a:gd name="connsiteX143" fmla="*/ 1500085 w 4150344"/>
                  <a:gd name="connsiteY143" fmla="*/ 870398 h 3325655"/>
                  <a:gd name="connsiteX144" fmla="*/ 1468797 w 4150344"/>
                  <a:gd name="connsiteY144" fmla="*/ 1002049 h 3325655"/>
                  <a:gd name="connsiteX145" fmla="*/ 1427732 w 4150344"/>
                  <a:gd name="connsiteY145" fmla="*/ 969846 h 3325655"/>
                  <a:gd name="connsiteX146" fmla="*/ 1323113 w 4150344"/>
                  <a:gd name="connsiteY146" fmla="*/ 950904 h 3325655"/>
                  <a:gd name="connsiteX147" fmla="*/ 1355379 w 4150344"/>
                  <a:gd name="connsiteY147" fmla="*/ 1045616 h 3325655"/>
                  <a:gd name="connsiteX148" fmla="*/ 1372978 w 4150344"/>
                  <a:gd name="connsiteY148" fmla="*/ 1065506 h 3325655"/>
                  <a:gd name="connsiteX149" fmla="*/ 1350490 w 4150344"/>
                  <a:gd name="connsiteY149" fmla="*/ 1051299 h 3325655"/>
                  <a:gd name="connsiteX150" fmla="*/ 1228272 w 4150344"/>
                  <a:gd name="connsiteY150" fmla="*/ 1011520 h 3325655"/>
                  <a:gd name="connsiteX151" fmla="*/ 1203828 w 4150344"/>
                  <a:gd name="connsiteY151" fmla="*/ 1091079 h 3325655"/>
                  <a:gd name="connsiteX152" fmla="*/ 1231205 w 4150344"/>
                  <a:gd name="connsiteY152" fmla="*/ 1124228 h 3325655"/>
                  <a:gd name="connsiteX153" fmla="*/ 1183295 w 4150344"/>
                  <a:gd name="connsiteY153" fmla="*/ 1108127 h 3325655"/>
                  <a:gd name="connsiteX154" fmla="*/ 1080632 w 4150344"/>
                  <a:gd name="connsiteY154" fmla="*/ 1130858 h 3325655"/>
                  <a:gd name="connsiteX155" fmla="*/ 1109964 w 4150344"/>
                  <a:gd name="connsiteY155" fmla="*/ 1243566 h 3325655"/>
                  <a:gd name="connsiteX156" fmla="*/ 1102143 w 4150344"/>
                  <a:gd name="connsiteY156" fmla="*/ 1245461 h 3325655"/>
                  <a:gd name="connsiteX157" fmla="*/ 1069877 w 4150344"/>
                  <a:gd name="connsiteY157" fmla="*/ 1288082 h 3325655"/>
                  <a:gd name="connsiteX158" fmla="*/ 1056189 w 4150344"/>
                  <a:gd name="connsiteY158" fmla="*/ 1356275 h 3325655"/>
                  <a:gd name="connsiteX159" fmla="*/ 1042500 w 4150344"/>
                  <a:gd name="connsiteY159" fmla="*/ 1319337 h 3325655"/>
                  <a:gd name="connsiteX160" fmla="*/ 974058 w 4150344"/>
                  <a:gd name="connsiteY160" fmla="*/ 1252091 h 3325655"/>
                  <a:gd name="connsiteX161" fmla="*/ 936904 w 4150344"/>
                  <a:gd name="connsiteY161" fmla="*/ 1344909 h 3325655"/>
                  <a:gd name="connsiteX162" fmla="*/ 946681 w 4150344"/>
                  <a:gd name="connsiteY162" fmla="*/ 1388477 h 3325655"/>
                  <a:gd name="connsiteX163" fmla="*/ 879217 w 4150344"/>
                  <a:gd name="connsiteY163" fmla="*/ 1347750 h 3325655"/>
                  <a:gd name="connsiteX164" fmla="*/ 874328 w 4150344"/>
                  <a:gd name="connsiteY164" fmla="*/ 1351539 h 3325655"/>
                  <a:gd name="connsiteX165" fmla="*/ 899749 w 4150344"/>
                  <a:gd name="connsiteY165" fmla="*/ 1459512 h 3325655"/>
                  <a:gd name="connsiteX166" fmla="*/ 903661 w 4150344"/>
                  <a:gd name="connsiteY166" fmla="*/ 1464247 h 3325655"/>
                  <a:gd name="connsiteX167" fmla="*/ 874328 w 4150344"/>
                  <a:gd name="connsiteY167" fmla="*/ 1451935 h 3325655"/>
                  <a:gd name="connsiteX168" fmla="*/ 758954 w 4150344"/>
                  <a:gd name="connsiteY168" fmla="*/ 1492661 h 3325655"/>
                  <a:gd name="connsiteX169" fmla="*/ 819574 w 4150344"/>
                  <a:gd name="connsiteY169" fmla="*/ 1610105 h 3325655"/>
                  <a:gd name="connsiteX170" fmla="*/ 824463 w 4150344"/>
                  <a:gd name="connsiteY170" fmla="*/ 1614841 h 3325655"/>
                  <a:gd name="connsiteX171" fmla="*/ 819574 w 4150344"/>
                  <a:gd name="connsiteY171" fmla="*/ 1612947 h 3325655"/>
                  <a:gd name="connsiteX172" fmla="*/ 691490 w 4150344"/>
                  <a:gd name="connsiteY172" fmla="*/ 1611053 h 3325655"/>
                  <a:gd name="connsiteX173" fmla="*/ 759932 w 4150344"/>
                  <a:gd name="connsiteY173" fmla="*/ 1697241 h 3325655"/>
                  <a:gd name="connsiteX174" fmla="*/ 699312 w 4150344"/>
                  <a:gd name="connsiteY174" fmla="*/ 1724708 h 3325655"/>
                  <a:gd name="connsiteX175" fmla="*/ 738421 w 4150344"/>
                  <a:gd name="connsiteY175" fmla="*/ 1858253 h 3325655"/>
                  <a:gd name="connsiteX176" fmla="*/ 759932 w 4150344"/>
                  <a:gd name="connsiteY176" fmla="*/ 1871513 h 3325655"/>
                  <a:gd name="connsiteX177" fmla="*/ 637714 w 4150344"/>
                  <a:gd name="connsiteY177" fmla="*/ 1923605 h 3325655"/>
                  <a:gd name="connsiteX178" fmla="*/ 670957 w 4150344"/>
                  <a:gd name="connsiteY178" fmla="*/ 2016424 h 3325655"/>
                  <a:gd name="connsiteX179" fmla="*/ 639669 w 4150344"/>
                  <a:gd name="connsiteY179" fmla="*/ 2053361 h 3325655"/>
                  <a:gd name="connsiteX180" fmla="*/ 637714 w 4150344"/>
                  <a:gd name="connsiteY180" fmla="*/ 2116819 h 3325655"/>
                  <a:gd name="connsiteX181" fmla="*/ 642602 w 4150344"/>
                  <a:gd name="connsiteY181" fmla="*/ 2120608 h 3325655"/>
                  <a:gd name="connsiteX182" fmla="*/ 593715 w 4150344"/>
                  <a:gd name="connsiteY182" fmla="*/ 2153757 h 3325655"/>
                  <a:gd name="connsiteX183" fmla="*/ 567316 w 4150344"/>
                  <a:gd name="connsiteY183" fmla="*/ 2270254 h 3325655"/>
                  <a:gd name="connsiteX184" fmla="*/ 681712 w 4150344"/>
                  <a:gd name="connsiteY184" fmla="*/ 2331818 h 3325655"/>
                  <a:gd name="connsiteX185" fmla="*/ 611315 w 4150344"/>
                  <a:gd name="connsiteY185" fmla="*/ 2471045 h 3325655"/>
                  <a:gd name="connsiteX186" fmla="*/ 723755 w 4150344"/>
                  <a:gd name="connsiteY186" fmla="*/ 2541133 h 3325655"/>
                  <a:gd name="connsiteX187" fmla="*/ 712022 w 4150344"/>
                  <a:gd name="connsiteY187" fmla="*/ 2644370 h 3325655"/>
                  <a:gd name="connsiteX188" fmla="*/ 753088 w 4150344"/>
                  <a:gd name="connsiteY188" fmla="*/ 2704986 h 3325655"/>
                  <a:gd name="connsiteX189" fmla="*/ 812730 w 4150344"/>
                  <a:gd name="connsiteY189" fmla="*/ 2675625 h 3325655"/>
                  <a:gd name="connsiteX190" fmla="*/ 806864 w 4150344"/>
                  <a:gd name="connsiteY190" fmla="*/ 2756131 h 3325655"/>
                  <a:gd name="connsiteX191" fmla="*/ 873350 w 4150344"/>
                  <a:gd name="connsiteY191" fmla="*/ 2794964 h 3325655"/>
                  <a:gd name="connsiteX192" fmla="*/ 943748 w 4150344"/>
                  <a:gd name="connsiteY192" fmla="*/ 2715405 h 3325655"/>
                  <a:gd name="connsiteX193" fmla="*/ 947659 w 4150344"/>
                  <a:gd name="connsiteY193" fmla="*/ 2704986 h 3325655"/>
                  <a:gd name="connsiteX194" fmla="*/ 949614 w 4150344"/>
                  <a:gd name="connsiteY194" fmla="*/ 2709722 h 3325655"/>
                  <a:gd name="connsiteX195" fmla="*/ 1015123 w 4150344"/>
                  <a:gd name="connsiteY195" fmla="*/ 2724876 h 3325655"/>
                  <a:gd name="connsiteX196" fmla="*/ 1082588 w 4150344"/>
                  <a:gd name="connsiteY196" fmla="*/ 2620692 h 3325655"/>
                  <a:gd name="connsiteX197" fmla="*/ 1087476 w 4150344"/>
                  <a:gd name="connsiteY197" fmla="*/ 2607432 h 3325655"/>
                  <a:gd name="connsiteX198" fmla="*/ 1105076 w 4150344"/>
                  <a:gd name="connsiteY198" fmla="*/ 2592278 h 3325655"/>
                  <a:gd name="connsiteX199" fmla="*/ 1141253 w 4150344"/>
                  <a:gd name="connsiteY199" fmla="*/ 2742871 h 3325655"/>
                  <a:gd name="connsiteX200" fmla="*/ 1313336 w 4150344"/>
                  <a:gd name="connsiteY200" fmla="*/ 2621639 h 3325655"/>
                  <a:gd name="connsiteX201" fmla="*/ 1335824 w 4150344"/>
                  <a:gd name="connsiteY201" fmla="*/ 2718246 h 3325655"/>
                  <a:gd name="connsiteX202" fmla="*/ 1341690 w 4150344"/>
                  <a:gd name="connsiteY202" fmla="*/ 2719193 h 3325655"/>
                  <a:gd name="connsiteX203" fmla="*/ 1389600 w 4150344"/>
                  <a:gd name="connsiteY203" fmla="*/ 2648158 h 3325655"/>
                  <a:gd name="connsiteX204" fmla="*/ 1393511 w 4150344"/>
                  <a:gd name="connsiteY204" fmla="*/ 2685097 h 3325655"/>
                  <a:gd name="connsiteX205" fmla="*/ 1430665 w 4150344"/>
                  <a:gd name="connsiteY205" fmla="*/ 2763708 h 3325655"/>
                  <a:gd name="connsiteX206" fmla="*/ 1489330 w 4150344"/>
                  <a:gd name="connsiteY206" fmla="*/ 2699303 h 3325655"/>
                  <a:gd name="connsiteX207" fmla="*/ 1492263 w 4150344"/>
                  <a:gd name="connsiteY207" fmla="*/ 2629216 h 3325655"/>
                  <a:gd name="connsiteX208" fmla="*/ 1547994 w 4150344"/>
                  <a:gd name="connsiteY208" fmla="*/ 2655736 h 3325655"/>
                  <a:gd name="connsiteX209" fmla="*/ 1584171 w 4150344"/>
                  <a:gd name="connsiteY209" fmla="*/ 2579018 h 3325655"/>
                  <a:gd name="connsiteX210" fmla="*/ 1601770 w 4150344"/>
                  <a:gd name="connsiteY210" fmla="*/ 2497565 h 3325655"/>
                  <a:gd name="connsiteX211" fmla="*/ 1619370 w 4150344"/>
                  <a:gd name="connsiteY211" fmla="*/ 2573335 h 3325655"/>
                  <a:gd name="connsiteX212" fmla="*/ 1627192 w 4150344"/>
                  <a:gd name="connsiteY212" fmla="*/ 2584701 h 3325655"/>
                  <a:gd name="connsiteX213" fmla="*/ 1612526 w 4150344"/>
                  <a:gd name="connsiteY213" fmla="*/ 2626374 h 3325655"/>
                  <a:gd name="connsiteX214" fmla="*/ 1620347 w 4150344"/>
                  <a:gd name="connsiteY214" fmla="*/ 2735294 h 3325655"/>
                  <a:gd name="connsiteX215" fmla="*/ 1669235 w 4150344"/>
                  <a:gd name="connsiteY215" fmla="*/ 2743819 h 3325655"/>
                  <a:gd name="connsiteX216" fmla="*/ 1667279 w 4150344"/>
                  <a:gd name="connsiteY216" fmla="*/ 2806329 h 3325655"/>
                  <a:gd name="connsiteX217" fmla="*/ 1673146 w 4150344"/>
                  <a:gd name="connsiteY217" fmla="*/ 2810118 h 3325655"/>
                  <a:gd name="connsiteX218" fmla="*/ 1710300 w 4150344"/>
                  <a:gd name="connsiteY218" fmla="*/ 2791175 h 3325655"/>
                  <a:gd name="connsiteX219" fmla="*/ 1707367 w 4150344"/>
                  <a:gd name="connsiteY219" fmla="*/ 2822430 h 3325655"/>
                  <a:gd name="connsiteX220" fmla="*/ 1727900 w 4150344"/>
                  <a:gd name="connsiteY220" fmla="*/ 2970182 h 3325655"/>
                  <a:gd name="connsiteX221" fmla="*/ 1823718 w 4150344"/>
                  <a:gd name="connsiteY221" fmla="*/ 3002385 h 3325655"/>
                  <a:gd name="connsiteX222" fmla="*/ 1850118 w 4150344"/>
                  <a:gd name="connsiteY222" fmla="*/ 2929456 h 3325655"/>
                  <a:gd name="connsiteX223" fmla="*/ 1929315 w 4150344"/>
                  <a:gd name="connsiteY223" fmla="*/ 3012803 h 3325655"/>
                  <a:gd name="connsiteX224" fmla="*/ 1951803 w 4150344"/>
                  <a:gd name="connsiteY224" fmla="*/ 2974918 h 3325655"/>
                  <a:gd name="connsiteX225" fmla="*/ 2031000 w 4150344"/>
                  <a:gd name="connsiteY225" fmla="*/ 3013750 h 3325655"/>
                  <a:gd name="connsiteX226" fmla="*/ 2096509 w 4150344"/>
                  <a:gd name="connsiteY226" fmla="*/ 2965447 h 3325655"/>
                  <a:gd name="connsiteX227" fmla="*/ 2066199 w 4150344"/>
                  <a:gd name="connsiteY227" fmla="*/ 2902936 h 3325655"/>
                  <a:gd name="connsiteX228" fmla="*/ 2162018 w 4150344"/>
                  <a:gd name="connsiteY228" fmla="*/ 2944610 h 3325655"/>
                  <a:gd name="connsiteX229" fmla="*/ 2165929 w 4150344"/>
                  <a:gd name="connsiteY229" fmla="*/ 2937980 h 3325655"/>
                  <a:gd name="connsiteX230" fmla="*/ 2156152 w 4150344"/>
                  <a:gd name="connsiteY230" fmla="*/ 2913355 h 3325655"/>
                  <a:gd name="connsiteX231" fmla="*/ 2214816 w 4150344"/>
                  <a:gd name="connsiteY231" fmla="*/ 2926614 h 3325655"/>
                  <a:gd name="connsiteX232" fmla="*/ 2293036 w 4150344"/>
                  <a:gd name="connsiteY232" fmla="*/ 2911460 h 3325655"/>
                  <a:gd name="connsiteX233" fmla="*/ 2286192 w 4150344"/>
                  <a:gd name="connsiteY233" fmla="*/ 2863157 h 3325655"/>
                  <a:gd name="connsiteX234" fmla="*/ 2371256 w 4150344"/>
                  <a:gd name="connsiteY234" fmla="*/ 2864104 h 3325655"/>
                  <a:gd name="connsiteX235" fmla="*/ 2468052 w 4150344"/>
                  <a:gd name="connsiteY235" fmla="*/ 2807276 h 3325655"/>
                  <a:gd name="connsiteX236" fmla="*/ 2448497 w 4150344"/>
                  <a:gd name="connsiteY236" fmla="*/ 2789281 h 3325655"/>
                  <a:gd name="connsiteX237" fmla="*/ 2441653 w 4150344"/>
                  <a:gd name="connsiteY237" fmla="*/ 2777915 h 3325655"/>
                  <a:gd name="connsiteX238" fmla="*/ 2395700 w 4150344"/>
                  <a:gd name="connsiteY238" fmla="*/ 2737189 h 3325655"/>
                  <a:gd name="connsiteX239" fmla="*/ 2463163 w 4150344"/>
                  <a:gd name="connsiteY239" fmla="*/ 2751395 h 3325655"/>
                  <a:gd name="connsiteX240" fmla="*/ 2523784 w 4150344"/>
                  <a:gd name="connsiteY240" fmla="*/ 2738136 h 3325655"/>
                  <a:gd name="connsiteX241" fmla="*/ 2498362 w 4150344"/>
                  <a:gd name="connsiteY241" fmla="*/ 2678467 h 3325655"/>
                  <a:gd name="connsiteX242" fmla="*/ 2487607 w 4150344"/>
                  <a:gd name="connsiteY242" fmla="*/ 2668995 h 3325655"/>
                  <a:gd name="connsiteX243" fmla="*/ 2510096 w 4150344"/>
                  <a:gd name="connsiteY243" fmla="*/ 2681308 h 3325655"/>
                  <a:gd name="connsiteX244" fmla="*/ 2573649 w 4150344"/>
                  <a:gd name="connsiteY244" fmla="*/ 2695515 h 3325655"/>
                  <a:gd name="connsiteX245" fmla="*/ 2580493 w 4150344"/>
                  <a:gd name="connsiteY245" fmla="*/ 2612168 h 3325655"/>
                  <a:gd name="connsiteX246" fmla="*/ 2684134 w 4150344"/>
                  <a:gd name="connsiteY246" fmla="*/ 2666154 h 3325655"/>
                  <a:gd name="connsiteX247" fmla="*/ 2707600 w 4150344"/>
                  <a:gd name="connsiteY247" fmla="*/ 2593225 h 3325655"/>
                  <a:gd name="connsiteX248" fmla="*/ 2736932 w 4150344"/>
                  <a:gd name="connsiteY248" fmla="*/ 2637740 h 3325655"/>
                  <a:gd name="connsiteX249" fmla="*/ 2743776 w 4150344"/>
                  <a:gd name="connsiteY249" fmla="*/ 2637740 h 3325655"/>
                  <a:gd name="connsiteX250" fmla="*/ 2768220 w 4150344"/>
                  <a:gd name="connsiteY250" fmla="*/ 2593225 h 3325655"/>
                  <a:gd name="connsiteX251" fmla="*/ 2772131 w 4150344"/>
                  <a:gd name="connsiteY251" fmla="*/ 2603644 h 3325655"/>
                  <a:gd name="connsiteX252" fmla="*/ 2840573 w 4150344"/>
                  <a:gd name="connsiteY252" fmla="*/ 2689832 h 3325655"/>
                  <a:gd name="connsiteX253" fmla="*/ 2918793 w 4150344"/>
                  <a:gd name="connsiteY253" fmla="*/ 2624480 h 3325655"/>
                  <a:gd name="connsiteX254" fmla="*/ 2947148 w 4150344"/>
                  <a:gd name="connsiteY254" fmla="*/ 2683202 h 3325655"/>
                  <a:gd name="connsiteX255" fmla="*/ 3017545 w 4150344"/>
                  <a:gd name="connsiteY255" fmla="*/ 2665207 h 3325655"/>
                  <a:gd name="connsiteX256" fmla="*/ 3016567 w 4150344"/>
                  <a:gd name="connsiteY256" fmla="*/ 2681308 h 3325655"/>
                  <a:gd name="connsiteX257" fmla="*/ 3039055 w 4150344"/>
                  <a:gd name="connsiteY257" fmla="*/ 2747607 h 3325655"/>
                  <a:gd name="connsiteX258" fmla="*/ 3092831 w 4150344"/>
                  <a:gd name="connsiteY258" fmla="*/ 2734347 h 3325655"/>
                  <a:gd name="connsiteX259" fmla="*/ 3119230 w 4150344"/>
                  <a:gd name="connsiteY259" fmla="*/ 2800646 h 3325655"/>
                  <a:gd name="connsiteX260" fmla="*/ 3155407 w 4150344"/>
                  <a:gd name="connsiteY260" fmla="*/ 2801593 h 3325655"/>
                  <a:gd name="connsiteX261" fmla="*/ 3116297 w 4150344"/>
                  <a:gd name="connsiteY261" fmla="*/ 2884941 h 3325655"/>
                  <a:gd name="connsiteX262" fmla="*/ 3140741 w 4150344"/>
                  <a:gd name="connsiteY262" fmla="*/ 2962605 h 3325655"/>
                  <a:gd name="connsiteX263" fmla="*/ 3159318 w 4150344"/>
                  <a:gd name="connsiteY263" fmla="*/ 2962605 h 3325655"/>
                  <a:gd name="connsiteX264" fmla="*/ 3189628 w 4150344"/>
                  <a:gd name="connsiteY264" fmla="*/ 3040270 h 3325655"/>
                  <a:gd name="connsiteX265" fmla="*/ 3266870 w 4150344"/>
                  <a:gd name="connsiteY265" fmla="*/ 3000490 h 3325655"/>
                  <a:gd name="connsiteX266" fmla="*/ 3357800 w 4150344"/>
                  <a:gd name="connsiteY266" fmla="*/ 3142560 h 3325655"/>
                  <a:gd name="connsiteX267" fmla="*/ 3375400 w 4150344"/>
                  <a:gd name="connsiteY267" fmla="*/ 3054477 h 3325655"/>
                  <a:gd name="connsiteX268" fmla="*/ 3356822 w 4150344"/>
                  <a:gd name="connsiteY268" fmla="*/ 2977759 h 3325655"/>
                  <a:gd name="connsiteX269" fmla="*/ 3501529 w 4150344"/>
                  <a:gd name="connsiteY269" fmla="*/ 3098045 h 3325655"/>
                  <a:gd name="connsiteX270" fmla="*/ 3575838 w 4150344"/>
                  <a:gd name="connsiteY270" fmla="*/ 3109410 h 3325655"/>
                  <a:gd name="connsiteX271" fmla="*/ 3592459 w 4150344"/>
                  <a:gd name="connsiteY271" fmla="*/ 3071525 h 3325655"/>
                  <a:gd name="connsiteX272" fmla="*/ 3649168 w 4150344"/>
                  <a:gd name="connsiteY272" fmla="*/ 3124564 h 3325655"/>
                  <a:gd name="connsiteX273" fmla="*/ 3710766 w 4150344"/>
                  <a:gd name="connsiteY273" fmla="*/ 3141613 h 3325655"/>
                  <a:gd name="connsiteX274" fmla="*/ 3673612 w 4150344"/>
                  <a:gd name="connsiteY274" fmla="*/ 3031746 h 3325655"/>
                  <a:gd name="connsiteX275" fmla="*/ 3797785 w 4150344"/>
                  <a:gd name="connsiteY275" fmla="*/ 3114146 h 3325655"/>
                  <a:gd name="connsiteX276" fmla="*/ 3955202 w 4150344"/>
                  <a:gd name="connsiteY276" fmla="*/ 3143507 h 3325655"/>
                  <a:gd name="connsiteX277" fmla="*/ 3957157 w 4150344"/>
                  <a:gd name="connsiteY277" fmla="*/ 3137824 h 3325655"/>
                  <a:gd name="connsiteX278" fmla="*/ 3907293 w 4150344"/>
                  <a:gd name="connsiteY278" fmla="*/ 3058265 h 3325655"/>
                  <a:gd name="connsiteX279" fmla="*/ 3970846 w 4150344"/>
                  <a:gd name="connsiteY279" fmla="*/ 3066789 h 3325655"/>
                  <a:gd name="connsiteX280" fmla="*/ 3973780 w 4150344"/>
                  <a:gd name="connsiteY280" fmla="*/ 3059212 h 3325655"/>
                  <a:gd name="connsiteX281" fmla="*/ 3963024 w 4150344"/>
                  <a:gd name="connsiteY281" fmla="*/ 3036481 h 3325655"/>
                  <a:gd name="connsiteX282" fmla="*/ 3995289 w 4150344"/>
                  <a:gd name="connsiteY282" fmla="*/ 3046900 h 3325655"/>
                  <a:gd name="connsiteX283" fmla="*/ 4002134 w 4150344"/>
                  <a:gd name="connsiteY283" fmla="*/ 3042164 h 3325655"/>
                  <a:gd name="connsiteX284" fmla="*/ 3974757 w 4150344"/>
                  <a:gd name="connsiteY284" fmla="*/ 2987231 h 3325655"/>
                  <a:gd name="connsiteX285" fmla="*/ 4060799 w 4150344"/>
                  <a:gd name="connsiteY285" fmla="*/ 2977759 h 3325655"/>
                  <a:gd name="connsiteX286" fmla="*/ 4028533 w 4150344"/>
                  <a:gd name="connsiteY286" fmla="*/ 2913355 h 3325655"/>
                  <a:gd name="connsiteX287" fmla="*/ 4126308 w 4150344"/>
                  <a:gd name="connsiteY287" fmla="*/ 2944610 h 3325655"/>
                  <a:gd name="connsiteX288" fmla="*/ 4141951 w 4150344"/>
                  <a:gd name="connsiteY288" fmla="*/ 2961658 h 3325655"/>
                  <a:gd name="connsiteX289" fmla="*/ 4107730 w 4150344"/>
                  <a:gd name="connsiteY289" fmla="*/ 2983442 h 3325655"/>
                  <a:gd name="connsiteX290" fmla="*/ 4138041 w 4150344"/>
                  <a:gd name="connsiteY290" fmla="*/ 3031746 h 3325655"/>
                  <a:gd name="connsiteX291" fmla="*/ 4083287 w 4150344"/>
                  <a:gd name="connsiteY291" fmla="*/ 3036481 h 3325655"/>
                  <a:gd name="connsiteX292" fmla="*/ 4045155 w 4150344"/>
                  <a:gd name="connsiteY292" fmla="*/ 3030798 h 3325655"/>
                  <a:gd name="connsiteX293" fmla="*/ 4040266 w 4150344"/>
                  <a:gd name="connsiteY293" fmla="*/ 3060160 h 3325655"/>
                  <a:gd name="connsiteX294" fmla="*/ 4049066 w 4150344"/>
                  <a:gd name="connsiteY294" fmla="*/ 3092362 h 3325655"/>
                  <a:gd name="connsiteX295" fmla="*/ 4004090 w 4150344"/>
                  <a:gd name="connsiteY295" fmla="*/ 3096151 h 3325655"/>
                  <a:gd name="connsiteX296" fmla="*/ 4010934 w 4150344"/>
                  <a:gd name="connsiteY296" fmla="*/ 3180445 h 3325655"/>
                  <a:gd name="connsiteX297" fmla="*/ 3820274 w 4150344"/>
                  <a:gd name="connsiteY297" fmla="*/ 3169079 h 3325655"/>
                  <a:gd name="connsiteX298" fmla="*/ 3831028 w 4150344"/>
                  <a:gd name="connsiteY298" fmla="*/ 3220224 h 3325655"/>
                  <a:gd name="connsiteX299" fmla="*/ 3771387 w 4150344"/>
                  <a:gd name="connsiteY299" fmla="*/ 3200335 h 3325655"/>
                  <a:gd name="connsiteX300" fmla="*/ 3793874 w 4150344"/>
                  <a:gd name="connsiteY300" fmla="*/ 3274211 h 3325655"/>
                  <a:gd name="connsiteX301" fmla="*/ 3721521 w 4150344"/>
                  <a:gd name="connsiteY301" fmla="*/ 3248638 h 3325655"/>
                  <a:gd name="connsiteX302" fmla="*/ 3635479 w 4150344"/>
                  <a:gd name="connsiteY302" fmla="*/ 3187075 h 3325655"/>
                  <a:gd name="connsiteX303" fmla="*/ 3690234 w 4150344"/>
                  <a:gd name="connsiteY303" fmla="*/ 3325356 h 3325655"/>
                  <a:gd name="connsiteX304" fmla="*/ 3517172 w 4150344"/>
                  <a:gd name="connsiteY304" fmla="*/ 3227801 h 3325655"/>
                  <a:gd name="connsiteX305" fmla="*/ 3522061 w 4150344"/>
                  <a:gd name="connsiteY305" fmla="*/ 3311148 h 3325655"/>
                  <a:gd name="connsiteX306" fmla="*/ 3454597 w 4150344"/>
                  <a:gd name="connsiteY306" fmla="*/ 3275158 h 3325655"/>
                  <a:gd name="connsiteX307" fmla="*/ 3409621 w 4150344"/>
                  <a:gd name="connsiteY307" fmla="*/ 3206017 h 3325655"/>
                  <a:gd name="connsiteX308" fmla="*/ 3399843 w 4150344"/>
                  <a:gd name="connsiteY308" fmla="*/ 3255268 h 3325655"/>
                  <a:gd name="connsiteX309" fmla="*/ 3374422 w 4150344"/>
                  <a:gd name="connsiteY309" fmla="*/ 3277052 h 3325655"/>
                  <a:gd name="connsiteX310" fmla="*/ 3360733 w 4150344"/>
                  <a:gd name="connsiteY310" fmla="*/ 3270422 h 3325655"/>
                  <a:gd name="connsiteX311" fmla="*/ 3352911 w 4150344"/>
                  <a:gd name="connsiteY311" fmla="*/ 3250532 h 3325655"/>
                  <a:gd name="connsiteX312" fmla="*/ 3347045 w 4150344"/>
                  <a:gd name="connsiteY312" fmla="*/ 3260004 h 3325655"/>
                  <a:gd name="connsiteX313" fmla="*/ 3281536 w 4150344"/>
                  <a:gd name="connsiteY313" fmla="*/ 3314937 h 3325655"/>
                  <a:gd name="connsiteX314" fmla="*/ 3217983 w 4150344"/>
                  <a:gd name="connsiteY314" fmla="*/ 3232537 h 3325655"/>
                  <a:gd name="connsiteX315" fmla="*/ 3204294 w 4150344"/>
                  <a:gd name="connsiteY315" fmla="*/ 3178551 h 3325655"/>
                  <a:gd name="connsiteX316" fmla="*/ 3187673 w 4150344"/>
                  <a:gd name="connsiteY316" fmla="*/ 3205070 h 3325655"/>
                  <a:gd name="connsiteX317" fmla="*/ 3135852 w 4150344"/>
                  <a:gd name="connsiteY317" fmla="*/ 3242955 h 3325655"/>
                  <a:gd name="connsiteX318" fmla="*/ 3114342 w 4150344"/>
                  <a:gd name="connsiteY318" fmla="*/ 3188969 h 3325655"/>
                  <a:gd name="connsiteX319" fmla="*/ 3114342 w 4150344"/>
                  <a:gd name="connsiteY319" fmla="*/ 3131194 h 3325655"/>
                  <a:gd name="connsiteX320" fmla="*/ 3065455 w 4150344"/>
                  <a:gd name="connsiteY320" fmla="*/ 3156767 h 3325655"/>
                  <a:gd name="connsiteX321" fmla="*/ 3047855 w 4150344"/>
                  <a:gd name="connsiteY321" fmla="*/ 3062054 h 3325655"/>
                  <a:gd name="connsiteX322" fmla="*/ 3049810 w 4150344"/>
                  <a:gd name="connsiteY322" fmla="*/ 3050688 h 3325655"/>
                  <a:gd name="connsiteX323" fmla="*/ 2997012 w 4150344"/>
                  <a:gd name="connsiteY323" fmla="*/ 3029851 h 3325655"/>
                  <a:gd name="connsiteX324" fmla="*/ 3081098 w 4150344"/>
                  <a:gd name="connsiteY324" fmla="*/ 2972077 h 3325655"/>
                  <a:gd name="connsiteX325" fmla="*/ 2990168 w 4150344"/>
                  <a:gd name="connsiteY325" fmla="*/ 2967341 h 3325655"/>
                  <a:gd name="connsiteX326" fmla="*/ 2984302 w 4150344"/>
                  <a:gd name="connsiteY326" fmla="*/ 2958817 h 3325655"/>
                  <a:gd name="connsiteX327" fmla="*/ 3022434 w 4150344"/>
                  <a:gd name="connsiteY327" fmla="*/ 2931350 h 3325655"/>
                  <a:gd name="connsiteX328" fmla="*/ 3022434 w 4150344"/>
                  <a:gd name="connsiteY328" fmla="*/ 2862210 h 3325655"/>
                  <a:gd name="connsiteX329" fmla="*/ 2974524 w 4150344"/>
                  <a:gd name="connsiteY329" fmla="*/ 2897253 h 3325655"/>
                  <a:gd name="connsiteX330" fmla="*/ 2944214 w 4150344"/>
                  <a:gd name="connsiteY330" fmla="*/ 2896306 h 3325655"/>
                  <a:gd name="connsiteX331" fmla="*/ 2931503 w 4150344"/>
                  <a:gd name="connsiteY331" fmla="*/ 2843267 h 3325655"/>
                  <a:gd name="connsiteX332" fmla="*/ 2945192 w 4150344"/>
                  <a:gd name="connsiteY332" fmla="*/ 2810118 h 3325655"/>
                  <a:gd name="connsiteX333" fmla="*/ 2860128 w 4150344"/>
                  <a:gd name="connsiteY333" fmla="*/ 2840426 h 3325655"/>
                  <a:gd name="connsiteX334" fmla="*/ 2776042 w 4150344"/>
                  <a:gd name="connsiteY334" fmla="*/ 2824324 h 3325655"/>
                  <a:gd name="connsiteX335" fmla="*/ 2803419 w 4150344"/>
                  <a:gd name="connsiteY335" fmla="*/ 2804435 h 3325655"/>
                  <a:gd name="connsiteX336" fmla="*/ 2822974 w 4150344"/>
                  <a:gd name="connsiteY336" fmla="*/ 2796858 h 3325655"/>
                  <a:gd name="connsiteX337" fmla="*/ 2669468 w 4150344"/>
                  <a:gd name="connsiteY337" fmla="*/ 2814853 h 3325655"/>
                  <a:gd name="connsiteX338" fmla="*/ 2666535 w 4150344"/>
                  <a:gd name="connsiteY338" fmla="*/ 2811065 h 3325655"/>
                  <a:gd name="connsiteX339" fmla="*/ 2685112 w 4150344"/>
                  <a:gd name="connsiteY339" fmla="*/ 2772232 h 3325655"/>
                  <a:gd name="connsiteX340" fmla="*/ 2720311 w 4150344"/>
                  <a:gd name="connsiteY340" fmla="*/ 2719193 h 3325655"/>
                  <a:gd name="connsiteX341" fmla="*/ 2653824 w 4150344"/>
                  <a:gd name="connsiteY341" fmla="*/ 2770338 h 3325655"/>
                  <a:gd name="connsiteX342" fmla="*/ 2616669 w 4150344"/>
                  <a:gd name="connsiteY342" fmla="*/ 2740977 h 3325655"/>
                  <a:gd name="connsiteX343" fmla="*/ 2603959 w 4150344"/>
                  <a:gd name="connsiteY343" fmla="*/ 2763708 h 3325655"/>
                  <a:gd name="connsiteX344" fmla="*/ 2572671 w 4150344"/>
                  <a:gd name="connsiteY344" fmla="*/ 2778862 h 3325655"/>
                  <a:gd name="connsiteX345" fmla="*/ 2528672 w 4150344"/>
                  <a:gd name="connsiteY345" fmla="*/ 2747607 h 3325655"/>
                  <a:gd name="connsiteX346" fmla="*/ 2493474 w 4150344"/>
                  <a:gd name="connsiteY346" fmla="*/ 2763708 h 3325655"/>
                  <a:gd name="connsiteX347" fmla="*/ 2493474 w 4150344"/>
                  <a:gd name="connsiteY347" fmla="*/ 2763708 h 3325655"/>
                  <a:gd name="connsiteX348" fmla="*/ 2529650 w 4150344"/>
                  <a:gd name="connsiteY348" fmla="*/ 2833796 h 3325655"/>
                  <a:gd name="connsiteX349" fmla="*/ 2361478 w 4150344"/>
                  <a:gd name="connsiteY349" fmla="*/ 2891571 h 3325655"/>
                  <a:gd name="connsiteX350" fmla="*/ 2389833 w 4150344"/>
                  <a:gd name="connsiteY350" fmla="*/ 2932297 h 3325655"/>
                  <a:gd name="connsiteX351" fmla="*/ 2330190 w 4150344"/>
                  <a:gd name="connsiteY351" fmla="*/ 2936086 h 3325655"/>
                  <a:gd name="connsiteX352" fmla="*/ 2377122 w 4150344"/>
                  <a:gd name="connsiteY352" fmla="*/ 2991019 h 3325655"/>
                  <a:gd name="connsiteX353" fmla="*/ 2304769 w 4150344"/>
                  <a:gd name="connsiteY353" fmla="*/ 2994808 h 3325655"/>
                  <a:gd name="connsiteX354" fmla="*/ 2206995 w 4150344"/>
                  <a:gd name="connsiteY354" fmla="*/ 2972077 h 3325655"/>
                  <a:gd name="connsiteX355" fmla="*/ 2305746 w 4150344"/>
                  <a:gd name="connsiteY355" fmla="*/ 3071525 h 3325655"/>
                  <a:gd name="connsiteX356" fmla="*/ 2119975 w 4150344"/>
                  <a:gd name="connsiteY356" fmla="*/ 3047847 h 3325655"/>
                  <a:gd name="connsiteX357" fmla="*/ 2155174 w 4150344"/>
                  <a:gd name="connsiteY357" fmla="*/ 3117934 h 3325655"/>
                  <a:gd name="connsiteX358" fmla="*/ 2083799 w 4150344"/>
                  <a:gd name="connsiteY358" fmla="*/ 3110357 h 3325655"/>
                  <a:gd name="connsiteX359" fmla="*/ 2019267 w 4150344"/>
                  <a:gd name="connsiteY359" fmla="*/ 3065842 h 3325655"/>
                  <a:gd name="connsiteX360" fmla="*/ 2029045 w 4150344"/>
                  <a:gd name="connsiteY360" fmla="*/ 3111305 h 3325655"/>
                  <a:gd name="connsiteX361" fmla="*/ 2015356 w 4150344"/>
                  <a:gd name="connsiteY361" fmla="*/ 3138771 h 3325655"/>
                  <a:gd name="connsiteX362" fmla="*/ 2000690 w 4150344"/>
                  <a:gd name="connsiteY362" fmla="*/ 3137824 h 3325655"/>
                  <a:gd name="connsiteX363" fmla="*/ 1987002 w 4150344"/>
                  <a:gd name="connsiteY363" fmla="*/ 3123617 h 3325655"/>
                  <a:gd name="connsiteX364" fmla="*/ 1986024 w 4150344"/>
                  <a:gd name="connsiteY364" fmla="*/ 3133089 h 3325655"/>
                  <a:gd name="connsiteX365" fmla="*/ 1949847 w 4150344"/>
                  <a:gd name="connsiteY365" fmla="*/ 3203176 h 3325655"/>
                  <a:gd name="connsiteX366" fmla="*/ 1863806 w 4150344"/>
                  <a:gd name="connsiteY366" fmla="*/ 3153925 h 3325655"/>
                  <a:gd name="connsiteX367" fmla="*/ 1831540 w 4150344"/>
                  <a:gd name="connsiteY367" fmla="*/ 3112252 h 3325655"/>
                  <a:gd name="connsiteX368" fmla="*/ 1826652 w 4150344"/>
                  <a:gd name="connsiteY368" fmla="*/ 3140665 h 3325655"/>
                  <a:gd name="connsiteX369" fmla="*/ 1796341 w 4150344"/>
                  <a:gd name="connsiteY369" fmla="*/ 3191810 h 3325655"/>
                  <a:gd name="connsiteX370" fmla="*/ 1758209 w 4150344"/>
                  <a:gd name="connsiteY370" fmla="*/ 3152978 h 3325655"/>
                  <a:gd name="connsiteX371" fmla="*/ 1736699 w 4150344"/>
                  <a:gd name="connsiteY371" fmla="*/ 3102780 h 3325655"/>
                  <a:gd name="connsiteX372" fmla="*/ 1704433 w 4150344"/>
                  <a:gd name="connsiteY372" fmla="*/ 3142560 h 3325655"/>
                  <a:gd name="connsiteX373" fmla="*/ 1653591 w 4150344"/>
                  <a:gd name="connsiteY373" fmla="*/ 3066789 h 3325655"/>
                  <a:gd name="connsiteX374" fmla="*/ 1651635 w 4150344"/>
                  <a:gd name="connsiteY374" fmla="*/ 3055424 h 3325655"/>
                  <a:gd name="connsiteX375" fmla="*/ 1597859 w 4150344"/>
                  <a:gd name="connsiteY375" fmla="*/ 3056371 h 3325655"/>
                  <a:gd name="connsiteX376" fmla="*/ 1649680 w 4150344"/>
                  <a:gd name="connsiteY376" fmla="*/ 2976812 h 3325655"/>
                  <a:gd name="connsiteX377" fmla="*/ 1569505 w 4150344"/>
                  <a:gd name="connsiteY377" fmla="*/ 3005226 h 3325655"/>
                  <a:gd name="connsiteX378" fmla="*/ 1561683 w 4150344"/>
                  <a:gd name="connsiteY378" fmla="*/ 2999543 h 3325655"/>
                  <a:gd name="connsiteX379" fmla="*/ 1584171 w 4150344"/>
                  <a:gd name="connsiteY379" fmla="*/ 2962605 h 3325655"/>
                  <a:gd name="connsiteX380" fmla="*/ 1557772 w 4150344"/>
                  <a:gd name="connsiteY380" fmla="*/ 2902936 h 3325655"/>
                  <a:gd name="connsiteX381" fmla="*/ 1529417 w 4150344"/>
                  <a:gd name="connsiteY381" fmla="*/ 2950293 h 3325655"/>
                  <a:gd name="connsiteX382" fmla="*/ 1503018 w 4150344"/>
                  <a:gd name="connsiteY382" fmla="*/ 2959764 h 3325655"/>
                  <a:gd name="connsiteX383" fmla="*/ 1472708 w 4150344"/>
                  <a:gd name="connsiteY383" fmla="*/ 2918090 h 3325655"/>
                  <a:gd name="connsiteX384" fmla="*/ 1471730 w 4150344"/>
                  <a:gd name="connsiteY384" fmla="*/ 2883994 h 3325655"/>
                  <a:gd name="connsiteX385" fmla="*/ 1409154 w 4150344"/>
                  <a:gd name="connsiteY385" fmla="*/ 2940821 h 3325655"/>
                  <a:gd name="connsiteX386" fmla="*/ 1329957 w 4150344"/>
                  <a:gd name="connsiteY386" fmla="*/ 2956923 h 3325655"/>
                  <a:gd name="connsiteX387" fmla="*/ 1346579 w 4150344"/>
                  <a:gd name="connsiteY387" fmla="*/ 2929456 h 3325655"/>
                  <a:gd name="connsiteX388" fmla="*/ 1360267 w 4150344"/>
                  <a:gd name="connsiteY388" fmla="*/ 2916196 h 3325655"/>
                  <a:gd name="connsiteX389" fmla="*/ 1234138 w 4150344"/>
                  <a:gd name="connsiteY389" fmla="*/ 2985336 h 3325655"/>
                  <a:gd name="connsiteX390" fmla="*/ 1230227 w 4150344"/>
                  <a:gd name="connsiteY390" fmla="*/ 2983442 h 3325655"/>
                  <a:gd name="connsiteX391" fmla="*/ 1232183 w 4150344"/>
                  <a:gd name="connsiteY391" fmla="*/ 2943663 h 3325655"/>
                  <a:gd name="connsiteX392" fmla="*/ 1242938 w 4150344"/>
                  <a:gd name="connsiteY392" fmla="*/ 2884941 h 3325655"/>
                  <a:gd name="connsiteX393" fmla="*/ 1204806 w 4150344"/>
                  <a:gd name="connsiteY393" fmla="*/ 2953134 h 3325655"/>
                  <a:gd name="connsiteX394" fmla="*/ 1161785 w 4150344"/>
                  <a:gd name="connsiteY394" fmla="*/ 2940821 h 3325655"/>
                  <a:gd name="connsiteX395" fmla="*/ 1158852 w 4150344"/>
                  <a:gd name="connsiteY395" fmla="*/ 2964499 h 3325655"/>
                  <a:gd name="connsiteX396" fmla="*/ 1138319 w 4150344"/>
                  <a:gd name="connsiteY396" fmla="*/ 2989125 h 3325655"/>
                  <a:gd name="connsiteX397" fmla="*/ 1046411 w 4150344"/>
                  <a:gd name="connsiteY397" fmla="*/ 2931350 h 3325655"/>
                  <a:gd name="connsiteX398" fmla="*/ 1060100 w 4150344"/>
                  <a:gd name="connsiteY398" fmla="*/ 2993860 h 3325655"/>
                  <a:gd name="connsiteX399" fmla="*/ 1064988 w 4150344"/>
                  <a:gd name="connsiteY399" fmla="*/ 3002385 h 3325655"/>
                  <a:gd name="connsiteX400" fmla="*/ 1088454 w 4150344"/>
                  <a:gd name="connsiteY400" fmla="*/ 3093309 h 3325655"/>
                  <a:gd name="connsiteX401" fmla="*/ 1051300 w 4150344"/>
                  <a:gd name="connsiteY401" fmla="*/ 3113199 h 3325655"/>
                  <a:gd name="connsiteX402" fmla="*/ 982858 w 4150344"/>
                  <a:gd name="connsiteY402" fmla="*/ 3073419 h 3325655"/>
                  <a:gd name="connsiteX403" fmla="*/ 979925 w 4150344"/>
                  <a:gd name="connsiteY403" fmla="*/ 3126459 h 3325655"/>
                  <a:gd name="connsiteX404" fmla="*/ 936904 w 4150344"/>
                  <a:gd name="connsiteY404" fmla="*/ 3184234 h 3325655"/>
                  <a:gd name="connsiteX405" fmla="*/ 882150 w 4150344"/>
                  <a:gd name="connsiteY405" fmla="*/ 3124564 h 3325655"/>
                  <a:gd name="connsiteX406" fmla="*/ 794153 w 4150344"/>
                  <a:gd name="connsiteY406" fmla="*/ 3236326 h 3325655"/>
                  <a:gd name="connsiteX407" fmla="*/ 753088 w 4150344"/>
                  <a:gd name="connsiteY407" fmla="*/ 3224960 h 3325655"/>
                  <a:gd name="connsiteX408" fmla="*/ 766776 w 4150344"/>
                  <a:gd name="connsiteY408" fmla="*/ 3133089 h 3325655"/>
                  <a:gd name="connsiteX409" fmla="*/ 776553 w 4150344"/>
                  <a:gd name="connsiteY409" fmla="*/ 3109410 h 3325655"/>
                  <a:gd name="connsiteX410" fmla="*/ 739399 w 4150344"/>
                  <a:gd name="connsiteY410" fmla="*/ 3120776 h 3325655"/>
                  <a:gd name="connsiteX411" fmla="*/ 714956 w 4150344"/>
                  <a:gd name="connsiteY411" fmla="*/ 3117934 h 3325655"/>
                  <a:gd name="connsiteX412" fmla="*/ 716911 w 4150344"/>
                  <a:gd name="connsiteY412" fmla="*/ 3110357 h 3325655"/>
                  <a:gd name="connsiteX413" fmla="*/ 767754 w 4150344"/>
                  <a:gd name="connsiteY413" fmla="*/ 3080997 h 3325655"/>
                  <a:gd name="connsiteX414" fmla="*/ 699312 w 4150344"/>
                  <a:gd name="connsiteY414" fmla="*/ 3087626 h 3325655"/>
                  <a:gd name="connsiteX415" fmla="*/ 697356 w 4150344"/>
                  <a:gd name="connsiteY415" fmla="*/ 3094256 h 3325655"/>
                  <a:gd name="connsiteX416" fmla="*/ 654335 w 4150344"/>
                  <a:gd name="connsiteY416" fmla="*/ 3160555 h 3325655"/>
                  <a:gd name="connsiteX417" fmla="*/ 594693 w 4150344"/>
                  <a:gd name="connsiteY417" fmla="*/ 3130247 h 3325655"/>
                  <a:gd name="connsiteX418" fmla="*/ 569272 w 4150344"/>
                  <a:gd name="connsiteY418" fmla="*/ 3186128 h 3325655"/>
                  <a:gd name="connsiteX419" fmla="*/ 494963 w 4150344"/>
                  <a:gd name="connsiteY419" fmla="*/ 3095203 h 3325655"/>
                  <a:gd name="connsiteX420" fmla="*/ 440209 w 4150344"/>
                  <a:gd name="connsiteY420" fmla="*/ 3169079 h 3325655"/>
                  <a:gd name="connsiteX421" fmla="*/ 400122 w 4150344"/>
                  <a:gd name="connsiteY421" fmla="*/ 3138771 h 3325655"/>
                  <a:gd name="connsiteX422" fmla="*/ 405010 w 4150344"/>
                  <a:gd name="connsiteY422" fmla="*/ 3070578 h 3325655"/>
                  <a:gd name="connsiteX423" fmla="*/ 300392 w 4150344"/>
                  <a:gd name="connsiteY423" fmla="*/ 3102780 h 3325655"/>
                  <a:gd name="connsiteX424" fmla="*/ 296481 w 4150344"/>
                  <a:gd name="connsiteY424" fmla="*/ 3097098 h 3325655"/>
                  <a:gd name="connsiteX425" fmla="*/ 353190 w 4150344"/>
                  <a:gd name="connsiteY425" fmla="*/ 3037428 h 3325655"/>
                  <a:gd name="connsiteX426" fmla="*/ 301370 w 4150344"/>
                  <a:gd name="connsiteY426" fmla="*/ 3055424 h 3325655"/>
                  <a:gd name="connsiteX427" fmla="*/ 197729 w 4150344"/>
                  <a:gd name="connsiteY427" fmla="*/ 3077208 h 3325655"/>
                  <a:gd name="connsiteX428" fmla="*/ 190884 w 4150344"/>
                  <a:gd name="connsiteY428" fmla="*/ 3072472 h 3325655"/>
                  <a:gd name="connsiteX429" fmla="*/ 256393 w 4150344"/>
                  <a:gd name="connsiteY429" fmla="*/ 2997649 h 3325655"/>
                  <a:gd name="connsiteX430" fmla="*/ 249549 w 4150344"/>
                  <a:gd name="connsiteY430" fmla="*/ 2945557 h 3325655"/>
                  <a:gd name="connsiteX431" fmla="*/ 296481 w 4150344"/>
                  <a:gd name="connsiteY431" fmla="*/ 2882099 h 3325655"/>
                  <a:gd name="connsiteX432" fmla="*/ 316036 w 4150344"/>
                  <a:gd name="connsiteY432" fmla="*/ 2867893 h 3325655"/>
                  <a:gd name="connsiteX433" fmla="*/ 277904 w 4150344"/>
                  <a:gd name="connsiteY433" fmla="*/ 2882099 h 3325655"/>
                  <a:gd name="connsiteX434" fmla="*/ 191862 w 4150344"/>
                  <a:gd name="connsiteY434" fmla="*/ 2863157 h 3325655"/>
                  <a:gd name="connsiteX435" fmla="*/ 260304 w 4150344"/>
                  <a:gd name="connsiteY435" fmla="*/ 2793069 h 3325655"/>
                  <a:gd name="connsiteX436" fmla="*/ 271059 w 4150344"/>
                  <a:gd name="connsiteY436" fmla="*/ 2786439 h 3325655"/>
                  <a:gd name="connsiteX437" fmla="*/ 182085 w 4150344"/>
                  <a:gd name="connsiteY437" fmla="*/ 2788334 h 3325655"/>
                  <a:gd name="connsiteX438" fmla="*/ 263237 w 4150344"/>
                  <a:gd name="connsiteY438" fmla="*/ 2721087 h 3325655"/>
                  <a:gd name="connsiteX439" fmla="*/ 154708 w 4150344"/>
                  <a:gd name="connsiteY439" fmla="*/ 2705933 h 3325655"/>
                  <a:gd name="connsiteX440" fmla="*/ 256393 w 4150344"/>
                  <a:gd name="connsiteY440" fmla="*/ 2668995 h 3325655"/>
                  <a:gd name="connsiteX441" fmla="*/ 271059 w 4150344"/>
                  <a:gd name="connsiteY441" fmla="*/ 2666154 h 3325655"/>
                  <a:gd name="connsiteX442" fmla="*/ 193818 w 4150344"/>
                  <a:gd name="connsiteY442" fmla="*/ 2641528 h 3325655"/>
                  <a:gd name="connsiteX443" fmla="*/ 127331 w 4150344"/>
                  <a:gd name="connsiteY443" fmla="*/ 2607432 h 3325655"/>
                  <a:gd name="connsiteX444" fmla="*/ 192840 w 4150344"/>
                  <a:gd name="connsiteY444" fmla="*/ 2574282 h 3325655"/>
                  <a:gd name="connsiteX445" fmla="*/ 166441 w 4150344"/>
                  <a:gd name="connsiteY445" fmla="*/ 2541133 h 3325655"/>
                  <a:gd name="connsiteX446" fmla="*/ 170352 w 4150344"/>
                  <a:gd name="connsiteY446" fmla="*/ 2502301 h 3325655"/>
                  <a:gd name="connsiteX447" fmla="*/ 222172 w 4150344"/>
                  <a:gd name="connsiteY447" fmla="*/ 2536397 h 3325655"/>
                  <a:gd name="connsiteX448" fmla="*/ 259327 w 4150344"/>
                  <a:gd name="connsiteY448" fmla="*/ 2579018 h 3325655"/>
                  <a:gd name="connsiteX449" fmla="*/ 260304 w 4150344"/>
                  <a:gd name="connsiteY449" fmla="*/ 2579018 h 3325655"/>
                  <a:gd name="connsiteX450" fmla="*/ 235861 w 4150344"/>
                  <a:gd name="connsiteY450" fmla="*/ 2543027 h 3325655"/>
                  <a:gd name="connsiteX451" fmla="*/ 232927 w 4150344"/>
                  <a:gd name="connsiteY451" fmla="*/ 2536397 h 3325655"/>
                  <a:gd name="connsiteX452" fmla="*/ 230972 w 4150344"/>
                  <a:gd name="connsiteY452" fmla="*/ 2533556 h 3325655"/>
                  <a:gd name="connsiteX453" fmla="*/ 230972 w 4150344"/>
                  <a:gd name="connsiteY453" fmla="*/ 2529767 h 3325655"/>
                  <a:gd name="connsiteX454" fmla="*/ 239772 w 4150344"/>
                  <a:gd name="connsiteY454" fmla="*/ 2489041 h 3325655"/>
                  <a:gd name="connsiteX455" fmla="*/ 250527 w 4150344"/>
                  <a:gd name="connsiteY455" fmla="*/ 2485252 h 3325655"/>
                  <a:gd name="connsiteX456" fmla="*/ 218261 w 4150344"/>
                  <a:gd name="connsiteY456" fmla="*/ 2461574 h 3325655"/>
                  <a:gd name="connsiteX457" fmla="*/ 199684 w 4150344"/>
                  <a:gd name="connsiteY457" fmla="*/ 2439790 h 3325655"/>
                  <a:gd name="connsiteX458" fmla="*/ 213372 w 4150344"/>
                  <a:gd name="connsiteY458" fmla="*/ 2420848 h 3325655"/>
                  <a:gd name="connsiteX459" fmla="*/ 210439 w 4150344"/>
                  <a:gd name="connsiteY459" fmla="*/ 2418953 h 3325655"/>
                  <a:gd name="connsiteX460" fmla="*/ 166441 w 4150344"/>
                  <a:gd name="connsiteY460" fmla="*/ 2375385 h 3325655"/>
                  <a:gd name="connsiteX461" fmla="*/ 206528 w 4150344"/>
                  <a:gd name="connsiteY461" fmla="*/ 2346024 h 3325655"/>
                  <a:gd name="connsiteX462" fmla="*/ 205550 w 4150344"/>
                  <a:gd name="connsiteY462" fmla="*/ 2336553 h 3325655"/>
                  <a:gd name="connsiteX463" fmla="*/ 156663 w 4150344"/>
                  <a:gd name="connsiteY463" fmla="*/ 2258889 h 3325655"/>
                  <a:gd name="connsiteX464" fmla="*/ 148841 w 4150344"/>
                  <a:gd name="connsiteY464" fmla="*/ 2253206 h 3325655"/>
                  <a:gd name="connsiteX465" fmla="*/ 106798 w 4150344"/>
                  <a:gd name="connsiteY465" fmla="*/ 2282567 h 3325655"/>
                  <a:gd name="connsiteX466" fmla="*/ 100932 w 4150344"/>
                  <a:gd name="connsiteY466" fmla="*/ 2236157 h 3325655"/>
                  <a:gd name="connsiteX467" fmla="*/ 106798 w 4150344"/>
                  <a:gd name="connsiteY467" fmla="*/ 2136709 h 3325655"/>
                  <a:gd name="connsiteX468" fmla="*/ 98976 w 4150344"/>
                  <a:gd name="connsiteY468" fmla="*/ 2133868 h 3325655"/>
                  <a:gd name="connsiteX469" fmla="*/ 48134 w 4150344"/>
                  <a:gd name="connsiteY469" fmla="*/ 2168911 h 3325655"/>
                  <a:gd name="connsiteX470" fmla="*/ 10001 w 4150344"/>
                  <a:gd name="connsiteY470" fmla="*/ 2130079 h 3325655"/>
                  <a:gd name="connsiteX471" fmla="*/ 72577 w 4150344"/>
                  <a:gd name="connsiteY471" fmla="*/ 2041996 h 3325655"/>
                  <a:gd name="connsiteX472" fmla="*/ 69644 w 4150344"/>
                  <a:gd name="connsiteY472" fmla="*/ 2024948 h 3325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</a:cxnLst>
                <a:rect l="l" t="t" r="r" b="b"/>
                <a:pathLst>
                  <a:path w="4150344" h="3325655">
                    <a:moveTo>
                      <a:pt x="69644" y="2024948"/>
                    </a:moveTo>
                    <a:cubicBezTo>
                      <a:pt x="52044" y="2036313"/>
                      <a:pt x="30534" y="2042943"/>
                      <a:pt x="11957" y="2029683"/>
                    </a:cubicBezTo>
                    <a:cubicBezTo>
                      <a:pt x="-3687" y="2018318"/>
                      <a:pt x="-1731" y="1993692"/>
                      <a:pt x="5113" y="1978538"/>
                    </a:cubicBezTo>
                    <a:cubicBezTo>
                      <a:pt x="15868" y="1952019"/>
                      <a:pt x="45200" y="1932129"/>
                      <a:pt x="68666" y="1916975"/>
                    </a:cubicBezTo>
                    <a:cubicBezTo>
                      <a:pt x="116576" y="1886667"/>
                      <a:pt x="171329" y="1867724"/>
                      <a:pt x="220217" y="1838363"/>
                    </a:cubicBezTo>
                    <a:cubicBezTo>
                      <a:pt x="225105" y="1835522"/>
                      <a:pt x="220217" y="1827945"/>
                      <a:pt x="215328" y="1829839"/>
                    </a:cubicBezTo>
                    <a:cubicBezTo>
                      <a:pt x="194795" y="1838363"/>
                      <a:pt x="170352" y="1839311"/>
                      <a:pt x="148841" y="1835522"/>
                    </a:cubicBezTo>
                    <a:cubicBezTo>
                      <a:pt x="122442" y="1831733"/>
                      <a:pt x="92132" y="1809002"/>
                      <a:pt x="114620" y="1782483"/>
                    </a:cubicBezTo>
                    <a:cubicBezTo>
                      <a:pt x="140042" y="1752175"/>
                      <a:pt x="192840" y="1751228"/>
                      <a:pt x="228039" y="1737968"/>
                    </a:cubicBezTo>
                    <a:cubicBezTo>
                      <a:pt x="230972" y="1737020"/>
                      <a:pt x="231950" y="1732285"/>
                      <a:pt x="229016" y="1730391"/>
                    </a:cubicBezTo>
                    <a:cubicBezTo>
                      <a:pt x="217284" y="1720919"/>
                      <a:pt x="205550" y="1710501"/>
                      <a:pt x="194795" y="1699136"/>
                    </a:cubicBezTo>
                    <a:cubicBezTo>
                      <a:pt x="189906" y="1701977"/>
                      <a:pt x="185018" y="1704818"/>
                      <a:pt x="180129" y="1707660"/>
                    </a:cubicBezTo>
                    <a:cubicBezTo>
                      <a:pt x="145908" y="1724708"/>
                      <a:pt x="130264" y="1690611"/>
                      <a:pt x="137109" y="1664092"/>
                    </a:cubicBezTo>
                    <a:cubicBezTo>
                      <a:pt x="139064" y="1656515"/>
                      <a:pt x="141997" y="1648937"/>
                      <a:pt x="145908" y="1641361"/>
                    </a:cubicBezTo>
                    <a:cubicBezTo>
                      <a:pt x="134175" y="1624312"/>
                      <a:pt x="125375" y="1606317"/>
                      <a:pt x="120487" y="1588321"/>
                    </a:cubicBezTo>
                    <a:cubicBezTo>
                      <a:pt x="116576" y="1574115"/>
                      <a:pt x="117554" y="1558960"/>
                      <a:pt x="126353" y="1548542"/>
                    </a:cubicBezTo>
                    <a:cubicBezTo>
                      <a:pt x="120487" y="1534335"/>
                      <a:pt x="124398" y="1517287"/>
                      <a:pt x="129286" y="1504027"/>
                    </a:cubicBezTo>
                    <a:cubicBezTo>
                      <a:pt x="141997" y="1473719"/>
                      <a:pt x="174263" y="1451935"/>
                      <a:pt x="201640" y="1434887"/>
                    </a:cubicBezTo>
                    <a:cubicBezTo>
                      <a:pt x="255416" y="1399843"/>
                      <a:pt x="317014" y="1379006"/>
                      <a:pt x="372745" y="1345856"/>
                    </a:cubicBezTo>
                    <a:cubicBezTo>
                      <a:pt x="377634" y="1343015"/>
                      <a:pt x="373723" y="1334491"/>
                      <a:pt x="367856" y="1336385"/>
                    </a:cubicBezTo>
                    <a:cubicBezTo>
                      <a:pt x="344390" y="1345856"/>
                      <a:pt x="317991" y="1346804"/>
                      <a:pt x="292570" y="1343015"/>
                    </a:cubicBezTo>
                    <a:cubicBezTo>
                      <a:pt x="262260" y="1339226"/>
                      <a:pt x="229016" y="1312707"/>
                      <a:pt x="254438" y="1283346"/>
                    </a:cubicBezTo>
                    <a:cubicBezTo>
                      <a:pt x="282792" y="1249249"/>
                      <a:pt x="343412" y="1247355"/>
                      <a:pt x="382522" y="1233148"/>
                    </a:cubicBezTo>
                    <a:cubicBezTo>
                      <a:pt x="386433" y="1232201"/>
                      <a:pt x="387411" y="1226518"/>
                      <a:pt x="384478" y="1224624"/>
                    </a:cubicBezTo>
                    <a:cubicBezTo>
                      <a:pt x="333635" y="1183897"/>
                      <a:pt x="278881" y="1126122"/>
                      <a:pt x="260304" y="1063612"/>
                    </a:cubicBezTo>
                    <a:cubicBezTo>
                      <a:pt x="253460" y="1045616"/>
                      <a:pt x="255416" y="1025727"/>
                      <a:pt x="271059" y="1012467"/>
                    </a:cubicBezTo>
                    <a:cubicBezTo>
                      <a:pt x="287681" y="998260"/>
                      <a:pt x="312125" y="1012467"/>
                      <a:pt x="326791" y="1022885"/>
                    </a:cubicBezTo>
                    <a:cubicBezTo>
                      <a:pt x="355146" y="1042775"/>
                      <a:pt x="376656" y="1071189"/>
                      <a:pt x="405010" y="1090132"/>
                    </a:cubicBezTo>
                    <a:cubicBezTo>
                      <a:pt x="409899" y="1092973"/>
                      <a:pt x="414788" y="1089184"/>
                      <a:pt x="413810" y="1084449"/>
                    </a:cubicBezTo>
                    <a:cubicBezTo>
                      <a:pt x="401099" y="1043722"/>
                      <a:pt x="385455" y="1004890"/>
                      <a:pt x="380567" y="962269"/>
                    </a:cubicBezTo>
                    <a:cubicBezTo>
                      <a:pt x="378611" y="947115"/>
                      <a:pt x="380567" y="884605"/>
                      <a:pt x="411855" y="896917"/>
                    </a:cubicBezTo>
                    <a:cubicBezTo>
                      <a:pt x="436298" y="906389"/>
                      <a:pt x="453898" y="931014"/>
                      <a:pt x="474430" y="947115"/>
                    </a:cubicBezTo>
                    <a:cubicBezTo>
                      <a:pt x="478341" y="949956"/>
                      <a:pt x="483230" y="947115"/>
                      <a:pt x="483230" y="942379"/>
                    </a:cubicBezTo>
                    <a:cubicBezTo>
                      <a:pt x="482252" y="904494"/>
                      <a:pt x="462697" y="841984"/>
                      <a:pt x="505718" y="823988"/>
                    </a:cubicBezTo>
                    <a:cubicBezTo>
                      <a:pt x="507674" y="825883"/>
                      <a:pt x="508651" y="827777"/>
                      <a:pt x="508651" y="827777"/>
                    </a:cubicBezTo>
                    <a:cubicBezTo>
                      <a:pt x="536028" y="867556"/>
                      <a:pt x="548739" y="914913"/>
                      <a:pt x="552650" y="962269"/>
                    </a:cubicBezTo>
                    <a:cubicBezTo>
                      <a:pt x="560472" y="943327"/>
                      <a:pt x="568294" y="924384"/>
                      <a:pt x="580027" y="906389"/>
                    </a:cubicBezTo>
                    <a:cubicBezTo>
                      <a:pt x="581982" y="903547"/>
                      <a:pt x="586871" y="897864"/>
                      <a:pt x="591760" y="892182"/>
                    </a:cubicBezTo>
                    <a:cubicBezTo>
                      <a:pt x="591760" y="894076"/>
                      <a:pt x="592738" y="895970"/>
                      <a:pt x="592738" y="897864"/>
                    </a:cubicBezTo>
                    <a:cubicBezTo>
                      <a:pt x="596648" y="927225"/>
                      <a:pt x="592738" y="957533"/>
                      <a:pt x="599582" y="986894"/>
                    </a:cubicBezTo>
                    <a:cubicBezTo>
                      <a:pt x="600559" y="992577"/>
                      <a:pt x="608382" y="989736"/>
                      <a:pt x="610337" y="985947"/>
                    </a:cubicBezTo>
                    <a:cubicBezTo>
                      <a:pt x="620114" y="952798"/>
                      <a:pt x="626959" y="911124"/>
                      <a:pt x="657269" y="889340"/>
                    </a:cubicBezTo>
                    <a:cubicBezTo>
                      <a:pt x="670957" y="921543"/>
                      <a:pt x="673890" y="955639"/>
                      <a:pt x="682690" y="989736"/>
                    </a:cubicBezTo>
                    <a:cubicBezTo>
                      <a:pt x="683668" y="994471"/>
                      <a:pt x="691490" y="994471"/>
                      <a:pt x="692468" y="989736"/>
                    </a:cubicBezTo>
                    <a:cubicBezTo>
                      <a:pt x="697356" y="978370"/>
                      <a:pt x="700289" y="967005"/>
                      <a:pt x="703223" y="955639"/>
                    </a:cubicBezTo>
                    <a:cubicBezTo>
                      <a:pt x="721800" y="923437"/>
                      <a:pt x="745266" y="895970"/>
                      <a:pt x="771665" y="903547"/>
                    </a:cubicBezTo>
                    <a:cubicBezTo>
                      <a:pt x="765799" y="876080"/>
                      <a:pt x="761887" y="846719"/>
                      <a:pt x="768732" y="825883"/>
                    </a:cubicBezTo>
                    <a:cubicBezTo>
                      <a:pt x="770687" y="820200"/>
                      <a:pt x="777531" y="817358"/>
                      <a:pt x="784376" y="822094"/>
                    </a:cubicBezTo>
                    <a:cubicBezTo>
                      <a:pt x="822508" y="848614"/>
                      <a:pt x="847929" y="884605"/>
                      <a:pt x="876283" y="919648"/>
                    </a:cubicBezTo>
                    <a:cubicBezTo>
                      <a:pt x="846951" y="854296"/>
                      <a:pt x="816641" y="769055"/>
                      <a:pt x="865528" y="753901"/>
                    </a:cubicBezTo>
                    <a:cubicBezTo>
                      <a:pt x="894861" y="744430"/>
                      <a:pt x="923215" y="763372"/>
                      <a:pt x="940815" y="788945"/>
                    </a:cubicBezTo>
                    <a:cubicBezTo>
                      <a:pt x="944726" y="783262"/>
                      <a:pt x="948637" y="777579"/>
                      <a:pt x="952548" y="771896"/>
                    </a:cubicBezTo>
                    <a:cubicBezTo>
                      <a:pt x="970147" y="747271"/>
                      <a:pt x="1043478" y="667712"/>
                      <a:pt x="1083566" y="676236"/>
                    </a:cubicBezTo>
                    <a:cubicBezTo>
                      <a:pt x="1119742" y="683813"/>
                      <a:pt x="1113875" y="722646"/>
                      <a:pt x="1099210" y="763372"/>
                    </a:cubicBezTo>
                    <a:cubicBezTo>
                      <a:pt x="1120720" y="739694"/>
                      <a:pt x="1143208" y="716963"/>
                      <a:pt x="1168629" y="693285"/>
                    </a:cubicBezTo>
                    <a:cubicBezTo>
                      <a:pt x="1182318" y="680025"/>
                      <a:pt x="1226316" y="634563"/>
                      <a:pt x="1253693" y="651611"/>
                    </a:cubicBezTo>
                    <a:cubicBezTo>
                      <a:pt x="1287914" y="673395"/>
                      <a:pt x="1261515" y="732117"/>
                      <a:pt x="1256626" y="756742"/>
                    </a:cubicBezTo>
                    <a:cubicBezTo>
                      <a:pt x="1252715" y="774738"/>
                      <a:pt x="1247826" y="790839"/>
                      <a:pt x="1240982" y="806940"/>
                    </a:cubicBezTo>
                    <a:cubicBezTo>
                      <a:pt x="1264448" y="787050"/>
                      <a:pt x="1288892" y="769055"/>
                      <a:pt x="1319202" y="756742"/>
                    </a:cubicBezTo>
                    <a:cubicBezTo>
                      <a:pt x="1343646" y="746324"/>
                      <a:pt x="1404266" y="712227"/>
                      <a:pt x="1448264" y="716016"/>
                    </a:cubicBezTo>
                    <a:cubicBezTo>
                      <a:pt x="1459020" y="710333"/>
                      <a:pt x="1469775" y="704650"/>
                      <a:pt x="1480530" y="698020"/>
                    </a:cubicBezTo>
                    <a:cubicBezTo>
                      <a:pt x="1485418" y="695179"/>
                      <a:pt x="1480530" y="686655"/>
                      <a:pt x="1475641" y="688549"/>
                    </a:cubicBezTo>
                    <a:cubicBezTo>
                      <a:pt x="1452175" y="698020"/>
                      <a:pt x="1425776" y="698967"/>
                      <a:pt x="1400355" y="695179"/>
                    </a:cubicBezTo>
                    <a:cubicBezTo>
                      <a:pt x="1370045" y="691390"/>
                      <a:pt x="1336802" y="664871"/>
                      <a:pt x="1362223" y="635510"/>
                    </a:cubicBezTo>
                    <a:cubicBezTo>
                      <a:pt x="1390577" y="601413"/>
                      <a:pt x="1451198" y="599519"/>
                      <a:pt x="1490307" y="585312"/>
                    </a:cubicBezTo>
                    <a:cubicBezTo>
                      <a:pt x="1494218" y="583418"/>
                      <a:pt x="1495196" y="578682"/>
                      <a:pt x="1492263" y="576788"/>
                    </a:cubicBezTo>
                    <a:cubicBezTo>
                      <a:pt x="1442398" y="536061"/>
                      <a:pt x="1386666" y="478286"/>
                      <a:pt x="1368089" y="415776"/>
                    </a:cubicBezTo>
                    <a:cubicBezTo>
                      <a:pt x="1363200" y="397780"/>
                      <a:pt x="1365156" y="376944"/>
                      <a:pt x="1380800" y="364631"/>
                    </a:cubicBezTo>
                    <a:cubicBezTo>
                      <a:pt x="1397422" y="350424"/>
                      <a:pt x="1421865" y="364631"/>
                      <a:pt x="1436531" y="375049"/>
                    </a:cubicBezTo>
                    <a:cubicBezTo>
                      <a:pt x="1464886" y="393992"/>
                      <a:pt x="1486396" y="423353"/>
                      <a:pt x="1514751" y="442295"/>
                    </a:cubicBezTo>
                    <a:cubicBezTo>
                      <a:pt x="1519640" y="445137"/>
                      <a:pt x="1524528" y="441348"/>
                      <a:pt x="1523551" y="436613"/>
                    </a:cubicBezTo>
                    <a:cubicBezTo>
                      <a:pt x="1510840" y="395886"/>
                      <a:pt x="1495196" y="357054"/>
                      <a:pt x="1490307" y="314433"/>
                    </a:cubicBezTo>
                    <a:cubicBezTo>
                      <a:pt x="1488352" y="299279"/>
                      <a:pt x="1490307" y="236768"/>
                      <a:pt x="1521595" y="249081"/>
                    </a:cubicBezTo>
                    <a:cubicBezTo>
                      <a:pt x="1546039" y="258552"/>
                      <a:pt x="1564616" y="283178"/>
                      <a:pt x="1584171" y="299279"/>
                    </a:cubicBezTo>
                    <a:cubicBezTo>
                      <a:pt x="1588082" y="302120"/>
                      <a:pt x="1592971" y="299279"/>
                      <a:pt x="1592971" y="294543"/>
                    </a:cubicBezTo>
                    <a:cubicBezTo>
                      <a:pt x="1591993" y="256658"/>
                      <a:pt x="1572438" y="194148"/>
                      <a:pt x="1615459" y="176152"/>
                    </a:cubicBezTo>
                    <a:cubicBezTo>
                      <a:pt x="1617414" y="178994"/>
                      <a:pt x="1618392" y="179941"/>
                      <a:pt x="1618392" y="179941"/>
                    </a:cubicBezTo>
                    <a:cubicBezTo>
                      <a:pt x="1644791" y="219720"/>
                      <a:pt x="1658479" y="267077"/>
                      <a:pt x="1662390" y="314433"/>
                    </a:cubicBezTo>
                    <a:cubicBezTo>
                      <a:pt x="1669235" y="295490"/>
                      <a:pt x="1678034" y="276548"/>
                      <a:pt x="1689767" y="258552"/>
                    </a:cubicBezTo>
                    <a:cubicBezTo>
                      <a:pt x="1691723" y="254764"/>
                      <a:pt x="1696611" y="250028"/>
                      <a:pt x="1701500" y="244346"/>
                    </a:cubicBezTo>
                    <a:cubicBezTo>
                      <a:pt x="1701500" y="246240"/>
                      <a:pt x="1702478" y="248134"/>
                      <a:pt x="1702478" y="250028"/>
                    </a:cubicBezTo>
                    <a:cubicBezTo>
                      <a:pt x="1706389" y="279389"/>
                      <a:pt x="1702478" y="309697"/>
                      <a:pt x="1709322" y="339058"/>
                    </a:cubicBezTo>
                    <a:cubicBezTo>
                      <a:pt x="1710300" y="344741"/>
                      <a:pt x="1718122" y="342847"/>
                      <a:pt x="1720077" y="338111"/>
                    </a:cubicBezTo>
                    <a:cubicBezTo>
                      <a:pt x="1729855" y="304962"/>
                      <a:pt x="1736699" y="263288"/>
                      <a:pt x="1767009" y="241504"/>
                    </a:cubicBezTo>
                    <a:cubicBezTo>
                      <a:pt x="1780697" y="273707"/>
                      <a:pt x="1783631" y="307803"/>
                      <a:pt x="1792431" y="341900"/>
                    </a:cubicBezTo>
                    <a:cubicBezTo>
                      <a:pt x="1793408" y="346636"/>
                      <a:pt x="1800252" y="346636"/>
                      <a:pt x="1802208" y="341900"/>
                    </a:cubicBezTo>
                    <a:cubicBezTo>
                      <a:pt x="1807097" y="330534"/>
                      <a:pt x="1810030" y="319169"/>
                      <a:pt x="1812963" y="307803"/>
                    </a:cubicBezTo>
                    <a:cubicBezTo>
                      <a:pt x="1831540" y="275601"/>
                      <a:pt x="1855006" y="248134"/>
                      <a:pt x="1881405" y="255711"/>
                    </a:cubicBezTo>
                    <a:cubicBezTo>
                      <a:pt x="1875539" y="228244"/>
                      <a:pt x="1871628" y="198883"/>
                      <a:pt x="1878472" y="178047"/>
                    </a:cubicBezTo>
                    <a:cubicBezTo>
                      <a:pt x="1880427" y="172364"/>
                      <a:pt x="1887272" y="169522"/>
                      <a:pt x="1894116" y="174258"/>
                    </a:cubicBezTo>
                    <a:cubicBezTo>
                      <a:pt x="1932248" y="200778"/>
                      <a:pt x="1957669" y="236768"/>
                      <a:pt x="1986024" y="271812"/>
                    </a:cubicBezTo>
                    <a:cubicBezTo>
                      <a:pt x="1956691" y="206460"/>
                      <a:pt x="1926382" y="121219"/>
                      <a:pt x="1975269" y="106065"/>
                    </a:cubicBezTo>
                    <a:cubicBezTo>
                      <a:pt x="2004602" y="96593"/>
                      <a:pt x="2032955" y="115536"/>
                      <a:pt x="2050555" y="141109"/>
                    </a:cubicBezTo>
                    <a:cubicBezTo>
                      <a:pt x="2054466" y="135426"/>
                      <a:pt x="2058377" y="129743"/>
                      <a:pt x="2062288" y="124060"/>
                    </a:cubicBezTo>
                    <a:cubicBezTo>
                      <a:pt x="2079888" y="100382"/>
                      <a:pt x="2153218" y="20823"/>
                      <a:pt x="2193306" y="28400"/>
                    </a:cubicBezTo>
                    <a:cubicBezTo>
                      <a:pt x="2229482" y="35977"/>
                      <a:pt x="2223616" y="74809"/>
                      <a:pt x="2208950" y="115536"/>
                    </a:cubicBezTo>
                    <a:cubicBezTo>
                      <a:pt x="2230460" y="91858"/>
                      <a:pt x="2252948" y="69127"/>
                      <a:pt x="2278370" y="45449"/>
                    </a:cubicBezTo>
                    <a:cubicBezTo>
                      <a:pt x="2292058" y="32189"/>
                      <a:pt x="2336057" y="-13274"/>
                      <a:pt x="2363434" y="3775"/>
                    </a:cubicBezTo>
                    <a:cubicBezTo>
                      <a:pt x="2397655" y="25559"/>
                      <a:pt x="2371256" y="84281"/>
                      <a:pt x="2366367" y="108906"/>
                    </a:cubicBezTo>
                    <a:cubicBezTo>
                      <a:pt x="2362456" y="126901"/>
                      <a:pt x="2357567" y="143003"/>
                      <a:pt x="2350723" y="159104"/>
                    </a:cubicBezTo>
                    <a:cubicBezTo>
                      <a:pt x="2374189" y="139214"/>
                      <a:pt x="2398633" y="121219"/>
                      <a:pt x="2428943" y="108906"/>
                    </a:cubicBezTo>
                    <a:cubicBezTo>
                      <a:pt x="2460230" y="95646"/>
                      <a:pt x="2550183" y="43554"/>
                      <a:pt x="2588315" y="80492"/>
                    </a:cubicBezTo>
                    <a:cubicBezTo>
                      <a:pt x="2624491" y="114589"/>
                      <a:pt x="2594182" y="187518"/>
                      <a:pt x="2584404" y="221614"/>
                    </a:cubicBezTo>
                    <a:cubicBezTo>
                      <a:pt x="2582448" y="227297"/>
                      <a:pt x="2580493" y="232980"/>
                      <a:pt x="2578537" y="238663"/>
                    </a:cubicBezTo>
                    <a:cubicBezTo>
                      <a:pt x="2589293" y="232980"/>
                      <a:pt x="2599070" y="228244"/>
                      <a:pt x="2609825" y="223509"/>
                    </a:cubicBezTo>
                    <a:cubicBezTo>
                      <a:pt x="2618625" y="219720"/>
                      <a:pt x="2625469" y="223509"/>
                      <a:pt x="2631336" y="231086"/>
                    </a:cubicBezTo>
                    <a:cubicBezTo>
                      <a:pt x="2648935" y="252870"/>
                      <a:pt x="2641113" y="265182"/>
                      <a:pt x="2629381" y="286019"/>
                    </a:cubicBezTo>
                    <a:cubicBezTo>
                      <a:pt x="2615692" y="310645"/>
                      <a:pt x="2598093" y="334323"/>
                      <a:pt x="2579515" y="357054"/>
                    </a:cubicBezTo>
                    <a:cubicBezTo>
                      <a:pt x="2618625" y="340953"/>
                      <a:pt x="2658712" y="326746"/>
                      <a:pt x="2705644" y="322957"/>
                    </a:cubicBezTo>
                    <a:cubicBezTo>
                      <a:pt x="2736932" y="321063"/>
                      <a:pt x="2792664" y="327693"/>
                      <a:pt x="2813196" y="356107"/>
                    </a:cubicBezTo>
                    <a:cubicBezTo>
                      <a:pt x="2813196" y="356107"/>
                      <a:pt x="2813196" y="357054"/>
                      <a:pt x="2813196" y="357054"/>
                    </a:cubicBezTo>
                    <a:cubicBezTo>
                      <a:pt x="2786797" y="347582"/>
                      <a:pt x="2752576" y="342847"/>
                      <a:pt x="2741821" y="341900"/>
                    </a:cubicBezTo>
                    <a:cubicBezTo>
                      <a:pt x="2667512" y="336217"/>
                      <a:pt x="2605914" y="400622"/>
                      <a:pt x="2563871" y="455555"/>
                    </a:cubicBezTo>
                    <a:cubicBezTo>
                      <a:pt x="2562894" y="436613"/>
                      <a:pt x="2558005" y="411987"/>
                      <a:pt x="2540405" y="404410"/>
                    </a:cubicBezTo>
                    <a:cubicBezTo>
                      <a:pt x="2533561" y="401569"/>
                      <a:pt x="2526717" y="401569"/>
                      <a:pt x="2520851" y="402516"/>
                    </a:cubicBezTo>
                    <a:cubicBezTo>
                      <a:pt x="2553116" y="342847"/>
                      <a:pt x="2575604" y="255711"/>
                      <a:pt x="2501295" y="228244"/>
                    </a:cubicBezTo>
                    <a:cubicBezTo>
                      <a:pt x="2426987" y="200778"/>
                      <a:pt x="2387877" y="294543"/>
                      <a:pt x="2347789" y="339058"/>
                    </a:cubicBezTo>
                    <a:cubicBezTo>
                      <a:pt x="2342901" y="304015"/>
                      <a:pt x="2341923" y="225403"/>
                      <a:pt x="2298902" y="230139"/>
                    </a:cubicBezTo>
                    <a:cubicBezTo>
                      <a:pt x="2257837" y="233927"/>
                      <a:pt x="2248060" y="286966"/>
                      <a:pt x="2246104" y="332428"/>
                    </a:cubicBezTo>
                    <a:cubicBezTo>
                      <a:pt x="2240238" y="315380"/>
                      <a:pt x="2230460" y="299279"/>
                      <a:pt x="2217749" y="287913"/>
                    </a:cubicBezTo>
                    <a:cubicBezTo>
                      <a:pt x="2197217" y="269918"/>
                      <a:pt x="2167885" y="268024"/>
                      <a:pt x="2149307" y="290755"/>
                    </a:cubicBezTo>
                    <a:cubicBezTo>
                      <a:pt x="2129753" y="314433"/>
                      <a:pt x="2130730" y="354213"/>
                      <a:pt x="2133664" y="382626"/>
                    </a:cubicBezTo>
                    <a:cubicBezTo>
                      <a:pt x="2134641" y="401569"/>
                      <a:pt x="2137574" y="420511"/>
                      <a:pt x="2141485" y="438507"/>
                    </a:cubicBezTo>
                    <a:cubicBezTo>
                      <a:pt x="2128775" y="415776"/>
                      <a:pt x="2111175" y="392098"/>
                      <a:pt x="2089665" y="392098"/>
                    </a:cubicBezTo>
                    <a:cubicBezTo>
                      <a:pt x="2067177" y="392098"/>
                      <a:pt x="2060333" y="419564"/>
                      <a:pt x="2057399" y="435665"/>
                    </a:cubicBezTo>
                    <a:cubicBezTo>
                      <a:pt x="2056422" y="445137"/>
                      <a:pt x="2055444" y="456502"/>
                      <a:pt x="2055444" y="468815"/>
                    </a:cubicBezTo>
                    <a:cubicBezTo>
                      <a:pt x="2041756" y="450820"/>
                      <a:pt x="2023178" y="435665"/>
                      <a:pt x="2001668" y="445137"/>
                    </a:cubicBezTo>
                    <a:cubicBezTo>
                      <a:pt x="1974291" y="458397"/>
                      <a:pt x="1977224" y="502912"/>
                      <a:pt x="1979180" y="527537"/>
                    </a:cubicBezTo>
                    <a:cubicBezTo>
                      <a:pt x="1979180" y="532273"/>
                      <a:pt x="1980158" y="537955"/>
                      <a:pt x="1981135" y="542691"/>
                    </a:cubicBezTo>
                    <a:cubicBezTo>
                      <a:pt x="1963536" y="519013"/>
                      <a:pt x="1941048" y="503859"/>
                      <a:pt x="1917582" y="518066"/>
                    </a:cubicBezTo>
                    <a:cubicBezTo>
                      <a:pt x="1895094" y="531326"/>
                      <a:pt x="1896071" y="573946"/>
                      <a:pt x="1897049" y="595730"/>
                    </a:cubicBezTo>
                    <a:cubicBezTo>
                      <a:pt x="1898027" y="608990"/>
                      <a:pt x="1899005" y="624144"/>
                      <a:pt x="1901938" y="638351"/>
                    </a:cubicBezTo>
                    <a:cubicBezTo>
                      <a:pt x="1876516" y="614673"/>
                      <a:pt x="1839362" y="598572"/>
                      <a:pt x="1806119" y="592889"/>
                    </a:cubicBezTo>
                    <a:cubicBezTo>
                      <a:pt x="1767987" y="586259"/>
                      <a:pt x="1711278" y="590995"/>
                      <a:pt x="1689767" y="629827"/>
                    </a:cubicBezTo>
                    <a:cubicBezTo>
                      <a:pt x="1664346" y="677183"/>
                      <a:pt x="1724966" y="717910"/>
                      <a:pt x="1777764" y="744430"/>
                    </a:cubicBezTo>
                    <a:cubicBezTo>
                      <a:pt x="1763098" y="741588"/>
                      <a:pt x="1748432" y="740641"/>
                      <a:pt x="1733766" y="740641"/>
                    </a:cubicBezTo>
                    <a:cubicBezTo>
                      <a:pt x="1712255" y="740641"/>
                      <a:pt x="1676079" y="745377"/>
                      <a:pt x="1671190" y="770949"/>
                    </a:cubicBezTo>
                    <a:cubicBezTo>
                      <a:pt x="1666302" y="796522"/>
                      <a:pt x="1690745" y="817358"/>
                      <a:pt x="1710300" y="831565"/>
                    </a:cubicBezTo>
                    <a:cubicBezTo>
                      <a:pt x="1724966" y="841984"/>
                      <a:pt x="1741588" y="852402"/>
                      <a:pt x="1759187" y="859979"/>
                    </a:cubicBezTo>
                    <a:cubicBezTo>
                      <a:pt x="1704433" y="866609"/>
                      <a:pt x="1690745" y="931961"/>
                      <a:pt x="1700522" y="995419"/>
                    </a:cubicBezTo>
                    <a:cubicBezTo>
                      <a:pt x="1699545" y="994471"/>
                      <a:pt x="1697589" y="994471"/>
                      <a:pt x="1696611" y="993524"/>
                    </a:cubicBezTo>
                    <a:cubicBezTo>
                      <a:pt x="1674123" y="986894"/>
                      <a:pt x="1652613" y="993524"/>
                      <a:pt x="1637947" y="1007731"/>
                    </a:cubicBezTo>
                    <a:cubicBezTo>
                      <a:pt x="1630125" y="990683"/>
                      <a:pt x="1621325" y="975529"/>
                      <a:pt x="1613503" y="961322"/>
                    </a:cubicBezTo>
                    <a:cubicBezTo>
                      <a:pt x="1591015" y="925331"/>
                      <a:pt x="1550928" y="868503"/>
                      <a:pt x="1500085" y="870398"/>
                    </a:cubicBezTo>
                    <a:cubicBezTo>
                      <a:pt x="1433598" y="873239"/>
                      <a:pt x="1443375" y="943327"/>
                      <a:pt x="1468797" y="1002049"/>
                    </a:cubicBezTo>
                    <a:cubicBezTo>
                      <a:pt x="1455109" y="989736"/>
                      <a:pt x="1441420" y="979317"/>
                      <a:pt x="1427732" y="969846"/>
                    </a:cubicBezTo>
                    <a:cubicBezTo>
                      <a:pt x="1404266" y="952798"/>
                      <a:pt x="1349512" y="917754"/>
                      <a:pt x="1323113" y="950904"/>
                    </a:cubicBezTo>
                    <a:cubicBezTo>
                      <a:pt x="1299647" y="980265"/>
                      <a:pt x="1336802" y="1023833"/>
                      <a:pt x="1355379" y="1045616"/>
                    </a:cubicBezTo>
                    <a:cubicBezTo>
                      <a:pt x="1361245" y="1052246"/>
                      <a:pt x="1367111" y="1058876"/>
                      <a:pt x="1372978" y="1065506"/>
                    </a:cubicBezTo>
                    <a:cubicBezTo>
                      <a:pt x="1365156" y="1060771"/>
                      <a:pt x="1358312" y="1056035"/>
                      <a:pt x="1350490" y="1051299"/>
                    </a:cubicBezTo>
                    <a:cubicBezTo>
                      <a:pt x="1318224" y="1031410"/>
                      <a:pt x="1269337" y="1001101"/>
                      <a:pt x="1228272" y="1011520"/>
                    </a:cubicBezTo>
                    <a:cubicBezTo>
                      <a:pt x="1189162" y="1020991"/>
                      <a:pt x="1185251" y="1061718"/>
                      <a:pt x="1203828" y="1091079"/>
                    </a:cubicBezTo>
                    <a:cubicBezTo>
                      <a:pt x="1211650" y="1103391"/>
                      <a:pt x="1221428" y="1113810"/>
                      <a:pt x="1231205" y="1124228"/>
                    </a:cubicBezTo>
                    <a:cubicBezTo>
                      <a:pt x="1215561" y="1117598"/>
                      <a:pt x="1198939" y="1111916"/>
                      <a:pt x="1183295" y="1108127"/>
                    </a:cubicBezTo>
                    <a:cubicBezTo>
                      <a:pt x="1149074" y="1101497"/>
                      <a:pt x="1104098" y="1101497"/>
                      <a:pt x="1080632" y="1130858"/>
                    </a:cubicBezTo>
                    <a:cubicBezTo>
                      <a:pt x="1053255" y="1163061"/>
                      <a:pt x="1079655" y="1209470"/>
                      <a:pt x="1109964" y="1243566"/>
                    </a:cubicBezTo>
                    <a:cubicBezTo>
                      <a:pt x="1107031" y="1243566"/>
                      <a:pt x="1105076" y="1244513"/>
                      <a:pt x="1102143" y="1245461"/>
                    </a:cubicBezTo>
                    <a:cubicBezTo>
                      <a:pt x="1084543" y="1252091"/>
                      <a:pt x="1074766" y="1271033"/>
                      <a:pt x="1069877" y="1288082"/>
                    </a:cubicBezTo>
                    <a:cubicBezTo>
                      <a:pt x="1063033" y="1308918"/>
                      <a:pt x="1058144" y="1332596"/>
                      <a:pt x="1056189" y="1356275"/>
                    </a:cubicBezTo>
                    <a:cubicBezTo>
                      <a:pt x="1052277" y="1343962"/>
                      <a:pt x="1047389" y="1331649"/>
                      <a:pt x="1042500" y="1319337"/>
                    </a:cubicBezTo>
                    <a:cubicBezTo>
                      <a:pt x="1031745" y="1294711"/>
                      <a:pt x="1010235" y="1245461"/>
                      <a:pt x="974058" y="1252091"/>
                    </a:cubicBezTo>
                    <a:cubicBezTo>
                      <a:pt x="931037" y="1260615"/>
                      <a:pt x="932015" y="1311760"/>
                      <a:pt x="936904" y="1344909"/>
                    </a:cubicBezTo>
                    <a:cubicBezTo>
                      <a:pt x="938859" y="1359116"/>
                      <a:pt x="942770" y="1374270"/>
                      <a:pt x="946681" y="1388477"/>
                    </a:cubicBezTo>
                    <a:cubicBezTo>
                      <a:pt x="929082" y="1365746"/>
                      <a:pt x="907571" y="1349645"/>
                      <a:pt x="879217" y="1347750"/>
                    </a:cubicBezTo>
                    <a:cubicBezTo>
                      <a:pt x="877261" y="1347750"/>
                      <a:pt x="875306" y="1349645"/>
                      <a:pt x="874328" y="1351539"/>
                    </a:cubicBezTo>
                    <a:cubicBezTo>
                      <a:pt x="859662" y="1387530"/>
                      <a:pt x="879217" y="1428257"/>
                      <a:pt x="899749" y="1459512"/>
                    </a:cubicBezTo>
                    <a:cubicBezTo>
                      <a:pt x="900727" y="1461406"/>
                      <a:pt x="902683" y="1463300"/>
                      <a:pt x="903661" y="1464247"/>
                    </a:cubicBezTo>
                    <a:cubicBezTo>
                      <a:pt x="893883" y="1459512"/>
                      <a:pt x="884106" y="1455723"/>
                      <a:pt x="874328" y="1451935"/>
                    </a:cubicBezTo>
                    <a:cubicBezTo>
                      <a:pt x="833263" y="1438675"/>
                      <a:pt x="770687" y="1441516"/>
                      <a:pt x="758954" y="1492661"/>
                    </a:cubicBezTo>
                    <a:cubicBezTo>
                      <a:pt x="748199" y="1538124"/>
                      <a:pt x="787309" y="1581691"/>
                      <a:pt x="819574" y="1610105"/>
                    </a:cubicBezTo>
                    <a:cubicBezTo>
                      <a:pt x="821530" y="1611999"/>
                      <a:pt x="822508" y="1612947"/>
                      <a:pt x="824463" y="1614841"/>
                    </a:cubicBezTo>
                    <a:cubicBezTo>
                      <a:pt x="822508" y="1613894"/>
                      <a:pt x="820552" y="1613894"/>
                      <a:pt x="819574" y="1612947"/>
                    </a:cubicBezTo>
                    <a:cubicBezTo>
                      <a:pt x="784376" y="1599687"/>
                      <a:pt x="721800" y="1576008"/>
                      <a:pt x="691490" y="1611053"/>
                    </a:cubicBezTo>
                    <a:cubicBezTo>
                      <a:pt x="664113" y="1643255"/>
                      <a:pt x="707134" y="1674510"/>
                      <a:pt x="759932" y="1697241"/>
                    </a:cubicBezTo>
                    <a:cubicBezTo>
                      <a:pt x="736466" y="1700082"/>
                      <a:pt x="713978" y="1708607"/>
                      <a:pt x="699312" y="1724708"/>
                    </a:cubicBezTo>
                    <a:cubicBezTo>
                      <a:pt x="655313" y="1770170"/>
                      <a:pt x="695401" y="1829839"/>
                      <a:pt x="738421" y="1858253"/>
                    </a:cubicBezTo>
                    <a:cubicBezTo>
                      <a:pt x="745266" y="1862989"/>
                      <a:pt x="753088" y="1866777"/>
                      <a:pt x="759932" y="1871513"/>
                    </a:cubicBezTo>
                    <a:cubicBezTo>
                      <a:pt x="718866" y="1874354"/>
                      <a:pt x="659224" y="1884773"/>
                      <a:pt x="637714" y="1923605"/>
                    </a:cubicBezTo>
                    <a:cubicBezTo>
                      <a:pt x="618159" y="1959596"/>
                      <a:pt x="638691" y="1995587"/>
                      <a:pt x="670957" y="2016424"/>
                    </a:cubicBezTo>
                    <a:cubicBezTo>
                      <a:pt x="657269" y="2027789"/>
                      <a:pt x="646514" y="2041049"/>
                      <a:pt x="639669" y="2053361"/>
                    </a:cubicBezTo>
                    <a:cubicBezTo>
                      <a:pt x="629892" y="2071357"/>
                      <a:pt x="619137" y="2099771"/>
                      <a:pt x="637714" y="2116819"/>
                    </a:cubicBezTo>
                    <a:cubicBezTo>
                      <a:pt x="639669" y="2118714"/>
                      <a:pt x="640647" y="2119661"/>
                      <a:pt x="642602" y="2120608"/>
                    </a:cubicBezTo>
                    <a:cubicBezTo>
                      <a:pt x="624025" y="2129132"/>
                      <a:pt x="607404" y="2140498"/>
                      <a:pt x="593715" y="2153757"/>
                    </a:cubicBezTo>
                    <a:cubicBezTo>
                      <a:pt x="563405" y="2183118"/>
                      <a:pt x="543850" y="2230475"/>
                      <a:pt x="567316" y="2270254"/>
                    </a:cubicBezTo>
                    <a:cubicBezTo>
                      <a:pt x="589804" y="2307192"/>
                      <a:pt x="634781" y="2326135"/>
                      <a:pt x="681712" y="2331818"/>
                    </a:cubicBezTo>
                    <a:cubicBezTo>
                      <a:pt x="638691" y="2368756"/>
                      <a:pt x="607404" y="2429372"/>
                      <a:pt x="611315" y="2471045"/>
                    </a:cubicBezTo>
                    <a:cubicBezTo>
                      <a:pt x="617181" y="2534503"/>
                      <a:pt x="671935" y="2552498"/>
                      <a:pt x="723755" y="2541133"/>
                    </a:cubicBezTo>
                    <a:cubicBezTo>
                      <a:pt x="709089" y="2573335"/>
                      <a:pt x="706156" y="2614062"/>
                      <a:pt x="712022" y="2644370"/>
                    </a:cubicBezTo>
                    <a:cubicBezTo>
                      <a:pt x="715933" y="2666154"/>
                      <a:pt x="726689" y="2700251"/>
                      <a:pt x="753088" y="2704986"/>
                    </a:cubicBezTo>
                    <a:cubicBezTo>
                      <a:pt x="776553" y="2708775"/>
                      <a:pt x="797086" y="2693621"/>
                      <a:pt x="812730" y="2675625"/>
                    </a:cubicBezTo>
                    <a:cubicBezTo>
                      <a:pt x="804908" y="2702145"/>
                      <a:pt x="800019" y="2730559"/>
                      <a:pt x="806864" y="2756131"/>
                    </a:cubicBezTo>
                    <a:cubicBezTo>
                      <a:pt x="814686" y="2784545"/>
                      <a:pt x="842063" y="2805382"/>
                      <a:pt x="873350" y="2794964"/>
                    </a:cubicBezTo>
                    <a:cubicBezTo>
                      <a:pt x="909527" y="2783598"/>
                      <a:pt x="931037" y="2746660"/>
                      <a:pt x="943748" y="2715405"/>
                    </a:cubicBezTo>
                    <a:cubicBezTo>
                      <a:pt x="944726" y="2712563"/>
                      <a:pt x="946681" y="2708775"/>
                      <a:pt x="947659" y="2704986"/>
                    </a:cubicBezTo>
                    <a:cubicBezTo>
                      <a:pt x="948637" y="2706881"/>
                      <a:pt x="948637" y="2707828"/>
                      <a:pt x="949614" y="2709722"/>
                    </a:cubicBezTo>
                    <a:cubicBezTo>
                      <a:pt x="961347" y="2736241"/>
                      <a:pt x="990680" y="2741924"/>
                      <a:pt x="1015123" y="2724876"/>
                    </a:cubicBezTo>
                    <a:cubicBezTo>
                      <a:pt x="1049344" y="2700251"/>
                      <a:pt x="1068899" y="2658577"/>
                      <a:pt x="1082588" y="2620692"/>
                    </a:cubicBezTo>
                    <a:cubicBezTo>
                      <a:pt x="1084543" y="2615956"/>
                      <a:pt x="1085521" y="2611220"/>
                      <a:pt x="1087476" y="2607432"/>
                    </a:cubicBezTo>
                    <a:cubicBezTo>
                      <a:pt x="1093343" y="2602696"/>
                      <a:pt x="1099210" y="2597961"/>
                      <a:pt x="1105076" y="2592278"/>
                    </a:cubicBezTo>
                    <a:cubicBezTo>
                      <a:pt x="1077699" y="2651947"/>
                      <a:pt x="1068899" y="2727717"/>
                      <a:pt x="1141253" y="2742871"/>
                    </a:cubicBezTo>
                    <a:cubicBezTo>
                      <a:pt x="1217517" y="2759920"/>
                      <a:pt x="1279115" y="2690779"/>
                      <a:pt x="1313336" y="2621639"/>
                    </a:cubicBezTo>
                    <a:cubicBezTo>
                      <a:pt x="1309424" y="2656682"/>
                      <a:pt x="1313336" y="2692673"/>
                      <a:pt x="1335824" y="2718246"/>
                    </a:cubicBezTo>
                    <a:cubicBezTo>
                      <a:pt x="1337779" y="2720140"/>
                      <a:pt x="1339735" y="2720140"/>
                      <a:pt x="1341690" y="2719193"/>
                    </a:cubicBezTo>
                    <a:cubicBezTo>
                      <a:pt x="1367111" y="2703092"/>
                      <a:pt x="1381778" y="2676572"/>
                      <a:pt x="1389600" y="2648158"/>
                    </a:cubicBezTo>
                    <a:cubicBezTo>
                      <a:pt x="1390577" y="2660471"/>
                      <a:pt x="1391555" y="2672784"/>
                      <a:pt x="1393511" y="2685097"/>
                    </a:cubicBezTo>
                    <a:cubicBezTo>
                      <a:pt x="1397422" y="2707828"/>
                      <a:pt x="1402310" y="2755184"/>
                      <a:pt x="1430665" y="2763708"/>
                    </a:cubicBezTo>
                    <a:cubicBezTo>
                      <a:pt x="1466841" y="2774127"/>
                      <a:pt x="1485418" y="2724876"/>
                      <a:pt x="1489330" y="2699303"/>
                    </a:cubicBezTo>
                    <a:cubicBezTo>
                      <a:pt x="1493241" y="2675625"/>
                      <a:pt x="1493241" y="2651947"/>
                      <a:pt x="1492263" y="2629216"/>
                    </a:cubicBezTo>
                    <a:cubicBezTo>
                      <a:pt x="1501062" y="2656682"/>
                      <a:pt x="1516706" y="2675625"/>
                      <a:pt x="1547994" y="2655736"/>
                    </a:cubicBezTo>
                    <a:cubicBezTo>
                      <a:pt x="1571460" y="2640581"/>
                      <a:pt x="1578304" y="2602696"/>
                      <a:pt x="1584171" y="2579018"/>
                    </a:cubicBezTo>
                    <a:cubicBezTo>
                      <a:pt x="1590037" y="2553445"/>
                      <a:pt x="1592971" y="2524085"/>
                      <a:pt x="1601770" y="2497565"/>
                    </a:cubicBezTo>
                    <a:cubicBezTo>
                      <a:pt x="1603726" y="2523137"/>
                      <a:pt x="1608615" y="2550604"/>
                      <a:pt x="1619370" y="2573335"/>
                    </a:cubicBezTo>
                    <a:cubicBezTo>
                      <a:pt x="1622303" y="2578071"/>
                      <a:pt x="1624258" y="2581860"/>
                      <a:pt x="1627192" y="2584701"/>
                    </a:cubicBezTo>
                    <a:cubicBezTo>
                      <a:pt x="1621325" y="2598908"/>
                      <a:pt x="1616436" y="2613115"/>
                      <a:pt x="1612526" y="2626374"/>
                    </a:cubicBezTo>
                    <a:cubicBezTo>
                      <a:pt x="1602748" y="2660471"/>
                      <a:pt x="1594926" y="2704986"/>
                      <a:pt x="1620347" y="2735294"/>
                    </a:cubicBezTo>
                    <a:cubicBezTo>
                      <a:pt x="1636969" y="2755184"/>
                      <a:pt x="1653591" y="2754237"/>
                      <a:pt x="1669235" y="2743819"/>
                    </a:cubicBezTo>
                    <a:cubicBezTo>
                      <a:pt x="1662390" y="2763708"/>
                      <a:pt x="1660435" y="2785492"/>
                      <a:pt x="1667279" y="2806329"/>
                    </a:cubicBezTo>
                    <a:cubicBezTo>
                      <a:pt x="1668257" y="2809170"/>
                      <a:pt x="1671190" y="2810118"/>
                      <a:pt x="1673146" y="2810118"/>
                    </a:cubicBezTo>
                    <a:cubicBezTo>
                      <a:pt x="1687812" y="2808223"/>
                      <a:pt x="1700522" y="2800646"/>
                      <a:pt x="1710300" y="2791175"/>
                    </a:cubicBezTo>
                    <a:cubicBezTo>
                      <a:pt x="1709322" y="2801593"/>
                      <a:pt x="1708345" y="2812959"/>
                      <a:pt x="1707367" y="2822430"/>
                    </a:cubicBezTo>
                    <a:cubicBezTo>
                      <a:pt x="1703456" y="2869786"/>
                      <a:pt x="1703456" y="2926614"/>
                      <a:pt x="1727900" y="2970182"/>
                    </a:cubicBezTo>
                    <a:cubicBezTo>
                      <a:pt x="1744521" y="2999543"/>
                      <a:pt x="1789497" y="3029851"/>
                      <a:pt x="1823718" y="3002385"/>
                    </a:cubicBezTo>
                    <a:cubicBezTo>
                      <a:pt x="1844251" y="2985336"/>
                      <a:pt x="1850118" y="2956923"/>
                      <a:pt x="1850118" y="2929456"/>
                    </a:cubicBezTo>
                    <a:cubicBezTo>
                      <a:pt x="1866739" y="2973971"/>
                      <a:pt x="1895094" y="3027010"/>
                      <a:pt x="1929315" y="3012803"/>
                    </a:cubicBezTo>
                    <a:cubicBezTo>
                      <a:pt x="1945936" y="3006173"/>
                      <a:pt x="1950825" y="2991019"/>
                      <a:pt x="1951803" y="2974918"/>
                    </a:cubicBezTo>
                    <a:cubicBezTo>
                      <a:pt x="1975269" y="2993860"/>
                      <a:pt x="2001668" y="3009962"/>
                      <a:pt x="2031000" y="3013750"/>
                    </a:cubicBezTo>
                    <a:cubicBezTo>
                      <a:pt x="2066199" y="3018486"/>
                      <a:pt x="2108242" y="3009015"/>
                      <a:pt x="2096509" y="2965447"/>
                    </a:cubicBezTo>
                    <a:cubicBezTo>
                      <a:pt x="2090643" y="2943663"/>
                      <a:pt x="2078910" y="2922826"/>
                      <a:pt x="2066199" y="2902936"/>
                    </a:cubicBezTo>
                    <a:cubicBezTo>
                      <a:pt x="2094554" y="2928509"/>
                      <a:pt x="2126820" y="2952187"/>
                      <a:pt x="2162018" y="2944610"/>
                    </a:cubicBezTo>
                    <a:cubicBezTo>
                      <a:pt x="2164952" y="2943663"/>
                      <a:pt x="2165929" y="2940821"/>
                      <a:pt x="2165929" y="2937980"/>
                    </a:cubicBezTo>
                    <a:cubicBezTo>
                      <a:pt x="2163974" y="2928509"/>
                      <a:pt x="2161041" y="2920932"/>
                      <a:pt x="2156152" y="2913355"/>
                    </a:cubicBezTo>
                    <a:cubicBezTo>
                      <a:pt x="2175707" y="2919985"/>
                      <a:pt x="2196239" y="2923773"/>
                      <a:pt x="2214816" y="2926614"/>
                    </a:cubicBezTo>
                    <a:cubicBezTo>
                      <a:pt x="2238283" y="2930403"/>
                      <a:pt x="2276415" y="2933244"/>
                      <a:pt x="2293036" y="2911460"/>
                    </a:cubicBezTo>
                    <a:cubicBezTo>
                      <a:pt x="2305746" y="2894412"/>
                      <a:pt x="2298902" y="2877364"/>
                      <a:pt x="2286192" y="2863157"/>
                    </a:cubicBezTo>
                    <a:cubicBezTo>
                      <a:pt x="2314547" y="2866945"/>
                      <a:pt x="2342901" y="2867893"/>
                      <a:pt x="2371256" y="2864104"/>
                    </a:cubicBezTo>
                    <a:cubicBezTo>
                      <a:pt x="2399610" y="2860315"/>
                      <a:pt x="2470986" y="2846108"/>
                      <a:pt x="2468052" y="2807276"/>
                    </a:cubicBezTo>
                    <a:cubicBezTo>
                      <a:pt x="2467074" y="2794964"/>
                      <a:pt x="2459252" y="2790228"/>
                      <a:pt x="2448497" y="2789281"/>
                    </a:cubicBezTo>
                    <a:cubicBezTo>
                      <a:pt x="2447520" y="2785492"/>
                      <a:pt x="2445564" y="2781704"/>
                      <a:pt x="2441653" y="2777915"/>
                    </a:cubicBezTo>
                    <a:cubicBezTo>
                      <a:pt x="2429920" y="2762761"/>
                      <a:pt x="2413298" y="2748554"/>
                      <a:pt x="2395700" y="2737189"/>
                    </a:cubicBezTo>
                    <a:cubicBezTo>
                      <a:pt x="2418187" y="2742871"/>
                      <a:pt x="2440676" y="2748554"/>
                      <a:pt x="2463163" y="2751395"/>
                    </a:cubicBezTo>
                    <a:cubicBezTo>
                      <a:pt x="2482719" y="2754237"/>
                      <a:pt x="2514007" y="2758973"/>
                      <a:pt x="2523784" y="2738136"/>
                    </a:cubicBezTo>
                    <a:cubicBezTo>
                      <a:pt x="2533561" y="2717299"/>
                      <a:pt x="2511073" y="2692673"/>
                      <a:pt x="2498362" y="2678467"/>
                    </a:cubicBezTo>
                    <a:cubicBezTo>
                      <a:pt x="2495429" y="2674678"/>
                      <a:pt x="2491518" y="2671837"/>
                      <a:pt x="2487607" y="2668995"/>
                    </a:cubicBezTo>
                    <a:cubicBezTo>
                      <a:pt x="2494451" y="2673731"/>
                      <a:pt x="2502273" y="2677519"/>
                      <a:pt x="2510096" y="2681308"/>
                    </a:cubicBezTo>
                    <a:cubicBezTo>
                      <a:pt x="2525739" y="2688885"/>
                      <a:pt x="2556050" y="2705933"/>
                      <a:pt x="2573649" y="2695515"/>
                    </a:cubicBezTo>
                    <a:cubicBezTo>
                      <a:pt x="2599070" y="2680361"/>
                      <a:pt x="2592226" y="2644370"/>
                      <a:pt x="2580493" y="2612168"/>
                    </a:cubicBezTo>
                    <a:cubicBezTo>
                      <a:pt x="2608847" y="2650053"/>
                      <a:pt x="2647957" y="2688885"/>
                      <a:pt x="2684134" y="2666154"/>
                    </a:cubicBezTo>
                    <a:cubicBezTo>
                      <a:pt x="2707600" y="2651000"/>
                      <a:pt x="2708578" y="2617850"/>
                      <a:pt x="2707600" y="2593225"/>
                    </a:cubicBezTo>
                    <a:cubicBezTo>
                      <a:pt x="2714444" y="2609326"/>
                      <a:pt x="2724221" y="2625427"/>
                      <a:pt x="2736932" y="2637740"/>
                    </a:cubicBezTo>
                    <a:cubicBezTo>
                      <a:pt x="2738887" y="2639635"/>
                      <a:pt x="2742799" y="2639635"/>
                      <a:pt x="2743776" y="2637740"/>
                    </a:cubicBezTo>
                    <a:cubicBezTo>
                      <a:pt x="2756487" y="2624480"/>
                      <a:pt x="2763331" y="2609326"/>
                      <a:pt x="2768220" y="2593225"/>
                    </a:cubicBezTo>
                    <a:cubicBezTo>
                      <a:pt x="2769198" y="2597014"/>
                      <a:pt x="2771153" y="2600802"/>
                      <a:pt x="2772131" y="2603644"/>
                    </a:cubicBezTo>
                    <a:cubicBezTo>
                      <a:pt x="2785820" y="2633952"/>
                      <a:pt x="2804396" y="2678467"/>
                      <a:pt x="2840573" y="2689832"/>
                    </a:cubicBezTo>
                    <a:cubicBezTo>
                      <a:pt x="2887505" y="2705933"/>
                      <a:pt x="2909016" y="2669943"/>
                      <a:pt x="2918793" y="2624480"/>
                    </a:cubicBezTo>
                    <a:cubicBezTo>
                      <a:pt x="2922704" y="2646264"/>
                      <a:pt x="2929548" y="2668995"/>
                      <a:pt x="2947148" y="2683202"/>
                    </a:cubicBezTo>
                    <a:cubicBezTo>
                      <a:pt x="2977457" y="2706881"/>
                      <a:pt x="3000923" y="2690779"/>
                      <a:pt x="3017545" y="2665207"/>
                    </a:cubicBezTo>
                    <a:cubicBezTo>
                      <a:pt x="3016567" y="2670890"/>
                      <a:pt x="3016567" y="2675625"/>
                      <a:pt x="3016567" y="2681308"/>
                    </a:cubicBezTo>
                    <a:cubicBezTo>
                      <a:pt x="3015589" y="2702145"/>
                      <a:pt x="3015589" y="2736241"/>
                      <a:pt x="3039055" y="2747607"/>
                    </a:cubicBezTo>
                    <a:cubicBezTo>
                      <a:pt x="3057632" y="2757078"/>
                      <a:pt x="3076210" y="2748554"/>
                      <a:pt x="3092831" y="2734347"/>
                    </a:cubicBezTo>
                    <a:cubicBezTo>
                      <a:pt x="3085987" y="2761814"/>
                      <a:pt x="3089898" y="2788334"/>
                      <a:pt x="3119230" y="2800646"/>
                    </a:cubicBezTo>
                    <a:cubicBezTo>
                      <a:pt x="3129985" y="2805382"/>
                      <a:pt x="3142697" y="2805382"/>
                      <a:pt x="3155407" y="2801593"/>
                    </a:cubicBezTo>
                    <a:cubicBezTo>
                      <a:pt x="3136830" y="2828113"/>
                      <a:pt x="3122163" y="2855580"/>
                      <a:pt x="3116297" y="2884941"/>
                    </a:cubicBezTo>
                    <a:cubicBezTo>
                      <a:pt x="3111409" y="2910513"/>
                      <a:pt x="3112386" y="2949345"/>
                      <a:pt x="3140741" y="2962605"/>
                    </a:cubicBezTo>
                    <a:cubicBezTo>
                      <a:pt x="3147585" y="2965447"/>
                      <a:pt x="3153452" y="2965447"/>
                      <a:pt x="3159318" y="2962605"/>
                    </a:cubicBezTo>
                    <a:cubicBezTo>
                      <a:pt x="3152474" y="2992914"/>
                      <a:pt x="3157362" y="3024169"/>
                      <a:pt x="3189628" y="3040270"/>
                    </a:cubicBezTo>
                    <a:cubicBezTo>
                      <a:pt x="3225805" y="3057318"/>
                      <a:pt x="3252204" y="3029851"/>
                      <a:pt x="3266870" y="3000490"/>
                    </a:cubicBezTo>
                    <a:cubicBezTo>
                      <a:pt x="3273714" y="3058265"/>
                      <a:pt x="3298158" y="3161502"/>
                      <a:pt x="3357800" y="3142560"/>
                    </a:cubicBezTo>
                    <a:cubicBezTo>
                      <a:pt x="3390066" y="3132141"/>
                      <a:pt x="3379311" y="3077208"/>
                      <a:pt x="3375400" y="3054477"/>
                    </a:cubicBezTo>
                    <a:cubicBezTo>
                      <a:pt x="3370511" y="3028904"/>
                      <a:pt x="3364644" y="3003332"/>
                      <a:pt x="3356822" y="2977759"/>
                    </a:cubicBezTo>
                    <a:cubicBezTo>
                      <a:pt x="3393977" y="3027957"/>
                      <a:pt x="3446775" y="3072472"/>
                      <a:pt x="3501529" y="3098045"/>
                    </a:cubicBezTo>
                    <a:cubicBezTo>
                      <a:pt x="3522061" y="3107516"/>
                      <a:pt x="3553349" y="3119829"/>
                      <a:pt x="3575838" y="3109410"/>
                    </a:cubicBezTo>
                    <a:cubicBezTo>
                      <a:pt x="3592459" y="3101833"/>
                      <a:pt x="3595392" y="3086679"/>
                      <a:pt x="3592459" y="3071525"/>
                    </a:cubicBezTo>
                    <a:cubicBezTo>
                      <a:pt x="3610059" y="3090468"/>
                      <a:pt x="3628635" y="3108463"/>
                      <a:pt x="3649168" y="3124564"/>
                    </a:cubicBezTo>
                    <a:cubicBezTo>
                      <a:pt x="3664812" y="3136877"/>
                      <a:pt x="3690234" y="3154872"/>
                      <a:pt x="3710766" y="3141613"/>
                    </a:cubicBezTo>
                    <a:cubicBezTo>
                      <a:pt x="3742054" y="3121723"/>
                      <a:pt x="3704900" y="3067736"/>
                      <a:pt x="3673612" y="3031746"/>
                    </a:cubicBezTo>
                    <a:cubicBezTo>
                      <a:pt x="3714677" y="3060160"/>
                      <a:pt x="3753787" y="3089521"/>
                      <a:pt x="3797785" y="3114146"/>
                    </a:cubicBezTo>
                    <a:cubicBezTo>
                      <a:pt x="3843739" y="3138771"/>
                      <a:pt x="3903382" y="3167185"/>
                      <a:pt x="3955202" y="3143507"/>
                    </a:cubicBezTo>
                    <a:cubicBezTo>
                      <a:pt x="3957157" y="3142560"/>
                      <a:pt x="3958135" y="3139718"/>
                      <a:pt x="3957157" y="3137824"/>
                    </a:cubicBezTo>
                    <a:cubicBezTo>
                      <a:pt x="3952269" y="3105622"/>
                      <a:pt x="3930759" y="3080049"/>
                      <a:pt x="3907293" y="3058265"/>
                    </a:cubicBezTo>
                    <a:cubicBezTo>
                      <a:pt x="3927826" y="3066789"/>
                      <a:pt x="3948358" y="3072472"/>
                      <a:pt x="3970846" y="3066789"/>
                    </a:cubicBezTo>
                    <a:cubicBezTo>
                      <a:pt x="3973780" y="3065842"/>
                      <a:pt x="3975735" y="3062054"/>
                      <a:pt x="3973780" y="3059212"/>
                    </a:cubicBezTo>
                    <a:cubicBezTo>
                      <a:pt x="3969869" y="3051635"/>
                      <a:pt x="3966936" y="3044058"/>
                      <a:pt x="3963024" y="3036481"/>
                    </a:cubicBezTo>
                    <a:cubicBezTo>
                      <a:pt x="3973780" y="3041217"/>
                      <a:pt x="3983557" y="3044058"/>
                      <a:pt x="3995289" y="3046900"/>
                    </a:cubicBezTo>
                    <a:cubicBezTo>
                      <a:pt x="3998223" y="3047847"/>
                      <a:pt x="4002134" y="3045006"/>
                      <a:pt x="4002134" y="3042164"/>
                    </a:cubicBezTo>
                    <a:cubicBezTo>
                      <a:pt x="4003112" y="3019433"/>
                      <a:pt x="3991379" y="3000490"/>
                      <a:pt x="3974757" y="2987231"/>
                    </a:cubicBezTo>
                    <a:cubicBezTo>
                      <a:pt x="4008001" y="2997649"/>
                      <a:pt x="4047111" y="3007120"/>
                      <a:pt x="4060799" y="2977759"/>
                    </a:cubicBezTo>
                    <a:cubicBezTo>
                      <a:pt x="4070576" y="2955975"/>
                      <a:pt x="4051021" y="2931350"/>
                      <a:pt x="4028533" y="2913355"/>
                    </a:cubicBezTo>
                    <a:cubicBezTo>
                      <a:pt x="4060799" y="2923773"/>
                      <a:pt x="4093064" y="2937980"/>
                      <a:pt x="4126308" y="2944610"/>
                    </a:cubicBezTo>
                    <a:cubicBezTo>
                      <a:pt x="4134130" y="2950293"/>
                      <a:pt x="4139996" y="2955975"/>
                      <a:pt x="4141951" y="2961658"/>
                    </a:cubicBezTo>
                    <a:cubicBezTo>
                      <a:pt x="4151729" y="2985336"/>
                      <a:pt x="4132174" y="2987231"/>
                      <a:pt x="4107730" y="2983442"/>
                    </a:cubicBezTo>
                    <a:cubicBezTo>
                      <a:pt x="4139018" y="2999543"/>
                      <a:pt x="4167373" y="3020380"/>
                      <a:pt x="4138041" y="3031746"/>
                    </a:cubicBezTo>
                    <a:cubicBezTo>
                      <a:pt x="4121419" y="3038376"/>
                      <a:pt x="4103819" y="3040270"/>
                      <a:pt x="4083287" y="3036481"/>
                    </a:cubicBezTo>
                    <a:cubicBezTo>
                      <a:pt x="4071554" y="3034587"/>
                      <a:pt x="4057866" y="3032693"/>
                      <a:pt x="4045155" y="3030798"/>
                    </a:cubicBezTo>
                    <a:cubicBezTo>
                      <a:pt x="4068620" y="3045952"/>
                      <a:pt x="4062754" y="3056371"/>
                      <a:pt x="4040266" y="3060160"/>
                    </a:cubicBezTo>
                    <a:cubicBezTo>
                      <a:pt x="4051999" y="3071525"/>
                      <a:pt x="4056888" y="3081943"/>
                      <a:pt x="4049066" y="3092362"/>
                    </a:cubicBezTo>
                    <a:cubicBezTo>
                      <a:pt x="4041244" y="3102780"/>
                      <a:pt x="4021689" y="3100886"/>
                      <a:pt x="4004090" y="3096151"/>
                    </a:cubicBezTo>
                    <a:cubicBezTo>
                      <a:pt x="4035377" y="3122670"/>
                      <a:pt x="4048088" y="3153925"/>
                      <a:pt x="4010934" y="3180445"/>
                    </a:cubicBezTo>
                    <a:cubicBezTo>
                      <a:pt x="3967913" y="3211700"/>
                      <a:pt x="3890671" y="3197493"/>
                      <a:pt x="3820274" y="3169079"/>
                    </a:cubicBezTo>
                    <a:cubicBezTo>
                      <a:pt x="3836895" y="3189916"/>
                      <a:pt x="3843739" y="3209806"/>
                      <a:pt x="3831028" y="3220224"/>
                    </a:cubicBezTo>
                    <a:cubicBezTo>
                      <a:pt x="3818318" y="3230643"/>
                      <a:pt x="3792896" y="3215489"/>
                      <a:pt x="3771387" y="3200335"/>
                    </a:cubicBezTo>
                    <a:cubicBezTo>
                      <a:pt x="3794852" y="3228748"/>
                      <a:pt x="3822229" y="3266634"/>
                      <a:pt x="3793874" y="3274211"/>
                    </a:cubicBezTo>
                    <a:cubicBezTo>
                      <a:pt x="3769431" y="3280840"/>
                      <a:pt x="3742054" y="3261898"/>
                      <a:pt x="3721521" y="3248638"/>
                    </a:cubicBezTo>
                    <a:cubicBezTo>
                      <a:pt x="3690234" y="3229696"/>
                      <a:pt x="3662857" y="3207912"/>
                      <a:pt x="3635479" y="3187075"/>
                    </a:cubicBezTo>
                    <a:cubicBezTo>
                      <a:pt x="3676545" y="3239167"/>
                      <a:pt x="3736188" y="3322514"/>
                      <a:pt x="3690234" y="3325356"/>
                    </a:cubicBezTo>
                    <a:cubicBezTo>
                      <a:pt x="3621791" y="3330091"/>
                      <a:pt x="3563126" y="3277999"/>
                      <a:pt x="3517172" y="3227801"/>
                    </a:cubicBezTo>
                    <a:cubicBezTo>
                      <a:pt x="3536728" y="3266634"/>
                      <a:pt x="3550416" y="3309255"/>
                      <a:pt x="3522061" y="3311148"/>
                    </a:cubicBezTo>
                    <a:cubicBezTo>
                      <a:pt x="3498596" y="3313043"/>
                      <a:pt x="3468285" y="3290312"/>
                      <a:pt x="3454597" y="3275158"/>
                    </a:cubicBezTo>
                    <a:cubicBezTo>
                      <a:pt x="3433086" y="3252427"/>
                      <a:pt x="3421354" y="3229696"/>
                      <a:pt x="3409621" y="3206017"/>
                    </a:cubicBezTo>
                    <a:cubicBezTo>
                      <a:pt x="3407665" y="3223066"/>
                      <a:pt x="3404732" y="3239167"/>
                      <a:pt x="3399843" y="3255268"/>
                    </a:cubicBezTo>
                    <a:cubicBezTo>
                      <a:pt x="3395932" y="3268528"/>
                      <a:pt x="3392999" y="3277052"/>
                      <a:pt x="3374422" y="3277052"/>
                    </a:cubicBezTo>
                    <a:cubicBezTo>
                      <a:pt x="3368555" y="3277052"/>
                      <a:pt x="3362689" y="3275158"/>
                      <a:pt x="3360733" y="3270422"/>
                    </a:cubicBezTo>
                    <a:cubicBezTo>
                      <a:pt x="3357800" y="3263792"/>
                      <a:pt x="3355845" y="3257162"/>
                      <a:pt x="3352911" y="3250532"/>
                    </a:cubicBezTo>
                    <a:cubicBezTo>
                      <a:pt x="3350956" y="3253374"/>
                      <a:pt x="3349001" y="3256215"/>
                      <a:pt x="3347045" y="3260004"/>
                    </a:cubicBezTo>
                    <a:cubicBezTo>
                      <a:pt x="3335312" y="3277052"/>
                      <a:pt x="3314779" y="3317779"/>
                      <a:pt x="3281536" y="3314937"/>
                    </a:cubicBezTo>
                    <a:cubicBezTo>
                      <a:pt x="3245359" y="3312096"/>
                      <a:pt x="3226783" y="3251480"/>
                      <a:pt x="3217983" y="3232537"/>
                    </a:cubicBezTo>
                    <a:cubicBezTo>
                      <a:pt x="3209183" y="3214542"/>
                      <a:pt x="3206249" y="3196546"/>
                      <a:pt x="3204294" y="3178551"/>
                    </a:cubicBezTo>
                    <a:cubicBezTo>
                      <a:pt x="3200383" y="3188022"/>
                      <a:pt x="3194517" y="3196546"/>
                      <a:pt x="3187673" y="3205070"/>
                    </a:cubicBezTo>
                    <a:cubicBezTo>
                      <a:pt x="3178873" y="3216436"/>
                      <a:pt x="3163229" y="3250532"/>
                      <a:pt x="3135852" y="3242955"/>
                    </a:cubicBezTo>
                    <a:cubicBezTo>
                      <a:pt x="3114342" y="3237273"/>
                      <a:pt x="3115319" y="3200335"/>
                      <a:pt x="3114342" y="3188969"/>
                    </a:cubicBezTo>
                    <a:cubicBezTo>
                      <a:pt x="3113364" y="3168132"/>
                      <a:pt x="3113364" y="3150137"/>
                      <a:pt x="3114342" y="3131194"/>
                    </a:cubicBezTo>
                    <a:cubicBezTo>
                      <a:pt x="3102609" y="3152978"/>
                      <a:pt x="3085987" y="3170973"/>
                      <a:pt x="3065455" y="3156767"/>
                    </a:cubicBezTo>
                    <a:cubicBezTo>
                      <a:pt x="3041988" y="3141613"/>
                      <a:pt x="3044922" y="3079102"/>
                      <a:pt x="3047855" y="3062054"/>
                    </a:cubicBezTo>
                    <a:cubicBezTo>
                      <a:pt x="3048832" y="3058265"/>
                      <a:pt x="3048832" y="3054477"/>
                      <a:pt x="3049810" y="3050688"/>
                    </a:cubicBezTo>
                    <a:cubicBezTo>
                      <a:pt x="3029278" y="3052582"/>
                      <a:pt x="3006790" y="3046900"/>
                      <a:pt x="2997012" y="3029851"/>
                    </a:cubicBezTo>
                    <a:cubicBezTo>
                      <a:pt x="2980391" y="3002385"/>
                      <a:pt x="3036122" y="2983442"/>
                      <a:pt x="3081098" y="2972077"/>
                    </a:cubicBezTo>
                    <a:cubicBezTo>
                      <a:pt x="3050788" y="2972077"/>
                      <a:pt x="3021456" y="2974918"/>
                      <a:pt x="2990168" y="2967341"/>
                    </a:cubicBezTo>
                    <a:cubicBezTo>
                      <a:pt x="2985280" y="2966394"/>
                      <a:pt x="2982346" y="2961658"/>
                      <a:pt x="2984302" y="2958817"/>
                    </a:cubicBezTo>
                    <a:cubicBezTo>
                      <a:pt x="2991146" y="2948398"/>
                      <a:pt x="3006790" y="2938927"/>
                      <a:pt x="3022434" y="2931350"/>
                    </a:cubicBezTo>
                    <a:cubicBezTo>
                      <a:pt x="3000923" y="2919037"/>
                      <a:pt x="3010700" y="2886835"/>
                      <a:pt x="3022434" y="2862210"/>
                    </a:cubicBezTo>
                    <a:cubicBezTo>
                      <a:pt x="3005812" y="2873575"/>
                      <a:pt x="2988213" y="2883994"/>
                      <a:pt x="2974524" y="2897253"/>
                    </a:cubicBezTo>
                    <a:cubicBezTo>
                      <a:pt x="2966702" y="2904831"/>
                      <a:pt x="2954969" y="2901042"/>
                      <a:pt x="2944214" y="2896306"/>
                    </a:cubicBezTo>
                    <a:cubicBezTo>
                      <a:pt x="2928570" y="2889676"/>
                      <a:pt x="2929548" y="2852738"/>
                      <a:pt x="2931503" y="2843267"/>
                    </a:cubicBezTo>
                    <a:cubicBezTo>
                      <a:pt x="2934436" y="2830954"/>
                      <a:pt x="2939325" y="2820536"/>
                      <a:pt x="2945192" y="2810118"/>
                    </a:cubicBezTo>
                    <a:cubicBezTo>
                      <a:pt x="2920748" y="2826219"/>
                      <a:pt x="2891416" y="2837584"/>
                      <a:pt x="2860128" y="2840426"/>
                    </a:cubicBezTo>
                    <a:cubicBezTo>
                      <a:pt x="2857194" y="2840426"/>
                      <a:pt x="2765287" y="2848003"/>
                      <a:pt x="2776042" y="2824324"/>
                    </a:cubicBezTo>
                    <a:cubicBezTo>
                      <a:pt x="2780931" y="2812959"/>
                      <a:pt x="2790708" y="2809170"/>
                      <a:pt x="2803419" y="2804435"/>
                    </a:cubicBezTo>
                    <a:cubicBezTo>
                      <a:pt x="2809285" y="2801593"/>
                      <a:pt x="2816129" y="2799699"/>
                      <a:pt x="2822974" y="2796858"/>
                    </a:cubicBezTo>
                    <a:cubicBezTo>
                      <a:pt x="2779953" y="2811065"/>
                      <a:pt x="2722266" y="2826219"/>
                      <a:pt x="2669468" y="2814853"/>
                    </a:cubicBezTo>
                    <a:cubicBezTo>
                      <a:pt x="2667512" y="2814853"/>
                      <a:pt x="2665557" y="2812959"/>
                      <a:pt x="2666535" y="2811065"/>
                    </a:cubicBezTo>
                    <a:cubicBezTo>
                      <a:pt x="2669468" y="2797805"/>
                      <a:pt x="2677290" y="2782651"/>
                      <a:pt x="2685112" y="2772232"/>
                    </a:cubicBezTo>
                    <a:cubicBezTo>
                      <a:pt x="2697822" y="2756131"/>
                      <a:pt x="2703689" y="2732453"/>
                      <a:pt x="2720311" y="2719193"/>
                    </a:cubicBezTo>
                    <a:cubicBezTo>
                      <a:pt x="2698800" y="2737189"/>
                      <a:pt x="2680223" y="2757078"/>
                      <a:pt x="2653824" y="2770338"/>
                    </a:cubicBezTo>
                    <a:cubicBezTo>
                      <a:pt x="2627425" y="2783598"/>
                      <a:pt x="2617647" y="2765602"/>
                      <a:pt x="2616669" y="2740977"/>
                    </a:cubicBezTo>
                    <a:cubicBezTo>
                      <a:pt x="2612758" y="2748554"/>
                      <a:pt x="2608847" y="2757078"/>
                      <a:pt x="2603959" y="2763708"/>
                    </a:cubicBezTo>
                    <a:cubicBezTo>
                      <a:pt x="2597115" y="2772232"/>
                      <a:pt x="2589293" y="2780757"/>
                      <a:pt x="2572671" y="2778862"/>
                    </a:cubicBezTo>
                    <a:cubicBezTo>
                      <a:pt x="2553116" y="2776968"/>
                      <a:pt x="2539427" y="2764655"/>
                      <a:pt x="2528672" y="2747607"/>
                    </a:cubicBezTo>
                    <a:cubicBezTo>
                      <a:pt x="2523784" y="2757078"/>
                      <a:pt x="2508140" y="2760867"/>
                      <a:pt x="2493474" y="2763708"/>
                    </a:cubicBezTo>
                    <a:lnTo>
                      <a:pt x="2493474" y="2763708"/>
                    </a:lnTo>
                    <a:cubicBezTo>
                      <a:pt x="2529650" y="2776021"/>
                      <a:pt x="2551161" y="2797805"/>
                      <a:pt x="2529650" y="2833796"/>
                    </a:cubicBezTo>
                    <a:cubicBezTo>
                      <a:pt x="2504229" y="2875469"/>
                      <a:pt x="2431876" y="2890623"/>
                      <a:pt x="2361478" y="2891571"/>
                    </a:cubicBezTo>
                    <a:cubicBezTo>
                      <a:pt x="2382988" y="2903883"/>
                      <a:pt x="2397655" y="2918090"/>
                      <a:pt x="2389833" y="2932297"/>
                    </a:cubicBezTo>
                    <a:cubicBezTo>
                      <a:pt x="2382988" y="2945557"/>
                      <a:pt x="2354634" y="2941768"/>
                      <a:pt x="2330190" y="2936086"/>
                    </a:cubicBezTo>
                    <a:cubicBezTo>
                      <a:pt x="2360501" y="2952187"/>
                      <a:pt x="2398633" y="2974918"/>
                      <a:pt x="2377122" y="2991019"/>
                    </a:cubicBezTo>
                    <a:cubicBezTo>
                      <a:pt x="2358545" y="3005226"/>
                      <a:pt x="2327257" y="2998596"/>
                      <a:pt x="2304769" y="2994808"/>
                    </a:cubicBezTo>
                    <a:cubicBezTo>
                      <a:pt x="2270548" y="2989125"/>
                      <a:pt x="2239260" y="2980601"/>
                      <a:pt x="2206995" y="2972077"/>
                    </a:cubicBezTo>
                    <a:cubicBezTo>
                      <a:pt x="2261748" y="3003332"/>
                      <a:pt x="2343878" y="3052582"/>
                      <a:pt x="2305746" y="3071525"/>
                    </a:cubicBezTo>
                    <a:cubicBezTo>
                      <a:pt x="2249038" y="3098992"/>
                      <a:pt x="2178640" y="3075314"/>
                      <a:pt x="2119975" y="3047847"/>
                    </a:cubicBezTo>
                    <a:cubicBezTo>
                      <a:pt x="2151263" y="3074366"/>
                      <a:pt x="2179617" y="3106569"/>
                      <a:pt x="2155174" y="3117934"/>
                    </a:cubicBezTo>
                    <a:cubicBezTo>
                      <a:pt x="2135619" y="3127406"/>
                      <a:pt x="2101398" y="3118881"/>
                      <a:pt x="2083799" y="3110357"/>
                    </a:cubicBezTo>
                    <a:cubicBezTo>
                      <a:pt x="2057399" y="3098045"/>
                      <a:pt x="2037844" y="3082890"/>
                      <a:pt x="2019267" y="3065842"/>
                    </a:cubicBezTo>
                    <a:cubicBezTo>
                      <a:pt x="2024156" y="3080997"/>
                      <a:pt x="2028067" y="3096151"/>
                      <a:pt x="2029045" y="3111305"/>
                    </a:cubicBezTo>
                    <a:cubicBezTo>
                      <a:pt x="2030022" y="3123617"/>
                      <a:pt x="2031978" y="3132141"/>
                      <a:pt x="2015356" y="3138771"/>
                    </a:cubicBezTo>
                    <a:cubicBezTo>
                      <a:pt x="2010468" y="3140665"/>
                      <a:pt x="2004602" y="3141613"/>
                      <a:pt x="2000690" y="3137824"/>
                    </a:cubicBezTo>
                    <a:cubicBezTo>
                      <a:pt x="1995801" y="3133089"/>
                      <a:pt x="1991890" y="3128353"/>
                      <a:pt x="1987002" y="3123617"/>
                    </a:cubicBezTo>
                    <a:cubicBezTo>
                      <a:pt x="1987002" y="3126459"/>
                      <a:pt x="1986024" y="3130247"/>
                      <a:pt x="1986024" y="3133089"/>
                    </a:cubicBezTo>
                    <a:cubicBezTo>
                      <a:pt x="1982113" y="3152031"/>
                      <a:pt x="1980158" y="3193705"/>
                      <a:pt x="1949847" y="3203176"/>
                    </a:cubicBezTo>
                    <a:cubicBezTo>
                      <a:pt x="1917582" y="3212647"/>
                      <a:pt x="1878472" y="3167185"/>
                      <a:pt x="1863806" y="3153925"/>
                    </a:cubicBezTo>
                    <a:cubicBezTo>
                      <a:pt x="1849140" y="3141613"/>
                      <a:pt x="1839362" y="3126459"/>
                      <a:pt x="1831540" y="3112252"/>
                    </a:cubicBezTo>
                    <a:cubicBezTo>
                      <a:pt x="1831540" y="3121723"/>
                      <a:pt x="1829585" y="3131194"/>
                      <a:pt x="1826652" y="3140665"/>
                    </a:cubicBezTo>
                    <a:cubicBezTo>
                      <a:pt x="1822741" y="3153925"/>
                      <a:pt x="1822741" y="3188022"/>
                      <a:pt x="1796341" y="3191810"/>
                    </a:cubicBezTo>
                    <a:cubicBezTo>
                      <a:pt x="1775809" y="3194652"/>
                      <a:pt x="1762120" y="3162449"/>
                      <a:pt x="1758209" y="3152978"/>
                    </a:cubicBezTo>
                    <a:cubicBezTo>
                      <a:pt x="1749410" y="3135930"/>
                      <a:pt x="1742565" y="3119829"/>
                      <a:pt x="1736699" y="3102780"/>
                    </a:cubicBezTo>
                    <a:cubicBezTo>
                      <a:pt x="1734744" y="3125511"/>
                      <a:pt x="1726922" y="3146348"/>
                      <a:pt x="1704433" y="3142560"/>
                    </a:cubicBezTo>
                    <a:cubicBezTo>
                      <a:pt x="1679012" y="3137824"/>
                      <a:pt x="1657502" y="3082890"/>
                      <a:pt x="1653591" y="3066789"/>
                    </a:cubicBezTo>
                    <a:cubicBezTo>
                      <a:pt x="1652613" y="3063001"/>
                      <a:pt x="1651635" y="3059212"/>
                      <a:pt x="1651635" y="3055424"/>
                    </a:cubicBezTo>
                    <a:cubicBezTo>
                      <a:pt x="1635014" y="3063948"/>
                      <a:pt x="1612526" y="3066789"/>
                      <a:pt x="1597859" y="3056371"/>
                    </a:cubicBezTo>
                    <a:cubicBezTo>
                      <a:pt x="1573416" y="3038376"/>
                      <a:pt x="1614481" y="3002385"/>
                      <a:pt x="1649680" y="2976812"/>
                    </a:cubicBezTo>
                    <a:cubicBezTo>
                      <a:pt x="1624258" y="2988178"/>
                      <a:pt x="1598837" y="2999543"/>
                      <a:pt x="1569505" y="3005226"/>
                    </a:cubicBezTo>
                    <a:cubicBezTo>
                      <a:pt x="1564616" y="3006173"/>
                      <a:pt x="1560705" y="3003332"/>
                      <a:pt x="1561683" y="2999543"/>
                    </a:cubicBezTo>
                    <a:cubicBezTo>
                      <a:pt x="1563638" y="2988178"/>
                      <a:pt x="1574393" y="2973971"/>
                      <a:pt x="1584171" y="2962605"/>
                    </a:cubicBezTo>
                    <a:cubicBezTo>
                      <a:pt x="1561683" y="2959764"/>
                      <a:pt x="1557772" y="2928509"/>
                      <a:pt x="1557772" y="2902936"/>
                    </a:cubicBezTo>
                    <a:cubicBezTo>
                      <a:pt x="1547017" y="2918090"/>
                      <a:pt x="1536261" y="2934191"/>
                      <a:pt x="1529417" y="2950293"/>
                    </a:cubicBezTo>
                    <a:cubicBezTo>
                      <a:pt x="1525506" y="2959764"/>
                      <a:pt x="1513773" y="2959764"/>
                      <a:pt x="1503018" y="2959764"/>
                    </a:cubicBezTo>
                    <a:cubicBezTo>
                      <a:pt x="1486396" y="2959764"/>
                      <a:pt x="1473686" y="2927561"/>
                      <a:pt x="1472708" y="2918090"/>
                    </a:cubicBezTo>
                    <a:cubicBezTo>
                      <a:pt x="1470753" y="2906725"/>
                      <a:pt x="1470753" y="2895359"/>
                      <a:pt x="1471730" y="2883994"/>
                    </a:cubicBezTo>
                    <a:cubicBezTo>
                      <a:pt x="1457064" y="2906725"/>
                      <a:pt x="1436531" y="2926614"/>
                      <a:pt x="1409154" y="2940821"/>
                    </a:cubicBezTo>
                    <a:cubicBezTo>
                      <a:pt x="1407199" y="2941768"/>
                      <a:pt x="1329957" y="2980601"/>
                      <a:pt x="1329957" y="2956923"/>
                    </a:cubicBezTo>
                    <a:cubicBezTo>
                      <a:pt x="1329957" y="2945557"/>
                      <a:pt x="1336802" y="2938927"/>
                      <a:pt x="1346579" y="2929456"/>
                    </a:cubicBezTo>
                    <a:cubicBezTo>
                      <a:pt x="1351468" y="2924720"/>
                      <a:pt x="1355379" y="2920932"/>
                      <a:pt x="1360267" y="2916196"/>
                    </a:cubicBezTo>
                    <a:cubicBezTo>
                      <a:pt x="1328979" y="2943663"/>
                      <a:pt x="1284981" y="2976812"/>
                      <a:pt x="1234138" y="2985336"/>
                    </a:cubicBezTo>
                    <a:cubicBezTo>
                      <a:pt x="1232183" y="2985336"/>
                      <a:pt x="1230227" y="2984389"/>
                      <a:pt x="1230227" y="2983442"/>
                    </a:cubicBezTo>
                    <a:cubicBezTo>
                      <a:pt x="1227294" y="2971130"/>
                      <a:pt x="1228272" y="2955975"/>
                      <a:pt x="1232183" y="2943663"/>
                    </a:cubicBezTo>
                    <a:cubicBezTo>
                      <a:pt x="1237072" y="2924720"/>
                      <a:pt x="1233160" y="2902936"/>
                      <a:pt x="1242938" y="2884941"/>
                    </a:cubicBezTo>
                    <a:cubicBezTo>
                      <a:pt x="1231205" y="2907672"/>
                      <a:pt x="1222405" y="2931350"/>
                      <a:pt x="1204806" y="2953134"/>
                    </a:cubicBezTo>
                    <a:cubicBezTo>
                      <a:pt x="1187206" y="2973971"/>
                      <a:pt x="1172540" y="2961658"/>
                      <a:pt x="1161785" y="2940821"/>
                    </a:cubicBezTo>
                    <a:cubicBezTo>
                      <a:pt x="1161785" y="2949345"/>
                      <a:pt x="1160807" y="2956923"/>
                      <a:pt x="1158852" y="2964499"/>
                    </a:cubicBezTo>
                    <a:cubicBezTo>
                      <a:pt x="1156897" y="2973971"/>
                      <a:pt x="1152007" y="2984389"/>
                      <a:pt x="1138319" y="2989125"/>
                    </a:cubicBezTo>
                    <a:cubicBezTo>
                      <a:pt x="1101165" y="3000490"/>
                      <a:pt x="1067922" y="2960711"/>
                      <a:pt x="1046411" y="2931350"/>
                    </a:cubicBezTo>
                    <a:cubicBezTo>
                      <a:pt x="1054233" y="2952187"/>
                      <a:pt x="1063033" y="2974918"/>
                      <a:pt x="1060100" y="2993860"/>
                    </a:cubicBezTo>
                    <a:cubicBezTo>
                      <a:pt x="1062055" y="2996702"/>
                      <a:pt x="1063033" y="3000490"/>
                      <a:pt x="1064988" y="3002385"/>
                    </a:cubicBezTo>
                    <a:cubicBezTo>
                      <a:pt x="1079655" y="3031746"/>
                      <a:pt x="1093343" y="3062054"/>
                      <a:pt x="1088454" y="3093309"/>
                    </a:cubicBezTo>
                    <a:cubicBezTo>
                      <a:pt x="1086499" y="3104675"/>
                      <a:pt x="1068899" y="3117934"/>
                      <a:pt x="1051300" y="3113199"/>
                    </a:cubicBezTo>
                    <a:cubicBezTo>
                      <a:pt x="1016101" y="3103727"/>
                      <a:pt x="1000457" y="3089521"/>
                      <a:pt x="982858" y="3073419"/>
                    </a:cubicBezTo>
                    <a:cubicBezTo>
                      <a:pt x="985791" y="3091415"/>
                      <a:pt x="986769" y="3108463"/>
                      <a:pt x="979925" y="3126459"/>
                    </a:cubicBezTo>
                    <a:cubicBezTo>
                      <a:pt x="973080" y="3144454"/>
                      <a:pt x="966236" y="3175709"/>
                      <a:pt x="936904" y="3184234"/>
                    </a:cubicBezTo>
                    <a:cubicBezTo>
                      <a:pt x="883128" y="3200335"/>
                      <a:pt x="879217" y="3157714"/>
                      <a:pt x="882150" y="3124564"/>
                    </a:cubicBezTo>
                    <a:cubicBezTo>
                      <a:pt x="857706" y="3163397"/>
                      <a:pt x="832285" y="3202229"/>
                      <a:pt x="794153" y="3236326"/>
                    </a:cubicBezTo>
                    <a:cubicBezTo>
                      <a:pt x="776553" y="3252427"/>
                      <a:pt x="755043" y="3241061"/>
                      <a:pt x="753088" y="3224960"/>
                    </a:cubicBezTo>
                    <a:cubicBezTo>
                      <a:pt x="749177" y="3194652"/>
                      <a:pt x="754065" y="3161502"/>
                      <a:pt x="766776" y="3133089"/>
                    </a:cubicBezTo>
                    <a:cubicBezTo>
                      <a:pt x="769709" y="3125511"/>
                      <a:pt x="793175" y="3103727"/>
                      <a:pt x="776553" y="3109410"/>
                    </a:cubicBezTo>
                    <a:cubicBezTo>
                      <a:pt x="763843" y="3114146"/>
                      <a:pt x="752110" y="3117934"/>
                      <a:pt x="739399" y="3120776"/>
                    </a:cubicBezTo>
                    <a:cubicBezTo>
                      <a:pt x="729622" y="3122670"/>
                      <a:pt x="721800" y="3122670"/>
                      <a:pt x="714956" y="3117934"/>
                    </a:cubicBezTo>
                    <a:cubicBezTo>
                      <a:pt x="712022" y="3115093"/>
                      <a:pt x="713978" y="3112252"/>
                      <a:pt x="716911" y="3110357"/>
                    </a:cubicBezTo>
                    <a:cubicBezTo>
                      <a:pt x="732555" y="3099939"/>
                      <a:pt x="750155" y="3090468"/>
                      <a:pt x="767754" y="3080997"/>
                    </a:cubicBezTo>
                    <a:cubicBezTo>
                      <a:pt x="745266" y="3085732"/>
                      <a:pt x="719844" y="3089521"/>
                      <a:pt x="699312" y="3087626"/>
                    </a:cubicBezTo>
                    <a:cubicBezTo>
                      <a:pt x="698334" y="3089521"/>
                      <a:pt x="698334" y="3092362"/>
                      <a:pt x="697356" y="3094256"/>
                    </a:cubicBezTo>
                    <a:cubicBezTo>
                      <a:pt x="690512" y="3116040"/>
                      <a:pt x="681712" y="3146348"/>
                      <a:pt x="654335" y="3160555"/>
                    </a:cubicBezTo>
                    <a:cubicBezTo>
                      <a:pt x="627937" y="3173815"/>
                      <a:pt x="608382" y="3155819"/>
                      <a:pt x="594693" y="3130247"/>
                    </a:cubicBezTo>
                    <a:cubicBezTo>
                      <a:pt x="591760" y="3152978"/>
                      <a:pt x="583938" y="3173815"/>
                      <a:pt x="569272" y="3186128"/>
                    </a:cubicBezTo>
                    <a:cubicBezTo>
                      <a:pt x="526251" y="3221172"/>
                      <a:pt x="502785" y="3145401"/>
                      <a:pt x="494963" y="3095203"/>
                    </a:cubicBezTo>
                    <a:cubicBezTo>
                      <a:pt x="486163" y="3127406"/>
                      <a:pt x="470520" y="3165291"/>
                      <a:pt x="440209" y="3169079"/>
                    </a:cubicBezTo>
                    <a:cubicBezTo>
                      <a:pt x="419677" y="3171921"/>
                      <a:pt x="403055" y="3149190"/>
                      <a:pt x="400122" y="3138771"/>
                    </a:cubicBezTo>
                    <a:cubicBezTo>
                      <a:pt x="394255" y="3115093"/>
                      <a:pt x="395233" y="3092362"/>
                      <a:pt x="405010" y="3070578"/>
                    </a:cubicBezTo>
                    <a:cubicBezTo>
                      <a:pt x="373723" y="3087626"/>
                      <a:pt x="323858" y="3113199"/>
                      <a:pt x="300392" y="3102780"/>
                    </a:cubicBezTo>
                    <a:cubicBezTo>
                      <a:pt x="297459" y="3101833"/>
                      <a:pt x="296481" y="3099939"/>
                      <a:pt x="296481" y="3097098"/>
                    </a:cubicBezTo>
                    <a:cubicBezTo>
                      <a:pt x="299414" y="3075314"/>
                      <a:pt x="324835" y="3055424"/>
                      <a:pt x="353190" y="3037428"/>
                    </a:cubicBezTo>
                    <a:cubicBezTo>
                      <a:pt x="336568" y="3044058"/>
                      <a:pt x="318969" y="3049741"/>
                      <a:pt x="301370" y="3055424"/>
                    </a:cubicBezTo>
                    <a:cubicBezTo>
                      <a:pt x="273015" y="3064895"/>
                      <a:pt x="229994" y="3076261"/>
                      <a:pt x="197729" y="3077208"/>
                    </a:cubicBezTo>
                    <a:cubicBezTo>
                      <a:pt x="193818" y="3077208"/>
                      <a:pt x="190884" y="3074366"/>
                      <a:pt x="190884" y="3072472"/>
                    </a:cubicBezTo>
                    <a:cubicBezTo>
                      <a:pt x="188929" y="3045952"/>
                      <a:pt x="227061" y="3018486"/>
                      <a:pt x="256393" y="2997649"/>
                    </a:cubicBezTo>
                    <a:cubicBezTo>
                      <a:pt x="247593" y="2983442"/>
                      <a:pt x="246616" y="2963552"/>
                      <a:pt x="249549" y="2945557"/>
                    </a:cubicBezTo>
                    <a:cubicBezTo>
                      <a:pt x="254438" y="2922826"/>
                      <a:pt x="274971" y="2898201"/>
                      <a:pt x="296481" y="2882099"/>
                    </a:cubicBezTo>
                    <a:cubicBezTo>
                      <a:pt x="303325" y="2877364"/>
                      <a:pt x="309191" y="2872628"/>
                      <a:pt x="316036" y="2867893"/>
                    </a:cubicBezTo>
                    <a:cubicBezTo>
                      <a:pt x="303325" y="2872628"/>
                      <a:pt x="290614" y="2877364"/>
                      <a:pt x="277904" y="2882099"/>
                    </a:cubicBezTo>
                    <a:cubicBezTo>
                      <a:pt x="240749" y="2895359"/>
                      <a:pt x="154708" y="2918090"/>
                      <a:pt x="191862" y="2863157"/>
                    </a:cubicBezTo>
                    <a:cubicBezTo>
                      <a:pt x="209461" y="2837584"/>
                      <a:pt x="232927" y="2812959"/>
                      <a:pt x="260304" y="2793069"/>
                    </a:cubicBezTo>
                    <a:cubicBezTo>
                      <a:pt x="263237" y="2790228"/>
                      <a:pt x="267148" y="2788334"/>
                      <a:pt x="271059" y="2786439"/>
                    </a:cubicBezTo>
                    <a:cubicBezTo>
                      <a:pt x="223150" y="2799699"/>
                      <a:pt x="172307" y="2810118"/>
                      <a:pt x="182085" y="2788334"/>
                    </a:cubicBezTo>
                    <a:cubicBezTo>
                      <a:pt x="194795" y="2761814"/>
                      <a:pt x="226083" y="2739083"/>
                      <a:pt x="263237" y="2721087"/>
                    </a:cubicBezTo>
                    <a:cubicBezTo>
                      <a:pt x="202617" y="2729611"/>
                      <a:pt x="129286" y="2735294"/>
                      <a:pt x="154708" y="2705933"/>
                    </a:cubicBezTo>
                    <a:cubicBezTo>
                      <a:pt x="170352" y="2688885"/>
                      <a:pt x="231950" y="2674678"/>
                      <a:pt x="256393" y="2668995"/>
                    </a:cubicBezTo>
                    <a:cubicBezTo>
                      <a:pt x="261282" y="2668048"/>
                      <a:pt x="266171" y="2667101"/>
                      <a:pt x="271059" y="2666154"/>
                    </a:cubicBezTo>
                    <a:cubicBezTo>
                      <a:pt x="243683" y="2658577"/>
                      <a:pt x="217284" y="2649106"/>
                      <a:pt x="193818" y="2641528"/>
                    </a:cubicBezTo>
                    <a:cubicBezTo>
                      <a:pt x="171329" y="2633952"/>
                      <a:pt x="141019" y="2622586"/>
                      <a:pt x="127331" y="2607432"/>
                    </a:cubicBezTo>
                    <a:cubicBezTo>
                      <a:pt x="102887" y="2579965"/>
                      <a:pt x="149819" y="2574282"/>
                      <a:pt x="192840" y="2574282"/>
                    </a:cubicBezTo>
                    <a:cubicBezTo>
                      <a:pt x="181107" y="2562917"/>
                      <a:pt x="171329" y="2551552"/>
                      <a:pt x="166441" y="2541133"/>
                    </a:cubicBezTo>
                    <a:cubicBezTo>
                      <a:pt x="161552" y="2530715"/>
                      <a:pt x="149819" y="2507983"/>
                      <a:pt x="170352" y="2502301"/>
                    </a:cubicBezTo>
                    <a:cubicBezTo>
                      <a:pt x="189906" y="2496618"/>
                      <a:pt x="214350" y="2527873"/>
                      <a:pt x="222172" y="2536397"/>
                    </a:cubicBezTo>
                    <a:cubicBezTo>
                      <a:pt x="233905" y="2548710"/>
                      <a:pt x="245638" y="2564811"/>
                      <a:pt x="259327" y="2579018"/>
                    </a:cubicBezTo>
                    <a:cubicBezTo>
                      <a:pt x="259327" y="2579018"/>
                      <a:pt x="260304" y="2579018"/>
                      <a:pt x="260304" y="2579018"/>
                    </a:cubicBezTo>
                    <a:cubicBezTo>
                      <a:pt x="250527" y="2567653"/>
                      <a:pt x="241727" y="2556287"/>
                      <a:pt x="235861" y="2543027"/>
                    </a:cubicBezTo>
                    <a:cubicBezTo>
                      <a:pt x="234883" y="2541133"/>
                      <a:pt x="233905" y="2539239"/>
                      <a:pt x="232927" y="2536397"/>
                    </a:cubicBezTo>
                    <a:cubicBezTo>
                      <a:pt x="231950" y="2535450"/>
                      <a:pt x="230972" y="2534503"/>
                      <a:pt x="230972" y="2533556"/>
                    </a:cubicBezTo>
                    <a:cubicBezTo>
                      <a:pt x="229994" y="2532609"/>
                      <a:pt x="230972" y="2530715"/>
                      <a:pt x="230972" y="2529767"/>
                    </a:cubicBezTo>
                    <a:cubicBezTo>
                      <a:pt x="227061" y="2515561"/>
                      <a:pt x="226083" y="2499459"/>
                      <a:pt x="239772" y="2489041"/>
                    </a:cubicBezTo>
                    <a:cubicBezTo>
                      <a:pt x="242705" y="2487147"/>
                      <a:pt x="246616" y="2486199"/>
                      <a:pt x="250527" y="2485252"/>
                    </a:cubicBezTo>
                    <a:cubicBezTo>
                      <a:pt x="239772" y="2477675"/>
                      <a:pt x="229016" y="2469151"/>
                      <a:pt x="218261" y="2461574"/>
                    </a:cubicBezTo>
                    <a:cubicBezTo>
                      <a:pt x="210439" y="2456839"/>
                      <a:pt x="197729" y="2448314"/>
                      <a:pt x="199684" y="2439790"/>
                    </a:cubicBezTo>
                    <a:cubicBezTo>
                      <a:pt x="201640" y="2431266"/>
                      <a:pt x="206528" y="2425583"/>
                      <a:pt x="213372" y="2420848"/>
                    </a:cubicBezTo>
                    <a:cubicBezTo>
                      <a:pt x="212395" y="2419900"/>
                      <a:pt x="211417" y="2419900"/>
                      <a:pt x="210439" y="2418953"/>
                    </a:cubicBezTo>
                    <a:cubicBezTo>
                      <a:pt x="193818" y="2407588"/>
                      <a:pt x="175240" y="2393381"/>
                      <a:pt x="166441" y="2375385"/>
                    </a:cubicBezTo>
                    <a:cubicBezTo>
                      <a:pt x="154708" y="2351707"/>
                      <a:pt x="190884" y="2347919"/>
                      <a:pt x="206528" y="2346024"/>
                    </a:cubicBezTo>
                    <a:cubicBezTo>
                      <a:pt x="212395" y="2345077"/>
                      <a:pt x="212395" y="2336553"/>
                      <a:pt x="205550" y="2336553"/>
                    </a:cubicBezTo>
                    <a:cubicBezTo>
                      <a:pt x="156663" y="2344130"/>
                      <a:pt x="126353" y="2297721"/>
                      <a:pt x="156663" y="2258889"/>
                    </a:cubicBezTo>
                    <a:cubicBezTo>
                      <a:pt x="160574" y="2254153"/>
                      <a:pt x="152752" y="2248470"/>
                      <a:pt x="148841" y="2253206"/>
                    </a:cubicBezTo>
                    <a:cubicBezTo>
                      <a:pt x="143953" y="2259836"/>
                      <a:pt x="117554" y="2297721"/>
                      <a:pt x="106798" y="2282567"/>
                    </a:cubicBezTo>
                    <a:cubicBezTo>
                      <a:pt x="97999" y="2271201"/>
                      <a:pt x="100932" y="2249417"/>
                      <a:pt x="100932" y="2236157"/>
                    </a:cubicBezTo>
                    <a:cubicBezTo>
                      <a:pt x="101910" y="2203008"/>
                      <a:pt x="108754" y="2168911"/>
                      <a:pt x="106798" y="2136709"/>
                    </a:cubicBezTo>
                    <a:cubicBezTo>
                      <a:pt x="106798" y="2132920"/>
                      <a:pt x="101910" y="2131026"/>
                      <a:pt x="98976" y="2133868"/>
                    </a:cubicBezTo>
                    <a:cubicBezTo>
                      <a:pt x="82355" y="2145233"/>
                      <a:pt x="66711" y="2160387"/>
                      <a:pt x="48134" y="2168911"/>
                    </a:cubicBezTo>
                    <a:cubicBezTo>
                      <a:pt x="17824" y="2184065"/>
                      <a:pt x="4135" y="2153757"/>
                      <a:pt x="10001" y="2130079"/>
                    </a:cubicBezTo>
                    <a:cubicBezTo>
                      <a:pt x="18801" y="2097877"/>
                      <a:pt x="46178" y="2062833"/>
                      <a:pt x="72577" y="2041996"/>
                    </a:cubicBezTo>
                    <a:cubicBezTo>
                      <a:pt x="80399" y="2028736"/>
                      <a:pt x="74533" y="2021159"/>
                      <a:pt x="69644" y="2024948"/>
                    </a:cubicBezTo>
                    <a:close/>
                  </a:path>
                </a:pathLst>
              </a:custGeom>
              <a:solidFill>
                <a:srgbClr val="96BE3D">
                  <a:alpha val="6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880480FD-38AB-3C84-9272-8DE3098144B3}"/>
                  </a:ext>
                </a:extLst>
              </p:cNvPr>
              <p:cNvSpPr/>
              <p:nvPr/>
            </p:nvSpPr>
            <p:spPr>
              <a:xfrm>
                <a:off x="7808256" y="-768552"/>
                <a:ext cx="236022" cy="531849"/>
              </a:xfrm>
              <a:custGeom>
                <a:avLst/>
                <a:gdLst>
                  <a:gd name="connsiteX0" fmla="*/ 219993 w 236022"/>
                  <a:gd name="connsiteY0" fmla="*/ 432162 h 531849"/>
                  <a:gd name="connsiteX1" fmla="*/ 219993 w 236022"/>
                  <a:gd name="connsiteY1" fmla="*/ 432162 h 531849"/>
                  <a:gd name="connsiteX2" fmla="*/ 209237 w 236022"/>
                  <a:gd name="connsiteY2" fmla="*/ 404696 h 531849"/>
                  <a:gd name="connsiteX3" fmla="*/ 133951 w 236022"/>
                  <a:gd name="connsiteY3" fmla="*/ 413220 h 531849"/>
                  <a:gd name="connsiteX4" fmla="*/ 193594 w 236022"/>
                  <a:gd name="connsiteY4" fmla="*/ 337449 h 531849"/>
                  <a:gd name="connsiteX5" fmla="*/ 177950 w 236022"/>
                  <a:gd name="connsiteY5" fmla="*/ 280622 h 531849"/>
                  <a:gd name="connsiteX6" fmla="*/ 104619 w 236022"/>
                  <a:gd name="connsiteY6" fmla="*/ 315666 h 531849"/>
                  <a:gd name="connsiteX7" fmla="*/ 104619 w 236022"/>
                  <a:gd name="connsiteY7" fmla="*/ 314718 h 531849"/>
                  <a:gd name="connsiteX8" fmla="*/ 175016 w 236022"/>
                  <a:gd name="connsiteY8" fmla="*/ 166966 h 531849"/>
                  <a:gd name="connsiteX9" fmla="*/ 171105 w 236022"/>
                  <a:gd name="connsiteY9" fmla="*/ 43839 h 531849"/>
                  <a:gd name="connsiteX10" fmla="*/ 144707 w 236022"/>
                  <a:gd name="connsiteY10" fmla="*/ 27738 h 531849"/>
                  <a:gd name="connsiteX11" fmla="*/ 58665 w 236022"/>
                  <a:gd name="connsiteY11" fmla="*/ 83619 h 531849"/>
                  <a:gd name="connsiteX12" fmla="*/ 0 w 236022"/>
                  <a:gd name="connsiteY12" fmla="*/ 157495 h 531849"/>
                  <a:gd name="connsiteX13" fmla="*/ 179905 w 236022"/>
                  <a:gd name="connsiteY13" fmla="*/ 21108 h 531849"/>
                  <a:gd name="connsiteX14" fmla="*/ 202393 w 236022"/>
                  <a:gd name="connsiteY14" fmla="*/ 151812 h 531849"/>
                  <a:gd name="connsiteX15" fmla="*/ 173061 w 236022"/>
                  <a:gd name="connsiteY15" fmla="*/ 252208 h 531849"/>
                  <a:gd name="connsiteX16" fmla="*/ 215104 w 236022"/>
                  <a:gd name="connsiteY16" fmla="*/ 275886 h 531849"/>
                  <a:gd name="connsiteX17" fmla="*/ 182839 w 236022"/>
                  <a:gd name="connsiteY17" fmla="*/ 387647 h 531849"/>
                  <a:gd name="connsiteX18" fmla="*/ 235636 w 236022"/>
                  <a:gd name="connsiteY18" fmla="*/ 435004 h 531849"/>
                  <a:gd name="connsiteX19" fmla="*/ 66487 w 236022"/>
                  <a:gd name="connsiteY19" fmla="*/ 531611 h 531849"/>
                  <a:gd name="connsiteX20" fmla="*/ 148617 w 236022"/>
                  <a:gd name="connsiteY20" fmla="*/ 504144 h 531849"/>
                  <a:gd name="connsiteX21" fmla="*/ 219993 w 236022"/>
                  <a:gd name="connsiteY21" fmla="*/ 432162 h 53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6022" h="531849">
                    <a:moveTo>
                      <a:pt x="219993" y="432162"/>
                    </a:moveTo>
                    <a:cubicBezTo>
                      <a:pt x="219993" y="432162"/>
                      <a:pt x="219993" y="432162"/>
                      <a:pt x="219993" y="432162"/>
                    </a:cubicBezTo>
                    <a:cubicBezTo>
                      <a:pt x="224882" y="420797"/>
                      <a:pt x="223904" y="410378"/>
                      <a:pt x="209237" y="404696"/>
                    </a:cubicBezTo>
                    <a:cubicBezTo>
                      <a:pt x="193594" y="393330"/>
                      <a:pt x="162305" y="401854"/>
                      <a:pt x="133951" y="413220"/>
                    </a:cubicBezTo>
                    <a:cubicBezTo>
                      <a:pt x="157417" y="391436"/>
                      <a:pt x="182839" y="366810"/>
                      <a:pt x="193594" y="337449"/>
                    </a:cubicBezTo>
                    <a:cubicBezTo>
                      <a:pt x="200438" y="318507"/>
                      <a:pt x="206304" y="286304"/>
                      <a:pt x="177950" y="280622"/>
                    </a:cubicBezTo>
                    <a:cubicBezTo>
                      <a:pt x="149595" y="274939"/>
                      <a:pt x="125151" y="292934"/>
                      <a:pt x="104619" y="315666"/>
                    </a:cubicBezTo>
                    <a:cubicBezTo>
                      <a:pt x="104619" y="315666"/>
                      <a:pt x="104619" y="315666"/>
                      <a:pt x="104619" y="314718"/>
                    </a:cubicBezTo>
                    <a:cubicBezTo>
                      <a:pt x="139818" y="272097"/>
                      <a:pt x="162305" y="220005"/>
                      <a:pt x="175016" y="166966"/>
                    </a:cubicBezTo>
                    <a:cubicBezTo>
                      <a:pt x="182839" y="132870"/>
                      <a:pt x="197504" y="75095"/>
                      <a:pt x="171105" y="43839"/>
                    </a:cubicBezTo>
                    <a:cubicBezTo>
                      <a:pt x="165239" y="31527"/>
                      <a:pt x="155461" y="26791"/>
                      <a:pt x="144707" y="27738"/>
                    </a:cubicBezTo>
                    <a:cubicBezTo>
                      <a:pt x="110485" y="20161"/>
                      <a:pt x="78220" y="59941"/>
                      <a:pt x="58665" y="83619"/>
                    </a:cubicBezTo>
                    <a:cubicBezTo>
                      <a:pt x="39110" y="107297"/>
                      <a:pt x="17599" y="131922"/>
                      <a:pt x="0" y="157495"/>
                    </a:cubicBezTo>
                    <a:cubicBezTo>
                      <a:pt x="16621" y="77936"/>
                      <a:pt x="108530" y="-50874"/>
                      <a:pt x="179905" y="21108"/>
                    </a:cubicBezTo>
                    <a:cubicBezTo>
                      <a:pt x="211193" y="53311"/>
                      <a:pt x="206304" y="112980"/>
                      <a:pt x="202393" y="151812"/>
                    </a:cubicBezTo>
                    <a:cubicBezTo>
                      <a:pt x="199460" y="186856"/>
                      <a:pt x="187727" y="220005"/>
                      <a:pt x="173061" y="252208"/>
                    </a:cubicBezTo>
                    <a:cubicBezTo>
                      <a:pt x="187727" y="250313"/>
                      <a:pt x="202393" y="255996"/>
                      <a:pt x="215104" y="275886"/>
                    </a:cubicBezTo>
                    <a:cubicBezTo>
                      <a:pt x="242481" y="319454"/>
                      <a:pt x="217059" y="358286"/>
                      <a:pt x="182839" y="387647"/>
                    </a:cubicBezTo>
                    <a:cubicBezTo>
                      <a:pt x="213148" y="387647"/>
                      <a:pt x="239547" y="399960"/>
                      <a:pt x="235636" y="435004"/>
                    </a:cubicBezTo>
                    <a:cubicBezTo>
                      <a:pt x="227815" y="493725"/>
                      <a:pt x="135906" y="535399"/>
                      <a:pt x="66487" y="531611"/>
                    </a:cubicBezTo>
                    <a:cubicBezTo>
                      <a:pt x="94841" y="527822"/>
                      <a:pt x="123196" y="518351"/>
                      <a:pt x="148617" y="504144"/>
                    </a:cubicBezTo>
                    <a:cubicBezTo>
                      <a:pt x="172083" y="490884"/>
                      <a:pt x="219015" y="465312"/>
                      <a:pt x="219993" y="432162"/>
                    </a:cubicBezTo>
                    <a:close/>
                  </a:path>
                </a:pathLst>
              </a:custGeom>
              <a:solidFill>
                <a:srgbClr val="96BE3D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0A81CF37-E21F-B979-7747-A2D31B4F7AC1}"/>
                  </a:ext>
                </a:extLst>
              </p:cNvPr>
              <p:cNvSpPr/>
              <p:nvPr/>
            </p:nvSpPr>
            <p:spPr>
              <a:xfrm>
                <a:off x="7608796" y="53710"/>
                <a:ext cx="267349" cy="412478"/>
              </a:xfrm>
              <a:custGeom>
                <a:avLst/>
                <a:gdLst>
                  <a:gd name="connsiteX0" fmla="*/ 161328 w 267349"/>
                  <a:gd name="connsiteY0" fmla="*/ 396964 h 412478"/>
                  <a:gd name="connsiteX1" fmla="*/ 231726 w 267349"/>
                  <a:gd name="connsiteY1" fmla="*/ 349607 h 412478"/>
                  <a:gd name="connsiteX2" fmla="*/ 175994 w 267349"/>
                  <a:gd name="connsiteY2" fmla="*/ 270048 h 412478"/>
                  <a:gd name="connsiteX3" fmla="*/ 196527 w 267349"/>
                  <a:gd name="connsiteY3" fmla="*/ 254894 h 412478"/>
                  <a:gd name="connsiteX4" fmla="*/ 188705 w 267349"/>
                  <a:gd name="connsiteY4" fmla="*/ 208485 h 412478"/>
                  <a:gd name="connsiteX5" fmla="*/ 88975 w 267349"/>
                  <a:gd name="connsiteY5" fmla="*/ 171547 h 412478"/>
                  <a:gd name="connsiteX6" fmla="*/ 87997 w 267349"/>
                  <a:gd name="connsiteY6" fmla="*/ 171547 h 412478"/>
                  <a:gd name="connsiteX7" fmla="*/ 156439 w 267349"/>
                  <a:gd name="connsiteY7" fmla="*/ 98618 h 412478"/>
                  <a:gd name="connsiteX8" fmla="*/ 162306 w 267349"/>
                  <a:gd name="connsiteY8" fmla="*/ 77781 h 412478"/>
                  <a:gd name="connsiteX9" fmla="*/ 105597 w 267349"/>
                  <a:gd name="connsiteY9" fmla="*/ 15271 h 412478"/>
                  <a:gd name="connsiteX10" fmla="*/ 0 w 267349"/>
                  <a:gd name="connsiteY10" fmla="*/ 43685 h 412478"/>
                  <a:gd name="connsiteX11" fmla="*/ 37154 w 267349"/>
                  <a:gd name="connsiteY11" fmla="*/ 12429 h 412478"/>
                  <a:gd name="connsiteX12" fmla="*/ 45954 w 267349"/>
                  <a:gd name="connsiteY12" fmla="*/ 7694 h 412478"/>
                  <a:gd name="connsiteX13" fmla="*/ 76264 w 267349"/>
                  <a:gd name="connsiteY13" fmla="*/ 2011 h 412478"/>
                  <a:gd name="connsiteX14" fmla="*/ 171105 w 267349"/>
                  <a:gd name="connsiteY14" fmla="*/ 19059 h 412478"/>
                  <a:gd name="connsiteX15" fmla="*/ 119285 w 267349"/>
                  <a:gd name="connsiteY15" fmla="*/ 165864 h 412478"/>
                  <a:gd name="connsiteX16" fmla="*/ 222926 w 267349"/>
                  <a:gd name="connsiteY16" fmla="*/ 223639 h 412478"/>
                  <a:gd name="connsiteX17" fmla="*/ 197505 w 267349"/>
                  <a:gd name="connsiteY17" fmla="*/ 274784 h 412478"/>
                  <a:gd name="connsiteX18" fmla="*/ 266925 w 267349"/>
                  <a:gd name="connsiteY18" fmla="*/ 352449 h 412478"/>
                  <a:gd name="connsiteX19" fmla="*/ 189683 w 267349"/>
                  <a:gd name="connsiteY19" fmla="*/ 405488 h 412478"/>
                  <a:gd name="connsiteX20" fmla="*/ 103641 w 267349"/>
                  <a:gd name="connsiteY20" fmla="*/ 407382 h 412478"/>
                  <a:gd name="connsiteX21" fmla="*/ 161328 w 267349"/>
                  <a:gd name="connsiteY21" fmla="*/ 396964 h 412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67349" h="412478">
                    <a:moveTo>
                      <a:pt x="161328" y="396964"/>
                    </a:moveTo>
                    <a:cubicBezTo>
                      <a:pt x="188705" y="388439"/>
                      <a:pt x="218037" y="375180"/>
                      <a:pt x="231726" y="349607"/>
                    </a:cubicBezTo>
                    <a:cubicBezTo>
                      <a:pt x="250302" y="315511"/>
                      <a:pt x="213148" y="286150"/>
                      <a:pt x="175994" y="270048"/>
                    </a:cubicBezTo>
                    <a:cubicBezTo>
                      <a:pt x="183816" y="266260"/>
                      <a:pt x="191638" y="261524"/>
                      <a:pt x="196527" y="254894"/>
                    </a:cubicBezTo>
                    <a:cubicBezTo>
                      <a:pt x="212170" y="235952"/>
                      <a:pt x="204349" y="219851"/>
                      <a:pt x="188705" y="208485"/>
                    </a:cubicBezTo>
                    <a:cubicBezTo>
                      <a:pt x="167194" y="184807"/>
                      <a:pt x="118307" y="181018"/>
                      <a:pt x="88975" y="171547"/>
                    </a:cubicBezTo>
                    <a:cubicBezTo>
                      <a:pt x="88975" y="171547"/>
                      <a:pt x="87997" y="171547"/>
                      <a:pt x="87997" y="171547"/>
                    </a:cubicBezTo>
                    <a:cubicBezTo>
                      <a:pt x="117329" y="152605"/>
                      <a:pt x="143729" y="127979"/>
                      <a:pt x="156439" y="98618"/>
                    </a:cubicBezTo>
                    <a:cubicBezTo>
                      <a:pt x="158395" y="94830"/>
                      <a:pt x="160350" y="87253"/>
                      <a:pt x="162306" y="77781"/>
                    </a:cubicBezTo>
                    <a:cubicBezTo>
                      <a:pt x="172083" y="47473"/>
                      <a:pt x="161328" y="19059"/>
                      <a:pt x="105597" y="15271"/>
                    </a:cubicBezTo>
                    <a:cubicBezTo>
                      <a:pt x="68442" y="13376"/>
                      <a:pt x="32266" y="26636"/>
                      <a:pt x="0" y="43685"/>
                    </a:cubicBezTo>
                    <a:cubicBezTo>
                      <a:pt x="10755" y="32319"/>
                      <a:pt x="23466" y="20954"/>
                      <a:pt x="37154" y="12429"/>
                    </a:cubicBezTo>
                    <a:cubicBezTo>
                      <a:pt x="40088" y="10535"/>
                      <a:pt x="43021" y="9588"/>
                      <a:pt x="45954" y="7694"/>
                    </a:cubicBezTo>
                    <a:cubicBezTo>
                      <a:pt x="55731" y="4852"/>
                      <a:pt x="66487" y="2958"/>
                      <a:pt x="76264" y="2011"/>
                    </a:cubicBezTo>
                    <a:cubicBezTo>
                      <a:pt x="109508" y="-2725"/>
                      <a:pt x="143729" y="117"/>
                      <a:pt x="171105" y="19059"/>
                    </a:cubicBezTo>
                    <a:cubicBezTo>
                      <a:pt x="229770" y="59786"/>
                      <a:pt x="173061" y="139345"/>
                      <a:pt x="119285" y="165864"/>
                    </a:cubicBezTo>
                    <a:cubicBezTo>
                      <a:pt x="159372" y="176283"/>
                      <a:pt x="197505" y="186701"/>
                      <a:pt x="222926" y="223639"/>
                    </a:cubicBezTo>
                    <a:cubicBezTo>
                      <a:pt x="240525" y="249212"/>
                      <a:pt x="220971" y="266260"/>
                      <a:pt x="197505" y="274784"/>
                    </a:cubicBezTo>
                    <a:cubicBezTo>
                      <a:pt x="233681" y="291833"/>
                      <a:pt x="271813" y="322141"/>
                      <a:pt x="266925" y="352449"/>
                    </a:cubicBezTo>
                    <a:cubicBezTo>
                      <a:pt x="263014" y="378021"/>
                      <a:pt x="211193" y="397911"/>
                      <a:pt x="189683" y="405488"/>
                    </a:cubicBezTo>
                    <a:cubicBezTo>
                      <a:pt x="163283" y="414959"/>
                      <a:pt x="131995" y="414012"/>
                      <a:pt x="103641" y="407382"/>
                    </a:cubicBezTo>
                    <a:cubicBezTo>
                      <a:pt x="122218" y="406435"/>
                      <a:pt x="141773" y="402646"/>
                      <a:pt x="161328" y="396964"/>
                    </a:cubicBezTo>
                    <a:close/>
                  </a:path>
                </a:pathLst>
              </a:custGeom>
              <a:solidFill>
                <a:srgbClr val="96BE3D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AF452612-10BF-01A0-C2A1-B1F002F70953}"/>
                  </a:ext>
                </a:extLst>
              </p:cNvPr>
              <p:cNvSpPr/>
              <p:nvPr/>
            </p:nvSpPr>
            <p:spPr>
              <a:xfrm>
                <a:off x="6646027" y="-1132550"/>
                <a:ext cx="621806" cy="434357"/>
              </a:xfrm>
              <a:custGeom>
                <a:avLst/>
                <a:gdLst>
                  <a:gd name="connsiteX0" fmla="*/ 172751 w 621806"/>
                  <a:gd name="connsiteY0" fmla="*/ 172950 h 434357"/>
                  <a:gd name="connsiteX1" fmla="*/ 89643 w 621806"/>
                  <a:gd name="connsiteY1" fmla="*/ 56453 h 434357"/>
                  <a:gd name="connsiteX2" fmla="*/ 40755 w 621806"/>
                  <a:gd name="connsiteY2" fmla="*/ 39404 h 434357"/>
                  <a:gd name="connsiteX3" fmla="*/ 14357 w 621806"/>
                  <a:gd name="connsiteY3" fmla="*/ 82025 h 434357"/>
                  <a:gd name="connsiteX4" fmla="*/ 31956 w 621806"/>
                  <a:gd name="connsiteY4" fmla="*/ 189998 h 434357"/>
                  <a:gd name="connsiteX5" fmla="*/ 17290 w 621806"/>
                  <a:gd name="connsiteY5" fmla="*/ 18568 h 434357"/>
                  <a:gd name="connsiteX6" fmla="*/ 108220 w 621806"/>
                  <a:gd name="connsiteY6" fmla="*/ 56453 h 434357"/>
                  <a:gd name="connsiteX7" fmla="*/ 168840 w 621806"/>
                  <a:gd name="connsiteY7" fmla="*/ 154007 h 434357"/>
                  <a:gd name="connsiteX8" fmla="*/ 261726 w 621806"/>
                  <a:gd name="connsiteY8" fmla="*/ 4361 h 434357"/>
                  <a:gd name="connsiteX9" fmla="*/ 324302 w 621806"/>
                  <a:gd name="connsiteY9" fmla="*/ 169161 h 434357"/>
                  <a:gd name="connsiteX10" fmla="*/ 439676 w 621806"/>
                  <a:gd name="connsiteY10" fmla="*/ 118016 h 434357"/>
                  <a:gd name="connsiteX11" fmla="*/ 457275 w 621806"/>
                  <a:gd name="connsiteY11" fmla="*/ 213676 h 434357"/>
                  <a:gd name="connsiteX12" fmla="*/ 613714 w 621806"/>
                  <a:gd name="connsiteY12" fmla="*/ 239249 h 434357"/>
                  <a:gd name="connsiteX13" fmla="*/ 442609 w 621806"/>
                  <a:gd name="connsiteY13" fmla="*/ 434357 h 434357"/>
                  <a:gd name="connsiteX14" fmla="*/ 531584 w 621806"/>
                  <a:gd name="connsiteY14" fmla="*/ 384159 h 434357"/>
                  <a:gd name="connsiteX15" fmla="*/ 598071 w 621806"/>
                  <a:gd name="connsiteY15" fmla="*/ 265768 h 434357"/>
                  <a:gd name="connsiteX16" fmla="*/ 595137 w 621806"/>
                  <a:gd name="connsiteY16" fmla="*/ 258191 h 434357"/>
                  <a:gd name="connsiteX17" fmla="*/ 586337 w 621806"/>
                  <a:gd name="connsiteY17" fmla="*/ 243984 h 434357"/>
                  <a:gd name="connsiteX18" fmla="*/ 482697 w 621806"/>
                  <a:gd name="connsiteY18" fmla="*/ 226936 h 434357"/>
                  <a:gd name="connsiteX19" fmla="*/ 417187 w 621806"/>
                  <a:gd name="connsiteY19" fmla="*/ 263874 h 434357"/>
                  <a:gd name="connsiteX20" fmla="*/ 436742 w 621806"/>
                  <a:gd name="connsiteY20" fmla="*/ 198522 h 434357"/>
                  <a:gd name="connsiteX21" fmla="*/ 426965 w 621806"/>
                  <a:gd name="connsiteY21" fmla="*/ 135065 h 434357"/>
                  <a:gd name="connsiteX22" fmla="*/ 416210 w 621806"/>
                  <a:gd name="connsiteY22" fmla="*/ 124646 h 434357"/>
                  <a:gd name="connsiteX23" fmla="*/ 401544 w 621806"/>
                  <a:gd name="connsiteY23" fmla="*/ 120858 h 434357"/>
                  <a:gd name="connsiteX24" fmla="*/ 333101 w 621806"/>
                  <a:gd name="connsiteY24" fmla="*/ 174844 h 434357"/>
                  <a:gd name="connsiteX25" fmla="*/ 315502 w 621806"/>
                  <a:gd name="connsiteY25" fmla="*/ 208941 h 434357"/>
                  <a:gd name="connsiteX26" fmla="*/ 310613 w 621806"/>
                  <a:gd name="connsiteY26" fmla="*/ 153060 h 434357"/>
                  <a:gd name="connsiteX27" fmla="*/ 298880 w 621806"/>
                  <a:gd name="connsiteY27" fmla="*/ 76342 h 434357"/>
                  <a:gd name="connsiteX28" fmla="*/ 293992 w 621806"/>
                  <a:gd name="connsiteY28" fmla="*/ 66871 h 434357"/>
                  <a:gd name="connsiteX29" fmla="*/ 232393 w 621806"/>
                  <a:gd name="connsiteY29" fmla="*/ 29933 h 434357"/>
                  <a:gd name="connsiteX30" fmla="*/ 206973 w 621806"/>
                  <a:gd name="connsiteY30" fmla="*/ 62136 h 434357"/>
                  <a:gd name="connsiteX31" fmla="*/ 175684 w 621806"/>
                  <a:gd name="connsiteY31" fmla="*/ 154007 h 434357"/>
                  <a:gd name="connsiteX32" fmla="*/ 172751 w 621806"/>
                  <a:gd name="connsiteY32" fmla="*/ 172950 h 434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21806" h="434357">
                    <a:moveTo>
                      <a:pt x="172751" y="172950"/>
                    </a:moveTo>
                    <a:cubicBezTo>
                      <a:pt x="156129" y="129382"/>
                      <a:pt x="125820" y="84867"/>
                      <a:pt x="89643" y="56453"/>
                    </a:cubicBezTo>
                    <a:cubicBezTo>
                      <a:pt x="74976" y="45087"/>
                      <a:pt x="60311" y="35616"/>
                      <a:pt x="40755" y="39404"/>
                    </a:cubicBezTo>
                    <a:cubicBezTo>
                      <a:pt x="22178" y="43193"/>
                      <a:pt x="14357" y="66871"/>
                      <a:pt x="14357" y="82025"/>
                    </a:cubicBezTo>
                    <a:cubicBezTo>
                      <a:pt x="14357" y="118016"/>
                      <a:pt x="23156" y="154954"/>
                      <a:pt x="31956" y="189998"/>
                    </a:cubicBezTo>
                    <a:cubicBezTo>
                      <a:pt x="15334" y="145483"/>
                      <a:pt x="-21820" y="49823"/>
                      <a:pt x="17290" y="18568"/>
                    </a:cubicBezTo>
                    <a:cubicBezTo>
                      <a:pt x="42711" y="-1322"/>
                      <a:pt x="92576" y="41299"/>
                      <a:pt x="108220" y="56453"/>
                    </a:cubicBezTo>
                    <a:cubicBezTo>
                      <a:pt x="137552" y="84867"/>
                      <a:pt x="152218" y="119911"/>
                      <a:pt x="168840" y="154007"/>
                    </a:cubicBezTo>
                    <a:cubicBezTo>
                      <a:pt x="175684" y="93391"/>
                      <a:pt x="186439" y="-24053"/>
                      <a:pt x="261726" y="4361"/>
                    </a:cubicBezTo>
                    <a:cubicBezTo>
                      <a:pt x="330168" y="29933"/>
                      <a:pt x="324302" y="106651"/>
                      <a:pt x="324302" y="169161"/>
                    </a:cubicBezTo>
                    <a:cubicBezTo>
                      <a:pt x="353634" y="125593"/>
                      <a:pt x="393721" y="63083"/>
                      <a:pt x="439676" y="118016"/>
                    </a:cubicBezTo>
                    <a:cubicBezTo>
                      <a:pt x="459230" y="141695"/>
                      <a:pt x="464119" y="178633"/>
                      <a:pt x="457275" y="213676"/>
                    </a:cubicBezTo>
                    <a:cubicBezTo>
                      <a:pt x="513984" y="190945"/>
                      <a:pt x="589270" y="189998"/>
                      <a:pt x="613714" y="239249"/>
                    </a:cubicBezTo>
                    <a:cubicBezTo>
                      <a:pt x="654779" y="322596"/>
                      <a:pt x="530606" y="424886"/>
                      <a:pt x="442609" y="434357"/>
                    </a:cubicBezTo>
                    <a:cubicBezTo>
                      <a:pt x="475852" y="423939"/>
                      <a:pt x="506162" y="404996"/>
                      <a:pt x="531584" y="384159"/>
                    </a:cubicBezTo>
                    <a:cubicBezTo>
                      <a:pt x="562872" y="358587"/>
                      <a:pt x="610781" y="310283"/>
                      <a:pt x="598071" y="265768"/>
                    </a:cubicBezTo>
                    <a:cubicBezTo>
                      <a:pt x="597093" y="262927"/>
                      <a:pt x="596115" y="260086"/>
                      <a:pt x="595137" y="258191"/>
                    </a:cubicBezTo>
                    <a:cubicBezTo>
                      <a:pt x="594159" y="252508"/>
                      <a:pt x="590248" y="247773"/>
                      <a:pt x="586337" y="243984"/>
                    </a:cubicBezTo>
                    <a:cubicBezTo>
                      <a:pt x="562872" y="218412"/>
                      <a:pt x="514962" y="215570"/>
                      <a:pt x="482697" y="226936"/>
                    </a:cubicBezTo>
                    <a:cubicBezTo>
                      <a:pt x="458253" y="235460"/>
                      <a:pt x="436742" y="247773"/>
                      <a:pt x="417187" y="263874"/>
                    </a:cubicBezTo>
                    <a:cubicBezTo>
                      <a:pt x="428920" y="243984"/>
                      <a:pt x="434787" y="220306"/>
                      <a:pt x="436742" y="198522"/>
                    </a:cubicBezTo>
                    <a:cubicBezTo>
                      <a:pt x="438698" y="182421"/>
                      <a:pt x="438698" y="153060"/>
                      <a:pt x="426965" y="135065"/>
                    </a:cubicBezTo>
                    <a:cubicBezTo>
                      <a:pt x="425009" y="127487"/>
                      <a:pt x="421098" y="124646"/>
                      <a:pt x="416210" y="124646"/>
                    </a:cubicBezTo>
                    <a:cubicBezTo>
                      <a:pt x="412299" y="121805"/>
                      <a:pt x="407410" y="120858"/>
                      <a:pt x="401544" y="120858"/>
                    </a:cubicBezTo>
                    <a:cubicBezTo>
                      <a:pt x="369278" y="120858"/>
                      <a:pt x="347767" y="150219"/>
                      <a:pt x="333101" y="174844"/>
                    </a:cubicBezTo>
                    <a:cubicBezTo>
                      <a:pt x="326257" y="186209"/>
                      <a:pt x="320391" y="197575"/>
                      <a:pt x="315502" y="208941"/>
                    </a:cubicBezTo>
                    <a:cubicBezTo>
                      <a:pt x="316480" y="190945"/>
                      <a:pt x="312568" y="172003"/>
                      <a:pt x="310613" y="153060"/>
                    </a:cubicBezTo>
                    <a:cubicBezTo>
                      <a:pt x="308657" y="128435"/>
                      <a:pt x="308657" y="100968"/>
                      <a:pt x="298880" y="76342"/>
                    </a:cubicBezTo>
                    <a:cubicBezTo>
                      <a:pt x="297902" y="73501"/>
                      <a:pt x="295947" y="69713"/>
                      <a:pt x="293992" y="66871"/>
                    </a:cubicBezTo>
                    <a:cubicBezTo>
                      <a:pt x="285192" y="28039"/>
                      <a:pt x="268570" y="3414"/>
                      <a:pt x="232393" y="29933"/>
                    </a:cubicBezTo>
                    <a:cubicBezTo>
                      <a:pt x="220661" y="38457"/>
                      <a:pt x="212839" y="49823"/>
                      <a:pt x="206973" y="62136"/>
                    </a:cubicBezTo>
                    <a:cubicBezTo>
                      <a:pt x="188395" y="88655"/>
                      <a:pt x="182529" y="122752"/>
                      <a:pt x="175684" y="154007"/>
                    </a:cubicBezTo>
                    <a:cubicBezTo>
                      <a:pt x="176662" y="159690"/>
                      <a:pt x="174707" y="165373"/>
                      <a:pt x="172751" y="172950"/>
                    </a:cubicBezTo>
                    <a:close/>
                  </a:path>
                </a:pathLst>
              </a:custGeom>
              <a:solidFill>
                <a:srgbClr val="96BE3D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C046D6C3-7F1D-0F12-F2FD-ED42CBF3134E}"/>
                  </a:ext>
                </a:extLst>
              </p:cNvPr>
              <p:cNvSpPr/>
              <p:nvPr/>
            </p:nvSpPr>
            <p:spPr>
              <a:xfrm>
                <a:off x="6107990" y="-224715"/>
                <a:ext cx="506457" cy="418486"/>
              </a:xfrm>
              <a:custGeom>
                <a:avLst/>
                <a:gdLst>
                  <a:gd name="connsiteX0" fmla="*/ 61566 w 506457"/>
                  <a:gd name="connsiteY0" fmla="*/ 143102 h 418486"/>
                  <a:gd name="connsiteX1" fmla="*/ 98721 w 506457"/>
                  <a:gd name="connsiteY1" fmla="*/ 157310 h 418486"/>
                  <a:gd name="connsiteX2" fmla="*/ 173029 w 506457"/>
                  <a:gd name="connsiteY2" fmla="*/ 15240 h 418486"/>
                  <a:gd name="connsiteX3" fmla="*/ 261026 w 506457"/>
                  <a:gd name="connsiteY3" fmla="*/ 40813 h 418486"/>
                  <a:gd name="connsiteX4" fmla="*/ 284492 w 506457"/>
                  <a:gd name="connsiteY4" fmla="*/ 98587 h 418486"/>
                  <a:gd name="connsiteX5" fmla="*/ 426265 w 506457"/>
                  <a:gd name="connsiteY5" fmla="*/ 19976 h 418486"/>
                  <a:gd name="connsiteX6" fmla="*/ 425287 w 506457"/>
                  <a:gd name="connsiteY6" fmla="*/ 169622 h 418486"/>
                  <a:gd name="connsiteX7" fmla="*/ 442887 w 506457"/>
                  <a:gd name="connsiteY7" fmla="*/ 169622 h 418486"/>
                  <a:gd name="connsiteX8" fmla="*/ 481996 w 506457"/>
                  <a:gd name="connsiteY8" fmla="*/ 213190 h 418486"/>
                  <a:gd name="connsiteX9" fmla="*/ 447776 w 506457"/>
                  <a:gd name="connsiteY9" fmla="*/ 318321 h 418486"/>
                  <a:gd name="connsiteX10" fmla="*/ 504484 w 506457"/>
                  <a:gd name="connsiteY10" fmla="*/ 368519 h 418486"/>
                  <a:gd name="connsiteX11" fmla="*/ 361734 w 506457"/>
                  <a:gd name="connsiteY11" fmla="*/ 399774 h 418486"/>
                  <a:gd name="connsiteX12" fmla="*/ 425287 w 506457"/>
                  <a:gd name="connsiteY12" fmla="*/ 404510 h 418486"/>
                  <a:gd name="connsiteX13" fmla="*/ 466352 w 506457"/>
                  <a:gd name="connsiteY13" fmla="*/ 388409 h 418486"/>
                  <a:gd name="connsiteX14" fmla="*/ 468308 w 506457"/>
                  <a:gd name="connsiteY14" fmla="*/ 387462 h 418486"/>
                  <a:gd name="connsiteX15" fmla="*/ 468308 w 506457"/>
                  <a:gd name="connsiteY15" fmla="*/ 385568 h 418486"/>
                  <a:gd name="connsiteX16" fmla="*/ 475152 w 506457"/>
                  <a:gd name="connsiteY16" fmla="*/ 362836 h 418486"/>
                  <a:gd name="connsiteX17" fmla="*/ 399866 w 506457"/>
                  <a:gd name="connsiteY17" fmla="*/ 326845 h 418486"/>
                  <a:gd name="connsiteX18" fmla="*/ 448753 w 506457"/>
                  <a:gd name="connsiteY18" fmla="*/ 281383 h 418486"/>
                  <a:gd name="connsiteX19" fmla="*/ 467330 w 506457"/>
                  <a:gd name="connsiteY19" fmla="*/ 205613 h 418486"/>
                  <a:gd name="connsiteX20" fmla="*/ 400843 w 506457"/>
                  <a:gd name="connsiteY20" fmla="*/ 196142 h 418486"/>
                  <a:gd name="connsiteX21" fmla="*/ 374445 w 506457"/>
                  <a:gd name="connsiteY21" fmla="*/ 212243 h 418486"/>
                  <a:gd name="connsiteX22" fmla="*/ 431153 w 506457"/>
                  <a:gd name="connsiteY22" fmla="*/ 93852 h 418486"/>
                  <a:gd name="connsiteX23" fmla="*/ 374445 w 506457"/>
                  <a:gd name="connsiteY23" fmla="*/ 19028 h 418486"/>
                  <a:gd name="connsiteX24" fmla="*/ 285470 w 506457"/>
                  <a:gd name="connsiteY24" fmla="*/ 110900 h 418486"/>
                  <a:gd name="connsiteX25" fmla="*/ 275692 w 506457"/>
                  <a:gd name="connsiteY25" fmla="*/ 134578 h 418486"/>
                  <a:gd name="connsiteX26" fmla="*/ 269826 w 506457"/>
                  <a:gd name="connsiteY26" fmla="*/ 101429 h 418486"/>
                  <a:gd name="connsiteX27" fmla="*/ 240493 w 506457"/>
                  <a:gd name="connsiteY27" fmla="*/ 41760 h 418486"/>
                  <a:gd name="connsiteX28" fmla="*/ 138808 w 506457"/>
                  <a:gd name="connsiteY28" fmla="*/ 65438 h 418486"/>
                  <a:gd name="connsiteX29" fmla="*/ 115342 w 506457"/>
                  <a:gd name="connsiteY29" fmla="*/ 200877 h 418486"/>
                  <a:gd name="connsiteX30" fmla="*/ 25390 w 506457"/>
                  <a:gd name="connsiteY30" fmla="*/ 176252 h 418486"/>
                  <a:gd name="connsiteX31" fmla="*/ 18546 w 506457"/>
                  <a:gd name="connsiteY31" fmla="*/ 271912 h 418486"/>
                  <a:gd name="connsiteX32" fmla="*/ 7790 w 506457"/>
                  <a:gd name="connsiteY32" fmla="*/ 259599 h 418486"/>
                  <a:gd name="connsiteX33" fmla="*/ 61566 w 506457"/>
                  <a:gd name="connsiteY33" fmla="*/ 143102 h 418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6457" h="418486">
                    <a:moveTo>
                      <a:pt x="61566" y="143102"/>
                    </a:moveTo>
                    <a:cubicBezTo>
                      <a:pt x="73299" y="143102"/>
                      <a:pt x="86010" y="148785"/>
                      <a:pt x="98721" y="157310"/>
                    </a:cubicBezTo>
                    <a:cubicBezTo>
                      <a:pt x="100676" y="99535"/>
                      <a:pt x="123164" y="27553"/>
                      <a:pt x="173029" y="15240"/>
                    </a:cubicBezTo>
                    <a:cubicBezTo>
                      <a:pt x="208228" y="6716"/>
                      <a:pt x="235604" y="17134"/>
                      <a:pt x="261026" y="40813"/>
                    </a:cubicBezTo>
                    <a:cubicBezTo>
                      <a:pt x="278625" y="56914"/>
                      <a:pt x="282536" y="77751"/>
                      <a:pt x="284492" y="98587"/>
                    </a:cubicBezTo>
                    <a:cubicBezTo>
                      <a:pt x="319690" y="45548"/>
                      <a:pt x="362711" y="-38746"/>
                      <a:pt x="426265" y="19976"/>
                    </a:cubicBezTo>
                    <a:cubicBezTo>
                      <a:pt x="471241" y="61649"/>
                      <a:pt x="452664" y="119424"/>
                      <a:pt x="425287" y="169622"/>
                    </a:cubicBezTo>
                    <a:cubicBezTo>
                      <a:pt x="430176" y="168675"/>
                      <a:pt x="436042" y="168675"/>
                      <a:pt x="442887" y="169622"/>
                    </a:cubicBezTo>
                    <a:cubicBezTo>
                      <a:pt x="461464" y="172464"/>
                      <a:pt x="478085" y="197089"/>
                      <a:pt x="481996" y="213190"/>
                    </a:cubicBezTo>
                    <a:cubicBezTo>
                      <a:pt x="490796" y="247287"/>
                      <a:pt x="476130" y="290855"/>
                      <a:pt x="447776" y="318321"/>
                    </a:cubicBezTo>
                    <a:cubicBezTo>
                      <a:pt x="475152" y="327793"/>
                      <a:pt x="498618" y="343894"/>
                      <a:pt x="504484" y="368519"/>
                    </a:cubicBezTo>
                    <a:cubicBezTo>
                      <a:pt x="521106" y="437660"/>
                      <a:pt x="429198" y="421558"/>
                      <a:pt x="361734" y="399774"/>
                    </a:cubicBezTo>
                    <a:cubicBezTo>
                      <a:pt x="383244" y="405457"/>
                      <a:pt x="404755" y="408298"/>
                      <a:pt x="425287" y="404510"/>
                    </a:cubicBezTo>
                    <a:cubicBezTo>
                      <a:pt x="437020" y="402616"/>
                      <a:pt x="455597" y="397880"/>
                      <a:pt x="466352" y="388409"/>
                    </a:cubicBezTo>
                    <a:cubicBezTo>
                      <a:pt x="467330" y="388409"/>
                      <a:pt x="467330" y="388409"/>
                      <a:pt x="468308" y="387462"/>
                    </a:cubicBezTo>
                    <a:cubicBezTo>
                      <a:pt x="468308" y="386515"/>
                      <a:pt x="468308" y="386515"/>
                      <a:pt x="468308" y="385568"/>
                    </a:cubicBezTo>
                    <a:cubicBezTo>
                      <a:pt x="474174" y="379885"/>
                      <a:pt x="478085" y="372308"/>
                      <a:pt x="475152" y="362836"/>
                    </a:cubicBezTo>
                    <a:cubicBezTo>
                      <a:pt x="467330" y="332528"/>
                      <a:pt x="434087" y="324951"/>
                      <a:pt x="399866" y="326845"/>
                    </a:cubicBezTo>
                    <a:cubicBezTo>
                      <a:pt x="418443" y="314533"/>
                      <a:pt x="436042" y="299379"/>
                      <a:pt x="448753" y="281383"/>
                    </a:cubicBezTo>
                    <a:cubicBezTo>
                      <a:pt x="462441" y="262441"/>
                      <a:pt x="481019" y="229291"/>
                      <a:pt x="467330" y="205613"/>
                    </a:cubicBezTo>
                    <a:cubicBezTo>
                      <a:pt x="453642" y="182882"/>
                      <a:pt x="422354" y="184776"/>
                      <a:pt x="400843" y="196142"/>
                    </a:cubicBezTo>
                    <a:cubicBezTo>
                      <a:pt x="391066" y="200877"/>
                      <a:pt x="383244" y="206560"/>
                      <a:pt x="374445" y="212243"/>
                    </a:cubicBezTo>
                    <a:cubicBezTo>
                      <a:pt x="398888" y="175305"/>
                      <a:pt x="424309" y="137420"/>
                      <a:pt x="431153" y="93852"/>
                    </a:cubicBezTo>
                    <a:cubicBezTo>
                      <a:pt x="436042" y="60702"/>
                      <a:pt x="418443" y="10505"/>
                      <a:pt x="374445" y="19028"/>
                    </a:cubicBezTo>
                    <a:cubicBezTo>
                      <a:pt x="329469" y="27553"/>
                      <a:pt x="302091" y="73962"/>
                      <a:pt x="285470" y="110900"/>
                    </a:cubicBezTo>
                    <a:cubicBezTo>
                      <a:pt x="281558" y="118477"/>
                      <a:pt x="278625" y="127001"/>
                      <a:pt x="275692" y="134578"/>
                    </a:cubicBezTo>
                    <a:cubicBezTo>
                      <a:pt x="274714" y="123213"/>
                      <a:pt x="271781" y="109953"/>
                      <a:pt x="269826" y="101429"/>
                    </a:cubicBezTo>
                    <a:cubicBezTo>
                      <a:pt x="265915" y="81539"/>
                      <a:pt x="259071" y="53125"/>
                      <a:pt x="240493" y="41760"/>
                    </a:cubicBezTo>
                    <a:cubicBezTo>
                      <a:pt x="209206" y="21870"/>
                      <a:pt x="159340" y="37971"/>
                      <a:pt x="138808" y="65438"/>
                    </a:cubicBezTo>
                    <a:cubicBezTo>
                      <a:pt x="110453" y="101429"/>
                      <a:pt x="108498" y="151627"/>
                      <a:pt x="115342" y="200877"/>
                    </a:cubicBezTo>
                    <a:cubicBezTo>
                      <a:pt x="92854" y="167728"/>
                      <a:pt x="58633" y="139314"/>
                      <a:pt x="25390" y="176252"/>
                    </a:cubicBezTo>
                    <a:cubicBezTo>
                      <a:pt x="3879" y="199930"/>
                      <a:pt x="9746" y="238763"/>
                      <a:pt x="18546" y="271912"/>
                    </a:cubicBezTo>
                    <a:cubicBezTo>
                      <a:pt x="13657" y="269071"/>
                      <a:pt x="8768" y="263388"/>
                      <a:pt x="7790" y="259599"/>
                    </a:cubicBezTo>
                    <a:cubicBezTo>
                      <a:pt x="-5898" y="209402"/>
                      <a:pt x="-8832" y="144997"/>
                      <a:pt x="61566" y="143102"/>
                    </a:cubicBezTo>
                    <a:close/>
                  </a:path>
                </a:pathLst>
              </a:custGeom>
              <a:solidFill>
                <a:srgbClr val="96BE3D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2DD50CE-3511-840F-2038-83D64AED848D}"/>
                </a:ext>
              </a:extLst>
            </p:cNvPr>
            <p:cNvSpPr/>
            <p:nvPr/>
          </p:nvSpPr>
          <p:spPr>
            <a:xfrm>
              <a:off x="6106502" y="-125128"/>
              <a:ext cx="409184" cy="490631"/>
            </a:xfrm>
            <a:custGeom>
              <a:avLst/>
              <a:gdLst>
                <a:gd name="connsiteX0" fmla="*/ 8300 w 409184"/>
                <a:gd name="connsiteY0" fmla="*/ 377852 h 490631"/>
                <a:gd name="connsiteX1" fmla="*/ 52298 w 409184"/>
                <a:gd name="connsiteY1" fmla="*/ 395848 h 490631"/>
                <a:gd name="connsiteX2" fmla="*/ 106074 w 409184"/>
                <a:gd name="connsiteY2" fmla="*/ 365540 h 490631"/>
                <a:gd name="connsiteX3" fmla="*/ 146161 w 409184"/>
                <a:gd name="connsiteY3" fmla="*/ 483931 h 490631"/>
                <a:gd name="connsiteX4" fmla="*/ 197983 w 409184"/>
                <a:gd name="connsiteY4" fmla="*/ 457411 h 490631"/>
                <a:gd name="connsiteX5" fmla="*/ 202871 w 409184"/>
                <a:gd name="connsiteY5" fmla="*/ 378799 h 490631"/>
                <a:gd name="connsiteX6" fmla="*/ 317267 w 409184"/>
                <a:gd name="connsiteY6" fmla="*/ 483931 h 490631"/>
                <a:gd name="connsiteX7" fmla="*/ 379843 w 409184"/>
                <a:gd name="connsiteY7" fmla="*/ 460252 h 490631"/>
                <a:gd name="connsiteX8" fmla="*/ 362244 w 409184"/>
                <a:gd name="connsiteY8" fmla="*/ 370275 h 490631"/>
                <a:gd name="connsiteX9" fmla="*/ 298690 w 409184"/>
                <a:gd name="connsiteY9" fmla="*/ 285981 h 490631"/>
                <a:gd name="connsiteX10" fmla="*/ 324111 w 409184"/>
                <a:gd name="connsiteY10" fmla="*/ 284086 h 490631"/>
                <a:gd name="connsiteX11" fmla="*/ 367132 w 409184"/>
                <a:gd name="connsiteY11" fmla="*/ 285033 h 490631"/>
                <a:gd name="connsiteX12" fmla="*/ 369088 w 409184"/>
                <a:gd name="connsiteY12" fmla="*/ 261355 h 490631"/>
                <a:gd name="connsiteX13" fmla="*/ 324111 w 409184"/>
                <a:gd name="connsiteY13" fmla="*/ 244307 h 490631"/>
                <a:gd name="connsiteX14" fmla="*/ 408197 w 409184"/>
                <a:gd name="connsiteY14" fmla="*/ 156224 h 490631"/>
                <a:gd name="connsiteX15" fmla="*/ 335844 w 409184"/>
                <a:gd name="connsiteY15" fmla="*/ 157171 h 490631"/>
                <a:gd name="connsiteX16" fmla="*/ 361266 w 409184"/>
                <a:gd name="connsiteY16" fmla="*/ 9419 h 490631"/>
                <a:gd name="connsiteX17" fmla="*/ 309445 w 409184"/>
                <a:gd name="connsiteY17" fmla="*/ 23626 h 490631"/>
                <a:gd name="connsiteX18" fmla="*/ 282069 w 409184"/>
                <a:gd name="connsiteY18" fmla="*/ 86136 h 490631"/>
                <a:gd name="connsiteX19" fmla="*/ 230248 w 409184"/>
                <a:gd name="connsiteY19" fmla="*/ 70035 h 490631"/>
                <a:gd name="connsiteX20" fmla="*/ 225359 w 409184"/>
                <a:gd name="connsiteY20" fmla="*/ 88978 h 490631"/>
                <a:gd name="connsiteX21" fmla="*/ 187227 w 409184"/>
                <a:gd name="connsiteY21" fmla="*/ 66247 h 490631"/>
                <a:gd name="connsiteX22" fmla="*/ 149095 w 409184"/>
                <a:gd name="connsiteY22" fmla="*/ 112656 h 490631"/>
                <a:gd name="connsiteX23" fmla="*/ 163761 w 409184"/>
                <a:gd name="connsiteY23" fmla="*/ 177061 h 490631"/>
                <a:gd name="connsiteX24" fmla="*/ 50343 w 409184"/>
                <a:gd name="connsiteY24" fmla="*/ 170431 h 490631"/>
                <a:gd name="connsiteX25" fmla="*/ 108029 w 409184"/>
                <a:gd name="connsiteY25" fmla="*/ 254725 h 490631"/>
                <a:gd name="connsiteX26" fmla="*/ 8300 w 409184"/>
                <a:gd name="connsiteY26" fmla="*/ 377852 h 49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9184" h="490631">
                  <a:moveTo>
                    <a:pt x="8300" y="377852"/>
                  </a:moveTo>
                  <a:cubicBezTo>
                    <a:pt x="16122" y="392059"/>
                    <a:pt x="36655" y="397742"/>
                    <a:pt x="52298" y="395848"/>
                  </a:cubicBezTo>
                  <a:cubicBezTo>
                    <a:pt x="79675" y="393006"/>
                    <a:pt x="94341" y="382588"/>
                    <a:pt x="106074" y="365540"/>
                  </a:cubicBezTo>
                  <a:cubicBezTo>
                    <a:pt x="103141" y="408160"/>
                    <a:pt x="114874" y="458358"/>
                    <a:pt x="146161" y="483931"/>
                  </a:cubicBezTo>
                  <a:cubicBezTo>
                    <a:pt x="167672" y="500979"/>
                    <a:pt x="192116" y="476353"/>
                    <a:pt x="197983" y="457411"/>
                  </a:cubicBezTo>
                  <a:cubicBezTo>
                    <a:pt x="206782" y="431839"/>
                    <a:pt x="206782" y="405319"/>
                    <a:pt x="202871" y="378799"/>
                  </a:cubicBezTo>
                  <a:cubicBezTo>
                    <a:pt x="229270" y="423314"/>
                    <a:pt x="274247" y="462147"/>
                    <a:pt x="317267" y="483931"/>
                  </a:cubicBezTo>
                  <a:cubicBezTo>
                    <a:pt x="343666" y="497190"/>
                    <a:pt x="373976" y="491508"/>
                    <a:pt x="379843" y="460252"/>
                  </a:cubicBezTo>
                  <a:cubicBezTo>
                    <a:pt x="386687" y="428050"/>
                    <a:pt x="377887" y="399636"/>
                    <a:pt x="362244" y="370275"/>
                  </a:cubicBezTo>
                  <a:cubicBezTo>
                    <a:pt x="346599" y="339967"/>
                    <a:pt x="325089" y="308712"/>
                    <a:pt x="298690" y="285981"/>
                  </a:cubicBezTo>
                  <a:cubicBezTo>
                    <a:pt x="274247" y="266091"/>
                    <a:pt x="313357" y="282192"/>
                    <a:pt x="324111" y="284086"/>
                  </a:cubicBezTo>
                  <a:cubicBezTo>
                    <a:pt x="338777" y="286928"/>
                    <a:pt x="351489" y="287875"/>
                    <a:pt x="367132" y="285033"/>
                  </a:cubicBezTo>
                  <a:cubicBezTo>
                    <a:pt x="382776" y="282192"/>
                    <a:pt x="374954" y="267985"/>
                    <a:pt x="369088" y="261355"/>
                  </a:cubicBezTo>
                  <a:cubicBezTo>
                    <a:pt x="360288" y="249990"/>
                    <a:pt x="341710" y="247148"/>
                    <a:pt x="324111" y="244307"/>
                  </a:cubicBezTo>
                  <a:cubicBezTo>
                    <a:pt x="365177" y="228206"/>
                    <a:pt x="416997" y="199792"/>
                    <a:pt x="408197" y="156224"/>
                  </a:cubicBezTo>
                  <a:cubicBezTo>
                    <a:pt x="402331" y="125916"/>
                    <a:pt x="364199" y="142017"/>
                    <a:pt x="335844" y="157171"/>
                  </a:cubicBezTo>
                  <a:cubicBezTo>
                    <a:pt x="365177" y="113603"/>
                    <a:pt x="399398" y="45410"/>
                    <a:pt x="361266" y="9419"/>
                  </a:cubicBezTo>
                  <a:cubicBezTo>
                    <a:pt x="341710" y="-8576"/>
                    <a:pt x="321178" y="895"/>
                    <a:pt x="309445" y="23626"/>
                  </a:cubicBezTo>
                  <a:cubicBezTo>
                    <a:pt x="299667" y="43516"/>
                    <a:pt x="291846" y="65300"/>
                    <a:pt x="282069" y="86136"/>
                  </a:cubicBezTo>
                  <a:cubicBezTo>
                    <a:pt x="267402" y="65300"/>
                    <a:pt x="246870" y="48251"/>
                    <a:pt x="230248" y="70035"/>
                  </a:cubicBezTo>
                  <a:cubicBezTo>
                    <a:pt x="226337" y="74771"/>
                    <a:pt x="225359" y="81401"/>
                    <a:pt x="225359" y="88978"/>
                  </a:cubicBezTo>
                  <a:cubicBezTo>
                    <a:pt x="214604" y="74771"/>
                    <a:pt x="201893" y="65300"/>
                    <a:pt x="187227" y="66247"/>
                  </a:cubicBezTo>
                  <a:cubicBezTo>
                    <a:pt x="160828" y="68141"/>
                    <a:pt x="150073" y="88978"/>
                    <a:pt x="149095" y="112656"/>
                  </a:cubicBezTo>
                  <a:cubicBezTo>
                    <a:pt x="148117" y="136334"/>
                    <a:pt x="154962" y="167590"/>
                    <a:pt x="163761" y="177061"/>
                  </a:cubicBezTo>
                  <a:cubicBezTo>
                    <a:pt x="136384" y="143911"/>
                    <a:pt x="74787" y="128757"/>
                    <a:pt x="50343" y="170431"/>
                  </a:cubicBezTo>
                  <a:cubicBezTo>
                    <a:pt x="30788" y="204528"/>
                    <a:pt x="73809" y="240519"/>
                    <a:pt x="108029" y="254725"/>
                  </a:cubicBezTo>
                  <a:cubicBezTo>
                    <a:pt x="58165" y="279351"/>
                    <a:pt x="-26899" y="316289"/>
                    <a:pt x="8300" y="377852"/>
                  </a:cubicBezTo>
                  <a:close/>
                </a:path>
              </a:pathLst>
            </a:custGeom>
            <a:solidFill>
              <a:srgbClr val="96BE3D"/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4E6EC19E-5749-A8B3-09D2-CD6A473311E4}"/>
                </a:ext>
              </a:extLst>
            </p:cNvPr>
            <p:cNvSpPr/>
            <p:nvPr/>
          </p:nvSpPr>
          <p:spPr>
            <a:xfrm>
              <a:off x="7355223" y="94385"/>
              <a:ext cx="432505" cy="420895"/>
            </a:xfrm>
            <a:custGeom>
              <a:avLst/>
              <a:gdLst>
                <a:gd name="connsiteX0" fmla="*/ 33580 w 432505"/>
                <a:gd name="connsiteY0" fmla="*/ 177281 h 420895"/>
                <a:gd name="connsiteX1" fmla="*/ 87357 w 432505"/>
                <a:gd name="connsiteY1" fmla="*/ 325033 h 420895"/>
                <a:gd name="connsiteX2" fmla="*/ 153843 w 432505"/>
                <a:gd name="connsiteY2" fmla="*/ 285254 h 420895"/>
                <a:gd name="connsiteX3" fmla="*/ 154821 w 432505"/>
                <a:gd name="connsiteY3" fmla="*/ 280518 h 420895"/>
                <a:gd name="connsiteX4" fmla="*/ 195886 w 432505"/>
                <a:gd name="connsiteY4" fmla="*/ 344923 h 420895"/>
                <a:gd name="connsiteX5" fmla="*/ 275084 w 432505"/>
                <a:gd name="connsiteY5" fmla="*/ 419746 h 420895"/>
                <a:gd name="connsiteX6" fmla="*/ 272150 w 432505"/>
                <a:gd name="connsiteY6" fmla="*/ 318404 h 420895"/>
                <a:gd name="connsiteX7" fmla="*/ 352326 w 432505"/>
                <a:gd name="connsiteY7" fmla="*/ 335452 h 420895"/>
                <a:gd name="connsiteX8" fmla="*/ 421745 w 432505"/>
                <a:gd name="connsiteY8" fmla="*/ 295672 h 420895"/>
                <a:gd name="connsiteX9" fmla="*/ 430545 w 432505"/>
                <a:gd name="connsiteY9" fmla="*/ 280518 h 420895"/>
                <a:gd name="connsiteX10" fmla="*/ 423700 w 432505"/>
                <a:gd name="connsiteY10" fmla="*/ 236950 h 420895"/>
                <a:gd name="connsiteX11" fmla="*/ 383613 w 432505"/>
                <a:gd name="connsiteY11" fmla="*/ 218008 h 420895"/>
                <a:gd name="connsiteX12" fmla="*/ 364058 w 432505"/>
                <a:gd name="connsiteY12" fmla="*/ 214219 h 420895"/>
                <a:gd name="connsiteX13" fmla="*/ 387524 w 432505"/>
                <a:gd name="connsiteY13" fmla="*/ 183911 h 420895"/>
                <a:gd name="connsiteX14" fmla="*/ 368947 w 432505"/>
                <a:gd name="connsiteY14" fmla="*/ 165916 h 420895"/>
                <a:gd name="connsiteX15" fmla="*/ 314194 w 432505"/>
                <a:gd name="connsiteY15" fmla="*/ 151709 h 420895"/>
                <a:gd name="connsiteX16" fmla="*/ 348414 w 432505"/>
                <a:gd name="connsiteY16" fmla="*/ 20058 h 420895"/>
                <a:gd name="connsiteX17" fmla="*/ 226196 w 432505"/>
                <a:gd name="connsiteY17" fmla="*/ 77833 h 420895"/>
                <a:gd name="connsiteX18" fmla="*/ 161665 w 432505"/>
                <a:gd name="connsiteY18" fmla="*/ 26688 h 420895"/>
                <a:gd name="connsiteX19" fmla="*/ 149932 w 432505"/>
                <a:gd name="connsiteY19" fmla="*/ 86357 h 420895"/>
                <a:gd name="connsiteX20" fmla="*/ 26736 w 432505"/>
                <a:gd name="connsiteY20" fmla="*/ 44683 h 420895"/>
                <a:gd name="connsiteX21" fmla="*/ 37492 w 432505"/>
                <a:gd name="connsiteY21" fmla="*/ 126136 h 420895"/>
                <a:gd name="connsiteX22" fmla="*/ 337 w 432505"/>
                <a:gd name="connsiteY22" fmla="*/ 127083 h 420895"/>
                <a:gd name="connsiteX23" fmla="*/ 33580 w 432505"/>
                <a:gd name="connsiteY23" fmla="*/ 177281 h 420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2505" h="420895">
                  <a:moveTo>
                    <a:pt x="33580" y="177281"/>
                  </a:moveTo>
                  <a:cubicBezTo>
                    <a:pt x="25758" y="231267"/>
                    <a:pt x="45314" y="307038"/>
                    <a:pt x="87357" y="325033"/>
                  </a:cubicBezTo>
                  <a:cubicBezTo>
                    <a:pt x="124511" y="341134"/>
                    <a:pt x="147976" y="323139"/>
                    <a:pt x="153843" y="285254"/>
                  </a:cubicBezTo>
                  <a:cubicBezTo>
                    <a:pt x="153843" y="284307"/>
                    <a:pt x="153843" y="282413"/>
                    <a:pt x="154821" y="280518"/>
                  </a:cubicBezTo>
                  <a:cubicBezTo>
                    <a:pt x="166554" y="304196"/>
                    <a:pt x="182198" y="326928"/>
                    <a:pt x="195886" y="344923"/>
                  </a:cubicBezTo>
                  <a:cubicBezTo>
                    <a:pt x="214463" y="370496"/>
                    <a:pt x="240863" y="412169"/>
                    <a:pt x="275084" y="419746"/>
                  </a:cubicBezTo>
                  <a:cubicBezTo>
                    <a:pt x="326904" y="431112"/>
                    <a:pt x="301482" y="355342"/>
                    <a:pt x="272150" y="318404"/>
                  </a:cubicBezTo>
                  <a:cubicBezTo>
                    <a:pt x="297571" y="329769"/>
                    <a:pt x="325926" y="341134"/>
                    <a:pt x="352326" y="335452"/>
                  </a:cubicBezTo>
                  <a:cubicBezTo>
                    <a:pt x="375791" y="330716"/>
                    <a:pt x="409035" y="318404"/>
                    <a:pt x="421745" y="295672"/>
                  </a:cubicBezTo>
                  <a:cubicBezTo>
                    <a:pt x="425656" y="290937"/>
                    <a:pt x="429567" y="286201"/>
                    <a:pt x="430545" y="280518"/>
                  </a:cubicBezTo>
                  <a:cubicBezTo>
                    <a:pt x="433479" y="267259"/>
                    <a:pt x="434456" y="247369"/>
                    <a:pt x="423700" y="236950"/>
                  </a:cubicBezTo>
                  <a:cubicBezTo>
                    <a:pt x="411968" y="225585"/>
                    <a:pt x="398280" y="220849"/>
                    <a:pt x="383613" y="218008"/>
                  </a:cubicBezTo>
                  <a:cubicBezTo>
                    <a:pt x="377747" y="216113"/>
                    <a:pt x="370902" y="215166"/>
                    <a:pt x="364058" y="214219"/>
                  </a:cubicBezTo>
                  <a:cubicBezTo>
                    <a:pt x="377747" y="207589"/>
                    <a:pt x="391435" y="200959"/>
                    <a:pt x="387524" y="183911"/>
                  </a:cubicBezTo>
                  <a:cubicBezTo>
                    <a:pt x="385568" y="176334"/>
                    <a:pt x="375791" y="168757"/>
                    <a:pt x="368947" y="165916"/>
                  </a:cubicBezTo>
                  <a:cubicBezTo>
                    <a:pt x="357214" y="161180"/>
                    <a:pt x="334726" y="153603"/>
                    <a:pt x="314194" y="151709"/>
                  </a:cubicBezTo>
                  <a:cubicBezTo>
                    <a:pt x="346459" y="111929"/>
                    <a:pt x="376769" y="53208"/>
                    <a:pt x="348414" y="20058"/>
                  </a:cubicBezTo>
                  <a:cubicBezTo>
                    <a:pt x="304416" y="-33929"/>
                    <a:pt x="254551" y="33318"/>
                    <a:pt x="226196" y="77833"/>
                  </a:cubicBezTo>
                  <a:cubicBezTo>
                    <a:pt x="216419" y="48472"/>
                    <a:pt x="190019" y="19111"/>
                    <a:pt x="161665" y="26688"/>
                  </a:cubicBezTo>
                  <a:cubicBezTo>
                    <a:pt x="145043" y="31423"/>
                    <a:pt x="143088" y="60784"/>
                    <a:pt x="149932" y="86357"/>
                  </a:cubicBezTo>
                  <a:cubicBezTo>
                    <a:pt x="115711" y="50366"/>
                    <a:pt x="54113" y="10587"/>
                    <a:pt x="26736" y="44683"/>
                  </a:cubicBezTo>
                  <a:cubicBezTo>
                    <a:pt x="7182" y="68362"/>
                    <a:pt x="16959" y="101511"/>
                    <a:pt x="37492" y="126136"/>
                  </a:cubicBezTo>
                  <a:cubicBezTo>
                    <a:pt x="19892" y="118559"/>
                    <a:pt x="1315" y="114771"/>
                    <a:pt x="337" y="127083"/>
                  </a:cubicBezTo>
                  <a:cubicBezTo>
                    <a:pt x="-2596" y="145079"/>
                    <a:pt x="14026" y="164969"/>
                    <a:pt x="33580" y="177281"/>
                  </a:cubicBezTo>
                  <a:close/>
                </a:path>
              </a:pathLst>
            </a:custGeom>
            <a:solidFill>
              <a:srgbClr val="96BE3D"/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8" name="Graphic 25">
            <a:extLst>
              <a:ext uri="{FF2B5EF4-FFF2-40B4-BE49-F238E27FC236}">
                <a16:creationId xmlns:a16="http://schemas.microsoft.com/office/drawing/2014/main" id="{74ECE64F-6ADB-8756-FA42-C54CEA7A7152}"/>
              </a:ext>
            </a:extLst>
          </p:cNvPr>
          <p:cNvGrpSpPr/>
          <p:nvPr/>
        </p:nvGrpSpPr>
        <p:grpSpPr>
          <a:xfrm>
            <a:off x="0" y="-195330"/>
            <a:ext cx="6159181" cy="5274379"/>
            <a:chOff x="882499" y="-823980"/>
            <a:chExt cx="6159181" cy="5274379"/>
          </a:xfrm>
        </p:grpSpPr>
        <p:grpSp>
          <p:nvGrpSpPr>
            <p:cNvPr id="29" name="Graphic 25">
              <a:extLst>
                <a:ext uri="{FF2B5EF4-FFF2-40B4-BE49-F238E27FC236}">
                  <a16:creationId xmlns:a16="http://schemas.microsoft.com/office/drawing/2014/main" id="{AEA9B1C9-F2E4-5495-614C-998CC02B42E0}"/>
                </a:ext>
              </a:extLst>
            </p:cNvPr>
            <p:cNvGrpSpPr/>
            <p:nvPr/>
          </p:nvGrpSpPr>
          <p:grpSpPr>
            <a:xfrm>
              <a:off x="2807091" y="1120035"/>
              <a:ext cx="2431651" cy="3330363"/>
              <a:chOff x="2807091" y="1120035"/>
              <a:chExt cx="2431651" cy="3330363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D213309E-8850-61C0-92EA-B2CB9AE4C305}"/>
                  </a:ext>
                </a:extLst>
              </p:cNvPr>
              <p:cNvSpPr/>
              <p:nvPr/>
            </p:nvSpPr>
            <p:spPr>
              <a:xfrm>
                <a:off x="2810024" y="1120982"/>
                <a:ext cx="2428718" cy="3327521"/>
              </a:xfrm>
              <a:custGeom>
                <a:avLst/>
                <a:gdLst>
                  <a:gd name="connsiteX0" fmla="*/ 2419919 w 2428718"/>
                  <a:gd name="connsiteY0" fmla="*/ 477612 h 3327521"/>
                  <a:gd name="connsiteX1" fmla="*/ 2197971 w 2428718"/>
                  <a:gd name="connsiteY1" fmla="*/ 797741 h 3327521"/>
                  <a:gd name="connsiteX2" fmla="*/ 1883137 w 2428718"/>
                  <a:gd name="connsiteY2" fmla="*/ 1092298 h 3327521"/>
                  <a:gd name="connsiteX3" fmla="*/ 1634789 w 2428718"/>
                  <a:gd name="connsiteY3" fmla="*/ 1176593 h 3327521"/>
                  <a:gd name="connsiteX4" fmla="*/ 1641634 w 2428718"/>
                  <a:gd name="connsiteY4" fmla="*/ 1163333 h 3327521"/>
                  <a:gd name="connsiteX5" fmla="*/ 1692476 w 2428718"/>
                  <a:gd name="connsiteY5" fmla="*/ 998533 h 3327521"/>
                  <a:gd name="connsiteX6" fmla="*/ 1692476 w 2428718"/>
                  <a:gd name="connsiteY6" fmla="*/ 997585 h 3327521"/>
                  <a:gd name="connsiteX7" fmla="*/ 1886070 w 2428718"/>
                  <a:gd name="connsiteY7" fmla="*/ 681244 h 3327521"/>
                  <a:gd name="connsiteX8" fmla="*/ 2007310 w 2428718"/>
                  <a:gd name="connsiteY8" fmla="*/ 416048 h 3327521"/>
                  <a:gd name="connsiteX9" fmla="*/ 2026865 w 2428718"/>
                  <a:gd name="connsiteY9" fmla="*/ 213363 h 3327521"/>
                  <a:gd name="connsiteX10" fmla="*/ 2024910 w 2428718"/>
                  <a:gd name="connsiteY10" fmla="*/ 213363 h 3327521"/>
                  <a:gd name="connsiteX11" fmla="*/ 2011221 w 2428718"/>
                  <a:gd name="connsiteY11" fmla="*/ 218098 h 3327521"/>
                  <a:gd name="connsiteX12" fmla="*/ 2011221 w 2428718"/>
                  <a:gd name="connsiteY12" fmla="*/ 221887 h 3327521"/>
                  <a:gd name="connsiteX13" fmla="*/ 2010243 w 2428718"/>
                  <a:gd name="connsiteY13" fmla="*/ 275873 h 3327521"/>
                  <a:gd name="connsiteX14" fmla="*/ 1998511 w 2428718"/>
                  <a:gd name="connsiteY14" fmla="*/ 288186 h 3327521"/>
                  <a:gd name="connsiteX15" fmla="*/ 1993622 w 2428718"/>
                  <a:gd name="connsiteY15" fmla="*/ 303340 h 3327521"/>
                  <a:gd name="connsiteX16" fmla="*/ 1997533 w 2428718"/>
                  <a:gd name="connsiteY16" fmla="*/ 315653 h 3327521"/>
                  <a:gd name="connsiteX17" fmla="*/ 1982867 w 2428718"/>
                  <a:gd name="connsiteY17" fmla="*/ 357326 h 3327521"/>
                  <a:gd name="connsiteX18" fmla="*/ 1927135 w 2428718"/>
                  <a:gd name="connsiteY18" fmla="*/ 500343 h 3327521"/>
                  <a:gd name="connsiteX19" fmla="*/ 1747230 w 2428718"/>
                  <a:gd name="connsiteY19" fmla="*/ 791111 h 3327521"/>
                  <a:gd name="connsiteX20" fmla="*/ 1728653 w 2428718"/>
                  <a:gd name="connsiteY20" fmla="*/ 821419 h 3327521"/>
                  <a:gd name="connsiteX21" fmla="*/ 1717898 w 2428718"/>
                  <a:gd name="connsiteY21" fmla="*/ 782587 h 3327521"/>
                  <a:gd name="connsiteX22" fmla="*/ 1722787 w 2428718"/>
                  <a:gd name="connsiteY22" fmla="*/ 210522 h 3327521"/>
                  <a:gd name="connsiteX23" fmla="*/ 1720831 w 2428718"/>
                  <a:gd name="connsiteY23" fmla="*/ 209574 h 3327521"/>
                  <a:gd name="connsiteX24" fmla="*/ 1715942 w 2428718"/>
                  <a:gd name="connsiteY24" fmla="*/ 216204 h 3327521"/>
                  <a:gd name="connsiteX25" fmla="*/ 1717898 w 2428718"/>
                  <a:gd name="connsiteY25" fmla="*/ 216204 h 3327521"/>
                  <a:gd name="connsiteX26" fmla="*/ 1689543 w 2428718"/>
                  <a:gd name="connsiteY26" fmla="*/ 356379 h 3327521"/>
                  <a:gd name="connsiteX27" fmla="*/ 1655322 w 2428718"/>
                  <a:gd name="connsiteY27" fmla="*/ 484242 h 3327521"/>
                  <a:gd name="connsiteX28" fmla="*/ 1632834 w 2428718"/>
                  <a:gd name="connsiteY28" fmla="*/ 695451 h 3327521"/>
                  <a:gd name="connsiteX29" fmla="*/ 1666077 w 2428718"/>
                  <a:gd name="connsiteY29" fmla="*/ 830890 h 3327521"/>
                  <a:gd name="connsiteX30" fmla="*/ 1579058 w 2428718"/>
                  <a:gd name="connsiteY30" fmla="*/ 1130184 h 3327521"/>
                  <a:gd name="connsiteX31" fmla="*/ 1486172 w 2428718"/>
                  <a:gd name="connsiteY31" fmla="*/ 1309191 h 3327521"/>
                  <a:gd name="connsiteX32" fmla="*/ 1397197 w 2428718"/>
                  <a:gd name="connsiteY32" fmla="*/ 1450313 h 3327521"/>
                  <a:gd name="connsiteX33" fmla="*/ 1304312 w 2428718"/>
                  <a:gd name="connsiteY33" fmla="*/ 1554497 h 3327521"/>
                  <a:gd name="connsiteX34" fmla="*/ 1337555 w 2428718"/>
                  <a:gd name="connsiteY34" fmla="*/ 1414322 h 3327521"/>
                  <a:gd name="connsiteX35" fmla="*/ 1351244 w 2428718"/>
                  <a:gd name="connsiteY35" fmla="*/ 1109347 h 3327521"/>
                  <a:gd name="connsiteX36" fmla="*/ 1415775 w 2428718"/>
                  <a:gd name="connsiteY36" fmla="*/ 724812 h 3327521"/>
                  <a:gd name="connsiteX37" fmla="*/ 1456840 w 2428718"/>
                  <a:gd name="connsiteY37" fmla="*/ 327965 h 3327521"/>
                  <a:gd name="connsiteX38" fmla="*/ 1470528 w 2428718"/>
                  <a:gd name="connsiteY38" fmla="*/ 112967 h 3327521"/>
                  <a:gd name="connsiteX39" fmla="*/ 1421641 w 2428718"/>
                  <a:gd name="connsiteY39" fmla="*/ 119597 h 3327521"/>
                  <a:gd name="connsiteX40" fmla="*/ 1420663 w 2428718"/>
                  <a:gd name="connsiteY40" fmla="*/ 126227 h 3327521"/>
                  <a:gd name="connsiteX41" fmla="*/ 1420663 w 2428718"/>
                  <a:gd name="connsiteY41" fmla="*/ 127174 h 3327521"/>
                  <a:gd name="connsiteX42" fmla="*/ 1397197 w 2428718"/>
                  <a:gd name="connsiteY42" fmla="*/ 395211 h 3327521"/>
                  <a:gd name="connsiteX43" fmla="*/ 1382531 w 2428718"/>
                  <a:gd name="connsiteY43" fmla="*/ 553382 h 3327521"/>
                  <a:gd name="connsiteX44" fmla="*/ 1375687 w 2428718"/>
                  <a:gd name="connsiteY44" fmla="*/ 619681 h 3327521"/>
                  <a:gd name="connsiteX45" fmla="*/ 1326800 w 2428718"/>
                  <a:gd name="connsiteY45" fmla="*/ 805318 h 3327521"/>
                  <a:gd name="connsiteX46" fmla="*/ 1301378 w 2428718"/>
                  <a:gd name="connsiteY46" fmla="*/ 915185 h 3327521"/>
                  <a:gd name="connsiteX47" fmla="*/ 1223159 w 2428718"/>
                  <a:gd name="connsiteY47" fmla="*/ 564747 h 3327521"/>
                  <a:gd name="connsiteX48" fmla="*/ 1205560 w 2428718"/>
                  <a:gd name="connsiteY48" fmla="*/ 357326 h 3327521"/>
                  <a:gd name="connsiteX49" fmla="*/ 1222181 w 2428718"/>
                  <a:gd name="connsiteY49" fmla="*/ 138540 h 3327521"/>
                  <a:gd name="connsiteX50" fmla="*/ 1184049 w 2428718"/>
                  <a:gd name="connsiteY50" fmla="*/ 143275 h 3327521"/>
                  <a:gd name="connsiteX51" fmla="*/ 1183071 w 2428718"/>
                  <a:gd name="connsiteY51" fmla="*/ 148958 h 3327521"/>
                  <a:gd name="connsiteX52" fmla="*/ 1224137 w 2428718"/>
                  <a:gd name="connsiteY52" fmla="*/ 896243 h 3327521"/>
                  <a:gd name="connsiteX53" fmla="*/ 1251514 w 2428718"/>
                  <a:gd name="connsiteY53" fmla="*/ 1258993 h 3327521"/>
                  <a:gd name="connsiteX54" fmla="*/ 1209471 w 2428718"/>
                  <a:gd name="connsiteY54" fmla="*/ 1421899 h 3327521"/>
                  <a:gd name="connsiteX55" fmla="*/ 1145917 w 2428718"/>
                  <a:gd name="connsiteY55" fmla="*/ 1581964 h 3327521"/>
                  <a:gd name="connsiteX56" fmla="*/ 1145917 w 2428718"/>
                  <a:gd name="connsiteY56" fmla="*/ 1581017 h 3327521"/>
                  <a:gd name="connsiteX57" fmla="*/ 1126362 w 2428718"/>
                  <a:gd name="connsiteY57" fmla="*/ 1287407 h 3327521"/>
                  <a:gd name="connsiteX58" fmla="*/ 1068675 w 2428718"/>
                  <a:gd name="connsiteY58" fmla="*/ 1030735 h 3327521"/>
                  <a:gd name="connsiteX59" fmla="*/ 960146 w 2428718"/>
                  <a:gd name="connsiteY59" fmla="*/ 781640 h 3327521"/>
                  <a:gd name="connsiteX60" fmla="*/ 850638 w 2428718"/>
                  <a:gd name="connsiteY60" fmla="*/ 228517 h 3327521"/>
                  <a:gd name="connsiteX61" fmla="*/ 812506 w 2428718"/>
                  <a:gd name="connsiteY61" fmla="*/ 2153 h 3327521"/>
                  <a:gd name="connsiteX62" fmla="*/ 798818 w 2428718"/>
                  <a:gd name="connsiteY62" fmla="*/ 9730 h 3327521"/>
                  <a:gd name="connsiteX63" fmla="*/ 850638 w 2428718"/>
                  <a:gd name="connsiteY63" fmla="*/ 614945 h 3327521"/>
                  <a:gd name="connsiteX64" fmla="*/ 939613 w 2428718"/>
                  <a:gd name="connsiteY64" fmla="*/ 895295 h 3327521"/>
                  <a:gd name="connsiteX65" fmla="*/ 950368 w 2428718"/>
                  <a:gd name="connsiteY65" fmla="*/ 931287 h 3327521"/>
                  <a:gd name="connsiteX66" fmla="*/ 901481 w 2428718"/>
                  <a:gd name="connsiteY66" fmla="*/ 888665 h 3327521"/>
                  <a:gd name="connsiteX67" fmla="*/ 746997 w 2428718"/>
                  <a:gd name="connsiteY67" fmla="*/ 726706 h 3327521"/>
                  <a:gd name="connsiteX68" fmla="*/ 662911 w 2428718"/>
                  <a:gd name="connsiteY68" fmla="*/ 506973 h 3327521"/>
                  <a:gd name="connsiteX69" fmla="*/ 583714 w 2428718"/>
                  <a:gd name="connsiteY69" fmla="*/ 301446 h 3327521"/>
                  <a:gd name="connsiteX70" fmla="*/ 546560 w 2428718"/>
                  <a:gd name="connsiteY70" fmla="*/ 337437 h 3327521"/>
                  <a:gd name="connsiteX71" fmla="*/ 659978 w 2428718"/>
                  <a:gd name="connsiteY71" fmla="*/ 684086 h 3327521"/>
                  <a:gd name="connsiteX72" fmla="*/ 732331 w 2428718"/>
                  <a:gd name="connsiteY72" fmla="*/ 796794 h 3327521"/>
                  <a:gd name="connsiteX73" fmla="*/ 748953 w 2428718"/>
                  <a:gd name="connsiteY73" fmla="*/ 818578 h 3327521"/>
                  <a:gd name="connsiteX74" fmla="*/ 750908 w 2428718"/>
                  <a:gd name="connsiteY74" fmla="*/ 820472 h 3327521"/>
                  <a:gd name="connsiteX75" fmla="*/ 844772 w 2428718"/>
                  <a:gd name="connsiteY75" fmla="*/ 941705 h 3327521"/>
                  <a:gd name="connsiteX76" fmla="*/ 1005122 w 2428718"/>
                  <a:gd name="connsiteY76" fmla="*/ 1144391 h 3327521"/>
                  <a:gd name="connsiteX77" fmla="*/ 999255 w 2428718"/>
                  <a:gd name="connsiteY77" fmla="*/ 1437053 h 3327521"/>
                  <a:gd name="connsiteX78" fmla="*/ 1023699 w 2428718"/>
                  <a:gd name="connsiteY78" fmla="*/ 1740135 h 3327521"/>
                  <a:gd name="connsiteX79" fmla="*/ 906370 w 2428718"/>
                  <a:gd name="connsiteY79" fmla="*/ 1592382 h 3327521"/>
                  <a:gd name="connsiteX80" fmla="*/ 716687 w 2428718"/>
                  <a:gd name="connsiteY80" fmla="*/ 1305402 h 3327521"/>
                  <a:gd name="connsiteX81" fmla="*/ 637490 w 2428718"/>
                  <a:gd name="connsiteY81" fmla="*/ 1152914 h 3327521"/>
                  <a:gd name="connsiteX82" fmla="*/ 626735 w 2428718"/>
                  <a:gd name="connsiteY82" fmla="*/ 1125448 h 3327521"/>
                  <a:gd name="connsiteX83" fmla="*/ 603269 w 2428718"/>
                  <a:gd name="connsiteY83" fmla="*/ 1043994 h 3327521"/>
                  <a:gd name="connsiteX84" fmla="*/ 521138 w 2428718"/>
                  <a:gd name="connsiteY84" fmla="*/ 747543 h 3327521"/>
                  <a:gd name="connsiteX85" fmla="*/ 379365 w 2428718"/>
                  <a:gd name="connsiteY85" fmla="*/ 490872 h 3327521"/>
                  <a:gd name="connsiteX86" fmla="*/ 224881 w 2428718"/>
                  <a:gd name="connsiteY86" fmla="*/ 213363 h 3327521"/>
                  <a:gd name="connsiteX87" fmla="*/ 200438 w 2428718"/>
                  <a:gd name="connsiteY87" fmla="*/ 232305 h 3327521"/>
                  <a:gd name="connsiteX88" fmla="*/ 367632 w 2428718"/>
                  <a:gd name="connsiteY88" fmla="*/ 538228 h 3327521"/>
                  <a:gd name="connsiteX89" fmla="*/ 497672 w 2428718"/>
                  <a:gd name="connsiteY89" fmla="*/ 918027 h 3327521"/>
                  <a:gd name="connsiteX90" fmla="*/ 606202 w 2428718"/>
                  <a:gd name="connsiteY90" fmla="*/ 1236262 h 3327521"/>
                  <a:gd name="connsiteX91" fmla="*/ 664867 w 2428718"/>
                  <a:gd name="connsiteY91" fmla="*/ 1342340 h 3327521"/>
                  <a:gd name="connsiteX92" fmla="*/ 701043 w 2428718"/>
                  <a:gd name="connsiteY92" fmla="*/ 1411481 h 3327521"/>
                  <a:gd name="connsiteX93" fmla="*/ 687355 w 2428718"/>
                  <a:gd name="connsiteY93" fmla="*/ 1394433 h 3327521"/>
                  <a:gd name="connsiteX94" fmla="*/ 570025 w 2428718"/>
                  <a:gd name="connsiteY94" fmla="*/ 1272253 h 3327521"/>
                  <a:gd name="connsiteX95" fmla="*/ 348077 w 2428718"/>
                  <a:gd name="connsiteY95" fmla="*/ 1001374 h 3327521"/>
                  <a:gd name="connsiteX96" fmla="*/ 125151 w 2428718"/>
                  <a:gd name="connsiteY96" fmla="*/ 671773 h 3327521"/>
                  <a:gd name="connsiteX97" fmla="*/ 67464 w 2428718"/>
                  <a:gd name="connsiteY97" fmla="*/ 561906 h 3327521"/>
                  <a:gd name="connsiteX98" fmla="*/ 11733 w 2428718"/>
                  <a:gd name="connsiteY98" fmla="*/ 416996 h 3327521"/>
                  <a:gd name="connsiteX99" fmla="*/ 12711 w 2428718"/>
                  <a:gd name="connsiteY99" fmla="*/ 415101 h 3327521"/>
                  <a:gd name="connsiteX100" fmla="*/ 2933 w 2428718"/>
                  <a:gd name="connsiteY100" fmla="*/ 410365 h 3327521"/>
                  <a:gd name="connsiteX101" fmla="*/ 0 w 2428718"/>
                  <a:gd name="connsiteY101" fmla="*/ 412260 h 3327521"/>
                  <a:gd name="connsiteX102" fmla="*/ 79197 w 2428718"/>
                  <a:gd name="connsiteY102" fmla="*/ 723865 h 3327521"/>
                  <a:gd name="connsiteX103" fmla="*/ 197505 w 2428718"/>
                  <a:gd name="connsiteY103" fmla="*/ 934128 h 3327521"/>
                  <a:gd name="connsiteX104" fmla="*/ 311901 w 2428718"/>
                  <a:gd name="connsiteY104" fmla="*/ 1098928 h 3327521"/>
                  <a:gd name="connsiteX105" fmla="*/ 576869 w 2428718"/>
                  <a:gd name="connsiteY105" fmla="*/ 1368860 h 3327521"/>
                  <a:gd name="connsiteX106" fmla="*/ 874104 w 2428718"/>
                  <a:gd name="connsiteY106" fmla="*/ 1706985 h 3327521"/>
                  <a:gd name="connsiteX107" fmla="*/ 1022721 w 2428718"/>
                  <a:gd name="connsiteY107" fmla="*/ 2136035 h 3327521"/>
                  <a:gd name="connsiteX108" fmla="*/ 1022721 w 2428718"/>
                  <a:gd name="connsiteY108" fmla="*/ 2431538 h 3327521"/>
                  <a:gd name="connsiteX109" fmla="*/ 1028588 w 2428718"/>
                  <a:gd name="connsiteY109" fmla="*/ 2658849 h 3327521"/>
                  <a:gd name="connsiteX110" fmla="*/ 976767 w 2428718"/>
                  <a:gd name="connsiteY110" fmla="*/ 2973296 h 3327521"/>
                  <a:gd name="connsiteX111" fmla="*/ 958190 w 2428718"/>
                  <a:gd name="connsiteY111" fmla="*/ 3099264 h 3327521"/>
                  <a:gd name="connsiteX112" fmla="*/ 900503 w 2428718"/>
                  <a:gd name="connsiteY112" fmla="*/ 3194925 h 3327521"/>
                  <a:gd name="connsiteX113" fmla="*/ 753841 w 2428718"/>
                  <a:gd name="connsiteY113" fmla="*/ 3314262 h 3327521"/>
                  <a:gd name="connsiteX114" fmla="*/ 856505 w 2428718"/>
                  <a:gd name="connsiteY114" fmla="*/ 3322787 h 3327521"/>
                  <a:gd name="connsiteX115" fmla="*/ 1001211 w 2428718"/>
                  <a:gd name="connsiteY115" fmla="*/ 3327522 h 3327521"/>
                  <a:gd name="connsiteX116" fmla="*/ 1064764 w 2428718"/>
                  <a:gd name="connsiteY116" fmla="*/ 3298161 h 3327521"/>
                  <a:gd name="connsiteX117" fmla="*/ 1085297 w 2428718"/>
                  <a:gd name="connsiteY117" fmla="*/ 3313316 h 3327521"/>
                  <a:gd name="connsiteX118" fmla="*/ 1186982 w 2428718"/>
                  <a:gd name="connsiteY118" fmla="*/ 3258382 h 3327521"/>
                  <a:gd name="connsiteX119" fmla="*/ 1303334 w 2428718"/>
                  <a:gd name="connsiteY119" fmla="*/ 3289638 h 3327521"/>
                  <a:gd name="connsiteX120" fmla="*/ 1325822 w 2428718"/>
                  <a:gd name="connsiteY120" fmla="*/ 3265959 h 3327521"/>
                  <a:gd name="connsiteX121" fmla="*/ 1540926 w 2428718"/>
                  <a:gd name="connsiteY121" fmla="*/ 3275430 h 3327521"/>
                  <a:gd name="connsiteX122" fmla="*/ 1545815 w 2428718"/>
                  <a:gd name="connsiteY122" fmla="*/ 3274483 h 3327521"/>
                  <a:gd name="connsiteX123" fmla="*/ 1501816 w 2428718"/>
                  <a:gd name="connsiteY123" fmla="*/ 3206290 h 3327521"/>
                  <a:gd name="connsiteX124" fmla="*/ 1431419 w 2428718"/>
                  <a:gd name="connsiteY124" fmla="*/ 3144726 h 3327521"/>
                  <a:gd name="connsiteX125" fmla="*/ 1381554 w 2428718"/>
                  <a:gd name="connsiteY125" fmla="*/ 2991292 h 3327521"/>
                  <a:gd name="connsiteX126" fmla="*/ 1385465 w 2428718"/>
                  <a:gd name="connsiteY126" fmla="*/ 2736514 h 3327521"/>
                  <a:gd name="connsiteX127" fmla="*/ 1380576 w 2428718"/>
                  <a:gd name="connsiteY127" fmla="*/ 2571714 h 3327521"/>
                  <a:gd name="connsiteX128" fmla="*/ 1375687 w 2428718"/>
                  <a:gd name="connsiteY128" fmla="*/ 2405019 h 3327521"/>
                  <a:gd name="connsiteX129" fmla="*/ 1391331 w 2428718"/>
                  <a:gd name="connsiteY129" fmla="*/ 2040374 h 3327521"/>
                  <a:gd name="connsiteX130" fmla="*/ 1353199 w 2428718"/>
                  <a:gd name="connsiteY130" fmla="*/ 1715509 h 3327521"/>
                  <a:gd name="connsiteX131" fmla="*/ 1536037 w 2428718"/>
                  <a:gd name="connsiteY131" fmla="*/ 1407692 h 3327521"/>
                  <a:gd name="connsiteX132" fmla="*/ 1626968 w 2428718"/>
                  <a:gd name="connsiteY132" fmla="*/ 1270358 h 3327521"/>
                  <a:gd name="connsiteX133" fmla="*/ 1827405 w 2428718"/>
                  <a:gd name="connsiteY133" fmla="*/ 1173751 h 3327521"/>
                  <a:gd name="connsiteX134" fmla="*/ 2001444 w 2428718"/>
                  <a:gd name="connsiteY134" fmla="*/ 1097981 h 3327521"/>
                  <a:gd name="connsiteX135" fmla="*/ 2227303 w 2428718"/>
                  <a:gd name="connsiteY135" fmla="*/ 843204 h 3327521"/>
                  <a:gd name="connsiteX136" fmla="*/ 2428719 w 2428718"/>
                  <a:gd name="connsiteY136" fmla="*/ 480453 h 3327521"/>
                  <a:gd name="connsiteX137" fmla="*/ 2419919 w 2428718"/>
                  <a:gd name="connsiteY137" fmla="*/ 477612 h 3327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</a:cxnLst>
                <a:rect l="l" t="t" r="r" b="b"/>
                <a:pathLst>
                  <a:path w="2428718" h="3327521">
                    <a:moveTo>
                      <a:pt x="2419919" y="477612"/>
                    </a:moveTo>
                    <a:cubicBezTo>
                      <a:pt x="2346588" y="584637"/>
                      <a:pt x="2271302" y="690716"/>
                      <a:pt x="2197971" y="797741"/>
                    </a:cubicBezTo>
                    <a:cubicBezTo>
                      <a:pt x="2108996" y="928445"/>
                      <a:pt x="2032732" y="1023158"/>
                      <a:pt x="1883137" y="1092298"/>
                    </a:cubicBezTo>
                    <a:cubicBezTo>
                      <a:pt x="1812739" y="1124501"/>
                      <a:pt x="1708120" y="1134919"/>
                      <a:pt x="1634789" y="1176593"/>
                    </a:cubicBezTo>
                    <a:cubicBezTo>
                      <a:pt x="1636745" y="1171857"/>
                      <a:pt x="1639678" y="1166174"/>
                      <a:pt x="1641634" y="1163333"/>
                    </a:cubicBezTo>
                    <a:cubicBezTo>
                      <a:pt x="1665100" y="1112188"/>
                      <a:pt x="1673899" y="1051572"/>
                      <a:pt x="1692476" y="998533"/>
                    </a:cubicBezTo>
                    <a:lnTo>
                      <a:pt x="1692476" y="997585"/>
                    </a:lnTo>
                    <a:cubicBezTo>
                      <a:pt x="1732564" y="884877"/>
                      <a:pt x="1820561" y="781640"/>
                      <a:pt x="1886070" y="681244"/>
                    </a:cubicBezTo>
                    <a:cubicBezTo>
                      <a:pt x="1940824" y="596003"/>
                      <a:pt x="1984822" y="514550"/>
                      <a:pt x="2007310" y="416048"/>
                    </a:cubicBezTo>
                    <a:cubicBezTo>
                      <a:pt x="2018066" y="367745"/>
                      <a:pt x="2064997" y="255036"/>
                      <a:pt x="2026865" y="213363"/>
                    </a:cubicBezTo>
                    <a:cubicBezTo>
                      <a:pt x="2026865" y="212415"/>
                      <a:pt x="2025887" y="212415"/>
                      <a:pt x="2024910" y="213363"/>
                    </a:cubicBezTo>
                    <a:cubicBezTo>
                      <a:pt x="2020021" y="215257"/>
                      <a:pt x="2016110" y="216204"/>
                      <a:pt x="2011221" y="218098"/>
                    </a:cubicBezTo>
                    <a:cubicBezTo>
                      <a:pt x="2009266" y="219046"/>
                      <a:pt x="2008288" y="221887"/>
                      <a:pt x="2011221" y="221887"/>
                    </a:cubicBezTo>
                    <a:cubicBezTo>
                      <a:pt x="2022954" y="219993"/>
                      <a:pt x="2019043" y="246512"/>
                      <a:pt x="2010243" y="275873"/>
                    </a:cubicBezTo>
                    <a:cubicBezTo>
                      <a:pt x="2004377" y="277768"/>
                      <a:pt x="2000466" y="282503"/>
                      <a:pt x="1998511" y="288186"/>
                    </a:cubicBezTo>
                    <a:cubicBezTo>
                      <a:pt x="1996555" y="292922"/>
                      <a:pt x="1995578" y="297657"/>
                      <a:pt x="1993622" y="303340"/>
                    </a:cubicBezTo>
                    <a:cubicBezTo>
                      <a:pt x="1991666" y="309970"/>
                      <a:pt x="1993622" y="313759"/>
                      <a:pt x="1997533" y="315653"/>
                    </a:cubicBezTo>
                    <a:cubicBezTo>
                      <a:pt x="1989711" y="336489"/>
                      <a:pt x="1983844" y="354485"/>
                      <a:pt x="1982867" y="357326"/>
                    </a:cubicBezTo>
                    <a:cubicBezTo>
                      <a:pt x="1968200" y="406577"/>
                      <a:pt x="1945712" y="452039"/>
                      <a:pt x="1927135" y="500343"/>
                    </a:cubicBezTo>
                    <a:cubicBezTo>
                      <a:pt x="1886070" y="606421"/>
                      <a:pt x="1808828" y="696398"/>
                      <a:pt x="1747230" y="791111"/>
                    </a:cubicBezTo>
                    <a:cubicBezTo>
                      <a:pt x="1740386" y="801530"/>
                      <a:pt x="1734519" y="811001"/>
                      <a:pt x="1728653" y="821419"/>
                    </a:cubicBezTo>
                    <a:cubicBezTo>
                      <a:pt x="1726698" y="807213"/>
                      <a:pt x="1723764" y="793953"/>
                      <a:pt x="1717898" y="782587"/>
                    </a:cubicBezTo>
                    <a:cubicBezTo>
                      <a:pt x="1629901" y="590320"/>
                      <a:pt x="1726698" y="406577"/>
                      <a:pt x="1722787" y="210522"/>
                    </a:cubicBezTo>
                    <a:cubicBezTo>
                      <a:pt x="1722787" y="209574"/>
                      <a:pt x="1721809" y="208627"/>
                      <a:pt x="1720831" y="209574"/>
                    </a:cubicBezTo>
                    <a:cubicBezTo>
                      <a:pt x="1716920" y="211468"/>
                      <a:pt x="1716920" y="211468"/>
                      <a:pt x="1715942" y="216204"/>
                    </a:cubicBezTo>
                    <a:cubicBezTo>
                      <a:pt x="1714964" y="217151"/>
                      <a:pt x="1716920" y="217151"/>
                      <a:pt x="1717898" y="216204"/>
                    </a:cubicBezTo>
                    <a:cubicBezTo>
                      <a:pt x="1700299" y="243671"/>
                      <a:pt x="1699321" y="319441"/>
                      <a:pt x="1689543" y="356379"/>
                    </a:cubicBezTo>
                    <a:cubicBezTo>
                      <a:pt x="1677810" y="399000"/>
                      <a:pt x="1666077" y="441621"/>
                      <a:pt x="1655322" y="484242"/>
                    </a:cubicBezTo>
                    <a:cubicBezTo>
                      <a:pt x="1638701" y="550541"/>
                      <a:pt x="1624034" y="628205"/>
                      <a:pt x="1632834" y="695451"/>
                    </a:cubicBezTo>
                    <a:cubicBezTo>
                      <a:pt x="1639678" y="742808"/>
                      <a:pt x="1655322" y="786376"/>
                      <a:pt x="1666077" y="830890"/>
                    </a:cubicBezTo>
                    <a:cubicBezTo>
                      <a:pt x="1664122" y="935075"/>
                      <a:pt x="1604480" y="1029788"/>
                      <a:pt x="1579058" y="1130184"/>
                    </a:cubicBezTo>
                    <a:cubicBezTo>
                      <a:pt x="1560481" y="1202166"/>
                      <a:pt x="1533104" y="1249522"/>
                      <a:pt x="1486172" y="1309191"/>
                    </a:cubicBezTo>
                    <a:cubicBezTo>
                      <a:pt x="1451951" y="1352759"/>
                      <a:pt x="1424575" y="1402956"/>
                      <a:pt x="1397197" y="1450313"/>
                    </a:cubicBezTo>
                    <a:cubicBezTo>
                      <a:pt x="1376665" y="1487251"/>
                      <a:pt x="1339510" y="1520401"/>
                      <a:pt x="1304312" y="1554497"/>
                    </a:cubicBezTo>
                    <a:cubicBezTo>
                      <a:pt x="1318000" y="1508088"/>
                      <a:pt x="1331689" y="1464520"/>
                      <a:pt x="1337555" y="1414322"/>
                    </a:cubicBezTo>
                    <a:cubicBezTo>
                      <a:pt x="1349288" y="1312979"/>
                      <a:pt x="1340488" y="1210689"/>
                      <a:pt x="1351244" y="1109347"/>
                    </a:cubicBezTo>
                    <a:cubicBezTo>
                      <a:pt x="1364932" y="980537"/>
                      <a:pt x="1397197" y="853622"/>
                      <a:pt x="1415775" y="724812"/>
                    </a:cubicBezTo>
                    <a:cubicBezTo>
                      <a:pt x="1435330" y="593161"/>
                      <a:pt x="1447063" y="460563"/>
                      <a:pt x="1456840" y="327965"/>
                    </a:cubicBezTo>
                    <a:cubicBezTo>
                      <a:pt x="1461729" y="255984"/>
                      <a:pt x="1466618" y="184002"/>
                      <a:pt x="1470528" y="112967"/>
                    </a:cubicBezTo>
                    <a:cubicBezTo>
                      <a:pt x="1472484" y="79818"/>
                      <a:pt x="1426530" y="96866"/>
                      <a:pt x="1421641" y="119597"/>
                    </a:cubicBezTo>
                    <a:cubicBezTo>
                      <a:pt x="1421641" y="121491"/>
                      <a:pt x="1420663" y="124333"/>
                      <a:pt x="1420663" y="126227"/>
                    </a:cubicBezTo>
                    <a:cubicBezTo>
                      <a:pt x="1420663" y="126227"/>
                      <a:pt x="1420663" y="127174"/>
                      <a:pt x="1420663" y="127174"/>
                    </a:cubicBezTo>
                    <a:cubicBezTo>
                      <a:pt x="1403064" y="215257"/>
                      <a:pt x="1401108" y="305234"/>
                      <a:pt x="1397197" y="395211"/>
                    </a:cubicBezTo>
                    <a:cubicBezTo>
                      <a:pt x="1392309" y="448251"/>
                      <a:pt x="1387420" y="500343"/>
                      <a:pt x="1382531" y="553382"/>
                    </a:cubicBezTo>
                    <a:cubicBezTo>
                      <a:pt x="1380576" y="575166"/>
                      <a:pt x="1378620" y="597897"/>
                      <a:pt x="1375687" y="619681"/>
                    </a:cubicBezTo>
                    <a:cubicBezTo>
                      <a:pt x="1362976" y="682192"/>
                      <a:pt x="1343422" y="744702"/>
                      <a:pt x="1326800" y="805318"/>
                    </a:cubicBezTo>
                    <a:cubicBezTo>
                      <a:pt x="1318000" y="838468"/>
                      <a:pt x="1312134" y="878247"/>
                      <a:pt x="1301378" y="915185"/>
                    </a:cubicBezTo>
                    <a:cubicBezTo>
                      <a:pt x="1277913" y="797741"/>
                      <a:pt x="1244669" y="683139"/>
                      <a:pt x="1223159" y="564747"/>
                    </a:cubicBezTo>
                    <a:cubicBezTo>
                      <a:pt x="1210448" y="494660"/>
                      <a:pt x="1202626" y="428361"/>
                      <a:pt x="1205560" y="357326"/>
                    </a:cubicBezTo>
                    <a:cubicBezTo>
                      <a:pt x="1208493" y="285344"/>
                      <a:pt x="1224137" y="210522"/>
                      <a:pt x="1222181" y="138540"/>
                    </a:cubicBezTo>
                    <a:cubicBezTo>
                      <a:pt x="1221203" y="112967"/>
                      <a:pt x="1187960" y="125280"/>
                      <a:pt x="1184049" y="143275"/>
                    </a:cubicBezTo>
                    <a:cubicBezTo>
                      <a:pt x="1184049" y="145169"/>
                      <a:pt x="1183071" y="147064"/>
                      <a:pt x="1183071" y="148958"/>
                    </a:cubicBezTo>
                    <a:cubicBezTo>
                      <a:pt x="1131251" y="393317"/>
                      <a:pt x="1170361" y="653778"/>
                      <a:pt x="1224137" y="896243"/>
                    </a:cubicBezTo>
                    <a:cubicBezTo>
                      <a:pt x="1251514" y="1018422"/>
                      <a:pt x="1251514" y="1133025"/>
                      <a:pt x="1251514" y="1258993"/>
                    </a:cubicBezTo>
                    <a:cubicBezTo>
                      <a:pt x="1232936" y="1311085"/>
                      <a:pt x="1223159" y="1368860"/>
                      <a:pt x="1209471" y="1421899"/>
                    </a:cubicBezTo>
                    <a:cubicBezTo>
                      <a:pt x="1194804" y="1478727"/>
                      <a:pt x="1170361" y="1529872"/>
                      <a:pt x="1145917" y="1581964"/>
                    </a:cubicBezTo>
                    <a:cubicBezTo>
                      <a:pt x="1145917" y="1581964"/>
                      <a:pt x="1145917" y="1581964"/>
                      <a:pt x="1145917" y="1581017"/>
                    </a:cubicBezTo>
                    <a:cubicBezTo>
                      <a:pt x="1116585" y="1488198"/>
                      <a:pt x="1139073" y="1382119"/>
                      <a:pt x="1126362" y="1287407"/>
                    </a:cubicBezTo>
                    <a:cubicBezTo>
                      <a:pt x="1114629" y="1198377"/>
                      <a:pt x="1090186" y="1118818"/>
                      <a:pt x="1068675" y="1030735"/>
                    </a:cubicBezTo>
                    <a:cubicBezTo>
                      <a:pt x="1047165" y="941705"/>
                      <a:pt x="999255" y="864041"/>
                      <a:pt x="960146" y="781640"/>
                    </a:cubicBezTo>
                    <a:cubicBezTo>
                      <a:pt x="876060" y="606421"/>
                      <a:pt x="890725" y="412260"/>
                      <a:pt x="850638" y="228517"/>
                    </a:cubicBezTo>
                    <a:cubicBezTo>
                      <a:pt x="846727" y="161271"/>
                      <a:pt x="851616" y="54245"/>
                      <a:pt x="812506" y="2153"/>
                    </a:cubicBezTo>
                    <a:cubicBezTo>
                      <a:pt x="807617" y="-3530"/>
                      <a:pt x="797840" y="3100"/>
                      <a:pt x="798818" y="9730"/>
                    </a:cubicBezTo>
                    <a:cubicBezTo>
                      <a:pt x="810550" y="211468"/>
                      <a:pt x="826194" y="413207"/>
                      <a:pt x="850638" y="614945"/>
                    </a:cubicBezTo>
                    <a:cubicBezTo>
                      <a:pt x="862371" y="712500"/>
                      <a:pt x="900503" y="804371"/>
                      <a:pt x="939613" y="895295"/>
                    </a:cubicBezTo>
                    <a:cubicBezTo>
                      <a:pt x="943524" y="907608"/>
                      <a:pt x="946457" y="919921"/>
                      <a:pt x="950368" y="931287"/>
                    </a:cubicBezTo>
                    <a:cubicBezTo>
                      <a:pt x="935702" y="916132"/>
                      <a:pt x="919080" y="901925"/>
                      <a:pt x="901481" y="888665"/>
                    </a:cubicBezTo>
                    <a:cubicBezTo>
                      <a:pt x="838905" y="843204"/>
                      <a:pt x="788062" y="788270"/>
                      <a:pt x="746997" y="726706"/>
                    </a:cubicBezTo>
                    <a:cubicBezTo>
                      <a:pt x="705932" y="661355"/>
                      <a:pt x="677577" y="590320"/>
                      <a:pt x="662911" y="506973"/>
                    </a:cubicBezTo>
                    <a:cubicBezTo>
                      <a:pt x="655089" y="464352"/>
                      <a:pt x="645312" y="313759"/>
                      <a:pt x="583714" y="301446"/>
                    </a:cubicBezTo>
                    <a:cubicBezTo>
                      <a:pt x="563181" y="297657"/>
                      <a:pt x="543626" y="318494"/>
                      <a:pt x="546560" y="337437"/>
                    </a:cubicBezTo>
                    <a:cubicBezTo>
                      <a:pt x="568070" y="460563"/>
                      <a:pt x="602291" y="576113"/>
                      <a:pt x="659978" y="684086"/>
                    </a:cubicBezTo>
                    <a:cubicBezTo>
                      <a:pt x="678555" y="727654"/>
                      <a:pt x="702021" y="763645"/>
                      <a:pt x="732331" y="796794"/>
                    </a:cubicBezTo>
                    <a:cubicBezTo>
                      <a:pt x="738198" y="804371"/>
                      <a:pt x="743086" y="811001"/>
                      <a:pt x="748953" y="818578"/>
                    </a:cubicBezTo>
                    <a:cubicBezTo>
                      <a:pt x="748953" y="819525"/>
                      <a:pt x="749930" y="819525"/>
                      <a:pt x="750908" y="820472"/>
                    </a:cubicBezTo>
                    <a:cubicBezTo>
                      <a:pt x="777307" y="864987"/>
                      <a:pt x="808595" y="905714"/>
                      <a:pt x="844772" y="941705"/>
                    </a:cubicBezTo>
                    <a:cubicBezTo>
                      <a:pt x="906370" y="1000427"/>
                      <a:pt x="974812" y="1063885"/>
                      <a:pt x="1005122" y="1144391"/>
                    </a:cubicBezTo>
                    <a:cubicBezTo>
                      <a:pt x="1041298" y="1239103"/>
                      <a:pt x="1008055" y="1341393"/>
                      <a:pt x="999255" y="1437053"/>
                    </a:cubicBezTo>
                    <a:cubicBezTo>
                      <a:pt x="989478" y="1539343"/>
                      <a:pt x="1015877" y="1638792"/>
                      <a:pt x="1023699" y="1740135"/>
                    </a:cubicBezTo>
                    <a:cubicBezTo>
                      <a:pt x="989478" y="1688042"/>
                      <a:pt x="946457" y="1641633"/>
                      <a:pt x="906370" y="1592382"/>
                    </a:cubicBezTo>
                    <a:cubicBezTo>
                      <a:pt x="832061" y="1503353"/>
                      <a:pt x="777307" y="1403904"/>
                      <a:pt x="716687" y="1305402"/>
                    </a:cubicBezTo>
                    <a:cubicBezTo>
                      <a:pt x="688332" y="1258046"/>
                      <a:pt x="659978" y="1205954"/>
                      <a:pt x="637490" y="1152914"/>
                    </a:cubicBezTo>
                    <a:cubicBezTo>
                      <a:pt x="633579" y="1143443"/>
                      <a:pt x="630645" y="1134919"/>
                      <a:pt x="626735" y="1125448"/>
                    </a:cubicBezTo>
                    <a:cubicBezTo>
                      <a:pt x="616957" y="1097981"/>
                      <a:pt x="608157" y="1071461"/>
                      <a:pt x="603269" y="1043994"/>
                    </a:cubicBezTo>
                    <a:cubicBezTo>
                      <a:pt x="582736" y="942652"/>
                      <a:pt x="559270" y="845098"/>
                      <a:pt x="521138" y="747543"/>
                    </a:cubicBezTo>
                    <a:cubicBezTo>
                      <a:pt x="484962" y="655672"/>
                      <a:pt x="433141" y="574219"/>
                      <a:pt x="379365" y="490872"/>
                    </a:cubicBezTo>
                    <a:cubicBezTo>
                      <a:pt x="320700" y="401841"/>
                      <a:pt x="281590" y="303340"/>
                      <a:pt x="224881" y="213363"/>
                    </a:cubicBezTo>
                    <a:cubicBezTo>
                      <a:pt x="216082" y="199156"/>
                      <a:pt x="195549" y="219993"/>
                      <a:pt x="200438" y="232305"/>
                    </a:cubicBezTo>
                    <a:cubicBezTo>
                      <a:pt x="245414" y="338384"/>
                      <a:pt x="309945" y="438780"/>
                      <a:pt x="367632" y="538228"/>
                    </a:cubicBezTo>
                    <a:cubicBezTo>
                      <a:pt x="435096" y="654725"/>
                      <a:pt x="467362" y="789217"/>
                      <a:pt x="497672" y="918027"/>
                    </a:cubicBezTo>
                    <a:cubicBezTo>
                      <a:pt x="524071" y="1028841"/>
                      <a:pt x="552426" y="1133972"/>
                      <a:pt x="606202" y="1236262"/>
                    </a:cubicBezTo>
                    <a:cubicBezTo>
                      <a:pt x="624779" y="1272253"/>
                      <a:pt x="644334" y="1308243"/>
                      <a:pt x="664867" y="1342340"/>
                    </a:cubicBezTo>
                    <a:cubicBezTo>
                      <a:pt x="675622" y="1366018"/>
                      <a:pt x="688332" y="1388749"/>
                      <a:pt x="701043" y="1411481"/>
                    </a:cubicBezTo>
                    <a:cubicBezTo>
                      <a:pt x="696154" y="1404851"/>
                      <a:pt x="691266" y="1399168"/>
                      <a:pt x="687355" y="1394433"/>
                    </a:cubicBezTo>
                    <a:cubicBezTo>
                      <a:pt x="649223" y="1352759"/>
                      <a:pt x="610113" y="1312032"/>
                      <a:pt x="570025" y="1272253"/>
                    </a:cubicBezTo>
                    <a:cubicBezTo>
                      <a:pt x="487895" y="1192694"/>
                      <a:pt x="423364" y="1087563"/>
                      <a:pt x="348077" y="1001374"/>
                    </a:cubicBezTo>
                    <a:cubicBezTo>
                      <a:pt x="255191" y="896243"/>
                      <a:pt x="169150" y="806265"/>
                      <a:pt x="125151" y="671773"/>
                    </a:cubicBezTo>
                    <a:cubicBezTo>
                      <a:pt x="112441" y="632941"/>
                      <a:pt x="85064" y="598844"/>
                      <a:pt x="67464" y="561906"/>
                    </a:cubicBezTo>
                    <a:cubicBezTo>
                      <a:pt x="57687" y="541069"/>
                      <a:pt x="6844" y="416048"/>
                      <a:pt x="11733" y="416996"/>
                    </a:cubicBezTo>
                    <a:cubicBezTo>
                      <a:pt x="12711" y="416996"/>
                      <a:pt x="13689" y="416048"/>
                      <a:pt x="12711" y="415101"/>
                    </a:cubicBezTo>
                    <a:cubicBezTo>
                      <a:pt x="9777" y="413207"/>
                      <a:pt x="6844" y="411313"/>
                      <a:pt x="2933" y="410365"/>
                    </a:cubicBezTo>
                    <a:cubicBezTo>
                      <a:pt x="1956" y="409418"/>
                      <a:pt x="0" y="411313"/>
                      <a:pt x="0" y="412260"/>
                    </a:cubicBezTo>
                    <a:cubicBezTo>
                      <a:pt x="0" y="518338"/>
                      <a:pt x="46932" y="624417"/>
                      <a:pt x="79197" y="723865"/>
                    </a:cubicBezTo>
                    <a:cubicBezTo>
                      <a:pt x="103641" y="800583"/>
                      <a:pt x="145684" y="870670"/>
                      <a:pt x="197505" y="934128"/>
                    </a:cubicBezTo>
                    <a:cubicBezTo>
                      <a:pt x="231726" y="991903"/>
                      <a:pt x="269858" y="1046836"/>
                      <a:pt x="311901" y="1098928"/>
                    </a:cubicBezTo>
                    <a:cubicBezTo>
                      <a:pt x="392076" y="1196482"/>
                      <a:pt x="485939" y="1279830"/>
                      <a:pt x="576869" y="1368860"/>
                    </a:cubicBezTo>
                    <a:cubicBezTo>
                      <a:pt x="680511" y="1470202"/>
                      <a:pt x="823261" y="1568704"/>
                      <a:pt x="874104" y="1706985"/>
                    </a:cubicBezTo>
                    <a:cubicBezTo>
                      <a:pt x="918103" y="1825376"/>
                      <a:pt x="1000233" y="2012908"/>
                      <a:pt x="1022721" y="2136035"/>
                    </a:cubicBezTo>
                    <a:cubicBezTo>
                      <a:pt x="1044232" y="2255372"/>
                      <a:pt x="1014899" y="2310306"/>
                      <a:pt x="1022721" y="2431538"/>
                    </a:cubicBezTo>
                    <a:cubicBezTo>
                      <a:pt x="1027610" y="2509203"/>
                      <a:pt x="1036410" y="2581185"/>
                      <a:pt x="1028588" y="2658849"/>
                    </a:cubicBezTo>
                    <a:cubicBezTo>
                      <a:pt x="1016855" y="2764928"/>
                      <a:pt x="986545" y="2867217"/>
                      <a:pt x="976767" y="2973296"/>
                    </a:cubicBezTo>
                    <a:cubicBezTo>
                      <a:pt x="972856" y="3015917"/>
                      <a:pt x="969923" y="3058538"/>
                      <a:pt x="958190" y="3099264"/>
                    </a:cubicBezTo>
                    <a:cubicBezTo>
                      <a:pt x="946457" y="3140938"/>
                      <a:pt x="928858" y="3162722"/>
                      <a:pt x="900503" y="3194925"/>
                    </a:cubicBezTo>
                    <a:cubicBezTo>
                      <a:pt x="859438" y="3243228"/>
                      <a:pt x="805662" y="3277324"/>
                      <a:pt x="753841" y="3314262"/>
                    </a:cubicBezTo>
                    <a:cubicBezTo>
                      <a:pt x="787085" y="3323734"/>
                      <a:pt x="825217" y="3322787"/>
                      <a:pt x="856505" y="3322787"/>
                    </a:cubicBezTo>
                    <a:cubicBezTo>
                      <a:pt x="904414" y="3323734"/>
                      <a:pt x="952324" y="3325628"/>
                      <a:pt x="1001211" y="3327522"/>
                    </a:cubicBezTo>
                    <a:cubicBezTo>
                      <a:pt x="1019788" y="3321840"/>
                      <a:pt x="1042276" y="3311421"/>
                      <a:pt x="1064764" y="3298161"/>
                    </a:cubicBezTo>
                    <a:cubicBezTo>
                      <a:pt x="1065742" y="3308580"/>
                      <a:pt x="1073564" y="3316157"/>
                      <a:pt x="1085297" y="3313316"/>
                    </a:cubicBezTo>
                    <a:cubicBezTo>
                      <a:pt x="1121473" y="3302897"/>
                      <a:pt x="1158628" y="3283954"/>
                      <a:pt x="1186982" y="3258382"/>
                    </a:cubicBezTo>
                    <a:cubicBezTo>
                      <a:pt x="1217292" y="3286796"/>
                      <a:pt x="1260313" y="3298161"/>
                      <a:pt x="1303334" y="3289638"/>
                    </a:cubicBezTo>
                    <a:cubicBezTo>
                      <a:pt x="1314089" y="3287743"/>
                      <a:pt x="1322889" y="3277324"/>
                      <a:pt x="1325822" y="3265959"/>
                    </a:cubicBezTo>
                    <a:cubicBezTo>
                      <a:pt x="1393287" y="3290584"/>
                      <a:pt x="1467595" y="3280166"/>
                      <a:pt x="1540926" y="3275430"/>
                    </a:cubicBezTo>
                    <a:cubicBezTo>
                      <a:pt x="1542882" y="3275430"/>
                      <a:pt x="1543859" y="3274483"/>
                      <a:pt x="1545815" y="3274483"/>
                    </a:cubicBezTo>
                    <a:cubicBezTo>
                      <a:pt x="1549726" y="3273536"/>
                      <a:pt x="1506705" y="3211972"/>
                      <a:pt x="1501816" y="3206290"/>
                    </a:cubicBezTo>
                    <a:cubicBezTo>
                      <a:pt x="1480306" y="3183559"/>
                      <a:pt x="1455862" y="3164616"/>
                      <a:pt x="1431419" y="3144726"/>
                    </a:cubicBezTo>
                    <a:cubicBezTo>
                      <a:pt x="1380576" y="3104000"/>
                      <a:pt x="1380576" y="3050961"/>
                      <a:pt x="1381554" y="2991292"/>
                    </a:cubicBezTo>
                    <a:cubicBezTo>
                      <a:pt x="1383509" y="2906050"/>
                      <a:pt x="1380576" y="2821756"/>
                      <a:pt x="1385465" y="2736514"/>
                    </a:cubicBezTo>
                    <a:cubicBezTo>
                      <a:pt x="1383509" y="2681580"/>
                      <a:pt x="1382531" y="2626647"/>
                      <a:pt x="1380576" y="2571714"/>
                    </a:cubicBezTo>
                    <a:cubicBezTo>
                      <a:pt x="1378620" y="2515833"/>
                      <a:pt x="1377643" y="2459953"/>
                      <a:pt x="1375687" y="2405019"/>
                    </a:cubicBezTo>
                    <a:cubicBezTo>
                      <a:pt x="1393287" y="2282839"/>
                      <a:pt x="1403064" y="2155924"/>
                      <a:pt x="1391331" y="2040374"/>
                    </a:cubicBezTo>
                    <a:cubicBezTo>
                      <a:pt x="1380576" y="1933348"/>
                      <a:pt x="1329733" y="1824429"/>
                      <a:pt x="1353199" y="1715509"/>
                    </a:cubicBezTo>
                    <a:cubicBezTo>
                      <a:pt x="1377643" y="1603748"/>
                      <a:pt x="1476395" y="1503353"/>
                      <a:pt x="1536037" y="1407692"/>
                    </a:cubicBezTo>
                    <a:cubicBezTo>
                      <a:pt x="1565370" y="1361283"/>
                      <a:pt x="1595680" y="1314873"/>
                      <a:pt x="1626968" y="1270358"/>
                    </a:cubicBezTo>
                    <a:cubicBezTo>
                      <a:pt x="1674877" y="1201218"/>
                      <a:pt x="1751141" y="1196482"/>
                      <a:pt x="1827405" y="1173751"/>
                    </a:cubicBezTo>
                    <a:cubicBezTo>
                      <a:pt x="1888025" y="1155756"/>
                      <a:pt x="1946690" y="1129236"/>
                      <a:pt x="2001444" y="1097981"/>
                    </a:cubicBezTo>
                    <a:cubicBezTo>
                      <a:pt x="2104107" y="1039259"/>
                      <a:pt x="2169616" y="939810"/>
                      <a:pt x="2227303" y="843204"/>
                    </a:cubicBezTo>
                    <a:cubicBezTo>
                      <a:pt x="2298678" y="723865"/>
                      <a:pt x="2364187" y="603580"/>
                      <a:pt x="2428719" y="480453"/>
                    </a:cubicBezTo>
                    <a:cubicBezTo>
                      <a:pt x="2425785" y="475718"/>
                      <a:pt x="2420896" y="475718"/>
                      <a:pt x="2419919" y="477612"/>
                    </a:cubicBezTo>
                    <a:close/>
                  </a:path>
                </a:pathLst>
              </a:custGeom>
              <a:solidFill>
                <a:srgbClr val="6D4019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542E32B-EDB5-591A-969A-C13D10939E6D}"/>
                  </a:ext>
                </a:extLst>
              </p:cNvPr>
              <p:cNvSpPr/>
              <p:nvPr/>
            </p:nvSpPr>
            <p:spPr>
              <a:xfrm>
                <a:off x="4506412" y="1325428"/>
                <a:ext cx="26399" cy="100788"/>
              </a:xfrm>
              <a:custGeom>
                <a:avLst/>
                <a:gdLst>
                  <a:gd name="connsiteX0" fmla="*/ 20533 w 26399"/>
                  <a:gd name="connsiteY0" fmla="*/ 7969 h 100788"/>
                  <a:gd name="connsiteX1" fmla="*/ 0 w 26399"/>
                  <a:gd name="connsiteY1" fmla="*/ 100788 h 100788"/>
                  <a:gd name="connsiteX2" fmla="*/ 26399 w 26399"/>
                  <a:gd name="connsiteY2" fmla="*/ 20282 h 100788"/>
                  <a:gd name="connsiteX3" fmla="*/ 26399 w 26399"/>
                  <a:gd name="connsiteY3" fmla="*/ 1339 h 100788"/>
                  <a:gd name="connsiteX4" fmla="*/ 24444 w 26399"/>
                  <a:gd name="connsiteY4" fmla="*/ 392 h 100788"/>
                  <a:gd name="connsiteX5" fmla="*/ 19555 w 26399"/>
                  <a:gd name="connsiteY5" fmla="*/ 7022 h 100788"/>
                  <a:gd name="connsiteX6" fmla="*/ 20533 w 26399"/>
                  <a:gd name="connsiteY6" fmla="*/ 7969 h 100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399" h="100788">
                    <a:moveTo>
                      <a:pt x="20533" y="7969"/>
                    </a:moveTo>
                    <a:cubicBezTo>
                      <a:pt x="8800" y="25965"/>
                      <a:pt x="4889" y="65744"/>
                      <a:pt x="0" y="100788"/>
                    </a:cubicBezTo>
                    <a:cubicBezTo>
                      <a:pt x="7822" y="73321"/>
                      <a:pt x="16622" y="46802"/>
                      <a:pt x="26399" y="20282"/>
                    </a:cubicBezTo>
                    <a:cubicBezTo>
                      <a:pt x="26399" y="13652"/>
                      <a:pt x="26399" y="7969"/>
                      <a:pt x="26399" y="1339"/>
                    </a:cubicBezTo>
                    <a:cubicBezTo>
                      <a:pt x="26399" y="392"/>
                      <a:pt x="25421" y="-555"/>
                      <a:pt x="24444" y="392"/>
                    </a:cubicBezTo>
                    <a:cubicBezTo>
                      <a:pt x="20533" y="2287"/>
                      <a:pt x="20533" y="2287"/>
                      <a:pt x="19555" y="7022"/>
                    </a:cubicBezTo>
                    <a:cubicBezTo>
                      <a:pt x="18577" y="8916"/>
                      <a:pt x="20533" y="8916"/>
                      <a:pt x="20533" y="7969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C849A033-55D4-A1D6-2789-8F6EA9760C46}"/>
                  </a:ext>
                </a:extLst>
              </p:cNvPr>
              <p:cNvSpPr/>
              <p:nvPr/>
            </p:nvSpPr>
            <p:spPr>
              <a:xfrm>
                <a:off x="3559955" y="1216362"/>
                <a:ext cx="1675005" cy="3234036"/>
              </a:xfrm>
              <a:custGeom>
                <a:avLst/>
                <a:gdLst>
                  <a:gd name="connsiteX0" fmla="*/ 1669989 w 1675005"/>
                  <a:gd name="connsiteY0" fmla="*/ 382231 h 3234036"/>
                  <a:gd name="connsiteX1" fmla="*/ 1448040 w 1675005"/>
                  <a:gd name="connsiteY1" fmla="*/ 702361 h 3234036"/>
                  <a:gd name="connsiteX2" fmla="*/ 1300401 w 1675005"/>
                  <a:gd name="connsiteY2" fmla="*/ 886104 h 3234036"/>
                  <a:gd name="connsiteX3" fmla="*/ 1295512 w 1675005"/>
                  <a:gd name="connsiteY3" fmla="*/ 892734 h 3234036"/>
                  <a:gd name="connsiteX4" fmla="*/ 1120496 w 1675005"/>
                  <a:gd name="connsiteY4" fmla="*/ 1035750 h 3234036"/>
                  <a:gd name="connsiteX5" fmla="*/ 890726 w 1675005"/>
                  <a:gd name="connsiteY5" fmla="*/ 1098261 h 3234036"/>
                  <a:gd name="connsiteX6" fmla="*/ 884859 w 1675005"/>
                  <a:gd name="connsiteY6" fmla="*/ 1090683 h 3234036"/>
                  <a:gd name="connsiteX7" fmla="*/ 889748 w 1675005"/>
                  <a:gd name="connsiteY7" fmla="*/ 1079318 h 3234036"/>
                  <a:gd name="connsiteX8" fmla="*/ 885837 w 1675005"/>
                  <a:gd name="connsiteY8" fmla="*/ 1081212 h 3234036"/>
                  <a:gd name="connsiteX9" fmla="*/ 892681 w 1675005"/>
                  <a:gd name="connsiteY9" fmla="*/ 1067952 h 3234036"/>
                  <a:gd name="connsiteX10" fmla="*/ 943524 w 1675005"/>
                  <a:gd name="connsiteY10" fmla="*/ 903152 h 3234036"/>
                  <a:gd name="connsiteX11" fmla="*/ 943524 w 1675005"/>
                  <a:gd name="connsiteY11" fmla="*/ 902205 h 3234036"/>
                  <a:gd name="connsiteX12" fmla="*/ 1137117 w 1675005"/>
                  <a:gd name="connsiteY12" fmla="*/ 585864 h 3234036"/>
                  <a:gd name="connsiteX13" fmla="*/ 1258358 w 1675005"/>
                  <a:gd name="connsiteY13" fmla="*/ 320668 h 3234036"/>
                  <a:gd name="connsiteX14" fmla="*/ 1277913 w 1675005"/>
                  <a:gd name="connsiteY14" fmla="*/ 117982 h 3234036"/>
                  <a:gd name="connsiteX15" fmla="*/ 1275957 w 1675005"/>
                  <a:gd name="connsiteY15" fmla="*/ 117982 h 3234036"/>
                  <a:gd name="connsiteX16" fmla="*/ 1262269 w 1675005"/>
                  <a:gd name="connsiteY16" fmla="*/ 122718 h 3234036"/>
                  <a:gd name="connsiteX17" fmla="*/ 1262269 w 1675005"/>
                  <a:gd name="connsiteY17" fmla="*/ 126506 h 3234036"/>
                  <a:gd name="connsiteX18" fmla="*/ 1261291 w 1675005"/>
                  <a:gd name="connsiteY18" fmla="*/ 180493 h 3234036"/>
                  <a:gd name="connsiteX19" fmla="*/ 1249558 w 1675005"/>
                  <a:gd name="connsiteY19" fmla="*/ 192806 h 3234036"/>
                  <a:gd name="connsiteX20" fmla="*/ 1244669 w 1675005"/>
                  <a:gd name="connsiteY20" fmla="*/ 207960 h 3234036"/>
                  <a:gd name="connsiteX21" fmla="*/ 1248580 w 1675005"/>
                  <a:gd name="connsiteY21" fmla="*/ 220272 h 3234036"/>
                  <a:gd name="connsiteX22" fmla="*/ 1233914 w 1675005"/>
                  <a:gd name="connsiteY22" fmla="*/ 261946 h 3234036"/>
                  <a:gd name="connsiteX23" fmla="*/ 1178183 w 1675005"/>
                  <a:gd name="connsiteY23" fmla="*/ 404962 h 3234036"/>
                  <a:gd name="connsiteX24" fmla="*/ 998277 w 1675005"/>
                  <a:gd name="connsiteY24" fmla="*/ 695731 h 3234036"/>
                  <a:gd name="connsiteX25" fmla="*/ 979700 w 1675005"/>
                  <a:gd name="connsiteY25" fmla="*/ 726039 h 3234036"/>
                  <a:gd name="connsiteX26" fmla="*/ 968945 w 1675005"/>
                  <a:gd name="connsiteY26" fmla="*/ 687207 h 3234036"/>
                  <a:gd name="connsiteX27" fmla="*/ 972856 w 1675005"/>
                  <a:gd name="connsiteY27" fmla="*/ 168180 h 3234036"/>
                  <a:gd name="connsiteX28" fmla="*/ 919080 w 1675005"/>
                  <a:gd name="connsiteY28" fmla="*/ 425799 h 3234036"/>
                  <a:gd name="connsiteX29" fmla="*/ 933746 w 1675005"/>
                  <a:gd name="connsiteY29" fmla="*/ 616172 h 3234036"/>
                  <a:gd name="connsiteX30" fmla="*/ 955257 w 1675005"/>
                  <a:gd name="connsiteY30" fmla="*/ 769607 h 3234036"/>
                  <a:gd name="connsiteX31" fmla="*/ 952324 w 1675005"/>
                  <a:gd name="connsiteY31" fmla="*/ 780973 h 3234036"/>
                  <a:gd name="connsiteX32" fmla="*/ 897570 w 1675005"/>
                  <a:gd name="connsiteY32" fmla="*/ 941038 h 3234036"/>
                  <a:gd name="connsiteX33" fmla="*/ 794907 w 1675005"/>
                  <a:gd name="connsiteY33" fmla="*/ 1184450 h 3234036"/>
                  <a:gd name="connsiteX34" fmla="*/ 675622 w 1675005"/>
                  <a:gd name="connsiteY34" fmla="*/ 1378611 h 3234036"/>
                  <a:gd name="connsiteX35" fmla="*/ 604246 w 1675005"/>
                  <a:gd name="connsiteY35" fmla="*/ 1455328 h 3234036"/>
                  <a:gd name="connsiteX36" fmla="*/ 540693 w 1675005"/>
                  <a:gd name="connsiteY36" fmla="*/ 1497949 h 3234036"/>
                  <a:gd name="connsiteX37" fmla="*/ 535804 w 1675005"/>
                  <a:gd name="connsiteY37" fmla="*/ 1491319 h 3234036"/>
                  <a:gd name="connsiteX38" fmla="*/ 575892 w 1675005"/>
                  <a:gd name="connsiteY38" fmla="*/ 1387135 h 3234036"/>
                  <a:gd name="connsiteX39" fmla="*/ 588602 w 1675005"/>
                  <a:gd name="connsiteY39" fmla="*/ 1319889 h 3234036"/>
                  <a:gd name="connsiteX40" fmla="*/ 602291 w 1675005"/>
                  <a:gd name="connsiteY40" fmla="*/ 1014913 h 3234036"/>
                  <a:gd name="connsiteX41" fmla="*/ 666822 w 1675005"/>
                  <a:gd name="connsiteY41" fmla="*/ 630379 h 3234036"/>
                  <a:gd name="connsiteX42" fmla="*/ 707887 w 1675005"/>
                  <a:gd name="connsiteY42" fmla="*/ 233532 h 3234036"/>
                  <a:gd name="connsiteX43" fmla="*/ 721576 w 1675005"/>
                  <a:gd name="connsiteY43" fmla="*/ 18534 h 3234036"/>
                  <a:gd name="connsiteX44" fmla="*/ 672689 w 1675005"/>
                  <a:gd name="connsiteY44" fmla="*/ 25164 h 3234036"/>
                  <a:gd name="connsiteX45" fmla="*/ 671711 w 1675005"/>
                  <a:gd name="connsiteY45" fmla="*/ 31794 h 3234036"/>
                  <a:gd name="connsiteX46" fmla="*/ 671711 w 1675005"/>
                  <a:gd name="connsiteY46" fmla="*/ 32741 h 3234036"/>
                  <a:gd name="connsiteX47" fmla="*/ 648245 w 1675005"/>
                  <a:gd name="connsiteY47" fmla="*/ 300778 h 3234036"/>
                  <a:gd name="connsiteX48" fmla="*/ 633579 w 1675005"/>
                  <a:gd name="connsiteY48" fmla="*/ 458949 h 3234036"/>
                  <a:gd name="connsiteX49" fmla="*/ 626734 w 1675005"/>
                  <a:gd name="connsiteY49" fmla="*/ 525248 h 3234036"/>
                  <a:gd name="connsiteX50" fmla="*/ 577847 w 1675005"/>
                  <a:gd name="connsiteY50" fmla="*/ 710885 h 3234036"/>
                  <a:gd name="connsiteX51" fmla="*/ 552426 w 1675005"/>
                  <a:gd name="connsiteY51" fmla="*/ 820752 h 3234036"/>
                  <a:gd name="connsiteX52" fmla="*/ 474207 w 1675005"/>
                  <a:gd name="connsiteY52" fmla="*/ 470314 h 3234036"/>
                  <a:gd name="connsiteX53" fmla="*/ 456607 w 1675005"/>
                  <a:gd name="connsiteY53" fmla="*/ 262893 h 3234036"/>
                  <a:gd name="connsiteX54" fmla="*/ 473229 w 1675005"/>
                  <a:gd name="connsiteY54" fmla="*/ 44106 h 3234036"/>
                  <a:gd name="connsiteX55" fmla="*/ 461496 w 1675005"/>
                  <a:gd name="connsiteY55" fmla="*/ 28952 h 3234036"/>
                  <a:gd name="connsiteX56" fmla="*/ 442918 w 1675005"/>
                  <a:gd name="connsiteY56" fmla="*/ 267628 h 3234036"/>
                  <a:gd name="connsiteX57" fmla="*/ 451718 w 1675005"/>
                  <a:gd name="connsiteY57" fmla="*/ 508199 h 3234036"/>
                  <a:gd name="connsiteX58" fmla="*/ 500605 w 1675005"/>
                  <a:gd name="connsiteY58" fmla="*/ 721304 h 3234036"/>
                  <a:gd name="connsiteX59" fmla="*/ 548515 w 1675005"/>
                  <a:gd name="connsiteY59" fmla="*/ 943879 h 3234036"/>
                  <a:gd name="connsiteX60" fmla="*/ 532871 w 1675005"/>
                  <a:gd name="connsiteY60" fmla="*/ 1182555 h 3234036"/>
                  <a:gd name="connsiteX61" fmla="*/ 494739 w 1675005"/>
                  <a:gd name="connsiteY61" fmla="*/ 1393765 h 3234036"/>
                  <a:gd name="connsiteX62" fmla="*/ 486917 w 1675005"/>
                  <a:gd name="connsiteY62" fmla="*/ 1418391 h 3234036"/>
                  <a:gd name="connsiteX63" fmla="*/ 467362 w 1675005"/>
                  <a:gd name="connsiteY63" fmla="*/ 1499843 h 3234036"/>
                  <a:gd name="connsiteX64" fmla="*/ 438030 w 1675005"/>
                  <a:gd name="connsiteY64" fmla="*/ 1594556 h 3234036"/>
                  <a:gd name="connsiteX65" fmla="*/ 488872 w 1675005"/>
                  <a:gd name="connsiteY65" fmla="*/ 1768828 h 3234036"/>
                  <a:gd name="connsiteX66" fmla="*/ 502561 w 1675005"/>
                  <a:gd name="connsiteY66" fmla="*/ 2175146 h 3234036"/>
                  <a:gd name="connsiteX67" fmla="*/ 470295 w 1675005"/>
                  <a:gd name="connsiteY67" fmla="*/ 2412876 h 3234036"/>
                  <a:gd name="connsiteX68" fmla="*/ 434119 w 1675005"/>
                  <a:gd name="connsiteY68" fmla="*/ 2662918 h 3234036"/>
                  <a:gd name="connsiteX69" fmla="*/ 454652 w 1675005"/>
                  <a:gd name="connsiteY69" fmla="*/ 2893070 h 3234036"/>
                  <a:gd name="connsiteX70" fmla="*/ 485939 w 1675005"/>
                  <a:gd name="connsiteY70" fmla="*/ 3095756 h 3234036"/>
                  <a:gd name="connsiteX71" fmla="*/ 481051 w 1675005"/>
                  <a:gd name="connsiteY71" fmla="*/ 3100491 h 3234036"/>
                  <a:gd name="connsiteX72" fmla="*/ 345144 w 1675005"/>
                  <a:gd name="connsiteY72" fmla="*/ 2994413 h 3234036"/>
                  <a:gd name="connsiteX73" fmla="*/ 198482 w 1675005"/>
                  <a:gd name="connsiteY73" fmla="*/ 3161107 h 3234036"/>
                  <a:gd name="connsiteX74" fmla="*/ 191638 w 1675005"/>
                  <a:gd name="connsiteY74" fmla="*/ 3154477 h 3234036"/>
                  <a:gd name="connsiteX75" fmla="*/ 215104 w 1675005"/>
                  <a:gd name="connsiteY75" fmla="*/ 3116592 h 3234036"/>
                  <a:gd name="connsiteX76" fmla="*/ 138840 w 1675005"/>
                  <a:gd name="connsiteY76" fmla="*/ 3166790 h 3234036"/>
                  <a:gd name="connsiteX77" fmla="*/ 9778 w 1675005"/>
                  <a:gd name="connsiteY77" fmla="*/ 3214147 h 3234036"/>
                  <a:gd name="connsiteX78" fmla="*/ 0 w 1675005"/>
                  <a:gd name="connsiteY78" fmla="*/ 3220777 h 3234036"/>
                  <a:gd name="connsiteX79" fmla="*/ 102663 w 1675005"/>
                  <a:gd name="connsiteY79" fmla="*/ 3229300 h 3234036"/>
                  <a:gd name="connsiteX80" fmla="*/ 247369 w 1675005"/>
                  <a:gd name="connsiteY80" fmla="*/ 3234036 h 3234036"/>
                  <a:gd name="connsiteX81" fmla="*/ 310923 w 1675005"/>
                  <a:gd name="connsiteY81" fmla="*/ 3204675 h 3234036"/>
                  <a:gd name="connsiteX82" fmla="*/ 331455 w 1675005"/>
                  <a:gd name="connsiteY82" fmla="*/ 3219829 h 3234036"/>
                  <a:gd name="connsiteX83" fmla="*/ 433141 w 1675005"/>
                  <a:gd name="connsiteY83" fmla="*/ 3164896 h 3234036"/>
                  <a:gd name="connsiteX84" fmla="*/ 549493 w 1675005"/>
                  <a:gd name="connsiteY84" fmla="*/ 3196151 h 3234036"/>
                  <a:gd name="connsiteX85" fmla="*/ 571981 w 1675005"/>
                  <a:gd name="connsiteY85" fmla="*/ 3172473 h 3234036"/>
                  <a:gd name="connsiteX86" fmla="*/ 787085 w 1675005"/>
                  <a:gd name="connsiteY86" fmla="*/ 3181944 h 3234036"/>
                  <a:gd name="connsiteX87" fmla="*/ 791974 w 1675005"/>
                  <a:gd name="connsiteY87" fmla="*/ 3180997 h 3234036"/>
                  <a:gd name="connsiteX88" fmla="*/ 747975 w 1675005"/>
                  <a:gd name="connsiteY88" fmla="*/ 3112804 h 3234036"/>
                  <a:gd name="connsiteX89" fmla="*/ 677577 w 1675005"/>
                  <a:gd name="connsiteY89" fmla="*/ 3051240 h 3234036"/>
                  <a:gd name="connsiteX90" fmla="*/ 627712 w 1675005"/>
                  <a:gd name="connsiteY90" fmla="*/ 2897805 h 3234036"/>
                  <a:gd name="connsiteX91" fmla="*/ 631623 w 1675005"/>
                  <a:gd name="connsiteY91" fmla="*/ 2643027 h 3234036"/>
                  <a:gd name="connsiteX92" fmla="*/ 626734 w 1675005"/>
                  <a:gd name="connsiteY92" fmla="*/ 2478227 h 3234036"/>
                  <a:gd name="connsiteX93" fmla="*/ 621846 w 1675005"/>
                  <a:gd name="connsiteY93" fmla="*/ 2311532 h 3234036"/>
                  <a:gd name="connsiteX94" fmla="*/ 637490 w 1675005"/>
                  <a:gd name="connsiteY94" fmla="*/ 1946888 h 3234036"/>
                  <a:gd name="connsiteX95" fmla="*/ 599358 w 1675005"/>
                  <a:gd name="connsiteY95" fmla="*/ 1622023 h 3234036"/>
                  <a:gd name="connsiteX96" fmla="*/ 782196 w 1675005"/>
                  <a:gd name="connsiteY96" fmla="*/ 1314206 h 3234036"/>
                  <a:gd name="connsiteX97" fmla="*/ 873126 w 1675005"/>
                  <a:gd name="connsiteY97" fmla="*/ 1176872 h 3234036"/>
                  <a:gd name="connsiteX98" fmla="*/ 1073564 w 1675005"/>
                  <a:gd name="connsiteY98" fmla="*/ 1080265 h 3234036"/>
                  <a:gd name="connsiteX99" fmla="*/ 1247603 w 1675005"/>
                  <a:gd name="connsiteY99" fmla="*/ 1004495 h 3234036"/>
                  <a:gd name="connsiteX100" fmla="*/ 1473462 w 1675005"/>
                  <a:gd name="connsiteY100" fmla="*/ 749717 h 3234036"/>
                  <a:gd name="connsiteX101" fmla="*/ 1674877 w 1675005"/>
                  <a:gd name="connsiteY101" fmla="*/ 386967 h 3234036"/>
                  <a:gd name="connsiteX102" fmla="*/ 1669989 w 1675005"/>
                  <a:gd name="connsiteY102" fmla="*/ 382231 h 3234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1675005" h="3234036">
                    <a:moveTo>
                      <a:pt x="1669989" y="382231"/>
                    </a:moveTo>
                    <a:cubicBezTo>
                      <a:pt x="1596658" y="489257"/>
                      <a:pt x="1521371" y="595335"/>
                      <a:pt x="1448040" y="702361"/>
                    </a:cubicBezTo>
                    <a:cubicBezTo>
                      <a:pt x="1399153" y="773395"/>
                      <a:pt x="1355155" y="834011"/>
                      <a:pt x="1300401" y="886104"/>
                    </a:cubicBezTo>
                    <a:cubicBezTo>
                      <a:pt x="1298445" y="887998"/>
                      <a:pt x="1297468" y="890839"/>
                      <a:pt x="1295512" y="892734"/>
                    </a:cubicBezTo>
                    <a:cubicBezTo>
                      <a:pt x="1250536" y="957139"/>
                      <a:pt x="1193826" y="1004495"/>
                      <a:pt x="1120496" y="1035750"/>
                    </a:cubicBezTo>
                    <a:cubicBezTo>
                      <a:pt x="1047165" y="1066059"/>
                      <a:pt x="969923" y="1087842"/>
                      <a:pt x="890726" y="1098261"/>
                    </a:cubicBezTo>
                    <a:cubicBezTo>
                      <a:pt x="885837" y="1099208"/>
                      <a:pt x="882904" y="1095419"/>
                      <a:pt x="884859" y="1090683"/>
                    </a:cubicBezTo>
                    <a:cubicBezTo>
                      <a:pt x="886815" y="1086895"/>
                      <a:pt x="888770" y="1083107"/>
                      <a:pt x="889748" y="1079318"/>
                    </a:cubicBezTo>
                    <a:cubicBezTo>
                      <a:pt x="888770" y="1080265"/>
                      <a:pt x="886815" y="1080265"/>
                      <a:pt x="885837" y="1081212"/>
                    </a:cubicBezTo>
                    <a:cubicBezTo>
                      <a:pt x="887793" y="1076477"/>
                      <a:pt x="890726" y="1070794"/>
                      <a:pt x="892681" y="1067952"/>
                    </a:cubicBezTo>
                    <a:cubicBezTo>
                      <a:pt x="916147" y="1016807"/>
                      <a:pt x="924947" y="956191"/>
                      <a:pt x="943524" y="903152"/>
                    </a:cubicBezTo>
                    <a:lnTo>
                      <a:pt x="943524" y="902205"/>
                    </a:lnTo>
                    <a:cubicBezTo>
                      <a:pt x="983612" y="789496"/>
                      <a:pt x="1071608" y="686260"/>
                      <a:pt x="1137117" y="585864"/>
                    </a:cubicBezTo>
                    <a:cubicBezTo>
                      <a:pt x="1191871" y="500622"/>
                      <a:pt x="1235870" y="419169"/>
                      <a:pt x="1258358" y="320668"/>
                    </a:cubicBezTo>
                    <a:cubicBezTo>
                      <a:pt x="1269113" y="272364"/>
                      <a:pt x="1316045" y="159656"/>
                      <a:pt x="1277913" y="117982"/>
                    </a:cubicBezTo>
                    <a:cubicBezTo>
                      <a:pt x="1277913" y="117035"/>
                      <a:pt x="1276935" y="117035"/>
                      <a:pt x="1275957" y="117982"/>
                    </a:cubicBezTo>
                    <a:cubicBezTo>
                      <a:pt x="1271068" y="119877"/>
                      <a:pt x="1267157" y="120824"/>
                      <a:pt x="1262269" y="122718"/>
                    </a:cubicBezTo>
                    <a:cubicBezTo>
                      <a:pt x="1260313" y="123665"/>
                      <a:pt x="1259336" y="126506"/>
                      <a:pt x="1262269" y="126506"/>
                    </a:cubicBezTo>
                    <a:cubicBezTo>
                      <a:pt x="1274002" y="124612"/>
                      <a:pt x="1270091" y="151132"/>
                      <a:pt x="1261291" y="180493"/>
                    </a:cubicBezTo>
                    <a:cubicBezTo>
                      <a:pt x="1255425" y="182387"/>
                      <a:pt x="1251513" y="187123"/>
                      <a:pt x="1249558" y="192806"/>
                    </a:cubicBezTo>
                    <a:cubicBezTo>
                      <a:pt x="1247603" y="197541"/>
                      <a:pt x="1246625" y="202277"/>
                      <a:pt x="1244669" y="207960"/>
                    </a:cubicBezTo>
                    <a:cubicBezTo>
                      <a:pt x="1242714" y="214590"/>
                      <a:pt x="1244669" y="218378"/>
                      <a:pt x="1248580" y="220272"/>
                    </a:cubicBezTo>
                    <a:cubicBezTo>
                      <a:pt x="1240758" y="241109"/>
                      <a:pt x="1234892" y="259104"/>
                      <a:pt x="1233914" y="261946"/>
                    </a:cubicBezTo>
                    <a:cubicBezTo>
                      <a:pt x="1219248" y="311197"/>
                      <a:pt x="1196760" y="356659"/>
                      <a:pt x="1178183" y="404962"/>
                    </a:cubicBezTo>
                    <a:cubicBezTo>
                      <a:pt x="1137117" y="511041"/>
                      <a:pt x="1059876" y="601018"/>
                      <a:pt x="998277" y="695731"/>
                    </a:cubicBezTo>
                    <a:cubicBezTo>
                      <a:pt x="991433" y="706149"/>
                      <a:pt x="985567" y="715621"/>
                      <a:pt x="979700" y="726039"/>
                    </a:cubicBezTo>
                    <a:cubicBezTo>
                      <a:pt x="977745" y="711832"/>
                      <a:pt x="974812" y="698572"/>
                      <a:pt x="968945" y="687207"/>
                    </a:cubicBezTo>
                    <a:cubicBezTo>
                      <a:pt x="888770" y="512935"/>
                      <a:pt x="961123" y="345293"/>
                      <a:pt x="972856" y="168180"/>
                    </a:cubicBezTo>
                    <a:cubicBezTo>
                      <a:pt x="944502" y="251527"/>
                      <a:pt x="925925" y="338663"/>
                      <a:pt x="919080" y="425799"/>
                    </a:cubicBezTo>
                    <a:cubicBezTo>
                      <a:pt x="914192" y="491151"/>
                      <a:pt x="915169" y="552714"/>
                      <a:pt x="933746" y="616172"/>
                    </a:cubicBezTo>
                    <a:cubicBezTo>
                      <a:pt x="948413" y="665423"/>
                      <a:pt x="966012" y="717515"/>
                      <a:pt x="955257" y="769607"/>
                    </a:cubicBezTo>
                    <a:cubicBezTo>
                      <a:pt x="954279" y="773395"/>
                      <a:pt x="953301" y="777184"/>
                      <a:pt x="952324" y="780973"/>
                    </a:cubicBezTo>
                    <a:cubicBezTo>
                      <a:pt x="947435" y="835906"/>
                      <a:pt x="917125" y="887051"/>
                      <a:pt x="897570" y="941038"/>
                    </a:cubicBezTo>
                    <a:cubicBezTo>
                      <a:pt x="869215" y="1024385"/>
                      <a:pt x="835972" y="1106785"/>
                      <a:pt x="794907" y="1184450"/>
                    </a:cubicBezTo>
                    <a:cubicBezTo>
                      <a:pt x="759708" y="1251696"/>
                      <a:pt x="722553" y="1318942"/>
                      <a:pt x="675622" y="1378611"/>
                    </a:cubicBezTo>
                    <a:cubicBezTo>
                      <a:pt x="654111" y="1406077"/>
                      <a:pt x="630646" y="1432597"/>
                      <a:pt x="604246" y="1455328"/>
                    </a:cubicBezTo>
                    <a:cubicBezTo>
                      <a:pt x="589580" y="1467641"/>
                      <a:pt x="560248" y="1497949"/>
                      <a:pt x="540693" y="1497949"/>
                    </a:cubicBezTo>
                    <a:cubicBezTo>
                      <a:pt x="536782" y="1497949"/>
                      <a:pt x="534827" y="1495108"/>
                      <a:pt x="535804" y="1491319"/>
                    </a:cubicBezTo>
                    <a:cubicBezTo>
                      <a:pt x="544604" y="1455328"/>
                      <a:pt x="560248" y="1421232"/>
                      <a:pt x="575892" y="1387135"/>
                    </a:cubicBezTo>
                    <a:cubicBezTo>
                      <a:pt x="581758" y="1365351"/>
                      <a:pt x="585669" y="1343567"/>
                      <a:pt x="588602" y="1319889"/>
                    </a:cubicBezTo>
                    <a:cubicBezTo>
                      <a:pt x="600335" y="1218546"/>
                      <a:pt x="591536" y="1116256"/>
                      <a:pt x="602291" y="1014913"/>
                    </a:cubicBezTo>
                    <a:cubicBezTo>
                      <a:pt x="615979" y="886104"/>
                      <a:pt x="648245" y="759188"/>
                      <a:pt x="666822" y="630379"/>
                    </a:cubicBezTo>
                    <a:cubicBezTo>
                      <a:pt x="686377" y="498728"/>
                      <a:pt x="698110" y="366130"/>
                      <a:pt x="707887" y="233532"/>
                    </a:cubicBezTo>
                    <a:cubicBezTo>
                      <a:pt x="712776" y="161550"/>
                      <a:pt x="717665" y="89569"/>
                      <a:pt x="721576" y="18534"/>
                    </a:cubicBezTo>
                    <a:cubicBezTo>
                      <a:pt x="723531" y="-14616"/>
                      <a:pt x="677577" y="2432"/>
                      <a:pt x="672689" y="25164"/>
                    </a:cubicBezTo>
                    <a:cubicBezTo>
                      <a:pt x="672689" y="27058"/>
                      <a:pt x="671711" y="29899"/>
                      <a:pt x="671711" y="31794"/>
                    </a:cubicBezTo>
                    <a:cubicBezTo>
                      <a:pt x="671711" y="31794"/>
                      <a:pt x="671711" y="32741"/>
                      <a:pt x="671711" y="32741"/>
                    </a:cubicBezTo>
                    <a:cubicBezTo>
                      <a:pt x="654111" y="120824"/>
                      <a:pt x="652156" y="210801"/>
                      <a:pt x="648245" y="300778"/>
                    </a:cubicBezTo>
                    <a:cubicBezTo>
                      <a:pt x="643356" y="353817"/>
                      <a:pt x="638467" y="405910"/>
                      <a:pt x="633579" y="458949"/>
                    </a:cubicBezTo>
                    <a:cubicBezTo>
                      <a:pt x="631623" y="480732"/>
                      <a:pt x="629668" y="503464"/>
                      <a:pt x="626734" y="525248"/>
                    </a:cubicBezTo>
                    <a:cubicBezTo>
                      <a:pt x="614024" y="587758"/>
                      <a:pt x="594469" y="650269"/>
                      <a:pt x="577847" y="710885"/>
                    </a:cubicBezTo>
                    <a:cubicBezTo>
                      <a:pt x="569048" y="744035"/>
                      <a:pt x="563181" y="783814"/>
                      <a:pt x="552426" y="820752"/>
                    </a:cubicBezTo>
                    <a:cubicBezTo>
                      <a:pt x="528960" y="703308"/>
                      <a:pt x="495717" y="588705"/>
                      <a:pt x="474207" y="470314"/>
                    </a:cubicBezTo>
                    <a:cubicBezTo>
                      <a:pt x="461496" y="400227"/>
                      <a:pt x="453674" y="333928"/>
                      <a:pt x="456607" y="262893"/>
                    </a:cubicBezTo>
                    <a:cubicBezTo>
                      <a:pt x="459540" y="190911"/>
                      <a:pt x="475184" y="116088"/>
                      <a:pt x="473229" y="44106"/>
                    </a:cubicBezTo>
                    <a:cubicBezTo>
                      <a:pt x="473229" y="34635"/>
                      <a:pt x="467362" y="29899"/>
                      <a:pt x="461496" y="28952"/>
                    </a:cubicBezTo>
                    <a:cubicBezTo>
                      <a:pt x="446829" y="107564"/>
                      <a:pt x="441941" y="188070"/>
                      <a:pt x="442918" y="267628"/>
                    </a:cubicBezTo>
                    <a:cubicBezTo>
                      <a:pt x="442918" y="347187"/>
                      <a:pt x="442918" y="429588"/>
                      <a:pt x="451718" y="508199"/>
                    </a:cubicBezTo>
                    <a:cubicBezTo>
                      <a:pt x="459540" y="581128"/>
                      <a:pt x="479095" y="651216"/>
                      <a:pt x="500605" y="721304"/>
                    </a:cubicBezTo>
                    <a:cubicBezTo>
                      <a:pt x="523094" y="795180"/>
                      <a:pt x="546559" y="867161"/>
                      <a:pt x="548515" y="943879"/>
                    </a:cubicBezTo>
                    <a:cubicBezTo>
                      <a:pt x="550471" y="1024385"/>
                      <a:pt x="539715" y="1102996"/>
                      <a:pt x="532871" y="1182555"/>
                    </a:cubicBezTo>
                    <a:cubicBezTo>
                      <a:pt x="526027" y="1254537"/>
                      <a:pt x="516249" y="1323678"/>
                      <a:pt x="494739" y="1393765"/>
                    </a:cubicBezTo>
                    <a:cubicBezTo>
                      <a:pt x="491806" y="1402289"/>
                      <a:pt x="489850" y="1409866"/>
                      <a:pt x="486917" y="1418391"/>
                    </a:cubicBezTo>
                    <a:cubicBezTo>
                      <a:pt x="483006" y="1445857"/>
                      <a:pt x="476162" y="1473323"/>
                      <a:pt x="467362" y="1499843"/>
                    </a:cubicBezTo>
                    <a:cubicBezTo>
                      <a:pt x="456607" y="1531098"/>
                      <a:pt x="449763" y="1564248"/>
                      <a:pt x="438030" y="1594556"/>
                    </a:cubicBezTo>
                    <a:cubicBezTo>
                      <a:pt x="416520" y="1649489"/>
                      <a:pt x="467362" y="1719577"/>
                      <a:pt x="488872" y="1768828"/>
                    </a:cubicBezTo>
                    <a:cubicBezTo>
                      <a:pt x="545582" y="1895743"/>
                      <a:pt x="522116" y="2042548"/>
                      <a:pt x="502561" y="2175146"/>
                    </a:cubicBezTo>
                    <a:cubicBezTo>
                      <a:pt x="490828" y="2254705"/>
                      <a:pt x="483006" y="2334264"/>
                      <a:pt x="470295" y="2412876"/>
                    </a:cubicBezTo>
                    <a:cubicBezTo>
                      <a:pt x="456607" y="2496223"/>
                      <a:pt x="441941" y="2578623"/>
                      <a:pt x="434119" y="2662918"/>
                    </a:cubicBezTo>
                    <a:cubicBezTo>
                      <a:pt x="427274" y="2741529"/>
                      <a:pt x="437052" y="2816352"/>
                      <a:pt x="454652" y="2893070"/>
                    </a:cubicBezTo>
                    <a:cubicBezTo>
                      <a:pt x="469317" y="2960316"/>
                      <a:pt x="484961" y="3026615"/>
                      <a:pt x="485939" y="3095756"/>
                    </a:cubicBezTo>
                    <a:cubicBezTo>
                      <a:pt x="485939" y="3098597"/>
                      <a:pt x="483984" y="3101438"/>
                      <a:pt x="481051" y="3100491"/>
                    </a:cubicBezTo>
                    <a:cubicBezTo>
                      <a:pt x="424341" y="3094808"/>
                      <a:pt x="368610" y="3045557"/>
                      <a:pt x="345144" y="2994413"/>
                    </a:cubicBezTo>
                    <a:cubicBezTo>
                      <a:pt x="326567" y="3067341"/>
                      <a:pt x="268880" y="3132694"/>
                      <a:pt x="198482" y="3161107"/>
                    </a:cubicBezTo>
                    <a:cubicBezTo>
                      <a:pt x="193593" y="3163002"/>
                      <a:pt x="188705" y="3159213"/>
                      <a:pt x="191638" y="3154477"/>
                    </a:cubicBezTo>
                    <a:cubicBezTo>
                      <a:pt x="199460" y="3141217"/>
                      <a:pt x="207282" y="3128905"/>
                      <a:pt x="215104" y="3116592"/>
                    </a:cubicBezTo>
                    <a:cubicBezTo>
                      <a:pt x="191638" y="3135535"/>
                      <a:pt x="165239" y="3152583"/>
                      <a:pt x="138840" y="3166790"/>
                    </a:cubicBezTo>
                    <a:cubicBezTo>
                      <a:pt x="98752" y="3188574"/>
                      <a:pt x="55731" y="3207517"/>
                      <a:pt x="9778" y="3214147"/>
                    </a:cubicBezTo>
                    <a:cubicBezTo>
                      <a:pt x="6844" y="3216988"/>
                      <a:pt x="2933" y="3218882"/>
                      <a:pt x="0" y="3220777"/>
                    </a:cubicBezTo>
                    <a:cubicBezTo>
                      <a:pt x="33243" y="3230248"/>
                      <a:pt x="71375" y="3229300"/>
                      <a:pt x="102663" y="3229300"/>
                    </a:cubicBezTo>
                    <a:cubicBezTo>
                      <a:pt x="150573" y="3230248"/>
                      <a:pt x="198482" y="3232142"/>
                      <a:pt x="247369" y="3234036"/>
                    </a:cubicBezTo>
                    <a:cubicBezTo>
                      <a:pt x="265947" y="3228353"/>
                      <a:pt x="288435" y="3217935"/>
                      <a:pt x="310923" y="3204675"/>
                    </a:cubicBezTo>
                    <a:cubicBezTo>
                      <a:pt x="311901" y="3215093"/>
                      <a:pt x="319723" y="3222671"/>
                      <a:pt x="331455" y="3219829"/>
                    </a:cubicBezTo>
                    <a:cubicBezTo>
                      <a:pt x="367632" y="3209411"/>
                      <a:pt x="404786" y="3190468"/>
                      <a:pt x="433141" y="3164896"/>
                    </a:cubicBezTo>
                    <a:cubicBezTo>
                      <a:pt x="463451" y="3193310"/>
                      <a:pt x="506472" y="3204675"/>
                      <a:pt x="549493" y="3196151"/>
                    </a:cubicBezTo>
                    <a:cubicBezTo>
                      <a:pt x="560248" y="3194257"/>
                      <a:pt x="569048" y="3183839"/>
                      <a:pt x="571981" y="3172473"/>
                    </a:cubicBezTo>
                    <a:cubicBezTo>
                      <a:pt x="639445" y="3197098"/>
                      <a:pt x="713754" y="3186680"/>
                      <a:pt x="787085" y="3181944"/>
                    </a:cubicBezTo>
                    <a:cubicBezTo>
                      <a:pt x="789040" y="3181944"/>
                      <a:pt x="790018" y="3180997"/>
                      <a:pt x="791974" y="3180997"/>
                    </a:cubicBezTo>
                    <a:cubicBezTo>
                      <a:pt x="795884" y="3180050"/>
                      <a:pt x="752864" y="3118486"/>
                      <a:pt x="747975" y="3112804"/>
                    </a:cubicBezTo>
                    <a:cubicBezTo>
                      <a:pt x="726465" y="3090072"/>
                      <a:pt x="702021" y="3071130"/>
                      <a:pt x="677577" y="3051240"/>
                    </a:cubicBezTo>
                    <a:cubicBezTo>
                      <a:pt x="626734" y="3010514"/>
                      <a:pt x="626734" y="2957475"/>
                      <a:pt x="627712" y="2897805"/>
                    </a:cubicBezTo>
                    <a:cubicBezTo>
                      <a:pt x="629668" y="2812564"/>
                      <a:pt x="626734" y="2728269"/>
                      <a:pt x="631623" y="2643027"/>
                    </a:cubicBezTo>
                    <a:cubicBezTo>
                      <a:pt x="629668" y="2588095"/>
                      <a:pt x="628690" y="2533161"/>
                      <a:pt x="626734" y="2478227"/>
                    </a:cubicBezTo>
                    <a:cubicBezTo>
                      <a:pt x="624779" y="2422347"/>
                      <a:pt x="623801" y="2366466"/>
                      <a:pt x="621846" y="2311532"/>
                    </a:cubicBezTo>
                    <a:cubicBezTo>
                      <a:pt x="639445" y="2189353"/>
                      <a:pt x="649223" y="2062438"/>
                      <a:pt x="637490" y="1946888"/>
                    </a:cubicBezTo>
                    <a:cubicBezTo>
                      <a:pt x="626734" y="1839863"/>
                      <a:pt x="575892" y="1730943"/>
                      <a:pt x="599358" y="1622023"/>
                    </a:cubicBezTo>
                    <a:cubicBezTo>
                      <a:pt x="623801" y="1510261"/>
                      <a:pt x="722553" y="1409866"/>
                      <a:pt x="782196" y="1314206"/>
                    </a:cubicBezTo>
                    <a:cubicBezTo>
                      <a:pt x="811528" y="1267797"/>
                      <a:pt x="841838" y="1221388"/>
                      <a:pt x="873126" y="1176872"/>
                    </a:cubicBezTo>
                    <a:cubicBezTo>
                      <a:pt x="921036" y="1107732"/>
                      <a:pt x="997300" y="1102996"/>
                      <a:pt x="1073564" y="1080265"/>
                    </a:cubicBezTo>
                    <a:cubicBezTo>
                      <a:pt x="1134184" y="1062270"/>
                      <a:pt x="1192849" y="1035750"/>
                      <a:pt x="1247603" y="1004495"/>
                    </a:cubicBezTo>
                    <a:cubicBezTo>
                      <a:pt x="1350266" y="945773"/>
                      <a:pt x="1415775" y="846325"/>
                      <a:pt x="1473462" y="749717"/>
                    </a:cubicBezTo>
                    <a:cubicBezTo>
                      <a:pt x="1544837" y="630379"/>
                      <a:pt x="1610346" y="510094"/>
                      <a:pt x="1674877" y="386967"/>
                    </a:cubicBezTo>
                    <a:cubicBezTo>
                      <a:pt x="1675855" y="380337"/>
                      <a:pt x="1670966" y="380337"/>
                      <a:pt x="1669989" y="382231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61A5078B-E3CB-ABBE-374F-729C2078BE88}"/>
                  </a:ext>
                </a:extLst>
              </p:cNvPr>
              <p:cNvSpPr/>
              <p:nvPr/>
            </p:nvSpPr>
            <p:spPr>
              <a:xfrm>
                <a:off x="3607796" y="1120035"/>
                <a:ext cx="166284" cy="934127"/>
              </a:xfrm>
              <a:custGeom>
                <a:avLst/>
                <a:gdLst>
                  <a:gd name="connsiteX0" fmla="*/ 140863 w 166284"/>
                  <a:gd name="connsiteY0" fmla="*/ 895296 h 934127"/>
                  <a:gd name="connsiteX1" fmla="*/ 145752 w 166284"/>
                  <a:gd name="connsiteY1" fmla="*/ 911397 h 934127"/>
                  <a:gd name="connsiteX2" fmla="*/ 166285 w 166284"/>
                  <a:gd name="connsiteY2" fmla="*/ 934128 h 934127"/>
                  <a:gd name="connsiteX3" fmla="*/ 74377 w 166284"/>
                  <a:gd name="connsiteY3" fmla="*/ 697345 h 934127"/>
                  <a:gd name="connsiteX4" fmla="*/ 44066 w 166284"/>
                  <a:gd name="connsiteY4" fmla="*/ 440674 h 934127"/>
                  <a:gd name="connsiteX5" fmla="*/ 50911 w 166284"/>
                  <a:gd name="connsiteY5" fmla="*/ 201997 h 934127"/>
                  <a:gd name="connsiteX6" fmla="*/ 13757 w 166284"/>
                  <a:gd name="connsiteY6" fmla="*/ 2153 h 934127"/>
                  <a:gd name="connsiteX7" fmla="*/ 68 w 166284"/>
                  <a:gd name="connsiteY7" fmla="*/ 9730 h 934127"/>
                  <a:gd name="connsiteX8" fmla="*/ 51889 w 166284"/>
                  <a:gd name="connsiteY8" fmla="*/ 614945 h 934127"/>
                  <a:gd name="connsiteX9" fmla="*/ 140863 w 166284"/>
                  <a:gd name="connsiteY9" fmla="*/ 895296 h 934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284" h="934127">
                    <a:moveTo>
                      <a:pt x="140863" y="895296"/>
                    </a:moveTo>
                    <a:cubicBezTo>
                      <a:pt x="142819" y="900978"/>
                      <a:pt x="143796" y="905714"/>
                      <a:pt x="145752" y="911397"/>
                    </a:cubicBezTo>
                    <a:cubicBezTo>
                      <a:pt x="152596" y="918974"/>
                      <a:pt x="159440" y="927498"/>
                      <a:pt x="166285" y="934128"/>
                    </a:cubicBezTo>
                    <a:cubicBezTo>
                      <a:pt x="137930" y="854569"/>
                      <a:pt x="98820" y="778799"/>
                      <a:pt x="74377" y="697345"/>
                    </a:cubicBezTo>
                    <a:cubicBezTo>
                      <a:pt x="48955" y="612104"/>
                      <a:pt x="44066" y="527810"/>
                      <a:pt x="44066" y="440674"/>
                    </a:cubicBezTo>
                    <a:cubicBezTo>
                      <a:pt x="44066" y="360168"/>
                      <a:pt x="47000" y="281556"/>
                      <a:pt x="50911" y="201997"/>
                    </a:cubicBezTo>
                    <a:cubicBezTo>
                      <a:pt x="48955" y="135698"/>
                      <a:pt x="47978" y="47615"/>
                      <a:pt x="13757" y="2153"/>
                    </a:cubicBezTo>
                    <a:cubicBezTo>
                      <a:pt x="8868" y="-3530"/>
                      <a:pt x="-910" y="3100"/>
                      <a:pt x="68" y="9730"/>
                    </a:cubicBezTo>
                    <a:cubicBezTo>
                      <a:pt x="11801" y="211469"/>
                      <a:pt x="27445" y="413207"/>
                      <a:pt x="51889" y="614945"/>
                    </a:cubicBezTo>
                    <a:cubicBezTo>
                      <a:pt x="63621" y="712499"/>
                      <a:pt x="101753" y="803424"/>
                      <a:pt x="140863" y="895296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28FBF105-CFB3-8714-818D-7EB7772CD604}"/>
                  </a:ext>
                </a:extLst>
              </p:cNvPr>
              <p:cNvSpPr/>
              <p:nvPr/>
            </p:nvSpPr>
            <p:spPr>
              <a:xfrm>
                <a:off x="2807091" y="1531089"/>
                <a:ext cx="707887" cy="1018421"/>
              </a:xfrm>
              <a:custGeom>
                <a:avLst/>
                <a:gdLst>
                  <a:gd name="connsiteX0" fmla="*/ 239547 w 707887"/>
                  <a:gd name="connsiteY0" fmla="*/ 592214 h 1018421"/>
                  <a:gd name="connsiteX1" fmla="*/ 707887 w 707887"/>
                  <a:gd name="connsiteY1" fmla="*/ 1018422 h 1018421"/>
                  <a:gd name="connsiteX2" fmla="*/ 646289 w 707887"/>
                  <a:gd name="connsiteY2" fmla="*/ 939810 h 1018421"/>
                  <a:gd name="connsiteX3" fmla="*/ 570025 w 707887"/>
                  <a:gd name="connsiteY3" fmla="*/ 862146 h 1018421"/>
                  <a:gd name="connsiteX4" fmla="*/ 348077 w 707887"/>
                  <a:gd name="connsiteY4" fmla="*/ 591267 h 1018421"/>
                  <a:gd name="connsiteX5" fmla="*/ 125151 w 707887"/>
                  <a:gd name="connsiteY5" fmla="*/ 261666 h 1018421"/>
                  <a:gd name="connsiteX6" fmla="*/ 67464 w 707887"/>
                  <a:gd name="connsiteY6" fmla="*/ 151799 h 1018421"/>
                  <a:gd name="connsiteX7" fmla="*/ 11733 w 707887"/>
                  <a:gd name="connsiteY7" fmla="*/ 6888 h 1018421"/>
                  <a:gd name="connsiteX8" fmla="*/ 12711 w 707887"/>
                  <a:gd name="connsiteY8" fmla="*/ 4994 h 1018421"/>
                  <a:gd name="connsiteX9" fmla="*/ 2933 w 707887"/>
                  <a:gd name="connsiteY9" fmla="*/ 258 h 1018421"/>
                  <a:gd name="connsiteX10" fmla="*/ 0 w 707887"/>
                  <a:gd name="connsiteY10" fmla="*/ 2152 h 1018421"/>
                  <a:gd name="connsiteX11" fmla="*/ 79197 w 707887"/>
                  <a:gd name="connsiteY11" fmla="*/ 313758 h 1018421"/>
                  <a:gd name="connsiteX12" fmla="*/ 197504 w 707887"/>
                  <a:gd name="connsiteY12" fmla="*/ 524021 h 1018421"/>
                  <a:gd name="connsiteX13" fmla="*/ 239547 w 707887"/>
                  <a:gd name="connsiteY13" fmla="*/ 592214 h 1018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07887" h="1018421">
                    <a:moveTo>
                      <a:pt x="239547" y="592214"/>
                    </a:moveTo>
                    <a:cubicBezTo>
                      <a:pt x="388165" y="741860"/>
                      <a:pt x="539715" y="888665"/>
                      <a:pt x="707887" y="1018422"/>
                    </a:cubicBezTo>
                    <a:cubicBezTo>
                      <a:pt x="686377" y="992849"/>
                      <a:pt x="665844" y="966330"/>
                      <a:pt x="646289" y="939810"/>
                    </a:cubicBezTo>
                    <a:cubicBezTo>
                      <a:pt x="620868" y="913291"/>
                      <a:pt x="595446" y="887718"/>
                      <a:pt x="570025" y="862146"/>
                    </a:cubicBezTo>
                    <a:cubicBezTo>
                      <a:pt x="487895" y="782586"/>
                      <a:pt x="423364" y="677456"/>
                      <a:pt x="348077" y="591267"/>
                    </a:cubicBezTo>
                    <a:cubicBezTo>
                      <a:pt x="255191" y="486135"/>
                      <a:pt x="169150" y="396158"/>
                      <a:pt x="125151" y="261666"/>
                    </a:cubicBezTo>
                    <a:cubicBezTo>
                      <a:pt x="112441" y="222834"/>
                      <a:pt x="85064" y="188737"/>
                      <a:pt x="67464" y="151799"/>
                    </a:cubicBezTo>
                    <a:cubicBezTo>
                      <a:pt x="57687" y="130962"/>
                      <a:pt x="6844" y="5941"/>
                      <a:pt x="11733" y="6888"/>
                    </a:cubicBezTo>
                    <a:cubicBezTo>
                      <a:pt x="12711" y="6888"/>
                      <a:pt x="13688" y="5941"/>
                      <a:pt x="12711" y="4994"/>
                    </a:cubicBezTo>
                    <a:cubicBezTo>
                      <a:pt x="9777" y="3100"/>
                      <a:pt x="6844" y="1205"/>
                      <a:pt x="2933" y="258"/>
                    </a:cubicBezTo>
                    <a:cubicBezTo>
                      <a:pt x="1955" y="-689"/>
                      <a:pt x="0" y="1205"/>
                      <a:pt x="0" y="2152"/>
                    </a:cubicBezTo>
                    <a:cubicBezTo>
                      <a:pt x="0" y="108231"/>
                      <a:pt x="46932" y="214309"/>
                      <a:pt x="79197" y="313758"/>
                    </a:cubicBezTo>
                    <a:cubicBezTo>
                      <a:pt x="103641" y="390475"/>
                      <a:pt x="145684" y="460563"/>
                      <a:pt x="197504" y="524021"/>
                    </a:cubicBezTo>
                    <a:cubicBezTo>
                      <a:pt x="210215" y="546751"/>
                      <a:pt x="224881" y="569482"/>
                      <a:pt x="239547" y="592214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BC334132-B424-9F9D-D5FD-86292D3BDA36}"/>
                  </a:ext>
                </a:extLst>
              </p:cNvPr>
              <p:cNvSpPr/>
              <p:nvPr/>
            </p:nvSpPr>
            <p:spPr>
              <a:xfrm>
                <a:off x="3008742" y="1326727"/>
                <a:ext cx="819114" cy="1536283"/>
              </a:xfrm>
              <a:custGeom>
                <a:avLst/>
                <a:gdLst>
                  <a:gd name="connsiteX0" fmla="*/ 166959 w 819114"/>
                  <a:gd name="connsiteY0" fmla="*/ 330588 h 1536283"/>
                  <a:gd name="connsiteX1" fmla="*/ 272556 w 819114"/>
                  <a:gd name="connsiteY1" fmla="*/ 609991 h 1536283"/>
                  <a:gd name="connsiteX2" fmla="*/ 507214 w 819114"/>
                  <a:gd name="connsiteY2" fmla="*/ 1144172 h 1536283"/>
                  <a:gd name="connsiteX3" fmla="*/ 700808 w 819114"/>
                  <a:gd name="connsiteY3" fmla="*/ 1406526 h 1536283"/>
                  <a:gd name="connsiteX4" fmla="*/ 778049 w 819114"/>
                  <a:gd name="connsiteY4" fmla="*/ 1494609 h 1536283"/>
                  <a:gd name="connsiteX5" fmla="*/ 819115 w 819114"/>
                  <a:gd name="connsiteY5" fmla="*/ 1536283 h 1536283"/>
                  <a:gd name="connsiteX6" fmla="*/ 757517 w 819114"/>
                  <a:gd name="connsiteY6" fmla="*/ 1444412 h 1536283"/>
                  <a:gd name="connsiteX7" fmla="*/ 706674 w 819114"/>
                  <a:gd name="connsiteY7" fmla="*/ 1383795 h 1536283"/>
                  <a:gd name="connsiteX8" fmla="*/ 516992 w 819114"/>
                  <a:gd name="connsiteY8" fmla="*/ 1096816 h 1536283"/>
                  <a:gd name="connsiteX9" fmla="*/ 437794 w 819114"/>
                  <a:gd name="connsiteY9" fmla="*/ 944328 h 1536283"/>
                  <a:gd name="connsiteX10" fmla="*/ 427039 w 819114"/>
                  <a:gd name="connsiteY10" fmla="*/ 916861 h 1536283"/>
                  <a:gd name="connsiteX11" fmla="*/ 403573 w 819114"/>
                  <a:gd name="connsiteY11" fmla="*/ 835408 h 1536283"/>
                  <a:gd name="connsiteX12" fmla="*/ 321443 w 819114"/>
                  <a:gd name="connsiteY12" fmla="*/ 538957 h 1536283"/>
                  <a:gd name="connsiteX13" fmla="*/ 179670 w 819114"/>
                  <a:gd name="connsiteY13" fmla="*/ 282285 h 1536283"/>
                  <a:gd name="connsiteX14" fmla="*/ 25186 w 819114"/>
                  <a:gd name="connsiteY14" fmla="*/ 4776 h 1536283"/>
                  <a:gd name="connsiteX15" fmla="*/ 742 w 819114"/>
                  <a:gd name="connsiteY15" fmla="*/ 23718 h 1536283"/>
                  <a:gd name="connsiteX16" fmla="*/ 166959 w 819114"/>
                  <a:gd name="connsiteY16" fmla="*/ 330588 h 1536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19114" h="1536283">
                    <a:moveTo>
                      <a:pt x="166959" y="330588"/>
                    </a:moveTo>
                    <a:cubicBezTo>
                      <a:pt x="217802" y="417724"/>
                      <a:pt x="248112" y="513384"/>
                      <a:pt x="272556" y="609991"/>
                    </a:cubicBezTo>
                    <a:cubicBezTo>
                      <a:pt x="347842" y="788999"/>
                      <a:pt x="405529" y="976530"/>
                      <a:pt x="507214" y="1144172"/>
                    </a:cubicBezTo>
                    <a:cubicBezTo>
                      <a:pt x="563923" y="1236991"/>
                      <a:pt x="629432" y="1324127"/>
                      <a:pt x="700808" y="1406526"/>
                    </a:cubicBezTo>
                    <a:cubicBezTo>
                      <a:pt x="726229" y="1435888"/>
                      <a:pt x="750673" y="1466196"/>
                      <a:pt x="778049" y="1494609"/>
                    </a:cubicBezTo>
                    <a:cubicBezTo>
                      <a:pt x="790760" y="1507869"/>
                      <a:pt x="804449" y="1523024"/>
                      <a:pt x="819115" y="1536283"/>
                    </a:cubicBezTo>
                    <a:cubicBezTo>
                      <a:pt x="795649" y="1507869"/>
                      <a:pt x="774138" y="1476614"/>
                      <a:pt x="757517" y="1444412"/>
                    </a:cubicBezTo>
                    <a:cubicBezTo>
                      <a:pt x="740895" y="1424522"/>
                      <a:pt x="723296" y="1404632"/>
                      <a:pt x="706674" y="1383795"/>
                    </a:cubicBezTo>
                    <a:cubicBezTo>
                      <a:pt x="632366" y="1294765"/>
                      <a:pt x="577612" y="1195317"/>
                      <a:pt x="516992" y="1096816"/>
                    </a:cubicBezTo>
                    <a:cubicBezTo>
                      <a:pt x="488637" y="1049459"/>
                      <a:pt x="460282" y="997367"/>
                      <a:pt x="437794" y="944328"/>
                    </a:cubicBezTo>
                    <a:cubicBezTo>
                      <a:pt x="433883" y="934857"/>
                      <a:pt x="430950" y="926332"/>
                      <a:pt x="427039" y="916861"/>
                    </a:cubicBezTo>
                    <a:cubicBezTo>
                      <a:pt x="417262" y="889394"/>
                      <a:pt x="408462" y="862875"/>
                      <a:pt x="403573" y="835408"/>
                    </a:cubicBezTo>
                    <a:cubicBezTo>
                      <a:pt x="383040" y="734065"/>
                      <a:pt x="359575" y="636511"/>
                      <a:pt x="321443" y="538957"/>
                    </a:cubicBezTo>
                    <a:cubicBezTo>
                      <a:pt x="285266" y="447085"/>
                      <a:pt x="233446" y="365632"/>
                      <a:pt x="179670" y="282285"/>
                    </a:cubicBezTo>
                    <a:cubicBezTo>
                      <a:pt x="121005" y="193255"/>
                      <a:pt x="81895" y="94753"/>
                      <a:pt x="25186" y="4776"/>
                    </a:cubicBezTo>
                    <a:cubicBezTo>
                      <a:pt x="16386" y="-9431"/>
                      <a:pt x="-4146" y="11406"/>
                      <a:pt x="742" y="23718"/>
                    </a:cubicBezTo>
                    <a:cubicBezTo>
                      <a:pt x="44741" y="130744"/>
                      <a:pt x="109272" y="231140"/>
                      <a:pt x="166959" y="330588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29D033D2-AE23-95B9-A60D-AFFB60CD9433}"/>
                  </a:ext>
                </a:extLst>
              </p:cNvPr>
              <p:cNvSpPr/>
              <p:nvPr/>
            </p:nvSpPr>
            <p:spPr>
              <a:xfrm>
                <a:off x="3560933" y="1940507"/>
                <a:ext cx="339277" cy="979330"/>
              </a:xfrm>
              <a:custGeom>
                <a:avLst/>
                <a:gdLst>
                  <a:gd name="connsiteX0" fmla="*/ 316789 w 339277"/>
                  <a:gd name="connsiteY0" fmla="*/ 604268 h 979330"/>
                  <a:gd name="connsiteX1" fmla="*/ 304078 w 339277"/>
                  <a:gd name="connsiteY1" fmla="*/ 403476 h 979330"/>
                  <a:gd name="connsiteX2" fmla="*/ 257147 w 339277"/>
                  <a:gd name="connsiteY2" fmla="*/ 277509 h 979330"/>
                  <a:gd name="connsiteX3" fmla="*/ 185771 w 339277"/>
                  <a:gd name="connsiteY3" fmla="*/ 198897 h 979330"/>
                  <a:gd name="connsiteX4" fmla="*/ 113418 w 339277"/>
                  <a:gd name="connsiteY4" fmla="*/ 111761 h 979330"/>
                  <a:gd name="connsiteX5" fmla="*/ 34221 w 339277"/>
                  <a:gd name="connsiteY5" fmla="*/ 28413 h 979330"/>
                  <a:gd name="connsiteX6" fmla="*/ 0 w 339277"/>
                  <a:gd name="connsiteY6" fmla="*/ 0 h 979330"/>
                  <a:gd name="connsiteX7" fmla="*/ 92885 w 339277"/>
                  <a:gd name="connsiteY7" fmla="*/ 119338 h 979330"/>
                  <a:gd name="connsiteX8" fmla="*/ 253236 w 339277"/>
                  <a:gd name="connsiteY8" fmla="*/ 322024 h 979330"/>
                  <a:gd name="connsiteX9" fmla="*/ 247369 w 339277"/>
                  <a:gd name="connsiteY9" fmla="*/ 614686 h 979330"/>
                  <a:gd name="connsiteX10" fmla="*/ 270835 w 339277"/>
                  <a:gd name="connsiteY10" fmla="*/ 910191 h 979330"/>
                  <a:gd name="connsiteX11" fmla="*/ 302123 w 339277"/>
                  <a:gd name="connsiteY11" fmla="*/ 945234 h 979330"/>
                  <a:gd name="connsiteX12" fmla="*/ 306034 w 339277"/>
                  <a:gd name="connsiteY12" fmla="*/ 947129 h 979330"/>
                  <a:gd name="connsiteX13" fmla="*/ 308967 w 339277"/>
                  <a:gd name="connsiteY13" fmla="*/ 951864 h 979330"/>
                  <a:gd name="connsiteX14" fmla="*/ 339277 w 339277"/>
                  <a:gd name="connsiteY14" fmla="*/ 979331 h 979330"/>
                  <a:gd name="connsiteX15" fmla="*/ 316789 w 339277"/>
                  <a:gd name="connsiteY15" fmla="*/ 604268 h 979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277" h="979330">
                    <a:moveTo>
                      <a:pt x="316789" y="604268"/>
                    </a:moveTo>
                    <a:cubicBezTo>
                      <a:pt x="314834" y="537022"/>
                      <a:pt x="314834" y="469776"/>
                      <a:pt x="304078" y="403476"/>
                    </a:cubicBezTo>
                    <a:cubicBezTo>
                      <a:pt x="297234" y="358962"/>
                      <a:pt x="285501" y="314447"/>
                      <a:pt x="257147" y="277509"/>
                    </a:cubicBezTo>
                    <a:cubicBezTo>
                      <a:pt x="235637" y="250042"/>
                      <a:pt x="209237" y="226364"/>
                      <a:pt x="185771" y="198897"/>
                    </a:cubicBezTo>
                    <a:cubicBezTo>
                      <a:pt x="161328" y="169536"/>
                      <a:pt x="137862" y="141122"/>
                      <a:pt x="113418" y="111761"/>
                    </a:cubicBezTo>
                    <a:cubicBezTo>
                      <a:pt x="87997" y="82400"/>
                      <a:pt x="62576" y="53986"/>
                      <a:pt x="34221" y="28413"/>
                    </a:cubicBezTo>
                    <a:cubicBezTo>
                      <a:pt x="25421" y="20837"/>
                      <a:pt x="12710" y="8524"/>
                      <a:pt x="0" y="0"/>
                    </a:cubicBezTo>
                    <a:cubicBezTo>
                      <a:pt x="26399" y="43568"/>
                      <a:pt x="56709" y="84294"/>
                      <a:pt x="92885" y="119338"/>
                    </a:cubicBezTo>
                    <a:cubicBezTo>
                      <a:pt x="154484" y="178060"/>
                      <a:pt x="222926" y="241517"/>
                      <a:pt x="253236" y="322024"/>
                    </a:cubicBezTo>
                    <a:cubicBezTo>
                      <a:pt x="289412" y="416737"/>
                      <a:pt x="256169" y="519026"/>
                      <a:pt x="247369" y="614686"/>
                    </a:cubicBezTo>
                    <a:cubicBezTo>
                      <a:pt x="238570" y="714135"/>
                      <a:pt x="263013" y="811689"/>
                      <a:pt x="270835" y="910191"/>
                    </a:cubicBezTo>
                    <a:cubicBezTo>
                      <a:pt x="280613" y="922503"/>
                      <a:pt x="291368" y="933869"/>
                      <a:pt x="302123" y="945234"/>
                    </a:cubicBezTo>
                    <a:cubicBezTo>
                      <a:pt x="303101" y="946181"/>
                      <a:pt x="305056" y="947129"/>
                      <a:pt x="306034" y="947129"/>
                    </a:cubicBezTo>
                    <a:cubicBezTo>
                      <a:pt x="308967" y="948075"/>
                      <a:pt x="308967" y="949970"/>
                      <a:pt x="308967" y="951864"/>
                    </a:cubicBezTo>
                    <a:cubicBezTo>
                      <a:pt x="318745" y="961336"/>
                      <a:pt x="328522" y="970807"/>
                      <a:pt x="339277" y="979331"/>
                    </a:cubicBezTo>
                    <a:cubicBezTo>
                      <a:pt x="318745" y="856205"/>
                      <a:pt x="319722" y="730236"/>
                      <a:pt x="316789" y="604268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404987A4-0487-7148-4D38-EEC59C7A9984}"/>
                  </a:ext>
                </a:extLst>
              </p:cNvPr>
              <p:cNvSpPr/>
              <p:nvPr/>
            </p:nvSpPr>
            <p:spPr>
              <a:xfrm>
                <a:off x="3685106" y="2772086"/>
                <a:ext cx="210215" cy="1354450"/>
              </a:xfrm>
              <a:custGeom>
                <a:avLst/>
                <a:gdLst>
                  <a:gd name="connsiteX0" fmla="*/ 210215 w 210215"/>
                  <a:gd name="connsiteY0" fmla="*/ 642153 h 1354450"/>
                  <a:gd name="connsiteX1" fmla="*/ 207282 w 210215"/>
                  <a:gd name="connsiteY1" fmla="*/ 564489 h 1354450"/>
                  <a:gd name="connsiteX2" fmla="*/ 201416 w 210215"/>
                  <a:gd name="connsiteY2" fmla="*/ 474512 h 1354450"/>
                  <a:gd name="connsiteX3" fmla="*/ 137862 w 210215"/>
                  <a:gd name="connsiteY3" fmla="*/ 306870 h 1354450"/>
                  <a:gd name="connsiteX4" fmla="*/ 108530 w 210215"/>
                  <a:gd name="connsiteY4" fmla="*/ 243412 h 1354450"/>
                  <a:gd name="connsiteX5" fmla="*/ 81153 w 210215"/>
                  <a:gd name="connsiteY5" fmla="*/ 164800 h 1354450"/>
                  <a:gd name="connsiteX6" fmla="*/ 978 w 210215"/>
                  <a:gd name="connsiteY6" fmla="*/ 0 h 1354450"/>
                  <a:gd name="connsiteX7" fmla="*/ 0 w 210215"/>
                  <a:gd name="connsiteY7" fmla="*/ 0 h 1354450"/>
                  <a:gd name="connsiteX8" fmla="*/ 64531 w 210215"/>
                  <a:gd name="connsiteY8" fmla="*/ 164800 h 1354450"/>
                  <a:gd name="connsiteX9" fmla="*/ 89953 w 210215"/>
                  <a:gd name="connsiteY9" fmla="*/ 243412 h 1354450"/>
                  <a:gd name="connsiteX10" fmla="*/ 118307 w 210215"/>
                  <a:gd name="connsiteY10" fmla="*/ 310658 h 1354450"/>
                  <a:gd name="connsiteX11" fmla="*/ 183816 w 210215"/>
                  <a:gd name="connsiteY11" fmla="*/ 482088 h 1354450"/>
                  <a:gd name="connsiteX12" fmla="*/ 189683 w 210215"/>
                  <a:gd name="connsiteY12" fmla="*/ 576801 h 1354450"/>
                  <a:gd name="connsiteX13" fmla="*/ 191638 w 210215"/>
                  <a:gd name="connsiteY13" fmla="*/ 662990 h 1354450"/>
                  <a:gd name="connsiteX14" fmla="*/ 173061 w 210215"/>
                  <a:gd name="connsiteY14" fmla="*/ 835368 h 1354450"/>
                  <a:gd name="connsiteX15" fmla="*/ 170128 w 210215"/>
                  <a:gd name="connsiteY15" fmla="*/ 913979 h 1354450"/>
                  <a:gd name="connsiteX16" fmla="*/ 173061 w 210215"/>
                  <a:gd name="connsiteY16" fmla="*/ 1009639 h 1354450"/>
                  <a:gd name="connsiteX17" fmla="*/ 169150 w 210215"/>
                  <a:gd name="connsiteY17" fmla="*/ 1088251 h 1354450"/>
                  <a:gd name="connsiteX18" fmla="*/ 157417 w 210215"/>
                  <a:gd name="connsiteY18" fmla="*/ 1168757 h 1354450"/>
                  <a:gd name="connsiteX19" fmla="*/ 143729 w 210215"/>
                  <a:gd name="connsiteY19" fmla="*/ 1253998 h 1354450"/>
                  <a:gd name="connsiteX20" fmla="*/ 144707 w 210215"/>
                  <a:gd name="connsiteY20" fmla="*/ 1351553 h 1354450"/>
                  <a:gd name="connsiteX21" fmla="*/ 152528 w 210215"/>
                  <a:gd name="connsiteY21" fmla="*/ 1349659 h 1354450"/>
                  <a:gd name="connsiteX22" fmla="*/ 159373 w 210215"/>
                  <a:gd name="connsiteY22" fmla="*/ 1260628 h 1354450"/>
                  <a:gd name="connsiteX23" fmla="*/ 170128 w 210215"/>
                  <a:gd name="connsiteY23" fmla="*/ 1165915 h 1354450"/>
                  <a:gd name="connsiteX24" fmla="*/ 181861 w 210215"/>
                  <a:gd name="connsiteY24" fmla="*/ 1085410 h 1354450"/>
                  <a:gd name="connsiteX25" fmla="*/ 187727 w 210215"/>
                  <a:gd name="connsiteY25" fmla="*/ 997327 h 1354450"/>
                  <a:gd name="connsiteX26" fmla="*/ 191638 w 210215"/>
                  <a:gd name="connsiteY26" fmla="*/ 924398 h 1354450"/>
                  <a:gd name="connsiteX27" fmla="*/ 193594 w 210215"/>
                  <a:gd name="connsiteY27" fmla="*/ 821161 h 1354450"/>
                  <a:gd name="connsiteX28" fmla="*/ 210215 w 210215"/>
                  <a:gd name="connsiteY28" fmla="*/ 642153 h 135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0215" h="1354450">
                    <a:moveTo>
                      <a:pt x="210215" y="642153"/>
                    </a:moveTo>
                    <a:cubicBezTo>
                      <a:pt x="210215" y="616581"/>
                      <a:pt x="207282" y="590061"/>
                      <a:pt x="207282" y="564489"/>
                    </a:cubicBezTo>
                    <a:cubicBezTo>
                      <a:pt x="207282" y="533233"/>
                      <a:pt x="207282" y="505766"/>
                      <a:pt x="201416" y="474512"/>
                    </a:cubicBezTo>
                    <a:cubicBezTo>
                      <a:pt x="190660" y="415789"/>
                      <a:pt x="160350" y="361803"/>
                      <a:pt x="137862" y="306870"/>
                    </a:cubicBezTo>
                    <a:cubicBezTo>
                      <a:pt x="129063" y="285086"/>
                      <a:pt x="119285" y="264249"/>
                      <a:pt x="108530" y="243412"/>
                    </a:cubicBezTo>
                    <a:cubicBezTo>
                      <a:pt x="96797" y="218787"/>
                      <a:pt x="92886" y="189426"/>
                      <a:pt x="81153" y="164800"/>
                    </a:cubicBezTo>
                    <a:cubicBezTo>
                      <a:pt x="54754" y="109867"/>
                      <a:pt x="33243" y="53039"/>
                      <a:pt x="978" y="0"/>
                    </a:cubicBezTo>
                    <a:cubicBezTo>
                      <a:pt x="978" y="0"/>
                      <a:pt x="0" y="0"/>
                      <a:pt x="0" y="0"/>
                    </a:cubicBezTo>
                    <a:cubicBezTo>
                      <a:pt x="29333" y="52092"/>
                      <a:pt x="44977" y="107973"/>
                      <a:pt x="64531" y="164800"/>
                    </a:cubicBezTo>
                    <a:cubicBezTo>
                      <a:pt x="73331" y="190373"/>
                      <a:pt x="82131" y="216893"/>
                      <a:pt x="89953" y="243412"/>
                    </a:cubicBezTo>
                    <a:cubicBezTo>
                      <a:pt x="96797" y="267090"/>
                      <a:pt x="108530" y="287927"/>
                      <a:pt x="118307" y="310658"/>
                    </a:cubicBezTo>
                    <a:cubicBezTo>
                      <a:pt x="141773" y="367486"/>
                      <a:pt x="171105" y="422419"/>
                      <a:pt x="183816" y="482088"/>
                    </a:cubicBezTo>
                    <a:cubicBezTo>
                      <a:pt x="190660" y="514291"/>
                      <a:pt x="189683" y="544599"/>
                      <a:pt x="189683" y="576801"/>
                    </a:cubicBezTo>
                    <a:cubicBezTo>
                      <a:pt x="189683" y="605215"/>
                      <a:pt x="192616" y="633629"/>
                      <a:pt x="191638" y="662990"/>
                    </a:cubicBezTo>
                    <a:cubicBezTo>
                      <a:pt x="190660" y="720765"/>
                      <a:pt x="176972" y="777593"/>
                      <a:pt x="173061" y="835368"/>
                    </a:cubicBezTo>
                    <a:cubicBezTo>
                      <a:pt x="171105" y="861887"/>
                      <a:pt x="169150" y="887460"/>
                      <a:pt x="170128" y="913979"/>
                    </a:cubicBezTo>
                    <a:cubicBezTo>
                      <a:pt x="171105" y="947129"/>
                      <a:pt x="176972" y="975543"/>
                      <a:pt x="173061" y="1009639"/>
                    </a:cubicBezTo>
                    <a:cubicBezTo>
                      <a:pt x="170128" y="1036159"/>
                      <a:pt x="170128" y="1061731"/>
                      <a:pt x="169150" y="1088251"/>
                    </a:cubicBezTo>
                    <a:cubicBezTo>
                      <a:pt x="169150" y="1115718"/>
                      <a:pt x="161328" y="1142237"/>
                      <a:pt x="157417" y="1168757"/>
                    </a:cubicBezTo>
                    <a:cubicBezTo>
                      <a:pt x="152528" y="1197171"/>
                      <a:pt x="143729" y="1224638"/>
                      <a:pt x="143729" y="1253998"/>
                    </a:cubicBezTo>
                    <a:cubicBezTo>
                      <a:pt x="143729" y="1286201"/>
                      <a:pt x="146662" y="1319351"/>
                      <a:pt x="144707" y="1351553"/>
                    </a:cubicBezTo>
                    <a:cubicBezTo>
                      <a:pt x="144707" y="1357236"/>
                      <a:pt x="151551" y="1353447"/>
                      <a:pt x="152528" y="1349659"/>
                    </a:cubicBezTo>
                    <a:cubicBezTo>
                      <a:pt x="156439" y="1320298"/>
                      <a:pt x="158395" y="1290936"/>
                      <a:pt x="159373" y="1260628"/>
                    </a:cubicBezTo>
                    <a:cubicBezTo>
                      <a:pt x="159373" y="1228426"/>
                      <a:pt x="166217" y="1198118"/>
                      <a:pt x="170128" y="1165915"/>
                    </a:cubicBezTo>
                    <a:cubicBezTo>
                      <a:pt x="174039" y="1139396"/>
                      <a:pt x="180883" y="1112876"/>
                      <a:pt x="181861" y="1085410"/>
                    </a:cubicBezTo>
                    <a:cubicBezTo>
                      <a:pt x="182839" y="1056049"/>
                      <a:pt x="182839" y="1026687"/>
                      <a:pt x="187727" y="997327"/>
                    </a:cubicBezTo>
                    <a:cubicBezTo>
                      <a:pt x="190660" y="973648"/>
                      <a:pt x="194571" y="948076"/>
                      <a:pt x="191638" y="924398"/>
                    </a:cubicBezTo>
                    <a:cubicBezTo>
                      <a:pt x="186749" y="890301"/>
                      <a:pt x="190660" y="855257"/>
                      <a:pt x="193594" y="821161"/>
                    </a:cubicBezTo>
                    <a:cubicBezTo>
                      <a:pt x="195549" y="762439"/>
                      <a:pt x="209238" y="702769"/>
                      <a:pt x="210215" y="642153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40028ADC-3DED-83C9-6C2E-F43CA6E01892}"/>
                  </a:ext>
                </a:extLst>
              </p:cNvPr>
              <p:cNvSpPr/>
              <p:nvPr/>
            </p:nvSpPr>
            <p:spPr>
              <a:xfrm>
                <a:off x="3789725" y="2883847"/>
                <a:ext cx="250376" cy="592580"/>
              </a:xfrm>
              <a:custGeom>
                <a:avLst/>
                <a:gdLst>
                  <a:gd name="connsiteX0" fmla="*/ 218037 w 250376"/>
                  <a:gd name="connsiteY0" fmla="*/ 167641 h 592580"/>
                  <a:gd name="connsiteX1" fmla="*/ 164261 w 250376"/>
                  <a:gd name="connsiteY1" fmla="*/ 57775 h 592580"/>
                  <a:gd name="connsiteX2" fmla="*/ 160350 w 250376"/>
                  <a:gd name="connsiteY2" fmla="*/ 58722 h 592580"/>
                  <a:gd name="connsiteX3" fmla="*/ 157417 w 250376"/>
                  <a:gd name="connsiteY3" fmla="*/ 116496 h 592580"/>
                  <a:gd name="connsiteX4" fmla="*/ 177950 w 250376"/>
                  <a:gd name="connsiteY4" fmla="*/ 219734 h 592580"/>
                  <a:gd name="connsiteX5" fmla="*/ 193593 w 250376"/>
                  <a:gd name="connsiteY5" fmla="*/ 336230 h 592580"/>
                  <a:gd name="connsiteX6" fmla="*/ 200438 w 250376"/>
                  <a:gd name="connsiteY6" fmla="*/ 418631 h 592580"/>
                  <a:gd name="connsiteX7" fmla="*/ 202393 w 250376"/>
                  <a:gd name="connsiteY7" fmla="*/ 417683 h 592580"/>
                  <a:gd name="connsiteX8" fmla="*/ 203371 w 250376"/>
                  <a:gd name="connsiteY8" fmla="*/ 308764 h 592580"/>
                  <a:gd name="connsiteX9" fmla="*/ 187727 w 250376"/>
                  <a:gd name="connsiteY9" fmla="*/ 197003 h 592580"/>
                  <a:gd name="connsiteX10" fmla="*/ 162306 w 250376"/>
                  <a:gd name="connsiteY10" fmla="*/ 97554 h 592580"/>
                  <a:gd name="connsiteX11" fmla="*/ 172083 w 250376"/>
                  <a:gd name="connsiteY11" fmla="*/ 77665 h 592580"/>
                  <a:gd name="connsiteX12" fmla="*/ 193593 w 250376"/>
                  <a:gd name="connsiteY12" fmla="*/ 140175 h 592580"/>
                  <a:gd name="connsiteX13" fmla="*/ 224881 w 250376"/>
                  <a:gd name="connsiteY13" fmla="*/ 244359 h 592580"/>
                  <a:gd name="connsiteX14" fmla="*/ 227814 w 250376"/>
                  <a:gd name="connsiteY14" fmla="*/ 373169 h 592580"/>
                  <a:gd name="connsiteX15" fmla="*/ 190660 w 250376"/>
                  <a:gd name="connsiteY15" fmla="*/ 575855 h 592580"/>
                  <a:gd name="connsiteX16" fmla="*/ 185771 w 250376"/>
                  <a:gd name="connsiteY16" fmla="*/ 558806 h 592580"/>
                  <a:gd name="connsiteX17" fmla="*/ 180883 w 250376"/>
                  <a:gd name="connsiteY17" fmla="*/ 524709 h 592580"/>
                  <a:gd name="connsiteX18" fmla="*/ 171105 w 250376"/>
                  <a:gd name="connsiteY18" fmla="*/ 436626 h 592580"/>
                  <a:gd name="connsiteX19" fmla="*/ 154484 w 250376"/>
                  <a:gd name="connsiteY19" fmla="*/ 260460 h 592580"/>
                  <a:gd name="connsiteX20" fmla="*/ 86041 w 250376"/>
                  <a:gd name="connsiteY20" fmla="*/ 125968 h 592580"/>
                  <a:gd name="connsiteX21" fmla="*/ 978 w 250376"/>
                  <a:gd name="connsiteY21" fmla="*/ 0 h 592580"/>
                  <a:gd name="connsiteX22" fmla="*/ 0 w 250376"/>
                  <a:gd name="connsiteY22" fmla="*/ 947 h 592580"/>
                  <a:gd name="connsiteX23" fmla="*/ 36176 w 250376"/>
                  <a:gd name="connsiteY23" fmla="*/ 70087 h 592580"/>
                  <a:gd name="connsiteX24" fmla="*/ 77242 w 250376"/>
                  <a:gd name="connsiteY24" fmla="*/ 143963 h 592580"/>
                  <a:gd name="connsiteX25" fmla="*/ 143728 w 250376"/>
                  <a:gd name="connsiteY25" fmla="*/ 294557 h 592580"/>
                  <a:gd name="connsiteX26" fmla="*/ 169150 w 250376"/>
                  <a:gd name="connsiteY26" fmla="*/ 468828 h 592580"/>
                  <a:gd name="connsiteX27" fmla="*/ 181860 w 250376"/>
                  <a:gd name="connsiteY27" fmla="*/ 553123 h 592580"/>
                  <a:gd name="connsiteX28" fmla="*/ 192615 w 250376"/>
                  <a:gd name="connsiteY28" fmla="*/ 591956 h 592580"/>
                  <a:gd name="connsiteX29" fmla="*/ 198482 w 250376"/>
                  <a:gd name="connsiteY29" fmla="*/ 589114 h 592580"/>
                  <a:gd name="connsiteX30" fmla="*/ 250302 w 250376"/>
                  <a:gd name="connsiteY30" fmla="*/ 303081 h 592580"/>
                  <a:gd name="connsiteX31" fmla="*/ 218037 w 250376"/>
                  <a:gd name="connsiteY31" fmla="*/ 167641 h 592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50376" h="592580">
                    <a:moveTo>
                      <a:pt x="218037" y="167641"/>
                    </a:moveTo>
                    <a:cubicBezTo>
                      <a:pt x="205326" y="132598"/>
                      <a:pt x="194571" y="83347"/>
                      <a:pt x="164261" y="57775"/>
                    </a:cubicBezTo>
                    <a:cubicBezTo>
                      <a:pt x="163283" y="56828"/>
                      <a:pt x="161328" y="57775"/>
                      <a:pt x="160350" y="58722"/>
                    </a:cubicBezTo>
                    <a:cubicBezTo>
                      <a:pt x="151550" y="73876"/>
                      <a:pt x="156439" y="99448"/>
                      <a:pt x="157417" y="116496"/>
                    </a:cubicBezTo>
                    <a:cubicBezTo>
                      <a:pt x="159372" y="151540"/>
                      <a:pt x="171105" y="185637"/>
                      <a:pt x="177950" y="219734"/>
                    </a:cubicBezTo>
                    <a:cubicBezTo>
                      <a:pt x="186749" y="259513"/>
                      <a:pt x="194571" y="296451"/>
                      <a:pt x="193593" y="336230"/>
                    </a:cubicBezTo>
                    <a:cubicBezTo>
                      <a:pt x="192615" y="363697"/>
                      <a:pt x="191638" y="392111"/>
                      <a:pt x="200438" y="418631"/>
                    </a:cubicBezTo>
                    <a:cubicBezTo>
                      <a:pt x="200438" y="419578"/>
                      <a:pt x="202393" y="418631"/>
                      <a:pt x="202393" y="417683"/>
                    </a:cubicBezTo>
                    <a:cubicBezTo>
                      <a:pt x="192615" y="382640"/>
                      <a:pt x="199460" y="343808"/>
                      <a:pt x="203371" y="308764"/>
                    </a:cubicBezTo>
                    <a:cubicBezTo>
                      <a:pt x="207282" y="270879"/>
                      <a:pt x="197504" y="233941"/>
                      <a:pt x="187727" y="197003"/>
                    </a:cubicBezTo>
                    <a:cubicBezTo>
                      <a:pt x="178927" y="163853"/>
                      <a:pt x="166216" y="131651"/>
                      <a:pt x="162306" y="97554"/>
                    </a:cubicBezTo>
                    <a:cubicBezTo>
                      <a:pt x="161328" y="87136"/>
                      <a:pt x="158395" y="53039"/>
                      <a:pt x="172083" y="77665"/>
                    </a:cubicBezTo>
                    <a:cubicBezTo>
                      <a:pt x="182838" y="97554"/>
                      <a:pt x="188704" y="119338"/>
                      <a:pt x="193593" y="140175"/>
                    </a:cubicBezTo>
                    <a:cubicBezTo>
                      <a:pt x="202393" y="175219"/>
                      <a:pt x="217059" y="209315"/>
                      <a:pt x="224881" y="244359"/>
                    </a:cubicBezTo>
                    <a:cubicBezTo>
                      <a:pt x="235637" y="286980"/>
                      <a:pt x="233681" y="329600"/>
                      <a:pt x="227814" y="373169"/>
                    </a:cubicBezTo>
                    <a:cubicBezTo>
                      <a:pt x="218037" y="440415"/>
                      <a:pt x="193593" y="508608"/>
                      <a:pt x="190660" y="575855"/>
                    </a:cubicBezTo>
                    <a:cubicBezTo>
                      <a:pt x="187727" y="568277"/>
                      <a:pt x="186749" y="558806"/>
                      <a:pt x="185771" y="558806"/>
                    </a:cubicBezTo>
                    <a:cubicBezTo>
                      <a:pt x="183816" y="547440"/>
                      <a:pt x="181860" y="536075"/>
                      <a:pt x="180883" y="524709"/>
                    </a:cubicBezTo>
                    <a:cubicBezTo>
                      <a:pt x="176972" y="495348"/>
                      <a:pt x="173061" y="465987"/>
                      <a:pt x="171105" y="436626"/>
                    </a:cubicBezTo>
                    <a:cubicBezTo>
                      <a:pt x="167194" y="377904"/>
                      <a:pt x="168172" y="318235"/>
                      <a:pt x="154484" y="260460"/>
                    </a:cubicBezTo>
                    <a:cubicBezTo>
                      <a:pt x="142751" y="212157"/>
                      <a:pt x="113418" y="166695"/>
                      <a:pt x="86041" y="125968"/>
                    </a:cubicBezTo>
                    <a:cubicBezTo>
                      <a:pt x="57687" y="84294"/>
                      <a:pt x="32265" y="39779"/>
                      <a:pt x="978" y="0"/>
                    </a:cubicBezTo>
                    <a:cubicBezTo>
                      <a:pt x="978" y="0"/>
                      <a:pt x="0" y="0"/>
                      <a:pt x="0" y="947"/>
                    </a:cubicBezTo>
                    <a:cubicBezTo>
                      <a:pt x="14666" y="22731"/>
                      <a:pt x="25421" y="46409"/>
                      <a:pt x="36176" y="70087"/>
                    </a:cubicBezTo>
                    <a:cubicBezTo>
                      <a:pt x="47909" y="95660"/>
                      <a:pt x="62576" y="119338"/>
                      <a:pt x="77242" y="143963"/>
                    </a:cubicBezTo>
                    <a:cubicBezTo>
                      <a:pt x="104619" y="191320"/>
                      <a:pt x="131995" y="240571"/>
                      <a:pt x="143728" y="294557"/>
                    </a:cubicBezTo>
                    <a:cubicBezTo>
                      <a:pt x="155461" y="352332"/>
                      <a:pt x="161328" y="410107"/>
                      <a:pt x="169150" y="468828"/>
                    </a:cubicBezTo>
                    <a:cubicBezTo>
                      <a:pt x="173061" y="497243"/>
                      <a:pt x="177950" y="524709"/>
                      <a:pt x="181860" y="553123"/>
                    </a:cubicBezTo>
                    <a:cubicBezTo>
                      <a:pt x="182838" y="562595"/>
                      <a:pt x="182838" y="586273"/>
                      <a:pt x="192615" y="591956"/>
                    </a:cubicBezTo>
                    <a:cubicBezTo>
                      <a:pt x="195549" y="593849"/>
                      <a:pt x="197504" y="591008"/>
                      <a:pt x="198482" y="589114"/>
                    </a:cubicBezTo>
                    <a:cubicBezTo>
                      <a:pt x="215104" y="495348"/>
                      <a:pt x="252258" y="399688"/>
                      <a:pt x="250302" y="303081"/>
                    </a:cubicBezTo>
                    <a:cubicBezTo>
                      <a:pt x="248347" y="255724"/>
                      <a:pt x="234659" y="212157"/>
                      <a:pt x="218037" y="167641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4AA3B16-11A0-75F2-8580-B50D348454FD}"/>
                  </a:ext>
                </a:extLst>
              </p:cNvPr>
              <p:cNvSpPr/>
              <p:nvPr/>
            </p:nvSpPr>
            <p:spPr>
              <a:xfrm>
                <a:off x="3942253" y="2940675"/>
                <a:ext cx="132052" cy="1071704"/>
              </a:xfrm>
              <a:custGeom>
                <a:avLst/>
                <a:gdLst>
                  <a:gd name="connsiteX0" fmla="*/ 109507 w 132052"/>
                  <a:gd name="connsiteY0" fmla="*/ 116497 h 1071704"/>
                  <a:gd name="connsiteX1" fmla="*/ 71375 w 132052"/>
                  <a:gd name="connsiteY1" fmla="*/ 0 h 1071704"/>
                  <a:gd name="connsiteX2" fmla="*/ 70398 w 132052"/>
                  <a:gd name="connsiteY2" fmla="*/ 0 h 1071704"/>
                  <a:gd name="connsiteX3" fmla="*/ 83109 w 132052"/>
                  <a:gd name="connsiteY3" fmla="*/ 56828 h 1071704"/>
                  <a:gd name="connsiteX4" fmla="*/ 97774 w 132052"/>
                  <a:gd name="connsiteY4" fmla="*/ 111761 h 1071704"/>
                  <a:gd name="connsiteX5" fmla="*/ 114396 w 132052"/>
                  <a:gd name="connsiteY5" fmla="*/ 248148 h 1071704"/>
                  <a:gd name="connsiteX6" fmla="*/ 83109 w 132052"/>
                  <a:gd name="connsiteY6" fmla="*/ 520921 h 1071704"/>
                  <a:gd name="connsiteX7" fmla="*/ 45954 w 132052"/>
                  <a:gd name="connsiteY7" fmla="*/ 655413 h 1071704"/>
                  <a:gd name="connsiteX8" fmla="*/ 27377 w 132052"/>
                  <a:gd name="connsiteY8" fmla="*/ 788958 h 1071704"/>
                  <a:gd name="connsiteX9" fmla="*/ 0 w 132052"/>
                  <a:gd name="connsiteY9" fmla="*/ 1070256 h 1071704"/>
                  <a:gd name="connsiteX10" fmla="*/ 3911 w 132052"/>
                  <a:gd name="connsiteY10" fmla="*/ 1069309 h 1071704"/>
                  <a:gd name="connsiteX11" fmla="*/ 38132 w 132052"/>
                  <a:gd name="connsiteY11" fmla="*/ 786117 h 1071704"/>
                  <a:gd name="connsiteX12" fmla="*/ 68442 w 132052"/>
                  <a:gd name="connsiteY12" fmla="*/ 637418 h 1071704"/>
                  <a:gd name="connsiteX13" fmla="*/ 103641 w 132052"/>
                  <a:gd name="connsiteY13" fmla="*/ 507661 h 1071704"/>
                  <a:gd name="connsiteX14" fmla="*/ 131996 w 132052"/>
                  <a:gd name="connsiteY14" fmla="*/ 235835 h 1071704"/>
                  <a:gd name="connsiteX15" fmla="*/ 109507 w 132052"/>
                  <a:gd name="connsiteY15" fmla="*/ 116497 h 1071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2052" h="1071704">
                    <a:moveTo>
                      <a:pt x="109507" y="116497"/>
                    </a:moveTo>
                    <a:cubicBezTo>
                      <a:pt x="96797" y="77665"/>
                      <a:pt x="85064" y="38833"/>
                      <a:pt x="71375" y="0"/>
                    </a:cubicBezTo>
                    <a:cubicBezTo>
                      <a:pt x="71375" y="0"/>
                      <a:pt x="70398" y="0"/>
                      <a:pt x="70398" y="0"/>
                    </a:cubicBezTo>
                    <a:cubicBezTo>
                      <a:pt x="76264" y="18942"/>
                      <a:pt x="78220" y="37885"/>
                      <a:pt x="83109" y="56828"/>
                    </a:cubicBezTo>
                    <a:cubicBezTo>
                      <a:pt x="87997" y="74823"/>
                      <a:pt x="93863" y="92819"/>
                      <a:pt x="97774" y="111761"/>
                    </a:cubicBezTo>
                    <a:cubicBezTo>
                      <a:pt x="106574" y="158170"/>
                      <a:pt x="117329" y="200792"/>
                      <a:pt x="114396" y="248148"/>
                    </a:cubicBezTo>
                    <a:cubicBezTo>
                      <a:pt x="109507" y="339072"/>
                      <a:pt x="99730" y="429997"/>
                      <a:pt x="83109" y="520921"/>
                    </a:cubicBezTo>
                    <a:cubicBezTo>
                      <a:pt x="74309" y="567330"/>
                      <a:pt x="58665" y="609951"/>
                      <a:pt x="45954" y="655413"/>
                    </a:cubicBezTo>
                    <a:cubicBezTo>
                      <a:pt x="33243" y="698981"/>
                      <a:pt x="32266" y="744443"/>
                      <a:pt x="27377" y="788958"/>
                    </a:cubicBezTo>
                    <a:cubicBezTo>
                      <a:pt x="16622" y="882724"/>
                      <a:pt x="0" y="975543"/>
                      <a:pt x="0" y="1070256"/>
                    </a:cubicBezTo>
                    <a:cubicBezTo>
                      <a:pt x="0" y="1073097"/>
                      <a:pt x="3911" y="1071202"/>
                      <a:pt x="3911" y="1069309"/>
                    </a:cubicBezTo>
                    <a:cubicBezTo>
                      <a:pt x="9778" y="974596"/>
                      <a:pt x="23466" y="880830"/>
                      <a:pt x="38132" y="786117"/>
                    </a:cubicBezTo>
                    <a:cubicBezTo>
                      <a:pt x="45954" y="735920"/>
                      <a:pt x="50843" y="685721"/>
                      <a:pt x="68442" y="637418"/>
                    </a:cubicBezTo>
                    <a:cubicBezTo>
                      <a:pt x="84086" y="594797"/>
                      <a:pt x="94841" y="552176"/>
                      <a:pt x="103641" y="507661"/>
                    </a:cubicBezTo>
                    <a:cubicBezTo>
                      <a:pt x="120263" y="417684"/>
                      <a:pt x="129062" y="326759"/>
                      <a:pt x="131996" y="235835"/>
                    </a:cubicBezTo>
                    <a:cubicBezTo>
                      <a:pt x="132973" y="195108"/>
                      <a:pt x="121241" y="155329"/>
                      <a:pt x="109507" y="116497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F33DD73B-B7F4-AC28-46A6-CDF68E455F07}"/>
                  </a:ext>
                </a:extLst>
              </p:cNvPr>
              <p:cNvSpPr/>
              <p:nvPr/>
            </p:nvSpPr>
            <p:spPr>
              <a:xfrm>
                <a:off x="3884300" y="3448336"/>
                <a:ext cx="54188" cy="661558"/>
              </a:xfrm>
              <a:custGeom>
                <a:avLst/>
                <a:gdLst>
                  <a:gd name="connsiteX0" fmla="*/ 41332 w 54188"/>
                  <a:gd name="connsiteY0" fmla="*/ 331495 h 661558"/>
                  <a:gd name="connsiteX1" fmla="*/ 54042 w 54188"/>
                  <a:gd name="connsiteY1" fmla="*/ 165748 h 661558"/>
                  <a:gd name="connsiteX2" fmla="*/ 52087 w 54188"/>
                  <a:gd name="connsiteY2" fmla="*/ 86189 h 661558"/>
                  <a:gd name="connsiteX3" fmla="*/ 50132 w 54188"/>
                  <a:gd name="connsiteY3" fmla="*/ 0 h 661558"/>
                  <a:gd name="connsiteX4" fmla="*/ 49154 w 54188"/>
                  <a:gd name="connsiteY4" fmla="*/ 0 h 661558"/>
                  <a:gd name="connsiteX5" fmla="*/ 45243 w 54188"/>
                  <a:gd name="connsiteY5" fmla="*/ 53039 h 661558"/>
                  <a:gd name="connsiteX6" fmla="*/ 39376 w 54188"/>
                  <a:gd name="connsiteY6" fmla="*/ 152488 h 661558"/>
                  <a:gd name="connsiteX7" fmla="*/ 22754 w 54188"/>
                  <a:gd name="connsiteY7" fmla="*/ 335284 h 661558"/>
                  <a:gd name="connsiteX8" fmla="*/ 266 w 54188"/>
                  <a:gd name="connsiteY8" fmla="*/ 513344 h 661558"/>
                  <a:gd name="connsiteX9" fmla="*/ 2222 w 54188"/>
                  <a:gd name="connsiteY9" fmla="*/ 589114 h 661558"/>
                  <a:gd name="connsiteX10" fmla="*/ 20799 w 54188"/>
                  <a:gd name="connsiteY10" fmla="*/ 660149 h 661558"/>
                  <a:gd name="connsiteX11" fmla="*/ 27644 w 54188"/>
                  <a:gd name="connsiteY11" fmla="*/ 656360 h 661558"/>
                  <a:gd name="connsiteX12" fmla="*/ 17866 w 54188"/>
                  <a:gd name="connsiteY12" fmla="*/ 500084 h 661558"/>
                  <a:gd name="connsiteX13" fmla="*/ 41332 w 54188"/>
                  <a:gd name="connsiteY13" fmla="*/ 331495 h 661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188" h="661558">
                    <a:moveTo>
                      <a:pt x="41332" y="331495"/>
                    </a:moveTo>
                    <a:cubicBezTo>
                      <a:pt x="51109" y="276561"/>
                      <a:pt x="55020" y="220681"/>
                      <a:pt x="54042" y="165748"/>
                    </a:cubicBezTo>
                    <a:cubicBezTo>
                      <a:pt x="53065" y="139228"/>
                      <a:pt x="52087" y="112709"/>
                      <a:pt x="52087" y="86189"/>
                    </a:cubicBezTo>
                    <a:cubicBezTo>
                      <a:pt x="52087" y="57775"/>
                      <a:pt x="42309" y="27467"/>
                      <a:pt x="50132" y="0"/>
                    </a:cubicBezTo>
                    <a:cubicBezTo>
                      <a:pt x="50132" y="0"/>
                      <a:pt x="49154" y="0"/>
                      <a:pt x="49154" y="0"/>
                    </a:cubicBezTo>
                    <a:cubicBezTo>
                      <a:pt x="43287" y="17048"/>
                      <a:pt x="44265" y="35991"/>
                      <a:pt x="45243" y="53039"/>
                    </a:cubicBezTo>
                    <a:cubicBezTo>
                      <a:pt x="47198" y="86189"/>
                      <a:pt x="40354" y="119338"/>
                      <a:pt x="39376" y="152488"/>
                    </a:cubicBezTo>
                    <a:cubicBezTo>
                      <a:pt x="37421" y="213104"/>
                      <a:pt x="33510" y="274668"/>
                      <a:pt x="22754" y="335284"/>
                    </a:cubicBezTo>
                    <a:cubicBezTo>
                      <a:pt x="11999" y="394006"/>
                      <a:pt x="3200" y="453675"/>
                      <a:pt x="266" y="513344"/>
                    </a:cubicBezTo>
                    <a:cubicBezTo>
                      <a:pt x="-711" y="538917"/>
                      <a:pt x="1244" y="563541"/>
                      <a:pt x="2222" y="589114"/>
                    </a:cubicBezTo>
                    <a:cubicBezTo>
                      <a:pt x="4177" y="615634"/>
                      <a:pt x="11999" y="635523"/>
                      <a:pt x="20799" y="660149"/>
                    </a:cubicBezTo>
                    <a:cubicBezTo>
                      <a:pt x="21777" y="663938"/>
                      <a:pt x="28621" y="659202"/>
                      <a:pt x="27644" y="656360"/>
                    </a:cubicBezTo>
                    <a:cubicBezTo>
                      <a:pt x="20799" y="604268"/>
                      <a:pt x="15910" y="553123"/>
                      <a:pt x="17866" y="500084"/>
                    </a:cubicBezTo>
                    <a:cubicBezTo>
                      <a:pt x="21777" y="443256"/>
                      <a:pt x="31554" y="387375"/>
                      <a:pt x="41332" y="331495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B1F6F983-AFDF-4297-44CF-D81352254042}"/>
                  </a:ext>
                </a:extLst>
              </p:cNvPr>
              <p:cNvSpPr/>
              <p:nvPr/>
            </p:nvSpPr>
            <p:spPr>
              <a:xfrm>
                <a:off x="4078000" y="3508531"/>
                <a:ext cx="97934" cy="807633"/>
              </a:xfrm>
              <a:custGeom>
                <a:avLst/>
                <a:gdLst>
                  <a:gd name="connsiteX0" fmla="*/ 40247 w 97934"/>
                  <a:gd name="connsiteY0" fmla="*/ 613214 h 807633"/>
                  <a:gd name="connsiteX1" fmla="*/ 17759 w 97934"/>
                  <a:gd name="connsiteY1" fmla="*/ 401057 h 807633"/>
                  <a:gd name="connsiteX2" fmla="*/ 23626 w 97934"/>
                  <a:gd name="connsiteY2" fmla="*/ 182270 h 807633"/>
                  <a:gd name="connsiteX3" fmla="*/ 30470 w 97934"/>
                  <a:gd name="connsiteY3" fmla="*/ 421 h 807633"/>
                  <a:gd name="connsiteX4" fmla="*/ 29492 w 97934"/>
                  <a:gd name="connsiteY4" fmla="*/ 421 h 807633"/>
                  <a:gd name="connsiteX5" fmla="*/ 7982 w 97934"/>
                  <a:gd name="connsiteY5" fmla="*/ 192688 h 807633"/>
                  <a:gd name="connsiteX6" fmla="*/ 160 w 97934"/>
                  <a:gd name="connsiteY6" fmla="*/ 415263 h 807633"/>
                  <a:gd name="connsiteX7" fmla="*/ 20693 w 97934"/>
                  <a:gd name="connsiteY7" fmla="*/ 615107 h 807633"/>
                  <a:gd name="connsiteX8" fmla="*/ 95001 w 97934"/>
                  <a:gd name="connsiteY8" fmla="*/ 807375 h 807633"/>
                  <a:gd name="connsiteX9" fmla="*/ 97934 w 97934"/>
                  <a:gd name="connsiteY9" fmla="*/ 805481 h 807633"/>
                  <a:gd name="connsiteX10" fmla="*/ 40247 w 97934"/>
                  <a:gd name="connsiteY10" fmla="*/ 613214 h 807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7934" h="807633">
                    <a:moveTo>
                      <a:pt x="40247" y="613214"/>
                    </a:moveTo>
                    <a:cubicBezTo>
                      <a:pt x="14826" y="545967"/>
                      <a:pt x="17759" y="471144"/>
                      <a:pt x="17759" y="401057"/>
                    </a:cubicBezTo>
                    <a:cubicBezTo>
                      <a:pt x="17759" y="328128"/>
                      <a:pt x="16781" y="255199"/>
                      <a:pt x="23626" y="182270"/>
                    </a:cubicBezTo>
                    <a:cubicBezTo>
                      <a:pt x="29492" y="122601"/>
                      <a:pt x="32425" y="61037"/>
                      <a:pt x="30470" y="421"/>
                    </a:cubicBezTo>
                    <a:cubicBezTo>
                      <a:pt x="30470" y="-526"/>
                      <a:pt x="29492" y="421"/>
                      <a:pt x="29492" y="421"/>
                    </a:cubicBezTo>
                    <a:cubicBezTo>
                      <a:pt x="26559" y="64826"/>
                      <a:pt x="16781" y="129231"/>
                      <a:pt x="7982" y="192688"/>
                    </a:cubicBezTo>
                    <a:cubicBezTo>
                      <a:pt x="-1796" y="265617"/>
                      <a:pt x="160" y="341387"/>
                      <a:pt x="160" y="415263"/>
                    </a:cubicBezTo>
                    <a:cubicBezTo>
                      <a:pt x="160" y="482510"/>
                      <a:pt x="160" y="549756"/>
                      <a:pt x="20693" y="615107"/>
                    </a:cubicBezTo>
                    <a:cubicBezTo>
                      <a:pt x="41225" y="681407"/>
                      <a:pt x="59802" y="745812"/>
                      <a:pt x="95001" y="807375"/>
                    </a:cubicBezTo>
                    <a:cubicBezTo>
                      <a:pt x="95979" y="808322"/>
                      <a:pt x="97934" y="806428"/>
                      <a:pt x="97934" y="805481"/>
                    </a:cubicBezTo>
                    <a:cubicBezTo>
                      <a:pt x="70557" y="743917"/>
                      <a:pt x="64691" y="676671"/>
                      <a:pt x="40247" y="613214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5D1A549-C05E-01E9-974A-5970DEE3A7EE}"/>
                  </a:ext>
                </a:extLst>
              </p:cNvPr>
              <p:cNvSpPr/>
              <p:nvPr/>
            </p:nvSpPr>
            <p:spPr>
              <a:xfrm>
                <a:off x="3976137" y="4109987"/>
                <a:ext cx="37491" cy="150187"/>
              </a:xfrm>
              <a:custGeom>
                <a:avLst/>
                <a:gdLst>
                  <a:gd name="connsiteX0" fmla="*/ 3271 w 37491"/>
                  <a:gd name="connsiteY0" fmla="*/ 392 h 150187"/>
                  <a:gd name="connsiteX1" fmla="*/ 1315 w 37491"/>
                  <a:gd name="connsiteY1" fmla="*/ 1339 h 150187"/>
                  <a:gd name="connsiteX2" fmla="*/ 26736 w 37491"/>
                  <a:gd name="connsiteY2" fmla="*/ 148145 h 150187"/>
                  <a:gd name="connsiteX3" fmla="*/ 37492 w 37491"/>
                  <a:gd name="connsiteY3" fmla="*/ 142461 h 150187"/>
                  <a:gd name="connsiteX4" fmla="*/ 3271 w 37491"/>
                  <a:gd name="connsiteY4" fmla="*/ 392 h 150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91" h="150187">
                    <a:moveTo>
                      <a:pt x="3271" y="392"/>
                    </a:moveTo>
                    <a:cubicBezTo>
                      <a:pt x="3271" y="-555"/>
                      <a:pt x="1315" y="392"/>
                      <a:pt x="1315" y="1339"/>
                    </a:cubicBezTo>
                    <a:cubicBezTo>
                      <a:pt x="-3574" y="48696"/>
                      <a:pt x="5226" y="104576"/>
                      <a:pt x="26736" y="148145"/>
                    </a:cubicBezTo>
                    <a:cubicBezTo>
                      <a:pt x="29670" y="153827"/>
                      <a:pt x="37492" y="146250"/>
                      <a:pt x="37492" y="142461"/>
                    </a:cubicBezTo>
                    <a:cubicBezTo>
                      <a:pt x="32603" y="93211"/>
                      <a:pt x="10115" y="48696"/>
                      <a:pt x="3271" y="392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9FB72F4B-25F3-C62C-3CC8-6855E4BA499E}"/>
                  </a:ext>
                </a:extLst>
              </p:cNvPr>
              <p:cNvSpPr/>
              <p:nvPr/>
            </p:nvSpPr>
            <p:spPr>
              <a:xfrm>
                <a:off x="3760265" y="4233506"/>
                <a:ext cx="49449" cy="87846"/>
              </a:xfrm>
              <a:custGeom>
                <a:avLst/>
                <a:gdLst>
                  <a:gd name="connsiteX0" fmla="*/ 49015 w 49449"/>
                  <a:gd name="connsiteY0" fmla="*/ 0 h 87846"/>
                  <a:gd name="connsiteX1" fmla="*/ 44126 w 49449"/>
                  <a:gd name="connsiteY1" fmla="*/ 6630 h 87846"/>
                  <a:gd name="connsiteX2" fmla="*/ 21638 w 49449"/>
                  <a:gd name="connsiteY2" fmla="*/ 39779 h 87846"/>
                  <a:gd name="connsiteX3" fmla="*/ 128 w 49449"/>
                  <a:gd name="connsiteY3" fmla="*/ 85242 h 87846"/>
                  <a:gd name="connsiteX4" fmla="*/ 5994 w 49449"/>
                  <a:gd name="connsiteY4" fmla="*/ 86188 h 87846"/>
                  <a:gd name="connsiteX5" fmla="*/ 24571 w 49449"/>
                  <a:gd name="connsiteY5" fmla="*/ 50198 h 87846"/>
                  <a:gd name="connsiteX6" fmla="*/ 37282 w 49449"/>
                  <a:gd name="connsiteY6" fmla="*/ 25572 h 87846"/>
                  <a:gd name="connsiteX7" fmla="*/ 49015 w 49449"/>
                  <a:gd name="connsiteY7" fmla="*/ 0 h 87846"/>
                  <a:gd name="connsiteX8" fmla="*/ 49015 w 49449"/>
                  <a:gd name="connsiteY8" fmla="*/ 0 h 87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449" h="87846">
                    <a:moveTo>
                      <a:pt x="49015" y="0"/>
                    </a:moveTo>
                    <a:cubicBezTo>
                      <a:pt x="47060" y="1894"/>
                      <a:pt x="44126" y="3789"/>
                      <a:pt x="44126" y="6630"/>
                    </a:cubicBezTo>
                    <a:cubicBezTo>
                      <a:pt x="41193" y="19890"/>
                      <a:pt x="29460" y="29361"/>
                      <a:pt x="21638" y="39779"/>
                    </a:cubicBezTo>
                    <a:cubicBezTo>
                      <a:pt x="12839" y="53039"/>
                      <a:pt x="2083" y="70087"/>
                      <a:pt x="128" y="85242"/>
                    </a:cubicBezTo>
                    <a:cubicBezTo>
                      <a:pt x="-850" y="89030"/>
                      <a:pt x="4039" y="88083"/>
                      <a:pt x="5994" y="86188"/>
                    </a:cubicBezTo>
                    <a:cubicBezTo>
                      <a:pt x="16750" y="76717"/>
                      <a:pt x="19683" y="62510"/>
                      <a:pt x="24571" y="50198"/>
                    </a:cubicBezTo>
                    <a:cubicBezTo>
                      <a:pt x="27505" y="41674"/>
                      <a:pt x="33371" y="34097"/>
                      <a:pt x="37282" y="25572"/>
                    </a:cubicBezTo>
                    <a:cubicBezTo>
                      <a:pt x="42171" y="18942"/>
                      <a:pt x="44126" y="6630"/>
                      <a:pt x="49015" y="0"/>
                    </a:cubicBezTo>
                    <a:cubicBezTo>
                      <a:pt x="49993" y="0"/>
                      <a:pt x="49015" y="0"/>
                      <a:pt x="49015" y="0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E6726476-2320-5F2F-35A7-4BD05CACAB99}"/>
                  </a:ext>
                </a:extLst>
              </p:cNvPr>
              <p:cNvSpPr/>
              <p:nvPr/>
            </p:nvSpPr>
            <p:spPr>
              <a:xfrm>
                <a:off x="4083512" y="2746092"/>
                <a:ext cx="72072" cy="651909"/>
              </a:xfrm>
              <a:custGeom>
                <a:avLst/>
                <a:gdLst>
                  <a:gd name="connsiteX0" fmla="*/ 63090 w 72072"/>
                  <a:gd name="connsiteY0" fmla="*/ 314868 h 651909"/>
                  <a:gd name="connsiteX1" fmla="*/ 42557 w 72072"/>
                  <a:gd name="connsiteY1" fmla="*/ 247621 h 651909"/>
                  <a:gd name="connsiteX2" fmla="*/ 15181 w 72072"/>
                  <a:gd name="connsiteY2" fmla="*/ 162380 h 651909"/>
                  <a:gd name="connsiteX3" fmla="*/ 16158 w 72072"/>
                  <a:gd name="connsiteY3" fmla="*/ 72403 h 651909"/>
                  <a:gd name="connsiteX4" fmla="*/ 15181 w 72072"/>
                  <a:gd name="connsiteY4" fmla="*/ 421 h 651909"/>
                  <a:gd name="connsiteX5" fmla="*/ 14203 w 72072"/>
                  <a:gd name="connsiteY5" fmla="*/ 421 h 651909"/>
                  <a:gd name="connsiteX6" fmla="*/ 7358 w 72072"/>
                  <a:gd name="connsiteY6" fmla="*/ 82821 h 651909"/>
                  <a:gd name="connsiteX7" fmla="*/ 514 w 72072"/>
                  <a:gd name="connsiteY7" fmla="*/ 159538 h 651909"/>
                  <a:gd name="connsiteX8" fmla="*/ 47446 w 72072"/>
                  <a:gd name="connsiteY8" fmla="*/ 312026 h 651909"/>
                  <a:gd name="connsiteX9" fmla="*/ 54290 w 72072"/>
                  <a:gd name="connsiteY9" fmla="*/ 390638 h 651909"/>
                  <a:gd name="connsiteX10" fmla="*/ 62112 w 72072"/>
                  <a:gd name="connsiteY10" fmla="*/ 476827 h 651909"/>
                  <a:gd name="connsiteX11" fmla="*/ 68956 w 72072"/>
                  <a:gd name="connsiteY11" fmla="*/ 651098 h 651909"/>
                  <a:gd name="connsiteX12" fmla="*/ 71890 w 72072"/>
                  <a:gd name="connsiteY12" fmla="*/ 650151 h 651909"/>
                  <a:gd name="connsiteX13" fmla="*/ 63090 w 72072"/>
                  <a:gd name="connsiteY13" fmla="*/ 314868 h 65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072" h="651909">
                    <a:moveTo>
                      <a:pt x="63090" y="314868"/>
                    </a:moveTo>
                    <a:cubicBezTo>
                      <a:pt x="62112" y="291190"/>
                      <a:pt x="51357" y="269406"/>
                      <a:pt x="42557" y="247621"/>
                    </a:cubicBezTo>
                    <a:cubicBezTo>
                      <a:pt x="30824" y="219208"/>
                      <a:pt x="21047" y="192688"/>
                      <a:pt x="15181" y="162380"/>
                    </a:cubicBezTo>
                    <a:cubicBezTo>
                      <a:pt x="9314" y="132072"/>
                      <a:pt x="14203" y="102711"/>
                      <a:pt x="16158" y="72403"/>
                    </a:cubicBezTo>
                    <a:cubicBezTo>
                      <a:pt x="17136" y="48724"/>
                      <a:pt x="15181" y="24099"/>
                      <a:pt x="15181" y="421"/>
                    </a:cubicBezTo>
                    <a:cubicBezTo>
                      <a:pt x="15181" y="-526"/>
                      <a:pt x="14203" y="421"/>
                      <a:pt x="14203" y="421"/>
                    </a:cubicBezTo>
                    <a:cubicBezTo>
                      <a:pt x="13225" y="27888"/>
                      <a:pt x="12247" y="55354"/>
                      <a:pt x="7358" y="82821"/>
                    </a:cubicBezTo>
                    <a:cubicBezTo>
                      <a:pt x="2470" y="108394"/>
                      <a:pt x="-1441" y="133019"/>
                      <a:pt x="514" y="159538"/>
                    </a:cubicBezTo>
                    <a:cubicBezTo>
                      <a:pt x="4425" y="214472"/>
                      <a:pt x="36691" y="259935"/>
                      <a:pt x="47446" y="312026"/>
                    </a:cubicBezTo>
                    <a:cubicBezTo>
                      <a:pt x="53313" y="337599"/>
                      <a:pt x="51357" y="365066"/>
                      <a:pt x="54290" y="390638"/>
                    </a:cubicBezTo>
                    <a:cubicBezTo>
                      <a:pt x="58201" y="419052"/>
                      <a:pt x="60157" y="448413"/>
                      <a:pt x="62112" y="476827"/>
                    </a:cubicBezTo>
                    <a:cubicBezTo>
                      <a:pt x="66023" y="534602"/>
                      <a:pt x="67979" y="592376"/>
                      <a:pt x="68956" y="651098"/>
                    </a:cubicBezTo>
                    <a:cubicBezTo>
                      <a:pt x="68956" y="652993"/>
                      <a:pt x="71890" y="651098"/>
                      <a:pt x="71890" y="650151"/>
                    </a:cubicBezTo>
                    <a:cubicBezTo>
                      <a:pt x="72868" y="538390"/>
                      <a:pt x="69934" y="426629"/>
                      <a:pt x="63090" y="314868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C0346D19-79FB-6D66-BBA6-54D5CA435C36}"/>
                  </a:ext>
                </a:extLst>
              </p:cNvPr>
              <p:cNvSpPr/>
              <p:nvPr/>
            </p:nvSpPr>
            <p:spPr>
              <a:xfrm>
                <a:off x="3961808" y="2116673"/>
                <a:ext cx="135391" cy="744219"/>
              </a:xfrm>
              <a:custGeom>
                <a:avLst/>
                <a:gdLst>
                  <a:gd name="connsiteX0" fmla="*/ 133951 w 135391"/>
                  <a:gd name="connsiteY0" fmla="*/ 178060 h 744219"/>
                  <a:gd name="connsiteX1" fmla="*/ 126129 w 135391"/>
                  <a:gd name="connsiteY1" fmla="*/ 79558 h 744219"/>
                  <a:gd name="connsiteX2" fmla="*/ 116352 w 135391"/>
                  <a:gd name="connsiteY2" fmla="*/ 0 h 744219"/>
                  <a:gd name="connsiteX3" fmla="*/ 116352 w 135391"/>
                  <a:gd name="connsiteY3" fmla="*/ 0 h 744219"/>
                  <a:gd name="connsiteX4" fmla="*/ 123196 w 135391"/>
                  <a:gd name="connsiteY4" fmla="*/ 98501 h 744219"/>
                  <a:gd name="connsiteX5" fmla="*/ 125151 w 135391"/>
                  <a:gd name="connsiteY5" fmla="*/ 199844 h 744219"/>
                  <a:gd name="connsiteX6" fmla="*/ 94841 w 135391"/>
                  <a:gd name="connsiteY6" fmla="*/ 394953 h 744219"/>
                  <a:gd name="connsiteX7" fmla="*/ 37154 w 135391"/>
                  <a:gd name="connsiteY7" fmla="*/ 583431 h 744219"/>
                  <a:gd name="connsiteX8" fmla="*/ 6844 w 135391"/>
                  <a:gd name="connsiteY8" fmla="*/ 657307 h 744219"/>
                  <a:gd name="connsiteX9" fmla="*/ 0 w 135391"/>
                  <a:gd name="connsiteY9" fmla="*/ 740655 h 744219"/>
                  <a:gd name="connsiteX10" fmla="*/ 9777 w 135391"/>
                  <a:gd name="connsiteY10" fmla="*/ 738760 h 744219"/>
                  <a:gd name="connsiteX11" fmla="*/ 28355 w 135391"/>
                  <a:gd name="connsiteY11" fmla="*/ 644047 h 744219"/>
                  <a:gd name="connsiteX12" fmla="*/ 60620 w 135391"/>
                  <a:gd name="connsiteY12" fmla="*/ 558805 h 744219"/>
                  <a:gd name="connsiteX13" fmla="*/ 111463 w 135391"/>
                  <a:gd name="connsiteY13" fmla="*/ 373168 h 744219"/>
                  <a:gd name="connsiteX14" fmla="*/ 130040 w 135391"/>
                  <a:gd name="connsiteY14" fmla="*/ 271826 h 744219"/>
                  <a:gd name="connsiteX15" fmla="*/ 133951 w 135391"/>
                  <a:gd name="connsiteY15" fmla="*/ 178060 h 744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5391" h="744219">
                    <a:moveTo>
                      <a:pt x="133951" y="178060"/>
                    </a:moveTo>
                    <a:cubicBezTo>
                      <a:pt x="131995" y="144911"/>
                      <a:pt x="128085" y="112708"/>
                      <a:pt x="126129" y="79558"/>
                    </a:cubicBezTo>
                    <a:cubicBezTo>
                      <a:pt x="125151" y="54933"/>
                      <a:pt x="127107" y="22731"/>
                      <a:pt x="116352" y="0"/>
                    </a:cubicBezTo>
                    <a:cubicBezTo>
                      <a:pt x="116352" y="0"/>
                      <a:pt x="116352" y="0"/>
                      <a:pt x="116352" y="0"/>
                    </a:cubicBezTo>
                    <a:cubicBezTo>
                      <a:pt x="128085" y="29361"/>
                      <a:pt x="123196" y="68193"/>
                      <a:pt x="123196" y="98501"/>
                    </a:cubicBezTo>
                    <a:cubicBezTo>
                      <a:pt x="123196" y="132597"/>
                      <a:pt x="126129" y="165748"/>
                      <a:pt x="125151" y="199844"/>
                    </a:cubicBezTo>
                    <a:cubicBezTo>
                      <a:pt x="124174" y="265196"/>
                      <a:pt x="109507" y="331495"/>
                      <a:pt x="94841" y="394953"/>
                    </a:cubicBezTo>
                    <a:cubicBezTo>
                      <a:pt x="80175" y="459357"/>
                      <a:pt x="53776" y="519974"/>
                      <a:pt x="37154" y="583431"/>
                    </a:cubicBezTo>
                    <a:cubicBezTo>
                      <a:pt x="30310" y="609004"/>
                      <a:pt x="15644" y="632682"/>
                      <a:pt x="6844" y="657307"/>
                    </a:cubicBezTo>
                    <a:cubicBezTo>
                      <a:pt x="-978" y="682880"/>
                      <a:pt x="978" y="713188"/>
                      <a:pt x="0" y="740655"/>
                    </a:cubicBezTo>
                    <a:cubicBezTo>
                      <a:pt x="0" y="747285"/>
                      <a:pt x="8800" y="743496"/>
                      <a:pt x="9777" y="738760"/>
                    </a:cubicBezTo>
                    <a:cubicBezTo>
                      <a:pt x="15644" y="707505"/>
                      <a:pt x="15644" y="674355"/>
                      <a:pt x="28355" y="644047"/>
                    </a:cubicBezTo>
                    <a:cubicBezTo>
                      <a:pt x="40088" y="615634"/>
                      <a:pt x="50843" y="588167"/>
                      <a:pt x="60620" y="558805"/>
                    </a:cubicBezTo>
                    <a:cubicBezTo>
                      <a:pt x="81153" y="498189"/>
                      <a:pt x="99730" y="435679"/>
                      <a:pt x="111463" y="373168"/>
                    </a:cubicBezTo>
                    <a:cubicBezTo>
                      <a:pt x="117329" y="339072"/>
                      <a:pt x="123196" y="304976"/>
                      <a:pt x="130040" y="271826"/>
                    </a:cubicBezTo>
                    <a:cubicBezTo>
                      <a:pt x="136884" y="240571"/>
                      <a:pt x="135906" y="210263"/>
                      <a:pt x="133951" y="178060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1594D821-5AAD-17AE-EC2C-6EB7BA4EBEC3}"/>
                  </a:ext>
                </a:extLst>
              </p:cNvPr>
              <p:cNvSpPr/>
              <p:nvPr/>
            </p:nvSpPr>
            <p:spPr>
              <a:xfrm>
                <a:off x="3784836" y="2034827"/>
                <a:ext cx="135906" cy="677981"/>
              </a:xfrm>
              <a:custGeom>
                <a:avLst/>
                <a:gdLst>
                  <a:gd name="connsiteX0" fmla="*/ 125152 w 135906"/>
                  <a:gd name="connsiteY0" fmla="*/ 327152 h 677981"/>
                  <a:gd name="connsiteX1" fmla="*/ 75286 w 135906"/>
                  <a:gd name="connsiteY1" fmla="*/ 166140 h 677981"/>
                  <a:gd name="connsiteX2" fmla="*/ 978 w 135906"/>
                  <a:gd name="connsiteY2" fmla="*/ 392 h 677981"/>
                  <a:gd name="connsiteX3" fmla="*/ 0 w 135906"/>
                  <a:gd name="connsiteY3" fmla="*/ 1339 h 677981"/>
                  <a:gd name="connsiteX4" fmla="*/ 57687 w 135906"/>
                  <a:gd name="connsiteY4" fmla="*/ 167087 h 677981"/>
                  <a:gd name="connsiteX5" fmla="*/ 109508 w 135906"/>
                  <a:gd name="connsiteY5" fmla="*/ 344200 h 677981"/>
                  <a:gd name="connsiteX6" fmla="*/ 133951 w 135906"/>
                  <a:gd name="connsiteY6" fmla="*/ 677590 h 677981"/>
                  <a:gd name="connsiteX7" fmla="*/ 135906 w 135906"/>
                  <a:gd name="connsiteY7" fmla="*/ 676642 h 677981"/>
                  <a:gd name="connsiteX8" fmla="*/ 125152 w 135906"/>
                  <a:gd name="connsiteY8" fmla="*/ 327152 h 67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5906" h="677981">
                    <a:moveTo>
                      <a:pt x="125152" y="327152"/>
                    </a:moveTo>
                    <a:cubicBezTo>
                      <a:pt x="120263" y="270324"/>
                      <a:pt x="97774" y="218232"/>
                      <a:pt x="75286" y="166140"/>
                    </a:cubicBezTo>
                    <a:cubicBezTo>
                      <a:pt x="51821" y="110259"/>
                      <a:pt x="25422" y="56273"/>
                      <a:pt x="978" y="392"/>
                    </a:cubicBezTo>
                    <a:cubicBezTo>
                      <a:pt x="978" y="-555"/>
                      <a:pt x="0" y="392"/>
                      <a:pt x="0" y="1339"/>
                    </a:cubicBezTo>
                    <a:cubicBezTo>
                      <a:pt x="20533" y="56273"/>
                      <a:pt x="37154" y="112154"/>
                      <a:pt x="57687" y="167087"/>
                    </a:cubicBezTo>
                    <a:cubicBezTo>
                      <a:pt x="79197" y="225809"/>
                      <a:pt x="102664" y="280742"/>
                      <a:pt x="109508" y="344200"/>
                    </a:cubicBezTo>
                    <a:cubicBezTo>
                      <a:pt x="121241" y="455014"/>
                      <a:pt x="123196" y="566775"/>
                      <a:pt x="133951" y="677590"/>
                    </a:cubicBezTo>
                    <a:cubicBezTo>
                      <a:pt x="133951" y="678536"/>
                      <a:pt x="135906" y="677590"/>
                      <a:pt x="135906" y="676642"/>
                    </a:cubicBezTo>
                    <a:cubicBezTo>
                      <a:pt x="129062" y="560145"/>
                      <a:pt x="134929" y="443649"/>
                      <a:pt x="125152" y="327152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3CA38A4C-0971-5C01-B602-83F5DEC45F7B}"/>
                  </a:ext>
                </a:extLst>
              </p:cNvPr>
              <p:cNvSpPr/>
              <p:nvPr/>
            </p:nvSpPr>
            <p:spPr>
              <a:xfrm>
                <a:off x="3537467" y="2549511"/>
                <a:ext cx="125279" cy="180728"/>
              </a:xfrm>
              <a:custGeom>
                <a:avLst/>
                <a:gdLst>
                  <a:gd name="connsiteX0" fmla="*/ 125151 w 125279"/>
                  <a:gd name="connsiteY0" fmla="*/ 174271 h 180728"/>
                  <a:gd name="connsiteX1" fmla="*/ 978 w 125279"/>
                  <a:gd name="connsiteY1" fmla="*/ 0 h 180728"/>
                  <a:gd name="connsiteX2" fmla="*/ 0 w 125279"/>
                  <a:gd name="connsiteY2" fmla="*/ 947 h 180728"/>
                  <a:gd name="connsiteX3" fmla="*/ 119285 w 125279"/>
                  <a:gd name="connsiteY3" fmla="*/ 179955 h 180728"/>
                  <a:gd name="connsiteX4" fmla="*/ 125151 w 125279"/>
                  <a:gd name="connsiteY4" fmla="*/ 174271 h 18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79" h="180728">
                    <a:moveTo>
                      <a:pt x="125151" y="174271"/>
                    </a:moveTo>
                    <a:cubicBezTo>
                      <a:pt x="89952" y="112708"/>
                      <a:pt x="32266" y="63457"/>
                      <a:pt x="978" y="0"/>
                    </a:cubicBezTo>
                    <a:cubicBezTo>
                      <a:pt x="978" y="0"/>
                      <a:pt x="0" y="0"/>
                      <a:pt x="0" y="947"/>
                    </a:cubicBezTo>
                    <a:cubicBezTo>
                      <a:pt x="26399" y="67246"/>
                      <a:pt x="67464" y="129756"/>
                      <a:pt x="119285" y="179955"/>
                    </a:cubicBezTo>
                    <a:cubicBezTo>
                      <a:pt x="121241" y="182796"/>
                      <a:pt x="126129" y="177113"/>
                      <a:pt x="125151" y="174271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A9B69815-D1E8-A6C7-7F24-02EA536641C5}"/>
                  </a:ext>
                </a:extLst>
              </p:cNvPr>
              <p:cNvSpPr/>
              <p:nvPr/>
            </p:nvSpPr>
            <p:spPr>
              <a:xfrm>
                <a:off x="3124858" y="2177844"/>
                <a:ext cx="403097" cy="398444"/>
              </a:xfrm>
              <a:custGeom>
                <a:avLst/>
                <a:gdLst>
                  <a:gd name="connsiteX0" fmla="*/ 402831 w 403097"/>
                  <a:gd name="connsiteY0" fmla="*/ 396292 h 398444"/>
                  <a:gd name="connsiteX1" fmla="*/ 296257 w 403097"/>
                  <a:gd name="connsiteY1" fmla="*/ 304421 h 398444"/>
                  <a:gd name="connsiteX2" fmla="*/ 242481 w 403097"/>
                  <a:gd name="connsiteY2" fmla="*/ 258959 h 398444"/>
                  <a:gd name="connsiteX3" fmla="*/ 185772 w 403097"/>
                  <a:gd name="connsiteY3" fmla="*/ 217285 h 398444"/>
                  <a:gd name="connsiteX4" fmla="*/ 95819 w 403097"/>
                  <a:gd name="connsiteY4" fmla="*/ 114995 h 398444"/>
                  <a:gd name="connsiteX5" fmla="*/ 978 w 403097"/>
                  <a:gd name="connsiteY5" fmla="*/ 392 h 398444"/>
                  <a:gd name="connsiteX6" fmla="*/ 0 w 403097"/>
                  <a:gd name="connsiteY6" fmla="*/ 1339 h 398444"/>
                  <a:gd name="connsiteX7" fmla="*/ 71375 w 403097"/>
                  <a:gd name="connsiteY7" fmla="*/ 101736 h 398444"/>
                  <a:gd name="connsiteX8" fmla="*/ 164261 w 403097"/>
                  <a:gd name="connsiteY8" fmla="*/ 214443 h 398444"/>
                  <a:gd name="connsiteX9" fmla="*/ 281591 w 403097"/>
                  <a:gd name="connsiteY9" fmla="*/ 304421 h 398444"/>
                  <a:gd name="connsiteX10" fmla="*/ 400876 w 403097"/>
                  <a:gd name="connsiteY10" fmla="*/ 398187 h 398444"/>
                  <a:gd name="connsiteX11" fmla="*/ 402831 w 403097"/>
                  <a:gd name="connsiteY11" fmla="*/ 396292 h 39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03097" h="398444">
                    <a:moveTo>
                      <a:pt x="402831" y="396292"/>
                    </a:moveTo>
                    <a:cubicBezTo>
                      <a:pt x="363721" y="367879"/>
                      <a:pt x="330478" y="336623"/>
                      <a:pt x="296257" y="304421"/>
                    </a:cubicBezTo>
                    <a:cubicBezTo>
                      <a:pt x="279635" y="288319"/>
                      <a:pt x="261058" y="273166"/>
                      <a:pt x="242481" y="258959"/>
                    </a:cubicBezTo>
                    <a:cubicBezTo>
                      <a:pt x="223904" y="244751"/>
                      <a:pt x="202393" y="232439"/>
                      <a:pt x="185772" y="217285"/>
                    </a:cubicBezTo>
                    <a:cubicBezTo>
                      <a:pt x="151551" y="186030"/>
                      <a:pt x="125152" y="150986"/>
                      <a:pt x="95819" y="114995"/>
                    </a:cubicBezTo>
                    <a:cubicBezTo>
                      <a:pt x="64531" y="76163"/>
                      <a:pt x="29333" y="42066"/>
                      <a:pt x="978" y="392"/>
                    </a:cubicBezTo>
                    <a:cubicBezTo>
                      <a:pt x="978" y="-555"/>
                      <a:pt x="0" y="392"/>
                      <a:pt x="0" y="1339"/>
                    </a:cubicBezTo>
                    <a:cubicBezTo>
                      <a:pt x="21511" y="36383"/>
                      <a:pt x="45954" y="69533"/>
                      <a:pt x="71375" y="101736"/>
                    </a:cubicBezTo>
                    <a:cubicBezTo>
                      <a:pt x="101686" y="139620"/>
                      <a:pt x="128085" y="182241"/>
                      <a:pt x="164261" y="214443"/>
                    </a:cubicBezTo>
                    <a:cubicBezTo>
                      <a:pt x="200438" y="247593"/>
                      <a:pt x="242481" y="275060"/>
                      <a:pt x="281591" y="304421"/>
                    </a:cubicBezTo>
                    <a:cubicBezTo>
                      <a:pt x="321678" y="335676"/>
                      <a:pt x="357855" y="370720"/>
                      <a:pt x="400876" y="398187"/>
                    </a:cubicBezTo>
                    <a:cubicBezTo>
                      <a:pt x="401853" y="399134"/>
                      <a:pt x="403809" y="397239"/>
                      <a:pt x="402831" y="396292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F426AF49-6E6D-4FAA-E638-C276F215BAEB}"/>
                  </a:ext>
                </a:extLst>
              </p:cNvPr>
              <p:cNvSpPr/>
              <p:nvPr/>
            </p:nvSpPr>
            <p:spPr>
              <a:xfrm>
                <a:off x="3336051" y="2084470"/>
                <a:ext cx="116548" cy="292352"/>
              </a:xfrm>
              <a:custGeom>
                <a:avLst/>
                <a:gdLst>
                  <a:gd name="connsiteX0" fmla="*/ 84086 w 116548"/>
                  <a:gd name="connsiteY0" fmla="*/ 206474 h 292352"/>
                  <a:gd name="connsiteX1" fmla="*/ 52798 w 116548"/>
                  <a:gd name="connsiteY1" fmla="*/ 129757 h 292352"/>
                  <a:gd name="connsiteX2" fmla="*/ 20533 w 116548"/>
                  <a:gd name="connsiteY2" fmla="*/ 58722 h 292352"/>
                  <a:gd name="connsiteX3" fmla="*/ 978 w 116548"/>
                  <a:gd name="connsiteY3" fmla="*/ 0 h 292352"/>
                  <a:gd name="connsiteX4" fmla="*/ 0 w 116548"/>
                  <a:gd name="connsiteY4" fmla="*/ 947 h 292352"/>
                  <a:gd name="connsiteX5" fmla="*/ 16622 w 116548"/>
                  <a:gd name="connsiteY5" fmla="*/ 62511 h 292352"/>
                  <a:gd name="connsiteX6" fmla="*/ 43999 w 116548"/>
                  <a:gd name="connsiteY6" fmla="*/ 137334 h 292352"/>
                  <a:gd name="connsiteX7" fmla="*/ 113418 w 116548"/>
                  <a:gd name="connsiteY7" fmla="*/ 291716 h 292352"/>
                  <a:gd name="connsiteX8" fmla="*/ 116352 w 116548"/>
                  <a:gd name="connsiteY8" fmla="*/ 289822 h 292352"/>
                  <a:gd name="connsiteX9" fmla="*/ 84086 w 116548"/>
                  <a:gd name="connsiteY9" fmla="*/ 206474 h 292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548" h="292352">
                    <a:moveTo>
                      <a:pt x="84086" y="206474"/>
                    </a:moveTo>
                    <a:cubicBezTo>
                      <a:pt x="73331" y="180902"/>
                      <a:pt x="66487" y="154382"/>
                      <a:pt x="52798" y="129757"/>
                    </a:cubicBezTo>
                    <a:cubicBezTo>
                      <a:pt x="40088" y="107026"/>
                      <a:pt x="33243" y="81453"/>
                      <a:pt x="20533" y="58722"/>
                    </a:cubicBezTo>
                    <a:cubicBezTo>
                      <a:pt x="9778" y="39779"/>
                      <a:pt x="10755" y="17996"/>
                      <a:pt x="978" y="0"/>
                    </a:cubicBezTo>
                    <a:cubicBezTo>
                      <a:pt x="978" y="0"/>
                      <a:pt x="0" y="0"/>
                      <a:pt x="0" y="947"/>
                    </a:cubicBezTo>
                    <a:cubicBezTo>
                      <a:pt x="8800" y="19890"/>
                      <a:pt x="8800" y="42621"/>
                      <a:pt x="16622" y="62511"/>
                    </a:cubicBezTo>
                    <a:cubicBezTo>
                      <a:pt x="26399" y="87136"/>
                      <a:pt x="35199" y="111761"/>
                      <a:pt x="43999" y="137334"/>
                    </a:cubicBezTo>
                    <a:cubicBezTo>
                      <a:pt x="61598" y="190373"/>
                      <a:pt x="88975" y="240571"/>
                      <a:pt x="113418" y="291716"/>
                    </a:cubicBezTo>
                    <a:cubicBezTo>
                      <a:pt x="114396" y="293610"/>
                      <a:pt x="117329" y="290769"/>
                      <a:pt x="116352" y="289822"/>
                    </a:cubicBezTo>
                    <a:cubicBezTo>
                      <a:pt x="106574" y="260460"/>
                      <a:pt x="94841" y="232994"/>
                      <a:pt x="84086" y="206474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0A0D286C-BE20-20DB-D979-CE65A0BD2B57}"/>
                  </a:ext>
                </a:extLst>
              </p:cNvPr>
              <p:cNvSpPr/>
              <p:nvPr/>
            </p:nvSpPr>
            <p:spPr>
              <a:xfrm>
                <a:off x="3584132" y="1921306"/>
                <a:ext cx="179460" cy="207931"/>
              </a:xfrm>
              <a:custGeom>
                <a:avLst/>
                <a:gdLst>
                  <a:gd name="connsiteX0" fmla="*/ 179194 w 179460"/>
                  <a:gd name="connsiteY0" fmla="*/ 204838 h 207931"/>
                  <a:gd name="connsiteX1" fmla="*/ 87286 w 179460"/>
                  <a:gd name="connsiteY1" fmla="*/ 93077 h 207931"/>
                  <a:gd name="connsiteX2" fmla="*/ 48176 w 179460"/>
                  <a:gd name="connsiteY2" fmla="*/ 40984 h 207931"/>
                  <a:gd name="connsiteX3" fmla="*/ 27643 w 179460"/>
                  <a:gd name="connsiteY3" fmla="*/ 18254 h 207931"/>
                  <a:gd name="connsiteX4" fmla="*/ 2222 w 179460"/>
                  <a:gd name="connsiteY4" fmla="*/ 258 h 207931"/>
                  <a:gd name="connsiteX5" fmla="*/ 266 w 179460"/>
                  <a:gd name="connsiteY5" fmla="*/ 2153 h 207931"/>
                  <a:gd name="connsiteX6" fmla="*/ 29599 w 179460"/>
                  <a:gd name="connsiteY6" fmla="*/ 39090 h 207931"/>
                  <a:gd name="connsiteX7" fmla="*/ 72620 w 179460"/>
                  <a:gd name="connsiteY7" fmla="*/ 97813 h 207931"/>
                  <a:gd name="connsiteX8" fmla="*/ 177238 w 179460"/>
                  <a:gd name="connsiteY8" fmla="*/ 207679 h 207931"/>
                  <a:gd name="connsiteX9" fmla="*/ 179194 w 179460"/>
                  <a:gd name="connsiteY9" fmla="*/ 204838 h 207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9460" h="207931">
                    <a:moveTo>
                      <a:pt x="179194" y="204838"/>
                    </a:moveTo>
                    <a:cubicBezTo>
                      <a:pt x="148884" y="167900"/>
                      <a:pt x="117596" y="130962"/>
                      <a:pt x="87286" y="93077"/>
                    </a:cubicBezTo>
                    <a:cubicBezTo>
                      <a:pt x="73597" y="76028"/>
                      <a:pt x="62842" y="57086"/>
                      <a:pt x="48176" y="40984"/>
                    </a:cubicBezTo>
                    <a:cubicBezTo>
                      <a:pt x="41332" y="33408"/>
                      <a:pt x="34488" y="25831"/>
                      <a:pt x="27643" y="18254"/>
                    </a:cubicBezTo>
                    <a:cubicBezTo>
                      <a:pt x="19821" y="8782"/>
                      <a:pt x="10044" y="7835"/>
                      <a:pt x="2222" y="258"/>
                    </a:cubicBezTo>
                    <a:cubicBezTo>
                      <a:pt x="1244" y="-689"/>
                      <a:pt x="-711" y="1205"/>
                      <a:pt x="266" y="2153"/>
                    </a:cubicBezTo>
                    <a:cubicBezTo>
                      <a:pt x="8089" y="14465"/>
                      <a:pt x="19821" y="27725"/>
                      <a:pt x="29599" y="39090"/>
                    </a:cubicBezTo>
                    <a:cubicBezTo>
                      <a:pt x="45243" y="58033"/>
                      <a:pt x="57953" y="78870"/>
                      <a:pt x="72620" y="97813"/>
                    </a:cubicBezTo>
                    <a:cubicBezTo>
                      <a:pt x="102930" y="136645"/>
                      <a:pt x="142039" y="171689"/>
                      <a:pt x="177238" y="207679"/>
                    </a:cubicBezTo>
                    <a:cubicBezTo>
                      <a:pt x="178216" y="208627"/>
                      <a:pt x="180171" y="206732"/>
                      <a:pt x="179194" y="204838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1" name="Graphic 25">
              <a:extLst>
                <a:ext uri="{FF2B5EF4-FFF2-40B4-BE49-F238E27FC236}">
                  <a16:creationId xmlns:a16="http://schemas.microsoft.com/office/drawing/2014/main" id="{8E49FA79-B0E4-CE02-827A-899BAE227EC1}"/>
                </a:ext>
              </a:extLst>
            </p:cNvPr>
            <p:cNvGrpSpPr/>
            <p:nvPr/>
          </p:nvGrpSpPr>
          <p:grpSpPr>
            <a:xfrm>
              <a:off x="882499" y="-823980"/>
              <a:ext cx="6159181" cy="3450517"/>
              <a:chOff x="882499" y="-823980"/>
              <a:chExt cx="6159181" cy="3450517"/>
            </a:xfrm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C9D1361E-5C2B-7683-0EEA-741C68E7C0D1}"/>
                  </a:ext>
                </a:extLst>
              </p:cNvPr>
              <p:cNvSpPr/>
              <p:nvPr/>
            </p:nvSpPr>
            <p:spPr>
              <a:xfrm>
                <a:off x="882499" y="-823980"/>
                <a:ext cx="6159181" cy="3450517"/>
              </a:xfrm>
              <a:custGeom>
                <a:avLst/>
                <a:gdLst>
                  <a:gd name="connsiteX0" fmla="*/ 5990056 w 6159181"/>
                  <a:gd name="connsiteY0" fmla="*/ 1907336 h 3450517"/>
                  <a:gd name="connsiteX1" fmla="*/ 6078053 w 6159181"/>
                  <a:gd name="connsiteY1" fmla="*/ 1826830 h 3450517"/>
                  <a:gd name="connsiteX2" fmla="*/ 5896193 w 6159181"/>
                  <a:gd name="connsiteY2" fmla="*/ 1774738 h 3450517"/>
                  <a:gd name="connsiteX3" fmla="*/ 5903037 w 6159181"/>
                  <a:gd name="connsiteY3" fmla="*/ 1764320 h 3450517"/>
                  <a:gd name="connsiteX4" fmla="*/ 5877615 w 6159181"/>
                  <a:gd name="connsiteY4" fmla="*/ 1694232 h 3450517"/>
                  <a:gd name="connsiteX5" fmla="*/ 5796462 w 6159181"/>
                  <a:gd name="connsiteY5" fmla="*/ 1693285 h 3450517"/>
                  <a:gd name="connsiteX6" fmla="*/ 5773975 w 6159181"/>
                  <a:gd name="connsiteY6" fmla="*/ 1584365 h 3450517"/>
                  <a:gd name="connsiteX7" fmla="*/ 5766153 w 6159181"/>
                  <a:gd name="connsiteY7" fmla="*/ 1576788 h 3450517"/>
                  <a:gd name="connsiteX8" fmla="*/ 5674244 w 6159181"/>
                  <a:gd name="connsiteY8" fmla="*/ 1622250 h 3450517"/>
                  <a:gd name="connsiteX9" fmla="*/ 5661534 w 6159181"/>
                  <a:gd name="connsiteY9" fmla="*/ 1593837 h 3450517"/>
                  <a:gd name="connsiteX10" fmla="*/ 5672289 w 6159181"/>
                  <a:gd name="connsiteY10" fmla="*/ 1589101 h 3450517"/>
                  <a:gd name="connsiteX11" fmla="*/ 5592114 w 6159181"/>
                  <a:gd name="connsiteY11" fmla="*/ 1473551 h 3450517"/>
                  <a:gd name="connsiteX12" fmla="*/ 5506073 w 6159181"/>
                  <a:gd name="connsiteY12" fmla="*/ 1428089 h 3450517"/>
                  <a:gd name="connsiteX13" fmla="*/ 5487495 w 6159181"/>
                  <a:gd name="connsiteY13" fmla="*/ 1419565 h 3450517"/>
                  <a:gd name="connsiteX14" fmla="*/ 5519761 w 6159181"/>
                  <a:gd name="connsiteY14" fmla="*/ 1391151 h 3450517"/>
                  <a:gd name="connsiteX15" fmla="*/ 5536383 w 6159181"/>
                  <a:gd name="connsiteY15" fmla="*/ 1358001 h 3450517"/>
                  <a:gd name="connsiteX16" fmla="*/ 5537361 w 6159181"/>
                  <a:gd name="connsiteY16" fmla="*/ 1333376 h 3450517"/>
                  <a:gd name="connsiteX17" fmla="*/ 5379944 w 6159181"/>
                  <a:gd name="connsiteY17" fmla="*/ 1225404 h 3450517"/>
                  <a:gd name="connsiteX18" fmla="*/ 5422964 w 6159181"/>
                  <a:gd name="connsiteY18" fmla="*/ 1181835 h 3450517"/>
                  <a:gd name="connsiteX19" fmla="*/ 5446430 w 6159181"/>
                  <a:gd name="connsiteY19" fmla="*/ 1135426 h 3450517"/>
                  <a:gd name="connsiteX20" fmla="*/ 5328122 w 6159181"/>
                  <a:gd name="connsiteY20" fmla="*/ 1069127 h 3450517"/>
                  <a:gd name="connsiteX21" fmla="*/ 5291946 w 6159181"/>
                  <a:gd name="connsiteY21" fmla="*/ 1062497 h 3450517"/>
                  <a:gd name="connsiteX22" fmla="*/ 5294880 w 6159181"/>
                  <a:gd name="connsiteY22" fmla="*/ 983885 h 3450517"/>
                  <a:gd name="connsiteX23" fmla="*/ 5251858 w 6159181"/>
                  <a:gd name="connsiteY23" fmla="*/ 967784 h 3450517"/>
                  <a:gd name="connsiteX24" fmla="*/ 5197105 w 6159181"/>
                  <a:gd name="connsiteY24" fmla="*/ 946000 h 3450517"/>
                  <a:gd name="connsiteX25" fmla="*/ 5226438 w 6159181"/>
                  <a:gd name="connsiteY25" fmla="*/ 902432 h 3450517"/>
                  <a:gd name="connsiteX26" fmla="*/ 5217638 w 6159181"/>
                  <a:gd name="connsiteY26" fmla="*/ 807719 h 3450517"/>
                  <a:gd name="connsiteX27" fmla="*/ 5029911 w 6159181"/>
                  <a:gd name="connsiteY27" fmla="*/ 787830 h 3450517"/>
                  <a:gd name="connsiteX28" fmla="*/ 5002534 w 6159181"/>
                  <a:gd name="connsiteY28" fmla="*/ 786883 h 3450517"/>
                  <a:gd name="connsiteX29" fmla="*/ 5011333 w 6159181"/>
                  <a:gd name="connsiteY29" fmla="*/ 781200 h 3450517"/>
                  <a:gd name="connsiteX30" fmla="*/ 5069998 w 6159181"/>
                  <a:gd name="connsiteY30" fmla="*/ 729108 h 3450517"/>
                  <a:gd name="connsiteX31" fmla="*/ 4924314 w 6159181"/>
                  <a:gd name="connsiteY31" fmla="*/ 647655 h 3450517"/>
                  <a:gd name="connsiteX32" fmla="*/ 4810896 w 6159181"/>
                  <a:gd name="connsiteY32" fmla="*/ 625871 h 3450517"/>
                  <a:gd name="connsiteX33" fmla="*/ 4887160 w 6159181"/>
                  <a:gd name="connsiteY33" fmla="*/ 549153 h 3450517"/>
                  <a:gd name="connsiteX34" fmla="*/ 4691611 w 6159181"/>
                  <a:gd name="connsiteY34" fmla="*/ 480960 h 3450517"/>
                  <a:gd name="connsiteX35" fmla="*/ 4599703 w 6159181"/>
                  <a:gd name="connsiteY35" fmla="*/ 469594 h 3450517"/>
                  <a:gd name="connsiteX36" fmla="*/ 4580148 w 6159181"/>
                  <a:gd name="connsiteY36" fmla="*/ 345521 h 3450517"/>
                  <a:gd name="connsiteX37" fmla="*/ 4384599 w 6159181"/>
                  <a:gd name="connsiteY37" fmla="*/ 328472 h 3450517"/>
                  <a:gd name="connsiteX38" fmla="*/ 4322023 w 6159181"/>
                  <a:gd name="connsiteY38" fmla="*/ 344573 h 3450517"/>
                  <a:gd name="connsiteX39" fmla="*/ 4282914 w 6159181"/>
                  <a:gd name="connsiteY39" fmla="*/ 211028 h 3450517"/>
                  <a:gd name="connsiteX40" fmla="*/ 4080520 w 6159181"/>
                  <a:gd name="connsiteY40" fmla="*/ 212923 h 3450517"/>
                  <a:gd name="connsiteX41" fmla="*/ 4059987 w 6159181"/>
                  <a:gd name="connsiteY41" fmla="*/ 218605 h 3450517"/>
                  <a:gd name="connsiteX42" fmla="*/ 4053143 w 6159181"/>
                  <a:gd name="connsiteY42" fmla="*/ 173143 h 3450517"/>
                  <a:gd name="connsiteX43" fmla="*/ 3986657 w 6159181"/>
                  <a:gd name="connsiteY43" fmla="*/ 103056 h 3450517"/>
                  <a:gd name="connsiteX44" fmla="*/ 3825329 w 6159181"/>
                  <a:gd name="connsiteY44" fmla="*/ 123893 h 3450517"/>
                  <a:gd name="connsiteX45" fmla="*/ 3752976 w 6159181"/>
                  <a:gd name="connsiteY45" fmla="*/ 152306 h 3450517"/>
                  <a:gd name="connsiteX46" fmla="*/ 3720710 w 6159181"/>
                  <a:gd name="connsiteY46" fmla="*/ 82219 h 3450517"/>
                  <a:gd name="connsiteX47" fmla="*/ 3626846 w 6159181"/>
                  <a:gd name="connsiteY47" fmla="*/ 766 h 3450517"/>
                  <a:gd name="connsiteX48" fmla="*/ 3458675 w 6159181"/>
                  <a:gd name="connsiteY48" fmla="*/ 57593 h 3450517"/>
                  <a:gd name="connsiteX49" fmla="*/ 3442053 w 6159181"/>
                  <a:gd name="connsiteY49" fmla="*/ 69906 h 3450517"/>
                  <a:gd name="connsiteX50" fmla="*/ 3342323 w 6159181"/>
                  <a:gd name="connsiteY50" fmla="*/ 137152 h 3450517"/>
                  <a:gd name="connsiteX51" fmla="*/ 3320813 w 6159181"/>
                  <a:gd name="connsiteY51" fmla="*/ 108739 h 3450517"/>
                  <a:gd name="connsiteX52" fmla="*/ 3268992 w 6159181"/>
                  <a:gd name="connsiteY52" fmla="*/ 63276 h 3450517"/>
                  <a:gd name="connsiteX53" fmla="*/ 3122330 w 6159181"/>
                  <a:gd name="connsiteY53" fmla="*/ 41492 h 3450517"/>
                  <a:gd name="connsiteX54" fmla="*/ 3081265 w 6159181"/>
                  <a:gd name="connsiteY54" fmla="*/ 125787 h 3450517"/>
                  <a:gd name="connsiteX55" fmla="*/ 3079309 w 6159181"/>
                  <a:gd name="connsiteY55" fmla="*/ 127681 h 3450517"/>
                  <a:gd name="connsiteX56" fmla="*/ 3077354 w 6159181"/>
                  <a:gd name="connsiteY56" fmla="*/ 125787 h 3450517"/>
                  <a:gd name="connsiteX57" fmla="*/ 3036289 w 6159181"/>
                  <a:gd name="connsiteY57" fmla="*/ 41492 h 3450517"/>
                  <a:gd name="connsiteX58" fmla="*/ 2889627 w 6159181"/>
                  <a:gd name="connsiteY58" fmla="*/ 63276 h 3450517"/>
                  <a:gd name="connsiteX59" fmla="*/ 2837806 w 6159181"/>
                  <a:gd name="connsiteY59" fmla="*/ 108739 h 3450517"/>
                  <a:gd name="connsiteX60" fmla="*/ 2816296 w 6159181"/>
                  <a:gd name="connsiteY60" fmla="*/ 137152 h 3450517"/>
                  <a:gd name="connsiteX61" fmla="*/ 2716566 w 6159181"/>
                  <a:gd name="connsiteY61" fmla="*/ 69906 h 3450517"/>
                  <a:gd name="connsiteX62" fmla="*/ 2699944 w 6159181"/>
                  <a:gd name="connsiteY62" fmla="*/ 57593 h 3450517"/>
                  <a:gd name="connsiteX63" fmla="*/ 2531772 w 6159181"/>
                  <a:gd name="connsiteY63" fmla="*/ 766 h 3450517"/>
                  <a:gd name="connsiteX64" fmla="*/ 2437909 w 6159181"/>
                  <a:gd name="connsiteY64" fmla="*/ 82219 h 3450517"/>
                  <a:gd name="connsiteX65" fmla="*/ 2405643 w 6159181"/>
                  <a:gd name="connsiteY65" fmla="*/ 152306 h 3450517"/>
                  <a:gd name="connsiteX66" fmla="*/ 2333290 w 6159181"/>
                  <a:gd name="connsiteY66" fmla="*/ 123893 h 3450517"/>
                  <a:gd name="connsiteX67" fmla="*/ 2171962 w 6159181"/>
                  <a:gd name="connsiteY67" fmla="*/ 103056 h 3450517"/>
                  <a:gd name="connsiteX68" fmla="*/ 2105476 w 6159181"/>
                  <a:gd name="connsiteY68" fmla="*/ 173143 h 3450517"/>
                  <a:gd name="connsiteX69" fmla="*/ 2098631 w 6159181"/>
                  <a:gd name="connsiteY69" fmla="*/ 218605 h 3450517"/>
                  <a:gd name="connsiteX70" fmla="*/ 2078098 w 6159181"/>
                  <a:gd name="connsiteY70" fmla="*/ 212923 h 3450517"/>
                  <a:gd name="connsiteX71" fmla="*/ 1875706 w 6159181"/>
                  <a:gd name="connsiteY71" fmla="*/ 211028 h 3450517"/>
                  <a:gd name="connsiteX72" fmla="*/ 1836596 w 6159181"/>
                  <a:gd name="connsiteY72" fmla="*/ 344573 h 3450517"/>
                  <a:gd name="connsiteX73" fmla="*/ 1774020 w 6159181"/>
                  <a:gd name="connsiteY73" fmla="*/ 328472 h 3450517"/>
                  <a:gd name="connsiteX74" fmla="*/ 1578471 w 6159181"/>
                  <a:gd name="connsiteY74" fmla="*/ 345521 h 3450517"/>
                  <a:gd name="connsiteX75" fmla="*/ 1558916 w 6159181"/>
                  <a:gd name="connsiteY75" fmla="*/ 469594 h 3450517"/>
                  <a:gd name="connsiteX76" fmla="*/ 1467008 w 6159181"/>
                  <a:gd name="connsiteY76" fmla="*/ 480960 h 3450517"/>
                  <a:gd name="connsiteX77" fmla="*/ 1271459 w 6159181"/>
                  <a:gd name="connsiteY77" fmla="*/ 549153 h 3450517"/>
                  <a:gd name="connsiteX78" fmla="*/ 1347723 w 6159181"/>
                  <a:gd name="connsiteY78" fmla="*/ 625871 h 3450517"/>
                  <a:gd name="connsiteX79" fmla="*/ 1234305 w 6159181"/>
                  <a:gd name="connsiteY79" fmla="*/ 647655 h 3450517"/>
                  <a:gd name="connsiteX80" fmla="*/ 1088621 w 6159181"/>
                  <a:gd name="connsiteY80" fmla="*/ 729108 h 3450517"/>
                  <a:gd name="connsiteX81" fmla="*/ 1147285 w 6159181"/>
                  <a:gd name="connsiteY81" fmla="*/ 781200 h 3450517"/>
                  <a:gd name="connsiteX82" fmla="*/ 1156085 w 6159181"/>
                  <a:gd name="connsiteY82" fmla="*/ 786883 h 3450517"/>
                  <a:gd name="connsiteX83" fmla="*/ 1128708 w 6159181"/>
                  <a:gd name="connsiteY83" fmla="*/ 787830 h 3450517"/>
                  <a:gd name="connsiteX84" fmla="*/ 940981 w 6159181"/>
                  <a:gd name="connsiteY84" fmla="*/ 807719 h 3450517"/>
                  <a:gd name="connsiteX85" fmla="*/ 932182 w 6159181"/>
                  <a:gd name="connsiteY85" fmla="*/ 902432 h 3450517"/>
                  <a:gd name="connsiteX86" fmla="*/ 961514 w 6159181"/>
                  <a:gd name="connsiteY86" fmla="*/ 946000 h 3450517"/>
                  <a:gd name="connsiteX87" fmla="*/ 906760 w 6159181"/>
                  <a:gd name="connsiteY87" fmla="*/ 967784 h 3450517"/>
                  <a:gd name="connsiteX88" fmla="*/ 864717 w 6159181"/>
                  <a:gd name="connsiteY88" fmla="*/ 983885 h 3450517"/>
                  <a:gd name="connsiteX89" fmla="*/ 867650 w 6159181"/>
                  <a:gd name="connsiteY89" fmla="*/ 1062497 h 3450517"/>
                  <a:gd name="connsiteX90" fmla="*/ 831474 w 6159181"/>
                  <a:gd name="connsiteY90" fmla="*/ 1069127 h 3450517"/>
                  <a:gd name="connsiteX91" fmla="*/ 713167 w 6159181"/>
                  <a:gd name="connsiteY91" fmla="*/ 1135426 h 3450517"/>
                  <a:gd name="connsiteX92" fmla="*/ 736633 w 6159181"/>
                  <a:gd name="connsiteY92" fmla="*/ 1181835 h 3450517"/>
                  <a:gd name="connsiteX93" fmla="*/ 779653 w 6159181"/>
                  <a:gd name="connsiteY93" fmla="*/ 1225404 h 3450517"/>
                  <a:gd name="connsiteX94" fmla="*/ 622236 w 6159181"/>
                  <a:gd name="connsiteY94" fmla="*/ 1333376 h 3450517"/>
                  <a:gd name="connsiteX95" fmla="*/ 623214 w 6159181"/>
                  <a:gd name="connsiteY95" fmla="*/ 1358001 h 3450517"/>
                  <a:gd name="connsiteX96" fmla="*/ 639836 w 6159181"/>
                  <a:gd name="connsiteY96" fmla="*/ 1391151 h 3450517"/>
                  <a:gd name="connsiteX97" fmla="*/ 672101 w 6159181"/>
                  <a:gd name="connsiteY97" fmla="*/ 1419565 h 3450517"/>
                  <a:gd name="connsiteX98" fmla="*/ 653524 w 6159181"/>
                  <a:gd name="connsiteY98" fmla="*/ 1428089 h 3450517"/>
                  <a:gd name="connsiteX99" fmla="*/ 567483 w 6159181"/>
                  <a:gd name="connsiteY99" fmla="*/ 1473551 h 3450517"/>
                  <a:gd name="connsiteX100" fmla="*/ 487308 w 6159181"/>
                  <a:gd name="connsiteY100" fmla="*/ 1589101 h 3450517"/>
                  <a:gd name="connsiteX101" fmla="*/ 498063 w 6159181"/>
                  <a:gd name="connsiteY101" fmla="*/ 1593837 h 3450517"/>
                  <a:gd name="connsiteX102" fmla="*/ 485352 w 6159181"/>
                  <a:gd name="connsiteY102" fmla="*/ 1622250 h 3450517"/>
                  <a:gd name="connsiteX103" fmla="*/ 393444 w 6159181"/>
                  <a:gd name="connsiteY103" fmla="*/ 1576788 h 3450517"/>
                  <a:gd name="connsiteX104" fmla="*/ 385622 w 6159181"/>
                  <a:gd name="connsiteY104" fmla="*/ 1584365 h 3450517"/>
                  <a:gd name="connsiteX105" fmla="*/ 363134 w 6159181"/>
                  <a:gd name="connsiteY105" fmla="*/ 1693285 h 3450517"/>
                  <a:gd name="connsiteX106" fmla="*/ 281981 w 6159181"/>
                  <a:gd name="connsiteY106" fmla="*/ 1694232 h 3450517"/>
                  <a:gd name="connsiteX107" fmla="*/ 256560 w 6159181"/>
                  <a:gd name="connsiteY107" fmla="*/ 1764320 h 3450517"/>
                  <a:gd name="connsiteX108" fmla="*/ 263404 w 6159181"/>
                  <a:gd name="connsiteY108" fmla="*/ 1774738 h 3450517"/>
                  <a:gd name="connsiteX109" fmla="*/ 81544 w 6159181"/>
                  <a:gd name="connsiteY109" fmla="*/ 1826830 h 3450517"/>
                  <a:gd name="connsiteX110" fmla="*/ 169541 w 6159181"/>
                  <a:gd name="connsiteY110" fmla="*/ 1907336 h 3450517"/>
                  <a:gd name="connsiteX111" fmla="*/ 5279 w 6159181"/>
                  <a:gd name="connsiteY111" fmla="*/ 2034251 h 3450517"/>
                  <a:gd name="connsiteX112" fmla="*/ 182251 w 6159181"/>
                  <a:gd name="connsiteY112" fmla="*/ 2117599 h 3450517"/>
                  <a:gd name="connsiteX113" fmla="*/ 92299 w 6159181"/>
                  <a:gd name="connsiteY113" fmla="*/ 2279558 h 3450517"/>
                  <a:gd name="connsiteX114" fmla="*/ 236027 w 6159181"/>
                  <a:gd name="connsiteY114" fmla="*/ 2353434 h 3450517"/>
                  <a:gd name="connsiteX115" fmla="*/ 119676 w 6159181"/>
                  <a:gd name="connsiteY115" fmla="*/ 2458565 h 3450517"/>
                  <a:gd name="connsiteX116" fmla="*/ 152919 w 6159181"/>
                  <a:gd name="connsiteY116" fmla="*/ 2511604 h 3450517"/>
                  <a:gd name="connsiteX117" fmla="*/ 102076 w 6159181"/>
                  <a:gd name="connsiteY117" fmla="*/ 2574115 h 3450517"/>
                  <a:gd name="connsiteX118" fmla="*/ 206695 w 6159181"/>
                  <a:gd name="connsiteY118" fmla="*/ 2622419 h 3450517"/>
                  <a:gd name="connsiteX119" fmla="*/ 209628 w 6159181"/>
                  <a:gd name="connsiteY119" fmla="*/ 2723761 h 3450517"/>
                  <a:gd name="connsiteX120" fmla="*/ 484374 w 6159181"/>
                  <a:gd name="connsiteY120" fmla="*/ 2732285 h 3450517"/>
                  <a:gd name="connsiteX121" fmla="*/ 508818 w 6159181"/>
                  <a:gd name="connsiteY121" fmla="*/ 2880038 h 3450517"/>
                  <a:gd name="connsiteX122" fmla="*/ 567483 w 6159181"/>
                  <a:gd name="connsiteY122" fmla="*/ 2910346 h 3450517"/>
                  <a:gd name="connsiteX123" fmla="*/ 572372 w 6159181"/>
                  <a:gd name="connsiteY123" fmla="*/ 2924552 h 3450517"/>
                  <a:gd name="connsiteX124" fmla="*/ 669168 w 6159181"/>
                  <a:gd name="connsiteY124" fmla="*/ 2964332 h 3450517"/>
                  <a:gd name="connsiteX125" fmla="*/ 789431 w 6159181"/>
                  <a:gd name="connsiteY125" fmla="*/ 2995587 h 3450517"/>
                  <a:gd name="connsiteX126" fmla="*/ 701434 w 6159181"/>
                  <a:gd name="connsiteY126" fmla="*/ 3049573 h 3450517"/>
                  <a:gd name="connsiteX127" fmla="*/ 675035 w 6159181"/>
                  <a:gd name="connsiteY127" fmla="*/ 3124396 h 3450517"/>
                  <a:gd name="connsiteX128" fmla="*/ 769876 w 6159181"/>
                  <a:gd name="connsiteY128" fmla="*/ 3136710 h 3450517"/>
                  <a:gd name="connsiteX129" fmla="*/ 864717 w 6159181"/>
                  <a:gd name="connsiteY129" fmla="*/ 3166070 h 3450517"/>
                  <a:gd name="connsiteX130" fmla="*/ 913604 w 6159181"/>
                  <a:gd name="connsiteY130" fmla="*/ 3305298 h 3450517"/>
                  <a:gd name="connsiteX131" fmla="*/ 1044622 w 6159181"/>
                  <a:gd name="connsiteY131" fmla="*/ 3210585 h 3450517"/>
                  <a:gd name="connsiteX132" fmla="*/ 1140441 w 6159181"/>
                  <a:gd name="connsiteY132" fmla="*/ 3360232 h 3450517"/>
                  <a:gd name="connsiteX133" fmla="*/ 1226483 w 6159181"/>
                  <a:gd name="connsiteY133" fmla="*/ 3247523 h 3450517"/>
                  <a:gd name="connsiteX134" fmla="*/ 1279281 w 6159181"/>
                  <a:gd name="connsiteY134" fmla="*/ 3268360 h 3450517"/>
                  <a:gd name="connsiteX135" fmla="*/ 1375100 w 6159181"/>
                  <a:gd name="connsiteY135" fmla="*/ 3311928 h 3450517"/>
                  <a:gd name="connsiteX136" fmla="*/ 1436698 w 6159181"/>
                  <a:gd name="connsiteY136" fmla="*/ 3260783 h 3450517"/>
                  <a:gd name="connsiteX137" fmla="*/ 1606826 w 6159181"/>
                  <a:gd name="connsiteY137" fmla="*/ 3368756 h 3450517"/>
                  <a:gd name="connsiteX138" fmla="*/ 1686023 w 6159181"/>
                  <a:gd name="connsiteY138" fmla="*/ 3349813 h 3450517"/>
                  <a:gd name="connsiteX139" fmla="*/ 1828774 w 6159181"/>
                  <a:gd name="connsiteY139" fmla="*/ 3411377 h 3450517"/>
                  <a:gd name="connsiteX140" fmla="*/ 1887438 w 6159181"/>
                  <a:gd name="connsiteY140" fmla="*/ 3238052 h 3450517"/>
                  <a:gd name="connsiteX141" fmla="*/ 2017478 w 6159181"/>
                  <a:gd name="connsiteY141" fmla="*/ 3261730 h 3450517"/>
                  <a:gd name="connsiteX142" fmla="*/ 2038989 w 6159181"/>
                  <a:gd name="connsiteY142" fmla="*/ 3187855 h 3450517"/>
                  <a:gd name="connsiteX143" fmla="*/ 2038011 w 6159181"/>
                  <a:gd name="connsiteY143" fmla="*/ 3183119 h 3450517"/>
                  <a:gd name="connsiteX144" fmla="*/ 2072232 w 6159181"/>
                  <a:gd name="connsiteY144" fmla="*/ 3171753 h 3450517"/>
                  <a:gd name="connsiteX145" fmla="*/ 2092765 w 6159181"/>
                  <a:gd name="connsiteY145" fmla="*/ 3151863 h 3450517"/>
                  <a:gd name="connsiteX146" fmla="*/ 2108409 w 6159181"/>
                  <a:gd name="connsiteY146" fmla="*/ 3185960 h 3450517"/>
                  <a:gd name="connsiteX147" fmla="*/ 2173918 w 6159181"/>
                  <a:gd name="connsiteY147" fmla="*/ 3261730 h 3450517"/>
                  <a:gd name="connsiteX148" fmla="*/ 2206183 w 6159181"/>
                  <a:gd name="connsiteY148" fmla="*/ 3192590 h 3450517"/>
                  <a:gd name="connsiteX149" fmla="*/ 2137741 w 6159181"/>
                  <a:gd name="connsiteY149" fmla="*/ 3083670 h 3450517"/>
                  <a:gd name="connsiteX150" fmla="*/ 2141652 w 6159181"/>
                  <a:gd name="connsiteY150" fmla="*/ 3060939 h 3450517"/>
                  <a:gd name="connsiteX151" fmla="*/ 2111342 w 6159181"/>
                  <a:gd name="connsiteY151" fmla="*/ 3032525 h 3450517"/>
                  <a:gd name="connsiteX152" fmla="*/ 2116231 w 6159181"/>
                  <a:gd name="connsiteY152" fmla="*/ 3021160 h 3450517"/>
                  <a:gd name="connsiteX153" fmla="*/ 2242360 w 6159181"/>
                  <a:gd name="connsiteY153" fmla="*/ 2971909 h 3450517"/>
                  <a:gd name="connsiteX154" fmla="*/ 2242360 w 6159181"/>
                  <a:gd name="connsiteY154" fmla="*/ 2971909 h 3450517"/>
                  <a:gd name="connsiteX155" fmla="*/ 2242360 w 6159181"/>
                  <a:gd name="connsiteY155" fmla="*/ 2971909 h 3450517"/>
                  <a:gd name="connsiteX156" fmla="*/ 2288314 w 6159181"/>
                  <a:gd name="connsiteY156" fmla="*/ 2913187 h 3450517"/>
                  <a:gd name="connsiteX157" fmla="*/ 2247249 w 6159181"/>
                  <a:gd name="connsiteY157" fmla="*/ 2838364 h 3450517"/>
                  <a:gd name="connsiteX158" fmla="*/ 2218894 w 6159181"/>
                  <a:gd name="connsiteY158" fmla="*/ 2773012 h 3450517"/>
                  <a:gd name="connsiteX159" fmla="*/ 2308846 w 6159181"/>
                  <a:gd name="connsiteY159" fmla="*/ 2791007 h 3450517"/>
                  <a:gd name="connsiteX160" fmla="*/ 2306891 w 6159181"/>
                  <a:gd name="connsiteY160" fmla="*/ 2745545 h 3450517"/>
                  <a:gd name="connsiteX161" fmla="*/ 2279514 w 6159181"/>
                  <a:gd name="connsiteY161" fmla="*/ 2707660 h 3450517"/>
                  <a:gd name="connsiteX162" fmla="*/ 2290269 w 6159181"/>
                  <a:gd name="connsiteY162" fmla="*/ 2710501 h 3450517"/>
                  <a:gd name="connsiteX163" fmla="*/ 2310802 w 6159181"/>
                  <a:gd name="connsiteY163" fmla="*/ 2726603 h 3450517"/>
                  <a:gd name="connsiteX164" fmla="*/ 2360667 w 6159181"/>
                  <a:gd name="connsiteY164" fmla="*/ 2733232 h 3450517"/>
                  <a:gd name="connsiteX165" fmla="*/ 2378266 w 6159181"/>
                  <a:gd name="connsiteY165" fmla="*/ 2699136 h 3450517"/>
                  <a:gd name="connsiteX166" fmla="*/ 2313735 w 6159181"/>
                  <a:gd name="connsiteY166" fmla="*/ 2552331 h 3450517"/>
                  <a:gd name="connsiteX167" fmla="*/ 2382177 w 6159181"/>
                  <a:gd name="connsiteY167" fmla="*/ 2572220 h 3450517"/>
                  <a:gd name="connsiteX168" fmla="*/ 2428131 w 6159181"/>
                  <a:gd name="connsiteY168" fmla="*/ 2540965 h 3450517"/>
                  <a:gd name="connsiteX169" fmla="*/ 2411510 w 6159181"/>
                  <a:gd name="connsiteY169" fmla="*/ 2450041 h 3450517"/>
                  <a:gd name="connsiteX170" fmla="*/ 2382177 w 6159181"/>
                  <a:gd name="connsiteY170" fmla="*/ 2396054 h 3450517"/>
                  <a:gd name="connsiteX171" fmla="*/ 2379244 w 6159181"/>
                  <a:gd name="connsiteY171" fmla="*/ 2389425 h 3450517"/>
                  <a:gd name="connsiteX172" fmla="*/ 2441820 w 6159181"/>
                  <a:gd name="connsiteY172" fmla="*/ 2397002 h 3450517"/>
                  <a:gd name="connsiteX173" fmla="*/ 2440842 w 6159181"/>
                  <a:gd name="connsiteY173" fmla="*/ 2321232 h 3450517"/>
                  <a:gd name="connsiteX174" fmla="*/ 2439864 w 6159181"/>
                  <a:gd name="connsiteY174" fmla="*/ 2290923 h 3450517"/>
                  <a:gd name="connsiteX175" fmla="*/ 2439864 w 6159181"/>
                  <a:gd name="connsiteY175" fmla="*/ 2266298 h 3450517"/>
                  <a:gd name="connsiteX176" fmla="*/ 2439864 w 6159181"/>
                  <a:gd name="connsiteY176" fmla="*/ 2265351 h 3450517"/>
                  <a:gd name="connsiteX177" fmla="*/ 2456486 w 6159181"/>
                  <a:gd name="connsiteY177" fmla="*/ 2332597 h 3450517"/>
                  <a:gd name="connsiteX178" fmla="*/ 2495596 w 6159181"/>
                  <a:gd name="connsiteY178" fmla="*/ 2322179 h 3450517"/>
                  <a:gd name="connsiteX179" fmla="*/ 2517106 w 6159181"/>
                  <a:gd name="connsiteY179" fmla="*/ 2306078 h 3450517"/>
                  <a:gd name="connsiteX180" fmla="*/ 2490707 w 6159181"/>
                  <a:gd name="connsiteY180" fmla="*/ 2358170 h 3450517"/>
                  <a:gd name="connsiteX181" fmla="*/ 2489729 w 6159181"/>
                  <a:gd name="connsiteY181" fmla="*/ 2385636 h 3450517"/>
                  <a:gd name="connsiteX182" fmla="*/ 2494618 w 6159181"/>
                  <a:gd name="connsiteY182" fmla="*/ 2386583 h 3450517"/>
                  <a:gd name="connsiteX183" fmla="*/ 2535683 w 6159181"/>
                  <a:gd name="connsiteY183" fmla="*/ 2352487 h 3450517"/>
                  <a:gd name="connsiteX184" fmla="*/ 2593370 w 6159181"/>
                  <a:gd name="connsiteY184" fmla="*/ 2289976 h 3450517"/>
                  <a:gd name="connsiteX185" fmla="*/ 2656924 w 6159181"/>
                  <a:gd name="connsiteY185" fmla="*/ 2197158 h 3450517"/>
                  <a:gd name="connsiteX186" fmla="*/ 2652035 w 6159181"/>
                  <a:gd name="connsiteY186" fmla="*/ 2243567 h 3450517"/>
                  <a:gd name="connsiteX187" fmla="*/ 2662790 w 6159181"/>
                  <a:gd name="connsiteY187" fmla="*/ 2309866 h 3450517"/>
                  <a:gd name="connsiteX188" fmla="*/ 2698967 w 6159181"/>
                  <a:gd name="connsiteY188" fmla="*/ 2287135 h 3450517"/>
                  <a:gd name="connsiteX189" fmla="*/ 2726344 w 6159181"/>
                  <a:gd name="connsiteY189" fmla="*/ 2228413 h 3450517"/>
                  <a:gd name="connsiteX190" fmla="*/ 2737099 w 6159181"/>
                  <a:gd name="connsiteY190" fmla="*/ 2138436 h 3450517"/>
                  <a:gd name="connsiteX191" fmla="*/ 2765453 w 6159181"/>
                  <a:gd name="connsiteY191" fmla="*/ 2179162 h 3450517"/>
                  <a:gd name="connsiteX192" fmla="*/ 2834873 w 6159181"/>
                  <a:gd name="connsiteY192" fmla="*/ 2212312 h 3450517"/>
                  <a:gd name="connsiteX193" fmla="*/ 2852473 w 6159181"/>
                  <a:gd name="connsiteY193" fmla="*/ 2208523 h 3450517"/>
                  <a:gd name="connsiteX194" fmla="*/ 2811407 w 6159181"/>
                  <a:gd name="connsiteY194" fmla="*/ 2324073 h 3450517"/>
                  <a:gd name="connsiteX195" fmla="*/ 2815318 w 6159181"/>
                  <a:gd name="connsiteY195" fmla="*/ 2402684 h 3450517"/>
                  <a:gd name="connsiteX196" fmla="*/ 2873005 w 6159181"/>
                  <a:gd name="connsiteY196" fmla="*/ 2361011 h 3450517"/>
                  <a:gd name="connsiteX197" fmla="*/ 2910160 w 6159181"/>
                  <a:gd name="connsiteY197" fmla="*/ 2320284 h 3450517"/>
                  <a:gd name="connsiteX198" fmla="*/ 2957091 w 6159181"/>
                  <a:gd name="connsiteY198" fmla="*/ 2263457 h 3450517"/>
                  <a:gd name="connsiteX199" fmla="*/ 2964913 w 6159181"/>
                  <a:gd name="connsiteY199" fmla="*/ 2374271 h 3450517"/>
                  <a:gd name="connsiteX200" fmla="*/ 3016734 w 6159181"/>
                  <a:gd name="connsiteY200" fmla="*/ 2298500 h 3450517"/>
                  <a:gd name="connsiteX201" fmla="*/ 3056821 w 6159181"/>
                  <a:gd name="connsiteY201" fmla="*/ 2182950 h 3450517"/>
                  <a:gd name="connsiteX202" fmla="*/ 3072465 w 6159181"/>
                  <a:gd name="connsiteY202" fmla="*/ 2221783 h 3450517"/>
                  <a:gd name="connsiteX203" fmla="*/ 3097886 w 6159181"/>
                  <a:gd name="connsiteY203" fmla="*/ 2255879 h 3450517"/>
                  <a:gd name="connsiteX204" fmla="*/ 3170240 w 6159181"/>
                  <a:gd name="connsiteY204" fmla="*/ 2286188 h 3450517"/>
                  <a:gd name="connsiteX205" fmla="*/ 3191750 w 6159181"/>
                  <a:gd name="connsiteY205" fmla="*/ 2234096 h 3450517"/>
                  <a:gd name="connsiteX206" fmla="*/ 3184906 w 6159181"/>
                  <a:gd name="connsiteY206" fmla="*/ 2166849 h 3450517"/>
                  <a:gd name="connsiteX207" fmla="*/ 3238682 w 6159181"/>
                  <a:gd name="connsiteY207" fmla="*/ 2224624 h 3450517"/>
                  <a:gd name="connsiteX208" fmla="*/ 3243571 w 6159181"/>
                  <a:gd name="connsiteY208" fmla="*/ 2226519 h 3450517"/>
                  <a:gd name="connsiteX209" fmla="*/ 3221083 w 6159181"/>
                  <a:gd name="connsiteY209" fmla="*/ 2264404 h 3450517"/>
                  <a:gd name="connsiteX210" fmla="*/ 3177084 w 6159181"/>
                  <a:gd name="connsiteY210" fmla="*/ 2380900 h 3450517"/>
                  <a:gd name="connsiteX211" fmla="*/ 3281703 w 6159181"/>
                  <a:gd name="connsiteY211" fmla="*/ 2383742 h 3450517"/>
                  <a:gd name="connsiteX212" fmla="*/ 3240638 w 6159181"/>
                  <a:gd name="connsiteY212" fmla="*/ 2471825 h 3450517"/>
                  <a:gd name="connsiteX213" fmla="*/ 3323746 w 6159181"/>
                  <a:gd name="connsiteY213" fmla="*/ 2445305 h 3450517"/>
                  <a:gd name="connsiteX214" fmla="*/ 3384366 w 6159181"/>
                  <a:gd name="connsiteY214" fmla="*/ 2403632 h 3450517"/>
                  <a:gd name="connsiteX215" fmla="*/ 3416632 w 6159181"/>
                  <a:gd name="connsiteY215" fmla="*/ 2375218 h 3450517"/>
                  <a:gd name="connsiteX216" fmla="*/ 3436187 w 6159181"/>
                  <a:gd name="connsiteY216" fmla="*/ 2429204 h 3450517"/>
                  <a:gd name="connsiteX217" fmla="*/ 3516362 w 6159181"/>
                  <a:gd name="connsiteY217" fmla="*/ 2430151 h 3450517"/>
                  <a:gd name="connsiteX218" fmla="*/ 3554494 w 6159181"/>
                  <a:gd name="connsiteY218" fmla="*/ 2175374 h 3450517"/>
                  <a:gd name="connsiteX219" fmla="*/ 3674756 w 6159181"/>
                  <a:gd name="connsiteY219" fmla="*/ 2262509 h 3450517"/>
                  <a:gd name="connsiteX220" fmla="*/ 3687467 w 6159181"/>
                  <a:gd name="connsiteY220" fmla="*/ 2250197 h 3450517"/>
                  <a:gd name="connsiteX221" fmla="*/ 3675734 w 6159181"/>
                  <a:gd name="connsiteY221" fmla="*/ 2302289 h 3450517"/>
                  <a:gd name="connsiteX222" fmla="*/ 3673778 w 6159181"/>
                  <a:gd name="connsiteY222" fmla="*/ 2365746 h 3450517"/>
                  <a:gd name="connsiteX223" fmla="*/ 3721688 w 6159181"/>
                  <a:gd name="connsiteY223" fmla="*/ 2366694 h 3450517"/>
                  <a:gd name="connsiteX224" fmla="*/ 3720710 w 6159181"/>
                  <a:gd name="connsiteY224" fmla="*/ 2389425 h 3450517"/>
                  <a:gd name="connsiteX225" fmla="*/ 3791108 w 6159181"/>
                  <a:gd name="connsiteY225" fmla="*/ 2400790 h 3450517"/>
                  <a:gd name="connsiteX226" fmla="*/ 3808707 w 6159181"/>
                  <a:gd name="connsiteY226" fmla="*/ 2394160 h 3450517"/>
                  <a:gd name="connsiteX227" fmla="*/ 3789152 w 6159181"/>
                  <a:gd name="connsiteY227" fmla="*/ 2415944 h 3450517"/>
                  <a:gd name="connsiteX228" fmla="*/ 3793063 w 6159181"/>
                  <a:gd name="connsiteY228" fmla="*/ 2464248 h 3450517"/>
                  <a:gd name="connsiteX229" fmla="*/ 3923103 w 6159181"/>
                  <a:gd name="connsiteY229" fmla="*/ 2429204 h 3450517"/>
                  <a:gd name="connsiteX230" fmla="*/ 3843906 w 6159181"/>
                  <a:gd name="connsiteY230" fmla="*/ 2540018 h 3450517"/>
                  <a:gd name="connsiteX231" fmla="*/ 3854661 w 6159181"/>
                  <a:gd name="connsiteY231" fmla="*/ 2588322 h 3450517"/>
                  <a:gd name="connsiteX232" fmla="*/ 3915281 w 6159181"/>
                  <a:gd name="connsiteY232" fmla="*/ 2581692 h 3450517"/>
                  <a:gd name="connsiteX233" fmla="*/ 3993501 w 6159181"/>
                  <a:gd name="connsiteY233" fmla="*/ 2531494 h 3450517"/>
                  <a:gd name="connsiteX234" fmla="*/ 4006212 w 6159181"/>
                  <a:gd name="connsiteY234" fmla="*/ 2520128 h 3450517"/>
                  <a:gd name="connsiteX235" fmla="*/ 4023811 w 6159181"/>
                  <a:gd name="connsiteY235" fmla="*/ 2565591 h 3450517"/>
                  <a:gd name="connsiteX236" fmla="*/ 4100075 w 6159181"/>
                  <a:gd name="connsiteY236" fmla="*/ 2590216 h 3450517"/>
                  <a:gd name="connsiteX237" fmla="*/ 4071721 w 6159181"/>
                  <a:gd name="connsiteY237" fmla="*/ 2628101 h 3450517"/>
                  <a:gd name="connsiteX238" fmla="*/ 4062921 w 6159181"/>
                  <a:gd name="connsiteY238" fmla="*/ 2641361 h 3450517"/>
                  <a:gd name="connsiteX239" fmla="*/ 4043366 w 6159181"/>
                  <a:gd name="connsiteY239" fmla="*/ 2639467 h 3450517"/>
                  <a:gd name="connsiteX240" fmla="*/ 3957324 w 6159181"/>
                  <a:gd name="connsiteY240" fmla="*/ 2647991 h 3450517"/>
                  <a:gd name="connsiteX241" fmla="*/ 3964169 w 6159181"/>
                  <a:gd name="connsiteY241" fmla="*/ 2711449 h 3450517"/>
                  <a:gd name="connsiteX242" fmla="*/ 3999367 w 6159181"/>
                  <a:gd name="connsiteY242" fmla="*/ 2750281 h 3450517"/>
                  <a:gd name="connsiteX243" fmla="*/ 3999367 w 6159181"/>
                  <a:gd name="connsiteY243" fmla="*/ 2750281 h 3450517"/>
                  <a:gd name="connsiteX244" fmla="*/ 3972968 w 6159181"/>
                  <a:gd name="connsiteY244" fmla="*/ 2750281 h 3450517"/>
                  <a:gd name="connsiteX245" fmla="*/ 3933859 w 6159181"/>
                  <a:gd name="connsiteY245" fmla="*/ 2779642 h 3450517"/>
                  <a:gd name="connsiteX246" fmla="*/ 4003278 w 6159181"/>
                  <a:gd name="connsiteY246" fmla="*/ 2827945 h 3450517"/>
                  <a:gd name="connsiteX247" fmla="*/ 4048255 w 6159181"/>
                  <a:gd name="connsiteY247" fmla="*/ 2840258 h 3450517"/>
                  <a:gd name="connsiteX248" fmla="*/ 3968080 w 6159181"/>
                  <a:gd name="connsiteY248" fmla="*/ 2863936 h 3450517"/>
                  <a:gd name="connsiteX249" fmla="*/ 3883016 w 6159181"/>
                  <a:gd name="connsiteY249" fmla="*/ 2934024 h 3450517"/>
                  <a:gd name="connsiteX250" fmla="*/ 3957324 w 6159181"/>
                  <a:gd name="connsiteY250" fmla="*/ 2964332 h 3450517"/>
                  <a:gd name="connsiteX251" fmla="*/ 3860528 w 6159181"/>
                  <a:gd name="connsiteY251" fmla="*/ 3040102 h 3450517"/>
                  <a:gd name="connsiteX252" fmla="*/ 3921148 w 6159181"/>
                  <a:gd name="connsiteY252" fmla="*/ 3065675 h 3450517"/>
                  <a:gd name="connsiteX253" fmla="*/ 4008167 w 6159181"/>
                  <a:gd name="connsiteY253" fmla="*/ 3070410 h 3450517"/>
                  <a:gd name="connsiteX254" fmla="*/ 4031633 w 6159181"/>
                  <a:gd name="connsiteY254" fmla="*/ 3068516 h 3450517"/>
                  <a:gd name="connsiteX255" fmla="*/ 4023811 w 6159181"/>
                  <a:gd name="connsiteY255" fmla="*/ 3084617 h 3450517"/>
                  <a:gd name="connsiteX256" fmla="*/ 3955369 w 6159181"/>
                  <a:gd name="connsiteY256" fmla="*/ 3193537 h 3450517"/>
                  <a:gd name="connsiteX257" fmla="*/ 3987635 w 6159181"/>
                  <a:gd name="connsiteY257" fmla="*/ 3262677 h 3450517"/>
                  <a:gd name="connsiteX258" fmla="*/ 4053143 w 6159181"/>
                  <a:gd name="connsiteY258" fmla="*/ 3186907 h 3450517"/>
                  <a:gd name="connsiteX259" fmla="*/ 4068787 w 6159181"/>
                  <a:gd name="connsiteY259" fmla="*/ 3152811 h 3450517"/>
                  <a:gd name="connsiteX260" fmla="*/ 4089320 w 6159181"/>
                  <a:gd name="connsiteY260" fmla="*/ 3172700 h 3450517"/>
                  <a:gd name="connsiteX261" fmla="*/ 4095186 w 6159181"/>
                  <a:gd name="connsiteY261" fmla="*/ 3175541 h 3450517"/>
                  <a:gd name="connsiteX262" fmla="*/ 4117674 w 6159181"/>
                  <a:gd name="connsiteY262" fmla="*/ 3232369 h 3450517"/>
                  <a:gd name="connsiteX263" fmla="*/ 4230115 w 6159181"/>
                  <a:gd name="connsiteY263" fmla="*/ 3234264 h 3450517"/>
                  <a:gd name="connsiteX264" fmla="*/ 4182206 w 6159181"/>
                  <a:gd name="connsiteY264" fmla="*/ 3318558 h 3450517"/>
                  <a:gd name="connsiteX265" fmla="*/ 4302468 w 6159181"/>
                  <a:gd name="connsiteY265" fmla="*/ 3325188 h 3450517"/>
                  <a:gd name="connsiteX266" fmla="*/ 4319090 w 6159181"/>
                  <a:gd name="connsiteY266" fmla="*/ 3352655 h 3450517"/>
                  <a:gd name="connsiteX267" fmla="*/ 4339623 w 6159181"/>
                  <a:gd name="connsiteY267" fmla="*/ 3418953 h 3450517"/>
                  <a:gd name="connsiteX268" fmla="*/ 4404154 w 6159181"/>
                  <a:gd name="connsiteY268" fmla="*/ 3449262 h 3450517"/>
                  <a:gd name="connsiteX269" fmla="*/ 4511706 w 6159181"/>
                  <a:gd name="connsiteY269" fmla="*/ 3284461 h 3450517"/>
                  <a:gd name="connsiteX270" fmla="*/ 4570371 w 6159181"/>
                  <a:gd name="connsiteY270" fmla="*/ 3317611 h 3450517"/>
                  <a:gd name="connsiteX271" fmla="*/ 4639790 w 6159181"/>
                  <a:gd name="connsiteY271" fmla="*/ 3347919 h 3450517"/>
                  <a:gd name="connsiteX272" fmla="*/ 4743431 w 6159181"/>
                  <a:gd name="connsiteY272" fmla="*/ 3339395 h 3450517"/>
                  <a:gd name="connsiteX273" fmla="*/ 4755164 w 6159181"/>
                  <a:gd name="connsiteY273" fmla="*/ 3211533 h 3450517"/>
                  <a:gd name="connsiteX274" fmla="*/ 4949736 w 6159181"/>
                  <a:gd name="connsiteY274" fmla="*/ 3234264 h 3450517"/>
                  <a:gd name="connsiteX275" fmla="*/ 4966357 w 6159181"/>
                  <a:gd name="connsiteY275" fmla="*/ 3168912 h 3450517"/>
                  <a:gd name="connsiteX276" fmla="*/ 5143329 w 6159181"/>
                  <a:gd name="connsiteY276" fmla="*/ 3172700 h 3450517"/>
                  <a:gd name="connsiteX277" fmla="*/ 5262614 w 6159181"/>
                  <a:gd name="connsiteY277" fmla="*/ 3172700 h 3450517"/>
                  <a:gd name="connsiteX278" fmla="*/ 5349633 w 6159181"/>
                  <a:gd name="connsiteY278" fmla="*/ 3203008 h 3450517"/>
                  <a:gd name="connsiteX279" fmla="*/ 5401453 w 6159181"/>
                  <a:gd name="connsiteY279" fmla="*/ 3057150 h 3450517"/>
                  <a:gd name="connsiteX280" fmla="*/ 5650779 w 6159181"/>
                  <a:gd name="connsiteY280" fmla="*/ 3022107 h 3450517"/>
                  <a:gd name="connsiteX281" fmla="*/ 5567670 w 6159181"/>
                  <a:gd name="connsiteY281" fmla="*/ 2914134 h 3450517"/>
                  <a:gd name="connsiteX282" fmla="*/ 5649801 w 6159181"/>
                  <a:gd name="connsiteY282" fmla="*/ 2880038 h 3450517"/>
                  <a:gd name="connsiteX283" fmla="*/ 5674244 w 6159181"/>
                  <a:gd name="connsiteY283" fmla="*/ 2732285 h 3450517"/>
                  <a:gd name="connsiteX284" fmla="*/ 5948991 w 6159181"/>
                  <a:gd name="connsiteY284" fmla="*/ 2723761 h 3450517"/>
                  <a:gd name="connsiteX285" fmla="*/ 5951924 w 6159181"/>
                  <a:gd name="connsiteY285" fmla="*/ 2622419 h 3450517"/>
                  <a:gd name="connsiteX286" fmla="*/ 6056543 w 6159181"/>
                  <a:gd name="connsiteY286" fmla="*/ 2574115 h 3450517"/>
                  <a:gd name="connsiteX287" fmla="*/ 6005700 w 6159181"/>
                  <a:gd name="connsiteY287" fmla="*/ 2511604 h 3450517"/>
                  <a:gd name="connsiteX288" fmla="*/ 6038943 w 6159181"/>
                  <a:gd name="connsiteY288" fmla="*/ 2458565 h 3450517"/>
                  <a:gd name="connsiteX289" fmla="*/ 5922592 w 6159181"/>
                  <a:gd name="connsiteY289" fmla="*/ 2353434 h 3450517"/>
                  <a:gd name="connsiteX290" fmla="*/ 6066320 w 6159181"/>
                  <a:gd name="connsiteY290" fmla="*/ 2279558 h 3450517"/>
                  <a:gd name="connsiteX291" fmla="*/ 5976368 w 6159181"/>
                  <a:gd name="connsiteY291" fmla="*/ 2117599 h 3450517"/>
                  <a:gd name="connsiteX292" fmla="*/ 6153339 w 6159181"/>
                  <a:gd name="connsiteY292" fmla="*/ 2034251 h 3450517"/>
                  <a:gd name="connsiteX293" fmla="*/ 5990056 w 6159181"/>
                  <a:gd name="connsiteY293" fmla="*/ 1907336 h 3450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</a:cxnLst>
                <a:rect l="l" t="t" r="r" b="b"/>
                <a:pathLst>
                  <a:path w="6159181" h="3450517">
                    <a:moveTo>
                      <a:pt x="5990056" y="1907336"/>
                    </a:moveTo>
                    <a:cubicBezTo>
                      <a:pt x="6032099" y="1889341"/>
                      <a:pt x="6082942" y="1863768"/>
                      <a:pt x="6078053" y="1826830"/>
                    </a:cubicBezTo>
                    <a:cubicBezTo>
                      <a:pt x="6066320" y="1748218"/>
                      <a:pt x="5963657" y="1761478"/>
                      <a:pt x="5896193" y="1774738"/>
                    </a:cubicBezTo>
                    <a:cubicBezTo>
                      <a:pt x="5898148" y="1770950"/>
                      <a:pt x="5901081" y="1768108"/>
                      <a:pt x="5903037" y="1764320"/>
                    </a:cubicBezTo>
                    <a:cubicBezTo>
                      <a:pt x="5922592" y="1734012"/>
                      <a:pt x="5897171" y="1713175"/>
                      <a:pt x="5877615" y="1694232"/>
                    </a:cubicBezTo>
                    <a:cubicBezTo>
                      <a:pt x="5864905" y="1681920"/>
                      <a:pt x="5810151" y="1687602"/>
                      <a:pt x="5796462" y="1693285"/>
                    </a:cubicBezTo>
                    <a:cubicBezTo>
                      <a:pt x="5713354" y="1728329"/>
                      <a:pt x="5787663" y="1630775"/>
                      <a:pt x="5773975" y="1584365"/>
                    </a:cubicBezTo>
                    <a:cubicBezTo>
                      <a:pt x="5772997" y="1579629"/>
                      <a:pt x="5771042" y="1577735"/>
                      <a:pt x="5766153" y="1576788"/>
                    </a:cubicBezTo>
                    <a:cubicBezTo>
                      <a:pt x="5729976" y="1570158"/>
                      <a:pt x="5700644" y="1602361"/>
                      <a:pt x="5674244" y="1622250"/>
                    </a:cubicBezTo>
                    <a:cubicBezTo>
                      <a:pt x="5624380" y="1660135"/>
                      <a:pt x="5645890" y="1629827"/>
                      <a:pt x="5661534" y="1593837"/>
                    </a:cubicBezTo>
                    <a:cubicBezTo>
                      <a:pt x="5664467" y="1591942"/>
                      <a:pt x="5668378" y="1590995"/>
                      <a:pt x="5672289" y="1589101"/>
                    </a:cubicBezTo>
                    <a:cubicBezTo>
                      <a:pt x="5712376" y="1565422"/>
                      <a:pt x="5632201" y="1502912"/>
                      <a:pt x="5592114" y="1473551"/>
                    </a:cubicBezTo>
                    <a:cubicBezTo>
                      <a:pt x="5565715" y="1454609"/>
                      <a:pt x="5536383" y="1439454"/>
                      <a:pt x="5506073" y="1428089"/>
                    </a:cubicBezTo>
                    <a:cubicBezTo>
                      <a:pt x="5499228" y="1425247"/>
                      <a:pt x="5493362" y="1422406"/>
                      <a:pt x="5487495" y="1419565"/>
                    </a:cubicBezTo>
                    <a:cubicBezTo>
                      <a:pt x="5500206" y="1411988"/>
                      <a:pt x="5510961" y="1402516"/>
                      <a:pt x="5519761" y="1391151"/>
                    </a:cubicBezTo>
                    <a:cubicBezTo>
                      <a:pt x="5531494" y="1385468"/>
                      <a:pt x="5538338" y="1375050"/>
                      <a:pt x="5536383" y="1358001"/>
                    </a:cubicBezTo>
                    <a:cubicBezTo>
                      <a:pt x="5538338" y="1350424"/>
                      <a:pt x="5538338" y="1341900"/>
                      <a:pt x="5537361" y="1333376"/>
                    </a:cubicBezTo>
                    <a:cubicBezTo>
                      <a:pt x="5532472" y="1289808"/>
                      <a:pt x="5455230" y="1249082"/>
                      <a:pt x="5379944" y="1225404"/>
                    </a:cubicBezTo>
                    <a:cubicBezTo>
                      <a:pt x="5395587" y="1212143"/>
                      <a:pt x="5410253" y="1196989"/>
                      <a:pt x="5422964" y="1181835"/>
                    </a:cubicBezTo>
                    <a:cubicBezTo>
                      <a:pt x="5431764" y="1171417"/>
                      <a:pt x="5455230" y="1154369"/>
                      <a:pt x="5446430" y="1135426"/>
                    </a:cubicBezTo>
                    <a:cubicBezTo>
                      <a:pt x="5426875" y="1092805"/>
                      <a:pt x="5377010" y="1078598"/>
                      <a:pt x="5328122" y="1069127"/>
                    </a:cubicBezTo>
                    <a:cubicBezTo>
                      <a:pt x="5316390" y="1067233"/>
                      <a:pt x="5303679" y="1064392"/>
                      <a:pt x="5291946" y="1062497"/>
                    </a:cubicBezTo>
                    <a:cubicBezTo>
                      <a:pt x="5316390" y="1034083"/>
                      <a:pt x="5330078" y="1002828"/>
                      <a:pt x="5294880" y="983885"/>
                    </a:cubicBezTo>
                    <a:cubicBezTo>
                      <a:pt x="5282169" y="977255"/>
                      <a:pt x="5267503" y="971573"/>
                      <a:pt x="5251858" y="967784"/>
                    </a:cubicBezTo>
                    <a:cubicBezTo>
                      <a:pt x="5235237" y="957366"/>
                      <a:pt x="5216660" y="950736"/>
                      <a:pt x="5197105" y="946000"/>
                    </a:cubicBezTo>
                    <a:cubicBezTo>
                      <a:pt x="5206882" y="930846"/>
                      <a:pt x="5215682" y="916639"/>
                      <a:pt x="5226438" y="902432"/>
                    </a:cubicBezTo>
                    <a:cubicBezTo>
                      <a:pt x="5239148" y="886331"/>
                      <a:pt x="5275325" y="835186"/>
                      <a:pt x="5217638" y="807719"/>
                    </a:cubicBezTo>
                    <a:cubicBezTo>
                      <a:pt x="5158973" y="779306"/>
                      <a:pt x="5079776" y="786883"/>
                      <a:pt x="5029911" y="787830"/>
                    </a:cubicBezTo>
                    <a:cubicBezTo>
                      <a:pt x="5024044" y="787830"/>
                      <a:pt x="5014267" y="787830"/>
                      <a:pt x="5002534" y="786883"/>
                    </a:cubicBezTo>
                    <a:cubicBezTo>
                      <a:pt x="5005467" y="784988"/>
                      <a:pt x="5008400" y="783094"/>
                      <a:pt x="5011333" y="781200"/>
                    </a:cubicBezTo>
                    <a:cubicBezTo>
                      <a:pt x="5028933" y="769834"/>
                      <a:pt x="5073909" y="751839"/>
                      <a:pt x="5069998" y="729108"/>
                    </a:cubicBezTo>
                    <a:cubicBezTo>
                      <a:pt x="5061199" y="678910"/>
                      <a:pt x="4987868" y="662809"/>
                      <a:pt x="4924314" y="647655"/>
                    </a:cubicBezTo>
                    <a:cubicBezTo>
                      <a:pt x="4893026" y="640078"/>
                      <a:pt x="4851961" y="631554"/>
                      <a:pt x="4810896" y="625871"/>
                    </a:cubicBezTo>
                    <a:cubicBezTo>
                      <a:pt x="4852939" y="606928"/>
                      <a:pt x="4907693" y="578514"/>
                      <a:pt x="4887160" y="549153"/>
                    </a:cubicBezTo>
                    <a:cubicBezTo>
                      <a:pt x="4853917" y="500850"/>
                      <a:pt x="4755164" y="488537"/>
                      <a:pt x="4691611" y="480960"/>
                    </a:cubicBezTo>
                    <a:cubicBezTo>
                      <a:pt x="4661301" y="477172"/>
                      <a:pt x="4630013" y="473383"/>
                      <a:pt x="4599703" y="469594"/>
                    </a:cubicBezTo>
                    <a:cubicBezTo>
                      <a:pt x="4614369" y="439286"/>
                      <a:pt x="4644679" y="376776"/>
                      <a:pt x="4580148" y="345521"/>
                    </a:cubicBezTo>
                    <a:cubicBezTo>
                      <a:pt x="4512684" y="313318"/>
                      <a:pt x="4444241" y="317107"/>
                      <a:pt x="4384599" y="328472"/>
                    </a:cubicBezTo>
                    <a:cubicBezTo>
                      <a:pt x="4379710" y="329419"/>
                      <a:pt x="4353311" y="336049"/>
                      <a:pt x="4322023" y="344573"/>
                    </a:cubicBezTo>
                    <a:cubicBezTo>
                      <a:pt x="4327890" y="301006"/>
                      <a:pt x="4331801" y="239442"/>
                      <a:pt x="4282914" y="211028"/>
                    </a:cubicBezTo>
                    <a:cubicBezTo>
                      <a:pt x="4217405" y="172196"/>
                      <a:pt x="4135274" y="198716"/>
                      <a:pt x="4080520" y="212923"/>
                    </a:cubicBezTo>
                    <a:cubicBezTo>
                      <a:pt x="4073676" y="214817"/>
                      <a:pt x="4066832" y="216711"/>
                      <a:pt x="4059987" y="218605"/>
                    </a:cubicBezTo>
                    <a:cubicBezTo>
                      <a:pt x="4058032" y="203451"/>
                      <a:pt x="4056077" y="188297"/>
                      <a:pt x="4053143" y="173143"/>
                    </a:cubicBezTo>
                    <a:cubicBezTo>
                      <a:pt x="4049232" y="151359"/>
                      <a:pt x="4032611" y="113474"/>
                      <a:pt x="3986657" y="103056"/>
                    </a:cubicBezTo>
                    <a:cubicBezTo>
                      <a:pt x="3927992" y="89796"/>
                      <a:pt x="3868350" y="108739"/>
                      <a:pt x="3825329" y="123893"/>
                    </a:cubicBezTo>
                    <a:cubicBezTo>
                      <a:pt x="3799907" y="132417"/>
                      <a:pt x="3775464" y="141888"/>
                      <a:pt x="3752976" y="152306"/>
                    </a:cubicBezTo>
                    <a:cubicBezTo>
                      <a:pt x="3747109" y="126734"/>
                      <a:pt x="3736354" y="103056"/>
                      <a:pt x="3720710" y="82219"/>
                    </a:cubicBezTo>
                    <a:cubicBezTo>
                      <a:pt x="3707999" y="50016"/>
                      <a:pt x="3688445" y="6448"/>
                      <a:pt x="3626846" y="766"/>
                    </a:cubicBezTo>
                    <a:cubicBezTo>
                      <a:pt x="3555471" y="-5864"/>
                      <a:pt x="3496807" y="32968"/>
                      <a:pt x="3458675" y="57593"/>
                    </a:cubicBezTo>
                    <a:cubicBezTo>
                      <a:pt x="3453786" y="61382"/>
                      <a:pt x="3447919" y="65171"/>
                      <a:pt x="3442053" y="69906"/>
                    </a:cubicBezTo>
                    <a:cubicBezTo>
                      <a:pt x="3402943" y="88849"/>
                      <a:pt x="3367744" y="112527"/>
                      <a:pt x="3342323" y="137152"/>
                    </a:cubicBezTo>
                    <a:cubicBezTo>
                      <a:pt x="3337434" y="127681"/>
                      <a:pt x="3330590" y="118210"/>
                      <a:pt x="3320813" y="108739"/>
                    </a:cubicBezTo>
                    <a:cubicBezTo>
                      <a:pt x="3310057" y="90743"/>
                      <a:pt x="3294413" y="76536"/>
                      <a:pt x="3268992" y="63276"/>
                    </a:cubicBezTo>
                    <a:cubicBezTo>
                      <a:pt x="3242593" y="49069"/>
                      <a:pt x="3159485" y="7396"/>
                      <a:pt x="3122330" y="41492"/>
                    </a:cubicBezTo>
                    <a:cubicBezTo>
                      <a:pt x="3110597" y="51911"/>
                      <a:pt x="3092998" y="86955"/>
                      <a:pt x="3081265" y="125787"/>
                    </a:cubicBezTo>
                    <a:cubicBezTo>
                      <a:pt x="3080287" y="126734"/>
                      <a:pt x="3080287" y="127681"/>
                      <a:pt x="3079309" y="127681"/>
                    </a:cubicBezTo>
                    <a:cubicBezTo>
                      <a:pt x="3078332" y="126734"/>
                      <a:pt x="3078332" y="125787"/>
                      <a:pt x="3077354" y="125787"/>
                    </a:cubicBezTo>
                    <a:cubicBezTo>
                      <a:pt x="3065621" y="86955"/>
                      <a:pt x="3047044" y="51911"/>
                      <a:pt x="3036289" y="41492"/>
                    </a:cubicBezTo>
                    <a:cubicBezTo>
                      <a:pt x="2999134" y="7396"/>
                      <a:pt x="2916026" y="49069"/>
                      <a:pt x="2889627" y="63276"/>
                    </a:cubicBezTo>
                    <a:cubicBezTo>
                      <a:pt x="2865183" y="76536"/>
                      <a:pt x="2848562" y="90743"/>
                      <a:pt x="2837806" y="108739"/>
                    </a:cubicBezTo>
                    <a:cubicBezTo>
                      <a:pt x="2828029" y="118210"/>
                      <a:pt x="2821185" y="127681"/>
                      <a:pt x="2816296" y="137152"/>
                    </a:cubicBezTo>
                    <a:cubicBezTo>
                      <a:pt x="2790875" y="111580"/>
                      <a:pt x="2754698" y="88849"/>
                      <a:pt x="2716566" y="69906"/>
                    </a:cubicBezTo>
                    <a:cubicBezTo>
                      <a:pt x="2710700" y="65171"/>
                      <a:pt x="2704833" y="61382"/>
                      <a:pt x="2699944" y="57593"/>
                    </a:cubicBezTo>
                    <a:cubicBezTo>
                      <a:pt x="2661812" y="32021"/>
                      <a:pt x="2603148" y="-5864"/>
                      <a:pt x="2531772" y="766"/>
                    </a:cubicBezTo>
                    <a:cubicBezTo>
                      <a:pt x="2470174" y="6448"/>
                      <a:pt x="2450619" y="50016"/>
                      <a:pt x="2437909" y="82219"/>
                    </a:cubicBezTo>
                    <a:cubicBezTo>
                      <a:pt x="2422265" y="102109"/>
                      <a:pt x="2411510" y="126734"/>
                      <a:pt x="2405643" y="152306"/>
                    </a:cubicBezTo>
                    <a:cubicBezTo>
                      <a:pt x="2383155" y="141888"/>
                      <a:pt x="2357734" y="133364"/>
                      <a:pt x="2333290" y="123893"/>
                    </a:cubicBezTo>
                    <a:cubicBezTo>
                      <a:pt x="2290269" y="108739"/>
                      <a:pt x="2230627" y="89796"/>
                      <a:pt x="2171962" y="103056"/>
                    </a:cubicBezTo>
                    <a:cubicBezTo>
                      <a:pt x="2126008" y="113474"/>
                      <a:pt x="2109386" y="151359"/>
                      <a:pt x="2105476" y="173143"/>
                    </a:cubicBezTo>
                    <a:cubicBezTo>
                      <a:pt x="2102542" y="188297"/>
                      <a:pt x="2100587" y="203451"/>
                      <a:pt x="2098631" y="218605"/>
                    </a:cubicBezTo>
                    <a:cubicBezTo>
                      <a:pt x="2091787" y="216711"/>
                      <a:pt x="2084943" y="214817"/>
                      <a:pt x="2078098" y="212923"/>
                    </a:cubicBezTo>
                    <a:cubicBezTo>
                      <a:pt x="2022367" y="198716"/>
                      <a:pt x="1940237" y="172196"/>
                      <a:pt x="1875706" y="211028"/>
                    </a:cubicBezTo>
                    <a:cubicBezTo>
                      <a:pt x="1827796" y="240389"/>
                      <a:pt x="1830729" y="301006"/>
                      <a:pt x="1836596" y="344573"/>
                    </a:cubicBezTo>
                    <a:cubicBezTo>
                      <a:pt x="1805308" y="336049"/>
                      <a:pt x="1778909" y="329419"/>
                      <a:pt x="1774020" y="328472"/>
                    </a:cubicBezTo>
                    <a:cubicBezTo>
                      <a:pt x="1713400" y="317107"/>
                      <a:pt x="1645935" y="313318"/>
                      <a:pt x="1578471" y="345521"/>
                    </a:cubicBezTo>
                    <a:cubicBezTo>
                      <a:pt x="1513940" y="375829"/>
                      <a:pt x="1545228" y="439286"/>
                      <a:pt x="1558916" y="469594"/>
                    </a:cubicBezTo>
                    <a:cubicBezTo>
                      <a:pt x="1528606" y="473383"/>
                      <a:pt x="1497318" y="477172"/>
                      <a:pt x="1467008" y="480960"/>
                    </a:cubicBezTo>
                    <a:cubicBezTo>
                      <a:pt x="1404432" y="488537"/>
                      <a:pt x="1305680" y="500850"/>
                      <a:pt x="1271459" y="549153"/>
                    </a:cubicBezTo>
                    <a:cubicBezTo>
                      <a:pt x="1250926" y="578514"/>
                      <a:pt x="1305680" y="606928"/>
                      <a:pt x="1347723" y="625871"/>
                    </a:cubicBezTo>
                    <a:cubicBezTo>
                      <a:pt x="1306658" y="632501"/>
                      <a:pt x="1265593" y="640078"/>
                      <a:pt x="1234305" y="647655"/>
                    </a:cubicBezTo>
                    <a:cubicBezTo>
                      <a:pt x="1170751" y="662809"/>
                      <a:pt x="1097420" y="678910"/>
                      <a:pt x="1088621" y="729108"/>
                    </a:cubicBezTo>
                    <a:cubicBezTo>
                      <a:pt x="1084710" y="752786"/>
                      <a:pt x="1128708" y="769834"/>
                      <a:pt x="1147285" y="781200"/>
                    </a:cubicBezTo>
                    <a:cubicBezTo>
                      <a:pt x="1150219" y="783094"/>
                      <a:pt x="1153152" y="784988"/>
                      <a:pt x="1156085" y="786883"/>
                    </a:cubicBezTo>
                    <a:cubicBezTo>
                      <a:pt x="1144352" y="786883"/>
                      <a:pt x="1134575" y="787830"/>
                      <a:pt x="1128708" y="787830"/>
                    </a:cubicBezTo>
                    <a:cubicBezTo>
                      <a:pt x="1078843" y="786883"/>
                      <a:pt x="999646" y="780253"/>
                      <a:pt x="940981" y="807719"/>
                    </a:cubicBezTo>
                    <a:cubicBezTo>
                      <a:pt x="883294" y="835186"/>
                      <a:pt x="919471" y="886331"/>
                      <a:pt x="932182" y="902432"/>
                    </a:cubicBezTo>
                    <a:cubicBezTo>
                      <a:pt x="942937" y="915692"/>
                      <a:pt x="952714" y="930846"/>
                      <a:pt x="961514" y="946000"/>
                    </a:cubicBezTo>
                    <a:cubicBezTo>
                      <a:pt x="942937" y="950736"/>
                      <a:pt x="923382" y="957366"/>
                      <a:pt x="906760" y="967784"/>
                    </a:cubicBezTo>
                    <a:cubicBezTo>
                      <a:pt x="892094" y="971573"/>
                      <a:pt x="877428" y="977255"/>
                      <a:pt x="864717" y="983885"/>
                    </a:cubicBezTo>
                    <a:cubicBezTo>
                      <a:pt x="829518" y="1001881"/>
                      <a:pt x="843207" y="1034083"/>
                      <a:pt x="867650" y="1062497"/>
                    </a:cubicBezTo>
                    <a:cubicBezTo>
                      <a:pt x="854940" y="1064392"/>
                      <a:pt x="843207" y="1066286"/>
                      <a:pt x="831474" y="1069127"/>
                    </a:cubicBezTo>
                    <a:cubicBezTo>
                      <a:pt x="782587" y="1078598"/>
                      <a:pt x="732722" y="1092805"/>
                      <a:pt x="713167" y="1135426"/>
                    </a:cubicBezTo>
                    <a:cubicBezTo>
                      <a:pt x="704367" y="1154369"/>
                      <a:pt x="727833" y="1171417"/>
                      <a:pt x="736633" y="1181835"/>
                    </a:cubicBezTo>
                    <a:cubicBezTo>
                      <a:pt x="749343" y="1196989"/>
                      <a:pt x="764009" y="1212143"/>
                      <a:pt x="779653" y="1225404"/>
                    </a:cubicBezTo>
                    <a:cubicBezTo>
                      <a:pt x="704367" y="1249082"/>
                      <a:pt x="627125" y="1289808"/>
                      <a:pt x="622236" y="1333376"/>
                    </a:cubicBezTo>
                    <a:cubicBezTo>
                      <a:pt x="621259" y="1341900"/>
                      <a:pt x="622236" y="1350424"/>
                      <a:pt x="623214" y="1358001"/>
                    </a:cubicBezTo>
                    <a:cubicBezTo>
                      <a:pt x="621259" y="1374103"/>
                      <a:pt x="627125" y="1384521"/>
                      <a:pt x="639836" y="1391151"/>
                    </a:cubicBezTo>
                    <a:cubicBezTo>
                      <a:pt x="648636" y="1401569"/>
                      <a:pt x="659391" y="1411041"/>
                      <a:pt x="672101" y="1419565"/>
                    </a:cubicBezTo>
                    <a:cubicBezTo>
                      <a:pt x="666235" y="1422406"/>
                      <a:pt x="659391" y="1425247"/>
                      <a:pt x="653524" y="1428089"/>
                    </a:cubicBezTo>
                    <a:cubicBezTo>
                      <a:pt x="623214" y="1439454"/>
                      <a:pt x="592904" y="1454609"/>
                      <a:pt x="567483" y="1473551"/>
                    </a:cubicBezTo>
                    <a:cubicBezTo>
                      <a:pt x="527395" y="1502912"/>
                      <a:pt x="447220" y="1565422"/>
                      <a:pt x="487308" y="1589101"/>
                    </a:cubicBezTo>
                    <a:cubicBezTo>
                      <a:pt x="490241" y="1590995"/>
                      <a:pt x="494152" y="1591942"/>
                      <a:pt x="498063" y="1593837"/>
                    </a:cubicBezTo>
                    <a:cubicBezTo>
                      <a:pt x="513707" y="1629827"/>
                      <a:pt x="535217" y="1660135"/>
                      <a:pt x="485352" y="1622250"/>
                    </a:cubicBezTo>
                    <a:cubicBezTo>
                      <a:pt x="458953" y="1602361"/>
                      <a:pt x="429621" y="1569211"/>
                      <a:pt x="393444" y="1576788"/>
                    </a:cubicBezTo>
                    <a:cubicBezTo>
                      <a:pt x="388555" y="1577735"/>
                      <a:pt x="386600" y="1579629"/>
                      <a:pt x="385622" y="1584365"/>
                    </a:cubicBezTo>
                    <a:cubicBezTo>
                      <a:pt x="371934" y="1630775"/>
                      <a:pt x="446242" y="1728329"/>
                      <a:pt x="363134" y="1693285"/>
                    </a:cubicBezTo>
                    <a:cubicBezTo>
                      <a:pt x="349446" y="1687602"/>
                      <a:pt x="294692" y="1681920"/>
                      <a:pt x="281981" y="1694232"/>
                    </a:cubicBezTo>
                    <a:cubicBezTo>
                      <a:pt x="262426" y="1712228"/>
                      <a:pt x="237005" y="1733064"/>
                      <a:pt x="256560" y="1764320"/>
                    </a:cubicBezTo>
                    <a:cubicBezTo>
                      <a:pt x="258515" y="1767161"/>
                      <a:pt x="261449" y="1770950"/>
                      <a:pt x="263404" y="1774738"/>
                    </a:cubicBezTo>
                    <a:cubicBezTo>
                      <a:pt x="195940" y="1761478"/>
                      <a:pt x="93276" y="1748218"/>
                      <a:pt x="81544" y="1826830"/>
                    </a:cubicBezTo>
                    <a:cubicBezTo>
                      <a:pt x="75677" y="1863768"/>
                      <a:pt x="127497" y="1889341"/>
                      <a:pt x="169541" y="1907336"/>
                    </a:cubicBezTo>
                    <a:cubicBezTo>
                      <a:pt x="96210" y="1923437"/>
                      <a:pt x="-26986" y="1945221"/>
                      <a:pt x="5279" y="2034251"/>
                    </a:cubicBezTo>
                    <a:cubicBezTo>
                      <a:pt x="28745" y="2097709"/>
                      <a:pt x="118698" y="2105286"/>
                      <a:pt x="182251" y="2117599"/>
                    </a:cubicBezTo>
                    <a:cubicBezTo>
                      <a:pt x="129453" y="2156431"/>
                      <a:pt x="42434" y="2210417"/>
                      <a:pt x="92299" y="2279558"/>
                    </a:cubicBezTo>
                    <a:cubicBezTo>
                      <a:pt x="127497" y="2328808"/>
                      <a:pt x="180296" y="2341121"/>
                      <a:pt x="236027" y="2353434"/>
                    </a:cubicBezTo>
                    <a:cubicBezTo>
                      <a:pt x="186162" y="2376165"/>
                      <a:pt x="107943" y="2406473"/>
                      <a:pt x="119676" y="2458565"/>
                    </a:cubicBezTo>
                    <a:cubicBezTo>
                      <a:pt x="126520" y="2486979"/>
                      <a:pt x="137275" y="2502133"/>
                      <a:pt x="152919" y="2511604"/>
                    </a:cubicBezTo>
                    <a:cubicBezTo>
                      <a:pt x="118698" y="2520128"/>
                      <a:pt x="88388" y="2537177"/>
                      <a:pt x="102076" y="2574115"/>
                    </a:cubicBezTo>
                    <a:cubicBezTo>
                      <a:pt x="116742" y="2612000"/>
                      <a:pt x="161719" y="2622419"/>
                      <a:pt x="206695" y="2622419"/>
                    </a:cubicBezTo>
                    <a:cubicBezTo>
                      <a:pt x="172474" y="2650832"/>
                      <a:pt x="155852" y="2689665"/>
                      <a:pt x="209628" y="2723761"/>
                    </a:cubicBezTo>
                    <a:cubicBezTo>
                      <a:pt x="291759" y="2774906"/>
                      <a:pt x="394422" y="2764488"/>
                      <a:pt x="484374" y="2732285"/>
                    </a:cubicBezTo>
                    <a:cubicBezTo>
                      <a:pt x="461886" y="2782483"/>
                      <a:pt x="456998" y="2838364"/>
                      <a:pt x="508818" y="2880038"/>
                    </a:cubicBezTo>
                    <a:cubicBezTo>
                      <a:pt x="527395" y="2895191"/>
                      <a:pt x="547928" y="2904663"/>
                      <a:pt x="567483" y="2910346"/>
                    </a:cubicBezTo>
                    <a:cubicBezTo>
                      <a:pt x="568460" y="2915081"/>
                      <a:pt x="569438" y="2919817"/>
                      <a:pt x="572372" y="2924552"/>
                    </a:cubicBezTo>
                    <a:cubicBezTo>
                      <a:pt x="584104" y="2950125"/>
                      <a:pt x="624192" y="2960543"/>
                      <a:pt x="669168" y="2964332"/>
                    </a:cubicBezTo>
                    <a:cubicBezTo>
                      <a:pt x="699478" y="2987063"/>
                      <a:pt x="746410" y="2998429"/>
                      <a:pt x="789431" y="2995587"/>
                    </a:cubicBezTo>
                    <a:cubicBezTo>
                      <a:pt x="759121" y="3011689"/>
                      <a:pt x="728811" y="3027790"/>
                      <a:pt x="701434" y="3049573"/>
                    </a:cubicBezTo>
                    <a:cubicBezTo>
                      <a:pt x="684812" y="3061886"/>
                      <a:pt x="650591" y="3102613"/>
                      <a:pt x="675035" y="3124396"/>
                    </a:cubicBezTo>
                    <a:cubicBezTo>
                      <a:pt x="697523" y="3144286"/>
                      <a:pt x="744454" y="3136710"/>
                      <a:pt x="769876" y="3136710"/>
                    </a:cubicBezTo>
                    <a:cubicBezTo>
                      <a:pt x="807030" y="3135762"/>
                      <a:pt x="903827" y="3106401"/>
                      <a:pt x="864717" y="3166070"/>
                    </a:cubicBezTo>
                    <a:cubicBezTo>
                      <a:pt x="833429" y="3214374"/>
                      <a:pt x="837340" y="3300562"/>
                      <a:pt x="913604" y="3305298"/>
                    </a:cubicBezTo>
                    <a:cubicBezTo>
                      <a:pt x="976180" y="3309087"/>
                      <a:pt x="1016268" y="3259836"/>
                      <a:pt x="1044622" y="3210585"/>
                    </a:cubicBezTo>
                    <a:cubicBezTo>
                      <a:pt x="1053422" y="3271202"/>
                      <a:pt x="1073955" y="3358337"/>
                      <a:pt x="1140441" y="3360232"/>
                    </a:cubicBezTo>
                    <a:cubicBezTo>
                      <a:pt x="1203995" y="3362126"/>
                      <a:pt x="1225505" y="3303404"/>
                      <a:pt x="1226483" y="3247523"/>
                    </a:cubicBezTo>
                    <a:cubicBezTo>
                      <a:pt x="1227461" y="3160388"/>
                      <a:pt x="1247993" y="3235211"/>
                      <a:pt x="1279281" y="3268360"/>
                    </a:cubicBezTo>
                    <a:cubicBezTo>
                      <a:pt x="1302747" y="3292039"/>
                      <a:pt x="1335990" y="3326135"/>
                      <a:pt x="1375100" y="3311928"/>
                    </a:cubicBezTo>
                    <a:cubicBezTo>
                      <a:pt x="1405410" y="3301510"/>
                      <a:pt x="1425943" y="3282567"/>
                      <a:pt x="1436698" y="3260783"/>
                    </a:cubicBezTo>
                    <a:cubicBezTo>
                      <a:pt x="1469941" y="3321399"/>
                      <a:pt x="1521762" y="3359285"/>
                      <a:pt x="1606826" y="3368756"/>
                    </a:cubicBezTo>
                    <a:cubicBezTo>
                      <a:pt x="1636158" y="3372544"/>
                      <a:pt x="1664513" y="3364967"/>
                      <a:pt x="1686023" y="3349813"/>
                    </a:cubicBezTo>
                    <a:cubicBezTo>
                      <a:pt x="1706556" y="3400011"/>
                      <a:pt x="1768154" y="3426531"/>
                      <a:pt x="1828774" y="3411377"/>
                    </a:cubicBezTo>
                    <a:cubicBezTo>
                      <a:pt x="1895260" y="3395275"/>
                      <a:pt x="1888416" y="3300562"/>
                      <a:pt x="1887438" y="3238052"/>
                    </a:cubicBezTo>
                    <a:cubicBezTo>
                      <a:pt x="1927526" y="3269308"/>
                      <a:pt x="1973480" y="3308140"/>
                      <a:pt x="2017478" y="3261730"/>
                    </a:cubicBezTo>
                    <a:cubicBezTo>
                      <a:pt x="2035078" y="3243735"/>
                      <a:pt x="2044855" y="3211533"/>
                      <a:pt x="2038989" y="3187855"/>
                    </a:cubicBezTo>
                    <a:cubicBezTo>
                      <a:pt x="2038989" y="3186907"/>
                      <a:pt x="2038011" y="3185013"/>
                      <a:pt x="2038011" y="3183119"/>
                    </a:cubicBezTo>
                    <a:cubicBezTo>
                      <a:pt x="2049744" y="3180277"/>
                      <a:pt x="2060499" y="3177436"/>
                      <a:pt x="2072232" y="3171753"/>
                    </a:cubicBezTo>
                    <a:cubicBezTo>
                      <a:pt x="2088854" y="3163229"/>
                      <a:pt x="2093742" y="3157546"/>
                      <a:pt x="2092765" y="3151863"/>
                    </a:cubicBezTo>
                    <a:cubicBezTo>
                      <a:pt x="2097654" y="3163229"/>
                      <a:pt x="2102542" y="3174595"/>
                      <a:pt x="2108409" y="3185960"/>
                    </a:cubicBezTo>
                    <a:cubicBezTo>
                      <a:pt x="2122097" y="3210585"/>
                      <a:pt x="2140675" y="3255101"/>
                      <a:pt x="2173918" y="3261730"/>
                    </a:cubicBezTo>
                    <a:cubicBezTo>
                      <a:pt x="2206183" y="3268360"/>
                      <a:pt x="2206183" y="3205850"/>
                      <a:pt x="2206183" y="3192590"/>
                    </a:cubicBezTo>
                    <a:cubicBezTo>
                      <a:pt x="2206183" y="3145233"/>
                      <a:pt x="2170984" y="3111137"/>
                      <a:pt x="2137741" y="3083670"/>
                    </a:cubicBezTo>
                    <a:cubicBezTo>
                      <a:pt x="2122097" y="3070410"/>
                      <a:pt x="2128941" y="3065675"/>
                      <a:pt x="2141652" y="3060939"/>
                    </a:cubicBezTo>
                    <a:cubicBezTo>
                      <a:pt x="2131875" y="3051468"/>
                      <a:pt x="2122097" y="3041997"/>
                      <a:pt x="2111342" y="3032525"/>
                    </a:cubicBezTo>
                    <a:cubicBezTo>
                      <a:pt x="2106453" y="3028737"/>
                      <a:pt x="2110364" y="3022107"/>
                      <a:pt x="2116231" y="3021160"/>
                    </a:cubicBezTo>
                    <a:cubicBezTo>
                      <a:pt x="2157296" y="3017371"/>
                      <a:pt x="2206183" y="3000323"/>
                      <a:pt x="2242360" y="2971909"/>
                    </a:cubicBezTo>
                    <a:cubicBezTo>
                      <a:pt x="2242360" y="2971909"/>
                      <a:pt x="2242360" y="2971909"/>
                      <a:pt x="2242360" y="2971909"/>
                    </a:cubicBezTo>
                    <a:cubicBezTo>
                      <a:pt x="2242360" y="2971909"/>
                      <a:pt x="2242360" y="2971909"/>
                      <a:pt x="2242360" y="2971909"/>
                    </a:cubicBezTo>
                    <a:cubicBezTo>
                      <a:pt x="2262893" y="2955808"/>
                      <a:pt x="2279514" y="2935918"/>
                      <a:pt x="2288314" y="2913187"/>
                    </a:cubicBezTo>
                    <a:cubicBezTo>
                      <a:pt x="2302980" y="2871513"/>
                      <a:pt x="2280492" y="2849730"/>
                      <a:pt x="2247249" y="2838364"/>
                    </a:cubicBezTo>
                    <a:cubicBezTo>
                      <a:pt x="2249204" y="2819422"/>
                      <a:pt x="2233560" y="2794796"/>
                      <a:pt x="2218894" y="2773012"/>
                    </a:cubicBezTo>
                    <a:cubicBezTo>
                      <a:pt x="2249204" y="2792901"/>
                      <a:pt x="2286358" y="2813738"/>
                      <a:pt x="2308846" y="2791007"/>
                    </a:cubicBezTo>
                    <a:cubicBezTo>
                      <a:pt x="2322535" y="2776800"/>
                      <a:pt x="2316669" y="2759752"/>
                      <a:pt x="2306891" y="2745545"/>
                    </a:cubicBezTo>
                    <a:cubicBezTo>
                      <a:pt x="2299069" y="2732285"/>
                      <a:pt x="2287336" y="2720920"/>
                      <a:pt x="2279514" y="2707660"/>
                    </a:cubicBezTo>
                    <a:cubicBezTo>
                      <a:pt x="2270714" y="2696294"/>
                      <a:pt x="2274625" y="2697241"/>
                      <a:pt x="2290269" y="2710501"/>
                    </a:cubicBezTo>
                    <a:cubicBezTo>
                      <a:pt x="2297114" y="2716184"/>
                      <a:pt x="2303958" y="2720920"/>
                      <a:pt x="2310802" y="2726603"/>
                    </a:cubicBezTo>
                    <a:cubicBezTo>
                      <a:pt x="2321557" y="2736074"/>
                      <a:pt x="2346978" y="2738915"/>
                      <a:pt x="2360667" y="2733232"/>
                    </a:cubicBezTo>
                    <a:cubicBezTo>
                      <a:pt x="2375333" y="2726603"/>
                      <a:pt x="2378266" y="2713343"/>
                      <a:pt x="2378266" y="2699136"/>
                    </a:cubicBezTo>
                    <a:cubicBezTo>
                      <a:pt x="2382177" y="2641361"/>
                      <a:pt x="2342090" y="2599687"/>
                      <a:pt x="2313735" y="2552331"/>
                    </a:cubicBezTo>
                    <a:cubicBezTo>
                      <a:pt x="2334268" y="2564644"/>
                      <a:pt x="2355778" y="2575062"/>
                      <a:pt x="2382177" y="2572220"/>
                    </a:cubicBezTo>
                    <a:cubicBezTo>
                      <a:pt x="2404665" y="2569379"/>
                      <a:pt x="2419332" y="2560855"/>
                      <a:pt x="2428131" y="2540965"/>
                    </a:cubicBezTo>
                    <a:cubicBezTo>
                      <a:pt x="2439864" y="2514446"/>
                      <a:pt x="2421287" y="2474666"/>
                      <a:pt x="2411510" y="2450041"/>
                    </a:cubicBezTo>
                    <a:cubicBezTo>
                      <a:pt x="2403688" y="2431098"/>
                      <a:pt x="2392933" y="2413103"/>
                      <a:pt x="2382177" y="2396054"/>
                    </a:cubicBezTo>
                    <a:cubicBezTo>
                      <a:pt x="2381200" y="2394160"/>
                      <a:pt x="2380222" y="2391319"/>
                      <a:pt x="2379244" y="2389425"/>
                    </a:cubicBezTo>
                    <a:cubicBezTo>
                      <a:pt x="2403688" y="2408367"/>
                      <a:pt x="2431065" y="2422574"/>
                      <a:pt x="2441820" y="2397002"/>
                    </a:cubicBezTo>
                    <a:cubicBezTo>
                      <a:pt x="2451597" y="2375218"/>
                      <a:pt x="2442798" y="2344910"/>
                      <a:pt x="2440842" y="2321232"/>
                    </a:cubicBezTo>
                    <a:cubicBezTo>
                      <a:pt x="2439864" y="2311760"/>
                      <a:pt x="2439864" y="2301342"/>
                      <a:pt x="2439864" y="2290923"/>
                    </a:cubicBezTo>
                    <a:cubicBezTo>
                      <a:pt x="2439864" y="2282399"/>
                      <a:pt x="2439864" y="2274822"/>
                      <a:pt x="2439864" y="2266298"/>
                    </a:cubicBezTo>
                    <a:cubicBezTo>
                      <a:pt x="2439864" y="2266298"/>
                      <a:pt x="2439864" y="2265351"/>
                      <a:pt x="2439864" y="2265351"/>
                    </a:cubicBezTo>
                    <a:cubicBezTo>
                      <a:pt x="2445731" y="2289976"/>
                      <a:pt x="2438887" y="2311760"/>
                      <a:pt x="2456486" y="2332597"/>
                    </a:cubicBezTo>
                    <a:cubicBezTo>
                      <a:pt x="2467241" y="2343962"/>
                      <a:pt x="2487774" y="2328808"/>
                      <a:pt x="2495596" y="2322179"/>
                    </a:cubicBezTo>
                    <a:cubicBezTo>
                      <a:pt x="2502440" y="2317443"/>
                      <a:pt x="2509284" y="2311760"/>
                      <a:pt x="2517106" y="2306078"/>
                    </a:cubicBezTo>
                    <a:cubicBezTo>
                      <a:pt x="2508306" y="2323125"/>
                      <a:pt x="2500484" y="2341121"/>
                      <a:pt x="2490707" y="2358170"/>
                    </a:cubicBezTo>
                    <a:cubicBezTo>
                      <a:pt x="2484840" y="2368588"/>
                      <a:pt x="2483863" y="2375218"/>
                      <a:pt x="2489729" y="2385636"/>
                    </a:cubicBezTo>
                    <a:cubicBezTo>
                      <a:pt x="2490707" y="2387530"/>
                      <a:pt x="2492663" y="2387530"/>
                      <a:pt x="2494618" y="2386583"/>
                    </a:cubicBezTo>
                    <a:cubicBezTo>
                      <a:pt x="2511240" y="2380900"/>
                      <a:pt x="2522973" y="2363852"/>
                      <a:pt x="2535683" y="2352487"/>
                    </a:cubicBezTo>
                    <a:cubicBezTo>
                      <a:pt x="2557194" y="2333544"/>
                      <a:pt x="2574793" y="2311760"/>
                      <a:pt x="2593370" y="2289976"/>
                    </a:cubicBezTo>
                    <a:cubicBezTo>
                      <a:pt x="2616836" y="2261562"/>
                      <a:pt x="2642257" y="2231254"/>
                      <a:pt x="2656924" y="2197158"/>
                    </a:cubicBezTo>
                    <a:cubicBezTo>
                      <a:pt x="2654968" y="2212312"/>
                      <a:pt x="2653013" y="2227466"/>
                      <a:pt x="2652035" y="2243567"/>
                    </a:cubicBezTo>
                    <a:cubicBezTo>
                      <a:pt x="2651057" y="2262509"/>
                      <a:pt x="2646168" y="2295659"/>
                      <a:pt x="2662790" y="2309866"/>
                    </a:cubicBezTo>
                    <a:cubicBezTo>
                      <a:pt x="2677456" y="2323125"/>
                      <a:pt x="2695056" y="2295659"/>
                      <a:pt x="2698967" y="2287135"/>
                    </a:cubicBezTo>
                    <a:cubicBezTo>
                      <a:pt x="2709722" y="2268192"/>
                      <a:pt x="2720477" y="2250197"/>
                      <a:pt x="2726344" y="2228413"/>
                    </a:cubicBezTo>
                    <a:cubicBezTo>
                      <a:pt x="2733188" y="2198105"/>
                      <a:pt x="2734166" y="2168744"/>
                      <a:pt x="2737099" y="2138436"/>
                    </a:cubicBezTo>
                    <a:cubicBezTo>
                      <a:pt x="2745898" y="2152642"/>
                      <a:pt x="2751765" y="2165902"/>
                      <a:pt x="2765453" y="2179162"/>
                    </a:cubicBezTo>
                    <a:cubicBezTo>
                      <a:pt x="2784030" y="2198105"/>
                      <a:pt x="2807497" y="2212312"/>
                      <a:pt x="2834873" y="2212312"/>
                    </a:cubicBezTo>
                    <a:cubicBezTo>
                      <a:pt x="2841717" y="2212312"/>
                      <a:pt x="2847584" y="2210417"/>
                      <a:pt x="2852473" y="2208523"/>
                    </a:cubicBezTo>
                    <a:cubicBezTo>
                      <a:pt x="2840740" y="2247355"/>
                      <a:pt x="2823140" y="2285241"/>
                      <a:pt x="2811407" y="2324073"/>
                    </a:cubicBezTo>
                    <a:cubicBezTo>
                      <a:pt x="2808474" y="2333544"/>
                      <a:pt x="2786964" y="2404579"/>
                      <a:pt x="2815318" y="2402684"/>
                    </a:cubicBezTo>
                    <a:cubicBezTo>
                      <a:pt x="2838784" y="2400790"/>
                      <a:pt x="2859317" y="2377112"/>
                      <a:pt x="2873005" y="2361011"/>
                    </a:cubicBezTo>
                    <a:cubicBezTo>
                      <a:pt x="2885716" y="2347751"/>
                      <a:pt x="2897449" y="2334491"/>
                      <a:pt x="2910160" y="2320284"/>
                    </a:cubicBezTo>
                    <a:cubicBezTo>
                      <a:pt x="2926781" y="2302289"/>
                      <a:pt x="2941447" y="2282399"/>
                      <a:pt x="2957091" y="2263457"/>
                    </a:cubicBezTo>
                    <a:cubicBezTo>
                      <a:pt x="2942425" y="2307971"/>
                      <a:pt x="2919937" y="2394160"/>
                      <a:pt x="2964913" y="2374271"/>
                    </a:cubicBezTo>
                    <a:cubicBezTo>
                      <a:pt x="2990335" y="2362905"/>
                      <a:pt x="3005979" y="2320284"/>
                      <a:pt x="3016734" y="2298500"/>
                    </a:cubicBezTo>
                    <a:cubicBezTo>
                      <a:pt x="3034333" y="2261562"/>
                      <a:pt x="3047044" y="2222730"/>
                      <a:pt x="3056821" y="2182950"/>
                    </a:cubicBezTo>
                    <a:cubicBezTo>
                      <a:pt x="3063666" y="2195263"/>
                      <a:pt x="3067577" y="2208523"/>
                      <a:pt x="3072465" y="2221783"/>
                    </a:cubicBezTo>
                    <a:cubicBezTo>
                      <a:pt x="3078332" y="2235043"/>
                      <a:pt x="3089087" y="2244514"/>
                      <a:pt x="3097886" y="2255879"/>
                    </a:cubicBezTo>
                    <a:cubicBezTo>
                      <a:pt x="3115486" y="2277663"/>
                      <a:pt x="3140908" y="2294712"/>
                      <a:pt x="3170240" y="2286188"/>
                    </a:cubicBezTo>
                    <a:cubicBezTo>
                      <a:pt x="3192728" y="2278611"/>
                      <a:pt x="3190772" y="2253038"/>
                      <a:pt x="3191750" y="2234096"/>
                    </a:cubicBezTo>
                    <a:cubicBezTo>
                      <a:pt x="3192728" y="2211365"/>
                      <a:pt x="3188817" y="2188633"/>
                      <a:pt x="3184906" y="2166849"/>
                    </a:cubicBezTo>
                    <a:cubicBezTo>
                      <a:pt x="3198594" y="2189580"/>
                      <a:pt x="3214238" y="2210417"/>
                      <a:pt x="3238682" y="2224624"/>
                    </a:cubicBezTo>
                    <a:cubicBezTo>
                      <a:pt x="3240638" y="2225571"/>
                      <a:pt x="3242593" y="2226519"/>
                      <a:pt x="3243571" y="2226519"/>
                    </a:cubicBezTo>
                    <a:cubicBezTo>
                      <a:pt x="3235749" y="2238831"/>
                      <a:pt x="3227927" y="2251144"/>
                      <a:pt x="3221083" y="2264404"/>
                    </a:cubicBezTo>
                    <a:cubicBezTo>
                      <a:pt x="3202505" y="2299447"/>
                      <a:pt x="3176106" y="2340174"/>
                      <a:pt x="3177084" y="2380900"/>
                    </a:cubicBezTo>
                    <a:cubicBezTo>
                      <a:pt x="3178062" y="2439623"/>
                      <a:pt x="3237704" y="2414050"/>
                      <a:pt x="3281703" y="2383742"/>
                    </a:cubicBezTo>
                    <a:cubicBezTo>
                      <a:pt x="3254326" y="2414050"/>
                      <a:pt x="3222060" y="2448147"/>
                      <a:pt x="3240638" y="2471825"/>
                    </a:cubicBezTo>
                    <a:cubicBezTo>
                      <a:pt x="3257259" y="2492662"/>
                      <a:pt x="3309079" y="2452882"/>
                      <a:pt x="3323746" y="2445305"/>
                    </a:cubicBezTo>
                    <a:cubicBezTo>
                      <a:pt x="3344278" y="2432993"/>
                      <a:pt x="3366766" y="2420680"/>
                      <a:pt x="3384366" y="2403632"/>
                    </a:cubicBezTo>
                    <a:cubicBezTo>
                      <a:pt x="3394143" y="2394160"/>
                      <a:pt x="3406854" y="2385636"/>
                      <a:pt x="3416632" y="2375218"/>
                    </a:cubicBezTo>
                    <a:cubicBezTo>
                      <a:pt x="3416632" y="2395107"/>
                      <a:pt x="3425431" y="2417838"/>
                      <a:pt x="3436187" y="2429204"/>
                    </a:cubicBezTo>
                    <a:cubicBezTo>
                      <a:pt x="3458675" y="2450988"/>
                      <a:pt x="3492896" y="2453829"/>
                      <a:pt x="3516362" y="2430151"/>
                    </a:cubicBezTo>
                    <a:cubicBezTo>
                      <a:pt x="3584803" y="2360064"/>
                      <a:pt x="3575026" y="2263457"/>
                      <a:pt x="3554494" y="2175374"/>
                    </a:cubicBezTo>
                    <a:cubicBezTo>
                      <a:pt x="3583826" y="2223677"/>
                      <a:pt x="3626846" y="2295659"/>
                      <a:pt x="3674756" y="2262509"/>
                    </a:cubicBezTo>
                    <a:cubicBezTo>
                      <a:pt x="3679645" y="2259668"/>
                      <a:pt x="3683556" y="2254932"/>
                      <a:pt x="3687467" y="2250197"/>
                    </a:cubicBezTo>
                    <a:cubicBezTo>
                      <a:pt x="3682578" y="2267245"/>
                      <a:pt x="3677689" y="2284293"/>
                      <a:pt x="3675734" y="2302289"/>
                    </a:cubicBezTo>
                    <a:cubicBezTo>
                      <a:pt x="3673778" y="2324073"/>
                      <a:pt x="3660090" y="2344910"/>
                      <a:pt x="3673778" y="2365746"/>
                    </a:cubicBezTo>
                    <a:cubicBezTo>
                      <a:pt x="3683556" y="2379953"/>
                      <a:pt x="3703111" y="2375218"/>
                      <a:pt x="3721688" y="2366694"/>
                    </a:cubicBezTo>
                    <a:cubicBezTo>
                      <a:pt x="3719732" y="2374271"/>
                      <a:pt x="3718755" y="2381848"/>
                      <a:pt x="3720710" y="2389425"/>
                    </a:cubicBezTo>
                    <a:cubicBezTo>
                      <a:pt x="3726576" y="2414050"/>
                      <a:pt x="3775464" y="2406473"/>
                      <a:pt x="3791108" y="2400790"/>
                    </a:cubicBezTo>
                    <a:cubicBezTo>
                      <a:pt x="3796974" y="2398896"/>
                      <a:pt x="3802841" y="2396054"/>
                      <a:pt x="3808707" y="2394160"/>
                    </a:cubicBezTo>
                    <a:cubicBezTo>
                      <a:pt x="3801863" y="2400790"/>
                      <a:pt x="3795019" y="2408367"/>
                      <a:pt x="3789152" y="2415944"/>
                    </a:cubicBezTo>
                    <a:cubicBezTo>
                      <a:pt x="3779375" y="2428257"/>
                      <a:pt x="3764708" y="2462354"/>
                      <a:pt x="3793063" y="2464248"/>
                    </a:cubicBezTo>
                    <a:cubicBezTo>
                      <a:pt x="3837062" y="2467089"/>
                      <a:pt x="3883016" y="2447200"/>
                      <a:pt x="3923103" y="2429204"/>
                    </a:cubicBezTo>
                    <a:cubicBezTo>
                      <a:pt x="3891816" y="2462354"/>
                      <a:pt x="3863461" y="2497397"/>
                      <a:pt x="3843906" y="2540018"/>
                    </a:cubicBezTo>
                    <a:cubicBezTo>
                      <a:pt x="3837062" y="2554225"/>
                      <a:pt x="3836084" y="2580745"/>
                      <a:pt x="3854661" y="2588322"/>
                    </a:cubicBezTo>
                    <a:cubicBezTo>
                      <a:pt x="3875194" y="2596846"/>
                      <a:pt x="3895726" y="2589269"/>
                      <a:pt x="3915281" y="2581692"/>
                    </a:cubicBezTo>
                    <a:cubicBezTo>
                      <a:pt x="3944614" y="2571274"/>
                      <a:pt x="3970035" y="2552331"/>
                      <a:pt x="3993501" y="2531494"/>
                    </a:cubicBezTo>
                    <a:cubicBezTo>
                      <a:pt x="3997412" y="2527706"/>
                      <a:pt x="4002301" y="2523917"/>
                      <a:pt x="4006212" y="2520128"/>
                    </a:cubicBezTo>
                    <a:cubicBezTo>
                      <a:pt x="4006212" y="2536229"/>
                      <a:pt x="4011100" y="2552331"/>
                      <a:pt x="4023811" y="2565591"/>
                    </a:cubicBezTo>
                    <a:cubicBezTo>
                      <a:pt x="4041410" y="2582639"/>
                      <a:pt x="4071721" y="2591163"/>
                      <a:pt x="4100075" y="2590216"/>
                    </a:cubicBezTo>
                    <a:cubicBezTo>
                      <a:pt x="4090298" y="2602529"/>
                      <a:pt x="4080520" y="2614841"/>
                      <a:pt x="4071721" y="2628101"/>
                    </a:cubicBezTo>
                    <a:cubicBezTo>
                      <a:pt x="4068787" y="2631890"/>
                      <a:pt x="4065854" y="2636625"/>
                      <a:pt x="4062921" y="2641361"/>
                    </a:cubicBezTo>
                    <a:cubicBezTo>
                      <a:pt x="4057054" y="2640414"/>
                      <a:pt x="4050210" y="2639467"/>
                      <a:pt x="4043366" y="2639467"/>
                    </a:cubicBezTo>
                    <a:cubicBezTo>
                      <a:pt x="4021855" y="2637573"/>
                      <a:pt x="3974924" y="2629995"/>
                      <a:pt x="3957324" y="2647991"/>
                    </a:cubicBezTo>
                    <a:cubicBezTo>
                      <a:pt x="3938747" y="2667881"/>
                      <a:pt x="3947547" y="2692506"/>
                      <a:pt x="3964169" y="2711449"/>
                    </a:cubicBezTo>
                    <a:cubicBezTo>
                      <a:pt x="3974924" y="2724708"/>
                      <a:pt x="3986657" y="2737968"/>
                      <a:pt x="3999367" y="2750281"/>
                    </a:cubicBezTo>
                    <a:lnTo>
                      <a:pt x="3999367" y="2750281"/>
                    </a:lnTo>
                    <a:cubicBezTo>
                      <a:pt x="3991545" y="2749333"/>
                      <a:pt x="3982746" y="2749333"/>
                      <a:pt x="3972968" y="2750281"/>
                    </a:cubicBezTo>
                    <a:cubicBezTo>
                      <a:pt x="3958302" y="2751228"/>
                      <a:pt x="3930925" y="2760699"/>
                      <a:pt x="3933859" y="2779642"/>
                    </a:cubicBezTo>
                    <a:cubicBezTo>
                      <a:pt x="3936792" y="2801426"/>
                      <a:pt x="3985679" y="2820368"/>
                      <a:pt x="4003278" y="2827945"/>
                    </a:cubicBezTo>
                    <a:cubicBezTo>
                      <a:pt x="4017944" y="2833628"/>
                      <a:pt x="4033588" y="2837416"/>
                      <a:pt x="4048255" y="2840258"/>
                    </a:cubicBezTo>
                    <a:cubicBezTo>
                      <a:pt x="4021855" y="2846888"/>
                      <a:pt x="3994479" y="2854465"/>
                      <a:pt x="3968080" y="2863936"/>
                    </a:cubicBezTo>
                    <a:cubicBezTo>
                      <a:pt x="3949503" y="2870566"/>
                      <a:pt x="3862483" y="2898980"/>
                      <a:pt x="3883016" y="2934024"/>
                    </a:cubicBezTo>
                    <a:cubicBezTo>
                      <a:pt x="3896704" y="2957702"/>
                      <a:pt x="3929948" y="2960543"/>
                      <a:pt x="3957324" y="2964332"/>
                    </a:cubicBezTo>
                    <a:cubicBezTo>
                      <a:pt x="3897682" y="2987063"/>
                      <a:pt x="3843906" y="3018318"/>
                      <a:pt x="3860528" y="3040102"/>
                    </a:cubicBezTo>
                    <a:cubicBezTo>
                      <a:pt x="3874216" y="3057150"/>
                      <a:pt x="3900615" y="3059045"/>
                      <a:pt x="3921148" y="3065675"/>
                    </a:cubicBezTo>
                    <a:cubicBezTo>
                      <a:pt x="3947547" y="3073251"/>
                      <a:pt x="3980790" y="3071357"/>
                      <a:pt x="4008167" y="3070410"/>
                    </a:cubicBezTo>
                    <a:cubicBezTo>
                      <a:pt x="4015989" y="3070410"/>
                      <a:pt x="4023811" y="3069463"/>
                      <a:pt x="4031633" y="3068516"/>
                    </a:cubicBezTo>
                    <a:cubicBezTo>
                      <a:pt x="4034566" y="3072305"/>
                      <a:pt x="4033588" y="3077040"/>
                      <a:pt x="4023811" y="3084617"/>
                    </a:cubicBezTo>
                    <a:cubicBezTo>
                      <a:pt x="3989590" y="3113031"/>
                      <a:pt x="3954391" y="3147128"/>
                      <a:pt x="3955369" y="3193537"/>
                    </a:cubicBezTo>
                    <a:cubicBezTo>
                      <a:pt x="3955369" y="3206797"/>
                      <a:pt x="3955369" y="3269308"/>
                      <a:pt x="3987635" y="3262677"/>
                    </a:cubicBezTo>
                    <a:cubicBezTo>
                      <a:pt x="4020878" y="3256047"/>
                      <a:pt x="4039455" y="3211533"/>
                      <a:pt x="4053143" y="3186907"/>
                    </a:cubicBezTo>
                    <a:cubicBezTo>
                      <a:pt x="4059010" y="3176489"/>
                      <a:pt x="4063899" y="3165123"/>
                      <a:pt x="4068787" y="3152811"/>
                    </a:cubicBezTo>
                    <a:cubicBezTo>
                      <a:pt x="4068787" y="3158493"/>
                      <a:pt x="4072698" y="3164176"/>
                      <a:pt x="4089320" y="3172700"/>
                    </a:cubicBezTo>
                    <a:cubicBezTo>
                      <a:pt x="4091275" y="3173647"/>
                      <a:pt x="4093231" y="3174595"/>
                      <a:pt x="4095186" y="3175541"/>
                    </a:cubicBezTo>
                    <a:cubicBezTo>
                      <a:pt x="4079542" y="3202061"/>
                      <a:pt x="4071721" y="3235211"/>
                      <a:pt x="4117674" y="3232369"/>
                    </a:cubicBezTo>
                    <a:cubicBezTo>
                      <a:pt x="4144074" y="3230475"/>
                      <a:pt x="4264336" y="3203956"/>
                      <a:pt x="4230115" y="3234264"/>
                    </a:cubicBezTo>
                    <a:cubicBezTo>
                      <a:pt x="4201761" y="3259836"/>
                      <a:pt x="4187094" y="3282567"/>
                      <a:pt x="4182206" y="3318558"/>
                    </a:cubicBezTo>
                    <a:cubicBezTo>
                      <a:pt x="4173406" y="3382016"/>
                      <a:pt x="4281936" y="3334659"/>
                      <a:pt x="4302468" y="3325188"/>
                    </a:cubicBezTo>
                    <a:cubicBezTo>
                      <a:pt x="4336690" y="3309087"/>
                      <a:pt x="4313224" y="3320452"/>
                      <a:pt x="4319090" y="3352655"/>
                    </a:cubicBezTo>
                    <a:cubicBezTo>
                      <a:pt x="4326912" y="3393381"/>
                      <a:pt x="4323001" y="3381068"/>
                      <a:pt x="4339623" y="3418953"/>
                    </a:cubicBezTo>
                    <a:cubicBezTo>
                      <a:pt x="4349400" y="3440738"/>
                      <a:pt x="4380688" y="3454945"/>
                      <a:pt x="4404154" y="3449262"/>
                    </a:cubicBezTo>
                    <a:cubicBezTo>
                      <a:pt x="4479440" y="3431267"/>
                      <a:pt x="4519528" y="3359285"/>
                      <a:pt x="4511706" y="3284461"/>
                    </a:cubicBezTo>
                    <a:cubicBezTo>
                      <a:pt x="4509750" y="3265519"/>
                      <a:pt x="4569393" y="3316664"/>
                      <a:pt x="4570371" y="3317611"/>
                    </a:cubicBezTo>
                    <a:cubicBezTo>
                      <a:pt x="4586992" y="3331818"/>
                      <a:pt x="4619258" y="3340342"/>
                      <a:pt x="4639790" y="3347919"/>
                    </a:cubicBezTo>
                    <a:cubicBezTo>
                      <a:pt x="4678900" y="3361179"/>
                      <a:pt x="4709210" y="3354549"/>
                      <a:pt x="4743431" y="3339395"/>
                    </a:cubicBezTo>
                    <a:cubicBezTo>
                      <a:pt x="4803074" y="3313822"/>
                      <a:pt x="4780586" y="3256047"/>
                      <a:pt x="4755164" y="3211533"/>
                    </a:cubicBezTo>
                    <a:cubicBezTo>
                      <a:pt x="4818718" y="3241841"/>
                      <a:pt x="4906715" y="3284461"/>
                      <a:pt x="4949736" y="3234264"/>
                    </a:cubicBezTo>
                    <a:cubicBezTo>
                      <a:pt x="4967335" y="3213427"/>
                      <a:pt x="4971246" y="3190696"/>
                      <a:pt x="4966357" y="3168912"/>
                    </a:cubicBezTo>
                    <a:cubicBezTo>
                      <a:pt x="5024044" y="3190696"/>
                      <a:pt x="5093464" y="3197326"/>
                      <a:pt x="5143329" y="3172700"/>
                    </a:cubicBezTo>
                    <a:cubicBezTo>
                      <a:pt x="5142351" y="3226686"/>
                      <a:pt x="5228393" y="3272149"/>
                      <a:pt x="5262614" y="3172700"/>
                    </a:cubicBezTo>
                    <a:cubicBezTo>
                      <a:pt x="5285102" y="3197326"/>
                      <a:pt x="5319323" y="3222898"/>
                      <a:pt x="5349633" y="3203008"/>
                    </a:cubicBezTo>
                    <a:cubicBezTo>
                      <a:pt x="5406342" y="3165123"/>
                      <a:pt x="5405364" y="3113978"/>
                      <a:pt x="5401453" y="3057150"/>
                    </a:cubicBezTo>
                    <a:cubicBezTo>
                      <a:pt x="5485539" y="3108295"/>
                      <a:pt x="5633179" y="3156599"/>
                      <a:pt x="5650779" y="3022107"/>
                    </a:cubicBezTo>
                    <a:cubicBezTo>
                      <a:pt x="5654690" y="2990852"/>
                      <a:pt x="5577448" y="2948230"/>
                      <a:pt x="5567670" y="2914134"/>
                    </a:cubicBezTo>
                    <a:cubicBezTo>
                      <a:pt x="5596025" y="2911292"/>
                      <a:pt x="5624380" y="2900874"/>
                      <a:pt x="5649801" y="2880038"/>
                    </a:cubicBezTo>
                    <a:cubicBezTo>
                      <a:pt x="5700644" y="2839311"/>
                      <a:pt x="5696733" y="2782483"/>
                      <a:pt x="5674244" y="2732285"/>
                    </a:cubicBezTo>
                    <a:cubicBezTo>
                      <a:pt x="5764197" y="2764488"/>
                      <a:pt x="5866860" y="2774906"/>
                      <a:pt x="5948991" y="2723761"/>
                    </a:cubicBezTo>
                    <a:cubicBezTo>
                      <a:pt x="6003745" y="2690612"/>
                      <a:pt x="5986145" y="2650832"/>
                      <a:pt x="5951924" y="2622419"/>
                    </a:cubicBezTo>
                    <a:cubicBezTo>
                      <a:pt x="5996900" y="2621471"/>
                      <a:pt x="6042854" y="2612000"/>
                      <a:pt x="6056543" y="2574115"/>
                    </a:cubicBezTo>
                    <a:cubicBezTo>
                      <a:pt x="6070231" y="2536229"/>
                      <a:pt x="6040899" y="2519181"/>
                      <a:pt x="6005700" y="2511604"/>
                    </a:cubicBezTo>
                    <a:cubicBezTo>
                      <a:pt x="6021344" y="2502133"/>
                      <a:pt x="6032099" y="2486032"/>
                      <a:pt x="6038943" y="2458565"/>
                    </a:cubicBezTo>
                    <a:cubicBezTo>
                      <a:pt x="6050677" y="2406473"/>
                      <a:pt x="5973435" y="2376165"/>
                      <a:pt x="5922592" y="2353434"/>
                    </a:cubicBezTo>
                    <a:cubicBezTo>
                      <a:pt x="5978323" y="2342068"/>
                      <a:pt x="6031121" y="2328808"/>
                      <a:pt x="6066320" y="2279558"/>
                    </a:cubicBezTo>
                    <a:cubicBezTo>
                      <a:pt x="6117163" y="2209470"/>
                      <a:pt x="6029166" y="2155484"/>
                      <a:pt x="5976368" y="2117599"/>
                    </a:cubicBezTo>
                    <a:cubicBezTo>
                      <a:pt x="6040899" y="2104339"/>
                      <a:pt x="6129874" y="2097709"/>
                      <a:pt x="6153339" y="2034251"/>
                    </a:cubicBezTo>
                    <a:cubicBezTo>
                      <a:pt x="6187560" y="1945221"/>
                      <a:pt x="6063387" y="1923437"/>
                      <a:pt x="5990056" y="1907336"/>
                    </a:cubicBezTo>
                    <a:close/>
                  </a:path>
                </a:pathLst>
              </a:custGeom>
              <a:solidFill>
                <a:srgbClr val="3B6D36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4973CDEC-5431-DD9A-3C98-144CF87B07D7}"/>
                  </a:ext>
                </a:extLst>
              </p:cNvPr>
              <p:cNvSpPr/>
              <p:nvPr/>
            </p:nvSpPr>
            <p:spPr>
              <a:xfrm>
                <a:off x="882499" y="-823980"/>
                <a:ext cx="6159181" cy="3450517"/>
              </a:xfrm>
              <a:custGeom>
                <a:avLst/>
                <a:gdLst>
                  <a:gd name="connsiteX0" fmla="*/ 5990056 w 6159181"/>
                  <a:gd name="connsiteY0" fmla="*/ 1907336 h 3450517"/>
                  <a:gd name="connsiteX1" fmla="*/ 6078053 w 6159181"/>
                  <a:gd name="connsiteY1" fmla="*/ 1826830 h 3450517"/>
                  <a:gd name="connsiteX2" fmla="*/ 5896193 w 6159181"/>
                  <a:gd name="connsiteY2" fmla="*/ 1774738 h 3450517"/>
                  <a:gd name="connsiteX3" fmla="*/ 5903037 w 6159181"/>
                  <a:gd name="connsiteY3" fmla="*/ 1764320 h 3450517"/>
                  <a:gd name="connsiteX4" fmla="*/ 5877615 w 6159181"/>
                  <a:gd name="connsiteY4" fmla="*/ 1694232 h 3450517"/>
                  <a:gd name="connsiteX5" fmla="*/ 5796462 w 6159181"/>
                  <a:gd name="connsiteY5" fmla="*/ 1693285 h 3450517"/>
                  <a:gd name="connsiteX6" fmla="*/ 5773975 w 6159181"/>
                  <a:gd name="connsiteY6" fmla="*/ 1584365 h 3450517"/>
                  <a:gd name="connsiteX7" fmla="*/ 5766153 w 6159181"/>
                  <a:gd name="connsiteY7" fmla="*/ 1576788 h 3450517"/>
                  <a:gd name="connsiteX8" fmla="*/ 5674244 w 6159181"/>
                  <a:gd name="connsiteY8" fmla="*/ 1622250 h 3450517"/>
                  <a:gd name="connsiteX9" fmla="*/ 5661534 w 6159181"/>
                  <a:gd name="connsiteY9" fmla="*/ 1593837 h 3450517"/>
                  <a:gd name="connsiteX10" fmla="*/ 5672289 w 6159181"/>
                  <a:gd name="connsiteY10" fmla="*/ 1589101 h 3450517"/>
                  <a:gd name="connsiteX11" fmla="*/ 5592114 w 6159181"/>
                  <a:gd name="connsiteY11" fmla="*/ 1473551 h 3450517"/>
                  <a:gd name="connsiteX12" fmla="*/ 5506073 w 6159181"/>
                  <a:gd name="connsiteY12" fmla="*/ 1428089 h 3450517"/>
                  <a:gd name="connsiteX13" fmla="*/ 5487495 w 6159181"/>
                  <a:gd name="connsiteY13" fmla="*/ 1419565 h 3450517"/>
                  <a:gd name="connsiteX14" fmla="*/ 5519761 w 6159181"/>
                  <a:gd name="connsiteY14" fmla="*/ 1391151 h 3450517"/>
                  <a:gd name="connsiteX15" fmla="*/ 5536383 w 6159181"/>
                  <a:gd name="connsiteY15" fmla="*/ 1358001 h 3450517"/>
                  <a:gd name="connsiteX16" fmla="*/ 5537361 w 6159181"/>
                  <a:gd name="connsiteY16" fmla="*/ 1333376 h 3450517"/>
                  <a:gd name="connsiteX17" fmla="*/ 5379944 w 6159181"/>
                  <a:gd name="connsiteY17" fmla="*/ 1225404 h 3450517"/>
                  <a:gd name="connsiteX18" fmla="*/ 5422964 w 6159181"/>
                  <a:gd name="connsiteY18" fmla="*/ 1181835 h 3450517"/>
                  <a:gd name="connsiteX19" fmla="*/ 5446430 w 6159181"/>
                  <a:gd name="connsiteY19" fmla="*/ 1135426 h 3450517"/>
                  <a:gd name="connsiteX20" fmla="*/ 5328122 w 6159181"/>
                  <a:gd name="connsiteY20" fmla="*/ 1069127 h 3450517"/>
                  <a:gd name="connsiteX21" fmla="*/ 5291946 w 6159181"/>
                  <a:gd name="connsiteY21" fmla="*/ 1062497 h 3450517"/>
                  <a:gd name="connsiteX22" fmla="*/ 5294880 w 6159181"/>
                  <a:gd name="connsiteY22" fmla="*/ 983885 h 3450517"/>
                  <a:gd name="connsiteX23" fmla="*/ 5251858 w 6159181"/>
                  <a:gd name="connsiteY23" fmla="*/ 967784 h 3450517"/>
                  <a:gd name="connsiteX24" fmla="*/ 5197105 w 6159181"/>
                  <a:gd name="connsiteY24" fmla="*/ 946000 h 3450517"/>
                  <a:gd name="connsiteX25" fmla="*/ 5226438 w 6159181"/>
                  <a:gd name="connsiteY25" fmla="*/ 902432 h 3450517"/>
                  <a:gd name="connsiteX26" fmla="*/ 5217638 w 6159181"/>
                  <a:gd name="connsiteY26" fmla="*/ 807719 h 3450517"/>
                  <a:gd name="connsiteX27" fmla="*/ 5029911 w 6159181"/>
                  <a:gd name="connsiteY27" fmla="*/ 787830 h 3450517"/>
                  <a:gd name="connsiteX28" fmla="*/ 5002534 w 6159181"/>
                  <a:gd name="connsiteY28" fmla="*/ 786883 h 3450517"/>
                  <a:gd name="connsiteX29" fmla="*/ 5011333 w 6159181"/>
                  <a:gd name="connsiteY29" fmla="*/ 781200 h 3450517"/>
                  <a:gd name="connsiteX30" fmla="*/ 5069998 w 6159181"/>
                  <a:gd name="connsiteY30" fmla="*/ 729108 h 3450517"/>
                  <a:gd name="connsiteX31" fmla="*/ 4924314 w 6159181"/>
                  <a:gd name="connsiteY31" fmla="*/ 647655 h 3450517"/>
                  <a:gd name="connsiteX32" fmla="*/ 4810896 w 6159181"/>
                  <a:gd name="connsiteY32" fmla="*/ 625871 h 3450517"/>
                  <a:gd name="connsiteX33" fmla="*/ 4887160 w 6159181"/>
                  <a:gd name="connsiteY33" fmla="*/ 549153 h 3450517"/>
                  <a:gd name="connsiteX34" fmla="*/ 4691611 w 6159181"/>
                  <a:gd name="connsiteY34" fmla="*/ 480960 h 3450517"/>
                  <a:gd name="connsiteX35" fmla="*/ 4599703 w 6159181"/>
                  <a:gd name="connsiteY35" fmla="*/ 469594 h 3450517"/>
                  <a:gd name="connsiteX36" fmla="*/ 4580148 w 6159181"/>
                  <a:gd name="connsiteY36" fmla="*/ 345521 h 3450517"/>
                  <a:gd name="connsiteX37" fmla="*/ 4384599 w 6159181"/>
                  <a:gd name="connsiteY37" fmla="*/ 328472 h 3450517"/>
                  <a:gd name="connsiteX38" fmla="*/ 4322023 w 6159181"/>
                  <a:gd name="connsiteY38" fmla="*/ 344573 h 3450517"/>
                  <a:gd name="connsiteX39" fmla="*/ 4282914 w 6159181"/>
                  <a:gd name="connsiteY39" fmla="*/ 211028 h 3450517"/>
                  <a:gd name="connsiteX40" fmla="*/ 4080520 w 6159181"/>
                  <a:gd name="connsiteY40" fmla="*/ 212923 h 3450517"/>
                  <a:gd name="connsiteX41" fmla="*/ 4059987 w 6159181"/>
                  <a:gd name="connsiteY41" fmla="*/ 218605 h 3450517"/>
                  <a:gd name="connsiteX42" fmla="*/ 4053143 w 6159181"/>
                  <a:gd name="connsiteY42" fmla="*/ 173143 h 3450517"/>
                  <a:gd name="connsiteX43" fmla="*/ 3986657 w 6159181"/>
                  <a:gd name="connsiteY43" fmla="*/ 103056 h 3450517"/>
                  <a:gd name="connsiteX44" fmla="*/ 3825329 w 6159181"/>
                  <a:gd name="connsiteY44" fmla="*/ 123893 h 3450517"/>
                  <a:gd name="connsiteX45" fmla="*/ 3752976 w 6159181"/>
                  <a:gd name="connsiteY45" fmla="*/ 152306 h 3450517"/>
                  <a:gd name="connsiteX46" fmla="*/ 3720710 w 6159181"/>
                  <a:gd name="connsiteY46" fmla="*/ 82219 h 3450517"/>
                  <a:gd name="connsiteX47" fmla="*/ 3626846 w 6159181"/>
                  <a:gd name="connsiteY47" fmla="*/ 766 h 3450517"/>
                  <a:gd name="connsiteX48" fmla="*/ 3458675 w 6159181"/>
                  <a:gd name="connsiteY48" fmla="*/ 57593 h 3450517"/>
                  <a:gd name="connsiteX49" fmla="*/ 3442053 w 6159181"/>
                  <a:gd name="connsiteY49" fmla="*/ 69906 h 3450517"/>
                  <a:gd name="connsiteX50" fmla="*/ 3342323 w 6159181"/>
                  <a:gd name="connsiteY50" fmla="*/ 137152 h 3450517"/>
                  <a:gd name="connsiteX51" fmla="*/ 3320813 w 6159181"/>
                  <a:gd name="connsiteY51" fmla="*/ 108739 h 3450517"/>
                  <a:gd name="connsiteX52" fmla="*/ 3268992 w 6159181"/>
                  <a:gd name="connsiteY52" fmla="*/ 63276 h 3450517"/>
                  <a:gd name="connsiteX53" fmla="*/ 3122330 w 6159181"/>
                  <a:gd name="connsiteY53" fmla="*/ 41492 h 3450517"/>
                  <a:gd name="connsiteX54" fmla="*/ 3081265 w 6159181"/>
                  <a:gd name="connsiteY54" fmla="*/ 125787 h 3450517"/>
                  <a:gd name="connsiteX55" fmla="*/ 3079309 w 6159181"/>
                  <a:gd name="connsiteY55" fmla="*/ 127681 h 3450517"/>
                  <a:gd name="connsiteX56" fmla="*/ 3077354 w 6159181"/>
                  <a:gd name="connsiteY56" fmla="*/ 125787 h 3450517"/>
                  <a:gd name="connsiteX57" fmla="*/ 3036289 w 6159181"/>
                  <a:gd name="connsiteY57" fmla="*/ 41492 h 3450517"/>
                  <a:gd name="connsiteX58" fmla="*/ 2889627 w 6159181"/>
                  <a:gd name="connsiteY58" fmla="*/ 63276 h 3450517"/>
                  <a:gd name="connsiteX59" fmla="*/ 2837806 w 6159181"/>
                  <a:gd name="connsiteY59" fmla="*/ 108739 h 3450517"/>
                  <a:gd name="connsiteX60" fmla="*/ 2816296 w 6159181"/>
                  <a:gd name="connsiteY60" fmla="*/ 137152 h 3450517"/>
                  <a:gd name="connsiteX61" fmla="*/ 2716566 w 6159181"/>
                  <a:gd name="connsiteY61" fmla="*/ 69906 h 3450517"/>
                  <a:gd name="connsiteX62" fmla="*/ 2699944 w 6159181"/>
                  <a:gd name="connsiteY62" fmla="*/ 57593 h 3450517"/>
                  <a:gd name="connsiteX63" fmla="*/ 2531772 w 6159181"/>
                  <a:gd name="connsiteY63" fmla="*/ 766 h 3450517"/>
                  <a:gd name="connsiteX64" fmla="*/ 2437909 w 6159181"/>
                  <a:gd name="connsiteY64" fmla="*/ 82219 h 3450517"/>
                  <a:gd name="connsiteX65" fmla="*/ 2405643 w 6159181"/>
                  <a:gd name="connsiteY65" fmla="*/ 152306 h 3450517"/>
                  <a:gd name="connsiteX66" fmla="*/ 2333290 w 6159181"/>
                  <a:gd name="connsiteY66" fmla="*/ 123893 h 3450517"/>
                  <a:gd name="connsiteX67" fmla="*/ 2171962 w 6159181"/>
                  <a:gd name="connsiteY67" fmla="*/ 103056 h 3450517"/>
                  <a:gd name="connsiteX68" fmla="*/ 2105476 w 6159181"/>
                  <a:gd name="connsiteY68" fmla="*/ 173143 h 3450517"/>
                  <a:gd name="connsiteX69" fmla="*/ 2098631 w 6159181"/>
                  <a:gd name="connsiteY69" fmla="*/ 218605 h 3450517"/>
                  <a:gd name="connsiteX70" fmla="*/ 2078098 w 6159181"/>
                  <a:gd name="connsiteY70" fmla="*/ 212923 h 3450517"/>
                  <a:gd name="connsiteX71" fmla="*/ 1875706 w 6159181"/>
                  <a:gd name="connsiteY71" fmla="*/ 211028 h 3450517"/>
                  <a:gd name="connsiteX72" fmla="*/ 1836596 w 6159181"/>
                  <a:gd name="connsiteY72" fmla="*/ 344573 h 3450517"/>
                  <a:gd name="connsiteX73" fmla="*/ 1774020 w 6159181"/>
                  <a:gd name="connsiteY73" fmla="*/ 328472 h 3450517"/>
                  <a:gd name="connsiteX74" fmla="*/ 1578471 w 6159181"/>
                  <a:gd name="connsiteY74" fmla="*/ 345521 h 3450517"/>
                  <a:gd name="connsiteX75" fmla="*/ 1558916 w 6159181"/>
                  <a:gd name="connsiteY75" fmla="*/ 469594 h 3450517"/>
                  <a:gd name="connsiteX76" fmla="*/ 1467008 w 6159181"/>
                  <a:gd name="connsiteY76" fmla="*/ 480960 h 3450517"/>
                  <a:gd name="connsiteX77" fmla="*/ 1271459 w 6159181"/>
                  <a:gd name="connsiteY77" fmla="*/ 549153 h 3450517"/>
                  <a:gd name="connsiteX78" fmla="*/ 1347723 w 6159181"/>
                  <a:gd name="connsiteY78" fmla="*/ 625871 h 3450517"/>
                  <a:gd name="connsiteX79" fmla="*/ 1234305 w 6159181"/>
                  <a:gd name="connsiteY79" fmla="*/ 647655 h 3450517"/>
                  <a:gd name="connsiteX80" fmla="*/ 1088621 w 6159181"/>
                  <a:gd name="connsiteY80" fmla="*/ 729108 h 3450517"/>
                  <a:gd name="connsiteX81" fmla="*/ 1147285 w 6159181"/>
                  <a:gd name="connsiteY81" fmla="*/ 781200 h 3450517"/>
                  <a:gd name="connsiteX82" fmla="*/ 1156085 w 6159181"/>
                  <a:gd name="connsiteY82" fmla="*/ 786883 h 3450517"/>
                  <a:gd name="connsiteX83" fmla="*/ 1128708 w 6159181"/>
                  <a:gd name="connsiteY83" fmla="*/ 787830 h 3450517"/>
                  <a:gd name="connsiteX84" fmla="*/ 940981 w 6159181"/>
                  <a:gd name="connsiteY84" fmla="*/ 807719 h 3450517"/>
                  <a:gd name="connsiteX85" fmla="*/ 932182 w 6159181"/>
                  <a:gd name="connsiteY85" fmla="*/ 902432 h 3450517"/>
                  <a:gd name="connsiteX86" fmla="*/ 961514 w 6159181"/>
                  <a:gd name="connsiteY86" fmla="*/ 946000 h 3450517"/>
                  <a:gd name="connsiteX87" fmla="*/ 906760 w 6159181"/>
                  <a:gd name="connsiteY87" fmla="*/ 967784 h 3450517"/>
                  <a:gd name="connsiteX88" fmla="*/ 864717 w 6159181"/>
                  <a:gd name="connsiteY88" fmla="*/ 983885 h 3450517"/>
                  <a:gd name="connsiteX89" fmla="*/ 867650 w 6159181"/>
                  <a:gd name="connsiteY89" fmla="*/ 1062497 h 3450517"/>
                  <a:gd name="connsiteX90" fmla="*/ 831474 w 6159181"/>
                  <a:gd name="connsiteY90" fmla="*/ 1069127 h 3450517"/>
                  <a:gd name="connsiteX91" fmla="*/ 713167 w 6159181"/>
                  <a:gd name="connsiteY91" fmla="*/ 1135426 h 3450517"/>
                  <a:gd name="connsiteX92" fmla="*/ 736633 w 6159181"/>
                  <a:gd name="connsiteY92" fmla="*/ 1181835 h 3450517"/>
                  <a:gd name="connsiteX93" fmla="*/ 779653 w 6159181"/>
                  <a:gd name="connsiteY93" fmla="*/ 1225404 h 3450517"/>
                  <a:gd name="connsiteX94" fmla="*/ 622236 w 6159181"/>
                  <a:gd name="connsiteY94" fmla="*/ 1333376 h 3450517"/>
                  <a:gd name="connsiteX95" fmla="*/ 623214 w 6159181"/>
                  <a:gd name="connsiteY95" fmla="*/ 1358001 h 3450517"/>
                  <a:gd name="connsiteX96" fmla="*/ 639836 w 6159181"/>
                  <a:gd name="connsiteY96" fmla="*/ 1391151 h 3450517"/>
                  <a:gd name="connsiteX97" fmla="*/ 672101 w 6159181"/>
                  <a:gd name="connsiteY97" fmla="*/ 1419565 h 3450517"/>
                  <a:gd name="connsiteX98" fmla="*/ 653524 w 6159181"/>
                  <a:gd name="connsiteY98" fmla="*/ 1428089 h 3450517"/>
                  <a:gd name="connsiteX99" fmla="*/ 567483 w 6159181"/>
                  <a:gd name="connsiteY99" fmla="*/ 1473551 h 3450517"/>
                  <a:gd name="connsiteX100" fmla="*/ 487308 w 6159181"/>
                  <a:gd name="connsiteY100" fmla="*/ 1589101 h 3450517"/>
                  <a:gd name="connsiteX101" fmla="*/ 498063 w 6159181"/>
                  <a:gd name="connsiteY101" fmla="*/ 1593837 h 3450517"/>
                  <a:gd name="connsiteX102" fmla="*/ 485352 w 6159181"/>
                  <a:gd name="connsiteY102" fmla="*/ 1622250 h 3450517"/>
                  <a:gd name="connsiteX103" fmla="*/ 393444 w 6159181"/>
                  <a:gd name="connsiteY103" fmla="*/ 1576788 h 3450517"/>
                  <a:gd name="connsiteX104" fmla="*/ 385622 w 6159181"/>
                  <a:gd name="connsiteY104" fmla="*/ 1584365 h 3450517"/>
                  <a:gd name="connsiteX105" fmla="*/ 363134 w 6159181"/>
                  <a:gd name="connsiteY105" fmla="*/ 1693285 h 3450517"/>
                  <a:gd name="connsiteX106" fmla="*/ 281981 w 6159181"/>
                  <a:gd name="connsiteY106" fmla="*/ 1694232 h 3450517"/>
                  <a:gd name="connsiteX107" fmla="*/ 256560 w 6159181"/>
                  <a:gd name="connsiteY107" fmla="*/ 1764320 h 3450517"/>
                  <a:gd name="connsiteX108" fmla="*/ 263404 w 6159181"/>
                  <a:gd name="connsiteY108" fmla="*/ 1774738 h 3450517"/>
                  <a:gd name="connsiteX109" fmla="*/ 81544 w 6159181"/>
                  <a:gd name="connsiteY109" fmla="*/ 1826830 h 3450517"/>
                  <a:gd name="connsiteX110" fmla="*/ 169541 w 6159181"/>
                  <a:gd name="connsiteY110" fmla="*/ 1907336 h 3450517"/>
                  <a:gd name="connsiteX111" fmla="*/ 5279 w 6159181"/>
                  <a:gd name="connsiteY111" fmla="*/ 2034251 h 3450517"/>
                  <a:gd name="connsiteX112" fmla="*/ 182251 w 6159181"/>
                  <a:gd name="connsiteY112" fmla="*/ 2117599 h 3450517"/>
                  <a:gd name="connsiteX113" fmla="*/ 92299 w 6159181"/>
                  <a:gd name="connsiteY113" fmla="*/ 2279558 h 3450517"/>
                  <a:gd name="connsiteX114" fmla="*/ 236027 w 6159181"/>
                  <a:gd name="connsiteY114" fmla="*/ 2353434 h 3450517"/>
                  <a:gd name="connsiteX115" fmla="*/ 119676 w 6159181"/>
                  <a:gd name="connsiteY115" fmla="*/ 2458565 h 3450517"/>
                  <a:gd name="connsiteX116" fmla="*/ 152919 w 6159181"/>
                  <a:gd name="connsiteY116" fmla="*/ 2511604 h 3450517"/>
                  <a:gd name="connsiteX117" fmla="*/ 102076 w 6159181"/>
                  <a:gd name="connsiteY117" fmla="*/ 2574115 h 3450517"/>
                  <a:gd name="connsiteX118" fmla="*/ 206695 w 6159181"/>
                  <a:gd name="connsiteY118" fmla="*/ 2622419 h 3450517"/>
                  <a:gd name="connsiteX119" fmla="*/ 209628 w 6159181"/>
                  <a:gd name="connsiteY119" fmla="*/ 2723761 h 3450517"/>
                  <a:gd name="connsiteX120" fmla="*/ 484374 w 6159181"/>
                  <a:gd name="connsiteY120" fmla="*/ 2732285 h 3450517"/>
                  <a:gd name="connsiteX121" fmla="*/ 508818 w 6159181"/>
                  <a:gd name="connsiteY121" fmla="*/ 2880038 h 3450517"/>
                  <a:gd name="connsiteX122" fmla="*/ 567483 w 6159181"/>
                  <a:gd name="connsiteY122" fmla="*/ 2910346 h 3450517"/>
                  <a:gd name="connsiteX123" fmla="*/ 572372 w 6159181"/>
                  <a:gd name="connsiteY123" fmla="*/ 2924552 h 3450517"/>
                  <a:gd name="connsiteX124" fmla="*/ 669168 w 6159181"/>
                  <a:gd name="connsiteY124" fmla="*/ 2964332 h 3450517"/>
                  <a:gd name="connsiteX125" fmla="*/ 789431 w 6159181"/>
                  <a:gd name="connsiteY125" fmla="*/ 2995587 h 3450517"/>
                  <a:gd name="connsiteX126" fmla="*/ 701434 w 6159181"/>
                  <a:gd name="connsiteY126" fmla="*/ 3049573 h 3450517"/>
                  <a:gd name="connsiteX127" fmla="*/ 675035 w 6159181"/>
                  <a:gd name="connsiteY127" fmla="*/ 3124396 h 3450517"/>
                  <a:gd name="connsiteX128" fmla="*/ 769876 w 6159181"/>
                  <a:gd name="connsiteY128" fmla="*/ 3136710 h 3450517"/>
                  <a:gd name="connsiteX129" fmla="*/ 864717 w 6159181"/>
                  <a:gd name="connsiteY129" fmla="*/ 3166070 h 3450517"/>
                  <a:gd name="connsiteX130" fmla="*/ 913604 w 6159181"/>
                  <a:gd name="connsiteY130" fmla="*/ 3305298 h 3450517"/>
                  <a:gd name="connsiteX131" fmla="*/ 1044622 w 6159181"/>
                  <a:gd name="connsiteY131" fmla="*/ 3210585 h 3450517"/>
                  <a:gd name="connsiteX132" fmla="*/ 1140441 w 6159181"/>
                  <a:gd name="connsiteY132" fmla="*/ 3360232 h 3450517"/>
                  <a:gd name="connsiteX133" fmla="*/ 1226483 w 6159181"/>
                  <a:gd name="connsiteY133" fmla="*/ 3247523 h 3450517"/>
                  <a:gd name="connsiteX134" fmla="*/ 1279281 w 6159181"/>
                  <a:gd name="connsiteY134" fmla="*/ 3268360 h 3450517"/>
                  <a:gd name="connsiteX135" fmla="*/ 1375100 w 6159181"/>
                  <a:gd name="connsiteY135" fmla="*/ 3311928 h 3450517"/>
                  <a:gd name="connsiteX136" fmla="*/ 1436698 w 6159181"/>
                  <a:gd name="connsiteY136" fmla="*/ 3260783 h 3450517"/>
                  <a:gd name="connsiteX137" fmla="*/ 1606826 w 6159181"/>
                  <a:gd name="connsiteY137" fmla="*/ 3368756 h 3450517"/>
                  <a:gd name="connsiteX138" fmla="*/ 1686023 w 6159181"/>
                  <a:gd name="connsiteY138" fmla="*/ 3349813 h 3450517"/>
                  <a:gd name="connsiteX139" fmla="*/ 1828774 w 6159181"/>
                  <a:gd name="connsiteY139" fmla="*/ 3411377 h 3450517"/>
                  <a:gd name="connsiteX140" fmla="*/ 1887438 w 6159181"/>
                  <a:gd name="connsiteY140" fmla="*/ 3238052 h 3450517"/>
                  <a:gd name="connsiteX141" fmla="*/ 2017478 w 6159181"/>
                  <a:gd name="connsiteY141" fmla="*/ 3261730 h 3450517"/>
                  <a:gd name="connsiteX142" fmla="*/ 2038989 w 6159181"/>
                  <a:gd name="connsiteY142" fmla="*/ 3187855 h 3450517"/>
                  <a:gd name="connsiteX143" fmla="*/ 2038011 w 6159181"/>
                  <a:gd name="connsiteY143" fmla="*/ 3183119 h 3450517"/>
                  <a:gd name="connsiteX144" fmla="*/ 2072232 w 6159181"/>
                  <a:gd name="connsiteY144" fmla="*/ 3171753 h 3450517"/>
                  <a:gd name="connsiteX145" fmla="*/ 2092765 w 6159181"/>
                  <a:gd name="connsiteY145" fmla="*/ 3151863 h 3450517"/>
                  <a:gd name="connsiteX146" fmla="*/ 2108409 w 6159181"/>
                  <a:gd name="connsiteY146" fmla="*/ 3185960 h 3450517"/>
                  <a:gd name="connsiteX147" fmla="*/ 2173918 w 6159181"/>
                  <a:gd name="connsiteY147" fmla="*/ 3261730 h 3450517"/>
                  <a:gd name="connsiteX148" fmla="*/ 2206183 w 6159181"/>
                  <a:gd name="connsiteY148" fmla="*/ 3192590 h 3450517"/>
                  <a:gd name="connsiteX149" fmla="*/ 2137741 w 6159181"/>
                  <a:gd name="connsiteY149" fmla="*/ 3083670 h 3450517"/>
                  <a:gd name="connsiteX150" fmla="*/ 2141652 w 6159181"/>
                  <a:gd name="connsiteY150" fmla="*/ 3060939 h 3450517"/>
                  <a:gd name="connsiteX151" fmla="*/ 2111342 w 6159181"/>
                  <a:gd name="connsiteY151" fmla="*/ 3032525 h 3450517"/>
                  <a:gd name="connsiteX152" fmla="*/ 2116231 w 6159181"/>
                  <a:gd name="connsiteY152" fmla="*/ 3021160 h 3450517"/>
                  <a:gd name="connsiteX153" fmla="*/ 2242360 w 6159181"/>
                  <a:gd name="connsiteY153" fmla="*/ 2971909 h 3450517"/>
                  <a:gd name="connsiteX154" fmla="*/ 2242360 w 6159181"/>
                  <a:gd name="connsiteY154" fmla="*/ 2971909 h 3450517"/>
                  <a:gd name="connsiteX155" fmla="*/ 2242360 w 6159181"/>
                  <a:gd name="connsiteY155" fmla="*/ 2971909 h 3450517"/>
                  <a:gd name="connsiteX156" fmla="*/ 2288314 w 6159181"/>
                  <a:gd name="connsiteY156" fmla="*/ 2913187 h 3450517"/>
                  <a:gd name="connsiteX157" fmla="*/ 2247249 w 6159181"/>
                  <a:gd name="connsiteY157" fmla="*/ 2838364 h 3450517"/>
                  <a:gd name="connsiteX158" fmla="*/ 2218894 w 6159181"/>
                  <a:gd name="connsiteY158" fmla="*/ 2773012 h 3450517"/>
                  <a:gd name="connsiteX159" fmla="*/ 2308846 w 6159181"/>
                  <a:gd name="connsiteY159" fmla="*/ 2791007 h 3450517"/>
                  <a:gd name="connsiteX160" fmla="*/ 2306891 w 6159181"/>
                  <a:gd name="connsiteY160" fmla="*/ 2745545 h 3450517"/>
                  <a:gd name="connsiteX161" fmla="*/ 2279514 w 6159181"/>
                  <a:gd name="connsiteY161" fmla="*/ 2707660 h 3450517"/>
                  <a:gd name="connsiteX162" fmla="*/ 2290269 w 6159181"/>
                  <a:gd name="connsiteY162" fmla="*/ 2710501 h 3450517"/>
                  <a:gd name="connsiteX163" fmla="*/ 2310802 w 6159181"/>
                  <a:gd name="connsiteY163" fmla="*/ 2726603 h 3450517"/>
                  <a:gd name="connsiteX164" fmla="*/ 2360667 w 6159181"/>
                  <a:gd name="connsiteY164" fmla="*/ 2733232 h 3450517"/>
                  <a:gd name="connsiteX165" fmla="*/ 2378266 w 6159181"/>
                  <a:gd name="connsiteY165" fmla="*/ 2699136 h 3450517"/>
                  <a:gd name="connsiteX166" fmla="*/ 2313735 w 6159181"/>
                  <a:gd name="connsiteY166" fmla="*/ 2552331 h 3450517"/>
                  <a:gd name="connsiteX167" fmla="*/ 2382177 w 6159181"/>
                  <a:gd name="connsiteY167" fmla="*/ 2572220 h 3450517"/>
                  <a:gd name="connsiteX168" fmla="*/ 2428131 w 6159181"/>
                  <a:gd name="connsiteY168" fmla="*/ 2540965 h 3450517"/>
                  <a:gd name="connsiteX169" fmla="*/ 2411510 w 6159181"/>
                  <a:gd name="connsiteY169" fmla="*/ 2450041 h 3450517"/>
                  <a:gd name="connsiteX170" fmla="*/ 2382177 w 6159181"/>
                  <a:gd name="connsiteY170" fmla="*/ 2396054 h 3450517"/>
                  <a:gd name="connsiteX171" fmla="*/ 2379244 w 6159181"/>
                  <a:gd name="connsiteY171" fmla="*/ 2389425 h 3450517"/>
                  <a:gd name="connsiteX172" fmla="*/ 2441820 w 6159181"/>
                  <a:gd name="connsiteY172" fmla="*/ 2397002 h 3450517"/>
                  <a:gd name="connsiteX173" fmla="*/ 2440842 w 6159181"/>
                  <a:gd name="connsiteY173" fmla="*/ 2321232 h 3450517"/>
                  <a:gd name="connsiteX174" fmla="*/ 2439864 w 6159181"/>
                  <a:gd name="connsiteY174" fmla="*/ 2290923 h 3450517"/>
                  <a:gd name="connsiteX175" fmla="*/ 2439864 w 6159181"/>
                  <a:gd name="connsiteY175" fmla="*/ 2266298 h 3450517"/>
                  <a:gd name="connsiteX176" fmla="*/ 2439864 w 6159181"/>
                  <a:gd name="connsiteY176" fmla="*/ 2265351 h 3450517"/>
                  <a:gd name="connsiteX177" fmla="*/ 2456486 w 6159181"/>
                  <a:gd name="connsiteY177" fmla="*/ 2332597 h 3450517"/>
                  <a:gd name="connsiteX178" fmla="*/ 2495596 w 6159181"/>
                  <a:gd name="connsiteY178" fmla="*/ 2322179 h 3450517"/>
                  <a:gd name="connsiteX179" fmla="*/ 2517106 w 6159181"/>
                  <a:gd name="connsiteY179" fmla="*/ 2306078 h 3450517"/>
                  <a:gd name="connsiteX180" fmla="*/ 2490707 w 6159181"/>
                  <a:gd name="connsiteY180" fmla="*/ 2358170 h 3450517"/>
                  <a:gd name="connsiteX181" fmla="*/ 2489729 w 6159181"/>
                  <a:gd name="connsiteY181" fmla="*/ 2385636 h 3450517"/>
                  <a:gd name="connsiteX182" fmla="*/ 2494618 w 6159181"/>
                  <a:gd name="connsiteY182" fmla="*/ 2386583 h 3450517"/>
                  <a:gd name="connsiteX183" fmla="*/ 2535683 w 6159181"/>
                  <a:gd name="connsiteY183" fmla="*/ 2352487 h 3450517"/>
                  <a:gd name="connsiteX184" fmla="*/ 2593370 w 6159181"/>
                  <a:gd name="connsiteY184" fmla="*/ 2289976 h 3450517"/>
                  <a:gd name="connsiteX185" fmla="*/ 2656924 w 6159181"/>
                  <a:gd name="connsiteY185" fmla="*/ 2197158 h 3450517"/>
                  <a:gd name="connsiteX186" fmla="*/ 2652035 w 6159181"/>
                  <a:gd name="connsiteY186" fmla="*/ 2243567 h 3450517"/>
                  <a:gd name="connsiteX187" fmla="*/ 2662790 w 6159181"/>
                  <a:gd name="connsiteY187" fmla="*/ 2309866 h 3450517"/>
                  <a:gd name="connsiteX188" fmla="*/ 2698967 w 6159181"/>
                  <a:gd name="connsiteY188" fmla="*/ 2287135 h 3450517"/>
                  <a:gd name="connsiteX189" fmla="*/ 2726344 w 6159181"/>
                  <a:gd name="connsiteY189" fmla="*/ 2228413 h 3450517"/>
                  <a:gd name="connsiteX190" fmla="*/ 2737099 w 6159181"/>
                  <a:gd name="connsiteY190" fmla="*/ 2138436 h 3450517"/>
                  <a:gd name="connsiteX191" fmla="*/ 2765453 w 6159181"/>
                  <a:gd name="connsiteY191" fmla="*/ 2179162 h 3450517"/>
                  <a:gd name="connsiteX192" fmla="*/ 2834873 w 6159181"/>
                  <a:gd name="connsiteY192" fmla="*/ 2212312 h 3450517"/>
                  <a:gd name="connsiteX193" fmla="*/ 2852473 w 6159181"/>
                  <a:gd name="connsiteY193" fmla="*/ 2208523 h 3450517"/>
                  <a:gd name="connsiteX194" fmla="*/ 2811407 w 6159181"/>
                  <a:gd name="connsiteY194" fmla="*/ 2324073 h 3450517"/>
                  <a:gd name="connsiteX195" fmla="*/ 2815318 w 6159181"/>
                  <a:gd name="connsiteY195" fmla="*/ 2402684 h 3450517"/>
                  <a:gd name="connsiteX196" fmla="*/ 2873005 w 6159181"/>
                  <a:gd name="connsiteY196" fmla="*/ 2361011 h 3450517"/>
                  <a:gd name="connsiteX197" fmla="*/ 2910160 w 6159181"/>
                  <a:gd name="connsiteY197" fmla="*/ 2320284 h 3450517"/>
                  <a:gd name="connsiteX198" fmla="*/ 2957091 w 6159181"/>
                  <a:gd name="connsiteY198" fmla="*/ 2263457 h 3450517"/>
                  <a:gd name="connsiteX199" fmla="*/ 2964913 w 6159181"/>
                  <a:gd name="connsiteY199" fmla="*/ 2374271 h 3450517"/>
                  <a:gd name="connsiteX200" fmla="*/ 3016734 w 6159181"/>
                  <a:gd name="connsiteY200" fmla="*/ 2298500 h 3450517"/>
                  <a:gd name="connsiteX201" fmla="*/ 3056821 w 6159181"/>
                  <a:gd name="connsiteY201" fmla="*/ 2182950 h 3450517"/>
                  <a:gd name="connsiteX202" fmla="*/ 3072465 w 6159181"/>
                  <a:gd name="connsiteY202" fmla="*/ 2221783 h 3450517"/>
                  <a:gd name="connsiteX203" fmla="*/ 3097886 w 6159181"/>
                  <a:gd name="connsiteY203" fmla="*/ 2255879 h 3450517"/>
                  <a:gd name="connsiteX204" fmla="*/ 3170240 w 6159181"/>
                  <a:gd name="connsiteY204" fmla="*/ 2286188 h 3450517"/>
                  <a:gd name="connsiteX205" fmla="*/ 3191750 w 6159181"/>
                  <a:gd name="connsiteY205" fmla="*/ 2234096 h 3450517"/>
                  <a:gd name="connsiteX206" fmla="*/ 3184906 w 6159181"/>
                  <a:gd name="connsiteY206" fmla="*/ 2166849 h 3450517"/>
                  <a:gd name="connsiteX207" fmla="*/ 3238682 w 6159181"/>
                  <a:gd name="connsiteY207" fmla="*/ 2224624 h 3450517"/>
                  <a:gd name="connsiteX208" fmla="*/ 3243571 w 6159181"/>
                  <a:gd name="connsiteY208" fmla="*/ 2226519 h 3450517"/>
                  <a:gd name="connsiteX209" fmla="*/ 3221083 w 6159181"/>
                  <a:gd name="connsiteY209" fmla="*/ 2264404 h 3450517"/>
                  <a:gd name="connsiteX210" fmla="*/ 3177084 w 6159181"/>
                  <a:gd name="connsiteY210" fmla="*/ 2380900 h 3450517"/>
                  <a:gd name="connsiteX211" fmla="*/ 3281703 w 6159181"/>
                  <a:gd name="connsiteY211" fmla="*/ 2383742 h 3450517"/>
                  <a:gd name="connsiteX212" fmla="*/ 3240638 w 6159181"/>
                  <a:gd name="connsiteY212" fmla="*/ 2471825 h 3450517"/>
                  <a:gd name="connsiteX213" fmla="*/ 3323746 w 6159181"/>
                  <a:gd name="connsiteY213" fmla="*/ 2445305 h 3450517"/>
                  <a:gd name="connsiteX214" fmla="*/ 3384366 w 6159181"/>
                  <a:gd name="connsiteY214" fmla="*/ 2403632 h 3450517"/>
                  <a:gd name="connsiteX215" fmla="*/ 3416632 w 6159181"/>
                  <a:gd name="connsiteY215" fmla="*/ 2375218 h 3450517"/>
                  <a:gd name="connsiteX216" fmla="*/ 3436187 w 6159181"/>
                  <a:gd name="connsiteY216" fmla="*/ 2429204 h 3450517"/>
                  <a:gd name="connsiteX217" fmla="*/ 3516362 w 6159181"/>
                  <a:gd name="connsiteY217" fmla="*/ 2430151 h 3450517"/>
                  <a:gd name="connsiteX218" fmla="*/ 3554494 w 6159181"/>
                  <a:gd name="connsiteY218" fmla="*/ 2175374 h 3450517"/>
                  <a:gd name="connsiteX219" fmla="*/ 3674756 w 6159181"/>
                  <a:gd name="connsiteY219" fmla="*/ 2262509 h 3450517"/>
                  <a:gd name="connsiteX220" fmla="*/ 3687467 w 6159181"/>
                  <a:gd name="connsiteY220" fmla="*/ 2250197 h 3450517"/>
                  <a:gd name="connsiteX221" fmla="*/ 3675734 w 6159181"/>
                  <a:gd name="connsiteY221" fmla="*/ 2302289 h 3450517"/>
                  <a:gd name="connsiteX222" fmla="*/ 3673778 w 6159181"/>
                  <a:gd name="connsiteY222" fmla="*/ 2365746 h 3450517"/>
                  <a:gd name="connsiteX223" fmla="*/ 3721688 w 6159181"/>
                  <a:gd name="connsiteY223" fmla="*/ 2366694 h 3450517"/>
                  <a:gd name="connsiteX224" fmla="*/ 3720710 w 6159181"/>
                  <a:gd name="connsiteY224" fmla="*/ 2389425 h 3450517"/>
                  <a:gd name="connsiteX225" fmla="*/ 3791108 w 6159181"/>
                  <a:gd name="connsiteY225" fmla="*/ 2400790 h 3450517"/>
                  <a:gd name="connsiteX226" fmla="*/ 3808707 w 6159181"/>
                  <a:gd name="connsiteY226" fmla="*/ 2394160 h 3450517"/>
                  <a:gd name="connsiteX227" fmla="*/ 3789152 w 6159181"/>
                  <a:gd name="connsiteY227" fmla="*/ 2415944 h 3450517"/>
                  <a:gd name="connsiteX228" fmla="*/ 3793063 w 6159181"/>
                  <a:gd name="connsiteY228" fmla="*/ 2464248 h 3450517"/>
                  <a:gd name="connsiteX229" fmla="*/ 3923103 w 6159181"/>
                  <a:gd name="connsiteY229" fmla="*/ 2429204 h 3450517"/>
                  <a:gd name="connsiteX230" fmla="*/ 3843906 w 6159181"/>
                  <a:gd name="connsiteY230" fmla="*/ 2540018 h 3450517"/>
                  <a:gd name="connsiteX231" fmla="*/ 3854661 w 6159181"/>
                  <a:gd name="connsiteY231" fmla="*/ 2588322 h 3450517"/>
                  <a:gd name="connsiteX232" fmla="*/ 3915281 w 6159181"/>
                  <a:gd name="connsiteY232" fmla="*/ 2581692 h 3450517"/>
                  <a:gd name="connsiteX233" fmla="*/ 3993501 w 6159181"/>
                  <a:gd name="connsiteY233" fmla="*/ 2531494 h 3450517"/>
                  <a:gd name="connsiteX234" fmla="*/ 4006212 w 6159181"/>
                  <a:gd name="connsiteY234" fmla="*/ 2520128 h 3450517"/>
                  <a:gd name="connsiteX235" fmla="*/ 4023811 w 6159181"/>
                  <a:gd name="connsiteY235" fmla="*/ 2565591 h 3450517"/>
                  <a:gd name="connsiteX236" fmla="*/ 4100075 w 6159181"/>
                  <a:gd name="connsiteY236" fmla="*/ 2590216 h 3450517"/>
                  <a:gd name="connsiteX237" fmla="*/ 4071721 w 6159181"/>
                  <a:gd name="connsiteY237" fmla="*/ 2628101 h 3450517"/>
                  <a:gd name="connsiteX238" fmla="*/ 4062921 w 6159181"/>
                  <a:gd name="connsiteY238" fmla="*/ 2641361 h 3450517"/>
                  <a:gd name="connsiteX239" fmla="*/ 4043366 w 6159181"/>
                  <a:gd name="connsiteY239" fmla="*/ 2639467 h 3450517"/>
                  <a:gd name="connsiteX240" fmla="*/ 3957324 w 6159181"/>
                  <a:gd name="connsiteY240" fmla="*/ 2647991 h 3450517"/>
                  <a:gd name="connsiteX241" fmla="*/ 3964169 w 6159181"/>
                  <a:gd name="connsiteY241" fmla="*/ 2711449 h 3450517"/>
                  <a:gd name="connsiteX242" fmla="*/ 3999367 w 6159181"/>
                  <a:gd name="connsiteY242" fmla="*/ 2750281 h 3450517"/>
                  <a:gd name="connsiteX243" fmla="*/ 3999367 w 6159181"/>
                  <a:gd name="connsiteY243" fmla="*/ 2750281 h 3450517"/>
                  <a:gd name="connsiteX244" fmla="*/ 3972968 w 6159181"/>
                  <a:gd name="connsiteY244" fmla="*/ 2750281 h 3450517"/>
                  <a:gd name="connsiteX245" fmla="*/ 3933859 w 6159181"/>
                  <a:gd name="connsiteY245" fmla="*/ 2779642 h 3450517"/>
                  <a:gd name="connsiteX246" fmla="*/ 4003278 w 6159181"/>
                  <a:gd name="connsiteY246" fmla="*/ 2827945 h 3450517"/>
                  <a:gd name="connsiteX247" fmla="*/ 4048255 w 6159181"/>
                  <a:gd name="connsiteY247" fmla="*/ 2840258 h 3450517"/>
                  <a:gd name="connsiteX248" fmla="*/ 3968080 w 6159181"/>
                  <a:gd name="connsiteY248" fmla="*/ 2863936 h 3450517"/>
                  <a:gd name="connsiteX249" fmla="*/ 3883016 w 6159181"/>
                  <a:gd name="connsiteY249" fmla="*/ 2934024 h 3450517"/>
                  <a:gd name="connsiteX250" fmla="*/ 3957324 w 6159181"/>
                  <a:gd name="connsiteY250" fmla="*/ 2964332 h 3450517"/>
                  <a:gd name="connsiteX251" fmla="*/ 3860528 w 6159181"/>
                  <a:gd name="connsiteY251" fmla="*/ 3040102 h 3450517"/>
                  <a:gd name="connsiteX252" fmla="*/ 3921148 w 6159181"/>
                  <a:gd name="connsiteY252" fmla="*/ 3065675 h 3450517"/>
                  <a:gd name="connsiteX253" fmla="*/ 4008167 w 6159181"/>
                  <a:gd name="connsiteY253" fmla="*/ 3070410 h 3450517"/>
                  <a:gd name="connsiteX254" fmla="*/ 4031633 w 6159181"/>
                  <a:gd name="connsiteY254" fmla="*/ 3068516 h 3450517"/>
                  <a:gd name="connsiteX255" fmla="*/ 4023811 w 6159181"/>
                  <a:gd name="connsiteY255" fmla="*/ 3084617 h 3450517"/>
                  <a:gd name="connsiteX256" fmla="*/ 3955369 w 6159181"/>
                  <a:gd name="connsiteY256" fmla="*/ 3193537 h 3450517"/>
                  <a:gd name="connsiteX257" fmla="*/ 3987635 w 6159181"/>
                  <a:gd name="connsiteY257" fmla="*/ 3262677 h 3450517"/>
                  <a:gd name="connsiteX258" fmla="*/ 4053143 w 6159181"/>
                  <a:gd name="connsiteY258" fmla="*/ 3186907 h 3450517"/>
                  <a:gd name="connsiteX259" fmla="*/ 4068787 w 6159181"/>
                  <a:gd name="connsiteY259" fmla="*/ 3152811 h 3450517"/>
                  <a:gd name="connsiteX260" fmla="*/ 4089320 w 6159181"/>
                  <a:gd name="connsiteY260" fmla="*/ 3172700 h 3450517"/>
                  <a:gd name="connsiteX261" fmla="*/ 4095186 w 6159181"/>
                  <a:gd name="connsiteY261" fmla="*/ 3175541 h 3450517"/>
                  <a:gd name="connsiteX262" fmla="*/ 4117674 w 6159181"/>
                  <a:gd name="connsiteY262" fmla="*/ 3232369 h 3450517"/>
                  <a:gd name="connsiteX263" fmla="*/ 4230115 w 6159181"/>
                  <a:gd name="connsiteY263" fmla="*/ 3234264 h 3450517"/>
                  <a:gd name="connsiteX264" fmla="*/ 4182206 w 6159181"/>
                  <a:gd name="connsiteY264" fmla="*/ 3318558 h 3450517"/>
                  <a:gd name="connsiteX265" fmla="*/ 4302468 w 6159181"/>
                  <a:gd name="connsiteY265" fmla="*/ 3325188 h 3450517"/>
                  <a:gd name="connsiteX266" fmla="*/ 4319090 w 6159181"/>
                  <a:gd name="connsiteY266" fmla="*/ 3352655 h 3450517"/>
                  <a:gd name="connsiteX267" fmla="*/ 4339623 w 6159181"/>
                  <a:gd name="connsiteY267" fmla="*/ 3418953 h 3450517"/>
                  <a:gd name="connsiteX268" fmla="*/ 4404154 w 6159181"/>
                  <a:gd name="connsiteY268" fmla="*/ 3449262 h 3450517"/>
                  <a:gd name="connsiteX269" fmla="*/ 4511706 w 6159181"/>
                  <a:gd name="connsiteY269" fmla="*/ 3284461 h 3450517"/>
                  <a:gd name="connsiteX270" fmla="*/ 4570371 w 6159181"/>
                  <a:gd name="connsiteY270" fmla="*/ 3317611 h 3450517"/>
                  <a:gd name="connsiteX271" fmla="*/ 4639790 w 6159181"/>
                  <a:gd name="connsiteY271" fmla="*/ 3347919 h 3450517"/>
                  <a:gd name="connsiteX272" fmla="*/ 4743431 w 6159181"/>
                  <a:gd name="connsiteY272" fmla="*/ 3339395 h 3450517"/>
                  <a:gd name="connsiteX273" fmla="*/ 4755164 w 6159181"/>
                  <a:gd name="connsiteY273" fmla="*/ 3211533 h 3450517"/>
                  <a:gd name="connsiteX274" fmla="*/ 4949736 w 6159181"/>
                  <a:gd name="connsiteY274" fmla="*/ 3234264 h 3450517"/>
                  <a:gd name="connsiteX275" fmla="*/ 4966357 w 6159181"/>
                  <a:gd name="connsiteY275" fmla="*/ 3168912 h 3450517"/>
                  <a:gd name="connsiteX276" fmla="*/ 5143329 w 6159181"/>
                  <a:gd name="connsiteY276" fmla="*/ 3172700 h 3450517"/>
                  <a:gd name="connsiteX277" fmla="*/ 5262614 w 6159181"/>
                  <a:gd name="connsiteY277" fmla="*/ 3172700 h 3450517"/>
                  <a:gd name="connsiteX278" fmla="*/ 5349633 w 6159181"/>
                  <a:gd name="connsiteY278" fmla="*/ 3203008 h 3450517"/>
                  <a:gd name="connsiteX279" fmla="*/ 5401453 w 6159181"/>
                  <a:gd name="connsiteY279" fmla="*/ 3057150 h 3450517"/>
                  <a:gd name="connsiteX280" fmla="*/ 5650779 w 6159181"/>
                  <a:gd name="connsiteY280" fmla="*/ 3022107 h 3450517"/>
                  <a:gd name="connsiteX281" fmla="*/ 5567670 w 6159181"/>
                  <a:gd name="connsiteY281" fmla="*/ 2914134 h 3450517"/>
                  <a:gd name="connsiteX282" fmla="*/ 5649801 w 6159181"/>
                  <a:gd name="connsiteY282" fmla="*/ 2880038 h 3450517"/>
                  <a:gd name="connsiteX283" fmla="*/ 5674244 w 6159181"/>
                  <a:gd name="connsiteY283" fmla="*/ 2732285 h 3450517"/>
                  <a:gd name="connsiteX284" fmla="*/ 5948991 w 6159181"/>
                  <a:gd name="connsiteY284" fmla="*/ 2723761 h 3450517"/>
                  <a:gd name="connsiteX285" fmla="*/ 5951924 w 6159181"/>
                  <a:gd name="connsiteY285" fmla="*/ 2622419 h 3450517"/>
                  <a:gd name="connsiteX286" fmla="*/ 6056543 w 6159181"/>
                  <a:gd name="connsiteY286" fmla="*/ 2574115 h 3450517"/>
                  <a:gd name="connsiteX287" fmla="*/ 6005700 w 6159181"/>
                  <a:gd name="connsiteY287" fmla="*/ 2511604 h 3450517"/>
                  <a:gd name="connsiteX288" fmla="*/ 6038943 w 6159181"/>
                  <a:gd name="connsiteY288" fmla="*/ 2458565 h 3450517"/>
                  <a:gd name="connsiteX289" fmla="*/ 5922592 w 6159181"/>
                  <a:gd name="connsiteY289" fmla="*/ 2353434 h 3450517"/>
                  <a:gd name="connsiteX290" fmla="*/ 6066320 w 6159181"/>
                  <a:gd name="connsiteY290" fmla="*/ 2279558 h 3450517"/>
                  <a:gd name="connsiteX291" fmla="*/ 5976368 w 6159181"/>
                  <a:gd name="connsiteY291" fmla="*/ 2117599 h 3450517"/>
                  <a:gd name="connsiteX292" fmla="*/ 6153339 w 6159181"/>
                  <a:gd name="connsiteY292" fmla="*/ 2034251 h 3450517"/>
                  <a:gd name="connsiteX293" fmla="*/ 5990056 w 6159181"/>
                  <a:gd name="connsiteY293" fmla="*/ 1907336 h 3450517"/>
                  <a:gd name="connsiteX294" fmla="*/ 3911370 w 6159181"/>
                  <a:gd name="connsiteY294" fmla="*/ 1156263 h 3450517"/>
                  <a:gd name="connsiteX295" fmla="*/ 3796974 w 6159181"/>
                  <a:gd name="connsiteY295" fmla="*/ 1219721 h 3450517"/>
                  <a:gd name="connsiteX296" fmla="*/ 3869327 w 6159181"/>
                  <a:gd name="connsiteY296" fmla="*/ 1286020 h 3450517"/>
                  <a:gd name="connsiteX297" fmla="*/ 3694311 w 6159181"/>
                  <a:gd name="connsiteY297" fmla="*/ 1355160 h 3450517"/>
                  <a:gd name="connsiteX298" fmla="*/ 3659112 w 6159181"/>
                  <a:gd name="connsiteY298" fmla="*/ 1520908 h 3450517"/>
                  <a:gd name="connsiteX299" fmla="*/ 3580893 w 6159181"/>
                  <a:gd name="connsiteY299" fmla="*/ 1401569 h 3450517"/>
                  <a:gd name="connsiteX300" fmla="*/ 3531028 w 6159181"/>
                  <a:gd name="connsiteY300" fmla="*/ 1602361 h 3450517"/>
                  <a:gd name="connsiteX301" fmla="*/ 3524183 w 6159181"/>
                  <a:gd name="connsiteY301" fmla="*/ 1604255 h 3450517"/>
                  <a:gd name="connsiteX302" fmla="*/ 3460630 w 6159181"/>
                  <a:gd name="connsiteY302" fmla="*/ 1444190 h 3450517"/>
                  <a:gd name="connsiteX303" fmla="*/ 3460630 w 6159181"/>
                  <a:gd name="connsiteY303" fmla="*/ 1429036 h 3450517"/>
                  <a:gd name="connsiteX304" fmla="*/ 3448897 w 6159181"/>
                  <a:gd name="connsiteY304" fmla="*/ 1436613 h 3450517"/>
                  <a:gd name="connsiteX305" fmla="*/ 3442053 w 6159181"/>
                  <a:gd name="connsiteY305" fmla="*/ 1436613 h 3450517"/>
                  <a:gd name="connsiteX306" fmla="*/ 3387299 w 6159181"/>
                  <a:gd name="connsiteY306" fmla="*/ 1295491 h 3450517"/>
                  <a:gd name="connsiteX307" fmla="*/ 3384366 w 6159181"/>
                  <a:gd name="connsiteY307" fmla="*/ 1294544 h 3450517"/>
                  <a:gd name="connsiteX308" fmla="*/ 3269970 w 6159181"/>
                  <a:gd name="connsiteY308" fmla="*/ 1427142 h 3450517"/>
                  <a:gd name="connsiteX309" fmla="*/ 3126241 w 6159181"/>
                  <a:gd name="connsiteY309" fmla="*/ 1519960 h 3450517"/>
                  <a:gd name="connsiteX310" fmla="*/ 3119397 w 6159181"/>
                  <a:gd name="connsiteY310" fmla="*/ 1513330 h 3450517"/>
                  <a:gd name="connsiteX311" fmla="*/ 3211305 w 6159181"/>
                  <a:gd name="connsiteY311" fmla="*/ 1360843 h 3450517"/>
                  <a:gd name="connsiteX312" fmla="*/ 3153618 w 6159181"/>
                  <a:gd name="connsiteY312" fmla="*/ 1356107 h 3450517"/>
                  <a:gd name="connsiteX313" fmla="*/ 3151663 w 6159181"/>
                  <a:gd name="connsiteY313" fmla="*/ 1347583 h 3450517"/>
                  <a:gd name="connsiteX314" fmla="*/ 3160462 w 6159181"/>
                  <a:gd name="connsiteY314" fmla="*/ 1334323 h 3450517"/>
                  <a:gd name="connsiteX315" fmla="*/ 2766431 w 6159181"/>
                  <a:gd name="connsiteY315" fmla="*/ 1268971 h 3450517"/>
                  <a:gd name="connsiteX316" fmla="*/ 2767409 w 6159181"/>
                  <a:gd name="connsiteY316" fmla="*/ 1258553 h 3450517"/>
                  <a:gd name="connsiteX317" fmla="*/ 3091042 w 6159181"/>
                  <a:gd name="connsiteY317" fmla="*/ 1232033 h 3450517"/>
                  <a:gd name="connsiteX318" fmla="*/ 3034333 w 6159181"/>
                  <a:gd name="connsiteY318" fmla="*/ 1085228 h 3450517"/>
                  <a:gd name="connsiteX319" fmla="*/ 3289525 w 6159181"/>
                  <a:gd name="connsiteY319" fmla="*/ 1145845 h 3450517"/>
                  <a:gd name="connsiteX320" fmla="*/ 3287569 w 6159181"/>
                  <a:gd name="connsiteY320" fmla="*/ 1126902 h 3450517"/>
                  <a:gd name="connsiteX321" fmla="*/ 3297347 w 6159181"/>
                  <a:gd name="connsiteY321" fmla="*/ 1121219 h 3450517"/>
                  <a:gd name="connsiteX322" fmla="*/ 3367744 w 6159181"/>
                  <a:gd name="connsiteY322" fmla="*/ 1170470 h 3450517"/>
                  <a:gd name="connsiteX323" fmla="*/ 3402943 w 6159181"/>
                  <a:gd name="connsiteY323" fmla="*/ 1205514 h 3450517"/>
                  <a:gd name="connsiteX324" fmla="*/ 3409787 w 6159181"/>
                  <a:gd name="connsiteY324" fmla="*/ 1040713 h 3450517"/>
                  <a:gd name="connsiteX325" fmla="*/ 3507562 w 6159181"/>
                  <a:gd name="connsiteY325" fmla="*/ 1095647 h 3450517"/>
                  <a:gd name="connsiteX326" fmla="*/ 3507562 w 6159181"/>
                  <a:gd name="connsiteY326" fmla="*/ 1090911 h 3450517"/>
                  <a:gd name="connsiteX327" fmla="*/ 3550582 w 6159181"/>
                  <a:gd name="connsiteY327" fmla="*/ 958313 h 3450517"/>
                  <a:gd name="connsiteX328" fmla="*/ 3614136 w 6159181"/>
                  <a:gd name="connsiteY328" fmla="*/ 1205514 h 3450517"/>
                  <a:gd name="connsiteX329" fmla="*/ 3688445 w 6159181"/>
                  <a:gd name="connsiteY329" fmla="*/ 1058709 h 3450517"/>
                  <a:gd name="connsiteX330" fmla="*/ 3793063 w 6159181"/>
                  <a:gd name="connsiteY330" fmla="*/ 981044 h 3450517"/>
                  <a:gd name="connsiteX331" fmla="*/ 3801863 w 6159181"/>
                  <a:gd name="connsiteY331" fmla="*/ 1138267 h 3450517"/>
                  <a:gd name="connsiteX332" fmla="*/ 3931903 w 6159181"/>
                  <a:gd name="connsiteY332" fmla="*/ 990515 h 3450517"/>
                  <a:gd name="connsiteX333" fmla="*/ 4011100 w 6159181"/>
                  <a:gd name="connsiteY333" fmla="*/ 963996 h 3450517"/>
                  <a:gd name="connsiteX334" fmla="*/ 4054121 w 6159181"/>
                  <a:gd name="connsiteY334" fmla="*/ 1013246 h 3450517"/>
                  <a:gd name="connsiteX335" fmla="*/ 3911370 w 6159181"/>
                  <a:gd name="connsiteY335" fmla="*/ 1156263 h 3450517"/>
                  <a:gd name="connsiteX336" fmla="*/ 3936792 w 6159181"/>
                  <a:gd name="connsiteY336" fmla="*/ 793513 h 3450517"/>
                  <a:gd name="connsiteX337" fmla="*/ 3964169 w 6159181"/>
                  <a:gd name="connsiteY337" fmla="*/ 826662 h 3450517"/>
                  <a:gd name="connsiteX338" fmla="*/ 3962213 w 6159181"/>
                  <a:gd name="connsiteY338" fmla="*/ 835186 h 3450517"/>
                  <a:gd name="connsiteX339" fmla="*/ 3598492 w 6159181"/>
                  <a:gd name="connsiteY339" fmla="*/ 856023 h 3450517"/>
                  <a:gd name="connsiteX340" fmla="*/ 3281703 w 6159181"/>
                  <a:gd name="connsiteY340" fmla="*/ 695011 h 3450517"/>
                  <a:gd name="connsiteX341" fmla="*/ 3376544 w 6159181"/>
                  <a:gd name="connsiteY341" fmla="*/ 853182 h 3450517"/>
                  <a:gd name="connsiteX342" fmla="*/ 3378500 w 6159181"/>
                  <a:gd name="connsiteY342" fmla="*/ 1027454 h 3450517"/>
                  <a:gd name="connsiteX343" fmla="*/ 3370677 w 6159181"/>
                  <a:gd name="connsiteY343" fmla="*/ 1028401 h 3450517"/>
                  <a:gd name="connsiteX344" fmla="*/ 3206416 w 6159181"/>
                  <a:gd name="connsiteY344" fmla="*/ 863600 h 3450517"/>
                  <a:gd name="connsiteX345" fmla="*/ 3205439 w 6159181"/>
                  <a:gd name="connsiteY345" fmla="*/ 1019876 h 3450517"/>
                  <a:gd name="connsiteX346" fmla="*/ 3109620 w 6159181"/>
                  <a:gd name="connsiteY346" fmla="*/ 1019876 h 3450517"/>
                  <a:gd name="connsiteX347" fmla="*/ 3010867 w 6159181"/>
                  <a:gd name="connsiteY347" fmla="*/ 873071 h 3450517"/>
                  <a:gd name="connsiteX348" fmla="*/ 3001090 w 6159181"/>
                  <a:gd name="connsiteY348" fmla="*/ 853182 h 3450517"/>
                  <a:gd name="connsiteX349" fmla="*/ 2970780 w 6159181"/>
                  <a:gd name="connsiteY349" fmla="*/ 959260 h 3450517"/>
                  <a:gd name="connsiteX350" fmla="*/ 2849540 w 6159181"/>
                  <a:gd name="connsiteY350" fmla="*/ 1080493 h 3450517"/>
                  <a:gd name="connsiteX351" fmla="*/ 2842695 w 6159181"/>
                  <a:gd name="connsiteY351" fmla="*/ 1073863 h 3450517"/>
                  <a:gd name="connsiteX352" fmla="*/ 2866161 w 6159181"/>
                  <a:gd name="connsiteY352" fmla="*/ 963049 h 3450517"/>
                  <a:gd name="connsiteX353" fmla="*/ 2829985 w 6159181"/>
                  <a:gd name="connsiteY353" fmla="*/ 1010405 h 3450517"/>
                  <a:gd name="connsiteX354" fmla="*/ 2632480 w 6159181"/>
                  <a:gd name="connsiteY354" fmla="*/ 1178047 h 3450517"/>
                  <a:gd name="connsiteX355" fmla="*/ 2551327 w 6159181"/>
                  <a:gd name="connsiteY355" fmla="*/ 1162893 h 3450517"/>
                  <a:gd name="connsiteX356" fmla="*/ 2533728 w 6159181"/>
                  <a:gd name="connsiteY356" fmla="*/ 1071021 h 3450517"/>
                  <a:gd name="connsiteX357" fmla="*/ 2541550 w 6159181"/>
                  <a:gd name="connsiteY357" fmla="*/ 1041660 h 3450517"/>
                  <a:gd name="connsiteX358" fmla="*/ 2537639 w 6159181"/>
                  <a:gd name="connsiteY358" fmla="*/ 1037872 h 3450517"/>
                  <a:gd name="connsiteX359" fmla="*/ 2522973 w 6159181"/>
                  <a:gd name="connsiteY359" fmla="*/ 1002828 h 3450517"/>
                  <a:gd name="connsiteX360" fmla="*/ 2428131 w 6159181"/>
                  <a:gd name="connsiteY360" fmla="*/ 1100382 h 3450517"/>
                  <a:gd name="connsiteX361" fmla="*/ 2418354 w 6159181"/>
                  <a:gd name="connsiteY361" fmla="*/ 1094700 h 3450517"/>
                  <a:gd name="connsiteX362" fmla="*/ 2434976 w 6159181"/>
                  <a:gd name="connsiteY362" fmla="*/ 995251 h 3450517"/>
                  <a:gd name="connsiteX363" fmla="*/ 2221827 w 6159181"/>
                  <a:gd name="connsiteY363" fmla="*/ 1170470 h 3450517"/>
                  <a:gd name="connsiteX364" fmla="*/ 2366533 w 6159181"/>
                  <a:gd name="connsiteY364" fmla="*/ 1186571 h 3450517"/>
                  <a:gd name="connsiteX365" fmla="*/ 2366533 w 6159181"/>
                  <a:gd name="connsiteY365" fmla="*/ 1197937 h 3450517"/>
                  <a:gd name="connsiteX366" fmla="*/ 2277559 w 6159181"/>
                  <a:gd name="connsiteY366" fmla="*/ 1238663 h 3450517"/>
                  <a:gd name="connsiteX367" fmla="*/ 2356756 w 6159181"/>
                  <a:gd name="connsiteY367" fmla="*/ 1250029 h 3450517"/>
                  <a:gd name="connsiteX368" fmla="*/ 2341112 w 6159181"/>
                  <a:gd name="connsiteY368" fmla="*/ 1346636 h 3450517"/>
                  <a:gd name="connsiteX369" fmla="*/ 2143608 w 6159181"/>
                  <a:gd name="connsiteY369" fmla="*/ 1412935 h 3450517"/>
                  <a:gd name="connsiteX370" fmla="*/ 2005746 w 6159181"/>
                  <a:gd name="connsiteY370" fmla="*/ 1425247 h 3450517"/>
                  <a:gd name="connsiteX371" fmla="*/ 2059521 w 6159181"/>
                  <a:gd name="connsiteY371" fmla="*/ 1515225 h 3450517"/>
                  <a:gd name="connsiteX372" fmla="*/ 2016501 w 6159181"/>
                  <a:gd name="connsiteY372" fmla="*/ 1527537 h 3450517"/>
                  <a:gd name="connsiteX373" fmla="*/ 2095698 w 6159181"/>
                  <a:gd name="connsiteY373" fmla="*/ 1636457 h 3450517"/>
                  <a:gd name="connsiteX374" fmla="*/ 1935348 w 6159181"/>
                  <a:gd name="connsiteY374" fmla="*/ 1659188 h 3450517"/>
                  <a:gd name="connsiteX375" fmla="*/ 1879616 w 6159181"/>
                  <a:gd name="connsiteY375" fmla="*/ 1653505 h 3450517"/>
                  <a:gd name="connsiteX376" fmla="*/ 1921659 w 6159181"/>
                  <a:gd name="connsiteY376" fmla="*/ 1675290 h 3450517"/>
                  <a:gd name="connsiteX377" fmla="*/ 2007701 w 6159181"/>
                  <a:gd name="connsiteY377" fmla="*/ 1757690 h 3450517"/>
                  <a:gd name="connsiteX378" fmla="*/ 1839529 w 6159181"/>
                  <a:gd name="connsiteY378" fmla="*/ 1754848 h 3450517"/>
                  <a:gd name="connsiteX379" fmla="*/ 1900149 w 6159181"/>
                  <a:gd name="connsiteY379" fmla="*/ 1883658 h 3450517"/>
                  <a:gd name="connsiteX380" fmla="*/ 1890372 w 6159181"/>
                  <a:gd name="connsiteY380" fmla="*/ 1889341 h 3450517"/>
                  <a:gd name="connsiteX381" fmla="*/ 1818996 w 6159181"/>
                  <a:gd name="connsiteY381" fmla="*/ 1815465 h 3450517"/>
                  <a:gd name="connsiteX382" fmla="*/ 1802375 w 6159181"/>
                  <a:gd name="connsiteY382" fmla="*/ 1854297 h 3450517"/>
                  <a:gd name="connsiteX383" fmla="*/ 1794553 w 6159181"/>
                  <a:gd name="connsiteY383" fmla="*/ 1868504 h 3450517"/>
                  <a:gd name="connsiteX384" fmla="*/ 1721222 w 6159181"/>
                  <a:gd name="connsiteY384" fmla="*/ 1962270 h 3450517"/>
                  <a:gd name="connsiteX385" fmla="*/ 1809219 w 6159181"/>
                  <a:gd name="connsiteY385" fmla="*/ 1971741 h 3450517"/>
                  <a:gd name="connsiteX386" fmla="*/ 1756421 w 6159181"/>
                  <a:gd name="connsiteY386" fmla="*/ 2050353 h 3450517"/>
                  <a:gd name="connsiteX387" fmla="*/ 2019434 w 6159181"/>
                  <a:gd name="connsiteY387" fmla="*/ 2169691 h 3450517"/>
                  <a:gd name="connsiteX388" fmla="*/ 2014545 w 6159181"/>
                  <a:gd name="connsiteY388" fmla="*/ 2177268 h 3450517"/>
                  <a:gd name="connsiteX389" fmla="*/ 1771087 w 6159181"/>
                  <a:gd name="connsiteY389" fmla="*/ 2194316 h 3450517"/>
                  <a:gd name="connsiteX390" fmla="*/ 1840507 w 6159181"/>
                  <a:gd name="connsiteY390" fmla="*/ 2233149 h 3450517"/>
                  <a:gd name="connsiteX391" fmla="*/ 1848329 w 6159181"/>
                  <a:gd name="connsiteY391" fmla="*/ 2322179 h 3450517"/>
                  <a:gd name="connsiteX392" fmla="*/ 1681134 w 6159181"/>
                  <a:gd name="connsiteY392" fmla="*/ 2274822 h 3450517"/>
                  <a:gd name="connsiteX393" fmla="*/ 1653757 w 6159181"/>
                  <a:gd name="connsiteY393" fmla="*/ 2256827 h 3450517"/>
                  <a:gd name="connsiteX394" fmla="*/ 1605848 w 6159181"/>
                  <a:gd name="connsiteY394" fmla="*/ 2370482 h 3450517"/>
                  <a:gd name="connsiteX395" fmla="*/ 1513940 w 6159181"/>
                  <a:gd name="connsiteY395" fmla="*/ 2329756 h 3450517"/>
                  <a:gd name="connsiteX396" fmla="*/ 1511007 w 6159181"/>
                  <a:gd name="connsiteY396" fmla="*/ 2327861 h 3450517"/>
                  <a:gd name="connsiteX397" fmla="*/ 1554027 w 6159181"/>
                  <a:gd name="connsiteY397" fmla="*/ 2474666 h 3450517"/>
                  <a:gd name="connsiteX398" fmla="*/ 1544250 w 6159181"/>
                  <a:gd name="connsiteY398" fmla="*/ 2480349 h 3450517"/>
                  <a:gd name="connsiteX399" fmla="*/ 1369234 w 6159181"/>
                  <a:gd name="connsiteY399" fmla="*/ 2362905 h 3450517"/>
                  <a:gd name="connsiteX400" fmla="*/ 1389766 w 6159181"/>
                  <a:gd name="connsiteY400" fmla="*/ 2481296 h 3450517"/>
                  <a:gd name="connsiteX401" fmla="*/ 1382922 w 6159181"/>
                  <a:gd name="connsiteY401" fmla="*/ 2486032 h 3450517"/>
                  <a:gd name="connsiteX402" fmla="*/ 1211817 w 6159181"/>
                  <a:gd name="connsiteY402" fmla="*/ 2402684 h 3450517"/>
                  <a:gd name="connsiteX403" fmla="*/ 1210839 w 6159181"/>
                  <a:gd name="connsiteY403" fmla="*/ 2439623 h 3450517"/>
                  <a:gd name="connsiteX404" fmla="*/ 1132619 w 6159181"/>
                  <a:gd name="connsiteY404" fmla="*/ 2512551 h 3450517"/>
                  <a:gd name="connsiteX405" fmla="*/ 1071999 w 6159181"/>
                  <a:gd name="connsiteY405" fmla="*/ 2449094 h 3450517"/>
                  <a:gd name="connsiteX406" fmla="*/ 876450 w 6159181"/>
                  <a:gd name="connsiteY406" fmla="*/ 2626207 h 3450517"/>
                  <a:gd name="connsiteX407" fmla="*/ 863739 w 6159181"/>
                  <a:gd name="connsiteY407" fmla="*/ 2578850 h 3450517"/>
                  <a:gd name="connsiteX408" fmla="*/ 784542 w 6159181"/>
                  <a:gd name="connsiteY408" fmla="*/ 2633784 h 3450517"/>
                  <a:gd name="connsiteX409" fmla="*/ 529351 w 6159181"/>
                  <a:gd name="connsiteY409" fmla="*/ 2656515 h 3450517"/>
                  <a:gd name="connsiteX410" fmla="*/ 528373 w 6159181"/>
                  <a:gd name="connsiteY410" fmla="*/ 2646097 h 3450517"/>
                  <a:gd name="connsiteX411" fmla="*/ 577260 w 6159181"/>
                  <a:gd name="connsiteY411" fmla="*/ 2586428 h 3450517"/>
                  <a:gd name="connsiteX412" fmla="*/ 516640 w 6159181"/>
                  <a:gd name="connsiteY412" fmla="*/ 2596846 h 3450517"/>
                  <a:gd name="connsiteX413" fmla="*/ 508818 w 6159181"/>
                  <a:gd name="connsiteY413" fmla="*/ 2589269 h 3450517"/>
                  <a:gd name="connsiteX414" fmla="*/ 544017 w 6159181"/>
                  <a:gd name="connsiteY414" fmla="*/ 2519181 h 3450517"/>
                  <a:gd name="connsiteX415" fmla="*/ 539128 w 6159181"/>
                  <a:gd name="connsiteY415" fmla="*/ 2520128 h 3450517"/>
                  <a:gd name="connsiteX416" fmla="*/ 329891 w 6159181"/>
                  <a:gd name="connsiteY416" fmla="*/ 2514446 h 3450517"/>
                  <a:gd name="connsiteX417" fmla="*/ 327935 w 6159181"/>
                  <a:gd name="connsiteY417" fmla="*/ 2505921 h 3450517"/>
                  <a:gd name="connsiteX418" fmla="*/ 386600 w 6159181"/>
                  <a:gd name="connsiteY418" fmla="*/ 2418786 h 3450517"/>
                  <a:gd name="connsiteX419" fmla="*/ 422777 w 6159181"/>
                  <a:gd name="connsiteY419" fmla="*/ 2376165 h 3450517"/>
                  <a:gd name="connsiteX420" fmla="*/ 526417 w 6159181"/>
                  <a:gd name="connsiteY420" fmla="*/ 2286188 h 3450517"/>
                  <a:gd name="connsiteX421" fmla="*/ 459931 w 6159181"/>
                  <a:gd name="connsiteY421" fmla="*/ 2290923 h 3450517"/>
                  <a:gd name="connsiteX422" fmla="*/ 291759 w 6159181"/>
                  <a:gd name="connsiteY422" fmla="*/ 2269139 h 3450517"/>
                  <a:gd name="connsiteX423" fmla="*/ 423754 w 6159181"/>
                  <a:gd name="connsiteY423" fmla="*/ 2146013 h 3450517"/>
                  <a:gd name="connsiteX424" fmla="*/ 344557 w 6159181"/>
                  <a:gd name="connsiteY424" fmla="*/ 2146960 h 3450517"/>
                  <a:gd name="connsiteX425" fmla="*/ 340646 w 6159181"/>
                  <a:gd name="connsiteY425" fmla="*/ 2137488 h 3450517"/>
                  <a:gd name="connsiteX426" fmla="*/ 490241 w 6159181"/>
                  <a:gd name="connsiteY426" fmla="*/ 2030463 h 3450517"/>
                  <a:gd name="connsiteX427" fmla="*/ 332824 w 6159181"/>
                  <a:gd name="connsiteY427" fmla="*/ 1967005 h 3450517"/>
                  <a:gd name="connsiteX428" fmla="*/ 382689 w 6159181"/>
                  <a:gd name="connsiteY428" fmla="*/ 1880816 h 3450517"/>
                  <a:gd name="connsiteX429" fmla="*/ 532284 w 6159181"/>
                  <a:gd name="connsiteY429" fmla="*/ 1853350 h 3450517"/>
                  <a:gd name="connsiteX430" fmla="*/ 510774 w 6159181"/>
                  <a:gd name="connsiteY430" fmla="*/ 1832513 h 3450517"/>
                  <a:gd name="connsiteX431" fmla="*/ 511751 w 6159181"/>
                  <a:gd name="connsiteY431" fmla="*/ 1822095 h 3450517"/>
                  <a:gd name="connsiteX432" fmla="*/ 681879 w 6159181"/>
                  <a:gd name="connsiteY432" fmla="*/ 1819253 h 3450517"/>
                  <a:gd name="connsiteX433" fmla="*/ 629081 w 6159181"/>
                  <a:gd name="connsiteY433" fmla="*/ 1644034 h 3450517"/>
                  <a:gd name="connsiteX434" fmla="*/ 859828 w 6159181"/>
                  <a:gd name="connsiteY434" fmla="*/ 1715069 h 3450517"/>
                  <a:gd name="connsiteX435" fmla="*/ 857873 w 6159181"/>
                  <a:gd name="connsiteY435" fmla="*/ 1636457 h 3450517"/>
                  <a:gd name="connsiteX436" fmla="*/ 865695 w 6159181"/>
                  <a:gd name="connsiteY436" fmla="*/ 1631721 h 3450517"/>
                  <a:gd name="connsiteX437" fmla="*/ 966403 w 6159181"/>
                  <a:gd name="connsiteY437" fmla="*/ 1729276 h 3450517"/>
                  <a:gd name="connsiteX438" fmla="*/ 982047 w 6159181"/>
                  <a:gd name="connsiteY438" fmla="*/ 1557846 h 3450517"/>
                  <a:gd name="connsiteX439" fmla="*/ 990846 w 6159181"/>
                  <a:gd name="connsiteY439" fmla="*/ 1555951 h 3450517"/>
                  <a:gd name="connsiteX440" fmla="*/ 1043645 w 6159181"/>
                  <a:gd name="connsiteY440" fmla="*/ 1600466 h 3450517"/>
                  <a:gd name="connsiteX441" fmla="*/ 1049511 w 6159181"/>
                  <a:gd name="connsiteY441" fmla="*/ 1587207 h 3450517"/>
                  <a:gd name="connsiteX442" fmla="*/ 1125775 w 6159181"/>
                  <a:gd name="connsiteY442" fmla="*/ 1616567 h 3450517"/>
                  <a:gd name="connsiteX443" fmla="*/ 1127731 w 6159181"/>
                  <a:gd name="connsiteY443" fmla="*/ 1604255 h 3450517"/>
                  <a:gd name="connsiteX444" fmla="*/ 1161952 w 6159181"/>
                  <a:gd name="connsiteY444" fmla="*/ 1547427 h 3450517"/>
                  <a:gd name="connsiteX445" fmla="*/ 1006490 w 6159181"/>
                  <a:gd name="connsiteY445" fmla="*/ 1533220 h 3450517"/>
                  <a:gd name="connsiteX446" fmla="*/ 1006490 w 6159181"/>
                  <a:gd name="connsiteY446" fmla="*/ 1521855 h 3450517"/>
                  <a:gd name="connsiteX447" fmla="*/ 1055377 w 6159181"/>
                  <a:gd name="connsiteY447" fmla="*/ 1502912 h 3450517"/>
                  <a:gd name="connsiteX448" fmla="*/ 1003557 w 6159181"/>
                  <a:gd name="connsiteY448" fmla="*/ 1498176 h 3450517"/>
                  <a:gd name="connsiteX449" fmla="*/ 885250 w 6159181"/>
                  <a:gd name="connsiteY449" fmla="*/ 1453662 h 3450517"/>
                  <a:gd name="connsiteX450" fmla="*/ 886228 w 6159181"/>
                  <a:gd name="connsiteY450" fmla="*/ 1443243 h 3450517"/>
                  <a:gd name="connsiteX451" fmla="*/ 984980 w 6159181"/>
                  <a:gd name="connsiteY451" fmla="*/ 1418618 h 3450517"/>
                  <a:gd name="connsiteX452" fmla="*/ 900894 w 6159181"/>
                  <a:gd name="connsiteY452" fmla="*/ 1327693 h 3450517"/>
                  <a:gd name="connsiteX453" fmla="*/ 906760 w 6159181"/>
                  <a:gd name="connsiteY453" fmla="*/ 1318222 h 3450517"/>
                  <a:gd name="connsiteX454" fmla="*/ 1053422 w 6159181"/>
                  <a:gd name="connsiteY454" fmla="*/ 1380733 h 3450517"/>
                  <a:gd name="connsiteX455" fmla="*/ 1028001 w 6159181"/>
                  <a:gd name="connsiteY455" fmla="*/ 1304962 h 3450517"/>
                  <a:gd name="connsiteX456" fmla="*/ 1027023 w 6159181"/>
                  <a:gd name="connsiteY456" fmla="*/ 1203619 h 3450517"/>
                  <a:gd name="connsiteX457" fmla="*/ 1046578 w 6159181"/>
                  <a:gd name="connsiteY457" fmla="*/ 1182783 h 3450517"/>
                  <a:gd name="connsiteX458" fmla="*/ 969336 w 6159181"/>
                  <a:gd name="connsiteY458" fmla="*/ 1037872 h 3450517"/>
                  <a:gd name="connsiteX459" fmla="*/ 1102309 w 6159181"/>
                  <a:gd name="connsiteY459" fmla="*/ 1004722 h 3450517"/>
                  <a:gd name="connsiteX460" fmla="*/ 1236260 w 6159181"/>
                  <a:gd name="connsiteY460" fmla="*/ 1098488 h 3450517"/>
                  <a:gd name="connsiteX461" fmla="*/ 1202039 w 6159181"/>
                  <a:gd name="connsiteY461" fmla="*/ 909062 h 3450517"/>
                  <a:gd name="connsiteX462" fmla="*/ 1213772 w 6159181"/>
                  <a:gd name="connsiteY462" fmla="*/ 904327 h 3450517"/>
                  <a:gd name="connsiteX463" fmla="*/ 1312524 w 6159181"/>
                  <a:gd name="connsiteY463" fmla="*/ 1017982 h 3450517"/>
                  <a:gd name="connsiteX464" fmla="*/ 1315458 w 6159181"/>
                  <a:gd name="connsiteY464" fmla="*/ 922322 h 3450517"/>
                  <a:gd name="connsiteX465" fmla="*/ 1370211 w 6159181"/>
                  <a:gd name="connsiteY465" fmla="*/ 841816 h 3450517"/>
                  <a:gd name="connsiteX466" fmla="*/ 1448431 w 6159181"/>
                  <a:gd name="connsiteY466" fmla="*/ 907168 h 3450517"/>
                  <a:gd name="connsiteX467" fmla="*/ 1459186 w 6159181"/>
                  <a:gd name="connsiteY467" fmla="*/ 927058 h 3450517"/>
                  <a:gd name="connsiteX468" fmla="*/ 1460164 w 6159181"/>
                  <a:gd name="connsiteY468" fmla="*/ 909062 h 3450517"/>
                  <a:gd name="connsiteX469" fmla="*/ 1503185 w 6159181"/>
                  <a:gd name="connsiteY469" fmla="*/ 798248 h 3450517"/>
                  <a:gd name="connsiteX470" fmla="*/ 1547183 w 6159181"/>
                  <a:gd name="connsiteY470" fmla="*/ 917587 h 3450517"/>
                  <a:gd name="connsiteX471" fmla="*/ 1533495 w 6159181"/>
                  <a:gd name="connsiteY471" fmla="*/ 1055867 h 3450517"/>
                  <a:gd name="connsiteX472" fmla="*/ 1650824 w 6159181"/>
                  <a:gd name="connsiteY472" fmla="*/ 977255 h 3450517"/>
                  <a:gd name="connsiteX473" fmla="*/ 1688956 w 6159181"/>
                  <a:gd name="connsiteY473" fmla="*/ 996198 h 3450517"/>
                  <a:gd name="connsiteX474" fmla="*/ 1697756 w 6159181"/>
                  <a:gd name="connsiteY474" fmla="*/ 881596 h 3450517"/>
                  <a:gd name="connsiteX475" fmla="*/ 1707533 w 6159181"/>
                  <a:gd name="connsiteY475" fmla="*/ 877807 h 3450517"/>
                  <a:gd name="connsiteX476" fmla="*/ 1843440 w 6159181"/>
                  <a:gd name="connsiteY476" fmla="*/ 1053973 h 3450517"/>
                  <a:gd name="connsiteX477" fmla="*/ 1826818 w 6159181"/>
                  <a:gd name="connsiteY477" fmla="*/ 904327 h 3450517"/>
                  <a:gd name="connsiteX478" fmla="*/ 1836596 w 6159181"/>
                  <a:gd name="connsiteY478" fmla="*/ 898644 h 3450517"/>
                  <a:gd name="connsiteX479" fmla="*/ 1897216 w 6159181"/>
                  <a:gd name="connsiteY479" fmla="*/ 1114589 h 3450517"/>
                  <a:gd name="connsiteX480" fmla="*/ 2030189 w 6159181"/>
                  <a:gd name="connsiteY480" fmla="*/ 1045449 h 3450517"/>
                  <a:gd name="connsiteX481" fmla="*/ 2036056 w 6159181"/>
                  <a:gd name="connsiteY481" fmla="*/ 1041660 h 3450517"/>
                  <a:gd name="connsiteX482" fmla="*/ 2178807 w 6159181"/>
                  <a:gd name="connsiteY482" fmla="*/ 970626 h 3450517"/>
                  <a:gd name="connsiteX483" fmla="*/ 1950992 w 6159181"/>
                  <a:gd name="connsiteY483" fmla="*/ 972520 h 3450517"/>
                  <a:gd name="connsiteX484" fmla="*/ 1949036 w 6159181"/>
                  <a:gd name="connsiteY484" fmla="*/ 960207 h 3450517"/>
                  <a:gd name="connsiteX485" fmla="*/ 2130897 w 6159181"/>
                  <a:gd name="connsiteY485" fmla="*/ 914745 h 3450517"/>
                  <a:gd name="connsiteX486" fmla="*/ 1799441 w 6159181"/>
                  <a:gd name="connsiteY486" fmla="*/ 784041 h 3450517"/>
                  <a:gd name="connsiteX487" fmla="*/ 1798464 w 6159181"/>
                  <a:gd name="connsiteY487" fmla="*/ 776464 h 3450517"/>
                  <a:gd name="connsiteX488" fmla="*/ 2064410 w 6159181"/>
                  <a:gd name="connsiteY488" fmla="*/ 692170 h 3450517"/>
                  <a:gd name="connsiteX489" fmla="*/ 2325468 w 6159181"/>
                  <a:gd name="connsiteY489" fmla="*/ 744262 h 3450517"/>
                  <a:gd name="connsiteX490" fmla="*/ 2250182 w 6159181"/>
                  <a:gd name="connsiteY490" fmla="*/ 648602 h 3450517"/>
                  <a:gd name="connsiteX491" fmla="*/ 2258004 w 6159181"/>
                  <a:gd name="connsiteY491" fmla="*/ 639131 h 3450517"/>
                  <a:gd name="connsiteX492" fmla="*/ 2390977 w 6159181"/>
                  <a:gd name="connsiteY492" fmla="*/ 682698 h 3450517"/>
                  <a:gd name="connsiteX493" fmla="*/ 2346001 w 6159181"/>
                  <a:gd name="connsiteY493" fmla="*/ 588933 h 3450517"/>
                  <a:gd name="connsiteX494" fmla="*/ 2315691 w 6159181"/>
                  <a:gd name="connsiteY494" fmla="*/ 378670 h 3450517"/>
                  <a:gd name="connsiteX495" fmla="*/ 2433998 w 6159181"/>
                  <a:gd name="connsiteY495" fmla="*/ 315213 h 3450517"/>
                  <a:gd name="connsiteX496" fmla="*/ 2551327 w 6159181"/>
                  <a:gd name="connsiteY496" fmla="*/ 444022 h 3450517"/>
                  <a:gd name="connsiteX497" fmla="*/ 2563060 w 6159181"/>
                  <a:gd name="connsiteY497" fmla="*/ 277327 h 3450517"/>
                  <a:gd name="connsiteX498" fmla="*/ 2572838 w 6159181"/>
                  <a:gd name="connsiteY498" fmla="*/ 273539 h 3450517"/>
                  <a:gd name="connsiteX499" fmla="*/ 2669635 w 6159181"/>
                  <a:gd name="connsiteY499" fmla="*/ 428868 h 3450517"/>
                  <a:gd name="connsiteX500" fmla="*/ 2764476 w 6159181"/>
                  <a:gd name="connsiteY500" fmla="*/ 222394 h 3450517"/>
                  <a:gd name="connsiteX501" fmla="*/ 2772298 w 6159181"/>
                  <a:gd name="connsiteY501" fmla="*/ 221447 h 3450517"/>
                  <a:gd name="connsiteX502" fmla="*/ 2832918 w 6159181"/>
                  <a:gd name="connsiteY502" fmla="*/ 356886 h 3450517"/>
                  <a:gd name="connsiteX503" fmla="*/ 2926781 w 6159181"/>
                  <a:gd name="connsiteY503" fmla="*/ 298164 h 3450517"/>
                  <a:gd name="connsiteX504" fmla="*/ 2934603 w 6159181"/>
                  <a:gd name="connsiteY504" fmla="*/ 302900 h 3450517"/>
                  <a:gd name="connsiteX505" fmla="*/ 2872028 w 6159181"/>
                  <a:gd name="connsiteY505" fmla="*/ 556730 h 3450517"/>
                  <a:gd name="connsiteX506" fmla="*/ 2997179 w 6159181"/>
                  <a:gd name="connsiteY506" fmla="*/ 433604 h 3450517"/>
                  <a:gd name="connsiteX507" fmla="*/ 3083221 w 6159181"/>
                  <a:gd name="connsiteY507" fmla="*/ 274486 h 3450517"/>
                  <a:gd name="connsiteX508" fmla="*/ 3093976 w 6159181"/>
                  <a:gd name="connsiteY508" fmla="*/ 277327 h 3450517"/>
                  <a:gd name="connsiteX509" fmla="*/ 3116464 w 6159181"/>
                  <a:gd name="connsiteY509" fmla="*/ 576620 h 3450517"/>
                  <a:gd name="connsiteX510" fmla="*/ 3297347 w 6159181"/>
                  <a:gd name="connsiteY510" fmla="*/ 435498 h 3450517"/>
                  <a:gd name="connsiteX511" fmla="*/ 3355034 w 6159181"/>
                  <a:gd name="connsiteY511" fmla="*/ 465806 h 3450517"/>
                  <a:gd name="connsiteX512" fmla="*/ 3325701 w 6159181"/>
                  <a:gd name="connsiteY512" fmla="*/ 544418 h 3450517"/>
                  <a:gd name="connsiteX513" fmla="*/ 3544716 w 6159181"/>
                  <a:gd name="connsiteY513" fmla="*/ 433604 h 3450517"/>
                  <a:gd name="connsiteX514" fmla="*/ 3553516 w 6159181"/>
                  <a:gd name="connsiteY514" fmla="*/ 440234 h 3450517"/>
                  <a:gd name="connsiteX515" fmla="*/ 3552538 w 6159181"/>
                  <a:gd name="connsiteY515" fmla="*/ 456335 h 3450517"/>
                  <a:gd name="connsiteX516" fmla="*/ 3571115 w 6159181"/>
                  <a:gd name="connsiteY516" fmla="*/ 437392 h 3450517"/>
                  <a:gd name="connsiteX517" fmla="*/ 3732443 w 6159181"/>
                  <a:gd name="connsiteY517" fmla="*/ 355939 h 3450517"/>
                  <a:gd name="connsiteX518" fmla="*/ 3739287 w 6159181"/>
                  <a:gd name="connsiteY518" fmla="*/ 362569 h 3450517"/>
                  <a:gd name="connsiteX519" fmla="*/ 3697244 w 6159181"/>
                  <a:gd name="connsiteY519" fmla="*/ 492326 h 3450517"/>
                  <a:gd name="connsiteX520" fmla="*/ 3771553 w 6159181"/>
                  <a:gd name="connsiteY520" fmla="*/ 479066 h 3450517"/>
                  <a:gd name="connsiteX521" fmla="*/ 3776442 w 6159181"/>
                  <a:gd name="connsiteY521" fmla="*/ 486643 h 3450517"/>
                  <a:gd name="connsiteX522" fmla="*/ 3712888 w 6159181"/>
                  <a:gd name="connsiteY522" fmla="*/ 621135 h 3450517"/>
                  <a:gd name="connsiteX523" fmla="*/ 3932881 w 6159181"/>
                  <a:gd name="connsiteY523" fmla="*/ 524528 h 3450517"/>
                  <a:gd name="connsiteX524" fmla="*/ 4033588 w 6159181"/>
                  <a:gd name="connsiteY524" fmla="*/ 555783 h 3450517"/>
                  <a:gd name="connsiteX525" fmla="*/ 4008167 w 6159181"/>
                  <a:gd name="connsiteY525" fmla="*/ 605034 h 3450517"/>
                  <a:gd name="connsiteX526" fmla="*/ 4165584 w 6159181"/>
                  <a:gd name="connsiteY526" fmla="*/ 623030 h 3450517"/>
                  <a:gd name="connsiteX527" fmla="*/ 4163629 w 6159181"/>
                  <a:gd name="connsiteY527" fmla="*/ 631554 h 3450517"/>
                  <a:gd name="connsiteX528" fmla="*/ 4107897 w 6159181"/>
                  <a:gd name="connsiteY528" fmla="*/ 656179 h 3450517"/>
                  <a:gd name="connsiteX529" fmla="*/ 4235982 w 6159181"/>
                  <a:gd name="connsiteY529" fmla="*/ 712059 h 3450517"/>
                  <a:gd name="connsiteX530" fmla="*/ 4136252 w 6159181"/>
                  <a:gd name="connsiteY530" fmla="*/ 805825 h 3450517"/>
                  <a:gd name="connsiteX531" fmla="*/ 3936792 w 6159181"/>
                  <a:gd name="connsiteY531" fmla="*/ 793513 h 3450517"/>
                  <a:gd name="connsiteX532" fmla="*/ 5792551 w 6159181"/>
                  <a:gd name="connsiteY532" fmla="*/ 1891235 h 3450517"/>
                  <a:gd name="connsiteX533" fmla="*/ 5679133 w 6159181"/>
                  <a:gd name="connsiteY533" fmla="*/ 1933856 h 3450517"/>
                  <a:gd name="connsiteX534" fmla="*/ 5774953 w 6159181"/>
                  <a:gd name="connsiteY534" fmla="*/ 1985948 h 3450517"/>
                  <a:gd name="connsiteX535" fmla="*/ 5737798 w 6159181"/>
                  <a:gd name="connsiteY535" fmla="*/ 2040881 h 3450517"/>
                  <a:gd name="connsiteX536" fmla="*/ 5655668 w 6159181"/>
                  <a:gd name="connsiteY536" fmla="*/ 2069295 h 3450517"/>
                  <a:gd name="connsiteX537" fmla="*/ 5500206 w 6159181"/>
                  <a:gd name="connsiteY537" fmla="*/ 2055088 h 3450517"/>
                  <a:gd name="connsiteX538" fmla="*/ 5508028 w 6159181"/>
                  <a:gd name="connsiteY538" fmla="*/ 2092973 h 3450517"/>
                  <a:gd name="connsiteX539" fmla="*/ 5503139 w 6159181"/>
                  <a:gd name="connsiteY539" fmla="*/ 2098656 h 3450517"/>
                  <a:gd name="connsiteX540" fmla="*/ 5424920 w 6159181"/>
                  <a:gd name="connsiteY540" fmla="*/ 2117599 h 3450517"/>
                  <a:gd name="connsiteX541" fmla="*/ 5495318 w 6159181"/>
                  <a:gd name="connsiteY541" fmla="*/ 2258721 h 3450517"/>
                  <a:gd name="connsiteX542" fmla="*/ 5250881 w 6159181"/>
                  <a:gd name="connsiteY542" fmla="*/ 2176321 h 3450517"/>
                  <a:gd name="connsiteX543" fmla="*/ 5298791 w 6159181"/>
                  <a:gd name="connsiteY543" fmla="*/ 2293765 h 3450517"/>
                  <a:gd name="connsiteX544" fmla="*/ 5297813 w 6159181"/>
                  <a:gd name="connsiteY544" fmla="*/ 2450988 h 3450517"/>
                  <a:gd name="connsiteX545" fmla="*/ 5232304 w 6159181"/>
                  <a:gd name="connsiteY545" fmla="*/ 2465195 h 3450517"/>
                  <a:gd name="connsiteX546" fmla="*/ 5201994 w 6159181"/>
                  <a:gd name="connsiteY546" fmla="*/ 2415944 h 3450517"/>
                  <a:gd name="connsiteX547" fmla="*/ 5203949 w 6159181"/>
                  <a:gd name="connsiteY547" fmla="*/ 2322179 h 3450517"/>
                  <a:gd name="connsiteX548" fmla="*/ 5106175 w 6159181"/>
                  <a:gd name="connsiteY548" fmla="*/ 2450041 h 3450517"/>
                  <a:gd name="connsiteX549" fmla="*/ 4869561 w 6159181"/>
                  <a:gd name="connsiteY549" fmla="*/ 2563696 h 3450517"/>
                  <a:gd name="connsiteX550" fmla="*/ 4862716 w 6159181"/>
                  <a:gd name="connsiteY550" fmla="*/ 2557066 h 3450517"/>
                  <a:gd name="connsiteX551" fmla="*/ 4954624 w 6159181"/>
                  <a:gd name="connsiteY551" fmla="*/ 2294712 h 3450517"/>
                  <a:gd name="connsiteX552" fmla="*/ 4740498 w 6159181"/>
                  <a:gd name="connsiteY552" fmla="*/ 2466142 h 3450517"/>
                  <a:gd name="connsiteX553" fmla="*/ 4731699 w 6159181"/>
                  <a:gd name="connsiteY553" fmla="*/ 2464248 h 3450517"/>
                  <a:gd name="connsiteX554" fmla="*/ 4498995 w 6159181"/>
                  <a:gd name="connsiteY554" fmla="*/ 2621471 h 3450517"/>
                  <a:gd name="connsiteX555" fmla="*/ 4491173 w 6159181"/>
                  <a:gd name="connsiteY555" fmla="*/ 2618630 h 3450517"/>
                  <a:gd name="connsiteX556" fmla="*/ 4541038 w 6159181"/>
                  <a:gd name="connsiteY556" fmla="*/ 2491715 h 3450517"/>
                  <a:gd name="connsiteX557" fmla="*/ 4602636 w 6159181"/>
                  <a:gd name="connsiteY557" fmla="*/ 2433940 h 3450517"/>
                  <a:gd name="connsiteX558" fmla="*/ 4447175 w 6159181"/>
                  <a:gd name="connsiteY558" fmla="*/ 2504027 h 3450517"/>
                  <a:gd name="connsiteX559" fmla="*/ 4206649 w 6159181"/>
                  <a:gd name="connsiteY559" fmla="*/ 2497397 h 3450517"/>
                  <a:gd name="connsiteX560" fmla="*/ 4206649 w 6159181"/>
                  <a:gd name="connsiteY560" fmla="*/ 2487926 h 3450517"/>
                  <a:gd name="connsiteX561" fmla="*/ 4574282 w 6159181"/>
                  <a:gd name="connsiteY561" fmla="*/ 2241673 h 3450517"/>
                  <a:gd name="connsiteX562" fmla="*/ 4405132 w 6159181"/>
                  <a:gd name="connsiteY562" fmla="*/ 2251144 h 3450517"/>
                  <a:gd name="connsiteX563" fmla="*/ 4389488 w 6159181"/>
                  <a:gd name="connsiteY563" fmla="*/ 2196211 h 3450517"/>
                  <a:gd name="connsiteX564" fmla="*/ 4446197 w 6159181"/>
                  <a:gd name="connsiteY564" fmla="*/ 2156431 h 3450517"/>
                  <a:gd name="connsiteX565" fmla="*/ 4153851 w 6159181"/>
                  <a:gd name="connsiteY565" fmla="*/ 2098656 h 3450517"/>
                  <a:gd name="connsiteX566" fmla="*/ 4151896 w 6159181"/>
                  <a:gd name="connsiteY566" fmla="*/ 2090132 h 3450517"/>
                  <a:gd name="connsiteX567" fmla="*/ 4344511 w 6159181"/>
                  <a:gd name="connsiteY567" fmla="*/ 2011520 h 3450517"/>
                  <a:gd name="connsiteX568" fmla="*/ 4512684 w 6159181"/>
                  <a:gd name="connsiteY568" fmla="*/ 2013415 h 3450517"/>
                  <a:gd name="connsiteX569" fmla="*/ 4306379 w 6159181"/>
                  <a:gd name="connsiteY569" fmla="*/ 1917754 h 3450517"/>
                  <a:gd name="connsiteX570" fmla="*/ 4307357 w 6159181"/>
                  <a:gd name="connsiteY570" fmla="*/ 1907336 h 3450517"/>
                  <a:gd name="connsiteX571" fmla="*/ 4524416 w 6159181"/>
                  <a:gd name="connsiteY571" fmla="*/ 1884605 h 3450517"/>
                  <a:gd name="connsiteX572" fmla="*/ 4272158 w 6159181"/>
                  <a:gd name="connsiteY572" fmla="*/ 1729276 h 3450517"/>
                  <a:gd name="connsiteX573" fmla="*/ 4274114 w 6159181"/>
                  <a:gd name="connsiteY573" fmla="*/ 1720752 h 3450517"/>
                  <a:gd name="connsiteX574" fmla="*/ 4708233 w 6159181"/>
                  <a:gd name="connsiteY574" fmla="*/ 1813570 h 3450517"/>
                  <a:gd name="connsiteX575" fmla="*/ 4636857 w 6159181"/>
                  <a:gd name="connsiteY575" fmla="*/ 1466921 h 3450517"/>
                  <a:gd name="connsiteX576" fmla="*/ 4647612 w 6159181"/>
                  <a:gd name="connsiteY576" fmla="*/ 1464080 h 3450517"/>
                  <a:gd name="connsiteX577" fmla="*/ 4715077 w 6159181"/>
                  <a:gd name="connsiteY577" fmla="*/ 1544586 h 3450517"/>
                  <a:gd name="connsiteX578" fmla="*/ 4756142 w 6159181"/>
                  <a:gd name="connsiteY578" fmla="*/ 1442296 h 3450517"/>
                  <a:gd name="connsiteX579" fmla="*/ 4867605 w 6159181"/>
                  <a:gd name="connsiteY579" fmla="*/ 1604255 h 3450517"/>
                  <a:gd name="connsiteX580" fmla="*/ 4944847 w 6159181"/>
                  <a:gd name="connsiteY580" fmla="*/ 1399675 h 3450517"/>
                  <a:gd name="connsiteX581" fmla="*/ 4954624 w 6159181"/>
                  <a:gd name="connsiteY581" fmla="*/ 1399675 h 3450517"/>
                  <a:gd name="connsiteX582" fmla="*/ 5015244 w 6159181"/>
                  <a:gd name="connsiteY582" fmla="*/ 1622250 h 3450517"/>
                  <a:gd name="connsiteX583" fmla="*/ 5145285 w 6159181"/>
                  <a:gd name="connsiteY583" fmla="*/ 1464080 h 3450517"/>
                  <a:gd name="connsiteX584" fmla="*/ 5157017 w 6159181"/>
                  <a:gd name="connsiteY584" fmla="*/ 1468816 h 3450517"/>
                  <a:gd name="connsiteX585" fmla="*/ 5132574 w 6159181"/>
                  <a:gd name="connsiteY585" fmla="*/ 1732117 h 3450517"/>
                  <a:gd name="connsiteX586" fmla="*/ 5296835 w 6159181"/>
                  <a:gd name="connsiteY586" fmla="*/ 1616567 h 3450517"/>
                  <a:gd name="connsiteX587" fmla="*/ 5303679 w 6159181"/>
                  <a:gd name="connsiteY587" fmla="*/ 1623197 h 3450517"/>
                  <a:gd name="connsiteX588" fmla="*/ 5261637 w 6159181"/>
                  <a:gd name="connsiteY588" fmla="*/ 1781368 h 3450517"/>
                  <a:gd name="connsiteX589" fmla="*/ 5360388 w 6159181"/>
                  <a:gd name="connsiteY589" fmla="*/ 1685708 h 3450517"/>
                  <a:gd name="connsiteX590" fmla="*/ 5533449 w 6159181"/>
                  <a:gd name="connsiteY590" fmla="*/ 1619409 h 3450517"/>
                  <a:gd name="connsiteX591" fmla="*/ 5504117 w 6159181"/>
                  <a:gd name="connsiteY591" fmla="*/ 1765267 h 3450517"/>
                  <a:gd name="connsiteX592" fmla="*/ 5379944 w 6159181"/>
                  <a:gd name="connsiteY592" fmla="*/ 1886499 h 3450517"/>
                  <a:gd name="connsiteX593" fmla="*/ 5587225 w 6159181"/>
                  <a:gd name="connsiteY593" fmla="*/ 1823042 h 3450517"/>
                  <a:gd name="connsiteX594" fmla="*/ 5795485 w 6159181"/>
                  <a:gd name="connsiteY594" fmla="*/ 1883658 h 3450517"/>
                  <a:gd name="connsiteX595" fmla="*/ 5792551 w 6159181"/>
                  <a:gd name="connsiteY595" fmla="*/ 1891235 h 3450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</a:cxnLst>
                <a:rect l="l" t="t" r="r" b="b"/>
                <a:pathLst>
                  <a:path w="6159181" h="3450517">
                    <a:moveTo>
                      <a:pt x="5990056" y="1907336"/>
                    </a:moveTo>
                    <a:cubicBezTo>
                      <a:pt x="6032099" y="1889341"/>
                      <a:pt x="6082942" y="1863768"/>
                      <a:pt x="6078053" y="1826830"/>
                    </a:cubicBezTo>
                    <a:cubicBezTo>
                      <a:pt x="6066320" y="1748218"/>
                      <a:pt x="5963657" y="1761478"/>
                      <a:pt x="5896193" y="1774738"/>
                    </a:cubicBezTo>
                    <a:cubicBezTo>
                      <a:pt x="5898148" y="1770950"/>
                      <a:pt x="5901081" y="1768108"/>
                      <a:pt x="5903037" y="1764320"/>
                    </a:cubicBezTo>
                    <a:cubicBezTo>
                      <a:pt x="5922592" y="1734012"/>
                      <a:pt x="5897171" y="1713175"/>
                      <a:pt x="5877615" y="1694232"/>
                    </a:cubicBezTo>
                    <a:cubicBezTo>
                      <a:pt x="5864905" y="1681920"/>
                      <a:pt x="5810151" y="1687602"/>
                      <a:pt x="5796462" y="1693285"/>
                    </a:cubicBezTo>
                    <a:cubicBezTo>
                      <a:pt x="5713354" y="1728329"/>
                      <a:pt x="5787663" y="1630775"/>
                      <a:pt x="5773975" y="1584365"/>
                    </a:cubicBezTo>
                    <a:cubicBezTo>
                      <a:pt x="5772997" y="1579629"/>
                      <a:pt x="5771042" y="1577735"/>
                      <a:pt x="5766153" y="1576788"/>
                    </a:cubicBezTo>
                    <a:cubicBezTo>
                      <a:pt x="5729976" y="1570158"/>
                      <a:pt x="5700644" y="1602361"/>
                      <a:pt x="5674244" y="1622250"/>
                    </a:cubicBezTo>
                    <a:cubicBezTo>
                      <a:pt x="5624380" y="1660135"/>
                      <a:pt x="5645890" y="1629827"/>
                      <a:pt x="5661534" y="1593837"/>
                    </a:cubicBezTo>
                    <a:cubicBezTo>
                      <a:pt x="5664467" y="1591942"/>
                      <a:pt x="5668378" y="1590995"/>
                      <a:pt x="5672289" y="1589101"/>
                    </a:cubicBezTo>
                    <a:cubicBezTo>
                      <a:pt x="5712376" y="1565422"/>
                      <a:pt x="5632201" y="1502912"/>
                      <a:pt x="5592114" y="1473551"/>
                    </a:cubicBezTo>
                    <a:cubicBezTo>
                      <a:pt x="5565715" y="1454609"/>
                      <a:pt x="5536383" y="1439454"/>
                      <a:pt x="5506073" y="1428089"/>
                    </a:cubicBezTo>
                    <a:cubicBezTo>
                      <a:pt x="5499228" y="1425247"/>
                      <a:pt x="5493362" y="1422406"/>
                      <a:pt x="5487495" y="1419565"/>
                    </a:cubicBezTo>
                    <a:cubicBezTo>
                      <a:pt x="5500206" y="1411988"/>
                      <a:pt x="5510961" y="1402516"/>
                      <a:pt x="5519761" y="1391151"/>
                    </a:cubicBezTo>
                    <a:cubicBezTo>
                      <a:pt x="5531494" y="1385468"/>
                      <a:pt x="5538338" y="1375050"/>
                      <a:pt x="5536383" y="1358001"/>
                    </a:cubicBezTo>
                    <a:cubicBezTo>
                      <a:pt x="5538338" y="1350424"/>
                      <a:pt x="5538338" y="1341900"/>
                      <a:pt x="5537361" y="1333376"/>
                    </a:cubicBezTo>
                    <a:cubicBezTo>
                      <a:pt x="5532472" y="1289808"/>
                      <a:pt x="5455230" y="1249082"/>
                      <a:pt x="5379944" y="1225404"/>
                    </a:cubicBezTo>
                    <a:cubicBezTo>
                      <a:pt x="5395587" y="1212143"/>
                      <a:pt x="5410253" y="1196989"/>
                      <a:pt x="5422964" y="1181835"/>
                    </a:cubicBezTo>
                    <a:cubicBezTo>
                      <a:pt x="5431764" y="1171417"/>
                      <a:pt x="5455230" y="1154369"/>
                      <a:pt x="5446430" y="1135426"/>
                    </a:cubicBezTo>
                    <a:cubicBezTo>
                      <a:pt x="5426875" y="1092805"/>
                      <a:pt x="5377010" y="1078598"/>
                      <a:pt x="5328122" y="1069127"/>
                    </a:cubicBezTo>
                    <a:cubicBezTo>
                      <a:pt x="5316390" y="1067233"/>
                      <a:pt x="5303679" y="1064392"/>
                      <a:pt x="5291946" y="1062497"/>
                    </a:cubicBezTo>
                    <a:cubicBezTo>
                      <a:pt x="5316390" y="1034083"/>
                      <a:pt x="5330078" y="1002828"/>
                      <a:pt x="5294880" y="983885"/>
                    </a:cubicBezTo>
                    <a:cubicBezTo>
                      <a:pt x="5282169" y="977255"/>
                      <a:pt x="5267503" y="971573"/>
                      <a:pt x="5251858" y="967784"/>
                    </a:cubicBezTo>
                    <a:cubicBezTo>
                      <a:pt x="5235237" y="957366"/>
                      <a:pt x="5216660" y="950736"/>
                      <a:pt x="5197105" y="946000"/>
                    </a:cubicBezTo>
                    <a:cubicBezTo>
                      <a:pt x="5206882" y="930846"/>
                      <a:pt x="5215682" y="916639"/>
                      <a:pt x="5226438" y="902432"/>
                    </a:cubicBezTo>
                    <a:cubicBezTo>
                      <a:pt x="5239148" y="886331"/>
                      <a:pt x="5275325" y="835186"/>
                      <a:pt x="5217638" y="807719"/>
                    </a:cubicBezTo>
                    <a:cubicBezTo>
                      <a:pt x="5158973" y="779306"/>
                      <a:pt x="5079776" y="786883"/>
                      <a:pt x="5029911" y="787830"/>
                    </a:cubicBezTo>
                    <a:cubicBezTo>
                      <a:pt x="5024044" y="787830"/>
                      <a:pt x="5014267" y="787830"/>
                      <a:pt x="5002534" y="786883"/>
                    </a:cubicBezTo>
                    <a:cubicBezTo>
                      <a:pt x="5005467" y="784988"/>
                      <a:pt x="5008400" y="783094"/>
                      <a:pt x="5011333" y="781200"/>
                    </a:cubicBezTo>
                    <a:cubicBezTo>
                      <a:pt x="5028933" y="769834"/>
                      <a:pt x="5073909" y="751839"/>
                      <a:pt x="5069998" y="729108"/>
                    </a:cubicBezTo>
                    <a:cubicBezTo>
                      <a:pt x="5061199" y="678910"/>
                      <a:pt x="4987868" y="662809"/>
                      <a:pt x="4924314" y="647655"/>
                    </a:cubicBezTo>
                    <a:cubicBezTo>
                      <a:pt x="4893026" y="640078"/>
                      <a:pt x="4851961" y="631554"/>
                      <a:pt x="4810896" y="625871"/>
                    </a:cubicBezTo>
                    <a:cubicBezTo>
                      <a:pt x="4852939" y="606928"/>
                      <a:pt x="4907693" y="578514"/>
                      <a:pt x="4887160" y="549153"/>
                    </a:cubicBezTo>
                    <a:cubicBezTo>
                      <a:pt x="4853917" y="500850"/>
                      <a:pt x="4755164" y="488537"/>
                      <a:pt x="4691611" y="480960"/>
                    </a:cubicBezTo>
                    <a:cubicBezTo>
                      <a:pt x="4661301" y="477172"/>
                      <a:pt x="4630013" y="473383"/>
                      <a:pt x="4599703" y="469594"/>
                    </a:cubicBezTo>
                    <a:cubicBezTo>
                      <a:pt x="4614369" y="439286"/>
                      <a:pt x="4644679" y="376776"/>
                      <a:pt x="4580148" y="345521"/>
                    </a:cubicBezTo>
                    <a:cubicBezTo>
                      <a:pt x="4512684" y="313318"/>
                      <a:pt x="4444241" y="317107"/>
                      <a:pt x="4384599" y="328472"/>
                    </a:cubicBezTo>
                    <a:cubicBezTo>
                      <a:pt x="4379710" y="329419"/>
                      <a:pt x="4353311" y="336049"/>
                      <a:pt x="4322023" y="344573"/>
                    </a:cubicBezTo>
                    <a:cubicBezTo>
                      <a:pt x="4327890" y="301006"/>
                      <a:pt x="4331801" y="239442"/>
                      <a:pt x="4282914" y="211028"/>
                    </a:cubicBezTo>
                    <a:cubicBezTo>
                      <a:pt x="4217405" y="172196"/>
                      <a:pt x="4135274" y="198716"/>
                      <a:pt x="4080520" y="212923"/>
                    </a:cubicBezTo>
                    <a:cubicBezTo>
                      <a:pt x="4073676" y="214817"/>
                      <a:pt x="4066832" y="216711"/>
                      <a:pt x="4059987" y="218605"/>
                    </a:cubicBezTo>
                    <a:cubicBezTo>
                      <a:pt x="4058032" y="203451"/>
                      <a:pt x="4056077" y="188297"/>
                      <a:pt x="4053143" y="173143"/>
                    </a:cubicBezTo>
                    <a:cubicBezTo>
                      <a:pt x="4049232" y="151359"/>
                      <a:pt x="4032611" y="113474"/>
                      <a:pt x="3986657" y="103056"/>
                    </a:cubicBezTo>
                    <a:cubicBezTo>
                      <a:pt x="3927992" y="89796"/>
                      <a:pt x="3868350" y="108739"/>
                      <a:pt x="3825329" y="123893"/>
                    </a:cubicBezTo>
                    <a:cubicBezTo>
                      <a:pt x="3799907" y="132417"/>
                      <a:pt x="3775464" y="141888"/>
                      <a:pt x="3752976" y="152306"/>
                    </a:cubicBezTo>
                    <a:cubicBezTo>
                      <a:pt x="3747109" y="126734"/>
                      <a:pt x="3736354" y="103056"/>
                      <a:pt x="3720710" y="82219"/>
                    </a:cubicBezTo>
                    <a:cubicBezTo>
                      <a:pt x="3707999" y="50016"/>
                      <a:pt x="3688445" y="6448"/>
                      <a:pt x="3626846" y="766"/>
                    </a:cubicBezTo>
                    <a:cubicBezTo>
                      <a:pt x="3555471" y="-5864"/>
                      <a:pt x="3496807" y="32968"/>
                      <a:pt x="3458675" y="57593"/>
                    </a:cubicBezTo>
                    <a:cubicBezTo>
                      <a:pt x="3453786" y="61382"/>
                      <a:pt x="3447919" y="65171"/>
                      <a:pt x="3442053" y="69906"/>
                    </a:cubicBezTo>
                    <a:cubicBezTo>
                      <a:pt x="3402943" y="88849"/>
                      <a:pt x="3367744" y="112527"/>
                      <a:pt x="3342323" y="137152"/>
                    </a:cubicBezTo>
                    <a:cubicBezTo>
                      <a:pt x="3337434" y="127681"/>
                      <a:pt x="3330590" y="118210"/>
                      <a:pt x="3320813" y="108739"/>
                    </a:cubicBezTo>
                    <a:cubicBezTo>
                      <a:pt x="3310057" y="90743"/>
                      <a:pt x="3294413" y="76536"/>
                      <a:pt x="3268992" y="63276"/>
                    </a:cubicBezTo>
                    <a:cubicBezTo>
                      <a:pt x="3242593" y="49069"/>
                      <a:pt x="3159485" y="7396"/>
                      <a:pt x="3122330" y="41492"/>
                    </a:cubicBezTo>
                    <a:cubicBezTo>
                      <a:pt x="3110597" y="51911"/>
                      <a:pt x="3092998" y="86955"/>
                      <a:pt x="3081265" y="125787"/>
                    </a:cubicBezTo>
                    <a:cubicBezTo>
                      <a:pt x="3080287" y="126734"/>
                      <a:pt x="3080287" y="127681"/>
                      <a:pt x="3079309" y="127681"/>
                    </a:cubicBezTo>
                    <a:cubicBezTo>
                      <a:pt x="3078332" y="126734"/>
                      <a:pt x="3078332" y="125787"/>
                      <a:pt x="3077354" y="125787"/>
                    </a:cubicBezTo>
                    <a:cubicBezTo>
                      <a:pt x="3065621" y="86955"/>
                      <a:pt x="3047044" y="51911"/>
                      <a:pt x="3036289" y="41492"/>
                    </a:cubicBezTo>
                    <a:cubicBezTo>
                      <a:pt x="2999134" y="7396"/>
                      <a:pt x="2916026" y="49069"/>
                      <a:pt x="2889627" y="63276"/>
                    </a:cubicBezTo>
                    <a:cubicBezTo>
                      <a:pt x="2865183" y="76536"/>
                      <a:pt x="2848562" y="90743"/>
                      <a:pt x="2837806" y="108739"/>
                    </a:cubicBezTo>
                    <a:cubicBezTo>
                      <a:pt x="2828029" y="118210"/>
                      <a:pt x="2821185" y="127681"/>
                      <a:pt x="2816296" y="137152"/>
                    </a:cubicBezTo>
                    <a:cubicBezTo>
                      <a:pt x="2790875" y="111580"/>
                      <a:pt x="2754698" y="88849"/>
                      <a:pt x="2716566" y="69906"/>
                    </a:cubicBezTo>
                    <a:cubicBezTo>
                      <a:pt x="2710700" y="65171"/>
                      <a:pt x="2704833" y="61382"/>
                      <a:pt x="2699944" y="57593"/>
                    </a:cubicBezTo>
                    <a:cubicBezTo>
                      <a:pt x="2661812" y="32021"/>
                      <a:pt x="2603148" y="-5864"/>
                      <a:pt x="2531772" y="766"/>
                    </a:cubicBezTo>
                    <a:cubicBezTo>
                      <a:pt x="2470174" y="6448"/>
                      <a:pt x="2450619" y="50016"/>
                      <a:pt x="2437909" y="82219"/>
                    </a:cubicBezTo>
                    <a:cubicBezTo>
                      <a:pt x="2422265" y="102109"/>
                      <a:pt x="2411510" y="126734"/>
                      <a:pt x="2405643" y="152306"/>
                    </a:cubicBezTo>
                    <a:cubicBezTo>
                      <a:pt x="2383155" y="141888"/>
                      <a:pt x="2357734" y="133364"/>
                      <a:pt x="2333290" y="123893"/>
                    </a:cubicBezTo>
                    <a:cubicBezTo>
                      <a:pt x="2290269" y="108739"/>
                      <a:pt x="2230627" y="89796"/>
                      <a:pt x="2171962" y="103056"/>
                    </a:cubicBezTo>
                    <a:cubicBezTo>
                      <a:pt x="2126008" y="113474"/>
                      <a:pt x="2109386" y="151359"/>
                      <a:pt x="2105476" y="173143"/>
                    </a:cubicBezTo>
                    <a:cubicBezTo>
                      <a:pt x="2102542" y="188297"/>
                      <a:pt x="2100587" y="203451"/>
                      <a:pt x="2098631" y="218605"/>
                    </a:cubicBezTo>
                    <a:cubicBezTo>
                      <a:pt x="2091787" y="216711"/>
                      <a:pt x="2084943" y="214817"/>
                      <a:pt x="2078098" y="212923"/>
                    </a:cubicBezTo>
                    <a:cubicBezTo>
                      <a:pt x="2022367" y="198716"/>
                      <a:pt x="1940237" y="172196"/>
                      <a:pt x="1875706" y="211028"/>
                    </a:cubicBezTo>
                    <a:cubicBezTo>
                      <a:pt x="1827796" y="240389"/>
                      <a:pt x="1830729" y="301006"/>
                      <a:pt x="1836596" y="344573"/>
                    </a:cubicBezTo>
                    <a:cubicBezTo>
                      <a:pt x="1805308" y="336049"/>
                      <a:pt x="1778909" y="329419"/>
                      <a:pt x="1774020" y="328472"/>
                    </a:cubicBezTo>
                    <a:cubicBezTo>
                      <a:pt x="1713400" y="317107"/>
                      <a:pt x="1645935" y="313318"/>
                      <a:pt x="1578471" y="345521"/>
                    </a:cubicBezTo>
                    <a:cubicBezTo>
                      <a:pt x="1513940" y="375829"/>
                      <a:pt x="1545228" y="439286"/>
                      <a:pt x="1558916" y="469594"/>
                    </a:cubicBezTo>
                    <a:cubicBezTo>
                      <a:pt x="1528606" y="473383"/>
                      <a:pt x="1497318" y="477172"/>
                      <a:pt x="1467008" y="480960"/>
                    </a:cubicBezTo>
                    <a:cubicBezTo>
                      <a:pt x="1404432" y="488537"/>
                      <a:pt x="1305680" y="500850"/>
                      <a:pt x="1271459" y="549153"/>
                    </a:cubicBezTo>
                    <a:cubicBezTo>
                      <a:pt x="1250926" y="578514"/>
                      <a:pt x="1305680" y="606928"/>
                      <a:pt x="1347723" y="625871"/>
                    </a:cubicBezTo>
                    <a:cubicBezTo>
                      <a:pt x="1306658" y="632501"/>
                      <a:pt x="1265593" y="640078"/>
                      <a:pt x="1234305" y="647655"/>
                    </a:cubicBezTo>
                    <a:cubicBezTo>
                      <a:pt x="1170751" y="662809"/>
                      <a:pt x="1097420" y="678910"/>
                      <a:pt x="1088621" y="729108"/>
                    </a:cubicBezTo>
                    <a:cubicBezTo>
                      <a:pt x="1084710" y="752786"/>
                      <a:pt x="1128708" y="769834"/>
                      <a:pt x="1147285" y="781200"/>
                    </a:cubicBezTo>
                    <a:cubicBezTo>
                      <a:pt x="1150219" y="783094"/>
                      <a:pt x="1153152" y="784988"/>
                      <a:pt x="1156085" y="786883"/>
                    </a:cubicBezTo>
                    <a:cubicBezTo>
                      <a:pt x="1144352" y="786883"/>
                      <a:pt x="1134575" y="787830"/>
                      <a:pt x="1128708" y="787830"/>
                    </a:cubicBezTo>
                    <a:cubicBezTo>
                      <a:pt x="1078843" y="786883"/>
                      <a:pt x="999646" y="780253"/>
                      <a:pt x="940981" y="807719"/>
                    </a:cubicBezTo>
                    <a:cubicBezTo>
                      <a:pt x="883294" y="835186"/>
                      <a:pt x="919471" y="886331"/>
                      <a:pt x="932182" y="902432"/>
                    </a:cubicBezTo>
                    <a:cubicBezTo>
                      <a:pt x="942937" y="915692"/>
                      <a:pt x="952714" y="930846"/>
                      <a:pt x="961514" y="946000"/>
                    </a:cubicBezTo>
                    <a:cubicBezTo>
                      <a:pt x="942937" y="950736"/>
                      <a:pt x="923382" y="957366"/>
                      <a:pt x="906760" y="967784"/>
                    </a:cubicBezTo>
                    <a:cubicBezTo>
                      <a:pt x="892094" y="971573"/>
                      <a:pt x="877428" y="977255"/>
                      <a:pt x="864717" y="983885"/>
                    </a:cubicBezTo>
                    <a:cubicBezTo>
                      <a:pt x="829518" y="1001881"/>
                      <a:pt x="843207" y="1034083"/>
                      <a:pt x="867650" y="1062497"/>
                    </a:cubicBezTo>
                    <a:cubicBezTo>
                      <a:pt x="854940" y="1064392"/>
                      <a:pt x="843207" y="1066286"/>
                      <a:pt x="831474" y="1069127"/>
                    </a:cubicBezTo>
                    <a:cubicBezTo>
                      <a:pt x="782587" y="1078598"/>
                      <a:pt x="732722" y="1092805"/>
                      <a:pt x="713167" y="1135426"/>
                    </a:cubicBezTo>
                    <a:cubicBezTo>
                      <a:pt x="704367" y="1154369"/>
                      <a:pt x="727833" y="1171417"/>
                      <a:pt x="736633" y="1181835"/>
                    </a:cubicBezTo>
                    <a:cubicBezTo>
                      <a:pt x="749343" y="1196989"/>
                      <a:pt x="764009" y="1212143"/>
                      <a:pt x="779653" y="1225404"/>
                    </a:cubicBezTo>
                    <a:cubicBezTo>
                      <a:pt x="704367" y="1249082"/>
                      <a:pt x="627125" y="1289808"/>
                      <a:pt x="622236" y="1333376"/>
                    </a:cubicBezTo>
                    <a:cubicBezTo>
                      <a:pt x="621259" y="1341900"/>
                      <a:pt x="622236" y="1350424"/>
                      <a:pt x="623214" y="1358001"/>
                    </a:cubicBezTo>
                    <a:cubicBezTo>
                      <a:pt x="621259" y="1374103"/>
                      <a:pt x="627125" y="1384521"/>
                      <a:pt x="639836" y="1391151"/>
                    </a:cubicBezTo>
                    <a:cubicBezTo>
                      <a:pt x="648636" y="1401569"/>
                      <a:pt x="659391" y="1411041"/>
                      <a:pt x="672101" y="1419565"/>
                    </a:cubicBezTo>
                    <a:cubicBezTo>
                      <a:pt x="666235" y="1422406"/>
                      <a:pt x="659391" y="1425247"/>
                      <a:pt x="653524" y="1428089"/>
                    </a:cubicBezTo>
                    <a:cubicBezTo>
                      <a:pt x="623214" y="1439454"/>
                      <a:pt x="592904" y="1454609"/>
                      <a:pt x="567483" y="1473551"/>
                    </a:cubicBezTo>
                    <a:cubicBezTo>
                      <a:pt x="527395" y="1502912"/>
                      <a:pt x="447220" y="1565422"/>
                      <a:pt x="487308" y="1589101"/>
                    </a:cubicBezTo>
                    <a:cubicBezTo>
                      <a:pt x="490241" y="1590995"/>
                      <a:pt x="494152" y="1591942"/>
                      <a:pt x="498063" y="1593837"/>
                    </a:cubicBezTo>
                    <a:cubicBezTo>
                      <a:pt x="513707" y="1629827"/>
                      <a:pt x="535217" y="1660135"/>
                      <a:pt x="485352" y="1622250"/>
                    </a:cubicBezTo>
                    <a:cubicBezTo>
                      <a:pt x="458953" y="1602361"/>
                      <a:pt x="429621" y="1569211"/>
                      <a:pt x="393444" y="1576788"/>
                    </a:cubicBezTo>
                    <a:cubicBezTo>
                      <a:pt x="388555" y="1577735"/>
                      <a:pt x="386600" y="1579629"/>
                      <a:pt x="385622" y="1584365"/>
                    </a:cubicBezTo>
                    <a:cubicBezTo>
                      <a:pt x="371934" y="1630775"/>
                      <a:pt x="446242" y="1728329"/>
                      <a:pt x="363134" y="1693285"/>
                    </a:cubicBezTo>
                    <a:cubicBezTo>
                      <a:pt x="349446" y="1687602"/>
                      <a:pt x="294692" y="1681920"/>
                      <a:pt x="281981" y="1694232"/>
                    </a:cubicBezTo>
                    <a:cubicBezTo>
                      <a:pt x="262426" y="1712228"/>
                      <a:pt x="237005" y="1733064"/>
                      <a:pt x="256560" y="1764320"/>
                    </a:cubicBezTo>
                    <a:cubicBezTo>
                      <a:pt x="258515" y="1767161"/>
                      <a:pt x="261449" y="1770950"/>
                      <a:pt x="263404" y="1774738"/>
                    </a:cubicBezTo>
                    <a:cubicBezTo>
                      <a:pt x="195940" y="1761478"/>
                      <a:pt x="93276" y="1748218"/>
                      <a:pt x="81544" y="1826830"/>
                    </a:cubicBezTo>
                    <a:cubicBezTo>
                      <a:pt x="75677" y="1863768"/>
                      <a:pt x="127497" y="1889341"/>
                      <a:pt x="169541" y="1907336"/>
                    </a:cubicBezTo>
                    <a:cubicBezTo>
                      <a:pt x="96210" y="1923437"/>
                      <a:pt x="-26986" y="1945221"/>
                      <a:pt x="5279" y="2034251"/>
                    </a:cubicBezTo>
                    <a:cubicBezTo>
                      <a:pt x="28745" y="2097709"/>
                      <a:pt x="118698" y="2105286"/>
                      <a:pt x="182251" y="2117599"/>
                    </a:cubicBezTo>
                    <a:cubicBezTo>
                      <a:pt x="129453" y="2156431"/>
                      <a:pt x="42434" y="2210417"/>
                      <a:pt x="92299" y="2279558"/>
                    </a:cubicBezTo>
                    <a:cubicBezTo>
                      <a:pt x="127497" y="2328808"/>
                      <a:pt x="180296" y="2341121"/>
                      <a:pt x="236027" y="2353434"/>
                    </a:cubicBezTo>
                    <a:cubicBezTo>
                      <a:pt x="186162" y="2376165"/>
                      <a:pt x="107943" y="2406473"/>
                      <a:pt x="119676" y="2458565"/>
                    </a:cubicBezTo>
                    <a:cubicBezTo>
                      <a:pt x="126520" y="2486979"/>
                      <a:pt x="137275" y="2502133"/>
                      <a:pt x="152919" y="2511604"/>
                    </a:cubicBezTo>
                    <a:cubicBezTo>
                      <a:pt x="118698" y="2520128"/>
                      <a:pt x="88388" y="2537177"/>
                      <a:pt x="102076" y="2574115"/>
                    </a:cubicBezTo>
                    <a:cubicBezTo>
                      <a:pt x="116742" y="2612000"/>
                      <a:pt x="161719" y="2622419"/>
                      <a:pt x="206695" y="2622419"/>
                    </a:cubicBezTo>
                    <a:cubicBezTo>
                      <a:pt x="172474" y="2650832"/>
                      <a:pt x="155852" y="2689665"/>
                      <a:pt x="209628" y="2723761"/>
                    </a:cubicBezTo>
                    <a:cubicBezTo>
                      <a:pt x="291759" y="2774906"/>
                      <a:pt x="394422" y="2764488"/>
                      <a:pt x="484374" y="2732285"/>
                    </a:cubicBezTo>
                    <a:cubicBezTo>
                      <a:pt x="461886" y="2782483"/>
                      <a:pt x="456998" y="2838364"/>
                      <a:pt x="508818" y="2880038"/>
                    </a:cubicBezTo>
                    <a:cubicBezTo>
                      <a:pt x="527395" y="2895191"/>
                      <a:pt x="547928" y="2904663"/>
                      <a:pt x="567483" y="2910346"/>
                    </a:cubicBezTo>
                    <a:cubicBezTo>
                      <a:pt x="568460" y="2915081"/>
                      <a:pt x="569438" y="2919817"/>
                      <a:pt x="572372" y="2924552"/>
                    </a:cubicBezTo>
                    <a:cubicBezTo>
                      <a:pt x="584104" y="2950125"/>
                      <a:pt x="624192" y="2960543"/>
                      <a:pt x="669168" y="2964332"/>
                    </a:cubicBezTo>
                    <a:cubicBezTo>
                      <a:pt x="699478" y="2987063"/>
                      <a:pt x="746410" y="2998429"/>
                      <a:pt x="789431" y="2995587"/>
                    </a:cubicBezTo>
                    <a:cubicBezTo>
                      <a:pt x="759121" y="3011689"/>
                      <a:pt x="728811" y="3027790"/>
                      <a:pt x="701434" y="3049573"/>
                    </a:cubicBezTo>
                    <a:cubicBezTo>
                      <a:pt x="684812" y="3061886"/>
                      <a:pt x="650591" y="3102613"/>
                      <a:pt x="675035" y="3124396"/>
                    </a:cubicBezTo>
                    <a:cubicBezTo>
                      <a:pt x="697523" y="3144286"/>
                      <a:pt x="744454" y="3136710"/>
                      <a:pt x="769876" y="3136710"/>
                    </a:cubicBezTo>
                    <a:cubicBezTo>
                      <a:pt x="807030" y="3135762"/>
                      <a:pt x="903827" y="3106401"/>
                      <a:pt x="864717" y="3166070"/>
                    </a:cubicBezTo>
                    <a:cubicBezTo>
                      <a:pt x="833429" y="3214374"/>
                      <a:pt x="837340" y="3300562"/>
                      <a:pt x="913604" y="3305298"/>
                    </a:cubicBezTo>
                    <a:cubicBezTo>
                      <a:pt x="976180" y="3309087"/>
                      <a:pt x="1016268" y="3259836"/>
                      <a:pt x="1044622" y="3210585"/>
                    </a:cubicBezTo>
                    <a:cubicBezTo>
                      <a:pt x="1053422" y="3271202"/>
                      <a:pt x="1073955" y="3358337"/>
                      <a:pt x="1140441" y="3360232"/>
                    </a:cubicBezTo>
                    <a:cubicBezTo>
                      <a:pt x="1203995" y="3362126"/>
                      <a:pt x="1225505" y="3303404"/>
                      <a:pt x="1226483" y="3247523"/>
                    </a:cubicBezTo>
                    <a:cubicBezTo>
                      <a:pt x="1227461" y="3160388"/>
                      <a:pt x="1247993" y="3235211"/>
                      <a:pt x="1279281" y="3268360"/>
                    </a:cubicBezTo>
                    <a:cubicBezTo>
                      <a:pt x="1302747" y="3292039"/>
                      <a:pt x="1335990" y="3326135"/>
                      <a:pt x="1375100" y="3311928"/>
                    </a:cubicBezTo>
                    <a:cubicBezTo>
                      <a:pt x="1405410" y="3301510"/>
                      <a:pt x="1425943" y="3282567"/>
                      <a:pt x="1436698" y="3260783"/>
                    </a:cubicBezTo>
                    <a:cubicBezTo>
                      <a:pt x="1469941" y="3321399"/>
                      <a:pt x="1521762" y="3359285"/>
                      <a:pt x="1606826" y="3368756"/>
                    </a:cubicBezTo>
                    <a:cubicBezTo>
                      <a:pt x="1636158" y="3372544"/>
                      <a:pt x="1664513" y="3364967"/>
                      <a:pt x="1686023" y="3349813"/>
                    </a:cubicBezTo>
                    <a:cubicBezTo>
                      <a:pt x="1706556" y="3400011"/>
                      <a:pt x="1768154" y="3426531"/>
                      <a:pt x="1828774" y="3411377"/>
                    </a:cubicBezTo>
                    <a:cubicBezTo>
                      <a:pt x="1895260" y="3395275"/>
                      <a:pt x="1888416" y="3300562"/>
                      <a:pt x="1887438" y="3238052"/>
                    </a:cubicBezTo>
                    <a:cubicBezTo>
                      <a:pt x="1927526" y="3269308"/>
                      <a:pt x="1973480" y="3308140"/>
                      <a:pt x="2017478" y="3261730"/>
                    </a:cubicBezTo>
                    <a:cubicBezTo>
                      <a:pt x="2035078" y="3243735"/>
                      <a:pt x="2044855" y="3211533"/>
                      <a:pt x="2038989" y="3187855"/>
                    </a:cubicBezTo>
                    <a:cubicBezTo>
                      <a:pt x="2038989" y="3186907"/>
                      <a:pt x="2038011" y="3185013"/>
                      <a:pt x="2038011" y="3183119"/>
                    </a:cubicBezTo>
                    <a:cubicBezTo>
                      <a:pt x="2049744" y="3180277"/>
                      <a:pt x="2060499" y="3177436"/>
                      <a:pt x="2072232" y="3171753"/>
                    </a:cubicBezTo>
                    <a:cubicBezTo>
                      <a:pt x="2088854" y="3163229"/>
                      <a:pt x="2093742" y="3157546"/>
                      <a:pt x="2092765" y="3151863"/>
                    </a:cubicBezTo>
                    <a:cubicBezTo>
                      <a:pt x="2097654" y="3163229"/>
                      <a:pt x="2102542" y="3174595"/>
                      <a:pt x="2108409" y="3185960"/>
                    </a:cubicBezTo>
                    <a:cubicBezTo>
                      <a:pt x="2122097" y="3210585"/>
                      <a:pt x="2140675" y="3255101"/>
                      <a:pt x="2173918" y="3261730"/>
                    </a:cubicBezTo>
                    <a:cubicBezTo>
                      <a:pt x="2206183" y="3268360"/>
                      <a:pt x="2206183" y="3205850"/>
                      <a:pt x="2206183" y="3192590"/>
                    </a:cubicBezTo>
                    <a:cubicBezTo>
                      <a:pt x="2206183" y="3145233"/>
                      <a:pt x="2170984" y="3111137"/>
                      <a:pt x="2137741" y="3083670"/>
                    </a:cubicBezTo>
                    <a:cubicBezTo>
                      <a:pt x="2122097" y="3070410"/>
                      <a:pt x="2128941" y="3065675"/>
                      <a:pt x="2141652" y="3060939"/>
                    </a:cubicBezTo>
                    <a:cubicBezTo>
                      <a:pt x="2131875" y="3051468"/>
                      <a:pt x="2122097" y="3041997"/>
                      <a:pt x="2111342" y="3032525"/>
                    </a:cubicBezTo>
                    <a:cubicBezTo>
                      <a:pt x="2106453" y="3028737"/>
                      <a:pt x="2110364" y="3022107"/>
                      <a:pt x="2116231" y="3021160"/>
                    </a:cubicBezTo>
                    <a:cubicBezTo>
                      <a:pt x="2157296" y="3017371"/>
                      <a:pt x="2206183" y="3000323"/>
                      <a:pt x="2242360" y="2971909"/>
                    </a:cubicBezTo>
                    <a:cubicBezTo>
                      <a:pt x="2242360" y="2971909"/>
                      <a:pt x="2242360" y="2971909"/>
                      <a:pt x="2242360" y="2971909"/>
                    </a:cubicBezTo>
                    <a:cubicBezTo>
                      <a:pt x="2242360" y="2971909"/>
                      <a:pt x="2242360" y="2971909"/>
                      <a:pt x="2242360" y="2971909"/>
                    </a:cubicBezTo>
                    <a:cubicBezTo>
                      <a:pt x="2262893" y="2955808"/>
                      <a:pt x="2279514" y="2935918"/>
                      <a:pt x="2288314" y="2913187"/>
                    </a:cubicBezTo>
                    <a:cubicBezTo>
                      <a:pt x="2302980" y="2871513"/>
                      <a:pt x="2280492" y="2849730"/>
                      <a:pt x="2247249" y="2838364"/>
                    </a:cubicBezTo>
                    <a:cubicBezTo>
                      <a:pt x="2249204" y="2819422"/>
                      <a:pt x="2233560" y="2794796"/>
                      <a:pt x="2218894" y="2773012"/>
                    </a:cubicBezTo>
                    <a:cubicBezTo>
                      <a:pt x="2249204" y="2792901"/>
                      <a:pt x="2286358" y="2813738"/>
                      <a:pt x="2308846" y="2791007"/>
                    </a:cubicBezTo>
                    <a:cubicBezTo>
                      <a:pt x="2322535" y="2776800"/>
                      <a:pt x="2316669" y="2759752"/>
                      <a:pt x="2306891" y="2745545"/>
                    </a:cubicBezTo>
                    <a:cubicBezTo>
                      <a:pt x="2299069" y="2732285"/>
                      <a:pt x="2287336" y="2720920"/>
                      <a:pt x="2279514" y="2707660"/>
                    </a:cubicBezTo>
                    <a:cubicBezTo>
                      <a:pt x="2270714" y="2696294"/>
                      <a:pt x="2274625" y="2697241"/>
                      <a:pt x="2290269" y="2710501"/>
                    </a:cubicBezTo>
                    <a:cubicBezTo>
                      <a:pt x="2297114" y="2716184"/>
                      <a:pt x="2303958" y="2720920"/>
                      <a:pt x="2310802" y="2726603"/>
                    </a:cubicBezTo>
                    <a:cubicBezTo>
                      <a:pt x="2321557" y="2736074"/>
                      <a:pt x="2346978" y="2738915"/>
                      <a:pt x="2360667" y="2733232"/>
                    </a:cubicBezTo>
                    <a:cubicBezTo>
                      <a:pt x="2375333" y="2726603"/>
                      <a:pt x="2378266" y="2713343"/>
                      <a:pt x="2378266" y="2699136"/>
                    </a:cubicBezTo>
                    <a:cubicBezTo>
                      <a:pt x="2382177" y="2641361"/>
                      <a:pt x="2342090" y="2599687"/>
                      <a:pt x="2313735" y="2552331"/>
                    </a:cubicBezTo>
                    <a:cubicBezTo>
                      <a:pt x="2334268" y="2564644"/>
                      <a:pt x="2355778" y="2575062"/>
                      <a:pt x="2382177" y="2572220"/>
                    </a:cubicBezTo>
                    <a:cubicBezTo>
                      <a:pt x="2404665" y="2569379"/>
                      <a:pt x="2419332" y="2560855"/>
                      <a:pt x="2428131" y="2540965"/>
                    </a:cubicBezTo>
                    <a:cubicBezTo>
                      <a:pt x="2439864" y="2514446"/>
                      <a:pt x="2421287" y="2474666"/>
                      <a:pt x="2411510" y="2450041"/>
                    </a:cubicBezTo>
                    <a:cubicBezTo>
                      <a:pt x="2403688" y="2431098"/>
                      <a:pt x="2392933" y="2413103"/>
                      <a:pt x="2382177" y="2396054"/>
                    </a:cubicBezTo>
                    <a:cubicBezTo>
                      <a:pt x="2381200" y="2394160"/>
                      <a:pt x="2380222" y="2391319"/>
                      <a:pt x="2379244" y="2389425"/>
                    </a:cubicBezTo>
                    <a:cubicBezTo>
                      <a:pt x="2403688" y="2408367"/>
                      <a:pt x="2431065" y="2422574"/>
                      <a:pt x="2441820" y="2397002"/>
                    </a:cubicBezTo>
                    <a:cubicBezTo>
                      <a:pt x="2451597" y="2375218"/>
                      <a:pt x="2442798" y="2344910"/>
                      <a:pt x="2440842" y="2321232"/>
                    </a:cubicBezTo>
                    <a:cubicBezTo>
                      <a:pt x="2439864" y="2311760"/>
                      <a:pt x="2439864" y="2301342"/>
                      <a:pt x="2439864" y="2290923"/>
                    </a:cubicBezTo>
                    <a:cubicBezTo>
                      <a:pt x="2439864" y="2282399"/>
                      <a:pt x="2439864" y="2274822"/>
                      <a:pt x="2439864" y="2266298"/>
                    </a:cubicBezTo>
                    <a:cubicBezTo>
                      <a:pt x="2439864" y="2266298"/>
                      <a:pt x="2439864" y="2265351"/>
                      <a:pt x="2439864" y="2265351"/>
                    </a:cubicBezTo>
                    <a:cubicBezTo>
                      <a:pt x="2445731" y="2289976"/>
                      <a:pt x="2438887" y="2311760"/>
                      <a:pt x="2456486" y="2332597"/>
                    </a:cubicBezTo>
                    <a:cubicBezTo>
                      <a:pt x="2467241" y="2343962"/>
                      <a:pt x="2487774" y="2328808"/>
                      <a:pt x="2495596" y="2322179"/>
                    </a:cubicBezTo>
                    <a:cubicBezTo>
                      <a:pt x="2502440" y="2317443"/>
                      <a:pt x="2509284" y="2311760"/>
                      <a:pt x="2517106" y="2306078"/>
                    </a:cubicBezTo>
                    <a:cubicBezTo>
                      <a:pt x="2508306" y="2323125"/>
                      <a:pt x="2500484" y="2341121"/>
                      <a:pt x="2490707" y="2358170"/>
                    </a:cubicBezTo>
                    <a:cubicBezTo>
                      <a:pt x="2484840" y="2368588"/>
                      <a:pt x="2483863" y="2375218"/>
                      <a:pt x="2489729" y="2385636"/>
                    </a:cubicBezTo>
                    <a:cubicBezTo>
                      <a:pt x="2490707" y="2387530"/>
                      <a:pt x="2492663" y="2387530"/>
                      <a:pt x="2494618" y="2386583"/>
                    </a:cubicBezTo>
                    <a:cubicBezTo>
                      <a:pt x="2511240" y="2380900"/>
                      <a:pt x="2522973" y="2363852"/>
                      <a:pt x="2535683" y="2352487"/>
                    </a:cubicBezTo>
                    <a:cubicBezTo>
                      <a:pt x="2557194" y="2333544"/>
                      <a:pt x="2574793" y="2311760"/>
                      <a:pt x="2593370" y="2289976"/>
                    </a:cubicBezTo>
                    <a:cubicBezTo>
                      <a:pt x="2616836" y="2261562"/>
                      <a:pt x="2642257" y="2231254"/>
                      <a:pt x="2656924" y="2197158"/>
                    </a:cubicBezTo>
                    <a:cubicBezTo>
                      <a:pt x="2654968" y="2212312"/>
                      <a:pt x="2653013" y="2227466"/>
                      <a:pt x="2652035" y="2243567"/>
                    </a:cubicBezTo>
                    <a:cubicBezTo>
                      <a:pt x="2651057" y="2262509"/>
                      <a:pt x="2646168" y="2295659"/>
                      <a:pt x="2662790" y="2309866"/>
                    </a:cubicBezTo>
                    <a:cubicBezTo>
                      <a:pt x="2677456" y="2323125"/>
                      <a:pt x="2695056" y="2295659"/>
                      <a:pt x="2698967" y="2287135"/>
                    </a:cubicBezTo>
                    <a:cubicBezTo>
                      <a:pt x="2709722" y="2268192"/>
                      <a:pt x="2720477" y="2250197"/>
                      <a:pt x="2726344" y="2228413"/>
                    </a:cubicBezTo>
                    <a:cubicBezTo>
                      <a:pt x="2733188" y="2198105"/>
                      <a:pt x="2734166" y="2168744"/>
                      <a:pt x="2737099" y="2138436"/>
                    </a:cubicBezTo>
                    <a:cubicBezTo>
                      <a:pt x="2745898" y="2152642"/>
                      <a:pt x="2751765" y="2165902"/>
                      <a:pt x="2765453" y="2179162"/>
                    </a:cubicBezTo>
                    <a:cubicBezTo>
                      <a:pt x="2784030" y="2198105"/>
                      <a:pt x="2807497" y="2212312"/>
                      <a:pt x="2834873" y="2212312"/>
                    </a:cubicBezTo>
                    <a:cubicBezTo>
                      <a:pt x="2841717" y="2212312"/>
                      <a:pt x="2847584" y="2210417"/>
                      <a:pt x="2852473" y="2208523"/>
                    </a:cubicBezTo>
                    <a:cubicBezTo>
                      <a:pt x="2840740" y="2247355"/>
                      <a:pt x="2823140" y="2285241"/>
                      <a:pt x="2811407" y="2324073"/>
                    </a:cubicBezTo>
                    <a:cubicBezTo>
                      <a:pt x="2808474" y="2333544"/>
                      <a:pt x="2786964" y="2404579"/>
                      <a:pt x="2815318" y="2402684"/>
                    </a:cubicBezTo>
                    <a:cubicBezTo>
                      <a:pt x="2838784" y="2400790"/>
                      <a:pt x="2859317" y="2377112"/>
                      <a:pt x="2873005" y="2361011"/>
                    </a:cubicBezTo>
                    <a:cubicBezTo>
                      <a:pt x="2885716" y="2347751"/>
                      <a:pt x="2897449" y="2334491"/>
                      <a:pt x="2910160" y="2320284"/>
                    </a:cubicBezTo>
                    <a:cubicBezTo>
                      <a:pt x="2926781" y="2302289"/>
                      <a:pt x="2941447" y="2282399"/>
                      <a:pt x="2957091" y="2263457"/>
                    </a:cubicBezTo>
                    <a:cubicBezTo>
                      <a:pt x="2942425" y="2307971"/>
                      <a:pt x="2919937" y="2394160"/>
                      <a:pt x="2964913" y="2374271"/>
                    </a:cubicBezTo>
                    <a:cubicBezTo>
                      <a:pt x="2990335" y="2362905"/>
                      <a:pt x="3005979" y="2320284"/>
                      <a:pt x="3016734" y="2298500"/>
                    </a:cubicBezTo>
                    <a:cubicBezTo>
                      <a:pt x="3034333" y="2261562"/>
                      <a:pt x="3047044" y="2222730"/>
                      <a:pt x="3056821" y="2182950"/>
                    </a:cubicBezTo>
                    <a:cubicBezTo>
                      <a:pt x="3063666" y="2195263"/>
                      <a:pt x="3067577" y="2208523"/>
                      <a:pt x="3072465" y="2221783"/>
                    </a:cubicBezTo>
                    <a:cubicBezTo>
                      <a:pt x="3078332" y="2235043"/>
                      <a:pt x="3089087" y="2244514"/>
                      <a:pt x="3097886" y="2255879"/>
                    </a:cubicBezTo>
                    <a:cubicBezTo>
                      <a:pt x="3115486" y="2277663"/>
                      <a:pt x="3140908" y="2294712"/>
                      <a:pt x="3170240" y="2286188"/>
                    </a:cubicBezTo>
                    <a:cubicBezTo>
                      <a:pt x="3192728" y="2278611"/>
                      <a:pt x="3190772" y="2253038"/>
                      <a:pt x="3191750" y="2234096"/>
                    </a:cubicBezTo>
                    <a:cubicBezTo>
                      <a:pt x="3192728" y="2211365"/>
                      <a:pt x="3188817" y="2188633"/>
                      <a:pt x="3184906" y="2166849"/>
                    </a:cubicBezTo>
                    <a:cubicBezTo>
                      <a:pt x="3198594" y="2189580"/>
                      <a:pt x="3214238" y="2210417"/>
                      <a:pt x="3238682" y="2224624"/>
                    </a:cubicBezTo>
                    <a:cubicBezTo>
                      <a:pt x="3240638" y="2225571"/>
                      <a:pt x="3242593" y="2226519"/>
                      <a:pt x="3243571" y="2226519"/>
                    </a:cubicBezTo>
                    <a:cubicBezTo>
                      <a:pt x="3235749" y="2238831"/>
                      <a:pt x="3227927" y="2251144"/>
                      <a:pt x="3221083" y="2264404"/>
                    </a:cubicBezTo>
                    <a:cubicBezTo>
                      <a:pt x="3202505" y="2299447"/>
                      <a:pt x="3176106" y="2340174"/>
                      <a:pt x="3177084" y="2380900"/>
                    </a:cubicBezTo>
                    <a:cubicBezTo>
                      <a:pt x="3178062" y="2439623"/>
                      <a:pt x="3237704" y="2414050"/>
                      <a:pt x="3281703" y="2383742"/>
                    </a:cubicBezTo>
                    <a:cubicBezTo>
                      <a:pt x="3254326" y="2414050"/>
                      <a:pt x="3222060" y="2448147"/>
                      <a:pt x="3240638" y="2471825"/>
                    </a:cubicBezTo>
                    <a:cubicBezTo>
                      <a:pt x="3257259" y="2492662"/>
                      <a:pt x="3309079" y="2452882"/>
                      <a:pt x="3323746" y="2445305"/>
                    </a:cubicBezTo>
                    <a:cubicBezTo>
                      <a:pt x="3344278" y="2432993"/>
                      <a:pt x="3366766" y="2420680"/>
                      <a:pt x="3384366" y="2403632"/>
                    </a:cubicBezTo>
                    <a:cubicBezTo>
                      <a:pt x="3394143" y="2394160"/>
                      <a:pt x="3406854" y="2385636"/>
                      <a:pt x="3416632" y="2375218"/>
                    </a:cubicBezTo>
                    <a:cubicBezTo>
                      <a:pt x="3416632" y="2395107"/>
                      <a:pt x="3425431" y="2417838"/>
                      <a:pt x="3436187" y="2429204"/>
                    </a:cubicBezTo>
                    <a:cubicBezTo>
                      <a:pt x="3458675" y="2450988"/>
                      <a:pt x="3492896" y="2453829"/>
                      <a:pt x="3516362" y="2430151"/>
                    </a:cubicBezTo>
                    <a:cubicBezTo>
                      <a:pt x="3584803" y="2360064"/>
                      <a:pt x="3575026" y="2263457"/>
                      <a:pt x="3554494" y="2175374"/>
                    </a:cubicBezTo>
                    <a:cubicBezTo>
                      <a:pt x="3583826" y="2223677"/>
                      <a:pt x="3626846" y="2295659"/>
                      <a:pt x="3674756" y="2262509"/>
                    </a:cubicBezTo>
                    <a:cubicBezTo>
                      <a:pt x="3679645" y="2259668"/>
                      <a:pt x="3683556" y="2254932"/>
                      <a:pt x="3687467" y="2250197"/>
                    </a:cubicBezTo>
                    <a:cubicBezTo>
                      <a:pt x="3682578" y="2267245"/>
                      <a:pt x="3677689" y="2284293"/>
                      <a:pt x="3675734" y="2302289"/>
                    </a:cubicBezTo>
                    <a:cubicBezTo>
                      <a:pt x="3673778" y="2324073"/>
                      <a:pt x="3660090" y="2344910"/>
                      <a:pt x="3673778" y="2365746"/>
                    </a:cubicBezTo>
                    <a:cubicBezTo>
                      <a:pt x="3683556" y="2379953"/>
                      <a:pt x="3703111" y="2375218"/>
                      <a:pt x="3721688" y="2366694"/>
                    </a:cubicBezTo>
                    <a:cubicBezTo>
                      <a:pt x="3719732" y="2374271"/>
                      <a:pt x="3718755" y="2381848"/>
                      <a:pt x="3720710" y="2389425"/>
                    </a:cubicBezTo>
                    <a:cubicBezTo>
                      <a:pt x="3726576" y="2414050"/>
                      <a:pt x="3775464" y="2406473"/>
                      <a:pt x="3791108" y="2400790"/>
                    </a:cubicBezTo>
                    <a:cubicBezTo>
                      <a:pt x="3796974" y="2398896"/>
                      <a:pt x="3802841" y="2396054"/>
                      <a:pt x="3808707" y="2394160"/>
                    </a:cubicBezTo>
                    <a:cubicBezTo>
                      <a:pt x="3801863" y="2400790"/>
                      <a:pt x="3795019" y="2408367"/>
                      <a:pt x="3789152" y="2415944"/>
                    </a:cubicBezTo>
                    <a:cubicBezTo>
                      <a:pt x="3779375" y="2428257"/>
                      <a:pt x="3764708" y="2462354"/>
                      <a:pt x="3793063" y="2464248"/>
                    </a:cubicBezTo>
                    <a:cubicBezTo>
                      <a:pt x="3837062" y="2467089"/>
                      <a:pt x="3883016" y="2447200"/>
                      <a:pt x="3923103" y="2429204"/>
                    </a:cubicBezTo>
                    <a:cubicBezTo>
                      <a:pt x="3891816" y="2462354"/>
                      <a:pt x="3863461" y="2497397"/>
                      <a:pt x="3843906" y="2540018"/>
                    </a:cubicBezTo>
                    <a:cubicBezTo>
                      <a:pt x="3837062" y="2554225"/>
                      <a:pt x="3836084" y="2580745"/>
                      <a:pt x="3854661" y="2588322"/>
                    </a:cubicBezTo>
                    <a:cubicBezTo>
                      <a:pt x="3875194" y="2596846"/>
                      <a:pt x="3895726" y="2589269"/>
                      <a:pt x="3915281" y="2581692"/>
                    </a:cubicBezTo>
                    <a:cubicBezTo>
                      <a:pt x="3944614" y="2571274"/>
                      <a:pt x="3970035" y="2552331"/>
                      <a:pt x="3993501" y="2531494"/>
                    </a:cubicBezTo>
                    <a:cubicBezTo>
                      <a:pt x="3997412" y="2527706"/>
                      <a:pt x="4002301" y="2523917"/>
                      <a:pt x="4006212" y="2520128"/>
                    </a:cubicBezTo>
                    <a:cubicBezTo>
                      <a:pt x="4006212" y="2536229"/>
                      <a:pt x="4011100" y="2552331"/>
                      <a:pt x="4023811" y="2565591"/>
                    </a:cubicBezTo>
                    <a:cubicBezTo>
                      <a:pt x="4041410" y="2582639"/>
                      <a:pt x="4071721" y="2591163"/>
                      <a:pt x="4100075" y="2590216"/>
                    </a:cubicBezTo>
                    <a:cubicBezTo>
                      <a:pt x="4090298" y="2602529"/>
                      <a:pt x="4080520" y="2614841"/>
                      <a:pt x="4071721" y="2628101"/>
                    </a:cubicBezTo>
                    <a:cubicBezTo>
                      <a:pt x="4068787" y="2631890"/>
                      <a:pt x="4065854" y="2636625"/>
                      <a:pt x="4062921" y="2641361"/>
                    </a:cubicBezTo>
                    <a:cubicBezTo>
                      <a:pt x="4057054" y="2640414"/>
                      <a:pt x="4050210" y="2639467"/>
                      <a:pt x="4043366" y="2639467"/>
                    </a:cubicBezTo>
                    <a:cubicBezTo>
                      <a:pt x="4021855" y="2637573"/>
                      <a:pt x="3974924" y="2629995"/>
                      <a:pt x="3957324" y="2647991"/>
                    </a:cubicBezTo>
                    <a:cubicBezTo>
                      <a:pt x="3938747" y="2667881"/>
                      <a:pt x="3947547" y="2692506"/>
                      <a:pt x="3964169" y="2711449"/>
                    </a:cubicBezTo>
                    <a:cubicBezTo>
                      <a:pt x="3974924" y="2724708"/>
                      <a:pt x="3986657" y="2737968"/>
                      <a:pt x="3999367" y="2750281"/>
                    </a:cubicBezTo>
                    <a:lnTo>
                      <a:pt x="3999367" y="2750281"/>
                    </a:lnTo>
                    <a:cubicBezTo>
                      <a:pt x="3991545" y="2749333"/>
                      <a:pt x="3982746" y="2749333"/>
                      <a:pt x="3972968" y="2750281"/>
                    </a:cubicBezTo>
                    <a:cubicBezTo>
                      <a:pt x="3958302" y="2751228"/>
                      <a:pt x="3930925" y="2760699"/>
                      <a:pt x="3933859" y="2779642"/>
                    </a:cubicBezTo>
                    <a:cubicBezTo>
                      <a:pt x="3936792" y="2801426"/>
                      <a:pt x="3985679" y="2820368"/>
                      <a:pt x="4003278" y="2827945"/>
                    </a:cubicBezTo>
                    <a:cubicBezTo>
                      <a:pt x="4017944" y="2833628"/>
                      <a:pt x="4033588" y="2837416"/>
                      <a:pt x="4048255" y="2840258"/>
                    </a:cubicBezTo>
                    <a:cubicBezTo>
                      <a:pt x="4021855" y="2846888"/>
                      <a:pt x="3994479" y="2854465"/>
                      <a:pt x="3968080" y="2863936"/>
                    </a:cubicBezTo>
                    <a:cubicBezTo>
                      <a:pt x="3949503" y="2870566"/>
                      <a:pt x="3862483" y="2898980"/>
                      <a:pt x="3883016" y="2934024"/>
                    </a:cubicBezTo>
                    <a:cubicBezTo>
                      <a:pt x="3896704" y="2957702"/>
                      <a:pt x="3929948" y="2960543"/>
                      <a:pt x="3957324" y="2964332"/>
                    </a:cubicBezTo>
                    <a:cubicBezTo>
                      <a:pt x="3897682" y="2987063"/>
                      <a:pt x="3843906" y="3018318"/>
                      <a:pt x="3860528" y="3040102"/>
                    </a:cubicBezTo>
                    <a:cubicBezTo>
                      <a:pt x="3874216" y="3057150"/>
                      <a:pt x="3900615" y="3059045"/>
                      <a:pt x="3921148" y="3065675"/>
                    </a:cubicBezTo>
                    <a:cubicBezTo>
                      <a:pt x="3947547" y="3073251"/>
                      <a:pt x="3980790" y="3071357"/>
                      <a:pt x="4008167" y="3070410"/>
                    </a:cubicBezTo>
                    <a:cubicBezTo>
                      <a:pt x="4015989" y="3070410"/>
                      <a:pt x="4023811" y="3069463"/>
                      <a:pt x="4031633" y="3068516"/>
                    </a:cubicBezTo>
                    <a:cubicBezTo>
                      <a:pt x="4034566" y="3072305"/>
                      <a:pt x="4033588" y="3077040"/>
                      <a:pt x="4023811" y="3084617"/>
                    </a:cubicBezTo>
                    <a:cubicBezTo>
                      <a:pt x="3989590" y="3113031"/>
                      <a:pt x="3954391" y="3147128"/>
                      <a:pt x="3955369" y="3193537"/>
                    </a:cubicBezTo>
                    <a:cubicBezTo>
                      <a:pt x="3955369" y="3206797"/>
                      <a:pt x="3955369" y="3269308"/>
                      <a:pt x="3987635" y="3262677"/>
                    </a:cubicBezTo>
                    <a:cubicBezTo>
                      <a:pt x="4020878" y="3256047"/>
                      <a:pt x="4039455" y="3211533"/>
                      <a:pt x="4053143" y="3186907"/>
                    </a:cubicBezTo>
                    <a:cubicBezTo>
                      <a:pt x="4059010" y="3176489"/>
                      <a:pt x="4063899" y="3165123"/>
                      <a:pt x="4068787" y="3152811"/>
                    </a:cubicBezTo>
                    <a:cubicBezTo>
                      <a:pt x="4068787" y="3158493"/>
                      <a:pt x="4072698" y="3164176"/>
                      <a:pt x="4089320" y="3172700"/>
                    </a:cubicBezTo>
                    <a:cubicBezTo>
                      <a:pt x="4091275" y="3173647"/>
                      <a:pt x="4093231" y="3174595"/>
                      <a:pt x="4095186" y="3175541"/>
                    </a:cubicBezTo>
                    <a:cubicBezTo>
                      <a:pt x="4079542" y="3202061"/>
                      <a:pt x="4071721" y="3235211"/>
                      <a:pt x="4117674" y="3232369"/>
                    </a:cubicBezTo>
                    <a:cubicBezTo>
                      <a:pt x="4144074" y="3230475"/>
                      <a:pt x="4264336" y="3203956"/>
                      <a:pt x="4230115" y="3234264"/>
                    </a:cubicBezTo>
                    <a:cubicBezTo>
                      <a:pt x="4201761" y="3259836"/>
                      <a:pt x="4187094" y="3282567"/>
                      <a:pt x="4182206" y="3318558"/>
                    </a:cubicBezTo>
                    <a:cubicBezTo>
                      <a:pt x="4173406" y="3382016"/>
                      <a:pt x="4281936" y="3334659"/>
                      <a:pt x="4302468" y="3325188"/>
                    </a:cubicBezTo>
                    <a:cubicBezTo>
                      <a:pt x="4336690" y="3309087"/>
                      <a:pt x="4313224" y="3320452"/>
                      <a:pt x="4319090" y="3352655"/>
                    </a:cubicBezTo>
                    <a:cubicBezTo>
                      <a:pt x="4326912" y="3393381"/>
                      <a:pt x="4323001" y="3381068"/>
                      <a:pt x="4339623" y="3418953"/>
                    </a:cubicBezTo>
                    <a:cubicBezTo>
                      <a:pt x="4349400" y="3440738"/>
                      <a:pt x="4380688" y="3454945"/>
                      <a:pt x="4404154" y="3449262"/>
                    </a:cubicBezTo>
                    <a:cubicBezTo>
                      <a:pt x="4479440" y="3431267"/>
                      <a:pt x="4519528" y="3359285"/>
                      <a:pt x="4511706" y="3284461"/>
                    </a:cubicBezTo>
                    <a:cubicBezTo>
                      <a:pt x="4509750" y="3265519"/>
                      <a:pt x="4569393" y="3316664"/>
                      <a:pt x="4570371" y="3317611"/>
                    </a:cubicBezTo>
                    <a:cubicBezTo>
                      <a:pt x="4586992" y="3331818"/>
                      <a:pt x="4619258" y="3340342"/>
                      <a:pt x="4639790" y="3347919"/>
                    </a:cubicBezTo>
                    <a:cubicBezTo>
                      <a:pt x="4678900" y="3361179"/>
                      <a:pt x="4709210" y="3354549"/>
                      <a:pt x="4743431" y="3339395"/>
                    </a:cubicBezTo>
                    <a:cubicBezTo>
                      <a:pt x="4803074" y="3313822"/>
                      <a:pt x="4780586" y="3256047"/>
                      <a:pt x="4755164" y="3211533"/>
                    </a:cubicBezTo>
                    <a:cubicBezTo>
                      <a:pt x="4818718" y="3241841"/>
                      <a:pt x="4906715" y="3284461"/>
                      <a:pt x="4949736" y="3234264"/>
                    </a:cubicBezTo>
                    <a:cubicBezTo>
                      <a:pt x="4967335" y="3213427"/>
                      <a:pt x="4971246" y="3190696"/>
                      <a:pt x="4966357" y="3168912"/>
                    </a:cubicBezTo>
                    <a:cubicBezTo>
                      <a:pt x="5024044" y="3190696"/>
                      <a:pt x="5093464" y="3197326"/>
                      <a:pt x="5143329" y="3172700"/>
                    </a:cubicBezTo>
                    <a:cubicBezTo>
                      <a:pt x="5142351" y="3226686"/>
                      <a:pt x="5228393" y="3272149"/>
                      <a:pt x="5262614" y="3172700"/>
                    </a:cubicBezTo>
                    <a:cubicBezTo>
                      <a:pt x="5285102" y="3197326"/>
                      <a:pt x="5319323" y="3222898"/>
                      <a:pt x="5349633" y="3203008"/>
                    </a:cubicBezTo>
                    <a:cubicBezTo>
                      <a:pt x="5406342" y="3165123"/>
                      <a:pt x="5405364" y="3113978"/>
                      <a:pt x="5401453" y="3057150"/>
                    </a:cubicBezTo>
                    <a:cubicBezTo>
                      <a:pt x="5485539" y="3108295"/>
                      <a:pt x="5633179" y="3156599"/>
                      <a:pt x="5650779" y="3022107"/>
                    </a:cubicBezTo>
                    <a:cubicBezTo>
                      <a:pt x="5654690" y="2990852"/>
                      <a:pt x="5577448" y="2948230"/>
                      <a:pt x="5567670" y="2914134"/>
                    </a:cubicBezTo>
                    <a:cubicBezTo>
                      <a:pt x="5596025" y="2911292"/>
                      <a:pt x="5624380" y="2900874"/>
                      <a:pt x="5649801" y="2880038"/>
                    </a:cubicBezTo>
                    <a:cubicBezTo>
                      <a:pt x="5700644" y="2839311"/>
                      <a:pt x="5696733" y="2782483"/>
                      <a:pt x="5674244" y="2732285"/>
                    </a:cubicBezTo>
                    <a:cubicBezTo>
                      <a:pt x="5764197" y="2764488"/>
                      <a:pt x="5866860" y="2774906"/>
                      <a:pt x="5948991" y="2723761"/>
                    </a:cubicBezTo>
                    <a:cubicBezTo>
                      <a:pt x="6003745" y="2690612"/>
                      <a:pt x="5986145" y="2650832"/>
                      <a:pt x="5951924" y="2622419"/>
                    </a:cubicBezTo>
                    <a:cubicBezTo>
                      <a:pt x="5996900" y="2621471"/>
                      <a:pt x="6042854" y="2612000"/>
                      <a:pt x="6056543" y="2574115"/>
                    </a:cubicBezTo>
                    <a:cubicBezTo>
                      <a:pt x="6070231" y="2536229"/>
                      <a:pt x="6040899" y="2519181"/>
                      <a:pt x="6005700" y="2511604"/>
                    </a:cubicBezTo>
                    <a:cubicBezTo>
                      <a:pt x="6021344" y="2502133"/>
                      <a:pt x="6032099" y="2486032"/>
                      <a:pt x="6038943" y="2458565"/>
                    </a:cubicBezTo>
                    <a:cubicBezTo>
                      <a:pt x="6050677" y="2406473"/>
                      <a:pt x="5973435" y="2376165"/>
                      <a:pt x="5922592" y="2353434"/>
                    </a:cubicBezTo>
                    <a:cubicBezTo>
                      <a:pt x="5978323" y="2342068"/>
                      <a:pt x="6031121" y="2328808"/>
                      <a:pt x="6066320" y="2279558"/>
                    </a:cubicBezTo>
                    <a:cubicBezTo>
                      <a:pt x="6117163" y="2209470"/>
                      <a:pt x="6029166" y="2155484"/>
                      <a:pt x="5976368" y="2117599"/>
                    </a:cubicBezTo>
                    <a:cubicBezTo>
                      <a:pt x="6040899" y="2104339"/>
                      <a:pt x="6129874" y="2097709"/>
                      <a:pt x="6153339" y="2034251"/>
                    </a:cubicBezTo>
                    <a:cubicBezTo>
                      <a:pt x="6187560" y="1945221"/>
                      <a:pt x="6063387" y="1923437"/>
                      <a:pt x="5990056" y="1907336"/>
                    </a:cubicBezTo>
                    <a:close/>
                    <a:moveTo>
                      <a:pt x="3911370" y="1156263"/>
                    </a:moveTo>
                    <a:cubicBezTo>
                      <a:pt x="3875194" y="1178047"/>
                      <a:pt x="3837062" y="1200778"/>
                      <a:pt x="3796974" y="1219721"/>
                    </a:cubicBezTo>
                    <a:cubicBezTo>
                      <a:pt x="3843906" y="1219721"/>
                      <a:pt x="3885949" y="1235822"/>
                      <a:pt x="3869327" y="1286020"/>
                    </a:cubicBezTo>
                    <a:cubicBezTo>
                      <a:pt x="3849773" y="1346636"/>
                      <a:pt x="3761775" y="1362737"/>
                      <a:pt x="3694311" y="1355160"/>
                    </a:cubicBezTo>
                    <a:cubicBezTo>
                      <a:pt x="3744176" y="1402516"/>
                      <a:pt x="3738310" y="1505754"/>
                      <a:pt x="3659112" y="1520908"/>
                    </a:cubicBezTo>
                    <a:cubicBezTo>
                      <a:pt x="3604358" y="1531326"/>
                      <a:pt x="3588714" y="1459344"/>
                      <a:pt x="3580893" y="1401569"/>
                    </a:cubicBezTo>
                    <a:cubicBezTo>
                      <a:pt x="3577959" y="1472604"/>
                      <a:pt x="3582848" y="1548374"/>
                      <a:pt x="3531028" y="1602361"/>
                    </a:cubicBezTo>
                    <a:cubicBezTo>
                      <a:pt x="3529072" y="1604255"/>
                      <a:pt x="3527116" y="1604255"/>
                      <a:pt x="3524183" y="1604255"/>
                    </a:cubicBezTo>
                    <a:cubicBezTo>
                      <a:pt x="3462585" y="1589101"/>
                      <a:pt x="3461608" y="1491546"/>
                      <a:pt x="3460630" y="1444190"/>
                    </a:cubicBezTo>
                    <a:cubicBezTo>
                      <a:pt x="3460630" y="1439454"/>
                      <a:pt x="3460630" y="1433772"/>
                      <a:pt x="3460630" y="1429036"/>
                    </a:cubicBezTo>
                    <a:cubicBezTo>
                      <a:pt x="3456719" y="1431877"/>
                      <a:pt x="3452808" y="1433772"/>
                      <a:pt x="3448897" y="1436613"/>
                    </a:cubicBezTo>
                    <a:cubicBezTo>
                      <a:pt x="3446941" y="1437560"/>
                      <a:pt x="3444008" y="1437560"/>
                      <a:pt x="3442053" y="1436613"/>
                    </a:cubicBezTo>
                    <a:cubicBezTo>
                      <a:pt x="3395121" y="1403463"/>
                      <a:pt x="3384366" y="1348530"/>
                      <a:pt x="3387299" y="1295491"/>
                    </a:cubicBezTo>
                    <a:cubicBezTo>
                      <a:pt x="3386321" y="1295491"/>
                      <a:pt x="3385344" y="1294544"/>
                      <a:pt x="3384366" y="1294544"/>
                    </a:cubicBezTo>
                    <a:cubicBezTo>
                      <a:pt x="3348189" y="1340953"/>
                      <a:pt x="3311035" y="1385468"/>
                      <a:pt x="3269970" y="1427142"/>
                    </a:cubicBezTo>
                    <a:cubicBezTo>
                      <a:pt x="3232815" y="1464080"/>
                      <a:pt x="3182951" y="1517119"/>
                      <a:pt x="3126241" y="1519960"/>
                    </a:cubicBezTo>
                    <a:cubicBezTo>
                      <a:pt x="3122330" y="1519960"/>
                      <a:pt x="3119397" y="1517119"/>
                      <a:pt x="3119397" y="1513330"/>
                    </a:cubicBezTo>
                    <a:cubicBezTo>
                      <a:pt x="3122330" y="1447979"/>
                      <a:pt x="3170240" y="1406305"/>
                      <a:pt x="3211305" y="1360843"/>
                    </a:cubicBezTo>
                    <a:cubicBezTo>
                      <a:pt x="3192728" y="1365579"/>
                      <a:pt x="3173173" y="1364631"/>
                      <a:pt x="3153618" y="1356107"/>
                    </a:cubicBezTo>
                    <a:cubicBezTo>
                      <a:pt x="3150685" y="1354213"/>
                      <a:pt x="3149707" y="1350424"/>
                      <a:pt x="3151663" y="1347583"/>
                    </a:cubicBezTo>
                    <a:cubicBezTo>
                      <a:pt x="3154596" y="1342847"/>
                      <a:pt x="3157529" y="1338112"/>
                      <a:pt x="3160462" y="1334323"/>
                    </a:cubicBezTo>
                    <a:cubicBezTo>
                      <a:pt x="3029445" y="1369367"/>
                      <a:pt x="2863228" y="1356107"/>
                      <a:pt x="2766431" y="1268971"/>
                    </a:cubicBezTo>
                    <a:cubicBezTo>
                      <a:pt x="2763498" y="1266130"/>
                      <a:pt x="2764476" y="1260447"/>
                      <a:pt x="2767409" y="1258553"/>
                    </a:cubicBezTo>
                    <a:cubicBezTo>
                      <a:pt x="2866161" y="1207408"/>
                      <a:pt x="2983491" y="1204567"/>
                      <a:pt x="3091042" y="1232033"/>
                    </a:cubicBezTo>
                    <a:cubicBezTo>
                      <a:pt x="3028467" y="1191307"/>
                      <a:pt x="2954158" y="1123113"/>
                      <a:pt x="3034333" y="1085228"/>
                    </a:cubicBezTo>
                    <a:cubicBezTo>
                      <a:pt x="3113530" y="1048290"/>
                      <a:pt x="3220105" y="1085228"/>
                      <a:pt x="3289525" y="1145845"/>
                    </a:cubicBezTo>
                    <a:cubicBezTo>
                      <a:pt x="3288547" y="1140162"/>
                      <a:pt x="3287569" y="1133532"/>
                      <a:pt x="3287569" y="1126902"/>
                    </a:cubicBezTo>
                    <a:cubicBezTo>
                      <a:pt x="3287569" y="1122166"/>
                      <a:pt x="3293435" y="1118378"/>
                      <a:pt x="3297347" y="1121219"/>
                    </a:cubicBezTo>
                    <a:cubicBezTo>
                      <a:pt x="3321790" y="1135426"/>
                      <a:pt x="3346234" y="1151527"/>
                      <a:pt x="3367744" y="1170470"/>
                    </a:cubicBezTo>
                    <a:cubicBezTo>
                      <a:pt x="3380455" y="1180888"/>
                      <a:pt x="3392188" y="1192254"/>
                      <a:pt x="3402943" y="1205514"/>
                    </a:cubicBezTo>
                    <a:cubicBezTo>
                      <a:pt x="3386321" y="1153422"/>
                      <a:pt x="3371655" y="1076704"/>
                      <a:pt x="3409787" y="1040713"/>
                    </a:cubicBezTo>
                    <a:cubicBezTo>
                      <a:pt x="3454764" y="997145"/>
                      <a:pt x="3486051" y="1051132"/>
                      <a:pt x="3507562" y="1095647"/>
                    </a:cubicBezTo>
                    <a:cubicBezTo>
                      <a:pt x="3507562" y="1093752"/>
                      <a:pt x="3507562" y="1091858"/>
                      <a:pt x="3507562" y="1090911"/>
                    </a:cubicBezTo>
                    <a:cubicBezTo>
                      <a:pt x="3505606" y="1055867"/>
                      <a:pt x="3499740" y="969679"/>
                      <a:pt x="3550582" y="958313"/>
                    </a:cubicBezTo>
                    <a:cubicBezTo>
                      <a:pt x="3631735" y="941265"/>
                      <a:pt x="3611203" y="1139214"/>
                      <a:pt x="3614136" y="1205514"/>
                    </a:cubicBezTo>
                    <a:cubicBezTo>
                      <a:pt x="3648357" y="1162893"/>
                      <a:pt x="3661068" y="1105118"/>
                      <a:pt x="3688445" y="1058709"/>
                    </a:cubicBezTo>
                    <a:cubicBezTo>
                      <a:pt x="3708977" y="1023665"/>
                      <a:pt x="3745154" y="979150"/>
                      <a:pt x="3793063" y="981044"/>
                    </a:cubicBezTo>
                    <a:cubicBezTo>
                      <a:pt x="3853683" y="982938"/>
                      <a:pt x="3819462" y="1082387"/>
                      <a:pt x="3801863" y="1138267"/>
                    </a:cubicBezTo>
                    <a:cubicBezTo>
                      <a:pt x="3842928" y="1087122"/>
                      <a:pt x="3878127" y="1031242"/>
                      <a:pt x="3931903" y="990515"/>
                    </a:cubicBezTo>
                    <a:cubicBezTo>
                      <a:pt x="3952436" y="974414"/>
                      <a:pt x="3982746" y="956419"/>
                      <a:pt x="4011100" y="963996"/>
                    </a:cubicBezTo>
                    <a:cubicBezTo>
                      <a:pt x="4032611" y="969679"/>
                      <a:pt x="4055099" y="989568"/>
                      <a:pt x="4054121" y="1013246"/>
                    </a:cubicBezTo>
                    <a:cubicBezTo>
                      <a:pt x="4053143" y="1075757"/>
                      <a:pt x="3960257" y="1126902"/>
                      <a:pt x="3911370" y="1156263"/>
                    </a:cubicBezTo>
                    <a:close/>
                    <a:moveTo>
                      <a:pt x="3936792" y="793513"/>
                    </a:moveTo>
                    <a:cubicBezTo>
                      <a:pt x="3947547" y="802984"/>
                      <a:pt x="3956347" y="814350"/>
                      <a:pt x="3964169" y="826662"/>
                    </a:cubicBezTo>
                    <a:cubicBezTo>
                      <a:pt x="3966124" y="829504"/>
                      <a:pt x="3964169" y="833292"/>
                      <a:pt x="3962213" y="835186"/>
                    </a:cubicBezTo>
                    <a:cubicBezTo>
                      <a:pt x="3857594" y="912851"/>
                      <a:pt x="3715821" y="894855"/>
                      <a:pt x="3598492" y="856023"/>
                    </a:cubicBezTo>
                    <a:cubicBezTo>
                      <a:pt x="3485074" y="818138"/>
                      <a:pt x="3379477" y="761310"/>
                      <a:pt x="3281703" y="695011"/>
                    </a:cubicBezTo>
                    <a:cubicBezTo>
                      <a:pt x="3317879" y="745209"/>
                      <a:pt x="3352100" y="797301"/>
                      <a:pt x="3376544" y="853182"/>
                    </a:cubicBezTo>
                    <a:cubicBezTo>
                      <a:pt x="3400010" y="907168"/>
                      <a:pt x="3422498" y="977255"/>
                      <a:pt x="3378500" y="1027454"/>
                    </a:cubicBezTo>
                    <a:cubicBezTo>
                      <a:pt x="3376544" y="1029347"/>
                      <a:pt x="3372633" y="1029347"/>
                      <a:pt x="3370677" y="1028401"/>
                    </a:cubicBezTo>
                    <a:cubicBezTo>
                      <a:pt x="3299302" y="994304"/>
                      <a:pt x="3250415" y="927058"/>
                      <a:pt x="3206416" y="863600"/>
                    </a:cubicBezTo>
                    <a:cubicBezTo>
                      <a:pt x="3217171" y="914745"/>
                      <a:pt x="3235749" y="980097"/>
                      <a:pt x="3205439" y="1019876"/>
                    </a:cubicBezTo>
                    <a:cubicBezTo>
                      <a:pt x="3178062" y="1054920"/>
                      <a:pt x="3139930" y="1047343"/>
                      <a:pt x="3109620" y="1019876"/>
                    </a:cubicBezTo>
                    <a:cubicBezTo>
                      <a:pt x="3065621" y="980097"/>
                      <a:pt x="3035311" y="925163"/>
                      <a:pt x="3010867" y="873071"/>
                    </a:cubicBezTo>
                    <a:cubicBezTo>
                      <a:pt x="3007934" y="866442"/>
                      <a:pt x="3005001" y="859812"/>
                      <a:pt x="3001090" y="853182"/>
                    </a:cubicBezTo>
                    <a:cubicBezTo>
                      <a:pt x="2994246" y="889172"/>
                      <a:pt x="2983491" y="925163"/>
                      <a:pt x="2970780" y="959260"/>
                    </a:cubicBezTo>
                    <a:cubicBezTo>
                      <a:pt x="2950247" y="1011352"/>
                      <a:pt x="2916026" y="1078598"/>
                      <a:pt x="2849540" y="1080493"/>
                    </a:cubicBezTo>
                    <a:cubicBezTo>
                      <a:pt x="2845629" y="1080493"/>
                      <a:pt x="2842695" y="1077651"/>
                      <a:pt x="2842695" y="1073863"/>
                    </a:cubicBezTo>
                    <a:cubicBezTo>
                      <a:pt x="2843673" y="1035030"/>
                      <a:pt x="2852473" y="999039"/>
                      <a:pt x="2866161" y="963049"/>
                    </a:cubicBezTo>
                    <a:cubicBezTo>
                      <a:pt x="2854428" y="979150"/>
                      <a:pt x="2841717" y="995251"/>
                      <a:pt x="2829985" y="1010405"/>
                    </a:cubicBezTo>
                    <a:cubicBezTo>
                      <a:pt x="2781097" y="1072916"/>
                      <a:pt x="2714611" y="1155316"/>
                      <a:pt x="2632480" y="1178047"/>
                    </a:cubicBezTo>
                    <a:cubicBezTo>
                      <a:pt x="2605103" y="1185624"/>
                      <a:pt x="2571860" y="1184677"/>
                      <a:pt x="2551327" y="1162893"/>
                    </a:cubicBezTo>
                    <a:cubicBezTo>
                      <a:pt x="2526883" y="1138267"/>
                      <a:pt x="2526883" y="1102276"/>
                      <a:pt x="2533728" y="1071021"/>
                    </a:cubicBezTo>
                    <a:cubicBezTo>
                      <a:pt x="2535683" y="1061550"/>
                      <a:pt x="2538617" y="1051132"/>
                      <a:pt x="2541550" y="1041660"/>
                    </a:cubicBezTo>
                    <a:cubicBezTo>
                      <a:pt x="2539594" y="1040713"/>
                      <a:pt x="2538617" y="1039766"/>
                      <a:pt x="2537639" y="1037872"/>
                    </a:cubicBezTo>
                    <a:cubicBezTo>
                      <a:pt x="2535683" y="1024612"/>
                      <a:pt x="2529817" y="1014193"/>
                      <a:pt x="2522973" y="1002828"/>
                    </a:cubicBezTo>
                    <a:cubicBezTo>
                      <a:pt x="2493640" y="1037872"/>
                      <a:pt x="2466263" y="1073863"/>
                      <a:pt x="2428131" y="1100382"/>
                    </a:cubicBezTo>
                    <a:cubicBezTo>
                      <a:pt x="2424220" y="1103224"/>
                      <a:pt x="2418354" y="1099435"/>
                      <a:pt x="2418354" y="1094700"/>
                    </a:cubicBezTo>
                    <a:cubicBezTo>
                      <a:pt x="2419332" y="1060603"/>
                      <a:pt x="2426176" y="1027454"/>
                      <a:pt x="2434976" y="995251"/>
                    </a:cubicBezTo>
                    <a:cubicBezTo>
                      <a:pt x="2379244" y="1068180"/>
                      <a:pt x="2302980" y="1127849"/>
                      <a:pt x="2221827" y="1170470"/>
                    </a:cubicBezTo>
                    <a:cubicBezTo>
                      <a:pt x="2270714" y="1163840"/>
                      <a:pt x="2320580" y="1166681"/>
                      <a:pt x="2366533" y="1186571"/>
                    </a:cubicBezTo>
                    <a:cubicBezTo>
                      <a:pt x="2371422" y="1188465"/>
                      <a:pt x="2370444" y="1195095"/>
                      <a:pt x="2366533" y="1197937"/>
                    </a:cubicBezTo>
                    <a:cubicBezTo>
                      <a:pt x="2338179" y="1214038"/>
                      <a:pt x="2308846" y="1227297"/>
                      <a:pt x="2277559" y="1238663"/>
                    </a:cubicBezTo>
                    <a:cubicBezTo>
                      <a:pt x="2305913" y="1237716"/>
                      <a:pt x="2333290" y="1240558"/>
                      <a:pt x="2356756" y="1250029"/>
                    </a:cubicBezTo>
                    <a:cubicBezTo>
                      <a:pt x="2409554" y="1269918"/>
                      <a:pt x="2370444" y="1324852"/>
                      <a:pt x="2341112" y="1346636"/>
                    </a:cubicBezTo>
                    <a:cubicBezTo>
                      <a:pt x="2286358" y="1387362"/>
                      <a:pt x="2210094" y="1402516"/>
                      <a:pt x="2143608" y="1412935"/>
                    </a:cubicBezTo>
                    <a:cubicBezTo>
                      <a:pt x="2098631" y="1419565"/>
                      <a:pt x="2051700" y="1425247"/>
                      <a:pt x="2005746" y="1425247"/>
                    </a:cubicBezTo>
                    <a:cubicBezTo>
                      <a:pt x="2048766" y="1446084"/>
                      <a:pt x="2097654" y="1483022"/>
                      <a:pt x="2059521" y="1515225"/>
                    </a:cubicBezTo>
                    <a:cubicBezTo>
                      <a:pt x="2048766" y="1523749"/>
                      <a:pt x="2033122" y="1526590"/>
                      <a:pt x="2016501" y="1527537"/>
                    </a:cubicBezTo>
                    <a:cubicBezTo>
                      <a:pt x="2083965" y="1554057"/>
                      <a:pt x="2142630" y="1594784"/>
                      <a:pt x="2095698" y="1636457"/>
                    </a:cubicBezTo>
                    <a:cubicBezTo>
                      <a:pt x="2057566" y="1669607"/>
                      <a:pt x="1982280" y="1663924"/>
                      <a:pt x="1935348" y="1659188"/>
                    </a:cubicBezTo>
                    <a:cubicBezTo>
                      <a:pt x="1917748" y="1657294"/>
                      <a:pt x="1899171" y="1656347"/>
                      <a:pt x="1879616" y="1653505"/>
                    </a:cubicBezTo>
                    <a:cubicBezTo>
                      <a:pt x="1894283" y="1660135"/>
                      <a:pt x="1907971" y="1667712"/>
                      <a:pt x="1921659" y="1675290"/>
                    </a:cubicBezTo>
                    <a:cubicBezTo>
                      <a:pt x="1950014" y="1691391"/>
                      <a:pt x="2005746" y="1720752"/>
                      <a:pt x="2007701" y="1757690"/>
                    </a:cubicBezTo>
                    <a:cubicBezTo>
                      <a:pt x="2011612" y="1830619"/>
                      <a:pt x="1895260" y="1781368"/>
                      <a:pt x="1839529" y="1754848"/>
                    </a:cubicBezTo>
                    <a:cubicBezTo>
                      <a:pt x="1869839" y="1793681"/>
                      <a:pt x="1902104" y="1833460"/>
                      <a:pt x="1900149" y="1883658"/>
                    </a:cubicBezTo>
                    <a:cubicBezTo>
                      <a:pt x="1900149" y="1888394"/>
                      <a:pt x="1894283" y="1892182"/>
                      <a:pt x="1890372" y="1889341"/>
                    </a:cubicBezTo>
                    <a:cubicBezTo>
                      <a:pt x="1862017" y="1868504"/>
                      <a:pt x="1839529" y="1842931"/>
                      <a:pt x="1818996" y="1815465"/>
                    </a:cubicBezTo>
                    <a:cubicBezTo>
                      <a:pt x="1814107" y="1828724"/>
                      <a:pt x="1809219" y="1841984"/>
                      <a:pt x="1802375" y="1854297"/>
                    </a:cubicBezTo>
                    <a:cubicBezTo>
                      <a:pt x="1800419" y="1859980"/>
                      <a:pt x="1798464" y="1864715"/>
                      <a:pt x="1794553" y="1868504"/>
                    </a:cubicBezTo>
                    <a:cubicBezTo>
                      <a:pt x="1774998" y="1902600"/>
                      <a:pt x="1749576" y="1932908"/>
                      <a:pt x="1721222" y="1962270"/>
                    </a:cubicBezTo>
                    <a:cubicBezTo>
                      <a:pt x="1757398" y="1945221"/>
                      <a:pt x="1793575" y="1938591"/>
                      <a:pt x="1809219" y="1971741"/>
                    </a:cubicBezTo>
                    <a:cubicBezTo>
                      <a:pt x="1821929" y="1999208"/>
                      <a:pt x="1790642" y="2027621"/>
                      <a:pt x="1756421" y="2050353"/>
                    </a:cubicBezTo>
                    <a:cubicBezTo>
                      <a:pt x="1863972" y="2023833"/>
                      <a:pt x="1997924" y="2052247"/>
                      <a:pt x="2019434" y="2169691"/>
                    </a:cubicBezTo>
                    <a:cubicBezTo>
                      <a:pt x="2020412" y="2173479"/>
                      <a:pt x="2018456" y="2176321"/>
                      <a:pt x="2014545" y="2177268"/>
                    </a:cubicBezTo>
                    <a:cubicBezTo>
                      <a:pt x="1940237" y="2206629"/>
                      <a:pt x="1853217" y="2206629"/>
                      <a:pt x="1771087" y="2194316"/>
                    </a:cubicBezTo>
                    <a:cubicBezTo>
                      <a:pt x="1795530" y="2205682"/>
                      <a:pt x="1819974" y="2217995"/>
                      <a:pt x="1840507" y="2233149"/>
                    </a:cubicBezTo>
                    <a:cubicBezTo>
                      <a:pt x="1871794" y="2255879"/>
                      <a:pt x="1901127" y="2301342"/>
                      <a:pt x="1848329" y="2322179"/>
                    </a:cubicBezTo>
                    <a:cubicBezTo>
                      <a:pt x="1794553" y="2343962"/>
                      <a:pt x="1724155" y="2303236"/>
                      <a:pt x="1681134" y="2274822"/>
                    </a:cubicBezTo>
                    <a:cubicBezTo>
                      <a:pt x="1672335" y="2269139"/>
                      <a:pt x="1663535" y="2263457"/>
                      <a:pt x="1653757" y="2256827"/>
                    </a:cubicBezTo>
                    <a:cubicBezTo>
                      <a:pt x="1655713" y="2306078"/>
                      <a:pt x="1652780" y="2372376"/>
                      <a:pt x="1605848" y="2370482"/>
                    </a:cubicBezTo>
                    <a:cubicBezTo>
                      <a:pt x="1572605" y="2369535"/>
                      <a:pt x="1540339" y="2347751"/>
                      <a:pt x="1513940" y="2329756"/>
                    </a:cubicBezTo>
                    <a:cubicBezTo>
                      <a:pt x="1512962" y="2328808"/>
                      <a:pt x="1511984" y="2328808"/>
                      <a:pt x="1511007" y="2327861"/>
                    </a:cubicBezTo>
                    <a:cubicBezTo>
                      <a:pt x="1541317" y="2370482"/>
                      <a:pt x="1557938" y="2421627"/>
                      <a:pt x="1554027" y="2474666"/>
                    </a:cubicBezTo>
                    <a:cubicBezTo>
                      <a:pt x="1554027" y="2479402"/>
                      <a:pt x="1548161" y="2483190"/>
                      <a:pt x="1544250" y="2480349"/>
                    </a:cubicBezTo>
                    <a:cubicBezTo>
                      <a:pt x="1484608" y="2443411"/>
                      <a:pt x="1424965" y="2405526"/>
                      <a:pt x="1369234" y="2362905"/>
                    </a:cubicBezTo>
                    <a:cubicBezTo>
                      <a:pt x="1385855" y="2399843"/>
                      <a:pt x="1396610" y="2437728"/>
                      <a:pt x="1389766" y="2481296"/>
                    </a:cubicBezTo>
                    <a:cubicBezTo>
                      <a:pt x="1389766" y="2484137"/>
                      <a:pt x="1385855" y="2486032"/>
                      <a:pt x="1382922" y="2486032"/>
                    </a:cubicBezTo>
                    <a:cubicBezTo>
                      <a:pt x="1325235" y="2490767"/>
                      <a:pt x="1259726" y="2454777"/>
                      <a:pt x="1211817" y="2402684"/>
                    </a:cubicBezTo>
                    <a:cubicBezTo>
                      <a:pt x="1212794" y="2414997"/>
                      <a:pt x="1212794" y="2427310"/>
                      <a:pt x="1210839" y="2439623"/>
                    </a:cubicBezTo>
                    <a:cubicBezTo>
                      <a:pt x="1204972" y="2478455"/>
                      <a:pt x="1176618" y="2515393"/>
                      <a:pt x="1132619" y="2512551"/>
                    </a:cubicBezTo>
                    <a:cubicBezTo>
                      <a:pt x="1097420" y="2510657"/>
                      <a:pt x="1076888" y="2480349"/>
                      <a:pt x="1071999" y="2449094"/>
                    </a:cubicBezTo>
                    <a:cubicBezTo>
                      <a:pt x="1031912" y="2528653"/>
                      <a:pt x="953692" y="2582639"/>
                      <a:pt x="876450" y="2626207"/>
                    </a:cubicBezTo>
                    <a:cubicBezTo>
                      <a:pt x="844185" y="2644202"/>
                      <a:pt x="855918" y="2601582"/>
                      <a:pt x="863739" y="2578850"/>
                    </a:cubicBezTo>
                    <a:cubicBezTo>
                      <a:pt x="839296" y="2600634"/>
                      <a:pt x="811919" y="2619577"/>
                      <a:pt x="784542" y="2633784"/>
                    </a:cubicBezTo>
                    <a:cubicBezTo>
                      <a:pt x="708278" y="2675458"/>
                      <a:pt x="610504" y="2702924"/>
                      <a:pt x="529351" y="2656515"/>
                    </a:cubicBezTo>
                    <a:cubicBezTo>
                      <a:pt x="525440" y="2654621"/>
                      <a:pt x="525440" y="2649885"/>
                      <a:pt x="528373" y="2646097"/>
                    </a:cubicBezTo>
                    <a:cubicBezTo>
                      <a:pt x="546950" y="2628101"/>
                      <a:pt x="563572" y="2608211"/>
                      <a:pt x="577260" y="2586428"/>
                    </a:cubicBezTo>
                    <a:cubicBezTo>
                      <a:pt x="556728" y="2590216"/>
                      <a:pt x="537173" y="2593057"/>
                      <a:pt x="516640" y="2596846"/>
                    </a:cubicBezTo>
                    <a:cubicBezTo>
                      <a:pt x="511751" y="2597793"/>
                      <a:pt x="506863" y="2594004"/>
                      <a:pt x="508818" y="2589269"/>
                    </a:cubicBezTo>
                    <a:cubicBezTo>
                      <a:pt x="516640" y="2562749"/>
                      <a:pt x="528373" y="2540018"/>
                      <a:pt x="544017" y="2519181"/>
                    </a:cubicBezTo>
                    <a:cubicBezTo>
                      <a:pt x="542061" y="2520128"/>
                      <a:pt x="541084" y="2520128"/>
                      <a:pt x="539128" y="2520128"/>
                    </a:cubicBezTo>
                    <a:cubicBezTo>
                      <a:pt x="472642" y="2538124"/>
                      <a:pt x="392466" y="2551384"/>
                      <a:pt x="329891" y="2514446"/>
                    </a:cubicBezTo>
                    <a:cubicBezTo>
                      <a:pt x="326957" y="2512551"/>
                      <a:pt x="325980" y="2508763"/>
                      <a:pt x="327935" y="2505921"/>
                    </a:cubicBezTo>
                    <a:cubicBezTo>
                      <a:pt x="344557" y="2475613"/>
                      <a:pt x="364112" y="2446253"/>
                      <a:pt x="386600" y="2418786"/>
                    </a:cubicBezTo>
                    <a:cubicBezTo>
                      <a:pt x="394422" y="2402684"/>
                      <a:pt x="408110" y="2388478"/>
                      <a:pt x="422777" y="2376165"/>
                    </a:cubicBezTo>
                    <a:cubicBezTo>
                      <a:pt x="454064" y="2343015"/>
                      <a:pt x="488285" y="2311760"/>
                      <a:pt x="526417" y="2286188"/>
                    </a:cubicBezTo>
                    <a:cubicBezTo>
                      <a:pt x="504907" y="2288082"/>
                      <a:pt x="482419" y="2289976"/>
                      <a:pt x="459931" y="2290923"/>
                    </a:cubicBezTo>
                    <a:cubicBezTo>
                      <a:pt x="411044" y="2291870"/>
                      <a:pt x="333802" y="2299447"/>
                      <a:pt x="291759" y="2269139"/>
                    </a:cubicBezTo>
                    <a:cubicBezTo>
                      <a:pt x="237983" y="2230307"/>
                      <a:pt x="346512" y="2177268"/>
                      <a:pt x="423754" y="2146013"/>
                    </a:cubicBezTo>
                    <a:cubicBezTo>
                      <a:pt x="397355" y="2150748"/>
                      <a:pt x="370956" y="2152642"/>
                      <a:pt x="344557" y="2146960"/>
                    </a:cubicBezTo>
                    <a:cubicBezTo>
                      <a:pt x="340646" y="2146013"/>
                      <a:pt x="338690" y="2141277"/>
                      <a:pt x="340646" y="2137488"/>
                    </a:cubicBezTo>
                    <a:cubicBezTo>
                      <a:pt x="376822" y="2086343"/>
                      <a:pt x="430598" y="2053194"/>
                      <a:pt x="490241" y="2030463"/>
                    </a:cubicBezTo>
                    <a:cubicBezTo>
                      <a:pt x="438420" y="2020045"/>
                      <a:pt x="369001" y="2007732"/>
                      <a:pt x="332824" y="1967005"/>
                    </a:cubicBezTo>
                    <a:cubicBezTo>
                      <a:pt x="298603" y="1928173"/>
                      <a:pt x="348468" y="1893129"/>
                      <a:pt x="382689" y="1880816"/>
                    </a:cubicBezTo>
                    <a:cubicBezTo>
                      <a:pt x="427665" y="1864715"/>
                      <a:pt x="481441" y="1852403"/>
                      <a:pt x="532284" y="1853350"/>
                    </a:cubicBezTo>
                    <a:cubicBezTo>
                      <a:pt x="524462" y="1847667"/>
                      <a:pt x="517618" y="1841037"/>
                      <a:pt x="510774" y="1832513"/>
                    </a:cubicBezTo>
                    <a:cubicBezTo>
                      <a:pt x="508818" y="1829671"/>
                      <a:pt x="507840" y="1823989"/>
                      <a:pt x="511751" y="1822095"/>
                    </a:cubicBezTo>
                    <a:cubicBezTo>
                      <a:pt x="567483" y="1797469"/>
                      <a:pt x="626147" y="1801258"/>
                      <a:pt x="681879" y="1819253"/>
                    </a:cubicBezTo>
                    <a:cubicBezTo>
                      <a:pt x="633969" y="1770950"/>
                      <a:pt x="555750" y="1675290"/>
                      <a:pt x="629081" y="1644034"/>
                    </a:cubicBezTo>
                    <a:cubicBezTo>
                      <a:pt x="700456" y="1614673"/>
                      <a:pt x="803119" y="1656347"/>
                      <a:pt x="859828" y="1715069"/>
                    </a:cubicBezTo>
                    <a:cubicBezTo>
                      <a:pt x="852006" y="1689496"/>
                      <a:pt x="849073" y="1663924"/>
                      <a:pt x="857873" y="1636457"/>
                    </a:cubicBezTo>
                    <a:cubicBezTo>
                      <a:pt x="858851" y="1632669"/>
                      <a:pt x="862762" y="1630775"/>
                      <a:pt x="865695" y="1631721"/>
                    </a:cubicBezTo>
                    <a:cubicBezTo>
                      <a:pt x="917515" y="1642140"/>
                      <a:pt x="943915" y="1686655"/>
                      <a:pt x="966403" y="1729276"/>
                    </a:cubicBezTo>
                    <a:cubicBezTo>
                      <a:pt x="962492" y="1670554"/>
                      <a:pt x="951736" y="1610885"/>
                      <a:pt x="982047" y="1557846"/>
                    </a:cubicBezTo>
                    <a:cubicBezTo>
                      <a:pt x="984002" y="1555004"/>
                      <a:pt x="987913" y="1554057"/>
                      <a:pt x="990846" y="1555951"/>
                    </a:cubicBezTo>
                    <a:cubicBezTo>
                      <a:pt x="1010401" y="1568264"/>
                      <a:pt x="1028001" y="1583418"/>
                      <a:pt x="1043645" y="1600466"/>
                    </a:cubicBezTo>
                    <a:cubicBezTo>
                      <a:pt x="1044622" y="1595731"/>
                      <a:pt x="1046578" y="1590995"/>
                      <a:pt x="1049511" y="1587207"/>
                    </a:cubicBezTo>
                    <a:cubicBezTo>
                      <a:pt x="1074932" y="1551216"/>
                      <a:pt x="1103287" y="1581524"/>
                      <a:pt x="1125775" y="1616567"/>
                    </a:cubicBezTo>
                    <a:cubicBezTo>
                      <a:pt x="1126753" y="1612779"/>
                      <a:pt x="1126753" y="1608043"/>
                      <a:pt x="1127731" y="1604255"/>
                    </a:cubicBezTo>
                    <a:cubicBezTo>
                      <a:pt x="1133597" y="1580577"/>
                      <a:pt x="1145330" y="1561634"/>
                      <a:pt x="1161952" y="1547427"/>
                    </a:cubicBezTo>
                    <a:cubicBezTo>
                      <a:pt x="1109154" y="1555951"/>
                      <a:pt x="1055377" y="1553110"/>
                      <a:pt x="1006490" y="1533220"/>
                    </a:cubicBezTo>
                    <a:cubicBezTo>
                      <a:pt x="1002579" y="1531326"/>
                      <a:pt x="1002579" y="1523749"/>
                      <a:pt x="1006490" y="1521855"/>
                    </a:cubicBezTo>
                    <a:cubicBezTo>
                      <a:pt x="1022134" y="1515225"/>
                      <a:pt x="1038756" y="1508595"/>
                      <a:pt x="1055377" y="1502912"/>
                    </a:cubicBezTo>
                    <a:cubicBezTo>
                      <a:pt x="1037778" y="1501965"/>
                      <a:pt x="1020179" y="1501018"/>
                      <a:pt x="1003557" y="1498176"/>
                    </a:cubicBezTo>
                    <a:cubicBezTo>
                      <a:pt x="962492" y="1493441"/>
                      <a:pt x="915560" y="1483022"/>
                      <a:pt x="885250" y="1453662"/>
                    </a:cubicBezTo>
                    <a:cubicBezTo>
                      <a:pt x="882317" y="1450820"/>
                      <a:pt x="883294" y="1446084"/>
                      <a:pt x="886228" y="1443243"/>
                    </a:cubicBezTo>
                    <a:cubicBezTo>
                      <a:pt x="915560" y="1426195"/>
                      <a:pt x="950759" y="1415776"/>
                      <a:pt x="984980" y="1418618"/>
                    </a:cubicBezTo>
                    <a:cubicBezTo>
                      <a:pt x="949781" y="1394939"/>
                      <a:pt x="919471" y="1363684"/>
                      <a:pt x="900894" y="1327693"/>
                    </a:cubicBezTo>
                    <a:cubicBezTo>
                      <a:pt x="898938" y="1323905"/>
                      <a:pt x="900894" y="1318222"/>
                      <a:pt x="906760" y="1318222"/>
                    </a:cubicBezTo>
                    <a:cubicBezTo>
                      <a:pt x="964447" y="1320116"/>
                      <a:pt x="1012357" y="1345689"/>
                      <a:pt x="1053422" y="1380733"/>
                    </a:cubicBezTo>
                    <a:cubicBezTo>
                      <a:pt x="1042667" y="1356107"/>
                      <a:pt x="1033867" y="1330535"/>
                      <a:pt x="1028001" y="1304962"/>
                    </a:cubicBezTo>
                    <a:cubicBezTo>
                      <a:pt x="1021156" y="1274654"/>
                      <a:pt x="1010401" y="1232980"/>
                      <a:pt x="1027023" y="1203619"/>
                    </a:cubicBezTo>
                    <a:cubicBezTo>
                      <a:pt x="1032889" y="1194148"/>
                      <a:pt x="1038756" y="1187518"/>
                      <a:pt x="1046578" y="1182783"/>
                    </a:cubicBezTo>
                    <a:cubicBezTo>
                      <a:pt x="1006490" y="1143003"/>
                      <a:pt x="959558" y="1088070"/>
                      <a:pt x="969336" y="1037872"/>
                    </a:cubicBezTo>
                    <a:cubicBezTo>
                      <a:pt x="981069" y="975361"/>
                      <a:pt x="1058311" y="985780"/>
                      <a:pt x="1102309" y="1004722"/>
                    </a:cubicBezTo>
                    <a:cubicBezTo>
                      <a:pt x="1149241" y="1025559"/>
                      <a:pt x="1201061" y="1057762"/>
                      <a:pt x="1236260" y="1098488"/>
                    </a:cubicBezTo>
                    <a:cubicBezTo>
                      <a:pt x="1217683" y="1036925"/>
                      <a:pt x="1195195" y="973467"/>
                      <a:pt x="1202039" y="909062"/>
                    </a:cubicBezTo>
                    <a:cubicBezTo>
                      <a:pt x="1203017" y="903380"/>
                      <a:pt x="1208883" y="900538"/>
                      <a:pt x="1213772" y="904327"/>
                    </a:cubicBezTo>
                    <a:cubicBezTo>
                      <a:pt x="1248971" y="935582"/>
                      <a:pt x="1285148" y="975361"/>
                      <a:pt x="1312524" y="1017982"/>
                    </a:cubicBezTo>
                    <a:cubicBezTo>
                      <a:pt x="1309591" y="985780"/>
                      <a:pt x="1311547" y="952630"/>
                      <a:pt x="1315458" y="922322"/>
                    </a:cubicBezTo>
                    <a:cubicBezTo>
                      <a:pt x="1319369" y="895802"/>
                      <a:pt x="1330124" y="838028"/>
                      <a:pt x="1370211" y="841816"/>
                    </a:cubicBezTo>
                    <a:cubicBezTo>
                      <a:pt x="1405410" y="844658"/>
                      <a:pt x="1431809" y="879701"/>
                      <a:pt x="1448431" y="907168"/>
                    </a:cubicBezTo>
                    <a:cubicBezTo>
                      <a:pt x="1452342" y="913798"/>
                      <a:pt x="1456253" y="920428"/>
                      <a:pt x="1459186" y="927058"/>
                    </a:cubicBezTo>
                    <a:cubicBezTo>
                      <a:pt x="1459186" y="921375"/>
                      <a:pt x="1459186" y="915692"/>
                      <a:pt x="1460164" y="909062"/>
                    </a:cubicBezTo>
                    <a:cubicBezTo>
                      <a:pt x="1462119" y="882543"/>
                      <a:pt x="1459186" y="798248"/>
                      <a:pt x="1503185" y="798248"/>
                    </a:cubicBezTo>
                    <a:cubicBezTo>
                      <a:pt x="1553050" y="798248"/>
                      <a:pt x="1548161" y="887278"/>
                      <a:pt x="1547183" y="917587"/>
                    </a:cubicBezTo>
                    <a:cubicBezTo>
                      <a:pt x="1546205" y="963049"/>
                      <a:pt x="1542295" y="1010405"/>
                      <a:pt x="1533495" y="1055867"/>
                    </a:cubicBezTo>
                    <a:cubicBezTo>
                      <a:pt x="1562827" y="1017035"/>
                      <a:pt x="1609759" y="979150"/>
                      <a:pt x="1650824" y="977255"/>
                    </a:cubicBezTo>
                    <a:cubicBezTo>
                      <a:pt x="1673312" y="976309"/>
                      <a:pt x="1685045" y="983885"/>
                      <a:pt x="1688956" y="996198"/>
                    </a:cubicBezTo>
                    <a:cubicBezTo>
                      <a:pt x="1690912" y="958313"/>
                      <a:pt x="1689934" y="919481"/>
                      <a:pt x="1697756" y="881596"/>
                    </a:cubicBezTo>
                    <a:cubicBezTo>
                      <a:pt x="1698734" y="877807"/>
                      <a:pt x="1703622" y="875913"/>
                      <a:pt x="1707533" y="877807"/>
                    </a:cubicBezTo>
                    <a:cubicBezTo>
                      <a:pt x="1774020" y="916639"/>
                      <a:pt x="1808241" y="988621"/>
                      <a:pt x="1843440" y="1053973"/>
                    </a:cubicBezTo>
                    <a:cubicBezTo>
                      <a:pt x="1836596" y="1004722"/>
                      <a:pt x="1829751" y="954525"/>
                      <a:pt x="1826818" y="904327"/>
                    </a:cubicBezTo>
                    <a:cubicBezTo>
                      <a:pt x="1826818" y="899591"/>
                      <a:pt x="1832685" y="895802"/>
                      <a:pt x="1836596" y="898644"/>
                    </a:cubicBezTo>
                    <a:cubicBezTo>
                      <a:pt x="1903082" y="941265"/>
                      <a:pt x="1917748" y="1035030"/>
                      <a:pt x="1897216" y="1114589"/>
                    </a:cubicBezTo>
                    <a:cubicBezTo>
                      <a:pt x="1941214" y="1065339"/>
                      <a:pt x="1995968" y="1021771"/>
                      <a:pt x="2030189" y="1045449"/>
                    </a:cubicBezTo>
                    <a:cubicBezTo>
                      <a:pt x="2032145" y="1044502"/>
                      <a:pt x="2034100" y="1043555"/>
                      <a:pt x="2036056" y="1041660"/>
                    </a:cubicBezTo>
                    <a:cubicBezTo>
                      <a:pt x="2081032" y="1013246"/>
                      <a:pt x="2129919" y="990515"/>
                      <a:pt x="2178807" y="970626"/>
                    </a:cubicBezTo>
                    <a:cubicBezTo>
                      <a:pt x="2103520" y="981044"/>
                      <a:pt x="2027256" y="981991"/>
                      <a:pt x="1950992" y="972520"/>
                    </a:cubicBezTo>
                    <a:cubicBezTo>
                      <a:pt x="1944148" y="971573"/>
                      <a:pt x="1941214" y="962101"/>
                      <a:pt x="1949036" y="960207"/>
                    </a:cubicBezTo>
                    <a:cubicBezTo>
                      <a:pt x="2008679" y="943159"/>
                      <a:pt x="2069299" y="927058"/>
                      <a:pt x="2130897" y="914745"/>
                    </a:cubicBezTo>
                    <a:cubicBezTo>
                      <a:pt x="2014545" y="892014"/>
                      <a:pt x="1881572" y="873071"/>
                      <a:pt x="1799441" y="784041"/>
                    </a:cubicBezTo>
                    <a:cubicBezTo>
                      <a:pt x="1797486" y="782147"/>
                      <a:pt x="1796508" y="778359"/>
                      <a:pt x="1798464" y="776464"/>
                    </a:cubicBezTo>
                    <a:cubicBezTo>
                      <a:pt x="1853217" y="695011"/>
                      <a:pt x="1974458" y="687434"/>
                      <a:pt x="2064410" y="692170"/>
                    </a:cubicBezTo>
                    <a:cubicBezTo>
                      <a:pt x="2151429" y="696905"/>
                      <a:pt x="2243338" y="711113"/>
                      <a:pt x="2325468" y="744262"/>
                    </a:cubicBezTo>
                    <a:cubicBezTo>
                      <a:pt x="2295158" y="716795"/>
                      <a:pt x="2267781" y="685540"/>
                      <a:pt x="2250182" y="648602"/>
                    </a:cubicBezTo>
                    <a:cubicBezTo>
                      <a:pt x="2247249" y="642919"/>
                      <a:pt x="2252137" y="638184"/>
                      <a:pt x="2258004" y="639131"/>
                    </a:cubicBezTo>
                    <a:cubicBezTo>
                      <a:pt x="2304935" y="647655"/>
                      <a:pt x="2349912" y="660914"/>
                      <a:pt x="2390977" y="682698"/>
                    </a:cubicBezTo>
                    <a:cubicBezTo>
                      <a:pt x="2371422" y="652390"/>
                      <a:pt x="2356756" y="617347"/>
                      <a:pt x="2346001" y="588933"/>
                    </a:cubicBezTo>
                    <a:cubicBezTo>
                      <a:pt x="2321557" y="525475"/>
                      <a:pt x="2299069" y="446863"/>
                      <a:pt x="2315691" y="378670"/>
                    </a:cubicBezTo>
                    <a:cubicBezTo>
                      <a:pt x="2328401" y="326578"/>
                      <a:pt x="2379244" y="286798"/>
                      <a:pt x="2433998" y="315213"/>
                    </a:cubicBezTo>
                    <a:cubicBezTo>
                      <a:pt x="2484840" y="341732"/>
                      <a:pt x="2524928" y="391930"/>
                      <a:pt x="2551327" y="444022"/>
                    </a:cubicBezTo>
                    <a:cubicBezTo>
                      <a:pt x="2545461" y="388142"/>
                      <a:pt x="2540572" y="329419"/>
                      <a:pt x="2563060" y="277327"/>
                    </a:cubicBezTo>
                    <a:cubicBezTo>
                      <a:pt x="2565016" y="273539"/>
                      <a:pt x="2568927" y="270697"/>
                      <a:pt x="2572838" y="273539"/>
                    </a:cubicBezTo>
                    <a:cubicBezTo>
                      <a:pt x="2630525" y="309530"/>
                      <a:pt x="2657901" y="367305"/>
                      <a:pt x="2669635" y="428868"/>
                    </a:cubicBezTo>
                    <a:cubicBezTo>
                      <a:pt x="2682345" y="353098"/>
                      <a:pt x="2702878" y="272592"/>
                      <a:pt x="2764476" y="222394"/>
                    </a:cubicBezTo>
                    <a:cubicBezTo>
                      <a:pt x="2766431" y="220500"/>
                      <a:pt x="2770342" y="219552"/>
                      <a:pt x="2772298" y="221447"/>
                    </a:cubicBezTo>
                    <a:cubicBezTo>
                      <a:pt x="2822162" y="252702"/>
                      <a:pt x="2834873" y="302900"/>
                      <a:pt x="2832918" y="356886"/>
                    </a:cubicBezTo>
                    <a:cubicBezTo>
                      <a:pt x="2857361" y="329419"/>
                      <a:pt x="2887672" y="308583"/>
                      <a:pt x="2926781" y="298164"/>
                    </a:cubicBezTo>
                    <a:cubicBezTo>
                      <a:pt x="2929715" y="297217"/>
                      <a:pt x="2934603" y="299111"/>
                      <a:pt x="2934603" y="302900"/>
                    </a:cubicBezTo>
                    <a:cubicBezTo>
                      <a:pt x="2952203" y="387194"/>
                      <a:pt x="2912115" y="478119"/>
                      <a:pt x="2872028" y="556730"/>
                    </a:cubicBezTo>
                    <a:cubicBezTo>
                      <a:pt x="2911137" y="512215"/>
                      <a:pt x="2949269" y="468647"/>
                      <a:pt x="2997179" y="433604"/>
                    </a:cubicBezTo>
                    <a:cubicBezTo>
                      <a:pt x="3015756" y="376776"/>
                      <a:pt x="3040200" y="318054"/>
                      <a:pt x="3083221" y="274486"/>
                    </a:cubicBezTo>
                    <a:cubicBezTo>
                      <a:pt x="3087131" y="270697"/>
                      <a:pt x="3092998" y="272592"/>
                      <a:pt x="3093976" y="277327"/>
                    </a:cubicBezTo>
                    <a:cubicBezTo>
                      <a:pt x="3131130" y="372988"/>
                      <a:pt x="3106686" y="477172"/>
                      <a:pt x="3116464" y="576620"/>
                    </a:cubicBezTo>
                    <a:cubicBezTo>
                      <a:pt x="3144818" y="505585"/>
                      <a:pt x="3221083" y="444969"/>
                      <a:pt x="3297347" y="435498"/>
                    </a:cubicBezTo>
                    <a:cubicBezTo>
                      <a:pt x="3321790" y="432656"/>
                      <a:pt x="3353078" y="437392"/>
                      <a:pt x="3355034" y="465806"/>
                    </a:cubicBezTo>
                    <a:cubicBezTo>
                      <a:pt x="3356989" y="492326"/>
                      <a:pt x="3343301" y="519792"/>
                      <a:pt x="3325701" y="544418"/>
                    </a:cubicBezTo>
                    <a:cubicBezTo>
                      <a:pt x="3391210" y="495167"/>
                      <a:pt x="3461608" y="451599"/>
                      <a:pt x="3544716" y="433604"/>
                    </a:cubicBezTo>
                    <a:cubicBezTo>
                      <a:pt x="3548627" y="432656"/>
                      <a:pt x="3552538" y="435498"/>
                      <a:pt x="3553516" y="440234"/>
                    </a:cubicBezTo>
                    <a:cubicBezTo>
                      <a:pt x="3553516" y="445916"/>
                      <a:pt x="3553516" y="450652"/>
                      <a:pt x="3552538" y="456335"/>
                    </a:cubicBezTo>
                    <a:cubicBezTo>
                      <a:pt x="3558405" y="449705"/>
                      <a:pt x="3565249" y="444022"/>
                      <a:pt x="3571115" y="437392"/>
                    </a:cubicBezTo>
                    <a:cubicBezTo>
                      <a:pt x="3613158" y="396666"/>
                      <a:pt x="3668890" y="350256"/>
                      <a:pt x="3732443" y="355939"/>
                    </a:cubicBezTo>
                    <a:cubicBezTo>
                      <a:pt x="3735376" y="355939"/>
                      <a:pt x="3739287" y="358780"/>
                      <a:pt x="3739287" y="362569"/>
                    </a:cubicBezTo>
                    <a:cubicBezTo>
                      <a:pt x="3735376" y="407084"/>
                      <a:pt x="3718755" y="450652"/>
                      <a:pt x="3697244" y="492326"/>
                    </a:cubicBezTo>
                    <a:cubicBezTo>
                      <a:pt x="3719732" y="480013"/>
                      <a:pt x="3745154" y="474330"/>
                      <a:pt x="3771553" y="479066"/>
                    </a:cubicBezTo>
                    <a:cubicBezTo>
                      <a:pt x="3775464" y="480013"/>
                      <a:pt x="3776442" y="483801"/>
                      <a:pt x="3776442" y="486643"/>
                    </a:cubicBezTo>
                    <a:cubicBezTo>
                      <a:pt x="3768620" y="534947"/>
                      <a:pt x="3744176" y="580409"/>
                      <a:pt x="3712888" y="621135"/>
                    </a:cubicBezTo>
                    <a:cubicBezTo>
                      <a:pt x="3779375" y="573779"/>
                      <a:pt x="3855639" y="533052"/>
                      <a:pt x="3932881" y="524528"/>
                    </a:cubicBezTo>
                    <a:cubicBezTo>
                      <a:pt x="3963191" y="521687"/>
                      <a:pt x="4021855" y="520739"/>
                      <a:pt x="4033588" y="555783"/>
                    </a:cubicBezTo>
                    <a:cubicBezTo>
                      <a:pt x="4039455" y="572831"/>
                      <a:pt x="4025767" y="590827"/>
                      <a:pt x="4008167" y="605034"/>
                    </a:cubicBezTo>
                    <a:cubicBezTo>
                      <a:pt x="4063899" y="588933"/>
                      <a:pt x="4134296" y="578514"/>
                      <a:pt x="4165584" y="623030"/>
                    </a:cubicBezTo>
                    <a:cubicBezTo>
                      <a:pt x="4167540" y="625871"/>
                      <a:pt x="4166562" y="630606"/>
                      <a:pt x="4163629" y="631554"/>
                    </a:cubicBezTo>
                    <a:cubicBezTo>
                      <a:pt x="4146029" y="641972"/>
                      <a:pt x="4127452" y="649549"/>
                      <a:pt x="4107897" y="656179"/>
                    </a:cubicBezTo>
                    <a:cubicBezTo>
                      <a:pt x="4155806" y="663756"/>
                      <a:pt x="4211538" y="677016"/>
                      <a:pt x="4235982" y="712059"/>
                    </a:cubicBezTo>
                    <a:cubicBezTo>
                      <a:pt x="4279980" y="774570"/>
                      <a:pt x="4180250" y="801089"/>
                      <a:pt x="4136252" y="805825"/>
                    </a:cubicBezTo>
                    <a:cubicBezTo>
                      <a:pt x="4067810" y="811508"/>
                      <a:pt x="4002301" y="805825"/>
                      <a:pt x="3936792" y="793513"/>
                    </a:cubicBezTo>
                    <a:close/>
                    <a:moveTo>
                      <a:pt x="5792551" y="1891235"/>
                    </a:moveTo>
                    <a:cubicBezTo>
                      <a:pt x="5763219" y="1921543"/>
                      <a:pt x="5721176" y="1929120"/>
                      <a:pt x="5679133" y="1933856"/>
                    </a:cubicBezTo>
                    <a:cubicBezTo>
                      <a:pt x="5720198" y="1940486"/>
                      <a:pt x="5765175" y="1953745"/>
                      <a:pt x="5774953" y="1985948"/>
                    </a:cubicBezTo>
                    <a:cubicBezTo>
                      <a:pt x="5781797" y="2008679"/>
                      <a:pt x="5753442" y="2030463"/>
                      <a:pt x="5737798" y="2040881"/>
                    </a:cubicBezTo>
                    <a:cubicBezTo>
                      <a:pt x="5713354" y="2057929"/>
                      <a:pt x="5685000" y="2066454"/>
                      <a:pt x="5655668" y="2069295"/>
                    </a:cubicBezTo>
                    <a:cubicBezTo>
                      <a:pt x="5603847" y="2074031"/>
                      <a:pt x="5551049" y="2067401"/>
                      <a:pt x="5500206" y="2055088"/>
                    </a:cubicBezTo>
                    <a:cubicBezTo>
                      <a:pt x="5506073" y="2066454"/>
                      <a:pt x="5509006" y="2078766"/>
                      <a:pt x="5508028" y="2092973"/>
                    </a:cubicBezTo>
                    <a:cubicBezTo>
                      <a:pt x="5508028" y="2095815"/>
                      <a:pt x="5506073" y="2097709"/>
                      <a:pt x="5503139" y="2098656"/>
                    </a:cubicBezTo>
                    <a:cubicBezTo>
                      <a:pt x="5479673" y="2107180"/>
                      <a:pt x="5453274" y="2113810"/>
                      <a:pt x="5424920" y="2117599"/>
                    </a:cubicBezTo>
                    <a:cubicBezTo>
                      <a:pt x="5462074" y="2157378"/>
                      <a:pt x="5503139" y="2209470"/>
                      <a:pt x="5495318" y="2258721"/>
                    </a:cubicBezTo>
                    <a:cubicBezTo>
                      <a:pt x="5479673" y="2362905"/>
                      <a:pt x="5324212" y="2237884"/>
                      <a:pt x="5250881" y="2176321"/>
                    </a:cubicBezTo>
                    <a:cubicBezTo>
                      <a:pt x="5271414" y="2213259"/>
                      <a:pt x="5286080" y="2255879"/>
                      <a:pt x="5298791" y="2293765"/>
                    </a:cubicBezTo>
                    <a:cubicBezTo>
                      <a:pt x="5311501" y="2335438"/>
                      <a:pt x="5337901" y="2414997"/>
                      <a:pt x="5297813" y="2450988"/>
                    </a:cubicBezTo>
                    <a:cubicBezTo>
                      <a:pt x="5281191" y="2466142"/>
                      <a:pt x="5254792" y="2471825"/>
                      <a:pt x="5232304" y="2465195"/>
                    </a:cubicBezTo>
                    <a:cubicBezTo>
                      <a:pt x="5211771" y="2459512"/>
                      <a:pt x="5204927" y="2433940"/>
                      <a:pt x="5201994" y="2415944"/>
                    </a:cubicBezTo>
                    <a:cubicBezTo>
                      <a:pt x="5198083" y="2384689"/>
                      <a:pt x="5199060" y="2353434"/>
                      <a:pt x="5203949" y="2322179"/>
                    </a:cubicBezTo>
                    <a:cubicBezTo>
                      <a:pt x="5179506" y="2370482"/>
                      <a:pt x="5144307" y="2414050"/>
                      <a:pt x="5106175" y="2450041"/>
                    </a:cubicBezTo>
                    <a:cubicBezTo>
                      <a:pt x="5043599" y="2509710"/>
                      <a:pt x="4961469" y="2565591"/>
                      <a:pt x="4869561" y="2563696"/>
                    </a:cubicBezTo>
                    <a:cubicBezTo>
                      <a:pt x="4865650" y="2563696"/>
                      <a:pt x="4862716" y="2560855"/>
                      <a:pt x="4862716" y="2557066"/>
                    </a:cubicBezTo>
                    <a:cubicBezTo>
                      <a:pt x="4858805" y="2462354"/>
                      <a:pt x="4918448" y="2380900"/>
                      <a:pt x="4954624" y="2294712"/>
                    </a:cubicBezTo>
                    <a:cubicBezTo>
                      <a:pt x="4897915" y="2365746"/>
                      <a:pt x="4820673" y="2422574"/>
                      <a:pt x="4740498" y="2466142"/>
                    </a:cubicBezTo>
                    <a:cubicBezTo>
                      <a:pt x="4737565" y="2468036"/>
                      <a:pt x="4733654" y="2466142"/>
                      <a:pt x="4731699" y="2464248"/>
                    </a:cubicBezTo>
                    <a:cubicBezTo>
                      <a:pt x="4671078" y="2540018"/>
                      <a:pt x="4594814" y="2600634"/>
                      <a:pt x="4498995" y="2621471"/>
                    </a:cubicBezTo>
                    <a:cubicBezTo>
                      <a:pt x="4496062" y="2622419"/>
                      <a:pt x="4493129" y="2621471"/>
                      <a:pt x="4491173" y="2618630"/>
                    </a:cubicBezTo>
                    <a:cubicBezTo>
                      <a:pt x="4468685" y="2573168"/>
                      <a:pt x="4510728" y="2523917"/>
                      <a:pt x="4541038" y="2491715"/>
                    </a:cubicBezTo>
                    <a:cubicBezTo>
                      <a:pt x="4560593" y="2470878"/>
                      <a:pt x="4581126" y="2451935"/>
                      <a:pt x="4602636" y="2433940"/>
                    </a:cubicBezTo>
                    <a:cubicBezTo>
                      <a:pt x="4552771" y="2462354"/>
                      <a:pt x="4498995" y="2485085"/>
                      <a:pt x="4447175" y="2504027"/>
                    </a:cubicBezTo>
                    <a:cubicBezTo>
                      <a:pt x="4378733" y="2528653"/>
                      <a:pt x="4262381" y="2564644"/>
                      <a:pt x="4206649" y="2497397"/>
                    </a:cubicBezTo>
                    <a:cubicBezTo>
                      <a:pt x="4204694" y="2494556"/>
                      <a:pt x="4203716" y="2490767"/>
                      <a:pt x="4206649" y="2487926"/>
                    </a:cubicBezTo>
                    <a:cubicBezTo>
                      <a:pt x="4305402" y="2376165"/>
                      <a:pt x="4453041" y="2325020"/>
                      <a:pt x="4574282" y="2241673"/>
                    </a:cubicBezTo>
                    <a:cubicBezTo>
                      <a:pt x="4519528" y="2253985"/>
                      <a:pt x="4454997" y="2270087"/>
                      <a:pt x="4405132" y="2251144"/>
                    </a:cubicBezTo>
                    <a:cubicBezTo>
                      <a:pt x="4383621" y="2242620"/>
                      <a:pt x="4375799" y="2215153"/>
                      <a:pt x="4389488" y="2196211"/>
                    </a:cubicBezTo>
                    <a:cubicBezTo>
                      <a:pt x="4403176" y="2177268"/>
                      <a:pt x="4424686" y="2164955"/>
                      <a:pt x="4446197" y="2156431"/>
                    </a:cubicBezTo>
                    <a:cubicBezTo>
                      <a:pt x="4345489" y="2153590"/>
                      <a:pt x="4236960" y="2158325"/>
                      <a:pt x="4153851" y="2098656"/>
                    </a:cubicBezTo>
                    <a:cubicBezTo>
                      <a:pt x="4150918" y="2096762"/>
                      <a:pt x="4148962" y="2092973"/>
                      <a:pt x="4151896" y="2090132"/>
                    </a:cubicBezTo>
                    <a:cubicBezTo>
                      <a:pt x="4191983" y="2028569"/>
                      <a:pt x="4275092" y="2015309"/>
                      <a:pt x="4344511" y="2011520"/>
                    </a:cubicBezTo>
                    <a:cubicBezTo>
                      <a:pt x="4400243" y="2008679"/>
                      <a:pt x="4455974" y="2011520"/>
                      <a:pt x="4512684" y="2013415"/>
                    </a:cubicBezTo>
                    <a:cubicBezTo>
                      <a:pt x="4435442" y="1998261"/>
                      <a:pt x="4355267" y="1977424"/>
                      <a:pt x="4306379" y="1917754"/>
                    </a:cubicBezTo>
                    <a:cubicBezTo>
                      <a:pt x="4303446" y="1914913"/>
                      <a:pt x="4303446" y="1910178"/>
                      <a:pt x="4307357" y="1907336"/>
                    </a:cubicBezTo>
                    <a:cubicBezTo>
                      <a:pt x="4373844" y="1872292"/>
                      <a:pt x="4451086" y="1871345"/>
                      <a:pt x="4524416" y="1884605"/>
                    </a:cubicBezTo>
                    <a:cubicBezTo>
                      <a:pt x="4430553" y="1846720"/>
                      <a:pt x="4326912" y="1814517"/>
                      <a:pt x="4272158" y="1729276"/>
                    </a:cubicBezTo>
                    <a:cubicBezTo>
                      <a:pt x="4270203" y="1726434"/>
                      <a:pt x="4271180" y="1721699"/>
                      <a:pt x="4274114" y="1720752"/>
                    </a:cubicBezTo>
                    <a:cubicBezTo>
                      <a:pt x="4413932" y="1649717"/>
                      <a:pt x="4603614" y="1702756"/>
                      <a:pt x="4708233" y="1813570"/>
                    </a:cubicBezTo>
                    <a:cubicBezTo>
                      <a:pt x="4662278" y="1704650"/>
                      <a:pt x="4593837" y="1582471"/>
                      <a:pt x="4636857" y="1466921"/>
                    </a:cubicBezTo>
                    <a:cubicBezTo>
                      <a:pt x="4638813" y="1462186"/>
                      <a:pt x="4643701" y="1461238"/>
                      <a:pt x="4647612" y="1464080"/>
                    </a:cubicBezTo>
                    <a:cubicBezTo>
                      <a:pt x="4675967" y="1485864"/>
                      <a:pt x="4697477" y="1514278"/>
                      <a:pt x="4715077" y="1544586"/>
                    </a:cubicBezTo>
                    <a:cubicBezTo>
                      <a:pt x="4705299" y="1491546"/>
                      <a:pt x="4708233" y="1440401"/>
                      <a:pt x="4756142" y="1442296"/>
                    </a:cubicBezTo>
                    <a:cubicBezTo>
                      <a:pt x="4824584" y="1446084"/>
                      <a:pt x="4853917" y="1535114"/>
                      <a:pt x="4867605" y="1604255"/>
                    </a:cubicBezTo>
                    <a:cubicBezTo>
                      <a:pt x="4876405" y="1530379"/>
                      <a:pt x="4894004" y="1456503"/>
                      <a:pt x="4944847" y="1399675"/>
                    </a:cubicBezTo>
                    <a:cubicBezTo>
                      <a:pt x="4946802" y="1396834"/>
                      <a:pt x="4951691" y="1396834"/>
                      <a:pt x="4954624" y="1399675"/>
                    </a:cubicBezTo>
                    <a:cubicBezTo>
                      <a:pt x="5011333" y="1458397"/>
                      <a:pt x="5018178" y="1540797"/>
                      <a:pt x="5015244" y="1622250"/>
                    </a:cubicBezTo>
                    <a:cubicBezTo>
                      <a:pt x="5048488" y="1562581"/>
                      <a:pt x="5089553" y="1505754"/>
                      <a:pt x="5145285" y="1464080"/>
                    </a:cubicBezTo>
                    <a:cubicBezTo>
                      <a:pt x="5149195" y="1461238"/>
                      <a:pt x="5157017" y="1462186"/>
                      <a:pt x="5157017" y="1468816"/>
                    </a:cubicBezTo>
                    <a:cubicBezTo>
                      <a:pt x="5157017" y="1555951"/>
                      <a:pt x="5154084" y="1646876"/>
                      <a:pt x="5132574" y="1732117"/>
                    </a:cubicBezTo>
                    <a:cubicBezTo>
                      <a:pt x="5169728" y="1672448"/>
                      <a:pt x="5222527" y="1613726"/>
                      <a:pt x="5296835" y="1616567"/>
                    </a:cubicBezTo>
                    <a:cubicBezTo>
                      <a:pt x="5300746" y="1616567"/>
                      <a:pt x="5303679" y="1619409"/>
                      <a:pt x="5303679" y="1623197"/>
                    </a:cubicBezTo>
                    <a:cubicBezTo>
                      <a:pt x="5302702" y="1678131"/>
                      <a:pt x="5284124" y="1730223"/>
                      <a:pt x="5261637" y="1781368"/>
                    </a:cubicBezTo>
                    <a:cubicBezTo>
                      <a:pt x="5291946" y="1746324"/>
                      <a:pt x="5327145" y="1713175"/>
                      <a:pt x="5360388" y="1685708"/>
                    </a:cubicBezTo>
                    <a:cubicBezTo>
                      <a:pt x="5396565" y="1654453"/>
                      <a:pt x="5479673" y="1582471"/>
                      <a:pt x="5533449" y="1619409"/>
                    </a:cubicBezTo>
                    <a:cubicBezTo>
                      <a:pt x="5589181" y="1657294"/>
                      <a:pt x="5534427" y="1729276"/>
                      <a:pt x="5504117" y="1765267"/>
                    </a:cubicBezTo>
                    <a:cubicBezTo>
                      <a:pt x="5466963" y="1809782"/>
                      <a:pt x="5423942" y="1849561"/>
                      <a:pt x="5379944" y="1886499"/>
                    </a:cubicBezTo>
                    <a:cubicBezTo>
                      <a:pt x="5446430" y="1857138"/>
                      <a:pt x="5515850" y="1832513"/>
                      <a:pt x="5587225" y="1823042"/>
                    </a:cubicBezTo>
                    <a:cubicBezTo>
                      <a:pt x="5663489" y="1812623"/>
                      <a:pt x="5746598" y="1819253"/>
                      <a:pt x="5795485" y="1883658"/>
                    </a:cubicBezTo>
                    <a:cubicBezTo>
                      <a:pt x="5794507" y="1885552"/>
                      <a:pt x="5793529" y="1889341"/>
                      <a:pt x="5792551" y="1891235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A58E254-A349-A55A-6E71-FE07CA052199}"/>
                  </a:ext>
                </a:extLst>
              </p:cNvPr>
              <p:cNvSpPr/>
              <p:nvPr/>
            </p:nvSpPr>
            <p:spPr>
              <a:xfrm>
                <a:off x="1791125" y="-819173"/>
                <a:ext cx="1777629" cy="915621"/>
              </a:xfrm>
              <a:custGeom>
                <a:avLst/>
                <a:gdLst>
                  <a:gd name="connsiteX0" fmla="*/ 23555 w 1777629"/>
                  <a:gd name="connsiteY0" fmla="*/ 842693 h 915621"/>
                  <a:gd name="connsiteX1" fmla="*/ 150662 w 1777629"/>
                  <a:gd name="connsiteY1" fmla="*/ 882472 h 915621"/>
                  <a:gd name="connsiteX2" fmla="*/ 188794 w 1777629"/>
                  <a:gd name="connsiteY2" fmla="*/ 860688 h 915621"/>
                  <a:gd name="connsiteX3" fmla="*/ 257236 w 1777629"/>
                  <a:gd name="connsiteY3" fmla="*/ 915621 h 915621"/>
                  <a:gd name="connsiteX4" fmla="*/ 301235 w 1777629"/>
                  <a:gd name="connsiteY4" fmla="*/ 801966 h 915621"/>
                  <a:gd name="connsiteX5" fmla="*/ 460607 w 1777629"/>
                  <a:gd name="connsiteY5" fmla="*/ 817120 h 915621"/>
                  <a:gd name="connsiteX6" fmla="*/ 430297 w 1777629"/>
                  <a:gd name="connsiteY6" fmla="*/ 765975 h 915621"/>
                  <a:gd name="connsiteX7" fmla="*/ 419542 w 1777629"/>
                  <a:gd name="connsiteY7" fmla="*/ 735667 h 915621"/>
                  <a:gd name="connsiteX8" fmla="*/ 504606 w 1777629"/>
                  <a:gd name="connsiteY8" fmla="*/ 699676 h 915621"/>
                  <a:gd name="connsiteX9" fmla="*/ 751975 w 1777629"/>
                  <a:gd name="connsiteY9" fmla="*/ 824697 h 915621"/>
                  <a:gd name="connsiteX10" fmla="*/ 690377 w 1777629"/>
                  <a:gd name="connsiteY10" fmla="*/ 656108 h 915621"/>
                  <a:gd name="connsiteX11" fmla="*/ 698199 w 1777629"/>
                  <a:gd name="connsiteY11" fmla="*/ 648531 h 915621"/>
                  <a:gd name="connsiteX12" fmla="*/ 812595 w 1777629"/>
                  <a:gd name="connsiteY12" fmla="*/ 726196 h 915621"/>
                  <a:gd name="connsiteX13" fmla="*/ 716776 w 1777629"/>
                  <a:gd name="connsiteY13" fmla="*/ 552871 h 915621"/>
                  <a:gd name="connsiteX14" fmla="*/ 724598 w 1777629"/>
                  <a:gd name="connsiteY14" fmla="*/ 545294 h 915621"/>
                  <a:gd name="connsiteX15" fmla="*/ 851705 w 1777629"/>
                  <a:gd name="connsiteY15" fmla="*/ 632430 h 915621"/>
                  <a:gd name="connsiteX16" fmla="*/ 882015 w 1777629"/>
                  <a:gd name="connsiteY16" fmla="*/ 491308 h 915621"/>
                  <a:gd name="connsiteX17" fmla="*/ 891793 w 1777629"/>
                  <a:gd name="connsiteY17" fmla="*/ 491308 h 915621"/>
                  <a:gd name="connsiteX18" fmla="*/ 944591 w 1777629"/>
                  <a:gd name="connsiteY18" fmla="*/ 591703 h 915621"/>
                  <a:gd name="connsiteX19" fmla="*/ 1043343 w 1777629"/>
                  <a:gd name="connsiteY19" fmla="*/ 426903 h 915621"/>
                  <a:gd name="connsiteX20" fmla="*/ 1103963 w 1777629"/>
                  <a:gd name="connsiteY20" fmla="*/ 425956 h 915621"/>
                  <a:gd name="connsiteX21" fmla="*/ 1115696 w 1777629"/>
                  <a:gd name="connsiteY21" fmla="*/ 461947 h 915621"/>
                  <a:gd name="connsiteX22" fmla="*/ 1181205 w 1777629"/>
                  <a:gd name="connsiteY22" fmla="*/ 403225 h 915621"/>
                  <a:gd name="connsiteX23" fmla="*/ 1295601 w 1777629"/>
                  <a:gd name="connsiteY23" fmla="*/ 469524 h 915621"/>
                  <a:gd name="connsiteX24" fmla="*/ 1296579 w 1777629"/>
                  <a:gd name="connsiteY24" fmla="*/ 320825 h 915621"/>
                  <a:gd name="connsiteX25" fmla="*/ 1377732 w 1777629"/>
                  <a:gd name="connsiteY25" fmla="*/ 302829 h 915621"/>
                  <a:gd name="connsiteX26" fmla="*/ 1359155 w 1777629"/>
                  <a:gd name="connsiteY26" fmla="*/ 210957 h 915621"/>
                  <a:gd name="connsiteX27" fmla="*/ 1408042 w 1777629"/>
                  <a:gd name="connsiteY27" fmla="*/ 167390 h 915621"/>
                  <a:gd name="connsiteX28" fmla="*/ 1590880 w 1777629"/>
                  <a:gd name="connsiteY28" fmla="*/ 252631 h 915621"/>
                  <a:gd name="connsiteX29" fmla="*/ 1637812 w 1777629"/>
                  <a:gd name="connsiteY29" fmla="*/ 122875 h 915621"/>
                  <a:gd name="connsiteX30" fmla="*/ 1696477 w 1777629"/>
                  <a:gd name="connsiteY30" fmla="*/ 152236 h 915621"/>
                  <a:gd name="connsiteX31" fmla="*/ 1737542 w 1777629"/>
                  <a:gd name="connsiteY31" fmla="*/ 180649 h 915621"/>
                  <a:gd name="connsiteX32" fmla="*/ 1753186 w 1777629"/>
                  <a:gd name="connsiteY32" fmla="*/ 156024 h 915621"/>
                  <a:gd name="connsiteX33" fmla="*/ 1777629 w 1777629"/>
                  <a:gd name="connsiteY33" fmla="*/ 49946 h 915621"/>
                  <a:gd name="connsiteX34" fmla="*/ 1622168 w 1777629"/>
                  <a:gd name="connsiteY34" fmla="*/ 695 h 915621"/>
                  <a:gd name="connsiteX35" fmla="*/ 1528305 w 1777629"/>
                  <a:gd name="connsiteY35" fmla="*/ 82148 h 915621"/>
                  <a:gd name="connsiteX36" fmla="*/ 1496039 w 1777629"/>
                  <a:gd name="connsiteY36" fmla="*/ 152236 h 915621"/>
                  <a:gd name="connsiteX37" fmla="*/ 1423686 w 1777629"/>
                  <a:gd name="connsiteY37" fmla="*/ 123822 h 915621"/>
                  <a:gd name="connsiteX38" fmla="*/ 1262358 w 1777629"/>
                  <a:gd name="connsiteY38" fmla="*/ 102985 h 915621"/>
                  <a:gd name="connsiteX39" fmla="*/ 1195871 w 1777629"/>
                  <a:gd name="connsiteY39" fmla="*/ 173072 h 915621"/>
                  <a:gd name="connsiteX40" fmla="*/ 1189027 w 1777629"/>
                  <a:gd name="connsiteY40" fmla="*/ 218535 h 915621"/>
                  <a:gd name="connsiteX41" fmla="*/ 1168494 w 1777629"/>
                  <a:gd name="connsiteY41" fmla="*/ 212852 h 915621"/>
                  <a:gd name="connsiteX42" fmla="*/ 966101 w 1777629"/>
                  <a:gd name="connsiteY42" fmla="*/ 210957 h 915621"/>
                  <a:gd name="connsiteX43" fmla="*/ 926992 w 1777629"/>
                  <a:gd name="connsiteY43" fmla="*/ 344503 h 915621"/>
                  <a:gd name="connsiteX44" fmla="*/ 864416 w 1777629"/>
                  <a:gd name="connsiteY44" fmla="*/ 328402 h 915621"/>
                  <a:gd name="connsiteX45" fmla="*/ 668867 w 1777629"/>
                  <a:gd name="connsiteY45" fmla="*/ 345450 h 915621"/>
                  <a:gd name="connsiteX46" fmla="*/ 649312 w 1777629"/>
                  <a:gd name="connsiteY46" fmla="*/ 469524 h 915621"/>
                  <a:gd name="connsiteX47" fmla="*/ 557404 w 1777629"/>
                  <a:gd name="connsiteY47" fmla="*/ 480889 h 915621"/>
                  <a:gd name="connsiteX48" fmla="*/ 361855 w 1777629"/>
                  <a:gd name="connsiteY48" fmla="*/ 549083 h 915621"/>
                  <a:gd name="connsiteX49" fmla="*/ 438119 w 1777629"/>
                  <a:gd name="connsiteY49" fmla="*/ 625800 h 915621"/>
                  <a:gd name="connsiteX50" fmla="*/ 324700 w 1777629"/>
                  <a:gd name="connsiteY50" fmla="*/ 647584 h 915621"/>
                  <a:gd name="connsiteX51" fmla="*/ 179017 w 1777629"/>
                  <a:gd name="connsiteY51" fmla="*/ 729037 h 915621"/>
                  <a:gd name="connsiteX52" fmla="*/ 237681 w 1777629"/>
                  <a:gd name="connsiteY52" fmla="*/ 781129 h 915621"/>
                  <a:gd name="connsiteX53" fmla="*/ 246481 w 1777629"/>
                  <a:gd name="connsiteY53" fmla="*/ 786812 h 915621"/>
                  <a:gd name="connsiteX54" fmla="*/ 219104 w 1777629"/>
                  <a:gd name="connsiteY54" fmla="*/ 787759 h 915621"/>
                  <a:gd name="connsiteX55" fmla="*/ 31377 w 1777629"/>
                  <a:gd name="connsiteY55" fmla="*/ 807649 h 915621"/>
                  <a:gd name="connsiteX56" fmla="*/ 89 w 1777629"/>
                  <a:gd name="connsiteY56" fmla="*/ 853111 h 915621"/>
                  <a:gd name="connsiteX57" fmla="*/ 23555 w 1777629"/>
                  <a:gd name="connsiteY57" fmla="*/ 842693 h 915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777629" h="915621">
                    <a:moveTo>
                      <a:pt x="23555" y="842693"/>
                    </a:moveTo>
                    <a:cubicBezTo>
                      <a:pt x="68531" y="837010"/>
                      <a:pt x="114485" y="855952"/>
                      <a:pt x="150662" y="882472"/>
                    </a:cubicBezTo>
                    <a:cubicBezTo>
                      <a:pt x="150662" y="866371"/>
                      <a:pt x="164350" y="855952"/>
                      <a:pt x="188794" y="860688"/>
                    </a:cubicBezTo>
                    <a:cubicBezTo>
                      <a:pt x="221060" y="867318"/>
                      <a:pt x="245503" y="888155"/>
                      <a:pt x="257236" y="915621"/>
                    </a:cubicBezTo>
                    <a:cubicBezTo>
                      <a:pt x="263103" y="873948"/>
                      <a:pt x="266036" y="828485"/>
                      <a:pt x="301235" y="801966"/>
                    </a:cubicBezTo>
                    <a:cubicBezTo>
                      <a:pt x="346211" y="766922"/>
                      <a:pt x="410742" y="805755"/>
                      <a:pt x="460607" y="817120"/>
                    </a:cubicBezTo>
                    <a:cubicBezTo>
                      <a:pt x="451807" y="799125"/>
                      <a:pt x="441052" y="783023"/>
                      <a:pt x="430297" y="765975"/>
                    </a:cubicBezTo>
                    <a:cubicBezTo>
                      <a:pt x="425408" y="757451"/>
                      <a:pt x="417586" y="746085"/>
                      <a:pt x="419542" y="735667"/>
                    </a:cubicBezTo>
                    <a:cubicBezTo>
                      <a:pt x="425408" y="705359"/>
                      <a:pt x="479184" y="698729"/>
                      <a:pt x="504606" y="699676"/>
                    </a:cubicBezTo>
                    <a:cubicBezTo>
                      <a:pt x="597491" y="701570"/>
                      <a:pt x="690377" y="756504"/>
                      <a:pt x="751975" y="824697"/>
                    </a:cubicBezTo>
                    <a:cubicBezTo>
                      <a:pt x="747086" y="764081"/>
                      <a:pt x="710910" y="713883"/>
                      <a:pt x="690377" y="656108"/>
                    </a:cubicBezTo>
                    <a:cubicBezTo>
                      <a:pt x="688422" y="651372"/>
                      <a:pt x="694288" y="647584"/>
                      <a:pt x="698199" y="648531"/>
                    </a:cubicBezTo>
                    <a:cubicBezTo>
                      <a:pt x="747086" y="656108"/>
                      <a:pt x="776419" y="697782"/>
                      <a:pt x="812595" y="726196"/>
                    </a:cubicBezTo>
                    <a:cubicBezTo>
                      <a:pt x="801840" y="658950"/>
                      <a:pt x="737309" y="617276"/>
                      <a:pt x="716776" y="552871"/>
                    </a:cubicBezTo>
                    <a:cubicBezTo>
                      <a:pt x="714821" y="548135"/>
                      <a:pt x="719710" y="544347"/>
                      <a:pt x="724598" y="545294"/>
                    </a:cubicBezTo>
                    <a:cubicBezTo>
                      <a:pt x="779352" y="555713"/>
                      <a:pt x="814551" y="595492"/>
                      <a:pt x="851705" y="632430"/>
                    </a:cubicBezTo>
                    <a:cubicBezTo>
                      <a:pt x="859527" y="584126"/>
                      <a:pt x="846816" y="530140"/>
                      <a:pt x="882015" y="491308"/>
                    </a:cubicBezTo>
                    <a:cubicBezTo>
                      <a:pt x="884948" y="488466"/>
                      <a:pt x="888859" y="489414"/>
                      <a:pt x="891793" y="491308"/>
                    </a:cubicBezTo>
                    <a:cubicBezTo>
                      <a:pt x="924058" y="517827"/>
                      <a:pt x="930902" y="555713"/>
                      <a:pt x="944591" y="591703"/>
                    </a:cubicBezTo>
                    <a:cubicBezTo>
                      <a:pt x="970990" y="534876"/>
                      <a:pt x="992500" y="467630"/>
                      <a:pt x="1043343" y="426903"/>
                    </a:cubicBezTo>
                    <a:cubicBezTo>
                      <a:pt x="1058987" y="414590"/>
                      <a:pt x="1088319" y="407013"/>
                      <a:pt x="1103963" y="425956"/>
                    </a:cubicBezTo>
                    <a:cubicBezTo>
                      <a:pt x="1112763" y="436374"/>
                      <a:pt x="1115696" y="448687"/>
                      <a:pt x="1115696" y="461947"/>
                    </a:cubicBezTo>
                    <a:cubicBezTo>
                      <a:pt x="1132318" y="434480"/>
                      <a:pt x="1151873" y="408907"/>
                      <a:pt x="1181205" y="403225"/>
                    </a:cubicBezTo>
                    <a:cubicBezTo>
                      <a:pt x="1226181" y="394701"/>
                      <a:pt x="1263336" y="444898"/>
                      <a:pt x="1295601" y="469524"/>
                    </a:cubicBezTo>
                    <a:cubicBezTo>
                      <a:pt x="1310268" y="423114"/>
                      <a:pt x="1288757" y="368181"/>
                      <a:pt x="1296579" y="320825"/>
                    </a:cubicBezTo>
                    <a:cubicBezTo>
                      <a:pt x="1305379" y="271574"/>
                      <a:pt x="1344488" y="282939"/>
                      <a:pt x="1377732" y="302829"/>
                    </a:cubicBezTo>
                    <a:cubicBezTo>
                      <a:pt x="1369910" y="272521"/>
                      <a:pt x="1355244" y="243160"/>
                      <a:pt x="1359155" y="210957"/>
                    </a:cubicBezTo>
                    <a:cubicBezTo>
                      <a:pt x="1362088" y="189173"/>
                      <a:pt x="1384576" y="165495"/>
                      <a:pt x="1408042" y="167390"/>
                    </a:cubicBezTo>
                    <a:cubicBezTo>
                      <a:pt x="1474529" y="170231"/>
                      <a:pt x="1532216" y="223270"/>
                      <a:pt x="1590880" y="252631"/>
                    </a:cubicBezTo>
                    <a:cubicBezTo>
                      <a:pt x="1597724" y="214746"/>
                      <a:pt x="1593813" y="134240"/>
                      <a:pt x="1637812" y="122875"/>
                    </a:cubicBezTo>
                    <a:cubicBezTo>
                      <a:pt x="1655411" y="118139"/>
                      <a:pt x="1683766" y="142764"/>
                      <a:pt x="1696477" y="152236"/>
                    </a:cubicBezTo>
                    <a:cubicBezTo>
                      <a:pt x="1709187" y="162654"/>
                      <a:pt x="1721898" y="174019"/>
                      <a:pt x="1737542" y="180649"/>
                    </a:cubicBezTo>
                    <a:cubicBezTo>
                      <a:pt x="1754164" y="188227"/>
                      <a:pt x="1752208" y="166443"/>
                      <a:pt x="1753186" y="156024"/>
                    </a:cubicBezTo>
                    <a:cubicBezTo>
                      <a:pt x="1756119" y="130452"/>
                      <a:pt x="1754164" y="72677"/>
                      <a:pt x="1777629" y="49946"/>
                    </a:cubicBezTo>
                    <a:cubicBezTo>
                      <a:pt x="1739498" y="25320"/>
                      <a:pt x="1685722" y="-4988"/>
                      <a:pt x="1622168" y="695"/>
                    </a:cubicBezTo>
                    <a:cubicBezTo>
                      <a:pt x="1560570" y="6378"/>
                      <a:pt x="1541015" y="49946"/>
                      <a:pt x="1528305" y="82148"/>
                    </a:cubicBezTo>
                    <a:cubicBezTo>
                      <a:pt x="1512661" y="102038"/>
                      <a:pt x="1501905" y="126663"/>
                      <a:pt x="1496039" y="152236"/>
                    </a:cubicBezTo>
                    <a:cubicBezTo>
                      <a:pt x="1473551" y="141817"/>
                      <a:pt x="1448130" y="133293"/>
                      <a:pt x="1423686" y="123822"/>
                    </a:cubicBezTo>
                    <a:cubicBezTo>
                      <a:pt x="1380665" y="108668"/>
                      <a:pt x="1321023" y="89725"/>
                      <a:pt x="1262358" y="102985"/>
                    </a:cubicBezTo>
                    <a:cubicBezTo>
                      <a:pt x="1216404" y="113403"/>
                      <a:pt x="1199782" y="151289"/>
                      <a:pt x="1195871" y="173072"/>
                    </a:cubicBezTo>
                    <a:cubicBezTo>
                      <a:pt x="1192938" y="188227"/>
                      <a:pt x="1190983" y="203381"/>
                      <a:pt x="1189027" y="218535"/>
                    </a:cubicBezTo>
                    <a:cubicBezTo>
                      <a:pt x="1182183" y="216640"/>
                      <a:pt x="1175339" y="214746"/>
                      <a:pt x="1168494" y="212852"/>
                    </a:cubicBezTo>
                    <a:cubicBezTo>
                      <a:pt x="1112763" y="198645"/>
                      <a:pt x="1030632" y="172125"/>
                      <a:pt x="966101" y="210957"/>
                    </a:cubicBezTo>
                    <a:cubicBezTo>
                      <a:pt x="918192" y="240319"/>
                      <a:pt x="921125" y="300935"/>
                      <a:pt x="926992" y="344503"/>
                    </a:cubicBezTo>
                    <a:cubicBezTo>
                      <a:pt x="895704" y="335979"/>
                      <a:pt x="869305" y="329349"/>
                      <a:pt x="864416" y="328402"/>
                    </a:cubicBezTo>
                    <a:cubicBezTo>
                      <a:pt x="803796" y="317036"/>
                      <a:pt x="736331" y="313247"/>
                      <a:pt x="668867" y="345450"/>
                    </a:cubicBezTo>
                    <a:cubicBezTo>
                      <a:pt x="604336" y="375758"/>
                      <a:pt x="635623" y="439216"/>
                      <a:pt x="649312" y="469524"/>
                    </a:cubicBezTo>
                    <a:cubicBezTo>
                      <a:pt x="619002" y="473312"/>
                      <a:pt x="587714" y="477101"/>
                      <a:pt x="557404" y="480889"/>
                    </a:cubicBezTo>
                    <a:cubicBezTo>
                      <a:pt x="494828" y="488466"/>
                      <a:pt x="396076" y="500779"/>
                      <a:pt x="361855" y="549083"/>
                    </a:cubicBezTo>
                    <a:cubicBezTo>
                      <a:pt x="341322" y="578443"/>
                      <a:pt x="396076" y="606857"/>
                      <a:pt x="438119" y="625800"/>
                    </a:cubicBezTo>
                    <a:cubicBezTo>
                      <a:pt x="397054" y="632430"/>
                      <a:pt x="355988" y="640007"/>
                      <a:pt x="324700" y="647584"/>
                    </a:cubicBezTo>
                    <a:cubicBezTo>
                      <a:pt x="261147" y="662738"/>
                      <a:pt x="187816" y="678839"/>
                      <a:pt x="179017" y="729037"/>
                    </a:cubicBezTo>
                    <a:cubicBezTo>
                      <a:pt x="175106" y="752715"/>
                      <a:pt x="219104" y="769764"/>
                      <a:pt x="237681" y="781129"/>
                    </a:cubicBezTo>
                    <a:cubicBezTo>
                      <a:pt x="240615" y="783023"/>
                      <a:pt x="243548" y="784918"/>
                      <a:pt x="246481" y="786812"/>
                    </a:cubicBezTo>
                    <a:cubicBezTo>
                      <a:pt x="234748" y="786812"/>
                      <a:pt x="224971" y="787759"/>
                      <a:pt x="219104" y="787759"/>
                    </a:cubicBezTo>
                    <a:cubicBezTo>
                      <a:pt x="169239" y="786812"/>
                      <a:pt x="90042" y="780182"/>
                      <a:pt x="31377" y="807649"/>
                    </a:cubicBezTo>
                    <a:cubicBezTo>
                      <a:pt x="5956" y="819961"/>
                      <a:pt x="-889" y="837010"/>
                      <a:pt x="89" y="853111"/>
                    </a:cubicBezTo>
                    <a:cubicBezTo>
                      <a:pt x="7911" y="846481"/>
                      <a:pt x="14756" y="844587"/>
                      <a:pt x="23555" y="842693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CFA385B0-DA05-353B-3080-68FD8612C979}"/>
                  </a:ext>
                </a:extLst>
              </p:cNvPr>
              <p:cNvSpPr/>
              <p:nvPr/>
            </p:nvSpPr>
            <p:spPr>
              <a:xfrm>
                <a:off x="4378327" y="-818116"/>
                <a:ext cx="2045106" cy="1365396"/>
              </a:xfrm>
              <a:custGeom>
                <a:avLst/>
                <a:gdLst>
                  <a:gd name="connsiteX0" fmla="*/ 61598 w 2045106"/>
                  <a:gd name="connsiteY0" fmla="*/ 118029 h 1365396"/>
                  <a:gd name="connsiteX1" fmla="*/ 0 w 2045106"/>
                  <a:gd name="connsiteY1" fmla="*/ 233578 h 1365396"/>
                  <a:gd name="connsiteX2" fmla="*/ 122218 w 2045106"/>
                  <a:gd name="connsiteY2" fmla="*/ 169174 h 1365396"/>
                  <a:gd name="connsiteX3" fmla="*/ 130040 w 2045106"/>
                  <a:gd name="connsiteY3" fmla="*/ 173909 h 1365396"/>
                  <a:gd name="connsiteX4" fmla="*/ 118307 w 2045106"/>
                  <a:gd name="connsiteY4" fmla="*/ 264833 h 1365396"/>
                  <a:gd name="connsiteX5" fmla="*/ 231726 w 2045106"/>
                  <a:gd name="connsiteY5" fmla="*/ 237367 h 1365396"/>
                  <a:gd name="connsiteX6" fmla="*/ 316790 w 2045106"/>
                  <a:gd name="connsiteY6" fmla="*/ 290406 h 1365396"/>
                  <a:gd name="connsiteX7" fmla="*/ 367632 w 2045106"/>
                  <a:gd name="connsiteY7" fmla="*/ 451418 h 1365396"/>
                  <a:gd name="connsiteX8" fmla="*/ 442919 w 2045106"/>
                  <a:gd name="connsiteY8" fmla="*/ 214636 h 1365396"/>
                  <a:gd name="connsiteX9" fmla="*/ 452696 w 2045106"/>
                  <a:gd name="connsiteY9" fmla="*/ 214636 h 1365396"/>
                  <a:gd name="connsiteX10" fmla="*/ 487895 w 2045106"/>
                  <a:gd name="connsiteY10" fmla="*/ 380383 h 1365396"/>
                  <a:gd name="connsiteX11" fmla="*/ 607180 w 2045106"/>
                  <a:gd name="connsiteY11" fmla="*/ 326397 h 1365396"/>
                  <a:gd name="connsiteX12" fmla="*/ 575892 w 2045106"/>
                  <a:gd name="connsiteY12" fmla="*/ 427740 h 1365396"/>
                  <a:gd name="connsiteX13" fmla="*/ 678555 w 2045106"/>
                  <a:gd name="connsiteY13" fmla="*/ 376595 h 1365396"/>
                  <a:gd name="connsiteX14" fmla="*/ 814462 w 2045106"/>
                  <a:gd name="connsiteY14" fmla="*/ 371859 h 1365396"/>
                  <a:gd name="connsiteX15" fmla="*/ 760686 w 2045106"/>
                  <a:gd name="connsiteY15" fmla="*/ 490250 h 1365396"/>
                  <a:gd name="connsiteX16" fmla="*/ 703976 w 2045106"/>
                  <a:gd name="connsiteY16" fmla="*/ 534765 h 1365396"/>
                  <a:gd name="connsiteX17" fmla="*/ 818373 w 2045106"/>
                  <a:gd name="connsiteY17" fmla="*/ 530977 h 1365396"/>
                  <a:gd name="connsiteX18" fmla="*/ 822283 w 2045106"/>
                  <a:gd name="connsiteY18" fmla="*/ 540448 h 1365396"/>
                  <a:gd name="connsiteX19" fmla="*/ 780241 w 2045106"/>
                  <a:gd name="connsiteY19" fmla="*/ 587804 h 1365396"/>
                  <a:gd name="connsiteX20" fmla="*/ 854549 w 2045106"/>
                  <a:gd name="connsiteY20" fmla="*/ 598223 h 1365396"/>
                  <a:gd name="connsiteX21" fmla="*/ 875082 w 2045106"/>
                  <a:gd name="connsiteY21" fmla="*/ 695777 h 1365396"/>
                  <a:gd name="connsiteX22" fmla="*/ 785129 w 2045106"/>
                  <a:gd name="connsiteY22" fmla="*/ 917405 h 1365396"/>
                  <a:gd name="connsiteX23" fmla="*/ 860416 w 2045106"/>
                  <a:gd name="connsiteY23" fmla="*/ 879520 h 1365396"/>
                  <a:gd name="connsiteX24" fmla="*/ 911258 w 2045106"/>
                  <a:gd name="connsiteY24" fmla="*/ 971391 h 1365396"/>
                  <a:gd name="connsiteX25" fmla="*/ 958190 w 2045106"/>
                  <a:gd name="connsiteY25" fmla="*/ 898463 h 1365396"/>
                  <a:gd name="connsiteX26" fmla="*/ 1014899 w 2045106"/>
                  <a:gd name="connsiteY26" fmla="*/ 923088 h 1365396"/>
                  <a:gd name="connsiteX27" fmla="*/ 1011966 w 2045106"/>
                  <a:gd name="connsiteY27" fmla="*/ 1100201 h 1365396"/>
                  <a:gd name="connsiteX28" fmla="*/ 1063787 w 2045106"/>
                  <a:gd name="connsiteY28" fmla="*/ 999805 h 1365396"/>
                  <a:gd name="connsiteX29" fmla="*/ 1173294 w 2045106"/>
                  <a:gd name="connsiteY29" fmla="*/ 941083 h 1365396"/>
                  <a:gd name="connsiteX30" fmla="*/ 1222181 w 2045106"/>
                  <a:gd name="connsiteY30" fmla="*/ 1049056 h 1365396"/>
                  <a:gd name="connsiteX31" fmla="*/ 1222181 w 2045106"/>
                  <a:gd name="connsiteY31" fmla="*/ 1093571 h 1365396"/>
                  <a:gd name="connsiteX32" fmla="*/ 1265202 w 2045106"/>
                  <a:gd name="connsiteY32" fmla="*/ 924982 h 1365396"/>
                  <a:gd name="connsiteX33" fmla="*/ 1340489 w 2045106"/>
                  <a:gd name="connsiteY33" fmla="*/ 886150 h 1365396"/>
                  <a:gd name="connsiteX34" fmla="*/ 1421641 w 2045106"/>
                  <a:gd name="connsiteY34" fmla="*/ 976127 h 1365396"/>
                  <a:gd name="connsiteX35" fmla="*/ 1458796 w 2045106"/>
                  <a:gd name="connsiteY35" fmla="*/ 890886 h 1365396"/>
                  <a:gd name="connsiteX36" fmla="*/ 1468573 w 2045106"/>
                  <a:gd name="connsiteY36" fmla="*/ 890886 h 1365396"/>
                  <a:gd name="connsiteX37" fmla="*/ 1435330 w 2045106"/>
                  <a:gd name="connsiteY37" fmla="*/ 1161765 h 1365396"/>
                  <a:gd name="connsiteX38" fmla="*/ 1579058 w 2045106"/>
                  <a:gd name="connsiteY38" fmla="*/ 1090730 h 1365396"/>
                  <a:gd name="connsiteX39" fmla="*/ 1585902 w 2045106"/>
                  <a:gd name="connsiteY39" fmla="*/ 1095465 h 1365396"/>
                  <a:gd name="connsiteX40" fmla="*/ 1532126 w 2045106"/>
                  <a:gd name="connsiteY40" fmla="*/ 1212909 h 1365396"/>
                  <a:gd name="connsiteX41" fmla="*/ 1713010 w 2045106"/>
                  <a:gd name="connsiteY41" fmla="*/ 1159870 h 1365396"/>
                  <a:gd name="connsiteX42" fmla="*/ 1718876 w 2045106"/>
                  <a:gd name="connsiteY42" fmla="*/ 1169341 h 1365396"/>
                  <a:gd name="connsiteX43" fmla="*/ 1542882 w 2045106"/>
                  <a:gd name="connsiteY43" fmla="*/ 1318988 h 1365396"/>
                  <a:gd name="connsiteX44" fmla="*/ 1846960 w 2045106"/>
                  <a:gd name="connsiteY44" fmla="*/ 1282997 h 1365396"/>
                  <a:gd name="connsiteX45" fmla="*/ 1987756 w 2045106"/>
                  <a:gd name="connsiteY45" fmla="*/ 1315199 h 1365396"/>
                  <a:gd name="connsiteX46" fmla="*/ 2043487 w 2045106"/>
                  <a:gd name="connsiteY46" fmla="*/ 1365397 h 1365396"/>
                  <a:gd name="connsiteX47" fmla="*/ 2043487 w 2045106"/>
                  <a:gd name="connsiteY47" fmla="*/ 1357820 h 1365396"/>
                  <a:gd name="connsiteX48" fmla="*/ 2044465 w 2045106"/>
                  <a:gd name="connsiteY48" fmla="*/ 1333195 h 1365396"/>
                  <a:gd name="connsiteX49" fmla="*/ 1887048 w 2045106"/>
                  <a:gd name="connsiteY49" fmla="*/ 1225222 h 1365396"/>
                  <a:gd name="connsiteX50" fmla="*/ 1930068 w 2045106"/>
                  <a:gd name="connsiteY50" fmla="*/ 1181654 h 1365396"/>
                  <a:gd name="connsiteX51" fmla="*/ 1953535 w 2045106"/>
                  <a:gd name="connsiteY51" fmla="*/ 1135245 h 1365396"/>
                  <a:gd name="connsiteX52" fmla="*/ 1835228 w 2045106"/>
                  <a:gd name="connsiteY52" fmla="*/ 1068946 h 1365396"/>
                  <a:gd name="connsiteX53" fmla="*/ 1799051 w 2045106"/>
                  <a:gd name="connsiteY53" fmla="*/ 1062316 h 1365396"/>
                  <a:gd name="connsiteX54" fmla="*/ 1801984 w 2045106"/>
                  <a:gd name="connsiteY54" fmla="*/ 983704 h 1365396"/>
                  <a:gd name="connsiteX55" fmla="*/ 1758963 w 2045106"/>
                  <a:gd name="connsiteY55" fmla="*/ 967603 h 1365396"/>
                  <a:gd name="connsiteX56" fmla="*/ 1704209 w 2045106"/>
                  <a:gd name="connsiteY56" fmla="*/ 945819 h 1365396"/>
                  <a:gd name="connsiteX57" fmla="*/ 1733542 w 2045106"/>
                  <a:gd name="connsiteY57" fmla="*/ 902251 h 1365396"/>
                  <a:gd name="connsiteX58" fmla="*/ 1724742 w 2045106"/>
                  <a:gd name="connsiteY58" fmla="*/ 807538 h 1365396"/>
                  <a:gd name="connsiteX59" fmla="*/ 1537015 w 2045106"/>
                  <a:gd name="connsiteY59" fmla="*/ 787649 h 1365396"/>
                  <a:gd name="connsiteX60" fmla="*/ 1509638 w 2045106"/>
                  <a:gd name="connsiteY60" fmla="*/ 786701 h 1365396"/>
                  <a:gd name="connsiteX61" fmla="*/ 1518438 w 2045106"/>
                  <a:gd name="connsiteY61" fmla="*/ 781019 h 1365396"/>
                  <a:gd name="connsiteX62" fmla="*/ 1577103 w 2045106"/>
                  <a:gd name="connsiteY62" fmla="*/ 728927 h 1365396"/>
                  <a:gd name="connsiteX63" fmla="*/ 1431419 w 2045106"/>
                  <a:gd name="connsiteY63" fmla="*/ 647474 h 1365396"/>
                  <a:gd name="connsiteX64" fmla="*/ 1318000 w 2045106"/>
                  <a:gd name="connsiteY64" fmla="*/ 625690 h 1365396"/>
                  <a:gd name="connsiteX65" fmla="*/ 1394264 w 2045106"/>
                  <a:gd name="connsiteY65" fmla="*/ 548972 h 1365396"/>
                  <a:gd name="connsiteX66" fmla="*/ 1198716 w 2045106"/>
                  <a:gd name="connsiteY66" fmla="*/ 480779 h 1365396"/>
                  <a:gd name="connsiteX67" fmla="*/ 1106807 w 2045106"/>
                  <a:gd name="connsiteY67" fmla="*/ 469413 h 1365396"/>
                  <a:gd name="connsiteX68" fmla="*/ 1087253 w 2045106"/>
                  <a:gd name="connsiteY68" fmla="*/ 345339 h 1365396"/>
                  <a:gd name="connsiteX69" fmla="*/ 891704 w 2045106"/>
                  <a:gd name="connsiteY69" fmla="*/ 328291 h 1365396"/>
                  <a:gd name="connsiteX70" fmla="*/ 829128 w 2045106"/>
                  <a:gd name="connsiteY70" fmla="*/ 344392 h 1365396"/>
                  <a:gd name="connsiteX71" fmla="*/ 790018 w 2045106"/>
                  <a:gd name="connsiteY71" fmla="*/ 210847 h 1365396"/>
                  <a:gd name="connsiteX72" fmla="*/ 587625 w 2045106"/>
                  <a:gd name="connsiteY72" fmla="*/ 212741 h 1365396"/>
                  <a:gd name="connsiteX73" fmla="*/ 567092 w 2045106"/>
                  <a:gd name="connsiteY73" fmla="*/ 218424 h 1365396"/>
                  <a:gd name="connsiteX74" fmla="*/ 560248 w 2045106"/>
                  <a:gd name="connsiteY74" fmla="*/ 172962 h 1365396"/>
                  <a:gd name="connsiteX75" fmla="*/ 493761 w 2045106"/>
                  <a:gd name="connsiteY75" fmla="*/ 102875 h 1365396"/>
                  <a:gd name="connsiteX76" fmla="*/ 332433 w 2045106"/>
                  <a:gd name="connsiteY76" fmla="*/ 123711 h 1365396"/>
                  <a:gd name="connsiteX77" fmla="*/ 260080 w 2045106"/>
                  <a:gd name="connsiteY77" fmla="*/ 152125 h 1365396"/>
                  <a:gd name="connsiteX78" fmla="*/ 227815 w 2045106"/>
                  <a:gd name="connsiteY78" fmla="*/ 82038 h 1365396"/>
                  <a:gd name="connsiteX79" fmla="*/ 133951 w 2045106"/>
                  <a:gd name="connsiteY79" fmla="*/ 584 h 1365396"/>
                  <a:gd name="connsiteX80" fmla="*/ 68442 w 2045106"/>
                  <a:gd name="connsiteY80" fmla="*/ 7214 h 1365396"/>
                  <a:gd name="connsiteX81" fmla="*/ 61598 w 2045106"/>
                  <a:gd name="connsiteY81" fmla="*/ 118029 h 136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045106" h="1365396">
                    <a:moveTo>
                      <a:pt x="61598" y="118029"/>
                    </a:moveTo>
                    <a:cubicBezTo>
                      <a:pt x="44977" y="158755"/>
                      <a:pt x="22488" y="195693"/>
                      <a:pt x="0" y="233578"/>
                    </a:cubicBezTo>
                    <a:cubicBezTo>
                      <a:pt x="37154" y="206112"/>
                      <a:pt x="75286" y="178645"/>
                      <a:pt x="122218" y="169174"/>
                    </a:cubicBezTo>
                    <a:cubicBezTo>
                      <a:pt x="125152" y="168226"/>
                      <a:pt x="130040" y="170121"/>
                      <a:pt x="130040" y="173909"/>
                    </a:cubicBezTo>
                    <a:cubicBezTo>
                      <a:pt x="135907" y="205164"/>
                      <a:pt x="122218" y="234525"/>
                      <a:pt x="118307" y="264833"/>
                    </a:cubicBezTo>
                    <a:cubicBezTo>
                      <a:pt x="154484" y="252521"/>
                      <a:pt x="192616" y="231684"/>
                      <a:pt x="231726" y="237367"/>
                    </a:cubicBezTo>
                    <a:cubicBezTo>
                      <a:pt x="265947" y="243050"/>
                      <a:pt x="296257" y="261992"/>
                      <a:pt x="316790" y="290406"/>
                    </a:cubicBezTo>
                    <a:cubicBezTo>
                      <a:pt x="350033" y="337762"/>
                      <a:pt x="357855" y="395537"/>
                      <a:pt x="367632" y="451418"/>
                    </a:cubicBezTo>
                    <a:cubicBezTo>
                      <a:pt x="377410" y="369017"/>
                      <a:pt x="374476" y="267675"/>
                      <a:pt x="442919" y="214636"/>
                    </a:cubicBezTo>
                    <a:cubicBezTo>
                      <a:pt x="445852" y="212741"/>
                      <a:pt x="449763" y="211794"/>
                      <a:pt x="452696" y="214636"/>
                    </a:cubicBezTo>
                    <a:cubicBezTo>
                      <a:pt x="497672" y="258204"/>
                      <a:pt x="492784" y="322608"/>
                      <a:pt x="487895" y="380383"/>
                    </a:cubicBezTo>
                    <a:cubicBezTo>
                      <a:pt x="517227" y="340604"/>
                      <a:pt x="570025" y="279987"/>
                      <a:pt x="607180" y="326397"/>
                    </a:cubicBezTo>
                    <a:cubicBezTo>
                      <a:pt x="629668" y="352916"/>
                      <a:pt x="601313" y="394590"/>
                      <a:pt x="575892" y="427740"/>
                    </a:cubicBezTo>
                    <a:cubicBezTo>
                      <a:pt x="608157" y="406903"/>
                      <a:pt x="643356" y="389854"/>
                      <a:pt x="678555" y="376595"/>
                    </a:cubicBezTo>
                    <a:cubicBezTo>
                      <a:pt x="715709" y="361441"/>
                      <a:pt x="781218" y="335868"/>
                      <a:pt x="814462" y="371859"/>
                    </a:cubicBezTo>
                    <a:cubicBezTo>
                      <a:pt x="849661" y="410691"/>
                      <a:pt x="787085" y="467519"/>
                      <a:pt x="760686" y="490250"/>
                    </a:cubicBezTo>
                    <a:cubicBezTo>
                      <a:pt x="742108" y="506351"/>
                      <a:pt x="723531" y="520558"/>
                      <a:pt x="703976" y="534765"/>
                    </a:cubicBezTo>
                    <a:cubicBezTo>
                      <a:pt x="742108" y="522453"/>
                      <a:pt x="782196" y="517717"/>
                      <a:pt x="818373" y="530977"/>
                    </a:cubicBezTo>
                    <a:cubicBezTo>
                      <a:pt x="822283" y="532871"/>
                      <a:pt x="824239" y="536659"/>
                      <a:pt x="822283" y="540448"/>
                    </a:cubicBezTo>
                    <a:cubicBezTo>
                      <a:pt x="812506" y="559391"/>
                      <a:pt x="797840" y="574545"/>
                      <a:pt x="780241" y="587804"/>
                    </a:cubicBezTo>
                    <a:cubicBezTo>
                      <a:pt x="806640" y="582121"/>
                      <a:pt x="833039" y="583069"/>
                      <a:pt x="854549" y="598223"/>
                    </a:cubicBezTo>
                    <a:cubicBezTo>
                      <a:pt x="883881" y="620007"/>
                      <a:pt x="880948" y="664522"/>
                      <a:pt x="875082" y="695777"/>
                    </a:cubicBezTo>
                    <a:cubicBezTo>
                      <a:pt x="860416" y="771547"/>
                      <a:pt x="826195" y="848265"/>
                      <a:pt x="785129" y="917405"/>
                    </a:cubicBezTo>
                    <a:cubicBezTo>
                      <a:pt x="808595" y="898463"/>
                      <a:pt x="834994" y="884256"/>
                      <a:pt x="860416" y="879520"/>
                    </a:cubicBezTo>
                    <a:cubicBezTo>
                      <a:pt x="919080" y="868154"/>
                      <a:pt x="917125" y="926877"/>
                      <a:pt x="911258" y="971391"/>
                    </a:cubicBezTo>
                    <a:cubicBezTo>
                      <a:pt x="922991" y="944872"/>
                      <a:pt x="934724" y="915511"/>
                      <a:pt x="958190" y="898463"/>
                    </a:cubicBezTo>
                    <a:cubicBezTo>
                      <a:pt x="982634" y="880467"/>
                      <a:pt x="1007078" y="898463"/>
                      <a:pt x="1014899" y="923088"/>
                    </a:cubicBezTo>
                    <a:cubicBezTo>
                      <a:pt x="1033476" y="978021"/>
                      <a:pt x="1024677" y="1040532"/>
                      <a:pt x="1011966" y="1100201"/>
                    </a:cubicBezTo>
                    <a:cubicBezTo>
                      <a:pt x="1026632" y="1065157"/>
                      <a:pt x="1042276" y="1031061"/>
                      <a:pt x="1063787" y="999805"/>
                    </a:cubicBezTo>
                    <a:cubicBezTo>
                      <a:pt x="1086275" y="967603"/>
                      <a:pt x="1127340" y="921194"/>
                      <a:pt x="1173294" y="941083"/>
                    </a:cubicBezTo>
                    <a:cubicBezTo>
                      <a:pt x="1213381" y="958132"/>
                      <a:pt x="1220226" y="1012118"/>
                      <a:pt x="1222181" y="1049056"/>
                    </a:cubicBezTo>
                    <a:cubicBezTo>
                      <a:pt x="1223159" y="1064210"/>
                      <a:pt x="1223159" y="1078417"/>
                      <a:pt x="1222181" y="1093571"/>
                    </a:cubicBezTo>
                    <a:cubicBezTo>
                      <a:pt x="1230003" y="1034849"/>
                      <a:pt x="1236847" y="976127"/>
                      <a:pt x="1265202" y="924982"/>
                    </a:cubicBezTo>
                    <a:cubicBezTo>
                      <a:pt x="1279868" y="898463"/>
                      <a:pt x="1307245" y="870996"/>
                      <a:pt x="1340489" y="886150"/>
                    </a:cubicBezTo>
                    <a:cubicBezTo>
                      <a:pt x="1378621" y="903198"/>
                      <a:pt x="1398176" y="942978"/>
                      <a:pt x="1421641" y="976127"/>
                    </a:cubicBezTo>
                    <a:cubicBezTo>
                      <a:pt x="1423597" y="943925"/>
                      <a:pt x="1431419" y="912670"/>
                      <a:pt x="1458796" y="890886"/>
                    </a:cubicBezTo>
                    <a:cubicBezTo>
                      <a:pt x="1461729" y="888991"/>
                      <a:pt x="1465640" y="888044"/>
                      <a:pt x="1468573" y="890886"/>
                    </a:cubicBezTo>
                    <a:cubicBezTo>
                      <a:pt x="1538971" y="960973"/>
                      <a:pt x="1472484" y="1081258"/>
                      <a:pt x="1435330" y="1161765"/>
                    </a:cubicBezTo>
                    <a:cubicBezTo>
                      <a:pt x="1477373" y="1127668"/>
                      <a:pt x="1521371" y="1093571"/>
                      <a:pt x="1579058" y="1090730"/>
                    </a:cubicBezTo>
                    <a:cubicBezTo>
                      <a:pt x="1581991" y="1090730"/>
                      <a:pt x="1584925" y="1092624"/>
                      <a:pt x="1585902" y="1095465"/>
                    </a:cubicBezTo>
                    <a:cubicBezTo>
                      <a:pt x="1596658" y="1140928"/>
                      <a:pt x="1566347" y="1179760"/>
                      <a:pt x="1532126" y="1212909"/>
                    </a:cubicBezTo>
                    <a:cubicBezTo>
                      <a:pt x="1587858" y="1180707"/>
                      <a:pt x="1647500" y="1155135"/>
                      <a:pt x="1713010" y="1159870"/>
                    </a:cubicBezTo>
                    <a:cubicBezTo>
                      <a:pt x="1717898" y="1159870"/>
                      <a:pt x="1721809" y="1165553"/>
                      <a:pt x="1718876" y="1169341"/>
                    </a:cubicBezTo>
                    <a:cubicBezTo>
                      <a:pt x="1675855" y="1235641"/>
                      <a:pt x="1601546" y="1267843"/>
                      <a:pt x="1542882" y="1318988"/>
                    </a:cubicBezTo>
                    <a:cubicBezTo>
                      <a:pt x="1642612" y="1301940"/>
                      <a:pt x="1744297" y="1278261"/>
                      <a:pt x="1846960" y="1282997"/>
                    </a:cubicBezTo>
                    <a:cubicBezTo>
                      <a:pt x="1893892" y="1284891"/>
                      <a:pt x="1946690" y="1291521"/>
                      <a:pt x="1987756" y="1315199"/>
                    </a:cubicBezTo>
                    <a:cubicBezTo>
                      <a:pt x="2011221" y="1328459"/>
                      <a:pt x="2027843" y="1346454"/>
                      <a:pt x="2043487" y="1365397"/>
                    </a:cubicBezTo>
                    <a:cubicBezTo>
                      <a:pt x="2043487" y="1362556"/>
                      <a:pt x="2043487" y="1360661"/>
                      <a:pt x="2043487" y="1357820"/>
                    </a:cubicBezTo>
                    <a:cubicBezTo>
                      <a:pt x="2045442" y="1350243"/>
                      <a:pt x="2045442" y="1341719"/>
                      <a:pt x="2044465" y="1333195"/>
                    </a:cubicBezTo>
                    <a:cubicBezTo>
                      <a:pt x="2039576" y="1289627"/>
                      <a:pt x="1962334" y="1248900"/>
                      <a:pt x="1887048" y="1225222"/>
                    </a:cubicBezTo>
                    <a:cubicBezTo>
                      <a:pt x="1902692" y="1211962"/>
                      <a:pt x="1917358" y="1196808"/>
                      <a:pt x="1930068" y="1181654"/>
                    </a:cubicBezTo>
                    <a:cubicBezTo>
                      <a:pt x="1938868" y="1171236"/>
                      <a:pt x="1962334" y="1154187"/>
                      <a:pt x="1953535" y="1135245"/>
                    </a:cubicBezTo>
                    <a:cubicBezTo>
                      <a:pt x="1933979" y="1092624"/>
                      <a:pt x="1884115" y="1078417"/>
                      <a:pt x="1835228" y="1068946"/>
                    </a:cubicBezTo>
                    <a:cubicBezTo>
                      <a:pt x="1823494" y="1067052"/>
                      <a:pt x="1810784" y="1064210"/>
                      <a:pt x="1799051" y="1062316"/>
                    </a:cubicBezTo>
                    <a:cubicBezTo>
                      <a:pt x="1823494" y="1033902"/>
                      <a:pt x="1837183" y="1002647"/>
                      <a:pt x="1801984" y="983704"/>
                    </a:cubicBezTo>
                    <a:cubicBezTo>
                      <a:pt x="1789274" y="977074"/>
                      <a:pt x="1774607" y="971391"/>
                      <a:pt x="1758963" y="967603"/>
                    </a:cubicBezTo>
                    <a:cubicBezTo>
                      <a:pt x="1742341" y="957185"/>
                      <a:pt x="1723765" y="950555"/>
                      <a:pt x="1704209" y="945819"/>
                    </a:cubicBezTo>
                    <a:cubicBezTo>
                      <a:pt x="1713987" y="930665"/>
                      <a:pt x="1722787" y="916458"/>
                      <a:pt x="1733542" y="902251"/>
                    </a:cubicBezTo>
                    <a:cubicBezTo>
                      <a:pt x="1746252" y="886150"/>
                      <a:pt x="1782429" y="835005"/>
                      <a:pt x="1724742" y="807538"/>
                    </a:cubicBezTo>
                    <a:cubicBezTo>
                      <a:pt x="1666077" y="779124"/>
                      <a:pt x="1586880" y="786701"/>
                      <a:pt x="1537015" y="787649"/>
                    </a:cubicBezTo>
                    <a:cubicBezTo>
                      <a:pt x="1531149" y="787649"/>
                      <a:pt x="1521371" y="787649"/>
                      <a:pt x="1509638" y="786701"/>
                    </a:cubicBezTo>
                    <a:cubicBezTo>
                      <a:pt x="1512572" y="784807"/>
                      <a:pt x="1515505" y="782913"/>
                      <a:pt x="1518438" y="781019"/>
                    </a:cubicBezTo>
                    <a:cubicBezTo>
                      <a:pt x="1536038" y="769653"/>
                      <a:pt x="1581014" y="751658"/>
                      <a:pt x="1577103" y="728927"/>
                    </a:cubicBezTo>
                    <a:cubicBezTo>
                      <a:pt x="1568303" y="678729"/>
                      <a:pt x="1494972" y="662628"/>
                      <a:pt x="1431419" y="647474"/>
                    </a:cubicBezTo>
                    <a:cubicBezTo>
                      <a:pt x="1400131" y="639896"/>
                      <a:pt x="1359066" y="631372"/>
                      <a:pt x="1318000" y="625690"/>
                    </a:cubicBezTo>
                    <a:cubicBezTo>
                      <a:pt x="1360043" y="606747"/>
                      <a:pt x="1414797" y="578333"/>
                      <a:pt x="1394264" y="548972"/>
                    </a:cubicBezTo>
                    <a:cubicBezTo>
                      <a:pt x="1361021" y="500669"/>
                      <a:pt x="1262269" y="488356"/>
                      <a:pt x="1198716" y="480779"/>
                    </a:cubicBezTo>
                    <a:cubicBezTo>
                      <a:pt x="1168405" y="476990"/>
                      <a:pt x="1137117" y="473202"/>
                      <a:pt x="1106807" y="469413"/>
                    </a:cubicBezTo>
                    <a:cubicBezTo>
                      <a:pt x="1121474" y="439105"/>
                      <a:pt x="1151784" y="376595"/>
                      <a:pt x="1087253" y="345339"/>
                    </a:cubicBezTo>
                    <a:cubicBezTo>
                      <a:pt x="1019788" y="313137"/>
                      <a:pt x="951346" y="316925"/>
                      <a:pt x="891704" y="328291"/>
                    </a:cubicBezTo>
                    <a:cubicBezTo>
                      <a:pt x="886815" y="329238"/>
                      <a:pt x="860416" y="335868"/>
                      <a:pt x="829128" y="344392"/>
                    </a:cubicBezTo>
                    <a:cubicBezTo>
                      <a:pt x="834994" y="300824"/>
                      <a:pt x="838905" y="239261"/>
                      <a:pt x="790018" y="210847"/>
                    </a:cubicBezTo>
                    <a:cubicBezTo>
                      <a:pt x="724509" y="172015"/>
                      <a:pt x="642378" y="198534"/>
                      <a:pt x="587625" y="212741"/>
                    </a:cubicBezTo>
                    <a:cubicBezTo>
                      <a:pt x="580781" y="214636"/>
                      <a:pt x="573937" y="216530"/>
                      <a:pt x="567092" y="218424"/>
                    </a:cubicBezTo>
                    <a:cubicBezTo>
                      <a:pt x="565137" y="203270"/>
                      <a:pt x="563181" y="188116"/>
                      <a:pt x="560248" y="172962"/>
                    </a:cubicBezTo>
                    <a:cubicBezTo>
                      <a:pt x="556337" y="151178"/>
                      <a:pt x="539715" y="113293"/>
                      <a:pt x="493761" y="102875"/>
                    </a:cubicBezTo>
                    <a:cubicBezTo>
                      <a:pt x="435097" y="89615"/>
                      <a:pt x="375454" y="108557"/>
                      <a:pt x="332433" y="123711"/>
                    </a:cubicBezTo>
                    <a:cubicBezTo>
                      <a:pt x="307012" y="132235"/>
                      <a:pt x="282569" y="141707"/>
                      <a:pt x="260080" y="152125"/>
                    </a:cubicBezTo>
                    <a:cubicBezTo>
                      <a:pt x="254214" y="126553"/>
                      <a:pt x="243459" y="102875"/>
                      <a:pt x="227815" y="82038"/>
                    </a:cubicBezTo>
                    <a:cubicBezTo>
                      <a:pt x="215104" y="49835"/>
                      <a:pt x="195549" y="6267"/>
                      <a:pt x="133951" y="584"/>
                    </a:cubicBezTo>
                    <a:cubicBezTo>
                      <a:pt x="110485" y="-1310"/>
                      <a:pt x="88975" y="1532"/>
                      <a:pt x="68442" y="7214"/>
                    </a:cubicBezTo>
                    <a:cubicBezTo>
                      <a:pt x="89953" y="34681"/>
                      <a:pt x="75286" y="84879"/>
                      <a:pt x="61598" y="118029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0BF36619-6E63-3E73-82AE-24536EEDAF06}"/>
                  </a:ext>
                </a:extLst>
              </p:cNvPr>
              <p:cNvSpPr/>
              <p:nvPr/>
            </p:nvSpPr>
            <p:spPr>
              <a:xfrm>
                <a:off x="985122" y="435519"/>
                <a:ext cx="6056557" cy="2191018"/>
              </a:xfrm>
              <a:custGeom>
                <a:avLst/>
                <a:gdLst>
                  <a:gd name="connsiteX0" fmla="*/ 5887433 w 6056557"/>
                  <a:gd name="connsiteY0" fmla="*/ 647836 h 2191018"/>
                  <a:gd name="connsiteX1" fmla="*/ 5975430 w 6056557"/>
                  <a:gd name="connsiteY1" fmla="*/ 567330 h 2191018"/>
                  <a:gd name="connsiteX2" fmla="*/ 5793569 w 6056557"/>
                  <a:gd name="connsiteY2" fmla="*/ 515238 h 2191018"/>
                  <a:gd name="connsiteX3" fmla="*/ 5800413 w 6056557"/>
                  <a:gd name="connsiteY3" fmla="*/ 504820 h 2191018"/>
                  <a:gd name="connsiteX4" fmla="*/ 5774992 w 6056557"/>
                  <a:gd name="connsiteY4" fmla="*/ 434732 h 2191018"/>
                  <a:gd name="connsiteX5" fmla="*/ 5693839 w 6056557"/>
                  <a:gd name="connsiteY5" fmla="*/ 433785 h 2191018"/>
                  <a:gd name="connsiteX6" fmla="*/ 5671351 w 6056557"/>
                  <a:gd name="connsiteY6" fmla="*/ 324865 h 2191018"/>
                  <a:gd name="connsiteX7" fmla="*/ 5663529 w 6056557"/>
                  <a:gd name="connsiteY7" fmla="*/ 317288 h 2191018"/>
                  <a:gd name="connsiteX8" fmla="*/ 5571621 w 6056557"/>
                  <a:gd name="connsiteY8" fmla="*/ 362751 h 2191018"/>
                  <a:gd name="connsiteX9" fmla="*/ 5558910 w 6056557"/>
                  <a:gd name="connsiteY9" fmla="*/ 334337 h 2191018"/>
                  <a:gd name="connsiteX10" fmla="*/ 5569666 w 6056557"/>
                  <a:gd name="connsiteY10" fmla="*/ 329601 h 2191018"/>
                  <a:gd name="connsiteX11" fmla="*/ 5489491 w 6056557"/>
                  <a:gd name="connsiteY11" fmla="*/ 214051 h 2191018"/>
                  <a:gd name="connsiteX12" fmla="*/ 5481668 w 6056557"/>
                  <a:gd name="connsiteY12" fmla="*/ 209316 h 2191018"/>
                  <a:gd name="connsiteX13" fmla="*/ 5518822 w 6056557"/>
                  <a:gd name="connsiteY13" fmla="*/ 340019 h 2191018"/>
                  <a:gd name="connsiteX14" fmla="*/ 5468958 w 6056557"/>
                  <a:gd name="connsiteY14" fmla="*/ 434732 h 2191018"/>
                  <a:gd name="connsiteX15" fmla="*/ 5587265 w 6056557"/>
                  <a:gd name="connsiteY15" fmla="*/ 390217 h 2191018"/>
                  <a:gd name="connsiteX16" fmla="*/ 5614642 w 6056557"/>
                  <a:gd name="connsiteY16" fmla="*/ 437574 h 2191018"/>
                  <a:gd name="connsiteX17" fmla="*/ 5600953 w 6056557"/>
                  <a:gd name="connsiteY17" fmla="*/ 465040 h 2191018"/>
                  <a:gd name="connsiteX18" fmla="*/ 5679173 w 6056557"/>
                  <a:gd name="connsiteY18" fmla="*/ 462199 h 2191018"/>
                  <a:gd name="connsiteX19" fmla="*/ 5737838 w 6056557"/>
                  <a:gd name="connsiteY19" fmla="*/ 502926 h 2191018"/>
                  <a:gd name="connsiteX20" fmla="*/ 5648863 w 6056557"/>
                  <a:gd name="connsiteY20" fmla="*/ 554071 h 2191018"/>
                  <a:gd name="connsiteX21" fmla="*/ 5747615 w 6056557"/>
                  <a:gd name="connsiteY21" fmla="*/ 547441 h 2191018"/>
                  <a:gd name="connsiteX22" fmla="*/ 5869833 w 6056557"/>
                  <a:gd name="connsiteY22" fmla="*/ 564489 h 2191018"/>
                  <a:gd name="connsiteX23" fmla="*/ 5810191 w 6056557"/>
                  <a:gd name="connsiteY23" fmla="*/ 670567 h 2191018"/>
                  <a:gd name="connsiteX24" fmla="*/ 5903076 w 6056557"/>
                  <a:gd name="connsiteY24" fmla="*/ 745391 h 2191018"/>
                  <a:gd name="connsiteX25" fmla="*/ 5678195 w 6056557"/>
                  <a:gd name="connsiteY25" fmla="*/ 845786 h 2191018"/>
                  <a:gd name="connsiteX26" fmla="*/ 5778903 w 6056557"/>
                  <a:gd name="connsiteY26" fmla="*/ 904508 h 2191018"/>
                  <a:gd name="connsiteX27" fmla="*/ 5799435 w 6056557"/>
                  <a:gd name="connsiteY27" fmla="*/ 975543 h 2191018"/>
                  <a:gd name="connsiteX28" fmla="*/ 5709483 w 6056557"/>
                  <a:gd name="connsiteY28" fmla="*/ 1026688 h 2191018"/>
                  <a:gd name="connsiteX29" fmla="*/ 5615620 w 6056557"/>
                  <a:gd name="connsiteY29" fmla="*/ 1040895 h 2191018"/>
                  <a:gd name="connsiteX30" fmla="*/ 5678195 w 6056557"/>
                  <a:gd name="connsiteY30" fmla="*/ 1090146 h 2191018"/>
                  <a:gd name="connsiteX31" fmla="*/ 5527623 w 6056557"/>
                  <a:gd name="connsiteY31" fmla="*/ 1126137 h 2191018"/>
                  <a:gd name="connsiteX32" fmla="*/ 5719260 w 6056557"/>
                  <a:gd name="connsiteY32" fmla="*/ 1284307 h 2191018"/>
                  <a:gd name="connsiteX33" fmla="*/ 5488513 w 6056557"/>
                  <a:gd name="connsiteY33" fmla="*/ 1331663 h 2191018"/>
                  <a:gd name="connsiteX34" fmla="*/ 5354562 w 6056557"/>
                  <a:gd name="connsiteY34" fmla="*/ 1317456 h 2191018"/>
                  <a:gd name="connsiteX35" fmla="*/ 5389760 w 6056557"/>
                  <a:gd name="connsiteY35" fmla="*/ 1371443 h 2191018"/>
                  <a:gd name="connsiteX36" fmla="*/ 5384872 w 6056557"/>
                  <a:gd name="connsiteY36" fmla="*/ 1379020 h 2191018"/>
                  <a:gd name="connsiteX37" fmla="*/ 5192256 w 6056557"/>
                  <a:gd name="connsiteY37" fmla="*/ 1334505 h 2191018"/>
                  <a:gd name="connsiteX38" fmla="*/ 5256788 w 6056557"/>
                  <a:gd name="connsiteY38" fmla="*/ 1490781 h 2191018"/>
                  <a:gd name="connsiteX39" fmla="*/ 5248965 w 6056557"/>
                  <a:gd name="connsiteY39" fmla="*/ 1498358 h 2191018"/>
                  <a:gd name="connsiteX40" fmla="*/ 5012351 w 6056557"/>
                  <a:gd name="connsiteY40" fmla="*/ 1349659 h 2191018"/>
                  <a:gd name="connsiteX41" fmla="*/ 4982041 w 6056557"/>
                  <a:gd name="connsiteY41" fmla="*/ 1671682 h 2191018"/>
                  <a:gd name="connsiteX42" fmla="*/ 4973241 w 6056557"/>
                  <a:gd name="connsiteY42" fmla="*/ 1673577 h 2191018"/>
                  <a:gd name="connsiteX43" fmla="*/ 4907732 w 6056557"/>
                  <a:gd name="connsiteY43" fmla="*/ 1566552 h 2191018"/>
                  <a:gd name="connsiteX44" fmla="*/ 4881333 w 6056557"/>
                  <a:gd name="connsiteY44" fmla="*/ 1699149 h 2191018"/>
                  <a:gd name="connsiteX45" fmla="*/ 4869600 w 6056557"/>
                  <a:gd name="connsiteY45" fmla="*/ 1701044 h 2191018"/>
                  <a:gd name="connsiteX46" fmla="*/ 4845157 w 6056557"/>
                  <a:gd name="connsiteY46" fmla="*/ 1621484 h 2191018"/>
                  <a:gd name="connsiteX47" fmla="*/ 4828535 w 6056557"/>
                  <a:gd name="connsiteY47" fmla="*/ 1680207 h 2191018"/>
                  <a:gd name="connsiteX48" fmla="*/ 4752271 w 6056557"/>
                  <a:gd name="connsiteY48" fmla="*/ 1779656 h 2191018"/>
                  <a:gd name="connsiteX49" fmla="*/ 4635919 w 6056557"/>
                  <a:gd name="connsiteY49" fmla="*/ 1701991 h 2191018"/>
                  <a:gd name="connsiteX50" fmla="*/ 4570410 w 6056557"/>
                  <a:gd name="connsiteY50" fmla="*/ 1561816 h 2191018"/>
                  <a:gd name="connsiteX51" fmla="*/ 4517612 w 6056557"/>
                  <a:gd name="connsiteY51" fmla="*/ 1726616 h 2191018"/>
                  <a:gd name="connsiteX52" fmla="*/ 4506857 w 6056557"/>
                  <a:gd name="connsiteY52" fmla="*/ 1727563 h 2191018"/>
                  <a:gd name="connsiteX53" fmla="*/ 4476547 w 6056557"/>
                  <a:gd name="connsiteY53" fmla="*/ 1577917 h 2191018"/>
                  <a:gd name="connsiteX54" fmla="*/ 4396372 w 6056557"/>
                  <a:gd name="connsiteY54" fmla="*/ 1710515 h 2191018"/>
                  <a:gd name="connsiteX55" fmla="*/ 4385616 w 6056557"/>
                  <a:gd name="connsiteY55" fmla="*/ 1707674 h 2191018"/>
                  <a:gd name="connsiteX56" fmla="*/ 4386594 w 6056557"/>
                  <a:gd name="connsiteY56" fmla="*/ 1522983 h 2191018"/>
                  <a:gd name="connsiteX57" fmla="*/ 4314241 w 6056557"/>
                  <a:gd name="connsiteY57" fmla="*/ 1588335 h 2191018"/>
                  <a:gd name="connsiteX58" fmla="*/ 4257532 w 6056557"/>
                  <a:gd name="connsiteY58" fmla="*/ 1554238 h 2191018"/>
                  <a:gd name="connsiteX59" fmla="*/ 4272198 w 6056557"/>
                  <a:gd name="connsiteY59" fmla="*/ 1508777 h 2191018"/>
                  <a:gd name="connsiteX60" fmla="*/ 4238955 w 6056557"/>
                  <a:gd name="connsiteY60" fmla="*/ 1541926 h 2191018"/>
                  <a:gd name="connsiteX61" fmla="*/ 4105004 w 6056557"/>
                  <a:gd name="connsiteY61" fmla="*/ 1623379 h 2191018"/>
                  <a:gd name="connsiteX62" fmla="*/ 4051228 w 6056557"/>
                  <a:gd name="connsiteY62" fmla="*/ 1519195 h 2191018"/>
                  <a:gd name="connsiteX63" fmla="*/ 4167579 w 6056557"/>
                  <a:gd name="connsiteY63" fmla="*/ 1362919 h 2191018"/>
                  <a:gd name="connsiteX64" fmla="*/ 4040472 w 6056557"/>
                  <a:gd name="connsiteY64" fmla="*/ 1353447 h 2191018"/>
                  <a:gd name="connsiteX65" fmla="*/ 4040472 w 6056557"/>
                  <a:gd name="connsiteY65" fmla="*/ 1343976 h 2191018"/>
                  <a:gd name="connsiteX66" fmla="*/ 4101093 w 6056557"/>
                  <a:gd name="connsiteY66" fmla="*/ 1294725 h 2191018"/>
                  <a:gd name="connsiteX67" fmla="*/ 4030695 w 6056557"/>
                  <a:gd name="connsiteY67" fmla="*/ 1279571 h 2191018"/>
                  <a:gd name="connsiteX68" fmla="*/ 3974963 w 6056557"/>
                  <a:gd name="connsiteY68" fmla="*/ 1247369 h 2191018"/>
                  <a:gd name="connsiteX69" fmla="*/ 4022873 w 6056557"/>
                  <a:gd name="connsiteY69" fmla="*/ 1131819 h 2191018"/>
                  <a:gd name="connsiteX70" fmla="*/ 4070782 w 6056557"/>
                  <a:gd name="connsiteY70" fmla="*/ 1086357 h 2191018"/>
                  <a:gd name="connsiteX71" fmla="*/ 4003318 w 6056557"/>
                  <a:gd name="connsiteY71" fmla="*/ 1092040 h 2191018"/>
                  <a:gd name="connsiteX72" fmla="*/ 3998429 w 6056557"/>
                  <a:gd name="connsiteY72" fmla="*/ 1084463 h 2191018"/>
                  <a:gd name="connsiteX73" fmla="*/ 4045361 w 6056557"/>
                  <a:gd name="connsiteY73" fmla="*/ 1006798 h 2191018"/>
                  <a:gd name="connsiteX74" fmla="*/ 3915321 w 6056557"/>
                  <a:gd name="connsiteY74" fmla="*/ 1010587 h 2191018"/>
                  <a:gd name="connsiteX75" fmla="*/ 3911410 w 6056557"/>
                  <a:gd name="connsiteY75" fmla="*/ 1001115 h 2191018"/>
                  <a:gd name="connsiteX76" fmla="*/ 4006251 w 6056557"/>
                  <a:gd name="connsiteY76" fmla="*/ 930080 h 2191018"/>
                  <a:gd name="connsiteX77" fmla="*/ 3882078 w 6056557"/>
                  <a:gd name="connsiteY77" fmla="*/ 885566 h 2191018"/>
                  <a:gd name="connsiteX78" fmla="*/ 3993541 w 6056557"/>
                  <a:gd name="connsiteY78" fmla="*/ 747285 h 2191018"/>
                  <a:gd name="connsiteX79" fmla="*/ 3976919 w 6056557"/>
                  <a:gd name="connsiteY79" fmla="*/ 691404 h 2191018"/>
                  <a:gd name="connsiteX80" fmla="*/ 4117714 w 6056557"/>
                  <a:gd name="connsiteY80" fmla="*/ 564489 h 2191018"/>
                  <a:gd name="connsiteX81" fmla="*/ 3973986 w 6056557"/>
                  <a:gd name="connsiteY81" fmla="*/ 454622 h 2191018"/>
                  <a:gd name="connsiteX82" fmla="*/ 3977897 w 6056557"/>
                  <a:gd name="connsiteY82" fmla="*/ 445151 h 2191018"/>
                  <a:gd name="connsiteX83" fmla="*/ 4064916 w 6056557"/>
                  <a:gd name="connsiteY83" fmla="*/ 437574 h 2191018"/>
                  <a:gd name="connsiteX84" fmla="*/ 3953453 w 6056557"/>
                  <a:gd name="connsiteY84" fmla="*/ 357068 h 2191018"/>
                  <a:gd name="connsiteX85" fmla="*/ 3956386 w 6056557"/>
                  <a:gd name="connsiteY85" fmla="*/ 346649 h 2191018"/>
                  <a:gd name="connsiteX86" fmla="*/ 4154868 w 6056557"/>
                  <a:gd name="connsiteY86" fmla="*/ 357068 h 2191018"/>
                  <a:gd name="connsiteX87" fmla="*/ 4151935 w 6056557"/>
                  <a:gd name="connsiteY87" fmla="*/ 269932 h 2191018"/>
                  <a:gd name="connsiteX88" fmla="*/ 3990607 w 6056557"/>
                  <a:gd name="connsiteY88" fmla="*/ 256672 h 2191018"/>
                  <a:gd name="connsiteX89" fmla="*/ 4065894 w 6056557"/>
                  <a:gd name="connsiteY89" fmla="*/ 208368 h 2191018"/>
                  <a:gd name="connsiteX90" fmla="*/ 4157802 w 6056557"/>
                  <a:gd name="connsiteY90" fmla="*/ 190373 h 2191018"/>
                  <a:gd name="connsiteX91" fmla="*/ 4048294 w 6056557"/>
                  <a:gd name="connsiteY91" fmla="*/ 157223 h 2191018"/>
                  <a:gd name="connsiteX92" fmla="*/ 4047317 w 6056557"/>
                  <a:gd name="connsiteY92" fmla="*/ 146805 h 2191018"/>
                  <a:gd name="connsiteX93" fmla="*/ 4122603 w 6056557"/>
                  <a:gd name="connsiteY93" fmla="*/ 103237 h 2191018"/>
                  <a:gd name="connsiteX94" fmla="*/ 4093270 w 6056557"/>
                  <a:gd name="connsiteY94" fmla="*/ 16101 h 2191018"/>
                  <a:gd name="connsiteX95" fmla="*/ 4088382 w 6056557"/>
                  <a:gd name="connsiteY95" fmla="*/ 30308 h 2191018"/>
                  <a:gd name="connsiteX96" fmla="*/ 3916299 w 6056557"/>
                  <a:gd name="connsiteY96" fmla="*/ 0 h 2191018"/>
                  <a:gd name="connsiteX97" fmla="*/ 3969097 w 6056557"/>
                  <a:gd name="connsiteY97" fmla="*/ 68193 h 2191018"/>
                  <a:gd name="connsiteX98" fmla="*/ 3990607 w 6056557"/>
                  <a:gd name="connsiteY98" fmla="*/ 154382 h 2191018"/>
                  <a:gd name="connsiteX99" fmla="*/ 3908477 w 6056557"/>
                  <a:gd name="connsiteY99" fmla="*/ 143964 h 2191018"/>
                  <a:gd name="connsiteX100" fmla="*/ 3834168 w 6056557"/>
                  <a:gd name="connsiteY100" fmla="*/ 59669 h 2191018"/>
                  <a:gd name="connsiteX101" fmla="*/ 3781370 w 6056557"/>
                  <a:gd name="connsiteY101" fmla="*/ 285086 h 2191018"/>
                  <a:gd name="connsiteX102" fmla="*/ 3770615 w 6056557"/>
                  <a:gd name="connsiteY102" fmla="*/ 282244 h 2191018"/>
                  <a:gd name="connsiteX103" fmla="*/ 3746171 w 6056557"/>
                  <a:gd name="connsiteY103" fmla="*/ 170483 h 2191018"/>
                  <a:gd name="connsiteX104" fmla="*/ 3635686 w 6056557"/>
                  <a:gd name="connsiteY104" fmla="*/ 392112 h 2191018"/>
                  <a:gd name="connsiteX105" fmla="*/ 3624931 w 6056557"/>
                  <a:gd name="connsiteY105" fmla="*/ 391164 h 2191018"/>
                  <a:gd name="connsiteX106" fmla="*/ 3613198 w 6056557"/>
                  <a:gd name="connsiteY106" fmla="*/ 327707 h 2191018"/>
                  <a:gd name="connsiteX107" fmla="*/ 3529112 w 6056557"/>
                  <a:gd name="connsiteY107" fmla="*/ 478300 h 2191018"/>
                  <a:gd name="connsiteX108" fmla="*/ 3518357 w 6056557"/>
                  <a:gd name="connsiteY108" fmla="*/ 475459 h 2191018"/>
                  <a:gd name="connsiteX109" fmla="*/ 3515423 w 6056557"/>
                  <a:gd name="connsiteY109" fmla="*/ 436626 h 2191018"/>
                  <a:gd name="connsiteX110" fmla="*/ 3512490 w 6056557"/>
                  <a:gd name="connsiteY110" fmla="*/ 448939 h 2191018"/>
                  <a:gd name="connsiteX111" fmla="*/ 3468492 w 6056557"/>
                  <a:gd name="connsiteY111" fmla="*/ 523762 h 2191018"/>
                  <a:gd name="connsiteX112" fmla="*/ 3326718 w 6056557"/>
                  <a:gd name="connsiteY112" fmla="*/ 413896 h 2191018"/>
                  <a:gd name="connsiteX113" fmla="*/ 3256321 w 6056557"/>
                  <a:gd name="connsiteY113" fmla="*/ 166695 h 2191018"/>
                  <a:gd name="connsiteX114" fmla="*/ 3254366 w 6056557"/>
                  <a:gd name="connsiteY114" fmla="*/ 145858 h 2191018"/>
                  <a:gd name="connsiteX115" fmla="*/ 3203523 w 6056557"/>
                  <a:gd name="connsiteY115" fmla="*/ 279403 h 2191018"/>
                  <a:gd name="connsiteX116" fmla="*/ 3191790 w 6056557"/>
                  <a:gd name="connsiteY116" fmla="*/ 277509 h 2191018"/>
                  <a:gd name="connsiteX117" fmla="*/ 3184946 w 6056557"/>
                  <a:gd name="connsiteY117" fmla="*/ 185638 h 2191018"/>
                  <a:gd name="connsiteX118" fmla="*/ 3144858 w 6056557"/>
                  <a:gd name="connsiteY118" fmla="*/ 306870 h 2191018"/>
                  <a:gd name="connsiteX119" fmla="*/ 3039262 w 6056557"/>
                  <a:gd name="connsiteY119" fmla="*/ 463146 h 2191018"/>
                  <a:gd name="connsiteX120" fmla="*/ 2951265 w 6056557"/>
                  <a:gd name="connsiteY120" fmla="*/ 368433 h 2191018"/>
                  <a:gd name="connsiteX121" fmla="*/ 3011885 w 6056557"/>
                  <a:gd name="connsiteY121" fmla="*/ 195109 h 2191018"/>
                  <a:gd name="connsiteX122" fmla="*/ 2828069 w 6056557"/>
                  <a:gd name="connsiteY122" fmla="*/ 303081 h 2191018"/>
                  <a:gd name="connsiteX123" fmla="*/ 2820247 w 6056557"/>
                  <a:gd name="connsiteY123" fmla="*/ 295504 h 2191018"/>
                  <a:gd name="connsiteX124" fmla="*/ 2877934 w 6056557"/>
                  <a:gd name="connsiteY124" fmla="*/ 194162 h 2191018"/>
                  <a:gd name="connsiteX125" fmla="*/ 2781137 w 6056557"/>
                  <a:gd name="connsiteY125" fmla="*/ 285086 h 2191018"/>
                  <a:gd name="connsiteX126" fmla="*/ 2772337 w 6056557"/>
                  <a:gd name="connsiteY126" fmla="*/ 283192 h 2191018"/>
                  <a:gd name="connsiteX127" fmla="*/ 2756693 w 6056557"/>
                  <a:gd name="connsiteY127" fmla="*/ 230152 h 2191018"/>
                  <a:gd name="connsiteX128" fmla="*/ 2751805 w 6056557"/>
                  <a:gd name="connsiteY128" fmla="*/ 290769 h 2191018"/>
                  <a:gd name="connsiteX129" fmla="*/ 2699006 w 6056557"/>
                  <a:gd name="connsiteY129" fmla="*/ 439468 h 2191018"/>
                  <a:gd name="connsiteX130" fmla="*/ 2691184 w 6056557"/>
                  <a:gd name="connsiteY130" fmla="*/ 440415 h 2191018"/>
                  <a:gd name="connsiteX131" fmla="*/ 2628609 w 6056557"/>
                  <a:gd name="connsiteY131" fmla="*/ 340967 h 2191018"/>
                  <a:gd name="connsiteX132" fmla="*/ 2530834 w 6056557"/>
                  <a:gd name="connsiteY132" fmla="*/ 546493 h 2191018"/>
                  <a:gd name="connsiteX133" fmla="*/ 2520079 w 6056557"/>
                  <a:gd name="connsiteY133" fmla="*/ 545546 h 2191018"/>
                  <a:gd name="connsiteX134" fmla="*/ 2499546 w 6056557"/>
                  <a:gd name="connsiteY134" fmla="*/ 320130 h 2191018"/>
                  <a:gd name="connsiteX135" fmla="*/ 2465325 w 6056557"/>
                  <a:gd name="connsiteY135" fmla="*/ 352332 h 2191018"/>
                  <a:gd name="connsiteX136" fmla="*/ 2337241 w 6056557"/>
                  <a:gd name="connsiteY136" fmla="*/ 431891 h 2191018"/>
                  <a:gd name="connsiteX137" fmla="*/ 2329419 w 6056557"/>
                  <a:gd name="connsiteY137" fmla="*/ 424314 h 2191018"/>
                  <a:gd name="connsiteX138" fmla="*/ 2382217 w 6056557"/>
                  <a:gd name="connsiteY138" fmla="*/ 287927 h 2191018"/>
                  <a:gd name="connsiteX139" fmla="*/ 2267821 w 6056557"/>
                  <a:gd name="connsiteY139" fmla="*/ 423367 h 2191018"/>
                  <a:gd name="connsiteX140" fmla="*/ 2258044 w 6056557"/>
                  <a:gd name="connsiteY140" fmla="*/ 419578 h 2191018"/>
                  <a:gd name="connsiteX141" fmla="*/ 2256088 w 6056557"/>
                  <a:gd name="connsiteY141" fmla="*/ 318235 h 2191018"/>
                  <a:gd name="connsiteX142" fmla="*/ 2226755 w 6056557"/>
                  <a:gd name="connsiteY142" fmla="*/ 372222 h 2191018"/>
                  <a:gd name="connsiteX143" fmla="*/ 2164180 w 6056557"/>
                  <a:gd name="connsiteY143" fmla="*/ 412948 h 2191018"/>
                  <a:gd name="connsiteX144" fmla="*/ 2146580 w 6056557"/>
                  <a:gd name="connsiteY144" fmla="*/ 410107 h 2191018"/>
                  <a:gd name="connsiteX145" fmla="*/ 2235555 w 6056557"/>
                  <a:gd name="connsiteY145" fmla="*/ 583431 h 2191018"/>
                  <a:gd name="connsiteX146" fmla="*/ 2228711 w 6056557"/>
                  <a:gd name="connsiteY146" fmla="*/ 591956 h 2191018"/>
                  <a:gd name="connsiteX147" fmla="*/ 2085960 w 6056557"/>
                  <a:gd name="connsiteY147" fmla="*/ 535128 h 2191018"/>
                  <a:gd name="connsiteX148" fmla="*/ 2069339 w 6056557"/>
                  <a:gd name="connsiteY148" fmla="*/ 531339 h 2191018"/>
                  <a:gd name="connsiteX149" fmla="*/ 2161247 w 6056557"/>
                  <a:gd name="connsiteY149" fmla="*/ 694246 h 2191018"/>
                  <a:gd name="connsiteX150" fmla="*/ 2171024 w 6056557"/>
                  <a:gd name="connsiteY150" fmla="*/ 857152 h 2191018"/>
                  <a:gd name="connsiteX151" fmla="*/ 2094760 w 6056557"/>
                  <a:gd name="connsiteY151" fmla="*/ 841998 h 2191018"/>
                  <a:gd name="connsiteX152" fmla="*/ 2050761 w 6056557"/>
                  <a:gd name="connsiteY152" fmla="*/ 721712 h 2191018"/>
                  <a:gd name="connsiteX153" fmla="*/ 2001874 w 6056557"/>
                  <a:gd name="connsiteY153" fmla="*/ 1087304 h 2191018"/>
                  <a:gd name="connsiteX154" fmla="*/ 1992097 w 6056557"/>
                  <a:gd name="connsiteY154" fmla="*/ 1087304 h 2191018"/>
                  <a:gd name="connsiteX155" fmla="*/ 1933432 w 6056557"/>
                  <a:gd name="connsiteY155" fmla="*/ 1023846 h 2191018"/>
                  <a:gd name="connsiteX156" fmla="*/ 1895300 w 6056557"/>
                  <a:gd name="connsiteY156" fmla="*/ 1045630 h 2191018"/>
                  <a:gd name="connsiteX157" fmla="*/ 1812192 w 6056557"/>
                  <a:gd name="connsiteY157" fmla="*/ 1045630 h 2191018"/>
                  <a:gd name="connsiteX158" fmla="*/ 1818058 w 6056557"/>
                  <a:gd name="connsiteY158" fmla="*/ 1051313 h 2191018"/>
                  <a:gd name="connsiteX159" fmla="*/ 1885523 w 6056557"/>
                  <a:gd name="connsiteY159" fmla="*/ 1172546 h 2191018"/>
                  <a:gd name="connsiteX160" fmla="*/ 1797526 w 6056557"/>
                  <a:gd name="connsiteY160" fmla="*/ 1236950 h 2191018"/>
                  <a:gd name="connsiteX161" fmla="*/ 1844457 w 6056557"/>
                  <a:gd name="connsiteY161" fmla="*/ 1356288 h 2191018"/>
                  <a:gd name="connsiteX162" fmla="*/ 1837613 w 6056557"/>
                  <a:gd name="connsiteY162" fmla="*/ 1362919 h 2191018"/>
                  <a:gd name="connsiteX163" fmla="*/ 1753527 w 6056557"/>
                  <a:gd name="connsiteY163" fmla="*/ 1336399 h 2191018"/>
                  <a:gd name="connsiteX164" fmla="*/ 1772104 w 6056557"/>
                  <a:gd name="connsiteY164" fmla="*/ 1376178 h 2191018"/>
                  <a:gd name="connsiteX165" fmla="*/ 1745705 w 6056557"/>
                  <a:gd name="connsiteY165" fmla="*/ 1490781 h 2191018"/>
                  <a:gd name="connsiteX166" fmla="*/ 1596110 w 6056557"/>
                  <a:gd name="connsiteY166" fmla="*/ 1486992 h 2191018"/>
                  <a:gd name="connsiteX167" fmla="*/ 1608821 w 6056557"/>
                  <a:gd name="connsiteY167" fmla="*/ 1576023 h 2191018"/>
                  <a:gd name="connsiteX168" fmla="*/ 1600021 w 6056557"/>
                  <a:gd name="connsiteY168" fmla="*/ 1582653 h 2191018"/>
                  <a:gd name="connsiteX169" fmla="*/ 1533534 w 6056557"/>
                  <a:gd name="connsiteY169" fmla="*/ 1535296 h 2191018"/>
                  <a:gd name="connsiteX170" fmla="*/ 1550156 w 6056557"/>
                  <a:gd name="connsiteY170" fmla="*/ 1652740 h 2191018"/>
                  <a:gd name="connsiteX171" fmla="*/ 1540379 w 6056557"/>
                  <a:gd name="connsiteY171" fmla="*/ 1660317 h 2191018"/>
                  <a:gd name="connsiteX172" fmla="*/ 1360474 w 6056557"/>
                  <a:gd name="connsiteY172" fmla="*/ 1484151 h 2191018"/>
                  <a:gd name="connsiteX173" fmla="*/ 1328208 w 6056557"/>
                  <a:gd name="connsiteY173" fmla="*/ 1499305 h 2191018"/>
                  <a:gd name="connsiteX174" fmla="*/ 1260744 w 6056557"/>
                  <a:gd name="connsiteY174" fmla="*/ 1445319 h 2191018"/>
                  <a:gd name="connsiteX175" fmla="*/ 1205012 w 6056557"/>
                  <a:gd name="connsiteY175" fmla="*/ 1544767 h 2191018"/>
                  <a:gd name="connsiteX176" fmla="*/ 1145370 w 6056557"/>
                  <a:gd name="connsiteY176" fmla="*/ 1462367 h 2191018"/>
                  <a:gd name="connsiteX177" fmla="*/ 1139503 w 6056557"/>
                  <a:gd name="connsiteY177" fmla="*/ 1429217 h 2191018"/>
                  <a:gd name="connsiteX178" fmla="*/ 923422 w 6056557"/>
                  <a:gd name="connsiteY178" fmla="*/ 1648004 h 2191018"/>
                  <a:gd name="connsiteX179" fmla="*/ 916577 w 6056557"/>
                  <a:gd name="connsiteY179" fmla="*/ 1641374 h 2191018"/>
                  <a:gd name="connsiteX180" fmla="*/ 942977 w 6056557"/>
                  <a:gd name="connsiteY180" fmla="*/ 1527719 h 2191018"/>
                  <a:gd name="connsiteX181" fmla="*/ 785560 w 6056557"/>
                  <a:gd name="connsiteY181" fmla="*/ 1592124 h 2191018"/>
                  <a:gd name="connsiteX182" fmla="*/ 779693 w 6056557"/>
                  <a:gd name="connsiteY182" fmla="*/ 1582653 h 2191018"/>
                  <a:gd name="connsiteX183" fmla="*/ 878445 w 6056557"/>
                  <a:gd name="connsiteY183" fmla="*/ 1482257 h 2191018"/>
                  <a:gd name="connsiteX184" fmla="*/ 615432 w 6056557"/>
                  <a:gd name="connsiteY184" fmla="*/ 1575075 h 2191018"/>
                  <a:gd name="connsiteX185" fmla="*/ 474637 w 6056557"/>
                  <a:gd name="connsiteY185" fmla="*/ 1525825 h 2191018"/>
                  <a:gd name="connsiteX186" fmla="*/ 534279 w 6056557"/>
                  <a:gd name="connsiteY186" fmla="*/ 1443425 h 2191018"/>
                  <a:gd name="connsiteX187" fmla="*/ 443349 w 6056557"/>
                  <a:gd name="connsiteY187" fmla="*/ 1462367 h 2191018"/>
                  <a:gd name="connsiteX188" fmla="*/ 436505 w 6056557"/>
                  <a:gd name="connsiteY188" fmla="*/ 1453843 h 2191018"/>
                  <a:gd name="connsiteX189" fmla="*/ 452149 w 6056557"/>
                  <a:gd name="connsiteY189" fmla="*/ 1417852 h 2191018"/>
                  <a:gd name="connsiteX190" fmla="*/ 443349 w 6056557"/>
                  <a:gd name="connsiteY190" fmla="*/ 1419746 h 2191018"/>
                  <a:gd name="connsiteX191" fmla="*/ 113849 w 6056557"/>
                  <a:gd name="connsiteY191" fmla="*/ 1364813 h 2191018"/>
                  <a:gd name="connsiteX192" fmla="*/ 114827 w 6056557"/>
                  <a:gd name="connsiteY192" fmla="*/ 1357236 h 2191018"/>
                  <a:gd name="connsiteX193" fmla="*/ 182291 w 6056557"/>
                  <a:gd name="connsiteY193" fmla="*/ 1309879 h 2191018"/>
                  <a:gd name="connsiteX194" fmla="*/ 81583 w 6056557"/>
                  <a:gd name="connsiteY194" fmla="*/ 1311774 h 2191018"/>
                  <a:gd name="connsiteX195" fmla="*/ 76695 w 6056557"/>
                  <a:gd name="connsiteY195" fmla="*/ 1305144 h 2191018"/>
                  <a:gd name="connsiteX196" fmla="*/ 147092 w 6056557"/>
                  <a:gd name="connsiteY196" fmla="*/ 1185805 h 2191018"/>
                  <a:gd name="connsiteX197" fmla="*/ 34651 w 6056557"/>
                  <a:gd name="connsiteY197" fmla="*/ 1203801 h 2191018"/>
                  <a:gd name="connsiteX198" fmla="*/ 27807 w 6056557"/>
                  <a:gd name="connsiteY198" fmla="*/ 1195277 h 2191018"/>
                  <a:gd name="connsiteX199" fmla="*/ 44429 w 6056557"/>
                  <a:gd name="connsiteY199" fmla="*/ 1138449 h 2191018"/>
                  <a:gd name="connsiteX200" fmla="*/ 20963 w 6056557"/>
                  <a:gd name="connsiteY200" fmla="*/ 1193383 h 2191018"/>
                  <a:gd name="connsiteX201" fmla="*/ 54206 w 6056557"/>
                  <a:gd name="connsiteY201" fmla="*/ 1246422 h 2191018"/>
                  <a:gd name="connsiteX202" fmla="*/ 3364 w 6056557"/>
                  <a:gd name="connsiteY202" fmla="*/ 1308932 h 2191018"/>
                  <a:gd name="connsiteX203" fmla="*/ 107982 w 6056557"/>
                  <a:gd name="connsiteY203" fmla="*/ 1357236 h 2191018"/>
                  <a:gd name="connsiteX204" fmla="*/ 110916 w 6056557"/>
                  <a:gd name="connsiteY204" fmla="*/ 1458579 h 2191018"/>
                  <a:gd name="connsiteX205" fmla="*/ 385662 w 6056557"/>
                  <a:gd name="connsiteY205" fmla="*/ 1467103 h 2191018"/>
                  <a:gd name="connsiteX206" fmla="*/ 410106 w 6056557"/>
                  <a:gd name="connsiteY206" fmla="*/ 1614855 h 2191018"/>
                  <a:gd name="connsiteX207" fmla="*/ 468770 w 6056557"/>
                  <a:gd name="connsiteY207" fmla="*/ 1645163 h 2191018"/>
                  <a:gd name="connsiteX208" fmla="*/ 473659 w 6056557"/>
                  <a:gd name="connsiteY208" fmla="*/ 1659370 h 2191018"/>
                  <a:gd name="connsiteX209" fmla="*/ 570456 w 6056557"/>
                  <a:gd name="connsiteY209" fmla="*/ 1699149 h 2191018"/>
                  <a:gd name="connsiteX210" fmla="*/ 690718 w 6056557"/>
                  <a:gd name="connsiteY210" fmla="*/ 1730404 h 2191018"/>
                  <a:gd name="connsiteX211" fmla="*/ 602721 w 6056557"/>
                  <a:gd name="connsiteY211" fmla="*/ 1784391 h 2191018"/>
                  <a:gd name="connsiteX212" fmla="*/ 576322 w 6056557"/>
                  <a:gd name="connsiteY212" fmla="*/ 1859214 h 2191018"/>
                  <a:gd name="connsiteX213" fmla="*/ 671163 w 6056557"/>
                  <a:gd name="connsiteY213" fmla="*/ 1871526 h 2191018"/>
                  <a:gd name="connsiteX214" fmla="*/ 766005 w 6056557"/>
                  <a:gd name="connsiteY214" fmla="*/ 1900888 h 2191018"/>
                  <a:gd name="connsiteX215" fmla="*/ 814892 w 6056557"/>
                  <a:gd name="connsiteY215" fmla="*/ 2040116 h 2191018"/>
                  <a:gd name="connsiteX216" fmla="*/ 945910 w 6056557"/>
                  <a:gd name="connsiteY216" fmla="*/ 1945403 h 2191018"/>
                  <a:gd name="connsiteX217" fmla="*/ 1041729 w 6056557"/>
                  <a:gd name="connsiteY217" fmla="*/ 2095049 h 2191018"/>
                  <a:gd name="connsiteX218" fmla="*/ 1127770 w 6056557"/>
                  <a:gd name="connsiteY218" fmla="*/ 1982341 h 2191018"/>
                  <a:gd name="connsiteX219" fmla="*/ 1180568 w 6056557"/>
                  <a:gd name="connsiteY219" fmla="*/ 2003177 h 2191018"/>
                  <a:gd name="connsiteX220" fmla="*/ 1276388 w 6056557"/>
                  <a:gd name="connsiteY220" fmla="*/ 2046746 h 2191018"/>
                  <a:gd name="connsiteX221" fmla="*/ 1337985 w 6056557"/>
                  <a:gd name="connsiteY221" fmla="*/ 1995601 h 2191018"/>
                  <a:gd name="connsiteX222" fmla="*/ 1508113 w 6056557"/>
                  <a:gd name="connsiteY222" fmla="*/ 2103573 h 2191018"/>
                  <a:gd name="connsiteX223" fmla="*/ 1587310 w 6056557"/>
                  <a:gd name="connsiteY223" fmla="*/ 2084630 h 2191018"/>
                  <a:gd name="connsiteX224" fmla="*/ 1730061 w 6056557"/>
                  <a:gd name="connsiteY224" fmla="*/ 2146194 h 2191018"/>
                  <a:gd name="connsiteX225" fmla="*/ 1788726 w 6056557"/>
                  <a:gd name="connsiteY225" fmla="*/ 1972869 h 2191018"/>
                  <a:gd name="connsiteX226" fmla="*/ 1918766 w 6056557"/>
                  <a:gd name="connsiteY226" fmla="*/ 1996547 h 2191018"/>
                  <a:gd name="connsiteX227" fmla="*/ 1940276 w 6056557"/>
                  <a:gd name="connsiteY227" fmla="*/ 1922671 h 2191018"/>
                  <a:gd name="connsiteX228" fmla="*/ 1939299 w 6056557"/>
                  <a:gd name="connsiteY228" fmla="*/ 1917936 h 2191018"/>
                  <a:gd name="connsiteX229" fmla="*/ 1973520 w 6056557"/>
                  <a:gd name="connsiteY229" fmla="*/ 1906570 h 2191018"/>
                  <a:gd name="connsiteX230" fmla="*/ 1994052 w 6056557"/>
                  <a:gd name="connsiteY230" fmla="*/ 1886681 h 2191018"/>
                  <a:gd name="connsiteX231" fmla="*/ 2009696 w 6056557"/>
                  <a:gd name="connsiteY231" fmla="*/ 1920778 h 2191018"/>
                  <a:gd name="connsiteX232" fmla="*/ 2075205 w 6056557"/>
                  <a:gd name="connsiteY232" fmla="*/ 1996547 h 2191018"/>
                  <a:gd name="connsiteX233" fmla="*/ 2107471 w 6056557"/>
                  <a:gd name="connsiteY233" fmla="*/ 1927407 h 2191018"/>
                  <a:gd name="connsiteX234" fmla="*/ 2039029 w 6056557"/>
                  <a:gd name="connsiteY234" fmla="*/ 1818487 h 2191018"/>
                  <a:gd name="connsiteX235" fmla="*/ 2042940 w 6056557"/>
                  <a:gd name="connsiteY235" fmla="*/ 1795757 h 2191018"/>
                  <a:gd name="connsiteX236" fmla="*/ 2012629 w 6056557"/>
                  <a:gd name="connsiteY236" fmla="*/ 1767342 h 2191018"/>
                  <a:gd name="connsiteX237" fmla="*/ 2017518 w 6056557"/>
                  <a:gd name="connsiteY237" fmla="*/ 1755977 h 2191018"/>
                  <a:gd name="connsiteX238" fmla="*/ 2143647 w 6056557"/>
                  <a:gd name="connsiteY238" fmla="*/ 1706726 h 2191018"/>
                  <a:gd name="connsiteX239" fmla="*/ 2143647 w 6056557"/>
                  <a:gd name="connsiteY239" fmla="*/ 1706726 h 2191018"/>
                  <a:gd name="connsiteX240" fmla="*/ 2143647 w 6056557"/>
                  <a:gd name="connsiteY240" fmla="*/ 1706726 h 2191018"/>
                  <a:gd name="connsiteX241" fmla="*/ 2189601 w 6056557"/>
                  <a:gd name="connsiteY241" fmla="*/ 1648004 h 2191018"/>
                  <a:gd name="connsiteX242" fmla="*/ 2148536 w 6056557"/>
                  <a:gd name="connsiteY242" fmla="*/ 1573181 h 2191018"/>
                  <a:gd name="connsiteX243" fmla="*/ 2120182 w 6056557"/>
                  <a:gd name="connsiteY243" fmla="*/ 1507829 h 2191018"/>
                  <a:gd name="connsiteX244" fmla="*/ 2210134 w 6056557"/>
                  <a:gd name="connsiteY244" fmla="*/ 1525825 h 2191018"/>
                  <a:gd name="connsiteX245" fmla="*/ 2208178 w 6056557"/>
                  <a:gd name="connsiteY245" fmla="*/ 1480362 h 2191018"/>
                  <a:gd name="connsiteX246" fmla="*/ 2180802 w 6056557"/>
                  <a:gd name="connsiteY246" fmla="*/ 1442477 h 2191018"/>
                  <a:gd name="connsiteX247" fmla="*/ 2191557 w 6056557"/>
                  <a:gd name="connsiteY247" fmla="*/ 1445319 h 2191018"/>
                  <a:gd name="connsiteX248" fmla="*/ 2212089 w 6056557"/>
                  <a:gd name="connsiteY248" fmla="*/ 1461420 h 2191018"/>
                  <a:gd name="connsiteX249" fmla="*/ 2261954 w 6056557"/>
                  <a:gd name="connsiteY249" fmla="*/ 1468050 h 2191018"/>
                  <a:gd name="connsiteX250" fmla="*/ 2279554 w 6056557"/>
                  <a:gd name="connsiteY250" fmla="*/ 1433953 h 2191018"/>
                  <a:gd name="connsiteX251" fmla="*/ 2215023 w 6056557"/>
                  <a:gd name="connsiteY251" fmla="*/ 1287148 h 2191018"/>
                  <a:gd name="connsiteX252" fmla="*/ 2283465 w 6056557"/>
                  <a:gd name="connsiteY252" fmla="*/ 1307038 h 2191018"/>
                  <a:gd name="connsiteX253" fmla="*/ 2329419 w 6056557"/>
                  <a:gd name="connsiteY253" fmla="*/ 1275783 h 2191018"/>
                  <a:gd name="connsiteX254" fmla="*/ 2312797 w 6056557"/>
                  <a:gd name="connsiteY254" fmla="*/ 1184858 h 2191018"/>
                  <a:gd name="connsiteX255" fmla="*/ 2283465 w 6056557"/>
                  <a:gd name="connsiteY255" fmla="*/ 1130872 h 2191018"/>
                  <a:gd name="connsiteX256" fmla="*/ 2280532 w 6056557"/>
                  <a:gd name="connsiteY256" fmla="*/ 1124242 h 2191018"/>
                  <a:gd name="connsiteX257" fmla="*/ 2343107 w 6056557"/>
                  <a:gd name="connsiteY257" fmla="*/ 1131819 h 2191018"/>
                  <a:gd name="connsiteX258" fmla="*/ 2342129 w 6056557"/>
                  <a:gd name="connsiteY258" fmla="*/ 1056049 h 2191018"/>
                  <a:gd name="connsiteX259" fmla="*/ 2341152 w 6056557"/>
                  <a:gd name="connsiteY259" fmla="*/ 1025741 h 2191018"/>
                  <a:gd name="connsiteX260" fmla="*/ 2341152 w 6056557"/>
                  <a:gd name="connsiteY260" fmla="*/ 1001115 h 2191018"/>
                  <a:gd name="connsiteX261" fmla="*/ 2341152 w 6056557"/>
                  <a:gd name="connsiteY261" fmla="*/ 1000168 h 2191018"/>
                  <a:gd name="connsiteX262" fmla="*/ 2357773 w 6056557"/>
                  <a:gd name="connsiteY262" fmla="*/ 1067414 h 2191018"/>
                  <a:gd name="connsiteX263" fmla="*/ 2396883 w 6056557"/>
                  <a:gd name="connsiteY263" fmla="*/ 1056996 h 2191018"/>
                  <a:gd name="connsiteX264" fmla="*/ 2418394 w 6056557"/>
                  <a:gd name="connsiteY264" fmla="*/ 1040895 h 2191018"/>
                  <a:gd name="connsiteX265" fmla="*/ 2391995 w 6056557"/>
                  <a:gd name="connsiteY265" fmla="*/ 1092987 h 2191018"/>
                  <a:gd name="connsiteX266" fmla="*/ 2391017 w 6056557"/>
                  <a:gd name="connsiteY266" fmla="*/ 1120454 h 2191018"/>
                  <a:gd name="connsiteX267" fmla="*/ 2395906 w 6056557"/>
                  <a:gd name="connsiteY267" fmla="*/ 1121401 h 2191018"/>
                  <a:gd name="connsiteX268" fmla="*/ 2436971 w 6056557"/>
                  <a:gd name="connsiteY268" fmla="*/ 1087304 h 2191018"/>
                  <a:gd name="connsiteX269" fmla="*/ 2494658 w 6056557"/>
                  <a:gd name="connsiteY269" fmla="*/ 1024793 h 2191018"/>
                  <a:gd name="connsiteX270" fmla="*/ 2558211 w 6056557"/>
                  <a:gd name="connsiteY270" fmla="*/ 931975 h 2191018"/>
                  <a:gd name="connsiteX271" fmla="*/ 2553322 w 6056557"/>
                  <a:gd name="connsiteY271" fmla="*/ 978384 h 2191018"/>
                  <a:gd name="connsiteX272" fmla="*/ 2564077 w 6056557"/>
                  <a:gd name="connsiteY272" fmla="*/ 1044683 h 2191018"/>
                  <a:gd name="connsiteX273" fmla="*/ 2600254 w 6056557"/>
                  <a:gd name="connsiteY273" fmla="*/ 1021952 h 2191018"/>
                  <a:gd name="connsiteX274" fmla="*/ 2627631 w 6056557"/>
                  <a:gd name="connsiteY274" fmla="*/ 963230 h 2191018"/>
                  <a:gd name="connsiteX275" fmla="*/ 2638386 w 6056557"/>
                  <a:gd name="connsiteY275" fmla="*/ 873253 h 2191018"/>
                  <a:gd name="connsiteX276" fmla="*/ 2666741 w 6056557"/>
                  <a:gd name="connsiteY276" fmla="*/ 913979 h 2191018"/>
                  <a:gd name="connsiteX277" fmla="*/ 2736161 w 6056557"/>
                  <a:gd name="connsiteY277" fmla="*/ 947129 h 2191018"/>
                  <a:gd name="connsiteX278" fmla="*/ 2753760 w 6056557"/>
                  <a:gd name="connsiteY278" fmla="*/ 943341 h 2191018"/>
                  <a:gd name="connsiteX279" fmla="*/ 2712695 w 6056557"/>
                  <a:gd name="connsiteY279" fmla="*/ 1058890 h 2191018"/>
                  <a:gd name="connsiteX280" fmla="*/ 2716606 w 6056557"/>
                  <a:gd name="connsiteY280" fmla="*/ 1137502 h 2191018"/>
                  <a:gd name="connsiteX281" fmla="*/ 2774293 w 6056557"/>
                  <a:gd name="connsiteY281" fmla="*/ 1095828 h 2191018"/>
                  <a:gd name="connsiteX282" fmla="*/ 2811447 w 6056557"/>
                  <a:gd name="connsiteY282" fmla="*/ 1055102 h 2191018"/>
                  <a:gd name="connsiteX283" fmla="*/ 2858379 w 6056557"/>
                  <a:gd name="connsiteY283" fmla="*/ 998274 h 2191018"/>
                  <a:gd name="connsiteX284" fmla="*/ 2866201 w 6056557"/>
                  <a:gd name="connsiteY284" fmla="*/ 1109088 h 2191018"/>
                  <a:gd name="connsiteX285" fmla="*/ 2918021 w 6056557"/>
                  <a:gd name="connsiteY285" fmla="*/ 1033318 h 2191018"/>
                  <a:gd name="connsiteX286" fmla="*/ 2958109 w 6056557"/>
                  <a:gd name="connsiteY286" fmla="*/ 917768 h 2191018"/>
                  <a:gd name="connsiteX287" fmla="*/ 2973753 w 6056557"/>
                  <a:gd name="connsiteY287" fmla="*/ 956600 h 2191018"/>
                  <a:gd name="connsiteX288" fmla="*/ 2999174 w 6056557"/>
                  <a:gd name="connsiteY288" fmla="*/ 990697 h 2191018"/>
                  <a:gd name="connsiteX289" fmla="*/ 3071527 w 6056557"/>
                  <a:gd name="connsiteY289" fmla="*/ 1021005 h 2191018"/>
                  <a:gd name="connsiteX290" fmla="*/ 3093037 w 6056557"/>
                  <a:gd name="connsiteY290" fmla="*/ 968913 h 2191018"/>
                  <a:gd name="connsiteX291" fmla="*/ 3086193 w 6056557"/>
                  <a:gd name="connsiteY291" fmla="*/ 901667 h 2191018"/>
                  <a:gd name="connsiteX292" fmla="*/ 3139969 w 6056557"/>
                  <a:gd name="connsiteY292" fmla="*/ 959442 h 2191018"/>
                  <a:gd name="connsiteX293" fmla="*/ 3144858 w 6056557"/>
                  <a:gd name="connsiteY293" fmla="*/ 961336 h 2191018"/>
                  <a:gd name="connsiteX294" fmla="*/ 3122370 w 6056557"/>
                  <a:gd name="connsiteY294" fmla="*/ 999221 h 2191018"/>
                  <a:gd name="connsiteX295" fmla="*/ 3078372 w 6056557"/>
                  <a:gd name="connsiteY295" fmla="*/ 1115718 h 2191018"/>
                  <a:gd name="connsiteX296" fmla="*/ 3182990 w 6056557"/>
                  <a:gd name="connsiteY296" fmla="*/ 1118559 h 2191018"/>
                  <a:gd name="connsiteX297" fmla="*/ 3141925 w 6056557"/>
                  <a:gd name="connsiteY297" fmla="*/ 1206642 h 2191018"/>
                  <a:gd name="connsiteX298" fmla="*/ 3225033 w 6056557"/>
                  <a:gd name="connsiteY298" fmla="*/ 1180123 h 2191018"/>
                  <a:gd name="connsiteX299" fmla="*/ 3285653 w 6056557"/>
                  <a:gd name="connsiteY299" fmla="*/ 1138449 h 2191018"/>
                  <a:gd name="connsiteX300" fmla="*/ 3317919 w 6056557"/>
                  <a:gd name="connsiteY300" fmla="*/ 1110035 h 2191018"/>
                  <a:gd name="connsiteX301" fmla="*/ 3337474 w 6056557"/>
                  <a:gd name="connsiteY301" fmla="*/ 1164021 h 2191018"/>
                  <a:gd name="connsiteX302" fmla="*/ 3417649 w 6056557"/>
                  <a:gd name="connsiteY302" fmla="*/ 1164969 h 2191018"/>
                  <a:gd name="connsiteX303" fmla="*/ 3455781 w 6056557"/>
                  <a:gd name="connsiteY303" fmla="*/ 910191 h 2191018"/>
                  <a:gd name="connsiteX304" fmla="*/ 3576044 w 6056557"/>
                  <a:gd name="connsiteY304" fmla="*/ 997327 h 2191018"/>
                  <a:gd name="connsiteX305" fmla="*/ 3588754 w 6056557"/>
                  <a:gd name="connsiteY305" fmla="*/ 985014 h 2191018"/>
                  <a:gd name="connsiteX306" fmla="*/ 3577021 w 6056557"/>
                  <a:gd name="connsiteY306" fmla="*/ 1037106 h 2191018"/>
                  <a:gd name="connsiteX307" fmla="*/ 3575066 w 6056557"/>
                  <a:gd name="connsiteY307" fmla="*/ 1100564 h 2191018"/>
                  <a:gd name="connsiteX308" fmla="*/ 3622975 w 6056557"/>
                  <a:gd name="connsiteY308" fmla="*/ 1101511 h 2191018"/>
                  <a:gd name="connsiteX309" fmla="*/ 3621997 w 6056557"/>
                  <a:gd name="connsiteY309" fmla="*/ 1124242 h 2191018"/>
                  <a:gd name="connsiteX310" fmla="*/ 3692395 w 6056557"/>
                  <a:gd name="connsiteY310" fmla="*/ 1135608 h 2191018"/>
                  <a:gd name="connsiteX311" fmla="*/ 3709995 w 6056557"/>
                  <a:gd name="connsiteY311" fmla="*/ 1128978 h 2191018"/>
                  <a:gd name="connsiteX312" fmla="*/ 3690440 w 6056557"/>
                  <a:gd name="connsiteY312" fmla="*/ 1150762 h 2191018"/>
                  <a:gd name="connsiteX313" fmla="*/ 3694351 w 6056557"/>
                  <a:gd name="connsiteY313" fmla="*/ 1199065 h 2191018"/>
                  <a:gd name="connsiteX314" fmla="*/ 3824391 w 6056557"/>
                  <a:gd name="connsiteY314" fmla="*/ 1164021 h 2191018"/>
                  <a:gd name="connsiteX315" fmla="*/ 3745193 w 6056557"/>
                  <a:gd name="connsiteY315" fmla="*/ 1274836 h 2191018"/>
                  <a:gd name="connsiteX316" fmla="*/ 3755949 w 6056557"/>
                  <a:gd name="connsiteY316" fmla="*/ 1323139 h 2191018"/>
                  <a:gd name="connsiteX317" fmla="*/ 3816569 w 6056557"/>
                  <a:gd name="connsiteY317" fmla="*/ 1316509 h 2191018"/>
                  <a:gd name="connsiteX318" fmla="*/ 3894788 w 6056557"/>
                  <a:gd name="connsiteY318" fmla="*/ 1266312 h 2191018"/>
                  <a:gd name="connsiteX319" fmla="*/ 3907499 w 6056557"/>
                  <a:gd name="connsiteY319" fmla="*/ 1254946 h 2191018"/>
                  <a:gd name="connsiteX320" fmla="*/ 3925099 w 6056557"/>
                  <a:gd name="connsiteY320" fmla="*/ 1300408 h 2191018"/>
                  <a:gd name="connsiteX321" fmla="*/ 4001363 w 6056557"/>
                  <a:gd name="connsiteY321" fmla="*/ 1325033 h 2191018"/>
                  <a:gd name="connsiteX322" fmla="*/ 3973008 w 6056557"/>
                  <a:gd name="connsiteY322" fmla="*/ 1362919 h 2191018"/>
                  <a:gd name="connsiteX323" fmla="*/ 3964208 w 6056557"/>
                  <a:gd name="connsiteY323" fmla="*/ 1376178 h 2191018"/>
                  <a:gd name="connsiteX324" fmla="*/ 3944654 w 6056557"/>
                  <a:gd name="connsiteY324" fmla="*/ 1374284 h 2191018"/>
                  <a:gd name="connsiteX325" fmla="*/ 3858612 w 6056557"/>
                  <a:gd name="connsiteY325" fmla="*/ 1382808 h 2191018"/>
                  <a:gd name="connsiteX326" fmla="*/ 3865456 w 6056557"/>
                  <a:gd name="connsiteY326" fmla="*/ 1446266 h 2191018"/>
                  <a:gd name="connsiteX327" fmla="*/ 3900655 w 6056557"/>
                  <a:gd name="connsiteY327" fmla="*/ 1485098 h 2191018"/>
                  <a:gd name="connsiteX328" fmla="*/ 3900655 w 6056557"/>
                  <a:gd name="connsiteY328" fmla="*/ 1485098 h 2191018"/>
                  <a:gd name="connsiteX329" fmla="*/ 3874256 w 6056557"/>
                  <a:gd name="connsiteY329" fmla="*/ 1485098 h 2191018"/>
                  <a:gd name="connsiteX330" fmla="*/ 3835146 w 6056557"/>
                  <a:gd name="connsiteY330" fmla="*/ 1514459 h 2191018"/>
                  <a:gd name="connsiteX331" fmla="*/ 3904566 w 6056557"/>
                  <a:gd name="connsiteY331" fmla="*/ 1562763 h 2191018"/>
                  <a:gd name="connsiteX332" fmla="*/ 3949542 w 6056557"/>
                  <a:gd name="connsiteY332" fmla="*/ 1575075 h 2191018"/>
                  <a:gd name="connsiteX333" fmla="*/ 3869367 w 6056557"/>
                  <a:gd name="connsiteY333" fmla="*/ 1598754 h 2191018"/>
                  <a:gd name="connsiteX334" fmla="*/ 3784303 w 6056557"/>
                  <a:gd name="connsiteY334" fmla="*/ 1668841 h 2191018"/>
                  <a:gd name="connsiteX335" fmla="*/ 3858612 w 6056557"/>
                  <a:gd name="connsiteY335" fmla="*/ 1699149 h 2191018"/>
                  <a:gd name="connsiteX336" fmla="*/ 3761815 w 6056557"/>
                  <a:gd name="connsiteY336" fmla="*/ 1774920 h 2191018"/>
                  <a:gd name="connsiteX337" fmla="*/ 3822435 w 6056557"/>
                  <a:gd name="connsiteY337" fmla="*/ 1800492 h 2191018"/>
                  <a:gd name="connsiteX338" fmla="*/ 3909455 w 6056557"/>
                  <a:gd name="connsiteY338" fmla="*/ 1805228 h 2191018"/>
                  <a:gd name="connsiteX339" fmla="*/ 3932920 w 6056557"/>
                  <a:gd name="connsiteY339" fmla="*/ 1803334 h 2191018"/>
                  <a:gd name="connsiteX340" fmla="*/ 3925099 w 6056557"/>
                  <a:gd name="connsiteY340" fmla="*/ 1819435 h 2191018"/>
                  <a:gd name="connsiteX341" fmla="*/ 3856656 w 6056557"/>
                  <a:gd name="connsiteY341" fmla="*/ 1928355 h 2191018"/>
                  <a:gd name="connsiteX342" fmla="*/ 3888922 w 6056557"/>
                  <a:gd name="connsiteY342" fmla="*/ 1997495 h 2191018"/>
                  <a:gd name="connsiteX343" fmla="*/ 3954431 w 6056557"/>
                  <a:gd name="connsiteY343" fmla="*/ 1921725 h 2191018"/>
                  <a:gd name="connsiteX344" fmla="*/ 3970075 w 6056557"/>
                  <a:gd name="connsiteY344" fmla="*/ 1887628 h 2191018"/>
                  <a:gd name="connsiteX345" fmla="*/ 3990607 w 6056557"/>
                  <a:gd name="connsiteY345" fmla="*/ 1907518 h 2191018"/>
                  <a:gd name="connsiteX346" fmla="*/ 3996474 w 6056557"/>
                  <a:gd name="connsiteY346" fmla="*/ 1910359 h 2191018"/>
                  <a:gd name="connsiteX347" fmla="*/ 4018962 w 6056557"/>
                  <a:gd name="connsiteY347" fmla="*/ 1967187 h 2191018"/>
                  <a:gd name="connsiteX348" fmla="*/ 4131403 w 6056557"/>
                  <a:gd name="connsiteY348" fmla="*/ 1969081 h 2191018"/>
                  <a:gd name="connsiteX349" fmla="*/ 4083493 w 6056557"/>
                  <a:gd name="connsiteY349" fmla="*/ 2053376 h 2191018"/>
                  <a:gd name="connsiteX350" fmla="*/ 4199845 w 6056557"/>
                  <a:gd name="connsiteY350" fmla="*/ 2065688 h 2191018"/>
                  <a:gd name="connsiteX351" fmla="*/ 4216467 w 6056557"/>
                  <a:gd name="connsiteY351" fmla="*/ 2093155 h 2191018"/>
                  <a:gd name="connsiteX352" fmla="*/ 4236999 w 6056557"/>
                  <a:gd name="connsiteY352" fmla="*/ 2159454 h 2191018"/>
                  <a:gd name="connsiteX353" fmla="*/ 4301530 w 6056557"/>
                  <a:gd name="connsiteY353" fmla="*/ 2189762 h 2191018"/>
                  <a:gd name="connsiteX354" fmla="*/ 4409082 w 6056557"/>
                  <a:gd name="connsiteY354" fmla="*/ 2024962 h 2191018"/>
                  <a:gd name="connsiteX355" fmla="*/ 4467747 w 6056557"/>
                  <a:gd name="connsiteY355" fmla="*/ 2058111 h 2191018"/>
                  <a:gd name="connsiteX356" fmla="*/ 4537167 w 6056557"/>
                  <a:gd name="connsiteY356" fmla="*/ 2088419 h 2191018"/>
                  <a:gd name="connsiteX357" fmla="*/ 4640808 w 6056557"/>
                  <a:gd name="connsiteY357" fmla="*/ 2079895 h 2191018"/>
                  <a:gd name="connsiteX358" fmla="*/ 4652541 w 6056557"/>
                  <a:gd name="connsiteY358" fmla="*/ 1952033 h 2191018"/>
                  <a:gd name="connsiteX359" fmla="*/ 4847112 w 6056557"/>
                  <a:gd name="connsiteY359" fmla="*/ 1974764 h 2191018"/>
                  <a:gd name="connsiteX360" fmla="*/ 4863734 w 6056557"/>
                  <a:gd name="connsiteY360" fmla="*/ 1909412 h 2191018"/>
                  <a:gd name="connsiteX361" fmla="*/ 5040706 w 6056557"/>
                  <a:gd name="connsiteY361" fmla="*/ 1913200 h 2191018"/>
                  <a:gd name="connsiteX362" fmla="*/ 5159990 w 6056557"/>
                  <a:gd name="connsiteY362" fmla="*/ 1913200 h 2191018"/>
                  <a:gd name="connsiteX363" fmla="*/ 5247009 w 6056557"/>
                  <a:gd name="connsiteY363" fmla="*/ 1943508 h 2191018"/>
                  <a:gd name="connsiteX364" fmla="*/ 5298830 w 6056557"/>
                  <a:gd name="connsiteY364" fmla="*/ 1797650 h 2191018"/>
                  <a:gd name="connsiteX365" fmla="*/ 5548155 w 6056557"/>
                  <a:gd name="connsiteY365" fmla="*/ 1762607 h 2191018"/>
                  <a:gd name="connsiteX366" fmla="*/ 5465047 w 6056557"/>
                  <a:gd name="connsiteY366" fmla="*/ 1654635 h 2191018"/>
                  <a:gd name="connsiteX367" fmla="*/ 5547177 w 6056557"/>
                  <a:gd name="connsiteY367" fmla="*/ 1620538 h 2191018"/>
                  <a:gd name="connsiteX368" fmla="*/ 5571621 w 6056557"/>
                  <a:gd name="connsiteY368" fmla="*/ 1472786 h 2191018"/>
                  <a:gd name="connsiteX369" fmla="*/ 5846368 w 6056557"/>
                  <a:gd name="connsiteY369" fmla="*/ 1464261 h 2191018"/>
                  <a:gd name="connsiteX370" fmla="*/ 5849301 w 6056557"/>
                  <a:gd name="connsiteY370" fmla="*/ 1362919 h 2191018"/>
                  <a:gd name="connsiteX371" fmla="*/ 5953919 w 6056557"/>
                  <a:gd name="connsiteY371" fmla="*/ 1314615 h 2191018"/>
                  <a:gd name="connsiteX372" fmla="*/ 5903076 w 6056557"/>
                  <a:gd name="connsiteY372" fmla="*/ 1252104 h 2191018"/>
                  <a:gd name="connsiteX373" fmla="*/ 5936320 w 6056557"/>
                  <a:gd name="connsiteY373" fmla="*/ 1199065 h 2191018"/>
                  <a:gd name="connsiteX374" fmla="*/ 5819968 w 6056557"/>
                  <a:gd name="connsiteY374" fmla="*/ 1093934 h 2191018"/>
                  <a:gd name="connsiteX375" fmla="*/ 5963697 w 6056557"/>
                  <a:gd name="connsiteY375" fmla="*/ 1020058 h 2191018"/>
                  <a:gd name="connsiteX376" fmla="*/ 5873744 w 6056557"/>
                  <a:gd name="connsiteY376" fmla="*/ 858099 h 2191018"/>
                  <a:gd name="connsiteX377" fmla="*/ 6050716 w 6056557"/>
                  <a:gd name="connsiteY377" fmla="*/ 774751 h 2191018"/>
                  <a:gd name="connsiteX378" fmla="*/ 5887433 w 6056557"/>
                  <a:gd name="connsiteY378" fmla="*/ 647836 h 2191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</a:cxnLst>
                <a:rect l="l" t="t" r="r" b="b"/>
                <a:pathLst>
                  <a:path w="6056557" h="2191018">
                    <a:moveTo>
                      <a:pt x="5887433" y="647836"/>
                    </a:moveTo>
                    <a:cubicBezTo>
                      <a:pt x="5929476" y="629841"/>
                      <a:pt x="5980318" y="604268"/>
                      <a:pt x="5975430" y="567330"/>
                    </a:cubicBezTo>
                    <a:cubicBezTo>
                      <a:pt x="5963697" y="488718"/>
                      <a:pt x="5861033" y="501979"/>
                      <a:pt x="5793569" y="515238"/>
                    </a:cubicBezTo>
                    <a:cubicBezTo>
                      <a:pt x="5795524" y="511450"/>
                      <a:pt x="5798458" y="508608"/>
                      <a:pt x="5800413" y="504820"/>
                    </a:cubicBezTo>
                    <a:cubicBezTo>
                      <a:pt x="5819968" y="474512"/>
                      <a:pt x="5794547" y="453675"/>
                      <a:pt x="5774992" y="434732"/>
                    </a:cubicBezTo>
                    <a:cubicBezTo>
                      <a:pt x="5762281" y="422420"/>
                      <a:pt x="5707527" y="428102"/>
                      <a:pt x="5693839" y="433785"/>
                    </a:cubicBezTo>
                    <a:cubicBezTo>
                      <a:pt x="5610731" y="468829"/>
                      <a:pt x="5685039" y="371275"/>
                      <a:pt x="5671351" y="324865"/>
                    </a:cubicBezTo>
                    <a:cubicBezTo>
                      <a:pt x="5670373" y="320130"/>
                      <a:pt x="5668418" y="318235"/>
                      <a:pt x="5663529" y="317288"/>
                    </a:cubicBezTo>
                    <a:cubicBezTo>
                      <a:pt x="5627352" y="310659"/>
                      <a:pt x="5598020" y="342861"/>
                      <a:pt x="5571621" y="362751"/>
                    </a:cubicBezTo>
                    <a:cubicBezTo>
                      <a:pt x="5521756" y="400635"/>
                      <a:pt x="5543266" y="370327"/>
                      <a:pt x="5558910" y="334337"/>
                    </a:cubicBezTo>
                    <a:cubicBezTo>
                      <a:pt x="5561843" y="332442"/>
                      <a:pt x="5565754" y="331495"/>
                      <a:pt x="5569666" y="329601"/>
                    </a:cubicBezTo>
                    <a:cubicBezTo>
                      <a:pt x="5609753" y="305923"/>
                      <a:pt x="5529578" y="243412"/>
                      <a:pt x="5489491" y="214051"/>
                    </a:cubicBezTo>
                    <a:cubicBezTo>
                      <a:pt x="5487535" y="212157"/>
                      <a:pt x="5484601" y="211210"/>
                      <a:pt x="5481668" y="209316"/>
                    </a:cubicBezTo>
                    <a:cubicBezTo>
                      <a:pt x="5511001" y="247201"/>
                      <a:pt x="5529578" y="291716"/>
                      <a:pt x="5518822" y="340019"/>
                    </a:cubicBezTo>
                    <a:cubicBezTo>
                      <a:pt x="5511001" y="376010"/>
                      <a:pt x="5492424" y="407266"/>
                      <a:pt x="5468958" y="434732"/>
                    </a:cubicBezTo>
                    <a:cubicBezTo>
                      <a:pt x="5504157" y="416737"/>
                      <a:pt x="5546200" y="394006"/>
                      <a:pt x="5587265" y="390217"/>
                    </a:cubicBezTo>
                    <a:cubicBezTo>
                      <a:pt x="5618553" y="387376"/>
                      <a:pt x="5624419" y="412948"/>
                      <a:pt x="5614642" y="437574"/>
                    </a:cubicBezTo>
                    <a:cubicBezTo>
                      <a:pt x="5611709" y="446098"/>
                      <a:pt x="5606820" y="455569"/>
                      <a:pt x="5600953" y="465040"/>
                    </a:cubicBezTo>
                    <a:cubicBezTo>
                      <a:pt x="5627352" y="462199"/>
                      <a:pt x="5653752" y="460305"/>
                      <a:pt x="5679173" y="462199"/>
                    </a:cubicBezTo>
                    <a:cubicBezTo>
                      <a:pt x="5703617" y="464093"/>
                      <a:pt x="5745660" y="469776"/>
                      <a:pt x="5737838" y="502926"/>
                    </a:cubicBezTo>
                    <a:cubicBezTo>
                      <a:pt x="5730994" y="531339"/>
                      <a:pt x="5686017" y="544599"/>
                      <a:pt x="5648863" y="554071"/>
                    </a:cubicBezTo>
                    <a:cubicBezTo>
                      <a:pt x="5682106" y="554071"/>
                      <a:pt x="5716327" y="548388"/>
                      <a:pt x="5747615" y="547441"/>
                    </a:cubicBezTo>
                    <a:cubicBezTo>
                      <a:pt x="5782814" y="546493"/>
                      <a:pt x="5839523" y="540811"/>
                      <a:pt x="5869833" y="564489"/>
                    </a:cubicBezTo>
                    <a:cubicBezTo>
                      <a:pt x="5913831" y="598585"/>
                      <a:pt x="5862989" y="640259"/>
                      <a:pt x="5810191" y="670567"/>
                    </a:cubicBezTo>
                    <a:cubicBezTo>
                      <a:pt x="5852234" y="685721"/>
                      <a:pt x="5892322" y="708452"/>
                      <a:pt x="5903076" y="745391"/>
                    </a:cubicBezTo>
                    <a:cubicBezTo>
                      <a:pt x="5928498" y="830632"/>
                      <a:pt x="5762281" y="841051"/>
                      <a:pt x="5678195" y="845786"/>
                    </a:cubicBezTo>
                    <a:cubicBezTo>
                      <a:pt x="5713394" y="861887"/>
                      <a:pt x="5750548" y="879883"/>
                      <a:pt x="5778903" y="904508"/>
                    </a:cubicBezTo>
                    <a:cubicBezTo>
                      <a:pt x="5798458" y="921556"/>
                      <a:pt x="5812146" y="950917"/>
                      <a:pt x="5799435" y="975543"/>
                    </a:cubicBezTo>
                    <a:cubicBezTo>
                      <a:pt x="5782814" y="1006798"/>
                      <a:pt x="5741749" y="1020058"/>
                      <a:pt x="5709483" y="1026688"/>
                    </a:cubicBezTo>
                    <a:cubicBezTo>
                      <a:pt x="5679173" y="1033318"/>
                      <a:pt x="5647885" y="1038053"/>
                      <a:pt x="5615620" y="1040895"/>
                    </a:cubicBezTo>
                    <a:cubicBezTo>
                      <a:pt x="5642996" y="1051313"/>
                      <a:pt x="5670373" y="1066467"/>
                      <a:pt x="5678195" y="1090146"/>
                    </a:cubicBezTo>
                    <a:cubicBezTo>
                      <a:pt x="5699706" y="1153603"/>
                      <a:pt x="5605842" y="1142238"/>
                      <a:pt x="5527623" y="1126137"/>
                    </a:cubicBezTo>
                    <a:cubicBezTo>
                      <a:pt x="5629308" y="1161180"/>
                      <a:pt x="5765215" y="1215166"/>
                      <a:pt x="5719260" y="1284307"/>
                    </a:cubicBezTo>
                    <a:cubicBezTo>
                      <a:pt x="5675262" y="1351553"/>
                      <a:pt x="5556955" y="1337346"/>
                      <a:pt x="5488513" y="1331663"/>
                    </a:cubicBezTo>
                    <a:cubicBezTo>
                      <a:pt x="5445492" y="1327875"/>
                      <a:pt x="5399538" y="1324086"/>
                      <a:pt x="5354562" y="1317456"/>
                    </a:cubicBezTo>
                    <a:cubicBezTo>
                      <a:pt x="5369228" y="1332610"/>
                      <a:pt x="5381939" y="1349659"/>
                      <a:pt x="5389760" y="1371443"/>
                    </a:cubicBezTo>
                    <a:cubicBezTo>
                      <a:pt x="5390738" y="1374284"/>
                      <a:pt x="5388783" y="1379020"/>
                      <a:pt x="5384872" y="1379020"/>
                    </a:cubicBezTo>
                    <a:cubicBezTo>
                      <a:pt x="5320340" y="1390385"/>
                      <a:pt x="5249943" y="1368601"/>
                      <a:pt x="5192256" y="1334505"/>
                    </a:cubicBezTo>
                    <a:cubicBezTo>
                      <a:pt x="5225499" y="1380914"/>
                      <a:pt x="5243098" y="1437742"/>
                      <a:pt x="5256788" y="1490781"/>
                    </a:cubicBezTo>
                    <a:cubicBezTo>
                      <a:pt x="5257765" y="1495517"/>
                      <a:pt x="5253854" y="1500252"/>
                      <a:pt x="5248965" y="1498358"/>
                    </a:cubicBezTo>
                    <a:cubicBezTo>
                      <a:pt x="5155102" y="1469944"/>
                      <a:pt x="5068082" y="1427323"/>
                      <a:pt x="5012351" y="1349659"/>
                    </a:cubicBezTo>
                    <a:cubicBezTo>
                      <a:pt x="5033861" y="1455737"/>
                      <a:pt x="5052438" y="1581705"/>
                      <a:pt x="4982041" y="1671682"/>
                    </a:cubicBezTo>
                    <a:cubicBezTo>
                      <a:pt x="4980086" y="1674524"/>
                      <a:pt x="4976174" y="1675471"/>
                      <a:pt x="4973241" y="1673577"/>
                    </a:cubicBezTo>
                    <a:cubicBezTo>
                      <a:pt x="4934131" y="1655581"/>
                      <a:pt x="4917510" y="1611066"/>
                      <a:pt x="4907732" y="1566552"/>
                    </a:cubicBezTo>
                    <a:cubicBezTo>
                      <a:pt x="4901866" y="1611066"/>
                      <a:pt x="4888177" y="1654635"/>
                      <a:pt x="4881333" y="1699149"/>
                    </a:cubicBezTo>
                    <a:cubicBezTo>
                      <a:pt x="4880355" y="1704832"/>
                      <a:pt x="4871556" y="1705779"/>
                      <a:pt x="4869600" y="1701044"/>
                    </a:cubicBezTo>
                    <a:cubicBezTo>
                      <a:pt x="4856889" y="1675471"/>
                      <a:pt x="4850045" y="1648951"/>
                      <a:pt x="4845157" y="1621484"/>
                    </a:cubicBezTo>
                    <a:cubicBezTo>
                      <a:pt x="4840268" y="1641374"/>
                      <a:pt x="4834401" y="1661264"/>
                      <a:pt x="4828535" y="1680207"/>
                    </a:cubicBezTo>
                    <a:cubicBezTo>
                      <a:pt x="4816802" y="1713356"/>
                      <a:pt x="4797247" y="1775867"/>
                      <a:pt x="4752271" y="1779656"/>
                    </a:cubicBezTo>
                    <a:cubicBezTo>
                      <a:pt x="4703384" y="1783443"/>
                      <a:pt x="4663296" y="1734193"/>
                      <a:pt x="4635919" y="1701991"/>
                    </a:cubicBezTo>
                    <a:cubicBezTo>
                      <a:pt x="4621253" y="1684943"/>
                      <a:pt x="4591921" y="1625273"/>
                      <a:pt x="4570410" y="1561816"/>
                    </a:cubicBezTo>
                    <a:cubicBezTo>
                      <a:pt x="4561610" y="1619591"/>
                      <a:pt x="4547922" y="1676418"/>
                      <a:pt x="4517612" y="1726616"/>
                    </a:cubicBezTo>
                    <a:cubicBezTo>
                      <a:pt x="4515657" y="1730404"/>
                      <a:pt x="4509790" y="1731352"/>
                      <a:pt x="4506857" y="1727563"/>
                    </a:cubicBezTo>
                    <a:cubicBezTo>
                      <a:pt x="4466769" y="1688731"/>
                      <a:pt x="4473614" y="1630009"/>
                      <a:pt x="4476547" y="1577917"/>
                    </a:cubicBezTo>
                    <a:cubicBezTo>
                      <a:pt x="4453081" y="1624326"/>
                      <a:pt x="4429615" y="1669788"/>
                      <a:pt x="4396372" y="1710515"/>
                    </a:cubicBezTo>
                    <a:cubicBezTo>
                      <a:pt x="4393439" y="1714303"/>
                      <a:pt x="4386594" y="1711462"/>
                      <a:pt x="4385616" y="1707674"/>
                    </a:cubicBezTo>
                    <a:cubicBezTo>
                      <a:pt x="4368017" y="1649899"/>
                      <a:pt x="4370950" y="1584546"/>
                      <a:pt x="4386594" y="1522983"/>
                    </a:cubicBezTo>
                    <a:cubicBezTo>
                      <a:pt x="4365084" y="1549503"/>
                      <a:pt x="4341618" y="1573181"/>
                      <a:pt x="4314241" y="1588335"/>
                    </a:cubicBezTo>
                    <a:cubicBezTo>
                      <a:pt x="4280998" y="1606331"/>
                      <a:pt x="4248732" y="1595912"/>
                      <a:pt x="4257532" y="1554238"/>
                    </a:cubicBezTo>
                    <a:cubicBezTo>
                      <a:pt x="4260465" y="1539085"/>
                      <a:pt x="4266331" y="1523930"/>
                      <a:pt x="4272198" y="1508777"/>
                    </a:cubicBezTo>
                    <a:cubicBezTo>
                      <a:pt x="4261443" y="1520142"/>
                      <a:pt x="4249710" y="1531508"/>
                      <a:pt x="4238955" y="1541926"/>
                    </a:cubicBezTo>
                    <a:cubicBezTo>
                      <a:pt x="4206689" y="1573181"/>
                      <a:pt x="4155846" y="1625273"/>
                      <a:pt x="4105004" y="1623379"/>
                    </a:cubicBezTo>
                    <a:cubicBezTo>
                      <a:pt x="4054161" y="1621484"/>
                      <a:pt x="4040472" y="1558027"/>
                      <a:pt x="4051228" y="1519195"/>
                    </a:cubicBezTo>
                    <a:cubicBezTo>
                      <a:pt x="4067849" y="1459526"/>
                      <a:pt x="4114781" y="1401751"/>
                      <a:pt x="4167579" y="1362919"/>
                    </a:cubicBezTo>
                    <a:cubicBezTo>
                      <a:pt x="4124559" y="1374284"/>
                      <a:pt x="4077627" y="1380914"/>
                      <a:pt x="4040472" y="1353447"/>
                    </a:cubicBezTo>
                    <a:cubicBezTo>
                      <a:pt x="4037539" y="1351553"/>
                      <a:pt x="4038517" y="1346817"/>
                      <a:pt x="4040472" y="1343976"/>
                    </a:cubicBezTo>
                    <a:cubicBezTo>
                      <a:pt x="4058072" y="1325980"/>
                      <a:pt x="4078604" y="1309879"/>
                      <a:pt x="4101093" y="1294725"/>
                    </a:cubicBezTo>
                    <a:cubicBezTo>
                      <a:pt x="4077627" y="1290937"/>
                      <a:pt x="4054161" y="1287148"/>
                      <a:pt x="4030695" y="1279571"/>
                    </a:cubicBezTo>
                    <a:cubicBezTo>
                      <a:pt x="4012118" y="1273888"/>
                      <a:pt x="3983763" y="1265364"/>
                      <a:pt x="3974963" y="1247369"/>
                    </a:cubicBezTo>
                    <a:cubicBezTo>
                      <a:pt x="3955408" y="1207589"/>
                      <a:pt x="3997451" y="1159286"/>
                      <a:pt x="4022873" y="1131819"/>
                    </a:cubicBezTo>
                    <a:cubicBezTo>
                      <a:pt x="4037539" y="1116665"/>
                      <a:pt x="4053183" y="1100564"/>
                      <a:pt x="4070782" y="1086357"/>
                    </a:cubicBezTo>
                    <a:cubicBezTo>
                      <a:pt x="4049272" y="1093934"/>
                      <a:pt x="4026784" y="1096775"/>
                      <a:pt x="4003318" y="1092040"/>
                    </a:cubicBezTo>
                    <a:cubicBezTo>
                      <a:pt x="3999407" y="1091092"/>
                      <a:pt x="3997451" y="1087304"/>
                      <a:pt x="3998429" y="1084463"/>
                    </a:cubicBezTo>
                    <a:cubicBezTo>
                      <a:pt x="4006251" y="1056049"/>
                      <a:pt x="4023851" y="1030476"/>
                      <a:pt x="4045361" y="1006798"/>
                    </a:cubicBezTo>
                    <a:cubicBezTo>
                      <a:pt x="4003318" y="1016269"/>
                      <a:pt x="3959319" y="1018163"/>
                      <a:pt x="3915321" y="1010587"/>
                    </a:cubicBezTo>
                    <a:cubicBezTo>
                      <a:pt x="3911410" y="1009639"/>
                      <a:pt x="3909455" y="1003957"/>
                      <a:pt x="3911410" y="1001115"/>
                    </a:cubicBezTo>
                    <a:cubicBezTo>
                      <a:pt x="3932920" y="967019"/>
                      <a:pt x="3970075" y="948076"/>
                      <a:pt x="4006251" y="930080"/>
                    </a:cubicBezTo>
                    <a:cubicBezTo>
                      <a:pt x="3950520" y="938605"/>
                      <a:pt x="3863501" y="948076"/>
                      <a:pt x="3882078" y="885566"/>
                    </a:cubicBezTo>
                    <a:cubicBezTo>
                      <a:pt x="3898699" y="829685"/>
                      <a:pt x="3942698" y="784223"/>
                      <a:pt x="3993541" y="747285"/>
                    </a:cubicBezTo>
                    <a:cubicBezTo>
                      <a:pt x="3973008" y="737813"/>
                      <a:pt x="3972030" y="711294"/>
                      <a:pt x="3976919" y="691404"/>
                    </a:cubicBezTo>
                    <a:cubicBezTo>
                      <a:pt x="3991585" y="629841"/>
                      <a:pt x="4049272" y="561647"/>
                      <a:pt x="4117714" y="564489"/>
                    </a:cubicBezTo>
                    <a:cubicBezTo>
                      <a:pt x="4067849" y="530392"/>
                      <a:pt x="4010162" y="503873"/>
                      <a:pt x="3973986" y="454622"/>
                    </a:cubicBezTo>
                    <a:cubicBezTo>
                      <a:pt x="3971052" y="450834"/>
                      <a:pt x="3973986" y="446098"/>
                      <a:pt x="3977897" y="445151"/>
                    </a:cubicBezTo>
                    <a:cubicBezTo>
                      <a:pt x="4006251" y="435679"/>
                      <a:pt x="4035583" y="438521"/>
                      <a:pt x="4064916" y="437574"/>
                    </a:cubicBezTo>
                    <a:cubicBezTo>
                      <a:pt x="4028739" y="409160"/>
                      <a:pt x="3983763" y="392112"/>
                      <a:pt x="3953453" y="357068"/>
                    </a:cubicBezTo>
                    <a:cubicBezTo>
                      <a:pt x="3950520" y="353279"/>
                      <a:pt x="3951498" y="347596"/>
                      <a:pt x="3956386" y="346649"/>
                    </a:cubicBezTo>
                    <a:cubicBezTo>
                      <a:pt x="4017984" y="324865"/>
                      <a:pt x="4096204" y="324865"/>
                      <a:pt x="4154868" y="357068"/>
                    </a:cubicBezTo>
                    <a:cubicBezTo>
                      <a:pt x="4142158" y="327707"/>
                      <a:pt x="4136291" y="294557"/>
                      <a:pt x="4151935" y="269932"/>
                    </a:cubicBezTo>
                    <a:cubicBezTo>
                      <a:pt x="4096204" y="286980"/>
                      <a:pt x="3990607" y="309711"/>
                      <a:pt x="3990607" y="256672"/>
                    </a:cubicBezTo>
                    <a:cubicBezTo>
                      <a:pt x="3990607" y="227311"/>
                      <a:pt x="4045361" y="214051"/>
                      <a:pt x="4065894" y="208368"/>
                    </a:cubicBezTo>
                    <a:cubicBezTo>
                      <a:pt x="4095226" y="200792"/>
                      <a:pt x="4126514" y="193214"/>
                      <a:pt x="4157802" y="190373"/>
                    </a:cubicBezTo>
                    <a:cubicBezTo>
                      <a:pt x="4121625" y="178060"/>
                      <a:pt x="4081538" y="179008"/>
                      <a:pt x="4048294" y="157223"/>
                    </a:cubicBezTo>
                    <a:cubicBezTo>
                      <a:pt x="4044383" y="155329"/>
                      <a:pt x="4044383" y="150594"/>
                      <a:pt x="4047317" y="146805"/>
                    </a:cubicBezTo>
                    <a:cubicBezTo>
                      <a:pt x="4067849" y="125021"/>
                      <a:pt x="4094248" y="110814"/>
                      <a:pt x="4122603" y="103237"/>
                    </a:cubicBezTo>
                    <a:cubicBezTo>
                      <a:pt x="4112825" y="73876"/>
                      <a:pt x="4105004" y="44515"/>
                      <a:pt x="4093270" y="16101"/>
                    </a:cubicBezTo>
                    <a:cubicBezTo>
                      <a:pt x="4092293" y="20837"/>
                      <a:pt x="4091315" y="25573"/>
                      <a:pt x="4088382" y="30308"/>
                    </a:cubicBezTo>
                    <a:cubicBezTo>
                      <a:pt x="4060027" y="78612"/>
                      <a:pt x="3970075" y="27467"/>
                      <a:pt x="3916299" y="0"/>
                    </a:cubicBezTo>
                    <a:cubicBezTo>
                      <a:pt x="3935854" y="21784"/>
                      <a:pt x="3953453" y="44515"/>
                      <a:pt x="3969097" y="68193"/>
                    </a:cubicBezTo>
                    <a:cubicBezTo>
                      <a:pt x="3983763" y="90925"/>
                      <a:pt x="4007229" y="126915"/>
                      <a:pt x="3990607" y="154382"/>
                    </a:cubicBezTo>
                    <a:cubicBezTo>
                      <a:pt x="3972030" y="184690"/>
                      <a:pt x="3927054" y="160065"/>
                      <a:pt x="3908477" y="143964"/>
                    </a:cubicBezTo>
                    <a:cubicBezTo>
                      <a:pt x="3879144" y="119338"/>
                      <a:pt x="3858612" y="88083"/>
                      <a:pt x="3834168" y="59669"/>
                    </a:cubicBezTo>
                    <a:cubicBezTo>
                      <a:pt x="3850790" y="137334"/>
                      <a:pt x="3833190" y="223522"/>
                      <a:pt x="3781370" y="285086"/>
                    </a:cubicBezTo>
                    <a:cubicBezTo>
                      <a:pt x="3778437" y="288875"/>
                      <a:pt x="3771593" y="286980"/>
                      <a:pt x="3770615" y="282244"/>
                    </a:cubicBezTo>
                    <a:cubicBezTo>
                      <a:pt x="3761815" y="245306"/>
                      <a:pt x="3753993" y="207421"/>
                      <a:pt x="3746171" y="170483"/>
                    </a:cubicBezTo>
                    <a:cubicBezTo>
                      <a:pt x="3737371" y="256672"/>
                      <a:pt x="3699239" y="343808"/>
                      <a:pt x="3635686" y="392112"/>
                    </a:cubicBezTo>
                    <a:cubicBezTo>
                      <a:pt x="3632753" y="394953"/>
                      <a:pt x="3627864" y="394953"/>
                      <a:pt x="3624931" y="391164"/>
                    </a:cubicBezTo>
                    <a:cubicBezTo>
                      <a:pt x="3613198" y="371275"/>
                      <a:pt x="3610265" y="349491"/>
                      <a:pt x="3613198" y="327707"/>
                    </a:cubicBezTo>
                    <a:cubicBezTo>
                      <a:pt x="3593643" y="381693"/>
                      <a:pt x="3566266" y="433785"/>
                      <a:pt x="3529112" y="478300"/>
                    </a:cubicBezTo>
                    <a:cubicBezTo>
                      <a:pt x="3526178" y="482089"/>
                      <a:pt x="3518357" y="480194"/>
                      <a:pt x="3518357" y="475459"/>
                    </a:cubicBezTo>
                    <a:cubicBezTo>
                      <a:pt x="3516401" y="462199"/>
                      <a:pt x="3515423" y="449886"/>
                      <a:pt x="3515423" y="436626"/>
                    </a:cubicBezTo>
                    <a:cubicBezTo>
                      <a:pt x="3514446" y="440415"/>
                      <a:pt x="3513468" y="445151"/>
                      <a:pt x="3512490" y="448939"/>
                    </a:cubicBezTo>
                    <a:cubicBezTo>
                      <a:pt x="3504668" y="474512"/>
                      <a:pt x="3494891" y="509555"/>
                      <a:pt x="3468492" y="523762"/>
                    </a:cubicBezTo>
                    <a:cubicBezTo>
                      <a:pt x="3402983" y="557859"/>
                      <a:pt x="3347251" y="457463"/>
                      <a:pt x="3326718" y="413896"/>
                    </a:cubicBezTo>
                    <a:cubicBezTo>
                      <a:pt x="3290542" y="336231"/>
                      <a:pt x="3266098" y="251936"/>
                      <a:pt x="3256321" y="166695"/>
                    </a:cubicBezTo>
                    <a:cubicBezTo>
                      <a:pt x="3255343" y="160065"/>
                      <a:pt x="3254366" y="153435"/>
                      <a:pt x="3254366" y="145858"/>
                    </a:cubicBezTo>
                    <a:cubicBezTo>
                      <a:pt x="3243610" y="192267"/>
                      <a:pt x="3226989" y="236782"/>
                      <a:pt x="3203523" y="279403"/>
                    </a:cubicBezTo>
                    <a:cubicBezTo>
                      <a:pt x="3200590" y="284139"/>
                      <a:pt x="3191790" y="283192"/>
                      <a:pt x="3191790" y="277509"/>
                    </a:cubicBezTo>
                    <a:cubicBezTo>
                      <a:pt x="3186901" y="247201"/>
                      <a:pt x="3184946" y="215946"/>
                      <a:pt x="3184946" y="185638"/>
                    </a:cubicBezTo>
                    <a:cubicBezTo>
                      <a:pt x="3173213" y="226364"/>
                      <a:pt x="3160502" y="267090"/>
                      <a:pt x="3144858" y="306870"/>
                    </a:cubicBezTo>
                    <a:cubicBezTo>
                      <a:pt x="3124325" y="358962"/>
                      <a:pt x="3096949" y="438521"/>
                      <a:pt x="3039262" y="463146"/>
                    </a:cubicBezTo>
                    <a:cubicBezTo>
                      <a:pt x="2978641" y="488718"/>
                      <a:pt x="2946376" y="413896"/>
                      <a:pt x="2951265" y="368433"/>
                    </a:cubicBezTo>
                    <a:cubicBezTo>
                      <a:pt x="2957131" y="308764"/>
                      <a:pt x="2980597" y="248148"/>
                      <a:pt x="3011885" y="195109"/>
                    </a:cubicBezTo>
                    <a:cubicBezTo>
                      <a:pt x="2957131" y="240571"/>
                      <a:pt x="2897488" y="288875"/>
                      <a:pt x="2828069" y="303081"/>
                    </a:cubicBezTo>
                    <a:cubicBezTo>
                      <a:pt x="2823180" y="304029"/>
                      <a:pt x="2818291" y="300240"/>
                      <a:pt x="2820247" y="295504"/>
                    </a:cubicBezTo>
                    <a:cubicBezTo>
                      <a:pt x="2834913" y="259513"/>
                      <a:pt x="2857401" y="227311"/>
                      <a:pt x="2877934" y="194162"/>
                    </a:cubicBezTo>
                    <a:cubicBezTo>
                      <a:pt x="2851535" y="231100"/>
                      <a:pt x="2820247" y="264249"/>
                      <a:pt x="2781137" y="285086"/>
                    </a:cubicBezTo>
                    <a:cubicBezTo>
                      <a:pt x="2778204" y="286980"/>
                      <a:pt x="2774293" y="286033"/>
                      <a:pt x="2772337" y="283192"/>
                    </a:cubicBezTo>
                    <a:cubicBezTo>
                      <a:pt x="2763538" y="267090"/>
                      <a:pt x="2758649" y="249095"/>
                      <a:pt x="2756693" y="230152"/>
                    </a:cubicBezTo>
                    <a:cubicBezTo>
                      <a:pt x="2755716" y="250042"/>
                      <a:pt x="2754738" y="270879"/>
                      <a:pt x="2751805" y="290769"/>
                    </a:cubicBezTo>
                    <a:cubicBezTo>
                      <a:pt x="2744961" y="342861"/>
                      <a:pt x="2734205" y="397794"/>
                      <a:pt x="2699006" y="439468"/>
                    </a:cubicBezTo>
                    <a:cubicBezTo>
                      <a:pt x="2697051" y="441362"/>
                      <a:pt x="2693140" y="442309"/>
                      <a:pt x="2691184" y="440415"/>
                    </a:cubicBezTo>
                    <a:cubicBezTo>
                      <a:pt x="2656963" y="414843"/>
                      <a:pt x="2639364" y="379799"/>
                      <a:pt x="2628609" y="340967"/>
                    </a:cubicBezTo>
                    <a:cubicBezTo>
                      <a:pt x="2615898" y="415790"/>
                      <a:pt x="2581677" y="486825"/>
                      <a:pt x="2530834" y="546493"/>
                    </a:cubicBezTo>
                    <a:cubicBezTo>
                      <a:pt x="2527901" y="550282"/>
                      <a:pt x="2523012" y="548388"/>
                      <a:pt x="2520079" y="545546"/>
                    </a:cubicBezTo>
                    <a:cubicBezTo>
                      <a:pt x="2474125" y="487771"/>
                      <a:pt x="2474125" y="397794"/>
                      <a:pt x="2499546" y="320130"/>
                    </a:cubicBezTo>
                    <a:cubicBezTo>
                      <a:pt x="2488791" y="331495"/>
                      <a:pt x="2477058" y="342861"/>
                      <a:pt x="2465325" y="352332"/>
                    </a:cubicBezTo>
                    <a:cubicBezTo>
                      <a:pt x="2428171" y="385481"/>
                      <a:pt x="2386128" y="416737"/>
                      <a:pt x="2337241" y="431891"/>
                    </a:cubicBezTo>
                    <a:cubicBezTo>
                      <a:pt x="2332352" y="433785"/>
                      <a:pt x="2327463" y="428102"/>
                      <a:pt x="2329419" y="424314"/>
                    </a:cubicBezTo>
                    <a:cubicBezTo>
                      <a:pt x="2342129" y="376957"/>
                      <a:pt x="2368529" y="334337"/>
                      <a:pt x="2382217" y="287927"/>
                    </a:cubicBezTo>
                    <a:cubicBezTo>
                      <a:pt x="2352885" y="339072"/>
                      <a:pt x="2317686" y="388323"/>
                      <a:pt x="2267821" y="423367"/>
                    </a:cubicBezTo>
                    <a:cubicBezTo>
                      <a:pt x="2263910" y="426208"/>
                      <a:pt x="2259021" y="423367"/>
                      <a:pt x="2258044" y="419578"/>
                    </a:cubicBezTo>
                    <a:cubicBezTo>
                      <a:pt x="2248266" y="388323"/>
                      <a:pt x="2251199" y="352332"/>
                      <a:pt x="2256088" y="318235"/>
                    </a:cubicBezTo>
                    <a:cubicBezTo>
                      <a:pt x="2248266" y="337178"/>
                      <a:pt x="2238489" y="355173"/>
                      <a:pt x="2226755" y="372222"/>
                    </a:cubicBezTo>
                    <a:cubicBezTo>
                      <a:pt x="2212089" y="392112"/>
                      <a:pt x="2191557" y="413896"/>
                      <a:pt x="2164180" y="412948"/>
                    </a:cubicBezTo>
                    <a:cubicBezTo>
                      <a:pt x="2158314" y="412948"/>
                      <a:pt x="2152447" y="412001"/>
                      <a:pt x="2146580" y="410107"/>
                    </a:cubicBezTo>
                    <a:cubicBezTo>
                      <a:pt x="2188623" y="460305"/>
                      <a:pt x="2217956" y="519974"/>
                      <a:pt x="2235555" y="583431"/>
                    </a:cubicBezTo>
                    <a:cubicBezTo>
                      <a:pt x="2236533" y="587220"/>
                      <a:pt x="2233600" y="591956"/>
                      <a:pt x="2228711" y="591956"/>
                    </a:cubicBezTo>
                    <a:cubicBezTo>
                      <a:pt x="2175913" y="592903"/>
                      <a:pt x="2128981" y="567330"/>
                      <a:pt x="2085960" y="535128"/>
                    </a:cubicBezTo>
                    <a:cubicBezTo>
                      <a:pt x="2080094" y="534181"/>
                      <a:pt x="2074227" y="533234"/>
                      <a:pt x="2069339" y="531339"/>
                    </a:cubicBezTo>
                    <a:cubicBezTo>
                      <a:pt x="2113337" y="578696"/>
                      <a:pt x="2148536" y="633629"/>
                      <a:pt x="2161247" y="694246"/>
                    </a:cubicBezTo>
                    <a:cubicBezTo>
                      <a:pt x="2171024" y="743496"/>
                      <a:pt x="2189601" y="808848"/>
                      <a:pt x="2171024" y="857152"/>
                    </a:cubicBezTo>
                    <a:cubicBezTo>
                      <a:pt x="2152447" y="906402"/>
                      <a:pt x="2111382" y="873253"/>
                      <a:pt x="2094760" y="841998"/>
                    </a:cubicBezTo>
                    <a:cubicBezTo>
                      <a:pt x="2075205" y="804113"/>
                      <a:pt x="2065428" y="761492"/>
                      <a:pt x="2050761" y="721712"/>
                    </a:cubicBezTo>
                    <a:cubicBezTo>
                      <a:pt x="2071294" y="845786"/>
                      <a:pt x="2108448" y="996380"/>
                      <a:pt x="2001874" y="1087304"/>
                    </a:cubicBezTo>
                    <a:cubicBezTo>
                      <a:pt x="1998941" y="1089198"/>
                      <a:pt x="1995030" y="1090146"/>
                      <a:pt x="1992097" y="1087304"/>
                    </a:cubicBezTo>
                    <a:cubicBezTo>
                      <a:pt x="1972542" y="1066467"/>
                      <a:pt x="1952987" y="1045630"/>
                      <a:pt x="1933432" y="1023846"/>
                    </a:cubicBezTo>
                    <a:cubicBezTo>
                      <a:pt x="1925610" y="1036159"/>
                      <a:pt x="1909966" y="1042789"/>
                      <a:pt x="1895300" y="1045630"/>
                    </a:cubicBezTo>
                    <a:cubicBezTo>
                      <a:pt x="1868901" y="1050366"/>
                      <a:pt x="1839568" y="1050366"/>
                      <a:pt x="1812192" y="1045630"/>
                    </a:cubicBezTo>
                    <a:cubicBezTo>
                      <a:pt x="1814147" y="1047525"/>
                      <a:pt x="1816103" y="1049419"/>
                      <a:pt x="1818058" y="1051313"/>
                    </a:cubicBezTo>
                    <a:cubicBezTo>
                      <a:pt x="1847391" y="1083516"/>
                      <a:pt x="1887478" y="1127083"/>
                      <a:pt x="1885523" y="1172546"/>
                    </a:cubicBezTo>
                    <a:cubicBezTo>
                      <a:pt x="1882589" y="1230321"/>
                      <a:pt x="1844457" y="1241686"/>
                      <a:pt x="1797526" y="1236950"/>
                    </a:cubicBezTo>
                    <a:cubicBezTo>
                      <a:pt x="1822947" y="1272941"/>
                      <a:pt x="1838591" y="1314615"/>
                      <a:pt x="1844457" y="1356288"/>
                    </a:cubicBezTo>
                    <a:cubicBezTo>
                      <a:pt x="1844457" y="1359130"/>
                      <a:pt x="1841524" y="1362919"/>
                      <a:pt x="1837613" y="1362919"/>
                    </a:cubicBezTo>
                    <a:cubicBezTo>
                      <a:pt x="1807303" y="1359130"/>
                      <a:pt x="1780904" y="1347764"/>
                      <a:pt x="1753527" y="1336399"/>
                    </a:cubicBezTo>
                    <a:cubicBezTo>
                      <a:pt x="1761349" y="1349659"/>
                      <a:pt x="1768193" y="1362919"/>
                      <a:pt x="1772104" y="1376178"/>
                    </a:cubicBezTo>
                    <a:cubicBezTo>
                      <a:pt x="1784815" y="1413116"/>
                      <a:pt x="1785793" y="1468050"/>
                      <a:pt x="1745705" y="1490781"/>
                    </a:cubicBezTo>
                    <a:cubicBezTo>
                      <a:pt x="1702684" y="1515406"/>
                      <a:pt x="1642064" y="1504988"/>
                      <a:pt x="1596110" y="1486992"/>
                    </a:cubicBezTo>
                    <a:cubicBezTo>
                      <a:pt x="1599043" y="1516353"/>
                      <a:pt x="1606865" y="1545715"/>
                      <a:pt x="1608821" y="1576023"/>
                    </a:cubicBezTo>
                    <a:cubicBezTo>
                      <a:pt x="1608821" y="1580758"/>
                      <a:pt x="1604910" y="1582653"/>
                      <a:pt x="1600021" y="1582653"/>
                    </a:cubicBezTo>
                    <a:cubicBezTo>
                      <a:pt x="1569711" y="1577917"/>
                      <a:pt x="1549178" y="1558027"/>
                      <a:pt x="1533534" y="1535296"/>
                    </a:cubicBezTo>
                    <a:cubicBezTo>
                      <a:pt x="1542334" y="1574128"/>
                      <a:pt x="1545267" y="1612961"/>
                      <a:pt x="1550156" y="1652740"/>
                    </a:cubicBezTo>
                    <a:cubicBezTo>
                      <a:pt x="1551134" y="1658422"/>
                      <a:pt x="1546245" y="1662211"/>
                      <a:pt x="1540379" y="1660317"/>
                    </a:cubicBezTo>
                    <a:cubicBezTo>
                      <a:pt x="1461181" y="1627168"/>
                      <a:pt x="1396650" y="1561816"/>
                      <a:pt x="1360474" y="1484151"/>
                    </a:cubicBezTo>
                    <a:cubicBezTo>
                      <a:pt x="1352652" y="1492675"/>
                      <a:pt x="1342874" y="1498358"/>
                      <a:pt x="1328208" y="1499305"/>
                    </a:cubicBezTo>
                    <a:cubicBezTo>
                      <a:pt x="1294965" y="1503093"/>
                      <a:pt x="1274432" y="1477521"/>
                      <a:pt x="1260744" y="1445319"/>
                    </a:cubicBezTo>
                    <a:cubicBezTo>
                      <a:pt x="1260744" y="1498358"/>
                      <a:pt x="1249988" y="1551397"/>
                      <a:pt x="1205012" y="1544767"/>
                    </a:cubicBezTo>
                    <a:cubicBezTo>
                      <a:pt x="1165902" y="1540031"/>
                      <a:pt x="1153192" y="1493622"/>
                      <a:pt x="1145370" y="1462367"/>
                    </a:cubicBezTo>
                    <a:cubicBezTo>
                      <a:pt x="1142436" y="1451001"/>
                      <a:pt x="1140481" y="1440583"/>
                      <a:pt x="1139503" y="1429217"/>
                    </a:cubicBezTo>
                    <a:cubicBezTo>
                      <a:pt x="1104304" y="1539085"/>
                      <a:pt x="1038796" y="1645163"/>
                      <a:pt x="923422" y="1648004"/>
                    </a:cubicBezTo>
                    <a:cubicBezTo>
                      <a:pt x="919511" y="1648004"/>
                      <a:pt x="917555" y="1645163"/>
                      <a:pt x="916577" y="1641374"/>
                    </a:cubicBezTo>
                    <a:cubicBezTo>
                      <a:pt x="911689" y="1601595"/>
                      <a:pt x="924399" y="1562763"/>
                      <a:pt x="942977" y="1527719"/>
                    </a:cubicBezTo>
                    <a:cubicBezTo>
                      <a:pt x="898000" y="1566552"/>
                      <a:pt x="842269" y="1596860"/>
                      <a:pt x="785560" y="1592124"/>
                    </a:cubicBezTo>
                    <a:cubicBezTo>
                      <a:pt x="780671" y="1592124"/>
                      <a:pt x="776760" y="1587388"/>
                      <a:pt x="779693" y="1582653"/>
                    </a:cubicBezTo>
                    <a:cubicBezTo>
                      <a:pt x="804137" y="1541926"/>
                      <a:pt x="840313" y="1511618"/>
                      <a:pt x="878445" y="1482257"/>
                    </a:cubicBezTo>
                    <a:cubicBezTo>
                      <a:pt x="796315" y="1528666"/>
                      <a:pt x="706362" y="1566552"/>
                      <a:pt x="615432" y="1575075"/>
                    </a:cubicBezTo>
                    <a:cubicBezTo>
                      <a:pt x="576322" y="1578864"/>
                      <a:pt x="486370" y="1576969"/>
                      <a:pt x="474637" y="1525825"/>
                    </a:cubicBezTo>
                    <a:cubicBezTo>
                      <a:pt x="466815" y="1491728"/>
                      <a:pt x="500058" y="1465208"/>
                      <a:pt x="534279" y="1443425"/>
                    </a:cubicBezTo>
                    <a:cubicBezTo>
                      <a:pt x="504947" y="1454790"/>
                      <a:pt x="475614" y="1464261"/>
                      <a:pt x="443349" y="1462367"/>
                    </a:cubicBezTo>
                    <a:cubicBezTo>
                      <a:pt x="439438" y="1462367"/>
                      <a:pt x="435527" y="1458579"/>
                      <a:pt x="436505" y="1453843"/>
                    </a:cubicBezTo>
                    <a:cubicBezTo>
                      <a:pt x="440416" y="1440583"/>
                      <a:pt x="446282" y="1429217"/>
                      <a:pt x="452149" y="1417852"/>
                    </a:cubicBezTo>
                    <a:cubicBezTo>
                      <a:pt x="449215" y="1418799"/>
                      <a:pt x="446282" y="1418799"/>
                      <a:pt x="443349" y="1419746"/>
                    </a:cubicBezTo>
                    <a:cubicBezTo>
                      <a:pt x="340686" y="1438689"/>
                      <a:pt x="185224" y="1460473"/>
                      <a:pt x="113849" y="1364813"/>
                    </a:cubicBezTo>
                    <a:cubicBezTo>
                      <a:pt x="111893" y="1361971"/>
                      <a:pt x="112871" y="1359130"/>
                      <a:pt x="114827" y="1357236"/>
                    </a:cubicBezTo>
                    <a:cubicBezTo>
                      <a:pt x="132426" y="1335452"/>
                      <a:pt x="156870" y="1322192"/>
                      <a:pt x="182291" y="1309879"/>
                    </a:cubicBezTo>
                    <a:cubicBezTo>
                      <a:pt x="149048" y="1312721"/>
                      <a:pt x="115804" y="1317456"/>
                      <a:pt x="81583" y="1311774"/>
                    </a:cubicBezTo>
                    <a:cubicBezTo>
                      <a:pt x="78650" y="1310826"/>
                      <a:pt x="76695" y="1307985"/>
                      <a:pt x="76695" y="1305144"/>
                    </a:cubicBezTo>
                    <a:cubicBezTo>
                      <a:pt x="75717" y="1258734"/>
                      <a:pt x="107982" y="1217061"/>
                      <a:pt x="147092" y="1185805"/>
                    </a:cubicBezTo>
                    <a:cubicBezTo>
                      <a:pt x="110916" y="1199065"/>
                      <a:pt x="72784" y="1208537"/>
                      <a:pt x="34651" y="1203801"/>
                    </a:cubicBezTo>
                    <a:cubicBezTo>
                      <a:pt x="29763" y="1202854"/>
                      <a:pt x="27807" y="1200012"/>
                      <a:pt x="27807" y="1195277"/>
                    </a:cubicBezTo>
                    <a:cubicBezTo>
                      <a:pt x="30740" y="1175387"/>
                      <a:pt x="37585" y="1157392"/>
                      <a:pt x="44429" y="1138449"/>
                    </a:cubicBezTo>
                    <a:cubicBezTo>
                      <a:pt x="26829" y="1153603"/>
                      <a:pt x="16074" y="1171599"/>
                      <a:pt x="20963" y="1193383"/>
                    </a:cubicBezTo>
                    <a:cubicBezTo>
                      <a:pt x="27807" y="1221796"/>
                      <a:pt x="38562" y="1236950"/>
                      <a:pt x="54206" y="1246422"/>
                    </a:cubicBezTo>
                    <a:cubicBezTo>
                      <a:pt x="19985" y="1254946"/>
                      <a:pt x="-10325" y="1271994"/>
                      <a:pt x="3364" y="1308932"/>
                    </a:cubicBezTo>
                    <a:cubicBezTo>
                      <a:pt x="18030" y="1346817"/>
                      <a:pt x="63006" y="1357236"/>
                      <a:pt x="107982" y="1357236"/>
                    </a:cubicBezTo>
                    <a:cubicBezTo>
                      <a:pt x="73761" y="1385650"/>
                      <a:pt x="57140" y="1424482"/>
                      <a:pt x="110916" y="1458579"/>
                    </a:cubicBezTo>
                    <a:cubicBezTo>
                      <a:pt x="193046" y="1509723"/>
                      <a:pt x="295709" y="1499305"/>
                      <a:pt x="385662" y="1467103"/>
                    </a:cubicBezTo>
                    <a:cubicBezTo>
                      <a:pt x="363174" y="1517300"/>
                      <a:pt x="358285" y="1573181"/>
                      <a:pt x="410106" y="1614855"/>
                    </a:cubicBezTo>
                    <a:cubicBezTo>
                      <a:pt x="428683" y="1630009"/>
                      <a:pt x="449215" y="1639480"/>
                      <a:pt x="468770" y="1645163"/>
                    </a:cubicBezTo>
                    <a:cubicBezTo>
                      <a:pt x="469748" y="1649899"/>
                      <a:pt x="470726" y="1654635"/>
                      <a:pt x="473659" y="1659370"/>
                    </a:cubicBezTo>
                    <a:cubicBezTo>
                      <a:pt x="485392" y="1684943"/>
                      <a:pt x="525479" y="1695360"/>
                      <a:pt x="570456" y="1699149"/>
                    </a:cubicBezTo>
                    <a:cubicBezTo>
                      <a:pt x="600766" y="1721881"/>
                      <a:pt x="647698" y="1733246"/>
                      <a:pt x="690718" y="1730404"/>
                    </a:cubicBezTo>
                    <a:cubicBezTo>
                      <a:pt x="660408" y="1746505"/>
                      <a:pt x="630098" y="1762607"/>
                      <a:pt x="602721" y="1784391"/>
                    </a:cubicBezTo>
                    <a:cubicBezTo>
                      <a:pt x="586100" y="1796704"/>
                      <a:pt x="551879" y="1837430"/>
                      <a:pt x="576322" y="1859214"/>
                    </a:cubicBezTo>
                    <a:cubicBezTo>
                      <a:pt x="598810" y="1879104"/>
                      <a:pt x="645742" y="1871526"/>
                      <a:pt x="671163" y="1871526"/>
                    </a:cubicBezTo>
                    <a:cubicBezTo>
                      <a:pt x="708318" y="1870580"/>
                      <a:pt x="805114" y="1841218"/>
                      <a:pt x="766005" y="1900888"/>
                    </a:cubicBezTo>
                    <a:cubicBezTo>
                      <a:pt x="734717" y="1949191"/>
                      <a:pt x="738628" y="2035380"/>
                      <a:pt x="814892" y="2040116"/>
                    </a:cubicBezTo>
                    <a:cubicBezTo>
                      <a:pt x="877468" y="2043904"/>
                      <a:pt x="917555" y="1994653"/>
                      <a:pt x="945910" y="1945403"/>
                    </a:cubicBezTo>
                    <a:cubicBezTo>
                      <a:pt x="954709" y="2006019"/>
                      <a:pt x="975242" y="2093155"/>
                      <a:pt x="1041729" y="2095049"/>
                    </a:cubicBezTo>
                    <a:cubicBezTo>
                      <a:pt x="1105282" y="2096944"/>
                      <a:pt x="1126793" y="2038221"/>
                      <a:pt x="1127770" y="1982341"/>
                    </a:cubicBezTo>
                    <a:cubicBezTo>
                      <a:pt x="1128748" y="1895205"/>
                      <a:pt x="1149281" y="1970028"/>
                      <a:pt x="1180568" y="2003177"/>
                    </a:cubicBezTo>
                    <a:cubicBezTo>
                      <a:pt x="1204034" y="2026855"/>
                      <a:pt x="1237278" y="2060952"/>
                      <a:pt x="1276388" y="2046746"/>
                    </a:cubicBezTo>
                    <a:cubicBezTo>
                      <a:pt x="1306698" y="2036327"/>
                      <a:pt x="1327230" y="2017384"/>
                      <a:pt x="1337985" y="1995601"/>
                    </a:cubicBezTo>
                    <a:cubicBezTo>
                      <a:pt x="1371229" y="2056217"/>
                      <a:pt x="1423049" y="2094102"/>
                      <a:pt x="1508113" y="2103573"/>
                    </a:cubicBezTo>
                    <a:cubicBezTo>
                      <a:pt x="1537445" y="2107362"/>
                      <a:pt x="1565800" y="2099785"/>
                      <a:pt x="1587310" y="2084630"/>
                    </a:cubicBezTo>
                    <a:cubicBezTo>
                      <a:pt x="1607843" y="2134829"/>
                      <a:pt x="1669441" y="2161348"/>
                      <a:pt x="1730061" y="2146194"/>
                    </a:cubicBezTo>
                    <a:cubicBezTo>
                      <a:pt x="1796548" y="2130093"/>
                      <a:pt x="1789704" y="2035380"/>
                      <a:pt x="1788726" y="1972869"/>
                    </a:cubicBezTo>
                    <a:cubicBezTo>
                      <a:pt x="1828813" y="2004125"/>
                      <a:pt x="1874767" y="2042957"/>
                      <a:pt x="1918766" y="1996547"/>
                    </a:cubicBezTo>
                    <a:cubicBezTo>
                      <a:pt x="1936365" y="1978552"/>
                      <a:pt x="1946143" y="1946350"/>
                      <a:pt x="1940276" y="1922671"/>
                    </a:cubicBezTo>
                    <a:cubicBezTo>
                      <a:pt x="1940276" y="1921725"/>
                      <a:pt x="1939299" y="1919830"/>
                      <a:pt x="1939299" y="1917936"/>
                    </a:cubicBezTo>
                    <a:cubicBezTo>
                      <a:pt x="1951031" y="1915095"/>
                      <a:pt x="1961787" y="1912253"/>
                      <a:pt x="1973520" y="1906570"/>
                    </a:cubicBezTo>
                    <a:cubicBezTo>
                      <a:pt x="1990141" y="1898047"/>
                      <a:pt x="1995030" y="1892363"/>
                      <a:pt x="1994052" y="1886681"/>
                    </a:cubicBezTo>
                    <a:cubicBezTo>
                      <a:pt x="1998941" y="1898047"/>
                      <a:pt x="2003830" y="1909412"/>
                      <a:pt x="2009696" y="1920778"/>
                    </a:cubicBezTo>
                    <a:cubicBezTo>
                      <a:pt x="2023385" y="1945403"/>
                      <a:pt x="2041962" y="1989917"/>
                      <a:pt x="2075205" y="1996547"/>
                    </a:cubicBezTo>
                    <a:cubicBezTo>
                      <a:pt x="2107471" y="2003177"/>
                      <a:pt x="2107471" y="1940667"/>
                      <a:pt x="2107471" y="1927407"/>
                    </a:cubicBezTo>
                    <a:cubicBezTo>
                      <a:pt x="2107471" y="1880051"/>
                      <a:pt x="2072272" y="1845954"/>
                      <a:pt x="2039029" y="1818487"/>
                    </a:cubicBezTo>
                    <a:cubicBezTo>
                      <a:pt x="2023385" y="1805228"/>
                      <a:pt x="2030229" y="1800492"/>
                      <a:pt x="2042940" y="1795757"/>
                    </a:cubicBezTo>
                    <a:cubicBezTo>
                      <a:pt x="2033162" y="1786285"/>
                      <a:pt x="2023385" y="1776814"/>
                      <a:pt x="2012629" y="1767342"/>
                    </a:cubicBezTo>
                    <a:cubicBezTo>
                      <a:pt x="2007741" y="1763554"/>
                      <a:pt x="2011652" y="1756924"/>
                      <a:pt x="2017518" y="1755977"/>
                    </a:cubicBezTo>
                    <a:cubicBezTo>
                      <a:pt x="2058584" y="1752189"/>
                      <a:pt x="2107471" y="1735140"/>
                      <a:pt x="2143647" y="1706726"/>
                    </a:cubicBezTo>
                    <a:cubicBezTo>
                      <a:pt x="2143647" y="1706726"/>
                      <a:pt x="2143647" y="1706726"/>
                      <a:pt x="2143647" y="1706726"/>
                    </a:cubicBezTo>
                    <a:cubicBezTo>
                      <a:pt x="2143647" y="1706726"/>
                      <a:pt x="2143647" y="1706726"/>
                      <a:pt x="2143647" y="1706726"/>
                    </a:cubicBezTo>
                    <a:cubicBezTo>
                      <a:pt x="2164180" y="1690625"/>
                      <a:pt x="2180802" y="1670736"/>
                      <a:pt x="2189601" y="1648004"/>
                    </a:cubicBezTo>
                    <a:cubicBezTo>
                      <a:pt x="2204267" y="1606331"/>
                      <a:pt x="2181779" y="1584546"/>
                      <a:pt x="2148536" y="1573181"/>
                    </a:cubicBezTo>
                    <a:cubicBezTo>
                      <a:pt x="2150491" y="1554238"/>
                      <a:pt x="2134848" y="1529613"/>
                      <a:pt x="2120182" y="1507829"/>
                    </a:cubicBezTo>
                    <a:cubicBezTo>
                      <a:pt x="2150491" y="1527719"/>
                      <a:pt x="2187646" y="1548556"/>
                      <a:pt x="2210134" y="1525825"/>
                    </a:cubicBezTo>
                    <a:cubicBezTo>
                      <a:pt x="2223822" y="1511618"/>
                      <a:pt x="2217956" y="1494570"/>
                      <a:pt x="2208178" y="1480362"/>
                    </a:cubicBezTo>
                    <a:cubicBezTo>
                      <a:pt x="2200357" y="1467103"/>
                      <a:pt x="2188623" y="1455737"/>
                      <a:pt x="2180802" y="1442477"/>
                    </a:cubicBezTo>
                    <a:cubicBezTo>
                      <a:pt x="2172002" y="1431112"/>
                      <a:pt x="2175913" y="1432059"/>
                      <a:pt x="2191557" y="1445319"/>
                    </a:cubicBezTo>
                    <a:cubicBezTo>
                      <a:pt x="2198401" y="1451001"/>
                      <a:pt x="2205245" y="1455737"/>
                      <a:pt x="2212089" y="1461420"/>
                    </a:cubicBezTo>
                    <a:cubicBezTo>
                      <a:pt x="2222845" y="1470891"/>
                      <a:pt x="2248266" y="1473733"/>
                      <a:pt x="2261954" y="1468050"/>
                    </a:cubicBezTo>
                    <a:cubicBezTo>
                      <a:pt x="2276621" y="1461420"/>
                      <a:pt x="2279554" y="1448160"/>
                      <a:pt x="2279554" y="1433953"/>
                    </a:cubicBezTo>
                    <a:cubicBezTo>
                      <a:pt x="2283465" y="1376178"/>
                      <a:pt x="2243377" y="1334505"/>
                      <a:pt x="2215023" y="1287148"/>
                    </a:cubicBezTo>
                    <a:cubicBezTo>
                      <a:pt x="2235555" y="1299461"/>
                      <a:pt x="2257066" y="1309879"/>
                      <a:pt x="2283465" y="1307038"/>
                    </a:cubicBezTo>
                    <a:cubicBezTo>
                      <a:pt x="2305953" y="1304196"/>
                      <a:pt x="2320619" y="1295672"/>
                      <a:pt x="2329419" y="1275783"/>
                    </a:cubicBezTo>
                    <a:cubicBezTo>
                      <a:pt x="2341152" y="1249263"/>
                      <a:pt x="2322575" y="1209484"/>
                      <a:pt x="2312797" y="1184858"/>
                    </a:cubicBezTo>
                    <a:cubicBezTo>
                      <a:pt x="2304975" y="1165916"/>
                      <a:pt x="2294220" y="1147920"/>
                      <a:pt x="2283465" y="1130872"/>
                    </a:cubicBezTo>
                    <a:cubicBezTo>
                      <a:pt x="2282487" y="1128978"/>
                      <a:pt x="2281509" y="1126137"/>
                      <a:pt x="2280532" y="1124242"/>
                    </a:cubicBezTo>
                    <a:cubicBezTo>
                      <a:pt x="2304975" y="1143184"/>
                      <a:pt x="2332352" y="1157392"/>
                      <a:pt x="2343107" y="1131819"/>
                    </a:cubicBezTo>
                    <a:cubicBezTo>
                      <a:pt x="2352885" y="1110035"/>
                      <a:pt x="2344085" y="1079727"/>
                      <a:pt x="2342129" y="1056049"/>
                    </a:cubicBezTo>
                    <a:cubicBezTo>
                      <a:pt x="2341152" y="1046578"/>
                      <a:pt x="2341152" y="1036159"/>
                      <a:pt x="2341152" y="1025741"/>
                    </a:cubicBezTo>
                    <a:cubicBezTo>
                      <a:pt x="2341152" y="1017217"/>
                      <a:pt x="2341152" y="1009639"/>
                      <a:pt x="2341152" y="1001115"/>
                    </a:cubicBezTo>
                    <a:cubicBezTo>
                      <a:pt x="2341152" y="1001115"/>
                      <a:pt x="2341152" y="1000168"/>
                      <a:pt x="2341152" y="1000168"/>
                    </a:cubicBezTo>
                    <a:cubicBezTo>
                      <a:pt x="2347018" y="1024793"/>
                      <a:pt x="2340174" y="1046578"/>
                      <a:pt x="2357773" y="1067414"/>
                    </a:cubicBezTo>
                    <a:cubicBezTo>
                      <a:pt x="2368529" y="1078780"/>
                      <a:pt x="2389061" y="1063626"/>
                      <a:pt x="2396883" y="1056996"/>
                    </a:cubicBezTo>
                    <a:cubicBezTo>
                      <a:pt x="2403727" y="1052260"/>
                      <a:pt x="2410572" y="1046578"/>
                      <a:pt x="2418394" y="1040895"/>
                    </a:cubicBezTo>
                    <a:cubicBezTo>
                      <a:pt x="2409594" y="1057943"/>
                      <a:pt x="2401772" y="1075938"/>
                      <a:pt x="2391995" y="1092987"/>
                    </a:cubicBezTo>
                    <a:cubicBezTo>
                      <a:pt x="2386128" y="1103405"/>
                      <a:pt x="2385150" y="1110035"/>
                      <a:pt x="2391017" y="1120454"/>
                    </a:cubicBezTo>
                    <a:cubicBezTo>
                      <a:pt x="2391995" y="1122348"/>
                      <a:pt x="2393950" y="1122348"/>
                      <a:pt x="2395906" y="1121401"/>
                    </a:cubicBezTo>
                    <a:cubicBezTo>
                      <a:pt x="2412527" y="1115718"/>
                      <a:pt x="2424260" y="1098670"/>
                      <a:pt x="2436971" y="1087304"/>
                    </a:cubicBezTo>
                    <a:cubicBezTo>
                      <a:pt x="2458481" y="1068362"/>
                      <a:pt x="2476081" y="1046578"/>
                      <a:pt x="2494658" y="1024793"/>
                    </a:cubicBezTo>
                    <a:cubicBezTo>
                      <a:pt x="2518124" y="996380"/>
                      <a:pt x="2543545" y="966071"/>
                      <a:pt x="2558211" y="931975"/>
                    </a:cubicBezTo>
                    <a:cubicBezTo>
                      <a:pt x="2556256" y="947129"/>
                      <a:pt x="2554300" y="962283"/>
                      <a:pt x="2553322" y="978384"/>
                    </a:cubicBezTo>
                    <a:cubicBezTo>
                      <a:pt x="2552345" y="997327"/>
                      <a:pt x="2547456" y="1030476"/>
                      <a:pt x="2564077" y="1044683"/>
                    </a:cubicBezTo>
                    <a:cubicBezTo>
                      <a:pt x="2578744" y="1057943"/>
                      <a:pt x="2596343" y="1030476"/>
                      <a:pt x="2600254" y="1021952"/>
                    </a:cubicBezTo>
                    <a:cubicBezTo>
                      <a:pt x="2611009" y="1003009"/>
                      <a:pt x="2621764" y="985014"/>
                      <a:pt x="2627631" y="963230"/>
                    </a:cubicBezTo>
                    <a:cubicBezTo>
                      <a:pt x="2634475" y="932922"/>
                      <a:pt x="2635453" y="903561"/>
                      <a:pt x="2638386" y="873253"/>
                    </a:cubicBezTo>
                    <a:cubicBezTo>
                      <a:pt x="2647186" y="887460"/>
                      <a:pt x="2653052" y="900720"/>
                      <a:pt x="2666741" y="913979"/>
                    </a:cubicBezTo>
                    <a:cubicBezTo>
                      <a:pt x="2685318" y="932922"/>
                      <a:pt x="2708784" y="947129"/>
                      <a:pt x="2736161" y="947129"/>
                    </a:cubicBezTo>
                    <a:cubicBezTo>
                      <a:pt x="2743005" y="947129"/>
                      <a:pt x="2748871" y="945235"/>
                      <a:pt x="2753760" y="943341"/>
                    </a:cubicBezTo>
                    <a:cubicBezTo>
                      <a:pt x="2742027" y="982173"/>
                      <a:pt x="2724428" y="1020058"/>
                      <a:pt x="2712695" y="1058890"/>
                    </a:cubicBezTo>
                    <a:cubicBezTo>
                      <a:pt x="2709762" y="1068362"/>
                      <a:pt x="2688251" y="1139396"/>
                      <a:pt x="2716606" y="1137502"/>
                    </a:cubicBezTo>
                    <a:cubicBezTo>
                      <a:pt x="2740071" y="1135608"/>
                      <a:pt x="2760604" y="1111929"/>
                      <a:pt x="2774293" y="1095828"/>
                    </a:cubicBezTo>
                    <a:cubicBezTo>
                      <a:pt x="2787004" y="1082568"/>
                      <a:pt x="2798736" y="1069309"/>
                      <a:pt x="2811447" y="1055102"/>
                    </a:cubicBezTo>
                    <a:cubicBezTo>
                      <a:pt x="2828069" y="1037106"/>
                      <a:pt x="2842735" y="1017217"/>
                      <a:pt x="2858379" y="998274"/>
                    </a:cubicBezTo>
                    <a:cubicBezTo>
                      <a:pt x="2843713" y="1042789"/>
                      <a:pt x="2821225" y="1128978"/>
                      <a:pt x="2866201" y="1109088"/>
                    </a:cubicBezTo>
                    <a:cubicBezTo>
                      <a:pt x="2891622" y="1097722"/>
                      <a:pt x="2907266" y="1055102"/>
                      <a:pt x="2918021" y="1033318"/>
                    </a:cubicBezTo>
                    <a:cubicBezTo>
                      <a:pt x="2935620" y="996380"/>
                      <a:pt x="2948331" y="957547"/>
                      <a:pt x="2958109" y="917768"/>
                    </a:cubicBezTo>
                    <a:cubicBezTo>
                      <a:pt x="2964953" y="930080"/>
                      <a:pt x="2968864" y="943341"/>
                      <a:pt x="2973753" y="956600"/>
                    </a:cubicBezTo>
                    <a:cubicBezTo>
                      <a:pt x="2979619" y="969860"/>
                      <a:pt x="2990374" y="979331"/>
                      <a:pt x="2999174" y="990697"/>
                    </a:cubicBezTo>
                    <a:cubicBezTo>
                      <a:pt x="3016773" y="1012481"/>
                      <a:pt x="3042195" y="1029529"/>
                      <a:pt x="3071527" y="1021005"/>
                    </a:cubicBezTo>
                    <a:cubicBezTo>
                      <a:pt x="3094015" y="1013428"/>
                      <a:pt x="3092060" y="987855"/>
                      <a:pt x="3093037" y="968913"/>
                    </a:cubicBezTo>
                    <a:cubicBezTo>
                      <a:pt x="3094015" y="946182"/>
                      <a:pt x="3090104" y="923451"/>
                      <a:pt x="3086193" y="901667"/>
                    </a:cubicBezTo>
                    <a:cubicBezTo>
                      <a:pt x="3099882" y="924398"/>
                      <a:pt x="3115526" y="945235"/>
                      <a:pt x="3139969" y="959442"/>
                    </a:cubicBezTo>
                    <a:cubicBezTo>
                      <a:pt x="3141925" y="960389"/>
                      <a:pt x="3143880" y="961336"/>
                      <a:pt x="3144858" y="961336"/>
                    </a:cubicBezTo>
                    <a:cubicBezTo>
                      <a:pt x="3137036" y="973649"/>
                      <a:pt x="3129214" y="985961"/>
                      <a:pt x="3122370" y="999221"/>
                    </a:cubicBezTo>
                    <a:cubicBezTo>
                      <a:pt x="3103793" y="1034265"/>
                      <a:pt x="3077394" y="1074991"/>
                      <a:pt x="3078372" y="1115718"/>
                    </a:cubicBezTo>
                    <a:cubicBezTo>
                      <a:pt x="3079349" y="1174440"/>
                      <a:pt x="3138992" y="1148867"/>
                      <a:pt x="3182990" y="1118559"/>
                    </a:cubicBezTo>
                    <a:cubicBezTo>
                      <a:pt x="3155613" y="1148867"/>
                      <a:pt x="3123348" y="1182964"/>
                      <a:pt x="3141925" y="1206642"/>
                    </a:cubicBezTo>
                    <a:cubicBezTo>
                      <a:pt x="3158547" y="1227479"/>
                      <a:pt x="3210367" y="1187700"/>
                      <a:pt x="3225033" y="1180123"/>
                    </a:cubicBezTo>
                    <a:cubicBezTo>
                      <a:pt x="3245566" y="1167810"/>
                      <a:pt x="3268054" y="1155497"/>
                      <a:pt x="3285653" y="1138449"/>
                    </a:cubicBezTo>
                    <a:cubicBezTo>
                      <a:pt x="3295431" y="1128978"/>
                      <a:pt x="3308141" y="1120454"/>
                      <a:pt x="3317919" y="1110035"/>
                    </a:cubicBezTo>
                    <a:cubicBezTo>
                      <a:pt x="3317919" y="1129925"/>
                      <a:pt x="3326718" y="1152656"/>
                      <a:pt x="3337474" y="1164021"/>
                    </a:cubicBezTo>
                    <a:cubicBezTo>
                      <a:pt x="3359962" y="1185805"/>
                      <a:pt x="3394183" y="1188647"/>
                      <a:pt x="3417649" y="1164969"/>
                    </a:cubicBezTo>
                    <a:cubicBezTo>
                      <a:pt x="3486091" y="1094881"/>
                      <a:pt x="3476314" y="998274"/>
                      <a:pt x="3455781" y="910191"/>
                    </a:cubicBezTo>
                    <a:cubicBezTo>
                      <a:pt x="3485113" y="958495"/>
                      <a:pt x="3528134" y="1030476"/>
                      <a:pt x="3576044" y="997327"/>
                    </a:cubicBezTo>
                    <a:cubicBezTo>
                      <a:pt x="3580932" y="994485"/>
                      <a:pt x="3584843" y="989750"/>
                      <a:pt x="3588754" y="985014"/>
                    </a:cubicBezTo>
                    <a:cubicBezTo>
                      <a:pt x="3583865" y="1002062"/>
                      <a:pt x="3578977" y="1019111"/>
                      <a:pt x="3577021" y="1037106"/>
                    </a:cubicBezTo>
                    <a:cubicBezTo>
                      <a:pt x="3575066" y="1058890"/>
                      <a:pt x="3561377" y="1079727"/>
                      <a:pt x="3575066" y="1100564"/>
                    </a:cubicBezTo>
                    <a:cubicBezTo>
                      <a:pt x="3584843" y="1114771"/>
                      <a:pt x="3604398" y="1110035"/>
                      <a:pt x="3622975" y="1101511"/>
                    </a:cubicBezTo>
                    <a:cubicBezTo>
                      <a:pt x="3621020" y="1109088"/>
                      <a:pt x="3620042" y="1116665"/>
                      <a:pt x="3621997" y="1124242"/>
                    </a:cubicBezTo>
                    <a:cubicBezTo>
                      <a:pt x="3627864" y="1148867"/>
                      <a:pt x="3676751" y="1141291"/>
                      <a:pt x="3692395" y="1135608"/>
                    </a:cubicBezTo>
                    <a:cubicBezTo>
                      <a:pt x="3698262" y="1133713"/>
                      <a:pt x="3704128" y="1130872"/>
                      <a:pt x="3709995" y="1128978"/>
                    </a:cubicBezTo>
                    <a:cubicBezTo>
                      <a:pt x="3703150" y="1135608"/>
                      <a:pt x="3696306" y="1143184"/>
                      <a:pt x="3690440" y="1150762"/>
                    </a:cubicBezTo>
                    <a:cubicBezTo>
                      <a:pt x="3680662" y="1163074"/>
                      <a:pt x="3665996" y="1197171"/>
                      <a:pt x="3694351" y="1199065"/>
                    </a:cubicBezTo>
                    <a:cubicBezTo>
                      <a:pt x="3738349" y="1201907"/>
                      <a:pt x="3784303" y="1182017"/>
                      <a:pt x="3824391" y="1164021"/>
                    </a:cubicBezTo>
                    <a:cubicBezTo>
                      <a:pt x="3793103" y="1197171"/>
                      <a:pt x="3764748" y="1232215"/>
                      <a:pt x="3745193" y="1274836"/>
                    </a:cubicBezTo>
                    <a:cubicBezTo>
                      <a:pt x="3738349" y="1289042"/>
                      <a:pt x="3737371" y="1315562"/>
                      <a:pt x="3755949" y="1323139"/>
                    </a:cubicBezTo>
                    <a:cubicBezTo>
                      <a:pt x="3776481" y="1331663"/>
                      <a:pt x="3797014" y="1324086"/>
                      <a:pt x="3816569" y="1316509"/>
                    </a:cubicBezTo>
                    <a:cubicBezTo>
                      <a:pt x="3845901" y="1306091"/>
                      <a:pt x="3871323" y="1287148"/>
                      <a:pt x="3894788" y="1266312"/>
                    </a:cubicBezTo>
                    <a:cubicBezTo>
                      <a:pt x="3898699" y="1262523"/>
                      <a:pt x="3903588" y="1258734"/>
                      <a:pt x="3907499" y="1254946"/>
                    </a:cubicBezTo>
                    <a:cubicBezTo>
                      <a:pt x="3907499" y="1271047"/>
                      <a:pt x="3912388" y="1287148"/>
                      <a:pt x="3925099" y="1300408"/>
                    </a:cubicBezTo>
                    <a:cubicBezTo>
                      <a:pt x="3942698" y="1317456"/>
                      <a:pt x="3973008" y="1325980"/>
                      <a:pt x="4001363" y="1325033"/>
                    </a:cubicBezTo>
                    <a:cubicBezTo>
                      <a:pt x="3991585" y="1337346"/>
                      <a:pt x="3981808" y="1349659"/>
                      <a:pt x="3973008" y="1362919"/>
                    </a:cubicBezTo>
                    <a:cubicBezTo>
                      <a:pt x="3970075" y="1366707"/>
                      <a:pt x="3967142" y="1371443"/>
                      <a:pt x="3964208" y="1376178"/>
                    </a:cubicBezTo>
                    <a:cubicBezTo>
                      <a:pt x="3958342" y="1375231"/>
                      <a:pt x="3951498" y="1374284"/>
                      <a:pt x="3944654" y="1374284"/>
                    </a:cubicBezTo>
                    <a:cubicBezTo>
                      <a:pt x="3923143" y="1372390"/>
                      <a:pt x="3876211" y="1364813"/>
                      <a:pt x="3858612" y="1382808"/>
                    </a:cubicBezTo>
                    <a:cubicBezTo>
                      <a:pt x="3840034" y="1402698"/>
                      <a:pt x="3848834" y="1427323"/>
                      <a:pt x="3865456" y="1446266"/>
                    </a:cubicBezTo>
                    <a:cubicBezTo>
                      <a:pt x="3876211" y="1459526"/>
                      <a:pt x="3887944" y="1472786"/>
                      <a:pt x="3900655" y="1485098"/>
                    </a:cubicBezTo>
                    <a:lnTo>
                      <a:pt x="3900655" y="1485098"/>
                    </a:lnTo>
                    <a:cubicBezTo>
                      <a:pt x="3892833" y="1484151"/>
                      <a:pt x="3884033" y="1484151"/>
                      <a:pt x="3874256" y="1485098"/>
                    </a:cubicBezTo>
                    <a:cubicBezTo>
                      <a:pt x="3859589" y="1486045"/>
                      <a:pt x="3832213" y="1495517"/>
                      <a:pt x="3835146" y="1514459"/>
                    </a:cubicBezTo>
                    <a:cubicBezTo>
                      <a:pt x="3838079" y="1536243"/>
                      <a:pt x="3886967" y="1555186"/>
                      <a:pt x="3904566" y="1562763"/>
                    </a:cubicBezTo>
                    <a:cubicBezTo>
                      <a:pt x="3919232" y="1568445"/>
                      <a:pt x="3934876" y="1572234"/>
                      <a:pt x="3949542" y="1575075"/>
                    </a:cubicBezTo>
                    <a:cubicBezTo>
                      <a:pt x="3923143" y="1581705"/>
                      <a:pt x="3895766" y="1589282"/>
                      <a:pt x="3869367" y="1598754"/>
                    </a:cubicBezTo>
                    <a:cubicBezTo>
                      <a:pt x="3850790" y="1605383"/>
                      <a:pt x="3763771" y="1633798"/>
                      <a:pt x="3784303" y="1668841"/>
                    </a:cubicBezTo>
                    <a:cubicBezTo>
                      <a:pt x="3797992" y="1692519"/>
                      <a:pt x="3831235" y="1695360"/>
                      <a:pt x="3858612" y="1699149"/>
                    </a:cubicBezTo>
                    <a:cubicBezTo>
                      <a:pt x="3798969" y="1721881"/>
                      <a:pt x="3745193" y="1753135"/>
                      <a:pt x="3761815" y="1774920"/>
                    </a:cubicBezTo>
                    <a:cubicBezTo>
                      <a:pt x="3775503" y="1791968"/>
                      <a:pt x="3801903" y="1793862"/>
                      <a:pt x="3822435" y="1800492"/>
                    </a:cubicBezTo>
                    <a:cubicBezTo>
                      <a:pt x="3848834" y="1808069"/>
                      <a:pt x="3882078" y="1806175"/>
                      <a:pt x="3909455" y="1805228"/>
                    </a:cubicBezTo>
                    <a:cubicBezTo>
                      <a:pt x="3917276" y="1805228"/>
                      <a:pt x="3925099" y="1804280"/>
                      <a:pt x="3932920" y="1803334"/>
                    </a:cubicBezTo>
                    <a:cubicBezTo>
                      <a:pt x="3935854" y="1807122"/>
                      <a:pt x="3934876" y="1811858"/>
                      <a:pt x="3925099" y="1819435"/>
                    </a:cubicBezTo>
                    <a:cubicBezTo>
                      <a:pt x="3890877" y="1847848"/>
                      <a:pt x="3855679" y="1881945"/>
                      <a:pt x="3856656" y="1928355"/>
                    </a:cubicBezTo>
                    <a:cubicBezTo>
                      <a:pt x="3856656" y="1941614"/>
                      <a:pt x="3856656" y="2004125"/>
                      <a:pt x="3888922" y="1997495"/>
                    </a:cubicBezTo>
                    <a:cubicBezTo>
                      <a:pt x="3922165" y="1990865"/>
                      <a:pt x="3940742" y="1946350"/>
                      <a:pt x="3954431" y="1921725"/>
                    </a:cubicBezTo>
                    <a:cubicBezTo>
                      <a:pt x="3960297" y="1911306"/>
                      <a:pt x="3965186" y="1899941"/>
                      <a:pt x="3970075" y="1887628"/>
                    </a:cubicBezTo>
                    <a:cubicBezTo>
                      <a:pt x="3970075" y="1893311"/>
                      <a:pt x="3973986" y="1898993"/>
                      <a:pt x="3990607" y="1907518"/>
                    </a:cubicBezTo>
                    <a:cubicBezTo>
                      <a:pt x="3992563" y="1908464"/>
                      <a:pt x="3994518" y="1909412"/>
                      <a:pt x="3996474" y="1910359"/>
                    </a:cubicBezTo>
                    <a:cubicBezTo>
                      <a:pt x="3980830" y="1936879"/>
                      <a:pt x="3973008" y="1970028"/>
                      <a:pt x="4018962" y="1967187"/>
                    </a:cubicBezTo>
                    <a:cubicBezTo>
                      <a:pt x="4045361" y="1965293"/>
                      <a:pt x="4165624" y="1938773"/>
                      <a:pt x="4131403" y="1969081"/>
                    </a:cubicBezTo>
                    <a:cubicBezTo>
                      <a:pt x="4103048" y="1994653"/>
                      <a:pt x="4088382" y="2017384"/>
                      <a:pt x="4083493" y="2053376"/>
                    </a:cubicBezTo>
                    <a:cubicBezTo>
                      <a:pt x="4070782" y="2122516"/>
                      <a:pt x="4179312" y="2075159"/>
                      <a:pt x="4199845" y="2065688"/>
                    </a:cubicBezTo>
                    <a:cubicBezTo>
                      <a:pt x="4234066" y="2049587"/>
                      <a:pt x="4210600" y="2060952"/>
                      <a:pt x="4216467" y="2093155"/>
                    </a:cubicBezTo>
                    <a:cubicBezTo>
                      <a:pt x="4224288" y="2133882"/>
                      <a:pt x="4220378" y="2121568"/>
                      <a:pt x="4236999" y="2159454"/>
                    </a:cubicBezTo>
                    <a:cubicBezTo>
                      <a:pt x="4246777" y="2181238"/>
                      <a:pt x="4278065" y="2195445"/>
                      <a:pt x="4301530" y="2189762"/>
                    </a:cubicBezTo>
                    <a:cubicBezTo>
                      <a:pt x="4376817" y="2171767"/>
                      <a:pt x="4416904" y="2099785"/>
                      <a:pt x="4409082" y="2024962"/>
                    </a:cubicBezTo>
                    <a:cubicBezTo>
                      <a:pt x="4407127" y="2006019"/>
                      <a:pt x="4466769" y="2057164"/>
                      <a:pt x="4467747" y="2058111"/>
                    </a:cubicBezTo>
                    <a:cubicBezTo>
                      <a:pt x="4484369" y="2072318"/>
                      <a:pt x="4516634" y="2080842"/>
                      <a:pt x="4537167" y="2088419"/>
                    </a:cubicBezTo>
                    <a:cubicBezTo>
                      <a:pt x="4576277" y="2101679"/>
                      <a:pt x="4606587" y="2095049"/>
                      <a:pt x="4640808" y="2079895"/>
                    </a:cubicBezTo>
                    <a:cubicBezTo>
                      <a:pt x="4700450" y="2054322"/>
                      <a:pt x="4677962" y="1996547"/>
                      <a:pt x="4652541" y="1952033"/>
                    </a:cubicBezTo>
                    <a:cubicBezTo>
                      <a:pt x="4716094" y="1982341"/>
                      <a:pt x="4804091" y="2024962"/>
                      <a:pt x="4847112" y="1974764"/>
                    </a:cubicBezTo>
                    <a:cubicBezTo>
                      <a:pt x="4864712" y="1953927"/>
                      <a:pt x="4868622" y="1931196"/>
                      <a:pt x="4863734" y="1909412"/>
                    </a:cubicBezTo>
                    <a:cubicBezTo>
                      <a:pt x="4921421" y="1931196"/>
                      <a:pt x="4990840" y="1937826"/>
                      <a:pt x="5040706" y="1913200"/>
                    </a:cubicBezTo>
                    <a:cubicBezTo>
                      <a:pt x="5039728" y="1967187"/>
                      <a:pt x="5125769" y="2012649"/>
                      <a:pt x="5159990" y="1913200"/>
                    </a:cubicBezTo>
                    <a:cubicBezTo>
                      <a:pt x="5182479" y="1937826"/>
                      <a:pt x="5216700" y="1963398"/>
                      <a:pt x="5247009" y="1943508"/>
                    </a:cubicBezTo>
                    <a:cubicBezTo>
                      <a:pt x="5303719" y="1905623"/>
                      <a:pt x="5302741" y="1854478"/>
                      <a:pt x="5298830" y="1797650"/>
                    </a:cubicBezTo>
                    <a:cubicBezTo>
                      <a:pt x="5382916" y="1848796"/>
                      <a:pt x="5530556" y="1897099"/>
                      <a:pt x="5548155" y="1762607"/>
                    </a:cubicBezTo>
                    <a:cubicBezTo>
                      <a:pt x="5552066" y="1731352"/>
                      <a:pt x="5474824" y="1688731"/>
                      <a:pt x="5465047" y="1654635"/>
                    </a:cubicBezTo>
                    <a:cubicBezTo>
                      <a:pt x="5493402" y="1651793"/>
                      <a:pt x="5521756" y="1641374"/>
                      <a:pt x="5547177" y="1620538"/>
                    </a:cubicBezTo>
                    <a:cubicBezTo>
                      <a:pt x="5598020" y="1579811"/>
                      <a:pt x="5594109" y="1522983"/>
                      <a:pt x="5571621" y="1472786"/>
                    </a:cubicBezTo>
                    <a:cubicBezTo>
                      <a:pt x="5661574" y="1504988"/>
                      <a:pt x="5764237" y="1515406"/>
                      <a:pt x="5846368" y="1464261"/>
                    </a:cubicBezTo>
                    <a:cubicBezTo>
                      <a:pt x="5901121" y="1431112"/>
                      <a:pt x="5883522" y="1391332"/>
                      <a:pt x="5849301" y="1362919"/>
                    </a:cubicBezTo>
                    <a:cubicBezTo>
                      <a:pt x="5894277" y="1361971"/>
                      <a:pt x="5940231" y="1352500"/>
                      <a:pt x="5953919" y="1314615"/>
                    </a:cubicBezTo>
                    <a:cubicBezTo>
                      <a:pt x="5967608" y="1276730"/>
                      <a:pt x="5938275" y="1259682"/>
                      <a:pt x="5903076" y="1252104"/>
                    </a:cubicBezTo>
                    <a:cubicBezTo>
                      <a:pt x="5918720" y="1242633"/>
                      <a:pt x="5929476" y="1226532"/>
                      <a:pt x="5936320" y="1199065"/>
                    </a:cubicBezTo>
                    <a:cubicBezTo>
                      <a:pt x="5948053" y="1146973"/>
                      <a:pt x="5870811" y="1116665"/>
                      <a:pt x="5819968" y="1093934"/>
                    </a:cubicBezTo>
                    <a:cubicBezTo>
                      <a:pt x="5875699" y="1082568"/>
                      <a:pt x="5928498" y="1069309"/>
                      <a:pt x="5963697" y="1020058"/>
                    </a:cubicBezTo>
                    <a:cubicBezTo>
                      <a:pt x="6014540" y="949970"/>
                      <a:pt x="5926543" y="895984"/>
                      <a:pt x="5873744" y="858099"/>
                    </a:cubicBezTo>
                    <a:cubicBezTo>
                      <a:pt x="5938275" y="844839"/>
                      <a:pt x="6027250" y="838209"/>
                      <a:pt x="6050716" y="774751"/>
                    </a:cubicBezTo>
                    <a:cubicBezTo>
                      <a:pt x="6084937" y="685721"/>
                      <a:pt x="5960764" y="663938"/>
                      <a:pt x="5887433" y="647836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01D3D674-F28B-DE54-B957-34CE101799A3}"/>
                  </a:ext>
                </a:extLst>
              </p:cNvPr>
              <p:cNvSpPr/>
              <p:nvPr/>
            </p:nvSpPr>
            <p:spPr>
              <a:xfrm>
                <a:off x="1456826" y="943180"/>
                <a:ext cx="5506781" cy="1683357"/>
              </a:xfrm>
              <a:custGeom>
                <a:avLst/>
                <a:gdLst>
                  <a:gd name="connsiteX0" fmla="*/ 5491993 w 5506781"/>
                  <a:gd name="connsiteY0" fmla="*/ 512397 h 1683357"/>
                  <a:gd name="connsiteX1" fmla="*/ 5506660 w 5506781"/>
                  <a:gd name="connsiteY1" fmla="*/ 469776 h 1683357"/>
                  <a:gd name="connsiteX2" fmla="*/ 5194759 w 5506781"/>
                  <a:gd name="connsiteY2" fmla="*/ 530392 h 1683357"/>
                  <a:gd name="connsiteX3" fmla="*/ 5293511 w 5506781"/>
                  <a:gd name="connsiteY3" fmla="*/ 598585 h 1683357"/>
                  <a:gd name="connsiteX4" fmla="*/ 5290578 w 5506781"/>
                  <a:gd name="connsiteY4" fmla="*/ 606163 h 1683357"/>
                  <a:gd name="connsiteX5" fmla="*/ 5194759 w 5506781"/>
                  <a:gd name="connsiteY5" fmla="*/ 624158 h 1683357"/>
                  <a:gd name="connsiteX6" fmla="*/ 5189870 w 5506781"/>
                  <a:gd name="connsiteY6" fmla="*/ 626999 h 1683357"/>
                  <a:gd name="connsiteX7" fmla="*/ 5336532 w 5506781"/>
                  <a:gd name="connsiteY7" fmla="*/ 707505 h 1683357"/>
                  <a:gd name="connsiteX8" fmla="*/ 5335554 w 5506781"/>
                  <a:gd name="connsiteY8" fmla="*/ 717924 h 1683357"/>
                  <a:gd name="connsiteX9" fmla="*/ 5252446 w 5506781"/>
                  <a:gd name="connsiteY9" fmla="*/ 732131 h 1683357"/>
                  <a:gd name="connsiteX10" fmla="*/ 5255379 w 5506781"/>
                  <a:gd name="connsiteY10" fmla="*/ 761492 h 1683357"/>
                  <a:gd name="connsiteX11" fmla="*/ 5313066 w 5506781"/>
                  <a:gd name="connsiteY11" fmla="*/ 830632 h 1683357"/>
                  <a:gd name="connsiteX12" fmla="*/ 5239735 w 5506781"/>
                  <a:gd name="connsiteY12" fmla="*/ 901667 h 1683357"/>
                  <a:gd name="connsiteX13" fmla="*/ 5070585 w 5506781"/>
                  <a:gd name="connsiteY13" fmla="*/ 880830 h 1683357"/>
                  <a:gd name="connsiteX14" fmla="*/ 5042231 w 5506781"/>
                  <a:gd name="connsiteY14" fmla="*/ 872306 h 1683357"/>
                  <a:gd name="connsiteX15" fmla="*/ 5055919 w 5506781"/>
                  <a:gd name="connsiteY15" fmla="*/ 956600 h 1683357"/>
                  <a:gd name="connsiteX16" fmla="*/ 4856459 w 5506781"/>
                  <a:gd name="connsiteY16" fmla="*/ 904508 h 1683357"/>
                  <a:gd name="connsiteX17" fmla="*/ 4886769 w 5506781"/>
                  <a:gd name="connsiteY17" fmla="*/ 1030476 h 1683357"/>
                  <a:gd name="connsiteX18" fmla="*/ 4874059 w 5506781"/>
                  <a:gd name="connsiteY18" fmla="*/ 1153603 h 1683357"/>
                  <a:gd name="connsiteX19" fmla="*/ 4781173 w 5506781"/>
                  <a:gd name="connsiteY19" fmla="*/ 1062678 h 1683357"/>
                  <a:gd name="connsiteX20" fmla="*/ 4752818 w 5506781"/>
                  <a:gd name="connsiteY20" fmla="*/ 1217061 h 1683357"/>
                  <a:gd name="connsiteX21" fmla="*/ 4741085 w 5506781"/>
                  <a:gd name="connsiteY21" fmla="*/ 1217061 h 1683357"/>
                  <a:gd name="connsiteX22" fmla="*/ 4706864 w 5506781"/>
                  <a:gd name="connsiteY22" fmla="*/ 1157391 h 1683357"/>
                  <a:gd name="connsiteX23" fmla="*/ 4676554 w 5506781"/>
                  <a:gd name="connsiteY23" fmla="*/ 1278624 h 1683357"/>
                  <a:gd name="connsiteX24" fmla="*/ 4537714 w 5506781"/>
                  <a:gd name="connsiteY24" fmla="*/ 1239792 h 1683357"/>
                  <a:gd name="connsiteX25" fmla="*/ 4516204 w 5506781"/>
                  <a:gd name="connsiteY25" fmla="*/ 1221796 h 1683357"/>
                  <a:gd name="connsiteX26" fmla="*/ 4505449 w 5506781"/>
                  <a:gd name="connsiteY26" fmla="*/ 1299461 h 1683357"/>
                  <a:gd name="connsiteX27" fmla="*/ 4346076 w 5506781"/>
                  <a:gd name="connsiteY27" fmla="*/ 1286201 h 1683357"/>
                  <a:gd name="connsiteX28" fmla="*/ 4349010 w 5506781"/>
                  <a:gd name="connsiteY28" fmla="*/ 1361971 h 1683357"/>
                  <a:gd name="connsiteX29" fmla="*/ 4244391 w 5506781"/>
                  <a:gd name="connsiteY29" fmla="*/ 1368601 h 1683357"/>
                  <a:gd name="connsiteX30" fmla="*/ 4151505 w 5506781"/>
                  <a:gd name="connsiteY30" fmla="*/ 1233162 h 1683357"/>
                  <a:gd name="connsiteX31" fmla="*/ 4149549 w 5506781"/>
                  <a:gd name="connsiteY31" fmla="*/ 1228426 h 1683357"/>
                  <a:gd name="connsiteX32" fmla="*/ 4114351 w 5506781"/>
                  <a:gd name="connsiteY32" fmla="*/ 1418799 h 1683357"/>
                  <a:gd name="connsiteX33" fmla="*/ 4106529 w 5506781"/>
                  <a:gd name="connsiteY33" fmla="*/ 1421640 h 1683357"/>
                  <a:gd name="connsiteX34" fmla="*/ 4038087 w 5506781"/>
                  <a:gd name="connsiteY34" fmla="*/ 1340187 h 1683357"/>
                  <a:gd name="connsiteX35" fmla="*/ 3993110 w 5506781"/>
                  <a:gd name="connsiteY35" fmla="*/ 1440583 h 1683357"/>
                  <a:gd name="connsiteX36" fmla="*/ 3983333 w 5506781"/>
                  <a:gd name="connsiteY36" fmla="*/ 1440583 h 1683357"/>
                  <a:gd name="connsiteX37" fmla="*/ 3948134 w 5506781"/>
                  <a:gd name="connsiteY37" fmla="*/ 1307038 h 1683357"/>
                  <a:gd name="connsiteX38" fmla="*/ 3938357 w 5506781"/>
                  <a:gd name="connsiteY38" fmla="*/ 1328822 h 1683357"/>
                  <a:gd name="connsiteX39" fmla="*/ 3848404 w 5506781"/>
                  <a:gd name="connsiteY39" fmla="*/ 1433953 h 1683357"/>
                  <a:gd name="connsiteX40" fmla="*/ 3767251 w 5506781"/>
                  <a:gd name="connsiteY40" fmla="*/ 1390386 h 1683357"/>
                  <a:gd name="connsiteX41" fmla="*/ 3789739 w 5506781"/>
                  <a:gd name="connsiteY41" fmla="*/ 1276730 h 1683357"/>
                  <a:gd name="connsiteX42" fmla="*/ 3624501 w 5506781"/>
                  <a:gd name="connsiteY42" fmla="*/ 1339240 h 1683357"/>
                  <a:gd name="connsiteX43" fmla="*/ 3642100 w 5506781"/>
                  <a:gd name="connsiteY43" fmla="*/ 1249263 h 1683357"/>
                  <a:gd name="connsiteX44" fmla="*/ 3594190 w 5506781"/>
                  <a:gd name="connsiteY44" fmla="*/ 1269152 h 1683357"/>
                  <a:gd name="connsiteX45" fmla="*/ 3426018 w 5506781"/>
                  <a:gd name="connsiteY45" fmla="*/ 1268206 h 1683357"/>
                  <a:gd name="connsiteX46" fmla="*/ 3425041 w 5506781"/>
                  <a:gd name="connsiteY46" fmla="*/ 1260629 h 1683357"/>
                  <a:gd name="connsiteX47" fmla="*/ 3532592 w 5506781"/>
                  <a:gd name="connsiteY47" fmla="*/ 1189594 h 1683357"/>
                  <a:gd name="connsiteX48" fmla="*/ 3512060 w 5506781"/>
                  <a:gd name="connsiteY48" fmla="*/ 1161180 h 1683357"/>
                  <a:gd name="connsiteX49" fmla="*/ 3567791 w 5506781"/>
                  <a:gd name="connsiteY49" fmla="*/ 1077833 h 1683357"/>
                  <a:gd name="connsiteX50" fmla="*/ 3465128 w 5506781"/>
                  <a:gd name="connsiteY50" fmla="*/ 1034265 h 1683357"/>
                  <a:gd name="connsiteX51" fmla="*/ 3547259 w 5506781"/>
                  <a:gd name="connsiteY51" fmla="*/ 989750 h 1683357"/>
                  <a:gd name="connsiteX52" fmla="*/ 3505216 w 5506781"/>
                  <a:gd name="connsiteY52" fmla="*/ 907350 h 1683357"/>
                  <a:gd name="connsiteX53" fmla="*/ 3582458 w 5506781"/>
                  <a:gd name="connsiteY53" fmla="*/ 810742 h 1683357"/>
                  <a:gd name="connsiteX54" fmla="*/ 3465128 w 5506781"/>
                  <a:gd name="connsiteY54" fmla="*/ 741602 h 1683357"/>
                  <a:gd name="connsiteX55" fmla="*/ 3465128 w 5506781"/>
                  <a:gd name="connsiteY55" fmla="*/ 732131 h 1683357"/>
                  <a:gd name="connsiteX56" fmla="*/ 3477839 w 5506781"/>
                  <a:gd name="connsiteY56" fmla="*/ 719818 h 1683357"/>
                  <a:gd name="connsiteX57" fmla="*/ 3357576 w 5506781"/>
                  <a:gd name="connsiteY57" fmla="*/ 721712 h 1683357"/>
                  <a:gd name="connsiteX58" fmla="*/ 3353665 w 5506781"/>
                  <a:gd name="connsiteY58" fmla="*/ 712241 h 1683357"/>
                  <a:gd name="connsiteX59" fmla="*/ 3441662 w 5506781"/>
                  <a:gd name="connsiteY59" fmla="*/ 611845 h 1683357"/>
                  <a:gd name="connsiteX60" fmla="*/ 3408419 w 5506781"/>
                  <a:gd name="connsiteY60" fmla="*/ 612792 h 1683357"/>
                  <a:gd name="connsiteX61" fmla="*/ 3262735 w 5506781"/>
                  <a:gd name="connsiteY61" fmla="*/ 564489 h 1683357"/>
                  <a:gd name="connsiteX62" fmla="*/ 3315533 w 5506781"/>
                  <a:gd name="connsiteY62" fmla="*/ 469776 h 1683357"/>
                  <a:gd name="connsiteX63" fmla="*/ 3357576 w 5506781"/>
                  <a:gd name="connsiteY63" fmla="*/ 446098 h 1683357"/>
                  <a:gd name="connsiteX64" fmla="*/ 3288156 w 5506781"/>
                  <a:gd name="connsiteY64" fmla="*/ 462199 h 1683357"/>
                  <a:gd name="connsiteX65" fmla="*/ 3179627 w 5506781"/>
                  <a:gd name="connsiteY65" fmla="*/ 423367 h 1683357"/>
                  <a:gd name="connsiteX66" fmla="*/ 3212870 w 5506781"/>
                  <a:gd name="connsiteY66" fmla="*/ 321077 h 1683357"/>
                  <a:gd name="connsiteX67" fmla="*/ 3166916 w 5506781"/>
                  <a:gd name="connsiteY67" fmla="*/ 294557 h 1683357"/>
                  <a:gd name="connsiteX68" fmla="*/ 3151272 w 5506781"/>
                  <a:gd name="connsiteY68" fmla="*/ 152488 h 1683357"/>
                  <a:gd name="connsiteX69" fmla="*/ 3158116 w 5506781"/>
                  <a:gd name="connsiteY69" fmla="*/ 116497 h 1683357"/>
                  <a:gd name="connsiteX70" fmla="*/ 3099451 w 5506781"/>
                  <a:gd name="connsiteY70" fmla="*/ 215946 h 1683357"/>
                  <a:gd name="connsiteX71" fmla="*/ 3027098 w 5506781"/>
                  <a:gd name="connsiteY71" fmla="*/ 311605 h 1683357"/>
                  <a:gd name="connsiteX72" fmla="*/ 2964523 w 5506781"/>
                  <a:gd name="connsiteY72" fmla="*/ 351385 h 1683357"/>
                  <a:gd name="connsiteX73" fmla="*/ 2986033 w 5506781"/>
                  <a:gd name="connsiteY73" fmla="*/ 122180 h 1683357"/>
                  <a:gd name="connsiteX74" fmla="*/ 2748441 w 5506781"/>
                  <a:gd name="connsiteY74" fmla="*/ 372222 h 1683357"/>
                  <a:gd name="connsiteX75" fmla="*/ 2738664 w 5506781"/>
                  <a:gd name="connsiteY75" fmla="*/ 364645 h 1683357"/>
                  <a:gd name="connsiteX76" fmla="*/ 2761152 w 5506781"/>
                  <a:gd name="connsiteY76" fmla="*/ 215946 h 1683357"/>
                  <a:gd name="connsiteX77" fmla="*/ 2623290 w 5506781"/>
                  <a:gd name="connsiteY77" fmla="*/ 298346 h 1683357"/>
                  <a:gd name="connsiteX78" fmla="*/ 2505960 w 5506781"/>
                  <a:gd name="connsiteY78" fmla="*/ 151541 h 1683357"/>
                  <a:gd name="connsiteX79" fmla="*/ 2472717 w 5506781"/>
                  <a:gd name="connsiteY79" fmla="*/ 0 h 1683357"/>
                  <a:gd name="connsiteX80" fmla="*/ 2459028 w 5506781"/>
                  <a:gd name="connsiteY80" fmla="*/ 103237 h 1683357"/>
                  <a:gd name="connsiteX81" fmla="*/ 2390586 w 5506781"/>
                  <a:gd name="connsiteY81" fmla="*/ 205527 h 1683357"/>
                  <a:gd name="connsiteX82" fmla="*/ 2317255 w 5506781"/>
                  <a:gd name="connsiteY82" fmla="*/ 107973 h 1683357"/>
                  <a:gd name="connsiteX83" fmla="*/ 2244902 w 5506781"/>
                  <a:gd name="connsiteY83" fmla="*/ 225417 h 1683357"/>
                  <a:gd name="connsiteX84" fmla="*/ 2234147 w 5506781"/>
                  <a:gd name="connsiteY84" fmla="*/ 224469 h 1683357"/>
                  <a:gd name="connsiteX85" fmla="*/ 2220459 w 5506781"/>
                  <a:gd name="connsiteY85" fmla="*/ 68193 h 1683357"/>
                  <a:gd name="connsiteX86" fmla="*/ 2232192 w 5506781"/>
                  <a:gd name="connsiteY86" fmla="*/ 17048 h 1683357"/>
                  <a:gd name="connsiteX87" fmla="*/ 2130506 w 5506781"/>
                  <a:gd name="connsiteY87" fmla="*/ 173325 h 1683357"/>
                  <a:gd name="connsiteX88" fmla="*/ 1937891 w 5506781"/>
                  <a:gd name="connsiteY88" fmla="*/ 322024 h 1683357"/>
                  <a:gd name="connsiteX89" fmla="*/ 1931046 w 5506781"/>
                  <a:gd name="connsiteY89" fmla="*/ 313500 h 1683357"/>
                  <a:gd name="connsiteX90" fmla="*/ 2027843 w 5506781"/>
                  <a:gd name="connsiteY90" fmla="*/ 116497 h 1683357"/>
                  <a:gd name="connsiteX91" fmla="*/ 1920291 w 5506781"/>
                  <a:gd name="connsiteY91" fmla="*/ 255725 h 1683357"/>
                  <a:gd name="connsiteX92" fmla="*/ 1909536 w 5506781"/>
                  <a:gd name="connsiteY92" fmla="*/ 252884 h 1683357"/>
                  <a:gd name="connsiteX93" fmla="*/ 1901714 w 5506781"/>
                  <a:gd name="connsiteY93" fmla="*/ 230152 h 1683357"/>
                  <a:gd name="connsiteX94" fmla="*/ 1897803 w 5506781"/>
                  <a:gd name="connsiteY94" fmla="*/ 252884 h 1683357"/>
                  <a:gd name="connsiteX95" fmla="*/ 1811761 w 5506781"/>
                  <a:gd name="connsiteY95" fmla="*/ 411054 h 1683357"/>
                  <a:gd name="connsiteX96" fmla="*/ 1726698 w 5506781"/>
                  <a:gd name="connsiteY96" fmla="*/ 247201 h 1683357"/>
                  <a:gd name="connsiteX97" fmla="*/ 1650433 w 5506781"/>
                  <a:gd name="connsiteY97" fmla="*/ 680986 h 1683357"/>
                  <a:gd name="connsiteX98" fmla="*/ 1640656 w 5506781"/>
                  <a:gd name="connsiteY98" fmla="*/ 680986 h 1683357"/>
                  <a:gd name="connsiteX99" fmla="*/ 1636745 w 5506781"/>
                  <a:gd name="connsiteY99" fmla="*/ 678144 h 1683357"/>
                  <a:gd name="connsiteX100" fmla="*/ 1605457 w 5506781"/>
                  <a:gd name="connsiteY100" fmla="*/ 723606 h 1683357"/>
                  <a:gd name="connsiteX101" fmla="*/ 1519416 w 5506781"/>
                  <a:gd name="connsiteY101" fmla="*/ 738760 h 1683357"/>
                  <a:gd name="connsiteX102" fmla="*/ 1581992 w 5506781"/>
                  <a:gd name="connsiteY102" fmla="*/ 810742 h 1683357"/>
                  <a:gd name="connsiteX103" fmla="*/ 1410886 w 5506781"/>
                  <a:gd name="connsiteY103" fmla="*/ 873253 h 1683357"/>
                  <a:gd name="connsiteX104" fmla="*/ 1555592 w 5506781"/>
                  <a:gd name="connsiteY104" fmla="*/ 971754 h 1683357"/>
                  <a:gd name="connsiteX105" fmla="*/ 1449018 w 5506781"/>
                  <a:gd name="connsiteY105" fmla="*/ 1024794 h 1683357"/>
                  <a:gd name="connsiteX106" fmla="*/ 1302356 w 5506781"/>
                  <a:gd name="connsiteY106" fmla="*/ 994486 h 1683357"/>
                  <a:gd name="connsiteX107" fmla="*/ 1437285 w 5506781"/>
                  <a:gd name="connsiteY107" fmla="*/ 1164968 h 1683357"/>
                  <a:gd name="connsiteX108" fmla="*/ 1333644 w 5506781"/>
                  <a:gd name="connsiteY108" fmla="*/ 1180123 h 1683357"/>
                  <a:gd name="connsiteX109" fmla="*/ 1341466 w 5506781"/>
                  <a:gd name="connsiteY109" fmla="*/ 1237898 h 1683357"/>
                  <a:gd name="connsiteX110" fmla="*/ 1227070 w 5506781"/>
                  <a:gd name="connsiteY110" fmla="*/ 1311774 h 1683357"/>
                  <a:gd name="connsiteX111" fmla="*/ 1077475 w 5506781"/>
                  <a:gd name="connsiteY111" fmla="*/ 1234109 h 1683357"/>
                  <a:gd name="connsiteX112" fmla="*/ 1073564 w 5506781"/>
                  <a:gd name="connsiteY112" fmla="*/ 1304196 h 1683357"/>
                  <a:gd name="connsiteX113" fmla="*/ 1010010 w 5506781"/>
                  <a:gd name="connsiteY113" fmla="*/ 1321245 h 1683357"/>
                  <a:gd name="connsiteX114" fmla="*/ 940591 w 5506781"/>
                  <a:gd name="connsiteY114" fmla="*/ 1236950 h 1683357"/>
                  <a:gd name="connsiteX115" fmla="*/ 878015 w 5506781"/>
                  <a:gd name="connsiteY115" fmla="*/ 1423535 h 1683357"/>
                  <a:gd name="connsiteX116" fmla="*/ 776330 w 5506781"/>
                  <a:gd name="connsiteY116" fmla="*/ 1284307 h 1683357"/>
                  <a:gd name="connsiteX117" fmla="*/ 741131 w 5506781"/>
                  <a:gd name="connsiteY117" fmla="*/ 1159286 h 1683357"/>
                  <a:gd name="connsiteX118" fmla="*/ 738198 w 5506781"/>
                  <a:gd name="connsiteY118" fmla="*/ 1230321 h 1683357"/>
                  <a:gd name="connsiteX119" fmla="*/ 690288 w 5506781"/>
                  <a:gd name="connsiteY119" fmla="*/ 1329769 h 1683357"/>
                  <a:gd name="connsiteX120" fmla="*/ 610113 w 5506781"/>
                  <a:gd name="connsiteY120" fmla="*/ 1252104 h 1683357"/>
                  <a:gd name="connsiteX121" fmla="*/ 464429 w 5506781"/>
                  <a:gd name="connsiteY121" fmla="*/ 1398909 h 1683357"/>
                  <a:gd name="connsiteX122" fmla="*/ 455629 w 5506781"/>
                  <a:gd name="connsiteY122" fmla="*/ 1392279 h 1683357"/>
                  <a:gd name="connsiteX123" fmla="*/ 530916 w 5506781"/>
                  <a:gd name="connsiteY123" fmla="*/ 1220849 h 1683357"/>
                  <a:gd name="connsiteX124" fmla="*/ 463451 w 5506781"/>
                  <a:gd name="connsiteY124" fmla="*/ 1265365 h 1683357"/>
                  <a:gd name="connsiteX125" fmla="*/ 300168 w 5506781"/>
                  <a:gd name="connsiteY125" fmla="*/ 1336399 h 1683357"/>
                  <a:gd name="connsiteX126" fmla="*/ 248347 w 5506781"/>
                  <a:gd name="connsiteY126" fmla="*/ 1271047 h 1683357"/>
                  <a:gd name="connsiteX127" fmla="*/ 372521 w 5506781"/>
                  <a:gd name="connsiteY127" fmla="*/ 1144131 h 1683357"/>
                  <a:gd name="connsiteX128" fmla="*/ 202393 w 5506781"/>
                  <a:gd name="connsiteY128" fmla="*/ 1165916 h 1683357"/>
                  <a:gd name="connsiteX129" fmla="*/ 200438 w 5506781"/>
                  <a:gd name="connsiteY129" fmla="*/ 1157391 h 1683357"/>
                  <a:gd name="connsiteX130" fmla="*/ 224881 w 5506781"/>
                  <a:gd name="connsiteY130" fmla="*/ 1123295 h 1683357"/>
                  <a:gd name="connsiteX131" fmla="*/ 0 w 5506781"/>
                  <a:gd name="connsiteY131" fmla="*/ 1145079 h 1683357"/>
                  <a:gd name="connsiteX132" fmla="*/ 2933 w 5506781"/>
                  <a:gd name="connsiteY132" fmla="*/ 1155497 h 1683357"/>
                  <a:gd name="connsiteX133" fmla="*/ 99730 w 5506781"/>
                  <a:gd name="connsiteY133" fmla="*/ 1195276 h 1683357"/>
                  <a:gd name="connsiteX134" fmla="*/ 219993 w 5506781"/>
                  <a:gd name="connsiteY134" fmla="*/ 1226532 h 1683357"/>
                  <a:gd name="connsiteX135" fmla="*/ 131996 w 5506781"/>
                  <a:gd name="connsiteY135" fmla="*/ 1280518 h 1683357"/>
                  <a:gd name="connsiteX136" fmla="*/ 105596 w 5506781"/>
                  <a:gd name="connsiteY136" fmla="*/ 1355341 h 1683357"/>
                  <a:gd name="connsiteX137" fmla="*/ 200438 w 5506781"/>
                  <a:gd name="connsiteY137" fmla="*/ 1367654 h 1683357"/>
                  <a:gd name="connsiteX138" fmla="*/ 295279 w 5506781"/>
                  <a:gd name="connsiteY138" fmla="*/ 1397015 h 1683357"/>
                  <a:gd name="connsiteX139" fmla="*/ 344166 w 5506781"/>
                  <a:gd name="connsiteY139" fmla="*/ 1536243 h 1683357"/>
                  <a:gd name="connsiteX140" fmla="*/ 475184 w 5506781"/>
                  <a:gd name="connsiteY140" fmla="*/ 1441530 h 1683357"/>
                  <a:gd name="connsiteX141" fmla="*/ 571003 w 5506781"/>
                  <a:gd name="connsiteY141" fmla="*/ 1591176 h 1683357"/>
                  <a:gd name="connsiteX142" fmla="*/ 657045 w 5506781"/>
                  <a:gd name="connsiteY142" fmla="*/ 1478469 h 1683357"/>
                  <a:gd name="connsiteX143" fmla="*/ 709843 w 5506781"/>
                  <a:gd name="connsiteY143" fmla="*/ 1499305 h 1683357"/>
                  <a:gd name="connsiteX144" fmla="*/ 805662 w 5506781"/>
                  <a:gd name="connsiteY144" fmla="*/ 1542873 h 1683357"/>
                  <a:gd name="connsiteX145" fmla="*/ 867260 w 5506781"/>
                  <a:gd name="connsiteY145" fmla="*/ 1491728 h 1683357"/>
                  <a:gd name="connsiteX146" fmla="*/ 1037387 w 5506781"/>
                  <a:gd name="connsiteY146" fmla="*/ 1599701 h 1683357"/>
                  <a:gd name="connsiteX147" fmla="*/ 1116585 w 5506781"/>
                  <a:gd name="connsiteY147" fmla="*/ 1580758 h 1683357"/>
                  <a:gd name="connsiteX148" fmla="*/ 1259336 w 5506781"/>
                  <a:gd name="connsiteY148" fmla="*/ 1642321 h 1683357"/>
                  <a:gd name="connsiteX149" fmla="*/ 1318000 w 5506781"/>
                  <a:gd name="connsiteY149" fmla="*/ 1468997 h 1683357"/>
                  <a:gd name="connsiteX150" fmla="*/ 1448040 w 5506781"/>
                  <a:gd name="connsiteY150" fmla="*/ 1492675 h 1683357"/>
                  <a:gd name="connsiteX151" fmla="*/ 1469551 w 5506781"/>
                  <a:gd name="connsiteY151" fmla="*/ 1418799 h 1683357"/>
                  <a:gd name="connsiteX152" fmla="*/ 1468573 w 5506781"/>
                  <a:gd name="connsiteY152" fmla="*/ 1414064 h 1683357"/>
                  <a:gd name="connsiteX153" fmla="*/ 1502794 w 5506781"/>
                  <a:gd name="connsiteY153" fmla="*/ 1402698 h 1683357"/>
                  <a:gd name="connsiteX154" fmla="*/ 1523327 w 5506781"/>
                  <a:gd name="connsiteY154" fmla="*/ 1382808 h 1683357"/>
                  <a:gd name="connsiteX155" fmla="*/ 1538970 w 5506781"/>
                  <a:gd name="connsiteY155" fmla="*/ 1416905 h 1683357"/>
                  <a:gd name="connsiteX156" fmla="*/ 1604480 w 5506781"/>
                  <a:gd name="connsiteY156" fmla="*/ 1492675 h 1683357"/>
                  <a:gd name="connsiteX157" fmla="*/ 1636745 w 5506781"/>
                  <a:gd name="connsiteY157" fmla="*/ 1423535 h 1683357"/>
                  <a:gd name="connsiteX158" fmla="*/ 1568303 w 5506781"/>
                  <a:gd name="connsiteY158" fmla="*/ 1314615 h 1683357"/>
                  <a:gd name="connsiteX159" fmla="*/ 1572214 w 5506781"/>
                  <a:gd name="connsiteY159" fmla="*/ 1291884 h 1683357"/>
                  <a:gd name="connsiteX160" fmla="*/ 1541904 w 5506781"/>
                  <a:gd name="connsiteY160" fmla="*/ 1263470 h 1683357"/>
                  <a:gd name="connsiteX161" fmla="*/ 1546793 w 5506781"/>
                  <a:gd name="connsiteY161" fmla="*/ 1252104 h 1683357"/>
                  <a:gd name="connsiteX162" fmla="*/ 1672922 w 5506781"/>
                  <a:gd name="connsiteY162" fmla="*/ 1202854 h 1683357"/>
                  <a:gd name="connsiteX163" fmla="*/ 1672922 w 5506781"/>
                  <a:gd name="connsiteY163" fmla="*/ 1202854 h 1683357"/>
                  <a:gd name="connsiteX164" fmla="*/ 1672922 w 5506781"/>
                  <a:gd name="connsiteY164" fmla="*/ 1202854 h 1683357"/>
                  <a:gd name="connsiteX165" fmla="*/ 1718876 w 5506781"/>
                  <a:gd name="connsiteY165" fmla="*/ 1144131 h 1683357"/>
                  <a:gd name="connsiteX166" fmla="*/ 1677810 w 5506781"/>
                  <a:gd name="connsiteY166" fmla="*/ 1069308 h 1683357"/>
                  <a:gd name="connsiteX167" fmla="*/ 1649456 w 5506781"/>
                  <a:gd name="connsiteY167" fmla="*/ 1003957 h 1683357"/>
                  <a:gd name="connsiteX168" fmla="*/ 1739408 w 5506781"/>
                  <a:gd name="connsiteY168" fmla="*/ 1021952 h 1683357"/>
                  <a:gd name="connsiteX169" fmla="*/ 1737453 w 5506781"/>
                  <a:gd name="connsiteY169" fmla="*/ 976490 h 1683357"/>
                  <a:gd name="connsiteX170" fmla="*/ 1710076 w 5506781"/>
                  <a:gd name="connsiteY170" fmla="*/ 938605 h 1683357"/>
                  <a:gd name="connsiteX171" fmla="*/ 1720831 w 5506781"/>
                  <a:gd name="connsiteY171" fmla="*/ 941446 h 1683357"/>
                  <a:gd name="connsiteX172" fmla="*/ 1741364 w 5506781"/>
                  <a:gd name="connsiteY172" fmla="*/ 957547 h 1683357"/>
                  <a:gd name="connsiteX173" fmla="*/ 1791229 w 5506781"/>
                  <a:gd name="connsiteY173" fmla="*/ 964177 h 1683357"/>
                  <a:gd name="connsiteX174" fmla="*/ 1808828 w 5506781"/>
                  <a:gd name="connsiteY174" fmla="*/ 930080 h 1683357"/>
                  <a:gd name="connsiteX175" fmla="*/ 1744297 w 5506781"/>
                  <a:gd name="connsiteY175" fmla="*/ 783276 h 1683357"/>
                  <a:gd name="connsiteX176" fmla="*/ 1812739 w 5506781"/>
                  <a:gd name="connsiteY176" fmla="*/ 803165 h 1683357"/>
                  <a:gd name="connsiteX177" fmla="*/ 1858693 w 5506781"/>
                  <a:gd name="connsiteY177" fmla="*/ 771910 h 1683357"/>
                  <a:gd name="connsiteX178" fmla="*/ 1842072 w 5506781"/>
                  <a:gd name="connsiteY178" fmla="*/ 680986 h 1683357"/>
                  <a:gd name="connsiteX179" fmla="*/ 1812739 w 5506781"/>
                  <a:gd name="connsiteY179" fmla="*/ 626999 h 1683357"/>
                  <a:gd name="connsiteX180" fmla="*/ 1809806 w 5506781"/>
                  <a:gd name="connsiteY180" fmla="*/ 620369 h 1683357"/>
                  <a:gd name="connsiteX181" fmla="*/ 1872381 w 5506781"/>
                  <a:gd name="connsiteY181" fmla="*/ 627947 h 1683357"/>
                  <a:gd name="connsiteX182" fmla="*/ 1871404 w 5506781"/>
                  <a:gd name="connsiteY182" fmla="*/ 552176 h 1683357"/>
                  <a:gd name="connsiteX183" fmla="*/ 1870426 w 5506781"/>
                  <a:gd name="connsiteY183" fmla="*/ 521868 h 1683357"/>
                  <a:gd name="connsiteX184" fmla="*/ 1870426 w 5506781"/>
                  <a:gd name="connsiteY184" fmla="*/ 497243 h 1683357"/>
                  <a:gd name="connsiteX185" fmla="*/ 1870426 w 5506781"/>
                  <a:gd name="connsiteY185" fmla="*/ 496296 h 1683357"/>
                  <a:gd name="connsiteX186" fmla="*/ 1887048 w 5506781"/>
                  <a:gd name="connsiteY186" fmla="*/ 563542 h 1683357"/>
                  <a:gd name="connsiteX187" fmla="*/ 1926157 w 5506781"/>
                  <a:gd name="connsiteY187" fmla="*/ 553123 h 1683357"/>
                  <a:gd name="connsiteX188" fmla="*/ 1947668 w 5506781"/>
                  <a:gd name="connsiteY188" fmla="*/ 537022 h 1683357"/>
                  <a:gd name="connsiteX189" fmla="*/ 1921269 w 5506781"/>
                  <a:gd name="connsiteY189" fmla="*/ 589114 h 1683357"/>
                  <a:gd name="connsiteX190" fmla="*/ 1920291 w 5506781"/>
                  <a:gd name="connsiteY190" fmla="*/ 616581 h 1683357"/>
                  <a:gd name="connsiteX191" fmla="*/ 1925180 w 5506781"/>
                  <a:gd name="connsiteY191" fmla="*/ 617528 h 1683357"/>
                  <a:gd name="connsiteX192" fmla="*/ 1966245 w 5506781"/>
                  <a:gd name="connsiteY192" fmla="*/ 583431 h 1683357"/>
                  <a:gd name="connsiteX193" fmla="*/ 2023932 w 5506781"/>
                  <a:gd name="connsiteY193" fmla="*/ 520921 h 1683357"/>
                  <a:gd name="connsiteX194" fmla="*/ 2087485 w 5506781"/>
                  <a:gd name="connsiteY194" fmla="*/ 428102 h 1683357"/>
                  <a:gd name="connsiteX195" fmla="*/ 2082597 w 5506781"/>
                  <a:gd name="connsiteY195" fmla="*/ 474512 h 1683357"/>
                  <a:gd name="connsiteX196" fmla="*/ 2093352 w 5506781"/>
                  <a:gd name="connsiteY196" fmla="*/ 540810 h 1683357"/>
                  <a:gd name="connsiteX197" fmla="*/ 2129529 w 5506781"/>
                  <a:gd name="connsiteY197" fmla="*/ 518080 h 1683357"/>
                  <a:gd name="connsiteX198" fmla="*/ 2156905 w 5506781"/>
                  <a:gd name="connsiteY198" fmla="*/ 459358 h 1683357"/>
                  <a:gd name="connsiteX199" fmla="*/ 2167661 w 5506781"/>
                  <a:gd name="connsiteY199" fmla="*/ 369380 h 1683357"/>
                  <a:gd name="connsiteX200" fmla="*/ 2196015 w 5506781"/>
                  <a:gd name="connsiteY200" fmla="*/ 410107 h 1683357"/>
                  <a:gd name="connsiteX201" fmla="*/ 2265435 w 5506781"/>
                  <a:gd name="connsiteY201" fmla="*/ 443256 h 1683357"/>
                  <a:gd name="connsiteX202" fmla="*/ 2283034 w 5506781"/>
                  <a:gd name="connsiteY202" fmla="*/ 439468 h 1683357"/>
                  <a:gd name="connsiteX203" fmla="*/ 2241969 w 5506781"/>
                  <a:gd name="connsiteY203" fmla="*/ 555018 h 1683357"/>
                  <a:gd name="connsiteX204" fmla="*/ 2245880 w 5506781"/>
                  <a:gd name="connsiteY204" fmla="*/ 633629 h 1683357"/>
                  <a:gd name="connsiteX205" fmla="*/ 2303567 w 5506781"/>
                  <a:gd name="connsiteY205" fmla="*/ 591956 h 1683357"/>
                  <a:gd name="connsiteX206" fmla="*/ 2340721 w 5506781"/>
                  <a:gd name="connsiteY206" fmla="*/ 551229 h 1683357"/>
                  <a:gd name="connsiteX207" fmla="*/ 2387653 w 5506781"/>
                  <a:gd name="connsiteY207" fmla="*/ 494401 h 1683357"/>
                  <a:gd name="connsiteX208" fmla="*/ 2395475 w 5506781"/>
                  <a:gd name="connsiteY208" fmla="*/ 605215 h 1683357"/>
                  <a:gd name="connsiteX209" fmla="*/ 2447296 w 5506781"/>
                  <a:gd name="connsiteY209" fmla="*/ 529445 h 1683357"/>
                  <a:gd name="connsiteX210" fmla="*/ 2487383 w 5506781"/>
                  <a:gd name="connsiteY210" fmla="*/ 413895 h 1683357"/>
                  <a:gd name="connsiteX211" fmla="*/ 2503027 w 5506781"/>
                  <a:gd name="connsiteY211" fmla="*/ 452728 h 1683357"/>
                  <a:gd name="connsiteX212" fmla="*/ 2528449 w 5506781"/>
                  <a:gd name="connsiteY212" fmla="*/ 486824 h 1683357"/>
                  <a:gd name="connsiteX213" fmla="*/ 2600802 w 5506781"/>
                  <a:gd name="connsiteY213" fmla="*/ 517132 h 1683357"/>
                  <a:gd name="connsiteX214" fmla="*/ 2622312 w 5506781"/>
                  <a:gd name="connsiteY214" fmla="*/ 465040 h 1683357"/>
                  <a:gd name="connsiteX215" fmla="*/ 2615468 w 5506781"/>
                  <a:gd name="connsiteY215" fmla="*/ 397794 h 1683357"/>
                  <a:gd name="connsiteX216" fmla="*/ 2669244 w 5506781"/>
                  <a:gd name="connsiteY216" fmla="*/ 455569 h 1683357"/>
                  <a:gd name="connsiteX217" fmla="*/ 2674132 w 5506781"/>
                  <a:gd name="connsiteY217" fmla="*/ 457463 h 1683357"/>
                  <a:gd name="connsiteX218" fmla="*/ 2651644 w 5506781"/>
                  <a:gd name="connsiteY218" fmla="*/ 495348 h 1683357"/>
                  <a:gd name="connsiteX219" fmla="*/ 2607646 w 5506781"/>
                  <a:gd name="connsiteY219" fmla="*/ 611845 h 1683357"/>
                  <a:gd name="connsiteX220" fmla="*/ 2712264 w 5506781"/>
                  <a:gd name="connsiteY220" fmla="*/ 614687 h 1683357"/>
                  <a:gd name="connsiteX221" fmla="*/ 2671199 w 5506781"/>
                  <a:gd name="connsiteY221" fmla="*/ 702770 h 1683357"/>
                  <a:gd name="connsiteX222" fmla="*/ 2754307 w 5506781"/>
                  <a:gd name="connsiteY222" fmla="*/ 676250 h 1683357"/>
                  <a:gd name="connsiteX223" fmla="*/ 2814928 w 5506781"/>
                  <a:gd name="connsiteY223" fmla="*/ 634576 h 1683357"/>
                  <a:gd name="connsiteX224" fmla="*/ 2847193 w 5506781"/>
                  <a:gd name="connsiteY224" fmla="*/ 606163 h 1683357"/>
                  <a:gd name="connsiteX225" fmla="*/ 2866748 w 5506781"/>
                  <a:gd name="connsiteY225" fmla="*/ 660149 h 1683357"/>
                  <a:gd name="connsiteX226" fmla="*/ 2946923 w 5506781"/>
                  <a:gd name="connsiteY226" fmla="*/ 661096 h 1683357"/>
                  <a:gd name="connsiteX227" fmla="*/ 2985055 w 5506781"/>
                  <a:gd name="connsiteY227" fmla="*/ 406318 h 1683357"/>
                  <a:gd name="connsiteX228" fmla="*/ 3105318 w 5506781"/>
                  <a:gd name="connsiteY228" fmla="*/ 493454 h 1683357"/>
                  <a:gd name="connsiteX229" fmla="*/ 3118029 w 5506781"/>
                  <a:gd name="connsiteY229" fmla="*/ 481142 h 1683357"/>
                  <a:gd name="connsiteX230" fmla="*/ 3106296 w 5506781"/>
                  <a:gd name="connsiteY230" fmla="*/ 533234 h 1683357"/>
                  <a:gd name="connsiteX231" fmla="*/ 3104340 w 5506781"/>
                  <a:gd name="connsiteY231" fmla="*/ 596691 h 1683357"/>
                  <a:gd name="connsiteX232" fmla="*/ 3152250 w 5506781"/>
                  <a:gd name="connsiteY232" fmla="*/ 597638 h 1683357"/>
                  <a:gd name="connsiteX233" fmla="*/ 3151272 w 5506781"/>
                  <a:gd name="connsiteY233" fmla="*/ 620369 h 1683357"/>
                  <a:gd name="connsiteX234" fmla="*/ 3221669 w 5506781"/>
                  <a:gd name="connsiteY234" fmla="*/ 631735 h 1683357"/>
                  <a:gd name="connsiteX235" fmla="*/ 3239269 w 5506781"/>
                  <a:gd name="connsiteY235" fmla="*/ 625105 h 1683357"/>
                  <a:gd name="connsiteX236" fmla="*/ 3219714 w 5506781"/>
                  <a:gd name="connsiteY236" fmla="*/ 646889 h 1683357"/>
                  <a:gd name="connsiteX237" fmla="*/ 3223625 w 5506781"/>
                  <a:gd name="connsiteY237" fmla="*/ 695193 h 1683357"/>
                  <a:gd name="connsiteX238" fmla="*/ 3353665 w 5506781"/>
                  <a:gd name="connsiteY238" fmla="*/ 660149 h 1683357"/>
                  <a:gd name="connsiteX239" fmla="*/ 3274468 w 5506781"/>
                  <a:gd name="connsiteY239" fmla="*/ 770963 h 1683357"/>
                  <a:gd name="connsiteX240" fmla="*/ 3285223 w 5506781"/>
                  <a:gd name="connsiteY240" fmla="*/ 819267 h 1683357"/>
                  <a:gd name="connsiteX241" fmla="*/ 3345843 w 5506781"/>
                  <a:gd name="connsiteY241" fmla="*/ 812637 h 1683357"/>
                  <a:gd name="connsiteX242" fmla="*/ 3424063 w 5506781"/>
                  <a:gd name="connsiteY242" fmla="*/ 762439 h 1683357"/>
                  <a:gd name="connsiteX243" fmla="*/ 3436773 w 5506781"/>
                  <a:gd name="connsiteY243" fmla="*/ 751073 h 1683357"/>
                  <a:gd name="connsiteX244" fmla="*/ 3454373 w 5506781"/>
                  <a:gd name="connsiteY244" fmla="*/ 796535 h 1683357"/>
                  <a:gd name="connsiteX245" fmla="*/ 3530637 w 5506781"/>
                  <a:gd name="connsiteY245" fmla="*/ 821161 h 1683357"/>
                  <a:gd name="connsiteX246" fmla="*/ 3502282 w 5506781"/>
                  <a:gd name="connsiteY246" fmla="*/ 859046 h 1683357"/>
                  <a:gd name="connsiteX247" fmla="*/ 3493483 w 5506781"/>
                  <a:gd name="connsiteY247" fmla="*/ 872306 h 1683357"/>
                  <a:gd name="connsiteX248" fmla="*/ 3473928 w 5506781"/>
                  <a:gd name="connsiteY248" fmla="*/ 870412 h 1683357"/>
                  <a:gd name="connsiteX249" fmla="*/ 3387886 w 5506781"/>
                  <a:gd name="connsiteY249" fmla="*/ 878936 h 1683357"/>
                  <a:gd name="connsiteX250" fmla="*/ 3394730 w 5506781"/>
                  <a:gd name="connsiteY250" fmla="*/ 942393 h 1683357"/>
                  <a:gd name="connsiteX251" fmla="*/ 3429929 w 5506781"/>
                  <a:gd name="connsiteY251" fmla="*/ 981226 h 1683357"/>
                  <a:gd name="connsiteX252" fmla="*/ 3429929 w 5506781"/>
                  <a:gd name="connsiteY252" fmla="*/ 981226 h 1683357"/>
                  <a:gd name="connsiteX253" fmla="*/ 3403530 w 5506781"/>
                  <a:gd name="connsiteY253" fmla="*/ 981226 h 1683357"/>
                  <a:gd name="connsiteX254" fmla="*/ 3364420 w 5506781"/>
                  <a:gd name="connsiteY254" fmla="*/ 1010587 h 1683357"/>
                  <a:gd name="connsiteX255" fmla="*/ 3433840 w 5506781"/>
                  <a:gd name="connsiteY255" fmla="*/ 1058890 h 1683357"/>
                  <a:gd name="connsiteX256" fmla="*/ 3478816 w 5506781"/>
                  <a:gd name="connsiteY256" fmla="*/ 1071203 h 1683357"/>
                  <a:gd name="connsiteX257" fmla="*/ 3398641 w 5506781"/>
                  <a:gd name="connsiteY257" fmla="*/ 1094881 h 1683357"/>
                  <a:gd name="connsiteX258" fmla="*/ 3313578 w 5506781"/>
                  <a:gd name="connsiteY258" fmla="*/ 1164968 h 1683357"/>
                  <a:gd name="connsiteX259" fmla="*/ 3387886 w 5506781"/>
                  <a:gd name="connsiteY259" fmla="*/ 1195276 h 1683357"/>
                  <a:gd name="connsiteX260" fmla="*/ 3291090 w 5506781"/>
                  <a:gd name="connsiteY260" fmla="*/ 1271047 h 1683357"/>
                  <a:gd name="connsiteX261" fmla="*/ 3351710 w 5506781"/>
                  <a:gd name="connsiteY261" fmla="*/ 1296619 h 1683357"/>
                  <a:gd name="connsiteX262" fmla="*/ 3438729 w 5506781"/>
                  <a:gd name="connsiteY262" fmla="*/ 1301355 h 1683357"/>
                  <a:gd name="connsiteX263" fmla="*/ 3462195 w 5506781"/>
                  <a:gd name="connsiteY263" fmla="*/ 1299461 h 1683357"/>
                  <a:gd name="connsiteX264" fmla="*/ 3454373 w 5506781"/>
                  <a:gd name="connsiteY264" fmla="*/ 1315562 h 1683357"/>
                  <a:gd name="connsiteX265" fmla="*/ 3385931 w 5506781"/>
                  <a:gd name="connsiteY265" fmla="*/ 1424481 h 1683357"/>
                  <a:gd name="connsiteX266" fmla="*/ 3418196 w 5506781"/>
                  <a:gd name="connsiteY266" fmla="*/ 1493622 h 1683357"/>
                  <a:gd name="connsiteX267" fmla="*/ 3483705 w 5506781"/>
                  <a:gd name="connsiteY267" fmla="*/ 1417852 h 1683357"/>
                  <a:gd name="connsiteX268" fmla="*/ 3499349 w 5506781"/>
                  <a:gd name="connsiteY268" fmla="*/ 1383756 h 1683357"/>
                  <a:gd name="connsiteX269" fmla="*/ 3519882 w 5506781"/>
                  <a:gd name="connsiteY269" fmla="*/ 1403645 h 1683357"/>
                  <a:gd name="connsiteX270" fmla="*/ 3525748 w 5506781"/>
                  <a:gd name="connsiteY270" fmla="*/ 1406487 h 1683357"/>
                  <a:gd name="connsiteX271" fmla="*/ 3548236 w 5506781"/>
                  <a:gd name="connsiteY271" fmla="*/ 1463314 h 1683357"/>
                  <a:gd name="connsiteX272" fmla="*/ 3660677 w 5506781"/>
                  <a:gd name="connsiteY272" fmla="*/ 1465208 h 1683357"/>
                  <a:gd name="connsiteX273" fmla="*/ 3612767 w 5506781"/>
                  <a:gd name="connsiteY273" fmla="*/ 1549503 h 1683357"/>
                  <a:gd name="connsiteX274" fmla="*/ 3728141 w 5506781"/>
                  <a:gd name="connsiteY274" fmla="*/ 1558027 h 1683357"/>
                  <a:gd name="connsiteX275" fmla="*/ 3744763 w 5506781"/>
                  <a:gd name="connsiteY275" fmla="*/ 1585494 h 1683357"/>
                  <a:gd name="connsiteX276" fmla="*/ 3765296 w 5506781"/>
                  <a:gd name="connsiteY276" fmla="*/ 1651793 h 1683357"/>
                  <a:gd name="connsiteX277" fmla="*/ 3829827 w 5506781"/>
                  <a:gd name="connsiteY277" fmla="*/ 1682101 h 1683357"/>
                  <a:gd name="connsiteX278" fmla="*/ 3937379 w 5506781"/>
                  <a:gd name="connsiteY278" fmla="*/ 1517300 h 1683357"/>
                  <a:gd name="connsiteX279" fmla="*/ 3996044 w 5506781"/>
                  <a:gd name="connsiteY279" fmla="*/ 1550450 h 1683357"/>
                  <a:gd name="connsiteX280" fmla="*/ 4065463 w 5506781"/>
                  <a:gd name="connsiteY280" fmla="*/ 1580758 h 1683357"/>
                  <a:gd name="connsiteX281" fmla="*/ 4169104 w 5506781"/>
                  <a:gd name="connsiteY281" fmla="*/ 1572234 h 1683357"/>
                  <a:gd name="connsiteX282" fmla="*/ 4180837 w 5506781"/>
                  <a:gd name="connsiteY282" fmla="*/ 1444372 h 1683357"/>
                  <a:gd name="connsiteX283" fmla="*/ 4375409 w 5506781"/>
                  <a:gd name="connsiteY283" fmla="*/ 1467103 h 1683357"/>
                  <a:gd name="connsiteX284" fmla="*/ 4392030 w 5506781"/>
                  <a:gd name="connsiteY284" fmla="*/ 1401751 h 1683357"/>
                  <a:gd name="connsiteX285" fmla="*/ 4569002 w 5506781"/>
                  <a:gd name="connsiteY285" fmla="*/ 1405539 h 1683357"/>
                  <a:gd name="connsiteX286" fmla="*/ 4688287 w 5506781"/>
                  <a:gd name="connsiteY286" fmla="*/ 1405539 h 1683357"/>
                  <a:gd name="connsiteX287" fmla="*/ 4775306 w 5506781"/>
                  <a:gd name="connsiteY287" fmla="*/ 1435847 h 1683357"/>
                  <a:gd name="connsiteX288" fmla="*/ 4827126 w 5506781"/>
                  <a:gd name="connsiteY288" fmla="*/ 1289989 h 1683357"/>
                  <a:gd name="connsiteX289" fmla="*/ 5076452 w 5506781"/>
                  <a:gd name="connsiteY289" fmla="*/ 1254946 h 1683357"/>
                  <a:gd name="connsiteX290" fmla="*/ 4993344 w 5506781"/>
                  <a:gd name="connsiteY290" fmla="*/ 1146973 h 1683357"/>
                  <a:gd name="connsiteX291" fmla="*/ 5075474 w 5506781"/>
                  <a:gd name="connsiteY291" fmla="*/ 1112877 h 1683357"/>
                  <a:gd name="connsiteX292" fmla="*/ 5099917 w 5506781"/>
                  <a:gd name="connsiteY292" fmla="*/ 965125 h 1683357"/>
                  <a:gd name="connsiteX293" fmla="*/ 5374664 w 5506781"/>
                  <a:gd name="connsiteY293" fmla="*/ 956600 h 1683357"/>
                  <a:gd name="connsiteX294" fmla="*/ 5377597 w 5506781"/>
                  <a:gd name="connsiteY294" fmla="*/ 855258 h 1683357"/>
                  <a:gd name="connsiteX295" fmla="*/ 5482216 w 5506781"/>
                  <a:gd name="connsiteY295" fmla="*/ 806954 h 1683357"/>
                  <a:gd name="connsiteX296" fmla="*/ 5431373 w 5506781"/>
                  <a:gd name="connsiteY296" fmla="*/ 744443 h 1683357"/>
                  <a:gd name="connsiteX297" fmla="*/ 5464617 w 5506781"/>
                  <a:gd name="connsiteY297" fmla="*/ 691404 h 1683357"/>
                  <a:gd name="connsiteX298" fmla="*/ 5348265 w 5506781"/>
                  <a:gd name="connsiteY298" fmla="*/ 586273 h 1683357"/>
                  <a:gd name="connsiteX299" fmla="*/ 5491993 w 5506781"/>
                  <a:gd name="connsiteY299" fmla="*/ 512397 h 1683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</a:cxnLst>
                <a:rect l="l" t="t" r="r" b="b"/>
                <a:pathLst>
                  <a:path w="5506781" h="1683357">
                    <a:moveTo>
                      <a:pt x="5491993" y="512397"/>
                    </a:moveTo>
                    <a:cubicBezTo>
                      <a:pt x="5502749" y="497243"/>
                      <a:pt x="5507638" y="483036"/>
                      <a:pt x="5506660" y="469776"/>
                    </a:cubicBezTo>
                    <a:cubicBezTo>
                      <a:pt x="5429418" y="523762"/>
                      <a:pt x="5286667" y="536075"/>
                      <a:pt x="5194759" y="530392"/>
                    </a:cubicBezTo>
                    <a:cubicBezTo>
                      <a:pt x="5234847" y="544599"/>
                      <a:pt x="5279823" y="558806"/>
                      <a:pt x="5293511" y="598585"/>
                    </a:cubicBezTo>
                    <a:cubicBezTo>
                      <a:pt x="5294489" y="601427"/>
                      <a:pt x="5292533" y="604268"/>
                      <a:pt x="5290578" y="606163"/>
                    </a:cubicBezTo>
                    <a:cubicBezTo>
                      <a:pt x="5260267" y="619422"/>
                      <a:pt x="5227025" y="620369"/>
                      <a:pt x="5194759" y="624158"/>
                    </a:cubicBezTo>
                    <a:cubicBezTo>
                      <a:pt x="5192804" y="625105"/>
                      <a:pt x="5191826" y="626052"/>
                      <a:pt x="5189870" y="626999"/>
                    </a:cubicBezTo>
                    <a:cubicBezTo>
                      <a:pt x="5239735" y="652572"/>
                      <a:pt x="5296444" y="667726"/>
                      <a:pt x="5336532" y="707505"/>
                    </a:cubicBezTo>
                    <a:cubicBezTo>
                      <a:pt x="5339465" y="710347"/>
                      <a:pt x="5339465" y="716030"/>
                      <a:pt x="5335554" y="717924"/>
                    </a:cubicBezTo>
                    <a:cubicBezTo>
                      <a:pt x="5310133" y="731184"/>
                      <a:pt x="5281778" y="732131"/>
                      <a:pt x="5252446" y="732131"/>
                    </a:cubicBezTo>
                    <a:cubicBezTo>
                      <a:pt x="5256357" y="741602"/>
                      <a:pt x="5257334" y="751073"/>
                      <a:pt x="5255379" y="761492"/>
                    </a:cubicBezTo>
                    <a:cubicBezTo>
                      <a:pt x="5281778" y="781381"/>
                      <a:pt x="5307200" y="803165"/>
                      <a:pt x="5313066" y="830632"/>
                    </a:cubicBezTo>
                    <a:cubicBezTo>
                      <a:pt x="5322844" y="874200"/>
                      <a:pt x="5276890" y="895984"/>
                      <a:pt x="5239735" y="901667"/>
                    </a:cubicBezTo>
                    <a:cubicBezTo>
                      <a:pt x="5184981" y="909244"/>
                      <a:pt x="5124361" y="895037"/>
                      <a:pt x="5070585" y="880830"/>
                    </a:cubicBezTo>
                    <a:cubicBezTo>
                      <a:pt x="5060808" y="877988"/>
                      <a:pt x="5052008" y="875147"/>
                      <a:pt x="5042231" y="872306"/>
                    </a:cubicBezTo>
                    <a:cubicBezTo>
                      <a:pt x="5073519" y="895037"/>
                      <a:pt x="5088185" y="922504"/>
                      <a:pt x="5055919" y="956600"/>
                    </a:cubicBezTo>
                    <a:cubicBezTo>
                      <a:pt x="5005077" y="1009639"/>
                      <a:pt x="4908279" y="945235"/>
                      <a:pt x="4856459" y="904508"/>
                    </a:cubicBezTo>
                    <a:cubicBezTo>
                      <a:pt x="4867214" y="946182"/>
                      <a:pt x="4879925" y="987855"/>
                      <a:pt x="4886769" y="1030476"/>
                    </a:cubicBezTo>
                    <a:cubicBezTo>
                      <a:pt x="4892636" y="1062678"/>
                      <a:pt x="4906324" y="1128030"/>
                      <a:pt x="4874059" y="1153603"/>
                    </a:cubicBezTo>
                    <a:cubicBezTo>
                      <a:pt x="4822238" y="1195276"/>
                      <a:pt x="4795839" y="1122348"/>
                      <a:pt x="4781173" y="1062678"/>
                    </a:cubicBezTo>
                    <a:cubicBezTo>
                      <a:pt x="4783128" y="1117612"/>
                      <a:pt x="4784106" y="1175387"/>
                      <a:pt x="4752818" y="1217061"/>
                    </a:cubicBezTo>
                    <a:cubicBezTo>
                      <a:pt x="4749885" y="1220849"/>
                      <a:pt x="4744018" y="1220849"/>
                      <a:pt x="4741085" y="1217061"/>
                    </a:cubicBezTo>
                    <a:cubicBezTo>
                      <a:pt x="4727397" y="1198118"/>
                      <a:pt x="4716642" y="1178228"/>
                      <a:pt x="4706864" y="1157391"/>
                    </a:cubicBezTo>
                    <a:cubicBezTo>
                      <a:pt x="4722508" y="1208536"/>
                      <a:pt x="4724464" y="1257787"/>
                      <a:pt x="4676554" y="1278624"/>
                    </a:cubicBezTo>
                    <a:cubicBezTo>
                      <a:pt x="4628644" y="1299461"/>
                      <a:pt x="4574868" y="1268206"/>
                      <a:pt x="4537714" y="1239792"/>
                    </a:cubicBezTo>
                    <a:cubicBezTo>
                      <a:pt x="4529892" y="1234109"/>
                      <a:pt x="4523048" y="1228426"/>
                      <a:pt x="4516204" y="1221796"/>
                    </a:cubicBezTo>
                    <a:cubicBezTo>
                      <a:pt x="4525981" y="1247369"/>
                      <a:pt x="4525004" y="1273888"/>
                      <a:pt x="4505449" y="1299461"/>
                    </a:cubicBezTo>
                    <a:cubicBezTo>
                      <a:pt x="4458517" y="1360077"/>
                      <a:pt x="4393008" y="1329769"/>
                      <a:pt x="4346076" y="1286201"/>
                    </a:cubicBezTo>
                    <a:cubicBezTo>
                      <a:pt x="4356831" y="1311774"/>
                      <a:pt x="4360742" y="1340187"/>
                      <a:pt x="4349010" y="1361971"/>
                    </a:cubicBezTo>
                    <a:cubicBezTo>
                      <a:pt x="4327499" y="1400803"/>
                      <a:pt x="4274701" y="1389438"/>
                      <a:pt x="4244391" y="1368601"/>
                    </a:cubicBezTo>
                    <a:cubicBezTo>
                      <a:pt x="4199414" y="1337346"/>
                      <a:pt x="4172038" y="1281466"/>
                      <a:pt x="4151505" y="1233162"/>
                    </a:cubicBezTo>
                    <a:cubicBezTo>
                      <a:pt x="4150527" y="1231268"/>
                      <a:pt x="4150527" y="1230321"/>
                      <a:pt x="4149549" y="1228426"/>
                    </a:cubicBezTo>
                    <a:cubicBezTo>
                      <a:pt x="4156394" y="1293778"/>
                      <a:pt x="4150527" y="1358183"/>
                      <a:pt x="4114351" y="1418799"/>
                    </a:cubicBezTo>
                    <a:cubicBezTo>
                      <a:pt x="4113373" y="1421640"/>
                      <a:pt x="4109462" y="1422588"/>
                      <a:pt x="4106529" y="1421640"/>
                    </a:cubicBezTo>
                    <a:cubicBezTo>
                      <a:pt x="4065463" y="1411222"/>
                      <a:pt x="4045908" y="1379020"/>
                      <a:pt x="4038087" y="1340187"/>
                    </a:cubicBezTo>
                    <a:cubicBezTo>
                      <a:pt x="4031242" y="1377125"/>
                      <a:pt x="4018532" y="1412169"/>
                      <a:pt x="3993110" y="1440583"/>
                    </a:cubicBezTo>
                    <a:cubicBezTo>
                      <a:pt x="3991155" y="1443425"/>
                      <a:pt x="3986266" y="1443425"/>
                      <a:pt x="3983333" y="1440583"/>
                    </a:cubicBezTo>
                    <a:cubicBezTo>
                      <a:pt x="3949112" y="1406487"/>
                      <a:pt x="3943245" y="1357235"/>
                      <a:pt x="3948134" y="1307038"/>
                    </a:cubicBezTo>
                    <a:cubicBezTo>
                      <a:pt x="3945201" y="1314615"/>
                      <a:pt x="3941290" y="1322192"/>
                      <a:pt x="3938357" y="1328822"/>
                    </a:cubicBezTo>
                    <a:cubicBezTo>
                      <a:pt x="3919780" y="1366707"/>
                      <a:pt x="3892402" y="1418799"/>
                      <a:pt x="3848404" y="1433953"/>
                    </a:cubicBezTo>
                    <a:cubicBezTo>
                      <a:pt x="3812227" y="1446266"/>
                      <a:pt x="3772140" y="1429217"/>
                      <a:pt x="3767251" y="1390386"/>
                    </a:cubicBezTo>
                    <a:cubicBezTo>
                      <a:pt x="3762363" y="1351553"/>
                      <a:pt x="3777029" y="1313668"/>
                      <a:pt x="3789739" y="1276730"/>
                    </a:cubicBezTo>
                    <a:cubicBezTo>
                      <a:pt x="3745741" y="1313668"/>
                      <a:pt x="3658722" y="1400803"/>
                      <a:pt x="3624501" y="1339240"/>
                    </a:cubicBezTo>
                    <a:cubicBezTo>
                      <a:pt x="3608857" y="1311774"/>
                      <a:pt x="3626456" y="1274836"/>
                      <a:pt x="3642100" y="1249263"/>
                    </a:cubicBezTo>
                    <a:cubicBezTo>
                      <a:pt x="3625478" y="1256840"/>
                      <a:pt x="3608857" y="1263470"/>
                      <a:pt x="3594190" y="1269152"/>
                    </a:cubicBezTo>
                    <a:cubicBezTo>
                      <a:pt x="3546281" y="1286201"/>
                      <a:pt x="3469039" y="1307985"/>
                      <a:pt x="3426018" y="1268206"/>
                    </a:cubicBezTo>
                    <a:cubicBezTo>
                      <a:pt x="3424063" y="1266311"/>
                      <a:pt x="3423085" y="1262523"/>
                      <a:pt x="3425041" y="1260629"/>
                    </a:cubicBezTo>
                    <a:cubicBezTo>
                      <a:pt x="3450462" y="1225585"/>
                      <a:pt x="3490549" y="1203801"/>
                      <a:pt x="3532592" y="1189594"/>
                    </a:cubicBezTo>
                    <a:cubicBezTo>
                      <a:pt x="3519882" y="1186753"/>
                      <a:pt x="3511082" y="1178228"/>
                      <a:pt x="3512060" y="1161180"/>
                    </a:cubicBezTo>
                    <a:cubicBezTo>
                      <a:pt x="3514015" y="1130872"/>
                      <a:pt x="3543348" y="1099617"/>
                      <a:pt x="3567791" y="1077833"/>
                    </a:cubicBezTo>
                    <a:cubicBezTo>
                      <a:pt x="3527704" y="1077833"/>
                      <a:pt x="3447529" y="1074991"/>
                      <a:pt x="3465128" y="1034265"/>
                    </a:cubicBezTo>
                    <a:cubicBezTo>
                      <a:pt x="3475883" y="1008692"/>
                      <a:pt x="3511082" y="996380"/>
                      <a:pt x="3547259" y="989750"/>
                    </a:cubicBezTo>
                    <a:cubicBezTo>
                      <a:pt x="3509127" y="979331"/>
                      <a:pt x="3481750" y="956600"/>
                      <a:pt x="3505216" y="907350"/>
                    </a:cubicBezTo>
                    <a:cubicBezTo>
                      <a:pt x="3522815" y="871359"/>
                      <a:pt x="3550192" y="839156"/>
                      <a:pt x="3582458" y="810742"/>
                    </a:cubicBezTo>
                    <a:cubicBezTo>
                      <a:pt x="3540414" y="792747"/>
                      <a:pt x="3499349" y="770963"/>
                      <a:pt x="3465128" y="741602"/>
                    </a:cubicBezTo>
                    <a:cubicBezTo>
                      <a:pt x="3462195" y="738760"/>
                      <a:pt x="3463173" y="734972"/>
                      <a:pt x="3465128" y="732131"/>
                    </a:cubicBezTo>
                    <a:cubicBezTo>
                      <a:pt x="3469039" y="727395"/>
                      <a:pt x="3472950" y="723606"/>
                      <a:pt x="3477839" y="719818"/>
                    </a:cubicBezTo>
                    <a:cubicBezTo>
                      <a:pt x="3436773" y="727395"/>
                      <a:pt x="3395708" y="730236"/>
                      <a:pt x="3357576" y="721712"/>
                    </a:cubicBezTo>
                    <a:cubicBezTo>
                      <a:pt x="3352687" y="720765"/>
                      <a:pt x="3351710" y="716030"/>
                      <a:pt x="3353665" y="712241"/>
                    </a:cubicBezTo>
                    <a:cubicBezTo>
                      <a:pt x="3373220" y="670567"/>
                      <a:pt x="3405486" y="639312"/>
                      <a:pt x="3441662" y="611845"/>
                    </a:cubicBezTo>
                    <a:cubicBezTo>
                      <a:pt x="3430907" y="612792"/>
                      <a:pt x="3419174" y="612792"/>
                      <a:pt x="3408419" y="612792"/>
                    </a:cubicBezTo>
                    <a:cubicBezTo>
                      <a:pt x="3363442" y="612792"/>
                      <a:pt x="3286201" y="611845"/>
                      <a:pt x="3262735" y="564489"/>
                    </a:cubicBezTo>
                    <a:cubicBezTo>
                      <a:pt x="3242202" y="524709"/>
                      <a:pt x="3284245" y="490613"/>
                      <a:pt x="3315533" y="469776"/>
                    </a:cubicBezTo>
                    <a:cubicBezTo>
                      <a:pt x="3329222" y="461252"/>
                      <a:pt x="3342910" y="453675"/>
                      <a:pt x="3357576" y="446098"/>
                    </a:cubicBezTo>
                    <a:cubicBezTo>
                      <a:pt x="3335088" y="452728"/>
                      <a:pt x="3311622" y="458410"/>
                      <a:pt x="3288156" y="462199"/>
                    </a:cubicBezTo>
                    <a:cubicBezTo>
                      <a:pt x="3251980" y="467882"/>
                      <a:pt x="3190382" y="468829"/>
                      <a:pt x="3179627" y="423367"/>
                    </a:cubicBezTo>
                    <a:cubicBezTo>
                      <a:pt x="3172782" y="391164"/>
                      <a:pt x="3191360" y="353279"/>
                      <a:pt x="3212870" y="321077"/>
                    </a:cubicBezTo>
                    <a:cubicBezTo>
                      <a:pt x="3195271" y="320130"/>
                      <a:pt x="3178649" y="312552"/>
                      <a:pt x="3166916" y="294557"/>
                    </a:cubicBezTo>
                    <a:cubicBezTo>
                      <a:pt x="3139539" y="253831"/>
                      <a:pt x="3144428" y="197950"/>
                      <a:pt x="3151272" y="152488"/>
                    </a:cubicBezTo>
                    <a:cubicBezTo>
                      <a:pt x="3153228" y="140175"/>
                      <a:pt x="3155183" y="128810"/>
                      <a:pt x="3158116" y="116497"/>
                    </a:cubicBezTo>
                    <a:cubicBezTo>
                      <a:pt x="3139539" y="150594"/>
                      <a:pt x="3119984" y="183743"/>
                      <a:pt x="3099451" y="215946"/>
                    </a:cubicBezTo>
                    <a:cubicBezTo>
                      <a:pt x="3077941" y="249095"/>
                      <a:pt x="3054475" y="283192"/>
                      <a:pt x="3027098" y="311605"/>
                    </a:cubicBezTo>
                    <a:cubicBezTo>
                      <a:pt x="3011454" y="327706"/>
                      <a:pt x="2989944" y="349491"/>
                      <a:pt x="2964523" y="351385"/>
                    </a:cubicBezTo>
                    <a:cubicBezTo>
                      <a:pt x="2898036" y="357068"/>
                      <a:pt x="2947901" y="214998"/>
                      <a:pt x="2986033" y="122180"/>
                    </a:cubicBezTo>
                    <a:cubicBezTo>
                      <a:pt x="2921502" y="216893"/>
                      <a:pt x="2846216" y="310659"/>
                      <a:pt x="2748441" y="372222"/>
                    </a:cubicBezTo>
                    <a:cubicBezTo>
                      <a:pt x="2742575" y="376010"/>
                      <a:pt x="2737686" y="370327"/>
                      <a:pt x="2738664" y="364645"/>
                    </a:cubicBezTo>
                    <a:cubicBezTo>
                      <a:pt x="2745508" y="315394"/>
                      <a:pt x="2752352" y="265196"/>
                      <a:pt x="2761152" y="215946"/>
                    </a:cubicBezTo>
                    <a:cubicBezTo>
                      <a:pt x="2731819" y="263302"/>
                      <a:pt x="2684888" y="312552"/>
                      <a:pt x="2623290" y="298346"/>
                    </a:cubicBezTo>
                    <a:cubicBezTo>
                      <a:pt x="2555825" y="282244"/>
                      <a:pt x="2524538" y="208368"/>
                      <a:pt x="2505960" y="151541"/>
                    </a:cubicBezTo>
                    <a:cubicBezTo>
                      <a:pt x="2490316" y="102290"/>
                      <a:pt x="2480539" y="51145"/>
                      <a:pt x="2472717" y="0"/>
                    </a:cubicBezTo>
                    <a:cubicBezTo>
                      <a:pt x="2469784" y="35044"/>
                      <a:pt x="2466851" y="69140"/>
                      <a:pt x="2459028" y="103237"/>
                    </a:cubicBezTo>
                    <a:cubicBezTo>
                      <a:pt x="2452184" y="134492"/>
                      <a:pt x="2437518" y="207421"/>
                      <a:pt x="2390586" y="205527"/>
                    </a:cubicBezTo>
                    <a:cubicBezTo>
                      <a:pt x="2338766" y="203633"/>
                      <a:pt x="2323122" y="149647"/>
                      <a:pt x="2317255" y="107973"/>
                    </a:cubicBezTo>
                    <a:cubicBezTo>
                      <a:pt x="2302589" y="154382"/>
                      <a:pt x="2280101" y="196056"/>
                      <a:pt x="2244902" y="225417"/>
                    </a:cubicBezTo>
                    <a:cubicBezTo>
                      <a:pt x="2241969" y="228258"/>
                      <a:pt x="2237080" y="228258"/>
                      <a:pt x="2234147" y="224469"/>
                    </a:cubicBezTo>
                    <a:cubicBezTo>
                      <a:pt x="2203837" y="179007"/>
                      <a:pt x="2211659" y="118391"/>
                      <a:pt x="2220459" y="68193"/>
                    </a:cubicBezTo>
                    <a:cubicBezTo>
                      <a:pt x="2223392" y="51145"/>
                      <a:pt x="2228281" y="34097"/>
                      <a:pt x="2232192" y="17048"/>
                    </a:cubicBezTo>
                    <a:cubicBezTo>
                      <a:pt x="2202859" y="71982"/>
                      <a:pt x="2168639" y="123127"/>
                      <a:pt x="2130506" y="173325"/>
                    </a:cubicBezTo>
                    <a:cubicBezTo>
                      <a:pt x="2085530" y="232994"/>
                      <a:pt x="2022954" y="319182"/>
                      <a:pt x="1937891" y="322024"/>
                    </a:cubicBezTo>
                    <a:cubicBezTo>
                      <a:pt x="1933002" y="322024"/>
                      <a:pt x="1931046" y="318235"/>
                      <a:pt x="1931046" y="313500"/>
                    </a:cubicBezTo>
                    <a:cubicBezTo>
                      <a:pt x="1943757" y="240571"/>
                      <a:pt x="1987755" y="179007"/>
                      <a:pt x="2027843" y="116497"/>
                    </a:cubicBezTo>
                    <a:cubicBezTo>
                      <a:pt x="1994600" y="164801"/>
                      <a:pt x="1967223" y="216893"/>
                      <a:pt x="1920291" y="255725"/>
                    </a:cubicBezTo>
                    <a:cubicBezTo>
                      <a:pt x="1916380" y="259513"/>
                      <a:pt x="1911491" y="257619"/>
                      <a:pt x="1909536" y="252884"/>
                    </a:cubicBezTo>
                    <a:cubicBezTo>
                      <a:pt x="1906603" y="245306"/>
                      <a:pt x="1903669" y="237730"/>
                      <a:pt x="1901714" y="230152"/>
                    </a:cubicBezTo>
                    <a:cubicBezTo>
                      <a:pt x="1900736" y="237730"/>
                      <a:pt x="1899759" y="245306"/>
                      <a:pt x="1897803" y="252884"/>
                    </a:cubicBezTo>
                    <a:cubicBezTo>
                      <a:pt x="1888025" y="302134"/>
                      <a:pt x="1866515" y="388323"/>
                      <a:pt x="1811761" y="411054"/>
                    </a:cubicBezTo>
                    <a:cubicBezTo>
                      <a:pt x="1750163" y="435679"/>
                      <a:pt x="1735497" y="307817"/>
                      <a:pt x="1726698" y="247201"/>
                    </a:cubicBezTo>
                    <a:cubicBezTo>
                      <a:pt x="1681721" y="386429"/>
                      <a:pt x="1754074" y="560700"/>
                      <a:pt x="1650433" y="680986"/>
                    </a:cubicBezTo>
                    <a:cubicBezTo>
                      <a:pt x="1647500" y="683827"/>
                      <a:pt x="1643589" y="682880"/>
                      <a:pt x="1640656" y="680986"/>
                    </a:cubicBezTo>
                    <a:cubicBezTo>
                      <a:pt x="1639678" y="680039"/>
                      <a:pt x="1638701" y="679092"/>
                      <a:pt x="1636745" y="678144"/>
                    </a:cubicBezTo>
                    <a:cubicBezTo>
                      <a:pt x="1632834" y="696140"/>
                      <a:pt x="1623057" y="711294"/>
                      <a:pt x="1605457" y="723606"/>
                    </a:cubicBezTo>
                    <a:cubicBezTo>
                      <a:pt x="1579058" y="741602"/>
                      <a:pt x="1549726" y="743496"/>
                      <a:pt x="1519416" y="738760"/>
                    </a:cubicBezTo>
                    <a:cubicBezTo>
                      <a:pt x="1548748" y="753914"/>
                      <a:pt x="1583947" y="774751"/>
                      <a:pt x="1581992" y="810742"/>
                    </a:cubicBezTo>
                    <a:cubicBezTo>
                      <a:pt x="1579058" y="867570"/>
                      <a:pt x="1472484" y="870412"/>
                      <a:pt x="1410886" y="873253"/>
                    </a:cubicBezTo>
                    <a:cubicBezTo>
                      <a:pt x="1470528" y="890301"/>
                      <a:pt x="1578080" y="913032"/>
                      <a:pt x="1555592" y="971754"/>
                    </a:cubicBezTo>
                    <a:cubicBezTo>
                      <a:pt x="1539948" y="1012481"/>
                      <a:pt x="1489106" y="1027635"/>
                      <a:pt x="1449018" y="1024794"/>
                    </a:cubicBezTo>
                    <a:cubicBezTo>
                      <a:pt x="1399153" y="1021005"/>
                      <a:pt x="1351244" y="1001115"/>
                      <a:pt x="1302356" y="994486"/>
                    </a:cubicBezTo>
                    <a:cubicBezTo>
                      <a:pt x="1359066" y="1032370"/>
                      <a:pt x="1489106" y="1121401"/>
                      <a:pt x="1437285" y="1164968"/>
                    </a:cubicBezTo>
                    <a:cubicBezTo>
                      <a:pt x="1408930" y="1188647"/>
                      <a:pt x="1369821" y="1189594"/>
                      <a:pt x="1333644" y="1180123"/>
                    </a:cubicBezTo>
                    <a:cubicBezTo>
                      <a:pt x="1340488" y="1199065"/>
                      <a:pt x="1343422" y="1218008"/>
                      <a:pt x="1341466" y="1237898"/>
                    </a:cubicBezTo>
                    <a:cubicBezTo>
                      <a:pt x="1334622" y="1292831"/>
                      <a:pt x="1278890" y="1321245"/>
                      <a:pt x="1227070" y="1311774"/>
                    </a:cubicBezTo>
                    <a:cubicBezTo>
                      <a:pt x="1172316" y="1302303"/>
                      <a:pt x="1117562" y="1272941"/>
                      <a:pt x="1077475" y="1234109"/>
                    </a:cubicBezTo>
                    <a:cubicBezTo>
                      <a:pt x="1082364" y="1257787"/>
                      <a:pt x="1085297" y="1285254"/>
                      <a:pt x="1073564" y="1304196"/>
                    </a:cubicBezTo>
                    <a:cubicBezTo>
                      <a:pt x="1059876" y="1325033"/>
                      <a:pt x="1033477" y="1332611"/>
                      <a:pt x="1010010" y="1321245"/>
                    </a:cubicBezTo>
                    <a:cubicBezTo>
                      <a:pt x="975790" y="1305144"/>
                      <a:pt x="955257" y="1272941"/>
                      <a:pt x="940591" y="1236950"/>
                    </a:cubicBezTo>
                    <a:cubicBezTo>
                      <a:pt x="951346" y="1326927"/>
                      <a:pt x="952324" y="1444372"/>
                      <a:pt x="878015" y="1423535"/>
                    </a:cubicBezTo>
                    <a:cubicBezTo>
                      <a:pt x="820328" y="1406487"/>
                      <a:pt x="793929" y="1333557"/>
                      <a:pt x="776330" y="1284307"/>
                    </a:cubicBezTo>
                    <a:cubicBezTo>
                      <a:pt x="761663" y="1243580"/>
                      <a:pt x="750908" y="1201906"/>
                      <a:pt x="741131" y="1159286"/>
                    </a:cubicBezTo>
                    <a:cubicBezTo>
                      <a:pt x="741131" y="1182964"/>
                      <a:pt x="741131" y="1206642"/>
                      <a:pt x="738198" y="1230321"/>
                    </a:cubicBezTo>
                    <a:cubicBezTo>
                      <a:pt x="733309" y="1265365"/>
                      <a:pt x="725487" y="1311774"/>
                      <a:pt x="690288" y="1329769"/>
                    </a:cubicBezTo>
                    <a:cubicBezTo>
                      <a:pt x="631623" y="1361024"/>
                      <a:pt x="611091" y="1304196"/>
                      <a:pt x="610113" y="1252104"/>
                    </a:cubicBezTo>
                    <a:cubicBezTo>
                      <a:pt x="580781" y="1315562"/>
                      <a:pt x="531893" y="1379967"/>
                      <a:pt x="464429" y="1398909"/>
                    </a:cubicBezTo>
                    <a:cubicBezTo>
                      <a:pt x="459540" y="1399857"/>
                      <a:pt x="456607" y="1397015"/>
                      <a:pt x="455629" y="1392279"/>
                    </a:cubicBezTo>
                    <a:cubicBezTo>
                      <a:pt x="446830" y="1330716"/>
                      <a:pt x="487895" y="1271994"/>
                      <a:pt x="530916" y="1220849"/>
                    </a:cubicBezTo>
                    <a:cubicBezTo>
                      <a:pt x="508427" y="1236950"/>
                      <a:pt x="485939" y="1251157"/>
                      <a:pt x="463451" y="1265365"/>
                    </a:cubicBezTo>
                    <a:cubicBezTo>
                      <a:pt x="416519" y="1294725"/>
                      <a:pt x="357855" y="1332611"/>
                      <a:pt x="300168" y="1336399"/>
                    </a:cubicBezTo>
                    <a:cubicBezTo>
                      <a:pt x="261058" y="1339240"/>
                      <a:pt x="228792" y="1310826"/>
                      <a:pt x="248347" y="1271047"/>
                    </a:cubicBezTo>
                    <a:cubicBezTo>
                      <a:pt x="274746" y="1217061"/>
                      <a:pt x="328522" y="1184858"/>
                      <a:pt x="372521" y="1144131"/>
                    </a:cubicBezTo>
                    <a:cubicBezTo>
                      <a:pt x="317767" y="1162127"/>
                      <a:pt x="257147" y="1189594"/>
                      <a:pt x="202393" y="1165916"/>
                    </a:cubicBezTo>
                    <a:cubicBezTo>
                      <a:pt x="198482" y="1164021"/>
                      <a:pt x="198482" y="1160233"/>
                      <a:pt x="200438" y="1157391"/>
                    </a:cubicBezTo>
                    <a:cubicBezTo>
                      <a:pt x="206304" y="1144131"/>
                      <a:pt x="215104" y="1132766"/>
                      <a:pt x="224881" y="1123295"/>
                    </a:cubicBezTo>
                    <a:cubicBezTo>
                      <a:pt x="152528" y="1146973"/>
                      <a:pt x="71376" y="1158339"/>
                      <a:pt x="0" y="1145079"/>
                    </a:cubicBezTo>
                    <a:cubicBezTo>
                      <a:pt x="978" y="1148867"/>
                      <a:pt x="1956" y="1151709"/>
                      <a:pt x="2933" y="1155497"/>
                    </a:cubicBezTo>
                    <a:cubicBezTo>
                      <a:pt x="14666" y="1181069"/>
                      <a:pt x="54754" y="1191488"/>
                      <a:pt x="99730" y="1195276"/>
                    </a:cubicBezTo>
                    <a:cubicBezTo>
                      <a:pt x="130040" y="1218008"/>
                      <a:pt x="176972" y="1229373"/>
                      <a:pt x="219993" y="1226532"/>
                    </a:cubicBezTo>
                    <a:cubicBezTo>
                      <a:pt x="189683" y="1242633"/>
                      <a:pt x="159373" y="1258734"/>
                      <a:pt x="131996" y="1280518"/>
                    </a:cubicBezTo>
                    <a:cubicBezTo>
                      <a:pt x="115374" y="1292831"/>
                      <a:pt x="81153" y="1333557"/>
                      <a:pt x="105596" y="1355341"/>
                    </a:cubicBezTo>
                    <a:cubicBezTo>
                      <a:pt x="128085" y="1375231"/>
                      <a:pt x="175016" y="1367654"/>
                      <a:pt x="200438" y="1367654"/>
                    </a:cubicBezTo>
                    <a:cubicBezTo>
                      <a:pt x="237592" y="1366707"/>
                      <a:pt x="334389" y="1337346"/>
                      <a:pt x="295279" y="1397015"/>
                    </a:cubicBezTo>
                    <a:cubicBezTo>
                      <a:pt x="263991" y="1445318"/>
                      <a:pt x="267902" y="1531508"/>
                      <a:pt x="344166" y="1536243"/>
                    </a:cubicBezTo>
                    <a:cubicBezTo>
                      <a:pt x="406742" y="1540031"/>
                      <a:pt x="446830" y="1490781"/>
                      <a:pt x="475184" y="1441530"/>
                    </a:cubicBezTo>
                    <a:cubicBezTo>
                      <a:pt x="483984" y="1502147"/>
                      <a:pt x="504516" y="1589282"/>
                      <a:pt x="571003" y="1591176"/>
                    </a:cubicBezTo>
                    <a:cubicBezTo>
                      <a:pt x="634556" y="1593071"/>
                      <a:pt x="656067" y="1534349"/>
                      <a:pt x="657045" y="1478469"/>
                    </a:cubicBezTo>
                    <a:cubicBezTo>
                      <a:pt x="658022" y="1391332"/>
                      <a:pt x="678555" y="1466155"/>
                      <a:pt x="709843" y="1499305"/>
                    </a:cubicBezTo>
                    <a:cubicBezTo>
                      <a:pt x="733309" y="1522983"/>
                      <a:pt x="766552" y="1557080"/>
                      <a:pt x="805662" y="1542873"/>
                    </a:cubicBezTo>
                    <a:cubicBezTo>
                      <a:pt x="835972" y="1532455"/>
                      <a:pt x="856505" y="1513512"/>
                      <a:pt x="867260" y="1491728"/>
                    </a:cubicBezTo>
                    <a:cubicBezTo>
                      <a:pt x="900503" y="1552344"/>
                      <a:pt x="952324" y="1590229"/>
                      <a:pt x="1037387" y="1599701"/>
                    </a:cubicBezTo>
                    <a:cubicBezTo>
                      <a:pt x="1066720" y="1603489"/>
                      <a:pt x="1095074" y="1595912"/>
                      <a:pt x="1116585" y="1580758"/>
                    </a:cubicBezTo>
                    <a:cubicBezTo>
                      <a:pt x="1137117" y="1630956"/>
                      <a:pt x="1198715" y="1657476"/>
                      <a:pt x="1259336" y="1642321"/>
                    </a:cubicBezTo>
                    <a:cubicBezTo>
                      <a:pt x="1325822" y="1626220"/>
                      <a:pt x="1318978" y="1531508"/>
                      <a:pt x="1318000" y="1468997"/>
                    </a:cubicBezTo>
                    <a:cubicBezTo>
                      <a:pt x="1358088" y="1500252"/>
                      <a:pt x="1404042" y="1539085"/>
                      <a:pt x="1448040" y="1492675"/>
                    </a:cubicBezTo>
                    <a:cubicBezTo>
                      <a:pt x="1465640" y="1474680"/>
                      <a:pt x="1475417" y="1442477"/>
                      <a:pt x="1469551" y="1418799"/>
                    </a:cubicBezTo>
                    <a:cubicBezTo>
                      <a:pt x="1469551" y="1417852"/>
                      <a:pt x="1468573" y="1415958"/>
                      <a:pt x="1468573" y="1414064"/>
                    </a:cubicBezTo>
                    <a:cubicBezTo>
                      <a:pt x="1480306" y="1411222"/>
                      <a:pt x="1491061" y="1408380"/>
                      <a:pt x="1502794" y="1402698"/>
                    </a:cubicBezTo>
                    <a:cubicBezTo>
                      <a:pt x="1519416" y="1394173"/>
                      <a:pt x="1524305" y="1388491"/>
                      <a:pt x="1523327" y="1382808"/>
                    </a:cubicBezTo>
                    <a:cubicBezTo>
                      <a:pt x="1528215" y="1394173"/>
                      <a:pt x="1533104" y="1405539"/>
                      <a:pt x="1538970" y="1416905"/>
                    </a:cubicBezTo>
                    <a:cubicBezTo>
                      <a:pt x="1552659" y="1441530"/>
                      <a:pt x="1571236" y="1486045"/>
                      <a:pt x="1604480" y="1492675"/>
                    </a:cubicBezTo>
                    <a:cubicBezTo>
                      <a:pt x="1636745" y="1499305"/>
                      <a:pt x="1636745" y="1436795"/>
                      <a:pt x="1636745" y="1423535"/>
                    </a:cubicBezTo>
                    <a:cubicBezTo>
                      <a:pt x="1636745" y="1376178"/>
                      <a:pt x="1601546" y="1342082"/>
                      <a:pt x="1568303" y="1314615"/>
                    </a:cubicBezTo>
                    <a:cubicBezTo>
                      <a:pt x="1552659" y="1301355"/>
                      <a:pt x="1559503" y="1296619"/>
                      <a:pt x="1572214" y="1291884"/>
                    </a:cubicBezTo>
                    <a:cubicBezTo>
                      <a:pt x="1562437" y="1282412"/>
                      <a:pt x="1552659" y="1272941"/>
                      <a:pt x="1541904" y="1263470"/>
                    </a:cubicBezTo>
                    <a:cubicBezTo>
                      <a:pt x="1537015" y="1259681"/>
                      <a:pt x="1540926" y="1253051"/>
                      <a:pt x="1546793" y="1252104"/>
                    </a:cubicBezTo>
                    <a:cubicBezTo>
                      <a:pt x="1587858" y="1248316"/>
                      <a:pt x="1636745" y="1231268"/>
                      <a:pt x="1672922" y="1202854"/>
                    </a:cubicBezTo>
                    <a:cubicBezTo>
                      <a:pt x="1672922" y="1202854"/>
                      <a:pt x="1672922" y="1202854"/>
                      <a:pt x="1672922" y="1202854"/>
                    </a:cubicBezTo>
                    <a:cubicBezTo>
                      <a:pt x="1672922" y="1202854"/>
                      <a:pt x="1672922" y="1202854"/>
                      <a:pt x="1672922" y="1202854"/>
                    </a:cubicBezTo>
                    <a:cubicBezTo>
                      <a:pt x="1693454" y="1186753"/>
                      <a:pt x="1710076" y="1166863"/>
                      <a:pt x="1718876" y="1144131"/>
                    </a:cubicBezTo>
                    <a:cubicBezTo>
                      <a:pt x="1733542" y="1102458"/>
                      <a:pt x="1711054" y="1080674"/>
                      <a:pt x="1677810" y="1069308"/>
                    </a:cubicBezTo>
                    <a:cubicBezTo>
                      <a:pt x="1679766" y="1050366"/>
                      <a:pt x="1664122" y="1025740"/>
                      <a:pt x="1649456" y="1003957"/>
                    </a:cubicBezTo>
                    <a:cubicBezTo>
                      <a:pt x="1679766" y="1023846"/>
                      <a:pt x="1716920" y="1044683"/>
                      <a:pt x="1739408" y="1021952"/>
                    </a:cubicBezTo>
                    <a:cubicBezTo>
                      <a:pt x="1753097" y="1007745"/>
                      <a:pt x="1747230" y="990697"/>
                      <a:pt x="1737453" y="976490"/>
                    </a:cubicBezTo>
                    <a:cubicBezTo>
                      <a:pt x="1729631" y="963230"/>
                      <a:pt x="1717898" y="951864"/>
                      <a:pt x="1710076" y="938605"/>
                    </a:cubicBezTo>
                    <a:cubicBezTo>
                      <a:pt x="1701276" y="927239"/>
                      <a:pt x="1705187" y="928186"/>
                      <a:pt x="1720831" y="941446"/>
                    </a:cubicBezTo>
                    <a:cubicBezTo>
                      <a:pt x="1727675" y="947129"/>
                      <a:pt x="1734519" y="951864"/>
                      <a:pt x="1741364" y="957547"/>
                    </a:cubicBezTo>
                    <a:cubicBezTo>
                      <a:pt x="1752119" y="967018"/>
                      <a:pt x="1777540" y="969860"/>
                      <a:pt x="1791229" y="964177"/>
                    </a:cubicBezTo>
                    <a:cubicBezTo>
                      <a:pt x="1805895" y="957547"/>
                      <a:pt x="1808828" y="944288"/>
                      <a:pt x="1808828" y="930080"/>
                    </a:cubicBezTo>
                    <a:cubicBezTo>
                      <a:pt x="1812739" y="872306"/>
                      <a:pt x="1772651" y="830632"/>
                      <a:pt x="1744297" y="783276"/>
                    </a:cubicBezTo>
                    <a:cubicBezTo>
                      <a:pt x="1764830" y="795588"/>
                      <a:pt x="1786340" y="806007"/>
                      <a:pt x="1812739" y="803165"/>
                    </a:cubicBezTo>
                    <a:cubicBezTo>
                      <a:pt x="1835227" y="800324"/>
                      <a:pt x="1849893" y="791800"/>
                      <a:pt x="1858693" y="771910"/>
                    </a:cubicBezTo>
                    <a:cubicBezTo>
                      <a:pt x="1870426" y="745390"/>
                      <a:pt x="1851849" y="705611"/>
                      <a:pt x="1842072" y="680986"/>
                    </a:cubicBezTo>
                    <a:cubicBezTo>
                      <a:pt x="1834249" y="662043"/>
                      <a:pt x="1823494" y="644048"/>
                      <a:pt x="1812739" y="626999"/>
                    </a:cubicBezTo>
                    <a:cubicBezTo>
                      <a:pt x="1811761" y="625105"/>
                      <a:pt x="1810784" y="622264"/>
                      <a:pt x="1809806" y="620369"/>
                    </a:cubicBezTo>
                    <a:cubicBezTo>
                      <a:pt x="1834249" y="639312"/>
                      <a:pt x="1861626" y="653519"/>
                      <a:pt x="1872381" y="627947"/>
                    </a:cubicBezTo>
                    <a:cubicBezTo>
                      <a:pt x="1882159" y="606163"/>
                      <a:pt x="1873359" y="575855"/>
                      <a:pt x="1871404" y="552176"/>
                    </a:cubicBezTo>
                    <a:cubicBezTo>
                      <a:pt x="1870426" y="542705"/>
                      <a:pt x="1870426" y="532286"/>
                      <a:pt x="1870426" y="521868"/>
                    </a:cubicBezTo>
                    <a:cubicBezTo>
                      <a:pt x="1870426" y="513344"/>
                      <a:pt x="1870426" y="505767"/>
                      <a:pt x="1870426" y="497243"/>
                    </a:cubicBezTo>
                    <a:cubicBezTo>
                      <a:pt x="1870426" y="497243"/>
                      <a:pt x="1870426" y="496296"/>
                      <a:pt x="1870426" y="496296"/>
                    </a:cubicBezTo>
                    <a:cubicBezTo>
                      <a:pt x="1876293" y="520921"/>
                      <a:pt x="1869448" y="542705"/>
                      <a:pt x="1887048" y="563542"/>
                    </a:cubicBezTo>
                    <a:cubicBezTo>
                      <a:pt x="1897803" y="574907"/>
                      <a:pt x="1918336" y="559753"/>
                      <a:pt x="1926157" y="553123"/>
                    </a:cubicBezTo>
                    <a:cubicBezTo>
                      <a:pt x="1933002" y="548388"/>
                      <a:pt x="1939846" y="542705"/>
                      <a:pt x="1947668" y="537022"/>
                    </a:cubicBezTo>
                    <a:cubicBezTo>
                      <a:pt x="1938868" y="554071"/>
                      <a:pt x="1931046" y="572066"/>
                      <a:pt x="1921269" y="589114"/>
                    </a:cubicBezTo>
                    <a:cubicBezTo>
                      <a:pt x="1915402" y="599533"/>
                      <a:pt x="1914425" y="606163"/>
                      <a:pt x="1920291" y="616581"/>
                    </a:cubicBezTo>
                    <a:cubicBezTo>
                      <a:pt x="1921269" y="618475"/>
                      <a:pt x="1923224" y="618475"/>
                      <a:pt x="1925180" y="617528"/>
                    </a:cubicBezTo>
                    <a:cubicBezTo>
                      <a:pt x="1941802" y="611845"/>
                      <a:pt x="1953534" y="594797"/>
                      <a:pt x="1966245" y="583431"/>
                    </a:cubicBezTo>
                    <a:cubicBezTo>
                      <a:pt x="1987755" y="564489"/>
                      <a:pt x="2005355" y="542705"/>
                      <a:pt x="2023932" y="520921"/>
                    </a:cubicBezTo>
                    <a:cubicBezTo>
                      <a:pt x="2047398" y="492507"/>
                      <a:pt x="2072819" y="462199"/>
                      <a:pt x="2087485" y="428102"/>
                    </a:cubicBezTo>
                    <a:cubicBezTo>
                      <a:pt x="2085530" y="443256"/>
                      <a:pt x="2083574" y="458410"/>
                      <a:pt x="2082597" y="474512"/>
                    </a:cubicBezTo>
                    <a:cubicBezTo>
                      <a:pt x="2081619" y="493454"/>
                      <a:pt x="2076730" y="526604"/>
                      <a:pt x="2093352" y="540810"/>
                    </a:cubicBezTo>
                    <a:cubicBezTo>
                      <a:pt x="2108018" y="554071"/>
                      <a:pt x="2125617" y="526604"/>
                      <a:pt x="2129529" y="518080"/>
                    </a:cubicBezTo>
                    <a:cubicBezTo>
                      <a:pt x="2140284" y="499137"/>
                      <a:pt x="2151039" y="481142"/>
                      <a:pt x="2156905" y="459358"/>
                    </a:cubicBezTo>
                    <a:cubicBezTo>
                      <a:pt x="2163749" y="429050"/>
                      <a:pt x="2164727" y="399688"/>
                      <a:pt x="2167661" y="369380"/>
                    </a:cubicBezTo>
                    <a:cubicBezTo>
                      <a:pt x="2176460" y="383587"/>
                      <a:pt x="2182327" y="396847"/>
                      <a:pt x="2196015" y="410107"/>
                    </a:cubicBezTo>
                    <a:cubicBezTo>
                      <a:pt x="2214592" y="429050"/>
                      <a:pt x="2238058" y="443256"/>
                      <a:pt x="2265435" y="443256"/>
                    </a:cubicBezTo>
                    <a:cubicBezTo>
                      <a:pt x="2272279" y="443256"/>
                      <a:pt x="2278146" y="441362"/>
                      <a:pt x="2283034" y="439468"/>
                    </a:cubicBezTo>
                    <a:cubicBezTo>
                      <a:pt x="2271302" y="478300"/>
                      <a:pt x="2253702" y="516185"/>
                      <a:pt x="2241969" y="555018"/>
                    </a:cubicBezTo>
                    <a:cubicBezTo>
                      <a:pt x="2239036" y="564489"/>
                      <a:pt x="2217526" y="635523"/>
                      <a:pt x="2245880" y="633629"/>
                    </a:cubicBezTo>
                    <a:cubicBezTo>
                      <a:pt x="2269346" y="631735"/>
                      <a:pt x="2289879" y="608057"/>
                      <a:pt x="2303567" y="591956"/>
                    </a:cubicBezTo>
                    <a:cubicBezTo>
                      <a:pt x="2316278" y="578696"/>
                      <a:pt x="2328011" y="565436"/>
                      <a:pt x="2340721" y="551229"/>
                    </a:cubicBezTo>
                    <a:cubicBezTo>
                      <a:pt x="2357343" y="533234"/>
                      <a:pt x="2372009" y="513344"/>
                      <a:pt x="2387653" y="494401"/>
                    </a:cubicBezTo>
                    <a:cubicBezTo>
                      <a:pt x="2372987" y="538917"/>
                      <a:pt x="2350499" y="625105"/>
                      <a:pt x="2395475" y="605215"/>
                    </a:cubicBezTo>
                    <a:cubicBezTo>
                      <a:pt x="2420896" y="593850"/>
                      <a:pt x="2436540" y="551229"/>
                      <a:pt x="2447296" y="529445"/>
                    </a:cubicBezTo>
                    <a:cubicBezTo>
                      <a:pt x="2464895" y="492507"/>
                      <a:pt x="2477606" y="453675"/>
                      <a:pt x="2487383" y="413895"/>
                    </a:cubicBezTo>
                    <a:cubicBezTo>
                      <a:pt x="2494227" y="426208"/>
                      <a:pt x="2498138" y="439468"/>
                      <a:pt x="2503027" y="452728"/>
                    </a:cubicBezTo>
                    <a:cubicBezTo>
                      <a:pt x="2508894" y="465988"/>
                      <a:pt x="2519649" y="475459"/>
                      <a:pt x="2528449" y="486824"/>
                    </a:cubicBezTo>
                    <a:cubicBezTo>
                      <a:pt x="2546048" y="508608"/>
                      <a:pt x="2571469" y="525656"/>
                      <a:pt x="2600802" y="517132"/>
                    </a:cubicBezTo>
                    <a:cubicBezTo>
                      <a:pt x="2623290" y="509555"/>
                      <a:pt x="2621334" y="483983"/>
                      <a:pt x="2622312" y="465040"/>
                    </a:cubicBezTo>
                    <a:cubicBezTo>
                      <a:pt x="2623290" y="442309"/>
                      <a:pt x="2619379" y="419578"/>
                      <a:pt x="2615468" y="397794"/>
                    </a:cubicBezTo>
                    <a:cubicBezTo>
                      <a:pt x="2629156" y="420525"/>
                      <a:pt x="2644800" y="441362"/>
                      <a:pt x="2669244" y="455569"/>
                    </a:cubicBezTo>
                    <a:cubicBezTo>
                      <a:pt x="2671199" y="456516"/>
                      <a:pt x="2673155" y="457463"/>
                      <a:pt x="2674132" y="457463"/>
                    </a:cubicBezTo>
                    <a:cubicBezTo>
                      <a:pt x="2666311" y="469776"/>
                      <a:pt x="2658489" y="482089"/>
                      <a:pt x="2651644" y="495348"/>
                    </a:cubicBezTo>
                    <a:cubicBezTo>
                      <a:pt x="2633067" y="530392"/>
                      <a:pt x="2606668" y="571119"/>
                      <a:pt x="2607646" y="611845"/>
                    </a:cubicBezTo>
                    <a:cubicBezTo>
                      <a:pt x="2608624" y="670567"/>
                      <a:pt x="2668266" y="644995"/>
                      <a:pt x="2712264" y="614687"/>
                    </a:cubicBezTo>
                    <a:cubicBezTo>
                      <a:pt x="2684888" y="644995"/>
                      <a:pt x="2652622" y="679092"/>
                      <a:pt x="2671199" y="702770"/>
                    </a:cubicBezTo>
                    <a:cubicBezTo>
                      <a:pt x="2687821" y="723606"/>
                      <a:pt x="2739642" y="683827"/>
                      <a:pt x="2754307" y="676250"/>
                    </a:cubicBezTo>
                    <a:cubicBezTo>
                      <a:pt x="2774840" y="663938"/>
                      <a:pt x="2797328" y="651625"/>
                      <a:pt x="2814928" y="634576"/>
                    </a:cubicBezTo>
                    <a:cubicBezTo>
                      <a:pt x="2824705" y="625105"/>
                      <a:pt x="2837416" y="616581"/>
                      <a:pt x="2847193" y="606163"/>
                    </a:cubicBezTo>
                    <a:cubicBezTo>
                      <a:pt x="2847193" y="626052"/>
                      <a:pt x="2855993" y="648783"/>
                      <a:pt x="2866748" y="660149"/>
                    </a:cubicBezTo>
                    <a:cubicBezTo>
                      <a:pt x="2889236" y="681933"/>
                      <a:pt x="2923457" y="684774"/>
                      <a:pt x="2946923" y="661096"/>
                    </a:cubicBezTo>
                    <a:cubicBezTo>
                      <a:pt x="3015366" y="591009"/>
                      <a:pt x="3005588" y="494401"/>
                      <a:pt x="2985055" y="406318"/>
                    </a:cubicBezTo>
                    <a:cubicBezTo>
                      <a:pt x="3014388" y="454622"/>
                      <a:pt x="3057409" y="526604"/>
                      <a:pt x="3105318" y="493454"/>
                    </a:cubicBezTo>
                    <a:cubicBezTo>
                      <a:pt x="3110207" y="490613"/>
                      <a:pt x="3114118" y="485877"/>
                      <a:pt x="3118029" y="481142"/>
                    </a:cubicBezTo>
                    <a:cubicBezTo>
                      <a:pt x="3113140" y="498190"/>
                      <a:pt x="3108251" y="515238"/>
                      <a:pt x="3106296" y="533234"/>
                    </a:cubicBezTo>
                    <a:cubicBezTo>
                      <a:pt x="3104340" y="555018"/>
                      <a:pt x="3090652" y="575855"/>
                      <a:pt x="3104340" y="596691"/>
                    </a:cubicBezTo>
                    <a:cubicBezTo>
                      <a:pt x="3114118" y="610898"/>
                      <a:pt x="3133673" y="606163"/>
                      <a:pt x="3152250" y="597638"/>
                    </a:cubicBezTo>
                    <a:cubicBezTo>
                      <a:pt x="3150294" y="605215"/>
                      <a:pt x="3149317" y="612792"/>
                      <a:pt x="3151272" y="620369"/>
                    </a:cubicBezTo>
                    <a:cubicBezTo>
                      <a:pt x="3157138" y="644995"/>
                      <a:pt x="3206026" y="637418"/>
                      <a:pt x="3221669" y="631735"/>
                    </a:cubicBezTo>
                    <a:cubicBezTo>
                      <a:pt x="3227536" y="629841"/>
                      <a:pt x="3233403" y="626999"/>
                      <a:pt x="3239269" y="625105"/>
                    </a:cubicBezTo>
                    <a:cubicBezTo>
                      <a:pt x="3232425" y="631735"/>
                      <a:pt x="3225580" y="639312"/>
                      <a:pt x="3219714" y="646889"/>
                    </a:cubicBezTo>
                    <a:cubicBezTo>
                      <a:pt x="3209937" y="659202"/>
                      <a:pt x="3195271" y="693298"/>
                      <a:pt x="3223625" y="695193"/>
                    </a:cubicBezTo>
                    <a:cubicBezTo>
                      <a:pt x="3267624" y="698034"/>
                      <a:pt x="3313578" y="678144"/>
                      <a:pt x="3353665" y="660149"/>
                    </a:cubicBezTo>
                    <a:cubicBezTo>
                      <a:pt x="3322377" y="693298"/>
                      <a:pt x="3294023" y="728342"/>
                      <a:pt x="3274468" y="770963"/>
                    </a:cubicBezTo>
                    <a:cubicBezTo>
                      <a:pt x="3267624" y="785170"/>
                      <a:pt x="3266646" y="811689"/>
                      <a:pt x="3285223" y="819267"/>
                    </a:cubicBezTo>
                    <a:cubicBezTo>
                      <a:pt x="3305756" y="827791"/>
                      <a:pt x="3326288" y="820214"/>
                      <a:pt x="3345843" y="812637"/>
                    </a:cubicBezTo>
                    <a:cubicBezTo>
                      <a:pt x="3375176" y="802218"/>
                      <a:pt x="3400597" y="783276"/>
                      <a:pt x="3424063" y="762439"/>
                    </a:cubicBezTo>
                    <a:cubicBezTo>
                      <a:pt x="3427974" y="758650"/>
                      <a:pt x="3432863" y="754862"/>
                      <a:pt x="3436773" y="751073"/>
                    </a:cubicBezTo>
                    <a:cubicBezTo>
                      <a:pt x="3436773" y="767175"/>
                      <a:pt x="3441662" y="783276"/>
                      <a:pt x="3454373" y="796535"/>
                    </a:cubicBezTo>
                    <a:cubicBezTo>
                      <a:pt x="3471972" y="813584"/>
                      <a:pt x="3502282" y="822108"/>
                      <a:pt x="3530637" y="821161"/>
                    </a:cubicBezTo>
                    <a:cubicBezTo>
                      <a:pt x="3520859" y="833473"/>
                      <a:pt x="3511082" y="845786"/>
                      <a:pt x="3502282" y="859046"/>
                    </a:cubicBezTo>
                    <a:cubicBezTo>
                      <a:pt x="3499349" y="862834"/>
                      <a:pt x="3496416" y="867570"/>
                      <a:pt x="3493483" y="872306"/>
                    </a:cubicBezTo>
                    <a:cubicBezTo>
                      <a:pt x="3487616" y="871359"/>
                      <a:pt x="3480772" y="870412"/>
                      <a:pt x="3473928" y="870412"/>
                    </a:cubicBezTo>
                    <a:cubicBezTo>
                      <a:pt x="3452417" y="868517"/>
                      <a:pt x="3405486" y="860940"/>
                      <a:pt x="3387886" y="878936"/>
                    </a:cubicBezTo>
                    <a:cubicBezTo>
                      <a:pt x="3369309" y="898825"/>
                      <a:pt x="3378109" y="923451"/>
                      <a:pt x="3394730" y="942393"/>
                    </a:cubicBezTo>
                    <a:cubicBezTo>
                      <a:pt x="3405486" y="955653"/>
                      <a:pt x="3417218" y="968913"/>
                      <a:pt x="3429929" y="981226"/>
                    </a:cubicBezTo>
                    <a:lnTo>
                      <a:pt x="3429929" y="981226"/>
                    </a:lnTo>
                    <a:cubicBezTo>
                      <a:pt x="3422107" y="980279"/>
                      <a:pt x="3413308" y="980279"/>
                      <a:pt x="3403530" y="981226"/>
                    </a:cubicBezTo>
                    <a:cubicBezTo>
                      <a:pt x="3388864" y="982172"/>
                      <a:pt x="3361487" y="991644"/>
                      <a:pt x="3364420" y="1010587"/>
                    </a:cubicBezTo>
                    <a:cubicBezTo>
                      <a:pt x="3367354" y="1032370"/>
                      <a:pt x="3416241" y="1051313"/>
                      <a:pt x="3433840" y="1058890"/>
                    </a:cubicBezTo>
                    <a:cubicBezTo>
                      <a:pt x="3448507" y="1064573"/>
                      <a:pt x="3464150" y="1068362"/>
                      <a:pt x="3478816" y="1071203"/>
                    </a:cubicBezTo>
                    <a:cubicBezTo>
                      <a:pt x="3452417" y="1077833"/>
                      <a:pt x="3425041" y="1085410"/>
                      <a:pt x="3398641" y="1094881"/>
                    </a:cubicBezTo>
                    <a:cubicBezTo>
                      <a:pt x="3380064" y="1101511"/>
                      <a:pt x="3293045" y="1129925"/>
                      <a:pt x="3313578" y="1164968"/>
                    </a:cubicBezTo>
                    <a:cubicBezTo>
                      <a:pt x="3327266" y="1188647"/>
                      <a:pt x="3360509" y="1191488"/>
                      <a:pt x="3387886" y="1195276"/>
                    </a:cubicBezTo>
                    <a:cubicBezTo>
                      <a:pt x="3328244" y="1218008"/>
                      <a:pt x="3274468" y="1249263"/>
                      <a:pt x="3291090" y="1271047"/>
                    </a:cubicBezTo>
                    <a:cubicBezTo>
                      <a:pt x="3304778" y="1288095"/>
                      <a:pt x="3331177" y="1289989"/>
                      <a:pt x="3351710" y="1296619"/>
                    </a:cubicBezTo>
                    <a:cubicBezTo>
                      <a:pt x="3378109" y="1304196"/>
                      <a:pt x="3411352" y="1302303"/>
                      <a:pt x="3438729" y="1301355"/>
                    </a:cubicBezTo>
                    <a:cubicBezTo>
                      <a:pt x="3446551" y="1301355"/>
                      <a:pt x="3454373" y="1300408"/>
                      <a:pt x="3462195" y="1299461"/>
                    </a:cubicBezTo>
                    <a:cubicBezTo>
                      <a:pt x="3465128" y="1303249"/>
                      <a:pt x="3464150" y="1307985"/>
                      <a:pt x="3454373" y="1315562"/>
                    </a:cubicBezTo>
                    <a:cubicBezTo>
                      <a:pt x="3420152" y="1343976"/>
                      <a:pt x="3384953" y="1378072"/>
                      <a:pt x="3385931" y="1424481"/>
                    </a:cubicBezTo>
                    <a:cubicBezTo>
                      <a:pt x="3385931" y="1437742"/>
                      <a:pt x="3385931" y="1500252"/>
                      <a:pt x="3418196" y="1493622"/>
                    </a:cubicBezTo>
                    <a:cubicBezTo>
                      <a:pt x="3451440" y="1486992"/>
                      <a:pt x="3470017" y="1442477"/>
                      <a:pt x="3483705" y="1417852"/>
                    </a:cubicBezTo>
                    <a:cubicBezTo>
                      <a:pt x="3489572" y="1407434"/>
                      <a:pt x="3494460" y="1396068"/>
                      <a:pt x="3499349" y="1383756"/>
                    </a:cubicBezTo>
                    <a:cubicBezTo>
                      <a:pt x="3499349" y="1389438"/>
                      <a:pt x="3503260" y="1395121"/>
                      <a:pt x="3519882" y="1403645"/>
                    </a:cubicBezTo>
                    <a:cubicBezTo>
                      <a:pt x="3521837" y="1404592"/>
                      <a:pt x="3523793" y="1405539"/>
                      <a:pt x="3525748" y="1406487"/>
                    </a:cubicBezTo>
                    <a:cubicBezTo>
                      <a:pt x="3510104" y="1433006"/>
                      <a:pt x="3502282" y="1466155"/>
                      <a:pt x="3548236" y="1463314"/>
                    </a:cubicBezTo>
                    <a:cubicBezTo>
                      <a:pt x="3574635" y="1461420"/>
                      <a:pt x="3694898" y="1434900"/>
                      <a:pt x="3660677" y="1465208"/>
                    </a:cubicBezTo>
                    <a:cubicBezTo>
                      <a:pt x="3632322" y="1490781"/>
                      <a:pt x="3617656" y="1513512"/>
                      <a:pt x="3612767" y="1549503"/>
                    </a:cubicBezTo>
                    <a:cubicBezTo>
                      <a:pt x="3599079" y="1614855"/>
                      <a:pt x="3707609" y="1567498"/>
                      <a:pt x="3728141" y="1558027"/>
                    </a:cubicBezTo>
                    <a:cubicBezTo>
                      <a:pt x="3762363" y="1541926"/>
                      <a:pt x="3738897" y="1553291"/>
                      <a:pt x="3744763" y="1585494"/>
                    </a:cubicBezTo>
                    <a:cubicBezTo>
                      <a:pt x="3752585" y="1626220"/>
                      <a:pt x="3748674" y="1613907"/>
                      <a:pt x="3765296" y="1651793"/>
                    </a:cubicBezTo>
                    <a:cubicBezTo>
                      <a:pt x="3775073" y="1673577"/>
                      <a:pt x="3806361" y="1687784"/>
                      <a:pt x="3829827" y="1682101"/>
                    </a:cubicBezTo>
                    <a:cubicBezTo>
                      <a:pt x="3905113" y="1664106"/>
                      <a:pt x="3945201" y="1592124"/>
                      <a:pt x="3937379" y="1517300"/>
                    </a:cubicBezTo>
                    <a:cubicBezTo>
                      <a:pt x="3935423" y="1498358"/>
                      <a:pt x="3995066" y="1549503"/>
                      <a:pt x="3996044" y="1550450"/>
                    </a:cubicBezTo>
                    <a:cubicBezTo>
                      <a:pt x="4012665" y="1564657"/>
                      <a:pt x="4044931" y="1573181"/>
                      <a:pt x="4065463" y="1580758"/>
                    </a:cubicBezTo>
                    <a:cubicBezTo>
                      <a:pt x="4104573" y="1594018"/>
                      <a:pt x="4134883" y="1587388"/>
                      <a:pt x="4169104" y="1572234"/>
                    </a:cubicBezTo>
                    <a:cubicBezTo>
                      <a:pt x="4228747" y="1546661"/>
                      <a:pt x="4206259" y="1488886"/>
                      <a:pt x="4180837" y="1444372"/>
                    </a:cubicBezTo>
                    <a:cubicBezTo>
                      <a:pt x="4244391" y="1474680"/>
                      <a:pt x="4332388" y="1517300"/>
                      <a:pt x="4375409" y="1467103"/>
                    </a:cubicBezTo>
                    <a:cubicBezTo>
                      <a:pt x="4393008" y="1446266"/>
                      <a:pt x="4396919" y="1423535"/>
                      <a:pt x="4392030" y="1401751"/>
                    </a:cubicBezTo>
                    <a:cubicBezTo>
                      <a:pt x="4449717" y="1423535"/>
                      <a:pt x="4519137" y="1430165"/>
                      <a:pt x="4569002" y="1405539"/>
                    </a:cubicBezTo>
                    <a:cubicBezTo>
                      <a:pt x="4568024" y="1459526"/>
                      <a:pt x="4654066" y="1504988"/>
                      <a:pt x="4688287" y="1405539"/>
                    </a:cubicBezTo>
                    <a:cubicBezTo>
                      <a:pt x="4710775" y="1430165"/>
                      <a:pt x="4744996" y="1455737"/>
                      <a:pt x="4775306" y="1435847"/>
                    </a:cubicBezTo>
                    <a:cubicBezTo>
                      <a:pt x="4832015" y="1397962"/>
                      <a:pt x="4831038" y="1346817"/>
                      <a:pt x="4827126" y="1289989"/>
                    </a:cubicBezTo>
                    <a:cubicBezTo>
                      <a:pt x="4911213" y="1341134"/>
                      <a:pt x="5058852" y="1389438"/>
                      <a:pt x="5076452" y="1254946"/>
                    </a:cubicBezTo>
                    <a:cubicBezTo>
                      <a:pt x="5080363" y="1223691"/>
                      <a:pt x="5003121" y="1181069"/>
                      <a:pt x="4993344" y="1146973"/>
                    </a:cubicBezTo>
                    <a:cubicBezTo>
                      <a:pt x="5021698" y="1144131"/>
                      <a:pt x="5050053" y="1133713"/>
                      <a:pt x="5075474" y="1112877"/>
                    </a:cubicBezTo>
                    <a:cubicBezTo>
                      <a:pt x="5126317" y="1072150"/>
                      <a:pt x="5122406" y="1015322"/>
                      <a:pt x="5099917" y="965125"/>
                    </a:cubicBezTo>
                    <a:cubicBezTo>
                      <a:pt x="5189870" y="997327"/>
                      <a:pt x="5292533" y="1007745"/>
                      <a:pt x="5374664" y="956600"/>
                    </a:cubicBezTo>
                    <a:cubicBezTo>
                      <a:pt x="5429418" y="923451"/>
                      <a:pt x="5411818" y="883671"/>
                      <a:pt x="5377597" y="855258"/>
                    </a:cubicBezTo>
                    <a:cubicBezTo>
                      <a:pt x="5422573" y="854310"/>
                      <a:pt x="5468528" y="844839"/>
                      <a:pt x="5482216" y="806954"/>
                    </a:cubicBezTo>
                    <a:cubicBezTo>
                      <a:pt x="5495904" y="769069"/>
                      <a:pt x="5466572" y="752021"/>
                      <a:pt x="5431373" y="744443"/>
                    </a:cubicBezTo>
                    <a:cubicBezTo>
                      <a:pt x="5447017" y="734972"/>
                      <a:pt x="5457772" y="718871"/>
                      <a:pt x="5464617" y="691404"/>
                    </a:cubicBezTo>
                    <a:cubicBezTo>
                      <a:pt x="5476350" y="639312"/>
                      <a:pt x="5399108" y="609004"/>
                      <a:pt x="5348265" y="586273"/>
                    </a:cubicBezTo>
                    <a:cubicBezTo>
                      <a:pt x="5403996" y="573960"/>
                      <a:pt x="5456794" y="561647"/>
                      <a:pt x="5491993" y="512397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pic>
        <p:nvPicPr>
          <p:cNvPr id="21" name="Graphic 20">
            <a:extLst>
              <a:ext uri="{FF2B5EF4-FFF2-40B4-BE49-F238E27FC236}">
                <a16:creationId xmlns:a16="http://schemas.microsoft.com/office/drawing/2014/main" id="{A323224E-30F9-5D26-316F-27B8D978F8ED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943600" y="4357687"/>
            <a:ext cx="4767101" cy="842963"/>
          </a:xfrm>
          <a:prstGeom prst="rect">
            <a:avLst/>
          </a:prstGeom>
        </p:spPr>
      </p:pic>
      <p:pic>
        <p:nvPicPr>
          <p:cNvPr id="22" name="Graphic 21">
            <a:extLst>
              <a:ext uri="{FF2B5EF4-FFF2-40B4-BE49-F238E27FC236}">
                <a16:creationId xmlns:a16="http://schemas.microsoft.com/office/drawing/2014/main" id="{D5CE1D47-C0EC-057B-A815-0B51BFAB0A12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896350" y="4338637"/>
            <a:ext cx="4767101" cy="842963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2F5F0CC2-3C2A-499F-85BE-D809C1CC6766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-833438" y="5014912"/>
            <a:ext cx="5492617" cy="2090738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F70CA905-601A-9F4B-37D3-78426ED661DE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0501" y="5105399"/>
            <a:ext cx="6096000" cy="1948543"/>
          </a:xfrm>
          <a:prstGeom prst="rect">
            <a:avLst/>
          </a:prstGeom>
        </p:spPr>
      </p:pic>
      <p:grpSp>
        <p:nvGrpSpPr>
          <p:cNvPr id="118" name="Graphic 25">
            <a:extLst>
              <a:ext uri="{FF2B5EF4-FFF2-40B4-BE49-F238E27FC236}">
                <a16:creationId xmlns:a16="http://schemas.microsoft.com/office/drawing/2014/main" id="{87CC6DC8-3E6F-BBF8-5544-FF3126B7A62E}"/>
              </a:ext>
            </a:extLst>
          </p:cNvPr>
          <p:cNvGrpSpPr/>
          <p:nvPr/>
        </p:nvGrpSpPr>
        <p:grpSpPr>
          <a:xfrm>
            <a:off x="8312546" y="-1702149"/>
            <a:ext cx="4531188" cy="7011584"/>
            <a:chOff x="8312546" y="-1702149"/>
            <a:chExt cx="4531188" cy="7011584"/>
          </a:xfrm>
        </p:grpSpPr>
        <p:grpSp>
          <p:nvGrpSpPr>
            <p:cNvPr id="119" name="Graphic 25">
              <a:extLst>
                <a:ext uri="{FF2B5EF4-FFF2-40B4-BE49-F238E27FC236}">
                  <a16:creationId xmlns:a16="http://schemas.microsoft.com/office/drawing/2014/main" id="{FA7AC50D-627B-602C-C94A-2F0C731AAF2B}"/>
                </a:ext>
              </a:extLst>
            </p:cNvPr>
            <p:cNvGrpSpPr/>
            <p:nvPr/>
          </p:nvGrpSpPr>
          <p:grpSpPr>
            <a:xfrm>
              <a:off x="9672816" y="928026"/>
              <a:ext cx="1917357" cy="4381407"/>
              <a:chOff x="9672816" y="928026"/>
              <a:chExt cx="1917357" cy="4381407"/>
            </a:xfrm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62454084-B809-6AA2-C34B-B41A11D5CDD7}"/>
                  </a:ext>
                </a:extLst>
              </p:cNvPr>
              <p:cNvSpPr/>
              <p:nvPr/>
            </p:nvSpPr>
            <p:spPr>
              <a:xfrm>
                <a:off x="9672816" y="929920"/>
                <a:ext cx="1917357" cy="4378566"/>
              </a:xfrm>
              <a:custGeom>
                <a:avLst/>
                <a:gdLst>
                  <a:gd name="connsiteX0" fmla="*/ 514294 w 1917357"/>
                  <a:gd name="connsiteY0" fmla="*/ 4266815 h 4378566"/>
                  <a:gd name="connsiteX1" fmla="*/ 471273 w 1917357"/>
                  <a:gd name="connsiteY1" fmla="*/ 4337850 h 4378566"/>
                  <a:gd name="connsiteX2" fmla="*/ 905392 w 1917357"/>
                  <a:gd name="connsiteY2" fmla="*/ 4237455 h 4378566"/>
                  <a:gd name="connsiteX3" fmla="*/ 996322 w 1917357"/>
                  <a:gd name="connsiteY3" fmla="*/ 4254503 h 4378566"/>
                  <a:gd name="connsiteX4" fmla="*/ 1112673 w 1917357"/>
                  <a:gd name="connsiteY4" fmla="*/ 4285758 h 4378566"/>
                  <a:gd name="connsiteX5" fmla="*/ 1211426 w 1917357"/>
                  <a:gd name="connsiteY5" fmla="*/ 4321749 h 4378566"/>
                  <a:gd name="connsiteX6" fmla="*/ 1307245 w 1917357"/>
                  <a:gd name="connsiteY6" fmla="*/ 4355846 h 4378566"/>
                  <a:gd name="connsiteX7" fmla="*/ 1359066 w 1917357"/>
                  <a:gd name="connsiteY7" fmla="*/ 4360581 h 4378566"/>
                  <a:gd name="connsiteX8" fmla="*/ 1407953 w 1917357"/>
                  <a:gd name="connsiteY8" fmla="*/ 4369105 h 4378566"/>
                  <a:gd name="connsiteX9" fmla="*/ 1460751 w 1917357"/>
                  <a:gd name="connsiteY9" fmla="*/ 4373841 h 4378566"/>
                  <a:gd name="connsiteX10" fmla="*/ 1522349 w 1917357"/>
                  <a:gd name="connsiteY10" fmla="*/ 4369105 h 4378566"/>
                  <a:gd name="connsiteX11" fmla="*/ 1587858 w 1917357"/>
                  <a:gd name="connsiteY11" fmla="*/ 4375735 h 4378566"/>
                  <a:gd name="connsiteX12" fmla="*/ 1588836 w 1917357"/>
                  <a:gd name="connsiteY12" fmla="*/ 4369105 h 4378566"/>
                  <a:gd name="connsiteX13" fmla="*/ 1533104 w 1917357"/>
                  <a:gd name="connsiteY13" fmla="*/ 4306595 h 4378566"/>
                  <a:gd name="connsiteX14" fmla="*/ 1423596 w 1917357"/>
                  <a:gd name="connsiteY14" fmla="*/ 4235560 h 4378566"/>
                  <a:gd name="connsiteX15" fmla="*/ 1335600 w 1917357"/>
                  <a:gd name="connsiteY15" fmla="*/ 4190098 h 4378566"/>
                  <a:gd name="connsiteX16" fmla="*/ 1438263 w 1917357"/>
                  <a:gd name="connsiteY16" fmla="*/ 4213776 h 4378566"/>
                  <a:gd name="connsiteX17" fmla="*/ 1618168 w 1917357"/>
                  <a:gd name="connsiteY17" fmla="*/ 4245032 h 4378566"/>
                  <a:gd name="connsiteX18" fmla="*/ 1769718 w 1917357"/>
                  <a:gd name="connsiteY18" fmla="*/ 4268710 h 4378566"/>
                  <a:gd name="connsiteX19" fmla="*/ 1917358 w 1917357"/>
                  <a:gd name="connsiteY19" fmla="*/ 4265868 h 4378566"/>
                  <a:gd name="connsiteX20" fmla="*/ 1901714 w 1917357"/>
                  <a:gd name="connsiteY20" fmla="*/ 4238402 h 4378566"/>
                  <a:gd name="connsiteX21" fmla="*/ 1725720 w 1917357"/>
                  <a:gd name="connsiteY21" fmla="*/ 4165473 h 4378566"/>
                  <a:gd name="connsiteX22" fmla="*/ 1278891 w 1917357"/>
                  <a:gd name="connsiteY22" fmla="*/ 3744947 h 4378566"/>
                  <a:gd name="connsiteX23" fmla="*/ 1227070 w 1917357"/>
                  <a:gd name="connsiteY23" fmla="*/ 3099953 h 4378566"/>
                  <a:gd name="connsiteX24" fmla="*/ 1259335 w 1917357"/>
                  <a:gd name="connsiteY24" fmla="*/ 2191656 h 4378566"/>
                  <a:gd name="connsiteX25" fmla="*/ 1241736 w 1917357"/>
                  <a:gd name="connsiteY25" fmla="*/ 1713356 h 4378566"/>
                  <a:gd name="connsiteX26" fmla="*/ 1237825 w 1917357"/>
                  <a:gd name="connsiteY26" fmla="*/ 1090145 h 4378566"/>
                  <a:gd name="connsiteX27" fmla="*/ 1450973 w 1917357"/>
                  <a:gd name="connsiteY27" fmla="*/ 348543 h 4378566"/>
                  <a:gd name="connsiteX28" fmla="*/ 1749186 w 1917357"/>
                  <a:gd name="connsiteY28" fmla="*/ 135439 h 4378566"/>
                  <a:gd name="connsiteX29" fmla="*/ 1897803 w 1917357"/>
                  <a:gd name="connsiteY29" fmla="*/ 61564 h 4378566"/>
                  <a:gd name="connsiteX30" fmla="*/ 1701276 w 1917357"/>
                  <a:gd name="connsiteY30" fmla="*/ 0 h 4378566"/>
                  <a:gd name="connsiteX31" fmla="*/ 1555593 w 1917357"/>
                  <a:gd name="connsiteY31" fmla="*/ 92819 h 4378566"/>
                  <a:gd name="connsiteX32" fmla="*/ 1131251 w 1917357"/>
                  <a:gd name="connsiteY32" fmla="*/ 483983 h 4378566"/>
                  <a:gd name="connsiteX33" fmla="*/ 986544 w 1917357"/>
                  <a:gd name="connsiteY33" fmla="*/ 1023846 h 4378566"/>
                  <a:gd name="connsiteX34" fmla="*/ 978723 w 1917357"/>
                  <a:gd name="connsiteY34" fmla="*/ 1083515 h 4378566"/>
                  <a:gd name="connsiteX35" fmla="*/ 974812 w 1917357"/>
                  <a:gd name="connsiteY35" fmla="*/ 1137502 h 4378566"/>
                  <a:gd name="connsiteX36" fmla="*/ 967968 w 1917357"/>
                  <a:gd name="connsiteY36" fmla="*/ 1155497 h 4378566"/>
                  <a:gd name="connsiteX37" fmla="*/ 947435 w 1917357"/>
                  <a:gd name="connsiteY37" fmla="*/ 1087304 h 4378566"/>
                  <a:gd name="connsiteX38" fmla="*/ 890726 w 1917357"/>
                  <a:gd name="connsiteY38" fmla="*/ 903561 h 4378566"/>
                  <a:gd name="connsiteX39" fmla="*/ 797840 w 1917357"/>
                  <a:gd name="connsiteY39" fmla="*/ 414843 h 4378566"/>
                  <a:gd name="connsiteX40" fmla="*/ 766552 w 1917357"/>
                  <a:gd name="connsiteY40" fmla="*/ 41674 h 4378566"/>
                  <a:gd name="connsiteX41" fmla="*/ 738198 w 1917357"/>
                  <a:gd name="connsiteY41" fmla="*/ 15154 h 4378566"/>
                  <a:gd name="connsiteX42" fmla="*/ 730376 w 1917357"/>
                  <a:gd name="connsiteY42" fmla="*/ 15154 h 4378566"/>
                  <a:gd name="connsiteX43" fmla="*/ 605224 w 1917357"/>
                  <a:gd name="connsiteY43" fmla="*/ 67246 h 4378566"/>
                  <a:gd name="connsiteX44" fmla="*/ 624779 w 1917357"/>
                  <a:gd name="connsiteY44" fmla="*/ 144911 h 4378566"/>
                  <a:gd name="connsiteX45" fmla="*/ 648245 w 1917357"/>
                  <a:gd name="connsiteY45" fmla="*/ 255725 h 4378566"/>
                  <a:gd name="connsiteX46" fmla="*/ 690288 w 1917357"/>
                  <a:gd name="connsiteY46" fmla="*/ 679092 h 4378566"/>
                  <a:gd name="connsiteX47" fmla="*/ 657045 w 1917357"/>
                  <a:gd name="connsiteY47" fmla="*/ 2132934 h 4378566"/>
                  <a:gd name="connsiteX48" fmla="*/ 642378 w 1917357"/>
                  <a:gd name="connsiteY48" fmla="*/ 2937994 h 4378566"/>
                  <a:gd name="connsiteX49" fmla="*/ 657045 w 1917357"/>
                  <a:gd name="connsiteY49" fmla="*/ 3067751 h 4378566"/>
                  <a:gd name="connsiteX50" fmla="*/ 657045 w 1917357"/>
                  <a:gd name="connsiteY50" fmla="*/ 3194666 h 4378566"/>
                  <a:gd name="connsiteX51" fmla="*/ 339278 w 1917357"/>
                  <a:gd name="connsiteY51" fmla="*/ 4033822 h 4378566"/>
                  <a:gd name="connsiteX52" fmla="*/ 0 w 1917357"/>
                  <a:gd name="connsiteY52" fmla="*/ 4260186 h 4378566"/>
                  <a:gd name="connsiteX53" fmla="*/ 514294 w 1917357"/>
                  <a:gd name="connsiteY53" fmla="*/ 4266815 h 437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917357" h="4378566">
                    <a:moveTo>
                      <a:pt x="514294" y="4266815"/>
                    </a:moveTo>
                    <a:cubicBezTo>
                      <a:pt x="500606" y="4290494"/>
                      <a:pt x="485939" y="4314172"/>
                      <a:pt x="471273" y="4337850"/>
                    </a:cubicBezTo>
                    <a:cubicBezTo>
                      <a:pt x="608157" y="4305648"/>
                      <a:pt x="793929" y="4250714"/>
                      <a:pt x="905392" y="4237455"/>
                    </a:cubicBezTo>
                    <a:cubicBezTo>
                      <a:pt x="935702" y="4240296"/>
                      <a:pt x="966012" y="4245978"/>
                      <a:pt x="996322" y="4254503"/>
                    </a:cubicBezTo>
                    <a:cubicBezTo>
                      <a:pt x="1035432" y="4264921"/>
                      <a:pt x="1074541" y="4275340"/>
                      <a:pt x="1112673" y="4285758"/>
                    </a:cubicBezTo>
                    <a:cubicBezTo>
                      <a:pt x="1146895" y="4295230"/>
                      <a:pt x="1178183" y="4310383"/>
                      <a:pt x="1211426" y="4321749"/>
                    </a:cubicBezTo>
                    <a:cubicBezTo>
                      <a:pt x="1242714" y="4332168"/>
                      <a:pt x="1274979" y="4349216"/>
                      <a:pt x="1307245" y="4355846"/>
                    </a:cubicBezTo>
                    <a:cubicBezTo>
                      <a:pt x="1324845" y="4359634"/>
                      <a:pt x="1341466" y="4356793"/>
                      <a:pt x="1359066" y="4360581"/>
                    </a:cubicBezTo>
                    <a:cubicBezTo>
                      <a:pt x="1375687" y="4363423"/>
                      <a:pt x="1392309" y="4366264"/>
                      <a:pt x="1407953" y="4369105"/>
                    </a:cubicBezTo>
                    <a:cubicBezTo>
                      <a:pt x="1424574" y="4371947"/>
                      <a:pt x="1443152" y="4375735"/>
                      <a:pt x="1460751" y="4373841"/>
                    </a:cubicBezTo>
                    <a:cubicBezTo>
                      <a:pt x="1481284" y="4371947"/>
                      <a:pt x="1501816" y="4367211"/>
                      <a:pt x="1522349" y="4369105"/>
                    </a:cubicBezTo>
                    <a:cubicBezTo>
                      <a:pt x="1537015" y="4370999"/>
                      <a:pt x="1574169" y="4384259"/>
                      <a:pt x="1587858" y="4375735"/>
                    </a:cubicBezTo>
                    <a:cubicBezTo>
                      <a:pt x="1589813" y="4374788"/>
                      <a:pt x="1589813" y="4370999"/>
                      <a:pt x="1588836" y="4369105"/>
                    </a:cubicBezTo>
                    <a:cubicBezTo>
                      <a:pt x="1582969" y="4340691"/>
                      <a:pt x="1555593" y="4323643"/>
                      <a:pt x="1533104" y="4306595"/>
                    </a:cubicBezTo>
                    <a:cubicBezTo>
                      <a:pt x="1497905" y="4279128"/>
                      <a:pt x="1460751" y="4258292"/>
                      <a:pt x="1423596" y="4235560"/>
                    </a:cubicBezTo>
                    <a:cubicBezTo>
                      <a:pt x="1395242" y="4218512"/>
                      <a:pt x="1364932" y="4204305"/>
                      <a:pt x="1335600" y="4190098"/>
                    </a:cubicBezTo>
                    <a:cubicBezTo>
                      <a:pt x="1369821" y="4198622"/>
                      <a:pt x="1404042" y="4206199"/>
                      <a:pt x="1438263" y="4213776"/>
                    </a:cubicBezTo>
                    <a:cubicBezTo>
                      <a:pt x="1497905" y="4226089"/>
                      <a:pt x="1558526" y="4233666"/>
                      <a:pt x="1618168" y="4245032"/>
                    </a:cubicBezTo>
                    <a:cubicBezTo>
                      <a:pt x="1668033" y="4254503"/>
                      <a:pt x="1718876" y="4263027"/>
                      <a:pt x="1769718" y="4268710"/>
                    </a:cubicBezTo>
                    <a:cubicBezTo>
                      <a:pt x="1818605" y="4274393"/>
                      <a:pt x="1869449" y="4277234"/>
                      <a:pt x="1917358" y="4265868"/>
                    </a:cubicBezTo>
                    <a:cubicBezTo>
                      <a:pt x="1914425" y="4255450"/>
                      <a:pt x="1908558" y="4245978"/>
                      <a:pt x="1901714" y="4238402"/>
                    </a:cubicBezTo>
                    <a:cubicBezTo>
                      <a:pt x="1844027" y="4213776"/>
                      <a:pt x="1785362" y="4189151"/>
                      <a:pt x="1725720" y="4165473"/>
                    </a:cubicBezTo>
                    <a:cubicBezTo>
                      <a:pt x="1492039" y="4072654"/>
                      <a:pt x="1318000" y="4026244"/>
                      <a:pt x="1278891" y="3744947"/>
                    </a:cubicBezTo>
                    <a:cubicBezTo>
                      <a:pt x="1249558" y="3538473"/>
                      <a:pt x="1217292" y="3306427"/>
                      <a:pt x="1227070" y="3099953"/>
                    </a:cubicBezTo>
                    <a:cubicBezTo>
                      <a:pt x="1241736" y="2795924"/>
                      <a:pt x="1236847" y="2494737"/>
                      <a:pt x="1259335" y="2191656"/>
                    </a:cubicBezTo>
                    <a:cubicBezTo>
                      <a:pt x="1271068" y="2029697"/>
                      <a:pt x="1256402" y="1874368"/>
                      <a:pt x="1241736" y="1713356"/>
                    </a:cubicBezTo>
                    <a:cubicBezTo>
                      <a:pt x="1222181" y="1505935"/>
                      <a:pt x="1244670" y="1297567"/>
                      <a:pt x="1237825" y="1090145"/>
                    </a:cubicBezTo>
                    <a:cubicBezTo>
                      <a:pt x="1229025" y="822108"/>
                      <a:pt x="1233914" y="544599"/>
                      <a:pt x="1450973" y="348543"/>
                    </a:cubicBezTo>
                    <a:cubicBezTo>
                      <a:pt x="1535059" y="272773"/>
                      <a:pt x="1646522" y="200791"/>
                      <a:pt x="1749186" y="135439"/>
                    </a:cubicBezTo>
                    <a:cubicBezTo>
                      <a:pt x="1794162" y="107026"/>
                      <a:pt x="1845982" y="84294"/>
                      <a:pt x="1897803" y="61564"/>
                    </a:cubicBezTo>
                    <a:cubicBezTo>
                      <a:pt x="1830339" y="47356"/>
                      <a:pt x="1765807" y="24625"/>
                      <a:pt x="1701276" y="0"/>
                    </a:cubicBezTo>
                    <a:cubicBezTo>
                      <a:pt x="1653367" y="31255"/>
                      <a:pt x="1604480" y="62510"/>
                      <a:pt x="1555593" y="92819"/>
                    </a:cubicBezTo>
                    <a:cubicBezTo>
                      <a:pt x="1391331" y="196056"/>
                      <a:pt x="1228047" y="316341"/>
                      <a:pt x="1131251" y="483983"/>
                    </a:cubicBezTo>
                    <a:cubicBezTo>
                      <a:pt x="1035432" y="648783"/>
                      <a:pt x="1008055" y="838209"/>
                      <a:pt x="986544" y="1023846"/>
                    </a:cubicBezTo>
                    <a:cubicBezTo>
                      <a:pt x="984589" y="1043736"/>
                      <a:pt x="981656" y="1063626"/>
                      <a:pt x="978723" y="1083515"/>
                    </a:cubicBezTo>
                    <a:cubicBezTo>
                      <a:pt x="976767" y="1101511"/>
                      <a:pt x="975790" y="1119507"/>
                      <a:pt x="974812" y="1137502"/>
                    </a:cubicBezTo>
                    <a:cubicBezTo>
                      <a:pt x="973834" y="1144131"/>
                      <a:pt x="971879" y="1150761"/>
                      <a:pt x="967968" y="1155497"/>
                    </a:cubicBezTo>
                    <a:cubicBezTo>
                      <a:pt x="962101" y="1132766"/>
                      <a:pt x="953301" y="1109088"/>
                      <a:pt x="947435" y="1087304"/>
                    </a:cubicBezTo>
                    <a:cubicBezTo>
                      <a:pt x="929836" y="1025740"/>
                      <a:pt x="912236" y="964177"/>
                      <a:pt x="890726" y="903561"/>
                    </a:cubicBezTo>
                    <a:cubicBezTo>
                      <a:pt x="836949" y="744443"/>
                      <a:pt x="810551" y="577748"/>
                      <a:pt x="797840" y="414843"/>
                    </a:cubicBezTo>
                    <a:cubicBezTo>
                      <a:pt x="788062" y="289822"/>
                      <a:pt x="785129" y="166695"/>
                      <a:pt x="766552" y="41674"/>
                    </a:cubicBezTo>
                    <a:cubicBezTo>
                      <a:pt x="764597" y="30308"/>
                      <a:pt x="750908" y="15154"/>
                      <a:pt x="738198" y="15154"/>
                    </a:cubicBezTo>
                    <a:cubicBezTo>
                      <a:pt x="735264" y="15154"/>
                      <a:pt x="733309" y="15154"/>
                      <a:pt x="730376" y="15154"/>
                    </a:cubicBezTo>
                    <a:cubicBezTo>
                      <a:pt x="685399" y="15154"/>
                      <a:pt x="600335" y="-947"/>
                      <a:pt x="605224" y="67246"/>
                    </a:cubicBezTo>
                    <a:cubicBezTo>
                      <a:pt x="607180" y="93766"/>
                      <a:pt x="615002" y="120285"/>
                      <a:pt x="624779" y="144911"/>
                    </a:cubicBezTo>
                    <a:cubicBezTo>
                      <a:pt x="638467" y="179955"/>
                      <a:pt x="642378" y="219734"/>
                      <a:pt x="648245" y="255725"/>
                    </a:cubicBezTo>
                    <a:cubicBezTo>
                      <a:pt x="669755" y="395900"/>
                      <a:pt x="683443" y="537022"/>
                      <a:pt x="690288" y="679092"/>
                    </a:cubicBezTo>
                    <a:cubicBezTo>
                      <a:pt x="714731" y="1164021"/>
                      <a:pt x="685399" y="1648951"/>
                      <a:pt x="657045" y="2132934"/>
                    </a:cubicBezTo>
                    <a:cubicBezTo>
                      <a:pt x="642378" y="2396236"/>
                      <a:pt x="613046" y="2674692"/>
                      <a:pt x="642378" y="2937994"/>
                    </a:cubicBezTo>
                    <a:cubicBezTo>
                      <a:pt x="647267" y="2980614"/>
                      <a:pt x="657045" y="3024182"/>
                      <a:pt x="657045" y="3067751"/>
                    </a:cubicBezTo>
                    <a:lnTo>
                      <a:pt x="657045" y="3194666"/>
                    </a:lnTo>
                    <a:cubicBezTo>
                      <a:pt x="657045" y="3458915"/>
                      <a:pt x="664867" y="3879440"/>
                      <a:pt x="339278" y="4033822"/>
                    </a:cubicBezTo>
                    <a:cubicBezTo>
                      <a:pt x="261058" y="4070760"/>
                      <a:pt x="44976" y="4201463"/>
                      <a:pt x="0" y="4260186"/>
                    </a:cubicBezTo>
                    <a:cubicBezTo>
                      <a:pt x="208259" y="4258292"/>
                      <a:pt x="529938" y="4238402"/>
                      <a:pt x="514294" y="4266815"/>
                    </a:cubicBezTo>
                    <a:close/>
                  </a:path>
                </a:pathLst>
              </a:custGeom>
              <a:solidFill>
                <a:srgbClr val="805335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7BC81BCA-DFA9-80A3-9003-399C0C09CF30}"/>
                  </a:ext>
                </a:extLst>
              </p:cNvPr>
              <p:cNvSpPr/>
              <p:nvPr/>
            </p:nvSpPr>
            <p:spPr>
              <a:xfrm>
                <a:off x="10772018" y="928026"/>
                <a:ext cx="798600" cy="656408"/>
              </a:xfrm>
              <a:custGeom>
                <a:avLst/>
                <a:gdLst>
                  <a:gd name="connsiteX0" fmla="*/ 350793 w 798600"/>
                  <a:gd name="connsiteY0" fmla="*/ 349491 h 656408"/>
                  <a:gd name="connsiteX1" fmla="*/ 324394 w 798600"/>
                  <a:gd name="connsiteY1" fmla="*/ 375063 h 656408"/>
                  <a:gd name="connsiteX2" fmla="*/ 232486 w 798600"/>
                  <a:gd name="connsiteY2" fmla="*/ 326760 h 656408"/>
                  <a:gd name="connsiteX3" fmla="*/ 225642 w 798600"/>
                  <a:gd name="connsiteY3" fmla="*/ 333389 h 656408"/>
                  <a:gd name="connsiteX4" fmla="*/ 248130 w 798600"/>
                  <a:gd name="connsiteY4" fmla="*/ 397794 h 656408"/>
                  <a:gd name="connsiteX5" fmla="*/ 236397 w 798600"/>
                  <a:gd name="connsiteY5" fmla="*/ 427155 h 656408"/>
                  <a:gd name="connsiteX6" fmla="*/ 200220 w 798600"/>
                  <a:gd name="connsiteY6" fmla="*/ 407265 h 656408"/>
                  <a:gd name="connsiteX7" fmla="*/ 191420 w 798600"/>
                  <a:gd name="connsiteY7" fmla="*/ 411054 h 656408"/>
                  <a:gd name="connsiteX8" fmla="*/ 198265 w 798600"/>
                  <a:gd name="connsiteY8" fmla="*/ 499137 h 656408"/>
                  <a:gd name="connsiteX9" fmla="*/ 187510 w 798600"/>
                  <a:gd name="connsiteY9" fmla="*/ 551229 h 656408"/>
                  <a:gd name="connsiteX10" fmla="*/ 155244 w 798600"/>
                  <a:gd name="connsiteY10" fmla="*/ 573960 h 656408"/>
                  <a:gd name="connsiteX11" fmla="*/ 128845 w 798600"/>
                  <a:gd name="connsiteY11" fmla="*/ 518080 h 656408"/>
                  <a:gd name="connsiteX12" fmla="*/ 119067 w 798600"/>
                  <a:gd name="connsiteY12" fmla="*/ 462199 h 656408"/>
                  <a:gd name="connsiteX13" fmla="*/ 108312 w 798600"/>
                  <a:gd name="connsiteY13" fmla="*/ 463146 h 656408"/>
                  <a:gd name="connsiteX14" fmla="*/ 98535 w 798600"/>
                  <a:gd name="connsiteY14" fmla="*/ 573013 h 656408"/>
                  <a:gd name="connsiteX15" fmla="*/ 33026 w 798600"/>
                  <a:gd name="connsiteY15" fmla="*/ 656360 h 656408"/>
                  <a:gd name="connsiteX16" fmla="*/ 3694 w 798600"/>
                  <a:gd name="connsiteY16" fmla="*/ 537022 h 656408"/>
                  <a:gd name="connsiteX17" fmla="*/ 32048 w 798600"/>
                  <a:gd name="connsiteY17" fmla="*/ 483983 h 656408"/>
                  <a:gd name="connsiteX18" fmla="*/ 456390 w 798600"/>
                  <a:gd name="connsiteY18" fmla="*/ 92819 h 656408"/>
                  <a:gd name="connsiteX19" fmla="*/ 602074 w 798600"/>
                  <a:gd name="connsiteY19" fmla="*/ 0 h 656408"/>
                  <a:gd name="connsiteX20" fmla="*/ 798601 w 798600"/>
                  <a:gd name="connsiteY20" fmla="*/ 61564 h 656408"/>
                  <a:gd name="connsiteX21" fmla="*/ 649983 w 798600"/>
                  <a:gd name="connsiteY21" fmla="*/ 135439 h 656408"/>
                  <a:gd name="connsiteX22" fmla="*/ 350793 w 798600"/>
                  <a:gd name="connsiteY22" fmla="*/ 349491 h 656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98600" h="656408">
                    <a:moveTo>
                      <a:pt x="350793" y="349491"/>
                    </a:moveTo>
                    <a:cubicBezTo>
                      <a:pt x="341993" y="358015"/>
                      <a:pt x="333194" y="366539"/>
                      <a:pt x="324394" y="375063"/>
                    </a:cubicBezTo>
                    <a:cubicBezTo>
                      <a:pt x="292129" y="370327"/>
                      <a:pt x="258885" y="339072"/>
                      <a:pt x="232486" y="326760"/>
                    </a:cubicBezTo>
                    <a:cubicBezTo>
                      <a:pt x="228575" y="324865"/>
                      <a:pt x="221731" y="329601"/>
                      <a:pt x="225642" y="333389"/>
                    </a:cubicBezTo>
                    <a:cubicBezTo>
                      <a:pt x="239330" y="351385"/>
                      <a:pt x="248130" y="375063"/>
                      <a:pt x="248130" y="397794"/>
                    </a:cubicBezTo>
                    <a:cubicBezTo>
                      <a:pt x="248130" y="405371"/>
                      <a:pt x="248130" y="425261"/>
                      <a:pt x="236397" y="427155"/>
                    </a:cubicBezTo>
                    <a:cubicBezTo>
                      <a:pt x="222708" y="429049"/>
                      <a:pt x="209020" y="415789"/>
                      <a:pt x="200220" y="407265"/>
                    </a:cubicBezTo>
                    <a:cubicBezTo>
                      <a:pt x="197287" y="404424"/>
                      <a:pt x="190443" y="406318"/>
                      <a:pt x="191420" y="411054"/>
                    </a:cubicBezTo>
                    <a:cubicBezTo>
                      <a:pt x="193376" y="440415"/>
                      <a:pt x="199243" y="469776"/>
                      <a:pt x="198265" y="499137"/>
                    </a:cubicBezTo>
                    <a:cubicBezTo>
                      <a:pt x="198265" y="516185"/>
                      <a:pt x="196309" y="536075"/>
                      <a:pt x="187510" y="551229"/>
                    </a:cubicBezTo>
                    <a:cubicBezTo>
                      <a:pt x="182621" y="559753"/>
                      <a:pt x="167955" y="578696"/>
                      <a:pt x="155244" y="573960"/>
                    </a:cubicBezTo>
                    <a:cubicBezTo>
                      <a:pt x="136667" y="567330"/>
                      <a:pt x="131778" y="535128"/>
                      <a:pt x="128845" y="518080"/>
                    </a:cubicBezTo>
                    <a:cubicBezTo>
                      <a:pt x="124934" y="499137"/>
                      <a:pt x="122979" y="480194"/>
                      <a:pt x="119067" y="462199"/>
                    </a:cubicBezTo>
                    <a:cubicBezTo>
                      <a:pt x="118090" y="456516"/>
                      <a:pt x="109290" y="458410"/>
                      <a:pt x="108312" y="463146"/>
                    </a:cubicBezTo>
                    <a:cubicBezTo>
                      <a:pt x="104401" y="499137"/>
                      <a:pt x="105379" y="537022"/>
                      <a:pt x="98535" y="573013"/>
                    </a:cubicBezTo>
                    <a:cubicBezTo>
                      <a:pt x="92669" y="603321"/>
                      <a:pt x="75069" y="658255"/>
                      <a:pt x="33026" y="656360"/>
                    </a:cubicBezTo>
                    <a:cubicBezTo>
                      <a:pt x="-6084" y="654466"/>
                      <a:pt x="-2173" y="579643"/>
                      <a:pt x="3694" y="537022"/>
                    </a:cubicBezTo>
                    <a:cubicBezTo>
                      <a:pt x="12494" y="519027"/>
                      <a:pt x="21293" y="501031"/>
                      <a:pt x="32048" y="483983"/>
                    </a:cubicBezTo>
                    <a:cubicBezTo>
                      <a:pt x="129823" y="316341"/>
                      <a:pt x="293106" y="196056"/>
                      <a:pt x="456390" y="92819"/>
                    </a:cubicBezTo>
                    <a:cubicBezTo>
                      <a:pt x="505277" y="62510"/>
                      <a:pt x="554164" y="31255"/>
                      <a:pt x="602074" y="0"/>
                    </a:cubicBezTo>
                    <a:cubicBezTo>
                      <a:pt x="665627" y="24626"/>
                      <a:pt x="731136" y="46409"/>
                      <a:pt x="798601" y="61564"/>
                    </a:cubicBezTo>
                    <a:cubicBezTo>
                      <a:pt x="747758" y="85242"/>
                      <a:pt x="695937" y="107026"/>
                      <a:pt x="649983" y="135439"/>
                    </a:cubicBezTo>
                    <a:cubicBezTo>
                      <a:pt x="546342" y="201739"/>
                      <a:pt x="434879" y="273720"/>
                      <a:pt x="350793" y="349491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78224F4E-8E91-206A-5CD7-B467A3D2C10C}"/>
                  </a:ext>
                </a:extLst>
              </p:cNvPr>
              <p:cNvSpPr/>
              <p:nvPr/>
            </p:nvSpPr>
            <p:spPr>
              <a:xfrm>
                <a:off x="10277838" y="941524"/>
                <a:ext cx="219216" cy="771334"/>
              </a:xfrm>
              <a:custGeom>
                <a:avLst/>
                <a:gdLst>
                  <a:gd name="connsiteX0" fmla="*/ 213350 w 219216"/>
                  <a:gd name="connsiteY0" fmla="*/ 684536 h 771334"/>
                  <a:gd name="connsiteX1" fmla="*/ 139042 w 219216"/>
                  <a:gd name="connsiteY1" fmla="*/ 763148 h 771334"/>
                  <a:gd name="connsiteX2" fmla="*/ 86243 w 219216"/>
                  <a:gd name="connsiteY2" fmla="*/ 688325 h 771334"/>
                  <a:gd name="connsiteX3" fmla="*/ 85265 w 219216"/>
                  <a:gd name="connsiteY3" fmla="*/ 665594 h 771334"/>
                  <a:gd name="connsiteX4" fmla="*/ 43222 w 219216"/>
                  <a:gd name="connsiteY4" fmla="*/ 242227 h 771334"/>
                  <a:gd name="connsiteX5" fmla="*/ 19757 w 219216"/>
                  <a:gd name="connsiteY5" fmla="*/ 131413 h 771334"/>
                  <a:gd name="connsiteX6" fmla="*/ 202 w 219216"/>
                  <a:gd name="connsiteY6" fmla="*/ 53749 h 771334"/>
                  <a:gd name="connsiteX7" fmla="*/ 125353 w 219216"/>
                  <a:gd name="connsiteY7" fmla="*/ 1657 h 771334"/>
                  <a:gd name="connsiteX8" fmla="*/ 133175 w 219216"/>
                  <a:gd name="connsiteY8" fmla="*/ 1657 h 771334"/>
                  <a:gd name="connsiteX9" fmla="*/ 161529 w 219216"/>
                  <a:gd name="connsiteY9" fmla="*/ 28176 h 771334"/>
                  <a:gd name="connsiteX10" fmla="*/ 192818 w 219216"/>
                  <a:gd name="connsiteY10" fmla="*/ 401345 h 771334"/>
                  <a:gd name="connsiteX11" fmla="*/ 219217 w 219216"/>
                  <a:gd name="connsiteY11" fmla="*/ 619185 h 771334"/>
                  <a:gd name="connsiteX12" fmla="*/ 213350 w 219216"/>
                  <a:gd name="connsiteY12" fmla="*/ 684536 h 77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216" h="771334">
                    <a:moveTo>
                      <a:pt x="213350" y="684536"/>
                    </a:moveTo>
                    <a:cubicBezTo>
                      <a:pt x="208461" y="715792"/>
                      <a:pt x="187929" y="797245"/>
                      <a:pt x="139042" y="763148"/>
                    </a:cubicBezTo>
                    <a:cubicBezTo>
                      <a:pt x="114598" y="746100"/>
                      <a:pt x="97976" y="717686"/>
                      <a:pt x="86243" y="688325"/>
                    </a:cubicBezTo>
                    <a:cubicBezTo>
                      <a:pt x="86243" y="680748"/>
                      <a:pt x="85265" y="673171"/>
                      <a:pt x="85265" y="665594"/>
                    </a:cubicBezTo>
                    <a:cubicBezTo>
                      <a:pt x="78421" y="524472"/>
                      <a:pt x="64733" y="382402"/>
                      <a:pt x="43222" y="242227"/>
                    </a:cubicBezTo>
                    <a:cubicBezTo>
                      <a:pt x="37356" y="205289"/>
                      <a:pt x="33445" y="165510"/>
                      <a:pt x="19757" y="131413"/>
                    </a:cubicBezTo>
                    <a:cubicBezTo>
                      <a:pt x="9979" y="106788"/>
                      <a:pt x="2157" y="80268"/>
                      <a:pt x="202" y="53749"/>
                    </a:cubicBezTo>
                    <a:cubicBezTo>
                      <a:pt x="-4687" y="-14445"/>
                      <a:pt x="80377" y="1657"/>
                      <a:pt x="125353" y="1657"/>
                    </a:cubicBezTo>
                    <a:cubicBezTo>
                      <a:pt x="128286" y="1657"/>
                      <a:pt x="130241" y="1657"/>
                      <a:pt x="133175" y="1657"/>
                    </a:cubicBezTo>
                    <a:cubicBezTo>
                      <a:pt x="145886" y="1657"/>
                      <a:pt x="159574" y="16811"/>
                      <a:pt x="161529" y="28176"/>
                    </a:cubicBezTo>
                    <a:cubicBezTo>
                      <a:pt x="181085" y="153197"/>
                      <a:pt x="183040" y="276324"/>
                      <a:pt x="192818" y="401345"/>
                    </a:cubicBezTo>
                    <a:cubicBezTo>
                      <a:pt x="198684" y="473327"/>
                      <a:pt x="207483" y="546256"/>
                      <a:pt x="219217" y="619185"/>
                    </a:cubicBezTo>
                    <a:cubicBezTo>
                      <a:pt x="217261" y="640968"/>
                      <a:pt x="216284" y="662752"/>
                      <a:pt x="213350" y="684536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23" name="Graphic 25">
                <a:extLst>
                  <a:ext uri="{FF2B5EF4-FFF2-40B4-BE49-F238E27FC236}">
                    <a16:creationId xmlns:a16="http://schemas.microsoft.com/office/drawing/2014/main" id="{C721E8F9-A358-78D9-D464-4AA734F7532C}"/>
                  </a:ext>
                </a:extLst>
              </p:cNvPr>
              <p:cNvGrpSpPr/>
              <p:nvPr/>
            </p:nvGrpSpPr>
            <p:grpSpPr>
              <a:xfrm>
                <a:off x="10356956" y="1542962"/>
                <a:ext cx="693667" cy="3612038"/>
                <a:chOff x="10356956" y="1542962"/>
                <a:chExt cx="693667" cy="3612038"/>
              </a:xfrm>
              <a:solidFill>
                <a:srgbClr val="805335">
                  <a:alpha val="60000"/>
                </a:srgbClr>
              </a:solidFill>
            </p:grpSpPr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15968B79-827C-3548-A420-DAFE4F388356}"/>
                    </a:ext>
                  </a:extLst>
                </p:cNvPr>
                <p:cNvSpPr/>
                <p:nvPr/>
              </p:nvSpPr>
              <p:spPr>
                <a:xfrm>
                  <a:off x="10884030" y="1542962"/>
                  <a:ext cx="62896" cy="1348724"/>
                </a:xfrm>
                <a:custGeom>
                  <a:avLst/>
                  <a:gdLst>
                    <a:gd name="connsiteX0" fmla="*/ 7056 w 62896"/>
                    <a:gd name="connsiteY0" fmla="*/ 656111 h 1348724"/>
                    <a:gd name="connsiteX1" fmla="*/ 2167 w 62896"/>
                    <a:gd name="connsiteY1" fmla="*/ 308515 h 1348724"/>
                    <a:gd name="connsiteX2" fmla="*/ 11945 w 62896"/>
                    <a:gd name="connsiteY2" fmla="*/ 153186 h 1348724"/>
                    <a:gd name="connsiteX3" fmla="*/ 55943 w 62896"/>
                    <a:gd name="connsiteY3" fmla="*/ 698 h 1348724"/>
                    <a:gd name="connsiteX4" fmla="*/ 62787 w 62896"/>
                    <a:gd name="connsiteY4" fmla="*/ 6381 h 1348724"/>
                    <a:gd name="connsiteX5" fmla="*/ 37365 w 62896"/>
                    <a:gd name="connsiteY5" fmla="*/ 162657 h 1348724"/>
                    <a:gd name="connsiteX6" fmla="*/ 28566 w 62896"/>
                    <a:gd name="connsiteY6" fmla="*/ 326510 h 1348724"/>
                    <a:gd name="connsiteX7" fmla="*/ 33455 w 62896"/>
                    <a:gd name="connsiteY7" fmla="*/ 674106 h 1348724"/>
                    <a:gd name="connsiteX8" fmla="*/ 29544 w 62896"/>
                    <a:gd name="connsiteY8" fmla="*/ 1019809 h 1348724"/>
                    <a:gd name="connsiteX9" fmla="*/ 46166 w 62896"/>
                    <a:gd name="connsiteY9" fmla="*/ 1184609 h 1348724"/>
                    <a:gd name="connsiteX10" fmla="*/ 40299 w 62896"/>
                    <a:gd name="connsiteY10" fmla="*/ 1346568 h 1348724"/>
                    <a:gd name="connsiteX11" fmla="*/ 30521 w 62896"/>
                    <a:gd name="connsiteY11" fmla="*/ 1338991 h 1348724"/>
                    <a:gd name="connsiteX12" fmla="*/ 4123 w 62896"/>
                    <a:gd name="connsiteY12" fmla="*/ 999919 h 1348724"/>
                    <a:gd name="connsiteX13" fmla="*/ 7056 w 62896"/>
                    <a:gd name="connsiteY13" fmla="*/ 656111 h 1348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96" h="1348724">
                      <a:moveTo>
                        <a:pt x="7056" y="656111"/>
                      </a:moveTo>
                      <a:cubicBezTo>
                        <a:pt x="7056" y="540561"/>
                        <a:pt x="5100" y="425012"/>
                        <a:pt x="2167" y="308515"/>
                      </a:cubicBezTo>
                      <a:cubicBezTo>
                        <a:pt x="1189" y="255476"/>
                        <a:pt x="211" y="204331"/>
                        <a:pt x="11945" y="153186"/>
                      </a:cubicBezTo>
                      <a:cubicBezTo>
                        <a:pt x="23677" y="101094"/>
                        <a:pt x="29544" y="49002"/>
                        <a:pt x="55943" y="698"/>
                      </a:cubicBezTo>
                      <a:cubicBezTo>
                        <a:pt x="57899" y="-2143"/>
                        <a:pt x="63765" y="4486"/>
                        <a:pt x="62787" y="6381"/>
                      </a:cubicBezTo>
                      <a:cubicBezTo>
                        <a:pt x="44210" y="56578"/>
                        <a:pt x="44210" y="109618"/>
                        <a:pt x="37365" y="162657"/>
                      </a:cubicBezTo>
                      <a:cubicBezTo>
                        <a:pt x="30521" y="218537"/>
                        <a:pt x="27588" y="270630"/>
                        <a:pt x="28566" y="326510"/>
                      </a:cubicBezTo>
                      <a:cubicBezTo>
                        <a:pt x="31499" y="442060"/>
                        <a:pt x="33455" y="557609"/>
                        <a:pt x="33455" y="674106"/>
                      </a:cubicBezTo>
                      <a:cubicBezTo>
                        <a:pt x="33455" y="788709"/>
                        <a:pt x="18789" y="905206"/>
                        <a:pt x="29544" y="1019809"/>
                      </a:cubicBezTo>
                      <a:cubicBezTo>
                        <a:pt x="35410" y="1074742"/>
                        <a:pt x="42255" y="1129675"/>
                        <a:pt x="46166" y="1184609"/>
                      </a:cubicBezTo>
                      <a:cubicBezTo>
                        <a:pt x="50077" y="1239543"/>
                        <a:pt x="45188" y="1291634"/>
                        <a:pt x="40299" y="1346568"/>
                      </a:cubicBezTo>
                      <a:cubicBezTo>
                        <a:pt x="39321" y="1353198"/>
                        <a:pt x="30521" y="1342779"/>
                        <a:pt x="30521" y="1338991"/>
                      </a:cubicBezTo>
                      <a:cubicBezTo>
                        <a:pt x="21722" y="1226283"/>
                        <a:pt x="13900" y="1112627"/>
                        <a:pt x="4123" y="999919"/>
                      </a:cubicBezTo>
                      <a:cubicBezTo>
                        <a:pt x="-6633" y="887210"/>
                        <a:pt x="7056" y="770713"/>
                        <a:pt x="7056" y="656111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3F07F1A8-E6B3-F53B-772D-79ACA4258904}"/>
                    </a:ext>
                  </a:extLst>
                </p:cNvPr>
                <p:cNvSpPr/>
                <p:nvPr/>
              </p:nvSpPr>
              <p:spPr>
                <a:xfrm>
                  <a:off x="10748335" y="2560562"/>
                  <a:ext cx="91196" cy="1503414"/>
                </a:xfrm>
                <a:custGeom>
                  <a:avLst/>
                  <a:gdLst>
                    <a:gd name="connsiteX0" fmla="*/ 17599 w 91196"/>
                    <a:gd name="connsiteY0" fmla="*/ 1115085 h 1503414"/>
                    <a:gd name="connsiteX1" fmla="*/ 40088 w 91196"/>
                    <a:gd name="connsiteY1" fmla="*/ 737181 h 1503414"/>
                    <a:gd name="connsiteX2" fmla="*/ 49865 w 91196"/>
                    <a:gd name="connsiteY2" fmla="*/ 352646 h 1503414"/>
                    <a:gd name="connsiteX3" fmla="*/ 6844 w 91196"/>
                    <a:gd name="connsiteY3" fmla="*/ 1262 h 1503414"/>
                    <a:gd name="connsiteX4" fmla="*/ 13688 w 91196"/>
                    <a:gd name="connsiteY4" fmla="*/ 5997 h 1503414"/>
                    <a:gd name="connsiteX5" fmla="*/ 81153 w 91196"/>
                    <a:gd name="connsiteY5" fmla="*/ 374431 h 1503414"/>
                    <a:gd name="connsiteX6" fmla="*/ 75286 w 91196"/>
                    <a:gd name="connsiteY6" fmla="*/ 760859 h 1503414"/>
                    <a:gd name="connsiteX7" fmla="*/ 41065 w 91196"/>
                    <a:gd name="connsiteY7" fmla="*/ 1130239 h 1503414"/>
                    <a:gd name="connsiteX8" fmla="*/ 9777 w 91196"/>
                    <a:gd name="connsiteY8" fmla="*/ 1502461 h 1503414"/>
                    <a:gd name="connsiteX9" fmla="*/ 0 w 91196"/>
                    <a:gd name="connsiteY9" fmla="*/ 1494884 h 1503414"/>
                    <a:gd name="connsiteX10" fmla="*/ 17599 w 91196"/>
                    <a:gd name="connsiteY10" fmla="*/ 1115085 h 1503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1196" h="1503414">
                      <a:moveTo>
                        <a:pt x="17599" y="1115085"/>
                      </a:moveTo>
                      <a:cubicBezTo>
                        <a:pt x="21511" y="989117"/>
                        <a:pt x="28355" y="863149"/>
                        <a:pt x="40088" y="737181"/>
                      </a:cubicBezTo>
                      <a:cubicBezTo>
                        <a:pt x="51820" y="609318"/>
                        <a:pt x="62576" y="481456"/>
                        <a:pt x="49865" y="352646"/>
                      </a:cubicBezTo>
                      <a:cubicBezTo>
                        <a:pt x="38132" y="236150"/>
                        <a:pt x="5866" y="118705"/>
                        <a:pt x="6844" y="1262"/>
                      </a:cubicBezTo>
                      <a:cubicBezTo>
                        <a:pt x="6844" y="-2527"/>
                        <a:pt x="13688" y="3156"/>
                        <a:pt x="13688" y="5997"/>
                      </a:cubicBezTo>
                      <a:cubicBezTo>
                        <a:pt x="20533" y="131018"/>
                        <a:pt x="64532" y="251304"/>
                        <a:pt x="81153" y="374431"/>
                      </a:cubicBezTo>
                      <a:cubicBezTo>
                        <a:pt x="98752" y="503240"/>
                        <a:pt x="90930" y="632996"/>
                        <a:pt x="75286" y="760859"/>
                      </a:cubicBezTo>
                      <a:cubicBezTo>
                        <a:pt x="59642" y="883986"/>
                        <a:pt x="48887" y="1006165"/>
                        <a:pt x="41065" y="1130239"/>
                      </a:cubicBezTo>
                      <a:cubicBezTo>
                        <a:pt x="33243" y="1254313"/>
                        <a:pt x="33243" y="1380281"/>
                        <a:pt x="9777" y="1502461"/>
                      </a:cubicBezTo>
                      <a:cubicBezTo>
                        <a:pt x="8799" y="1506249"/>
                        <a:pt x="0" y="1497725"/>
                        <a:pt x="0" y="1494884"/>
                      </a:cubicBezTo>
                      <a:cubicBezTo>
                        <a:pt x="978" y="1369862"/>
                        <a:pt x="12710" y="1242000"/>
                        <a:pt x="17599" y="1115085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051D61BF-94E6-5BFE-40DB-6A2363A042A0}"/>
                    </a:ext>
                  </a:extLst>
                </p:cNvPr>
                <p:cNvSpPr/>
                <p:nvPr/>
              </p:nvSpPr>
              <p:spPr>
                <a:xfrm>
                  <a:off x="10826471" y="4246600"/>
                  <a:ext cx="144609" cy="723883"/>
                </a:xfrm>
                <a:custGeom>
                  <a:avLst/>
                  <a:gdLst>
                    <a:gd name="connsiteX0" fmla="*/ 6929 w 144609"/>
                    <a:gd name="connsiteY0" fmla="*/ 6796 h 723883"/>
                    <a:gd name="connsiteX1" fmla="*/ 27461 w 144609"/>
                    <a:gd name="connsiteY1" fmla="*/ 193380 h 723883"/>
                    <a:gd name="connsiteX2" fmla="*/ 40172 w 144609"/>
                    <a:gd name="connsiteY2" fmla="*/ 379965 h 723883"/>
                    <a:gd name="connsiteX3" fmla="*/ 140879 w 144609"/>
                    <a:gd name="connsiteY3" fmla="*/ 712406 h 723883"/>
                    <a:gd name="connsiteX4" fmla="*/ 135013 w 144609"/>
                    <a:gd name="connsiteY4" fmla="*/ 720931 h 723883"/>
                    <a:gd name="connsiteX5" fmla="*/ 19639 w 144609"/>
                    <a:gd name="connsiteY5" fmla="*/ 416902 h 723883"/>
                    <a:gd name="connsiteX6" fmla="*/ 13773 w 144609"/>
                    <a:gd name="connsiteY6" fmla="*/ 216111 h 723883"/>
                    <a:gd name="connsiteX7" fmla="*/ 85 w 144609"/>
                    <a:gd name="connsiteY7" fmla="*/ 2060 h 723883"/>
                    <a:gd name="connsiteX8" fmla="*/ 6929 w 144609"/>
                    <a:gd name="connsiteY8" fmla="*/ 6796 h 723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609" h="723883">
                      <a:moveTo>
                        <a:pt x="6929" y="6796"/>
                      </a:moveTo>
                      <a:cubicBezTo>
                        <a:pt x="12795" y="69306"/>
                        <a:pt x="22572" y="130869"/>
                        <a:pt x="27461" y="193380"/>
                      </a:cubicBezTo>
                      <a:cubicBezTo>
                        <a:pt x="32350" y="255890"/>
                        <a:pt x="35283" y="318401"/>
                        <a:pt x="40172" y="379965"/>
                      </a:cubicBezTo>
                      <a:cubicBezTo>
                        <a:pt x="47994" y="492672"/>
                        <a:pt x="65593" y="620535"/>
                        <a:pt x="140879" y="712406"/>
                      </a:cubicBezTo>
                      <a:cubicBezTo>
                        <a:pt x="147724" y="719983"/>
                        <a:pt x="144790" y="728508"/>
                        <a:pt x="135013" y="720931"/>
                      </a:cubicBezTo>
                      <a:cubicBezTo>
                        <a:pt x="45061" y="646107"/>
                        <a:pt x="30394" y="523928"/>
                        <a:pt x="19639" y="416902"/>
                      </a:cubicBezTo>
                      <a:cubicBezTo>
                        <a:pt x="12795" y="350603"/>
                        <a:pt x="14750" y="282410"/>
                        <a:pt x="13773" y="216111"/>
                      </a:cubicBezTo>
                      <a:cubicBezTo>
                        <a:pt x="11817" y="144129"/>
                        <a:pt x="3995" y="73094"/>
                        <a:pt x="85" y="2060"/>
                      </a:cubicBezTo>
                      <a:cubicBezTo>
                        <a:pt x="-893" y="-3623"/>
                        <a:pt x="6929" y="3954"/>
                        <a:pt x="6929" y="6796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A58DE384-7F17-3316-B550-8F0106BA1723}"/>
                    </a:ext>
                  </a:extLst>
                </p:cNvPr>
                <p:cNvSpPr/>
                <p:nvPr/>
              </p:nvSpPr>
              <p:spPr>
                <a:xfrm>
                  <a:off x="10811436" y="4991165"/>
                  <a:ext cx="239188" cy="163835"/>
                </a:xfrm>
                <a:custGeom>
                  <a:avLst/>
                  <a:gdLst>
                    <a:gd name="connsiteX0" fmla="*/ 5342 w 239188"/>
                    <a:gd name="connsiteY0" fmla="*/ 2885 h 163835"/>
                    <a:gd name="connsiteX1" fmla="*/ 127560 w 239188"/>
                    <a:gd name="connsiteY1" fmla="*/ 82444 h 163835"/>
                    <a:gd name="connsiteX2" fmla="*/ 236089 w 239188"/>
                    <a:gd name="connsiteY2" fmla="*/ 155372 h 163835"/>
                    <a:gd name="connsiteX3" fmla="*/ 236089 w 239188"/>
                    <a:gd name="connsiteY3" fmla="*/ 162950 h 163835"/>
                    <a:gd name="connsiteX4" fmla="*/ 178403 w 239188"/>
                    <a:gd name="connsiteY4" fmla="*/ 135483 h 163835"/>
                    <a:gd name="connsiteX5" fmla="*/ 99206 w 239188"/>
                    <a:gd name="connsiteY5" fmla="*/ 89074 h 163835"/>
                    <a:gd name="connsiteX6" fmla="*/ 453 w 239188"/>
                    <a:gd name="connsiteY6" fmla="*/ 2885 h 163835"/>
                    <a:gd name="connsiteX7" fmla="*/ 5342 w 239188"/>
                    <a:gd name="connsiteY7" fmla="*/ 2885 h 163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9188" h="163835">
                      <a:moveTo>
                        <a:pt x="5342" y="2885"/>
                      </a:moveTo>
                      <a:cubicBezTo>
                        <a:pt x="32719" y="40770"/>
                        <a:pt x="87472" y="59712"/>
                        <a:pt x="127560" y="82444"/>
                      </a:cubicBezTo>
                      <a:cubicBezTo>
                        <a:pt x="165692" y="105175"/>
                        <a:pt x="203824" y="125064"/>
                        <a:pt x="236089" y="155372"/>
                      </a:cubicBezTo>
                      <a:cubicBezTo>
                        <a:pt x="238045" y="157266"/>
                        <a:pt x="241956" y="166738"/>
                        <a:pt x="236089" y="162950"/>
                      </a:cubicBezTo>
                      <a:cubicBezTo>
                        <a:pt x="217513" y="152531"/>
                        <a:pt x="196002" y="147795"/>
                        <a:pt x="178403" y="135483"/>
                      </a:cubicBezTo>
                      <a:cubicBezTo>
                        <a:pt x="152981" y="118434"/>
                        <a:pt x="125604" y="103280"/>
                        <a:pt x="99206" y="89074"/>
                      </a:cubicBezTo>
                      <a:cubicBezTo>
                        <a:pt x="63029" y="70131"/>
                        <a:pt x="20986" y="37929"/>
                        <a:pt x="453" y="2885"/>
                      </a:cubicBezTo>
                      <a:cubicBezTo>
                        <a:pt x="-1503" y="-1851"/>
                        <a:pt x="3386" y="43"/>
                        <a:pt x="5342" y="2885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56EE2567-13FE-9234-5766-EA9F54422F8B}"/>
                    </a:ext>
                  </a:extLst>
                </p:cNvPr>
                <p:cNvSpPr/>
                <p:nvPr/>
              </p:nvSpPr>
              <p:spPr>
                <a:xfrm>
                  <a:off x="10356956" y="3616362"/>
                  <a:ext cx="161418" cy="1475506"/>
                </a:xfrm>
                <a:custGeom>
                  <a:avLst/>
                  <a:gdLst>
                    <a:gd name="connsiteX0" fmla="*/ 282 w 161418"/>
                    <a:gd name="connsiteY0" fmla="*/ 1464824 h 1475506"/>
                    <a:gd name="connsiteX1" fmla="*/ 70679 w 161418"/>
                    <a:gd name="connsiteY1" fmla="*/ 1308547 h 1475506"/>
                    <a:gd name="connsiteX2" fmla="*/ 106855 w 161418"/>
                    <a:gd name="connsiteY2" fmla="*/ 1114387 h 1475506"/>
                    <a:gd name="connsiteX3" fmla="*/ 117611 w 161418"/>
                    <a:gd name="connsiteY3" fmla="*/ 733640 h 1475506"/>
                    <a:gd name="connsiteX4" fmla="*/ 127389 w 161418"/>
                    <a:gd name="connsiteY4" fmla="*/ 562210 h 1475506"/>
                    <a:gd name="connsiteX5" fmla="*/ 141077 w 161418"/>
                    <a:gd name="connsiteY5" fmla="*/ 376573 h 1475506"/>
                    <a:gd name="connsiteX6" fmla="*/ 142054 w 161418"/>
                    <a:gd name="connsiteY6" fmla="*/ 193777 h 1475506"/>
                    <a:gd name="connsiteX7" fmla="*/ 143032 w 161418"/>
                    <a:gd name="connsiteY7" fmla="*/ 1510 h 1475506"/>
                    <a:gd name="connsiteX8" fmla="*/ 151832 w 161418"/>
                    <a:gd name="connsiteY8" fmla="*/ 8140 h 1475506"/>
                    <a:gd name="connsiteX9" fmla="*/ 155743 w 161418"/>
                    <a:gd name="connsiteY9" fmla="*/ 192830 h 1475506"/>
                    <a:gd name="connsiteX10" fmla="*/ 160632 w 161418"/>
                    <a:gd name="connsiteY10" fmla="*/ 390780 h 1475506"/>
                    <a:gd name="connsiteX11" fmla="*/ 148898 w 161418"/>
                    <a:gd name="connsiteY11" fmla="*/ 765843 h 1475506"/>
                    <a:gd name="connsiteX12" fmla="*/ 138144 w 161418"/>
                    <a:gd name="connsiteY12" fmla="*/ 1147536 h 1475506"/>
                    <a:gd name="connsiteX13" fmla="*/ 90234 w 161418"/>
                    <a:gd name="connsiteY13" fmla="*/ 1326543 h 1475506"/>
                    <a:gd name="connsiteX14" fmla="*/ 9081 w 161418"/>
                    <a:gd name="connsiteY14" fmla="*/ 1474295 h 1475506"/>
                    <a:gd name="connsiteX15" fmla="*/ 282 w 161418"/>
                    <a:gd name="connsiteY15" fmla="*/ 1464824 h 1475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1418" h="1475506">
                      <a:moveTo>
                        <a:pt x="282" y="1464824"/>
                      </a:moveTo>
                      <a:cubicBezTo>
                        <a:pt x="29614" y="1413679"/>
                        <a:pt x="53080" y="1364428"/>
                        <a:pt x="70679" y="1308547"/>
                      </a:cubicBezTo>
                      <a:cubicBezTo>
                        <a:pt x="90234" y="1246037"/>
                        <a:pt x="98056" y="1179739"/>
                        <a:pt x="106855" y="1114387"/>
                      </a:cubicBezTo>
                      <a:cubicBezTo>
                        <a:pt x="124455" y="988418"/>
                        <a:pt x="110766" y="859609"/>
                        <a:pt x="117611" y="733640"/>
                      </a:cubicBezTo>
                      <a:cubicBezTo>
                        <a:pt x="120544" y="676813"/>
                        <a:pt x="121522" y="619038"/>
                        <a:pt x="127389" y="562210"/>
                      </a:cubicBezTo>
                      <a:cubicBezTo>
                        <a:pt x="134233" y="500647"/>
                        <a:pt x="139121" y="439084"/>
                        <a:pt x="141077" y="376573"/>
                      </a:cubicBezTo>
                      <a:cubicBezTo>
                        <a:pt x="142054" y="315957"/>
                        <a:pt x="140099" y="255341"/>
                        <a:pt x="142054" y="193777"/>
                      </a:cubicBezTo>
                      <a:cubicBezTo>
                        <a:pt x="144010" y="129372"/>
                        <a:pt x="145965" y="65915"/>
                        <a:pt x="143032" y="1510"/>
                      </a:cubicBezTo>
                      <a:cubicBezTo>
                        <a:pt x="143032" y="-3226"/>
                        <a:pt x="151832" y="4351"/>
                        <a:pt x="151832" y="8140"/>
                      </a:cubicBezTo>
                      <a:cubicBezTo>
                        <a:pt x="156721" y="69704"/>
                        <a:pt x="158676" y="130320"/>
                        <a:pt x="155743" y="192830"/>
                      </a:cubicBezTo>
                      <a:cubicBezTo>
                        <a:pt x="152810" y="259129"/>
                        <a:pt x="158676" y="324481"/>
                        <a:pt x="160632" y="390780"/>
                      </a:cubicBezTo>
                      <a:cubicBezTo>
                        <a:pt x="164543" y="515801"/>
                        <a:pt x="152810" y="640822"/>
                        <a:pt x="148898" y="765843"/>
                      </a:cubicBezTo>
                      <a:cubicBezTo>
                        <a:pt x="144010" y="892758"/>
                        <a:pt x="154765" y="1021568"/>
                        <a:pt x="138144" y="1147536"/>
                      </a:cubicBezTo>
                      <a:cubicBezTo>
                        <a:pt x="129344" y="1209099"/>
                        <a:pt x="113700" y="1269716"/>
                        <a:pt x="90234" y="1326543"/>
                      </a:cubicBezTo>
                      <a:cubicBezTo>
                        <a:pt x="69701" y="1376741"/>
                        <a:pt x="51124" y="1435463"/>
                        <a:pt x="9081" y="1474295"/>
                      </a:cubicBezTo>
                      <a:cubicBezTo>
                        <a:pt x="7126" y="1479031"/>
                        <a:pt x="-1674" y="1468612"/>
                        <a:pt x="282" y="1464824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F6BF47AA-1355-8151-AEE0-216A7BC7AB92}"/>
                  </a:ext>
                </a:extLst>
              </p:cNvPr>
              <p:cNvSpPr/>
              <p:nvPr/>
            </p:nvSpPr>
            <p:spPr>
              <a:xfrm>
                <a:off x="10758865" y="4216457"/>
                <a:ext cx="827397" cy="984427"/>
              </a:xfrm>
              <a:custGeom>
                <a:avLst/>
                <a:gdLst>
                  <a:gd name="connsiteX0" fmla="*/ 284748 w 827397"/>
                  <a:gd name="connsiteY0" fmla="*/ 911138 h 984427"/>
                  <a:gd name="connsiteX1" fmla="*/ 2180 w 827397"/>
                  <a:gd name="connsiteY1" fmla="*/ 620370 h 984427"/>
                  <a:gd name="connsiteX2" fmla="*/ 57912 w 827397"/>
                  <a:gd name="connsiteY2" fmla="*/ 709399 h 984427"/>
                  <a:gd name="connsiteX3" fmla="*/ 131242 w 827397"/>
                  <a:gd name="connsiteY3" fmla="*/ 767174 h 984427"/>
                  <a:gd name="connsiteX4" fmla="*/ 134176 w 827397"/>
                  <a:gd name="connsiteY4" fmla="*/ 763386 h 984427"/>
                  <a:gd name="connsiteX5" fmla="*/ 67690 w 827397"/>
                  <a:gd name="connsiteY5" fmla="*/ 351385 h 984427"/>
                  <a:gd name="connsiteX6" fmla="*/ 86266 w 827397"/>
                  <a:gd name="connsiteY6" fmla="*/ 0 h 984427"/>
                  <a:gd name="connsiteX7" fmla="*/ 89199 w 827397"/>
                  <a:gd name="connsiteY7" fmla="*/ 29361 h 984427"/>
                  <a:gd name="connsiteX8" fmla="*/ 97999 w 827397"/>
                  <a:gd name="connsiteY8" fmla="*/ 303081 h 984427"/>
                  <a:gd name="connsiteX9" fmla="*/ 147865 w 827397"/>
                  <a:gd name="connsiteY9" fmla="*/ 552176 h 984427"/>
                  <a:gd name="connsiteX10" fmla="*/ 237817 w 827397"/>
                  <a:gd name="connsiteY10" fmla="*/ 714135 h 984427"/>
                  <a:gd name="connsiteX11" fmla="*/ 405011 w 827397"/>
                  <a:gd name="connsiteY11" fmla="*/ 835368 h 984427"/>
                  <a:gd name="connsiteX12" fmla="*/ 623049 w 827397"/>
                  <a:gd name="connsiteY12" fmla="*/ 934816 h 984427"/>
                  <a:gd name="connsiteX13" fmla="*/ 827397 w 827397"/>
                  <a:gd name="connsiteY13" fmla="*/ 977437 h 984427"/>
                  <a:gd name="connsiteX14" fmla="*/ 683668 w 827397"/>
                  <a:gd name="connsiteY14" fmla="*/ 979331 h 984427"/>
                  <a:gd name="connsiteX15" fmla="*/ 532118 w 827397"/>
                  <a:gd name="connsiteY15" fmla="*/ 955653 h 984427"/>
                  <a:gd name="connsiteX16" fmla="*/ 352213 w 827397"/>
                  <a:gd name="connsiteY16" fmla="*/ 924398 h 984427"/>
                  <a:gd name="connsiteX17" fmla="*/ 284748 w 827397"/>
                  <a:gd name="connsiteY17" fmla="*/ 911138 h 984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27397" h="984427">
                    <a:moveTo>
                      <a:pt x="284748" y="911138"/>
                    </a:moveTo>
                    <a:cubicBezTo>
                      <a:pt x="135154" y="859993"/>
                      <a:pt x="-20308" y="790852"/>
                      <a:pt x="2180" y="620370"/>
                    </a:cubicBezTo>
                    <a:cubicBezTo>
                      <a:pt x="18802" y="651624"/>
                      <a:pt x="36402" y="681932"/>
                      <a:pt x="57912" y="709399"/>
                    </a:cubicBezTo>
                    <a:cubicBezTo>
                      <a:pt x="75511" y="733078"/>
                      <a:pt x="98977" y="761492"/>
                      <a:pt x="131242" y="767174"/>
                    </a:cubicBezTo>
                    <a:cubicBezTo>
                      <a:pt x="134176" y="767174"/>
                      <a:pt x="136131" y="765280"/>
                      <a:pt x="134176" y="763386"/>
                    </a:cubicBezTo>
                    <a:cubicBezTo>
                      <a:pt x="55956" y="640259"/>
                      <a:pt x="56934" y="490613"/>
                      <a:pt x="67690" y="351385"/>
                    </a:cubicBezTo>
                    <a:cubicBezTo>
                      <a:pt x="76489" y="235835"/>
                      <a:pt x="95066" y="117444"/>
                      <a:pt x="86266" y="0"/>
                    </a:cubicBezTo>
                    <a:cubicBezTo>
                      <a:pt x="87244" y="9471"/>
                      <a:pt x="88222" y="19890"/>
                      <a:pt x="89199" y="29361"/>
                    </a:cubicBezTo>
                    <a:cubicBezTo>
                      <a:pt x="97999" y="120285"/>
                      <a:pt x="91155" y="212157"/>
                      <a:pt x="97999" y="303081"/>
                    </a:cubicBezTo>
                    <a:cubicBezTo>
                      <a:pt x="104844" y="388323"/>
                      <a:pt x="119510" y="471670"/>
                      <a:pt x="147865" y="552176"/>
                    </a:cubicBezTo>
                    <a:cubicBezTo>
                      <a:pt x="168397" y="610898"/>
                      <a:pt x="195774" y="667726"/>
                      <a:pt x="237817" y="714135"/>
                    </a:cubicBezTo>
                    <a:cubicBezTo>
                      <a:pt x="284748" y="766227"/>
                      <a:pt x="343414" y="801271"/>
                      <a:pt x="405011" y="835368"/>
                    </a:cubicBezTo>
                    <a:cubicBezTo>
                      <a:pt x="474431" y="874200"/>
                      <a:pt x="546784" y="909244"/>
                      <a:pt x="623049" y="934816"/>
                    </a:cubicBezTo>
                    <a:cubicBezTo>
                      <a:pt x="688558" y="957547"/>
                      <a:pt x="757977" y="975543"/>
                      <a:pt x="827397" y="977437"/>
                    </a:cubicBezTo>
                    <a:cubicBezTo>
                      <a:pt x="780465" y="987855"/>
                      <a:pt x="730601" y="985014"/>
                      <a:pt x="683668" y="979331"/>
                    </a:cubicBezTo>
                    <a:cubicBezTo>
                      <a:pt x="632826" y="973648"/>
                      <a:pt x="582961" y="965125"/>
                      <a:pt x="532118" y="955653"/>
                    </a:cubicBezTo>
                    <a:cubicBezTo>
                      <a:pt x="472476" y="944288"/>
                      <a:pt x="411856" y="936710"/>
                      <a:pt x="352213" y="924398"/>
                    </a:cubicBezTo>
                    <a:cubicBezTo>
                      <a:pt x="329725" y="921556"/>
                      <a:pt x="307237" y="916821"/>
                      <a:pt x="284748" y="911138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2FC83FB6-5AF8-BD09-6A62-7CAF23AF3762}"/>
                  </a:ext>
                </a:extLst>
              </p:cNvPr>
              <p:cNvSpPr/>
              <p:nvPr/>
            </p:nvSpPr>
            <p:spPr>
              <a:xfrm>
                <a:off x="10759992" y="4864293"/>
                <a:ext cx="822359" cy="338860"/>
              </a:xfrm>
              <a:custGeom>
                <a:avLst/>
                <a:gdLst>
                  <a:gd name="connsiteX0" fmla="*/ 1054 w 822359"/>
                  <a:gd name="connsiteY0" fmla="*/ 5683 h 338860"/>
                  <a:gd name="connsiteX1" fmla="*/ 113495 w 822359"/>
                  <a:gd name="connsiteY1" fmla="*/ 126916 h 338860"/>
                  <a:gd name="connsiteX2" fmla="*/ 313933 w 822359"/>
                  <a:gd name="connsiteY2" fmla="*/ 194162 h 338860"/>
                  <a:gd name="connsiteX3" fmla="*/ 444950 w 822359"/>
                  <a:gd name="connsiteY3" fmla="*/ 239624 h 338860"/>
                  <a:gd name="connsiteX4" fmla="*/ 574990 w 822359"/>
                  <a:gd name="connsiteY4" fmla="*/ 281297 h 338860"/>
                  <a:gd name="connsiteX5" fmla="*/ 634633 w 822359"/>
                  <a:gd name="connsiteY5" fmla="*/ 293611 h 338860"/>
                  <a:gd name="connsiteX6" fmla="*/ 816493 w 822359"/>
                  <a:gd name="connsiteY6" fmla="*/ 331495 h 338860"/>
                  <a:gd name="connsiteX7" fmla="*/ 822360 w 822359"/>
                  <a:gd name="connsiteY7" fmla="*/ 333390 h 338860"/>
                  <a:gd name="connsiteX8" fmla="*/ 684498 w 822359"/>
                  <a:gd name="connsiteY8" fmla="*/ 334337 h 338860"/>
                  <a:gd name="connsiteX9" fmla="*/ 532947 w 822359"/>
                  <a:gd name="connsiteY9" fmla="*/ 310659 h 338860"/>
                  <a:gd name="connsiteX10" fmla="*/ 353043 w 822359"/>
                  <a:gd name="connsiteY10" fmla="*/ 279403 h 338860"/>
                  <a:gd name="connsiteX11" fmla="*/ 284600 w 822359"/>
                  <a:gd name="connsiteY11" fmla="*/ 264249 h 338860"/>
                  <a:gd name="connsiteX12" fmla="*/ 77 w 822359"/>
                  <a:gd name="connsiteY12" fmla="*/ 0 h 338860"/>
                  <a:gd name="connsiteX13" fmla="*/ 1054 w 822359"/>
                  <a:gd name="connsiteY13" fmla="*/ 5683 h 338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22359" h="338860">
                    <a:moveTo>
                      <a:pt x="1054" y="5683"/>
                    </a:moveTo>
                    <a:cubicBezTo>
                      <a:pt x="22564" y="58722"/>
                      <a:pt x="61674" y="100396"/>
                      <a:pt x="113495" y="126916"/>
                    </a:cubicBezTo>
                    <a:cubicBezTo>
                      <a:pt x="176070" y="159118"/>
                      <a:pt x="246468" y="172377"/>
                      <a:pt x="313933" y="194162"/>
                    </a:cubicBezTo>
                    <a:cubicBezTo>
                      <a:pt x="357931" y="208369"/>
                      <a:pt x="400952" y="223522"/>
                      <a:pt x="444950" y="239624"/>
                    </a:cubicBezTo>
                    <a:cubicBezTo>
                      <a:pt x="487971" y="255725"/>
                      <a:pt x="530014" y="270879"/>
                      <a:pt x="574990" y="281297"/>
                    </a:cubicBezTo>
                    <a:cubicBezTo>
                      <a:pt x="594545" y="286033"/>
                      <a:pt x="614100" y="289822"/>
                      <a:pt x="634633" y="293611"/>
                    </a:cubicBezTo>
                    <a:cubicBezTo>
                      <a:pt x="693297" y="313500"/>
                      <a:pt x="753918" y="328654"/>
                      <a:pt x="816493" y="331495"/>
                    </a:cubicBezTo>
                    <a:cubicBezTo>
                      <a:pt x="818449" y="331495"/>
                      <a:pt x="820404" y="332442"/>
                      <a:pt x="822360" y="333390"/>
                    </a:cubicBezTo>
                    <a:cubicBezTo>
                      <a:pt x="777383" y="341914"/>
                      <a:pt x="729474" y="339072"/>
                      <a:pt x="684498" y="334337"/>
                    </a:cubicBezTo>
                    <a:cubicBezTo>
                      <a:pt x="633655" y="328654"/>
                      <a:pt x="583790" y="320130"/>
                      <a:pt x="532947" y="310659"/>
                    </a:cubicBezTo>
                    <a:cubicBezTo>
                      <a:pt x="473305" y="299293"/>
                      <a:pt x="412684" y="291716"/>
                      <a:pt x="353043" y="279403"/>
                    </a:cubicBezTo>
                    <a:cubicBezTo>
                      <a:pt x="330554" y="274668"/>
                      <a:pt x="307088" y="268985"/>
                      <a:pt x="284600" y="264249"/>
                    </a:cubicBezTo>
                    <a:cubicBezTo>
                      <a:pt x="142827" y="214999"/>
                      <a:pt x="-3835" y="151541"/>
                      <a:pt x="77" y="0"/>
                    </a:cubicBezTo>
                    <a:cubicBezTo>
                      <a:pt x="77" y="947"/>
                      <a:pt x="77" y="3789"/>
                      <a:pt x="1054" y="5683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7261C040-5C57-0896-63EC-25DEA8C74D28}"/>
                  </a:ext>
                </a:extLst>
              </p:cNvPr>
              <p:cNvSpPr/>
              <p:nvPr/>
            </p:nvSpPr>
            <p:spPr>
              <a:xfrm>
                <a:off x="9672816" y="928026"/>
                <a:ext cx="1765807" cy="4377619"/>
              </a:xfrm>
              <a:custGeom>
                <a:avLst/>
                <a:gdLst>
                  <a:gd name="connsiteX0" fmla="*/ 0 w 1765807"/>
                  <a:gd name="connsiteY0" fmla="*/ 4260186 h 4377619"/>
                  <a:gd name="connsiteX1" fmla="*/ 339278 w 1765807"/>
                  <a:gd name="connsiteY1" fmla="*/ 4033822 h 4377619"/>
                  <a:gd name="connsiteX2" fmla="*/ 657045 w 1765807"/>
                  <a:gd name="connsiteY2" fmla="*/ 3194666 h 4377619"/>
                  <a:gd name="connsiteX3" fmla="*/ 657045 w 1765807"/>
                  <a:gd name="connsiteY3" fmla="*/ 3067750 h 4377619"/>
                  <a:gd name="connsiteX4" fmla="*/ 642378 w 1765807"/>
                  <a:gd name="connsiteY4" fmla="*/ 2937994 h 4377619"/>
                  <a:gd name="connsiteX5" fmla="*/ 657045 w 1765807"/>
                  <a:gd name="connsiteY5" fmla="*/ 2132935 h 4377619"/>
                  <a:gd name="connsiteX6" fmla="*/ 690288 w 1765807"/>
                  <a:gd name="connsiteY6" fmla="*/ 679092 h 4377619"/>
                  <a:gd name="connsiteX7" fmla="*/ 648245 w 1765807"/>
                  <a:gd name="connsiteY7" fmla="*/ 255725 h 4377619"/>
                  <a:gd name="connsiteX8" fmla="*/ 624779 w 1765807"/>
                  <a:gd name="connsiteY8" fmla="*/ 144911 h 4377619"/>
                  <a:gd name="connsiteX9" fmla="*/ 605224 w 1765807"/>
                  <a:gd name="connsiteY9" fmla="*/ 67246 h 4377619"/>
                  <a:gd name="connsiteX10" fmla="*/ 730376 w 1765807"/>
                  <a:gd name="connsiteY10" fmla="*/ 15154 h 4377619"/>
                  <a:gd name="connsiteX11" fmla="*/ 738198 w 1765807"/>
                  <a:gd name="connsiteY11" fmla="*/ 15154 h 4377619"/>
                  <a:gd name="connsiteX12" fmla="*/ 766552 w 1765807"/>
                  <a:gd name="connsiteY12" fmla="*/ 41674 h 4377619"/>
                  <a:gd name="connsiteX13" fmla="*/ 797840 w 1765807"/>
                  <a:gd name="connsiteY13" fmla="*/ 414843 h 4377619"/>
                  <a:gd name="connsiteX14" fmla="*/ 890726 w 1765807"/>
                  <a:gd name="connsiteY14" fmla="*/ 903561 h 4377619"/>
                  <a:gd name="connsiteX15" fmla="*/ 947435 w 1765807"/>
                  <a:gd name="connsiteY15" fmla="*/ 1087304 h 4377619"/>
                  <a:gd name="connsiteX16" fmla="*/ 967968 w 1765807"/>
                  <a:gd name="connsiteY16" fmla="*/ 1155497 h 4377619"/>
                  <a:gd name="connsiteX17" fmla="*/ 974812 w 1765807"/>
                  <a:gd name="connsiteY17" fmla="*/ 1137502 h 4377619"/>
                  <a:gd name="connsiteX18" fmla="*/ 978723 w 1765807"/>
                  <a:gd name="connsiteY18" fmla="*/ 1083516 h 4377619"/>
                  <a:gd name="connsiteX19" fmla="*/ 986544 w 1765807"/>
                  <a:gd name="connsiteY19" fmla="*/ 1023846 h 4377619"/>
                  <a:gd name="connsiteX20" fmla="*/ 1131251 w 1765807"/>
                  <a:gd name="connsiteY20" fmla="*/ 483983 h 4377619"/>
                  <a:gd name="connsiteX21" fmla="*/ 1555593 w 1765807"/>
                  <a:gd name="connsiteY21" fmla="*/ 92819 h 4377619"/>
                  <a:gd name="connsiteX22" fmla="*/ 1701276 w 1765807"/>
                  <a:gd name="connsiteY22" fmla="*/ 0 h 4377619"/>
                  <a:gd name="connsiteX23" fmla="*/ 1765807 w 1765807"/>
                  <a:gd name="connsiteY23" fmla="*/ 23678 h 4377619"/>
                  <a:gd name="connsiteX24" fmla="*/ 1382531 w 1765807"/>
                  <a:gd name="connsiteY24" fmla="*/ 305923 h 4377619"/>
                  <a:gd name="connsiteX25" fmla="*/ 1132229 w 1765807"/>
                  <a:gd name="connsiteY25" fmla="*/ 673409 h 4377619"/>
                  <a:gd name="connsiteX26" fmla="*/ 1121474 w 1765807"/>
                  <a:gd name="connsiteY26" fmla="*/ 789905 h 4377619"/>
                  <a:gd name="connsiteX27" fmla="*/ 1113651 w 1765807"/>
                  <a:gd name="connsiteY27" fmla="*/ 919662 h 4377619"/>
                  <a:gd name="connsiteX28" fmla="*/ 1110718 w 1765807"/>
                  <a:gd name="connsiteY28" fmla="*/ 1052260 h 4377619"/>
                  <a:gd name="connsiteX29" fmla="*/ 1038365 w 1765807"/>
                  <a:gd name="connsiteY29" fmla="*/ 1486992 h 4377619"/>
                  <a:gd name="connsiteX30" fmla="*/ 965035 w 1765807"/>
                  <a:gd name="connsiteY30" fmla="*/ 1746506 h 4377619"/>
                  <a:gd name="connsiteX31" fmla="*/ 899525 w 1765807"/>
                  <a:gd name="connsiteY31" fmla="*/ 2012649 h 4377619"/>
                  <a:gd name="connsiteX32" fmla="*/ 841838 w 1765807"/>
                  <a:gd name="connsiteY32" fmla="*/ 2553459 h 4377619"/>
                  <a:gd name="connsiteX33" fmla="*/ 847705 w 1765807"/>
                  <a:gd name="connsiteY33" fmla="*/ 2554407 h 4377619"/>
                  <a:gd name="connsiteX34" fmla="*/ 918102 w 1765807"/>
                  <a:gd name="connsiteY34" fmla="*/ 2343197 h 4377619"/>
                  <a:gd name="connsiteX35" fmla="*/ 893659 w 1765807"/>
                  <a:gd name="connsiteY35" fmla="*/ 2479583 h 4377619"/>
                  <a:gd name="connsiteX36" fmla="*/ 849661 w 1765807"/>
                  <a:gd name="connsiteY36" fmla="*/ 2618811 h 4377619"/>
                  <a:gd name="connsiteX37" fmla="*/ 857482 w 1765807"/>
                  <a:gd name="connsiteY37" fmla="*/ 2746674 h 4377619"/>
                  <a:gd name="connsiteX38" fmla="*/ 906369 w 1765807"/>
                  <a:gd name="connsiteY38" fmla="*/ 2866959 h 4377619"/>
                  <a:gd name="connsiteX39" fmla="*/ 912236 w 1765807"/>
                  <a:gd name="connsiteY39" fmla="*/ 2866012 h 4377619"/>
                  <a:gd name="connsiteX40" fmla="*/ 976767 w 1765807"/>
                  <a:gd name="connsiteY40" fmla="*/ 2651961 h 4377619"/>
                  <a:gd name="connsiteX41" fmla="*/ 974812 w 1765807"/>
                  <a:gd name="connsiteY41" fmla="*/ 2872642 h 4377619"/>
                  <a:gd name="connsiteX42" fmla="*/ 962101 w 1765807"/>
                  <a:gd name="connsiteY42" fmla="*/ 3152992 h 4377619"/>
                  <a:gd name="connsiteX43" fmla="*/ 930813 w 1765807"/>
                  <a:gd name="connsiteY43" fmla="*/ 3408716 h 4377619"/>
                  <a:gd name="connsiteX44" fmla="*/ 918102 w 1765807"/>
                  <a:gd name="connsiteY44" fmla="*/ 3925849 h 4377619"/>
                  <a:gd name="connsiteX45" fmla="*/ 923969 w 1765807"/>
                  <a:gd name="connsiteY45" fmla="*/ 3924902 h 4377619"/>
                  <a:gd name="connsiteX46" fmla="*/ 1007078 w 1765807"/>
                  <a:gd name="connsiteY46" fmla="*/ 3479751 h 4377619"/>
                  <a:gd name="connsiteX47" fmla="*/ 981656 w 1765807"/>
                  <a:gd name="connsiteY47" fmla="*/ 3959945 h 4377619"/>
                  <a:gd name="connsiteX48" fmla="*/ 1074541 w 1765807"/>
                  <a:gd name="connsiteY48" fmla="*/ 4143689 h 4377619"/>
                  <a:gd name="connsiteX49" fmla="*/ 1238803 w 1765807"/>
                  <a:gd name="connsiteY49" fmla="*/ 4258291 h 4377619"/>
                  <a:gd name="connsiteX50" fmla="*/ 1587858 w 1765807"/>
                  <a:gd name="connsiteY50" fmla="*/ 4355845 h 4377619"/>
                  <a:gd name="connsiteX51" fmla="*/ 1591769 w 1765807"/>
                  <a:gd name="connsiteY51" fmla="*/ 4368159 h 4377619"/>
                  <a:gd name="connsiteX52" fmla="*/ 1590791 w 1765807"/>
                  <a:gd name="connsiteY52" fmla="*/ 4374788 h 4377619"/>
                  <a:gd name="connsiteX53" fmla="*/ 1525282 w 1765807"/>
                  <a:gd name="connsiteY53" fmla="*/ 4368159 h 4377619"/>
                  <a:gd name="connsiteX54" fmla="*/ 1463684 w 1765807"/>
                  <a:gd name="connsiteY54" fmla="*/ 4372894 h 4377619"/>
                  <a:gd name="connsiteX55" fmla="*/ 1410886 w 1765807"/>
                  <a:gd name="connsiteY55" fmla="*/ 4368159 h 4377619"/>
                  <a:gd name="connsiteX56" fmla="*/ 1361999 w 1765807"/>
                  <a:gd name="connsiteY56" fmla="*/ 4359634 h 4377619"/>
                  <a:gd name="connsiteX57" fmla="*/ 1310178 w 1765807"/>
                  <a:gd name="connsiteY57" fmla="*/ 4354899 h 4377619"/>
                  <a:gd name="connsiteX58" fmla="*/ 1214359 w 1765807"/>
                  <a:gd name="connsiteY58" fmla="*/ 4320802 h 4377619"/>
                  <a:gd name="connsiteX59" fmla="*/ 1115607 w 1765807"/>
                  <a:gd name="connsiteY59" fmla="*/ 4284811 h 4377619"/>
                  <a:gd name="connsiteX60" fmla="*/ 999255 w 1765807"/>
                  <a:gd name="connsiteY60" fmla="*/ 4253556 h 4377619"/>
                  <a:gd name="connsiteX61" fmla="*/ 908325 w 1765807"/>
                  <a:gd name="connsiteY61" fmla="*/ 4236508 h 4377619"/>
                  <a:gd name="connsiteX62" fmla="*/ 474206 w 1765807"/>
                  <a:gd name="connsiteY62" fmla="*/ 4336903 h 4377619"/>
                  <a:gd name="connsiteX63" fmla="*/ 517227 w 1765807"/>
                  <a:gd name="connsiteY63" fmla="*/ 4265868 h 4377619"/>
                  <a:gd name="connsiteX64" fmla="*/ 0 w 1765807"/>
                  <a:gd name="connsiteY64" fmla="*/ 4260186 h 4377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765807" h="4377619">
                    <a:moveTo>
                      <a:pt x="0" y="4260186"/>
                    </a:moveTo>
                    <a:cubicBezTo>
                      <a:pt x="44976" y="4201464"/>
                      <a:pt x="261058" y="4070760"/>
                      <a:pt x="339278" y="4033822"/>
                    </a:cubicBezTo>
                    <a:cubicBezTo>
                      <a:pt x="665844" y="3879440"/>
                      <a:pt x="657045" y="3458915"/>
                      <a:pt x="657045" y="3194666"/>
                    </a:cubicBezTo>
                    <a:lnTo>
                      <a:pt x="657045" y="3067750"/>
                    </a:lnTo>
                    <a:cubicBezTo>
                      <a:pt x="657045" y="3024182"/>
                      <a:pt x="647267" y="2981562"/>
                      <a:pt x="642378" y="2937994"/>
                    </a:cubicBezTo>
                    <a:cubicBezTo>
                      <a:pt x="613046" y="2674692"/>
                      <a:pt x="642378" y="2396236"/>
                      <a:pt x="657045" y="2132935"/>
                    </a:cubicBezTo>
                    <a:cubicBezTo>
                      <a:pt x="684421" y="1648952"/>
                      <a:pt x="714731" y="1164021"/>
                      <a:pt x="690288" y="679092"/>
                    </a:cubicBezTo>
                    <a:cubicBezTo>
                      <a:pt x="683443" y="537969"/>
                      <a:pt x="669755" y="395900"/>
                      <a:pt x="648245" y="255725"/>
                    </a:cubicBezTo>
                    <a:cubicBezTo>
                      <a:pt x="642378" y="218787"/>
                      <a:pt x="638467" y="179007"/>
                      <a:pt x="624779" y="144911"/>
                    </a:cubicBezTo>
                    <a:cubicBezTo>
                      <a:pt x="615002" y="120285"/>
                      <a:pt x="607180" y="93766"/>
                      <a:pt x="605224" y="67246"/>
                    </a:cubicBezTo>
                    <a:cubicBezTo>
                      <a:pt x="600335" y="-947"/>
                      <a:pt x="685399" y="15154"/>
                      <a:pt x="730376" y="15154"/>
                    </a:cubicBezTo>
                    <a:cubicBezTo>
                      <a:pt x="733309" y="15154"/>
                      <a:pt x="735264" y="15154"/>
                      <a:pt x="738198" y="15154"/>
                    </a:cubicBezTo>
                    <a:cubicBezTo>
                      <a:pt x="750908" y="15154"/>
                      <a:pt x="764597" y="30308"/>
                      <a:pt x="766552" y="41674"/>
                    </a:cubicBezTo>
                    <a:cubicBezTo>
                      <a:pt x="786107" y="166695"/>
                      <a:pt x="788062" y="289822"/>
                      <a:pt x="797840" y="414843"/>
                    </a:cubicBezTo>
                    <a:cubicBezTo>
                      <a:pt x="811529" y="577749"/>
                      <a:pt x="836949" y="744443"/>
                      <a:pt x="890726" y="903561"/>
                    </a:cubicBezTo>
                    <a:cubicBezTo>
                      <a:pt x="911258" y="964177"/>
                      <a:pt x="929836" y="1025741"/>
                      <a:pt x="947435" y="1087304"/>
                    </a:cubicBezTo>
                    <a:cubicBezTo>
                      <a:pt x="954279" y="1110035"/>
                      <a:pt x="962101" y="1132766"/>
                      <a:pt x="967968" y="1155497"/>
                    </a:cubicBezTo>
                    <a:cubicBezTo>
                      <a:pt x="971879" y="1149814"/>
                      <a:pt x="974812" y="1144132"/>
                      <a:pt x="974812" y="1137502"/>
                    </a:cubicBezTo>
                    <a:cubicBezTo>
                      <a:pt x="975790" y="1119506"/>
                      <a:pt x="977745" y="1101511"/>
                      <a:pt x="978723" y="1083516"/>
                    </a:cubicBezTo>
                    <a:cubicBezTo>
                      <a:pt x="981656" y="1063626"/>
                      <a:pt x="983611" y="1043736"/>
                      <a:pt x="986544" y="1023846"/>
                    </a:cubicBezTo>
                    <a:cubicBezTo>
                      <a:pt x="1007078" y="838209"/>
                      <a:pt x="1035432" y="649730"/>
                      <a:pt x="1131251" y="483983"/>
                    </a:cubicBezTo>
                    <a:cubicBezTo>
                      <a:pt x="1229025" y="316341"/>
                      <a:pt x="1392309" y="196056"/>
                      <a:pt x="1555593" y="92819"/>
                    </a:cubicBezTo>
                    <a:cubicBezTo>
                      <a:pt x="1604480" y="62510"/>
                      <a:pt x="1653367" y="31255"/>
                      <a:pt x="1701276" y="0"/>
                    </a:cubicBezTo>
                    <a:cubicBezTo>
                      <a:pt x="1722787" y="8524"/>
                      <a:pt x="1744297" y="16101"/>
                      <a:pt x="1765807" y="23678"/>
                    </a:cubicBezTo>
                    <a:cubicBezTo>
                      <a:pt x="1652389" y="133545"/>
                      <a:pt x="1505727" y="206474"/>
                      <a:pt x="1382531" y="305923"/>
                    </a:cubicBezTo>
                    <a:cubicBezTo>
                      <a:pt x="1267157" y="398741"/>
                      <a:pt x="1162539" y="527551"/>
                      <a:pt x="1132229" y="673409"/>
                    </a:cubicBezTo>
                    <a:cubicBezTo>
                      <a:pt x="1124407" y="712241"/>
                      <a:pt x="1123429" y="751073"/>
                      <a:pt x="1121474" y="789905"/>
                    </a:cubicBezTo>
                    <a:cubicBezTo>
                      <a:pt x="1119518" y="833473"/>
                      <a:pt x="1115607" y="876094"/>
                      <a:pt x="1113651" y="919662"/>
                    </a:cubicBezTo>
                    <a:cubicBezTo>
                      <a:pt x="1110718" y="964177"/>
                      <a:pt x="1109740" y="1008692"/>
                      <a:pt x="1110718" y="1052260"/>
                    </a:cubicBezTo>
                    <a:cubicBezTo>
                      <a:pt x="1087253" y="1197171"/>
                      <a:pt x="1069653" y="1343029"/>
                      <a:pt x="1038365" y="1486992"/>
                    </a:cubicBezTo>
                    <a:cubicBezTo>
                      <a:pt x="1018810" y="1575075"/>
                      <a:pt x="991433" y="1660317"/>
                      <a:pt x="965035" y="1746506"/>
                    </a:cubicBezTo>
                    <a:cubicBezTo>
                      <a:pt x="938635" y="1834589"/>
                      <a:pt x="917124" y="1922672"/>
                      <a:pt x="899525" y="2012649"/>
                    </a:cubicBezTo>
                    <a:cubicBezTo>
                      <a:pt x="865304" y="2190709"/>
                      <a:pt x="846727" y="2371611"/>
                      <a:pt x="841838" y="2553459"/>
                    </a:cubicBezTo>
                    <a:cubicBezTo>
                      <a:pt x="841838" y="2556301"/>
                      <a:pt x="846727" y="2557248"/>
                      <a:pt x="847705" y="2554407"/>
                    </a:cubicBezTo>
                    <a:cubicBezTo>
                      <a:pt x="868237" y="2484319"/>
                      <a:pt x="878992" y="2406655"/>
                      <a:pt x="918102" y="2343197"/>
                    </a:cubicBezTo>
                    <a:cubicBezTo>
                      <a:pt x="923969" y="2389606"/>
                      <a:pt x="909303" y="2436015"/>
                      <a:pt x="893659" y="2479583"/>
                    </a:cubicBezTo>
                    <a:cubicBezTo>
                      <a:pt x="877037" y="2525046"/>
                      <a:pt x="857482" y="2570508"/>
                      <a:pt x="849661" y="2618811"/>
                    </a:cubicBezTo>
                    <a:cubicBezTo>
                      <a:pt x="842816" y="2661432"/>
                      <a:pt x="847705" y="2705000"/>
                      <a:pt x="857482" y="2746674"/>
                    </a:cubicBezTo>
                    <a:cubicBezTo>
                      <a:pt x="867260" y="2788348"/>
                      <a:pt x="880948" y="2830968"/>
                      <a:pt x="906369" y="2866959"/>
                    </a:cubicBezTo>
                    <a:cubicBezTo>
                      <a:pt x="907347" y="2868853"/>
                      <a:pt x="911258" y="2868853"/>
                      <a:pt x="912236" y="2866012"/>
                    </a:cubicBezTo>
                    <a:cubicBezTo>
                      <a:pt x="933747" y="2794977"/>
                      <a:pt x="956234" y="2723943"/>
                      <a:pt x="976767" y="2651961"/>
                    </a:cubicBezTo>
                    <a:cubicBezTo>
                      <a:pt x="976767" y="2725837"/>
                      <a:pt x="976767" y="2799713"/>
                      <a:pt x="974812" y="2872642"/>
                    </a:cubicBezTo>
                    <a:cubicBezTo>
                      <a:pt x="972856" y="2966407"/>
                      <a:pt x="969923" y="3059226"/>
                      <a:pt x="962101" y="3152992"/>
                    </a:cubicBezTo>
                    <a:cubicBezTo>
                      <a:pt x="955256" y="3238234"/>
                      <a:pt x="942546" y="3323475"/>
                      <a:pt x="930813" y="3408716"/>
                    </a:cubicBezTo>
                    <a:cubicBezTo>
                      <a:pt x="907347" y="3580147"/>
                      <a:pt x="885837" y="3754419"/>
                      <a:pt x="918102" y="3925849"/>
                    </a:cubicBezTo>
                    <a:cubicBezTo>
                      <a:pt x="919080" y="3929637"/>
                      <a:pt x="923969" y="3927743"/>
                      <a:pt x="923969" y="3924902"/>
                    </a:cubicBezTo>
                    <a:cubicBezTo>
                      <a:pt x="939613" y="3774308"/>
                      <a:pt x="972856" y="3626556"/>
                      <a:pt x="1007078" y="3479751"/>
                    </a:cubicBezTo>
                    <a:cubicBezTo>
                      <a:pt x="1015877" y="3639816"/>
                      <a:pt x="954279" y="3799881"/>
                      <a:pt x="981656" y="3959945"/>
                    </a:cubicBezTo>
                    <a:cubicBezTo>
                      <a:pt x="993389" y="4030033"/>
                      <a:pt x="1025654" y="4091596"/>
                      <a:pt x="1074541" y="4143689"/>
                    </a:cubicBezTo>
                    <a:cubicBezTo>
                      <a:pt x="1120496" y="4192940"/>
                      <a:pt x="1177205" y="4230824"/>
                      <a:pt x="1238803" y="4258291"/>
                    </a:cubicBezTo>
                    <a:cubicBezTo>
                      <a:pt x="1349288" y="4307542"/>
                      <a:pt x="1470528" y="4327432"/>
                      <a:pt x="1587858" y="4355845"/>
                    </a:cubicBezTo>
                    <a:cubicBezTo>
                      <a:pt x="1589813" y="4359634"/>
                      <a:pt x="1590791" y="4363423"/>
                      <a:pt x="1591769" y="4368159"/>
                    </a:cubicBezTo>
                    <a:cubicBezTo>
                      <a:pt x="1591769" y="4370052"/>
                      <a:pt x="1592747" y="4372894"/>
                      <a:pt x="1590791" y="4374788"/>
                    </a:cubicBezTo>
                    <a:cubicBezTo>
                      <a:pt x="1577102" y="4383312"/>
                      <a:pt x="1539948" y="4370052"/>
                      <a:pt x="1525282" y="4368159"/>
                    </a:cubicBezTo>
                    <a:cubicBezTo>
                      <a:pt x="1504749" y="4365317"/>
                      <a:pt x="1484217" y="4371000"/>
                      <a:pt x="1463684" y="4372894"/>
                    </a:cubicBezTo>
                    <a:cubicBezTo>
                      <a:pt x="1446085" y="4374788"/>
                      <a:pt x="1428485" y="4371000"/>
                      <a:pt x="1410886" y="4368159"/>
                    </a:cubicBezTo>
                    <a:cubicBezTo>
                      <a:pt x="1394264" y="4365317"/>
                      <a:pt x="1378620" y="4363423"/>
                      <a:pt x="1361999" y="4359634"/>
                    </a:cubicBezTo>
                    <a:cubicBezTo>
                      <a:pt x="1344399" y="4356793"/>
                      <a:pt x="1327778" y="4358687"/>
                      <a:pt x="1310178" y="4354899"/>
                    </a:cubicBezTo>
                    <a:cubicBezTo>
                      <a:pt x="1277913" y="4348269"/>
                      <a:pt x="1245647" y="4331221"/>
                      <a:pt x="1214359" y="4320802"/>
                    </a:cubicBezTo>
                    <a:cubicBezTo>
                      <a:pt x="1181116" y="4309436"/>
                      <a:pt x="1149828" y="4294283"/>
                      <a:pt x="1115607" y="4284811"/>
                    </a:cubicBezTo>
                    <a:cubicBezTo>
                      <a:pt x="1076497" y="4274392"/>
                      <a:pt x="1037387" y="4263974"/>
                      <a:pt x="999255" y="4253556"/>
                    </a:cubicBezTo>
                    <a:cubicBezTo>
                      <a:pt x="968946" y="4245979"/>
                      <a:pt x="939613" y="4240296"/>
                      <a:pt x="908325" y="4236508"/>
                    </a:cubicBezTo>
                    <a:cubicBezTo>
                      <a:pt x="797840" y="4249767"/>
                      <a:pt x="611091" y="4304700"/>
                      <a:pt x="474206" y="4336903"/>
                    </a:cubicBezTo>
                    <a:cubicBezTo>
                      <a:pt x="488872" y="4313225"/>
                      <a:pt x="503539" y="4289547"/>
                      <a:pt x="517227" y="4265868"/>
                    </a:cubicBezTo>
                    <a:cubicBezTo>
                      <a:pt x="529938" y="4240296"/>
                      <a:pt x="208259" y="4260186"/>
                      <a:pt x="0" y="4260186"/>
                    </a:cubicBezTo>
                    <a:close/>
                  </a:path>
                </a:pathLst>
              </a:custGeom>
              <a:solidFill>
                <a:srgbClr val="6D472C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26B99CFF-BA29-EE39-E0F9-52616EFF8633}"/>
                  </a:ext>
                </a:extLst>
              </p:cNvPr>
              <p:cNvSpPr/>
              <p:nvPr/>
            </p:nvSpPr>
            <p:spPr>
              <a:xfrm>
                <a:off x="9672816" y="941524"/>
                <a:ext cx="1591035" cy="4367910"/>
              </a:xfrm>
              <a:custGeom>
                <a:avLst/>
                <a:gdLst>
                  <a:gd name="connsiteX0" fmla="*/ 0 w 1591035"/>
                  <a:gd name="connsiteY0" fmla="*/ 4246688 h 4367910"/>
                  <a:gd name="connsiteX1" fmla="*/ 339278 w 1591035"/>
                  <a:gd name="connsiteY1" fmla="*/ 4020324 h 4367910"/>
                  <a:gd name="connsiteX2" fmla="*/ 657045 w 1591035"/>
                  <a:gd name="connsiteY2" fmla="*/ 3181168 h 4367910"/>
                  <a:gd name="connsiteX3" fmla="*/ 657045 w 1591035"/>
                  <a:gd name="connsiteY3" fmla="*/ 3054253 h 4367910"/>
                  <a:gd name="connsiteX4" fmla="*/ 642378 w 1591035"/>
                  <a:gd name="connsiteY4" fmla="*/ 2924497 h 4367910"/>
                  <a:gd name="connsiteX5" fmla="*/ 657045 w 1591035"/>
                  <a:gd name="connsiteY5" fmla="*/ 2119437 h 4367910"/>
                  <a:gd name="connsiteX6" fmla="*/ 690288 w 1591035"/>
                  <a:gd name="connsiteY6" fmla="*/ 665594 h 4367910"/>
                  <a:gd name="connsiteX7" fmla="*/ 648245 w 1591035"/>
                  <a:gd name="connsiteY7" fmla="*/ 242227 h 4367910"/>
                  <a:gd name="connsiteX8" fmla="*/ 624779 w 1591035"/>
                  <a:gd name="connsiteY8" fmla="*/ 131413 h 4367910"/>
                  <a:gd name="connsiteX9" fmla="*/ 605224 w 1591035"/>
                  <a:gd name="connsiteY9" fmla="*/ 53749 h 4367910"/>
                  <a:gd name="connsiteX10" fmla="*/ 730376 w 1591035"/>
                  <a:gd name="connsiteY10" fmla="*/ 1657 h 4367910"/>
                  <a:gd name="connsiteX11" fmla="*/ 738198 w 1591035"/>
                  <a:gd name="connsiteY11" fmla="*/ 1657 h 4367910"/>
                  <a:gd name="connsiteX12" fmla="*/ 766552 w 1591035"/>
                  <a:gd name="connsiteY12" fmla="*/ 28176 h 4367910"/>
                  <a:gd name="connsiteX13" fmla="*/ 797840 w 1591035"/>
                  <a:gd name="connsiteY13" fmla="*/ 401345 h 4367910"/>
                  <a:gd name="connsiteX14" fmla="*/ 801751 w 1591035"/>
                  <a:gd name="connsiteY14" fmla="*/ 443019 h 4367910"/>
                  <a:gd name="connsiteX15" fmla="*/ 797840 w 1591035"/>
                  <a:gd name="connsiteY15" fmla="*/ 554780 h 4367910"/>
                  <a:gd name="connsiteX16" fmla="*/ 788062 w 1591035"/>
                  <a:gd name="connsiteY16" fmla="*/ 767884 h 4367910"/>
                  <a:gd name="connsiteX17" fmla="*/ 804684 w 1591035"/>
                  <a:gd name="connsiteY17" fmla="*/ 1262285 h 4367910"/>
                  <a:gd name="connsiteX18" fmla="*/ 819350 w 1591035"/>
                  <a:gd name="connsiteY18" fmla="*/ 1509486 h 4367910"/>
                  <a:gd name="connsiteX19" fmla="*/ 814462 w 1591035"/>
                  <a:gd name="connsiteY19" fmla="*/ 1755739 h 4367910"/>
                  <a:gd name="connsiteX20" fmla="*/ 810551 w 1591035"/>
                  <a:gd name="connsiteY20" fmla="*/ 2001046 h 4367910"/>
                  <a:gd name="connsiteX21" fmla="*/ 782196 w 1591035"/>
                  <a:gd name="connsiteY21" fmla="*/ 2252982 h 4367910"/>
                  <a:gd name="connsiteX22" fmla="*/ 764597 w 1591035"/>
                  <a:gd name="connsiteY22" fmla="*/ 2744542 h 4367910"/>
                  <a:gd name="connsiteX23" fmla="*/ 774374 w 1591035"/>
                  <a:gd name="connsiteY23" fmla="*/ 2747383 h 4367910"/>
                  <a:gd name="connsiteX24" fmla="*/ 789040 w 1591035"/>
                  <a:gd name="connsiteY24" fmla="*/ 2706657 h 4367910"/>
                  <a:gd name="connsiteX25" fmla="*/ 796862 w 1591035"/>
                  <a:gd name="connsiteY25" fmla="*/ 2957646 h 4367910"/>
                  <a:gd name="connsiteX26" fmla="*/ 794906 w 1591035"/>
                  <a:gd name="connsiteY26" fmla="*/ 3370594 h 4367910"/>
                  <a:gd name="connsiteX27" fmla="*/ 646289 w 1591035"/>
                  <a:gd name="connsiteY27" fmla="*/ 4169024 h 4367910"/>
                  <a:gd name="connsiteX28" fmla="*/ 655089 w 1591035"/>
                  <a:gd name="connsiteY28" fmla="*/ 4173759 h 4367910"/>
                  <a:gd name="connsiteX29" fmla="*/ 821306 w 1591035"/>
                  <a:gd name="connsiteY29" fmla="*/ 3869731 h 4367910"/>
                  <a:gd name="connsiteX30" fmla="*/ 745042 w 1591035"/>
                  <a:gd name="connsiteY30" fmla="*/ 4169970 h 4367910"/>
                  <a:gd name="connsiteX31" fmla="*/ 752863 w 1591035"/>
                  <a:gd name="connsiteY31" fmla="*/ 4174706 h 4367910"/>
                  <a:gd name="connsiteX32" fmla="*/ 894637 w 1591035"/>
                  <a:gd name="connsiteY32" fmla="*/ 4060104 h 4367910"/>
                  <a:gd name="connsiteX33" fmla="*/ 844772 w 1591035"/>
                  <a:gd name="connsiteY33" fmla="*/ 4145345 h 4367910"/>
                  <a:gd name="connsiteX34" fmla="*/ 850638 w 1591035"/>
                  <a:gd name="connsiteY34" fmla="*/ 4152922 h 4367910"/>
                  <a:gd name="connsiteX35" fmla="*/ 960145 w 1591035"/>
                  <a:gd name="connsiteY35" fmla="*/ 4155764 h 4367910"/>
                  <a:gd name="connsiteX36" fmla="*/ 1058898 w 1591035"/>
                  <a:gd name="connsiteY36" fmla="*/ 4216380 h 4367910"/>
                  <a:gd name="connsiteX37" fmla="*/ 1263246 w 1591035"/>
                  <a:gd name="connsiteY37" fmla="*/ 4315828 h 4367910"/>
                  <a:gd name="connsiteX38" fmla="*/ 1582969 w 1591035"/>
                  <a:gd name="connsiteY38" fmla="*/ 4345190 h 4367910"/>
                  <a:gd name="connsiteX39" fmla="*/ 1586880 w 1591035"/>
                  <a:gd name="connsiteY39" fmla="*/ 4346136 h 4367910"/>
                  <a:gd name="connsiteX40" fmla="*/ 1590791 w 1591035"/>
                  <a:gd name="connsiteY40" fmla="*/ 4358450 h 4367910"/>
                  <a:gd name="connsiteX41" fmla="*/ 1589813 w 1591035"/>
                  <a:gd name="connsiteY41" fmla="*/ 4365079 h 4367910"/>
                  <a:gd name="connsiteX42" fmla="*/ 1524304 w 1591035"/>
                  <a:gd name="connsiteY42" fmla="*/ 4358450 h 4367910"/>
                  <a:gd name="connsiteX43" fmla="*/ 1462706 w 1591035"/>
                  <a:gd name="connsiteY43" fmla="*/ 4363185 h 4367910"/>
                  <a:gd name="connsiteX44" fmla="*/ 1409908 w 1591035"/>
                  <a:gd name="connsiteY44" fmla="*/ 4358450 h 4367910"/>
                  <a:gd name="connsiteX45" fmla="*/ 1361021 w 1591035"/>
                  <a:gd name="connsiteY45" fmla="*/ 4349925 h 4367910"/>
                  <a:gd name="connsiteX46" fmla="*/ 1309200 w 1591035"/>
                  <a:gd name="connsiteY46" fmla="*/ 4345190 h 4367910"/>
                  <a:gd name="connsiteX47" fmla="*/ 1213382 w 1591035"/>
                  <a:gd name="connsiteY47" fmla="*/ 4311093 h 4367910"/>
                  <a:gd name="connsiteX48" fmla="*/ 1114629 w 1591035"/>
                  <a:gd name="connsiteY48" fmla="*/ 4275102 h 4367910"/>
                  <a:gd name="connsiteX49" fmla="*/ 998277 w 1591035"/>
                  <a:gd name="connsiteY49" fmla="*/ 4243846 h 4367910"/>
                  <a:gd name="connsiteX50" fmla="*/ 907347 w 1591035"/>
                  <a:gd name="connsiteY50" fmla="*/ 4226799 h 4367910"/>
                  <a:gd name="connsiteX51" fmla="*/ 473228 w 1591035"/>
                  <a:gd name="connsiteY51" fmla="*/ 4327194 h 4367910"/>
                  <a:gd name="connsiteX52" fmla="*/ 516249 w 1591035"/>
                  <a:gd name="connsiteY52" fmla="*/ 4256159 h 4367910"/>
                  <a:gd name="connsiteX53" fmla="*/ 0 w 1591035"/>
                  <a:gd name="connsiteY53" fmla="*/ 4246688 h 4367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591035" h="4367910">
                    <a:moveTo>
                      <a:pt x="0" y="4246688"/>
                    </a:moveTo>
                    <a:cubicBezTo>
                      <a:pt x="44976" y="4187966"/>
                      <a:pt x="261058" y="4057262"/>
                      <a:pt x="339278" y="4020324"/>
                    </a:cubicBezTo>
                    <a:cubicBezTo>
                      <a:pt x="665844" y="3865942"/>
                      <a:pt x="657045" y="3445417"/>
                      <a:pt x="657045" y="3181168"/>
                    </a:cubicBezTo>
                    <a:lnTo>
                      <a:pt x="657045" y="3054253"/>
                    </a:lnTo>
                    <a:cubicBezTo>
                      <a:pt x="657045" y="3010685"/>
                      <a:pt x="647267" y="2968064"/>
                      <a:pt x="642378" y="2924497"/>
                    </a:cubicBezTo>
                    <a:cubicBezTo>
                      <a:pt x="613046" y="2661194"/>
                      <a:pt x="642378" y="2382739"/>
                      <a:pt x="657045" y="2119437"/>
                    </a:cubicBezTo>
                    <a:cubicBezTo>
                      <a:pt x="684421" y="1635454"/>
                      <a:pt x="714731" y="1150524"/>
                      <a:pt x="690288" y="665594"/>
                    </a:cubicBezTo>
                    <a:cubicBezTo>
                      <a:pt x="683443" y="524472"/>
                      <a:pt x="669755" y="382402"/>
                      <a:pt x="648245" y="242227"/>
                    </a:cubicBezTo>
                    <a:cubicBezTo>
                      <a:pt x="642378" y="205289"/>
                      <a:pt x="638467" y="165510"/>
                      <a:pt x="624779" y="131413"/>
                    </a:cubicBezTo>
                    <a:cubicBezTo>
                      <a:pt x="615002" y="106788"/>
                      <a:pt x="607180" y="80268"/>
                      <a:pt x="605224" y="53749"/>
                    </a:cubicBezTo>
                    <a:cubicBezTo>
                      <a:pt x="600335" y="-14445"/>
                      <a:pt x="685399" y="1657"/>
                      <a:pt x="730376" y="1657"/>
                    </a:cubicBezTo>
                    <a:cubicBezTo>
                      <a:pt x="733309" y="1657"/>
                      <a:pt x="735264" y="1657"/>
                      <a:pt x="738198" y="1657"/>
                    </a:cubicBezTo>
                    <a:cubicBezTo>
                      <a:pt x="750908" y="1657"/>
                      <a:pt x="764597" y="16811"/>
                      <a:pt x="766552" y="28176"/>
                    </a:cubicBezTo>
                    <a:cubicBezTo>
                      <a:pt x="786107" y="153197"/>
                      <a:pt x="788062" y="276324"/>
                      <a:pt x="797840" y="401345"/>
                    </a:cubicBezTo>
                    <a:cubicBezTo>
                      <a:pt x="798817" y="415552"/>
                      <a:pt x="799795" y="429759"/>
                      <a:pt x="801751" y="443019"/>
                    </a:cubicBezTo>
                    <a:cubicBezTo>
                      <a:pt x="798817" y="479956"/>
                      <a:pt x="798817" y="517842"/>
                      <a:pt x="797840" y="554780"/>
                    </a:cubicBezTo>
                    <a:cubicBezTo>
                      <a:pt x="796862" y="625814"/>
                      <a:pt x="790995" y="696849"/>
                      <a:pt x="788062" y="767884"/>
                    </a:cubicBezTo>
                    <a:cubicBezTo>
                      <a:pt x="782196" y="932684"/>
                      <a:pt x="792951" y="1097485"/>
                      <a:pt x="804684" y="1262285"/>
                    </a:cubicBezTo>
                    <a:cubicBezTo>
                      <a:pt x="810551" y="1344686"/>
                      <a:pt x="816417" y="1427085"/>
                      <a:pt x="819350" y="1509486"/>
                    </a:cubicBezTo>
                    <a:cubicBezTo>
                      <a:pt x="821306" y="1591886"/>
                      <a:pt x="816417" y="1673339"/>
                      <a:pt x="814462" y="1755739"/>
                    </a:cubicBezTo>
                    <a:cubicBezTo>
                      <a:pt x="812506" y="1837192"/>
                      <a:pt x="813484" y="1919593"/>
                      <a:pt x="810551" y="2001046"/>
                    </a:cubicBezTo>
                    <a:cubicBezTo>
                      <a:pt x="807618" y="2086287"/>
                      <a:pt x="794906" y="2168687"/>
                      <a:pt x="782196" y="2252982"/>
                    </a:cubicBezTo>
                    <a:cubicBezTo>
                      <a:pt x="757752" y="2415888"/>
                      <a:pt x="757752" y="2580688"/>
                      <a:pt x="764597" y="2744542"/>
                    </a:cubicBezTo>
                    <a:cubicBezTo>
                      <a:pt x="764597" y="2749277"/>
                      <a:pt x="772419" y="2752118"/>
                      <a:pt x="774374" y="2747383"/>
                    </a:cubicBezTo>
                    <a:cubicBezTo>
                      <a:pt x="781218" y="2734123"/>
                      <a:pt x="785129" y="2719916"/>
                      <a:pt x="789040" y="2706657"/>
                    </a:cubicBezTo>
                    <a:cubicBezTo>
                      <a:pt x="786107" y="2790004"/>
                      <a:pt x="794906" y="2874298"/>
                      <a:pt x="796862" y="2957646"/>
                    </a:cubicBezTo>
                    <a:cubicBezTo>
                      <a:pt x="799795" y="3094979"/>
                      <a:pt x="799795" y="3233260"/>
                      <a:pt x="794906" y="3370594"/>
                    </a:cubicBezTo>
                    <a:cubicBezTo>
                      <a:pt x="786107" y="3642420"/>
                      <a:pt x="746019" y="3914246"/>
                      <a:pt x="646289" y="4169024"/>
                    </a:cubicBezTo>
                    <a:cubicBezTo>
                      <a:pt x="644334" y="4174706"/>
                      <a:pt x="651178" y="4176600"/>
                      <a:pt x="655089" y="4173759"/>
                    </a:cubicBezTo>
                    <a:cubicBezTo>
                      <a:pt x="753841" y="4097042"/>
                      <a:pt x="774374" y="3976756"/>
                      <a:pt x="821306" y="3869731"/>
                    </a:cubicBezTo>
                    <a:cubicBezTo>
                      <a:pt x="818373" y="3973915"/>
                      <a:pt x="735264" y="4063892"/>
                      <a:pt x="745042" y="4169970"/>
                    </a:cubicBezTo>
                    <a:cubicBezTo>
                      <a:pt x="745042" y="4173759"/>
                      <a:pt x="748953" y="4176600"/>
                      <a:pt x="752863" y="4174706"/>
                    </a:cubicBezTo>
                    <a:cubicBezTo>
                      <a:pt x="802728" y="4139662"/>
                      <a:pt x="845750" y="4097042"/>
                      <a:pt x="894637" y="4060104"/>
                    </a:cubicBezTo>
                    <a:cubicBezTo>
                      <a:pt x="877037" y="4087571"/>
                      <a:pt x="858460" y="4115037"/>
                      <a:pt x="844772" y="4145345"/>
                    </a:cubicBezTo>
                    <a:cubicBezTo>
                      <a:pt x="842816" y="4149133"/>
                      <a:pt x="845750" y="4153869"/>
                      <a:pt x="850638" y="4152922"/>
                    </a:cubicBezTo>
                    <a:cubicBezTo>
                      <a:pt x="886815" y="4146292"/>
                      <a:pt x="924947" y="4139662"/>
                      <a:pt x="960145" y="4155764"/>
                    </a:cubicBezTo>
                    <a:cubicBezTo>
                      <a:pt x="995344" y="4171865"/>
                      <a:pt x="1026632" y="4195543"/>
                      <a:pt x="1058898" y="4216380"/>
                    </a:cubicBezTo>
                    <a:cubicBezTo>
                      <a:pt x="1123429" y="4256159"/>
                      <a:pt x="1190893" y="4292150"/>
                      <a:pt x="1263246" y="4315828"/>
                    </a:cubicBezTo>
                    <a:cubicBezTo>
                      <a:pt x="1367865" y="4350872"/>
                      <a:pt x="1475417" y="4359396"/>
                      <a:pt x="1582969" y="4345190"/>
                    </a:cubicBezTo>
                    <a:cubicBezTo>
                      <a:pt x="1583946" y="4345190"/>
                      <a:pt x="1585902" y="4346136"/>
                      <a:pt x="1586880" y="4346136"/>
                    </a:cubicBezTo>
                    <a:cubicBezTo>
                      <a:pt x="1588836" y="4349925"/>
                      <a:pt x="1589813" y="4353714"/>
                      <a:pt x="1590791" y="4358450"/>
                    </a:cubicBezTo>
                    <a:cubicBezTo>
                      <a:pt x="1590791" y="4360344"/>
                      <a:pt x="1591769" y="4363185"/>
                      <a:pt x="1589813" y="4365079"/>
                    </a:cubicBezTo>
                    <a:cubicBezTo>
                      <a:pt x="1576125" y="4373603"/>
                      <a:pt x="1538970" y="4360344"/>
                      <a:pt x="1524304" y="4358450"/>
                    </a:cubicBezTo>
                    <a:cubicBezTo>
                      <a:pt x="1503771" y="4355608"/>
                      <a:pt x="1483239" y="4361291"/>
                      <a:pt x="1462706" y="4363185"/>
                    </a:cubicBezTo>
                    <a:cubicBezTo>
                      <a:pt x="1445107" y="4365079"/>
                      <a:pt x="1427507" y="4361291"/>
                      <a:pt x="1409908" y="4358450"/>
                    </a:cubicBezTo>
                    <a:cubicBezTo>
                      <a:pt x="1393287" y="4355608"/>
                      <a:pt x="1377642" y="4353714"/>
                      <a:pt x="1361021" y="4349925"/>
                    </a:cubicBezTo>
                    <a:cubicBezTo>
                      <a:pt x="1343421" y="4347084"/>
                      <a:pt x="1326800" y="4348978"/>
                      <a:pt x="1309200" y="4345190"/>
                    </a:cubicBezTo>
                    <a:cubicBezTo>
                      <a:pt x="1276935" y="4338559"/>
                      <a:pt x="1244670" y="4321512"/>
                      <a:pt x="1213382" y="4311093"/>
                    </a:cubicBezTo>
                    <a:cubicBezTo>
                      <a:pt x="1180138" y="4299727"/>
                      <a:pt x="1148850" y="4284573"/>
                      <a:pt x="1114629" y="4275102"/>
                    </a:cubicBezTo>
                    <a:cubicBezTo>
                      <a:pt x="1075519" y="4264683"/>
                      <a:pt x="1036409" y="4254265"/>
                      <a:pt x="998277" y="4243846"/>
                    </a:cubicBezTo>
                    <a:cubicBezTo>
                      <a:pt x="967968" y="4236270"/>
                      <a:pt x="938635" y="4230587"/>
                      <a:pt x="907347" y="4226799"/>
                    </a:cubicBezTo>
                    <a:cubicBezTo>
                      <a:pt x="796862" y="4240058"/>
                      <a:pt x="610113" y="4294991"/>
                      <a:pt x="473228" y="4327194"/>
                    </a:cubicBezTo>
                    <a:cubicBezTo>
                      <a:pt x="487895" y="4303516"/>
                      <a:pt x="502561" y="4279838"/>
                      <a:pt x="516249" y="4256159"/>
                    </a:cubicBezTo>
                    <a:cubicBezTo>
                      <a:pt x="529938" y="4226799"/>
                      <a:pt x="208259" y="4246688"/>
                      <a:pt x="0" y="4246688"/>
                    </a:cubicBezTo>
                    <a:close/>
                  </a:path>
                </a:pathLst>
              </a:custGeom>
              <a:solidFill>
                <a:srgbClr val="6D472C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1F61D74-6A3A-6EA0-DA80-957663EFFA79}"/>
                  </a:ext>
                </a:extLst>
              </p:cNvPr>
              <p:cNvSpPr/>
              <p:nvPr/>
            </p:nvSpPr>
            <p:spPr>
              <a:xfrm>
                <a:off x="9755924" y="4884183"/>
                <a:ext cx="595447" cy="384534"/>
              </a:xfrm>
              <a:custGeom>
                <a:avLst/>
                <a:gdLst>
                  <a:gd name="connsiteX0" fmla="*/ 0 w 595447"/>
                  <a:gd name="connsiteY0" fmla="*/ 304028 h 384534"/>
                  <a:gd name="connsiteX1" fmla="*/ 253236 w 595447"/>
                  <a:gd name="connsiteY1" fmla="*/ 254777 h 384534"/>
                  <a:gd name="connsiteX2" fmla="*/ 380343 w 595447"/>
                  <a:gd name="connsiteY2" fmla="*/ 214998 h 384534"/>
                  <a:gd name="connsiteX3" fmla="*/ 468340 w 595447"/>
                  <a:gd name="connsiteY3" fmla="*/ 147752 h 384534"/>
                  <a:gd name="connsiteX4" fmla="*/ 438030 w 595447"/>
                  <a:gd name="connsiteY4" fmla="*/ 242465 h 384534"/>
                  <a:gd name="connsiteX5" fmla="*/ 446829 w 595447"/>
                  <a:gd name="connsiteY5" fmla="*/ 246253 h 384534"/>
                  <a:gd name="connsiteX6" fmla="*/ 595447 w 595447"/>
                  <a:gd name="connsiteY6" fmla="*/ 0 h 384534"/>
                  <a:gd name="connsiteX7" fmla="*/ 575892 w 595447"/>
                  <a:gd name="connsiteY7" fmla="*/ 91871 h 384534"/>
                  <a:gd name="connsiteX8" fmla="*/ 533849 w 595447"/>
                  <a:gd name="connsiteY8" fmla="*/ 214051 h 384534"/>
                  <a:gd name="connsiteX9" fmla="*/ 399898 w 595447"/>
                  <a:gd name="connsiteY9" fmla="*/ 381693 h 384534"/>
                  <a:gd name="connsiteX10" fmla="*/ 388165 w 595447"/>
                  <a:gd name="connsiteY10" fmla="*/ 384534 h 384534"/>
                  <a:gd name="connsiteX11" fmla="*/ 431186 w 595447"/>
                  <a:gd name="connsiteY11" fmla="*/ 313499 h 384534"/>
                  <a:gd name="connsiteX12" fmla="*/ 0 w 595447"/>
                  <a:gd name="connsiteY12" fmla="*/ 304028 h 384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5447" h="384534">
                    <a:moveTo>
                      <a:pt x="0" y="304028"/>
                    </a:moveTo>
                    <a:cubicBezTo>
                      <a:pt x="83108" y="283191"/>
                      <a:pt x="168172" y="269932"/>
                      <a:pt x="253236" y="254777"/>
                    </a:cubicBezTo>
                    <a:cubicBezTo>
                      <a:pt x="297235" y="247200"/>
                      <a:pt x="341233" y="235835"/>
                      <a:pt x="380343" y="214998"/>
                    </a:cubicBezTo>
                    <a:cubicBezTo>
                      <a:pt x="413586" y="197002"/>
                      <a:pt x="441941" y="173324"/>
                      <a:pt x="468340" y="147752"/>
                    </a:cubicBezTo>
                    <a:cubicBezTo>
                      <a:pt x="455629" y="179007"/>
                      <a:pt x="440963" y="208368"/>
                      <a:pt x="438030" y="242465"/>
                    </a:cubicBezTo>
                    <a:cubicBezTo>
                      <a:pt x="437052" y="247200"/>
                      <a:pt x="443896" y="249095"/>
                      <a:pt x="446829" y="246253"/>
                    </a:cubicBezTo>
                    <a:cubicBezTo>
                      <a:pt x="524071" y="182795"/>
                      <a:pt x="559270" y="89977"/>
                      <a:pt x="595447" y="0"/>
                    </a:cubicBezTo>
                    <a:cubicBezTo>
                      <a:pt x="591536" y="31255"/>
                      <a:pt x="584692" y="61563"/>
                      <a:pt x="575892" y="91871"/>
                    </a:cubicBezTo>
                    <a:cubicBezTo>
                      <a:pt x="564159" y="132597"/>
                      <a:pt x="552426" y="176165"/>
                      <a:pt x="533849" y="214051"/>
                    </a:cubicBezTo>
                    <a:cubicBezTo>
                      <a:pt x="501584" y="278455"/>
                      <a:pt x="439985" y="322023"/>
                      <a:pt x="399898" y="381693"/>
                    </a:cubicBezTo>
                    <a:cubicBezTo>
                      <a:pt x="395987" y="382639"/>
                      <a:pt x="392076" y="383587"/>
                      <a:pt x="388165" y="384534"/>
                    </a:cubicBezTo>
                    <a:cubicBezTo>
                      <a:pt x="402831" y="360856"/>
                      <a:pt x="417498" y="337178"/>
                      <a:pt x="431186" y="313499"/>
                    </a:cubicBezTo>
                    <a:cubicBezTo>
                      <a:pt x="444874" y="287927"/>
                      <a:pt x="200438" y="300240"/>
                      <a:pt x="0" y="304028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BEFA1F01-4D95-95F9-74D2-20772A0260B2}"/>
                  </a:ext>
                </a:extLst>
              </p:cNvPr>
              <p:cNvSpPr/>
              <p:nvPr/>
            </p:nvSpPr>
            <p:spPr>
              <a:xfrm>
                <a:off x="9696282" y="4467447"/>
                <a:ext cx="622900" cy="697086"/>
              </a:xfrm>
              <a:custGeom>
                <a:avLst/>
                <a:gdLst>
                  <a:gd name="connsiteX0" fmla="*/ 621846 w 622900"/>
                  <a:gd name="connsiteY0" fmla="*/ 161012 h 697086"/>
                  <a:gd name="connsiteX1" fmla="*/ 504517 w 622900"/>
                  <a:gd name="connsiteY1" fmla="*/ 421472 h 697086"/>
                  <a:gd name="connsiteX2" fmla="*/ 240525 w 622900"/>
                  <a:gd name="connsiteY2" fmla="*/ 571119 h 697086"/>
                  <a:gd name="connsiteX3" fmla="*/ 0 w 622900"/>
                  <a:gd name="connsiteY3" fmla="*/ 697087 h 697086"/>
                  <a:gd name="connsiteX4" fmla="*/ 315812 w 622900"/>
                  <a:gd name="connsiteY4" fmla="*/ 494401 h 697086"/>
                  <a:gd name="connsiteX5" fmla="*/ 618913 w 622900"/>
                  <a:gd name="connsiteY5" fmla="*/ 0 h 697086"/>
                  <a:gd name="connsiteX6" fmla="*/ 621846 w 622900"/>
                  <a:gd name="connsiteY6" fmla="*/ 161012 h 69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900" h="697086">
                    <a:moveTo>
                      <a:pt x="621846" y="161012"/>
                    </a:moveTo>
                    <a:cubicBezTo>
                      <a:pt x="616958" y="262354"/>
                      <a:pt x="584692" y="353279"/>
                      <a:pt x="504517" y="421472"/>
                    </a:cubicBezTo>
                    <a:cubicBezTo>
                      <a:pt x="427275" y="487771"/>
                      <a:pt x="332433" y="528497"/>
                      <a:pt x="240525" y="571119"/>
                    </a:cubicBezTo>
                    <a:cubicBezTo>
                      <a:pt x="158395" y="609004"/>
                      <a:pt x="75287" y="647836"/>
                      <a:pt x="0" y="697087"/>
                    </a:cubicBezTo>
                    <a:cubicBezTo>
                      <a:pt x="72354" y="632682"/>
                      <a:pt x="247369" y="527551"/>
                      <a:pt x="315812" y="494401"/>
                    </a:cubicBezTo>
                    <a:cubicBezTo>
                      <a:pt x="518205" y="398741"/>
                      <a:pt x="591536" y="199844"/>
                      <a:pt x="618913" y="0"/>
                    </a:cubicBezTo>
                    <a:cubicBezTo>
                      <a:pt x="620868" y="53986"/>
                      <a:pt x="624779" y="107025"/>
                      <a:pt x="621846" y="161012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CC62D646-5D9F-1F3E-5A08-18EB7327BB78}"/>
                  </a:ext>
                </a:extLst>
              </p:cNvPr>
              <p:cNvSpPr/>
              <p:nvPr/>
            </p:nvSpPr>
            <p:spPr>
              <a:xfrm>
                <a:off x="10218398" y="5171194"/>
                <a:ext cx="325589" cy="78580"/>
              </a:xfrm>
              <a:custGeom>
                <a:avLst/>
                <a:gdLst>
                  <a:gd name="connsiteX0" fmla="*/ 325589 w 325589"/>
                  <a:gd name="connsiteY0" fmla="*/ 916 h 78580"/>
                  <a:gd name="connsiteX1" fmla="*/ 0 w 325589"/>
                  <a:gd name="connsiteY1" fmla="*/ 78581 h 78580"/>
                  <a:gd name="connsiteX2" fmla="*/ 178928 w 325589"/>
                  <a:gd name="connsiteY2" fmla="*/ 16071 h 78580"/>
                  <a:gd name="connsiteX3" fmla="*/ 325589 w 325589"/>
                  <a:gd name="connsiteY3" fmla="*/ 916 h 7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5589" h="78580">
                    <a:moveTo>
                      <a:pt x="325589" y="916"/>
                    </a:moveTo>
                    <a:cubicBezTo>
                      <a:pt x="234659" y="16071"/>
                      <a:pt x="109507" y="50167"/>
                      <a:pt x="0" y="78581"/>
                    </a:cubicBezTo>
                    <a:cubicBezTo>
                      <a:pt x="57687" y="52061"/>
                      <a:pt x="117329" y="30278"/>
                      <a:pt x="178928" y="16071"/>
                    </a:cubicBezTo>
                    <a:cubicBezTo>
                      <a:pt x="225859" y="5652"/>
                      <a:pt x="276702" y="-2872"/>
                      <a:pt x="325589" y="916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6356C93D-2E41-5803-1A16-880563A2AD69}"/>
                  </a:ext>
                </a:extLst>
              </p:cNvPr>
              <p:cNvSpPr/>
              <p:nvPr/>
            </p:nvSpPr>
            <p:spPr>
              <a:xfrm>
                <a:off x="10545942" y="1459365"/>
                <a:ext cx="232703" cy="1200012"/>
              </a:xfrm>
              <a:custGeom>
                <a:avLst/>
                <a:gdLst>
                  <a:gd name="connsiteX0" fmla="*/ 192616 w 232703"/>
                  <a:gd name="connsiteY0" fmla="*/ 201739 h 1200012"/>
                  <a:gd name="connsiteX1" fmla="*/ 160350 w 232703"/>
                  <a:gd name="connsiteY1" fmla="*/ 562595 h 1200012"/>
                  <a:gd name="connsiteX2" fmla="*/ 132973 w 232703"/>
                  <a:gd name="connsiteY2" fmla="*/ 757703 h 1200012"/>
                  <a:gd name="connsiteX3" fmla="*/ 89952 w 232703"/>
                  <a:gd name="connsiteY3" fmla="*/ 915873 h 1200012"/>
                  <a:gd name="connsiteX4" fmla="*/ 0 w 232703"/>
                  <a:gd name="connsiteY4" fmla="*/ 1200012 h 1200012"/>
                  <a:gd name="connsiteX5" fmla="*/ 103641 w 232703"/>
                  <a:gd name="connsiteY5" fmla="*/ 570171 h 1200012"/>
                  <a:gd name="connsiteX6" fmla="*/ 105597 w 232703"/>
                  <a:gd name="connsiteY6" fmla="*/ 552176 h 1200012"/>
                  <a:gd name="connsiteX7" fmla="*/ 113418 w 232703"/>
                  <a:gd name="connsiteY7" fmla="*/ 492507 h 1200012"/>
                  <a:gd name="connsiteX8" fmla="*/ 232703 w 232703"/>
                  <a:gd name="connsiteY8" fmla="*/ 0 h 1200012"/>
                  <a:gd name="connsiteX9" fmla="*/ 192616 w 232703"/>
                  <a:gd name="connsiteY9" fmla="*/ 201739 h 12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2703" h="1200012">
                    <a:moveTo>
                      <a:pt x="192616" y="201739"/>
                    </a:moveTo>
                    <a:cubicBezTo>
                      <a:pt x="173061" y="322024"/>
                      <a:pt x="168172" y="441362"/>
                      <a:pt x="160350" y="562595"/>
                    </a:cubicBezTo>
                    <a:cubicBezTo>
                      <a:pt x="156439" y="627946"/>
                      <a:pt x="150573" y="694246"/>
                      <a:pt x="132973" y="757703"/>
                    </a:cubicBezTo>
                    <a:cubicBezTo>
                      <a:pt x="118307" y="810742"/>
                      <a:pt x="104619" y="863782"/>
                      <a:pt x="89952" y="915873"/>
                    </a:cubicBezTo>
                    <a:cubicBezTo>
                      <a:pt x="64531" y="1011534"/>
                      <a:pt x="38132" y="1108140"/>
                      <a:pt x="0" y="1200012"/>
                    </a:cubicBezTo>
                    <a:cubicBezTo>
                      <a:pt x="38132" y="990697"/>
                      <a:pt x="101686" y="782329"/>
                      <a:pt x="103641" y="570171"/>
                    </a:cubicBezTo>
                    <a:cubicBezTo>
                      <a:pt x="103641" y="564489"/>
                      <a:pt x="104619" y="558806"/>
                      <a:pt x="105597" y="552176"/>
                    </a:cubicBezTo>
                    <a:cubicBezTo>
                      <a:pt x="108530" y="532287"/>
                      <a:pt x="110485" y="512397"/>
                      <a:pt x="113418" y="492507"/>
                    </a:cubicBezTo>
                    <a:cubicBezTo>
                      <a:pt x="131995" y="323918"/>
                      <a:pt x="156439" y="153435"/>
                      <a:pt x="232703" y="0"/>
                    </a:cubicBezTo>
                    <a:cubicBezTo>
                      <a:pt x="217059" y="67246"/>
                      <a:pt x="203371" y="133545"/>
                      <a:pt x="192616" y="201739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37" name="Graphic 25">
                <a:extLst>
                  <a:ext uri="{FF2B5EF4-FFF2-40B4-BE49-F238E27FC236}">
                    <a16:creationId xmlns:a16="http://schemas.microsoft.com/office/drawing/2014/main" id="{9D810990-3ADD-0AE1-CFB3-7FCB567E1966}"/>
                  </a:ext>
                </a:extLst>
              </p:cNvPr>
              <p:cNvGrpSpPr/>
              <p:nvPr/>
            </p:nvGrpSpPr>
            <p:grpSpPr>
              <a:xfrm>
                <a:off x="10615644" y="1867578"/>
                <a:ext cx="777309" cy="3354404"/>
                <a:chOff x="10615644" y="1867578"/>
                <a:chExt cx="777309" cy="3354404"/>
              </a:xfrm>
              <a:solidFill>
                <a:srgbClr val="743625"/>
              </a:solidFill>
            </p:grpSpPr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4007C581-20C6-691F-211C-D3C1C6BF247E}"/>
                    </a:ext>
                  </a:extLst>
                </p:cNvPr>
                <p:cNvSpPr/>
                <p:nvPr/>
              </p:nvSpPr>
              <p:spPr>
                <a:xfrm>
                  <a:off x="10821666" y="1867578"/>
                  <a:ext cx="81445" cy="1423110"/>
                </a:xfrm>
                <a:custGeom>
                  <a:avLst/>
                  <a:gdLst>
                    <a:gd name="connsiteX0" fmla="*/ 11733 w 81445"/>
                    <a:gd name="connsiteY0" fmla="*/ 341913 h 1423110"/>
                    <a:gd name="connsiteX1" fmla="*/ 15644 w 81445"/>
                    <a:gd name="connsiteY1" fmla="*/ 206474 h 1423110"/>
                    <a:gd name="connsiteX2" fmla="*/ 23466 w 81445"/>
                    <a:gd name="connsiteY2" fmla="*/ 71982 h 1423110"/>
                    <a:gd name="connsiteX3" fmla="*/ 43021 w 81445"/>
                    <a:gd name="connsiteY3" fmla="*/ 0 h 1423110"/>
                    <a:gd name="connsiteX4" fmla="*/ 47909 w 81445"/>
                    <a:gd name="connsiteY4" fmla="*/ 83347 h 1423110"/>
                    <a:gd name="connsiteX5" fmla="*/ 51820 w 81445"/>
                    <a:gd name="connsiteY5" fmla="*/ 286980 h 1423110"/>
                    <a:gd name="connsiteX6" fmla="*/ 43998 w 81445"/>
                    <a:gd name="connsiteY6" fmla="*/ 460304 h 1423110"/>
                    <a:gd name="connsiteX7" fmla="*/ 45954 w 81445"/>
                    <a:gd name="connsiteY7" fmla="*/ 666778 h 1423110"/>
                    <a:gd name="connsiteX8" fmla="*/ 51820 w 81445"/>
                    <a:gd name="connsiteY8" fmla="*/ 858099 h 1423110"/>
                    <a:gd name="connsiteX9" fmla="*/ 72353 w 81445"/>
                    <a:gd name="connsiteY9" fmla="*/ 1043736 h 1423110"/>
                    <a:gd name="connsiteX10" fmla="*/ 80175 w 81445"/>
                    <a:gd name="connsiteY10" fmla="*/ 1130872 h 1423110"/>
                    <a:gd name="connsiteX11" fmla="*/ 79197 w 81445"/>
                    <a:gd name="connsiteY11" fmla="*/ 1230321 h 1423110"/>
                    <a:gd name="connsiteX12" fmla="*/ 65509 w 81445"/>
                    <a:gd name="connsiteY12" fmla="*/ 1420693 h 1423110"/>
                    <a:gd name="connsiteX13" fmla="*/ 52798 w 81445"/>
                    <a:gd name="connsiteY13" fmla="*/ 1412169 h 1423110"/>
                    <a:gd name="connsiteX14" fmla="*/ 54753 w 81445"/>
                    <a:gd name="connsiteY14" fmla="*/ 1214219 h 1423110"/>
                    <a:gd name="connsiteX15" fmla="*/ 51820 w 81445"/>
                    <a:gd name="connsiteY15" fmla="*/ 1121401 h 1423110"/>
                    <a:gd name="connsiteX16" fmla="*/ 38132 w 81445"/>
                    <a:gd name="connsiteY16" fmla="*/ 1021004 h 1423110"/>
                    <a:gd name="connsiteX17" fmla="*/ 5866 w 81445"/>
                    <a:gd name="connsiteY17" fmla="*/ 827791 h 1423110"/>
                    <a:gd name="connsiteX18" fmla="*/ 0 w 81445"/>
                    <a:gd name="connsiteY18" fmla="*/ 740654 h 1423110"/>
                    <a:gd name="connsiteX19" fmla="*/ 11733 w 81445"/>
                    <a:gd name="connsiteY19" fmla="*/ 341913 h 142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1445" h="1423110">
                      <a:moveTo>
                        <a:pt x="11733" y="341913"/>
                      </a:moveTo>
                      <a:cubicBezTo>
                        <a:pt x="12710" y="296451"/>
                        <a:pt x="14666" y="251936"/>
                        <a:pt x="15644" y="206474"/>
                      </a:cubicBezTo>
                      <a:cubicBezTo>
                        <a:pt x="16621" y="161959"/>
                        <a:pt x="15644" y="115549"/>
                        <a:pt x="23466" y="71982"/>
                      </a:cubicBezTo>
                      <a:cubicBezTo>
                        <a:pt x="28355" y="47356"/>
                        <a:pt x="36177" y="23678"/>
                        <a:pt x="43021" y="0"/>
                      </a:cubicBezTo>
                      <a:cubicBezTo>
                        <a:pt x="44976" y="27466"/>
                        <a:pt x="45954" y="55881"/>
                        <a:pt x="47909" y="83347"/>
                      </a:cubicBezTo>
                      <a:cubicBezTo>
                        <a:pt x="51820" y="150594"/>
                        <a:pt x="51820" y="218787"/>
                        <a:pt x="51820" y="286980"/>
                      </a:cubicBezTo>
                      <a:cubicBezTo>
                        <a:pt x="51820" y="344754"/>
                        <a:pt x="45954" y="402529"/>
                        <a:pt x="43998" y="460304"/>
                      </a:cubicBezTo>
                      <a:cubicBezTo>
                        <a:pt x="42043" y="529445"/>
                        <a:pt x="44976" y="598585"/>
                        <a:pt x="45954" y="666778"/>
                      </a:cubicBezTo>
                      <a:cubicBezTo>
                        <a:pt x="46932" y="730236"/>
                        <a:pt x="46932" y="794641"/>
                        <a:pt x="51820" y="858099"/>
                      </a:cubicBezTo>
                      <a:cubicBezTo>
                        <a:pt x="56709" y="919662"/>
                        <a:pt x="69420" y="981225"/>
                        <a:pt x="72353" y="1043736"/>
                      </a:cubicBezTo>
                      <a:cubicBezTo>
                        <a:pt x="73331" y="1073097"/>
                        <a:pt x="78220" y="1101511"/>
                        <a:pt x="80175" y="1130872"/>
                      </a:cubicBezTo>
                      <a:cubicBezTo>
                        <a:pt x="83108" y="1164021"/>
                        <a:pt x="80175" y="1197170"/>
                        <a:pt x="79197" y="1230321"/>
                      </a:cubicBezTo>
                      <a:cubicBezTo>
                        <a:pt x="77242" y="1293778"/>
                        <a:pt x="70398" y="1357235"/>
                        <a:pt x="65509" y="1420693"/>
                      </a:cubicBezTo>
                      <a:cubicBezTo>
                        <a:pt x="65509" y="1428270"/>
                        <a:pt x="52798" y="1415958"/>
                        <a:pt x="52798" y="1412169"/>
                      </a:cubicBezTo>
                      <a:cubicBezTo>
                        <a:pt x="49865" y="1345870"/>
                        <a:pt x="56709" y="1279571"/>
                        <a:pt x="54753" y="1214219"/>
                      </a:cubicBezTo>
                      <a:cubicBezTo>
                        <a:pt x="53776" y="1183911"/>
                        <a:pt x="53776" y="1152656"/>
                        <a:pt x="51820" y="1121401"/>
                      </a:cubicBezTo>
                      <a:cubicBezTo>
                        <a:pt x="48887" y="1087304"/>
                        <a:pt x="42043" y="1054155"/>
                        <a:pt x="38132" y="1021004"/>
                      </a:cubicBezTo>
                      <a:cubicBezTo>
                        <a:pt x="31288" y="955653"/>
                        <a:pt x="14666" y="892196"/>
                        <a:pt x="5866" y="827791"/>
                      </a:cubicBezTo>
                      <a:cubicBezTo>
                        <a:pt x="1955" y="799377"/>
                        <a:pt x="978" y="770016"/>
                        <a:pt x="0" y="740654"/>
                      </a:cubicBezTo>
                      <a:cubicBezTo>
                        <a:pt x="9777" y="607110"/>
                        <a:pt x="8799" y="474511"/>
                        <a:pt x="11733" y="341913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FF123C49-D982-5C4A-83FF-6FBF1E2B91C0}"/>
                    </a:ext>
                  </a:extLst>
                </p:cNvPr>
                <p:cNvSpPr/>
                <p:nvPr/>
              </p:nvSpPr>
              <p:spPr>
                <a:xfrm>
                  <a:off x="10666205" y="2798967"/>
                  <a:ext cx="122260" cy="1599980"/>
                </a:xfrm>
                <a:custGeom>
                  <a:avLst/>
                  <a:gdLst>
                    <a:gd name="connsiteX0" fmla="*/ 21510 w 122260"/>
                    <a:gd name="connsiteY0" fmla="*/ 1368239 h 1599980"/>
                    <a:gd name="connsiteX1" fmla="*/ 41065 w 122260"/>
                    <a:gd name="connsiteY1" fmla="*/ 1160818 h 1599980"/>
                    <a:gd name="connsiteX2" fmla="*/ 55731 w 122260"/>
                    <a:gd name="connsiteY2" fmla="*/ 971392 h 1599980"/>
                    <a:gd name="connsiteX3" fmla="*/ 70397 w 122260"/>
                    <a:gd name="connsiteY3" fmla="*/ 771548 h 1599980"/>
                    <a:gd name="connsiteX4" fmla="*/ 68442 w 122260"/>
                    <a:gd name="connsiteY4" fmla="*/ 582122 h 1599980"/>
                    <a:gd name="connsiteX5" fmla="*/ 83108 w 122260"/>
                    <a:gd name="connsiteY5" fmla="*/ 377542 h 1599980"/>
                    <a:gd name="connsiteX6" fmla="*/ 85063 w 122260"/>
                    <a:gd name="connsiteY6" fmla="*/ 278094 h 1599980"/>
                    <a:gd name="connsiteX7" fmla="*/ 84085 w 122260"/>
                    <a:gd name="connsiteY7" fmla="*/ 188116 h 1599980"/>
                    <a:gd name="connsiteX8" fmla="*/ 82130 w 122260"/>
                    <a:gd name="connsiteY8" fmla="*/ 99087 h 1599980"/>
                    <a:gd name="connsiteX9" fmla="*/ 74308 w 122260"/>
                    <a:gd name="connsiteY9" fmla="*/ 1533 h 1599980"/>
                    <a:gd name="connsiteX10" fmla="*/ 81152 w 122260"/>
                    <a:gd name="connsiteY10" fmla="*/ 6268 h 1599980"/>
                    <a:gd name="connsiteX11" fmla="*/ 106574 w 122260"/>
                    <a:gd name="connsiteY11" fmla="*/ 121818 h 1599980"/>
                    <a:gd name="connsiteX12" fmla="*/ 118307 w 122260"/>
                    <a:gd name="connsiteY12" fmla="*/ 210848 h 1599980"/>
                    <a:gd name="connsiteX13" fmla="*/ 120262 w 122260"/>
                    <a:gd name="connsiteY13" fmla="*/ 403115 h 1599980"/>
                    <a:gd name="connsiteX14" fmla="*/ 88974 w 122260"/>
                    <a:gd name="connsiteY14" fmla="*/ 596330 h 1599980"/>
                    <a:gd name="connsiteX15" fmla="*/ 87996 w 122260"/>
                    <a:gd name="connsiteY15" fmla="*/ 782914 h 1599980"/>
                    <a:gd name="connsiteX16" fmla="*/ 86041 w 122260"/>
                    <a:gd name="connsiteY16" fmla="*/ 884257 h 1599980"/>
                    <a:gd name="connsiteX17" fmla="*/ 88974 w 122260"/>
                    <a:gd name="connsiteY17" fmla="*/ 993176 h 1599980"/>
                    <a:gd name="connsiteX18" fmla="*/ 76264 w 122260"/>
                    <a:gd name="connsiteY18" fmla="*/ 1184496 h 1599980"/>
                    <a:gd name="connsiteX19" fmla="*/ 45953 w 122260"/>
                    <a:gd name="connsiteY19" fmla="*/ 1374870 h 1599980"/>
                    <a:gd name="connsiteX20" fmla="*/ 11732 w 122260"/>
                    <a:gd name="connsiteY20" fmla="*/ 1597445 h 1599980"/>
                    <a:gd name="connsiteX21" fmla="*/ 0 w 122260"/>
                    <a:gd name="connsiteY21" fmla="*/ 1588920 h 1599980"/>
                    <a:gd name="connsiteX22" fmla="*/ 21510 w 122260"/>
                    <a:gd name="connsiteY22" fmla="*/ 1368239 h 1599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22260" h="1599980">
                      <a:moveTo>
                        <a:pt x="21510" y="1368239"/>
                      </a:moveTo>
                      <a:cubicBezTo>
                        <a:pt x="26399" y="1299099"/>
                        <a:pt x="32265" y="1229958"/>
                        <a:pt x="41065" y="1160818"/>
                      </a:cubicBezTo>
                      <a:cubicBezTo>
                        <a:pt x="48887" y="1097361"/>
                        <a:pt x="47909" y="1033903"/>
                        <a:pt x="55731" y="971392"/>
                      </a:cubicBezTo>
                      <a:cubicBezTo>
                        <a:pt x="64531" y="906040"/>
                        <a:pt x="71375" y="836900"/>
                        <a:pt x="70397" y="771548"/>
                      </a:cubicBezTo>
                      <a:cubicBezTo>
                        <a:pt x="69420" y="708091"/>
                        <a:pt x="67464" y="645580"/>
                        <a:pt x="68442" y="582122"/>
                      </a:cubicBezTo>
                      <a:cubicBezTo>
                        <a:pt x="69420" y="513929"/>
                        <a:pt x="81152" y="445736"/>
                        <a:pt x="83108" y="377542"/>
                      </a:cubicBezTo>
                      <a:cubicBezTo>
                        <a:pt x="84085" y="344393"/>
                        <a:pt x="82130" y="311244"/>
                        <a:pt x="85063" y="278094"/>
                      </a:cubicBezTo>
                      <a:cubicBezTo>
                        <a:pt x="87996" y="248733"/>
                        <a:pt x="84085" y="217478"/>
                        <a:pt x="84085" y="188116"/>
                      </a:cubicBezTo>
                      <a:cubicBezTo>
                        <a:pt x="84085" y="158756"/>
                        <a:pt x="85063" y="128448"/>
                        <a:pt x="82130" y="99087"/>
                      </a:cubicBezTo>
                      <a:cubicBezTo>
                        <a:pt x="79197" y="66884"/>
                        <a:pt x="73331" y="34682"/>
                        <a:pt x="74308" y="1533"/>
                      </a:cubicBezTo>
                      <a:cubicBezTo>
                        <a:pt x="74308" y="-3203"/>
                        <a:pt x="81152" y="4374"/>
                        <a:pt x="81152" y="6268"/>
                      </a:cubicBezTo>
                      <a:cubicBezTo>
                        <a:pt x="84085" y="46047"/>
                        <a:pt x="98752" y="82985"/>
                        <a:pt x="106574" y="121818"/>
                      </a:cubicBezTo>
                      <a:cubicBezTo>
                        <a:pt x="112440" y="151179"/>
                        <a:pt x="114396" y="181487"/>
                        <a:pt x="118307" y="210848"/>
                      </a:cubicBezTo>
                      <a:cubicBezTo>
                        <a:pt x="125151" y="275253"/>
                        <a:pt x="121240" y="338710"/>
                        <a:pt x="120262" y="403115"/>
                      </a:cubicBezTo>
                      <a:cubicBezTo>
                        <a:pt x="119284" y="468467"/>
                        <a:pt x="93863" y="530977"/>
                        <a:pt x="88974" y="596330"/>
                      </a:cubicBezTo>
                      <a:cubicBezTo>
                        <a:pt x="85063" y="658840"/>
                        <a:pt x="86041" y="721350"/>
                        <a:pt x="87996" y="782914"/>
                      </a:cubicBezTo>
                      <a:cubicBezTo>
                        <a:pt x="88974" y="817010"/>
                        <a:pt x="84085" y="850160"/>
                        <a:pt x="86041" y="884257"/>
                      </a:cubicBezTo>
                      <a:cubicBezTo>
                        <a:pt x="87996" y="920247"/>
                        <a:pt x="91908" y="956238"/>
                        <a:pt x="88974" y="993176"/>
                      </a:cubicBezTo>
                      <a:cubicBezTo>
                        <a:pt x="82130" y="1056634"/>
                        <a:pt x="83108" y="1121039"/>
                        <a:pt x="76264" y="1184496"/>
                      </a:cubicBezTo>
                      <a:cubicBezTo>
                        <a:pt x="69420" y="1247954"/>
                        <a:pt x="58665" y="1312359"/>
                        <a:pt x="45953" y="1374870"/>
                      </a:cubicBezTo>
                      <a:cubicBezTo>
                        <a:pt x="30310" y="1448745"/>
                        <a:pt x="23466" y="1522621"/>
                        <a:pt x="11732" y="1597445"/>
                      </a:cubicBezTo>
                      <a:cubicBezTo>
                        <a:pt x="10755" y="1605021"/>
                        <a:pt x="0" y="1593656"/>
                        <a:pt x="0" y="1588920"/>
                      </a:cubicBezTo>
                      <a:cubicBezTo>
                        <a:pt x="977" y="1515992"/>
                        <a:pt x="15644" y="1442116"/>
                        <a:pt x="21510" y="1368239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C692925A-AB52-CF15-B76A-6F564355D6AD}"/>
                    </a:ext>
                  </a:extLst>
                </p:cNvPr>
                <p:cNvSpPr/>
                <p:nvPr/>
              </p:nvSpPr>
              <p:spPr>
                <a:xfrm>
                  <a:off x="10762699" y="4054491"/>
                  <a:ext cx="81455" cy="718984"/>
                </a:xfrm>
                <a:custGeom>
                  <a:avLst/>
                  <a:gdLst>
                    <a:gd name="connsiteX0" fmla="*/ 4214 w 81455"/>
                    <a:gd name="connsiteY0" fmla="*/ 338132 h 718984"/>
                    <a:gd name="connsiteX1" fmla="*/ 25724 w 81455"/>
                    <a:gd name="connsiteY1" fmla="*/ 173332 h 718984"/>
                    <a:gd name="connsiteX2" fmla="*/ 71677 w 81455"/>
                    <a:gd name="connsiteY2" fmla="*/ 954 h 718984"/>
                    <a:gd name="connsiteX3" fmla="*/ 81455 w 81455"/>
                    <a:gd name="connsiteY3" fmla="*/ 8531 h 718984"/>
                    <a:gd name="connsiteX4" fmla="*/ 57989 w 81455"/>
                    <a:gd name="connsiteY4" fmla="*/ 184697 h 718984"/>
                    <a:gd name="connsiteX5" fmla="*/ 56034 w 81455"/>
                    <a:gd name="connsiteY5" fmla="*/ 271833 h 718984"/>
                    <a:gd name="connsiteX6" fmla="*/ 50168 w 81455"/>
                    <a:gd name="connsiteY6" fmla="*/ 353286 h 718984"/>
                    <a:gd name="connsiteX7" fmla="*/ 48212 w 81455"/>
                    <a:gd name="connsiteY7" fmla="*/ 437580 h 718984"/>
                    <a:gd name="connsiteX8" fmla="*/ 52123 w 81455"/>
                    <a:gd name="connsiteY8" fmla="*/ 519981 h 718984"/>
                    <a:gd name="connsiteX9" fmla="*/ 47234 w 81455"/>
                    <a:gd name="connsiteY9" fmla="*/ 715089 h 718984"/>
                    <a:gd name="connsiteX10" fmla="*/ 35501 w 81455"/>
                    <a:gd name="connsiteY10" fmla="*/ 711301 h 718984"/>
                    <a:gd name="connsiteX11" fmla="*/ 8125 w 81455"/>
                    <a:gd name="connsiteY11" fmla="*/ 523769 h 718984"/>
                    <a:gd name="connsiteX12" fmla="*/ 4214 w 81455"/>
                    <a:gd name="connsiteY12" fmla="*/ 338132 h 718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1455" h="718984">
                      <a:moveTo>
                        <a:pt x="4214" y="338132"/>
                      </a:moveTo>
                      <a:cubicBezTo>
                        <a:pt x="13013" y="283198"/>
                        <a:pt x="19857" y="228265"/>
                        <a:pt x="25724" y="173332"/>
                      </a:cubicBezTo>
                      <a:cubicBezTo>
                        <a:pt x="31590" y="114610"/>
                        <a:pt x="56034" y="57782"/>
                        <a:pt x="71677" y="954"/>
                      </a:cubicBezTo>
                      <a:cubicBezTo>
                        <a:pt x="72655" y="-2834"/>
                        <a:pt x="81455" y="5690"/>
                        <a:pt x="81455" y="8531"/>
                      </a:cubicBezTo>
                      <a:cubicBezTo>
                        <a:pt x="71677" y="67253"/>
                        <a:pt x="63856" y="125975"/>
                        <a:pt x="57989" y="184697"/>
                      </a:cubicBezTo>
                      <a:cubicBezTo>
                        <a:pt x="55056" y="214058"/>
                        <a:pt x="57989" y="243419"/>
                        <a:pt x="56034" y="271833"/>
                      </a:cubicBezTo>
                      <a:cubicBezTo>
                        <a:pt x="54078" y="299299"/>
                        <a:pt x="50168" y="325819"/>
                        <a:pt x="50168" y="353286"/>
                      </a:cubicBezTo>
                      <a:cubicBezTo>
                        <a:pt x="49190" y="381700"/>
                        <a:pt x="48212" y="409167"/>
                        <a:pt x="48212" y="437580"/>
                      </a:cubicBezTo>
                      <a:cubicBezTo>
                        <a:pt x="48212" y="465047"/>
                        <a:pt x="53101" y="492514"/>
                        <a:pt x="52123" y="519981"/>
                      </a:cubicBezTo>
                      <a:cubicBezTo>
                        <a:pt x="50168" y="584385"/>
                        <a:pt x="35501" y="650684"/>
                        <a:pt x="47234" y="715089"/>
                      </a:cubicBezTo>
                      <a:cubicBezTo>
                        <a:pt x="49190" y="724561"/>
                        <a:pt x="37457" y="714142"/>
                        <a:pt x="35501" y="711301"/>
                      </a:cubicBezTo>
                      <a:cubicBezTo>
                        <a:pt x="11058" y="653526"/>
                        <a:pt x="12035" y="586279"/>
                        <a:pt x="8125" y="523769"/>
                      </a:cubicBezTo>
                      <a:cubicBezTo>
                        <a:pt x="4214" y="462206"/>
                        <a:pt x="-5565" y="398748"/>
                        <a:pt x="4214" y="338132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8B6008EC-A338-6CDA-917F-9B553AB30ED9}"/>
                    </a:ext>
                  </a:extLst>
                </p:cNvPr>
                <p:cNvSpPr/>
                <p:nvPr/>
              </p:nvSpPr>
              <p:spPr>
                <a:xfrm>
                  <a:off x="10615644" y="2973820"/>
                  <a:ext cx="89635" cy="617370"/>
                </a:xfrm>
                <a:custGeom>
                  <a:avLst/>
                  <a:gdLst>
                    <a:gd name="connsiteX0" fmla="*/ 11451 w 89635"/>
                    <a:gd name="connsiteY0" fmla="*/ 437578 h 617370"/>
                    <a:gd name="connsiteX1" fmla="*/ 33939 w 89635"/>
                    <a:gd name="connsiteY1" fmla="*/ 359913 h 617370"/>
                    <a:gd name="connsiteX2" fmla="*/ 41761 w 89635"/>
                    <a:gd name="connsiteY2" fmla="*/ 294561 h 617370"/>
                    <a:gd name="connsiteX3" fmla="*/ 55450 w 89635"/>
                    <a:gd name="connsiteY3" fmla="*/ 143021 h 617370"/>
                    <a:gd name="connsiteX4" fmla="*/ 60339 w 89635"/>
                    <a:gd name="connsiteY4" fmla="*/ 77669 h 617370"/>
                    <a:gd name="connsiteX5" fmla="*/ 59361 w 89635"/>
                    <a:gd name="connsiteY5" fmla="*/ 1899 h 617370"/>
                    <a:gd name="connsiteX6" fmla="*/ 69138 w 89635"/>
                    <a:gd name="connsiteY6" fmla="*/ 8529 h 617370"/>
                    <a:gd name="connsiteX7" fmla="*/ 82826 w 89635"/>
                    <a:gd name="connsiteY7" fmla="*/ 310662 h 617370"/>
                    <a:gd name="connsiteX8" fmla="*/ 55450 w 89635"/>
                    <a:gd name="connsiteY8" fmla="*/ 453679 h 617370"/>
                    <a:gd name="connsiteX9" fmla="*/ 16340 w 89635"/>
                    <a:gd name="connsiteY9" fmla="*/ 615638 h 617370"/>
                    <a:gd name="connsiteX10" fmla="*/ 696 w 89635"/>
                    <a:gd name="connsiteY10" fmla="*/ 603326 h 617370"/>
                    <a:gd name="connsiteX11" fmla="*/ 11451 w 89635"/>
                    <a:gd name="connsiteY11" fmla="*/ 437578 h 617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9635" h="617370">
                      <a:moveTo>
                        <a:pt x="11451" y="437578"/>
                      </a:moveTo>
                      <a:cubicBezTo>
                        <a:pt x="19273" y="410111"/>
                        <a:pt x="31006" y="389274"/>
                        <a:pt x="33939" y="359913"/>
                      </a:cubicBezTo>
                      <a:cubicBezTo>
                        <a:pt x="35895" y="337183"/>
                        <a:pt x="36872" y="316346"/>
                        <a:pt x="41761" y="294561"/>
                      </a:cubicBezTo>
                      <a:cubicBezTo>
                        <a:pt x="52516" y="246258"/>
                        <a:pt x="57405" y="193219"/>
                        <a:pt x="55450" y="143021"/>
                      </a:cubicBezTo>
                      <a:cubicBezTo>
                        <a:pt x="54472" y="121237"/>
                        <a:pt x="59361" y="99453"/>
                        <a:pt x="60339" y="77669"/>
                      </a:cubicBezTo>
                      <a:cubicBezTo>
                        <a:pt x="62294" y="52097"/>
                        <a:pt x="59361" y="27471"/>
                        <a:pt x="59361" y="1899"/>
                      </a:cubicBezTo>
                      <a:cubicBezTo>
                        <a:pt x="59361" y="-3784"/>
                        <a:pt x="69138" y="4740"/>
                        <a:pt x="69138" y="8529"/>
                      </a:cubicBezTo>
                      <a:cubicBezTo>
                        <a:pt x="71094" y="109872"/>
                        <a:pt x="103359" y="209320"/>
                        <a:pt x="82826" y="310662"/>
                      </a:cubicBezTo>
                      <a:cubicBezTo>
                        <a:pt x="73049" y="358019"/>
                        <a:pt x="76960" y="410111"/>
                        <a:pt x="55450" y="453679"/>
                      </a:cubicBezTo>
                      <a:cubicBezTo>
                        <a:pt x="29051" y="504824"/>
                        <a:pt x="29051" y="560705"/>
                        <a:pt x="16340" y="615638"/>
                      </a:cubicBezTo>
                      <a:cubicBezTo>
                        <a:pt x="14384" y="622268"/>
                        <a:pt x="696" y="608061"/>
                        <a:pt x="696" y="603326"/>
                      </a:cubicBezTo>
                      <a:cubicBezTo>
                        <a:pt x="-282" y="549339"/>
                        <a:pt x="-2237" y="489670"/>
                        <a:pt x="11451" y="437578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4067EEF3-CA8B-8C23-2681-7A595C251234}"/>
                    </a:ext>
                  </a:extLst>
                </p:cNvPr>
                <p:cNvSpPr/>
                <p:nvPr/>
              </p:nvSpPr>
              <p:spPr>
                <a:xfrm>
                  <a:off x="10758713" y="4979386"/>
                  <a:ext cx="370647" cy="242597"/>
                </a:xfrm>
                <a:custGeom>
                  <a:avLst/>
                  <a:gdLst>
                    <a:gd name="connsiteX0" fmla="*/ 4288 w 370647"/>
                    <a:gd name="connsiteY0" fmla="*/ 1405 h 242597"/>
                    <a:gd name="connsiteX1" fmla="*/ 95219 w 370647"/>
                    <a:gd name="connsiteY1" fmla="*/ 61074 h 242597"/>
                    <a:gd name="connsiteX2" fmla="*/ 136284 w 370647"/>
                    <a:gd name="connsiteY2" fmla="*/ 96118 h 242597"/>
                    <a:gd name="connsiteX3" fmla="*/ 182238 w 370647"/>
                    <a:gd name="connsiteY3" fmla="*/ 117902 h 242597"/>
                    <a:gd name="connsiteX4" fmla="*/ 277079 w 370647"/>
                    <a:gd name="connsiteY4" fmla="*/ 174729 h 242597"/>
                    <a:gd name="connsiteX5" fmla="*/ 367032 w 370647"/>
                    <a:gd name="connsiteY5" fmla="*/ 232504 h 242597"/>
                    <a:gd name="connsiteX6" fmla="*/ 366054 w 370647"/>
                    <a:gd name="connsiteY6" fmla="*/ 241028 h 242597"/>
                    <a:gd name="connsiteX7" fmla="*/ 256547 w 370647"/>
                    <a:gd name="connsiteY7" fmla="*/ 196513 h 242597"/>
                    <a:gd name="connsiteX8" fmla="*/ 165616 w 370647"/>
                    <a:gd name="connsiteY8" fmla="*/ 152945 h 242597"/>
                    <a:gd name="connsiteX9" fmla="*/ 87396 w 370647"/>
                    <a:gd name="connsiteY9" fmla="*/ 81911 h 242597"/>
                    <a:gd name="connsiteX10" fmla="*/ 2332 w 370647"/>
                    <a:gd name="connsiteY10" fmla="*/ 8035 h 242597"/>
                    <a:gd name="connsiteX11" fmla="*/ 4288 w 370647"/>
                    <a:gd name="connsiteY11" fmla="*/ 1405 h 242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70647" h="242597">
                      <a:moveTo>
                        <a:pt x="4288" y="1405"/>
                      </a:moveTo>
                      <a:cubicBezTo>
                        <a:pt x="32643" y="24136"/>
                        <a:pt x="64908" y="42131"/>
                        <a:pt x="95219" y="61074"/>
                      </a:cubicBezTo>
                      <a:cubicBezTo>
                        <a:pt x="109885" y="70545"/>
                        <a:pt x="121617" y="85699"/>
                        <a:pt x="136284" y="96118"/>
                      </a:cubicBezTo>
                      <a:cubicBezTo>
                        <a:pt x="149972" y="106536"/>
                        <a:pt x="167572" y="109377"/>
                        <a:pt x="182238" y="117902"/>
                      </a:cubicBezTo>
                      <a:cubicBezTo>
                        <a:pt x="214504" y="135897"/>
                        <a:pt x="243835" y="157681"/>
                        <a:pt x="277079" y="174729"/>
                      </a:cubicBezTo>
                      <a:cubicBezTo>
                        <a:pt x="309344" y="190830"/>
                        <a:pt x="341610" y="207879"/>
                        <a:pt x="367032" y="232504"/>
                      </a:cubicBezTo>
                      <a:cubicBezTo>
                        <a:pt x="369965" y="235346"/>
                        <a:pt x="373876" y="246711"/>
                        <a:pt x="366054" y="241028"/>
                      </a:cubicBezTo>
                      <a:cubicBezTo>
                        <a:pt x="331833" y="219245"/>
                        <a:pt x="294679" y="209773"/>
                        <a:pt x="256547" y="196513"/>
                      </a:cubicBezTo>
                      <a:cubicBezTo>
                        <a:pt x="224281" y="185148"/>
                        <a:pt x="195926" y="167152"/>
                        <a:pt x="165616" y="152945"/>
                      </a:cubicBezTo>
                      <a:cubicBezTo>
                        <a:pt x="132373" y="136844"/>
                        <a:pt x="114773" y="103695"/>
                        <a:pt x="87396" y="81911"/>
                      </a:cubicBezTo>
                      <a:cubicBezTo>
                        <a:pt x="58064" y="58232"/>
                        <a:pt x="27754" y="35501"/>
                        <a:pt x="2332" y="8035"/>
                      </a:cubicBezTo>
                      <a:cubicBezTo>
                        <a:pt x="-601" y="5193"/>
                        <a:pt x="-1579" y="-3331"/>
                        <a:pt x="4288" y="1405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5E8A340B-0150-176A-F337-B671BB6DBCC4}"/>
                    </a:ext>
                  </a:extLst>
                </p:cNvPr>
                <p:cNvSpPr/>
                <p:nvPr/>
              </p:nvSpPr>
              <p:spPr>
                <a:xfrm>
                  <a:off x="11085223" y="4966909"/>
                  <a:ext cx="307730" cy="152386"/>
                </a:xfrm>
                <a:custGeom>
                  <a:avLst/>
                  <a:gdLst>
                    <a:gd name="connsiteX0" fmla="*/ 4345 w 307730"/>
                    <a:gd name="connsiteY0" fmla="*/ 1569 h 152386"/>
                    <a:gd name="connsiteX1" fmla="*/ 68877 w 307730"/>
                    <a:gd name="connsiteY1" fmla="*/ 35666 h 152386"/>
                    <a:gd name="connsiteX2" fmla="*/ 138297 w 307730"/>
                    <a:gd name="connsiteY2" fmla="*/ 69762 h 152386"/>
                    <a:gd name="connsiteX3" fmla="*/ 212606 w 307730"/>
                    <a:gd name="connsiteY3" fmla="*/ 101017 h 152386"/>
                    <a:gd name="connsiteX4" fmla="*/ 298647 w 307730"/>
                    <a:gd name="connsiteY4" fmla="*/ 137955 h 152386"/>
                    <a:gd name="connsiteX5" fmla="*/ 305491 w 307730"/>
                    <a:gd name="connsiteY5" fmla="*/ 152162 h 152386"/>
                    <a:gd name="connsiteX6" fmla="*/ 143186 w 307730"/>
                    <a:gd name="connsiteY6" fmla="*/ 101965 h 152386"/>
                    <a:gd name="connsiteX7" fmla="*/ 58122 w 307730"/>
                    <a:gd name="connsiteY7" fmla="*/ 47031 h 152386"/>
                    <a:gd name="connsiteX8" fmla="*/ 1412 w 307730"/>
                    <a:gd name="connsiteY8" fmla="*/ 5357 h 152386"/>
                    <a:gd name="connsiteX9" fmla="*/ 4345 w 307730"/>
                    <a:gd name="connsiteY9" fmla="*/ 1569 h 152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730" h="152386">
                      <a:moveTo>
                        <a:pt x="4345" y="1569"/>
                      </a:moveTo>
                      <a:cubicBezTo>
                        <a:pt x="22923" y="18618"/>
                        <a:pt x="47366" y="24300"/>
                        <a:pt x="68877" y="35666"/>
                      </a:cubicBezTo>
                      <a:cubicBezTo>
                        <a:pt x="91365" y="47978"/>
                        <a:pt x="115808" y="56502"/>
                        <a:pt x="138297" y="69762"/>
                      </a:cubicBezTo>
                      <a:cubicBezTo>
                        <a:pt x="160784" y="83022"/>
                        <a:pt x="188162" y="91546"/>
                        <a:pt x="212606" y="101017"/>
                      </a:cubicBezTo>
                      <a:cubicBezTo>
                        <a:pt x="241937" y="112383"/>
                        <a:pt x="270292" y="125643"/>
                        <a:pt x="298647" y="137955"/>
                      </a:cubicBezTo>
                      <a:cubicBezTo>
                        <a:pt x="301580" y="138903"/>
                        <a:pt x="312335" y="152162"/>
                        <a:pt x="305491" y="152162"/>
                      </a:cubicBezTo>
                      <a:cubicBezTo>
                        <a:pt x="251715" y="155004"/>
                        <a:pt x="187184" y="130379"/>
                        <a:pt x="143186" y="101965"/>
                      </a:cubicBezTo>
                      <a:cubicBezTo>
                        <a:pt x="114831" y="83969"/>
                        <a:pt x="86476" y="65974"/>
                        <a:pt x="58122" y="47031"/>
                      </a:cubicBezTo>
                      <a:cubicBezTo>
                        <a:pt x="37589" y="33771"/>
                        <a:pt x="17057" y="23353"/>
                        <a:pt x="1412" y="5357"/>
                      </a:cubicBezTo>
                      <a:cubicBezTo>
                        <a:pt x="-1521" y="1569"/>
                        <a:pt x="434" y="-2219"/>
                        <a:pt x="4345" y="1569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144" name="Graphic 25">
              <a:extLst>
                <a:ext uri="{FF2B5EF4-FFF2-40B4-BE49-F238E27FC236}">
                  <a16:creationId xmlns:a16="http://schemas.microsoft.com/office/drawing/2014/main" id="{739C511A-B41D-6631-E14F-45EA528B7FF7}"/>
                </a:ext>
              </a:extLst>
            </p:cNvPr>
            <p:cNvGrpSpPr/>
            <p:nvPr/>
          </p:nvGrpSpPr>
          <p:grpSpPr>
            <a:xfrm>
              <a:off x="8312546" y="-1702149"/>
              <a:ext cx="4531188" cy="3765783"/>
              <a:chOff x="8312546" y="-1702149"/>
              <a:chExt cx="4531188" cy="3765783"/>
            </a:xfrm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68A15250-E0B5-1D2A-C34E-1FB492DBC59E}"/>
                  </a:ext>
                </a:extLst>
              </p:cNvPr>
              <p:cNvSpPr/>
              <p:nvPr/>
            </p:nvSpPr>
            <p:spPr>
              <a:xfrm>
                <a:off x="8322448" y="-1696517"/>
                <a:ext cx="4515296" cy="3749068"/>
              </a:xfrm>
              <a:custGeom>
                <a:avLst/>
                <a:gdLst>
                  <a:gd name="connsiteX0" fmla="*/ 4415599 w 4515296"/>
                  <a:gd name="connsiteY0" fmla="*/ 2206861 h 3749068"/>
                  <a:gd name="connsiteX1" fmla="*/ 4410710 w 4515296"/>
                  <a:gd name="connsiteY1" fmla="*/ 2194548 h 3749068"/>
                  <a:gd name="connsiteX2" fmla="*/ 4469373 w 4515296"/>
                  <a:gd name="connsiteY2" fmla="*/ 2032589 h 3749068"/>
                  <a:gd name="connsiteX3" fmla="*/ 4265025 w 4515296"/>
                  <a:gd name="connsiteY3" fmla="*/ 2028800 h 3749068"/>
                  <a:gd name="connsiteX4" fmla="*/ 4260136 w 4515296"/>
                  <a:gd name="connsiteY4" fmla="*/ 2017435 h 3749068"/>
                  <a:gd name="connsiteX5" fmla="*/ 4328579 w 4515296"/>
                  <a:gd name="connsiteY5" fmla="*/ 1838428 h 3749068"/>
                  <a:gd name="connsiteX6" fmla="*/ 4286536 w 4515296"/>
                  <a:gd name="connsiteY6" fmla="*/ 1774970 h 3749068"/>
                  <a:gd name="connsiteX7" fmla="*/ 4181918 w 4515296"/>
                  <a:gd name="connsiteY7" fmla="*/ 1803384 h 3749068"/>
                  <a:gd name="connsiteX8" fmla="*/ 4173117 w 4515296"/>
                  <a:gd name="connsiteY8" fmla="*/ 1793912 h 3749068"/>
                  <a:gd name="connsiteX9" fmla="*/ 4192673 w 4515296"/>
                  <a:gd name="connsiteY9" fmla="*/ 1715301 h 3749068"/>
                  <a:gd name="connsiteX10" fmla="*/ 4112497 w 4515296"/>
                  <a:gd name="connsiteY10" fmla="*/ 1739926 h 3749068"/>
                  <a:gd name="connsiteX11" fmla="*/ 4100765 w 4515296"/>
                  <a:gd name="connsiteY11" fmla="*/ 1733296 h 3749068"/>
                  <a:gd name="connsiteX12" fmla="*/ 4077298 w 4515296"/>
                  <a:gd name="connsiteY12" fmla="*/ 1564707 h 3749068"/>
                  <a:gd name="connsiteX13" fmla="*/ 4022545 w 4515296"/>
                  <a:gd name="connsiteY13" fmla="*/ 1516404 h 3749068"/>
                  <a:gd name="connsiteX14" fmla="*/ 3944325 w 4515296"/>
                  <a:gd name="connsiteY14" fmla="*/ 1577967 h 3749068"/>
                  <a:gd name="connsiteX15" fmla="*/ 3931614 w 4515296"/>
                  <a:gd name="connsiteY15" fmla="*/ 1574179 h 3749068"/>
                  <a:gd name="connsiteX16" fmla="*/ 3917926 w 4515296"/>
                  <a:gd name="connsiteY16" fmla="*/ 1484201 h 3749068"/>
                  <a:gd name="connsiteX17" fmla="*/ 3913037 w 4515296"/>
                  <a:gd name="connsiteY17" fmla="*/ 1396118 h 3749068"/>
                  <a:gd name="connsiteX18" fmla="*/ 3919881 w 4515296"/>
                  <a:gd name="connsiteY18" fmla="*/ 1393277 h 3749068"/>
                  <a:gd name="connsiteX19" fmla="*/ 3965835 w 4515296"/>
                  <a:gd name="connsiteY19" fmla="*/ 1425479 h 3749068"/>
                  <a:gd name="connsiteX20" fmla="*/ 4000057 w 4515296"/>
                  <a:gd name="connsiteY20" fmla="*/ 1390436 h 3749068"/>
                  <a:gd name="connsiteX21" fmla="*/ 3943347 w 4515296"/>
                  <a:gd name="connsiteY21" fmla="*/ 1309930 h 3749068"/>
                  <a:gd name="connsiteX22" fmla="*/ 3948236 w 4515296"/>
                  <a:gd name="connsiteY22" fmla="*/ 1303300 h 3749068"/>
                  <a:gd name="connsiteX23" fmla="*/ 4001034 w 4515296"/>
                  <a:gd name="connsiteY23" fmla="*/ 1308036 h 3749068"/>
                  <a:gd name="connsiteX24" fmla="*/ 4006900 w 4515296"/>
                  <a:gd name="connsiteY24" fmla="*/ 1261626 h 3749068"/>
                  <a:gd name="connsiteX25" fmla="*/ 3949214 w 4515296"/>
                  <a:gd name="connsiteY25" fmla="*/ 1205746 h 3749068"/>
                  <a:gd name="connsiteX26" fmla="*/ 3812329 w 4515296"/>
                  <a:gd name="connsiteY26" fmla="*/ 1134711 h 3749068"/>
                  <a:gd name="connsiteX27" fmla="*/ 3816240 w 4515296"/>
                  <a:gd name="connsiteY27" fmla="*/ 1127134 h 3749068"/>
                  <a:gd name="connsiteX28" fmla="*/ 3876860 w 4515296"/>
                  <a:gd name="connsiteY28" fmla="*/ 1132817 h 3749068"/>
                  <a:gd name="connsiteX29" fmla="*/ 3908149 w 4515296"/>
                  <a:gd name="connsiteY29" fmla="*/ 1084513 h 3749068"/>
                  <a:gd name="connsiteX30" fmla="*/ 3805485 w 4515296"/>
                  <a:gd name="connsiteY30" fmla="*/ 1043787 h 3749068"/>
                  <a:gd name="connsiteX31" fmla="*/ 3804507 w 4515296"/>
                  <a:gd name="connsiteY31" fmla="*/ 1036209 h 3749068"/>
                  <a:gd name="connsiteX32" fmla="*/ 3904238 w 4515296"/>
                  <a:gd name="connsiteY32" fmla="*/ 907400 h 3749068"/>
                  <a:gd name="connsiteX33" fmla="*/ 3894460 w 4515296"/>
                  <a:gd name="connsiteY33" fmla="*/ 865726 h 3749068"/>
                  <a:gd name="connsiteX34" fmla="*/ 3849483 w 4515296"/>
                  <a:gd name="connsiteY34" fmla="*/ 874250 h 3749068"/>
                  <a:gd name="connsiteX35" fmla="*/ 3786908 w 4515296"/>
                  <a:gd name="connsiteY35" fmla="*/ 928237 h 3749068"/>
                  <a:gd name="connsiteX36" fmla="*/ 3780064 w 4515296"/>
                  <a:gd name="connsiteY36" fmla="*/ 923501 h 3749068"/>
                  <a:gd name="connsiteX37" fmla="*/ 3806463 w 4515296"/>
                  <a:gd name="connsiteY37" fmla="*/ 825947 h 3749068"/>
                  <a:gd name="connsiteX38" fmla="*/ 3781042 w 4515296"/>
                  <a:gd name="connsiteY38" fmla="*/ 772908 h 3749068"/>
                  <a:gd name="connsiteX39" fmla="*/ 3731176 w 4515296"/>
                  <a:gd name="connsiteY39" fmla="*/ 813634 h 3749068"/>
                  <a:gd name="connsiteX40" fmla="*/ 3724332 w 4515296"/>
                  <a:gd name="connsiteY40" fmla="*/ 809846 h 3749068"/>
                  <a:gd name="connsiteX41" fmla="*/ 3705755 w 4515296"/>
                  <a:gd name="connsiteY41" fmla="*/ 714186 h 3749068"/>
                  <a:gd name="connsiteX42" fmla="*/ 3703800 w 4515296"/>
                  <a:gd name="connsiteY42" fmla="*/ 717027 h 3749068"/>
                  <a:gd name="connsiteX43" fmla="*/ 3668601 w 4515296"/>
                  <a:gd name="connsiteY43" fmla="*/ 825000 h 3749068"/>
                  <a:gd name="connsiteX44" fmla="*/ 3646113 w 4515296"/>
                  <a:gd name="connsiteY44" fmla="*/ 779538 h 3749068"/>
                  <a:gd name="connsiteX45" fmla="*/ 3636335 w 4515296"/>
                  <a:gd name="connsiteY45" fmla="*/ 768172 h 3749068"/>
                  <a:gd name="connsiteX46" fmla="*/ 3635358 w 4515296"/>
                  <a:gd name="connsiteY46" fmla="*/ 772908 h 3749068"/>
                  <a:gd name="connsiteX47" fmla="*/ 3630469 w 4515296"/>
                  <a:gd name="connsiteY47" fmla="*/ 843942 h 3749068"/>
                  <a:gd name="connsiteX48" fmla="*/ 3621669 w 4515296"/>
                  <a:gd name="connsiteY48" fmla="*/ 842995 h 3749068"/>
                  <a:gd name="connsiteX49" fmla="*/ 3583537 w 4515296"/>
                  <a:gd name="connsiteY49" fmla="*/ 765330 h 3749068"/>
                  <a:gd name="connsiteX50" fmla="*/ 3563004 w 4515296"/>
                  <a:gd name="connsiteY50" fmla="*/ 845837 h 3749068"/>
                  <a:gd name="connsiteX51" fmla="*/ 3555183 w 4515296"/>
                  <a:gd name="connsiteY51" fmla="*/ 845837 h 3749068"/>
                  <a:gd name="connsiteX52" fmla="*/ 3546383 w 4515296"/>
                  <a:gd name="connsiteY52" fmla="*/ 818370 h 3749068"/>
                  <a:gd name="connsiteX53" fmla="*/ 3491629 w 4515296"/>
                  <a:gd name="connsiteY53" fmla="*/ 776696 h 3749068"/>
                  <a:gd name="connsiteX54" fmla="*/ 3494562 w 4515296"/>
                  <a:gd name="connsiteY54" fmla="*/ 714186 h 3749068"/>
                  <a:gd name="connsiteX55" fmla="*/ 3481852 w 4515296"/>
                  <a:gd name="connsiteY55" fmla="*/ 711344 h 3749068"/>
                  <a:gd name="connsiteX56" fmla="*/ 3408521 w 4515296"/>
                  <a:gd name="connsiteY56" fmla="*/ 789009 h 3749068"/>
                  <a:gd name="connsiteX57" fmla="*/ 3417320 w 4515296"/>
                  <a:gd name="connsiteY57" fmla="*/ 656411 h 3749068"/>
                  <a:gd name="connsiteX58" fmla="*/ 3356700 w 4515296"/>
                  <a:gd name="connsiteY58" fmla="*/ 683878 h 3749068"/>
                  <a:gd name="connsiteX59" fmla="*/ 3346923 w 4515296"/>
                  <a:gd name="connsiteY59" fmla="*/ 670618 h 3749068"/>
                  <a:gd name="connsiteX60" fmla="*/ 3242304 w 4515296"/>
                  <a:gd name="connsiteY60" fmla="*/ 593900 h 3749068"/>
                  <a:gd name="connsiteX61" fmla="*/ 3229593 w 4515296"/>
                  <a:gd name="connsiteY61" fmla="*/ 663988 h 3749068"/>
                  <a:gd name="connsiteX62" fmla="*/ 3173862 w 4515296"/>
                  <a:gd name="connsiteY62" fmla="*/ 607160 h 3749068"/>
                  <a:gd name="connsiteX63" fmla="*/ 3105419 w 4515296"/>
                  <a:gd name="connsiteY63" fmla="*/ 574011 h 3749068"/>
                  <a:gd name="connsiteX64" fmla="*/ 3102486 w 4515296"/>
                  <a:gd name="connsiteY64" fmla="*/ 658305 h 3749068"/>
                  <a:gd name="connsiteX65" fmla="*/ 3115197 w 4515296"/>
                  <a:gd name="connsiteY65" fmla="*/ 699032 h 3749068"/>
                  <a:gd name="connsiteX66" fmla="*/ 3052622 w 4515296"/>
                  <a:gd name="connsiteY66" fmla="*/ 658305 h 3749068"/>
                  <a:gd name="connsiteX67" fmla="*/ 2985157 w 4515296"/>
                  <a:gd name="connsiteY67" fmla="*/ 629891 h 3749068"/>
                  <a:gd name="connsiteX68" fmla="*/ 3036978 w 4515296"/>
                  <a:gd name="connsiteY68" fmla="*/ 531390 h 3749068"/>
                  <a:gd name="connsiteX69" fmla="*/ 3021333 w 4515296"/>
                  <a:gd name="connsiteY69" fmla="*/ 466038 h 3749068"/>
                  <a:gd name="connsiteX70" fmla="*/ 2950936 w 4515296"/>
                  <a:gd name="connsiteY70" fmla="*/ 479298 h 3749068"/>
                  <a:gd name="connsiteX71" fmla="*/ 2851206 w 4515296"/>
                  <a:gd name="connsiteY71" fmla="*/ 564539 h 3749068"/>
                  <a:gd name="connsiteX72" fmla="*/ 2840451 w 4515296"/>
                  <a:gd name="connsiteY72" fmla="*/ 556962 h 3749068"/>
                  <a:gd name="connsiteX73" fmla="*/ 2882494 w 4515296"/>
                  <a:gd name="connsiteY73" fmla="*/ 402580 h 3749068"/>
                  <a:gd name="connsiteX74" fmla="*/ 2842407 w 4515296"/>
                  <a:gd name="connsiteY74" fmla="*/ 319233 h 3749068"/>
                  <a:gd name="connsiteX75" fmla="*/ 2763209 w 4515296"/>
                  <a:gd name="connsiteY75" fmla="*/ 382691 h 3749068"/>
                  <a:gd name="connsiteX76" fmla="*/ 2752453 w 4515296"/>
                  <a:gd name="connsiteY76" fmla="*/ 377008 h 3749068"/>
                  <a:gd name="connsiteX77" fmla="*/ 2724100 w 4515296"/>
                  <a:gd name="connsiteY77" fmla="*/ 226414 h 3749068"/>
                  <a:gd name="connsiteX78" fmla="*/ 2720188 w 4515296"/>
                  <a:gd name="connsiteY78" fmla="*/ 232097 h 3749068"/>
                  <a:gd name="connsiteX79" fmla="*/ 2664457 w 4515296"/>
                  <a:gd name="connsiteY79" fmla="*/ 402580 h 3749068"/>
                  <a:gd name="connsiteX80" fmla="*/ 2629258 w 4515296"/>
                  <a:gd name="connsiteY80" fmla="*/ 331546 h 3749068"/>
                  <a:gd name="connsiteX81" fmla="*/ 2614592 w 4515296"/>
                  <a:gd name="connsiteY81" fmla="*/ 313550 h 3749068"/>
                  <a:gd name="connsiteX82" fmla="*/ 2613614 w 4515296"/>
                  <a:gd name="connsiteY82" fmla="*/ 320180 h 3749068"/>
                  <a:gd name="connsiteX83" fmla="*/ 2604815 w 4515296"/>
                  <a:gd name="connsiteY83" fmla="*/ 432888 h 3749068"/>
                  <a:gd name="connsiteX84" fmla="*/ 2592103 w 4515296"/>
                  <a:gd name="connsiteY84" fmla="*/ 431941 h 3749068"/>
                  <a:gd name="connsiteX85" fmla="*/ 2532461 w 4515296"/>
                  <a:gd name="connsiteY85" fmla="*/ 309762 h 3749068"/>
                  <a:gd name="connsiteX86" fmla="*/ 2499218 w 4515296"/>
                  <a:gd name="connsiteY86" fmla="*/ 436677 h 3749068"/>
                  <a:gd name="connsiteX87" fmla="*/ 2486507 w 4515296"/>
                  <a:gd name="connsiteY87" fmla="*/ 436677 h 3749068"/>
                  <a:gd name="connsiteX88" fmla="*/ 2472819 w 4515296"/>
                  <a:gd name="connsiteY88" fmla="*/ 393109 h 3749068"/>
                  <a:gd name="connsiteX89" fmla="*/ 2386777 w 4515296"/>
                  <a:gd name="connsiteY89" fmla="*/ 326810 h 3749068"/>
                  <a:gd name="connsiteX90" fmla="*/ 2390688 w 4515296"/>
                  <a:gd name="connsiteY90" fmla="*/ 228309 h 3749068"/>
                  <a:gd name="connsiteX91" fmla="*/ 2371134 w 4515296"/>
                  <a:gd name="connsiteY91" fmla="*/ 222626 h 3749068"/>
                  <a:gd name="connsiteX92" fmla="*/ 2254782 w 4515296"/>
                  <a:gd name="connsiteY92" fmla="*/ 345753 h 3749068"/>
                  <a:gd name="connsiteX93" fmla="*/ 2268470 w 4515296"/>
                  <a:gd name="connsiteY93" fmla="*/ 135490 h 3749068"/>
                  <a:gd name="connsiteX94" fmla="*/ 2173629 w 4515296"/>
                  <a:gd name="connsiteY94" fmla="*/ 179058 h 3749068"/>
                  <a:gd name="connsiteX95" fmla="*/ 2158962 w 4515296"/>
                  <a:gd name="connsiteY95" fmla="*/ 157274 h 3749068"/>
                  <a:gd name="connsiteX96" fmla="*/ 1992746 w 4515296"/>
                  <a:gd name="connsiteY96" fmla="*/ 36041 h 3749068"/>
                  <a:gd name="connsiteX97" fmla="*/ 1973191 w 4515296"/>
                  <a:gd name="connsiteY97" fmla="*/ 146855 h 3749068"/>
                  <a:gd name="connsiteX98" fmla="*/ 1885194 w 4515296"/>
                  <a:gd name="connsiteY98" fmla="*/ 57825 h 3749068"/>
                  <a:gd name="connsiteX99" fmla="*/ 1777642 w 4515296"/>
                  <a:gd name="connsiteY99" fmla="*/ 4786 h 3749068"/>
                  <a:gd name="connsiteX100" fmla="*/ 1773731 w 4515296"/>
                  <a:gd name="connsiteY100" fmla="*/ 137384 h 3749068"/>
                  <a:gd name="connsiteX101" fmla="*/ 1793286 w 4515296"/>
                  <a:gd name="connsiteY101" fmla="*/ 200842 h 3749068"/>
                  <a:gd name="connsiteX102" fmla="*/ 1694533 w 4515296"/>
                  <a:gd name="connsiteY102" fmla="*/ 136437 h 3749068"/>
                  <a:gd name="connsiteX103" fmla="*/ 1492140 w 4515296"/>
                  <a:gd name="connsiteY103" fmla="*/ 101393 h 3749068"/>
                  <a:gd name="connsiteX104" fmla="*/ 1496051 w 4515296"/>
                  <a:gd name="connsiteY104" fmla="*/ 280401 h 3749068"/>
                  <a:gd name="connsiteX105" fmla="*/ 1502896 w 4515296"/>
                  <a:gd name="connsiteY105" fmla="*/ 302185 h 3749068"/>
                  <a:gd name="connsiteX106" fmla="*/ 1463786 w 4515296"/>
                  <a:gd name="connsiteY106" fmla="*/ 282295 h 3749068"/>
                  <a:gd name="connsiteX107" fmla="*/ 1436409 w 4515296"/>
                  <a:gd name="connsiteY107" fmla="*/ 291766 h 3749068"/>
                  <a:gd name="connsiteX108" fmla="*/ 1439343 w 4515296"/>
                  <a:gd name="connsiteY108" fmla="*/ 360907 h 3749068"/>
                  <a:gd name="connsiteX109" fmla="*/ 1502896 w 4515296"/>
                  <a:gd name="connsiteY109" fmla="*/ 450884 h 3749068"/>
                  <a:gd name="connsiteX110" fmla="*/ 1342545 w 4515296"/>
                  <a:gd name="connsiteY110" fmla="*/ 407316 h 3749068"/>
                  <a:gd name="connsiteX111" fmla="*/ 1205661 w 4515296"/>
                  <a:gd name="connsiteY111" fmla="*/ 448990 h 3749068"/>
                  <a:gd name="connsiteX112" fmla="*/ 1339612 w 4515296"/>
                  <a:gd name="connsiteY112" fmla="*/ 570222 h 3749068"/>
                  <a:gd name="connsiteX113" fmla="*/ 982735 w 4515296"/>
                  <a:gd name="connsiteY113" fmla="*/ 667776 h 3749068"/>
                  <a:gd name="connsiteX114" fmla="*/ 1259437 w 4515296"/>
                  <a:gd name="connsiteY114" fmla="*/ 802269 h 3749068"/>
                  <a:gd name="connsiteX115" fmla="*/ 1061933 w 4515296"/>
                  <a:gd name="connsiteY115" fmla="*/ 830683 h 3749068"/>
                  <a:gd name="connsiteX116" fmla="*/ 935804 w 4515296"/>
                  <a:gd name="connsiteY116" fmla="*/ 896034 h 3749068"/>
                  <a:gd name="connsiteX117" fmla="*/ 1075622 w 4515296"/>
                  <a:gd name="connsiteY117" fmla="*/ 976541 h 3749068"/>
                  <a:gd name="connsiteX118" fmla="*/ 972958 w 4515296"/>
                  <a:gd name="connsiteY118" fmla="*/ 1032421 h 3749068"/>
                  <a:gd name="connsiteX119" fmla="*/ 1063888 w 4515296"/>
                  <a:gd name="connsiteY119" fmla="*/ 1095879 h 3749068"/>
                  <a:gd name="connsiteX120" fmla="*/ 817497 w 4515296"/>
                  <a:gd name="connsiteY120" fmla="*/ 1352550 h 3749068"/>
                  <a:gd name="connsiteX121" fmla="*/ 825318 w 4515296"/>
                  <a:gd name="connsiteY121" fmla="*/ 1408431 h 3749068"/>
                  <a:gd name="connsiteX122" fmla="*/ 674745 w 4515296"/>
                  <a:gd name="connsiteY122" fmla="*/ 1397066 h 3749068"/>
                  <a:gd name="connsiteX123" fmla="*/ 678657 w 4515296"/>
                  <a:gd name="connsiteY123" fmla="*/ 1576073 h 3749068"/>
                  <a:gd name="connsiteX124" fmla="*/ 685501 w 4515296"/>
                  <a:gd name="connsiteY124" fmla="*/ 1597857 h 3749068"/>
                  <a:gd name="connsiteX125" fmla="*/ 646392 w 4515296"/>
                  <a:gd name="connsiteY125" fmla="*/ 1577967 h 3749068"/>
                  <a:gd name="connsiteX126" fmla="*/ 619014 w 4515296"/>
                  <a:gd name="connsiteY126" fmla="*/ 1587438 h 3749068"/>
                  <a:gd name="connsiteX127" fmla="*/ 621948 w 4515296"/>
                  <a:gd name="connsiteY127" fmla="*/ 1656579 h 3749068"/>
                  <a:gd name="connsiteX128" fmla="*/ 684524 w 4515296"/>
                  <a:gd name="connsiteY128" fmla="*/ 1746556 h 3749068"/>
                  <a:gd name="connsiteX129" fmla="*/ 525151 w 4515296"/>
                  <a:gd name="connsiteY129" fmla="*/ 1702988 h 3749068"/>
                  <a:gd name="connsiteX130" fmla="*/ 388267 w 4515296"/>
                  <a:gd name="connsiteY130" fmla="*/ 1744662 h 3749068"/>
                  <a:gd name="connsiteX131" fmla="*/ 522218 w 4515296"/>
                  <a:gd name="connsiteY131" fmla="*/ 1865894 h 3749068"/>
                  <a:gd name="connsiteX132" fmla="*/ 165340 w 4515296"/>
                  <a:gd name="connsiteY132" fmla="*/ 1963449 h 3749068"/>
                  <a:gd name="connsiteX133" fmla="*/ 442042 w 4515296"/>
                  <a:gd name="connsiteY133" fmla="*/ 2097941 h 3749068"/>
                  <a:gd name="connsiteX134" fmla="*/ 244538 w 4515296"/>
                  <a:gd name="connsiteY134" fmla="*/ 2126355 h 3749068"/>
                  <a:gd name="connsiteX135" fmla="*/ 118409 w 4515296"/>
                  <a:gd name="connsiteY135" fmla="*/ 2191707 h 3749068"/>
                  <a:gd name="connsiteX136" fmla="*/ 258227 w 4515296"/>
                  <a:gd name="connsiteY136" fmla="*/ 2272212 h 3749068"/>
                  <a:gd name="connsiteX137" fmla="*/ 155563 w 4515296"/>
                  <a:gd name="connsiteY137" fmla="*/ 2328093 h 3749068"/>
                  <a:gd name="connsiteX138" fmla="*/ 246493 w 4515296"/>
                  <a:gd name="connsiteY138" fmla="*/ 2391551 h 3749068"/>
                  <a:gd name="connsiteX139" fmla="*/ 102 w 4515296"/>
                  <a:gd name="connsiteY139" fmla="*/ 2648223 h 3749068"/>
                  <a:gd name="connsiteX140" fmla="*/ 136986 w 4515296"/>
                  <a:gd name="connsiteY140" fmla="*/ 2768508 h 3749068"/>
                  <a:gd name="connsiteX141" fmla="*/ 89076 w 4515296"/>
                  <a:gd name="connsiteY141" fmla="*/ 2839543 h 3749068"/>
                  <a:gd name="connsiteX142" fmla="*/ 149697 w 4515296"/>
                  <a:gd name="connsiteY142" fmla="*/ 2876481 h 3749068"/>
                  <a:gd name="connsiteX143" fmla="*/ 187829 w 4515296"/>
                  <a:gd name="connsiteY143" fmla="*/ 2928573 h 3749068"/>
                  <a:gd name="connsiteX144" fmla="*/ 133075 w 4515296"/>
                  <a:gd name="connsiteY144" fmla="*/ 2973088 h 3749068"/>
                  <a:gd name="connsiteX145" fmla="*/ 74410 w 4515296"/>
                  <a:gd name="connsiteY145" fmla="*/ 3059277 h 3749068"/>
                  <a:gd name="connsiteX146" fmla="*/ 184896 w 4515296"/>
                  <a:gd name="connsiteY146" fmla="*/ 3091479 h 3749068"/>
                  <a:gd name="connsiteX147" fmla="*/ 178052 w 4515296"/>
                  <a:gd name="connsiteY147" fmla="*/ 3174826 h 3749068"/>
                  <a:gd name="connsiteX148" fmla="*/ 330580 w 4515296"/>
                  <a:gd name="connsiteY148" fmla="*/ 3144518 h 3749068"/>
                  <a:gd name="connsiteX149" fmla="*/ 351112 w 4515296"/>
                  <a:gd name="connsiteY149" fmla="*/ 3134100 h 3749068"/>
                  <a:gd name="connsiteX150" fmla="*/ 312002 w 4515296"/>
                  <a:gd name="connsiteY150" fmla="*/ 3185245 h 3749068"/>
                  <a:gd name="connsiteX151" fmla="*/ 349157 w 4515296"/>
                  <a:gd name="connsiteY151" fmla="*/ 3298900 h 3749068"/>
                  <a:gd name="connsiteX152" fmla="*/ 368712 w 4515296"/>
                  <a:gd name="connsiteY152" fmla="*/ 3287535 h 3749068"/>
                  <a:gd name="connsiteX153" fmla="*/ 432265 w 4515296"/>
                  <a:gd name="connsiteY153" fmla="*/ 3422974 h 3749068"/>
                  <a:gd name="connsiteX154" fmla="*/ 507551 w 4515296"/>
                  <a:gd name="connsiteY154" fmla="*/ 3381301 h 3749068"/>
                  <a:gd name="connsiteX155" fmla="*/ 539817 w 4515296"/>
                  <a:gd name="connsiteY155" fmla="*/ 3403084 h 3749068"/>
                  <a:gd name="connsiteX156" fmla="*/ 617059 w 4515296"/>
                  <a:gd name="connsiteY156" fmla="*/ 3370882 h 3749068"/>
                  <a:gd name="connsiteX157" fmla="*/ 630747 w 4515296"/>
                  <a:gd name="connsiteY157" fmla="*/ 3355728 h 3749068"/>
                  <a:gd name="connsiteX158" fmla="*/ 622925 w 4515296"/>
                  <a:gd name="connsiteY158" fmla="*/ 3368041 h 3749068"/>
                  <a:gd name="connsiteX159" fmla="*/ 600437 w 4515296"/>
                  <a:gd name="connsiteY159" fmla="*/ 3403084 h 3749068"/>
                  <a:gd name="connsiteX160" fmla="*/ 739277 w 4515296"/>
                  <a:gd name="connsiteY160" fmla="*/ 3414450 h 3749068"/>
                  <a:gd name="connsiteX161" fmla="*/ 678657 w 4515296"/>
                  <a:gd name="connsiteY161" fmla="*/ 3576409 h 3749068"/>
                  <a:gd name="connsiteX162" fmla="*/ 830207 w 4515296"/>
                  <a:gd name="connsiteY162" fmla="*/ 3528105 h 3749068"/>
                  <a:gd name="connsiteX163" fmla="*/ 848785 w 4515296"/>
                  <a:gd name="connsiteY163" fmla="*/ 3490220 h 3749068"/>
                  <a:gd name="connsiteX164" fmla="*/ 839985 w 4515296"/>
                  <a:gd name="connsiteY164" fmla="*/ 3544206 h 3749068"/>
                  <a:gd name="connsiteX165" fmla="*/ 866384 w 4515296"/>
                  <a:gd name="connsiteY165" fmla="*/ 3627554 h 3749068"/>
                  <a:gd name="connsiteX166" fmla="*/ 1021845 w 4515296"/>
                  <a:gd name="connsiteY166" fmla="*/ 3504427 h 3749068"/>
                  <a:gd name="connsiteX167" fmla="*/ 1046289 w 4515296"/>
                  <a:gd name="connsiteY167" fmla="*/ 3611453 h 3749068"/>
                  <a:gd name="connsiteX168" fmla="*/ 1171440 w 4515296"/>
                  <a:gd name="connsiteY168" fmla="*/ 3663545 h 3749068"/>
                  <a:gd name="connsiteX169" fmla="*/ 1160685 w 4515296"/>
                  <a:gd name="connsiteY169" fmla="*/ 3677752 h 3749068"/>
                  <a:gd name="connsiteX170" fmla="*/ 1211528 w 4515296"/>
                  <a:gd name="connsiteY170" fmla="*/ 3619030 h 3749068"/>
                  <a:gd name="connsiteX171" fmla="*/ 1224238 w 4515296"/>
                  <a:gd name="connsiteY171" fmla="*/ 3621871 h 3749068"/>
                  <a:gd name="connsiteX172" fmla="*/ 1318102 w 4515296"/>
                  <a:gd name="connsiteY172" fmla="*/ 3739315 h 3749068"/>
                  <a:gd name="connsiteX173" fmla="*/ 1370900 w 4515296"/>
                  <a:gd name="connsiteY173" fmla="*/ 3744998 h 3749068"/>
                  <a:gd name="connsiteX174" fmla="*/ 1372856 w 4515296"/>
                  <a:gd name="connsiteY174" fmla="*/ 3671122 h 3749068"/>
                  <a:gd name="connsiteX175" fmla="*/ 1384589 w 4515296"/>
                  <a:gd name="connsiteY175" fmla="*/ 3664492 h 3749068"/>
                  <a:gd name="connsiteX176" fmla="*/ 1560583 w 4515296"/>
                  <a:gd name="connsiteY176" fmla="*/ 3687223 h 3749068"/>
                  <a:gd name="connsiteX177" fmla="*/ 1523428 w 4515296"/>
                  <a:gd name="connsiteY177" fmla="*/ 3492114 h 3749068"/>
                  <a:gd name="connsiteX178" fmla="*/ 1534183 w 4515296"/>
                  <a:gd name="connsiteY178" fmla="*/ 3485485 h 3749068"/>
                  <a:gd name="connsiteX179" fmla="*/ 1728755 w 4515296"/>
                  <a:gd name="connsiteY179" fmla="*/ 3513898 h 3749068"/>
                  <a:gd name="connsiteX180" fmla="*/ 1784487 w 4515296"/>
                  <a:gd name="connsiteY180" fmla="*/ 3461806 h 3749068"/>
                  <a:gd name="connsiteX181" fmla="*/ 1734621 w 4515296"/>
                  <a:gd name="connsiteY181" fmla="*/ 3368041 h 3749068"/>
                  <a:gd name="connsiteX182" fmla="*/ 1742444 w 4515296"/>
                  <a:gd name="connsiteY182" fmla="*/ 3357622 h 3749068"/>
                  <a:gd name="connsiteX183" fmla="*/ 1825552 w 4515296"/>
                  <a:gd name="connsiteY183" fmla="*/ 3360464 h 3749068"/>
                  <a:gd name="connsiteX184" fmla="*/ 1784487 w 4515296"/>
                  <a:gd name="connsiteY184" fmla="*/ 3288482 h 3749068"/>
                  <a:gd name="connsiteX185" fmla="*/ 1789375 w 4515296"/>
                  <a:gd name="connsiteY185" fmla="*/ 3276169 h 3749068"/>
                  <a:gd name="connsiteX186" fmla="*/ 1955592 w 4515296"/>
                  <a:gd name="connsiteY186" fmla="*/ 3220289 h 3749068"/>
                  <a:gd name="connsiteX187" fmla="*/ 1992746 w 4515296"/>
                  <a:gd name="connsiteY187" fmla="*/ 3158725 h 3749068"/>
                  <a:gd name="connsiteX188" fmla="*/ 1915504 w 4515296"/>
                  <a:gd name="connsiteY188" fmla="*/ 3096215 h 3749068"/>
                  <a:gd name="connsiteX189" fmla="*/ 1916482 w 4515296"/>
                  <a:gd name="connsiteY189" fmla="*/ 3083902 h 3749068"/>
                  <a:gd name="connsiteX190" fmla="*/ 2086609 w 4515296"/>
                  <a:gd name="connsiteY190" fmla="*/ 3000555 h 3749068"/>
                  <a:gd name="connsiteX191" fmla="*/ 2149185 w 4515296"/>
                  <a:gd name="connsiteY191" fmla="*/ 2938044 h 3749068"/>
                  <a:gd name="connsiteX192" fmla="*/ 2092476 w 4515296"/>
                  <a:gd name="connsiteY192" fmla="*/ 2895423 h 3749068"/>
                  <a:gd name="connsiteX193" fmla="*/ 2093454 w 4515296"/>
                  <a:gd name="connsiteY193" fmla="*/ 2882164 h 3749068"/>
                  <a:gd name="connsiteX194" fmla="*/ 2163851 w 4515296"/>
                  <a:gd name="connsiteY194" fmla="*/ 2771349 h 3749068"/>
                  <a:gd name="connsiteX195" fmla="*/ 2174607 w 4515296"/>
                  <a:gd name="connsiteY195" fmla="*/ 2762825 h 3749068"/>
                  <a:gd name="connsiteX196" fmla="*/ 2234249 w 4515296"/>
                  <a:gd name="connsiteY196" fmla="*/ 2805446 h 3749068"/>
                  <a:gd name="connsiteX197" fmla="*/ 2242071 w 4515296"/>
                  <a:gd name="connsiteY197" fmla="*/ 2738200 h 3749068"/>
                  <a:gd name="connsiteX198" fmla="*/ 2234249 w 4515296"/>
                  <a:gd name="connsiteY198" fmla="*/ 2595184 h 3749068"/>
                  <a:gd name="connsiteX199" fmla="*/ 2245004 w 4515296"/>
                  <a:gd name="connsiteY199" fmla="*/ 2590448 h 3749068"/>
                  <a:gd name="connsiteX200" fmla="*/ 2257715 w 4515296"/>
                  <a:gd name="connsiteY200" fmla="*/ 2599919 h 3749068"/>
                  <a:gd name="connsiteX201" fmla="*/ 2253804 w 4515296"/>
                  <a:gd name="connsiteY201" fmla="*/ 2612232 h 3749068"/>
                  <a:gd name="connsiteX202" fmla="*/ 2269448 w 4515296"/>
                  <a:gd name="connsiteY202" fmla="*/ 2750513 h 3749068"/>
                  <a:gd name="connsiteX203" fmla="*/ 2419043 w 4515296"/>
                  <a:gd name="connsiteY203" fmla="*/ 2648223 h 3749068"/>
                  <a:gd name="connsiteX204" fmla="*/ 2445442 w 4515296"/>
                  <a:gd name="connsiteY204" fmla="*/ 3007185 h 3749068"/>
                  <a:gd name="connsiteX205" fmla="*/ 2637080 w 4515296"/>
                  <a:gd name="connsiteY205" fmla="*/ 2772297 h 3749068"/>
                  <a:gd name="connsiteX206" fmla="*/ 2626325 w 4515296"/>
                  <a:gd name="connsiteY206" fmla="*/ 2965511 h 3749068"/>
                  <a:gd name="connsiteX207" fmla="*/ 2667390 w 4515296"/>
                  <a:gd name="connsiteY207" fmla="*/ 3098109 h 3749068"/>
                  <a:gd name="connsiteX208" fmla="*/ 2776897 w 4515296"/>
                  <a:gd name="connsiteY208" fmla="*/ 2981612 h 3749068"/>
                  <a:gd name="connsiteX209" fmla="*/ 2813074 w 4515296"/>
                  <a:gd name="connsiteY209" fmla="*/ 3089585 h 3749068"/>
                  <a:gd name="connsiteX210" fmla="*/ 2885427 w 4515296"/>
                  <a:gd name="connsiteY210" fmla="*/ 3038440 h 3749068"/>
                  <a:gd name="connsiteX211" fmla="*/ 2884450 w 4515296"/>
                  <a:gd name="connsiteY211" fmla="*/ 3051700 h 3749068"/>
                  <a:gd name="connsiteX212" fmla="*/ 2932359 w 4515296"/>
                  <a:gd name="connsiteY212" fmla="*/ 3124628 h 3749068"/>
                  <a:gd name="connsiteX213" fmla="*/ 2945069 w 4515296"/>
                  <a:gd name="connsiteY213" fmla="*/ 3152095 h 3749068"/>
                  <a:gd name="connsiteX214" fmla="*/ 2941158 w 4515296"/>
                  <a:gd name="connsiteY214" fmla="*/ 3172932 h 3749068"/>
                  <a:gd name="connsiteX215" fmla="*/ 2970491 w 4515296"/>
                  <a:gd name="connsiteY215" fmla="*/ 3195663 h 3749068"/>
                  <a:gd name="connsiteX216" fmla="*/ 2975380 w 4515296"/>
                  <a:gd name="connsiteY216" fmla="*/ 3203240 h 3749068"/>
                  <a:gd name="connsiteX217" fmla="*/ 2995912 w 4515296"/>
                  <a:gd name="connsiteY217" fmla="*/ 3229760 h 3749068"/>
                  <a:gd name="connsiteX218" fmla="*/ 2997868 w 4515296"/>
                  <a:gd name="connsiteY218" fmla="*/ 3232601 h 3749068"/>
                  <a:gd name="connsiteX219" fmla="*/ 2968536 w 4515296"/>
                  <a:gd name="connsiteY219" fmla="*/ 3257227 h 3749068"/>
                  <a:gd name="connsiteX220" fmla="*/ 2931381 w 4515296"/>
                  <a:gd name="connsiteY220" fmla="*/ 3312160 h 3749068"/>
                  <a:gd name="connsiteX221" fmla="*/ 3000801 w 4515296"/>
                  <a:gd name="connsiteY221" fmla="*/ 3332050 h 3749068"/>
                  <a:gd name="connsiteX222" fmla="*/ 2996890 w 4515296"/>
                  <a:gd name="connsiteY222" fmla="*/ 3384142 h 3749068"/>
                  <a:gd name="connsiteX223" fmla="*/ 3093687 w 4515296"/>
                  <a:gd name="connsiteY223" fmla="*/ 3365199 h 3749068"/>
                  <a:gd name="connsiteX224" fmla="*/ 3106397 w 4515296"/>
                  <a:gd name="connsiteY224" fmla="*/ 3358569 h 3749068"/>
                  <a:gd name="connsiteX225" fmla="*/ 3081954 w 4515296"/>
                  <a:gd name="connsiteY225" fmla="*/ 3390772 h 3749068"/>
                  <a:gd name="connsiteX226" fmla="*/ 3105419 w 4515296"/>
                  <a:gd name="connsiteY226" fmla="*/ 3462754 h 3749068"/>
                  <a:gd name="connsiteX227" fmla="*/ 3118131 w 4515296"/>
                  <a:gd name="connsiteY227" fmla="*/ 3456123 h 3749068"/>
                  <a:gd name="connsiteX228" fmla="*/ 3158218 w 4515296"/>
                  <a:gd name="connsiteY228" fmla="*/ 3542313 h 3749068"/>
                  <a:gd name="connsiteX229" fmla="*/ 3206128 w 4515296"/>
                  <a:gd name="connsiteY229" fmla="*/ 3515793 h 3749068"/>
                  <a:gd name="connsiteX230" fmla="*/ 3226660 w 4515296"/>
                  <a:gd name="connsiteY230" fmla="*/ 3530000 h 3749068"/>
                  <a:gd name="connsiteX231" fmla="*/ 3275548 w 4515296"/>
                  <a:gd name="connsiteY231" fmla="*/ 3509163 h 3749068"/>
                  <a:gd name="connsiteX232" fmla="*/ 3284347 w 4515296"/>
                  <a:gd name="connsiteY232" fmla="*/ 3499692 h 3749068"/>
                  <a:gd name="connsiteX233" fmla="*/ 3279459 w 4515296"/>
                  <a:gd name="connsiteY233" fmla="*/ 3507268 h 3749068"/>
                  <a:gd name="connsiteX234" fmla="*/ 3265770 w 4515296"/>
                  <a:gd name="connsiteY234" fmla="*/ 3530000 h 3749068"/>
                  <a:gd name="connsiteX235" fmla="*/ 3353767 w 4515296"/>
                  <a:gd name="connsiteY235" fmla="*/ 3537577 h 3749068"/>
                  <a:gd name="connsiteX236" fmla="*/ 3315635 w 4515296"/>
                  <a:gd name="connsiteY236" fmla="*/ 3639867 h 3749068"/>
                  <a:gd name="connsiteX237" fmla="*/ 3411454 w 4515296"/>
                  <a:gd name="connsiteY237" fmla="*/ 3609559 h 3749068"/>
                  <a:gd name="connsiteX238" fmla="*/ 3423187 w 4515296"/>
                  <a:gd name="connsiteY238" fmla="*/ 3585880 h 3749068"/>
                  <a:gd name="connsiteX239" fmla="*/ 3417320 w 4515296"/>
                  <a:gd name="connsiteY239" fmla="*/ 3619977 h 3749068"/>
                  <a:gd name="connsiteX240" fmla="*/ 3433942 w 4515296"/>
                  <a:gd name="connsiteY240" fmla="*/ 3672069 h 3749068"/>
                  <a:gd name="connsiteX241" fmla="*/ 3532694 w 4515296"/>
                  <a:gd name="connsiteY241" fmla="*/ 3593457 h 3749068"/>
                  <a:gd name="connsiteX242" fmla="*/ 3548338 w 4515296"/>
                  <a:gd name="connsiteY242" fmla="*/ 3661650 h 3749068"/>
                  <a:gd name="connsiteX243" fmla="*/ 3627536 w 4515296"/>
                  <a:gd name="connsiteY243" fmla="*/ 3694800 h 3749068"/>
                  <a:gd name="connsiteX244" fmla="*/ 3620691 w 4515296"/>
                  <a:gd name="connsiteY244" fmla="*/ 3703324 h 3749068"/>
                  <a:gd name="connsiteX245" fmla="*/ 3652957 w 4515296"/>
                  <a:gd name="connsiteY245" fmla="*/ 3666386 h 3749068"/>
                  <a:gd name="connsiteX246" fmla="*/ 3660779 w 4515296"/>
                  <a:gd name="connsiteY246" fmla="*/ 3668281 h 3749068"/>
                  <a:gd name="connsiteX247" fmla="*/ 3720421 w 4515296"/>
                  <a:gd name="connsiteY247" fmla="*/ 3743103 h 3749068"/>
                  <a:gd name="connsiteX248" fmla="*/ 3753665 w 4515296"/>
                  <a:gd name="connsiteY248" fmla="*/ 3746892 h 3749068"/>
                  <a:gd name="connsiteX249" fmla="*/ 3754642 w 4515296"/>
                  <a:gd name="connsiteY249" fmla="*/ 3700483 h 3749068"/>
                  <a:gd name="connsiteX250" fmla="*/ 3761487 w 4515296"/>
                  <a:gd name="connsiteY250" fmla="*/ 3695747 h 3749068"/>
                  <a:gd name="connsiteX251" fmla="*/ 3872950 w 4515296"/>
                  <a:gd name="connsiteY251" fmla="*/ 3709954 h 3749068"/>
                  <a:gd name="connsiteX252" fmla="*/ 3849483 w 4515296"/>
                  <a:gd name="connsiteY252" fmla="*/ 3586827 h 3749068"/>
                  <a:gd name="connsiteX253" fmla="*/ 3856328 w 4515296"/>
                  <a:gd name="connsiteY253" fmla="*/ 3583039 h 3749068"/>
                  <a:gd name="connsiteX254" fmla="*/ 3979524 w 4515296"/>
                  <a:gd name="connsiteY254" fmla="*/ 3601034 h 3749068"/>
                  <a:gd name="connsiteX255" fmla="*/ 4014722 w 4515296"/>
                  <a:gd name="connsiteY255" fmla="*/ 3567885 h 3749068"/>
                  <a:gd name="connsiteX256" fmla="*/ 3983435 w 4515296"/>
                  <a:gd name="connsiteY256" fmla="*/ 3508216 h 3749068"/>
                  <a:gd name="connsiteX257" fmla="*/ 3988324 w 4515296"/>
                  <a:gd name="connsiteY257" fmla="*/ 3501586 h 3749068"/>
                  <a:gd name="connsiteX258" fmla="*/ 4041122 w 4515296"/>
                  <a:gd name="connsiteY258" fmla="*/ 3503480 h 3749068"/>
                  <a:gd name="connsiteX259" fmla="*/ 4015700 w 4515296"/>
                  <a:gd name="connsiteY259" fmla="*/ 3458018 h 3749068"/>
                  <a:gd name="connsiteX260" fmla="*/ 4018633 w 4515296"/>
                  <a:gd name="connsiteY260" fmla="*/ 3450441 h 3749068"/>
                  <a:gd name="connsiteX261" fmla="*/ 4123252 w 4515296"/>
                  <a:gd name="connsiteY261" fmla="*/ 3414450 h 3749068"/>
                  <a:gd name="connsiteX262" fmla="*/ 4146719 w 4515296"/>
                  <a:gd name="connsiteY262" fmla="*/ 3375618 h 3749068"/>
                  <a:gd name="connsiteX263" fmla="*/ 4097831 w 4515296"/>
                  <a:gd name="connsiteY263" fmla="*/ 3336785 h 3749068"/>
                  <a:gd name="connsiteX264" fmla="*/ 4098809 w 4515296"/>
                  <a:gd name="connsiteY264" fmla="*/ 3328261 h 3749068"/>
                  <a:gd name="connsiteX265" fmla="*/ 4206361 w 4515296"/>
                  <a:gd name="connsiteY265" fmla="*/ 3275222 h 3749068"/>
                  <a:gd name="connsiteX266" fmla="*/ 4246448 w 4515296"/>
                  <a:gd name="connsiteY266" fmla="*/ 3235443 h 3749068"/>
                  <a:gd name="connsiteX267" fmla="*/ 4210272 w 4515296"/>
                  <a:gd name="connsiteY267" fmla="*/ 3208923 h 3749068"/>
                  <a:gd name="connsiteX268" fmla="*/ 4211249 w 4515296"/>
                  <a:gd name="connsiteY268" fmla="*/ 3200399 h 3749068"/>
                  <a:gd name="connsiteX269" fmla="*/ 4256226 w 4515296"/>
                  <a:gd name="connsiteY269" fmla="*/ 3130311 h 3749068"/>
                  <a:gd name="connsiteX270" fmla="*/ 4263069 w 4515296"/>
                  <a:gd name="connsiteY270" fmla="*/ 3124628 h 3749068"/>
                  <a:gd name="connsiteX271" fmla="*/ 4300224 w 4515296"/>
                  <a:gd name="connsiteY271" fmla="*/ 3151148 h 3749068"/>
                  <a:gd name="connsiteX272" fmla="*/ 4305113 w 4515296"/>
                  <a:gd name="connsiteY272" fmla="*/ 3108527 h 3749068"/>
                  <a:gd name="connsiteX273" fmla="*/ 4300224 w 4515296"/>
                  <a:gd name="connsiteY273" fmla="*/ 3017603 h 3749068"/>
                  <a:gd name="connsiteX274" fmla="*/ 4307069 w 4515296"/>
                  <a:gd name="connsiteY274" fmla="*/ 3014761 h 3749068"/>
                  <a:gd name="connsiteX275" fmla="*/ 4353023 w 4515296"/>
                  <a:gd name="connsiteY275" fmla="*/ 3046964 h 3749068"/>
                  <a:gd name="connsiteX276" fmla="*/ 4388222 w 4515296"/>
                  <a:gd name="connsiteY276" fmla="*/ 3011920 h 3749068"/>
                  <a:gd name="connsiteX277" fmla="*/ 4331512 w 4515296"/>
                  <a:gd name="connsiteY277" fmla="*/ 2931414 h 3749068"/>
                  <a:gd name="connsiteX278" fmla="*/ 4336400 w 4515296"/>
                  <a:gd name="connsiteY278" fmla="*/ 2924784 h 3749068"/>
                  <a:gd name="connsiteX279" fmla="*/ 4389199 w 4515296"/>
                  <a:gd name="connsiteY279" fmla="*/ 2929520 h 3749068"/>
                  <a:gd name="connsiteX280" fmla="*/ 4395065 w 4515296"/>
                  <a:gd name="connsiteY280" fmla="*/ 2883111 h 3749068"/>
                  <a:gd name="connsiteX281" fmla="*/ 4337379 w 4515296"/>
                  <a:gd name="connsiteY281" fmla="*/ 2827230 h 3749068"/>
                  <a:gd name="connsiteX282" fmla="*/ 4207338 w 4515296"/>
                  <a:gd name="connsiteY282" fmla="*/ 2759984 h 3749068"/>
                  <a:gd name="connsiteX283" fmla="*/ 4202449 w 4515296"/>
                  <a:gd name="connsiteY283" fmla="*/ 2748618 h 3749068"/>
                  <a:gd name="connsiteX284" fmla="*/ 4204405 w 4515296"/>
                  <a:gd name="connsiteY284" fmla="*/ 2748618 h 3749068"/>
                  <a:gd name="connsiteX285" fmla="*/ 4265025 w 4515296"/>
                  <a:gd name="connsiteY285" fmla="*/ 2754301 h 3749068"/>
                  <a:gd name="connsiteX286" fmla="*/ 4296314 w 4515296"/>
                  <a:gd name="connsiteY286" fmla="*/ 2705998 h 3749068"/>
                  <a:gd name="connsiteX287" fmla="*/ 4260136 w 4515296"/>
                  <a:gd name="connsiteY287" fmla="*/ 2684214 h 3749068"/>
                  <a:gd name="connsiteX288" fmla="*/ 4273824 w 4515296"/>
                  <a:gd name="connsiteY288" fmla="*/ 2673795 h 3749068"/>
                  <a:gd name="connsiteX289" fmla="*/ 4262092 w 4515296"/>
                  <a:gd name="connsiteY289" fmla="*/ 2587607 h 3749068"/>
                  <a:gd name="connsiteX290" fmla="*/ 4292402 w 4515296"/>
                  <a:gd name="connsiteY290" fmla="*/ 2529832 h 3749068"/>
                  <a:gd name="connsiteX291" fmla="*/ 4291425 w 4515296"/>
                  <a:gd name="connsiteY291" fmla="*/ 2500471 h 3749068"/>
                  <a:gd name="connsiteX292" fmla="*/ 4293380 w 4515296"/>
                  <a:gd name="connsiteY292" fmla="*/ 2499524 h 3749068"/>
                  <a:gd name="connsiteX293" fmla="*/ 4371599 w 4515296"/>
                  <a:gd name="connsiteY293" fmla="*/ 2391551 h 3749068"/>
                  <a:gd name="connsiteX294" fmla="*/ 4383333 w 4515296"/>
                  <a:gd name="connsiteY294" fmla="*/ 2403864 h 3749068"/>
                  <a:gd name="connsiteX295" fmla="*/ 4334446 w 4515296"/>
                  <a:gd name="connsiteY295" fmla="*/ 2343247 h 3749068"/>
                  <a:gd name="connsiteX296" fmla="*/ 4339335 w 4515296"/>
                  <a:gd name="connsiteY296" fmla="*/ 2331882 h 3749068"/>
                  <a:gd name="connsiteX297" fmla="*/ 4477196 w 4515296"/>
                  <a:gd name="connsiteY297" fmla="*/ 2266530 h 3749068"/>
                  <a:gd name="connsiteX298" fmla="*/ 4493817 w 4515296"/>
                  <a:gd name="connsiteY298" fmla="*/ 2218226 h 3749068"/>
                  <a:gd name="connsiteX299" fmla="*/ 4415599 w 4515296"/>
                  <a:gd name="connsiteY299" fmla="*/ 2206861 h 3749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</a:cxnLst>
                <a:rect l="l" t="t" r="r" b="b"/>
                <a:pathLst>
                  <a:path w="4515296" h="3749068">
                    <a:moveTo>
                      <a:pt x="4415599" y="2206861"/>
                    </a:moveTo>
                    <a:cubicBezTo>
                      <a:pt x="4407776" y="2207808"/>
                      <a:pt x="4402887" y="2198337"/>
                      <a:pt x="4410710" y="2194548"/>
                    </a:cubicBezTo>
                    <a:cubicBezTo>
                      <a:pt x="4467419" y="2168976"/>
                      <a:pt x="4577903" y="2065739"/>
                      <a:pt x="4469373" y="2032589"/>
                    </a:cubicBezTo>
                    <a:cubicBezTo>
                      <a:pt x="4404843" y="2012699"/>
                      <a:pt x="4331512" y="2026906"/>
                      <a:pt x="4265025" y="2028800"/>
                    </a:cubicBezTo>
                    <a:cubicBezTo>
                      <a:pt x="4259159" y="2028800"/>
                      <a:pt x="4256226" y="2021223"/>
                      <a:pt x="4260136" y="2017435"/>
                    </a:cubicBezTo>
                    <a:cubicBezTo>
                      <a:pt x="4310979" y="1973867"/>
                      <a:pt x="4337379" y="1903779"/>
                      <a:pt x="4328579" y="1838428"/>
                    </a:cubicBezTo>
                    <a:cubicBezTo>
                      <a:pt x="4324668" y="1812855"/>
                      <a:pt x="4311956" y="1786336"/>
                      <a:pt x="4286536" y="1774970"/>
                    </a:cubicBezTo>
                    <a:cubicBezTo>
                      <a:pt x="4251337" y="1759816"/>
                      <a:pt x="4209294" y="1784441"/>
                      <a:pt x="4181918" y="1803384"/>
                    </a:cubicBezTo>
                    <a:cubicBezTo>
                      <a:pt x="4176050" y="1807172"/>
                      <a:pt x="4169206" y="1799595"/>
                      <a:pt x="4173117" y="1793912"/>
                    </a:cubicBezTo>
                    <a:cubicBezTo>
                      <a:pt x="4187784" y="1772129"/>
                      <a:pt x="4205383" y="1741820"/>
                      <a:pt x="4192673" y="1715301"/>
                    </a:cubicBezTo>
                    <a:cubicBezTo>
                      <a:pt x="4177028" y="1679310"/>
                      <a:pt x="4125208" y="1725719"/>
                      <a:pt x="4112497" y="1739926"/>
                    </a:cubicBezTo>
                    <a:cubicBezTo>
                      <a:pt x="4107608" y="1745609"/>
                      <a:pt x="4099786" y="1738979"/>
                      <a:pt x="4100765" y="1733296"/>
                    </a:cubicBezTo>
                    <a:cubicBezTo>
                      <a:pt x="4110541" y="1677416"/>
                      <a:pt x="4102719" y="1615852"/>
                      <a:pt x="4077298" y="1564707"/>
                    </a:cubicBezTo>
                    <a:cubicBezTo>
                      <a:pt x="4066543" y="1542924"/>
                      <a:pt x="4048944" y="1519245"/>
                      <a:pt x="4022545" y="1516404"/>
                    </a:cubicBezTo>
                    <a:cubicBezTo>
                      <a:pt x="3988324" y="1512615"/>
                      <a:pt x="3959969" y="1554289"/>
                      <a:pt x="3944325" y="1577967"/>
                    </a:cubicBezTo>
                    <a:cubicBezTo>
                      <a:pt x="3940414" y="1583650"/>
                      <a:pt x="3931614" y="1580808"/>
                      <a:pt x="3931614" y="1574179"/>
                    </a:cubicBezTo>
                    <a:cubicBezTo>
                      <a:pt x="3932592" y="1544818"/>
                      <a:pt x="3926725" y="1514509"/>
                      <a:pt x="3917926" y="1484201"/>
                    </a:cubicBezTo>
                    <a:cubicBezTo>
                      <a:pt x="3916948" y="1454841"/>
                      <a:pt x="3911082" y="1425479"/>
                      <a:pt x="3913037" y="1396118"/>
                    </a:cubicBezTo>
                    <a:cubicBezTo>
                      <a:pt x="3913037" y="1393277"/>
                      <a:pt x="3916948" y="1391383"/>
                      <a:pt x="3919881" y="1393277"/>
                    </a:cubicBezTo>
                    <a:cubicBezTo>
                      <a:pt x="3935525" y="1403695"/>
                      <a:pt x="3949214" y="1416955"/>
                      <a:pt x="3965835" y="1425479"/>
                    </a:cubicBezTo>
                    <a:cubicBezTo>
                      <a:pt x="3993212" y="1438739"/>
                      <a:pt x="4005923" y="1412220"/>
                      <a:pt x="4000057" y="1390436"/>
                    </a:cubicBezTo>
                    <a:cubicBezTo>
                      <a:pt x="3992235" y="1361075"/>
                      <a:pt x="3967790" y="1328872"/>
                      <a:pt x="3943347" y="1309930"/>
                    </a:cubicBezTo>
                    <a:cubicBezTo>
                      <a:pt x="3938458" y="1307088"/>
                      <a:pt x="3943347" y="1300458"/>
                      <a:pt x="3948236" y="1303300"/>
                    </a:cubicBezTo>
                    <a:cubicBezTo>
                      <a:pt x="3963880" y="1313718"/>
                      <a:pt x="3984413" y="1319401"/>
                      <a:pt x="4001034" y="1308036"/>
                    </a:cubicBezTo>
                    <a:cubicBezTo>
                      <a:pt x="4015700" y="1297617"/>
                      <a:pt x="4012767" y="1275833"/>
                      <a:pt x="4006900" y="1261626"/>
                    </a:cubicBezTo>
                    <a:cubicBezTo>
                      <a:pt x="3997124" y="1237001"/>
                      <a:pt x="3970724" y="1219953"/>
                      <a:pt x="3949214" y="1205746"/>
                    </a:cubicBezTo>
                    <a:cubicBezTo>
                      <a:pt x="3906193" y="1178279"/>
                      <a:pt x="3856328" y="1161230"/>
                      <a:pt x="3812329" y="1134711"/>
                    </a:cubicBezTo>
                    <a:cubicBezTo>
                      <a:pt x="3808418" y="1131870"/>
                      <a:pt x="3812329" y="1125240"/>
                      <a:pt x="3816240" y="1127134"/>
                    </a:cubicBezTo>
                    <a:cubicBezTo>
                      <a:pt x="3834818" y="1134711"/>
                      <a:pt x="3856328" y="1135658"/>
                      <a:pt x="3876860" y="1132817"/>
                    </a:cubicBezTo>
                    <a:cubicBezTo>
                      <a:pt x="3901304" y="1129028"/>
                      <a:pt x="3927703" y="1108191"/>
                      <a:pt x="3908149" y="1084513"/>
                    </a:cubicBezTo>
                    <a:cubicBezTo>
                      <a:pt x="3885660" y="1057046"/>
                      <a:pt x="3836773" y="1056099"/>
                      <a:pt x="3805485" y="1043787"/>
                    </a:cubicBezTo>
                    <a:cubicBezTo>
                      <a:pt x="3802552" y="1042839"/>
                      <a:pt x="3801574" y="1039051"/>
                      <a:pt x="3804507" y="1036209"/>
                    </a:cubicBezTo>
                    <a:cubicBezTo>
                      <a:pt x="3844595" y="1003060"/>
                      <a:pt x="3889571" y="956651"/>
                      <a:pt x="3904238" y="907400"/>
                    </a:cubicBezTo>
                    <a:cubicBezTo>
                      <a:pt x="3908149" y="892246"/>
                      <a:pt x="3907171" y="876145"/>
                      <a:pt x="3894460" y="865726"/>
                    </a:cubicBezTo>
                    <a:cubicBezTo>
                      <a:pt x="3880771" y="854361"/>
                      <a:pt x="3861217" y="865726"/>
                      <a:pt x="3849483" y="874250"/>
                    </a:cubicBezTo>
                    <a:cubicBezTo>
                      <a:pt x="3826996" y="890352"/>
                      <a:pt x="3809396" y="913083"/>
                      <a:pt x="3786908" y="928237"/>
                    </a:cubicBezTo>
                    <a:cubicBezTo>
                      <a:pt x="3782997" y="931078"/>
                      <a:pt x="3779086" y="927290"/>
                      <a:pt x="3780064" y="923501"/>
                    </a:cubicBezTo>
                    <a:cubicBezTo>
                      <a:pt x="3789841" y="891299"/>
                      <a:pt x="3802552" y="859096"/>
                      <a:pt x="3806463" y="825947"/>
                    </a:cubicBezTo>
                    <a:cubicBezTo>
                      <a:pt x="3807440" y="813634"/>
                      <a:pt x="3806463" y="763437"/>
                      <a:pt x="3781042" y="772908"/>
                    </a:cubicBezTo>
                    <a:cubicBezTo>
                      <a:pt x="3761487" y="780485"/>
                      <a:pt x="3746821" y="800374"/>
                      <a:pt x="3731176" y="813634"/>
                    </a:cubicBezTo>
                    <a:cubicBezTo>
                      <a:pt x="3728243" y="816476"/>
                      <a:pt x="3724332" y="813634"/>
                      <a:pt x="3724332" y="809846"/>
                    </a:cubicBezTo>
                    <a:cubicBezTo>
                      <a:pt x="3725310" y="779538"/>
                      <a:pt x="3740954" y="729340"/>
                      <a:pt x="3705755" y="714186"/>
                    </a:cubicBezTo>
                    <a:cubicBezTo>
                      <a:pt x="3704778" y="716080"/>
                      <a:pt x="3703800" y="717027"/>
                      <a:pt x="3703800" y="717027"/>
                    </a:cubicBezTo>
                    <a:cubicBezTo>
                      <a:pt x="3682289" y="749229"/>
                      <a:pt x="3671534" y="787115"/>
                      <a:pt x="3668601" y="825000"/>
                    </a:cubicBezTo>
                    <a:cubicBezTo>
                      <a:pt x="3662734" y="809846"/>
                      <a:pt x="3655890" y="794692"/>
                      <a:pt x="3646113" y="779538"/>
                    </a:cubicBezTo>
                    <a:cubicBezTo>
                      <a:pt x="3644157" y="776696"/>
                      <a:pt x="3641224" y="772908"/>
                      <a:pt x="3636335" y="768172"/>
                    </a:cubicBezTo>
                    <a:cubicBezTo>
                      <a:pt x="3636335" y="770066"/>
                      <a:pt x="3635358" y="771013"/>
                      <a:pt x="3635358" y="772908"/>
                    </a:cubicBezTo>
                    <a:cubicBezTo>
                      <a:pt x="3632424" y="796586"/>
                      <a:pt x="3635358" y="820264"/>
                      <a:pt x="3630469" y="843942"/>
                    </a:cubicBezTo>
                    <a:cubicBezTo>
                      <a:pt x="3629491" y="848678"/>
                      <a:pt x="3622647" y="846784"/>
                      <a:pt x="3621669" y="842995"/>
                    </a:cubicBezTo>
                    <a:cubicBezTo>
                      <a:pt x="3613847" y="816476"/>
                      <a:pt x="3607980" y="783326"/>
                      <a:pt x="3583537" y="765330"/>
                    </a:cubicBezTo>
                    <a:cubicBezTo>
                      <a:pt x="3572782" y="790903"/>
                      <a:pt x="3570826" y="818370"/>
                      <a:pt x="3563004" y="845837"/>
                    </a:cubicBezTo>
                    <a:cubicBezTo>
                      <a:pt x="3562027" y="849625"/>
                      <a:pt x="3556160" y="849625"/>
                      <a:pt x="3555183" y="845837"/>
                    </a:cubicBezTo>
                    <a:cubicBezTo>
                      <a:pt x="3551272" y="837312"/>
                      <a:pt x="3549316" y="827841"/>
                      <a:pt x="3546383" y="818370"/>
                    </a:cubicBezTo>
                    <a:cubicBezTo>
                      <a:pt x="3531716" y="792797"/>
                      <a:pt x="3513140" y="770066"/>
                      <a:pt x="3491629" y="776696"/>
                    </a:cubicBezTo>
                    <a:cubicBezTo>
                      <a:pt x="3496517" y="754912"/>
                      <a:pt x="3499451" y="731234"/>
                      <a:pt x="3494562" y="714186"/>
                    </a:cubicBezTo>
                    <a:cubicBezTo>
                      <a:pt x="3492607" y="709450"/>
                      <a:pt x="3487718" y="707556"/>
                      <a:pt x="3481852" y="711344"/>
                    </a:cubicBezTo>
                    <a:cubicBezTo>
                      <a:pt x="3451541" y="733128"/>
                      <a:pt x="3431009" y="761542"/>
                      <a:pt x="3408521" y="789009"/>
                    </a:cubicBezTo>
                    <a:cubicBezTo>
                      <a:pt x="3431987" y="736917"/>
                      <a:pt x="3456430" y="668724"/>
                      <a:pt x="3417320" y="656411"/>
                    </a:cubicBezTo>
                    <a:cubicBezTo>
                      <a:pt x="3393855" y="648834"/>
                      <a:pt x="3370389" y="663988"/>
                      <a:pt x="3356700" y="683878"/>
                    </a:cubicBezTo>
                    <a:cubicBezTo>
                      <a:pt x="3353767" y="679142"/>
                      <a:pt x="3350834" y="674406"/>
                      <a:pt x="3346923" y="670618"/>
                    </a:cubicBezTo>
                    <a:cubicBezTo>
                      <a:pt x="3332256" y="651675"/>
                      <a:pt x="3274570" y="587270"/>
                      <a:pt x="3242304" y="593900"/>
                    </a:cubicBezTo>
                    <a:cubicBezTo>
                      <a:pt x="3212972" y="599583"/>
                      <a:pt x="3217860" y="631785"/>
                      <a:pt x="3229593" y="663988"/>
                    </a:cubicBezTo>
                    <a:cubicBezTo>
                      <a:pt x="3212972" y="645045"/>
                      <a:pt x="3194395" y="627050"/>
                      <a:pt x="3173862" y="607160"/>
                    </a:cubicBezTo>
                    <a:cubicBezTo>
                      <a:pt x="3163107" y="596742"/>
                      <a:pt x="3127908" y="559804"/>
                      <a:pt x="3105419" y="574011"/>
                    </a:cubicBezTo>
                    <a:cubicBezTo>
                      <a:pt x="3078043" y="591059"/>
                      <a:pt x="3099553" y="638415"/>
                      <a:pt x="3102486" y="658305"/>
                    </a:cubicBezTo>
                    <a:cubicBezTo>
                      <a:pt x="3105419" y="672512"/>
                      <a:pt x="3109331" y="685772"/>
                      <a:pt x="3115197" y="699032"/>
                    </a:cubicBezTo>
                    <a:cubicBezTo>
                      <a:pt x="3096620" y="682930"/>
                      <a:pt x="3077065" y="668724"/>
                      <a:pt x="3052622" y="658305"/>
                    </a:cubicBezTo>
                    <a:cubicBezTo>
                      <a:pt x="3038933" y="652622"/>
                      <a:pt x="3012534" y="638415"/>
                      <a:pt x="2985157" y="629891"/>
                    </a:cubicBezTo>
                    <a:cubicBezTo>
                      <a:pt x="3008623" y="599583"/>
                      <a:pt x="3027200" y="566434"/>
                      <a:pt x="3036978" y="531390"/>
                    </a:cubicBezTo>
                    <a:cubicBezTo>
                      <a:pt x="3043822" y="507712"/>
                      <a:pt x="3040889" y="482139"/>
                      <a:pt x="3021333" y="466038"/>
                    </a:cubicBezTo>
                    <a:cubicBezTo>
                      <a:pt x="2999824" y="448042"/>
                      <a:pt x="2969513" y="466985"/>
                      <a:pt x="2950936" y="479298"/>
                    </a:cubicBezTo>
                    <a:cubicBezTo>
                      <a:pt x="2914759" y="503923"/>
                      <a:pt x="2888361" y="539914"/>
                      <a:pt x="2851206" y="564539"/>
                    </a:cubicBezTo>
                    <a:cubicBezTo>
                      <a:pt x="2845340" y="568328"/>
                      <a:pt x="2838496" y="563592"/>
                      <a:pt x="2840451" y="556962"/>
                    </a:cubicBezTo>
                    <a:cubicBezTo>
                      <a:pt x="2856095" y="505817"/>
                      <a:pt x="2876627" y="455619"/>
                      <a:pt x="2882494" y="402580"/>
                    </a:cubicBezTo>
                    <a:cubicBezTo>
                      <a:pt x="2884450" y="383638"/>
                      <a:pt x="2882494" y="304079"/>
                      <a:pt x="2842407" y="319233"/>
                    </a:cubicBezTo>
                    <a:cubicBezTo>
                      <a:pt x="2811119" y="331546"/>
                      <a:pt x="2788630" y="361854"/>
                      <a:pt x="2763209" y="382691"/>
                    </a:cubicBezTo>
                    <a:cubicBezTo>
                      <a:pt x="2758320" y="386479"/>
                      <a:pt x="2751476" y="382691"/>
                      <a:pt x="2752453" y="377008"/>
                    </a:cubicBezTo>
                    <a:cubicBezTo>
                      <a:pt x="2753431" y="329651"/>
                      <a:pt x="2778853" y="250093"/>
                      <a:pt x="2724100" y="226414"/>
                    </a:cubicBezTo>
                    <a:cubicBezTo>
                      <a:pt x="2722144" y="229256"/>
                      <a:pt x="2721166" y="231150"/>
                      <a:pt x="2720188" y="232097"/>
                    </a:cubicBezTo>
                    <a:cubicBezTo>
                      <a:pt x="2685968" y="282295"/>
                      <a:pt x="2669345" y="342911"/>
                      <a:pt x="2664457" y="402580"/>
                    </a:cubicBezTo>
                    <a:cubicBezTo>
                      <a:pt x="2655657" y="377955"/>
                      <a:pt x="2644902" y="354277"/>
                      <a:pt x="2629258" y="331546"/>
                    </a:cubicBezTo>
                    <a:cubicBezTo>
                      <a:pt x="2626325" y="326810"/>
                      <a:pt x="2621436" y="321127"/>
                      <a:pt x="2614592" y="313550"/>
                    </a:cubicBezTo>
                    <a:cubicBezTo>
                      <a:pt x="2613614" y="315444"/>
                      <a:pt x="2613614" y="318286"/>
                      <a:pt x="2613614" y="320180"/>
                    </a:cubicBezTo>
                    <a:cubicBezTo>
                      <a:pt x="2607748" y="358065"/>
                      <a:pt x="2613614" y="395950"/>
                      <a:pt x="2604815" y="432888"/>
                    </a:cubicBezTo>
                    <a:cubicBezTo>
                      <a:pt x="2602859" y="439518"/>
                      <a:pt x="2593081" y="436677"/>
                      <a:pt x="2592103" y="431941"/>
                    </a:cubicBezTo>
                    <a:cubicBezTo>
                      <a:pt x="2579393" y="389321"/>
                      <a:pt x="2570594" y="337228"/>
                      <a:pt x="2532461" y="309762"/>
                    </a:cubicBezTo>
                    <a:cubicBezTo>
                      <a:pt x="2514862" y="350488"/>
                      <a:pt x="2511928" y="394056"/>
                      <a:pt x="2499218" y="436677"/>
                    </a:cubicBezTo>
                    <a:cubicBezTo>
                      <a:pt x="2497263" y="442360"/>
                      <a:pt x="2488463" y="442360"/>
                      <a:pt x="2486507" y="436677"/>
                    </a:cubicBezTo>
                    <a:cubicBezTo>
                      <a:pt x="2480641" y="422470"/>
                      <a:pt x="2476729" y="408263"/>
                      <a:pt x="2472819" y="393109"/>
                    </a:cubicBezTo>
                    <a:cubicBezTo>
                      <a:pt x="2449353" y="351435"/>
                      <a:pt x="2420021" y="317339"/>
                      <a:pt x="2386777" y="326810"/>
                    </a:cubicBezTo>
                    <a:cubicBezTo>
                      <a:pt x="2393621" y="292713"/>
                      <a:pt x="2399488" y="254828"/>
                      <a:pt x="2390688" y="228309"/>
                    </a:cubicBezTo>
                    <a:cubicBezTo>
                      <a:pt x="2388733" y="220732"/>
                      <a:pt x="2378955" y="217890"/>
                      <a:pt x="2371134" y="222626"/>
                    </a:cubicBezTo>
                    <a:cubicBezTo>
                      <a:pt x="2323224" y="256722"/>
                      <a:pt x="2290959" y="302185"/>
                      <a:pt x="2254782" y="345753"/>
                    </a:cubicBezTo>
                    <a:cubicBezTo>
                      <a:pt x="2291936" y="263352"/>
                      <a:pt x="2331046" y="155380"/>
                      <a:pt x="2268470" y="135490"/>
                    </a:cubicBezTo>
                    <a:cubicBezTo>
                      <a:pt x="2231316" y="124124"/>
                      <a:pt x="2195139" y="147803"/>
                      <a:pt x="2173629" y="179058"/>
                    </a:cubicBezTo>
                    <a:cubicBezTo>
                      <a:pt x="2168740" y="171481"/>
                      <a:pt x="2163851" y="164851"/>
                      <a:pt x="2158962" y="157274"/>
                    </a:cubicBezTo>
                    <a:cubicBezTo>
                      <a:pt x="2136475" y="126966"/>
                      <a:pt x="2043588" y="25623"/>
                      <a:pt x="1992746" y="36041"/>
                    </a:cubicBezTo>
                    <a:cubicBezTo>
                      <a:pt x="1946792" y="45513"/>
                      <a:pt x="1953636" y="95711"/>
                      <a:pt x="1973191" y="146855"/>
                    </a:cubicBezTo>
                    <a:cubicBezTo>
                      <a:pt x="1945814" y="116547"/>
                      <a:pt x="1917460" y="88134"/>
                      <a:pt x="1885194" y="57825"/>
                    </a:cubicBezTo>
                    <a:cubicBezTo>
                      <a:pt x="1867595" y="41724"/>
                      <a:pt x="1811863" y="-16998"/>
                      <a:pt x="1777642" y="4786"/>
                    </a:cubicBezTo>
                    <a:cubicBezTo>
                      <a:pt x="1734621" y="32253"/>
                      <a:pt x="1767864" y="107076"/>
                      <a:pt x="1773731" y="137384"/>
                    </a:cubicBezTo>
                    <a:cubicBezTo>
                      <a:pt x="1778620" y="160115"/>
                      <a:pt x="1785464" y="180952"/>
                      <a:pt x="1793286" y="200842"/>
                    </a:cubicBezTo>
                    <a:cubicBezTo>
                      <a:pt x="1763954" y="175269"/>
                      <a:pt x="1732666" y="152538"/>
                      <a:pt x="1694533" y="136437"/>
                    </a:cubicBezTo>
                    <a:cubicBezTo>
                      <a:pt x="1654446" y="120336"/>
                      <a:pt x="1541028" y="54037"/>
                      <a:pt x="1492140" y="101393"/>
                    </a:cubicBezTo>
                    <a:cubicBezTo>
                      <a:pt x="1446187" y="144961"/>
                      <a:pt x="1485296" y="236833"/>
                      <a:pt x="1496051" y="280401"/>
                    </a:cubicBezTo>
                    <a:cubicBezTo>
                      <a:pt x="1498007" y="287978"/>
                      <a:pt x="1500940" y="295555"/>
                      <a:pt x="1502896" y="302185"/>
                    </a:cubicBezTo>
                    <a:cubicBezTo>
                      <a:pt x="1490185" y="295555"/>
                      <a:pt x="1476497" y="288925"/>
                      <a:pt x="1463786" y="282295"/>
                    </a:cubicBezTo>
                    <a:cubicBezTo>
                      <a:pt x="1453031" y="276612"/>
                      <a:pt x="1444231" y="283242"/>
                      <a:pt x="1436409" y="291766"/>
                    </a:cubicBezTo>
                    <a:cubicBezTo>
                      <a:pt x="1413921" y="319233"/>
                      <a:pt x="1424676" y="334387"/>
                      <a:pt x="1439343" y="360907"/>
                    </a:cubicBezTo>
                    <a:cubicBezTo>
                      <a:pt x="1456941" y="392162"/>
                      <a:pt x="1478452" y="422470"/>
                      <a:pt x="1502896" y="450884"/>
                    </a:cubicBezTo>
                    <a:cubicBezTo>
                      <a:pt x="1453031" y="430047"/>
                      <a:pt x="1403166" y="412052"/>
                      <a:pt x="1342545" y="407316"/>
                    </a:cubicBezTo>
                    <a:cubicBezTo>
                      <a:pt x="1302458" y="404475"/>
                      <a:pt x="1232061" y="412999"/>
                      <a:pt x="1205661" y="448990"/>
                    </a:cubicBezTo>
                    <a:cubicBezTo>
                      <a:pt x="1174373" y="493505"/>
                      <a:pt x="1256504" y="538020"/>
                      <a:pt x="1339612" y="570222"/>
                    </a:cubicBezTo>
                    <a:cubicBezTo>
                      <a:pt x="1207617" y="557909"/>
                      <a:pt x="1057044" y="562645"/>
                      <a:pt x="982735" y="667776"/>
                    </a:cubicBezTo>
                    <a:cubicBezTo>
                      <a:pt x="931893" y="738811"/>
                      <a:pt x="1130375" y="779538"/>
                      <a:pt x="1259437" y="802269"/>
                    </a:cubicBezTo>
                    <a:cubicBezTo>
                      <a:pt x="1193929" y="809846"/>
                      <a:pt x="1127442" y="815529"/>
                      <a:pt x="1061933" y="830683"/>
                    </a:cubicBezTo>
                    <a:cubicBezTo>
                      <a:pt x="1016956" y="841101"/>
                      <a:pt x="954381" y="851519"/>
                      <a:pt x="935804" y="896034"/>
                    </a:cubicBezTo>
                    <a:cubicBezTo>
                      <a:pt x="913315" y="948126"/>
                      <a:pt x="1004246" y="966122"/>
                      <a:pt x="1075622" y="976541"/>
                    </a:cubicBezTo>
                    <a:cubicBezTo>
                      <a:pt x="1025756" y="984117"/>
                      <a:pt x="972958" y="998324"/>
                      <a:pt x="972958" y="1032421"/>
                    </a:cubicBezTo>
                    <a:cubicBezTo>
                      <a:pt x="972958" y="1068412"/>
                      <a:pt x="1012068" y="1086407"/>
                      <a:pt x="1063888" y="1095879"/>
                    </a:cubicBezTo>
                    <a:cubicBezTo>
                      <a:pt x="935804" y="1153654"/>
                      <a:pt x="821407" y="1242683"/>
                      <a:pt x="817497" y="1352550"/>
                    </a:cubicBezTo>
                    <a:cubicBezTo>
                      <a:pt x="816519" y="1374334"/>
                      <a:pt x="819452" y="1392330"/>
                      <a:pt x="825318" y="1408431"/>
                    </a:cubicBezTo>
                    <a:cubicBezTo>
                      <a:pt x="775454" y="1386647"/>
                      <a:pt x="708967" y="1363916"/>
                      <a:pt x="674745" y="1397066"/>
                    </a:cubicBezTo>
                    <a:cubicBezTo>
                      <a:pt x="628792" y="1440633"/>
                      <a:pt x="667901" y="1532505"/>
                      <a:pt x="678657" y="1576073"/>
                    </a:cubicBezTo>
                    <a:cubicBezTo>
                      <a:pt x="680612" y="1583650"/>
                      <a:pt x="683546" y="1590280"/>
                      <a:pt x="685501" y="1597857"/>
                    </a:cubicBezTo>
                    <a:cubicBezTo>
                      <a:pt x="672790" y="1591227"/>
                      <a:pt x="659102" y="1584597"/>
                      <a:pt x="646392" y="1577967"/>
                    </a:cubicBezTo>
                    <a:cubicBezTo>
                      <a:pt x="635636" y="1573232"/>
                      <a:pt x="626836" y="1578914"/>
                      <a:pt x="619014" y="1587438"/>
                    </a:cubicBezTo>
                    <a:cubicBezTo>
                      <a:pt x="596526" y="1614905"/>
                      <a:pt x="607282" y="1631007"/>
                      <a:pt x="621948" y="1656579"/>
                    </a:cubicBezTo>
                    <a:cubicBezTo>
                      <a:pt x="639547" y="1687834"/>
                      <a:pt x="661057" y="1718142"/>
                      <a:pt x="684524" y="1746556"/>
                    </a:cubicBezTo>
                    <a:cubicBezTo>
                      <a:pt x="634658" y="1725719"/>
                      <a:pt x="584793" y="1707724"/>
                      <a:pt x="525151" y="1702988"/>
                    </a:cubicBezTo>
                    <a:cubicBezTo>
                      <a:pt x="485063" y="1700147"/>
                      <a:pt x="413688" y="1708671"/>
                      <a:pt x="388267" y="1744662"/>
                    </a:cubicBezTo>
                    <a:cubicBezTo>
                      <a:pt x="356978" y="1789177"/>
                      <a:pt x="439109" y="1833692"/>
                      <a:pt x="522218" y="1865894"/>
                    </a:cubicBezTo>
                    <a:cubicBezTo>
                      <a:pt x="390222" y="1853582"/>
                      <a:pt x="239649" y="1858317"/>
                      <a:pt x="165340" y="1963449"/>
                    </a:cubicBezTo>
                    <a:cubicBezTo>
                      <a:pt x="114498" y="2034483"/>
                      <a:pt x="312980" y="2075210"/>
                      <a:pt x="442042" y="2097941"/>
                    </a:cubicBezTo>
                    <a:cubicBezTo>
                      <a:pt x="376534" y="2105518"/>
                      <a:pt x="310047" y="2111201"/>
                      <a:pt x="244538" y="2126355"/>
                    </a:cubicBezTo>
                    <a:cubicBezTo>
                      <a:pt x="199562" y="2136773"/>
                      <a:pt x="136986" y="2147191"/>
                      <a:pt x="118409" y="2191707"/>
                    </a:cubicBezTo>
                    <a:cubicBezTo>
                      <a:pt x="95921" y="2243799"/>
                      <a:pt x="186851" y="2261794"/>
                      <a:pt x="258227" y="2272212"/>
                    </a:cubicBezTo>
                    <a:cubicBezTo>
                      <a:pt x="208361" y="2279790"/>
                      <a:pt x="155563" y="2294944"/>
                      <a:pt x="155563" y="2328093"/>
                    </a:cubicBezTo>
                    <a:cubicBezTo>
                      <a:pt x="156541" y="2364084"/>
                      <a:pt x="194673" y="2383027"/>
                      <a:pt x="246493" y="2391551"/>
                    </a:cubicBezTo>
                    <a:cubicBezTo>
                      <a:pt x="118409" y="2449326"/>
                      <a:pt x="4013" y="2538356"/>
                      <a:pt x="102" y="2648223"/>
                    </a:cubicBezTo>
                    <a:cubicBezTo>
                      <a:pt x="-2831" y="2741989"/>
                      <a:pt x="57789" y="2772297"/>
                      <a:pt x="136986" y="2768508"/>
                    </a:cubicBezTo>
                    <a:cubicBezTo>
                      <a:pt x="109609" y="2787451"/>
                      <a:pt x="81254" y="2812076"/>
                      <a:pt x="89076" y="2839543"/>
                    </a:cubicBezTo>
                    <a:cubicBezTo>
                      <a:pt x="95921" y="2865115"/>
                      <a:pt x="118409" y="2875534"/>
                      <a:pt x="149697" y="2876481"/>
                    </a:cubicBezTo>
                    <a:cubicBezTo>
                      <a:pt x="128186" y="2913419"/>
                      <a:pt x="137964" y="2938991"/>
                      <a:pt x="187829" y="2928573"/>
                    </a:cubicBezTo>
                    <a:cubicBezTo>
                      <a:pt x="169252" y="2942780"/>
                      <a:pt x="150675" y="2959828"/>
                      <a:pt x="133075" y="2973088"/>
                    </a:cubicBezTo>
                    <a:cubicBezTo>
                      <a:pt x="102765" y="2997713"/>
                      <a:pt x="84188" y="3026127"/>
                      <a:pt x="74410" y="3059277"/>
                    </a:cubicBezTo>
                    <a:cubicBezTo>
                      <a:pt x="56811" y="3120840"/>
                      <a:pt x="123297" y="3110422"/>
                      <a:pt x="184896" y="3091479"/>
                    </a:cubicBezTo>
                    <a:cubicBezTo>
                      <a:pt x="150675" y="3119893"/>
                      <a:pt x="131120" y="3153043"/>
                      <a:pt x="178052" y="3174826"/>
                    </a:cubicBezTo>
                    <a:cubicBezTo>
                      <a:pt x="216184" y="3191875"/>
                      <a:pt x="295381" y="3161567"/>
                      <a:pt x="330580" y="3144518"/>
                    </a:cubicBezTo>
                    <a:cubicBezTo>
                      <a:pt x="337424" y="3141677"/>
                      <a:pt x="344268" y="3137888"/>
                      <a:pt x="351112" y="3134100"/>
                    </a:cubicBezTo>
                    <a:cubicBezTo>
                      <a:pt x="338402" y="3151148"/>
                      <a:pt x="325691" y="3168197"/>
                      <a:pt x="312002" y="3185245"/>
                    </a:cubicBezTo>
                    <a:cubicBezTo>
                      <a:pt x="279737" y="3224077"/>
                      <a:pt x="263115" y="3332050"/>
                      <a:pt x="349157" y="3298900"/>
                    </a:cubicBezTo>
                    <a:cubicBezTo>
                      <a:pt x="356001" y="3296059"/>
                      <a:pt x="362845" y="3292270"/>
                      <a:pt x="368712" y="3287535"/>
                    </a:cubicBezTo>
                    <a:cubicBezTo>
                      <a:pt x="371645" y="3343415"/>
                      <a:pt x="391200" y="3402137"/>
                      <a:pt x="432265" y="3422974"/>
                    </a:cubicBezTo>
                    <a:cubicBezTo>
                      <a:pt x="473330" y="3443811"/>
                      <a:pt x="495819" y="3419185"/>
                      <a:pt x="507551" y="3381301"/>
                    </a:cubicBezTo>
                    <a:cubicBezTo>
                      <a:pt x="514395" y="3394560"/>
                      <a:pt x="524173" y="3404031"/>
                      <a:pt x="539817" y="3403084"/>
                    </a:cubicBezTo>
                    <a:cubicBezTo>
                      <a:pt x="571105" y="3402137"/>
                      <a:pt x="592615" y="3388877"/>
                      <a:pt x="617059" y="3370882"/>
                    </a:cubicBezTo>
                    <a:cubicBezTo>
                      <a:pt x="621948" y="3368041"/>
                      <a:pt x="626836" y="3360464"/>
                      <a:pt x="630747" y="3355728"/>
                    </a:cubicBezTo>
                    <a:cubicBezTo>
                      <a:pt x="628792" y="3358569"/>
                      <a:pt x="626836" y="3361411"/>
                      <a:pt x="622925" y="3368041"/>
                    </a:cubicBezTo>
                    <a:cubicBezTo>
                      <a:pt x="615104" y="3379406"/>
                      <a:pt x="607282" y="3391719"/>
                      <a:pt x="600437" y="3403084"/>
                    </a:cubicBezTo>
                    <a:cubicBezTo>
                      <a:pt x="544706" y="3509163"/>
                      <a:pt x="655191" y="3464648"/>
                      <a:pt x="739277" y="3414450"/>
                    </a:cubicBezTo>
                    <a:cubicBezTo>
                      <a:pt x="694301" y="3462754"/>
                      <a:pt x="660080" y="3516740"/>
                      <a:pt x="678657" y="3576409"/>
                    </a:cubicBezTo>
                    <a:cubicBezTo>
                      <a:pt x="701145" y="3649338"/>
                      <a:pt x="806742" y="3556519"/>
                      <a:pt x="830207" y="3528105"/>
                    </a:cubicBezTo>
                    <a:cubicBezTo>
                      <a:pt x="841941" y="3513898"/>
                      <a:pt x="857584" y="3458965"/>
                      <a:pt x="848785" y="3490220"/>
                    </a:cubicBezTo>
                    <a:cubicBezTo>
                      <a:pt x="843896" y="3508216"/>
                      <a:pt x="840963" y="3526211"/>
                      <a:pt x="839985" y="3544206"/>
                    </a:cubicBezTo>
                    <a:cubicBezTo>
                      <a:pt x="839007" y="3574515"/>
                      <a:pt x="836074" y="3610506"/>
                      <a:pt x="866384" y="3627554"/>
                    </a:cubicBezTo>
                    <a:cubicBezTo>
                      <a:pt x="918205" y="3655968"/>
                      <a:pt x="982735" y="3570726"/>
                      <a:pt x="1021845" y="3504427"/>
                    </a:cubicBezTo>
                    <a:cubicBezTo>
                      <a:pt x="1020867" y="3544206"/>
                      <a:pt x="1024778" y="3589669"/>
                      <a:pt x="1046289" y="3611453"/>
                    </a:cubicBezTo>
                    <a:cubicBezTo>
                      <a:pt x="1004246" y="3720372"/>
                      <a:pt x="1095176" y="3708060"/>
                      <a:pt x="1171440" y="3663545"/>
                    </a:cubicBezTo>
                    <a:cubicBezTo>
                      <a:pt x="1167529" y="3668281"/>
                      <a:pt x="1164596" y="3673016"/>
                      <a:pt x="1160685" y="3677752"/>
                    </a:cubicBezTo>
                    <a:cubicBezTo>
                      <a:pt x="1179262" y="3658809"/>
                      <a:pt x="1194907" y="3637025"/>
                      <a:pt x="1211528" y="3619030"/>
                    </a:cubicBezTo>
                    <a:cubicBezTo>
                      <a:pt x="1215439" y="3615241"/>
                      <a:pt x="1223260" y="3615241"/>
                      <a:pt x="1224238" y="3621871"/>
                    </a:cubicBezTo>
                    <a:cubicBezTo>
                      <a:pt x="1232061" y="3673016"/>
                      <a:pt x="1270193" y="3716584"/>
                      <a:pt x="1318102" y="3739315"/>
                    </a:cubicBezTo>
                    <a:cubicBezTo>
                      <a:pt x="1333746" y="3746892"/>
                      <a:pt x="1354279" y="3752575"/>
                      <a:pt x="1370900" y="3744998"/>
                    </a:cubicBezTo>
                    <a:cubicBezTo>
                      <a:pt x="1396322" y="3733632"/>
                      <a:pt x="1378722" y="3688170"/>
                      <a:pt x="1372856" y="3671122"/>
                    </a:cubicBezTo>
                    <a:cubicBezTo>
                      <a:pt x="1369922" y="3664492"/>
                      <a:pt x="1379700" y="3657862"/>
                      <a:pt x="1384589" y="3664492"/>
                    </a:cubicBezTo>
                    <a:cubicBezTo>
                      <a:pt x="1421743" y="3712795"/>
                      <a:pt x="1548850" y="3797090"/>
                      <a:pt x="1560583" y="3687223"/>
                    </a:cubicBezTo>
                    <a:cubicBezTo>
                      <a:pt x="1567427" y="3621871"/>
                      <a:pt x="1538094" y="3554625"/>
                      <a:pt x="1523428" y="3492114"/>
                    </a:cubicBezTo>
                    <a:cubicBezTo>
                      <a:pt x="1522451" y="3486432"/>
                      <a:pt x="1529295" y="3482643"/>
                      <a:pt x="1534183" y="3485485"/>
                    </a:cubicBezTo>
                    <a:cubicBezTo>
                      <a:pt x="1587960" y="3525264"/>
                      <a:pt x="1664224" y="3535682"/>
                      <a:pt x="1728755" y="3513898"/>
                    </a:cubicBezTo>
                    <a:cubicBezTo>
                      <a:pt x="1754176" y="3505374"/>
                      <a:pt x="1778620" y="3488326"/>
                      <a:pt x="1784487" y="3461806"/>
                    </a:cubicBezTo>
                    <a:cubicBezTo>
                      <a:pt x="1792308" y="3425815"/>
                      <a:pt x="1759065" y="3390772"/>
                      <a:pt x="1734621" y="3368041"/>
                    </a:cubicBezTo>
                    <a:cubicBezTo>
                      <a:pt x="1729732" y="3363305"/>
                      <a:pt x="1736577" y="3354781"/>
                      <a:pt x="1742444" y="3357622"/>
                    </a:cubicBezTo>
                    <a:cubicBezTo>
                      <a:pt x="1767864" y="3367093"/>
                      <a:pt x="1801108" y="3377512"/>
                      <a:pt x="1825552" y="3360464"/>
                    </a:cubicBezTo>
                    <a:cubicBezTo>
                      <a:pt x="1858795" y="3337732"/>
                      <a:pt x="1801108" y="3298900"/>
                      <a:pt x="1784487" y="3288482"/>
                    </a:cubicBezTo>
                    <a:cubicBezTo>
                      <a:pt x="1777642" y="3284693"/>
                      <a:pt x="1783509" y="3276169"/>
                      <a:pt x="1789375" y="3276169"/>
                    </a:cubicBezTo>
                    <a:cubicBezTo>
                      <a:pt x="1848039" y="3274275"/>
                      <a:pt x="1908660" y="3254385"/>
                      <a:pt x="1955592" y="3220289"/>
                    </a:cubicBezTo>
                    <a:cubicBezTo>
                      <a:pt x="1975147" y="3206081"/>
                      <a:pt x="1995679" y="3184298"/>
                      <a:pt x="1992746" y="3158725"/>
                    </a:cubicBezTo>
                    <a:cubicBezTo>
                      <a:pt x="1989813" y="3125576"/>
                      <a:pt x="1941904" y="3106633"/>
                      <a:pt x="1915504" y="3096215"/>
                    </a:cubicBezTo>
                    <a:cubicBezTo>
                      <a:pt x="1909638" y="3093373"/>
                      <a:pt x="1909638" y="3084849"/>
                      <a:pt x="1916482" y="3083902"/>
                    </a:cubicBezTo>
                    <a:cubicBezTo>
                      <a:pt x="1977102" y="3074431"/>
                      <a:pt x="2038700" y="3034651"/>
                      <a:pt x="2086609" y="3000555"/>
                    </a:cubicBezTo>
                    <a:cubicBezTo>
                      <a:pt x="2110075" y="2983506"/>
                      <a:pt x="2136475" y="2963617"/>
                      <a:pt x="2149185" y="2938044"/>
                    </a:cubicBezTo>
                    <a:cubicBezTo>
                      <a:pt x="2165807" y="2904895"/>
                      <a:pt x="2114964" y="2898265"/>
                      <a:pt x="2092476" y="2895423"/>
                    </a:cubicBezTo>
                    <a:cubicBezTo>
                      <a:pt x="2083676" y="2893529"/>
                      <a:pt x="2084654" y="2881216"/>
                      <a:pt x="2093454" y="2882164"/>
                    </a:cubicBezTo>
                    <a:cubicBezTo>
                      <a:pt x="2162873" y="2893529"/>
                      <a:pt x="2206872" y="2826283"/>
                      <a:pt x="2163851" y="2771349"/>
                    </a:cubicBezTo>
                    <a:cubicBezTo>
                      <a:pt x="2158962" y="2764719"/>
                      <a:pt x="2168740" y="2756195"/>
                      <a:pt x="2174607" y="2762825"/>
                    </a:cubicBezTo>
                    <a:cubicBezTo>
                      <a:pt x="2181451" y="2772297"/>
                      <a:pt x="2219583" y="2826283"/>
                      <a:pt x="2234249" y="2805446"/>
                    </a:cubicBezTo>
                    <a:cubicBezTo>
                      <a:pt x="2245982" y="2788398"/>
                      <a:pt x="2243048" y="2758090"/>
                      <a:pt x="2242071" y="2738200"/>
                    </a:cubicBezTo>
                    <a:cubicBezTo>
                      <a:pt x="2241093" y="2690844"/>
                      <a:pt x="2230338" y="2642540"/>
                      <a:pt x="2234249" y="2595184"/>
                    </a:cubicBezTo>
                    <a:cubicBezTo>
                      <a:pt x="2234249" y="2590448"/>
                      <a:pt x="2241093" y="2587607"/>
                      <a:pt x="2245004" y="2590448"/>
                    </a:cubicBezTo>
                    <a:cubicBezTo>
                      <a:pt x="2248915" y="2593289"/>
                      <a:pt x="2253804" y="2596131"/>
                      <a:pt x="2257715" y="2599919"/>
                    </a:cubicBezTo>
                    <a:cubicBezTo>
                      <a:pt x="2255760" y="2603708"/>
                      <a:pt x="2254782" y="2608443"/>
                      <a:pt x="2253804" y="2612232"/>
                    </a:cubicBezTo>
                    <a:cubicBezTo>
                      <a:pt x="2243048" y="2649170"/>
                      <a:pt x="2237182" y="2718310"/>
                      <a:pt x="2269448" y="2750513"/>
                    </a:cubicBezTo>
                    <a:cubicBezTo>
                      <a:pt x="2307580" y="2789345"/>
                      <a:pt x="2370156" y="2720205"/>
                      <a:pt x="2419043" y="2648223"/>
                    </a:cubicBezTo>
                    <a:cubicBezTo>
                      <a:pt x="2379933" y="2771349"/>
                      <a:pt x="2355489" y="2914366"/>
                      <a:pt x="2445442" y="3007185"/>
                    </a:cubicBezTo>
                    <a:cubicBezTo>
                      <a:pt x="2507040" y="3069695"/>
                      <a:pt x="2588193" y="2889740"/>
                      <a:pt x="2637080" y="2772297"/>
                    </a:cubicBezTo>
                    <a:cubicBezTo>
                      <a:pt x="2631213" y="2836701"/>
                      <a:pt x="2624369" y="2900159"/>
                      <a:pt x="2626325" y="2965511"/>
                    </a:cubicBezTo>
                    <a:cubicBezTo>
                      <a:pt x="2628280" y="3010026"/>
                      <a:pt x="2626325" y="3071589"/>
                      <a:pt x="2667390" y="3098109"/>
                    </a:cubicBezTo>
                    <a:cubicBezTo>
                      <a:pt x="2715299" y="3130311"/>
                      <a:pt x="2752453" y="3046964"/>
                      <a:pt x="2776897" y="2981612"/>
                    </a:cubicBezTo>
                    <a:cubicBezTo>
                      <a:pt x="2773964" y="3029915"/>
                      <a:pt x="2778853" y="3083902"/>
                      <a:pt x="2813074" y="3089585"/>
                    </a:cubicBezTo>
                    <a:cubicBezTo>
                      <a:pt x="2843384" y="3095268"/>
                      <a:pt x="2866850" y="3073484"/>
                      <a:pt x="2885427" y="3038440"/>
                    </a:cubicBezTo>
                    <a:cubicBezTo>
                      <a:pt x="2884450" y="3042228"/>
                      <a:pt x="2884450" y="3046964"/>
                      <a:pt x="2884450" y="3051700"/>
                    </a:cubicBezTo>
                    <a:cubicBezTo>
                      <a:pt x="2882494" y="3094320"/>
                      <a:pt x="2903026" y="3116105"/>
                      <a:pt x="2932359" y="3124628"/>
                    </a:cubicBezTo>
                    <a:cubicBezTo>
                      <a:pt x="2936270" y="3134100"/>
                      <a:pt x="2941158" y="3143571"/>
                      <a:pt x="2945069" y="3152095"/>
                    </a:cubicBezTo>
                    <a:cubicBezTo>
                      <a:pt x="2941158" y="3158725"/>
                      <a:pt x="2938225" y="3165355"/>
                      <a:pt x="2941158" y="3172932"/>
                    </a:cubicBezTo>
                    <a:cubicBezTo>
                      <a:pt x="2945069" y="3187139"/>
                      <a:pt x="2955825" y="3193769"/>
                      <a:pt x="2970491" y="3195663"/>
                    </a:cubicBezTo>
                    <a:cubicBezTo>
                      <a:pt x="2972446" y="3198505"/>
                      <a:pt x="2973424" y="3200399"/>
                      <a:pt x="2975380" y="3203240"/>
                    </a:cubicBezTo>
                    <a:cubicBezTo>
                      <a:pt x="2967558" y="3221236"/>
                      <a:pt x="2973424" y="3232601"/>
                      <a:pt x="2995912" y="3229760"/>
                    </a:cubicBezTo>
                    <a:cubicBezTo>
                      <a:pt x="2996890" y="3230707"/>
                      <a:pt x="2997868" y="3231654"/>
                      <a:pt x="2997868" y="3232601"/>
                    </a:cubicBezTo>
                    <a:cubicBezTo>
                      <a:pt x="2988090" y="3241126"/>
                      <a:pt x="2977335" y="3249650"/>
                      <a:pt x="2968536" y="3257227"/>
                    </a:cubicBezTo>
                    <a:cubicBezTo>
                      <a:pt x="2948980" y="3272381"/>
                      <a:pt x="2937248" y="3290376"/>
                      <a:pt x="2931381" y="3312160"/>
                    </a:cubicBezTo>
                    <a:cubicBezTo>
                      <a:pt x="2919649" y="3350992"/>
                      <a:pt x="2962669" y="3344363"/>
                      <a:pt x="3000801" y="3332050"/>
                    </a:cubicBezTo>
                    <a:cubicBezTo>
                      <a:pt x="2979291" y="3350045"/>
                      <a:pt x="2966580" y="3370882"/>
                      <a:pt x="2996890" y="3384142"/>
                    </a:cubicBezTo>
                    <a:cubicBezTo>
                      <a:pt x="3021333" y="3395507"/>
                      <a:pt x="3071199" y="3375618"/>
                      <a:pt x="3093687" y="3365199"/>
                    </a:cubicBezTo>
                    <a:cubicBezTo>
                      <a:pt x="3098575" y="3363305"/>
                      <a:pt x="3102486" y="3361411"/>
                      <a:pt x="3106397" y="3358569"/>
                    </a:cubicBezTo>
                    <a:cubicBezTo>
                      <a:pt x="3098575" y="3368988"/>
                      <a:pt x="3090754" y="3380353"/>
                      <a:pt x="3081954" y="3390772"/>
                    </a:cubicBezTo>
                    <a:cubicBezTo>
                      <a:pt x="3061421" y="3415397"/>
                      <a:pt x="3050666" y="3483590"/>
                      <a:pt x="3105419" y="3462754"/>
                    </a:cubicBezTo>
                    <a:cubicBezTo>
                      <a:pt x="3109331" y="3460859"/>
                      <a:pt x="3114220" y="3458965"/>
                      <a:pt x="3118131" y="3456123"/>
                    </a:cubicBezTo>
                    <a:cubicBezTo>
                      <a:pt x="3120086" y="3491167"/>
                      <a:pt x="3132797" y="3529052"/>
                      <a:pt x="3158218" y="3542313"/>
                    </a:cubicBezTo>
                    <a:cubicBezTo>
                      <a:pt x="3184617" y="3555572"/>
                      <a:pt x="3198306" y="3539471"/>
                      <a:pt x="3206128" y="3515793"/>
                    </a:cubicBezTo>
                    <a:cubicBezTo>
                      <a:pt x="3210038" y="3524317"/>
                      <a:pt x="3216882" y="3530000"/>
                      <a:pt x="3226660" y="3530000"/>
                    </a:cubicBezTo>
                    <a:cubicBezTo>
                      <a:pt x="3246215" y="3530000"/>
                      <a:pt x="3259903" y="3520528"/>
                      <a:pt x="3275548" y="3509163"/>
                    </a:cubicBezTo>
                    <a:cubicBezTo>
                      <a:pt x="3278481" y="3507268"/>
                      <a:pt x="3282392" y="3502533"/>
                      <a:pt x="3284347" y="3499692"/>
                    </a:cubicBezTo>
                    <a:cubicBezTo>
                      <a:pt x="3283369" y="3501586"/>
                      <a:pt x="3281414" y="3503480"/>
                      <a:pt x="3279459" y="3507268"/>
                    </a:cubicBezTo>
                    <a:cubicBezTo>
                      <a:pt x="3274570" y="3514846"/>
                      <a:pt x="3269681" y="3522423"/>
                      <a:pt x="3265770" y="3530000"/>
                    </a:cubicBezTo>
                    <a:cubicBezTo>
                      <a:pt x="3230571" y="3597246"/>
                      <a:pt x="3299991" y="3568832"/>
                      <a:pt x="3353767" y="3537577"/>
                    </a:cubicBezTo>
                    <a:cubicBezTo>
                      <a:pt x="3325412" y="3567885"/>
                      <a:pt x="3303902" y="3601981"/>
                      <a:pt x="3315635" y="3639867"/>
                    </a:cubicBezTo>
                    <a:cubicBezTo>
                      <a:pt x="3330301" y="3686276"/>
                      <a:pt x="3396788" y="3627554"/>
                      <a:pt x="3411454" y="3609559"/>
                    </a:cubicBezTo>
                    <a:cubicBezTo>
                      <a:pt x="3419276" y="3601034"/>
                      <a:pt x="3428076" y="3565043"/>
                      <a:pt x="3423187" y="3585880"/>
                    </a:cubicBezTo>
                    <a:cubicBezTo>
                      <a:pt x="3420253" y="3597246"/>
                      <a:pt x="3418298" y="3608611"/>
                      <a:pt x="3417320" y="3619977"/>
                    </a:cubicBezTo>
                    <a:cubicBezTo>
                      <a:pt x="3416342" y="3638919"/>
                      <a:pt x="3415365" y="3661650"/>
                      <a:pt x="3433942" y="3672069"/>
                    </a:cubicBezTo>
                    <a:cubicBezTo>
                      <a:pt x="3466208" y="3690064"/>
                      <a:pt x="3507273" y="3636078"/>
                      <a:pt x="3532694" y="3593457"/>
                    </a:cubicBezTo>
                    <a:cubicBezTo>
                      <a:pt x="3531716" y="3619030"/>
                      <a:pt x="3534649" y="3647444"/>
                      <a:pt x="3548338" y="3661650"/>
                    </a:cubicBezTo>
                    <a:cubicBezTo>
                      <a:pt x="3521939" y="3730791"/>
                      <a:pt x="3579626" y="3722267"/>
                      <a:pt x="3627536" y="3694800"/>
                    </a:cubicBezTo>
                    <a:cubicBezTo>
                      <a:pt x="3625580" y="3697642"/>
                      <a:pt x="3623625" y="3700483"/>
                      <a:pt x="3620691" y="3703324"/>
                    </a:cubicBezTo>
                    <a:cubicBezTo>
                      <a:pt x="3632424" y="3691012"/>
                      <a:pt x="3642202" y="3677752"/>
                      <a:pt x="3652957" y="3666386"/>
                    </a:cubicBezTo>
                    <a:cubicBezTo>
                      <a:pt x="3654912" y="3663545"/>
                      <a:pt x="3659801" y="3664492"/>
                      <a:pt x="3660779" y="3668281"/>
                    </a:cubicBezTo>
                    <a:cubicBezTo>
                      <a:pt x="3665668" y="3700483"/>
                      <a:pt x="3690111" y="3727950"/>
                      <a:pt x="3720421" y="3743103"/>
                    </a:cubicBezTo>
                    <a:cubicBezTo>
                      <a:pt x="3730198" y="3747839"/>
                      <a:pt x="3742910" y="3751628"/>
                      <a:pt x="3753665" y="3746892"/>
                    </a:cubicBezTo>
                    <a:cubicBezTo>
                      <a:pt x="3770286" y="3739315"/>
                      <a:pt x="3758553" y="3710901"/>
                      <a:pt x="3754642" y="3700483"/>
                    </a:cubicBezTo>
                    <a:cubicBezTo>
                      <a:pt x="3752687" y="3695747"/>
                      <a:pt x="3758553" y="3691959"/>
                      <a:pt x="3761487" y="3695747"/>
                    </a:cubicBezTo>
                    <a:cubicBezTo>
                      <a:pt x="3784953" y="3726055"/>
                      <a:pt x="3865128" y="3780041"/>
                      <a:pt x="3872950" y="3709954"/>
                    </a:cubicBezTo>
                    <a:cubicBezTo>
                      <a:pt x="3877838" y="3668281"/>
                      <a:pt x="3859261" y="3625660"/>
                      <a:pt x="3849483" y="3586827"/>
                    </a:cubicBezTo>
                    <a:cubicBezTo>
                      <a:pt x="3848506" y="3583039"/>
                      <a:pt x="3853394" y="3581145"/>
                      <a:pt x="3856328" y="3583039"/>
                    </a:cubicBezTo>
                    <a:cubicBezTo>
                      <a:pt x="3890549" y="3607664"/>
                      <a:pt x="3938458" y="3615241"/>
                      <a:pt x="3979524" y="3601034"/>
                    </a:cubicBezTo>
                    <a:cubicBezTo>
                      <a:pt x="3995168" y="3595351"/>
                      <a:pt x="4010812" y="3584933"/>
                      <a:pt x="4014722" y="3567885"/>
                    </a:cubicBezTo>
                    <a:cubicBezTo>
                      <a:pt x="4019612" y="3545154"/>
                      <a:pt x="3998101" y="3522423"/>
                      <a:pt x="3983435" y="3508216"/>
                    </a:cubicBezTo>
                    <a:cubicBezTo>
                      <a:pt x="3980502" y="3505374"/>
                      <a:pt x="3984413" y="3500639"/>
                      <a:pt x="3988324" y="3501586"/>
                    </a:cubicBezTo>
                    <a:cubicBezTo>
                      <a:pt x="4003967" y="3507268"/>
                      <a:pt x="4025478" y="3513898"/>
                      <a:pt x="4041122" y="3503480"/>
                    </a:cubicBezTo>
                    <a:cubicBezTo>
                      <a:pt x="4061654" y="3489273"/>
                      <a:pt x="4025478" y="3464648"/>
                      <a:pt x="4015700" y="3458018"/>
                    </a:cubicBezTo>
                    <a:cubicBezTo>
                      <a:pt x="4011789" y="3455176"/>
                      <a:pt x="4014722" y="3450441"/>
                      <a:pt x="4018633" y="3450441"/>
                    </a:cubicBezTo>
                    <a:cubicBezTo>
                      <a:pt x="4055788" y="3449494"/>
                      <a:pt x="4093920" y="3437181"/>
                      <a:pt x="4123252" y="3414450"/>
                    </a:cubicBezTo>
                    <a:cubicBezTo>
                      <a:pt x="4135963" y="3404979"/>
                      <a:pt x="4148673" y="3391719"/>
                      <a:pt x="4146719" y="3375618"/>
                    </a:cubicBezTo>
                    <a:cubicBezTo>
                      <a:pt x="4144763" y="3354781"/>
                      <a:pt x="4114453" y="3342468"/>
                      <a:pt x="4097831" y="3336785"/>
                    </a:cubicBezTo>
                    <a:cubicBezTo>
                      <a:pt x="4093920" y="3334891"/>
                      <a:pt x="4093920" y="3329209"/>
                      <a:pt x="4098809" y="3328261"/>
                    </a:cubicBezTo>
                    <a:cubicBezTo>
                      <a:pt x="4136941" y="3322578"/>
                      <a:pt x="4176050" y="3297006"/>
                      <a:pt x="4206361" y="3275222"/>
                    </a:cubicBezTo>
                    <a:cubicBezTo>
                      <a:pt x="4221027" y="3264804"/>
                      <a:pt x="4237648" y="3251544"/>
                      <a:pt x="4246448" y="3235443"/>
                    </a:cubicBezTo>
                    <a:cubicBezTo>
                      <a:pt x="4256226" y="3214606"/>
                      <a:pt x="4224937" y="3209870"/>
                      <a:pt x="4210272" y="3208923"/>
                    </a:cubicBezTo>
                    <a:cubicBezTo>
                      <a:pt x="4204405" y="3207976"/>
                      <a:pt x="4205383" y="3199452"/>
                      <a:pt x="4211249" y="3200399"/>
                    </a:cubicBezTo>
                    <a:cubicBezTo>
                      <a:pt x="4255249" y="3207976"/>
                      <a:pt x="4282625" y="3164408"/>
                      <a:pt x="4256226" y="3130311"/>
                    </a:cubicBezTo>
                    <a:cubicBezTo>
                      <a:pt x="4253293" y="3126523"/>
                      <a:pt x="4259159" y="3120840"/>
                      <a:pt x="4263069" y="3124628"/>
                    </a:cubicBezTo>
                    <a:cubicBezTo>
                      <a:pt x="4267958" y="3130311"/>
                      <a:pt x="4291425" y="3164408"/>
                      <a:pt x="4300224" y="3151148"/>
                    </a:cubicBezTo>
                    <a:cubicBezTo>
                      <a:pt x="4308046" y="3140730"/>
                      <a:pt x="4306090" y="3120840"/>
                      <a:pt x="4305113" y="3108527"/>
                    </a:cubicBezTo>
                    <a:cubicBezTo>
                      <a:pt x="4304136" y="3078219"/>
                      <a:pt x="4297291" y="3047911"/>
                      <a:pt x="4300224" y="3017603"/>
                    </a:cubicBezTo>
                    <a:cubicBezTo>
                      <a:pt x="4300224" y="3014761"/>
                      <a:pt x="4304136" y="3012867"/>
                      <a:pt x="4307069" y="3014761"/>
                    </a:cubicBezTo>
                    <a:cubicBezTo>
                      <a:pt x="4322712" y="3025180"/>
                      <a:pt x="4336400" y="3038440"/>
                      <a:pt x="4353023" y="3046964"/>
                    </a:cubicBezTo>
                    <a:cubicBezTo>
                      <a:pt x="4380400" y="3060224"/>
                      <a:pt x="4393109" y="3033704"/>
                      <a:pt x="4388222" y="3011920"/>
                    </a:cubicBezTo>
                    <a:cubicBezTo>
                      <a:pt x="4380400" y="2982559"/>
                      <a:pt x="4354977" y="2950357"/>
                      <a:pt x="4331512" y="2931414"/>
                    </a:cubicBezTo>
                    <a:cubicBezTo>
                      <a:pt x="4326623" y="2928573"/>
                      <a:pt x="4331512" y="2921943"/>
                      <a:pt x="4336400" y="2924784"/>
                    </a:cubicBezTo>
                    <a:cubicBezTo>
                      <a:pt x="4352044" y="2935203"/>
                      <a:pt x="4372578" y="2940886"/>
                      <a:pt x="4389199" y="2929520"/>
                    </a:cubicBezTo>
                    <a:cubicBezTo>
                      <a:pt x="4403865" y="2919102"/>
                      <a:pt x="4400932" y="2897318"/>
                      <a:pt x="4395065" y="2883111"/>
                    </a:cubicBezTo>
                    <a:cubicBezTo>
                      <a:pt x="4385287" y="2858485"/>
                      <a:pt x="4358889" y="2841437"/>
                      <a:pt x="4337379" y="2827230"/>
                    </a:cubicBezTo>
                    <a:cubicBezTo>
                      <a:pt x="4296314" y="2800710"/>
                      <a:pt x="4250359" y="2784609"/>
                      <a:pt x="4207338" y="2759984"/>
                    </a:cubicBezTo>
                    <a:cubicBezTo>
                      <a:pt x="4205383" y="2756195"/>
                      <a:pt x="4204405" y="2752407"/>
                      <a:pt x="4202449" y="2748618"/>
                    </a:cubicBezTo>
                    <a:cubicBezTo>
                      <a:pt x="4203427" y="2748618"/>
                      <a:pt x="4203427" y="2748618"/>
                      <a:pt x="4204405" y="2748618"/>
                    </a:cubicBezTo>
                    <a:cubicBezTo>
                      <a:pt x="4222983" y="2756195"/>
                      <a:pt x="4244493" y="2757143"/>
                      <a:pt x="4265025" y="2754301"/>
                    </a:cubicBezTo>
                    <a:cubicBezTo>
                      <a:pt x="4289469" y="2750513"/>
                      <a:pt x="4315868" y="2730623"/>
                      <a:pt x="4296314" y="2705998"/>
                    </a:cubicBezTo>
                    <a:cubicBezTo>
                      <a:pt x="4287513" y="2695579"/>
                      <a:pt x="4274803" y="2688949"/>
                      <a:pt x="4260136" y="2684214"/>
                    </a:cubicBezTo>
                    <a:cubicBezTo>
                      <a:pt x="4265025" y="2681372"/>
                      <a:pt x="4268937" y="2678531"/>
                      <a:pt x="4273824" y="2673795"/>
                    </a:cubicBezTo>
                    <a:cubicBezTo>
                      <a:pt x="4294358" y="2652011"/>
                      <a:pt x="4283602" y="2619809"/>
                      <a:pt x="4262092" y="2587607"/>
                    </a:cubicBezTo>
                    <a:cubicBezTo>
                      <a:pt x="4275780" y="2569611"/>
                      <a:pt x="4286536" y="2549721"/>
                      <a:pt x="4292402" y="2529832"/>
                    </a:cubicBezTo>
                    <a:cubicBezTo>
                      <a:pt x="4295335" y="2520360"/>
                      <a:pt x="4295335" y="2509942"/>
                      <a:pt x="4291425" y="2500471"/>
                    </a:cubicBezTo>
                    <a:cubicBezTo>
                      <a:pt x="4292402" y="2500471"/>
                      <a:pt x="4293380" y="2499524"/>
                      <a:pt x="4293380" y="2499524"/>
                    </a:cubicBezTo>
                    <a:cubicBezTo>
                      <a:pt x="4395065" y="2561087"/>
                      <a:pt x="4400932" y="2472057"/>
                      <a:pt x="4371599" y="2391551"/>
                    </a:cubicBezTo>
                    <a:cubicBezTo>
                      <a:pt x="4375511" y="2395339"/>
                      <a:pt x="4379421" y="2400075"/>
                      <a:pt x="4383333" y="2403864"/>
                    </a:cubicBezTo>
                    <a:cubicBezTo>
                      <a:pt x="4367689" y="2383027"/>
                      <a:pt x="4349111" y="2363137"/>
                      <a:pt x="4334446" y="2343247"/>
                    </a:cubicBezTo>
                    <a:cubicBezTo>
                      <a:pt x="4331512" y="2339459"/>
                      <a:pt x="4333467" y="2331882"/>
                      <a:pt x="4339335" y="2331882"/>
                    </a:cubicBezTo>
                    <a:cubicBezTo>
                      <a:pt x="4393109" y="2334723"/>
                      <a:pt x="4444930" y="2307256"/>
                      <a:pt x="4477196" y="2266530"/>
                    </a:cubicBezTo>
                    <a:cubicBezTo>
                      <a:pt x="4487951" y="2253270"/>
                      <a:pt x="4497729" y="2235274"/>
                      <a:pt x="4493817" y="2218226"/>
                    </a:cubicBezTo>
                    <a:cubicBezTo>
                      <a:pt x="4483062" y="2196442"/>
                      <a:pt x="4433197" y="2204019"/>
                      <a:pt x="4415599" y="2206861"/>
                    </a:cubicBezTo>
                    <a:close/>
                  </a:path>
                </a:pathLst>
              </a:custGeom>
              <a:solidFill>
                <a:srgbClr val="2B5B2D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01735AE8-438B-D0B1-8807-2A708E53FC00}"/>
                  </a:ext>
                </a:extLst>
              </p:cNvPr>
              <p:cNvSpPr/>
              <p:nvPr/>
            </p:nvSpPr>
            <p:spPr>
              <a:xfrm>
                <a:off x="8312546" y="-1702149"/>
                <a:ext cx="4531188" cy="3765783"/>
              </a:xfrm>
              <a:custGeom>
                <a:avLst/>
                <a:gdLst>
                  <a:gd name="connsiteX0" fmla="*/ 1364181 w 4531188"/>
                  <a:gd name="connsiteY0" fmla="*/ 3765784 h 3765783"/>
                  <a:gd name="connsiteX1" fmla="*/ 1325071 w 4531188"/>
                  <a:gd name="connsiteY1" fmla="*/ 3755365 h 3765783"/>
                  <a:gd name="connsiteX2" fmla="*/ 1227297 w 4531188"/>
                  <a:gd name="connsiteY2" fmla="*/ 3632239 h 3765783"/>
                  <a:gd name="connsiteX3" fmla="*/ 1204809 w 4531188"/>
                  <a:gd name="connsiteY3" fmla="*/ 3659706 h 3765783"/>
                  <a:gd name="connsiteX4" fmla="*/ 1176454 w 4531188"/>
                  <a:gd name="connsiteY4" fmla="*/ 3691908 h 3765783"/>
                  <a:gd name="connsiteX5" fmla="*/ 1170587 w 4531188"/>
                  <a:gd name="connsiteY5" fmla="*/ 3687173 h 3765783"/>
                  <a:gd name="connsiteX6" fmla="*/ 1086501 w 4531188"/>
                  <a:gd name="connsiteY6" fmla="*/ 3712745 h 3765783"/>
                  <a:gd name="connsiteX7" fmla="*/ 1046414 w 4531188"/>
                  <a:gd name="connsiteY7" fmla="*/ 3695697 h 3765783"/>
                  <a:gd name="connsiteX8" fmla="*/ 1047392 w 4531188"/>
                  <a:gd name="connsiteY8" fmla="*/ 3622768 h 3765783"/>
                  <a:gd name="connsiteX9" fmla="*/ 1023926 w 4531188"/>
                  <a:gd name="connsiteY9" fmla="*/ 3540367 h 3765783"/>
                  <a:gd name="connsiteX10" fmla="*/ 897796 w 4531188"/>
                  <a:gd name="connsiteY10" fmla="*/ 3651181 h 3765783"/>
                  <a:gd name="connsiteX11" fmla="*/ 872375 w 4531188"/>
                  <a:gd name="connsiteY11" fmla="*/ 3644551 h 3765783"/>
                  <a:gd name="connsiteX12" fmla="*/ 842065 w 4531188"/>
                  <a:gd name="connsiteY12" fmla="*/ 3557416 h 3765783"/>
                  <a:gd name="connsiteX13" fmla="*/ 842065 w 4531188"/>
                  <a:gd name="connsiteY13" fmla="*/ 3554575 h 3765783"/>
                  <a:gd name="connsiteX14" fmla="*/ 843043 w 4531188"/>
                  <a:gd name="connsiteY14" fmla="*/ 3546997 h 3765783"/>
                  <a:gd name="connsiteX15" fmla="*/ 721803 w 4531188"/>
                  <a:gd name="connsiteY15" fmla="*/ 3621821 h 3765783"/>
                  <a:gd name="connsiteX16" fmla="*/ 681715 w 4531188"/>
                  <a:gd name="connsiteY16" fmla="*/ 3589618 h 3765783"/>
                  <a:gd name="connsiteX17" fmla="*/ 717892 w 4531188"/>
                  <a:gd name="connsiteY17" fmla="*/ 3451337 h 3765783"/>
                  <a:gd name="connsiteX18" fmla="*/ 618162 w 4531188"/>
                  <a:gd name="connsiteY18" fmla="*/ 3485434 h 3765783"/>
                  <a:gd name="connsiteX19" fmla="*/ 591762 w 4531188"/>
                  <a:gd name="connsiteY19" fmla="*/ 3474068 h 3765783"/>
                  <a:gd name="connsiteX20" fmla="*/ 603496 w 4531188"/>
                  <a:gd name="connsiteY20" fmla="*/ 3410611 h 3765783"/>
                  <a:gd name="connsiteX21" fmla="*/ 607407 w 4531188"/>
                  <a:gd name="connsiteY21" fmla="*/ 3403034 h 3765783"/>
                  <a:gd name="connsiteX22" fmla="*/ 548741 w 4531188"/>
                  <a:gd name="connsiteY22" fmla="*/ 3421976 h 3765783"/>
                  <a:gd name="connsiteX23" fmla="*/ 548741 w 4531188"/>
                  <a:gd name="connsiteY23" fmla="*/ 3421976 h 3765783"/>
                  <a:gd name="connsiteX24" fmla="*/ 518432 w 4531188"/>
                  <a:gd name="connsiteY24" fmla="*/ 3408717 h 3765783"/>
                  <a:gd name="connsiteX25" fmla="*/ 437279 w 4531188"/>
                  <a:gd name="connsiteY25" fmla="*/ 3440919 h 3765783"/>
                  <a:gd name="connsiteX26" fmla="*/ 370792 w 4531188"/>
                  <a:gd name="connsiteY26" fmla="*/ 3312109 h 3765783"/>
                  <a:gd name="connsiteX27" fmla="*/ 360037 w 4531188"/>
                  <a:gd name="connsiteY27" fmla="*/ 3316845 h 3765783"/>
                  <a:gd name="connsiteX28" fmla="*/ 292573 w 4531188"/>
                  <a:gd name="connsiteY28" fmla="*/ 3302638 h 3765783"/>
                  <a:gd name="connsiteX29" fmla="*/ 314083 w 4531188"/>
                  <a:gd name="connsiteY29" fmla="*/ 3191824 h 3765783"/>
                  <a:gd name="connsiteX30" fmla="*/ 334616 w 4531188"/>
                  <a:gd name="connsiteY30" fmla="*/ 3165305 h 3765783"/>
                  <a:gd name="connsiteX31" fmla="*/ 214353 w 4531188"/>
                  <a:gd name="connsiteY31" fmla="*/ 3198454 h 3765783"/>
                  <a:gd name="connsiteX32" fmla="*/ 182087 w 4531188"/>
                  <a:gd name="connsiteY32" fmla="*/ 3192771 h 3765783"/>
                  <a:gd name="connsiteX33" fmla="*/ 149822 w 4531188"/>
                  <a:gd name="connsiteY33" fmla="*/ 3158675 h 3765783"/>
                  <a:gd name="connsiteX34" fmla="*/ 165466 w 4531188"/>
                  <a:gd name="connsiteY34" fmla="*/ 3117948 h 3765783"/>
                  <a:gd name="connsiteX35" fmla="*/ 77468 w 4531188"/>
                  <a:gd name="connsiteY35" fmla="*/ 3110371 h 3765783"/>
                  <a:gd name="connsiteX36" fmla="*/ 73557 w 4531188"/>
                  <a:gd name="connsiteY36" fmla="*/ 3068697 h 3765783"/>
                  <a:gd name="connsiteX37" fmla="*/ 135156 w 4531188"/>
                  <a:gd name="connsiteY37" fmla="*/ 2978720 h 3765783"/>
                  <a:gd name="connsiteX38" fmla="*/ 160577 w 4531188"/>
                  <a:gd name="connsiteY38" fmla="*/ 2957883 h 3765783"/>
                  <a:gd name="connsiteX39" fmla="*/ 171332 w 4531188"/>
                  <a:gd name="connsiteY39" fmla="*/ 2949359 h 3765783"/>
                  <a:gd name="connsiteX40" fmla="*/ 142000 w 4531188"/>
                  <a:gd name="connsiteY40" fmla="*/ 2935152 h 3765783"/>
                  <a:gd name="connsiteX41" fmla="*/ 144933 w 4531188"/>
                  <a:gd name="connsiteY41" fmla="*/ 2894426 h 3765783"/>
                  <a:gd name="connsiteX42" fmla="*/ 89202 w 4531188"/>
                  <a:gd name="connsiteY42" fmla="*/ 2852752 h 3765783"/>
                  <a:gd name="connsiteX43" fmla="*/ 122445 w 4531188"/>
                  <a:gd name="connsiteY43" fmla="*/ 2787400 h 3765783"/>
                  <a:gd name="connsiteX44" fmla="*/ 30537 w 4531188"/>
                  <a:gd name="connsiteY44" fmla="*/ 2753303 h 3765783"/>
                  <a:gd name="connsiteX45" fmla="*/ 226 w 4531188"/>
                  <a:gd name="connsiteY45" fmla="*/ 2659538 h 3765783"/>
                  <a:gd name="connsiteX46" fmla="*/ 230974 w 4531188"/>
                  <a:gd name="connsiteY46" fmla="*/ 2405707 h 3765783"/>
                  <a:gd name="connsiteX47" fmla="*/ 155688 w 4531188"/>
                  <a:gd name="connsiteY47" fmla="*/ 2339408 h 3765783"/>
                  <a:gd name="connsiteX48" fmla="*/ 224130 w 4531188"/>
                  <a:gd name="connsiteY48" fmla="*/ 2284475 h 3765783"/>
                  <a:gd name="connsiteX49" fmla="*/ 119511 w 4531188"/>
                  <a:gd name="connsiteY49" fmla="*/ 2237118 h 3765783"/>
                  <a:gd name="connsiteX50" fmla="*/ 118534 w 4531188"/>
                  <a:gd name="connsiteY50" fmla="*/ 2200180 h 3765783"/>
                  <a:gd name="connsiteX51" fmla="*/ 239774 w 4531188"/>
                  <a:gd name="connsiteY51" fmla="*/ 2132934 h 3765783"/>
                  <a:gd name="connsiteX52" fmla="*/ 250530 w 4531188"/>
                  <a:gd name="connsiteY52" fmla="*/ 2130093 h 3765783"/>
                  <a:gd name="connsiteX53" fmla="*/ 400125 w 4531188"/>
                  <a:gd name="connsiteY53" fmla="*/ 2106415 h 3765783"/>
                  <a:gd name="connsiteX54" fmla="*/ 160577 w 4531188"/>
                  <a:gd name="connsiteY54" fmla="*/ 2010754 h 3765783"/>
                  <a:gd name="connsiteX55" fmla="*/ 167421 w 4531188"/>
                  <a:gd name="connsiteY55" fmla="*/ 1970028 h 3765783"/>
                  <a:gd name="connsiteX56" fmla="*/ 437279 w 4531188"/>
                  <a:gd name="connsiteY56" fmla="*/ 1864897 h 3765783"/>
                  <a:gd name="connsiteX57" fmla="*/ 486166 w 4531188"/>
                  <a:gd name="connsiteY57" fmla="*/ 1865844 h 3765783"/>
                  <a:gd name="connsiteX58" fmla="*/ 384480 w 4531188"/>
                  <a:gd name="connsiteY58" fmla="*/ 1786285 h 3765783"/>
                  <a:gd name="connsiteX59" fmla="*/ 390347 w 4531188"/>
                  <a:gd name="connsiteY59" fmla="*/ 1750294 h 3765783"/>
                  <a:gd name="connsiteX60" fmla="*/ 518432 w 4531188"/>
                  <a:gd name="connsiteY60" fmla="*/ 1704832 h 3765783"/>
                  <a:gd name="connsiteX61" fmla="*/ 533098 w 4531188"/>
                  <a:gd name="connsiteY61" fmla="*/ 1705779 h 3765783"/>
                  <a:gd name="connsiteX62" fmla="*/ 669004 w 4531188"/>
                  <a:gd name="connsiteY62" fmla="*/ 1738928 h 3765783"/>
                  <a:gd name="connsiteX63" fmla="*/ 623050 w 4531188"/>
                  <a:gd name="connsiteY63" fmla="*/ 1669788 h 3765783"/>
                  <a:gd name="connsiteX64" fmla="*/ 622072 w 4531188"/>
                  <a:gd name="connsiteY64" fmla="*/ 1666947 h 3765783"/>
                  <a:gd name="connsiteX65" fmla="*/ 622072 w 4531188"/>
                  <a:gd name="connsiteY65" fmla="*/ 1592124 h 3765783"/>
                  <a:gd name="connsiteX66" fmla="*/ 658249 w 4531188"/>
                  <a:gd name="connsiteY66" fmla="*/ 1580758 h 3765783"/>
                  <a:gd name="connsiteX67" fmla="*/ 680738 w 4531188"/>
                  <a:gd name="connsiteY67" fmla="*/ 1592124 h 3765783"/>
                  <a:gd name="connsiteX68" fmla="*/ 681715 w 4531188"/>
                  <a:gd name="connsiteY68" fmla="*/ 1592124 h 3765783"/>
                  <a:gd name="connsiteX69" fmla="*/ 679760 w 4531188"/>
                  <a:gd name="connsiteY69" fmla="*/ 1586441 h 3765783"/>
                  <a:gd name="connsiteX70" fmla="*/ 672915 w 4531188"/>
                  <a:gd name="connsiteY70" fmla="*/ 1564657 h 3765783"/>
                  <a:gd name="connsiteX71" fmla="*/ 676827 w 4531188"/>
                  <a:gd name="connsiteY71" fmla="*/ 1400803 h 3765783"/>
                  <a:gd name="connsiteX72" fmla="*/ 729625 w 4531188"/>
                  <a:gd name="connsiteY72" fmla="*/ 1381861 h 3765783"/>
                  <a:gd name="connsiteX73" fmla="*/ 820555 w 4531188"/>
                  <a:gd name="connsiteY73" fmla="*/ 1404592 h 3765783"/>
                  <a:gd name="connsiteX74" fmla="*/ 816644 w 4531188"/>
                  <a:gd name="connsiteY74" fmla="*/ 1361971 h 3765783"/>
                  <a:gd name="connsiteX75" fmla="*/ 1047392 w 4531188"/>
                  <a:gd name="connsiteY75" fmla="*/ 1108141 h 3765783"/>
                  <a:gd name="connsiteX76" fmla="*/ 972105 w 4531188"/>
                  <a:gd name="connsiteY76" fmla="*/ 1041842 h 3765783"/>
                  <a:gd name="connsiteX77" fmla="*/ 1040548 w 4531188"/>
                  <a:gd name="connsiteY77" fmla="*/ 986908 h 3765783"/>
                  <a:gd name="connsiteX78" fmla="*/ 935929 w 4531188"/>
                  <a:gd name="connsiteY78" fmla="*/ 939552 h 3765783"/>
                  <a:gd name="connsiteX79" fmla="*/ 934951 w 4531188"/>
                  <a:gd name="connsiteY79" fmla="*/ 902614 h 3765783"/>
                  <a:gd name="connsiteX80" fmla="*/ 1056191 w 4531188"/>
                  <a:gd name="connsiteY80" fmla="*/ 835367 h 3765783"/>
                  <a:gd name="connsiteX81" fmla="*/ 1066947 w 4531188"/>
                  <a:gd name="connsiteY81" fmla="*/ 832526 h 3765783"/>
                  <a:gd name="connsiteX82" fmla="*/ 1216541 w 4531188"/>
                  <a:gd name="connsiteY82" fmla="*/ 808848 h 3765783"/>
                  <a:gd name="connsiteX83" fmla="*/ 976994 w 4531188"/>
                  <a:gd name="connsiteY83" fmla="*/ 713188 h 3765783"/>
                  <a:gd name="connsiteX84" fmla="*/ 983838 w 4531188"/>
                  <a:gd name="connsiteY84" fmla="*/ 672462 h 3765783"/>
                  <a:gd name="connsiteX85" fmla="*/ 1253696 w 4531188"/>
                  <a:gd name="connsiteY85" fmla="*/ 567330 h 3765783"/>
                  <a:gd name="connsiteX86" fmla="*/ 1302583 w 4531188"/>
                  <a:gd name="connsiteY86" fmla="*/ 569224 h 3765783"/>
                  <a:gd name="connsiteX87" fmla="*/ 1200898 w 4531188"/>
                  <a:gd name="connsiteY87" fmla="*/ 489666 h 3765783"/>
                  <a:gd name="connsiteX88" fmla="*/ 1206764 w 4531188"/>
                  <a:gd name="connsiteY88" fmla="*/ 453675 h 3765783"/>
                  <a:gd name="connsiteX89" fmla="*/ 1334848 w 4531188"/>
                  <a:gd name="connsiteY89" fmla="*/ 408212 h 3765783"/>
                  <a:gd name="connsiteX90" fmla="*/ 1349515 w 4531188"/>
                  <a:gd name="connsiteY90" fmla="*/ 409160 h 3765783"/>
                  <a:gd name="connsiteX91" fmla="*/ 1485421 w 4531188"/>
                  <a:gd name="connsiteY91" fmla="*/ 442309 h 3765783"/>
                  <a:gd name="connsiteX92" fmla="*/ 1439467 w 4531188"/>
                  <a:gd name="connsiteY92" fmla="*/ 373169 h 3765783"/>
                  <a:gd name="connsiteX93" fmla="*/ 1438490 w 4531188"/>
                  <a:gd name="connsiteY93" fmla="*/ 370327 h 3765783"/>
                  <a:gd name="connsiteX94" fmla="*/ 1438490 w 4531188"/>
                  <a:gd name="connsiteY94" fmla="*/ 295504 h 3765783"/>
                  <a:gd name="connsiteX95" fmla="*/ 1474666 w 4531188"/>
                  <a:gd name="connsiteY95" fmla="*/ 284139 h 3765783"/>
                  <a:gd name="connsiteX96" fmla="*/ 1497154 w 4531188"/>
                  <a:gd name="connsiteY96" fmla="*/ 295504 h 3765783"/>
                  <a:gd name="connsiteX97" fmla="*/ 1498132 w 4531188"/>
                  <a:gd name="connsiteY97" fmla="*/ 295504 h 3765783"/>
                  <a:gd name="connsiteX98" fmla="*/ 1496176 w 4531188"/>
                  <a:gd name="connsiteY98" fmla="*/ 289821 h 3765783"/>
                  <a:gd name="connsiteX99" fmla="*/ 1489332 w 4531188"/>
                  <a:gd name="connsiteY99" fmla="*/ 268037 h 3765783"/>
                  <a:gd name="connsiteX100" fmla="*/ 1493243 w 4531188"/>
                  <a:gd name="connsiteY100" fmla="*/ 104184 h 3765783"/>
                  <a:gd name="connsiteX101" fmla="*/ 1546042 w 4531188"/>
                  <a:gd name="connsiteY101" fmla="*/ 85242 h 3765783"/>
                  <a:gd name="connsiteX102" fmla="*/ 1680970 w 4531188"/>
                  <a:gd name="connsiteY102" fmla="*/ 127862 h 3765783"/>
                  <a:gd name="connsiteX103" fmla="*/ 1703459 w 4531188"/>
                  <a:gd name="connsiteY103" fmla="*/ 138281 h 3765783"/>
                  <a:gd name="connsiteX104" fmla="*/ 1783634 w 4531188"/>
                  <a:gd name="connsiteY104" fmla="*/ 185637 h 3765783"/>
                  <a:gd name="connsiteX105" fmla="*/ 1772878 w 4531188"/>
                  <a:gd name="connsiteY105" fmla="*/ 145858 h 3765783"/>
                  <a:gd name="connsiteX106" fmla="*/ 1767989 w 4531188"/>
                  <a:gd name="connsiteY106" fmla="*/ 125021 h 3765783"/>
                  <a:gd name="connsiteX107" fmla="*/ 1780701 w 4531188"/>
                  <a:gd name="connsiteY107" fmla="*/ 5683 h 3765783"/>
                  <a:gd name="connsiteX108" fmla="*/ 1802210 w 4531188"/>
                  <a:gd name="connsiteY108" fmla="*/ 0 h 3765783"/>
                  <a:gd name="connsiteX109" fmla="*/ 1892163 w 4531188"/>
                  <a:gd name="connsiteY109" fmla="*/ 54933 h 3765783"/>
                  <a:gd name="connsiteX110" fmla="*/ 1897052 w 4531188"/>
                  <a:gd name="connsiteY110" fmla="*/ 59669 h 3765783"/>
                  <a:gd name="connsiteX111" fmla="*/ 1961583 w 4531188"/>
                  <a:gd name="connsiteY111" fmla="*/ 124074 h 3765783"/>
                  <a:gd name="connsiteX112" fmla="*/ 1963538 w 4531188"/>
                  <a:gd name="connsiteY112" fmla="*/ 58722 h 3765783"/>
                  <a:gd name="connsiteX113" fmla="*/ 1996782 w 4531188"/>
                  <a:gd name="connsiteY113" fmla="*/ 35991 h 3765783"/>
                  <a:gd name="connsiteX114" fmla="*/ 2005581 w 4531188"/>
                  <a:gd name="connsiteY114" fmla="*/ 35044 h 3765783"/>
                  <a:gd name="connsiteX115" fmla="*/ 2169843 w 4531188"/>
                  <a:gd name="connsiteY115" fmla="*/ 160065 h 3765783"/>
                  <a:gd name="connsiteX116" fmla="*/ 2179620 w 4531188"/>
                  <a:gd name="connsiteY116" fmla="*/ 173325 h 3765783"/>
                  <a:gd name="connsiteX117" fmla="*/ 2276417 w 4531188"/>
                  <a:gd name="connsiteY117" fmla="*/ 135439 h 3765783"/>
                  <a:gd name="connsiteX118" fmla="*/ 2307705 w 4531188"/>
                  <a:gd name="connsiteY118" fmla="*/ 161959 h 3765783"/>
                  <a:gd name="connsiteX119" fmla="*/ 2288150 w 4531188"/>
                  <a:gd name="connsiteY119" fmla="*/ 305923 h 3765783"/>
                  <a:gd name="connsiteX120" fmla="*/ 2372236 w 4531188"/>
                  <a:gd name="connsiteY120" fmla="*/ 222575 h 3765783"/>
                  <a:gd name="connsiteX121" fmla="*/ 2403524 w 4531188"/>
                  <a:gd name="connsiteY121" fmla="*/ 231099 h 3765783"/>
                  <a:gd name="connsiteX122" fmla="*/ 2401569 w 4531188"/>
                  <a:gd name="connsiteY122" fmla="*/ 322971 h 3765783"/>
                  <a:gd name="connsiteX123" fmla="*/ 2485655 w 4531188"/>
                  <a:gd name="connsiteY123" fmla="*/ 394953 h 3765783"/>
                  <a:gd name="connsiteX124" fmla="*/ 2486632 w 4531188"/>
                  <a:gd name="connsiteY124" fmla="*/ 396847 h 3765783"/>
                  <a:gd name="connsiteX125" fmla="*/ 2499343 w 4531188"/>
                  <a:gd name="connsiteY125" fmla="*/ 437573 h 3765783"/>
                  <a:gd name="connsiteX126" fmla="*/ 2510098 w 4531188"/>
                  <a:gd name="connsiteY126" fmla="*/ 392111 h 3765783"/>
                  <a:gd name="connsiteX127" fmla="*/ 2532586 w 4531188"/>
                  <a:gd name="connsiteY127" fmla="*/ 312552 h 3765783"/>
                  <a:gd name="connsiteX128" fmla="*/ 2536497 w 4531188"/>
                  <a:gd name="connsiteY128" fmla="*/ 304028 h 3765783"/>
                  <a:gd name="connsiteX129" fmla="*/ 2544319 w 4531188"/>
                  <a:gd name="connsiteY129" fmla="*/ 309711 h 3765783"/>
                  <a:gd name="connsiteX130" fmla="*/ 2601029 w 4531188"/>
                  <a:gd name="connsiteY130" fmla="*/ 415789 h 3765783"/>
                  <a:gd name="connsiteX131" fmla="*/ 2605917 w 4531188"/>
                  <a:gd name="connsiteY131" fmla="*/ 433785 h 3765783"/>
                  <a:gd name="connsiteX132" fmla="*/ 2610806 w 4531188"/>
                  <a:gd name="connsiteY132" fmla="*/ 374116 h 3765783"/>
                  <a:gd name="connsiteX133" fmla="*/ 2613739 w 4531188"/>
                  <a:gd name="connsiteY133" fmla="*/ 324865 h 3765783"/>
                  <a:gd name="connsiteX134" fmla="*/ 2614717 w 4531188"/>
                  <a:gd name="connsiteY134" fmla="*/ 317288 h 3765783"/>
                  <a:gd name="connsiteX135" fmla="*/ 2617650 w 4531188"/>
                  <a:gd name="connsiteY135" fmla="*/ 304028 h 3765783"/>
                  <a:gd name="connsiteX136" fmla="*/ 2627427 w 4531188"/>
                  <a:gd name="connsiteY136" fmla="*/ 314447 h 3765783"/>
                  <a:gd name="connsiteX137" fmla="*/ 2643072 w 4531188"/>
                  <a:gd name="connsiteY137" fmla="*/ 333389 h 3765783"/>
                  <a:gd name="connsiteX138" fmla="*/ 2667515 w 4531188"/>
                  <a:gd name="connsiteY138" fmla="*/ 378852 h 3765783"/>
                  <a:gd name="connsiteX139" fmla="*/ 2721291 w 4531188"/>
                  <a:gd name="connsiteY139" fmla="*/ 233941 h 3765783"/>
                  <a:gd name="connsiteX140" fmla="*/ 2728135 w 4531188"/>
                  <a:gd name="connsiteY140" fmla="*/ 223522 h 3765783"/>
                  <a:gd name="connsiteX141" fmla="*/ 2734002 w 4531188"/>
                  <a:gd name="connsiteY141" fmla="*/ 225417 h 3765783"/>
                  <a:gd name="connsiteX142" fmla="*/ 2770178 w 4531188"/>
                  <a:gd name="connsiteY142" fmla="*/ 348543 h 3765783"/>
                  <a:gd name="connsiteX143" fmla="*/ 2767245 w 4531188"/>
                  <a:gd name="connsiteY143" fmla="*/ 381693 h 3765783"/>
                  <a:gd name="connsiteX144" fmla="*/ 2788755 w 4531188"/>
                  <a:gd name="connsiteY144" fmla="*/ 360856 h 3765783"/>
                  <a:gd name="connsiteX145" fmla="*/ 2847420 w 4531188"/>
                  <a:gd name="connsiteY145" fmla="*/ 316341 h 3765783"/>
                  <a:gd name="connsiteX146" fmla="*/ 2879686 w 4531188"/>
                  <a:gd name="connsiteY146" fmla="*/ 322971 h 3765783"/>
                  <a:gd name="connsiteX147" fmla="*/ 2897285 w 4531188"/>
                  <a:gd name="connsiteY147" fmla="*/ 407265 h 3765783"/>
                  <a:gd name="connsiteX148" fmla="*/ 2866975 w 4531188"/>
                  <a:gd name="connsiteY148" fmla="*/ 525656 h 3765783"/>
                  <a:gd name="connsiteX149" fmla="*/ 2855242 w 4531188"/>
                  <a:gd name="connsiteY149" fmla="*/ 563542 h 3765783"/>
                  <a:gd name="connsiteX150" fmla="*/ 2904129 w 4531188"/>
                  <a:gd name="connsiteY150" fmla="*/ 520921 h 3765783"/>
                  <a:gd name="connsiteX151" fmla="*/ 2953995 w 4531188"/>
                  <a:gd name="connsiteY151" fmla="*/ 478300 h 3765783"/>
                  <a:gd name="connsiteX152" fmla="*/ 3007770 w 4531188"/>
                  <a:gd name="connsiteY152" fmla="*/ 456516 h 3765783"/>
                  <a:gd name="connsiteX153" fmla="*/ 3034170 w 4531188"/>
                  <a:gd name="connsiteY153" fmla="*/ 465987 h 3765783"/>
                  <a:gd name="connsiteX154" fmla="*/ 3051769 w 4531188"/>
                  <a:gd name="connsiteY154" fmla="*/ 538916 h 3765783"/>
                  <a:gd name="connsiteX155" fmla="*/ 3004837 w 4531188"/>
                  <a:gd name="connsiteY155" fmla="*/ 631735 h 3765783"/>
                  <a:gd name="connsiteX156" fmla="*/ 3048835 w 4531188"/>
                  <a:gd name="connsiteY156" fmla="*/ 650678 h 3765783"/>
                  <a:gd name="connsiteX157" fmla="*/ 3062524 w 4531188"/>
                  <a:gd name="connsiteY157" fmla="*/ 657307 h 3765783"/>
                  <a:gd name="connsiteX158" fmla="*/ 3106523 w 4531188"/>
                  <a:gd name="connsiteY158" fmla="*/ 682880 h 3765783"/>
                  <a:gd name="connsiteX159" fmla="*/ 3102611 w 4531188"/>
                  <a:gd name="connsiteY159" fmla="*/ 665832 h 3765783"/>
                  <a:gd name="connsiteX160" fmla="*/ 3099678 w 4531188"/>
                  <a:gd name="connsiteY160" fmla="*/ 652572 h 3765783"/>
                  <a:gd name="connsiteX161" fmla="*/ 3108478 w 4531188"/>
                  <a:gd name="connsiteY161" fmla="*/ 573960 h 3765783"/>
                  <a:gd name="connsiteX162" fmla="*/ 3124122 w 4531188"/>
                  <a:gd name="connsiteY162" fmla="*/ 569224 h 3765783"/>
                  <a:gd name="connsiteX163" fmla="*/ 3182786 w 4531188"/>
                  <a:gd name="connsiteY163" fmla="*/ 604268 h 3765783"/>
                  <a:gd name="connsiteX164" fmla="*/ 3185720 w 4531188"/>
                  <a:gd name="connsiteY164" fmla="*/ 607109 h 3765783"/>
                  <a:gd name="connsiteX165" fmla="*/ 3219941 w 4531188"/>
                  <a:gd name="connsiteY165" fmla="*/ 641206 h 3765783"/>
                  <a:gd name="connsiteX166" fmla="*/ 3223852 w 4531188"/>
                  <a:gd name="connsiteY166" fmla="*/ 607109 h 3765783"/>
                  <a:gd name="connsiteX167" fmla="*/ 3246340 w 4531188"/>
                  <a:gd name="connsiteY167" fmla="*/ 591956 h 3765783"/>
                  <a:gd name="connsiteX168" fmla="*/ 3253184 w 4531188"/>
                  <a:gd name="connsiteY168" fmla="*/ 591008 h 3765783"/>
                  <a:gd name="connsiteX169" fmla="*/ 3358781 w 4531188"/>
                  <a:gd name="connsiteY169" fmla="*/ 671514 h 3765783"/>
                  <a:gd name="connsiteX170" fmla="*/ 3362692 w 4531188"/>
                  <a:gd name="connsiteY170" fmla="*/ 676250 h 3765783"/>
                  <a:gd name="connsiteX171" fmla="*/ 3425268 w 4531188"/>
                  <a:gd name="connsiteY171" fmla="*/ 654466 h 3765783"/>
                  <a:gd name="connsiteX172" fmla="*/ 3446777 w 4531188"/>
                  <a:gd name="connsiteY172" fmla="*/ 672462 h 3765783"/>
                  <a:gd name="connsiteX173" fmla="*/ 3439933 w 4531188"/>
                  <a:gd name="connsiteY173" fmla="*/ 751073 h 3765783"/>
                  <a:gd name="connsiteX174" fmla="*/ 3483932 w 4531188"/>
                  <a:gd name="connsiteY174" fmla="*/ 710346 h 3765783"/>
                  <a:gd name="connsiteX175" fmla="*/ 3507398 w 4531188"/>
                  <a:gd name="connsiteY175" fmla="*/ 716976 h 3765783"/>
                  <a:gd name="connsiteX176" fmla="*/ 3506420 w 4531188"/>
                  <a:gd name="connsiteY176" fmla="*/ 772857 h 3765783"/>
                  <a:gd name="connsiteX177" fmla="*/ 3558241 w 4531188"/>
                  <a:gd name="connsiteY177" fmla="*/ 819266 h 3765783"/>
                  <a:gd name="connsiteX178" fmla="*/ 3559218 w 4531188"/>
                  <a:gd name="connsiteY178" fmla="*/ 821161 h 3765783"/>
                  <a:gd name="connsiteX179" fmla="*/ 3564107 w 4531188"/>
                  <a:gd name="connsiteY179" fmla="*/ 838209 h 3765783"/>
                  <a:gd name="connsiteX180" fmla="*/ 3568995 w 4531188"/>
                  <a:gd name="connsiteY180" fmla="*/ 818319 h 3765783"/>
                  <a:gd name="connsiteX181" fmla="*/ 3582685 w 4531188"/>
                  <a:gd name="connsiteY181" fmla="*/ 767174 h 3765783"/>
                  <a:gd name="connsiteX182" fmla="*/ 3586595 w 4531188"/>
                  <a:gd name="connsiteY182" fmla="*/ 758650 h 3765783"/>
                  <a:gd name="connsiteX183" fmla="*/ 3594417 w 4531188"/>
                  <a:gd name="connsiteY183" fmla="*/ 764333 h 3765783"/>
                  <a:gd name="connsiteX184" fmla="*/ 3631572 w 4531188"/>
                  <a:gd name="connsiteY184" fmla="*/ 832526 h 3765783"/>
                  <a:gd name="connsiteX185" fmla="*/ 3632549 w 4531188"/>
                  <a:gd name="connsiteY185" fmla="*/ 807901 h 3765783"/>
                  <a:gd name="connsiteX186" fmla="*/ 3634505 w 4531188"/>
                  <a:gd name="connsiteY186" fmla="*/ 775699 h 3765783"/>
                  <a:gd name="connsiteX187" fmla="*/ 3635482 w 4531188"/>
                  <a:gd name="connsiteY187" fmla="*/ 770963 h 3765783"/>
                  <a:gd name="connsiteX188" fmla="*/ 3638416 w 4531188"/>
                  <a:gd name="connsiteY188" fmla="*/ 757703 h 3765783"/>
                  <a:gd name="connsiteX189" fmla="*/ 3648193 w 4531188"/>
                  <a:gd name="connsiteY189" fmla="*/ 768121 h 3765783"/>
                  <a:gd name="connsiteX190" fmla="*/ 3657971 w 4531188"/>
                  <a:gd name="connsiteY190" fmla="*/ 780434 h 3765783"/>
                  <a:gd name="connsiteX191" fmla="*/ 3669704 w 4531188"/>
                  <a:gd name="connsiteY191" fmla="*/ 801271 h 3765783"/>
                  <a:gd name="connsiteX192" fmla="*/ 3702947 w 4531188"/>
                  <a:gd name="connsiteY192" fmla="*/ 716976 h 3765783"/>
                  <a:gd name="connsiteX193" fmla="*/ 3708813 w 4531188"/>
                  <a:gd name="connsiteY193" fmla="*/ 708452 h 3765783"/>
                  <a:gd name="connsiteX194" fmla="*/ 3714680 w 4531188"/>
                  <a:gd name="connsiteY194" fmla="*/ 710346 h 3765783"/>
                  <a:gd name="connsiteX195" fmla="*/ 3739124 w 4531188"/>
                  <a:gd name="connsiteY195" fmla="*/ 791800 h 3765783"/>
                  <a:gd name="connsiteX196" fmla="*/ 3737168 w 4531188"/>
                  <a:gd name="connsiteY196" fmla="*/ 806007 h 3765783"/>
                  <a:gd name="connsiteX197" fmla="*/ 3744990 w 4531188"/>
                  <a:gd name="connsiteY197" fmla="*/ 797482 h 3765783"/>
                  <a:gd name="connsiteX198" fmla="*/ 3783122 w 4531188"/>
                  <a:gd name="connsiteY198" fmla="*/ 769069 h 3765783"/>
                  <a:gd name="connsiteX199" fmla="*/ 3806587 w 4531188"/>
                  <a:gd name="connsiteY199" fmla="*/ 773804 h 3765783"/>
                  <a:gd name="connsiteX200" fmla="*/ 3818321 w 4531188"/>
                  <a:gd name="connsiteY200" fmla="*/ 828738 h 3765783"/>
                  <a:gd name="connsiteX201" fmla="*/ 3798766 w 4531188"/>
                  <a:gd name="connsiteY201" fmla="*/ 904508 h 3765783"/>
                  <a:gd name="connsiteX202" fmla="*/ 3793877 w 4531188"/>
                  <a:gd name="connsiteY202" fmla="*/ 919662 h 3765783"/>
                  <a:gd name="connsiteX203" fmla="*/ 3817343 w 4531188"/>
                  <a:gd name="connsiteY203" fmla="*/ 897878 h 3765783"/>
                  <a:gd name="connsiteX204" fmla="*/ 3848631 w 4531188"/>
                  <a:gd name="connsiteY204" fmla="*/ 870411 h 3765783"/>
                  <a:gd name="connsiteX205" fmla="*/ 3883829 w 4531188"/>
                  <a:gd name="connsiteY205" fmla="*/ 856204 h 3765783"/>
                  <a:gd name="connsiteX206" fmla="*/ 3902407 w 4531188"/>
                  <a:gd name="connsiteY206" fmla="*/ 862834 h 3765783"/>
                  <a:gd name="connsiteX207" fmla="*/ 3914140 w 4531188"/>
                  <a:gd name="connsiteY207" fmla="*/ 911138 h 3765783"/>
                  <a:gd name="connsiteX208" fmla="*/ 3816366 w 4531188"/>
                  <a:gd name="connsiteY208" fmla="*/ 1040895 h 3765783"/>
                  <a:gd name="connsiteX209" fmla="*/ 3843742 w 4531188"/>
                  <a:gd name="connsiteY209" fmla="*/ 1047524 h 3765783"/>
                  <a:gd name="connsiteX210" fmla="*/ 3918051 w 4531188"/>
                  <a:gd name="connsiteY210" fmla="*/ 1081621 h 3765783"/>
                  <a:gd name="connsiteX211" fmla="*/ 3924895 w 4531188"/>
                  <a:gd name="connsiteY211" fmla="*/ 1113824 h 3765783"/>
                  <a:gd name="connsiteX212" fmla="*/ 3882852 w 4531188"/>
                  <a:gd name="connsiteY212" fmla="*/ 1142237 h 3765783"/>
                  <a:gd name="connsiteX213" fmla="*/ 3842764 w 4531188"/>
                  <a:gd name="connsiteY213" fmla="*/ 1142237 h 3765783"/>
                  <a:gd name="connsiteX214" fmla="*/ 3884807 w 4531188"/>
                  <a:gd name="connsiteY214" fmla="*/ 1163074 h 3765783"/>
                  <a:gd name="connsiteX215" fmla="*/ 3959116 w 4531188"/>
                  <a:gd name="connsiteY215" fmla="*/ 1201907 h 3765783"/>
                  <a:gd name="connsiteX216" fmla="*/ 4019736 w 4531188"/>
                  <a:gd name="connsiteY216" fmla="*/ 1260628 h 3765783"/>
                  <a:gd name="connsiteX217" fmla="*/ 4010937 w 4531188"/>
                  <a:gd name="connsiteY217" fmla="*/ 1315562 h 3765783"/>
                  <a:gd name="connsiteX218" fmla="*/ 3969871 w 4531188"/>
                  <a:gd name="connsiteY218" fmla="*/ 1320298 h 3765783"/>
                  <a:gd name="connsiteX219" fmla="*/ 4013870 w 4531188"/>
                  <a:gd name="connsiteY219" fmla="*/ 1390385 h 3765783"/>
                  <a:gd name="connsiteX220" fmla="*/ 4007026 w 4531188"/>
                  <a:gd name="connsiteY220" fmla="*/ 1428270 h 3765783"/>
                  <a:gd name="connsiteX221" fmla="*/ 3968893 w 4531188"/>
                  <a:gd name="connsiteY221" fmla="*/ 1433953 h 3765783"/>
                  <a:gd name="connsiteX222" fmla="*/ 3936628 w 4531188"/>
                  <a:gd name="connsiteY222" fmla="*/ 1412169 h 3765783"/>
                  <a:gd name="connsiteX223" fmla="*/ 3926850 w 4531188"/>
                  <a:gd name="connsiteY223" fmla="*/ 1404592 h 3765783"/>
                  <a:gd name="connsiteX224" fmla="*/ 3929784 w 4531188"/>
                  <a:gd name="connsiteY224" fmla="*/ 1451001 h 3765783"/>
                  <a:gd name="connsiteX225" fmla="*/ 3932717 w 4531188"/>
                  <a:gd name="connsiteY225" fmla="*/ 1486045 h 3765783"/>
                  <a:gd name="connsiteX226" fmla="*/ 3947383 w 4531188"/>
                  <a:gd name="connsiteY226" fmla="*/ 1576969 h 3765783"/>
                  <a:gd name="connsiteX227" fmla="*/ 4031470 w 4531188"/>
                  <a:gd name="connsiteY227" fmla="*/ 1511618 h 3765783"/>
                  <a:gd name="connsiteX228" fmla="*/ 4092090 w 4531188"/>
                  <a:gd name="connsiteY228" fmla="*/ 1563710 h 3765783"/>
                  <a:gd name="connsiteX229" fmla="*/ 4116533 w 4531188"/>
                  <a:gd name="connsiteY229" fmla="*/ 1735140 h 3765783"/>
                  <a:gd name="connsiteX230" fmla="*/ 4182042 w 4531188"/>
                  <a:gd name="connsiteY230" fmla="*/ 1697255 h 3765783"/>
                  <a:gd name="connsiteX231" fmla="*/ 4208442 w 4531188"/>
                  <a:gd name="connsiteY231" fmla="*/ 1715250 h 3765783"/>
                  <a:gd name="connsiteX232" fmla="*/ 4187908 w 4531188"/>
                  <a:gd name="connsiteY232" fmla="*/ 1800492 h 3765783"/>
                  <a:gd name="connsiteX233" fmla="*/ 4271994 w 4531188"/>
                  <a:gd name="connsiteY233" fmla="*/ 1766395 h 3765783"/>
                  <a:gd name="connsiteX234" fmla="*/ 4298394 w 4531188"/>
                  <a:gd name="connsiteY234" fmla="*/ 1772078 h 3765783"/>
                  <a:gd name="connsiteX235" fmla="*/ 4344348 w 4531188"/>
                  <a:gd name="connsiteY235" fmla="*/ 1841218 h 3765783"/>
                  <a:gd name="connsiteX236" fmla="*/ 4273950 w 4531188"/>
                  <a:gd name="connsiteY236" fmla="*/ 2025908 h 3765783"/>
                  <a:gd name="connsiteX237" fmla="*/ 4324793 w 4531188"/>
                  <a:gd name="connsiteY237" fmla="*/ 2021173 h 3765783"/>
                  <a:gd name="connsiteX238" fmla="*/ 4397146 w 4531188"/>
                  <a:gd name="connsiteY238" fmla="*/ 2017384 h 3765783"/>
                  <a:gd name="connsiteX239" fmla="*/ 4480254 w 4531188"/>
                  <a:gd name="connsiteY239" fmla="*/ 2027803 h 3765783"/>
                  <a:gd name="connsiteX240" fmla="*/ 4531096 w 4531188"/>
                  <a:gd name="connsiteY240" fmla="*/ 2077053 h 3765783"/>
                  <a:gd name="connsiteX241" fmla="*/ 4426478 w 4531188"/>
                  <a:gd name="connsiteY241" fmla="*/ 2201127 h 3765783"/>
                  <a:gd name="connsiteX242" fmla="*/ 4457765 w 4531188"/>
                  <a:gd name="connsiteY242" fmla="*/ 2198286 h 3765783"/>
                  <a:gd name="connsiteX243" fmla="*/ 4505675 w 4531188"/>
                  <a:gd name="connsiteY243" fmla="*/ 2222911 h 3765783"/>
                  <a:gd name="connsiteX244" fmla="*/ 4487098 w 4531188"/>
                  <a:gd name="connsiteY244" fmla="*/ 2277845 h 3765783"/>
                  <a:gd name="connsiteX245" fmla="*/ 4351191 w 4531188"/>
                  <a:gd name="connsiteY245" fmla="*/ 2346038 h 3765783"/>
                  <a:gd name="connsiteX246" fmla="*/ 4351191 w 4531188"/>
                  <a:gd name="connsiteY246" fmla="*/ 2346038 h 3765783"/>
                  <a:gd name="connsiteX247" fmla="*/ 4343369 w 4531188"/>
                  <a:gd name="connsiteY247" fmla="*/ 2346038 h 3765783"/>
                  <a:gd name="connsiteX248" fmla="*/ 4366836 w 4531188"/>
                  <a:gd name="connsiteY248" fmla="*/ 2372557 h 3765783"/>
                  <a:gd name="connsiteX249" fmla="*/ 4394212 w 4531188"/>
                  <a:gd name="connsiteY249" fmla="*/ 2405707 h 3765783"/>
                  <a:gd name="connsiteX250" fmla="*/ 4388346 w 4531188"/>
                  <a:gd name="connsiteY250" fmla="*/ 2410443 h 3765783"/>
                  <a:gd name="connsiteX251" fmla="*/ 4388346 w 4531188"/>
                  <a:gd name="connsiteY251" fmla="*/ 2517468 h 3765783"/>
                  <a:gd name="connsiteX252" fmla="*/ 4307193 w 4531188"/>
                  <a:gd name="connsiteY252" fmla="*/ 2518415 h 3765783"/>
                  <a:gd name="connsiteX253" fmla="*/ 4305237 w 4531188"/>
                  <a:gd name="connsiteY253" fmla="*/ 2537358 h 3765783"/>
                  <a:gd name="connsiteX254" fmla="*/ 4276883 w 4531188"/>
                  <a:gd name="connsiteY254" fmla="*/ 2593239 h 3765783"/>
                  <a:gd name="connsiteX255" fmla="*/ 4285683 w 4531188"/>
                  <a:gd name="connsiteY255" fmla="*/ 2684163 h 3765783"/>
                  <a:gd name="connsiteX256" fmla="*/ 4281772 w 4531188"/>
                  <a:gd name="connsiteY256" fmla="*/ 2687952 h 3765783"/>
                  <a:gd name="connsiteX257" fmla="*/ 4308170 w 4531188"/>
                  <a:gd name="connsiteY257" fmla="*/ 2706894 h 3765783"/>
                  <a:gd name="connsiteX258" fmla="*/ 4315015 w 4531188"/>
                  <a:gd name="connsiteY258" fmla="*/ 2739097 h 3765783"/>
                  <a:gd name="connsiteX259" fmla="*/ 4272972 w 4531188"/>
                  <a:gd name="connsiteY259" fmla="*/ 2767510 h 3765783"/>
                  <a:gd name="connsiteX260" fmla="*/ 4232885 w 4531188"/>
                  <a:gd name="connsiteY260" fmla="*/ 2767510 h 3765783"/>
                  <a:gd name="connsiteX261" fmla="*/ 4273950 w 4531188"/>
                  <a:gd name="connsiteY261" fmla="*/ 2787400 h 3765783"/>
                  <a:gd name="connsiteX262" fmla="*/ 4348258 w 4531188"/>
                  <a:gd name="connsiteY262" fmla="*/ 2826232 h 3765783"/>
                  <a:gd name="connsiteX263" fmla="*/ 4408878 w 4531188"/>
                  <a:gd name="connsiteY263" fmla="*/ 2884955 h 3765783"/>
                  <a:gd name="connsiteX264" fmla="*/ 4400079 w 4531188"/>
                  <a:gd name="connsiteY264" fmla="*/ 2939888 h 3765783"/>
                  <a:gd name="connsiteX265" fmla="*/ 4359014 w 4531188"/>
                  <a:gd name="connsiteY265" fmla="*/ 2944623 h 3765783"/>
                  <a:gd name="connsiteX266" fmla="*/ 4402035 w 4531188"/>
                  <a:gd name="connsiteY266" fmla="*/ 3014711 h 3765783"/>
                  <a:gd name="connsiteX267" fmla="*/ 4395190 w 4531188"/>
                  <a:gd name="connsiteY267" fmla="*/ 3052596 h 3765783"/>
                  <a:gd name="connsiteX268" fmla="*/ 4357058 w 4531188"/>
                  <a:gd name="connsiteY268" fmla="*/ 3058279 h 3765783"/>
                  <a:gd name="connsiteX269" fmla="*/ 4324793 w 4531188"/>
                  <a:gd name="connsiteY269" fmla="*/ 3036495 h 3765783"/>
                  <a:gd name="connsiteX270" fmla="*/ 4315015 w 4531188"/>
                  <a:gd name="connsiteY270" fmla="*/ 3028918 h 3765783"/>
                  <a:gd name="connsiteX271" fmla="*/ 4317948 w 4531188"/>
                  <a:gd name="connsiteY271" fmla="*/ 3075327 h 3765783"/>
                  <a:gd name="connsiteX272" fmla="*/ 4320882 w 4531188"/>
                  <a:gd name="connsiteY272" fmla="*/ 3113213 h 3765783"/>
                  <a:gd name="connsiteX273" fmla="*/ 4320882 w 4531188"/>
                  <a:gd name="connsiteY273" fmla="*/ 3118895 h 3765783"/>
                  <a:gd name="connsiteX274" fmla="*/ 4314038 w 4531188"/>
                  <a:gd name="connsiteY274" fmla="*/ 3159622 h 3765783"/>
                  <a:gd name="connsiteX275" fmla="*/ 4302304 w 4531188"/>
                  <a:gd name="connsiteY275" fmla="*/ 3166252 h 3765783"/>
                  <a:gd name="connsiteX276" fmla="*/ 4280794 w 4531188"/>
                  <a:gd name="connsiteY276" fmla="*/ 3153939 h 3765783"/>
                  <a:gd name="connsiteX277" fmla="*/ 4276883 w 4531188"/>
                  <a:gd name="connsiteY277" fmla="*/ 3186141 h 3765783"/>
                  <a:gd name="connsiteX278" fmla="*/ 4244618 w 4531188"/>
                  <a:gd name="connsiteY278" fmla="*/ 3211714 h 3765783"/>
                  <a:gd name="connsiteX279" fmla="*/ 4262216 w 4531188"/>
                  <a:gd name="connsiteY279" fmla="*/ 3224026 h 3765783"/>
                  <a:gd name="connsiteX280" fmla="*/ 4262216 w 4531188"/>
                  <a:gd name="connsiteY280" fmla="*/ 3243916 h 3765783"/>
                  <a:gd name="connsiteX281" fmla="*/ 4220174 w 4531188"/>
                  <a:gd name="connsiteY281" fmla="*/ 3286537 h 3765783"/>
                  <a:gd name="connsiteX282" fmla="*/ 4119466 w 4531188"/>
                  <a:gd name="connsiteY282" fmla="*/ 3338629 h 3765783"/>
                  <a:gd name="connsiteX283" fmla="*/ 4163464 w 4531188"/>
                  <a:gd name="connsiteY283" fmla="*/ 3380303 h 3765783"/>
                  <a:gd name="connsiteX284" fmla="*/ 4137065 w 4531188"/>
                  <a:gd name="connsiteY284" fmla="*/ 3425765 h 3765783"/>
                  <a:gd name="connsiteX285" fmla="*/ 4036357 w 4531188"/>
                  <a:gd name="connsiteY285" fmla="*/ 3461756 h 3765783"/>
                  <a:gd name="connsiteX286" fmla="*/ 4063734 w 4531188"/>
                  <a:gd name="connsiteY286" fmla="*/ 3496800 h 3765783"/>
                  <a:gd name="connsiteX287" fmla="*/ 4053958 w 4531188"/>
                  <a:gd name="connsiteY287" fmla="*/ 3513848 h 3765783"/>
                  <a:gd name="connsiteX288" fmla="*/ 4007026 w 4531188"/>
                  <a:gd name="connsiteY288" fmla="*/ 3516689 h 3765783"/>
                  <a:gd name="connsiteX289" fmla="*/ 4030491 w 4531188"/>
                  <a:gd name="connsiteY289" fmla="*/ 3573517 h 3765783"/>
                  <a:gd name="connsiteX290" fmla="*/ 3990404 w 4531188"/>
                  <a:gd name="connsiteY290" fmla="*/ 3612349 h 3765783"/>
                  <a:gd name="connsiteX291" fmla="*/ 3867208 w 4531188"/>
                  <a:gd name="connsiteY291" fmla="*/ 3598142 h 3765783"/>
                  <a:gd name="connsiteX292" fmla="*/ 3874052 w 4531188"/>
                  <a:gd name="connsiteY292" fmla="*/ 3620873 h 3765783"/>
                  <a:gd name="connsiteX293" fmla="*/ 3889696 w 4531188"/>
                  <a:gd name="connsiteY293" fmla="*/ 3716533 h 3765783"/>
                  <a:gd name="connsiteX294" fmla="*/ 3851564 w 4531188"/>
                  <a:gd name="connsiteY294" fmla="*/ 3757260 h 3765783"/>
                  <a:gd name="connsiteX295" fmla="*/ 3775300 w 4531188"/>
                  <a:gd name="connsiteY295" fmla="*/ 3717481 h 3765783"/>
                  <a:gd name="connsiteX296" fmla="*/ 3765522 w 4531188"/>
                  <a:gd name="connsiteY296" fmla="*/ 3759154 h 3765783"/>
                  <a:gd name="connsiteX297" fmla="*/ 3725435 w 4531188"/>
                  <a:gd name="connsiteY297" fmla="*/ 3755365 h 3765783"/>
                  <a:gd name="connsiteX298" fmla="*/ 3662860 w 4531188"/>
                  <a:gd name="connsiteY298" fmla="*/ 3681489 h 3765783"/>
                  <a:gd name="connsiteX299" fmla="*/ 3652104 w 4531188"/>
                  <a:gd name="connsiteY299" fmla="*/ 3693803 h 3765783"/>
                  <a:gd name="connsiteX300" fmla="*/ 3633527 w 4531188"/>
                  <a:gd name="connsiteY300" fmla="*/ 3714639 h 3765783"/>
                  <a:gd name="connsiteX301" fmla="*/ 3629616 w 4531188"/>
                  <a:gd name="connsiteY301" fmla="*/ 3711798 h 3765783"/>
                  <a:gd name="connsiteX302" fmla="*/ 3573884 w 4531188"/>
                  <a:gd name="connsiteY302" fmla="*/ 3728846 h 3765783"/>
                  <a:gd name="connsiteX303" fmla="*/ 3546508 w 4531188"/>
                  <a:gd name="connsiteY303" fmla="*/ 3716533 h 3765783"/>
                  <a:gd name="connsiteX304" fmla="*/ 3546508 w 4531188"/>
                  <a:gd name="connsiteY304" fmla="*/ 3669177 h 3765783"/>
                  <a:gd name="connsiteX305" fmla="*/ 3532819 w 4531188"/>
                  <a:gd name="connsiteY305" fmla="*/ 3624662 h 3765783"/>
                  <a:gd name="connsiteX306" fmla="*/ 3454599 w 4531188"/>
                  <a:gd name="connsiteY306" fmla="*/ 3689067 h 3765783"/>
                  <a:gd name="connsiteX307" fmla="*/ 3437000 w 4531188"/>
                  <a:gd name="connsiteY307" fmla="*/ 3684331 h 3765783"/>
                  <a:gd name="connsiteX308" fmla="*/ 3416467 w 4531188"/>
                  <a:gd name="connsiteY308" fmla="*/ 3627503 h 3765783"/>
                  <a:gd name="connsiteX309" fmla="*/ 3343137 w 4531188"/>
                  <a:gd name="connsiteY309" fmla="*/ 3670124 h 3765783"/>
                  <a:gd name="connsiteX310" fmla="*/ 3314782 w 4531188"/>
                  <a:gd name="connsiteY310" fmla="*/ 3647393 h 3765783"/>
                  <a:gd name="connsiteX311" fmla="*/ 3331404 w 4531188"/>
                  <a:gd name="connsiteY311" fmla="*/ 3566887 h 3765783"/>
                  <a:gd name="connsiteX312" fmla="*/ 3277628 w 4531188"/>
                  <a:gd name="connsiteY312" fmla="*/ 3583935 h 3765783"/>
                  <a:gd name="connsiteX313" fmla="*/ 3258073 w 4531188"/>
                  <a:gd name="connsiteY313" fmla="*/ 3575411 h 3765783"/>
                  <a:gd name="connsiteX314" fmla="*/ 3263939 w 4531188"/>
                  <a:gd name="connsiteY314" fmla="*/ 3535632 h 3765783"/>
                  <a:gd name="connsiteX315" fmla="*/ 3233630 w 4531188"/>
                  <a:gd name="connsiteY315" fmla="*/ 3543209 h 3765783"/>
                  <a:gd name="connsiteX316" fmla="*/ 3233630 w 4531188"/>
                  <a:gd name="connsiteY316" fmla="*/ 3543209 h 3765783"/>
                  <a:gd name="connsiteX317" fmla="*/ 3215052 w 4531188"/>
                  <a:gd name="connsiteY317" fmla="*/ 3536579 h 3765783"/>
                  <a:gd name="connsiteX318" fmla="*/ 3182786 w 4531188"/>
                  <a:gd name="connsiteY318" fmla="*/ 3560257 h 3765783"/>
                  <a:gd name="connsiteX319" fmla="*/ 3162254 w 4531188"/>
                  <a:gd name="connsiteY319" fmla="*/ 3554575 h 3765783"/>
                  <a:gd name="connsiteX320" fmla="*/ 3119233 w 4531188"/>
                  <a:gd name="connsiteY320" fmla="*/ 3475016 h 3765783"/>
                  <a:gd name="connsiteX321" fmla="*/ 3116300 w 4531188"/>
                  <a:gd name="connsiteY321" fmla="*/ 3476910 h 3765783"/>
                  <a:gd name="connsiteX322" fmla="*/ 3070346 w 4531188"/>
                  <a:gd name="connsiteY322" fmla="*/ 3466492 h 3765783"/>
                  <a:gd name="connsiteX323" fmla="*/ 3084034 w 4531188"/>
                  <a:gd name="connsiteY323" fmla="*/ 3393563 h 3765783"/>
                  <a:gd name="connsiteX324" fmla="*/ 3090878 w 4531188"/>
                  <a:gd name="connsiteY324" fmla="*/ 3385038 h 3765783"/>
                  <a:gd name="connsiteX325" fmla="*/ 3023414 w 4531188"/>
                  <a:gd name="connsiteY325" fmla="*/ 3402087 h 3765783"/>
                  <a:gd name="connsiteX326" fmla="*/ 3001904 w 4531188"/>
                  <a:gd name="connsiteY326" fmla="*/ 3398298 h 3765783"/>
                  <a:gd name="connsiteX327" fmla="*/ 2980393 w 4531188"/>
                  <a:gd name="connsiteY327" fmla="*/ 3374620 h 3765783"/>
                  <a:gd name="connsiteX328" fmla="*/ 2986260 w 4531188"/>
                  <a:gd name="connsiteY328" fmla="*/ 3352836 h 3765783"/>
                  <a:gd name="connsiteX329" fmla="*/ 2935417 w 4531188"/>
                  <a:gd name="connsiteY329" fmla="*/ 3345259 h 3765783"/>
                  <a:gd name="connsiteX330" fmla="*/ 2932484 w 4531188"/>
                  <a:gd name="connsiteY330" fmla="*/ 3316845 h 3765783"/>
                  <a:gd name="connsiteX331" fmla="*/ 2972571 w 4531188"/>
                  <a:gd name="connsiteY331" fmla="*/ 3258123 h 3765783"/>
                  <a:gd name="connsiteX332" fmla="*/ 2988215 w 4531188"/>
                  <a:gd name="connsiteY332" fmla="*/ 3244863 h 3765783"/>
                  <a:gd name="connsiteX333" fmla="*/ 2990171 w 4531188"/>
                  <a:gd name="connsiteY333" fmla="*/ 3242969 h 3765783"/>
                  <a:gd name="connsiteX334" fmla="*/ 2976482 w 4531188"/>
                  <a:gd name="connsiteY334" fmla="*/ 3234445 h 3765783"/>
                  <a:gd name="connsiteX335" fmla="*/ 2975504 w 4531188"/>
                  <a:gd name="connsiteY335" fmla="*/ 3210767 h 3765783"/>
                  <a:gd name="connsiteX336" fmla="*/ 2974527 w 4531188"/>
                  <a:gd name="connsiteY336" fmla="*/ 3208872 h 3765783"/>
                  <a:gd name="connsiteX337" fmla="*/ 2942261 w 4531188"/>
                  <a:gd name="connsiteY337" fmla="*/ 3181406 h 3765783"/>
                  <a:gd name="connsiteX338" fmla="*/ 2945194 w 4531188"/>
                  <a:gd name="connsiteY338" fmla="*/ 3158675 h 3765783"/>
                  <a:gd name="connsiteX339" fmla="*/ 2935417 w 4531188"/>
                  <a:gd name="connsiteY339" fmla="*/ 3137838 h 3765783"/>
                  <a:gd name="connsiteX340" fmla="*/ 2885552 w 4531188"/>
                  <a:gd name="connsiteY340" fmla="*/ 3073433 h 3765783"/>
                  <a:gd name="connsiteX341" fmla="*/ 2821021 w 4531188"/>
                  <a:gd name="connsiteY341" fmla="*/ 3103741 h 3765783"/>
                  <a:gd name="connsiteX342" fmla="*/ 2778978 w 4531188"/>
                  <a:gd name="connsiteY342" fmla="*/ 3027971 h 3765783"/>
                  <a:gd name="connsiteX343" fmla="*/ 2698803 w 4531188"/>
                  <a:gd name="connsiteY343" fmla="*/ 3119842 h 3765783"/>
                  <a:gd name="connsiteX344" fmla="*/ 2673381 w 4531188"/>
                  <a:gd name="connsiteY344" fmla="*/ 3111318 h 3765783"/>
                  <a:gd name="connsiteX345" fmla="*/ 2629383 w 4531188"/>
                  <a:gd name="connsiteY345" fmla="*/ 2983456 h 3765783"/>
                  <a:gd name="connsiteX346" fmla="*/ 2629383 w 4531188"/>
                  <a:gd name="connsiteY346" fmla="*/ 2973037 h 3765783"/>
                  <a:gd name="connsiteX347" fmla="*/ 2636227 w 4531188"/>
                  <a:gd name="connsiteY347" fmla="*/ 2826232 h 3765783"/>
                  <a:gd name="connsiteX348" fmla="*/ 2483699 w 4531188"/>
                  <a:gd name="connsiteY348" fmla="*/ 3034601 h 3765783"/>
                  <a:gd name="connsiteX349" fmla="*/ 2451434 w 4531188"/>
                  <a:gd name="connsiteY349" fmla="*/ 3019447 h 3765783"/>
                  <a:gd name="connsiteX350" fmla="*/ 2410368 w 4531188"/>
                  <a:gd name="connsiteY350" fmla="*/ 2695529 h 3765783"/>
                  <a:gd name="connsiteX351" fmla="*/ 2305749 w 4531188"/>
                  <a:gd name="connsiteY351" fmla="*/ 2776982 h 3765783"/>
                  <a:gd name="connsiteX352" fmla="*/ 2275439 w 4531188"/>
                  <a:gd name="connsiteY352" fmla="*/ 2763722 h 3765783"/>
                  <a:gd name="connsiteX353" fmla="*/ 2261751 w 4531188"/>
                  <a:gd name="connsiteY353" fmla="*/ 2743832 h 3765783"/>
                  <a:gd name="connsiteX354" fmla="*/ 2261751 w 4531188"/>
                  <a:gd name="connsiteY354" fmla="*/ 2746673 h 3765783"/>
                  <a:gd name="connsiteX355" fmla="*/ 2261751 w 4531188"/>
                  <a:gd name="connsiteY355" fmla="*/ 2756145 h 3765783"/>
                  <a:gd name="connsiteX356" fmla="*/ 2251974 w 4531188"/>
                  <a:gd name="connsiteY356" fmla="*/ 2817708 h 3765783"/>
                  <a:gd name="connsiteX357" fmla="*/ 2237307 w 4531188"/>
                  <a:gd name="connsiteY357" fmla="*/ 2825285 h 3765783"/>
                  <a:gd name="connsiteX358" fmla="*/ 2191353 w 4531188"/>
                  <a:gd name="connsiteY358" fmla="*/ 2788347 h 3765783"/>
                  <a:gd name="connsiteX359" fmla="*/ 2193308 w 4531188"/>
                  <a:gd name="connsiteY359" fmla="*/ 2857488 h 3765783"/>
                  <a:gd name="connsiteX360" fmla="*/ 2122911 w 4531188"/>
                  <a:gd name="connsiteY360" fmla="*/ 2898214 h 3765783"/>
                  <a:gd name="connsiteX361" fmla="*/ 2168865 w 4531188"/>
                  <a:gd name="connsiteY361" fmla="*/ 2920945 h 3765783"/>
                  <a:gd name="connsiteX362" fmla="*/ 2167888 w 4531188"/>
                  <a:gd name="connsiteY362" fmla="*/ 2948412 h 3765783"/>
                  <a:gd name="connsiteX363" fmla="*/ 2102378 w 4531188"/>
                  <a:gd name="connsiteY363" fmla="*/ 3013764 h 3765783"/>
                  <a:gd name="connsiteX364" fmla="*/ 1928340 w 4531188"/>
                  <a:gd name="connsiteY364" fmla="*/ 3099005 h 3765783"/>
                  <a:gd name="connsiteX365" fmla="*/ 2010471 w 4531188"/>
                  <a:gd name="connsiteY365" fmla="*/ 3166252 h 3765783"/>
                  <a:gd name="connsiteX366" fmla="*/ 1970383 w 4531188"/>
                  <a:gd name="connsiteY366" fmla="*/ 3234445 h 3765783"/>
                  <a:gd name="connsiteX367" fmla="*/ 1801233 w 4531188"/>
                  <a:gd name="connsiteY367" fmla="*/ 3292220 h 3765783"/>
                  <a:gd name="connsiteX368" fmla="*/ 1854031 w 4531188"/>
                  <a:gd name="connsiteY368" fmla="*/ 3351889 h 3765783"/>
                  <a:gd name="connsiteX369" fmla="*/ 1840343 w 4531188"/>
                  <a:gd name="connsiteY369" fmla="*/ 3374620 h 3765783"/>
                  <a:gd name="connsiteX370" fmla="*/ 1804166 w 4531188"/>
                  <a:gd name="connsiteY370" fmla="*/ 3385038 h 3765783"/>
                  <a:gd name="connsiteX371" fmla="*/ 1752346 w 4531188"/>
                  <a:gd name="connsiteY371" fmla="*/ 3373673 h 3765783"/>
                  <a:gd name="connsiteX372" fmla="*/ 1801233 w 4531188"/>
                  <a:gd name="connsiteY372" fmla="*/ 3472174 h 3765783"/>
                  <a:gd name="connsiteX373" fmla="*/ 1740613 w 4531188"/>
                  <a:gd name="connsiteY373" fmla="*/ 3529949 h 3765783"/>
                  <a:gd name="connsiteX374" fmla="*/ 1670215 w 4531188"/>
                  <a:gd name="connsiteY374" fmla="*/ 3541314 h 3765783"/>
                  <a:gd name="connsiteX375" fmla="*/ 1539198 w 4531188"/>
                  <a:gd name="connsiteY375" fmla="*/ 3500588 h 3765783"/>
                  <a:gd name="connsiteX376" fmla="*/ 1553864 w 4531188"/>
                  <a:gd name="connsiteY376" fmla="*/ 3547945 h 3765783"/>
                  <a:gd name="connsiteX377" fmla="*/ 1578307 w 4531188"/>
                  <a:gd name="connsiteY377" fmla="*/ 3696644 h 3765783"/>
                  <a:gd name="connsiteX378" fmla="*/ 1523553 w 4531188"/>
                  <a:gd name="connsiteY378" fmla="*/ 3757260 h 3765783"/>
                  <a:gd name="connsiteX379" fmla="*/ 1392536 w 4531188"/>
                  <a:gd name="connsiteY379" fmla="*/ 3681489 h 3765783"/>
                  <a:gd name="connsiteX380" fmla="*/ 1385692 w 4531188"/>
                  <a:gd name="connsiteY380" fmla="*/ 3761049 h 3765783"/>
                  <a:gd name="connsiteX381" fmla="*/ 1364181 w 4531188"/>
                  <a:gd name="connsiteY381" fmla="*/ 3765784 h 3765783"/>
                  <a:gd name="connsiteX382" fmla="*/ 1228275 w 4531188"/>
                  <a:gd name="connsiteY382" fmla="*/ 3618979 h 3765783"/>
                  <a:gd name="connsiteX383" fmla="*/ 1241963 w 4531188"/>
                  <a:gd name="connsiteY383" fmla="*/ 3630345 h 3765783"/>
                  <a:gd name="connsiteX384" fmla="*/ 1331915 w 4531188"/>
                  <a:gd name="connsiteY384" fmla="*/ 3742106 h 3765783"/>
                  <a:gd name="connsiteX385" fmla="*/ 1377869 w 4531188"/>
                  <a:gd name="connsiteY385" fmla="*/ 3747789 h 3765783"/>
                  <a:gd name="connsiteX386" fmla="*/ 1375914 w 4531188"/>
                  <a:gd name="connsiteY386" fmla="*/ 3683384 h 3765783"/>
                  <a:gd name="connsiteX387" fmla="*/ 1377869 w 4531188"/>
                  <a:gd name="connsiteY387" fmla="*/ 3670124 h 3765783"/>
                  <a:gd name="connsiteX388" fmla="*/ 1400358 w 4531188"/>
                  <a:gd name="connsiteY388" fmla="*/ 3669177 h 3765783"/>
                  <a:gd name="connsiteX389" fmla="*/ 1522576 w 4531188"/>
                  <a:gd name="connsiteY389" fmla="*/ 3743053 h 3765783"/>
                  <a:gd name="connsiteX390" fmla="*/ 1562663 w 4531188"/>
                  <a:gd name="connsiteY390" fmla="*/ 3695697 h 3765783"/>
                  <a:gd name="connsiteX391" fmla="*/ 1539198 w 4531188"/>
                  <a:gd name="connsiteY391" fmla="*/ 3551733 h 3765783"/>
                  <a:gd name="connsiteX392" fmla="*/ 1525509 w 4531188"/>
                  <a:gd name="connsiteY392" fmla="*/ 3502482 h 3765783"/>
                  <a:gd name="connsiteX393" fmla="*/ 1528442 w 4531188"/>
                  <a:gd name="connsiteY393" fmla="*/ 3491117 h 3765783"/>
                  <a:gd name="connsiteX394" fmla="*/ 1547997 w 4531188"/>
                  <a:gd name="connsiteY394" fmla="*/ 3488275 h 3765783"/>
                  <a:gd name="connsiteX395" fmla="*/ 1670215 w 4531188"/>
                  <a:gd name="connsiteY395" fmla="*/ 3526160 h 3765783"/>
                  <a:gd name="connsiteX396" fmla="*/ 1735724 w 4531188"/>
                  <a:gd name="connsiteY396" fmla="*/ 3515742 h 3765783"/>
                  <a:gd name="connsiteX397" fmla="*/ 1786567 w 4531188"/>
                  <a:gd name="connsiteY397" fmla="*/ 3468386 h 3765783"/>
                  <a:gd name="connsiteX398" fmla="*/ 1738658 w 4531188"/>
                  <a:gd name="connsiteY398" fmla="*/ 3381250 h 3765783"/>
                  <a:gd name="connsiteX399" fmla="*/ 1735724 w 4531188"/>
                  <a:gd name="connsiteY399" fmla="*/ 3367043 h 3765783"/>
                  <a:gd name="connsiteX400" fmla="*/ 1754301 w 4531188"/>
                  <a:gd name="connsiteY400" fmla="*/ 3358519 h 3765783"/>
                  <a:gd name="connsiteX401" fmla="*/ 1803188 w 4531188"/>
                  <a:gd name="connsiteY401" fmla="*/ 3369884 h 3765783"/>
                  <a:gd name="connsiteX402" fmla="*/ 1830565 w 4531188"/>
                  <a:gd name="connsiteY402" fmla="*/ 3362307 h 3765783"/>
                  <a:gd name="connsiteX403" fmla="*/ 1837409 w 4531188"/>
                  <a:gd name="connsiteY403" fmla="*/ 3350942 h 3765783"/>
                  <a:gd name="connsiteX404" fmla="*/ 1789500 w 4531188"/>
                  <a:gd name="connsiteY404" fmla="*/ 3302638 h 3765783"/>
                  <a:gd name="connsiteX405" fmla="*/ 1783634 w 4531188"/>
                  <a:gd name="connsiteY405" fmla="*/ 3288431 h 3765783"/>
                  <a:gd name="connsiteX406" fmla="*/ 1798300 w 4531188"/>
                  <a:gd name="connsiteY406" fmla="*/ 3277066 h 3765783"/>
                  <a:gd name="connsiteX407" fmla="*/ 1959627 w 4531188"/>
                  <a:gd name="connsiteY407" fmla="*/ 3222132 h 3765783"/>
                  <a:gd name="connsiteX408" fmla="*/ 1994826 w 4531188"/>
                  <a:gd name="connsiteY408" fmla="*/ 3167199 h 3765783"/>
                  <a:gd name="connsiteX409" fmla="*/ 1921495 w 4531188"/>
                  <a:gd name="connsiteY409" fmla="*/ 3111318 h 3765783"/>
                  <a:gd name="connsiteX410" fmla="*/ 1912696 w 4531188"/>
                  <a:gd name="connsiteY410" fmla="*/ 3097111 h 3765783"/>
                  <a:gd name="connsiteX411" fmla="*/ 1924428 w 4531188"/>
                  <a:gd name="connsiteY411" fmla="*/ 3084798 h 3765783"/>
                  <a:gd name="connsiteX412" fmla="*/ 2091624 w 4531188"/>
                  <a:gd name="connsiteY412" fmla="*/ 3002398 h 3765783"/>
                  <a:gd name="connsiteX413" fmla="*/ 2152243 w 4531188"/>
                  <a:gd name="connsiteY413" fmla="*/ 2942729 h 3765783"/>
                  <a:gd name="connsiteX414" fmla="*/ 2153221 w 4531188"/>
                  <a:gd name="connsiteY414" fmla="*/ 2928522 h 3765783"/>
                  <a:gd name="connsiteX415" fmla="*/ 2101401 w 4531188"/>
                  <a:gd name="connsiteY415" fmla="*/ 2910527 h 3765783"/>
                  <a:gd name="connsiteX416" fmla="*/ 2088690 w 4531188"/>
                  <a:gd name="connsiteY416" fmla="*/ 2895373 h 3765783"/>
                  <a:gd name="connsiteX417" fmla="*/ 2102378 w 4531188"/>
                  <a:gd name="connsiteY417" fmla="*/ 2883060 h 3765783"/>
                  <a:gd name="connsiteX418" fmla="*/ 2104334 w 4531188"/>
                  <a:gd name="connsiteY418" fmla="*/ 2883060 h 3765783"/>
                  <a:gd name="connsiteX419" fmla="*/ 2119000 w 4531188"/>
                  <a:gd name="connsiteY419" fmla="*/ 2884007 h 3765783"/>
                  <a:gd name="connsiteX420" fmla="*/ 2177665 w 4531188"/>
                  <a:gd name="connsiteY420" fmla="*/ 2850858 h 3765783"/>
                  <a:gd name="connsiteX421" fmla="*/ 2168865 w 4531188"/>
                  <a:gd name="connsiteY421" fmla="*/ 2782664 h 3765783"/>
                  <a:gd name="connsiteX422" fmla="*/ 2167888 w 4531188"/>
                  <a:gd name="connsiteY422" fmla="*/ 2768457 h 3765783"/>
                  <a:gd name="connsiteX423" fmla="*/ 2191353 w 4531188"/>
                  <a:gd name="connsiteY423" fmla="*/ 2765616 h 3765783"/>
                  <a:gd name="connsiteX424" fmla="*/ 2194286 w 4531188"/>
                  <a:gd name="connsiteY424" fmla="*/ 2769405 h 3765783"/>
                  <a:gd name="connsiteX425" fmla="*/ 2236329 w 4531188"/>
                  <a:gd name="connsiteY425" fmla="*/ 2810131 h 3765783"/>
                  <a:gd name="connsiteX426" fmla="*/ 2239263 w 4531188"/>
                  <a:gd name="connsiteY426" fmla="*/ 2808237 h 3765783"/>
                  <a:gd name="connsiteX427" fmla="*/ 2246107 w 4531188"/>
                  <a:gd name="connsiteY427" fmla="*/ 2755198 h 3765783"/>
                  <a:gd name="connsiteX428" fmla="*/ 2246107 w 4531188"/>
                  <a:gd name="connsiteY428" fmla="*/ 2745726 h 3765783"/>
                  <a:gd name="connsiteX429" fmla="*/ 2242196 w 4531188"/>
                  <a:gd name="connsiteY429" fmla="*/ 2687005 h 3765783"/>
                  <a:gd name="connsiteX430" fmla="*/ 2238285 w 4531188"/>
                  <a:gd name="connsiteY430" fmla="*/ 2601763 h 3765783"/>
                  <a:gd name="connsiteX431" fmla="*/ 2252951 w 4531188"/>
                  <a:gd name="connsiteY431" fmla="*/ 2589450 h 3765783"/>
                  <a:gd name="connsiteX432" fmla="*/ 2260773 w 4531188"/>
                  <a:gd name="connsiteY432" fmla="*/ 2592292 h 3765783"/>
                  <a:gd name="connsiteX433" fmla="*/ 2271528 w 4531188"/>
                  <a:gd name="connsiteY433" fmla="*/ 2600816 h 3765783"/>
                  <a:gd name="connsiteX434" fmla="*/ 2277395 w 4531188"/>
                  <a:gd name="connsiteY434" fmla="*/ 2605551 h 3765783"/>
                  <a:gd name="connsiteX435" fmla="*/ 2274461 w 4531188"/>
                  <a:gd name="connsiteY435" fmla="*/ 2613128 h 3765783"/>
                  <a:gd name="connsiteX436" fmla="*/ 2271528 w 4531188"/>
                  <a:gd name="connsiteY436" fmla="*/ 2622600 h 3765783"/>
                  <a:gd name="connsiteX437" fmla="*/ 2285217 w 4531188"/>
                  <a:gd name="connsiteY437" fmla="*/ 2753303 h 3765783"/>
                  <a:gd name="connsiteX438" fmla="*/ 2305749 w 4531188"/>
                  <a:gd name="connsiteY438" fmla="*/ 2761827 h 3765783"/>
                  <a:gd name="connsiteX439" fmla="*/ 2424056 w 4531188"/>
                  <a:gd name="connsiteY439" fmla="*/ 2651961 h 3765783"/>
                  <a:gd name="connsiteX440" fmla="*/ 2452411 w 4531188"/>
                  <a:gd name="connsiteY440" fmla="*/ 2610287 h 3765783"/>
                  <a:gd name="connsiteX441" fmla="*/ 2435789 w 4531188"/>
                  <a:gd name="connsiteY441" fmla="*/ 2660485 h 3765783"/>
                  <a:gd name="connsiteX442" fmla="*/ 2461211 w 4531188"/>
                  <a:gd name="connsiteY442" fmla="*/ 3011869 h 3765783"/>
                  <a:gd name="connsiteX443" fmla="*/ 2482722 w 4531188"/>
                  <a:gd name="connsiteY443" fmla="*/ 3022288 h 3765783"/>
                  <a:gd name="connsiteX444" fmla="*/ 2640138 w 4531188"/>
                  <a:gd name="connsiteY444" fmla="*/ 2778876 h 3765783"/>
                  <a:gd name="connsiteX445" fmla="*/ 2658715 w 4531188"/>
                  <a:gd name="connsiteY445" fmla="*/ 2734361 h 3765783"/>
                  <a:gd name="connsiteX446" fmla="*/ 2654804 w 4531188"/>
                  <a:gd name="connsiteY446" fmla="*/ 2782664 h 3765783"/>
                  <a:gd name="connsiteX447" fmla="*/ 2651871 w 4531188"/>
                  <a:gd name="connsiteY447" fmla="*/ 2814867 h 3765783"/>
                  <a:gd name="connsiteX448" fmla="*/ 2644049 w 4531188"/>
                  <a:gd name="connsiteY448" fmla="*/ 2974931 h 3765783"/>
                  <a:gd name="connsiteX449" fmla="*/ 2644049 w 4531188"/>
                  <a:gd name="connsiteY449" fmla="*/ 2985350 h 3765783"/>
                  <a:gd name="connsiteX450" fmla="*/ 2681204 w 4531188"/>
                  <a:gd name="connsiteY450" fmla="*/ 3101847 h 3765783"/>
                  <a:gd name="connsiteX451" fmla="*/ 2698803 w 4531188"/>
                  <a:gd name="connsiteY451" fmla="*/ 3107530 h 3765783"/>
                  <a:gd name="connsiteX452" fmla="*/ 2779955 w 4531188"/>
                  <a:gd name="connsiteY452" fmla="*/ 2989139 h 3765783"/>
                  <a:gd name="connsiteX453" fmla="*/ 2796578 w 4531188"/>
                  <a:gd name="connsiteY453" fmla="*/ 2943676 h 3765783"/>
                  <a:gd name="connsiteX454" fmla="*/ 2793644 w 4531188"/>
                  <a:gd name="connsiteY454" fmla="*/ 2991980 h 3765783"/>
                  <a:gd name="connsiteX455" fmla="*/ 2822976 w 4531188"/>
                  <a:gd name="connsiteY455" fmla="*/ 3092376 h 3765783"/>
                  <a:gd name="connsiteX456" fmla="*/ 2886530 w 4531188"/>
                  <a:gd name="connsiteY456" fmla="*/ 3045966 h 3765783"/>
                  <a:gd name="connsiteX457" fmla="*/ 2907062 w 4531188"/>
                  <a:gd name="connsiteY457" fmla="*/ 3007134 h 3765783"/>
                  <a:gd name="connsiteX458" fmla="*/ 2900218 w 4531188"/>
                  <a:gd name="connsiteY458" fmla="*/ 3050702 h 3765783"/>
                  <a:gd name="connsiteX459" fmla="*/ 2899240 w 4531188"/>
                  <a:gd name="connsiteY459" fmla="*/ 3062068 h 3765783"/>
                  <a:gd name="connsiteX460" fmla="*/ 2941283 w 4531188"/>
                  <a:gd name="connsiteY460" fmla="*/ 3127419 h 3765783"/>
                  <a:gd name="connsiteX461" fmla="*/ 2945194 w 4531188"/>
                  <a:gd name="connsiteY461" fmla="*/ 3128367 h 3765783"/>
                  <a:gd name="connsiteX462" fmla="*/ 2946172 w 4531188"/>
                  <a:gd name="connsiteY462" fmla="*/ 3131208 h 3765783"/>
                  <a:gd name="connsiteX463" fmla="*/ 2958883 w 4531188"/>
                  <a:gd name="connsiteY463" fmla="*/ 3157727 h 3765783"/>
                  <a:gd name="connsiteX464" fmla="*/ 2960839 w 4531188"/>
                  <a:gd name="connsiteY464" fmla="*/ 3161516 h 3765783"/>
                  <a:gd name="connsiteX465" fmla="*/ 2958883 w 4531188"/>
                  <a:gd name="connsiteY465" fmla="*/ 3165305 h 3765783"/>
                  <a:gd name="connsiteX466" fmla="*/ 2954972 w 4531188"/>
                  <a:gd name="connsiteY466" fmla="*/ 3180459 h 3765783"/>
                  <a:gd name="connsiteX467" fmla="*/ 2978438 w 4531188"/>
                  <a:gd name="connsiteY467" fmla="*/ 3197507 h 3765783"/>
                  <a:gd name="connsiteX468" fmla="*/ 2982348 w 4531188"/>
                  <a:gd name="connsiteY468" fmla="*/ 3198454 h 3765783"/>
                  <a:gd name="connsiteX469" fmla="*/ 2984304 w 4531188"/>
                  <a:gd name="connsiteY469" fmla="*/ 3201295 h 3765783"/>
                  <a:gd name="connsiteX470" fmla="*/ 2989193 w 4531188"/>
                  <a:gd name="connsiteY470" fmla="*/ 3208872 h 3765783"/>
                  <a:gd name="connsiteX471" fmla="*/ 2991149 w 4531188"/>
                  <a:gd name="connsiteY471" fmla="*/ 3211714 h 3765783"/>
                  <a:gd name="connsiteX472" fmla="*/ 2989193 w 4531188"/>
                  <a:gd name="connsiteY472" fmla="*/ 3215502 h 3765783"/>
                  <a:gd name="connsiteX473" fmla="*/ 2987238 w 4531188"/>
                  <a:gd name="connsiteY473" fmla="*/ 3229709 h 3765783"/>
                  <a:gd name="connsiteX474" fmla="*/ 2997015 w 4531188"/>
                  <a:gd name="connsiteY474" fmla="*/ 3232551 h 3765783"/>
                  <a:gd name="connsiteX475" fmla="*/ 3001904 w 4531188"/>
                  <a:gd name="connsiteY475" fmla="*/ 3232551 h 3765783"/>
                  <a:gd name="connsiteX476" fmla="*/ 3005815 w 4531188"/>
                  <a:gd name="connsiteY476" fmla="*/ 3231604 h 3765783"/>
                  <a:gd name="connsiteX477" fmla="*/ 3015592 w 4531188"/>
                  <a:gd name="connsiteY477" fmla="*/ 3242969 h 3765783"/>
                  <a:gd name="connsiteX478" fmla="*/ 3009726 w 4531188"/>
                  <a:gd name="connsiteY478" fmla="*/ 3247705 h 3765783"/>
                  <a:gd name="connsiteX479" fmla="*/ 2996038 w 4531188"/>
                  <a:gd name="connsiteY479" fmla="*/ 3259070 h 3765783"/>
                  <a:gd name="connsiteX480" fmla="*/ 2979415 w 4531188"/>
                  <a:gd name="connsiteY480" fmla="*/ 3272330 h 3765783"/>
                  <a:gd name="connsiteX481" fmla="*/ 2944217 w 4531188"/>
                  <a:gd name="connsiteY481" fmla="*/ 3323475 h 3765783"/>
                  <a:gd name="connsiteX482" fmla="*/ 2944217 w 4531188"/>
                  <a:gd name="connsiteY482" fmla="*/ 3339576 h 3765783"/>
                  <a:gd name="connsiteX483" fmla="*/ 2959861 w 4531188"/>
                  <a:gd name="connsiteY483" fmla="*/ 3344312 h 3765783"/>
                  <a:gd name="connsiteX484" fmla="*/ 3004837 w 4531188"/>
                  <a:gd name="connsiteY484" fmla="*/ 3334841 h 3765783"/>
                  <a:gd name="connsiteX485" fmla="*/ 3040036 w 4531188"/>
                  <a:gd name="connsiteY485" fmla="*/ 3323475 h 3765783"/>
                  <a:gd name="connsiteX486" fmla="*/ 3011681 w 4531188"/>
                  <a:gd name="connsiteY486" fmla="*/ 3347153 h 3765783"/>
                  <a:gd name="connsiteX487" fmla="*/ 2992127 w 4531188"/>
                  <a:gd name="connsiteY487" fmla="*/ 3375567 h 3765783"/>
                  <a:gd name="connsiteX488" fmla="*/ 3005815 w 4531188"/>
                  <a:gd name="connsiteY488" fmla="*/ 3387880 h 3765783"/>
                  <a:gd name="connsiteX489" fmla="*/ 3020481 w 4531188"/>
                  <a:gd name="connsiteY489" fmla="*/ 3390721 h 3765783"/>
                  <a:gd name="connsiteX490" fmla="*/ 3094789 w 4531188"/>
                  <a:gd name="connsiteY490" fmla="*/ 3368937 h 3765783"/>
                  <a:gd name="connsiteX491" fmla="*/ 3107500 w 4531188"/>
                  <a:gd name="connsiteY491" fmla="*/ 3362307 h 3765783"/>
                  <a:gd name="connsiteX492" fmla="*/ 3136832 w 4531188"/>
                  <a:gd name="connsiteY492" fmla="*/ 3346206 h 3765783"/>
                  <a:gd name="connsiteX493" fmla="*/ 3115322 w 4531188"/>
                  <a:gd name="connsiteY493" fmla="*/ 3376514 h 3765783"/>
                  <a:gd name="connsiteX494" fmla="*/ 3092834 w 4531188"/>
                  <a:gd name="connsiteY494" fmla="*/ 3405875 h 3765783"/>
                  <a:gd name="connsiteX495" fmla="*/ 3080123 w 4531188"/>
                  <a:gd name="connsiteY495" fmla="*/ 3463650 h 3765783"/>
                  <a:gd name="connsiteX496" fmla="*/ 3107500 w 4531188"/>
                  <a:gd name="connsiteY496" fmla="*/ 3467439 h 3765783"/>
                  <a:gd name="connsiteX497" fmla="*/ 3118256 w 4531188"/>
                  <a:gd name="connsiteY497" fmla="*/ 3461756 h 3765783"/>
                  <a:gd name="connsiteX498" fmla="*/ 3129988 w 4531188"/>
                  <a:gd name="connsiteY498" fmla="*/ 3453232 h 3765783"/>
                  <a:gd name="connsiteX499" fmla="*/ 3130966 w 4531188"/>
                  <a:gd name="connsiteY499" fmla="*/ 3466492 h 3765783"/>
                  <a:gd name="connsiteX500" fmla="*/ 3167143 w 4531188"/>
                  <a:gd name="connsiteY500" fmla="*/ 3546050 h 3765783"/>
                  <a:gd name="connsiteX501" fmla="*/ 3204297 w 4531188"/>
                  <a:gd name="connsiteY501" fmla="*/ 3524266 h 3765783"/>
                  <a:gd name="connsiteX502" fmla="*/ 3210163 w 4531188"/>
                  <a:gd name="connsiteY502" fmla="*/ 3507218 h 3765783"/>
                  <a:gd name="connsiteX503" fmla="*/ 3218963 w 4531188"/>
                  <a:gd name="connsiteY503" fmla="*/ 3523319 h 3765783"/>
                  <a:gd name="connsiteX504" fmla="*/ 3232652 w 4531188"/>
                  <a:gd name="connsiteY504" fmla="*/ 3532790 h 3765783"/>
                  <a:gd name="connsiteX505" fmla="*/ 3277628 w 4531188"/>
                  <a:gd name="connsiteY505" fmla="*/ 3513848 h 3765783"/>
                  <a:gd name="connsiteX506" fmla="*/ 3284472 w 4531188"/>
                  <a:gd name="connsiteY506" fmla="*/ 3506271 h 3765783"/>
                  <a:gd name="connsiteX507" fmla="*/ 3297182 w 4531188"/>
                  <a:gd name="connsiteY507" fmla="*/ 3514795 h 3765783"/>
                  <a:gd name="connsiteX508" fmla="*/ 3292294 w 4531188"/>
                  <a:gd name="connsiteY508" fmla="*/ 3522372 h 3765783"/>
                  <a:gd name="connsiteX509" fmla="*/ 3290338 w 4531188"/>
                  <a:gd name="connsiteY509" fmla="*/ 3525213 h 3765783"/>
                  <a:gd name="connsiteX510" fmla="*/ 3278606 w 4531188"/>
                  <a:gd name="connsiteY510" fmla="*/ 3544156 h 3765783"/>
                  <a:gd name="connsiteX511" fmla="*/ 3270784 w 4531188"/>
                  <a:gd name="connsiteY511" fmla="*/ 3572570 h 3765783"/>
                  <a:gd name="connsiteX512" fmla="*/ 3277628 w 4531188"/>
                  <a:gd name="connsiteY512" fmla="*/ 3574464 h 3765783"/>
                  <a:gd name="connsiteX513" fmla="*/ 3356825 w 4531188"/>
                  <a:gd name="connsiteY513" fmla="*/ 3541314 h 3765783"/>
                  <a:gd name="connsiteX514" fmla="*/ 3401801 w 4531188"/>
                  <a:gd name="connsiteY514" fmla="*/ 3514795 h 3765783"/>
                  <a:gd name="connsiteX515" fmla="*/ 3366602 w 4531188"/>
                  <a:gd name="connsiteY515" fmla="*/ 3551733 h 3765783"/>
                  <a:gd name="connsiteX516" fmla="*/ 3329448 w 4531188"/>
                  <a:gd name="connsiteY516" fmla="*/ 3647393 h 3765783"/>
                  <a:gd name="connsiteX517" fmla="*/ 3343137 w 4531188"/>
                  <a:gd name="connsiteY517" fmla="*/ 3659706 h 3765783"/>
                  <a:gd name="connsiteX518" fmla="*/ 3412556 w 4531188"/>
                  <a:gd name="connsiteY518" fmla="*/ 3614243 h 3765783"/>
                  <a:gd name="connsiteX519" fmla="*/ 3423312 w 4531188"/>
                  <a:gd name="connsiteY519" fmla="*/ 3589618 h 3765783"/>
                  <a:gd name="connsiteX520" fmla="*/ 3431134 w 4531188"/>
                  <a:gd name="connsiteY520" fmla="*/ 3582041 h 3765783"/>
                  <a:gd name="connsiteX521" fmla="*/ 3435045 w 4531188"/>
                  <a:gd name="connsiteY521" fmla="*/ 3582041 h 3765783"/>
                  <a:gd name="connsiteX522" fmla="*/ 3437000 w 4531188"/>
                  <a:gd name="connsiteY522" fmla="*/ 3584883 h 3765783"/>
                  <a:gd name="connsiteX523" fmla="*/ 3437000 w 4531188"/>
                  <a:gd name="connsiteY523" fmla="*/ 3597195 h 3765783"/>
                  <a:gd name="connsiteX524" fmla="*/ 3432112 w 4531188"/>
                  <a:gd name="connsiteY524" fmla="*/ 3630345 h 3765783"/>
                  <a:gd name="connsiteX525" fmla="*/ 3432112 w 4531188"/>
                  <a:gd name="connsiteY525" fmla="*/ 3632239 h 3765783"/>
                  <a:gd name="connsiteX526" fmla="*/ 3445800 w 4531188"/>
                  <a:gd name="connsiteY526" fmla="*/ 3676754 h 3765783"/>
                  <a:gd name="connsiteX527" fmla="*/ 3455577 w 4531188"/>
                  <a:gd name="connsiteY527" fmla="*/ 3679596 h 3765783"/>
                  <a:gd name="connsiteX528" fmla="*/ 3533797 w 4531188"/>
                  <a:gd name="connsiteY528" fmla="*/ 3601931 h 3765783"/>
                  <a:gd name="connsiteX529" fmla="*/ 3548463 w 4531188"/>
                  <a:gd name="connsiteY529" fmla="*/ 3577305 h 3765783"/>
                  <a:gd name="connsiteX530" fmla="*/ 3547486 w 4531188"/>
                  <a:gd name="connsiteY530" fmla="*/ 3605719 h 3765783"/>
                  <a:gd name="connsiteX531" fmla="*/ 3561174 w 4531188"/>
                  <a:gd name="connsiteY531" fmla="*/ 3668230 h 3765783"/>
                  <a:gd name="connsiteX532" fmla="*/ 3564107 w 4531188"/>
                  <a:gd name="connsiteY532" fmla="*/ 3671071 h 3765783"/>
                  <a:gd name="connsiteX533" fmla="*/ 3562151 w 4531188"/>
                  <a:gd name="connsiteY533" fmla="*/ 3674860 h 3765783"/>
                  <a:gd name="connsiteX534" fmla="*/ 3559218 w 4531188"/>
                  <a:gd name="connsiteY534" fmla="*/ 3712745 h 3765783"/>
                  <a:gd name="connsiteX535" fmla="*/ 3630594 w 4531188"/>
                  <a:gd name="connsiteY535" fmla="*/ 3698538 h 3765783"/>
                  <a:gd name="connsiteX536" fmla="*/ 3632549 w 4531188"/>
                  <a:gd name="connsiteY536" fmla="*/ 3697591 h 3765783"/>
                  <a:gd name="connsiteX537" fmla="*/ 3640371 w 4531188"/>
                  <a:gd name="connsiteY537" fmla="*/ 3688119 h 3765783"/>
                  <a:gd name="connsiteX538" fmla="*/ 3655037 w 4531188"/>
                  <a:gd name="connsiteY538" fmla="*/ 3671071 h 3765783"/>
                  <a:gd name="connsiteX539" fmla="*/ 3664815 w 4531188"/>
                  <a:gd name="connsiteY539" fmla="*/ 3667282 h 3765783"/>
                  <a:gd name="connsiteX540" fmla="*/ 3676548 w 4531188"/>
                  <a:gd name="connsiteY540" fmla="*/ 3676754 h 3765783"/>
                  <a:gd name="connsiteX541" fmla="*/ 3731301 w 4531188"/>
                  <a:gd name="connsiteY541" fmla="*/ 3745894 h 3765783"/>
                  <a:gd name="connsiteX542" fmla="*/ 3758678 w 4531188"/>
                  <a:gd name="connsiteY542" fmla="*/ 3749683 h 3765783"/>
                  <a:gd name="connsiteX543" fmla="*/ 3755745 w 4531188"/>
                  <a:gd name="connsiteY543" fmla="*/ 3711798 h 3765783"/>
                  <a:gd name="connsiteX544" fmla="*/ 3756723 w 4531188"/>
                  <a:gd name="connsiteY544" fmla="*/ 3700432 h 3765783"/>
                  <a:gd name="connsiteX545" fmla="*/ 3775300 w 4531188"/>
                  <a:gd name="connsiteY545" fmla="*/ 3699485 h 3765783"/>
                  <a:gd name="connsiteX546" fmla="*/ 3850586 w 4531188"/>
                  <a:gd name="connsiteY546" fmla="*/ 3744948 h 3765783"/>
                  <a:gd name="connsiteX547" fmla="*/ 3873074 w 4531188"/>
                  <a:gd name="connsiteY547" fmla="*/ 3717481 h 3765783"/>
                  <a:gd name="connsiteX548" fmla="*/ 3858409 w 4531188"/>
                  <a:gd name="connsiteY548" fmla="*/ 3627503 h 3765783"/>
                  <a:gd name="connsiteX549" fmla="*/ 3849608 w 4531188"/>
                  <a:gd name="connsiteY549" fmla="*/ 3596248 h 3765783"/>
                  <a:gd name="connsiteX550" fmla="*/ 3851564 w 4531188"/>
                  <a:gd name="connsiteY550" fmla="*/ 3586777 h 3765783"/>
                  <a:gd name="connsiteX551" fmla="*/ 3868186 w 4531188"/>
                  <a:gd name="connsiteY551" fmla="*/ 3584883 h 3765783"/>
                  <a:gd name="connsiteX552" fmla="*/ 3984537 w 4531188"/>
                  <a:gd name="connsiteY552" fmla="*/ 3601931 h 3765783"/>
                  <a:gd name="connsiteX553" fmla="*/ 4014847 w 4531188"/>
                  <a:gd name="connsiteY553" fmla="*/ 3574464 h 3765783"/>
                  <a:gd name="connsiteX554" fmla="*/ 3985515 w 4531188"/>
                  <a:gd name="connsiteY554" fmla="*/ 3521425 h 3765783"/>
                  <a:gd name="connsiteX555" fmla="*/ 3983560 w 4531188"/>
                  <a:gd name="connsiteY555" fmla="*/ 3509112 h 3765783"/>
                  <a:gd name="connsiteX556" fmla="*/ 3994315 w 4531188"/>
                  <a:gd name="connsiteY556" fmla="*/ 3501535 h 3765783"/>
                  <a:gd name="connsiteX557" fmla="*/ 3995292 w 4531188"/>
                  <a:gd name="connsiteY557" fmla="*/ 3501535 h 3765783"/>
                  <a:gd name="connsiteX558" fmla="*/ 3998226 w 4531188"/>
                  <a:gd name="connsiteY558" fmla="*/ 3502482 h 3765783"/>
                  <a:gd name="connsiteX559" fmla="*/ 4044179 w 4531188"/>
                  <a:gd name="connsiteY559" fmla="*/ 3505324 h 3765783"/>
                  <a:gd name="connsiteX560" fmla="*/ 4047113 w 4531188"/>
                  <a:gd name="connsiteY560" fmla="*/ 3500588 h 3765783"/>
                  <a:gd name="connsiteX561" fmla="*/ 4018759 w 4531188"/>
                  <a:gd name="connsiteY561" fmla="*/ 3472174 h 3765783"/>
                  <a:gd name="connsiteX562" fmla="*/ 4013870 w 4531188"/>
                  <a:gd name="connsiteY562" fmla="*/ 3459862 h 3765783"/>
                  <a:gd name="connsiteX563" fmla="*/ 4025602 w 4531188"/>
                  <a:gd name="connsiteY563" fmla="*/ 3450390 h 3765783"/>
                  <a:gd name="connsiteX564" fmla="*/ 4126310 w 4531188"/>
                  <a:gd name="connsiteY564" fmla="*/ 3416293 h 3765783"/>
                  <a:gd name="connsiteX565" fmla="*/ 4146843 w 4531188"/>
                  <a:gd name="connsiteY565" fmla="*/ 3383144 h 3765783"/>
                  <a:gd name="connsiteX566" fmla="*/ 4102845 w 4531188"/>
                  <a:gd name="connsiteY566" fmla="*/ 3349995 h 3765783"/>
                  <a:gd name="connsiteX567" fmla="*/ 4095023 w 4531188"/>
                  <a:gd name="connsiteY567" fmla="*/ 3337682 h 3765783"/>
                  <a:gd name="connsiteX568" fmla="*/ 4104801 w 4531188"/>
                  <a:gd name="connsiteY568" fmla="*/ 3328210 h 3765783"/>
                  <a:gd name="connsiteX569" fmla="*/ 4209419 w 4531188"/>
                  <a:gd name="connsiteY569" fmla="*/ 3276118 h 3765783"/>
                  <a:gd name="connsiteX570" fmla="*/ 4246574 w 4531188"/>
                  <a:gd name="connsiteY570" fmla="*/ 3239180 h 3765783"/>
                  <a:gd name="connsiteX571" fmla="*/ 4247551 w 4531188"/>
                  <a:gd name="connsiteY571" fmla="*/ 3232551 h 3765783"/>
                  <a:gd name="connsiteX572" fmla="*/ 4216264 w 4531188"/>
                  <a:gd name="connsiteY572" fmla="*/ 3223079 h 3765783"/>
                  <a:gd name="connsiteX573" fmla="*/ 4205508 w 4531188"/>
                  <a:gd name="connsiteY573" fmla="*/ 3210767 h 3765783"/>
                  <a:gd name="connsiteX574" fmla="*/ 4217241 w 4531188"/>
                  <a:gd name="connsiteY574" fmla="*/ 3200348 h 3765783"/>
                  <a:gd name="connsiteX575" fmla="*/ 4219197 w 4531188"/>
                  <a:gd name="connsiteY575" fmla="*/ 3200348 h 3765783"/>
                  <a:gd name="connsiteX576" fmla="*/ 4262216 w 4531188"/>
                  <a:gd name="connsiteY576" fmla="*/ 3181406 h 3765783"/>
                  <a:gd name="connsiteX577" fmla="*/ 4256350 w 4531188"/>
                  <a:gd name="connsiteY577" fmla="*/ 3141626 h 3765783"/>
                  <a:gd name="connsiteX578" fmla="*/ 4255373 w 4531188"/>
                  <a:gd name="connsiteY578" fmla="*/ 3129314 h 3765783"/>
                  <a:gd name="connsiteX579" fmla="*/ 4274927 w 4531188"/>
                  <a:gd name="connsiteY579" fmla="*/ 3127419 h 3765783"/>
                  <a:gd name="connsiteX580" fmla="*/ 4276883 w 4531188"/>
                  <a:gd name="connsiteY580" fmla="*/ 3130261 h 3765783"/>
                  <a:gd name="connsiteX581" fmla="*/ 4301327 w 4531188"/>
                  <a:gd name="connsiteY581" fmla="*/ 3154886 h 3765783"/>
                  <a:gd name="connsiteX582" fmla="*/ 4305237 w 4531188"/>
                  <a:gd name="connsiteY582" fmla="*/ 3122684 h 3765783"/>
                  <a:gd name="connsiteX583" fmla="*/ 4305237 w 4531188"/>
                  <a:gd name="connsiteY583" fmla="*/ 3117001 h 3765783"/>
                  <a:gd name="connsiteX584" fmla="*/ 4302304 w 4531188"/>
                  <a:gd name="connsiteY584" fmla="*/ 3080063 h 3765783"/>
                  <a:gd name="connsiteX585" fmla="*/ 4300350 w 4531188"/>
                  <a:gd name="connsiteY585" fmla="*/ 3026077 h 3765783"/>
                  <a:gd name="connsiteX586" fmla="*/ 4318926 w 4531188"/>
                  <a:gd name="connsiteY586" fmla="*/ 3017552 h 3765783"/>
                  <a:gd name="connsiteX587" fmla="*/ 4334570 w 4531188"/>
                  <a:gd name="connsiteY587" fmla="*/ 3028918 h 3765783"/>
                  <a:gd name="connsiteX588" fmla="*/ 4364880 w 4531188"/>
                  <a:gd name="connsiteY588" fmla="*/ 3048808 h 3765783"/>
                  <a:gd name="connsiteX589" fmla="*/ 4385413 w 4531188"/>
                  <a:gd name="connsiteY589" fmla="*/ 3046913 h 3765783"/>
                  <a:gd name="connsiteX590" fmla="*/ 4389323 w 4531188"/>
                  <a:gd name="connsiteY590" fmla="*/ 3022288 h 3765783"/>
                  <a:gd name="connsiteX591" fmla="*/ 4334570 w 4531188"/>
                  <a:gd name="connsiteY591" fmla="*/ 2945571 h 3765783"/>
                  <a:gd name="connsiteX592" fmla="*/ 4330660 w 4531188"/>
                  <a:gd name="connsiteY592" fmla="*/ 2933258 h 3765783"/>
                  <a:gd name="connsiteX593" fmla="*/ 4348258 w 4531188"/>
                  <a:gd name="connsiteY593" fmla="*/ 2927575 h 3765783"/>
                  <a:gd name="connsiteX594" fmla="*/ 4376614 w 4531188"/>
                  <a:gd name="connsiteY594" fmla="*/ 2937047 h 3765783"/>
                  <a:gd name="connsiteX595" fmla="*/ 4393235 w 4531188"/>
                  <a:gd name="connsiteY595" fmla="*/ 2932311 h 3765783"/>
                  <a:gd name="connsiteX596" fmla="*/ 4397146 w 4531188"/>
                  <a:gd name="connsiteY596" fmla="*/ 2894426 h 3765783"/>
                  <a:gd name="connsiteX597" fmla="*/ 4342392 w 4531188"/>
                  <a:gd name="connsiteY597" fmla="*/ 2842334 h 3765783"/>
                  <a:gd name="connsiteX598" fmla="*/ 4270038 w 4531188"/>
                  <a:gd name="connsiteY598" fmla="*/ 2804448 h 3765783"/>
                  <a:gd name="connsiteX599" fmla="*/ 4213329 w 4531188"/>
                  <a:gd name="connsiteY599" fmla="*/ 2776035 h 3765783"/>
                  <a:gd name="connsiteX600" fmla="*/ 4211375 w 4531188"/>
                  <a:gd name="connsiteY600" fmla="*/ 2775087 h 3765783"/>
                  <a:gd name="connsiteX601" fmla="*/ 4210396 w 4531188"/>
                  <a:gd name="connsiteY601" fmla="*/ 2773193 h 3765783"/>
                  <a:gd name="connsiteX602" fmla="*/ 4205508 w 4531188"/>
                  <a:gd name="connsiteY602" fmla="*/ 2761827 h 3765783"/>
                  <a:gd name="connsiteX603" fmla="*/ 4201597 w 4531188"/>
                  <a:gd name="connsiteY603" fmla="*/ 2752356 h 3765783"/>
                  <a:gd name="connsiteX604" fmla="*/ 4213329 w 4531188"/>
                  <a:gd name="connsiteY604" fmla="*/ 2751409 h 3765783"/>
                  <a:gd name="connsiteX605" fmla="*/ 4217241 w 4531188"/>
                  <a:gd name="connsiteY605" fmla="*/ 2752356 h 3765783"/>
                  <a:gd name="connsiteX606" fmla="*/ 4273950 w 4531188"/>
                  <a:gd name="connsiteY606" fmla="*/ 2757092 h 3765783"/>
                  <a:gd name="connsiteX607" fmla="*/ 4304260 w 4531188"/>
                  <a:gd name="connsiteY607" fmla="*/ 2738149 h 3765783"/>
                  <a:gd name="connsiteX608" fmla="*/ 4299371 w 4531188"/>
                  <a:gd name="connsiteY608" fmla="*/ 2721101 h 3765783"/>
                  <a:gd name="connsiteX609" fmla="*/ 4267105 w 4531188"/>
                  <a:gd name="connsiteY609" fmla="*/ 2701211 h 3765783"/>
                  <a:gd name="connsiteX610" fmla="*/ 4251463 w 4531188"/>
                  <a:gd name="connsiteY610" fmla="*/ 2695529 h 3765783"/>
                  <a:gd name="connsiteX611" fmla="*/ 4266128 w 4531188"/>
                  <a:gd name="connsiteY611" fmla="*/ 2687952 h 3765783"/>
                  <a:gd name="connsiteX612" fmla="*/ 4276883 w 4531188"/>
                  <a:gd name="connsiteY612" fmla="*/ 2679427 h 3765783"/>
                  <a:gd name="connsiteX613" fmla="*/ 4264172 w 4531188"/>
                  <a:gd name="connsiteY613" fmla="*/ 2601763 h 3765783"/>
                  <a:gd name="connsiteX614" fmla="*/ 4261239 w 4531188"/>
                  <a:gd name="connsiteY614" fmla="*/ 2597974 h 3765783"/>
                  <a:gd name="connsiteX615" fmla="*/ 4264172 w 4531188"/>
                  <a:gd name="connsiteY615" fmla="*/ 2594186 h 3765783"/>
                  <a:gd name="connsiteX616" fmla="*/ 4293505 w 4531188"/>
                  <a:gd name="connsiteY616" fmla="*/ 2538305 h 3765783"/>
                  <a:gd name="connsiteX617" fmla="*/ 4292528 w 4531188"/>
                  <a:gd name="connsiteY617" fmla="*/ 2513680 h 3765783"/>
                  <a:gd name="connsiteX618" fmla="*/ 4289595 w 4531188"/>
                  <a:gd name="connsiteY618" fmla="*/ 2507997 h 3765783"/>
                  <a:gd name="connsiteX619" fmla="*/ 4301327 w 4531188"/>
                  <a:gd name="connsiteY619" fmla="*/ 2501367 h 3765783"/>
                  <a:gd name="connsiteX620" fmla="*/ 4305237 w 4531188"/>
                  <a:gd name="connsiteY620" fmla="*/ 2503261 h 3765783"/>
                  <a:gd name="connsiteX621" fmla="*/ 4378568 w 4531188"/>
                  <a:gd name="connsiteY621" fmla="*/ 2512733 h 3765783"/>
                  <a:gd name="connsiteX622" fmla="*/ 4371725 w 4531188"/>
                  <a:gd name="connsiteY622" fmla="*/ 2403813 h 3765783"/>
                  <a:gd name="connsiteX623" fmla="*/ 4370746 w 4531188"/>
                  <a:gd name="connsiteY623" fmla="*/ 2400024 h 3765783"/>
                  <a:gd name="connsiteX624" fmla="*/ 4358036 w 4531188"/>
                  <a:gd name="connsiteY624" fmla="*/ 2384870 h 3765783"/>
                  <a:gd name="connsiteX625" fmla="*/ 4335547 w 4531188"/>
                  <a:gd name="connsiteY625" fmla="*/ 2357403 h 3765783"/>
                  <a:gd name="connsiteX626" fmla="*/ 4333593 w 4531188"/>
                  <a:gd name="connsiteY626" fmla="*/ 2342249 h 3765783"/>
                  <a:gd name="connsiteX627" fmla="*/ 4346302 w 4531188"/>
                  <a:gd name="connsiteY627" fmla="*/ 2334673 h 3765783"/>
                  <a:gd name="connsiteX628" fmla="*/ 4354125 w 4531188"/>
                  <a:gd name="connsiteY628" fmla="*/ 2334673 h 3765783"/>
                  <a:gd name="connsiteX629" fmla="*/ 4479276 w 4531188"/>
                  <a:gd name="connsiteY629" fmla="*/ 2272162 h 3765783"/>
                  <a:gd name="connsiteX630" fmla="*/ 4494920 w 4531188"/>
                  <a:gd name="connsiteY630" fmla="*/ 2229541 h 3765783"/>
                  <a:gd name="connsiteX631" fmla="*/ 4461677 w 4531188"/>
                  <a:gd name="connsiteY631" fmla="*/ 2215334 h 3765783"/>
                  <a:gd name="connsiteX632" fmla="*/ 4429411 w 4531188"/>
                  <a:gd name="connsiteY632" fmla="*/ 2218176 h 3765783"/>
                  <a:gd name="connsiteX633" fmla="*/ 4427455 w 4531188"/>
                  <a:gd name="connsiteY633" fmla="*/ 2218176 h 3765783"/>
                  <a:gd name="connsiteX634" fmla="*/ 4412790 w 4531188"/>
                  <a:gd name="connsiteY634" fmla="*/ 2206810 h 3765783"/>
                  <a:gd name="connsiteX635" fmla="*/ 4420612 w 4531188"/>
                  <a:gd name="connsiteY635" fmla="*/ 2192603 h 3765783"/>
                  <a:gd name="connsiteX636" fmla="*/ 4520342 w 4531188"/>
                  <a:gd name="connsiteY636" fmla="*/ 2079895 h 3765783"/>
                  <a:gd name="connsiteX637" fmla="*/ 4479276 w 4531188"/>
                  <a:gd name="connsiteY637" fmla="*/ 2042957 h 3765783"/>
                  <a:gd name="connsiteX638" fmla="*/ 4401057 w 4531188"/>
                  <a:gd name="connsiteY638" fmla="*/ 2032539 h 3765783"/>
                  <a:gd name="connsiteX639" fmla="*/ 4329681 w 4531188"/>
                  <a:gd name="connsiteY639" fmla="*/ 2036327 h 3765783"/>
                  <a:gd name="connsiteX640" fmla="*/ 4276883 w 4531188"/>
                  <a:gd name="connsiteY640" fmla="*/ 2039168 h 3765783"/>
                  <a:gd name="connsiteX641" fmla="*/ 4276883 w 4531188"/>
                  <a:gd name="connsiteY641" fmla="*/ 2039168 h 3765783"/>
                  <a:gd name="connsiteX642" fmla="*/ 4263195 w 4531188"/>
                  <a:gd name="connsiteY642" fmla="*/ 2030644 h 3765783"/>
                  <a:gd name="connsiteX643" fmla="*/ 4267105 w 4531188"/>
                  <a:gd name="connsiteY643" fmla="*/ 2015490 h 3765783"/>
                  <a:gd name="connsiteX644" fmla="*/ 4332614 w 4531188"/>
                  <a:gd name="connsiteY644" fmla="*/ 1843113 h 3765783"/>
                  <a:gd name="connsiteX645" fmla="*/ 4295461 w 4531188"/>
                  <a:gd name="connsiteY645" fmla="*/ 1785338 h 3765783"/>
                  <a:gd name="connsiteX646" fmla="*/ 4274927 w 4531188"/>
                  <a:gd name="connsiteY646" fmla="*/ 1781549 h 3765783"/>
                  <a:gd name="connsiteX647" fmla="*/ 4197686 w 4531188"/>
                  <a:gd name="connsiteY647" fmla="*/ 1812804 h 3765783"/>
                  <a:gd name="connsiteX648" fmla="*/ 4178132 w 4531188"/>
                  <a:gd name="connsiteY648" fmla="*/ 1807122 h 3765783"/>
                  <a:gd name="connsiteX649" fmla="*/ 4178132 w 4531188"/>
                  <a:gd name="connsiteY649" fmla="*/ 1792915 h 3765783"/>
                  <a:gd name="connsiteX650" fmla="*/ 4197686 w 4531188"/>
                  <a:gd name="connsiteY650" fmla="*/ 1720933 h 3765783"/>
                  <a:gd name="connsiteX651" fmla="*/ 4185952 w 4531188"/>
                  <a:gd name="connsiteY651" fmla="*/ 1711462 h 3765783"/>
                  <a:gd name="connsiteX652" fmla="*/ 4130222 w 4531188"/>
                  <a:gd name="connsiteY652" fmla="*/ 1746506 h 3765783"/>
                  <a:gd name="connsiteX653" fmla="*/ 4109688 w 4531188"/>
                  <a:gd name="connsiteY653" fmla="*/ 1745558 h 3765783"/>
                  <a:gd name="connsiteX654" fmla="*/ 4105778 w 4531188"/>
                  <a:gd name="connsiteY654" fmla="*/ 1733246 h 3765783"/>
                  <a:gd name="connsiteX655" fmla="*/ 4083290 w 4531188"/>
                  <a:gd name="connsiteY655" fmla="*/ 1568445 h 3765783"/>
                  <a:gd name="connsiteX656" fmla="*/ 4034403 w 4531188"/>
                  <a:gd name="connsiteY656" fmla="*/ 1523930 h 3765783"/>
                  <a:gd name="connsiteX657" fmla="*/ 3963027 w 4531188"/>
                  <a:gd name="connsiteY657" fmla="*/ 1581705 h 3765783"/>
                  <a:gd name="connsiteX658" fmla="*/ 3940539 w 4531188"/>
                  <a:gd name="connsiteY658" fmla="*/ 1583599 h 3765783"/>
                  <a:gd name="connsiteX659" fmla="*/ 3936628 w 4531188"/>
                  <a:gd name="connsiteY659" fmla="*/ 1574128 h 3765783"/>
                  <a:gd name="connsiteX660" fmla="*/ 3922939 w 4531188"/>
                  <a:gd name="connsiteY660" fmla="*/ 1486992 h 3765783"/>
                  <a:gd name="connsiteX661" fmla="*/ 3922939 w 4531188"/>
                  <a:gd name="connsiteY661" fmla="*/ 1485098 h 3765783"/>
                  <a:gd name="connsiteX662" fmla="*/ 3920006 w 4531188"/>
                  <a:gd name="connsiteY662" fmla="*/ 1451001 h 3765783"/>
                  <a:gd name="connsiteX663" fmla="*/ 3918051 w 4531188"/>
                  <a:gd name="connsiteY663" fmla="*/ 1396068 h 3765783"/>
                  <a:gd name="connsiteX664" fmla="*/ 3936628 w 4531188"/>
                  <a:gd name="connsiteY664" fmla="*/ 1387544 h 3765783"/>
                  <a:gd name="connsiteX665" fmla="*/ 3952272 w 4531188"/>
                  <a:gd name="connsiteY665" fmla="*/ 1398909 h 3765783"/>
                  <a:gd name="connsiteX666" fmla="*/ 3982582 w 4531188"/>
                  <a:gd name="connsiteY666" fmla="*/ 1418799 h 3765783"/>
                  <a:gd name="connsiteX667" fmla="*/ 4003114 w 4531188"/>
                  <a:gd name="connsiteY667" fmla="*/ 1416905 h 3765783"/>
                  <a:gd name="connsiteX668" fmla="*/ 4007026 w 4531188"/>
                  <a:gd name="connsiteY668" fmla="*/ 1391332 h 3765783"/>
                  <a:gd name="connsiteX669" fmla="*/ 3952272 w 4531188"/>
                  <a:gd name="connsiteY669" fmla="*/ 1314615 h 3765783"/>
                  <a:gd name="connsiteX670" fmla="*/ 3948361 w 4531188"/>
                  <a:gd name="connsiteY670" fmla="*/ 1302302 h 3765783"/>
                  <a:gd name="connsiteX671" fmla="*/ 3965960 w 4531188"/>
                  <a:gd name="connsiteY671" fmla="*/ 1296619 h 3765783"/>
                  <a:gd name="connsiteX672" fmla="*/ 3994315 w 4531188"/>
                  <a:gd name="connsiteY672" fmla="*/ 1306091 h 3765783"/>
                  <a:gd name="connsiteX673" fmla="*/ 4010937 w 4531188"/>
                  <a:gd name="connsiteY673" fmla="*/ 1301355 h 3765783"/>
                  <a:gd name="connsiteX674" fmla="*/ 4014847 w 4531188"/>
                  <a:gd name="connsiteY674" fmla="*/ 1263470 h 3765783"/>
                  <a:gd name="connsiteX675" fmla="*/ 3960093 w 4531188"/>
                  <a:gd name="connsiteY675" fmla="*/ 1211378 h 3765783"/>
                  <a:gd name="connsiteX676" fmla="*/ 3887740 w 4531188"/>
                  <a:gd name="connsiteY676" fmla="*/ 1173492 h 3765783"/>
                  <a:gd name="connsiteX677" fmla="*/ 3824187 w 4531188"/>
                  <a:gd name="connsiteY677" fmla="*/ 1140343 h 3765783"/>
                  <a:gd name="connsiteX678" fmla="*/ 3819299 w 4531188"/>
                  <a:gd name="connsiteY678" fmla="*/ 1128030 h 3765783"/>
                  <a:gd name="connsiteX679" fmla="*/ 3834942 w 4531188"/>
                  <a:gd name="connsiteY679" fmla="*/ 1120453 h 3765783"/>
                  <a:gd name="connsiteX680" fmla="*/ 3891652 w 4531188"/>
                  <a:gd name="connsiteY680" fmla="*/ 1125189 h 3765783"/>
                  <a:gd name="connsiteX681" fmla="*/ 3921961 w 4531188"/>
                  <a:gd name="connsiteY681" fmla="*/ 1106246 h 3765783"/>
                  <a:gd name="connsiteX682" fmla="*/ 3917073 w 4531188"/>
                  <a:gd name="connsiteY682" fmla="*/ 1089198 h 3765783"/>
                  <a:gd name="connsiteX683" fmla="*/ 3851564 w 4531188"/>
                  <a:gd name="connsiteY683" fmla="*/ 1060784 h 3765783"/>
                  <a:gd name="connsiteX684" fmla="*/ 3817343 w 4531188"/>
                  <a:gd name="connsiteY684" fmla="*/ 1051313 h 3765783"/>
                  <a:gd name="connsiteX685" fmla="*/ 3810499 w 4531188"/>
                  <a:gd name="connsiteY685" fmla="*/ 1042789 h 3765783"/>
                  <a:gd name="connsiteX686" fmla="*/ 3814410 w 4531188"/>
                  <a:gd name="connsiteY686" fmla="*/ 1032370 h 3765783"/>
                  <a:gd name="connsiteX687" fmla="*/ 3911206 w 4531188"/>
                  <a:gd name="connsiteY687" fmla="*/ 906402 h 3765783"/>
                  <a:gd name="connsiteX688" fmla="*/ 3903385 w 4531188"/>
                  <a:gd name="connsiteY688" fmla="*/ 872306 h 3765783"/>
                  <a:gd name="connsiteX689" fmla="*/ 3868186 w 4531188"/>
                  <a:gd name="connsiteY689" fmla="*/ 880830 h 3765783"/>
                  <a:gd name="connsiteX690" fmla="*/ 3838853 w 4531188"/>
                  <a:gd name="connsiteY690" fmla="*/ 906402 h 3765783"/>
                  <a:gd name="connsiteX691" fmla="*/ 3805610 w 4531188"/>
                  <a:gd name="connsiteY691" fmla="*/ 934816 h 3765783"/>
                  <a:gd name="connsiteX692" fmla="*/ 3788988 w 4531188"/>
                  <a:gd name="connsiteY692" fmla="*/ 931975 h 3765783"/>
                  <a:gd name="connsiteX693" fmla="*/ 3787033 w 4531188"/>
                  <a:gd name="connsiteY693" fmla="*/ 921556 h 3765783"/>
                  <a:gd name="connsiteX694" fmla="*/ 3794855 w 4531188"/>
                  <a:gd name="connsiteY694" fmla="*/ 897878 h 3765783"/>
                  <a:gd name="connsiteX695" fmla="*/ 3813432 w 4531188"/>
                  <a:gd name="connsiteY695" fmla="*/ 824949 h 3765783"/>
                  <a:gd name="connsiteX696" fmla="*/ 3805610 w 4531188"/>
                  <a:gd name="connsiteY696" fmla="*/ 780434 h 3765783"/>
                  <a:gd name="connsiteX697" fmla="*/ 3798766 w 4531188"/>
                  <a:gd name="connsiteY697" fmla="*/ 779487 h 3765783"/>
                  <a:gd name="connsiteX698" fmla="*/ 3765522 w 4531188"/>
                  <a:gd name="connsiteY698" fmla="*/ 805059 h 3765783"/>
                  <a:gd name="connsiteX699" fmla="*/ 3750856 w 4531188"/>
                  <a:gd name="connsiteY699" fmla="*/ 819266 h 3765783"/>
                  <a:gd name="connsiteX700" fmla="*/ 3735213 w 4531188"/>
                  <a:gd name="connsiteY700" fmla="*/ 818319 h 3765783"/>
                  <a:gd name="connsiteX701" fmla="*/ 3731301 w 4531188"/>
                  <a:gd name="connsiteY701" fmla="*/ 809795 h 3765783"/>
                  <a:gd name="connsiteX702" fmla="*/ 3733257 w 4531188"/>
                  <a:gd name="connsiteY702" fmla="*/ 788011 h 3765783"/>
                  <a:gd name="connsiteX703" fmla="*/ 3722502 w 4531188"/>
                  <a:gd name="connsiteY703" fmla="*/ 724554 h 3765783"/>
                  <a:gd name="connsiteX704" fmla="*/ 3690236 w 4531188"/>
                  <a:gd name="connsiteY704" fmla="*/ 826843 h 3765783"/>
                  <a:gd name="connsiteX705" fmla="*/ 3687303 w 4531188"/>
                  <a:gd name="connsiteY705" fmla="*/ 859046 h 3765783"/>
                  <a:gd name="connsiteX706" fmla="*/ 3675570 w 4531188"/>
                  <a:gd name="connsiteY706" fmla="*/ 828738 h 3765783"/>
                  <a:gd name="connsiteX707" fmla="*/ 3656015 w 4531188"/>
                  <a:gd name="connsiteY707" fmla="*/ 788011 h 3765783"/>
                  <a:gd name="connsiteX708" fmla="*/ 3655037 w 4531188"/>
                  <a:gd name="connsiteY708" fmla="*/ 804112 h 3765783"/>
                  <a:gd name="connsiteX709" fmla="*/ 3651126 w 4531188"/>
                  <a:gd name="connsiteY709" fmla="*/ 846733 h 3765783"/>
                  <a:gd name="connsiteX710" fmla="*/ 3640371 w 4531188"/>
                  <a:gd name="connsiteY710" fmla="*/ 855257 h 3765783"/>
                  <a:gd name="connsiteX711" fmla="*/ 3628638 w 4531188"/>
                  <a:gd name="connsiteY711" fmla="*/ 846733 h 3765783"/>
                  <a:gd name="connsiteX712" fmla="*/ 3624728 w 4531188"/>
                  <a:gd name="connsiteY712" fmla="*/ 834420 h 3765783"/>
                  <a:gd name="connsiteX713" fmla="*/ 3600284 w 4531188"/>
                  <a:gd name="connsiteY713" fmla="*/ 780434 h 3765783"/>
                  <a:gd name="connsiteX714" fmla="*/ 3590506 w 4531188"/>
                  <a:gd name="connsiteY714" fmla="*/ 819266 h 3765783"/>
                  <a:gd name="connsiteX715" fmla="*/ 3583662 w 4531188"/>
                  <a:gd name="connsiteY715" fmla="*/ 850521 h 3765783"/>
                  <a:gd name="connsiteX716" fmla="*/ 3572906 w 4531188"/>
                  <a:gd name="connsiteY716" fmla="*/ 858099 h 3765783"/>
                  <a:gd name="connsiteX717" fmla="*/ 3562151 w 4531188"/>
                  <a:gd name="connsiteY717" fmla="*/ 851469 h 3765783"/>
                  <a:gd name="connsiteX718" fmla="*/ 3553352 w 4531188"/>
                  <a:gd name="connsiteY718" fmla="*/ 824002 h 3765783"/>
                  <a:gd name="connsiteX719" fmla="*/ 3507398 w 4531188"/>
                  <a:gd name="connsiteY719" fmla="*/ 786117 h 3765783"/>
                  <a:gd name="connsiteX720" fmla="*/ 3495665 w 4531188"/>
                  <a:gd name="connsiteY720" fmla="*/ 789905 h 3765783"/>
                  <a:gd name="connsiteX721" fmla="*/ 3498598 w 4531188"/>
                  <a:gd name="connsiteY721" fmla="*/ 778540 h 3765783"/>
                  <a:gd name="connsiteX722" fmla="*/ 3501532 w 4531188"/>
                  <a:gd name="connsiteY722" fmla="*/ 719818 h 3765783"/>
                  <a:gd name="connsiteX723" fmla="*/ 3439933 w 4531188"/>
                  <a:gd name="connsiteY723" fmla="*/ 783275 h 3765783"/>
                  <a:gd name="connsiteX724" fmla="*/ 3429179 w 4531188"/>
                  <a:gd name="connsiteY724" fmla="*/ 796535 h 3765783"/>
                  <a:gd name="connsiteX725" fmla="*/ 3393002 w 4531188"/>
                  <a:gd name="connsiteY725" fmla="*/ 841050 h 3765783"/>
                  <a:gd name="connsiteX726" fmla="*/ 3416467 w 4531188"/>
                  <a:gd name="connsiteY726" fmla="*/ 788958 h 3765783"/>
                  <a:gd name="connsiteX727" fmla="*/ 3441889 w 4531188"/>
                  <a:gd name="connsiteY727" fmla="*/ 676250 h 3765783"/>
                  <a:gd name="connsiteX728" fmla="*/ 3429179 w 4531188"/>
                  <a:gd name="connsiteY728" fmla="*/ 665832 h 3765783"/>
                  <a:gd name="connsiteX729" fmla="*/ 3377358 w 4531188"/>
                  <a:gd name="connsiteY729" fmla="*/ 690457 h 3765783"/>
                  <a:gd name="connsiteX730" fmla="*/ 3370513 w 4531188"/>
                  <a:gd name="connsiteY730" fmla="*/ 699928 h 3765783"/>
                  <a:gd name="connsiteX731" fmla="*/ 3364647 w 4531188"/>
                  <a:gd name="connsiteY731" fmla="*/ 690457 h 3765783"/>
                  <a:gd name="connsiteX732" fmla="*/ 3355848 w 4531188"/>
                  <a:gd name="connsiteY732" fmla="*/ 677197 h 3765783"/>
                  <a:gd name="connsiteX733" fmla="*/ 3261984 w 4531188"/>
                  <a:gd name="connsiteY733" fmla="*/ 603321 h 3765783"/>
                  <a:gd name="connsiteX734" fmla="*/ 3259050 w 4531188"/>
                  <a:gd name="connsiteY734" fmla="*/ 603321 h 3765783"/>
                  <a:gd name="connsiteX735" fmla="*/ 3246340 w 4531188"/>
                  <a:gd name="connsiteY735" fmla="*/ 611845 h 3765783"/>
                  <a:gd name="connsiteX736" fmla="*/ 3252206 w 4531188"/>
                  <a:gd name="connsiteY736" fmla="*/ 663937 h 3765783"/>
                  <a:gd name="connsiteX737" fmla="*/ 3266873 w 4531188"/>
                  <a:gd name="connsiteY737" fmla="*/ 700875 h 3765783"/>
                  <a:gd name="connsiteX738" fmla="*/ 3239496 w 4531188"/>
                  <a:gd name="connsiteY738" fmla="*/ 670567 h 3765783"/>
                  <a:gd name="connsiteX739" fmla="*/ 3184742 w 4531188"/>
                  <a:gd name="connsiteY739" fmla="*/ 614687 h 3765783"/>
                  <a:gd name="connsiteX740" fmla="*/ 3181809 w 4531188"/>
                  <a:gd name="connsiteY740" fmla="*/ 611845 h 3765783"/>
                  <a:gd name="connsiteX741" fmla="*/ 3126077 w 4531188"/>
                  <a:gd name="connsiteY741" fmla="*/ 582484 h 3765783"/>
                  <a:gd name="connsiteX742" fmla="*/ 3123144 w 4531188"/>
                  <a:gd name="connsiteY742" fmla="*/ 644995 h 3765783"/>
                  <a:gd name="connsiteX743" fmla="*/ 3127055 w 4531188"/>
                  <a:gd name="connsiteY743" fmla="*/ 659202 h 3765783"/>
                  <a:gd name="connsiteX744" fmla="*/ 3138788 w 4531188"/>
                  <a:gd name="connsiteY744" fmla="*/ 698034 h 3765783"/>
                  <a:gd name="connsiteX745" fmla="*/ 3150521 w 4531188"/>
                  <a:gd name="connsiteY745" fmla="*/ 726448 h 3765783"/>
                  <a:gd name="connsiteX746" fmla="*/ 3127055 w 4531188"/>
                  <a:gd name="connsiteY746" fmla="*/ 705611 h 3765783"/>
                  <a:gd name="connsiteX747" fmla="*/ 3066435 w 4531188"/>
                  <a:gd name="connsiteY747" fmla="*/ 666779 h 3765783"/>
                  <a:gd name="connsiteX748" fmla="*/ 3051769 w 4531188"/>
                  <a:gd name="connsiteY748" fmla="*/ 660149 h 3765783"/>
                  <a:gd name="connsiteX749" fmla="*/ 2999948 w 4531188"/>
                  <a:gd name="connsiteY749" fmla="*/ 639312 h 3765783"/>
                  <a:gd name="connsiteX750" fmla="*/ 2990171 w 4531188"/>
                  <a:gd name="connsiteY750" fmla="*/ 636471 h 3765783"/>
                  <a:gd name="connsiteX751" fmla="*/ 2996038 w 4531188"/>
                  <a:gd name="connsiteY751" fmla="*/ 627946 h 3765783"/>
                  <a:gd name="connsiteX752" fmla="*/ 3046880 w 4531188"/>
                  <a:gd name="connsiteY752" fmla="*/ 532286 h 3765783"/>
                  <a:gd name="connsiteX753" fmla="*/ 3033192 w 4531188"/>
                  <a:gd name="connsiteY753" fmla="*/ 474511 h 3765783"/>
                  <a:gd name="connsiteX754" fmla="*/ 3016570 w 4531188"/>
                  <a:gd name="connsiteY754" fmla="*/ 468829 h 3765783"/>
                  <a:gd name="connsiteX755" fmla="*/ 2971594 w 4531188"/>
                  <a:gd name="connsiteY755" fmla="*/ 487771 h 3765783"/>
                  <a:gd name="connsiteX756" fmla="*/ 2923684 w 4531188"/>
                  <a:gd name="connsiteY756" fmla="*/ 528498 h 3765783"/>
                  <a:gd name="connsiteX757" fmla="*/ 2871864 w 4531188"/>
                  <a:gd name="connsiteY757" fmla="*/ 573013 h 3765783"/>
                  <a:gd name="connsiteX758" fmla="*/ 2852309 w 4531188"/>
                  <a:gd name="connsiteY758" fmla="*/ 570171 h 3765783"/>
                  <a:gd name="connsiteX759" fmla="*/ 2850353 w 4531188"/>
                  <a:gd name="connsiteY759" fmla="*/ 557859 h 3765783"/>
                  <a:gd name="connsiteX760" fmla="*/ 2863064 w 4531188"/>
                  <a:gd name="connsiteY760" fmla="*/ 519974 h 3765783"/>
                  <a:gd name="connsiteX761" fmla="*/ 2892396 w 4531188"/>
                  <a:gd name="connsiteY761" fmla="*/ 404424 h 3765783"/>
                  <a:gd name="connsiteX762" fmla="*/ 2878708 w 4531188"/>
                  <a:gd name="connsiteY762" fmla="*/ 331495 h 3765783"/>
                  <a:gd name="connsiteX763" fmla="*/ 2863064 w 4531188"/>
                  <a:gd name="connsiteY763" fmla="*/ 328654 h 3765783"/>
                  <a:gd name="connsiteX764" fmla="*/ 2809288 w 4531188"/>
                  <a:gd name="connsiteY764" fmla="*/ 369380 h 3765783"/>
                  <a:gd name="connsiteX765" fmla="*/ 2785822 w 4531188"/>
                  <a:gd name="connsiteY765" fmla="*/ 391164 h 3765783"/>
                  <a:gd name="connsiteX766" fmla="*/ 2766267 w 4531188"/>
                  <a:gd name="connsiteY766" fmla="*/ 390217 h 3765783"/>
                  <a:gd name="connsiteX767" fmla="*/ 2762356 w 4531188"/>
                  <a:gd name="connsiteY767" fmla="*/ 379799 h 3765783"/>
                  <a:gd name="connsiteX768" fmla="*/ 2765290 w 4531188"/>
                  <a:gd name="connsiteY768" fmla="*/ 344755 h 3765783"/>
                  <a:gd name="connsiteX769" fmla="*/ 2743779 w 4531188"/>
                  <a:gd name="connsiteY769" fmla="*/ 238676 h 3765783"/>
                  <a:gd name="connsiteX770" fmla="*/ 2689025 w 4531188"/>
                  <a:gd name="connsiteY770" fmla="*/ 405371 h 3765783"/>
                  <a:gd name="connsiteX771" fmla="*/ 2686092 w 4531188"/>
                  <a:gd name="connsiteY771" fmla="*/ 437573 h 3765783"/>
                  <a:gd name="connsiteX772" fmla="*/ 2674359 w 4531188"/>
                  <a:gd name="connsiteY772" fmla="*/ 407265 h 3765783"/>
                  <a:gd name="connsiteX773" fmla="*/ 2640138 w 4531188"/>
                  <a:gd name="connsiteY773" fmla="*/ 337178 h 3765783"/>
                  <a:gd name="connsiteX774" fmla="*/ 2636227 w 4531188"/>
                  <a:gd name="connsiteY774" fmla="*/ 332442 h 3765783"/>
                  <a:gd name="connsiteX775" fmla="*/ 2634272 w 4531188"/>
                  <a:gd name="connsiteY775" fmla="*/ 371275 h 3765783"/>
                  <a:gd name="connsiteX776" fmla="*/ 2628405 w 4531188"/>
                  <a:gd name="connsiteY776" fmla="*/ 437573 h 3765783"/>
                  <a:gd name="connsiteX777" fmla="*/ 2615694 w 4531188"/>
                  <a:gd name="connsiteY777" fmla="*/ 447045 h 3765783"/>
                  <a:gd name="connsiteX778" fmla="*/ 2601029 w 4531188"/>
                  <a:gd name="connsiteY778" fmla="*/ 436626 h 3765783"/>
                  <a:gd name="connsiteX779" fmla="*/ 2595162 w 4531188"/>
                  <a:gd name="connsiteY779" fmla="*/ 416737 h 3765783"/>
                  <a:gd name="connsiteX780" fmla="*/ 2551163 w 4531188"/>
                  <a:gd name="connsiteY780" fmla="*/ 324865 h 3765783"/>
                  <a:gd name="connsiteX781" fmla="*/ 2533564 w 4531188"/>
                  <a:gd name="connsiteY781" fmla="*/ 393058 h 3765783"/>
                  <a:gd name="connsiteX782" fmla="*/ 2521831 w 4531188"/>
                  <a:gd name="connsiteY782" fmla="*/ 442309 h 3765783"/>
                  <a:gd name="connsiteX783" fmla="*/ 2508142 w 4531188"/>
                  <a:gd name="connsiteY783" fmla="*/ 451780 h 3765783"/>
                  <a:gd name="connsiteX784" fmla="*/ 2494454 w 4531188"/>
                  <a:gd name="connsiteY784" fmla="*/ 443256 h 3765783"/>
                  <a:gd name="connsiteX785" fmla="*/ 2480766 w 4531188"/>
                  <a:gd name="connsiteY785" fmla="*/ 399688 h 3765783"/>
                  <a:gd name="connsiteX786" fmla="*/ 2403524 w 4531188"/>
                  <a:gd name="connsiteY786" fmla="*/ 337178 h 3765783"/>
                  <a:gd name="connsiteX787" fmla="*/ 2391791 w 4531188"/>
                  <a:gd name="connsiteY787" fmla="*/ 340019 h 3765783"/>
                  <a:gd name="connsiteX788" fmla="*/ 2393746 w 4531188"/>
                  <a:gd name="connsiteY788" fmla="*/ 328654 h 3765783"/>
                  <a:gd name="connsiteX789" fmla="*/ 2397657 w 4531188"/>
                  <a:gd name="connsiteY789" fmla="*/ 233941 h 3765783"/>
                  <a:gd name="connsiteX790" fmla="*/ 2389835 w 4531188"/>
                  <a:gd name="connsiteY790" fmla="*/ 232994 h 3765783"/>
                  <a:gd name="connsiteX791" fmla="*/ 2292061 w 4531188"/>
                  <a:gd name="connsiteY791" fmla="*/ 334336 h 3765783"/>
                  <a:gd name="connsiteX792" fmla="*/ 2275439 w 4531188"/>
                  <a:gd name="connsiteY792" fmla="*/ 355173 h 3765783"/>
                  <a:gd name="connsiteX793" fmla="*/ 2239263 w 4531188"/>
                  <a:gd name="connsiteY793" fmla="*/ 399688 h 3765783"/>
                  <a:gd name="connsiteX794" fmla="*/ 2262729 w 4531188"/>
                  <a:gd name="connsiteY794" fmla="*/ 347596 h 3765783"/>
                  <a:gd name="connsiteX795" fmla="*/ 2303794 w 4531188"/>
                  <a:gd name="connsiteY795" fmla="*/ 166695 h 3765783"/>
                  <a:gd name="connsiteX796" fmla="*/ 2281306 w 4531188"/>
                  <a:gd name="connsiteY796" fmla="*/ 147752 h 3765783"/>
                  <a:gd name="connsiteX797" fmla="*/ 2194286 w 4531188"/>
                  <a:gd name="connsiteY797" fmla="*/ 188479 h 3765783"/>
                  <a:gd name="connsiteX798" fmla="*/ 2187442 w 4531188"/>
                  <a:gd name="connsiteY798" fmla="*/ 197950 h 3765783"/>
                  <a:gd name="connsiteX799" fmla="*/ 2181576 w 4531188"/>
                  <a:gd name="connsiteY799" fmla="*/ 188479 h 3765783"/>
                  <a:gd name="connsiteX800" fmla="*/ 2166910 w 4531188"/>
                  <a:gd name="connsiteY800" fmla="*/ 167642 h 3765783"/>
                  <a:gd name="connsiteX801" fmla="*/ 2015359 w 4531188"/>
                  <a:gd name="connsiteY801" fmla="*/ 49251 h 3765783"/>
                  <a:gd name="connsiteX802" fmla="*/ 2009493 w 4531188"/>
                  <a:gd name="connsiteY802" fmla="*/ 49251 h 3765783"/>
                  <a:gd name="connsiteX803" fmla="*/ 1986027 w 4531188"/>
                  <a:gd name="connsiteY803" fmla="*/ 64405 h 3765783"/>
                  <a:gd name="connsiteX804" fmla="*/ 1995804 w 4531188"/>
                  <a:gd name="connsiteY804" fmla="*/ 149646 h 3765783"/>
                  <a:gd name="connsiteX805" fmla="*/ 2010471 w 4531188"/>
                  <a:gd name="connsiteY805" fmla="*/ 186584 h 3765783"/>
                  <a:gd name="connsiteX806" fmla="*/ 1984071 w 4531188"/>
                  <a:gd name="connsiteY806" fmla="*/ 156276 h 3765783"/>
                  <a:gd name="connsiteX807" fmla="*/ 1897052 w 4531188"/>
                  <a:gd name="connsiteY807" fmla="*/ 67246 h 3765783"/>
                  <a:gd name="connsiteX808" fmla="*/ 1891186 w 4531188"/>
                  <a:gd name="connsiteY808" fmla="*/ 62510 h 3765783"/>
                  <a:gd name="connsiteX809" fmla="*/ 1811010 w 4531188"/>
                  <a:gd name="connsiteY809" fmla="*/ 12313 h 3765783"/>
                  <a:gd name="connsiteX810" fmla="*/ 1797322 w 4531188"/>
                  <a:gd name="connsiteY810" fmla="*/ 16101 h 3765783"/>
                  <a:gd name="connsiteX811" fmla="*/ 1790478 w 4531188"/>
                  <a:gd name="connsiteY811" fmla="*/ 119338 h 3765783"/>
                  <a:gd name="connsiteX812" fmla="*/ 1796344 w 4531188"/>
                  <a:gd name="connsiteY812" fmla="*/ 141122 h 3765783"/>
                  <a:gd name="connsiteX813" fmla="*/ 1815899 w 4531188"/>
                  <a:gd name="connsiteY813" fmla="*/ 203633 h 3765783"/>
                  <a:gd name="connsiteX814" fmla="*/ 1827632 w 4531188"/>
                  <a:gd name="connsiteY814" fmla="*/ 232046 h 3765783"/>
                  <a:gd name="connsiteX815" fmla="*/ 1804166 w 4531188"/>
                  <a:gd name="connsiteY815" fmla="*/ 211210 h 3765783"/>
                  <a:gd name="connsiteX816" fmla="*/ 1707370 w 4531188"/>
                  <a:gd name="connsiteY816" fmla="*/ 148699 h 3765783"/>
                  <a:gd name="connsiteX817" fmla="*/ 1683903 w 4531188"/>
                  <a:gd name="connsiteY817" fmla="*/ 138281 h 3765783"/>
                  <a:gd name="connsiteX818" fmla="*/ 1554841 w 4531188"/>
                  <a:gd name="connsiteY818" fmla="*/ 97554 h 3765783"/>
                  <a:gd name="connsiteX819" fmla="*/ 1512798 w 4531188"/>
                  <a:gd name="connsiteY819" fmla="*/ 111761 h 3765783"/>
                  <a:gd name="connsiteX820" fmla="*/ 1512798 w 4531188"/>
                  <a:gd name="connsiteY820" fmla="*/ 261407 h 3765783"/>
                  <a:gd name="connsiteX821" fmla="*/ 1519642 w 4531188"/>
                  <a:gd name="connsiteY821" fmla="*/ 284139 h 3765783"/>
                  <a:gd name="connsiteX822" fmla="*/ 1524531 w 4531188"/>
                  <a:gd name="connsiteY822" fmla="*/ 298346 h 3765783"/>
                  <a:gd name="connsiteX823" fmla="*/ 1527464 w 4531188"/>
                  <a:gd name="connsiteY823" fmla="*/ 304975 h 3765783"/>
                  <a:gd name="connsiteX824" fmla="*/ 1533331 w 4531188"/>
                  <a:gd name="connsiteY824" fmla="*/ 322024 h 3765783"/>
                  <a:gd name="connsiteX825" fmla="*/ 1500088 w 4531188"/>
                  <a:gd name="connsiteY825" fmla="*/ 304975 h 3765783"/>
                  <a:gd name="connsiteX826" fmla="*/ 1478577 w 4531188"/>
                  <a:gd name="connsiteY826" fmla="*/ 293610 h 3765783"/>
                  <a:gd name="connsiteX827" fmla="*/ 1460000 w 4531188"/>
                  <a:gd name="connsiteY827" fmla="*/ 301187 h 3765783"/>
                  <a:gd name="connsiteX828" fmla="*/ 1461956 w 4531188"/>
                  <a:gd name="connsiteY828" fmla="*/ 359909 h 3765783"/>
                  <a:gd name="connsiteX829" fmla="*/ 1462934 w 4531188"/>
                  <a:gd name="connsiteY829" fmla="*/ 362750 h 3765783"/>
                  <a:gd name="connsiteX830" fmla="*/ 1525509 w 4531188"/>
                  <a:gd name="connsiteY830" fmla="*/ 451780 h 3765783"/>
                  <a:gd name="connsiteX831" fmla="*/ 1545064 w 4531188"/>
                  <a:gd name="connsiteY831" fmla="*/ 474511 h 3765783"/>
                  <a:gd name="connsiteX832" fmla="*/ 1516709 w 4531188"/>
                  <a:gd name="connsiteY832" fmla="*/ 463146 h 3765783"/>
                  <a:gd name="connsiteX833" fmla="*/ 1359292 w 4531188"/>
                  <a:gd name="connsiteY833" fmla="*/ 420525 h 3765783"/>
                  <a:gd name="connsiteX834" fmla="*/ 1345604 w 4531188"/>
                  <a:gd name="connsiteY834" fmla="*/ 419578 h 3765783"/>
                  <a:gd name="connsiteX835" fmla="*/ 1230230 w 4531188"/>
                  <a:gd name="connsiteY835" fmla="*/ 458410 h 3765783"/>
                  <a:gd name="connsiteX836" fmla="*/ 1226319 w 4531188"/>
                  <a:gd name="connsiteY836" fmla="*/ 482088 h 3765783"/>
                  <a:gd name="connsiteX837" fmla="*/ 1361248 w 4531188"/>
                  <a:gd name="connsiteY837" fmla="*/ 569224 h 3765783"/>
                  <a:gd name="connsiteX838" fmla="*/ 1409157 w 4531188"/>
                  <a:gd name="connsiteY838" fmla="*/ 588167 h 3765783"/>
                  <a:gd name="connsiteX839" fmla="*/ 1357337 w 4531188"/>
                  <a:gd name="connsiteY839" fmla="*/ 583431 h 3765783"/>
                  <a:gd name="connsiteX840" fmla="*/ 1265429 w 4531188"/>
                  <a:gd name="connsiteY840" fmla="*/ 578696 h 3765783"/>
                  <a:gd name="connsiteX841" fmla="*/ 1007304 w 4531188"/>
                  <a:gd name="connsiteY841" fmla="*/ 677197 h 3765783"/>
                  <a:gd name="connsiteX842" fmla="*/ 1002415 w 4531188"/>
                  <a:gd name="connsiteY842" fmla="*/ 704664 h 3765783"/>
                  <a:gd name="connsiteX843" fmla="*/ 1279117 w 4531188"/>
                  <a:gd name="connsiteY843" fmla="*/ 800324 h 3765783"/>
                  <a:gd name="connsiteX844" fmla="*/ 1328004 w 4531188"/>
                  <a:gd name="connsiteY844" fmla="*/ 808848 h 3765783"/>
                  <a:gd name="connsiteX845" fmla="*/ 1278140 w 4531188"/>
                  <a:gd name="connsiteY845" fmla="*/ 814531 h 3765783"/>
                  <a:gd name="connsiteX846" fmla="*/ 1244896 w 4531188"/>
                  <a:gd name="connsiteY846" fmla="*/ 818319 h 3765783"/>
                  <a:gd name="connsiteX847" fmla="*/ 1081613 w 4531188"/>
                  <a:gd name="connsiteY847" fmla="*/ 842945 h 3765783"/>
                  <a:gd name="connsiteX848" fmla="*/ 1070858 w 4531188"/>
                  <a:gd name="connsiteY848" fmla="*/ 845786 h 3765783"/>
                  <a:gd name="connsiteX849" fmla="*/ 960373 w 4531188"/>
                  <a:gd name="connsiteY849" fmla="*/ 904508 h 3765783"/>
                  <a:gd name="connsiteX850" fmla="*/ 960373 w 4531188"/>
                  <a:gd name="connsiteY850" fmla="*/ 929133 h 3765783"/>
                  <a:gd name="connsiteX851" fmla="*/ 1094323 w 4531188"/>
                  <a:gd name="connsiteY851" fmla="*/ 975542 h 3765783"/>
                  <a:gd name="connsiteX852" fmla="*/ 1143211 w 4531188"/>
                  <a:gd name="connsiteY852" fmla="*/ 982173 h 3765783"/>
                  <a:gd name="connsiteX853" fmla="*/ 1094323 w 4531188"/>
                  <a:gd name="connsiteY853" fmla="*/ 989750 h 3765783"/>
                  <a:gd name="connsiteX854" fmla="*/ 998505 w 4531188"/>
                  <a:gd name="connsiteY854" fmla="*/ 1038053 h 3765783"/>
                  <a:gd name="connsiteX855" fmla="*/ 1083568 w 4531188"/>
                  <a:gd name="connsiteY855" fmla="*/ 1094881 h 3765783"/>
                  <a:gd name="connsiteX856" fmla="*/ 1106056 w 4531188"/>
                  <a:gd name="connsiteY856" fmla="*/ 1098669 h 3765783"/>
                  <a:gd name="connsiteX857" fmla="*/ 1084546 w 4531188"/>
                  <a:gd name="connsiteY857" fmla="*/ 1108141 h 3765783"/>
                  <a:gd name="connsiteX858" fmla="*/ 843043 w 4531188"/>
                  <a:gd name="connsiteY858" fmla="*/ 1359130 h 3765783"/>
                  <a:gd name="connsiteX859" fmla="*/ 849887 w 4531188"/>
                  <a:gd name="connsiteY859" fmla="*/ 1412169 h 3765783"/>
                  <a:gd name="connsiteX860" fmla="*/ 855753 w 4531188"/>
                  <a:gd name="connsiteY860" fmla="*/ 1428270 h 3765783"/>
                  <a:gd name="connsiteX861" fmla="*/ 840110 w 4531188"/>
                  <a:gd name="connsiteY861" fmla="*/ 1420693 h 3765783"/>
                  <a:gd name="connsiteX862" fmla="*/ 740380 w 4531188"/>
                  <a:gd name="connsiteY862" fmla="*/ 1393227 h 3765783"/>
                  <a:gd name="connsiteX863" fmla="*/ 698337 w 4531188"/>
                  <a:gd name="connsiteY863" fmla="*/ 1407433 h 3765783"/>
                  <a:gd name="connsiteX864" fmla="*/ 698337 w 4531188"/>
                  <a:gd name="connsiteY864" fmla="*/ 1557080 h 3765783"/>
                  <a:gd name="connsiteX865" fmla="*/ 705181 w 4531188"/>
                  <a:gd name="connsiteY865" fmla="*/ 1578864 h 3765783"/>
                  <a:gd name="connsiteX866" fmla="*/ 710069 w 4531188"/>
                  <a:gd name="connsiteY866" fmla="*/ 1593070 h 3765783"/>
                  <a:gd name="connsiteX867" fmla="*/ 713003 w 4531188"/>
                  <a:gd name="connsiteY867" fmla="*/ 1599700 h 3765783"/>
                  <a:gd name="connsiteX868" fmla="*/ 718870 w 4531188"/>
                  <a:gd name="connsiteY868" fmla="*/ 1616749 h 3765783"/>
                  <a:gd name="connsiteX869" fmla="*/ 685626 w 4531188"/>
                  <a:gd name="connsiteY869" fmla="*/ 1599700 h 3765783"/>
                  <a:gd name="connsiteX870" fmla="*/ 663138 w 4531188"/>
                  <a:gd name="connsiteY870" fmla="*/ 1588335 h 3765783"/>
                  <a:gd name="connsiteX871" fmla="*/ 644561 w 4531188"/>
                  <a:gd name="connsiteY871" fmla="*/ 1595912 h 3765783"/>
                  <a:gd name="connsiteX872" fmla="*/ 646516 w 4531188"/>
                  <a:gd name="connsiteY872" fmla="*/ 1654634 h 3765783"/>
                  <a:gd name="connsiteX873" fmla="*/ 647494 w 4531188"/>
                  <a:gd name="connsiteY873" fmla="*/ 1657475 h 3765783"/>
                  <a:gd name="connsiteX874" fmla="*/ 710069 w 4531188"/>
                  <a:gd name="connsiteY874" fmla="*/ 1746506 h 3765783"/>
                  <a:gd name="connsiteX875" fmla="*/ 729625 w 4531188"/>
                  <a:gd name="connsiteY875" fmla="*/ 1769236 h 3765783"/>
                  <a:gd name="connsiteX876" fmla="*/ 701270 w 4531188"/>
                  <a:gd name="connsiteY876" fmla="*/ 1756924 h 3765783"/>
                  <a:gd name="connsiteX877" fmla="*/ 543853 w 4531188"/>
                  <a:gd name="connsiteY877" fmla="*/ 1714303 h 3765783"/>
                  <a:gd name="connsiteX878" fmla="*/ 530165 w 4531188"/>
                  <a:gd name="connsiteY878" fmla="*/ 1714303 h 3765783"/>
                  <a:gd name="connsiteX879" fmla="*/ 414791 w 4531188"/>
                  <a:gd name="connsiteY879" fmla="*/ 1754082 h 3765783"/>
                  <a:gd name="connsiteX880" fmla="*/ 410880 w 4531188"/>
                  <a:gd name="connsiteY880" fmla="*/ 1777761 h 3765783"/>
                  <a:gd name="connsiteX881" fmla="*/ 545808 w 4531188"/>
                  <a:gd name="connsiteY881" fmla="*/ 1864897 h 3765783"/>
                  <a:gd name="connsiteX882" fmla="*/ 593718 w 4531188"/>
                  <a:gd name="connsiteY882" fmla="*/ 1883839 h 3765783"/>
                  <a:gd name="connsiteX883" fmla="*/ 541897 w 4531188"/>
                  <a:gd name="connsiteY883" fmla="*/ 1879103 h 3765783"/>
                  <a:gd name="connsiteX884" fmla="*/ 449012 w 4531188"/>
                  <a:gd name="connsiteY884" fmla="*/ 1874368 h 3765783"/>
                  <a:gd name="connsiteX885" fmla="*/ 190887 w 4531188"/>
                  <a:gd name="connsiteY885" fmla="*/ 1972869 h 3765783"/>
                  <a:gd name="connsiteX886" fmla="*/ 185998 w 4531188"/>
                  <a:gd name="connsiteY886" fmla="*/ 2000336 h 3765783"/>
                  <a:gd name="connsiteX887" fmla="*/ 462700 w 4531188"/>
                  <a:gd name="connsiteY887" fmla="*/ 2095996 h 3765783"/>
                  <a:gd name="connsiteX888" fmla="*/ 511587 w 4531188"/>
                  <a:gd name="connsiteY888" fmla="*/ 2104520 h 3765783"/>
                  <a:gd name="connsiteX889" fmla="*/ 461722 w 4531188"/>
                  <a:gd name="connsiteY889" fmla="*/ 2110203 h 3765783"/>
                  <a:gd name="connsiteX890" fmla="*/ 428479 w 4531188"/>
                  <a:gd name="connsiteY890" fmla="*/ 2113991 h 3765783"/>
                  <a:gd name="connsiteX891" fmla="*/ 265196 w 4531188"/>
                  <a:gd name="connsiteY891" fmla="*/ 2138617 h 3765783"/>
                  <a:gd name="connsiteX892" fmla="*/ 254441 w 4531188"/>
                  <a:gd name="connsiteY892" fmla="*/ 2141458 h 3765783"/>
                  <a:gd name="connsiteX893" fmla="*/ 143955 w 4531188"/>
                  <a:gd name="connsiteY893" fmla="*/ 2200180 h 3765783"/>
                  <a:gd name="connsiteX894" fmla="*/ 143955 w 4531188"/>
                  <a:gd name="connsiteY894" fmla="*/ 2224806 h 3765783"/>
                  <a:gd name="connsiteX895" fmla="*/ 277906 w 4531188"/>
                  <a:gd name="connsiteY895" fmla="*/ 2271215 h 3765783"/>
                  <a:gd name="connsiteX896" fmla="*/ 326794 w 4531188"/>
                  <a:gd name="connsiteY896" fmla="*/ 2277845 h 3765783"/>
                  <a:gd name="connsiteX897" fmla="*/ 277906 w 4531188"/>
                  <a:gd name="connsiteY897" fmla="*/ 2285422 h 3765783"/>
                  <a:gd name="connsiteX898" fmla="*/ 182087 w 4531188"/>
                  <a:gd name="connsiteY898" fmla="*/ 2333725 h 3765783"/>
                  <a:gd name="connsiteX899" fmla="*/ 267151 w 4531188"/>
                  <a:gd name="connsiteY899" fmla="*/ 2390553 h 3765783"/>
                  <a:gd name="connsiteX900" fmla="*/ 289640 w 4531188"/>
                  <a:gd name="connsiteY900" fmla="*/ 2394342 h 3765783"/>
                  <a:gd name="connsiteX901" fmla="*/ 268129 w 4531188"/>
                  <a:gd name="connsiteY901" fmla="*/ 2403813 h 3765783"/>
                  <a:gd name="connsiteX902" fmla="*/ 25648 w 4531188"/>
                  <a:gd name="connsiteY902" fmla="*/ 2654802 h 3765783"/>
                  <a:gd name="connsiteX903" fmla="*/ 52048 w 4531188"/>
                  <a:gd name="connsiteY903" fmla="*/ 2738149 h 3765783"/>
                  <a:gd name="connsiteX904" fmla="*/ 142000 w 4531188"/>
                  <a:gd name="connsiteY904" fmla="*/ 2767510 h 3765783"/>
                  <a:gd name="connsiteX905" fmla="*/ 154710 w 4531188"/>
                  <a:gd name="connsiteY905" fmla="*/ 2767510 h 3765783"/>
                  <a:gd name="connsiteX906" fmla="*/ 181110 w 4531188"/>
                  <a:gd name="connsiteY906" fmla="*/ 2766563 h 3765783"/>
                  <a:gd name="connsiteX907" fmla="*/ 159599 w 4531188"/>
                  <a:gd name="connsiteY907" fmla="*/ 2780770 h 3765783"/>
                  <a:gd name="connsiteX908" fmla="*/ 114623 w 4531188"/>
                  <a:gd name="connsiteY908" fmla="*/ 2844228 h 3765783"/>
                  <a:gd name="connsiteX909" fmla="*/ 167421 w 4531188"/>
                  <a:gd name="connsiteY909" fmla="*/ 2875483 h 3765783"/>
                  <a:gd name="connsiteX910" fmla="*/ 180132 w 4531188"/>
                  <a:gd name="connsiteY910" fmla="*/ 2875483 h 3765783"/>
                  <a:gd name="connsiteX911" fmla="*/ 174266 w 4531188"/>
                  <a:gd name="connsiteY911" fmla="*/ 2885901 h 3765783"/>
                  <a:gd name="connsiteX912" fmla="*/ 166444 w 4531188"/>
                  <a:gd name="connsiteY912" fmla="*/ 2922839 h 3765783"/>
                  <a:gd name="connsiteX913" fmla="*/ 204576 w 4531188"/>
                  <a:gd name="connsiteY913" fmla="*/ 2927575 h 3765783"/>
                  <a:gd name="connsiteX914" fmla="*/ 235863 w 4531188"/>
                  <a:gd name="connsiteY914" fmla="*/ 2920945 h 3765783"/>
                  <a:gd name="connsiteX915" fmla="*/ 211420 w 4531188"/>
                  <a:gd name="connsiteY915" fmla="*/ 2939888 h 3765783"/>
                  <a:gd name="connsiteX916" fmla="*/ 182087 w 4531188"/>
                  <a:gd name="connsiteY916" fmla="*/ 2963566 h 3765783"/>
                  <a:gd name="connsiteX917" fmla="*/ 156666 w 4531188"/>
                  <a:gd name="connsiteY917" fmla="*/ 2984403 h 3765783"/>
                  <a:gd name="connsiteX918" fmla="*/ 99957 w 4531188"/>
                  <a:gd name="connsiteY918" fmla="*/ 3067750 h 3765783"/>
                  <a:gd name="connsiteX919" fmla="*/ 100935 w 4531188"/>
                  <a:gd name="connsiteY919" fmla="*/ 3097111 h 3765783"/>
                  <a:gd name="connsiteX920" fmla="*/ 200664 w 4531188"/>
                  <a:gd name="connsiteY920" fmla="*/ 3091428 h 3765783"/>
                  <a:gd name="connsiteX921" fmla="*/ 235863 w 4531188"/>
                  <a:gd name="connsiteY921" fmla="*/ 3080063 h 3765783"/>
                  <a:gd name="connsiteX922" fmla="*/ 207509 w 4531188"/>
                  <a:gd name="connsiteY922" fmla="*/ 3103741 h 3765783"/>
                  <a:gd name="connsiteX923" fmla="*/ 175243 w 4531188"/>
                  <a:gd name="connsiteY923" fmla="*/ 3151097 h 3765783"/>
                  <a:gd name="connsiteX924" fmla="*/ 198709 w 4531188"/>
                  <a:gd name="connsiteY924" fmla="*/ 3173829 h 3765783"/>
                  <a:gd name="connsiteX925" fmla="*/ 224130 w 4531188"/>
                  <a:gd name="connsiteY925" fmla="*/ 3178564 h 3765783"/>
                  <a:gd name="connsiteX926" fmla="*/ 344393 w 4531188"/>
                  <a:gd name="connsiteY926" fmla="*/ 3143521 h 3765783"/>
                  <a:gd name="connsiteX927" fmla="*/ 364926 w 4531188"/>
                  <a:gd name="connsiteY927" fmla="*/ 3133102 h 3765783"/>
                  <a:gd name="connsiteX928" fmla="*/ 394258 w 4531188"/>
                  <a:gd name="connsiteY928" fmla="*/ 3117001 h 3765783"/>
                  <a:gd name="connsiteX929" fmla="*/ 369815 w 4531188"/>
                  <a:gd name="connsiteY929" fmla="*/ 3150151 h 3765783"/>
                  <a:gd name="connsiteX930" fmla="*/ 335593 w 4531188"/>
                  <a:gd name="connsiteY930" fmla="*/ 3194665 h 3765783"/>
                  <a:gd name="connsiteX931" fmla="*/ 315060 w 4531188"/>
                  <a:gd name="connsiteY931" fmla="*/ 3290326 h 3765783"/>
                  <a:gd name="connsiteX932" fmla="*/ 362970 w 4531188"/>
                  <a:gd name="connsiteY932" fmla="*/ 3297902 h 3765783"/>
                  <a:gd name="connsiteX933" fmla="*/ 380570 w 4531188"/>
                  <a:gd name="connsiteY933" fmla="*/ 3287484 h 3765783"/>
                  <a:gd name="connsiteX934" fmla="*/ 392302 w 4531188"/>
                  <a:gd name="connsiteY934" fmla="*/ 3278960 h 3765783"/>
                  <a:gd name="connsiteX935" fmla="*/ 393280 w 4531188"/>
                  <a:gd name="connsiteY935" fmla="*/ 3292220 h 3765783"/>
                  <a:gd name="connsiteX936" fmla="*/ 452923 w 4531188"/>
                  <a:gd name="connsiteY936" fmla="*/ 3421976 h 3765783"/>
                  <a:gd name="connsiteX937" fmla="*/ 517454 w 4531188"/>
                  <a:gd name="connsiteY937" fmla="*/ 3385038 h 3765783"/>
                  <a:gd name="connsiteX938" fmla="*/ 523321 w 4531188"/>
                  <a:gd name="connsiteY938" fmla="*/ 3367990 h 3765783"/>
                  <a:gd name="connsiteX939" fmla="*/ 531142 w 4531188"/>
                  <a:gd name="connsiteY939" fmla="*/ 3384091 h 3765783"/>
                  <a:gd name="connsiteX940" fmla="*/ 555586 w 4531188"/>
                  <a:gd name="connsiteY940" fmla="*/ 3402087 h 3765783"/>
                  <a:gd name="connsiteX941" fmla="*/ 629894 w 4531188"/>
                  <a:gd name="connsiteY941" fmla="*/ 3370831 h 3765783"/>
                  <a:gd name="connsiteX942" fmla="*/ 641628 w 4531188"/>
                  <a:gd name="connsiteY942" fmla="*/ 3357572 h 3765783"/>
                  <a:gd name="connsiteX943" fmla="*/ 653360 w 4531188"/>
                  <a:gd name="connsiteY943" fmla="*/ 3366096 h 3765783"/>
                  <a:gd name="connsiteX944" fmla="*/ 645539 w 4531188"/>
                  <a:gd name="connsiteY944" fmla="*/ 3377461 h 3765783"/>
                  <a:gd name="connsiteX945" fmla="*/ 642606 w 4531188"/>
                  <a:gd name="connsiteY945" fmla="*/ 3382197 h 3765783"/>
                  <a:gd name="connsiteX946" fmla="*/ 624028 w 4531188"/>
                  <a:gd name="connsiteY946" fmla="*/ 3412505 h 3765783"/>
                  <a:gd name="connsiteX947" fmla="*/ 611317 w 4531188"/>
                  <a:gd name="connsiteY947" fmla="*/ 3461756 h 3765783"/>
                  <a:gd name="connsiteX948" fmla="*/ 625006 w 4531188"/>
                  <a:gd name="connsiteY948" fmla="*/ 3466492 h 3765783"/>
                  <a:gd name="connsiteX949" fmla="*/ 753091 w 4531188"/>
                  <a:gd name="connsiteY949" fmla="*/ 3414399 h 3765783"/>
                  <a:gd name="connsiteX950" fmla="*/ 797089 w 4531188"/>
                  <a:gd name="connsiteY950" fmla="*/ 3388827 h 3765783"/>
                  <a:gd name="connsiteX951" fmla="*/ 761890 w 4531188"/>
                  <a:gd name="connsiteY951" fmla="*/ 3425765 h 3765783"/>
                  <a:gd name="connsiteX952" fmla="*/ 703225 w 4531188"/>
                  <a:gd name="connsiteY952" fmla="*/ 3581094 h 3765783"/>
                  <a:gd name="connsiteX953" fmla="*/ 729625 w 4531188"/>
                  <a:gd name="connsiteY953" fmla="*/ 3603825 h 3765783"/>
                  <a:gd name="connsiteX954" fmla="*/ 842065 w 4531188"/>
                  <a:gd name="connsiteY954" fmla="*/ 3530896 h 3765783"/>
                  <a:gd name="connsiteX955" fmla="*/ 859664 w 4531188"/>
                  <a:gd name="connsiteY955" fmla="*/ 3490170 h 3765783"/>
                  <a:gd name="connsiteX956" fmla="*/ 868464 w 4531188"/>
                  <a:gd name="connsiteY956" fmla="*/ 3480698 h 3765783"/>
                  <a:gd name="connsiteX957" fmla="*/ 872375 w 4531188"/>
                  <a:gd name="connsiteY957" fmla="*/ 3480698 h 3765783"/>
                  <a:gd name="connsiteX958" fmla="*/ 874331 w 4531188"/>
                  <a:gd name="connsiteY958" fmla="*/ 3483540 h 3765783"/>
                  <a:gd name="connsiteX959" fmla="*/ 873353 w 4531188"/>
                  <a:gd name="connsiteY959" fmla="*/ 3499641 h 3765783"/>
                  <a:gd name="connsiteX960" fmla="*/ 864553 w 4531188"/>
                  <a:gd name="connsiteY960" fmla="*/ 3551733 h 3765783"/>
                  <a:gd name="connsiteX961" fmla="*/ 864553 w 4531188"/>
                  <a:gd name="connsiteY961" fmla="*/ 3554575 h 3765783"/>
                  <a:gd name="connsiteX962" fmla="*/ 888019 w 4531188"/>
                  <a:gd name="connsiteY962" fmla="*/ 3628450 h 3765783"/>
                  <a:gd name="connsiteX963" fmla="*/ 905618 w 4531188"/>
                  <a:gd name="connsiteY963" fmla="*/ 3633186 h 3765783"/>
                  <a:gd name="connsiteX964" fmla="*/ 1032726 w 4531188"/>
                  <a:gd name="connsiteY964" fmla="*/ 3507218 h 3765783"/>
                  <a:gd name="connsiteX965" fmla="*/ 1047392 w 4531188"/>
                  <a:gd name="connsiteY965" fmla="*/ 3482593 h 3765783"/>
                  <a:gd name="connsiteX966" fmla="*/ 1046414 w 4531188"/>
                  <a:gd name="connsiteY966" fmla="*/ 3511006 h 3765783"/>
                  <a:gd name="connsiteX967" fmla="*/ 1068902 w 4531188"/>
                  <a:gd name="connsiteY967" fmla="*/ 3613296 h 3765783"/>
                  <a:gd name="connsiteX968" fmla="*/ 1071836 w 4531188"/>
                  <a:gd name="connsiteY968" fmla="*/ 3616138 h 3765783"/>
                  <a:gd name="connsiteX969" fmla="*/ 1069880 w 4531188"/>
                  <a:gd name="connsiteY969" fmla="*/ 3619926 h 3765783"/>
                  <a:gd name="connsiteX970" fmla="*/ 1064991 w 4531188"/>
                  <a:gd name="connsiteY970" fmla="*/ 3684331 h 3765783"/>
                  <a:gd name="connsiteX971" fmla="*/ 1092368 w 4531188"/>
                  <a:gd name="connsiteY971" fmla="*/ 3694749 h 3765783"/>
                  <a:gd name="connsiteX972" fmla="*/ 1183298 w 4531188"/>
                  <a:gd name="connsiteY972" fmla="*/ 3663495 h 3765783"/>
                  <a:gd name="connsiteX973" fmla="*/ 1186232 w 4531188"/>
                  <a:gd name="connsiteY973" fmla="*/ 3661600 h 3765783"/>
                  <a:gd name="connsiteX974" fmla="*/ 1198942 w 4531188"/>
                  <a:gd name="connsiteY974" fmla="*/ 3646446 h 3765783"/>
                  <a:gd name="connsiteX975" fmla="*/ 1222408 w 4531188"/>
                  <a:gd name="connsiteY975" fmla="*/ 3619926 h 3765783"/>
                  <a:gd name="connsiteX976" fmla="*/ 1228275 w 4531188"/>
                  <a:gd name="connsiteY976" fmla="*/ 3618979 h 3765783"/>
                  <a:gd name="connsiteX977" fmla="*/ 2250996 w 4531188"/>
                  <a:gd name="connsiteY977" fmla="*/ 2606498 h 3765783"/>
                  <a:gd name="connsiteX978" fmla="*/ 2251974 w 4531188"/>
                  <a:gd name="connsiteY978" fmla="*/ 2644384 h 3765783"/>
                  <a:gd name="connsiteX979" fmla="*/ 2256862 w 4531188"/>
                  <a:gd name="connsiteY979" fmla="*/ 2621652 h 3765783"/>
                  <a:gd name="connsiteX980" fmla="*/ 2259795 w 4531188"/>
                  <a:gd name="connsiteY980" fmla="*/ 2613128 h 3765783"/>
                  <a:gd name="connsiteX981" fmla="*/ 2250996 w 4531188"/>
                  <a:gd name="connsiteY981" fmla="*/ 2606498 h 3765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</a:cxnLst>
                <a:rect l="l" t="t" r="r" b="b"/>
                <a:pathLst>
                  <a:path w="4531188" h="3765783">
                    <a:moveTo>
                      <a:pt x="1364181" y="3765784"/>
                    </a:moveTo>
                    <a:cubicBezTo>
                      <a:pt x="1352448" y="3765784"/>
                      <a:pt x="1339737" y="3761995"/>
                      <a:pt x="1325071" y="3755365"/>
                    </a:cubicBezTo>
                    <a:cubicBezTo>
                      <a:pt x="1273251" y="3730741"/>
                      <a:pt x="1235119" y="3683384"/>
                      <a:pt x="1227297" y="3632239"/>
                    </a:cubicBezTo>
                    <a:cubicBezTo>
                      <a:pt x="1220452" y="3641710"/>
                      <a:pt x="1212630" y="3650235"/>
                      <a:pt x="1204809" y="3659706"/>
                    </a:cubicBezTo>
                    <a:cubicBezTo>
                      <a:pt x="1196009" y="3670124"/>
                      <a:pt x="1186232" y="3681489"/>
                      <a:pt x="1176454" y="3691908"/>
                    </a:cubicBezTo>
                    <a:lnTo>
                      <a:pt x="1170587" y="3687173"/>
                    </a:lnTo>
                    <a:cubicBezTo>
                      <a:pt x="1139299" y="3703274"/>
                      <a:pt x="1108990" y="3712745"/>
                      <a:pt x="1086501" y="3712745"/>
                    </a:cubicBezTo>
                    <a:cubicBezTo>
                      <a:pt x="1067925" y="3712745"/>
                      <a:pt x="1054236" y="3707062"/>
                      <a:pt x="1046414" y="3695697"/>
                    </a:cubicBezTo>
                    <a:cubicBezTo>
                      <a:pt x="1035659" y="3680543"/>
                      <a:pt x="1035659" y="3655917"/>
                      <a:pt x="1047392" y="3622768"/>
                    </a:cubicBezTo>
                    <a:cubicBezTo>
                      <a:pt x="1033704" y="3606667"/>
                      <a:pt x="1025881" y="3578253"/>
                      <a:pt x="1023926" y="3540367"/>
                    </a:cubicBezTo>
                    <a:cubicBezTo>
                      <a:pt x="988727" y="3595301"/>
                      <a:pt x="941795" y="3651181"/>
                      <a:pt x="897796" y="3651181"/>
                    </a:cubicBezTo>
                    <a:cubicBezTo>
                      <a:pt x="888997" y="3651181"/>
                      <a:pt x="880197" y="3649287"/>
                      <a:pt x="872375" y="3644551"/>
                    </a:cubicBezTo>
                    <a:cubicBezTo>
                      <a:pt x="839132" y="3625609"/>
                      <a:pt x="840110" y="3587724"/>
                      <a:pt x="842065" y="3557416"/>
                    </a:cubicBezTo>
                    <a:lnTo>
                      <a:pt x="842065" y="3554575"/>
                    </a:lnTo>
                    <a:cubicBezTo>
                      <a:pt x="842065" y="3551733"/>
                      <a:pt x="842065" y="3548892"/>
                      <a:pt x="843043" y="3546997"/>
                    </a:cubicBezTo>
                    <a:cubicBezTo>
                      <a:pt x="822510" y="3569729"/>
                      <a:pt x="763846" y="3621821"/>
                      <a:pt x="721803" y="3621821"/>
                    </a:cubicBezTo>
                    <a:cubicBezTo>
                      <a:pt x="708114" y="3621821"/>
                      <a:pt x="689537" y="3616138"/>
                      <a:pt x="681715" y="3589618"/>
                    </a:cubicBezTo>
                    <a:cubicBezTo>
                      <a:pt x="665093" y="3536579"/>
                      <a:pt x="688559" y="3488275"/>
                      <a:pt x="717892" y="3451337"/>
                    </a:cubicBezTo>
                    <a:cubicBezTo>
                      <a:pt x="685626" y="3467439"/>
                      <a:pt x="645539" y="3485434"/>
                      <a:pt x="618162" y="3485434"/>
                    </a:cubicBezTo>
                    <a:cubicBezTo>
                      <a:pt x="605451" y="3485434"/>
                      <a:pt x="596651" y="3481646"/>
                      <a:pt x="591762" y="3474068"/>
                    </a:cubicBezTo>
                    <a:cubicBezTo>
                      <a:pt x="583940" y="3461756"/>
                      <a:pt x="587851" y="3440919"/>
                      <a:pt x="603496" y="3410611"/>
                    </a:cubicBezTo>
                    <a:cubicBezTo>
                      <a:pt x="604473" y="3407769"/>
                      <a:pt x="606429" y="3404928"/>
                      <a:pt x="607407" y="3403034"/>
                    </a:cubicBezTo>
                    <a:cubicBezTo>
                      <a:pt x="589807" y="3413452"/>
                      <a:pt x="571230" y="3421029"/>
                      <a:pt x="548741" y="3421976"/>
                    </a:cubicBezTo>
                    <a:cubicBezTo>
                      <a:pt x="548741" y="3421976"/>
                      <a:pt x="548741" y="3421976"/>
                      <a:pt x="548741" y="3421976"/>
                    </a:cubicBezTo>
                    <a:cubicBezTo>
                      <a:pt x="536031" y="3421976"/>
                      <a:pt x="526254" y="3417241"/>
                      <a:pt x="518432" y="3408717"/>
                    </a:cubicBezTo>
                    <a:cubicBezTo>
                      <a:pt x="501810" y="3447549"/>
                      <a:pt x="473455" y="3458914"/>
                      <a:pt x="437279" y="3440919"/>
                    </a:cubicBezTo>
                    <a:cubicBezTo>
                      <a:pt x="394258" y="3419135"/>
                      <a:pt x="374703" y="3362307"/>
                      <a:pt x="370792" y="3312109"/>
                    </a:cubicBezTo>
                    <a:cubicBezTo>
                      <a:pt x="366881" y="3314004"/>
                      <a:pt x="363948" y="3315898"/>
                      <a:pt x="360037" y="3316845"/>
                    </a:cubicBezTo>
                    <a:cubicBezTo>
                      <a:pt x="327772" y="3329158"/>
                      <a:pt x="303328" y="3323475"/>
                      <a:pt x="292573" y="3302638"/>
                    </a:cubicBezTo>
                    <a:cubicBezTo>
                      <a:pt x="277906" y="3273277"/>
                      <a:pt x="292573" y="3219291"/>
                      <a:pt x="314083" y="3191824"/>
                    </a:cubicBezTo>
                    <a:cubicBezTo>
                      <a:pt x="320927" y="3183300"/>
                      <a:pt x="327772" y="3173829"/>
                      <a:pt x="334616" y="3165305"/>
                    </a:cubicBezTo>
                    <a:cubicBezTo>
                      <a:pt x="315060" y="3173829"/>
                      <a:pt x="259329" y="3198454"/>
                      <a:pt x="214353" y="3198454"/>
                    </a:cubicBezTo>
                    <a:cubicBezTo>
                      <a:pt x="201642" y="3198454"/>
                      <a:pt x="190887" y="3196560"/>
                      <a:pt x="182087" y="3192771"/>
                    </a:cubicBezTo>
                    <a:cubicBezTo>
                      <a:pt x="162532" y="3184247"/>
                      <a:pt x="151777" y="3172881"/>
                      <a:pt x="149822" y="3158675"/>
                    </a:cubicBezTo>
                    <a:cubicBezTo>
                      <a:pt x="147866" y="3146362"/>
                      <a:pt x="153733" y="3133102"/>
                      <a:pt x="165466" y="3117948"/>
                    </a:cubicBezTo>
                    <a:cubicBezTo>
                      <a:pt x="119511" y="3129314"/>
                      <a:pt x="90180" y="3127419"/>
                      <a:pt x="77468" y="3110371"/>
                    </a:cubicBezTo>
                    <a:cubicBezTo>
                      <a:pt x="69647" y="3100900"/>
                      <a:pt x="68669" y="3086693"/>
                      <a:pt x="73557" y="3068697"/>
                    </a:cubicBezTo>
                    <a:cubicBezTo>
                      <a:pt x="84313" y="3032706"/>
                      <a:pt x="103868" y="3002398"/>
                      <a:pt x="135156" y="2978720"/>
                    </a:cubicBezTo>
                    <a:cubicBezTo>
                      <a:pt x="143955" y="2972090"/>
                      <a:pt x="151777" y="2964513"/>
                      <a:pt x="160577" y="2957883"/>
                    </a:cubicBezTo>
                    <a:cubicBezTo>
                      <a:pt x="164488" y="2955042"/>
                      <a:pt x="167421" y="2952201"/>
                      <a:pt x="171332" y="2949359"/>
                    </a:cubicBezTo>
                    <a:cubicBezTo>
                      <a:pt x="153733" y="2948412"/>
                      <a:pt x="145911" y="2941782"/>
                      <a:pt x="142000" y="2935152"/>
                    </a:cubicBezTo>
                    <a:cubicBezTo>
                      <a:pt x="136134" y="2925681"/>
                      <a:pt x="137111" y="2911474"/>
                      <a:pt x="144933" y="2894426"/>
                    </a:cubicBezTo>
                    <a:cubicBezTo>
                      <a:pt x="107779" y="2890637"/>
                      <a:pt x="94091" y="2870747"/>
                      <a:pt x="89202" y="2852752"/>
                    </a:cubicBezTo>
                    <a:cubicBezTo>
                      <a:pt x="81379" y="2826232"/>
                      <a:pt x="103868" y="2802554"/>
                      <a:pt x="122445" y="2787400"/>
                    </a:cubicBezTo>
                    <a:cubicBezTo>
                      <a:pt x="82357" y="2785506"/>
                      <a:pt x="52048" y="2774140"/>
                      <a:pt x="30537" y="2753303"/>
                    </a:cubicBezTo>
                    <a:cubicBezTo>
                      <a:pt x="9027" y="2731519"/>
                      <a:pt x="-1729" y="2700264"/>
                      <a:pt x="226" y="2659538"/>
                    </a:cubicBezTo>
                    <a:cubicBezTo>
                      <a:pt x="5115" y="2535464"/>
                      <a:pt x="139067" y="2449275"/>
                      <a:pt x="230974" y="2405707"/>
                    </a:cubicBezTo>
                    <a:cubicBezTo>
                      <a:pt x="181110" y="2393394"/>
                      <a:pt x="155688" y="2370664"/>
                      <a:pt x="155688" y="2339408"/>
                    </a:cubicBezTo>
                    <a:cubicBezTo>
                      <a:pt x="155688" y="2314783"/>
                      <a:pt x="178177" y="2295840"/>
                      <a:pt x="224130" y="2284475"/>
                    </a:cubicBezTo>
                    <a:cubicBezTo>
                      <a:pt x="177199" y="2275951"/>
                      <a:pt x="134178" y="2262691"/>
                      <a:pt x="119511" y="2237118"/>
                    </a:cubicBezTo>
                    <a:cubicBezTo>
                      <a:pt x="112667" y="2225753"/>
                      <a:pt x="112667" y="2213440"/>
                      <a:pt x="118534" y="2200180"/>
                    </a:cubicBezTo>
                    <a:cubicBezTo>
                      <a:pt x="137111" y="2155665"/>
                      <a:pt x="193820" y="2143353"/>
                      <a:pt x="239774" y="2132934"/>
                    </a:cubicBezTo>
                    <a:lnTo>
                      <a:pt x="250530" y="2130093"/>
                    </a:lnTo>
                    <a:cubicBezTo>
                      <a:pt x="300395" y="2118727"/>
                      <a:pt x="351237" y="2112097"/>
                      <a:pt x="400125" y="2106415"/>
                    </a:cubicBezTo>
                    <a:cubicBezTo>
                      <a:pt x="291595" y="2085578"/>
                      <a:pt x="180132" y="2056217"/>
                      <a:pt x="160577" y="2010754"/>
                    </a:cubicBezTo>
                    <a:cubicBezTo>
                      <a:pt x="154710" y="1997495"/>
                      <a:pt x="156666" y="1983288"/>
                      <a:pt x="167421" y="1970028"/>
                    </a:cubicBezTo>
                    <a:cubicBezTo>
                      <a:pt x="218264" y="1898993"/>
                      <a:pt x="306261" y="1864897"/>
                      <a:pt x="437279" y="1864897"/>
                    </a:cubicBezTo>
                    <a:cubicBezTo>
                      <a:pt x="452923" y="1864897"/>
                      <a:pt x="469544" y="1865844"/>
                      <a:pt x="486166" y="1865844"/>
                    </a:cubicBezTo>
                    <a:cubicBezTo>
                      <a:pt x="426523" y="1838377"/>
                      <a:pt x="392302" y="1811857"/>
                      <a:pt x="384480" y="1786285"/>
                    </a:cubicBezTo>
                    <a:cubicBezTo>
                      <a:pt x="380570" y="1773972"/>
                      <a:pt x="382525" y="1761660"/>
                      <a:pt x="390347" y="1750294"/>
                    </a:cubicBezTo>
                    <a:cubicBezTo>
                      <a:pt x="413813" y="1716198"/>
                      <a:pt x="472477" y="1704832"/>
                      <a:pt x="518432" y="1704832"/>
                    </a:cubicBezTo>
                    <a:cubicBezTo>
                      <a:pt x="523321" y="1704832"/>
                      <a:pt x="529187" y="1704832"/>
                      <a:pt x="533098" y="1705779"/>
                    </a:cubicBezTo>
                    <a:cubicBezTo>
                      <a:pt x="583940" y="1709567"/>
                      <a:pt x="627939" y="1722827"/>
                      <a:pt x="669004" y="1738928"/>
                    </a:cubicBezTo>
                    <a:cubicBezTo>
                      <a:pt x="651405" y="1716198"/>
                      <a:pt x="635761" y="1692519"/>
                      <a:pt x="623050" y="1669788"/>
                    </a:cubicBezTo>
                    <a:lnTo>
                      <a:pt x="622072" y="1666947"/>
                    </a:lnTo>
                    <a:cubicBezTo>
                      <a:pt x="608384" y="1642321"/>
                      <a:pt x="596651" y="1622432"/>
                      <a:pt x="622072" y="1592124"/>
                    </a:cubicBezTo>
                    <a:cubicBezTo>
                      <a:pt x="633806" y="1578864"/>
                      <a:pt x="646516" y="1575075"/>
                      <a:pt x="658249" y="1580758"/>
                    </a:cubicBezTo>
                    <a:cubicBezTo>
                      <a:pt x="666071" y="1584546"/>
                      <a:pt x="672915" y="1588335"/>
                      <a:pt x="680738" y="1592124"/>
                    </a:cubicBezTo>
                    <a:lnTo>
                      <a:pt x="681715" y="1592124"/>
                    </a:lnTo>
                    <a:cubicBezTo>
                      <a:pt x="680738" y="1590229"/>
                      <a:pt x="680738" y="1588335"/>
                      <a:pt x="679760" y="1586441"/>
                    </a:cubicBezTo>
                    <a:cubicBezTo>
                      <a:pt x="677804" y="1579811"/>
                      <a:pt x="675849" y="1573181"/>
                      <a:pt x="672915" y="1564657"/>
                    </a:cubicBezTo>
                    <a:cubicBezTo>
                      <a:pt x="658249" y="1515406"/>
                      <a:pt x="634783" y="1441530"/>
                      <a:pt x="676827" y="1400803"/>
                    </a:cubicBezTo>
                    <a:cubicBezTo>
                      <a:pt x="689537" y="1388491"/>
                      <a:pt x="707136" y="1381861"/>
                      <a:pt x="729625" y="1381861"/>
                    </a:cubicBezTo>
                    <a:cubicBezTo>
                      <a:pt x="759935" y="1381861"/>
                      <a:pt x="794156" y="1393227"/>
                      <a:pt x="820555" y="1404592"/>
                    </a:cubicBezTo>
                    <a:cubicBezTo>
                      <a:pt x="817621" y="1391332"/>
                      <a:pt x="816644" y="1377125"/>
                      <a:pt x="816644" y="1361971"/>
                    </a:cubicBezTo>
                    <a:cubicBezTo>
                      <a:pt x="821532" y="1237897"/>
                      <a:pt x="955484" y="1151708"/>
                      <a:pt x="1047392" y="1108141"/>
                    </a:cubicBezTo>
                    <a:cubicBezTo>
                      <a:pt x="997527" y="1095828"/>
                      <a:pt x="972105" y="1073097"/>
                      <a:pt x="972105" y="1041842"/>
                    </a:cubicBezTo>
                    <a:cubicBezTo>
                      <a:pt x="972105" y="1017216"/>
                      <a:pt x="994594" y="998274"/>
                      <a:pt x="1040548" y="986908"/>
                    </a:cubicBezTo>
                    <a:cubicBezTo>
                      <a:pt x="993616" y="978384"/>
                      <a:pt x="950595" y="965124"/>
                      <a:pt x="935929" y="939552"/>
                    </a:cubicBezTo>
                    <a:cubicBezTo>
                      <a:pt x="929084" y="928186"/>
                      <a:pt x="929084" y="915874"/>
                      <a:pt x="934951" y="902614"/>
                    </a:cubicBezTo>
                    <a:cubicBezTo>
                      <a:pt x="954506" y="858099"/>
                      <a:pt x="1010237" y="845786"/>
                      <a:pt x="1056191" y="835367"/>
                    </a:cubicBezTo>
                    <a:lnTo>
                      <a:pt x="1066947" y="832526"/>
                    </a:lnTo>
                    <a:cubicBezTo>
                      <a:pt x="1116812" y="821161"/>
                      <a:pt x="1167654" y="814531"/>
                      <a:pt x="1216541" y="808848"/>
                    </a:cubicBezTo>
                    <a:cubicBezTo>
                      <a:pt x="1108012" y="788011"/>
                      <a:pt x="996549" y="758650"/>
                      <a:pt x="976994" y="713188"/>
                    </a:cubicBezTo>
                    <a:cubicBezTo>
                      <a:pt x="971127" y="699928"/>
                      <a:pt x="973083" y="685721"/>
                      <a:pt x="983838" y="672462"/>
                    </a:cubicBezTo>
                    <a:cubicBezTo>
                      <a:pt x="1034681" y="601427"/>
                      <a:pt x="1122678" y="567330"/>
                      <a:pt x="1253696" y="567330"/>
                    </a:cubicBezTo>
                    <a:cubicBezTo>
                      <a:pt x="1269340" y="567330"/>
                      <a:pt x="1285961" y="568277"/>
                      <a:pt x="1302583" y="569224"/>
                    </a:cubicBezTo>
                    <a:cubicBezTo>
                      <a:pt x="1242941" y="541758"/>
                      <a:pt x="1208719" y="515238"/>
                      <a:pt x="1200898" y="489666"/>
                    </a:cubicBezTo>
                    <a:cubicBezTo>
                      <a:pt x="1196987" y="477353"/>
                      <a:pt x="1198942" y="465040"/>
                      <a:pt x="1206764" y="453675"/>
                    </a:cubicBezTo>
                    <a:cubicBezTo>
                      <a:pt x="1230230" y="420525"/>
                      <a:pt x="1288894" y="408212"/>
                      <a:pt x="1334848" y="408212"/>
                    </a:cubicBezTo>
                    <a:cubicBezTo>
                      <a:pt x="1339737" y="408212"/>
                      <a:pt x="1345604" y="408212"/>
                      <a:pt x="1349515" y="409160"/>
                    </a:cubicBezTo>
                    <a:cubicBezTo>
                      <a:pt x="1400358" y="412948"/>
                      <a:pt x="1444356" y="426208"/>
                      <a:pt x="1485421" y="442309"/>
                    </a:cubicBezTo>
                    <a:cubicBezTo>
                      <a:pt x="1467822" y="419578"/>
                      <a:pt x="1452178" y="395900"/>
                      <a:pt x="1439467" y="373169"/>
                    </a:cubicBezTo>
                    <a:lnTo>
                      <a:pt x="1438490" y="370327"/>
                    </a:lnTo>
                    <a:cubicBezTo>
                      <a:pt x="1424802" y="344755"/>
                      <a:pt x="1413068" y="325812"/>
                      <a:pt x="1438490" y="295504"/>
                    </a:cubicBezTo>
                    <a:cubicBezTo>
                      <a:pt x="1449245" y="282244"/>
                      <a:pt x="1462934" y="278456"/>
                      <a:pt x="1474666" y="284139"/>
                    </a:cubicBezTo>
                    <a:cubicBezTo>
                      <a:pt x="1482488" y="287927"/>
                      <a:pt x="1489332" y="291716"/>
                      <a:pt x="1497154" y="295504"/>
                    </a:cubicBezTo>
                    <a:lnTo>
                      <a:pt x="1498132" y="295504"/>
                    </a:lnTo>
                    <a:cubicBezTo>
                      <a:pt x="1497154" y="293610"/>
                      <a:pt x="1497154" y="291716"/>
                      <a:pt x="1496176" y="289821"/>
                    </a:cubicBezTo>
                    <a:cubicBezTo>
                      <a:pt x="1494221" y="283192"/>
                      <a:pt x="1492265" y="276562"/>
                      <a:pt x="1489332" y="268037"/>
                    </a:cubicBezTo>
                    <a:cubicBezTo>
                      <a:pt x="1474666" y="218787"/>
                      <a:pt x="1451200" y="144911"/>
                      <a:pt x="1493243" y="104184"/>
                    </a:cubicBezTo>
                    <a:cubicBezTo>
                      <a:pt x="1505954" y="91871"/>
                      <a:pt x="1523553" y="85242"/>
                      <a:pt x="1546042" y="85242"/>
                    </a:cubicBezTo>
                    <a:cubicBezTo>
                      <a:pt x="1591018" y="85242"/>
                      <a:pt x="1645771" y="110814"/>
                      <a:pt x="1680970" y="127862"/>
                    </a:cubicBezTo>
                    <a:cubicBezTo>
                      <a:pt x="1689770" y="132598"/>
                      <a:pt x="1697592" y="135439"/>
                      <a:pt x="1703459" y="138281"/>
                    </a:cubicBezTo>
                    <a:cubicBezTo>
                      <a:pt x="1730835" y="149646"/>
                      <a:pt x="1756257" y="164800"/>
                      <a:pt x="1783634" y="185637"/>
                    </a:cubicBezTo>
                    <a:cubicBezTo>
                      <a:pt x="1778745" y="172377"/>
                      <a:pt x="1775812" y="159117"/>
                      <a:pt x="1772878" y="145858"/>
                    </a:cubicBezTo>
                    <a:cubicBezTo>
                      <a:pt x="1771901" y="140175"/>
                      <a:pt x="1769945" y="133545"/>
                      <a:pt x="1767989" y="125021"/>
                    </a:cubicBezTo>
                    <a:cubicBezTo>
                      <a:pt x="1757234" y="88083"/>
                      <a:pt x="1740613" y="31255"/>
                      <a:pt x="1780701" y="5683"/>
                    </a:cubicBezTo>
                    <a:cubicBezTo>
                      <a:pt x="1787545" y="1894"/>
                      <a:pt x="1794389" y="0"/>
                      <a:pt x="1802210" y="0"/>
                    </a:cubicBezTo>
                    <a:cubicBezTo>
                      <a:pt x="1835454" y="0"/>
                      <a:pt x="1873586" y="36938"/>
                      <a:pt x="1892163" y="54933"/>
                    </a:cubicBezTo>
                    <a:lnTo>
                      <a:pt x="1897052" y="59669"/>
                    </a:lnTo>
                    <a:cubicBezTo>
                      <a:pt x="1920518" y="81453"/>
                      <a:pt x="1942028" y="103237"/>
                      <a:pt x="1961583" y="124074"/>
                    </a:cubicBezTo>
                    <a:cubicBezTo>
                      <a:pt x="1954739" y="95660"/>
                      <a:pt x="1954739" y="73876"/>
                      <a:pt x="1963538" y="58722"/>
                    </a:cubicBezTo>
                    <a:cubicBezTo>
                      <a:pt x="1970383" y="47356"/>
                      <a:pt x="1981138" y="39779"/>
                      <a:pt x="1996782" y="35991"/>
                    </a:cubicBezTo>
                    <a:cubicBezTo>
                      <a:pt x="1999715" y="35044"/>
                      <a:pt x="2002648" y="35044"/>
                      <a:pt x="2005581" y="35044"/>
                    </a:cubicBezTo>
                    <a:cubicBezTo>
                      <a:pt x="2064246" y="35044"/>
                      <a:pt x="2154199" y="139228"/>
                      <a:pt x="2169843" y="160065"/>
                    </a:cubicBezTo>
                    <a:cubicBezTo>
                      <a:pt x="2172776" y="163853"/>
                      <a:pt x="2175709" y="168589"/>
                      <a:pt x="2179620" y="173325"/>
                    </a:cubicBezTo>
                    <a:cubicBezTo>
                      <a:pt x="2206020" y="140175"/>
                      <a:pt x="2244152" y="125021"/>
                      <a:pt x="2276417" y="135439"/>
                    </a:cubicBezTo>
                    <a:cubicBezTo>
                      <a:pt x="2291083" y="140175"/>
                      <a:pt x="2301838" y="148699"/>
                      <a:pt x="2307705" y="161959"/>
                    </a:cubicBezTo>
                    <a:cubicBezTo>
                      <a:pt x="2320416" y="189426"/>
                      <a:pt x="2314549" y="237729"/>
                      <a:pt x="2288150" y="305923"/>
                    </a:cubicBezTo>
                    <a:cubicBezTo>
                      <a:pt x="2312593" y="275614"/>
                      <a:pt x="2338993" y="246253"/>
                      <a:pt x="2372236" y="222575"/>
                    </a:cubicBezTo>
                    <a:cubicBezTo>
                      <a:pt x="2382991" y="214998"/>
                      <a:pt x="2399613" y="219734"/>
                      <a:pt x="2403524" y="231099"/>
                    </a:cubicBezTo>
                    <a:cubicBezTo>
                      <a:pt x="2410368" y="251936"/>
                      <a:pt x="2409391" y="281297"/>
                      <a:pt x="2401569" y="322971"/>
                    </a:cubicBezTo>
                    <a:cubicBezTo>
                      <a:pt x="2429923" y="322024"/>
                      <a:pt x="2458278" y="345702"/>
                      <a:pt x="2485655" y="394953"/>
                    </a:cubicBezTo>
                    <a:lnTo>
                      <a:pt x="2486632" y="396847"/>
                    </a:lnTo>
                    <a:cubicBezTo>
                      <a:pt x="2490543" y="412001"/>
                      <a:pt x="2494454" y="424314"/>
                      <a:pt x="2499343" y="437573"/>
                    </a:cubicBezTo>
                    <a:cubicBezTo>
                      <a:pt x="2503254" y="422419"/>
                      <a:pt x="2506187" y="407265"/>
                      <a:pt x="2510098" y="392111"/>
                    </a:cubicBezTo>
                    <a:cubicBezTo>
                      <a:pt x="2515965" y="365592"/>
                      <a:pt x="2520854" y="338125"/>
                      <a:pt x="2532586" y="312552"/>
                    </a:cubicBezTo>
                    <a:lnTo>
                      <a:pt x="2536497" y="304028"/>
                    </a:lnTo>
                    <a:lnTo>
                      <a:pt x="2544319" y="309711"/>
                    </a:lnTo>
                    <a:cubicBezTo>
                      <a:pt x="2579518" y="334336"/>
                      <a:pt x="2591251" y="377904"/>
                      <a:pt x="2601029" y="415789"/>
                    </a:cubicBezTo>
                    <a:cubicBezTo>
                      <a:pt x="2602984" y="422419"/>
                      <a:pt x="2603962" y="428102"/>
                      <a:pt x="2605917" y="433785"/>
                    </a:cubicBezTo>
                    <a:cubicBezTo>
                      <a:pt x="2609828" y="413895"/>
                      <a:pt x="2610806" y="394953"/>
                      <a:pt x="2610806" y="374116"/>
                    </a:cubicBezTo>
                    <a:cubicBezTo>
                      <a:pt x="2610806" y="358015"/>
                      <a:pt x="2610806" y="340966"/>
                      <a:pt x="2613739" y="324865"/>
                    </a:cubicBezTo>
                    <a:cubicBezTo>
                      <a:pt x="2614717" y="322024"/>
                      <a:pt x="2614717" y="319182"/>
                      <a:pt x="2614717" y="317288"/>
                    </a:cubicBezTo>
                    <a:lnTo>
                      <a:pt x="2617650" y="304028"/>
                    </a:lnTo>
                    <a:lnTo>
                      <a:pt x="2627427" y="314447"/>
                    </a:lnTo>
                    <a:cubicBezTo>
                      <a:pt x="2634272" y="321077"/>
                      <a:pt x="2640138" y="328654"/>
                      <a:pt x="2643072" y="333389"/>
                    </a:cubicBezTo>
                    <a:cubicBezTo>
                      <a:pt x="2653827" y="348543"/>
                      <a:pt x="2661648" y="364644"/>
                      <a:pt x="2667515" y="378852"/>
                    </a:cubicBezTo>
                    <a:cubicBezTo>
                      <a:pt x="2675337" y="323918"/>
                      <a:pt x="2693914" y="274667"/>
                      <a:pt x="2721291" y="233941"/>
                    </a:cubicBezTo>
                    <a:lnTo>
                      <a:pt x="2728135" y="223522"/>
                    </a:lnTo>
                    <a:lnTo>
                      <a:pt x="2734002" y="225417"/>
                    </a:lnTo>
                    <a:cubicBezTo>
                      <a:pt x="2781911" y="245306"/>
                      <a:pt x="2776045" y="303081"/>
                      <a:pt x="2770178" y="348543"/>
                    </a:cubicBezTo>
                    <a:cubicBezTo>
                      <a:pt x="2768223" y="360856"/>
                      <a:pt x="2767245" y="372221"/>
                      <a:pt x="2767245" y="381693"/>
                    </a:cubicBezTo>
                    <a:cubicBezTo>
                      <a:pt x="2773111" y="376010"/>
                      <a:pt x="2780933" y="368433"/>
                      <a:pt x="2788755" y="360856"/>
                    </a:cubicBezTo>
                    <a:cubicBezTo>
                      <a:pt x="2806355" y="343808"/>
                      <a:pt x="2823954" y="325812"/>
                      <a:pt x="2847420" y="316341"/>
                    </a:cubicBezTo>
                    <a:cubicBezTo>
                      <a:pt x="2860130" y="311605"/>
                      <a:pt x="2871864" y="313500"/>
                      <a:pt x="2879686" y="322971"/>
                    </a:cubicBezTo>
                    <a:cubicBezTo>
                      <a:pt x="2899240" y="343808"/>
                      <a:pt x="2898263" y="394953"/>
                      <a:pt x="2897285" y="407265"/>
                    </a:cubicBezTo>
                    <a:cubicBezTo>
                      <a:pt x="2892396" y="448939"/>
                      <a:pt x="2879686" y="487771"/>
                      <a:pt x="2866975" y="525656"/>
                    </a:cubicBezTo>
                    <a:cubicBezTo>
                      <a:pt x="2863064" y="537969"/>
                      <a:pt x="2859153" y="550282"/>
                      <a:pt x="2855242" y="563542"/>
                    </a:cubicBezTo>
                    <a:cubicBezTo>
                      <a:pt x="2872842" y="551229"/>
                      <a:pt x="2888485" y="536075"/>
                      <a:pt x="2904129" y="520921"/>
                    </a:cubicBezTo>
                    <a:cubicBezTo>
                      <a:pt x="2919773" y="505767"/>
                      <a:pt x="2935417" y="490613"/>
                      <a:pt x="2953995" y="478300"/>
                    </a:cubicBezTo>
                    <a:cubicBezTo>
                      <a:pt x="2968660" y="467882"/>
                      <a:pt x="2989193" y="456516"/>
                      <a:pt x="3007770" y="456516"/>
                    </a:cubicBezTo>
                    <a:cubicBezTo>
                      <a:pt x="3017547" y="456516"/>
                      <a:pt x="3026347" y="459357"/>
                      <a:pt x="3034170" y="465987"/>
                    </a:cubicBezTo>
                    <a:cubicBezTo>
                      <a:pt x="3053724" y="483036"/>
                      <a:pt x="3060568" y="509555"/>
                      <a:pt x="3051769" y="538916"/>
                    </a:cubicBezTo>
                    <a:cubicBezTo>
                      <a:pt x="3042969" y="569224"/>
                      <a:pt x="3027325" y="599533"/>
                      <a:pt x="3004837" y="631735"/>
                    </a:cubicBezTo>
                    <a:cubicBezTo>
                      <a:pt x="3021458" y="637417"/>
                      <a:pt x="3037103" y="644995"/>
                      <a:pt x="3048835" y="650678"/>
                    </a:cubicBezTo>
                    <a:cubicBezTo>
                      <a:pt x="3054702" y="653519"/>
                      <a:pt x="3059590" y="655413"/>
                      <a:pt x="3062524" y="657307"/>
                    </a:cubicBezTo>
                    <a:cubicBezTo>
                      <a:pt x="3078168" y="663937"/>
                      <a:pt x="3091856" y="671514"/>
                      <a:pt x="3106523" y="682880"/>
                    </a:cubicBezTo>
                    <a:cubicBezTo>
                      <a:pt x="3104567" y="677197"/>
                      <a:pt x="3103589" y="671514"/>
                      <a:pt x="3102611" y="665832"/>
                    </a:cubicBezTo>
                    <a:cubicBezTo>
                      <a:pt x="3101633" y="662043"/>
                      <a:pt x="3100656" y="658254"/>
                      <a:pt x="3099678" y="652572"/>
                    </a:cubicBezTo>
                    <a:cubicBezTo>
                      <a:pt x="3092834" y="627946"/>
                      <a:pt x="3082079" y="591008"/>
                      <a:pt x="3108478" y="573960"/>
                    </a:cubicBezTo>
                    <a:cubicBezTo>
                      <a:pt x="3113367" y="571119"/>
                      <a:pt x="3118256" y="569224"/>
                      <a:pt x="3124122" y="569224"/>
                    </a:cubicBezTo>
                    <a:cubicBezTo>
                      <a:pt x="3146610" y="569224"/>
                      <a:pt x="3170076" y="591956"/>
                      <a:pt x="3182786" y="604268"/>
                    </a:cubicBezTo>
                    <a:lnTo>
                      <a:pt x="3185720" y="607109"/>
                    </a:lnTo>
                    <a:cubicBezTo>
                      <a:pt x="3198431" y="618475"/>
                      <a:pt x="3209186" y="629841"/>
                      <a:pt x="3219941" y="641206"/>
                    </a:cubicBezTo>
                    <a:cubicBezTo>
                      <a:pt x="3217007" y="626999"/>
                      <a:pt x="3218963" y="615634"/>
                      <a:pt x="3223852" y="607109"/>
                    </a:cubicBezTo>
                    <a:cubicBezTo>
                      <a:pt x="3228741" y="598585"/>
                      <a:pt x="3236563" y="593850"/>
                      <a:pt x="3246340" y="591956"/>
                    </a:cubicBezTo>
                    <a:cubicBezTo>
                      <a:pt x="3248295" y="591956"/>
                      <a:pt x="3250251" y="591008"/>
                      <a:pt x="3253184" y="591008"/>
                    </a:cubicBezTo>
                    <a:cubicBezTo>
                      <a:pt x="3291316" y="591008"/>
                      <a:pt x="3347048" y="655413"/>
                      <a:pt x="3358781" y="671514"/>
                    </a:cubicBezTo>
                    <a:cubicBezTo>
                      <a:pt x="3359758" y="673408"/>
                      <a:pt x="3361714" y="675303"/>
                      <a:pt x="3362692" y="676250"/>
                    </a:cubicBezTo>
                    <a:cubicBezTo>
                      <a:pt x="3380291" y="656360"/>
                      <a:pt x="3403757" y="647836"/>
                      <a:pt x="3425268" y="654466"/>
                    </a:cubicBezTo>
                    <a:cubicBezTo>
                      <a:pt x="3435045" y="657307"/>
                      <a:pt x="3442867" y="663937"/>
                      <a:pt x="3446777" y="672462"/>
                    </a:cubicBezTo>
                    <a:cubicBezTo>
                      <a:pt x="3454599" y="689510"/>
                      <a:pt x="3452644" y="714135"/>
                      <a:pt x="3439933" y="751073"/>
                    </a:cubicBezTo>
                    <a:cubicBezTo>
                      <a:pt x="3452644" y="735919"/>
                      <a:pt x="3466333" y="721712"/>
                      <a:pt x="3483932" y="710346"/>
                    </a:cubicBezTo>
                    <a:cubicBezTo>
                      <a:pt x="3492731" y="704664"/>
                      <a:pt x="3505443" y="708452"/>
                      <a:pt x="3507398" y="716976"/>
                    </a:cubicBezTo>
                    <a:cubicBezTo>
                      <a:pt x="3511309" y="730236"/>
                      <a:pt x="3511309" y="748232"/>
                      <a:pt x="3506420" y="772857"/>
                    </a:cubicBezTo>
                    <a:cubicBezTo>
                      <a:pt x="3524019" y="773804"/>
                      <a:pt x="3541619" y="789905"/>
                      <a:pt x="3558241" y="819266"/>
                    </a:cubicBezTo>
                    <a:lnTo>
                      <a:pt x="3559218" y="821161"/>
                    </a:lnTo>
                    <a:cubicBezTo>
                      <a:pt x="3561174" y="826843"/>
                      <a:pt x="3562151" y="832526"/>
                      <a:pt x="3564107" y="838209"/>
                    </a:cubicBezTo>
                    <a:cubicBezTo>
                      <a:pt x="3566062" y="831579"/>
                      <a:pt x="3567040" y="824949"/>
                      <a:pt x="3568995" y="818319"/>
                    </a:cubicBezTo>
                    <a:cubicBezTo>
                      <a:pt x="3571929" y="801271"/>
                      <a:pt x="3575840" y="784223"/>
                      <a:pt x="3582685" y="767174"/>
                    </a:cubicBezTo>
                    <a:lnTo>
                      <a:pt x="3586595" y="758650"/>
                    </a:lnTo>
                    <a:lnTo>
                      <a:pt x="3594417" y="764333"/>
                    </a:lnTo>
                    <a:cubicBezTo>
                      <a:pt x="3616905" y="780434"/>
                      <a:pt x="3624728" y="807901"/>
                      <a:pt x="3631572" y="832526"/>
                    </a:cubicBezTo>
                    <a:cubicBezTo>
                      <a:pt x="3632549" y="824002"/>
                      <a:pt x="3632549" y="816425"/>
                      <a:pt x="3632549" y="807901"/>
                    </a:cubicBezTo>
                    <a:cubicBezTo>
                      <a:pt x="3632549" y="797482"/>
                      <a:pt x="3632549" y="787064"/>
                      <a:pt x="3634505" y="775699"/>
                    </a:cubicBezTo>
                    <a:cubicBezTo>
                      <a:pt x="3634505" y="773804"/>
                      <a:pt x="3634505" y="771910"/>
                      <a:pt x="3635482" y="770963"/>
                    </a:cubicBezTo>
                    <a:lnTo>
                      <a:pt x="3638416" y="757703"/>
                    </a:lnTo>
                    <a:lnTo>
                      <a:pt x="3648193" y="768121"/>
                    </a:lnTo>
                    <a:cubicBezTo>
                      <a:pt x="3652104" y="772857"/>
                      <a:pt x="3656015" y="777593"/>
                      <a:pt x="3657971" y="780434"/>
                    </a:cubicBezTo>
                    <a:cubicBezTo>
                      <a:pt x="3662860" y="788011"/>
                      <a:pt x="3666770" y="794641"/>
                      <a:pt x="3669704" y="801271"/>
                    </a:cubicBezTo>
                    <a:cubicBezTo>
                      <a:pt x="3675570" y="770016"/>
                      <a:pt x="3686325" y="740655"/>
                      <a:pt x="3702947" y="716976"/>
                    </a:cubicBezTo>
                    <a:lnTo>
                      <a:pt x="3708813" y="708452"/>
                    </a:lnTo>
                    <a:lnTo>
                      <a:pt x="3714680" y="710346"/>
                    </a:lnTo>
                    <a:cubicBezTo>
                      <a:pt x="3746946" y="723606"/>
                      <a:pt x="3743035" y="761491"/>
                      <a:pt x="3739124" y="791800"/>
                    </a:cubicBezTo>
                    <a:cubicBezTo>
                      <a:pt x="3738146" y="796535"/>
                      <a:pt x="3738146" y="801271"/>
                      <a:pt x="3737168" y="806007"/>
                    </a:cubicBezTo>
                    <a:cubicBezTo>
                      <a:pt x="3740101" y="803165"/>
                      <a:pt x="3743035" y="800324"/>
                      <a:pt x="3744990" y="797482"/>
                    </a:cubicBezTo>
                    <a:cubicBezTo>
                      <a:pt x="3756723" y="786117"/>
                      <a:pt x="3767478" y="774751"/>
                      <a:pt x="3783122" y="769069"/>
                    </a:cubicBezTo>
                    <a:cubicBezTo>
                      <a:pt x="3791922" y="765280"/>
                      <a:pt x="3800721" y="767174"/>
                      <a:pt x="3806587" y="773804"/>
                    </a:cubicBezTo>
                    <a:cubicBezTo>
                      <a:pt x="3819299" y="788011"/>
                      <a:pt x="3819299" y="821161"/>
                      <a:pt x="3818321" y="828738"/>
                    </a:cubicBezTo>
                    <a:cubicBezTo>
                      <a:pt x="3815388" y="855257"/>
                      <a:pt x="3807565" y="879883"/>
                      <a:pt x="3798766" y="904508"/>
                    </a:cubicBezTo>
                    <a:cubicBezTo>
                      <a:pt x="3796810" y="909244"/>
                      <a:pt x="3795833" y="914926"/>
                      <a:pt x="3793877" y="919662"/>
                    </a:cubicBezTo>
                    <a:cubicBezTo>
                      <a:pt x="3802677" y="913032"/>
                      <a:pt x="3809521" y="905455"/>
                      <a:pt x="3817343" y="897878"/>
                    </a:cubicBezTo>
                    <a:cubicBezTo>
                      <a:pt x="3827121" y="888407"/>
                      <a:pt x="3836898" y="878936"/>
                      <a:pt x="3848631" y="870411"/>
                    </a:cubicBezTo>
                    <a:cubicBezTo>
                      <a:pt x="3858409" y="863782"/>
                      <a:pt x="3871119" y="856204"/>
                      <a:pt x="3883829" y="856204"/>
                    </a:cubicBezTo>
                    <a:cubicBezTo>
                      <a:pt x="3890674" y="856204"/>
                      <a:pt x="3896541" y="858099"/>
                      <a:pt x="3902407" y="862834"/>
                    </a:cubicBezTo>
                    <a:cubicBezTo>
                      <a:pt x="3916095" y="874200"/>
                      <a:pt x="3920006" y="892195"/>
                      <a:pt x="3914140" y="911138"/>
                    </a:cubicBezTo>
                    <a:cubicBezTo>
                      <a:pt x="3898496" y="963230"/>
                      <a:pt x="3853520" y="1009639"/>
                      <a:pt x="3816366" y="1040895"/>
                    </a:cubicBezTo>
                    <a:cubicBezTo>
                      <a:pt x="3824187" y="1043736"/>
                      <a:pt x="3833965" y="1045630"/>
                      <a:pt x="3843742" y="1047524"/>
                    </a:cubicBezTo>
                    <a:cubicBezTo>
                      <a:pt x="3870141" y="1054154"/>
                      <a:pt x="3900452" y="1060784"/>
                      <a:pt x="3918051" y="1081621"/>
                    </a:cubicBezTo>
                    <a:cubicBezTo>
                      <a:pt x="3928806" y="1094881"/>
                      <a:pt x="3927828" y="1106246"/>
                      <a:pt x="3924895" y="1113824"/>
                    </a:cubicBezTo>
                    <a:cubicBezTo>
                      <a:pt x="3918051" y="1129925"/>
                      <a:pt x="3898496" y="1139396"/>
                      <a:pt x="3882852" y="1142237"/>
                    </a:cubicBezTo>
                    <a:cubicBezTo>
                      <a:pt x="3869164" y="1144132"/>
                      <a:pt x="3855475" y="1144132"/>
                      <a:pt x="3842764" y="1142237"/>
                    </a:cubicBezTo>
                    <a:cubicBezTo>
                      <a:pt x="3856453" y="1149814"/>
                      <a:pt x="3871119" y="1156444"/>
                      <a:pt x="3884807" y="1163074"/>
                    </a:cubicBezTo>
                    <a:cubicBezTo>
                      <a:pt x="3909251" y="1174440"/>
                      <a:pt x="3935650" y="1186753"/>
                      <a:pt x="3959116" y="1201907"/>
                    </a:cubicBezTo>
                    <a:cubicBezTo>
                      <a:pt x="3979649" y="1215166"/>
                      <a:pt x="4008981" y="1234109"/>
                      <a:pt x="4019736" y="1260628"/>
                    </a:cubicBezTo>
                    <a:cubicBezTo>
                      <a:pt x="4027558" y="1279571"/>
                      <a:pt x="4027558" y="1304196"/>
                      <a:pt x="4010937" y="1315562"/>
                    </a:cubicBezTo>
                    <a:cubicBezTo>
                      <a:pt x="3999203" y="1324086"/>
                      <a:pt x="3982582" y="1324086"/>
                      <a:pt x="3969871" y="1320298"/>
                    </a:cubicBezTo>
                    <a:cubicBezTo>
                      <a:pt x="3988448" y="1339240"/>
                      <a:pt x="4007026" y="1364812"/>
                      <a:pt x="4013870" y="1390385"/>
                    </a:cubicBezTo>
                    <a:cubicBezTo>
                      <a:pt x="4017780" y="1403645"/>
                      <a:pt x="4014847" y="1418799"/>
                      <a:pt x="4007026" y="1428270"/>
                    </a:cubicBezTo>
                    <a:cubicBezTo>
                      <a:pt x="3998226" y="1439636"/>
                      <a:pt x="3983560" y="1441530"/>
                      <a:pt x="3968893" y="1433953"/>
                    </a:cubicBezTo>
                    <a:cubicBezTo>
                      <a:pt x="3957160" y="1428270"/>
                      <a:pt x="3946405" y="1419746"/>
                      <a:pt x="3936628" y="1412169"/>
                    </a:cubicBezTo>
                    <a:cubicBezTo>
                      <a:pt x="3933695" y="1409328"/>
                      <a:pt x="3929784" y="1406486"/>
                      <a:pt x="3926850" y="1404592"/>
                    </a:cubicBezTo>
                    <a:cubicBezTo>
                      <a:pt x="3925872" y="1419746"/>
                      <a:pt x="3927828" y="1435847"/>
                      <a:pt x="3929784" y="1451001"/>
                    </a:cubicBezTo>
                    <a:cubicBezTo>
                      <a:pt x="3930761" y="1462367"/>
                      <a:pt x="3931739" y="1473732"/>
                      <a:pt x="3932717" y="1486045"/>
                    </a:cubicBezTo>
                    <a:cubicBezTo>
                      <a:pt x="3943472" y="1520142"/>
                      <a:pt x="3948361" y="1550450"/>
                      <a:pt x="3947383" y="1576969"/>
                    </a:cubicBezTo>
                    <a:cubicBezTo>
                      <a:pt x="3962049" y="1552344"/>
                      <a:pt x="3992359" y="1507829"/>
                      <a:pt x="4031470" y="1511618"/>
                    </a:cubicBezTo>
                    <a:cubicBezTo>
                      <a:pt x="4062757" y="1514459"/>
                      <a:pt x="4081334" y="1541926"/>
                      <a:pt x="4092090" y="1563710"/>
                    </a:cubicBezTo>
                    <a:cubicBezTo>
                      <a:pt x="4117510" y="1615802"/>
                      <a:pt x="4126310" y="1678312"/>
                      <a:pt x="4116533" y="1735140"/>
                    </a:cubicBezTo>
                    <a:cubicBezTo>
                      <a:pt x="4125333" y="1726616"/>
                      <a:pt x="4156621" y="1697255"/>
                      <a:pt x="4182042" y="1697255"/>
                    </a:cubicBezTo>
                    <a:cubicBezTo>
                      <a:pt x="4189864" y="1697255"/>
                      <a:pt x="4201597" y="1700096"/>
                      <a:pt x="4208442" y="1715250"/>
                    </a:cubicBezTo>
                    <a:cubicBezTo>
                      <a:pt x="4221151" y="1744611"/>
                      <a:pt x="4205508" y="1774919"/>
                      <a:pt x="4187908" y="1800492"/>
                    </a:cubicBezTo>
                    <a:cubicBezTo>
                      <a:pt x="4213329" y="1782496"/>
                      <a:pt x="4242662" y="1766395"/>
                      <a:pt x="4271994" y="1766395"/>
                    </a:cubicBezTo>
                    <a:cubicBezTo>
                      <a:pt x="4281772" y="1766395"/>
                      <a:pt x="4290572" y="1768290"/>
                      <a:pt x="4298394" y="1772078"/>
                    </a:cubicBezTo>
                    <a:cubicBezTo>
                      <a:pt x="4322838" y="1782496"/>
                      <a:pt x="4340436" y="1808069"/>
                      <a:pt x="4344348" y="1841218"/>
                    </a:cubicBezTo>
                    <a:cubicBezTo>
                      <a:pt x="4354125" y="1908465"/>
                      <a:pt x="4325771" y="1981394"/>
                      <a:pt x="4273950" y="2025908"/>
                    </a:cubicBezTo>
                    <a:cubicBezTo>
                      <a:pt x="4289595" y="2024014"/>
                      <a:pt x="4307193" y="2023067"/>
                      <a:pt x="4324793" y="2021173"/>
                    </a:cubicBezTo>
                    <a:cubicBezTo>
                      <a:pt x="4348258" y="2019278"/>
                      <a:pt x="4372702" y="2017384"/>
                      <a:pt x="4397146" y="2017384"/>
                    </a:cubicBezTo>
                    <a:cubicBezTo>
                      <a:pt x="4430389" y="2017384"/>
                      <a:pt x="4455811" y="2021173"/>
                      <a:pt x="4480254" y="2027803"/>
                    </a:cubicBezTo>
                    <a:cubicBezTo>
                      <a:pt x="4520342" y="2040115"/>
                      <a:pt x="4530119" y="2061899"/>
                      <a:pt x="4531096" y="2077053"/>
                    </a:cubicBezTo>
                    <a:cubicBezTo>
                      <a:pt x="4534031" y="2123463"/>
                      <a:pt x="4466566" y="2181238"/>
                      <a:pt x="4426478" y="2201127"/>
                    </a:cubicBezTo>
                    <a:cubicBezTo>
                      <a:pt x="4434300" y="2200180"/>
                      <a:pt x="4446033" y="2198286"/>
                      <a:pt x="4457765" y="2198286"/>
                    </a:cubicBezTo>
                    <a:cubicBezTo>
                      <a:pt x="4491987" y="2198286"/>
                      <a:pt x="4502742" y="2211546"/>
                      <a:pt x="4505675" y="2222911"/>
                    </a:cubicBezTo>
                    <a:cubicBezTo>
                      <a:pt x="4509587" y="2239012"/>
                      <a:pt x="4503719" y="2257955"/>
                      <a:pt x="4487098" y="2277845"/>
                    </a:cubicBezTo>
                    <a:cubicBezTo>
                      <a:pt x="4452878" y="2320465"/>
                      <a:pt x="4402035" y="2346038"/>
                      <a:pt x="4351191" y="2346038"/>
                    </a:cubicBezTo>
                    <a:lnTo>
                      <a:pt x="4351191" y="2346038"/>
                    </a:lnTo>
                    <a:cubicBezTo>
                      <a:pt x="4349237" y="2346038"/>
                      <a:pt x="4346302" y="2346038"/>
                      <a:pt x="4343369" y="2346038"/>
                    </a:cubicBezTo>
                    <a:cubicBezTo>
                      <a:pt x="4351191" y="2354562"/>
                      <a:pt x="4359014" y="2363086"/>
                      <a:pt x="4366836" y="2372557"/>
                    </a:cubicBezTo>
                    <a:cubicBezTo>
                      <a:pt x="4375635" y="2382976"/>
                      <a:pt x="4385413" y="2394342"/>
                      <a:pt x="4394212" y="2405707"/>
                    </a:cubicBezTo>
                    <a:lnTo>
                      <a:pt x="4388346" y="2410443"/>
                    </a:lnTo>
                    <a:cubicBezTo>
                      <a:pt x="4400079" y="2449275"/>
                      <a:pt x="4404968" y="2493790"/>
                      <a:pt x="4388346" y="2517468"/>
                    </a:cubicBezTo>
                    <a:cubicBezTo>
                      <a:pt x="4373681" y="2538305"/>
                      <a:pt x="4345325" y="2539252"/>
                      <a:pt x="4307193" y="2518415"/>
                    </a:cubicBezTo>
                    <a:cubicBezTo>
                      <a:pt x="4307193" y="2524098"/>
                      <a:pt x="4307193" y="2530728"/>
                      <a:pt x="4305237" y="2537358"/>
                    </a:cubicBezTo>
                    <a:cubicBezTo>
                      <a:pt x="4300350" y="2555353"/>
                      <a:pt x="4290572" y="2574296"/>
                      <a:pt x="4276883" y="2593239"/>
                    </a:cubicBezTo>
                    <a:cubicBezTo>
                      <a:pt x="4302304" y="2632071"/>
                      <a:pt x="4305237" y="2662379"/>
                      <a:pt x="4285683" y="2684163"/>
                    </a:cubicBezTo>
                    <a:cubicBezTo>
                      <a:pt x="4284706" y="2686057"/>
                      <a:pt x="4282750" y="2687005"/>
                      <a:pt x="4281772" y="2687952"/>
                    </a:cubicBezTo>
                    <a:cubicBezTo>
                      <a:pt x="4293505" y="2692687"/>
                      <a:pt x="4302304" y="2699317"/>
                      <a:pt x="4308170" y="2706894"/>
                    </a:cubicBezTo>
                    <a:cubicBezTo>
                      <a:pt x="4318926" y="2720154"/>
                      <a:pt x="4317948" y="2731519"/>
                      <a:pt x="4315015" y="2739097"/>
                    </a:cubicBezTo>
                    <a:cubicBezTo>
                      <a:pt x="4308170" y="2755198"/>
                      <a:pt x="4288616" y="2764669"/>
                      <a:pt x="4272972" y="2767510"/>
                    </a:cubicBezTo>
                    <a:cubicBezTo>
                      <a:pt x="4259283" y="2769405"/>
                      <a:pt x="4245595" y="2769405"/>
                      <a:pt x="4232885" y="2767510"/>
                    </a:cubicBezTo>
                    <a:cubicBezTo>
                      <a:pt x="4246574" y="2775087"/>
                      <a:pt x="4260262" y="2781717"/>
                      <a:pt x="4273950" y="2787400"/>
                    </a:cubicBezTo>
                    <a:cubicBezTo>
                      <a:pt x="4299371" y="2799713"/>
                      <a:pt x="4324793" y="2812026"/>
                      <a:pt x="4348258" y="2826232"/>
                    </a:cubicBezTo>
                    <a:cubicBezTo>
                      <a:pt x="4368792" y="2839492"/>
                      <a:pt x="4398124" y="2858435"/>
                      <a:pt x="4408878" y="2884955"/>
                    </a:cubicBezTo>
                    <a:cubicBezTo>
                      <a:pt x="4416700" y="2903897"/>
                      <a:pt x="4416700" y="2928522"/>
                      <a:pt x="4400079" y="2939888"/>
                    </a:cubicBezTo>
                    <a:cubicBezTo>
                      <a:pt x="4388346" y="2948412"/>
                      <a:pt x="4371725" y="2949359"/>
                      <a:pt x="4359014" y="2944623"/>
                    </a:cubicBezTo>
                    <a:cubicBezTo>
                      <a:pt x="4377591" y="2963566"/>
                      <a:pt x="4396168" y="2989139"/>
                      <a:pt x="4402035" y="3014711"/>
                    </a:cubicBezTo>
                    <a:cubicBezTo>
                      <a:pt x="4405945" y="3027971"/>
                      <a:pt x="4403012" y="3043125"/>
                      <a:pt x="4395190" y="3052596"/>
                    </a:cubicBezTo>
                    <a:cubicBezTo>
                      <a:pt x="4386390" y="3063014"/>
                      <a:pt x="4371725" y="3065856"/>
                      <a:pt x="4357058" y="3058279"/>
                    </a:cubicBezTo>
                    <a:cubicBezTo>
                      <a:pt x="4345325" y="3052596"/>
                      <a:pt x="4334570" y="3044072"/>
                      <a:pt x="4324793" y="3036495"/>
                    </a:cubicBezTo>
                    <a:cubicBezTo>
                      <a:pt x="4320882" y="3033654"/>
                      <a:pt x="4317948" y="3031759"/>
                      <a:pt x="4315015" y="3028918"/>
                    </a:cubicBezTo>
                    <a:cubicBezTo>
                      <a:pt x="4314038" y="3044072"/>
                      <a:pt x="4315993" y="3060173"/>
                      <a:pt x="4317948" y="3075327"/>
                    </a:cubicBezTo>
                    <a:cubicBezTo>
                      <a:pt x="4318926" y="3087640"/>
                      <a:pt x="4320882" y="3100900"/>
                      <a:pt x="4320882" y="3113213"/>
                    </a:cubicBezTo>
                    <a:lnTo>
                      <a:pt x="4320882" y="3118895"/>
                    </a:lnTo>
                    <a:cubicBezTo>
                      <a:pt x="4321859" y="3132155"/>
                      <a:pt x="4321859" y="3148256"/>
                      <a:pt x="4314038" y="3159622"/>
                    </a:cubicBezTo>
                    <a:cubicBezTo>
                      <a:pt x="4311104" y="3163410"/>
                      <a:pt x="4307193" y="3166252"/>
                      <a:pt x="4302304" y="3166252"/>
                    </a:cubicBezTo>
                    <a:cubicBezTo>
                      <a:pt x="4295461" y="3166252"/>
                      <a:pt x="4287639" y="3161516"/>
                      <a:pt x="4280794" y="3153939"/>
                    </a:cubicBezTo>
                    <a:cubicBezTo>
                      <a:pt x="4282750" y="3164357"/>
                      <a:pt x="4281772" y="3175723"/>
                      <a:pt x="4276883" y="3186141"/>
                    </a:cubicBezTo>
                    <a:cubicBezTo>
                      <a:pt x="4270038" y="3198454"/>
                      <a:pt x="4258306" y="3207925"/>
                      <a:pt x="4244618" y="3211714"/>
                    </a:cubicBezTo>
                    <a:cubicBezTo>
                      <a:pt x="4252440" y="3214555"/>
                      <a:pt x="4258306" y="3218344"/>
                      <a:pt x="4262216" y="3224026"/>
                    </a:cubicBezTo>
                    <a:cubicBezTo>
                      <a:pt x="4264172" y="3227815"/>
                      <a:pt x="4266128" y="3234445"/>
                      <a:pt x="4262216" y="3243916"/>
                    </a:cubicBezTo>
                    <a:cubicBezTo>
                      <a:pt x="4253417" y="3261912"/>
                      <a:pt x="4235818" y="3275171"/>
                      <a:pt x="4220174" y="3286537"/>
                    </a:cubicBezTo>
                    <a:cubicBezTo>
                      <a:pt x="4189864" y="3307374"/>
                      <a:pt x="4155642" y="3330105"/>
                      <a:pt x="4119466" y="3338629"/>
                    </a:cubicBezTo>
                    <a:cubicBezTo>
                      <a:pt x="4138044" y="3346206"/>
                      <a:pt x="4161509" y="3358519"/>
                      <a:pt x="4163464" y="3380303"/>
                    </a:cubicBezTo>
                    <a:cubicBezTo>
                      <a:pt x="4165420" y="3396404"/>
                      <a:pt x="4155642" y="3412505"/>
                      <a:pt x="4137065" y="3425765"/>
                    </a:cubicBezTo>
                    <a:cubicBezTo>
                      <a:pt x="4108711" y="3446602"/>
                      <a:pt x="4072535" y="3459862"/>
                      <a:pt x="4036357" y="3461756"/>
                    </a:cubicBezTo>
                    <a:cubicBezTo>
                      <a:pt x="4047113" y="3469333"/>
                      <a:pt x="4063734" y="3483540"/>
                      <a:pt x="4063734" y="3496800"/>
                    </a:cubicBezTo>
                    <a:cubicBezTo>
                      <a:pt x="4063734" y="3501535"/>
                      <a:pt x="4062757" y="3508165"/>
                      <a:pt x="4053958" y="3513848"/>
                    </a:cubicBezTo>
                    <a:cubicBezTo>
                      <a:pt x="4041246" y="3522372"/>
                      <a:pt x="4022669" y="3521425"/>
                      <a:pt x="4007026" y="3516689"/>
                    </a:cubicBezTo>
                    <a:cubicBezTo>
                      <a:pt x="4020715" y="3530896"/>
                      <a:pt x="4035380" y="3550786"/>
                      <a:pt x="4030491" y="3573517"/>
                    </a:cubicBezTo>
                    <a:cubicBezTo>
                      <a:pt x="4026581" y="3590565"/>
                      <a:pt x="4011914" y="3604772"/>
                      <a:pt x="3990404" y="3612349"/>
                    </a:cubicBezTo>
                    <a:cubicBezTo>
                      <a:pt x="3950316" y="3625609"/>
                      <a:pt x="3902407" y="3619926"/>
                      <a:pt x="3867208" y="3598142"/>
                    </a:cubicBezTo>
                    <a:cubicBezTo>
                      <a:pt x="3869164" y="3605719"/>
                      <a:pt x="3871119" y="3613296"/>
                      <a:pt x="3874052" y="3620873"/>
                    </a:cubicBezTo>
                    <a:cubicBezTo>
                      <a:pt x="3882852" y="3652129"/>
                      <a:pt x="3892629" y="3684331"/>
                      <a:pt x="3889696" y="3716533"/>
                    </a:cubicBezTo>
                    <a:cubicBezTo>
                      <a:pt x="3885785" y="3751578"/>
                      <a:pt x="3864275" y="3757260"/>
                      <a:pt x="3851564" y="3757260"/>
                    </a:cubicBezTo>
                    <a:cubicBezTo>
                      <a:pt x="3826143" y="3757260"/>
                      <a:pt x="3794855" y="3736423"/>
                      <a:pt x="3775300" y="3717481"/>
                    </a:cubicBezTo>
                    <a:cubicBezTo>
                      <a:pt x="3779211" y="3732635"/>
                      <a:pt x="3782144" y="3752524"/>
                      <a:pt x="3765522" y="3759154"/>
                    </a:cubicBezTo>
                    <a:cubicBezTo>
                      <a:pt x="3754767" y="3763890"/>
                      <a:pt x="3741079" y="3762943"/>
                      <a:pt x="3725435" y="3755365"/>
                    </a:cubicBezTo>
                    <a:cubicBezTo>
                      <a:pt x="3694147" y="3740212"/>
                      <a:pt x="3670681" y="3712745"/>
                      <a:pt x="3662860" y="3681489"/>
                    </a:cubicBezTo>
                    <a:cubicBezTo>
                      <a:pt x="3658949" y="3685278"/>
                      <a:pt x="3656015" y="3689067"/>
                      <a:pt x="3652104" y="3693803"/>
                    </a:cubicBezTo>
                    <a:cubicBezTo>
                      <a:pt x="3646237" y="3700432"/>
                      <a:pt x="3640371" y="3708009"/>
                      <a:pt x="3633527" y="3714639"/>
                    </a:cubicBezTo>
                    <a:lnTo>
                      <a:pt x="3629616" y="3711798"/>
                    </a:lnTo>
                    <a:cubicBezTo>
                      <a:pt x="3609083" y="3722216"/>
                      <a:pt x="3589529" y="3728846"/>
                      <a:pt x="3573884" y="3728846"/>
                    </a:cubicBezTo>
                    <a:cubicBezTo>
                      <a:pt x="3558241" y="3728846"/>
                      <a:pt x="3550419" y="3722216"/>
                      <a:pt x="3546508" y="3716533"/>
                    </a:cubicBezTo>
                    <a:cubicBezTo>
                      <a:pt x="3538686" y="3706115"/>
                      <a:pt x="3538686" y="3690014"/>
                      <a:pt x="3546508" y="3669177"/>
                    </a:cubicBezTo>
                    <a:cubicBezTo>
                      <a:pt x="3538686" y="3659706"/>
                      <a:pt x="3533797" y="3644551"/>
                      <a:pt x="3532819" y="3624662"/>
                    </a:cubicBezTo>
                    <a:cubicBezTo>
                      <a:pt x="3511309" y="3657811"/>
                      <a:pt x="3482954" y="3689067"/>
                      <a:pt x="3454599" y="3689067"/>
                    </a:cubicBezTo>
                    <a:cubicBezTo>
                      <a:pt x="3448733" y="3689067"/>
                      <a:pt x="3442867" y="3687173"/>
                      <a:pt x="3437000" y="3684331"/>
                    </a:cubicBezTo>
                    <a:cubicBezTo>
                      <a:pt x="3414512" y="3672018"/>
                      <a:pt x="3415490" y="3646446"/>
                      <a:pt x="3416467" y="3627503"/>
                    </a:cubicBezTo>
                    <a:cubicBezTo>
                      <a:pt x="3400824" y="3642658"/>
                      <a:pt x="3368558" y="3670124"/>
                      <a:pt x="3343137" y="3670124"/>
                    </a:cubicBezTo>
                    <a:cubicBezTo>
                      <a:pt x="3335314" y="3670124"/>
                      <a:pt x="3320649" y="3667282"/>
                      <a:pt x="3314782" y="3647393"/>
                    </a:cubicBezTo>
                    <a:cubicBezTo>
                      <a:pt x="3305005" y="3617085"/>
                      <a:pt x="3315760" y="3588671"/>
                      <a:pt x="3331404" y="3566887"/>
                    </a:cubicBezTo>
                    <a:cubicBezTo>
                      <a:pt x="3312827" y="3576358"/>
                      <a:pt x="3292294" y="3583935"/>
                      <a:pt x="3277628" y="3583935"/>
                    </a:cubicBezTo>
                    <a:cubicBezTo>
                      <a:pt x="3265895" y="3583935"/>
                      <a:pt x="3261006" y="3579200"/>
                      <a:pt x="3258073" y="3575411"/>
                    </a:cubicBezTo>
                    <a:cubicBezTo>
                      <a:pt x="3253184" y="3566887"/>
                      <a:pt x="3255139" y="3554575"/>
                      <a:pt x="3263939" y="3535632"/>
                    </a:cubicBezTo>
                    <a:cubicBezTo>
                      <a:pt x="3255139" y="3540367"/>
                      <a:pt x="3245362" y="3543209"/>
                      <a:pt x="3233630" y="3543209"/>
                    </a:cubicBezTo>
                    <a:lnTo>
                      <a:pt x="3233630" y="3543209"/>
                    </a:lnTo>
                    <a:cubicBezTo>
                      <a:pt x="3227763" y="3543209"/>
                      <a:pt x="3220918" y="3542262"/>
                      <a:pt x="3215052" y="3536579"/>
                    </a:cubicBezTo>
                    <a:cubicBezTo>
                      <a:pt x="3205275" y="3555522"/>
                      <a:pt x="3192564" y="3560257"/>
                      <a:pt x="3182786" y="3560257"/>
                    </a:cubicBezTo>
                    <a:cubicBezTo>
                      <a:pt x="3175942" y="3560257"/>
                      <a:pt x="3169098" y="3558363"/>
                      <a:pt x="3162254" y="3554575"/>
                    </a:cubicBezTo>
                    <a:cubicBezTo>
                      <a:pt x="3135855" y="3541314"/>
                      <a:pt x="3122166" y="3506271"/>
                      <a:pt x="3119233" y="3475016"/>
                    </a:cubicBezTo>
                    <a:cubicBezTo>
                      <a:pt x="3118256" y="3475963"/>
                      <a:pt x="3117278" y="3475963"/>
                      <a:pt x="3116300" y="3476910"/>
                    </a:cubicBezTo>
                    <a:cubicBezTo>
                      <a:pt x="3094789" y="3485434"/>
                      <a:pt x="3078168" y="3480698"/>
                      <a:pt x="3070346" y="3466492"/>
                    </a:cubicBezTo>
                    <a:cubicBezTo>
                      <a:pt x="3060568" y="3446602"/>
                      <a:pt x="3070346" y="3411558"/>
                      <a:pt x="3084034" y="3393563"/>
                    </a:cubicBezTo>
                    <a:cubicBezTo>
                      <a:pt x="3085990" y="3390721"/>
                      <a:pt x="3088923" y="3387880"/>
                      <a:pt x="3090878" y="3385038"/>
                    </a:cubicBezTo>
                    <a:cubicBezTo>
                      <a:pt x="3074257" y="3391668"/>
                      <a:pt x="3046880" y="3402087"/>
                      <a:pt x="3023414" y="3402087"/>
                    </a:cubicBezTo>
                    <a:cubicBezTo>
                      <a:pt x="3014614" y="3402087"/>
                      <a:pt x="3007770" y="3401139"/>
                      <a:pt x="3001904" y="3398298"/>
                    </a:cubicBezTo>
                    <a:cubicBezTo>
                      <a:pt x="2988215" y="3392615"/>
                      <a:pt x="2981371" y="3384091"/>
                      <a:pt x="2980393" y="3374620"/>
                    </a:cubicBezTo>
                    <a:cubicBezTo>
                      <a:pt x="2979415" y="3367990"/>
                      <a:pt x="2981371" y="3360413"/>
                      <a:pt x="2986260" y="3352836"/>
                    </a:cubicBezTo>
                    <a:cubicBezTo>
                      <a:pt x="2959861" y="3358519"/>
                      <a:pt x="2943239" y="3355677"/>
                      <a:pt x="2935417" y="3345259"/>
                    </a:cubicBezTo>
                    <a:cubicBezTo>
                      <a:pt x="2930528" y="3338629"/>
                      <a:pt x="2929551" y="3329158"/>
                      <a:pt x="2932484" y="3316845"/>
                    </a:cubicBezTo>
                    <a:cubicBezTo>
                      <a:pt x="2939328" y="3293167"/>
                      <a:pt x="2952039" y="3274224"/>
                      <a:pt x="2972571" y="3258123"/>
                    </a:cubicBezTo>
                    <a:cubicBezTo>
                      <a:pt x="2977460" y="3254335"/>
                      <a:pt x="2983326" y="3249599"/>
                      <a:pt x="2988215" y="3244863"/>
                    </a:cubicBezTo>
                    <a:cubicBezTo>
                      <a:pt x="2989193" y="3243916"/>
                      <a:pt x="2990171" y="3243916"/>
                      <a:pt x="2990171" y="3242969"/>
                    </a:cubicBezTo>
                    <a:cubicBezTo>
                      <a:pt x="2982348" y="3241075"/>
                      <a:pt x="2978438" y="3237286"/>
                      <a:pt x="2976482" y="3234445"/>
                    </a:cubicBezTo>
                    <a:cubicBezTo>
                      <a:pt x="2973549" y="3230656"/>
                      <a:pt x="2970616" y="3223079"/>
                      <a:pt x="2975504" y="3210767"/>
                    </a:cubicBezTo>
                    <a:cubicBezTo>
                      <a:pt x="2975504" y="3209819"/>
                      <a:pt x="2974527" y="3209819"/>
                      <a:pt x="2974527" y="3208872"/>
                    </a:cubicBezTo>
                    <a:cubicBezTo>
                      <a:pt x="2953017" y="3205084"/>
                      <a:pt x="2945194" y="3191824"/>
                      <a:pt x="2942261" y="3181406"/>
                    </a:cubicBezTo>
                    <a:cubicBezTo>
                      <a:pt x="2940306" y="3173829"/>
                      <a:pt x="2941283" y="3166252"/>
                      <a:pt x="2945194" y="3158675"/>
                    </a:cubicBezTo>
                    <a:cubicBezTo>
                      <a:pt x="2941283" y="3152045"/>
                      <a:pt x="2938350" y="3144468"/>
                      <a:pt x="2935417" y="3137838"/>
                    </a:cubicBezTo>
                    <a:cubicBezTo>
                      <a:pt x="2912929" y="3131208"/>
                      <a:pt x="2889463" y="3114160"/>
                      <a:pt x="2885552" y="3073433"/>
                    </a:cubicBezTo>
                    <a:cubicBezTo>
                      <a:pt x="2866975" y="3098059"/>
                      <a:pt x="2844487" y="3108477"/>
                      <a:pt x="2821021" y="3103741"/>
                    </a:cubicBezTo>
                    <a:cubicBezTo>
                      <a:pt x="2795600" y="3099005"/>
                      <a:pt x="2781911" y="3074380"/>
                      <a:pt x="2778978" y="3027971"/>
                    </a:cubicBezTo>
                    <a:cubicBezTo>
                      <a:pt x="2757468" y="3077222"/>
                      <a:pt x="2732046" y="3119842"/>
                      <a:pt x="2698803" y="3119842"/>
                    </a:cubicBezTo>
                    <a:cubicBezTo>
                      <a:pt x="2690003" y="3119842"/>
                      <a:pt x="2681204" y="3117001"/>
                      <a:pt x="2673381" y="3111318"/>
                    </a:cubicBezTo>
                    <a:cubicBezTo>
                      <a:pt x="2632316" y="3084798"/>
                      <a:pt x="2631338" y="3027971"/>
                      <a:pt x="2629383" y="2983456"/>
                    </a:cubicBezTo>
                    <a:lnTo>
                      <a:pt x="2629383" y="2973037"/>
                    </a:lnTo>
                    <a:cubicBezTo>
                      <a:pt x="2627427" y="2922839"/>
                      <a:pt x="2631338" y="2873589"/>
                      <a:pt x="2636227" y="2826232"/>
                    </a:cubicBezTo>
                    <a:cubicBezTo>
                      <a:pt x="2590273" y="2931364"/>
                      <a:pt x="2535519" y="3034601"/>
                      <a:pt x="2483699" y="3034601"/>
                    </a:cubicBezTo>
                    <a:cubicBezTo>
                      <a:pt x="2471966" y="3034601"/>
                      <a:pt x="2461211" y="3029865"/>
                      <a:pt x="2451434" y="3019447"/>
                    </a:cubicBezTo>
                    <a:cubicBezTo>
                      <a:pt x="2365392" y="2932311"/>
                      <a:pt x="2382013" y="2800660"/>
                      <a:pt x="2410368" y="2695529"/>
                    </a:cubicBezTo>
                    <a:cubicBezTo>
                      <a:pt x="2369303" y="2749515"/>
                      <a:pt x="2334104" y="2776982"/>
                      <a:pt x="2305749" y="2776982"/>
                    </a:cubicBezTo>
                    <a:cubicBezTo>
                      <a:pt x="2294017" y="2776982"/>
                      <a:pt x="2284239" y="2772246"/>
                      <a:pt x="2275439" y="2763722"/>
                    </a:cubicBezTo>
                    <a:cubicBezTo>
                      <a:pt x="2269573" y="2758039"/>
                      <a:pt x="2264684" y="2751409"/>
                      <a:pt x="2261751" y="2743832"/>
                    </a:cubicBezTo>
                    <a:cubicBezTo>
                      <a:pt x="2261751" y="2744779"/>
                      <a:pt x="2261751" y="2745726"/>
                      <a:pt x="2261751" y="2746673"/>
                    </a:cubicBezTo>
                    <a:cubicBezTo>
                      <a:pt x="2261751" y="2749515"/>
                      <a:pt x="2261751" y="2752356"/>
                      <a:pt x="2261751" y="2756145"/>
                    </a:cubicBezTo>
                    <a:cubicBezTo>
                      <a:pt x="2262729" y="2776035"/>
                      <a:pt x="2263706" y="2801607"/>
                      <a:pt x="2251974" y="2817708"/>
                    </a:cubicBezTo>
                    <a:cubicBezTo>
                      <a:pt x="2247085" y="2824338"/>
                      <a:pt x="2241218" y="2825285"/>
                      <a:pt x="2237307" y="2825285"/>
                    </a:cubicBezTo>
                    <a:cubicBezTo>
                      <a:pt x="2222641" y="2825285"/>
                      <a:pt x="2206020" y="2808237"/>
                      <a:pt x="2191353" y="2788347"/>
                    </a:cubicBezTo>
                    <a:cubicBezTo>
                      <a:pt x="2203086" y="2811078"/>
                      <a:pt x="2204064" y="2835704"/>
                      <a:pt x="2193308" y="2857488"/>
                    </a:cubicBezTo>
                    <a:cubicBezTo>
                      <a:pt x="2180598" y="2882113"/>
                      <a:pt x="2154199" y="2898214"/>
                      <a:pt x="2122911" y="2898214"/>
                    </a:cubicBezTo>
                    <a:cubicBezTo>
                      <a:pt x="2141488" y="2901056"/>
                      <a:pt x="2161043" y="2907685"/>
                      <a:pt x="2168865" y="2920945"/>
                    </a:cubicBezTo>
                    <a:cubicBezTo>
                      <a:pt x="2173754" y="2929469"/>
                      <a:pt x="2173754" y="2937994"/>
                      <a:pt x="2167888" y="2948412"/>
                    </a:cubicBezTo>
                    <a:cubicBezTo>
                      <a:pt x="2154199" y="2975879"/>
                      <a:pt x="2127800" y="2996715"/>
                      <a:pt x="2102378" y="3013764"/>
                    </a:cubicBezTo>
                    <a:cubicBezTo>
                      <a:pt x="2054469" y="3047860"/>
                      <a:pt x="1990915" y="3089534"/>
                      <a:pt x="1928340" y="3099005"/>
                    </a:cubicBezTo>
                    <a:cubicBezTo>
                      <a:pt x="1955716" y="3108477"/>
                      <a:pt x="2007537" y="3127419"/>
                      <a:pt x="2010471" y="3166252"/>
                    </a:cubicBezTo>
                    <a:cubicBezTo>
                      <a:pt x="2013404" y="3196560"/>
                      <a:pt x="1989938" y="3220238"/>
                      <a:pt x="1970383" y="3234445"/>
                    </a:cubicBezTo>
                    <a:cubicBezTo>
                      <a:pt x="1922473" y="3269489"/>
                      <a:pt x="1861853" y="3290326"/>
                      <a:pt x="1801233" y="3292220"/>
                    </a:cubicBezTo>
                    <a:cubicBezTo>
                      <a:pt x="1811988" y="3298850"/>
                      <a:pt x="1853054" y="3325369"/>
                      <a:pt x="1854031" y="3351889"/>
                    </a:cubicBezTo>
                    <a:cubicBezTo>
                      <a:pt x="1854031" y="3358519"/>
                      <a:pt x="1852076" y="3367043"/>
                      <a:pt x="1840343" y="3374620"/>
                    </a:cubicBezTo>
                    <a:cubicBezTo>
                      <a:pt x="1830565" y="3381250"/>
                      <a:pt x="1818833" y="3385038"/>
                      <a:pt x="1804166" y="3385038"/>
                    </a:cubicBezTo>
                    <a:cubicBezTo>
                      <a:pt x="1786567" y="3385038"/>
                      <a:pt x="1767989" y="3379356"/>
                      <a:pt x="1752346" y="3373673"/>
                    </a:cubicBezTo>
                    <a:cubicBezTo>
                      <a:pt x="1772878" y="3393563"/>
                      <a:pt x="1810033" y="3431448"/>
                      <a:pt x="1801233" y="3472174"/>
                    </a:cubicBezTo>
                    <a:cubicBezTo>
                      <a:pt x="1795366" y="3497747"/>
                      <a:pt x="1773856" y="3518584"/>
                      <a:pt x="1740613" y="3529949"/>
                    </a:cubicBezTo>
                    <a:cubicBezTo>
                      <a:pt x="1718125" y="3537526"/>
                      <a:pt x="1694659" y="3541314"/>
                      <a:pt x="1670215" y="3541314"/>
                    </a:cubicBezTo>
                    <a:cubicBezTo>
                      <a:pt x="1622306" y="3541314"/>
                      <a:pt x="1576352" y="3527108"/>
                      <a:pt x="1539198" y="3500588"/>
                    </a:cubicBezTo>
                    <a:cubicBezTo>
                      <a:pt x="1544086" y="3515742"/>
                      <a:pt x="1548975" y="3530896"/>
                      <a:pt x="1553864" y="3547945"/>
                    </a:cubicBezTo>
                    <a:cubicBezTo>
                      <a:pt x="1568529" y="3596248"/>
                      <a:pt x="1583196" y="3646446"/>
                      <a:pt x="1578307" y="3696644"/>
                    </a:cubicBezTo>
                    <a:cubicBezTo>
                      <a:pt x="1572440" y="3746842"/>
                      <a:pt x="1545064" y="3757260"/>
                      <a:pt x="1523553" y="3757260"/>
                    </a:cubicBezTo>
                    <a:cubicBezTo>
                      <a:pt x="1478577" y="3757260"/>
                      <a:pt x="1418935" y="3713692"/>
                      <a:pt x="1392536" y="3681489"/>
                    </a:cubicBezTo>
                    <a:cubicBezTo>
                      <a:pt x="1400358" y="3702326"/>
                      <a:pt x="1416001" y="3747789"/>
                      <a:pt x="1385692" y="3761049"/>
                    </a:cubicBezTo>
                    <a:cubicBezTo>
                      <a:pt x="1377869" y="3764837"/>
                      <a:pt x="1372003" y="3765784"/>
                      <a:pt x="1364181" y="3765784"/>
                    </a:cubicBezTo>
                    <a:close/>
                    <a:moveTo>
                      <a:pt x="1228275" y="3618979"/>
                    </a:moveTo>
                    <a:cubicBezTo>
                      <a:pt x="1235119" y="3618979"/>
                      <a:pt x="1240985" y="3623715"/>
                      <a:pt x="1241963" y="3630345"/>
                    </a:cubicBezTo>
                    <a:cubicBezTo>
                      <a:pt x="1248807" y="3676754"/>
                      <a:pt x="1283028" y="3719375"/>
                      <a:pt x="1331915" y="3742106"/>
                    </a:cubicBezTo>
                    <a:cubicBezTo>
                      <a:pt x="1350493" y="3751578"/>
                      <a:pt x="1367114" y="3753471"/>
                      <a:pt x="1377869" y="3747789"/>
                    </a:cubicBezTo>
                    <a:cubicBezTo>
                      <a:pt x="1397424" y="3739264"/>
                      <a:pt x="1380803" y="3696644"/>
                      <a:pt x="1375914" y="3683384"/>
                    </a:cubicBezTo>
                    <a:cubicBezTo>
                      <a:pt x="1373958" y="3678648"/>
                      <a:pt x="1374936" y="3673913"/>
                      <a:pt x="1377869" y="3670124"/>
                    </a:cubicBezTo>
                    <a:cubicBezTo>
                      <a:pt x="1382758" y="3662547"/>
                      <a:pt x="1394491" y="3661600"/>
                      <a:pt x="1400358" y="3669177"/>
                    </a:cubicBezTo>
                    <a:cubicBezTo>
                      <a:pt x="1424802" y="3700432"/>
                      <a:pt x="1482488" y="3743053"/>
                      <a:pt x="1522576" y="3743053"/>
                    </a:cubicBezTo>
                    <a:cubicBezTo>
                      <a:pt x="1546042" y="3743053"/>
                      <a:pt x="1559730" y="3727899"/>
                      <a:pt x="1562663" y="3695697"/>
                    </a:cubicBezTo>
                    <a:cubicBezTo>
                      <a:pt x="1567552" y="3648340"/>
                      <a:pt x="1552886" y="3600037"/>
                      <a:pt x="1539198" y="3551733"/>
                    </a:cubicBezTo>
                    <a:cubicBezTo>
                      <a:pt x="1534308" y="3535632"/>
                      <a:pt x="1529420" y="3518584"/>
                      <a:pt x="1525509" y="3502482"/>
                    </a:cubicBezTo>
                    <a:cubicBezTo>
                      <a:pt x="1524531" y="3498694"/>
                      <a:pt x="1525509" y="3493958"/>
                      <a:pt x="1528442" y="3491117"/>
                    </a:cubicBezTo>
                    <a:cubicBezTo>
                      <a:pt x="1533331" y="3485434"/>
                      <a:pt x="1542131" y="3484487"/>
                      <a:pt x="1547997" y="3488275"/>
                    </a:cubicBezTo>
                    <a:cubicBezTo>
                      <a:pt x="1582218" y="3512901"/>
                      <a:pt x="1625239" y="3526160"/>
                      <a:pt x="1670215" y="3526160"/>
                    </a:cubicBezTo>
                    <a:cubicBezTo>
                      <a:pt x="1692703" y="3526160"/>
                      <a:pt x="1715191" y="3522372"/>
                      <a:pt x="1735724" y="3515742"/>
                    </a:cubicBezTo>
                    <a:cubicBezTo>
                      <a:pt x="1748435" y="3511006"/>
                      <a:pt x="1780701" y="3497747"/>
                      <a:pt x="1786567" y="3468386"/>
                    </a:cubicBezTo>
                    <a:cubicBezTo>
                      <a:pt x="1793411" y="3438077"/>
                      <a:pt x="1766034" y="3406822"/>
                      <a:pt x="1738658" y="3381250"/>
                    </a:cubicBezTo>
                    <a:cubicBezTo>
                      <a:pt x="1734746" y="3377461"/>
                      <a:pt x="1733769" y="3371779"/>
                      <a:pt x="1735724" y="3367043"/>
                    </a:cubicBezTo>
                    <a:cubicBezTo>
                      <a:pt x="1738658" y="3360413"/>
                      <a:pt x="1747457" y="3356625"/>
                      <a:pt x="1754301" y="3358519"/>
                    </a:cubicBezTo>
                    <a:cubicBezTo>
                      <a:pt x="1768967" y="3364201"/>
                      <a:pt x="1786567" y="3369884"/>
                      <a:pt x="1803188" y="3369884"/>
                    </a:cubicBezTo>
                    <a:cubicBezTo>
                      <a:pt x="1813944" y="3369884"/>
                      <a:pt x="1822744" y="3367043"/>
                      <a:pt x="1830565" y="3362307"/>
                    </a:cubicBezTo>
                    <a:cubicBezTo>
                      <a:pt x="1837409" y="3357572"/>
                      <a:pt x="1837409" y="3353783"/>
                      <a:pt x="1837409" y="3350942"/>
                    </a:cubicBezTo>
                    <a:cubicBezTo>
                      <a:pt x="1836432" y="3335788"/>
                      <a:pt x="1809055" y="3314004"/>
                      <a:pt x="1789500" y="3302638"/>
                    </a:cubicBezTo>
                    <a:cubicBezTo>
                      <a:pt x="1784611" y="3299797"/>
                      <a:pt x="1781678" y="3294114"/>
                      <a:pt x="1783634" y="3288431"/>
                    </a:cubicBezTo>
                    <a:cubicBezTo>
                      <a:pt x="1785589" y="3281801"/>
                      <a:pt x="1791456" y="3277066"/>
                      <a:pt x="1798300" y="3277066"/>
                    </a:cubicBezTo>
                    <a:cubicBezTo>
                      <a:pt x="1855987" y="3275171"/>
                      <a:pt x="1914651" y="3255282"/>
                      <a:pt x="1959627" y="3222132"/>
                    </a:cubicBezTo>
                    <a:cubicBezTo>
                      <a:pt x="1977227" y="3209819"/>
                      <a:pt x="1996782" y="3189930"/>
                      <a:pt x="1994826" y="3167199"/>
                    </a:cubicBezTo>
                    <a:cubicBezTo>
                      <a:pt x="1991893" y="3137838"/>
                      <a:pt x="1945939" y="3120789"/>
                      <a:pt x="1921495" y="3111318"/>
                    </a:cubicBezTo>
                    <a:cubicBezTo>
                      <a:pt x="1915629" y="3108477"/>
                      <a:pt x="1911718" y="3102794"/>
                      <a:pt x="1912696" y="3097111"/>
                    </a:cubicBezTo>
                    <a:cubicBezTo>
                      <a:pt x="1913674" y="3091428"/>
                      <a:pt x="1918562" y="3085746"/>
                      <a:pt x="1924428" y="3084798"/>
                    </a:cubicBezTo>
                    <a:cubicBezTo>
                      <a:pt x="1983094" y="3075327"/>
                      <a:pt x="2044691" y="3035548"/>
                      <a:pt x="2091624" y="3002398"/>
                    </a:cubicBezTo>
                    <a:cubicBezTo>
                      <a:pt x="2115089" y="2985350"/>
                      <a:pt x="2140511" y="2966407"/>
                      <a:pt x="2152243" y="2942729"/>
                    </a:cubicBezTo>
                    <a:cubicBezTo>
                      <a:pt x="2156154" y="2934205"/>
                      <a:pt x="2154199" y="2929469"/>
                      <a:pt x="2153221" y="2928522"/>
                    </a:cubicBezTo>
                    <a:cubicBezTo>
                      <a:pt x="2148332" y="2919998"/>
                      <a:pt x="2130733" y="2914315"/>
                      <a:pt x="2101401" y="2910527"/>
                    </a:cubicBezTo>
                    <a:cubicBezTo>
                      <a:pt x="2093579" y="2909580"/>
                      <a:pt x="2088690" y="2902950"/>
                      <a:pt x="2088690" y="2895373"/>
                    </a:cubicBezTo>
                    <a:cubicBezTo>
                      <a:pt x="2089668" y="2887796"/>
                      <a:pt x="2095534" y="2883060"/>
                      <a:pt x="2102378" y="2883060"/>
                    </a:cubicBezTo>
                    <a:lnTo>
                      <a:pt x="2104334" y="2883060"/>
                    </a:lnTo>
                    <a:cubicBezTo>
                      <a:pt x="2109223" y="2884007"/>
                      <a:pt x="2114111" y="2884007"/>
                      <a:pt x="2119000" y="2884007"/>
                    </a:cubicBezTo>
                    <a:cubicBezTo>
                      <a:pt x="2145399" y="2884007"/>
                      <a:pt x="2166910" y="2871694"/>
                      <a:pt x="2177665" y="2850858"/>
                    </a:cubicBezTo>
                    <a:cubicBezTo>
                      <a:pt x="2188420" y="2830021"/>
                      <a:pt x="2185487" y="2804448"/>
                      <a:pt x="2168865" y="2782664"/>
                    </a:cubicBezTo>
                    <a:cubicBezTo>
                      <a:pt x="2165932" y="2777929"/>
                      <a:pt x="2164954" y="2773193"/>
                      <a:pt x="2167888" y="2768457"/>
                    </a:cubicBezTo>
                    <a:cubicBezTo>
                      <a:pt x="2172776" y="2759933"/>
                      <a:pt x="2185487" y="2758039"/>
                      <a:pt x="2191353" y="2765616"/>
                    </a:cubicBezTo>
                    <a:lnTo>
                      <a:pt x="2194286" y="2769405"/>
                    </a:lnTo>
                    <a:cubicBezTo>
                      <a:pt x="2220686" y="2804448"/>
                      <a:pt x="2232418" y="2810131"/>
                      <a:pt x="2236329" y="2810131"/>
                    </a:cubicBezTo>
                    <a:cubicBezTo>
                      <a:pt x="2237307" y="2810131"/>
                      <a:pt x="2237307" y="2810131"/>
                      <a:pt x="2239263" y="2808237"/>
                    </a:cubicBezTo>
                    <a:cubicBezTo>
                      <a:pt x="2248063" y="2795924"/>
                      <a:pt x="2247085" y="2772246"/>
                      <a:pt x="2246107" y="2755198"/>
                    </a:cubicBezTo>
                    <a:cubicBezTo>
                      <a:pt x="2246107" y="2751409"/>
                      <a:pt x="2246107" y="2748568"/>
                      <a:pt x="2246107" y="2745726"/>
                    </a:cubicBezTo>
                    <a:cubicBezTo>
                      <a:pt x="2246107" y="2726784"/>
                      <a:pt x="2244152" y="2706894"/>
                      <a:pt x="2242196" y="2687005"/>
                    </a:cubicBezTo>
                    <a:cubicBezTo>
                      <a:pt x="2239263" y="2659538"/>
                      <a:pt x="2236329" y="2630177"/>
                      <a:pt x="2238285" y="2601763"/>
                    </a:cubicBezTo>
                    <a:cubicBezTo>
                      <a:pt x="2238285" y="2594186"/>
                      <a:pt x="2245130" y="2589450"/>
                      <a:pt x="2252951" y="2589450"/>
                    </a:cubicBezTo>
                    <a:cubicBezTo>
                      <a:pt x="2255885" y="2589450"/>
                      <a:pt x="2258818" y="2590397"/>
                      <a:pt x="2260773" y="2592292"/>
                    </a:cubicBezTo>
                    <a:cubicBezTo>
                      <a:pt x="2264684" y="2595133"/>
                      <a:pt x="2268595" y="2597974"/>
                      <a:pt x="2271528" y="2600816"/>
                    </a:cubicBezTo>
                    <a:lnTo>
                      <a:pt x="2277395" y="2605551"/>
                    </a:lnTo>
                    <a:lnTo>
                      <a:pt x="2274461" y="2613128"/>
                    </a:lnTo>
                    <a:cubicBezTo>
                      <a:pt x="2273483" y="2615970"/>
                      <a:pt x="2272506" y="2619758"/>
                      <a:pt x="2271528" y="2622600"/>
                    </a:cubicBezTo>
                    <a:cubicBezTo>
                      <a:pt x="2261751" y="2657643"/>
                      <a:pt x="2255885" y="2724890"/>
                      <a:pt x="2285217" y="2753303"/>
                    </a:cubicBezTo>
                    <a:cubicBezTo>
                      <a:pt x="2291083" y="2758986"/>
                      <a:pt x="2297927" y="2761827"/>
                      <a:pt x="2305749" y="2761827"/>
                    </a:cubicBezTo>
                    <a:cubicBezTo>
                      <a:pt x="2333126" y="2761827"/>
                      <a:pt x="2375169" y="2722995"/>
                      <a:pt x="2424056" y="2651961"/>
                    </a:cubicBezTo>
                    <a:lnTo>
                      <a:pt x="2452411" y="2610287"/>
                    </a:lnTo>
                    <a:lnTo>
                      <a:pt x="2435789" y="2660485"/>
                    </a:lnTo>
                    <a:cubicBezTo>
                      <a:pt x="2402546" y="2766563"/>
                      <a:pt x="2368325" y="2918104"/>
                      <a:pt x="2461211" y="3011869"/>
                    </a:cubicBezTo>
                    <a:cubicBezTo>
                      <a:pt x="2468055" y="3018500"/>
                      <a:pt x="2474899" y="3022288"/>
                      <a:pt x="2482722" y="3022288"/>
                    </a:cubicBezTo>
                    <a:cubicBezTo>
                      <a:pt x="2539430" y="3022288"/>
                      <a:pt x="2614717" y="2838545"/>
                      <a:pt x="2640138" y="2778876"/>
                    </a:cubicBezTo>
                    <a:lnTo>
                      <a:pt x="2658715" y="2734361"/>
                    </a:lnTo>
                    <a:lnTo>
                      <a:pt x="2654804" y="2782664"/>
                    </a:lnTo>
                    <a:cubicBezTo>
                      <a:pt x="2653827" y="2793083"/>
                      <a:pt x="2652849" y="2804448"/>
                      <a:pt x="2651871" y="2814867"/>
                    </a:cubicBezTo>
                    <a:cubicBezTo>
                      <a:pt x="2646983" y="2866959"/>
                      <a:pt x="2642094" y="2920945"/>
                      <a:pt x="2644049" y="2974931"/>
                    </a:cubicBezTo>
                    <a:lnTo>
                      <a:pt x="2644049" y="2985350"/>
                    </a:lnTo>
                    <a:cubicBezTo>
                      <a:pt x="2645027" y="3027024"/>
                      <a:pt x="2646983" y="3079116"/>
                      <a:pt x="2681204" y="3101847"/>
                    </a:cubicBezTo>
                    <a:cubicBezTo>
                      <a:pt x="2687070" y="3105635"/>
                      <a:pt x="2692936" y="3107530"/>
                      <a:pt x="2698803" y="3107530"/>
                    </a:cubicBezTo>
                    <a:cubicBezTo>
                      <a:pt x="2735957" y="3107530"/>
                      <a:pt x="2768223" y="3021341"/>
                      <a:pt x="2779955" y="2989139"/>
                    </a:cubicBezTo>
                    <a:lnTo>
                      <a:pt x="2796578" y="2943676"/>
                    </a:lnTo>
                    <a:lnTo>
                      <a:pt x="2793644" y="2991980"/>
                    </a:lnTo>
                    <a:cubicBezTo>
                      <a:pt x="2790711" y="3053543"/>
                      <a:pt x="2800489" y="3088587"/>
                      <a:pt x="2822976" y="3092376"/>
                    </a:cubicBezTo>
                    <a:cubicBezTo>
                      <a:pt x="2847420" y="3097111"/>
                      <a:pt x="2867953" y="3081010"/>
                      <a:pt x="2886530" y="3045966"/>
                    </a:cubicBezTo>
                    <a:lnTo>
                      <a:pt x="2907062" y="3007134"/>
                    </a:lnTo>
                    <a:lnTo>
                      <a:pt x="2900218" y="3050702"/>
                    </a:lnTo>
                    <a:cubicBezTo>
                      <a:pt x="2899240" y="3054490"/>
                      <a:pt x="2899240" y="3058279"/>
                      <a:pt x="2899240" y="3062068"/>
                    </a:cubicBezTo>
                    <a:cubicBezTo>
                      <a:pt x="2898263" y="3098059"/>
                      <a:pt x="2911951" y="3119842"/>
                      <a:pt x="2941283" y="3127419"/>
                    </a:cubicBezTo>
                    <a:lnTo>
                      <a:pt x="2945194" y="3128367"/>
                    </a:lnTo>
                    <a:lnTo>
                      <a:pt x="2946172" y="3131208"/>
                    </a:lnTo>
                    <a:cubicBezTo>
                      <a:pt x="2950083" y="3140679"/>
                      <a:pt x="2953995" y="3149203"/>
                      <a:pt x="2958883" y="3157727"/>
                    </a:cubicBezTo>
                    <a:lnTo>
                      <a:pt x="2960839" y="3161516"/>
                    </a:lnTo>
                    <a:lnTo>
                      <a:pt x="2958883" y="3165305"/>
                    </a:lnTo>
                    <a:cubicBezTo>
                      <a:pt x="2954972" y="3170987"/>
                      <a:pt x="2953995" y="3175723"/>
                      <a:pt x="2954972" y="3180459"/>
                    </a:cubicBezTo>
                    <a:cubicBezTo>
                      <a:pt x="2957905" y="3190877"/>
                      <a:pt x="2965727" y="3196560"/>
                      <a:pt x="2978438" y="3197507"/>
                    </a:cubicBezTo>
                    <a:lnTo>
                      <a:pt x="2982348" y="3198454"/>
                    </a:lnTo>
                    <a:lnTo>
                      <a:pt x="2984304" y="3201295"/>
                    </a:lnTo>
                    <a:cubicBezTo>
                      <a:pt x="2986260" y="3204137"/>
                      <a:pt x="2987238" y="3206031"/>
                      <a:pt x="2989193" y="3208872"/>
                    </a:cubicBezTo>
                    <a:lnTo>
                      <a:pt x="2991149" y="3211714"/>
                    </a:lnTo>
                    <a:lnTo>
                      <a:pt x="2989193" y="3215502"/>
                    </a:lnTo>
                    <a:cubicBezTo>
                      <a:pt x="2986260" y="3222132"/>
                      <a:pt x="2986260" y="3226868"/>
                      <a:pt x="2987238" y="3229709"/>
                    </a:cubicBezTo>
                    <a:cubicBezTo>
                      <a:pt x="2989193" y="3232551"/>
                      <a:pt x="2994082" y="3232551"/>
                      <a:pt x="2997015" y="3232551"/>
                    </a:cubicBezTo>
                    <a:cubicBezTo>
                      <a:pt x="2998971" y="3232551"/>
                      <a:pt x="2999948" y="3232551"/>
                      <a:pt x="3001904" y="3232551"/>
                    </a:cubicBezTo>
                    <a:lnTo>
                      <a:pt x="3005815" y="3231604"/>
                    </a:lnTo>
                    <a:lnTo>
                      <a:pt x="3015592" y="3242969"/>
                    </a:lnTo>
                    <a:lnTo>
                      <a:pt x="3009726" y="3247705"/>
                    </a:lnTo>
                    <a:cubicBezTo>
                      <a:pt x="3004837" y="3251493"/>
                      <a:pt x="3000926" y="3255282"/>
                      <a:pt x="2996038" y="3259070"/>
                    </a:cubicBezTo>
                    <a:cubicBezTo>
                      <a:pt x="2990171" y="3263806"/>
                      <a:pt x="2985282" y="3268542"/>
                      <a:pt x="2979415" y="3272330"/>
                    </a:cubicBezTo>
                    <a:cubicBezTo>
                      <a:pt x="2961816" y="3286537"/>
                      <a:pt x="2951061" y="3302638"/>
                      <a:pt x="2944217" y="3323475"/>
                    </a:cubicBezTo>
                    <a:cubicBezTo>
                      <a:pt x="2942261" y="3328210"/>
                      <a:pt x="2941283" y="3335788"/>
                      <a:pt x="2944217" y="3339576"/>
                    </a:cubicBezTo>
                    <a:cubicBezTo>
                      <a:pt x="2947150" y="3343365"/>
                      <a:pt x="2953995" y="3344312"/>
                      <a:pt x="2959861" y="3344312"/>
                    </a:cubicBezTo>
                    <a:cubicBezTo>
                      <a:pt x="2970616" y="3344312"/>
                      <a:pt x="2986260" y="3341471"/>
                      <a:pt x="3004837" y="3334841"/>
                    </a:cubicBezTo>
                    <a:lnTo>
                      <a:pt x="3040036" y="3323475"/>
                    </a:lnTo>
                    <a:lnTo>
                      <a:pt x="3011681" y="3347153"/>
                    </a:lnTo>
                    <a:cubicBezTo>
                      <a:pt x="2997993" y="3358519"/>
                      <a:pt x="2991149" y="3367990"/>
                      <a:pt x="2992127" y="3375567"/>
                    </a:cubicBezTo>
                    <a:cubicBezTo>
                      <a:pt x="2993104" y="3380303"/>
                      <a:pt x="2997015" y="3384091"/>
                      <a:pt x="3005815" y="3387880"/>
                    </a:cubicBezTo>
                    <a:cubicBezTo>
                      <a:pt x="3009726" y="3389774"/>
                      <a:pt x="3014614" y="3390721"/>
                      <a:pt x="3020481" y="3390721"/>
                    </a:cubicBezTo>
                    <a:cubicBezTo>
                      <a:pt x="3044925" y="3390721"/>
                      <a:pt x="3079146" y="3377461"/>
                      <a:pt x="3094789" y="3368937"/>
                    </a:cubicBezTo>
                    <a:cubicBezTo>
                      <a:pt x="3099678" y="3367043"/>
                      <a:pt x="3103589" y="3365149"/>
                      <a:pt x="3107500" y="3362307"/>
                    </a:cubicBezTo>
                    <a:lnTo>
                      <a:pt x="3136832" y="3346206"/>
                    </a:lnTo>
                    <a:lnTo>
                      <a:pt x="3115322" y="3376514"/>
                    </a:lnTo>
                    <a:cubicBezTo>
                      <a:pt x="3108478" y="3385985"/>
                      <a:pt x="3100656" y="3395457"/>
                      <a:pt x="3092834" y="3405875"/>
                    </a:cubicBezTo>
                    <a:cubicBezTo>
                      <a:pt x="3081101" y="3419135"/>
                      <a:pt x="3073279" y="3449443"/>
                      <a:pt x="3080123" y="3463650"/>
                    </a:cubicBezTo>
                    <a:cubicBezTo>
                      <a:pt x="3084034" y="3472174"/>
                      <a:pt x="3092834" y="3472174"/>
                      <a:pt x="3107500" y="3467439"/>
                    </a:cubicBezTo>
                    <a:cubicBezTo>
                      <a:pt x="3110434" y="3466492"/>
                      <a:pt x="3114345" y="3464597"/>
                      <a:pt x="3118256" y="3461756"/>
                    </a:cubicBezTo>
                    <a:lnTo>
                      <a:pt x="3129988" y="3453232"/>
                    </a:lnTo>
                    <a:lnTo>
                      <a:pt x="3130966" y="3466492"/>
                    </a:lnTo>
                    <a:cubicBezTo>
                      <a:pt x="3132921" y="3504376"/>
                      <a:pt x="3146610" y="3535632"/>
                      <a:pt x="3167143" y="3546050"/>
                    </a:cubicBezTo>
                    <a:cubicBezTo>
                      <a:pt x="3184742" y="3555522"/>
                      <a:pt x="3196475" y="3548892"/>
                      <a:pt x="3204297" y="3524266"/>
                    </a:cubicBezTo>
                    <a:lnTo>
                      <a:pt x="3210163" y="3507218"/>
                    </a:lnTo>
                    <a:lnTo>
                      <a:pt x="3218963" y="3523319"/>
                    </a:lnTo>
                    <a:cubicBezTo>
                      <a:pt x="3223852" y="3531843"/>
                      <a:pt x="3228741" y="3532790"/>
                      <a:pt x="3232652" y="3532790"/>
                    </a:cubicBezTo>
                    <a:cubicBezTo>
                      <a:pt x="3250251" y="3532790"/>
                      <a:pt x="3262962" y="3524266"/>
                      <a:pt x="3277628" y="3513848"/>
                    </a:cubicBezTo>
                    <a:cubicBezTo>
                      <a:pt x="3278606" y="3512901"/>
                      <a:pt x="3281539" y="3510059"/>
                      <a:pt x="3284472" y="3506271"/>
                    </a:cubicBezTo>
                    <a:lnTo>
                      <a:pt x="3297182" y="3514795"/>
                    </a:lnTo>
                    <a:cubicBezTo>
                      <a:pt x="3296205" y="3516689"/>
                      <a:pt x="3294249" y="3518584"/>
                      <a:pt x="3292294" y="3522372"/>
                    </a:cubicBezTo>
                    <a:lnTo>
                      <a:pt x="3290338" y="3525213"/>
                    </a:lnTo>
                    <a:cubicBezTo>
                      <a:pt x="3286427" y="3531843"/>
                      <a:pt x="3281539" y="3537526"/>
                      <a:pt x="3278606" y="3544156"/>
                    </a:cubicBezTo>
                    <a:cubicBezTo>
                      <a:pt x="3266873" y="3565940"/>
                      <a:pt x="3269806" y="3571623"/>
                      <a:pt x="3270784" y="3572570"/>
                    </a:cubicBezTo>
                    <a:cubicBezTo>
                      <a:pt x="3271762" y="3574464"/>
                      <a:pt x="3275672" y="3574464"/>
                      <a:pt x="3277628" y="3574464"/>
                    </a:cubicBezTo>
                    <a:cubicBezTo>
                      <a:pt x="3292294" y="3574464"/>
                      <a:pt x="3321626" y="3562151"/>
                      <a:pt x="3356825" y="3541314"/>
                    </a:cubicBezTo>
                    <a:lnTo>
                      <a:pt x="3401801" y="3514795"/>
                    </a:lnTo>
                    <a:lnTo>
                      <a:pt x="3366602" y="3551733"/>
                    </a:lnTo>
                    <a:cubicBezTo>
                      <a:pt x="3332381" y="3587724"/>
                      <a:pt x="3320649" y="3618032"/>
                      <a:pt x="3329448" y="3647393"/>
                    </a:cubicBezTo>
                    <a:cubicBezTo>
                      <a:pt x="3332381" y="3657811"/>
                      <a:pt x="3338248" y="3659706"/>
                      <a:pt x="3343137" y="3659706"/>
                    </a:cubicBezTo>
                    <a:cubicBezTo>
                      <a:pt x="3364647" y="3659706"/>
                      <a:pt x="3401801" y="3627503"/>
                      <a:pt x="3412556" y="3614243"/>
                    </a:cubicBezTo>
                    <a:cubicBezTo>
                      <a:pt x="3414512" y="3611402"/>
                      <a:pt x="3418423" y="3602878"/>
                      <a:pt x="3423312" y="3589618"/>
                    </a:cubicBezTo>
                    <a:cubicBezTo>
                      <a:pt x="3424290" y="3585830"/>
                      <a:pt x="3426245" y="3582041"/>
                      <a:pt x="3431134" y="3582041"/>
                    </a:cubicBezTo>
                    <a:lnTo>
                      <a:pt x="3435045" y="3582041"/>
                    </a:lnTo>
                    <a:lnTo>
                      <a:pt x="3437000" y="3584883"/>
                    </a:lnTo>
                    <a:cubicBezTo>
                      <a:pt x="3438956" y="3587724"/>
                      <a:pt x="3438956" y="3588671"/>
                      <a:pt x="3437000" y="3597195"/>
                    </a:cubicBezTo>
                    <a:cubicBezTo>
                      <a:pt x="3434067" y="3608561"/>
                      <a:pt x="3432112" y="3619926"/>
                      <a:pt x="3432112" y="3630345"/>
                    </a:cubicBezTo>
                    <a:lnTo>
                      <a:pt x="3432112" y="3632239"/>
                    </a:lnTo>
                    <a:cubicBezTo>
                      <a:pt x="3431134" y="3650235"/>
                      <a:pt x="3430156" y="3668230"/>
                      <a:pt x="3445800" y="3676754"/>
                    </a:cubicBezTo>
                    <a:cubicBezTo>
                      <a:pt x="3448733" y="3678648"/>
                      <a:pt x="3452644" y="3679596"/>
                      <a:pt x="3455577" y="3679596"/>
                    </a:cubicBezTo>
                    <a:cubicBezTo>
                      <a:pt x="3476110" y="3679596"/>
                      <a:pt x="3504465" y="3651181"/>
                      <a:pt x="3533797" y="3601931"/>
                    </a:cubicBezTo>
                    <a:lnTo>
                      <a:pt x="3548463" y="3577305"/>
                    </a:lnTo>
                    <a:lnTo>
                      <a:pt x="3547486" y="3605719"/>
                    </a:lnTo>
                    <a:cubicBezTo>
                      <a:pt x="3546508" y="3645499"/>
                      <a:pt x="3554330" y="3661600"/>
                      <a:pt x="3561174" y="3668230"/>
                    </a:cubicBezTo>
                    <a:lnTo>
                      <a:pt x="3564107" y="3671071"/>
                    </a:lnTo>
                    <a:lnTo>
                      <a:pt x="3562151" y="3674860"/>
                    </a:lnTo>
                    <a:cubicBezTo>
                      <a:pt x="3555307" y="3692855"/>
                      <a:pt x="3554330" y="3706115"/>
                      <a:pt x="3559218" y="3712745"/>
                    </a:cubicBezTo>
                    <a:cubicBezTo>
                      <a:pt x="3567040" y="3724111"/>
                      <a:pt x="3599306" y="3717481"/>
                      <a:pt x="3630594" y="3698538"/>
                    </a:cubicBezTo>
                    <a:lnTo>
                      <a:pt x="3632549" y="3697591"/>
                    </a:lnTo>
                    <a:cubicBezTo>
                      <a:pt x="3635482" y="3694749"/>
                      <a:pt x="3637438" y="3690961"/>
                      <a:pt x="3640371" y="3688119"/>
                    </a:cubicBezTo>
                    <a:cubicBezTo>
                      <a:pt x="3645260" y="3682437"/>
                      <a:pt x="3650148" y="3676754"/>
                      <a:pt x="3655037" y="3671071"/>
                    </a:cubicBezTo>
                    <a:cubicBezTo>
                      <a:pt x="3656993" y="3668230"/>
                      <a:pt x="3660904" y="3667282"/>
                      <a:pt x="3664815" y="3667282"/>
                    </a:cubicBezTo>
                    <a:cubicBezTo>
                      <a:pt x="3670681" y="3667282"/>
                      <a:pt x="3675570" y="3671071"/>
                      <a:pt x="3676548" y="3676754"/>
                    </a:cubicBezTo>
                    <a:cubicBezTo>
                      <a:pt x="3681436" y="3705168"/>
                      <a:pt x="3701969" y="3731687"/>
                      <a:pt x="3731301" y="3745894"/>
                    </a:cubicBezTo>
                    <a:cubicBezTo>
                      <a:pt x="3742057" y="3751578"/>
                      <a:pt x="3751834" y="3752524"/>
                      <a:pt x="3758678" y="3749683"/>
                    </a:cubicBezTo>
                    <a:cubicBezTo>
                      <a:pt x="3763567" y="3747789"/>
                      <a:pt x="3766500" y="3739264"/>
                      <a:pt x="3755745" y="3711798"/>
                    </a:cubicBezTo>
                    <a:cubicBezTo>
                      <a:pt x="3754767" y="3708009"/>
                      <a:pt x="3754767" y="3704221"/>
                      <a:pt x="3756723" y="3700432"/>
                    </a:cubicBezTo>
                    <a:cubicBezTo>
                      <a:pt x="3760634" y="3694749"/>
                      <a:pt x="3770411" y="3693803"/>
                      <a:pt x="3775300" y="3699485"/>
                    </a:cubicBezTo>
                    <a:cubicBezTo>
                      <a:pt x="3789966" y="3718427"/>
                      <a:pt x="3826143" y="3744948"/>
                      <a:pt x="3850586" y="3744948"/>
                    </a:cubicBezTo>
                    <a:cubicBezTo>
                      <a:pt x="3859386" y="3744948"/>
                      <a:pt x="3871119" y="3742106"/>
                      <a:pt x="3873074" y="3717481"/>
                    </a:cubicBezTo>
                    <a:cubicBezTo>
                      <a:pt x="3876008" y="3688119"/>
                      <a:pt x="3867208" y="3657811"/>
                      <a:pt x="3858409" y="3627503"/>
                    </a:cubicBezTo>
                    <a:cubicBezTo>
                      <a:pt x="3855475" y="3617085"/>
                      <a:pt x="3852542" y="3606667"/>
                      <a:pt x="3849608" y="3596248"/>
                    </a:cubicBezTo>
                    <a:cubicBezTo>
                      <a:pt x="3848631" y="3592459"/>
                      <a:pt x="3849608" y="3589618"/>
                      <a:pt x="3851564" y="3586777"/>
                    </a:cubicBezTo>
                    <a:cubicBezTo>
                      <a:pt x="3855475" y="3582041"/>
                      <a:pt x="3863297" y="3581094"/>
                      <a:pt x="3868186" y="3584883"/>
                    </a:cubicBezTo>
                    <a:cubicBezTo>
                      <a:pt x="3899474" y="3607614"/>
                      <a:pt x="3946405" y="3615191"/>
                      <a:pt x="3984537" y="3601931"/>
                    </a:cubicBezTo>
                    <a:cubicBezTo>
                      <a:pt x="3992359" y="3599089"/>
                      <a:pt x="4010937" y="3591513"/>
                      <a:pt x="4014847" y="3574464"/>
                    </a:cubicBezTo>
                    <a:cubicBezTo>
                      <a:pt x="4018759" y="3556468"/>
                      <a:pt x="4002137" y="3537526"/>
                      <a:pt x="3985515" y="3521425"/>
                    </a:cubicBezTo>
                    <a:cubicBezTo>
                      <a:pt x="3982582" y="3518584"/>
                      <a:pt x="3981604" y="3513848"/>
                      <a:pt x="3983560" y="3509112"/>
                    </a:cubicBezTo>
                    <a:cubicBezTo>
                      <a:pt x="3985515" y="3504376"/>
                      <a:pt x="3989426" y="3501535"/>
                      <a:pt x="3994315" y="3501535"/>
                    </a:cubicBezTo>
                    <a:lnTo>
                      <a:pt x="3995292" y="3501535"/>
                    </a:lnTo>
                    <a:lnTo>
                      <a:pt x="3998226" y="3502482"/>
                    </a:lnTo>
                    <a:cubicBezTo>
                      <a:pt x="4011914" y="3508165"/>
                      <a:pt x="4032447" y="3512901"/>
                      <a:pt x="4044179" y="3505324"/>
                    </a:cubicBezTo>
                    <a:cubicBezTo>
                      <a:pt x="4048091" y="3503430"/>
                      <a:pt x="4047113" y="3501535"/>
                      <a:pt x="4047113" y="3500588"/>
                    </a:cubicBezTo>
                    <a:cubicBezTo>
                      <a:pt x="4047113" y="3493011"/>
                      <a:pt x="4032447" y="3480698"/>
                      <a:pt x="4018759" y="3472174"/>
                    </a:cubicBezTo>
                    <a:cubicBezTo>
                      <a:pt x="4014847" y="3469333"/>
                      <a:pt x="4012892" y="3464597"/>
                      <a:pt x="4013870" y="3459862"/>
                    </a:cubicBezTo>
                    <a:cubicBezTo>
                      <a:pt x="4014847" y="3455126"/>
                      <a:pt x="4019736" y="3450390"/>
                      <a:pt x="4025602" y="3450390"/>
                    </a:cubicBezTo>
                    <a:cubicBezTo>
                      <a:pt x="4061780" y="3449443"/>
                      <a:pt x="4097956" y="3437130"/>
                      <a:pt x="4126310" y="3416293"/>
                    </a:cubicBezTo>
                    <a:cubicBezTo>
                      <a:pt x="4136088" y="3408717"/>
                      <a:pt x="4148799" y="3397351"/>
                      <a:pt x="4146843" y="3383144"/>
                    </a:cubicBezTo>
                    <a:cubicBezTo>
                      <a:pt x="4144887" y="3366096"/>
                      <a:pt x="4117510" y="3355677"/>
                      <a:pt x="4102845" y="3349995"/>
                    </a:cubicBezTo>
                    <a:cubicBezTo>
                      <a:pt x="4097956" y="3348100"/>
                      <a:pt x="4095023" y="3343365"/>
                      <a:pt x="4095023" y="3337682"/>
                    </a:cubicBezTo>
                    <a:cubicBezTo>
                      <a:pt x="4096000" y="3332946"/>
                      <a:pt x="4099912" y="3328210"/>
                      <a:pt x="4104801" y="3328210"/>
                    </a:cubicBezTo>
                    <a:cubicBezTo>
                      <a:pt x="4140977" y="3322528"/>
                      <a:pt x="4180086" y="3297902"/>
                      <a:pt x="4209419" y="3276118"/>
                    </a:cubicBezTo>
                    <a:cubicBezTo>
                      <a:pt x="4224084" y="3265700"/>
                      <a:pt x="4239729" y="3253388"/>
                      <a:pt x="4246574" y="3239180"/>
                    </a:cubicBezTo>
                    <a:cubicBezTo>
                      <a:pt x="4248528" y="3234445"/>
                      <a:pt x="4247551" y="3233498"/>
                      <a:pt x="4247551" y="3232551"/>
                    </a:cubicBezTo>
                    <a:cubicBezTo>
                      <a:pt x="4245595" y="3229709"/>
                      <a:pt x="4239729" y="3224973"/>
                      <a:pt x="4216264" y="3223079"/>
                    </a:cubicBezTo>
                    <a:cubicBezTo>
                      <a:pt x="4209419" y="3222132"/>
                      <a:pt x="4205508" y="3216450"/>
                      <a:pt x="4205508" y="3210767"/>
                    </a:cubicBezTo>
                    <a:cubicBezTo>
                      <a:pt x="4206486" y="3205084"/>
                      <a:pt x="4211375" y="3200348"/>
                      <a:pt x="4217241" y="3200348"/>
                    </a:cubicBezTo>
                    <a:lnTo>
                      <a:pt x="4219197" y="3200348"/>
                    </a:lnTo>
                    <a:cubicBezTo>
                      <a:pt x="4238751" y="3203189"/>
                      <a:pt x="4254396" y="3195613"/>
                      <a:pt x="4262216" y="3181406"/>
                    </a:cubicBezTo>
                    <a:cubicBezTo>
                      <a:pt x="4269061" y="3169093"/>
                      <a:pt x="4266128" y="3153939"/>
                      <a:pt x="4256350" y="3141626"/>
                    </a:cubicBezTo>
                    <a:cubicBezTo>
                      <a:pt x="4253417" y="3137838"/>
                      <a:pt x="4253417" y="3134049"/>
                      <a:pt x="4255373" y="3129314"/>
                    </a:cubicBezTo>
                    <a:cubicBezTo>
                      <a:pt x="4259283" y="3122684"/>
                      <a:pt x="4270038" y="3120789"/>
                      <a:pt x="4274927" y="3127419"/>
                    </a:cubicBezTo>
                    <a:lnTo>
                      <a:pt x="4276883" y="3130261"/>
                    </a:lnTo>
                    <a:cubicBezTo>
                      <a:pt x="4293505" y="3152992"/>
                      <a:pt x="4300350" y="3154886"/>
                      <a:pt x="4301327" y="3154886"/>
                    </a:cubicBezTo>
                    <a:cubicBezTo>
                      <a:pt x="4306216" y="3148256"/>
                      <a:pt x="4305237" y="3133102"/>
                      <a:pt x="4305237" y="3122684"/>
                    </a:cubicBezTo>
                    <a:lnTo>
                      <a:pt x="4305237" y="3117001"/>
                    </a:lnTo>
                    <a:cubicBezTo>
                      <a:pt x="4305237" y="3104688"/>
                      <a:pt x="4303283" y="3092376"/>
                      <a:pt x="4302304" y="3080063"/>
                    </a:cubicBezTo>
                    <a:cubicBezTo>
                      <a:pt x="4300350" y="3062068"/>
                      <a:pt x="4298394" y="3044072"/>
                      <a:pt x="4300350" y="3026077"/>
                    </a:cubicBezTo>
                    <a:cubicBezTo>
                      <a:pt x="4301327" y="3017552"/>
                      <a:pt x="4312082" y="3012817"/>
                      <a:pt x="4318926" y="3017552"/>
                    </a:cubicBezTo>
                    <a:cubicBezTo>
                      <a:pt x="4323815" y="3021341"/>
                      <a:pt x="4328704" y="3025130"/>
                      <a:pt x="4334570" y="3028918"/>
                    </a:cubicBezTo>
                    <a:cubicBezTo>
                      <a:pt x="4344348" y="3036495"/>
                      <a:pt x="4354125" y="3044072"/>
                      <a:pt x="4364880" y="3048808"/>
                    </a:cubicBezTo>
                    <a:cubicBezTo>
                      <a:pt x="4373681" y="3053543"/>
                      <a:pt x="4380524" y="3052596"/>
                      <a:pt x="4385413" y="3046913"/>
                    </a:cubicBezTo>
                    <a:cubicBezTo>
                      <a:pt x="4390302" y="3041231"/>
                      <a:pt x="4391279" y="3030812"/>
                      <a:pt x="4389323" y="3022288"/>
                    </a:cubicBezTo>
                    <a:cubicBezTo>
                      <a:pt x="4381501" y="2992927"/>
                      <a:pt x="4356080" y="2961672"/>
                      <a:pt x="4334570" y="2945571"/>
                    </a:cubicBezTo>
                    <a:cubicBezTo>
                      <a:pt x="4330660" y="2942729"/>
                      <a:pt x="4328704" y="2937047"/>
                      <a:pt x="4330660" y="2933258"/>
                    </a:cubicBezTo>
                    <a:cubicBezTo>
                      <a:pt x="4332614" y="2926628"/>
                      <a:pt x="4341415" y="2923787"/>
                      <a:pt x="4348258" y="2927575"/>
                    </a:cubicBezTo>
                    <a:cubicBezTo>
                      <a:pt x="4355103" y="2932311"/>
                      <a:pt x="4365859" y="2937047"/>
                      <a:pt x="4376614" y="2937047"/>
                    </a:cubicBezTo>
                    <a:cubicBezTo>
                      <a:pt x="4382480" y="2937047"/>
                      <a:pt x="4388346" y="2935152"/>
                      <a:pt x="4393235" y="2932311"/>
                    </a:cubicBezTo>
                    <a:cubicBezTo>
                      <a:pt x="4403991" y="2924734"/>
                      <a:pt x="4401057" y="2905791"/>
                      <a:pt x="4397146" y="2894426"/>
                    </a:cubicBezTo>
                    <a:cubicBezTo>
                      <a:pt x="4387369" y="2871694"/>
                      <a:pt x="4360970" y="2854646"/>
                      <a:pt x="4342392" y="2842334"/>
                    </a:cubicBezTo>
                    <a:cubicBezTo>
                      <a:pt x="4318926" y="2827180"/>
                      <a:pt x="4293505" y="2815814"/>
                      <a:pt x="4270038" y="2804448"/>
                    </a:cubicBezTo>
                    <a:cubicBezTo>
                      <a:pt x="4251463" y="2795924"/>
                      <a:pt x="4231906" y="2786453"/>
                      <a:pt x="4213329" y="2776035"/>
                    </a:cubicBezTo>
                    <a:lnTo>
                      <a:pt x="4211375" y="2775087"/>
                    </a:lnTo>
                    <a:lnTo>
                      <a:pt x="4210396" y="2773193"/>
                    </a:lnTo>
                    <a:cubicBezTo>
                      <a:pt x="4208442" y="2769405"/>
                      <a:pt x="4207463" y="2765616"/>
                      <a:pt x="4205508" y="2761827"/>
                    </a:cubicBezTo>
                    <a:lnTo>
                      <a:pt x="4201597" y="2752356"/>
                    </a:lnTo>
                    <a:lnTo>
                      <a:pt x="4213329" y="2751409"/>
                    </a:lnTo>
                    <a:cubicBezTo>
                      <a:pt x="4214308" y="2751409"/>
                      <a:pt x="4216264" y="2751409"/>
                      <a:pt x="4217241" y="2752356"/>
                    </a:cubicBezTo>
                    <a:cubicBezTo>
                      <a:pt x="4232885" y="2758986"/>
                      <a:pt x="4252440" y="2759933"/>
                      <a:pt x="4273950" y="2757092"/>
                    </a:cubicBezTo>
                    <a:cubicBezTo>
                      <a:pt x="4287639" y="2755198"/>
                      <a:pt x="4301327" y="2746673"/>
                      <a:pt x="4304260" y="2738149"/>
                    </a:cubicBezTo>
                    <a:cubicBezTo>
                      <a:pt x="4306216" y="2732467"/>
                      <a:pt x="4305237" y="2726784"/>
                      <a:pt x="4299371" y="2721101"/>
                    </a:cubicBezTo>
                    <a:cubicBezTo>
                      <a:pt x="4292528" y="2712577"/>
                      <a:pt x="4281772" y="2706894"/>
                      <a:pt x="4267105" y="2701211"/>
                    </a:cubicBezTo>
                    <a:lnTo>
                      <a:pt x="4251463" y="2695529"/>
                    </a:lnTo>
                    <a:lnTo>
                      <a:pt x="4266128" y="2687952"/>
                    </a:lnTo>
                    <a:cubicBezTo>
                      <a:pt x="4270038" y="2686057"/>
                      <a:pt x="4273950" y="2683216"/>
                      <a:pt x="4276883" y="2679427"/>
                    </a:cubicBezTo>
                    <a:cubicBezTo>
                      <a:pt x="4292528" y="2662379"/>
                      <a:pt x="4287639" y="2635860"/>
                      <a:pt x="4264172" y="2601763"/>
                    </a:cubicBezTo>
                    <a:lnTo>
                      <a:pt x="4261239" y="2597974"/>
                    </a:lnTo>
                    <a:lnTo>
                      <a:pt x="4264172" y="2594186"/>
                    </a:lnTo>
                    <a:cubicBezTo>
                      <a:pt x="4277861" y="2575243"/>
                      <a:pt x="4287639" y="2556301"/>
                      <a:pt x="4293505" y="2538305"/>
                    </a:cubicBezTo>
                    <a:cubicBezTo>
                      <a:pt x="4296438" y="2529781"/>
                      <a:pt x="4295461" y="2521257"/>
                      <a:pt x="4292528" y="2513680"/>
                    </a:cubicBezTo>
                    <a:lnTo>
                      <a:pt x="4289595" y="2507997"/>
                    </a:lnTo>
                    <a:lnTo>
                      <a:pt x="4301327" y="2501367"/>
                    </a:lnTo>
                    <a:lnTo>
                      <a:pt x="4305237" y="2503261"/>
                    </a:lnTo>
                    <a:cubicBezTo>
                      <a:pt x="4341415" y="2525045"/>
                      <a:pt x="4366836" y="2528834"/>
                      <a:pt x="4378568" y="2512733"/>
                    </a:cubicBezTo>
                    <a:cubicBezTo>
                      <a:pt x="4392257" y="2494737"/>
                      <a:pt x="4389323" y="2451169"/>
                      <a:pt x="4371725" y="2403813"/>
                    </a:cubicBezTo>
                    <a:lnTo>
                      <a:pt x="4370746" y="2400024"/>
                    </a:lnTo>
                    <a:cubicBezTo>
                      <a:pt x="4366836" y="2395289"/>
                      <a:pt x="4361947" y="2390553"/>
                      <a:pt x="4358036" y="2384870"/>
                    </a:cubicBezTo>
                    <a:cubicBezTo>
                      <a:pt x="4350214" y="2375399"/>
                      <a:pt x="4342392" y="2366875"/>
                      <a:pt x="4335547" y="2357403"/>
                    </a:cubicBezTo>
                    <a:cubicBezTo>
                      <a:pt x="4332614" y="2352668"/>
                      <a:pt x="4331637" y="2346985"/>
                      <a:pt x="4333593" y="2342249"/>
                    </a:cubicBezTo>
                    <a:cubicBezTo>
                      <a:pt x="4335547" y="2337514"/>
                      <a:pt x="4340436" y="2334673"/>
                      <a:pt x="4346302" y="2334673"/>
                    </a:cubicBezTo>
                    <a:cubicBezTo>
                      <a:pt x="4349237" y="2334673"/>
                      <a:pt x="4351191" y="2334673"/>
                      <a:pt x="4354125" y="2334673"/>
                    </a:cubicBezTo>
                    <a:cubicBezTo>
                      <a:pt x="4401057" y="2334673"/>
                      <a:pt x="4447012" y="2310994"/>
                      <a:pt x="4479276" y="2272162"/>
                    </a:cubicBezTo>
                    <a:cubicBezTo>
                      <a:pt x="4488077" y="2260797"/>
                      <a:pt x="4497853" y="2244695"/>
                      <a:pt x="4494920" y="2229541"/>
                    </a:cubicBezTo>
                    <a:cubicBezTo>
                      <a:pt x="4492964" y="2220070"/>
                      <a:pt x="4481232" y="2215334"/>
                      <a:pt x="4461677" y="2215334"/>
                    </a:cubicBezTo>
                    <a:cubicBezTo>
                      <a:pt x="4448966" y="2215334"/>
                      <a:pt x="4436256" y="2217228"/>
                      <a:pt x="4429411" y="2218176"/>
                    </a:cubicBezTo>
                    <a:lnTo>
                      <a:pt x="4427455" y="2218176"/>
                    </a:lnTo>
                    <a:cubicBezTo>
                      <a:pt x="4420612" y="2218176"/>
                      <a:pt x="4414746" y="2213440"/>
                      <a:pt x="4412790" y="2206810"/>
                    </a:cubicBezTo>
                    <a:cubicBezTo>
                      <a:pt x="4411813" y="2201127"/>
                      <a:pt x="4414746" y="2194498"/>
                      <a:pt x="4420612" y="2192603"/>
                    </a:cubicBezTo>
                    <a:cubicBezTo>
                      <a:pt x="4457765" y="2175555"/>
                      <a:pt x="4523276" y="2119674"/>
                      <a:pt x="4520342" y="2079895"/>
                    </a:cubicBezTo>
                    <a:cubicBezTo>
                      <a:pt x="4519364" y="2063794"/>
                      <a:pt x="4505675" y="2051481"/>
                      <a:pt x="4479276" y="2042957"/>
                    </a:cubicBezTo>
                    <a:cubicBezTo>
                      <a:pt x="4456788" y="2036327"/>
                      <a:pt x="4432344" y="2032539"/>
                      <a:pt x="4401057" y="2032539"/>
                    </a:cubicBezTo>
                    <a:cubicBezTo>
                      <a:pt x="4377591" y="2032539"/>
                      <a:pt x="4353147" y="2034432"/>
                      <a:pt x="4329681" y="2036327"/>
                    </a:cubicBezTo>
                    <a:cubicBezTo>
                      <a:pt x="4312082" y="2037274"/>
                      <a:pt x="4294482" y="2039168"/>
                      <a:pt x="4276883" y="2039168"/>
                    </a:cubicBezTo>
                    <a:lnTo>
                      <a:pt x="4276883" y="2039168"/>
                    </a:lnTo>
                    <a:cubicBezTo>
                      <a:pt x="4271017" y="2039168"/>
                      <a:pt x="4266128" y="2035380"/>
                      <a:pt x="4263195" y="2030644"/>
                    </a:cubicBezTo>
                    <a:cubicBezTo>
                      <a:pt x="4261239" y="2024961"/>
                      <a:pt x="4262216" y="2019278"/>
                      <a:pt x="4267105" y="2015490"/>
                    </a:cubicBezTo>
                    <a:cubicBezTo>
                      <a:pt x="4315993" y="1973816"/>
                      <a:pt x="4341415" y="1906570"/>
                      <a:pt x="4332614" y="1843113"/>
                    </a:cubicBezTo>
                    <a:cubicBezTo>
                      <a:pt x="4330660" y="1829853"/>
                      <a:pt x="4323815" y="1797650"/>
                      <a:pt x="4295461" y="1785338"/>
                    </a:cubicBezTo>
                    <a:cubicBezTo>
                      <a:pt x="4289595" y="1782496"/>
                      <a:pt x="4282750" y="1781549"/>
                      <a:pt x="4274927" y="1781549"/>
                    </a:cubicBezTo>
                    <a:cubicBezTo>
                      <a:pt x="4245595" y="1781549"/>
                      <a:pt x="4213329" y="1803333"/>
                      <a:pt x="4197686" y="1812804"/>
                    </a:cubicBezTo>
                    <a:cubicBezTo>
                      <a:pt x="4190841" y="1817540"/>
                      <a:pt x="4182042" y="1814699"/>
                      <a:pt x="4178132" y="1807122"/>
                    </a:cubicBezTo>
                    <a:cubicBezTo>
                      <a:pt x="4175197" y="1802386"/>
                      <a:pt x="4175197" y="1797650"/>
                      <a:pt x="4178132" y="1792915"/>
                    </a:cubicBezTo>
                    <a:cubicBezTo>
                      <a:pt x="4193774" y="1770184"/>
                      <a:pt x="4207463" y="1743664"/>
                      <a:pt x="4197686" y="1720933"/>
                    </a:cubicBezTo>
                    <a:cubicBezTo>
                      <a:pt x="4193774" y="1713356"/>
                      <a:pt x="4188885" y="1711462"/>
                      <a:pt x="4185952" y="1711462"/>
                    </a:cubicBezTo>
                    <a:cubicBezTo>
                      <a:pt x="4170309" y="1711462"/>
                      <a:pt x="4143910" y="1732299"/>
                      <a:pt x="4130222" y="1746506"/>
                    </a:cubicBezTo>
                    <a:cubicBezTo>
                      <a:pt x="4124355" y="1752188"/>
                      <a:pt x="4115554" y="1752188"/>
                      <a:pt x="4109688" y="1745558"/>
                    </a:cubicBezTo>
                    <a:cubicBezTo>
                      <a:pt x="4106755" y="1741770"/>
                      <a:pt x="4105778" y="1737981"/>
                      <a:pt x="4105778" y="1733246"/>
                    </a:cubicBezTo>
                    <a:cubicBezTo>
                      <a:pt x="4115554" y="1678312"/>
                      <a:pt x="4107734" y="1618643"/>
                      <a:pt x="4083290" y="1568445"/>
                    </a:cubicBezTo>
                    <a:cubicBezTo>
                      <a:pt x="4074489" y="1549503"/>
                      <a:pt x="4057868" y="1526772"/>
                      <a:pt x="4034403" y="1523930"/>
                    </a:cubicBezTo>
                    <a:cubicBezTo>
                      <a:pt x="4004092" y="1521089"/>
                      <a:pt x="3977693" y="1560868"/>
                      <a:pt x="3963027" y="1581705"/>
                    </a:cubicBezTo>
                    <a:cubicBezTo>
                      <a:pt x="3958138" y="1589282"/>
                      <a:pt x="3946405" y="1589282"/>
                      <a:pt x="3940539" y="1583599"/>
                    </a:cubicBezTo>
                    <a:cubicBezTo>
                      <a:pt x="3937606" y="1580758"/>
                      <a:pt x="3936628" y="1576969"/>
                      <a:pt x="3936628" y="1574128"/>
                    </a:cubicBezTo>
                    <a:cubicBezTo>
                      <a:pt x="3937606" y="1548556"/>
                      <a:pt x="3933695" y="1520142"/>
                      <a:pt x="3922939" y="1486992"/>
                    </a:cubicBezTo>
                    <a:lnTo>
                      <a:pt x="3922939" y="1485098"/>
                    </a:lnTo>
                    <a:cubicBezTo>
                      <a:pt x="3922939" y="1473732"/>
                      <a:pt x="3920984" y="1462367"/>
                      <a:pt x="3920006" y="1451001"/>
                    </a:cubicBezTo>
                    <a:cubicBezTo>
                      <a:pt x="3918051" y="1433006"/>
                      <a:pt x="3916095" y="1415011"/>
                      <a:pt x="3918051" y="1396068"/>
                    </a:cubicBezTo>
                    <a:cubicBezTo>
                      <a:pt x="3919028" y="1387544"/>
                      <a:pt x="3929784" y="1382808"/>
                      <a:pt x="3936628" y="1387544"/>
                    </a:cubicBezTo>
                    <a:cubicBezTo>
                      <a:pt x="3941517" y="1391332"/>
                      <a:pt x="3947383" y="1395121"/>
                      <a:pt x="3952272" y="1398909"/>
                    </a:cubicBezTo>
                    <a:cubicBezTo>
                      <a:pt x="3962049" y="1406486"/>
                      <a:pt x="3971827" y="1414063"/>
                      <a:pt x="3982582" y="1418799"/>
                    </a:cubicBezTo>
                    <a:cubicBezTo>
                      <a:pt x="3991382" y="1422587"/>
                      <a:pt x="3998226" y="1422587"/>
                      <a:pt x="4003114" y="1416905"/>
                    </a:cubicBezTo>
                    <a:cubicBezTo>
                      <a:pt x="4008003" y="1411222"/>
                      <a:pt x="4008981" y="1400803"/>
                      <a:pt x="4007026" y="1391332"/>
                    </a:cubicBezTo>
                    <a:cubicBezTo>
                      <a:pt x="3999203" y="1361971"/>
                      <a:pt x="3973782" y="1331663"/>
                      <a:pt x="3952272" y="1314615"/>
                    </a:cubicBezTo>
                    <a:cubicBezTo>
                      <a:pt x="3948361" y="1311773"/>
                      <a:pt x="3946405" y="1306091"/>
                      <a:pt x="3948361" y="1302302"/>
                    </a:cubicBezTo>
                    <a:cubicBezTo>
                      <a:pt x="3950316" y="1295672"/>
                      <a:pt x="3959116" y="1292831"/>
                      <a:pt x="3965960" y="1296619"/>
                    </a:cubicBezTo>
                    <a:cubicBezTo>
                      <a:pt x="3972805" y="1301355"/>
                      <a:pt x="3983560" y="1306091"/>
                      <a:pt x="3994315" y="1306091"/>
                    </a:cubicBezTo>
                    <a:cubicBezTo>
                      <a:pt x="4000181" y="1306091"/>
                      <a:pt x="4006048" y="1304196"/>
                      <a:pt x="4010937" y="1301355"/>
                    </a:cubicBezTo>
                    <a:cubicBezTo>
                      <a:pt x="4021692" y="1293778"/>
                      <a:pt x="4018759" y="1274836"/>
                      <a:pt x="4014847" y="1263470"/>
                    </a:cubicBezTo>
                    <a:cubicBezTo>
                      <a:pt x="4005070" y="1240739"/>
                      <a:pt x="3978671" y="1223690"/>
                      <a:pt x="3960093" y="1211378"/>
                    </a:cubicBezTo>
                    <a:cubicBezTo>
                      <a:pt x="3936628" y="1196224"/>
                      <a:pt x="3912184" y="1184858"/>
                      <a:pt x="3887740" y="1173492"/>
                    </a:cubicBezTo>
                    <a:cubicBezTo>
                      <a:pt x="3866230" y="1163074"/>
                      <a:pt x="3844720" y="1152656"/>
                      <a:pt x="3824187" y="1140343"/>
                    </a:cubicBezTo>
                    <a:cubicBezTo>
                      <a:pt x="3819299" y="1137502"/>
                      <a:pt x="3817343" y="1132766"/>
                      <a:pt x="3819299" y="1128030"/>
                    </a:cubicBezTo>
                    <a:cubicBezTo>
                      <a:pt x="3821254" y="1121400"/>
                      <a:pt x="3829076" y="1117612"/>
                      <a:pt x="3834942" y="1120453"/>
                    </a:cubicBezTo>
                    <a:cubicBezTo>
                      <a:pt x="3850586" y="1127083"/>
                      <a:pt x="3870141" y="1128030"/>
                      <a:pt x="3891652" y="1125189"/>
                    </a:cubicBezTo>
                    <a:cubicBezTo>
                      <a:pt x="3905340" y="1123295"/>
                      <a:pt x="3919028" y="1114771"/>
                      <a:pt x="3921961" y="1106246"/>
                    </a:cubicBezTo>
                    <a:cubicBezTo>
                      <a:pt x="3923917" y="1100564"/>
                      <a:pt x="3922939" y="1094881"/>
                      <a:pt x="3917073" y="1089198"/>
                    </a:cubicBezTo>
                    <a:cubicBezTo>
                      <a:pt x="3902407" y="1072150"/>
                      <a:pt x="3876985" y="1066467"/>
                      <a:pt x="3851564" y="1060784"/>
                    </a:cubicBezTo>
                    <a:cubicBezTo>
                      <a:pt x="3839831" y="1057943"/>
                      <a:pt x="3828098" y="1055101"/>
                      <a:pt x="3817343" y="1051313"/>
                    </a:cubicBezTo>
                    <a:cubicBezTo>
                      <a:pt x="3813432" y="1049419"/>
                      <a:pt x="3810499" y="1046577"/>
                      <a:pt x="3810499" y="1042789"/>
                    </a:cubicBezTo>
                    <a:cubicBezTo>
                      <a:pt x="3809521" y="1039000"/>
                      <a:pt x="3811476" y="1035212"/>
                      <a:pt x="3814410" y="1032370"/>
                    </a:cubicBezTo>
                    <a:cubicBezTo>
                      <a:pt x="3850586" y="1003009"/>
                      <a:pt x="3896541" y="957547"/>
                      <a:pt x="3911206" y="906402"/>
                    </a:cubicBezTo>
                    <a:cubicBezTo>
                      <a:pt x="3913162" y="899772"/>
                      <a:pt x="3916095" y="882724"/>
                      <a:pt x="3903385" y="872306"/>
                    </a:cubicBezTo>
                    <a:cubicBezTo>
                      <a:pt x="3894585" y="864729"/>
                      <a:pt x="3878941" y="873253"/>
                      <a:pt x="3868186" y="880830"/>
                    </a:cubicBezTo>
                    <a:cubicBezTo>
                      <a:pt x="3857431" y="888407"/>
                      <a:pt x="3848631" y="896931"/>
                      <a:pt x="3838853" y="906402"/>
                    </a:cubicBezTo>
                    <a:cubicBezTo>
                      <a:pt x="3829076" y="915874"/>
                      <a:pt x="3818321" y="926292"/>
                      <a:pt x="3805610" y="934816"/>
                    </a:cubicBezTo>
                    <a:cubicBezTo>
                      <a:pt x="3800721" y="938604"/>
                      <a:pt x="3792899" y="936710"/>
                      <a:pt x="3788988" y="931975"/>
                    </a:cubicBezTo>
                    <a:cubicBezTo>
                      <a:pt x="3787033" y="929133"/>
                      <a:pt x="3786055" y="925345"/>
                      <a:pt x="3787033" y="921556"/>
                    </a:cubicBezTo>
                    <a:cubicBezTo>
                      <a:pt x="3789966" y="913979"/>
                      <a:pt x="3791922" y="905455"/>
                      <a:pt x="3794855" y="897878"/>
                    </a:cubicBezTo>
                    <a:cubicBezTo>
                      <a:pt x="3802677" y="873253"/>
                      <a:pt x="3810499" y="850521"/>
                      <a:pt x="3813432" y="824949"/>
                    </a:cubicBezTo>
                    <a:cubicBezTo>
                      <a:pt x="3814410" y="814531"/>
                      <a:pt x="3812454" y="788958"/>
                      <a:pt x="3805610" y="780434"/>
                    </a:cubicBezTo>
                    <a:cubicBezTo>
                      <a:pt x="3802677" y="776646"/>
                      <a:pt x="3800721" y="778540"/>
                      <a:pt x="3798766" y="779487"/>
                    </a:cubicBezTo>
                    <a:cubicBezTo>
                      <a:pt x="3786055" y="784223"/>
                      <a:pt x="3776278" y="794641"/>
                      <a:pt x="3765522" y="805059"/>
                    </a:cubicBezTo>
                    <a:cubicBezTo>
                      <a:pt x="3760634" y="809795"/>
                      <a:pt x="3755745" y="814531"/>
                      <a:pt x="3750856" y="819266"/>
                    </a:cubicBezTo>
                    <a:cubicBezTo>
                      <a:pt x="3745968" y="823055"/>
                      <a:pt x="3739124" y="823055"/>
                      <a:pt x="3735213" y="818319"/>
                    </a:cubicBezTo>
                    <a:cubicBezTo>
                      <a:pt x="3733257" y="816425"/>
                      <a:pt x="3731301" y="812637"/>
                      <a:pt x="3731301" y="809795"/>
                    </a:cubicBezTo>
                    <a:cubicBezTo>
                      <a:pt x="3731301" y="803165"/>
                      <a:pt x="3732279" y="795588"/>
                      <a:pt x="3733257" y="788011"/>
                    </a:cubicBezTo>
                    <a:cubicBezTo>
                      <a:pt x="3736190" y="763386"/>
                      <a:pt x="3739124" y="736866"/>
                      <a:pt x="3722502" y="724554"/>
                    </a:cubicBezTo>
                    <a:cubicBezTo>
                      <a:pt x="3703925" y="752020"/>
                      <a:pt x="3693169" y="788011"/>
                      <a:pt x="3690236" y="826843"/>
                    </a:cubicBezTo>
                    <a:lnTo>
                      <a:pt x="3687303" y="859046"/>
                    </a:lnTo>
                    <a:lnTo>
                      <a:pt x="3675570" y="828738"/>
                    </a:lnTo>
                    <a:cubicBezTo>
                      <a:pt x="3670681" y="816425"/>
                      <a:pt x="3664815" y="802218"/>
                      <a:pt x="3656015" y="788011"/>
                    </a:cubicBezTo>
                    <a:cubicBezTo>
                      <a:pt x="3656015" y="793694"/>
                      <a:pt x="3656015" y="799377"/>
                      <a:pt x="3655037" y="804112"/>
                    </a:cubicBezTo>
                    <a:cubicBezTo>
                      <a:pt x="3655037" y="818319"/>
                      <a:pt x="3655037" y="832526"/>
                      <a:pt x="3651126" y="846733"/>
                    </a:cubicBezTo>
                    <a:cubicBezTo>
                      <a:pt x="3650148" y="851469"/>
                      <a:pt x="3645260" y="855257"/>
                      <a:pt x="3640371" y="855257"/>
                    </a:cubicBezTo>
                    <a:cubicBezTo>
                      <a:pt x="3634505" y="855257"/>
                      <a:pt x="3629616" y="851469"/>
                      <a:pt x="3628638" y="846733"/>
                    </a:cubicBezTo>
                    <a:cubicBezTo>
                      <a:pt x="3627661" y="842945"/>
                      <a:pt x="3626683" y="838209"/>
                      <a:pt x="3624728" y="834420"/>
                    </a:cubicBezTo>
                    <a:cubicBezTo>
                      <a:pt x="3618861" y="814531"/>
                      <a:pt x="3613972" y="793694"/>
                      <a:pt x="3600284" y="780434"/>
                    </a:cubicBezTo>
                    <a:cubicBezTo>
                      <a:pt x="3596373" y="792747"/>
                      <a:pt x="3593439" y="806007"/>
                      <a:pt x="3590506" y="819266"/>
                    </a:cubicBezTo>
                    <a:cubicBezTo>
                      <a:pt x="3588551" y="829685"/>
                      <a:pt x="3586595" y="840103"/>
                      <a:pt x="3583662" y="850521"/>
                    </a:cubicBezTo>
                    <a:cubicBezTo>
                      <a:pt x="3582685" y="855257"/>
                      <a:pt x="3577796" y="858099"/>
                      <a:pt x="3572906" y="858099"/>
                    </a:cubicBezTo>
                    <a:cubicBezTo>
                      <a:pt x="3568018" y="858099"/>
                      <a:pt x="3564107" y="855257"/>
                      <a:pt x="3562151" y="851469"/>
                    </a:cubicBezTo>
                    <a:cubicBezTo>
                      <a:pt x="3558241" y="842945"/>
                      <a:pt x="3556285" y="833473"/>
                      <a:pt x="3553352" y="824002"/>
                    </a:cubicBezTo>
                    <a:cubicBezTo>
                      <a:pt x="3536730" y="795588"/>
                      <a:pt x="3521086" y="782328"/>
                      <a:pt x="3507398" y="786117"/>
                    </a:cubicBezTo>
                    <a:lnTo>
                      <a:pt x="3495665" y="789905"/>
                    </a:lnTo>
                    <a:lnTo>
                      <a:pt x="3498598" y="778540"/>
                    </a:lnTo>
                    <a:cubicBezTo>
                      <a:pt x="3504465" y="751073"/>
                      <a:pt x="3505443" y="732130"/>
                      <a:pt x="3501532" y="719818"/>
                    </a:cubicBezTo>
                    <a:cubicBezTo>
                      <a:pt x="3476110" y="737813"/>
                      <a:pt x="3458511" y="760545"/>
                      <a:pt x="3439933" y="783275"/>
                    </a:cubicBezTo>
                    <a:cubicBezTo>
                      <a:pt x="3436023" y="788011"/>
                      <a:pt x="3433089" y="791800"/>
                      <a:pt x="3429179" y="796535"/>
                    </a:cubicBezTo>
                    <a:lnTo>
                      <a:pt x="3393002" y="841050"/>
                    </a:lnTo>
                    <a:lnTo>
                      <a:pt x="3416467" y="788958"/>
                    </a:lnTo>
                    <a:cubicBezTo>
                      <a:pt x="3441889" y="733078"/>
                      <a:pt x="3450688" y="695192"/>
                      <a:pt x="3441889" y="676250"/>
                    </a:cubicBezTo>
                    <a:cubicBezTo>
                      <a:pt x="3439933" y="670567"/>
                      <a:pt x="3435045" y="667726"/>
                      <a:pt x="3429179" y="665832"/>
                    </a:cubicBezTo>
                    <a:cubicBezTo>
                      <a:pt x="3411579" y="660149"/>
                      <a:pt x="3391046" y="670567"/>
                      <a:pt x="3377358" y="690457"/>
                    </a:cubicBezTo>
                    <a:lnTo>
                      <a:pt x="3370513" y="699928"/>
                    </a:lnTo>
                    <a:lnTo>
                      <a:pt x="3364647" y="690457"/>
                    </a:lnTo>
                    <a:cubicBezTo>
                      <a:pt x="3361714" y="685721"/>
                      <a:pt x="3358781" y="681933"/>
                      <a:pt x="3355848" y="677197"/>
                    </a:cubicBezTo>
                    <a:cubicBezTo>
                      <a:pt x="3339226" y="655413"/>
                      <a:pt x="3289361" y="603321"/>
                      <a:pt x="3261984" y="603321"/>
                    </a:cubicBezTo>
                    <a:cubicBezTo>
                      <a:pt x="3261006" y="603321"/>
                      <a:pt x="3260028" y="603321"/>
                      <a:pt x="3259050" y="603321"/>
                    </a:cubicBezTo>
                    <a:cubicBezTo>
                      <a:pt x="3253184" y="604268"/>
                      <a:pt x="3248295" y="607109"/>
                      <a:pt x="3246340" y="611845"/>
                    </a:cubicBezTo>
                    <a:cubicBezTo>
                      <a:pt x="3242429" y="618475"/>
                      <a:pt x="3240474" y="632682"/>
                      <a:pt x="3252206" y="663937"/>
                    </a:cubicBezTo>
                    <a:lnTo>
                      <a:pt x="3266873" y="700875"/>
                    </a:lnTo>
                    <a:lnTo>
                      <a:pt x="3239496" y="670567"/>
                    </a:lnTo>
                    <a:cubicBezTo>
                      <a:pt x="3222874" y="651625"/>
                      <a:pt x="3205275" y="633629"/>
                      <a:pt x="3184742" y="614687"/>
                    </a:cubicBezTo>
                    <a:lnTo>
                      <a:pt x="3181809" y="611845"/>
                    </a:lnTo>
                    <a:cubicBezTo>
                      <a:pt x="3170076" y="601427"/>
                      <a:pt x="3140743" y="573013"/>
                      <a:pt x="3126077" y="582484"/>
                    </a:cubicBezTo>
                    <a:cubicBezTo>
                      <a:pt x="3108478" y="593850"/>
                      <a:pt x="3117278" y="625105"/>
                      <a:pt x="3123144" y="644995"/>
                    </a:cubicBezTo>
                    <a:cubicBezTo>
                      <a:pt x="3125100" y="650678"/>
                      <a:pt x="3126077" y="655413"/>
                      <a:pt x="3127055" y="659202"/>
                    </a:cubicBezTo>
                    <a:cubicBezTo>
                      <a:pt x="3129988" y="672462"/>
                      <a:pt x="3133899" y="685721"/>
                      <a:pt x="3138788" y="698034"/>
                    </a:cubicBezTo>
                    <a:lnTo>
                      <a:pt x="3150521" y="726448"/>
                    </a:lnTo>
                    <a:lnTo>
                      <a:pt x="3127055" y="705611"/>
                    </a:lnTo>
                    <a:cubicBezTo>
                      <a:pt x="3105545" y="686668"/>
                      <a:pt x="3086968" y="674356"/>
                      <a:pt x="3066435" y="666779"/>
                    </a:cubicBezTo>
                    <a:cubicBezTo>
                      <a:pt x="3062524" y="664884"/>
                      <a:pt x="3057635" y="662990"/>
                      <a:pt x="3051769" y="660149"/>
                    </a:cubicBezTo>
                    <a:cubicBezTo>
                      <a:pt x="3038081" y="653519"/>
                      <a:pt x="3018525" y="644995"/>
                      <a:pt x="2999948" y="639312"/>
                    </a:cubicBezTo>
                    <a:lnTo>
                      <a:pt x="2990171" y="636471"/>
                    </a:lnTo>
                    <a:lnTo>
                      <a:pt x="2996038" y="627946"/>
                    </a:lnTo>
                    <a:cubicBezTo>
                      <a:pt x="3020481" y="594797"/>
                      <a:pt x="3038081" y="562594"/>
                      <a:pt x="3046880" y="532286"/>
                    </a:cubicBezTo>
                    <a:cubicBezTo>
                      <a:pt x="3049813" y="520921"/>
                      <a:pt x="3055679" y="492507"/>
                      <a:pt x="3033192" y="474511"/>
                    </a:cubicBezTo>
                    <a:cubicBezTo>
                      <a:pt x="3028303" y="470723"/>
                      <a:pt x="3023414" y="468829"/>
                      <a:pt x="3016570" y="468829"/>
                    </a:cubicBezTo>
                    <a:cubicBezTo>
                      <a:pt x="3001904" y="468829"/>
                      <a:pt x="2984304" y="479247"/>
                      <a:pt x="2971594" y="487771"/>
                    </a:cubicBezTo>
                    <a:cubicBezTo>
                      <a:pt x="2953995" y="499137"/>
                      <a:pt x="2939328" y="514291"/>
                      <a:pt x="2923684" y="528498"/>
                    </a:cubicBezTo>
                    <a:cubicBezTo>
                      <a:pt x="2908040" y="543652"/>
                      <a:pt x="2891419" y="559753"/>
                      <a:pt x="2871864" y="573013"/>
                    </a:cubicBezTo>
                    <a:cubicBezTo>
                      <a:pt x="2865997" y="577748"/>
                      <a:pt x="2856220" y="575854"/>
                      <a:pt x="2852309" y="570171"/>
                    </a:cubicBezTo>
                    <a:cubicBezTo>
                      <a:pt x="2849376" y="566383"/>
                      <a:pt x="2848398" y="562594"/>
                      <a:pt x="2850353" y="557859"/>
                    </a:cubicBezTo>
                    <a:cubicBezTo>
                      <a:pt x="2854264" y="545546"/>
                      <a:pt x="2858175" y="532286"/>
                      <a:pt x="2863064" y="519974"/>
                    </a:cubicBezTo>
                    <a:cubicBezTo>
                      <a:pt x="2875775" y="483036"/>
                      <a:pt x="2888485" y="444203"/>
                      <a:pt x="2892396" y="404424"/>
                    </a:cubicBezTo>
                    <a:cubicBezTo>
                      <a:pt x="2894352" y="389270"/>
                      <a:pt x="2892396" y="345702"/>
                      <a:pt x="2878708" y="331495"/>
                    </a:cubicBezTo>
                    <a:cubicBezTo>
                      <a:pt x="2873819" y="326759"/>
                      <a:pt x="2869908" y="325812"/>
                      <a:pt x="2863064" y="328654"/>
                    </a:cubicBezTo>
                    <a:cubicBezTo>
                      <a:pt x="2842532" y="336231"/>
                      <a:pt x="2825909" y="353279"/>
                      <a:pt x="2809288" y="369380"/>
                    </a:cubicBezTo>
                    <a:cubicBezTo>
                      <a:pt x="2801466" y="376957"/>
                      <a:pt x="2793644" y="384534"/>
                      <a:pt x="2785822" y="391164"/>
                    </a:cubicBezTo>
                    <a:cubicBezTo>
                      <a:pt x="2779955" y="395900"/>
                      <a:pt x="2772134" y="394953"/>
                      <a:pt x="2766267" y="390217"/>
                    </a:cubicBezTo>
                    <a:cubicBezTo>
                      <a:pt x="2763334" y="387376"/>
                      <a:pt x="2761379" y="383587"/>
                      <a:pt x="2762356" y="379799"/>
                    </a:cubicBezTo>
                    <a:cubicBezTo>
                      <a:pt x="2762356" y="369380"/>
                      <a:pt x="2764312" y="358015"/>
                      <a:pt x="2765290" y="344755"/>
                    </a:cubicBezTo>
                    <a:cubicBezTo>
                      <a:pt x="2770178" y="303081"/>
                      <a:pt x="2776045" y="256672"/>
                      <a:pt x="2743779" y="238676"/>
                    </a:cubicBezTo>
                    <a:cubicBezTo>
                      <a:pt x="2713469" y="284139"/>
                      <a:pt x="2693914" y="341913"/>
                      <a:pt x="2689025" y="405371"/>
                    </a:cubicBezTo>
                    <a:lnTo>
                      <a:pt x="2686092" y="437573"/>
                    </a:lnTo>
                    <a:lnTo>
                      <a:pt x="2674359" y="407265"/>
                    </a:lnTo>
                    <a:cubicBezTo>
                      <a:pt x="2666537" y="387376"/>
                      <a:pt x="2655782" y="361803"/>
                      <a:pt x="2640138" y="337178"/>
                    </a:cubicBezTo>
                    <a:cubicBezTo>
                      <a:pt x="2639161" y="335284"/>
                      <a:pt x="2638183" y="334336"/>
                      <a:pt x="2636227" y="332442"/>
                    </a:cubicBezTo>
                    <a:cubicBezTo>
                      <a:pt x="2635250" y="345702"/>
                      <a:pt x="2635250" y="358015"/>
                      <a:pt x="2634272" y="371275"/>
                    </a:cubicBezTo>
                    <a:cubicBezTo>
                      <a:pt x="2634272" y="393058"/>
                      <a:pt x="2633294" y="414842"/>
                      <a:pt x="2628405" y="437573"/>
                    </a:cubicBezTo>
                    <a:cubicBezTo>
                      <a:pt x="2627427" y="443256"/>
                      <a:pt x="2622539" y="447045"/>
                      <a:pt x="2615694" y="447045"/>
                    </a:cubicBezTo>
                    <a:cubicBezTo>
                      <a:pt x="2608850" y="447045"/>
                      <a:pt x="2602006" y="442309"/>
                      <a:pt x="2601029" y="436626"/>
                    </a:cubicBezTo>
                    <a:cubicBezTo>
                      <a:pt x="2599073" y="429996"/>
                      <a:pt x="2597118" y="423367"/>
                      <a:pt x="2595162" y="416737"/>
                    </a:cubicBezTo>
                    <a:cubicBezTo>
                      <a:pt x="2585384" y="382640"/>
                      <a:pt x="2575607" y="346649"/>
                      <a:pt x="2551163" y="324865"/>
                    </a:cubicBezTo>
                    <a:cubicBezTo>
                      <a:pt x="2543341" y="346649"/>
                      <a:pt x="2538453" y="369380"/>
                      <a:pt x="2533564" y="393058"/>
                    </a:cubicBezTo>
                    <a:cubicBezTo>
                      <a:pt x="2530631" y="409160"/>
                      <a:pt x="2526720" y="426208"/>
                      <a:pt x="2521831" y="442309"/>
                    </a:cubicBezTo>
                    <a:cubicBezTo>
                      <a:pt x="2519876" y="447992"/>
                      <a:pt x="2514987" y="451780"/>
                      <a:pt x="2508142" y="451780"/>
                    </a:cubicBezTo>
                    <a:cubicBezTo>
                      <a:pt x="2502276" y="451780"/>
                      <a:pt x="2496410" y="448939"/>
                      <a:pt x="2494454" y="443256"/>
                    </a:cubicBezTo>
                    <a:cubicBezTo>
                      <a:pt x="2488588" y="429996"/>
                      <a:pt x="2484677" y="415789"/>
                      <a:pt x="2480766" y="399688"/>
                    </a:cubicBezTo>
                    <a:cubicBezTo>
                      <a:pt x="2454367" y="352332"/>
                      <a:pt x="2427967" y="330548"/>
                      <a:pt x="2403524" y="337178"/>
                    </a:cubicBezTo>
                    <a:lnTo>
                      <a:pt x="2391791" y="340019"/>
                    </a:lnTo>
                    <a:lnTo>
                      <a:pt x="2393746" y="328654"/>
                    </a:lnTo>
                    <a:cubicBezTo>
                      <a:pt x="2399613" y="301187"/>
                      <a:pt x="2406457" y="260460"/>
                      <a:pt x="2397657" y="233941"/>
                    </a:cubicBezTo>
                    <a:cubicBezTo>
                      <a:pt x="2396680" y="231099"/>
                      <a:pt x="2392768" y="230152"/>
                      <a:pt x="2389835" y="232994"/>
                    </a:cubicBezTo>
                    <a:cubicBezTo>
                      <a:pt x="2350725" y="260460"/>
                      <a:pt x="2320416" y="298346"/>
                      <a:pt x="2292061" y="334336"/>
                    </a:cubicBezTo>
                    <a:cubicBezTo>
                      <a:pt x="2286195" y="340966"/>
                      <a:pt x="2281306" y="348543"/>
                      <a:pt x="2275439" y="355173"/>
                    </a:cubicBezTo>
                    <a:lnTo>
                      <a:pt x="2239263" y="399688"/>
                    </a:lnTo>
                    <a:lnTo>
                      <a:pt x="2262729" y="347596"/>
                    </a:lnTo>
                    <a:cubicBezTo>
                      <a:pt x="2303794" y="257619"/>
                      <a:pt x="2317482" y="197003"/>
                      <a:pt x="2303794" y="166695"/>
                    </a:cubicBezTo>
                    <a:cubicBezTo>
                      <a:pt x="2298905" y="157223"/>
                      <a:pt x="2292061" y="150593"/>
                      <a:pt x="2281306" y="147752"/>
                    </a:cubicBezTo>
                    <a:cubicBezTo>
                      <a:pt x="2251974" y="138281"/>
                      <a:pt x="2217752" y="155329"/>
                      <a:pt x="2194286" y="188479"/>
                    </a:cubicBezTo>
                    <a:lnTo>
                      <a:pt x="2187442" y="197950"/>
                    </a:lnTo>
                    <a:lnTo>
                      <a:pt x="2181576" y="188479"/>
                    </a:lnTo>
                    <a:cubicBezTo>
                      <a:pt x="2177665" y="180902"/>
                      <a:pt x="2171799" y="174272"/>
                      <a:pt x="2166910" y="167642"/>
                    </a:cubicBezTo>
                    <a:cubicBezTo>
                      <a:pt x="2140511" y="132598"/>
                      <a:pt x="2060336" y="49251"/>
                      <a:pt x="2015359" y="49251"/>
                    </a:cubicBezTo>
                    <a:cubicBezTo>
                      <a:pt x="2013404" y="49251"/>
                      <a:pt x="2011448" y="49251"/>
                      <a:pt x="2009493" y="49251"/>
                    </a:cubicBezTo>
                    <a:cubicBezTo>
                      <a:pt x="1997759" y="51145"/>
                      <a:pt x="1990915" y="56828"/>
                      <a:pt x="1986027" y="64405"/>
                    </a:cubicBezTo>
                    <a:cubicBezTo>
                      <a:pt x="1977227" y="80506"/>
                      <a:pt x="1980160" y="109867"/>
                      <a:pt x="1995804" y="149646"/>
                    </a:cubicBezTo>
                    <a:lnTo>
                      <a:pt x="2010471" y="186584"/>
                    </a:lnTo>
                    <a:lnTo>
                      <a:pt x="1984071" y="156276"/>
                    </a:lnTo>
                    <a:cubicBezTo>
                      <a:pt x="1957672" y="126915"/>
                      <a:pt x="1929318" y="97554"/>
                      <a:pt x="1897052" y="67246"/>
                    </a:cubicBezTo>
                    <a:lnTo>
                      <a:pt x="1891186" y="62510"/>
                    </a:lnTo>
                    <a:cubicBezTo>
                      <a:pt x="1873586" y="46409"/>
                      <a:pt x="1838387" y="12313"/>
                      <a:pt x="1811010" y="12313"/>
                    </a:cubicBezTo>
                    <a:cubicBezTo>
                      <a:pt x="1806121" y="12313"/>
                      <a:pt x="1801233" y="13260"/>
                      <a:pt x="1797322" y="16101"/>
                    </a:cubicBezTo>
                    <a:cubicBezTo>
                      <a:pt x="1767012" y="35991"/>
                      <a:pt x="1781678" y="86189"/>
                      <a:pt x="1790478" y="119338"/>
                    </a:cubicBezTo>
                    <a:cubicBezTo>
                      <a:pt x="1793411" y="127862"/>
                      <a:pt x="1795366" y="135439"/>
                      <a:pt x="1796344" y="141122"/>
                    </a:cubicBezTo>
                    <a:cubicBezTo>
                      <a:pt x="1800255" y="161959"/>
                      <a:pt x="1807099" y="182796"/>
                      <a:pt x="1815899" y="203633"/>
                    </a:cubicBezTo>
                    <a:lnTo>
                      <a:pt x="1827632" y="232046"/>
                    </a:lnTo>
                    <a:lnTo>
                      <a:pt x="1804166" y="211210"/>
                    </a:lnTo>
                    <a:cubicBezTo>
                      <a:pt x="1769945" y="180902"/>
                      <a:pt x="1739635" y="161959"/>
                      <a:pt x="1707370" y="148699"/>
                    </a:cubicBezTo>
                    <a:cubicBezTo>
                      <a:pt x="1701503" y="145858"/>
                      <a:pt x="1693681" y="142069"/>
                      <a:pt x="1683903" y="138281"/>
                    </a:cubicBezTo>
                    <a:cubicBezTo>
                      <a:pt x="1648704" y="122180"/>
                      <a:pt x="1596884" y="97554"/>
                      <a:pt x="1554841" y="97554"/>
                    </a:cubicBezTo>
                    <a:cubicBezTo>
                      <a:pt x="1536264" y="97554"/>
                      <a:pt x="1522576" y="102290"/>
                      <a:pt x="1512798" y="111761"/>
                    </a:cubicBezTo>
                    <a:cubicBezTo>
                      <a:pt x="1477599" y="145858"/>
                      <a:pt x="1498132" y="214998"/>
                      <a:pt x="1512798" y="261407"/>
                    </a:cubicBezTo>
                    <a:cubicBezTo>
                      <a:pt x="1515731" y="269932"/>
                      <a:pt x="1517687" y="277509"/>
                      <a:pt x="1519642" y="284139"/>
                    </a:cubicBezTo>
                    <a:cubicBezTo>
                      <a:pt x="1520620" y="288874"/>
                      <a:pt x="1522576" y="293610"/>
                      <a:pt x="1524531" y="298346"/>
                    </a:cubicBezTo>
                    <a:cubicBezTo>
                      <a:pt x="1525509" y="300240"/>
                      <a:pt x="1526486" y="303081"/>
                      <a:pt x="1527464" y="304975"/>
                    </a:cubicBezTo>
                    <a:lnTo>
                      <a:pt x="1533331" y="322024"/>
                    </a:lnTo>
                    <a:lnTo>
                      <a:pt x="1500088" y="304975"/>
                    </a:lnTo>
                    <a:cubicBezTo>
                      <a:pt x="1493243" y="301187"/>
                      <a:pt x="1485421" y="297398"/>
                      <a:pt x="1478577" y="293610"/>
                    </a:cubicBezTo>
                    <a:cubicBezTo>
                      <a:pt x="1472711" y="290769"/>
                      <a:pt x="1466844" y="292663"/>
                      <a:pt x="1460000" y="301187"/>
                    </a:cubicBezTo>
                    <a:cubicBezTo>
                      <a:pt x="1441423" y="323918"/>
                      <a:pt x="1448267" y="336231"/>
                      <a:pt x="1461956" y="359909"/>
                    </a:cubicBezTo>
                    <a:lnTo>
                      <a:pt x="1462934" y="362750"/>
                    </a:lnTo>
                    <a:cubicBezTo>
                      <a:pt x="1479555" y="392111"/>
                      <a:pt x="1500088" y="422419"/>
                      <a:pt x="1525509" y="451780"/>
                    </a:cubicBezTo>
                    <a:lnTo>
                      <a:pt x="1545064" y="474511"/>
                    </a:lnTo>
                    <a:lnTo>
                      <a:pt x="1516709" y="463146"/>
                    </a:lnTo>
                    <a:cubicBezTo>
                      <a:pt x="1469778" y="443256"/>
                      <a:pt x="1418935" y="424314"/>
                      <a:pt x="1359292" y="420525"/>
                    </a:cubicBezTo>
                    <a:cubicBezTo>
                      <a:pt x="1355381" y="420525"/>
                      <a:pt x="1350493" y="419578"/>
                      <a:pt x="1345604" y="419578"/>
                    </a:cubicBezTo>
                    <a:cubicBezTo>
                      <a:pt x="1304539" y="419578"/>
                      <a:pt x="1250762" y="429996"/>
                      <a:pt x="1230230" y="458410"/>
                    </a:cubicBezTo>
                    <a:cubicBezTo>
                      <a:pt x="1224364" y="465987"/>
                      <a:pt x="1223386" y="473564"/>
                      <a:pt x="1226319" y="482088"/>
                    </a:cubicBezTo>
                    <a:cubicBezTo>
                      <a:pt x="1232186" y="500084"/>
                      <a:pt x="1260540" y="530392"/>
                      <a:pt x="1361248" y="569224"/>
                    </a:cubicBezTo>
                    <a:lnTo>
                      <a:pt x="1409157" y="588167"/>
                    </a:lnTo>
                    <a:lnTo>
                      <a:pt x="1357337" y="583431"/>
                    </a:lnTo>
                    <a:cubicBezTo>
                      <a:pt x="1323116" y="580590"/>
                      <a:pt x="1292805" y="578696"/>
                      <a:pt x="1265429" y="578696"/>
                    </a:cubicBezTo>
                    <a:cubicBezTo>
                      <a:pt x="1139299" y="578696"/>
                      <a:pt x="1055213" y="610898"/>
                      <a:pt x="1007304" y="677197"/>
                    </a:cubicBezTo>
                    <a:cubicBezTo>
                      <a:pt x="1000460" y="686668"/>
                      <a:pt x="998505" y="696140"/>
                      <a:pt x="1002415" y="704664"/>
                    </a:cubicBezTo>
                    <a:cubicBezTo>
                      <a:pt x="1024903" y="755809"/>
                      <a:pt x="1215563" y="789905"/>
                      <a:pt x="1279117" y="800324"/>
                    </a:cubicBezTo>
                    <a:lnTo>
                      <a:pt x="1328004" y="808848"/>
                    </a:lnTo>
                    <a:lnTo>
                      <a:pt x="1278140" y="814531"/>
                    </a:lnTo>
                    <a:cubicBezTo>
                      <a:pt x="1267385" y="815478"/>
                      <a:pt x="1255651" y="817372"/>
                      <a:pt x="1244896" y="818319"/>
                    </a:cubicBezTo>
                    <a:cubicBezTo>
                      <a:pt x="1191120" y="824002"/>
                      <a:pt x="1135388" y="830632"/>
                      <a:pt x="1081613" y="842945"/>
                    </a:cubicBezTo>
                    <a:lnTo>
                      <a:pt x="1070858" y="845786"/>
                    </a:lnTo>
                    <a:cubicBezTo>
                      <a:pt x="1028815" y="855257"/>
                      <a:pt x="976994" y="867570"/>
                      <a:pt x="960373" y="904508"/>
                    </a:cubicBezTo>
                    <a:cubicBezTo>
                      <a:pt x="956462" y="913979"/>
                      <a:pt x="956462" y="921556"/>
                      <a:pt x="960373" y="929133"/>
                    </a:cubicBezTo>
                    <a:cubicBezTo>
                      <a:pt x="977971" y="958494"/>
                      <a:pt x="1062058" y="970807"/>
                      <a:pt x="1094323" y="975542"/>
                    </a:cubicBezTo>
                    <a:lnTo>
                      <a:pt x="1143211" y="982173"/>
                    </a:lnTo>
                    <a:lnTo>
                      <a:pt x="1094323" y="989750"/>
                    </a:lnTo>
                    <a:cubicBezTo>
                      <a:pt x="1050325" y="996379"/>
                      <a:pt x="997527" y="1009639"/>
                      <a:pt x="998505" y="1038053"/>
                    </a:cubicBezTo>
                    <a:cubicBezTo>
                      <a:pt x="998505" y="1065520"/>
                      <a:pt x="1027837" y="1084462"/>
                      <a:pt x="1083568" y="1094881"/>
                    </a:cubicBezTo>
                    <a:lnTo>
                      <a:pt x="1106056" y="1098669"/>
                    </a:lnTo>
                    <a:lnTo>
                      <a:pt x="1084546" y="1108141"/>
                    </a:lnTo>
                    <a:cubicBezTo>
                      <a:pt x="933973" y="1175387"/>
                      <a:pt x="845976" y="1267258"/>
                      <a:pt x="843043" y="1359130"/>
                    </a:cubicBezTo>
                    <a:cubicBezTo>
                      <a:pt x="842065" y="1379020"/>
                      <a:pt x="844999" y="1397015"/>
                      <a:pt x="849887" y="1412169"/>
                    </a:cubicBezTo>
                    <a:lnTo>
                      <a:pt x="855753" y="1428270"/>
                    </a:lnTo>
                    <a:lnTo>
                      <a:pt x="840110" y="1420693"/>
                    </a:lnTo>
                    <a:cubicBezTo>
                      <a:pt x="812733" y="1408381"/>
                      <a:pt x="773623" y="1393227"/>
                      <a:pt x="740380" y="1393227"/>
                    </a:cubicBezTo>
                    <a:cubicBezTo>
                      <a:pt x="721803" y="1393227"/>
                      <a:pt x="708114" y="1397962"/>
                      <a:pt x="698337" y="1407433"/>
                    </a:cubicBezTo>
                    <a:cubicBezTo>
                      <a:pt x="663138" y="1441530"/>
                      <a:pt x="683671" y="1510670"/>
                      <a:pt x="698337" y="1557080"/>
                    </a:cubicBezTo>
                    <a:cubicBezTo>
                      <a:pt x="701270" y="1565604"/>
                      <a:pt x="703225" y="1573181"/>
                      <a:pt x="705181" y="1578864"/>
                    </a:cubicBezTo>
                    <a:cubicBezTo>
                      <a:pt x="706158" y="1583599"/>
                      <a:pt x="708114" y="1588335"/>
                      <a:pt x="710069" y="1593070"/>
                    </a:cubicBezTo>
                    <a:cubicBezTo>
                      <a:pt x="711047" y="1594965"/>
                      <a:pt x="712025" y="1597806"/>
                      <a:pt x="713003" y="1599700"/>
                    </a:cubicBezTo>
                    <a:lnTo>
                      <a:pt x="718870" y="1616749"/>
                    </a:lnTo>
                    <a:lnTo>
                      <a:pt x="685626" y="1599700"/>
                    </a:lnTo>
                    <a:cubicBezTo>
                      <a:pt x="678782" y="1595912"/>
                      <a:pt x="670960" y="1592124"/>
                      <a:pt x="663138" y="1588335"/>
                    </a:cubicBezTo>
                    <a:cubicBezTo>
                      <a:pt x="657271" y="1585494"/>
                      <a:pt x="651405" y="1587388"/>
                      <a:pt x="644561" y="1595912"/>
                    </a:cubicBezTo>
                    <a:cubicBezTo>
                      <a:pt x="625983" y="1618643"/>
                      <a:pt x="632828" y="1630956"/>
                      <a:pt x="646516" y="1654634"/>
                    </a:cubicBezTo>
                    <a:lnTo>
                      <a:pt x="647494" y="1657475"/>
                    </a:lnTo>
                    <a:cubicBezTo>
                      <a:pt x="664115" y="1686836"/>
                      <a:pt x="684648" y="1717144"/>
                      <a:pt x="710069" y="1746506"/>
                    </a:cubicBezTo>
                    <a:lnTo>
                      <a:pt x="729625" y="1769236"/>
                    </a:lnTo>
                    <a:lnTo>
                      <a:pt x="701270" y="1756924"/>
                    </a:lnTo>
                    <a:cubicBezTo>
                      <a:pt x="654338" y="1737034"/>
                      <a:pt x="603496" y="1719039"/>
                      <a:pt x="543853" y="1714303"/>
                    </a:cubicBezTo>
                    <a:cubicBezTo>
                      <a:pt x="539942" y="1714303"/>
                      <a:pt x="535053" y="1714303"/>
                      <a:pt x="530165" y="1714303"/>
                    </a:cubicBezTo>
                    <a:cubicBezTo>
                      <a:pt x="489099" y="1714303"/>
                      <a:pt x="435323" y="1724722"/>
                      <a:pt x="414791" y="1754082"/>
                    </a:cubicBezTo>
                    <a:cubicBezTo>
                      <a:pt x="408924" y="1761660"/>
                      <a:pt x="407947" y="1769236"/>
                      <a:pt x="410880" y="1777761"/>
                    </a:cubicBezTo>
                    <a:cubicBezTo>
                      <a:pt x="416746" y="1795756"/>
                      <a:pt x="445101" y="1826064"/>
                      <a:pt x="545808" y="1864897"/>
                    </a:cubicBezTo>
                    <a:lnTo>
                      <a:pt x="593718" y="1883839"/>
                    </a:lnTo>
                    <a:lnTo>
                      <a:pt x="541897" y="1879103"/>
                    </a:lnTo>
                    <a:cubicBezTo>
                      <a:pt x="507676" y="1876262"/>
                      <a:pt x="477366" y="1874368"/>
                      <a:pt x="449012" y="1874368"/>
                    </a:cubicBezTo>
                    <a:cubicBezTo>
                      <a:pt x="322883" y="1874368"/>
                      <a:pt x="238796" y="1906570"/>
                      <a:pt x="190887" y="1972869"/>
                    </a:cubicBezTo>
                    <a:cubicBezTo>
                      <a:pt x="184043" y="1982340"/>
                      <a:pt x="182087" y="1991812"/>
                      <a:pt x="185998" y="2000336"/>
                    </a:cubicBezTo>
                    <a:cubicBezTo>
                      <a:pt x="207509" y="2051481"/>
                      <a:pt x="399147" y="2085578"/>
                      <a:pt x="462700" y="2095996"/>
                    </a:cubicBezTo>
                    <a:lnTo>
                      <a:pt x="511587" y="2104520"/>
                    </a:lnTo>
                    <a:lnTo>
                      <a:pt x="461722" y="2110203"/>
                    </a:lnTo>
                    <a:cubicBezTo>
                      <a:pt x="450967" y="2111150"/>
                      <a:pt x="439234" y="2113044"/>
                      <a:pt x="428479" y="2113991"/>
                    </a:cubicBezTo>
                    <a:cubicBezTo>
                      <a:pt x="374703" y="2119674"/>
                      <a:pt x="318972" y="2126304"/>
                      <a:pt x="265196" y="2138617"/>
                    </a:cubicBezTo>
                    <a:lnTo>
                      <a:pt x="254441" y="2141458"/>
                    </a:lnTo>
                    <a:cubicBezTo>
                      <a:pt x="212398" y="2150930"/>
                      <a:pt x="160577" y="2163242"/>
                      <a:pt x="143955" y="2200180"/>
                    </a:cubicBezTo>
                    <a:cubicBezTo>
                      <a:pt x="140044" y="2209652"/>
                      <a:pt x="140044" y="2217228"/>
                      <a:pt x="143955" y="2224806"/>
                    </a:cubicBezTo>
                    <a:cubicBezTo>
                      <a:pt x="161555" y="2254166"/>
                      <a:pt x="245641" y="2266479"/>
                      <a:pt x="277906" y="2271215"/>
                    </a:cubicBezTo>
                    <a:lnTo>
                      <a:pt x="326794" y="2277845"/>
                    </a:lnTo>
                    <a:lnTo>
                      <a:pt x="277906" y="2285422"/>
                    </a:lnTo>
                    <a:cubicBezTo>
                      <a:pt x="233908" y="2292052"/>
                      <a:pt x="181110" y="2305311"/>
                      <a:pt x="182087" y="2333725"/>
                    </a:cubicBezTo>
                    <a:cubicBezTo>
                      <a:pt x="182087" y="2361192"/>
                      <a:pt x="211420" y="2380135"/>
                      <a:pt x="267151" y="2390553"/>
                    </a:cubicBezTo>
                    <a:lnTo>
                      <a:pt x="289640" y="2394342"/>
                    </a:lnTo>
                    <a:lnTo>
                      <a:pt x="268129" y="2403813"/>
                    </a:lnTo>
                    <a:cubicBezTo>
                      <a:pt x="117556" y="2471059"/>
                      <a:pt x="29559" y="2562931"/>
                      <a:pt x="25648" y="2654802"/>
                    </a:cubicBezTo>
                    <a:cubicBezTo>
                      <a:pt x="24670" y="2691740"/>
                      <a:pt x="33470" y="2719207"/>
                      <a:pt x="52048" y="2738149"/>
                    </a:cubicBezTo>
                    <a:cubicBezTo>
                      <a:pt x="71602" y="2758039"/>
                      <a:pt x="101912" y="2767510"/>
                      <a:pt x="142000" y="2767510"/>
                    </a:cubicBezTo>
                    <a:cubicBezTo>
                      <a:pt x="145911" y="2767510"/>
                      <a:pt x="150799" y="2767510"/>
                      <a:pt x="154710" y="2767510"/>
                    </a:cubicBezTo>
                    <a:lnTo>
                      <a:pt x="181110" y="2766563"/>
                    </a:lnTo>
                    <a:lnTo>
                      <a:pt x="159599" y="2780770"/>
                    </a:lnTo>
                    <a:cubicBezTo>
                      <a:pt x="123423" y="2805396"/>
                      <a:pt x="108756" y="2825285"/>
                      <a:pt x="114623" y="2844228"/>
                    </a:cubicBezTo>
                    <a:cubicBezTo>
                      <a:pt x="120489" y="2865065"/>
                      <a:pt x="138089" y="2875483"/>
                      <a:pt x="167421" y="2875483"/>
                    </a:cubicBezTo>
                    <a:lnTo>
                      <a:pt x="180132" y="2875483"/>
                    </a:lnTo>
                    <a:lnTo>
                      <a:pt x="174266" y="2885901"/>
                    </a:lnTo>
                    <a:cubicBezTo>
                      <a:pt x="165466" y="2902003"/>
                      <a:pt x="162532" y="2915263"/>
                      <a:pt x="166444" y="2922839"/>
                    </a:cubicBezTo>
                    <a:cubicBezTo>
                      <a:pt x="170355" y="2930417"/>
                      <a:pt x="184043" y="2931364"/>
                      <a:pt x="204576" y="2927575"/>
                    </a:cubicBezTo>
                    <a:lnTo>
                      <a:pt x="235863" y="2920945"/>
                    </a:lnTo>
                    <a:lnTo>
                      <a:pt x="211420" y="2939888"/>
                    </a:lnTo>
                    <a:cubicBezTo>
                      <a:pt x="201642" y="2947465"/>
                      <a:pt x="191865" y="2955989"/>
                      <a:pt x="182087" y="2963566"/>
                    </a:cubicBezTo>
                    <a:cubicBezTo>
                      <a:pt x="173288" y="2971143"/>
                      <a:pt x="165466" y="2977773"/>
                      <a:pt x="156666" y="2984403"/>
                    </a:cubicBezTo>
                    <a:cubicBezTo>
                      <a:pt x="128312" y="3007134"/>
                      <a:pt x="109734" y="3033654"/>
                      <a:pt x="99957" y="3067750"/>
                    </a:cubicBezTo>
                    <a:cubicBezTo>
                      <a:pt x="96046" y="3081010"/>
                      <a:pt x="96046" y="3090481"/>
                      <a:pt x="100935" y="3097111"/>
                    </a:cubicBezTo>
                    <a:cubicBezTo>
                      <a:pt x="111690" y="3110371"/>
                      <a:pt x="146888" y="3108477"/>
                      <a:pt x="200664" y="3091428"/>
                    </a:cubicBezTo>
                    <a:lnTo>
                      <a:pt x="235863" y="3080063"/>
                    </a:lnTo>
                    <a:lnTo>
                      <a:pt x="207509" y="3103741"/>
                    </a:lnTo>
                    <a:cubicBezTo>
                      <a:pt x="185021" y="3122684"/>
                      <a:pt x="173288" y="3139732"/>
                      <a:pt x="175243" y="3151097"/>
                    </a:cubicBezTo>
                    <a:cubicBezTo>
                      <a:pt x="176221" y="3159622"/>
                      <a:pt x="184043" y="3167199"/>
                      <a:pt x="198709" y="3173829"/>
                    </a:cubicBezTo>
                    <a:cubicBezTo>
                      <a:pt x="205553" y="3176670"/>
                      <a:pt x="214353" y="3178564"/>
                      <a:pt x="224130" y="3178564"/>
                    </a:cubicBezTo>
                    <a:cubicBezTo>
                      <a:pt x="264218" y="3178564"/>
                      <a:pt x="317994" y="3156780"/>
                      <a:pt x="344393" y="3143521"/>
                    </a:cubicBezTo>
                    <a:cubicBezTo>
                      <a:pt x="352215" y="3140679"/>
                      <a:pt x="358081" y="3136891"/>
                      <a:pt x="364926" y="3133102"/>
                    </a:cubicBezTo>
                    <a:lnTo>
                      <a:pt x="394258" y="3117001"/>
                    </a:lnTo>
                    <a:lnTo>
                      <a:pt x="369815" y="3150151"/>
                    </a:lnTo>
                    <a:cubicBezTo>
                      <a:pt x="359059" y="3165305"/>
                      <a:pt x="347326" y="3180459"/>
                      <a:pt x="335593" y="3194665"/>
                    </a:cubicBezTo>
                    <a:cubicBezTo>
                      <a:pt x="317016" y="3217397"/>
                      <a:pt x="303328" y="3266647"/>
                      <a:pt x="315060" y="3290326"/>
                    </a:cubicBezTo>
                    <a:cubicBezTo>
                      <a:pt x="322883" y="3305480"/>
                      <a:pt x="338527" y="3307374"/>
                      <a:pt x="362970" y="3297902"/>
                    </a:cubicBezTo>
                    <a:cubicBezTo>
                      <a:pt x="367859" y="3296008"/>
                      <a:pt x="373726" y="3293167"/>
                      <a:pt x="380570" y="3287484"/>
                    </a:cubicBezTo>
                    <a:lnTo>
                      <a:pt x="392302" y="3278960"/>
                    </a:lnTo>
                    <a:lnTo>
                      <a:pt x="393280" y="3292220"/>
                    </a:lnTo>
                    <a:cubicBezTo>
                      <a:pt x="395235" y="3338629"/>
                      <a:pt x="411858" y="3401139"/>
                      <a:pt x="452923" y="3421976"/>
                    </a:cubicBezTo>
                    <a:cubicBezTo>
                      <a:pt x="483233" y="3438077"/>
                      <a:pt x="504743" y="3425765"/>
                      <a:pt x="517454" y="3385038"/>
                    </a:cubicBezTo>
                    <a:lnTo>
                      <a:pt x="523321" y="3367990"/>
                    </a:lnTo>
                    <a:lnTo>
                      <a:pt x="531142" y="3384091"/>
                    </a:lnTo>
                    <a:cubicBezTo>
                      <a:pt x="538964" y="3400192"/>
                      <a:pt x="549719" y="3402087"/>
                      <a:pt x="555586" y="3402087"/>
                    </a:cubicBezTo>
                    <a:cubicBezTo>
                      <a:pt x="584918" y="3401139"/>
                      <a:pt x="605451" y="3387880"/>
                      <a:pt x="629894" y="3370831"/>
                    </a:cubicBezTo>
                    <a:cubicBezTo>
                      <a:pt x="632828" y="3368937"/>
                      <a:pt x="637717" y="3363254"/>
                      <a:pt x="641628" y="3357572"/>
                    </a:cubicBezTo>
                    <a:lnTo>
                      <a:pt x="653360" y="3366096"/>
                    </a:lnTo>
                    <a:cubicBezTo>
                      <a:pt x="651405" y="3368937"/>
                      <a:pt x="649450" y="3371779"/>
                      <a:pt x="645539" y="3377461"/>
                    </a:cubicBezTo>
                    <a:lnTo>
                      <a:pt x="642606" y="3382197"/>
                    </a:lnTo>
                    <a:cubicBezTo>
                      <a:pt x="635761" y="3392615"/>
                      <a:pt x="628916" y="3402087"/>
                      <a:pt x="624028" y="3412505"/>
                    </a:cubicBezTo>
                    <a:cubicBezTo>
                      <a:pt x="606429" y="3445655"/>
                      <a:pt x="608384" y="3457967"/>
                      <a:pt x="611317" y="3461756"/>
                    </a:cubicBezTo>
                    <a:cubicBezTo>
                      <a:pt x="613273" y="3464597"/>
                      <a:pt x="618162" y="3466492"/>
                      <a:pt x="625006" y="3466492"/>
                    </a:cubicBezTo>
                    <a:cubicBezTo>
                      <a:pt x="649450" y="3466492"/>
                      <a:pt x="696381" y="3446602"/>
                      <a:pt x="753091" y="3414399"/>
                    </a:cubicBezTo>
                    <a:lnTo>
                      <a:pt x="797089" y="3388827"/>
                    </a:lnTo>
                    <a:lnTo>
                      <a:pt x="761890" y="3425765"/>
                    </a:lnTo>
                    <a:cubicBezTo>
                      <a:pt x="707136" y="3483540"/>
                      <a:pt x="688559" y="3532790"/>
                      <a:pt x="703225" y="3581094"/>
                    </a:cubicBezTo>
                    <a:cubicBezTo>
                      <a:pt x="709092" y="3600984"/>
                      <a:pt x="720825" y="3603825"/>
                      <a:pt x="729625" y="3603825"/>
                    </a:cubicBezTo>
                    <a:cubicBezTo>
                      <a:pt x="765801" y="3603825"/>
                      <a:pt x="823488" y="3552680"/>
                      <a:pt x="842065" y="3530896"/>
                    </a:cubicBezTo>
                    <a:cubicBezTo>
                      <a:pt x="847932" y="3523319"/>
                      <a:pt x="856731" y="3498694"/>
                      <a:pt x="859664" y="3490170"/>
                    </a:cubicBezTo>
                    <a:cubicBezTo>
                      <a:pt x="861620" y="3484487"/>
                      <a:pt x="862598" y="3480698"/>
                      <a:pt x="868464" y="3480698"/>
                    </a:cubicBezTo>
                    <a:lnTo>
                      <a:pt x="872375" y="3480698"/>
                    </a:lnTo>
                    <a:lnTo>
                      <a:pt x="874331" y="3483540"/>
                    </a:lnTo>
                    <a:cubicBezTo>
                      <a:pt x="876287" y="3486381"/>
                      <a:pt x="876287" y="3486381"/>
                      <a:pt x="873353" y="3499641"/>
                    </a:cubicBezTo>
                    <a:cubicBezTo>
                      <a:pt x="868464" y="3517636"/>
                      <a:pt x="865531" y="3535632"/>
                      <a:pt x="864553" y="3551733"/>
                    </a:cubicBezTo>
                    <a:lnTo>
                      <a:pt x="864553" y="3554575"/>
                    </a:lnTo>
                    <a:cubicBezTo>
                      <a:pt x="863575" y="3583935"/>
                      <a:pt x="861620" y="3614243"/>
                      <a:pt x="888019" y="3628450"/>
                    </a:cubicBezTo>
                    <a:cubicBezTo>
                      <a:pt x="893886" y="3631292"/>
                      <a:pt x="899752" y="3633186"/>
                      <a:pt x="905618" y="3633186"/>
                    </a:cubicBezTo>
                    <a:cubicBezTo>
                      <a:pt x="938862" y="3633186"/>
                      <a:pt x="985794" y="3587724"/>
                      <a:pt x="1032726" y="3507218"/>
                    </a:cubicBezTo>
                    <a:lnTo>
                      <a:pt x="1047392" y="3482593"/>
                    </a:lnTo>
                    <a:lnTo>
                      <a:pt x="1046414" y="3511006"/>
                    </a:lnTo>
                    <a:cubicBezTo>
                      <a:pt x="1045436" y="3562151"/>
                      <a:pt x="1053258" y="3597195"/>
                      <a:pt x="1068902" y="3613296"/>
                    </a:cubicBezTo>
                    <a:lnTo>
                      <a:pt x="1071836" y="3616138"/>
                    </a:lnTo>
                    <a:lnTo>
                      <a:pt x="1069880" y="3619926"/>
                    </a:lnTo>
                    <a:cubicBezTo>
                      <a:pt x="1058147" y="3650235"/>
                      <a:pt x="1057169" y="3672018"/>
                      <a:pt x="1064991" y="3684331"/>
                    </a:cubicBezTo>
                    <a:cubicBezTo>
                      <a:pt x="1069880" y="3691908"/>
                      <a:pt x="1079657" y="3694749"/>
                      <a:pt x="1092368" y="3694749"/>
                    </a:cubicBezTo>
                    <a:cubicBezTo>
                      <a:pt x="1115834" y="3694749"/>
                      <a:pt x="1150055" y="3682437"/>
                      <a:pt x="1183298" y="3663495"/>
                    </a:cubicBezTo>
                    <a:lnTo>
                      <a:pt x="1186232" y="3661600"/>
                    </a:lnTo>
                    <a:cubicBezTo>
                      <a:pt x="1190143" y="3656865"/>
                      <a:pt x="1195031" y="3651181"/>
                      <a:pt x="1198942" y="3646446"/>
                    </a:cubicBezTo>
                    <a:cubicBezTo>
                      <a:pt x="1206764" y="3636974"/>
                      <a:pt x="1214586" y="3628450"/>
                      <a:pt x="1222408" y="3619926"/>
                    </a:cubicBezTo>
                    <a:cubicBezTo>
                      <a:pt x="1220452" y="3620873"/>
                      <a:pt x="1224364" y="3618979"/>
                      <a:pt x="1228275" y="3618979"/>
                    </a:cubicBezTo>
                    <a:close/>
                    <a:moveTo>
                      <a:pt x="2250996" y="2606498"/>
                    </a:moveTo>
                    <a:cubicBezTo>
                      <a:pt x="2250018" y="2618811"/>
                      <a:pt x="2250996" y="2631124"/>
                      <a:pt x="2251974" y="2644384"/>
                    </a:cubicBezTo>
                    <a:cubicBezTo>
                      <a:pt x="2252951" y="2635860"/>
                      <a:pt x="2254907" y="2628282"/>
                      <a:pt x="2256862" y="2621652"/>
                    </a:cubicBezTo>
                    <a:cubicBezTo>
                      <a:pt x="2257840" y="2618811"/>
                      <a:pt x="2258818" y="2615970"/>
                      <a:pt x="2259795" y="2613128"/>
                    </a:cubicBezTo>
                    <a:cubicBezTo>
                      <a:pt x="2255885" y="2610287"/>
                      <a:pt x="2253929" y="2608393"/>
                      <a:pt x="2250996" y="2606498"/>
                    </a:cubicBezTo>
                    <a:close/>
                  </a:path>
                </a:pathLst>
              </a:custGeom>
              <a:solidFill>
                <a:srgbClr val="2E6431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35352983-9F1E-1C6D-F661-7A5B0069F9EB}"/>
                </a:ext>
              </a:extLst>
            </p:cNvPr>
            <p:cNvSpPr/>
            <p:nvPr/>
          </p:nvSpPr>
          <p:spPr>
            <a:xfrm>
              <a:off x="8322448" y="-1696517"/>
              <a:ext cx="4515296" cy="3749068"/>
            </a:xfrm>
            <a:custGeom>
              <a:avLst/>
              <a:gdLst>
                <a:gd name="connsiteX0" fmla="*/ 4415599 w 4515296"/>
                <a:gd name="connsiteY0" fmla="*/ 2206861 h 3749068"/>
                <a:gd name="connsiteX1" fmla="*/ 4410710 w 4515296"/>
                <a:gd name="connsiteY1" fmla="*/ 2194548 h 3749068"/>
                <a:gd name="connsiteX2" fmla="*/ 4469373 w 4515296"/>
                <a:gd name="connsiteY2" fmla="*/ 2032589 h 3749068"/>
                <a:gd name="connsiteX3" fmla="*/ 4265025 w 4515296"/>
                <a:gd name="connsiteY3" fmla="*/ 2028800 h 3749068"/>
                <a:gd name="connsiteX4" fmla="*/ 4260136 w 4515296"/>
                <a:gd name="connsiteY4" fmla="*/ 2017435 h 3749068"/>
                <a:gd name="connsiteX5" fmla="*/ 4328579 w 4515296"/>
                <a:gd name="connsiteY5" fmla="*/ 1838428 h 3749068"/>
                <a:gd name="connsiteX6" fmla="*/ 4286536 w 4515296"/>
                <a:gd name="connsiteY6" fmla="*/ 1774970 h 3749068"/>
                <a:gd name="connsiteX7" fmla="*/ 4181918 w 4515296"/>
                <a:gd name="connsiteY7" fmla="*/ 1803384 h 3749068"/>
                <a:gd name="connsiteX8" fmla="*/ 4173117 w 4515296"/>
                <a:gd name="connsiteY8" fmla="*/ 1793912 h 3749068"/>
                <a:gd name="connsiteX9" fmla="*/ 4192673 w 4515296"/>
                <a:gd name="connsiteY9" fmla="*/ 1715301 h 3749068"/>
                <a:gd name="connsiteX10" fmla="*/ 4112497 w 4515296"/>
                <a:gd name="connsiteY10" fmla="*/ 1739926 h 3749068"/>
                <a:gd name="connsiteX11" fmla="*/ 4100765 w 4515296"/>
                <a:gd name="connsiteY11" fmla="*/ 1733296 h 3749068"/>
                <a:gd name="connsiteX12" fmla="*/ 4077298 w 4515296"/>
                <a:gd name="connsiteY12" fmla="*/ 1564707 h 3749068"/>
                <a:gd name="connsiteX13" fmla="*/ 4022545 w 4515296"/>
                <a:gd name="connsiteY13" fmla="*/ 1516404 h 3749068"/>
                <a:gd name="connsiteX14" fmla="*/ 3944325 w 4515296"/>
                <a:gd name="connsiteY14" fmla="*/ 1577967 h 3749068"/>
                <a:gd name="connsiteX15" fmla="*/ 3931614 w 4515296"/>
                <a:gd name="connsiteY15" fmla="*/ 1574179 h 3749068"/>
                <a:gd name="connsiteX16" fmla="*/ 3917926 w 4515296"/>
                <a:gd name="connsiteY16" fmla="*/ 1484201 h 3749068"/>
                <a:gd name="connsiteX17" fmla="*/ 3913037 w 4515296"/>
                <a:gd name="connsiteY17" fmla="*/ 1396118 h 3749068"/>
                <a:gd name="connsiteX18" fmla="*/ 3919881 w 4515296"/>
                <a:gd name="connsiteY18" fmla="*/ 1393277 h 3749068"/>
                <a:gd name="connsiteX19" fmla="*/ 3965835 w 4515296"/>
                <a:gd name="connsiteY19" fmla="*/ 1425479 h 3749068"/>
                <a:gd name="connsiteX20" fmla="*/ 4000057 w 4515296"/>
                <a:gd name="connsiteY20" fmla="*/ 1390436 h 3749068"/>
                <a:gd name="connsiteX21" fmla="*/ 3943347 w 4515296"/>
                <a:gd name="connsiteY21" fmla="*/ 1309930 h 3749068"/>
                <a:gd name="connsiteX22" fmla="*/ 3948236 w 4515296"/>
                <a:gd name="connsiteY22" fmla="*/ 1303300 h 3749068"/>
                <a:gd name="connsiteX23" fmla="*/ 4001034 w 4515296"/>
                <a:gd name="connsiteY23" fmla="*/ 1308036 h 3749068"/>
                <a:gd name="connsiteX24" fmla="*/ 4006900 w 4515296"/>
                <a:gd name="connsiteY24" fmla="*/ 1261626 h 3749068"/>
                <a:gd name="connsiteX25" fmla="*/ 3949214 w 4515296"/>
                <a:gd name="connsiteY25" fmla="*/ 1205746 h 3749068"/>
                <a:gd name="connsiteX26" fmla="*/ 3812329 w 4515296"/>
                <a:gd name="connsiteY26" fmla="*/ 1134711 h 3749068"/>
                <a:gd name="connsiteX27" fmla="*/ 3816240 w 4515296"/>
                <a:gd name="connsiteY27" fmla="*/ 1127134 h 3749068"/>
                <a:gd name="connsiteX28" fmla="*/ 3876860 w 4515296"/>
                <a:gd name="connsiteY28" fmla="*/ 1132817 h 3749068"/>
                <a:gd name="connsiteX29" fmla="*/ 3908149 w 4515296"/>
                <a:gd name="connsiteY29" fmla="*/ 1084513 h 3749068"/>
                <a:gd name="connsiteX30" fmla="*/ 3805485 w 4515296"/>
                <a:gd name="connsiteY30" fmla="*/ 1043787 h 3749068"/>
                <a:gd name="connsiteX31" fmla="*/ 3804507 w 4515296"/>
                <a:gd name="connsiteY31" fmla="*/ 1036209 h 3749068"/>
                <a:gd name="connsiteX32" fmla="*/ 3904238 w 4515296"/>
                <a:gd name="connsiteY32" fmla="*/ 907400 h 3749068"/>
                <a:gd name="connsiteX33" fmla="*/ 3894460 w 4515296"/>
                <a:gd name="connsiteY33" fmla="*/ 865726 h 3749068"/>
                <a:gd name="connsiteX34" fmla="*/ 3849483 w 4515296"/>
                <a:gd name="connsiteY34" fmla="*/ 874250 h 3749068"/>
                <a:gd name="connsiteX35" fmla="*/ 3786908 w 4515296"/>
                <a:gd name="connsiteY35" fmla="*/ 928237 h 3749068"/>
                <a:gd name="connsiteX36" fmla="*/ 3780064 w 4515296"/>
                <a:gd name="connsiteY36" fmla="*/ 923501 h 3749068"/>
                <a:gd name="connsiteX37" fmla="*/ 3806463 w 4515296"/>
                <a:gd name="connsiteY37" fmla="*/ 825947 h 3749068"/>
                <a:gd name="connsiteX38" fmla="*/ 3781042 w 4515296"/>
                <a:gd name="connsiteY38" fmla="*/ 772908 h 3749068"/>
                <a:gd name="connsiteX39" fmla="*/ 3731176 w 4515296"/>
                <a:gd name="connsiteY39" fmla="*/ 813634 h 3749068"/>
                <a:gd name="connsiteX40" fmla="*/ 3724332 w 4515296"/>
                <a:gd name="connsiteY40" fmla="*/ 809846 h 3749068"/>
                <a:gd name="connsiteX41" fmla="*/ 3705755 w 4515296"/>
                <a:gd name="connsiteY41" fmla="*/ 714186 h 3749068"/>
                <a:gd name="connsiteX42" fmla="*/ 3703800 w 4515296"/>
                <a:gd name="connsiteY42" fmla="*/ 717027 h 3749068"/>
                <a:gd name="connsiteX43" fmla="*/ 3668601 w 4515296"/>
                <a:gd name="connsiteY43" fmla="*/ 825000 h 3749068"/>
                <a:gd name="connsiteX44" fmla="*/ 3646113 w 4515296"/>
                <a:gd name="connsiteY44" fmla="*/ 779538 h 3749068"/>
                <a:gd name="connsiteX45" fmla="*/ 3636335 w 4515296"/>
                <a:gd name="connsiteY45" fmla="*/ 768172 h 3749068"/>
                <a:gd name="connsiteX46" fmla="*/ 3635358 w 4515296"/>
                <a:gd name="connsiteY46" fmla="*/ 772908 h 3749068"/>
                <a:gd name="connsiteX47" fmla="*/ 3630469 w 4515296"/>
                <a:gd name="connsiteY47" fmla="*/ 843942 h 3749068"/>
                <a:gd name="connsiteX48" fmla="*/ 3621669 w 4515296"/>
                <a:gd name="connsiteY48" fmla="*/ 842995 h 3749068"/>
                <a:gd name="connsiteX49" fmla="*/ 3583537 w 4515296"/>
                <a:gd name="connsiteY49" fmla="*/ 765330 h 3749068"/>
                <a:gd name="connsiteX50" fmla="*/ 3563004 w 4515296"/>
                <a:gd name="connsiteY50" fmla="*/ 845837 h 3749068"/>
                <a:gd name="connsiteX51" fmla="*/ 3555183 w 4515296"/>
                <a:gd name="connsiteY51" fmla="*/ 845837 h 3749068"/>
                <a:gd name="connsiteX52" fmla="*/ 3546383 w 4515296"/>
                <a:gd name="connsiteY52" fmla="*/ 818370 h 3749068"/>
                <a:gd name="connsiteX53" fmla="*/ 3491629 w 4515296"/>
                <a:gd name="connsiteY53" fmla="*/ 776696 h 3749068"/>
                <a:gd name="connsiteX54" fmla="*/ 3494562 w 4515296"/>
                <a:gd name="connsiteY54" fmla="*/ 714186 h 3749068"/>
                <a:gd name="connsiteX55" fmla="*/ 3481852 w 4515296"/>
                <a:gd name="connsiteY55" fmla="*/ 711344 h 3749068"/>
                <a:gd name="connsiteX56" fmla="*/ 3408521 w 4515296"/>
                <a:gd name="connsiteY56" fmla="*/ 789009 h 3749068"/>
                <a:gd name="connsiteX57" fmla="*/ 3417320 w 4515296"/>
                <a:gd name="connsiteY57" fmla="*/ 656411 h 3749068"/>
                <a:gd name="connsiteX58" fmla="*/ 3356700 w 4515296"/>
                <a:gd name="connsiteY58" fmla="*/ 683878 h 3749068"/>
                <a:gd name="connsiteX59" fmla="*/ 3346923 w 4515296"/>
                <a:gd name="connsiteY59" fmla="*/ 670618 h 3749068"/>
                <a:gd name="connsiteX60" fmla="*/ 3242304 w 4515296"/>
                <a:gd name="connsiteY60" fmla="*/ 593900 h 3749068"/>
                <a:gd name="connsiteX61" fmla="*/ 3229593 w 4515296"/>
                <a:gd name="connsiteY61" fmla="*/ 663988 h 3749068"/>
                <a:gd name="connsiteX62" fmla="*/ 3173862 w 4515296"/>
                <a:gd name="connsiteY62" fmla="*/ 607160 h 3749068"/>
                <a:gd name="connsiteX63" fmla="*/ 3105419 w 4515296"/>
                <a:gd name="connsiteY63" fmla="*/ 574011 h 3749068"/>
                <a:gd name="connsiteX64" fmla="*/ 3102486 w 4515296"/>
                <a:gd name="connsiteY64" fmla="*/ 658305 h 3749068"/>
                <a:gd name="connsiteX65" fmla="*/ 3115197 w 4515296"/>
                <a:gd name="connsiteY65" fmla="*/ 699032 h 3749068"/>
                <a:gd name="connsiteX66" fmla="*/ 3052622 w 4515296"/>
                <a:gd name="connsiteY66" fmla="*/ 658305 h 3749068"/>
                <a:gd name="connsiteX67" fmla="*/ 2985157 w 4515296"/>
                <a:gd name="connsiteY67" fmla="*/ 629891 h 3749068"/>
                <a:gd name="connsiteX68" fmla="*/ 3036978 w 4515296"/>
                <a:gd name="connsiteY68" fmla="*/ 531390 h 3749068"/>
                <a:gd name="connsiteX69" fmla="*/ 3021333 w 4515296"/>
                <a:gd name="connsiteY69" fmla="*/ 466038 h 3749068"/>
                <a:gd name="connsiteX70" fmla="*/ 2950936 w 4515296"/>
                <a:gd name="connsiteY70" fmla="*/ 479298 h 3749068"/>
                <a:gd name="connsiteX71" fmla="*/ 2851206 w 4515296"/>
                <a:gd name="connsiteY71" fmla="*/ 564539 h 3749068"/>
                <a:gd name="connsiteX72" fmla="*/ 2840451 w 4515296"/>
                <a:gd name="connsiteY72" fmla="*/ 556962 h 3749068"/>
                <a:gd name="connsiteX73" fmla="*/ 2882494 w 4515296"/>
                <a:gd name="connsiteY73" fmla="*/ 402580 h 3749068"/>
                <a:gd name="connsiteX74" fmla="*/ 2842407 w 4515296"/>
                <a:gd name="connsiteY74" fmla="*/ 319233 h 3749068"/>
                <a:gd name="connsiteX75" fmla="*/ 2763209 w 4515296"/>
                <a:gd name="connsiteY75" fmla="*/ 382691 h 3749068"/>
                <a:gd name="connsiteX76" fmla="*/ 2752453 w 4515296"/>
                <a:gd name="connsiteY76" fmla="*/ 377008 h 3749068"/>
                <a:gd name="connsiteX77" fmla="*/ 2724100 w 4515296"/>
                <a:gd name="connsiteY77" fmla="*/ 226414 h 3749068"/>
                <a:gd name="connsiteX78" fmla="*/ 2720188 w 4515296"/>
                <a:gd name="connsiteY78" fmla="*/ 232097 h 3749068"/>
                <a:gd name="connsiteX79" fmla="*/ 2664457 w 4515296"/>
                <a:gd name="connsiteY79" fmla="*/ 402580 h 3749068"/>
                <a:gd name="connsiteX80" fmla="*/ 2629258 w 4515296"/>
                <a:gd name="connsiteY80" fmla="*/ 331546 h 3749068"/>
                <a:gd name="connsiteX81" fmla="*/ 2614592 w 4515296"/>
                <a:gd name="connsiteY81" fmla="*/ 313550 h 3749068"/>
                <a:gd name="connsiteX82" fmla="*/ 2613614 w 4515296"/>
                <a:gd name="connsiteY82" fmla="*/ 320180 h 3749068"/>
                <a:gd name="connsiteX83" fmla="*/ 2604815 w 4515296"/>
                <a:gd name="connsiteY83" fmla="*/ 432888 h 3749068"/>
                <a:gd name="connsiteX84" fmla="*/ 2592103 w 4515296"/>
                <a:gd name="connsiteY84" fmla="*/ 431941 h 3749068"/>
                <a:gd name="connsiteX85" fmla="*/ 2532461 w 4515296"/>
                <a:gd name="connsiteY85" fmla="*/ 309762 h 3749068"/>
                <a:gd name="connsiteX86" fmla="*/ 2499218 w 4515296"/>
                <a:gd name="connsiteY86" fmla="*/ 436677 h 3749068"/>
                <a:gd name="connsiteX87" fmla="*/ 2486507 w 4515296"/>
                <a:gd name="connsiteY87" fmla="*/ 436677 h 3749068"/>
                <a:gd name="connsiteX88" fmla="*/ 2472819 w 4515296"/>
                <a:gd name="connsiteY88" fmla="*/ 393109 h 3749068"/>
                <a:gd name="connsiteX89" fmla="*/ 2386777 w 4515296"/>
                <a:gd name="connsiteY89" fmla="*/ 326810 h 3749068"/>
                <a:gd name="connsiteX90" fmla="*/ 2390688 w 4515296"/>
                <a:gd name="connsiteY90" fmla="*/ 228309 h 3749068"/>
                <a:gd name="connsiteX91" fmla="*/ 2371134 w 4515296"/>
                <a:gd name="connsiteY91" fmla="*/ 222626 h 3749068"/>
                <a:gd name="connsiteX92" fmla="*/ 2254782 w 4515296"/>
                <a:gd name="connsiteY92" fmla="*/ 345753 h 3749068"/>
                <a:gd name="connsiteX93" fmla="*/ 2268470 w 4515296"/>
                <a:gd name="connsiteY93" fmla="*/ 135490 h 3749068"/>
                <a:gd name="connsiteX94" fmla="*/ 2173629 w 4515296"/>
                <a:gd name="connsiteY94" fmla="*/ 179058 h 3749068"/>
                <a:gd name="connsiteX95" fmla="*/ 2158962 w 4515296"/>
                <a:gd name="connsiteY95" fmla="*/ 157274 h 3749068"/>
                <a:gd name="connsiteX96" fmla="*/ 1992746 w 4515296"/>
                <a:gd name="connsiteY96" fmla="*/ 36041 h 3749068"/>
                <a:gd name="connsiteX97" fmla="*/ 1973191 w 4515296"/>
                <a:gd name="connsiteY97" fmla="*/ 146855 h 3749068"/>
                <a:gd name="connsiteX98" fmla="*/ 1885194 w 4515296"/>
                <a:gd name="connsiteY98" fmla="*/ 57825 h 3749068"/>
                <a:gd name="connsiteX99" fmla="*/ 1777642 w 4515296"/>
                <a:gd name="connsiteY99" fmla="*/ 4786 h 3749068"/>
                <a:gd name="connsiteX100" fmla="*/ 1773731 w 4515296"/>
                <a:gd name="connsiteY100" fmla="*/ 137384 h 3749068"/>
                <a:gd name="connsiteX101" fmla="*/ 1793286 w 4515296"/>
                <a:gd name="connsiteY101" fmla="*/ 200842 h 3749068"/>
                <a:gd name="connsiteX102" fmla="*/ 1694533 w 4515296"/>
                <a:gd name="connsiteY102" fmla="*/ 136437 h 3749068"/>
                <a:gd name="connsiteX103" fmla="*/ 1492140 w 4515296"/>
                <a:gd name="connsiteY103" fmla="*/ 101393 h 3749068"/>
                <a:gd name="connsiteX104" fmla="*/ 1496051 w 4515296"/>
                <a:gd name="connsiteY104" fmla="*/ 280401 h 3749068"/>
                <a:gd name="connsiteX105" fmla="*/ 1502896 w 4515296"/>
                <a:gd name="connsiteY105" fmla="*/ 302185 h 3749068"/>
                <a:gd name="connsiteX106" fmla="*/ 1463786 w 4515296"/>
                <a:gd name="connsiteY106" fmla="*/ 282295 h 3749068"/>
                <a:gd name="connsiteX107" fmla="*/ 1436409 w 4515296"/>
                <a:gd name="connsiteY107" fmla="*/ 291766 h 3749068"/>
                <a:gd name="connsiteX108" fmla="*/ 1439343 w 4515296"/>
                <a:gd name="connsiteY108" fmla="*/ 360907 h 3749068"/>
                <a:gd name="connsiteX109" fmla="*/ 1502896 w 4515296"/>
                <a:gd name="connsiteY109" fmla="*/ 450884 h 3749068"/>
                <a:gd name="connsiteX110" fmla="*/ 1342545 w 4515296"/>
                <a:gd name="connsiteY110" fmla="*/ 407316 h 3749068"/>
                <a:gd name="connsiteX111" fmla="*/ 1205661 w 4515296"/>
                <a:gd name="connsiteY111" fmla="*/ 448990 h 3749068"/>
                <a:gd name="connsiteX112" fmla="*/ 1339612 w 4515296"/>
                <a:gd name="connsiteY112" fmla="*/ 570222 h 3749068"/>
                <a:gd name="connsiteX113" fmla="*/ 982735 w 4515296"/>
                <a:gd name="connsiteY113" fmla="*/ 667776 h 3749068"/>
                <a:gd name="connsiteX114" fmla="*/ 1259437 w 4515296"/>
                <a:gd name="connsiteY114" fmla="*/ 802269 h 3749068"/>
                <a:gd name="connsiteX115" fmla="*/ 1061933 w 4515296"/>
                <a:gd name="connsiteY115" fmla="*/ 830683 h 3749068"/>
                <a:gd name="connsiteX116" fmla="*/ 935804 w 4515296"/>
                <a:gd name="connsiteY116" fmla="*/ 896034 h 3749068"/>
                <a:gd name="connsiteX117" fmla="*/ 1075622 w 4515296"/>
                <a:gd name="connsiteY117" fmla="*/ 976541 h 3749068"/>
                <a:gd name="connsiteX118" fmla="*/ 972958 w 4515296"/>
                <a:gd name="connsiteY118" fmla="*/ 1032421 h 3749068"/>
                <a:gd name="connsiteX119" fmla="*/ 1063888 w 4515296"/>
                <a:gd name="connsiteY119" fmla="*/ 1095879 h 3749068"/>
                <a:gd name="connsiteX120" fmla="*/ 817497 w 4515296"/>
                <a:gd name="connsiteY120" fmla="*/ 1352550 h 3749068"/>
                <a:gd name="connsiteX121" fmla="*/ 825318 w 4515296"/>
                <a:gd name="connsiteY121" fmla="*/ 1408431 h 3749068"/>
                <a:gd name="connsiteX122" fmla="*/ 674745 w 4515296"/>
                <a:gd name="connsiteY122" fmla="*/ 1397066 h 3749068"/>
                <a:gd name="connsiteX123" fmla="*/ 678657 w 4515296"/>
                <a:gd name="connsiteY123" fmla="*/ 1576073 h 3749068"/>
                <a:gd name="connsiteX124" fmla="*/ 685501 w 4515296"/>
                <a:gd name="connsiteY124" fmla="*/ 1597857 h 3749068"/>
                <a:gd name="connsiteX125" fmla="*/ 646392 w 4515296"/>
                <a:gd name="connsiteY125" fmla="*/ 1577967 h 3749068"/>
                <a:gd name="connsiteX126" fmla="*/ 619014 w 4515296"/>
                <a:gd name="connsiteY126" fmla="*/ 1587438 h 3749068"/>
                <a:gd name="connsiteX127" fmla="*/ 621948 w 4515296"/>
                <a:gd name="connsiteY127" fmla="*/ 1656579 h 3749068"/>
                <a:gd name="connsiteX128" fmla="*/ 684524 w 4515296"/>
                <a:gd name="connsiteY128" fmla="*/ 1746556 h 3749068"/>
                <a:gd name="connsiteX129" fmla="*/ 525151 w 4515296"/>
                <a:gd name="connsiteY129" fmla="*/ 1702988 h 3749068"/>
                <a:gd name="connsiteX130" fmla="*/ 388267 w 4515296"/>
                <a:gd name="connsiteY130" fmla="*/ 1744662 h 3749068"/>
                <a:gd name="connsiteX131" fmla="*/ 522218 w 4515296"/>
                <a:gd name="connsiteY131" fmla="*/ 1865894 h 3749068"/>
                <a:gd name="connsiteX132" fmla="*/ 165340 w 4515296"/>
                <a:gd name="connsiteY132" fmla="*/ 1963449 h 3749068"/>
                <a:gd name="connsiteX133" fmla="*/ 442042 w 4515296"/>
                <a:gd name="connsiteY133" fmla="*/ 2097941 h 3749068"/>
                <a:gd name="connsiteX134" fmla="*/ 244538 w 4515296"/>
                <a:gd name="connsiteY134" fmla="*/ 2126355 h 3749068"/>
                <a:gd name="connsiteX135" fmla="*/ 118409 w 4515296"/>
                <a:gd name="connsiteY135" fmla="*/ 2191707 h 3749068"/>
                <a:gd name="connsiteX136" fmla="*/ 258227 w 4515296"/>
                <a:gd name="connsiteY136" fmla="*/ 2272212 h 3749068"/>
                <a:gd name="connsiteX137" fmla="*/ 155563 w 4515296"/>
                <a:gd name="connsiteY137" fmla="*/ 2328093 h 3749068"/>
                <a:gd name="connsiteX138" fmla="*/ 246493 w 4515296"/>
                <a:gd name="connsiteY138" fmla="*/ 2391551 h 3749068"/>
                <a:gd name="connsiteX139" fmla="*/ 102 w 4515296"/>
                <a:gd name="connsiteY139" fmla="*/ 2648223 h 3749068"/>
                <a:gd name="connsiteX140" fmla="*/ 136986 w 4515296"/>
                <a:gd name="connsiteY140" fmla="*/ 2768508 h 3749068"/>
                <a:gd name="connsiteX141" fmla="*/ 89076 w 4515296"/>
                <a:gd name="connsiteY141" fmla="*/ 2839543 h 3749068"/>
                <a:gd name="connsiteX142" fmla="*/ 149697 w 4515296"/>
                <a:gd name="connsiteY142" fmla="*/ 2876481 h 3749068"/>
                <a:gd name="connsiteX143" fmla="*/ 187829 w 4515296"/>
                <a:gd name="connsiteY143" fmla="*/ 2928573 h 3749068"/>
                <a:gd name="connsiteX144" fmla="*/ 133075 w 4515296"/>
                <a:gd name="connsiteY144" fmla="*/ 2973088 h 3749068"/>
                <a:gd name="connsiteX145" fmla="*/ 74410 w 4515296"/>
                <a:gd name="connsiteY145" fmla="*/ 3059277 h 3749068"/>
                <a:gd name="connsiteX146" fmla="*/ 184896 w 4515296"/>
                <a:gd name="connsiteY146" fmla="*/ 3091479 h 3749068"/>
                <a:gd name="connsiteX147" fmla="*/ 178052 w 4515296"/>
                <a:gd name="connsiteY147" fmla="*/ 3174826 h 3749068"/>
                <a:gd name="connsiteX148" fmla="*/ 330580 w 4515296"/>
                <a:gd name="connsiteY148" fmla="*/ 3144518 h 3749068"/>
                <a:gd name="connsiteX149" fmla="*/ 351112 w 4515296"/>
                <a:gd name="connsiteY149" fmla="*/ 3134100 h 3749068"/>
                <a:gd name="connsiteX150" fmla="*/ 312002 w 4515296"/>
                <a:gd name="connsiteY150" fmla="*/ 3185245 h 3749068"/>
                <a:gd name="connsiteX151" fmla="*/ 349157 w 4515296"/>
                <a:gd name="connsiteY151" fmla="*/ 3298900 h 3749068"/>
                <a:gd name="connsiteX152" fmla="*/ 368712 w 4515296"/>
                <a:gd name="connsiteY152" fmla="*/ 3287535 h 3749068"/>
                <a:gd name="connsiteX153" fmla="*/ 432265 w 4515296"/>
                <a:gd name="connsiteY153" fmla="*/ 3422974 h 3749068"/>
                <a:gd name="connsiteX154" fmla="*/ 507551 w 4515296"/>
                <a:gd name="connsiteY154" fmla="*/ 3381301 h 3749068"/>
                <a:gd name="connsiteX155" fmla="*/ 539817 w 4515296"/>
                <a:gd name="connsiteY155" fmla="*/ 3403084 h 3749068"/>
                <a:gd name="connsiteX156" fmla="*/ 617059 w 4515296"/>
                <a:gd name="connsiteY156" fmla="*/ 3370882 h 3749068"/>
                <a:gd name="connsiteX157" fmla="*/ 630747 w 4515296"/>
                <a:gd name="connsiteY157" fmla="*/ 3355728 h 3749068"/>
                <a:gd name="connsiteX158" fmla="*/ 622925 w 4515296"/>
                <a:gd name="connsiteY158" fmla="*/ 3368041 h 3749068"/>
                <a:gd name="connsiteX159" fmla="*/ 600437 w 4515296"/>
                <a:gd name="connsiteY159" fmla="*/ 3403084 h 3749068"/>
                <a:gd name="connsiteX160" fmla="*/ 739277 w 4515296"/>
                <a:gd name="connsiteY160" fmla="*/ 3414450 h 3749068"/>
                <a:gd name="connsiteX161" fmla="*/ 678657 w 4515296"/>
                <a:gd name="connsiteY161" fmla="*/ 3576409 h 3749068"/>
                <a:gd name="connsiteX162" fmla="*/ 830207 w 4515296"/>
                <a:gd name="connsiteY162" fmla="*/ 3528105 h 3749068"/>
                <a:gd name="connsiteX163" fmla="*/ 848785 w 4515296"/>
                <a:gd name="connsiteY163" fmla="*/ 3490220 h 3749068"/>
                <a:gd name="connsiteX164" fmla="*/ 839985 w 4515296"/>
                <a:gd name="connsiteY164" fmla="*/ 3544206 h 3749068"/>
                <a:gd name="connsiteX165" fmla="*/ 866384 w 4515296"/>
                <a:gd name="connsiteY165" fmla="*/ 3627554 h 3749068"/>
                <a:gd name="connsiteX166" fmla="*/ 1021845 w 4515296"/>
                <a:gd name="connsiteY166" fmla="*/ 3504427 h 3749068"/>
                <a:gd name="connsiteX167" fmla="*/ 1046289 w 4515296"/>
                <a:gd name="connsiteY167" fmla="*/ 3611453 h 3749068"/>
                <a:gd name="connsiteX168" fmla="*/ 1171440 w 4515296"/>
                <a:gd name="connsiteY168" fmla="*/ 3663545 h 3749068"/>
                <a:gd name="connsiteX169" fmla="*/ 1160685 w 4515296"/>
                <a:gd name="connsiteY169" fmla="*/ 3677752 h 3749068"/>
                <a:gd name="connsiteX170" fmla="*/ 1211528 w 4515296"/>
                <a:gd name="connsiteY170" fmla="*/ 3619030 h 3749068"/>
                <a:gd name="connsiteX171" fmla="*/ 1224238 w 4515296"/>
                <a:gd name="connsiteY171" fmla="*/ 3621871 h 3749068"/>
                <a:gd name="connsiteX172" fmla="*/ 1318102 w 4515296"/>
                <a:gd name="connsiteY172" fmla="*/ 3739315 h 3749068"/>
                <a:gd name="connsiteX173" fmla="*/ 1370900 w 4515296"/>
                <a:gd name="connsiteY173" fmla="*/ 3744998 h 3749068"/>
                <a:gd name="connsiteX174" fmla="*/ 1372856 w 4515296"/>
                <a:gd name="connsiteY174" fmla="*/ 3671122 h 3749068"/>
                <a:gd name="connsiteX175" fmla="*/ 1384589 w 4515296"/>
                <a:gd name="connsiteY175" fmla="*/ 3664492 h 3749068"/>
                <a:gd name="connsiteX176" fmla="*/ 1560583 w 4515296"/>
                <a:gd name="connsiteY176" fmla="*/ 3687223 h 3749068"/>
                <a:gd name="connsiteX177" fmla="*/ 1523428 w 4515296"/>
                <a:gd name="connsiteY177" fmla="*/ 3492114 h 3749068"/>
                <a:gd name="connsiteX178" fmla="*/ 1534183 w 4515296"/>
                <a:gd name="connsiteY178" fmla="*/ 3485485 h 3749068"/>
                <a:gd name="connsiteX179" fmla="*/ 1728755 w 4515296"/>
                <a:gd name="connsiteY179" fmla="*/ 3513898 h 3749068"/>
                <a:gd name="connsiteX180" fmla="*/ 1784487 w 4515296"/>
                <a:gd name="connsiteY180" fmla="*/ 3461806 h 3749068"/>
                <a:gd name="connsiteX181" fmla="*/ 1734621 w 4515296"/>
                <a:gd name="connsiteY181" fmla="*/ 3368041 h 3749068"/>
                <a:gd name="connsiteX182" fmla="*/ 1742444 w 4515296"/>
                <a:gd name="connsiteY182" fmla="*/ 3357622 h 3749068"/>
                <a:gd name="connsiteX183" fmla="*/ 1825552 w 4515296"/>
                <a:gd name="connsiteY183" fmla="*/ 3360464 h 3749068"/>
                <a:gd name="connsiteX184" fmla="*/ 1784487 w 4515296"/>
                <a:gd name="connsiteY184" fmla="*/ 3288482 h 3749068"/>
                <a:gd name="connsiteX185" fmla="*/ 1789375 w 4515296"/>
                <a:gd name="connsiteY185" fmla="*/ 3276169 h 3749068"/>
                <a:gd name="connsiteX186" fmla="*/ 1955592 w 4515296"/>
                <a:gd name="connsiteY186" fmla="*/ 3220289 h 3749068"/>
                <a:gd name="connsiteX187" fmla="*/ 1992746 w 4515296"/>
                <a:gd name="connsiteY187" fmla="*/ 3158725 h 3749068"/>
                <a:gd name="connsiteX188" fmla="*/ 1915504 w 4515296"/>
                <a:gd name="connsiteY188" fmla="*/ 3096215 h 3749068"/>
                <a:gd name="connsiteX189" fmla="*/ 1916482 w 4515296"/>
                <a:gd name="connsiteY189" fmla="*/ 3083902 h 3749068"/>
                <a:gd name="connsiteX190" fmla="*/ 2086609 w 4515296"/>
                <a:gd name="connsiteY190" fmla="*/ 3000555 h 3749068"/>
                <a:gd name="connsiteX191" fmla="*/ 2149185 w 4515296"/>
                <a:gd name="connsiteY191" fmla="*/ 2938044 h 3749068"/>
                <a:gd name="connsiteX192" fmla="*/ 2092476 w 4515296"/>
                <a:gd name="connsiteY192" fmla="*/ 2895423 h 3749068"/>
                <a:gd name="connsiteX193" fmla="*/ 2093454 w 4515296"/>
                <a:gd name="connsiteY193" fmla="*/ 2882164 h 3749068"/>
                <a:gd name="connsiteX194" fmla="*/ 2163851 w 4515296"/>
                <a:gd name="connsiteY194" fmla="*/ 2771349 h 3749068"/>
                <a:gd name="connsiteX195" fmla="*/ 2174607 w 4515296"/>
                <a:gd name="connsiteY195" fmla="*/ 2762825 h 3749068"/>
                <a:gd name="connsiteX196" fmla="*/ 2234249 w 4515296"/>
                <a:gd name="connsiteY196" fmla="*/ 2805446 h 3749068"/>
                <a:gd name="connsiteX197" fmla="*/ 2242071 w 4515296"/>
                <a:gd name="connsiteY197" fmla="*/ 2738200 h 3749068"/>
                <a:gd name="connsiteX198" fmla="*/ 2234249 w 4515296"/>
                <a:gd name="connsiteY198" fmla="*/ 2595184 h 3749068"/>
                <a:gd name="connsiteX199" fmla="*/ 2245004 w 4515296"/>
                <a:gd name="connsiteY199" fmla="*/ 2590448 h 3749068"/>
                <a:gd name="connsiteX200" fmla="*/ 2257715 w 4515296"/>
                <a:gd name="connsiteY200" fmla="*/ 2599919 h 3749068"/>
                <a:gd name="connsiteX201" fmla="*/ 2253804 w 4515296"/>
                <a:gd name="connsiteY201" fmla="*/ 2612232 h 3749068"/>
                <a:gd name="connsiteX202" fmla="*/ 2269448 w 4515296"/>
                <a:gd name="connsiteY202" fmla="*/ 2750513 h 3749068"/>
                <a:gd name="connsiteX203" fmla="*/ 2419043 w 4515296"/>
                <a:gd name="connsiteY203" fmla="*/ 2648223 h 3749068"/>
                <a:gd name="connsiteX204" fmla="*/ 2445442 w 4515296"/>
                <a:gd name="connsiteY204" fmla="*/ 3007185 h 3749068"/>
                <a:gd name="connsiteX205" fmla="*/ 2637080 w 4515296"/>
                <a:gd name="connsiteY205" fmla="*/ 2772297 h 3749068"/>
                <a:gd name="connsiteX206" fmla="*/ 2626325 w 4515296"/>
                <a:gd name="connsiteY206" fmla="*/ 2965511 h 3749068"/>
                <a:gd name="connsiteX207" fmla="*/ 2667390 w 4515296"/>
                <a:gd name="connsiteY207" fmla="*/ 3098109 h 3749068"/>
                <a:gd name="connsiteX208" fmla="*/ 2776897 w 4515296"/>
                <a:gd name="connsiteY208" fmla="*/ 2981612 h 3749068"/>
                <a:gd name="connsiteX209" fmla="*/ 2813074 w 4515296"/>
                <a:gd name="connsiteY209" fmla="*/ 3089585 h 3749068"/>
                <a:gd name="connsiteX210" fmla="*/ 2885427 w 4515296"/>
                <a:gd name="connsiteY210" fmla="*/ 3038440 h 3749068"/>
                <a:gd name="connsiteX211" fmla="*/ 2884450 w 4515296"/>
                <a:gd name="connsiteY211" fmla="*/ 3051700 h 3749068"/>
                <a:gd name="connsiteX212" fmla="*/ 2932359 w 4515296"/>
                <a:gd name="connsiteY212" fmla="*/ 3124628 h 3749068"/>
                <a:gd name="connsiteX213" fmla="*/ 2945069 w 4515296"/>
                <a:gd name="connsiteY213" fmla="*/ 3152095 h 3749068"/>
                <a:gd name="connsiteX214" fmla="*/ 2941158 w 4515296"/>
                <a:gd name="connsiteY214" fmla="*/ 3172932 h 3749068"/>
                <a:gd name="connsiteX215" fmla="*/ 2970491 w 4515296"/>
                <a:gd name="connsiteY215" fmla="*/ 3195663 h 3749068"/>
                <a:gd name="connsiteX216" fmla="*/ 2975380 w 4515296"/>
                <a:gd name="connsiteY216" fmla="*/ 3203240 h 3749068"/>
                <a:gd name="connsiteX217" fmla="*/ 2995912 w 4515296"/>
                <a:gd name="connsiteY217" fmla="*/ 3229760 h 3749068"/>
                <a:gd name="connsiteX218" fmla="*/ 2997868 w 4515296"/>
                <a:gd name="connsiteY218" fmla="*/ 3232601 h 3749068"/>
                <a:gd name="connsiteX219" fmla="*/ 2968536 w 4515296"/>
                <a:gd name="connsiteY219" fmla="*/ 3257227 h 3749068"/>
                <a:gd name="connsiteX220" fmla="*/ 2931381 w 4515296"/>
                <a:gd name="connsiteY220" fmla="*/ 3312160 h 3749068"/>
                <a:gd name="connsiteX221" fmla="*/ 3000801 w 4515296"/>
                <a:gd name="connsiteY221" fmla="*/ 3332050 h 3749068"/>
                <a:gd name="connsiteX222" fmla="*/ 2996890 w 4515296"/>
                <a:gd name="connsiteY222" fmla="*/ 3384142 h 3749068"/>
                <a:gd name="connsiteX223" fmla="*/ 3093687 w 4515296"/>
                <a:gd name="connsiteY223" fmla="*/ 3365199 h 3749068"/>
                <a:gd name="connsiteX224" fmla="*/ 3106397 w 4515296"/>
                <a:gd name="connsiteY224" fmla="*/ 3358569 h 3749068"/>
                <a:gd name="connsiteX225" fmla="*/ 3081954 w 4515296"/>
                <a:gd name="connsiteY225" fmla="*/ 3390772 h 3749068"/>
                <a:gd name="connsiteX226" fmla="*/ 3105419 w 4515296"/>
                <a:gd name="connsiteY226" fmla="*/ 3462754 h 3749068"/>
                <a:gd name="connsiteX227" fmla="*/ 3118131 w 4515296"/>
                <a:gd name="connsiteY227" fmla="*/ 3456123 h 3749068"/>
                <a:gd name="connsiteX228" fmla="*/ 3158218 w 4515296"/>
                <a:gd name="connsiteY228" fmla="*/ 3542313 h 3749068"/>
                <a:gd name="connsiteX229" fmla="*/ 3206128 w 4515296"/>
                <a:gd name="connsiteY229" fmla="*/ 3515793 h 3749068"/>
                <a:gd name="connsiteX230" fmla="*/ 3226660 w 4515296"/>
                <a:gd name="connsiteY230" fmla="*/ 3530000 h 3749068"/>
                <a:gd name="connsiteX231" fmla="*/ 3275548 w 4515296"/>
                <a:gd name="connsiteY231" fmla="*/ 3509163 h 3749068"/>
                <a:gd name="connsiteX232" fmla="*/ 3284347 w 4515296"/>
                <a:gd name="connsiteY232" fmla="*/ 3499692 h 3749068"/>
                <a:gd name="connsiteX233" fmla="*/ 3279459 w 4515296"/>
                <a:gd name="connsiteY233" fmla="*/ 3507268 h 3749068"/>
                <a:gd name="connsiteX234" fmla="*/ 3265770 w 4515296"/>
                <a:gd name="connsiteY234" fmla="*/ 3530000 h 3749068"/>
                <a:gd name="connsiteX235" fmla="*/ 3353767 w 4515296"/>
                <a:gd name="connsiteY235" fmla="*/ 3537577 h 3749068"/>
                <a:gd name="connsiteX236" fmla="*/ 3315635 w 4515296"/>
                <a:gd name="connsiteY236" fmla="*/ 3639867 h 3749068"/>
                <a:gd name="connsiteX237" fmla="*/ 3411454 w 4515296"/>
                <a:gd name="connsiteY237" fmla="*/ 3609559 h 3749068"/>
                <a:gd name="connsiteX238" fmla="*/ 3423187 w 4515296"/>
                <a:gd name="connsiteY238" fmla="*/ 3585880 h 3749068"/>
                <a:gd name="connsiteX239" fmla="*/ 3417320 w 4515296"/>
                <a:gd name="connsiteY239" fmla="*/ 3619977 h 3749068"/>
                <a:gd name="connsiteX240" fmla="*/ 3433942 w 4515296"/>
                <a:gd name="connsiteY240" fmla="*/ 3672069 h 3749068"/>
                <a:gd name="connsiteX241" fmla="*/ 3532694 w 4515296"/>
                <a:gd name="connsiteY241" fmla="*/ 3593457 h 3749068"/>
                <a:gd name="connsiteX242" fmla="*/ 3548338 w 4515296"/>
                <a:gd name="connsiteY242" fmla="*/ 3661650 h 3749068"/>
                <a:gd name="connsiteX243" fmla="*/ 3627536 w 4515296"/>
                <a:gd name="connsiteY243" fmla="*/ 3694800 h 3749068"/>
                <a:gd name="connsiteX244" fmla="*/ 3620691 w 4515296"/>
                <a:gd name="connsiteY244" fmla="*/ 3703324 h 3749068"/>
                <a:gd name="connsiteX245" fmla="*/ 3652957 w 4515296"/>
                <a:gd name="connsiteY245" fmla="*/ 3666386 h 3749068"/>
                <a:gd name="connsiteX246" fmla="*/ 3660779 w 4515296"/>
                <a:gd name="connsiteY246" fmla="*/ 3668281 h 3749068"/>
                <a:gd name="connsiteX247" fmla="*/ 3720421 w 4515296"/>
                <a:gd name="connsiteY247" fmla="*/ 3743103 h 3749068"/>
                <a:gd name="connsiteX248" fmla="*/ 3753665 w 4515296"/>
                <a:gd name="connsiteY248" fmla="*/ 3746892 h 3749068"/>
                <a:gd name="connsiteX249" fmla="*/ 3754642 w 4515296"/>
                <a:gd name="connsiteY249" fmla="*/ 3700483 h 3749068"/>
                <a:gd name="connsiteX250" fmla="*/ 3761487 w 4515296"/>
                <a:gd name="connsiteY250" fmla="*/ 3695747 h 3749068"/>
                <a:gd name="connsiteX251" fmla="*/ 3872950 w 4515296"/>
                <a:gd name="connsiteY251" fmla="*/ 3709954 h 3749068"/>
                <a:gd name="connsiteX252" fmla="*/ 3849483 w 4515296"/>
                <a:gd name="connsiteY252" fmla="*/ 3586827 h 3749068"/>
                <a:gd name="connsiteX253" fmla="*/ 3856328 w 4515296"/>
                <a:gd name="connsiteY253" fmla="*/ 3583039 h 3749068"/>
                <a:gd name="connsiteX254" fmla="*/ 3979524 w 4515296"/>
                <a:gd name="connsiteY254" fmla="*/ 3601034 h 3749068"/>
                <a:gd name="connsiteX255" fmla="*/ 4014722 w 4515296"/>
                <a:gd name="connsiteY255" fmla="*/ 3567885 h 3749068"/>
                <a:gd name="connsiteX256" fmla="*/ 3983435 w 4515296"/>
                <a:gd name="connsiteY256" fmla="*/ 3508216 h 3749068"/>
                <a:gd name="connsiteX257" fmla="*/ 3988324 w 4515296"/>
                <a:gd name="connsiteY257" fmla="*/ 3501586 h 3749068"/>
                <a:gd name="connsiteX258" fmla="*/ 4041122 w 4515296"/>
                <a:gd name="connsiteY258" fmla="*/ 3503480 h 3749068"/>
                <a:gd name="connsiteX259" fmla="*/ 4015700 w 4515296"/>
                <a:gd name="connsiteY259" fmla="*/ 3458018 h 3749068"/>
                <a:gd name="connsiteX260" fmla="*/ 4018633 w 4515296"/>
                <a:gd name="connsiteY260" fmla="*/ 3450441 h 3749068"/>
                <a:gd name="connsiteX261" fmla="*/ 4123252 w 4515296"/>
                <a:gd name="connsiteY261" fmla="*/ 3414450 h 3749068"/>
                <a:gd name="connsiteX262" fmla="*/ 4146719 w 4515296"/>
                <a:gd name="connsiteY262" fmla="*/ 3375618 h 3749068"/>
                <a:gd name="connsiteX263" fmla="*/ 4097831 w 4515296"/>
                <a:gd name="connsiteY263" fmla="*/ 3336785 h 3749068"/>
                <a:gd name="connsiteX264" fmla="*/ 4098809 w 4515296"/>
                <a:gd name="connsiteY264" fmla="*/ 3328261 h 3749068"/>
                <a:gd name="connsiteX265" fmla="*/ 4206361 w 4515296"/>
                <a:gd name="connsiteY265" fmla="*/ 3275222 h 3749068"/>
                <a:gd name="connsiteX266" fmla="*/ 4246448 w 4515296"/>
                <a:gd name="connsiteY266" fmla="*/ 3235443 h 3749068"/>
                <a:gd name="connsiteX267" fmla="*/ 4210272 w 4515296"/>
                <a:gd name="connsiteY267" fmla="*/ 3208923 h 3749068"/>
                <a:gd name="connsiteX268" fmla="*/ 4211249 w 4515296"/>
                <a:gd name="connsiteY268" fmla="*/ 3200399 h 3749068"/>
                <a:gd name="connsiteX269" fmla="*/ 4256226 w 4515296"/>
                <a:gd name="connsiteY269" fmla="*/ 3130311 h 3749068"/>
                <a:gd name="connsiteX270" fmla="*/ 4263069 w 4515296"/>
                <a:gd name="connsiteY270" fmla="*/ 3124628 h 3749068"/>
                <a:gd name="connsiteX271" fmla="*/ 4300224 w 4515296"/>
                <a:gd name="connsiteY271" fmla="*/ 3151148 h 3749068"/>
                <a:gd name="connsiteX272" fmla="*/ 4305113 w 4515296"/>
                <a:gd name="connsiteY272" fmla="*/ 3108527 h 3749068"/>
                <a:gd name="connsiteX273" fmla="*/ 4300224 w 4515296"/>
                <a:gd name="connsiteY273" fmla="*/ 3017603 h 3749068"/>
                <a:gd name="connsiteX274" fmla="*/ 4307069 w 4515296"/>
                <a:gd name="connsiteY274" fmla="*/ 3014761 h 3749068"/>
                <a:gd name="connsiteX275" fmla="*/ 4353023 w 4515296"/>
                <a:gd name="connsiteY275" fmla="*/ 3046964 h 3749068"/>
                <a:gd name="connsiteX276" fmla="*/ 4388222 w 4515296"/>
                <a:gd name="connsiteY276" fmla="*/ 3011920 h 3749068"/>
                <a:gd name="connsiteX277" fmla="*/ 4331512 w 4515296"/>
                <a:gd name="connsiteY277" fmla="*/ 2931414 h 3749068"/>
                <a:gd name="connsiteX278" fmla="*/ 4336400 w 4515296"/>
                <a:gd name="connsiteY278" fmla="*/ 2924784 h 3749068"/>
                <a:gd name="connsiteX279" fmla="*/ 4389199 w 4515296"/>
                <a:gd name="connsiteY279" fmla="*/ 2929520 h 3749068"/>
                <a:gd name="connsiteX280" fmla="*/ 4395065 w 4515296"/>
                <a:gd name="connsiteY280" fmla="*/ 2883111 h 3749068"/>
                <a:gd name="connsiteX281" fmla="*/ 4337379 w 4515296"/>
                <a:gd name="connsiteY281" fmla="*/ 2827230 h 3749068"/>
                <a:gd name="connsiteX282" fmla="*/ 4207338 w 4515296"/>
                <a:gd name="connsiteY282" fmla="*/ 2759984 h 3749068"/>
                <a:gd name="connsiteX283" fmla="*/ 4202449 w 4515296"/>
                <a:gd name="connsiteY283" fmla="*/ 2748618 h 3749068"/>
                <a:gd name="connsiteX284" fmla="*/ 4204405 w 4515296"/>
                <a:gd name="connsiteY284" fmla="*/ 2748618 h 3749068"/>
                <a:gd name="connsiteX285" fmla="*/ 4265025 w 4515296"/>
                <a:gd name="connsiteY285" fmla="*/ 2754301 h 3749068"/>
                <a:gd name="connsiteX286" fmla="*/ 4296314 w 4515296"/>
                <a:gd name="connsiteY286" fmla="*/ 2705998 h 3749068"/>
                <a:gd name="connsiteX287" fmla="*/ 4260136 w 4515296"/>
                <a:gd name="connsiteY287" fmla="*/ 2684214 h 3749068"/>
                <a:gd name="connsiteX288" fmla="*/ 4273824 w 4515296"/>
                <a:gd name="connsiteY288" fmla="*/ 2673795 h 3749068"/>
                <a:gd name="connsiteX289" fmla="*/ 4262092 w 4515296"/>
                <a:gd name="connsiteY289" fmla="*/ 2587607 h 3749068"/>
                <a:gd name="connsiteX290" fmla="*/ 4292402 w 4515296"/>
                <a:gd name="connsiteY290" fmla="*/ 2529832 h 3749068"/>
                <a:gd name="connsiteX291" fmla="*/ 4291425 w 4515296"/>
                <a:gd name="connsiteY291" fmla="*/ 2500471 h 3749068"/>
                <a:gd name="connsiteX292" fmla="*/ 4293380 w 4515296"/>
                <a:gd name="connsiteY292" fmla="*/ 2499524 h 3749068"/>
                <a:gd name="connsiteX293" fmla="*/ 4371599 w 4515296"/>
                <a:gd name="connsiteY293" fmla="*/ 2391551 h 3749068"/>
                <a:gd name="connsiteX294" fmla="*/ 4383333 w 4515296"/>
                <a:gd name="connsiteY294" fmla="*/ 2403864 h 3749068"/>
                <a:gd name="connsiteX295" fmla="*/ 4334446 w 4515296"/>
                <a:gd name="connsiteY295" fmla="*/ 2343247 h 3749068"/>
                <a:gd name="connsiteX296" fmla="*/ 4339335 w 4515296"/>
                <a:gd name="connsiteY296" fmla="*/ 2331882 h 3749068"/>
                <a:gd name="connsiteX297" fmla="*/ 4477196 w 4515296"/>
                <a:gd name="connsiteY297" fmla="*/ 2266530 h 3749068"/>
                <a:gd name="connsiteX298" fmla="*/ 4493817 w 4515296"/>
                <a:gd name="connsiteY298" fmla="*/ 2218226 h 3749068"/>
                <a:gd name="connsiteX299" fmla="*/ 4415599 w 4515296"/>
                <a:gd name="connsiteY299" fmla="*/ 2206861 h 3749068"/>
                <a:gd name="connsiteX300" fmla="*/ 2602859 w 4515296"/>
                <a:gd name="connsiteY300" fmla="*/ 1732349 h 3749068"/>
                <a:gd name="connsiteX301" fmla="*/ 2465975 w 4515296"/>
                <a:gd name="connsiteY301" fmla="*/ 1867789 h 3749068"/>
                <a:gd name="connsiteX302" fmla="*/ 2394599 w 4515296"/>
                <a:gd name="connsiteY302" fmla="*/ 1892414 h 3749068"/>
                <a:gd name="connsiteX303" fmla="*/ 2515839 w 4515296"/>
                <a:gd name="connsiteY303" fmla="*/ 1941665 h 3749068"/>
                <a:gd name="connsiteX304" fmla="*/ 2486507 w 4515296"/>
                <a:gd name="connsiteY304" fmla="*/ 2143403 h 3749068"/>
                <a:gd name="connsiteX305" fmla="*/ 2122786 w 4515296"/>
                <a:gd name="connsiteY305" fmla="*/ 2128249 h 3749068"/>
                <a:gd name="connsiteX306" fmla="*/ 2034789 w 4515296"/>
                <a:gd name="connsiteY306" fmla="*/ 2168976 h 3749068"/>
                <a:gd name="connsiteX307" fmla="*/ 1937015 w 4515296"/>
                <a:gd name="connsiteY307" fmla="*/ 2061950 h 3749068"/>
                <a:gd name="connsiteX308" fmla="*/ 1883238 w 4515296"/>
                <a:gd name="connsiteY308" fmla="*/ 2160452 h 3749068"/>
                <a:gd name="connsiteX309" fmla="*/ 1778620 w 4515296"/>
                <a:gd name="connsiteY309" fmla="*/ 2161399 h 3749068"/>
                <a:gd name="connsiteX310" fmla="*/ 1716044 w 4515296"/>
                <a:gd name="connsiteY310" fmla="*/ 2055320 h 3749068"/>
                <a:gd name="connsiteX311" fmla="*/ 1600670 w 4515296"/>
                <a:gd name="connsiteY311" fmla="*/ 2049637 h 3749068"/>
                <a:gd name="connsiteX312" fmla="*/ 1626092 w 4515296"/>
                <a:gd name="connsiteY312" fmla="*/ 2102677 h 3749068"/>
                <a:gd name="connsiteX313" fmla="*/ 1665202 w 4515296"/>
                <a:gd name="connsiteY313" fmla="*/ 2248534 h 3749068"/>
                <a:gd name="connsiteX314" fmla="*/ 1614358 w 4515296"/>
                <a:gd name="connsiteY314" fmla="*/ 2340406 h 3749068"/>
                <a:gd name="connsiteX315" fmla="*/ 1589915 w 4515296"/>
                <a:gd name="connsiteY315" fmla="*/ 2343247 h 3749068"/>
                <a:gd name="connsiteX316" fmla="*/ 1594804 w 4515296"/>
                <a:gd name="connsiteY316" fmla="*/ 2506153 h 3749068"/>
                <a:gd name="connsiteX317" fmla="*/ 1490185 w 4515296"/>
                <a:gd name="connsiteY317" fmla="*/ 2499524 h 3749068"/>
                <a:gd name="connsiteX318" fmla="*/ 1511696 w 4515296"/>
                <a:gd name="connsiteY318" fmla="*/ 2535515 h 3749068"/>
                <a:gd name="connsiteX319" fmla="*/ 1553739 w 4515296"/>
                <a:gd name="connsiteY319" fmla="*/ 2714522 h 3749068"/>
                <a:gd name="connsiteX320" fmla="*/ 1289747 w 4515296"/>
                <a:gd name="connsiteY320" fmla="*/ 2691791 h 3749068"/>
                <a:gd name="connsiteX321" fmla="*/ 1272148 w 4515296"/>
                <a:gd name="connsiteY321" fmla="*/ 2763773 h 3749068"/>
                <a:gd name="connsiteX322" fmla="*/ 1201751 w 4515296"/>
                <a:gd name="connsiteY322" fmla="*/ 2773244 h 3749068"/>
                <a:gd name="connsiteX323" fmla="*/ 1254548 w 4515296"/>
                <a:gd name="connsiteY323" fmla="*/ 2872692 h 3749068"/>
                <a:gd name="connsiteX324" fmla="*/ 1170463 w 4515296"/>
                <a:gd name="connsiteY324" fmla="*/ 2891635 h 3749068"/>
                <a:gd name="connsiteX325" fmla="*/ 1234016 w 4515296"/>
                <a:gd name="connsiteY325" fmla="*/ 3008132 h 3749068"/>
                <a:gd name="connsiteX326" fmla="*/ 1209572 w 4515296"/>
                <a:gd name="connsiteY326" fmla="*/ 3163461 h 3749068"/>
                <a:gd name="connsiteX327" fmla="*/ 1084421 w 4515296"/>
                <a:gd name="connsiteY327" fmla="*/ 3102844 h 3749068"/>
                <a:gd name="connsiteX328" fmla="*/ 1063888 w 4515296"/>
                <a:gd name="connsiteY328" fmla="*/ 3073484 h 3749068"/>
                <a:gd name="connsiteX329" fmla="*/ 1062910 w 4515296"/>
                <a:gd name="connsiteY329" fmla="*/ 3089585 h 3749068"/>
                <a:gd name="connsiteX330" fmla="*/ 1004246 w 4515296"/>
                <a:gd name="connsiteY330" fmla="*/ 3265751 h 3749068"/>
                <a:gd name="connsiteX331" fmla="*/ 859540 w 4515296"/>
                <a:gd name="connsiteY331" fmla="*/ 3253438 h 3749068"/>
                <a:gd name="connsiteX332" fmla="*/ 802831 w 4515296"/>
                <a:gd name="connsiteY332" fmla="*/ 3130311 h 3749068"/>
                <a:gd name="connsiteX333" fmla="*/ 748076 w 4515296"/>
                <a:gd name="connsiteY333" fmla="*/ 3243019 h 3749068"/>
                <a:gd name="connsiteX334" fmla="*/ 676701 w 4515296"/>
                <a:gd name="connsiteY334" fmla="*/ 3260068 h 3749068"/>
                <a:gd name="connsiteX335" fmla="*/ 663991 w 4515296"/>
                <a:gd name="connsiteY335" fmla="*/ 3219341 h 3749068"/>
                <a:gd name="connsiteX336" fmla="*/ 664968 w 4515296"/>
                <a:gd name="connsiteY336" fmla="*/ 3204187 h 3749068"/>
                <a:gd name="connsiteX337" fmla="*/ 611193 w 4515296"/>
                <a:gd name="connsiteY337" fmla="*/ 3228813 h 3749068"/>
                <a:gd name="connsiteX338" fmla="*/ 561327 w 4515296"/>
                <a:gd name="connsiteY338" fmla="*/ 3167249 h 3749068"/>
                <a:gd name="connsiteX339" fmla="*/ 575994 w 4515296"/>
                <a:gd name="connsiteY339" fmla="*/ 3075378 h 3749068"/>
                <a:gd name="connsiteX340" fmla="*/ 567194 w 4515296"/>
                <a:gd name="connsiteY340" fmla="*/ 3083902 h 3749068"/>
                <a:gd name="connsiteX341" fmla="*/ 456709 w 4515296"/>
                <a:gd name="connsiteY341" fmla="*/ 3130311 h 3749068"/>
                <a:gd name="connsiteX342" fmla="*/ 429332 w 4515296"/>
                <a:gd name="connsiteY342" fmla="*/ 3002449 h 3749068"/>
                <a:gd name="connsiteX343" fmla="*/ 447909 w 4515296"/>
                <a:gd name="connsiteY343" fmla="*/ 2969299 h 3749068"/>
                <a:gd name="connsiteX344" fmla="*/ 445954 w 4515296"/>
                <a:gd name="connsiteY344" fmla="*/ 2970247 h 3749068"/>
                <a:gd name="connsiteX345" fmla="*/ 328624 w 4515296"/>
                <a:gd name="connsiteY345" fmla="*/ 2962669 h 3749068"/>
                <a:gd name="connsiteX346" fmla="*/ 443020 w 4515296"/>
                <a:gd name="connsiteY346" fmla="*/ 2813023 h 3749068"/>
                <a:gd name="connsiteX347" fmla="*/ 388267 w 4515296"/>
                <a:gd name="connsiteY347" fmla="*/ 2792186 h 3749068"/>
                <a:gd name="connsiteX348" fmla="*/ 386311 w 4515296"/>
                <a:gd name="connsiteY348" fmla="*/ 2748618 h 3749068"/>
                <a:gd name="connsiteX349" fmla="*/ 284625 w 4515296"/>
                <a:gd name="connsiteY349" fmla="*/ 2743883 h 3749068"/>
                <a:gd name="connsiteX350" fmla="*/ 176096 w 4515296"/>
                <a:gd name="connsiteY350" fmla="*/ 2670954 h 3749068"/>
                <a:gd name="connsiteX351" fmla="*/ 324713 w 4515296"/>
                <a:gd name="connsiteY351" fmla="*/ 2558245 h 3749068"/>
                <a:gd name="connsiteX352" fmla="*/ 482130 w 4515296"/>
                <a:gd name="connsiteY352" fmla="*/ 2569611 h 3749068"/>
                <a:gd name="connsiteX353" fmla="*/ 400977 w 4515296"/>
                <a:gd name="connsiteY353" fmla="*/ 2463533 h 3749068"/>
                <a:gd name="connsiteX354" fmla="*/ 463553 w 4515296"/>
                <a:gd name="connsiteY354" fmla="*/ 2428489 h 3749068"/>
                <a:gd name="connsiteX355" fmla="*/ 356978 w 4515296"/>
                <a:gd name="connsiteY355" fmla="*/ 2325252 h 3749068"/>
                <a:gd name="connsiteX356" fmla="*/ 436176 w 4515296"/>
                <a:gd name="connsiteY356" fmla="*/ 2255164 h 3749068"/>
                <a:gd name="connsiteX357" fmla="*/ 551550 w 4515296"/>
                <a:gd name="connsiteY357" fmla="*/ 2293049 h 3749068"/>
                <a:gd name="connsiteX358" fmla="*/ 544706 w 4515296"/>
                <a:gd name="connsiteY358" fmla="*/ 2284525 h 3749068"/>
                <a:gd name="connsiteX359" fmla="*/ 546661 w 4515296"/>
                <a:gd name="connsiteY359" fmla="*/ 2273160 h 3749068"/>
                <a:gd name="connsiteX360" fmla="*/ 619014 w 4515296"/>
                <a:gd name="connsiteY360" fmla="*/ 2255164 h 3749068"/>
                <a:gd name="connsiteX361" fmla="*/ 554483 w 4515296"/>
                <a:gd name="connsiteY361" fmla="*/ 2204966 h 3749068"/>
                <a:gd name="connsiteX362" fmla="*/ 441065 w 4515296"/>
                <a:gd name="connsiteY362" fmla="*/ 2043007 h 3749068"/>
                <a:gd name="connsiteX363" fmla="*/ 589682 w 4515296"/>
                <a:gd name="connsiteY363" fmla="*/ 2032589 h 3749068"/>
                <a:gd name="connsiteX364" fmla="*/ 582838 w 4515296"/>
                <a:gd name="connsiteY364" fmla="*/ 1990915 h 3749068"/>
                <a:gd name="connsiteX365" fmla="*/ 587726 w 4515296"/>
                <a:gd name="connsiteY365" fmla="*/ 1984286 h 3749068"/>
                <a:gd name="connsiteX366" fmla="*/ 732433 w 4515296"/>
                <a:gd name="connsiteY366" fmla="*/ 2032589 h 3749068"/>
                <a:gd name="connsiteX367" fmla="*/ 721678 w 4515296"/>
                <a:gd name="connsiteY367" fmla="*/ 1954924 h 3749068"/>
                <a:gd name="connsiteX368" fmla="*/ 728522 w 4515296"/>
                <a:gd name="connsiteY368" fmla="*/ 1950189 h 3749068"/>
                <a:gd name="connsiteX369" fmla="*/ 820430 w 4515296"/>
                <a:gd name="connsiteY369" fmla="*/ 1980497 h 3749068"/>
                <a:gd name="connsiteX370" fmla="*/ 782298 w 4515296"/>
                <a:gd name="connsiteY370" fmla="*/ 1924616 h 3749068"/>
                <a:gd name="connsiteX371" fmla="*/ 746121 w 4515296"/>
                <a:gd name="connsiteY371" fmla="*/ 1762657 h 3749068"/>
                <a:gd name="connsiteX372" fmla="*/ 890828 w 4515296"/>
                <a:gd name="connsiteY372" fmla="*/ 1821379 h 3749068"/>
                <a:gd name="connsiteX373" fmla="*/ 859540 w 4515296"/>
                <a:gd name="connsiteY373" fmla="*/ 1710565 h 3749068"/>
                <a:gd name="connsiteX374" fmla="*/ 920160 w 4515296"/>
                <a:gd name="connsiteY374" fmla="*/ 1644266 h 3749068"/>
                <a:gd name="connsiteX375" fmla="*/ 1000335 w 4515296"/>
                <a:gd name="connsiteY375" fmla="*/ 1702041 h 3749068"/>
                <a:gd name="connsiteX376" fmla="*/ 974914 w 4515296"/>
                <a:gd name="connsiteY376" fmla="*/ 1545765 h 3749068"/>
                <a:gd name="connsiteX377" fmla="*/ 1021845 w 4515296"/>
                <a:gd name="connsiteY377" fmla="*/ 1507879 h 3749068"/>
                <a:gd name="connsiteX378" fmla="*/ 1011090 w 4515296"/>
                <a:gd name="connsiteY378" fmla="*/ 1380964 h 3749068"/>
                <a:gd name="connsiteX379" fmla="*/ 1078555 w 4515296"/>
                <a:gd name="connsiteY379" fmla="*/ 1361075 h 3749068"/>
                <a:gd name="connsiteX380" fmla="*/ 1041400 w 4515296"/>
                <a:gd name="connsiteY380" fmla="*/ 1255943 h 3749068"/>
                <a:gd name="connsiteX381" fmla="*/ 1178284 w 4515296"/>
                <a:gd name="connsiteY381" fmla="*/ 1209534 h 3749068"/>
                <a:gd name="connsiteX382" fmla="*/ 1244771 w 4515296"/>
                <a:gd name="connsiteY382" fmla="*/ 1216164 h 3749068"/>
                <a:gd name="connsiteX383" fmla="*/ 1174373 w 4515296"/>
                <a:gd name="connsiteY383" fmla="*/ 1156495 h 3749068"/>
                <a:gd name="connsiteX384" fmla="*/ 1176329 w 4515296"/>
                <a:gd name="connsiteY384" fmla="*/ 1145129 h 3749068"/>
                <a:gd name="connsiteX385" fmla="*/ 1347434 w 4515296"/>
                <a:gd name="connsiteY385" fmla="*/ 1146076 h 3749068"/>
                <a:gd name="connsiteX386" fmla="*/ 1272148 w 4515296"/>
                <a:gd name="connsiteY386" fmla="*/ 1097773 h 3749068"/>
                <a:gd name="connsiteX387" fmla="*/ 1178284 w 4515296"/>
                <a:gd name="connsiteY387" fmla="*/ 978434 h 3749068"/>
                <a:gd name="connsiteX388" fmla="*/ 1278992 w 4515296"/>
                <a:gd name="connsiteY388" fmla="*/ 904559 h 3749068"/>
                <a:gd name="connsiteX389" fmla="*/ 1377744 w 4515296"/>
                <a:gd name="connsiteY389" fmla="*/ 945285 h 3749068"/>
                <a:gd name="connsiteX390" fmla="*/ 1350368 w 4515296"/>
                <a:gd name="connsiteY390" fmla="*/ 867621 h 3749068"/>
                <a:gd name="connsiteX391" fmla="*/ 1360145 w 4515296"/>
                <a:gd name="connsiteY391" fmla="*/ 860991 h 3749068"/>
                <a:gd name="connsiteX392" fmla="*/ 1410010 w 4515296"/>
                <a:gd name="connsiteY392" fmla="*/ 886563 h 3749068"/>
                <a:gd name="connsiteX393" fmla="*/ 1368945 w 4515296"/>
                <a:gd name="connsiteY393" fmla="*/ 814581 h 3749068"/>
                <a:gd name="connsiteX394" fmla="*/ 1360145 w 4515296"/>
                <a:gd name="connsiteY394" fmla="*/ 681983 h 3749068"/>
                <a:gd name="connsiteX395" fmla="*/ 1463786 w 4515296"/>
                <a:gd name="connsiteY395" fmla="*/ 704714 h 3749068"/>
                <a:gd name="connsiteX396" fmla="*/ 1508763 w 4515296"/>
                <a:gd name="connsiteY396" fmla="*/ 555068 h 3749068"/>
                <a:gd name="connsiteX397" fmla="*/ 1607514 w 4515296"/>
                <a:gd name="connsiteY397" fmla="*/ 613790 h 3749068"/>
                <a:gd name="connsiteX398" fmla="*/ 1665202 w 4515296"/>
                <a:gd name="connsiteY398" fmla="*/ 507712 h 3749068"/>
                <a:gd name="connsiteX399" fmla="*/ 1748310 w 4515296"/>
                <a:gd name="connsiteY399" fmla="*/ 567381 h 3749068"/>
                <a:gd name="connsiteX400" fmla="*/ 1748310 w 4515296"/>
                <a:gd name="connsiteY400" fmla="*/ 561698 h 3749068"/>
                <a:gd name="connsiteX401" fmla="*/ 1769820 w 4515296"/>
                <a:gd name="connsiteY401" fmla="*/ 406369 h 3749068"/>
                <a:gd name="connsiteX402" fmla="*/ 1893994 w 4515296"/>
                <a:gd name="connsiteY402" fmla="*/ 415840 h 3749068"/>
                <a:gd name="connsiteX403" fmla="*/ 1937015 w 4515296"/>
                <a:gd name="connsiteY403" fmla="*/ 701873 h 3749068"/>
                <a:gd name="connsiteX404" fmla="*/ 1936037 w 4515296"/>
                <a:gd name="connsiteY404" fmla="*/ 747335 h 3749068"/>
                <a:gd name="connsiteX405" fmla="*/ 2033811 w 4515296"/>
                <a:gd name="connsiteY405" fmla="*/ 714186 h 3749068"/>
                <a:gd name="connsiteX406" fmla="*/ 2016212 w 4515296"/>
                <a:gd name="connsiteY406" fmla="*/ 896034 h 3749068"/>
                <a:gd name="connsiteX407" fmla="*/ 2026967 w 4515296"/>
                <a:gd name="connsiteY407" fmla="*/ 889404 h 3749068"/>
                <a:gd name="connsiteX408" fmla="*/ 2106165 w 4515296"/>
                <a:gd name="connsiteY408" fmla="*/ 936761 h 3749068"/>
                <a:gd name="connsiteX409" fmla="*/ 2024034 w 4515296"/>
                <a:gd name="connsiteY409" fmla="*/ 1102508 h 3749068"/>
                <a:gd name="connsiteX410" fmla="*/ 2018168 w 4515296"/>
                <a:gd name="connsiteY410" fmla="*/ 1110086 h 3749068"/>
                <a:gd name="connsiteX411" fmla="*/ 2063144 w 4515296"/>
                <a:gd name="connsiteY411" fmla="*/ 1090196 h 3749068"/>
                <a:gd name="connsiteX412" fmla="*/ 2134519 w 4515296"/>
                <a:gd name="connsiteY412" fmla="*/ 1150812 h 3749068"/>
                <a:gd name="connsiteX413" fmla="*/ 2059233 w 4515296"/>
                <a:gd name="connsiteY413" fmla="*/ 1262573 h 3749068"/>
                <a:gd name="connsiteX414" fmla="*/ 2170696 w 4515296"/>
                <a:gd name="connsiteY414" fmla="*/ 1241737 h 3749068"/>
                <a:gd name="connsiteX415" fmla="*/ 2207850 w 4515296"/>
                <a:gd name="connsiteY415" fmla="*/ 1272992 h 3749068"/>
                <a:gd name="connsiteX416" fmla="*/ 2317357 w 4515296"/>
                <a:gd name="connsiteY416" fmla="*/ 1196274 h 3749068"/>
                <a:gd name="connsiteX417" fmla="*/ 2378955 w 4515296"/>
                <a:gd name="connsiteY417" fmla="*/ 1298564 h 3749068"/>
                <a:gd name="connsiteX418" fmla="*/ 2478685 w 4515296"/>
                <a:gd name="connsiteY418" fmla="*/ 1287199 h 3749068"/>
                <a:gd name="connsiteX419" fmla="*/ 2445442 w 4515296"/>
                <a:gd name="connsiteY419" fmla="*/ 1444422 h 3749068"/>
                <a:gd name="connsiteX420" fmla="*/ 2441531 w 4515296"/>
                <a:gd name="connsiteY420" fmla="*/ 1450105 h 3749068"/>
                <a:gd name="connsiteX421" fmla="*/ 2540283 w 4515296"/>
                <a:gd name="connsiteY421" fmla="*/ 1445369 h 3749068"/>
                <a:gd name="connsiteX422" fmla="*/ 2546150 w 4515296"/>
                <a:gd name="connsiteY422" fmla="*/ 1451999 h 3749068"/>
                <a:gd name="connsiteX423" fmla="*/ 2426865 w 4515296"/>
                <a:gd name="connsiteY423" fmla="*/ 1613958 h 3749068"/>
                <a:gd name="connsiteX424" fmla="*/ 2602859 w 4515296"/>
                <a:gd name="connsiteY424" fmla="*/ 1732349 h 374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</a:cxnLst>
              <a:rect l="l" t="t" r="r" b="b"/>
              <a:pathLst>
                <a:path w="4515296" h="3749068">
                  <a:moveTo>
                    <a:pt x="4415599" y="2206861"/>
                  </a:moveTo>
                  <a:cubicBezTo>
                    <a:pt x="4407776" y="2207808"/>
                    <a:pt x="4402887" y="2198337"/>
                    <a:pt x="4410710" y="2194548"/>
                  </a:cubicBezTo>
                  <a:cubicBezTo>
                    <a:pt x="4467419" y="2168976"/>
                    <a:pt x="4577903" y="2065739"/>
                    <a:pt x="4469373" y="2032589"/>
                  </a:cubicBezTo>
                  <a:cubicBezTo>
                    <a:pt x="4404843" y="2012699"/>
                    <a:pt x="4331512" y="2026906"/>
                    <a:pt x="4265025" y="2028800"/>
                  </a:cubicBezTo>
                  <a:cubicBezTo>
                    <a:pt x="4259159" y="2028800"/>
                    <a:pt x="4256226" y="2021223"/>
                    <a:pt x="4260136" y="2017435"/>
                  </a:cubicBezTo>
                  <a:cubicBezTo>
                    <a:pt x="4310979" y="1973867"/>
                    <a:pt x="4337379" y="1903779"/>
                    <a:pt x="4328579" y="1838428"/>
                  </a:cubicBezTo>
                  <a:cubicBezTo>
                    <a:pt x="4324668" y="1812855"/>
                    <a:pt x="4311956" y="1786336"/>
                    <a:pt x="4286536" y="1774970"/>
                  </a:cubicBezTo>
                  <a:cubicBezTo>
                    <a:pt x="4251337" y="1759816"/>
                    <a:pt x="4209294" y="1784441"/>
                    <a:pt x="4181918" y="1803384"/>
                  </a:cubicBezTo>
                  <a:cubicBezTo>
                    <a:pt x="4176050" y="1807172"/>
                    <a:pt x="4169206" y="1799595"/>
                    <a:pt x="4173117" y="1793912"/>
                  </a:cubicBezTo>
                  <a:cubicBezTo>
                    <a:pt x="4187784" y="1772129"/>
                    <a:pt x="4205383" y="1741820"/>
                    <a:pt x="4192673" y="1715301"/>
                  </a:cubicBezTo>
                  <a:cubicBezTo>
                    <a:pt x="4177028" y="1679310"/>
                    <a:pt x="4125208" y="1725719"/>
                    <a:pt x="4112497" y="1739926"/>
                  </a:cubicBezTo>
                  <a:cubicBezTo>
                    <a:pt x="4107608" y="1745609"/>
                    <a:pt x="4099786" y="1738979"/>
                    <a:pt x="4100765" y="1733296"/>
                  </a:cubicBezTo>
                  <a:cubicBezTo>
                    <a:pt x="4110541" y="1677416"/>
                    <a:pt x="4102719" y="1615852"/>
                    <a:pt x="4077298" y="1564707"/>
                  </a:cubicBezTo>
                  <a:cubicBezTo>
                    <a:pt x="4066543" y="1542924"/>
                    <a:pt x="4048944" y="1519245"/>
                    <a:pt x="4022545" y="1516404"/>
                  </a:cubicBezTo>
                  <a:cubicBezTo>
                    <a:pt x="3988324" y="1512615"/>
                    <a:pt x="3959969" y="1554289"/>
                    <a:pt x="3944325" y="1577967"/>
                  </a:cubicBezTo>
                  <a:cubicBezTo>
                    <a:pt x="3940414" y="1583650"/>
                    <a:pt x="3931614" y="1580808"/>
                    <a:pt x="3931614" y="1574179"/>
                  </a:cubicBezTo>
                  <a:cubicBezTo>
                    <a:pt x="3932592" y="1544818"/>
                    <a:pt x="3926725" y="1514509"/>
                    <a:pt x="3917926" y="1484201"/>
                  </a:cubicBezTo>
                  <a:cubicBezTo>
                    <a:pt x="3916948" y="1454841"/>
                    <a:pt x="3911082" y="1425479"/>
                    <a:pt x="3913037" y="1396118"/>
                  </a:cubicBezTo>
                  <a:cubicBezTo>
                    <a:pt x="3913037" y="1393277"/>
                    <a:pt x="3916948" y="1391383"/>
                    <a:pt x="3919881" y="1393277"/>
                  </a:cubicBezTo>
                  <a:cubicBezTo>
                    <a:pt x="3935525" y="1403695"/>
                    <a:pt x="3949214" y="1416955"/>
                    <a:pt x="3965835" y="1425479"/>
                  </a:cubicBezTo>
                  <a:cubicBezTo>
                    <a:pt x="3993212" y="1438739"/>
                    <a:pt x="4005923" y="1412220"/>
                    <a:pt x="4000057" y="1390436"/>
                  </a:cubicBezTo>
                  <a:cubicBezTo>
                    <a:pt x="3992235" y="1361075"/>
                    <a:pt x="3967790" y="1328872"/>
                    <a:pt x="3943347" y="1309930"/>
                  </a:cubicBezTo>
                  <a:cubicBezTo>
                    <a:pt x="3938458" y="1307088"/>
                    <a:pt x="3943347" y="1300458"/>
                    <a:pt x="3948236" y="1303300"/>
                  </a:cubicBezTo>
                  <a:cubicBezTo>
                    <a:pt x="3963880" y="1313718"/>
                    <a:pt x="3984413" y="1319401"/>
                    <a:pt x="4001034" y="1308036"/>
                  </a:cubicBezTo>
                  <a:cubicBezTo>
                    <a:pt x="4015700" y="1297617"/>
                    <a:pt x="4012767" y="1275833"/>
                    <a:pt x="4006900" y="1261626"/>
                  </a:cubicBezTo>
                  <a:cubicBezTo>
                    <a:pt x="3997124" y="1237001"/>
                    <a:pt x="3970724" y="1219953"/>
                    <a:pt x="3949214" y="1205746"/>
                  </a:cubicBezTo>
                  <a:cubicBezTo>
                    <a:pt x="3906193" y="1178279"/>
                    <a:pt x="3856328" y="1161230"/>
                    <a:pt x="3812329" y="1134711"/>
                  </a:cubicBezTo>
                  <a:cubicBezTo>
                    <a:pt x="3808418" y="1131870"/>
                    <a:pt x="3812329" y="1125240"/>
                    <a:pt x="3816240" y="1127134"/>
                  </a:cubicBezTo>
                  <a:cubicBezTo>
                    <a:pt x="3834818" y="1134711"/>
                    <a:pt x="3856328" y="1135658"/>
                    <a:pt x="3876860" y="1132817"/>
                  </a:cubicBezTo>
                  <a:cubicBezTo>
                    <a:pt x="3901304" y="1129028"/>
                    <a:pt x="3927703" y="1108191"/>
                    <a:pt x="3908149" y="1084513"/>
                  </a:cubicBezTo>
                  <a:cubicBezTo>
                    <a:pt x="3885660" y="1057046"/>
                    <a:pt x="3836773" y="1056099"/>
                    <a:pt x="3805485" y="1043787"/>
                  </a:cubicBezTo>
                  <a:cubicBezTo>
                    <a:pt x="3802552" y="1042839"/>
                    <a:pt x="3801574" y="1039051"/>
                    <a:pt x="3804507" y="1036209"/>
                  </a:cubicBezTo>
                  <a:cubicBezTo>
                    <a:pt x="3844595" y="1003060"/>
                    <a:pt x="3889571" y="956651"/>
                    <a:pt x="3904238" y="907400"/>
                  </a:cubicBezTo>
                  <a:cubicBezTo>
                    <a:pt x="3908149" y="892246"/>
                    <a:pt x="3907171" y="876145"/>
                    <a:pt x="3894460" y="865726"/>
                  </a:cubicBezTo>
                  <a:cubicBezTo>
                    <a:pt x="3880771" y="854361"/>
                    <a:pt x="3861217" y="865726"/>
                    <a:pt x="3849483" y="874250"/>
                  </a:cubicBezTo>
                  <a:cubicBezTo>
                    <a:pt x="3826996" y="890352"/>
                    <a:pt x="3809396" y="913083"/>
                    <a:pt x="3786908" y="928237"/>
                  </a:cubicBezTo>
                  <a:cubicBezTo>
                    <a:pt x="3782997" y="931078"/>
                    <a:pt x="3779086" y="927290"/>
                    <a:pt x="3780064" y="923501"/>
                  </a:cubicBezTo>
                  <a:cubicBezTo>
                    <a:pt x="3789841" y="891299"/>
                    <a:pt x="3802552" y="859096"/>
                    <a:pt x="3806463" y="825947"/>
                  </a:cubicBezTo>
                  <a:cubicBezTo>
                    <a:pt x="3807440" y="813634"/>
                    <a:pt x="3806463" y="763437"/>
                    <a:pt x="3781042" y="772908"/>
                  </a:cubicBezTo>
                  <a:cubicBezTo>
                    <a:pt x="3761487" y="780485"/>
                    <a:pt x="3746821" y="800374"/>
                    <a:pt x="3731176" y="813634"/>
                  </a:cubicBezTo>
                  <a:cubicBezTo>
                    <a:pt x="3728243" y="816476"/>
                    <a:pt x="3724332" y="813634"/>
                    <a:pt x="3724332" y="809846"/>
                  </a:cubicBezTo>
                  <a:cubicBezTo>
                    <a:pt x="3725310" y="779538"/>
                    <a:pt x="3740954" y="729340"/>
                    <a:pt x="3705755" y="714186"/>
                  </a:cubicBezTo>
                  <a:cubicBezTo>
                    <a:pt x="3704778" y="716080"/>
                    <a:pt x="3703800" y="717027"/>
                    <a:pt x="3703800" y="717027"/>
                  </a:cubicBezTo>
                  <a:cubicBezTo>
                    <a:pt x="3682289" y="749229"/>
                    <a:pt x="3671534" y="787115"/>
                    <a:pt x="3668601" y="825000"/>
                  </a:cubicBezTo>
                  <a:cubicBezTo>
                    <a:pt x="3662734" y="809846"/>
                    <a:pt x="3655890" y="794692"/>
                    <a:pt x="3646113" y="779538"/>
                  </a:cubicBezTo>
                  <a:cubicBezTo>
                    <a:pt x="3644157" y="776696"/>
                    <a:pt x="3641224" y="772908"/>
                    <a:pt x="3636335" y="768172"/>
                  </a:cubicBezTo>
                  <a:cubicBezTo>
                    <a:pt x="3636335" y="770066"/>
                    <a:pt x="3635358" y="771013"/>
                    <a:pt x="3635358" y="772908"/>
                  </a:cubicBezTo>
                  <a:cubicBezTo>
                    <a:pt x="3632424" y="796586"/>
                    <a:pt x="3635358" y="820264"/>
                    <a:pt x="3630469" y="843942"/>
                  </a:cubicBezTo>
                  <a:cubicBezTo>
                    <a:pt x="3629491" y="848678"/>
                    <a:pt x="3622647" y="846784"/>
                    <a:pt x="3621669" y="842995"/>
                  </a:cubicBezTo>
                  <a:cubicBezTo>
                    <a:pt x="3613847" y="816476"/>
                    <a:pt x="3607980" y="783326"/>
                    <a:pt x="3583537" y="765330"/>
                  </a:cubicBezTo>
                  <a:cubicBezTo>
                    <a:pt x="3572782" y="790903"/>
                    <a:pt x="3570826" y="818370"/>
                    <a:pt x="3563004" y="845837"/>
                  </a:cubicBezTo>
                  <a:cubicBezTo>
                    <a:pt x="3562027" y="849625"/>
                    <a:pt x="3556160" y="849625"/>
                    <a:pt x="3555183" y="845837"/>
                  </a:cubicBezTo>
                  <a:cubicBezTo>
                    <a:pt x="3551272" y="837312"/>
                    <a:pt x="3549316" y="827841"/>
                    <a:pt x="3546383" y="818370"/>
                  </a:cubicBezTo>
                  <a:cubicBezTo>
                    <a:pt x="3531716" y="792797"/>
                    <a:pt x="3513140" y="770066"/>
                    <a:pt x="3491629" y="776696"/>
                  </a:cubicBezTo>
                  <a:cubicBezTo>
                    <a:pt x="3496517" y="754912"/>
                    <a:pt x="3499451" y="731234"/>
                    <a:pt x="3494562" y="714186"/>
                  </a:cubicBezTo>
                  <a:cubicBezTo>
                    <a:pt x="3492607" y="709450"/>
                    <a:pt x="3487718" y="707556"/>
                    <a:pt x="3481852" y="711344"/>
                  </a:cubicBezTo>
                  <a:cubicBezTo>
                    <a:pt x="3451541" y="733128"/>
                    <a:pt x="3431009" y="761542"/>
                    <a:pt x="3408521" y="789009"/>
                  </a:cubicBezTo>
                  <a:cubicBezTo>
                    <a:pt x="3431987" y="736917"/>
                    <a:pt x="3456430" y="668724"/>
                    <a:pt x="3417320" y="656411"/>
                  </a:cubicBezTo>
                  <a:cubicBezTo>
                    <a:pt x="3393855" y="648834"/>
                    <a:pt x="3370389" y="663988"/>
                    <a:pt x="3356700" y="683878"/>
                  </a:cubicBezTo>
                  <a:cubicBezTo>
                    <a:pt x="3353767" y="679142"/>
                    <a:pt x="3350834" y="674406"/>
                    <a:pt x="3346923" y="670618"/>
                  </a:cubicBezTo>
                  <a:cubicBezTo>
                    <a:pt x="3332256" y="651675"/>
                    <a:pt x="3274570" y="587270"/>
                    <a:pt x="3242304" y="593900"/>
                  </a:cubicBezTo>
                  <a:cubicBezTo>
                    <a:pt x="3212972" y="599583"/>
                    <a:pt x="3217860" y="631785"/>
                    <a:pt x="3229593" y="663988"/>
                  </a:cubicBezTo>
                  <a:cubicBezTo>
                    <a:pt x="3212972" y="645045"/>
                    <a:pt x="3194395" y="627050"/>
                    <a:pt x="3173862" y="607160"/>
                  </a:cubicBezTo>
                  <a:cubicBezTo>
                    <a:pt x="3163107" y="596742"/>
                    <a:pt x="3127908" y="559804"/>
                    <a:pt x="3105419" y="574011"/>
                  </a:cubicBezTo>
                  <a:cubicBezTo>
                    <a:pt x="3078043" y="591059"/>
                    <a:pt x="3099553" y="638415"/>
                    <a:pt x="3102486" y="658305"/>
                  </a:cubicBezTo>
                  <a:cubicBezTo>
                    <a:pt x="3105419" y="672512"/>
                    <a:pt x="3109331" y="685772"/>
                    <a:pt x="3115197" y="699032"/>
                  </a:cubicBezTo>
                  <a:cubicBezTo>
                    <a:pt x="3096620" y="682930"/>
                    <a:pt x="3077065" y="668724"/>
                    <a:pt x="3052622" y="658305"/>
                  </a:cubicBezTo>
                  <a:cubicBezTo>
                    <a:pt x="3038933" y="652622"/>
                    <a:pt x="3012534" y="638415"/>
                    <a:pt x="2985157" y="629891"/>
                  </a:cubicBezTo>
                  <a:cubicBezTo>
                    <a:pt x="3008623" y="599583"/>
                    <a:pt x="3027200" y="566434"/>
                    <a:pt x="3036978" y="531390"/>
                  </a:cubicBezTo>
                  <a:cubicBezTo>
                    <a:pt x="3043822" y="507712"/>
                    <a:pt x="3040889" y="482139"/>
                    <a:pt x="3021333" y="466038"/>
                  </a:cubicBezTo>
                  <a:cubicBezTo>
                    <a:pt x="2999824" y="448042"/>
                    <a:pt x="2969513" y="466985"/>
                    <a:pt x="2950936" y="479298"/>
                  </a:cubicBezTo>
                  <a:cubicBezTo>
                    <a:pt x="2914759" y="503923"/>
                    <a:pt x="2888361" y="539914"/>
                    <a:pt x="2851206" y="564539"/>
                  </a:cubicBezTo>
                  <a:cubicBezTo>
                    <a:pt x="2845340" y="568328"/>
                    <a:pt x="2838496" y="563592"/>
                    <a:pt x="2840451" y="556962"/>
                  </a:cubicBezTo>
                  <a:cubicBezTo>
                    <a:pt x="2856095" y="505817"/>
                    <a:pt x="2876627" y="455619"/>
                    <a:pt x="2882494" y="402580"/>
                  </a:cubicBezTo>
                  <a:cubicBezTo>
                    <a:pt x="2884450" y="383638"/>
                    <a:pt x="2882494" y="304079"/>
                    <a:pt x="2842407" y="319233"/>
                  </a:cubicBezTo>
                  <a:cubicBezTo>
                    <a:pt x="2811119" y="331546"/>
                    <a:pt x="2788630" y="361854"/>
                    <a:pt x="2763209" y="382691"/>
                  </a:cubicBezTo>
                  <a:cubicBezTo>
                    <a:pt x="2758320" y="386479"/>
                    <a:pt x="2751476" y="382691"/>
                    <a:pt x="2752453" y="377008"/>
                  </a:cubicBezTo>
                  <a:cubicBezTo>
                    <a:pt x="2753431" y="329651"/>
                    <a:pt x="2778853" y="250093"/>
                    <a:pt x="2724100" y="226414"/>
                  </a:cubicBezTo>
                  <a:cubicBezTo>
                    <a:pt x="2722144" y="229256"/>
                    <a:pt x="2721166" y="231150"/>
                    <a:pt x="2720188" y="232097"/>
                  </a:cubicBezTo>
                  <a:cubicBezTo>
                    <a:pt x="2685968" y="282295"/>
                    <a:pt x="2669345" y="342911"/>
                    <a:pt x="2664457" y="402580"/>
                  </a:cubicBezTo>
                  <a:cubicBezTo>
                    <a:pt x="2655657" y="377955"/>
                    <a:pt x="2644902" y="354277"/>
                    <a:pt x="2629258" y="331546"/>
                  </a:cubicBezTo>
                  <a:cubicBezTo>
                    <a:pt x="2626325" y="326810"/>
                    <a:pt x="2621436" y="321127"/>
                    <a:pt x="2614592" y="313550"/>
                  </a:cubicBezTo>
                  <a:cubicBezTo>
                    <a:pt x="2613614" y="315444"/>
                    <a:pt x="2613614" y="318286"/>
                    <a:pt x="2613614" y="320180"/>
                  </a:cubicBezTo>
                  <a:cubicBezTo>
                    <a:pt x="2607748" y="358065"/>
                    <a:pt x="2613614" y="395950"/>
                    <a:pt x="2604815" y="432888"/>
                  </a:cubicBezTo>
                  <a:cubicBezTo>
                    <a:pt x="2602859" y="439518"/>
                    <a:pt x="2593081" y="436677"/>
                    <a:pt x="2592103" y="431941"/>
                  </a:cubicBezTo>
                  <a:cubicBezTo>
                    <a:pt x="2579393" y="389321"/>
                    <a:pt x="2570594" y="337228"/>
                    <a:pt x="2532461" y="309762"/>
                  </a:cubicBezTo>
                  <a:cubicBezTo>
                    <a:pt x="2514862" y="350488"/>
                    <a:pt x="2511928" y="394056"/>
                    <a:pt x="2499218" y="436677"/>
                  </a:cubicBezTo>
                  <a:cubicBezTo>
                    <a:pt x="2497263" y="442360"/>
                    <a:pt x="2488463" y="442360"/>
                    <a:pt x="2486507" y="436677"/>
                  </a:cubicBezTo>
                  <a:cubicBezTo>
                    <a:pt x="2480641" y="422470"/>
                    <a:pt x="2476729" y="408263"/>
                    <a:pt x="2472819" y="393109"/>
                  </a:cubicBezTo>
                  <a:cubicBezTo>
                    <a:pt x="2449353" y="351435"/>
                    <a:pt x="2420021" y="317339"/>
                    <a:pt x="2386777" y="326810"/>
                  </a:cubicBezTo>
                  <a:cubicBezTo>
                    <a:pt x="2393621" y="292713"/>
                    <a:pt x="2399488" y="254828"/>
                    <a:pt x="2390688" y="228309"/>
                  </a:cubicBezTo>
                  <a:cubicBezTo>
                    <a:pt x="2388733" y="220732"/>
                    <a:pt x="2378955" y="217890"/>
                    <a:pt x="2371134" y="222626"/>
                  </a:cubicBezTo>
                  <a:cubicBezTo>
                    <a:pt x="2323224" y="256722"/>
                    <a:pt x="2290959" y="302185"/>
                    <a:pt x="2254782" y="345753"/>
                  </a:cubicBezTo>
                  <a:cubicBezTo>
                    <a:pt x="2291936" y="263352"/>
                    <a:pt x="2331046" y="155380"/>
                    <a:pt x="2268470" y="135490"/>
                  </a:cubicBezTo>
                  <a:cubicBezTo>
                    <a:pt x="2231316" y="124124"/>
                    <a:pt x="2195139" y="147803"/>
                    <a:pt x="2173629" y="179058"/>
                  </a:cubicBezTo>
                  <a:cubicBezTo>
                    <a:pt x="2168740" y="171481"/>
                    <a:pt x="2163851" y="164851"/>
                    <a:pt x="2158962" y="157274"/>
                  </a:cubicBezTo>
                  <a:cubicBezTo>
                    <a:pt x="2136475" y="126966"/>
                    <a:pt x="2043588" y="25623"/>
                    <a:pt x="1992746" y="36041"/>
                  </a:cubicBezTo>
                  <a:cubicBezTo>
                    <a:pt x="1946792" y="45513"/>
                    <a:pt x="1953636" y="95711"/>
                    <a:pt x="1973191" y="146855"/>
                  </a:cubicBezTo>
                  <a:cubicBezTo>
                    <a:pt x="1945814" y="116547"/>
                    <a:pt x="1917460" y="88134"/>
                    <a:pt x="1885194" y="57825"/>
                  </a:cubicBezTo>
                  <a:cubicBezTo>
                    <a:pt x="1867595" y="41724"/>
                    <a:pt x="1811863" y="-16998"/>
                    <a:pt x="1777642" y="4786"/>
                  </a:cubicBezTo>
                  <a:cubicBezTo>
                    <a:pt x="1734621" y="32253"/>
                    <a:pt x="1767864" y="107076"/>
                    <a:pt x="1773731" y="137384"/>
                  </a:cubicBezTo>
                  <a:cubicBezTo>
                    <a:pt x="1778620" y="160115"/>
                    <a:pt x="1785464" y="180952"/>
                    <a:pt x="1793286" y="200842"/>
                  </a:cubicBezTo>
                  <a:cubicBezTo>
                    <a:pt x="1763954" y="175269"/>
                    <a:pt x="1732666" y="152538"/>
                    <a:pt x="1694533" y="136437"/>
                  </a:cubicBezTo>
                  <a:cubicBezTo>
                    <a:pt x="1654446" y="120336"/>
                    <a:pt x="1541028" y="54037"/>
                    <a:pt x="1492140" y="101393"/>
                  </a:cubicBezTo>
                  <a:cubicBezTo>
                    <a:pt x="1446187" y="144961"/>
                    <a:pt x="1485296" y="236833"/>
                    <a:pt x="1496051" y="280401"/>
                  </a:cubicBezTo>
                  <a:cubicBezTo>
                    <a:pt x="1498007" y="287978"/>
                    <a:pt x="1500940" y="295555"/>
                    <a:pt x="1502896" y="302185"/>
                  </a:cubicBezTo>
                  <a:cubicBezTo>
                    <a:pt x="1490185" y="295555"/>
                    <a:pt x="1476497" y="288925"/>
                    <a:pt x="1463786" y="282295"/>
                  </a:cubicBezTo>
                  <a:cubicBezTo>
                    <a:pt x="1453031" y="276612"/>
                    <a:pt x="1444231" y="283242"/>
                    <a:pt x="1436409" y="291766"/>
                  </a:cubicBezTo>
                  <a:cubicBezTo>
                    <a:pt x="1413921" y="319233"/>
                    <a:pt x="1424676" y="334387"/>
                    <a:pt x="1439343" y="360907"/>
                  </a:cubicBezTo>
                  <a:cubicBezTo>
                    <a:pt x="1456941" y="392162"/>
                    <a:pt x="1478452" y="422470"/>
                    <a:pt x="1502896" y="450884"/>
                  </a:cubicBezTo>
                  <a:cubicBezTo>
                    <a:pt x="1453031" y="430047"/>
                    <a:pt x="1403166" y="412052"/>
                    <a:pt x="1342545" y="407316"/>
                  </a:cubicBezTo>
                  <a:cubicBezTo>
                    <a:pt x="1302458" y="404475"/>
                    <a:pt x="1232061" y="412999"/>
                    <a:pt x="1205661" y="448990"/>
                  </a:cubicBezTo>
                  <a:cubicBezTo>
                    <a:pt x="1174373" y="493505"/>
                    <a:pt x="1256504" y="538020"/>
                    <a:pt x="1339612" y="570222"/>
                  </a:cubicBezTo>
                  <a:cubicBezTo>
                    <a:pt x="1207617" y="557909"/>
                    <a:pt x="1057044" y="562645"/>
                    <a:pt x="982735" y="667776"/>
                  </a:cubicBezTo>
                  <a:cubicBezTo>
                    <a:pt x="931893" y="738811"/>
                    <a:pt x="1130375" y="779538"/>
                    <a:pt x="1259437" y="802269"/>
                  </a:cubicBezTo>
                  <a:cubicBezTo>
                    <a:pt x="1193929" y="809846"/>
                    <a:pt x="1127442" y="815529"/>
                    <a:pt x="1061933" y="830683"/>
                  </a:cubicBezTo>
                  <a:cubicBezTo>
                    <a:pt x="1016956" y="841101"/>
                    <a:pt x="954381" y="851519"/>
                    <a:pt x="935804" y="896034"/>
                  </a:cubicBezTo>
                  <a:cubicBezTo>
                    <a:pt x="913315" y="948126"/>
                    <a:pt x="1004246" y="966122"/>
                    <a:pt x="1075622" y="976541"/>
                  </a:cubicBezTo>
                  <a:cubicBezTo>
                    <a:pt x="1025756" y="984117"/>
                    <a:pt x="972958" y="998324"/>
                    <a:pt x="972958" y="1032421"/>
                  </a:cubicBezTo>
                  <a:cubicBezTo>
                    <a:pt x="972958" y="1068412"/>
                    <a:pt x="1012068" y="1086407"/>
                    <a:pt x="1063888" y="1095879"/>
                  </a:cubicBezTo>
                  <a:cubicBezTo>
                    <a:pt x="935804" y="1153654"/>
                    <a:pt x="821407" y="1242683"/>
                    <a:pt x="817497" y="1352550"/>
                  </a:cubicBezTo>
                  <a:cubicBezTo>
                    <a:pt x="816519" y="1374334"/>
                    <a:pt x="819452" y="1392330"/>
                    <a:pt x="825318" y="1408431"/>
                  </a:cubicBezTo>
                  <a:cubicBezTo>
                    <a:pt x="775454" y="1386647"/>
                    <a:pt x="708967" y="1363916"/>
                    <a:pt x="674745" y="1397066"/>
                  </a:cubicBezTo>
                  <a:cubicBezTo>
                    <a:pt x="628792" y="1440633"/>
                    <a:pt x="667901" y="1532505"/>
                    <a:pt x="678657" y="1576073"/>
                  </a:cubicBezTo>
                  <a:cubicBezTo>
                    <a:pt x="680612" y="1583650"/>
                    <a:pt x="683546" y="1590280"/>
                    <a:pt x="685501" y="1597857"/>
                  </a:cubicBezTo>
                  <a:cubicBezTo>
                    <a:pt x="672790" y="1591227"/>
                    <a:pt x="659102" y="1584597"/>
                    <a:pt x="646392" y="1577967"/>
                  </a:cubicBezTo>
                  <a:cubicBezTo>
                    <a:pt x="635636" y="1573232"/>
                    <a:pt x="626836" y="1578914"/>
                    <a:pt x="619014" y="1587438"/>
                  </a:cubicBezTo>
                  <a:cubicBezTo>
                    <a:pt x="596526" y="1614905"/>
                    <a:pt x="607282" y="1631007"/>
                    <a:pt x="621948" y="1656579"/>
                  </a:cubicBezTo>
                  <a:cubicBezTo>
                    <a:pt x="639547" y="1687834"/>
                    <a:pt x="661057" y="1718142"/>
                    <a:pt x="684524" y="1746556"/>
                  </a:cubicBezTo>
                  <a:cubicBezTo>
                    <a:pt x="634658" y="1725719"/>
                    <a:pt x="584793" y="1707724"/>
                    <a:pt x="525151" y="1702988"/>
                  </a:cubicBezTo>
                  <a:cubicBezTo>
                    <a:pt x="485063" y="1700147"/>
                    <a:pt x="413688" y="1708671"/>
                    <a:pt x="388267" y="1744662"/>
                  </a:cubicBezTo>
                  <a:cubicBezTo>
                    <a:pt x="356978" y="1789177"/>
                    <a:pt x="439109" y="1833692"/>
                    <a:pt x="522218" y="1865894"/>
                  </a:cubicBezTo>
                  <a:cubicBezTo>
                    <a:pt x="390222" y="1853582"/>
                    <a:pt x="239649" y="1858317"/>
                    <a:pt x="165340" y="1963449"/>
                  </a:cubicBezTo>
                  <a:cubicBezTo>
                    <a:pt x="114498" y="2034483"/>
                    <a:pt x="312980" y="2075210"/>
                    <a:pt x="442042" y="2097941"/>
                  </a:cubicBezTo>
                  <a:cubicBezTo>
                    <a:pt x="376534" y="2105518"/>
                    <a:pt x="310047" y="2111201"/>
                    <a:pt x="244538" y="2126355"/>
                  </a:cubicBezTo>
                  <a:cubicBezTo>
                    <a:pt x="199562" y="2136773"/>
                    <a:pt x="136986" y="2147191"/>
                    <a:pt x="118409" y="2191707"/>
                  </a:cubicBezTo>
                  <a:cubicBezTo>
                    <a:pt x="95921" y="2243799"/>
                    <a:pt x="186851" y="2261794"/>
                    <a:pt x="258227" y="2272212"/>
                  </a:cubicBezTo>
                  <a:cubicBezTo>
                    <a:pt x="208361" y="2279790"/>
                    <a:pt x="155563" y="2294944"/>
                    <a:pt x="155563" y="2328093"/>
                  </a:cubicBezTo>
                  <a:cubicBezTo>
                    <a:pt x="156541" y="2364084"/>
                    <a:pt x="194673" y="2383027"/>
                    <a:pt x="246493" y="2391551"/>
                  </a:cubicBezTo>
                  <a:cubicBezTo>
                    <a:pt x="118409" y="2449326"/>
                    <a:pt x="4013" y="2538356"/>
                    <a:pt x="102" y="2648223"/>
                  </a:cubicBezTo>
                  <a:cubicBezTo>
                    <a:pt x="-2831" y="2741989"/>
                    <a:pt x="57789" y="2772297"/>
                    <a:pt x="136986" y="2768508"/>
                  </a:cubicBezTo>
                  <a:cubicBezTo>
                    <a:pt x="109609" y="2787451"/>
                    <a:pt x="81254" y="2812076"/>
                    <a:pt x="89076" y="2839543"/>
                  </a:cubicBezTo>
                  <a:cubicBezTo>
                    <a:pt x="95921" y="2865115"/>
                    <a:pt x="118409" y="2875534"/>
                    <a:pt x="149697" y="2876481"/>
                  </a:cubicBezTo>
                  <a:cubicBezTo>
                    <a:pt x="128186" y="2913419"/>
                    <a:pt x="137964" y="2938991"/>
                    <a:pt x="187829" y="2928573"/>
                  </a:cubicBezTo>
                  <a:cubicBezTo>
                    <a:pt x="169252" y="2942780"/>
                    <a:pt x="150675" y="2959828"/>
                    <a:pt x="133075" y="2973088"/>
                  </a:cubicBezTo>
                  <a:cubicBezTo>
                    <a:pt x="102765" y="2997713"/>
                    <a:pt x="84188" y="3026127"/>
                    <a:pt x="74410" y="3059277"/>
                  </a:cubicBezTo>
                  <a:cubicBezTo>
                    <a:pt x="56811" y="3120840"/>
                    <a:pt x="123297" y="3110422"/>
                    <a:pt x="184896" y="3091479"/>
                  </a:cubicBezTo>
                  <a:cubicBezTo>
                    <a:pt x="150675" y="3119893"/>
                    <a:pt x="131120" y="3153043"/>
                    <a:pt x="178052" y="3174826"/>
                  </a:cubicBezTo>
                  <a:cubicBezTo>
                    <a:pt x="216184" y="3191875"/>
                    <a:pt x="295381" y="3161567"/>
                    <a:pt x="330580" y="3144518"/>
                  </a:cubicBezTo>
                  <a:cubicBezTo>
                    <a:pt x="337424" y="3141677"/>
                    <a:pt x="344268" y="3137888"/>
                    <a:pt x="351112" y="3134100"/>
                  </a:cubicBezTo>
                  <a:cubicBezTo>
                    <a:pt x="338402" y="3151148"/>
                    <a:pt x="325691" y="3168197"/>
                    <a:pt x="312002" y="3185245"/>
                  </a:cubicBezTo>
                  <a:cubicBezTo>
                    <a:pt x="279737" y="3224077"/>
                    <a:pt x="263115" y="3332050"/>
                    <a:pt x="349157" y="3298900"/>
                  </a:cubicBezTo>
                  <a:cubicBezTo>
                    <a:pt x="356001" y="3296059"/>
                    <a:pt x="362845" y="3292270"/>
                    <a:pt x="368712" y="3287535"/>
                  </a:cubicBezTo>
                  <a:cubicBezTo>
                    <a:pt x="371645" y="3343415"/>
                    <a:pt x="391200" y="3402137"/>
                    <a:pt x="432265" y="3422974"/>
                  </a:cubicBezTo>
                  <a:cubicBezTo>
                    <a:pt x="473330" y="3443811"/>
                    <a:pt x="495819" y="3419185"/>
                    <a:pt x="507551" y="3381301"/>
                  </a:cubicBezTo>
                  <a:cubicBezTo>
                    <a:pt x="514395" y="3394560"/>
                    <a:pt x="524173" y="3404031"/>
                    <a:pt x="539817" y="3403084"/>
                  </a:cubicBezTo>
                  <a:cubicBezTo>
                    <a:pt x="571105" y="3402137"/>
                    <a:pt x="592615" y="3388877"/>
                    <a:pt x="617059" y="3370882"/>
                  </a:cubicBezTo>
                  <a:cubicBezTo>
                    <a:pt x="621948" y="3368041"/>
                    <a:pt x="626836" y="3360464"/>
                    <a:pt x="630747" y="3355728"/>
                  </a:cubicBezTo>
                  <a:cubicBezTo>
                    <a:pt x="628792" y="3358569"/>
                    <a:pt x="626836" y="3361411"/>
                    <a:pt x="622925" y="3368041"/>
                  </a:cubicBezTo>
                  <a:cubicBezTo>
                    <a:pt x="615104" y="3379406"/>
                    <a:pt x="607282" y="3391719"/>
                    <a:pt x="600437" y="3403084"/>
                  </a:cubicBezTo>
                  <a:cubicBezTo>
                    <a:pt x="544706" y="3509163"/>
                    <a:pt x="655191" y="3464648"/>
                    <a:pt x="739277" y="3414450"/>
                  </a:cubicBezTo>
                  <a:cubicBezTo>
                    <a:pt x="694301" y="3462754"/>
                    <a:pt x="660080" y="3516740"/>
                    <a:pt x="678657" y="3576409"/>
                  </a:cubicBezTo>
                  <a:cubicBezTo>
                    <a:pt x="701145" y="3649338"/>
                    <a:pt x="806742" y="3556519"/>
                    <a:pt x="830207" y="3528105"/>
                  </a:cubicBezTo>
                  <a:cubicBezTo>
                    <a:pt x="841941" y="3513898"/>
                    <a:pt x="857584" y="3458965"/>
                    <a:pt x="848785" y="3490220"/>
                  </a:cubicBezTo>
                  <a:cubicBezTo>
                    <a:pt x="843896" y="3508216"/>
                    <a:pt x="840963" y="3526211"/>
                    <a:pt x="839985" y="3544206"/>
                  </a:cubicBezTo>
                  <a:cubicBezTo>
                    <a:pt x="839007" y="3574515"/>
                    <a:pt x="836074" y="3610506"/>
                    <a:pt x="866384" y="3627554"/>
                  </a:cubicBezTo>
                  <a:cubicBezTo>
                    <a:pt x="918205" y="3655968"/>
                    <a:pt x="982735" y="3570726"/>
                    <a:pt x="1021845" y="3504427"/>
                  </a:cubicBezTo>
                  <a:cubicBezTo>
                    <a:pt x="1020867" y="3544206"/>
                    <a:pt x="1024778" y="3589669"/>
                    <a:pt x="1046289" y="3611453"/>
                  </a:cubicBezTo>
                  <a:cubicBezTo>
                    <a:pt x="1004246" y="3720372"/>
                    <a:pt x="1095176" y="3708060"/>
                    <a:pt x="1171440" y="3663545"/>
                  </a:cubicBezTo>
                  <a:cubicBezTo>
                    <a:pt x="1167529" y="3668281"/>
                    <a:pt x="1164596" y="3673016"/>
                    <a:pt x="1160685" y="3677752"/>
                  </a:cubicBezTo>
                  <a:cubicBezTo>
                    <a:pt x="1179262" y="3658809"/>
                    <a:pt x="1194907" y="3637025"/>
                    <a:pt x="1211528" y="3619030"/>
                  </a:cubicBezTo>
                  <a:cubicBezTo>
                    <a:pt x="1215439" y="3615241"/>
                    <a:pt x="1223260" y="3615241"/>
                    <a:pt x="1224238" y="3621871"/>
                  </a:cubicBezTo>
                  <a:cubicBezTo>
                    <a:pt x="1232061" y="3673016"/>
                    <a:pt x="1270193" y="3716584"/>
                    <a:pt x="1318102" y="3739315"/>
                  </a:cubicBezTo>
                  <a:cubicBezTo>
                    <a:pt x="1333746" y="3746892"/>
                    <a:pt x="1354279" y="3752575"/>
                    <a:pt x="1370900" y="3744998"/>
                  </a:cubicBezTo>
                  <a:cubicBezTo>
                    <a:pt x="1396322" y="3733632"/>
                    <a:pt x="1378722" y="3688170"/>
                    <a:pt x="1372856" y="3671122"/>
                  </a:cubicBezTo>
                  <a:cubicBezTo>
                    <a:pt x="1369922" y="3664492"/>
                    <a:pt x="1379700" y="3657862"/>
                    <a:pt x="1384589" y="3664492"/>
                  </a:cubicBezTo>
                  <a:cubicBezTo>
                    <a:pt x="1421743" y="3712795"/>
                    <a:pt x="1548850" y="3797090"/>
                    <a:pt x="1560583" y="3687223"/>
                  </a:cubicBezTo>
                  <a:cubicBezTo>
                    <a:pt x="1567427" y="3621871"/>
                    <a:pt x="1538094" y="3554625"/>
                    <a:pt x="1523428" y="3492114"/>
                  </a:cubicBezTo>
                  <a:cubicBezTo>
                    <a:pt x="1522451" y="3486432"/>
                    <a:pt x="1529295" y="3482643"/>
                    <a:pt x="1534183" y="3485485"/>
                  </a:cubicBezTo>
                  <a:cubicBezTo>
                    <a:pt x="1587960" y="3525264"/>
                    <a:pt x="1664224" y="3535682"/>
                    <a:pt x="1728755" y="3513898"/>
                  </a:cubicBezTo>
                  <a:cubicBezTo>
                    <a:pt x="1754176" y="3505374"/>
                    <a:pt x="1778620" y="3488326"/>
                    <a:pt x="1784487" y="3461806"/>
                  </a:cubicBezTo>
                  <a:cubicBezTo>
                    <a:pt x="1792308" y="3425815"/>
                    <a:pt x="1759065" y="3390772"/>
                    <a:pt x="1734621" y="3368041"/>
                  </a:cubicBezTo>
                  <a:cubicBezTo>
                    <a:pt x="1729732" y="3363305"/>
                    <a:pt x="1736577" y="3354781"/>
                    <a:pt x="1742444" y="3357622"/>
                  </a:cubicBezTo>
                  <a:cubicBezTo>
                    <a:pt x="1767864" y="3367093"/>
                    <a:pt x="1801108" y="3377512"/>
                    <a:pt x="1825552" y="3360464"/>
                  </a:cubicBezTo>
                  <a:cubicBezTo>
                    <a:pt x="1858795" y="3337732"/>
                    <a:pt x="1801108" y="3298900"/>
                    <a:pt x="1784487" y="3288482"/>
                  </a:cubicBezTo>
                  <a:cubicBezTo>
                    <a:pt x="1777642" y="3284693"/>
                    <a:pt x="1783509" y="3276169"/>
                    <a:pt x="1789375" y="3276169"/>
                  </a:cubicBezTo>
                  <a:cubicBezTo>
                    <a:pt x="1848039" y="3274275"/>
                    <a:pt x="1908660" y="3254385"/>
                    <a:pt x="1955592" y="3220289"/>
                  </a:cubicBezTo>
                  <a:cubicBezTo>
                    <a:pt x="1975147" y="3206081"/>
                    <a:pt x="1995679" y="3184298"/>
                    <a:pt x="1992746" y="3158725"/>
                  </a:cubicBezTo>
                  <a:cubicBezTo>
                    <a:pt x="1989813" y="3125576"/>
                    <a:pt x="1941904" y="3106633"/>
                    <a:pt x="1915504" y="3096215"/>
                  </a:cubicBezTo>
                  <a:cubicBezTo>
                    <a:pt x="1909638" y="3093373"/>
                    <a:pt x="1909638" y="3084849"/>
                    <a:pt x="1916482" y="3083902"/>
                  </a:cubicBezTo>
                  <a:cubicBezTo>
                    <a:pt x="1977102" y="3074431"/>
                    <a:pt x="2038700" y="3034651"/>
                    <a:pt x="2086609" y="3000555"/>
                  </a:cubicBezTo>
                  <a:cubicBezTo>
                    <a:pt x="2110075" y="2983506"/>
                    <a:pt x="2136475" y="2963617"/>
                    <a:pt x="2149185" y="2938044"/>
                  </a:cubicBezTo>
                  <a:cubicBezTo>
                    <a:pt x="2165807" y="2904895"/>
                    <a:pt x="2114964" y="2898265"/>
                    <a:pt x="2092476" y="2895423"/>
                  </a:cubicBezTo>
                  <a:cubicBezTo>
                    <a:pt x="2083676" y="2893529"/>
                    <a:pt x="2084654" y="2881216"/>
                    <a:pt x="2093454" y="2882164"/>
                  </a:cubicBezTo>
                  <a:cubicBezTo>
                    <a:pt x="2162873" y="2893529"/>
                    <a:pt x="2206872" y="2826283"/>
                    <a:pt x="2163851" y="2771349"/>
                  </a:cubicBezTo>
                  <a:cubicBezTo>
                    <a:pt x="2158962" y="2764719"/>
                    <a:pt x="2168740" y="2756195"/>
                    <a:pt x="2174607" y="2762825"/>
                  </a:cubicBezTo>
                  <a:cubicBezTo>
                    <a:pt x="2181451" y="2772297"/>
                    <a:pt x="2219583" y="2826283"/>
                    <a:pt x="2234249" y="2805446"/>
                  </a:cubicBezTo>
                  <a:cubicBezTo>
                    <a:pt x="2245982" y="2788398"/>
                    <a:pt x="2243048" y="2758090"/>
                    <a:pt x="2242071" y="2738200"/>
                  </a:cubicBezTo>
                  <a:cubicBezTo>
                    <a:pt x="2241093" y="2690844"/>
                    <a:pt x="2230338" y="2642540"/>
                    <a:pt x="2234249" y="2595184"/>
                  </a:cubicBezTo>
                  <a:cubicBezTo>
                    <a:pt x="2234249" y="2590448"/>
                    <a:pt x="2241093" y="2587607"/>
                    <a:pt x="2245004" y="2590448"/>
                  </a:cubicBezTo>
                  <a:cubicBezTo>
                    <a:pt x="2248915" y="2593289"/>
                    <a:pt x="2253804" y="2596131"/>
                    <a:pt x="2257715" y="2599919"/>
                  </a:cubicBezTo>
                  <a:cubicBezTo>
                    <a:pt x="2255760" y="2603708"/>
                    <a:pt x="2254782" y="2608443"/>
                    <a:pt x="2253804" y="2612232"/>
                  </a:cubicBezTo>
                  <a:cubicBezTo>
                    <a:pt x="2243048" y="2649170"/>
                    <a:pt x="2237182" y="2718310"/>
                    <a:pt x="2269448" y="2750513"/>
                  </a:cubicBezTo>
                  <a:cubicBezTo>
                    <a:pt x="2307580" y="2789345"/>
                    <a:pt x="2370156" y="2720205"/>
                    <a:pt x="2419043" y="2648223"/>
                  </a:cubicBezTo>
                  <a:cubicBezTo>
                    <a:pt x="2379933" y="2771349"/>
                    <a:pt x="2355489" y="2914366"/>
                    <a:pt x="2445442" y="3007185"/>
                  </a:cubicBezTo>
                  <a:cubicBezTo>
                    <a:pt x="2507040" y="3069695"/>
                    <a:pt x="2588193" y="2889740"/>
                    <a:pt x="2637080" y="2772297"/>
                  </a:cubicBezTo>
                  <a:cubicBezTo>
                    <a:pt x="2631213" y="2836701"/>
                    <a:pt x="2624369" y="2900159"/>
                    <a:pt x="2626325" y="2965511"/>
                  </a:cubicBezTo>
                  <a:cubicBezTo>
                    <a:pt x="2628280" y="3010026"/>
                    <a:pt x="2626325" y="3071589"/>
                    <a:pt x="2667390" y="3098109"/>
                  </a:cubicBezTo>
                  <a:cubicBezTo>
                    <a:pt x="2715299" y="3130311"/>
                    <a:pt x="2752453" y="3046964"/>
                    <a:pt x="2776897" y="2981612"/>
                  </a:cubicBezTo>
                  <a:cubicBezTo>
                    <a:pt x="2773964" y="3029915"/>
                    <a:pt x="2778853" y="3083902"/>
                    <a:pt x="2813074" y="3089585"/>
                  </a:cubicBezTo>
                  <a:cubicBezTo>
                    <a:pt x="2843384" y="3095268"/>
                    <a:pt x="2866850" y="3073484"/>
                    <a:pt x="2885427" y="3038440"/>
                  </a:cubicBezTo>
                  <a:cubicBezTo>
                    <a:pt x="2884450" y="3042228"/>
                    <a:pt x="2884450" y="3046964"/>
                    <a:pt x="2884450" y="3051700"/>
                  </a:cubicBezTo>
                  <a:cubicBezTo>
                    <a:pt x="2882494" y="3094320"/>
                    <a:pt x="2903026" y="3116105"/>
                    <a:pt x="2932359" y="3124628"/>
                  </a:cubicBezTo>
                  <a:cubicBezTo>
                    <a:pt x="2936270" y="3134100"/>
                    <a:pt x="2941158" y="3143571"/>
                    <a:pt x="2945069" y="3152095"/>
                  </a:cubicBezTo>
                  <a:cubicBezTo>
                    <a:pt x="2941158" y="3158725"/>
                    <a:pt x="2938225" y="3165355"/>
                    <a:pt x="2941158" y="3172932"/>
                  </a:cubicBezTo>
                  <a:cubicBezTo>
                    <a:pt x="2945069" y="3187139"/>
                    <a:pt x="2955825" y="3193769"/>
                    <a:pt x="2970491" y="3195663"/>
                  </a:cubicBezTo>
                  <a:cubicBezTo>
                    <a:pt x="2972446" y="3198505"/>
                    <a:pt x="2973424" y="3200399"/>
                    <a:pt x="2975380" y="3203240"/>
                  </a:cubicBezTo>
                  <a:cubicBezTo>
                    <a:pt x="2967558" y="3221236"/>
                    <a:pt x="2973424" y="3232601"/>
                    <a:pt x="2995912" y="3229760"/>
                  </a:cubicBezTo>
                  <a:cubicBezTo>
                    <a:pt x="2996890" y="3230707"/>
                    <a:pt x="2997868" y="3231654"/>
                    <a:pt x="2997868" y="3232601"/>
                  </a:cubicBezTo>
                  <a:cubicBezTo>
                    <a:pt x="2988090" y="3241126"/>
                    <a:pt x="2977335" y="3249650"/>
                    <a:pt x="2968536" y="3257227"/>
                  </a:cubicBezTo>
                  <a:cubicBezTo>
                    <a:pt x="2948980" y="3272381"/>
                    <a:pt x="2937248" y="3290376"/>
                    <a:pt x="2931381" y="3312160"/>
                  </a:cubicBezTo>
                  <a:cubicBezTo>
                    <a:pt x="2919649" y="3350992"/>
                    <a:pt x="2962669" y="3344363"/>
                    <a:pt x="3000801" y="3332050"/>
                  </a:cubicBezTo>
                  <a:cubicBezTo>
                    <a:pt x="2979291" y="3350045"/>
                    <a:pt x="2966580" y="3370882"/>
                    <a:pt x="2996890" y="3384142"/>
                  </a:cubicBezTo>
                  <a:cubicBezTo>
                    <a:pt x="3021333" y="3395507"/>
                    <a:pt x="3071199" y="3375618"/>
                    <a:pt x="3093687" y="3365199"/>
                  </a:cubicBezTo>
                  <a:cubicBezTo>
                    <a:pt x="3098575" y="3363305"/>
                    <a:pt x="3102486" y="3361411"/>
                    <a:pt x="3106397" y="3358569"/>
                  </a:cubicBezTo>
                  <a:cubicBezTo>
                    <a:pt x="3098575" y="3368988"/>
                    <a:pt x="3090754" y="3380353"/>
                    <a:pt x="3081954" y="3390772"/>
                  </a:cubicBezTo>
                  <a:cubicBezTo>
                    <a:pt x="3061421" y="3415397"/>
                    <a:pt x="3050666" y="3483590"/>
                    <a:pt x="3105419" y="3462754"/>
                  </a:cubicBezTo>
                  <a:cubicBezTo>
                    <a:pt x="3109331" y="3460859"/>
                    <a:pt x="3114220" y="3458965"/>
                    <a:pt x="3118131" y="3456123"/>
                  </a:cubicBezTo>
                  <a:cubicBezTo>
                    <a:pt x="3120086" y="3491167"/>
                    <a:pt x="3132797" y="3529052"/>
                    <a:pt x="3158218" y="3542313"/>
                  </a:cubicBezTo>
                  <a:cubicBezTo>
                    <a:pt x="3184617" y="3555572"/>
                    <a:pt x="3198306" y="3539471"/>
                    <a:pt x="3206128" y="3515793"/>
                  </a:cubicBezTo>
                  <a:cubicBezTo>
                    <a:pt x="3210038" y="3524317"/>
                    <a:pt x="3216882" y="3530000"/>
                    <a:pt x="3226660" y="3530000"/>
                  </a:cubicBezTo>
                  <a:cubicBezTo>
                    <a:pt x="3246215" y="3530000"/>
                    <a:pt x="3259903" y="3520528"/>
                    <a:pt x="3275548" y="3509163"/>
                  </a:cubicBezTo>
                  <a:cubicBezTo>
                    <a:pt x="3278481" y="3507268"/>
                    <a:pt x="3282392" y="3502533"/>
                    <a:pt x="3284347" y="3499692"/>
                  </a:cubicBezTo>
                  <a:cubicBezTo>
                    <a:pt x="3283369" y="3501586"/>
                    <a:pt x="3281414" y="3503480"/>
                    <a:pt x="3279459" y="3507268"/>
                  </a:cubicBezTo>
                  <a:cubicBezTo>
                    <a:pt x="3274570" y="3514846"/>
                    <a:pt x="3269681" y="3522423"/>
                    <a:pt x="3265770" y="3530000"/>
                  </a:cubicBezTo>
                  <a:cubicBezTo>
                    <a:pt x="3230571" y="3597246"/>
                    <a:pt x="3299991" y="3568832"/>
                    <a:pt x="3353767" y="3537577"/>
                  </a:cubicBezTo>
                  <a:cubicBezTo>
                    <a:pt x="3325412" y="3567885"/>
                    <a:pt x="3303902" y="3601981"/>
                    <a:pt x="3315635" y="3639867"/>
                  </a:cubicBezTo>
                  <a:cubicBezTo>
                    <a:pt x="3330301" y="3686276"/>
                    <a:pt x="3396788" y="3627554"/>
                    <a:pt x="3411454" y="3609559"/>
                  </a:cubicBezTo>
                  <a:cubicBezTo>
                    <a:pt x="3419276" y="3601034"/>
                    <a:pt x="3428076" y="3565043"/>
                    <a:pt x="3423187" y="3585880"/>
                  </a:cubicBezTo>
                  <a:cubicBezTo>
                    <a:pt x="3420253" y="3597246"/>
                    <a:pt x="3418298" y="3608611"/>
                    <a:pt x="3417320" y="3619977"/>
                  </a:cubicBezTo>
                  <a:cubicBezTo>
                    <a:pt x="3416342" y="3638919"/>
                    <a:pt x="3415365" y="3661650"/>
                    <a:pt x="3433942" y="3672069"/>
                  </a:cubicBezTo>
                  <a:cubicBezTo>
                    <a:pt x="3466208" y="3690064"/>
                    <a:pt x="3507273" y="3636078"/>
                    <a:pt x="3532694" y="3593457"/>
                  </a:cubicBezTo>
                  <a:cubicBezTo>
                    <a:pt x="3531716" y="3619030"/>
                    <a:pt x="3534649" y="3647444"/>
                    <a:pt x="3548338" y="3661650"/>
                  </a:cubicBezTo>
                  <a:cubicBezTo>
                    <a:pt x="3521939" y="3730791"/>
                    <a:pt x="3579626" y="3722267"/>
                    <a:pt x="3627536" y="3694800"/>
                  </a:cubicBezTo>
                  <a:cubicBezTo>
                    <a:pt x="3625580" y="3697642"/>
                    <a:pt x="3623625" y="3700483"/>
                    <a:pt x="3620691" y="3703324"/>
                  </a:cubicBezTo>
                  <a:cubicBezTo>
                    <a:pt x="3632424" y="3691012"/>
                    <a:pt x="3642202" y="3677752"/>
                    <a:pt x="3652957" y="3666386"/>
                  </a:cubicBezTo>
                  <a:cubicBezTo>
                    <a:pt x="3654912" y="3663545"/>
                    <a:pt x="3659801" y="3664492"/>
                    <a:pt x="3660779" y="3668281"/>
                  </a:cubicBezTo>
                  <a:cubicBezTo>
                    <a:pt x="3665668" y="3700483"/>
                    <a:pt x="3690111" y="3727950"/>
                    <a:pt x="3720421" y="3743103"/>
                  </a:cubicBezTo>
                  <a:cubicBezTo>
                    <a:pt x="3730198" y="3747839"/>
                    <a:pt x="3742910" y="3751628"/>
                    <a:pt x="3753665" y="3746892"/>
                  </a:cubicBezTo>
                  <a:cubicBezTo>
                    <a:pt x="3770286" y="3739315"/>
                    <a:pt x="3758553" y="3710901"/>
                    <a:pt x="3754642" y="3700483"/>
                  </a:cubicBezTo>
                  <a:cubicBezTo>
                    <a:pt x="3752687" y="3695747"/>
                    <a:pt x="3758553" y="3691959"/>
                    <a:pt x="3761487" y="3695747"/>
                  </a:cubicBezTo>
                  <a:cubicBezTo>
                    <a:pt x="3784953" y="3726055"/>
                    <a:pt x="3865128" y="3780041"/>
                    <a:pt x="3872950" y="3709954"/>
                  </a:cubicBezTo>
                  <a:cubicBezTo>
                    <a:pt x="3877838" y="3668281"/>
                    <a:pt x="3859261" y="3625660"/>
                    <a:pt x="3849483" y="3586827"/>
                  </a:cubicBezTo>
                  <a:cubicBezTo>
                    <a:pt x="3848506" y="3583039"/>
                    <a:pt x="3853394" y="3581145"/>
                    <a:pt x="3856328" y="3583039"/>
                  </a:cubicBezTo>
                  <a:cubicBezTo>
                    <a:pt x="3890549" y="3607664"/>
                    <a:pt x="3938458" y="3615241"/>
                    <a:pt x="3979524" y="3601034"/>
                  </a:cubicBezTo>
                  <a:cubicBezTo>
                    <a:pt x="3995168" y="3595351"/>
                    <a:pt x="4010812" y="3584933"/>
                    <a:pt x="4014722" y="3567885"/>
                  </a:cubicBezTo>
                  <a:cubicBezTo>
                    <a:pt x="4019612" y="3545154"/>
                    <a:pt x="3998101" y="3522423"/>
                    <a:pt x="3983435" y="3508216"/>
                  </a:cubicBezTo>
                  <a:cubicBezTo>
                    <a:pt x="3980502" y="3505374"/>
                    <a:pt x="3984413" y="3500639"/>
                    <a:pt x="3988324" y="3501586"/>
                  </a:cubicBezTo>
                  <a:cubicBezTo>
                    <a:pt x="4003967" y="3507268"/>
                    <a:pt x="4025478" y="3513898"/>
                    <a:pt x="4041122" y="3503480"/>
                  </a:cubicBezTo>
                  <a:cubicBezTo>
                    <a:pt x="4061654" y="3489273"/>
                    <a:pt x="4025478" y="3464648"/>
                    <a:pt x="4015700" y="3458018"/>
                  </a:cubicBezTo>
                  <a:cubicBezTo>
                    <a:pt x="4011789" y="3455176"/>
                    <a:pt x="4014722" y="3450441"/>
                    <a:pt x="4018633" y="3450441"/>
                  </a:cubicBezTo>
                  <a:cubicBezTo>
                    <a:pt x="4055788" y="3449494"/>
                    <a:pt x="4093920" y="3437181"/>
                    <a:pt x="4123252" y="3414450"/>
                  </a:cubicBezTo>
                  <a:cubicBezTo>
                    <a:pt x="4135963" y="3404979"/>
                    <a:pt x="4148673" y="3391719"/>
                    <a:pt x="4146719" y="3375618"/>
                  </a:cubicBezTo>
                  <a:cubicBezTo>
                    <a:pt x="4144763" y="3354781"/>
                    <a:pt x="4114453" y="3342468"/>
                    <a:pt x="4097831" y="3336785"/>
                  </a:cubicBezTo>
                  <a:cubicBezTo>
                    <a:pt x="4093920" y="3334891"/>
                    <a:pt x="4093920" y="3329209"/>
                    <a:pt x="4098809" y="3328261"/>
                  </a:cubicBezTo>
                  <a:cubicBezTo>
                    <a:pt x="4136941" y="3322578"/>
                    <a:pt x="4176050" y="3297006"/>
                    <a:pt x="4206361" y="3275222"/>
                  </a:cubicBezTo>
                  <a:cubicBezTo>
                    <a:pt x="4221027" y="3264804"/>
                    <a:pt x="4237648" y="3251544"/>
                    <a:pt x="4246448" y="3235443"/>
                  </a:cubicBezTo>
                  <a:cubicBezTo>
                    <a:pt x="4256226" y="3214606"/>
                    <a:pt x="4224937" y="3209870"/>
                    <a:pt x="4210272" y="3208923"/>
                  </a:cubicBezTo>
                  <a:cubicBezTo>
                    <a:pt x="4204405" y="3207976"/>
                    <a:pt x="4205383" y="3199452"/>
                    <a:pt x="4211249" y="3200399"/>
                  </a:cubicBezTo>
                  <a:cubicBezTo>
                    <a:pt x="4255249" y="3207976"/>
                    <a:pt x="4282625" y="3164408"/>
                    <a:pt x="4256226" y="3130311"/>
                  </a:cubicBezTo>
                  <a:cubicBezTo>
                    <a:pt x="4253293" y="3126523"/>
                    <a:pt x="4259159" y="3120840"/>
                    <a:pt x="4263069" y="3124628"/>
                  </a:cubicBezTo>
                  <a:cubicBezTo>
                    <a:pt x="4267958" y="3130311"/>
                    <a:pt x="4291425" y="3164408"/>
                    <a:pt x="4300224" y="3151148"/>
                  </a:cubicBezTo>
                  <a:cubicBezTo>
                    <a:pt x="4308046" y="3140730"/>
                    <a:pt x="4306090" y="3120840"/>
                    <a:pt x="4305113" y="3108527"/>
                  </a:cubicBezTo>
                  <a:cubicBezTo>
                    <a:pt x="4304136" y="3078219"/>
                    <a:pt x="4297291" y="3047911"/>
                    <a:pt x="4300224" y="3017603"/>
                  </a:cubicBezTo>
                  <a:cubicBezTo>
                    <a:pt x="4300224" y="3014761"/>
                    <a:pt x="4304136" y="3012867"/>
                    <a:pt x="4307069" y="3014761"/>
                  </a:cubicBezTo>
                  <a:cubicBezTo>
                    <a:pt x="4322712" y="3025180"/>
                    <a:pt x="4336400" y="3038440"/>
                    <a:pt x="4353023" y="3046964"/>
                  </a:cubicBezTo>
                  <a:cubicBezTo>
                    <a:pt x="4380400" y="3060224"/>
                    <a:pt x="4393109" y="3033704"/>
                    <a:pt x="4388222" y="3011920"/>
                  </a:cubicBezTo>
                  <a:cubicBezTo>
                    <a:pt x="4380400" y="2982559"/>
                    <a:pt x="4354977" y="2950357"/>
                    <a:pt x="4331512" y="2931414"/>
                  </a:cubicBezTo>
                  <a:cubicBezTo>
                    <a:pt x="4326623" y="2928573"/>
                    <a:pt x="4331512" y="2921943"/>
                    <a:pt x="4336400" y="2924784"/>
                  </a:cubicBezTo>
                  <a:cubicBezTo>
                    <a:pt x="4352044" y="2935203"/>
                    <a:pt x="4372578" y="2940886"/>
                    <a:pt x="4389199" y="2929520"/>
                  </a:cubicBezTo>
                  <a:cubicBezTo>
                    <a:pt x="4403865" y="2919102"/>
                    <a:pt x="4400932" y="2897318"/>
                    <a:pt x="4395065" y="2883111"/>
                  </a:cubicBezTo>
                  <a:cubicBezTo>
                    <a:pt x="4385287" y="2858485"/>
                    <a:pt x="4358889" y="2841437"/>
                    <a:pt x="4337379" y="2827230"/>
                  </a:cubicBezTo>
                  <a:cubicBezTo>
                    <a:pt x="4296314" y="2800710"/>
                    <a:pt x="4250359" y="2784609"/>
                    <a:pt x="4207338" y="2759984"/>
                  </a:cubicBezTo>
                  <a:cubicBezTo>
                    <a:pt x="4205383" y="2756195"/>
                    <a:pt x="4204405" y="2752407"/>
                    <a:pt x="4202449" y="2748618"/>
                  </a:cubicBezTo>
                  <a:cubicBezTo>
                    <a:pt x="4203427" y="2748618"/>
                    <a:pt x="4203427" y="2748618"/>
                    <a:pt x="4204405" y="2748618"/>
                  </a:cubicBezTo>
                  <a:cubicBezTo>
                    <a:pt x="4222983" y="2756195"/>
                    <a:pt x="4244493" y="2757143"/>
                    <a:pt x="4265025" y="2754301"/>
                  </a:cubicBezTo>
                  <a:cubicBezTo>
                    <a:pt x="4289469" y="2750513"/>
                    <a:pt x="4315868" y="2730623"/>
                    <a:pt x="4296314" y="2705998"/>
                  </a:cubicBezTo>
                  <a:cubicBezTo>
                    <a:pt x="4287513" y="2695579"/>
                    <a:pt x="4274803" y="2688949"/>
                    <a:pt x="4260136" y="2684214"/>
                  </a:cubicBezTo>
                  <a:cubicBezTo>
                    <a:pt x="4265025" y="2681372"/>
                    <a:pt x="4268937" y="2678531"/>
                    <a:pt x="4273824" y="2673795"/>
                  </a:cubicBezTo>
                  <a:cubicBezTo>
                    <a:pt x="4294358" y="2652011"/>
                    <a:pt x="4283602" y="2619809"/>
                    <a:pt x="4262092" y="2587607"/>
                  </a:cubicBezTo>
                  <a:cubicBezTo>
                    <a:pt x="4275780" y="2569611"/>
                    <a:pt x="4286536" y="2549721"/>
                    <a:pt x="4292402" y="2529832"/>
                  </a:cubicBezTo>
                  <a:cubicBezTo>
                    <a:pt x="4295335" y="2520360"/>
                    <a:pt x="4295335" y="2509942"/>
                    <a:pt x="4291425" y="2500471"/>
                  </a:cubicBezTo>
                  <a:cubicBezTo>
                    <a:pt x="4292402" y="2500471"/>
                    <a:pt x="4293380" y="2499524"/>
                    <a:pt x="4293380" y="2499524"/>
                  </a:cubicBezTo>
                  <a:cubicBezTo>
                    <a:pt x="4395065" y="2561087"/>
                    <a:pt x="4400932" y="2472057"/>
                    <a:pt x="4371599" y="2391551"/>
                  </a:cubicBezTo>
                  <a:cubicBezTo>
                    <a:pt x="4375511" y="2395339"/>
                    <a:pt x="4379421" y="2400075"/>
                    <a:pt x="4383333" y="2403864"/>
                  </a:cubicBezTo>
                  <a:cubicBezTo>
                    <a:pt x="4367689" y="2383027"/>
                    <a:pt x="4349111" y="2363137"/>
                    <a:pt x="4334446" y="2343247"/>
                  </a:cubicBezTo>
                  <a:cubicBezTo>
                    <a:pt x="4331512" y="2339459"/>
                    <a:pt x="4333467" y="2331882"/>
                    <a:pt x="4339335" y="2331882"/>
                  </a:cubicBezTo>
                  <a:cubicBezTo>
                    <a:pt x="4393109" y="2334723"/>
                    <a:pt x="4444930" y="2307256"/>
                    <a:pt x="4477196" y="2266530"/>
                  </a:cubicBezTo>
                  <a:cubicBezTo>
                    <a:pt x="4487951" y="2253270"/>
                    <a:pt x="4497729" y="2235274"/>
                    <a:pt x="4493817" y="2218226"/>
                  </a:cubicBezTo>
                  <a:cubicBezTo>
                    <a:pt x="4483062" y="2196442"/>
                    <a:pt x="4433197" y="2204019"/>
                    <a:pt x="4415599" y="2206861"/>
                  </a:cubicBezTo>
                  <a:close/>
                  <a:moveTo>
                    <a:pt x="2602859" y="1732349"/>
                  </a:moveTo>
                  <a:cubicBezTo>
                    <a:pt x="2596992" y="1800542"/>
                    <a:pt x="2523662" y="1843163"/>
                    <a:pt x="2465975" y="1867789"/>
                  </a:cubicBezTo>
                  <a:cubicBezTo>
                    <a:pt x="2443486" y="1877260"/>
                    <a:pt x="2419043" y="1885784"/>
                    <a:pt x="2394599" y="1892414"/>
                  </a:cubicBezTo>
                  <a:cubicBezTo>
                    <a:pt x="2439575" y="1900938"/>
                    <a:pt x="2481618" y="1917039"/>
                    <a:pt x="2515839" y="1941665"/>
                  </a:cubicBezTo>
                  <a:cubicBezTo>
                    <a:pt x="2597970" y="2000387"/>
                    <a:pt x="2551038" y="2090364"/>
                    <a:pt x="2486507" y="2143403"/>
                  </a:cubicBezTo>
                  <a:cubicBezTo>
                    <a:pt x="2373089" y="2237169"/>
                    <a:pt x="2229360" y="2208755"/>
                    <a:pt x="2122786" y="2128249"/>
                  </a:cubicBezTo>
                  <a:cubicBezTo>
                    <a:pt x="2099321" y="2154769"/>
                    <a:pt x="2069988" y="2170870"/>
                    <a:pt x="2034789" y="2168976"/>
                  </a:cubicBezTo>
                  <a:cubicBezTo>
                    <a:pt x="1979058" y="2166134"/>
                    <a:pt x="1949725" y="2108359"/>
                    <a:pt x="1937015" y="2061950"/>
                  </a:cubicBezTo>
                  <a:cubicBezTo>
                    <a:pt x="1927237" y="2097941"/>
                    <a:pt x="1912571" y="2135826"/>
                    <a:pt x="1883238" y="2160452"/>
                  </a:cubicBezTo>
                  <a:cubicBezTo>
                    <a:pt x="1854884" y="2184130"/>
                    <a:pt x="1806974" y="2186024"/>
                    <a:pt x="1778620" y="2161399"/>
                  </a:cubicBezTo>
                  <a:cubicBezTo>
                    <a:pt x="1747332" y="2132985"/>
                    <a:pt x="1732666" y="2093205"/>
                    <a:pt x="1716044" y="2055320"/>
                  </a:cubicBezTo>
                  <a:cubicBezTo>
                    <a:pt x="1694533" y="2109307"/>
                    <a:pt x="1643691" y="2086575"/>
                    <a:pt x="1600670" y="2049637"/>
                  </a:cubicBezTo>
                  <a:cubicBezTo>
                    <a:pt x="1609470" y="2067633"/>
                    <a:pt x="1618269" y="2084681"/>
                    <a:pt x="1626092" y="2102677"/>
                  </a:cubicBezTo>
                  <a:cubicBezTo>
                    <a:pt x="1645646" y="2147191"/>
                    <a:pt x="1666180" y="2199284"/>
                    <a:pt x="1665202" y="2248534"/>
                  </a:cubicBezTo>
                  <a:cubicBezTo>
                    <a:pt x="1664224" y="2280737"/>
                    <a:pt x="1648580" y="2327146"/>
                    <a:pt x="1614358" y="2340406"/>
                  </a:cubicBezTo>
                  <a:cubicBezTo>
                    <a:pt x="1605559" y="2344194"/>
                    <a:pt x="1597737" y="2344194"/>
                    <a:pt x="1589915" y="2343247"/>
                  </a:cubicBezTo>
                  <a:cubicBezTo>
                    <a:pt x="1622181" y="2401969"/>
                    <a:pt x="1642713" y="2476793"/>
                    <a:pt x="1594804" y="2506153"/>
                  </a:cubicBezTo>
                  <a:cubicBezTo>
                    <a:pt x="1565471" y="2525096"/>
                    <a:pt x="1526362" y="2518466"/>
                    <a:pt x="1490185" y="2499524"/>
                  </a:cubicBezTo>
                  <a:cubicBezTo>
                    <a:pt x="1498007" y="2511836"/>
                    <a:pt x="1504851" y="2524149"/>
                    <a:pt x="1511696" y="2535515"/>
                  </a:cubicBezTo>
                  <a:cubicBezTo>
                    <a:pt x="1539072" y="2585712"/>
                    <a:pt x="1574271" y="2656747"/>
                    <a:pt x="1553739" y="2714522"/>
                  </a:cubicBezTo>
                  <a:cubicBezTo>
                    <a:pt x="1510718" y="2831966"/>
                    <a:pt x="1372856" y="2756195"/>
                    <a:pt x="1289747" y="2691791"/>
                  </a:cubicBezTo>
                  <a:cubicBezTo>
                    <a:pt x="1302458" y="2718310"/>
                    <a:pt x="1303436" y="2746724"/>
                    <a:pt x="1272148" y="2763773"/>
                  </a:cubicBezTo>
                  <a:cubicBezTo>
                    <a:pt x="1249660" y="2775138"/>
                    <a:pt x="1225216" y="2777032"/>
                    <a:pt x="1201751" y="2773244"/>
                  </a:cubicBezTo>
                  <a:cubicBezTo>
                    <a:pt x="1234016" y="2802605"/>
                    <a:pt x="1258459" y="2838596"/>
                    <a:pt x="1254548" y="2872692"/>
                  </a:cubicBezTo>
                  <a:cubicBezTo>
                    <a:pt x="1249660" y="2914366"/>
                    <a:pt x="1208595" y="2908683"/>
                    <a:pt x="1170463" y="2891635"/>
                  </a:cubicBezTo>
                  <a:cubicBezTo>
                    <a:pt x="1198817" y="2927626"/>
                    <a:pt x="1219350" y="2969299"/>
                    <a:pt x="1234016" y="3008132"/>
                  </a:cubicBezTo>
                  <a:cubicBezTo>
                    <a:pt x="1251615" y="3054541"/>
                    <a:pt x="1270193" y="3135994"/>
                    <a:pt x="1209572" y="3163461"/>
                  </a:cubicBezTo>
                  <a:cubicBezTo>
                    <a:pt x="1158730" y="3187139"/>
                    <a:pt x="1111798" y="3139783"/>
                    <a:pt x="1084421" y="3102844"/>
                  </a:cubicBezTo>
                  <a:cubicBezTo>
                    <a:pt x="1077577" y="3093373"/>
                    <a:pt x="1070733" y="3082955"/>
                    <a:pt x="1063888" y="3073484"/>
                  </a:cubicBezTo>
                  <a:cubicBezTo>
                    <a:pt x="1063888" y="3079166"/>
                    <a:pt x="1063888" y="3084849"/>
                    <a:pt x="1062910" y="3089585"/>
                  </a:cubicBezTo>
                  <a:cubicBezTo>
                    <a:pt x="1059977" y="3148307"/>
                    <a:pt x="1049222" y="3222183"/>
                    <a:pt x="1004246" y="3265751"/>
                  </a:cubicBezTo>
                  <a:cubicBezTo>
                    <a:pt x="961225" y="3307424"/>
                    <a:pt x="896694" y="3297953"/>
                    <a:pt x="859540" y="3253438"/>
                  </a:cubicBezTo>
                  <a:cubicBezTo>
                    <a:pt x="831185" y="3218394"/>
                    <a:pt x="812608" y="3174826"/>
                    <a:pt x="802831" y="3130311"/>
                  </a:cubicBezTo>
                  <a:cubicBezTo>
                    <a:pt x="795008" y="3172932"/>
                    <a:pt x="778387" y="3216500"/>
                    <a:pt x="748076" y="3243019"/>
                  </a:cubicBezTo>
                  <a:cubicBezTo>
                    <a:pt x="727544" y="3261015"/>
                    <a:pt x="704078" y="3267645"/>
                    <a:pt x="676701" y="3260068"/>
                  </a:cubicBezTo>
                  <a:cubicBezTo>
                    <a:pt x="664968" y="3257227"/>
                    <a:pt x="663991" y="3228813"/>
                    <a:pt x="663991" y="3219341"/>
                  </a:cubicBezTo>
                  <a:cubicBezTo>
                    <a:pt x="663991" y="3213659"/>
                    <a:pt x="663991" y="3208923"/>
                    <a:pt x="664968" y="3204187"/>
                  </a:cubicBezTo>
                  <a:cubicBezTo>
                    <a:pt x="650302" y="3219341"/>
                    <a:pt x="633680" y="3229760"/>
                    <a:pt x="611193" y="3228813"/>
                  </a:cubicBezTo>
                  <a:cubicBezTo>
                    <a:pt x="582838" y="3226918"/>
                    <a:pt x="563283" y="3191875"/>
                    <a:pt x="561327" y="3167249"/>
                  </a:cubicBezTo>
                  <a:cubicBezTo>
                    <a:pt x="559372" y="3137888"/>
                    <a:pt x="565239" y="3106633"/>
                    <a:pt x="575994" y="3075378"/>
                  </a:cubicBezTo>
                  <a:cubicBezTo>
                    <a:pt x="573061" y="3078219"/>
                    <a:pt x="570127" y="3081061"/>
                    <a:pt x="567194" y="3083902"/>
                  </a:cubicBezTo>
                  <a:cubicBezTo>
                    <a:pt x="540795" y="3108527"/>
                    <a:pt x="496796" y="3146413"/>
                    <a:pt x="456709" y="3130311"/>
                  </a:cubicBezTo>
                  <a:cubicBezTo>
                    <a:pt x="404888" y="3109474"/>
                    <a:pt x="409777" y="3043176"/>
                    <a:pt x="429332" y="3002449"/>
                  </a:cubicBezTo>
                  <a:cubicBezTo>
                    <a:pt x="434220" y="2991083"/>
                    <a:pt x="441065" y="2979718"/>
                    <a:pt x="447909" y="2969299"/>
                  </a:cubicBezTo>
                  <a:cubicBezTo>
                    <a:pt x="446931" y="2969299"/>
                    <a:pt x="445954" y="2970247"/>
                    <a:pt x="445954" y="2970247"/>
                  </a:cubicBezTo>
                  <a:cubicBezTo>
                    <a:pt x="411733" y="2984453"/>
                    <a:pt x="353068" y="3002449"/>
                    <a:pt x="328624" y="2962669"/>
                  </a:cubicBezTo>
                  <a:cubicBezTo>
                    <a:pt x="291470" y="2899212"/>
                    <a:pt x="367734" y="2844278"/>
                    <a:pt x="443020" y="2813023"/>
                  </a:cubicBezTo>
                  <a:cubicBezTo>
                    <a:pt x="421510" y="2812076"/>
                    <a:pt x="400977" y="2806393"/>
                    <a:pt x="388267" y="2792186"/>
                  </a:cubicBezTo>
                  <a:cubicBezTo>
                    <a:pt x="372623" y="2775138"/>
                    <a:pt x="374578" y="2759984"/>
                    <a:pt x="386311" y="2748618"/>
                  </a:cubicBezTo>
                  <a:cubicBezTo>
                    <a:pt x="352090" y="2750513"/>
                    <a:pt x="316891" y="2747671"/>
                    <a:pt x="284625" y="2743883"/>
                  </a:cubicBezTo>
                  <a:cubicBezTo>
                    <a:pt x="245516" y="2739147"/>
                    <a:pt x="172185" y="2722099"/>
                    <a:pt x="176096" y="2670954"/>
                  </a:cubicBezTo>
                  <a:cubicBezTo>
                    <a:pt x="181963" y="2599919"/>
                    <a:pt x="260182" y="2563928"/>
                    <a:pt x="324713" y="2558245"/>
                  </a:cubicBezTo>
                  <a:cubicBezTo>
                    <a:pt x="377512" y="2553510"/>
                    <a:pt x="430309" y="2559193"/>
                    <a:pt x="482130" y="2569611"/>
                  </a:cubicBezTo>
                  <a:cubicBezTo>
                    <a:pt x="430309" y="2544039"/>
                    <a:pt x="381422" y="2507101"/>
                    <a:pt x="400977" y="2463533"/>
                  </a:cubicBezTo>
                  <a:cubicBezTo>
                    <a:pt x="412711" y="2438907"/>
                    <a:pt x="436176" y="2429436"/>
                    <a:pt x="463553" y="2428489"/>
                  </a:cubicBezTo>
                  <a:cubicBezTo>
                    <a:pt x="423465" y="2405758"/>
                    <a:pt x="365778" y="2371661"/>
                    <a:pt x="356978" y="2325252"/>
                  </a:cubicBezTo>
                  <a:cubicBezTo>
                    <a:pt x="347201" y="2276948"/>
                    <a:pt x="389244" y="2249482"/>
                    <a:pt x="436176" y="2255164"/>
                  </a:cubicBezTo>
                  <a:cubicBezTo>
                    <a:pt x="476263" y="2260847"/>
                    <a:pt x="514395" y="2275054"/>
                    <a:pt x="551550" y="2293049"/>
                  </a:cubicBezTo>
                  <a:cubicBezTo>
                    <a:pt x="549594" y="2290208"/>
                    <a:pt x="547639" y="2287367"/>
                    <a:pt x="544706" y="2284525"/>
                  </a:cubicBezTo>
                  <a:cubicBezTo>
                    <a:pt x="541773" y="2280737"/>
                    <a:pt x="541773" y="2276001"/>
                    <a:pt x="546661" y="2273160"/>
                  </a:cubicBezTo>
                  <a:cubicBezTo>
                    <a:pt x="568172" y="2259900"/>
                    <a:pt x="593593" y="2255164"/>
                    <a:pt x="619014" y="2255164"/>
                  </a:cubicBezTo>
                  <a:cubicBezTo>
                    <a:pt x="595548" y="2239063"/>
                    <a:pt x="574038" y="2221068"/>
                    <a:pt x="554483" y="2204966"/>
                  </a:cubicBezTo>
                  <a:cubicBezTo>
                    <a:pt x="512440" y="2169923"/>
                    <a:pt x="432265" y="2105518"/>
                    <a:pt x="441065" y="2043007"/>
                  </a:cubicBezTo>
                  <a:cubicBezTo>
                    <a:pt x="451820" y="1963449"/>
                    <a:pt x="521240" y="1987127"/>
                    <a:pt x="589682" y="2032589"/>
                  </a:cubicBezTo>
                  <a:cubicBezTo>
                    <a:pt x="584793" y="2019329"/>
                    <a:pt x="582838" y="2006069"/>
                    <a:pt x="582838" y="1990915"/>
                  </a:cubicBezTo>
                  <a:cubicBezTo>
                    <a:pt x="582838" y="1988074"/>
                    <a:pt x="584793" y="1984286"/>
                    <a:pt x="587726" y="1984286"/>
                  </a:cubicBezTo>
                  <a:cubicBezTo>
                    <a:pt x="641503" y="1975761"/>
                    <a:pt x="690390" y="2000387"/>
                    <a:pt x="732433" y="2032589"/>
                  </a:cubicBezTo>
                  <a:cubicBezTo>
                    <a:pt x="718744" y="2008911"/>
                    <a:pt x="711900" y="1982391"/>
                    <a:pt x="721678" y="1954924"/>
                  </a:cubicBezTo>
                  <a:cubicBezTo>
                    <a:pt x="722656" y="1952083"/>
                    <a:pt x="725589" y="1949241"/>
                    <a:pt x="728522" y="1950189"/>
                  </a:cubicBezTo>
                  <a:cubicBezTo>
                    <a:pt x="761765" y="1952083"/>
                    <a:pt x="792075" y="1963449"/>
                    <a:pt x="820430" y="1980497"/>
                  </a:cubicBezTo>
                  <a:cubicBezTo>
                    <a:pt x="806742" y="1962502"/>
                    <a:pt x="794030" y="1943559"/>
                    <a:pt x="782298" y="1924616"/>
                  </a:cubicBezTo>
                  <a:cubicBezTo>
                    <a:pt x="758832" y="1885784"/>
                    <a:pt x="707989" y="1806225"/>
                    <a:pt x="746121" y="1762657"/>
                  </a:cubicBezTo>
                  <a:cubicBezTo>
                    <a:pt x="786209" y="1717195"/>
                    <a:pt x="842918" y="1761710"/>
                    <a:pt x="890828" y="1821379"/>
                  </a:cubicBezTo>
                  <a:cubicBezTo>
                    <a:pt x="875183" y="1786336"/>
                    <a:pt x="860517" y="1748450"/>
                    <a:pt x="859540" y="1710565"/>
                  </a:cubicBezTo>
                  <a:cubicBezTo>
                    <a:pt x="858562" y="1674574"/>
                    <a:pt x="879095" y="1643319"/>
                    <a:pt x="920160" y="1644266"/>
                  </a:cubicBezTo>
                  <a:cubicBezTo>
                    <a:pt x="951447" y="1646161"/>
                    <a:pt x="978824" y="1673627"/>
                    <a:pt x="1000335" y="1702041"/>
                  </a:cubicBezTo>
                  <a:cubicBezTo>
                    <a:pt x="982735" y="1650896"/>
                    <a:pt x="969047" y="1595962"/>
                    <a:pt x="974914" y="1545765"/>
                  </a:cubicBezTo>
                  <a:cubicBezTo>
                    <a:pt x="978824" y="1510721"/>
                    <a:pt x="998380" y="1503144"/>
                    <a:pt x="1021845" y="1507879"/>
                  </a:cubicBezTo>
                  <a:cubicBezTo>
                    <a:pt x="984691" y="1467153"/>
                    <a:pt x="963181" y="1416008"/>
                    <a:pt x="1011090" y="1380964"/>
                  </a:cubicBezTo>
                  <a:cubicBezTo>
                    <a:pt x="1029667" y="1367704"/>
                    <a:pt x="1053133" y="1362022"/>
                    <a:pt x="1078555" y="1361075"/>
                  </a:cubicBezTo>
                  <a:cubicBezTo>
                    <a:pt x="1036512" y="1335502"/>
                    <a:pt x="1011090" y="1300458"/>
                    <a:pt x="1041400" y="1255943"/>
                  </a:cubicBezTo>
                  <a:cubicBezTo>
                    <a:pt x="1070733" y="1213323"/>
                    <a:pt x="1130375" y="1207640"/>
                    <a:pt x="1178284" y="1209534"/>
                  </a:cubicBezTo>
                  <a:cubicBezTo>
                    <a:pt x="1199795" y="1210481"/>
                    <a:pt x="1222283" y="1212375"/>
                    <a:pt x="1244771" y="1216164"/>
                  </a:cubicBezTo>
                  <a:cubicBezTo>
                    <a:pt x="1218372" y="1200063"/>
                    <a:pt x="1193929" y="1180173"/>
                    <a:pt x="1174373" y="1156495"/>
                  </a:cubicBezTo>
                  <a:cubicBezTo>
                    <a:pt x="1171440" y="1152706"/>
                    <a:pt x="1171440" y="1147971"/>
                    <a:pt x="1176329" y="1145129"/>
                  </a:cubicBezTo>
                  <a:cubicBezTo>
                    <a:pt x="1231083" y="1114821"/>
                    <a:pt x="1290725" y="1125240"/>
                    <a:pt x="1347434" y="1146076"/>
                  </a:cubicBezTo>
                  <a:cubicBezTo>
                    <a:pt x="1322013" y="1130922"/>
                    <a:pt x="1295614" y="1115768"/>
                    <a:pt x="1272148" y="1097773"/>
                  </a:cubicBezTo>
                  <a:cubicBezTo>
                    <a:pt x="1235972" y="1071253"/>
                    <a:pt x="1176329" y="1028633"/>
                    <a:pt x="1178284" y="978434"/>
                  </a:cubicBezTo>
                  <a:cubicBezTo>
                    <a:pt x="1180240" y="928237"/>
                    <a:pt x="1230105" y="896034"/>
                    <a:pt x="1278992" y="904559"/>
                  </a:cubicBezTo>
                  <a:cubicBezTo>
                    <a:pt x="1314191" y="911188"/>
                    <a:pt x="1347434" y="926342"/>
                    <a:pt x="1377744" y="945285"/>
                  </a:cubicBezTo>
                  <a:cubicBezTo>
                    <a:pt x="1359167" y="921607"/>
                    <a:pt x="1347434" y="896034"/>
                    <a:pt x="1350368" y="867621"/>
                  </a:cubicBezTo>
                  <a:cubicBezTo>
                    <a:pt x="1351346" y="863832"/>
                    <a:pt x="1355257" y="859096"/>
                    <a:pt x="1360145" y="860991"/>
                  </a:cubicBezTo>
                  <a:cubicBezTo>
                    <a:pt x="1377744" y="867621"/>
                    <a:pt x="1394366" y="876145"/>
                    <a:pt x="1410010" y="886563"/>
                  </a:cubicBezTo>
                  <a:cubicBezTo>
                    <a:pt x="1395344" y="862885"/>
                    <a:pt x="1381655" y="838259"/>
                    <a:pt x="1368945" y="814581"/>
                  </a:cubicBezTo>
                  <a:cubicBezTo>
                    <a:pt x="1354279" y="784273"/>
                    <a:pt x="1315169" y="707556"/>
                    <a:pt x="1360145" y="681983"/>
                  </a:cubicBezTo>
                  <a:cubicBezTo>
                    <a:pt x="1397300" y="660199"/>
                    <a:pt x="1435432" y="678195"/>
                    <a:pt x="1463786" y="704714"/>
                  </a:cubicBezTo>
                  <a:cubicBezTo>
                    <a:pt x="1459875" y="653570"/>
                    <a:pt x="1459875" y="583482"/>
                    <a:pt x="1508763" y="555068"/>
                  </a:cubicBezTo>
                  <a:cubicBezTo>
                    <a:pt x="1560583" y="524760"/>
                    <a:pt x="1590893" y="561698"/>
                    <a:pt x="1607514" y="613790"/>
                  </a:cubicBezTo>
                  <a:cubicBezTo>
                    <a:pt x="1612403" y="576852"/>
                    <a:pt x="1622181" y="520971"/>
                    <a:pt x="1665202" y="507712"/>
                  </a:cubicBezTo>
                  <a:cubicBezTo>
                    <a:pt x="1708223" y="494452"/>
                    <a:pt x="1733643" y="525707"/>
                    <a:pt x="1748310" y="567381"/>
                  </a:cubicBezTo>
                  <a:cubicBezTo>
                    <a:pt x="1748310" y="565486"/>
                    <a:pt x="1748310" y="563592"/>
                    <a:pt x="1748310" y="561698"/>
                  </a:cubicBezTo>
                  <a:cubicBezTo>
                    <a:pt x="1749288" y="511500"/>
                    <a:pt x="1750265" y="453725"/>
                    <a:pt x="1769820" y="406369"/>
                  </a:cubicBezTo>
                  <a:cubicBezTo>
                    <a:pt x="1798175" y="338176"/>
                    <a:pt x="1865639" y="359012"/>
                    <a:pt x="1893994" y="415840"/>
                  </a:cubicBezTo>
                  <a:cubicBezTo>
                    <a:pt x="1937015" y="501082"/>
                    <a:pt x="1938970" y="608107"/>
                    <a:pt x="1937015" y="701873"/>
                  </a:cubicBezTo>
                  <a:cubicBezTo>
                    <a:pt x="1937015" y="716080"/>
                    <a:pt x="1937015" y="732181"/>
                    <a:pt x="1936037" y="747335"/>
                  </a:cubicBezTo>
                  <a:cubicBezTo>
                    <a:pt x="1956569" y="717974"/>
                    <a:pt x="2005456" y="666829"/>
                    <a:pt x="2033811" y="714186"/>
                  </a:cubicBezTo>
                  <a:cubicBezTo>
                    <a:pt x="2064122" y="764383"/>
                    <a:pt x="2032834" y="846784"/>
                    <a:pt x="2016212" y="896034"/>
                  </a:cubicBezTo>
                  <a:cubicBezTo>
                    <a:pt x="2020123" y="893193"/>
                    <a:pt x="2024034" y="891299"/>
                    <a:pt x="2026967" y="889404"/>
                  </a:cubicBezTo>
                  <a:cubicBezTo>
                    <a:pt x="2065099" y="869515"/>
                    <a:pt x="2108120" y="894140"/>
                    <a:pt x="2106165" y="936761"/>
                  </a:cubicBezTo>
                  <a:cubicBezTo>
                    <a:pt x="2103231" y="997377"/>
                    <a:pt x="2060211" y="1056099"/>
                    <a:pt x="2024034" y="1102508"/>
                  </a:cubicBezTo>
                  <a:cubicBezTo>
                    <a:pt x="2022079" y="1105350"/>
                    <a:pt x="2020123" y="1108191"/>
                    <a:pt x="2018168" y="1110086"/>
                  </a:cubicBezTo>
                  <a:cubicBezTo>
                    <a:pt x="2032834" y="1101562"/>
                    <a:pt x="2048477" y="1094932"/>
                    <a:pt x="2063144" y="1090196"/>
                  </a:cubicBezTo>
                  <a:cubicBezTo>
                    <a:pt x="2106165" y="1077883"/>
                    <a:pt x="2148208" y="1104403"/>
                    <a:pt x="2134519" y="1150812"/>
                  </a:cubicBezTo>
                  <a:cubicBezTo>
                    <a:pt x="2121808" y="1192486"/>
                    <a:pt x="2091498" y="1229424"/>
                    <a:pt x="2059233" y="1262573"/>
                  </a:cubicBezTo>
                  <a:cubicBezTo>
                    <a:pt x="2094432" y="1242683"/>
                    <a:pt x="2134519" y="1227529"/>
                    <a:pt x="2170696" y="1241737"/>
                  </a:cubicBezTo>
                  <a:cubicBezTo>
                    <a:pt x="2189273" y="1249313"/>
                    <a:pt x="2201005" y="1259732"/>
                    <a:pt x="2207850" y="1272992"/>
                  </a:cubicBezTo>
                  <a:cubicBezTo>
                    <a:pt x="2236204" y="1236054"/>
                    <a:pt x="2273359" y="1199116"/>
                    <a:pt x="2317357" y="1196274"/>
                  </a:cubicBezTo>
                  <a:cubicBezTo>
                    <a:pt x="2377000" y="1192486"/>
                    <a:pt x="2386777" y="1252155"/>
                    <a:pt x="2378955" y="1298564"/>
                  </a:cubicBezTo>
                  <a:cubicBezTo>
                    <a:pt x="2409266" y="1273939"/>
                    <a:pt x="2453264" y="1249313"/>
                    <a:pt x="2478685" y="1287199"/>
                  </a:cubicBezTo>
                  <a:cubicBezTo>
                    <a:pt x="2509973" y="1332661"/>
                    <a:pt x="2468908" y="1404642"/>
                    <a:pt x="2445442" y="1444422"/>
                  </a:cubicBezTo>
                  <a:cubicBezTo>
                    <a:pt x="2444464" y="1446316"/>
                    <a:pt x="2442509" y="1448211"/>
                    <a:pt x="2441531" y="1450105"/>
                  </a:cubicBezTo>
                  <a:cubicBezTo>
                    <a:pt x="2473796" y="1437792"/>
                    <a:pt x="2508017" y="1434951"/>
                    <a:pt x="2540283" y="1445369"/>
                  </a:cubicBezTo>
                  <a:cubicBezTo>
                    <a:pt x="2543216" y="1446316"/>
                    <a:pt x="2546150" y="1449158"/>
                    <a:pt x="2546150" y="1451999"/>
                  </a:cubicBezTo>
                  <a:cubicBezTo>
                    <a:pt x="2547127" y="1523034"/>
                    <a:pt x="2490419" y="1575126"/>
                    <a:pt x="2426865" y="1613958"/>
                  </a:cubicBezTo>
                  <a:cubicBezTo>
                    <a:pt x="2515839" y="1601645"/>
                    <a:pt x="2612637" y="1625324"/>
                    <a:pt x="2602859" y="1732349"/>
                  </a:cubicBezTo>
                  <a:close/>
                </a:path>
              </a:pathLst>
            </a:custGeom>
            <a:solidFill>
              <a:srgbClr val="3E7C3B">
                <a:alpha val="50000"/>
              </a:srgbClr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D59D1CA-8781-0AE7-6B76-3A55579DD494}"/>
                </a:ext>
              </a:extLst>
            </p:cNvPr>
            <p:cNvSpPr/>
            <p:nvPr/>
          </p:nvSpPr>
          <p:spPr>
            <a:xfrm>
              <a:off x="8917019" y="-1696517"/>
              <a:ext cx="3920726" cy="3750015"/>
            </a:xfrm>
            <a:custGeom>
              <a:avLst/>
              <a:gdLst>
                <a:gd name="connsiteX0" fmla="*/ 3821028 w 3920726"/>
                <a:gd name="connsiteY0" fmla="*/ 2206861 h 3750015"/>
                <a:gd name="connsiteX1" fmla="*/ 3816139 w 3920726"/>
                <a:gd name="connsiteY1" fmla="*/ 2194548 h 3750015"/>
                <a:gd name="connsiteX2" fmla="*/ 3874803 w 3920726"/>
                <a:gd name="connsiteY2" fmla="*/ 2032589 h 3750015"/>
                <a:gd name="connsiteX3" fmla="*/ 3670455 w 3920726"/>
                <a:gd name="connsiteY3" fmla="*/ 2028800 h 3750015"/>
                <a:gd name="connsiteX4" fmla="*/ 3665565 w 3920726"/>
                <a:gd name="connsiteY4" fmla="*/ 2017435 h 3750015"/>
                <a:gd name="connsiteX5" fmla="*/ 3734009 w 3920726"/>
                <a:gd name="connsiteY5" fmla="*/ 1838428 h 3750015"/>
                <a:gd name="connsiteX6" fmla="*/ 3691965 w 3920726"/>
                <a:gd name="connsiteY6" fmla="*/ 1774970 h 3750015"/>
                <a:gd name="connsiteX7" fmla="*/ 3587347 w 3920726"/>
                <a:gd name="connsiteY7" fmla="*/ 1803384 h 3750015"/>
                <a:gd name="connsiteX8" fmla="*/ 3578546 w 3920726"/>
                <a:gd name="connsiteY8" fmla="*/ 1793912 h 3750015"/>
                <a:gd name="connsiteX9" fmla="*/ 3598102 w 3920726"/>
                <a:gd name="connsiteY9" fmla="*/ 1715301 h 3750015"/>
                <a:gd name="connsiteX10" fmla="*/ 3517927 w 3920726"/>
                <a:gd name="connsiteY10" fmla="*/ 1739926 h 3750015"/>
                <a:gd name="connsiteX11" fmla="*/ 3506194 w 3920726"/>
                <a:gd name="connsiteY11" fmla="*/ 1733296 h 3750015"/>
                <a:gd name="connsiteX12" fmla="*/ 3482728 w 3920726"/>
                <a:gd name="connsiteY12" fmla="*/ 1564707 h 3750015"/>
                <a:gd name="connsiteX13" fmla="*/ 3427974 w 3920726"/>
                <a:gd name="connsiteY13" fmla="*/ 1516404 h 3750015"/>
                <a:gd name="connsiteX14" fmla="*/ 3349754 w 3920726"/>
                <a:gd name="connsiteY14" fmla="*/ 1577967 h 3750015"/>
                <a:gd name="connsiteX15" fmla="*/ 3337044 w 3920726"/>
                <a:gd name="connsiteY15" fmla="*/ 1574179 h 3750015"/>
                <a:gd name="connsiteX16" fmla="*/ 3323356 w 3920726"/>
                <a:gd name="connsiteY16" fmla="*/ 1484201 h 3750015"/>
                <a:gd name="connsiteX17" fmla="*/ 3318467 w 3920726"/>
                <a:gd name="connsiteY17" fmla="*/ 1396118 h 3750015"/>
                <a:gd name="connsiteX18" fmla="*/ 3325311 w 3920726"/>
                <a:gd name="connsiteY18" fmla="*/ 1393277 h 3750015"/>
                <a:gd name="connsiteX19" fmla="*/ 3371265 w 3920726"/>
                <a:gd name="connsiteY19" fmla="*/ 1425479 h 3750015"/>
                <a:gd name="connsiteX20" fmla="*/ 3405486 w 3920726"/>
                <a:gd name="connsiteY20" fmla="*/ 1390436 h 3750015"/>
                <a:gd name="connsiteX21" fmla="*/ 3348776 w 3920726"/>
                <a:gd name="connsiteY21" fmla="*/ 1309930 h 3750015"/>
                <a:gd name="connsiteX22" fmla="*/ 3353665 w 3920726"/>
                <a:gd name="connsiteY22" fmla="*/ 1303300 h 3750015"/>
                <a:gd name="connsiteX23" fmla="*/ 3406464 w 3920726"/>
                <a:gd name="connsiteY23" fmla="*/ 1308036 h 3750015"/>
                <a:gd name="connsiteX24" fmla="*/ 3412330 w 3920726"/>
                <a:gd name="connsiteY24" fmla="*/ 1261626 h 3750015"/>
                <a:gd name="connsiteX25" fmla="*/ 3354643 w 3920726"/>
                <a:gd name="connsiteY25" fmla="*/ 1205746 h 3750015"/>
                <a:gd name="connsiteX26" fmla="*/ 3217759 w 3920726"/>
                <a:gd name="connsiteY26" fmla="*/ 1134711 h 3750015"/>
                <a:gd name="connsiteX27" fmla="*/ 3221670 w 3920726"/>
                <a:gd name="connsiteY27" fmla="*/ 1127134 h 3750015"/>
                <a:gd name="connsiteX28" fmla="*/ 3282290 w 3920726"/>
                <a:gd name="connsiteY28" fmla="*/ 1132817 h 3750015"/>
                <a:gd name="connsiteX29" fmla="*/ 3313578 w 3920726"/>
                <a:gd name="connsiteY29" fmla="*/ 1084513 h 3750015"/>
                <a:gd name="connsiteX30" fmla="*/ 3210915 w 3920726"/>
                <a:gd name="connsiteY30" fmla="*/ 1043787 h 3750015"/>
                <a:gd name="connsiteX31" fmla="*/ 3209937 w 3920726"/>
                <a:gd name="connsiteY31" fmla="*/ 1036209 h 3750015"/>
                <a:gd name="connsiteX32" fmla="*/ 3309667 w 3920726"/>
                <a:gd name="connsiteY32" fmla="*/ 907400 h 3750015"/>
                <a:gd name="connsiteX33" fmla="*/ 3299889 w 3920726"/>
                <a:gd name="connsiteY33" fmla="*/ 865726 h 3750015"/>
                <a:gd name="connsiteX34" fmla="*/ 3254913 w 3920726"/>
                <a:gd name="connsiteY34" fmla="*/ 874250 h 3750015"/>
                <a:gd name="connsiteX35" fmla="*/ 3192337 w 3920726"/>
                <a:gd name="connsiteY35" fmla="*/ 928237 h 3750015"/>
                <a:gd name="connsiteX36" fmla="*/ 3185493 w 3920726"/>
                <a:gd name="connsiteY36" fmla="*/ 923501 h 3750015"/>
                <a:gd name="connsiteX37" fmla="*/ 3211893 w 3920726"/>
                <a:gd name="connsiteY37" fmla="*/ 825947 h 3750015"/>
                <a:gd name="connsiteX38" fmla="*/ 3186471 w 3920726"/>
                <a:gd name="connsiteY38" fmla="*/ 772908 h 3750015"/>
                <a:gd name="connsiteX39" fmla="*/ 3136606 w 3920726"/>
                <a:gd name="connsiteY39" fmla="*/ 813634 h 3750015"/>
                <a:gd name="connsiteX40" fmla="*/ 3129762 w 3920726"/>
                <a:gd name="connsiteY40" fmla="*/ 809846 h 3750015"/>
                <a:gd name="connsiteX41" fmla="*/ 3111184 w 3920726"/>
                <a:gd name="connsiteY41" fmla="*/ 714186 h 3750015"/>
                <a:gd name="connsiteX42" fmla="*/ 3109229 w 3920726"/>
                <a:gd name="connsiteY42" fmla="*/ 717027 h 3750015"/>
                <a:gd name="connsiteX43" fmla="*/ 3074030 w 3920726"/>
                <a:gd name="connsiteY43" fmla="*/ 825000 h 3750015"/>
                <a:gd name="connsiteX44" fmla="*/ 3051543 w 3920726"/>
                <a:gd name="connsiteY44" fmla="*/ 779538 h 3750015"/>
                <a:gd name="connsiteX45" fmla="*/ 3041765 w 3920726"/>
                <a:gd name="connsiteY45" fmla="*/ 768172 h 3750015"/>
                <a:gd name="connsiteX46" fmla="*/ 3040787 w 3920726"/>
                <a:gd name="connsiteY46" fmla="*/ 772908 h 3750015"/>
                <a:gd name="connsiteX47" fmla="*/ 3035898 w 3920726"/>
                <a:gd name="connsiteY47" fmla="*/ 843942 h 3750015"/>
                <a:gd name="connsiteX48" fmla="*/ 3027099 w 3920726"/>
                <a:gd name="connsiteY48" fmla="*/ 842995 h 3750015"/>
                <a:gd name="connsiteX49" fmla="*/ 2988966 w 3920726"/>
                <a:gd name="connsiteY49" fmla="*/ 765330 h 3750015"/>
                <a:gd name="connsiteX50" fmla="*/ 2968434 w 3920726"/>
                <a:gd name="connsiteY50" fmla="*/ 845837 h 3750015"/>
                <a:gd name="connsiteX51" fmla="*/ 2960612 w 3920726"/>
                <a:gd name="connsiteY51" fmla="*/ 845837 h 3750015"/>
                <a:gd name="connsiteX52" fmla="*/ 2951812 w 3920726"/>
                <a:gd name="connsiteY52" fmla="*/ 818370 h 3750015"/>
                <a:gd name="connsiteX53" fmla="*/ 2897059 w 3920726"/>
                <a:gd name="connsiteY53" fmla="*/ 776696 h 3750015"/>
                <a:gd name="connsiteX54" fmla="*/ 2899992 w 3920726"/>
                <a:gd name="connsiteY54" fmla="*/ 714186 h 3750015"/>
                <a:gd name="connsiteX55" fmla="*/ 2887281 w 3920726"/>
                <a:gd name="connsiteY55" fmla="*/ 711344 h 3750015"/>
                <a:gd name="connsiteX56" fmla="*/ 2813951 w 3920726"/>
                <a:gd name="connsiteY56" fmla="*/ 789009 h 3750015"/>
                <a:gd name="connsiteX57" fmla="*/ 2822750 w 3920726"/>
                <a:gd name="connsiteY57" fmla="*/ 656411 h 3750015"/>
                <a:gd name="connsiteX58" fmla="*/ 2762129 w 3920726"/>
                <a:gd name="connsiteY58" fmla="*/ 683878 h 3750015"/>
                <a:gd name="connsiteX59" fmla="*/ 2752352 w 3920726"/>
                <a:gd name="connsiteY59" fmla="*/ 670618 h 3750015"/>
                <a:gd name="connsiteX60" fmla="*/ 2647733 w 3920726"/>
                <a:gd name="connsiteY60" fmla="*/ 593900 h 3750015"/>
                <a:gd name="connsiteX61" fmla="*/ 2635023 w 3920726"/>
                <a:gd name="connsiteY61" fmla="*/ 663988 h 3750015"/>
                <a:gd name="connsiteX62" fmla="*/ 2579292 w 3920726"/>
                <a:gd name="connsiteY62" fmla="*/ 607160 h 3750015"/>
                <a:gd name="connsiteX63" fmla="*/ 2510849 w 3920726"/>
                <a:gd name="connsiteY63" fmla="*/ 574011 h 3750015"/>
                <a:gd name="connsiteX64" fmla="*/ 2507916 w 3920726"/>
                <a:gd name="connsiteY64" fmla="*/ 658305 h 3750015"/>
                <a:gd name="connsiteX65" fmla="*/ 2520627 w 3920726"/>
                <a:gd name="connsiteY65" fmla="*/ 699032 h 3750015"/>
                <a:gd name="connsiteX66" fmla="*/ 2458051 w 3920726"/>
                <a:gd name="connsiteY66" fmla="*/ 658305 h 3750015"/>
                <a:gd name="connsiteX67" fmla="*/ 2390587 w 3920726"/>
                <a:gd name="connsiteY67" fmla="*/ 629891 h 3750015"/>
                <a:gd name="connsiteX68" fmla="*/ 2442407 w 3920726"/>
                <a:gd name="connsiteY68" fmla="*/ 531390 h 3750015"/>
                <a:gd name="connsiteX69" fmla="*/ 2426763 w 3920726"/>
                <a:gd name="connsiteY69" fmla="*/ 466038 h 3750015"/>
                <a:gd name="connsiteX70" fmla="*/ 2356366 w 3920726"/>
                <a:gd name="connsiteY70" fmla="*/ 479298 h 3750015"/>
                <a:gd name="connsiteX71" fmla="*/ 2256636 w 3920726"/>
                <a:gd name="connsiteY71" fmla="*/ 564539 h 3750015"/>
                <a:gd name="connsiteX72" fmla="*/ 2245880 w 3920726"/>
                <a:gd name="connsiteY72" fmla="*/ 556962 h 3750015"/>
                <a:gd name="connsiteX73" fmla="*/ 2287923 w 3920726"/>
                <a:gd name="connsiteY73" fmla="*/ 402580 h 3750015"/>
                <a:gd name="connsiteX74" fmla="*/ 2247836 w 3920726"/>
                <a:gd name="connsiteY74" fmla="*/ 319233 h 3750015"/>
                <a:gd name="connsiteX75" fmla="*/ 2168638 w 3920726"/>
                <a:gd name="connsiteY75" fmla="*/ 382691 h 3750015"/>
                <a:gd name="connsiteX76" fmla="*/ 2157883 w 3920726"/>
                <a:gd name="connsiteY76" fmla="*/ 377008 h 3750015"/>
                <a:gd name="connsiteX77" fmla="*/ 2129529 w 3920726"/>
                <a:gd name="connsiteY77" fmla="*/ 226414 h 3750015"/>
                <a:gd name="connsiteX78" fmla="*/ 2125618 w 3920726"/>
                <a:gd name="connsiteY78" fmla="*/ 232097 h 3750015"/>
                <a:gd name="connsiteX79" fmla="*/ 2069887 w 3920726"/>
                <a:gd name="connsiteY79" fmla="*/ 402580 h 3750015"/>
                <a:gd name="connsiteX80" fmla="*/ 2034688 w 3920726"/>
                <a:gd name="connsiteY80" fmla="*/ 331546 h 3750015"/>
                <a:gd name="connsiteX81" fmla="*/ 2020021 w 3920726"/>
                <a:gd name="connsiteY81" fmla="*/ 313550 h 3750015"/>
                <a:gd name="connsiteX82" fmla="*/ 2019043 w 3920726"/>
                <a:gd name="connsiteY82" fmla="*/ 320180 h 3750015"/>
                <a:gd name="connsiteX83" fmla="*/ 2010244 w 3920726"/>
                <a:gd name="connsiteY83" fmla="*/ 432888 h 3750015"/>
                <a:gd name="connsiteX84" fmla="*/ 1997533 w 3920726"/>
                <a:gd name="connsiteY84" fmla="*/ 431941 h 3750015"/>
                <a:gd name="connsiteX85" fmla="*/ 1937890 w 3920726"/>
                <a:gd name="connsiteY85" fmla="*/ 309762 h 3750015"/>
                <a:gd name="connsiteX86" fmla="*/ 1904647 w 3920726"/>
                <a:gd name="connsiteY86" fmla="*/ 436677 h 3750015"/>
                <a:gd name="connsiteX87" fmla="*/ 1891937 w 3920726"/>
                <a:gd name="connsiteY87" fmla="*/ 436677 h 3750015"/>
                <a:gd name="connsiteX88" fmla="*/ 1878249 w 3920726"/>
                <a:gd name="connsiteY88" fmla="*/ 393109 h 3750015"/>
                <a:gd name="connsiteX89" fmla="*/ 1792207 w 3920726"/>
                <a:gd name="connsiteY89" fmla="*/ 326810 h 3750015"/>
                <a:gd name="connsiteX90" fmla="*/ 1796118 w 3920726"/>
                <a:gd name="connsiteY90" fmla="*/ 228309 h 3750015"/>
                <a:gd name="connsiteX91" fmla="*/ 1776563 w 3920726"/>
                <a:gd name="connsiteY91" fmla="*/ 222626 h 3750015"/>
                <a:gd name="connsiteX92" fmla="*/ 1660211 w 3920726"/>
                <a:gd name="connsiteY92" fmla="*/ 345753 h 3750015"/>
                <a:gd name="connsiteX93" fmla="*/ 1673900 w 3920726"/>
                <a:gd name="connsiteY93" fmla="*/ 135490 h 3750015"/>
                <a:gd name="connsiteX94" fmla="*/ 1579058 w 3920726"/>
                <a:gd name="connsiteY94" fmla="*/ 179058 h 3750015"/>
                <a:gd name="connsiteX95" fmla="*/ 1564392 w 3920726"/>
                <a:gd name="connsiteY95" fmla="*/ 157274 h 3750015"/>
                <a:gd name="connsiteX96" fmla="*/ 1398176 w 3920726"/>
                <a:gd name="connsiteY96" fmla="*/ 36041 h 3750015"/>
                <a:gd name="connsiteX97" fmla="*/ 1378621 w 3920726"/>
                <a:gd name="connsiteY97" fmla="*/ 146855 h 3750015"/>
                <a:gd name="connsiteX98" fmla="*/ 1290624 w 3920726"/>
                <a:gd name="connsiteY98" fmla="*/ 57825 h 3750015"/>
                <a:gd name="connsiteX99" fmla="*/ 1183072 w 3920726"/>
                <a:gd name="connsiteY99" fmla="*/ 4786 h 3750015"/>
                <a:gd name="connsiteX100" fmla="*/ 1179161 w 3920726"/>
                <a:gd name="connsiteY100" fmla="*/ 137384 h 3750015"/>
                <a:gd name="connsiteX101" fmla="*/ 1198716 w 3920726"/>
                <a:gd name="connsiteY101" fmla="*/ 200842 h 3750015"/>
                <a:gd name="connsiteX102" fmla="*/ 1099963 w 3920726"/>
                <a:gd name="connsiteY102" fmla="*/ 136437 h 3750015"/>
                <a:gd name="connsiteX103" fmla="*/ 897570 w 3920726"/>
                <a:gd name="connsiteY103" fmla="*/ 101393 h 3750015"/>
                <a:gd name="connsiteX104" fmla="*/ 880948 w 3920726"/>
                <a:gd name="connsiteY104" fmla="*/ 127913 h 3750015"/>
                <a:gd name="connsiteX105" fmla="*/ 884859 w 3920726"/>
                <a:gd name="connsiteY105" fmla="*/ 126966 h 3750015"/>
                <a:gd name="connsiteX106" fmla="*/ 1063787 w 3920726"/>
                <a:gd name="connsiteY106" fmla="*/ 238727 h 3750015"/>
                <a:gd name="connsiteX107" fmla="*/ 1093119 w 3920726"/>
                <a:gd name="connsiteY107" fmla="*/ 165798 h 3750015"/>
                <a:gd name="connsiteX108" fmla="*/ 1151784 w 3920726"/>
                <a:gd name="connsiteY108" fmla="*/ 235886 h 3750015"/>
                <a:gd name="connsiteX109" fmla="*/ 1185027 w 3920726"/>
                <a:gd name="connsiteY109" fmla="*/ 216943 h 3750015"/>
                <a:gd name="connsiteX110" fmla="*/ 1272046 w 3920726"/>
                <a:gd name="connsiteY110" fmla="*/ 279453 h 3750015"/>
                <a:gd name="connsiteX111" fmla="*/ 1369821 w 3920726"/>
                <a:gd name="connsiteY111" fmla="*/ 575905 h 3750015"/>
                <a:gd name="connsiteX112" fmla="*/ 1427508 w 3920726"/>
                <a:gd name="connsiteY112" fmla="*/ 379849 h 3750015"/>
                <a:gd name="connsiteX113" fmla="*/ 1438263 w 3920726"/>
                <a:gd name="connsiteY113" fmla="*/ 379849 h 3750015"/>
                <a:gd name="connsiteX114" fmla="*/ 1484217 w 3920726"/>
                <a:gd name="connsiteY114" fmla="*/ 503923 h 3750015"/>
                <a:gd name="connsiteX115" fmla="*/ 1532127 w 3920726"/>
                <a:gd name="connsiteY115" fmla="*/ 413946 h 3750015"/>
                <a:gd name="connsiteX116" fmla="*/ 1540926 w 3920726"/>
                <a:gd name="connsiteY116" fmla="*/ 412999 h 3750015"/>
                <a:gd name="connsiteX117" fmla="*/ 1614257 w 3920726"/>
                <a:gd name="connsiteY117" fmla="*/ 598636 h 3750015"/>
                <a:gd name="connsiteX118" fmla="*/ 1608391 w 3920726"/>
                <a:gd name="connsiteY118" fmla="*/ 723657 h 3750015"/>
                <a:gd name="connsiteX119" fmla="*/ 1735497 w 3920726"/>
                <a:gd name="connsiteY119" fmla="*/ 585376 h 3750015"/>
                <a:gd name="connsiteX120" fmla="*/ 1742341 w 3920726"/>
                <a:gd name="connsiteY120" fmla="*/ 589165 h 3750015"/>
                <a:gd name="connsiteX121" fmla="*/ 1759941 w 3920726"/>
                <a:gd name="connsiteY121" fmla="*/ 704714 h 3750015"/>
                <a:gd name="connsiteX122" fmla="*/ 1860649 w 3920726"/>
                <a:gd name="connsiteY122" fmla="*/ 665882 h 3750015"/>
                <a:gd name="connsiteX123" fmla="*/ 1878249 w 3920726"/>
                <a:gd name="connsiteY123" fmla="*/ 794692 h 3750015"/>
                <a:gd name="connsiteX124" fmla="*/ 1976023 w 3920726"/>
                <a:gd name="connsiteY124" fmla="*/ 744494 h 3750015"/>
                <a:gd name="connsiteX125" fmla="*/ 2062064 w 3920726"/>
                <a:gd name="connsiteY125" fmla="*/ 810793 h 3750015"/>
                <a:gd name="connsiteX126" fmla="*/ 2028821 w 3920726"/>
                <a:gd name="connsiteY126" fmla="*/ 927290 h 3750015"/>
                <a:gd name="connsiteX127" fmla="*/ 2129529 w 3920726"/>
                <a:gd name="connsiteY127" fmla="*/ 955704 h 3750015"/>
                <a:gd name="connsiteX128" fmla="*/ 2104108 w 3920726"/>
                <a:gd name="connsiteY128" fmla="*/ 1086407 h 3750015"/>
                <a:gd name="connsiteX129" fmla="*/ 2180372 w 3920726"/>
                <a:gd name="connsiteY129" fmla="*/ 1085460 h 3750015"/>
                <a:gd name="connsiteX130" fmla="*/ 2224370 w 3920726"/>
                <a:gd name="connsiteY130" fmla="*/ 1129028 h 3750015"/>
                <a:gd name="connsiteX131" fmla="*/ 2304545 w 3920726"/>
                <a:gd name="connsiteY131" fmla="*/ 1054205 h 3750015"/>
                <a:gd name="connsiteX132" fmla="*/ 2355388 w 3920726"/>
                <a:gd name="connsiteY132" fmla="*/ 1063676 h 3750015"/>
                <a:gd name="connsiteX133" fmla="*/ 2438496 w 3920726"/>
                <a:gd name="connsiteY133" fmla="*/ 968963 h 3750015"/>
                <a:gd name="connsiteX134" fmla="*/ 2445340 w 3920726"/>
                <a:gd name="connsiteY134" fmla="*/ 970858 h 3750015"/>
                <a:gd name="connsiteX135" fmla="*/ 2496183 w 3920726"/>
                <a:gd name="connsiteY135" fmla="*/ 1144182 h 3750015"/>
                <a:gd name="connsiteX136" fmla="*/ 2490316 w 3920726"/>
                <a:gd name="connsiteY136" fmla="*/ 1205746 h 3750015"/>
                <a:gd name="connsiteX137" fmla="*/ 2599824 w 3920726"/>
                <a:gd name="connsiteY137" fmla="*/ 1105350 h 3750015"/>
                <a:gd name="connsiteX138" fmla="*/ 2603735 w 3920726"/>
                <a:gd name="connsiteY138" fmla="*/ 1257838 h 3750015"/>
                <a:gd name="connsiteX139" fmla="*/ 2590047 w 3920726"/>
                <a:gd name="connsiteY139" fmla="*/ 1302353 h 3750015"/>
                <a:gd name="connsiteX140" fmla="*/ 2625246 w 3920726"/>
                <a:gd name="connsiteY140" fmla="*/ 1262573 h 3750015"/>
                <a:gd name="connsiteX141" fmla="*/ 2736709 w 3920726"/>
                <a:gd name="connsiteY141" fmla="*/ 1264467 h 3750015"/>
                <a:gd name="connsiteX142" fmla="*/ 2681954 w 3920726"/>
                <a:gd name="connsiteY142" fmla="*/ 1430215 h 3750015"/>
                <a:gd name="connsiteX143" fmla="*/ 2606668 w 3920726"/>
                <a:gd name="connsiteY143" fmla="*/ 1541029 h 3750015"/>
                <a:gd name="connsiteX144" fmla="*/ 2766041 w 3920726"/>
                <a:gd name="connsiteY144" fmla="*/ 1474730 h 3750015"/>
                <a:gd name="connsiteX145" fmla="*/ 2791462 w 3920726"/>
                <a:gd name="connsiteY145" fmla="*/ 1571337 h 3750015"/>
                <a:gd name="connsiteX146" fmla="*/ 2622312 w 3920726"/>
                <a:gd name="connsiteY146" fmla="*/ 1677416 h 3750015"/>
                <a:gd name="connsiteX147" fmla="*/ 2676088 w 3920726"/>
                <a:gd name="connsiteY147" fmla="*/ 1771182 h 3750015"/>
                <a:gd name="connsiteX148" fmla="*/ 2528448 w 3920726"/>
                <a:gd name="connsiteY148" fmla="*/ 1819485 h 3750015"/>
                <a:gd name="connsiteX149" fmla="*/ 2455118 w 3920726"/>
                <a:gd name="connsiteY149" fmla="*/ 1811908 h 3750015"/>
                <a:gd name="connsiteX150" fmla="*/ 2535293 w 3920726"/>
                <a:gd name="connsiteY150" fmla="*/ 1894308 h 3750015"/>
                <a:gd name="connsiteX151" fmla="*/ 2547026 w 3920726"/>
                <a:gd name="connsiteY151" fmla="*/ 1950189 h 3750015"/>
                <a:gd name="connsiteX152" fmla="*/ 2752352 w 3920726"/>
                <a:gd name="connsiteY152" fmla="*/ 1927458 h 3750015"/>
                <a:gd name="connsiteX153" fmla="*/ 2779729 w 3920726"/>
                <a:gd name="connsiteY153" fmla="*/ 1977656 h 3750015"/>
                <a:gd name="connsiteX154" fmla="*/ 2803195 w 3920726"/>
                <a:gd name="connsiteY154" fmla="*/ 1970078 h 3750015"/>
                <a:gd name="connsiteX155" fmla="*/ 2850127 w 3920726"/>
                <a:gd name="connsiteY155" fmla="*/ 2010805 h 3750015"/>
                <a:gd name="connsiteX156" fmla="*/ 2899992 w 3920726"/>
                <a:gd name="connsiteY156" fmla="*/ 1941665 h 3750015"/>
                <a:gd name="connsiteX157" fmla="*/ 2984078 w 3920726"/>
                <a:gd name="connsiteY157" fmla="*/ 1971973 h 3750015"/>
                <a:gd name="connsiteX158" fmla="*/ 2974301 w 3920726"/>
                <a:gd name="connsiteY158" fmla="*/ 2097941 h 3750015"/>
                <a:gd name="connsiteX159" fmla="*/ 3061320 w 3920726"/>
                <a:gd name="connsiteY159" fmla="*/ 2082787 h 3750015"/>
                <a:gd name="connsiteX160" fmla="*/ 3074030 w 3920726"/>
                <a:gd name="connsiteY160" fmla="*/ 2224856 h 3750015"/>
                <a:gd name="connsiteX161" fmla="*/ 3025143 w 3920726"/>
                <a:gd name="connsiteY161" fmla="*/ 2349877 h 3750015"/>
                <a:gd name="connsiteX162" fmla="*/ 3248069 w 3920726"/>
                <a:gd name="connsiteY162" fmla="*/ 2410494 h 3750015"/>
                <a:gd name="connsiteX163" fmla="*/ 3068164 w 3920726"/>
                <a:gd name="connsiteY163" fmla="*/ 2528885 h 3750015"/>
                <a:gd name="connsiteX164" fmla="*/ 3212870 w 3920726"/>
                <a:gd name="connsiteY164" fmla="*/ 2753354 h 3750015"/>
                <a:gd name="connsiteX165" fmla="*/ 3119984 w 3920726"/>
                <a:gd name="connsiteY165" fmla="*/ 2801657 h 3750015"/>
                <a:gd name="connsiteX166" fmla="*/ 3116073 w 3920726"/>
                <a:gd name="connsiteY166" fmla="*/ 2860380 h 3750015"/>
                <a:gd name="connsiteX167" fmla="*/ 3002655 w 3920726"/>
                <a:gd name="connsiteY167" fmla="*/ 2905842 h 3750015"/>
                <a:gd name="connsiteX168" fmla="*/ 2956701 w 3920726"/>
                <a:gd name="connsiteY168" fmla="*/ 2879322 h 3750015"/>
                <a:gd name="connsiteX169" fmla="*/ 2972345 w 3920726"/>
                <a:gd name="connsiteY169" fmla="*/ 2994872 h 3750015"/>
                <a:gd name="connsiteX170" fmla="*/ 2964523 w 3920726"/>
                <a:gd name="connsiteY170" fmla="*/ 3002449 h 3750015"/>
                <a:gd name="connsiteX171" fmla="*/ 2910747 w 3920726"/>
                <a:gd name="connsiteY171" fmla="*/ 2985401 h 3750015"/>
                <a:gd name="connsiteX172" fmla="*/ 2916613 w 3920726"/>
                <a:gd name="connsiteY172" fmla="*/ 3092426 h 3750015"/>
                <a:gd name="connsiteX173" fmla="*/ 2909769 w 3920726"/>
                <a:gd name="connsiteY173" fmla="*/ 3098109 h 3750015"/>
                <a:gd name="connsiteX174" fmla="*/ 2817861 w 3920726"/>
                <a:gd name="connsiteY174" fmla="*/ 3046017 h 3750015"/>
                <a:gd name="connsiteX175" fmla="*/ 2779729 w 3920726"/>
                <a:gd name="connsiteY175" fmla="*/ 3233548 h 3750015"/>
                <a:gd name="connsiteX176" fmla="*/ 2640889 w 3920726"/>
                <a:gd name="connsiteY176" fmla="*/ 2983506 h 3750015"/>
                <a:gd name="connsiteX177" fmla="*/ 2569514 w 3920726"/>
                <a:gd name="connsiteY177" fmla="*/ 3004343 h 3750015"/>
                <a:gd name="connsiteX178" fmla="*/ 2516716 w 3920726"/>
                <a:gd name="connsiteY178" fmla="*/ 2778927 h 3750015"/>
                <a:gd name="connsiteX179" fmla="*/ 2488361 w 3920726"/>
                <a:gd name="connsiteY179" fmla="*/ 2883111 h 3750015"/>
                <a:gd name="connsiteX180" fmla="*/ 2412097 w 3920726"/>
                <a:gd name="connsiteY180" fmla="*/ 2957934 h 3750015"/>
                <a:gd name="connsiteX181" fmla="*/ 2334855 w 3920726"/>
                <a:gd name="connsiteY181" fmla="*/ 2845226 h 3750015"/>
                <a:gd name="connsiteX182" fmla="*/ 2355388 w 3920726"/>
                <a:gd name="connsiteY182" fmla="*/ 2741041 h 3750015"/>
                <a:gd name="connsiteX183" fmla="*/ 2321167 w 3920726"/>
                <a:gd name="connsiteY183" fmla="*/ 2785556 h 3750015"/>
                <a:gd name="connsiteX184" fmla="*/ 2248813 w 3920726"/>
                <a:gd name="connsiteY184" fmla="*/ 2822494 h 3750015"/>
                <a:gd name="connsiteX185" fmla="*/ 2235125 w 3920726"/>
                <a:gd name="connsiteY185" fmla="*/ 2677584 h 3750015"/>
                <a:gd name="connsiteX186" fmla="*/ 2307479 w 3920726"/>
                <a:gd name="connsiteY186" fmla="*/ 2508995 h 3750015"/>
                <a:gd name="connsiteX187" fmla="*/ 2265436 w 3920726"/>
                <a:gd name="connsiteY187" fmla="*/ 2555404 h 3750015"/>
                <a:gd name="connsiteX188" fmla="*/ 2149084 w 3920726"/>
                <a:gd name="connsiteY188" fmla="*/ 2629280 h 3750015"/>
                <a:gd name="connsiteX189" fmla="*/ 2082597 w 3920726"/>
                <a:gd name="connsiteY189" fmla="*/ 2516572 h 3750015"/>
                <a:gd name="connsiteX190" fmla="*/ 2064998 w 3920726"/>
                <a:gd name="connsiteY190" fmla="*/ 2527937 h 3750015"/>
                <a:gd name="connsiteX191" fmla="*/ 2002422 w 3920726"/>
                <a:gd name="connsiteY191" fmla="*/ 2477740 h 3750015"/>
                <a:gd name="connsiteX192" fmla="*/ 2029799 w 3920726"/>
                <a:gd name="connsiteY192" fmla="*/ 2359348 h 3750015"/>
                <a:gd name="connsiteX193" fmla="*/ 1945713 w 3920726"/>
                <a:gd name="connsiteY193" fmla="*/ 2414282 h 3750015"/>
                <a:gd name="connsiteX194" fmla="*/ 1840116 w 3920726"/>
                <a:gd name="connsiteY194" fmla="*/ 2346089 h 3750015"/>
                <a:gd name="connsiteX195" fmla="*/ 1824472 w 3920726"/>
                <a:gd name="connsiteY195" fmla="*/ 2236222 h 3750015"/>
                <a:gd name="connsiteX196" fmla="*/ 1785362 w 3920726"/>
                <a:gd name="connsiteY196" fmla="*/ 2341353 h 3750015"/>
                <a:gd name="connsiteX197" fmla="*/ 1694432 w 3920726"/>
                <a:gd name="connsiteY197" fmla="*/ 2445537 h 3750015"/>
                <a:gd name="connsiteX198" fmla="*/ 1633812 w 3920726"/>
                <a:gd name="connsiteY198" fmla="*/ 2380185 h 3750015"/>
                <a:gd name="connsiteX199" fmla="*/ 1558526 w 3920726"/>
                <a:gd name="connsiteY199" fmla="*/ 2436066 h 3750015"/>
                <a:gd name="connsiteX200" fmla="*/ 1508660 w 3920726"/>
                <a:gd name="connsiteY200" fmla="*/ 2378291 h 3750015"/>
                <a:gd name="connsiteX201" fmla="*/ 1457818 w 3920726"/>
                <a:gd name="connsiteY201" fmla="*/ 2556351 h 3750015"/>
                <a:gd name="connsiteX202" fmla="*/ 1320934 w 3920726"/>
                <a:gd name="connsiteY202" fmla="*/ 2561087 h 3750015"/>
                <a:gd name="connsiteX203" fmla="*/ 1289646 w 3920726"/>
                <a:gd name="connsiteY203" fmla="*/ 2511836 h 3750015"/>
                <a:gd name="connsiteX204" fmla="*/ 1291602 w 3920726"/>
                <a:gd name="connsiteY204" fmla="*/ 2536461 h 3750015"/>
                <a:gd name="connsiteX205" fmla="*/ 1255425 w 3920726"/>
                <a:gd name="connsiteY205" fmla="*/ 2699368 h 3750015"/>
                <a:gd name="connsiteX206" fmla="*/ 1168406 w 3920726"/>
                <a:gd name="connsiteY206" fmla="*/ 2662430 h 3750015"/>
                <a:gd name="connsiteX207" fmla="*/ 1153739 w 3920726"/>
                <a:gd name="connsiteY207" fmla="*/ 2746724 h 3750015"/>
                <a:gd name="connsiteX208" fmla="*/ 1073564 w 3920726"/>
                <a:gd name="connsiteY208" fmla="*/ 2769455 h 3750015"/>
                <a:gd name="connsiteX209" fmla="*/ 1058898 w 3920726"/>
                <a:gd name="connsiteY209" fmla="*/ 2847120 h 3750015"/>
                <a:gd name="connsiteX210" fmla="*/ 1005122 w 3920726"/>
                <a:gd name="connsiteY210" fmla="*/ 2856591 h 3750015"/>
                <a:gd name="connsiteX211" fmla="*/ 1052054 w 3920726"/>
                <a:gd name="connsiteY211" fmla="*/ 2983506 h 3750015"/>
                <a:gd name="connsiteX212" fmla="*/ 1041298 w 3920726"/>
                <a:gd name="connsiteY212" fmla="*/ 2988242 h 3750015"/>
                <a:gd name="connsiteX213" fmla="*/ 953301 w 3920726"/>
                <a:gd name="connsiteY213" fmla="*/ 2925731 h 3750015"/>
                <a:gd name="connsiteX214" fmla="*/ 1012944 w 3920726"/>
                <a:gd name="connsiteY214" fmla="*/ 3197557 h 3750015"/>
                <a:gd name="connsiteX215" fmla="*/ 895615 w 3920726"/>
                <a:gd name="connsiteY215" fmla="*/ 3257227 h 3750015"/>
                <a:gd name="connsiteX216" fmla="*/ 834994 w 3920726"/>
                <a:gd name="connsiteY216" fmla="*/ 3212711 h 3750015"/>
                <a:gd name="connsiteX217" fmla="*/ 847705 w 3920726"/>
                <a:gd name="connsiteY217" fmla="*/ 3271434 h 3750015"/>
                <a:gd name="connsiteX218" fmla="*/ 831083 w 3920726"/>
                <a:gd name="connsiteY218" fmla="*/ 3380353 h 3750015"/>
                <a:gd name="connsiteX219" fmla="*/ 739176 w 3920726"/>
                <a:gd name="connsiteY219" fmla="*/ 3295112 h 3750015"/>
                <a:gd name="connsiteX220" fmla="*/ 655090 w 3920726"/>
                <a:gd name="connsiteY220" fmla="*/ 3458965 h 3750015"/>
                <a:gd name="connsiteX221" fmla="*/ 536783 w 3920726"/>
                <a:gd name="connsiteY221" fmla="*/ 3297006 h 3750015"/>
                <a:gd name="connsiteX222" fmla="*/ 491806 w 3920726"/>
                <a:gd name="connsiteY222" fmla="*/ 3369935 h 3750015"/>
                <a:gd name="connsiteX223" fmla="*/ 403809 w 3920726"/>
                <a:gd name="connsiteY223" fmla="*/ 3451388 h 3750015"/>
                <a:gd name="connsiteX224" fmla="*/ 338300 w 3920726"/>
                <a:gd name="connsiteY224" fmla="*/ 3411609 h 3750015"/>
                <a:gd name="connsiteX225" fmla="*/ 343189 w 3920726"/>
                <a:gd name="connsiteY225" fmla="*/ 3357622 h 3750015"/>
                <a:gd name="connsiteX226" fmla="*/ 323634 w 3920726"/>
                <a:gd name="connsiteY226" fmla="*/ 3383195 h 3750015"/>
                <a:gd name="connsiteX227" fmla="*/ 245414 w 3920726"/>
                <a:gd name="connsiteY227" fmla="*/ 3442864 h 3750015"/>
                <a:gd name="connsiteX228" fmla="*/ 224882 w 3920726"/>
                <a:gd name="connsiteY228" fmla="*/ 3320684 h 3750015"/>
                <a:gd name="connsiteX229" fmla="*/ 0 w 3920726"/>
                <a:gd name="connsiteY229" fmla="*/ 3465595 h 3750015"/>
                <a:gd name="connsiteX230" fmla="*/ 145685 w 3920726"/>
                <a:gd name="connsiteY230" fmla="*/ 3415397 h 3750015"/>
                <a:gd name="connsiteX231" fmla="*/ 85064 w 3920726"/>
                <a:gd name="connsiteY231" fmla="*/ 3577356 h 3750015"/>
                <a:gd name="connsiteX232" fmla="*/ 236615 w 3920726"/>
                <a:gd name="connsiteY232" fmla="*/ 3529052 h 3750015"/>
                <a:gd name="connsiteX233" fmla="*/ 255191 w 3920726"/>
                <a:gd name="connsiteY233" fmla="*/ 3491167 h 3750015"/>
                <a:gd name="connsiteX234" fmla="*/ 246392 w 3920726"/>
                <a:gd name="connsiteY234" fmla="*/ 3545154 h 3750015"/>
                <a:gd name="connsiteX235" fmla="*/ 272791 w 3920726"/>
                <a:gd name="connsiteY235" fmla="*/ 3628501 h 3750015"/>
                <a:gd name="connsiteX236" fmla="*/ 428253 w 3920726"/>
                <a:gd name="connsiteY236" fmla="*/ 3505374 h 3750015"/>
                <a:gd name="connsiteX237" fmla="*/ 452696 w 3920726"/>
                <a:gd name="connsiteY237" fmla="*/ 3612400 h 3750015"/>
                <a:gd name="connsiteX238" fmla="*/ 577848 w 3920726"/>
                <a:gd name="connsiteY238" fmla="*/ 3664492 h 3750015"/>
                <a:gd name="connsiteX239" fmla="*/ 567092 w 3920726"/>
                <a:gd name="connsiteY239" fmla="*/ 3678699 h 3750015"/>
                <a:gd name="connsiteX240" fmla="*/ 617935 w 3920726"/>
                <a:gd name="connsiteY240" fmla="*/ 3619977 h 3750015"/>
                <a:gd name="connsiteX241" fmla="*/ 630646 w 3920726"/>
                <a:gd name="connsiteY241" fmla="*/ 3622818 h 3750015"/>
                <a:gd name="connsiteX242" fmla="*/ 724509 w 3920726"/>
                <a:gd name="connsiteY242" fmla="*/ 3740262 h 3750015"/>
                <a:gd name="connsiteX243" fmla="*/ 777308 w 3920726"/>
                <a:gd name="connsiteY243" fmla="*/ 3745945 h 3750015"/>
                <a:gd name="connsiteX244" fmla="*/ 779263 w 3920726"/>
                <a:gd name="connsiteY244" fmla="*/ 3672069 h 3750015"/>
                <a:gd name="connsiteX245" fmla="*/ 790996 w 3920726"/>
                <a:gd name="connsiteY245" fmla="*/ 3665439 h 3750015"/>
                <a:gd name="connsiteX246" fmla="*/ 966990 w 3920726"/>
                <a:gd name="connsiteY246" fmla="*/ 3688170 h 3750015"/>
                <a:gd name="connsiteX247" fmla="*/ 929836 w 3920726"/>
                <a:gd name="connsiteY247" fmla="*/ 3493062 h 3750015"/>
                <a:gd name="connsiteX248" fmla="*/ 940591 w 3920726"/>
                <a:gd name="connsiteY248" fmla="*/ 3486432 h 3750015"/>
                <a:gd name="connsiteX249" fmla="*/ 1135162 w 3920726"/>
                <a:gd name="connsiteY249" fmla="*/ 3514846 h 3750015"/>
                <a:gd name="connsiteX250" fmla="*/ 1190893 w 3920726"/>
                <a:gd name="connsiteY250" fmla="*/ 3462754 h 3750015"/>
                <a:gd name="connsiteX251" fmla="*/ 1141029 w 3920726"/>
                <a:gd name="connsiteY251" fmla="*/ 3368988 h 3750015"/>
                <a:gd name="connsiteX252" fmla="*/ 1148850 w 3920726"/>
                <a:gd name="connsiteY252" fmla="*/ 3358569 h 3750015"/>
                <a:gd name="connsiteX253" fmla="*/ 1231959 w 3920726"/>
                <a:gd name="connsiteY253" fmla="*/ 3361411 h 3750015"/>
                <a:gd name="connsiteX254" fmla="*/ 1190893 w 3920726"/>
                <a:gd name="connsiteY254" fmla="*/ 3289429 h 3750015"/>
                <a:gd name="connsiteX255" fmla="*/ 1195782 w 3920726"/>
                <a:gd name="connsiteY255" fmla="*/ 3277116 h 3750015"/>
                <a:gd name="connsiteX256" fmla="*/ 1361999 w 3920726"/>
                <a:gd name="connsiteY256" fmla="*/ 3221236 h 3750015"/>
                <a:gd name="connsiteX257" fmla="*/ 1399154 w 3920726"/>
                <a:gd name="connsiteY257" fmla="*/ 3159672 h 3750015"/>
                <a:gd name="connsiteX258" fmla="*/ 1321912 w 3920726"/>
                <a:gd name="connsiteY258" fmla="*/ 3097162 h 3750015"/>
                <a:gd name="connsiteX259" fmla="*/ 1322890 w 3920726"/>
                <a:gd name="connsiteY259" fmla="*/ 3084849 h 3750015"/>
                <a:gd name="connsiteX260" fmla="*/ 1493017 w 3920726"/>
                <a:gd name="connsiteY260" fmla="*/ 3001502 h 3750015"/>
                <a:gd name="connsiteX261" fmla="*/ 1555593 w 3920726"/>
                <a:gd name="connsiteY261" fmla="*/ 2938991 h 3750015"/>
                <a:gd name="connsiteX262" fmla="*/ 1498883 w 3920726"/>
                <a:gd name="connsiteY262" fmla="*/ 2896370 h 3750015"/>
                <a:gd name="connsiteX263" fmla="*/ 1499861 w 3920726"/>
                <a:gd name="connsiteY263" fmla="*/ 2883111 h 3750015"/>
                <a:gd name="connsiteX264" fmla="*/ 1570259 w 3920726"/>
                <a:gd name="connsiteY264" fmla="*/ 2772297 h 3750015"/>
                <a:gd name="connsiteX265" fmla="*/ 1581014 w 3920726"/>
                <a:gd name="connsiteY265" fmla="*/ 2763773 h 3750015"/>
                <a:gd name="connsiteX266" fmla="*/ 1640657 w 3920726"/>
                <a:gd name="connsiteY266" fmla="*/ 2806393 h 3750015"/>
                <a:gd name="connsiteX267" fmla="*/ 1648478 w 3920726"/>
                <a:gd name="connsiteY267" fmla="*/ 2739147 h 3750015"/>
                <a:gd name="connsiteX268" fmla="*/ 1640657 w 3920726"/>
                <a:gd name="connsiteY268" fmla="*/ 2596131 h 3750015"/>
                <a:gd name="connsiteX269" fmla="*/ 1651412 w 3920726"/>
                <a:gd name="connsiteY269" fmla="*/ 2591395 h 3750015"/>
                <a:gd name="connsiteX270" fmla="*/ 1664122 w 3920726"/>
                <a:gd name="connsiteY270" fmla="*/ 2600866 h 3750015"/>
                <a:gd name="connsiteX271" fmla="*/ 1660211 w 3920726"/>
                <a:gd name="connsiteY271" fmla="*/ 2613179 h 3750015"/>
                <a:gd name="connsiteX272" fmla="*/ 1675855 w 3920726"/>
                <a:gd name="connsiteY272" fmla="*/ 2751460 h 3750015"/>
                <a:gd name="connsiteX273" fmla="*/ 1825450 w 3920726"/>
                <a:gd name="connsiteY273" fmla="*/ 2649170 h 3750015"/>
                <a:gd name="connsiteX274" fmla="*/ 1851849 w 3920726"/>
                <a:gd name="connsiteY274" fmla="*/ 3008132 h 3750015"/>
                <a:gd name="connsiteX275" fmla="*/ 2043487 w 3920726"/>
                <a:gd name="connsiteY275" fmla="*/ 2773244 h 3750015"/>
                <a:gd name="connsiteX276" fmla="*/ 2032732 w 3920726"/>
                <a:gd name="connsiteY276" fmla="*/ 2966458 h 3750015"/>
                <a:gd name="connsiteX277" fmla="*/ 2073798 w 3920726"/>
                <a:gd name="connsiteY277" fmla="*/ 3099056 h 3750015"/>
                <a:gd name="connsiteX278" fmla="*/ 2183305 w 3920726"/>
                <a:gd name="connsiteY278" fmla="*/ 2982559 h 3750015"/>
                <a:gd name="connsiteX279" fmla="*/ 2219481 w 3920726"/>
                <a:gd name="connsiteY279" fmla="*/ 3090532 h 3750015"/>
                <a:gd name="connsiteX280" fmla="*/ 2291834 w 3920726"/>
                <a:gd name="connsiteY280" fmla="*/ 3039387 h 3750015"/>
                <a:gd name="connsiteX281" fmla="*/ 2290856 w 3920726"/>
                <a:gd name="connsiteY281" fmla="*/ 3052647 h 3750015"/>
                <a:gd name="connsiteX282" fmla="*/ 2338766 w 3920726"/>
                <a:gd name="connsiteY282" fmla="*/ 3125576 h 3750015"/>
                <a:gd name="connsiteX283" fmla="*/ 2351477 w 3920726"/>
                <a:gd name="connsiteY283" fmla="*/ 3153043 h 3750015"/>
                <a:gd name="connsiteX284" fmla="*/ 2347566 w 3920726"/>
                <a:gd name="connsiteY284" fmla="*/ 3173879 h 3750015"/>
                <a:gd name="connsiteX285" fmla="*/ 2376898 w 3920726"/>
                <a:gd name="connsiteY285" fmla="*/ 3196610 h 3750015"/>
                <a:gd name="connsiteX286" fmla="*/ 2381787 w 3920726"/>
                <a:gd name="connsiteY286" fmla="*/ 3204187 h 3750015"/>
                <a:gd name="connsiteX287" fmla="*/ 2402319 w 3920726"/>
                <a:gd name="connsiteY287" fmla="*/ 3230707 h 3750015"/>
                <a:gd name="connsiteX288" fmla="*/ 2404275 w 3920726"/>
                <a:gd name="connsiteY288" fmla="*/ 3233548 h 3750015"/>
                <a:gd name="connsiteX289" fmla="*/ 2374943 w 3920726"/>
                <a:gd name="connsiteY289" fmla="*/ 3258174 h 3750015"/>
                <a:gd name="connsiteX290" fmla="*/ 2337789 w 3920726"/>
                <a:gd name="connsiteY290" fmla="*/ 3313107 h 3750015"/>
                <a:gd name="connsiteX291" fmla="*/ 2407208 w 3920726"/>
                <a:gd name="connsiteY291" fmla="*/ 3332997 h 3750015"/>
                <a:gd name="connsiteX292" fmla="*/ 2403297 w 3920726"/>
                <a:gd name="connsiteY292" fmla="*/ 3385089 h 3750015"/>
                <a:gd name="connsiteX293" fmla="*/ 2500094 w 3920726"/>
                <a:gd name="connsiteY293" fmla="*/ 3366146 h 3750015"/>
                <a:gd name="connsiteX294" fmla="*/ 2512805 w 3920726"/>
                <a:gd name="connsiteY294" fmla="*/ 3359517 h 3750015"/>
                <a:gd name="connsiteX295" fmla="*/ 2488361 w 3920726"/>
                <a:gd name="connsiteY295" fmla="*/ 3391719 h 3750015"/>
                <a:gd name="connsiteX296" fmla="*/ 2511827 w 3920726"/>
                <a:gd name="connsiteY296" fmla="*/ 3463701 h 3750015"/>
                <a:gd name="connsiteX297" fmla="*/ 2524537 w 3920726"/>
                <a:gd name="connsiteY297" fmla="*/ 3457071 h 3750015"/>
                <a:gd name="connsiteX298" fmla="*/ 2564625 w 3920726"/>
                <a:gd name="connsiteY298" fmla="*/ 3543259 h 3750015"/>
                <a:gd name="connsiteX299" fmla="*/ 2612535 w 3920726"/>
                <a:gd name="connsiteY299" fmla="*/ 3516740 h 3750015"/>
                <a:gd name="connsiteX300" fmla="*/ 2633067 w 3920726"/>
                <a:gd name="connsiteY300" fmla="*/ 3530947 h 3750015"/>
                <a:gd name="connsiteX301" fmla="*/ 2681954 w 3920726"/>
                <a:gd name="connsiteY301" fmla="*/ 3510110 h 3750015"/>
                <a:gd name="connsiteX302" fmla="*/ 2690754 w 3920726"/>
                <a:gd name="connsiteY302" fmla="*/ 3500639 h 3750015"/>
                <a:gd name="connsiteX303" fmla="*/ 2685865 w 3920726"/>
                <a:gd name="connsiteY303" fmla="*/ 3508216 h 3750015"/>
                <a:gd name="connsiteX304" fmla="*/ 2672177 w 3920726"/>
                <a:gd name="connsiteY304" fmla="*/ 3530947 h 3750015"/>
                <a:gd name="connsiteX305" fmla="*/ 2760174 w 3920726"/>
                <a:gd name="connsiteY305" fmla="*/ 3538524 h 3750015"/>
                <a:gd name="connsiteX306" fmla="*/ 2722042 w 3920726"/>
                <a:gd name="connsiteY306" fmla="*/ 3640814 h 3750015"/>
                <a:gd name="connsiteX307" fmla="*/ 2817861 w 3920726"/>
                <a:gd name="connsiteY307" fmla="*/ 3610506 h 3750015"/>
                <a:gd name="connsiteX308" fmla="*/ 2829594 w 3920726"/>
                <a:gd name="connsiteY308" fmla="*/ 3586827 h 3750015"/>
                <a:gd name="connsiteX309" fmla="*/ 2823728 w 3920726"/>
                <a:gd name="connsiteY309" fmla="*/ 3620924 h 3750015"/>
                <a:gd name="connsiteX310" fmla="*/ 2840349 w 3920726"/>
                <a:gd name="connsiteY310" fmla="*/ 3673016 h 3750015"/>
                <a:gd name="connsiteX311" fmla="*/ 2939102 w 3920726"/>
                <a:gd name="connsiteY311" fmla="*/ 3594405 h 3750015"/>
                <a:gd name="connsiteX312" fmla="*/ 2954745 w 3920726"/>
                <a:gd name="connsiteY312" fmla="*/ 3662598 h 3750015"/>
                <a:gd name="connsiteX313" fmla="*/ 3033943 w 3920726"/>
                <a:gd name="connsiteY313" fmla="*/ 3695747 h 3750015"/>
                <a:gd name="connsiteX314" fmla="*/ 3027099 w 3920726"/>
                <a:gd name="connsiteY314" fmla="*/ 3704271 h 3750015"/>
                <a:gd name="connsiteX315" fmla="*/ 3059364 w 3920726"/>
                <a:gd name="connsiteY315" fmla="*/ 3667333 h 3750015"/>
                <a:gd name="connsiteX316" fmla="*/ 3067186 w 3920726"/>
                <a:gd name="connsiteY316" fmla="*/ 3669227 h 3750015"/>
                <a:gd name="connsiteX317" fmla="*/ 3126829 w 3920726"/>
                <a:gd name="connsiteY317" fmla="*/ 3744051 h 3750015"/>
                <a:gd name="connsiteX318" fmla="*/ 3160072 w 3920726"/>
                <a:gd name="connsiteY318" fmla="*/ 3747839 h 3750015"/>
                <a:gd name="connsiteX319" fmla="*/ 3161050 w 3920726"/>
                <a:gd name="connsiteY319" fmla="*/ 3701430 h 3750015"/>
                <a:gd name="connsiteX320" fmla="*/ 3167894 w 3920726"/>
                <a:gd name="connsiteY320" fmla="*/ 3696694 h 3750015"/>
                <a:gd name="connsiteX321" fmla="*/ 3279357 w 3920726"/>
                <a:gd name="connsiteY321" fmla="*/ 3710901 h 3750015"/>
                <a:gd name="connsiteX322" fmla="*/ 3255891 w 3920726"/>
                <a:gd name="connsiteY322" fmla="*/ 3587775 h 3750015"/>
                <a:gd name="connsiteX323" fmla="*/ 3262735 w 3920726"/>
                <a:gd name="connsiteY323" fmla="*/ 3583986 h 3750015"/>
                <a:gd name="connsiteX324" fmla="*/ 3385931 w 3920726"/>
                <a:gd name="connsiteY324" fmla="*/ 3601981 h 3750015"/>
                <a:gd name="connsiteX325" fmla="*/ 3421129 w 3920726"/>
                <a:gd name="connsiteY325" fmla="*/ 3568832 h 3750015"/>
                <a:gd name="connsiteX326" fmla="*/ 3389842 w 3920726"/>
                <a:gd name="connsiteY326" fmla="*/ 3509163 h 3750015"/>
                <a:gd name="connsiteX327" fmla="*/ 3394730 w 3920726"/>
                <a:gd name="connsiteY327" fmla="*/ 3502533 h 3750015"/>
                <a:gd name="connsiteX328" fmla="*/ 3447529 w 3920726"/>
                <a:gd name="connsiteY328" fmla="*/ 3504427 h 3750015"/>
                <a:gd name="connsiteX329" fmla="*/ 3422108 w 3920726"/>
                <a:gd name="connsiteY329" fmla="*/ 3458965 h 3750015"/>
                <a:gd name="connsiteX330" fmla="*/ 3425041 w 3920726"/>
                <a:gd name="connsiteY330" fmla="*/ 3451388 h 3750015"/>
                <a:gd name="connsiteX331" fmla="*/ 3529659 w 3920726"/>
                <a:gd name="connsiteY331" fmla="*/ 3415397 h 3750015"/>
                <a:gd name="connsiteX332" fmla="*/ 3553125 w 3920726"/>
                <a:gd name="connsiteY332" fmla="*/ 3376565 h 3750015"/>
                <a:gd name="connsiteX333" fmla="*/ 3504238 w 3920726"/>
                <a:gd name="connsiteY333" fmla="*/ 3337732 h 3750015"/>
                <a:gd name="connsiteX334" fmla="*/ 3505215 w 3920726"/>
                <a:gd name="connsiteY334" fmla="*/ 3329209 h 3750015"/>
                <a:gd name="connsiteX335" fmla="*/ 3612768 w 3920726"/>
                <a:gd name="connsiteY335" fmla="*/ 3276169 h 3750015"/>
                <a:gd name="connsiteX336" fmla="*/ 3652856 w 3920726"/>
                <a:gd name="connsiteY336" fmla="*/ 3236390 h 3750015"/>
                <a:gd name="connsiteX337" fmla="*/ 3616678 w 3920726"/>
                <a:gd name="connsiteY337" fmla="*/ 3209870 h 3750015"/>
                <a:gd name="connsiteX338" fmla="*/ 3617657 w 3920726"/>
                <a:gd name="connsiteY338" fmla="*/ 3201346 h 3750015"/>
                <a:gd name="connsiteX339" fmla="*/ 3662632 w 3920726"/>
                <a:gd name="connsiteY339" fmla="*/ 3131259 h 3750015"/>
                <a:gd name="connsiteX340" fmla="*/ 3669477 w 3920726"/>
                <a:gd name="connsiteY340" fmla="*/ 3125576 h 3750015"/>
                <a:gd name="connsiteX341" fmla="*/ 3706631 w 3920726"/>
                <a:gd name="connsiteY341" fmla="*/ 3152095 h 3750015"/>
                <a:gd name="connsiteX342" fmla="*/ 3711520 w 3920726"/>
                <a:gd name="connsiteY342" fmla="*/ 3109474 h 3750015"/>
                <a:gd name="connsiteX343" fmla="*/ 3706631 w 3920726"/>
                <a:gd name="connsiteY343" fmla="*/ 3018550 h 3750015"/>
                <a:gd name="connsiteX344" fmla="*/ 3713476 w 3920726"/>
                <a:gd name="connsiteY344" fmla="*/ 3015709 h 3750015"/>
                <a:gd name="connsiteX345" fmla="*/ 3759430 w 3920726"/>
                <a:gd name="connsiteY345" fmla="*/ 3047911 h 3750015"/>
                <a:gd name="connsiteX346" fmla="*/ 3794629 w 3920726"/>
                <a:gd name="connsiteY346" fmla="*/ 3012867 h 3750015"/>
                <a:gd name="connsiteX347" fmla="*/ 3737919 w 3920726"/>
                <a:gd name="connsiteY347" fmla="*/ 2932361 h 3750015"/>
                <a:gd name="connsiteX348" fmla="*/ 3742808 w 3920726"/>
                <a:gd name="connsiteY348" fmla="*/ 2925731 h 3750015"/>
                <a:gd name="connsiteX349" fmla="*/ 3795606 w 3920726"/>
                <a:gd name="connsiteY349" fmla="*/ 2930467 h 3750015"/>
                <a:gd name="connsiteX350" fmla="*/ 3801472 w 3920726"/>
                <a:gd name="connsiteY350" fmla="*/ 2884058 h 3750015"/>
                <a:gd name="connsiteX351" fmla="*/ 3743785 w 3920726"/>
                <a:gd name="connsiteY351" fmla="*/ 2828177 h 3750015"/>
                <a:gd name="connsiteX352" fmla="*/ 3613745 w 3920726"/>
                <a:gd name="connsiteY352" fmla="*/ 2760931 h 3750015"/>
                <a:gd name="connsiteX353" fmla="*/ 3608856 w 3920726"/>
                <a:gd name="connsiteY353" fmla="*/ 2749565 h 3750015"/>
                <a:gd name="connsiteX354" fmla="*/ 3610812 w 3920726"/>
                <a:gd name="connsiteY354" fmla="*/ 2749565 h 3750015"/>
                <a:gd name="connsiteX355" fmla="*/ 3671433 w 3920726"/>
                <a:gd name="connsiteY355" fmla="*/ 2755248 h 3750015"/>
                <a:gd name="connsiteX356" fmla="*/ 3702720 w 3920726"/>
                <a:gd name="connsiteY356" fmla="*/ 2706945 h 3750015"/>
                <a:gd name="connsiteX357" fmla="*/ 3666544 w 3920726"/>
                <a:gd name="connsiteY357" fmla="*/ 2685161 h 3750015"/>
                <a:gd name="connsiteX358" fmla="*/ 3680233 w 3920726"/>
                <a:gd name="connsiteY358" fmla="*/ 2674742 h 3750015"/>
                <a:gd name="connsiteX359" fmla="*/ 3668499 w 3920726"/>
                <a:gd name="connsiteY359" fmla="*/ 2588553 h 3750015"/>
                <a:gd name="connsiteX360" fmla="*/ 3698810 w 3920726"/>
                <a:gd name="connsiteY360" fmla="*/ 2530779 h 3750015"/>
                <a:gd name="connsiteX361" fmla="*/ 3697831 w 3920726"/>
                <a:gd name="connsiteY361" fmla="*/ 2501418 h 3750015"/>
                <a:gd name="connsiteX362" fmla="*/ 3699787 w 3920726"/>
                <a:gd name="connsiteY362" fmla="*/ 2500471 h 3750015"/>
                <a:gd name="connsiteX363" fmla="*/ 3778007 w 3920726"/>
                <a:gd name="connsiteY363" fmla="*/ 2392498 h 3750015"/>
                <a:gd name="connsiteX364" fmla="*/ 3789740 w 3920726"/>
                <a:gd name="connsiteY364" fmla="*/ 2404811 h 3750015"/>
                <a:gd name="connsiteX365" fmla="*/ 3740852 w 3920726"/>
                <a:gd name="connsiteY365" fmla="*/ 2344194 h 3750015"/>
                <a:gd name="connsiteX366" fmla="*/ 3745741 w 3920726"/>
                <a:gd name="connsiteY366" fmla="*/ 2332829 h 3750015"/>
                <a:gd name="connsiteX367" fmla="*/ 3883604 w 3920726"/>
                <a:gd name="connsiteY367" fmla="*/ 2267477 h 3750015"/>
                <a:gd name="connsiteX368" fmla="*/ 3900225 w 3920726"/>
                <a:gd name="connsiteY368" fmla="*/ 2219173 h 3750015"/>
                <a:gd name="connsiteX369" fmla="*/ 3821028 w 3920726"/>
                <a:gd name="connsiteY369" fmla="*/ 2206861 h 375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</a:cxnLst>
              <a:rect l="l" t="t" r="r" b="b"/>
              <a:pathLst>
                <a:path w="3920726" h="3750015">
                  <a:moveTo>
                    <a:pt x="3821028" y="2206861"/>
                  </a:moveTo>
                  <a:cubicBezTo>
                    <a:pt x="3813206" y="2207808"/>
                    <a:pt x="3808317" y="2198337"/>
                    <a:pt x="3816139" y="2194548"/>
                  </a:cubicBezTo>
                  <a:cubicBezTo>
                    <a:pt x="3872848" y="2168976"/>
                    <a:pt x="3983333" y="2065739"/>
                    <a:pt x="3874803" y="2032589"/>
                  </a:cubicBezTo>
                  <a:cubicBezTo>
                    <a:pt x="3810273" y="2012699"/>
                    <a:pt x="3736942" y="2026906"/>
                    <a:pt x="3670455" y="2028800"/>
                  </a:cubicBezTo>
                  <a:cubicBezTo>
                    <a:pt x="3664588" y="2028800"/>
                    <a:pt x="3661655" y="2021223"/>
                    <a:pt x="3665565" y="2017435"/>
                  </a:cubicBezTo>
                  <a:cubicBezTo>
                    <a:pt x="3716409" y="1973867"/>
                    <a:pt x="3742808" y="1903779"/>
                    <a:pt x="3734009" y="1838428"/>
                  </a:cubicBezTo>
                  <a:cubicBezTo>
                    <a:pt x="3730097" y="1812855"/>
                    <a:pt x="3717386" y="1786336"/>
                    <a:pt x="3691965" y="1774970"/>
                  </a:cubicBezTo>
                  <a:cubicBezTo>
                    <a:pt x="3656766" y="1759816"/>
                    <a:pt x="3614724" y="1784441"/>
                    <a:pt x="3587347" y="1803384"/>
                  </a:cubicBezTo>
                  <a:cubicBezTo>
                    <a:pt x="3581479" y="1807172"/>
                    <a:pt x="3574636" y="1799595"/>
                    <a:pt x="3578546" y="1793912"/>
                  </a:cubicBezTo>
                  <a:cubicBezTo>
                    <a:pt x="3593213" y="1772129"/>
                    <a:pt x="3610812" y="1741820"/>
                    <a:pt x="3598102" y="1715301"/>
                  </a:cubicBezTo>
                  <a:cubicBezTo>
                    <a:pt x="3582458" y="1679310"/>
                    <a:pt x="3530638" y="1725719"/>
                    <a:pt x="3517927" y="1739926"/>
                  </a:cubicBezTo>
                  <a:cubicBezTo>
                    <a:pt x="3513038" y="1745609"/>
                    <a:pt x="3505215" y="1738979"/>
                    <a:pt x="3506194" y="1733296"/>
                  </a:cubicBezTo>
                  <a:cubicBezTo>
                    <a:pt x="3515971" y="1677416"/>
                    <a:pt x="3508149" y="1615852"/>
                    <a:pt x="3482728" y="1564707"/>
                  </a:cubicBezTo>
                  <a:cubicBezTo>
                    <a:pt x="3471972" y="1542924"/>
                    <a:pt x="3454374" y="1519245"/>
                    <a:pt x="3427974" y="1516404"/>
                  </a:cubicBezTo>
                  <a:cubicBezTo>
                    <a:pt x="3393753" y="1512615"/>
                    <a:pt x="3365399" y="1554289"/>
                    <a:pt x="3349754" y="1577967"/>
                  </a:cubicBezTo>
                  <a:cubicBezTo>
                    <a:pt x="3345843" y="1583650"/>
                    <a:pt x="3337044" y="1580808"/>
                    <a:pt x="3337044" y="1574179"/>
                  </a:cubicBezTo>
                  <a:cubicBezTo>
                    <a:pt x="3338022" y="1544818"/>
                    <a:pt x="3332155" y="1514509"/>
                    <a:pt x="3323356" y="1484201"/>
                  </a:cubicBezTo>
                  <a:cubicBezTo>
                    <a:pt x="3322378" y="1454841"/>
                    <a:pt x="3316511" y="1425479"/>
                    <a:pt x="3318467" y="1396118"/>
                  </a:cubicBezTo>
                  <a:cubicBezTo>
                    <a:pt x="3318467" y="1393277"/>
                    <a:pt x="3322378" y="1391383"/>
                    <a:pt x="3325311" y="1393277"/>
                  </a:cubicBezTo>
                  <a:cubicBezTo>
                    <a:pt x="3340955" y="1403695"/>
                    <a:pt x="3354643" y="1416955"/>
                    <a:pt x="3371265" y="1425479"/>
                  </a:cubicBezTo>
                  <a:cubicBezTo>
                    <a:pt x="3398642" y="1438739"/>
                    <a:pt x="3411353" y="1412220"/>
                    <a:pt x="3405486" y="1390436"/>
                  </a:cubicBezTo>
                  <a:cubicBezTo>
                    <a:pt x="3397664" y="1361075"/>
                    <a:pt x="3373220" y="1328872"/>
                    <a:pt x="3348776" y="1309930"/>
                  </a:cubicBezTo>
                  <a:cubicBezTo>
                    <a:pt x="3343888" y="1307088"/>
                    <a:pt x="3348776" y="1300458"/>
                    <a:pt x="3353665" y="1303300"/>
                  </a:cubicBezTo>
                  <a:cubicBezTo>
                    <a:pt x="3369310" y="1313718"/>
                    <a:pt x="3389842" y="1319401"/>
                    <a:pt x="3406464" y="1308036"/>
                  </a:cubicBezTo>
                  <a:cubicBezTo>
                    <a:pt x="3421129" y="1297617"/>
                    <a:pt x="3418196" y="1275833"/>
                    <a:pt x="3412330" y="1261626"/>
                  </a:cubicBezTo>
                  <a:cubicBezTo>
                    <a:pt x="3402553" y="1237001"/>
                    <a:pt x="3376154" y="1219953"/>
                    <a:pt x="3354643" y="1205746"/>
                  </a:cubicBezTo>
                  <a:cubicBezTo>
                    <a:pt x="3311622" y="1178279"/>
                    <a:pt x="3261757" y="1161230"/>
                    <a:pt x="3217759" y="1134711"/>
                  </a:cubicBezTo>
                  <a:cubicBezTo>
                    <a:pt x="3213848" y="1131870"/>
                    <a:pt x="3217759" y="1125240"/>
                    <a:pt x="3221670" y="1127134"/>
                  </a:cubicBezTo>
                  <a:cubicBezTo>
                    <a:pt x="3240247" y="1134711"/>
                    <a:pt x="3261757" y="1135658"/>
                    <a:pt x="3282290" y="1132817"/>
                  </a:cubicBezTo>
                  <a:cubicBezTo>
                    <a:pt x="3306733" y="1129028"/>
                    <a:pt x="3333133" y="1108191"/>
                    <a:pt x="3313578" y="1084513"/>
                  </a:cubicBezTo>
                  <a:cubicBezTo>
                    <a:pt x="3291090" y="1057046"/>
                    <a:pt x="3242203" y="1056099"/>
                    <a:pt x="3210915" y="1043787"/>
                  </a:cubicBezTo>
                  <a:cubicBezTo>
                    <a:pt x="3207982" y="1042839"/>
                    <a:pt x="3207004" y="1039051"/>
                    <a:pt x="3209937" y="1036209"/>
                  </a:cubicBezTo>
                  <a:cubicBezTo>
                    <a:pt x="3250025" y="1003060"/>
                    <a:pt x="3295001" y="956651"/>
                    <a:pt x="3309667" y="907400"/>
                  </a:cubicBezTo>
                  <a:cubicBezTo>
                    <a:pt x="3313578" y="892246"/>
                    <a:pt x="3312600" y="876145"/>
                    <a:pt x="3299889" y="865726"/>
                  </a:cubicBezTo>
                  <a:cubicBezTo>
                    <a:pt x="3286201" y="854361"/>
                    <a:pt x="3266646" y="865726"/>
                    <a:pt x="3254913" y="874250"/>
                  </a:cubicBezTo>
                  <a:cubicBezTo>
                    <a:pt x="3232425" y="890352"/>
                    <a:pt x="3214826" y="913083"/>
                    <a:pt x="3192337" y="928237"/>
                  </a:cubicBezTo>
                  <a:cubicBezTo>
                    <a:pt x="3188426" y="931078"/>
                    <a:pt x="3184515" y="927290"/>
                    <a:pt x="3185493" y="923501"/>
                  </a:cubicBezTo>
                  <a:cubicBezTo>
                    <a:pt x="3195270" y="891299"/>
                    <a:pt x="3207982" y="859096"/>
                    <a:pt x="3211893" y="825947"/>
                  </a:cubicBezTo>
                  <a:cubicBezTo>
                    <a:pt x="3212870" y="813634"/>
                    <a:pt x="3211893" y="763437"/>
                    <a:pt x="3186471" y="772908"/>
                  </a:cubicBezTo>
                  <a:cubicBezTo>
                    <a:pt x="3166917" y="780485"/>
                    <a:pt x="3152250" y="800374"/>
                    <a:pt x="3136606" y="813634"/>
                  </a:cubicBezTo>
                  <a:cubicBezTo>
                    <a:pt x="3133673" y="816476"/>
                    <a:pt x="3129762" y="813634"/>
                    <a:pt x="3129762" y="809846"/>
                  </a:cubicBezTo>
                  <a:cubicBezTo>
                    <a:pt x="3130740" y="779538"/>
                    <a:pt x="3146383" y="729340"/>
                    <a:pt x="3111184" y="714186"/>
                  </a:cubicBezTo>
                  <a:cubicBezTo>
                    <a:pt x="3110207" y="716080"/>
                    <a:pt x="3109229" y="717027"/>
                    <a:pt x="3109229" y="717027"/>
                  </a:cubicBezTo>
                  <a:cubicBezTo>
                    <a:pt x="3087719" y="749229"/>
                    <a:pt x="3076963" y="787115"/>
                    <a:pt x="3074030" y="825000"/>
                  </a:cubicBezTo>
                  <a:cubicBezTo>
                    <a:pt x="3068164" y="809846"/>
                    <a:pt x="3061320" y="794692"/>
                    <a:pt x="3051543" y="779538"/>
                  </a:cubicBezTo>
                  <a:cubicBezTo>
                    <a:pt x="3049587" y="776696"/>
                    <a:pt x="3046654" y="772908"/>
                    <a:pt x="3041765" y="768172"/>
                  </a:cubicBezTo>
                  <a:cubicBezTo>
                    <a:pt x="3041765" y="770066"/>
                    <a:pt x="3040787" y="771013"/>
                    <a:pt x="3040787" y="772908"/>
                  </a:cubicBezTo>
                  <a:cubicBezTo>
                    <a:pt x="3037853" y="796586"/>
                    <a:pt x="3040787" y="820264"/>
                    <a:pt x="3035898" y="843942"/>
                  </a:cubicBezTo>
                  <a:cubicBezTo>
                    <a:pt x="3034920" y="848678"/>
                    <a:pt x="3028076" y="846784"/>
                    <a:pt x="3027099" y="842995"/>
                  </a:cubicBezTo>
                  <a:cubicBezTo>
                    <a:pt x="3019277" y="816476"/>
                    <a:pt x="3013410" y="783326"/>
                    <a:pt x="2988966" y="765330"/>
                  </a:cubicBezTo>
                  <a:cubicBezTo>
                    <a:pt x="2978212" y="790903"/>
                    <a:pt x="2976256" y="818370"/>
                    <a:pt x="2968434" y="845837"/>
                  </a:cubicBezTo>
                  <a:cubicBezTo>
                    <a:pt x="2967456" y="849625"/>
                    <a:pt x="2961589" y="849625"/>
                    <a:pt x="2960612" y="845837"/>
                  </a:cubicBezTo>
                  <a:cubicBezTo>
                    <a:pt x="2956701" y="837312"/>
                    <a:pt x="2954745" y="827841"/>
                    <a:pt x="2951812" y="818370"/>
                  </a:cubicBezTo>
                  <a:cubicBezTo>
                    <a:pt x="2937146" y="792797"/>
                    <a:pt x="2918569" y="770066"/>
                    <a:pt x="2897059" y="776696"/>
                  </a:cubicBezTo>
                  <a:cubicBezTo>
                    <a:pt x="2901947" y="754912"/>
                    <a:pt x="2904881" y="731234"/>
                    <a:pt x="2899992" y="714186"/>
                  </a:cubicBezTo>
                  <a:cubicBezTo>
                    <a:pt x="2898037" y="709450"/>
                    <a:pt x="2893148" y="707556"/>
                    <a:pt x="2887281" y="711344"/>
                  </a:cubicBezTo>
                  <a:cubicBezTo>
                    <a:pt x="2856971" y="733128"/>
                    <a:pt x="2836438" y="761542"/>
                    <a:pt x="2813951" y="789009"/>
                  </a:cubicBezTo>
                  <a:cubicBezTo>
                    <a:pt x="2837416" y="736917"/>
                    <a:pt x="2861860" y="668724"/>
                    <a:pt x="2822750" y="656411"/>
                  </a:cubicBezTo>
                  <a:cubicBezTo>
                    <a:pt x="2799284" y="648834"/>
                    <a:pt x="2775819" y="663988"/>
                    <a:pt x="2762129" y="683878"/>
                  </a:cubicBezTo>
                  <a:cubicBezTo>
                    <a:pt x="2759196" y="679142"/>
                    <a:pt x="2756263" y="674406"/>
                    <a:pt x="2752352" y="670618"/>
                  </a:cubicBezTo>
                  <a:cubicBezTo>
                    <a:pt x="2737686" y="651675"/>
                    <a:pt x="2679999" y="587270"/>
                    <a:pt x="2647733" y="593900"/>
                  </a:cubicBezTo>
                  <a:cubicBezTo>
                    <a:pt x="2618402" y="599583"/>
                    <a:pt x="2623290" y="631785"/>
                    <a:pt x="2635023" y="663988"/>
                  </a:cubicBezTo>
                  <a:cubicBezTo>
                    <a:pt x="2618402" y="645045"/>
                    <a:pt x="2599824" y="627050"/>
                    <a:pt x="2579292" y="607160"/>
                  </a:cubicBezTo>
                  <a:cubicBezTo>
                    <a:pt x="2568536" y="596742"/>
                    <a:pt x="2533337" y="559804"/>
                    <a:pt x="2510849" y="574011"/>
                  </a:cubicBezTo>
                  <a:cubicBezTo>
                    <a:pt x="2483472" y="591059"/>
                    <a:pt x="2504983" y="638415"/>
                    <a:pt x="2507916" y="658305"/>
                  </a:cubicBezTo>
                  <a:cubicBezTo>
                    <a:pt x="2510849" y="672512"/>
                    <a:pt x="2514760" y="685772"/>
                    <a:pt x="2520627" y="699032"/>
                  </a:cubicBezTo>
                  <a:cubicBezTo>
                    <a:pt x="2502050" y="682930"/>
                    <a:pt x="2482495" y="668724"/>
                    <a:pt x="2458051" y="658305"/>
                  </a:cubicBezTo>
                  <a:cubicBezTo>
                    <a:pt x="2444362" y="652622"/>
                    <a:pt x="2417964" y="638415"/>
                    <a:pt x="2390587" y="629891"/>
                  </a:cubicBezTo>
                  <a:cubicBezTo>
                    <a:pt x="2414052" y="599583"/>
                    <a:pt x="2432630" y="566434"/>
                    <a:pt x="2442407" y="531390"/>
                  </a:cubicBezTo>
                  <a:cubicBezTo>
                    <a:pt x="2449251" y="507712"/>
                    <a:pt x="2446318" y="482139"/>
                    <a:pt x="2426763" y="466038"/>
                  </a:cubicBezTo>
                  <a:cubicBezTo>
                    <a:pt x="2405253" y="448042"/>
                    <a:pt x="2374943" y="466985"/>
                    <a:pt x="2356366" y="479298"/>
                  </a:cubicBezTo>
                  <a:cubicBezTo>
                    <a:pt x="2320189" y="503923"/>
                    <a:pt x="2293790" y="539914"/>
                    <a:pt x="2256636" y="564539"/>
                  </a:cubicBezTo>
                  <a:cubicBezTo>
                    <a:pt x="2250769" y="568328"/>
                    <a:pt x="2243925" y="563592"/>
                    <a:pt x="2245880" y="556962"/>
                  </a:cubicBezTo>
                  <a:cubicBezTo>
                    <a:pt x="2261525" y="505817"/>
                    <a:pt x="2282057" y="455619"/>
                    <a:pt x="2287923" y="402580"/>
                  </a:cubicBezTo>
                  <a:cubicBezTo>
                    <a:pt x="2289879" y="383638"/>
                    <a:pt x="2287923" y="304079"/>
                    <a:pt x="2247836" y="319233"/>
                  </a:cubicBezTo>
                  <a:cubicBezTo>
                    <a:pt x="2216548" y="331546"/>
                    <a:pt x="2194060" y="361854"/>
                    <a:pt x="2168638" y="382691"/>
                  </a:cubicBezTo>
                  <a:cubicBezTo>
                    <a:pt x="2163750" y="386479"/>
                    <a:pt x="2156906" y="382691"/>
                    <a:pt x="2157883" y="377008"/>
                  </a:cubicBezTo>
                  <a:cubicBezTo>
                    <a:pt x="2158861" y="329651"/>
                    <a:pt x="2184283" y="250093"/>
                    <a:pt x="2129529" y="226414"/>
                  </a:cubicBezTo>
                  <a:cubicBezTo>
                    <a:pt x="2127573" y="229256"/>
                    <a:pt x="2126595" y="231150"/>
                    <a:pt x="2125618" y="232097"/>
                  </a:cubicBezTo>
                  <a:cubicBezTo>
                    <a:pt x="2091397" y="282295"/>
                    <a:pt x="2074775" y="342911"/>
                    <a:pt x="2069887" y="402580"/>
                  </a:cubicBezTo>
                  <a:cubicBezTo>
                    <a:pt x="2061086" y="377955"/>
                    <a:pt x="2050331" y="354277"/>
                    <a:pt x="2034688" y="331546"/>
                  </a:cubicBezTo>
                  <a:cubicBezTo>
                    <a:pt x="2031755" y="326810"/>
                    <a:pt x="2026866" y="321127"/>
                    <a:pt x="2020021" y="313550"/>
                  </a:cubicBezTo>
                  <a:cubicBezTo>
                    <a:pt x="2019043" y="315444"/>
                    <a:pt x="2019043" y="318286"/>
                    <a:pt x="2019043" y="320180"/>
                  </a:cubicBezTo>
                  <a:cubicBezTo>
                    <a:pt x="2013177" y="358065"/>
                    <a:pt x="2019043" y="395950"/>
                    <a:pt x="2010244" y="432888"/>
                  </a:cubicBezTo>
                  <a:cubicBezTo>
                    <a:pt x="2008288" y="439518"/>
                    <a:pt x="1998511" y="436677"/>
                    <a:pt x="1997533" y="431941"/>
                  </a:cubicBezTo>
                  <a:cubicBezTo>
                    <a:pt x="1984822" y="389321"/>
                    <a:pt x="1976023" y="337228"/>
                    <a:pt x="1937890" y="309762"/>
                  </a:cubicBezTo>
                  <a:cubicBezTo>
                    <a:pt x="1920292" y="350488"/>
                    <a:pt x="1917358" y="394056"/>
                    <a:pt x="1904647" y="436677"/>
                  </a:cubicBezTo>
                  <a:cubicBezTo>
                    <a:pt x="1902692" y="442360"/>
                    <a:pt x="1893892" y="442360"/>
                    <a:pt x="1891937" y="436677"/>
                  </a:cubicBezTo>
                  <a:cubicBezTo>
                    <a:pt x="1886070" y="422470"/>
                    <a:pt x="1882159" y="408263"/>
                    <a:pt x="1878249" y="393109"/>
                  </a:cubicBezTo>
                  <a:cubicBezTo>
                    <a:pt x="1854782" y="351435"/>
                    <a:pt x="1825450" y="317339"/>
                    <a:pt x="1792207" y="326810"/>
                  </a:cubicBezTo>
                  <a:cubicBezTo>
                    <a:pt x="1799051" y="292713"/>
                    <a:pt x="1804918" y="254828"/>
                    <a:pt x="1796118" y="228309"/>
                  </a:cubicBezTo>
                  <a:cubicBezTo>
                    <a:pt x="1794163" y="220732"/>
                    <a:pt x="1784384" y="217890"/>
                    <a:pt x="1776563" y="222626"/>
                  </a:cubicBezTo>
                  <a:cubicBezTo>
                    <a:pt x="1728653" y="256722"/>
                    <a:pt x="1696388" y="302185"/>
                    <a:pt x="1660211" y="345753"/>
                  </a:cubicBezTo>
                  <a:cubicBezTo>
                    <a:pt x="1697365" y="263352"/>
                    <a:pt x="1736475" y="155380"/>
                    <a:pt x="1673900" y="135490"/>
                  </a:cubicBezTo>
                  <a:cubicBezTo>
                    <a:pt x="1636746" y="124124"/>
                    <a:pt x="1600569" y="147803"/>
                    <a:pt x="1579058" y="179058"/>
                  </a:cubicBezTo>
                  <a:cubicBezTo>
                    <a:pt x="1574170" y="171481"/>
                    <a:pt x="1569281" y="164851"/>
                    <a:pt x="1564392" y="157274"/>
                  </a:cubicBezTo>
                  <a:cubicBezTo>
                    <a:pt x="1541904" y="126966"/>
                    <a:pt x="1449018" y="25623"/>
                    <a:pt x="1398176" y="36041"/>
                  </a:cubicBezTo>
                  <a:cubicBezTo>
                    <a:pt x="1352221" y="45513"/>
                    <a:pt x="1359066" y="95711"/>
                    <a:pt x="1378621" y="146855"/>
                  </a:cubicBezTo>
                  <a:cubicBezTo>
                    <a:pt x="1351243" y="116547"/>
                    <a:pt x="1322890" y="88134"/>
                    <a:pt x="1290624" y="57825"/>
                  </a:cubicBezTo>
                  <a:cubicBezTo>
                    <a:pt x="1273024" y="41724"/>
                    <a:pt x="1217293" y="-16998"/>
                    <a:pt x="1183072" y="4786"/>
                  </a:cubicBezTo>
                  <a:cubicBezTo>
                    <a:pt x="1140051" y="32253"/>
                    <a:pt x="1173294" y="107076"/>
                    <a:pt x="1179161" y="137384"/>
                  </a:cubicBezTo>
                  <a:cubicBezTo>
                    <a:pt x="1184049" y="160115"/>
                    <a:pt x="1190893" y="180952"/>
                    <a:pt x="1198716" y="200842"/>
                  </a:cubicBezTo>
                  <a:cubicBezTo>
                    <a:pt x="1169384" y="175269"/>
                    <a:pt x="1138096" y="152538"/>
                    <a:pt x="1099963" y="136437"/>
                  </a:cubicBezTo>
                  <a:cubicBezTo>
                    <a:pt x="1059876" y="120336"/>
                    <a:pt x="946457" y="54037"/>
                    <a:pt x="897570" y="101393"/>
                  </a:cubicBezTo>
                  <a:cubicBezTo>
                    <a:pt x="889748" y="108970"/>
                    <a:pt x="884859" y="117495"/>
                    <a:pt x="880948" y="127913"/>
                  </a:cubicBezTo>
                  <a:cubicBezTo>
                    <a:pt x="881926" y="127913"/>
                    <a:pt x="882904" y="126966"/>
                    <a:pt x="884859" y="126966"/>
                  </a:cubicBezTo>
                  <a:cubicBezTo>
                    <a:pt x="960145" y="109917"/>
                    <a:pt x="1018811" y="183794"/>
                    <a:pt x="1063787" y="238727"/>
                  </a:cubicBezTo>
                  <a:cubicBezTo>
                    <a:pt x="1056943" y="206525"/>
                    <a:pt x="1056943" y="165798"/>
                    <a:pt x="1093119" y="165798"/>
                  </a:cubicBezTo>
                  <a:cubicBezTo>
                    <a:pt x="1128318" y="166745"/>
                    <a:pt x="1142006" y="202736"/>
                    <a:pt x="1151784" y="235886"/>
                  </a:cubicBezTo>
                  <a:cubicBezTo>
                    <a:pt x="1156672" y="222626"/>
                    <a:pt x="1166450" y="213155"/>
                    <a:pt x="1185027" y="216943"/>
                  </a:cubicBezTo>
                  <a:cubicBezTo>
                    <a:pt x="1219248" y="222626"/>
                    <a:pt x="1254447" y="251987"/>
                    <a:pt x="1272046" y="279453"/>
                  </a:cubicBezTo>
                  <a:cubicBezTo>
                    <a:pt x="1330711" y="368484"/>
                    <a:pt x="1346355" y="474562"/>
                    <a:pt x="1369821" y="575905"/>
                  </a:cubicBezTo>
                  <a:cubicBezTo>
                    <a:pt x="1368843" y="504870"/>
                    <a:pt x="1373732" y="427206"/>
                    <a:pt x="1427508" y="379849"/>
                  </a:cubicBezTo>
                  <a:cubicBezTo>
                    <a:pt x="1430441" y="377008"/>
                    <a:pt x="1435330" y="377008"/>
                    <a:pt x="1438263" y="379849"/>
                  </a:cubicBezTo>
                  <a:cubicBezTo>
                    <a:pt x="1467595" y="414893"/>
                    <a:pt x="1478351" y="459408"/>
                    <a:pt x="1484217" y="503923"/>
                  </a:cubicBezTo>
                  <a:cubicBezTo>
                    <a:pt x="1492039" y="469826"/>
                    <a:pt x="1504750" y="438571"/>
                    <a:pt x="1532127" y="413946"/>
                  </a:cubicBezTo>
                  <a:cubicBezTo>
                    <a:pt x="1534082" y="412052"/>
                    <a:pt x="1537993" y="411104"/>
                    <a:pt x="1540926" y="412999"/>
                  </a:cubicBezTo>
                  <a:cubicBezTo>
                    <a:pt x="1604480" y="448042"/>
                    <a:pt x="1612302" y="535178"/>
                    <a:pt x="1614257" y="598636"/>
                  </a:cubicBezTo>
                  <a:cubicBezTo>
                    <a:pt x="1615235" y="640309"/>
                    <a:pt x="1612302" y="681983"/>
                    <a:pt x="1608391" y="723657"/>
                  </a:cubicBezTo>
                  <a:cubicBezTo>
                    <a:pt x="1631857" y="657358"/>
                    <a:pt x="1668033" y="592006"/>
                    <a:pt x="1735497" y="585376"/>
                  </a:cubicBezTo>
                  <a:cubicBezTo>
                    <a:pt x="1738431" y="585376"/>
                    <a:pt x="1740386" y="587270"/>
                    <a:pt x="1742341" y="589165"/>
                  </a:cubicBezTo>
                  <a:cubicBezTo>
                    <a:pt x="1765808" y="621367"/>
                    <a:pt x="1767763" y="663041"/>
                    <a:pt x="1759941" y="704714"/>
                  </a:cubicBezTo>
                  <a:cubicBezTo>
                    <a:pt x="1787318" y="669671"/>
                    <a:pt x="1822517" y="644098"/>
                    <a:pt x="1860649" y="665882"/>
                  </a:cubicBezTo>
                  <a:cubicBezTo>
                    <a:pt x="1905625" y="691455"/>
                    <a:pt x="1897803" y="747335"/>
                    <a:pt x="1878249" y="794692"/>
                  </a:cubicBezTo>
                  <a:cubicBezTo>
                    <a:pt x="1906603" y="769119"/>
                    <a:pt x="1940824" y="749229"/>
                    <a:pt x="1976023" y="744494"/>
                  </a:cubicBezTo>
                  <a:cubicBezTo>
                    <a:pt x="2019043" y="739758"/>
                    <a:pt x="2058153" y="768172"/>
                    <a:pt x="2062064" y="810793"/>
                  </a:cubicBezTo>
                  <a:cubicBezTo>
                    <a:pt x="2064998" y="850572"/>
                    <a:pt x="2049354" y="891299"/>
                    <a:pt x="2028821" y="927290"/>
                  </a:cubicBezTo>
                  <a:cubicBezTo>
                    <a:pt x="2065975" y="903612"/>
                    <a:pt x="2104108" y="900770"/>
                    <a:pt x="2129529" y="955704"/>
                  </a:cubicBezTo>
                  <a:cubicBezTo>
                    <a:pt x="2149084" y="996430"/>
                    <a:pt x="2125618" y="1049469"/>
                    <a:pt x="2104108" y="1086407"/>
                  </a:cubicBezTo>
                  <a:cubicBezTo>
                    <a:pt x="2129529" y="1078830"/>
                    <a:pt x="2156906" y="1075989"/>
                    <a:pt x="2180372" y="1085460"/>
                  </a:cubicBezTo>
                  <a:cubicBezTo>
                    <a:pt x="2204815" y="1094932"/>
                    <a:pt x="2218504" y="1111033"/>
                    <a:pt x="2224370" y="1129028"/>
                  </a:cubicBezTo>
                  <a:cubicBezTo>
                    <a:pt x="2246858" y="1096826"/>
                    <a:pt x="2274235" y="1069359"/>
                    <a:pt x="2304545" y="1054205"/>
                  </a:cubicBezTo>
                  <a:cubicBezTo>
                    <a:pt x="2322144" y="1045681"/>
                    <a:pt x="2343655" y="1050416"/>
                    <a:pt x="2355388" y="1063676"/>
                  </a:cubicBezTo>
                  <a:cubicBezTo>
                    <a:pt x="2370054" y="1020108"/>
                    <a:pt x="2394498" y="983170"/>
                    <a:pt x="2438496" y="968963"/>
                  </a:cubicBezTo>
                  <a:cubicBezTo>
                    <a:pt x="2441429" y="968016"/>
                    <a:pt x="2443385" y="968963"/>
                    <a:pt x="2445340" y="970858"/>
                  </a:cubicBezTo>
                  <a:cubicBezTo>
                    <a:pt x="2493250" y="1014425"/>
                    <a:pt x="2499117" y="1084513"/>
                    <a:pt x="2496183" y="1144182"/>
                  </a:cubicBezTo>
                  <a:cubicBezTo>
                    <a:pt x="2495205" y="1165019"/>
                    <a:pt x="2493250" y="1184909"/>
                    <a:pt x="2490316" y="1205746"/>
                  </a:cubicBezTo>
                  <a:cubicBezTo>
                    <a:pt x="2518671" y="1135658"/>
                    <a:pt x="2558759" y="1071253"/>
                    <a:pt x="2599824" y="1105350"/>
                  </a:cubicBezTo>
                  <a:cubicBezTo>
                    <a:pt x="2639911" y="1138499"/>
                    <a:pt x="2615468" y="1218058"/>
                    <a:pt x="2603735" y="1257838"/>
                  </a:cubicBezTo>
                  <a:cubicBezTo>
                    <a:pt x="2599824" y="1272992"/>
                    <a:pt x="2594935" y="1287199"/>
                    <a:pt x="2590047" y="1302353"/>
                  </a:cubicBezTo>
                  <a:cubicBezTo>
                    <a:pt x="2600802" y="1288146"/>
                    <a:pt x="2612535" y="1274886"/>
                    <a:pt x="2625246" y="1262573"/>
                  </a:cubicBezTo>
                  <a:cubicBezTo>
                    <a:pt x="2652622" y="1237001"/>
                    <a:pt x="2723997" y="1207640"/>
                    <a:pt x="2736709" y="1264467"/>
                  </a:cubicBezTo>
                  <a:cubicBezTo>
                    <a:pt x="2749419" y="1319401"/>
                    <a:pt x="2709332" y="1384753"/>
                    <a:pt x="2681954" y="1430215"/>
                  </a:cubicBezTo>
                  <a:cubicBezTo>
                    <a:pt x="2659467" y="1468100"/>
                    <a:pt x="2636001" y="1506933"/>
                    <a:pt x="2606668" y="1541029"/>
                  </a:cubicBezTo>
                  <a:cubicBezTo>
                    <a:pt x="2657511" y="1514509"/>
                    <a:pt x="2709332" y="1469995"/>
                    <a:pt x="2766041" y="1474730"/>
                  </a:cubicBezTo>
                  <a:cubicBezTo>
                    <a:pt x="2820795" y="1479466"/>
                    <a:pt x="2815906" y="1538188"/>
                    <a:pt x="2791462" y="1571337"/>
                  </a:cubicBezTo>
                  <a:cubicBezTo>
                    <a:pt x="2753330" y="1622482"/>
                    <a:pt x="2682932" y="1655632"/>
                    <a:pt x="2622312" y="1677416"/>
                  </a:cubicBezTo>
                  <a:cubicBezTo>
                    <a:pt x="2664355" y="1690675"/>
                    <a:pt x="2699554" y="1725719"/>
                    <a:pt x="2676088" y="1771182"/>
                  </a:cubicBezTo>
                  <a:cubicBezTo>
                    <a:pt x="2650667" y="1820432"/>
                    <a:pt x="2577336" y="1822326"/>
                    <a:pt x="2528448" y="1819485"/>
                  </a:cubicBezTo>
                  <a:cubicBezTo>
                    <a:pt x="2504983" y="1817591"/>
                    <a:pt x="2479561" y="1815696"/>
                    <a:pt x="2455118" y="1811908"/>
                  </a:cubicBezTo>
                  <a:cubicBezTo>
                    <a:pt x="2488361" y="1834639"/>
                    <a:pt x="2518671" y="1864000"/>
                    <a:pt x="2535293" y="1894308"/>
                  </a:cubicBezTo>
                  <a:cubicBezTo>
                    <a:pt x="2545071" y="1911357"/>
                    <a:pt x="2548981" y="1931246"/>
                    <a:pt x="2547026" y="1950189"/>
                  </a:cubicBezTo>
                  <a:cubicBezTo>
                    <a:pt x="2613513" y="1907568"/>
                    <a:pt x="2698577" y="1875366"/>
                    <a:pt x="2752352" y="1927458"/>
                  </a:cubicBezTo>
                  <a:cubicBezTo>
                    <a:pt x="2767996" y="1942612"/>
                    <a:pt x="2776796" y="1960607"/>
                    <a:pt x="2779729" y="1977656"/>
                  </a:cubicBezTo>
                  <a:cubicBezTo>
                    <a:pt x="2787551" y="1973867"/>
                    <a:pt x="2795373" y="1971026"/>
                    <a:pt x="2803195" y="1970078"/>
                  </a:cubicBezTo>
                  <a:cubicBezTo>
                    <a:pt x="2836438" y="1963449"/>
                    <a:pt x="2848171" y="1984286"/>
                    <a:pt x="2850127" y="2010805"/>
                  </a:cubicBezTo>
                  <a:cubicBezTo>
                    <a:pt x="2862838" y="1984286"/>
                    <a:pt x="2878481" y="1959660"/>
                    <a:pt x="2899992" y="1941665"/>
                  </a:cubicBezTo>
                  <a:cubicBezTo>
                    <a:pt x="2932258" y="1914198"/>
                    <a:pt x="2975278" y="1933140"/>
                    <a:pt x="2984078" y="1971973"/>
                  </a:cubicBezTo>
                  <a:cubicBezTo>
                    <a:pt x="2992877" y="2012699"/>
                    <a:pt x="2985056" y="2056267"/>
                    <a:pt x="2974301" y="2097941"/>
                  </a:cubicBezTo>
                  <a:cubicBezTo>
                    <a:pt x="3000699" y="2072369"/>
                    <a:pt x="3031009" y="2061003"/>
                    <a:pt x="3061320" y="2082787"/>
                  </a:cubicBezTo>
                  <a:cubicBezTo>
                    <a:pt x="3103363" y="2112148"/>
                    <a:pt x="3084786" y="2186024"/>
                    <a:pt x="3074030" y="2224856"/>
                  </a:cubicBezTo>
                  <a:cubicBezTo>
                    <a:pt x="3062297" y="2266530"/>
                    <a:pt x="3046654" y="2310098"/>
                    <a:pt x="3025143" y="2349877"/>
                  </a:cubicBezTo>
                  <a:cubicBezTo>
                    <a:pt x="3101407" y="2302521"/>
                    <a:pt x="3225581" y="2311045"/>
                    <a:pt x="3248069" y="2410494"/>
                  </a:cubicBezTo>
                  <a:cubicBezTo>
                    <a:pt x="3267624" y="2499524"/>
                    <a:pt x="3138562" y="2517519"/>
                    <a:pt x="3068164" y="2528885"/>
                  </a:cubicBezTo>
                  <a:cubicBezTo>
                    <a:pt x="3140517" y="2579082"/>
                    <a:pt x="3263713" y="2654853"/>
                    <a:pt x="3212870" y="2753354"/>
                  </a:cubicBezTo>
                  <a:cubicBezTo>
                    <a:pt x="3195270" y="2788398"/>
                    <a:pt x="3156161" y="2804499"/>
                    <a:pt x="3119984" y="2801657"/>
                  </a:cubicBezTo>
                  <a:cubicBezTo>
                    <a:pt x="3124873" y="2820600"/>
                    <a:pt x="3123895" y="2841437"/>
                    <a:pt x="3116073" y="2860380"/>
                  </a:cubicBezTo>
                  <a:cubicBezTo>
                    <a:pt x="3099452" y="2901106"/>
                    <a:pt x="3043720" y="2921943"/>
                    <a:pt x="3002655" y="2905842"/>
                  </a:cubicBezTo>
                  <a:cubicBezTo>
                    <a:pt x="2986033" y="2899212"/>
                    <a:pt x="2971368" y="2889740"/>
                    <a:pt x="2956701" y="2879322"/>
                  </a:cubicBezTo>
                  <a:cubicBezTo>
                    <a:pt x="2970390" y="2917207"/>
                    <a:pt x="2976256" y="2956040"/>
                    <a:pt x="2972345" y="2994872"/>
                  </a:cubicBezTo>
                  <a:cubicBezTo>
                    <a:pt x="2972345" y="2998660"/>
                    <a:pt x="2969412" y="3002449"/>
                    <a:pt x="2964523" y="3002449"/>
                  </a:cubicBezTo>
                  <a:cubicBezTo>
                    <a:pt x="2945946" y="3001502"/>
                    <a:pt x="2928347" y="2994872"/>
                    <a:pt x="2910747" y="2985401"/>
                  </a:cubicBezTo>
                  <a:cubicBezTo>
                    <a:pt x="2923457" y="3020444"/>
                    <a:pt x="2927369" y="3057382"/>
                    <a:pt x="2916613" y="3092426"/>
                  </a:cubicBezTo>
                  <a:cubicBezTo>
                    <a:pt x="2915635" y="3095268"/>
                    <a:pt x="2912702" y="3097162"/>
                    <a:pt x="2909769" y="3098109"/>
                  </a:cubicBezTo>
                  <a:cubicBezTo>
                    <a:pt x="2870659" y="3099056"/>
                    <a:pt x="2840349" y="3075378"/>
                    <a:pt x="2817861" y="3046017"/>
                  </a:cubicBezTo>
                  <a:cubicBezTo>
                    <a:pt x="2836438" y="3121787"/>
                    <a:pt x="2855016" y="3241126"/>
                    <a:pt x="2779729" y="3233548"/>
                  </a:cubicBezTo>
                  <a:cubicBezTo>
                    <a:pt x="2674133" y="3222183"/>
                    <a:pt x="2646756" y="3082955"/>
                    <a:pt x="2640889" y="2983506"/>
                  </a:cubicBezTo>
                  <a:cubicBezTo>
                    <a:pt x="2627201" y="3017603"/>
                    <a:pt x="2604713" y="3044123"/>
                    <a:pt x="2569514" y="3004343"/>
                  </a:cubicBezTo>
                  <a:cubicBezTo>
                    <a:pt x="2513783" y="2940886"/>
                    <a:pt x="2516716" y="2857538"/>
                    <a:pt x="2516716" y="2778927"/>
                  </a:cubicBezTo>
                  <a:cubicBezTo>
                    <a:pt x="2506939" y="2813970"/>
                    <a:pt x="2501072" y="2849961"/>
                    <a:pt x="2488361" y="2883111"/>
                  </a:cubicBezTo>
                  <a:cubicBezTo>
                    <a:pt x="2475650" y="2915313"/>
                    <a:pt x="2456096" y="2961722"/>
                    <a:pt x="2412097" y="2957934"/>
                  </a:cubicBezTo>
                  <a:cubicBezTo>
                    <a:pt x="2357343" y="2953198"/>
                    <a:pt x="2332899" y="2889740"/>
                    <a:pt x="2334855" y="2845226"/>
                  </a:cubicBezTo>
                  <a:cubicBezTo>
                    <a:pt x="2335833" y="2809235"/>
                    <a:pt x="2344633" y="2774191"/>
                    <a:pt x="2355388" y="2741041"/>
                  </a:cubicBezTo>
                  <a:cubicBezTo>
                    <a:pt x="2344633" y="2756195"/>
                    <a:pt x="2332899" y="2771349"/>
                    <a:pt x="2321167" y="2785556"/>
                  </a:cubicBezTo>
                  <a:cubicBezTo>
                    <a:pt x="2305523" y="2803552"/>
                    <a:pt x="2277168" y="2836701"/>
                    <a:pt x="2248813" y="2822494"/>
                  </a:cubicBezTo>
                  <a:cubicBezTo>
                    <a:pt x="2209704" y="2802605"/>
                    <a:pt x="2228281" y="2707892"/>
                    <a:pt x="2235125" y="2677584"/>
                  </a:cubicBezTo>
                  <a:cubicBezTo>
                    <a:pt x="2249791" y="2617915"/>
                    <a:pt x="2277168" y="2562981"/>
                    <a:pt x="2307479" y="2508995"/>
                  </a:cubicBezTo>
                  <a:cubicBezTo>
                    <a:pt x="2293790" y="2525096"/>
                    <a:pt x="2280101" y="2541197"/>
                    <a:pt x="2265436" y="2555404"/>
                  </a:cubicBezTo>
                  <a:cubicBezTo>
                    <a:pt x="2236103" y="2584765"/>
                    <a:pt x="2195038" y="2626439"/>
                    <a:pt x="2149084" y="2629280"/>
                  </a:cubicBezTo>
                  <a:cubicBezTo>
                    <a:pt x="2076731" y="2633069"/>
                    <a:pt x="2068909" y="2576241"/>
                    <a:pt x="2082597" y="2516572"/>
                  </a:cubicBezTo>
                  <a:cubicBezTo>
                    <a:pt x="2076731" y="2521307"/>
                    <a:pt x="2070864" y="2525096"/>
                    <a:pt x="2064998" y="2527937"/>
                  </a:cubicBezTo>
                  <a:cubicBezTo>
                    <a:pt x="2030777" y="2544986"/>
                    <a:pt x="2004377" y="2506153"/>
                    <a:pt x="2002422" y="2477740"/>
                  </a:cubicBezTo>
                  <a:cubicBezTo>
                    <a:pt x="2000467" y="2437960"/>
                    <a:pt x="2014155" y="2397234"/>
                    <a:pt x="2029799" y="2359348"/>
                  </a:cubicBezTo>
                  <a:cubicBezTo>
                    <a:pt x="2007311" y="2386815"/>
                    <a:pt x="1980911" y="2408599"/>
                    <a:pt x="1945713" y="2414282"/>
                  </a:cubicBezTo>
                  <a:cubicBezTo>
                    <a:pt x="1898781" y="2422806"/>
                    <a:pt x="1855760" y="2385868"/>
                    <a:pt x="1840116" y="2346089"/>
                  </a:cubicBezTo>
                  <a:cubicBezTo>
                    <a:pt x="1826428" y="2311045"/>
                    <a:pt x="1823494" y="2273160"/>
                    <a:pt x="1824472" y="2236222"/>
                  </a:cubicBezTo>
                  <a:cubicBezTo>
                    <a:pt x="1811762" y="2271265"/>
                    <a:pt x="1801007" y="2307256"/>
                    <a:pt x="1785362" y="2341353"/>
                  </a:cubicBezTo>
                  <a:cubicBezTo>
                    <a:pt x="1770696" y="2374503"/>
                    <a:pt x="1741364" y="2444590"/>
                    <a:pt x="1694432" y="2445537"/>
                  </a:cubicBezTo>
                  <a:cubicBezTo>
                    <a:pt x="1657278" y="2446484"/>
                    <a:pt x="1640657" y="2419018"/>
                    <a:pt x="1633812" y="2380185"/>
                  </a:cubicBezTo>
                  <a:cubicBezTo>
                    <a:pt x="1617190" y="2422806"/>
                    <a:pt x="1593725" y="2449326"/>
                    <a:pt x="1558526" y="2436066"/>
                  </a:cubicBezTo>
                  <a:cubicBezTo>
                    <a:pt x="1534082" y="2426595"/>
                    <a:pt x="1518438" y="2404811"/>
                    <a:pt x="1508660" y="2378291"/>
                  </a:cubicBezTo>
                  <a:cubicBezTo>
                    <a:pt x="1502794" y="2439854"/>
                    <a:pt x="1492039" y="2506153"/>
                    <a:pt x="1457818" y="2556351"/>
                  </a:cubicBezTo>
                  <a:cubicBezTo>
                    <a:pt x="1421641" y="2609390"/>
                    <a:pt x="1362977" y="2610338"/>
                    <a:pt x="1320934" y="2561087"/>
                  </a:cubicBezTo>
                  <a:cubicBezTo>
                    <a:pt x="1308223" y="2545933"/>
                    <a:pt x="1297468" y="2529832"/>
                    <a:pt x="1289646" y="2511836"/>
                  </a:cubicBezTo>
                  <a:cubicBezTo>
                    <a:pt x="1290624" y="2520360"/>
                    <a:pt x="1291602" y="2527937"/>
                    <a:pt x="1291602" y="2536461"/>
                  </a:cubicBezTo>
                  <a:cubicBezTo>
                    <a:pt x="1294535" y="2577188"/>
                    <a:pt x="1305290" y="2676636"/>
                    <a:pt x="1255425" y="2699368"/>
                  </a:cubicBezTo>
                  <a:cubicBezTo>
                    <a:pt x="1219248" y="2715469"/>
                    <a:pt x="1189916" y="2696526"/>
                    <a:pt x="1168406" y="2662430"/>
                  </a:cubicBezTo>
                  <a:cubicBezTo>
                    <a:pt x="1171339" y="2692738"/>
                    <a:pt x="1169384" y="2723993"/>
                    <a:pt x="1153739" y="2746724"/>
                  </a:cubicBezTo>
                  <a:cubicBezTo>
                    <a:pt x="1131251" y="2778927"/>
                    <a:pt x="1102897" y="2781768"/>
                    <a:pt x="1073564" y="2769455"/>
                  </a:cubicBezTo>
                  <a:cubicBezTo>
                    <a:pt x="1082364" y="2796922"/>
                    <a:pt x="1079431" y="2824389"/>
                    <a:pt x="1058898" y="2847120"/>
                  </a:cubicBezTo>
                  <a:cubicBezTo>
                    <a:pt x="1045210" y="2862274"/>
                    <a:pt x="1024677" y="2862274"/>
                    <a:pt x="1005122" y="2856591"/>
                  </a:cubicBezTo>
                  <a:cubicBezTo>
                    <a:pt x="1037387" y="2891635"/>
                    <a:pt x="1059876" y="2934256"/>
                    <a:pt x="1052054" y="2983506"/>
                  </a:cubicBezTo>
                  <a:cubicBezTo>
                    <a:pt x="1051076" y="2988242"/>
                    <a:pt x="1045210" y="2989189"/>
                    <a:pt x="1041298" y="2988242"/>
                  </a:cubicBezTo>
                  <a:cubicBezTo>
                    <a:pt x="1007078" y="2973088"/>
                    <a:pt x="979701" y="2950357"/>
                    <a:pt x="953301" y="2925731"/>
                  </a:cubicBezTo>
                  <a:cubicBezTo>
                    <a:pt x="1003166" y="3008132"/>
                    <a:pt x="1061831" y="3110422"/>
                    <a:pt x="1012944" y="3197557"/>
                  </a:cubicBezTo>
                  <a:cubicBezTo>
                    <a:pt x="988500" y="3241126"/>
                    <a:pt x="948413" y="3274275"/>
                    <a:pt x="895615" y="3257227"/>
                  </a:cubicBezTo>
                  <a:cubicBezTo>
                    <a:pt x="872149" y="3249650"/>
                    <a:pt x="851616" y="3232601"/>
                    <a:pt x="834994" y="3212711"/>
                  </a:cubicBezTo>
                  <a:cubicBezTo>
                    <a:pt x="839883" y="3232601"/>
                    <a:pt x="844772" y="3252491"/>
                    <a:pt x="847705" y="3271434"/>
                  </a:cubicBezTo>
                  <a:cubicBezTo>
                    <a:pt x="852594" y="3304583"/>
                    <a:pt x="861394" y="3355728"/>
                    <a:pt x="831083" y="3380353"/>
                  </a:cubicBezTo>
                  <a:cubicBezTo>
                    <a:pt x="790018" y="3415397"/>
                    <a:pt x="757752" y="3351939"/>
                    <a:pt x="739176" y="3295112"/>
                  </a:cubicBezTo>
                  <a:cubicBezTo>
                    <a:pt x="737220" y="3364252"/>
                    <a:pt x="718643" y="3448547"/>
                    <a:pt x="655090" y="3458965"/>
                  </a:cubicBezTo>
                  <a:cubicBezTo>
                    <a:pt x="558293" y="3475066"/>
                    <a:pt x="532871" y="3375618"/>
                    <a:pt x="536783" y="3297006"/>
                  </a:cubicBezTo>
                  <a:cubicBezTo>
                    <a:pt x="523094" y="3322578"/>
                    <a:pt x="508428" y="3347204"/>
                    <a:pt x="491806" y="3369935"/>
                  </a:cubicBezTo>
                  <a:cubicBezTo>
                    <a:pt x="470296" y="3399296"/>
                    <a:pt x="441941" y="3440969"/>
                    <a:pt x="403809" y="3451388"/>
                  </a:cubicBezTo>
                  <a:cubicBezTo>
                    <a:pt x="372521" y="3459912"/>
                    <a:pt x="343189" y="3442864"/>
                    <a:pt x="338300" y="3411609"/>
                  </a:cubicBezTo>
                  <a:cubicBezTo>
                    <a:pt x="335367" y="3393613"/>
                    <a:pt x="338300" y="3375618"/>
                    <a:pt x="343189" y="3357622"/>
                  </a:cubicBezTo>
                  <a:cubicBezTo>
                    <a:pt x="337322" y="3366146"/>
                    <a:pt x="330478" y="3374671"/>
                    <a:pt x="323634" y="3383195"/>
                  </a:cubicBezTo>
                  <a:cubicBezTo>
                    <a:pt x="305057" y="3405926"/>
                    <a:pt x="277680" y="3440022"/>
                    <a:pt x="245414" y="3442864"/>
                  </a:cubicBezTo>
                  <a:cubicBezTo>
                    <a:pt x="182839" y="3447600"/>
                    <a:pt x="208260" y="3369935"/>
                    <a:pt x="224882" y="3320684"/>
                  </a:cubicBezTo>
                  <a:cubicBezTo>
                    <a:pt x="166217" y="3382248"/>
                    <a:pt x="81153" y="3464648"/>
                    <a:pt x="0" y="3465595"/>
                  </a:cubicBezTo>
                  <a:cubicBezTo>
                    <a:pt x="24444" y="3477908"/>
                    <a:pt x="89953" y="3447600"/>
                    <a:pt x="145685" y="3415397"/>
                  </a:cubicBezTo>
                  <a:cubicBezTo>
                    <a:pt x="100708" y="3463701"/>
                    <a:pt x="66487" y="3517687"/>
                    <a:pt x="85064" y="3577356"/>
                  </a:cubicBezTo>
                  <a:cubicBezTo>
                    <a:pt x="107553" y="3650285"/>
                    <a:pt x="213148" y="3557467"/>
                    <a:pt x="236615" y="3529052"/>
                  </a:cubicBezTo>
                  <a:cubicBezTo>
                    <a:pt x="248347" y="3514846"/>
                    <a:pt x="263992" y="3459912"/>
                    <a:pt x="255191" y="3491167"/>
                  </a:cubicBezTo>
                  <a:cubicBezTo>
                    <a:pt x="250303" y="3509163"/>
                    <a:pt x="247370" y="3527158"/>
                    <a:pt x="246392" y="3545154"/>
                  </a:cubicBezTo>
                  <a:cubicBezTo>
                    <a:pt x="245414" y="3575462"/>
                    <a:pt x="242481" y="3611453"/>
                    <a:pt x="272791" y="3628501"/>
                  </a:cubicBezTo>
                  <a:cubicBezTo>
                    <a:pt x="324611" y="3656915"/>
                    <a:pt x="389143" y="3571673"/>
                    <a:pt x="428253" y="3505374"/>
                  </a:cubicBezTo>
                  <a:cubicBezTo>
                    <a:pt x="427275" y="3545154"/>
                    <a:pt x="431186" y="3590616"/>
                    <a:pt x="452696" y="3612400"/>
                  </a:cubicBezTo>
                  <a:cubicBezTo>
                    <a:pt x="410653" y="3721320"/>
                    <a:pt x="501584" y="3709007"/>
                    <a:pt x="577848" y="3664492"/>
                  </a:cubicBezTo>
                  <a:cubicBezTo>
                    <a:pt x="573937" y="3669227"/>
                    <a:pt x="571003" y="3673963"/>
                    <a:pt x="567092" y="3678699"/>
                  </a:cubicBezTo>
                  <a:cubicBezTo>
                    <a:pt x="585670" y="3659756"/>
                    <a:pt x="601313" y="3637972"/>
                    <a:pt x="617935" y="3619977"/>
                  </a:cubicBezTo>
                  <a:cubicBezTo>
                    <a:pt x="621846" y="3616188"/>
                    <a:pt x="629668" y="3616188"/>
                    <a:pt x="630646" y="3622818"/>
                  </a:cubicBezTo>
                  <a:cubicBezTo>
                    <a:pt x="638468" y="3673963"/>
                    <a:pt x="676600" y="3717531"/>
                    <a:pt x="724509" y="3740262"/>
                  </a:cubicBezTo>
                  <a:cubicBezTo>
                    <a:pt x="740153" y="3747839"/>
                    <a:pt x="760686" y="3753522"/>
                    <a:pt x="777308" y="3745945"/>
                  </a:cubicBezTo>
                  <a:cubicBezTo>
                    <a:pt x="802729" y="3734580"/>
                    <a:pt x="785130" y="3689117"/>
                    <a:pt x="779263" y="3672069"/>
                  </a:cubicBezTo>
                  <a:cubicBezTo>
                    <a:pt x="776330" y="3665439"/>
                    <a:pt x="786107" y="3658809"/>
                    <a:pt x="790996" y="3665439"/>
                  </a:cubicBezTo>
                  <a:cubicBezTo>
                    <a:pt x="828150" y="3713743"/>
                    <a:pt x="955257" y="3798037"/>
                    <a:pt x="966990" y="3688170"/>
                  </a:cubicBezTo>
                  <a:cubicBezTo>
                    <a:pt x="973835" y="3622818"/>
                    <a:pt x="944502" y="3555572"/>
                    <a:pt x="929836" y="3493062"/>
                  </a:cubicBezTo>
                  <a:cubicBezTo>
                    <a:pt x="928858" y="3487379"/>
                    <a:pt x="935702" y="3483590"/>
                    <a:pt x="940591" y="3486432"/>
                  </a:cubicBezTo>
                  <a:cubicBezTo>
                    <a:pt x="994367" y="3526211"/>
                    <a:pt x="1070631" y="3536630"/>
                    <a:pt x="1135162" y="3514846"/>
                  </a:cubicBezTo>
                  <a:cubicBezTo>
                    <a:pt x="1160584" y="3506322"/>
                    <a:pt x="1185027" y="3489273"/>
                    <a:pt x="1190893" y="3462754"/>
                  </a:cubicBezTo>
                  <a:cubicBezTo>
                    <a:pt x="1198716" y="3426763"/>
                    <a:pt x="1165473" y="3391719"/>
                    <a:pt x="1141029" y="3368988"/>
                  </a:cubicBezTo>
                  <a:cubicBezTo>
                    <a:pt x="1136140" y="3364252"/>
                    <a:pt x="1142984" y="3355728"/>
                    <a:pt x="1148850" y="3358569"/>
                  </a:cubicBezTo>
                  <a:cubicBezTo>
                    <a:pt x="1174272" y="3368041"/>
                    <a:pt x="1207516" y="3378459"/>
                    <a:pt x="1231959" y="3361411"/>
                  </a:cubicBezTo>
                  <a:cubicBezTo>
                    <a:pt x="1265202" y="3338680"/>
                    <a:pt x="1207516" y="3299847"/>
                    <a:pt x="1190893" y="3289429"/>
                  </a:cubicBezTo>
                  <a:cubicBezTo>
                    <a:pt x="1184049" y="3285640"/>
                    <a:pt x="1189916" y="3277116"/>
                    <a:pt x="1195782" y="3277116"/>
                  </a:cubicBezTo>
                  <a:cubicBezTo>
                    <a:pt x="1254447" y="3275222"/>
                    <a:pt x="1315067" y="3255332"/>
                    <a:pt x="1361999" y="3221236"/>
                  </a:cubicBezTo>
                  <a:cubicBezTo>
                    <a:pt x="1381554" y="3207029"/>
                    <a:pt x="1402087" y="3185245"/>
                    <a:pt x="1399154" y="3159672"/>
                  </a:cubicBezTo>
                  <a:cubicBezTo>
                    <a:pt x="1396220" y="3126523"/>
                    <a:pt x="1348310" y="3107580"/>
                    <a:pt x="1321912" y="3097162"/>
                  </a:cubicBezTo>
                  <a:cubicBezTo>
                    <a:pt x="1316045" y="3094320"/>
                    <a:pt x="1316045" y="3085796"/>
                    <a:pt x="1322890" y="3084849"/>
                  </a:cubicBezTo>
                  <a:cubicBezTo>
                    <a:pt x="1383509" y="3075378"/>
                    <a:pt x="1445108" y="3035598"/>
                    <a:pt x="1493017" y="3001502"/>
                  </a:cubicBezTo>
                  <a:cubicBezTo>
                    <a:pt x="1516483" y="2984453"/>
                    <a:pt x="1542882" y="2964564"/>
                    <a:pt x="1555593" y="2938991"/>
                  </a:cubicBezTo>
                  <a:cubicBezTo>
                    <a:pt x="1572214" y="2905842"/>
                    <a:pt x="1521372" y="2899212"/>
                    <a:pt x="1498883" y="2896370"/>
                  </a:cubicBezTo>
                  <a:cubicBezTo>
                    <a:pt x="1490084" y="2894476"/>
                    <a:pt x="1491061" y="2882164"/>
                    <a:pt x="1499861" y="2883111"/>
                  </a:cubicBezTo>
                  <a:cubicBezTo>
                    <a:pt x="1569281" y="2894476"/>
                    <a:pt x="1613279" y="2827230"/>
                    <a:pt x="1570259" y="2772297"/>
                  </a:cubicBezTo>
                  <a:cubicBezTo>
                    <a:pt x="1565370" y="2765667"/>
                    <a:pt x="1575147" y="2757143"/>
                    <a:pt x="1581014" y="2763773"/>
                  </a:cubicBezTo>
                  <a:cubicBezTo>
                    <a:pt x="1587858" y="2773244"/>
                    <a:pt x="1625990" y="2827230"/>
                    <a:pt x="1640657" y="2806393"/>
                  </a:cubicBezTo>
                  <a:cubicBezTo>
                    <a:pt x="1652389" y="2789345"/>
                    <a:pt x="1649456" y="2759037"/>
                    <a:pt x="1648478" y="2739147"/>
                  </a:cubicBezTo>
                  <a:cubicBezTo>
                    <a:pt x="1647501" y="2691791"/>
                    <a:pt x="1636746" y="2643487"/>
                    <a:pt x="1640657" y="2596131"/>
                  </a:cubicBezTo>
                  <a:cubicBezTo>
                    <a:pt x="1640657" y="2591395"/>
                    <a:pt x="1647501" y="2588553"/>
                    <a:pt x="1651412" y="2591395"/>
                  </a:cubicBezTo>
                  <a:cubicBezTo>
                    <a:pt x="1655322" y="2594236"/>
                    <a:pt x="1660211" y="2597078"/>
                    <a:pt x="1664122" y="2600866"/>
                  </a:cubicBezTo>
                  <a:cubicBezTo>
                    <a:pt x="1662166" y="2604655"/>
                    <a:pt x="1661189" y="2609390"/>
                    <a:pt x="1660211" y="2613179"/>
                  </a:cubicBezTo>
                  <a:cubicBezTo>
                    <a:pt x="1649456" y="2650117"/>
                    <a:pt x="1643590" y="2719257"/>
                    <a:pt x="1675855" y="2751460"/>
                  </a:cubicBezTo>
                  <a:cubicBezTo>
                    <a:pt x="1713987" y="2790292"/>
                    <a:pt x="1776563" y="2721152"/>
                    <a:pt x="1825450" y="2649170"/>
                  </a:cubicBezTo>
                  <a:cubicBezTo>
                    <a:pt x="1786340" y="2772297"/>
                    <a:pt x="1761897" y="2915313"/>
                    <a:pt x="1851849" y="3008132"/>
                  </a:cubicBezTo>
                  <a:cubicBezTo>
                    <a:pt x="1913447" y="3070642"/>
                    <a:pt x="1994600" y="2890688"/>
                    <a:pt x="2043487" y="2773244"/>
                  </a:cubicBezTo>
                  <a:cubicBezTo>
                    <a:pt x="2037621" y="2837648"/>
                    <a:pt x="2030777" y="2901106"/>
                    <a:pt x="2032732" y="2966458"/>
                  </a:cubicBezTo>
                  <a:cubicBezTo>
                    <a:pt x="2034688" y="3010973"/>
                    <a:pt x="2032732" y="3072536"/>
                    <a:pt x="2073798" y="3099056"/>
                  </a:cubicBezTo>
                  <a:cubicBezTo>
                    <a:pt x="2121707" y="3131259"/>
                    <a:pt x="2158861" y="3047911"/>
                    <a:pt x="2183305" y="2982559"/>
                  </a:cubicBezTo>
                  <a:cubicBezTo>
                    <a:pt x="2180372" y="3030863"/>
                    <a:pt x="2185261" y="3084849"/>
                    <a:pt x="2219481" y="3090532"/>
                  </a:cubicBezTo>
                  <a:cubicBezTo>
                    <a:pt x="2249791" y="3096215"/>
                    <a:pt x="2273257" y="3074431"/>
                    <a:pt x="2291834" y="3039387"/>
                  </a:cubicBezTo>
                  <a:cubicBezTo>
                    <a:pt x="2290856" y="3043176"/>
                    <a:pt x="2290856" y="3047911"/>
                    <a:pt x="2290856" y="3052647"/>
                  </a:cubicBezTo>
                  <a:cubicBezTo>
                    <a:pt x="2288901" y="3095268"/>
                    <a:pt x="2309434" y="3117052"/>
                    <a:pt x="2338766" y="3125576"/>
                  </a:cubicBezTo>
                  <a:cubicBezTo>
                    <a:pt x="2342678" y="3135047"/>
                    <a:pt x="2347566" y="3144518"/>
                    <a:pt x="2351477" y="3153043"/>
                  </a:cubicBezTo>
                  <a:cubicBezTo>
                    <a:pt x="2347566" y="3159672"/>
                    <a:pt x="2344633" y="3166302"/>
                    <a:pt x="2347566" y="3173879"/>
                  </a:cubicBezTo>
                  <a:cubicBezTo>
                    <a:pt x="2351477" y="3188086"/>
                    <a:pt x="2362232" y="3194716"/>
                    <a:pt x="2376898" y="3196610"/>
                  </a:cubicBezTo>
                  <a:cubicBezTo>
                    <a:pt x="2378854" y="3199452"/>
                    <a:pt x="2379832" y="3201346"/>
                    <a:pt x="2381787" y="3204187"/>
                  </a:cubicBezTo>
                  <a:cubicBezTo>
                    <a:pt x="2373965" y="3222183"/>
                    <a:pt x="2379832" y="3233548"/>
                    <a:pt x="2402319" y="3230707"/>
                  </a:cubicBezTo>
                  <a:cubicBezTo>
                    <a:pt x="2403297" y="3231654"/>
                    <a:pt x="2404275" y="3232601"/>
                    <a:pt x="2404275" y="3233548"/>
                  </a:cubicBezTo>
                  <a:cubicBezTo>
                    <a:pt x="2394498" y="3242072"/>
                    <a:pt x="2383743" y="3250597"/>
                    <a:pt x="2374943" y="3258174"/>
                  </a:cubicBezTo>
                  <a:cubicBezTo>
                    <a:pt x="2355388" y="3273328"/>
                    <a:pt x="2343655" y="3291323"/>
                    <a:pt x="2337789" y="3313107"/>
                  </a:cubicBezTo>
                  <a:cubicBezTo>
                    <a:pt x="2326055" y="3351939"/>
                    <a:pt x="2369076" y="3345310"/>
                    <a:pt x="2407208" y="3332997"/>
                  </a:cubicBezTo>
                  <a:cubicBezTo>
                    <a:pt x="2385698" y="3350992"/>
                    <a:pt x="2372987" y="3371829"/>
                    <a:pt x="2403297" y="3385089"/>
                  </a:cubicBezTo>
                  <a:cubicBezTo>
                    <a:pt x="2427741" y="3396455"/>
                    <a:pt x="2477606" y="3376565"/>
                    <a:pt x="2500094" y="3366146"/>
                  </a:cubicBezTo>
                  <a:cubicBezTo>
                    <a:pt x="2504983" y="3364252"/>
                    <a:pt x="2508894" y="3362358"/>
                    <a:pt x="2512805" y="3359517"/>
                  </a:cubicBezTo>
                  <a:cubicBezTo>
                    <a:pt x="2504983" y="3369935"/>
                    <a:pt x="2497161" y="3381301"/>
                    <a:pt x="2488361" y="3391719"/>
                  </a:cubicBezTo>
                  <a:cubicBezTo>
                    <a:pt x="2467829" y="3416344"/>
                    <a:pt x="2457074" y="3484538"/>
                    <a:pt x="2511827" y="3463701"/>
                  </a:cubicBezTo>
                  <a:cubicBezTo>
                    <a:pt x="2515738" y="3461806"/>
                    <a:pt x="2520627" y="3459912"/>
                    <a:pt x="2524537" y="3457071"/>
                  </a:cubicBezTo>
                  <a:cubicBezTo>
                    <a:pt x="2526493" y="3492114"/>
                    <a:pt x="2539204" y="3530000"/>
                    <a:pt x="2564625" y="3543259"/>
                  </a:cubicBezTo>
                  <a:cubicBezTo>
                    <a:pt x="2591024" y="3556519"/>
                    <a:pt x="2604713" y="3540418"/>
                    <a:pt x="2612535" y="3516740"/>
                  </a:cubicBezTo>
                  <a:cubicBezTo>
                    <a:pt x="2616446" y="3525264"/>
                    <a:pt x="2623290" y="3530947"/>
                    <a:pt x="2633067" y="3530947"/>
                  </a:cubicBezTo>
                  <a:cubicBezTo>
                    <a:pt x="2652622" y="3530947"/>
                    <a:pt x="2666311" y="3521476"/>
                    <a:pt x="2681954" y="3510110"/>
                  </a:cubicBezTo>
                  <a:cubicBezTo>
                    <a:pt x="2684888" y="3508216"/>
                    <a:pt x="2688799" y="3503480"/>
                    <a:pt x="2690754" y="3500639"/>
                  </a:cubicBezTo>
                  <a:cubicBezTo>
                    <a:pt x="2689777" y="3502533"/>
                    <a:pt x="2687821" y="3504427"/>
                    <a:pt x="2685865" y="3508216"/>
                  </a:cubicBezTo>
                  <a:cubicBezTo>
                    <a:pt x="2680977" y="3515793"/>
                    <a:pt x="2676088" y="3523370"/>
                    <a:pt x="2672177" y="3530947"/>
                  </a:cubicBezTo>
                  <a:cubicBezTo>
                    <a:pt x="2636978" y="3598193"/>
                    <a:pt x="2706398" y="3569779"/>
                    <a:pt x="2760174" y="3538524"/>
                  </a:cubicBezTo>
                  <a:cubicBezTo>
                    <a:pt x="2731820" y="3568832"/>
                    <a:pt x="2710309" y="3602929"/>
                    <a:pt x="2722042" y="3640814"/>
                  </a:cubicBezTo>
                  <a:cubicBezTo>
                    <a:pt x="2736709" y="3687223"/>
                    <a:pt x="2803195" y="3628501"/>
                    <a:pt x="2817861" y="3610506"/>
                  </a:cubicBezTo>
                  <a:cubicBezTo>
                    <a:pt x="2825683" y="3601981"/>
                    <a:pt x="2834483" y="3565991"/>
                    <a:pt x="2829594" y="3586827"/>
                  </a:cubicBezTo>
                  <a:cubicBezTo>
                    <a:pt x="2826661" y="3598193"/>
                    <a:pt x="2824706" y="3609559"/>
                    <a:pt x="2823728" y="3620924"/>
                  </a:cubicBezTo>
                  <a:cubicBezTo>
                    <a:pt x="2822750" y="3639867"/>
                    <a:pt x="2821772" y="3662598"/>
                    <a:pt x="2840349" y="3673016"/>
                  </a:cubicBezTo>
                  <a:cubicBezTo>
                    <a:pt x="2872615" y="3691012"/>
                    <a:pt x="2913680" y="3637025"/>
                    <a:pt x="2939102" y="3594405"/>
                  </a:cubicBezTo>
                  <a:cubicBezTo>
                    <a:pt x="2938124" y="3619977"/>
                    <a:pt x="2941057" y="3648390"/>
                    <a:pt x="2954745" y="3662598"/>
                  </a:cubicBezTo>
                  <a:cubicBezTo>
                    <a:pt x="2928347" y="3731738"/>
                    <a:pt x="2986033" y="3723214"/>
                    <a:pt x="3033943" y="3695747"/>
                  </a:cubicBezTo>
                  <a:cubicBezTo>
                    <a:pt x="3031987" y="3698589"/>
                    <a:pt x="3030032" y="3701430"/>
                    <a:pt x="3027099" y="3704271"/>
                  </a:cubicBezTo>
                  <a:cubicBezTo>
                    <a:pt x="3038831" y="3691959"/>
                    <a:pt x="3048609" y="3678699"/>
                    <a:pt x="3059364" y="3667333"/>
                  </a:cubicBezTo>
                  <a:cubicBezTo>
                    <a:pt x="3061320" y="3664492"/>
                    <a:pt x="3066208" y="3665439"/>
                    <a:pt x="3067186" y="3669227"/>
                  </a:cubicBezTo>
                  <a:cubicBezTo>
                    <a:pt x="3072075" y="3701430"/>
                    <a:pt x="3096519" y="3728897"/>
                    <a:pt x="3126829" y="3744051"/>
                  </a:cubicBezTo>
                  <a:cubicBezTo>
                    <a:pt x="3136606" y="3748787"/>
                    <a:pt x="3149317" y="3752575"/>
                    <a:pt x="3160072" y="3747839"/>
                  </a:cubicBezTo>
                  <a:cubicBezTo>
                    <a:pt x="3176694" y="3740262"/>
                    <a:pt x="3164961" y="3711849"/>
                    <a:pt x="3161050" y="3701430"/>
                  </a:cubicBezTo>
                  <a:cubicBezTo>
                    <a:pt x="3159094" y="3696694"/>
                    <a:pt x="3164961" y="3692906"/>
                    <a:pt x="3167894" y="3696694"/>
                  </a:cubicBezTo>
                  <a:cubicBezTo>
                    <a:pt x="3191360" y="3727002"/>
                    <a:pt x="3271535" y="3780989"/>
                    <a:pt x="3279357" y="3710901"/>
                  </a:cubicBezTo>
                  <a:cubicBezTo>
                    <a:pt x="3284246" y="3669227"/>
                    <a:pt x="3265668" y="3626607"/>
                    <a:pt x="3255891" y="3587775"/>
                  </a:cubicBezTo>
                  <a:cubicBezTo>
                    <a:pt x="3254913" y="3583986"/>
                    <a:pt x="3259802" y="3582092"/>
                    <a:pt x="3262735" y="3583986"/>
                  </a:cubicBezTo>
                  <a:cubicBezTo>
                    <a:pt x="3296956" y="3608611"/>
                    <a:pt x="3344866" y="3616188"/>
                    <a:pt x="3385931" y="3601981"/>
                  </a:cubicBezTo>
                  <a:cubicBezTo>
                    <a:pt x="3401575" y="3596299"/>
                    <a:pt x="3417219" y="3585880"/>
                    <a:pt x="3421129" y="3568832"/>
                  </a:cubicBezTo>
                  <a:cubicBezTo>
                    <a:pt x="3426018" y="3546101"/>
                    <a:pt x="3404508" y="3523370"/>
                    <a:pt x="3389842" y="3509163"/>
                  </a:cubicBezTo>
                  <a:cubicBezTo>
                    <a:pt x="3386909" y="3506322"/>
                    <a:pt x="3390819" y="3501586"/>
                    <a:pt x="3394730" y="3502533"/>
                  </a:cubicBezTo>
                  <a:cubicBezTo>
                    <a:pt x="3410374" y="3508216"/>
                    <a:pt x="3431885" y="3514846"/>
                    <a:pt x="3447529" y="3504427"/>
                  </a:cubicBezTo>
                  <a:cubicBezTo>
                    <a:pt x="3468062" y="3490220"/>
                    <a:pt x="3431885" y="3465595"/>
                    <a:pt x="3422108" y="3458965"/>
                  </a:cubicBezTo>
                  <a:cubicBezTo>
                    <a:pt x="3418196" y="3456123"/>
                    <a:pt x="3421129" y="3451388"/>
                    <a:pt x="3425041" y="3451388"/>
                  </a:cubicBezTo>
                  <a:cubicBezTo>
                    <a:pt x="3462194" y="3450441"/>
                    <a:pt x="3500328" y="3438128"/>
                    <a:pt x="3529659" y="3415397"/>
                  </a:cubicBezTo>
                  <a:cubicBezTo>
                    <a:pt x="3542370" y="3405926"/>
                    <a:pt x="3555081" y="3392666"/>
                    <a:pt x="3553125" y="3376565"/>
                  </a:cubicBezTo>
                  <a:cubicBezTo>
                    <a:pt x="3551170" y="3355728"/>
                    <a:pt x="3520860" y="3343415"/>
                    <a:pt x="3504238" y="3337732"/>
                  </a:cubicBezTo>
                  <a:cubicBezTo>
                    <a:pt x="3500328" y="3335838"/>
                    <a:pt x="3500328" y="3330156"/>
                    <a:pt x="3505215" y="3329209"/>
                  </a:cubicBezTo>
                  <a:cubicBezTo>
                    <a:pt x="3543347" y="3323526"/>
                    <a:pt x="3582458" y="3297953"/>
                    <a:pt x="3612768" y="3276169"/>
                  </a:cubicBezTo>
                  <a:cubicBezTo>
                    <a:pt x="3627434" y="3265751"/>
                    <a:pt x="3644055" y="3252491"/>
                    <a:pt x="3652856" y="3236390"/>
                  </a:cubicBezTo>
                  <a:cubicBezTo>
                    <a:pt x="3662632" y="3215553"/>
                    <a:pt x="3631345" y="3210817"/>
                    <a:pt x="3616678" y="3209870"/>
                  </a:cubicBezTo>
                  <a:cubicBezTo>
                    <a:pt x="3610812" y="3208923"/>
                    <a:pt x="3611791" y="3200399"/>
                    <a:pt x="3617657" y="3201346"/>
                  </a:cubicBezTo>
                  <a:cubicBezTo>
                    <a:pt x="3661655" y="3208923"/>
                    <a:pt x="3689032" y="3165355"/>
                    <a:pt x="3662632" y="3131259"/>
                  </a:cubicBezTo>
                  <a:cubicBezTo>
                    <a:pt x="3659699" y="3127470"/>
                    <a:pt x="3665565" y="3121787"/>
                    <a:pt x="3669477" y="3125576"/>
                  </a:cubicBezTo>
                  <a:cubicBezTo>
                    <a:pt x="3674366" y="3131259"/>
                    <a:pt x="3697831" y="3165355"/>
                    <a:pt x="3706631" y="3152095"/>
                  </a:cubicBezTo>
                  <a:cubicBezTo>
                    <a:pt x="3714453" y="3141677"/>
                    <a:pt x="3712498" y="3121787"/>
                    <a:pt x="3711520" y="3109474"/>
                  </a:cubicBezTo>
                  <a:cubicBezTo>
                    <a:pt x="3710542" y="3079166"/>
                    <a:pt x="3703697" y="3048858"/>
                    <a:pt x="3706631" y="3018550"/>
                  </a:cubicBezTo>
                  <a:cubicBezTo>
                    <a:pt x="3706631" y="3015709"/>
                    <a:pt x="3710542" y="3013814"/>
                    <a:pt x="3713476" y="3015709"/>
                  </a:cubicBezTo>
                  <a:cubicBezTo>
                    <a:pt x="3729120" y="3026127"/>
                    <a:pt x="3742808" y="3039387"/>
                    <a:pt x="3759430" y="3047911"/>
                  </a:cubicBezTo>
                  <a:cubicBezTo>
                    <a:pt x="3786806" y="3061171"/>
                    <a:pt x="3799518" y="3034651"/>
                    <a:pt x="3794629" y="3012867"/>
                  </a:cubicBezTo>
                  <a:cubicBezTo>
                    <a:pt x="3786806" y="2983506"/>
                    <a:pt x="3761386" y="2951304"/>
                    <a:pt x="3737919" y="2932361"/>
                  </a:cubicBezTo>
                  <a:cubicBezTo>
                    <a:pt x="3733030" y="2929520"/>
                    <a:pt x="3737919" y="2922890"/>
                    <a:pt x="3742808" y="2925731"/>
                  </a:cubicBezTo>
                  <a:cubicBezTo>
                    <a:pt x="3758452" y="2936150"/>
                    <a:pt x="3778984" y="2941833"/>
                    <a:pt x="3795606" y="2930467"/>
                  </a:cubicBezTo>
                  <a:cubicBezTo>
                    <a:pt x="3810273" y="2920049"/>
                    <a:pt x="3807340" y="2898265"/>
                    <a:pt x="3801472" y="2884058"/>
                  </a:cubicBezTo>
                  <a:cubicBezTo>
                    <a:pt x="3791695" y="2859432"/>
                    <a:pt x="3765296" y="2842384"/>
                    <a:pt x="3743785" y="2828177"/>
                  </a:cubicBezTo>
                  <a:cubicBezTo>
                    <a:pt x="3702720" y="2801657"/>
                    <a:pt x="3656766" y="2785556"/>
                    <a:pt x="3613745" y="2760931"/>
                  </a:cubicBezTo>
                  <a:cubicBezTo>
                    <a:pt x="3611791" y="2757143"/>
                    <a:pt x="3610812" y="2753354"/>
                    <a:pt x="3608856" y="2749565"/>
                  </a:cubicBezTo>
                  <a:cubicBezTo>
                    <a:pt x="3609835" y="2749565"/>
                    <a:pt x="3609835" y="2749565"/>
                    <a:pt x="3610812" y="2749565"/>
                  </a:cubicBezTo>
                  <a:cubicBezTo>
                    <a:pt x="3629389" y="2757143"/>
                    <a:pt x="3650900" y="2758090"/>
                    <a:pt x="3671433" y="2755248"/>
                  </a:cubicBezTo>
                  <a:cubicBezTo>
                    <a:pt x="3695877" y="2751460"/>
                    <a:pt x="3722275" y="2731570"/>
                    <a:pt x="3702720" y="2706945"/>
                  </a:cubicBezTo>
                  <a:cubicBezTo>
                    <a:pt x="3693921" y="2696526"/>
                    <a:pt x="3681210" y="2689897"/>
                    <a:pt x="3666544" y="2685161"/>
                  </a:cubicBezTo>
                  <a:cubicBezTo>
                    <a:pt x="3671433" y="2682319"/>
                    <a:pt x="3675344" y="2679478"/>
                    <a:pt x="3680233" y="2674742"/>
                  </a:cubicBezTo>
                  <a:cubicBezTo>
                    <a:pt x="3700764" y="2652958"/>
                    <a:pt x="3690009" y="2620756"/>
                    <a:pt x="3668499" y="2588553"/>
                  </a:cubicBezTo>
                  <a:cubicBezTo>
                    <a:pt x="3682187" y="2570558"/>
                    <a:pt x="3692942" y="2550669"/>
                    <a:pt x="3698810" y="2530779"/>
                  </a:cubicBezTo>
                  <a:cubicBezTo>
                    <a:pt x="3701743" y="2521307"/>
                    <a:pt x="3701743" y="2510889"/>
                    <a:pt x="3697831" y="2501418"/>
                  </a:cubicBezTo>
                  <a:cubicBezTo>
                    <a:pt x="3698810" y="2501418"/>
                    <a:pt x="3699787" y="2500471"/>
                    <a:pt x="3699787" y="2500471"/>
                  </a:cubicBezTo>
                  <a:cubicBezTo>
                    <a:pt x="3801472" y="2562034"/>
                    <a:pt x="3807340" y="2473004"/>
                    <a:pt x="3778007" y="2392498"/>
                  </a:cubicBezTo>
                  <a:cubicBezTo>
                    <a:pt x="3781917" y="2396286"/>
                    <a:pt x="3785829" y="2401022"/>
                    <a:pt x="3789740" y="2404811"/>
                  </a:cubicBezTo>
                  <a:cubicBezTo>
                    <a:pt x="3774095" y="2383974"/>
                    <a:pt x="3755518" y="2364084"/>
                    <a:pt x="3740852" y="2344194"/>
                  </a:cubicBezTo>
                  <a:cubicBezTo>
                    <a:pt x="3737919" y="2340406"/>
                    <a:pt x="3739875" y="2332829"/>
                    <a:pt x="3745741" y="2332829"/>
                  </a:cubicBezTo>
                  <a:cubicBezTo>
                    <a:pt x="3799518" y="2335670"/>
                    <a:pt x="3851338" y="2308203"/>
                    <a:pt x="3883604" y="2267477"/>
                  </a:cubicBezTo>
                  <a:cubicBezTo>
                    <a:pt x="3894359" y="2254217"/>
                    <a:pt x="3904135" y="2236222"/>
                    <a:pt x="3900225" y="2219173"/>
                  </a:cubicBezTo>
                  <a:cubicBezTo>
                    <a:pt x="3888491" y="2196442"/>
                    <a:pt x="3838627" y="2204019"/>
                    <a:pt x="3821028" y="2206861"/>
                  </a:cubicBezTo>
                  <a:close/>
                </a:path>
              </a:pathLst>
            </a:custGeom>
            <a:solidFill>
              <a:srgbClr val="3E7C3B">
                <a:alpha val="50000"/>
              </a:srgbClr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49" name="Graphic 25">
              <a:extLst>
                <a:ext uri="{FF2B5EF4-FFF2-40B4-BE49-F238E27FC236}">
                  <a16:creationId xmlns:a16="http://schemas.microsoft.com/office/drawing/2014/main" id="{82566EB1-7DAF-49EE-25B1-2E38F7333CB4}"/>
                </a:ext>
              </a:extLst>
            </p:cNvPr>
            <p:cNvGrpSpPr/>
            <p:nvPr/>
          </p:nvGrpSpPr>
          <p:grpSpPr>
            <a:xfrm>
              <a:off x="8695331" y="-1009263"/>
              <a:ext cx="1540123" cy="2121506"/>
              <a:chOff x="8695331" y="-1009263"/>
              <a:chExt cx="1540123" cy="2121506"/>
            </a:xfrm>
            <a:solidFill>
              <a:srgbClr val="9DB33B">
                <a:alpha val="80000"/>
              </a:srgbClr>
            </a:solidFill>
          </p:grpSpPr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FB8B1763-25CC-1B7A-B746-720759DA0C92}"/>
                  </a:ext>
                </a:extLst>
              </p:cNvPr>
              <p:cNvSpPr/>
              <p:nvPr/>
            </p:nvSpPr>
            <p:spPr>
              <a:xfrm>
                <a:off x="8695331" y="627247"/>
                <a:ext cx="430926" cy="484995"/>
              </a:xfrm>
              <a:custGeom>
                <a:avLst/>
                <a:gdLst>
                  <a:gd name="connsiteX0" fmla="*/ 428970 w 430926"/>
                  <a:gd name="connsiteY0" fmla="*/ 128402 h 484995"/>
                  <a:gd name="connsiteX1" fmla="*/ 427015 w 430926"/>
                  <a:gd name="connsiteY1" fmla="*/ 121772 h 484995"/>
                  <a:gd name="connsiteX2" fmla="*/ 388883 w 430926"/>
                  <a:gd name="connsiteY2" fmla="*/ 77257 h 484995"/>
                  <a:gd name="connsiteX3" fmla="*/ 298930 w 430926"/>
                  <a:gd name="connsiteY3" fmla="*/ 14746 h 484995"/>
                  <a:gd name="connsiteX4" fmla="*/ 202134 w 430926"/>
                  <a:gd name="connsiteY4" fmla="*/ 19482 h 484995"/>
                  <a:gd name="connsiteX5" fmla="*/ 199200 w 430926"/>
                  <a:gd name="connsiteY5" fmla="*/ 148291 h 484995"/>
                  <a:gd name="connsiteX6" fmla="*/ 176712 w 430926"/>
                  <a:gd name="connsiteY6" fmla="*/ 156815 h 484995"/>
                  <a:gd name="connsiteX7" fmla="*/ 158135 w 430926"/>
                  <a:gd name="connsiteY7" fmla="*/ 186177 h 484995"/>
                  <a:gd name="connsiteX8" fmla="*/ 180623 w 430926"/>
                  <a:gd name="connsiteY8" fmla="*/ 230692 h 484995"/>
                  <a:gd name="connsiteX9" fmla="*/ 27117 w 430926"/>
                  <a:gd name="connsiteY9" fmla="*/ 289414 h 484995"/>
                  <a:gd name="connsiteX10" fmla="*/ 50583 w 430926"/>
                  <a:gd name="connsiteY10" fmla="*/ 394545 h 484995"/>
                  <a:gd name="connsiteX11" fmla="*/ 218755 w 430926"/>
                  <a:gd name="connsiteY11" fmla="*/ 422959 h 484995"/>
                  <a:gd name="connsiteX12" fmla="*/ 206045 w 430926"/>
                  <a:gd name="connsiteY12" fmla="*/ 448531 h 484995"/>
                  <a:gd name="connsiteX13" fmla="*/ 315552 w 430926"/>
                  <a:gd name="connsiteY13" fmla="*/ 467474 h 484995"/>
                  <a:gd name="connsiteX14" fmla="*/ 258843 w 430926"/>
                  <a:gd name="connsiteY14" fmla="*/ 466527 h 484995"/>
                  <a:gd name="connsiteX15" fmla="*/ 240265 w 430926"/>
                  <a:gd name="connsiteY15" fmla="*/ 428642 h 484995"/>
                  <a:gd name="connsiteX16" fmla="*/ 272531 w 430926"/>
                  <a:gd name="connsiteY16" fmla="*/ 394545 h 484995"/>
                  <a:gd name="connsiteX17" fmla="*/ 152268 w 430926"/>
                  <a:gd name="connsiteY17" fmla="*/ 398333 h 484995"/>
                  <a:gd name="connsiteX18" fmla="*/ 22229 w 430926"/>
                  <a:gd name="connsiteY18" fmla="*/ 330140 h 484995"/>
                  <a:gd name="connsiteX19" fmla="*/ 140536 w 430926"/>
                  <a:gd name="connsiteY19" fmla="*/ 249634 h 484995"/>
                  <a:gd name="connsiteX20" fmla="*/ 234399 w 430926"/>
                  <a:gd name="connsiteY20" fmla="*/ 248687 h 484995"/>
                  <a:gd name="connsiteX21" fmla="*/ 199200 w 430926"/>
                  <a:gd name="connsiteY21" fmla="*/ 197542 h 484995"/>
                  <a:gd name="connsiteX22" fmla="*/ 215822 w 430926"/>
                  <a:gd name="connsiteY22" fmla="*/ 161551 h 484995"/>
                  <a:gd name="connsiteX23" fmla="*/ 251999 w 430926"/>
                  <a:gd name="connsiteY23" fmla="*/ 166287 h 484995"/>
                  <a:gd name="connsiteX24" fmla="*/ 233421 w 430926"/>
                  <a:gd name="connsiteY24" fmla="*/ 131243 h 484995"/>
                  <a:gd name="connsiteX25" fmla="*/ 232443 w 430926"/>
                  <a:gd name="connsiteY25" fmla="*/ 32742 h 484995"/>
                  <a:gd name="connsiteX26" fmla="*/ 329241 w 430926"/>
                  <a:gd name="connsiteY26" fmla="*/ 52631 h 484995"/>
                  <a:gd name="connsiteX27" fmla="*/ 430926 w 430926"/>
                  <a:gd name="connsiteY27" fmla="*/ 130296 h 484995"/>
                  <a:gd name="connsiteX28" fmla="*/ 428970 w 430926"/>
                  <a:gd name="connsiteY28" fmla="*/ 128402 h 484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0926" h="484995">
                    <a:moveTo>
                      <a:pt x="428970" y="128402"/>
                    </a:moveTo>
                    <a:cubicBezTo>
                      <a:pt x="427992" y="126507"/>
                      <a:pt x="427015" y="124613"/>
                      <a:pt x="427015" y="121772"/>
                    </a:cubicBezTo>
                    <a:cubicBezTo>
                      <a:pt x="412349" y="104723"/>
                      <a:pt x="396705" y="83886"/>
                      <a:pt x="388883" y="77257"/>
                    </a:cubicBezTo>
                    <a:cubicBezTo>
                      <a:pt x="362484" y="51684"/>
                      <a:pt x="332174" y="30847"/>
                      <a:pt x="298930" y="14746"/>
                    </a:cubicBezTo>
                    <a:cubicBezTo>
                      <a:pt x="267642" y="-408"/>
                      <a:pt x="226577" y="-10826"/>
                      <a:pt x="202134" y="19482"/>
                    </a:cubicBezTo>
                    <a:cubicBezTo>
                      <a:pt x="171824" y="55473"/>
                      <a:pt x="180623" y="103776"/>
                      <a:pt x="199200" y="148291"/>
                    </a:cubicBezTo>
                    <a:cubicBezTo>
                      <a:pt x="192356" y="149239"/>
                      <a:pt x="184534" y="152080"/>
                      <a:pt x="176712" y="156815"/>
                    </a:cubicBezTo>
                    <a:cubicBezTo>
                      <a:pt x="167913" y="162498"/>
                      <a:pt x="157157" y="175758"/>
                      <a:pt x="158135" y="186177"/>
                    </a:cubicBezTo>
                    <a:cubicBezTo>
                      <a:pt x="159112" y="201331"/>
                      <a:pt x="167913" y="216485"/>
                      <a:pt x="180623" y="230692"/>
                    </a:cubicBezTo>
                    <a:cubicBezTo>
                      <a:pt x="124892" y="229744"/>
                      <a:pt x="71116" y="248687"/>
                      <a:pt x="27117" y="289414"/>
                    </a:cubicBezTo>
                    <a:cubicBezTo>
                      <a:pt x="-16881" y="331087"/>
                      <a:pt x="-6126" y="368972"/>
                      <a:pt x="50583" y="394545"/>
                    </a:cubicBezTo>
                    <a:cubicBezTo>
                      <a:pt x="81871" y="407805"/>
                      <a:pt x="156179" y="424853"/>
                      <a:pt x="218755" y="422959"/>
                    </a:cubicBezTo>
                    <a:cubicBezTo>
                      <a:pt x="212889" y="431483"/>
                      <a:pt x="208978" y="440007"/>
                      <a:pt x="206045" y="448531"/>
                    </a:cubicBezTo>
                    <a:cubicBezTo>
                      <a:pt x="192356" y="503465"/>
                      <a:pt x="277420" y="484522"/>
                      <a:pt x="315552" y="467474"/>
                    </a:cubicBezTo>
                    <a:cubicBezTo>
                      <a:pt x="295997" y="471262"/>
                      <a:pt x="275464" y="473156"/>
                      <a:pt x="258843" y="466527"/>
                    </a:cubicBezTo>
                    <a:cubicBezTo>
                      <a:pt x="241243" y="459897"/>
                      <a:pt x="234399" y="446637"/>
                      <a:pt x="240265" y="428642"/>
                    </a:cubicBezTo>
                    <a:cubicBezTo>
                      <a:pt x="245155" y="413488"/>
                      <a:pt x="257865" y="402122"/>
                      <a:pt x="272531" y="394545"/>
                    </a:cubicBezTo>
                    <a:cubicBezTo>
                      <a:pt x="232443" y="399280"/>
                      <a:pt x="192356" y="401175"/>
                      <a:pt x="152268" y="398333"/>
                    </a:cubicBezTo>
                    <a:cubicBezTo>
                      <a:pt x="104359" y="394545"/>
                      <a:pt x="25162" y="391703"/>
                      <a:pt x="22229" y="330140"/>
                    </a:cubicBezTo>
                    <a:cubicBezTo>
                      <a:pt x="20273" y="282784"/>
                      <a:pt x="104359" y="256264"/>
                      <a:pt x="140536" y="249634"/>
                    </a:cubicBezTo>
                    <a:cubicBezTo>
                      <a:pt x="168891" y="244898"/>
                      <a:pt x="204089" y="241110"/>
                      <a:pt x="234399" y="248687"/>
                    </a:cubicBezTo>
                    <a:cubicBezTo>
                      <a:pt x="219733" y="232586"/>
                      <a:pt x="206045" y="215538"/>
                      <a:pt x="199200" y="197542"/>
                    </a:cubicBezTo>
                    <a:cubicBezTo>
                      <a:pt x="192356" y="182388"/>
                      <a:pt x="196267" y="164393"/>
                      <a:pt x="215822" y="161551"/>
                    </a:cubicBezTo>
                    <a:cubicBezTo>
                      <a:pt x="228532" y="159657"/>
                      <a:pt x="241243" y="161551"/>
                      <a:pt x="251999" y="166287"/>
                    </a:cubicBezTo>
                    <a:cubicBezTo>
                      <a:pt x="245155" y="154921"/>
                      <a:pt x="239288" y="143556"/>
                      <a:pt x="233421" y="131243"/>
                    </a:cubicBezTo>
                    <a:cubicBezTo>
                      <a:pt x="221688" y="104723"/>
                      <a:pt x="202134" y="54526"/>
                      <a:pt x="232443" y="32742"/>
                    </a:cubicBezTo>
                    <a:cubicBezTo>
                      <a:pt x="262754" y="10010"/>
                      <a:pt x="301863" y="35583"/>
                      <a:pt x="329241" y="52631"/>
                    </a:cubicBezTo>
                    <a:cubicBezTo>
                      <a:pt x="365417" y="75362"/>
                      <a:pt x="399638" y="100935"/>
                      <a:pt x="430926" y="130296"/>
                    </a:cubicBezTo>
                    <a:cubicBezTo>
                      <a:pt x="429948" y="131243"/>
                      <a:pt x="429948" y="130296"/>
                      <a:pt x="428970" y="128402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E4E26D66-C625-E9DA-7B88-2A0019048260}"/>
                  </a:ext>
                </a:extLst>
              </p:cNvPr>
              <p:cNvSpPr/>
              <p:nvPr/>
            </p:nvSpPr>
            <p:spPr>
              <a:xfrm>
                <a:off x="9421635" y="-560541"/>
                <a:ext cx="497328" cy="544280"/>
              </a:xfrm>
              <a:custGeom>
                <a:avLst/>
                <a:gdLst>
                  <a:gd name="connsiteX0" fmla="*/ 356778 w 497328"/>
                  <a:gd name="connsiteY0" fmla="*/ 91553 h 544280"/>
                  <a:gd name="connsiteX1" fmla="*/ 370466 w 497328"/>
                  <a:gd name="connsiteY1" fmla="*/ 65980 h 544280"/>
                  <a:gd name="connsiteX2" fmla="*/ 397843 w 497328"/>
                  <a:gd name="connsiteY2" fmla="*/ 34725 h 544280"/>
                  <a:gd name="connsiteX3" fmla="*/ 474107 w 497328"/>
                  <a:gd name="connsiteY3" fmla="*/ 46091 h 544280"/>
                  <a:gd name="connsiteX4" fmla="*/ 496595 w 497328"/>
                  <a:gd name="connsiteY4" fmla="*/ 97236 h 544280"/>
                  <a:gd name="connsiteX5" fmla="*/ 496595 w 497328"/>
                  <a:gd name="connsiteY5" fmla="*/ 90606 h 544280"/>
                  <a:gd name="connsiteX6" fmla="*/ 382198 w 497328"/>
                  <a:gd name="connsiteY6" fmla="*/ 27148 h 544280"/>
                  <a:gd name="connsiteX7" fmla="*/ 334289 w 497328"/>
                  <a:gd name="connsiteY7" fmla="*/ 175847 h 544280"/>
                  <a:gd name="connsiteX8" fmla="*/ 214027 w 497328"/>
                  <a:gd name="connsiteY8" fmla="*/ 114284 h 544280"/>
                  <a:gd name="connsiteX9" fmla="*/ 196427 w 497328"/>
                  <a:gd name="connsiteY9" fmla="*/ 182477 h 544280"/>
                  <a:gd name="connsiteX10" fmla="*/ 127985 w 497328"/>
                  <a:gd name="connsiteY10" fmla="*/ 182477 h 544280"/>
                  <a:gd name="connsiteX11" fmla="*/ 122119 w 497328"/>
                  <a:gd name="connsiteY11" fmla="*/ 315075 h 544280"/>
                  <a:gd name="connsiteX12" fmla="*/ 1856 w 497328"/>
                  <a:gd name="connsiteY12" fmla="*/ 362432 h 544280"/>
                  <a:gd name="connsiteX13" fmla="*/ 73231 w 497328"/>
                  <a:gd name="connsiteY13" fmla="*/ 493136 h 544280"/>
                  <a:gd name="connsiteX14" fmla="*/ 158295 w 497328"/>
                  <a:gd name="connsiteY14" fmla="*/ 544280 h 544280"/>
                  <a:gd name="connsiteX15" fmla="*/ 76165 w 497328"/>
                  <a:gd name="connsiteY15" fmla="*/ 469457 h 544280"/>
                  <a:gd name="connsiteX16" fmla="*/ 45855 w 497328"/>
                  <a:gd name="connsiteY16" fmla="*/ 330229 h 544280"/>
                  <a:gd name="connsiteX17" fmla="*/ 152429 w 497328"/>
                  <a:gd name="connsiteY17" fmla="*/ 343489 h 544280"/>
                  <a:gd name="connsiteX18" fmla="*/ 143629 w 497328"/>
                  <a:gd name="connsiteY18" fmla="*/ 316022 h 544280"/>
                  <a:gd name="connsiteX19" fmla="*/ 134829 w 497328"/>
                  <a:gd name="connsiteY19" fmla="*/ 220362 h 544280"/>
                  <a:gd name="connsiteX20" fmla="*/ 212071 w 497328"/>
                  <a:gd name="connsiteY20" fmla="*/ 244041 h 544280"/>
                  <a:gd name="connsiteX21" fmla="*/ 218915 w 497328"/>
                  <a:gd name="connsiteY21" fmla="*/ 138909 h 544280"/>
                  <a:gd name="connsiteX22" fmla="*/ 253136 w 497328"/>
                  <a:gd name="connsiteY22" fmla="*/ 115231 h 544280"/>
                  <a:gd name="connsiteX23" fmla="*/ 305934 w 497328"/>
                  <a:gd name="connsiteY23" fmla="*/ 156905 h 544280"/>
                  <a:gd name="connsiteX24" fmla="*/ 335267 w 497328"/>
                  <a:gd name="connsiteY24" fmla="*/ 198578 h 544280"/>
                  <a:gd name="connsiteX25" fmla="*/ 356778 w 497328"/>
                  <a:gd name="connsiteY25" fmla="*/ 91553 h 544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97328" h="544280">
                    <a:moveTo>
                      <a:pt x="356778" y="91553"/>
                    </a:moveTo>
                    <a:cubicBezTo>
                      <a:pt x="359711" y="81134"/>
                      <a:pt x="364600" y="72610"/>
                      <a:pt x="370466" y="65980"/>
                    </a:cubicBezTo>
                    <a:cubicBezTo>
                      <a:pt x="378288" y="54615"/>
                      <a:pt x="387087" y="44196"/>
                      <a:pt x="397843" y="34725"/>
                    </a:cubicBezTo>
                    <a:cubicBezTo>
                      <a:pt x="421308" y="13888"/>
                      <a:pt x="455529" y="26201"/>
                      <a:pt x="474107" y="46091"/>
                    </a:cubicBezTo>
                    <a:cubicBezTo>
                      <a:pt x="486818" y="60298"/>
                      <a:pt x="492684" y="78293"/>
                      <a:pt x="496595" y="97236"/>
                    </a:cubicBezTo>
                    <a:cubicBezTo>
                      <a:pt x="497572" y="95341"/>
                      <a:pt x="497572" y="92500"/>
                      <a:pt x="496595" y="90606"/>
                    </a:cubicBezTo>
                    <a:cubicBezTo>
                      <a:pt x="477040" y="41355"/>
                      <a:pt x="444775" y="-43887"/>
                      <a:pt x="382198" y="27148"/>
                    </a:cubicBezTo>
                    <a:cubicBezTo>
                      <a:pt x="342111" y="72610"/>
                      <a:pt x="335267" y="121861"/>
                      <a:pt x="334289" y="175847"/>
                    </a:cubicBezTo>
                    <a:cubicBezTo>
                      <a:pt x="306912" y="129438"/>
                      <a:pt x="273669" y="67875"/>
                      <a:pt x="214027" y="114284"/>
                    </a:cubicBezTo>
                    <a:cubicBezTo>
                      <a:pt x="194472" y="129438"/>
                      <a:pt x="192516" y="155958"/>
                      <a:pt x="196427" y="182477"/>
                    </a:cubicBezTo>
                    <a:cubicBezTo>
                      <a:pt x="176872" y="161640"/>
                      <a:pt x="155362" y="149328"/>
                      <a:pt x="127985" y="182477"/>
                    </a:cubicBezTo>
                    <a:cubicBezTo>
                      <a:pt x="92786" y="225098"/>
                      <a:pt x="101586" y="270560"/>
                      <a:pt x="122119" y="315075"/>
                    </a:cubicBezTo>
                    <a:cubicBezTo>
                      <a:pt x="72253" y="292344"/>
                      <a:pt x="24344" y="287608"/>
                      <a:pt x="1856" y="362432"/>
                    </a:cubicBezTo>
                    <a:cubicBezTo>
                      <a:pt x="-10855" y="404105"/>
                      <a:pt x="44877" y="466616"/>
                      <a:pt x="73231" y="493136"/>
                    </a:cubicBezTo>
                    <a:cubicBezTo>
                      <a:pt x="96697" y="514919"/>
                      <a:pt x="126030" y="532915"/>
                      <a:pt x="158295" y="544280"/>
                    </a:cubicBezTo>
                    <a:cubicBezTo>
                      <a:pt x="126030" y="524391"/>
                      <a:pt x="98653" y="496924"/>
                      <a:pt x="76165" y="469457"/>
                    </a:cubicBezTo>
                    <a:cubicBezTo>
                      <a:pt x="50743" y="437255"/>
                      <a:pt x="-2055" y="365273"/>
                      <a:pt x="45855" y="330229"/>
                    </a:cubicBezTo>
                    <a:cubicBezTo>
                      <a:pt x="79098" y="305604"/>
                      <a:pt x="117230" y="317917"/>
                      <a:pt x="152429" y="343489"/>
                    </a:cubicBezTo>
                    <a:cubicBezTo>
                      <a:pt x="149495" y="334018"/>
                      <a:pt x="146562" y="325494"/>
                      <a:pt x="143629" y="316022"/>
                    </a:cubicBezTo>
                    <a:cubicBezTo>
                      <a:pt x="136785" y="290450"/>
                      <a:pt x="119186" y="246882"/>
                      <a:pt x="134829" y="220362"/>
                    </a:cubicBezTo>
                    <a:cubicBezTo>
                      <a:pt x="153406" y="190054"/>
                      <a:pt x="183716" y="210891"/>
                      <a:pt x="212071" y="244041"/>
                    </a:cubicBezTo>
                    <a:cubicBezTo>
                      <a:pt x="200339" y="208997"/>
                      <a:pt x="200339" y="164482"/>
                      <a:pt x="218915" y="138909"/>
                    </a:cubicBezTo>
                    <a:cubicBezTo>
                      <a:pt x="222826" y="125649"/>
                      <a:pt x="232604" y="116178"/>
                      <a:pt x="253136" y="115231"/>
                    </a:cubicBezTo>
                    <a:cubicBezTo>
                      <a:pt x="275625" y="114284"/>
                      <a:pt x="293224" y="134174"/>
                      <a:pt x="305934" y="156905"/>
                    </a:cubicBezTo>
                    <a:cubicBezTo>
                      <a:pt x="316690" y="169217"/>
                      <a:pt x="325490" y="183424"/>
                      <a:pt x="335267" y="198578"/>
                    </a:cubicBezTo>
                    <a:cubicBezTo>
                      <a:pt x="337222" y="160693"/>
                      <a:pt x="342111" y="123755"/>
                      <a:pt x="356778" y="91553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1D6833DB-A25E-1D42-9950-AC99B58BF6D3}"/>
                  </a:ext>
                </a:extLst>
              </p:cNvPr>
              <p:cNvSpPr/>
              <p:nvPr/>
            </p:nvSpPr>
            <p:spPr>
              <a:xfrm>
                <a:off x="9982970" y="-1009263"/>
                <a:ext cx="252483" cy="226775"/>
              </a:xfrm>
              <a:custGeom>
                <a:avLst/>
                <a:gdLst>
                  <a:gd name="connsiteX0" fmla="*/ 174807 w 252483"/>
                  <a:gd name="connsiteY0" fmla="*/ 144375 h 226775"/>
                  <a:gd name="connsiteX1" fmla="*/ 238360 w 252483"/>
                  <a:gd name="connsiteY1" fmla="*/ 167106 h 226775"/>
                  <a:gd name="connsiteX2" fmla="*/ 246182 w 252483"/>
                  <a:gd name="connsiteY2" fmla="*/ 226776 h 226775"/>
                  <a:gd name="connsiteX3" fmla="*/ 216850 w 252483"/>
                  <a:gd name="connsiteY3" fmla="*/ 105543 h 226775"/>
                  <a:gd name="connsiteX4" fmla="*/ 166985 w 252483"/>
                  <a:gd name="connsiteY4" fmla="*/ 124486 h 226775"/>
                  <a:gd name="connsiteX5" fmla="*/ 140586 w 252483"/>
                  <a:gd name="connsiteY5" fmla="*/ 30720 h 226775"/>
                  <a:gd name="connsiteX6" fmla="*/ 48678 w 252483"/>
                  <a:gd name="connsiteY6" fmla="*/ 13672 h 226775"/>
                  <a:gd name="connsiteX7" fmla="*/ 3701 w 252483"/>
                  <a:gd name="connsiteY7" fmla="*/ 159529 h 226775"/>
                  <a:gd name="connsiteX8" fmla="*/ 16412 w 252483"/>
                  <a:gd name="connsiteY8" fmla="*/ 56292 h 226775"/>
                  <a:gd name="connsiteX9" fmla="*/ 108320 w 252483"/>
                  <a:gd name="connsiteY9" fmla="*/ 54398 h 226775"/>
                  <a:gd name="connsiteX10" fmla="*/ 146452 w 252483"/>
                  <a:gd name="connsiteY10" fmla="*/ 177525 h 226775"/>
                  <a:gd name="connsiteX11" fmla="*/ 174807 w 252483"/>
                  <a:gd name="connsiteY11" fmla="*/ 144375 h 226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2483" h="226775">
                    <a:moveTo>
                      <a:pt x="174807" y="144375"/>
                    </a:moveTo>
                    <a:cubicBezTo>
                      <a:pt x="201206" y="128274"/>
                      <a:pt x="228583" y="138693"/>
                      <a:pt x="238360" y="167106"/>
                    </a:cubicBezTo>
                    <a:cubicBezTo>
                      <a:pt x="245205" y="186049"/>
                      <a:pt x="247160" y="206886"/>
                      <a:pt x="246182" y="226776"/>
                    </a:cubicBezTo>
                    <a:cubicBezTo>
                      <a:pt x="257915" y="180366"/>
                      <a:pt x="255960" y="119750"/>
                      <a:pt x="216850" y="105543"/>
                    </a:cubicBezTo>
                    <a:cubicBezTo>
                      <a:pt x="194362" y="97019"/>
                      <a:pt x="178718" y="107437"/>
                      <a:pt x="166985" y="124486"/>
                    </a:cubicBezTo>
                    <a:cubicBezTo>
                      <a:pt x="165029" y="91336"/>
                      <a:pt x="158185" y="59134"/>
                      <a:pt x="140586" y="30720"/>
                    </a:cubicBezTo>
                    <a:cubicBezTo>
                      <a:pt x="121031" y="-535"/>
                      <a:pt x="78988" y="-10954"/>
                      <a:pt x="48678" y="13672"/>
                    </a:cubicBezTo>
                    <a:cubicBezTo>
                      <a:pt x="1746" y="49662"/>
                      <a:pt x="-6076" y="105543"/>
                      <a:pt x="3701" y="159529"/>
                    </a:cubicBezTo>
                    <a:cubicBezTo>
                      <a:pt x="2723" y="128274"/>
                      <a:pt x="-4121" y="83759"/>
                      <a:pt x="16412" y="56292"/>
                    </a:cubicBezTo>
                    <a:cubicBezTo>
                      <a:pt x="41833" y="23143"/>
                      <a:pt x="83876" y="19354"/>
                      <a:pt x="108320" y="54398"/>
                    </a:cubicBezTo>
                    <a:cubicBezTo>
                      <a:pt x="132764" y="89442"/>
                      <a:pt x="143519" y="133957"/>
                      <a:pt x="146452" y="177525"/>
                    </a:cubicBezTo>
                    <a:cubicBezTo>
                      <a:pt x="153296" y="163318"/>
                      <a:pt x="163074" y="151952"/>
                      <a:pt x="174807" y="144375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53" name="Graphic 25">
            <a:extLst>
              <a:ext uri="{FF2B5EF4-FFF2-40B4-BE49-F238E27FC236}">
                <a16:creationId xmlns:a16="http://schemas.microsoft.com/office/drawing/2014/main" id="{CA06C5E8-94F7-9638-CE80-E9C465337D07}"/>
              </a:ext>
            </a:extLst>
          </p:cNvPr>
          <p:cNvGrpSpPr/>
          <p:nvPr/>
        </p:nvGrpSpPr>
        <p:grpSpPr>
          <a:xfrm>
            <a:off x="6761594" y="-140207"/>
            <a:ext cx="3390054" cy="5247129"/>
            <a:chOff x="6304394" y="-787907"/>
            <a:chExt cx="3390054" cy="5247129"/>
          </a:xfrm>
        </p:grpSpPr>
        <p:grpSp>
          <p:nvGrpSpPr>
            <p:cNvPr id="154" name="Graphic 25">
              <a:extLst>
                <a:ext uri="{FF2B5EF4-FFF2-40B4-BE49-F238E27FC236}">
                  <a16:creationId xmlns:a16="http://schemas.microsoft.com/office/drawing/2014/main" id="{0A0CA5C2-75D5-4093-32F9-5EEC751D9622}"/>
                </a:ext>
              </a:extLst>
            </p:cNvPr>
            <p:cNvGrpSpPr/>
            <p:nvPr/>
          </p:nvGrpSpPr>
          <p:grpSpPr>
            <a:xfrm>
              <a:off x="7319384" y="1181857"/>
              <a:ext cx="1438262" cy="3277365"/>
              <a:chOff x="7319384" y="1181857"/>
              <a:chExt cx="1438262" cy="3277365"/>
            </a:xfrm>
          </p:grpSpPr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DA0EA559-71C4-EB9C-33AD-6A784CB582FF}"/>
                  </a:ext>
                </a:extLst>
              </p:cNvPr>
              <p:cNvSpPr/>
              <p:nvPr/>
            </p:nvSpPr>
            <p:spPr>
              <a:xfrm>
                <a:off x="7319384" y="1182804"/>
                <a:ext cx="1437284" cy="3275471"/>
              </a:xfrm>
              <a:custGeom>
                <a:avLst/>
                <a:gdLst>
                  <a:gd name="connsiteX0" fmla="*/ 388165 w 1437284"/>
                  <a:gd name="connsiteY0" fmla="*/ 3193719 h 3275471"/>
                  <a:gd name="connsiteX1" fmla="*/ 355899 w 1437284"/>
                  <a:gd name="connsiteY1" fmla="*/ 3246758 h 3275471"/>
                  <a:gd name="connsiteX2" fmla="*/ 680510 w 1437284"/>
                  <a:gd name="connsiteY2" fmla="*/ 3170987 h 3275471"/>
                  <a:gd name="connsiteX3" fmla="*/ 747975 w 1437284"/>
                  <a:gd name="connsiteY3" fmla="*/ 3183300 h 3275471"/>
                  <a:gd name="connsiteX4" fmla="*/ 834994 w 1437284"/>
                  <a:gd name="connsiteY4" fmla="*/ 3206978 h 3275471"/>
                  <a:gd name="connsiteX5" fmla="*/ 909303 w 1437284"/>
                  <a:gd name="connsiteY5" fmla="*/ 3233498 h 3275471"/>
                  <a:gd name="connsiteX6" fmla="*/ 980678 w 1437284"/>
                  <a:gd name="connsiteY6" fmla="*/ 3259070 h 3275471"/>
                  <a:gd name="connsiteX7" fmla="*/ 1019788 w 1437284"/>
                  <a:gd name="connsiteY7" fmla="*/ 3262859 h 3275471"/>
                  <a:gd name="connsiteX8" fmla="*/ 1056942 w 1437284"/>
                  <a:gd name="connsiteY8" fmla="*/ 3268541 h 3275471"/>
                  <a:gd name="connsiteX9" fmla="*/ 1096052 w 1437284"/>
                  <a:gd name="connsiteY9" fmla="*/ 3272330 h 3275471"/>
                  <a:gd name="connsiteX10" fmla="*/ 1142006 w 1437284"/>
                  <a:gd name="connsiteY10" fmla="*/ 3268541 h 3275471"/>
                  <a:gd name="connsiteX11" fmla="*/ 1190893 w 1437284"/>
                  <a:gd name="connsiteY11" fmla="*/ 3273277 h 3275471"/>
                  <a:gd name="connsiteX12" fmla="*/ 1191871 w 1437284"/>
                  <a:gd name="connsiteY12" fmla="*/ 3268541 h 3275471"/>
                  <a:gd name="connsiteX13" fmla="*/ 1150805 w 1437284"/>
                  <a:gd name="connsiteY13" fmla="*/ 3222132 h 3275471"/>
                  <a:gd name="connsiteX14" fmla="*/ 1068675 w 1437284"/>
                  <a:gd name="connsiteY14" fmla="*/ 3169093 h 3275471"/>
                  <a:gd name="connsiteX15" fmla="*/ 1002189 w 1437284"/>
                  <a:gd name="connsiteY15" fmla="*/ 3134996 h 3275471"/>
                  <a:gd name="connsiteX16" fmla="*/ 1078453 w 1437284"/>
                  <a:gd name="connsiteY16" fmla="*/ 3152992 h 3275471"/>
                  <a:gd name="connsiteX17" fmla="*/ 1213381 w 1437284"/>
                  <a:gd name="connsiteY17" fmla="*/ 3176670 h 3275471"/>
                  <a:gd name="connsiteX18" fmla="*/ 1326800 w 1437284"/>
                  <a:gd name="connsiteY18" fmla="*/ 3194665 h 3275471"/>
                  <a:gd name="connsiteX19" fmla="*/ 1437285 w 1437284"/>
                  <a:gd name="connsiteY19" fmla="*/ 3192771 h 3275471"/>
                  <a:gd name="connsiteX20" fmla="*/ 1425552 w 1437284"/>
                  <a:gd name="connsiteY20" fmla="*/ 3171934 h 3275471"/>
                  <a:gd name="connsiteX21" fmla="*/ 1293557 w 1437284"/>
                  <a:gd name="connsiteY21" fmla="*/ 3117948 h 3275471"/>
                  <a:gd name="connsiteX22" fmla="*/ 959168 w 1437284"/>
                  <a:gd name="connsiteY22" fmla="*/ 2803501 h 3275471"/>
                  <a:gd name="connsiteX23" fmla="*/ 921036 w 1437284"/>
                  <a:gd name="connsiteY23" fmla="*/ 2321412 h 3275471"/>
                  <a:gd name="connsiteX24" fmla="*/ 944501 w 1437284"/>
                  <a:gd name="connsiteY24" fmla="*/ 1641374 h 3275471"/>
                  <a:gd name="connsiteX25" fmla="*/ 931791 w 1437284"/>
                  <a:gd name="connsiteY25" fmla="*/ 1283359 h 3275471"/>
                  <a:gd name="connsiteX26" fmla="*/ 928858 w 1437284"/>
                  <a:gd name="connsiteY26" fmla="*/ 816425 h 3275471"/>
                  <a:gd name="connsiteX27" fmla="*/ 1088230 w 1437284"/>
                  <a:gd name="connsiteY27" fmla="*/ 261407 h 3275471"/>
                  <a:gd name="connsiteX28" fmla="*/ 1311156 w 1437284"/>
                  <a:gd name="connsiteY28" fmla="*/ 102290 h 3275471"/>
                  <a:gd name="connsiteX29" fmla="*/ 1421641 w 1437284"/>
                  <a:gd name="connsiteY29" fmla="*/ 46409 h 3275471"/>
                  <a:gd name="connsiteX30" fmla="*/ 1274979 w 1437284"/>
                  <a:gd name="connsiteY30" fmla="*/ 0 h 3275471"/>
                  <a:gd name="connsiteX31" fmla="*/ 1165472 w 1437284"/>
                  <a:gd name="connsiteY31" fmla="*/ 69140 h 3275471"/>
                  <a:gd name="connsiteX32" fmla="*/ 847705 w 1437284"/>
                  <a:gd name="connsiteY32" fmla="*/ 361803 h 3275471"/>
                  <a:gd name="connsiteX33" fmla="*/ 739175 w 1437284"/>
                  <a:gd name="connsiteY33" fmla="*/ 766227 h 3275471"/>
                  <a:gd name="connsiteX34" fmla="*/ 733309 w 1437284"/>
                  <a:gd name="connsiteY34" fmla="*/ 810742 h 3275471"/>
                  <a:gd name="connsiteX35" fmla="*/ 730376 w 1437284"/>
                  <a:gd name="connsiteY35" fmla="*/ 851469 h 3275471"/>
                  <a:gd name="connsiteX36" fmla="*/ 725487 w 1437284"/>
                  <a:gd name="connsiteY36" fmla="*/ 864728 h 3275471"/>
                  <a:gd name="connsiteX37" fmla="*/ 709843 w 1437284"/>
                  <a:gd name="connsiteY37" fmla="*/ 813583 h 3275471"/>
                  <a:gd name="connsiteX38" fmla="*/ 667800 w 1437284"/>
                  <a:gd name="connsiteY38" fmla="*/ 676250 h 3275471"/>
                  <a:gd name="connsiteX39" fmla="*/ 598380 w 1437284"/>
                  <a:gd name="connsiteY39" fmla="*/ 310658 h 3275471"/>
                  <a:gd name="connsiteX40" fmla="*/ 574914 w 1437284"/>
                  <a:gd name="connsiteY40" fmla="*/ 31255 h 3275471"/>
                  <a:gd name="connsiteX41" fmla="*/ 553403 w 1437284"/>
                  <a:gd name="connsiteY41" fmla="*/ 11365 h 3275471"/>
                  <a:gd name="connsiteX42" fmla="*/ 547537 w 1437284"/>
                  <a:gd name="connsiteY42" fmla="*/ 11365 h 3275471"/>
                  <a:gd name="connsiteX43" fmla="*/ 453674 w 1437284"/>
                  <a:gd name="connsiteY43" fmla="*/ 50198 h 3275471"/>
                  <a:gd name="connsiteX44" fmla="*/ 468340 w 1437284"/>
                  <a:gd name="connsiteY44" fmla="*/ 107973 h 3275471"/>
                  <a:gd name="connsiteX45" fmla="*/ 485939 w 1437284"/>
                  <a:gd name="connsiteY45" fmla="*/ 191320 h 3275471"/>
                  <a:gd name="connsiteX46" fmla="*/ 517227 w 1437284"/>
                  <a:gd name="connsiteY46" fmla="*/ 507661 h 3275471"/>
                  <a:gd name="connsiteX47" fmla="*/ 492784 w 1437284"/>
                  <a:gd name="connsiteY47" fmla="*/ 1595912 h 3275471"/>
                  <a:gd name="connsiteX48" fmla="*/ 482028 w 1437284"/>
                  <a:gd name="connsiteY48" fmla="*/ 2198286 h 3275471"/>
                  <a:gd name="connsiteX49" fmla="*/ 492784 w 1437284"/>
                  <a:gd name="connsiteY49" fmla="*/ 2294893 h 3275471"/>
                  <a:gd name="connsiteX50" fmla="*/ 492784 w 1437284"/>
                  <a:gd name="connsiteY50" fmla="*/ 2389606 h 3275471"/>
                  <a:gd name="connsiteX51" fmla="*/ 254214 w 1437284"/>
                  <a:gd name="connsiteY51" fmla="*/ 3018499 h 3275471"/>
                  <a:gd name="connsiteX52" fmla="*/ 0 w 1437284"/>
                  <a:gd name="connsiteY52" fmla="*/ 3188035 h 3275471"/>
                  <a:gd name="connsiteX53" fmla="*/ 388165 w 1437284"/>
                  <a:gd name="connsiteY53" fmla="*/ 3193719 h 327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437284" h="3275471">
                    <a:moveTo>
                      <a:pt x="388165" y="3193719"/>
                    </a:moveTo>
                    <a:cubicBezTo>
                      <a:pt x="378388" y="3211713"/>
                      <a:pt x="366654" y="3229709"/>
                      <a:pt x="355899" y="3246758"/>
                    </a:cubicBezTo>
                    <a:cubicBezTo>
                      <a:pt x="458563" y="3222132"/>
                      <a:pt x="597402" y="3181405"/>
                      <a:pt x="680510" y="3170987"/>
                    </a:cubicBezTo>
                    <a:cubicBezTo>
                      <a:pt x="703976" y="3172882"/>
                      <a:pt x="725487" y="3177617"/>
                      <a:pt x="747975" y="3183300"/>
                    </a:cubicBezTo>
                    <a:cubicBezTo>
                      <a:pt x="777307" y="3190877"/>
                      <a:pt x="806640" y="3198454"/>
                      <a:pt x="834994" y="3206978"/>
                    </a:cubicBezTo>
                    <a:cubicBezTo>
                      <a:pt x="860416" y="3213608"/>
                      <a:pt x="883881" y="3225921"/>
                      <a:pt x="909303" y="3233498"/>
                    </a:cubicBezTo>
                    <a:cubicBezTo>
                      <a:pt x="932769" y="3241075"/>
                      <a:pt x="957212" y="3254335"/>
                      <a:pt x="980678" y="3259070"/>
                    </a:cubicBezTo>
                    <a:cubicBezTo>
                      <a:pt x="993388" y="3261911"/>
                      <a:pt x="1007078" y="3260017"/>
                      <a:pt x="1019788" y="3262859"/>
                    </a:cubicBezTo>
                    <a:cubicBezTo>
                      <a:pt x="1032498" y="3264753"/>
                      <a:pt x="1044232" y="3266647"/>
                      <a:pt x="1056942" y="3268541"/>
                    </a:cubicBezTo>
                    <a:cubicBezTo>
                      <a:pt x="1069653" y="3270436"/>
                      <a:pt x="1083342" y="3273277"/>
                      <a:pt x="1096052" y="3272330"/>
                    </a:cubicBezTo>
                    <a:cubicBezTo>
                      <a:pt x="1111696" y="3271383"/>
                      <a:pt x="1126362" y="3266647"/>
                      <a:pt x="1142006" y="3268541"/>
                    </a:cubicBezTo>
                    <a:cubicBezTo>
                      <a:pt x="1152761" y="3269488"/>
                      <a:pt x="1181116" y="3279907"/>
                      <a:pt x="1190893" y="3273277"/>
                    </a:cubicBezTo>
                    <a:cubicBezTo>
                      <a:pt x="1192849" y="3272330"/>
                      <a:pt x="1191871" y="3270436"/>
                      <a:pt x="1191871" y="3268541"/>
                    </a:cubicBezTo>
                    <a:cubicBezTo>
                      <a:pt x="1187960" y="3247705"/>
                      <a:pt x="1166450" y="3234445"/>
                      <a:pt x="1150805" y="3222132"/>
                    </a:cubicBezTo>
                    <a:cubicBezTo>
                      <a:pt x="1124407" y="3201295"/>
                      <a:pt x="1097030" y="3186141"/>
                      <a:pt x="1068675" y="3169093"/>
                    </a:cubicBezTo>
                    <a:cubicBezTo>
                      <a:pt x="1047165" y="3155833"/>
                      <a:pt x="1024677" y="3145415"/>
                      <a:pt x="1002189" y="3134996"/>
                    </a:cubicBezTo>
                    <a:cubicBezTo>
                      <a:pt x="1027610" y="3141626"/>
                      <a:pt x="1053031" y="3147309"/>
                      <a:pt x="1078453" y="3152992"/>
                    </a:cubicBezTo>
                    <a:cubicBezTo>
                      <a:pt x="1123429" y="3162463"/>
                      <a:pt x="1168405" y="3168146"/>
                      <a:pt x="1213381" y="3176670"/>
                    </a:cubicBezTo>
                    <a:cubicBezTo>
                      <a:pt x="1250536" y="3183300"/>
                      <a:pt x="1288668" y="3189930"/>
                      <a:pt x="1326800" y="3194665"/>
                    </a:cubicBezTo>
                    <a:cubicBezTo>
                      <a:pt x="1362977" y="3198454"/>
                      <a:pt x="1401109" y="3201295"/>
                      <a:pt x="1437285" y="3192771"/>
                    </a:cubicBezTo>
                    <a:cubicBezTo>
                      <a:pt x="1435330" y="3185194"/>
                      <a:pt x="1430441" y="3178564"/>
                      <a:pt x="1425552" y="3171934"/>
                    </a:cubicBezTo>
                    <a:cubicBezTo>
                      <a:pt x="1382531" y="3152992"/>
                      <a:pt x="1338533" y="3134996"/>
                      <a:pt x="1293557" y="3117948"/>
                    </a:cubicBezTo>
                    <a:cubicBezTo>
                      <a:pt x="1118540" y="3048807"/>
                      <a:pt x="988500" y="3013764"/>
                      <a:pt x="959168" y="2803501"/>
                    </a:cubicBezTo>
                    <a:cubicBezTo>
                      <a:pt x="937657" y="2649119"/>
                      <a:pt x="913213" y="2474847"/>
                      <a:pt x="921036" y="2321412"/>
                    </a:cubicBezTo>
                    <a:cubicBezTo>
                      <a:pt x="931791" y="2094102"/>
                      <a:pt x="927880" y="1868685"/>
                      <a:pt x="944501" y="1641374"/>
                    </a:cubicBezTo>
                    <a:cubicBezTo>
                      <a:pt x="953301" y="1520141"/>
                      <a:pt x="942546" y="1403645"/>
                      <a:pt x="931791" y="1283359"/>
                    </a:cubicBezTo>
                    <a:cubicBezTo>
                      <a:pt x="917124" y="1128030"/>
                      <a:pt x="933747" y="971754"/>
                      <a:pt x="928858" y="816425"/>
                    </a:cubicBezTo>
                    <a:cubicBezTo>
                      <a:pt x="922013" y="615634"/>
                      <a:pt x="925925" y="408212"/>
                      <a:pt x="1088230" y="261407"/>
                    </a:cubicBezTo>
                    <a:cubicBezTo>
                      <a:pt x="1150805" y="204580"/>
                      <a:pt x="1234892" y="150593"/>
                      <a:pt x="1311156" y="102290"/>
                    </a:cubicBezTo>
                    <a:cubicBezTo>
                      <a:pt x="1345377" y="80506"/>
                      <a:pt x="1383509" y="64404"/>
                      <a:pt x="1421641" y="46409"/>
                    </a:cubicBezTo>
                    <a:cubicBezTo>
                      <a:pt x="1371776" y="35044"/>
                      <a:pt x="1322889" y="18942"/>
                      <a:pt x="1274979" y="0"/>
                    </a:cubicBezTo>
                    <a:cubicBezTo>
                      <a:pt x="1239781" y="23678"/>
                      <a:pt x="1202627" y="46409"/>
                      <a:pt x="1165472" y="69140"/>
                    </a:cubicBezTo>
                    <a:cubicBezTo>
                      <a:pt x="1042276" y="146805"/>
                      <a:pt x="921036" y="235835"/>
                      <a:pt x="847705" y="361803"/>
                    </a:cubicBezTo>
                    <a:cubicBezTo>
                      <a:pt x="776330" y="485877"/>
                      <a:pt x="754819" y="626999"/>
                      <a:pt x="739175" y="766227"/>
                    </a:cubicBezTo>
                    <a:cubicBezTo>
                      <a:pt x="737220" y="781381"/>
                      <a:pt x="735264" y="796535"/>
                      <a:pt x="733309" y="810742"/>
                    </a:cubicBezTo>
                    <a:cubicBezTo>
                      <a:pt x="732331" y="824002"/>
                      <a:pt x="731354" y="838209"/>
                      <a:pt x="730376" y="851469"/>
                    </a:cubicBezTo>
                    <a:cubicBezTo>
                      <a:pt x="730376" y="856205"/>
                      <a:pt x="728420" y="860940"/>
                      <a:pt x="725487" y="864728"/>
                    </a:cubicBezTo>
                    <a:cubicBezTo>
                      <a:pt x="721575" y="847680"/>
                      <a:pt x="714731" y="830632"/>
                      <a:pt x="709843" y="813583"/>
                    </a:cubicBezTo>
                    <a:cubicBezTo>
                      <a:pt x="697132" y="767174"/>
                      <a:pt x="683443" y="720765"/>
                      <a:pt x="667800" y="676250"/>
                    </a:cubicBezTo>
                    <a:cubicBezTo>
                      <a:pt x="627712" y="556912"/>
                      <a:pt x="608157" y="432838"/>
                      <a:pt x="598380" y="310658"/>
                    </a:cubicBezTo>
                    <a:cubicBezTo>
                      <a:pt x="590558" y="216892"/>
                      <a:pt x="589580" y="125021"/>
                      <a:pt x="574914" y="31255"/>
                    </a:cubicBezTo>
                    <a:cubicBezTo>
                      <a:pt x="573937" y="22731"/>
                      <a:pt x="563181" y="11365"/>
                      <a:pt x="553403" y="11365"/>
                    </a:cubicBezTo>
                    <a:cubicBezTo>
                      <a:pt x="551448" y="11365"/>
                      <a:pt x="549493" y="11365"/>
                      <a:pt x="547537" y="11365"/>
                    </a:cubicBezTo>
                    <a:cubicBezTo>
                      <a:pt x="513316" y="11365"/>
                      <a:pt x="450740" y="-947"/>
                      <a:pt x="453674" y="50198"/>
                    </a:cubicBezTo>
                    <a:cubicBezTo>
                      <a:pt x="454652" y="70087"/>
                      <a:pt x="461496" y="89977"/>
                      <a:pt x="468340" y="107973"/>
                    </a:cubicBezTo>
                    <a:cubicBezTo>
                      <a:pt x="479095" y="134492"/>
                      <a:pt x="482028" y="163853"/>
                      <a:pt x="485939" y="191320"/>
                    </a:cubicBezTo>
                    <a:cubicBezTo>
                      <a:pt x="502561" y="296451"/>
                      <a:pt x="512338" y="401582"/>
                      <a:pt x="517227" y="507661"/>
                    </a:cubicBezTo>
                    <a:cubicBezTo>
                      <a:pt x="535805" y="870411"/>
                      <a:pt x="513316" y="1233161"/>
                      <a:pt x="492784" y="1595912"/>
                    </a:cubicBezTo>
                    <a:cubicBezTo>
                      <a:pt x="482028" y="1792915"/>
                      <a:pt x="459540" y="2001283"/>
                      <a:pt x="482028" y="2198286"/>
                    </a:cubicBezTo>
                    <a:cubicBezTo>
                      <a:pt x="485939" y="2230488"/>
                      <a:pt x="492784" y="2262691"/>
                      <a:pt x="492784" y="2294893"/>
                    </a:cubicBezTo>
                    <a:lnTo>
                      <a:pt x="492784" y="2389606"/>
                    </a:lnTo>
                    <a:cubicBezTo>
                      <a:pt x="492784" y="2587556"/>
                      <a:pt x="498650" y="2902003"/>
                      <a:pt x="254214" y="3018499"/>
                    </a:cubicBezTo>
                    <a:cubicBezTo>
                      <a:pt x="195549" y="3045966"/>
                      <a:pt x="34221" y="3144467"/>
                      <a:pt x="0" y="3188035"/>
                    </a:cubicBezTo>
                    <a:cubicBezTo>
                      <a:pt x="159372" y="3187089"/>
                      <a:pt x="399897" y="3172882"/>
                      <a:pt x="388165" y="3193719"/>
                    </a:cubicBezTo>
                    <a:close/>
                  </a:path>
                </a:pathLst>
              </a:custGeom>
              <a:solidFill>
                <a:srgbClr val="805335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29E0E7D3-707F-56E7-AEC9-8B5E189457A7}"/>
                  </a:ext>
                </a:extLst>
              </p:cNvPr>
              <p:cNvSpPr/>
              <p:nvPr/>
            </p:nvSpPr>
            <p:spPr>
              <a:xfrm>
                <a:off x="8145105" y="1181857"/>
                <a:ext cx="596898" cy="490628"/>
              </a:xfrm>
              <a:custGeom>
                <a:avLst/>
                <a:gdLst>
                  <a:gd name="connsiteX0" fmla="*/ 263487 w 596898"/>
                  <a:gd name="connsiteY0" fmla="*/ 260460 h 490628"/>
                  <a:gd name="connsiteX1" fmla="*/ 243933 w 596898"/>
                  <a:gd name="connsiteY1" fmla="*/ 279403 h 490628"/>
                  <a:gd name="connsiteX2" fmla="*/ 175490 w 596898"/>
                  <a:gd name="connsiteY2" fmla="*/ 243412 h 490628"/>
                  <a:gd name="connsiteX3" fmla="*/ 169624 w 596898"/>
                  <a:gd name="connsiteY3" fmla="*/ 249095 h 490628"/>
                  <a:gd name="connsiteX4" fmla="*/ 187223 w 596898"/>
                  <a:gd name="connsiteY4" fmla="*/ 297398 h 490628"/>
                  <a:gd name="connsiteX5" fmla="*/ 178423 w 596898"/>
                  <a:gd name="connsiteY5" fmla="*/ 319182 h 490628"/>
                  <a:gd name="connsiteX6" fmla="*/ 151046 w 596898"/>
                  <a:gd name="connsiteY6" fmla="*/ 304028 h 490628"/>
                  <a:gd name="connsiteX7" fmla="*/ 144202 w 596898"/>
                  <a:gd name="connsiteY7" fmla="*/ 306870 h 490628"/>
                  <a:gd name="connsiteX8" fmla="*/ 149091 w 596898"/>
                  <a:gd name="connsiteY8" fmla="*/ 372222 h 490628"/>
                  <a:gd name="connsiteX9" fmla="*/ 141269 w 596898"/>
                  <a:gd name="connsiteY9" fmla="*/ 411054 h 490628"/>
                  <a:gd name="connsiteX10" fmla="*/ 116825 w 596898"/>
                  <a:gd name="connsiteY10" fmla="*/ 428102 h 490628"/>
                  <a:gd name="connsiteX11" fmla="*/ 97271 w 596898"/>
                  <a:gd name="connsiteY11" fmla="*/ 386429 h 490628"/>
                  <a:gd name="connsiteX12" fmla="*/ 89449 w 596898"/>
                  <a:gd name="connsiteY12" fmla="*/ 344755 h 490628"/>
                  <a:gd name="connsiteX13" fmla="*/ 81627 w 596898"/>
                  <a:gd name="connsiteY13" fmla="*/ 345702 h 490628"/>
                  <a:gd name="connsiteX14" fmla="*/ 73804 w 596898"/>
                  <a:gd name="connsiteY14" fmla="*/ 428102 h 490628"/>
                  <a:gd name="connsiteX15" fmla="*/ 24917 w 596898"/>
                  <a:gd name="connsiteY15" fmla="*/ 490613 h 490628"/>
                  <a:gd name="connsiteX16" fmla="*/ 2429 w 596898"/>
                  <a:gd name="connsiteY16" fmla="*/ 401583 h 490628"/>
                  <a:gd name="connsiteX17" fmla="*/ 22962 w 596898"/>
                  <a:gd name="connsiteY17" fmla="*/ 361803 h 490628"/>
                  <a:gd name="connsiteX18" fmla="*/ 340729 w 596898"/>
                  <a:gd name="connsiteY18" fmla="*/ 69140 h 490628"/>
                  <a:gd name="connsiteX19" fmla="*/ 450237 w 596898"/>
                  <a:gd name="connsiteY19" fmla="*/ 0 h 490628"/>
                  <a:gd name="connsiteX20" fmla="*/ 596899 w 596898"/>
                  <a:gd name="connsiteY20" fmla="*/ 46409 h 490628"/>
                  <a:gd name="connsiteX21" fmla="*/ 486413 w 596898"/>
                  <a:gd name="connsiteY21" fmla="*/ 102290 h 490628"/>
                  <a:gd name="connsiteX22" fmla="*/ 263487 w 596898"/>
                  <a:gd name="connsiteY22" fmla="*/ 260460 h 49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96898" h="490628">
                    <a:moveTo>
                      <a:pt x="263487" y="260460"/>
                    </a:moveTo>
                    <a:cubicBezTo>
                      <a:pt x="256643" y="267090"/>
                      <a:pt x="249799" y="272773"/>
                      <a:pt x="243933" y="279403"/>
                    </a:cubicBezTo>
                    <a:cubicBezTo>
                      <a:pt x="219489" y="275614"/>
                      <a:pt x="195045" y="252884"/>
                      <a:pt x="175490" y="243412"/>
                    </a:cubicBezTo>
                    <a:cubicBezTo>
                      <a:pt x="172557" y="241518"/>
                      <a:pt x="167668" y="245306"/>
                      <a:pt x="169624" y="249095"/>
                    </a:cubicBezTo>
                    <a:cubicBezTo>
                      <a:pt x="180379" y="262355"/>
                      <a:pt x="187223" y="280350"/>
                      <a:pt x="187223" y="297398"/>
                    </a:cubicBezTo>
                    <a:cubicBezTo>
                      <a:pt x="187223" y="303081"/>
                      <a:pt x="187223" y="318235"/>
                      <a:pt x="178423" y="319182"/>
                    </a:cubicBezTo>
                    <a:cubicBezTo>
                      <a:pt x="167668" y="321077"/>
                      <a:pt x="157891" y="310658"/>
                      <a:pt x="151046" y="304028"/>
                    </a:cubicBezTo>
                    <a:cubicBezTo>
                      <a:pt x="149091" y="302134"/>
                      <a:pt x="144202" y="303081"/>
                      <a:pt x="144202" y="306870"/>
                    </a:cubicBezTo>
                    <a:cubicBezTo>
                      <a:pt x="146158" y="328654"/>
                      <a:pt x="150069" y="350438"/>
                      <a:pt x="149091" y="372222"/>
                    </a:cubicBezTo>
                    <a:cubicBezTo>
                      <a:pt x="149091" y="384534"/>
                      <a:pt x="148113" y="399688"/>
                      <a:pt x="141269" y="411054"/>
                    </a:cubicBezTo>
                    <a:cubicBezTo>
                      <a:pt x="137358" y="417684"/>
                      <a:pt x="126603" y="431891"/>
                      <a:pt x="116825" y="428102"/>
                    </a:cubicBezTo>
                    <a:cubicBezTo>
                      <a:pt x="103137" y="423367"/>
                      <a:pt x="99226" y="398741"/>
                      <a:pt x="97271" y="386429"/>
                    </a:cubicBezTo>
                    <a:cubicBezTo>
                      <a:pt x="94337" y="372222"/>
                      <a:pt x="92382" y="358015"/>
                      <a:pt x="89449" y="344755"/>
                    </a:cubicBezTo>
                    <a:cubicBezTo>
                      <a:pt x="88471" y="340019"/>
                      <a:pt x="81627" y="341914"/>
                      <a:pt x="81627" y="345702"/>
                    </a:cubicBezTo>
                    <a:cubicBezTo>
                      <a:pt x="78693" y="373169"/>
                      <a:pt x="79671" y="400635"/>
                      <a:pt x="73804" y="428102"/>
                    </a:cubicBezTo>
                    <a:cubicBezTo>
                      <a:pt x="68916" y="450834"/>
                      <a:pt x="56205" y="491560"/>
                      <a:pt x="24917" y="490613"/>
                    </a:cubicBezTo>
                    <a:cubicBezTo>
                      <a:pt x="-4415" y="489666"/>
                      <a:pt x="-1482" y="432838"/>
                      <a:pt x="2429" y="401583"/>
                    </a:cubicBezTo>
                    <a:cubicBezTo>
                      <a:pt x="9274" y="388323"/>
                      <a:pt x="16118" y="375063"/>
                      <a:pt x="22962" y="361803"/>
                    </a:cubicBezTo>
                    <a:cubicBezTo>
                      <a:pt x="96293" y="235835"/>
                      <a:pt x="218511" y="145858"/>
                      <a:pt x="340729" y="69140"/>
                    </a:cubicBezTo>
                    <a:cubicBezTo>
                      <a:pt x="376906" y="46409"/>
                      <a:pt x="414060" y="23678"/>
                      <a:pt x="450237" y="0"/>
                    </a:cubicBezTo>
                    <a:cubicBezTo>
                      <a:pt x="498146" y="18943"/>
                      <a:pt x="547033" y="35044"/>
                      <a:pt x="596899" y="46409"/>
                    </a:cubicBezTo>
                    <a:cubicBezTo>
                      <a:pt x="558766" y="63458"/>
                      <a:pt x="519657" y="80506"/>
                      <a:pt x="486413" y="102290"/>
                    </a:cubicBezTo>
                    <a:cubicBezTo>
                      <a:pt x="409171" y="150594"/>
                      <a:pt x="326063" y="203633"/>
                      <a:pt x="263487" y="260460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D6B31196-5303-3EB8-24B4-BEA5FF2A2B68}"/>
                  </a:ext>
                </a:extLst>
              </p:cNvPr>
              <p:cNvSpPr/>
              <p:nvPr/>
            </p:nvSpPr>
            <p:spPr>
              <a:xfrm>
                <a:off x="7774840" y="1191922"/>
                <a:ext cx="164433" cy="576633"/>
              </a:xfrm>
              <a:custGeom>
                <a:avLst/>
                <a:gdLst>
                  <a:gd name="connsiteX0" fmla="*/ 160523 w 164433"/>
                  <a:gd name="connsiteY0" fmla="*/ 511803 h 576633"/>
                  <a:gd name="connsiteX1" fmla="*/ 104792 w 164433"/>
                  <a:gd name="connsiteY1" fmla="*/ 570525 h 576633"/>
                  <a:gd name="connsiteX2" fmla="*/ 64704 w 164433"/>
                  <a:gd name="connsiteY2" fmla="*/ 514644 h 576633"/>
                  <a:gd name="connsiteX3" fmla="*/ 63726 w 164433"/>
                  <a:gd name="connsiteY3" fmla="*/ 497596 h 576633"/>
                  <a:gd name="connsiteX4" fmla="*/ 32438 w 164433"/>
                  <a:gd name="connsiteY4" fmla="*/ 181255 h 576633"/>
                  <a:gd name="connsiteX5" fmla="*/ 14839 w 164433"/>
                  <a:gd name="connsiteY5" fmla="*/ 97908 h 576633"/>
                  <a:gd name="connsiteX6" fmla="*/ 172 w 164433"/>
                  <a:gd name="connsiteY6" fmla="*/ 40133 h 576633"/>
                  <a:gd name="connsiteX7" fmla="*/ 94037 w 164433"/>
                  <a:gd name="connsiteY7" fmla="*/ 1300 h 576633"/>
                  <a:gd name="connsiteX8" fmla="*/ 99903 w 164433"/>
                  <a:gd name="connsiteY8" fmla="*/ 1300 h 576633"/>
                  <a:gd name="connsiteX9" fmla="*/ 121413 w 164433"/>
                  <a:gd name="connsiteY9" fmla="*/ 21190 h 576633"/>
                  <a:gd name="connsiteX10" fmla="*/ 144879 w 164433"/>
                  <a:gd name="connsiteY10" fmla="*/ 300593 h 576633"/>
                  <a:gd name="connsiteX11" fmla="*/ 164434 w 164433"/>
                  <a:gd name="connsiteY11" fmla="*/ 463499 h 576633"/>
                  <a:gd name="connsiteX12" fmla="*/ 160523 w 164433"/>
                  <a:gd name="connsiteY12" fmla="*/ 511803 h 57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4433" h="576633">
                    <a:moveTo>
                      <a:pt x="160523" y="511803"/>
                    </a:moveTo>
                    <a:cubicBezTo>
                      <a:pt x="156612" y="534534"/>
                      <a:pt x="141946" y="596098"/>
                      <a:pt x="104792" y="570525"/>
                    </a:cubicBezTo>
                    <a:cubicBezTo>
                      <a:pt x="86214" y="558212"/>
                      <a:pt x="74481" y="536428"/>
                      <a:pt x="64704" y="514644"/>
                    </a:cubicBezTo>
                    <a:cubicBezTo>
                      <a:pt x="64704" y="508962"/>
                      <a:pt x="63726" y="503279"/>
                      <a:pt x="63726" y="497596"/>
                    </a:cubicBezTo>
                    <a:cubicBezTo>
                      <a:pt x="57860" y="391518"/>
                      <a:pt x="49060" y="285439"/>
                      <a:pt x="32438" y="181255"/>
                    </a:cubicBezTo>
                    <a:cubicBezTo>
                      <a:pt x="28527" y="153788"/>
                      <a:pt x="25594" y="124428"/>
                      <a:pt x="14839" y="97908"/>
                    </a:cubicBezTo>
                    <a:cubicBezTo>
                      <a:pt x="7017" y="78965"/>
                      <a:pt x="1150" y="60023"/>
                      <a:pt x="172" y="40133"/>
                    </a:cubicBezTo>
                    <a:cubicBezTo>
                      <a:pt x="-3738" y="-11012"/>
                      <a:pt x="59815" y="1300"/>
                      <a:pt x="94037" y="1300"/>
                    </a:cubicBezTo>
                    <a:cubicBezTo>
                      <a:pt x="95992" y="1300"/>
                      <a:pt x="97947" y="1300"/>
                      <a:pt x="99903" y="1300"/>
                    </a:cubicBezTo>
                    <a:cubicBezTo>
                      <a:pt x="109680" y="1300"/>
                      <a:pt x="119457" y="12666"/>
                      <a:pt x="121413" y="21190"/>
                    </a:cubicBezTo>
                    <a:cubicBezTo>
                      <a:pt x="136080" y="114956"/>
                      <a:pt x="137057" y="206828"/>
                      <a:pt x="144879" y="300593"/>
                    </a:cubicBezTo>
                    <a:cubicBezTo>
                      <a:pt x="149768" y="354579"/>
                      <a:pt x="155634" y="409513"/>
                      <a:pt x="164434" y="463499"/>
                    </a:cubicBezTo>
                    <a:cubicBezTo>
                      <a:pt x="163456" y="479601"/>
                      <a:pt x="162478" y="495702"/>
                      <a:pt x="160523" y="511803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58" name="Graphic 25">
                <a:extLst>
                  <a:ext uri="{FF2B5EF4-FFF2-40B4-BE49-F238E27FC236}">
                    <a16:creationId xmlns:a16="http://schemas.microsoft.com/office/drawing/2014/main" id="{B457402C-C21A-AFA4-C611-43E35EE7113F}"/>
                  </a:ext>
                </a:extLst>
              </p:cNvPr>
              <p:cNvGrpSpPr/>
              <p:nvPr/>
            </p:nvGrpSpPr>
            <p:grpSpPr>
              <a:xfrm>
                <a:off x="7834546" y="1641722"/>
                <a:ext cx="519743" cy="2703231"/>
                <a:chOff x="7834546" y="1641722"/>
                <a:chExt cx="519743" cy="2703231"/>
              </a:xfrm>
              <a:solidFill>
                <a:srgbClr val="805335">
                  <a:alpha val="60000"/>
                </a:srgbClr>
              </a:solidFill>
            </p:grpSpPr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C83A20C8-4F79-8F2E-F401-E633D9322747}"/>
                    </a:ext>
                  </a:extLst>
                </p:cNvPr>
                <p:cNvSpPr/>
                <p:nvPr/>
              </p:nvSpPr>
              <p:spPr>
                <a:xfrm>
                  <a:off x="8229188" y="1641722"/>
                  <a:ext cx="47536" cy="1010652"/>
                </a:xfrm>
                <a:custGeom>
                  <a:avLst/>
                  <a:gdLst>
                    <a:gd name="connsiteX0" fmla="*/ 5365 w 47536"/>
                    <a:gd name="connsiteY0" fmla="*/ 491052 h 1010652"/>
                    <a:gd name="connsiteX1" fmla="*/ 1454 w 47536"/>
                    <a:gd name="connsiteY1" fmla="*/ 230591 h 1010652"/>
                    <a:gd name="connsiteX2" fmla="*/ 9276 w 47536"/>
                    <a:gd name="connsiteY2" fmla="*/ 114094 h 1010652"/>
                    <a:gd name="connsiteX3" fmla="*/ 42519 w 47536"/>
                    <a:gd name="connsiteY3" fmla="*/ 439 h 1010652"/>
                    <a:gd name="connsiteX4" fmla="*/ 47408 w 47536"/>
                    <a:gd name="connsiteY4" fmla="*/ 5174 h 1010652"/>
                    <a:gd name="connsiteX5" fmla="*/ 28830 w 47536"/>
                    <a:gd name="connsiteY5" fmla="*/ 122619 h 1010652"/>
                    <a:gd name="connsiteX6" fmla="*/ 21986 w 47536"/>
                    <a:gd name="connsiteY6" fmla="*/ 245745 h 1010652"/>
                    <a:gd name="connsiteX7" fmla="*/ 25897 w 47536"/>
                    <a:gd name="connsiteY7" fmla="*/ 505259 h 1010652"/>
                    <a:gd name="connsiteX8" fmla="*/ 22964 w 47536"/>
                    <a:gd name="connsiteY8" fmla="*/ 763825 h 1010652"/>
                    <a:gd name="connsiteX9" fmla="*/ 35675 w 47536"/>
                    <a:gd name="connsiteY9" fmla="*/ 887899 h 1010652"/>
                    <a:gd name="connsiteX10" fmla="*/ 30786 w 47536"/>
                    <a:gd name="connsiteY10" fmla="*/ 1009131 h 1010652"/>
                    <a:gd name="connsiteX11" fmla="*/ 22964 w 47536"/>
                    <a:gd name="connsiteY11" fmla="*/ 1003448 h 1010652"/>
                    <a:gd name="connsiteX12" fmla="*/ 2432 w 47536"/>
                    <a:gd name="connsiteY12" fmla="*/ 749617 h 1010652"/>
                    <a:gd name="connsiteX13" fmla="*/ 5365 w 47536"/>
                    <a:gd name="connsiteY13" fmla="*/ 491052 h 1010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7536" h="1010652">
                      <a:moveTo>
                        <a:pt x="5365" y="491052"/>
                      </a:moveTo>
                      <a:cubicBezTo>
                        <a:pt x="5365" y="403916"/>
                        <a:pt x="3409" y="317727"/>
                        <a:pt x="1454" y="230591"/>
                      </a:cubicBezTo>
                      <a:cubicBezTo>
                        <a:pt x="476" y="190812"/>
                        <a:pt x="476" y="152927"/>
                        <a:pt x="9276" y="114094"/>
                      </a:cubicBezTo>
                      <a:cubicBezTo>
                        <a:pt x="18075" y="75262"/>
                        <a:pt x="22964" y="35483"/>
                        <a:pt x="42519" y="439"/>
                      </a:cubicBezTo>
                      <a:cubicBezTo>
                        <a:pt x="43497" y="-1455"/>
                        <a:pt x="48386" y="3280"/>
                        <a:pt x="47408" y="5174"/>
                      </a:cubicBezTo>
                      <a:cubicBezTo>
                        <a:pt x="33719" y="43060"/>
                        <a:pt x="33719" y="82839"/>
                        <a:pt x="28830" y="122619"/>
                      </a:cubicBezTo>
                      <a:cubicBezTo>
                        <a:pt x="23942" y="164292"/>
                        <a:pt x="21008" y="203124"/>
                        <a:pt x="21986" y="245745"/>
                      </a:cubicBezTo>
                      <a:cubicBezTo>
                        <a:pt x="23942" y="332881"/>
                        <a:pt x="25897" y="419070"/>
                        <a:pt x="25897" y="505259"/>
                      </a:cubicBezTo>
                      <a:cubicBezTo>
                        <a:pt x="25897" y="591447"/>
                        <a:pt x="15142" y="678583"/>
                        <a:pt x="22964" y="763825"/>
                      </a:cubicBezTo>
                      <a:cubicBezTo>
                        <a:pt x="26875" y="804551"/>
                        <a:pt x="32741" y="846225"/>
                        <a:pt x="35675" y="887899"/>
                      </a:cubicBezTo>
                      <a:cubicBezTo>
                        <a:pt x="38608" y="929572"/>
                        <a:pt x="35675" y="968405"/>
                        <a:pt x="30786" y="1009131"/>
                      </a:cubicBezTo>
                      <a:cubicBezTo>
                        <a:pt x="29808" y="1013866"/>
                        <a:pt x="23942" y="1006290"/>
                        <a:pt x="22964" y="1003448"/>
                      </a:cubicBezTo>
                      <a:cubicBezTo>
                        <a:pt x="16120" y="919154"/>
                        <a:pt x="10253" y="833913"/>
                        <a:pt x="2432" y="749617"/>
                      </a:cubicBezTo>
                      <a:cubicBezTo>
                        <a:pt x="-4413" y="663429"/>
                        <a:pt x="5365" y="577240"/>
                        <a:pt x="5365" y="491052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507EFA16-8588-360C-40A8-EC6BCA694BF7}"/>
                    </a:ext>
                  </a:extLst>
                </p:cNvPr>
                <p:cNvSpPr/>
                <p:nvPr/>
              </p:nvSpPr>
              <p:spPr>
                <a:xfrm>
                  <a:off x="8127001" y="2403714"/>
                  <a:ext cx="68052" cy="1125825"/>
                </a:xfrm>
                <a:custGeom>
                  <a:avLst/>
                  <a:gdLst>
                    <a:gd name="connsiteX0" fmla="*/ 13688 w 68052"/>
                    <a:gd name="connsiteY0" fmla="*/ 834359 h 1125825"/>
                    <a:gd name="connsiteX1" fmla="*/ 30310 w 68052"/>
                    <a:gd name="connsiteY1" fmla="*/ 551168 h 1125825"/>
                    <a:gd name="connsiteX2" fmla="*/ 37154 w 68052"/>
                    <a:gd name="connsiteY2" fmla="*/ 263241 h 1125825"/>
                    <a:gd name="connsiteX3" fmla="*/ 4888 w 68052"/>
                    <a:gd name="connsiteY3" fmla="*/ 886 h 1125825"/>
                    <a:gd name="connsiteX4" fmla="*/ 9777 w 68052"/>
                    <a:gd name="connsiteY4" fmla="*/ 4674 h 1125825"/>
                    <a:gd name="connsiteX5" fmla="*/ 60620 w 68052"/>
                    <a:gd name="connsiteY5" fmla="*/ 280289 h 1125825"/>
                    <a:gd name="connsiteX6" fmla="*/ 55731 w 68052"/>
                    <a:gd name="connsiteY6" fmla="*/ 570110 h 1125825"/>
                    <a:gd name="connsiteX7" fmla="*/ 30310 w 68052"/>
                    <a:gd name="connsiteY7" fmla="*/ 846672 h 1125825"/>
                    <a:gd name="connsiteX8" fmla="*/ 6844 w 68052"/>
                    <a:gd name="connsiteY8" fmla="*/ 1125128 h 1125825"/>
                    <a:gd name="connsiteX9" fmla="*/ 0 w 68052"/>
                    <a:gd name="connsiteY9" fmla="*/ 1119445 h 1125825"/>
                    <a:gd name="connsiteX10" fmla="*/ 13688 w 68052"/>
                    <a:gd name="connsiteY10" fmla="*/ 834359 h 1125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8052" h="1125825">
                      <a:moveTo>
                        <a:pt x="13688" y="834359"/>
                      </a:moveTo>
                      <a:cubicBezTo>
                        <a:pt x="16621" y="739646"/>
                        <a:pt x="21511" y="645881"/>
                        <a:pt x="30310" y="551168"/>
                      </a:cubicBezTo>
                      <a:cubicBezTo>
                        <a:pt x="39109" y="455508"/>
                        <a:pt x="46931" y="359848"/>
                        <a:pt x="37154" y="263241"/>
                      </a:cubicBezTo>
                      <a:cubicBezTo>
                        <a:pt x="28355" y="176105"/>
                        <a:pt x="3911" y="88022"/>
                        <a:pt x="4888" y="886"/>
                      </a:cubicBezTo>
                      <a:cubicBezTo>
                        <a:pt x="4888" y="-1956"/>
                        <a:pt x="9777" y="2780"/>
                        <a:pt x="9777" y="4674"/>
                      </a:cubicBezTo>
                      <a:cubicBezTo>
                        <a:pt x="14666" y="98441"/>
                        <a:pt x="47909" y="188417"/>
                        <a:pt x="60620" y="280289"/>
                      </a:cubicBezTo>
                      <a:cubicBezTo>
                        <a:pt x="73331" y="376896"/>
                        <a:pt x="68442" y="473503"/>
                        <a:pt x="55731" y="570110"/>
                      </a:cubicBezTo>
                      <a:cubicBezTo>
                        <a:pt x="43998" y="661982"/>
                        <a:pt x="35199" y="753854"/>
                        <a:pt x="30310" y="846672"/>
                      </a:cubicBezTo>
                      <a:cubicBezTo>
                        <a:pt x="24444" y="939491"/>
                        <a:pt x="24444" y="1034204"/>
                        <a:pt x="6844" y="1125128"/>
                      </a:cubicBezTo>
                      <a:cubicBezTo>
                        <a:pt x="5866" y="1127969"/>
                        <a:pt x="0" y="1121339"/>
                        <a:pt x="0" y="1119445"/>
                      </a:cubicBezTo>
                      <a:cubicBezTo>
                        <a:pt x="1955" y="1024732"/>
                        <a:pt x="10755" y="929072"/>
                        <a:pt x="13688" y="834359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722FB15F-F227-E847-79C7-4E0C5604902D}"/>
                    </a:ext>
                  </a:extLst>
                </p:cNvPr>
                <p:cNvSpPr/>
                <p:nvPr/>
              </p:nvSpPr>
              <p:spPr>
                <a:xfrm>
                  <a:off x="8185666" y="3665283"/>
                  <a:ext cx="109239" cy="542926"/>
                </a:xfrm>
                <a:custGeom>
                  <a:avLst/>
                  <a:gdLst>
                    <a:gd name="connsiteX0" fmla="*/ 5866 w 109239"/>
                    <a:gd name="connsiteY0" fmla="*/ 4680 h 542926"/>
                    <a:gd name="connsiteX1" fmla="*/ 21511 w 109239"/>
                    <a:gd name="connsiteY1" fmla="*/ 144856 h 542926"/>
                    <a:gd name="connsiteX2" fmla="*/ 31288 w 109239"/>
                    <a:gd name="connsiteY2" fmla="*/ 285031 h 542926"/>
                    <a:gd name="connsiteX3" fmla="*/ 106574 w 109239"/>
                    <a:gd name="connsiteY3" fmla="*/ 534126 h 542926"/>
                    <a:gd name="connsiteX4" fmla="*/ 101686 w 109239"/>
                    <a:gd name="connsiteY4" fmla="*/ 540756 h 542926"/>
                    <a:gd name="connsiteX5" fmla="*/ 14666 w 109239"/>
                    <a:gd name="connsiteY5" fmla="*/ 312497 h 542926"/>
                    <a:gd name="connsiteX6" fmla="*/ 9777 w 109239"/>
                    <a:gd name="connsiteY6" fmla="*/ 161904 h 542926"/>
                    <a:gd name="connsiteX7" fmla="*/ 0 w 109239"/>
                    <a:gd name="connsiteY7" fmla="*/ 1839 h 542926"/>
                    <a:gd name="connsiteX8" fmla="*/ 5866 w 109239"/>
                    <a:gd name="connsiteY8" fmla="*/ 4680 h 542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239" h="542926">
                      <a:moveTo>
                        <a:pt x="5866" y="4680"/>
                      </a:moveTo>
                      <a:cubicBezTo>
                        <a:pt x="9777" y="51090"/>
                        <a:pt x="17599" y="97499"/>
                        <a:pt x="21511" y="144856"/>
                      </a:cubicBezTo>
                      <a:cubicBezTo>
                        <a:pt x="25422" y="191265"/>
                        <a:pt x="27377" y="238621"/>
                        <a:pt x="31288" y="285031"/>
                      </a:cubicBezTo>
                      <a:cubicBezTo>
                        <a:pt x="37154" y="369326"/>
                        <a:pt x="49865" y="464985"/>
                        <a:pt x="106574" y="534126"/>
                      </a:cubicBezTo>
                      <a:cubicBezTo>
                        <a:pt x="111463" y="539808"/>
                        <a:pt x="109508" y="546438"/>
                        <a:pt x="101686" y="540756"/>
                      </a:cubicBezTo>
                      <a:cubicBezTo>
                        <a:pt x="34221" y="484875"/>
                        <a:pt x="23466" y="393004"/>
                        <a:pt x="14666" y="312497"/>
                      </a:cubicBezTo>
                      <a:cubicBezTo>
                        <a:pt x="9777" y="263247"/>
                        <a:pt x="10755" y="212102"/>
                        <a:pt x="9777" y="161904"/>
                      </a:cubicBezTo>
                      <a:cubicBezTo>
                        <a:pt x="8799" y="107918"/>
                        <a:pt x="2933" y="54879"/>
                        <a:pt x="0" y="1839"/>
                      </a:cubicBezTo>
                      <a:cubicBezTo>
                        <a:pt x="0" y="-2896"/>
                        <a:pt x="5866" y="2787"/>
                        <a:pt x="5866" y="4680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7D377FFD-6976-197A-3CE2-3935F4991FFE}"/>
                    </a:ext>
                  </a:extLst>
                </p:cNvPr>
                <p:cNvSpPr/>
                <p:nvPr/>
              </p:nvSpPr>
              <p:spPr>
                <a:xfrm>
                  <a:off x="8175348" y="4222241"/>
                  <a:ext cx="178940" cy="122712"/>
                </a:xfrm>
                <a:custGeom>
                  <a:avLst/>
                  <a:gdLst>
                    <a:gd name="connsiteX0" fmla="*/ 3473 w 178940"/>
                    <a:gd name="connsiteY0" fmla="*/ 1793 h 122712"/>
                    <a:gd name="connsiteX1" fmla="*/ 95382 w 178940"/>
                    <a:gd name="connsiteY1" fmla="*/ 61462 h 122712"/>
                    <a:gd name="connsiteX2" fmla="*/ 176534 w 178940"/>
                    <a:gd name="connsiteY2" fmla="*/ 116396 h 122712"/>
                    <a:gd name="connsiteX3" fmla="*/ 176534 w 178940"/>
                    <a:gd name="connsiteY3" fmla="*/ 122078 h 122712"/>
                    <a:gd name="connsiteX4" fmla="*/ 133514 w 178940"/>
                    <a:gd name="connsiteY4" fmla="*/ 101241 h 122712"/>
                    <a:gd name="connsiteX5" fmla="*/ 73871 w 178940"/>
                    <a:gd name="connsiteY5" fmla="*/ 66198 h 122712"/>
                    <a:gd name="connsiteX6" fmla="*/ 540 w 178940"/>
                    <a:gd name="connsiteY6" fmla="*/ 1793 h 122712"/>
                    <a:gd name="connsiteX7" fmla="*/ 3473 w 178940"/>
                    <a:gd name="connsiteY7" fmla="*/ 1793 h 122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940" h="122712">
                      <a:moveTo>
                        <a:pt x="3473" y="1793"/>
                      </a:moveTo>
                      <a:cubicBezTo>
                        <a:pt x="24006" y="30207"/>
                        <a:pt x="65071" y="44414"/>
                        <a:pt x="95382" y="61462"/>
                      </a:cubicBezTo>
                      <a:cubicBezTo>
                        <a:pt x="123736" y="78511"/>
                        <a:pt x="153068" y="93665"/>
                        <a:pt x="176534" y="116396"/>
                      </a:cubicBezTo>
                      <a:cubicBezTo>
                        <a:pt x="177512" y="117343"/>
                        <a:pt x="181423" y="124920"/>
                        <a:pt x="176534" y="122078"/>
                      </a:cubicBezTo>
                      <a:cubicBezTo>
                        <a:pt x="162845" y="114501"/>
                        <a:pt x="146224" y="110713"/>
                        <a:pt x="133514" y="101241"/>
                      </a:cubicBezTo>
                      <a:cubicBezTo>
                        <a:pt x="114936" y="88929"/>
                        <a:pt x="94404" y="76617"/>
                        <a:pt x="73871" y="66198"/>
                      </a:cubicBezTo>
                      <a:cubicBezTo>
                        <a:pt x="47472" y="51991"/>
                        <a:pt x="15206" y="28313"/>
                        <a:pt x="540" y="1793"/>
                      </a:cubicBezTo>
                      <a:cubicBezTo>
                        <a:pt x="-1416" y="-1048"/>
                        <a:pt x="2495" y="-101"/>
                        <a:pt x="3473" y="1793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E56A8968-AEAC-7F43-B0E3-06081D09BBF6}"/>
                    </a:ext>
                  </a:extLst>
                </p:cNvPr>
                <p:cNvSpPr/>
                <p:nvPr/>
              </p:nvSpPr>
              <p:spPr>
                <a:xfrm>
                  <a:off x="7834546" y="3194191"/>
                  <a:ext cx="120962" cy="1104020"/>
                </a:xfrm>
                <a:custGeom>
                  <a:avLst/>
                  <a:gdLst>
                    <a:gd name="connsiteX0" fmla="*/ 109 w 120962"/>
                    <a:gd name="connsiteY0" fmla="*/ 1096142 h 1104020"/>
                    <a:gd name="connsiteX1" fmla="*/ 52907 w 120962"/>
                    <a:gd name="connsiteY1" fmla="*/ 979646 h 1104020"/>
                    <a:gd name="connsiteX2" fmla="*/ 80284 w 120962"/>
                    <a:gd name="connsiteY2" fmla="*/ 833788 h 1104020"/>
                    <a:gd name="connsiteX3" fmla="*/ 88106 w 120962"/>
                    <a:gd name="connsiteY3" fmla="*/ 548702 h 1104020"/>
                    <a:gd name="connsiteX4" fmla="*/ 95928 w 120962"/>
                    <a:gd name="connsiteY4" fmla="*/ 420840 h 1104020"/>
                    <a:gd name="connsiteX5" fmla="*/ 105706 w 120962"/>
                    <a:gd name="connsiteY5" fmla="*/ 281612 h 1104020"/>
                    <a:gd name="connsiteX6" fmla="*/ 106684 w 120962"/>
                    <a:gd name="connsiteY6" fmla="*/ 145225 h 1104020"/>
                    <a:gd name="connsiteX7" fmla="*/ 107661 w 120962"/>
                    <a:gd name="connsiteY7" fmla="*/ 1262 h 1104020"/>
                    <a:gd name="connsiteX8" fmla="*/ 114506 w 120962"/>
                    <a:gd name="connsiteY8" fmla="*/ 5997 h 1104020"/>
                    <a:gd name="connsiteX9" fmla="*/ 117439 w 120962"/>
                    <a:gd name="connsiteY9" fmla="*/ 144278 h 1104020"/>
                    <a:gd name="connsiteX10" fmla="*/ 120372 w 120962"/>
                    <a:gd name="connsiteY10" fmla="*/ 292030 h 1104020"/>
                    <a:gd name="connsiteX11" fmla="*/ 111572 w 120962"/>
                    <a:gd name="connsiteY11" fmla="*/ 572380 h 1104020"/>
                    <a:gd name="connsiteX12" fmla="*/ 102772 w 120962"/>
                    <a:gd name="connsiteY12" fmla="*/ 858413 h 1104020"/>
                    <a:gd name="connsiteX13" fmla="*/ 67574 w 120962"/>
                    <a:gd name="connsiteY13" fmla="*/ 992906 h 1104020"/>
                    <a:gd name="connsiteX14" fmla="*/ 6953 w 120962"/>
                    <a:gd name="connsiteY14" fmla="*/ 1103720 h 1104020"/>
                    <a:gd name="connsiteX15" fmla="*/ 109 w 120962"/>
                    <a:gd name="connsiteY15" fmla="*/ 1096142 h 110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0962" h="1104020">
                      <a:moveTo>
                        <a:pt x="109" y="1096142"/>
                      </a:moveTo>
                      <a:cubicBezTo>
                        <a:pt x="21619" y="1058257"/>
                        <a:pt x="39219" y="1021319"/>
                        <a:pt x="52907" y="979646"/>
                      </a:cubicBezTo>
                      <a:cubicBezTo>
                        <a:pt x="67574" y="932289"/>
                        <a:pt x="73440" y="883038"/>
                        <a:pt x="80284" y="833788"/>
                      </a:cubicBezTo>
                      <a:cubicBezTo>
                        <a:pt x="92995" y="740022"/>
                        <a:pt x="83218" y="643415"/>
                        <a:pt x="88106" y="548702"/>
                      </a:cubicBezTo>
                      <a:cubicBezTo>
                        <a:pt x="90062" y="506081"/>
                        <a:pt x="91039" y="463460"/>
                        <a:pt x="95928" y="420840"/>
                      </a:cubicBezTo>
                      <a:cubicBezTo>
                        <a:pt x="100817" y="374430"/>
                        <a:pt x="104728" y="328021"/>
                        <a:pt x="105706" y="281612"/>
                      </a:cubicBezTo>
                      <a:cubicBezTo>
                        <a:pt x="106684" y="236149"/>
                        <a:pt x="104728" y="190687"/>
                        <a:pt x="106684" y="145225"/>
                      </a:cubicBezTo>
                      <a:cubicBezTo>
                        <a:pt x="108639" y="96921"/>
                        <a:pt x="109617" y="49565"/>
                        <a:pt x="107661" y="1262"/>
                      </a:cubicBezTo>
                      <a:cubicBezTo>
                        <a:pt x="107661" y="-2527"/>
                        <a:pt x="114506" y="3156"/>
                        <a:pt x="114506" y="5997"/>
                      </a:cubicBezTo>
                      <a:cubicBezTo>
                        <a:pt x="118417" y="52407"/>
                        <a:pt x="119394" y="97868"/>
                        <a:pt x="117439" y="144278"/>
                      </a:cubicBezTo>
                      <a:cubicBezTo>
                        <a:pt x="114506" y="193529"/>
                        <a:pt x="119394" y="242779"/>
                        <a:pt x="120372" y="292030"/>
                      </a:cubicBezTo>
                      <a:cubicBezTo>
                        <a:pt x="123305" y="385796"/>
                        <a:pt x="114506" y="479561"/>
                        <a:pt x="111572" y="572380"/>
                      </a:cubicBezTo>
                      <a:cubicBezTo>
                        <a:pt x="108639" y="667093"/>
                        <a:pt x="116461" y="763700"/>
                        <a:pt x="102772" y="858413"/>
                      </a:cubicBezTo>
                      <a:cubicBezTo>
                        <a:pt x="96906" y="903875"/>
                        <a:pt x="84195" y="949337"/>
                        <a:pt x="67574" y="992906"/>
                      </a:cubicBezTo>
                      <a:cubicBezTo>
                        <a:pt x="51930" y="1030790"/>
                        <a:pt x="38241" y="1074359"/>
                        <a:pt x="6953" y="1103720"/>
                      </a:cubicBezTo>
                      <a:cubicBezTo>
                        <a:pt x="4998" y="1105614"/>
                        <a:pt x="-868" y="1098037"/>
                        <a:pt x="109" y="1096142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8C246407-B4EE-A486-87E7-4A1D5CA5A42C}"/>
                  </a:ext>
                </a:extLst>
              </p:cNvPr>
              <p:cNvSpPr/>
              <p:nvPr/>
            </p:nvSpPr>
            <p:spPr>
              <a:xfrm>
                <a:off x="8135003" y="3642498"/>
                <a:ext cx="622643" cy="738286"/>
              </a:xfrm>
              <a:custGeom>
                <a:avLst/>
                <a:gdLst>
                  <a:gd name="connsiteX0" fmla="*/ 212968 w 622643"/>
                  <a:gd name="connsiteY0" fmla="*/ 681932 h 738286"/>
                  <a:gd name="connsiteX1" fmla="*/ 1775 w 622643"/>
                  <a:gd name="connsiteY1" fmla="*/ 464093 h 738286"/>
                  <a:gd name="connsiteX2" fmla="*/ 43819 w 622643"/>
                  <a:gd name="connsiteY2" fmla="*/ 531339 h 738286"/>
                  <a:gd name="connsiteX3" fmla="*/ 98572 w 622643"/>
                  <a:gd name="connsiteY3" fmla="*/ 573960 h 738286"/>
                  <a:gd name="connsiteX4" fmla="*/ 101505 w 622643"/>
                  <a:gd name="connsiteY4" fmla="*/ 571119 h 738286"/>
                  <a:gd name="connsiteX5" fmla="*/ 51641 w 622643"/>
                  <a:gd name="connsiteY5" fmla="*/ 262354 h 738286"/>
                  <a:gd name="connsiteX6" fmla="*/ 65329 w 622643"/>
                  <a:gd name="connsiteY6" fmla="*/ 0 h 738286"/>
                  <a:gd name="connsiteX7" fmla="*/ 68262 w 622643"/>
                  <a:gd name="connsiteY7" fmla="*/ 22731 h 738286"/>
                  <a:gd name="connsiteX8" fmla="*/ 75106 w 622643"/>
                  <a:gd name="connsiteY8" fmla="*/ 227310 h 738286"/>
                  <a:gd name="connsiteX9" fmla="*/ 113238 w 622643"/>
                  <a:gd name="connsiteY9" fmla="*/ 413895 h 738286"/>
                  <a:gd name="connsiteX10" fmla="*/ 180703 w 622643"/>
                  <a:gd name="connsiteY10" fmla="*/ 535127 h 738286"/>
                  <a:gd name="connsiteX11" fmla="*/ 305854 w 622643"/>
                  <a:gd name="connsiteY11" fmla="*/ 626052 h 738286"/>
                  <a:gd name="connsiteX12" fmla="*/ 469137 w 622643"/>
                  <a:gd name="connsiteY12" fmla="*/ 700875 h 738286"/>
                  <a:gd name="connsiteX13" fmla="*/ 622643 w 622643"/>
                  <a:gd name="connsiteY13" fmla="*/ 733078 h 738286"/>
                  <a:gd name="connsiteX14" fmla="*/ 515092 w 622643"/>
                  <a:gd name="connsiteY14" fmla="*/ 734971 h 738286"/>
                  <a:gd name="connsiteX15" fmla="*/ 401673 w 622643"/>
                  <a:gd name="connsiteY15" fmla="*/ 716976 h 738286"/>
                  <a:gd name="connsiteX16" fmla="*/ 266744 w 622643"/>
                  <a:gd name="connsiteY16" fmla="*/ 693298 h 738286"/>
                  <a:gd name="connsiteX17" fmla="*/ 212968 w 622643"/>
                  <a:gd name="connsiteY17" fmla="*/ 681932 h 73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22643" h="738286">
                    <a:moveTo>
                      <a:pt x="212968" y="681932"/>
                    </a:moveTo>
                    <a:cubicBezTo>
                      <a:pt x="100528" y="643100"/>
                      <a:pt x="-15824" y="591956"/>
                      <a:pt x="1775" y="464093"/>
                    </a:cubicBezTo>
                    <a:cubicBezTo>
                      <a:pt x="14486" y="486824"/>
                      <a:pt x="27197" y="510502"/>
                      <a:pt x="43819" y="531339"/>
                    </a:cubicBezTo>
                    <a:cubicBezTo>
                      <a:pt x="57507" y="548387"/>
                      <a:pt x="75106" y="570171"/>
                      <a:pt x="98572" y="573960"/>
                    </a:cubicBezTo>
                    <a:cubicBezTo>
                      <a:pt x="100528" y="573960"/>
                      <a:pt x="102483" y="572065"/>
                      <a:pt x="101505" y="571119"/>
                    </a:cubicBezTo>
                    <a:cubicBezTo>
                      <a:pt x="42841" y="479247"/>
                      <a:pt x="43819" y="366538"/>
                      <a:pt x="51641" y="262354"/>
                    </a:cubicBezTo>
                    <a:cubicBezTo>
                      <a:pt x="58485" y="175219"/>
                      <a:pt x="72173" y="87136"/>
                      <a:pt x="65329" y="0"/>
                    </a:cubicBezTo>
                    <a:cubicBezTo>
                      <a:pt x="66306" y="7576"/>
                      <a:pt x="67284" y="15154"/>
                      <a:pt x="68262" y="22731"/>
                    </a:cubicBezTo>
                    <a:cubicBezTo>
                      <a:pt x="75106" y="90924"/>
                      <a:pt x="69240" y="159118"/>
                      <a:pt x="75106" y="227310"/>
                    </a:cubicBezTo>
                    <a:cubicBezTo>
                      <a:pt x="79995" y="290769"/>
                      <a:pt x="91728" y="353279"/>
                      <a:pt x="113238" y="413895"/>
                    </a:cubicBezTo>
                    <a:cubicBezTo>
                      <a:pt x="128882" y="457463"/>
                      <a:pt x="149415" y="500084"/>
                      <a:pt x="180703" y="535127"/>
                    </a:cubicBezTo>
                    <a:cubicBezTo>
                      <a:pt x="215902" y="573960"/>
                      <a:pt x="259900" y="600479"/>
                      <a:pt x="305854" y="626052"/>
                    </a:cubicBezTo>
                    <a:cubicBezTo>
                      <a:pt x="357675" y="654466"/>
                      <a:pt x="412428" y="680985"/>
                      <a:pt x="469137" y="700875"/>
                    </a:cubicBezTo>
                    <a:cubicBezTo>
                      <a:pt x="518025" y="717923"/>
                      <a:pt x="569845" y="731183"/>
                      <a:pt x="622643" y="733078"/>
                    </a:cubicBezTo>
                    <a:cubicBezTo>
                      <a:pt x="587444" y="740655"/>
                      <a:pt x="550290" y="738760"/>
                      <a:pt x="515092" y="734971"/>
                    </a:cubicBezTo>
                    <a:cubicBezTo>
                      <a:pt x="476960" y="731183"/>
                      <a:pt x="439805" y="723606"/>
                      <a:pt x="401673" y="716976"/>
                    </a:cubicBezTo>
                    <a:cubicBezTo>
                      <a:pt x="356697" y="708452"/>
                      <a:pt x="311720" y="702769"/>
                      <a:pt x="266744" y="693298"/>
                    </a:cubicBezTo>
                    <a:cubicBezTo>
                      <a:pt x="247190" y="689510"/>
                      <a:pt x="230567" y="685721"/>
                      <a:pt x="212968" y="681932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5F1C3ECA-5D58-30F4-8FF8-F0D8D4DCDD3A}"/>
                  </a:ext>
                </a:extLst>
              </p:cNvPr>
              <p:cNvSpPr/>
              <p:nvPr/>
            </p:nvSpPr>
            <p:spPr>
              <a:xfrm>
                <a:off x="8133788" y="4127427"/>
                <a:ext cx="616036" cy="254430"/>
              </a:xfrm>
              <a:custGeom>
                <a:avLst/>
                <a:gdLst>
                  <a:gd name="connsiteX0" fmla="*/ 3969 w 616036"/>
                  <a:gd name="connsiteY0" fmla="*/ 4736 h 254430"/>
                  <a:gd name="connsiteX1" fmla="*/ 88055 w 616036"/>
                  <a:gd name="connsiteY1" fmla="*/ 95660 h 254430"/>
                  <a:gd name="connsiteX2" fmla="*/ 237650 w 616036"/>
                  <a:gd name="connsiteY2" fmla="*/ 145858 h 254430"/>
                  <a:gd name="connsiteX3" fmla="*/ 335424 w 616036"/>
                  <a:gd name="connsiteY3" fmla="*/ 179955 h 254430"/>
                  <a:gd name="connsiteX4" fmla="*/ 432221 w 616036"/>
                  <a:gd name="connsiteY4" fmla="*/ 211210 h 254430"/>
                  <a:gd name="connsiteX5" fmla="*/ 476219 w 616036"/>
                  <a:gd name="connsiteY5" fmla="*/ 220681 h 254430"/>
                  <a:gd name="connsiteX6" fmla="*/ 612125 w 616036"/>
                  <a:gd name="connsiteY6" fmla="*/ 249095 h 254430"/>
                  <a:gd name="connsiteX7" fmla="*/ 616037 w 616036"/>
                  <a:gd name="connsiteY7" fmla="*/ 250042 h 254430"/>
                  <a:gd name="connsiteX8" fmla="*/ 512396 w 616036"/>
                  <a:gd name="connsiteY8" fmla="*/ 250989 h 254430"/>
                  <a:gd name="connsiteX9" fmla="*/ 398977 w 616036"/>
                  <a:gd name="connsiteY9" fmla="*/ 232994 h 254430"/>
                  <a:gd name="connsiteX10" fmla="*/ 264048 w 616036"/>
                  <a:gd name="connsiteY10" fmla="*/ 209315 h 254430"/>
                  <a:gd name="connsiteX11" fmla="*/ 213206 w 616036"/>
                  <a:gd name="connsiteY11" fmla="*/ 197950 h 254430"/>
                  <a:gd name="connsiteX12" fmla="*/ 58 w 616036"/>
                  <a:gd name="connsiteY12" fmla="*/ 0 h 254430"/>
                  <a:gd name="connsiteX13" fmla="*/ 3969 w 616036"/>
                  <a:gd name="connsiteY13" fmla="*/ 4736 h 254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6036" h="254430">
                    <a:moveTo>
                      <a:pt x="3969" y="4736"/>
                    </a:moveTo>
                    <a:cubicBezTo>
                      <a:pt x="19612" y="44515"/>
                      <a:pt x="49922" y="75771"/>
                      <a:pt x="88055" y="95660"/>
                    </a:cubicBezTo>
                    <a:cubicBezTo>
                      <a:pt x="134986" y="119338"/>
                      <a:pt x="187784" y="129757"/>
                      <a:pt x="237650" y="145858"/>
                    </a:cubicBezTo>
                    <a:cubicBezTo>
                      <a:pt x="270893" y="156276"/>
                      <a:pt x="303158" y="167642"/>
                      <a:pt x="335424" y="179955"/>
                    </a:cubicBezTo>
                    <a:cubicBezTo>
                      <a:pt x="367689" y="191320"/>
                      <a:pt x="398977" y="203633"/>
                      <a:pt x="432221" y="211210"/>
                    </a:cubicBezTo>
                    <a:cubicBezTo>
                      <a:pt x="446887" y="214999"/>
                      <a:pt x="461553" y="217840"/>
                      <a:pt x="476219" y="220681"/>
                    </a:cubicBezTo>
                    <a:cubicBezTo>
                      <a:pt x="520218" y="235836"/>
                      <a:pt x="566172" y="246253"/>
                      <a:pt x="612125" y="249095"/>
                    </a:cubicBezTo>
                    <a:cubicBezTo>
                      <a:pt x="613103" y="249095"/>
                      <a:pt x="615059" y="250042"/>
                      <a:pt x="616037" y="250042"/>
                    </a:cubicBezTo>
                    <a:cubicBezTo>
                      <a:pt x="581816" y="256672"/>
                      <a:pt x="546617" y="254778"/>
                      <a:pt x="512396" y="250989"/>
                    </a:cubicBezTo>
                    <a:cubicBezTo>
                      <a:pt x="474264" y="247201"/>
                      <a:pt x="437110" y="239623"/>
                      <a:pt x="398977" y="232994"/>
                    </a:cubicBezTo>
                    <a:cubicBezTo>
                      <a:pt x="354001" y="224470"/>
                      <a:pt x="309025" y="218787"/>
                      <a:pt x="264048" y="209315"/>
                    </a:cubicBezTo>
                    <a:cubicBezTo>
                      <a:pt x="246449" y="205527"/>
                      <a:pt x="229828" y="201739"/>
                      <a:pt x="213206" y="197950"/>
                    </a:cubicBezTo>
                    <a:cubicBezTo>
                      <a:pt x="106631" y="161012"/>
                      <a:pt x="-2875" y="113656"/>
                      <a:pt x="58" y="0"/>
                    </a:cubicBezTo>
                    <a:cubicBezTo>
                      <a:pt x="2013" y="947"/>
                      <a:pt x="2991" y="2841"/>
                      <a:pt x="3969" y="4736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7812C039-1BB0-8F41-7C1C-E34CE41C22C8}"/>
                  </a:ext>
                </a:extLst>
              </p:cNvPr>
              <p:cNvSpPr/>
              <p:nvPr/>
            </p:nvSpPr>
            <p:spPr>
              <a:xfrm>
                <a:off x="7322317" y="1181857"/>
                <a:ext cx="1323866" cy="3277365"/>
              </a:xfrm>
              <a:custGeom>
                <a:avLst/>
                <a:gdLst>
                  <a:gd name="connsiteX0" fmla="*/ 0 w 1323866"/>
                  <a:gd name="connsiteY0" fmla="*/ 3188036 h 3277365"/>
                  <a:gd name="connsiteX1" fmla="*/ 254214 w 1323866"/>
                  <a:gd name="connsiteY1" fmla="*/ 3018500 h 3277365"/>
                  <a:gd name="connsiteX2" fmla="*/ 492784 w 1323866"/>
                  <a:gd name="connsiteY2" fmla="*/ 2389606 h 3277365"/>
                  <a:gd name="connsiteX3" fmla="*/ 492784 w 1323866"/>
                  <a:gd name="connsiteY3" fmla="*/ 2294894 h 3277365"/>
                  <a:gd name="connsiteX4" fmla="*/ 482028 w 1323866"/>
                  <a:gd name="connsiteY4" fmla="*/ 2198286 h 3277365"/>
                  <a:gd name="connsiteX5" fmla="*/ 492784 w 1323866"/>
                  <a:gd name="connsiteY5" fmla="*/ 1595912 h 3277365"/>
                  <a:gd name="connsiteX6" fmla="*/ 517227 w 1323866"/>
                  <a:gd name="connsiteY6" fmla="*/ 507661 h 3277365"/>
                  <a:gd name="connsiteX7" fmla="*/ 485939 w 1323866"/>
                  <a:gd name="connsiteY7" fmla="*/ 191320 h 3277365"/>
                  <a:gd name="connsiteX8" fmla="*/ 468340 w 1323866"/>
                  <a:gd name="connsiteY8" fmla="*/ 107973 h 3277365"/>
                  <a:gd name="connsiteX9" fmla="*/ 453674 w 1323866"/>
                  <a:gd name="connsiteY9" fmla="*/ 50198 h 3277365"/>
                  <a:gd name="connsiteX10" fmla="*/ 547537 w 1323866"/>
                  <a:gd name="connsiteY10" fmla="*/ 11365 h 3277365"/>
                  <a:gd name="connsiteX11" fmla="*/ 553404 w 1323866"/>
                  <a:gd name="connsiteY11" fmla="*/ 11365 h 3277365"/>
                  <a:gd name="connsiteX12" fmla="*/ 574914 w 1323866"/>
                  <a:gd name="connsiteY12" fmla="*/ 31255 h 3277365"/>
                  <a:gd name="connsiteX13" fmla="*/ 598380 w 1323866"/>
                  <a:gd name="connsiteY13" fmla="*/ 310658 h 3277365"/>
                  <a:gd name="connsiteX14" fmla="*/ 667800 w 1323866"/>
                  <a:gd name="connsiteY14" fmla="*/ 676250 h 3277365"/>
                  <a:gd name="connsiteX15" fmla="*/ 709843 w 1323866"/>
                  <a:gd name="connsiteY15" fmla="*/ 813584 h 3277365"/>
                  <a:gd name="connsiteX16" fmla="*/ 725487 w 1323866"/>
                  <a:gd name="connsiteY16" fmla="*/ 864728 h 3277365"/>
                  <a:gd name="connsiteX17" fmla="*/ 730376 w 1323866"/>
                  <a:gd name="connsiteY17" fmla="*/ 851469 h 3277365"/>
                  <a:gd name="connsiteX18" fmla="*/ 733309 w 1323866"/>
                  <a:gd name="connsiteY18" fmla="*/ 810742 h 3277365"/>
                  <a:gd name="connsiteX19" fmla="*/ 739175 w 1323866"/>
                  <a:gd name="connsiteY19" fmla="*/ 766228 h 3277365"/>
                  <a:gd name="connsiteX20" fmla="*/ 847705 w 1323866"/>
                  <a:gd name="connsiteY20" fmla="*/ 361803 h 3277365"/>
                  <a:gd name="connsiteX21" fmla="*/ 1165472 w 1323866"/>
                  <a:gd name="connsiteY21" fmla="*/ 69140 h 3277365"/>
                  <a:gd name="connsiteX22" fmla="*/ 1274979 w 1323866"/>
                  <a:gd name="connsiteY22" fmla="*/ 0 h 3277365"/>
                  <a:gd name="connsiteX23" fmla="*/ 1323867 w 1323866"/>
                  <a:gd name="connsiteY23" fmla="*/ 17995 h 3277365"/>
                  <a:gd name="connsiteX24" fmla="*/ 1036409 w 1323866"/>
                  <a:gd name="connsiteY24" fmla="*/ 229205 h 3277365"/>
                  <a:gd name="connsiteX25" fmla="*/ 849661 w 1323866"/>
                  <a:gd name="connsiteY25" fmla="*/ 504820 h 3277365"/>
                  <a:gd name="connsiteX26" fmla="*/ 840860 w 1323866"/>
                  <a:gd name="connsiteY26" fmla="*/ 591956 h 3277365"/>
                  <a:gd name="connsiteX27" fmla="*/ 834994 w 1323866"/>
                  <a:gd name="connsiteY27" fmla="*/ 688563 h 3277365"/>
                  <a:gd name="connsiteX28" fmla="*/ 833039 w 1323866"/>
                  <a:gd name="connsiteY28" fmla="*/ 788011 h 3277365"/>
                  <a:gd name="connsiteX29" fmla="*/ 778285 w 1323866"/>
                  <a:gd name="connsiteY29" fmla="*/ 1113824 h 3277365"/>
                  <a:gd name="connsiteX30" fmla="*/ 723531 w 1323866"/>
                  <a:gd name="connsiteY30" fmla="*/ 1307985 h 3277365"/>
                  <a:gd name="connsiteX31" fmla="*/ 674644 w 1323866"/>
                  <a:gd name="connsiteY31" fmla="*/ 1506882 h 3277365"/>
                  <a:gd name="connsiteX32" fmla="*/ 631623 w 1323866"/>
                  <a:gd name="connsiteY32" fmla="*/ 1911306 h 3277365"/>
                  <a:gd name="connsiteX33" fmla="*/ 635534 w 1323866"/>
                  <a:gd name="connsiteY33" fmla="*/ 1912253 h 3277365"/>
                  <a:gd name="connsiteX34" fmla="*/ 688333 w 1323866"/>
                  <a:gd name="connsiteY34" fmla="*/ 1754082 h 3277365"/>
                  <a:gd name="connsiteX35" fmla="*/ 669755 w 1323866"/>
                  <a:gd name="connsiteY35" fmla="*/ 1856372 h 3277365"/>
                  <a:gd name="connsiteX36" fmla="*/ 636512 w 1323866"/>
                  <a:gd name="connsiteY36" fmla="*/ 1960556 h 3277365"/>
                  <a:gd name="connsiteX37" fmla="*/ 642378 w 1323866"/>
                  <a:gd name="connsiteY37" fmla="*/ 2056217 h 3277365"/>
                  <a:gd name="connsiteX38" fmla="*/ 678555 w 1323866"/>
                  <a:gd name="connsiteY38" fmla="*/ 2146194 h 3277365"/>
                  <a:gd name="connsiteX39" fmla="*/ 682466 w 1323866"/>
                  <a:gd name="connsiteY39" fmla="*/ 2145247 h 3277365"/>
                  <a:gd name="connsiteX40" fmla="*/ 731354 w 1323866"/>
                  <a:gd name="connsiteY40" fmla="*/ 1985182 h 3277365"/>
                  <a:gd name="connsiteX41" fmla="*/ 729398 w 1323866"/>
                  <a:gd name="connsiteY41" fmla="*/ 2150930 h 3277365"/>
                  <a:gd name="connsiteX42" fmla="*/ 719620 w 1323866"/>
                  <a:gd name="connsiteY42" fmla="*/ 2361192 h 3277365"/>
                  <a:gd name="connsiteX43" fmla="*/ 696155 w 1323866"/>
                  <a:gd name="connsiteY43" fmla="*/ 2552512 h 3277365"/>
                  <a:gd name="connsiteX44" fmla="*/ 686377 w 1323866"/>
                  <a:gd name="connsiteY44" fmla="*/ 2939888 h 3277365"/>
                  <a:gd name="connsiteX45" fmla="*/ 690288 w 1323866"/>
                  <a:gd name="connsiteY45" fmla="*/ 2938941 h 3277365"/>
                  <a:gd name="connsiteX46" fmla="*/ 751886 w 1323866"/>
                  <a:gd name="connsiteY46" fmla="*/ 2605552 h 3277365"/>
                  <a:gd name="connsiteX47" fmla="*/ 732331 w 1323866"/>
                  <a:gd name="connsiteY47" fmla="*/ 2964514 h 3277365"/>
                  <a:gd name="connsiteX48" fmla="*/ 801751 w 1323866"/>
                  <a:gd name="connsiteY48" fmla="*/ 3101847 h 3277365"/>
                  <a:gd name="connsiteX49" fmla="*/ 924947 w 1323866"/>
                  <a:gd name="connsiteY49" fmla="*/ 3188036 h 3277365"/>
                  <a:gd name="connsiteX50" fmla="*/ 1186004 w 1323866"/>
                  <a:gd name="connsiteY50" fmla="*/ 3260965 h 3277365"/>
                  <a:gd name="connsiteX51" fmla="*/ 1188938 w 1323866"/>
                  <a:gd name="connsiteY51" fmla="*/ 3270436 h 3277365"/>
                  <a:gd name="connsiteX52" fmla="*/ 1187960 w 1323866"/>
                  <a:gd name="connsiteY52" fmla="*/ 3275172 h 3277365"/>
                  <a:gd name="connsiteX53" fmla="*/ 1139073 w 1323866"/>
                  <a:gd name="connsiteY53" fmla="*/ 3270436 h 3277365"/>
                  <a:gd name="connsiteX54" fmla="*/ 1093119 w 1323866"/>
                  <a:gd name="connsiteY54" fmla="*/ 3274224 h 3277365"/>
                  <a:gd name="connsiteX55" fmla="*/ 1054009 w 1323866"/>
                  <a:gd name="connsiteY55" fmla="*/ 3270436 h 3277365"/>
                  <a:gd name="connsiteX56" fmla="*/ 1016855 w 1323866"/>
                  <a:gd name="connsiteY56" fmla="*/ 3264753 h 3277365"/>
                  <a:gd name="connsiteX57" fmla="*/ 977745 w 1323866"/>
                  <a:gd name="connsiteY57" fmla="*/ 3260965 h 3277365"/>
                  <a:gd name="connsiteX58" fmla="*/ 906370 w 1323866"/>
                  <a:gd name="connsiteY58" fmla="*/ 3235392 h 3277365"/>
                  <a:gd name="connsiteX59" fmla="*/ 832061 w 1323866"/>
                  <a:gd name="connsiteY59" fmla="*/ 3208872 h 3277365"/>
                  <a:gd name="connsiteX60" fmla="*/ 745042 w 1323866"/>
                  <a:gd name="connsiteY60" fmla="*/ 3185194 h 3277365"/>
                  <a:gd name="connsiteX61" fmla="*/ 677577 w 1323866"/>
                  <a:gd name="connsiteY61" fmla="*/ 3172882 h 3277365"/>
                  <a:gd name="connsiteX62" fmla="*/ 352966 w 1323866"/>
                  <a:gd name="connsiteY62" fmla="*/ 3248652 h 3277365"/>
                  <a:gd name="connsiteX63" fmla="*/ 385232 w 1323866"/>
                  <a:gd name="connsiteY63" fmla="*/ 3195612 h 3277365"/>
                  <a:gd name="connsiteX64" fmla="*/ 0 w 1323866"/>
                  <a:gd name="connsiteY64" fmla="*/ 3188036 h 3277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323866" h="3277365">
                    <a:moveTo>
                      <a:pt x="0" y="3188036"/>
                    </a:moveTo>
                    <a:cubicBezTo>
                      <a:pt x="33244" y="3144467"/>
                      <a:pt x="195549" y="3045967"/>
                      <a:pt x="254214" y="3018500"/>
                    </a:cubicBezTo>
                    <a:cubicBezTo>
                      <a:pt x="498650" y="2902950"/>
                      <a:pt x="492784" y="2587556"/>
                      <a:pt x="492784" y="2389606"/>
                    </a:cubicBezTo>
                    <a:lnTo>
                      <a:pt x="492784" y="2294894"/>
                    </a:lnTo>
                    <a:cubicBezTo>
                      <a:pt x="492784" y="2262691"/>
                      <a:pt x="484961" y="2230489"/>
                      <a:pt x="482028" y="2198286"/>
                    </a:cubicBezTo>
                    <a:cubicBezTo>
                      <a:pt x="459541" y="2001283"/>
                      <a:pt x="482028" y="1792915"/>
                      <a:pt x="492784" y="1595912"/>
                    </a:cubicBezTo>
                    <a:cubicBezTo>
                      <a:pt x="513316" y="1233161"/>
                      <a:pt x="535805" y="870412"/>
                      <a:pt x="517227" y="507661"/>
                    </a:cubicBezTo>
                    <a:cubicBezTo>
                      <a:pt x="511361" y="401583"/>
                      <a:pt x="502561" y="295504"/>
                      <a:pt x="485939" y="191320"/>
                    </a:cubicBezTo>
                    <a:cubicBezTo>
                      <a:pt x="482028" y="163853"/>
                      <a:pt x="479095" y="134492"/>
                      <a:pt x="468340" y="107973"/>
                    </a:cubicBezTo>
                    <a:cubicBezTo>
                      <a:pt x="460518" y="89030"/>
                      <a:pt x="454652" y="70088"/>
                      <a:pt x="453674" y="50198"/>
                    </a:cubicBezTo>
                    <a:cubicBezTo>
                      <a:pt x="449763" y="-947"/>
                      <a:pt x="513316" y="11365"/>
                      <a:pt x="547537" y="11365"/>
                    </a:cubicBezTo>
                    <a:cubicBezTo>
                      <a:pt x="549493" y="11365"/>
                      <a:pt x="551448" y="11365"/>
                      <a:pt x="553404" y="11365"/>
                    </a:cubicBezTo>
                    <a:cubicBezTo>
                      <a:pt x="563181" y="11365"/>
                      <a:pt x="572959" y="22731"/>
                      <a:pt x="574914" y="31255"/>
                    </a:cubicBezTo>
                    <a:cubicBezTo>
                      <a:pt x="589580" y="125021"/>
                      <a:pt x="590558" y="216893"/>
                      <a:pt x="598380" y="310658"/>
                    </a:cubicBezTo>
                    <a:cubicBezTo>
                      <a:pt x="608157" y="432838"/>
                      <a:pt x="627712" y="557859"/>
                      <a:pt x="667800" y="676250"/>
                    </a:cubicBezTo>
                    <a:cubicBezTo>
                      <a:pt x="683443" y="721712"/>
                      <a:pt x="697132" y="768122"/>
                      <a:pt x="709843" y="813584"/>
                    </a:cubicBezTo>
                    <a:cubicBezTo>
                      <a:pt x="714731" y="830632"/>
                      <a:pt x="721575" y="847680"/>
                      <a:pt x="725487" y="864728"/>
                    </a:cubicBezTo>
                    <a:cubicBezTo>
                      <a:pt x="728420" y="860940"/>
                      <a:pt x="730376" y="856205"/>
                      <a:pt x="730376" y="851469"/>
                    </a:cubicBezTo>
                    <a:cubicBezTo>
                      <a:pt x="731354" y="838209"/>
                      <a:pt x="732331" y="824949"/>
                      <a:pt x="733309" y="810742"/>
                    </a:cubicBezTo>
                    <a:cubicBezTo>
                      <a:pt x="735265" y="795588"/>
                      <a:pt x="737220" y="780434"/>
                      <a:pt x="739175" y="766228"/>
                    </a:cubicBezTo>
                    <a:cubicBezTo>
                      <a:pt x="754819" y="626999"/>
                      <a:pt x="775352" y="485877"/>
                      <a:pt x="847705" y="361803"/>
                    </a:cubicBezTo>
                    <a:cubicBezTo>
                      <a:pt x="921036" y="235835"/>
                      <a:pt x="1043254" y="145858"/>
                      <a:pt x="1165472" y="69140"/>
                    </a:cubicBezTo>
                    <a:cubicBezTo>
                      <a:pt x="1201649" y="46409"/>
                      <a:pt x="1238803" y="23678"/>
                      <a:pt x="1274979" y="0"/>
                    </a:cubicBezTo>
                    <a:cubicBezTo>
                      <a:pt x="1290624" y="6630"/>
                      <a:pt x="1307245" y="12313"/>
                      <a:pt x="1323867" y="17995"/>
                    </a:cubicBezTo>
                    <a:cubicBezTo>
                      <a:pt x="1238803" y="100396"/>
                      <a:pt x="1129296" y="155329"/>
                      <a:pt x="1036409" y="229205"/>
                    </a:cubicBezTo>
                    <a:cubicBezTo>
                      <a:pt x="950368" y="299293"/>
                      <a:pt x="872148" y="395900"/>
                      <a:pt x="849661" y="504820"/>
                    </a:cubicBezTo>
                    <a:cubicBezTo>
                      <a:pt x="843794" y="534181"/>
                      <a:pt x="842816" y="562594"/>
                      <a:pt x="840860" y="591956"/>
                    </a:cubicBezTo>
                    <a:cubicBezTo>
                      <a:pt x="838905" y="624158"/>
                      <a:pt x="836949" y="656360"/>
                      <a:pt x="834994" y="688563"/>
                    </a:cubicBezTo>
                    <a:cubicBezTo>
                      <a:pt x="833039" y="721712"/>
                      <a:pt x="832061" y="754862"/>
                      <a:pt x="833039" y="788011"/>
                    </a:cubicBezTo>
                    <a:cubicBezTo>
                      <a:pt x="815440" y="896931"/>
                      <a:pt x="801751" y="1005851"/>
                      <a:pt x="778285" y="1113824"/>
                    </a:cubicBezTo>
                    <a:cubicBezTo>
                      <a:pt x="763619" y="1180122"/>
                      <a:pt x="743086" y="1243580"/>
                      <a:pt x="723531" y="1307985"/>
                    </a:cubicBezTo>
                    <a:cubicBezTo>
                      <a:pt x="703977" y="1373337"/>
                      <a:pt x="687355" y="1439636"/>
                      <a:pt x="674644" y="1506882"/>
                    </a:cubicBezTo>
                    <a:cubicBezTo>
                      <a:pt x="648245" y="1640427"/>
                      <a:pt x="634556" y="1775867"/>
                      <a:pt x="631623" y="1911306"/>
                    </a:cubicBezTo>
                    <a:cubicBezTo>
                      <a:pt x="631623" y="1914147"/>
                      <a:pt x="635534" y="1914147"/>
                      <a:pt x="635534" y="1912253"/>
                    </a:cubicBezTo>
                    <a:cubicBezTo>
                      <a:pt x="650201" y="1859214"/>
                      <a:pt x="659000" y="1801439"/>
                      <a:pt x="688333" y="1754082"/>
                    </a:cubicBezTo>
                    <a:cubicBezTo>
                      <a:pt x="693222" y="1789126"/>
                      <a:pt x="681488" y="1823223"/>
                      <a:pt x="669755" y="1856372"/>
                    </a:cubicBezTo>
                    <a:cubicBezTo>
                      <a:pt x="657045" y="1890469"/>
                      <a:pt x="642378" y="1924566"/>
                      <a:pt x="636512" y="1960556"/>
                    </a:cubicBezTo>
                    <a:cubicBezTo>
                      <a:pt x="631623" y="1992759"/>
                      <a:pt x="634556" y="2024961"/>
                      <a:pt x="642378" y="2056217"/>
                    </a:cubicBezTo>
                    <a:cubicBezTo>
                      <a:pt x="649223" y="2087472"/>
                      <a:pt x="659978" y="2119674"/>
                      <a:pt x="678555" y="2146194"/>
                    </a:cubicBezTo>
                    <a:cubicBezTo>
                      <a:pt x="679533" y="2148088"/>
                      <a:pt x="682466" y="2147141"/>
                      <a:pt x="682466" y="2145247"/>
                    </a:cubicBezTo>
                    <a:cubicBezTo>
                      <a:pt x="699088" y="2092208"/>
                      <a:pt x="715709" y="2039168"/>
                      <a:pt x="731354" y="1985182"/>
                    </a:cubicBezTo>
                    <a:cubicBezTo>
                      <a:pt x="731354" y="2040116"/>
                      <a:pt x="731354" y="2095049"/>
                      <a:pt x="729398" y="2150930"/>
                    </a:cubicBezTo>
                    <a:cubicBezTo>
                      <a:pt x="727442" y="2221017"/>
                      <a:pt x="725487" y="2291105"/>
                      <a:pt x="719620" y="2361192"/>
                    </a:cubicBezTo>
                    <a:cubicBezTo>
                      <a:pt x="714731" y="2425597"/>
                      <a:pt x="704954" y="2489054"/>
                      <a:pt x="696155" y="2552512"/>
                    </a:cubicBezTo>
                    <a:cubicBezTo>
                      <a:pt x="678555" y="2680375"/>
                      <a:pt x="662911" y="2812026"/>
                      <a:pt x="686377" y="2939888"/>
                    </a:cubicBezTo>
                    <a:cubicBezTo>
                      <a:pt x="686377" y="2942729"/>
                      <a:pt x="690288" y="2941782"/>
                      <a:pt x="690288" y="2938941"/>
                    </a:cubicBezTo>
                    <a:cubicBezTo>
                      <a:pt x="702021" y="2826233"/>
                      <a:pt x="726465" y="2716366"/>
                      <a:pt x="751886" y="2605552"/>
                    </a:cubicBezTo>
                    <a:cubicBezTo>
                      <a:pt x="758730" y="2725837"/>
                      <a:pt x="711798" y="2845175"/>
                      <a:pt x="732331" y="2964514"/>
                    </a:cubicBezTo>
                    <a:cubicBezTo>
                      <a:pt x="741131" y="3016605"/>
                      <a:pt x="764597" y="3063015"/>
                      <a:pt x="801751" y="3101847"/>
                    </a:cubicBezTo>
                    <a:cubicBezTo>
                      <a:pt x="835972" y="3138785"/>
                      <a:pt x="878015" y="3167199"/>
                      <a:pt x="924947" y="3188036"/>
                    </a:cubicBezTo>
                    <a:cubicBezTo>
                      <a:pt x="1008055" y="3224974"/>
                      <a:pt x="1098008" y="3239180"/>
                      <a:pt x="1186004" y="3260965"/>
                    </a:cubicBezTo>
                    <a:cubicBezTo>
                      <a:pt x="1186982" y="3263806"/>
                      <a:pt x="1187960" y="3266647"/>
                      <a:pt x="1188938" y="3270436"/>
                    </a:cubicBezTo>
                    <a:cubicBezTo>
                      <a:pt x="1188938" y="3271383"/>
                      <a:pt x="1189915" y="3274224"/>
                      <a:pt x="1187960" y="3275172"/>
                    </a:cubicBezTo>
                    <a:cubicBezTo>
                      <a:pt x="1177205" y="3281802"/>
                      <a:pt x="1149828" y="3271383"/>
                      <a:pt x="1139073" y="3270436"/>
                    </a:cubicBezTo>
                    <a:cubicBezTo>
                      <a:pt x="1123429" y="3268542"/>
                      <a:pt x="1107785" y="3272330"/>
                      <a:pt x="1093119" y="3274224"/>
                    </a:cubicBezTo>
                    <a:cubicBezTo>
                      <a:pt x="1080408" y="3275172"/>
                      <a:pt x="1066720" y="3272330"/>
                      <a:pt x="1054009" y="3270436"/>
                    </a:cubicBezTo>
                    <a:cubicBezTo>
                      <a:pt x="1041298" y="3268542"/>
                      <a:pt x="1029565" y="3266647"/>
                      <a:pt x="1016855" y="3264753"/>
                    </a:cubicBezTo>
                    <a:cubicBezTo>
                      <a:pt x="1004144" y="3261912"/>
                      <a:pt x="990455" y="3263806"/>
                      <a:pt x="977745" y="3260965"/>
                    </a:cubicBezTo>
                    <a:cubicBezTo>
                      <a:pt x="953301" y="3256229"/>
                      <a:pt x="929836" y="3242969"/>
                      <a:pt x="906370" y="3235392"/>
                    </a:cubicBezTo>
                    <a:cubicBezTo>
                      <a:pt x="880948" y="3226868"/>
                      <a:pt x="858460" y="3215502"/>
                      <a:pt x="832061" y="3208872"/>
                    </a:cubicBezTo>
                    <a:cubicBezTo>
                      <a:pt x="802728" y="3200348"/>
                      <a:pt x="773397" y="3192771"/>
                      <a:pt x="745042" y="3185194"/>
                    </a:cubicBezTo>
                    <a:cubicBezTo>
                      <a:pt x="722553" y="3179511"/>
                      <a:pt x="700066" y="3174776"/>
                      <a:pt x="677577" y="3172882"/>
                    </a:cubicBezTo>
                    <a:cubicBezTo>
                      <a:pt x="594469" y="3183300"/>
                      <a:pt x="454652" y="3224027"/>
                      <a:pt x="352966" y="3248652"/>
                    </a:cubicBezTo>
                    <a:cubicBezTo>
                      <a:pt x="363721" y="3230656"/>
                      <a:pt x="374476" y="3213608"/>
                      <a:pt x="385232" y="3195612"/>
                    </a:cubicBezTo>
                    <a:cubicBezTo>
                      <a:pt x="396964" y="3173829"/>
                      <a:pt x="156439" y="3188036"/>
                      <a:pt x="0" y="3188036"/>
                    </a:cubicBezTo>
                    <a:close/>
                  </a:path>
                </a:pathLst>
              </a:custGeom>
              <a:solidFill>
                <a:srgbClr val="6D472C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32B88469-5534-0A2C-BA85-3B347A7E237E}"/>
                  </a:ext>
                </a:extLst>
              </p:cNvPr>
              <p:cNvSpPr/>
              <p:nvPr/>
            </p:nvSpPr>
            <p:spPr>
              <a:xfrm>
                <a:off x="7322317" y="1191922"/>
                <a:ext cx="1193093" cy="3267300"/>
              </a:xfrm>
              <a:custGeom>
                <a:avLst/>
                <a:gdLst>
                  <a:gd name="connsiteX0" fmla="*/ 0 w 1193093"/>
                  <a:gd name="connsiteY0" fmla="*/ 3177971 h 3267300"/>
                  <a:gd name="connsiteX1" fmla="*/ 254214 w 1193093"/>
                  <a:gd name="connsiteY1" fmla="*/ 3008435 h 3267300"/>
                  <a:gd name="connsiteX2" fmla="*/ 492784 w 1193093"/>
                  <a:gd name="connsiteY2" fmla="*/ 2379541 h 3267300"/>
                  <a:gd name="connsiteX3" fmla="*/ 492784 w 1193093"/>
                  <a:gd name="connsiteY3" fmla="*/ 2284829 h 3267300"/>
                  <a:gd name="connsiteX4" fmla="*/ 482028 w 1193093"/>
                  <a:gd name="connsiteY4" fmla="*/ 2188221 h 3267300"/>
                  <a:gd name="connsiteX5" fmla="*/ 492784 w 1193093"/>
                  <a:gd name="connsiteY5" fmla="*/ 1585847 h 3267300"/>
                  <a:gd name="connsiteX6" fmla="*/ 517227 w 1193093"/>
                  <a:gd name="connsiteY6" fmla="*/ 497596 h 3267300"/>
                  <a:gd name="connsiteX7" fmla="*/ 485939 w 1193093"/>
                  <a:gd name="connsiteY7" fmla="*/ 181255 h 3267300"/>
                  <a:gd name="connsiteX8" fmla="*/ 468340 w 1193093"/>
                  <a:gd name="connsiteY8" fmla="*/ 97908 h 3267300"/>
                  <a:gd name="connsiteX9" fmla="*/ 453674 w 1193093"/>
                  <a:gd name="connsiteY9" fmla="*/ 40133 h 3267300"/>
                  <a:gd name="connsiteX10" fmla="*/ 547537 w 1193093"/>
                  <a:gd name="connsiteY10" fmla="*/ 1300 h 3267300"/>
                  <a:gd name="connsiteX11" fmla="*/ 553404 w 1193093"/>
                  <a:gd name="connsiteY11" fmla="*/ 1300 h 3267300"/>
                  <a:gd name="connsiteX12" fmla="*/ 574914 w 1193093"/>
                  <a:gd name="connsiteY12" fmla="*/ 21190 h 3267300"/>
                  <a:gd name="connsiteX13" fmla="*/ 598380 w 1193093"/>
                  <a:gd name="connsiteY13" fmla="*/ 300593 h 3267300"/>
                  <a:gd name="connsiteX14" fmla="*/ 601313 w 1193093"/>
                  <a:gd name="connsiteY14" fmla="*/ 331849 h 3267300"/>
                  <a:gd name="connsiteX15" fmla="*/ 598380 w 1193093"/>
                  <a:gd name="connsiteY15" fmla="*/ 415196 h 3267300"/>
                  <a:gd name="connsiteX16" fmla="*/ 591536 w 1193093"/>
                  <a:gd name="connsiteY16" fmla="*/ 574314 h 3267300"/>
                  <a:gd name="connsiteX17" fmla="*/ 604246 w 1193093"/>
                  <a:gd name="connsiteY17" fmla="*/ 944641 h 3267300"/>
                  <a:gd name="connsiteX18" fmla="*/ 615002 w 1193093"/>
                  <a:gd name="connsiteY18" fmla="*/ 1129331 h 3267300"/>
                  <a:gd name="connsiteX19" fmla="*/ 611091 w 1193093"/>
                  <a:gd name="connsiteY19" fmla="*/ 1313074 h 3267300"/>
                  <a:gd name="connsiteX20" fmla="*/ 608157 w 1193093"/>
                  <a:gd name="connsiteY20" fmla="*/ 1496817 h 3267300"/>
                  <a:gd name="connsiteX21" fmla="*/ 586647 w 1193093"/>
                  <a:gd name="connsiteY21" fmla="*/ 1685296 h 3267300"/>
                  <a:gd name="connsiteX22" fmla="*/ 573937 w 1193093"/>
                  <a:gd name="connsiteY22" fmla="*/ 2052781 h 3267300"/>
                  <a:gd name="connsiteX23" fmla="*/ 581759 w 1193093"/>
                  <a:gd name="connsiteY23" fmla="*/ 2054676 h 3267300"/>
                  <a:gd name="connsiteX24" fmla="*/ 592513 w 1193093"/>
                  <a:gd name="connsiteY24" fmla="*/ 2024368 h 3267300"/>
                  <a:gd name="connsiteX25" fmla="*/ 598380 w 1193093"/>
                  <a:gd name="connsiteY25" fmla="*/ 2211899 h 3267300"/>
                  <a:gd name="connsiteX26" fmla="*/ 597402 w 1193093"/>
                  <a:gd name="connsiteY26" fmla="*/ 2521611 h 3267300"/>
                  <a:gd name="connsiteX27" fmla="*/ 485939 w 1193093"/>
                  <a:gd name="connsiteY27" fmla="*/ 3119249 h 3267300"/>
                  <a:gd name="connsiteX28" fmla="*/ 492784 w 1193093"/>
                  <a:gd name="connsiteY28" fmla="*/ 3123037 h 3267300"/>
                  <a:gd name="connsiteX29" fmla="*/ 616957 w 1193093"/>
                  <a:gd name="connsiteY29" fmla="*/ 2895726 h 3267300"/>
                  <a:gd name="connsiteX30" fmla="*/ 560248 w 1193093"/>
                  <a:gd name="connsiteY30" fmla="*/ 3120196 h 3267300"/>
                  <a:gd name="connsiteX31" fmla="*/ 566114 w 1193093"/>
                  <a:gd name="connsiteY31" fmla="*/ 3123037 h 3267300"/>
                  <a:gd name="connsiteX32" fmla="*/ 671711 w 1193093"/>
                  <a:gd name="connsiteY32" fmla="*/ 3036848 h 3267300"/>
                  <a:gd name="connsiteX33" fmla="*/ 634556 w 1193093"/>
                  <a:gd name="connsiteY33" fmla="*/ 3100306 h 3267300"/>
                  <a:gd name="connsiteX34" fmla="*/ 639445 w 1193093"/>
                  <a:gd name="connsiteY34" fmla="*/ 3105989 h 3267300"/>
                  <a:gd name="connsiteX35" fmla="*/ 721575 w 1193093"/>
                  <a:gd name="connsiteY35" fmla="*/ 3107883 h 3267300"/>
                  <a:gd name="connsiteX36" fmla="*/ 795884 w 1193093"/>
                  <a:gd name="connsiteY36" fmla="*/ 3153345 h 3267300"/>
                  <a:gd name="connsiteX37" fmla="*/ 948413 w 1193093"/>
                  <a:gd name="connsiteY37" fmla="*/ 3228169 h 3267300"/>
                  <a:gd name="connsiteX38" fmla="*/ 1186982 w 1193093"/>
                  <a:gd name="connsiteY38" fmla="*/ 3249952 h 3267300"/>
                  <a:gd name="connsiteX39" fmla="*/ 1189915 w 1193093"/>
                  <a:gd name="connsiteY39" fmla="*/ 3250900 h 3267300"/>
                  <a:gd name="connsiteX40" fmla="*/ 1192849 w 1193093"/>
                  <a:gd name="connsiteY40" fmla="*/ 3260371 h 3267300"/>
                  <a:gd name="connsiteX41" fmla="*/ 1191871 w 1193093"/>
                  <a:gd name="connsiteY41" fmla="*/ 3265107 h 3267300"/>
                  <a:gd name="connsiteX42" fmla="*/ 1142984 w 1193093"/>
                  <a:gd name="connsiteY42" fmla="*/ 3260371 h 3267300"/>
                  <a:gd name="connsiteX43" fmla="*/ 1097030 w 1193093"/>
                  <a:gd name="connsiteY43" fmla="*/ 3264159 h 3267300"/>
                  <a:gd name="connsiteX44" fmla="*/ 1057920 w 1193093"/>
                  <a:gd name="connsiteY44" fmla="*/ 3260371 h 3267300"/>
                  <a:gd name="connsiteX45" fmla="*/ 1020766 w 1193093"/>
                  <a:gd name="connsiteY45" fmla="*/ 3254688 h 3267300"/>
                  <a:gd name="connsiteX46" fmla="*/ 981656 w 1193093"/>
                  <a:gd name="connsiteY46" fmla="*/ 3250900 h 3267300"/>
                  <a:gd name="connsiteX47" fmla="*/ 910280 w 1193093"/>
                  <a:gd name="connsiteY47" fmla="*/ 3225327 h 3267300"/>
                  <a:gd name="connsiteX48" fmla="*/ 835972 w 1193093"/>
                  <a:gd name="connsiteY48" fmla="*/ 3198807 h 3267300"/>
                  <a:gd name="connsiteX49" fmla="*/ 748953 w 1193093"/>
                  <a:gd name="connsiteY49" fmla="*/ 3175129 h 3267300"/>
                  <a:gd name="connsiteX50" fmla="*/ 681488 w 1193093"/>
                  <a:gd name="connsiteY50" fmla="*/ 3162817 h 3267300"/>
                  <a:gd name="connsiteX51" fmla="*/ 356877 w 1193093"/>
                  <a:gd name="connsiteY51" fmla="*/ 3238587 h 3267300"/>
                  <a:gd name="connsiteX52" fmla="*/ 389143 w 1193093"/>
                  <a:gd name="connsiteY52" fmla="*/ 3185547 h 3267300"/>
                  <a:gd name="connsiteX53" fmla="*/ 0 w 1193093"/>
                  <a:gd name="connsiteY53" fmla="*/ 3177971 h 326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193093" h="3267300">
                    <a:moveTo>
                      <a:pt x="0" y="3177971"/>
                    </a:moveTo>
                    <a:cubicBezTo>
                      <a:pt x="33244" y="3134402"/>
                      <a:pt x="195549" y="3035902"/>
                      <a:pt x="254214" y="3008435"/>
                    </a:cubicBezTo>
                    <a:cubicBezTo>
                      <a:pt x="498650" y="2892885"/>
                      <a:pt x="492784" y="2577491"/>
                      <a:pt x="492784" y="2379541"/>
                    </a:cubicBezTo>
                    <a:lnTo>
                      <a:pt x="492784" y="2284829"/>
                    </a:lnTo>
                    <a:cubicBezTo>
                      <a:pt x="492784" y="2252626"/>
                      <a:pt x="484961" y="2220424"/>
                      <a:pt x="482028" y="2188221"/>
                    </a:cubicBezTo>
                    <a:cubicBezTo>
                      <a:pt x="459541" y="1991218"/>
                      <a:pt x="482028" y="1782850"/>
                      <a:pt x="492784" y="1585847"/>
                    </a:cubicBezTo>
                    <a:cubicBezTo>
                      <a:pt x="513316" y="1223096"/>
                      <a:pt x="535805" y="860347"/>
                      <a:pt x="517227" y="497596"/>
                    </a:cubicBezTo>
                    <a:cubicBezTo>
                      <a:pt x="511361" y="391518"/>
                      <a:pt x="502561" y="285439"/>
                      <a:pt x="485939" y="181255"/>
                    </a:cubicBezTo>
                    <a:cubicBezTo>
                      <a:pt x="482028" y="153788"/>
                      <a:pt x="479095" y="124428"/>
                      <a:pt x="468340" y="97908"/>
                    </a:cubicBezTo>
                    <a:cubicBezTo>
                      <a:pt x="460518" y="78965"/>
                      <a:pt x="454652" y="60023"/>
                      <a:pt x="453674" y="40133"/>
                    </a:cubicBezTo>
                    <a:cubicBezTo>
                      <a:pt x="449763" y="-11012"/>
                      <a:pt x="513316" y="1300"/>
                      <a:pt x="547537" y="1300"/>
                    </a:cubicBezTo>
                    <a:cubicBezTo>
                      <a:pt x="549493" y="1300"/>
                      <a:pt x="551448" y="1300"/>
                      <a:pt x="553404" y="1300"/>
                    </a:cubicBezTo>
                    <a:cubicBezTo>
                      <a:pt x="563181" y="1300"/>
                      <a:pt x="572959" y="12666"/>
                      <a:pt x="574914" y="21190"/>
                    </a:cubicBezTo>
                    <a:cubicBezTo>
                      <a:pt x="589580" y="114956"/>
                      <a:pt x="590558" y="206828"/>
                      <a:pt x="598380" y="300593"/>
                    </a:cubicBezTo>
                    <a:cubicBezTo>
                      <a:pt x="599357" y="311012"/>
                      <a:pt x="600335" y="321430"/>
                      <a:pt x="601313" y="331849"/>
                    </a:cubicBezTo>
                    <a:cubicBezTo>
                      <a:pt x="599357" y="359315"/>
                      <a:pt x="598380" y="387729"/>
                      <a:pt x="598380" y="415196"/>
                    </a:cubicBezTo>
                    <a:cubicBezTo>
                      <a:pt x="597402" y="468235"/>
                      <a:pt x="593491" y="521274"/>
                      <a:pt x="591536" y="574314"/>
                    </a:cubicBezTo>
                    <a:cubicBezTo>
                      <a:pt x="587625" y="697440"/>
                      <a:pt x="595447" y="821514"/>
                      <a:pt x="604246" y="944641"/>
                    </a:cubicBezTo>
                    <a:cubicBezTo>
                      <a:pt x="609135" y="1006205"/>
                      <a:pt x="613046" y="1067767"/>
                      <a:pt x="615002" y="1129331"/>
                    </a:cubicBezTo>
                    <a:cubicBezTo>
                      <a:pt x="616957" y="1190894"/>
                      <a:pt x="613046" y="1251511"/>
                      <a:pt x="611091" y="1313074"/>
                    </a:cubicBezTo>
                    <a:cubicBezTo>
                      <a:pt x="609135" y="1374638"/>
                      <a:pt x="610113" y="1435254"/>
                      <a:pt x="608157" y="1496817"/>
                    </a:cubicBezTo>
                    <a:cubicBezTo>
                      <a:pt x="605224" y="1560275"/>
                      <a:pt x="596424" y="1621838"/>
                      <a:pt x="586647" y="1685296"/>
                    </a:cubicBezTo>
                    <a:cubicBezTo>
                      <a:pt x="568070" y="1807475"/>
                      <a:pt x="568070" y="1930602"/>
                      <a:pt x="573937" y="2052781"/>
                    </a:cubicBezTo>
                    <a:cubicBezTo>
                      <a:pt x="573937" y="2056570"/>
                      <a:pt x="579803" y="2058465"/>
                      <a:pt x="581759" y="2054676"/>
                    </a:cubicBezTo>
                    <a:cubicBezTo>
                      <a:pt x="586647" y="2045204"/>
                      <a:pt x="589580" y="2034787"/>
                      <a:pt x="592513" y="2024368"/>
                    </a:cubicBezTo>
                    <a:cubicBezTo>
                      <a:pt x="590558" y="2086878"/>
                      <a:pt x="596424" y="2150336"/>
                      <a:pt x="598380" y="2211899"/>
                    </a:cubicBezTo>
                    <a:cubicBezTo>
                      <a:pt x="600335" y="2315137"/>
                      <a:pt x="600335" y="2418373"/>
                      <a:pt x="597402" y="2521611"/>
                    </a:cubicBezTo>
                    <a:cubicBezTo>
                      <a:pt x="590558" y="2725243"/>
                      <a:pt x="560248" y="2927928"/>
                      <a:pt x="485939" y="3119249"/>
                    </a:cubicBezTo>
                    <a:cubicBezTo>
                      <a:pt x="483984" y="3123037"/>
                      <a:pt x="489850" y="3124931"/>
                      <a:pt x="492784" y="3123037"/>
                    </a:cubicBezTo>
                    <a:cubicBezTo>
                      <a:pt x="566114" y="3066210"/>
                      <a:pt x="581759" y="2975285"/>
                      <a:pt x="616957" y="2895726"/>
                    </a:cubicBezTo>
                    <a:cubicBezTo>
                      <a:pt x="615002" y="2973391"/>
                      <a:pt x="552426" y="3040637"/>
                      <a:pt x="560248" y="3120196"/>
                    </a:cubicBezTo>
                    <a:cubicBezTo>
                      <a:pt x="560248" y="3123037"/>
                      <a:pt x="563181" y="3124931"/>
                      <a:pt x="566114" y="3123037"/>
                    </a:cubicBezTo>
                    <a:cubicBezTo>
                      <a:pt x="603268" y="3096518"/>
                      <a:pt x="635534" y="3064315"/>
                      <a:pt x="671711" y="3036848"/>
                    </a:cubicBezTo>
                    <a:cubicBezTo>
                      <a:pt x="658023" y="3057685"/>
                      <a:pt x="644334" y="3077575"/>
                      <a:pt x="634556" y="3100306"/>
                    </a:cubicBezTo>
                    <a:cubicBezTo>
                      <a:pt x="633579" y="3103148"/>
                      <a:pt x="635534" y="3106936"/>
                      <a:pt x="639445" y="3105989"/>
                    </a:cubicBezTo>
                    <a:cubicBezTo>
                      <a:pt x="666822" y="3101253"/>
                      <a:pt x="695177" y="3095571"/>
                      <a:pt x="721575" y="3107883"/>
                    </a:cubicBezTo>
                    <a:cubicBezTo>
                      <a:pt x="747975" y="3120196"/>
                      <a:pt x="771441" y="3137244"/>
                      <a:pt x="795884" y="3153345"/>
                    </a:cubicBezTo>
                    <a:cubicBezTo>
                      <a:pt x="843794" y="3182706"/>
                      <a:pt x="894637" y="3210173"/>
                      <a:pt x="948413" y="3228169"/>
                    </a:cubicBezTo>
                    <a:cubicBezTo>
                      <a:pt x="1026632" y="3254688"/>
                      <a:pt x="1107785" y="3260371"/>
                      <a:pt x="1186982" y="3249952"/>
                    </a:cubicBezTo>
                    <a:cubicBezTo>
                      <a:pt x="1187960" y="3249952"/>
                      <a:pt x="1188938" y="3250900"/>
                      <a:pt x="1189915" y="3250900"/>
                    </a:cubicBezTo>
                    <a:cubicBezTo>
                      <a:pt x="1190893" y="3253741"/>
                      <a:pt x="1191871" y="3256582"/>
                      <a:pt x="1192849" y="3260371"/>
                    </a:cubicBezTo>
                    <a:cubicBezTo>
                      <a:pt x="1192849" y="3261318"/>
                      <a:pt x="1193826" y="3264159"/>
                      <a:pt x="1191871" y="3265107"/>
                    </a:cubicBezTo>
                    <a:cubicBezTo>
                      <a:pt x="1181116" y="3271737"/>
                      <a:pt x="1153739" y="3261318"/>
                      <a:pt x="1142984" y="3260371"/>
                    </a:cubicBezTo>
                    <a:cubicBezTo>
                      <a:pt x="1127340" y="3258477"/>
                      <a:pt x="1111696" y="3262265"/>
                      <a:pt x="1097030" y="3264159"/>
                    </a:cubicBezTo>
                    <a:cubicBezTo>
                      <a:pt x="1084320" y="3265107"/>
                      <a:pt x="1070631" y="3262265"/>
                      <a:pt x="1057920" y="3260371"/>
                    </a:cubicBezTo>
                    <a:cubicBezTo>
                      <a:pt x="1045210" y="3258477"/>
                      <a:pt x="1033476" y="3256582"/>
                      <a:pt x="1020766" y="3254688"/>
                    </a:cubicBezTo>
                    <a:cubicBezTo>
                      <a:pt x="1008055" y="3251847"/>
                      <a:pt x="994366" y="3253741"/>
                      <a:pt x="981656" y="3250900"/>
                    </a:cubicBezTo>
                    <a:cubicBezTo>
                      <a:pt x="957212" y="3246164"/>
                      <a:pt x="933747" y="3232904"/>
                      <a:pt x="910280" y="3225327"/>
                    </a:cubicBezTo>
                    <a:cubicBezTo>
                      <a:pt x="884859" y="3216803"/>
                      <a:pt x="862371" y="3205437"/>
                      <a:pt x="835972" y="3198807"/>
                    </a:cubicBezTo>
                    <a:cubicBezTo>
                      <a:pt x="806640" y="3190283"/>
                      <a:pt x="777308" y="3182706"/>
                      <a:pt x="748953" y="3175129"/>
                    </a:cubicBezTo>
                    <a:cubicBezTo>
                      <a:pt x="726465" y="3169446"/>
                      <a:pt x="703977" y="3164711"/>
                      <a:pt x="681488" y="3162817"/>
                    </a:cubicBezTo>
                    <a:cubicBezTo>
                      <a:pt x="598380" y="3173235"/>
                      <a:pt x="458563" y="3213962"/>
                      <a:pt x="356877" y="3238587"/>
                    </a:cubicBezTo>
                    <a:cubicBezTo>
                      <a:pt x="367632" y="3220592"/>
                      <a:pt x="378388" y="3203543"/>
                      <a:pt x="389143" y="3185547"/>
                    </a:cubicBezTo>
                    <a:cubicBezTo>
                      <a:pt x="396964" y="3163764"/>
                      <a:pt x="156439" y="3177971"/>
                      <a:pt x="0" y="3177971"/>
                    </a:cubicBezTo>
                    <a:close/>
                  </a:path>
                </a:pathLst>
              </a:custGeom>
              <a:solidFill>
                <a:srgbClr val="6D472C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A01AED29-BCD2-87DF-A41C-662A17EEAC94}"/>
                  </a:ext>
                </a:extLst>
              </p:cNvPr>
              <p:cNvSpPr/>
              <p:nvPr/>
            </p:nvSpPr>
            <p:spPr>
              <a:xfrm>
                <a:off x="7384893" y="4142581"/>
                <a:ext cx="445852" cy="286979"/>
              </a:xfrm>
              <a:custGeom>
                <a:avLst/>
                <a:gdLst>
                  <a:gd name="connsiteX0" fmla="*/ 0 w 445852"/>
                  <a:gd name="connsiteY0" fmla="*/ 227311 h 286979"/>
                  <a:gd name="connsiteX1" fmla="*/ 189683 w 445852"/>
                  <a:gd name="connsiteY1" fmla="*/ 190372 h 286979"/>
                  <a:gd name="connsiteX2" fmla="*/ 284524 w 445852"/>
                  <a:gd name="connsiteY2" fmla="*/ 160064 h 286979"/>
                  <a:gd name="connsiteX3" fmla="*/ 350033 w 445852"/>
                  <a:gd name="connsiteY3" fmla="*/ 109867 h 286979"/>
                  <a:gd name="connsiteX4" fmla="*/ 327544 w 445852"/>
                  <a:gd name="connsiteY4" fmla="*/ 180901 h 286979"/>
                  <a:gd name="connsiteX5" fmla="*/ 334389 w 445852"/>
                  <a:gd name="connsiteY5" fmla="*/ 183743 h 286979"/>
                  <a:gd name="connsiteX6" fmla="*/ 445852 w 445852"/>
                  <a:gd name="connsiteY6" fmla="*/ 0 h 286979"/>
                  <a:gd name="connsiteX7" fmla="*/ 431186 w 445852"/>
                  <a:gd name="connsiteY7" fmla="*/ 69140 h 286979"/>
                  <a:gd name="connsiteX8" fmla="*/ 399898 w 445852"/>
                  <a:gd name="connsiteY8" fmla="*/ 160064 h 286979"/>
                  <a:gd name="connsiteX9" fmla="*/ 299190 w 445852"/>
                  <a:gd name="connsiteY9" fmla="*/ 285085 h 286979"/>
                  <a:gd name="connsiteX10" fmla="*/ 290390 w 445852"/>
                  <a:gd name="connsiteY10" fmla="*/ 286980 h 286979"/>
                  <a:gd name="connsiteX11" fmla="*/ 322656 w 445852"/>
                  <a:gd name="connsiteY11" fmla="*/ 233941 h 286979"/>
                  <a:gd name="connsiteX12" fmla="*/ 0 w 445852"/>
                  <a:gd name="connsiteY12" fmla="*/ 227311 h 286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5852" h="286979">
                    <a:moveTo>
                      <a:pt x="0" y="227311"/>
                    </a:moveTo>
                    <a:cubicBezTo>
                      <a:pt x="62576" y="211209"/>
                      <a:pt x="126129" y="201738"/>
                      <a:pt x="189683" y="190372"/>
                    </a:cubicBezTo>
                    <a:cubicBezTo>
                      <a:pt x="222926" y="184690"/>
                      <a:pt x="255191" y="176166"/>
                      <a:pt x="284524" y="160064"/>
                    </a:cubicBezTo>
                    <a:cubicBezTo>
                      <a:pt x="308968" y="146805"/>
                      <a:pt x="330478" y="128810"/>
                      <a:pt x="350033" y="109867"/>
                    </a:cubicBezTo>
                    <a:cubicBezTo>
                      <a:pt x="340256" y="133545"/>
                      <a:pt x="329500" y="155329"/>
                      <a:pt x="327544" y="180901"/>
                    </a:cubicBezTo>
                    <a:cubicBezTo>
                      <a:pt x="327544" y="184690"/>
                      <a:pt x="331455" y="185637"/>
                      <a:pt x="334389" y="183743"/>
                    </a:cubicBezTo>
                    <a:cubicBezTo>
                      <a:pt x="392076" y="136386"/>
                      <a:pt x="418475" y="66299"/>
                      <a:pt x="445852" y="0"/>
                    </a:cubicBezTo>
                    <a:cubicBezTo>
                      <a:pt x="442918" y="23678"/>
                      <a:pt x="438030" y="46409"/>
                      <a:pt x="431186" y="69140"/>
                    </a:cubicBezTo>
                    <a:cubicBezTo>
                      <a:pt x="422386" y="99448"/>
                      <a:pt x="413586" y="131651"/>
                      <a:pt x="399898" y="160064"/>
                    </a:cubicBezTo>
                    <a:cubicBezTo>
                      <a:pt x="375454" y="208368"/>
                      <a:pt x="329500" y="240571"/>
                      <a:pt x="299190" y="285085"/>
                    </a:cubicBezTo>
                    <a:cubicBezTo>
                      <a:pt x="296257" y="286033"/>
                      <a:pt x="293323" y="286033"/>
                      <a:pt x="290390" y="286980"/>
                    </a:cubicBezTo>
                    <a:cubicBezTo>
                      <a:pt x="301146" y="268984"/>
                      <a:pt x="311901" y="251936"/>
                      <a:pt x="322656" y="233941"/>
                    </a:cubicBezTo>
                    <a:cubicBezTo>
                      <a:pt x="332433" y="214998"/>
                      <a:pt x="150573" y="224469"/>
                      <a:pt x="0" y="227311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8C6C5F3C-636E-13C5-8729-7FAF9AAC1D8B}"/>
                  </a:ext>
                </a:extLst>
              </p:cNvPr>
              <p:cNvSpPr/>
              <p:nvPr/>
            </p:nvSpPr>
            <p:spPr>
              <a:xfrm>
                <a:off x="7339917" y="3830976"/>
                <a:ext cx="466216" cy="521868"/>
              </a:xfrm>
              <a:custGeom>
                <a:avLst/>
                <a:gdLst>
                  <a:gd name="connsiteX0" fmla="*/ 465407 w 466216"/>
                  <a:gd name="connsiteY0" fmla="*/ 120285 h 521868"/>
                  <a:gd name="connsiteX1" fmla="*/ 377410 w 466216"/>
                  <a:gd name="connsiteY1" fmla="*/ 315394 h 521868"/>
                  <a:gd name="connsiteX2" fmla="*/ 179905 w 466216"/>
                  <a:gd name="connsiteY2" fmla="*/ 427155 h 521868"/>
                  <a:gd name="connsiteX3" fmla="*/ 0 w 466216"/>
                  <a:gd name="connsiteY3" fmla="*/ 521868 h 521868"/>
                  <a:gd name="connsiteX4" fmla="*/ 236614 w 466216"/>
                  <a:gd name="connsiteY4" fmla="*/ 370327 h 521868"/>
                  <a:gd name="connsiteX5" fmla="*/ 463451 w 466216"/>
                  <a:gd name="connsiteY5" fmla="*/ 0 h 521868"/>
                  <a:gd name="connsiteX6" fmla="*/ 465407 w 466216"/>
                  <a:gd name="connsiteY6" fmla="*/ 120285 h 521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6216" h="521868">
                    <a:moveTo>
                      <a:pt x="465407" y="120285"/>
                    </a:moveTo>
                    <a:cubicBezTo>
                      <a:pt x="461496" y="196056"/>
                      <a:pt x="438030" y="264249"/>
                      <a:pt x="377410" y="315394"/>
                    </a:cubicBezTo>
                    <a:cubicBezTo>
                      <a:pt x="319723" y="364644"/>
                      <a:pt x="249325" y="395900"/>
                      <a:pt x="179905" y="427155"/>
                    </a:cubicBezTo>
                    <a:cubicBezTo>
                      <a:pt x="118307" y="455569"/>
                      <a:pt x="56709" y="484930"/>
                      <a:pt x="0" y="521868"/>
                    </a:cubicBezTo>
                    <a:cubicBezTo>
                      <a:pt x="53776" y="473564"/>
                      <a:pt x="185772" y="394953"/>
                      <a:pt x="236614" y="370327"/>
                    </a:cubicBezTo>
                    <a:cubicBezTo>
                      <a:pt x="388165" y="298346"/>
                      <a:pt x="442918" y="149647"/>
                      <a:pt x="463451" y="0"/>
                    </a:cubicBezTo>
                    <a:cubicBezTo>
                      <a:pt x="465407" y="39779"/>
                      <a:pt x="467362" y="79558"/>
                      <a:pt x="465407" y="120285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C2E82210-2F64-CBD4-E0F1-ED7AC50F5988}"/>
                  </a:ext>
                </a:extLst>
              </p:cNvPr>
              <p:cNvSpPr/>
              <p:nvPr/>
            </p:nvSpPr>
            <p:spPr>
              <a:xfrm>
                <a:off x="7731992" y="4357212"/>
                <a:ext cx="243458" cy="58141"/>
              </a:xfrm>
              <a:custGeom>
                <a:avLst/>
                <a:gdLst>
                  <a:gd name="connsiteX0" fmla="*/ 243458 w 243458"/>
                  <a:gd name="connsiteY0" fmla="*/ 367 h 58141"/>
                  <a:gd name="connsiteX1" fmla="*/ 0 w 243458"/>
                  <a:gd name="connsiteY1" fmla="*/ 58142 h 58141"/>
                  <a:gd name="connsiteX2" fmla="*/ 133951 w 243458"/>
                  <a:gd name="connsiteY2" fmla="*/ 11733 h 58141"/>
                  <a:gd name="connsiteX3" fmla="*/ 243458 w 243458"/>
                  <a:gd name="connsiteY3" fmla="*/ 367 h 58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3458" h="58141">
                    <a:moveTo>
                      <a:pt x="243458" y="367"/>
                    </a:moveTo>
                    <a:cubicBezTo>
                      <a:pt x="175994" y="11733"/>
                      <a:pt x="82130" y="37305"/>
                      <a:pt x="0" y="58142"/>
                    </a:cubicBezTo>
                    <a:cubicBezTo>
                      <a:pt x="43020" y="38252"/>
                      <a:pt x="87997" y="22151"/>
                      <a:pt x="133951" y="11733"/>
                    </a:cubicBezTo>
                    <a:cubicBezTo>
                      <a:pt x="168172" y="4156"/>
                      <a:pt x="206304" y="-1527"/>
                      <a:pt x="243458" y="367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864692E4-D307-03E3-9C11-469082B01A7E}"/>
                  </a:ext>
                </a:extLst>
              </p:cNvPr>
              <p:cNvSpPr/>
              <p:nvPr/>
            </p:nvSpPr>
            <p:spPr>
              <a:xfrm>
                <a:off x="7975451" y="1578703"/>
                <a:ext cx="174038" cy="898825"/>
              </a:xfrm>
              <a:custGeom>
                <a:avLst/>
                <a:gdLst>
                  <a:gd name="connsiteX0" fmla="*/ 144707 w 174038"/>
                  <a:gd name="connsiteY0" fmla="*/ 151541 h 898825"/>
                  <a:gd name="connsiteX1" fmla="*/ 120263 w 174038"/>
                  <a:gd name="connsiteY1" fmla="*/ 421472 h 898825"/>
                  <a:gd name="connsiteX2" fmla="*/ 99730 w 174038"/>
                  <a:gd name="connsiteY2" fmla="*/ 567330 h 898825"/>
                  <a:gd name="connsiteX3" fmla="*/ 67465 w 174038"/>
                  <a:gd name="connsiteY3" fmla="*/ 685721 h 898825"/>
                  <a:gd name="connsiteX4" fmla="*/ 0 w 174038"/>
                  <a:gd name="connsiteY4" fmla="*/ 898825 h 898825"/>
                  <a:gd name="connsiteX5" fmla="*/ 78220 w 174038"/>
                  <a:gd name="connsiteY5" fmla="*/ 427155 h 898825"/>
                  <a:gd name="connsiteX6" fmla="*/ 79197 w 174038"/>
                  <a:gd name="connsiteY6" fmla="*/ 413895 h 898825"/>
                  <a:gd name="connsiteX7" fmla="*/ 85064 w 174038"/>
                  <a:gd name="connsiteY7" fmla="*/ 369381 h 898825"/>
                  <a:gd name="connsiteX8" fmla="*/ 174038 w 174038"/>
                  <a:gd name="connsiteY8" fmla="*/ 0 h 898825"/>
                  <a:gd name="connsiteX9" fmla="*/ 144707 w 174038"/>
                  <a:gd name="connsiteY9" fmla="*/ 151541 h 898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4038" h="898825">
                    <a:moveTo>
                      <a:pt x="144707" y="151541"/>
                    </a:moveTo>
                    <a:cubicBezTo>
                      <a:pt x="130040" y="241518"/>
                      <a:pt x="126129" y="330548"/>
                      <a:pt x="120263" y="421472"/>
                    </a:cubicBezTo>
                    <a:cubicBezTo>
                      <a:pt x="117329" y="470724"/>
                      <a:pt x="113419" y="519974"/>
                      <a:pt x="99730" y="567330"/>
                    </a:cubicBezTo>
                    <a:cubicBezTo>
                      <a:pt x="88975" y="607110"/>
                      <a:pt x="78220" y="646889"/>
                      <a:pt x="67465" y="685721"/>
                    </a:cubicBezTo>
                    <a:cubicBezTo>
                      <a:pt x="47909" y="757703"/>
                      <a:pt x="28355" y="829685"/>
                      <a:pt x="0" y="898825"/>
                    </a:cubicBezTo>
                    <a:cubicBezTo>
                      <a:pt x="28355" y="742549"/>
                      <a:pt x="76264" y="586273"/>
                      <a:pt x="78220" y="427155"/>
                    </a:cubicBezTo>
                    <a:cubicBezTo>
                      <a:pt x="78220" y="422420"/>
                      <a:pt x="79197" y="418631"/>
                      <a:pt x="79197" y="413895"/>
                    </a:cubicBezTo>
                    <a:cubicBezTo>
                      <a:pt x="81153" y="398742"/>
                      <a:pt x="83108" y="383587"/>
                      <a:pt x="85064" y="369381"/>
                    </a:cubicBezTo>
                    <a:cubicBezTo>
                      <a:pt x="99730" y="243412"/>
                      <a:pt x="117329" y="115550"/>
                      <a:pt x="174038" y="0"/>
                    </a:cubicBezTo>
                    <a:cubicBezTo>
                      <a:pt x="163283" y="50198"/>
                      <a:pt x="152528" y="100396"/>
                      <a:pt x="144707" y="151541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72" name="Graphic 25">
                <a:extLst>
                  <a:ext uri="{FF2B5EF4-FFF2-40B4-BE49-F238E27FC236}">
                    <a16:creationId xmlns:a16="http://schemas.microsoft.com/office/drawing/2014/main" id="{2EDCC82D-0C76-D334-A601-CC3CC8A787CE}"/>
                  </a:ext>
                </a:extLst>
              </p:cNvPr>
              <p:cNvGrpSpPr/>
              <p:nvPr/>
            </p:nvGrpSpPr>
            <p:grpSpPr>
              <a:xfrm>
                <a:off x="8028428" y="1884626"/>
                <a:ext cx="581206" cy="2510930"/>
                <a:chOff x="8028428" y="1884626"/>
                <a:chExt cx="581206" cy="2510930"/>
              </a:xfrm>
              <a:solidFill>
                <a:srgbClr val="743625"/>
              </a:solidFill>
            </p:grpSpPr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5B425AB9-A977-8921-822A-031226847A71}"/>
                    </a:ext>
                  </a:extLst>
                </p:cNvPr>
                <p:cNvSpPr/>
                <p:nvPr/>
              </p:nvSpPr>
              <p:spPr>
                <a:xfrm>
                  <a:off x="8184688" y="1884626"/>
                  <a:ext cx="59501" cy="1065524"/>
                </a:xfrm>
                <a:custGeom>
                  <a:avLst/>
                  <a:gdLst>
                    <a:gd name="connsiteX0" fmla="*/ 6844 w 59501"/>
                    <a:gd name="connsiteY0" fmla="*/ 255725 h 1065524"/>
                    <a:gd name="connsiteX1" fmla="*/ 9777 w 59501"/>
                    <a:gd name="connsiteY1" fmla="*/ 154382 h 1065524"/>
                    <a:gd name="connsiteX2" fmla="*/ 15644 w 59501"/>
                    <a:gd name="connsiteY2" fmla="*/ 53986 h 1065524"/>
                    <a:gd name="connsiteX3" fmla="*/ 30310 w 59501"/>
                    <a:gd name="connsiteY3" fmla="*/ 0 h 1065524"/>
                    <a:gd name="connsiteX4" fmla="*/ 34221 w 59501"/>
                    <a:gd name="connsiteY4" fmla="*/ 62510 h 1065524"/>
                    <a:gd name="connsiteX5" fmla="*/ 37155 w 59501"/>
                    <a:gd name="connsiteY5" fmla="*/ 214998 h 1065524"/>
                    <a:gd name="connsiteX6" fmla="*/ 31288 w 59501"/>
                    <a:gd name="connsiteY6" fmla="*/ 344754 h 1065524"/>
                    <a:gd name="connsiteX7" fmla="*/ 33244 w 59501"/>
                    <a:gd name="connsiteY7" fmla="*/ 499137 h 1065524"/>
                    <a:gd name="connsiteX8" fmla="*/ 37155 w 59501"/>
                    <a:gd name="connsiteY8" fmla="*/ 642153 h 1065524"/>
                    <a:gd name="connsiteX9" fmla="*/ 52798 w 59501"/>
                    <a:gd name="connsiteY9" fmla="*/ 781381 h 1065524"/>
                    <a:gd name="connsiteX10" fmla="*/ 58665 w 59501"/>
                    <a:gd name="connsiteY10" fmla="*/ 846733 h 1065524"/>
                    <a:gd name="connsiteX11" fmla="*/ 57687 w 59501"/>
                    <a:gd name="connsiteY11" fmla="*/ 921556 h 1065524"/>
                    <a:gd name="connsiteX12" fmla="*/ 47909 w 59501"/>
                    <a:gd name="connsiteY12" fmla="*/ 1063626 h 1065524"/>
                    <a:gd name="connsiteX13" fmla="*/ 38132 w 59501"/>
                    <a:gd name="connsiteY13" fmla="*/ 1056996 h 1065524"/>
                    <a:gd name="connsiteX14" fmla="*/ 40088 w 59501"/>
                    <a:gd name="connsiteY14" fmla="*/ 908297 h 1065524"/>
                    <a:gd name="connsiteX15" fmla="*/ 38132 w 59501"/>
                    <a:gd name="connsiteY15" fmla="*/ 839156 h 1065524"/>
                    <a:gd name="connsiteX16" fmla="*/ 28355 w 59501"/>
                    <a:gd name="connsiteY16" fmla="*/ 763386 h 1065524"/>
                    <a:gd name="connsiteX17" fmla="*/ 3911 w 59501"/>
                    <a:gd name="connsiteY17" fmla="*/ 618475 h 1065524"/>
                    <a:gd name="connsiteX18" fmla="*/ 0 w 59501"/>
                    <a:gd name="connsiteY18" fmla="*/ 553123 h 1065524"/>
                    <a:gd name="connsiteX19" fmla="*/ 6844 w 59501"/>
                    <a:gd name="connsiteY19" fmla="*/ 255725 h 1065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9501" h="1065524">
                      <a:moveTo>
                        <a:pt x="6844" y="255725"/>
                      </a:moveTo>
                      <a:cubicBezTo>
                        <a:pt x="7822" y="221628"/>
                        <a:pt x="8800" y="188479"/>
                        <a:pt x="9777" y="154382"/>
                      </a:cubicBezTo>
                      <a:cubicBezTo>
                        <a:pt x="10755" y="121232"/>
                        <a:pt x="9777" y="86189"/>
                        <a:pt x="15644" y="53986"/>
                      </a:cubicBezTo>
                      <a:cubicBezTo>
                        <a:pt x="19555" y="35991"/>
                        <a:pt x="25422" y="17995"/>
                        <a:pt x="30310" y="0"/>
                      </a:cubicBezTo>
                      <a:cubicBezTo>
                        <a:pt x="31288" y="20837"/>
                        <a:pt x="32266" y="41674"/>
                        <a:pt x="34221" y="62510"/>
                      </a:cubicBezTo>
                      <a:cubicBezTo>
                        <a:pt x="37155" y="112708"/>
                        <a:pt x="37155" y="163853"/>
                        <a:pt x="37155" y="214998"/>
                      </a:cubicBezTo>
                      <a:cubicBezTo>
                        <a:pt x="37155" y="257619"/>
                        <a:pt x="32266" y="301187"/>
                        <a:pt x="31288" y="344754"/>
                      </a:cubicBezTo>
                      <a:cubicBezTo>
                        <a:pt x="30310" y="395900"/>
                        <a:pt x="32266" y="447992"/>
                        <a:pt x="33244" y="499137"/>
                      </a:cubicBezTo>
                      <a:cubicBezTo>
                        <a:pt x="34221" y="546493"/>
                        <a:pt x="33244" y="594796"/>
                        <a:pt x="37155" y="642153"/>
                      </a:cubicBezTo>
                      <a:cubicBezTo>
                        <a:pt x="41065" y="688563"/>
                        <a:pt x="50843" y="734024"/>
                        <a:pt x="52798" y="781381"/>
                      </a:cubicBezTo>
                      <a:cubicBezTo>
                        <a:pt x="53776" y="803165"/>
                        <a:pt x="57687" y="824949"/>
                        <a:pt x="58665" y="846733"/>
                      </a:cubicBezTo>
                      <a:cubicBezTo>
                        <a:pt x="60620" y="871359"/>
                        <a:pt x="58665" y="895983"/>
                        <a:pt x="57687" y="921556"/>
                      </a:cubicBezTo>
                      <a:cubicBezTo>
                        <a:pt x="56709" y="968913"/>
                        <a:pt x="50843" y="1016269"/>
                        <a:pt x="47909" y="1063626"/>
                      </a:cubicBezTo>
                      <a:cubicBezTo>
                        <a:pt x="47909" y="1069308"/>
                        <a:pt x="38132" y="1060784"/>
                        <a:pt x="38132" y="1056996"/>
                      </a:cubicBezTo>
                      <a:cubicBezTo>
                        <a:pt x="36177" y="1007745"/>
                        <a:pt x="41065" y="958494"/>
                        <a:pt x="40088" y="908297"/>
                      </a:cubicBezTo>
                      <a:cubicBezTo>
                        <a:pt x="40088" y="885565"/>
                        <a:pt x="40088" y="861887"/>
                        <a:pt x="38132" y="839156"/>
                      </a:cubicBezTo>
                      <a:cubicBezTo>
                        <a:pt x="36177" y="813584"/>
                        <a:pt x="30310" y="788958"/>
                        <a:pt x="28355" y="763386"/>
                      </a:cubicBezTo>
                      <a:cubicBezTo>
                        <a:pt x="23466" y="715082"/>
                        <a:pt x="10755" y="666778"/>
                        <a:pt x="3911" y="618475"/>
                      </a:cubicBezTo>
                      <a:cubicBezTo>
                        <a:pt x="978" y="596691"/>
                        <a:pt x="0" y="574907"/>
                        <a:pt x="0" y="553123"/>
                      </a:cubicBezTo>
                      <a:cubicBezTo>
                        <a:pt x="4889" y="453674"/>
                        <a:pt x="4889" y="355173"/>
                        <a:pt x="6844" y="255725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AD4AC049-415E-2F89-78E4-DF4B528FA0DA}"/>
                    </a:ext>
                  </a:extLst>
                </p:cNvPr>
                <p:cNvSpPr/>
                <p:nvPr/>
              </p:nvSpPr>
              <p:spPr>
                <a:xfrm>
                  <a:off x="8067359" y="2581774"/>
                  <a:ext cx="90742" cy="1198061"/>
                </a:xfrm>
                <a:custGeom>
                  <a:avLst/>
                  <a:gdLst>
                    <a:gd name="connsiteX0" fmla="*/ 14666 w 90742"/>
                    <a:gd name="connsiteY0" fmla="*/ 1023785 h 1198061"/>
                    <a:gd name="connsiteX1" fmla="*/ 29332 w 90742"/>
                    <a:gd name="connsiteY1" fmla="*/ 868456 h 1198061"/>
                    <a:gd name="connsiteX2" fmla="*/ 40087 w 90742"/>
                    <a:gd name="connsiteY2" fmla="*/ 726386 h 1198061"/>
                    <a:gd name="connsiteX3" fmla="*/ 50842 w 90742"/>
                    <a:gd name="connsiteY3" fmla="*/ 576741 h 1198061"/>
                    <a:gd name="connsiteX4" fmla="*/ 48887 w 90742"/>
                    <a:gd name="connsiteY4" fmla="*/ 435618 h 1198061"/>
                    <a:gd name="connsiteX5" fmla="*/ 59642 w 90742"/>
                    <a:gd name="connsiteY5" fmla="*/ 282183 h 1198061"/>
                    <a:gd name="connsiteX6" fmla="*/ 61598 w 90742"/>
                    <a:gd name="connsiteY6" fmla="*/ 207360 h 1198061"/>
                    <a:gd name="connsiteX7" fmla="*/ 61598 w 90742"/>
                    <a:gd name="connsiteY7" fmla="*/ 140114 h 1198061"/>
                    <a:gd name="connsiteX8" fmla="*/ 59642 w 90742"/>
                    <a:gd name="connsiteY8" fmla="*/ 73815 h 1198061"/>
                    <a:gd name="connsiteX9" fmla="*/ 53776 w 90742"/>
                    <a:gd name="connsiteY9" fmla="*/ 886 h 1198061"/>
                    <a:gd name="connsiteX10" fmla="*/ 59642 w 90742"/>
                    <a:gd name="connsiteY10" fmla="*/ 4675 h 1198061"/>
                    <a:gd name="connsiteX11" fmla="*/ 79197 w 90742"/>
                    <a:gd name="connsiteY11" fmla="*/ 90863 h 1198061"/>
                    <a:gd name="connsiteX12" fmla="*/ 87997 w 90742"/>
                    <a:gd name="connsiteY12" fmla="*/ 157162 h 1198061"/>
                    <a:gd name="connsiteX13" fmla="*/ 88974 w 90742"/>
                    <a:gd name="connsiteY13" fmla="*/ 301126 h 1198061"/>
                    <a:gd name="connsiteX14" fmla="*/ 65509 w 90742"/>
                    <a:gd name="connsiteY14" fmla="*/ 446036 h 1198061"/>
                    <a:gd name="connsiteX15" fmla="*/ 65509 w 90742"/>
                    <a:gd name="connsiteY15" fmla="*/ 586212 h 1198061"/>
                    <a:gd name="connsiteX16" fmla="*/ 63554 w 90742"/>
                    <a:gd name="connsiteY16" fmla="*/ 661982 h 1198061"/>
                    <a:gd name="connsiteX17" fmla="*/ 65509 w 90742"/>
                    <a:gd name="connsiteY17" fmla="*/ 743435 h 1198061"/>
                    <a:gd name="connsiteX18" fmla="*/ 56709 w 90742"/>
                    <a:gd name="connsiteY18" fmla="*/ 886451 h 1198061"/>
                    <a:gd name="connsiteX19" fmla="*/ 34221 w 90742"/>
                    <a:gd name="connsiteY19" fmla="*/ 1029468 h 1198061"/>
                    <a:gd name="connsiteX20" fmla="*/ 8799 w 90742"/>
                    <a:gd name="connsiteY20" fmla="*/ 1196163 h 1198061"/>
                    <a:gd name="connsiteX21" fmla="*/ 0 w 90742"/>
                    <a:gd name="connsiteY21" fmla="*/ 1189533 h 1198061"/>
                    <a:gd name="connsiteX22" fmla="*/ 14666 w 90742"/>
                    <a:gd name="connsiteY22" fmla="*/ 1023785 h 1198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0742" h="1198061">
                      <a:moveTo>
                        <a:pt x="14666" y="1023785"/>
                      </a:moveTo>
                      <a:cubicBezTo>
                        <a:pt x="18577" y="971693"/>
                        <a:pt x="22488" y="920548"/>
                        <a:pt x="29332" y="868456"/>
                      </a:cubicBezTo>
                      <a:cubicBezTo>
                        <a:pt x="35199" y="821099"/>
                        <a:pt x="34221" y="773743"/>
                        <a:pt x="40087" y="726386"/>
                      </a:cubicBezTo>
                      <a:cubicBezTo>
                        <a:pt x="46931" y="677136"/>
                        <a:pt x="51820" y="625991"/>
                        <a:pt x="50842" y="576741"/>
                      </a:cubicBezTo>
                      <a:cubicBezTo>
                        <a:pt x="49864" y="529384"/>
                        <a:pt x="48887" y="482028"/>
                        <a:pt x="48887" y="435618"/>
                      </a:cubicBezTo>
                      <a:cubicBezTo>
                        <a:pt x="49864" y="384474"/>
                        <a:pt x="58665" y="333328"/>
                        <a:pt x="59642" y="282183"/>
                      </a:cubicBezTo>
                      <a:cubicBezTo>
                        <a:pt x="60620" y="257558"/>
                        <a:pt x="58665" y="232932"/>
                        <a:pt x="61598" y="207360"/>
                      </a:cubicBezTo>
                      <a:cubicBezTo>
                        <a:pt x="64531" y="184629"/>
                        <a:pt x="60620" y="161898"/>
                        <a:pt x="61598" y="140114"/>
                      </a:cubicBezTo>
                      <a:cubicBezTo>
                        <a:pt x="61598" y="118330"/>
                        <a:pt x="62576" y="95599"/>
                        <a:pt x="59642" y="73815"/>
                      </a:cubicBezTo>
                      <a:cubicBezTo>
                        <a:pt x="56709" y="49190"/>
                        <a:pt x="52798" y="25512"/>
                        <a:pt x="53776" y="886"/>
                      </a:cubicBezTo>
                      <a:cubicBezTo>
                        <a:pt x="53776" y="-1955"/>
                        <a:pt x="58665" y="2780"/>
                        <a:pt x="59642" y="4675"/>
                      </a:cubicBezTo>
                      <a:cubicBezTo>
                        <a:pt x="61598" y="34035"/>
                        <a:pt x="72353" y="62450"/>
                        <a:pt x="79197" y="90863"/>
                      </a:cubicBezTo>
                      <a:cubicBezTo>
                        <a:pt x="84086" y="112647"/>
                        <a:pt x="85063" y="135378"/>
                        <a:pt x="87997" y="157162"/>
                      </a:cubicBezTo>
                      <a:cubicBezTo>
                        <a:pt x="92885" y="205466"/>
                        <a:pt x="89952" y="252822"/>
                        <a:pt x="88974" y="301126"/>
                      </a:cubicBezTo>
                      <a:cubicBezTo>
                        <a:pt x="87997" y="350377"/>
                        <a:pt x="68442" y="396786"/>
                        <a:pt x="65509" y="446036"/>
                      </a:cubicBezTo>
                      <a:cubicBezTo>
                        <a:pt x="62576" y="492446"/>
                        <a:pt x="63554" y="539803"/>
                        <a:pt x="65509" y="586212"/>
                      </a:cubicBezTo>
                      <a:cubicBezTo>
                        <a:pt x="66487" y="611784"/>
                        <a:pt x="62576" y="636409"/>
                        <a:pt x="63554" y="661982"/>
                      </a:cubicBezTo>
                      <a:cubicBezTo>
                        <a:pt x="64531" y="689448"/>
                        <a:pt x="68442" y="715969"/>
                        <a:pt x="65509" y="743435"/>
                      </a:cubicBezTo>
                      <a:cubicBezTo>
                        <a:pt x="60620" y="790791"/>
                        <a:pt x="60620" y="839095"/>
                        <a:pt x="56709" y="886451"/>
                      </a:cubicBezTo>
                      <a:cubicBezTo>
                        <a:pt x="51820" y="933808"/>
                        <a:pt x="43998" y="982112"/>
                        <a:pt x="34221" y="1029468"/>
                      </a:cubicBezTo>
                      <a:cubicBezTo>
                        <a:pt x="22488" y="1084402"/>
                        <a:pt x="17599" y="1140282"/>
                        <a:pt x="8799" y="1196163"/>
                      </a:cubicBezTo>
                      <a:cubicBezTo>
                        <a:pt x="7822" y="1201845"/>
                        <a:pt x="0" y="1193321"/>
                        <a:pt x="0" y="1189533"/>
                      </a:cubicBezTo>
                      <a:cubicBezTo>
                        <a:pt x="0" y="1134599"/>
                        <a:pt x="10755" y="1078718"/>
                        <a:pt x="14666" y="1023785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0111C8AB-86B7-E20A-0D94-4160574D6F75}"/>
                    </a:ext>
                  </a:extLst>
                </p:cNvPr>
                <p:cNvSpPr/>
                <p:nvPr/>
              </p:nvSpPr>
              <p:spPr>
                <a:xfrm>
                  <a:off x="8138693" y="3521514"/>
                  <a:ext cx="59778" cy="537547"/>
                </a:xfrm>
                <a:custGeom>
                  <a:avLst/>
                  <a:gdLst>
                    <a:gd name="connsiteX0" fmla="*/ 2974 w 59778"/>
                    <a:gd name="connsiteY0" fmla="*/ 252634 h 537547"/>
                    <a:gd name="connsiteX1" fmla="*/ 18618 w 59778"/>
                    <a:gd name="connsiteY1" fmla="*/ 129507 h 537547"/>
                    <a:gd name="connsiteX2" fmla="*/ 52839 w 59778"/>
                    <a:gd name="connsiteY2" fmla="*/ 698 h 537547"/>
                    <a:gd name="connsiteX3" fmla="*/ 59683 w 59778"/>
                    <a:gd name="connsiteY3" fmla="*/ 6380 h 537547"/>
                    <a:gd name="connsiteX4" fmla="*/ 42084 w 59778"/>
                    <a:gd name="connsiteY4" fmla="*/ 138032 h 537547"/>
                    <a:gd name="connsiteX5" fmla="*/ 40129 w 59778"/>
                    <a:gd name="connsiteY5" fmla="*/ 203383 h 537547"/>
                    <a:gd name="connsiteX6" fmla="*/ 35240 w 59778"/>
                    <a:gd name="connsiteY6" fmla="*/ 264000 h 537547"/>
                    <a:gd name="connsiteX7" fmla="*/ 34263 w 59778"/>
                    <a:gd name="connsiteY7" fmla="*/ 327458 h 537547"/>
                    <a:gd name="connsiteX8" fmla="*/ 37196 w 59778"/>
                    <a:gd name="connsiteY8" fmla="*/ 389020 h 537547"/>
                    <a:gd name="connsiteX9" fmla="*/ 34263 w 59778"/>
                    <a:gd name="connsiteY9" fmla="*/ 534878 h 537547"/>
                    <a:gd name="connsiteX10" fmla="*/ 25463 w 59778"/>
                    <a:gd name="connsiteY10" fmla="*/ 532037 h 537547"/>
                    <a:gd name="connsiteX11" fmla="*/ 4930 w 59778"/>
                    <a:gd name="connsiteY11" fmla="*/ 391862 h 537547"/>
                    <a:gd name="connsiteX12" fmla="*/ 2974 w 59778"/>
                    <a:gd name="connsiteY12" fmla="*/ 252634 h 537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9778" h="537547">
                      <a:moveTo>
                        <a:pt x="2974" y="252634"/>
                      </a:moveTo>
                      <a:cubicBezTo>
                        <a:pt x="9819" y="211908"/>
                        <a:pt x="14707" y="170234"/>
                        <a:pt x="18618" y="129507"/>
                      </a:cubicBezTo>
                      <a:cubicBezTo>
                        <a:pt x="23507" y="85940"/>
                        <a:pt x="41107" y="42372"/>
                        <a:pt x="52839" y="698"/>
                      </a:cubicBezTo>
                      <a:cubicBezTo>
                        <a:pt x="53817" y="-2143"/>
                        <a:pt x="60661" y="4486"/>
                        <a:pt x="59683" y="6380"/>
                      </a:cubicBezTo>
                      <a:cubicBezTo>
                        <a:pt x="52839" y="49949"/>
                        <a:pt x="45995" y="94463"/>
                        <a:pt x="42084" y="138032"/>
                      </a:cubicBezTo>
                      <a:cubicBezTo>
                        <a:pt x="40129" y="159815"/>
                        <a:pt x="42084" y="181600"/>
                        <a:pt x="40129" y="203383"/>
                      </a:cubicBezTo>
                      <a:cubicBezTo>
                        <a:pt x="39151" y="224220"/>
                        <a:pt x="36218" y="244110"/>
                        <a:pt x="35240" y="264000"/>
                      </a:cubicBezTo>
                      <a:cubicBezTo>
                        <a:pt x="34263" y="284836"/>
                        <a:pt x="34263" y="305673"/>
                        <a:pt x="34263" y="327458"/>
                      </a:cubicBezTo>
                      <a:cubicBezTo>
                        <a:pt x="34263" y="348294"/>
                        <a:pt x="37196" y="369131"/>
                        <a:pt x="37196" y="389020"/>
                      </a:cubicBezTo>
                      <a:cubicBezTo>
                        <a:pt x="35240" y="437324"/>
                        <a:pt x="25463" y="486575"/>
                        <a:pt x="34263" y="534878"/>
                      </a:cubicBezTo>
                      <a:cubicBezTo>
                        <a:pt x="35240" y="541508"/>
                        <a:pt x="26441" y="533932"/>
                        <a:pt x="25463" y="532037"/>
                      </a:cubicBezTo>
                      <a:cubicBezTo>
                        <a:pt x="6885" y="488469"/>
                        <a:pt x="7863" y="438272"/>
                        <a:pt x="4930" y="391862"/>
                      </a:cubicBezTo>
                      <a:cubicBezTo>
                        <a:pt x="2974" y="345453"/>
                        <a:pt x="-3870" y="298096"/>
                        <a:pt x="2974" y="252634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65EF7AEA-E7C4-6B14-130C-C60A1DCE2166}"/>
                    </a:ext>
                  </a:extLst>
                </p:cNvPr>
                <p:cNvSpPr/>
                <p:nvPr/>
              </p:nvSpPr>
              <p:spPr>
                <a:xfrm>
                  <a:off x="8028428" y="2713049"/>
                  <a:ext cx="67193" cy="462181"/>
                </a:xfrm>
                <a:custGeom>
                  <a:avLst/>
                  <a:gdLst>
                    <a:gd name="connsiteX0" fmla="*/ 8621 w 67193"/>
                    <a:gd name="connsiteY0" fmla="*/ 327074 h 462181"/>
                    <a:gd name="connsiteX1" fmla="*/ 25243 w 67193"/>
                    <a:gd name="connsiteY1" fmla="*/ 269299 h 462181"/>
                    <a:gd name="connsiteX2" fmla="*/ 31109 w 67193"/>
                    <a:gd name="connsiteY2" fmla="*/ 220048 h 462181"/>
                    <a:gd name="connsiteX3" fmla="*/ 40886 w 67193"/>
                    <a:gd name="connsiteY3" fmla="*/ 106393 h 462181"/>
                    <a:gd name="connsiteX4" fmla="*/ 44797 w 67193"/>
                    <a:gd name="connsiteY4" fmla="*/ 58089 h 462181"/>
                    <a:gd name="connsiteX5" fmla="*/ 44797 w 67193"/>
                    <a:gd name="connsiteY5" fmla="*/ 1262 h 462181"/>
                    <a:gd name="connsiteX6" fmla="*/ 51642 w 67193"/>
                    <a:gd name="connsiteY6" fmla="*/ 5998 h 462181"/>
                    <a:gd name="connsiteX7" fmla="*/ 62397 w 67193"/>
                    <a:gd name="connsiteY7" fmla="*/ 232361 h 462181"/>
                    <a:gd name="connsiteX8" fmla="*/ 41864 w 67193"/>
                    <a:gd name="connsiteY8" fmla="*/ 339387 h 462181"/>
                    <a:gd name="connsiteX9" fmla="*/ 12532 w 67193"/>
                    <a:gd name="connsiteY9" fmla="*/ 460619 h 462181"/>
                    <a:gd name="connsiteX10" fmla="*/ 799 w 67193"/>
                    <a:gd name="connsiteY10" fmla="*/ 451148 h 462181"/>
                    <a:gd name="connsiteX11" fmla="*/ 8621 w 67193"/>
                    <a:gd name="connsiteY11" fmla="*/ 327074 h 462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7193" h="462181">
                      <a:moveTo>
                        <a:pt x="8621" y="327074"/>
                      </a:moveTo>
                      <a:cubicBezTo>
                        <a:pt x="14488" y="307185"/>
                        <a:pt x="23287" y="291083"/>
                        <a:pt x="25243" y="269299"/>
                      </a:cubicBezTo>
                      <a:cubicBezTo>
                        <a:pt x="26220" y="252251"/>
                        <a:pt x="27198" y="237097"/>
                        <a:pt x="31109" y="220048"/>
                      </a:cubicBezTo>
                      <a:cubicBezTo>
                        <a:pt x="39908" y="184058"/>
                        <a:pt x="42842" y="144278"/>
                        <a:pt x="40886" y="106393"/>
                      </a:cubicBezTo>
                      <a:cubicBezTo>
                        <a:pt x="39908" y="90292"/>
                        <a:pt x="43819" y="74190"/>
                        <a:pt x="44797" y="58089"/>
                      </a:cubicBezTo>
                      <a:cubicBezTo>
                        <a:pt x="45775" y="39147"/>
                        <a:pt x="44797" y="20204"/>
                        <a:pt x="44797" y="1262"/>
                      </a:cubicBezTo>
                      <a:cubicBezTo>
                        <a:pt x="44797" y="-2527"/>
                        <a:pt x="51642" y="3156"/>
                        <a:pt x="51642" y="5998"/>
                      </a:cubicBezTo>
                      <a:cubicBezTo>
                        <a:pt x="53598" y="81767"/>
                        <a:pt x="77063" y="156591"/>
                        <a:pt x="62397" y="232361"/>
                      </a:cubicBezTo>
                      <a:cubicBezTo>
                        <a:pt x="55553" y="267405"/>
                        <a:pt x="58486" y="306237"/>
                        <a:pt x="41864" y="339387"/>
                      </a:cubicBezTo>
                      <a:cubicBezTo>
                        <a:pt x="22310" y="377272"/>
                        <a:pt x="22310" y="419892"/>
                        <a:pt x="12532" y="460619"/>
                      </a:cubicBezTo>
                      <a:cubicBezTo>
                        <a:pt x="11554" y="466302"/>
                        <a:pt x="799" y="454936"/>
                        <a:pt x="799" y="451148"/>
                      </a:cubicBezTo>
                      <a:cubicBezTo>
                        <a:pt x="-179" y="410421"/>
                        <a:pt x="-2134" y="365906"/>
                        <a:pt x="8621" y="327074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4A09788B-058D-3290-D2C7-DCD2440C5967}"/>
                    </a:ext>
                  </a:extLst>
                </p:cNvPr>
                <p:cNvSpPr/>
                <p:nvPr/>
              </p:nvSpPr>
              <p:spPr>
                <a:xfrm>
                  <a:off x="8135494" y="4213788"/>
                  <a:ext cx="277874" cy="181768"/>
                </a:xfrm>
                <a:custGeom>
                  <a:avLst/>
                  <a:gdLst>
                    <a:gd name="connsiteX0" fmla="*/ 3240 w 277874"/>
                    <a:gd name="connsiteY0" fmla="*/ 774 h 181768"/>
                    <a:gd name="connsiteX1" fmla="*/ 71683 w 277874"/>
                    <a:gd name="connsiteY1" fmla="*/ 45289 h 181768"/>
                    <a:gd name="connsiteX2" fmla="*/ 102970 w 277874"/>
                    <a:gd name="connsiteY2" fmla="*/ 71809 h 181768"/>
                    <a:gd name="connsiteX3" fmla="*/ 137191 w 277874"/>
                    <a:gd name="connsiteY3" fmla="*/ 87911 h 181768"/>
                    <a:gd name="connsiteX4" fmla="*/ 207589 w 277874"/>
                    <a:gd name="connsiteY4" fmla="*/ 130531 h 181768"/>
                    <a:gd name="connsiteX5" fmla="*/ 275053 w 277874"/>
                    <a:gd name="connsiteY5" fmla="*/ 174099 h 181768"/>
                    <a:gd name="connsiteX6" fmla="*/ 274076 w 277874"/>
                    <a:gd name="connsiteY6" fmla="*/ 180729 h 181768"/>
                    <a:gd name="connsiteX7" fmla="*/ 191945 w 277874"/>
                    <a:gd name="connsiteY7" fmla="*/ 147580 h 181768"/>
                    <a:gd name="connsiteX8" fmla="*/ 123503 w 277874"/>
                    <a:gd name="connsiteY8" fmla="*/ 114430 h 181768"/>
                    <a:gd name="connsiteX9" fmla="*/ 64838 w 277874"/>
                    <a:gd name="connsiteY9" fmla="*/ 61391 h 181768"/>
                    <a:gd name="connsiteX10" fmla="*/ 1285 w 277874"/>
                    <a:gd name="connsiteY10" fmla="*/ 6458 h 181768"/>
                    <a:gd name="connsiteX11" fmla="*/ 3240 w 277874"/>
                    <a:gd name="connsiteY11" fmla="*/ 774 h 181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874" h="181768">
                      <a:moveTo>
                        <a:pt x="3240" y="774"/>
                      </a:moveTo>
                      <a:cubicBezTo>
                        <a:pt x="24750" y="17823"/>
                        <a:pt x="48216" y="31083"/>
                        <a:pt x="71683" y="45289"/>
                      </a:cubicBezTo>
                      <a:cubicBezTo>
                        <a:pt x="82438" y="51919"/>
                        <a:pt x="92215" y="63285"/>
                        <a:pt x="102970" y="71809"/>
                      </a:cubicBezTo>
                      <a:cubicBezTo>
                        <a:pt x="112748" y="79386"/>
                        <a:pt x="126436" y="82227"/>
                        <a:pt x="137191" y="87911"/>
                      </a:cubicBezTo>
                      <a:cubicBezTo>
                        <a:pt x="161635" y="101170"/>
                        <a:pt x="183145" y="117271"/>
                        <a:pt x="207589" y="130531"/>
                      </a:cubicBezTo>
                      <a:cubicBezTo>
                        <a:pt x="231055" y="142844"/>
                        <a:pt x="255498" y="155157"/>
                        <a:pt x="275053" y="174099"/>
                      </a:cubicBezTo>
                      <a:cubicBezTo>
                        <a:pt x="277987" y="176940"/>
                        <a:pt x="279942" y="184518"/>
                        <a:pt x="274076" y="180729"/>
                      </a:cubicBezTo>
                      <a:cubicBezTo>
                        <a:pt x="248654" y="164628"/>
                        <a:pt x="221277" y="157051"/>
                        <a:pt x="191945" y="147580"/>
                      </a:cubicBezTo>
                      <a:cubicBezTo>
                        <a:pt x="167501" y="139056"/>
                        <a:pt x="145991" y="125796"/>
                        <a:pt x="123503" y="114430"/>
                      </a:cubicBezTo>
                      <a:cubicBezTo>
                        <a:pt x="99059" y="102118"/>
                        <a:pt x="85371" y="77492"/>
                        <a:pt x="64838" y="61391"/>
                      </a:cubicBezTo>
                      <a:cubicBezTo>
                        <a:pt x="42350" y="43396"/>
                        <a:pt x="20839" y="27295"/>
                        <a:pt x="1285" y="6458"/>
                      </a:cubicBezTo>
                      <a:cubicBezTo>
                        <a:pt x="-671" y="3616"/>
                        <a:pt x="-671" y="-2067"/>
                        <a:pt x="3240" y="774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79C9F959-EC8A-6090-F62B-FDD010421AE6}"/>
                    </a:ext>
                  </a:extLst>
                </p:cNvPr>
                <p:cNvSpPr/>
                <p:nvPr/>
              </p:nvSpPr>
              <p:spPr>
                <a:xfrm>
                  <a:off x="8379870" y="4204053"/>
                  <a:ext cx="229763" cy="113082"/>
                </a:xfrm>
                <a:custGeom>
                  <a:avLst/>
                  <a:gdLst>
                    <a:gd name="connsiteX0" fmla="*/ 3300 w 229763"/>
                    <a:gd name="connsiteY0" fmla="*/ 1038 h 113082"/>
                    <a:gd name="connsiteX1" fmla="*/ 51210 w 229763"/>
                    <a:gd name="connsiteY1" fmla="*/ 26611 h 113082"/>
                    <a:gd name="connsiteX2" fmla="*/ 103030 w 229763"/>
                    <a:gd name="connsiteY2" fmla="*/ 52183 h 113082"/>
                    <a:gd name="connsiteX3" fmla="*/ 158762 w 229763"/>
                    <a:gd name="connsiteY3" fmla="*/ 74914 h 113082"/>
                    <a:gd name="connsiteX4" fmla="*/ 223292 w 229763"/>
                    <a:gd name="connsiteY4" fmla="*/ 102381 h 113082"/>
                    <a:gd name="connsiteX5" fmla="*/ 228181 w 229763"/>
                    <a:gd name="connsiteY5" fmla="*/ 112800 h 113082"/>
                    <a:gd name="connsiteX6" fmla="*/ 106941 w 229763"/>
                    <a:gd name="connsiteY6" fmla="*/ 74914 h 113082"/>
                    <a:gd name="connsiteX7" fmla="*/ 43388 w 229763"/>
                    <a:gd name="connsiteY7" fmla="*/ 34188 h 113082"/>
                    <a:gd name="connsiteX8" fmla="*/ 367 w 229763"/>
                    <a:gd name="connsiteY8" fmla="*/ 2933 h 113082"/>
                    <a:gd name="connsiteX9" fmla="*/ 3300 w 229763"/>
                    <a:gd name="connsiteY9" fmla="*/ 1038 h 11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9763" h="113082">
                      <a:moveTo>
                        <a:pt x="3300" y="1038"/>
                      </a:moveTo>
                      <a:cubicBezTo>
                        <a:pt x="16988" y="13351"/>
                        <a:pt x="35566" y="18087"/>
                        <a:pt x="51210" y="26611"/>
                      </a:cubicBezTo>
                      <a:cubicBezTo>
                        <a:pt x="67831" y="36082"/>
                        <a:pt x="86409" y="42712"/>
                        <a:pt x="103030" y="52183"/>
                      </a:cubicBezTo>
                      <a:cubicBezTo>
                        <a:pt x="119652" y="61655"/>
                        <a:pt x="140184" y="68284"/>
                        <a:pt x="158762" y="74914"/>
                      </a:cubicBezTo>
                      <a:cubicBezTo>
                        <a:pt x="180272" y="83439"/>
                        <a:pt x="201782" y="93857"/>
                        <a:pt x="223292" y="102381"/>
                      </a:cubicBezTo>
                      <a:cubicBezTo>
                        <a:pt x="225248" y="103328"/>
                        <a:pt x="233071" y="112800"/>
                        <a:pt x="228181" y="112800"/>
                      </a:cubicBezTo>
                      <a:cubicBezTo>
                        <a:pt x="188094" y="115641"/>
                        <a:pt x="139206" y="96699"/>
                        <a:pt x="106941" y="74914"/>
                      </a:cubicBezTo>
                      <a:cubicBezTo>
                        <a:pt x="85431" y="60708"/>
                        <a:pt x="64898" y="47448"/>
                        <a:pt x="43388" y="34188"/>
                      </a:cubicBezTo>
                      <a:cubicBezTo>
                        <a:pt x="28721" y="23770"/>
                        <a:pt x="13078" y="16193"/>
                        <a:pt x="367" y="2933"/>
                      </a:cubicBezTo>
                      <a:cubicBezTo>
                        <a:pt x="-611" y="1986"/>
                        <a:pt x="367" y="-1803"/>
                        <a:pt x="3300" y="1038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179" name="Graphic 25">
              <a:extLst>
                <a:ext uri="{FF2B5EF4-FFF2-40B4-BE49-F238E27FC236}">
                  <a16:creationId xmlns:a16="http://schemas.microsoft.com/office/drawing/2014/main" id="{D0416E23-CE5D-6371-1881-11CA6996CC3A}"/>
                </a:ext>
              </a:extLst>
            </p:cNvPr>
            <p:cNvGrpSpPr/>
            <p:nvPr/>
          </p:nvGrpSpPr>
          <p:grpSpPr>
            <a:xfrm>
              <a:off x="6304394" y="-787907"/>
              <a:ext cx="3390054" cy="2819339"/>
              <a:chOff x="6304394" y="-787907"/>
              <a:chExt cx="3390054" cy="2819339"/>
            </a:xfrm>
          </p:grpSpPr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46A11C11-412C-AC81-D5F1-3B2192770AED}"/>
                  </a:ext>
                </a:extLst>
              </p:cNvPr>
              <p:cNvSpPr/>
              <p:nvPr/>
            </p:nvSpPr>
            <p:spPr>
              <a:xfrm>
                <a:off x="6310218" y="-787907"/>
                <a:ext cx="3381192" cy="2808645"/>
              </a:xfrm>
              <a:custGeom>
                <a:avLst/>
                <a:gdLst>
                  <a:gd name="connsiteX0" fmla="*/ 3306866 w 3381192"/>
                  <a:gd name="connsiteY0" fmla="*/ 1656265 h 2808645"/>
                  <a:gd name="connsiteX1" fmla="*/ 3302955 w 3381192"/>
                  <a:gd name="connsiteY1" fmla="*/ 1646794 h 2808645"/>
                  <a:gd name="connsiteX2" fmla="*/ 3346953 w 3381192"/>
                  <a:gd name="connsiteY2" fmla="*/ 1525562 h 2808645"/>
                  <a:gd name="connsiteX3" fmla="*/ 3193447 w 3381192"/>
                  <a:gd name="connsiteY3" fmla="*/ 1522720 h 2808645"/>
                  <a:gd name="connsiteX4" fmla="*/ 3189537 w 3381192"/>
                  <a:gd name="connsiteY4" fmla="*/ 1514196 h 2808645"/>
                  <a:gd name="connsiteX5" fmla="*/ 3240380 w 3381192"/>
                  <a:gd name="connsiteY5" fmla="*/ 1380651 h 2808645"/>
                  <a:gd name="connsiteX6" fmla="*/ 3209092 w 3381192"/>
                  <a:gd name="connsiteY6" fmla="*/ 1333294 h 2808645"/>
                  <a:gd name="connsiteX7" fmla="*/ 3130872 w 3381192"/>
                  <a:gd name="connsiteY7" fmla="*/ 1354131 h 2808645"/>
                  <a:gd name="connsiteX8" fmla="*/ 3124028 w 3381192"/>
                  <a:gd name="connsiteY8" fmla="*/ 1347501 h 2808645"/>
                  <a:gd name="connsiteX9" fmla="*/ 3138694 w 3381192"/>
                  <a:gd name="connsiteY9" fmla="*/ 1288780 h 2808645"/>
                  <a:gd name="connsiteX10" fmla="*/ 3078074 w 3381192"/>
                  <a:gd name="connsiteY10" fmla="*/ 1306775 h 2808645"/>
                  <a:gd name="connsiteX11" fmla="*/ 3069274 w 3381192"/>
                  <a:gd name="connsiteY11" fmla="*/ 1302039 h 2808645"/>
                  <a:gd name="connsiteX12" fmla="*/ 3051675 w 3381192"/>
                  <a:gd name="connsiteY12" fmla="*/ 1176071 h 2808645"/>
                  <a:gd name="connsiteX13" fmla="*/ 3010610 w 3381192"/>
                  <a:gd name="connsiteY13" fmla="*/ 1140080 h 2808645"/>
                  <a:gd name="connsiteX14" fmla="*/ 2951945 w 3381192"/>
                  <a:gd name="connsiteY14" fmla="*/ 1185543 h 2808645"/>
                  <a:gd name="connsiteX15" fmla="*/ 2942167 w 3381192"/>
                  <a:gd name="connsiteY15" fmla="*/ 1182701 h 2808645"/>
                  <a:gd name="connsiteX16" fmla="*/ 2931412 w 3381192"/>
                  <a:gd name="connsiteY16" fmla="*/ 1115455 h 2808645"/>
                  <a:gd name="connsiteX17" fmla="*/ 2927502 w 3381192"/>
                  <a:gd name="connsiteY17" fmla="*/ 1049156 h 2808645"/>
                  <a:gd name="connsiteX18" fmla="*/ 2932390 w 3381192"/>
                  <a:gd name="connsiteY18" fmla="*/ 1047262 h 2808645"/>
                  <a:gd name="connsiteX19" fmla="*/ 2967589 w 3381192"/>
                  <a:gd name="connsiteY19" fmla="*/ 1070940 h 2808645"/>
                  <a:gd name="connsiteX20" fmla="*/ 2993010 w 3381192"/>
                  <a:gd name="connsiteY20" fmla="*/ 1044420 h 2808645"/>
                  <a:gd name="connsiteX21" fmla="*/ 2949989 w 3381192"/>
                  <a:gd name="connsiteY21" fmla="*/ 984751 h 2808645"/>
                  <a:gd name="connsiteX22" fmla="*/ 2953900 w 3381192"/>
                  <a:gd name="connsiteY22" fmla="*/ 980015 h 2808645"/>
                  <a:gd name="connsiteX23" fmla="*/ 2993010 w 3381192"/>
                  <a:gd name="connsiteY23" fmla="*/ 983804 h 2808645"/>
                  <a:gd name="connsiteX24" fmla="*/ 2997899 w 3381192"/>
                  <a:gd name="connsiteY24" fmla="*/ 948760 h 2808645"/>
                  <a:gd name="connsiteX25" fmla="*/ 2954878 w 3381192"/>
                  <a:gd name="connsiteY25" fmla="*/ 907086 h 2808645"/>
                  <a:gd name="connsiteX26" fmla="*/ 2852215 w 3381192"/>
                  <a:gd name="connsiteY26" fmla="*/ 854047 h 2808645"/>
                  <a:gd name="connsiteX27" fmla="*/ 2855148 w 3381192"/>
                  <a:gd name="connsiteY27" fmla="*/ 848365 h 2808645"/>
                  <a:gd name="connsiteX28" fmla="*/ 2900124 w 3381192"/>
                  <a:gd name="connsiteY28" fmla="*/ 852153 h 2808645"/>
                  <a:gd name="connsiteX29" fmla="*/ 2923590 w 3381192"/>
                  <a:gd name="connsiteY29" fmla="*/ 816162 h 2808645"/>
                  <a:gd name="connsiteX30" fmla="*/ 2846349 w 3381192"/>
                  <a:gd name="connsiteY30" fmla="*/ 785854 h 2808645"/>
                  <a:gd name="connsiteX31" fmla="*/ 2845371 w 3381192"/>
                  <a:gd name="connsiteY31" fmla="*/ 780171 h 2808645"/>
                  <a:gd name="connsiteX32" fmla="*/ 2919679 w 3381192"/>
                  <a:gd name="connsiteY32" fmla="*/ 683564 h 2808645"/>
                  <a:gd name="connsiteX33" fmla="*/ 2911857 w 3381192"/>
                  <a:gd name="connsiteY33" fmla="*/ 652309 h 2808645"/>
                  <a:gd name="connsiteX34" fmla="*/ 2878614 w 3381192"/>
                  <a:gd name="connsiteY34" fmla="*/ 658939 h 2808645"/>
                  <a:gd name="connsiteX35" fmla="*/ 2831682 w 3381192"/>
                  <a:gd name="connsiteY35" fmla="*/ 699665 h 2808645"/>
                  <a:gd name="connsiteX36" fmla="*/ 2826793 w 3381192"/>
                  <a:gd name="connsiteY36" fmla="*/ 695877 h 2808645"/>
                  <a:gd name="connsiteX37" fmla="*/ 2846349 w 3381192"/>
                  <a:gd name="connsiteY37" fmla="*/ 622948 h 2808645"/>
                  <a:gd name="connsiteX38" fmla="*/ 2827771 w 3381192"/>
                  <a:gd name="connsiteY38" fmla="*/ 583169 h 2808645"/>
                  <a:gd name="connsiteX39" fmla="*/ 2790617 w 3381192"/>
                  <a:gd name="connsiteY39" fmla="*/ 613477 h 2808645"/>
                  <a:gd name="connsiteX40" fmla="*/ 2785728 w 3381192"/>
                  <a:gd name="connsiteY40" fmla="*/ 610635 h 2808645"/>
                  <a:gd name="connsiteX41" fmla="*/ 2772040 w 3381192"/>
                  <a:gd name="connsiteY41" fmla="*/ 539601 h 2808645"/>
                  <a:gd name="connsiteX42" fmla="*/ 2770085 w 3381192"/>
                  <a:gd name="connsiteY42" fmla="*/ 542442 h 2808645"/>
                  <a:gd name="connsiteX43" fmla="*/ 2743685 w 3381192"/>
                  <a:gd name="connsiteY43" fmla="*/ 622948 h 2808645"/>
                  <a:gd name="connsiteX44" fmla="*/ 2727064 w 3381192"/>
                  <a:gd name="connsiteY44" fmla="*/ 588851 h 2808645"/>
                  <a:gd name="connsiteX45" fmla="*/ 2720219 w 3381192"/>
                  <a:gd name="connsiteY45" fmla="*/ 580327 h 2808645"/>
                  <a:gd name="connsiteX46" fmla="*/ 2719241 w 3381192"/>
                  <a:gd name="connsiteY46" fmla="*/ 583169 h 2808645"/>
                  <a:gd name="connsiteX47" fmla="*/ 2715330 w 3381192"/>
                  <a:gd name="connsiteY47" fmla="*/ 636208 h 2808645"/>
                  <a:gd name="connsiteX48" fmla="*/ 2709464 w 3381192"/>
                  <a:gd name="connsiteY48" fmla="*/ 635261 h 2808645"/>
                  <a:gd name="connsiteX49" fmla="*/ 2681109 w 3381192"/>
                  <a:gd name="connsiteY49" fmla="*/ 577486 h 2808645"/>
                  <a:gd name="connsiteX50" fmla="*/ 2665466 w 3381192"/>
                  <a:gd name="connsiteY50" fmla="*/ 637155 h 2808645"/>
                  <a:gd name="connsiteX51" fmla="*/ 2659599 w 3381192"/>
                  <a:gd name="connsiteY51" fmla="*/ 637155 h 2808645"/>
                  <a:gd name="connsiteX52" fmla="*/ 2652755 w 3381192"/>
                  <a:gd name="connsiteY52" fmla="*/ 616318 h 2808645"/>
                  <a:gd name="connsiteX53" fmla="*/ 2611690 w 3381192"/>
                  <a:gd name="connsiteY53" fmla="*/ 585063 h 2808645"/>
                  <a:gd name="connsiteX54" fmla="*/ 2613645 w 3381192"/>
                  <a:gd name="connsiteY54" fmla="*/ 538653 h 2808645"/>
                  <a:gd name="connsiteX55" fmla="*/ 2604845 w 3381192"/>
                  <a:gd name="connsiteY55" fmla="*/ 535812 h 2808645"/>
                  <a:gd name="connsiteX56" fmla="*/ 2550092 w 3381192"/>
                  <a:gd name="connsiteY56" fmla="*/ 594534 h 2808645"/>
                  <a:gd name="connsiteX57" fmla="*/ 2556936 w 3381192"/>
                  <a:gd name="connsiteY57" fmla="*/ 495086 h 2808645"/>
                  <a:gd name="connsiteX58" fmla="*/ 2511960 w 3381192"/>
                  <a:gd name="connsiteY58" fmla="*/ 515922 h 2808645"/>
                  <a:gd name="connsiteX59" fmla="*/ 2505116 w 3381192"/>
                  <a:gd name="connsiteY59" fmla="*/ 505504 h 2808645"/>
                  <a:gd name="connsiteX60" fmla="*/ 2426896 w 3381192"/>
                  <a:gd name="connsiteY60" fmla="*/ 447729 h 2808645"/>
                  <a:gd name="connsiteX61" fmla="*/ 2418096 w 3381192"/>
                  <a:gd name="connsiteY61" fmla="*/ 499821 h 2808645"/>
                  <a:gd name="connsiteX62" fmla="*/ 2377031 w 3381192"/>
                  <a:gd name="connsiteY62" fmla="*/ 457200 h 2808645"/>
                  <a:gd name="connsiteX63" fmla="*/ 2326188 w 3381192"/>
                  <a:gd name="connsiteY63" fmla="*/ 432575 h 2808645"/>
                  <a:gd name="connsiteX64" fmla="*/ 2324232 w 3381192"/>
                  <a:gd name="connsiteY64" fmla="*/ 495086 h 2808645"/>
                  <a:gd name="connsiteX65" fmla="*/ 2334010 w 3381192"/>
                  <a:gd name="connsiteY65" fmla="*/ 525394 h 2808645"/>
                  <a:gd name="connsiteX66" fmla="*/ 2287078 w 3381192"/>
                  <a:gd name="connsiteY66" fmla="*/ 495086 h 2808645"/>
                  <a:gd name="connsiteX67" fmla="*/ 2236236 w 3381192"/>
                  <a:gd name="connsiteY67" fmla="*/ 474249 h 2808645"/>
                  <a:gd name="connsiteX68" fmla="*/ 2275345 w 3381192"/>
                  <a:gd name="connsiteY68" fmla="*/ 401320 h 2808645"/>
                  <a:gd name="connsiteX69" fmla="*/ 2263613 w 3381192"/>
                  <a:gd name="connsiteY69" fmla="*/ 352069 h 2808645"/>
                  <a:gd name="connsiteX70" fmla="*/ 2210814 w 3381192"/>
                  <a:gd name="connsiteY70" fmla="*/ 361540 h 2808645"/>
                  <a:gd name="connsiteX71" fmla="*/ 2136506 w 3381192"/>
                  <a:gd name="connsiteY71" fmla="*/ 424998 h 2808645"/>
                  <a:gd name="connsiteX72" fmla="*/ 2128683 w 3381192"/>
                  <a:gd name="connsiteY72" fmla="*/ 419315 h 2808645"/>
                  <a:gd name="connsiteX73" fmla="*/ 2159971 w 3381192"/>
                  <a:gd name="connsiteY73" fmla="*/ 303765 h 2808645"/>
                  <a:gd name="connsiteX74" fmla="*/ 2129661 w 3381192"/>
                  <a:gd name="connsiteY74" fmla="*/ 241255 h 2808645"/>
                  <a:gd name="connsiteX75" fmla="*/ 2070997 w 3381192"/>
                  <a:gd name="connsiteY75" fmla="*/ 288611 h 2808645"/>
                  <a:gd name="connsiteX76" fmla="*/ 2062197 w 3381192"/>
                  <a:gd name="connsiteY76" fmla="*/ 283876 h 2808645"/>
                  <a:gd name="connsiteX77" fmla="*/ 2040687 w 3381192"/>
                  <a:gd name="connsiteY77" fmla="*/ 171168 h 2808645"/>
                  <a:gd name="connsiteX78" fmla="*/ 2037753 w 3381192"/>
                  <a:gd name="connsiteY78" fmla="*/ 174956 h 2808645"/>
                  <a:gd name="connsiteX79" fmla="*/ 1995710 w 3381192"/>
                  <a:gd name="connsiteY79" fmla="*/ 301871 h 2808645"/>
                  <a:gd name="connsiteX80" fmla="*/ 1969311 w 3381192"/>
                  <a:gd name="connsiteY80" fmla="*/ 248832 h 2808645"/>
                  <a:gd name="connsiteX81" fmla="*/ 1957578 w 3381192"/>
                  <a:gd name="connsiteY81" fmla="*/ 234625 h 2808645"/>
                  <a:gd name="connsiteX82" fmla="*/ 1956601 w 3381192"/>
                  <a:gd name="connsiteY82" fmla="*/ 239361 h 2808645"/>
                  <a:gd name="connsiteX83" fmla="*/ 1949757 w 3381192"/>
                  <a:gd name="connsiteY83" fmla="*/ 323655 h 2808645"/>
                  <a:gd name="connsiteX84" fmla="*/ 1939979 w 3381192"/>
                  <a:gd name="connsiteY84" fmla="*/ 322708 h 2808645"/>
                  <a:gd name="connsiteX85" fmla="*/ 1895002 w 3381192"/>
                  <a:gd name="connsiteY85" fmla="*/ 231784 h 2808645"/>
                  <a:gd name="connsiteX86" fmla="*/ 1870559 w 3381192"/>
                  <a:gd name="connsiteY86" fmla="*/ 326497 h 2808645"/>
                  <a:gd name="connsiteX87" fmla="*/ 1860781 w 3381192"/>
                  <a:gd name="connsiteY87" fmla="*/ 326497 h 2808645"/>
                  <a:gd name="connsiteX88" fmla="*/ 1850026 w 3381192"/>
                  <a:gd name="connsiteY88" fmla="*/ 294294 h 2808645"/>
                  <a:gd name="connsiteX89" fmla="*/ 1785495 w 3381192"/>
                  <a:gd name="connsiteY89" fmla="*/ 244096 h 2808645"/>
                  <a:gd name="connsiteX90" fmla="*/ 1788429 w 3381192"/>
                  <a:gd name="connsiteY90" fmla="*/ 170220 h 2808645"/>
                  <a:gd name="connsiteX91" fmla="*/ 1773762 w 3381192"/>
                  <a:gd name="connsiteY91" fmla="*/ 166432 h 2808645"/>
                  <a:gd name="connsiteX92" fmla="*/ 1686743 w 3381192"/>
                  <a:gd name="connsiteY92" fmla="*/ 258303 h 2808645"/>
                  <a:gd name="connsiteX93" fmla="*/ 1697498 w 3381192"/>
                  <a:gd name="connsiteY93" fmla="*/ 101080 h 2808645"/>
                  <a:gd name="connsiteX94" fmla="*/ 1626122 w 3381192"/>
                  <a:gd name="connsiteY94" fmla="*/ 134229 h 2808645"/>
                  <a:gd name="connsiteX95" fmla="*/ 1615367 w 3381192"/>
                  <a:gd name="connsiteY95" fmla="*/ 118128 h 2808645"/>
                  <a:gd name="connsiteX96" fmla="*/ 1491194 w 3381192"/>
                  <a:gd name="connsiteY96" fmla="*/ 27204 h 2808645"/>
                  <a:gd name="connsiteX97" fmla="*/ 1476528 w 3381192"/>
                  <a:gd name="connsiteY97" fmla="*/ 109604 h 2808645"/>
                  <a:gd name="connsiteX98" fmla="*/ 1411019 w 3381192"/>
                  <a:gd name="connsiteY98" fmla="*/ 43305 h 2808645"/>
                  <a:gd name="connsiteX99" fmla="*/ 1329866 w 3381192"/>
                  <a:gd name="connsiteY99" fmla="*/ 3526 h 2808645"/>
                  <a:gd name="connsiteX100" fmla="*/ 1326933 w 3381192"/>
                  <a:gd name="connsiteY100" fmla="*/ 102974 h 2808645"/>
                  <a:gd name="connsiteX101" fmla="*/ 1341599 w 3381192"/>
                  <a:gd name="connsiteY101" fmla="*/ 151278 h 2808645"/>
                  <a:gd name="connsiteX102" fmla="*/ 1267290 w 3381192"/>
                  <a:gd name="connsiteY102" fmla="*/ 102974 h 2808645"/>
                  <a:gd name="connsiteX103" fmla="*/ 1115740 w 3381192"/>
                  <a:gd name="connsiteY103" fmla="*/ 76455 h 2808645"/>
                  <a:gd name="connsiteX104" fmla="*/ 1118673 w 3381192"/>
                  <a:gd name="connsiteY104" fmla="*/ 210000 h 2808645"/>
                  <a:gd name="connsiteX105" fmla="*/ 1124540 w 3381192"/>
                  <a:gd name="connsiteY105" fmla="*/ 226101 h 2808645"/>
                  <a:gd name="connsiteX106" fmla="*/ 1095207 w 3381192"/>
                  <a:gd name="connsiteY106" fmla="*/ 210947 h 2808645"/>
                  <a:gd name="connsiteX107" fmla="*/ 1074674 w 3381192"/>
                  <a:gd name="connsiteY107" fmla="*/ 217577 h 2808645"/>
                  <a:gd name="connsiteX108" fmla="*/ 1076630 w 3381192"/>
                  <a:gd name="connsiteY108" fmla="*/ 269669 h 2808645"/>
                  <a:gd name="connsiteX109" fmla="*/ 1123562 w 3381192"/>
                  <a:gd name="connsiteY109" fmla="*/ 336915 h 2808645"/>
                  <a:gd name="connsiteX110" fmla="*/ 1004277 w 3381192"/>
                  <a:gd name="connsiteY110" fmla="*/ 304713 h 2808645"/>
                  <a:gd name="connsiteX111" fmla="*/ 902591 w 3381192"/>
                  <a:gd name="connsiteY111" fmla="*/ 335968 h 2808645"/>
                  <a:gd name="connsiteX112" fmla="*/ 1002321 w 3381192"/>
                  <a:gd name="connsiteY112" fmla="*/ 426892 h 2808645"/>
                  <a:gd name="connsiteX113" fmla="*/ 735397 w 3381192"/>
                  <a:gd name="connsiteY113" fmla="*/ 499821 h 2808645"/>
                  <a:gd name="connsiteX114" fmla="*/ 941701 w 3381192"/>
                  <a:gd name="connsiteY114" fmla="*/ 600217 h 2808645"/>
                  <a:gd name="connsiteX115" fmla="*/ 794062 w 3381192"/>
                  <a:gd name="connsiteY115" fmla="*/ 622001 h 2808645"/>
                  <a:gd name="connsiteX116" fmla="*/ 699221 w 3381192"/>
                  <a:gd name="connsiteY116" fmla="*/ 671252 h 2808645"/>
                  <a:gd name="connsiteX117" fmla="*/ 803839 w 3381192"/>
                  <a:gd name="connsiteY117" fmla="*/ 731868 h 2808645"/>
                  <a:gd name="connsiteX118" fmla="*/ 727575 w 3381192"/>
                  <a:gd name="connsiteY118" fmla="*/ 773541 h 2808645"/>
                  <a:gd name="connsiteX119" fmla="*/ 796017 w 3381192"/>
                  <a:gd name="connsiteY119" fmla="*/ 820898 h 2808645"/>
                  <a:gd name="connsiteX120" fmla="*/ 611224 w 3381192"/>
                  <a:gd name="connsiteY120" fmla="*/ 1013165 h 2808645"/>
                  <a:gd name="connsiteX121" fmla="*/ 617090 w 3381192"/>
                  <a:gd name="connsiteY121" fmla="*/ 1054839 h 2808645"/>
                  <a:gd name="connsiteX122" fmla="*/ 504649 w 3381192"/>
                  <a:gd name="connsiteY122" fmla="*/ 1046314 h 2808645"/>
                  <a:gd name="connsiteX123" fmla="*/ 507583 w 3381192"/>
                  <a:gd name="connsiteY123" fmla="*/ 1179860 h 2808645"/>
                  <a:gd name="connsiteX124" fmla="*/ 513449 w 3381192"/>
                  <a:gd name="connsiteY124" fmla="*/ 1196908 h 2808645"/>
                  <a:gd name="connsiteX125" fmla="*/ 484116 w 3381192"/>
                  <a:gd name="connsiteY125" fmla="*/ 1181754 h 2808645"/>
                  <a:gd name="connsiteX126" fmla="*/ 463584 w 3381192"/>
                  <a:gd name="connsiteY126" fmla="*/ 1188384 h 2808645"/>
                  <a:gd name="connsiteX127" fmla="*/ 465540 w 3381192"/>
                  <a:gd name="connsiteY127" fmla="*/ 1240476 h 2808645"/>
                  <a:gd name="connsiteX128" fmla="*/ 512471 w 3381192"/>
                  <a:gd name="connsiteY128" fmla="*/ 1307722 h 2808645"/>
                  <a:gd name="connsiteX129" fmla="*/ 393186 w 3381192"/>
                  <a:gd name="connsiteY129" fmla="*/ 1275520 h 2808645"/>
                  <a:gd name="connsiteX130" fmla="*/ 291501 w 3381192"/>
                  <a:gd name="connsiteY130" fmla="*/ 1306775 h 2808645"/>
                  <a:gd name="connsiteX131" fmla="*/ 391231 w 3381192"/>
                  <a:gd name="connsiteY131" fmla="*/ 1397699 h 2808645"/>
                  <a:gd name="connsiteX132" fmla="*/ 123329 w 3381192"/>
                  <a:gd name="connsiteY132" fmla="*/ 1470628 h 2808645"/>
                  <a:gd name="connsiteX133" fmla="*/ 330610 w 3381192"/>
                  <a:gd name="connsiteY133" fmla="*/ 1571024 h 2808645"/>
                  <a:gd name="connsiteX134" fmla="*/ 182972 w 3381192"/>
                  <a:gd name="connsiteY134" fmla="*/ 1592808 h 2808645"/>
                  <a:gd name="connsiteX135" fmla="*/ 88130 w 3381192"/>
                  <a:gd name="connsiteY135" fmla="*/ 1642059 h 2808645"/>
                  <a:gd name="connsiteX136" fmla="*/ 192749 w 3381192"/>
                  <a:gd name="connsiteY136" fmla="*/ 1702675 h 2808645"/>
                  <a:gd name="connsiteX137" fmla="*/ 116485 w 3381192"/>
                  <a:gd name="connsiteY137" fmla="*/ 1744348 h 2808645"/>
                  <a:gd name="connsiteX138" fmla="*/ 184927 w 3381192"/>
                  <a:gd name="connsiteY138" fmla="*/ 1791705 h 2808645"/>
                  <a:gd name="connsiteX139" fmla="*/ 133 w 3381192"/>
                  <a:gd name="connsiteY139" fmla="*/ 1983972 h 2808645"/>
                  <a:gd name="connsiteX140" fmla="*/ 102796 w 3381192"/>
                  <a:gd name="connsiteY140" fmla="*/ 2073949 h 2808645"/>
                  <a:gd name="connsiteX141" fmla="*/ 66620 w 3381192"/>
                  <a:gd name="connsiteY141" fmla="*/ 2126989 h 2808645"/>
                  <a:gd name="connsiteX142" fmla="*/ 111596 w 3381192"/>
                  <a:gd name="connsiteY142" fmla="*/ 2154455 h 2808645"/>
                  <a:gd name="connsiteX143" fmla="*/ 139951 w 3381192"/>
                  <a:gd name="connsiteY143" fmla="*/ 2193288 h 2808645"/>
                  <a:gd name="connsiteX144" fmla="*/ 98885 w 3381192"/>
                  <a:gd name="connsiteY144" fmla="*/ 2227384 h 2808645"/>
                  <a:gd name="connsiteX145" fmla="*/ 54886 w 3381192"/>
                  <a:gd name="connsiteY145" fmla="*/ 2291789 h 2808645"/>
                  <a:gd name="connsiteX146" fmla="*/ 137017 w 3381192"/>
                  <a:gd name="connsiteY146" fmla="*/ 2315467 h 2808645"/>
                  <a:gd name="connsiteX147" fmla="*/ 132128 w 3381192"/>
                  <a:gd name="connsiteY147" fmla="*/ 2377978 h 2808645"/>
                  <a:gd name="connsiteX148" fmla="*/ 246524 w 3381192"/>
                  <a:gd name="connsiteY148" fmla="*/ 2355247 h 2808645"/>
                  <a:gd name="connsiteX149" fmla="*/ 262169 w 3381192"/>
                  <a:gd name="connsiteY149" fmla="*/ 2347670 h 2808645"/>
                  <a:gd name="connsiteX150" fmla="*/ 232836 w 3381192"/>
                  <a:gd name="connsiteY150" fmla="*/ 2386502 h 2808645"/>
                  <a:gd name="connsiteX151" fmla="*/ 260213 w 3381192"/>
                  <a:gd name="connsiteY151" fmla="*/ 2471743 h 2808645"/>
                  <a:gd name="connsiteX152" fmla="*/ 274879 w 3381192"/>
                  <a:gd name="connsiteY152" fmla="*/ 2463219 h 2808645"/>
                  <a:gd name="connsiteX153" fmla="*/ 322789 w 3381192"/>
                  <a:gd name="connsiteY153" fmla="*/ 2564562 h 2808645"/>
                  <a:gd name="connsiteX154" fmla="*/ 379498 w 3381192"/>
                  <a:gd name="connsiteY154" fmla="*/ 2533307 h 2808645"/>
                  <a:gd name="connsiteX155" fmla="*/ 403941 w 3381192"/>
                  <a:gd name="connsiteY155" fmla="*/ 2550355 h 2808645"/>
                  <a:gd name="connsiteX156" fmla="*/ 461629 w 3381192"/>
                  <a:gd name="connsiteY156" fmla="*/ 2526677 h 2808645"/>
                  <a:gd name="connsiteX157" fmla="*/ 472384 w 3381192"/>
                  <a:gd name="connsiteY157" fmla="*/ 2515312 h 2808645"/>
                  <a:gd name="connsiteX158" fmla="*/ 466517 w 3381192"/>
                  <a:gd name="connsiteY158" fmla="*/ 2523835 h 2808645"/>
                  <a:gd name="connsiteX159" fmla="*/ 449895 w 3381192"/>
                  <a:gd name="connsiteY159" fmla="*/ 2550355 h 2808645"/>
                  <a:gd name="connsiteX160" fmla="*/ 554514 w 3381192"/>
                  <a:gd name="connsiteY160" fmla="*/ 2558879 h 2808645"/>
                  <a:gd name="connsiteX161" fmla="*/ 508560 w 3381192"/>
                  <a:gd name="connsiteY161" fmla="*/ 2680112 h 2808645"/>
                  <a:gd name="connsiteX162" fmla="*/ 621979 w 3381192"/>
                  <a:gd name="connsiteY162" fmla="*/ 2644121 h 2808645"/>
                  <a:gd name="connsiteX163" fmla="*/ 635667 w 3381192"/>
                  <a:gd name="connsiteY163" fmla="*/ 2615707 h 2808645"/>
                  <a:gd name="connsiteX164" fmla="*/ 628823 w 3381192"/>
                  <a:gd name="connsiteY164" fmla="*/ 2656434 h 2808645"/>
                  <a:gd name="connsiteX165" fmla="*/ 649356 w 3381192"/>
                  <a:gd name="connsiteY165" fmla="*/ 2718944 h 2808645"/>
                  <a:gd name="connsiteX166" fmla="*/ 765707 w 3381192"/>
                  <a:gd name="connsiteY166" fmla="*/ 2626125 h 2808645"/>
                  <a:gd name="connsiteX167" fmla="*/ 784284 w 3381192"/>
                  <a:gd name="connsiteY167" fmla="*/ 2705684 h 2808645"/>
                  <a:gd name="connsiteX168" fmla="*/ 878147 w 3381192"/>
                  <a:gd name="connsiteY168" fmla="*/ 2744517 h 2808645"/>
                  <a:gd name="connsiteX169" fmla="*/ 870326 w 3381192"/>
                  <a:gd name="connsiteY169" fmla="*/ 2754935 h 2808645"/>
                  <a:gd name="connsiteX170" fmla="*/ 908458 w 3381192"/>
                  <a:gd name="connsiteY170" fmla="*/ 2711367 h 2808645"/>
                  <a:gd name="connsiteX171" fmla="*/ 917257 w 3381192"/>
                  <a:gd name="connsiteY171" fmla="*/ 2713261 h 2808645"/>
                  <a:gd name="connsiteX172" fmla="*/ 987655 w 3381192"/>
                  <a:gd name="connsiteY172" fmla="*/ 2801344 h 2808645"/>
                  <a:gd name="connsiteX173" fmla="*/ 1026765 w 3381192"/>
                  <a:gd name="connsiteY173" fmla="*/ 2806080 h 2808645"/>
                  <a:gd name="connsiteX174" fmla="*/ 1027743 w 3381192"/>
                  <a:gd name="connsiteY174" fmla="*/ 2751146 h 2808645"/>
                  <a:gd name="connsiteX175" fmla="*/ 1036542 w 3381192"/>
                  <a:gd name="connsiteY175" fmla="*/ 2745464 h 2808645"/>
                  <a:gd name="connsiteX176" fmla="*/ 1168538 w 3381192"/>
                  <a:gd name="connsiteY176" fmla="*/ 2762512 h 2808645"/>
                  <a:gd name="connsiteX177" fmla="*/ 1140183 w 3381192"/>
                  <a:gd name="connsiteY177" fmla="*/ 2616654 h 2808645"/>
                  <a:gd name="connsiteX178" fmla="*/ 1148005 w 3381192"/>
                  <a:gd name="connsiteY178" fmla="*/ 2611918 h 2808645"/>
                  <a:gd name="connsiteX179" fmla="*/ 1293689 w 3381192"/>
                  <a:gd name="connsiteY179" fmla="*/ 2633703 h 2808645"/>
                  <a:gd name="connsiteX180" fmla="*/ 1335732 w 3381192"/>
                  <a:gd name="connsiteY180" fmla="*/ 2594870 h 2808645"/>
                  <a:gd name="connsiteX181" fmla="*/ 1298578 w 3381192"/>
                  <a:gd name="connsiteY181" fmla="*/ 2524783 h 2808645"/>
                  <a:gd name="connsiteX182" fmla="*/ 1304444 w 3381192"/>
                  <a:gd name="connsiteY182" fmla="*/ 2517205 h 2808645"/>
                  <a:gd name="connsiteX183" fmla="*/ 1367020 w 3381192"/>
                  <a:gd name="connsiteY183" fmla="*/ 2519100 h 2808645"/>
                  <a:gd name="connsiteX184" fmla="*/ 1336710 w 3381192"/>
                  <a:gd name="connsiteY184" fmla="*/ 2465113 h 2808645"/>
                  <a:gd name="connsiteX185" fmla="*/ 1340621 w 3381192"/>
                  <a:gd name="connsiteY185" fmla="*/ 2455642 h 2808645"/>
                  <a:gd name="connsiteX186" fmla="*/ 1464794 w 3381192"/>
                  <a:gd name="connsiteY186" fmla="*/ 2413968 h 2808645"/>
                  <a:gd name="connsiteX187" fmla="*/ 1493149 w 3381192"/>
                  <a:gd name="connsiteY187" fmla="*/ 2367559 h 2808645"/>
                  <a:gd name="connsiteX188" fmla="*/ 1435463 w 3381192"/>
                  <a:gd name="connsiteY188" fmla="*/ 2321150 h 2808645"/>
                  <a:gd name="connsiteX189" fmla="*/ 1436440 w 3381192"/>
                  <a:gd name="connsiteY189" fmla="*/ 2311679 h 2808645"/>
                  <a:gd name="connsiteX190" fmla="*/ 1564525 w 3381192"/>
                  <a:gd name="connsiteY190" fmla="*/ 2249168 h 2808645"/>
                  <a:gd name="connsiteX191" fmla="*/ 1611456 w 3381192"/>
                  <a:gd name="connsiteY191" fmla="*/ 2201812 h 2808645"/>
                  <a:gd name="connsiteX192" fmla="*/ 1569414 w 3381192"/>
                  <a:gd name="connsiteY192" fmla="*/ 2170556 h 2808645"/>
                  <a:gd name="connsiteX193" fmla="*/ 1570391 w 3381192"/>
                  <a:gd name="connsiteY193" fmla="*/ 2160138 h 2808645"/>
                  <a:gd name="connsiteX194" fmla="*/ 1623189 w 3381192"/>
                  <a:gd name="connsiteY194" fmla="*/ 2076791 h 2808645"/>
                  <a:gd name="connsiteX195" fmla="*/ 1631012 w 3381192"/>
                  <a:gd name="connsiteY195" fmla="*/ 2070161 h 2808645"/>
                  <a:gd name="connsiteX196" fmla="*/ 1675010 w 3381192"/>
                  <a:gd name="connsiteY196" fmla="*/ 2101416 h 2808645"/>
                  <a:gd name="connsiteX197" fmla="*/ 1680877 w 3381192"/>
                  <a:gd name="connsiteY197" fmla="*/ 2051218 h 2808645"/>
                  <a:gd name="connsiteX198" fmla="*/ 1675010 w 3381192"/>
                  <a:gd name="connsiteY198" fmla="*/ 1944193 h 2808645"/>
                  <a:gd name="connsiteX199" fmla="*/ 1682832 w 3381192"/>
                  <a:gd name="connsiteY199" fmla="*/ 1940404 h 2808645"/>
                  <a:gd name="connsiteX200" fmla="*/ 1692609 w 3381192"/>
                  <a:gd name="connsiteY200" fmla="*/ 1947034 h 2808645"/>
                  <a:gd name="connsiteX201" fmla="*/ 1689676 w 3381192"/>
                  <a:gd name="connsiteY201" fmla="*/ 1956505 h 2808645"/>
                  <a:gd name="connsiteX202" fmla="*/ 1701409 w 3381192"/>
                  <a:gd name="connsiteY202" fmla="*/ 2059742 h 2808645"/>
                  <a:gd name="connsiteX203" fmla="*/ 1813850 w 3381192"/>
                  <a:gd name="connsiteY203" fmla="*/ 1983025 h 2808645"/>
                  <a:gd name="connsiteX204" fmla="*/ 1834383 w 3381192"/>
                  <a:gd name="connsiteY204" fmla="*/ 2251063 h 2808645"/>
                  <a:gd name="connsiteX205" fmla="*/ 1977133 w 3381192"/>
                  <a:gd name="connsiteY205" fmla="*/ 2074896 h 2808645"/>
                  <a:gd name="connsiteX206" fmla="*/ 1969311 w 3381192"/>
                  <a:gd name="connsiteY206" fmla="*/ 2219807 h 2808645"/>
                  <a:gd name="connsiteX207" fmla="*/ 1999621 w 3381192"/>
                  <a:gd name="connsiteY207" fmla="*/ 2319256 h 2808645"/>
                  <a:gd name="connsiteX208" fmla="*/ 2081752 w 3381192"/>
                  <a:gd name="connsiteY208" fmla="*/ 2232120 h 2808645"/>
                  <a:gd name="connsiteX209" fmla="*/ 2108151 w 3381192"/>
                  <a:gd name="connsiteY209" fmla="*/ 2313573 h 2808645"/>
                  <a:gd name="connsiteX210" fmla="*/ 2161927 w 3381192"/>
                  <a:gd name="connsiteY210" fmla="*/ 2275688 h 2808645"/>
                  <a:gd name="connsiteX211" fmla="*/ 2160949 w 3381192"/>
                  <a:gd name="connsiteY211" fmla="*/ 2285159 h 2808645"/>
                  <a:gd name="connsiteX212" fmla="*/ 2197126 w 3381192"/>
                  <a:gd name="connsiteY212" fmla="*/ 2339146 h 2808645"/>
                  <a:gd name="connsiteX213" fmla="*/ 2206903 w 3381192"/>
                  <a:gd name="connsiteY213" fmla="*/ 2359982 h 2808645"/>
                  <a:gd name="connsiteX214" fmla="*/ 2203970 w 3381192"/>
                  <a:gd name="connsiteY214" fmla="*/ 2376083 h 2808645"/>
                  <a:gd name="connsiteX215" fmla="*/ 2226458 w 3381192"/>
                  <a:gd name="connsiteY215" fmla="*/ 2393132 h 2808645"/>
                  <a:gd name="connsiteX216" fmla="*/ 2230369 w 3381192"/>
                  <a:gd name="connsiteY216" fmla="*/ 2398814 h 2808645"/>
                  <a:gd name="connsiteX217" fmla="*/ 2246013 w 3381192"/>
                  <a:gd name="connsiteY217" fmla="*/ 2418704 h 2808645"/>
                  <a:gd name="connsiteX218" fmla="*/ 2247968 w 3381192"/>
                  <a:gd name="connsiteY218" fmla="*/ 2420599 h 2808645"/>
                  <a:gd name="connsiteX219" fmla="*/ 2225481 w 3381192"/>
                  <a:gd name="connsiteY219" fmla="*/ 2438594 h 2808645"/>
                  <a:gd name="connsiteX220" fmla="*/ 2197126 w 3381192"/>
                  <a:gd name="connsiteY220" fmla="*/ 2479321 h 2808645"/>
                  <a:gd name="connsiteX221" fmla="*/ 2248946 w 3381192"/>
                  <a:gd name="connsiteY221" fmla="*/ 2494475 h 2808645"/>
                  <a:gd name="connsiteX222" fmla="*/ 2246013 w 3381192"/>
                  <a:gd name="connsiteY222" fmla="*/ 2533307 h 2808645"/>
                  <a:gd name="connsiteX223" fmla="*/ 2318366 w 3381192"/>
                  <a:gd name="connsiteY223" fmla="*/ 2519100 h 2808645"/>
                  <a:gd name="connsiteX224" fmla="*/ 2328143 w 3381192"/>
                  <a:gd name="connsiteY224" fmla="*/ 2514364 h 2808645"/>
                  <a:gd name="connsiteX225" fmla="*/ 2309567 w 3381192"/>
                  <a:gd name="connsiteY225" fmla="*/ 2538990 h 2808645"/>
                  <a:gd name="connsiteX226" fmla="*/ 2327166 w 3381192"/>
                  <a:gd name="connsiteY226" fmla="*/ 2592976 h 2808645"/>
                  <a:gd name="connsiteX227" fmla="*/ 2335966 w 3381192"/>
                  <a:gd name="connsiteY227" fmla="*/ 2588240 h 2808645"/>
                  <a:gd name="connsiteX228" fmla="*/ 2366275 w 3381192"/>
                  <a:gd name="connsiteY228" fmla="*/ 2652645 h 2808645"/>
                  <a:gd name="connsiteX229" fmla="*/ 2402452 w 3381192"/>
                  <a:gd name="connsiteY229" fmla="*/ 2632755 h 2808645"/>
                  <a:gd name="connsiteX230" fmla="*/ 2418096 w 3381192"/>
                  <a:gd name="connsiteY230" fmla="*/ 2643174 h 2808645"/>
                  <a:gd name="connsiteX231" fmla="*/ 2455251 w 3381192"/>
                  <a:gd name="connsiteY231" fmla="*/ 2628020 h 2808645"/>
                  <a:gd name="connsiteX232" fmla="*/ 2462095 w 3381192"/>
                  <a:gd name="connsiteY232" fmla="*/ 2620443 h 2808645"/>
                  <a:gd name="connsiteX233" fmla="*/ 2458184 w 3381192"/>
                  <a:gd name="connsiteY233" fmla="*/ 2626125 h 2808645"/>
                  <a:gd name="connsiteX234" fmla="*/ 2447428 w 3381192"/>
                  <a:gd name="connsiteY234" fmla="*/ 2643174 h 2808645"/>
                  <a:gd name="connsiteX235" fmla="*/ 2512937 w 3381192"/>
                  <a:gd name="connsiteY235" fmla="*/ 2648857 h 2808645"/>
                  <a:gd name="connsiteX236" fmla="*/ 2484582 w 3381192"/>
                  <a:gd name="connsiteY236" fmla="*/ 2725574 h 2808645"/>
                  <a:gd name="connsiteX237" fmla="*/ 2555958 w 3381192"/>
                  <a:gd name="connsiteY237" fmla="*/ 2702843 h 2808645"/>
                  <a:gd name="connsiteX238" fmla="*/ 2564757 w 3381192"/>
                  <a:gd name="connsiteY238" fmla="*/ 2684847 h 2808645"/>
                  <a:gd name="connsiteX239" fmla="*/ 2560847 w 3381192"/>
                  <a:gd name="connsiteY239" fmla="*/ 2710420 h 2808645"/>
                  <a:gd name="connsiteX240" fmla="*/ 2573558 w 3381192"/>
                  <a:gd name="connsiteY240" fmla="*/ 2750199 h 2808645"/>
                  <a:gd name="connsiteX241" fmla="*/ 2646888 w 3381192"/>
                  <a:gd name="connsiteY241" fmla="*/ 2691477 h 2808645"/>
                  <a:gd name="connsiteX242" fmla="*/ 2658622 w 3381192"/>
                  <a:gd name="connsiteY242" fmla="*/ 2742623 h 2808645"/>
                  <a:gd name="connsiteX243" fmla="*/ 2718264 w 3381192"/>
                  <a:gd name="connsiteY243" fmla="*/ 2767247 h 2808645"/>
                  <a:gd name="connsiteX244" fmla="*/ 2713375 w 3381192"/>
                  <a:gd name="connsiteY244" fmla="*/ 2773877 h 2808645"/>
                  <a:gd name="connsiteX245" fmla="*/ 2737819 w 3381192"/>
                  <a:gd name="connsiteY245" fmla="*/ 2746410 h 2808645"/>
                  <a:gd name="connsiteX246" fmla="*/ 2743685 w 3381192"/>
                  <a:gd name="connsiteY246" fmla="*/ 2747358 h 2808645"/>
                  <a:gd name="connsiteX247" fmla="*/ 2787684 w 3381192"/>
                  <a:gd name="connsiteY247" fmla="*/ 2803239 h 2808645"/>
                  <a:gd name="connsiteX248" fmla="*/ 2813105 w 3381192"/>
                  <a:gd name="connsiteY248" fmla="*/ 2806080 h 2808645"/>
                  <a:gd name="connsiteX249" fmla="*/ 2814083 w 3381192"/>
                  <a:gd name="connsiteY249" fmla="*/ 2771036 h 2808645"/>
                  <a:gd name="connsiteX250" fmla="*/ 2819949 w 3381192"/>
                  <a:gd name="connsiteY250" fmla="*/ 2767247 h 2808645"/>
                  <a:gd name="connsiteX251" fmla="*/ 2903058 w 3381192"/>
                  <a:gd name="connsiteY251" fmla="*/ 2778613 h 2808645"/>
                  <a:gd name="connsiteX252" fmla="*/ 2885458 w 3381192"/>
                  <a:gd name="connsiteY252" fmla="*/ 2685795 h 2808645"/>
                  <a:gd name="connsiteX253" fmla="*/ 2890347 w 3381192"/>
                  <a:gd name="connsiteY253" fmla="*/ 2682953 h 2808645"/>
                  <a:gd name="connsiteX254" fmla="*/ 2982255 w 3381192"/>
                  <a:gd name="connsiteY254" fmla="*/ 2696213 h 2808645"/>
                  <a:gd name="connsiteX255" fmla="*/ 3008654 w 3381192"/>
                  <a:gd name="connsiteY255" fmla="*/ 2671588 h 2808645"/>
                  <a:gd name="connsiteX256" fmla="*/ 2985188 w 3381192"/>
                  <a:gd name="connsiteY256" fmla="*/ 2627072 h 2808645"/>
                  <a:gd name="connsiteX257" fmla="*/ 2989099 w 3381192"/>
                  <a:gd name="connsiteY257" fmla="*/ 2622337 h 2808645"/>
                  <a:gd name="connsiteX258" fmla="*/ 3028209 w 3381192"/>
                  <a:gd name="connsiteY258" fmla="*/ 2623284 h 2808645"/>
                  <a:gd name="connsiteX259" fmla="*/ 3008654 w 3381192"/>
                  <a:gd name="connsiteY259" fmla="*/ 2589187 h 2808645"/>
                  <a:gd name="connsiteX260" fmla="*/ 3010610 w 3381192"/>
                  <a:gd name="connsiteY260" fmla="*/ 2583505 h 2808645"/>
                  <a:gd name="connsiteX261" fmla="*/ 3088829 w 3381192"/>
                  <a:gd name="connsiteY261" fmla="*/ 2556985 h 2808645"/>
                  <a:gd name="connsiteX262" fmla="*/ 3106428 w 3381192"/>
                  <a:gd name="connsiteY262" fmla="*/ 2527624 h 2808645"/>
                  <a:gd name="connsiteX263" fmla="*/ 3069274 w 3381192"/>
                  <a:gd name="connsiteY263" fmla="*/ 2498263 h 2808645"/>
                  <a:gd name="connsiteX264" fmla="*/ 3070252 w 3381192"/>
                  <a:gd name="connsiteY264" fmla="*/ 2492580 h 2808645"/>
                  <a:gd name="connsiteX265" fmla="*/ 3151404 w 3381192"/>
                  <a:gd name="connsiteY265" fmla="*/ 2452801 h 2808645"/>
                  <a:gd name="connsiteX266" fmla="*/ 3180737 w 3381192"/>
                  <a:gd name="connsiteY266" fmla="*/ 2423440 h 2808645"/>
                  <a:gd name="connsiteX267" fmla="*/ 3153360 w 3381192"/>
                  <a:gd name="connsiteY267" fmla="*/ 2403550 h 2808645"/>
                  <a:gd name="connsiteX268" fmla="*/ 3154338 w 3381192"/>
                  <a:gd name="connsiteY268" fmla="*/ 2396920 h 2808645"/>
                  <a:gd name="connsiteX269" fmla="*/ 3187581 w 3381192"/>
                  <a:gd name="connsiteY269" fmla="*/ 2343881 h 2808645"/>
                  <a:gd name="connsiteX270" fmla="*/ 3192470 w 3381192"/>
                  <a:gd name="connsiteY270" fmla="*/ 2340092 h 2808645"/>
                  <a:gd name="connsiteX271" fmla="*/ 3220825 w 3381192"/>
                  <a:gd name="connsiteY271" fmla="*/ 2359982 h 2808645"/>
                  <a:gd name="connsiteX272" fmla="*/ 3224735 w 3381192"/>
                  <a:gd name="connsiteY272" fmla="*/ 2328727 h 2808645"/>
                  <a:gd name="connsiteX273" fmla="*/ 3220825 w 3381192"/>
                  <a:gd name="connsiteY273" fmla="*/ 2260534 h 2808645"/>
                  <a:gd name="connsiteX274" fmla="*/ 3225713 w 3381192"/>
                  <a:gd name="connsiteY274" fmla="*/ 2258639 h 2808645"/>
                  <a:gd name="connsiteX275" fmla="*/ 3259934 w 3381192"/>
                  <a:gd name="connsiteY275" fmla="*/ 2282318 h 2808645"/>
                  <a:gd name="connsiteX276" fmla="*/ 3286334 w 3381192"/>
                  <a:gd name="connsiteY276" fmla="*/ 2255798 h 2808645"/>
                  <a:gd name="connsiteX277" fmla="*/ 3243313 w 3381192"/>
                  <a:gd name="connsiteY277" fmla="*/ 2196129 h 2808645"/>
                  <a:gd name="connsiteX278" fmla="*/ 3247224 w 3381192"/>
                  <a:gd name="connsiteY278" fmla="*/ 2191393 h 2808645"/>
                  <a:gd name="connsiteX279" fmla="*/ 3286334 w 3381192"/>
                  <a:gd name="connsiteY279" fmla="*/ 2195182 h 2808645"/>
                  <a:gd name="connsiteX280" fmla="*/ 3291222 w 3381192"/>
                  <a:gd name="connsiteY280" fmla="*/ 2160138 h 2808645"/>
                  <a:gd name="connsiteX281" fmla="*/ 3248202 w 3381192"/>
                  <a:gd name="connsiteY281" fmla="*/ 2118464 h 2808645"/>
                  <a:gd name="connsiteX282" fmla="*/ 3151404 w 3381192"/>
                  <a:gd name="connsiteY282" fmla="*/ 2068267 h 2808645"/>
                  <a:gd name="connsiteX283" fmla="*/ 3147494 w 3381192"/>
                  <a:gd name="connsiteY283" fmla="*/ 2059742 h 2808645"/>
                  <a:gd name="connsiteX284" fmla="*/ 3148471 w 3381192"/>
                  <a:gd name="connsiteY284" fmla="*/ 2059742 h 2808645"/>
                  <a:gd name="connsiteX285" fmla="*/ 3193447 w 3381192"/>
                  <a:gd name="connsiteY285" fmla="*/ 2063531 h 2808645"/>
                  <a:gd name="connsiteX286" fmla="*/ 3216914 w 3381192"/>
                  <a:gd name="connsiteY286" fmla="*/ 2027540 h 2808645"/>
                  <a:gd name="connsiteX287" fmla="*/ 3189537 w 3381192"/>
                  <a:gd name="connsiteY287" fmla="*/ 2011439 h 2808645"/>
                  <a:gd name="connsiteX288" fmla="*/ 3199314 w 3381192"/>
                  <a:gd name="connsiteY288" fmla="*/ 2003862 h 2808645"/>
                  <a:gd name="connsiteX289" fmla="*/ 3190514 w 3381192"/>
                  <a:gd name="connsiteY289" fmla="*/ 1939457 h 2808645"/>
                  <a:gd name="connsiteX290" fmla="*/ 3213003 w 3381192"/>
                  <a:gd name="connsiteY290" fmla="*/ 1895889 h 2808645"/>
                  <a:gd name="connsiteX291" fmla="*/ 3212025 w 3381192"/>
                  <a:gd name="connsiteY291" fmla="*/ 1874105 h 2808645"/>
                  <a:gd name="connsiteX292" fmla="*/ 3213981 w 3381192"/>
                  <a:gd name="connsiteY292" fmla="*/ 1873158 h 2808645"/>
                  <a:gd name="connsiteX293" fmla="*/ 3272645 w 3381192"/>
                  <a:gd name="connsiteY293" fmla="*/ 1791705 h 2808645"/>
                  <a:gd name="connsiteX294" fmla="*/ 3281445 w 3381192"/>
                  <a:gd name="connsiteY294" fmla="*/ 1801176 h 2808645"/>
                  <a:gd name="connsiteX295" fmla="*/ 3244291 w 3381192"/>
                  <a:gd name="connsiteY295" fmla="*/ 1755714 h 2808645"/>
                  <a:gd name="connsiteX296" fmla="*/ 3248202 w 3381192"/>
                  <a:gd name="connsiteY296" fmla="*/ 1747190 h 2808645"/>
                  <a:gd name="connsiteX297" fmla="*/ 3350864 w 3381192"/>
                  <a:gd name="connsiteY297" fmla="*/ 1697939 h 2808645"/>
                  <a:gd name="connsiteX298" fmla="*/ 3363576 w 3381192"/>
                  <a:gd name="connsiteY298" fmla="*/ 1661948 h 2808645"/>
                  <a:gd name="connsiteX299" fmla="*/ 3306866 w 3381192"/>
                  <a:gd name="connsiteY299" fmla="*/ 1656265 h 2808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</a:cxnLst>
                <a:rect l="l" t="t" r="r" b="b"/>
                <a:pathLst>
                  <a:path w="3381192" h="2808645">
                    <a:moveTo>
                      <a:pt x="3306866" y="1656265"/>
                    </a:moveTo>
                    <a:cubicBezTo>
                      <a:pt x="3301000" y="1657213"/>
                      <a:pt x="3298066" y="1649635"/>
                      <a:pt x="3302955" y="1646794"/>
                    </a:cubicBezTo>
                    <a:cubicBezTo>
                      <a:pt x="3344998" y="1626905"/>
                      <a:pt x="3428106" y="1550187"/>
                      <a:pt x="3346953" y="1525562"/>
                    </a:cubicBezTo>
                    <a:cubicBezTo>
                      <a:pt x="3299044" y="1510408"/>
                      <a:pt x="3243313" y="1521773"/>
                      <a:pt x="3193447" y="1522720"/>
                    </a:cubicBezTo>
                    <a:cubicBezTo>
                      <a:pt x="3188559" y="1522720"/>
                      <a:pt x="3186603" y="1517038"/>
                      <a:pt x="3189537" y="1514196"/>
                    </a:cubicBezTo>
                    <a:cubicBezTo>
                      <a:pt x="3227669" y="1481994"/>
                      <a:pt x="3247224" y="1428955"/>
                      <a:pt x="3240380" y="1380651"/>
                    </a:cubicBezTo>
                    <a:cubicBezTo>
                      <a:pt x="3237446" y="1361709"/>
                      <a:pt x="3228646" y="1341819"/>
                      <a:pt x="3209092" y="1333294"/>
                    </a:cubicBezTo>
                    <a:cubicBezTo>
                      <a:pt x="3182693" y="1321929"/>
                      <a:pt x="3151404" y="1340872"/>
                      <a:pt x="3130872" y="1354131"/>
                    </a:cubicBezTo>
                    <a:cubicBezTo>
                      <a:pt x="3126961" y="1356973"/>
                      <a:pt x="3121095" y="1351290"/>
                      <a:pt x="3124028" y="1347501"/>
                    </a:cubicBezTo>
                    <a:cubicBezTo>
                      <a:pt x="3134783" y="1331400"/>
                      <a:pt x="3147494" y="1308669"/>
                      <a:pt x="3138694" y="1288780"/>
                    </a:cubicBezTo>
                    <a:cubicBezTo>
                      <a:pt x="3126961" y="1262260"/>
                      <a:pt x="3088829" y="1296356"/>
                      <a:pt x="3078074" y="1306775"/>
                    </a:cubicBezTo>
                    <a:cubicBezTo>
                      <a:pt x="3074163" y="1310564"/>
                      <a:pt x="3069274" y="1305828"/>
                      <a:pt x="3069274" y="1302039"/>
                    </a:cubicBezTo>
                    <a:cubicBezTo>
                      <a:pt x="3077096" y="1260366"/>
                      <a:pt x="3070252" y="1213956"/>
                      <a:pt x="3051675" y="1176071"/>
                    </a:cubicBezTo>
                    <a:cubicBezTo>
                      <a:pt x="3043853" y="1159970"/>
                      <a:pt x="3030164" y="1141975"/>
                      <a:pt x="3010610" y="1140080"/>
                    </a:cubicBezTo>
                    <a:cubicBezTo>
                      <a:pt x="2984210" y="1137239"/>
                      <a:pt x="2963678" y="1168494"/>
                      <a:pt x="2951945" y="1185543"/>
                    </a:cubicBezTo>
                    <a:cubicBezTo>
                      <a:pt x="2949011" y="1189331"/>
                      <a:pt x="2942167" y="1187437"/>
                      <a:pt x="2942167" y="1182701"/>
                    </a:cubicBezTo>
                    <a:cubicBezTo>
                      <a:pt x="2943145" y="1160917"/>
                      <a:pt x="2938257" y="1138186"/>
                      <a:pt x="2931412" y="1115455"/>
                    </a:cubicBezTo>
                    <a:cubicBezTo>
                      <a:pt x="2930435" y="1093671"/>
                      <a:pt x="2925546" y="1070940"/>
                      <a:pt x="2927502" y="1049156"/>
                    </a:cubicBezTo>
                    <a:cubicBezTo>
                      <a:pt x="2927502" y="1047262"/>
                      <a:pt x="2930435" y="1045368"/>
                      <a:pt x="2932390" y="1047262"/>
                    </a:cubicBezTo>
                    <a:cubicBezTo>
                      <a:pt x="2944123" y="1054839"/>
                      <a:pt x="2953900" y="1065257"/>
                      <a:pt x="2967589" y="1070940"/>
                    </a:cubicBezTo>
                    <a:cubicBezTo>
                      <a:pt x="2988121" y="1081358"/>
                      <a:pt x="2997899" y="1060522"/>
                      <a:pt x="2993010" y="1044420"/>
                    </a:cubicBezTo>
                    <a:cubicBezTo>
                      <a:pt x="2987144" y="1022636"/>
                      <a:pt x="2968567" y="998958"/>
                      <a:pt x="2949989" y="984751"/>
                    </a:cubicBezTo>
                    <a:cubicBezTo>
                      <a:pt x="2947056" y="981910"/>
                      <a:pt x="2949989" y="977174"/>
                      <a:pt x="2953900" y="980015"/>
                    </a:cubicBezTo>
                    <a:cubicBezTo>
                      <a:pt x="2965633" y="987593"/>
                      <a:pt x="2980299" y="992328"/>
                      <a:pt x="2993010" y="983804"/>
                    </a:cubicBezTo>
                    <a:cubicBezTo>
                      <a:pt x="3003765" y="976227"/>
                      <a:pt x="3001810" y="959179"/>
                      <a:pt x="2997899" y="948760"/>
                    </a:cubicBezTo>
                    <a:cubicBezTo>
                      <a:pt x="2990077" y="930765"/>
                      <a:pt x="2970522" y="917505"/>
                      <a:pt x="2954878" y="907086"/>
                    </a:cubicBezTo>
                    <a:cubicBezTo>
                      <a:pt x="2922612" y="886250"/>
                      <a:pt x="2885458" y="873937"/>
                      <a:pt x="2852215" y="854047"/>
                    </a:cubicBezTo>
                    <a:cubicBezTo>
                      <a:pt x="2849282" y="852153"/>
                      <a:pt x="2852215" y="847418"/>
                      <a:pt x="2855148" y="848365"/>
                    </a:cubicBezTo>
                    <a:cubicBezTo>
                      <a:pt x="2868836" y="854047"/>
                      <a:pt x="2885458" y="854047"/>
                      <a:pt x="2900124" y="852153"/>
                    </a:cubicBezTo>
                    <a:cubicBezTo>
                      <a:pt x="2918701" y="849312"/>
                      <a:pt x="2938257" y="834158"/>
                      <a:pt x="2923590" y="816162"/>
                    </a:cubicBezTo>
                    <a:cubicBezTo>
                      <a:pt x="2906968" y="796273"/>
                      <a:pt x="2869814" y="794378"/>
                      <a:pt x="2846349" y="785854"/>
                    </a:cubicBezTo>
                    <a:cubicBezTo>
                      <a:pt x="2844393" y="784907"/>
                      <a:pt x="2843415" y="782065"/>
                      <a:pt x="2845371" y="780171"/>
                    </a:cubicBezTo>
                    <a:cubicBezTo>
                      <a:pt x="2875680" y="755546"/>
                      <a:pt x="2908924" y="721449"/>
                      <a:pt x="2919679" y="683564"/>
                    </a:cubicBezTo>
                    <a:cubicBezTo>
                      <a:pt x="2922612" y="672199"/>
                      <a:pt x="2921635" y="660833"/>
                      <a:pt x="2911857" y="652309"/>
                    </a:cubicBezTo>
                    <a:cubicBezTo>
                      <a:pt x="2902080" y="643785"/>
                      <a:pt x="2887414" y="652309"/>
                      <a:pt x="2878614" y="658939"/>
                    </a:cubicBezTo>
                    <a:cubicBezTo>
                      <a:pt x="2861015" y="670304"/>
                      <a:pt x="2849282" y="688300"/>
                      <a:pt x="2831682" y="699665"/>
                    </a:cubicBezTo>
                    <a:cubicBezTo>
                      <a:pt x="2828749" y="701560"/>
                      <a:pt x="2825816" y="699665"/>
                      <a:pt x="2826793" y="695877"/>
                    </a:cubicBezTo>
                    <a:cubicBezTo>
                      <a:pt x="2834615" y="671252"/>
                      <a:pt x="2843415" y="647573"/>
                      <a:pt x="2846349" y="622948"/>
                    </a:cubicBezTo>
                    <a:cubicBezTo>
                      <a:pt x="2847326" y="614424"/>
                      <a:pt x="2846349" y="576539"/>
                      <a:pt x="2827771" y="583169"/>
                    </a:cubicBezTo>
                    <a:cubicBezTo>
                      <a:pt x="2813105" y="588851"/>
                      <a:pt x="2802350" y="604006"/>
                      <a:pt x="2790617" y="613477"/>
                    </a:cubicBezTo>
                    <a:cubicBezTo>
                      <a:pt x="2788661" y="615371"/>
                      <a:pt x="2784750" y="613477"/>
                      <a:pt x="2785728" y="610635"/>
                    </a:cubicBezTo>
                    <a:cubicBezTo>
                      <a:pt x="2786706" y="587904"/>
                      <a:pt x="2798439" y="550019"/>
                      <a:pt x="2772040" y="539601"/>
                    </a:cubicBezTo>
                    <a:cubicBezTo>
                      <a:pt x="2771062" y="540548"/>
                      <a:pt x="2770085" y="541495"/>
                      <a:pt x="2770085" y="542442"/>
                    </a:cubicBezTo>
                    <a:cubicBezTo>
                      <a:pt x="2754440" y="566120"/>
                      <a:pt x="2745641" y="594534"/>
                      <a:pt x="2743685" y="622948"/>
                    </a:cubicBezTo>
                    <a:cubicBezTo>
                      <a:pt x="2739774" y="611582"/>
                      <a:pt x="2733908" y="600217"/>
                      <a:pt x="2727064" y="588851"/>
                    </a:cubicBezTo>
                    <a:cubicBezTo>
                      <a:pt x="2726086" y="586957"/>
                      <a:pt x="2723152" y="584116"/>
                      <a:pt x="2720219" y="580327"/>
                    </a:cubicBezTo>
                    <a:cubicBezTo>
                      <a:pt x="2720219" y="581274"/>
                      <a:pt x="2720219" y="582221"/>
                      <a:pt x="2719241" y="583169"/>
                    </a:cubicBezTo>
                    <a:cubicBezTo>
                      <a:pt x="2716308" y="601164"/>
                      <a:pt x="2719241" y="619160"/>
                      <a:pt x="2715330" y="636208"/>
                    </a:cubicBezTo>
                    <a:cubicBezTo>
                      <a:pt x="2714353" y="639996"/>
                      <a:pt x="2709464" y="638102"/>
                      <a:pt x="2709464" y="635261"/>
                    </a:cubicBezTo>
                    <a:cubicBezTo>
                      <a:pt x="2703598" y="615371"/>
                      <a:pt x="2699687" y="589798"/>
                      <a:pt x="2681109" y="577486"/>
                    </a:cubicBezTo>
                    <a:cubicBezTo>
                      <a:pt x="2672310" y="596428"/>
                      <a:pt x="2671332" y="617265"/>
                      <a:pt x="2665466" y="637155"/>
                    </a:cubicBezTo>
                    <a:cubicBezTo>
                      <a:pt x="2664488" y="639996"/>
                      <a:pt x="2660577" y="639996"/>
                      <a:pt x="2659599" y="637155"/>
                    </a:cubicBezTo>
                    <a:cubicBezTo>
                      <a:pt x="2656666" y="630525"/>
                      <a:pt x="2654711" y="623895"/>
                      <a:pt x="2652755" y="616318"/>
                    </a:cubicBezTo>
                    <a:cubicBezTo>
                      <a:pt x="2641999" y="596428"/>
                      <a:pt x="2627334" y="580327"/>
                      <a:pt x="2611690" y="585063"/>
                    </a:cubicBezTo>
                    <a:cubicBezTo>
                      <a:pt x="2614623" y="568961"/>
                      <a:pt x="2617556" y="550966"/>
                      <a:pt x="2613645" y="538653"/>
                    </a:cubicBezTo>
                    <a:cubicBezTo>
                      <a:pt x="2612668" y="534865"/>
                      <a:pt x="2607779" y="533918"/>
                      <a:pt x="2604845" y="535812"/>
                    </a:cubicBezTo>
                    <a:cubicBezTo>
                      <a:pt x="2582357" y="551913"/>
                      <a:pt x="2566713" y="573697"/>
                      <a:pt x="2550092" y="594534"/>
                    </a:cubicBezTo>
                    <a:cubicBezTo>
                      <a:pt x="2567691" y="555702"/>
                      <a:pt x="2586268" y="504557"/>
                      <a:pt x="2556936" y="495086"/>
                    </a:cubicBezTo>
                    <a:cubicBezTo>
                      <a:pt x="2539337" y="489403"/>
                      <a:pt x="2521737" y="500768"/>
                      <a:pt x="2511960" y="515922"/>
                    </a:cubicBezTo>
                    <a:cubicBezTo>
                      <a:pt x="2510004" y="512134"/>
                      <a:pt x="2507071" y="509293"/>
                      <a:pt x="2505116" y="505504"/>
                    </a:cubicBezTo>
                    <a:cubicBezTo>
                      <a:pt x="2494360" y="491297"/>
                      <a:pt x="2450362" y="442994"/>
                      <a:pt x="2426896" y="447729"/>
                    </a:cubicBezTo>
                    <a:cubicBezTo>
                      <a:pt x="2405385" y="452465"/>
                      <a:pt x="2408318" y="476143"/>
                      <a:pt x="2418096" y="499821"/>
                    </a:cubicBezTo>
                    <a:cubicBezTo>
                      <a:pt x="2405385" y="485614"/>
                      <a:pt x="2391697" y="472354"/>
                      <a:pt x="2377031" y="457200"/>
                    </a:cubicBezTo>
                    <a:cubicBezTo>
                      <a:pt x="2369209" y="449623"/>
                      <a:pt x="2342810" y="422157"/>
                      <a:pt x="2326188" y="432575"/>
                    </a:cubicBezTo>
                    <a:cubicBezTo>
                      <a:pt x="2305656" y="445835"/>
                      <a:pt x="2321299" y="480878"/>
                      <a:pt x="2324232" y="495086"/>
                    </a:cubicBezTo>
                    <a:cubicBezTo>
                      <a:pt x="2326188" y="505504"/>
                      <a:pt x="2329121" y="515922"/>
                      <a:pt x="2334010" y="525394"/>
                    </a:cubicBezTo>
                    <a:cubicBezTo>
                      <a:pt x="2320321" y="513081"/>
                      <a:pt x="2305656" y="502663"/>
                      <a:pt x="2287078" y="495086"/>
                    </a:cubicBezTo>
                    <a:cubicBezTo>
                      <a:pt x="2277301" y="491297"/>
                      <a:pt x="2256768" y="479931"/>
                      <a:pt x="2236236" y="474249"/>
                    </a:cubicBezTo>
                    <a:cubicBezTo>
                      <a:pt x="2253835" y="451518"/>
                      <a:pt x="2267524" y="426892"/>
                      <a:pt x="2275345" y="401320"/>
                    </a:cubicBezTo>
                    <a:cubicBezTo>
                      <a:pt x="2280234" y="383324"/>
                      <a:pt x="2278279" y="364382"/>
                      <a:pt x="2263613" y="352069"/>
                    </a:cubicBezTo>
                    <a:cubicBezTo>
                      <a:pt x="2247968" y="338809"/>
                      <a:pt x="2224503" y="352069"/>
                      <a:pt x="2210814" y="361540"/>
                    </a:cubicBezTo>
                    <a:cubicBezTo>
                      <a:pt x="2183438" y="380483"/>
                      <a:pt x="2163882" y="407003"/>
                      <a:pt x="2136506" y="424998"/>
                    </a:cubicBezTo>
                    <a:cubicBezTo>
                      <a:pt x="2132594" y="427839"/>
                      <a:pt x="2126728" y="424051"/>
                      <a:pt x="2128683" y="419315"/>
                    </a:cubicBezTo>
                    <a:cubicBezTo>
                      <a:pt x="2140417" y="380483"/>
                      <a:pt x="2156061" y="343545"/>
                      <a:pt x="2159971" y="303765"/>
                    </a:cubicBezTo>
                    <a:cubicBezTo>
                      <a:pt x="2161927" y="289559"/>
                      <a:pt x="2159971" y="229890"/>
                      <a:pt x="2129661" y="241255"/>
                    </a:cubicBezTo>
                    <a:cubicBezTo>
                      <a:pt x="2106196" y="250726"/>
                      <a:pt x="2089574" y="273457"/>
                      <a:pt x="2070997" y="288611"/>
                    </a:cubicBezTo>
                    <a:cubicBezTo>
                      <a:pt x="2067086" y="291453"/>
                      <a:pt x="2062197" y="288611"/>
                      <a:pt x="2062197" y="283876"/>
                    </a:cubicBezTo>
                    <a:cubicBezTo>
                      <a:pt x="2063175" y="247885"/>
                      <a:pt x="2081752" y="189163"/>
                      <a:pt x="2040687" y="171168"/>
                    </a:cubicBezTo>
                    <a:cubicBezTo>
                      <a:pt x="2038731" y="173062"/>
                      <a:pt x="2037753" y="174956"/>
                      <a:pt x="2037753" y="174956"/>
                    </a:cubicBezTo>
                    <a:cubicBezTo>
                      <a:pt x="2012332" y="212841"/>
                      <a:pt x="1999621" y="257356"/>
                      <a:pt x="1995710" y="301871"/>
                    </a:cubicBezTo>
                    <a:cubicBezTo>
                      <a:pt x="1988866" y="283876"/>
                      <a:pt x="1981044" y="265881"/>
                      <a:pt x="1969311" y="248832"/>
                    </a:cubicBezTo>
                    <a:cubicBezTo>
                      <a:pt x="1967356" y="245991"/>
                      <a:pt x="1963445" y="240308"/>
                      <a:pt x="1957578" y="234625"/>
                    </a:cubicBezTo>
                    <a:cubicBezTo>
                      <a:pt x="1957578" y="236519"/>
                      <a:pt x="1956601" y="238414"/>
                      <a:pt x="1956601" y="239361"/>
                    </a:cubicBezTo>
                    <a:cubicBezTo>
                      <a:pt x="1952690" y="267774"/>
                      <a:pt x="1956601" y="296189"/>
                      <a:pt x="1949757" y="323655"/>
                    </a:cubicBezTo>
                    <a:cubicBezTo>
                      <a:pt x="1948779" y="329338"/>
                      <a:pt x="1940956" y="326497"/>
                      <a:pt x="1939979" y="322708"/>
                    </a:cubicBezTo>
                    <a:cubicBezTo>
                      <a:pt x="1930201" y="291453"/>
                      <a:pt x="1924335" y="251673"/>
                      <a:pt x="1895002" y="231784"/>
                    </a:cubicBezTo>
                    <a:cubicBezTo>
                      <a:pt x="1882292" y="262092"/>
                      <a:pt x="1879359" y="295241"/>
                      <a:pt x="1870559" y="326497"/>
                    </a:cubicBezTo>
                    <a:cubicBezTo>
                      <a:pt x="1869582" y="330285"/>
                      <a:pt x="1862737" y="330285"/>
                      <a:pt x="1860781" y="326497"/>
                    </a:cubicBezTo>
                    <a:cubicBezTo>
                      <a:pt x="1856870" y="316078"/>
                      <a:pt x="1852959" y="304713"/>
                      <a:pt x="1850026" y="294294"/>
                    </a:cubicBezTo>
                    <a:cubicBezTo>
                      <a:pt x="1832427" y="263039"/>
                      <a:pt x="1809939" y="237466"/>
                      <a:pt x="1785495" y="244096"/>
                    </a:cubicBezTo>
                    <a:cubicBezTo>
                      <a:pt x="1790384" y="218524"/>
                      <a:pt x="1794295" y="190110"/>
                      <a:pt x="1788429" y="170220"/>
                    </a:cubicBezTo>
                    <a:cubicBezTo>
                      <a:pt x="1786473" y="164537"/>
                      <a:pt x="1779628" y="161696"/>
                      <a:pt x="1773762" y="166432"/>
                    </a:cubicBezTo>
                    <a:cubicBezTo>
                      <a:pt x="1737585" y="192004"/>
                      <a:pt x="1713142" y="226101"/>
                      <a:pt x="1686743" y="258303"/>
                    </a:cubicBezTo>
                    <a:cubicBezTo>
                      <a:pt x="1715098" y="196740"/>
                      <a:pt x="1743452" y="115287"/>
                      <a:pt x="1697498" y="101080"/>
                    </a:cubicBezTo>
                    <a:cubicBezTo>
                      <a:pt x="1670121" y="92556"/>
                      <a:pt x="1642745" y="110551"/>
                      <a:pt x="1626122" y="134229"/>
                    </a:cubicBezTo>
                    <a:cubicBezTo>
                      <a:pt x="1623189" y="128547"/>
                      <a:pt x="1619278" y="123811"/>
                      <a:pt x="1615367" y="118128"/>
                    </a:cubicBezTo>
                    <a:cubicBezTo>
                      <a:pt x="1598746" y="95397"/>
                      <a:pt x="1529326" y="19627"/>
                      <a:pt x="1491194" y="27204"/>
                    </a:cubicBezTo>
                    <a:cubicBezTo>
                      <a:pt x="1456973" y="33834"/>
                      <a:pt x="1461861" y="71719"/>
                      <a:pt x="1476528" y="109604"/>
                    </a:cubicBezTo>
                    <a:cubicBezTo>
                      <a:pt x="1455995" y="86873"/>
                      <a:pt x="1435463" y="65089"/>
                      <a:pt x="1411019" y="43305"/>
                    </a:cubicBezTo>
                    <a:cubicBezTo>
                      <a:pt x="1398309" y="30992"/>
                      <a:pt x="1356265" y="-12576"/>
                      <a:pt x="1329866" y="3526"/>
                    </a:cubicBezTo>
                    <a:cubicBezTo>
                      <a:pt x="1297600" y="24362"/>
                      <a:pt x="1322044" y="80243"/>
                      <a:pt x="1326933" y="102974"/>
                    </a:cubicBezTo>
                    <a:cubicBezTo>
                      <a:pt x="1329866" y="120023"/>
                      <a:pt x="1335732" y="135177"/>
                      <a:pt x="1341599" y="151278"/>
                    </a:cubicBezTo>
                    <a:cubicBezTo>
                      <a:pt x="1320089" y="132335"/>
                      <a:pt x="1295645" y="115287"/>
                      <a:pt x="1267290" y="102974"/>
                    </a:cubicBezTo>
                    <a:cubicBezTo>
                      <a:pt x="1237958" y="90661"/>
                      <a:pt x="1151916" y="41411"/>
                      <a:pt x="1115740" y="76455"/>
                    </a:cubicBezTo>
                    <a:cubicBezTo>
                      <a:pt x="1081519" y="109604"/>
                      <a:pt x="1110851" y="177798"/>
                      <a:pt x="1118673" y="210000"/>
                    </a:cubicBezTo>
                    <a:cubicBezTo>
                      <a:pt x="1120629" y="215682"/>
                      <a:pt x="1122584" y="221365"/>
                      <a:pt x="1124540" y="226101"/>
                    </a:cubicBezTo>
                    <a:cubicBezTo>
                      <a:pt x="1114762" y="221365"/>
                      <a:pt x="1104985" y="215682"/>
                      <a:pt x="1095207" y="210947"/>
                    </a:cubicBezTo>
                    <a:cubicBezTo>
                      <a:pt x="1087386" y="207158"/>
                      <a:pt x="1080541" y="210947"/>
                      <a:pt x="1074674" y="217577"/>
                    </a:cubicBezTo>
                    <a:cubicBezTo>
                      <a:pt x="1058053" y="237466"/>
                      <a:pt x="1065875" y="249779"/>
                      <a:pt x="1076630" y="269669"/>
                    </a:cubicBezTo>
                    <a:cubicBezTo>
                      <a:pt x="1090319" y="293347"/>
                      <a:pt x="1105962" y="316078"/>
                      <a:pt x="1123562" y="336915"/>
                    </a:cubicBezTo>
                    <a:cubicBezTo>
                      <a:pt x="1086408" y="320814"/>
                      <a:pt x="1048276" y="307554"/>
                      <a:pt x="1004277" y="304713"/>
                    </a:cubicBezTo>
                    <a:cubicBezTo>
                      <a:pt x="974945" y="302819"/>
                      <a:pt x="921168" y="309448"/>
                      <a:pt x="902591" y="335968"/>
                    </a:cubicBezTo>
                    <a:cubicBezTo>
                      <a:pt x="879125" y="369117"/>
                      <a:pt x="940724" y="403214"/>
                      <a:pt x="1002321" y="426892"/>
                    </a:cubicBezTo>
                    <a:cubicBezTo>
                      <a:pt x="903569" y="417421"/>
                      <a:pt x="791128" y="421210"/>
                      <a:pt x="735397" y="499821"/>
                    </a:cubicBezTo>
                    <a:cubicBezTo>
                      <a:pt x="697265" y="552860"/>
                      <a:pt x="845882" y="583169"/>
                      <a:pt x="941701" y="600217"/>
                    </a:cubicBezTo>
                    <a:cubicBezTo>
                      <a:pt x="892814" y="605899"/>
                      <a:pt x="842949" y="609688"/>
                      <a:pt x="794062" y="622001"/>
                    </a:cubicBezTo>
                    <a:cubicBezTo>
                      <a:pt x="760818" y="629578"/>
                      <a:pt x="713887" y="638102"/>
                      <a:pt x="699221" y="671252"/>
                    </a:cubicBezTo>
                    <a:cubicBezTo>
                      <a:pt x="682598" y="710084"/>
                      <a:pt x="751041" y="724291"/>
                      <a:pt x="803839" y="731868"/>
                    </a:cubicBezTo>
                    <a:cubicBezTo>
                      <a:pt x="766685" y="737551"/>
                      <a:pt x="726597" y="748916"/>
                      <a:pt x="727575" y="773541"/>
                    </a:cubicBezTo>
                    <a:cubicBezTo>
                      <a:pt x="727575" y="800061"/>
                      <a:pt x="756907" y="814268"/>
                      <a:pt x="796017" y="820898"/>
                    </a:cubicBezTo>
                    <a:cubicBezTo>
                      <a:pt x="700198" y="863519"/>
                      <a:pt x="614157" y="930765"/>
                      <a:pt x="611224" y="1013165"/>
                    </a:cubicBezTo>
                    <a:cubicBezTo>
                      <a:pt x="610246" y="1029266"/>
                      <a:pt x="613179" y="1043473"/>
                      <a:pt x="617090" y="1054839"/>
                    </a:cubicBezTo>
                    <a:cubicBezTo>
                      <a:pt x="579936" y="1038738"/>
                      <a:pt x="530071" y="1021689"/>
                      <a:pt x="504649" y="1046314"/>
                    </a:cubicBezTo>
                    <a:cubicBezTo>
                      <a:pt x="470428" y="1079464"/>
                      <a:pt x="499761" y="1147657"/>
                      <a:pt x="507583" y="1179860"/>
                    </a:cubicBezTo>
                    <a:cubicBezTo>
                      <a:pt x="509538" y="1185543"/>
                      <a:pt x="511493" y="1191225"/>
                      <a:pt x="513449" y="1196908"/>
                    </a:cubicBezTo>
                    <a:cubicBezTo>
                      <a:pt x="503672" y="1192172"/>
                      <a:pt x="493894" y="1186490"/>
                      <a:pt x="484116" y="1181754"/>
                    </a:cubicBezTo>
                    <a:cubicBezTo>
                      <a:pt x="476295" y="1177965"/>
                      <a:pt x="469451" y="1182701"/>
                      <a:pt x="463584" y="1188384"/>
                    </a:cubicBezTo>
                    <a:cubicBezTo>
                      <a:pt x="446962" y="1208273"/>
                      <a:pt x="454784" y="1220586"/>
                      <a:pt x="465540" y="1240476"/>
                    </a:cubicBezTo>
                    <a:cubicBezTo>
                      <a:pt x="479228" y="1264154"/>
                      <a:pt x="494872" y="1286885"/>
                      <a:pt x="512471" y="1307722"/>
                    </a:cubicBezTo>
                    <a:cubicBezTo>
                      <a:pt x="475317" y="1291621"/>
                      <a:pt x="437185" y="1278361"/>
                      <a:pt x="393186" y="1275520"/>
                    </a:cubicBezTo>
                    <a:cubicBezTo>
                      <a:pt x="363854" y="1273626"/>
                      <a:pt x="310078" y="1280255"/>
                      <a:pt x="291501" y="1306775"/>
                    </a:cubicBezTo>
                    <a:cubicBezTo>
                      <a:pt x="268035" y="1339924"/>
                      <a:pt x="329633" y="1374021"/>
                      <a:pt x="391231" y="1397699"/>
                    </a:cubicBezTo>
                    <a:cubicBezTo>
                      <a:pt x="292478" y="1388228"/>
                      <a:pt x="180038" y="1392017"/>
                      <a:pt x="123329" y="1470628"/>
                    </a:cubicBezTo>
                    <a:cubicBezTo>
                      <a:pt x="85197" y="1523668"/>
                      <a:pt x="233814" y="1553976"/>
                      <a:pt x="330610" y="1571024"/>
                    </a:cubicBezTo>
                    <a:cubicBezTo>
                      <a:pt x="281723" y="1576706"/>
                      <a:pt x="231859" y="1580495"/>
                      <a:pt x="182972" y="1592808"/>
                    </a:cubicBezTo>
                    <a:cubicBezTo>
                      <a:pt x="149728" y="1600385"/>
                      <a:pt x="102796" y="1608909"/>
                      <a:pt x="88130" y="1642059"/>
                    </a:cubicBezTo>
                    <a:cubicBezTo>
                      <a:pt x="71508" y="1680891"/>
                      <a:pt x="139951" y="1695098"/>
                      <a:pt x="192749" y="1702675"/>
                    </a:cubicBezTo>
                    <a:cubicBezTo>
                      <a:pt x="155594" y="1708358"/>
                      <a:pt x="115507" y="1719723"/>
                      <a:pt x="116485" y="1744348"/>
                    </a:cubicBezTo>
                    <a:cubicBezTo>
                      <a:pt x="116485" y="1770868"/>
                      <a:pt x="145817" y="1785075"/>
                      <a:pt x="184927" y="1791705"/>
                    </a:cubicBezTo>
                    <a:cubicBezTo>
                      <a:pt x="89107" y="1834326"/>
                      <a:pt x="4044" y="1901572"/>
                      <a:pt x="133" y="1983972"/>
                    </a:cubicBezTo>
                    <a:cubicBezTo>
                      <a:pt x="-2800" y="2054059"/>
                      <a:pt x="43154" y="2076791"/>
                      <a:pt x="102796" y="2073949"/>
                    </a:cubicBezTo>
                    <a:cubicBezTo>
                      <a:pt x="82263" y="2088156"/>
                      <a:pt x="60753" y="2106152"/>
                      <a:pt x="66620" y="2126989"/>
                    </a:cubicBezTo>
                    <a:cubicBezTo>
                      <a:pt x="72486" y="2146878"/>
                      <a:pt x="89107" y="2154455"/>
                      <a:pt x="111596" y="2154455"/>
                    </a:cubicBezTo>
                    <a:cubicBezTo>
                      <a:pt x="95952" y="2181922"/>
                      <a:pt x="102796" y="2200864"/>
                      <a:pt x="139951" y="2193288"/>
                    </a:cubicBezTo>
                    <a:cubicBezTo>
                      <a:pt x="126262" y="2204653"/>
                      <a:pt x="112574" y="2216966"/>
                      <a:pt x="98885" y="2227384"/>
                    </a:cubicBezTo>
                    <a:cubicBezTo>
                      <a:pt x="75419" y="2245380"/>
                      <a:pt x="61731" y="2267164"/>
                      <a:pt x="54886" y="2291789"/>
                    </a:cubicBezTo>
                    <a:cubicBezTo>
                      <a:pt x="41198" y="2337251"/>
                      <a:pt x="91063" y="2330621"/>
                      <a:pt x="137017" y="2315467"/>
                    </a:cubicBezTo>
                    <a:cubicBezTo>
                      <a:pt x="111596" y="2337251"/>
                      <a:pt x="96929" y="2360929"/>
                      <a:pt x="132128" y="2377978"/>
                    </a:cubicBezTo>
                    <a:cubicBezTo>
                      <a:pt x="160483" y="2391238"/>
                      <a:pt x="220126" y="2368506"/>
                      <a:pt x="246524" y="2355247"/>
                    </a:cubicBezTo>
                    <a:cubicBezTo>
                      <a:pt x="252391" y="2353352"/>
                      <a:pt x="257280" y="2350511"/>
                      <a:pt x="262169" y="2347670"/>
                    </a:cubicBezTo>
                    <a:cubicBezTo>
                      <a:pt x="252391" y="2360929"/>
                      <a:pt x="243591" y="2373242"/>
                      <a:pt x="232836" y="2386502"/>
                    </a:cubicBezTo>
                    <a:cubicBezTo>
                      <a:pt x="208392" y="2415863"/>
                      <a:pt x="195682" y="2496369"/>
                      <a:pt x="260213" y="2471743"/>
                    </a:cubicBezTo>
                    <a:cubicBezTo>
                      <a:pt x="265102" y="2469849"/>
                      <a:pt x="269991" y="2467008"/>
                      <a:pt x="274879" y="2463219"/>
                    </a:cubicBezTo>
                    <a:cubicBezTo>
                      <a:pt x="276835" y="2504893"/>
                      <a:pt x="292478" y="2549408"/>
                      <a:pt x="322789" y="2564562"/>
                    </a:cubicBezTo>
                    <a:cubicBezTo>
                      <a:pt x="354077" y="2580663"/>
                      <a:pt x="370698" y="2561721"/>
                      <a:pt x="379498" y="2533307"/>
                    </a:cubicBezTo>
                    <a:cubicBezTo>
                      <a:pt x="384387" y="2543725"/>
                      <a:pt x="392209" y="2550355"/>
                      <a:pt x="403941" y="2550355"/>
                    </a:cubicBezTo>
                    <a:cubicBezTo>
                      <a:pt x="427408" y="2549408"/>
                      <a:pt x="443051" y="2538990"/>
                      <a:pt x="461629" y="2526677"/>
                    </a:cubicBezTo>
                    <a:cubicBezTo>
                      <a:pt x="464562" y="2524783"/>
                      <a:pt x="469451" y="2519100"/>
                      <a:pt x="472384" y="2515312"/>
                    </a:cubicBezTo>
                    <a:cubicBezTo>
                      <a:pt x="471406" y="2517205"/>
                      <a:pt x="469451" y="2520047"/>
                      <a:pt x="466517" y="2523835"/>
                    </a:cubicBezTo>
                    <a:cubicBezTo>
                      <a:pt x="460651" y="2532360"/>
                      <a:pt x="454784" y="2540884"/>
                      <a:pt x="449895" y="2550355"/>
                    </a:cubicBezTo>
                    <a:cubicBezTo>
                      <a:pt x="407852" y="2629914"/>
                      <a:pt x="490961" y="2595817"/>
                      <a:pt x="554514" y="2558879"/>
                    </a:cubicBezTo>
                    <a:cubicBezTo>
                      <a:pt x="520293" y="2594870"/>
                      <a:pt x="494872" y="2635597"/>
                      <a:pt x="508560" y="2680112"/>
                    </a:cubicBezTo>
                    <a:cubicBezTo>
                      <a:pt x="525182" y="2735045"/>
                      <a:pt x="604379" y="2664958"/>
                      <a:pt x="621979" y="2644121"/>
                    </a:cubicBezTo>
                    <a:cubicBezTo>
                      <a:pt x="630778" y="2633703"/>
                      <a:pt x="642511" y="2592029"/>
                      <a:pt x="635667" y="2615707"/>
                    </a:cubicBezTo>
                    <a:cubicBezTo>
                      <a:pt x="631756" y="2628967"/>
                      <a:pt x="629801" y="2643174"/>
                      <a:pt x="628823" y="2656434"/>
                    </a:cubicBezTo>
                    <a:cubicBezTo>
                      <a:pt x="627845" y="2679165"/>
                      <a:pt x="625890" y="2705684"/>
                      <a:pt x="649356" y="2718944"/>
                    </a:cubicBezTo>
                    <a:cubicBezTo>
                      <a:pt x="687488" y="2740728"/>
                      <a:pt x="736375" y="2676323"/>
                      <a:pt x="765707" y="2626125"/>
                    </a:cubicBezTo>
                    <a:cubicBezTo>
                      <a:pt x="764729" y="2656434"/>
                      <a:pt x="768641" y="2690530"/>
                      <a:pt x="784284" y="2705684"/>
                    </a:cubicBezTo>
                    <a:cubicBezTo>
                      <a:pt x="752996" y="2787137"/>
                      <a:pt x="820461" y="2777666"/>
                      <a:pt x="878147" y="2744517"/>
                    </a:cubicBezTo>
                    <a:cubicBezTo>
                      <a:pt x="875214" y="2747358"/>
                      <a:pt x="873259" y="2751146"/>
                      <a:pt x="870326" y="2754935"/>
                    </a:cubicBezTo>
                    <a:cubicBezTo>
                      <a:pt x="884014" y="2740728"/>
                      <a:pt x="896725" y="2724627"/>
                      <a:pt x="908458" y="2711367"/>
                    </a:cubicBezTo>
                    <a:cubicBezTo>
                      <a:pt x="911391" y="2708526"/>
                      <a:pt x="917257" y="2708526"/>
                      <a:pt x="917257" y="2713261"/>
                    </a:cubicBezTo>
                    <a:cubicBezTo>
                      <a:pt x="923124" y="2752094"/>
                      <a:pt x="951478" y="2784296"/>
                      <a:pt x="987655" y="2801344"/>
                    </a:cubicBezTo>
                    <a:cubicBezTo>
                      <a:pt x="999388" y="2807027"/>
                      <a:pt x="1014055" y="2811763"/>
                      <a:pt x="1026765" y="2806080"/>
                    </a:cubicBezTo>
                    <a:cubicBezTo>
                      <a:pt x="1046320" y="2797556"/>
                      <a:pt x="1032631" y="2763459"/>
                      <a:pt x="1027743" y="2751146"/>
                    </a:cubicBezTo>
                    <a:cubicBezTo>
                      <a:pt x="1025787" y="2746410"/>
                      <a:pt x="1032631" y="2740728"/>
                      <a:pt x="1036542" y="2745464"/>
                    </a:cubicBezTo>
                    <a:cubicBezTo>
                      <a:pt x="1064897" y="2781454"/>
                      <a:pt x="1159739" y="2844912"/>
                      <a:pt x="1168538" y="2762512"/>
                    </a:cubicBezTo>
                    <a:cubicBezTo>
                      <a:pt x="1173427" y="2713261"/>
                      <a:pt x="1151916" y="2663063"/>
                      <a:pt x="1140183" y="2616654"/>
                    </a:cubicBezTo>
                    <a:cubicBezTo>
                      <a:pt x="1139206" y="2611918"/>
                      <a:pt x="1145072" y="2609077"/>
                      <a:pt x="1148005" y="2611918"/>
                    </a:cubicBezTo>
                    <a:cubicBezTo>
                      <a:pt x="1189070" y="2641279"/>
                      <a:pt x="1245780" y="2649804"/>
                      <a:pt x="1293689" y="2633703"/>
                    </a:cubicBezTo>
                    <a:cubicBezTo>
                      <a:pt x="1312266" y="2627072"/>
                      <a:pt x="1330844" y="2614760"/>
                      <a:pt x="1335732" y="2594870"/>
                    </a:cubicBezTo>
                    <a:cubicBezTo>
                      <a:pt x="1341599" y="2567404"/>
                      <a:pt x="1317155" y="2541831"/>
                      <a:pt x="1298578" y="2524783"/>
                    </a:cubicBezTo>
                    <a:cubicBezTo>
                      <a:pt x="1294667" y="2520994"/>
                      <a:pt x="1299556" y="2515312"/>
                      <a:pt x="1304444" y="2517205"/>
                    </a:cubicBezTo>
                    <a:cubicBezTo>
                      <a:pt x="1323022" y="2524783"/>
                      <a:pt x="1348443" y="2532360"/>
                      <a:pt x="1367020" y="2519100"/>
                    </a:cubicBezTo>
                    <a:cubicBezTo>
                      <a:pt x="1391464" y="2502051"/>
                      <a:pt x="1349421" y="2472691"/>
                      <a:pt x="1336710" y="2465113"/>
                    </a:cubicBezTo>
                    <a:cubicBezTo>
                      <a:pt x="1331822" y="2462272"/>
                      <a:pt x="1335732" y="2456589"/>
                      <a:pt x="1340621" y="2455642"/>
                    </a:cubicBezTo>
                    <a:cubicBezTo>
                      <a:pt x="1384619" y="2454695"/>
                      <a:pt x="1429596" y="2439541"/>
                      <a:pt x="1464794" y="2413968"/>
                    </a:cubicBezTo>
                    <a:cubicBezTo>
                      <a:pt x="1479461" y="2403550"/>
                      <a:pt x="1495105" y="2387449"/>
                      <a:pt x="1493149" y="2367559"/>
                    </a:cubicBezTo>
                    <a:cubicBezTo>
                      <a:pt x="1491194" y="2342934"/>
                      <a:pt x="1455017" y="2328727"/>
                      <a:pt x="1435463" y="2321150"/>
                    </a:cubicBezTo>
                    <a:cubicBezTo>
                      <a:pt x="1430574" y="2319256"/>
                      <a:pt x="1431551" y="2312626"/>
                      <a:pt x="1436440" y="2311679"/>
                    </a:cubicBezTo>
                    <a:cubicBezTo>
                      <a:pt x="1481417" y="2305049"/>
                      <a:pt x="1528348" y="2274741"/>
                      <a:pt x="1564525" y="2249168"/>
                    </a:cubicBezTo>
                    <a:cubicBezTo>
                      <a:pt x="1582124" y="2236855"/>
                      <a:pt x="1601679" y="2221701"/>
                      <a:pt x="1611456" y="2201812"/>
                    </a:cubicBezTo>
                    <a:cubicBezTo>
                      <a:pt x="1624167" y="2177186"/>
                      <a:pt x="1586035" y="2171504"/>
                      <a:pt x="1569414" y="2170556"/>
                    </a:cubicBezTo>
                    <a:cubicBezTo>
                      <a:pt x="1562569" y="2169609"/>
                      <a:pt x="1563547" y="2160138"/>
                      <a:pt x="1570391" y="2160138"/>
                    </a:cubicBezTo>
                    <a:cubicBezTo>
                      <a:pt x="1622211" y="2168662"/>
                      <a:pt x="1655455" y="2118464"/>
                      <a:pt x="1623189" y="2076791"/>
                    </a:cubicBezTo>
                    <a:cubicBezTo>
                      <a:pt x="1619278" y="2072055"/>
                      <a:pt x="1627100" y="2065425"/>
                      <a:pt x="1631012" y="2070161"/>
                    </a:cubicBezTo>
                    <a:cubicBezTo>
                      <a:pt x="1636878" y="2077738"/>
                      <a:pt x="1664254" y="2117517"/>
                      <a:pt x="1675010" y="2101416"/>
                    </a:cubicBezTo>
                    <a:cubicBezTo>
                      <a:pt x="1683810" y="2089104"/>
                      <a:pt x="1681854" y="2065425"/>
                      <a:pt x="1680877" y="2051218"/>
                    </a:cubicBezTo>
                    <a:cubicBezTo>
                      <a:pt x="1680877" y="2016175"/>
                      <a:pt x="1672077" y="1979236"/>
                      <a:pt x="1675010" y="1944193"/>
                    </a:cubicBezTo>
                    <a:cubicBezTo>
                      <a:pt x="1675010" y="1940404"/>
                      <a:pt x="1679899" y="1938510"/>
                      <a:pt x="1682832" y="1940404"/>
                    </a:cubicBezTo>
                    <a:cubicBezTo>
                      <a:pt x="1685765" y="1942298"/>
                      <a:pt x="1689676" y="1945140"/>
                      <a:pt x="1692609" y="1947034"/>
                    </a:cubicBezTo>
                    <a:cubicBezTo>
                      <a:pt x="1691632" y="1949875"/>
                      <a:pt x="1690654" y="1953664"/>
                      <a:pt x="1689676" y="1956505"/>
                    </a:cubicBezTo>
                    <a:cubicBezTo>
                      <a:pt x="1681854" y="1983972"/>
                      <a:pt x="1677943" y="2036064"/>
                      <a:pt x="1701409" y="2059742"/>
                    </a:cubicBezTo>
                    <a:cubicBezTo>
                      <a:pt x="1730741" y="2088156"/>
                      <a:pt x="1776695" y="2037011"/>
                      <a:pt x="1813850" y="1983025"/>
                    </a:cubicBezTo>
                    <a:cubicBezTo>
                      <a:pt x="1784517" y="2074896"/>
                      <a:pt x="1765940" y="2181922"/>
                      <a:pt x="1834383" y="2251063"/>
                    </a:cubicBezTo>
                    <a:cubicBezTo>
                      <a:pt x="1880336" y="2297472"/>
                      <a:pt x="1940956" y="2162980"/>
                      <a:pt x="1977133" y="2074896"/>
                    </a:cubicBezTo>
                    <a:cubicBezTo>
                      <a:pt x="1973222" y="2123200"/>
                      <a:pt x="1967356" y="2170556"/>
                      <a:pt x="1969311" y="2219807"/>
                    </a:cubicBezTo>
                    <a:cubicBezTo>
                      <a:pt x="1970289" y="2252957"/>
                      <a:pt x="1969311" y="2299366"/>
                      <a:pt x="1999621" y="2319256"/>
                    </a:cubicBezTo>
                    <a:cubicBezTo>
                      <a:pt x="2035798" y="2342934"/>
                      <a:pt x="2063175" y="2281371"/>
                      <a:pt x="2081752" y="2232120"/>
                    </a:cubicBezTo>
                    <a:cubicBezTo>
                      <a:pt x="2079796" y="2268111"/>
                      <a:pt x="2082730" y="2308837"/>
                      <a:pt x="2108151" y="2313573"/>
                    </a:cubicBezTo>
                    <a:cubicBezTo>
                      <a:pt x="2130639" y="2317362"/>
                      <a:pt x="2148239" y="2301260"/>
                      <a:pt x="2161927" y="2275688"/>
                    </a:cubicBezTo>
                    <a:cubicBezTo>
                      <a:pt x="2160949" y="2278529"/>
                      <a:pt x="2160949" y="2282318"/>
                      <a:pt x="2160949" y="2285159"/>
                    </a:cubicBezTo>
                    <a:cubicBezTo>
                      <a:pt x="2159971" y="2317362"/>
                      <a:pt x="2174637" y="2333463"/>
                      <a:pt x="2197126" y="2339146"/>
                    </a:cubicBezTo>
                    <a:cubicBezTo>
                      <a:pt x="2200059" y="2345775"/>
                      <a:pt x="2202992" y="2353352"/>
                      <a:pt x="2206903" y="2359982"/>
                    </a:cubicBezTo>
                    <a:cubicBezTo>
                      <a:pt x="2203970" y="2364718"/>
                      <a:pt x="2202014" y="2370401"/>
                      <a:pt x="2203970" y="2376083"/>
                    </a:cubicBezTo>
                    <a:cubicBezTo>
                      <a:pt x="2206903" y="2386502"/>
                      <a:pt x="2214725" y="2391238"/>
                      <a:pt x="2226458" y="2393132"/>
                    </a:cubicBezTo>
                    <a:cubicBezTo>
                      <a:pt x="2227436" y="2395026"/>
                      <a:pt x="2229392" y="2396920"/>
                      <a:pt x="2230369" y="2398814"/>
                    </a:cubicBezTo>
                    <a:cubicBezTo>
                      <a:pt x="2224503" y="2412074"/>
                      <a:pt x="2229392" y="2420599"/>
                      <a:pt x="2246013" y="2418704"/>
                    </a:cubicBezTo>
                    <a:cubicBezTo>
                      <a:pt x="2246990" y="2419651"/>
                      <a:pt x="2246990" y="2419651"/>
                      <a:pt x="2247968" y="2420599"/>
                    </a:cubicBezTo>
                    <a:cubicBezTo>
                      <a:pt x="2240146" y="2427229"/>
                      <a:pt x="2233302" y="2432911"/>
                      <a:pt x="2225481" y="2438594"/>
                    </a:cubicBezTo>
                    <a:cubicBezTo>
                      <a:pt x="2210814" y="2449959"/>
                      <a:pt x="2202014" y="2463219"/>
                      <a:pt x="2197126" y="2479321"/>
                    </a:cubicBezTo>
                    <a:cubicBezTo>
                      <a:pt x="2188326" y="2508681"/>
                      <a:pt x="2220592" y="2503946"/>
                      <a:pt x="2248946" y="2494475"/>
                    </a:cubicBezTo>
                    <a:cubicBezTo>
                      <a:pt x="2232325" y="2507734"/>
                      <a:pt x="2223525" y="2523835"/>
                      <a:pt x="2246013" y="2533307"/>
                    </a:cubicBezTo>
                    <a:cubicBezTo>
                      <a:pt x="2264590" y="2541831"/>
                      <a:pt x="2301745" y="2526677"/>
                      <a:pt x="2318366" y="2519100"/>
                    </a:cubicBezTo>
                    <a:cubicBezTo>
                      <a:pt x="2321299" y="2517205"/>
                      <a:pt x="2325210" y="2516259"/>
                      <a:pt x="2328143" y="2514364"/>
                    </a:cubicBezTo>
                    <a:cubicBezTo>
                      <a:pt x="2322277" y="2522888"/>
                      <a:pt x="2316411" y="2530466"/>
                      <a:pt x="2309567" y="2538990"/>
                    </a:cubicBezTo>
                    <a:cubicBezTo>
                      <a:pt x="2293922" y="2557932"/>
                      <a:pt x="2286100" y="2609077"/>
                      <a:pt x="2327166" y="2592976"/>
                    </a:cubicBezTo>
                    <a:cubicBezTo>
                      <a:pt x="2330099" y="2592029"/>
                      <a:pt x="2333032" y="2590134"/>
                      <a:pt x="2335966" y="2588240"/>
                    </a:cubicBezTo>
                    <a:cubicBezTo>
                      <a:pt x="2336944" y="2614760"/>
                      <a:pt x="2346721" y="2642226"/>
                      <a:pt x="2366275" y="2652645"/>
                    </a:cubicBezTo>
                    <a:cubicBezTo>
                      <a:pt x="2385831" y="2663063"/>
                      <a:pt x="2396586" y="2650751"/>
                      <a:pt x="2402452" y="2632755"/>
                    </a:cubicBezTo>
                    <a:cubicBezTo>
                      <a:pt x="2405385" y="2639385"/>
                      <a:pt x="2410274" y="2643174"/>
                      <a:pt x="2418096" y="2643174"/>
                    </a:cubicBezTo>
                    <a:cubicBezTo>
                      <a:pt x="2432762" y="2643174"/>
                      <a:pt x="2442539" y="2636544"/>
                      <a:pt x="2455251" y="2628020"/>
                    </a:cubicBezTo>
                    <a:cubicBezTo>
                      <a:pt x="2457206" y="2626125"/>
                      <a:pt x="2460139" y="2623284"/>
                      <a:pt x="2462095" y="2620443"/>
                    </a:cubicBezTo>
                    <a:cubicBezTo>
                      <a:pt x="2461117" y="2621390"/>
                      <a:pt x="2460139" y="2623284"/>
                      <a:pt x="2458184" y="2626125"/>
                    </a:cubicBezTo>
                    <a:cubicBezTo>
                      <a:pt x="2454273" y="2631808"/>
                      <a:pt x="2450362" y="2637491"/>
                      <a:pt x="2447428" y="2643174"/>
                    </a:cubicBezTo>
                    <a:cubicBezTo>
                      <a:pt x="2421030" y="2693371"/>
                      <a:pt x="2472850" y="2672535"/>
                      <a:pt x="2512937" y="2648857"/>
                    </a:cubicBezTo>
                    <a:cubicBezTo>
                      <a:pt x="2491427" y="2671588"/>
                      <a:pt x="2475783" y="2697160"/>
                      <a:pt x="2484582" y="2725574"/>
                    </a:cubicBezTo>
                    <a:cubicBezTo>
                      <a:pt x="2495338" y="2760618"/>
                      <a:pt x="2545203" y="2716103"/>
                      <a:pt x="2555958" y="2702843"/>
                    </a:cubicBezTo>
                    <a:cubicBezTo>
                      <a:pt x="2561824" y="2696213"/>
                      <a:pt x="2568669" y="2669693"/>
                      <a:pt x="2564757" y="2684847"/>
                    </a:cubicBezTo>
                    <a:cubicBezTo>
                      <a:pt x="2562802" y="2693371"/>
                      <a:pt x="2560847" y="2701896"/>
                      <a:pt x="2560847" y="2710420"/>
                    </a:cubicBezTo>
                    <a:cubicBezTo>
                      <a:pt x="2559869" y="2724627"/>
                      <a:pt x="2558891" y="2741675"/>
                      <a:pt x="2573558" y="2750199"/>
                    </a:cubicBezTo>
                    <a:cubicBezTo>
                      <a:pt x="2598001" y="2763459"/>
                      <a:pt x="2628311" y="2722732"/>
                      <a:pt x="2646888" y="2691477"/>
                    </a:cubicBezTo>
                    <a:cubicBezTo>
                      <a:pt x="2646888" y="2710420"/>
                      <a:pt x="2648844" y="2732204"/>
                      <a:pt x="2658622" y="2742623"/>
                    </a:cubicBezTo>
                    <a:cubicBezTo>
                      <a:pt x="2639066" y="2793767"/>
                      <a:pt x="2682087" y="2788084"/>
                      <a:pt x="2718264" y="2767247"/>
                    </a:cubicBezTo>
                    <a:cubicBezTo>
                      <a:pt x="2716308" y="2769142"/>
                      <a:pt x="2715330" y="2771036"/>
                      <a:pt x="2713375" y="2773877"/>
                    </a:cubicBezTo>
                    <a:cubicBezTo>
                      <a:pt x="2722174" y="2764406"/>
                      <a:pt x="2729997" y="2754935"/>
                      <a:pt x="2737819" y="2746410"/>
                    </a:cubicBezTo>
                    <a:cubicBezTo>
                      <a:pt x="2739774" y="2744517"/>
                      <a:pt x="2742708" y="2744517"/>
                      <a:pt x="2743685" y="2747358"/>
                    </a:cubicBezTo>
                    <a:cubicBezTo>
                      <a:pt x="2747596" y="2771983"/>
                      <a:pt x="2765195" y="2791873"/>
                      <a:pt x="2787684" y="2803239"/>
                    </a:cubicBezTo>
                    <a:cubicBezTo>
                      <a:pt x="2795505" y="2807027"/>
                      <a:pt x="2804305" y="2809869"/>
                      <a:pt x="2813105" y="2806080"/>
                    </a:cubicBezTo>
                    <a:cubicBezTo>
                      <a:pt x="2824838" y="2800397"/>
                      <a:pt x="2817016" y="2778613"/>
                      <a:pt x="2814083" y="2771036"/>
                    </a:cubicBezTo>
                    <a:cubicBezTo>
                      <a:pt x="2813105" y="2768195"/>
                      <a:pt x="2817016" y="2764406"/>
                      <a:pt x="2819949" y="2767247"/>
                    </a:cubicBezTo>
                    <a:cubicBezTo>
                      <a:pt x="2837548" y="2789979"/>
                      <a:pt x="2898169" y="2829758"/>
                      <a:pt x="2903058" y="2778613"/>
                    </a:cubicBezTo>
                    <a:cubicBezTo>
                      <a:pt x="2906968" y="2747358"/>
                      <a:pt x="2892303" y="2716103"/>
                      <a:pt x="2885458" y="2685795"/>
                    </a:cubicBezTo>
                    <a:cubicBezTo>
                      <a:pt x="2884480" y="2682953"/>
                      <a:pt x="2888392" y="2681059"/>
                      <a:pt x="2890347" y="2682953"/>
                    </a:cubicBezTo>
                    <a:cubicBezTo>
                      <a:pt x="2915768" y="2701896"/>
                      <a:pt x="2951945" y="2706631"/>
                      <a:pt x="2982255" y="2696213"/>
                    </a:cubicBezTo>
                    <a:cubicBezTo>
                      <a:pt x="2993988" y="2692425"/>
                      <a:pt x="3005721" y="2683900"/>
                      <a:pt x="3008654" y="2671588"/>
                    </a:cubicBezTo>
                    <a:cubicBezTo>
                      <a:pt x="3012565" y="2654539"/>
                      <a:pt x="2996921" y="2637491"/>
                      <a:pt x="2985188" y="2627072"/>
                    </a:cubicBezTo>
                    <a:cubicBezTo>
                      <a:pt x="2983233" y="2625178"/>
                      <a:pt x="2986166" y="2621390"/>
                      <a:pt x="2989099" y="2622337"/>
                    </a:cubicBezTo>
                    <a:cubicBezTo>
                      <a:pt x="3000832" y="2627072"/>
                      <a:pt x="3016476" y="2631808"/>
                      <a:pt x="3028209" y="2623284"/>
                    </a:cubicBezTo>
                    <a:cubicBezTo>
                      <a:pt x="3043853" y="2612866"/>
                      <a:pt x="3016476" y="2593923"/>
                      <a:pt x="3008654" y="2589187"/>
                    </a:cubicBezTo>
                    <a:cubicBezTo>
                      <a:pt x="3005721" y="2587293"/>
                      <a:pt x="3007677" y="2583505"/>
                      <a:pt x="3010610" y="2583505"/>
                    </a:cubicBezTo>
                    <a:cubicBezTo>
                      <a:pt x="3038964" y="2582558"/>
                      <a:pt x="3067319" y="2573086"/>
                      <a:pt x="3088829" y="2556985"/>
                    </a:cubicBezTo>
                    <a:cubicBezTo>
                      <a:pt x="3098607" y="2550355"/>
                      <a:pt x="3107406" y="2539937"/>
                      <a:pt x="3106428" y="2527624"/>
                    </a:cubicBezTo>
                    <a:cubicBezTo>
                      <a:pt x="3104473" y="2511523"/>
                      <a:pt x="3081985" y="2502999"/>
                      <a:pt x="3069274" y="2498263"/>
                    </a:cubicBezTo>
                    <a:cubicBezTo>
                      <a:pt x="3066341" y="2497316"/>
                      <a:pt x="3066341" y="2492580"/>
                      <a:pt x="3070252" y="2492580"/>
                    </a:cubicBezTo>
                    <a:cubicBezTo>
                      <a:pt x="3098607" y="2487845"/>
                      <a:pt x="3127939" y="2468902"/>
                      <a:pt x="3151404" y="2452801"/>
                    </a:cubicBezTo>
                    <a:cubicBezTo>
                      <a:pt x="3162160" y="2445224"/>
                      <a:pt x="3174871" y="2435753"/>
                      <a:pt x="3180737" y="2423440"/>
                    </a:cubicBezTo>
                    <a:cubicBezTo>
                      <a:pt x="3188559" y="2407339"/>
                      <a:pt x="3164116" y="2404497"/>
                      <a:pt x="3153360" y="2403550"/>
                    </a:cubicBezTo>
                    <a:cubicBezTo>
                      <a:pt x="3149449" y="2402603"/>
                      <a:pt x="3149449" y="2396920"/>
                      <a:pt x="3154338" y="2396920"/>
                    </a:cubicBezTo>
                    <a:cubicBezTo>
                      <a:pt x="3187581" y="2402603"/>
                      <a:pt x="3208114" y="2370401"/>
                      <a:pt x="3187581" y="2343881"/>
                    </a:cubicBezTo>
                    <a:cubicBezTo>
                      <a:pt x="3184648" y="2341040"/>
                      <a:pt x="3190514" y="2336304"/>
                      <a:pt x="3192470" y="2340092"/>
                    </a:cubicBezTo>
                    <a:cubicBezTo>
                      <a:pt x="3196381" y="2344828"/>
                      <a:pt x="3213981" y="2370401"/>
                      <a:pt x="3220825" y="2359982"/>
                    </a:cubicBezTo>
                    <a:cubicBezTo>
                      <a:pt x="3226691" y="2352405"/>
                      <a:pt x="3224735" y="2337251"/>
                      <a:pt x="3224735" y="2328727"/>
                    </a:cubicBezTo>
                    <a:cubicBezTo>
                      <a:pt x="3224735" y="2305996"/>
                      <a:pt x="3218869" y="2283265"/>
                      <a:pt x="3220825" y="2260534"/>
                    </a:cubicBezTo>
                    <a:cubicBezTo>
                      <a:pt x="3220825" y="2258639"/>
                      <a:pt x="3223758" y="2256745"/>
                      <a:pt x="3225713" y="2258639"/>
                    </a:cubicBezTo>
                    <a:cubicBezTo>
                      <a:pt x="3237446" y="2266217"/>
                      <a:pt x="3247224" y="2276635"/>
                      <a:pt x="3259934" y="2282318"/>
                    </a:cubicBezTo>
                    <a:cubicBezTo>
                      <a:pt x="3280467" y="2292736"/>
                      <a:pt x="3290245" y="2271899"/>
                      <a:pt x="3286334" y="2255798"/>
                    </a:cubicBezTo>
                    <a:cubicBezTo>
                      <a:pt x="3280467" y="2234014"/>
                      <a:pt x="3261890" y="2209389"/>
                      <a:pt x="3243313" y="2196129"/>
                    </a:cubicBezTo>
                    <a:cubicBezTo>
                      <a:pt x="3240380" y="2193288"/>
                      <a:pt x="3243313" y="2188552"/>
                      <a:pt x="3247224" y="2191393"/>
                    </a:cubicBezTo>
                    <a:cubicBezTo>
                      <a:pt x="3258957" y="2198971"/>
                      <a:pt x="3273623" y="2203706"/>
                      <a:pt x="3286334" y="2195182"/>
                    </a:cubicBezTo>
                    <a:cubicBezTo>
                      <a:pt x="3297089" y="2187605"/>
                      <a:pt x="3295133" y="2170556"/>
                      <a:pt x="3291222" y="2160138"/>
                    </a:cubicBezTo>
                    <a:cubicBezTo>
                      <a:pt x="3283401" y="2142143"/>
                      <a:pt x="3263845" y="2128883"/>
                      <a:pt x="3248202" y="2118464"/>
                    </a:cubicBezTo>
                    <a:cubicBezTo>
                      <a:pt x="3217891" y="2098575"/>
                      <a:pt x="3182693" y="2086262"/>
                      <a:pt x="3151404" y="2068267"/>
                    </a:cubicBezTo>
                    <a:cubicBezTo>
                      <a:pt x="3150427" y="2065425"/>
                      <a:pt x="3149449" y="2062584"/>
                      <a:pt x="3147494" y="2059742"/>
                    </a:cubicBezTo>
                    <a:cubicBezTo>
                      <a:pt x="3147494" y="2059742"/>
                      <a:pt x="3148471" y="2059742"/>
                      <a:pt x="3148471" y="2059742"/>
                    </a:cubicBezTo>
                    <a:cubicBezTo>
                      <a:pt x="3162160" y="2065425"/>
                      <a:pt x="3178782" y="2066372"/>
                      <a:pt x="3193447" y="2063531"/>
                    </a:cubicBezTo>
                    <a:cubicBezTo>
                      <a:pt x="3212025" y="2060689"/>
                      <a:pt x="3231580" y="2045535"/>
                      <a:pt x="3216914" y="2027540"/>
                    </a:cubicBezTo>
                    <a:cubicBezTo>
                      <a:pt x="3210070" y="2019963"/>
                      <a:pt x="3200292" y="2014280"/>
                      <a:pt x="3189537" y="2011439"/>
                    </a:cubicBezTo>
                    <a:cubicBezTo>
                      <a:pt x="3193447" y="2009545"/>
                      <a:pt x="3196381" y="2006703"/>
                      <a:pt x="3199314" y="2003862"/>
                    </a:cubicBezTo>
                    <a:cubicBezTo>
                      <a:pt x="3213981" y="1986813"/>
                      <a:pt x="3207137" y="1963135"/>
                      <a:pt x="3190514" y="1939457"/>
                    </a:cubicBezTo>
                    <a:cubicBezTo>
                      <a:pt x="3200292" y="1926197"/>
                      <a:pt x="3208114" y="1911043"/>
                      <a:pt x="3213003" y="1895889"/>
                    </a:cubicBezTo>
                    <a:cubicBezTo>
                      <a:pt x="3214958" y="1888312"/>
                      <a:pt x="3214958" y="1880735"/>
                      <a:pt x="3212025" y="1874105"/>
                    </a:cubicBezTo>
                    <a:cubicBezTo>
                      <a:pt x="3213003" y="1874105"/>
                      <a:pt x="3213003" y="1873158"/>
                      <a:pt x="3213981" y="1873158"/>
                    </a:cubicBezTo>
                    <a:cubicBezTo>
                      <a:pt x="3290245" y="1918620"/>
                      <a:pt x="3294156" y="1853268"/>
                      <a:pt x="3272645" y="1791705"/>
                    </a:cubicBezTo>
                    <a:cubicBezTo>
                      <a:pt x="3275578" y="1794546"/>
                      <a:pt x="3278512" y="1798335"/>
                      <a:pt x="3281445" y="1801176"/>
                    </a:cubicBezTo>
                    <a:cubicBezTo>
                      <a:pt x="3269712" y="1785075"/>
                      <a:pt x="3256024" y="1770868"/>
                      <a:pt x="3244291" y="1755714"/>
                    </a:cubicBezTo>
                    <a:cubicBezTo>
                      <a:pt x="3242335" y="1752873"/>
                      <a:pt x="3243313" y="1747190"/>
                      <a:pt x="3248202" y="1747190"/>
                    </a:cubicBezTo>
                    <a:cubicBezTo>
                      <a:pt x="3288289" y="1749084"/>
                      <a:pt x="3327399" y="1728247"/>
                      <a:pt x="3350864" y="1697939"/>
                    </a:cubicBezTo>
                    <a:cubicBezTo>
                      <a:pt x="3358687" y="1687521"/>
                      <a:pt x="3366509" y="1674261"/>
                      <a:pt x="3363576" y="1661948"/>
                    </a:cubicBezTo>
                    <a:cubicBezTo>
                      <a:pt x="3357709" y="1648688"/>
                      <a:pt x="3320555" y="1654371"/>
                      <a:pt x="3306866" y="1656265"/>
                    </a:cubicBezTo>
                    <a:close/>
                  </a:path>
                </a:pathLst>
              </a:custGeom>
              <a:solidFill>
                <a:srgbClr val="2B5B2D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89796A8A-3728-4CCF-DDDF-87736C95455D}"/>
                  </a:ext>
                </a:extLst>
              </p:cNvPr>
              <p:cNvSpPr/>
              <p:nvPr/>
            </p:nvSpPr>
            <p:spPr>
              <a:xfrm>
                <a:off x="6304394" y="-787223"/>
                <a:ext cx="3390054" cy="2818655"/>
              </a:xfrm>
              <a:custGeom>
                <a:avLst/>
                <a:gdLst>
                  <a:gd name="connsiteX0" fmla="*/ 1021834 w 3390054"/>
                  <a:gd name="connsiteY0" fmla="*/ 2818656 h 2818655"/>
                  <a:gd name="connsiteX1" fmla="*/ 992502 w 3390054"/>
                  <a:gd name="connsiteY1" fmla="*/ 2811078 h 2818655"/>
                  <a:gd name="connsiteX2" fmla="*/ 919171 w 3390054"/>
                  <a:gd name="connsiteY2" fmla="*/ 2719207 h 2818655"/>
                  <a:gd name="connsiteX3" fmla="*/ 902549 w 3390054"/>
                  <a:gd name="connsiteY3" fmla="*/ 2740044 h 2818655"/>
                  <a:gd name="connsiteX4" fmla="*/ 881039 w 3390054"/>
                  <a:gd name="connsiteY4" fmla="*/ 2764669 h 2818655"/>
                  <a:gd name="connsiteX5" fmla="*/ 877128 w 3390054"/>
                  <a:gd name="connsiteY5" fmla="*/ 2760881 h 2818655"/>
                  <a:gd name="connsiteX6" fmla="*/ 813575 w 3390054"/>
                  <a:gd name="connsiteY6" fmla="*/ 2779823 h 2818655"/>
                  <a:gd name="connsiteX7" fmla="*/ 783264 w 3390054"/>
                  <a:gd name="connsiteY7" fmla="*/ 2766563 h 2818655"/>
                  <a:gd name="connsiteX8" fmla="*/ 784242 w 3390054"/>
                  <a:gd name="connsiteY8" fmla="*/ 2711630 h 2818655"/>
                  <a:gd name="connsiteX9" fmla="*/ 766643 w 3390054"/>
                  <a:gd name="connsiteY9" fmla="*/ 2650066 h 2818655"/>
                  <a:gd name="connsiteX10" fmla="*/ 671802 w 3390054"/>
                  <a:gd name="connsiteY10" fmla="*/ 2732467 h 2818655"/>
                  <a:gd name="connsiteX11" fmla="*/ 653225 w 3390054"/>
                  <a:gd name="connsiteY11" fmla="*/ 2727731 h 2818655"/>
                  <a:gd name="connsiteX12" fmla="*/ 630736 w 3390054"/>
                  <a:gd name="connsiteY12" fmla="*/ 2662379 h 2818655"/>
                  <a:gd name="connsiteX13" fmla="*/ 630736 w 3390054"/>
                  <a:gd name="connsiteY13" fmla="*/ 2660485 h 2818655"/>
                  <a:gd name="connsiteX14" fmla="*/ 630736 w 3390054"/>
                  <a:gd name="connsiteY14" fmla="*/ 2654802 h 2818655"/>
                  <a:gd name="connsiteX15" fmla="*/ 539806 w 3390054"/>
                  <a:gd name="connsiteY15" fmla="*/ 2710683 h 2818655"/>
                  <a:gd name="connsiteX16" fmla="*/ 509496 w 3390054"/>
                  <a:gd name="connsiteY16" fmla="*/ 2686057 h 2818655"/>
                  <a:gd name="connsiteX17" fmla="*/ 535895 w 3390054"/>
                  <a:gd name="connsiteY17" fmla="*/ 2582820 h 2818655"/>
                  <a:gd name="connsiteX18" fmla="*/ 461586 w 3390054"/>
                  <a:gd name="connsiteY18" fmla="*/ 2608393 h 2818655"/>
                  <a:gd name="connsiteX19" fmla="*/ 442032 w 3390054"/>
                  <a:gd name="connsiteY19" fmla="*/ 2599869 h 2818655"/>
                  <a:gd name="connsiteX20" fmla="*/ 450832 w 3390054"/>
                  <a:gd name="connsiteY20" fmla="*/ 2552512 h 2818655"/>
                  <a:gd name="connsiteX21" fmla="*/ 453765 w 3390054"/>
                  <a:gd name="connsiteY21" fmla="*/ 2546829 h 2818655"/>
                  <a:gd name="connsiteX22" fmla="*/ 409766 w 3390054"/>
                  <a:gd name="connsiteY22" fmla="*/ 2561036 h 2818655"/>
                  <a:gd name="connsiteX23" fmla="*/ 409766 w 3390054"/>
                  <a:gd name="connsiteY23" fmla="*/ 2561036 h 2818655"/>
                  <a:gd name="connsiteX24" fmla="*/ 386300 w 3390054"/>
                  <a:gd name="connsiteY24" fmla="*/ 2550618 h 2818655"/>
                  <a:gd name="connsiteX25" fmla="*/ 325680 w 3390054"/>
                  <a:gd name="connsiteY25" fmla="*/ 2574296 h 2818655"/>
                  <a:gd name="connsiteX26" fmla="*/ 275815 w 3390054"/>
                  <a:gd name="connsiteY26" fmla="*/ 2477689 h 2818655"/>
                  <a:gd name="connsiteX27" fmla="*/ 267993 w 3390054"/>
                  <a:gd name="connsiteY27" fmla="*/ 2481478 h 2818655"/>
                  <a:gd name="connsiteX28" fmla="*/ 218128 w 3390054"/>
                  <a:gd name="connsiteY28" fmla="*/ 2471059 h 2818655"/>
                  <a:gd name="connsiteX29" fmla="*/ 234749 w 3390054"/>
                  <a:gd name="connsiteY29" fmla="*/ 2388659 h 2818655"/>
                  <a:gd name="connsiteX30" fmla="*/ 250394 w 3390054"/>
                  <a:gd name="connsiteY30" fmla="*/ 2368769 h 2818655"/>
                  <a:gd name="connsiteX31" fmla="*/ 160441 w 3390054"/>
                  <a:gd name="connsiteY31" fmla="*/ 2393395 h 2818655"/>
                  <a:gd name="connsiteX32" fmla="*/ 136975 w 3390054"/>
                  <a:gd name="connsiteY32" fmla="*/ 2388659 h 2818655"/>
                  <a:gd name="connsiteX33" fmla="*/ 112531 w 3390054"/>
                  <a:gd name="connsiteY33" fmla="*/ 2363087 h 2818655"/>
                  <a:gd name="connsiteX34" fmla="*/ 124265 w 3390054"/>
                  <a:gd name="connsiteY34" fmla="*/ 2332778 h 2818655"/>
                  <a:gd name="connsiteX35" fmla="*/ 58756 w 3390054"/>
                  <a:gd name="connsiteY35" fmla="*/ 2327096 h 2818655"/>
                  <a:gd name="connsiteX36" fmla="*/ 55823 w 3390054"/>
                  <a:gd name="connsiteY36" fmla="*/ 2295840 h 2818655"/>
                  <a:gd name="connsiteX37" fmla="*/ 101776 w 3390054"/>
                  <a:gd name="connsiteY37" fmla="*/ 2228594 h 2818655"/>
                  <a:gd name="connsiteX38" fmla="*/ 120353 w 3390054"/>
                  <a:gd name="connsiteY38" fmla="*/ 2212493 h 2818655"/>
                  <a:gd name="connsiteX39" fmla="*/ 128176 w 3390054"/>
                  <a:gd name="connsiteY39" fmla="*/ 2205863 h 2818655"/>
                  <a:gd name="connsiteX40" fmla="*/ 106665 w 3390054"/>
                  <a:gd name="connsiteY40" fmla="*/ 2195445 h 2818655"/>
                  <a:gd name="connsiteX41" fmla="*/ 108621 w 3390054"/>
                  <a:gd name="connsiteY41" fmla="*/ 2165137 h 2818655"/>
                  <a:gd name="connsiteX42" fmla="*/ 66578 w 3390054"/>
                  <a:gd name="connsiteY42" fmla="*/ 2133882 h 2818655"/>
                  <a:gd name="connsiteX43" fmla="*/ 91022 w 3390054"/>
                  <a:gd name="connsiteY43" fmla="*/ 2084631 h 2818655"/>
                  <a:gd name="connsiteX44" fmla="*/ 22579 w 3390054"/>
                  <a:gd name="connsiteY44" fmla="*/ 2059058 h 2818655"/>
                  <a:gd name="connsiteX45" fmla="*/ 91 w 3390054"/>
                  <a:gd name="connsiteY45" fmla="*/ 1988971 h 2818655"/>
                  <a:gd name="connsiteX46" fmla="*/ 173152 w 3390054"/>
                  <a:gd name="connsiteY46" fmla="*/ 1798598 h 2818655"/>
                  <a:gd name="connsiteX47" fmla="*/ 116442 w 3390054"/>
                  <a:gd name="connsiteY47" fmla="*/ 1749347 h 2818655"/>
                  <a:gd name="connsiteX48" fmla="*/ 168263 w 3390054"/>
                  <a:gd name="connsiteY48" fmla="*/ 1707674 h 2818655"/>
                  <a:gd name="connsiteX49" fmla="*/ 90044 w 3390054"/>
                  <a:gd name="connsiteY49" fmla="*/ 1672629 h 2818655"/>
                  <a:gd name="connsiteX50" fmla="*/ 89066 w 3390054"/>
                  <a:gd name="connsiteY50" fmla="*/ 1645163 h 2818655"/>
                  <a:gd name="connsiteX51" fmla="*/ 179018 w 3390054"/>
                  <a:gd name="connsiteY51" fmla="*/ 1594965 h 2818655"/>
                  <a:gd name="connsiteX52" fmla="*/ 186840 w 3390054"/>
                  <a:gd name="connsiteY52" fmla="*/ 1593071 h 2818655"/>
                  <a:gd name="connsiteX53" fmla="*/ 299281 w 3390054"/>
                  <a:gd name="connsiteY53" fmla="*/ 1576022 h 2818655"/>
                  <a:gd name="connsiteX54" fmla="*/ 120353 w 3390054"/>
                  <a:gd name="connsiteY54" fmla="*/ 1504041 h 2818655"/>
                  <a:gd name="connsiteX55" fmla="*/ 125242 w 3390054"/>
                  <a:gd name="connsiteY55" fmla="*/ 1473733 h 2818655"/>
                  <a:gd name="connsiteX56" fmla="*/ 327636 w 3390054"/>
                  <a:gd name="connsiteY56" fmla="*/ 1395121 h 2818655"/>
                  <a:gd name="connsiteX57" fmla="*/ 364790 w 3390054"/>
                  <a:gd name="connsiteY57" fmla="*/ 1396068 h 2818655"/>
                  <a:gd name="connsiteX58" fmla="*/ 288526 w 3390054"/>
                  <a:gd name="connsiteY58" fmla="*/ 1336399 h 2818655"/>
                  <a:gd name="connsiteX59" fmla="*/ 293415 w 3390054"/>
                  <a:gd name="connsiteY59" fmla="*/ 1309879 h 2818655"/>
                  <a:gd name="connsiteX60" fmla="*/ 389233 w 3390054"/>
                  <a:gd name="connsiteY60" fmla="*/ 1275783 h 2818655"/>
                  <a:gd name="connsiteX61" fmla="*/ 400966 w 3390054"/>
                  <a:gd name="connsiteY61" fmla="*/ 1275783 h 2818655"/>
                  <a:gd name="connsiteX62" fmla="*/ 502652 w 3390054"/>
                  <a:gd name="connsiteY62" fmla="*/ 1300408 h 2818655"/>
                  <a:gd name="connsiteX63" fmla="*/ 468430 w 3390054"/>
                  <a:gd name="connsiteY63" fmla="*/ 1248316 h 2818655"/>
                  <a:gd name="connsiteX64" fmla="*/ 467453 w 3390054"/>
                  <a:gd name="connsiteY64" fmla="*/ 1246422 h 2818655"/>
                  <a:gd name="connsiteX65" fmla="*/ 467453 w 3390054"/>
                  <a:gd name="connsiteY65" fmla="*/ 1190541 h 2818655"/>
                  <a:gd name="connsiteX66" fmla="*/ 494830 w 3390054"/>
                  <a:gd name="connsiteY66" fmla="*/ 1182017 h 2818655"/>
                  <a:gd name="connsiteX67" fmla="*/ 511451 w 3390054"/>
                  <a:gd name="connsiteY67" fmla="*/ 1190541 h 2818655"/>
                  <a:gd name="connsiteX68" fmla="*/ 512429 w 3390054"/>
                  <a:gd name="connsiteY68" fmla="*/ 1190541 h 2818655"/>
                  <a:gd name="connsiteX69" fmla="*/ 511451 w 3390054"/>
                  <a:gd name="connsiteY69" fmla="*/ 1186753 h 2818655"/>
                  <a:gd name="connsiteX70" fmla="*/ 506563 w 3390054"/>
                  <a:gd name="connsiteY70" fmla="*/ 1170651 h 2818655"/>
                  <a:gd name="connsiteX71" fmla="*/ 509496 w 3390054"/>
                  <a:gd name="connsiteY71" fmla="*/ 1048472 h 2818655"/>
                  <a:gd name="connsiteX72" fmla="*/ 549583 w 3390054"/>
                  <a:gd name="connsiteY72" fmla="*/ 1034265 h 2818655"/>
                  <a:gd name="connsiteX73" fmla="*/ 618026 w 3390054"/>
                  <a:gd name="connsiteY73" fmla="*/ 1051313 h 2818655"/>
                  <a:gd name="connsiteX74" fmla="*/ 615092 w 3390054"/>
                  <a:gd name="connsiteY74" fmla="*/ 1019111 h 2818655"/>
                  <a:gd name="connsiteX75" fmla="*/ 788153 w 3390054"/>
                  <a:gd name="connsiteY75" fmla="*/ 828738 h 2818655"/>
                  <a:gd name="connsiteX76" fmla="*/ 731444 w 3390054"/>
                  <a:gd name="connsiteY76" fmla="*/ 779487 h 2818655"/>
                  <a:gd name="connsiteX77" fmla="*/ 783264 w 3390054"/>
                  <a:gd name="connsiteY77" fmla="*/ 737813 h 2818655"/>
                  <a:gd name="connsiteX78" fmla="*/ 705045 w 3390054"/>
                  <a:gd name="connsiteY78" fmla="*/ 702770 h 2818655"/>
                  <a:gd name="connsiteX79" fmla="*/ 704067 w 3390054"/>
                  <a:gd name="connsiteY79" fmla="*/ 675303 h 2818655"/>
                  <a:gd name="connsiteX80" fmla="*/ 794998 w 3390054"/>
                  <a:gd name="connsiteY80" fmla="*/ 625105 h 2818655"/>
                  <a:gd name="connsiteX81" fmla="*/ 802820 w 3390054"/>
                  <a:gd name="connsiteY81" fmla="*/ 623211 h 2818655"/>
                  <a:gd name="connsiteX82" fmla="*/ 915261 w 3390054"/>
                  <a:gd name="connsiteY82" fmla="*/ 605215 h 2818655"/>
                  <a:gd name="connsiteX83" fmla="*/ 736333 w 3390054"/>
                  <a:gd name="connsiteY83" fmla="*/ 533234 h 2818655"/>
                  <a:gd name="connsiteX84" fmla="*/ 741221 w 3390054"/>
                  <a:gd name="connsiteY84" fmla="*/ 502926 h 2818655"/>
                  <a:gd name="connsiteX85" fmla="*/ 943614 w 3390054"/>
                  <a:gd name="connsiteY85" fmla="*/ 424314 h 2818655"/>
                  <a:gd name="connsiteX86" fmla="*/ 980769 w 3390054"/>
                  <a:gd name="connsiteY86" fmla="*/ 425261 h 2818655"/>
                  <a:gd name="connsiteX87" fmla="*/ 904505 w 3390054"/>
                  <a:gd name="connsiteY87" fmla="*/ 365592 h 2818655"/>
                  <a:gd name="connsiteX88" fmla="*/ 909394 w 3390054"/>
                  <a:gd name="connsiteY88" fmla="*/ 339072 h 2818655"/>
                  <a:gd name="connsiteX89" fmla="*/ 1005213 w 3390054"/>
                  <a:gd name="connsiteY89" fmla="*/ 304976 h 2818655"/>
                  <a:gd name="connsiteX90" fmla="*/ 1016945 w 3390054"/>
                  <a:gd name="connsiteY90" fmla="*/ 304976 h 2818655"/>
                  <a:gd name="connsiteX91" fmla="*/ 1118631 w 3390054"/>
                  <a:gd name="connsiteY91" fmla="*/ 329601 h 2818655"/>
                  <a:gd name="connsiteX92" fmla="*/ 1084410 w 3390054"/>
                  <a:gd name="connsiteY92" fmla="*/ 278456 h 2818655"/>
                  <a:gd name="connsiteX93" fmla="*/ 1083432 w 3390054"/>
                  <a:gd name="connsiteY93" fmla="*/ 276562 h 2818655"/>
                  <a:gd name="connsiteX94" fmla="*/ 1083432 w 3390054"/>
                  <a:gd name="connsiteY94" fmla="*/ 220681 h 2818655"/>
                  <a:gd name="connsiteX95" fmla="*/ 1110810 w 3390054"/>
                  <a:gd name="connsiteY95" fmla="*/ 212157 h 2818655"/>
                  <a:gd name="connsiteX96" fmla="*/ 1127431 w 3390054"/>
                  <a:gd name="connsiteY96" fmla="*/ 220681 h 2818655"/>
                  <a:gd name="connsiteX97" fmla="*/ 1128408 w 3390054"/>
                  <a:gd name="connsiteY97" fmla="*/ 220681 h 2818655"/>
                  <a:gd name="connsiteX98" fmla="*/ 1127431 w 3390054"/>
                  <a:gd name="connsiteY98" fmla="*/ 215946 h 2818655"/>
                  <a:gd name="connsiteX99" fmla="*/ 1122542 w 3390054"/>
                  <a:gd name="connsiteY99" fmla="*/ 199844 h 2818655"/>
                  <a:gd name="connsiteX100" fmla="*/ 1125475 w 3390054"/>
                  <a:gd name="connsiteY100" fmla="*/ 76718 h 2818655"/>
                  <a:gd name="connsiteX101" fmla="*/ 1165563 w 3390054"/>
                  <a:gd name="connsiteY101" fmla="*/ 62510 h 2818655"/>
                  <a:gd name="connsiteX102" fmla="*/ 1267249 w 3390054"/>
                  <a:gd name="connsiteY102" fmla="*/ 94713 h 2818655"/>
                  <a:gd name="connsiteX103" fmla="*/ 1283870 w 3390054"/>
                  <a:gd name="connsiteY103" fmla="*/ 102290 h 2818655"/>
                  <a:gd name="connsiteX104" fmla="*/ 1343513 w 3390054"/>
                  <a:gd name="connsiteY104" fmla="*/ 138281 h 2818655"/>
                  <a:gd name="connsiteX105" fmla="*/ 1335690 w 3390054"/>
                  <a:gd name="connsiteY105" fmla="*/ 108920 h 2818655"/>
                  <a:gd name="connsiteX106" fmla="*/ 1331779 w 3390054"/>
                  <a:gd name="connsiteY106" fmla="*/ 93766 h 2818655"/>
                  <a:gd name="connsiteX107" fmla="*/ 1341557 w 3390054"/>
                  <a:gd name="connsiteY107" fmla="*/ 4736 h 2818655"/>
                  <a:gd name="connsiteX108" fmla="*/ 1358179 w 3390054"/>
                  <a:gd name="connsiteY108" fmla="*/ 0 h 2818655"/>
                  <a:gd name="connsiteX109" fmla="*/ 1425643 w 3390054"/>
                  <a:gd name="connsiteY109" fmla="*/ 40727 h 2818655"/>
                  <a:gd name="connsiteX110" fmla="*/ 1429554 w 3390054"/>
                  <a:gd name="connsiteY110" fmla="*/ 44515 h 2818655"/>
                  <a:gd name="connsiteX111" fmla="*/ 1478441 w 3390054"/>
                  <a:gd name="connsiteY111" fmla="*/ 92819 h 2818655"/>
                  <a:gd name="connsiteX112" fmla="*/ 1480397 w 3390054"/>
                  <a:gd name="connsiteY112" fmla="*/ 43568 h 2818655"/>
                  <a:gd name="connsiteX113" fmla="*/ 1505818 w 3390054"/>
                  <a:gd name="connsiteY113" fmla="*/ 26520 h 2818655"/>
                  <a:gd name="connsiteX114" fmla="*/ 1512662 w 3390054"/>
                  <a:gd name="connsiteY114" fmla="*/ 25573 h 2818655"/>
                  <a:gd name="connsiteX115" fmla="*/ 1635858 w 3390054"/>
                  <a:gd name="connsiteY115" fmla="*/ 119338 h 2818655"/>
                  <a:gd name="connsiteX116" fmla="*/ 1642702 w 3390054"/>
                  <a:gd name="connsiteY116" fmla="*/ 128810 h 2818655"/>
                  <a:gd name="connsiteX117" fmla="*/ 1715055 w 3390054"/>
                  <a:gd name="connsiteY117" fmla="*/ 100396 h 2818655"/>
                  <a:gd name="connsiteX118" fmla="*/ 1738522 w 3390054"/>
                  <a:gd name="connsiteY118" fmla="*/ 120285 h 2818655"/>
                  <a:gd name="connsiteX119" fmla="*/ 1723855 w 3390054"/>
                  <a:gd name="connsiteY119" fmla="*/ 228258 h 2818655"/>
                  <a:gd name="connsiteX120" fmla="*/ 1786431 w 3390054"/>
                  <a:gd name="connsiteY120" fmla="*/ 165748 h 2818655"/>
                  <a:gd name="connsiteX121" fmla="*/ 1809897 w 3390054"/>
                  <a:gd name="connsiteY121" fmla="*/ 172377 h 2818655"/>
                  <a:gd name="connsiteX122" fmla="*/ 1807941 w 3390054"/>
                  <a:gd name="connsiteY122" fmla="*/ 240571 h 2818655"/>
                  <a:gd name="connsiteX123" fmla="*/ 1870517 w 3390054"/>
                  <a:gd name="connsiteY123" fmla="*/ 294557 h 2818655"/>
                  <a:gd name="connsiteX124" fmla="*/ 1871495 w 3390054"/>
                  <a:gd name="connsiteY124" fmla="*/ 295504 h 2818655"/>
                  <a:gd name="connsiteX125" fmla="*/ 1881272 w 3390054"/>
                  <a:gd name="connsiteY125" fmla="*/ 325813 h 2818655"/>
                  <a:gd name="connsiteX126" fmla="*/ 1889094 w 3390054"/>
                  <a:gd name="connsiteY126" fmla="*/ 291716 h 2818655"/>
                  <a:gd name="connsiteX127" fmla="*/ 1905716 w 3390054"/>
                  <a:gd name="connsiteY127" fmla="*/ 232047 h 2818655"/>
                  <a:gd name="connsiteX128" fmla="*/ 1908649 w 3390054"/>
                  <a:gd name="connsiteY128" fmla="*/ 225417 h 2818655"/>
                  <a:gd name="connsiteX129" fmla="*/ 1914515 w 3390054"/>
                  <a:gd name="connsiteY129" fmla="*/ 229205 h 2818655"/>
                  <a:gd name="connsiteX130" fmla="*/ 1957536 w 3390054"/>
                  <a:gd name="connsiteY130" fmla="*/ 308764 h 2818655"/>
                  <a:gd name="connsiteX131" fmla="*/ 1961447 w 3390054"/>
                  <a:gd name="connsiteY131" fmla="*/ 322024 h 2818655"/>
                  <a:gd name="connsiteX132" fmla="*/ 1965358 w 3390054"/>
                  <a:gd name="connsiteY132" fmla="*/ 277509 h 2818655"/>
                  <a:gd name="connsiteX133" fmla="*/ 1967314 w 3390054"/>
                  <a:gd name="connsiteY133" fmla="*/ 240571 h 2818655"/>
                  <a:gd name="connsiteX134" fmla="*/ 1968291 w 3390054"/>
                  <a:gd name="connsiteY134" fmla="*/ 234888 h 2818655"/>
                  <a:gd name="connsiteX135" fmla="*/ 1970247 w 3390054"/>
                  <a:gd name="connsiteY135" fmla="*/ 224470 h 2818655"/>
                  <a:gd name="connsiteX136" fmla="*/ 1977091 w 3390054"/>
                  <a:gd name="connsiteY136" fmla="*/ 232047 h 2818655"/>
                  <a:gd name="connsiteX137" fmla="*/ 1988824 w 3390054"/>
                  <a:gd name="connsiteY137" fmla="*/ 246254 h 2818655"/>
                  <a:gd name="connsiteX138" fmla="*/ 2007401 w 3390054"/>
                  <a:gd name="connsiteY138" fmla="*/ 280350 h 2818655"/>
                  <a:gd name="connsiteX139" fmla="*/ 2047489 w 3390054"/>
                  <a:gd name="connsiteY139" fmla="*/ 172377 h 2818655"/>
                  <a:gd name="connsiteX140" fmla="*/ 2052378 w 3390054"/>
                  <a:gd name="connsiteY140" fmla="*/ 164801 h 2818655"/>
                  <a:gd name="connsiteX141" fmla="*/ 2056289 w 3390054"/>
                  <a:gd name="connsiteY141" fmla="*/ 166695 h 2818655"/>
                  <a:gd name="connsiteX142" fmla="*/ 2083665 w 3390054"/>
                  <a:gd name="connsiteY142" fmla="*/ 259513 h 2818655"/>
                  <a:gd name="connsiteX143" fmla="*/ 2081709 w 3390054"/>
                  <a:gd name="connsiteY143" fmla="*/ 285086 h 2818655"/>
                  <a:gd name="connsiteX144" fmla="*/ 2097354 w 3390054"/>
                  <a:gd name="connsiteY144" fmla="*/ 269932 h 2818655"/>
                  <a:gd name="connsiteX145" fmla="*/ 2141352 w 3390054"/>
                  <a:gd name="connsiteY145" fmla="*/ 236782 h 2818655"/>
                  <a:gd name="connsiteX146" fmla="*/ 2165796 w 3390054"/>
                  <a:gd name="connsiteY146" fmla="*/ 241518 h 2818655"/>
                  <a:gd name="connsiteX147" fmla="*/ 2179484 w 3390054"/>
                  <a:gd name="connsiteY147" fmla="*/ 304029 h 2818655"/>
                  <a:gd name="connsiteX148" fmla="*/ 2156996 w 3390054"/>
                  <a:gd name="connsiteY148" fmla="*/ 393059 h 2818655"/>
                  <a:gd name="connsiteX149" fmla="*/ 2148196 w 3390054"/>
                  <a:gd name="connsiteY149" fmla="*/ 421472 h 2818655"/>
                  <a:gd name="connsiteX150" fmla="*/ 2185351 w 3390054"/>
                  <a:gd name="connsiteY150" fmla="*/ 389270 h 2818655"/>
                  <a:gd name="connsiteX151" fmla="*/ 2222505 w 3390054"/>
                  <a:gd name="connsiteY151" fmla="*/ 357068 h 2818655"/>
                  <a:gd name="connsiteX152" fmla="*/ 2262593 w 3390054"/>
                  <a:gd name="connsiteY152" fmla="*/ 340967 h 2818655"/>
                  <a:gd name="connsiteX153" fmla="*/ 2282148 w 3390054"/>
                  <a:gd name="connsiteY153" fmla="*/ 347596 h 2818655"/>
                  <a:gd name="connsiteX154" fmla="*/ 2295836 w 3390054"/>
                  <a:gd name="connsiteY154" fmla="*/ 401583 h 2818655"/>
                  <a:gd name="connsiteX155" fmla="*/ 2260637 w 3390054"/>
                  <a:gd name="connsiteY155" fmla="*/ 470723 h 2818655"/>
                  <a:gd name="connsiteX156" fmla="*/ 2293881 w 3390054"/>
                  <a:gd name="connsiteY156" fmla="*/ 484930 h 2818655"/>
                  <a:gd name="connsiteX157" fmla="*/ 2304636 w 3390054"/>
                  <a:gd name="connsiteY157" fmla="*/ 489666 h 2818655"/>
                  <a:gd name="connsiteX158" fmla="*/ 2337879 w 3390054"/>
                  <a:gd name="connsiteY158" fmla="*/ 508608 h 2818655"/>
                  <a:gd name="connsiteX159" fmla="*/ 2334946 w 3390054"/>
                  <a:gd name="connsiteY159" fmla="*/ 495348 h 2818655"/>
                  <a:gd name="connsiteX160" fmla="*/ 2332013 w 3390054"/>
                  <a:gd name="connsiteY160" fmla="*/ 485877 h 2818655"/>
                  <a:gd name="connsiteX161" fmla="*/ 2338857 w 3390054"/>
                  <a:gd name="connsiteY161" fmla="*/ 427155 h 2818655"/>
                  <a:gd name="connsiteX162" fmla="*/ 2350589 w 3390054"/>
                  <a:gd name="connsiteY162" fmla="*/ 424314 h 2818655"/>
                  <a:gd name="connsiteX163" fmla="*/ 2394588 w 3390054"/>
                  <a:gd name="connsiteY163" fmla="*/ 450834 h 2818655"/>
                  <a:gd name="connsiteX164" fmla="*/ 2397521 w 3390054"/>
                  <a:gd name="connsiteY164" fmla="*/ 452728 h 2818655"/>
                  <a:gd name="connsiteX165" fmla="*/ 2422943 w 3390054"/>
                  <a:gd name="connsiteY165" fmla="*/ 478300 h 2818655"/>
                  <a:gd name="connsiteX166" fmla="*/ 2425876 w 3390054"/>
                  <a:gd name="connsiteY166" fmla="*/ 452728 h 2818655"/>
                  <a:gd name="connsiteX167" fmla="*/ 2443476 w 3390054"/>
                  <a:gd name="connsiteY167" fmla="*/ 441362 h 2818655"/>
                  <a:gd name="connsiteX168" fmla="*/ 2448364 w 3390054"/>
                  <a:gd name="connsiteY168" fmla="*/ 441362 h 2818655"/>
                  <a:gd name="connsiteX169" fmla="*/ 2527562 w 3390054"/>
                  <a:gd name="connsiteY169" fmla="*/ 501031 h 2818655"/>
                  <a:gd name="connsiteX170" fmla="*/ 2530495 w 3390054"/>
                  <a:gd name="connsiteY170" fmla="*/ 504820 h 2818655"/>
                  <a:gd name="connsiteX171" fmla="*/ 2577427 w 3390054"/>
                  <a:gd name="connsiteY171" fmla="*/ 488718 h 2818655"/>
                  <a:gd name="connsiteX172" fmla="*/ 2593070 w 3390054"/>
                  <a:gd name="connsiteY172" fmla="*/ 502926 h 2818655"/>
                  <a:gd name="connsiteX173" fmla="*/ 2588181 w 3390054"/>
                  <a:gd name="connsiteY173" fmla="*/ 561647 h 2818655"/>
                  <a:gd name="connsiteX174" fmla="*/ 2620447 w 3390054"/>
                  <a:gd name="connsiteY174" fmla="*/ 531339 h 2818655"/>
                  <a:gd name="connsiteX175" fmla="*/ 2638047 w 3390054"/>
                  <a:gd name="connsiteY175" fmla="*/ 537022 h 2818655"/>
                  <a:gd name="connsiteX176" fmla="*/ 2637069 w 3390054"/>
                  <a:gd name="connsiteY176" fmla="*/ 578696 h 2818655"/>
                  <a:gd name="connsiteX177" fmla="*/ 2676179 w 3390054"/>
                  <a:gd name="connsiteY177" fmla="*/ 613739 h 2818655"/>
                  <a:gd name="connsiteX178" fmla="*/ 2676179 w 3390054"/>
                  <a:gd name="connsiteY178" fmla="*/ 614687 h 2818655"/>
                  <a:gd name="connsiteX179" fmla="*/ 2680090 w 3390054"/>
                  <a:gd name="connsiteY179" fmla="*/ 627000 h 2818655"/>
                  <a:gd name="connsiteX180" fmla="*/ 2683023 w 3390054"/>
                  <a:gd name="connsiteY180" fmla="*/ 611846 h 2818655"/>
                  <a:gd name="connsiteX181" fmla="*/ 2693778 w 3390054"/>
                  <a:gd name="connsiteY181" fmla="*/ 573960 h 2818655"/>
                  <a:gd name="connsiteX182" fmla="*/ 2696711 w 3390054"/>
                  <a:gd name="connsiteY182" fmla="*/ 567330 h 2818655"/>
                  <a:gd name="connsiteX183" fmla="*/ 2702578 w 3390054"/>
                  <a:gd name="connsiteY183" fmla="*/ 571119 h 2818655"/>
                  <a:gd name="connsiteX184" fmla="*/ 2729955 w 3390054"/>
                  <a:gd name="connsiteY184" fmla="*/ 622264 h 2818655"/>
                  <a:gd name="connsiteX185" fmla="*/ 2730933 w 3390054"/>
                  <a:gd name="connsiteY185" fmla="*/ 603321 h 2818655"/>
                  <a:gd name="connsiteX186" fmla="*/ 2731910 w 3390054"/>
                  <a:gd name="connsiteY186" fmla="*/ 579643 h 2818655"/>
                  <a:gd name="connsiteX187" fmla="*/ 2732888 w 3390054"/>
                  <a:gd name="connsiteY187" fmla="*/ 575855 h 2818655"/>
                  <a:gd name="connsiteX188" fmla="*/ 2734843 w 3390054"/>
                  <a:gd name="connsiteY188" fmla="*/ 565436 h 2818655"/>
                  <a:gd name="connsiteX189" fmla="*/ 2741687 w 3390054"/>
                  <a:gd name="connsiteY189" fmla="*/ 573013 h 2818655"/>
                  <a:gd name="connsiteX190" fmla="*/ 2749509 w 3390054"/>
                  <a:gd name="connsiteY190" fmla="*/ 582484 h 2818655"/>
                  <a:gd name="connsiteX191" fmla="*/ 2758310 w 3390054"/>
                  <a:gd name="connsiteY191" fmla="*/ 598585 h 2818655"/>
                  <a:gd name="connsiteX192" fmla="*/ 2782753 w 3390054"/>
                  <a:gd name="connsiteY192" fmla="*/ 536075 h 2818655"/>
                  <a:gd name="connsiteX193" fmla="*/ 2787641 w 3390054"/>
                  <a:gd name="connsiteY193" fmla="*/ 529445 h 2818655"/>
                  <a:gd name="connsiteX194" fmla="*/ 2781775 w 3390054"/>
                  <a:gd name="connsiteY194" fmla="*/ 533234 h 2818655"/>
                  <a:gd name="connsiteX195" fmla="*/ 2800353 w 3390054"/>
                  <a:gd name="connsiteY195" fmla="*/ 593850 h 2818655"/>
                  <a:gd name="connsiteX196" fmla="*/ 2799375 w 3390054"/>
                  <a:gd name="connsiteY196" fmla="*/ 604268 h 2818655"/>
                  <a:gd name="connsiteX197" fmla="*/ 2805241 w 3390054"/>
                  <a:gd name="connsiteY197" fmla="*/ 598585 h 2818655"/>
                  <a:gd name="connsiteX198" fmla="*/ 2833596 w 3390054"/>
                  <a:gd name="connsiteY198" fmla="*/ 576801 h 2818655"/>
                  <a:gd name="connsiteX199" fmla="*/ 2851195 w 3390054"/>
                  <a:gd name="connsiteY199" fmla="*/ 580590 h 2818655"/>
                  <a:gd name="connsiteX200" fmla="*/ 2859995 w 3390054"/>
                  <a:gd name="connsiteY200" fmla="*/ 622264 h 2818655"/>
                  <a:gd name="connsiteX201" fmla="*/ 2845329 w 3390054"/>
                  <a:gd name="connsiteY201" fmla="*/ 679092 h 2818655"/>
                  <a:gd name="connsiteX202" fmla="*/ 2841418 w 3390054"/>
                  <a:gd name="connsiteY202" fmla="*/ 690457 h 2818655"/>
                  <a:gd name="connsiteX203" fmla="*/ 2859017 w 3390054"/>
                  <a:gd name="connsiteY203" fmla="*/ 674356 h 2818655"/>
                  <a:gd name="connsiteX204" fmla="*/ 2882483 w 3390054"/>
                  <a:gd name="connsiteY204" fmla="*/ 653519 h 2818655"/>
                  <a:gd name="connsiteX205" fmla="*/ 2908882 w 3390054"/>
                  <a:gd name="connsiteY205" fmla="*/ 643101 h 2818655"/>
                  <a:gd name="connsiteX206" fmla="*/ 2922571 w 3390054"/>
                  <a:gd name="connsiteY206" fmla="*/ 647836 h 2818655"/>
                  <a:gd name="connsiteX207" fmla="*/ 2931370 w 3390054"/>
                  <a:gd name="connsiteY207" fmla="*/ 683827 h 2818655"/>
                  <a:gd name="connsiteX208" fmla="*/ 2858039 w 3390054"/>
                  <a:gd name="connsiteY208" fmla="*/ 780434 h 2818655"/>
                  <a:gd name="connsiteX209" fmla="*/ 2878572 w 3390054"/>
                  <a:gd name="connsiteY209" fmla="*/ 785170 h 2818655"/>
                  <a:gd name="connsiteX210" fmla="*/ 2934303 w 3390054"/>
                  <a:gd name="connsiteY210" fmla="*/ 810742 h 2818655"/>
                  <a:gd name="connsiteX211" fmla="*/ 2939192 w 3390054"/>
                  <a:gd name="connsiteY211" fmla="*/ 834421 h 2818655"/>
                  <a:gd name="connsiteX212" fmla="*/ 2907904 w 3390054"/>
                  <a:gd name="connsiteY212" fmla="*/ 855258 h 2818655"/>
                  <a:gd name="connsiteX213" fmla="*/ 2877595 w 3390054"/>
                  <a:gd name="connsiteY213" fmla="*/ 855258 h 2818655"/>
                  <a:gd name="connsiteX214" fmla="*/ 2908882 w 3390054"/>
                  <a:gd name="connsiteY214" fmla="*/ 870412 h 2818655"/>
                  <a:gd name="connsiteX215" fmla="*/ 2964614 w 3390054"/>
                  <a:gd name="connsiteY215" fmla="*/ 899772 h 2818655"/>
                  <a:gd name="connsiteX216" fmla="*/ 3010567 w 3390054"/>
                  <a:gd name="connsiteY216" fmla="*/ 943341 h 2818655"/>
                  <a:gd name="connsiteX217" fmla="*/ 3003723 w 3390054"/>
                  <a:gd name="connsiteY217" fmla="*/ 985014 h 2818655"/>
                  <a:gd name="connsiteX218" fmla="*/ 2972435 w 3390054"/>
                  <a:gd name="connsiteY218" fmla="*/ 988803 h 2818655"/>
                  <a:gd name="connsiteX219" fmla="*/ 3004701 w 3390054"/>
                  <a:gd name="connsiteY219" fmla="*/ 1040895 h 2818655"/>
                  <a:gd name="connsiteX220" fmla="*/ 2999813 w 3390054"/>
                  <a:gd name="connsiteY220" fmla="*/ 1069309 h 2818655"/>
                  <a:gd name="connsiteX221" fmla="*/ 2970480 w 3390054"/>
                  <a:gd name="connsiteY221" fmla="*/ 1074044 h 2818655"/>
                  <a:gd name="connsiteX222" fmla="*/ 2946036 w 3390054"/>
                  <a:gd name="connsiteY222" fmla="*/ 1057943 h 2818655"/>
                  <a:gd name="connsiteX223" fmla="*/ 2938214 w 3390054"/>
                  <a:gd name="connsiteY223" fmla="*/ 1052260 h 2818655"/>
                  <a:gd name="connsiteX224" fmla="*/ 2940170 w 3390054"/>
                  <a:gd name="connsiteY224" fmla="*/ 1087304 h 2818655"/>
                  <a:gd name="connsiteX225" fmla="*/ 2942125 w 3390054"/>
                  <a:gd name="connsiteY225" fmla="*/ 1112876 h 2818655"/>
                  <a:gd name="connsiteX226" fmla="*/ 2952881 w 3390054"/>
                  <a:gd name="connsiteY226" fmla="*/ 1181070 h 2818655"/>
                  <a:gd name="connsiteX227" fmla="*/ 3015456 w 3390054"/>
                  <a:gd name="connsiteY227" fmla="*/ 1132766 h 2818655"/>
                  <a:gd name="connsiteX228" fmla="*/ 3061410 w 3390054"/>
                  <a:gd name="connsiteY228" fmla="*/ 1171599 h 2818655"/>
                  <a:gd name="connsiteX229" fmla="*/ 3079988 w 3390054"/>
                  <a:gd name="connsiteY229" fmla="*/ 1300408 h 2818655"/>
                  <a:gd name="connsiteX230" fmla="*/ 3128875 w 3390054"/>
                  <a:gd name="connsiteY230" fmla="*/ 1271994 h 2818655"/>
                  <a:gd name="connsiteX231" fmla="*/ 3148430 w 3390054"/>
                  <a:gd name="connsiteY231" fmla="*/ 1285254 h 2818655"/>
                  <a:gd name="connsiteX232" fmla="*/ 3132785 w 3390054"/>
                  <a:gd name="connsiteY232" fmla="*/ 1348712 h 2818655"/>
                  <a:gd name="connsiteX233" fmla="*/ 3196339 w 3390054"/>
                  <a:gd name="connsiteY233" fmla="*/ 1323139 h 2818655"/>
                  <a:gd name="connsiteX234" fmla="*/ 3215894 w 3390054"/>
                  <a:gd name="connsiteY234" fmla="*/ 1326928 h 2818655"/>
                  <a:gd name="connsiteX235" fmla="*/ 3250115 w 3390054"/>
                  <a:gd name="connsiteY235" fmla="*/ 1379020 h 2818655"/>
                  <a:gd name="connsiteX236" fmla="*/ 3197317 w 3390054"/>
                  <a:gd name="connsiteY236" fmla="*/ 1517300 h 2818655"/>
                  <a:gd name="connsiteX237" fmla="*/ 3235449 w 3390054"/>
                  <a:gd name="connsiteY237" fmla="*/ 1514459 h 2818655"/>
                  <a:gd name="connsiteX238" fmla="*/ 3289225 w 3390054"/>
                  <a:gd name="connsiteY238" fmla="*/ 1511618 h 2818655"/>
                  <a:gd name="connsiteX239" fmla="*/ 3351801 w 3390054"/>
                  <a:gd name="connsiteY239" fmla="*/ 1519195 h 2818655"/>
                  <a:gd name="connsiteX240" fmla="*/ 3389933 w 3390054"/>
                  <a:gd name="connsiteY240" fmla="*/ 1556133 h 2818655"/>
                  <a:gd name="connsiteX241" fmla="*/ 3311713 w 3390054"/>
                  <a:gd name="connsiteY241" fmla="*/ 1648951 h 2818655"/>
                  <a:gd name="connsiteX242" fmla="*/ 3335179 w 3390054"/>
                  <a:gd name="connsiteY242" fmla="*/ 1647057 h 2818655"/>
                  <a:gd name="connsiteX243" fmla="*/ 3371355 w 3390054"/>
                  <a:gd name="connsiteY243" fmla="*/ 1666000 h 2818655"/>
                  <a:gd name="connsiteX244" fmla="*/ 3357667 w 3390054"/>
                  <a:gd name="connsiteY244" fmla="*/ 1706726 h 2818655"/>
                  <a:gd name="connsiteX245" fmla="*/ 3255981 w 3390054"/>
                  <a:gd name="connsiteY245" fmla="*/ 1757871 h 2818655"/>
                  <a:gd name="connsiteX246" fmla="*/ 3255981 w 3390054"/>
                  <a:gd name="connsiteY246" fmla="*/ 1757871 h 2818655"/>
                  <a:gd name="connsiteX247" fmla="*/ 3250115 w 3390054"/>
                  <a:gd name="connsiteY247" fmla="*/ 1757871 h 2818655"/>
                  <a:gd name="connsiteX248" fmla="*/ 3267715 w 3390054"/>
                  <a:gd name="connsiteY248" fmla="*/ 1777761 h 2818655"/>
                  <a:gd name="connsiteX249" fmla="*/ 3288247 w 3390054"/>
                  <a:gd name="connsiteY249" fmla="*/ 1803333 h 2818655"/>
                  <a:gd name="connsiteX250" fmla="*/ 3284336 w 3390054"/>
                  <a:gd name="connsiteY250" fmla="*/ 1807122 h 2818655"/>
                  <a:gd name="connsiteX251" fmla="*/ 3284336 w 3390054"/>
                  <a:gd name="connsiteY251" fmla="*/ 1887628 h 2818655"/>
                  <a:gd name="connsiteX252" fmla="*/ 3223716 w 3390054"/>
                  <a:gd name="connsiteY252" fmla="*/ 1888575 h 2818655"/>
                  <a:gd name="connsiteX253" fmla="*/ 3221760 w 3390054"/>
                  <a:gd name="connsiteY253" fmla="*/ 1902782 h 2818655"/>
                  <a:gd name="connsiteX254" fmla="*/ 3200250 w 3390054"/>
                  <a:gd name="connsiteY254" fmla="*/ 1944456 h 2818655"/>
                  <a:gd name="connsiteX255" fmla="*/ 3207094 w 3390054"/>
                  <a:gd name="connsiteY255" fmla="*/ 2012649 h 2818655"/>
                  <a:gd name="connsiteX256" fmla="*/ 3204161 w 3390054"/>
                  <a:gd name="connsiteY256" fmla="*/ 2015490 h 2818655"/>
                  <a:gd name="connsiteX257" fmla="*/ 3223716 w 3390054"/>
                  <a:gd name="connsiteY257" fmla="*/ 2029697 h 2818655"/>
                  <a:gd name="connsiteX258" fmla="*/ 3228605 w 3390054"/>
                  <a:gd name="connsiteY258" fmla="*/ 2053375 h 2818655"/>
                  <a:gd name="connsiteX259" fmla="*/ 3196339 w 3390054"/>
                  <a:gd name="connsiteY259" fmla="*/ 2074212 h 2818655"/>
                  <a:gd name="connsiteX260" fmla="*/ 3166029 w 3390054"/>
                  <a:gd name="connsiteY260" fmla="*/ 2074212 h 2818655"/>
                  <a:gd name="connsiteX261" fmla="*/ 3197317 w 3390054"/>
                  <a:gd name="connsiteY261" fmla="*/ 2089366 h 2818655"/>
                  <a:gd name="connsiteX262" fmla="*/ 3253048 w 3390054"/>
                  <a:gd name="connsiteY262" fmla="*/ 2118727 h 2818655"/>
                  <a:gd name="connsiteX263" fmla="*/ 3299002 w 3390054"/>
                  <a:gd name="connsiteY263" fmla="*/ 2163242 h 2818655"/>
                  <a:gd name="connsiteX264" fmla="*/ 3292158 w 3390054"/>
                  <a:gd name="connsiteY264" fmla="*/ 2203969 h 2818655"/>
                  <a:gd name="connsiteX265" fmla="*/ 3260870 w 3390054"/>
                  <a:gd name="connsiteY265" fmla="*/ 2207757 h 2818655"/>
                  <a:gd name="connsiteX266" fmla="*/ 3293136 w 3390054"/>
                  <a:gd name="connsiteY266" fmla="*/ 2259849 h 2818655"/>
                  <a:gd name="connsiteX267" fmla="*/ 3288247 w 3390054"/>
                  <a:gd name="connsiteY267" fmla="*/ 2288263 h 2818655"/>
                  <a:gd name="connsiteX268" fmla="*/ 3259892 w 3390054"/>
                  <a:gd name="connsiteY268" fmla="*/ 2292052 h 2818655"/>
                  <a:gd name="connsiteX269" fmla="*/ 3235449 w 3390054"/>
                  <a:gd name="connsiteY269" fmla="*/ 2275951 h 2818655"/>
                  <a:gd name="connsiteX270" fmla="*/ 3227627 w 3390054"/>
                  <a:gd name="connsiteY270" fmla="*/ 2270268 h 2818655"/>
                  <a:gd name="connsiteX271" fmla="*/ 3229583 w 3390054"/>
                  <a:gd name="connsiteY271" fmla="*/ 2305312 h 2818655"/>
                  <a:gd name="connsiteX272" fmla="*/ 3231538 w 3390054"/>
                  <a:gd name="connsiteY272" fmla="*/ 2333725 h 2818655"/>
                  <a:gd name="connsiteX273" fmla="*/ 3231538 w 3390054"/>
                  <a:gd name="connsiteY273" fmla="*/ 2338461 h 2818655"/>
                  <a:gd name="connsiteX274" fmla="*/ 3226649 w 3390054"/>
                  <a:gd name="connsiteY274" fmla="*/ 2368769 h 2818655"/>
                  <a:gd name="connsiteX275" fmla="*/ 3217849 w 3390054"/>
                  <a:gd name="connsiteY275" fmla="*/ 2373505 h 2818655"/>
                  <a:gd name="connsiteX276" fmla="*/ 3201228 w 3390054"/>
                  <a:gd name="connsiteY276" fmla="*/ 2364034 h 2818655"/>
                  <a:gd name="connsiteX277" fmla="*/ 3198295 w 3390054"/>
                  <a:gd name="connsiteY277" fmla="*/ 2387712 h 2818655"/>
                  <a:gd name="connsiteX278" fmla="*/ 3173851 w 3390054"/>
                  <a:gd name="connsiteY278" fmla="*/ 2406654 h 2818655"/>
                  <a:gd name="connsiteX279" fmla="*/ 3186562 w 3390054"/>
                  <a:gd name="connsiteY279" fmla="*/ 2416126 h 2818655"/>
                  <a:gd name="connsiteX280" fmla="*/ 3186562 w 3390054"/>
                  <a:gd name="connsiteY280" fmla="*/ 2431280 h 2818655"/>
                  <a:gd name="connsiteX281" fmla="*/ 3155274 w 3390054"/>
                  <a:gd name="connsiteY281" fmla="*/ 2463482 h 2818655"/>
                  <a:gd name="connsiteX282" fmla="*/ 3079988 w 3390054"/>
                  <a:gd name="connsiteY282" fmla="*/ 2502315 h 2818655"/>
                  <a:gd name="connsiteX283" fmla="*/ 3113231 w 3390054"/>
                  <a:gd name="connsiteY283" fmla="*/ 2533570 h 2818655"/>
                  <a:gd name="connsiteX284" fmla="*/ 3093676 w 3390054"/>
                  <a:gd name="connsiteY284" fmla="*/ 2567666 h 2818655"/>
                  <a:gd name="connsiteX285" fmla="*/ 3018389 w 3390054"/>
                  <a:gd name="connsiteY285" fmla="*/ 2595133 h 2818655"/>
                  <a:gd name="connsiteX286" fmla="*/ 3038922 w 3390054"/>
                  <a:gd name="connsiteY286" fmla="*/ 2621653 h 2818655"/>
                  <a:gd name="connsiteX287" fmla="*/ 3032078 w 3390054"/>
                  <a:gd name="connsiteY287" fmla="*/ 2633965 h 2818655"/>
                  <a:gd name="connsiteX288" fmla="*/ 2996879 w 3390054"/>
                  <a:gd name="connsiteY288" fmla="*/ 2635860 h 2818655"/>
                  <a:gd name="connsiteX289" fmla="*/ 3014478 w 3390054"/>
                  <a:gd name="connsiteY289" fmla="*/ 2678481 h 2818655"/>
                  <a:gd name="connsiteX290" fmla="*/ 2984168 w 3390054"/>
                  <a:gd name="connsiteY290" fmla="*/ 2706894 h 2818655"/>
                  <a:gd name="connsiteX291" fmla="*/ 2892260 w 3390054"/>
                  <a:gd name="connsiteY291" fmla="*/ 2696476 h 2818655"/>
                  <a:gd name="connsiteX292" fmla="*/ 2897149 w 3390054"/>
                  <a:gd name="connsiteY292" fmla="*/ 2713524 h 2818655"/>
                  <a:gd name="connsiteX293" fmla="*/ 2908882 w 3390054"/>
                  <a:gd name="connsiteY293" fmla="*/ 2784559 h 2818655"/>
                  <a:gd name="connsiteX294" fmla="*/ 2882483 w 3390054"/>
                  <a:gd name="connsiteY294" fmla="*/ 2814867 h 2818655"/>
                  <a:gd name="connsiteX295" fmla="*/ 2824796 w 3390054"/>
                  <a:gd name="connsiteY295" fmla="*/ 2784559 h 2818655"/>
                  <a:gd name="connsiteX296" fmla="*/ 2817952 w 3390054"/>
                  <a:gd name="connsiteY296" fmla="*/ 2815814 h 2818655"/>
                  <a:gd name="connsiteX297" fmla="*/ 2788619 w 3390054"/>
                  <a:gd name="connsiteY297" fmla="*/ 2812973 h 2818655"/>
                  <a:gd name="connsiteX298" fmla="*/ 2741687 w 3390054"/>
                  <a:gd name="connsiteY298" fmla="*/ 2758039 h 2818655"/>
                  <a:gd name="connsiteX299" fmla="*/ 2733866 w 3390054"/>
                  <a:gd name="connsiteY299" fmla="*/ 2767511 h 2818655"/>
                  <a:gd name="connsiteX300" fmla="*/ 2720178 w 3390054"/>
                  <a:gd name="connsiteY300" fmla="*/ 2782665 h 2818655"/>
                  <a:gd name="connsiteX301" fmla="*/ 2717244 w 3390054"/>
                  <a:gd name="connsiteY301" fmla="*/ 2780770 h 2818655"/>
                  <a:gd name="connsiteX302" fmla="*/ 2676179 w 3390054"/>
                  <a:gd name="connsiteY302" fmla="*/ 2793083 h 2818655"/>
                  <a:gd name="connsiteX303" fmla="*/ 2655646 w 3390054"/>
                  <a:gd name="connsiteY303" fmla="*/ 2784559 h 2818655"/>
                  <a:gd name="connsiteX304" fmla="*/ 2655646 w 3390054"/>
                  <a:gd name="connsiteY304" fmla="*/ 2749515 h 2818655"/>
                  <a:gd name="connsiteX305" fmla="*/ 2644891 w 3390054"/>
                  <a:gd name="connsiteY305" fmla="*/ 2716366 h 2818655"/>
                  <a:gd name="connsiteX306" fmla="*/ 2586226 w 3390054"/>
                  <a:gd name="connsiteY306" fmla="*/ 2764669 h 2818655"/>
                  <a:gd name="connsiteX307" fmla="*/ 2573516 w 3390054"/>
                  <a:gd name="connsiteY307" fmla="*/ 2760881 h 2818655"/>
                  <a:gd name="connsiteX308" fmla="*/ 2557872 w 3390054"/>
                  <a:gd name="connsiteY308" fmla="*/ 2718260 h 2818655"/>
                  <a:gd name="connsiteX309" fmla="*/ 2503118 w 3390054"/>
                  <a:gd name="connsiteY309" fmla="*/ 2750462 h 2818655"/>
                  <a:gd name="connsiteX310" fmla="*/ 2482586 w 3390054"/>
                  <a:gd name="connsiteY310" fmla="*/ 2733414 h 2818655"/>
                  <a:gd name="connsiteX311" fmla="*/ 2495296 w 3390054"/>
                  <a:gd name="connsiteY311" fmla="*/ 2672798 h 2818655"/>
                  <a:gd name="connsiteX312" fmla="*/ 2455209 w 3390054"/>
                  <a:gd name="connsiteY312" fmla="*/ 2686057 h 2818655"/>
                  <a:gd name="connsiteX313" fmla="*/ 2440543 w 3390054"/>
                  <a:gd name="connsiteY313" fmla="*/ 2679428 h 2818655"/>
                  <a:gd name="connsiteX314" fmla="*/ 2445431 w 3390054"/>
                  <a:gd name="connsiteY314" fmla="*/ 2649119 h 2818655"/>
                  <a:gd name="connsiteX315" fmla="*/ 2422943 w 3390054"/>
                  <a:gd name="connsiteY315" fmla="*/ 2654802 h 2818655"/>
                  <a:gd name="connsiteX316" fmla="*/ 2422943 w 3390054"/>
                  <a:gd name="connsiteY316" fmla="*/ 2654802 h 2818655"/>
                  <a:gd name="connsiteX317" fmla="*/ 2409255 w 3390054"/>
                  <a:gd name="connsiteY317" fmla="*/ 2650066 h 2818655"/>
                  <a:gd name="connsiteX318" fmla="*/ 2384811 w 3390054"/>
                  <a:gd name="connsiteY318" fmla="*/ 2668062 h 2818655"/>
                  <a:gd name="connsiteX319" fmla="*/ 2369167 w 3390054"/>
                  <a:gd name="connsiteY319" fmla="*/ 2664274 h 2818655"/>
                  <a:gd name="connsiteX320" fmla="*/ 2336901 w 3390054"/>
                  <a:gd name="connsiteY320" fmla="*/ 2604604 h 2818655"/>
                  <a:gd name="connsiteX321" fmla="*/ 2334946 w 3390054"/>
                  <a:gd name="connsiteY321" fmla="*/ 2605552 h 2818655"/>
                  <a:gd name="connsiteX322" fmla="*/ 2300725 w 3390054"/>
                  <a:gd name="connsiteY322" fmla="*/ 2597974 h 2818655"/>
                  <a:gd name="connsiteX323" fmla="*/ 2311480 w 3390054"/>
                  <a:gd name="connsiteY323" fmla="*/ 2543041 h 2818655"/>
                  <a:gd name="connsiteX324" fmla="*/ 2316368 w 3390054"/>
                  <a:gd name="connsiteY324" fmla="*/ 2536411 h 2818655"/>
                  <a:gd name="connsiteX325" fmla="*/ 2265526 w 3390054"/>
                  <a:gd name="connsiteY325" fmla="*/ 2548724 h 2818655"/>
                  <a:gd name="connsiteX326" fmla="*/ 2249882 w 3390054"/>
                  <a:gd name="connsiteY326" fmla="*/ 2545882 h 2818655"/>
                  <a:gd name="connsiteX327" fmla="*/ 2233260 w 3390054"/>
                  <a:gd name="connsiteY327" fmla="*/ 2527887 h 2818655"/>
                  <a:gd name="connsiteX328" fmla="*/ 2238149 w 3390054"/>
                  <a:gd name="connsiteY328" fmla="*/ 2511786 h 2818655"/>
                  <a:gd name="connsiteX329" fmla="*/ 2200017 w 3390054"/>
                  <a:gd name="connsiteY329" fmla="*/ 2506103 h 2818655"/>
                  <a:gd name="connsiteX330" fmla="*/ 2198061 w 3390054"/>
                  <a:gd name="connsiteY330" fmla="*/ 2484319 h 2818655"/>
                  <a:gd name="connsiteX331" fmla="*/ 2227394 w 3390054"/>
                  <a:gd name="connsiteY331" fmla="*/ 2440751 h 2818655"/>
                  <a:gd name="connsiteX332" fmla="*/ 2239127 w 3390054"/>
                  <a:gd name="connsiteY332" fmla="*/ 2431280 h 2818655"/>
                  <a:gd name="connsiteX333" fmla="*/ 2241082 w 3390054"/>
                  <a:gd name="connsiteY333" fmla="*/ 2430333 h 2818655"/>
                  <a:gd name="connsiteX334" fmla="*/ 2230327 w 3390054"/>
                  <a:gd name="connsiteY334" fmla="*/ 2423703 h 2818655"/>
                  <a:gd name="connsiteX335" fmla="*/ 2229349 w 3390054"/>
                  <a:gd name="connsiteY335" fmla="*/ 2405707 h 2818655"/>
                  <a:gd name="connsiteX336" fmla="*/ 2228371 w 3390054"/>
                  <a:gd name="connsiteY336" fmla="*/ 2403813 h 2818655"/>
                  <a:gd name="connsiteX337" fmla="*/ 2203928 w 3390054"/>
                  <a:gd name="connsiteY337" fmla="*/ 2382976 h 2818655"/>
                  <a:gd name="connsiteX338" fmla="*/ 2206862 w 3390054"/>
                  <a:gd name="connsiteY338" fmla="*/ 2365928 h 2818655"/>
                  <a:gd name="connsiteX339" fmla="*/ 2199039 w 3390054"/>
                  <a:gd name="connsiteY339" fmla="*/ 2349827 h 2818655"/>
                  <a:gd name="connsiteX340" fmla="*/ 2161885 w 3390054"/>
                  <a:gd name="connsiteY340" fmla="*/ 2301523 h 2818655"/>
                  <a:gd name="connsiteX341" fmla="*/ 2112998 w 3390054"/>
                  <a:gd name="connsiteY341" fmla="*/ 2324254 h 2818655"/>
                  <a:gd name="connsiteX342" fmla="*/ 2081709 w 3390054"/>
                  <a:gd name="connsiteY342" fmla="*/ 2267427 h 2818655"/>
                  <a:gd name="connsiteX343" fmla="*/ 2021090 w 3390054"/>
                  <a:gd name="connsiteY343" fmla="*/ 2335620 h 2818655"/>
                  <a:gd name="connsiteX344" fmla="*/ 2001534 w 3390054"/>
                  <a:gd name="connsiteY344" fmla="*/ 2328990 h 2818655"/>
                  <a:gd name="connsiteX345" fmla="*/ 1968291 w 3390054"/>
                  <a:gd name="connsiteY345" fmla="*/ 2233330 h 2818655"/>
                  <a:gd name="connsiteX346" fmla="*/ 1968291 w 3390054"/>
                  <a:gd name="connsiteY346" fmla="*/ 2225753 h 2818655"/>
                  <a:gd name="connsiteX347" fmla="*/ 1973181 w 3390054"/>
                  <a:gd name="connsiteY347" fmla="*/ 2115886 h 2818655"/>
                  <a:gd name="connsiteX348" fmla="*/ 1858784 w 3390054"/>
                  <a:gd name="connsiteY348" fmla="*/ 2272162 h 2818655"/>
                  <a:gd name="connsiteX349" fmla="*/ 1834340 w 3390054"/>
                  <a:gd name="connsiteY349" fmla="*/ 2260797 h 2818655"/>
                  <a:gd name="connsiteX350" fmla="*/ 1804030 w 3390054"/>
                  <a:gd name="connsiteY350" fmla="*/ 2018332 h 2818655"/>
                  <a:gd name="connsiteX351" fmla="*/ 1725810 w 3390054"/>
                  <a:gd name="connsiteY351" fmla="*/ 2078948 h 2818655"/>
                  <a:gd name="connsiteX352" fmla="*/ 1702345 w 3390054"/>
                  <a:gd name="connsiteY352" fmla="*/ 2069477 h 2818655"/>
                  <a:gd name="connsiteX353" fmla="*/ 1691589 w 3390054"/>
                  <a:gd name="connsiteY353" fmla="*/ 2054323 h 2818655"/>
                  <a:gd name="connsiteX354" fmla="*/ 1691589 w 3390054"/>
                  <a:gd name="connsiteY354" fmla="*/ 2056217 h 2818655"/>
                  <a:gd name="connsiteX355" fmla="*/ 1691589 w 3390054"/>
                  <a:gd name="connsiteY355" fmla="*/ 2062847 h 2818655"/>
                  <a:gd name="connsiteX356" fmla="*/ 1683767 w 3390054"/>
                  <a:gd name="connsiteY356" fmla="*/ 2109256 h 2818655"/>
                  <a:gd name="connsiteX357" fmla="*/ 1673013 w 3390054"/>
                  <a:gd name="connsiteY357" fmla="*/ 2114939 h 2818655"/>
                  <a:gd name="connsiteX358" fmla="*/ 1637814 w 3390054"/>
                  <a:gd name="connsiteY358" fmla="*/ 2087472 h 2818655"/>
                  <a:gd name="connsiteX359" fmla="*/ 1638791 w 3390054"/>
                  <a:gd name="connsiteY359" fmla="*/ 2139564 h 2818655"/>
                  <a:gd name="connsiteX360" fmla="*/ 1585993 w 3390054"/>
                  <a:gd name="connsiteY360" fmla="*/ 2169872 h 2818655"/>
                  <a:gd name="connsiteX361" fmla="*/ 1620215 w 3390054"/>
                  <a:gd name="connsiteY361" fmla="*/ 2186921 h 2818655"/>
                  <a:gd name="connsiteX362" fmla="*/ 1620215 w 3390054"/>
                  <a:gd name="connsiteY362" fmla="*/ 2207757 h 2818655"/>
                  <a:gd name="connsiteX363" fmla="*/ 1571327 w 3390054"/>
                  <a:gd name="connsiteY363" fmla="*/ 2257008 h 2818655"/>
                  <a:gd name="connsiteX364" fmla="*/ 1441287 w 3390054"/>
                  <a:gd name="connsiteY364" fmla="*/ 2320466 h 2818655"/>
                  <a:gd name="connsiteX365" fmla="*/ 1502885 w 3390054"/>
                  <a:gd name="connsiteY365" fmla="*/ 2370664 h 2818655"/>
                  <a:gd name="connsiteX366" fmla="*/ 1472575 w 3390054"/>
                  <a:gd name="connsiteY366" fmla="*/ 2421808 h 2818655"/>
                  <a:gd name="connsiteX367" fmla="*/ 1346446 w 3390054"/>
                  <a:gd name="connsiteY367" fmla="*/ 2464429 h 2818655"/>
                  <a:gd name="connsiteX368" fmla="*/ 1385556 w 3390054"/>
                  <a:gd name="connsiteY368" fmla="*/ 2508944 h 2818655"/>
                  <a:gd name="connsiteX369" fmla="*/ 1375778 w 3390054"/>
                  <a:gd name="connsiteY369" fmla="*/ 2525993 h 2818655"/>
                  <a:gd name="connsiteX370" fmla="*/ 1349379 w 3390054"/>
                  <a:gd name="connsiteY370" fmla="*/ 2533570 h 2818655"/>
                  <a:gd name="connsiteX371" fmla="*/ 1310269 w 3390054"/>
                  <a:gd name="connsiteY371" fmla="*/ 2525045 h 2818655"/>
                  <a:gd name="connsiteX372" fmla="*/ 1347424 w 3390054"/>
                  <a:gd name="connsiteY372" fmla="*/ 2598922 h 2818655"/>
                  <a:gd name="connsiteX373" fmla="*/ 1302447 w 3390054"/>
                  <a:gd name="connsiteY373" fmla="*/ 2642490 h 2818655"/>
                  <a:gd name="connsiteX374" fmla="*/ 1249649 w 3390054"/>
                  <a:gd name="connsiteY374" fmla="*/ 2651014 h 2818655"/>
                  <a:gd name="connsiteX375" fmla="*/ 1151875 w 3390054"/>
                  <a:gd name="connsiteY375" fmla="*/ 2620706 h 2818655"/>
                  <a:gd name="connsiteX376" fmla="*/ 1162630 w 3390054"/>
                  <a:gd name="connsiteY376" fmla="*/ 2655749 h 2818655"/>
                  <a:gd name="connsiteX377" fmla="*/ 1180229 w 3390054"/>
                  <a:gd name="connsiteY377" fmla="*/ 2767511 h 2818655"/>
                  <a:gd name="connsiteX378" fmla="*/ 1139163 w 3390054"/>
                  <a:gd name="connsiteY378" fmla="*/ 2812973 h 2818655"/>
                  <a:gd name="connsiteX379" fmla="*/ 1040412 w 3390054"/>
                  <a:gd name="connsiteY379" fmla="*/ 2756145 h 2818655"/>
                  <a:gd name="connsiteX380" fmla="*/ 1035523 w 3390054"/>
                  <a:gd name="connsiteY380" fmla="*/ 2815814 h 2818655"/>
                  <a:gd name="connsiteX381" fmla="*/ 1021834 w 3390054"/>
                  <a:gd name="connsiteY381" fmla="*/ 2818656 h 2818655"/>
                  <a:gd name="connsiteX382" fmla="*/ 920149 w 3390054"/>
                  <a:gd name="connsiteY382" fmla="*/ 2708789 h 2818655"/>
                  <a:gd name="connsiteX383" fmla="*/ 929926 w 3390054"/>
                  <a:gd name="connsiteY383" fmla="*/ 2717313 h 2818655"/>
                  <a:gd name="connsiteX384" fmla="*/ 997391 w 3390054"/>
                  <a:gd name="connsiteY384" fmla="*/ 2801607 h 2818655"/>
                  <a:gd name="connsiteX385" fmla="*/ 1031612 w 3390054"/>
                  <a:gd name="connsiteY385" fmla="*/ 2806343 h 2818655"/>
                  <a:gd name="connsiteX386" fmla="*/ 1029657 w 3390054"/>
                  <a:gd name="connsiteY386" fmla="*/ 2758039 h 2818655"/>
                  <a:gd name="connsiteX387" fmla="*/ 1030634 w 3390054"/>
                  <a:gd name="connsiteY387" fmla="*/ 2747621 h 2818655"/>
                  <a:gd name="connsiteX388" fmla="*/ 1047256 w 3390054"/>
                  <a:gd name="connsiteY388" fmla="*/ 2746674 h 2818655"/>
                  <a:gd name="connsiteX389" fmla="*/ 1139163 w 3390054"/>
                  <a:gd name="connsiteY389" fmla="*/ 2801607 h 2818655"/>
                  <a:gd name="connsiteX390" fmla="*/ 1169474 w 3390054"/>
                  <a:gd name="connsiteY390" fmla="*/ 2766563 h 2818655"/>
                  <a:gd name="connsiteX391" fmla="*/ 1151875 w 3390054"/>
                  <a:gd name="connsiteY391" fmla="*/ 2659538 h 2818655"/>
                  <a:gd name="connsiteX392" fmla="*/ 1141119 w 3390054"/>
                  <a:gd name="connsiteY392" fmla="*/ 2622600 h 2818655"/>
                  <a:gd name="connsiteX393" fmla="*/ 1143075 w 3390054"/>
                  <a:gd name="connsiteY393" fmla="*/ 2614076 h 2818655"/>
                  <a:gd name="connsiteX394" fmla="*/ 1157741 w 3390054"/>
                  <a:gd name="connsiteY394" fmla="*/ 2612182 h 2818655"/>
                  <a:gd name="connsiteX395" fmla="*/ 1248671 w 3390054"/>
                  <a:gd name="connsiteY395" fmla="*/ 2640595 h 2818655"/>
                  <a:gd name="connsiteX396" fmla="*/ 1297558 w 3390054"/>
                  <a:gd name="connsiteY396" fmla="*/ 2633018 h 2818655"/>
                  <a:gd name="connsiteX397" fmla="*/ 1335690 w 3390054"/>
                  <a:gd name="connsiteY397" fmla="*/ 2597974 h 2818655"/>
                  <a:gd name="connsiteX398" fmla="*/ 1300492 w 3390054"/>
                  <a:gd name="connsiteY398" fmla="*/ 2532623 h 2818655"/>
                  <a:gd name="connsiteX399" fmla="*/ 1298536 w 3390054"/>
                  <a:gd name="connsiteY399" fmla="*/ 2522204 h 2818655"/>
                  <a:gd name="connsiteX400" fmla="*/ 1312225 w 3390054"/>
                  <a:gd name="connsiteY400" fmla="*/ 2516521 h 2818655"/>
                  <a:gd name="connsiteX401" fmla="*/ 1348401 w 3390054"/>
                  <a:gd name="connsiteY401" fmla="*/ 2525045 h 2818655"/>
                  <a:gd name="connsiteX402" fmla="*/ 1368934 w 3390054"/>
                  <a:gd name="connsiteY402" fmla="*/ 2519363 h 2818655"/>
                  <a:gd name="connsiteX403" fmla="*/ 1373822 w 3390054"/>
                  <a:gd name="connsiteY403" fmla="*/ 2510839 h 2818655"/>
                  <a:gd name="connsiteX404" fmla="*/ 1338624 w 3390054"/>
                  <a:gd name="connsiteY404" fmla="*/ 2474848 h 2818655"/>
                  <a:gd name="connsiteX405" fmla="*/ 1333735 w 3390054"/>
                  <a:gd name="connsiteY405" fmla="*/ 2464429 h 2818655"/>
                  <a:gd name="connsiteX406" fmla="*/ 1344491 w 3390054"/>
                  <a:gd name="connsiteY406" fmla="*/ 2455905 h 2818655"/>
                  <a:gd name="connsiteX407" fmla="*/ 1465731 w 3390054"/>
                  <a:gd name="connsiteY407" fmla="*/ 2415179 h 2818655"/>
                  <a:gd name="connsiteX408" fmla="*/ 1492129 w 3390054"/>
                  <a:gd name="connsiteY408" fmla="*/ 2373505 h 2818655"/>
                  <a:gd name="connsiteX409" fmla="*/ 1437376 w 3390054"/>
                  <a:gd name="connsiteY409" fmla="*/ 2331831 h 2818655"/>
                  <a:gd name="connsiteX410" fmla="*/ 1430532 w 3390054"/>
                  <a:gd name="connsiteY410" fmla="*/ 2320466 h 2818655"/>
                  <a:gd name="connsiteX411" fmla="*/ 1439331 w 3390054"/>
                  <a:gd name="connsiteY411" fmla="*/ 2311941 h 2818655"/>
                  <a:gd name="connsiteX412" fmla="*/ 1564483 w 3390054"/>
                  <a:gd name="connsiteY412" fmla="*/ 2250378 h 2818655"/>
                  <a:gd name="connsiteX413" fmla="*/ 1609459 w 3390054"/>
                  <a:gd name="connsiteY413" fmla="*/ 2204916 h 2818655"/>
                  <a:gd name="connsiteX414" fmla="*/ 1610436 w 3390054"/>
                  <a:gd name="connsiteY414" fmla="*/ 2194498 h 2818655"/>
                  <a:gd name="connsiteX415" fmla="*/ 1571327 w 3390054"/>
                  <a:gd name="connsiteY415" fmla="*/ 2181238 h 2818655"/>
                  <a:gd name="connsiteX416" fmla="*/ 1561549 w 3390054"/>
                  <a:gd name="connsiteY416" fmla="*/ 2169872 h 2818655"/>
                  <a:gd name="connsiteX417" fmla="*/ 1571327 w 3390054"/>
                  <a:gd name="connsiteY417" fmla="*/ 2160401 h 2818655"/>
                  <a:gd name="connsiteX418" fmla="*/ 1572305 w 3390054"/>
                  <a:gd name="connsiteY418" fmla="*/ 2160401 h 2818655"/>
                  <a:gd name="connsiteX419" fmla="*/ 1583060 w 3390054"/>
                  <a:gd name="connsiteY419" fmla="*/ 2161348 h 2818655"/>
                  <a:gd name="connsiteX420" fmla="*/ 1627059 w 3390054"/>
                  <a:gd name="connsiteY420" fmla="*/ 2136723 h 2818655"/>
                  <a:gd name="connsiteX421" fmla="*/ 1620215 w 3390054"/>
                  <a:gd name="connsiteY421" fmla="*/ 2085578 h 2818655"/>
                  <a:gd name="connsiteX422" fmla="*/ 1619237 w 3390054"/>
                  <a:gd name="connsiteY422" fmla="*/ 2075159 h 2818655"/>
                  <a:gd name="connsiteX423" fmla="*/ 1636836 w 3390054"/>
                  <a:gd name="connsiteY423" fmla="*/ 2073265 h 2818655"/>
                  <a:gd name="connsiteX424" fmla="*/ 1638791 w 3390054"/>
                  <a:gd name="connsiteY424" fmla="*/ 2076107 h 2818655"/>
                  <a:gd name="connsiteX425" fmla="*/ 1670079 w 3390054"/>
                  <a:gd name="connsiteY425" fmla="*/ 2106415 h 2818655"/>
                  <a:gd name="connsiteX426" fmla="*/ 1672035 w 3390054"/>
                  <a:gd name="connsiteY426" fmla="*/ 2105467 h 2818655"/>
                  <a:gd name="connsiteX427" fmla="*/ 1677901 w 3390054"/>
                  <a:gd name="connsiteY427" fmla="*/ 2065688 h 2818655"/>
                  <a:gd name="connsiteX428" fmla="*/ 1677901 w 3390054"/>
                  <a:gd name="connsiteY428" fmla="*/ 2058111 h 2818655"/>
                  <a:gd name="connsiteX429" fmla="*/ 1674968 w 3390054"/>
                  <a:gd name="connsiteY429" fmla="*/ 2014543 h 2818655"/>
                  <a:gd name="connsiteX430" fmla="*/ 1672035 w 3390054"/>
                  <a:gd name="connsiteY430" fmla="*/ 1951086 h 2818655"/>
                  <a:gd name="connsiteX431" fmla="*/ 1682790 w 3390054"/>
                  <a:gd name="connsiteY431" fmla="*/ 1941614 h 2818655"/>
                  <a:gd name="connsiteX432" fmla="*/ 1688656 w 3390054"/>
                  <a:gd name="connsiteY432" fmla="*/ 1943508 h 2818655"/>
                  <a:gd name="connsiteX433" fmla="*/ 1697456 w 3390054"/>
                  <a:gd name="connsiteY433" fmla="*/ 1949191 h 2818655"/>
                  <a:gd name="connsiteX434" fmla="*/ 1701367 w 3390054"/>
                  <a:gd name="connsiteY434" fmla="*/ 1952980 h 2818655"/>
                  <a:gd name="connsiteX435" fmla="*/ 1699412 w 3390054"/>
                  <a:gd name="connsiteY435" fmla="*/ 1958662 h 2818655"/>
                  <a:gd name="connsiteX436" fmla="*/ 1697456 w 3390054"/>
                  <a:gd name="connsiteY436" fmla="*/ 1966240 h 2818655"/>
                  <a:gd name="connsiteX437" fmla="*/ 1707234 w 3390054"/>
                  <a:gd name="connsiteY437" fmla="*/ 2063794 h 2818655"/>
                  <a:gd name="connsiteX438" fmla="*/ 1721900 w 3390054"/>
                  <a:gd name="connsiteY438" fmla="*/ 2070424 h 2818655"/>
                  <a:gd name="connsiteX439" fmla="*/ 1809897 w 3390054"/>
                  <a:gd name="connsiteY439" fmla="*/ 1988024 h 2818655"/>
                  <a:gd name="connsiteX440" fmla="*/ 1831407 w 3390054"/>
                  <a:gd name="connsiteY440" fmla="*/ 1956768 h 2818655"/>
                  <a:gd name="connsiteX441" fmla="*/ 1823585 w 3390054"/>
                  <a:gd name="connsiteY441" fmla="*/ 1990865 h 2818655"/>
                  <a:gd name="connsiteX442" fmla="*/ 1842162 w 3390054"/>
                  <a:gd name="connsiteY442" fmla="*/ 2254167 h 2818655"/>
                  <a:gd name="connsiteX443" fmla="*/ 1858784 w 3390054"/>
                  <a:gd name="connsiteY443" fmla="*/ 2261744 h 2818655"/>
                  <a:gd name="connsiteX444" fmla="*/ 1976114 w 3390054"/>
                  <a:gd name="connsiteY444" fmla="*/ 2078948 h 2818655"/>
                  <a:gd name="connsiteX445" fmla="*/ 1989802 w 3390054"/>
                  <a:gd name="connsiteY445" fmla="*/ 2045798 h 2818655"/>
                  <a:gd name="connsiteX446" fmla="*/ 1986869 w 3390054"/>
                  <a:gd name="connsiteY446" fmla="*/ 2081789 h 2818655"/>
                  <a:gd name="connsiteX447" fmla="*/ 1984913 w 3390054"/>
                  <a:gd name="connsiteY447" fmla="*/ 2105467 h 2818655"/>
                  <a:gd name="connsiteX448" fmla="*/ 1979047 w 3390054"/>
                  <a:gd name="connsiteY448" fmla="*/ 2225753 h 2818655"/>
                  <a:gd name="connsiteX449" fmla="*/ 1979047 w 3390054"/>
                  <a:gd name="connsiteY449" fmla="*/ 2234277 h 2818655"/>
                  <a:gd name="connsiteX450" fmla="*/ 2007401 w 3390054"/>
                  <a:gd name="connsiteY450" fmla="*/ 2321413 h 2818655"/>
                  <a:gd name="connsiteX451" fmla="*/ 2020112 w 3390054"/>
                  <a:gd name="connsiteY451" fmla="*/ 2326149 h 2818655"/>
                  <a:gd name="connsiteX452" fmla="*/ 2080732 w 3390054"/>
                  <a:gd name="connsiteY452" fmla="*/ 2237119 h 2818655"/>
                  <a:gd name="connsiteX453" fmla="*/ 2093443 w 3390054"/>
                  <a:gd name="connsiteY453" fmla="*/ 2203022 h 2818655"/>
                  <a:gd name="connsiteX454" fmla="*/ 2091488 w 3390054"/>
                  <a:gd name="connsiteY454" fmla="*/ 2239013 h 2818655"/>
                  <a:gd name="connsiteX455" fmla="*/ 2113975 w 3390054"/>
                  <a:gd name="connsiteY455" fmla="*/ 2314783 h 2818655"/>
                  <a:gd name="connsiteX456" fmla="*/ 2161885 w 3390054"/>
                  <a:gd name="connsiteY456" fmla="*/ 2279739 h 2818655"/>
                  <a:gd name="connsiteX457" fmla="*/ 2177529 w 3390054"/>
                  <a:gd name="connsiteY457" fmla="*/ 2250378 h 2818655"/>
                  <a:gd name="connsiteX458" fmla="*/ 2172640 w 3390054"/>
                  <a:gd name="connsiteY458" fmla="*/ 2282581 h 2818655"/>
                  <a:gd name="connsiteX459" fmla="*/ 2171663 w 3390054"/>
                  <a:gd name="connsiteY459" fmla="*/ 2291105 h 2818655"/>
                  <a:gd name="connsiteX460" fmla="*/ 2202950 w 3390054"/>
                  <a:gd name="connsiteY460" fmla="*/ 2340356 h 2818655"/>
                  <a:gd name="connsiteX461" fmla="*/ 2204906 w 3390054"/>
                  <a:gd name="connsiteY461" fmla="*/ 2341303 h 2818655"/>
                  <a:gd name="connsiteX462" fmla="*/ 2205884 w 3390054"/>
                  <a:gd name="connsiteY462" fmla="*/ 2344144 h 2818655"/>
                  <a:gd name="connsiteX463" fmla="*/ 2215661 w 3390054"/>
                  <a:gd name="connsiteY463" fmla="*/ 2364034 h 2818655"/>
                  <a:gd name="connsiteX464" fmla="*/ 2216639 w 3390054"/>
                  <a:gd name="connsiteY464" fmla="*/ 2366875 h 2818655"/>
                  <a:gd name="connsiteX465" fmla="*/ 2214683 w 3390054"/>
                  <a:gd name="connsiteY465" fmla="*/ 2369716 h 2818655"/>
                  <a:gd name="connsiteX466" fmla="*/ 2211750 w 3390054"/>
                  <a:gd name="connsiteY466" fmla="*/ 2381082 h 2818655"/>
                  <a:gd name="connsiteX467" fmla="*/ 2229349 w 3390054"/>
                  <a:gd name="connsiteY467" fmla="*/ 2394342 h 2818655"/>
                  <a:gd name="connsiteX468" fmla="*/ 2232282 w 3390054"/>
                  <a:gd name="connsiteY468" fmla="*/ 2394342 h 2818655"/>
                  <a:gd name="connsiteX469" fmla="*/ 2233260 w 3390054"/>
                  <a:gd name="connsiteY469" fmla="*/ 2396236 h 2818655"/>
                  <a:gd name="connsiteX470" fmla="*/ 2237171 w 3390054"/>
                  <a:gd name="connsiteY470" fmla="*/ 2401919 h 2818655"/>
                  <a:gd name="connsiteX471" fmla="*/ 2239127 w 3390054"/>
                  <a:gd name="connsiteY471" fmla="*/ 2404760 h 2818655"/>
                  <a:gd name="connsiteX472" fmla="*/ 2238149 w 3390054"/>
                  <a:gd name="connsiteY472" fmla="*/ 2407602 h 2818655"/>
                  <a:gd name="connsiteX473" fmla="*/ 2237171 w 3390054"/>
                  <a:gd name="connsiteY473" fmla="*/ 2418020 h 2818655"/>
                  <a:gd name="connsiteX474" fmla="*/ 2244016 w 3390054"/>
                  <a:gd name="connsiteY474" fmla="*/ 2419914 h 2818655"/>
                  <a:gd name="connsiteX475" fmla="*/ 2247927 w 3390054"/>
                  <a:gd name="connsiteY475" fmla="*/ 2419914 h 2818655"/>
                  <a:gd name="connsiteX476" fmla="*/ 2250860 w 3390054"/>
                  <a:gd name="connsiteY476" fmla="*/ 2419914 h 2818655"/>
                  <a:gd name="connsiteX477" fmla="*/ 2258682 w 3390054"/>
                  <a:gd name="connsiteY477" fmla="*/ 2428438 h 2818655"/>
                  <a:gd name="connsiteX478" fmla="*/ 2254771 w 3390054"/>
                  <a:gd name="connsiteY478" fmla="*/ 2432227 h 2818655"/>
                  <a:gd name="connsiteX479" fmla="*/ 2244994 w 3390054"/>
                  <a:gd name="connsiteY479" fmla="*/ 2440751 h 2818655"/>
                  <a:gd name="connsiteX480" fmla="*/ 2232282 w 3390054"/>
                  <a:gd name="connsiteY480" fmla="*/ 2451170 h 2818655"/>
                  <a:gd name="connsiteX481" fmla="*/ 2205884 w 3390054"/>
                  <a:gd name="connsiteY481" fmla="*/ 2489055 h 2818655"/>
                  <a:gd name="connsiteX482" fmla="*/ 2205884 w 3390054"/>
                  <a:gd name="connsiteY482" fmla="*/ 2501367 h 2818655"/>
                  <a:gd name="connsiteX483" fmla="*/ 2217617 w 3390054"/>
                  <a:gd name="connsiteY483" fmla="*/ 2504209 h 2818655"/>
                  <a:gd name="connsiteX484" fmla="*/ 2250860 w 3390054"/>
                  <a:gd name="connsiteY484" fmla="*/ 2497579 h 2818655"/>
                  <a:gd name="connsiteX485" fmla="*/ 2277259 w 3390054"/>
                  <a:gd name="connsiteY485" fmla="*/ 2489055 h 2818655"/>
                  <a:gd name="connsiteX486" fmla="*/ 2255749 w 3390054"/>
                  <a:gd name="connsiteY486" fmla="*/ 2507050 h 2818655"/>
                  <a:gd name="connsiteX487" fmla="*/ 2241082 w 3390054"/>
                  <a:gd name="connsiteY487" fmla="*/ 2527887 h 2818655"/>
                  <a:gd name="connsiteX488" fmla="*/ 2250860 w 3390054"/>
                  <a:gd name="connsiteY488" fmla="*/ 2537358 h 2818655"/>
                  <a:gd name="connsiteX489" fmla="*/ 2262593 w 3390054"/>
                  <a:gd name="connsiteY489" fmla="*/ 2539253 h 2818655"/>
                  <a:gd name="connsiteX490" fmla="*/ 2318324 w 3390054"/>
                  <a:gd name="connsiteY490" fmla="*/ 2523151 h 2818655"/>
                  <a:gd name="connsiteX491" fmla="*/ 2328102 w 3390054"/>
                  <a:gd name="connsiteY491" fmla="*/ 2518416 h 2818655"/>
                  <a:gd name="connsiteX492" fmla="*/ 2349612 w 3390054"/>
                  <a:gd name="connsiteY492" fmla="*/ 2506103 h 2818655"/>
                  <a:gd name="connsiteX493" fmla="*/ 2332991 w 3390054"/>
                  <a:gd name="connsiteY493" fmla="*/ 2528834 h 2818655"/>
                  <a:gd name="connsiteX494" fmla="*/ 2316368 w 3390054"/>
                  <a:gd name="connsiteY494" fmla="*/ 2550618 h 2818655"/>
                  <a:gd name="connsiteX495" fmla="*/ 2307569 w 3390054"/>
                  <a:gd name="connsiteY495" fmla="*/ 2594186 h 2818655"/>
                  <a:gd name="connsiteX496" fmla="*/ 2328102 w 3390054"/>
                  <a:gd name="connsiteY496" fmla="*/ 2597027 h 2818655"/>
                  <a:gd name="connsiteX497" fmla="*/ 2335924 w 3390054"/>
                  <a:gd name="connsiteY497" fmla="*/ 2592292 h 2818655"/>
                  <a:gd name="connsiteX498" fmla="*/ 2344723 w 3390054"/>
                  <a:gd name="connsiteY498" fmla="*/ 2585662 h 2818655"/>
                  <a:gd name="connsiteX499" fmla="*/ 2344723 w 3390054"/>
                  <a:gd name="connsiteY499" fmla="*/ 2596080 h 2818655"/>
                  <a:gd name="connsiteX500" fmla="*/ 2372100 w 3390054"/>
                  <a:gd name="connsiteY500" fmla="*/ 2655749 h 2818655"/>
                  <a:gd name="connsiteX501" fmla="*/ 2400455 w 3390054"/>
                  <a:gd name="connsiteY501" fmla="*/ 2639648 h 2818655"/>
                  <a:gd name="connsiteX502" fmla="*/ 2404366 w 3390054"/>
                  <a:gd name="connsiteY502" fmla="*/ 2626388 h 2818655"/>
                  <a:gd name="connsiteX503" fmla="*/ 2410232 w 3390054"/>
                  <a:gd name="connsiteY503" fmla="*/ 2638701 h 2818655"/>
                  <a:gd name="connsiteX504" fmla="*/ 2420010 w 3390054"/>
                  <a:gd name="connsiteY504" fmla="*/ 2646278 h 2818655"/>
                  <a:gd name="connsiteX505" fmla="*/ 2454231 w 3390054"/>
                  <a:gd name="connsiteY505" fmla="*/ 2632071 h 2818655"/>
                  <a:gd name="connsiteX506" fmla="*/ 2459119 w 3390054"/>
                  <a:gd name="connsiteY506" fmla="*/ 2626388 h 2818655"/>
                  <a:gd name="connsiteX507" fmla="*/ 2467919 w 3390054"/>
                  <a:gd name="connsiteY507" fmla="*/ 2632071 h 2818655"/>
                  <a:gd name="connsiteX508" fmla="*/ 2464008 w 3390054"/>
                  <a:gd name="connsiteY508" fmla="*/ 2637754 h 2818655"/>
                  <a:gd name="connsiteX509" fmla="*/ 2463030 w 3390054"/>
                  <a:gd name="connsiteY509" fmla="*/ 2639648 h 2818655"/>
                  <a:gd name="connsiteX510" fmla="*/ 2454231 w 3390054"/>
                  <a:gd name="connsiteY510" fmla="*/ 2653855 h 2818655"/>
                  <a:gd name="connsiteX511" fmla="*/ 2448364 w 3390054"/>
                  <a:gd name="connsiteY511" fmla="*/ 2675639 h 2818655"/>
                  <a:gd name="connsiteX512" fmla="*/ 2453253 w 3390054"/>
                  <a:gd name="connsiteY512" fmla="*/ 2676586 h 2818655"/>
                  <a:gd name="connsiteX513" fmla="*/ 2512895 w 3390054"/>
                  <a:gd name="connsiteY513" fmla="*/ 2651961 h 2818655"/>
                  <a:gd name="connsiteX514" fmla="*/ 2546138 w 3390054"/>
                  <a:gd name="connsiteY514" fmla="*/ 2632071 h 2818655"/>
                  <a:gd name="connsiteX515" fmla="*/ 2519740 w 3390054"/>
                  <a:gd name="connsiteY515" fmla="*/ 2659538 h 2818655"/>
                  <a:gd name="connsiteX516" fmla="*/ 2492363 w 3390054"/>
                  <a:gd name="connsiteY516" fmla="*/ 2731520 h 2818655"/>
                  <a:gd name="connsiteX517" fmla="*/ 2503118 w 3390054"/>
                  <a:gd name="connsiteY517" fmla="*/ 2740991 h 2818655"/>
                  <a:gd name="connsiteX518" fmla="*/ 2554938 w 3390054"/>
                  <a:gd name="connsiteY518" fmla="*/ 2706894 h 2818655"/>
                  <a:gd name="connsiteX519" fmla="*/ 2562761 w 3390054"/>
                  <a:gd name="connsiteY519" fmla="*/ 2687952 h 2818655"/>
                  <a:gd name="connsiteX520" fmla="*/ 2568627 w 3390054"/>
                  <a:gd name="connsiteY520" fmla="*/ 2682269 h 2818655"/>
                  <a:gd name="connsiteX521" fmla="*/ 2571560 w 3390054"/>
                  <a:gd name="connsiteY521" fmla="*/ 2682269 h 2818655"/>
                  <a:gd name="connsiteX522" fmla="*/ 2573516 w 3390054"/>
                  <a:gd name="connsiteY522" fmla="*/ 2684163 h 2818655"/>
                  <a:gd name="connsiteX523" fmla="*/ 2573516 w 3390054"/>
                  <a:gd name="connsiteY523" fmla="*/ 2693635 h 2818655"/>
                  <a:gd name="connsiteX524" fmla="*/ 2569605 w 3390054"/>
                  <a:gd name="connsiteY524" fmla="*/ 2718260 h 2818655"/>
                  <a:gd name="connsiteX525" fmla="*/ 2569605 w 3390054"/>
                  <a:gd name="connsiteY525" fmla="*/ 2719207 h 2818655"/>
                  <a:gd name="connsiteX526" fmla="*/ 2579382 w 3390054"/>
                  <a:gd name="connsiteY526" fmla="*/ 2752356 h 2818655"/>
                  <a:gd name="connsiteX527" fmla="*/ 2587204 w 3390054"/>
                  <a:gd name="connsiteY527" fmla="*/ 2754251 h 2818655"/>
                  <a:gd name="connsiteX528" fmla="*/ 2645869 w 3390054"/>
                  <a:gd name="connsiteY528" fmla="*/ 2695529 h 2818655"/>
                  <a:gd name="connsiteX529" fmla="*/ 2656624 w 3390054"/>
                  <a:gd name="connsiteY529" fmla="*/ 2677533 h 2818655"/>
                  <a:gd name="connsiteX530" fmla="*/ 2656624 w 3390054"/>
                  <a:gd name="connsiteY530" fmla="*/ 2698370 h 2818655"/>
                  <a:gd name="connsiteX531" fmla="*/ 2666401 w 3390054"/>
                  <a:gd name="connsiteY531" fmla="*/ 2744780 h 2818655"/>
                  <a:gd name="connsiteX532" fmla="*/ 2668356 w 3390054"/>
                  <a:gd name="connsiteY532" fmla="*/ 2747621 h 2818655"/>
                  <a:gd name="connsiteX533" fmla="*/ 2667379 w 3390054"/>
                  <a:gd name="connsiteY533" fmla="*/ 2750462 h 2818655"/>
                  <a:gd name="connsiteX534" fmla="*/ 2664446 w 3390054"/>
                  <a:gd name="connsiteY534" fmla="*/ 2778876 h 2818655"/>
                  <a:gd name="connsiteX535" fmla="*/ 2718222 w 3390054"/>
                  <a:gd name="connsiteY535" fmla="*/ 2768458 h 2818655"/>
                  <a:gd name="connsiteX536" fmla="*/ 2719200 w 3390054"/>
                  <a:gd name="connsiteY536" fmla="*/ 2767511 h 2818655"/>
                  <a:gd name="connsiteX537" fmla="*/ 2725066 w 3390054"/>
                  <a:gd name="connsiteY537" fmla="*/ 2760881 h 2818655"/>
                  <a:gd name="connsiteX538" fmla="*/ 2735821 w 3390054"/>
                  <a:gd name="connsiteY538" fmla="*/ 2748568 h 2818655"/>
                  <a:gd name="connsiteX539" fmla="*/ 2742665 w 3390054"/>
                  <a:gd name="connsiteY539" fmla="*/ 2745726 h 2818655"/>
                  <a:gd name="connsiteX540" fmla="*/ 2751465 w 3390054"/>
                  <a:gd name="connsiteY540" fmla="*/ 2752356 h 2818655"/>
                  <a:gd name="connsiteX541" fmla="*/ 2792531 w 3390054"/>
                  <a:gd name="connsiteY541" fmla="*/ 2804449 h 2818655"/>
                  <a:gd name="connsiteX542" fmla="*/ 2813063 w 3390054"/>
                  <a:gd name="connsiteY542" fmla="*/ 2807290 h 2818655"/>
                  <a:gd name="connsiteX543" fmla="*/ 2811108 w 3390054"/>
                  <a:gd name="connsiteY543" fmla="*/ 2778876 h 2818655"/>
                  <a:gd name="connsiteX544" fmla="*/ 2812085 w 3390054"/>
                  <a:gd name="connsiteY544" fmla="*/ 2770352 h 2818655"/>
                  <a:gd name="connsiteX545" fmla="*/ 2825773 w 3390054"/>
                  <a:gd name="connsiteY545" fmla="*/ 2770352 h 2818655"/>
                  <a:gd name="connsiteX546" fmla="*/ 2882483 w 3390054"/>
                  <a:gd name="connsiteY546" fmla="*/ 2804449 h 2818655"/>
                  <a:gd name="connsiteX547" fmla="*/ 2899104 w 3390054"/>
                  <a:gd name="connsiteY547" fmla="*/ 2783612 h 2818655"/>
                  <a:gd name="connsiteX548" fmla="*/ 2888349 w 3390054"/>
                  <a:gd name="connsiteY548" fmla="*/ 2716366 h 2818655"/>
                  <a:gd name="connsiteX549" fmla="*/ 2881505 w 3390054"/>
                  <a:gd name="connsiteY549" fmla="*/ 2693635 h 2818655"/>
                  <a:gd name="connsiteX550" fmla="*/ 2883461 w 3390054"/>
                  <a:gd name="connsiteY550" fmla="*/ 2687005 h 2818655"/>
                  <a:gd name="connsiteX551" fmla="*/ 2896171 w 3390054"/>
                  <a:gd name="connsiteY551" fmla="*/ 2685110 h 2818655"/>
                  <a:gd name="connsiteX552" fmla="*/ 2983190 w 3390054"/>
                  <a:gd name="connsiteY552" fmla="*/ 2698370 h 2818655"/>
                  <a:gd name="connsiteX553" fmla="*/ 3005679 w 3390054"/>
                  <a:gd name="connsiteY553" fmla="*/ 2677533 h 2818655"/>
                  <a:gd name="connsiteX554" fmla="*/ 2984168 w 3390054"/>
                  <a:gd name="connsiteY554" fmla="*/ 2637754 h 2818655"/>
                  <a:gd name="connsiteX555" fmla="*/ 2982213 w 3390054"/>
                  <a:gd name="connsiteY555" fmla="*/ 2629230 h 2818655"/>
                  <a:gd name="connsiteX556" fmla="*/ 2991013 w 3390054"/>
                  <a:gd name="connsiteY556" fmla="*/ 2623547 h 2818655"/>
                  <a:gd name="connsiteX557" fmla="*/ 2991991 w 3390054"/>
                  <a:gd name="connsiteY557" fmla="*/ 2623547 h 2818655"/>
                  <a:gd name="connsiteX558" fmla="*/ 2993946 w 3390054"/>
                  <a:gd name="connsiteY558" fmla="*/ 2624494 h 2818655"/>
                  <a:gd name="connsiteX559" fmla="*/ 3028167 w 3390054"/>
                  <a:gd name="connsiteY559" fmla="*/ 2626388 h 2818655"/>
                  <a:gd name="connsiteX560" fmla="*/ 3031101 w 3390054"/>
                  <a:gd name="connsiteY560" fmla="*/ 2622600 h 2818655"/>
                  <a:gd name="connsiteX561" fmla="*/ 3009590 w 3390054"/>
                  <a:gd name="connsiteY561" fmla="*/ 2601763 h 2818655"/>
                  <a:gd name="connsiteX562" fmla="*/ 3005679 w 3390054"/>
                  <a:gd name="connsiteY562" fmla="*/ 2593239 h 2818655"/>
                  <a:gd name="connsiteX563" fmla="*/ 3014478 w 3390054"/>
                  <a:gd name="connsiteY563" fmla="*/ 2586609 h 2818655"/>
                  <a:gd name="connsiteX564" fmla="*/ 3089765 w 3390054"/>
                  <a:gd name="connsiteY564" fmla="*/ 2561036 h 2818655"/>
                  <a:gd name="connsiteX565" fmla="*/ 3105409 w 3390054"/>
                  <a:gd name="connsiteY565" fmla="*/ 2536411 h 2818655"/>
                  <a:gd name="connsiteX566" fmla="*/ 3072166 w 3390054"/>
                  <a:gd name="connsiteY566" fmla="*/ 2511786 h 2818655"/>
                  <a:gd name="connsiteX567" fmla="*/ 3066299 w 3390054"/>
                  <a:gd name="connsiteY567" fmla="*/ 2502315 h 2818655"/>
                  <a:gd name="connsiteX568" fmla="*/ 3073144 w 3390054"/>
                  <a:gd name="connsiteY568" fmla="*/ 2494737 h 2818655"/>
                  <a:gd name="connsiteX569" fmla="*/ 3151363 w 3390054"/>
                  <a:gd name="connsiteY569" fmla="*/ 2455905 h 2818655"/>
                  <a:gd name="connsiteX570" fmla="*/ 3179717 w 3390054"/>
                  <a:gd name="connsiteY570" fmla="*/ 2428438 h 2818655"/>
                  <a:gd name="connsiteX571" fmla="*/ 3180695 w 3390054"/>
                  <a:gd name="connsiteY571" fmla="*/ 2423703 h 2818655"/>
                  <a:gd name="connsiteX572" fmla="*/ 3157229 w 3390054"/>
                  <a:gd name="connsiteY572" fmla="*/ 2416126 h 2818655"/>
                  <a:gd name="connsiteX573" fmla="*/ 3149408 w 3390054"/>
                  <a:gd name="connsiteY573" fmla="*/ 2406654 h 2818655"/>
                  <a:gd name="connsiteX574" fmla="*/ 3158207 w 3390054"/>
                  <a:gd name="connsiteY574" fmla="*/ 2399078 h 2818655"/>
                  <a:gd name="connsiteX575" fmla="*/ 3159185 w 3390054"/>
                  <a:gd name="connsiteY575" fmla="*/ 2399078 h 2818655"/>
                  <a:gd name="connsiteX576" fmla="*/ 3191451 w 3390054"/>
                  <a:gd name="connsiteY576" fmla="*/ 2384870 h 2818655"/>
                  <a:gd name="connsiteX577" fmla="*/ 3187540 w 3390054"/>
                  <a:gd name="connsiteY577" fmla="*/ 2354562 h 2818655"/>
                  <a:gd name="connsiteX578" fmla="*/ 3186562 w 3390054"/>
                  <a:gd name="connsiteY578" fmla="*/ 2346038 h 2818655"/>
                  <a:gd name="connsiteX579" fmla="*/ 3201228 w 3390054"/>
                  <a:gd name="connsiteY579" fmla="*/ 2344144 h 2818655"/>
                  <a:gd name="connsiteX580" fmla="*/ 3202206 w 3390054"/>
                  <a:gd name="connsiteY580" fmla="*/ 2346038 h 2818655"/>
                  <a:gd name="connsiteX581" fmla="*/ 3220783 w 3390054"/>
                  <a:gd name="connsiteY581" fmla="*/ 2364034 h 2818655"/>
                  <a:gd name="connsiteX582" fmla="*/ 3223716 w 3390054"/>
                  <a:gd name="connsiteY582" fmla="*/ 2340356 h 2818655"/>
                  <a:gd name="connsiteX583" fmla="*/ 3223716 w 3390054"/>
                  <a:gd name="connsiteY583" fmla="*/ 2335620 h 2818655"/>
                  <a:gd name="connsiteX584" fmla="*/ 3221760 w 3390054"/>
                  <a:gd name="connsiteY584" fmla="*/ 2308153 h 2818655"/>
                  <a:gd name="connsiteX585" fmla="*/ 3219805 w 3390054"/>
                  <a:gd name="connsiteY585" fmla="*/ 2267427 h 2818655"/>
                  <a:gd name="connsiteX586" fmla="*/ 3233494 w 3390054"/>
                  <a:gd name="connsiteY586" fmla="*/ 2260797 h 2818655"/>
                  <a:gd name="connsiteX587" fmla="*/ 3245226 w 3390054"/>
                  <a:gd name="connsiteY587" fmla="*/ 2269321 h 2818655"/>
                  <a:gd name="connsiteX588" fmla="*/ 3267715 w 3390054"/>
                  <a:gd name="connsiteY588" fmla="*/ 2284475 h 2818655"/>
                  <a:gd name="connsiteX589" fmla="*/ 3282381 w 3390054"/>
                  <a:gd name="connsiteY589" fmla="*/ 2283528 h 2818655"/>
                  <a:gd name="connsiteX590" fmla="*/ 3285314 w 3390054"/>
                  <a:gd name="connsiteY590" fmla="*/ 2264585 h 2818655"/>
                  <a:gd name="connsiteX591" fmla="*/ 3244249 w 3390054"/>
                  <a:gd name="connsiteY591" fmla="*/ 2207757 h 2818655"/>
                  <a:gd name="connsiteX592" fmla="*/ 3241315 w 3390054"/>
                  <a:gd name="connsiteY592" fmla="*/ 2198286 h 2818655"/>
                  <a:gd name="connsiteX593" fmla="*/ 3254026 w 3390054"/>
                  <a:gd name="connsiteY593" fmla="*/ 2193550 h 2818655"/>
                  <a:gd name="connsiteX594" fmla="*/ 3274559 w 3390054"/>
                  <a:gd name="connsiteY594" fmla="*/ 2201128 h 2818655"/>
                  <a:gd name="connsiteX595" fmla="*/ 3286292 w 3390054"/>
                  <a:gd name="connsiteY595" fmla="*/ 2197339 h 2818655"/>
                  <a:gd name="connsiteX596" fmla="*/ 3289225 w 3390054"/>
                  <a:gd name="connsiteY596" fmla="*/ 2168925 h 2818655"/>
                  <a:gd name="connsiteX597" fmla="*/ 3248159 w 3390054"/>
                  <a:gd name="connsiteY597" fmla="*/ 2130093 h 2818655"/>
                  <a:gd name="connsiteX598" fmla="*/ 3193406 w 3390054"/>
                  <a:gd name="connsiteY598" fmla="*/ 2101679 h 2818655"/>
                  <a:gd name="connsiteX599" fmla="*/ 3151363 w 3390054"/>
                  <a:gd name="connsiteY599" fmla="*/ 2080842 h 2818655"/>
                  <a:gd name="connsiteX600" fmla="*/ 3149408 w 3390054"/>
                  <a:gd name="connsiteY600" fmla="*/ 2079895 h 2818655"/>
                  <a:gd name="connsiteX601" fmla="*/ 3148430 w 3390054"/>
                  <a:gd name="connsiteY601" fmla="*/ 2078001 h 2818655"/>
                  <a:gd name="connsiteX602" fmla="*/ 3144519 w 3390054"/>
                  <a:gd name="connsiteY602" fmla="*/ 2069477 h 2818655"/>
                  <a:gd name="connsiteX603" fmla="*/ 3141585 w 3390054"/>
                  <a:gd name="connsiteY603" fmla="*/ 2062847 h 2818655"/>
                  <a:gd name="connsiteX604" fmla="*/ 3150385 w 3390054"/>
                  <a:gd name="connsiteY604" fmla="*/ 2061899 h 2818655"/>
                  <a:gd name="connsiteX605" fmla="*/ 3153319 w 3390054"/>
                  <a:gd name="connsiteY605" fmla="*/ 2062847 h 2818655"/>
                  <a:gd name="connsiteX606" fmla="*/ 3195362 w 3390054"/>
                  <a:gd name="connsiteY606" fmla="*/ 2066635 h 2818655"/>
                  <a:gd name="connsiteX607" fmla="*/ 3217849 w 3390054"/>
                  <a:gd name="connsiteY607" fmla="*/ 2052428 h 2818655"/>
                  <a:gd name="connsiteX608" fmla="*/ 3214916 w 3390054"/>
                  <a:gd name="connsiteY608" fmla="*/ 2039169 h 2818655"/>
                  <a:gd name="connsiteX609" fmla="*/ 3190473 w 3390054"/>
                  <a:gd name="connsiteY609" fmla="*/ 2024015 h 2818655"/>
                  <a:gd name="connsiteX610" fmla="*/ 3178739 w 3390054"/>
                  <a:gd name="connsiteY610" fmla="*/ 2020226 h 2818655"/>
                  <a:gd name="connsiteX611" fmla="*/ 3189495 w 3390054"/>
                  <a:gd name="connsiteY611" fmla="*/ 2014543 h 2818655"/>
                  <a:gd name="connsiteX612" fmla="*/ 3198295 w 3390054"/>
                  <a:gd name="connsiteY612" fmla="*/ 2007913 h 2818655"/>
                  <a:gd name="connsiteX613" fmla="*/ 3188517 w 3390054"/>
                  <a:gd name="connsiteY613" fmla="*/ 1950138 h 2818655"/>
                  <a:gd name="connsiteX614" fmla="*/ 3186562 w 3390054"/>
                  <a:gd name="connsiteY614" fmla="*/ 1947297 h 2818655"/>
                  <a:gd name="connsiteX615" fmla="*/ 3188517 w 3390054"/>
                  <a:gd name="connsiteY615" fmla="*/ 1944456 h 2818655"/>
                  <a:gd name="connsiteX616" fmla="*/ 3210027 w 3390054"/>
                  <a:gd name="connsiteY616" fmla="*/ 1902782 h 2818655"/>
                  <a:gd name="connsiteX617" fmla="*/ 3210027 w 3390054"/>
                  <a:gd name="connsiteY617" fmla="*/ 1884787 h 2818655"/>
                  <a:gd name="connsiteX618" fmla="*/ 3208072 w 3390054"/>
                  <a:gd name="connsiteY618" fmla="*/ 1880051 h 2818655"/>
                  <a:gd name="connsiteX619" fmla="*/ 3216871 w 3390054"/>
                  <a:gd name="connsiteY619" fmla="*/ 1875315 h 2818655"/>
                  <a:gd name="connsiteX620" fmla="*/ 3219805 w 3390054"/>
                  <a:gd name="connsiteY620" fmla="*/ 1877209 h 2818655"/>
                  <a:gd name="connsiteX621" fmla="*/ 3274559 w 3390054"/>
                  <a:gd name="connsiteY621" fmla="*/ 1883839 h 2818655"/>
                  <a:gd name="connsiteX622" fmla="*/ 3269670 w 3390054"/>
                  <a:gd name="connsiteY622" fmla="*/ 1802386 h 2818655"/>
                  <a:gd name="connsiteX623" fmla="*/ 3270648 w 3390054"/>
                  <a:gd name="connsiteY623" fmla="*/ 1795757 h 2818655"/>
                  <a:gd name="connsiteX624" fmla="*/ 3260870 w 3390054"/>
                  <a:gd name="connsiteY624" fmla="*/ 1784391 h 2818655"/>
                  <a:gd name="connsiteX625" fmla="*/ 3244249 w 3390054"/>
                  <a:gd name="connsiteY625" fmla="*/ 1763554 h 2818655"/>
                  <a:gd name="connsiteX626" fmla="*/ 3243271 w 3390054"/>
                  <a:gd name="connsiteY626" fmla="*/ 1752188 h 2818655"/>
                  <a:gd name="connsiteX627" fmla="*/ 3252070 w 3390054"/>
                  <a:gd name="connsiteY627" fmla="*/ 1746506 h 2818655"/>
                  <a:gd name="connsiteX628" fmla="*/ 3257937 w 3390054"/>
                  <a:gd name="connsiteY628" fmla="*/ 1746506 h 2818655"/>
                  <a:gd name="connsiteX629" fmla="*/ 3351801 w 3390054"/>
                  <a:gd name="connsiteY629" fmla="*/ 1700096 h 2818655"/>
                  <a:gd name="connsiteX630" fmla="*/ 3363533 w 3390054"/>
                  <a:gd name="connsiteY630" fmla="*/ 1667894 h 2818655"/>
                  <a:gd name="connsiteX631" fmla="*/ 3339090 w 3390054"/>
                  <a:gd name="connsiteY631" fmla="*/ 1657475 h 2818655"/>
                  <a:gd name="connsiteX632" fmla="*/ 3314646 w 3390054"/>
                  <a:gd name="connsiteY632" fmla="*/ 1659370 h 2818655"/>
                  <a:gd name="connsiteX633" fmla="*/ 3312691 w 3390054"/>
                  <a:gd name="connsiteY633" fmla="*/ 1659370 h 2818655"/>
                  <a:gd name="connsiteX634" fmla="*/ 3301936 w 3390054"/>
                  <a:gd name="connsiteY634" fmla="*/ 1650846 h 2818655"/>
                  <a:gd name="connsiteX635" fmla="*/ 3307802 w 3390054"/>
                  <a:gd name="connsiteY635" fmla="*/ 1639480 h 2818655"/>
                  <a:gd name="connsiteX636" fmla="*/ 3383089 w 3390054"/>
                  <a:gd name="connsiteY636" fmla="*/ 1555186 h 2818655"/>
                  <a:gd name="connsiteX637" fmla="*/ 3352778 w 3390054"/>
                  <a:gd name="connsiteY637" fmla="*/ 1527719 h 2818655"/>
                  <a:gd name="connsiteX638" fmla="*/ 3294113 w 3390054"/>
                  <a:gd name="connsiteY638" fmla="*/ 1520142 h 2818655"/>
                  <a:gd name="connsiteX639" fmla="*/ 3240338 w 3390054"/>
                  <a:gd name="connsiteY639" fmla="*/ 1522983 h 2818655"/>
                  <a:gd name="connsiteX640" fmla="*/ 3201228 w 3390054"/>
                  <a:gd name="connsiteY640" fmla="*/ 1525825 h 2818655"/>
                  <a:gd name="connsiteX641" fmla="*/ 3201228 w 3390054"/>
                  <a:gd name="connsiteY641" fmla="*/ 1525825 h 2818655"/>
                  <a:gd name="connsiteX642" fmla="*/ 3191451 w 3390054"/>
                  <a:gd name="connsiteY642" fmla="*/ 1519195 h 2818655"/>
                  <a:gd name="connsiteX643" fmla="*/ 3194384 w 3390054"/>
                  <a:gd name="connsiteY643" fmla="*/ 1507829 h 2818655"/>
                  <a:gd name="connsiteX644" fmla="*/ 3243271 w 3390054"/>
                  <a:gd name="connsiteY644" fmla="*/ 1379020 h 2818655"/>
                  <a:gd name="connsiteX645" fmla="*/ 3214916 w 3390054"/>
                  <a:gd name="connsiteY645" fmla="*/ 1335452 h 2818655"/>
                  <a:gd name="connsiteX646" fmla="*/ 3199272 w 3390054"/>
                  <a:gd name="connsiteY646" fmla="*/ 1332610 h 2818655"/>
                  <a:gd name="connsiteX647" fmla="*/ 3141585 w 3390054"/>
                  <a:gd name="connsiteY647" fmla="*/ 1356288 h 2818655"/>
                  <a:gd name="connsiteX648" fmla="*/ 3126919 w 3390054"/>
                  <a:gd name="connsiteY648" fmla="*/ 1352500 h 2818655"/>
                  <a:gd name="connsiteX649" fmla="*/ 3126919 w 3390054"/>
                  <a:gd name="connsiteY649" fmla="*/ 1342082 h 2818655"/>
                  <a:gd name="connsiteX650" fmla="*/ 3141585 w 3390054"/>
                  <a:gd name="connsiteY650" fmla="*/ 1288095 h 2818655"/>
                  <a:gd name="connsiteX651" fmla="*/ 3132785 w 3390054"/>
                  <a:gd name="connsiteY651" fmla="*/ 1281466 h 2818655"/>
                  <a:gd name="connsiteX652" fmla="*/ 3090743 w 3390054"/>
                  <a:gd name="connsiteY652" fmla="*/ 1307985 h 2818655"/>
                  <a:gd name="connsiteX653" fmla="*/ 3075099 w 3390054"/>
                  <a:gd name="connsiteY653" fmla="*/ 1307038 h 2818655"/>
                  <a:gd name="connsiteX654" fmla="*/ 3072166 w 3390054"/>
                  <a:gd name="connsiteY654" fmla="*/ 1297567 h 2818655"/>
                  <a:gd name="connsiteX655" fmla="*/ 3055544 w 3390054"/>
                  <a:gd name="connsiteY655" fmla="*/ 1174440 h 2818655"/>
                  <a:gd name="connsiteX656" fmla="*/ 3018389 w 3390054"/>
                  <a:gd name="connsiteY656" fmla="*/ 1141291 h 2818655"/>
                  <a:gd name="connsiteX657" fmla="*/ 2965591 w 3390054"/>
                  <a:gd name="connsiteY657" fmla="*/ 1184858 h 2818655"/>
                  <a:gd name="connsiteX658" fmla="*/ 2948970 w 3390054"/>
                  <a:gd name="connsiteY658" fmla="*/ 1185805 h 2818655"/>
                  <a:gd name="connsiteX659" fmla="*/ 2946036 w 3390054"/>
                  <a:gd name="connsiteY659" fmla="*/ 1178229 h 2818655"/>
                  <a:gd name="connsiteX660" fmla="*/ 2935281 w 3390054"/>
                  <a:gd name="connsiteY660" fmla="*/ 1112876 h 2818655"/>
                  <a:gd name="connsiteX661" fmla="*/ 2935281 w 3390054"/>
                  <a:gd name="connsiteY661" fmla="*/ 1111929 h 2818655"/>
                  <a:gd name="connsiteX662" fmla="*/ 2933326 w 3390054"/>
                  <a:gd name="connsiteY662" fmla="*/ 1086357 h 2818655"/>
                  <a:gd name="connsiteX663" fmla="*/ 2931370 w 3390054"/>
                  <a:gd name="connsiteY663" fmla="*/ 1045630 h 2818655"/>
                  <a:gd name="connsiteX664" fmla="*/ 2945058 w 3390054"/>
                  <a:gd name="connsiteY664" fmla="*/ 1039000 h 2818655"/>
                  <a:gd name="connsiteX665" fmla="*/ 2956792 w 3390054"/>
                  <a:gd name="connsiteY665" fmla="*/ 1047525 h 2818655"/>
                  <a:gd name="connsiteX666" fmla="*/ 2979279 w 3390054"/>
                  <a:gd name="connsiteY666" fmla="*/ 1062679 h 2818655"/>
                  <a:gd name="connsiteX667" fmla="*/ 2993946 w 3390054"/>
                  <a:gd name="connsiteY667" fmla="*/ 1061732 h 2818655"/>
                  <a:gd name="connsiteX668" fmla="*/ 2996879 w 3390054"/>
                  <a:gd name="connsiteY668" fmla="*/ 1042789 h 2818655"/>
                  <a:gd name="connsiteX669" fmla="*/ 2955814 w 3390054"/>
                  <a:gd name="connsiteY669" fmla="*/ 985961 h 2818655"/>
                  <a:gd name="connsiteX670" fmla="*/ 2952881 w 3390054"/>
                  <a:gd name="connsiteY670" fmla="*/ 976490 h 2818655"/>
                  <a:gd name="connsiteX671" fmla="*/ 2965591 w 3390054"/>
                  <a:gd name="connsiteY671" fmla="*/ 971754 h 2818655"/>
                  <a:gd name="connsiteX672" fmla="*/ 2987102 w 3390054"/>
                  <a:gd name="connsiteY672" fmla="*/ 979331 h 2818655"/>
                  <a:gd name="connsiteX673" fmla="*/ 2998835 w 3390054"/>
                  <a:gd name="connsiteY673" fmla="*/ 975543 h 2818655"/>
                  <a:gd name="connsiteX674" fmla="*/ 3001768 w 3390054"/>
                  <a:gd name="connsiteY674" fmla="*/ 947129 h 2818655"/>
                  <a:gd name="connsiteX675" fmla="*/ 2960703 w 3390054"/>
                  <a:gd name="connsiteY675" fmla="*/ 908297 h 2818655"/>
                  <a:gd name="connsiteX676" fmla="*/ 2905949 w 3390054"/>
                  <a:gd name="connsiteY676" fmla="*/ 879883 h 2818655"/>
                  <a:gd name="connsiteX677" fmla="*/ 2858039 w 3390054"/>
                  <a:gd name="connsiteY677" fmla="*/ 855258 h 2818655"/>
                  <a:gd name="connsiteX678" fmla="*/ 2854128 w 3390054"/>
                  <a:gd name="connsiteY678" fmla="*/ 845786 h 2818655"/>
                  <a:gd name="connsiteX679" fmla="*/ 2865861 w 3390054"/>
                  <a:gd name="connsiteY679" fmla="*/ 840104 h 2818655"/>
                  <a:gd name="connsiteX680" fmla="*/ 2907904 w 3390054"/>
                  <a:gd name="connsiteY680" fmla="*/ 843892 h 2818655"/>
                  <a:gd name="connsiteX681" fmla="*/ 2931370 w 3390054"/>
                  <a:gd name="connsiteY681" fmla="*/ 829685 h 2818655"/>
                  <a:gd name="connsiteX682" fmla="*/ 2928437 w 3390054"/>
                  <a:gd name="connsiteY682" fmla="*/ 816425 h 2818655"/>
                  <a:gd name="connsiteX683" fmla="*/ 2879550 w 3390054"/>
                  <a:gd name="connsiteY683" fmla="*/ 794641 h 2818655"/>
                  <a:gd name="connsiteX684" fmla="*/ 2854128 w 3390054"/>
                  <a:gd name="connsiteY684" fmla="*/ 788011 h 2818655"/>
                  <a:gd name="connsiteX685" fmla="*/ 2848262 w 3390054"/>
                  <a:gd name="connsiteY685" fmla="*/ 781381 h 2818655"/>
                  <a:gd name="connsiteX686" fmla="*/ 2851195 w 3390054"/>
                  <a:gd name="connsiteY686" fmla="*/ 773804 h 2818655"/>
                  <a:gd name="connsiteX687" fmla="*/ 2923548 w 3390054"/>
                  <a:gd name="connsiteY687" fmla="*/ 680039 h 2818655"/>
                  <a:gd name="connsiteX688" fmla="*/ 2917682 w 3390054"/>
                  <a:gd name="connsiteY688" fmla="*/ 654466 h 2818655"/>
                  <a:gd name="connsiteX689" fmla="*/ 2891283 w 3390054"/>
                  <a:gd name="connsiteY689" fmla="*/ 661096 h 2818655"/>
                  <a:gd name="connsiteX690" fmla="*/ 2868794 w 3390054"/>
                  <a:gd name="connsiteY690" fmla="*/ 680039 h 2818655"/>
                  <a:gd name="connsiteX691" fmla="*/ 2844351 w 3390054"/>
                  <a:gd name="connsiteY691" fmla="*/ 700875 h 2818655"/>
                  <a:gd name="connsiteX692" fmla="*/ 2831640 w 3390054"/>
                  <a:gd name="connsiteY692" fmla="*/ 698981 h 2818655"/>
                  <a:gd name="connsiteX693" fmla="*/ 2830663 w 3390054"/>
                  <a:gd name="connsiteY693" fmla="*/ 691404 h 2818655"/>
                  <a:gd name="connsiteX694" fmla="*/ 2836529 w 3390054"/>
                  <a:gd name="connsiteY694" fmla="*/ 673409 h 2818655"/>
                  <a:gd name="connsiteX695" fmla="*/ 2850217 w 3390054"/>
                  <a:gd name="connsiteY695" fmla="*/ 619422 h 2818655"/>
                  <a:gd name="connsiteX696" fmla="*/ 2844351 w 3390054"/>
                  <a:gd name="connsiteY696" fmla="*/ 586273 h 2818655"/>
                  <a:gd name="connsiteX697" fmla="*/ 2839462 w 3390054"/>
                  <a:gd name="connsiteY697" fmla="*/ 585326 h 2818655"/>
                  <a:gd name="connsiteX698" fmla="*/ 2815018 w 3390054"/>
                  <a:gd name="connsiteY698" fmla="*/ 604268 h 2818655"/>
                  <a:gd name="connsiteX699" fmla="*/ 2804264 w 3390054"/>
                  <a:gd name="connsiteY699" fmla="*/ 614687 h 2818655"/>
                  <a:gd name="connsiteX700" fmla="*/ 2792531 w 3390054"/>
                  <a:gd name="connsiteY700" fmla="*/ 613739 h 2818655"/>
                  <a:gd name="connsiteX701" fmla="*/ 2789597 w 3390054"/>
                  <a:gd name="connsiteY701" fmla="*/ 607110 h 2818655"/>
                  <a:gd name="connsiteX702" fmla="*/ 2791553 w 3390054"/>
                  <a:gd name="connsiteY702" fmla="*/ 590061 h 2818655"/>
                  <a:gd name="connsiteX703" fmla="*/ 2783730 w 3390054"/>
                  <a:gd name="connsiteY703" fmla="*/ 542705 h 2818655"/>
                  <a:gd name="connsiteX704" fmla="*/ 2759287 w 3390054"/>
                  <a:gd name="connsiteY704" fmla="*/ 619422 h 2818655"/>
                  <a:gd name="connsiteX705" fmla="*/ 2757332 w 3390054"/>
                  <a:gd name="connsiteY705" fmla="*/ 644048 h 2818655"/>
                  <a:gd name="connsiteX706" fmla="*/ 2748532 w 3390054"/>
                  <a:gd name="connsiteY706" fmla="*/ 621317 h 2818655"/>
                  <a:gd name="connsiteX707" fmla="*/ 2733866 w 3390054"/>
                  <a:gd name="connsiteY707" fmla="*/ 591009 h 2818655"/>
                  <a:gd name="connsiteX708" fmla="*/ 2733866 w 3390054"/>
                  <a:gd name="connsiteY708" fmla="*/ 603321 h 2818655"/>
                  <a:gd name="connsiteX709" fmla="*/ 2730933 w 3390054"/>
                  <a:gd name="connsiteY709" fmla="*/ 634576 h 2818655"/>
                  <a:gd name="connsiteX710" fmla="*/ 2723111 w 3390054"/>
                  <a:gd name="connsiteY710" fmla="*/ 640259 h 2818655"/>
                  <a:gd name="connsiteX711" fmla="*/ 2714311 w 3390054"/>
                  <a:gd name="connsiteY711" fmla="*/ 633629 h 2818655"/>
                  <a:gd name="connsiteX712" fmla="*/ 2711378 w 3390054"/>
                  <a:gd name="connsiteY712" fmla="*/ 624158 h 2818655"/>
                  <a:gd name="connsiteX713" fmla="*/ 2693778 w 3390054"/>
                  <a:gd name="connsiteY713" fmla="*/ 583431 h 2818655"/>
                  <a:gd name="connsiteX714" fmla="*/ 2686934 w 3390054"/>
                  <a:gd name="connsiteY714" fmla="*/ 612792 h 2818655"/>
                  <a:gd name="connsiteX715" fmla="*/ 2682046 w 3390054"/>
                  <a:gd name="connsiteY715" fmla="*/ 636471 h 2818655"/>
                  <a:gd name="connsiteX716" fmla="*/ 2673246 w 3390054"/>
                  <a:gd name="connsiteY716" fmla="*/ 642154 h 2818655"/>
                  <a:gd name="connsiteX717" fmla="*/ 2665423 w 3390054"/>
                  <a:gd name="connsiteY717" fmla="*/ 637418 h 2818655"/>
                  <a:gd name="connsiteX718" fmla="*/ 2658579 w 3390054"/>
                  <a:gd name="connsiteY718" fmla="*/ 616581 h 2818655"/>
                  <a:gd name="connsiteX719" fmla="*/ 2624358 w 3390054"/>
                  <a:gd name="connsiteY719" fmla="*/ 588167 h 2818655"/>
                  <a:gd name="connsiteX720" fmla="*/ 2615559 w 3390054"/>
                  <a:gd name="connsiteY720" fmla="*/ 591009 h 2818655"/>
                  <a:gd name="connsiteX721" fmla="*/ 2617514 w 3390054"/>
                  <a:gd name="connsiteY721" fmla="*/ 582484 h 2818655"/>
                  <a:gd name="connsiteX722" fmla="*/ 2619469 w 3390054"/>
                  <a:gd name="connsiteY722" fmla="*/ 538917 h 2818655"/>
                  <a:gd name="connsiteX723" fmla="*/ 2573516 w 3390054"/>
                  <a:gd name="connsiteY723" fmla="*/ 586273 h 2818655"/>
                  <a:gd name="connsiteX724" fmla="*/ 2565694 w 3390054"/>
                  <a:gd name="connsiteY724" fmla="*/ 595744 h 2818655"/>
                  <a:gd name="connsiteX725" fmla="*/ 2538317 w 3390054"/>
                  <a:gd name="connsiteY725" fmla="*/ 628893 h 2818655"/>
                  <a:gd name="connsiteX726" fmla="*/ 2555916 w 3390054"/>
                  <a:gd name="connsiteY726" fmla="*/ 590061 h 2818655"/>
                  <a:gd name="connsiteX727" fmla="*/ 2575471 w 3390054"/>
                  <a:gd name="connsiteY727" fmla="*/ 505767 h 2818655"/>
                  <a:gd name="connsiteX728" fmla="*/ 2565694 w 3390054"/>
                  <a:gd name="connsiteY728" fmla="*/ 498190 h 2818655"/>
                  <a:gd name="connsiteX729" fmla="*/ 2526584 w 3390054"/>
                  <a:gd name="connsiteY729" fmla="*/ 517133 h 2818655"/>
                  <a:gd name="connsiteX730" fmla="*/ 2521695 w 3390054"/>
                  <a:gd name="connsiteY730" fmla="*/ 524709 h 2818655"/>
                  <a:gd name="connsiteX731" fmla="*/ 2516806 w 3390054"/>
                  <a:gd name="connsiteY731" fmla="*/ 517133 h 2818655"/>
                  <a:gd name="connsiteX732" fmla="*/ 2509962 w 3390054"/>
                  <a:gd name="connsiteY732" fmla="*/ 507661 h 2818655"/>
                  <a:gd name="connsiteX733" fmla="*/ 2439565 w 3390054"/>
                  <a:gd name="connsiteY733" fmla="*/ 451780 h 2818655"/>
                  <a:gd name="connsiteX734" fmla="*/ 2436631 w 3390054"/>
                  <a:gd name="connsiteY734" fmla="*/ 451780 h 2818655"/>
                  <a:gd name="connsiteX735" fmla="*/ 2426854 w 3390054"/>
                  <a:gd name="connsiteY735" fmla="*/ 458410 h 2818655"/>
                  <a:gd name="connsiteX736" fmla="*/ 2431742 w 3390054"/>
                  <a:gd name="connsiteY736" fmla="*/ 497243 h 2818655"/>
                  <a:gd name="connsiteX737" fmla="*/ 2442498 w 3390054"/>
                  <a:gd name="connsiteY737" fmla="*/ 524709 h 2818655"/>
                  <a:gd name="connsiteX738" fmla="*/ 2421965 w 3390054"/>
                  <a:gd name="connsiteY738" fmla="*/ 501979 h 2818655"/>
                  <a:gd name="connsiteX739" fmla="*/ 2380900 w 3390054"/>
                  <a:gd name="connsiteY739" fmla="*/ 460305 h 2818655"/>
                  <a:gd name="connsiteX740" fmla="*/ 2377967 w 3390054"/>
                  <a:gd name="connsiteY740" fmla="*/ 457463 h 2818655"/>
                  <a:gd name="connsiteX741" fmla="*/ 2335924 w 3390054"/>
                  <a:gd name="connsiteY741" fmla="*/ 435679 h 2818655"/>
                  <a:gd name="connsiteX742" fmla="*/ 2333968 w 3390054"/>
                  <a:gd name="connsiteY742" fmla="*/ 482089 h 2818655"/>
                  <a:gd name="connsiteX743" fmla="*/ 2336901 w 3390054"/>
                  <a:gd name="connsiteY743" fmla="*/ 492507 h 2818655"/>
                  <a:gd name="connsiteX744" fmla="*/ 2345701 w 3390054"/>
                  <a:gd name="connsiteY744" fmla="*/ 521868 h 2818655"/>
                  <a:gd name="connsiteX745" fmla="*/ 2354500 w 3390054"/>
                  <a:gd name="connsiteY745" fmla="*/ 543652 h 2818655"/>
                  <a:gd name="connsiteX746" fmla="*/ 2336901 w 3390054"/>
                  <a:gd name="connsiteY746" fmla="*/ 528498 h 2818655"/>
                  <a:gd name="connsiteX747" fmla="*/ 2290948 w 3390054"/>
                  <a:gd name="connsiteY747" fmla="*/ 499137 h 2818655"/>
                  <a:gd name="connsiteX748" fmla="*/ 2280192 w 3390054"/>
                  <a:gd name="connsiteY748" fmla="*/ 494401 h 2818655"/>
                  <a:gd name="connsiteX749" fmla="*/ 2241082 w 3390054"/>
                  <a:gd name="connsiteY749" fmla="*/ 478300 h 2818655"/>
                  <a:gd name="connsiteX750" fmla="*/ 2233260 w 3390054"/>
                  <a:gd name="connsiteY750" fmla="*/ 476406 h 2818655"/>
                  <a:gd name="connsiteX751" fmla="*/ 2238149 w 3390054"/>
                  <a:gd name="connsiteY751" fmla="*/ 469776 h 2818655"/>
                  <a:gd name="connsiteX752" fmla="*/ 2276281 w 3390054"/>
                  <a:gd name="connsiteY752" fmla="*/ 397794 h 2818655"/>
                  <a:gd name="connsiteX753" fmla="*/ 2266504 w 3390054"/>
                  <a:gd name="connsiteY753" fmla="*/ 354226 h 2818655"/>
                  <a:gd name="connsiteX754" fmla="*/ 2254771 w 3390054"/>
                  <a:gd name="connsiteY754" fmla="*/ 349491 h 2818655"/>
                  <a:gd name="connsiteX755" fmla="*/ 2220550 w 3390054"/>
                  <a:gd name="connsiteY755" fmla="*/ 363697 h 2818655"/>
                  <a:gd name="connsiteX756" fmla="*/ 2185351 w 3390054"/>
                  <a:gd name="connsiteY756" fmla="*/ 394006 h 2818655"/>
                  <a:gd name="connsiteX757" fmla="*/ 2146241 w 3390054"/>
                  <a:gd name="connsiteY757" fmla="*/ 427155 h 2818655"/>
                  <a:gd name="connsiteX758" fmla="*/ 2131575 w 3390054"/>
                  <a:gd name="connsiteY758" fmla="*/ 425261 h 2818655"/>
                  <a:gd name="connsiteX759" fmla="*/ 2129620 w 3390054"/>
                  <a:gd name="connsiteY759" fmla="*/ 415789 h 2818655"/>
                  <a:gd name="connsiteX760" fmla="*/ 2138419 w 3390054"/>
                  <a:gd name="connsiteY760" fmla="*/ 387376 h 2818655"/>
                  <a:gd name="connsiteX761" fmla="*/ 2159929 w 3390054"/>
                  <a:gd name="connsiteY761" fmla="*/ 301187 h 2818655"/>
                  <a:gd name="connsiteX762" fmla="*/ 2149174 w 3390054"/>
                  <a:gd name="connsiteY762" fmla="*/ 246254 h 2818655"/>
                  <a:gd name="connsiteX763" fmla="*/ 2137442 w 3390054"/>
                  <a:gd name="connsiteY763" fmla="*/ 244359 h 2818655"/>
                  <a:gd name="connsiteX764" fmla="*/ 2097354 w 3390054"/>
                  <a:gd name="connsiteY764" fmla="*/ 274668 h 2818655"/>
                  <a:gd name="connsiteX765" fmla="*/ 2079754 w 3390054"/>
                  <a:gd name="connsiteY765" fmla="*/ 290769 h 2818655"/>
                  <a:gd name="connsiteX766" fmla="*/ 2065088 w 3390054"/>
                  <a:gd name="connsiteY766" fmla="*/ 289822 h 2818655"/>
                  <a:gd name="connsiteX767" fmla="*/ 2062155 w 3390054"/>
                  <a:gd name="connsiteY767" fmla="*/ 282244 h 2818655"/>
                  <a:gd name="connsiteX768" fmla="*/ 2064111 w 3390054"/>
                  <a:gd name="connsiteY768" fmla="*/ 256672 h 2818655"/>
                  <a:gd name="connsiteX769" fmla="*/ 2047489 w 3390054"/>
                  <a:gd name="connsiteY769" fmla="*/ 177113 h 2818655"/>
                  <a:gd name="connsiteX770" fmla="*/ 2006423 w 3390054"/>
                  <a:gd name="connsiteY770" fmla="*/ 302134 h 2818655"/>
                  <a:gd name="connsiteX771" fmla="*/ 2004468 w 3390054"/>
                  <a:gd name="connsiteY771" fmla="*/ 326760 h 2818655"/>
                  <a:gd name="connsiteX772" fmla="*/ 1995668 w 3390054"/>
                  <a:gd name="connsiteY772" fmla="*/ 304029 h 2818655"/>
                  <a:gd name="connsiteX773" fmla="*/ 1970247 w 3390054"/>
                  <a:gd name="connsiteY773" fmla="*/ 251936 h 2818655"/>
                  <a:gd name="connsiteX774" fmla="*/ 1967314 w 3390054"/>
                  <a:gd name="connsiteY774" fmla="*/ 248148 h 2818655"/>
                  <a:gd name="connsiteX775" fmla="*/ 1966336 w 3390054"/>
                  <a:gd name="connsiteY775" fmla="*/ 276562 h 2818655"/>
                  <a:gd name="connsiteX776" fmla="*/ 1961447 w 3390054"/>
                  <a:gd name="connsiteY776" fmla="*/ 325813 h 2818655"/>
                  <a:gd name="connsiteX777" fmla="*/ 1951670 w 3390054"/>
                  <a:gd name="connsiteY777" fmla="*/ 333389 h 2818655"/>
                  <a:gd name="connsiteX778" fmla="*/ 1939937 w 3390054"/>
                  <a:gd name="connsiteY778" fmla="*/ 325813 h 2818655"/>
                  <a:gd name="connsiteX779" fmla="*/ 1936026 w 3390054"/>
                  <a:gd name="connsiteY779" fmla="*/ 310659 h 2818655"/>
                  <a:gd name="connsiteX780" fmla="*/ 1902783 w 3390054"/>
                  <a:gd name="connsiteY780" fmla="*/ 241518 h 2818655"/>
                  <a:gd name="connsiteX781" fmla="*/ 1889094 w 3390054"/>
                  <a:gd name="connsiteY781" fmla="*/ 292663 h 2818655"/>
                  <a:gd name="connsiteX782" fmla="*/ 1880294 w 3390054"/>
                  <a:gd name="connsiteY782" fmla="*/ 329601 h 2818655"/>
                  <a:gd name="connsiteX783" fmla="*/ 1870517 w 3390054"/>
                  <a:gd name="connsiteY783" fmla="*/ 337178 h 2818655"/>
                  <a:gd name="connsiteX784" fmla="*/ 1860740 w 3390054"/>
                  <a:gd name="connsiteY784" fmla="*/ 330548 h 2818655"/>
                  <a:gd name="connsiteX785" fmla="*/ 1849984 w 3390054"/>
                  <a:gd name="connsiteY785" fmla="*/ 298346 h 2818655"/>
                  <a:gd name="connsiteX786" fmla="*/ 1792297 w 3390054"/>
                  <a:gd name="connsiteY786" fmla="*/ 251936 h 2818655"/>
                  <a:gd name="connsiteX787" fmla="*/ 1783498 w 3390054"/>
                  <a:gd name="connsiteY787" fmla="*/ 254778 h 2818655"/>
                  <a:gd name="connsiteX788" fmla="*/ 1785453 w 3390054"/>
                  <a:gd name="connsiteY788" fmla="*/ 246254 h 2818655"/>
                  <a:gd name="connsiteX789" fmla="*/ 1788386 w 3390054"/>
                  <a:gd name="connsiteY789" fmla="*/ 175219 h 2818655"/>
                  <a:gd name="connsiteX790" fmla="*/ 1782520 w 3390054"/>
                  <a:gd name="connsiteY790" fmla="*/ 174272 h 2818655"/>
                  <a:gd name="connsiteX791" fmla="*/ 1709189 w 3390054"/>
                  <a:gd name="connsiteY791" fmla="*/ 250042 h 2818655"/>
                  <a:gd name="connsiteX792" fmla="*/ 1696479 w 3390054"/>
                  <a:gd name="connsiteY792" fmla="*/ 265196 h 2818655"/>
                  <a:gd name="connsiteX793" fmla="*/ 1669102 w 3390054"/>
                  <a:gd name="connsiteY793" fmla="*/ 298346 h 2818655"/>
                  <a:gd name="connsiteX794" fmla="*/ 1686701 w 3390054"/>
                  <a:gd name="connsiteY794" fmla="*/ 259513 h 2818655"/>
                  <a:gd name="connsiteX795" fmla="*/ 1717011 w 3390054"/>
                  <a:gd name="connsiteY795" fmla="*/ 124074 h 2818655"/>
                  <a:gd name="connsiteX796" fmla="*/ 1700390 w 3390054"/>
                  <a:gd name="connsiteY796" fmla="*/ 109867 h 2818655"/>
                  <a:gd name="connsiteX797" fmla="*/ 1634880 w 3390054"/>
                  <a:gd name="connsiteY797" fmla="*/ 140175 h 2818655"/>
                  <a:gd name="connsiteX798" fmla="*/ 1629992 w 3390054"/>
                  <a:gd name="connsiteY798" fmla="*/ 147752 h 2818655"/>
                  <a:gd name="connsiteX799" fmla="*/ 1625103 w 3390054"/>
                  <a:gd name="connsiteY799" fmla="*/ 140175 h 2818655"/>
                  <a:gd name="connsiteX800" fmla="*/ 1614348 w 3390054"/>
                  <a:gd name="connsiteY800" fmla="*/ 124074 h 2818655"/>
                  <a:gd name="connsiteX801" fmla="*/ 1500930 w 3390054"/>
                  <a:gd name="connsiteY801" fmla="*/ 35044 h 2818655"/>
                  <a:gd name="connsiteX802" fmla="*/ 1496041 w 3390054"/>
                  <a:gd name="connsiteY802" fmla="*/ 35044 h 2818655"/>
                  <a:gd name="connsiteX803" fmla="*/ 1478441 w 3390054"/>
                  <a:gd name="connsiteY803" fmla="*/ 46409 h 2818655"/>
                  <a:gd name="connsiteX804" fmla="*/ 1485285 w 3390054"/>
                  <a:gd name="connsiteY804" fmla="*/ 110814 h 2818655"/>
                  <a:gd name="connsiteX805" fmla="*/ 1496041 w 3390054"/>
                  <a:gd name="connsiteY805" fmla="*/ 138281 h 2818655"/>
                  <a:gd name="connsiteX806" fmla="*/ 1475508 w 3390054"/>
                  <a:gd name="connsiteY806" fmla="*/ 115550 h 2818655"/>
                  <a:gd name="connsiteX807" fmla="*/ 1409999 w 3390054"/>
                  <a:gd name="connsiteY807" fmla="*/ 49251 h 2818655"/>
                  <a:gd name="connsiteX808" fmla="*/ 1406088 w 3390054"/>
                  <a:gd name="connsiteY808" fmla="*/ 45462 h 2818655"/>
                  <a:gd name="connsiteX809" fmla="*/ 1346446 w 3390054"/>
                  <a:gd name="connsiteY809" fmla="*/ 7577 h 2818655"/>
                  <a:gd name="connsiteX810" fmla="*/ 1336668 w 3390054"/>
                  <a:gd name="connsiteY810" fmla="*/ 10418 h 2818655"/>
                  <a:gd name="connsiteX811" fmla="*/ 1331779 w 3390054"/>
                  <a:gd name="connsiteY811" fmla="*/ 88083 h 2818655"/>
                  <a:gd name="connsiteX812" fmla="*/ 1335690 w 3390054"/>
                  <a:gd name="connsiteY812" fmla="*/ 104184 h 2818655"/>
                  <a:gd name="connsiteX813" fmla="*/ 1350357 w 3390054"/>
                  <a:gd name="connsiteY813" fmla="*/ 150594 h 2818655"/>
                  <a:gd name="connsiteX814" fmla="*/ 1359156 w 3390054"/>
                  <a:gd name="connsiteY814" fmla="*/ 172377 h 2818655"/>
                  <a:gd name="connsiteX815" fmla="*/ 1341557 w 3390054"/>
                  <a:gd name="connsiteY815" fmla="*/ 157223 h 2818655"/>
                  <a:gd name="connsiteX816" fmla="*/ 1269204 w 3390054"/>
                  <a:gd name="connsiteY816" fmla="*/ 109867 h 2818655"/>
                  <a:gd name="connsiteX817" fmla="*/ 1251604 w 3390054"/>
                  <a:gd name="connsiteY817" fmla="*/ 102290 h 2818655"/>
                  <a:gd name="connsiteX818" fmla="*/ 1154808 w 3390054"/>
                  <a:gd name="connsiteY818" fmla="*/ 71982 h 2818655"/>
                  <a:gd name="connsiteX819" fmla="*/ 1122542 w 3390054"/>
                  <a:gd name="connsiteY819" fmla="*/ 82400 h 2818655"/>
                  <a:gd name="connsiteX820" fmla="*/ 1122542 w 3390054"/>
                  <a:gd name="connsiteY820" fmla="*/ 194162 h 2818655"/>
                  <a:gd name="connsiteX821" fmla="*/ 1127431 w 3390054"/>
                  <a:gd name="connsiteY821" fmla="*/ 211210 h 2818655"/>
                  <a:gd name="connsiteX822" fmla="*/ 1131342 w 3390054"/>
                  <a:gd name="connsiteY822" fmla="*/ 222575 h 2818655"/>
                  <a:gd name="connsiteX823" fmla="*/ 1133297 w 3390054"/>
                  <a:gd name="connsiteY823" fmla="*/ 228258 h 2818655"/>
                  <a:gd name="connsiteX824" fmla="*/ 1137208 w 3390054"/>
                  <a:gd name="connsiteY824" fmla="*/ 240571 h 2818655"/>
                  <a:gd name="connsiteX825" fmla="*/ 1112765 w 3390054"/>
                  <a:gd name="connsiteY825" fmla="*/ 228258 h 2818655"/>
                  <a:gd name="connsiteX826" fmla="*/ 1096143 w 3390054"/>
                  <a:gd name="connsiteY826" fmla="*/ 219734 h 2818655"/>
                  <a:gd name="connsiteX827" fmla="*/ 1082455 w 3390054"/>
                  <a:gd name="connsiteY827" fmla="*/ 225417 h 2818655"/>
                  <a:gd name="connsiteX828" fmla="*/ 1084410 w 3390054"/>
                  <a:gd name="connsiteY828" fmla="*/ 269932 h 2818655"/>
                  <a:gd name="connsiteX829" fmla="*/ 1085388 w 3390054"/>
                  <a:gd name="connsiteY829" fmla="*/ 271826 h 2818655"/>
                  <a:gd name="connsiteX830" fmla="*/ 1132319 w 3390054"/>
                  <a:gd name="connsiteY830" fmla="*/ 338125 h 2818655"/>
                  <a:gd name="connsiteX831" fmla="*/ 1146986 w 3390054"/>
                  <a:gd name="connsiteY831" fmla="*/ 355173 h 2818655"/>
                  <a:gd name="connsiteX832" fmla="*/ 1126453 w 3390054"/>
                  <a:gd name="connsiteY832" fmla="*/ 346649 h 2818655"/>
                  <a:gd name="connsiteX833" fmla="*/ 1008146 w 3390054"/>
                  <a:gd name="connsiteY833" fmla="*/ 314447 h 2818655"/>
                  <a:gd name="connsiteX834" fmla="*/ 997391 w 3390054"/>
                  <a:gd name="connsiteY834" fmla="*/ 314447 h 2818655"/>
                  <a:gd name="connsiteX835" fmla="*/ 910372 w 3390054"/>
                  <a:gd name="connsiteY835" fmla="*/ 343808 h 2818655"/>
                  <a:gd name="connsiteX836" fmla="*/ 907438 w 3390054"/>
                  <a:gd name="connsiteY836" fmla="*/ 361803 h 2818655"/>
                  <a:gd name="connsiteX837" fmla="*/ 1008146 w 3390054"/>
                  <a:gd name="connsiteY837" fmla="*/ 427155 h 2818655"/>
                  <a:gd name="connsiteX838" fmla="*/ 1044323 w 3390054"/>
                  <a:gd name="connsiteY838" fmla="*/ 441362 h 2818655"/>
                  <a:gd name="connsiteX839" fmla="*/ 1005213 w 3390054"/>
                  <a:gd name="connsiteY839" fmla="*/ 437574 h 2818655"/>
                  <a:gd name="connsiteX840" fmla="*/ 935793 w 3390054"/>
                  <a:gd name="connsiteY840" fmla="*/ 433785 h 2818655"/>
                  <a:gd name="connsiteX841" fmla="*/ 742199 w 3390054"/>
                  <a:gd name="connsiteY841" fmla="*/ 507661 h 2818655"/>
                  <a:gd name="connsiteX842" fmla="*/ 738288 w 3390054"/>
                  <a:gd name="connsiteY842" fmla="*/ 528498 h 2818655"/>
                  <a:gd name="connsiteX843" fmla="*/ 945570 w 3390054"/>
                  <a:gd name="connsiteY843" fmla="*/ 600480 h 2818655"/>
                  <a:gd name="connsiteX844" fmla="*/ 982724 w 3390054"/>
                  <a:gd name="connsiteY844" fmla="*/ 607110 h 2818655"/>
                  <a:gd name="connsiteX845" fmla="*/ 945570 w 3390054"/>
                  <a:gd name="connsiteY845" fmla="*/ 611846 h 2818655"/>
                  <a:gd name="connsiteX846" fmla="*/ 921127 w 3390054"/>
                  <a:gd name="connsiteY846" fmla="*/ 614687 h 2818655"/>
                  <a:gd name="connsiteX847" fmla="*/ 798909 w 3390054"/>
                  <a:gd name="connsiteY847" fmla="*/ 633629 h 2818655"/>
                  <a:gd name="connsiteX848" fmla="*/ 791087 w 3390054"/>
                  <a:gd name="connsiteY848" fmla="*/ 635524 h 2818655"/>
                  <a:gd name="connsiteX849" fmla="*/ 707978 w 3390054"/>
                  <a:gd name="connsiteY849" fmla="*/ 679092 h 2818655"/>
                  <a:gd name="connsiteX850" fmla="*/ 707978 w 3390054"/>
                  <a:gd name="connsiteY850" fmla="*/ 697087 h 2818655"/>
                  <a:gd name="connsiteX851" fmla="*/ 807708 w 3390054"/>
                  <a:gd name="connsiteY851" fmla="*/ 732131 h 2818655"/>
                  <a:gd name="connsiteX852" fmla="*/ 844863 w 3390054"/>
                  <a:gd name="connsiteY852" fmla="*/ 736866 h 2818655"/>
                  <a:gd name="connsiteX853" fmla="*/ 807708 w 3390054"/>
                  <a:gd name="connsiteY853" fmla="*/ 742549 h 2818655"/>
                  <a:gd name="connsiteX854" fmla="*/ 736333 w 3390054"/>
                  <a:gd name="connsiteY854" fmla="*/ 778540 h 2818655"/>
                  <a:gd name="connsiteX855" fmla="*/ 799887 w 3390054"/>
                  <a:gd name="connsiteY855" fmla="*/ 821161 h 2818655"/>
                  <a:gd name="connsiteX856" fmla="*/ 817486 w 3390054"/>
                  <a:gd name="connsiteY856" fmla="*/ 824002 h 2818655"/>
                  <a:gd name="connsiteX857" fmla="*/ 801842 w 3390054"/>
                  <a:gd name="connsiteY857" fmla="*/ 830632 h 2818655"/>
                  <a:gd name="connsiteX858" fmla="*/ 620959 w 3390054"/>
                  <a:gd name="connsiteY858" fmla="*/ 1018163 h 2818655"/>
                  <a:gd name="connsiteX859" fmla="*/ 626825 w 3390054"/>
                  <a:gd name="connsiteY859" fmla="*/ 1057943 h 2818655"/>
                  <a:gd name="connsiteX860" fmla="*/ 630736 w 3390054"/>
                  <a:gd name="connsiteY860" fmla="*/ 1070256 h 2818655"/>
                  <a:gd name="connsiteX861" fmla="*/ 619003 w 3390054"/>
                  <a:gd name="connsiteY861" fmla="*/ 1064573 h 2818655"/>
                  <a:gd name="connsiteX862" fmla="*/ 544695 w 3390054"/>
                  <a:gd name="connsiteY862" fmla="*/ 1043736 h 2818655"/>
                  <a:gd name="connsiteX863" fmla="*/ 513407 w 3390054"/>
                  <a:gd name="connsiteY863" fmla="*/ 1054155 h 2818655"/>
                  <a:gd name="connsiteX864" fmla="*/ 513407 w 3390054"/>
                  <a:gd name="connsiteY864" fmla="*/ 1165916 h 2818655"/>
                  <a:gd name="connsiteX865" fmla="*/ 518296 w 3390054"/>
                  <a:gd name="connsiteY865" fmla="*/ 1182964 h 2818655"/>
                  <a:gd name="connsiteX866" fmla="*/ 522207 w 3390054"/>
                  <a:gd name="connsiteY866" fmla="*/ 1194330 h 2818655"/>
                  <a:gd name="connsiteX867" fmla="*/ 524163 w 3390054"/>
                  <a:gd name="connsiteY867" fmla="*/ 1200012 h 2818655"/>
                  <a:gd name="connsiteX868" fmla="*/ 528073 w 3390054"/>
                  <a:gd name="connsiteY868" fmla="*/ 1212325 h 2818655"/>
                  <a:gd name="connsiteX869" fmla="*/ 503629 w 3390054"/>
                  <a:gd name="connsiteY869" fmla="*/ 1200012 h 2818655"/>
                  <a:gd name="connsiteX870" fmla="*/ 487008 w 3390054"/>
                  <a:gd name="connsiteY870" fmla="*/ 1191488 h 2818655"/>
                  <a:gd name="connsiteX871" fmla="*/ 473319 w 3390054"/>
                  <a:gd name="connsiteY871" fmla="*/ 1197171 h 2818655"/>
                  <a:gd name="connsiteX872" fmla="*/ 475275 w 3390054"/>
                  <a:gd name="connsiteY872" fmla="*/ 1240739 h 2818655"/>
                  <a:gd name="connsiteX873" fmla="*/ 476253 w 3390054"/>
                  <a:gd name="connsiteY873" fmla="*/ 1242633 h 2818655"/>
                  <a:gd name="connsiteX874" fmla="*/ 523185 w 3390054"/>
                  <a:gd name="connsiteY874" fmla="*/ 1308932 h 2818655"/>
                  <a:gd name="connsiteX875" fmla="*/ 537851 w 3390054"/>
                  <a:gd name="connsiteY875" fmla="*/ 1325980 h 2818655"/>
                  <a:gd name="connsiteX876" fmla="*/ 516340 w 3390054"/>
                  <a:gd name="connsiteY876" fmla="*/ 1317456 h 2818655"/>
                  <a:gd name="connsiteX877" fmla="*/ 398033 w 3390054"/>
                  <a:gd name="connsiteY877" fmla="*/ 1285254 h 2818655"/>
                  <a:gd name="connsiteX878" fmla="*/ 387278 w 3390054"/>
                  <a:gd name="connsiteY878" fmla="*/ 1285254 h 2818655"/>
                  <a:gd name="connsiteX879" fmla="*/ 300259 w 3390054"/>
                  <a:gd name="connsiteY879" fmla="*/ 1314615 h 2818655"/>
                  <a:gd name="connsiteX880" fmla="*/ 297325 w 3390054"/>
                  <a:gd name="connsiteY880" fmla="*/ 1332610 h 2818655"/>
                  <a:gd name="connsiteX881" fmla="*/ 398033 w 3390054"/>
                  <a:gd name="connsiteY881" fmla="*/ 1397962 h 2818655"/>
                  <a:gd name="connsiteX882" fmla="*/ 434209 w 3390054"/>
                  <a:gd name="connsiteY882" fmla="*/ 1412169 h 2818655"/>
                  <a:gd name="connsiteX883" fmla="*/ 395100 w 3390054"/>
                  <a:gd name="connsiteY883" fmla="*/ 1408381 h 2818655"/>
                  <a:gd name="connsiteX884" fmla="*/ 325680 w 3390054"/>
                  <a:gd name="connsiteY884" fmla="*/ 1404592 h 2818655"/>
                  <a:gd name="connsiteX885" fmla="*/ 132087 w 3390054"/>
                  <a:gd name="connsiteY885" fmla="*/ 1478468 h 2818655"/>
                  <a:gd name="connsiteX886" fmla="*/ 128176 w 3390054"/>
                  <a:gd name="connsiteY886" fmla="*/ 1499305 h 2818655"/>
                  <a:gd name="connsiteX887" fmla="*/ 335458 w 3390054"/>
                  <a:gd name="connsiteY887" fmla="*/ 1571287 h 2818655"/>
                  <a:gd name="connsiteX888" fmla="*/ 372612 w 3390054"/>
                  <a:gd name="connsiteY888" fmla="*/ 1577917 h 2818655"/>
                  <a:gd name="connsiteX889" fmla="*/ 335458 w 3390054"/>
                  <a:gd name="connsiteY889" fmla="*/ 1581705 h 2818655"/>
                  <a:gd name="connsiteX890" fmla="*/ 311014 w 3390054"/>
                  <a:gd name="connsiteY890" fmla="*/ 1584546 h 2818655"/>
                  <a:gd name="connsiteX891" fmla="*/ 188796 w 3390054"/>
                  <a:gd name="connsiteY891" fmla="*/ 1603489 h 2818655"/>
                  <a:gd name="connsiteX892" fmla="*/ 180974 w 3390054"/>
                  <a:gd name="connsiteY892" fmla="*/ 1605383 h 2818655"/>
                  <a:gd name="connsiteX893" fmla="*/ 97866 w 3390054"/>
                  <a:gd name="connsiteY893" fmla="*/ 1649899 h 2818655"/>
                  <a:gd name="connsiteX894" fmla="*/ 97866 w 3390054"/>
                  <a:gd name="connsiteY894" fmla="*/ 1667894 h 2818655"/>
                  <a:gd name="connsiteX895" fmla="*/ 197595 w 3390054"/>
                  <a:gd name="connsiteY895" fmla="*/ 1702938 h 2818655"/>
                  <a:gd name="connsiteX896" fmla="*/ 234749 w 3390054"/>
                  <a:gd name="connsiteY896" fmla="*/ 1708620 h 2818655"/>
                  <a:gd name="connsiteX897" fmla="*/ 197595 w 3390054"/>
                  <a:gd name="connsiteY897" fmla="*/ 1714303 h 2818655"/>
                  <a:gd name="connsiteX898" fmla="*/ 126220 w 3390054"/>
                  <a:gd name="connsiteY898" fmla="*/ 1750294 h 2818655"/>
                  <a:gd name="connsiteX899" fmla="*/ 189773 w 3390054"/>
                  <a:gd name="connsiteY899" fmla="*/ 1792915 h 2818655"/>
                  <a:gd name="connsiteX900" fmla="*/ 207373 w 3390054"/>
                  <a:gd name="connsiteY900" fmla="*/ 1795757 h 2818655"/>
                  <a:gd name="connsiteX901" fmla="*/ 191729 w 3390054"/>
                  <a:gd name="connsiteY901" fmla="*/ 1803333 h 2818655"/>
                  <a:gd name="connsiteX902" fmla="*/ 10846 w 3390054"/>
                  <a:gd name="connsiteY902" fmla="*/ 1990865 h 2818655"/>
                  <a:gd name="connsiteX903" fmla="*/ 30401 w 3390054"/>
                  <a:gd name="connsiteY903" fmla="*/ 2053375 h 2818655"/>
                  <a:gd name="connsiteX904" fmla="*/ 97866 w 3390054"/>
                  <a:gd name="connsiteY904" fmla="*/ 2075159 h 2818655"/>
                  <a:gd name="connsiteX905" fmla="*/ 107643 w 3390054"/>
                  <a:gd name="connsiteY905" fmla="*/ 2075159 h 2818655"/>
                  <a:gd name="connsiteX906" fmla="*/ 127198 w 3390054"/>
                  <a:gd name="connsiteY906" fmla="*/ 2074212 h 2818655"/>
                  <a:gd name="connsiteX907" fmla="*/ 111554 w 3390054"/>
                  <a:gd name="connsiteY907" fmla="*/ 2084631 h 2818655"/>
                  <a:gd name="connsiteX908" fmla="*/ 77332 w 3390054"/>
                  <a:gd name="connsiteY908" fmla="*/ 2131987 h 2818655"/>
                  <a:gd name="connsiteX909" fmla="*/ 117420 w 3390054"/>
                  <a:gd name="connsiteY909" fmla="*/ 2155665 h 2818655"/>
                  <a:gd name="connsiteX910" fmla="*/ 127198 w 3390054"/>
                  <a:gd name="connsiteY910" fmla="*/ 2155665 h 2818655"/>
                  <a:gd name="connsiteX911" fmla="*/ 122309 w 3390054"/>
                  <a:gd name="connsiteY911" fmla="*/ 2163242 h 2818655"/>
                  <a:gd name="connsiteX912" fmla="*/ 116442 w 3390054"/>
                  <a:gd name="connsiteY912" fmla="*/ 2190709 h 2818655"/>
                  <a:gd name="connsiteX913" fmla="*/ 144797 w 3390054"/>
                  <a:gd name="connsiteY913" fmla="*/ 2194498 h 2818655"/>
                  <a:gd name="connsiteX914" fmla="*/ 168263 w 3390054"/>
                  <a:gd name="connsiteY914" fmla="*/ 2189762 h 2818655"/>
                  <a:gd name="connsiteX915" fmla="*/ 149686 w 3390054"/>
                  <a:gd name="connsiteY915" fmla="*/ 2203969 h 2818655"/>
                  <a:gd name="connsiteX916" fmla="*/ 128176 w 3390054"/>
                  <a:gd name="connsiteY916" fmla="*/ 2221965 h 2818655"/>
                  <a:gd name="connsiteX917" fmla="*/ 108621 w 3390054"/>
                  <a:gd name="connsiteY917" fmla="*/ 2238066 h 2818655"/>
                  <a:gd name="connsiteX918" fmla="*/ 66578 w 3390054"/>
                  <a:gd name="connsiteY918" fmla="*/ 2299629 h 2818655"/>
                  <a:gd name="connsiteX919" fmla="*/ 67555 w 3390054"/>
                  <a:gd name="connsiteY919" fmla="*/ 2321413 h 2818655"/>
                  <a:gd name="connsiteX920" fmla="*/ 141864 w 3390054"/>
                  <a:gd name="connsiteY920" fmla="*/ 2316677 h 2818655"/>
                  <a:gd name="connsiteX921" fmla="*/ 168263 w 3390054"/>
                  <a:gd name="connsiteY921" fmla="*/ 2308153 h 2818655"/>
                  <a:gd name="connsiteX922" fmla="*/ 146753 w 3390054"/>
                  <a:gd name="connsiteY922" fmla="*/ 2326149 h 2818655"/>
                  <a:gd name="connsiteX923" fmla="*/ 123287 w 3390054"/>
                  <a:gd name="connsiteY923" fmla="*/ 2362140 h 2818655"/>
                  <a:gd name="connsiteX924" fmla="*/ 140886 w 3390054"/>
                  <a:gd name="connsiteY924" fmla="*/ 2379188 h 2818655"/>
                  <a:gd name="connsiteX925" fmla="*/ 160441 w 3390054"/>
                  <a:gd name="connsiteY925" fmla="*/ 2382976 h 2818655"/>
                  <a:gd name="connsiteX926" fmla="*/ 250394 w 3390054"/>
                  <a:gd name="connsiteY926" fmla="*/ 2357404 h 2818655"/>
                  <a:gd name="connsiteX927" fmla="*/ 266037 w 3390054"/>
                  <a:gd name="connsiteY927" fmla="*/ 2349827 h 2818655"/>
                  <a:gd name="connsiteX928" fmla="*/ 287548 w 3390054"/>
                  <a:gd name="connsiteY928" fmla="*/ 2337514 h 2818655"/>
                  <a:gd name="connsiteX929" fmla="*/ 268971 w 3390054"/>
                  <a:gd name="connsiteY929" fmla="*/ 2362140 h 2818655"/>
                  <a:gd name="connsiteX930" fmla="*/ 243550 w 3390054"/>
                  <a:gd name="connsiteY930" fmla="*/ 2395289 h 2818655"/>
                  <a:gd name="connsiteX931" fmla="*/ 228883 w 3390054"/>
                  <a:gd name="connsiteY931" fmla="*/ 2466324 h 2818655"/>
                  <a:gd name="connsiteX932" fmla="*/ 265060 w 3390054"/>
                  <a:gd name="connsiteY932" fmla="*/ 2472006 h 2818655"/>
                  <a:gd name="connsiteX933" fmla="*/ 278748 w 3390054"/>
                  <a:gd name="connsiteY933" fmla="*/ 2464429 h 2818655"/>
                  <a:gd name="connsiteX934" fmla="*/ 287548 w 3390054"/>
                  <a:gd name="connsiteY934" fmla="*/ 2458747 h 2818655"/>
                  <a:gd name="connsiteX935" fmla="*/ 287548 w 3390054"/>
                  <a:gd name="connsiteY935" fmla="*/ 2469165 h 2818655"/>
                  <a:gd name="connsiteX936" fmla="*/ 332524 w 3390054"/>
                  <a:gd name="connsiteY936" fmla="*/ 2565772 h 2818655"/>
                  <a:gd name="connsiteX937" fmla="*/ 381411 w 3390054"/>
                  <a:gd name="connsiteY937" fmla="*/ 2537358 h 2818655"/>
                  <a:gd name="connsiteX938" fmla="*/ 385322 w 3390054"/>
                  <a:gd name="connsiteY938" fmla="*/ 2524099 h 2818655"/>
                  <a:gd name="connsiteX939" fmla="*/ 391189 w 3390054"/>
                  <a:gd name="connsiteY939" fmla="*/ 2536411 h 2818655"/>
                  <a:gd name="connsiteX940" fmla="*/ 409766 w 3390054"/>
                  <a:gd name="connsiteY940" fmla="*/ 2549671 h 2818655"/>
                  <a:gd name="connsiteX941" fmla="*/ 465497 w 3390054"/>
                  <a:gd name="connsiteY941" fmla="*/ 2526940 h 2818655"/>
                  <a:gd name="connsiteX942" fmla="*/ 474297 w 3390054"/>
                  <a:gd name="connsiteY942" fmla="*/ 2516521 h 2818655"/>
                  <a:gd name="connsiteX943" fmla="*/ 483097 w 3390054"/>
                  <a:gd name="connsiteY943" fmla="*/ 2522204 h 2818655"/>
                  <a:gd name="connsiteX944" fmla="*/ 477230 w 3390054"/>
                  <a:gd name="connsiteY944" fmla="*/ 2530728 h 2818655"/>
                  <a:gd name="connsiteX945" fmla="*/ 475275 w 3390054"/>
                  <a:gd name="connsiteY945" fmla="*/ 2534517 h 2818655"/>
                  <a:gd name="connsiteX946" fmla="*/ 461586 w 3390054"/>
                  <a:gd name="connsiteY946" fmla="*/ 2557248 h 2818655"/>
                  <a:gd name="connsiteX947" fmla="*/ 451809 w 3390054"/>
                  <a:gd name="connsiteY947" fmla="*/ 2594186 h 2818655"/>
                  <a:gd name="connsiteX948" fmla="*/ 462564 w 3390054"/>
                  <a:gd name="connsiteY948" fmla="*/ 2597974 h 2818655"/>
                  <a:gd name="connsiteX949" fmla="*/ 558384 w 3390054"/>
                  <a:gd name="connsiteY949" fmla="*/ 2559142 h 2818655"/>
                  <a:gd name="connsiteX950" fmla="*/ 591626 w 3390054"/>
                  <a:gd name="connsiteY950" fmla="*/ 2539253 h 2818655"/>
                  <a:gd name="connsiteX951" fmla="*/ 565228 w 3390054"/>
                  <a:gd name="connsiteY951" fmla="*/ 2566719 h 2818655"/>
                  <a:gd name="connsiteX952" fmla="*/ 521229 w 3390054"/>
                  <a:gd name="connsiteY952" fmla="*/ 2683216 h 2818655"/>
                  <a:gd name="connsiteX953" fmla="*/ 540784 w 3390054"/>
                  <a:gd name="connsiteY953" fmla="*/ 2700265 h 2818655"/>
                  <a:gd name="connsiteX954" fmla="*/ 624870 w 3390054"/>
                  <a:gd name="connsiteY954" fmla="*/ 2645331 h 2818655"/>
                  <a:gd name="connsiteX955" fmla="*/ 638559 w 3390054"/>
                  <a:gd name="connsiteY955" fmla="*/ 2615023 h 2818655"/>
                  <a:gd name="connsiteX956" fmla="*/ 645403 w 3390054"/>
                  <a:gd name="connsiteY956" fmla="*/ 2608393 h 2818655"/>
                  <a:gd name="connsiteX957" fmla="*/ 648336 w 3390054"/>
                  <a:gd name="connsiteY957" fmla="*/ 2608393 h 2818655"/>
                  <a:gd name="connsiteX958" fmla="*/ 650291 w 3390054"/>
                  <a:gd name="connsiteY958" fmla="*/ 2610287 h 2818655"/>
                  <a:gd name="connsiteX959" fmla="*/ 649314 w 3390054"/>
                  <a:gd name="connsiteY959" fmla="*/ 2621653 h 2818655"/>
                  <a:gd name="connsiteX960" fmla="*/ 643447 w 3390054"/>
                  <a:gd name="connsiteY960" fmla="*/ 2660485 h 2818655"/>
                  <a:gd name="connsiteX961" fmla="*/ 643447 w 3390054"/>
                  <a:gd name="connsiteY961" fmla="*/ 2662379 h 2818655"/>
                  <a:gd name="connsiteX962" fmla="*/ 661046 w 3390054"/>
                  <a:gd name="connsiteY962" fmla="*/ 2717313 h 2818655"/>
                  <a:gd name="connsiteX963" fmla="*/ 674735 w 3390054"/>
                  <a:gd name="connsiteY963" fmla="*/ 2721101 h 2818655"/>
                  <a:gd name="connsiteX964" fmla="*/ 769576 w 3390054"/>
                  <a:gd name="connsiteY964" fmla="*/ 2627336 h 2818655"/>
                  <a:gd name="connsiteX965" fmla="*/ 780331 w 3390054"/>
                  <a:gd name="connsiteY965" fmla="*/ 2609340 h 2818655"/>
                  <a:gd name="connsiteX966" fmla="*/ 780331 w 3390054"/>
                  <a:gd name="connsiteY966" fmla="*/ 2630177 h 2818655"/>
                  <a:gd name="connsiteX967" fmla="*/ 796953 w 3390054"/>
                  <a:gd name="connsiteY967" fmla="*/ 2706894 h 2818655"/>
                  <a:gd name="connsiteX968" fmla="*/ 798909 w 3390054"/>
                  <a:gd name="connsiteY968" fmla="*/ 2708789 h 2818655"/>
                  <a:gd name="connsiteX969" fmla="*/ 797931 w 3390054"/>
                  <a:gd name="connsiteY969" fmla="*/ 2711630 h 2818655"/>
                  <a:gd name="connsiteX970" fmla="*/ 794020 w 3390054"/>
                  <a:gd name="connsiteY970" fmla="*/ 2759933 h 2818655"/>
                  <a:gd name="connsiteX971" fmla="*/ 814552 w 3390054"/>
                  <a:gd name="connsiteY971" fmla="*/ 2768458 h 2818655"/>
                  <a:gd name="connsiteX972" fmla="*/ 882995 w 3390054"/>
                  <a:gd name="connsiteY972" fmla="*/ 2744780 h 2818655"/>
                  <a:gd name="connsiteX973" fmla="*/ 884950 w 3390054"/>
                  <a:gd name="connsiteY973" fmla="*/ 2742885 h 2818655"/>
                  <a:gd name="connsiteX974" fmla="*/ 894727 w 3390054"/>
                  <a:gd name="connsiteY974" fmla="*/ 2731520 h 2818655"/>
                  <a:gd name="connsiteX975" fmla="*/ 912327 w 3390054"/>
                  <a:gd name="connsiteY975" fmla="*/ 2711630 h 2818655"/>
                  <a:gd name="connsiteX976" fmla="*/ 920149 w 3390054"/>
                  <a:gd name="connsiteY976" fmla="*/ 2708789 h 2818655"/>
                  <a:gd name="connsiteX977" fmla="*/ 1684745 w 3390054"/>
                  <a:gd name="connsiteY977" fmla="*/ 1951086 h 2818655"/>
                  <a:gd name="connsiteX978" fmla="*/ 1684745 w 3390054"/>
                  <a:gd name="connsiteY978" fmla="*/ 1979499 h 2818655"/>
                  <a:gd name="connsiteX979" fmla="*/ 1688656 w 3390054"/>
                  <a:gd name="connsiteY979" fmla="*/ 1962451 h 2818655"/>
                  <a:gd name="connsiteX980" fmla="*/ 1690612 w 3390054"/>
                  <a:gd name="connsiteY980" fmla="*/ 1956768 h 2818655"/>
                  <a:gd name="connsiteX981" fmla="*/ 1684745 w 3390054"/>
                  <a:gd name="connsiteY981" fmla="*/ 1951086 h 2818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</a:cxnLst>
                <a:rect l="l" t="t" r="r" b="b"/>
                <a:pathLst>
                  <a:path w="3390054" h="2818655">
                    <a:moveTo>
                      <a:pt x="1021834" y="2818656"/>
                    </a:moveTo>
                    <a:cubicBezTo>
                      <a:pt x="1013035" y="2818656"/>
                      <a:pt x="1003257" y="2815814"/>
                      <a:pt x="992502" y="2811078"/>
                    </a:cubicBezTo>
                    <a:cubicBezTo>
                      <a:pt x="953393" y="2792136"/>
                      <a:pt x="925038" y="2757092"/>
                      <a:pt x="919171" y="2719207"/>
                    </a:cubicBezTo>
                    <a:cubicBezTo>
                      <a:pt x="914283" y="2725837"/>
                      <a:pt x="908416" y="2732467"/>
                      <a:pt x="902549" y="2740044"/>
                    </a:cubicBezTo>
                    <a:cubicBezTo>
                      <a:pt x="895705" y="2748568"/>
                      <a:pt x="888861" y="2756145"/>
                      <a:pt x="881039" y="2764669"/>
                    </a:cubicBezTo>
                    <a:lnTo>
                      <a:pt x="877128" y="2760881"/>
                    </a:lnTo>
                    <a:cubicBezTo>
                      <a:pt x="853662" y="2773193"/>
                      <a:pt x="831174" y="2779823"/>
                      <a:pt x="813575" y="2779823"/>
                    </a:cubicBezTo>
                    <a:cubicBezTo>
                      <a:pt x="799887" y="2779823"/>
                      <a:pt x="790109" y="2775088"/>
                      <a:pt x="783264" y="2766563"/>
                    </a:cubicBezTo>
                    <a:cubicBezTo>
                      <a:pt x="774465" y="2755198"/>
                      <a:pt x="775443" y="2736255"/>
                      <a:pt x="784242" y="2711630"/>
                    </a:cubicBezTo>
                    <a:cubicBezTo>
                      <a:pt x="773487" y="2699317"/>
                      <a:pt x="767621" y="2678481"/>
                      <a:pt x="766643" y="2650066"/>
                    </a:cubicBezTo>
                    <a:cubicBezTo>
                      <a:pt x="740244" y="2690793"/>
                      <a:pt x="705045" y="2732467"/>
                      <a:pt x="671802" y="2732467"/>
                    </a:cubicBezTo>
                    <a:cubicBezTo>
                      <a:pt x="664957" y="2732467"/>
                      <a:pt x="659091" y="2730573"/>
                      <a:pt x="653225" y="2727731"/>
                    </a:cubicBezTo>
                    <a:cubicBezTo>
                      <a:pt x="627803" y="2713524"/>
                      <a:pt x="629758" y="2685110"/>
                      <a:pt x="630736" y="2662379"/>
                    </a:cubicBezTo>
                    <a:lnTo>
                      <a:pt x="630736" y="2660485"/>
                    </a:lnTo>
                    <a:cubicBezTo>
                      <a:pt x="630736" y="2658591"/>
                      <a:pt x="630736" y="2656697"/>
                      <a:pt x="630736" y="2654802"/>
                    </a:cubicBezTo>
                    <a:cubicBezTo>
                      <a:pt x="615092" y="2671851"/>
                      <a:pt x="571094" y="2710683"/>
                      <a:pt x="539806" y="2710683"/>
                    </a:cubicBezTo>
                    <a:cubicBezTo>
                      <a:pt x="529051" y="2710683"/>
                      <a:pt x="515362" y="2705947"/>
                      <a:pt x="509496" y="2686057"/>
                    </a:cubicBezTo>
                    <a:cubicBezTo>
                      <a:pt x="497763" y="2646278"/>
                      <a:pt x="515362" y="2610287"/>
                      <a:pt x="535895" y="2582820"/>
                    </a:cubicBezTo>
                    <a:cubicBezTo>
                      <a:pt x="512429" y="2595133"/>
                      <a:pt x="481142" y="2608393"/>
                      <a:pt x="461586" y="2608393"/>
                    </a:cubicBezTo>
                    <a:cubicBezTo>
                      <a:pt x="451809" y="2608393"/>
                      <a:pt x="444965" y="2605552"/>
                      <a:pt x="442032" y="2599869"/>
                    </a:cubicBezTo>
                    <a:cubicBezTo>
                      <a:pt x="436165" y="2590398"/>
                      <a:pt x="439098" y="2575244"/>
                      <a:pt x="450832" y="2552512"/>
                    </a:cubicBezTo>
                    <a:cubicBezTo>
                      <a:pt x="451809" y="2550618"/>
                      <a:pt x="452787" y="2548724"/>
                      <a:pt x="453765" y="2546829"/>
                    </a:cubicBezTo>
                    <a:cubicBezTo>
                      <a:pt x="441054" y="2554407"/>
                      <a:pt x="427365" y="2560089"/>
                      <a:pt x="409766" y="2561036"/>
                    </a:cubicBezTo>
                    <a:cubicBezTo>
                      <a:pt x="409766" y="2561036"/>
                      <a:pt x="409766" y="2561036"/>
                      <a:pt x="409766" y="2561036"/>
                    </a:cubicBezTo>
                    <a:cubicBezTo>
                      <a:pt x="399989" y="2561036"/>
                      <a:pt x="393144" y="2557248"/>
                      <a:pt x="386300" y="2550618"/>
                    </a:cubicBezTo>
                    <a:cubicBezTo>
                      <a:pt x="373590" y="2579979"/>
                      <a:pt x="352079" y="2588503"/>
                      <a:pt x="325680" y="2574296"/>
                    </a:cubicBezTo>
                    <a:cubicBezTo>
                      <a:pt x="293415" y="2558195"/>
                      <a:pt x="278748" y="2515574"/>
                      <a:pt x="275815" y="2477689"/>
                    </a:cubicBezTo>
                    <a:cubicBezTo>
                      <a:pt x="272881" y="2479583"/>
                      <a:pt x="270926" y="2480531"/>
                      <a:pt x="267993" y="2481478"/>
                    </a:cubicBezTo>
                    <a:cubicBezTo>
                      <a:pt x="243550" y="2490949"/>
                      <a:pt x="225950" y="2486213"/>
                      <a:pt x="218128" y="2471059"/>
                    </a:cubicBezTo>
                    <a:cubicBezTo>
                      <a:pt x="207373" y="2449275"/>
                      <a:pt x="218128" y="2408549"/>
                      <a:pt x="234749" y="2388659"/>
                    </a:cubicBezTo>
                    <a:cubicBezTo>
                      <a:pt x="239638" y="2382029"/>
                      <a:pt x="245505" y="2375399"/>
                      <a:pt x="250394" y="2368769"/>
                    </a:cubicBezTo>
                    <a:cubicBezTo>
                      <a:pt x="235727" y="2375399"/>
                      <a:pt x="193684" y="2393395"/>
                      <a:pt x="160441" y="2393395"/>
                    </a:cubicBezTo>
                    <a:cubicBezTo>
                      <a:pt x="150663" y="2393395"/>
                      <a:pt x="142842" y="2391500"/>
                      <a:pt x="136975" y="2388659"/>
                    </a:cubicBezTo>
                    <a:cubicBezTo>
                      <a:pt x="122309" y="2382029"/>
                      <a:pt x="114487" y="2373505"/>
                      <a:pt x="112531" y="2363087"/>
                    </a:cubicBezTo>
                    <a:cubicBezTo>
                      <a:pt x="111554" y="2353615"/>
                      <a:pt x="115465" y="2344144"/>
                      <a:pt x="124265" y="2332778"/>
                    </a:cubicBezTo>
                    <a:cubicBezTo>
                      <a:pt x="90044" y="2341303"/>
                      <a:pt x="68533" y="2339408"/>
                      <a:pt x="58756" y="2327096"/>
                    </a:cubicBezTo>
                    <a:cubicBezTo>
                      <a:pt x="52889" y="2319519"/>
                      <a:pt x="51912" y="2309100"/>
                      <a:pt x="55823" y="2295840"/>
                    </a:cubicBezTo>
                    <a:cubicBezTo>
                      <a:pt x="63644" y="2268374"/>
                      <a:pt x="78310" y="2246590"/>
                      <a:pt x="101776" y="2228594"/>
                    </a:cubicBezTo>
                    <a:cubicBezTo>
                      <a:pt x="107643" y="2223858"/>
                      <a:pt x="114487" y="2218176"/>
                      <a:pt x="120353" y="2212493"/>
                    </a:cubicBezTo>
                    <a:cubicBezTo>
                      <a:pt x="123287" y="2210599"/>
                      <a:pt x="125242" y="2207757"/>
                      <a:pt x="128176" y="2205863"/>
                    </a:cubicBezTo>
                    <a:cubicBezTo>
                      <a:pt x="115465" y="2204916"/>
                      <a:pt x="109598" y="2200180"/>
                      <a:pt x="106665" y="2195445"/>
                    </a:cubicBezTo>
                    <a:cubicBezTo>
                      <a:pt x="101776" y="2187868"/>
                      <a:pt x="102754" y="2177449"/>
                      <a:pt x="108621" y="2165137"/>
                    </a:cubicBezTo>
                    <a:cubicBezTo>
                      <a:pt x="80266" y="2162295"/>
                      <a:pt x="70488" y="2147141"/>
                      <a:pt x="66578" y="2133882"/>
                    </a:cubicBezTo>
                    <a:cubicBezTo>
                      <a:pt x="60711" y="2113992"/>
                      <a:pt x="77332" y="2095996"/>
                      <a:pt x="91022" y="2084631"/>
                    </a:cubicBezTo>
                    <a:cubicBezTo>
                      <a:pt x="60711" y="2083683"/>
                      <a:pt x="38223" y="2075159"/>
                      <a:pt x="22579" y="2059058"/>
                    </a:cubicBezTo>
                    <a:cubicBezTo>
                      <a:pt x="5957" y="2042957"/>
                      <a:pt x="-887" y="2019279"/>
                      <a:pt x="91" y="1988971"/>
                    </a:cubicBezTo>
                    <a:cubicBezTo>
                      <a:pt x="3024" y="1896152"/>
                      <a:pt x="103732" y="1831747"/>
                      <a:pt x="173152" y="1798598"/>
                    </a:cubicBezTo>
                    <a:cubicBezTo>
                      <a:pt x="135998" y="1789126"/>
                      <a:pt x="116442" y="1773025"/>
                      <a:pt x="116442" y="1749347"/>
                    </a:cubicBezTo>
                    <a:cubicBezTo>
                      <a:pt x="116442" y="1730404"/>
                      <a:pt x="133065" y="1717145"/>
                      <a:pt x="168263" y="1707674"/>
                    </a:cubicBezTo>
                    <a:cubicBezTo>
                      <a:pt x="133065" y="1701044"/>
                      <a:pt x="100799" y="1690625"/>
                      <a:pt x="90044" y="1672629"/>
                    </a:cubicBezTo>
                    <a:cubicBezTo>
                      <a:pt x="85155" y="1664105"/>
                      <a:pt x="85155" y="1654634"/>
                      <a:pt x="89066" y="1645163"/>
                    </a:cubicBezTo>
                    <a:cubicBezTo>
                      <a:pt x="103732" y="1612013"/>
                      <a:pt x="145775" y="1602542"/>
                      <a:pt x="179018" y="1594965"/>
                    </a:cubicBezTo>
                    <a:lnTo>
                      <a:pt x="186840" y="1593071"/>
                    </a:lnTo>
                    <a:cubicBezTo>
                      <a:pt x="223994" y="1584546"/>
                      <a:pt x="262127" y="1579811"/>
                      <a:pt x="299281" y="1576022"/>
                    </a:cubicBezTo>
                    <a:cubicBezTo>
                      <a:pt x="218128" y="1559921"/>
                      <a:pt x="135020" y="1538137"/>
                      <a:pt x="120353" y="1504041"/>
                    </a:cubicBezTo>
                    <a:cubicBezTo>
                      <a:pt x="116442" y="1493622"/>
                      <a:pt x="117420" y="1484151"/>
                      <a:pt x="125242" y="1473733"/>
                    </a:cubicBezTo>
                    <a:cubicBezTo>
                      <a:pt x="163374" y="1420693"/>
                      <a:pt x="229861" y="1395121"/>
                      <a:pt x="327636" y="1395121"/>
                    </a:cubicBezTo>
                    <a:cubicBezTo>
                      <a:pt x="339368" y="1395121"/>
                      <a:pt x="352079" y="1395121"/>
                      <a:pt x="364790" y="1396068"/>
                    </a:cubicBezTo>
                    <a:cubicBezTo>
                      <a:pt x="319813" y="1376178"/>
                      <a:pt x="294392" y="1356288"/>
                      <a:pt x="288526" y="1336399"/>
                    </a:cubicBezTo>
                    <a:cubicBezTo>
                      <a:pt x="285593" y="1326928"/>
                      <a:pt x="287548" y="1318404"/>
                      <a:pt x="293415" y="1309879"/>
                    </a:cubicBezTo>
                    <a:cubicBezTo>
                      <a:pt x="311014" y="1284307"/>
                      <a:pt x="355012" y="1275783"/>
                      <a:pt x="389233" y="1275783"/>
                    </a:cubicBezTo>
                    <a:cubicBezTo>
                      <a:pt x="393144" y="1275783"/>
                      <a:pt x="397055" y="1275783"/>
                      <a:pt x="400966" y="1275783"/>
                    </a:cubicBezTo>
                    <a:cubicBezTo>
                      <a:pt x="439098" y="1278624"/>
                      <a:pt x="472341" y="1289042"/>
                      <a:pt x="502652" y="1300408"/>
                    </a:cubicBezTo>
                    <a:cubicBezTo>
                      <a:pt x="488964" y="1283360"/>
                      <a:pt x="478208" y="1266312"/>
                      <a:pt x="468430" y="1248316"/>
                    </a:cubicBezTo>
                    <a:lnTo>
                      <a:pt x="467453" y="1246422"/>
                    </a:lnTo>
                    <a:cubicBezTo>
                      <a:pt x="456698" y="1227479"/>
                      <a:pt x="448876" y="1213272"/>
                      <a:pt x="467453" y="1190541"/>
                    </a:cubicBezTo>
                    <a:cubicBezTo>
                      <a:pt x="476253" y="1180123"/>
                      <a:pt x="485053" y="1177281"/>
                      <a:pt x="494830" y="1182017"/>
                    </a:cubicBezTo>
                    <a:cubicBezTo>
                      <a:pt x="500696" y="1184858"/>
                      <a:pt x="505585" y="1187700"/>
                      <a:pt x="511451" y="1190541"/>
                    </a:cubicBezTo>
                    <a:lnTo>
                      <a:pt x="512429" y="1190541"/>
                    </a:lnTo>
                    <a:cubicBezTo>
                      <a:pt x="512429" y="1189594"/>
                      <a:pt x="511451" y="1187700"/>
                      <a:pt x="511451" y="1186753"/>
                    </a:cubicBezTo>
                    <a:cubicBezTo>
                      <a:pt x="510473" y="1182017"/>
                      <a:pt x="508518" y="1176334"/>
                      <a:pt x="506563" y="1170651"/>
                    </a:cubicBezTo>
                    <a:cubicBezTo>
                      <a:pt x="494830" y="1133713"/>
                      <a:pt x="478208" y="1077833"/>
                      <a:pt x="509496" y="1048472"/>
                    </a:cubicBezTo>
                    <a:cubicBezTo>
                      <a:pt x="519274" y="1039000"/>
                      <a:pt x="532962" y="1034265"/>
                      <a:pt x="549583" y="1034265"/>
                    </a:cubicBezTo>
                    <a:cubicBezTo>
                      <a:pt x="572072" y="1034265"/>
                      <a:pt x="597493" y="1042789"/>
                      <a:pt x="618026" y="1051313"/>
                    </a:cubicBezTo>
                    <a:cubicBezTo>
                      <a:pt x="616070" y="1041842"/>
                      <a:pt x="615092" y="1030476"/>
                      <a:pt x="615092" y="1019111"/>
                    </a:cubicBezTo>
                    <a:cubicBezTo>
                      <a:pt x="618026" y="926292"/>
                      <a:pt x="718734" y="861887"/>
                      <a:pt x="788153" y="828738"/>
                    </a:cubicBezTo>
                    <a:cubicBezTo>
                      <a:pt x="750999" y="819267"/>
                      <a:pt x="731444" y="803165"/>
                      <a:pt x="731444" y="779487"/>
                    </a:cubicBezTo>
                    <a:cubicBezTo>
                      <a:pt x="731444" y="760545"/>
                      <a:pt x="748066" y="747285"/>
                      <a:pt x="783264" y="737813"/>
                    </a:cubicBezTo>
                    <a:cubicBezTo>
                      <a:pt x="748066" y="731184"/>
                      <a:pt x="715800" y="720765"/>
                      <a:pt x="705045" y="702770"/>
                    </a:cubicBezTo>
                    <a:cubicBezTo>
                      <a:pt x="700156" y="694246"/>
                      <a:pt x="700156" y="684774"/>
                      <a:pt x="704067" y="675303"/>
                    </a:cubicBezTo>
                    <a:cubicBezTo>
                      <a:pt x="718734" y="642154"/>
                      <a:pt x="760777" y="632682"/>
                      <a:pt x="794998" y="625105"/>
                    </a:cubicBezTo>
                    <a:lnTo>
                      <a:pt x="802820" y="623211"/>
                    </a:lnTo>
                    <a:cubicBezTo>
                      <a:pt x="839974" y="614687"/>
                      <a:pt x="878106" y="609951"/>
                      <a:pt x="915261" y="605215"/>
                    </a:cubicBezTo>
                    <a:cubicBezTo>
                      <a:pt x="834108" y="589114"/>
                      <a:pt x="750999" y="567330"/>
                      <a:pt x="736333" y="533234"/>
                    </a:cubicBezTo>
                    <a:cubicBezTo>
                      <a:pt x="732422" y="522815"/>
                      <a:pt x="733400" y="512397"/>
                      <a:pt x="741221" y="502926"/>
                    </a:cubicBezTo>
                    <a:cubicBezTo>
                      <a:pt x="779353" y="449886"/>
                      <a:pt x="844863" y="424314"/>
                      <a:pt x="943614" y="424314"/>
                    </a:cubicBezTo>
                    <a:cubicBezTo>
                      <a:pt x="955348" y="424314"/>
                      <a:pt x="967081" y="424314"/>
                      <a:pt x="980769" y="425261"/>
                    </a:cubicBezTo>
                    <a:cubicBezTo>
                      <a:pt x="935793" y="405371"/>
                      <a:pt x="910372" y="385481"/>
                      <a:pt x="904505" y="365592"/>
                    </a:cubicBezTo>
                    <a:cubicBezTo>
                      <a:pt x="901571" y="356121"/>
                      <a:pt x="903527" y="347596"/>
                      <a:pt x="909394" y="339072"/>
                    </a:cubicBezTo>
                    <a:cubicBezTo>
                      <a:pt x="926993" y="313500"/>
                      <a:pt x="970014" y="304976"/>
                      <a:pt x="1005213" y="304976"/>
                    </a:cubicBezTo>
                    <a:cubicBezTo>
                      <a:pt x="1009124" y="304976"/>
                      <a:pt x="1013035" y="304976"/>
                      <a:pt x="1016945" y="304976"/>
                    </a:cubicBezTo>
                    <a:cubicBezTo>
                      <a:pt x="1055077" y="307817"/>
                      <a:pt x="1088321" y="318235"/>
                      <a:pt x="1118631" y="329601"/>
                    </a:cubicBezTo>
                    <a:cubicBezTo>
                      <a:pt x="1104943" y="312553"/>
                      <a:pt x="1094187" y="295504"/>
                      <a:pt x="1084410" y="278456"/>
                    </a:cubicBezTo>
                    <a:lnTo>
                      <a:pt x="1083432" y="276562"/>
                    </a:lnTo>
                    <a:cubicBezTo>
                      <a:pt x="1072677" y="257619"/>
                      <a:pt x="1064855" y="243412"/>
                      <a:pt x="1083432" y="220681"/>
                    </a:cubicBezTo>
                    <a:cubicBezTo>
                      <a:pt x="1092232" y="210263"/>
                      <a:pt x="1101031" y="207421"/>
                      <a:pt x="1110810" y="212157"/>
                    </a:cubicBezTo>
                    <a:cubicBezTo>
                      <a:pt x="1116676" y="214998"/>
                      <a:pt x="1121564" y="217840"/>
                      <a:pt x="1127431" y="220681"/>
                    </a:cubicBezTo>
                    <a:lnTo>
                      <a:pt x="1128408" y="220681"/>
                    </a:lnTo>
                    <a:cubicBezTo>
                      <a:pt x="1128408" y="219734"/>
                      <a:pt x="1127431" y="217840"/>
                      <a:pt x="1127431" y="215946"/>
                    </a:cubicBezTo>
                    <a:cubicBezTo>
                      <a:pt x="1126453" y="211210"/>
                      <a:pt x="1124498" y="205527"/>
                      <a:pt x="1122542" y="199844"/>
                    </a:cubicBezTo>
                    <a:cubicBezTo>
                      <a:pt x="1110810" y="162906"/>
                      <a:pt x="1094187" y="107026"/>
                      <a:pt x="1125475" y="76718"/>
                    </a:cubicBezTo>
                    <a:cubicBezTo>
                      <a:pt x="1135253" y="67246"/>
                      <a:pt x="1148942" y="62510"/>
                      <a:pt x="1165563" y="62510"/>
                    </a:cubicBezTo>
                    <a:cubicBezTo>
                      <a:pt x="1198806" y="62510"/>
                      <a:pt x="1239872" y="81453"/>
                      <a:pt x="1267249" y="94713"/>
                    </a:cubicBezTo>
                    <a:cubicBezTo>
                      <a:pt x="1274093" y="97555"/>
                      <a:pt x="1279959" y="100396"/>
                      <a:pt x="1283870" y="102290"/>
                    </a:cubicBezTo>
                    <a:cubicBezTo>
                      <a:pt x="1304403" y="110814"/>
                      <a:pt x="1322980" y="122180"/>
                      <a:pt x="1343513" y="138281"/>
                    </a:cubicBezTo>
                    <a:cubicBezTo>
                      <a:pt x="1340579" y="128810"/>
                      <a:pt x="1337646" y="118391"/>
                      <a:pt x="1335690" y="108920"/>
                    </a:cubicBezTo>
                    <a:cubicBezTo>
                      <a:pt x="1334712" y="105131"/>
                      <a:pt x="1333735" y="99449"/>
                      <a:pt x="1331779" y="93766"/>
                    </a:cubicBezTo>
                    <a:cubicBezTo>
                      <a:pt x="1323957" y="65352"/>
                      <a:pt x="1311247" y="23678"/>
                      <a:pt x="1341557" y="4736"/>
                    </a:cubicBezTo>
                    <a:cubicBezTo>
                      <a:pt x="1346446" y="1894"/>
                      <a:pt x="1352312" y="0"/>
                      <a:pt x="1358179" y="0"/>
                    </a:cubicBezTo>
                    <a:cubicBezTo>
                      <a:pt x="1382623" y="0"/>
                      <a:pt x="1411954" y="27467"/>
                      <a:pt x="1425643" y="40727"/>
                    </a:cubicBezTo>
                    <a:lnTo>
                      <a:pt x="1429554" y="44515"/>
                    </a:lnTo>
                    <a:cubicBezTo>
                      <a:pt x="1447153" y="60616"/>
                      <a:pt x="1462798" y="76718"/>
                      <a:pt x="1478441" y="92819"/>
                    </a:cubicBezTo>
                    <a:cubicBezTo>
                      <a:pt x="1472575" y="71035"/>
                      <a:pt x="1473553" y="54934"/>
                      <a:pt x="1480397" y="43568"/>
                    </a:cubicBezTo>
                    <a:cubicBezTo>
                      <a:pt x="1485285" y="35044"/>
                      <a:pt x="1494085" y="29361"/>
                      <a:pt x="1505818" y="26520"/>
                    </a:cubicBezTo>
                    <a:cubicBezTo>
                      <a:pt x="1507774" y="25573"/>
                      <a:pt x="1510707" y="25573"/>
                      <a:pt x="1512662" y="25573"/>
                    </a:cubicBezTo>
                    <a:cubicBezTo>
                      <a:pt x="1556661" y="25573"/>
                      <a:pt x="1624126" y="103237"/>
                      <a:pt x="1635858" y="119338"/>
                    </a:cubicBezTo>
                    <a:cubicBezTo>
                      <a:pt x="1637814" y="122180"/>
                      <a:pt x="1640747" y="125968"/>
                      <a:pt x="1642702" y="128810"/>
                    </a:cubicBezTo>
                    <a:cubicBezTo>
                      <a:pt x="1663235" y="104184"/>
                      <a:pt x="1690612" y="92819"/>
                      <a:pt x="1715055" y="100396"/>
                    </a:cubicBezTo>
                    <a:cubicBezTo>
                      <a:pt x="1725810" y="104184"/>
                      <a:pt x="1733633" y="110814"/>
                      <a:pt x="1738522" y="120285"/>
                    </a:cubicBezTo>
                    <a:cubicBezTo>
                      <a:pt x="1748299" y="141122"/>
                      <a:pt x="1743410" y="177113"/>
                      <a:pt x="1723855" y="228258"/>
                    </a:cubicBezTo>
                    <a:cubicBezTo>
                      <a:pt x="1742433" y="205527"/>
                      <a:pt x="1761987" y="183743"/>
                      <a:pt x="1786431" y="165748"/>
                    </a:cubicBezTo>
                    <a:cubicBezTo>
                      <a:pt x="1795231" y="160065"/>
                      <a:pt x="1806963" y="163853"/>
                      <a:pt x="1809897" y="172377"/>
                    </a:cubicBezTo>
                    <a:cubicBezTo>
                      <a:pt x="1814786" y="188479"/>
                      <a:pt x="1814786" y="210263"/>
                      <a:pt x="1807941" y="240571"/>
                    </a:cubicBezTo>
                    <a:cubicBezTo>
                      <a:pt x="1829452" y="239624"/>
                      <a:pt x="1849984" y="257619"/>
                      <a:pt x="1870517" y="294557"/>
                    </a:cubicBezTo>
                    <a:lnTo>
                      <a:pt x="1871495" y="295504"/>
                    </a:lnTo>
                    <a:cubicBezTo>
                      <a:pt x="1874428" y="306870"/>
                      <a:pt x="1877361" y="316341"/>
                      <a:pt x="1881272" y="325813"/>
                    </a:cubicBezTo>
                    <a:cubicBezTo>
                      <a:pt x="1884205" y="314447"/>
                      <a:pt x="1887138" y="303081"/>
                      <a:pt x="1889094" y="291716"/>
                    </a:cubicBezTo>
                    <a:cubicBezTo>
                      <a:pt x="1893005" y="271826"/>
                      <a:pt x="1896916" y="250989"/>
                      <a:pt x="1905716" y="232047"/>
                    </a:cubicBezTo>
                    <a:lnTo>
                      <a:pt x="1908649" y="225417"/>
                    </a:lnTo>
                    <a:lnTo>
                      <a:pt x="1914515" y="229205"/>
                    </a:lnTo>
                    <a:cubicBezTo>
                      <a:pt x="1940915" y="247201"/>
                      <a:pt x="1949714" y="280350"/>
                      <a:pt x="1957536" y="308764"/>
                    </a:cubicBezTo>
                    <a:cubicBezTo>
                      <a:pt x="1958514" y="313500"/>
                      <a:pt x="1960469" y="318235"/>
                      <a:pt x="1961447" y="322024"/>
                    </a:cubicBezTo>
                    <a:cubicBezTo>
                      <a:pt x="1964380" y="307817"/>
                      <a:pt x="1964380" y="292663"/>
                      <a:pt x="1965358" y="277509"/>
                    </a:cubicBezTo>
                    <a:cubicBezTo>
                      <a:pt x="1965358" y="265196"/>
                      <a:pt x="1965358" y="252884"/>
                      <a:pt x="1967314" y="240571"/>
                    </a:cubicBezTo>
                    <a:cubicBezTo>
                      <a:pt x="1967314" y="238677"/>
                      <a:pt x="1968291" y="236782"/>
                      <a:pt x="1968291" y="234888"/>
                    </a:cubicBezTo>
                    <a:lnTo>
                      <a:pt x="1970247" y="224470"/>
                    </a:lnTo>
                    <a:lnTo>
                      <a:pt x="1977091" y="232047"/>
                    </a:lnTo>
                    <a:cubicBezTo>
                      <a:pt x="1981980" y="237730"/>
                      <a:pt x="1985891" y="242465"/>
                      <a:pt x="1988824" y="246254"/>
                    </a:cubicBezTo>
                    <a:cubicBezTo>
                      <a:pt x="1996646" y="257619"/>
                      <a:pt x="2002512" y="269932"/>
                      <a:pt x="2007401" y="280350"/>
                    </a:cubicBezTo>
                    <a:cubicBezTo>
                      <a:pt x="2013268" y="239624"/>
                      <a:pt x="2026956" y="201739"/>
                      <a:pt x="2047489" y="172377"/>
                    </a:cubicBezTo>
                    <a:lnTo>
                      <a:pt x="2052378" y="164801"/>
                    </a:lnTo>
                    <a:lnTo>
                      <a:pt x="2056289" y="166695"/>
                    </a:lnTo>
                    <a:cubicBezTo>
                      <a:pt x="2092465" y="181849"/>
                      <a:pt x="2087576" y="224470"/>
                      <a:pt x="2083665" y="259513"/>
                    </a:cubicBezTo>
                    <a:cubicBezTo>
                      <a:pt x="2082687" y="268985"/>
                      <a:pt x="2081709" y="277509"/>
                      <a:pt x="2081709" y="285086"/>
                    </a:cubicBezTo>
                    <a:cubicBezTo>
                      <a:pt x="2086599" y="280350"/>
                      <a:pt x="2091488" y="275614"/>
                      <a:pt x="2097354" y="269932"/>
                    </a:cubicBezTo>
                    <a:cubicBezTo>
                      <a:pt x="2110064" y="256672"/>
                      <a:pt x="2123753" y="243412"/>
                      <a:pt x="2141352" y="236782"/>
                    </a:cubicBezTo>
                    <a:cubicBezTo>
                      <a:pt x="2150152" y="232994"/>
                      <a:pt x="2158951" y="234888"/>
                      <a:pt x="2165796" y="241518"/>
                    </a:cubicBezTo>
                    <a:cubicBezTo>
                      <a:pt x="2180462" y="257619"/>
                      <a:pt x="2179484" y="295504"/>
                      <a:pt x="2179484" y="304029"/>
                    </a:cubicBezTo>
                    <a:cubicBezTo>
                      <a:pt x="2176551" y="335284"/>
                      <a:pt x="2166774" y="364645"/>
                      <a:pt x="2156996" y="393059"/>
                    </a:cubicBezTo>
                    <a:cubicBezTo>
                      <a:pt x="2154063" y="402530"/>
                      <a:pt x="2151130" y="412001"/>
                      <a:pt x="2148196" y="421472"/>
                    </a:cubicBezTo>
                    <a:cubicBezTo>
                      <a:pt x="2160907" y="412001"/>
                      <a:pt x="2173618" y="400635"/>
                      <a:pt x="2185351" y="389270"/>
                    </a:cubicBezTo>
                    <a:cubicBezTo>
                      <a:pt x="2197083" y="377905"/>
                      <a:pt x="2208817" y="366539"/>
                      <a:pt x="2222505" y="357068"/>
                    </a:cubicBezTo>
                    <a:cubicBezTo>
                      <a:pt x="2233260" y="349491"/>
                      <a:pt x="2248905" y="340967"/>
                      <a:pt x="2262593" y="340967"/>
                    </a:cubicBezTo>
                    <a:cubicBezTo>
                      <a:pt x="2270414" y="340967"/>
                      <a:pt x="2276281" y="342861"/>
                      <a:pt x="2282148" y="347596"/>
                    </a:cubicBezTo>
                    <a:cubicBezTo>
                      <a:pt x="2296814" y="359909"/>
                      <a:pt x="2301702" y="379799"/>
                      <a:pt x="2295836" y="401583"/>
                    </a:cubicBezTo>
                    <a:cubicBezTo>
                      <a:pt x="2288992" y="424314"/>
                      <a:pt x="2277259" y="447045"/>
                      <a:pt x="2260637" y="470723"/>
                    </a:cubicBezTo>
                    <a:cubicBezTo>
                      <a:pt x="2273348" y="474512"/>
                      <a:pt x="2285081" y="480194"/>
                      <a:pt x="2293881" y="484930"/>
                    </a:cubicBezTo>
                    <a:cubicBezTo>
                      <a:pt x="2297792" y="486824"/>
                      <a:pt x="2301702" y="488718"/>
                      <a:pt x="2304636" y="489666"/>
                    </a:cubicBezTo>
                    <a:cubicBezTo>
                      <a:pt x="2316368" y="494401"/>
                      <a:pt x="2327124" y="500084"/>
                      <a:pt x="2337879" y="508608"/>
                    </a:cubicBezTo>
                    <a:cubicBezTo>
                      <a:pt x="2336901" y="503873"/>
                      <a:pt x="2335924" y="500084"/>
                      <a:pt x="2334946" y="495348"/>
                    </a:cubicBezTo>
                    <a:cubicBezTo>
                      <a:pt x="2333968" y="492507"/>
                      <a:pt x="2332991" y="489666"/>
                      <a:pt x="2332013" y="485877"/>
                    </a:cubicBezTo>
                    <a:cubicBezTo>
                      <a:pt x="2327124" y="467882"/>
                      <a:pt x="2319302" y="439468"/>
                      <a:pt x="2338857" y="427155"/>
                    </a:cubicBezTo>
                    <a:cubicBezTo>
                      <a:pt x="2341790" y="425261"/>
                      <a:pt x="2345701" y="424314"/>
                      <a:pt x="2350589" y="424314"/>
                    </a:cubicBezTo>
                    <a:cubicBezTo>
                      <a:pt x="2367212" y="424314"/>
                      <a:pt x="2384811" y="441362"/>
                      <a:pt x="2394588" y="450834"/>
                    </a:cubicBezTo>
                    <a:lnTo>
                      <a:pt x="2397521" y="452728"/>
                    </a:lnTo>
                    <a:cubicBezTo>
                      <a:pt x="2406322" y="461252"/>
                      <a:pt x="2415121" y="469776"/>
                      <a:pt x="2422943" y="478300"/>
                    </a:cubicBezTo>
                    <a:cubicBezTo>
                      <a:pt x="2420987" y="467882"/>
                      <a:pt x="2421965" y="459358"/>
                      <a:pt x="2425876" y="452728"/>
                    </a:cubicBezTo>
                    <a:cubicBezTo>
                      <a:pt x="2429787" y="447045"/>
                      <a:pt x="2434676" y="442309"/>
                      <a:pt x="2443476" y="441362"/>
                    </a:cubicBezTo>
                    <a:cubicBezTo>
                      <a:pt x="2445431" y="441362"/>
                      <a:pt x="2446409" y="441362"/>
                      <a:pt x="2448364" y="441362"/>
                    </a:cubicBezTo>
                    <a:cubicBezTo>
                      <a:pt x="2476719" y="441362"/>
                      <a:pt x="2518762" y="489666"/>
                      <a:pt x="2527562" y="501031"/>
                    </a:cubicBezTo>
                    <a:cubicBezTo>
                      <a:pt x="2528540" y="501979"/>
                      <a:pt x="2529517" y="503873"/>
                      <a:pt x="2530495" y="504820"/>
                    </a:cubicBezTo>
                    <a:cubicBezTo>
                      <a:pt x="2543205" y="489666"/>
                      <a:pt x="2560805" y="483036"/>
                      <a:pt x="2577427" y="488718"/>
                    </a:cubicBezTo>
                    <a:cubicBezTo>
                      <a:pt x="2585248" y="490613"/>
                      <a:pt x="2590137" y="495348"/>
                      <a:pt x="2593070" y="502926"/>
                    </a:cubicBezTo>
                    <a:cubicBezTo>
                      <a:pt x="2598937" y="515238"/>
                      <a:pt x="2596982" y="534181"/>
                      <a:pt x="2588181" y="561647"/>
                    </a:cubicBezTo>
                    <a:cubicBezTo>
                      <a:pt x="2597959" y="550282"/>
                      <a:pt x="2607737" y="539864"/>
                      <a:pt x="2620447" y="531339"/>
                    </a:cubicBezTo>
                    <a:cubicBezTo>
                      <a:pt x="2627291" y="526604"/>
                      <a:pt x="2636091" y="529445"/>
                      <a:pt x="2638047" y="537022"/>
                    </a:cubicBezTo>
                    <a:cubicBezTo>
                      <a:pt x="2640980" y="546493"/>
                      <a:pt x="2640980" y="560700"/>
                      <a:pt x="2637069" y="578696"/>
                    </a:cubicBezTo>
                    <a:cubicBezTo>
                      <a:pt x="2650758" y="579643"/>
                      <a:pt x="2663468" y="591009"/>
                      <a:pt x="2676179" y="613739"/>
                    </a:cubicBezTo>
                    <a:lnTo>
                      <a:pt x="2676179" y="614687"/>
                    </a:lnTo>
                    <a:cubicBezTo>
                      <a:pt x="2677157" y="619422"/>
                      <a:pt x="2678135" y="623211"/>
                      <a:pt x="2680090" y="627000"/>
                    </a:cubicBezTo>
                    <a:cubicBezTo>
                      <a:pt x="2681068" y="622264"/>
                      <a:pt x="2682046" y="616581"/>
                      <a:pt x="2683023" y="611846"/>
                    </a:cubicBezTo>
                    <a:cubicBezTo>
                      <a:pt x="2685956" y="599533"/>
                      <a:pt x="2687912" y="586273"/>
                      <a:pt x="2693778" y="573960"/>
                    </a:cubicBezTo>
                    <a:lnTo>
                      <a:pt x="2696711" y="567330"/>
                    </a:lnTo>
                    <a:lnTo>
                      <a:pt x="2702578" y="571119"/>
                    </a:lnTo>
                    <a:cubicBezTo>
                      <a:pt x="2719200" y="583431"/>
                      <a:pt x="2725066" y="603321"/>
                      <a:pt x="2729955" y="622264"/>
                    </a:cubicBezTo>
                    <a:cubicBezTo>
                      <a:pt x="2730933" y="616581"/>
                      <a:pt x="2730933" y="609951"/>
                      <a:pt x="2730933" y="603321"/>
                    </a:cubicBezTo>
                    <a:cubicBezTo>
                      <a:pt x="2730933" y="595744"/>
                      <a:pt x="2730933" y="587220"/>
                      <a:pt x="2731910" y="579643"/>
                    </a:cubicBezTo>
                    <a:cubicBezTo>
                      <a:pt x="2731910" y="578696"/>
                      <a:pt x="2731910" y="576801"/>
                      <a:pt x="2732888" y="575855"/>
                    </a:cubicBezTo>
                    <a:lnTo>
                      <a:pt x="2734843" y="565436"/>
                    </a:lnTo>
                    <a:lnTo>
                      <a:pt x="2741687" y="573013"/>
                    </a:lnTo>
                    <a:cubicBezTo>
                      <a:pt x="2744621" y="576801"/>
                      <a:pt x="2747554" y="579643"/>
                      <a:pt x="2749509" y="582484"/>
                    </a:cubicBezTo>
                    <a:cubicBezTo>
                      <a:pt x="2753421" y="588167"/>
                      <a:pt x="2756354" y="592903"/>
                      <a:pt x="2758310" y="598585"/>
                    </a:cubicBezTo>
                    <a:cubicBezTo>
                      <a:pt x="2762221" y="574907"/>
                      <a:pt x="2771020" y="553123"/>
                      <a:pt x="2782753" y="536075"/>
                    </a:cubicBezTo>
                    <a:lnTo>
                      <a:pt x="2787641" y="529445"/>
                    </a:lnTo>
                    <a:lnTo>
                      <a:pt x="2781775" y="533234"/>
                    </a:lnTo>
                    <a:cubicBezTo>
                      <a:pt x="2806219" y="543652"/>
                      <a:pt x="2802308" y="571119"/>
                      <a:pt x="2800353" y="593850"/>
                    </a:cubicBezTo>
                    <a:cubicBezTo>
                      <a:pt x="2800353" y="597638"/>
                      <a:pt x="2799375" y="601427"/>
                      <a:pt x="2799375" y="604268"/>
                    </a:cubicBezTo>
                    <a:cubicBezTo>
                      <a:pt x="2801330" y="602374"/>
                      <a:pt x="2803286" y="600480"/>
                      <a:pt x="2805241" y="598585"/>
                    </a:cubicBezTo>
                    <a:cubicBezTo>
                      <a:pt x="2814041" y="590061"/>
                      <a:pt x="2822840" y="581537"/>
                      <a:pt x="2833596" y="576801"/>
                    </a:cubicBezTo>
                    <a:cubicBezTo>
                      <a:pt x="2840440" y="573960"/>
                      <a:pt x="2846307" y="575855"/>
                      <a:pt x="2851195" y="580590"/>
                    </a:cubicBezTo>
                    <a:cubicBezTo>
                      <a:pt x="2860972" y="591009"/>
                      <a:pt x="2860972" y="616581"/>
                      <a:pt x="2859995" y="622264"/>
                    </a:cubicBezTo>
                    <a:cubicBezTo>
                      <a:pt x="2858039" y="642154"/>
                      <a:pt x="2851195" y="661096"/>
                      <a:pt x="2845329" y="679092"/>
                    </a:cubicBezTo>
                    <a:cubicBezTo>
                      <a:pt x="2844351" y="682880"/>
                      <a:pt x="2842396" y="686668"/>
                      <a:pt x="2841418" y="690457"/>
                    </a:cubicBezTo>
                    <a:cubicBezTo>
                      <a:pt x="2847284" y="685721"/>
                      <a:pt x="2853151" y="680039"/>
                      <a:pt x="2859017" y="674356"/>
                    </a:cubicBezTo>
                    <a:cubicBezTo>
                      <a:pt x="2865861" y="667726"/>
                      <a:pt x="2873684" y="660149"/>
                      <a:pt x="2882483" y="653519"/>
                    </a:cubicBezTo>
                    <a:cubicBezTo>
                      <a:pt x="2890305" y="648783"/>
                      <a:pt x="2899104" y="643101"/>
                      <a:pt x="2908882" y="643101"/>
                    </a:cubicBezTo>
                    <a:cubicBezTo>
                      <a:pt x="2913771" y="643101"/>
                      <a:pt x="2918660" y="644995"/>
                      <a:pt x="2922571" y="647836"/>
                    </a:cubicBezTo>
                    <a:cubicBezTo>
                      <a:pt x="2932348" y="656360"/>
                      <a:pt x="2936259" y="669620"/>
                      <a:pt x="2931370" y="683827"/>
                    </a:cubicBezTo>
                    <a:cubicBezTo>
                      <a:pt x="2919638" y="722659"/>
                      <a:pt x="2886394" y="757703"/>
                      <a:pt x="2858039" y="780434"/>
                    </a:cubicBezTo>
                    <a:cubicBezTo>
                      <a:pt x="2863905" y="782329"/>
                      <a:pt x="2870750" y="784223"/>
                      <a:pt x="2878572" y="785170"/>
                    </a:cubicBezTo>
                    <a:cubicBezTo>
                      <a:pt x="2898127" y="789905"/>
                      <a:pt x="2920615" y="794641"/>
                      <a:pt x="2934303" y="810742"/>
                    </a:cubicBezTo>
                    <a:cubicBezTo>
                      <a:pt x="2942125" y="820214"/>
                      <a:pt x="2941147" y="828738"/>
                      <a:pt x="2939192" y="834421"/>
                    </a:cubicBezTo>
                    <a:cubicBezTo>
                      <a:pt x="2934303" y="846733"/>
                      <a:pt x="2919638" y="853363"/>
                      <a:pt x="2907904" y="855258"/>
                    </a:cubicBezTo>
                    <a:cubicBezTo>
                      <a:pt x="2897149" y="857152"/>
                      <a:pt x="2887372" y="857152"/>
                      <a:pt x="2877595" y="855258"/>
                    </a:cubicBezTo>
                    <a:cubicBezTo>
                      <a:pt x="2888349" y="860940"/>
                      <a:pt x="2898127" y="865676"/>
                      <a:pt x="2908882" y="870412"/>
                    </a:cubicBezTo>
                    <a:cubicBezTo>
                      <a:pt x="2927459" y="878936"/>
                      <a:pt x="2947014" y="888407"/>
                      <a:pt x="2964614" y="899772"/>
                    </a:cubicBezTo>
                    <a:cubicBezTo>
                      <a:pt x="2980257" y="910191"/>
                      <a:pt x="3001768" y="923451"/>
                      <a:pt x="3010567" y="943341"/>
                    </a:cubicBezTo>
                    <a:cubicBezTo>
                      <a:pt x="3016434" y="957547"/>
                      <a:pt x="3016434" y="975543"/>
                      <a:pt x="3003723" y="985014"/>
                    </a:cubicBezTo>
                    <a:cubicBezTo>
                      <a:pt x="2994924" y="990697"/>
                      <a:pt x="2983190" y="991644"/>
                      <a:pt x="2972435" y="988803"/>
                    </a:cubicBezTo>
                    <a:cubicBezTo>
                      <a:pt x="2986124" y="1003009"/>
                      <a:pt x="2999813" y="1021952"/>
                      <a:pt x="3004701" y="1040895"/>
                    </a:cubicBezTo>
                    <a:cubicBezTo>
                      <a:pt x="3007634" y="1051313"/>
                      <a:pt x="3005679" y="1061732"/>
                      <a:pt x="2999813" y="1069309"/>
                    </a:cubicBezTo>
                    <a:cubicBezTo>
                      <a:pt x="2992969" y="1077833"/>
                      <a:pt x="2982213" y="1078780"/>
                      <a:pt x="2970480" y="1074044"/>
                    </a:cubicBezTo>
                    <a:cubicBezTo>
                      <a:pt x="2961680" y="1069309"/>
                      <a:pt x="2953859" y="1063626"/>
                      <a:pt x="2946036" y="1057943"/>
                    </a:cubicBezTo>
                    <a:cubicBezTo>
                      <a:pt x="2943103" y="1056049"/>
                      <a:pt x="2941147" y="1054155"/>
                      <a:pt x="2938214" y="1052260"/>
                    </a:cubicBezTo>
                    <a:cubicBezTo>
                      <a:pt x="2937236" y="1063626"/>
                      <a:pt x="2939192" y="1075938"/>
                      <a:pt x="2940170" y="1087304"/>
                    </a:cubicBezTo>
                    <a:cubicBezTo>
                      <a:pt x="2941147" y="1095828"/>
                      <a:pt x="2942125" y="1104352"/>
                      <a:pt x="2942125" y="1112876"/>
                    </a:cubicBezTo>
                    <a:cubicBezTo>
                      <a:pt x="2949947" y="1138449"/>
                      <a:pt x="2953859" y="1161180"/>
                      <a:pt x="2952881" y="1181070"/>
                    </a:cubicBezTo>
                    <a:cubicBezTo>
                      <a:pt x="2963636" y="1163074"/>
                      <a:pt x="2986124" y="1129925"/>
                      <a:pt x="3015456" y="1132766"/>
                    </a:cubicBezTo>
                    <a:cubicBezTo>
                      <a:pt x="3038922" y="1135608"/>
                      <a:pt x="3052610" y="1155497"/>
                      <a:pt x="3061410" y="1171599"/>
                    </a:cubicBezTo>
                    <a:cubicBezTo>
                      <a:pt x="3080965" y="1210431"/>
                      <a:pt x="3086832" y="1257787"/>
                      <a:pt x="3079988" y="1300408"/>
                    </a:cubicBezTo>
                    <a:cubicBezTo>
                      <a:pt x="3085854" y="1293778"/>
                      <a:pt x="3110298" y="1271994"/>
                      <a:pt x="3128875" y="1271994"/>
                    </a:cubicBezTo>
                    <a:cubicBezTo>
                      <a:pt x="3134741" y="1271994"/>
                      <a:pt x="3143541" y="1273888"/>
                      <a:pt x="3148430" y="1285254"/>
                    </a:cubicBezTo>
                    <a:cubicBezTo>
                      <a:pt x="3158207" y="1307038"/>
                      <a:pt x="3146474" y="1329769"/>
                      <a:pt x="3132785" y="1348712"/>
                    </a:cubicBezTo>
                    <a:cubicBezTo>
                      <a:pt x="3152341" y="1335452"/>
                      <a:pt x="3173851" y="1323139"/>
                      <a:pt x="3196339" y="1323139"/>
                    </a:cubicBezTo>
                    <a:cubicBezTo>
                      <a:pt x="3203183" y="1323139"/>
                      <a:pt x="3210027" y="1324086"/>
                      <a:pt x="3215894" y="1326928"/>
                    </a:cubicBezTo>
                    <a:cubicBezTo>
                      <a:pt x="3234471" y="1334505"/>
                      <a:pt x="3247182" y="1353447"/>
                      <a:pt x="3250115" y="1379020"/>
                    </a:cubicBezTo>
                    <a:cubicBezTo>
                      <a:pt x="3256959" y="1429217"/>
                      <a:pt x="3236427" y="1484151"/>
                      <a:pt x="3197317" y="1517300"/>
                    </a:cubicBezTo>
                    <a:cubicBezTo>
                      <a:pt x="3209050" y="1516353"/>
                      <a:pt x="3221760" y="1515406"/>
                      <a:pt x="3235449" y="1514459"/>
                    </a:cubicBezTo>
                    <a:cubicBezTo>
                      <a:pt x="3253048" y="1513512"/>
                      <a:pt x="3271626" y="1511618"/>
                      <a:pt x="3289225" y="1511618"/>
                    </a:cubicBezTo>
                    <a:cubicBezTo>
                      <a:pt x="3313669" y="1511618"/>
                      <a:pt x="3333223" y="1514459"/>
                      <a:pt x="3351801" y="1519195"/>
                    </a:cubicBezTo>
                    <a:cubicBezTo>
                      <a:pt x="3382111" y="1528666"/>
                      <a:pt x="3388955" y="1544767"/>
                      <a:pt x="3389933" y="1556133"/>
                    </a:cubicBezTo>
                    <a:cubicBezTo>
                      <a:pt x="3392866" y="1591177"/>
                      <a:pt x="3342023" y="1633797"/>
                      <a:pt x="3311713" y="1648951"/>
                    </a:cubicBezTo>
                    <a:cubicBezTo>
                      <a:pt x="3317580" y="1648004"/>
                      <a:pt x="3326379" y="1647057"/>
                      <a:pt x="3335179" y="1647057"/>
                    </a:cubicBezTo>
                    <a:cubicBezTo>
                      <a:pt x="3360600" y="1647057"/>
                      <a:pt x="3369400" y="1657475"/>
                      <a:pt x="3371355" y="1666000"/>
                    </a:cubicBezTo>
                    <a:cubicBezTo>
                      <a:pt x="3374288" y="1678312"/>
                      <a:pt x="3369400" y="1692519"/>
                      <a:pt x="3357667" y="1706726"/>
                    </a:cubicBezTo>
                    <a:cubicBezTo>
                      <a:pt x="3332245" y="1738929"/>
                      <a:pt x="3294113" y="1757871"/>
                      <a:pt x="3255981" y="1757871"/>
                    </a:cubicBezTo>
                    <a:lnTo>
                      <a:pt x="3255981" y="1757871"/>
                    </a:lnTo>
                    <a:cubicBezTo>
                      <a:pt x="3254026" y="1757871"/>
                      <a:pt x="3252070" y="1757871"/>
                      <a:pt x="3250115" y="1757871"/>
                    </a:cubicBezTo>
                    <a:cubicBezTo>
                      <a:pt x="3255981" y="1764501"/>
                      <a:pt x="3261848" y="1771131"/>
                      <a:pt x="3267715" y="1777761"/>
                    </a:cubicBezTo>
                    <a:cubicBezTo>
                      <a:pt x="3274559" y="1786285"/>
                      <a:pt x="3281403" y="1793862"/>
                      <a:pt x="3288247" y="1803333"/>
                    </a:cubicBezTo>
                    <a:lnTo>
                      <a:pt x="3284336" y="1807122"/>
                    </a:lnTo>
                    <a:cubicBezTo>
                      <a:pt x="3293136" y="1836483"/>
                      <a:pt x="3297046" y="1869632"/>
                      <a:pt x="3284336" y="1887628"/>
                    </a:cubicBezTo>
                    <a:cubicBezTo>
                      <a:pt x="3273581" y="1902782"/>
                      <a:pt x="3252070" y="1903729"/>
                      <a:pt x="3223716" y="1888575"/>
                    </a:cubicBezTo>
                    <a:cubicBezTo>
                      <a:pt x="3223716" y="1893311"/>
                      <a:pt x="3223716" y="1898046"/>
                      <a:pt x="3221760" y="1902782"/>
                    </a:cubicBezTo>
                    <a:cubicBezTo>
                      <a:pt x="3217849" y="1916042"/>
                      <a:pt x="3211005" y="1930249"/>
                      <a:pt x="3200250" y="1944456"/>
                    </a:cubicBezTo>
                    <a:cubicBezTo>
                      <a:pt x="3218827" y="1972870"/>
                      <a:pt x="3221760" y="1996548"/>
                      <a:pt x="3207094" y="2012649"/>
                    </a:cubicBezTo>
                    <a:cubicBezTo>
                      <a:pt x="3206116" y="2013596"/>
                      <a:pt x="3205139" y="2014543"/>
                      <a:pt x="3204161" y="2015490"/>
                    </a:cubicBezTo>
                    <a:cubicBezTo>
                      <a:pt x="3212961" y="2019279"/>
                      <a:pt x="3218827" y="2024015"/>
                      <a:pt x="3223716" y="2029697"/>
                    </a:cubicBezTo>
                    <a:cubicBezTo>
                      <a:pt x="3231538" y="2039169"/>
                      <a:pt x="3230560" y="2047693"/>
                      <a:pt x="3228605" y="2053375"/>
                    </a:cubicBezTo>
                    <a:cubicBezTo>
                      <a:pt x="3223716" y="2065688"/>
                      <a:pt x="3209050" y="2072318"/>
                      <a:pt x="3196339" y="2074212"/>
                    </a:cubicBezTo>
                    <a:cubicBezTo>
                      <a:pt x="3185584" y="2076107"/>
                      <a:pt x="3175806" y="2076107"/>
                      <a:pt x="3166029" y="2074212"/>
                    </a:cubicBezTo>
                    <a:cubicBezTo>
                      <a:pt x="3176784" y="2079895"/>
                      <a:pt x="3186562" y="2084631"/>
                      <a:pt x="3197317" y="2089366"/>
                    </a:cubicBezTo>
                    <a:cubicBezTo>
                      <a:pt x="3215894" y="2097891"/>
                      <a:pt x="3235449" y="2107362"/>
                      <a:pt x="3253048" y="2118727"/>
                    </a:cubicBezTo>
                    <a:cubicBezTo>
                      <a:pt x="3268693" y="2129146"/>
                      <a:pt x="3290202" y="2142406"/>
                      <a:pt x="3299002" y="2163242"/>
                    </a:cubicBezTo>
                    <a:cubicBezTo>
                      <a:pt x="3304869" y="2177449"/>
                      <a:pt x="3304869" y="2195445"/>
                      <a:pt x="3292158" y="2203969"/>
                    </a:cubicBezTo>
                    <a:cubicBezTo>
                      <a:pt x="3283358" y="2210599"/>
                      <a:pt x="3271626" y="2210599"/>
                      <a:pt x="3260870" y="2207757"/>
                    </a:cubicBezTo>
                    <a:cubicBezTo>
                      <a:pt x="3275537" y="2221965"/>
                      <a:pt x="3288247" y="2240907"/>
                      <a:pt x="3293136" y="2259849"/>
                    </a:cubicBezTo>
                    <a:cubicBezTo>
                      <a:pt x="3296069" y="2270268"/>
                      <a:pt x="3294113" y="2280686"/>
                      <a:pt x="3288247" y="2288263"/>
                    </a:cubicBezTo>
                    <a:cubicBezTo>
                      <a:pt x="3281403" y="2295840"/>
                      <a:pt x="3270648" y="2297735"/>
                      <a:pt x="3259892" y="2292052"/>
                    </a:cubicBezTo>
                    <a:cubicBezTo>
                      <a:pt x="3251093" y="2287316"/>
                      <a:pt x="3243271" y="2281633"/>
                      <a:pt x="3235449" y="2275951"/>
                    </a:cubicBezTo>
                    <a:cubicBezTo>
                      <a:pt x="3232516" y="2274057"/>
                      <a:pt x="3230560" y="2272162"/>
                      <a:pt x="3227627" y="2270268"/>
                    </a:cubicBezTo>
                    <a:cubicBezTo>
                      <a:pt x="3227627" y="2281633"/>
                      <a:pt x="3228605" y="2293946"/>
                      <a:pt x="3229583" y="2305312"/>
                    </a:cubicBezTo>
                    <a:cubicBezTo>
                      <a:pt x="3230560" y="2314783"/>
                      <a:pt x="3231538" y="2324254"/>
                      <a:pt x="3231538" y="2333725"/>
                    </a:cubicBezTo>
                    <a:lnTo>
                      <a:pt x="3231538" y="2338461"/>
                    </a:lnTo>
                    <a:cubicBezTo>
                      <a:pt x="3231538" y="2347932"/>
                      <a:pt x="3232516" y="2360245"/>
                      <a:pt x="3226649" y="2368769"/>
                    </a:cubicBezTo>
                    <a:cubicBezTo>
                      <a:pt x="3224694" y="2371611"/>
                      <a:pt x="3221760" y="2373505"/>
                      <a:pt x="3217849" y="2373505"/>
                    </a:cubicBezTo>
                    <a:cubicBezTo>
                      <a:pt x="3212961" y="2373505"/>
                      <a:pt x="3207094" y="2369716"/>
                      <a:pt x="3201228" y="2364034"/>
                    </a:cubicBezTo>
                    <a:cubicBezTo>
                      <a:pt x="3203183" y="2372558"/>
                      <a:pt x="3202206" y="2380135"/>
                      <a:pt x="3198295" y="2387712"/>
                    </a:cubicBezTo>
                    <a:cubicBezTo>
                      <a:pt x="3193406" y="2397183"/>
                      <a:pt x="3184606" y="2403813"/>
                      <a:pt x="3173851" y="2406654"/>
                    </a:cubicBezTo>
                    <a:cubicBezTo>
                      <a:pt x="3179717" y="2408549"/>
                      <a:pt x="3184606" y="2411390"/>
                      <a:pt x="3186562" y="2416126"/>
                    </a:cubicBezTo>
                    <a:cubicBezTo>
                      <a:pt x="3188517" y="2418967"/>
                      <a:pt x="3189495" y="2423703"/>
                      <a:pt x="3186562" y="2431280"/>
                    </a:cubicBezTo>
                    <a:cubicBezTo>
                      <a:pt x="3179717" y="2444540"/>
                      <a:pt x="3167007" y="2454958"/>
                      <a:pt x="3155274" y="2463482"/>
                    </a:cubicBezTo>
                    <a:cubicBezTo>
                      <a:pt x="3132785" y="2479583"/>
                      <a:pt x="3106387" y="2496632"/>
                      <a:pt x="3079988" y="2502315"/>
                    </a:cubicBezTo>
                    <a:cubicBezTo>
                      <a:pt x="3093676" y="2507997"/>
                      <a:pt x="3111276" y="2517469"/>
                      <a:pt x="3113231" y="2533570"/>
                    </a:cubicBezTo>
                    <a:cubicBezTo>
                      <a:pt x="3114209" y="2545882"/>
                      <a:pt x="3107364" y="2557248"/>
                      <a:pt x="3093676" y="2567666"/>
                    </a:cubicBezTo>
                    <a:cubicBezTo>
                      <a:pt x="3072166" y="2582820"/>
                      <a:pt x="3045766" y="2593239"/>
                      <a:pt x="3018389" y="2595133"/>
                    </a:cubicBezTo>
                    <a:cubicBezTo>
                      <a:pt x="3026211" y="2600816"/>
                      <a:pt x="3038922" y="2611234"/>
                      <a:pt x="3038922" y="2621653"/>
                    </a:cubicBezTo>
                    <a:cubicBezTo>
                      <a:pt x="3038922" y="2625441"/>
                      <a:pt x="3037945" y="2630177"/>
                      <a:pt x="3032078" y="2633965"/>
                    </a:cubicBezTo>
                    <a:cubicBezTo>
                      <a:pt x="3022300" y="2640595"/>
                      <a:pt x="3008612" y="2639648"/>
                      <a:pt x="2996879" y="2635860"/>
                    </a:cubicBezTo>
                    <a:cubicBezTo>
                      <a:pt x="3006657" y="2646278"/>
                      <a:pt x="3018389" y="2661432"/>
                      <a:pt x="3014478" y="2678481"/>
                    </a:cubicBezTo>
                    <a:cubicBezTo>
                      <a:pt x="3011545" y="2691740"/>
                      <a:pt x="3000790" y="2702159"/>
                      <a:pt x="2984168" y="2706894"/>
                    </a:cubicBezTo>
                    <a:cubicBezTo>
                      <a:pt x="2954836" y="2717313"/>
                      <a:pt x="2918660" y="2712577"/>
                      <a:pt x="2892260" y="2696476"/>
                    </a:cubicBezTo>
                    <a:cubicBezTo>
                      <a:pt x="2894216" y="2702159"/>
                      <a:pt x="2895194" y="2707841"/>
                      <a:pt x="2897149" y="2713524"/>
                    </a:cubicBezTo>
                    <a:cubicBezTo>
                      <a:pt x="2903993" y="2736255"/>
                      <a:pt x="2910838" y="2760881"/>
                      <a:pt x="2908882" y="2784559"/>
                    </a:cubicBezTo>
                    <a:cubicBezTo>
                      <a:pt x="2907904" y="2810131"/>
                      <a:pt x="2891283" y="2814867"/>
                      <a:pt x="2882483" y="2814867"/>
                    </a:cubicBezTo>
                    <a:cubicBezTo>
                      <a:pt x="2863905" y="2814867"/>
                      <a:pt x="2839462" y="2799713"/>
                      <a:pt x="2824796" y="2784559"/>
                    </a:cubicBezTo>
                    <a:cubicBezTo>
                      <a:pt x="2827729" y="2795925"/>
                      <a:pt x="2829685" y="2810131"/>
                      <a:pt x="2817952" y="2815814"/>
                    </a:cubicBezTo>
                    <a:cubicBezTo>
                      <a:pt x="2810130" y="2819603"/>
                      <a:pt x="2799375" y="2818656"/>
                      <a:pt x="2788619" y="2812973"/>
                    </a:cubicBezTo>
                    <a:cubicBezTo>
                      <a:pt x="2765154" y="2801607"/>
                      <a:pt x="2747554" y="2780770"/>
                      <a:pt x="2741687" y="2758039"/>
                    </a:cubicBezTo>
                    <a:cubicBezTo>
                      <a:pt x="2738754" y="2760881"/>
                      <a:pt x="2736799" y="2763722"/>
                      <a:pt x="2733866" y="2767511"/>
                    </a:cubicBezTo>
                    <a:cubicBezTo>
                      <a:pt x="2729955" y="2772247"/>
                      <a:pt x="2725066" y="2777929"/>
                      <a:pt x="2720178" y="2782665"/>
                    </a:cubicBezTo>
                    <a:lnTo>
                      <a:pt x="2717244" y="2780770"/>
                    </a:lnTo>
                    <a:cubicBezTo>
                      <a:pt x="2701600" y="2788348"/>
                      <a:pt x="2686934" y="2793083"/>
                      <a:pt x="2676179" y="2793083"/>
                    </a:cubicBezTo>
                    <a:cubicBezTo>
                      <a:pt x="2664446" y="2793083"/>
                      <a:pt x="2658579" y="2788348"/>
                      <a:pt x="2655646" y="2784559"/>
                    </a:cubicBezTo>
                    <a:cubicBezTo>
                      <a:pt x="2649780" y="2776982"/>
                      <a:pt x="2649780" y="2764669"/>
                      <a:pt x="2655646" y="2749515"/>
                    </a:cubicBezTo>
                    <a:cubicBezTo>
                      <a:pt x="2649780" y="2741938"/>
                      <a:pt x="2646847" y="2731520"/>
                      <a:pt x="2644891" y="2716366"/>
                    </a:cubicBezTo>
                    <a:cubicBezTo>
                      <a:pt x="2628269" y="2740991"/>
                      <a:pt x="2606759" y="2764669"/>
                      <a:pt x="2586226" y="2764669"/>
                    </a:cubicBezTo>
                    <a:cubicBezTo>
                      <a:pt x="2581337" y="2764669"/>
                      <a:pt x="2577427" y="2763722"/>
                      <a:pt x="2573516" y="2760881"/>
                    </a:cubicBezTo>
                    <a:cubicBezTo>
                      <a:pt x="2556894" y="2751410"/>
                      <a:pt x="2556894" y="2732467"/>
                      <a:pt x="2557872" y="2718260"/>
                    </a:cubicBezTo>
                    <a:cubicBezTo>
                      <a:pt x="2546138" y="2729625"/>
                      <a:pt x="2521695" y="2750462"/>
                      <a:pt x="2503118" y="2750462"/>
                    </a:cubicBezTo>
                    <a:cubicBezTo>
                      <a:pt x="2497251" y="2750462"/>
                      <a:pt x="2486497" y="2748568"/>
                      <a:pt x="2482586" y="2733414"/>
                    </a:cubicBezTo>
                    <a:cubicBezTo>
                      <a:pt x="2475741" y="2710683"/>
                      <a:pt x="2483563" y="2689846"/>
                      <a:pt x="2495296" y="2672798"/>
                    </a:cubicBezTo>
                    <a:cubicBezTo>
                      <a:pt x="2481608" y="2679428"/>
                      <a:pt x="2465963" y="2686057"/>
                      <a:pt x="2455209" y="2686057"/>
                    </a:cubicBezTo>
                    <a:cubicBezTo>
                      <a:pt x="2446409" y="2686057"/>
                      <a:pt x="2442498" y="2682269"/>
                      <a:pt x="2440543" y="2679428"/>
                    </a:cubicBezTo>
                    <a:cubicBezTo>
                      <a:pt x="2436631" y="2672798"/>
                      <a:pt x="2437609" y="2663327"/>
                      <a:pt x="2445431" y="2649119"/>
                    </a:cubicBezTo>
                    <a:cubicBezTo>
                      <a:pt x="2438587" y="2651961"/>
                      <a:pt x="2430765" y="2654802"/>
                      <a:pt x="2422943" y="2654802"/>
                    </a:cubicBezTo>
                    <a:lnTo>
                      <a:pt x="2422943" y="2654802"/>
                    </a:lnTo>
                    <a:cubicBezTo>
                      <a:pt x="2419032" y="2654802"/>
                      <a:pt x="2413166" y="2653855"/>
                      <a:pt x="2409255" y="2650066"/>
                    </a:cubicBezTo>
                    <a:cubicBezTo>
                      <a:pt x="2402411" y="2664274"/>
                      <a:pt x="2392632" y="2668062"/>
                      <a:pt x="2384811" y="2668062"/>
                    </a:cubicBezTo>
                    <a:cubicBezTo>
                      <a:pt x="2379922" y="2668062"/>
                      <a:pt x="2375033" y="2667115"/>
                      <a:pt x="2369167" y="2664274"/>
                    </a:cubicBezTo>
                    <a:cubicBezTo>
                      <a:pt x="2348634" y="2653855"/>
                      <a:pt x="2339835" y="2628283"/>
                      <a:pt x="2336901" y="2604604"/>
                    </a:cubicBezTo>
                    <a:cubicBezTo>
                      <a:pt x="2335924" y="2605552"/>
                      <a:pt x="2334946" y="2605552"/>
                      <a:pt x="2334946" y="2605552"/>
                    </a:cubicBezTo>
                    <a:cubicBezTo>
                      <a:pt x="2318324" y="2612182"/>
                      <a:pt x="2305613" y="2608393"/>
                      <a:pt x="2300725" y="2597974"/>
                    </a:cubicBezTo>
                    <a:cubicBezTo>
                      <a:pt x="2293881" y="2583768"/>
                      <a:pt x="2300725" y="2556301"/>
                      <a:pt x="2311480" y="2543041"/>
                    </a:cubicBezTo>
                    <a:cubicBezTo>
                      <a:pt x="2313435" y="2541147"/>
                      <a:pt x="2314413" y="2538306"/>
                      <a:pt x="2316368" y="2536411"/>
                    </a:cubicBezTo>
                    <a:cubicBezTo>
                      <a:pt x="2304636" y="2542094"/>
                      <a:pt x="2283126" y="2548724"/>
                      <a:pt x="2265526" y="2548724"/>
                    </a:cubicBezTo>
                    <a:cubicBezTo>
                      <a:pt x="2259660" y="2548724"/>
                      <a:pt x="2253793" y="2547777"/>
                      <a:pt x="2249882" y="2545882"/>
                    </a:cubicBezTo>
                    <a:cubicBezTo>
                      <a:pt x="2240105" y="2541147"/>
                      <a:pt x="2234238" y="2535464"/>
                      <a:pt x="2233260" y="2527887"/>
                    </a:cubicBezTo>
                    <a:cubicBezTo>
                      <a:pt x="2232282" y="2523151"/>
                      <a:pt x="2234238" y="2517469"/>
                      <a:pt x="2238149" y="2511786"/>
                    </a:cubicBezTo>
                    <a:cubicBezTo>
                      <a:pt x="2218594" y="2515574"/>
                      <a:pt x="2205884" y="2514627"/>
                      <a:pt x="2200017" y="2506103"/>
                    </a:cubicBezTo>
                    <a:cubicBezTo>
                      <a:pt x="2196106" y="2501367"/>
                      <a:pt x="2195128" y="2493790"/>
                      <a:pt x="2198061" y="2484319"/>
                    </a:cubicBezTo>
                    <a:cubicBezTo>
                      <a:pt x="2202950" y="2466324"/>
                      <a:pt x="2212728" y="2452117"/>
                      <a:pt x="2227394" y="2440751"/>
                    </a:cubicBezTo>
                    <a:cubicBezTo>
                      <a:pt x="2231305" y="2437910"/>
                      <a:pt x="2235216" y="2434121"/>
                      <a:pt x="2239127" y="2431280"/>
                    </a:cubicBezTo>
                    <a:cubicBezTo>
                      <a:pt x="2240105" y="2430333"/>
                      <a:pt x="2240105" y="2430333"/>
                      <a:pt x="2241082" y="2430333"/>
                    </a:cubicBezTo>
                    <a:cubicBezTo>
                      <a:pt x="2235216" y="2429386"/>
                      <a:pt x="2232282" y="2426544"/>
                      <a:pt x="2230327" y="2423703"/>
                    </a:cubicBezTo>
                    <a:cubicBezTo>
                      <a:pt x="2228371" y="2420861"/>
                      <a:pt x="2226416" y="2415179"/>
                      <a:pt x="2229349" y="2405707"/>
                    </a:cubicBezTo>
                    <a:cubicBezTo>
                      <a:pt x="2229349" y="2404760"/>
                      <a:pt x="2228371" y="2404760"/>
                      <a:pt x="2228371" y="2403813"/>
                    </a:cubicBezTo>
                    <a:cubicBezTo>
                      <a:pt x="2212728" y="2400972"/>
                      <a:pt x="2206862" y="2391500"/>
                      <a:pt x="2203928" y="2382976"/>
                    </a:cubicBezTo>
                    <a:cubicBezTo>
                      <a:pt x="2201973" y="2377294"/>
                      <a:pt x="2202950" y="2371611"/>
                      <a:pt x="2206862" y="2365928"/>
                    </a:cubicBezTo>
                    <a:cubicBezTo>
                      <a:pt x="2203928" y="2360245"/>
                      <a:pt x="2201973" y="2355510"/>
                      <a:pt x="2199039" y="2349827"/>
                    </a:cubicBezTo>
                    <a:cubicBezTo>
                      <a:pt x="2182418" y="2345091"/>
                      <a:pt x="2164818" y="2331831"/>
                      <a:pt x="2161885" y="2301523"/>
                    </a:cubicBezTo>
                    <a:cubicBezTo>
                      <a:pt x="2148196" y="2319519"/>
                      <a:pt x="2131575" y="2328043"/>
                      <a:pt x="2112998" y="2324254"/>
                    </a:cubicBezTo>
                    <a:cubicBezTo>
                      <a:pt x="2093443" y="2320466"/>
                      <a:pt x="2083665" y="2302470"/>
                      <a:pt x="2081709" y="2267427"/>
                    </a:cubicBezTo>
                    <a:cubicBezTo>
                      <a:pt x="2066066" y="2304365"/>
                      <a:pt x="2046511" y="2335620"/>
                      <a:pt x="2021090" y="2335620"/>
                    </a:cubicBezTo>
                    <a:cubicBezTo>
                      <a:pt x="2014246" y="2335620"/>
                      <a:pt x="2008379" y="2333725"/>
                      <a:pt x="2001534" y="2328990"/>
                    </a:cubicBezTo>
                    <a:cubicBezTo>
                      <a:pt x="1971225" y="2309100"/>
                      <a:pt x="1969269" y="2266479"/>
                      <a:pt x="1968291" y="2233330"/>
                    </a:cubicBezTo>
                    <a:lnTo>
                      <a:pt x="1968291" y="2225753"/>
                    </a:lnTo>
                    <a:cubicBezTo>
                      <a:pt x="1967314" y="2188815"/>
                      <a:pt x="1970247" y="2151877"/>
                      <a:pt x="1973181" y="2115886"/>
                    </a:cubicBezTo>
                    <a:cubicBezTo>
                      <a:pt x="1938959" y="2194498"/>
                      <a:pt x="1897894" y="2272162"/>
                      <a:pt x="1858784" y="2272162"/>
                    </a:cubicBezTo>
                    <a:cubicBezTo>
                      <a:pt x="1849984" y="2272162"/>
                      <a:pt x="1842162" y="2268374"/>
                      <a:pt x="1834340" y="2260797"/>
                    </a:cubicBezTo>
                    <a:cubicBezTo>
                      <a:pt x="1769809" y="2195445"/>
                      <a:pt x="1782520" y="2096943"/>
                      <a:pt x="1804030" y="2018332"/>
                    </a:cubicBezTo>
                    <a:cubicBezTo>
                      <a:pt x="1772743" y="2059058"/>
                      <a:pt x="1746344" y="2078948"/>
                      <a:pt x="1725810" y="2078948"/>
                    </a:cubicBezTo>
                    <a:cubicBezTo>
                      <a:pt x="1717011" y="2078948"/>
                      <a:pt x="1709189" y="2076107"/>
                      <a:pt x="1702345" y="2069477"/>
                    </a:cubicBezTo>
                    <a:cubicBezTo>
                      <a:pt x="1698434" y="2064741"/>
                      <a:pt x="1694523" y="2060005"/>
                      <a:pt x="1691589" y="2054323"/>
                    </a:cubicBezTo>
                    <a:cubicBezTo>
                      <a:pt x="1691589" y="2055270"/>
                      <a:pt x="1691589" y="2055270"/>
                      <a:pt x="1691589" y="2056217"/>
                    </a:cubicBezTo>
                    <a:cubicBezTo>
                      <a:pt x="1691589" y="2058111"/>
                      <a:pt x="1691589" y="2060953"/>
                      <a:pt x="1691589" y="2062847"/>
                    </a:cubicBezTo>
                    <a:cubicBezTo>
                      <a:pt x="1692567" y="2078001"/>
                      <a:pt x="1692567" y="2096943"/>
                      <a:pt x="1683767" y="2109256"/>
                    </a:cubicBezTo>
                    <a:cubicBezTo>
                      <a:pt x="1679857" y="2113992"/>
                      <a:pt x="1675946" y="2114939"/>
                      <a:pt x="1673013" y="2114939"/>
                    </a:cubicBezTo>
                    <a:cubicBezTo>
                      <a:pt x="1662258" y="2114939"/>
                      <a:pt x="1649546" y="2101679"/>
                      <a:pt x="1637814" y="2087472"/>
                    </a:cubicBezTo>
                    <a:cubicBezTo>
                      <a:pt x="1646613" y="2104520"/>
                      <a:pt x="1647591" y="2123463"/>
                      <a:pt x="1638791" y="2139564"/>
                    </a:cubicBezTo>
                    <a:cubicBezTo>
                      <a:pt x="1629014" y="2158507"/>
                      <a:pt x="1609459" y="2169872"/>
                      <a:pt x="1585993" y="2169872"/>
                    </a:cubicBezTo>
                    <a:cubicBezTo>
                      <a:pt x="1600659" y="2171766"/>
                      <a:pt x="1614348" y="2176502"/>
                      <a:pt x="1620215" y="2186921"/>
                    </a:cubicBezTo>
                    <a:cubicBezTo>
                      <a:pt x="1624126" y="2192603"/>
                      <a:pt x="1623148" y="2200180"/>
                      <a:pt x="1620215" y="2207757"/>
                    </a:cubicBezTo>
                    <a:cubicBezTo>
                      <a:pt x="1610436" y="2228594"/>
                      <a:pt x="1589904" y="2243748"/>
                      <a:pt x="1571327" y="2257008"/>
                    </a:cubicBezTo>
                    <a:cubicBezTo>
                      <a:pt x="1535150" y="2282581"/>
                      <a:pt x="1487241" y="2313836"/>
                      <a:pt x="1441287" y="2320466"/>
                    </a:cubicBezTo>
                    <a:cubicBezTo>
                      <a:pt x="1461820" y="2327096"/>
                      <a:pt x="1499952" y="2342250"/>
                      <a:pt x="1502885" y="2370664"/>
                    </a:cubicBezTo>
                    <a:cubicBezTo>
                      <a:pt x="1504841" y="2393395"/>
                      <a:pt x="1487241" y="2410443"/>
                      <a:pt x="1472575" y="2421808"/>
                    </a:cubicBezTo>
                    <a:cubicBezTo>
                      <a:pt x="1437376" y="2447381"/>
                      <a:pt x="1391422" y="2463482"/>
                      <a:pt x="1346446" y="2464429"/>
                    </a:cubicBezTo>
                    <a:cubicBezTo>
                      <a:pt x="1354268" y="2469165"/>
                      <a:pt x="1384578" y="2489055"/>
                      <a:pt x="1385556" y="2508944"/>
                    </a:cubicBezTo>
                    <a:cubicBezTo>
                      <a:pt x="1385556" y="2513680"/>
                      <a:pt x="1384578" y="2520310"/>
                      <a:pt x="1375778" y="2525993"/>
                    </a:cubicBezTo>
                    <a:cubicBezTo>
                      <a:pt x="1367956" y="2530728"/>
                      <a:pt x="1359156" y="2533570"/>
                      <a:pt x="1349379" y="2533570"/>
                    </a:cubicBezTo>
                    <a:cubicBezTo>
                      <a:pt x="1335690" y="2533570"/>
                      <a:pt x="1322002" y="2529781"/>
                      <a:pt x="1310269" y="2525045"/>
                    </a:cubicBezTo>
                    <a:cubicBezTo>
                      <a:pt x="1325913" y="2540200"/>
                      <a:pt x="1353290" y="2568614"/>
                      <a:pt x="1347424" y="2598922"/>
                    </a:cubicBezTo>
                    <a:cubicBezTo>
                      <a:pt x="1343513" y="2617864"/>
                      <a:pt x="1326891" y="2633965"/>
                      <a:pt x="1302447" y="2642490"/>
                    </a:cubicBezTo>
                    <a:cubicBezTo>
                      <a:pt x="1285825" y="2648173"/>
                      <a:pt x="1268226" y="2651014"/>
                      <a:pt x="1249649" y="2651014"/>
                    </a:cubicBezTo>
                    <a:cubicBezTo>
                      <a:pt x="1213472" y="2651014"/>
                      <a:pt x="1179251" y="2639648"/>
                      <a:pt x="1151875" y="2620706"/>
                    </a:cubicBezTo>
                    <a:cubicBezTo>
                      <a:pt x="1155786" y="2632071"/>
                      <a:pt x="1158719" y="2643437"/>
                      <a:pt x="1162630" y="2655749"/>
                    </a:cubicBezTo>
                    <a:cubicBezTo>
                      <a:pt x="1173385" y="2691740"/>
                      <a:pt x="1185118" y="2729625"/>
                      <a:pt x="1180229" y="2767511"/>
                    </a:cubicBezTo>
                    <a:cubicBezTo>
                      <a:pt x="1176318" y="2804449"/>
                      <a:pt x="1155786" y="2812973"/>
                      <a:pt x="1139163" y="2812973"/>
                    </a:cubicBezTo>
                    <a:cubicBezTo>
                      <a:pt x="1105921" y="2812973"/>
                      <a:pt x="1060944" y="2779823"/>
                      <a:pt x="1040412" y="2756145"/>
                    </a:cubicBezTo>
                    <a:cubicBezTo>
                      <a:pt x="1046278" y="2772247"/>
                      <a:pt x="1058011" y="2805396"/>
                      <a:pt x="1035523" y="2815814"/>
                    </a:cubicBezTo>
                    <a:cubicBezTo>
                      <a:pt x="1031612" y="2817708"/>
                      <a:pt x="1026723" y="2818656"/>
                      <a:pt x="1021834" y="2818656"/>
                    </a:cubicBezTo>
                    <a:close/>
                    <a:moveTo>
                      <a:pt x="920149" y="2708789"/>
                    </a:moveTo>
                    <a:cubicBezTo>
                      <a:pt x="925038" y="2708789"/>
                      <a:pt x="929926" y="2712577"/>
                      <a:pt x="929926" y="2717313"/>
                    </a:cubicBezTo>
                    <a:cubicBezTo>
                      <a:pt x="935793" y="2752356"/>
                      <a:pt x="961214" y="2784559"/>
                      <a:pt x="997391" y="2801607"/>
                    </a:cubicBezTo>
                    <a:cubicBezTo>
                      <a:pt x="1011079" y="2808237"/>
                      <a:pt x="1023790" y="2810131"/>
                      <a:pt x="1031612" y="2806343"/>
                    </a:cubicBezTo>
                    <a:cubicBezTo>
                      <a:pt x="1046278" y="2799713"/>
                      <a:pt x="1033568" y="2768458"/>
                      <a:pt x="1029657" y="2758039"/>
                    </a:cubicBezTo>
                    <a:cubicBezTo>
                      <a:pt x="1028679" y="2754251"/>
                      <a:pt x="1028679" y="2750462"/>
                      <a:pt x="1030634" y="2747621"/>
                    </a:cubicBezTo>
                    <a:cubicBezTo>
                      <a:pt x="1034545" y="2741938"/>
                      <a:pt x="1043345" y="2741938"/>
                      <a:pt x="1047256" y="2746674"/>
                    </a:cubicBezTo>
                    <a:cubicBezTo>
                      <a:pt x="1064855" y="2769405"/>
                      <a:pt x="1108854" y="2801607"/>
                      <a:pt x="1139163" y="2801607"/>
                    </a:cubicBezTo>
                    <a:cubicBezTo>
                      <a:pt x="1156763" y="2801607"/>
                      <a:pt x="1166541" y="2790241"/>
                      <a:pt x="1169474" y="2766563"/>
                    </a:cubicBezTo>
                    <a:cubicBezTo>
                      <a:pt x="1173385" y="2731520"/>
                      <a:pt x="1162630" y="2694582"/>
                      <a:pt x="1151875" y="2659538"/>
                    </a:cubicBezTo>
                    <a:cubicBezTo>
                      <a:pt x="1147964" y="2647225"/>
                      <a:pt x="1144053" y="2634912"/>
                      <a:pt x="1141119" y="2622600"/>
                    </a:cubicBezTo>
                    <a:cubicBezTo>
                      <a:pt x="1140141" y="2619758"/>
                      <a:pt x="1141119" y="2616917"/>
                      <a:pt x="1143075" y="2614076"/>
                    </a:cubicBezTo>
                    <a:cubicBezTo>
                      <a:pt x="1146008" y="2610287"/>
                      <a:pt x="1153830" y="2608393"/>
                      <a:pt x="1157741" y="2612182"/>
                    </a:cubicBezTo>
                    <a:cubicBezTo>
                      <a:pt x="1183162" y="2630177"/>
                      <a:pt x="1215428" y="2640595"/>
                      <a:pt x="1248671" y="2640595"/>
                    </a:cubicBezTo>
                    <a:cubicBezTo>
                      <a:pt x="1265293" y="2640595"/>
                      <a:pt x="1281915" y="2637754"/>
                      <a:pt x="1297558" y="2633018"/>
                    </a:cubicBezTo>
                    <a:cubicBezTo>
                      <a:pt x="1307336" y="2630177"/>
                      <a:pt x="1330802" y="2619758"/>
                      <a:pt x="1335690" y="2597974"/>
                    </a:cubicBezTo>
                    <a:cubicBezTo>
                      <a:pt x="1340579" y="2575244"/>
                      <a:pt x="1321024" y="2552512"/>
                      <a:pt x="1300492" y="2532623"/>
                    </a:cubicBezTo>
                    <a:cubicBezTo>
                      <a:pt x="1297558" y="2529781"/>
                      <a:pt x="1296580" y="2525993"/>
                      <a:pt x="1298536" y="2522204"/>
                    </a:cubicBezTo>
                    <a:cubicBezTo>
                      <a:pt x="1300492" y="2516521"/>
                      <a:pt x="1307336" y="2513680"/>
                      <a:pt x="1312225" y="2516521"/>
                    </a:cubicBezTo>
                    <a:cubicBezTo>
                      <a:pt x="1322980" y="2520310"/>
                      <a:pt x="1336668" y="2525045"/>
                      <a:pt x="1348401" y="2525045"/>
                    </a:cubicBezTo>
                    <a:cubicBezTo>
                      <a:pt x="1356223" y="2525045"/>
                      <a:pt x="1363067" y="2523151"/>
                      <a:pt x="1368934" y="2519363"/>
                    </a:cubicBezTo>
                    <a:cubicBezTo>
                      <a:pt x="1373822" y="2516521"/>
                      <a:pt x="1373822" y="2512733"/>
                      <a:pt x="1373822" y="2510839"/>
                    </a:cubicBezTo>
                    <a:cubicBezTo>
                      <a:pt x="1373822" y="2499473"/>
                      <a:pt x="1352312" y="2482425"/>
                      <a:pt x="1338624" y="2474848"/>
                    </a:cubicBezTo>
                    <a:cubicBezTo>
                      <a:pt x="1334712" y="2472953"/>
                      <a:pt x="1332757" y="2468218"/>
                      <a:pt x="1333735" y="2464429"/>
                    </a:cubicBezTo>
                    <a:cubicBezTo>
                      <a:pt x="1334712" y="2459694"/>
                      <a:pt x="1339601" y="2455905"/>
                      <a:pt x="1344491" y="2455905"/>
                    </a:cubicBezTo>
                    <a:cubicBezTo>
                      <a:pt x="1387511" y="2454958"/>
                      <a:pt x="1431510" y="2439804"/>
                      <a:pt x="1465731" y="2415179"/>
                    </a:cubicBezTo>
                    <a:cubicBezTo>
                      <a:pt x="1478441" y="2405707"/>
                      <a:pt x="1493107" y="2391500"/>
                      <a:pt x="1492129" y="2373505"/>
                    </a:cubicBezTo>
                    <a:cubicBezTo>
                      <a:pt x="1490174" y="2351721"/>
                      <a:pt x="1455953" y="2338461"/>
                      <a:pt x="1437376" y="2331831"/>
                    </a:cubicBezTo>
                    <a:cubicBezTo>
                      <a:pt x="1432487" y="2329937"/>
                      <a:pt x="1430532" y="2325202"/>
                      <a:pt x="1430532" y="2320466"/>
                    </a:cubicBezTo>
                    <a:cubicBezTo>
                      <a:pt x="1431510" y="2315730"/>
                      <a:pt x="1434443" y="2311941"/>
                      <a:pt x="1439331" y="2311941"/>
                    </a:cubicBezTo>
                    <a:cubicBezTo>
                      <a:pt x="1483330" y="2305312"/>
                      <a:pt x="1529284" y="2275004"/>
                      <a:pt x="1564483" y="2250378"/>
                    </a:cubicBezTo>
                    <a:cubicBezTo>
                      <a:pt x="1582083" y="2237119"/>
                      <a:pt x="1600659" y="2223858"/>
                      <a:pt x="1609459" y="2204916"/>
                    </a:cubicBezTo>
                    <a:cubicBezTo>
                      <a:pt x="1612392" y="2198286"/>
                      <a:pt x="1610436" y="2195445"/>
                      <a:pt x="1610436" y="2194498"/>
                    </a:cubicBezTo>
                    <a:cubicBezTo>
                      <a:pt x="1606526" y="2187868"/>
                      <a:pt x="1593815" y="2183132"/>
                      <a:pt x="1571327" y="2181238"/>
                    </a:cubicBezTo>
                    <a:cubicBezTo>
                      <a:pt x="1565460" y="2180291"/>
                      <a:pt x="1561549" y="2175555"/>
                      <a:pt x="1561549" y="2169872"/>
                    </a:cubicBezTo>
                    <a:cubicBezTo>
                      <a:pt x="1561549" y="2164190"/>
                      <a:pt x="1566438" y="2160401"/>
                      <a:pt x="1571327" y="2160401"/>
                    </a:cubicBezTo>
                    <a:lnTo>
                      <a:pt x="1572305" y="2160401"/>
                    </a:lnTo>
                    <a:cubicBezTo>
                      <a:pt x="1576216" y="2161348"/>
                      <a:pt x="1580127" y="2161348"/>
                      <a:pt x="1583060" y="2161348"/>
                    </a:cubicBezTo>
                    <a:cubicBezTo>
                      <a:pt x="1602615" y="2161348"/>
                      <a:pt x="1618259" y="2151877"/>
                      <a:pt x="1627059" y="2136723"/>
                    </a:cubicBezTo>
                    <a:cubicBezTo>
                      <a:pt x="1634880" y="2120621"/>
                      <a:pt x="1632925" y="2101679"/>
                      <a:pt x="1620215" y="2085578"/>
                    </a:cubicBezTo>
                    <a:cubicBezTo>
                      <a:pt x="1617281" y="2082736"/>
                      <a:pt x="1617281" y="2078001"/>
                      <a:pt x="1619237" y="2075159"/>
                    </a:cubicBezTo>
                    <a:cubicBezTo>
                      <a:pt x="1622170" y="2068529"/>
                      <a:pt x="1632925" y="2067582"/>
                      <a:pt x="1636836" y="2073265"/>
                    </a:cubicBezTo>
                    <a:lnTo>
                      <a:pt x="1638791" y="2076107"/>
                    </a:lnTo>
                    <a:cubicBezTo>
                      <a:pt x="1658347" y="2102626"/>
                      <a:pt x="1667146" y="2106415"/>
                      <a:pt x="1670079" y="2106415"/>
                    </a:cubicBezTo>
                    <a:cubicBezTo>
                      <a:pt x="1670079" y="2106415"/>
                      <a:pt x="1671057" y="2106415"/>
                      <a:pt x="1672035" y="2105467"/>
                    </a:cubicBezTo>
                    <a:cubicBezTo>
                      <a:pt x="1678879" y="2095996"/>
                      <a:pt x="1677901" y="2078948"/>
                      <a:pt x="1677901" y="2065688"/>
                    </a:cubicBezTo>
                    <a:cubicBezTo>
                      <a:pt x="1677901" y="2062847"/>
                      <a:pt x="1677901" y="2060953"/>
                      <a:pt x="1677901" y="2058111"/>
                    </a:cubicBezTo>
                    <a:cubicBezTo>
                      <a:pt x="1677901" y="2043904"/>
                      <a:pt x="1675946" y="2028750"/>
                      <a:pt x="1674968" y="2014543"/>
                    </a:cubicBezTo>
                    <a:cubicBezTo>
                      <a:pt x="1673013" y="1993706"/>
                      <a:pt x="1671057" y="1971922"/>
                      <a:pt x="1672035" y="1951086"/>
                    </a:cubicBezTo>
                    <a:cubicBezTo>
                      <a:pt x="1672035" y="1945403"/>
                      <a:pt x="1676923" y="1941614"/>
                      <a:pt x="1682790" y="1941614"/>
                    </a:cubicBezTo>
                    <a:cubicBezTo>
                      <a:pt x="1684745" y="1941614"/>
                      <a:pt x="1686701" y="1942561"/>
                      <a:pt x="1688656" y="1943508"/>
                    </a:cubicBezTo>
                    <a:cubicBezTo>
                      <a:pt x="1691589" y="1945403"/>
                      <a:pt x="1694523" y="1947297"/>
                      <a:pt x="1697456" y="1949191"/>
                    </a:cubicBezTo>
                    <a:lnTo>
                      <a:pt x="1701367" y="1952980"/>
                    </a:lnTo>
                    <a:lnTo>
                      <a:pt x="1699412" y="1958662"/>
                    </a:lnTo>
                    <a:cubicBezTo>
                      <a:pt x="1698434" y="1960557"/>
                      <a:pt x="1697456" y="1963398"/>
                      <a:pt x="1697456" y="1966240"/>
                    </a:cubicBezTo>
                    <a:cubicBezTo>
                      <a:pt x="1689634" y="1992759"/>
                      <a:pt x="1685723" y="2042957"/>
                      <a:pt x="1707234" y="2063794"/>
                    </a:cubicBezTo>
                    <a:cubicBezTo>
                      <a:pt x="1712122" y="2068529"/>
                      <a:pt x="1717011" y="2070424"/>
                      <a:pt x="1721900" y="2070424"/>
                    </a:cubicBezTo>
                    <a:cubicBezTo>
                      <a:pt x="1742433" y="2070424"/>
                      <a:pt x="1773720" y="2041063"/>
                      <a:pt x="1809897" y="1988024"/>
                    </a:cubicBezTo>
                    <a:lnTo>
                      <a:pt x="1831407" y="1956768"/>
                    </a:lnTo>
                    <a:lnTo>
                      <a:pt x="1823585" y="1990865"/>
                    </a:lnTo>
                    <a:cubicBezTo>
                      <a:pt x="1798164" y="2070424"/>
                      <a:pt x="1772743" y="2183132"/>
                      <a:pt x="1842162" y="2254167"/>
                    </a:cubicBezTo>
                    <a:cubicBezTo>
                      <a:pt x="1847051" y="2259849"/>
                      <a:pt x="1852918" y="2261744"/>
                      <a:pt x="1858784" y="2261744"/>
                    </a:cubicBezTo>
                    <a:cubicBezTo>
                      <a:pt x="1901805" y="2261744"/>
                      <a:pt x="1957536" y="2124410"/>
                      <a:pt x="1976114" y="2078948"/>
                    </a:cubicBezTo>
                    <a:lnTo>
                      <a:pt x="1989802" y="2045798"/>
                    </a:lnTo>
                    <a:lnTo>
                      <a:pt x="1986869" y="2081789"/>
                    </a:lnTo>
                    <a:cubicBezTo>
                      <a:pt x="1985891" y="2089366"/>
                      <a:pt x="1985891" y="2097891"/>
                      <a:pt x="1984913" y="2105467"/>
                    </a:cubicBezTo>
                    <a:cubicBezTo>
                      <a:pt x="1981002" y="2144300"/>
                      <a:pt x="1978069" y="2185026"/>
                      <a:pt x="1979047" y="2225753"/>
                    </a:cubicBezTo>
                    <a:lnTo>
                      <a:pt x="1979047" y="2234277"/>
                    </a:lnTo>
                    <a:cubicBezTo>
                      <a:pt x="1980025" y="2265532"/>
                      <a:pt x="1981002" y="2304365"/>
                      <a:pt x="2007401" y="2321413"/>
                    </a:cubicBezTo>
                    <a:cubicBezTo>
                      <a:pt x="2011312" y="2324254"/>
                      <a:pt x="2016201" y="2326149"/>
                      <a:pt x="2020112" y="2326149"/>
                    </a:cubicBezTo>
                    <a:cubicBezTo>
                      <a:pt x="2047489" y="2326149"/>
                      <a:pt x="2071932" y="2261744"/>
                      <a:pt x="2080732" y="2237119"/>
                    </a:cubicBezTo>
                    <a:lnTo>
                      <a:pt x="2093443" y="2203022"/>
                    </a:lnTo>
                    <a:lnTo>
                      <a:pt x="2091488" y="2239013"/>
                    </a:lnTo>
                    <a:cubicBezTo>
                      <a:pt x="2088554" y="2285422"/>
                      <a:pt x="2096376" y="2310995"/>
                      <a:pt x="2113975" y="2314783"/>
                    </a:cubicBezTo>
                    <a:cubicBezTo>
                      <a:pt x="2131575" y="2317624"/>
                      <a:pt x="2147219" y="2306259"/>
                      <a:pt x="2161885" y="2279739"/>
                    </a:cubicBezTo>
                    <a:lnTo>
                      <a:pt x="2177529" y="2250378"/>
                    </a:lnTo>
                    <a:lnTo>
                      <a:pt x="2172640" y="2282581"/>
                    </a:lnTo>
                    <a:cubicBezTo>
                      <a:pt x="2172640" y="2285422"/>
                      <a:pt x="2171663" y="2288263"/>
                      <a:pt x="2171663" y="2291105"/>
                    </a:cubicBezTo>
                    <a:cubicBezTo>
                      <a:pt x="2170685" y="2317624"/>
                      <a:pt x="2181440" y="2333725"/>
                      <a:pt x="2202950" y="2340356"/>
                    </a:cubicBezTo>
                    <a:lnTo>
                      <a:pt x="2204906" y="2341303"/>
                    </a:lnTo>
                    <a:lnTo>
                      <a:pt x="2205884" y="2344144"/>
                    </a:lnTo>
                    <a:cubicBezTo>
                      <a:pt x="2208817" y="2350774"/>
                      <a:pt x="2211750" y="2357404"/>
                      <a:pt x="2215661" y="2364034"/>
                    </a:cubicBezTo>
                    <a:lnTo>
                      <a:pt x="2216639" y="2366875"/>
                    </a:lnTo>
                    <a:lnTo>
                      <a:pt x="2214683" y="2369716"/>
                    </a:lnTo>
                    <a:cubicBezTo>
                      <a:pt x="2211750" y="2373505"/>
                      <a:pt x="2210773" y="2377294"/>
                      <a:pt x="2211750" y="2381082"/>
                    </a:cubicBezTo>
                    <a:cubicBezTo>
                      <a:pt x="2213706" y="2388659"/>
                      <a:pt x="2219572" y="2392448"/>
                      <a:pt x="2229349" y="2394342"/>
                    </a:cubicBezTo>
                    <a:lnTo>
                      <a:pt x="2232282" y="2394342"/>
                    </a:lnTo>
                    <a:lnTo>
                      <a:pt x="2233260" y="2396236"/>
                    </a:lnTo>
                    <a:cubicBezTo>
                      <a:pt x="2234238" y="2398130"/>
                      <a:pt x="2236193" y="2400025"/>
                      <a:pt x="2237171" y="2401919"/>
                    </a:cubicBezTo>
                    <a:lnTo>
                      <a:pt x="2239127" y="2404760"/>
                    </a:lnTo>
                    <a:lnTo>
                      <a:pt x="2238149" y="2407602"/>
                    </a:lnTo>
                    <a:cubicBezTo>
                      <a:pt x="2236193" y="2412337"/>
                      <a:pt x="2235216" y="2416126"/>
                      <a:pt x="2237171" y="2418020"/>
                    </a:cubicBezTo>
                    <a:cubicBezTo>
                      <a:pt x="2238149" y="2419914"/>
                      <a:pt x="2242060" y="2419914"/>
                      <a:pt x="2244016" y="2419914"/>
                    </a:cubicBezTo>
                    <a:cubicBezTo>
                      <a:pt x="2244994" y="2419914"/>
                      <a:pt x="2245971" y="2419914"/>
                      <a:pt x="2247927" y="2419914"/>
                    </a:cubicBezTo>
                    <a:lnTo>
                      <a:pt x="2250860" y="2419914"/>
                    </a:lnTo>
                    <a:lnTo>
                      <a:pt x="2258682" y="2428438"/>
                    </a:lnTo>
                    <a:lnTo>
                      <a:pt x="2254771" y="2432227"/>
                    </a:lnTo>
                    <a:cubicBezTo>
                      <a:pt x="2251838" y="2435069"/>
                      <a:pt x="2247927" y="2437910"/>
                      <a:pt x="2244994" y="2440751"/>
                    </a:cubicBezTo>
                    <a:cubicBezTo>
                      <a:pt x="2241082" y="2444540"/>
                      <a:pt x="2237171" y="2447381"/>
                      <a:pt x="2232282" y="2451170"/>
                    </a:cubicBezTo>
                    <a:cubicBezTo>
                      <a:pt x="2219572" y="2461588"/>
                      <a:pt x="2210773" y="2473901"/>
                      <a:pt x="2205884" y="2489055"/>
                    </a:cubicBezTo>
                    <a:cubicBezTo>
                      <a:pt x="2204906" y="2492843"/>
                      <a:pt x="2203928" y="2498526"/>
                      <a:pt x="2205884" y="2501367"/>
                    </a:cubicBezTo>
                    <a:cubicBezTo>
                      <a:pt x="2207839" y="2504209"/>
                      <a:pt x="2212728" y="2504209"/>
                      <a:pt x="2217617" y="2504209"/>
                    </a:cubicBezTo>
                    <a:cubicBezTo>
                      <a:pt x="2225438" y="2504209"/>
                      <a:pt x="2237171" y="2502315"/>
                      <a:pt x="2250860" y="2497579"/>
                    </a:cubicBezTo>
                    <a:lnTo>
                      <a:pt x="2277259" y="2489055"/>
                    </a:lnTo>
                    <a:lnTo>
                      <a:pt x="2255749" y="2507050"/>
                    </a:lnTo>
                    <a:cubicBezTo>
                      <a:pt x="2245971" y="2515574"/>
                      <a:pt x="2240105" y="2523151"/>
                      <a:pt x="2241082" y="2527887"/>
                    </a:cubicBezTo>
                    <a:cubicBezTo>
                      <a:pt x="2242060" y="2531675"/>
                      <a:pt x="2244994" y="2534517"/>
                      <a:pt x="2250860" y="2537358"/>
                    </a:cubicBezTo>
                    <a:cubicBezTo>
                      <a:pt x="2253793" y="2538306"/>
                      <a:pt x="2257704" y="2539253"/>
                      <a:pt x="2262593" y="2539253"/>
                    </a:cubicBezTo>
                    <a:cubicBezTo>
                      <a:pt x="2281170" y="2539253"/>
                      <a:pt x="2306591" y="2528834"/>
                      <a:pt x="2318324" y="2523151"/>
                    </a:cubicBezTo>
                    <a:cubicBezTo>
                      <a:pt x="2322235" y="2521257"/>
                      <a:pt x="2325169" y="2520310"/>
                      <a:pt x="2328102" y="2518416"/>
                    </a:cubicBezTo>
                    <a:lnTo>
                      <a:pt x="2349612" y="2506103"/>
                    </a:lnTo>
                    <a:lnTo>
                      <a:pt x="2332991" y="2528834"/>
                    </a:lnTo>
                    <a:cubicBezTo>
                      <a:pt x="2328102" y="2536411"/>
                      <a:pt x="2322235" y="2543041"/>
                      <a:pt x="2316368" y="2550618"/>
                    </a:cubicBezTo>
                    <a:cubicBezTo>
                      <a:pt x="2307569" y="2561036"/>
                      <a:pt x="2301702" y="2582820"/>
                      <a:pt x="2307569" y="2594186"/>
                    </a:cubicBezTo>
                    <a:cubicBezTo>
                      <a:pt x="2310502" y="2599869"/>
                      <a:pt x="2317346" y="2600816"/>
                      <a:pt x="2328102" y="2597027"/>
                    </a:cubicBezTo>
                    <a:cubicBezTo>
                      <a:pt x="2330057" y="2596080"/>
                      <a:pt x="2332991" y="2595133"/>
                      <a:pt x="2335924" y="2592292"/>
                    </a:cubicBezTo>
                    <a:lnTo>
                      <a:pt x="2344723" y="2585662"/>
                    </a:lnTo>
                    <a:lnTo>
                      <a:pt x="2344723" y="2596080"/>
                    </a:lnTo>
                    <a:cubicBezTo>
                      <a:pt x="2345701" y="2624494"/>
                      <a:pt x="2356456" y="2648173"/>
                      <a:pt x="2372100" y="2655749"/>
                    </a:cubicBezTo>
                    <a:cubicBezTo>
                      <a:pt x="2385788" y="2662379"/>
                      <a:pt x="2394588" y="2657644"/>
                      <a:pt x="2400455" y="2639648"/>
                    </a:cubicBezTo>
                    <a:lnTo>
                      <a:pt x="2404366" y="2626388"/>
                    </a:lnTo>
                    <a:lnTo>
                      <a:pt x="2410232" y="2638701"/>
                    </a:lnTo>
                    <a:cubicBezTo>
                      <a:pt x="2413166" y="2645331"/>
                      <a:pt x="2417076" y="2646278"/>
                      <a:pt x="2420010" y="2646278"/>
                    </a:cubicBezTo>
                    <a:cubicBezTo>
                      <a:pt x="2433698" y="2646278"/>
                      <a:pt x="2442498" y="2639648"/>
                      <a:pt x="2454231" y="2632071"/>
                    </a:cubicBezTo>
                    <a:cubicBezTo>
                      <a:pt x="2455209" y="2631124"/>
                      <a:pt x="2457164" y="2629230"/>
                      <a:pt x="2459119" y="2626388"/>
                    </a:cubicBezTo>
                    <a:lnTo>
                      <a:pt x="2467919" y="2632071"/>
                    </a:lnTo>
                    <a:cubicBezTo>
                      <a:pt x="2466941" y="2633018"/>
                      <a:pt x="2465963" y="2634912"/>
                      <a:pt x="2464008" y="2637754"/>
                    </a:cubicBezTo>
                    <a:lnTo>
                      <a:pt x="2463030" y="2639648"/>
                    </a:lnTo>
                    <a:cubicBezTo>
                      <a:pt x="2460097" y="2644384"/>
                      <a:pt x="2456186" y="2649119"/>
                      <a:pt x="2454231" y="2653855"/>
                    </a:cubicBezTo>
                    <a:cubicBezTo>
                      <a:pt x="2445431" y="2669956"/>
                      <a:pt x="2447387" y="2674692"/>
                      <a:pt x="2448364" y="2675639"/>
                    </a:cubicBezTo>
                    <a:cubicBezTo>
                      <a:pt x="2449342" y="2676586"/>
                      <a:pt x="2451298" y="2676586"/>
                      <a:pt x="2453253" y="2676586"/>
                    </a:cubicBezTo>
                    <a:cubicBezTo>
                      <a:pt x="2464008" y="2676586"/>
                      <a:pt x="2486497" y="2667115"/>
                      <a:pt x="2512895" y="2651961"/>
                    </a:cubicBezTo>
                    <a:lnTo>
                      <a:pt x="2546138" y="2632071"/>
                    </a:lnTo>
                    <a:lnTo>
                      <a:pt x="2519740" y="2659538"/>
                    </a:lnTo>
                    <a:cubicBezTo>
                      <a:pt x="2494318" y="2686057"/>
                      <a:pt x="2485519" y="2708789"/>
                      <a:pt x="2492363" y="2731520"/>
                    </a:cubicBezTo>
                    <a:cubicBezTo>
                      <a:pt x="2494318" y="2740044"/>
                      <a:pt x="2499207" y="2740991"/>
                      <a:pt x="2503118" y="2740991"/>
                    </a:cubicBezTo>
                    <a:cubicBezTo>
                      <a:pt x="2518762" y="2740991"/>
                      <a:pt x="2547116" y="2717313"/>
                      <a:pt x="2554938" y="2706894"/>
                    </a:cubicBezTo>
                    <a:cubicBezTo>
                      <a:pt x="2556894" y="2705000"/>
                      <a:pt x="2559827" y="2698370"/>
                      <a:pt x="2562761" y="2687952"/>
                    </a:cubicBezTo>
                    <a:cubicBezTo>
                      <a:pt x="2563738" y="2685110"/>
                      <a:pt x="2564716" y="2682269"/>
                      <a:pt x="2568627" y="2682269"/>
                    </a:cubicBezTo>
                    <a:lnTo>
                      <a:pt x="2571560" y="2682269"/>
                    </a:lnTo>
                    <a:lnTo>
                      <a:pt x="2573516" y="2684163"/>
                    </a:lnTo>
                    <a:cubicBezTo>
                      <a:pt x="2575471" y="2686057"/>
                      <a:pt x="2574493" y="2687005"/>
                      <a:pt x="2573516" y="2693635"/>
                    </a:cubicBezTo>
                    <a:cubicBezTo>
                      <a:pt x="2571560" y="2702159"/>
                      <a:pt x="2569605" y="2710683"/>
                      <a:pt x="2569605" y="2718260"/>
                    </a:cubicBezTo>
                    <a:lnTo>
                      <a:pt x="2569605" y="2719207"/>
                    </a:lnTo>
                    <a:cubicBezTo>
                      <a:pt x="2568627" y="2732467"/>
                      <a:pt x="2568627" y="2746674"/>
                      <a:pt x="2579382" y="2752356"/>
                    </a:cubicBezTo>
                    <a:cubicBezTo>
                      <a:pt x="2581337" y="2753303"/>
                      <a:pt x="2584271" y="2754251"/>
                      <a:pt x="2587204" y="2754251"/>
                    </a:cubicBezTo>
                    <a:cubicBezTo>
                      <a:pt x="2602848" y="2754251"/>
                      <a:pt x="2623380" y="2733414"/>
                      <a:pt x="2645869" y="2695529"/>
                    </a:cubicBezTo>
                    <a:lnTo>
                      <a:pt x="2656624" y="2677533"/>
                    </a:lnTo>
                    <a:lnTo>
                      <a:pt x="2656624" y="2698370"/>
                    </a:lnTo>
                    <a:cubicBezTo>
                      <a:pt x="2655646" y="2727731"/>
                      <a:pt x="2661512" y="2740044"/>
                      <a:pt x="2666401" y="2744780"/>
                    </a:cubicBezTo>
                    <a:lnTo>
                      <a:pt x="2668356" y="2747621"/>
                    </a:lnTo>
                    <a:lnTo>
                      <a:pt x="2667379" y="2750462"/>
                    </a:lnTo>
                    <a:cubicBezTo>
                      <a:pt x="2662490" y="2763722"/>
                      <a:pt x="2661512" y="2774140"/>
                      <a:pt x="2664446" y="2778876"/>
                    </a:cubicBezTo>
                    <a:cubicBezTo>
                      <a:pt x="2670312" y="2787400"/>
                      <a:pt x="2694756" y="2782665"/>
                      <a:pt x="2718222" y="2768458"/>
                    </a:cubicBezTo>
                    <a:lnTo>
                      <a:pt x="2719200" y="2767511"/>
                    </a:lnTo>
                    <a:cubicBezTo>
                      <a:pt x="2721155" y="2764669"/>
                      <a:pt x="2723111" y="2762775"/>
                      <a:pt x="2725066" y="2760881"/>
                    </a:cubicBezTo>
                    <a:cubicBezTo>
                      <a:pt x="2728977" y="2756145"/>
                      <a:pt x="2731910" y="2752356"/>
                      <a:pt x="2735821" y="2748568"/>
                    </a:cubicBezTo>
                    <a:cubicBezTo>
                      <a:pt x="2737777" y="2746674"/>
                      <a:pt x="2739732" y="2745726"/>
                      <a:pt x="2742665" y="2745726"/>
                    </a:cubicBezTo>
                    <a:cubicBezTo>
                      <a:pt x="2746576" y="2745726"/>
                      <a:pt x="2750487" y="2748568"/>
                      <a:pt x="2751465" y="2752356"/>
                    </a:cubicBezTo>
                    <a:cubicBezTo>
                      <a:pt x="2754399" y="2774140"/>
                      <a:pt x="2771020" y="2794030"/>
                      <a:pt x="2792531" y="2804449"/>
                    </a:cubicBezTo>
                    <a:cubicBezTo>
                      <a:pt x="2801330" y="2808237"/>
                      <a:pt x="2808174" y="2809184"/>
                      <a:pt x="2813063" y="2807290"/>
                    </a:cubicBezTo>
                    <a:cubicBezTo>
                      <a:pt x="2815996" y="2805396"/>
                      <a:pt x="2818929" y="2799713"/>
                      <a:pt x="2811108" y="2778876"/>
                    </a:cubicBezTo>
                    <a:cubicBezTo>
                      <a:pt x="2810130" y="2776034"/>
                      <a:pt x="2810130" y="2773193"/>
                      <a:pt x="2812085" y="2770352"/>
                    </a:cubicBezTo>
                    <a:cubicBezTo>
                      <a:pt x="2815018" y="2765617"/>
                      <a:pt x="2822840" y="2765617"/>
                      <a:pt x="2825773" y="2770352"/>
                    </a:cubicBezTo>
                    <a:cubicBezTo>
                      <a:pt x="2836529" y="2784559"/>
                      <a:pt x="2863905" y="2804449"/>
                      <a:pt x="2882483" y="2804449"/>
                    </a:cubicBezTo>
                    <a:cubicBezTo>
                      <a:pt x="2889327" y="2804449"/>
                      <a:pt x="2897149" y="2802555"/>
                      <a:pt x="2899104" y="2783612"/>
                    </a:cubicBezTo>
                    <a:cubicBezTo>
                      <a:pt x="2901060" y="2761828"/>
                      <a:pt x="2894216" y="2738150"/>
                      <a:pt x="2888349" y="2716366"/>
                    </a:cubicBezTo>
                    <a:cubicBezTo>
                      <a:pt x="2886394" y="2708789"/>
                      <a:pt x="2883461" y="2701211"/>
                      <a:pt x="2881505" y="2693635"/>
                    </a:cubicBezTo>
                    <a:cubicBezTo>
                      <a:pt x="2880528" y="2690793"/>
                      <a:pt x="2881505" y="2688899"/>
                      <a:pt x="2883461" y="2687005"/>
                    </a:cubicBezTo>
                    <a:cubicBezTo>
                      <a:pt x="2886394" y="2683216"/>
                      <a:pt x="2892260" y="2682269"/>
                      <a:pt x="2896171" y="2685110"/>
                    </a:cubicBezTo>
                    <a:cubicBezTo>
                      <a:pt x="2919638" y="2702159"/>
                      <a:pt x="2954836" y="2707841"/>
                      <a:pt x="2983190" y="2698370"/>
                    </a:cubicBezTo>
                    <a:cubicBezTo>
                      <a:pt x="2989057" y="2696476"/>
                      <a:pt x="3002746" y="2690793"/>
                      <a:pt x="3005679" y="2677533"/>
                    </a:cubicBezTo>
                    <a:cubicBezTo>
                      <a:pt x="3008612" y="2664274"/>
                      <a:pt x="2995902" y="2650066"/>
                      <a:pt x="2984168" y="2637754"/>
                    </a:cubicBezTo>
                    <a:cubicBezTo>
                      <a:pt x="2981235" y="2635860"/>
                      <a:pt x="2981235" y="2632071"/>
                      <a:pt x="2982213" y="2629230"/>
                    </a:cubicBezTo>
                    <a:cubicBezTo>
                      <a:pt x="2983190" y="2626388"/>
                      <a:pt x="2987102" y="2623547"/>
                      <a:pt x="2991013" y="2623547"/>
                    </a:cubicBezTo>
                    <a:lnTo>
                      <a:pt x="2991991" y="2623547"/>
                    </a:lnTo>
                    <a:lnTo>
                      <a:pt x="2993946" y="2624494"/>
                    </a:lnTo>
                    <a:cubicBezTo>
                      <a:pt x="3004701" y="2628283"/>
                      <a:pt x="3019367" y="2632071"/>
                      <a:pt x="3028167" y="2626388"/>
                    </a:cubicBezTo>
                    <a:cubicBezTo>
                      <a:pt x="3031101" y="2624494"/>
                      <a:pt x="3031101" y="2623547"/>
                      <a:pt x="3031101" y="2622600"/>
                    </a:cubicBezTo>
                    <a:cubicBezTo>
                      <a:pt x="3031101" y="2616917"/>
                      <a:pt x="3020345" y="2607446"/>
                      <a:pt x="3009590" y="2601763"/>
                    </a:cubicBezTo>
                    <a:cubicBezTo>
                      <a:pt x="3006657" y="2599869"/>
                      <a:pt x="3004701" y="2596080"/>
                      <a:pt x="3005679" y="2593239"/>
                    </a:cubicBezTo>
                    <a:cubicBezTo>
                      <a:pt x="3006657" y="2589450"/>
                      <a:pt x="3010567" y="2586609"/>
                      <a:pt x="3014478" y="2586609"/>
                    </a:cubicBezTo>
                    <a:cubicBezTo>
                      <a:pt x="3040878" y="2585662"/>
                      <a:pt x="3068255" y="2576191"/>
                      <a:pt x="3089765" y="2561036"/>
                    </a:cubicBezTo>
                    <a:cubicBezTo>
                      <a:pt x="3097587" y="2555354"/>
                      <a:pt x="3106387" y="2546829"/>
                      <a:pt x="3105409" y="2536411"/>
                    </a:cubicBezTo>
                    <a:cubicBezTo>
                      <a:pt x="3104431" y="2524099"/>
                      <a:pt x="3082921" y="2515574"/>
                      <a:pt x="3072166" y="2511786"/>
                    </a:cubicBezTo>
                    <a:cubicBezTo>
                      <a:pt x="3068255" y="2509891"/>
                      <a:pt x="3066299" y="2507050"/>
                      <a:pt x="3066299" y="2502315"/>
                    </a:cubicBezTo>
                    <a:cubicBezTo>
                      <a:pt x="3066299" y="2498526"/>
                      <a:pt x="3069232" y="2495685"/>
                      <a:pt x="3073144" y="2494737"/>
                    </a:cubicBezTo>
                    <a:cubicBezTo>
                      <a:pt x="3100520" y="2490002"/>
                      <a:pt x="3129852" y="2472006"/>
                      <a:pt x="3151363" y="2455905"/>
                    </a:cubicBezTo>
                    <a:cubicBezTo>
                      <a:pt x="3162118" y="2448328"/>
                      <a:pt x="3173851" y="2438857"/>
                      <a:pt x="3179717" y="2428438"/>
                    </a:cubicBezTo>
                    <a:cubicBezTo>
                      <a:pt x="3181673" y="2425597"/>
                      <a:pt x="3180695" y="2423703"/>
                      <a:pt x="3180695" y="2423703"/>
                    </a:cubicBezTo>
                    <a:cubicBezTo>
                      <a:pt x="3179717" y="2421808"/>
                      <a:pt x="3174828" y="2418020"/>
                      <a:pt x="3157229" y="2416126"/>
                    </a:cubicBezTo>
                    <a:cubicBezTo>
                      <a:pt x="3152341" y="2415179"/>
                      <a:pt x="3149408" y="2411390"/>
                      <a:pt x="3149408" y="2406654"/>
                    </a:cubicBezTo>
                    <a:cubicBezTo>
                      <a:pt x="3149408" y="2401919"/>
                      <a:pt x="3153319" y="2399078"/>
                      <a:pt x="3158207" y="2399078"/>
                    </a:cubicBezTo>
                    <a:lnTo>
                      <a:pt x="3159185" y="2399078"/>
                    </a:lnTo>
                    <a:cubicBezTo>
                      <a:pt x="3173851" y="2401919"/>
                      <a:pt x="3185584" y="2396236"/>
                      <a:pt x="3191451" y="2384870"/>
                    </a:cubicBezTo>
                    <a:cubicBezTo>
                      <a:pt x="3196339" y="2375399"/>
                      <a:pt x="3194384" y="2364034"/>
                      <a:pt x="3187540" y="2354562"/>
                    </a:cubicBezTo>
                    <a:cubicBezTo>
                      <a:pt x="3185584" y="2351721"/>
                      <a:pt x="3185584" y="2348880"/>
                      <a:pt x="3186562" y="2346038"/>
                    </a:cubicBezTo>
                    <a:cubicBezTo>
                      <a:pt x="3189495" y="2340356"/>
                      <a:pt x="3197317" y="2339408"/>
                      <a:pt x="3201228" y="2344144"/>
                    </a:cubicBezTo>
                    <a:lnTo>
                      <a:pt x="3202206" y="2346038"/>
                    </a:lnTo>
                    <a:cubicBezTo>
                      <a:pt x="3214916" y="2363087"/>
                      <a:pt x="3219805" y="2364034"/>
                      <a:pt x="3220783" y="2364034"/>
                    </a:cubicBezTo>
                    <a:cubicBezTo>
                      <a:pt x="3223716" y="2358351"/>
                      <a:pt x="3223716" y="2347932"/>
                      <a:pt x="3223716" y="2340356"/>
                    </a:cubicBezTo>
                    <a:lnTo>
                      <a:pt x="3223716" y="2335620"/>
                    </a:lnTo>
                    <a:cubicBezTo>
                      <a:pt x="3223716" y="2326149"/>
                      <a:pt x="3222738" y="2316677"/>
                      <a:pt x="3221760" y="2308153"/>
                    </a:cubicBezTo>
                    <a:cubicBezTo>
                      <a:pt x="3220783" y="2294893"/>
                      <a:pt x="3218827" y="2280686"/>
                      <a:pt x="3219805" y="2267427"/>
                    </a:cubicBezTo>
                    <a:cubicBezTo>
                      <a:pt x="3219805" y="2261744"/>
                      <a:pt x="3228605" y="2257955"/>
                      <a:pt x="3233494" y="2260797"/>
                    </a:cubicBezTo>
                    <a:cubicBezTo>
                      <a:pt x="3237405" y="2263638"/>
                      <a:pt x="3241315" y="2266479"/>
                      <a:pt x="3245226" y="2269321"/>
                    </a:cubicBezTo>
                    <a:cubicBezTo>
                      <a:pt x="3253048" y="2275004"/>
                      <a:pt x="3259892" y="2280686"/>
                      <a:pt x="3267715" y="2284475"/>
                    </a:cubicBezTo>
                    <a:cubicBezTo>
                      <a:pt x="3274559" y="2287316"/>
                      <a:pt x="3279447" y="2287316"/>
                      <a:pt x="3282381" y="2283528"/>
                    </a:cubicBezTo>
                    <a:cubicBezTo>
                      <a:pt x="3286292" y="2278792"/>
                      <a:pt x="3287269" y="2271215"/>
                      <a:pt x="3285314" y="2264585"/>
                    </a:cubicBezTo>
                    <a:cubicBezTo>
                      <a:pt x="3279447" y="2242801"/>
                      <a:pt x="3259892" y="2219123"/>
                      <a:pt x="3244249" y="2207757"/>
                    </a:cubicBezTo>
                    <a:cubicBezTo>
                      <a:pt x="3241315" y="2205863"/>
                      <a:pt x="3240338" y="2202075"/>
                      <a:pt x="3241315" y="2198286"/>
                    </a:cubicBezTo>
                    <a:cubicBezTo>
                      <a:pt x="3243271" y="2193550"/>
                      <a:pt x="3249137" y="2190709"/>
                      <a:pt x="3254026" y="2193550"/>
                    </a:cubicBezTo>
                    <a:cubicBezTo>
                      <a:pt x="3258914" y="2196392"/>
                      <a:pt x="3266737" y="2201128"/>
                      <a:pt x="3274559" y="2201128"/>
                    </a:cubicBezTo>
                    <a:cubicBezTo>
                      <a:pt x="3279447" y="2201128"/>
                      <a:pt x="3283358" y="2200180"/>
                      <a:pt x="3286292" y="2197339"/>
                    </a:cubicBezTo>
                    <a:cubicBezTo>
                      <a:pt x="3294113" y="2191656"/>
                      <a:pt x="3292158" y="2177449"/>
                      <a:pt x="3289225" y="2168925"/>
                    </a:cubicBezTo>
                    <a:cubicBezTo>
                      <a:pt x="3282381" y="2151877"/>
                      <a:pt x="3261848" y="2139564"/>
                      <a:pt x="3248159" y="2130093"/>
                    </a:cubicBezTo>
                    <a:cubicBezTo>
                      <a:pt x="3230560" y="2118727"/>
                      <a:pt x="3211983" y="2110203"/>
                      <a:pt x="3193406" y="2101679"/>
                    </a:cubicBezTo>
                    <a:cubicBezTo>
                      <a:pt x="3179717" y="2095049"/>
                      <a:pt x="3165051" y="2088419"/>
                      <a:pt x="3151363" y="2080842"/>
                    </a:cubicBezTo>
                    <a:lnTo>
                      <a:pt x="3149408" y="2079895"/>
                    </a:lnTo>
                    <a:lnTo>
                      <a:pt x="3148430" y="2078001"/>
                    </a:lnTo>
                    <a:cubicBezTo>
                      <a:pt x="3147452" y="2075159"/>
                      <a:pt x="3146474" y="2072318"/>
                      <a:pt x="3144519" y="2069477"/>
                    </a:cubicBezTo>
                    <a:lnTo>
                      <a:pt x="3141585" y="2062847"/>
                    </a:lnTo>
                    <a:lnTo>
                      <a:pt x="3150385" y="2061899"/>
                    </a:lnTo>
                    <a:cubicBezTo>
                      <a:pt x="3151363" y="2061899"/>
                      <a:pt x="3152341" y="2061899"/>
                      <a:pt x="3153319" y="2062847"/>
                    </a:cubicBezTo>
                    <a:cubicBezTo>
                      <a:pt x="3165051" y="2067582"/>
                      <a:pt x="3179717" y="2068529"/>
                      <a:pt x="3195362" y="2066635"/>
                    </a:cubicBezTo>
                    <a:cubicBezTo>
                      <a:pt x="3206116" y="2064741"/>
                      <a:pt x="3215894" y="2059058"/>
                      <a:pt x="3217849" y="2052428"/>
                    </a:cubicBezTo>
                    <a:cubicBezTo>
                      <a:pt x="3219805" y="2048640"/>
                      <a:pt x="3218827" y="2043904"/>
                      <a:pt x="3214916" y="2039169"/>
                    </a:cubicBezTo>
                    <a:cubicBezTo>
                      <a:pt x="3210027" y="2033486"/>
                      <a:pt x="3202206" y="2028750"/>
                      <a:pt x="3190473" y="2024015"/>
                    </a:cubicBezTo>
                    <a:lnTo>
                      <a:pt x="3178739" y="2020226"/>
                    </a:lnTo>
                    <a:lnTo>
                      <a:pt x="3189495" y="2014543"/>
                    </a:lnTo>
                    <a:cubicBezTo>
                      <a:pt x="3192428" y="2012649"/>
                      <a:pt x="3195362" y="2010754"/>
                      <a:pt x="3198295" y="2007913"/>
                    </a:cubicBezTo>
                    <a:cubicBezTo>
                      <a:pt x="3210027" y="1994653"/>
                      <a:pt x="3207094" y="1975711"/>
                      <a:pt x="3188517" y="1950138"/>
                    </a:cubicBezTo>
                    <a:lnTo>
                      <a:pt x="3186562" y="1947297"/>
                    </a:lnTo>
                    <a:lnTo>
                      <a:pt x="3188517" y="1944456"/>
                    </a:lnTo>
                    <a:cubicBezTo>
                      <a:pt x="3199272" y="1930249"/>
                      <a:pt x="3206116" y="1916042"/>
                      <a:pt x="3210027" y="1902782"/>
                    </a:cubicBezTo>
                    <a:cubicBezTo>
                      <a:pt x="3211983" y="1896152"/>
                      <a:pt x="3211983" y="1889522"/>
                      <a:pt x="3210027" y="1884787"/>
                    </a:cubicBezTo>
                    <a:lnTo>
                      <a:pt x="3208072" y="1880051"/>
                    </a:lnTo>
                    <a:lnTo>
                      <a:pt x="3216871" y="1875315"/>
                    </a:lnTo>
                    <a:lnTo>
                      <a:pt x="3219805" y="1877209"/>
                    </a:lnTo>
                    <a:cubicBezTo>
                      <a:pt x="3247182" y="1893311"/>
                      <a:pt x="3265759" y="1896152"/>
                      <a:pt x="3274559" y="1883839"/>
                    </a:cubicBezTo>
                    <a:cubicBezTo>
                      <a:pt x="3284336" y="1869632"/>
                      <a:pt x="3282381" y="1838377"/>
                      <a:pt x="3269670" y="1802386"/>
                    </a:cubicBezTo>
                    <a:lnTo>
                      <a:pt x="3270648" y="1795757"/>
                    </a:lnTo>
                    <a:cubicBezTo>
                      <a:pt x="3267715" y="1791968"/>
                      <a:pt x="3264781" y="1788179"/>
                      <a:pt x="3260870" y="1784391"/>
                    </a:cubicBezTo>
                    <a:cubicBezTo>
                      <a:pt x="3255003" y="1777761"/>
                      <a:pt x="3249137" y="1770184"/>
                      <a:pt x="3244249" y="1763554"/>
                    </a:cubicBezTo>
                    <a:cubicBezTo>
                      <a:pt x="3241315" y="1760713"/>
                      <a:pt x="3241315" y="1755977"/>
                      <a:pt x="3243271" y="1752188"/>
                    </a:cubicBezTo>
                    <a:cubicBezTo>
                      <a:pt x="3245226" y="1748400"/>
                      <a:pt x="3248159" y="1746506"/>
                      <a:pt x="3252070" y="1746506"/>
                    </a:cubicBezTo>
                    <a:cubicBezTo>
                      <a:pt x="3254026" y="1746506"/>
                      <a:pt x="3255981" y="1746506"/>
                      <a:pt x="3257937" y="1746506"/>
                    </a:cubicBezTo>
                    <a:cubicBezTo>
                      <a:pt x="3293136" y="1746506"/>
                      <a:pt x="3327357" y="1729457"/>
                      <a:pt x="3351801" y="1700096"/>
                    </a:cubicBezTo>
                    <a:cubicBezTo>
                      <a:pt x="3358645" y="1691572"/>
                      <a:pt x="3365489" y="1679259"/>
                      <a:pt x="3363533" y="1667894"/>
                    </a:cubicBezTo>
                    <a:cubicBezTo>
                      <a:pt x="3361578" y="1661264"/>
                      <a:pt x="3353756" y="1657475"/>
                      <a:pt x="3339090" y="1657475"/>
                    </a:cubicBezTo>
                    <a:cubicBezTo>
                      <a:pt x="3329312" y="1657475"/>
                      <a:pt x="3320513" y="1658423"/>
                      <a:pt x="3314646" y="1659370"/>
                    </a:cubicBezTo>
                    <a:lnTo>
                      <a:pt x="3312691" y="1659370"/>
                    </a:lnTo>
                    <a:cubicBezTo>
                      <a:pt x="3307802" y="1659370"/>
                      <a:pt x="3302913" y="1655581"/>
                      <a:pt x="3301936" y="1650846"/>
                    </a:cubicBezTo>
                    <a:cubicBezTo>
                      <a:pt x="3300958" y="1646110"/>
                      <a:pt x="3302913" y="1642321"/>
                      <a:pt x="3307802" y="1639480"/>
                    </a:cubicBezTo>
                    <a:cubicBezTo>
                      <a:pt x="3335179" y="1626220"/>
                      <a:pt x="3385044" y="1585494"/>
                      <a:pt x="3383089" y="1555186"/>
                    </a:cubicBezTo>
                    <a:cubicBezTo>
                      <a:pt x="3382111" y="1542873"/>
                      <a:pt x="3372333" y="1533402"/>
                      <a:pt x="3352778" y="1527719"/>
                    </a:cubicBezTo>
                    <a:cubicBezTo>
                      <a:pt x="3336156" y="1522983"/>
                      <a:pt x="3317580" y="1520142"/>
                      <a:pt x="3294113" y="1520142"/>
                    </a:cubicBezTo>
                    <a:cubicBezTo>
                      <a:pt x="3276514" y="1520142"/>
                      <a:pt x="3257937" y="1521089"/>
                      <a:pt x="3240338" y="1522983"/>
                    </a:cubicBezTo>
                    <a:cubicBezTo>
                      <a:pt x="3227627" y="1523930"/>
                      <a:pt x="3213938" y="1524878"/>
                      <a:pt x="3201228" y="1525825"/>
                    </a:cubicBezTo>
                    <a:lnTo>
                      <a:pt x="3201228" y="1525825"/>
                    </a:lnTo>
                    <a:cubicBezTo>
                      <a:pt x="3196339" y="1525825"/>
                      <a:pt x="3192428" y="1522983"/>
                      <a:pt x="3191451" y="1519195"/>
                    </a:cubicBezTo>
                    <a:cubicBezTo>
                      <a:pt x="3189495" y="1515406"/>
                      <a:pt x="3190473" y="1510671"/>
                      <a:pt x="3194384" y="1507829"/>
                    </a:cubicBezTo>
                    <a:cubicBezTo>
                      <a:pt x="3230560" y="1476574"/>
                      <a:pt x="3250115" y="1426376"/>
                      <a:pt x="3243271" y="1379020"/>
                    </a:cubicBezTo>
                    <a:cubicBezTo>
                      <a:pt x="3242293" y="1368601"/>
                      <a:pt x="3236427" y="1344923"/>
                      <a:pt x="3214916" y="1335452"/>
                    </a:cubicBezTo>
                    <a:cubicBezTo>
                      <a:pt x="3210027" y="1333558"/>
                      <a:pt x="3205139" y="1332610"/>
                      <a:pt x="3199272" y="1332610"/>
                    </a:cubicBezTo>
                    <a:cubicBezTo>
                      <a:pt x="3177762" y="1332610"/>
                      <a:pt x="3153319" y="1348712"/>
                      <a:pt x="3141585" y="1356288"/>
                    </a:cubicBezTo>
                    <a:cubicBezTo>
                      <a:pt x="3136696" y="1359130"/>
                      <a:pt x="3129852" y="1357236"/>
                      <a:pt x="3126919" y="1352500"/>
                    </a:cubicBezTo>
                    <a:cubicBezTo>
                      <a:pt x="3124964" y="1348712"/>
                      <a:pt x="3124964" y="1344923"/>
                      <a:pt x="3126919" y="1342082"/>
                    </a:cubicBezTo>
                    <a:cubicBezTo>
                      <a:pt x="3138652" y="1325033"/>
                      <a:pt x="3149408" y="1305144"/>
                      <a:pt x="3141585" y="1288095"/>
                    </a:cubicBezTo>
                    <a:cubicBezTo>
                      <a:pt x="3138652" y="1282413"/>
                      <a:pt x="3135719" y="1281466"/>
                      <a:pt x="3132785" y="1281466"/>
                    </a:cubicBezTo>
                    <a:cubicBezTo>
                      <a:pt x="3121053" y="1281466"/>
                      <a:pt x="3101498" y="1297567"/>
                      <a:pt x="3090743" y="1307985"/>
                    </a:cubicBezTo>
                    <a:cubicBezTo>
                      <a:pt x="3086832" y="1312721"/>
                      <a:pt x="3079010" y="1311774"/>
                      <a:pt x="3075099" y="1307038"/>
                    </a:cubicBezTo>
                    <a:cubicBezTo>
                      <a:pt x="3073144" y="1304196"/>
                      <a:pt x="3072166" y="1301355"/>
                      <a:pt x="3072166" y="1297567"/>
                    </a:cubicBezTo>
                    <a:cubicBezTo>
                      <a:pt x="3079988" y="1256840"/>
                      <a:pt x="3073144" y="1211378"/>
                      <a:pt x="3055544" y="1174440"/>
                    </a:cubicBezTo>
                    <a:cubicBezTo>
                      <a:pt x="3048700" y="1160233"/>
                      <a:pt x="3036967" y="1143184"/>
                      <a:pt x="3018389" y="1141291"/>
                    </a:cubicBezTo>
                    <a:cubicBezTo>
                      <a:pt x="2995902" y="1139396"/>
                      <a:pt x="2975369" y="1168757"/>
                      <a:pt x="2965591" y="1184858"/>
                    </a:cubicBezTo>
                    <a:cubicBezTo>
                      <a:pt x="2961680" y="1190541"/>
                      <a:pt x="2952881" y="1190541"/>
                      <a:pt x="2948970" y="1185805"/>
                    </a:cubicBezTo>
                    <a:cubicBezTo>
                      <a:pt x="2947014" y="1183911"/>
                      <a:pt x="2946036" y="1181070"/>
                      <a:pt x="2946036" y="1178229"/>
                    </a:cubicBezTo>
                    <a:cubicBezTo>
                      <a:pt x="2947014" y="1159286"/>
                      <a:pt x="2943103" y="1137502"/>
                      <a:pt x="2935281" y="1112876"/>
                    </a:cubicBezTo>
                    <a:lnTo>
                      <a:pt x="2935281" y="1111929"/>
                    </a:lnTo>
                    <a:cubicBezTo>
                      <a:pt x="2935281" y="1103405"/>
                      <a:pt x="2934303" y="1094881"/>
                      <a:pt x="2933326" y="1086357"/>
                    </a:cubicBezTo>
                    <a:cubicBezTo>
                      <a:pt x="2932348" y="1073097"/>
                      <a:pt x="2930392" y="1058890"/>
                      <a:pt x="2931370" y="1045630"/>
                    </a:cubicBezTo>
                    <a:cubicBezTo>
                      <a:pt x="2931370" y="1039947"/>
                      <a:pt x="2940170" y="1036159"/>
                      <a:pt x="2945058" y="1039000"/>
                    </a:cubicBezTo>
                    <a:cubicBezTo>
                      <a:pt x="2948970" y="1041842"/>
                      <a:pt x="2952881" y="1044683"/>
                      <a:pt x="2956792" y="1047525"/>
                    </a:cubicBezTo>
                    <a:cubicBezTo>
                      <a:pt x="2964614" y="1053208"/>
                      <a:pt x="2971458" y="1058890"/>
                      <a:pt x="2979279" y="1062679"/>
                    </a:cubicBezTo>
                    <a:cubicBezTo>
                      <a:pt x="2986124" y="1065520"/>
                      <a:pt x="2991013" y="1065520"/>
                      <a:pt x="2993946" y="1061732"/>
                    </a:cubicBezTo>
                    <a:cubicBezTo>
                      <a:pt x="2997857" y="1056996"/>
                      <a:pt x="2998835" y="1049419"/>
                      <a:pt x="2996879" y="1042789"/>
                    </a:cubicBezTo>
                    <a:cubicBezTo>
                      <a:pt x="2991013" y="1021005"/>
                      <a:pt x="2971458" y="998274"/>
                      <a:pt x="2955814" y="985961"/>
                    </a:cubicBezTo>
                    <a:cubicBezTo>
                      <a:pt x="2952881" y="984067"/>
                      <a:pt x="2951903" y="980279"/>
                      <a:pt x="2952881" y="976490"/>
                    </a:cubicBezTo>
                    <a:cubicBezTo>
                      <a:pt x="2954836" y="971754"/>
                      <a:pt x="2961680" y="968913"/>
                      <a:pt x="2965591" y="971754"/>
                    </a:cubicBezTo>
                    <a:cubicBezTo>
                      <a:pt x="2970480" y="974596"/>
                      <a:pt x="2978302" y="979331"/>
                      <a:pt x="2987102" y="979331"/>
                    </a:cubicBezTo>
                    <a:cubicBezTo>
                      <a:pt x="2991991" y="979331"/>
                      <a:pt x="2995902" y="978384"/>
                      <a:pt x="2998835" y="975543"/>
                    </a:cubicBezTo>
                    <a:cubicBezTo>
                      <a:pt x="3006657" y="969860"/>
                      <a:pt x="3004701" y="955653"/>
                      <a:pt x="3001768" y="947129"/>
                    </a:cubicBezTo>
                    <a:cubicBezTo>
                      <a:pt x="2994924" y="930080"/>
                      <a:pt x="2975369" y="916821"/>
                      <a:pt x="2960703" y="908297"/>
                    </a:cubicBezTo>
                    <a:cubicBezTo>
                      <a:pt x="2943103" y="896931"/>
                      <a:pt x="2924526" y="888407"/>
                      <a:pt x="2905949" y="879883"/>
                    </a:cubicBezTo>
                    <a:cubicBezTo>
                      <a:pt x="2890305" y="872306"/>
                      <a:pt x="2873684" y="864729"/>
                      <a:pt x="2858039" y="855258"/>
                    </a:cubicBezTo>
                    <a:cubicBezTo>
                      <a:pt x="2855106" y="853363"/>
                      <a:pt x="2853151" y="849575"/>
                      <a:pt x="2854128" y="845786"/>
                    </a:cubicBezTo>
                    <a:cubicBezTo>
                      <a:pt x="2855106" y="841051"/>
                      <a:pt x="2860972" y="838209"/>
                      <a:pt x="2865861" y="840104"/>
                    </a:cubicBezTo>
                    <a:cubicBezTo>
                      <a:pt x="2877595" y="844839"/>
                      <a:pt x="2892260" y="845786"/>
                      <a:pt x="2907904" y="843892"/>
                    </a:cubicBezTo>
                    <a:cubicBezTo>
                      <a:pt x="2918660" y="842945"/>
                      <a:pt x="2928437" y="836315"/>
                      <a:pt x="2931370" y="829685"/>
                    </a:cubicBezTo>
                    <a:cubicBezTo>
                      <a:pt x="2933326" y="825896"/>
                      <a:pt x="2932348" y="821161"/>
                      <a:pt x="2928437" y="816425"/>
                    </a:cubicBezTo>
                    <a:cubicBezTo>
                      <a:pt x="2917682" y="804113"/>
                      <a:pt x="2898127" y="799377"/>
                      <a:pt x="2879550" y="794641"/>
                    </a:cubicBezTo>
                    <a:cubicBezTo>
                      <a:pt x="2870750" y="792747"/>
                      <a:pt x="2861950" y="790853"/>
                      <a:pt x="2854128" y="788011"/>
                    </a:cubicBezTo>
                    <a:cubicBezTo>
                      <a:pt x="2851195" y="787064"/>
                      <a:pt x="2849240" y="784223"/>
                      <a:pt x="2848262" y="781381"/>
                    </a:cubicBezTo>
                    <a:cubicBezTo>
                      <a:pt x="2847284" y="778540"/>
                      <a:pt x="2849240" y="775699"/>
                      <a:pt x="2851195" y="773804"/>
                    </a:cubicBezTo>
                    <a:cubicBezTo>
                      <a:pt x="2878572" y="752021"/>
                      <a:pt x="2912793" y="717924"/>
                      <a:pt x="2923548" y="680039"/>
                    </a:cubicBezTo>
                    <a:cubicBezTo>
                      <a:pt x="2924526" y="675303"/>
                      <a:pt x="2927459" y="662990"/>
                      <a:pt x="2917682" y="654466"/>
                    </a:cubicBezTo>
                    <a:cubicBezTo>
                      <a:pt x="2910838" y="648783"/>
                      <a:pt x="2899104" y="655413"/>
                      <a:pt x="2891283" y="661096"/>
                    </a:cubicBezTo>
                    <a:cubicBezTo>
                      <a:pt x="2883461" y="666779"/>
                      <a:pt x="2876617" y="673409"/>
                      <a:pt x="2868794" y="680039"/>
                    </a:cubicBezTo>
                    <a:cubicBezTo>
                      <a:pt x="2860972" y="687616"/>
                      <a:pt x="2853151" y="695193"/>
                      <a:pt x="2844351" y="700875"/>
                    </a:cubicBezTo>
                    <a:cubicBezTo>
                      <a:pt x="2840440" y="703717"/>
                      <a:pt x="2834574" y="702770"/>
                      <a:pt x="2831640" y="698981"/>
                    </a:cubicBezTo>
                    <a:cubicBezTo>
                      <a:pt x="2829685" y="697087"/>
                      <a:pt x="2829685" y="694246"/>
                      <a:pt x="2830663" y="691404"/>
                    </a:cubicBezTo>
                    <a:cubicBezTo>
                      <a:pt x="2832618" y="685721"/>
                      <a:pt x="2834574" y="679092"/>
                      <a:pt x="2836529" y="673409"/>
                    </a:cubicBezTo>
                    <a:cubicBezTo>
                      <a:pt x="2842396" y="655413"/>
                      <a:pt x="2848262" y="637418"/>
                      <a:pt x="2850217" y="619422"/>
                    </a:cubicBezTo>
                    <a:cubicBezTo>
                      <a:pt x="2851195" y="610898"/>
                      <a:pt x="2849240" y="591956"/>
                      <a:pt x="2844351" y="586273"/>
                    </a:cubicBezTo>
                    <a:cubicBezTo>
                      <a:pt x="2842396" y="583431"/>
                      <a:pt x="2841418" y="584379"/>
                      <a:pt x="2839462" y="585326"/>
                    </a:cubicBezTo>
                    <a:cubicBezTo>
                      <a:pt x="2830663" y="589114"/>
                      <a:pt x="2821863" y="596691"/>
                      <a:pt x="2815018" y="604268"/>
                    </a:cubicBezTo>
                    <a:cubicBezTo>
                      <a:pt x="2811108" y="608057"/>
                      <a:pt x="2808174" y="611846"/>
                      <a:pt x="2804264" y="614687"/>
                    </a:cubicBezTo>
                    <a:cubicBezTo>
                      <a:pt x="2800353" y="617528"/>
                      <a:pt x="2795464" y="617528"/>
                      <a:pt x="2792531" y="613739"/>
                    </a:cubicBezTo>
                    <a:cubicBezTo>
                      <a:pt x="2790575" y="611846"/>
                      <a:pt x="2789597" y="609951"/>
                      <a:pt x="2789597" y="607110"/>
                    </a:cubicBezTo>
                    <a:cubicBezTo>
                      <a:pt x="2789597" y="602374"/>
                      <a:pt x="2790575" y="596691"/>
                      <a:pt x="2791553" y="590061"/>
                    </a:cubicBezTo>
                    <a:cubicBezTo>
                      <a:pt x="2793508" y="572066"/>
                      <a:pt x="2796442" y="551229"/>
                      <a:pt x="2783730" y="542705"/>
                    </a:cubicBezTo>
                    <a:cubicBezTo>
                      <a:pt x="2770042" y="563542"/>
                      <a:pt x="2762221" y="590061"/>
                      <a:pt x="2759287" y="619422"/>
                    </a:cubicBezTo>
                    <a:lnTo>
                      <a:pt x="2757332" y="644048"/>
                    </a:lnTo>
                    <a:lnTo>
                      <a:pt x="2748532" y="621317"/>
                    </a:lnTo>
                    <a:cubicBezTo>
                      <a:pt x="2744621" y="611846"/>
                      <a:pt x="2740710" y="601427"/>
                      <a:pt x="2733866" y="591009"/>
                    </a:cubicBezTo>
                    <a:cubicBezTo>
                      <a:pt x="2733866" y="594797"/>
                      <a:pt x="2733866" y="599533"/>
                      <a:pt x="2733866" y="603321"/>
                    </a:cubicBezTo>
                    <a:cubicBezTo>
                      <a:pt x="2733866" y="613739"/>
                      <a:pt x="2733866" y="624158"/>
                      <a:pt x="2730933" y="634576"/>
                    </a:cubicBezTo>
                    <a:cubicBezTo>
                      <a:pt x="2729955" y="638365"/>
                      <a:pt x="2727022" y="640259"/>
                      <a:pt x="2723111" y="640259"/>
                    </a:cubicBezTo>
                    <a:cubicBezTo>
                      <a:pt x="2719200" y="640259"/>
                      <a:pt x="2715289" y="637418"/>
                      <a:pt x="2714311" y="633629"/>
                    </a:cubicBezTo>
                    <a:cubicBezTo>
                      <a:pt x="2713333" y="630788"/>
                      <a:pt x="2712355" y="627000"/>
                      <a:pt x="2711378" y="624158"/>
                    </a:cubicBezTo>
                    <a:cubicBezTo>
                      <a:pt x="2707466" y="609004"/>
                      <a:pt x="2703555" y="593850"/>
                      <a:pt x="2693778" y="583431"/>
                    </a:cubicBezTo>
                    <a:cubicBezTo>
                      <a:pt x="2690845" y="592903"/>
                      <a:pt x="2688890" y="602374"/>
                      <a:pt x="2686934" y="612792"/>
                    </a:cubicBezTo>
                    <a:cubicBezTo>
                      <a:pt x="2684979" y="620370"/>
                      <a:pt x="2684001" y="627947"/>
                      <a:pt x="2682046" y="636471"/>
                    </a:cubicBezTo>
                    <a:cubicBezTo>
                      <a:pt x="2681068" y="640259"/>
                      <a:pt x="2678135" y="642154"/>
                      <a:pt x="2673246" y="642154"/>
                    </a:cubicBezTo>
                    <a:cubicBezTo>
                      <a:pt x="2669334" y="642154"/>
                      <a:pt x="2666401" y="640259"/>
                      <a:pt x="2665423" y="637418"/>
                    </a:cubicBezTo>
                    <a:cubicBezTo>
                      <a:pt x="2662490" y="630788"/>
                      <a:pt x="2660535" y="624158"/>
                      <a:pt x="2658579" y="616581"/>
                    </a:cubicBezTo>
                    <a:cubicBezTo>
                      <a:pt x="2646847" y="594797"/>
                      <a:pt x="2635114" y="585326"/>
                      <a:pt x="2624358" y="588167"/>
                    </a:cubicBezTo>
                    <a:lnTo>
                      <a:pt x="2615559" y="591009"/>
                    </a:lnTo>
                    <a:lnTo>
                      <a:pt x="2617514" y="582484"/>
                    </a:lnTo>
                    <a:cubicBezTo>
                      <a:pt x="2621425" y="562595"/>
                      <a:pt x="2622403" y="547441"/>
                      <a:pt x="2619469" y="538917"/>
                    </a:cubicBezTo>
                    <a:cubicBezTo>
                      <a:pt x="2600893" y="552176"/>
                      <a:pt x="2587204" y="569225"/>
                      <a:pt x="2573516" y="586273"/>
                    </a:cubicBezTo>
                    <a:cubicBezTo>
                      <a:pt x="2570582" y="589114"/>
                      <a:pt x="2568627" y="592903"/>
                      <a:pt x="2565694" y="595744"/>
                    </a:cubicBezTo>
                    <a:lnTo>
                      <a:pt x="2538317" y="628893"/>
                    </a:lnTo>
                    <a:lnTo>
                      <a:pt x="2555916" y="590061"/>
                    </a:lnTo>
                    <a:cubicBezTo>
                      <a:pt x="2575471" y="547441"/>
                      <a:pt x="2581337" y="519974"/>
                      <a:pt x="2575471" y="505767"/>
                    </a:cubicBezTo>
                    <a:cubicBezTo>
                      <a:pt x="2573516" y="501979"/>
                      <a:pt x="2570582" y="499137"/>
                      <a:pt x="2565694" y="498190"/>
                    </a:cubicBezTo>
                    <a:cubicBezTo>
                      <a:pt x="2552983" y="494401"/>
                      <a:pt x="2537339" y="501979"/>
                      <a:pt x="2526584" y="517133"/>
                    </a:cubicBezTo>
                    <a:lnTo>
                      <a:pt x="2521695" y="524709"/>
                    </a:lnTo>
                    <a:lnTo>
                      <a:pt x="2516806" y="517133"/>
                    </a:lnTo>
                    <a:cubicBezTo>
                      <a:pt x="2514851" y="513344"/>
                      <a:pt x="2512895" y="510502"/>
                      <a:pt x="2509962" y="507661"/>
                    </a:cubicBezTo>
                    <a:cubicBezTo>
                      <a:pt x="2497251" y="491560"/>
                      <a:pt x="2460097" y="451780"/>
                      <a:pt x="2439565" y="451780"/>
                    </a:cubicBezTo>
                    <a:cubicBezTo>
                      <a:pt x="2438587" y="451780"/>
                      <a:pt x="2437609" y="451780"/>
                      <a:pt x="2436631" y="451780"/>
                    </a:cubicBezTo>
                    <a:cubicBezTo>
                      <a:pt x="2431742" y="452728"/>
                      <a:pt x="2428809" y="454622"/>
                      <a:pt x="2426854" y="458410"/>
                    </a:cubicBezTo>
                    <a:cubicBezTo>
                      <a:pt x="2423920" y="463146"/>
                      <a:pt x="2422943" y="474512"/>
                      <a:pt x="2431742" y="497243"/>
                    </a:cubicBezTo>
                    <a:lnTo>
                      <a:pt x="2442498" y="524709"/>
                    </a:lnTo>
                    <a:lnTo>
                      <a:pt x="2421965" y="501979"/>
                    </a:lnTo>
                    <a:cubicBezTo>
                      <a:pt x="2409255" y="487771"/>
                      <a:pt x="2395566" y="474512"/>
                      <a:pt x="2380900" y="460305"/>
                    </a:cubicBezTo>
                    <a:lnTo>
                      <a:pt x="2377967" y="457463"/>
                    </a:lnTo>
                    <a:cubicBezTo>
                      <a:pt x="2369167" y="448939"/>
                      <a:pt x="2346679" y="429050"/>
                      <a:pt x="2335924" y="435679"/>
                    </a:cubicBezTo>
                    <a:cubicBezTo>
                      <a:pt x="2322235" y="444204"/>
                      <a:pt x="2329080" y="466935"/>
                      <a:pt x="2333968" y="482089"/>
                    </a:cubicBezTo>
                    <a:cubicBezTo>
                      <a:pt x="2334946" y="485877"/>
                      <a:pt x="2335924" y="489666"/>
                      <a:pt x="2336901" y="492507"/>
                    </a:cubicBezTo>
                    <a:cubicBezTo>
                      <a:pt x="2338857" y="501979"/>
                      <a:pt x="2341790" y="512397"/>
                      <a:pt x="2345701" y="521868"/>
                    </a:cubicBezTo>
                    <a:lnTo>
                      <a:pt x="2354500" y="543652"/>
                    </a:lnTo>
                    <a:lnTo>
                      <a:pt x="2336901" y="528498"/>
                    </a:lnTo>
                    <a:cubicBezTo>
                      <a:pt x="2320280" y="514291"/>
                      <a:pt x="2306591" y="505767"/>
                      <a:pt x="2290948" y="499137"/>
                    </a:cubicBezTo>
                    <a:cubicBezTo>
                      <a:pt x="2288014" y="498190"/>
                      <a:pt x="2284103" y="496296"/>
                      <a:pt x="2280192" y="494401"/>
                    </a:cubicBezTo>
                    <a:cubicBezTo>
                      <a:pt x="2269437" y="489666"/>
                      <a:pt x="2255749" y="483036"/>
                      <a:pt x="2241082" y="478300"/>
                    </a:cubicBezTo>
                    <a:lnTo>
                      <a:pt x="2233260" y="476406"/>
                    </a:lnTo>
                    <a:lnTo>
                      <a:pt x="2238149" y="469776"/>
                    </a:lnTo>
                    <a:cubicBezTo>
                      <a:pt x="2256726" y="445151"/>
                      <a:pt x="2269437" y="421472"/>
                      <a:pt x="2276281" y="397794"/>
                    </a:cubicBezTo>
                    <a:cubicBezTo>
                      <a:pt x="2279214" y="389270"/>
                      <a:pt x="2283126" y="368433"/>
                      <a:pt x="2266504" y="354226"/>
                    </a:cubicBezTo>
                    <a:cubicBezTo>
                      <a:pt x="2262593" y="351385"/>
                      <a:pt x="2258682" y="349491"/>
                      <a:pt x="2254771" y="349491"/>
                    </a:cubicBezTo>
                    <a:cubicBezTo>
                      <a:pt x="2244016" y="349491"/>
                      <a:pt x="2230327" y="357068"/>
                      <a:pt x="2220550" y="363697"/>
                    </a:cubicBezTo>
                    <a:cubicBezTo>
                      <a:pt x="2207839" y="372222"/>
                      <a:pt x="2196106" y="383587"/>
                      <a:pt x="2185351" y="394006"/>
                    </a:cubicBezTo>
                    <a:cubicBezTo>
                      <a:pt x="2173618" y="405371"/>
                      <a:pt x="2160907" y="417684"/>
                      <a:pt x="2146241" y="427155"/>
                    </a:cubicBezTo>
                    <a:cubicBezTo>
                      <a:pt x="2141352" y="429997"/>
                      <a:pt x="2134508" y="429050"/>
                      <a:pt x="2131575" y="425261"/>
                    </a:cubicBezTo>
                    <a:cubicBezTo>
                      <a:pt x="2129620" y="422420"/>
                      <a:pt x="2128642" y="419578"/>
                      <a:pt x="2129620" y="415789"/>
                    </a:cubicBezTo>
                    <a:cubicBezTo>
                      <a:pt x="2132553" y="406318"/>
                      <a:pt x="2135486" y="396847"/>
                      <a:pt x="2138419" y="387376"/>
                    </a:cubicBezTo>
                    <a:cubicBezTo>
                      <a:pt x="2147219" y="358962"/>
                      <a:pt x="2156996" y="330548"/>
                      <a:pt x="2159929" y="301187"/>
                    </a:cubicBezTo>
                    <a:cubicBezTo>
                      <a:pt x="2160907" y="289822"/>
                      <a:pt x="2159929" y="257619"/>
                      <a:pt x="2149174" y="246254"/>
                    </a:cubicBezTo>
                    <a:cubicBezTo>
                      <a:pt x="2146241" y="242465"/>
                      <a:pt x="2142330" y="242465"/>
                      <a:pt x="2137442" y="244359"/>
                    </a:cubicBezTo>
                    <a:cubicBezTo>
                      <a:pt x="2122775" y="250042"/>
                      <a:pt x="2110064" y="263302"/>
                      <a:pt x="2097354" y="274668"/>
                    </a:cubicBezTo>
                    <a:cubicBezTo>
                      <a:pt x="2091488" y="280350"/>
                      <a:pt x="2085621" y="286033"/>
                      <a:pt x="2079754" y="290769"/>
                    </a:cubicBezTo>
                    <a:cubicBezTo>
                      <a:pt x="2075843" y="294557"/>
                      <a:pt x="2068999" y="293610"/>
                      <a:pt x="2065088" y="289822"/>
                    </a:cubicBezTo>
                    <a:cubicBezTo>
                      <a:pt x="2063133" y="287927"/>
                      <a:pt x="2062155" y="285086"/>
                      <a:pt x="2062155" y="282244"/>
                    </a:cubicBezTo>
                    <a:cubicBezTo>
                      <a:pt x="2062155" y="274668"/>
                      <a:pt x="2063133" y="265196"/>
                      <a:pt x="2064111" y="256672"/>
                    </a:cubicBezTo>
                    <a:cubicBezTo>
                      <a:pt x="2068021" y="225417"/>
                      <a:pt x="2071932" y="191320"/>
                      <a:pt x="2047489" y="177113"/>
                    </a:cubicBezTo>
                    <a:cubicBezTo>
                      <a:pt x="2025001" y="211210"/>
                      <a:pt x="2010335" y="253831"/>
                      <a:pt x="2006423" y="302134"/>
                    </a:cubicBezTo>
                    <a:lnTo>
                      <a:pt x="2004468" y="326760"/>
                    </a:lnTo>
                    <a:lnTo>
                      <a:pt x="1995668" y="304029"/>
                    </a:lnTo>
                    <a:cubicBezTo>
                      <a:pt x="1989802" y="289822"/>
                      <a:pt x="1981980" y="269932"/>
                      <a:pt x="1970247" y="251936"/>
                    </a:cubicBezTo>
                    <a:cubicBezTo>
                      <a:pt x="1969269" y="250989"/>
                      <a:pt x="1968291" y="249095"/>
                      <a:pt x="1967314" y="248148"/>
                    </a:cubicBezTo>
                    <a:cubicBezTo>
                      <a:pt x="1966336" y="257619"/>
                      <a:pt x="1966336" y="267090"/>
                      <a:pt x="1966336" y="276562"/>
                    </a:cubicBezTo>
                    <a:cubicBezTo>
                      <a:pt x="1966336" y="292663"/>
                      <a:pt x="1966336" y="309711"/>
                      <a:pt x="1961447" y="325813"/>
                    </a:cubicBezTo>
                    <a:cubicBezTo>
                      <a:pt x="1960469" y="330548"/>
                      <a:pt x="1956558" y="333389"/>
                      <a:pt x="1951670" y="333389"/>
                    </a:cubicBezTo>
                    <a:cubicBezTo>
                      <a:pt x="1946781" y="333389"/>
                      <a:pt x="1941893" y="329601"/>
                      <a:pt x="1939937" y="325813"/>
                    </a:cubicBezTo>
                    <a:cubicBezTo>
                      <a:pt x="1938959" y="321077"/>
                      <a:pt x="1937004" y="316341"/>
                      <a:pt x="1936026" y="310659"/>
                    </a:cubicBezTo>
                    <a:cubicBezTo>
                      <a:pt x="1929182" y="285086"/>
                      <a:pt x="1921359" y="258566"/>
                      <a:pt x="1902783" y="241518"/>
                    </a:cubicBezTo>
                    <a:cubicBezTo>
                      <a:pt x="1896916" y="257619"/>
                      <a:pt x="1893005" y="274668"/>
                      <a:pt x="1889094" y="292663"/>
                    </a:cubicBezTo>
                    <a:cubicBezTo>
                      <a:pt x="1886161" y="304976"/>
                      <a:pt x="1884205" y="317288"/>
                      <a:pt x="1880294" y="329601"/>
                    </a:cubicBezTo>
                    <a:cubicBezTo>
                      <a:pt x="1879316" y="333389"/>
                      <a:pt x="1875406" y="337178"/>
                      <a:pt x="1870517" y="337178"/>
                    </a:cubicBezTo>
                    <a:cubicBezTo>
                      <a:pt x="1865628" y="337178"/>
                      <a:pt x="1861717" y="334337"/>
                      <a:pt x="1860740" y="330548"/>
                    </a:cubicBezTo>
                    <a:cubicBezTo>
                      <a:pt x="1856829" y="320130"/>
                      <a:pt x="1853896" y="309711"/>
                      <a:pt x="1849984" y="298346"/>
                    </a:cubicBezTo>
                    <a:cubicBezTo>
                      <a:pt x="1830429" y="263302"/>
                      <a:pt x="1809897" y="247201"/>
                      <a:pt x="1792297" y="251936"/>
                    </a:cubicBezTo>
                    <a:lnTo>
                      <a:pt x="1783498" y="254778"/>
                    </a:lnTo>
                    <a:lnTo>
                      <a:pt x="1785453" y="246254"/>
                    </a:lnTo>
                    <a:cubicBezTo>
                      <a:pt x="1789364" y="225417"/>
                      <a:pt x="1795231" y="195109"/>
                      <a:pt x="1788386" y="175219"/>
                    </a:cubicBezTo>
                    <a:cubicBezTo>
                      <a:pt x="1787409" y="173325"/>
                      <a:pt x="1784476" y="172377"/>
                      <a:pt x="1782520" y="174272"/>
                    </a:cubicBezTo>
                    <a:cubicBezTo>
                      <a:pt x="1753188" y="195109"/>
                      <a:pt x="1730699" y="222575"/>
                      <a:pt x="1709189" y="250042"/>
                    </a:cubicBezTo>
                    <a:cubicBezTo>
                      <a:pt x="1705278" y="254778"/>
                      <a:pt x="1700390" y="260460"/>
                      <a:pt x="1696479" y="265196"/>
                    </a:cubicBezTo>
                    <a:lnTo>
                      <a:pt x="1669102" y="298346"/>
                    </a:lnTo>
                    <a:lnTo>
                      <a:pt x="1686701" y="259513"/>
                    </a:lnTo>
                    <a:cubicBezTo>
                      <a:pt x="1717011" y="192267"/>
                      <a:pt x="1727766" y="146805"/>
                      <a:pt x="1717011" y="124074"/>
                    </a:cubicBezTo>
                    <a:cubicBezTo>
                      <a:pt x="1714078" y="116497"/>
                      <a:pt x="1708211" y="111761"/>
                      <a:pt x="1700390" y="109867"/>
                    </a:cubicBezTo>
                    <a:cubicBezTo>
                      <a:pt x="1677901" y="103237"/>
                      <a:pt x="1652480" y="115550"/>
                      <a:pt x="1634880" y="140175"/>
                    </a:cubicBezTo>
                    <a:lnTo>
                      <a:pt x="1629992" y="147752"/>
                    </a:lnTo>
                    <a:lnTo>
                      <a:pt x="1625103" y="140175"/>
                    </a:lnTo>
                    <a:cubicBezTo>
                      <a:pt x="1622170" y="134492"/>
                      <a:pt x="1618259" y="129757"/>
                      <a:pt x="1614348" y="124074"/>
                    </a:cubicBezTo>
                    <a:cubicBezTo>
                      <a:pt x="1594793" y="97555"/>
                      <a:pt x="1534173" y="35044"/>
                      <a:pt x="1500930" y="35044"/>
                    </a:cubicBezTo>
                    <a:cubicBezTo>
                      <a:pt x="1498974" y="35044"/>
                      <a:pt x="1497996" y="35044"/>
                      <a:pt x="1496041" y="35044"/>
                    </a:cubicBezTo>
                    <a:cubicBezTo>
                      <a:pt x="1487241" y="36938"/>
                      <a:pt x="1482352" y="40727"/>
                      <a:pt x="1478441" y="46409"/>
                    </a:cubicBezTo>
                    <a:cubicBezTo>
                      <a:pt x="1471597" y="58722"/>
                      <a:pt x="1473553" y="80506"/>
                      <a:pt x="1485285" y="110814"/>
                    </a:cubicBezTo>
                    <a:lnTo>
                      <a:pt x="1496041" y="138281"/>
                    </a:lnTo>
                    <a:lnTo>
                      <a:pt x="1475508" y="115550"/>
                    </a:lnTo>
                    <a:cubicBezTo>
                      <a:pt x="1455953" y="93766"/>
                      <a:pt x="1434443" y="71982"/>
                      <a:pt x="1409999" y="49251"/>
                    </a:cubicBezTo>
                    <a:lnTo>
                      <a:pt x="1406088" y="45462"/>
                    </a:lnTo>
                    <a:cubicBezTo>
                      <a:pt x="1393378" y="33150"/>
                      <a:pt x="1366978" y="7577"/>
                      <a:pt x="1346446" y="7577"/>
                    </a:cubicBezTo>
                    <a:cubicBezTo>
                      <a:pt x="1342535" y="7577"/>
                      <a:pt x="1339601" y="8524"/>
                      <a:pt x="1336668" y="10418"/>
                    </a:cubicBezTo>
                    <a:cubicBezTo>
                      <a:pt x="1314180" y="24626"/>
                      <a:pt x="1324935" y="62510"/>
                      <a:pt x="1331779" y="88083"/>
                    </a:cubicBezTo>
                    <a:cubicBezTo>
                      <a:pt x="1333735" y="94713"/>
                      <a:pt x="1335690" y="100396"/>
                      <a:pt x="1335690" y="104184"/>
                    </a:cubicBezTo>
                    <a:cubicBezTo>
                      <a:pt x="1338624" y="120285"/>
                      <a:pt x="1343513" y="135439"/>
                      <a:pt x="1350357" y="150594"/>
                    </a:cubicBezTo>
                    <a:lnTo>
                      <a:pt x="1359156" y="172377"/>
                    </a:lnTo>
                    <a:lnTo>
                      <a:pt x="1341557" y="157223"/>
                    </a:lnTo>
                    <a:cubicBezTo>
                      <a:pt x="1316136" y="134492"/>
                      <a:pt x="1292669" y="120285"/>
                      <a:pt x="1269204" y="109867"/>
                    </a:cubicBezTo>
                    <a:cubicBezTo>
                      <a:pt x="1264315" y="107973"/>
                      <a:pt x="1258448" y="105131"/>
                      <a:pt x="1251604" y="102290"/>
                    </a:cubicBezTo>
                    <a:cubicBezTo>
                      <a:pt x="1225206" y="89977"/>
                      <a:pt x="1186096" y="71982"/>
                      <a:pt x="1154808" y="71982"/>
                    </a:cubicBezTo>
                    <a:cubicBezTo>
                      <a:pt x="1141119" y="71982"/>
                      <a:pt x="1130364" y="75771"/>
                      <a:pt x="1122542" y="82400"/>
                    </a:cubicBezTo>
                    <a:cubicBezTo>
                      <a:pt x="1096143" y="107973"/>
                      <a:pt x="1111787" y="160065"/>
                      <a:pt x="1122542" y="194162"/>
                    </a:cubicBezTo>
                    <a:cubicBezTo>
                      <a:pt x="1124498" y="199844"/>
                      <a:pt x="1126453" y="206474"/>
                      <a:pt x="1127431" y="211210"/>
                    </a:cubicBezTo>
                    <a:cubicBezTo>
                      <a:pt x="1128408" y="214998"/>
                      <a:pt x="1129386" y="218787"/>
                      <a:pt x="1131342" y="222575"/>
                    </a:cubicBezTo>
                    <a:cubicBezTo>
                      <a:pt x="1132319" y="224470"/>
                      <a:pt x="1132319" y="226364"/>
                      <a:pt x="1133297" y="228258"/>
                    </a:cubicBezTo>
                    <a:lnTo>
                      <a:pt x="1137208" y="240571"/>
                    </a:lnTo>
                    <a:lnTo>
                      <a:pt x="1112765" y="228258"/>
                    </a:lnTo>
                    <a:cubicBezTo>
                      <a:pt x="1106898" y="225417"/>
                      <a:pt x="1102009" y="222575"/>
                      <a:pt x="1096143" y="219734"/>
                    </a:cubicBezTo>
                    <a:cubicBezTo>
                      <a:pt x="1091254" y="217840"/>
                      <a:pt x="1087343" y="219734"/>
                      <a:pt x="1082455" y="225417"/>
                    </a:cubicBezTo>
                    <a:cubicBezTo>
                      <a:pt x="1068766" y="242465"/>
                      <a:pt x="1073655" y="250989"/>
                      <a:pt x="1084410" y="269932"/>
                    </a:cubicBezTo>
                    <a:lnTo>
                      <a:pt x="1085388" y="271826"/>
                    </a:lnTo>
                    <a:cubicBezTo>
                      <a:pt x="1098098" y="293610"/>
                      <a:pt x="1113743" y="316341"/>
                      <a:pt x="1132319" y="338125"/>
                    </a:cubicBezTo>
                    <a:lnTo>
                      <a:pt x="1146986" y="355173"/>
                    </a:lnTo>
                    <a:lnTo>
                      <a:pt x="1126453" y="346649"/>
                    </a:lnTo>
                    <a:cubicBezTo>
                      <a:pt x="1091254" y="331495"/>
                      <a:pt x="1053122" y="318235"/>
                      <a:pt x="1008146" y="314447"/>
                    </a:cubicBezTo>
                    <a:cubicBezTo>
                      <a:pt x="1005213" y="314447"/>
                      <a:pt x="1001302" y="314447"/>
                      <a:pt x="997391" y="314447"/>
                    </a:cubicBezTo>
                    <a:cubicBezTo>
                      <a:pt x="967081" y="314447"/>
                      <a:pt x="926015" y="322024"/>
                      <a:pt x="910372" y="343808"/>
                    </a:cubicBezTo>
                    <a:cubicBezTo>
                      <a:pt x="906460" y="349491"/>
                      <a:pt x="905482" y="355173"/>
                      <a:pt x="907438" y="361803"/>
                    </a:cubicBezTo>
                    <a:cubicBezTo>
                      <a:pt x="911349" y="375063"/>
                      <a:pt x="932859" y="397794"/>
                      <a:pt x="1008146" y="427155"/>
                    </a:cubicBezTo>
                    <a:lnTo>
                      <a:pt x="1044323" y="441362"/>
                    </a:lnTo>
                    <a:lnTo>
                      <a:pt x="1005213" y="437574"/>
                    </a:lnTo>
                    <a:cubicBezTo>
                      <a:pt x="979791" y="434732"/>
                      <a:pt x="957303" y="433785"/>
                      <a:pt x="935793" y="433785"/>
                    </a:cubicBezTo>
                    <a:cubicBezTo>
                      <a:pt x="841930" y="433785"/>
                      <a:pt x="778376" y="458410"/>
                      <a:pt x="742199" y="507661"/>
                    </a:cubicBezTo>
                    <a:cubicBezTo>
                      <a:pt x="737310" y="515238"/>
                      <a:pt x="735355" y="521868"/>
                      <a:pt x="738288" y="528498"/>
                    </a:cubicBezTo>
                    <a:cubicBezTo>
                      <a:pt x="754910" y="567330"/>
                      <a:pt x="897661" y="591956"/>
                      <a:pt x="945570" y="600480"/>
                    </a:cubicBezTo>
                    <a:lnTo>
                      <a:pt x="982724" y="607110"/>
                    </a:lnTo>
                    <a:lnTo>
                      <a:pt x="945570" y="611846"/>
                    </a:lnTo>
                    <a:cubicBezTo>
                      <a:pt x="937748" y="612792"/>
                      <a:pt x="928949" y="613739"/>
                      <a:pt x="921127" y="614687"/>
                    </a:cubicBezTo>
                    <a:cubicBezTo>
                      <a:pt x="881039" y="619422"/>
                      <a:pt x="838996" y="623211"/>
                      <a:pt x="798909" y="633629"/>
                    </a:cubicBezTo>
                    <a:lnTo>
                      <a:pt x="791087" y="635524"/>
                    </a:lnTo>
                    <a:cubicBezTo>
                      <a:pt x="759799" y="643101"/>
                      <a:pt x="720689" y="651625"/>
                      <a:pt x="707978" y="679092"/>
                    </a:cubicBezTo>
                    <a:cubicBezTo>
                      <a:pt x="705045" y="685721"/>
                      <a:pt x="705045" y="692351"/>
                      <a:pt x="707978" y="697087"/>
                    </a:cubicBezTo>
                    <a:cubicBezTo>
                      <a:pt x="720689" y="719818"/>
                      <a:pt x="784242" y="728342"/>
                      <a:pt x="807708" y="732131"/>
                    </a:cubicBezTo>
                    <a:lnTo>
                      <a:pt x="844863" y="736866"/>
                    </a:lnTo>
                    <a:lnTo>
                      <a:pt x="807708" y="742549"/>
                    </a:lnTo>
                    <a:cubicBezTo>
                      <a:pt x="774465" y="747285"/>
                      <a:pt x="735355" y="757703"/>
                      <a:pt x="736333" y="778540"/>
                    </a:cubicBezTo>
                    <a:cubicBezTo>
                      <a:pt x="736333" y="799377"/>
                      <a:pt x="757844" y="813584"/>
                      <a:pt x="799887" y="821161"/>
                    </a:cubicBezTo>
                    <a:lnTo>
                      <a:pt x="817486" y="824002"/>
                    </a:lnTo>
                    <a:lnTo>
                      <a:pt x="801842" y="830632"/>
                    </a:lnTo>
                    <a:cubicBezTo>
                      <a:pt x="689401" y="880830"/>
                      <a:pt x="622914" y="949970"/>
                      <a:pt x="620959" y="1018163"/>
                    </a:cubicBezTo>
                    <a:cubicBezTo>
                      <a:pt x="619981" y="1033318"/>
                      <a:pt x="621937" y="1046578"/>
                      <a:pt x="626825" y="1057943"/>
                    </a:cubicBezTo>
                    <a:lnTo>
                      <a:pt x="630736" y="1070256"/>
                    </a:lnTo>
                    <a:lnTo>
                      <a:pt x="619003" y="1064573"/>
                    </a:lnTo>
                    <a:cubicBezTo>
                      <a:pt x="598471" y="1056049"/>
                      <a:pt x="569139" y="1043736"/>
                      <a:pt x="544695" y="1043736"/>
                    </a:cubicBezTo>
                    <a:cubicBezTo>
                      <a:pt x="531007" y="1043736"/>
                      <a:pt x="520251" y="1047525"/>
                      <a:pt x="513407" y="1054155"/>
                    </a:cubicBezTo>
                    <a:cubicBezTo>
                      <a:pt x="487008" y="1079727"/>
                      <a:pt x="502652" y="1131819"/>
                      <a:pt x="513407" y="1165916"/>
                    </a:cubicBezTo>
                    <a:cubicBezTo>
                      <a:pt x="515362" y="1171599"/>
                      <a:pt x="517318" y="1177281"/>
                      <a:pt x="518296" y="1182964"/>
                    </a:cubicBezTo>
                    <a:cubicBezTo>
                      <a:pt x="519274" y="1186753"/>
                      <a:pt x="520251" y="1190541"/>
                      <a:pt x="522207" y="1194330"/>
                    </a:cubicBezTo>
                    <a:cubicBezTo>
                      <a:pt x="523185" y="1196224"/>
                      <a:pt x="523185" y="1198118"/>
                      <a:pt x="524163" y="1200012"/>
                    </a:cubicBezTo>
                    <a:lnTo>
                      <a:pt x="528073" y="1212325"/>
                    </a:lnTo>
                    <a:lnTo>
                      <a:pt x="503629" y="1200012"/>
                    </a:lnTo>
                    <a:cubicBezTo>
                      <a:pt x="497763" y="1197171"/>
                      <a:pt x="492874" y="1194330"/>
                      <a:pt x="487008" y="1191488"/>
                    </a:cubicBezTo>
                    <a:cubicBezTo>
                      <a:pt x="482120" y="1189594"/>
                      <a:pt x="478208" y="1191488"/>
                      <a:pt x="473319" y="1197171"/>
                    </a:cubicBezTo>
                    <a:cubicBezTo>
                      <a:pt x="459631" y="1214219"/>
                      <a:pt x="464520" y="1222743"/>
                      <a:pt x="475275" y="1240739"/>
                    </a:cubicBezTo>
                    <a:lnTo>
                      <a:pt x="476253" y="1242633"/>
                    </a:lnTo>
                    <a:cubicBezTo>
                      <a:pt x="488964" y="1264417"/>
                      <a:pt x="504607" y="1287148"/>
                      <a:pt x="523185" y="1308932"/>
                    </a:cubicBezTo>
                    <a:lnTo>
                      <a:pt x="537851" y="1325980"/>
                    </a:lnTo>
                    <a:lnTo>
                      <a:pt x="516340" y="1317456"/>
                    </a:lnTo>
                    <a:cubicBezTo>
                      <a:pt x="481142" y="1303249"/>
                      <a:pt x="443010" y="1289042"/>
                      <a:pt x="398033" y="1285254"/>
                    </a:cubicBezTo>
                    <a:cubicBezTo>
                      <a:pt x="395100" y="1285254"/>
                      <a:pt x="391189" y="1285254"/>
                      <a:pt x="387278" y="1285254"/>
                    </a:cubicBezTo>
                    <a:cubicBezTo>
                      <a:pt x="356968" y="1285254"/>
                      <a:pt x="315902" y="1292831"/>
                      <a:pt x="300259" y="1314615"/>
                    </a:cubicBezTo>
                    <a:cubicBezTo>
                      <a:pt x="296348" y="1320298"/>
                      <a:pt x="295370" y="1325980"/>
                      <a:pt x="297325" y="1332610"/>
                    </a:cubicBezTo>
                    <a:cubicBezTo>
                      <a:pt x="301236" y="1345870"/>
                      <a:pt x="322747" y="1368601"/>
                      <a:pt x="398033" y="1397962"/>
                    </a:cubicBezTo>
                    <a:lnTo>
                      <a:pt x="434209" y="1412169"/>
                    </a:lnTo>
                    <a:lnTo>
                      <a:pt x="395100" y="1408381"/>
                    </a:lnTo>
                    <a:cubicBezTo>
                      <a:pt x="369679" y="1405539"/>
                      <a:pt x="347190" y="1404592"/>
                      <a:pt x="325680" y="1404592"/>
                    </a:cubicBezTo>
                    <a:cubicBezTo>
                      <a:pt x="231816" y="1404592"/>
                      <a:pt x="168263" y="1429217"/>
                      <a:pt x="132087" y="1478468"/>
                    </a:cubicBezTo>
                    <a:cubicBezTo>
                      <a:pt x="127198" y="1486045"/>
                      <a:pt x="125242" y="1492675"/>
                      <a:pt x="128176" y="1499305"/>
                    </a:cubicBezTo>
                    <a:cubicBezTo>
                      <a:pt x="144797" y="1538137"/>
                      <a:pt x="287548" y="1562763"/>
                      <a:pt x="335458" y="1571287"/>
                    </a:cubicBezTo>
                    <a:lnTo>
                      <a:pt x="372612" y="1577917"/>
                    </a:lnTo>
                    <a:lnTo>
                      <a:pt x="335458" y="1581705"/>
                    </a:lnTo>
                    <a:cubicBezTo>
                      <a:pt x="326658" y="1582653"/>
                      <a:pt x="318836" y="1583600"/>
                      <a:pt x="311014" y="1584546"/>
                    </a:cubicBezTo>
                    <a:cubicBezTo>
                      <a:pt x="270926" y="1589282"/>
                      <a:pt x="228883" y="1593071"/>
                      <a:pt x="188796" y="1603489"/>
                    </a:cubicBezTo>
                    <a:lnTo>
                      <a:pt x="180974" y="1605383"/>
                    </a:lnTo>
                    <a:cubicBezTo>
                      <a:pt x="149686" y="1612961"/>
                      <a:pt x="110576" y="1621485"/>
                      <a:pt x="97866" y="1649899"/>
                    </a:cubicBezTo>
                    <a:cubicBezTo>
                      <a:pt x="94932" y="1656528"/>
                      <a:pt x="94932" y="1662211"/>
                      <a:pt x="97866" y="1667894"/>
                    </a:cubicBezTo>
                    <a:cubicBezTo>
                      <a:pt x="110576" y="1690625"/>
                      <a:pt x="174130" y="1699149"/>
                      <a:pt x="197595" y="1702938"/>
                    </a:cubicBezTo>
                    <a:lnTo>
                      <a:pt x="234749" y="1708620"/>
                    </a:lnTo>
                    <a:lnTo>
                      <a:pt x="197595" y="1714303"/>
                    </a:lnTo>
                    <a:cubicBezTo>
                      <a:pt x="164352" y="1719039"/>
                      <a:pt x="125242" y="1729457"/>
                      <a:pt x="126220" y="1750294"/>
                    </a:cubicBezTo>
                    <a:cubicBezTo>
                      <a:pt x="126220" y="1771131"/>
                      <a:pt x="147730" y="1785338"/>
                      <a:pt x="189773" y="1792915"/>
                    </a:cubicBezTo>
                    <a:lnTo>
                      <a:pt x="207373" y="1795757"/>
                    </a:lnTo>
                    <a:lnTo>
                      <a:pt x="191729" y="1803333"/>
                    </a:lnTo>
                    <a:cubicBezTo>
                      <a:pt x="79288" y="1853531"/>
                      <a:pt x="12802" y="1922672"/>
                      <a:pt x="10846" y="1990865"/>
                    </a:cubicBezTo>
                    <a:cubicBezTo>
                      <a:pt x="9869" y="2018332"/>
                      <a:pt x="16713" y="2039169"/>
                      <a:pt x="30401" y="2053375"/>
                    </a:cubicBezTo>
                    <a:cubicBezTo>
                      <a:pt x="45067" y="2067582"/>
                      <a:pt x="67555" y="2075159"/>
                      <a:pt x="97866" y="2075159"/>
                    </a:cubicBezTo>
                    <a:cubicBezTo>
                      <a:pt x="100799" y="2075159"/>
                      <a:pt x="104710" y="2075159"/>
                      <a:pt x="107643" y="2075159"/>
                    </a:cubicBezTo>
                    <a:lnTo>
                      <a:pt x="127198" y="2074212"/>
                    </a:lnTo>
                    <a:lnTo>
                      <a:pt x="111554" y="2084631"/>
                    </a:lnTo>
                    <a:cubicBezTo>
                      <a:pt x="85155" y="2102626"/>
                      <a:pt x="73422" y="2117780"/>
                      <a:pt x="77332" y="2131987"/>
                    </a:cubicBezTo>
                    <a:cubicBezTo>
                      <a:pt x="82221" y="2147141"/>
                      <a:pt x="94932" y="2154718"/>
                      <a:pt x="117420" y="2155665"/>
                    </a:cubicBezTo>
                    <a:lnTo>
                      <a:pt x="127198" y="2155665"/>
                    </a:lnTo>
                    <a:lnTo>
                      <a:pt x="122309" y="2163242"/>
                    </a:lnTo>
                    <a:cubicBezTo>
                      <a:pt x="115465" y="2175555"/>
                      <a:pt x="113509" y="2185026"/>
                      <a:pt x="116442" y="2190709"/>
                    </a:cubicBezTo>
                    <a:cubicBezTo>
                      <a:pt x="119375" y="2196392"/>
                      <a:pt x="130131" y="2197339"/>
                      <a:pt x="144797" y="2194498"/>
                    </a:cubicBezTo>
                    <a:lnTo>
                      <a:pt x="168263" y="2189762"/>
                    </a:lnTo>
                    <a:lnTo>
                      <a:pt x="149686" y="2203969"/>
                    </a:lnTo>
                    <a:cubicBezTo>
                      <a:pt x="142842" y="2209652"/>
                      <a:pt x="135020" y="2216282"/>
                      <a:pt x="128176" y="2221965"/>
                    </a:cubicBezTo>
                    <a:cubicBezTo>
                      <a:pt x="121331" y="2227647"/>
                      <a:pt x="115465" y="2232383"/>
                      <a:pt x="108621" y="2238066"/>
                    </a:cubicBezTo>
                    <a:cubicBezTo>
                      <a:pt x="87110" y="2255114"/>
                      <a:pt x="73422" y="2275004"/>
                      <a:pt x="66578" y="2299629"/>
                    </a:cubicBezTo>
                    <a:cubicBezTo>
                      <a:pt x="63644" y="2310047"/>
                      <a:pt x="63644" y="2316677"/>
                      <a:pt x="67555" y="2321413"/>
                    </a:cubicBezTo>
                    <a:cubicBezTo>
                      <a:pt x="75377" y="2330884"/>
                      <a:pt x="101776" y="2329937"/>
                      <a:pt x="141864" y="2316677"/>
                    </a:cubicBezTo>
                    <a:lnTo>
                      <a:pt x="168263" y="2308153"/>
                    </a:lnTo>
                    <a:lnTo>
                      <a:pt x="146753" y="2326149"/>
                    </a:lnTo>
                    <a:cubicBezTo>
                      <a:pt x="130131" y="2340356"/>
                      <a:pt x="121331" y="2352668"/>
                      <a:pt x="123287" y="2362140"/>
                    </a:cubicBezTo>
                    <a:cubicBezTo>
                      <a:pt x="124265" y="2368769"/>
                      <a:pt x="130131" y="2374452"/>
                      <a:pt x="140886" y="2379188"/>
                    </a:cubicBezTo>
                    <a:cubicBezTo>
                      <a:pt x="145775" y="2381082"/>
                      <a:pt x="152619" y="2382976"/>
                      <a:pt x="160441" y="2382976"/>
                    </a:cubicBezTo>
                    <a:cubicBezTo>
                      <a:pt x="189773" y="2382976"/>
                      <a:pt x="230839" y="2366875"/>
                      <a:pt x="250394" y="2357404"/>
                    </a:cubicBezTo>
                    <a:cubicBezTo>
                      <a:pt x="256260" y="2354562"/>
                      <a:pt x="261149" y="2352668"/>
                      <a:pt x="266037" y="2349827"/>
                    </a:cubicBezTo>
                    <a:lnTo>
                      <a:pt x="287548" y="2337514"/>
                    </a:lnTo>
                    <a:lnTo>
                      <a:pt x="268971" y="2362140"/>
                    </a:lnTo>
                    <a:cubicBezTo>
                      <a:pt x="261149" y="2373505"/>
                      <a:pt x="252349" y="2384870"/>
                      <a:pt x="243550" y="2395289"/>
                    </a:cubicBezTo>
                    <a:cubicBezTo>
                      <a:pt x="228883" y="2412337"/>
                      <a:pt x="220084" y="2449275"/>
                      <a:pt x="228883" y="2466324"/>
                    </a:cubicBezTo>
                    <a:cubicBezTo>
                      <a:pt x="234749" y="2477689"/>
                      <a:pt x="246483" y="2478636"/>
                      <a:pt x="265060" y="2472006"/>
                    </a:cubicBezTo>
                    <a:cubicBezTo>
                      <a:pt x="268971" y="2470112"/>
                      <a:pt x="272881" y="2468218"/>
                      <a:pt x="278748" y="2464429"/>
                    </a:cubicBezTo>
                    <a:lnTo>
                      <a:pt x="287548" y="2458747"/>
                    </a:lnTo>
                    <a:lnTo>
                      <a:pt x="287548" y="2469165"/>
                    </a:lnTo>
                    <a:cubicBezTo>
                      <a:pt x="289504" y="2504209"/>
                      <a:pt x="302214" y="2550618"/>
                      <a:pt x="332524" y="2565772"/>
                    </a:cubicBezTo>
                    <a:cubicBezTo>
                      <a:pt x="355990" y="2578085"/>
                      <a:pt x="370656" y="2568614"/>
                      <a:pt x="381411" y="2537358"/>
                    </a:cubicBezTo>
                    <a:lnTo>
                      <a:pt x="385322" y="2524099"/>
                    </a:lnTo>
                    <a:lnTo>
                      <a:pt x="391189" y="2536411"/>
                    </a:lnTo>
                    <a:cubicBezTo>
                      <a:pt x="397055" y="2548724"/>
                      <a:pt x="404878" y="2549671"/>
                      <a:pt x="409766" y="2549671"/>
                    </a:cubicBezTo>
                    <a:cubicBezTo>
                      <a:pt x="432254" y="2548724"/>
                      <a:pt x="446921" y="2539253"/>
                      <a:pt x="465497" y="2526940"/>
                    </a:cubicBezTo>
                    <a:cubicBezTo>
                      <a:pt x="467453" y="2525045"/>
                      <a:pt x="471364" y="2521257"/>
                      <a:pt x="474297" y="2516521"/>
                    </a:cubicBezTo>
                    <a:lnTo>
                      <a:pt x="483097" y="2522204"/>
                    </a:lnTo>
                    <a:cubicBezTo>
                      <a:pt x="482120" y="2524099"/>
                      <a:pt x="480164" y="2526940"/>
                      <a:pt x="477230" y="2530728"/>
                    </a:cubicBezTo>
                    <a:lnTo>
                      <a:pt x="475275" y="2534517"/>
                    </a:lnTo>
                    <a:cubicBezTo>
                      <a:pt x="470386" y="2542094"/>
                      <a:pt x="465497" y="2549671"/>
                      <a:pt x="461586" y="2557248"/>
                    </a:cubicBezTo>
                    <a:cubicBezTo>
                      <a:pt x="448876" y="2581873"/>
                      <a:pt x="449854" y="2591345"/>
                      <a:pt x="451809" y="2594186"/>
                    </a:cubicBezTo>
                    <a:cubicBezTo>
                      <a:pt x="453765" y="2597027"/>
                      <a:pt x="456698" y="2597974"/>
                      <a:pt x="462564" y="2597974"/>
                    </a:cubicBezTo>
                    <a:cubicBezTo>
                      <a:pt x="480164" y="2597974"/>
                      <a:pt x="516340" y="2583768"/>
                      <a:pt x="558384" y="2559142"/>
                    </a:cubicBezTo>
                    <a:lnTo>
                      <a:pt x="591626" y="2539253"/>
                    </a:lnTo>
                    <a:lnTo>
                      <a:pt x="565228" y="2566719"/>
                    </a:lnTo>
                    <a:cubicBezTo>
                      <a:pt x="524163" y="2610287"/>
                      <a:pt x="510473" y="2647225"/>
                      <a:pt x="521229" y="2683216"/>
                    </a:cubicBezTo>
                    <a:cubicBezTo>
                      <a:pt x="526118" y="2698370"/>
                      <a:pt x="534917" y="2700265"/>
                      <a:pt x="540784" y="2700265"/>
                    </a:cubicBezTo>
                    <a:cubicBezTo>
                      <a:pt x="567183" y="2700265"/>
                      <a:pt x="611182" y="2661432"/>
                      <a:pt x="624870" y="2645331"/>
                    </a:cubicBezTo>
                    <a:cubicBezTo>
                      <a:pt x="629758" y="2639648"/>
                      <a:pt x="635625" y="2620706"/>
                      <a:pt x="638559" y="2615023"/>
                    </a:cubicBezTo>
                    <a:cubicBezTo>
                      <a:pt x="639536" y="2611234"/>
                      <a:pt x="640514" y="2608393"/>
                      <a:pt x="645403" y="2608393"/>
                    </a:cubicBezTo>
                    <a:lnTo>
                      <a:pt x="648336" y="2608393"/>
                    </a:lnTo>
                    <a:lnTo>
                      <a:pt x="650291" y="2610287"/>
                    </a:lnTo>
                    <a:cubicBezTo>
                      <a:pt x="652247" y="2612182"/>
                      <a:pt x="652247" y="2612182"/>
                      <a:pt x="649314" y="2621653"/>
                    </a:cubicBezTo>
                    <a:cubicBezTo>
                      <a:pt x="645403" y="2634912"/>
                      <a:pt x="643447" y="2648173"/>
                      <a:pt x="643447" y="2660485"/>
                    </a:cubicBezTo>
                    <a:lnTo>
                      <a:pt x="643447" y="2662379"/>
                    </a:lnTo>
                    <a:cubicBezTo>
                      <a:pt x="642470" y="2684163"/>
                      <a:pt x="641492" y="2706894"/>
                      <a:pt x="661046" y="2717313"/>
                    </a:cubicBezTo>
                    <a:cubicBezTo>
                      <a:pt x="664957" y="2720154"/>
                      <a:pt x="669846" y="2721101"/>
                      <a:pt x="674735" y="2721101"/>
                    </a:cubicBezTo>
                    <a:cubicBezTo>
                      <a:pt x="700156" y="2721101"/>
                      <a:pt x="734377" y="2687005"/>
                      <a:pt x="769576" y="2627336"/>
                    </a:cubicBezTo>
                    <a:lnTo>
                      <a:pt x="780331" y="2609340"/>
                    </a:lnTo>
                    <a:lnTo>
                      <a:pt x="780331" y="2630177"/>
                    </a:lnTo>
                    <a:cubicBezTo>
                      <a:pt x="779353" y="2668062"/>
                      <a:pt x="785220" y="2694582"/>
                      <a:pt x="796953" y="2706894"/>
                    </a:cubicBezTo>
                    <a:lnTo>
                      <a:pt x="798909" y="2708789"/>
                    </a:lnTo>
                    <a:lnTo>
                      <a:pt x="797931" y="2711630"/>
                    </a:lnTo>
                    <a:cubicBezTo>
                      <a:pt x="789131" y="2734361"/>
                      <a:pt x="788153" y="2750462"/>
                      <a:pt x="794020" y="2759933"/>
                    </a:cubicBezTo>
                    <a:cubicBezTo>
                      <a:pt x="797931" y="2765617"/>
                      <a:pt x="804775" y="2768458"/>
                      <a:pt x="814552" y="2768458"/>
                    </a:cubicBezTo>
                    <a:cubicBezTo>
                      <a:pt x="832152" y="2768458"/>
                      <a:pt x="857573" y="2759933"/>
                      <a:pt x="882995" y="2744780"/>
                    </a:cubicBezTo>
                    <a:lnTo>
                      <a:pt x="884950" y="2742885"/>
                    </a:lnTo>
                    <a:cubicBezTo>
                      <a:pt x="887883" y="2739096"/>
                      <a:pt x="891794" y="2735309"/>
                      <a:pt x="894727" y="2731520"/>
                    </a:cubicBezTo>
                    <a:cubicBezTo>
                      <a:pt x="900594" y="2724890"/>
                      <a:pt x="906460" y="2717313"/>
                      <a:pt x="912327" y="2711630"/>
                    </a:cubicBezTo>
                    <a:cubicBezTo>
                      <a:pt x="913305" y="2709736"/>
                      <a:pt x="916238" y="2708789"/>
                      <a:pt x="920149" y="2708789"/>
                    </a:cubicBezTo>
                    <a:close/>
                    <a:moveTo>
                      <a:pt x="1684745" y="1951086"/>
                    </a:moveTo>
                    <a:cubicBezTo>
                      <a:pt x="1684745" y="1960557"/>
                      <a:pt x="1684745" y="1970028"/>
                      <a:pt x="1684745" y="1979499"/>
                    </a:cubicBezTo>
                    <a:cubicBezTo>
                      <a:pt x="1685723" y="1972870"/>
                      <a:pt x="1686701" y="1967187"/>
                      <a:pt x="1688656" y="1962451"/>
                    </a:cubicBezTo>
                    <a:cubicBezTo>
                      <a:pt x="1689634" y="1960557"/>
                      <a:pt x="1689634" y="1958662"/>
                      <a:pt x="1690612" y="1956768"/>
                    </a:cubicBezTo>
                    <a:cubicBezTo>
                      <a:pt x="1688656" y="1953927"/>
                      <a:pt x="1686701" y="1952033"/>
                      <a:pt x="1684745" y="1951086"/>
                    </a:cubicBezTo>
                    <a:close/>
                  </a:path>
                </a:pathLst>
              </a:custGeom>
              <a:solidFill>
                <a:srgbClr val="2E6431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E839DEA0-5DD9-7247-5590-6A902061B478}"/>
                </a:ext>
              </a:extLst>
            </p:cNvPr>
            <p:cNvSpPr/>
            <p:nvPr/>
          </p:nvSpPr>
          <p:spPr>
            <a:xfrm>
              <a:off x="6310218" y="-787907"/>
              <a:ext cx="3381192" cy="2808645"/>
            </a:xfrm>
            <a:custGeom>
              <a:avLst/>
              <a:gdLst>
                <a:gd name="connsiteX0" fmla="*/ 3306866 w 3381192"/>
                <a:gd name="connsiteY0" fmla="*/ 1656265 h 2808645"/>
                <a:gd name="connsiteX1" fmla="*/ 3302955 w 3381192"/>
                <a:gd name="connsiteY1" fmla="*/ 1646794 h 2808645"/>
                <a:gd name="connsiteX2" fmla="*/ 3346953 w 3381192"/>
                <a:gd name="connsiteY2" fmla="*/ 1525562 h 2808645"/>
                <a:gd name="connsiteX3" fmla="*/ 3193447 w 3381192"/>
                <a:gd name="connsiteY3" fmla="*/ 1522720 h 2808645"/>
                <a:gd name="connsiteX4" fmla="*/ 3189537 w 3381192"/>
                <a:gd name="connsiteY4" fmla="*/ 1514196 h 2808645"/>
                <a:gd name="connsiteX5" fmla="*/ 3240380 w 3381192"/>
                <a:gd name="connsiteY5" fmla="*/ 1380651 h 2808645"/>
                <a:gd name="connsiteX6" fmla="*/ 3209092 w 3381192"/>
                <a:gd name="connsiteY6" fmla="*/ 1333294 h 2808645"/>
                <a:gd name="connsiteX7" fmla="*/ 3130872 w 3381192"/>
                <a:gd name="connsiteY7" fmla="*/ 1354131 h 2808645"/>
                <a:gd name="connsiteX8" fmla="*/ 3124028 w 3381192"/>
                <a:gd name="connsiteY8" fmla="*/ 1347501 h 2808645"/>
                <a:gd name="connsiteX9" fmla="*/ 3138694 w 3381192"/>
                <a:gd name="connsiteY9" fmla="*/ 1288780 h 2808645"/>
                <a:gd name="connsiteX10" fmla="*/ 3078074 w 3381192"/>
                <a:gd name="connsiteY10" fmla="*/ 1306775 h 2808645"/>
                <a:gd name="connsiteX11" fmla="*/ 3069274 w 3381192"/>
                <a:gd name="connsiteY11" fmla="*/ 1302039 h 2808645"/>
                <a:gd name="connsiteX12" fmla="*/ 3051675 w 3381192"/>
                <a:gd name="connsiteY12" fmla="*/ 1176071 h 2808645"/>
                <a:gd name="connsiteX13" fmla="*/ 3010610 w 3381192"/>
                <a:gd name="connsiteY13" fmla="*/ 1140080 h 2808645"/>
                <a:gd name="connsiteX14" fmla="*/ 2951945 w 3381192"/>
                <a:gd name="connsiteY14" fmla="*/ 1185543 h 2808645"/>
                <a:gd name="connsiteX15" fmla="*/ 2942167 w 3381192"/>
                <a:gd name="connsiteY15" fmla="*/ 1182701 h 2808645"/>
                <a:gd name="connsiteX16" fmla="*/ 2931412 w 3381192"/>
                <a:gd name="connsiteY16" fmla="*/ 1115455 h 2808645"/>
                <a:gd name="connsiteX17" fmla="*/ 2927502 w 3381192"/>
                <a:gd name="connsiteY17" fmla="*/ 1049156 h 2808645"/>
                <a:gd name="connsiteX18" fmla="*/ 2932390 w 3381192"/>
                <a:gd name="connsiteY18" fmla="*/ 1047262 h 2808645"/>
                <a:gd name="connsiteX19" fmla="*/ 2967589 w 3381192"/>
                <a:gd name="connsiteY19" fmla="*/ 1070940 h 2808645"/>
                <a:gd name="connsiteX20" fmla="*/ 2993010 w 3381192"/>
                <a:gd name="connsiteY20" fmla="*/ 1044420 h 2808645"/>
                <a:gd name="connsiteX21" fmla="*/ 2949989 w 3381192"/>
                <a:gd name="connsiteY21" fmla="*/ 984751 h 2808645"/>
                <a:gd name="connsiteX22" fmla="*/ 2953900 w 3381192"/>
                <a:gd name="connsiteY22" fmla="*/ 980015 h 2808645"/>
                <a:gd name="connsiteX23" fmla="*/ 2993010 w 3381192"/>
                <a:gd name="connsiteY23" fmla="*/ 983804 h 2808645"/>
                <a:gd name="connsiteX24" fmla="*/ 2997899 w 3381192"/>
                <a:gd name="connsiteY24" fmla="*/ 948760 h 2808645"/>
                <a:gd name="connsiteX25" fmla="*/ 2954878 w 3381192"/>
                <a:gd name="connsiteY25" fmla="*/ 907086 h 2808645"/>
                <a:gd name="connsiteX26" fmla="*/ 2852215 w 3381192"/>
                <a:gd name="connsiteY26" fmla="*/ 854047 h 2808645"/>
                <a:gd name="connsiteX27" fmla="*/ 2855148 w 3381192"/>
                <a:gd name="connsiteY27" fmla="*/ 848365 h 2808645"/>
                <a:gd name="connsiteX28" fmla="*/ 2900124 w 3381192"/>
                <a:gd name="connsiteY28" fmla="*/ 852153 h 2808645"/>
                <a:gd name="connsiteX29" fmla="*/ 2923590 w 3381192"/>
                <a:gd name="connsiteY29" fmla="*/ 816162 h 2808645"/>
                <a:gd name="connsiteX30" fmla="*/ 2846349 w 3381192"/>
                <a:gd name="connsiteY30" fmla="*/ 785854 h 2808645"/>
                <a:gd name="connsiteX31" fmla="*/ 2845371 w 3381192"/>
                <a:gd name="connsiteY31" fmla="*/ 780171 h 2808645"/>
                <a:gd name="connsiteX32" fmla="*/ 2919679 w 3381192"/>
                <a:gd name="connsiteY32" fmla="*/ 683564 h 2808645"/>
                <a:gd name="connsiteX33" fmla="*/ 2911857 w 3381192"/>
                <a:gd name="connsiteY33" fmla="*/ 652309 h 2808645"/>
                <a:gd name="connsiteX34" fmla="*/ 2878614 w 3381192"/>
                <a:gd name="connsiteY34" fmla="*/ 658939 h 2808645"/>
                <a:gd name="connsiteX35" fmla="*/ 2831682 w 3381192"/>
                <a:gd name="connsiteY35" fmla="*/ 699665 h 2808645"/>
                <a:gd name="connsiteX36" fmla="*/ 2826793 w 3381192"/>
                <a:gd name="connsiteY36" fmla="*/ 695877 h 2808645"/>
                <a:gd name="connsiteX37" fmla="*/ 2846349 w 3381192"/>
                <a:gd name="connsiteY37" fmla="*/ 622948 h 2808645"/>
                <a:gd name="connsiteX38" fmla="*/ 2827771 w 3381192"/>
                <a:gd name="connsiteY38" fmla="*/ 583169 h 2808645"/>
                <a:gd name="connsiteX39" fmla="*/ 2790617 w 3381192"/>
                <a:gd name="connsiteY39" fmla="*/ 613477 h 2808645"/>
                <a:gd name="connsiteX40" fmla="*/ 2785728 w 3381192"/>
                <a:gd name="connsiteY40" fmla="*/ 610635 h 2808645"/>
                <a:gd name="connsiteX41" fmla="*/ 2772040 w 3381192"/>
                <a:gd name="connsiteY41" fmla="*/ 539601 h 2808645"/>
                <a:gd name="connsiteX42" fmla="*/ 2770085 w 3381192"/>
                <a:gd name="connsiteY42" fmla="*/ 542442 h 2808645"/>
                <a:gd name="connsiteX43" fmla="*/ 2743685 w 3381192"/>
                <a:gd name="connsiteY43" fmla="*/ 622948 h 2808645"/>
                <a:gd name="connsiteX44" fmla="*/ 2727064 w 3381192"/>
                <a:gd name="connsiteY44" fmla="*/ 588851 h 2808645"/>
                <a:gd name="connsiteX45" fmla="*/ 2720219 w 3381192"/>
                <a:gd name="connsiteY45" fmla="*/ 580327 h 2808645"/>
                <a:gd name="connsiteX46" fmla="*/ 2719241 w 3381192"/>
                <a:gd name="connsiteY46" fmla="*/ 583169 h 2808645"/>
                <a:gd name="connsiteX47" fmla="*/ 2715330 w 3381192"/>
                <a:gd name="connsiteY47" fmla="*/ 636208 h 2808645"/>
                <a:gd name="connsiteX48" fmla="*/ 2709464 w 3381192"/>
                <a:gd name="connsiteY48" fmla="*/ 635261 h 2808645"/>
                <a:gd name="connsiteX49" fmla="*/ 2681109 w 3381192"/>
                <a:gd name="connsiteY49" fmla="*/ 577486 h 2808645"/>
                <a:gd name="connsiteX50" fmla="*/ 2665466 w 3381192"/>
                <a:gd name="connsiteY50" fmla="*/ 637155 h 2808645"/>
                <a:gd name="connsiteX51" fmla="*/ 2659599 w 3381192"/>
                <a:gd name="connsiteY51" fmla="*/ 637155 h 2808645"/>
                <a:gd name="connsiteX52" fmla="*/ 2652755 w 3381192"/>
                <a:gd name="connsiteY52" fmla="*/ 616318 h 2808645"/>
                <a:gd name="connsiteX53" fmla="*/ 2611690 w 3381192"/>
                <a:gd name="connsiteY53" fmla="*/ 585063 h 2808645"/>
                <a:gd name="connsiteX54" fmla="*/ 2613645 w 3381192"/>
                <a:gd name="connsiteY54" fmla="*/ 538653 h 2808645"/>
                <a:gd name="connsiteX55" fmla="*/ 2604845 w 3381192"/>
                <a:gd name="connsiteY55" fmla="*/ 535812 h 2808645"/>
                <a:gd name="connsiteX56" fmla="*/ 2550092 w 3381192"/>
                <a:gd name="connsiteY56" fmla="*/ 594534 h 2808645"/>
                <a:gd name="connsiteX57" fmla="*/ 2556936 w 3381192"/>
                <a:gd name="connsiteY57" fmla="*/ 495086 h 2808645"/>
                <a:gd name="connsiteX58" fmla="*/ 2511960 w 3381192"/>
                <a:gd name="connsiteY58" fmla="*/ 515922 h 2808645"/>
                <a:gd name="connsiteX59" fmla="*/ 2505116 w 3381192"/>
                <a:gd name="connsiteY59" fmla="*/ 505504 h 2808645"/>
                <a:gd name="connsiteX60" fmla="*/ 2426896 w 3381192"/>
                <a:gd name="connsiteY60" fmla="*/ 447729 h 2808645"/>
                <a:gd name="connsiteX61" fmla="*/ 2418096 w 3381192"/>
                <a:gd name="connsiteY61" fmla="*/ 499821 h 2808645"/>
                <a:gd name="connsiteX62" fmla="*/ 2377031 w 3381192"/>
                <a:gd name="connsiteY62" fmla="*/ 457200 h 2808645"/>
                <a:gd name="connsiteX63" fmla="*/ 2326188 w 3381192"/>
                <a:gd name="connsiteY63" fmla="*/ 432575 h 2808645"/>
                <a:gd name="connsiteX64" fmla="*/ 2324232 w 3381192"/>
                <a:gd name="connsiteY64" fmla="*/ 495086 h 2808645"/>
                <a:gd name="connsiteX65" fmla="*/ 2334010 w 3381192"/>
                <a:gd name="connsiteY65" fmla="*/ 525394 h 2808645"/>
                <a:gd name="connsiteX66" fmla="*/ 2287078 w 3381192"/>
                <a:gd name="connsiteY66" fmla="*/ 495086 h 2808645"/>
                <a:gd name="connsiteX67" fmla="*/ 2236236 w 3381192"/>
                <a:gd name="connsiteY67" fmla="*/ 474249 h 2808645"/>
                <a:gd name="connsiteX68" fmla="*/ 2275345 w 3381192"/>
                <a:gd name="connsiteY68" fmla="*/ 401320 h 2808645"/>
                <a:gd name="connsiteX69" fmla="*/ 2263613 w 3381192"/>
                <a:gd name="connsiteY69" fmla="*/ 352069 h 2808645"/>
                <a:gd name="connsiteX70" fmla="*/ 2210814 w 3381192"/>
                <a:gd name="connsiteY70" fmla="*/ 361540 h 2808645"/>
                <a:gd name="connsiteX71" fmla="*/ 2136506 w 3381192"/>
                <a:gd name="connsiteY71" fmla="*/ 424998 h 2808645"/>
                <a:gd name="connsiteX72" fmla="*/ 2128683 w 3381192"/>
                <a:gd name="connsiteY72" fmla="*/ 419315 h 2808645"/>
                <a:gd name="connsiteX73" fmla="*/ 2159971 w 3381192"/>
                <a:gd name="connsiteY73" fmla="*/ 303765 h 2808645"/>
                <a:gd name="connsiteX74" fmla="*/ 2129661 w 3381192"/>
                <a:gd name="connsiteY74" fmla="*/ 241255 h 2808645"/>
                <a:gd name="connsiteX75" fmla="*/ 2070997 w 3381192"/>
                <a:gd name="connsiteY75" fmla="*/ 288611 h 2808645"/>
                <a:gd name="connsiteX76" fmla="*/ 2062197 w 3381192"/>
                <a:gd name="connsiteY76" fmla="*/ 283876 h 2808645"/>
                <a:gd name="connsiteX77" fmla="*/ 2040687 w 3381192"/>
                <a:gd name="connsiteY77" fmla="*/ 171168 h 2808645"/>
                <a:gd name="connsiteX78" fmla="*/ 2037753 w 3381192"/>
                <a:gd name="connsiteY78" fmla="*/ 174956 h 2808645"/>
                <a:gd name="connsiteX79" fmla="*/ 1995710 w 3381192"/>
                <a:gd name="connsiteY79" fmla="*/ 301871 h 2808645"/>
                <a:gd name="connsiteX80" fmla="*/ 1969311 w 3381192"/>
                <a:gd name="connsiteY80" fmla="*/ 248832 h 2808645"/>
                <a:gd name="connsiteX81" fmla="*/ 1957578 w 3381192"/>
                <a:gd name="connsiteY81" fmla="*/ 234625 h 2808645"/>
                <a:gd name="connsiteX82" fmla="*/ 1956601 w 3381192"/>
                <a:gd name="connsiteY82" fmla="*/ 239361 h 2808645"/>
                <a:gd name="connsiteX83" fmla="*/ 1949757 w 3381192"/>
                <a:gd name="connsiteY83" fmla="*/ 323655 h 2808645"/>
                <a:gd name="connsiteX84" fmla="*/ 1939979 w 3381192"/>
                <a:gd name="connsiteY84" fmla="*/ 322708 h 2808645"/>
                <a:gd name="connsiteX85" fmla="*/ 1895002 w 3381192"/>
                <a:gd name="connsiteY85" fmla="*/ 231784 h 2808645"/>
                <a:gd name="connsiteX86" fmla="*/ 1870559 w 3381192"/>
                <a:gd name="connsiteY86" fmla="*/ 326497 h 2808645"/>
                <a:gd name="connsiteX87" fmla="*/ 1860781 w 3381192"/>
                <a:gd name="connsiteY87" fmla="*/ 326497 h 2808645"/>
                <a:gd name="connsiteX88" fmla="*/ 1850026 w 3381192"/>
                <a:gd name="connsiteY88" fmla="*/ 294294 h 2808645"/>
                <a:gd name="connsiteX89" fmla="*/ 1785495 w 3381192"/>
                <a:gd name="connsiteY89" fmla="*/ 244096 h 2808645"/>
                <a:gd name="connsiteX90" fmla="*/ 1788429 w 3381192"/>
                <a:gd name="connsiteY90" fmla="*/ 170220 h 2808645"/>
                <a:gd name="connsiteX91" fmla="*/ 1773762 w 3381192"/>
                <a:gd name="connsiteY91" fmla="*/ 166432 h 2808645"/>
                <a:gd name="connsiteX92" fmla="*/ 1686743 w 3381192"/>
                <a:gd name="connsiteY92" fmla="*/ 258303 h 2808645"/>
                <a:gd name="connsiteX93" fmla="*/ 1697498 w 3381192"/>
                <a:gd name="connsiteY93" fmla="*/ 101080 h 2808645"/>
                <a:gd name="connsiteX94" fmla="*/ 1626122 w 3381192"/>
                <a:gd name="connsiteY94" fmla="*/ 134229 h 2808645"/>
                <a:gd name="connsiteX95" fmla="*/ 1615367 w 3381192"/>
                <a:gd name="connsiteY95" fmla="*/ 118128 h 2808645"/>
                <a:gd name="connsiteX96" fmla="*/ 1491194 w 3381192"/>
                <a:gd name="connsiteY96" fmla="*/ 27204 h 2808645"/>
                <a:gd name="connsiteX97" fmla="*/ 1476528 w 3381192"/>
                <a:gd name="connsiteY97" fmla="*/ 109604 h 2808645"/>
                <a:gd name="connsiteX98" fmla="*/ 1411019 w 3381192"/>
                <a:gd name="connsiteY98" fmla="*/ 43305 h 2808645"/>
                <a:gd name="connsiteX99" fmla="*/ 1329866 w 3381192"/>
                <a:gd name="connsiteY99" fmla="*/ 3526 h 2808645"/>
                <a:gd name="connsiteX100" fmla="*/ 1326933 w 3381192"/>
                <a:gd name="connsiteY100" fmla="*/ 102974 h 2808645"/>
                <a:gd name="connsiteX101" fmla="*/ 1341599 w 3381192"/>
                <a:gd name="connsiteY101" fmla="*/ 151278 h 2808645"/>
                <a:gd name="connsiteX102" fmla="*/ 1267290 w 3381192"/>
                <a:gd name="connsiteY102" fmla="*/ 102974 h 2808645"/>
                <a:gd name="connsiteX103" fmla="*/ 1115740 w 3381192"/>
                <a:gd name="connsiteY103" fmla="*/ 76455 h 2808645"/>
                <a:gd name="connsiteX104" fmla="*/ 1118673 w 3381192"/>
                <a:gd name="connsiteY104" fmla="*/ 210000 h 2808645"/>
                <a:gd name="connsiteX105" fmla="*/ 1124540 w 3381192"/>
                <a:gd name="connsiteY105" fmla="*/ 226101 h 2808645"/>
                <a:gd name="connsiteX106" fmla="*/ 1095207 w 3381192"/>
                <a:gd name="connsiteY106" fmla="*/ 210947 h 2808645"/>
                <a:gd name="connsiteX107" fmla="*/ 1074674 w 3381192"/>
                <a:gd name="connsiteY107" fmla="*/ 217577 h 2808645"/>
                <a:gd name="connsiteX108" fmla="*/ 1076630 w 3381192"/>
                <a:gd name="connsiteY108" fmla="*/ 269669 h 2808645"/>
                <a:gd name="connsiteX109" fmla="*/ 1123562 w 3381192"/>
                <a:gd name="connsiteY109" fmla="*/ 336915 h 2808645"/>
                <a:gd name="connsiteX110" fmla="*/ 1004277 w 3381192"/>
                <a:gd name="connsiteY110" fmla="*/ 304713 h 2808645"/>
                <a:gd name="connsiteX111" fmla="*/ 902591 w 3381192"/>
                <a:gd name="connsiteY111" fmla="*/ 335968 h 2808645"/>
                <a:gd name="connsiteX112" fmla="*/ 1002321 w 3381192"/>
                <a:gd name="connsiteY112" fmla="*/ 426892 h 2808645"/>
                <a:gd name="connsiteX113" fmla="*/ 735397 w 3381192"/>
                <a:gd name="connsiteY113" fmla="*/ 499821 h 2808645"/>
                <a:gd name="connsiteX114" fmla="*/ 941701 w 3381192"/>
                <a:gd name="connsiteY114" fmla="*/ 600217 h 2808645"/>
                <a:gd name="connsiteX115" fmla="*/ 794062 w 3381192"/>
                <a:gd name="connsiteY115" fmla="*/ 622001 h 2808645"/>
                <a:gd name="connsiteX116" fmla="*/ 699221 w 3381192"/>
                <a:gd name="connsiteY116" fmla="*/ 671252 h 2808645"/>
                <a:gd name="connsiteX117" fmla="*/ 803839 w 3381192"/>
                <a:gd name="connsiteY117" fmla="*/ 731868 h 2808645"/>
                <a:gd name="connsiteX118" fmla="*/ 727575 w 3381192"/>
                <a:gd name="connsiteY118" fmla="*/ 773541 h 2808645"/>
                <a:gd name="connsiteX119" fmla="*/ 796017 w 3381192"/>
                <a:gd name="connsiteY119" fmla="*/ 820898 h 2808645"/>
                <a:gd name="connsiteX120" fmla="*/ 611224 w 3381192"/>
                <a:gd name="connsiteY120" fmla="*/ 1013165 h 2808645"/>
                <a:gd name="connsiteX121" fmla="*/ 617090 w 3381192"/>
                <a:gd name="connsiteY121" fmla="*/ 1054839 h 2808645"/>
                <a:gd name="connsiteX122" fmla="*/ 504649 w 3381192"/>
                <a:gd name="connsiteY122" fmla="*/ 1046314 h 2808645"/>
                <a:gd name="connsiteX123" fmla="*/ 507583 w 3381192"/>
                <a:gd name="connsiteY123" fmla="*/ 1179860 h 2808645"/>
                <a:gd name="connsiteX124" fmla="*/ 513449 w 3381192"/>
                <a:gd name="connsiteY124" fmla="*/ 1196908 h 2808645"/>
                <a:gd name="connsiteX125" fmla="*/ 484116 w 3381192"/>
                <a:gd name="connsiteY125" fmla="*/ 1181754 h 2808645"/>
                <a:gd name="connsiteX126" fmla="*/ 463584 w 3381192"/>
                <a:gd name="connsiteY126" fmla="*/ 1188384 h 2808645"/>
                <a:gd name="connsiteX127" fmla="*/ 465540 w 3381192"/>
                <a:gd name="connsiteY127" fmla="*/ 1240476 h 2808645"/>
                <a:gd name="connsiteX128" fmla="*/ 512471 w 3381192"/>
                <a:gd name="connsiteY128" fmla="*/ 1307722 h 2808645"/>
                <a:gd name="connsiteX129" fmla="*/ 393186 w 3381192"/>
                <a:gd name="connsiteY129" fmla="*/ 1275520 h 2808645"/>
                <a:gd name="connsiteX130" fmla="*/ 291501 w 3381192"/>
                <a:gd name="connsiteY130" fmla="*/ 1306775 h 2808645"/>
                <a:gd name="connsiteX131" fmla="*/ 391231 w 3381192"/>
                <a:gd name="connsiteY131" fmla="*/ 1397699 h 2808645"/>
                <a:gd name="connsiteX132" fmla="*/ 123329 w 3381192"/>
                <a:gd name="connsiteY132" fmla="*/ 1470628 h 2808645"/>
                <a:gd name="connsiteX133" fmla="*/ 330610 w 3381192"/>
                <a:gd name="connsiteY133" fmla="*/ 1571024 h 2808645"/>
                <a:gd name="connsiteX134" fmla="*/ 182972 w 3381192"/>
                <a:gd name="connsiteY134" fmla="*/ 1592808 h 2808645"/>
                <a:gd name="connsiteX135" fmla="*/ 88130 w 3381192"/>
                <a:gd name="connsiteY135" fmla="*/ 1642059 h 2808645"/>
                <a:gd name="connsiteX136" fmla="*/ 192749 w 3381192"/>
                <a:gd name="connsiteY136" fmla="*/ 1702675 h 2808645"/>
                <a:gd name="connsiteX137" fmla="*/ 116485 w 3381192"/>
                <a:gd name="connsiteY137" fmla="*/ 1744348 h 2808645"/>
                <a:gd name="connsiteX138" fmla="*/ 184927 w 3381192"/>
                <a:gd name="connsiteY138" fmla="*/ 1791705 h 2808645"/>
                <a:gd name="connsiteX139" fmla="*/ 133 w 3381192"/>
                <a:gd name="connsiteY139" fmla="*/ 1983972 h 2808645"/>
                <a:gd name="connsiteX140" fmla="*/ 102796 w 3381192"/>
                <a:gd name="connsiteY140" fmla="*/ 2073949 h 2808645"/>
                <a:gd name="connsiteX141" fmla="*/ 66620 w 3381192"/>
                <a:gd name="connsiteY141" fmla="*/ 2126989 h 2808645"/>
                <a:gd name="connsiteX142" fmla="*/ 111596 w 3381192"/>
                <a:gd name="connsiteY142" fmla="*/ 2154455 h 2808645"/>
                <a:gd name="connsiteX143" fmla="*/ 139951 w 3381192"/>
                <a:gd name="connsiteY143" fmla="*/ 2193288 h 2808645"/>
                <a:gd name="connsiteX144" fmla="*/ 98885 w 3381192"/>
                <a:gd name="connsiteY144" fmla="*/ 2227384 h 2808645"/>
                <a:gd name="connsiteX145" fmla="*/ 54886 w 3381192"/>
                <a:gd name="connsiteY145" fmla="*/ 2291789 h 2808645"/>
                <a:gd name="connsiteX146" fmla="*/ 137017 w 3381192"/>
                <a:gd name="connsiteY146" fmla="*/ 2315467 h 2808645"/>
                <a:gd name="connsiteX147" fmla="*/ 132128 w 3381192"/>
                <a:gd name="connsiteY147" fmla="*/ 2377978 h 2808645"/>
                <a:gd name="connsiteX148" fmla="*/ 246524 w 3381192"/>
                <a:gd name="connsiteY148" fmla="*/ 2355247 h 2808645"/>
                <a:gd name="connsiteX149" fmla="*/ 262169 w 3381192"/>
                <a:gd name="connsiteY149" fmla="*/ 2347670 h 2808645"/>
                <a:gd name="connsiteX150" fmla="*/ 232836 w 3381192"/>
                <a:gd name="connsiteY150" fmla="*/ 2386502 h 2808645"/>
                <a:gd name="connsiteX151" fmla="*/ 260213 w 3381192"/>
                <a:gd name="connsiteY151" fmla="*/ 2471743 h 2808645"/>
                <a:gd name="connsiteX152" fmla="*/ 274879 w 3381192"/>
                <a:gd name="connsiteY152" fmla="*/ 2463219 h 2808645"/>
                <a:gd name="connsiteX153" fmla="*/ 322789 w 3381192"/>
                <a:gd name="connsiteY153" fmla="*/ 2564562 h 2808645"/>
                <a:gd name="connsiteX154" fmla="*/ 379498 w 3381192"/>
                <a:gd name="connsiteY154" fmla="*/ 2533307 h 2808645"/>
                <a:gd name="connsiteX155" fmla="*/ 403941 w 3381192"/>
                <a:gd name="connsiteY155" fmla="*/ 2550355 h 2808645"/>
                <a:gd name="connsiteX156" fmla="*/ 461629 w 3381192"/>
                <a:gd name="connsiteY156" fmla="*/ 2526677 h 2808645"/>
                <a:gd name="connsiteX157" fmla="*/ 472384 w 3381192"/>
                <a:gd name="connsiteY157" fmla="*/ 2515312 h 2808645"/>
                <a:gd name="connsiteX158" fmla="*/ 466517 w 3381192"/>
                <a:gd name="connsiteY158" fmla="*/ 2523835 h 2808645"/>
                <a:gd name="connsiteX159" fmla="*/ 449895 w 3381192"/>
                <a:gd name="connsiteY159" fmla="*/ 2550355 h 2808645"/>
                <a:gd name="connsiteX160" fmla="*/ 554514 w 3381192"/>
                <a:gd name="connsiteY160" fmla="*/ 2558879 h 2808645"/>
                <a:gd name="connsiteX161" fmla="*/ 508560 w 3381192"/>
                <a:gd name="connsiteY161" fmla="*/ 2680112 h 2808645"/>
                <a:gd name="connsiteX162" fmla="*/ 621979 w 3381192"/>
                <a:gd name="connsiteY162" fmla="*/ 2644121 h 2808645"/>
                <a:gd name="connsiteX163" fmla="*/ 635667 w 3381192"/>
                <a:gd name="connsiteY163" fmla="*/ 2615707 h 2808645"/>
                <a:gd name="connsiteX164" fmla="*/ 628823 w 3381192"/>
                <a:gd name="connsiteY164" fmla="*/ 2656434 h 2808645"/>
                <a:gd name="connsiteX165" fmla="*/ 649356 w 3381192"/>
                <a:gd name="connsiteY165" fmla="*/ 2718944 h 2808645"/>
                <a:gd name="connsiteX166" fmla="*/ 765707 w 3381192"/>
                <a:gd name="connsiteY166" fmla="*/ 2626125 h 2808645"/>
                <a:gd name="connsiteX167" fmla="*/ 784284 w 3381192"/>
                <a:gd name="connsiteY167" fmla="*/ 2705684 h 2808645"/>
                <a:gd name="connsiteX168" fmla="*/ 878147 w 3381192"/>
                <a:gd name="connsiteY168" fmla="*/ 2744517 h 2808645"/>
                <a:gd name="connsiteX169" fmla="*/ 870326 w 3381192"/>
                <a:gd name="connsiteY169" fmla="*/ 2754935 h 2808645"/>
                <a:gd name="connsiteX170" fmla="*/ 908458 w 3381192"/>
                <a:gd name="connsiteY170" fmla="*/ 2711367 h 2808645"/>
                <a:gd name="connsiteX171" fmla="*/ 917257 w 3381192"/>
                <a:gd name="connsiteY171" fmla="*/ 2713261 h 2808645"/>
                <a:gd name="connsiteX172" fmla="*/ 987655 w 3381192"/>
                <a:gd name="connsiteY172" fmla="*/ 2801344 h 2808645"/>
                <a:gd name="connsiteX173" fmla="*/ 1026765 w 3381192"/>
                <a:gd name="connsiteY173" fmla="*/ 2806080 h 2808645"/>
                <a:gd name="connsiteX174" fmla="*/ 1027743 w 3381192"/>
                <a:gd name="connsiteY174" fmla="*/ 2751146 h 2808645"/>
                <a:gd name="connsiteX175" fmla="*/ 1036542 w 3381192"/>
                <a:gd name="connsiteY175" fmla="*/ 2745464 h 2808645"/>
                <a:gd name="connsiteX176" fmla="*/ 1168538 w 3381192"/>
                <a:gd name="connsiteY176" fmla="*/ 2762512 h 2808645"/>
                <a:gd name="connsiteX177" fmla="*/ 1140183 w 3381192"/>
                <a:gd name="connsiteY177" fmla="*/ 2616654 h 2808645"/>
                <a:gd name="connsiteX178" fmla="*/ 1148005 w 3381192"/>
                <a:gd name="connsiteY178" fmla="*/ 2611918 h 2808645"/>
                <a:gd name="connsiteX179" fmla="*/ 1293689 w 3381192"/>
                <a:gd name="connsiteY179" fmla="*/ 2633703 h 2808645"/>
                <a:gd name="connsiteX180" fmla="*/ 1335732 w 3381192"/>
                <a:gd name="connsiteY180" fmla="*/ 2594870 h 2808645"/>
                <a:gd name="connsiteX181" fmla="*/ 1298578 w 3381192"/>
                <a:gd name="connsiteY181" fmla="*/ 2524783 h 2808645"/>
                <a:gd name="connsiteX182" fmla="*/ 1304444 w 3381192"/>
                <a:gd name="connsiteY182" fmla="*/ 2517205 h 2808645"/>
                <a:gd name="connsiteX183" fmla="*/ 1367020 w 3381192"/>
                <a:gd name="connsiteY183" fmla="*/ 2519100 h 2808645"/>
                <a:gd name="connsiteX184" fmla="*/ 1336710 w 3381192"/>
                <a:gd name="connsiteY184" fmla="*/ 2465113 h 2808645"/>
                <a:gd name="connsiteX185" fmla="*/ 1340621 w 3381192"/>
                <a:gd name="connsiteY185" fmla="*/ 2455642 h 2808645"/>
                <a:gd name="connsiteX186" fmla="*/ 1464794 w 3381192"/>
                <a:gd name="connsiteY186" fmla="*/ 2413968 h 2808645"/>
                <a:gd name="connsiteX187" fmla="*/ 1493149 w 3381192"/>
                <a:gd name="connsiteY187" fmla="*/ 2367559 h 2808645"/>
                <a:gd name="connsiteX188" fmla="*/ 1435463 w 3381192"/>
                <a:gd name="connsiteY188" fmla="*/ 2321150 h 2808645"/>
                <a:gd name="connsiteX189" fmla="*/ 1436440 w 3381192"/>
                <a:gd name="connsiteY189" fmla="*/ 2311679 h 2808645"/>
                <a:gd name="connsiteX190" fmla="*/ 1564525 w 3381192"/>
                <a:gd name="connsiteY190" fmla="*/ 2249168 h 2808645"/>
                <a:gd name="connsiteX191" fmla="*/ 1611456 w 3381192"/>
                <a:gd name="connsiteY191" fmla="*/ 2201812 h 2808645"/>
                <a:gd name="connsiteX192" fmla="*/ 1569414 w 3381192"/>
                <a:gd name="connsiteY192" fmla="*/ 2170556 h 2808645"/>
                <a:gd name="connsiteX193" fmla="*/ 1570391 w 3381192"/>
                <a:gd name="connsiteY193" fmla="*/ 2160138 h 2808645"/>
                <a:gd name="connsiteX194" fmla="*/ 1623189 w 3381192"/>
                <a:gd name="connsiteY194" fmla="*/ 2076791 h 2808645"/>
                <a:gd name="connsiteX195" fmla="*/ 1631012 w 3381192"/>
                <a:gd name="connsiteY195" fmla="*/ 2070161 h 2808645"/>
                <a:gd name="connsiteX196" fmla="*/ 1675010 w 3381192"/>
                <a:gd name="connsiteY196" fmla="*/ 2101416 h 2808645"/>
                <a:gd name="connsiteX197" fmla="*/ 1680877 w 3381192"/>
                <a:gd name="connsiteY197" fmla="*/ 2051218 h 2808645"/>
                <a:gd name="connsiteX198" fmla="*/ 1675010 w 3381192"/>
                <a:gd name="connsiteY198" fmla="*/ 1944193 h 2808645"/>
                <a:gd name="connsiteX199" fmla="*/ 1682832 w 3381192"/>
                <a:gd name="connsiteY199" fmla="*/ 1940404 h 2808645"/>
                <a:gd name="connsiteX200" fmla="*/ 1692609 w 3381192"/>
                <a:gd name="connsiteY200" fmla="*/ 1947034 h 2808645"/>
                <a:gd name="connsiteX201" fmla="*/ 1689676 w 3381192"/>
                <a:gd name="connsiteY201" fmla="*/ 1956505 h 2808645"/>
                <a:gd name="connsiteX202" fmla="*/ 1701409 w 3381192"/>
                <a:gd name="connsiteY202" fmla="*/ 2059742 h 2808645"/>
                <a:gd name="connsiteX203" fmla="*/ 1813850 w 3381192"/>
                <a:gd name="connsiteY203" fmla="*/ 1983025 h 2808645"/>
                <a:gd name="connsiteX204" fmla="*/ 1834383 w 3381192"/>
                <a:gd name="connsiteY204" fmla="*/ 2251063 h 2808645"/>
                <a:gd name="connsiteX205" fmla="*/ 1977133 w 3381192"/>
                <a:gd name="connsiteY205" fmla="*/ 2074896 h 2808645"/>
                <a:gd name="connsiteX206" fmla="*/ 1969311 w 3381192"/>
                <a:gd name="connsiteY206" fmla="*/ 2219807 h 2808645"/>
                <a:gd name="connsiteX207" fmla="*/ 1999621 w 3381192"/>
                <a:gd name="connsiteY207" fmla="*/ 2319256 h 2808645"/>
                <a:gd name="connsiteX208" fmla="*/ 2081752 w 3381192"/>
                <a:gd name="connsiteY208" fmla="*/ 2232120 h 2808645"/>
                <a:gd name="connsiteX209" fmla="*/ 2108151 w 3381192"/>
                <a:gd name="connsiteY209" fmla="*/ 2313573 h 2808645"/>
                <a:gd name="connsiteX210" fmla="*/ 2161927 w 3381192"/>
                <a:gd name="connsiteY210" fmla="*/ 2275688 h 2808645"/>
                <a:gd name="connsiteX211" fmla="*/ 2160949 w 3381192"/>
                <a:gd name="connsiteY211" fmla="*/ 2285159 h 2808645"/>
                <a:gd name="connsiteX212" fmla="*/ 2197126 w 3381192"/>
                <a:gd name="connsiteY212" fmla="*/ 2339146 h 2808645"/>
                <a:gd name="connsiteX213" fmla="*/ 2206903 w 3381192"/>
                <a:gd name="connsiteY213" fmla="*/ 2359982 h 2808645"/>
                <a:gd name="connsiteX214" fmla="*/ 2203970 w 3381192"/>
                <a:gd name="connsiteY214" fmla="*/ 2376083 h 2808645"/>
                <a:gd name="connsiteX215" fmla="*/ 2226458 w 3381192"/>
                <a:gd name="connsiteY215" fmla="*/ 2393132 h 2808645"/>
                <a:gd name="connsiteX216" fmla="*/ 2230369 w 3381192"/>
                <a:gd name="connsiteY216" fmla="*/ 2398814 h 2808645"/>
                <a:gd name="connsiteX217" fmla="*/ 2246013 w 3381192"/>
                <a:gd name="connsiteY217" fmla="*/ 2418704 h 2808645"/>
                <a:gd name="connsiteX218" fmla="*/ 2247968 w 3381192"/>
                <a:gd name="connsiteY218" fmla="*/ 2420599 h 2808645"/>
                <a:gd name="connsiteX219" fmla="*/ 2225481 w 3381192"/>
                <a:gd name="connsiteY219" fmla="*/ 2438594 h 2808645"/>
                <a:gd name="connsiteX220" fmla="*/ 2197126 w 3381192"/>
                <a:gd name="connsiteY220" fmla="*/ 2479321 h 2808645"/>
                <a:gd name="connsiteX221" fmla="*/ 2248946 w 3381192"/>
                <a:gd name="connsiteY221" fmla="*/ 2494475 h 2808645"/>
                <a:gd name="connsiteX222" fmla="*/ 2246013 w 3381192"/>
                <a:gd name="connsiteY222" fmla="*/ 2533307 h 2808645"/>
                <a:gd name="connsiteX223" fmla="*/ 2318366 w 3381192"/>
                <a:gd name="connsiteY223" fmla="*/ 2519100 h 2808645"/>
                <a:gd name="connsiteX224" fmla="*/ 2328143 w 3381192"/>
                <a:gd name="connsiteY224" fmla="*/ 2514364 h 2808645"/>
                <a:gd name="connsiteX225" fmla="*/ 2309567 w 3381192"/>
                <a:gd name="connsiteY225" fmla="*/ 2538990 h 2808645"/>
                <a:gd name="connsiteX226" fmla="*/ 2327166 w 3381192"/>
                <a:gd name="connsiteY226" fmla="*/ 2592976 h 2808645"/>
                <a:gd name="connsiteX227" fmla="*/ 2335966 w 3381192"/>
                <a:gd name="connsiteY227" fmla="*/ 2588240 h 2808645"/>
                <a:gd name="connsiteX228" fmla="*/ 2366275 w 3381192"/>
                <a:gd name="connsiteY228" fmla="*/ 2652645 h 2808645"/>
                <a:gd name="connsiteX229" fmla="*/ 2402452 w 3381192"/>
                <a:gd name="connsiteY229" fmla="*/ 2632755 h 2808645"/>
                <a:gd name="connsiteX230" fmla="*/ 2418096 w 3381192"/>
                <a:gd name="connsiteY230" fmla="*/ 2643174 h 2808645"/>
                <a:gd name="connsiteX231" fmla="*/ 2455251 w 3381192"/>
                <a:gd name="connsiteY231" fmla="*/ 2628020 h 2808645"/>
                <a:gd name="connsiteX232" fmla="*/ 2462095 w 3381192"/>
                <a:gd name="connsiteY232" fmla="*/ 2620443 h 2808645"/>
                <a:gd name="connsiteX233" fmla="*/ 2458184 w 3381192"/>
                <a:gd name="connsiteY233" fmla="*/ 2626125 h 2808645"/>
                <a:gd name="connsiteX234" fmla="*/ 2447428 w 3381192"/>
                <a:gd name="connsiteY234" fmla="*/ 2643174 h 2808645"/>
                <a:gd name="connsiteX235" fmla="*/ 2512937 w 3381192"/>
                <a:gd name="connsiteY235" fmla="*/ 2648857 h 2808645"/>
                <a:gd name="connsiteX236" fmla="*/ 2484582 w 3381192"/>
                <a:gd name="connsiteY236" fmla="*/ 2725574 h 2808645"/>
                <a:gd name="connsiteX237" fmla="*/ 2555958 w 3381192"/>
                <a:gd name="connsiteY237" fmla="*/ 2702843 h 2808645"/>
                <a:gd name="connsiteX238" fmla="*/ 2564757 w 3381192"/>
                <a:gd name="connsiteY238" fmla="*/ 2684847 h 2808645"/>
                <a:gd name="connsiteX239" fmla="*/ 2560847 w 3381192"/>
                <a:gd name="connsiteY239" fmla="*/ 2710420 h 2808645"/>
                <a:gd name="connsiteX240" fmla="*/ 2573558 w 3381192"/>
                <a:gd name="connsiteY240" fmla="*/ 2750199 h 2808645"/>
                <a:gd name="connsiteX241" fmla="*/ 2646888 w 3381192"/>
                <a:gd name="connsiteY241" fmla="*/ 2691477 h 2808645"/>
                <a:gd name="connsiteX242" fmla="*/ 2658622 w 3381192"/>
                <a:gd name="connsiteY242" fmla="*/ 2742623 h 2808645"/>
                <a:gd name="connsiteX243" fmla="*/ 2718264 w 3381192"/>
                <a:gd name="connsiteY243" fmla="*/ 2767247 h 2808645"/>
                <a:gd name="connsiteX244" fmla="*/ 2713375 w 3381192"/>
                <a:gd name="connsiteY244" fmla="*/ 2773877 h 2808645"/>
                <a:gd name="connsiteX245" fmla="*/ 2737819 w 3381192"/>
                <a:gd name="connsiteY245" fmla="*/ 2746410 h 2808645"/>
                <a:gd name="connsiteX246" fmla="*/ 2743685 w 3381192"/>
                <a:gd name="connsiteY246" fmla="*/ 2747358 h 2808645"/>
                <a:gd name="connsiteX247" fmla="*/ 2787684 w 3381192"/>
                <a:gd name="connsiteY247" fmla="*/ 2803239 h 2808645"/>
                <a:gd name="connsiteX248" fmla="*/ 2813105 w 3381192"/>
                <a:gd name="connsiteY248" fmla="*/ 2806080 h 2808645"/>
                <a:gd name="connsiteX249" fmla="*/ 2814083 w 3381192"/>
                <a:gd name="connsiteY249" fmla="*/ 2771036 h 2808645"/>
                <a:gd name="connsiteX250" fmla="*/ 2819949 w 3381192"/>
                <a:gd name="connsiteY250" fmla="*/ 2767247 h 2808645"/>
                <a:gd name="connsiteX251" fmla="*/ 2903058 w 3381192"/>
                <a:gd name="connsiteY251" fmla="*/ 2778613 h 2808645"/>
                <a:gd name="connsiteX252" fmla="*/ 2885458 w 3381192"/>
                <a:gd name="connsiteY252" fmla="*/ 2685795 h 2808645"/>
                <a:gd name="connsiteX253" fmla="*/ 2890347 w 3381192"/>
                <a:gd name="connsiteY253" fmla="*/ 2682953 h 2808645"/>
                <a:gd name="connsiteX254" fmla="*/ 2982255 w 3381192"/>
                <a:gd name="connsiteY254" fmla="*/ 2696213 h 2808645"/>
                <a:gd name="connsiteX255" fmla="*/ 3008654 w 3381192"/>
                <a:gd name="connsiteY255" fmla="*/ 2671588 h 2808645"/>
                <a:gd name="connsiteX256" fmla="*/ 2985188 w 3381192"/>
                <a:gd name="connsiteY256" fmla="*/ 2627072 h 2808645"/>
                <a:gd name="connsiteX257" fmla="*/ 2989099 w 3381192"/>
                <a:gd name="connsiteY257" fmla="*/ 2622337 h 2808645"/>
                <a:gd name="connsiteX258" fmla="*/ 3028209 w 3381192"/>
                <a:gd name="connsiteY258" fmla="*/ 2623284 h 2808645"/>
                <a:gd name="connsiteX259" fmla="*/ 3008654 w 3381192"/>
                <a:gd name="connsiteY259" fmla="*/ 2589187 h 2808645"/>
                <a:gd name="connsiteX260" fmla="*/ 3010610 w 3381192"/>
                <a:gd name="connsiteY260" fmla="*/ 2583505 h 2808645"/>
                <a:gd name="connsiteX261" fmla="*/ 3088829 w 3381192"/>
                <a:gd name="connsiteY261" fmla="*/ 2556985 h 2808645"/>
                <a:gd name="connsiteX262" fmla="*/ 3106428 w 3381192"/>
                <a:gd name="connsiteY262" fmla="*/ 2527624 h 2808645"/>
                <a:gd name="connsiteX263" fmla="*/ 3069274 w 3381192"/>
                <a:gd name="connsiteY263" fmla="*/ 2498263 h 2808645"/>
                <a:gd name="connsiteX264" fmla="*/ 3070252 w 3381192"/>
                <a:gd name="connsiteY264" fmla="*/ 2492580 h 2808645"/>
                <a:gd name="connsiteX265" fmla="*/ 3151404 w 3381192"/>
                <a:gd name="connsiteY265" fmla="*/ 2452801 h 2808645"/>
                <a:gd name="connsiteX266" fmla="*/ 3180737 w 3381192"/>
                <a:gd name="connsiteY266" fmla="*/ 2423440 h 2808645"/>
                <a:gd name="connsiteX267" fmla="*/ 3153360 w 3381192"/>
                <a:gd name="connsiteY267" fmla="*/ 2403550 h 2808645"/>
                <a:gd name="connsiteX268" fmla="*/ 3154338 w 3381192"/>
                <a:gd name="connsiteY268" fmla="*/ 2396920 h 2808645"/>
                <a:gd name="connsiteX269" fmla="*/ 3187581 w 3381192"/>
                <a:gd name="connsiteY269" fmla="*/ 2343881 h 2808645"/>
                <a:gd name="connsiteX270" fmla="*/ 3192470 w 3381192"/>
                <a:gd name="connsiteY270" fmla="*/ 2340092 h 2808645"/>
                <a:gd name="connsiteX271" fmla="*/ 3220825 w 3381192"/>
                <a:gd name="connsiteY271" fmla="*/ 2359982 h 2808645"/>
                <a:gd name="connsiteX272" fmla="*/ 3224735 w 3381192"/>
                <a:gd name="connsiteY272" fmla="*/ 2328727 h 2808645"/>
                <a:gd name="connsiteX273" fmla="*/ 3220825 w 3381192"/>
                <a:gd name="connsiteY273" fmla="*/ 2260534 h 2808645"/>
                <a:gd name="connsiteX274" fmla="*/ 3225713 w 3381192"/>
                <a:gd name="connsiteY274" fmla="*/ 2258639 h 2808645"/>
                <a:gd name="connsiteX275" fmla="*/ 3259934 w 3381192"/>
                <a:gd name="connsiteY275" fmla="*/ 2282318 h 2808645"/>
                <a:gd name="connsiteX276" fmla="*/ 3286334 w 3381192"/>
                <a:gd name="connsiteY276" fmla="*/ 2255798 h 2808645"/>
                <a:gd name="connsiteX277" fmla="*/ 3243313 w 3381192"/>
                <a:gd name="connsiteY277" fmla="*/ 2196129 h 2808645"/>
                <a:gd name="connsiteX278" fmla="*/ 3247224 w 3381192"/>
                <a:gd name="connsiteY278" fmla="*/ 2191393 h 2808645"/>
                <a:gd name="connsiteX279" fmla="*/ 3286334 w 3381192"/>
                <a:gd name="connsiteY279" fmla="*/ 2195182 h 2808645"/>
                <a:gd name="connsiteX280" fmla="*/ 3291222 w 3381192"/>
                <a:gd name="connsiteY280" fmla="*/ 2160138 h 2808645"/>
                <a:gd name="connsiteX281" fmla="*/ 3248202 w 3381192"/>
                <a:gd name="connsiteY281" fmla="*/ 2118464 h 2808645"/>
                <a:gd name="connsiteX282" fmla="*/ 3151404 w 3381192"/>
                <a:gd name="connsiteY282" fmla="*/ 2068267 h 2808645"/>
                <a:gd name="connsiteX283" fmla="*/ 3147494 w 3381192"/>
                <a:gd name="connsiteY283" fmla="*/ 2059742 h 2808645"/>
                <a:gd name="connsiteX284" fmla="*/ 3148471 w 3381192"/>
                <a:gd name="connsiteY284" fmla="*/ 2059742 h 2808645"/>
                <a:gd name="connsiteX285" fmla="*/ 3193447 w 3381192"/>
                <a:gd name="connsiteY285" fmla="*/ 2063531 h 2808645"/>
                <a:gd name="connsiteX286" fmla="*/ 3216914 w 3381192"/>
                <a:gd name="connsiteY286" fmla="*/ 2027540 h 2808645"/>
                <a:gd name="connsiteX287" fmla="*/ 3189537 w 3381192"/>
                <a:gd name="connsiteY287" fmla="*/ 2011439 h 2808645"/>
                <a:gd name="connsiteX288" fmla="*/ 3199314 w 3381192"/>
                <a:gd name="connsiteY288" fmla="*/ 2003862 h 2808645"/>
                <a:gd name="connsiteX289" fmla="*/ 3190514 w 3381192"/>
                <a:gd name="connsiteY289" fmla="*/ 1939457 h 2808645"/>
                <a:gd name="connsiteX290" fmla="*/ 3213003 w 3381192"/>
                <a:gd name="connsiteY290" fmla="*/ 1895889 h 2808645"/>
                <a:gd name="connsiteX291" fmla="*/ 3212025 w 3381192"/>
                <a:gd name="connsiteY291" fmla="*/ 1874105 h 2808645"/>
                <a:gd name="connsiteX292" fmla="*/ 3213981 w 3381192"/>
                <a:gd name="connsiteY292" fmla="*/ 1873158 h 2808645"/>
                <a:gd name="connsiteX293" fmla="*/ 3272645 w 3381192"/>
                <a:gd name="connsiteY293" fmla="*/ 1791705 h 2808645"/>
                <a:gd name="connsiteX294" fmla="*/ 3281445 w 3381192"/>
                <a:gd name="connsiteY294" fmla="*/ 1801176 h 2808645"/>
                <a:gd name="connsiteX295" fmla="*/ 3244291 w 3381192"/>
                <a:gd name="connsiteY295" fmla="*/ 1755714 h 2808645"/>
                <a:gd name="connsiteX296" fmla="*/ 3248202 w 3381192"/>
                <a:gd name="connsiteY296" fmla="*/ 1747190 h 2808645"/>
                <a:gd name="connsiteX297" fmla="*/ 3350864 w 3381192"/>
                <a:gd name="connsiteY297" fmla="*/ 1697939 h 2808645"/>
                <a:gd name="connsiteX298" fmla="*/ 3363576 w 3381192"/>
                <a:gd name="connsiteY298" fmla="*/ 1661948 h 2808645"/>
                <a:gd name="connsiteX299" fmla="*/ 3306866 w 3381192"/>
                <a:gd name="connsiteY299" fmla="*/ 1656265 h 2808645"/>
                <a:gd name="connsiteX300" fmla="*/ 1949757 w 3381192"/>
                <a:gd name="connsiteY300" fmla="*/ 1301092 h 2808645"/>
                <a:gd name="connsiteX301" fmla="*/ 1847093 w 3381192"/>
                <a:gd name="connsiteY301" fmla="*/ 1402435 h 2808645"/>
                <a:gd name="connsiteX302" fmla="*/ 1793317 w 3381192"/>
                <a:gd name="connsiteY302" fmla="*/ 1420430 h 2808645"/>
                <a:gd name="connsiteX303" fmla="*/ 1884247 w 3381192"/>
                <a:gd name="connsiteY303" fmla="*/ 1457368 h 2808645"/>
                <a:gd name="connsiteX304" fmla="*/ 1862737 w 3381192"/>
                <a:gd name="connsiteY304" fmla="*/ 1607962 h 2808645"/>
                <a:gd name="connsiteX305" fmla="*/ 1589946 w 3381192"/>
                <a:gd name="connsiteY305" fmla="*/ 1596596 h 2808645"/>
                <a:gd name="connsiteX306" fmla="*/ 1523460 w 3381192"/>
                <a:gd name="connsiteY306" fmla="*/ 1626905 h 2808645"/>
                <a:gd name="connsiteX307" fmla="*/ 1450129 w 3381192"/>
                <a:gd name="connsiteY307" fmla="*/ 1547346 h 2808645"/>
                <a:gd name="connsiteX308" fmla="*/ 1410041 w 3381192"/>
                <a:gd name="connsiteY308" fmla="*/ 1621222 h 2808645"/>
                <a:gd name="connsiteX309" fmla="*/ 1331822 w 3381192"/>
                <a:gd name="connsiteY309" fmla="*/ 1622169 h 2808645"/>
                <a:gd name="connsiteX310" fmla="*/ 1284890 w 3381192"/>
                <a:gd name="connsiteY310" fmla="*/ 1542610 h 2808645"/>
                <a:gd name="connsiteX311" fmla="*/ 1198848 w 3381192"/>
                <a:gd name="connsiteY311" fmla="*/ 1537874 h 2808645"/>
                <a:gd name="connsiteX312" fmla="*/ 1217425 w 3381192"/>
                <a:gd name="connsiteY312" fmla="*/ 1577654 h 2808645"/>
                <a:gd name="connsiteX313" fmla="*/ 1246758 w 3381192"/>
                <a:gd name="connsiteY313" fmla="*/ 1686574 h 2808645"/>
                <a:gd name="connsiteX314" fmla="*/ 1208626 w 3381192"/>
                <a:gd name="connsiteY314" fmla="*/ 1754767 h 2808645"/>
                <a:gd name="connsiteX315" fmla="*/ 1190048 w 3381192"/>
                <a:gd name="connsiteY315" fmla="*/ 1757608 h 2808645"/>
                <a:gd name="connsiteX316" fmla="*/ 1193959 w 3381192"/>
                <a:gd name="connsiteY316" fmla="*/ 1879788 h 2808645"/>
                <a:gd name="connsiteX317" fmla="*/ 1115740 w 3381192"/>
                <a:gd name="connsiteY317" fmla="*/ 1875052 h 2808645"/>
                <a:gd name="connsiteX318" fmla="*/ 1131384 w 3381192"/>
                <a:gd name="connsiteY318" fmla="*/ 1902519 h 2808645"/>
                <a:gd name="connsiteX319" fmla="*/ 1162672 w 3381192"/>
                <a:gd name="connsiteY319" fmla="*/ 2036064 h 2808645"/>
                <a:gd name="connsiteX320" fmla="*/ 965167 w 3381192"/>
                <a:gd name="connsiteY320" fmla="*/ 2019016 h 2808645"/>
                <a:gd name="connsiteX321" fmla="*/ 951478 w 3381192"/>
                <a:gd name="connsiteY321" fmla="*/ 2073002 h 2808645"/>
                <a:gd name="connsiteX322" fmla="*/ 898681 w 3381192"/>
                <a:gd name="connsiteY322" fmla="*/ 2080579 h 2808645"/>
                <a:gd name="connsiteX323" fmla="*/ 937790 w 3381192"/>
                <a:gd name="connsiteY323" fmla="*/ 2155402 h 2808645"/>
                <a:gd name="connsiteX324" fmla="*/ 875214 w 3381192"/>
                <a:gd name="connsiteY324" fmla="*/ 2169609 h 2808645"/>
                <a:gd name="connsiteX325" fmla="*/ 923124 w 3381192"/>
                <a:gd name="connsiteY325" fmla="*/ 2256745 h 2808645"/>
                <a:gd name="connsiteX326" fmla="*/ 905525 w 3381192"/>
                <a:gd name="connsiteY326" fmla="*/ 2373242 h 2808645"/>
                <a:gd name="connsiteX327" fmla="*/ 812639 w 3381192"/>
                <a:gd name="connsiteY327" fmla="*/ 2327780 h 2808645"/>
                <a:gd name="connsiteX328" fmla="*/ 796995 w 3381192"/>
                <a:gd name="connsiteY328" fmla="*/ 2305996 h 2808645"/>
                <a:gd name="connsiteX329" fmla="*/ 796995 w 3381192"/>
                <a:gd name="connsiteY329" fmla="*/ 2318309 h 2808645"/>
                <a:gd name="connsiteX330" fmla="*/ 752996 w 3381192"/>
                <a:gd name="connsiteY330" fmla="*/ 2449959 h 2808645"/>
                <a:gd name="connsiteX331" fmla="*/ 644467 w 3381192"/>
                <a:gd name="connsiteY331" fmla="*/ 2440488 h 2808645"/>
                <a:gd name="connsiteX332" fmla="*/ 602423 w 3381192"/>
                <a:gd name="connsiteY332" fmla="*/ 2348617 h 2808645"/>
                <a:gd name="connsiteX333" fmla="*/ 561358 w 3381192"/>
                <a:gd name="connsiteY333" fmla="*/ 2432911 h 2808645"/>
                <a:gd name="connsiteX334" fmla="*/ 507583 w 3381192"/>
                <a:gd name="connsiteY334" fmla="*/ 2445224 h 2808645"/>
                <a:gd name="connsiteX335" fmla="*/ 498783 w 3381192"/>
                <a:gd name="connsiteY335" fmla="*/ 2414916 h 2808645"/>
                <a:gd name="connsiteX336" fmla="*/ 499761 w 3381192"/>
                <a:gd name="connsiteY336" fmla="*/ 2403550 h 2808645"/>
                <a:gd name="connsiteX337" fmla="*/ 459673 w 3381192"/>
                <a:gd name="connsiteY337" fmla="*/ 2421546 h 2808645"/>
                <a:gd name="connsiteX338" fmla="*/ 422519 w 3381192"/>
                <a:gd name="connsiteY338" fmla="*/ 2376083 h 2808645"/>
                <a:gd name="connsiteX339" fmla="*/ 433274 w 3381192"/>
                <a:gd name="connsiteY339" fmla="*/ 2307890 h 2808645"/>
                <a:gd name="connsiteX340" fmla="*/ 426430 w 3381192"/>
                <a:gd name="connsiteY340" fmla="*/ 2314520 h 2808645"/>
                <a:gd name="connsiteX341" fmla="*/ 343322 w 3381192"/>
                <a:gd name="connsiteY341" fmla="*/ 2349564 h 2808645"/>
                <a:gd name="connsiteX342" fmla="*/ 322789 w 3381192"/>
                <a:gd name="connsiteY342" fmla="*/ 2253904 h 2808645"/>
                <a:gd name="connsiteX343" fmla="*/ 336477 w 3381192"/>
                <a:gd name="connsiteY343" fmla="*/ 2229279 h 2808645"/>
                <a:gd name="connsiteX344" fmla="*/ 334522 w 3381192"/>
                <a:gd name="connsiteY344" fmla="*/ 2230226 h 2808645"/>
                <a:gd name="connsiteX345" fmla="*/ 247502 w 3381192"/>
                <a:gd name="connsiteY345" fmla="*/ 2224543 h 2808645"/>
                <a:gd name="connsiteX346" fmla="*/ 333544 w 3381192"/>
                <a:gd name="connsiteY346" fmla="*/ 2112782 h 2808645"/>
                <a:gd name="connsiteX347" fmla="*/ 292478 w 3381192"/>
                <a:gd name="connsiteY347" fmla="*/ 2096680 h 2808645"/>
                <a:gd name="connsiteX348" fmla="*/ 290523 w 3381192"/>
                <a:gd name="connsiteY348" fmla="*/ 2064478 h 2808645"/>
                <a:gd name="connsiteX349" fmla="*/ 214259 w 3381192"/>
                <a:gd name="connsiteY349" fmla="*/ 2060689 h 2808645"/>
                <a:gd name="connsiteX350" fmla="*/ 133106 w 3381192"/>
                <a:gd name="connsiteY350" fmla="*/ 2005756 h 2808645"/>
                <a:gd name="connsiteX351" fmla="*/ 244569 w 3381192"/>
                <a:gd name="connsiteY351" fmla="*/ 1921462 h 2808645"/>
                <a:gd name="connsiteX352" fmla="*/ 362876 w 3381192"/>
                <a:gd name="connsiteY352" fmla="*/ 1929986 h 2808645"/>
                <a:gd name="connsiteX353" fmla="*/ 302256 w 3381192"/>
                <a:gd name="connsiteY353" fmla="*/ 1850427 h 2808645"/>
                <a:gd name="connsiteX354" fmla="*/ 349188 w 3381192"/>
                <a:gd name="connsiteY354" fmla="*/ 1823907 h 2808645"/>
                <a:gd name="connsiteX355" fmla="*/ 269013 w 3381192"/>
                <a:gd name="connsiteY355" fmla="*/ 1746243 h 2808645"/>
                <a:gd name="connsiteX356" fmla="*/ 327677 w 3381192"/>
                <a:gd name="connsiteY356" fmla="*/ 1694151 h 2808645"/>
                <a:gd name="connsiteX357" fmla="*/ 413719 w 3381192"/>
                <a:gd name="connsiteY357" fmla="*/ 1722564 h 2808645"/>
                <a:gd name="connsiteX358" fmla="*/ 408830 w 3381192"/>
                <a:gd name="connsiteY358" fmla="*/ 1716882 h 2808645"/>
                <a:gd name="connsiteX359" fmla="*/ 409808 w 3381192"/>
                <a:gd name="connsiteY359" fmla="*/ 1708358 h 2808645"/>
                <a:gd name="connsiteX360" fmla="*/ 464562 w 3381192"/>
                <a:gd name="connsiteY360" fmla="*/ 1695098 h 2808645"/>
                <a:gd name="connsiteX361" fmla="*/ 415675 w 3381192"/>
                <a:gd name="connsiteY361" fmla="*/ 1657213 h 2808645"/>
                <a:gd name="connsiteX362" fmla="*/ 330610 w 3381192"/>
                <a:gd name="connsiteY362" fmla="*/ 1535980 h 2808645"/>
                <a:gd name="connsiteX363" fmla="*/ 442073 w 3381192"/>
                <a:gd name="connsiteY363" fmla="*/ 1528403 h 2808645"/>
                <a:gd name="connsiteX364" fmla="*/ 437185 w 3381192"/>
                <a:gd name="connsiteY364" fmla="*/ 1497148 h 2808645"/>
                <a:gd name="connsiteX365" fmla="*/ 441096 w 3381192"/>
                <a:gd name="connsiteY365" fmla="*/ 1491465 h 2808645"/>
                <a:gd name="connsiteX366" fmla="*/ 549626 w 3381192"/>
                <a:gd name="connsiteY366" fmla="*/ 1527456 h 2808645"/>
                <a:gd name="connsiteX367" fmla="*/ 541804 w 3381192"/>
                <a:gd name="connsiteY367" fmla="*/ 1469681 h 2808645"/>
                <a:gd name="connsiteX368" fmla="*/ 546692 w 3381192"/>
                <a:gd name="connsiteY368" fmla="*/ 1465893 h 2808645"/>
                <a:gd name="connsiteX369" fmla="*/ 615135 w 3381192"/>
                <a:gd name="connsiteY369" fmla="*/ 1488624 h 2808645"/>
                <a:gd name="connsiteX370" fmla="*/ 586780 w 3381192"/>
                <a:gd name="connsiteY370" fmla="*/ 1446950 h 2808645"/>
                <a:gd name="connsiteX371" fmla="*/ 559403 w 3381192"/>
                <a:gd name="connsiteY371" fmla="*/ 1325718 h 2808645"/>
                <a:gd name="connsiteX372" fmla="*/ 667933 w 3381192"/>
                <a:gd name="connsiteY372" fmla="*/ 1369285 h 2808645"/>
                <a:gd name="connsiteX373" fmla="*/ 644467 w 3381192"/>
                <a:gd name="connsiteY373" fmla="*/ 1285938 h 2808645"/>
                <a:gd name="connsiteX374" fmla="*/ 689443 w 3381192"/>
                <a:gd name="connsiteY374" fmla="*/ 1236688 h 2808645"/>
                <a:gd name="connsiteX375" fmla="*/ 749085 w 3381192"/>
                <a:gd name="connsiteY375" fmla="*/ 1280255 h 2808645"/>
                <a:gd name="connsiteX376" fmla="*/ 729531 w 3381192"/>
                <a:gd name="connsiteY376" fmla="*/ 1162811 h 2808645"/>
                <a:gd name="connsiteX377" fmla="*/ 764729 w 3381192"/>
                <a:gd name="connsiteY377" fmla="*/ 1134398 h 2808645"/>
                <a:gd name="connsiteX378" fmla="*/ 756907 w 3381192"/>
                <a:gd name="connsiteY378" fmla="*/ 1039685 h 2808645"/>
                <a:gd name="connsiteX379" fmla="*/ 806773 w 3381192"/>
                <a:gd name="connsiteY379" fmla="*/ 1024531 h 2808645"/>
                <a:gd name="connsiteX380" fmla="*/ 779396 w 3381192"/>
                <a:gd name="connsiteY380" fmla="*/ 945919 h 2808645"/>
                <a:gd name="connsiteX381" fmla="*/ 882059 w 3381192"/>
                <a:gd name="connsiteY381" fmla="*/ 910875 h 2808645"/>
                <a:gd name="connsiteX382" fmla="*/ 931924 w 3381192"/>
                <a:gd name="connsiteY382" fmla="*/ 915611 h 2808645"/>
                <a:gd name="connsiteX383" fmla="*/ 879125 w 3381192"/>
                <a:gd name="connsiteY383" fmla="*/ 871096 h 2808645"/>
                <a:gd name="connsiteX384" fmla="*/ 880103 w 3381192"/>
                <a:gd name="connsiteY384" fmla="*/ 862572 h 2808645"/>
                <a:gd name="connsiteX385" fmla="*/ 1008188 w 3381192"/>
                <a:gd name="connsiteY385" fmla="*/ 863519 h 2808645"/>
                <a:gd name="connsiteX386" fmla="*/ 951478 w 3381192"/>
                <a:gd name="connsiteY386" fmla="*/ 827528 h 2808645"/>
                <a:gd name="connsiteX387" fmla="*/ 881081 w 3381192"/>
                <a:gd name="connsiteY387" fmla="*/ 738498 h 2808645"/>
                <a:gd name="connsiteX388" fmla="*/ 956367 w 3381192"/>
                <a:gd name="connsiteY388" fmla="*/ 683564 h 2808645"/>
                <a:gd name="connsiteX389" fmla="*/ 1030676 w 3381192"/>
                <a:gd name="connsiteY389" fmla="*/ 713872 h 2808645"/>
                <a:gd name="connsiteX390" fmla="*/ 1010144 w 3381192"/>
                <a:gd name="connsiteY390" fmla="*/ 656098 h 2808645"/>
                <a:gd name="connsiteX391" fmla="*/ 1016988 w 3381192"/>
                <a:gd name="connsiteY391" fmla="*/ 651362 h 2808645"/>
                <a:gd name="connsiteX392" fmla="*/ 1054142 w 3381192"/>
                <a:gd name="connsiteY392" fmla="*/ 670304 h 2808645"/>
                <a:gd name="connsiteX393" fmla="*/ 1023832 w 3381192"/>
                <a:gd name="connsiteY393" fmla="*/ 616318 h 2808645"/>
                <a:gd name="connsiteX394" fmla="*/ 1016988 w 3381192"/>
                <a:gd name="connsiteY394" fmla="*/ 516869 h 2808645"/>
                <a:gd name="connsiteX395" fmla="*/ 1094230 w 3381192"/>
                <a:gd name="connsiteY395" fmla="*/ 533918 h 2808645"/>
                <a:gd name="connsiteX396" fmla="*/ 1128451 w 3381192"/>
                <a:gd name="connsiteY396" fmla="*/ 422157 h 2808645"/>
                <a:gd name="connsiteX397" fmla="*/ 1201782 w 3381192"/>
                <a:gd name="connsiteY397" fmla="*/ 465724 h 2808645"/>
                <a:gd name="connsiteX398" fmla="*/ 1244802 w 3381192"/>
                <a:gd name="connsiteY398" fmla="*/ 386166 h 2808645"/>
                <a:gd name="connsiteX399" fmla="*/ 1307378 w 3381192"/>
                <a:gd name="connsiteY399" fmla="*/ 430681 h 2808645"/>
                <a:gd name="connsiteX400" fmla="*/ 1307378 w 3381192"/>
                <a:gd name="connsiteY400" fmla="*/ 425945 h 2808645"/>
                <a:gd name="connsiteX401" fmla="*/ 1323022 w 3381192"/>
                <a:gd name="connsiteY401" fmla="*/ 309448 h 2808645"/>
                <a:gd name="connsiteX402" fmla="*/ 1415907 w 3381192"/>
                <a:gd name="connsiteY402" fmla="*/ 316078 h 2808645"/>
                <a:gd name="connsiteX403" fmla="*/ 1448173 w 3381192"/>
                <a:gd name="connsiteY403" fmla="*/ 530129 h 2808645"/>
                <a:gd name="connsiteX404" fmla="*/ 1447196 w 3381192"/>
                <a:gd name="connsiteY404" fmla="*/ 564226 h 2808645"/>
                <a:gd name="connsiteX405" fmla="*/ 1520527 w 3381192"/>
                <a:gd name="connsiteY405" fmla="*/ 539601 h 2808645"/>
                <a:gd name="connsiteX406" fmla="*/ 1506837 w 3381192"/>
                <a:gd name="connsiteY406" fmla="*/ 675987 h 2808645"/>
                <a:gd name="connsiteX407" fmla="*/ 1514660 w 3381192"/>
                <a:gd name="connsiteY407" fmla="*/ 671252 h 2808645"/>
                <a:gd name="connsiteX408" fmla="*/ 1574302 w 3381192"/>
                <a:gd name="connsiteY408" fmla="*/ 707243 h 2808645"/>
                <a:gd name="connsiteX409" fmla="*/ 1512704 w 3381192"/>
                <a:gd name="connsiteY409" fmla="*/ 831316 h 2808645"/>
                <a:gd name="connsiteX410" fmla="*/ 1507815 w 3381192"/>
                <a:gd name="connsiteY410" fmla="*/ 836999 h 2808645"/>
                <a:gd name="connsiteX411" fmla="*/ 1542036 w 3381192"/>
                <a:gd name="connsiteY411" fmla="*/ 821845 h 2808645"/>
                <a:gd name="connsiteX412" fmla="*/ 1594835 w 3381192"/>
                <a:gd name="connsiteY412" fmla="*/ 867307 h 2808645"/>
                <a:gd name="connsiteX413" fmla="*/ 1538125 w 3381192"/>
                <a:gd name="connsiteY413" fmla="*/ 950655 h 2808645"/>
                <a:gd name="connsiteX414" fmla="*/ 1621234 w 3381192"/>
                <a:gd name="connsiteY414" fmla="*/ 935501 h 2808645"/>
                <a:gd name="connsiteX415" fmla="*/ 1649589 w 3381192"/>
                <a:gd name="connsiteY415" fmla="*/ 959179 h 2808645"/>
                <a:gd name="connsiteX416" fmla="*/ 1731719 w 3381192"/>
                <a:gd name="connsiteY416" fmla="*/ 901404 h 2808645"/>
                <a:gd name="connsiteX417" fmla="*/ 1777673 w 3381192"/>
                <a:gd name="connsiteY417" fmla="*/ 978121 h 2808645"/>
                <a:gd name="connsiteX418" fmla="*/ 1852959 w 3381192"/>
                <a:gd name="connsiteY418" fmla="*/ 969597 h 2808645"/>
                <a:gd name="connsiteX419" fmla="*/ 1827538 w 3381192"/>
                <a:gd name="connsiteY419" fmla="*/ 1087041 h 2808645"/>
                <a:gd name="connsiteX420" fmla="*/ 1824605 w 3381192"/>
                <a:gd name="connsiteY420" fmla="*/ 1091777 h 2808645"/>
                <a:gd name="connsiteX421" fmla="*/ 1897935 w 3381192"/>
                <a:gd name="connsiteY421" fmla="*/ 1087988 h 2808645"/>
                <a:gd name="connsiteX422" fmla="*/ 1901847 w 3381192"/>
                <a:gd name="connsiteY422" fmla="*/ 1092724 h 2808645"/>
                <a:gd name="connsiteX423" fmla="*/ 1811894 w 3381192"/>
                <a:gd name="connsiteY423" fmla="*/ 1213956 h 2808645"/>
                <a:gd name="connsiteX424" fmla="*/ 1949757 w 3381192"/>
                <a:gd name="connsiteY424" fmla="*/ 1301092 h 280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</a:cxnLst>
              <a:rect l="l" t="t" r="r" b="b"/>
              <a:pathLst>
                <a:path w="3381192" h="2808645">
                  <a:moveTo>
                    <a:pt x="3306866" y="1656265"/>
                  </a:moveTo>
                  <a:cubicBezTo>
                    <a:pt x="3301000" y="1657213"/>
                    <a:pt x="3298066" y="1649635"/>
                    <a:pt x="3302955" y="1646794"/>
                  </a:cubicBezTo>
                  <a:cubicBezTo>
                    <a:pt x="3344998" y="1626905"/>
                    <a:pt x="3428106" y="1550187"/>
                    <a:pt x="3346953" y="1525562"/>
                  </a:cubicBezTo>
                  <a:cubicBezTo>
                    <a:pt x="3299044" y="1510408"/>
                    <a:pt x="3243313" y="1521773"/>
                    <a:pt x="3193447" y="1522720"/>
                  </a:cubicBezTo>
                  <a:cubicBezTo>
                    <a:pt x="3188559" y="1522720"/>
                    <a:pt x="3186603" y="1517038"/>
                    <a:pt x="3189537" y="1514196"/>
                  </a:cubicBezTo>
                  <a:cubicBezTo>
                    <a:pt x="3227669" y="1481994"/>
                    <a:pt x="3247224" y="1428955"/>
                    <a:pt x="3240380" y="1380651"/>
                  </a:cubicBezTo>
                  <a:cubicBezTo>
                    <a:pt x="3237446" y="1361709"/>
                    <a:pt x="3228646" y="1341819"/>
                    <a:pt x="3209092" y="1333294"/>
                  </a:cubicBezTo>
                  <a:cubicBezTo>
                    <a:pt x="3182693" y="1321929"/>
                    <a:pt x="3151404" y="1340872"/>
                    <a:pt x="3130872" y="1354131"/>
                  </a:cubicBezTo>
                  <a:cubicBezTo>
                    <a:pt x="3126961" y="1356973"/>
                    <a:pt x="3121095" y="1351290"/>
                    <a:pt x="3124028" y="1347501"/>
                  </a:cubicBezTo>
                  <a:cubicBezTo>
                    <a:pt x="3134783" y="1331400"/>
                    <a:pt x="3147494" y="1308669"/>
                    <a:pt x="3138694" y="1288780"/>
                  </a:cubicBezTo>
                  <a:cubicBezTo>
                    <a:pt x="3126961" y="1262260"/>
                    <a:pt x="3088829" y="1296356"/>
                    <a:pt x="3078074" y="1306775"/>
                  </a:cubicBezTo>
                  <a:cubicBezTo>
                    <a:pt x="3074163" y="1310564"/>
                    <a:pt x="3069274" y="1305828"/>
                    <a:pt x="3069274" y="1302039"/>
                  </a:cubicBezTo>
                  <a:cubicBezTo>
                    <a:pt x="3077096" y="1260366"/>
                    <a:pt x="3070252" y="1213956"/>
                    <a:pt x="3051675" y="1176071"/>
                  </a:cubicBezTo>
                  <a:cubicBezTo>
                    <a:pt x="3043853" y="1159970"/>
                    <a:pt x="3030164" y="1141975"/>
                    <a:pt x="3010610" y="1140080"/>
                  </a:cubicBezTo>
                  <a:cubicBezTo>
                    <a:pt x="2984210" y="1137239"/>
                    <a:pt x="2963678" y="1168494"/>
                    <a:pt x="2951945" y="1185543"/>
                  </a:cubicBezTo>
                  <a:cubicBezTo>
                    <a:pt x="2949011" y="1189331"/>
                    <a:pt x="2942167" y="1187437"/>
                    <a:pt x="2942167" y="1182701"/>
                  </a:cubicBezTo>
                  <a:cubicBezTo>
                    <a:pt x="2943145" y="1160917"/>
                    <a:pt x="2938257" y="1138186"/>
                    <a:pt x="2931412" y="1115455"/>
                  </a:cubicBezTo>
                  <a:cubicBezTo>
                    <a:pt x="2930435" y="1093671"/>
                    <a:pt x="2925546" y="1070940"/>
                    <a:pt x="2927502" y="1049156"/>
                  </a:cubicBezTo>
                  <a:cubicBezTo>
                    <a:pt x="2927502" y="1047262"/>
                    <a:pt x="2930435" y="1045368"/>
                    <a:pt x="2932390" y="1047262"/>
                  </a:cubicBezTo>
                  <a:cubicBezTo>
                    <a:pt x="2944123" y="1054839"/>
                    <a:pt x="2953900" y="1065257"/>
                    <a:pt x="2967589" y="1070940"/>
                  </a:cubicBezTo>
                  <a:cubicBezTo>
                    <a:pt x="2988121" y="1081358"/>
                    <a:pt x="2997899" y="1060522"/>
                    <a:pt x="2993010" y="1044420"/>
                  </a:cubicBezTo>
                  <a:cubicBezTo>
                    <a:pt x="2987144" y="1022636"/>
                    <a:pt x="2968567" y="998958"/>
                    <a:pt x="2949989" y="984751"/>
                  </a:cubicBezTo>
                  <a:cubicBezTo>
                    <a:pt x="2947056" y="981910"/>
                    <a:pt x="2949989" y="977174"/>
                    <a:pt x="2953900" y="980015"/>
                  </a:cubicBezTo>
                  <a:cubicBezTo>
                    <a:pt x="2965633" y="987593"/>
                    <a:pt x="2980299" y="992328"/>
                    <a:pt x="2993010" y="983804"/>
                  </a:cubicBezTo>
                  <a:cubicBezTo>
                    <a:pt x="3003765" y="976227"/>
                    <a:pt x="3001810" y="959179"/>
                    <a:pt x="2997899" y="948760"/>
                  </a:cubicBezTo>
                  <a:cubicBezTo>
                    <a:pt x="2990077" y="930765"/>
                    <a:pt x="2970522" y="917505"/>
                    <a:pt x="2954878" y="907086"/>
                  </a:cubicBezTo>
                  <a:cubicBezTo>
                    <a:pt x="2922612" y="886250"/>
                    <a:pt x="2885458" y="873937"/>
                    <a:pt x="2852215" y="854047"/>
                  </a:cubicBezTo>
                  <a:cubicBezTo>
                    <a:pt x="2849282" y="852153"/>
                    <a:pt x="2852215" y="847418"/>
                    <a:pt x="2855148" y="848365"/>
                  </a:cubicBezTo>
                  <a:cubicBezTo>
                    <a:pt x="2868836" y="854047"/>
                    <a:pt x="2885458" y="854047"/>
                    <a:pt x="2900124" y="852153"/>
                  </a:cubicBezTo>
                  <a:cubicBezTo>
                    <a:pt x="2918701" y="849312"/>
                    <a:pt x="2938257" y="834158"/>
                    <a:pt x="2923590" y="816162"/>
                  </a:cubicBezTo>
                  <a:cubicBezTo>
                    <a:pt x="2906968" y="796273"/>
                    <a:pt x="2869814" y="794378"/>
                    <a:pt x="2846349" y="785854"/>
                  </a:cubicBezTo>
                  <a:cubicBezTo>
                    <a:pt x="2844393" y="784907"/>
                    <a:pt x="2843415" y="782065"/>
                    <a:pt x="2845371" y="780171"/>
                  </a:cubicBezTo>
                  <a:cubicBezTo>
                    <a:pt x="2875680" y="755546"/>
                    <a:pt x="2908924" y="721449"/>
                    <a:pt x="2919679" y="683564"/>
                  </a:cubicBezTo>
                  <a:cubicBezTo>
                    <a:pt x="2922612" y="672199"/>
                    <a:pt x="2921635" y="660833"/>
                    <a:pt x="2911857" y="652309"/>
                  </a:cubicBezTo>
                  <a:cubicBezTo>
                    <a:pt x="2902080" y="643785"/>
                    <a:pt x="2887414" y="652309"/>
                    <a:pt x="2878614" y="658939"/>
                  </a:cubicBezTo>
                  <a:cubicBezTo>
                    <a:pt x="2861015" y="670304"/>
                    <a:pt x="2849282" y="688300"/>
                    <a:pt x="2831682" y="699665"/>
                  </a:cubicBezTo>
                  <a:cubicBezTo>
                    <a:pt x="2828749" y="701560"/>
                    <a:pt x="2825816" y="699665"/>
                    <a:pt x="2826793" y="695877"/>
                  </a:cubicBezTo>
                  <a:cubicBezTo>
                    <a:pt x="2834615" y="671252"/>
                    <a:pt x="2843415" y="647573"/>
                    <a:pt x="2846349" y="622948"/>
                  </a:cubicBezTo>
                  <a:cubicBezTo>
                    <a:pt x="2847326" y="614424"/>
                    <a:pt x="2846349" y="576539"/>
                    <a:pt x="2827771" y="583169"/>
                  </a:cubicBezTo>
                  <a:cubicBezTo>
                    <a:pt x="2813105" y="588851"/>
                    <a:pt x="2802350" y="604006"/>
                    <a:pt x="2790617" y="613477"/>
                  </a:cubicBezTo>
                  <a:cubicBezTo>
                    <a:pt x="2788661" y="615371"/>
                    <a:pt x="2784750" y="613477"/>
                    <a:pt x="2785728" y="610635"/>
                  </a:cubicBezTo>
                  <a:cubicBezTo>
                    <a:pt x="2786706" y="587904"/>
                    <a:pt x="2798439" y="550019"/>
                    <a:pt x="2772040" y="539601"/>
                  </a:cubicBezTo>
                  <a:cubicBezTo>
                    <a:pt x="2771062" y="540548"/>
                    <a:pt x="2770085" y="541495"/>
                    <a:pt x="2770085" y="542442"/>
                  </a:cubicBezTo>
                  <a:cubicBezTo>
                    <a:pt x="2754440" y="566120"/>
                    <a:pt x="2745641" y="594534"/>
                    <a:pt x="2743685" y="622948"/>
                  </a:cubicBezTo>
                  <a:cubicBezTo>
                    <a:pt x="2739774" y="611582"/>
                    <a:pt x="2733908" y="600217"/>
                    <a:pt x="2727064" y="588851"/>
                  </a:cubicBezTo>
                  <a:cubicBezTo>
                    <a:pt x="2726086" y="586957"/>
                    <a:pt x="2723152" y="584116"/>
                    <a:pt x="2720219" y="580327"/>
                  </a:cubicBezTo>
                  <a:cubicBezTo>
                    <a:pt x="2720219" y="581274"/>
                    <a:pt x="2720219" y="582221"/>
                    <a:pt x="2719241" y="583169"/>
                  </a:cubicBezTo>
                  <a:cubicBezTo>
                    <a:pt x="2716308" y="601164"/>
                    <a:pt x="2719241" y="619160"/>
                    <a:pt x="2715330" y="636208"/>
                  </a:cubicBezTo>
                  <a:cubicBezTo>
                    <a:pt x="2714353" y="639996"/>
                    <a:pt x="2709464" y="638102"/>
                    <a:pt x="2709464" y="635261"/>
                  </a:cubicBezTo>
                  <a:cubicBezTo>
                    <a:pt x="2703598" y="615371"/>
                    <a:pt x="2699687" y="589798"/>
                    <a:pt x="2681109" y="577486"/>
                  </a:cubicBezTo>
                  <a:cubicBezTo>
                    <a:pt x="2672310" y="596428"/>
                    <a:pt x="2671332" y="617265"/>
                    <a:pt x="2665466" y="637155"/>
                  </a:cubicBezTo>
                  <a:cubicBezTo>
                    <a:pt x="2664488" y="639996"/>
                    <a:pt x="2660577" y="639996"/>
                    <a:pt x="2659599" y="637155"/>
                  </a:cubicBezTo>
                  <a:cubicBezTo>
                    <a:pt x="2656666" y="630525"/>
                    <a:pt x="2654711" y="623895"/>
                    <a:pt x="2652755" y="616318"/>
                  </a:cubicBezTo>
                  <a:cubicBezTo>
                    <a:pt x="2641999" y="596428"/>
                    <a:pt x="2627334" y="580327"/>
                    <a:pt x="2611690" y="585063"/>
                  </a:cubicBezTo>
                  <a:cubicBezTo>
                    <a:pt x="2614623" y="568961"/>
                    <a:pt x="2617556" y="550966"/>
                    <a:pt x="2613645" y="538653"/>
                  </a:cubicBezTo>
                  <a:cubicBezTo>
                    <a:pt x="2612668" y="534865"/>
                    <a:pt x="2607779" y="533918"/>
                    <a:pt x="2604845" y="535812"/>
                  </a:cubicBezTo>
                  <a:cubicBezTo>
                    <a:pt x="2582357" y="551913"/>
                    <a:pt x="2566713" y="573697"/>
                    <a:pt x="2550092" y="594534"/>
                  </a:cubicBezTo>
                  <a:cubicBezTo>
                    <a:pt x="2567691" y="555702"/>
                    <a:pt x="2586268" y="504557"/>
                    <a:pt x="2556936" y="495086"/>
                  </a:cubicBezTo>
                  <a:cubicBezTo>
                    <a:pt x="2539337" y="489403"/>
                    <a:pt x="2521737" y="500768"/>
                    <a:pt x="2511960" y="515922"/>
                  </a:cubicBezTo>
                  <a:cubicBezTo>
                    <a:pt x="2510004" y="512134"/>
                    <a:pt x="2507071" y="509293"/>
                    <a:pt x="2505116" y="505504"/>
                  </a:cubicBezTo>
                  <a:cubicBezTo>
                    <a:pt x="2494360" y="491297"/>
                    <a:pt x="2450362" y="442994"/>
                    <a:pt x="2426896" y="447729"/>
                  </a:cubicBezTo>
                  <a:cubicBezTo>
                    <a:pt x="2405385" y="452465"/>
                    <a:pt x="2408318" y="476143"/>
                    <a:pt x="2418096" y="499821"/>
                  </a:cubicBezTo>
                  <a:cubicBezTo>
                    <a:pt x="2405385" y="485614"/>
                    <a:pt x="2391697" y="472354"/>
                    <a:pt x="2377031" y="457200"/>
                  </a:cubicBezTo>
                  <a:cubicBezTo>
                    <a:pt x="2369209" y="449623"/>
                    <a:pt x="2342810" y="422157"/>
                    <a:pt x="2326188" y="432575"/>
                  </a:cubicBezTo>
                  <a:cubicBezTo>
                    <a:pt x="2305656" y="445835"/>
                    <a:pt x="2321299" y="480878"/>
                    <a:pt x="2324232" y="495086"/>
                  </a:cubicBezTo>
                  <a:cubicBezTo>
                    <a:pt x="2326188" y="505504"/>
                    <a:pt x="2329121" y="515922"/>
                    <a:pt x="2334010" y="525394"/>
                  </a:cubicBezTo>
                  <a:cubicBezTo>
                    <a:pt x="2320321" y="513081"/>
                    <a:pt x="2305656" y="502663"/>
                    <a:pt x="2287078" y="495086"/>
                  </a:cubicBezTo>
                  <a:cubicBezTo>
                    <a:pt x="2277301" y="491297"/>
                    <a:pt x="2256768" y="479931"/>
                    <a:pt x="2236236" y="474249"/>
                  </a:cubicBezTo>
                  <a:cubicBezTo>
                    <a:pt x="2253835" y="451518"/>
                    <a:pt x="2267524" y="426892"/>
                    <a:pt x="2275345" y="401320"/>
                  </a:cubicBezTo>
                  <a:cubicBezTo>
                    <a:pt x="2280234" y="383324"/>
                    <a:pt x="2278279" y="364382"/>
                    <a:pt x="2263613" y="352069"/>
                  </a:cubicBezTo>
                  <a:cubicBezTo>
                    <a:pt x="2247968" y="338809"/>
                    <a:pt x="2224503" y="352069"/>
                    <a:pt x="2210814" y="361540"/>
                  </a:cubicBezTo>
                  <a:cubicBezTo>
                    <a:pt x="2183438" y="380483"/>
                    <a:pt x="2163882" y="407003"/>
                    <a:pt x="2136506" y="424998"/>
                  </a:cubicBezTo>
                  <a:cubicBezTo>
                    <a:pt x="2132594" y="427839"/>
                    <a:pt x="2126728" y="424051"/>
                    <a:pt x="2128683" y="419315"/>
                  </a:cubicBezTo>
                  <a:cubicBezTo>
                    <a:pt x="2140417" y="380483"/>
                    <a:pt x="2156061" y="343545"/>
                    <a:pt x="2159971" y="303765"/>
                  </a:cubicBezTo>
                  <a:cubicBezTo>
                    <a:pt x="2161927" y="289559"/>
                    <a:pt x="2159971" y="229890"/>
                    <a:pt x="2129661" y="241255"/>
                  </a:cubicBezTo>
                  <a:cubicBezTo>
                    <a:pt x="2106196" y="250726"/>
                    <a:pt x="2089574" y="273457"/>
                    <a:pt x="2070997" y="288611"/>
                  </a:cubicBezTo>
                  <a:cubicBezTo>
                    <a:pt x="2067086" y="291453"/>
                    <a:pt x="2062197" y="288611"/>
                    <a:pt x="2062197" y="283876"/>
                  </a:cubicBezTo>
                  <a:cubicBezTo>
                    <a:pt x="2063175" y="247885"/>
                    <a:pt x="2081752" y="189163"/>
                    <a:pt x="2040687" y="171168"/>
                  </a:cubicBezTo>
                  <a:cubicBezTo>
                    <a:pt x="2038731" y="173062"/>
                    <a:pt x="2037753" y="174956"/>
                    <a:pt x="2037753" y="174956"/>
                  </a:cubicBezTo>
                  <a:cubicBezTo>
                    <a:pt x="2012332" y="212841"/>
                    <a:pt x="1999621" y="257356"/>
                    <a:pt x="1995710" y="301871"/>
                  </a:cubicBezTo>
                  <a:cubicBezTo>
                    <a:pt x="1988866" y="283876"/>
                    <a:pt x="1981044" y="265881"/>
                    <a:pt x="1969311" y="248832"/>
                  </a:cubicBezTo>
                  <a:cubicBezTo>
                    <a:pt x="1967356" y="245991"/>
                    <a:pt x="1963445" y="240308"/>
                    <a:pt x="1957578" y="234625"/>
                  </a:cubicBezTo>
                  <a:cubicBezTo>
                    <a:pt x="1957578" y="236519"/>
                    <a:pt x="1956601" y="238414"/>
                    <a:pt x="1956601" y="239361"/>
                  </a:cubicBezTo>
                  <a:cubicBezTo>
                    <a:pt x="1952690" y="267774"/>
                    <a:pt x="1956601" y="296189"/>
                    <a:pt x="1949757" y="323655"/>
                  </a:cubicBezTo>
                  <a:cubicBezTo>
                    <a:pt x="1948779" y="329338"/>
                    <a:pt x="1940956" y="326497"/>
                    <a:pt x="1939979" y="322708"/>
                  </a:cubicBezTo>
                  <a:cubicBezTo>
                    <a:pt x="1930201" y="291453"/>
                    <a:pt x="1924335" y="251673"/>
                    <a:pt x="1895002" y="231784"/>
                  </a:cubicBezTo>
                  <a:cubicBezTo>
                    <a:pt x="1882292" y="262092"/>
                    <a:pt x="1879359" y="295241"/>
                    <a:pt x="1870559" y="326497"/>
                  </a:cubicBezTo>
                  <a:cubicBezTo>
                    <a:pt x="1869582" y="330285"/>
                    <a:pt x="1862737" y="330285"/>
                    <a:pt x="1860781" y="326497"/>
                  </a:cubicBezTo>
                  <a:cubicBezTo>
                    <a:pt x="1856870" y="316078"/>
                    <a:pt x="1852959" y="304713"/>
                    <a:pt x="1850026" y="294294"/>
                  </a:cubicBezTo>
                  <a:cubicBezTo>
                    <a:pt x="1832427" y="263039"/>
                    <a:pt x="1809939" y="237466"/>
                    <a:pt x="1785495" y="244096"/>
                  </a:cubicBezTo>
                  <a:cubicBezTo>
                    <a:pt x="1790384" y="218524"/>
                    <a:pt x="1794295" y="190110"/>
                    <a:pt x="1788429" y="170220"/>
                  </a:cubicBezTo>
                  <a:cubicBezTo>
                    <a:pt x="1786473" y="164537"/>
                    <a:pt x="1779628" y="161696"/>
                    <a:pt x="1773762" y="166432"/>
                  </a:cubicBezTo>
                  <a:cubicBezTo>
                    <a:pt x="1737585" y="192004"/>
                    <a:pt x="1713142" y="226101"/>
                    <a:pt x="1686743" y="258303"/>
                  </a:cubicBezTo>
                  <a:cubicBezTo>
                    <a:pt x="1715098" y="196740"/>
                    <a:pt x="1743452" y="115287"/>
                    <a:pt x="1697498" y="101080"/>
                  </a:cubicBezTo>
                  <a:cubicBezTo>
                    <a:pt x="1670121" y="92556"/>
                    <a:pt x="1642745" y="110551"/>
                    <a:pt x="1626122" y="134229"/>
                  </a:cubicBezTo>
                  <a:cubicBezTo>
                    <a:pt x="1623189" y="128547"/>
                    <a:pt x="1619278" y="123811"/>
                    <a:pt x="1615367" y="118128"/>
                  </a:cubicBezTo>
                  <a:cubicBezTo>
                    <a:pt x="1598746" y="95397"/>
                    <a:pt x="1529326" y="19627"/>
                    <a:pt x="1491194" y="27204"/>
                  </a:cubicBezTo>
                  <a:cubicBezTo>
                    <a:pt x="1456973" y="33834"/>
                    <a:pt x="1461861" y="71719"/>
                    <a:pt x="1476528" y="109604"/>
                  </a:cubicBezTo>
                  <a:cubicBezTo>
                    <a:pt x="1455995" y="86873"/>
                    <a:pt x="1435463" y="65089"/>
                    <a:pt x="1411019" y="43305"/>
                  </a:cubicBezTo>
                  <a:cubicBezTo>
                    <a:pt x="1398309" y="30992"/>
                    <a:pt x="1356265" y="-12576"/>
                    <a:pt x="1329866" y="3526"/>
                  </a:cubicBezTo>
                  <a:cubicBezTo>
                    <a:pt x="1297600" y="24362"/>
                    <a:pt x="1322044" y="80243"/>
                    <a:pt x="1326933" y="102974"/>
                  </a:cubicBezTo>
                  <a:cubicBezTo>
                    <a:pt x="1329866" y="120023"/>
                    <a:pt x="1335732" y="135177"/>
                    <a:pt x="1341599" y="151278"/>
                  </a:cubicBezTo>
                  <a:cubicBezTo>
                    <a:pt x="1320089" y="132335"/>
                    <a:pt x="1295645" y="115287"/>
                    <a:pt x="1267290" y="102974"/>
                  </a:cubicBezTo>
                  <a:cubicBezTo>
                    <a:pt x="1237958" y="90661"/>
                    <a:pt x="1151916" y="41411"/>
                    <a:pt x="1115740" y="76455"/>
                  </a:cubicBezTo>
                  <a:cubicBezTo>
                    <a:pt x="1081519" y="109604"/>
                    <a:pt x="1110851" y="177798"/>
                    <a:pt x="1118673" y="210000"/>
                  </a:cubicBezTo>
                  <a:cubicBezTo>
                    <a:pt x="1120629" y="215682"/>
                    <a:pt x="1122584" y="221365"/>
                    <a:pt x="1124540" y="226101"/>
                  </a:cubicBezTo>
                  <a:cubicBezTo>
                    <a:pt x="1114762" y="221365"/>
                    <a:pt x="1104985" y="215682"/>
                    <a:pt x="1095207" y="210947"/>
                  </a:cubicBezTo>
                  <a:cubicBezTo>
                    <a:pt x="1087386" y="207158"/>
                    <a:pt x="1080541" y="210947"/>
                    <a:pt x="1074674" y="217577"/>
                  </a:cubicBezTo>
                  <a:cubicBezTo>
                    <a:pt x="1058053" y="237466"/>
                    <a:pt x="1065875" y="249779"/>
                    <a:pt x="1076630" y="269669"/>
                  </a:cubicBezTo>
                  <a:cubicBezTo>
                    <a:pt x="1090319" y="293347"/>
                    <a:pt x="1105962" y="316078"/>
                    <a:pt x="1123562" y="336915"/>
                  </a:cubicBezTo>
                  <a:cubicBezTo>
                    <a:pt x="1086408" y="320814"/>
                    <a:pt x="1048276" y="307554"/>
                    <a:pt x="1004277" y="304713"/>
                  </a:cubicBezTo>
                  <a:cubicBezTo>
                    <a:pt x="974945" y="302819"/>
                    <a:pt x="921168" y="309448"/>
                    <a:pt x="902591" y="335968"/>
                  </a:cubicBezTo>
                  <a:cubicBezTo>
                    <a:pt x="879125" y="369117"/>
                    <a:pt x="940724" y="403214"/>
                    <a:pt x="1002321" y="426892"/>
                  </a:cubicBezTo>
                  <a:cubicBezTo>
                    <a:pt x="903569" y="417421"/>
                    <a:pt x="791128" y="421210"/>
                    <a:pt x="735397" y="499821"/>
                  </a:cubicBezTo>
                  <a:cubicBezTo>
                    <a:pt x="697265" y="552860"/>
                    <a:pt x="845882" y="583169"/>
                    <a:pt x="941701" y="600217"/>
                  </a:cubicBezTo>
                  <a:cubicBezTo>
                    <a:pt x="892814" y="605899"/>
                    <a:pt x="842949" y="609688"/>
                    <a:pt x="794062" y="622001"/>
                  </a:cubicBezTo>
                  <a:cubicBezTo>
                    <a:pt x="760818" y="629578"/>
                    <a:pt x="713887" y="638102"/>
                    <a:pt x="699221" y="671252"/>
                  </a:cubicBezTo>
                  <a:cubicBezTo>
                    <a:pt x="682598" y="710084"/>
                    <a:pt x="751041" y="724291"/>
                    <a:pt x="803839" y="731868"/>
                  </a:cubicBezTo>
                  <a:cubicBezTo>
                    <a:pt x="766685" y="737551"/>
                    <a:pt x="726597" y="748916"/>
                    <a:pt x="727575" y="773541"/>
                  </a:cubicBezTo>
                  <a:cubicBezTo>
                    <a:pt x="727575" y="800061"/>
                    <a:pt x="756907" y="814268"/>
                    <a:pt x="796017" y="820898"/>
                  </a:cubicBezTo>
                  <a:cubicBezTo>
                    <a:pt x="700198" y="863519"/>
                    <a:pt x="614157" y="930765"/>
                    <a:pt x="611224" y="1013165"/>
                  </a:cubicBezTo>
                  <a:cubicBezTo>
                    <a:pt x="610246" y="1029266"/>
                    <a:pt x="613179" y="1043473"/>
                    <a:pt x="617090" y="1054839"/>
                  </a:cubicBezTo>
                  <a:cubicBezTo>
                    <a:pt x="579936" y="1038738"/>
                    <a:pt x="530071" y="1021689"/>
                    <a:pt x="504649" y="1046314"/>
                  </a:cubicBezTo>
                  <a:cubicBezTo>
                    <a:pt x="470428" y="1079464"/>
                    <a:pt x="499761" y="1147657"/>
                    <a:pt x="507583" y="1179860"/>
                  </a:cubicBezTo>
                  <a:cubicBezTo>
                    <a:pt x="509538" y="1185543"/>
                    <a:pt x="511493" y="1191225"/>
                    <a:pt x="513449" y="1196908"/>
                  </a:cubicBezTo>
                  <a:cubicBezTo>
                    <a:pt x="503672" y="1192172"/>
                    <a:pt x="493894" y="1186490"/>
                    <a:pt x="484116" y="1181754"/>
                  </a:cubicBezTo>
                  <a:cubicBezTo>
                    <a:pt x="476295" y="1177965"/>
                    <a:pt x="469451" y="1182701"/>
                    <a:pt x="463584" y="1188384"/>
                  </a:cubicBezTo>
                  <a:cubicBezTo>
                    <a:pt x="446962" y="1208273"/>
                    <a:pt x="454784" y="1220586"/>
                    <a:pt x="465540" y="1240476"/>
                  </a:cubicBezTo>
                  <a:cubicBezTo>
                    <a:pt x="479228" y="1264154"/>
                    <a:pt x="494872" y="1286885"/>
                    <a:pt x="512471" y="1307722"/>
                  </a:cubicBezTo>
                  <a:cubicBezTo>
                    <a:pt x="475317" y="1291621"/>
                    <a:pt x="437185" y="1278361"/>
                    <a:pt x="393186" y="1275520"/>
                  </a:cubicBezTo>
                  <a:cubicBezTo>
                    <a:pt x="363854" y="1273626"/>
                    <a:pt x="310078" y="1280255"/>
                    <a:pt x="291501" y="1306775"/>
                  </a:cubicBezTo>
                  <a:cubicBezTo>
                    <a:pt x="268035" y="1339924"/>
                    <a:pt x="329633" y="1374021"/>
                    <a:pt x="391231" y="1397699"/>
                  </a:cubicBezTo>
                  <a:cubicBezTo>
                    <a:pt x="292478" y="1388228"/>
                    <a:pt x="180038" y="1392017"/>
                    <a:pt x="123329" y="1470628"/>
                  </a:cubicBezTo>
                  <a:cubicBezTo>
                    <a:pt x="85197" y="1523668"/>
                    <a:pt x="233814" y="1553976"/>
                    <a:pt x="330610" y="1571024"/>
                  </a:cubicBezTo>
                  <a:cubicBezTo>
                    <a:pt x="281723" y="1576706"/>
                    <a:pt x="231859" y="1580495"/>
                    <a:pt x="182972" y="1592808"/>
                  </a:cubicBezTo>
                  <a:cubicBezTo>
                    <a:pt x="149728" y="1600385"/>
                    <a:pt x="102796" y="1608909"/>
                    <a:pt x="88130" y="1642059"/>
                  </a:cubicBezTo>
                  <a:cubicBezTo>
                    <a:pt x="71508" y="1680891"/>
                    <a:pt x="139951" y="1695098"/>
                    <a:pt x="192749" y="1702675"/>
                  </a:cubicBezTo>
                  <a:cubicBezTo>
                    <a:pt x="155594" y="1708358"/>
                    <a:pt x="115507" y="1719723"/>
                    <a:pt x="116485" y="1744348"/>
                  </a:cubicBezTo>
                  <a:cubicBezTo>
                    <a:pt x="116485" y="1770868"/>
                    <a:pt x="145817" y="1785075"/>
                    <a:pt x="184927" y="1791705"/>
                  </a:cubicBezTo>
                  <a:cubicBezTo>
                    <a:pt x="89107" y="1834326"/>
                    <a:pt x="4044" y="1901572"/>
                    <a:pt x="133" y="1983972"/>
                  </a:cubicBezTo>
                  <a:cubicBezTo>
                    <a:pt x="-2800" y="2054059"/>
                    <a:pt x="43154" y="2076791"/>
                    <a:pt x="102796" y="2073949"/>
                  </a:cubicBezTo>
                  <a:cubicBezTo>
                    <a:pt x="82263" y="2088156"/>
                    <a:pt x="60753" y="2106152"/>
                    <a:pt x="66620" y="2126989"/>
                  </a:cubicBezTo>
                  <a:cubicBezTo>
                    <a:pt x="72486" y="2146878"/>
                    <a:pt x="89107" y="2154455"/>
                    <a:pt x="111596" y="2154455"/>
                  </a:cubicBezTo>
                  <a:cubicBezTo>
                    <a:pt x="95952" y="2181922"/>
                    <a:pt x="102796" y="2200864"/>
                    <a:pt x="139951" y="2193288"/>
                  </a:cubicBezTo>
                  <a:cubicBezTo>
                    <a:pt x="126262" y="2204653"/>
                    <a:pt x="112574" y="2216966"/>
                    <a:pt x="98885" y="2227384"/>
                  </a:cubicBezTo>
                  <a:cubicBezTo>
                    <a:pt x="75419" y="2245380"/>
                    <a:pt x="61731" y="2267164"/>
                    <a:pt x="54886" y="2291789"/>
                  </a:cubicBezTo>
                  <a:cubicBezTo>
                    <a:pt x="41198" y="2337251"/>
                    <a:pt x="91063" y="2330621"/>
                    <a:pt x="137017" y="2315467"/>
                  </a:cubicBezTo>
                  <a:cubicBezTo>
                    <a:pt x="111596" y="2337251"/>
                    <a:pt x="96929" y="2360929"/>
                    <a:pt x="132128" y="2377978"/>
                  </a:cubicBezTo>
                  <a:cubicBezTo>
                    <a:pt x="160483" y="2391238"/>
                    <a:pt x="220126" y="2368506"/>
                    <a:pt x="246524" y="2355247"/>
                  </a:cubicBezTo>
                  <a:cubicBezTo>
                    <a:pt x="252391" y="2353352"/>
                    <a:pt x="257280" y="2350511"/>
                    <a:pt x="262169" y="2347670"/>
                  </a:cubicBezTo>
                  <a:cubicBezTo>
                    <a:pt x="252391" y="2360929"/>
                    <a:pt x="243591" y="2373242"/>
                    <a:pt x="232836" y="2386502"/>
                  </a:cubicBezTo>
                  <a:cubicBezTo>
                    <a:pt x="208392" y="2415863"/>
                    <a:pt x="195682" y="2496369"/>
                    <a:pt x="260213" y="2471743"/>
                  </a:cubicBezTo>
                  <a:cubicBezTo>
                    <a:pt x="265102" y="2469849"/>
                    <a:pt x="269991" y="2467008"/>
                    <a:pt x="274879" y="2463219"/>
                  </a:cubicBezTo>
                  <a:cubicBezTo>
                    <a:pt x="276835" y="2504893"/>
                    <a:pt x="292478" y="2549408"/>
                    <a:pt x="322789" y="2564562"/>
                  </a:cubicBezTo>
                  <a:cubicBezTo>
                    <a:pt x="354077" y="2580663"/>
                    <a:pt x="370698" y="2561721"/>
                    <a:pt x="379498" y="2533307"/>
                  </a:cubicBezTo>
                  <a:cubicBezTo>
                    <a:pt x="384387" y="2543725"/>
                    <a:pt x="392209" y="2550355"/>
                    <a:pt x="403941" y="2550355"/>
                  </a:cubicBezTo>
                  <a:cubicBezTo>
                    <a:pt x="427408" y="2549408"/>
                    <a:pt x="443051" y="2538990"/>
                    <a:pt x="461629" y="2526677"/>
                  </a:cubicBezTo>
                  <a:cubicBezTo>
                    <a:pt x="464562" y="2524783"/>
                    <a:pt x="469451" y="2519100"/>
                    <a:pt x="472384" y="2515312"/>
                  </a:cubicBezTo>
                  <a:cubicBezTo>
                    <a:pt x="471406" y="2517205"/>
                    <a:pt x="469451" y="2520047"/>
                    <a:pt x="466517" y="2523835"/>
                  </a:cubicBezTo>
                  <a:cubicBezTo>
                    <a:pt x="460651" y="2532360"/>
                    <a:pt x="454784" y="2540884"/>
                    <a:pt x="449895" y="2550355"/>
                  </a:cubicBezTo>
                  <a:cubicBezTo>
                    <a:pt x="407852" y="2629914"/>
                    <a:pt x="490961" y="2595817"/>
                    <a:pt x="554514" y="2558879"/>
                  </a:cubicBezTo>
                  <a:cubicBezTo>
                    <a:pt x="520293" y="2594870"/>
                    <a:pt x="494872" y="2635597"/>
                    <a:pt x="508560" y="2680112"/>
                  </a:cubicBezTo>
                  <a:cubicBezTo>
                    <a:pt x="525182" y="2735045"/>
                    <a:pt x="604379" y="2664958"/>
                    <a:pt x="621979" y="2644121"/>
                  </a:cubicBezTo>
                  <a:cubicBezTo>
                    <a:pt x="630778" y="2633703"/>
                    <a:pt x="642511" y="2592029"/>
                    <a:pt x="635667" y="2615707"/>
                  </a:cubicBezTo>
                  <a:cubicBezTo>
                    <a:pt x="631756" y="2628967"/>
                    <a:pt x="629801" y="2643174"/>
                    <a:pt x="628823" y="2656434"/>
                  </a:cubicBezTo>
                  <a:cubicBezTo>
                    <a:pt x="627845" y="2679165"/>
                    <a:pt x="625890" y="2705684"/>
                    <a:pt x="649356" y="2718944"/>
                  </a:cubicBezTo>
                  <a:cubicBezTo>
                    <a:pt x="687488" y="2740728"/>
                    <a:pt x="736375" y="2676323"/>
                    <a:pt x="765707" y="2626125"/>
                  </a:cubicBezTo>
                  <a:cubicBezTo>
                    <a:pt x="764729" y="2656434"/>
                    <a:pt x="768641" y="2690530"/>
                    <a:pt x="784284" y="2705684"/>
                  </a:cubicBezTo>
                  <a:cubicBezTo>
                    <a:pt x="752996" y="2787137"/>
                    <a:pt x="820461" y="2777666"/>
                    <a:pt x="878147" y="2744517"/>
                  </a:cubicBezTo>
                  <a:cubicBezTo>
                    <a:pt x="875214" y="2747358"/>
                    <a:pt x="873259" y="2751146"/>
                    <a:pt x="870326" y="2754935"/>
                  </a:cubicBezTo>
                  <a:cubicBezTo>
                    <a:pt x="884014" y="2740728"/>
                    <a:pt x="896725" y="2724627"/>
                    <a:pt x="908458" y="2711367"/>
                  </a:cubicBezTo>
                  <a:cubicBezTo>
                    <a:pt x="911391" y="2708526"/>
                    <a:pt x="917257" y="2708526"/>
                    <a:pt x="917257" y="2713261"/>
                  </a:cubicBezTo>
                  <a:cubicBezTo>
                    <a:pt x="923124" y="2752094"/>
                    <a:pt x="951478" y="2784296"/>
                    <a:pt x="987655" y="2801344"/>
                  </a:cubicBezTo>
                  <a:cubicBezTo>
                    <a:pt x="999388" y="2807027"/>
                    <a:pt x="1014055" y="2811763"/>
                    <a:pt x="1026765" y="2806080"/>
                  </a:cubicBezTo>
                  <a:cubicBezTo>
                    <a:pt x="1046320" y="2797556"/>
                    <a:pt x="1032631" y="2763459"/>
                    <a:pt x="1027743" y="2751146"/>
                  </a:cubicBezTo>
                  <a:cubicBezTo>
                    <a:pt x="1025787" y="2746410"/>
                    <a:pt x="1032631" y="2740728"/>
                    <a:pt x="1036542" y="2745464"/>
                  </a:cubicBezTo>
                  <a:cubicBezTo>
                    <a:pt x="1064897" y="2781454"/>
                    <a:pt x="1159739" y="2844912"/>
                    <a:pt x="1168538" y="2762512"/>
                  </a:cubicBezTo>
                  <a:cubicBezTo>
                    <a:pt x="1173427" y="2713261"/>
                    <a:pt x="1151916" y="2663063"/>
                    <a:pt x="1140183" y="2616654"/>
                  </a:cubicBezTo>
                  <a:cubicBezTo>
                    <a:pt x="1139206" y="2611918"/>
                    <a:pt x="1145072" y="2609077"/>
                    <a:pt x="1148005" y="2611918"/>
                  </a:cubicBezTo>
                  <a:cubicBezTo>
                    <a:pt x="1189070" y="2641279"/>
                    <a:pt x="1245780" y="2649804"/>
                    <a:pt x="1293689" y="2633703"/>
                  </a:cubicBezTo>
                  <a:cubicBezTo>
                    <a:pt x="1312266" y="2627072"/>
                    <a:pt x="1330844" y="2614760"/>
                    <a:pt x="1335732" y="2594870"/>
                  </a:cubicBezTo>
                  <a:cubicBezTo>
                    <a:pt x="1341599" y="2567404"/>
                    <a:pt x="1317155" y="2541831"/>
                    <a:pt x="1298578" y="2524783"/>
                  </a:cubicBezTo>
                  <a:cubicBezTo>
                    <a:pt x="1294667" y="2520994"/>
                    <a:pt x="1299556" y="2515312"/>
                    <a:pt x="1304444" y="2517205"/>
                  </a:cubicBezTo>
                  <a:cubicBezTo>
                    <a:pt x="1323022" y="2524783"/>
                    <a:pt x="1348443" y="2532360"/>
                    <a:pt x="1367020" y="2519100"/>
                  </a:cubicBezTo>
                  <a:cubicBezTo>
                    <a:pt x="1391464" y="2502051"/>
                    <a:pt x="1349421" y="2472691"/>
                    <a:pt x="1336710" y="2465113"/>
                  </a:cubicBezTo>
                  <a:cubicBezTo>
                    <a:pt x="1331822" y="2462272"/>
                    <a:pt x="1335732" y="2456589"/>
                    <a:pt x="1340621" y="2455642"/>
                  </a:cubicBezTo>
                  <a:cubicBezTo>
                    <a:pt x="1384619" y="2454695"/>
                    <a:pt x="1429596" y="2439541"/>
                    <a:pt x="1464794" y="2413968"/>
                  </a:cubicBezTo>
                  <a:cubicBezTo>
                    <a:pt x="1479461" y="2403550"/>
                    <a:pt x="1495105" y="2387449"/>
                    <a:pt x="1493149" y="2367559"/>
                  </a:cubicBezTo>
                  <a:cubicBezTo>
                    <a:pt x="1491194" y="2342934"/>
                    <a:pt x="1455017" y="2328727"/>
                    <a:pt x="1435463" y="2321150"/>
                  </a:cubicBezTo>
                  <a:cubicBezTo>
                    <a:pt x="1430574" y="2319256"/>
                    <a:pt x="1431551" y="2312626"/>
                    <a:pt x="1436440" y="2311679"/>
                  </a:cubicBezTo>
                  <a:cubicBezTo>
                    <a:pt x="1481417" y="2305049"/>
                    <a:pt x="1528348" y="2274741"/>
                    <a:pt x="1564525" y="2249168"/>
                  </a:cubicBezTo>
                  <a:cubicBezTo>
                    <a:pt x="1582124" y="2236855"/>
                    <a:pt x="1601679" y="2221701"/>
                    <a:pt x="1611456" y="2201812"/>
                  </a:cubicBezTo>
                  <a:cubicBezTo>
                    <a:pt x="1624167" y="2177186"/>
                    <a:pt x="1586035" y="2171504"/>
                    <a:pt x="1569414" y="2170556"/>
                  </a:cubicBezTo>
                  <a:cubicBezTo>
                    <a:pt x="1562569" y="2169609"/>
                    <a:pt x="1563547" y="2160138"/>
                    <a:pt x="1570391" y="2160138"/>
                  </a:cubicBezTo>
                  <a:cubicBezTo>
                    <a:pt x="1622211" y="2168662"/>
                    <a:pt x="1655455" y="2118464"/>
                    <a:pt x="1623189" y="2076791"/>
                  </a:cubicBezTo>
                  <a:cubicBezTo>
                    <a:pt x="1619278" y="2072055"/>
                    <a:pt x="1627100" y="2065425"/>
                    <a:pt x="1631012" y="2070161"/>
                  </a:cubicBezTo>
                  <a:cubicBezTo>
                    <a:pt x="1636878" y="2077738"/>
                    <a:pt x="1664254" y="2117517"/>
                    <a:pt x="1675010" y="2101416"/>
                  </a:cubicBezTo>
                  <a:cubicBezTo>
                    <a:pt x="1683810" y="2089104"/>
                    <a:pt x="1681854" y="2065425"/>
                    <a:pt x="1680877" y="2051218"/>
                  </a:cubicBezTo>
                  <a:cubicBezTo>
                    <a:pt x="1680877" y="2016175"/>
                    <a:pt x="1672077" y="1979236"/>
                    <a:pt x="1675010" y="1944193"/>
                  </a:cubicBezTo>
                  <a:cubicBezTo>
                    <a:pt x="1675010" y="1940404"/>
                    <a:pt x="1679899" y="1938510"/>
                    <a:pt x="1682832" y="1940404"/>
                  </a:cubicBezTo>
                  <a:cubicBezTo>
                    <a:pt x="1685765" y="1942298"/>
                    <a:pt x="1689676" y="1945140"/>
                    <a:pt x="1692609" y="1947034"/>
                  </a:cubicBezTo>
                  <a:cubicBezTo>
                    <a:pt x="1691632" y="1949875"/>
                    <a:pt x="1690654" y="1953664"/>
                    <a:pt x="1689676" y="1956505"/>
                  </a:cubicBezTo>
                  <a:cubicBezTo>
                    <a:pt x="1681854" y="1983972"/>
                    <a:pt x="1677943" y="2036064"/>
                    <a:pt x="1701409" y="2059742"/>
                  </a:cubicBezTo>
                  <a:cubicBezTo>
                    <a:pt x="1730741" y="2088156"/>
                    <a:pt x="1776695" y="2037011"/>
                    <a:pt x="1813850" y="1983025"/>
                  </a:cubicBezTo>
                  <a:cubicBezTo>
                    <a:pt x="1784517" y="2074896"/>
                    <a:pt x="1765940" y="2181922"/>
                    <a:pt x="1834383" y="2251063"/>
                  </a:cubicBezTo>
                  <a:cubicBezTo>
                    <a:pt x="1880336" y="2297472"/>
                    <a:pt x="1940956" y="2162980"/>
                    <a:pt x="1977133" y="2074896"/>
                  </a:cubicBezTo>
                  <a:cubicBezTo>
                    <a:pt x="1973222" y="2123200"/>
                    <a:pt x="1967356" y="2170556"/>
                    <a:pt x="1969311" y="2219807"/>
                  </a:cubicBezTo>
                  <a:cubicBezTo>
                    <a:pt x="1970289" y="2252957"/>
                    <a:pt x="1969311" y="2299366"/>
                    <a:pt x="1999621" y="2319256"/>
                  </a:cubicBezTo>
                  <a:cubicBezTo>
                    <a:pt x="2035798" y="2342934"/>
                    <a:pt x="2063175" y="2281371"/>
                    <a:pt x="2081752" y="2232120"/>
                  </a:cubicBezTo>
                  <a:cubicBezTo>
                    <a:pt x="2079796" y="2268111"/>
                    <a:pt x="2082730" y="2308837"/>
                    <a:pt x="2108151" y="2313573"/>
                  </a:cubicBezTo>
                  <a:cubicBezTo>
                    <a:pt x="2130639" y="2317362"/>
                    <a:pt x="2148239" y="2301260"/>
                    <a:pt x="2161927" y="2275688"/>
                  </a:cubicBezTo>
                  <a:cubicBezTo>
                    <a:pt x="2160949" y="2278529"/>
                    <a:pt x="2160949" y="2282318"/>
                    <a:pt x="2160949" y="2285159"/>
                  </a:cubicBezTo>
                  <a:cubicBezTo>
                    <a:pt x="2159971" y="2317362"/>
                    <a:pt x="2174637" y="2333463"/>
                    <a:pt x="2197126" y="2339146"/>
                  </a:cubicBezTo>
                  <a:cubicBezTo>
                    <a:pt x="2200059" y="2345775"/>
                    <a:pt x="2202992" y="2353352"/>
                    <a:pt x="2206903" y="2359982"/>
                  </a:cubicBezTo>
                  <a:cubicBezTo>
                    <a:pt x="2203970" y="2364718"/>
                    <a:pt x="2202014" y="2370401"/>
                    <a:pt x="2203970" y="2376083"/>
                  </a:cubicBezTo>
                  <a:cubicBezTo>
                    <a:pt x="2206903" y="2386502"/>
                    <a:pt x="2214725" y="2391238"/>
                    <a:pt x="2226458" y="2393132"/>
                  </a:cubicBezTo>
                  <a:cubicBezTo>
                    <a:pt x="2227436" y="2395026"/>
                    <a:pt x="2229392" y="2396920"/>
                    <a:pt x="2230369" y="2398814"/>
                  </a:cubicBezTo>
                  <a:cubicBezTo>
                    <a:pt x="2224503" y="2412074"/>
                    <a:pt x="2229392" y="2420599"/>
                    <a:pt x="2246013" y="2418704"/>
                  </a:cubicBezTo>
                  <a:cubicBezTo>
                    <a:pt x="2246990" y="2419651"/>
                    <a:pt x="2246990" y="2419651"/>
                    <a:pt x="2247968" y="2420599"/>
                  </a:cubicBezTo>
                  <a:cubicBezTo>
                    <a:pt x="2240146" y="2427229"/>
                    <a:pt x="2233302" y="2432911"/>
                    <a:pt x="2225481" y="2438594"/>
                  </a:cubicBezTo>
                  <a:cubicBezTo>
                    <a:pt x="2210814" y="2449959"/>
                    <a:pt x="2202014" y="2463219"/>
                    <a:pt x="2197126" y="2479321"/>
                  </a:cubicBezTo>
                  <a:cubicBezTo>
                    <a:pt x="2188326" y="2508681"/>
                    <a:pt x="2220592" y="2503946"/>
                    <a:pt x="2248946" y="2494475"/>
                  </a:cubicBezTo>
                  <a:cubicBezTo>
                    <a:pt x="2232325" y="2507734"/>
                    <a:pt x="2223525" y="2523835"/>
                    <a:pt x="2246013" y="2533307"/>
                  </a:cubicBezTo>
                  <a:cubicBezTo>
                    <a:pt x="2264590" y="2541831"/>
                    <a:pt x="2301745" y="2526677"/>
                    <a:pt x="2318366" y="2519100"/>
                  </a:cubicBezTo>
                  <a:cubicBezTo>
                    <a:pt x="2321299" y="2517205"/>
                    <a:pt x="2325210" y="2516259"/>
                    <a:pt x="2328143" y="2514364"/>
                  </a:cubicBezTo>
                  <a:cubicBezTo>
                    <a:pt x="2322277" y="2522888"/>
                    <a:pt x="2316411" y="2530466"/>
                    <a:pt x="2309567" y="2538990"/>
                  </a:cubicBezTo>
                  <a:cubicBezTo>
                    <a:pt x="2293922" y="2557932"/>
                    <a:pt x="2286100" y="2609077"/>
                    <a:pt x="2327166" y="2592976"/>
                  </a:cubicBezTo>
                  <a:cubicBezTo>
                    <a:pt x="2330099" y="2592029"/>
                    <a:pt x="2333032" y="2590134"/>
                    <a:pt x="2335966" y="2588240"/>
                  </a:cubicBezTo>
                  <a:cubicBezTo>
                    <a:pt x="2336944" y="2614760"/>
                    <a:pt x="2346721" y="2642226"/>
                    <a:pt x="2366275" y="2652645"/>
                  </a:cubicBezTo>
                  <a:cubicBezTo>
                    <a:pt x="2385831" y="2663063"/>
                    <a:pt x="2396586" y="2650751"/>
                    <a:pt x="2402452" y="2632755"/>
                  </a:cubicBezTo>
                  <a:cubicBezTo>
                    <a:pt x="2405385" y="2639385"/>
                    <a:pt x="2410274" y="2643174"/>
                    <a:pt x="2418096" y="2643174"/>
                  </a:cubicBezTo>
                  <a:cubicBezTo>
                    <a:pt x="2432762" y="2643174"/>
                    <a:pt x="2442539" y="2636544"/>
                    <a:pt x="2455251" y="2628020"/>
                  </a:cubicBezTo>
                  <a:cubicBezTo>
                    <a:pt x="2457206" y="2626125"/>
                    <a:pt x="2460139" y="2623284"/>
                    <a:pt x="2462095" y="2620443"/>
                  </a:cubicBezTo>
                  <a:cubicBezTo>
                    <a:pt x="2461117" y="2621390"/>
                    <a:pt x="2460139" y="2623284"/>
                    <a:pt x="2458184" y="2626125"/>
                  </a:cubicBezTo>
                  <a:cubicBezTo>
                    <a:pt x="2454273" y="2631808"/>
                    <a:pt x="2450362" y="2637491"/>
                    <a:pt x="2447428" y="2643174"/>
                  </a:cubicBezTo>
                  <a:cubicBezTo>
                    <a:pt x="2421030" y="2693371"/>
                    <a:pt x="2472850" y="2672535"/>
                    <a:pt x="2512937" y="2648857"/>
                  </a:cubicBezTo>
                  <a:cubicBezTo>
                    <a:pt x="2491427" y="2671588"/>
                    <a:pt x="2475783" y="2697160"/>
                    <a:pt x="2484582" y="2725574"/>
                  </a:cubicBezTo>
                  <a:cubicBezTo>
                    <a:pt x="2495338" y="2760618"/>
                    <a:pt x="2545203" y="2716103"/>
                    <a:pt x="2555958" y="2702843"/>
                  </a:cubicBezTo>
                  <a:cubicBezTo>
                    <a:pt x="2561824" y="2696213"/>
                    <a:pt x="2568669" y="2669693"/>
                    <a:pt x="2564757" y="2684847"/>
                  </a:cubicBezTo>
                  <a:cubicBezTo>
                    <a:pt x="2562802" y="2693371"/>
                    <a:pt x="2560847" y="2701896"/>
                    <a:pt x="2560847" y="2710420"/>
                  </a:cubicBezTo>
                  <a:cubicBezTo>
                    <a:pt x="2559869" y="2724627"/>
                    <a:pt x="2558891" y="2741675"/>
                    <a:pt x="2573558" y="2750199"/>
                  </a:cubicBezTo>
                  <a:cubicBezTo>
                    <a:pt x="2598001" y="2763459"/>
                    <a:pt x="2628311" y="2722732"/>
                    <a:pt x="2646888" y="2691477"/>
                  </a:cubicBezTo>
                  <a:cubicBezTo>
                    <a:pt x="2646888" y="2710420"/>
                    <a:pt x="2648844" y="2732204"/>
                    <a:pt x="2658622" y="2742623"/>
                  </a:cubicBezTo>
                  <a:cubicBezTo>
                    <a:pt x="2639066" y="2793767"/>
                    <a:pt x="2682087" y="2788084"/>
                    <a:pt x="2718264" y="2767247"/>
                  </a:cubicBezTo>
                  <a:cubicBezTo>
                    <a:pt x="2716308" y="2769142"/>
                    <a:pt x="2715330" y="2771036"/>
                    <a:pt x="2713375" y="2773877"/>
                  </a:cubicBezTo>
                  <a:cubicBezTo>
                    <a:pt x="2722174" y="2764406"/>
                    <a:pt x="2729997" y="2754935"/>
                    <a:pt x="2737819" y="2746410"/>
                  </a:cubicBezTo>
                  <a:cubicBezTo>
                    <a:pt x="2739774" y="2744517"/>
                    <a:pt x="2742708" y="2744517"/>
                    <a:pt x="2743685" y="2747358"/>
                  </a:cubicBezTo>
                  <a:cubicBezTo>
                    <a:pt x="2747596" y="2771983"/>
                    <a:pt x="2765195" y="2791873"/>
                    <a:pt x="2787684" y="2803239"/>
                  </a:cubicBezTo>
                  <a:cubicBezTo>
                    <a:pt x="2795505" y="2807027"/>
                    <a:pt x="2804305" y="2809869"/>
                    <a:pt x="2813105" y="2806080"/>
                  </a:cubicBezTo>
                  <a:cubicBezTo>
                    <a:pt x="2824838" y="2800397"/>
                    <a:pt x="2817016" y="2778613"/>
                    <a:pt x="2814083" y="2771036"/>
                  </a:cubicBezTo>
                  <a:cubicBezTo>
                    <a:pt x="2813105" y="2768195"/>
                    <a:pt x="2817016" y="2764406"/>
                    <a:pt x="2819949" y="2767247"/>
                  </a:cubicBezTo>
                  <a:cubicBezTo>
                    <a:pt x="2837548" y="2789979"/>
                    <a:pt x="2898169" y="2829758"/>
                    <a:pt x="2903058" y="2778613"/>
                  </a:cubicBezTo>
                  <a:cubicBezTo>
                    <a:pt x="2906968" y="2747358"/>
                    <a:pt x="2892303" y="2716103"/>
                    <a:pt x="2885458" y="2685795"/>
                  </a:cubicBezTo>
                  <a:cubicBezTo>
                    <a:pt x="2884480" y="2682953"/>
                    <a:pt x="2888392" y="2681059"/>
                    <a:pt x="2890347" y="2682953"/>
                  </a:cubicBezTo>
                  <a:cubicBezTo>
                    <a:pt x="2915768" y="2701896"/>
                    <a:pt x="2951945" y="2706631"/>
                    <a:pt x="2982255" y="2696213"/>
                  </a:cubicBezTo>
                  <a:cubicBezTo>
                    <a:pt x="2993988" y="2692425"/>
                    <a:pt x="3005721" y="2683900"/>
                    <a:pt x="3008654" y="2671588"/>
                  </a:cubicBezTo>
                  <a:cubicBezTo>
                    <a:pt x="3012565" y="2654539"/>
                    <a:pt x="2996921" y="2637491"/>
                    <a:pt x="2985188" y="2627072"/>
                  </a:cubicBezTo>
                  <a:cubicBezTo>
                    <a:pt x="2983233" y="2625178"/>
                    <a:pt x="2986166" y="2621390"/>
                    <a:pt x="2989099" y="2622337"/>
                  </a:cubicBezTo>
                  <a:cubicBezTo>
                    <a:pt x="3000832" y="2627072"/>
                    <a:pt x="3016476" y="2631808"/>
                    <a:pt x="3028209" y="2623284"/>
                  </a:cubicBezTo>
                  <a:cubicBezTo>
                    <a:pt x="3043853" y="2612866"/>
                    <a:pt x="3016476" y="2593923"/>
                    <a:pt x="3008654" y="2589187"/>
                  </a:cubicBezTo>
                  <a:cubicBezTo>
                    <a:pt x="3005721" y="2587293"/>
                    <a:pt x="3007677" y="2583505"/>
                    <a:pt x="3010610" y="2583505"/>
                  </a:cubicBezTo>
                  <a:cubicBezTo>
                    <a:pt x="3038964" y="2582558"/>
                    <a:pt x="3067319" y="2573086"/>
                    <a:pt x="3088829" y="2556985"/>
                  </a:cubicBezTo>
                  <a:cubicBezTo>
                    <a:pt x="3098607" y="2550355"/>
                    <a:pt x="3107406" y="2539937"/>
                    <a:pt x="3106428" y="2527624"/>
                  </a:cubicBezTo>
                  <a:cubicBezTo>
                    <a:pt x="3104473" y="2511523"/>
                    <a:pt x="3081985" y="2502999"/>
                    <a:pt x="3069274" y="2498263"/>
                  </a:cubicBezTo>
                  <a:cubicBezTo>
                    <a:pt x="3066341" y="2497316"/>
                    <a:pt x="3066341" y="2492580"/>
                    <a:pt x="3070252" y="2492580"/>
                  </a:cubicBezTo>
                  <a:cubicBezTo>
                    <a:pt x="3098607" y="2487845"/>
                    <a:pt x="3127939" y="2468902"/>
                    <a:pt x="3151404" y="2452801"/>
                  </a:cubicBezTo>
                  <a:cubicBezTo>
                    <a:pt x="3162160" y="2445224"/>
                    <a:pt x="3174871" y="2435753"/>
                    <a:pt x="3180737" y="2423440"/>
                  </a:cubicBezTo>
                  <a:cubicBezTo>
                    <a:pt x="3188559" y="2407339"/>
                    <a:pt x="3164116" y="2404497"/>
                    <a:pt x="3153360" y="2403550"/>
                  </a:cubicBezTo>
                  <a:cubicBezTo>
                    <a:pt x="3149449" y="2402603"/>
                    <a:pt x="3149449" y="2396920"/>
                    <a:pt x="3154338" y="2396920"/>
                  </a:cubicBezTo>
                  <a:cubicBezTo>
                    <a:pt x="3187581" y="2402603"/>
                    <a:pt x="3208114" y="2370401"/>
                    <a:pt x="3187581" y="2343881"/>
                  </a:cubicBezTo>
                  <a:cubicBezTo>
                    <a:pt x="3184648" y="2341040"/>
                    <a:pt x="3190514" y="2336304"/>
                    <a:pt x="3192470" y="2340092"/>
                  </a:cubicBezTo>
                  <a:cubicBezTo>
                    <a:pt x="3196381" y="2344828"/>
                    <a:pt x="3213981" y="2370401"/>
                    <a:pt x="3220825" y="2359982"/>
                  </a:cubicBezTo>
                  <a:cubicBezTo>
                    <a:pt x="3226691" y="2352405"/>
                    <a:pt x="3224735" y="2337251"/>
                    <a:pt x="3224735" y="2328727"/>
                  </a:cubicBezTo>
                  <a:cubicBezTo>
                    <a:pt x="3224735" y="2305996"/>
                    <a:pt x="3218869" y="2283265"/>
                    <a:pt x="3220825" y="2260534"/>
                  </a:cubicBezTo>
                  <a:cubicBezTo>
                    <a:pt x="3220825" y="2258639"/>
                    <a:pt x="3223758" y="2256745"/>
                    <a:pt x="3225713" y="2258639"/>
                  </a:cubicBezTo>
                  <a:cubicBezTo>
                    <a:pt x="3237446" y="2266217"/>
                    <a:pt x="3247224" y="2276635"/>
                    <a:pt x="3259934" y="2282318"/>
                  </a:cubicBezTo>
                  <a:cubicBezTo>
                    <a:pt x="3280467" y="2292736"/>
                    <a:pt x="3290245" y="2271899"/>
                    <a:pt x="3286334" y="2255798"/>
                  </a:cubicBezTo>
                  <a:cubicBezTo>
                    <a:pt x="3280467" y="2234014"/>
                    <a:pt x="3261890" y="2209389"/>
                    <a:pt x="3243313" y="2196129"/>
                  </a:cubicBezTo>
                  <a:cubicBezTo>
                    <a:pt x="3240380" y="2193288"/>
                    <a:pt x="3243313" y="2188552"/>
                    <a:pt x="3247224" y="2191393"/>
                  </a:cubicBezTo>
                  <a:cubicBezTo>
                    <a:pt x="3258957" y="2198971"/>
                    <a:pt x="3273623" y="2203706"/>
                    <a:pt x="3286334" y="2195182"/>
                  </a:cubicBezTo>
                  <a:cubicBezTo>
                    <a:pt x="3297089" y="2187605"/>
                    <a:pt x="3295133" y="2170556"/>
                    <a:pt x="3291222" y="2160138"/>
                  </a:cubicBezTo>
                  <a:cubicBezTo>
                    <a:pt x="3283401" y="2142143"/>
                    <a:pt x="3263845" y="2128883"/>
                    <a:pt x="3248202" y="2118464"/>
                  </a:cubicBezTo>
                  <a:cubicBezTo>
                    <a:pt x="3217891" y="2098575"/>
                    <a:pt x="3182693" y="2086262"/>
                    <a:pt x="3151404" y="2068267"/>
                  </a:cubicBezTo>
                  <a:cubicBezTo>
                    <a:pt x="3150427" y="2065425"/>
                    <a:pt x="3149449" y="2062584"/>
                    <a:pt x="3147494" y="2059742"/>
                  </a:cubicBezTo>
                  <a:cubicBezTo>
                    <a:pt x="3147494" y="2059742"/>
                    <a:pt x="3148471" y="2059742"/>
                    <a:pt x="3148471" y="2059742"/>
                  </a:cubicBezTo>
                  <a:cubicBezTo>
                    <a:pt x="3162160" y="2065425"/>
                    <a:pt x="3178782" y="2066372"/>
                    <a:pt x="3193447" y="2063531"/>
                  </a:cubicBezTo>
                  <a:cubicBezTo>
                    <a:pt x="3212025" y="2060689"/>
                    <a:pt x="3231580" y="2045535"/>
                    <a:pt x="3216914" y="2027540"/>
                  </a:cubicBezTo>
                  <a:cubicBezTo>
                    <a:pt x="3210070" y="2019963"/>
                    <a:pt x="3200292" y="2014280"/>
                    <a:pt x="3189537" y="2011439"/>
                  </a:cubicBezTo>
                  <a:cubicBezTo>
                    <a:pt x="3193447" y="2009545"/>
                    <a:pt x="3196381" y="2006703"/>
                    <a:pt x="3199314" y="2003862"/>
                  </a:cubicBezTo>
                  <a:cubicBezTo>
                    <a:pt x="3213981" y="1986813"/>
                    <a:pt x="3207137" y="1963135"/>
                    <a:pt x="3190514" y="1939457"/>
                  </a:cubicBezTo>
                  <a:cubicBezTo>
                    <a:pt x="3200292" y="1926197"/>
                    <a:pt x="3208114" y="1911043"/>
                    <a:pt x="3213003" y="1895889"/>
                  </a:cubicBezTo>
                  <a:cubicBezTo>
                    <a:pt x="3214958" y="1888312"/>
                    <a:pt x="3214958" y="1880735"/>
                    <a:pt x="3212025" y="1874105"/>
                  </a:cubicBezTo>
                  <a:cubicBezTo>
                    <a:pt x="3213003" y="1874105"/>
                    <a:pt x="3213003" y="1873158"/>
                    <a:pt x="3213981" y="1873158"/>
                  </a:cubicBezTo>
                  <a:cubicBezTo>
                    <a:pt x="3290245" y="1918620"/>
                    <a:pt x="3294156" y="1853268"/>
                    <a:pt x="3272645" y="1791705"/>
                  </a:cubicBezTo>
                  <a:cubicBezTo>
                    <a:pt x="3275578" y="1794546"/>
                    <a:pt x="3278512" y="1798335"/>
                    <a:pt x="3281445" y="1801176"/>
                  </a:cubicBezTo>
                  <a:cubicBezTo>
                    <a:pt x="3269712" y="1785075"/>
                    <a:pt x="3256024" y="1770868"/>
                    <a:pt x="3244291" y="1755714"/>
                  </a:cubicBezTo>
                  <a:cubicBezTo>
                    <a:pt x="3242335" y="1752873"/>
                    <a:pt x="3243313" y="1747190"/>
                    <a:pt x="3248202" y="1747190"/>
                  </a:cubicBezTo>
                  <a:cubicBezTo>
                    <a:pt x="3288289" y="1749084"/>
                    <a:pt x="3327399" y="1728247"/>
                    <a:pt x="3350864" y="1697939"/>
                  </a:cubicBezTo>
                  <a:cubicBezTo>
                    <a:pt x="3358687" y="1687521"/>
                    <a:pt x="3366509" y="1674261"/>
                    <a:pt x="3363576" y="1661948"/>
                  </a:cubicBezTo>
                  <a:cubicBezTo>
                    <a:pt x="3357709" y="1648688"/>
                    <a:pt x="3320555" y="1654371"/>
                    <a:pt x="3306866" y="1656265"/>
                  </a:cubicBezTo>
                  <a:close/>
                  <a:moveTo>
                    <a:pt x="1949757" y="1301092"/>
                  </a:moveTo>
                  <a:cubicBezTo>
                    <a:pt x="1944868" y="1352237"/>
                    <a:pt x="1891091" y="1384439"/>
                    <a:pt x="1847093" y="1402435"/>
                  </a:cubicBezTo>
                  <a:cubicBezTo>
                    <a:pt x="1830472" y="1409065"/>
                    <a:pt x="1811894" y="1415695"/>
                    <a:pt x="1793317" y="1420430"/>
                  </a:cubicBezTo>
                  <a:cubicBezTo>
                    <a:pt x="1826560" y="1427060"/>
                    <a:pt x="1858826" y="1439373"/>
                    <a:pt x="1884247" y="1457368"/>
                  </a:cubicBezTo>
                  <a:cubicBezTo>
                    <a:pt x="1945845" y="1500936"/>
                    <a:pt x="1910647" y="1569130"/>
                    <a:pt x="1862737" y="1607962"/>
                  </a:cubicBezTo>
                  <a:cubicBezTo>
                    <a:pt x="1777673" y="1678050"/>
                    <a:pt x="1670121" y="1657213"/>
                    <a:pt x="1589946" y="1596596"/>
                  </a:cubicBezTo>
                  <a:cubicBezTo>
                    <a:pt x="1572347" y="1616486"/>
                    <a:pt x="1550836" y="1628799"/>
                    <a:pt x="1523460" y="1626905"/>
                  </a:cubicBezTo>
                  <a:cubicBezTo>
                    <a:pt x="1482394" y="1625010"/>
                    <a:pt x="1459906" y="1581442"/>
                    <a:pt x="1450129" y="1547346"/>
                  </a:cubicBezTo>
                  <a:cubicBezTo>
                    <a:pt x="1442307" y="1574813"/>
                    <a:pt x="1431551" y="1602279"/>
                    <a:pt x="1410041" y="1621222"/>
                  </a:cubicBezTo>
                  <a:cubicBezTo>
                    <a:pt x="1388530" y="1639217"/>
                    <a:pt x="1352354" y="1640164"/>
                    <a:pt x="1331822" y="1622169"/>
                  </a:cubicBezTo>
                  <a:cubicBezTo>
                    <a:pt x="1308355" y="1601332"/>
                    <a:pt x="1297600" y="1571024"/>
                    <a:pt x="1284890" y="1542610"/>
                  </a:cubicBezTo>
                  <a:cubicBezTo>
                    <a:pt x="1269245" y="1582389"/>
                    <a:pt x="1231113" y="1566288"/>
                    <a:pt x="1198848" y="1537874"/>
                  </a:cubicBezTo>
                  <a:cubicBezTo>
                    <a:pt x="1205693" y="1551134"/>
                    <a:pt x="1211559" y="1564394"/>
                    <a:pt x="1217425" y="1577654"/>
                  </a:cubicBezTo>
                  <a:cubicBezTo>
                    <a:pt x="1232091" y="1611751"/>
                    <a:pt x="1247736" y="1649635"/>
                    <a:pt x="1246758" y="1686574"/>
                  </a:cubicBezTo>
                  <a:cubicBezTo>
                    <a:pt x="1245780" y="1711199"/>
                    <a:pt x="1234047" y="1745296"/>
                    <a:pt x="1208626" y="1754767"/>
                  </a:cubicBezTo>
                  <a:cubicBezTo>
                    <a:pt x="1201782" y="1757608"/>
                    <a:pt x="1195915" y="1757608"/>
                    <a:pt x="1190048" y="1757608"/>
                  </a:cubicBezTo>
                  <a:cubicBezTo>
                    <a:pt x="1214492" y="1801176"/>
                    <a:pt x="1229158" y="1857057"/>
                    <a:pt x="1193959" y="1879788"/>
                  </a:cubicBezTo>
                  <a:cubicBezTo>
                    <a:pt x="1171471" y="1893995"/>
                    <a:pt x="1143117" y="1888312"/>
                    <a:pt x="1115740" y="1875052"/>
                  </a:cubicBezTo>
                  <a:cubicBezTo>
                    <a:pt x="1121607" y="1884523"/>
                    <a:pt x="1126495" y="1893048"/>
                    <a:pt x="1131384" y="1902519"/>
                  </a:cubicBezTo>
                  <a:cubicBezTo>
                    <a:pt x="1151916" y="1939457"/>
                    <a:pt x="1178316" y="1993443"/>
                    <a:pt x="1162672" y="2036064"/>
                  </a:cubicBezTo>
                  <a:cubicBezTo>
                    <a:pt x="1130406" y="2124147"/>
                    <a:pt x="1026765" y="2067319"/>
                    <a:pt x="965167" y="2019016"/>
                  </a:cubicBezTo>
                  <a:cubicBezTo>
                    <a:pt x="974945" y="2038905"/>
                    <a:pt x="975922" y="2060689"/>
                    <a:pt x="951478" y="2073002"/>
                  </a:cubicBezTo>
                  <a:cubicBezTo>
                    <a:pt x="934857" y="2081526"/>
                    <a:pt x="916280" y="2083421"/>
                    <a:pt x="898681" y="2080579"/>
                  </a:cubicBezTo>
                  <a:cubicBezTo>
                    <a:pt x="922146" y="2102363"/>
                    <a:pt x="940724" y="2128883"/>
                    <a:pt x="937790" y="2155402"/>
                  </a:cubicBezTo>
                  <a:cubicBezTo>
                    <a:pt x="933880" y="2186658"/>
                    <a:pt x="903569" y="2182869"/>
                    <a:pt x="875214" y="2169609"/>
                  </a:cubicBezTo>
                  <a:cubicBezTo>
                    <a:pt x="895747" y="2196129"/>
                    <a:pt x="912369" y="2228331"/>
                    <a:pt x="923124" y="2256745"/>
                  </a:cubicBezTo>
                  <a:cubicBezTo>
                    <a:pt x="935835" y="2291789"/>
                    <a:pt x="950501" y="2352405"/>
                    <a:pt x="905525" y="2373242"/>
                  </a:cubicBezTo>
                  <a:cubicBezTo>
                    <a:pt x="867393" y="2391238"/>
                    <a:pt x="832194" y="2355247"/>
                    <a:pt x="812639" y="2327780"/>
                  </a:cubicBezTo>
                  <a:cubicBezTo>
                    <a:pt x="807750" y="2321150"/>
                    <a:pt x="801883" y="2313573"/>
                    <a:pt x="796995" y="2305996"/>
                  </a:cubicBezTo>
                  <a:cubicBezTo>
                    <a:pt x="796995" y="2309784"/>
                    <a:pt x="796995" y="2314520"/>
                    <a:pt x="796995" y="2318309"/>
                  </a:cubicBezTo>
                  <a:cubicBezTo>
                    <a:pt x="795039" y="2361876"/>
                    <a:pt x="787218" y="2417757"/>
                    <a:pt x="752996" y="2449959"/>
                  </a:cubicBezTo>
                  <a:cubicBezTo>
                    <a:pt x="720731" y="2481215"/>
                    <a:pt x="672821" y="2474585"/>
                    <a:pt x="644467" y="2440488"/>
                  </a:cubicBezTo>
                  <a:cubicBezTo>
                    <a:pt x="622957" y="2413968"/>
                    <a:pt x="609268" y="2381766"/>
                    <a:pt x="602423" y="2348617"/>
                  </a:cubicBezTo>
                  <a:cubicBezTo>
                    <a:pt x="596557" y="2380819"/>
                    <a:pt x="583847" y="2413021"/>
                    <a:pt x="561358" y="2432911"/>
                  </a:cubicBezTo>
                  <a:cubicBezTo>
                    <a:pt x="545715" y="2446171"/>
                    <a:pt x="528115" y="2450907"/>
                    <a:pt x="507583" y="2445224"/>
                  </a:cubicBezTo>
                  <a:cubicBezTo>
                    <a:pt x="498783" y="2443330"/>
                    <a:pt x="498783" y="2421546"/>
                    <a:pt x="498783" y="2414916"/>
                  </a:cubicBezTo>
                  <a:cubicBezTo>
                    <a:pt x="498783" y="2411127"/>
                    <a:pt x="498783" y="2407339"/>
                    <a:pt x="499761" y="2403550"/>
                  </a:cubicBezTo>
                  <a:cubicBezTo>
                    <a:pt x="489005" y="2414916"/>
                    <a:pt x="476295" y="2422493"/>
                    <a:pt x="459673" y="2421546"/>
                  </a:cubicBezTo>
                  <a:cubicBezTo>
                    <a:pt x="438162" y="2419651"/>
                    <a:pt x="424474" y="2394079"/>
                    <a:pt x="422519" y="2376083"/>
                  </a:cubicBezTo>
                  <a:cubicBezTo>
                    <a:pt x="420564" y="2354300"/>
                    <a:pt x="425452" y="2330621"/>
                    <a:pt x="433274" y="2307890"/>
                  </a:cubicBezTo>
                  <a:cubicBezTo>
                    <a:pt x="431318" y="2309784"/>
                    <a:pt x="428385" y="2312626"/>
                    <a:pt x="426430" y="2314520"/>
                  </a:cubicBezTo>
                  <a:cubicBezTo>
                    <a:pt x="406874" y="2332516"/>
                    <a:pt x="373631" y="2360929"/>
                    <a:pt x="343322" y="2349564"/>
                  </a:cubicBezTo>
                  <a:cubicBezTo>
                    <a:pt x="305190" y="2333463"/>
                    <a:pt x="308123" y="2284212"/>
                    <a:pt x="322789" y="2253904"/>
                  </a:cubicBezTo>
                  <a:cubicBezTo>
                    <a:pt x="326699" y="2245380"/>
                    <a:pt x="331588" y="2236855"/>
                    <a:pt x="336477" y="2229279"/>
                  </a:cubicBezTo>
                  <a:cubicBezTo>
                    <a:pt x="335499" y="2229279"/>
                    <a:pt x="335499" y="2230226"/>
                    <a:pt x="334522" y="2230226"/>
                  </a:cubicBezTo>
                  <a:cubicBezTo>
                    <a:pt x="309100" y="2240644"/>
                    <a:pt x="265102" y="2254851"/>
                    <a:pt x="247502" y="2224543"/>
                  </a:cubicBezTo>
                  <a:cubicBezTo>
                    <a:pt x="219148" y="2177186"/>
                    <a:pt x="276835" y="2136460"/>
                    <a:pt x="333544" y="2112782"/>
                  </a:cubicBezTo>
                  <a:cubicBezTo>
                    <a:pt x="316922" y="2111834"/>
                    <a:pt x="302256" y="2108046"/>
                    <a:pt x="292478" y="2096680"/>
                  </a:cubicBezTo>
                  <a:cubicBezTo>
                    <a:pt x="280746" y="2083421"/>
                    <a:pt x="282701" y="2073002"/>
                    <a:pt x="290523" y="2064478"/>
                  </a:cubicBezTo>
                  <a:cubicBezTo>
                    <a:pt x="265102" y="2065425"/>
                    <a:pt x="238703" y="2064478"/>
                    <a:pt x="214259" y="2060689"/>
                  </a:cubicBezTo>
                  <a:cubicBezTo>
                    <a:pt x="184927" y="2056901"/>
                    <a:pt x="130173" y="2044588"/>
                    <a:pt x="133106" y="2005756"/>
                  </a:cubicBezTo>
                  <a:cubicBezTo>
                    <a:pt x="137995" y="1952717"/>
                    <a:pt x="196660" y="1926197"/>
                    <a:pt x="244569" y="1921462"/>
                  </a:cubicBezTo>
                  <a:cubicBezTo>
                    <a:pt x="284656" y="1917673"/>
                    <a:pt x="323766" y="1922409"/>
                    <a:pt x="362876" y="1929986"/>
                  </a:cubicBezTo>
                  <a:cubicBezTo>
                    <a:pt x="323766" y="1911043"/>
                    <a:pt x="287590" y="1883576"/>
                    <a:pt x="302256" y="1850427"/>
                  </a:cubicBezTo>
                  <a:cubicBezTo>
                    <a:pt x="311056" y="1831484"/>
                    <a:pt x="328655" y="1824854"/>
                    <a:pt x="349188" y="1823907"/>
                  </a:cubicBezTo>
                  <a:cubicBezTo>
                    <a:pt x="319855" y="1806859"/>
                    <a:pt x="275857" y="1781287"/>
                    <a:pt x="269013" y="1746243"/>
                  </a:cubicBezTo>
                  <a:cubicBezTo>
                    <a:pt x="262169" y="1710252"/>
                    <a:pt x="293456" y="1689415"/>
                    <a:pt x="327677" y="1694151"/>
                  </a:cubicBezTo>
                  <a:cubicBezTo>
                    <a:pt x="357987" y="1697939"/>
                    <a:pt x="386342" y="1709305"/>
                    <a:pt x="413719" y="1722564"/>
                  </a:cubicBezTo>
                  <a:cubicBezTo>
                    <a:pt x="411763" y="1720670"/>
                    <a:pt x="410786" y="1718776"/>
                    <a:pt x="408830" y="1716882"/>
                  </a:cubicBezTo>
                  <a:cubicBezTo>
                    <a:pt x="406874" y="1714040"/>
                    <a:pt x="406874" y="1710252"/>
                    <a:pt x="409808" y="1708358"/>
                  </a:cubicBezTo>
                  <a:cubicBezTo>
                    <a:pt x="426430" y="1698886"/>
                    <a:pt x="445007" y="1695098"/>
                    <a:pt x="464562" y="1695098"/>
                  </a:cubicBezTo>
                  <a:cubicBezTo>
                    <a:pt x="446962" y="1682785"/>
                    <a:pt x="431318" y="1669525"/>
                    <a:pt x="415675" y="1657213"/>
                  </a:cubicBezTo>
                  <a:cubicBezTo>
                    <a:pt x="383409" y="1630693"/>
                    <a:pt x="324744" y="1582389"/>
                    <a:pt x="330610" y="1535980"/>
                  </a:cubicBezTo>
                  <a:cubicBezTo>
                    <a:pt x="338433" y="1476311"/>
                    <a:pt x="390253" y="1494306"/>
                    <a:pt x="442073" y="1528403"/>
                  </a:cubicBezTo>
                  <a:cubicBezTo>
                    <a:pt x="439140" y="1518932"/>
                    <a:pt x="437185" y="1508513"/>
                    <a:pt x="437185" y="1497148"/>
                  </a:cubicBezTo>
                  <a:cubicBezTo>
                    <a:pt x="437185" y="1495254"/>
                    <a:pt x="439140" y="1492412"/>
                    <a:pt x="441096" y="1491465"/>
                  </a:cubicBezTo>
                  <a:cubicBezTo>
                    <a:pt x="482161" y="1484835"/>
                    <a:pt x="518338" y="1503778"/>
                    <a:pt x="549626" y="1527456"/>
                  </a:cubicBezTo>
                  <a:cubicBezTo>
                    <a:pt x="539848" y="1509460"/>
                    <a:pt x="533982" y="1490518"/>
                    <a:pt x="541804" y="1469681"/>
                  </a:cubicBezTo>
                  <a:cubicBezTo>
                    <a:pt x="542782" y="1467787"/>
                    <a:pt x="544737" y="1465893"/>
                    <a:pt x="546692" y="1465893"/>
                  </a:cubicBezTo>
                  <a:cubicBezTo>
                    <a:pt x="571136" y="1466840"/>
                    <a:pt x="594602" y="1475364"/>
                    <a:pt x="615135" y="1488624"/>
                  </a:cubicBezTo>
                  <a:cubicBezTo>
                    <a:pt x="605357" y="1475364"/>
                    <a:pt x="595579" y="1461157"/>
                    <a:pt x="586780" y="1446950"/>
                  </a:cubicBezTo>
                  <a:cubicBezTo>
                    <a:pt x="569180" y="1418536"/>
                    <a:pt x="531048" y="1358867"/>
                    <a:pt x="559403" y="1325718"/>
                  </a:cubicBezTo>
                  <a:cubicBezTo>
                    <a:pt x="589713" y="1291621"/>
                    <a:pt x="631756" y="1324770"/>
                    <a:pt x="667933" y="1369285"/>
                  </a:cubicBezTo>
                  <a:cubicBezTo>
                    <a:pt x="656200" y="1342766"/>
                    <a:pt x="645444" y="1314352"/>
                    <a:pt x="644467" y="1285938"/>
                  </a:cubicBezTo>
                  <a:cubicBezTo>
                    <a:pt x="643489" y="1259418"/>
                    <a:pt x="659133" y="1235740"/>
                    <a:pt x="689443" y="1236688"/>
                  </a:cubicBezTo>
                  <a:cubicBezTo>
                    <a:pt x="712909" y="1237635"/>
                    <a:pt x="733442" y="1258472"/>
                    <a:pt x="749085" y="1280255"/>
                  </a:cubicBezTo>
                  <a:cubicBezTo>
                    <a:pt x="736375" y="1242370"/>
                    <a:pt x="725620" y="1201644"/>
                    <a:pt x="729531" y="1162811"/>
                  </a:cubicBezTo>
                  <a:cubicBezTo>
                    <a:pt x="732464" y="1136292"/>
                    <a:pt x="747130" y="1130609"/>
                    <a:pt x="764729" y="1134398"/>
                  </a:cubicBezTo>
                  <a:cubicBezTo>
                    <a:pt x="737353" y="1104089"/>
                    <a:pt x="720731" y="1065257"/>
                    <a:pt x="756907" y="1039685"/>
                  </a:cubicBezTo>
                  <a:cubicBezTo>
                    <a:pt x="770596" y="1030213"/>
                    <a:pt x="788195" y="1025478"/>
                    <a:pt x="806773" y="1024531"/>
                  </a:cubicBezTo>
                  <a:cubicBezTo>
                    <a:pt x="774507" y="1005588"/>
                    <a:pt x="755929" y="979068"/>
                    <a:pt x="779396" y="945919"/>
                  </a:cubicBezTo>
                  <a:cubicBezTo>
                    <a:pt x="800906" y="914664"/>
                    <a:pt x="845882" y="909928"/>
                    <a:pt x="882059" y="910875"/>
                  </a:cubicBezTo>
                  <a:cubicBezTo>
                    <a:pt x="898681" y="911822"/>
                    <a:pt x="915302" y="912769"/>
                    <a:pt x="931924" y="915611"/>
                  </a:cubicBezTo>
                  <a:cubicBezTo>
                    <a:pt x="912369" y="903298"/>
                    <a:pt x="893792" y="888144"/>
                    <a:pt x="879125" y="871096"/>
                  </a:cubicBezTo>
                  <a:cubicBezTo>
                    <a:pt x="877170" y="868254"/>
                    <a:pt x="877170" y="864466"/>
                    <a:pt x="880103" y="862572"/>
                  </a:cubicBezTo>
                  <a:cubicBezTo>
                    <a:pt x="921168" y="839840"/>
                    <a:pt x="966145" y="847418"/>
                    <a:pt x="1008188" y="863519"/>
                  </a:cubicBezTo>
                  <a:cubicBezTo>
                    <a:pt x="988633" y="852153"/>
                    <a:pt x="970056" y="840788"/>
                    <a:pt x="951478" y="827528"/>
                  </a:cubicBezTo>
                  <a:cubicBezTo>
                    <a:pt x="924102" y="807638"/>
                    <a:pt x="880103" y="776383"/>
                    <a:pt x="881081" y="738498"/>
                  </a:cubicBezTo>
                  <a:cubicBezTo>
                    <a:pt x="882059" y="701560"/>
                    <a:pt x="920191" y="676934"/>
                    <a:pt x="956367" y="683564"/>
                  </a:cubicBezTo>
                  <a:cubicBezTo>
                    <a:pt x="982767" y="688300"/>
                    <a:pt x="1007211" y="699665"/>
                    <a:pt x="1030676" y="713872"/>
                  </a:cubicBezTo>
                  <a:cubicBezTo>
                    <a:pt x="1016988" y="696824"/>
                    <a:pt x="1008188" y="676934"/>
                    <a:pt x="1010144" y="656098"/>
                  </a:cubicBezTo>
                  <a:cubicBezTo>
                    <a:pt x="1010144" y="653256"/>
                    <a:pt x="1013077" y="649468"/>
                    <a:pt x="1016988" y="651362"/>
                  </a:cubicBezTo>
                  <a:cubicBezTo>
                    <a:pt x="1030676" y="656098"/>
                    <a:pt x="1042409" y="662727"/>
                    <a:pt x="1054142" y="670304"/>
                  </a:cubicBezTo>
                  <a:cubicBezTo>
                    <a:pt x="1043387" y="652309"/>
                    <a:pt x="1032631" y="634314"/>
                    <a:pt x="1023832" y="616318"/>
                  </a:cubicBezTo>
                  <a:cubicBezTo>
                    <a:pt x="1013077" y="593587"/>
                    <a:pt x="983744" y="535812"/>
                    <a:pt x="1016988" y="516869"/>
                  </a:cubicBezTo>
                  <a:cubicBezTo>
                    <a:pt x="1045343" y="500768"/>
                    <a:pt x="1073696" y="514028"/>
                    <a:pt x="1094230" y="533918"/>
                  </a:cubicBezTo>
                  <a:cubicBezTo>
                    <a:pt x="1091296" y="495086"/>
                    <a:pt x="1091296" y="442994"/>
                    <a:pt x="1128451" y="422157"/>
                  </a:cubicBezTo>
                  <a:cubicBezTo>
                    <a:pt x="1167561" y="399426"/>
                    <a:pt x="1190048" y="426892"/>
                    <a:pt x="1201782" y="465724"/>
                  </a:cubicBezTo>
                  <a:cubicBezTo>
                    <a:pt x="1205693" y="438258"/>
                    <a:pt x="1212537" y="396584"/>
                    <a:pt x="1244802" y="386166"/>
                  </a:cubicBezTo>
                  <a:cubicBezTo>
                    <a:pt x="1277068" y="375747"/>
                    <a:pt x="1295645" y="399426"/>
                    <a:pt x="1307378" y="430681"/>
                  </a:cubicBezTo>
                  <a:cubicBezTo>
                    <a:pt x="1307378" y="428786"/>
                    <a:pt x="1307378" y="427839"/>
                    <a:pt x="1307378" y="425945"/>
                  </a:cubicBezTo>
                  <a:cubicBezTo>
                    <a:pt x="1308355" y="388060"/>
                    <a:pt x="1308355" y="345439"/>
                    <a:pt x="1323022" y="309448"/>
                  </a:cubicBezTo>
                  <a:cubicBezTo>
                    <a:pt x="1344532" y="258303"/>
                    <a:pt x="1394397" y="274404"/>
                    <a:pt x="1415907" y="316078"/>
                  </a:cubicBezTo>
                  <a:cubicBezTo>
                    <a:pt x="1448173" y="380483"/>
                    <a:pt x="1450129" y="460042"/>
                    <a:pt x="1448173" y="530129"/>
                  </a:cubicBezTo>
                  <a:cubicBezTo>
                    <a:pt x="1448173" y="540548"/>
                    <a:pt x="1448173" y="552860"/>
                    <a:pt x="1447196" y="564226"/>
                  </a:cubicBezTo>
                  <a:cubicBezTo>
                    <a:pt x="1462839" y="542442"/>
                    <a:pt x="1499016" y="503610"/>
                    <a:pt x="1520527" y="539601"/>
                  </a:cubicBezTo>
                  <a:cubicBezTo>
                    <a:pt x="1543014" y="577486"/>
                    <a:pt x="1519549" y="638102"/>
                    <a:pt x="1506837" y="675987"/>
                  </a:cubicBezTo>
                  <a:cubicBezTo>
                    <a:pt x="1509771" y="674093"/>
                    <a:pt x="1512704" y="672199"/>
                    <a:pt x="1514660" y="671252"/>
                  </a:cubicBezTo>
                  <a:cubicBezTo>
                    <a:pt x="1543014" y="657044"/>
                    <a:pt x="1575280" y="675040"/>
                    <a:pt x="1574302" y="707243"/>
                  </a:cubicBezTo>
                  <a:cubicBezTo>
                    <a:pt x="1572347" y="752705"/>
                    <a:pt x="1540081" y="796273"/>
                    <a:pt x="1512704" y="831316"/>
                  </a:cubicBezTo>
                  <a:cubicBezTo>
                    <a:pt x="1510749" y="833211"/>
                    <a:pt x="1509771" y="835105"/>
                    <a:pt x="1507815" y="836999"/>
                  </a:cubicBezTo>
                  <a:cubicBezTo>
                    <a:pt x="1518571" y="830369"/>
                    <a:pt x="1530304" y="825634"/>
                    <a:pt x="1542036" y="821845"/>
                  </a:cubicBezTo>
                  <a:cubicBezTo>
                    <a:pt x="1574302" y="812374"/>
                    <a:pt x="1605590" y="832264"/>
                    <a:pt x="1594835" y="867307"/>
                  </a:cubicBezTo>
                  <a:cubicBezTo>
                    <a:pt x="1585057" y="898562"/>
                    <a:pt x="1562569" y="926029"/>
                    <a:pt x="1538125" y="950655"/>
                  </a:cubicBezTo>
                  <a:cubicBezTo>
                    <a:pt x="1564525" y="935501"/>
                    <a:pt x="1593857" y="924135"/>
                    <a:pt x="1621234" y="935501"/>
                  </a:cubicBezTo>
                  <a:cubicBezTo>
                    <a:pt x="1634923" y="941183"/>
                    <a:pt x="1643722" y="948760"/>
                    <a:pt x="1649589" y="959179"/>
                  </a:cubicBezTo>
                  <a:cubicBezTo>
                    <a:pt x="1671099" y="931712"/>
                    <a:pt x="1698476" y="903298"/>
                    <a:pt x="1731719" y="901404"/>
                  </a:cubicBezTo>
                  <a:cubicBezTo>
                    <a:pt x="1776695" y="898562"/>
                    <a:pt x="1783539" y="944025"/>
                    <a:pt x="1777673" y="978121"/>
                  </a:cubicBezTo>
                  <a:cubicBezTo>
                    <a:pt x="1800161" y="959179"/>
                    <a:pt x="1833405" y="941183"/>
                    <a:pt x="1852959" y="969597"/>
                  </a:cubicBezTo>
                  <a:cubicBezTo>
                    <a:pt x="1876426" y="1003694"/>
                    <a:pt x="1846115" y="1057680"/>
                    <a:pt x="1827538" y="1087041"/>
                  </a:cubicBezTo>
                  <a:cubicBezTo>
                    <a:pt x="1826560" y="1088935"/>
                    <a:pt x="1825583" y="1089882"/>
                    <a:pt x="1824605" y="1091777"/>
                  </a:cubicBezTo>
                  <a:cubicBezTo>
                    <a:pt x="1849048" y="1083252"/>
                    <a:pt x="1874470" y="1080411"/>
                    <a:pt x="1897935" y="1087988"/>
                  </a:cubicBezTo>
                  <a:cubicBezTo>
                    <a:pt x="1899891" y="1088935"/>
                    <a:pt x="1901847" y="1090830"/>
                    <a:pt x="1901847" y="1092724"/>
                  </a:cubicBezTo>
                  <a:cubicBezTo>
                    <a:pt x="1901847" y="1145763"/>
                    <a:pt x="1859803" y="1184595"/>
                    <a:pt x="1811894" y="1213956"/>
                  </a:cubicBezTo>
                  <a:cubicBezTo>
                    <a:pt x="1885225" y="1203538"/>
                    <a:pt x="1957578" y="1221533"/>
                    <a:pt x="1949757" y="1301092"/>
                  </a:cubicBezTo>
                  <a:close/>
                </a:path>
              </a:pathLst>
            </a:custGeom>
            <a:solidFill>
              <a:srgbClr val="3E7C3B">
                <a:alpha val="50000"/>
              </a:srgbClr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45945C87-22B9-282D-EAC7-B1C363518B47}"/>
                </a:ext>
              </a:extLst>
            </p:cNvPr>
            <p:cNvSpPr/>
            <p:nvPr/>
          </p:nvSpPr>
          <p:spPr>
            <a:xfrm>
              <a:off x="6757181" y="-787907"/>
              <a:ext cx="2934230" cy="2809592"/>
            </a:xfrm>
            <a:custGeom>
              <a:avLst/>
              <a:gdLst>
                <a:gd name="connsiteX0" fmla="*/ 2859904 w 2934230"/>
                <a:gd name="connsiteY0" fmla="*/ 1656265 h 2809592"/>
                <a:gd name="connsiteX1" fmla="*/ 2855993 w 2934230"/>
                <a:gd name="connsiteY1" fmla="*/ 1646794 h 2809592"/>
                <a:gd name="connsiteX2" fmla="*/ 2899991 w 2934230"/>
                <a:gd name="connsiteY2" fmla="*/ 1525562 h 2809592"/>
                <a:gd name="connsiteX3" fmla="*/ 2746485 w 2934230"/>
                <a:gd name="connsiteY3" fmla="*/ 1522720 h 2809592"/>
                <a:gd name="connsiteX4" fmla="*/ 2742575 w 2934230"/>
                <a:gd name="connsiteY4" fmla="*/ 1514196 h 2809592"/>
                <a:gd name="connsiteX5" fmla="*/ 2793417 w 2934230"/>
                <a:gd name="connsiteY5" fmla="*/ 1380651 h 2809592"/>
                <a:gd name="connsiteX6" fmla="*/ 2762129 w 2934230"/>
                <a:gd name="connsiteY6" fmla="*/ 1333294 h 2809592"/>
                <a:gd name="connsiteX7" fmla="*/ 2683910 w 2934230"/>
                <a:gd name="connsiteY7" fmla="*/ 1354131 h 2809592"/>
                <a:gd name="connsiteX8" fmla="*/ 2677065 w 2934230"/>
                <a:gd name="connsiteY8" fmla="*/ 1347501 h 2809592"/>
                <a:gd name="connsiteX9" fmla="*/ 2691732 w 2934230"/>
                <a:gd name="connsiteY9" fmla="*/ 1288780 h 2809592"/>
                <a:gd name="connsiteX10" fmla="*/ 2631111 w 2934230"/>
                <a:gd name="connsiteY10" fmla="*/ 1306775 h 2809592"/>
                <a:gd name="connsiteX11" fmla="*/ 2622312 w 2934230"/>
                <a:gd name="connsiteY11" fmla="*/ 1302039 h 2809592"/>
                <a:gd name="connsiteX12" fmla="*/ 2604712 w 2934230"/>
                <a:gd name="connsiteY12" fmla="*/ 1176071 h 2809592"/>
                <a:gd name="connsiteX13" fmla="*/ 2563647 w 2934230"/>
                <a:gd name="connsiteY13" fmla="*/ 1140080 h 2809592"/>
                <a:gd name="connsiteX14" fmla="*/ 2504983 w 2934230"/>
                <a:gd name="connsiteY14" fmla="*/ 1185543 h 2809592"/>
                <a:gd name="connsiteX15" fmla="*/ 2495205 w 2934230"/>
                <a:gd name="connsiteY15" fmla="*/ 1182701 h 2809592"/>
                <a:gd name="connsiteX16" fmla="*/ 2484449 w 2934230"/>
                <a:gd name="connsiteY16" fmla="*/ 1115455 h 2809592"/>
                <a:gd name="connsiteX17" fmla="*/ 2480539 w 2934230"/>
                <a:gd name="connsiteY17" fmla="*/ 1049156 h 2809592"/>
                <a:gd name="connsiteX18" fmla="*/ 2485427 w 2934230"/>
                <a:gd name="connsiteY18" fmla="*/ 1047262 h 2809592"/>
                <a:gd name="connsiteX19" fmla="*/ 2520626 w 2934230"/>
                <a:gd name="connsiteY19" fmla="*/ 1070940 h 2809592"/>
                <a:gd name="connsiteX20" fmla="*/ 2546048 w 2934230"/>
                <a:gd name="connsiteY20" fmla="*/ 1044420 h 2809592"/>
                <a:gd name="connsiteX21" fmla="*/ 2503027 w 2934230"/>
                <a:gd name="connsiteY21" fmla="*/ 984751 h 2809592"/>
                <a:gd name="connsiteX22" fmla="*/ 2506938 w 2934230"/>
                <a:gd name="connsiteY22" fmla="*/ 980015 h 2809592"/>
                <a:gd name="connsiteX23" fmla="*/ 2546048 w 2934230"/>
                <a:gd name="connsiteY23" fmla="*/ 983804 h 2809592"/>
                <a:gd name="connsiteX24" fmla="*/ 2550936 w 2934230"/>
                <a:gd name="connsiteY24" fmla="*/ 948760 h 2809592"/>
                <a:gd name="connsiteX25" fmla="*/ 2507916 w 2934230"/>
                <a:gd name="connsiteY25" fmla="*/ 907086 h 2809592"/>
                <a:gd name="connsiteX26" fmla="*/ 2405252 w 2934230"/>
                <a:gd name="connsiteY26" fmla="*/ 854047 h 2809592"/>
                <a:gd name="connsiteX27" fmla="*/ 2408186 w 2934230"/>
                <a:gd name="connsiteY27" fmla="*/ 848365 h 2809592"/>
                <a:gd name="connsiteX28" fmla="*/ 2453162 w 2934230"/>
                <a:gd name="connsiteY28" fmla="*/ 852153 h 2809592"/>
                <a:gd name="connsiteX29" fmla="*/ 2476628 w 2934230"/>
                <a:gd name="connsiteY29" fmla="*/ 816162 h 2809592"/>
                <a:gd name="connsiteX30" fmla="*/ 2399386 w 2934230"/>
                <a:gd name="connsiteY30" fmla="*/ 785854 h 2809592"/>
                <a:gd name="connsiteX31" fmla="*/ 2398408 w 2934230"/>
                <a:gd name="connsiteY31" fmla="*/ 780171 h 2809592"/>
                <a:gd name="connsiteX32" fmla="*/ 2472717 w 2934230"/>
                <a:gd name="connsiteY32" fmla="*/ 683564 h 2809592"/>
                <a:gd name="connsiteX33" fmla="*/ 2464895 w 2934230"/>
                <a:gd name="connsiteY33" fmla="*/ 652309 h 2809592"/>
                <a:gd name="connsiteX34" fmla="*/ 2431652 w 2934230"/>
                <a:gd name="connsiteY34" fmla="*/ 658939 h 2809592"/>
                <a:gd name="connsiteX35" fmla="*/ 2384720 w 2934230"/>
                <a:gd name="connsiteY35" fmla="*/ 699665 h 2809592"/>
                <a:gd name="connsiteX36" fmla="*/ 2379831 w 2934230"/>
                <a:gd name="connsiteY36" fmla="*/ 695877 h 2809592"/>
                <a:gd name="connsiteX37" fmla="*/ 2399386 w 2934230"/>
                <a:gd name="connsiteY37" fmla="*/ 622948 h 2809592"/>
                <a:gd name="connsiteX38" fmla="*/ 2380809 w 2934230"/>
                <a:gd name="connsiteY38" fmla="*/ 583169 h 2809592"/>
                <a:gd name="connsiteX39" fmla="*/ 2343655 w 2934230"/>
                <a:gd name="connsiteY39" fmla="*/ 613477 h 2809592"/>
                <a:gd name="connsiteX40" fmla="*/ 2338766 w 2934230"/>
                <a:gd name="connsiteY40" fmla="*/ 610635 h 2809592"/>
                <a:gd name="connsiteX41" fmla="*/ 2325077 w 2934230"/>
                <a:gd name="connsiteY41" fmla="*/ 539601 h 2809592"/>
                <a:gd name="connsiteX42" fmla="*/ 2323122 w 2934230"/>
                <a:gd name="connsiteY42" fmla="*/ 542442 h 2809592"/>
                <a:gd name="connsiteX43" fmla="*/ 2296723 w 2934230"/>
                <a:gd name="connsiteY43" fmla="*/ 622948 h 2809592"/>
                <a:gd name="connsiteX44" fmla="*/ 2280101 w 2934230"/>
                <a:gd name="connsiteY44" fmla="*/ 588851 h 2809592"/>
                <a:gd name="connsiteX45" fmla="*/ 2273257 w 2934230"/>
                <a:gd name="connsiteY45" fmla="*/ 580327 h 2809592"/>
                <a:gd name="connsiteX46" fmla="*/ 2272279 w 2934230"/>
                <a:gd name="connsiteY46" fmla="*/ 583169 h 2809592"/>
                <a:gd name="connsiteX47" fmla="*/ 2268368 w 2934230"/>
                <a:gd name="connsiteY47" fmla="*/ 636208 h 2809592"/>
                <a:gd name="connsiteX48" fmla="*/ 2262502 w 2934230"/>
                <a:gd name="connsiteY48" fmla="*/ 635261 h 2809592"/>
                <a:gd name="connsiteX49" fmla="*/ 2234147 w 2934230"/>
                <a:gd name="connsiteY49" fmla="*/ 577486 h 2809592"/>
                <a:gd name="connsiteX50" fmla="*/ 2218504 w 2934230"/>
                <a:gd name="connsiteY50" fmla="*/ 637155 h 2809592"/>
                <a:gd name="connsiteX51" fmla="*/ 2212637 w 2934230"/>
                <a:gd name="connsiteY51" fmla="*/ 637155 h 2809592"/>
                <a:gd name="connsiteX52" fmla="*/ 2205792 w 2934230"/>
                <a:gd name="connsiteY52" fmla="*/ 616318 h 2809592"/>
                <a:gd name="connsiteX53" fmla="*/ 2164727 w 2934230"/>
                <a:gd name="connsiteY53" fmla="*/ 585063 h 2809592"/>
                <a:gd name="connsiteX54" fmla="*/ 2166682 w 2934230"/>
                <a:gd name="connsiteY54" fmla="*/ 538653 h 2809592"/>
                <a:gd name="connsiteX55" fmla="*/ 2157883 w 2934230"/>
                <a:gd name="connsiteY55" fmla="*/ 535812 h 2809592"/>
                <a:gd name="connsiteX56" fmla="*/ 2103130 w 2934230"/>
                <a:gd name="connsiteY56" fmla="*/ 594534 h 2809592"/>
                <a:gd name="connsiteX57" fmla="*/ 2109974 w 2934230"/>
                <a:gd name="connsiteY57" fmla="*/ 495086 h 2809592"/>
                <a:gd name="connsiteX58" fmla="*/ 2064998 w 2934230"/>
                <a:gd name="connsiteY58" fmla="*/ 515922 h 2809592"/>
                <a:gd name="connsiteX59" fmla="*/ 2058153 w 2934230"/>
                <a:gd name="connsiteY59" fmla="*/ 505504 h 2809592"/>
                <a:gd name="connsiteX60" fmla="*/ 1979933 w 2934230"/>
                <a:gd name="connsiteY60" fmla="*/ 447729 h 2809592"/>
                <a:gd name="connsiteX61" fmla="*/ 1971133 w 2934230"/>
                <a:gd name="connsiteY61" fmla="*/ 499821 h 2809592"/>
                <a:gd name="connsiteX62" fmla="*/ 1930068 w 2934230"/>
                <a:gd name="connsiteY62" fmla="*/ 457200 h 2809592"/>
                <a:gd name="connsiteX63" fmla="*/ 1879226 w 2934230"/>
                <a:gd name="connsiteY63" fmla="*/ 432575 h 2809592"/>
                <a:gd name="connsiteX64" fmla="*/ 1877270 w 2934230"/>
                <a:gd name="connsiteY64" fmla="*/ 495086 h 2809592"/>
                <a:gd name="connsiteX65" fmla="*/ 1887048 w 2934230"/>
                <a:gd name="connsiteY65" fmla="*/ 525394 h 2809592"/>
                <a:gd name="connsiteX66" fmla="*/ 1840116 w 2934230"/>
                <a:gd name="connsiteY66" fmla="*/ 495086 h 2809592"/>
                <a:gd name="connsiteX67" fmla="*/ 1789274 w 2934230"/>
                <a:gd name="connsiteY67" fmla="*/ 474249 h 2809592"/>
                <a:gd name="connsiteX68" fmla="*/ 1828383 w 2934230"/>
                <a:gd name="connsiteY68" fmla="*/ 401320 h 2809592"/>
                <a:gd name="connsiteX69" fmla="*/ 1816650 w 2934230"/>
                <a:gd name="connsiteY69" fmla="*/ 352069 h 2809592"/>
                <a:gd name="connsiteX70" fmla="*/ 1763852 w 2934230"/>
                <a:gd name="connsiteY70" fmla="*/ 361540 h 2809592"/>
                <a:gd name="connsiteX71" fmla="*/ 1689543 w 2934230"/>
                <a:gd name="connsiteY71" fmla="*/ 424998 h 2809592"/>
                <a:gd name="connsiteX72" fmla="*/ 1681721 w 2934230"/>
                <a:gd name="connsiteY72" fmla="*/ 419315 h 2809592"/>
                <a:gd name="connsiteX73" fmla="*/ 1713009 w 2934230"/>
                <a:gd name="connsiteY73" fmla="*/ 303765 h 2809592"/>
                <a:gd name="connsiteX74" fmla="*/ 1682699 w 2934230"/>
                <a:gd name="connsiteY74" fmla="*/ 241255 h 2809592"/>
                <a:gd name="connsiteX75" fmla="*/ 1624034 w 2934230"/>
                <a:gd name="connsiteY75" fmla="*/ 288611 h 2809592"/>
                <a:gd name="connsiteX76" fmla="*/ 1615234 w 2934230"/>
                <a:gd name="connsiteY76" fmla="*/ 283876 h 2809592"/>
                <a:gd name="connsiteX77" fmla="*/ 1593725 w 2934230"/>
                <a:gd name="connsiteY77" fmla="*/ 171168 h 2809592"/>
                <a:gd name="connsiteX78" fmla="*/ 1590791 w 2934230"/>
                <a:gd name="connsiteY78" fmla="*/ 174956 h 2809592"/>
                <a:gd name="connsiteX79" fmla="*/ 1548748 w 2934230"/>
                <a:gd name="connsiteY79" fmla="*/ 301871 h 2809592"/>
                <a:gd name="connsiteX80" fmla="*/ 1522349 w 2934230"/>
                <a:gd name="connsiteY80" fmla="*/ 248832 h 2809592"/>
                <a:gd name="connsiteX81" fmla="*/ 1510616 w 2934230"/>
                <a:gd name="connsiteY81" fmla="*/ 234625 h 2809592"/>
                <a:gd name="connsiteX82" fmla="*/ 1509638 w 2934230"/>
                <a:gd name="connsiteY82" fmla="*/ 239361 h 2809592"/>
                <a:gd name="connsiteX83" fmla="*/ 1502794 w 2934230"/>
                <a:gd name="connsiteY83" fmla="*/ 323655 h 2809592"/>
                <a:gd name="connsiteX84" fmla="*/ 1493016 w 2934230"/>
                <a:gd name="connsiteY84" fmla="*/ 322708 h 2809592"/>
                <a:gd name="connsiteX85" fmla="*/ 1448040 w 2934230"/>
                <a:gd name="connsiteY85" fmla="*/ 231784 h 2809592"/>
                <a:gd name="connsiteX86" fmla="*/ 1423596 w 2934230"/>
                <a:gd name="connsiteY86" fmla="*/ 326497 h 2809592"/>
                <a:gd name="connsiteX87" fmla="*/ 1413819 w 2934230"/>
                <a:gd name="connsiteY87" fmla="*/ 326497 h 2809592"/>
                <a:gd name="connsiteX88" fmla="*/ 1403064 w 2934230"/>
                <a:gd name="connsiteY88" fmla="*/ 294294 h 2809592"/>
                <a:gd name="connsiteX89" fmla="*/ 1338533 w 2934230"/>
                <a:gd name="connsiteY89" fmla="*/ 244096 h 2809592"/>
                <a:gd name="connsiteX90" fmla="*/ 1341466 w 2934230"/>
                <a:gd name="connsiteY90" fmla="*/ 170220 h 2809592"/>
                <a:gd name="connsiteX91" fmla="*/ 1326800 w 2934230"/>
                <a:gd name="connsiteY91" fmla="*/ 166432 h 2809592"/>
                <a:gd name="connsiteX92" fmla="*/ 1239781 w 2934230"/>
                <a:gd name="connsiteY92" fmla="*/ 258303 h 2809592"/>
                <a:gd name="connsiteX93" fmla="*/ 1250536 w 2934230"/>
                <a:gd name="connsiteY93" fmla="*/ 101080 h 2809592"/>
                <a:gd name="connsiteX94" fmla="*/ 1179160 w 2934230"/>
                <a:gd name="connsiteY94" fmla="*/ 134229 h 2809592"/>
                <a:gd name="connsiteX95" fmla="*/ 1168405 w 2934230"/>
                <a:gd name="connsiteY95" fmla="*/ 118128 h 2809592"/>
                <a:gd name="connsiteX96" fmla="*/ 1044232 w 2934230"/>
                <a:gd name="connsiteY96" fmla="*/ 27204 h 2809592"/>
                <a:gd name="connsiteX97" fmla="*/ 1029565 w 2934230"/>
                <a:gd name="connsiteY97" fmla="*/ 109604 h 2809592"/>
                <a:gd name="connsiteX98" fmla="*/ 964057 w 2934230"/>
                <a:gd name="connsiteY98" fmla="*/ 43305 h 2809592"/>
                <a:gd name="connsiteX99" fmla="*/ 882904 w 2934230"/>
                <a:gd name="connsiteY99" fmla="*/ 3526 h 2809592"/>
                <a:gd name="connsiteX100" fmla="*/ 879970 w 2934230"/>
                <a:gd name="connsiteY100" fmla="*/ 102974 h 2809592"/>
                <a:gd name="connsiteX101" fmla="*/ 894637 w 2934230"/>
                <a:gd name="connsiteY101" fmla="*/ 151278 h 2809592"/>
                <a:gd name="connsiteX102" fmla="*/ 820328 w 2934230"/>
                <a:gd name="connsiteY102" fmla="*/ 102974 h 2809592"/>
                <a:gd name="connsiteX103" fmla="*/ 668777 w 2934230"/>
                <a:gd name="connsiteY103" fmla="*/ 76455 h 2809592"/>
                <a:gd name="connsiteX104" fmla="*/ 656067 w 2934230"/>
                <a:gd name="connsiteY104" fmla="*/ 96344 h 2809592"/>
                <a:gd name="connsiteX105" fmla="*/ 659000 w 2934230"/>
                <a:gd name="connsiteY105" fmla="*/ 95397 h 2809592"/>
                <a:gd name="connsiteX106" fmla="*/ 792951 w 2934230"/>
                <a:gd name="connsiteY106" fmla="*/ 179691 h 2809592"/>
                <a:gd name="connsiteX107" fmla="*/ 814462 w 2934230"/>
                <a:gd name="connsiteY107" fmla="*/ 125705 h 2809592"/>
                <a:gd name="connsiteX108" fmla="*/ 858460 w 2934230"/>
                <a:gd name="connsiteY108" fmla="*/ 177798 h 2809592"/>
                <a:gd name="connsiteX109" fmla="*/ 882904 w 2934230"/>
                <a:gd name="connsiteY109" fmla="*/ 163590 h 2809592"/>
                <a:gd name="connsiteX110" fmla="*/ 948412 w 2934230"/>
                <a:gd name="connsiteY110" fmla="*/ 210000 h 2809592"/>
                <a:gd name="connsiteX111" fmla="*/ 1021743 w 2934230"/>
                <a:gd name="connsiteY111" fmla="*/ 432575 h 2809592"/>
                <a:gd name="connsiteX112" fmla="*/ 1064764 w 2934230"/>
                <a:gd name="connsiteY112" fmla="*/ 285770 h 2809592"/>
                <a:gd name="connsiteX113" fmla="*/ 1072586 w 2934230"/>
                <a:gd name="connsiteY113" fmla="*/ 285770 h 2809592"/>
                <a:gd name="connsiteX114" fmla="*/ 1106807 w 2934230"/>
                <a:gd name="connsiteY114" fmla="*/ 378589 h 2809592"/>
                <a:gd name="connsiteX115" fmla="*/ 1142006 w 2934230"/>
                <a:gd name="connsiteY115" fmla="*/ 311343 h 2809592"/>
                <a:gd name="connsiteX116" fmla="*/ 1148850 w 2934230"/>
                <a:gd name="connsiteY116" fmla="*/ 310395 h 2809592"/>
                <a:gd name="connsiteX117" fmla="*/ 1203604 w 2934230"/>
                <a:gd name="connsiteY117" fmla="*/ 449623 h 2809592"/>
                <a:gd name="connsiteX118" fmla="*/ 1198716 w 2934230"/>
                <a:gd name="connsiteY118" fmla="*/ 543389 h 2809592"/>
                <a:gd name="connsiteX119" fmla="*/ 1294534 w 2934230"/>
                <a:gd name="connsiteY119" fmla="*/ 439205 h 2809592"/>
                <a:gd name="connsiteX120" fmla="*/ 1299423 w 2934230"/>
                <a:gd name="connsiteY120" fmla="*/ 442046 h 2809592"/>
                <a:gd name="connsiteX121" fmla="*/ 1313111 w 2934230"/>
                <a:gd name="connsiteY121" fmla="*/ 528235 h 2809592"/>
                <a:gd name="connsiteX122" fmla="*/ 1388398 w 2934230"/>
                <a:gd name="connsiteY122" fmla="*/ 499821 h 2809592"/>
                <a:gd name="connsiteX123" fmla="*/ 1401109 w 2934230"/>
                <a:gd name="connsiteY123" fmla="*/ 596428 h 2809592"/>
                <a:gd name="connsiteX124" fmla="*/ 1474440 w 2934230"/>
                <a:gd name="connsiteY124" fmla="*/ 559490 h 2809592"/>
                <a:gd name="connsiteX125" fmla="*/ 1538970 w 2934230"/>
                <a:gd name="connsiteY125" fmla="*/ 609688 h 2809592"/>
                <a:gd name="connsiteX126" fmla="*/ 1513549 w 2934230"/>
                <a:gd name="connsiteY126" fmla="*/ 696824 h 2809592"/>
                <a:gd name="connsiteX127" fmla="*/ 1588836 w 2934230"/>
                <a:gd name="connsiteY127" fmla="*/ 717661 h 2809592"/>
                <a:gd name="connsiteX128" fmla="*/ 1569281 w 2934230"/>
                <a:gd name="connsiteY128" fmla="*/ 815215 h 2809592"/>
                <a:gd name="connsiteX129" fmla="*/ 1625990 w 2934230"/>
                <a:gd name="connsiteY129" fmla="*/ 814268 h 2809592"/>
                <a:gd name="connsiteX130" fmla="*/ 1659233 w 2934230"/>
                <a:gd name="connsiteY130" fmla="*/ 846470 h 2809592"/>
                <a:gd name="connsiteX131" fmla="*/ 1719853 w 2934230"/>
                <a:gd name="connsiteY131" fmla="*/ 790590 h 2809592"/>
                <a:gd name="connsiteX132" fmla="*/ 1757986 w 2934230"/>
                <a:gd name="connsiteY132" fmla="*/ 797220 h 2809592"/>
                <a:gd name="connsiteX133" fmla="*/ 1820561 w 2934230"/>
                <a:gd name="connsiteY133" fmla="*/ 727132 h 2809592"/>
                <a:gd name="connsiteX134" fmla="*/ 1826428 w 2934230"/>
                <a:gd name="connsiteY134" fmla="*/ 728079 h 2809592"/>
                <a:gd name="connsiteX135" fmla="*/ 1864560 w 2934230"/>
                <a:gd name="connsiteY135" fmla="*/ 857836 h 2809592"/>
                <a:gd name="connsiteX136" fmla="*/ 1859671 w 2934230"/>
                <a:gd name="connsiteY136" fmla="*/ 903298 h 2809592"/>
                <a:gd name="connsiteX137" fmla="*/ 1940824 w 2934230"/>
                <a:gd name="connsiteY137" fmla="*/ 828475 h 2809592"/>
                <a:gd name="connsiteX138" fmla="*/ 1943757 w 2934230"/>
                <a:gd name="connsiteY138" fmla="*/ 943077 h 2809592"/>
                <a:gd name="connsiteX139" fmla="*/ 1933979 w 2934230"/>
                <a:gd name="connsiteY139" fmla="*/ 976227 h 2809592"/>
                <a:gd name="connsiteX140" fmla="*/ 1960379 w 2934230"/>
                <a:gd name="connsiteY140" fmla="*/ 946866 h 2809592"/>
                <a:gd name="connsiteX141" fmla="*/ 2043487 w 2934230"/>
                <a:gd name="connsiteY141" fmla="*/ 947813 h 2809592"/>
                <a:gd name="connsiteX142" fmla="*/ 2002422 w 2934230"/>
                <a:gd name="connsiteY142" fmla="*/ 1071887 h 2809592"/>
                <a:gd name="connsiteX143" fmla="*/ 1946690 w 2934230"/>
                <a:gd name="connsiteY143" fmla="*/ 1155234 h 2809592"/>
                <a:gd name="connsiteX144" fmla="*/ 2065975 w 2934230"/>
                <a:gd name="connsiteY144" fmla="*/ 1105984 h 2809592"/>
                <a:gd name="connsiteX145" fmla="*/ 2084552 w 2934230"/>
                <a:gd name="connsiteY145" fmla="*/ 1177965 h 2809592"/>
                <a:gd name="connsiteX146" fmla="*/ 1958423 w 2934230"/>
                <a:gd name="connsiteY146" fmla="*/ 1257524 h 2809592"/>
                <a:gd name="connsiteX147" fmla="*/ 1999488 w 2934230"/>
                <a:gd name="connsiteY147" fmla="*/ 1327612 h 2809592"/>
                <a:gd name="connsiteX148" fmla="*/ 1889003 w 2934230"/>
                <a:gd name="connsiteY148" fmla="*/ 1363603 h 2809592"/>
                <a:gd name="connsiteX149" fmla="*/ 1834250 w 2934230"/>
                <a:gd name="connsiteY149" fmla="*/ 1357920 h 2809592"/>
                <a:gd name="connsiteX150" fmla="*/ 1894869 w 2934230"/>
                <a:gd name="connsiteY150" fmla="*/ 1419483 h 2809592"/>
                <a:gd name="connsiteX151" fmla="*/ 1903669 w 2934230"/>
                <a:gd name="connsiteY151" fmla="*/ 1461157 h 2809592"/>
                <a:gd name="connsiteX152" fmla="*/ 2058153 w 2934230"/>
                <a:gd name="connsiteY152" fmla="*/ 1444109 h 2809592"/>
                <a:gd name="connsiteX153" fmla="*/ 2078686 w 2934230"/>
                <a:gd name="connsiteY153" fmla="*/ 1481994 h 2809592"/>
                <a:gd name="connsiteX154" fmla="*/ 2096285 w 2934230"/>
                <a:gd name="connsiteY154" fmla="*/ 1476311 h 2809592"/>
                <a:gd name="connsiteX155" fmla="*/ 2131484 w 2934230"/>
                <a:gd name="connsiteY155" fmla="*/ 1506619 h 2809592"/>
                <a:gd name="connsiteX156" fmla="*/ 2168638 w 2934230"/>
                <a:gd name="connsiteY156" fmla="*/ 1454527 h 2809592"/>
                <a:gd name="connsiteX157" fmla="*/ 2231214 w 2934230"/>
                <a:gd name="connsiteY157" fmla="*/ 1477258 h 2809592"/>
                <a:gd name="connsiteX158" fmla="*/ 2223392 w 2934230"/>
                <a:gd name="connsiteY158" fmla="*/ 1571971 h 2809592"/>
                <a:gd name="connsiteX159" fmla="*/ 2288901 w 2934230"/>
                <a:gd name="connsiteY159" fmla="*/ 1560605 h 2809592"/>
                <a:gd name="connsiteX160" fmla="*/ 2298679 w 2934230"/>
                <a:gd name="connsiteY160" fmla="*/ 1667631 h 2809592"/>
                <a:gd name="connsiteX161" fmla="*/ 2261524 w 2934230"/>
                <a:gd name="connsiteY161" fmla="*/ 1761397 h 2809592"/>
                <a:gd name="connsiteX162" fmla="*/ 2427741 w 2934230"/>
                <a:gd name="connsiteY162" fmla="*/ 1806859 h 2809592"/>
                <a:gd name="connsiteX163" fmla="*/ 2292812 w 2934230"/>
                <a:gd name="connsiteY163" fmla="*/ 1895889 h 2809592"/>
                <a:gd name="connsiteX164" fmla="*/ 2401341 w 2934230"/>
                <a:gd name="connsiteY164" fmla="*/ 2064478 h 2809592"/>
                <a:gd name="connsiteX165" fmla="*/ 2331922 w 2934230"/>
                <a:gd name="connsiteY165" fmla="*/ 2100469 h 2809592"/>
                <a:gd name="connsiteX166" fmla="*/ 2328988 w 2934230"/>
                <a:gd name="connsiteY166" fmla="*/ 2144984 h 2809592"/>
                <a:gd name="connsiteX167" fmla="*/ 2243924 w 2934230"/>
                <a:gd name="connsiteY167" fmla="*/ 2179081 h 2809592"/>
                <a:gd name="connsiteX168" fmla="*/ 2209703 w 2934230"/>
                <a:gd name="connsiteY168" fmla="*/ 2159191 h 2809592"/>
                <a:gd name="connsiteX169" fmla="*/ 2221437 w 2934230"/>
                <a:gd name="connsiteY169" fmla="*/ 2245380 h 2809592"/>
                <a:gd name="connsiteX170" fmla="*/ 2215570 w 2934230"/>
                <a:gd name="connsiteY170" fmla="*/ 2251063 h 2809592"/>
                <a:gd name="connsiteX171" fmla="*/ 2175482 w 2934230"/>
                <a:gd name="connsiteY171" fmla="*/ 2238750 h 2809592"/>
                <a:gd name="connsiteX172" fmla="*/ 2180372 w 2934230"/>
                <a:gd name="connsiteY172" fmla="*/ 2319256 h 2809592"/>
                <a:gd name="connsiteX173" fmla="*/ 2175482 w 2934230"/>
                <a:gd name="connsiteY173" fmla="*/ 2323044 h 2809592"/>
                <a:gd name="connsiteX174" fmla="*/ 2107041 w 2934230"/>
                <a:gd name="connsiteY174" fmla="*/ 2284212 h 2809592"/>
                <a:gd name="connsiteX175" fmla="*/ 2078686 w 2934230"/>
                <a:gd name="connsiteY175" fmla="*/ 2424387 h 2809592"/>
                <a:gd name="connsiteX176" fmla="*/ 1975044 w 2934230"/>
                <a:gd name="connsiteY176" fmla="*/ 2237803 h 2809592"/>
                <a:gd name="connsiteX177" fmla="*/ 1921269 w 2934230"/>
                <a:gd name="connsiteY177" fmla="*/ 2252957 h 2809592"/>
                <a:gd name="connsiteX178" fmla="*/ 1882159 w 2934230"/>
                <a:gd name="connsiteY178" fmla="*/ 2084368 h 2809592"/>
                <a:gd name="connsiteX179" fmla="*/ 1860648 w 2934230"/>
                <a:gd name="connsiteY179" fmla="*/ 2162980 h 2809592"/>
                <a:gd name="connsiteX180" fmla="*/ 1803939 w 2934230"/>
                <a:gd name="connsiteY180" fmla="*/ 2218860 h 2809592"/>
                <a:gd name="connsiteX181" fmla="*/ 1746252 w 2934230"/>
                <a:gd name="connsiteY181" fmla="*/ 2134566 h 2809592"/>
                <a:gd name="connsiteX182" fmla="*/ 1761896 w 2934230"/>
                <a:gd name="connsiteY182" fmla="*/ 2055954 h 2809592"/>
                <a:gd name="connsiteX183" fmla="*/ 1735497 w 2934230"/>
                <a:gd name="connsiteY183" fmla="*/ 2089104 h 2809592"/>
                <a:gd name="connsiteX184" fmla="*/ 1681721 w 2934230"/>
                <a:gd name="connsiteY184" fmla="*/ 2116570 h 2809592"/>
                <a:gd name="connsiteX185" fmla="*/ 1671944 w 2934230"/>
                <a:gd name="connsiteY185" fmla="*/ 2008597 h 2809592"/>
                <a:gd name="connsiteX186" fmla="*/ 1726697 w 2934230"/>
                <a:gd name="connsiteY186" fmla="*/ 1882629 h 2809592"/>
                <a:gd name="connsiteX187" fmla="*/ 1695409 w 2934230"/>
                <a:gd name="connsiteY187" fmla="*/ 1917673 h 2809592"/>
                <a:gd name="connsiteX188" fmla="*/ 1608390 w 2934230"/>
                <a:gd name="connsiteY188" fmla="*/ 1972606 h 2809592"/>
                <a:gd name="connsiteX189" fmla="*/ 1558526 w 2934230"/>
                <a:gd name="connsiteY189" fmla="*/ 1888312 h 2809592"/>
                <a:gd name="connsiteX190" fmla="*/ 1545814 w 2934230"/>
                <a:gd name="connsiteY190" fmla="*/ 1896836 h 2809592"/>
                <a:gd name="connsiteX191" fmla="*/ 1498883 w 2934230"/>
                <a:gd name="connsiteY191" fmla="*/ 1858951 h 2809592"/>
                <a:gd name="connsiteX192" fmla="*/ 1519416 w 2934230"/>
                <a:gd name="connsiteY192" fmla="*/ 1769921 h 2809592"/>
                <a:gd name="connsiteX193" fmla="*/ 1456840 w 2934230"/>
                <a:gd name="connsiteY193" fmla="*/ 1810647 h 2809592"/>
                <a:gd name="connsiteX194" fmla="*/ 1377642 w 2934230"/>
                <a:gd name="connsiteY194" fmla="*/ 1759502 h 2809592"/>
                <a:gd name="connsiteX195" fmla="*/ 1365910 w 2934230"/>
                <a:gd name="connsiteY195" fmla="*/ 1677102 h 2809592"/>
                <a:gd name="connsiteX196" fmla="*/ 1336577 w 2934230"/>
                <a:gd name="connsiteY196" fmla="*/ 1755714 h 2809592"/>
                <a:gd name="connsiteX197" fmla="*/ 1269113 w 2934230"/>
                <a:gd name="connsiteY197" fmla="*/ 1833379 h 2809592"/>
                <a:gd name="connsiteX198" fmla="*/ 1224136 w 2934230"/>
                <a:gd name="connsiteY198" fmla="*/ 1785075 h 2809592"/>
                <a:gd name="connsiteX199" fmla="*/ 1167428 w 2934230"/>
                <a:gd name="connsiteY199" fmla="*/ 1826749 h 2809592"/>
                <a:gd name="connsiteX200" fmla="*/ 1130273 w 2934230"/>
                <a:gd name="connsiteY200" fmla="*/ 1784128 h 2809592"/>
                <a:gd name="connsiteX201" fmla="*/ 1092141 w 2934230"/>
                <a:gd name="connsiteY201" fmla="*/ 1917673 h 2809592"/>
                <a:gd name="connsiteX202" fmla="*/ 989478 w 2934230"/>
                <a:gd name="connsiteY202" fmla="*/ 1921462 h 2809592"/>
                <a:gd name="connsiteX203" fmla="*/ 966012 w 2934230"/>
                <a:gd name="connsiteY203" fmla="*/ 1884523 h 2809592"/>
                <a:gd name="connsiteX204" fmla="*/ 967968 w 2934230"/>
                <a:gd name="connsiteY204" fmla="*/ 1902519 h 2809592"/>
                <a:gd name="connsiteX205" fmla="*/ 940591 w 2934230"/>
                <a:gd name="connsiteY205" fmla="*/ 2024699 h 2809592"/>
                <a:gd name="connsiteX206" fmla="*/ 875081 w 2934230"/>
                <a:gd name="connsiteY206" fmla="*/ 1997232 h 2809592"/>
                <a:gd name="connsiteX207" fmla="*/ 864326 w 2934230"/>
                <a:gd name="connsiteY207" fmla="*/ 2060689 h 2809592"/>
                <a:gd name="connsiteX208" fmla="*/ 803706 w 2934230"/>
                <a:gd name="connsiteY208" fmla="*/ 2077738 h 2809592"/>
                <a:gd name="connsiteX209" fmla="*/ 791973 w 2934230"/>
                <a:gd name="connsiteY209" fmla="*/ 2135513 h 2809592"/>
                <a:gd name="connsiteX210" fmla="*/ 751886 w 2934230"/>
                <a:gd name="connsiteY210" fmla="*/ 2142143 h 2809592"/>
                <a:gd name="connsiteX211" fmla="*/ 787085 w 2934230"/>
                <a:gd name="connsiteY211" fmla="*/ 2236855 h 2809592"/>
                <a:gd name="connsiteX212" fmla="*/ 779263 w 2934230"/>
                <a:gd name="connsiteY212" fmla="*/ 2239697 h 2809592"/>
                <a:gd name="connsiteX213" fmla="*/ 713754 w 2934230"/>
                <a:gd name="connsiteY213" fmla="*/ 2192340 h 2809592"/>
                <a:gd name="connsiteX214" fmla="*/ 758730 w 2934230"/>
                <a:gd name="connsiteY214" fmla="*/ 2395973 h 2809592"/>
                <a:gd name="connsiteX215" fmla="*/ 670733 w 2934230"/>
                <a:gd name="connsiteY215" fmla="*/ 2440488 h 2809592"/>
                <a:gd name="connsiteX216" fmla="*/ 624779 w 2934230"/>
                <a:gd name="connsiteY216" fmla="*/ 2407339 h 2809592"/>
                <a:gd name="connsiteX217" fmla="*/ 633579 w 2934230"/>
                <a:gd name="connsiteY217" fmla="*/ 2450907 h 2809592"/>
                <a:gd name="connsiteX218" fmla="*/ 620868 w 2934230"/>
                <a:gd name="connsiteY218" fmla="*/ 2532360 h 2809592"/>
                <a:gd name="connsiteX219" fmla="*/ 552426 w 2934230"/>
                <a:gd name="connsiteY219" fmla="*/ 2468902 h 2809592"/>
                <a:gd name="connsiteX220" fmla="*/ 488872 w 2934230"/>
                <a:gd name="connsiteY220" fmla="*/ 2591082 h 2809592"/>
                <a:gd name="connsiteX221" fmla="*/ 400875 w 2934230"/>
                <a:gd name="connsiteY221" fmla="*/ 2469849 h 2809592"/>
                <a:gd name="connsiteX222" fmla="*/ 366654 w 2934230"/>
                <a:gd name="connsiteY222" fmla="*/ 2524783 h 2809592"/>
                <a:gd name="connsiteX223" fmla="*/ 301146 w 2934230"/>
                <a:gd name="connsiteY223" fmla="*/ 2586346 h 2809592"/>
                <a:gd name="connsiteX224" fmla="*/ 252258 w 2934230"/>
                <a:gd name="connsiteY224" fmla="*/ 2556985 h 2809592"/>
                <a:gd name="connsiteX225" fmla="*/ 256169 w 2934230"/>
                <a:gd name="connsiteY225" fmla="*/ 2516259 h 2809592"/>
                <a:gd name="connsiteX226" fmla="*/ 241503 w 2934230"/>
                <a:gd name="connsiteY226" fmla="*/ 2535201 h 2809592"/>
                <a:gd name="connsiteX227" fmla="*/ 182839 w 2934230"/>
                <a:gd name="connsiteY227" fmla="*/ 2579716 h 2809592"/>
                <a:gd name="connsiteX228" fmla="*/ 168172 w 2934230"/>
                <a:gd name="connsiteY228" fmla="*/ 2488792 h 2809592"/>
                <a:gd name="connsiteX229" fmla="*/ 0 w 2934230"/>
                <a:gd name="connsiteY229" fmla="*/ 2597712 h 2809592"/>
                <a:gd name="connsiteX230" fmla="*/ 108530 w 2934230"/>
                <a:gd name="connsiteY230" fmla="*/ 2559826 h 2809592"/>
                <a:gd name="connsiteX231" fmla="*/ 62576 w 2934230"/>
                <a:gd name="connsiteY231" fmla="*/ 2681059 h 2809592"/>
                <a:gd name="connsiteX232" fmla="*/ 175994 w 2934230"/>
                <a:gd name="connsiteY232" fmla="*/ 2645068 h 2809592"/>
                <a:gd name="connsiteX233" fmla="*/ 189683 w 2934230"/>
                <a:gd name="connsiteY233" fmla="*/ 2616654 h 2809592"/>
                <a:gd name="connsiteX234" fmla="*/ 182839 w 2934230"/>
                <a:gd name="connsiteY234" fmla="*/ 2657381 h 2809592"/>
                <a:gd name="connsiteX235" fmla="*/ 203371 w 2934230"/>
                <a:gd name="connsiteY235" fmla="*/ 2719891 h 2809592"/>
                <a:gd name="connsiteX236" fmla="*/ 319722 w 2934230"/>
                <a:gd name="connsiteY236" fmla="*/ 2627072 h 2809592"/>
                <a:gd name="connsiteX237" fmla="*/ 338300 w 2934230"/>
                <a:gd name="connsiteY237" fmla="*/ 2706631 h 2809592"/>
                <a:gd name="connsiteX238" fmla="*/ 432163 w 2934230"/>
                <a:gd name="connsiteY238" fmla="*/ 2745464 h 2809592"/>
                <a:gd name="connsiteX239" fmla="*/ 424341 w 2934230"/>
                <a:gd name="connsiteY239" fmla="*/ 2755882 h 2809592"/>
                <a:gd name="connsiteX240" fmla="*/ 462474 w 2934230"/>
                <a:gd name="connsiteY240" fmla="*/ 2712314 h 2809592"/>
                <a:gd name="connsiteX241" fmla="*/ 471273 w 2934230"/>
                <a:gd name="connsiteY241" fmla="*/ 2714208 h 2809592"/>
                <a:gd name="connsiteX242" fmla="*/ 541671 w 2934230"/>
                <a:gd name="connsiteY242" fmla="*/ 2802291 h 2809592"/>
                <a:gd name="connsiteX243" fmla="*/ 580781 w 2934230"/>
                <a:gd name="connsiteY243" fmla="*/ 2807027 h 2809592"/>
                <a:gd name="connsiteX244" fmla="*/ 581758 w 2934230"/>
                <a:gd name="connsiteY244" fmla="*/ 2752094 h 2809592"/>
                <a:gd name="connsiteX245" fmla="*/ 590558 w 2934230"/>
                <a:gd name="connsiteY245" fmla="*/ 2746410 h 2809592"/>
                <a:gd name="connsiteX246" fmla="*/ 722553 w 2934230"/>
                <a:gd name="connsiteY246" fmla="*/ 2763459 h 2809592"/>
                <a:gd name="connsiteX247" fmla="*/ 694199 w 2934230"/>
                <a:gd name="connsiteY247" fmla="*/ 2617601 h 2809592"/>
                <a:gd name="connsiteX248" fmla="*/ 702021 w 2934230"/>
                <a:gd name="connsiteY248" fmla="*/ 2612866 h 2809592"/>
                <a:gd name="connsiteX249" fmla="*/ 847705 w 2934230"/>
                <a:gd name="connsiteY249" fmla="*/ 2634650 h 2809592"/>
                <a:gd name="connsiteX250" fmla="*/ 889748 w 2934230"/>
                <a:gd name="connsiteY250" fmla="*/ 2595817 h 2809592"/>
                <a:gd name="connsiteX251" fmla="*/ 852594 w 2934230"/>
                <a:gd name="connsiteY251" fmla="*/ 2525730 h 2809592"/>
                <a:gd name="connsiteX252" fmla="*/ 858460 w 2934230"/>
                <a:gd name="connsiteY252" fmla="*/ 2518153 h 2809592"/>
                <a:gd name="connsiteX253" fmla="*/ 921036 w 2934230"/>
                <a:gd name="connsiteY253" fmla="*/ 2520047 h 2809592"/>
                <a:gd name="connsiteX254" fmla="*/ 890726 w 2934230"/>
                <a:gd name="connsiteY254" fmla="*/ 2466061 h 2809592"/>
                <a:gd name="connsiteX255" fmla="*/ 894637 w 2934230"/>
                <a:gd name="connsiteY255" fmla="*/ 2456589 h 2809592"/>
                <a:gd name="connsiteX256" fmla="*/ 1018810 w 2934230"/>
                <a:gd name="connsiteY256" fmla="*/ 2414916 h 2809592"/>
                <a:gd name="connsiteX257" fmla="*/ 1047165 w 2934230"/>
                <a:gd name="connsiteY257" fmla="*/ 2368506 h 2809592"/>
                <a:gd name="connsiteX258" fmla="*/ 989478 w 2934230"/>
                <a:gd name="connsiteY258" fmla="*/ 2322097 h 2809592"/>
                <a:gd name="connsiteX259" fmla="*/ 990455 w 2934230"/>
                <a:gd name="connsiteY259" fmla="*/ 2312626 h 2809592"/>
                <a:gd name="connsiteX260" fmla="*/ 1118540 w 2934230"/>
                <a:gd name="connsiteY260" fmla="*/ 2250115 h 2809592"/>
                <a:gd name="connsiteX261" fmla="*/ 1165472 w 2934230"/>
                <a:gd name="connsiteY261" fmla="*/ 2202759 h 2809592"/>
                <a:gd name="connsiteX262" fmla="*/ 1123429 w 2934230"/>
                <a:gd name="connsiteY262" fmla="*/ 2171504 h 2809592"/>
                <a:gd name="connsiteX263" fmla="*/ 1124407 w 2934230"/>
                <a:gd name="connsiteY263" fmla="*/ 2161085 h 2809592"/>
                <a:gd name="connsiteX264" fmla="*/ 1177205 w 2934230"/>
                <a:gd name="connsiteY264" fmla="*/ 2077738 h 2809592"/>
                <a:gd name="connsiteX265" fmla="*/ 1185027 w 2934230"/>
                <a:gd name="connsiteY265" fmla="*/ 2071108 h 2809592"/>
                <a:gd name="connsiteX266" fmla="*/ 1229025 w 2934230"/>
                <a:gd name="connsiteY266" fmla="*/ 2102363 h 2809592"/>
                <a:gd name="connsiteX267" fmla="*/ 1234892 w 2934230"/>
                <a:gd name="connsiteY267" fmla="*/ 2052165 h 2809592"/>
                <a:gd name="connsiteX268" fmla="*/ 1229025 w 2934230"/>
                <a:gd name="connsiteY268" fmla="*/ 1945140 h 2809592"/>
                <a:gd name="connsiteX269" fmla="*/ 1236847 w 2934230"/>
                <a:gd name="connsiteY269" fmla="*/ 1941351 h 2809592"/>
                <a:gd name="connsiteX270" fmla="*/ 1246625 w 2934230"/>
                <a:gd name="connsiteY270" fmla="*/ 1947981 h 2809592"/>
                <a:gd name="connsiteX271" fmla="*/ 1243692 w 2934230"/>
                <a:gd name="connsiteY271" fmla="*/ 1957452 h 2809592"/>
                <a:gd name="connsiteX272" fmla="*/ 1255424 w 2934230"/>
                <a:gd name="connsiteY272" fmla="*/ 2060689 h 2809592"/>
                <a:gd name="connsiteX273" fmla="*/ 1367865 w 2934230"/>
                <a:gd name="connsiteY273" fmla="*/ 1983972 h 2809592"/>
                <a:gd name="connsiteX274" fmla="*/ 1388398 w 2934230"/>
                <a:gd name="connsiteY274" fmla="*/ 2252009 h 2809592"/>
                <a:gd name="connsiteX275" fmla="*/ 1531148 w 2934230"/>
                <a:gd name="connsiteY275" fmla="*/ 2075843 h 2809592"/>
                <a:gd name="connsiteX276" fmla="*/ 1523327 w 2934230"/>
                <a:gd name="connsiteY276" fmla="*/ 2220754 h 2809592"/>
                <a:gd name="connsiteX277" fmla="*/ 1553637 w 2934230"/>
                <a:gd name="connsiteY277" fmla="*/ 2320203 h 2809592"/>
                <a:gd name="connsiteX278" fmla="*/ 1635768 w 2934230"/>
                <a:gd name="connsiteY278" fmla="*/ 2233067 h 2809592"/>
                <a:gd name="connsiteX279" fmla="*/ 1662166 w 2934230"/>
                <a:gd name="connsiteY279" fmla="*/ 2314520 h 2809592"/>
                <a:gd name="connsiteX280" fmla="*/ 1715943 w 2934230"/>
                <a:gd name="connsiteY280" fmla="*/ 2276635 h 2809592"/>
                <a:gd name="connsiteX281" fmla="*/ 1714965 w 2934230"/>
                <a:gd name="connsiteY281" fmla="*/ 2286106 h 2809592"/>
                <a:gd name="connsiteX282" fmla="*/ 1751141 w 2934230"/>
                <a:gd name="connsiteY282" fmla="*/ 2340092 h 2809592"/>
                <a:gd name="connsiteX283" fmla="*/ 1760919 w 2934230"/>
                <a:gd name="connsiteY283" fmla="*/ 2360929 h 2809592"/>
                <a:gd name="connsiteX284" fmla="*/ 1757986 w 2934230"/>
                <a:gd name="connsiteY284" fmla="*/ 2377030 h 2809592"/>
                <a:gd name="connsiteX285" fmla="*/ 1780473 w 2934230"/>
                <a:gd name="connsiteY285" fmla="*/ 2394079 h 2809592"/>
                <a:gd name="connsiteX286" fmla="*/ 1784384 w 2934230"/>
                <a:gd name="connsiteY286" fmla="*/ 2399762 h 2809592"/>
                <a:gd name="connsiteX287" fmla="*/ 1800028 w 2934230"/>
                <a:gd name="connsiteY287" fmla="*/ 2419651 h 2809592"/>
                <a:gd name="connsiteX288" fmla="*/ 1801984 w 2934230"/>
                <a:gd name="connsiteY288" fmla="*/ 2421546 h 2809592"/>
                <a:gd name="connsiteX289" fmla="*/ 1779495 w 2934230"/>
                <a:gd name="connsiteY289" fmla="*/ 2439541 h 2809592"/>
                <a:gd name="connsiteX290" fmla="*/ 1751141 w 2934230"/>
                <a:gd name="connsiteY290" fmla="*/ 2480268 h 2809592"/>
                <a:gd name="connsiteX291" fmla="*/ 1802962 w 2934230"/>
                <a:gd name="connsiteY291" fmla="*/ 2495422 h 2809592"/>
                <a:gd name="connsiteX292" fmla="*/ 1800028 w 2934230"/>
                <a:gd name="connsiteY292" fmla="*/ 2534254 h 2809592"/>
                <a:gd name="connsiteX293" fmla="*/ 1872382 w 2934230"/>
                <a:gd name="connsiteY293" fmla="*/ 2520047 h 2809592"/>
                <a:gd name="connsiteX294" fmla="*/ 1882159 w 2934230"/>
                <a:gd name="connsiteY294" fmla="*/ 2515312 h 2809592"/>
                <a:gd name="connsiteX295" fmla="*/ 1863582 w 2934230"/>
                <a:gd name="connsiteY295" fmla="*/ 2539937 h 2809592"/>
                <a:gd name="connsiteX296" fmla="*/ 1881181 w 2934230"/>
                <a:gd name="connsiteY296" fmla="*/ 2593923 h 2809592"/>
                <a:gd name="connsiteX297" fmla="*/ 1889981 w 2934230"/>
                <a:gd name="connsiteY297" fmla="*/ 2589187 h 2809592"/>
                <a:gd name="connsiteX298" fmla="*/ 1920291 w 2934230"/>
                <a:gd name="connsiteY298" fmla="*/ 2653592 h 2809592"/>
                <a:gd name="connsiteX299" fmla="*/ 1956468 w 2934230"/>
                <a:gd name="connsiteY299" fmla="*/ 2633703 h 2809592"/>
                <a:gd name="connsiteX300" fmla="*/ 1972111 w 2934230"/>
                <a:gd name="connsiteY300" fmla="*/ 2644121 h 2809592"/>
                <a:gd name="connsiteX301" fmla="*/ 2009266 w 2934230"/>
                <a:gd name="connsiteY301" fmla="*/ 2628967 h 2809592"/>
                <a:gd name="connsiteX302" fmla="*/ 2016110 w 2934230"/>
                <a:gd name="connsiteY302" fmla="*/ 2621390 h 2809592"/>
                <a:gd name="connsiteX303" fmla="*/ 2012199 w 2934230"/>
                <a:gd name="connsiteY303" fmla="*/ 2627072 h 2809592"/>
                <a:gd name="connsiteX304" fmla="*/ 2001444 w 2934230"/>
                <a:gd name="connsiteY304" fmla="*/ 2644121 h 2809592"/>
                <a:gd name="connsiteX305" fmla="*/ 2066953 w 2934230"/>
                <a:gd name="connsiteY305" fmla="*/ 2649804 h 2809592"/>
                <a:gd name="connsiteX306" fmla="*/ 2038598 w 2934230"/>
                <a:gd name="connsiteY306" fmla="*/ 2726521 h 2809592"/>
                <a:gd name="connsiteX307" fmla="*/ 2109974 w 2934230"/>
                <a:gd name="connsiteY307" fmla="*/ 2703790 h 2809592"/>
                <a:gd name="connsiteX308" fmla="*/ 2118773 w 2934230"/>
                <a:gd name="connsiteY308" fmla="*/ 2685795 h 2809592"/>
                <a:gd name="connsiteX309" fmla="*/ 2114862 w 2934230"/>
                <a:gd name="connsiteY309" fmla="*/ 2711367 h 2809592"/>
                <a:gd name="connsiteX310" fmla="*/ 2127573 w 2934230"/>
                <a:gd name="connsiteY310" fmla="*/ 2751146 h 2809592"/>
                <a:gd name="connsiteX311" fmla="*/ 2200904 w 2934230"/>
                <a:gd name="connsiteY311" fmla="*/ 2692425 h 2809592"/>
                <a:gd name="connsiteX312" fmla="*/ 2212637 w 2934230"/>
                <a:gd name="connsiteY312" fmla="*/ 2743569 h 2809592"/>
                <a:gd name="connsiteX313" fmla="*/ 2272279 w 2934230"/>
                <a:gd name="connsiteY313" fmla="*/ 2768195 h 2809592"/>
                <a:gd name="connsiteX314" fmla="*/ 2267391 w 2934230"/>
                <a:gd name="connsiteY314" fmla="*/ 2774825 h 2809592"/>
                <a:gd name="connsiteX315" fmla="*/ 2291834 w 2934230"/>
                <a:gd name="connsiteY315" fmla="*/ 2747358 h 2809592"/>
                <a:gd name="connsiteX316" fmla="*/ 2297701 w 2934230"/>
                <a:gd name="connsiteY316" fmla="*/ 2748305 h 2809592"/>
                <a:gd name="connsiteX317" fmla="*/ 2341699 w 2934230"/>
                <a:gd name="connsiteY317" fmla="*/ 2804185 h 2809592"/>
                <a:gd name="connsiteX318" fmla="*/ 2367120 w 2934230"/>
                <a:gd name="connsiteY318" fmla="*/ 2807027 h 2809592"/>
                <a:gd name="connsiteX319" fmla="*/ 2368098 w 2934230"/>
                <a:gd name="connsiteY319" fmla="*/ 2771983 h 2809592"/>
                <a:gd name="connsiteX320" fmla="*/ 2373965 w 2934230"/>
                <a:gd name="connsiteY320" fmla="*/ 2768195 h 2809592"/>
                <a:gd name="connsiteX321" fmla="*/ 2457073 w 2934230"/>
                <a:gd name="connsiteY321" fmla="*/ 2779561 h 2809592"/>
                <a:gd name="connsiteX322" fmla="*/ 2439473 w 2934230"/>
                <a:gd name="connsiteY322" fmla="*/ 2686742 h 2809592"/>
                <a:gd name="connsiteX323" fmla="*/ 2444362 w 2934230"/>
                <a:gd name="connsiteY323" fmla="*/ 2683900 h 2809592"/>
                <a:gd name="connsiteX324" fmla="*/ 2536271 w 2934230"/>
                <a:gd name="connsiteY324" fmla="*/ 2697160 h 2809592"/>
                <a:gd name="connsiteX325" fmla="*/ 2562669 w 2934230"/>
                <a:gd name="connsiteY325" fmla="*/ 2672535 h 2809592"/>
                <a:gd name="connsiteX326" fmla="*/ 2539204 w 2934230"/>
                <a:gd name="connsiteY326" fmla="*/ 2628020 h 2809592"/>
                <a:gd name="connsiteX327" fmla="*/ 2543115 w 2934230"/>
                <a:gd name="connsiteY327" fmla="*/ 2623284 h 2809592"/>
                <a:gd name="connsiteX328" fmla="*/ 2582224 w 2934230"/>
                <a:gd name="connsiteY328" fmla="*/ 2624231 h 2809592"/>
                <a:gd name="connsiteX329" fmla="*/ 2562669 w 2934230"/>
                <a:gd name="connsiteY329" fmla="*/ 2590134 h 2809592"/>
                <a:gd name="connsiteX330" fmla="*/ 2564625 w 2934230"/>
                <a:gd name="connsiteY330" fmla="*/ 2584452 h 2809592"/>
                <a:gd name="connsiteX331" fmla="*/ 2642844 w 2934230"/>
                <a:gd name="connsiteY331" fmla="*/ 2557932 h 2809592"/>
                <a:gd name="connsiteX332" fmla="*/ 2660444 w 2934230"/>
                <a:gd name="connsiteY332" fmla="*/ 2528571 h 2809592"/>
                <a:gd name="connsiteX333" fmla="*/ 2623290 w 2934230"/>
                <a:gd name="connsiteY333" fmla="*/ 2499210 h 2809592"/>
                <a:gd name="connsiteX334" fmla="*/ 2624267 w 2934230"/>
                <a:gd name="connsiteY334" fmla="*/ 2493527 h 2809592"/>
                <a:gd name="connsiteX335" fmla="*/ 2705420 w 2934230"/>
                <a:gd name="connsiteY335" fmla="*/ 2453748 h 2809592"/>
                <a:gd name="connsiteX336" fmla="*/ 2734753 w 2934230"/>
                <a:gd name="connsiteY336" fmla="*/ 2424387 h 2809592"/>
                <a:gd name="connsiteX337" fmla="*/ 2707376 w 2934230"/>
                <a:gd name="connsiteY337" fmla="*/ 2404497 h 2809592"/>
                <a:gd name="connsiteX338" fmla="*/ 2708353 w 2934230"/>
                <a:gd name="connsiteY338" fmla="*/ 2397867 h 2809592"/>
                <a:gd name="connsiteX339" fmla="*/ 2741597 w 2934230"/>
                <a:gd name="connsiteY339" fmla="*/ 2344828 h 2809592"/>
                <a:gd name="connsiteX340" fmla="*/ 2746485 w 2934230"/>
                <a:gd name="connsiteY340" fmla="*/ 2341040 h 2809592"/>
                <a:gd name="connsiteX341" fmla="*/ 2774840 w 2934230"/>
                <a:gd name="connsiteY341" fmla="*/ 2360929 h 2809592"/>
                <a:gd name="connsiteX342" fmla="*/ 2778751 w 2934230"/>
                <a:gd name="connsiteY342" fmla="*/ 2329674 h 2809592"/>
                <a:gd name="connsiteX343" fmla="*/ 2774840 w 2934230"/>
                <a:gd name="connsiteY343" fmla="*/ 2261481 h 2809592"/>
                <a:gd name="connsiteX344" fmla="*/ 2779729 w 2934230"/>
                <a:gd name="connsiteY344" fmla="*/ 2259587 h 2809592"/>
                <a:gd name="connsiteX345" fmla="*/ 2813950 w 2934230"/>
                <a:gd name="connsiteY345" fmla="*/ 2283265 h 2809592"/>
                <a:gd name="connsiteX346" fmla="*/ 2840349 w 2934230"/>
                <a:gd name="connsiteY346" fmla="*/ 2256745 h 2809592"/>
                <a:gd name="connsiteX347" fmla="*/ 2797328 w 2934230"/>
                <a:gd name="connsiteY347" fmla="*/ 2197076 h 2809592"/>
                <a:gd name="connsiteX348" fmla="*/ 2801239 w 2934230"/>
                <a:gd name="connsiteY348" fmla="*/ 2192340 h 2809592"/>
                <a:gd name="connsiteX349" fmla="*/ 2840349 w 2934230"/>
                <a:gd name="connsiteY349" fmla="*/ 2196129 h 2809592"/>
                <a:gd name="connsiteX350" fmla="*/ 2845238 w 2934230"/>
                <a:gd name="connsiteY350" fmla="*/ 2161085 h 2809592"/>
                <a:gd name="connsiteX351" fmla="*/ 2802217 w 2934230"/>
                <a:gd name="connsiteY351" fmla="*/ 2119412 h 2809592"/>
                <a:gd name="connsiteX352" fmla="*/ 2705420 w 2934230"/>
                <a:gd name="connsiteY352" fmla="*/ 2069214 h 2809592"/>
                <a:gd name="connsiteX353" fmla="*/ 2701509 w 2934230"/>
                <a:gd name="connsiteY353" fmla="*/ 2060689 h 2809592"/>
                <a:gd name="connsiteX354" fmla="*/ 2702487 w 2934230"/>
                <a:gd name="connsiteY354" fmla="*/ 2060689 h 2809592"/>
                <a:gd name="connsiteX355" fmla="*/ 2747463 w 2934230"/>
                <a:gd name="connsiteY355" fmla="*/ 2064478 h 2809592"/>
                <a:gd name="connsiteX356" fmla="*/ 2770929 w 2934230"/>
                <a:gd name="connsiteY356" fmla="*/ 2028487 h 2809592"/>
                <a:gd name="connsiteX357" fmla="*/ 2743552 w 2934230"/>
                <a:gd name="connsiteY357" fmla="*/ 2012386 h 2809592"/>
                <a:gd name="connsiteX358" fmla="*/ 2753329 w 2934230"/>
                <a:gd name="connsiteY358" fmla="*/ 2004809 h 2809592"/>
                <a:gd name="connsiteX359" fmla="*/ 2744530 w 2934230"/>
                <a:gd name="connsiteY359" fmla="*/ 1940404 h 2809592"/>
                <a:gd name="connsiteX360" fmla="*/ 2767018 w 2934230"/>
                <a:gd name="connsiteY360" fmla="*/ 1896836 h 2809592"/>
                <a:gd name="connsiteX361" fmla="*/ 2766041 w 2934230"/>
                <a:gd name="connsiteY361" fmla="*/ 1875052 h 2809592"/>
                <a:gd name="connsiteX362" fmla="*/ 2767996 w 2934230"/>
                <a:gd name="connsiteY362" fmla="*/ 1874105 h 2809592"/>
                <a:gd name="connsiteX363" fmla="*/ 2826660 w 2934230"/>
                <a:gd name="connsiteY363" fmla="*/ 1792652 h 2809592"/>
                <a:gd name="connsiteX364" fmla="*/ 2835460 w 2934230"/>
                <a:gd name="connsiteY364" fmla="*/ 1802123 h 2809592"/>
                <a:gd name="connsiteX365" fmla="*/ 2798306 w 2934230"/>
                <a:gd name="connsiteY365" fmla="*/ 1756661 h 2809592"/>
                <a:gd name="connsiteX366" fmla="*/ 2802217 w 2934230"/>
                <a:gd name="connsiteY366" fmla="*/ 1748137 h 2809592"/>
                <a:gd name="connsiteX367" fmla="*/ 2904880 w 2934230"/>
                <a:gd name="connsiteY367" fmla="*/ 1698886 h 2809592"/>
                <a:gd name="connsiteX368" fmla="*/ 2917591 w 2934230"/>
                <a:gd name="connsiteY368" fmla="*/ 1662896 h 2809592"/>
                <a:gd name="connsiteX369" fmla="*/ 2859904 w 2934230"/>
                <a:gd name="connsiteY369" fmla="*/ 1656265 h 280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</a:cxnLst>
              <a:rect l="l" t="t" r="r" b="b"/>
              <a:pathLst>
                <a:path w="2934230" h="2809592">
                  <a:moveTo>
                    <a:pt x="2859904" y="1656265"/>
                  </a:moveTo>
                  <a:cubicBezTo>
                    <a:pt x="2854038" y="1657213"/>
                    <a:pt x="2851104" y="1649635"/>
                    <a:pt x="2855993" y="1646794"/>
                  </a:cubicBezTo>
                  <a:cubicBezTo>
                    <a:pt x="2898036" y="1626905"/>
                    <a:pt x="2981144" y="1550187"/>
                    <a:pt x="2899991" y="1525562"/>
                  </a:cubicBezTo>
                  <a:cubicBezTo>
                    <a:pt x="2852082" y="1510408"/>
                    <a:pt x="2796350" y="1521773"/>
                    <a:pt x="2746485" y="1522720"/>
                  </a:cubicBezTo>
                  <a:cubicBezTo>
                    <a:pt x="2741597" y="1522720"/>
                    <a:pt x="2739641" y="1517038"/>
                    <a:pt x="2742575" y="1514196"/>
                  </a:cubicBezTo>
                  <a:cubicBezTo>
                    <a:pt x="2780707" y="1481994"/>
                    <a:pt x="2800261" y="1428955"/>
                    <a:pt x="2793417" y="1380651"/>
                  </a:cubicBezTo>
                  <a:cubicBezTo>
                    <a:pt x="2790484" y="1361709"/>
                    <a:pt x="2781684" y="1341819"/>
                    <a:pt x="2762129" y="1333294"/>
                  </a:cubicBezTo>
                  <a:cubicBezTo>
                    <a:pt x="2735731" y="1321929"/>
                    <a:pt x="2704442" y="1340872"/>
                    <a:pt x="2683910" y="1354131"/>
                  </a:cubicBezTo>
                  <a:cubicBezTo>
                    <a:pt x="2679998" y="1356973"/>
                    <a:pt x="2674132" y="1351290"/>
                    <a:pt x="2677065" y="1347501"/>
                  </a:cubicBezTo>
                  <a:cubicBezTo>
                    <a:pt x="2687821" y="1331400"/>
                    <a:pt x="2700532" y="1308669"/>
                    <a:pt x="2691732" y="1288780"/>
                  </a:cubicBezTo>
                  <a:cubicBezTo>
                    <a:pt x="2679998" y="1262260"/>
                    <a:pt x="2641866" y="1296356"/>
                    <a:pt x="2631111" y="1306775"/>
                  </a:cubicBezTo>
                  <a:cubicBezTo>
                    <a:pt x="2627201" y="1310564"/>
                    <a:pt x="2622312" y="1305828"/>
                    <a:pt x="2622312" y="1302039"/>
                  </a:cubicBezTo>
                  <a:cubicBezTo>
                    <a:pt x="2630134" y="1260366"/>
                    <a:pt x="2623290" y="1213956"/>
                    <a:pt x="2604712" y="1176071"/>
                  </a:cubicBezTo>
                  <a:cubicBezTo>
                    <a:pt x="2596890" y="1159970"/>
                    <a:pt x="2583202" y="1141975"/>
                    <a:pt x="2563647" y="1140080"/>
                  </a:cubicBezTo>
                  <a:cubicBezTo>
                    <a:pt x="2537248" y="1137239"/>
                    <a:pt x="2516715" y="1168494"/>
                    <a:pt x="2504983" y="1185543"/>
                  </a:cubicBezTo>
                  <a:cubicBezTo>
                    <a:pt x="2502049" y="1189331"/>
                    <a:pt x="2495205" y="1187437"/>
                    <a:pt x="2495205" y="1182701"/>
                  </a:cubicBezTo>
                  <a:cubicBezTo>
                    <a:pt x="2496183" y="1160917"/>
                    <a:pt x="2491294" y="1138186"/>
                    <a:pt x="2484449" y="1115455"/>
                  </a:cubicBezTo>
                  <a:cubicBezTo>
                    <a:pt x="2483472" y="1093671"/>
                    <a:pt x="2478583" y="1070940"/>
                    <a:pt x="2480539" y="1049156"/>
                  </a:cubicBezTo>
                  <a:cubicBezTo>
                    <a:pt x="2480539" y="1047262"/>
                    <a:pt x="2483472" y="1045368"/>
                    <a:pt x="2485427" y="1047262"/>
                  </a:cubicBezTo>
                  <a:cubicBezTo>
                    <a:pt x="2497161" y="1054839"/>
                    <a:pt x="2506938" y="1065257"/>
                    <a:pt x="2520626" y="1070940"/>
                  </a:cubicBezTo>
                  <a:cubicBezTo>
                    <a:pt x="2541159" y="1081358"/>
                    <a:pt x="2550936" y="1060522"/>
                    <a:pt x="2546048" y="1044420"/>
                  </a:cubicBezTo>
                  <a:cubicBezTo>
                    <a:pt x="2540182" y="1022636"/>
                    <a:pt x="2521604" y="998958"/>
                    <a:pt x="2503027" y="984751"/>
                  </a:cubicBezTo>
                  <a:cubicBezTo>
                    <a:pt x="2500094" y="981910"/>
                    <a:pt x="2503027" y="977174"/>
                    <a:pt x="2506938" y="980015"/>
                  </a:cubicBezTo>
                  <a:cubicBezTo>
                    <a:pt x="2518671" y="987593"/>
                    <a:pt x="2533337" y="992328"/>
                    <a:pt x="2546048" y="983804"/>
                  </a:cubicBezTo>
                  <a:cubicBezTo>
                    <a:pt x="2556803" y="976227"/>
                    <a:pt x="2554847" y="959179"/>
                    <a:pt x="2550936" y="948760"/>
                  </a:cubicBezTo>
                  <a:cubicBezTo>
                    <a:pt x="2543115" y="930765"/>
                    <a:pt x="2523559" y="917505"/>
                    <a:pt x="2507916" y="907086"/>
                  </a:cubicBezTo>
                  <a:cubicBezTo>
                    <a:pt x="2475650" y="886250"/>
                    <a:pt x="2438496" y="873937"/>
                    <a:pt x="2405252" y="854047"/>
                  </a:cubicBezTo>
                  <a:cubicBezTo>
                    <a:pt x="2402319" y="852153"/>
                    <a:pt x="2405252" y="847418"/>
                    <a:pt x="2408186" y="848365"/>
                  </a:cubicBezTo>
                  <a:cubicBezTo>
                    <a:pt x="2421874" y="854047"/>
                    <a:pt x="2438496" y="854047"/>
                    <a:pt x="2453162" y="852153"/>
                  </a:cubicBezTo>
                  <a:cubicBezTo>
                    <a:pt x="2471739" y="849312"/>
                    <a:pt x="2491294" y="834158"/>
                    <a:pt x="2476628" y="816162"/>
                  </a:cubicBezTo>
                  <a:cubicBezTo>
                    <a:pt x="2460006" y="796273"/>
                    <a:pt x="2422852" y="794378"/>
                    <a:pt x="2399386" y="785854"/>
                  </a:cubicBezTo>
                  <a:cubicBezTo>
                    <a:pt x="2397430" y="784907"/>
                    <a:pt x="2396453" y="782065"/>
                    <a:pt x="2398408" y="780171"/>
                  </a:cubicBezTo>
                  <a:cubicBezTo>
                    <a:pt x="2428718" y="755546"/>
                    <a:pt x="2461962" y="721449"/>
                    <a:pt x="2472717" y="683564"/>
                  </a:cubicBezTo>
                  <a:cubicBezTo>
                    <a:pt x="2475650" y="672199"/>
                    <a:pt x="2474672" y="660833"/>
                    <a:pt x="2464895" y="652309"/>
                  </a:cubicBezTo>
                  <a:cubicBezTo>
                    <a:pt x="2455118" y="643785"/>
                    <a:pt x="2440451" y="652309"/>
                    <a:pt x="2431652" y="658939"/>
                  </a:cubicBezTo>
                  <a:cubicBezTo>
                    <a:pt x="2414052" y="670304"/>
                    <a:pt x="2402319" y="688300"/>
                    <a:pt x="2384720" y="699665"/>
                  </a:cubicBezTo>
                  <a:cubicBezTo>
                    <a:pt x="2381787" y="701560"/>
                    <a:pt x="2378854" y="699665"/>
                    <a:pt x="2379831" y="695877"/>
                  </a:cubicBezTo>
                  <a:cubicBezTo>
                    <a:pt x="2387653" y="671252"/>
                    <a:pt x="2396453" y="647573"/>
                    <a:pt x="2399386" y="622948"/>
                  </a:cubicBezTo>
                  <a:cubicBezTo>
                    <a:pt x="2400364" y="614424"/>
                    <a:pt x="2399386" y="576539"/>
                    <a:pt x="2380809" y="583169"/>
                  </a:cubicBezTo>
                  <a:cubicBezTo>
                    <a:pt x="2366142" y="588851"/>
                    <a:pt x="2355387" y="604006"/>
                    <a:pt x="2343655" y="613477"/>
                  </a:cubicBezTo>
                  <a:cubicBezTo>
                    <a:pt x="2341699" y="615371"/>
                    <a:pt x="2337788" y="613477"/>
                    <a:pt x="2338766" y="610635"/>
                  </a:cubicBezTo>
                  <a:cubicBezTo>
                    <a:pt x="2339744" y="587904"/>
                    <a:pt x="2351477" y="550019"/>
                    <a:pt x="2325077" y="539601"/>
                  </a:cubicBezTo>
                  <a:cubicBezTo>
                    <a:pt x="2324099" y="540548"/>
                    <a:pt x="2323122" y="541495"/>
                    <a:pt x="2323122" y="542442"/>
                  </a:cubicBezTo>
                  <a:cubicBezTo>
                    <a:pt x="2307478" y="566120"/>
                    <a:pt x="2298679" y="594534"/>
                    <a:pt x="2296723" y="622948"/>
                  </a:cubicBezTo>
                  <a:cubicBezTo>
                    <a:pt x="2292812" y="611582"/>
                    <a:pt x="2286945" y="600217"/>
                    <a:pt x="2280101" y="588851"/>
                  </a:cubicBezTo>
                  <a:cubicBezTo>
                    <a:pt x="2279123" y="586957"/>
                    <a:pt x="2276190" y="584116"/>
                    <a:pt x="2273257" y="580327"/>
                  </a:cubicBezTo>
                  <a:cubicBezTo>
                    <a:pt x="2273257" y="581274"/>
                    <a:pt x="2273257" y="582221"/>
                    <a:pt x="2272279" y="583169"/>
                  </a:cubicBezTo>
                  <a:cubicBezTo>
                    <a:pt x="2269346" y="601164"/>
                    <a:pt x="2272279" y="619160"/>
                    <a:pt x="2268368" y="636208"/>
                  </a:cubicBezTo>
                  <a:cubicBezTo>
                    <a:pt x="2267391" y="639996"/>
                    <a:pt x="2262502" y="638102"/>
                    <a:pt x="2262502" y="635261"/>
                  </a:cubicBezTo>
                  <a:cubicBezTo>
                    <a:pt x="2256636" y="615371"/>
                    <a:pt x="2252724" y="589798"/>
                    <a:pt x="2234147" y="577486"/>
                  </a:cubicBezTo>
                  <a:cubicBezTo>
                    <a:pt x="2225348" y="596428"/>
                    <a:pt x="2224370" y="617265"/>
                    <a:pt x="2218504" y="637155"/>
                  </a:cubicBezTo>
                  <a:cubicBezTo>
                    <a:pt x="2217526" y="639996"/>
                    <a:pt x="2213614" y="639996"/>
                    <a:pt x="2212637" y="637155"/>
                  </a:cubicBezTo>
                  <a:cubicBezTo>
                    <a:pt x="2209703" y="630525"/>
                    <a:pt x="2207748" y="623895"/>
                    <a:pt x="2205792" y="616318"/>
                  </a:cubicBezTo>
                  <a:cubicBezTo>
                    <a:pt x="2195037" y="596428"/>
                    <a:pt x="2180372" y="580327"/>
                    <a:pt x="2164727" y="585063"/>
                  </a:cubicBezTo>
                  <a:cubicBezTo>
                    <a:pt x="2167660" y="568961"/>
                    <a:pt x="2170593" y="550966"/>
                    <a:pt x="2166682" y="538653"/>
                  </a:cubicBezTo>
                  <a:cubicBezTo>
                    <a:pt x="2165705" y="534865"/>
                    <a:pt x="2160816" y="533918"/>
                    <a:pt x="2157883" y="535812"/>
                  </a:cubicBezTo>
                  <a:cubicBezTo>
                    <a:pt x="2135395" y="551913"/>
                    <a:pt x="2119751" y="573697"/>
                    <a:pt x="2103130" y="594534"/>
                  </a:cubicBezTo>
                  <a:cubicBezTo>
                    <a:pt x="2120729" y="555702"/>
                    <a:pt x="2139306" y="504557"/>
                    <a:pt x="2109974" y="495086"/>
                  </a:cubicBezTo>
                  <a:cubicBezTo>
                    <a:pt x="2092374" y="489403"/>
                    <a:pt x="2074775" y="500768"/>
                    <a:pt x="2064998" y="515922"/>
                  </a:cubicBezTo>
                  <a:cubicBezTo>
                    <a:pt x="2063042" y="512134"/>
                    <a:pt x="2060109" y="509293"/>
                    <a:pt x="2058153" y="505504"/>
                  </a:cubicBezTo>
                  <a:cubicBezTo>
                    <a:pt x="2047398" y="491297"/>
                    <a:pt x="2003399" y="442994"/>
                    <a:pt x="1979933" y="447729"/>
                  </a:cubicBezTo>
                  <a:cubicBezTo>
                    <a:pt x="1958423" y="452465"/>
                    <a:pt x="1961356" y="476143"/>
                    <a:pt x="1971133" y="499821"/>
                  </a:cubicBezTo>
                  <a:cubicBezTo>
                    <a:pt x="1958423" y="485614"/>
                    <a:pt x="1944735" y="472354"/>
                    <a:pt x="1930068" y="457200"/>
                  </a:cubicBezTo>
                  <a:cubicBezTo>
                    <a:pt x="1922246" y="449623"/>
                    <a:pt x="1895847" y="422157"/>
                    <a:pt x="1879226" y="432575"/>
                  </a:cubicBezTo>
                  <a:cubicBezTo>
                    <a:pt x="1858693" y="445835"/>
                    <a:pt x="1874337" y="480878"/>
                    <a:pt x="1877270" y="495086"/>
                  </a:cubicBezTo>
                  <a:cubicBezTo>
                    <a:pt x="1879226" y="505504"/>
                    <a:pt x="1882159" y="515922"/>
                    <a:pt x="1887048" y="525394"/>
                  </a:cubicBezTo>
                  <a:cubicBezTo>
                    <a:pt x="1873359" y="513081"/>
                    <a:pt x="1858693" y="502663"/>
                    <a:pt x="1840116" y="495086"/>
                  </a:cubicBezTo>
                  <a:cubicBezTo>
                    <a:pt x="1830339" y="491297"/>
                    <a:pt x="1809806" y="479931"/>
                    <a:pt x="1789274" y="474249"/>
                  </a:cubicBezTo>
                  <a:cubicBezTo>
                    <a:pt x="1806873" y="451518"/>
                    <a:pt x="1820561" y="426892"/>
                    <a:pt x="1828383" y="401320"/>
                  </a:cubicBezTo>
                  <a:cubicBezTo>
                    <a:pt x="1833272" y="383324"/>
                    <a:pt x="1831317" y="364382"/>
                    <a:pt x="1816650" y="352069"/>
                  </a:cubicBezTo>
                  <a:cubicBezTo>
                    <a:pt x="1801006" y="338809"/>
                    <a:pt x="1777540" y="352069"/>
                    <a:pt x="1763852" y="361540"/>
                  </a:cubicBezTo>
                  <a:cubicBezTo>
                    <a:pt x="1736475" y="380483"/>
                    <a:pt x="1716920" y="407003"/>
                    <a:pt x="1689543" y="424998"/>
                  </a:cubicBezTo>
                  <a:cubicBezTo>
                    <a:pt x="1685632" y="427839"/>
                    <a:pt x="1679766" y="424051"/>
                    <a:pt x="1681721" y="419315"/>
                  </a:cubicBezTo>
                  <a:cubicBezTo>
                    <a:pt x="1693454" y="380483"/>
                    <a:pt x="1709098" y="343545"/>
                    <a:pt x="1713009" y="303765"/>
                  </a:cubicBezTo>
                  <a:cubicBezTo>
                    <a:pt x="1714965" y="289559"/>
                    <a:pt x="1713009" y="229890"/>
                    <a:pt x="1682699" y="241255"/>
                  </a:cubicBezTo>
                  <a:cubicBezTo>
                    <a:pt x="1659233" y="250726"/>
                    <a:pt x="1642612" y="273457"/>
                    <a:pt x="1624034" y="288611"/>
                  </a:cubicBezTo>
                  <a:cubicBezTo>
                    <a:pt x="1620123" y="291453"/>
                    <a:pt x="1615234" y="288611"/>
                    <a:pt x="1615234" y="283876"/>
                  </a:cubicBezTo>
                  <a:cubicBezTo>
                    <a:pt x="1616212" y="247885"/>
                    <a:pt x="1634790" y="189163"/>
                    <a:pt x="1593725" y="171168"/>
                  </a:cubicBezTo>
                  <a:cubicBezTo>
                    <a:pt x="1591769" y="173062"/>
                    <a:pt x="1590791" y="174956"/>
                    <a:pt x="1590791" y="174956"/>
                  </a:cubicBezTo>
                  <a:cubicBezTo>
                    <a:pt x="1565370" y="212841"/>
                    <a:pt x="1552659" y="257356"/>
                    <a:pt x="1548748" y="301871"/>
                  </a:cubicBezTo>
                  <a:cubicBezTo>
                    <a:pt x="1541903" y="283876"/>
                    <a:pt x="1534082" y="265881"/>
                    <a:pt x="1522349" y="248832"/>
                  </a:cubicBezTo>
                  <a:cubicBezTo>
                    <a:pt x="1520394" y="245991"/>
                    <a:pt x="1516483" y="240308"/>
                    <a:pt x="1510616" y="234625"/>
                  </a:cubicBezTo>
                  <a:cubicBezTo>
                    <a:pt x="1510616" y="236519"/>
                    <a:pt x="1509638" y="238414"/>
                    <a:pt x="1509638" y="239361"/>
                  </a:cubicBezTo>
                  <a:cubicBezTo>
                    <a:pt x="1505727" y="267774"/>
                    <a:pt x="1509638" y="296189"/>
                    <a:pt x="1502794" y="323655"/>
                  </a:cubicBezTo>
                  <a:cubicBezTo>
                    <a:pt x="1501816" y="329338"/>
                    <a:pt x="1493994" y="326497"/>
                    <a:pt x="1493016" y="322708"/>
                  </a:cubicBezTo>
                  <a:cubicBezTo>
                    <a:pt x="1483239" y="291453"/>
                    <a:pt x="1477373" y="251673"/>
                    <a:pt x="1448040" y="231784"/>
                  </a:cubicBezTo>
                  <a:cubicBezTo>
                    <a:pt x="1435330" y="262092"/>
                    <a:pt x="1432396" y="295241"/>
                    <a:pt x="1423596" y="326497"/>
                  </a:cubicBezTo>
                  <a:cubicBezTo>
                    <a:pt x="1422619" y="330285"/>
                    <a:pt x="1415775" y="330285"/>
                    <a:pt x="1413819" y="326497"/>
                  </a:cubicBezTo>
                  <a:cubicBezTo>
                    <a:pt x="1409908" y="316078"/>
                    <a:pt x="1405997" y="304713"/>
                    <a:pt x="1403064" y="294294"/>
                  </a:cubicBezTo>
                  <a:cubicBezTo>
                    <a:pt x="1385464" y="263039"/>
                    <a:pt x="1362977" y="237466"/>
                    <a:pt x="1338533" y="244096"/>
                  </a:cubicBezTo>
                  <a:cubicBezTo>
                    <a:pt x="1343421" y="218524"/>
                    <a:pt x="1347332" y="190110"/>
                    <a:pt x="1341466" y="170220"/>
                  </a:cubicBezTo>
                  <a:cubicBezTo>
                    <a:pt x="1339510" y="164537"/>
                    <a:pt x="1332666" y="161696"/>
                    <a:pt x="1326800" y="166432"/>
                  </a:cubicBezTo>
                  <a:cubicBezTo>
                    <a:pt x="1290623" y="192004"/>
                    <a:pt x="1266179" y="226101"/>
                    <a:pt x="1239781" y="258303"/>
                  </a:cubicBezTo>
                  <a:cubicBezTo>
                    <a:pt x="1268135" y="196740"/>
                    <a:pt x="1296490" y="115287"/>
                    <a:pt x="1250536" y="101080"/>
                  </a:cubicBezTo>
                  <a:cubicBezTo>
                    <a:pt x="1223159" y="92556"/>
                    <a:pt x="1195782" y="110551"/>
                    <a:pt x="1179160" y="134229"/>
                  </a:cubicBezTo>
                  <a:cubicBezTo>
                    <a:pt x="1176227" y="128547"/>
                    <a:pt x="1172316" y="123811"/>
                    <a:pt x="1168405" y="118128"/>
                  </a:cubicBezTo>
                  <a:cubicBezTo>
                    <a:pt x="1151783" y="95397"/>
                    <a:pt x="1082364" y="19627"/>
                    <a:pt x="1044232" y="27204"/>
                  </a:cubicBezTo>
                  <a:cubicBezTo>
                    <a:pt x="1010011" y="33834"/>
                    <a:pt x="1014899" y="71719"/>
                    <a:pt x="1029565" y="109604"/>
                  </a:cubicBezTo>
                  <a:cubicBezTo>
                    <a:pt x="1009033" y="86873"/>
                    <a:pt x="988500" y="65089"/>
                    <a:pt x="964057" y="43305"/>
                  </a:cubicBezTo>
                  <a:cubicBezTo>
                    <a:pt x="951346" y="30992"/>
                    <a:pt x="909303" y="-12576"/>
                    <a:pt x="882904" y="3526"/>
                  </a:cubicBezTo>
                  <a:cubicBezTo>
                    <a:pt x="850638" y="24362"/>
                    <a:pt x="875081" y="80243"/>
                    <a:pt x="879970" y="102974"/>
                  </a:cubicBezTo>
                  <a:cubicBezTo>
                    <a:pt x="882904" y="120023"/>
                    <a:pt x="888770" y="135177"/>
                    <a:pt x="894637" y="151278"/>
                  </a:cubicBezTo>
                  <a:cubicBezTo>
                    <a:pt x="873126" y="132335"/>
                    <a:pt x="848683" y="115287"/>
                    <a:pt x="820328" y="102974"/>
                  </a:cubicBezTo>
                  <a:cubicBezTo>
                    <a:pt x="790995" y="90661"/>
                    <a:pt x="704954" y="41411"/>
                    <a:pt x="668777" y="76455"/>
                  </a:cubicBezTo>
                  <a:cubicBezTo>
                    <a:pt x="662911" y="82137"/>
                    <a:pt x="659000" y="88767"/>
                    <a:pt x="656067" y="96344"/>
                  </a:cubicBezTo>
                  <a:cubicBezTo>
                    <a:pt x="657045" y="96344"/>
                    <a:pt x="658023" y="95397"/>
                    <a:pt x="659000" y="95397"/>
                  </a:cubicBezTo>
                  <a:cubicBezTo>
                    <a:pt x="714731" y="82137"/>
                    <a:pt x="758730" y="138018"/>
                    <a:pt x="792951" y="179691"/>
                  </a:cubicBezTo>
                  <a:cubicBezTo>
                    <a:pt x="788062" y="155066"/>
                    <a:pt x="788062" y="124758"/>
                    <a:pt x="814462" y="125705"/>
                  </a:cubicBezTo>
                  <a:cubicBezTo>
                    <a:pt x="840860" y="125705"/>
                    <a:pt x="850638" y="153172"/>
                    <a:pt x="858460" y="177798"/>
                  </a:cubicBezTo>
                  <a:cubicBezTo>
                    <a:pt x="862371" y="168326"/>
                    <a:pt x="869215" y="160749"/>
                    <a:pt x="882904" y="163590"/>
                  </a:cubicBezTo>
                  <a:cubicBezTo>
                    <a:pt x="908325" y="168326"/>
                    <a:pt x="934724" y="189163"/>
                    <a:pt x="948412" y="210000"/>
                  </a:cubicBezTo>
                  <a:cubicBezTo>
                    <a:pt x="992411" y="277246"/>
                    <a:pt x="1004144" y="355857"/>
                    <a:pt x="1021743" y="432575"/>
                  </a:cubicBezTo>
                  <a:cubicBezTo>
                    <a:pt x="1020766" y="379536"/>
                    <a:pt x="1024677" y="321761"/>
                    <a:pt x="1064764" y="285770"/>
                  </a:cubicBezTo>
                  <a:cubicBezTo>
                    <a:pt x="1066719" y="283876"/>
                    <a:pt x="1070630" y="283876"/>
                    <a:pt x="1072586" y="285770"/>
                  </a:cubicBezTo>
                  <a:cubicBezTo>
                    <a:pt x="1095074" y="312290"/>
                    <a:pt x="1102896" y="345439"/>
                    <a:pt x="1106807" y="378589"/>
                  </a:cubicBezTo>
                  <a:cubicBezTo>
                    <a:pt x="1112673" y="353016"/>
                    <a:pt x="1122452" y="329338"/>
                    <a:pt x="1142006" y="311343"/>
                  </a:cubicBezTo>
                  <a:cubicBezTo>
                    <a:pt x="1143961" y="309448"/>
                    <a:pt x="1146895" y="309448"/>
                    <a:pt x="1148850" y="310395"/>
                  </a:cubicBezTo>
                  <a:cubicBezTo>
                    <a:pt x="1196760" y="336915"/>
                    <a:pt x="1202627" y="402267"/>
                    <a:pt x="1203604" y="449623"/>
                  </a:cubicBezTo>
                  <a:cubicBezTo>
                    <a:pt x="1204582" y="480878"/>
                    <a:pt x="1202627" y="512134"/>
                    <a:pt x="1198716" y="543389"/>
                  </a:cubicBezTo>
                  <a:cubicBezTo>
                    <a:pt x="1216315" y="493191"/>
                    <a:pt x="1243692" y="444888"/>
                    <a:pt x="1294534" y="439205"/>
                  </a:cubicBezTo>
                  <a:cubicBezTo>
                    <a:pt x="1296490" y="439205"/>
                    <a:pt x="1298445" y="440152"/>
                    <a:pt x="1299423" y="442046"/>
                  </a:cubicBezTo>
                  <a:cubicBezTo>
                    <a:pt x="1317023" y="465724"/>
                    <a:pt x="1318000" y="496980"/>
                    <a:pt x="1313111" y="528235"/>
                  </a:cubicBezTo>
                  <a:cubicBezTo>
                    <a:pt x="1333644" y="501715"/>
                    <a:pt x="1360043" y="482773"/>
                    <a:pt x="1388398" y="499821"/>
                  </a:cubicBezTo>
                  <a:cubicBezTo>
                    <a:pt x="1421641" y="519711"/>
                    <a:pt x="1415775" y="561385"/>
                    <a:pt x="1401109" y="596428"/>
                  </a:cubicBezTo>
                  <a:cubicBezTo>
                    <a:pt x="1422619" y="577486"/>
                    <a:pt x="1448040" y="562332"/>
                    <a:pt x="1474440" y="559490"/>
                  </a:cubicBezTo>
                  <a:cubicBezTo>
                    <a:pt x="1506705" y="555702"/>
                    <a:pt x="1536037" y="577486"/>
                    <a:pt x="1538970" y="609688"/>
                  </a:cubicBezTo>
                  <a:cubicBezTo>
                    <a:pt x="1541903" y="639996"/>
                    <a:pt x="1529193" y="670304"/>
                    <a:pt x="1513549" y="696824"/>
                  </a:cubicBezTo>
                  <a:cubicBezTo>
                    <a:pt x="1540926" y="678828"/>
                    <a:pt x="1569281" y="676934"/>
                    <a:pt x="1588836" y="717661"/>
                  </a:cubicBezTo>
                  <a:cubicBezTo>
                    <a:pt x="1603502" y="748916"/>
                    <a:pt x="1585902" y="787748"/>
                    <a:pt x="1569281" y="815215"/>
                  </a:cubicBezTo>
                  <a:cubicBezTo>
                    <a:pt x="1588836" y="809532"/>
                    <a:pt x="1608390" y="807638"/>
                    <a:pt x="1625990" y="814268"/>
                  </a:cubicBezTo>
                  <a:cubicBezTo>
                    <a:pt x="1644567" y="820898"/>
                    <a:pt x="1654344" y="833211"/>
                    <a:pt x="1659233" y="846470"/>
                  </a:cubicBezTo>
                  <a:cubicBezTo>
                    <a:pt x="1675855" y="822792"/>
                    <a:pt x="1696387" y="801955"/>
                    <a:pt x="1719853" y="790590"/>
                  </a:cubicBezTo>
                  <a:cubicBezTo>
                    <a:pt x="1732564" y="784907"/>
                    <a:pt x="1749186" y="787748"/>
                    <a:pt x="1757986" y="797220"/>
                  </a:cubicBezTo>
                  <a:cubicBezTo>
                    <a:pt x="1768740" y="765017"/>
                    <a:pt x="1787318" y="736603"/>
                    <a:pt x="1820561" y="727132"/>
                  </a:cubicBezTo>
                  <a:cubicBezTo>
                    <a:pt x="1822516" y="726185"/>
                    <a:pt x="1824472" y="727132"/>
                    <a:pt x="1826428" y="728079"/>
                  </a:cubicBezTo>
                  <a:cubicBezTo>
                    <a:pt x="1861626" y="760282"/>
                    <a:pt x="1866515" y="813321"/>
                    <a:pt x="1864560" y="857836"/>
                  </a:cubicBezTo>
                  <a:cubicBezTo>
                    <a:pt x="1863582" y="872990"/>
                    <a:pt x="1861626" y="888144"/>
                    <a:pt x="1859671" y="903298"/>
                  </a:cubicBezTo>
                  <a:cubicBezTo>
                    <a:pt x="1881181" y="851206"/>
                    <a:pt x="1910514" y="802902"/>
                    <a:pt x="1940824" y="828475"/>
                  </a:cubicBezTo>
                  <a:cubicBezTo>
                    <a:pt x="1971133" y="853100"/>
                    <a:pt x="1952557" y="912769"/>
                    <a:pt x="1943757" y="943077"/>
                  </a:cubicBezTo>
                  <a:cubicBezTo>
                    <a:pt x="1940824" y="954443"/>
                    <a:pt x="1936912" y="964861"/>
                    <a:pt x="1933979" y="976227"/>
                  </a:cubicBezTo>
                  <a:cubicBezTo>
                    <a:pt x="1941801" y="965809"/>
                    <a:pt x="1950601" y="955390"/>
                    <a:pt x="1960379" y="946866"/>
                  </a:cubicBezTo>
                  <a:cubicBezTo>
                    <a:pt x="1980911" y="927923"/>
                    <a:pt x="2033710" y="905192"/>
                    <a:pt x="2043487" y="947813"/>
                  </a:cubicBezTo>
                  <a:cubicBezTo>
                    <a:pt x="2053264" y="989487"/>
                    <a:pt x="2022954" y="1037790"/>
                    <a:pt x="2002422" y="1071887"/>
                  </a:cubicBezTo>
                  <a:cubicBezTo>
                    <a:pt x="1985800" y="1100301"/>
                    <a:pt x="1968200" y="1129662"/>
                    <a:pt x="1946690" y="1155234"/>
                  </a:cubicBezTo>
                  <a:cubicBezTo>
                    <a:pt x="1984822" y="1135344"/>
                    <a:pt x="2022954" y="1102195"/>
                    <a:pt x="2065975" y="1105984"/>
                  </a:cubicBezTo>
                  <a:cubicBezTo>
                    <a:pt x="2107041" y="1109772"/>
                    <a:pt x="2103130" y="1153340"/>
                    <a:pt x="2084552" y="1177965"/>
                  </a:cubicBezTo>
                  <a:cubicBezTo>
                    <a:pt x="2056197" y="1216798"/>
                    <a:pt x="2003399" y="1241423"/>
                    <a:pt x="1958423" y="1257524"/>
                  </a:cubicBezTo>
                  <a:cubicBezTo>
                    <a:pt x="1989711" y="1266996"/>
                    <a:pt x="2016110" y="1293515"/>
                    <a:pt x="1999488" y="1327612"/>
                  </a:cubicBezTo>
                  <a:cubicBezTo>
                    <a:pt x="1980911" y="1364550"/>
                    <a:pt x="1925180" y="1365497"/>
                    <a:pt x="1889003" y="1363603"/>
                  </a:cubicBezTo>
                  <a:cubicBezTo>
                    <a:pt x="1871404" y="1362656"/>
                    <a:pt x="1852826" y="1360761"/>
                    <a:pt x="1834250" y="1357920"/>
                  </a:cubicBezTo>
                  <a:cubicBezTo>
                    <a:pt x="1859671" y="1374968"/>
                    <a:pt x="1881181" y="1396752"/>
                    <a:pt x="1894869" y="1419483"/>
                  </a:cubicBezTo>
                  <a:cubicBezTo>
                    <a:pt x="1901714" y="1431796"/>
                    <a:pt x="1904647" y="1446950"/>
                    <a:pt x="1903669" y="1461157"/>
                  </a:cubicBezTo>
                  <a:cubicBezTo>
                    <a:pt x="1953535" y="1428955"/>
                    <a:pt x="2017087" y="1405276"/>
                    <a:pt x="2058153" y="1444109"/>
                  </a:cubicBezTo>
                  <a:cubicBezTo>
                    <a:pt x="2069886" y="1455474"/>
                    <a:pt x="2076730" y="1468734"/>
                    <a:pt x="2078686" y="1481994"/>
                  </a:cubicBezTo>
                  <a:cubicBezTo>
                    <a:pt x="2084552" y="1479152"/>
                    <a:pt x="2090418" y="1477258"/>
                    <a:pt x="2096285" y="1476311"/>
                  </a:cubicBezTo>
                  <a:cubicBezTo>
                    <a:pt x="2120729" y="1471576"/>
                    <a:pt x="2129528" y="1486730"/>
                    <a:pt x="2131484" y="1506619"/>
                  </a:cubicBezTo>
                  <a:cubicBezTo>
                    <a:pt x="2140284" y="1486730"/>
                    <a:pt x="2152994" y="1467787"/>
                    <a:pt x="2168638" y="1454527"/>
                  </a:cubicBezTo>
                  <a:cubicBezTo>
                    <a:pt x="2193082" y="1433690"/>
                    <a:pt x="2225348" y="1447897"/>
                    <a:pt x="2231214" y="1477258"/>
                  </a:cubicBezTo>
                  <a:cubicBezTo>
                    <a:pt x="2238058" y="1507566"/>
                    <a:pt x="2232192" y="1540716"/>
                    <a:pt x="2223392" y="1571971"/>
                  </a:cubicBezTo>
                  <a:cubicBezTo>
                    <a:pt x="2242947" y="1553028"/>
                    <a:pt x="2265435" y="1544504"/>
                    <a:pt x="2288901" y="1560605"/>
                  </a:cubicBezTo>
                  <a:cubicBezTo>
                    <a:pt x="2320189" y="1582389"/>
                    <a:pt x="2306500" y="1638270"/>
                    <a:pt x="2298679" y="1667631"/>
                  </a:cubicBezTo>
                  <a:cubicBezTo>
                    <a:pt x="2289878" y="1698886"/>
                    <a:pt x="2278146" y="1731089"/>
                    <a:pt x="2261524" y="1761397"/>
                  </a:cubicBezTo>
                  <a:cubicBezTo>
                    <a:pt x="2318233" y="1726353"/>
                    <a:pt x="2412097" y="1732036"/>
                    <a:pt x="2427741" y="1806859"/>
                  </a:cubicBezTo>
                  <a:cubicBezTo>
                    <a:pt x="2442407" y="1873158"/>
                    <a:pt x="2346588" y="1887365"/>
                    <a:pt x="2292812" y="1895889"/>
                  </a:cubicBezTo>
                  <a:cubicBezTo>
                    <a:pt x="2346588" y="1933774"/>
                    <a:pt x="2439473" y="1990602"/>
                    <a:pt x="2401341" y="2064478"/>
                  </a:cubicBezTo>
                  <a:cubicBezTo>
                    <a:pt x="2387653" y="2090050"/>
                    <a:pt x="2358321" y="2103310"/>
                    <a:pt x="2331922" y="2100469"/>
                  </a:cubicBezTo>
                  <a:cubicBezTo>
                    <a:pt x="2335833" y="2114676"/>
                    <a:pt x="2334855" y="2129830"/>
                    <a:pt x="2328988" y="2144984"/>
                  </a:cubicBezTo>
                  <a:cubicBezTo>
                    <a:pt x="2316278" y="2175292"/>
                    <a:pt x="2275212" y="2191393"/>
                    <a:pt x="2243924" y="2179081"/>
                  </a:cubicBezTo>
                  <a:cubicBezTo>
                    <a:pt x="2231214" y="2174345"/>
                    <a:pt x="2220459" y="2166768"/>
                    <a:pt x="2209703" y="2159191"/>
                  </a:cubicBezTo>
                  <a:cubicBezTo>
                    <a:pt x="2219481" y="2187605"/>
                    <a:pt x="2224370" y="2216966"/>
                    <a:pt x="2221437" y="2245380"/>
                  </a:cubicBezTo>
                  <a:cubicBezTo>
                    <a:pt x="2221437" y="2248221"/>
                    <a:pt x="2219481" y="2251063"/>
                    <a:pt x="2215570" y="2251063"/>
                  </a:cubicBezTo>
                  <a:cubicBezTo>
                    <a:pt x="2201881" y="2250115"/>
                    <a:pt x="2188193" y="2245380"/>
                    <a:pt x="2175482" y="2238750"/>
                  </a:cubicBezTo>
                  <a:cubicBezTo>
                    <a:pt x="2185260" y="2265269"/>
                    <a:pt x="2188193" y="2292736"/>
                    <a:pt x="2180372" y="2319256"/>
                  </a:cubicBezTo>
                  <a:cubicBezTo>
                    <a:pt x="2179394" y="2321150"/>
                    <a:pt x="2177438" y="2323044"/>
                    <a:pt x="2175482" y="2323044"/>
                  </a:cubicBezTo>
                  <a:cubicBezTo>
                    <a:pt x="2146150" y="2323991"/>
                    <a:pt x="2123662" y="2305996"/>
                    <a:pt x="2107041" y="2284212"/>
                  </a:cubicBezTo>
                  <a:cubicBezTo>
                    <a:pt x="2121706" y="2341040"/>
                    <a:pt x="2134417" y="2430070"/>
                    <a:pt x="2078686" y="2424387"/>
                  </a:cubicBezTo>
                  <a:cubicBezTo>
                    <a:pt x="1999488" y="2415863"/>
                    <a:pt x="1979933" y="2311679"/>
                    <a:pt x="1975044" y="2237803"/>
                  </a:cubicBezTo>
                  <a:cubicBezTo>
                    <a:pt x="1965267" y="2263375"/>
                    <a:pt x="1947668" y="2283265"/>
                    <a:pt x="1921269" y="2252957"/>
                  </a:cubicBezTo>
                  <a:cubicBezTo>
                    <a:pt x="1879226" y="2205600"/>
                    <a:pt x="1882159" y="2143090"/>
                    <a:pt x="1882159" y="2084368"/>
                  </a:cubicBezTo>
                  <a:cubicBezTo>
                    <a:pt x="1875315" y="2109940"/>
                    <a:pt x="1870426" y="2137407"/>
                    <a:pt x="1860648" y="2162980"/>
                  </a:cubicBezTo>
                  <a:cubicBezTo>
                    <a:pt x="1850871" y="2187605"/>
                    <a:pt x="1836205" y="2221701"/>
                    <a:pt x="1803939" y="2218860"/>
                  </a:cubicBezTo>
                  <a:cubicBezTo>
                    <a:pt x="1762874" y="2216018"/>
                    <a:pt x="1745275" y="2167715"/>
                    <a:pt x="1746252" y="2134566"/>
                  </a:cubicBezTo>
                  <a:cubicBezTo>
                    <a:pt x="1747230" y="2108046"/>
                    <a:pt x="1753097" y="2081526"/>
                    <a:pt x="1761896" y="2055954"/>
                  </a:cubicBezTo>
                  <a:cubicBezTo>
                    <a:pt x="1754075" y="2067319"/>
                    <a:pt x="1745275" y="2078685"/>
                    <a:pt x="1735497" y="2089104"/>
                  </a:cubicBezTo>
                  <a:cubicBezTo>
                    <a:pt x="1723764" y="2102363"/>
                    <a:pt x="1702254" y="2126989"/>
                    <a:pt x="1681721" y="2116570"/>
                  </a:cubicBezTo>
                  <a:cubicBezTo>
                    <a:pt x="1652389" y="2101416"/>
                    <a:pt x="1666077" y="2030381"/>
                    <a:pt x="1671944" y="2008597"/>
                  </a:cubicBezTo>
                  <a:cubicBezTo>
                    <a:pt x="1682699" y="1964082"/>
                    <a:pt x="1703231" y="1922409"/>
                    <a:pt x="1726697" y="1882629"/>
                  </a:cubicBezTo>
                  <a:cubicBezTo>
                    <a:pt x="1716920" y="1894942"/>
                    <a:pt x="1706165" y="1906308"/>
                    <a:pt x="1695409" y="1917673"/>
                  </a:cubicBezTo>
                  <a:cubicBezTo>
                    <a:pt x="1672922" y="1939457"/>
                    <a:pt x="1642612" y="1970712"/>
                    <a:pt x="1608390" y="1972606"/>
                  </a:cubicBezTo>
                  <a:cubicBezTo>
                    <a:pt x="1553637" y="1975448"/>
                    <a:pt x="1548748" y="1932827"/>
                    <a:pt x="1558526" y="1888312"/>
                  </a:cubicBezTo>
                  <a:cubicBezTo>
                    <a:pt x="1554615" y="1891154"/>
                    <a:pt x="1549726" y="1893995"/>
                    <a:pt x="1545814" y="1896836"/>
                  </a:cubicBezTo>
                  <a:cubicBezTo>
                    <a:pt x="1520394" y="1909149"/>
                    <a:pt x="1499860" y="1880735"/>
                    <a:pt x="1498883" y="1858951"/>
                  </a:cubicBezTo>
                  <a:cubicBezTo>
                    <a:pt x="1497905" y="1828643"/>
                    <a:pt x="1507682" y="1798335"/>
                    <a:pt x="1519416" y="1769921"/>
                  </a:cubicBezTo>
                  <a:cubicBezTo>
                    <a:pt x="1502794" y="1790758"/>
                    <a:pt x="1483239" y="1806859"/>
                    <a:pt x="1456840" y="1810647"/>
                  </a:cubicBezTo>
                  <a:cubicBezTo>
                    <a:pt x="1421641" y="1817277"/>
                    <a:pt x="1389375" y="1788864"/>
                    <a:pt x="1377642" y="1759502"/>
                  </a:cubicBezTo>
                  <a:cubicBezTo>
                    <a:pt x="1366888" y="1732983"/>
                    <a:pt x="1364932" y="1705516"/>
                    <a:pt x="1365910" y="1677102"/>
                  </a:cubicBezTo>
                  <a:cubicBezTo>
                    <a:pt x="1357110" y="1703622"/>
                    <a:pt x="1348310" y="1730142"/>
                    <a:pt x="1336577" y="1755714"/>
                  </a:cubicBezTo>
                  <a:cubicBezTo>
                    <a:pt x="1324845" y="1780339"/>
                    <a:pt x="1303334" y="1833379"/>
                    <a:pt x="1269113" y="1833379"/>
                  </a:cubicBezTo>
                  <a:cubicBezTo>
                    <a:pt x="1241736" y="1834326"/>
                    <a:pt x="1229025" y="1813489"/>
                    <a:pt x="1224136" y="1785075"/>
                  </a:cubicBezTo>
                  <a:cubicBezTo>
                    <a:pt x="1212404" y="1816330"/>
                    <a:pt x="1193826" y="1837167"/>
                    <a:pt x="1167428" y="1826749"/>
                  </a:cubicBezTo>
                  <a:cubicBezTo>
                    <a:pt x="1149828" y="1820119"/>
                    <a:pt x="1138095" y="1803071"/>
                    <a:pt x="1130273" y="1784128"/>
                  </a:cubicBezTo>
                  <a:cubicBezTo>
                    <a:pt x="1126362" y="1830537"/>
                    <a:pt x="1117562" y="1879788"/>
                    <a:pt x="1092141" y="1917673"/>
                  </a:cubicBezTo>
                  <a:cubicBezTo>
                    <a:pt x="1064764" y="1957452"/>
                    <a:pt x="1021743" y="1958400"/>
                    <a:pt x="989478" y="1921462"/>
                  </a:cubicBezTo>
                  <a:cubicBezTo>
                    <a:pt x="979700" y="1910096"/>
                    <a:pt x="971879" y="1897783"/>
                    <a:pt x="966012" y="1884523"/>
                  </a:cubicBezTo>
                  <a:cubicBezTo>
                    <a:pt x="966990" y="1890206"/>
                    <a:pt x="966990" y="1896836"/>
                    <a:pt x="967968" y="1902519"/>
                  </a:cubicBezTo>
                  <a:cubicBezTo>
                    <a:pt x="969923" y="1932827"/>
                    <a:pt x="978723" y="2007650"/>
                    <a:pt x="940591" y="2024699"/>
                  </a:cubicBezTo>
                  <a:cubicBezTo>
                    <a:pt x="913213" y="2037011"/>
                    <a:pt x="891704" y="2022804"/>
                    <a:pt x="875081" y="1997232"/>
                  </a:cubicBezTo>
                  <a:cubicBezTo>
                    <a:pt x="877037" y="2019963"/>
                    <a:pt x="876059" y="2043641"/>
                    <a:pt x="864326" y="2060689"/>
                  </a:cubicBezTo>
                  <a:cubicBezTo>
                    <a:pt x="847705" y="2084368"/>
                    <a:pt x="826194" y="2086262"/>
                    <a:pt x="803706" y="2077738"/>
                  </a:cubicBezTo>
                  <a:cubicBezTo>
                    <a:pt x="809573" y="2098575"/>
                    <a:pt x="808595" y="2118464"/>
                    <a:pt x="791973" y="2135513"/>
                  </a:cubicBezTo>
                  <a:cubicBezTo>
                    <a:pt x="781218" y="2146878"/>
                    <a:pt x="766552" y="2146878"/>
                    <a:pt x="751886" y="2142143"/>
                  </a:cubicBezTo>
                  <a:cubicBezTo>
                    <a:pt x="776330" y="2168662"/>
                    <a:pt x="792951" y="2200864"/>
                    <a:pt x="787085" y="2236855"/>
                  </a:cubicBezTo>
                  <a:cubicBezTo>
                    <a:pt x="786107" y="2240644"/>
                    <a:pt x="782196" y="2241591"/>
                    <a:pt x="779263" y="2239697"/>
                  </a:cubicBezTo>
                  <a:cubicBezTo>
                    <a:pt x="753841" y="2228331"/>
                    <a:pt x="733309" y="2211283"/>
                    <a:pt x="713754" y="2192340"/>
                  </a:cubicBezTo>
                  <a:cubicBezTo>
                    <a:pt x="750908" y="2253904"/>
                    <a:pt x="794906" y="2330621"/>
                    <a:pt x="758730" y="2395973"/>
                  </a:cubicBezTo>
                  <a:cubicBezTo>
                    <a:pt x="741131" y="2428175"/>
                    <a:pt x="710820" y="2453748"/>
                    <a:pt x="670733" y="2440488"/>
                  </a:cubicBezTo>
                  <a:cubicBezTo>
                    <a:pt x="653134" y="2434805"/>
                    <a:pt x="637489" y="2422493"/>
                    <a:pt x="624779" y="2407339"/>
                  </a:cubicBezTo>
                  <a:cubicBezTo>
                    <a:pt x="628690" y="2421546"/>
                    <a:pt x="631623" y="2436700"/>
                    <a:pt x="633579" y="2450907"/>
                  </a:cubicBezTo>
                  <a:cubicBezTo>
                    <a:pt x="637489" y="2475532"/>
                    <a:pt x="643356" y="2513417"/>
                    <a:pt x="620868" y="2532360"/>
                  </a:cubicBezTo>
                  <a:cubicBezTo>
                    <a:pt x="590558" y="2557932"/>
                    <a:pt x="566114" y="2510576"/>
                    <a:pt x="552426" y="2468902"/>
                  </a:cubicBezTo>
                  <a:cubicBezTo>
                    <a:pt x="550470" y="2520994"/>
                    <a:pt x="537760" y="2583505"/>
                    <a:pt x="488872" y="2591082"/>
                  </a:cubicBezTo>
                  <a:cubicBezTo>
                    <a:pt x="416520" y="2603394"/>
                    <a:pt x="396964" y="2528571"/>
                    <a:pt x="400875" y="2469849"/>
                  </a:cubicBezTo>
                  <a:cubicBezTo>
                    <a:pt x="391098" y="2488792"/>
                    <a:pt x="379365" y="2507734"/>
                    <a:pt x="366654" y="2524783"/>
                  </a:cubicBezTo>
                  <a:cubicBezTo>
                    <a:pt x="351010" y="2546567"/>
                    <a:pt x="329500" y="2577822"/>
                    <a:pt x="301146" y="2586346"/>
                  </a:cubicBezTo>
                  <a:cubicBezTo>
                    <a:pt x="277679" y="2592976"/>
                    <a:pt x="256169" y="2580663"/>
                    <a:pt x="252258" y="2556985"/>
                  </a:cubicBezTo>
                  <a:cubicBezTo>
                    <a:pt x="250302" y="2543725"/>
                    <a:pt x="252258" y="2530466"/>
                    <a:pt x="256169" y="2516259"/>
                  </a:cubicBezTo>
                  <a:cubicBezTo>
                    <a:pt x="251280" y="2522888"/>
                    <a:pt x="246391" y="2528571"/>
                    <a:pt x="241503" y="2535201"/>
                  </a:cubicBezTo>
                  <a:cubicBezTo>
                    <a:pt x="227815" y="2552250"/>
                    <a:pt x="207282" y="2577822"/>
                    <a:pt x="182839" y="2579716"/>
                  </a:cubicBezTo>
                  <a:cubicBezTo>
                    <a:pt x="135906" y="2583505"/>
                    <a:pt x="154484" y="2524783"/>
                    <a:pt x="168172" y="2488792"/>
                  </a:cubicBezTo>
                  <a:cubicBezTo>
                    <a:pt x="124173" y="2534254"/>
                    <a:pt x="60620" y="2596764"/>
                    <a:pt x="0" y="2597712"/>
                  </a:cubicBezTo>
                  <a:cubicBezTo>
                    <a:pt x="17599" y="2607183"/>
                    <a:pt x="67465" y="2584452"/>
                    <a:pt x="108530" y="2559826"/>
                  </a:cubicBezTo>
                  <a:cubicBezTo>
                    <a:pt x="74309" y="2595817"/>
                    <a:pt x="48887" y="2636544"/>
                    <a:pt x="62576" y="2681059"/>
                  </a:cubicBezTo>
                  <a:cubicBezTo>
                    <a:pt x="79197" y="2735993"/>
                    <a:pt x="158395" y="2665905"/>
                    <a:pt x="175994" y="2645068"/>
                  </a:cubicBezTo>
                  <a:cubicBezTo>
                    <a:pt x="184794" y="2634650"/>
                    <a:pt x="196527" y="2592976"/>
                    <a:pt x="189683" y="2616654"/>
                  </a:cubicBezTo>
                  <a:cubicBezTo>
                    <a:pt x="185772" y="2629914"/>
                    <a:pt x="183816" y="2644121"/>
                    <a:pt x="182839" y="2657381"/>
                  </a:cubicBezTo>
                  <a:cubicBezTo>
                    <a:pt x="181861" y="2680112"/>
                    <a:pt x="179905" y="2706631"/>
                    <a:pt x="203371" y="2719891"/>
                  </a:cubicBezTo>
                  <a:cubicBezTo>
                    <a:pt x="241503" y="2741675"/>
                    <a:pt x="290390" y="2677270"/>
                    <a:pt x="319722" y="2627072"/>
                  </a:cubicBezTo>
                  <a:cubicBezTo>
                    <a:pt x="318745" y="2657381"/>
                    <a:pt x="322656" y="2691477"/>
                    <a:pt x="338300" y="2706631"/>
                  </a:cubicBezTo>
                  <a:cubicBezTo>
                    <a:pt x="307012" y="2788084"/>
                    <a:pt x="374476" y="2778613"/>
                    <a:pt x="432163" y="2745464"/>
                  </a:cubicBezTo>
                  <a:cubicBezTo>
                    <a:pt x="429230" y="2748305"/>
                    <a:pt x="427275" y="2752094"/>
                    <a:pt x="424341" y="2755882"/>
                  </a:cubicBezTo>
                  <a:cubicBezTo>
                    <a:pt x="438030" y="2741675"/>
                    <a:pt x="450740" y="2725574"/>
                    <a:pt x="462474" y="2712314"/>
                  </a:cubicBezTo>
                  <a:cubicBezTo>
                    <a:pt x="465407" y="2709473"/>
                    <a:pt x="471273" y="2709473"/>
                    <a:pt x="471273" y="2714208"/>
                  </a:cubicBezTo>
                  <a:cubicBezTo>
                    <a:pt x="477139" y="2753040"/>
                    <a:pt x="505494" y="2785243"/>
                    <a:pt x="541671" y="2802291"/>
                  </a:cubicBezTo>
                  <a:cubicBezTo>
                    <a:pt x="553403" y="2807974"/>
                    <a:pt x="568070" y="2812710"/>
                    <a:pt x="580781" y="2807027"/>
                  </a:cubicBezTo>
                  <a:cubicBezTo>
                    <a:pt x="600335" y="2798503"/>
                    <a:pt x="586647" y="2764406"/>
                    <a:pt x="581758" y="2752094"/>
                  </a:cubicBezTo>
                  <a:cubicBezTo>
                    <a:pt x="579803" y="2747358"/>
                    <a:pt x="586647" y="2741675"/>
                    <a:pt x="590558" y="2746410"/>
                  </a:cubicBezTo>
                  <a:cubicBezTo>
                    <a:pt x="618913" y="2782402"/>
                    <a:pt x="713754" y="2845859"/>
                    <a:pt x="722553" y="2763459"/>
                  </a:cubicBezTo>
                  <a:cubicBezTo>
                    <a:pt x="727442" y="2714208"/>
                    <a:pt x="705932" y="2664011"/>
                    <a:pt x="694199" y="2617601"/>
                  </a:cubicBezTo>
                  <a:cubicBezTo>
                    <a:pt x="693221" y="2612866"/>
                    <a:pt x="699088" y="2610024"/>
                    <a:pt x="702021" y="2612866"/>
                  </a:cubicBezTo>
                  <a:cubicBezTo>
                    <a:pt x="743086" y="2642226"/>
                    <a:pt x="799795" y="2650751"/>
                    <a:pt x="847705" y="2634650"/>
                  </a:cubicBezTo>
                  <a:cubicBezTo>
                    <a:pt x="866282" y="2628020"/>
                    <a:pt x="884859" y="2615707"/>
                    <a:pt x="889748" y="2595817"/>
                  </a:cubicBezTo>
                  <a:cubicBezTo>
                    <a:pt x="895614" y="2568351"/>
                    <a:pt x="871170" y="2542778"/>
                    <a:pt x="852594" y="2525730"/>
                  </a:cubicBezTo>
                  <a:cubicBezTo>
                    <a:pt x="848683" y="2521941"/>
                    <a:pt x="853572" y="2516259"/>
                    <a:pt x="858460" y="2518153"/>
                  </a:cubicBezTo>
                  <a:cubicBezTo>
                    <a:pt x="877037" y="2525730"/>
                    <a:pt x="902459" y="2533307"/>
                    <a:pt x="921036" y="2520047"/>
                  </a:cubicBezTo>
                  <a:cubicBezTo>
                    <a:pt x="945479" y="2502999"/>
                    <a:pt x="903436" y="2473638"/>
                    <a:pt x="890726" y="2466061"/>
                  </a:cubicBezTo>
                  <a:cubicBezTo>
                    <a:pt x="885837" y="2463219"/>
                    <a:pt x="889748" y="2457537"/>
                    <a:pt x="894637" y="2456589"/>
                  </a:cubicBezTo>
                  <a:cubicBezTo>
                    <a:pt x="938635" y="2455642"/>
                    <a:pt x="983611" y="2440488"/>
                    <a:pt x="1018810" y="2414916"/>
                  </a:cubicBezTo>
                  <a:cubicBezTo>
                    <a:pt x="1033476" y="2404497"/>
                    <a:pt x="1049121" y="2388396"/>
                    <a:pt x="1047165" y="2368506"/>
                  </a:cubicBezTo>
                  <a:cubicBezTo>
                    <a:pt x="1045210" y="2343881"/>
                    <a:pt x="1009033" y="2329674"/>
                    <a:pt x="989478" y="2322097"/>
                  </a:cubicBezTo>
                  <a:cubicBezTo>
                    <a:pt x="984589" y="2320203"/>
                    <a:pt x="985567" y="2313573"/>
                    <a:pt x="990455" y="2312626"/>
                  </a:cubicBezTo>
                  <a:cubicBezTo>
                    <a:pt x="1035432" y="2305996"/>
                    <a:pt x="1082364" y="2275688"/>
                    <a:pt x="1118540" y="2250115"/>
                  </a:cubicBezTo>
                  <a:cubicBezTo>
                    <a:pt x="1136140" y="2237803"/>
                    <a:pt x="1155694" y="2222649"/>
                    <a:pt x="1165472" y="2202759"/>
                  </a:cubicBezTo>
                  <a:cubicBezTo>
                    <a:pt x="1178183" y="2178134"/>
                    <a:pt x="1140050" y="2172451"/>
                    <a:pt x="1123429" y="2171504"/>
                  </a:cubicBezTo>
                  <a:cubicBezTo>
                    <a:pt x="1116585" y="2170556"/>
                    <a:pt x="1117562" y="2161085"/>
                    <a:pt x="1124407" y="2161085"/>
                  </a:cubicBezTo>
                  <a:cubicBezTo>
                    <a:pt x="1176227" y="2169609"/>
                    <a:pt x="1209471" y="2119412"/>
                    <a:pt x="1177205" y="2077738"/>
                  </a:cubicBezTo>
                  <a:cubicBezTo>
                    <a:pt x="1173294" y="2073002"/>
                    <a:pt x="1181116" y="2066372"/>
                    <a:pt x="1185027" y="2071108"/>
                  </a:cubicBezTo>
                  <a:cubicBezTo>
                    <a:pt x="1190893" y="2078685"/>
                    <a:pt x="1218270" y="2118464"/>
                    <a:pt x="1229025" y="2102363"/>
                  </a:cubicBezTo>
                  <a:cubicBezTo>
                    <a:pt x="1237825" y="2090050"/>
                    <a:pt x="1235870" y="2066372"/>
                    <a:pt x="1234892" y="2052165"/>
                  </a:cubicBezTo>
                  <a:cubicBezTo>
                    <a:pt x="1234892" y="2017122"/>
                    <a:pt x="1226092" y="1980184"/>
                    <a:pt x="1229025" y="1945140"/>
                  </a:cubicBezTo>
                  <a:cubicBezTo>
                    <a:pt x="1229025" y="1941351"/>
                    <a:pt x="1233914" y="1939457"/>
                    <a:pt x="1236847" y="1941351"/>
                  </a:cubicBezTo>
                  <a:cubicBezTo>
                    <a:pt x="1239781" y="1943246"/>
                    <a:pt x="1243692" y="1946087"/>
                    <a:pt x="1246625" y="1947981"/>
                  </a:cubicBezTo>
                  <a:cubicBezTo>
                    <a:pt x="1245647" y="1950822"/>
                    <a:pt x="1244670" y="1954611"/>
                    <a:pt x="1243692" y="1957452"/>
                  </a:cubicBezTo>
                  <a:cubicBezTo>
                    <a:pt x="1235870" y="1984919"/>
                    <a:pt x="1231958" y="2037011"/>
                    <a:pt x="1255424" y="2060689"/>
                  </a:cubicBezTo>
                  <a:cubicBezTo>
                    <a:pt x="1284757" y="2089104"/>
                    <a:pt x="1330711" y="2037958"/>
                    <a:pt x="1367865" y="1983972"/>
                  </a:cubicBezTo>
                  <a:cubicBezTo>
                    <a:pt x="1338533" y="2075843"/>
                    <a:pt x="1319956" y="2182869"/>
                    <a:pt x="1388398" y="2252009"/>
                  </a:cubicBezTo>
                  <a:cubicBezTo>
                    <a:pt x="1434352" y="2298419"/>
                    <a:pt x="1494972" y="2163926"/>
                    <a:pt x="1531148" y="2075843"/>
                  </a:cubicBezTo>
                  <a:cubicBezTo>
                    <a:pt x="1527238" y="2124147"/>
                    <a:pt x="1521371" y="2171504"/>
                    <a:pt x="1523327" y="2220754"/>
                  </a:cubicBezTo>
                  <a:cubicBezTo>
                    <a:pt x="1524304" y="2253904"/>
                    <a:pt x="1523327" y="2300313"/>
                    <a:pt x="1553637" y="2320203"/>
                  </a:cubicBezTo>
                  <a:cubicBezTo>
                    <a:pt x="1589813" y="2343881"/>
                    <a:pt x="1617190" y="2282318"/>
                    <a:pt x="1635768" y="2233067"/>
                  </a:cubicBezTo>
                  <a:cubicBezTo>
                    <a:pt x="1633812" y="2269058"/>
                    <a:pt x="1636745" y="2309784"/>
                    <a:pt x="1662166" y="2314520"/>
                  </a:cubicBezTo>
                  <a:cubicBezTo>
                    <a:pt x="1684655" y="2318309"/>
                    <a:pt x="1702254" y="2302208"/>
                    <a:pt x="1715943" y="2276635"/>
                  </a:cubicBezTo>
                  <a:cubicBezTo>
                    <a:pt x="1714965" y="2279476"/>
                    <a:pt x="1714965" y="2283265"/>
                    <a:pt x="1714965" y="2286106"/>
                  </a:cubicBezTo>
                  <a:cubicBezTo>
                    <a:pt x="1713987" y="2318309"/>
                    <a:pt x="1728653" y="2334410"/>
                    <a:pt x="1751141" y="2340092"/>
                  </a:cubicBezTo>
                  <a:cubicBezTo>
                    <a:pt x="1754075" y="2346722"/>
                    <a:pt x="1757008" y="2354300"/>
                    <a:pt x="1760919" y="2360929"/>
                  </a:cubicBezTo>
                  <a:cubicBezTo>
                    <a:pt x="1757986" y="2365665"/>
                    <a:pt x="1756030" y="2371348"/>
                    <a:pt x="1757986" y="2377030"/>
                  </a:cubicBezTo>
                  <a:cubicBezTo>
                    <a:pt x="1760919" y="2387449"/>
                    <a:pt x="1768740" y="2392185"/>
                    <a:pt x="1780473" y="2394079"/>
                  </a:cubicBezTo>
                  <a:cubicBezTo>
                    <a:pt x="1781451" y="2395973"/>
                    <a:pt x="1783407" y="2397867"/>
                    <a:pt x="1784384" y="2399762"/>
                  </a:cubicBezTo>
                  <a:cubicBezTo>
                    <a:pt x="1778518" y="2413021"/>
                    <a:pt x="1783407" y="2421546"/>
                    <a:pt x="1800028" y="2419651"/>
                  </a:cubicBezTo>
                  <a:cubicBezTo>
                    <a:pt x="1801006" y="2420599"/>
                    <a:pt x="1801006" y="2420599"/>
                    <a:pt x="1801984" y="2421546"/>
                  </a:cubicBezTo>
                  <a:cubicBezTo>
                    <a:pt x="1794162" y="2428175"/>
                    <a:pt x="1787318" y="2433858"/>
                    <a:pt x="1779495" y="2439541"/>
                  </a:cubicBezTo>
                  <a:cubicBezTo>
                    <a:pt x="1764830" y="2450907"/>
                    <a:pt x="1756030" y="2464166"/>
                    <a:pt x="1751141" y="2480268"/>
                  </a:cubicBezTo>
                  <a:cubicBezTo>
                    <a:pt x="1742341" y="2509629"/>
                    <a:pt x="1774607" y="2504893"/>
                    <a:pt x="1802962" y="2495422"/>
                  </a:cubicBezTo>
                  <a:cubicBezTo>
                    <a:pt x="1786340" y="2508681"/>
                    <a:pt x="1777540" y="2524783"/>
                    <a:pt x="1800028" y="2534254"/>
                  </a:cubicBezTo>
                  <a:cubicBezTo>
                    <a:pt x="1818605" y="2542778"/>
                    <a:pt x="1855760" y="2527624"/>
                    <a:pt x="1872382" y="2520047"/>
                  </a:cubicBezTo>
                  <a:cubicBezTo>
                    <a:pt x="1875315" y="2518153"/>
                    <a:pt x="1879226" y="2517205"/>
                    <a:pt x="1882159" y="2515312"/>
                  </a:cubicBezTo>
                  <a:cubicBezTo>
                    <a:pt x="1876293" y="2523835"/>
                    <a:pt x="1870426" y="2531413"/>
                    <a:pt x="1863582" y="2539937"/>
                  </a:cubicBezTo>
                  <a:cubicBezTo>
                    <a:pt x="1847938" y="2558879"/>
                    <a:pt x="1840116" y="2610024"/>
                    <a:pt x="1881181" y="2593923"/>
                  </a:cubicBezTo>
                  <a:cubicBezTo>
                    <a:pt x="1884114" y="2592976"/>
                    <a:pt x="1887048" y="2591082"/>
                    <a:pt x="1889981" y="2589187"/>
                  </a:cubicBezTo>
                  <a:cubicBezTo>
                    <a:pt x="1890958" y="2615707"/>
                    <a:pt x="1900736" y="2643174"/>
                    <a:pt x="1920291" y="2653592"/>
                  </a:cubicBezTo>
                  <a:cubicBezTo>
                    <a:pt x="1939846" y="2664011"/>
                    <a:pt x="1950601" y="2651698"/>
                    <a:pt x="1956468" y="2633703"/>
                  </a:cubicBezTo>
                  <a:cubicBezTo>
                    <a:pt x="1959401" y="2640333"/>
                    <a:pt x="1964289" y="2644121"/>
                    <a:pt x="1972111" y="2644121"/>
                  </a:cubicBezTo>
                  <a:cubicBezTo>
                    <a:pt x="1986778" y="2644121"/>
                    <a:pt x="1996555" y="2637491"/>
                    <a:pt x="2009266" y="2628967"/>
                  </a:cubicBezTo>
                  <a:cubicBezTo>
                    <a:pt x="2011221" y="2627072"/>
                    <a:pt x="2014154" y="2624231"/>
                    <a:pt x="2016110" y="2621390"/>
                  </a:cubicBezTo>
                  <a:cubicBezTo>
                    <a:pt x="2015132" y="2622337"/>
                    <a:pt x="2014154" y="2624231"/>
                    <a:pt x="2012199" y="2627072"/>
                  </a:cubicBezTo>
                  <a:cubicBezTo>
                    <a:pt x="2008288" y="2632755"/>
                    <a:pt x="2004377" y="2638438"/>
                    <a:pt x="2001444" y="2644121"/>
                  </a:cubicBezTo>
                  <a:cubicBezTo>
                    <a:pt x="1975044" y="2694319"/>
                    <a:pt x="2026866" y="2673482"/>
                    <a:pt x="2066953" y="2649804"/>
                  </a:cubicBezTo>
                  <a:cubicBezTo>
                    <a:pt x="2045442" y="2672535"/>
                    <a:pt x="2029799" y="2698107"/>
                    <a:pt x="2038598" y="2726521"/>
                  </a:cubicBezTo>
                  <a:cubicBezTo>
                    <a:pt x="2049353" y="2761565"/>
                    <a:pt x="2099219" y="2717050"/>
                    <a:pt x="2109974" y="2703790"/>
                  </a:cubicBezTo>
                  <a:cubicBezTo>
                    <a:pt x="2115840" y="2697160"/>
                    <a:pt x="2122684" y="2670641"/>
                    <a:pt x="2118773" y="2685795"/>
                  </a:cubicBezTo>
                  <a:cubicBezTo>
                    <a:pt x="2116818" y="2694319"/>
                    <a:pt x="2114862" y="2702843"/>
                    <a:pt x="2114862" y="2711367"/>
                  </a:cubicBezTo>
                  <a:cubicBezTo>
                    <a:pt x="2113885" y="2725574"/>
                    <a:pt x="2112907" y="2742623"/>
                    <a:pt x="2127573" y="2751146"/>
                  </a:cubicBezTo>
                  <a:cubicBezTo>
                    <a:pt x="2152017" y="2764406"/>
                    <a:pt x="2182327" y="2723680"/>
                    <a:pt x="2200904" y="2692425"/>
                  </a:cubicBezTo>
                  <a:cubicBezTo>
                    <a:pt x="2200904" y="2711367"/>
                    <a:pt x="2202859" y="2733151"/>
                    <a:pt x="2212637" y="2743569"/>
                  </a:cubicBezTo>
                  <a:cubicBezTo>
                    <a:pt x="2193082" y="2794714"/>
                    <a:pt x="2236103" y="2789032"/>
                    <a:pt x="2272279" y="2768195"/>
                  </a:cubicBezTo>
                  <a:cubicBezTo>
                    <a:pt x="2270324" y="2770089"/>
                    <a:pt x="2269346" y="2771983"/>
                    <a:pt x="2267391" y="2774825"/>
                  </a:cubicBezTo>
                  <a:cubicBezTo>
                    <a:pt x="2276190" y="2765353"/>
                    <a:pt x="2284012" y="2755882"/>
                    <a:pt x="2291834" y="2747358"/>
                  </a:cubicBezTo>
                  <a:cubicBezTo>
                    <a:pt x="2293790" y="2745464"/>
                    <a:pt x="2296723" y="2745464"/>
                    <a:pt x="2297701" y="2748305"/>
                  </a:cubicBezTo>
                  <a:cubicBezTo>
                    <a:pt x="2301612" y="2772931"/>
                    <a:pt x="2319211" y="2792820"/>
                    <a:pt x="2341699" y="2804185"/>
                  </a:cubicBezTo>
                  <a:cubicBezTo>
                    <a:pt x="2349521" y="2807974"/>
                    <a:pt x="2358321" y="2810815"/>
                    <a:pt x="2367120" y="2807027"/>
                  </a:cubicBezTo>
                  <a:cubicBezTo>
                    <a:pt x="2378854" y="2801344"/>
                    <a:pt x="2371031" y="2779561"/>
                    <a:pt x="2368098" y="2771983"/>
                  </a:cubicBezTo>
                  <a:cubicBezTo>
                    <a:pt x="2367120" y="2769142"/>
                    <a:pt x="2371031" y="2765353"/>
                    <a:pt x="2373965" y="2768195"/>
                  </a:cubicBezTo>
                  <a:cubicBezTo>
                    <a:pt x="2391564" y="2790926"/>
                    <a:pt x="2452184" y="2830706"/>
                    <a:pt x="2457073" y="2779561"/>
                  </a:cubicBezTo>
                  <a:cubicBezTo>
                    <a:pt x="2460984" y="2748305"/>
                    <a:pt x="2446318" y="2717050"/>
                    <a:pt x="2439473" y="2686742"/>
                  </a:cubicBezTo>
                  <a:cubicBezTo>
                    <a:pt x="2438496" y="2683900"/>
                    <a:pt x="2442407" y="2682006"/>
                    <a:pt x="2444362" y="2683900"/>
                  </a:cubicBezTo>
                  <a:cubicBezTo>
                    <a:pt x="2469784" y="2702843"/>
                    <a:pt x="2505960" y="2707579"/>
                    <a:pt x="2536271" y="2697160"/>
                  </a:cubicBezTo>
                  <a:cubicBezTo>
                    <a:pt x="2548003" y="2693371"/>
                    <a:pt x="2559736" y="2684847"/>
                    <a:pt x="2562669" y="2672535"/>
                  </a:cubicBezTo>
                  <a:cubicBezTo>
                    <a:pt x="2566580" y="2655487"/>
                    <a:pt x="2550936" y="2638438"/>
                    <a:pt x="2539204" y="2628020"/>
                  </a:cubicBezTo>
                  <a:cubicBezTo>
                    <a:pt x="2537248" y="2626125"/>
                    <a:pt x="2540182" y="2622337"/>
                    <a:pt x="2543115" y="2623284"/>
                  </a:cubicBezTo>
                  <a:cubicBezTo>
                    <a:pt x="2554847" y="2628020"/>
                    <a:pt x="2570492" y="2632755"/>
                    <a:pt x="2582224" y="2624231"/>
                  </a:cubicBezTo>
                  <a:cubicBezTo>
                    <a:pt x="2597868" y="2613813"/>
                    <a:pt x="2570492" y="2594870"/>
                    <a:pt x="2562669" y="2590134"/>
                  </a:cubicBezTo>
                  <a:cubicBezTo>
                    <a:pt x="2559736" y="2588240"/>
                    <a:pt x="2561691" y="2584452"/>
                    <a:pt x="2564625" y="2584452"/>
                  </a:cubicBezTo>
                  <a:cubicBezTo>
                    <a:pt x="2592979" y="2583505"/>
                    <a:pt x="2621334" y="2574033"/>
                    <a:pt x="2642844" y="2557932"/>
                  </a:cubicBezTo>
                  <a:cubicBezTo>
                    <a:pt x="2652622" y="2551302"/>
                    <a:pt x="2661422" y="2540884"/>
                    <a:pt x="2660444" y="2528571"/>
                  </a:cubicBezTo>
                  <a:cubicBezTo>
                    <a:pt x="2658489" y="2512470"/>
                    <a:pt x="2636000" y="2503946"/>
                    <a:pt x="2623290" y="2499210"/>
                  </a:cubicBezTo>
                  <a:cubicBezTo>
                    <a:pt x="2620357" y="2498263"/>
                    <a:pt x="2620357" y="2493527"/>
                    <a:pt x="2624267" y="2493527"/>
                  </a:cubicBezTo>
                  <a:cubicBezTo>
                    <a:pt x="2652622" y="2488792"/>
                    <a:pt x="2681954" y="2469849"/>
                    <a:pt x="2705420" y="2453748"/>
                  </a:cubicBezTo>
                  <a:cubicBezTo>
                    <a:pt x="2716175" y="2446171"/>
                    <a:pt x="2728886" y="2436700"/>
                    <a:pt x="2734753" y="2424387"/>
                  </a:cubicBezTo>
                  <a:cubicBezTo>
                    <a:pt x="2742575" y="2408286"/>
                    <a:pt x="2718131" y="2405444"/>
                    <a:pt x="2707376" y="2404497"/>
                  </a:cubicBezTo>
                  <a:cubicBezTo>
                    <a:pt x="2703465" y="2403550"/>
                    <a:pt x="2703465" y="2397867"/>
                    <a:pt x="2708353" y="2397867"/>
                  </a:cubicBezTo>
                  <a:cubicBezTo>
                    <a:pt x="2741597" y="2403550"/>
                    <a:pt x="2762129" y="2371348"/>
                    <a:pt x="2741597" y="2344828"/>
                  </a:cubicBezTo>
                  <a:cubicBezTo>
                    <a:pt x="2738664" y="2341987"/>
                    <a:pt x="2744530" y="2337251"/>
                    <a:pt x="2746485" y="2341040"/>
                  </a:cubicBezTo>
                  <a:cubicBezTo>
                    <a:pt x="2750396" y="2345775"/>
                    <a:pt x="2767996" y="2371348"/>
                    <a:pt x="2774840" y="2360929"/>
                  </a:cubicBezTo>
                  <a:cubicBezTo>
                    <a:pt x="2780707" y="2353352"/>
                    <a:pt x="2778751" y="2338198"/>
                    <a:pt x="2778751" y="2329674"/>
                  </a:cubicBezTo>
                  <a:cubicBezTo>
                    <a:pt x="2778751" y="2306943"/>
                    <a:pt x="2772885" y="2284212"/>
                    <a:pt x="2774840" y="2261481"/>
                  </a:cubicBezTo>
                  <a:cubicBezTo>
                    <a:pt x="2774840" y="2259587"/>
                    <a:pt x="2777773" y="2257692"/>
                    <a:pt x="2779729" y="2259587"/>
                  </a:cubicBezTo>
                  <a:cubicBezTo>
                    <a:pt x="2791462" y="2267164"/>
                    <a:pt x="2801239" y="2277582"/>
                    <a:pt x="2813950" y="2283265"/>
                  </a:cubicBezTo>
                  <a:cubicBezTo>
                    <a:pt x="2834482" y="2293683"/>
                    <a:pt x="2844260" y="2272846"/>
                    <a:pt x="2840349" y="2256745"/>
                  </a:cubicBezTo>
                  <a:cubicBezTo>
                    <a:pt x="2834482" y="2234961"/>
                    <a:pt x="2815906" y="2210336"/>
                    <a:pt x="2797328" y="2197076"/>
                  </a:cubicBezTo>
                  <a:cubicBezTo>
                    <a:pt x="2794395" y="2194235"/>
                    <a:pt x="2797328" y="2189499"/>
                    <a:pt x="2801239" y="2192340"/>
                  </a:cubicBezTo>
                  <a:cubicBezTo>
                    <a:pt x="2812972" y="2199917"/>
                    <a:pt x="2827638" y="2204653"/>
                    <a:pt x="2840349" y="2196129"/>
                  </a:cubicBezTo>
                  <a:cubicBezTo>
                    <a:pt x="2851104" y="2188552"/>
                    <a:pt x="2849149" y="2171504"/>
                    <a:pt x="2845238" y="2161085"/>
                  </a:cubicBezTo>
                  <a:cubicBezTo>
                    <a:pt x="2837415" y="2143090"/>
                    <a:pt x="2817861" y="2129830"/>
                    <a:pt x="2802217" y="2119412"/>
                  </a:cubicBezTo>
                  <a:cubicBezTo>
                    <a:pt x="2771907" y="2099522"/>
                    <a:pt x="2736708" y="2087209"/>
                    <a:pt x="2705420" y="2069214"/>
                  </a:cubicBezTo>
                  <a:cubicBezTo>
                    <a:pt x="2704442" y="2066372"/>
                    <a:pt x="2703465" y="2063531"/>
                    <a:pt x="2701509" y="2060689"/>
                  </a:cubicBezTo>
                  <a:cubicBezTo>
                    <a:pt x="2701509" y="2060689"/>
                    <a:pt x="2702487" y="2060689"/>
                    <a:pt x="2702487" y="2060689"/>
                  </a:cubicBezTo>
                  <a:cubicBezTo>
                    <a:pt x="2716175" y="2066372"/>
                    <a:pt x="2732797" y="2067319"/>
                    <a:pt x="2747463" y="2064478"/>
                  </a:cubicBezTo>
                  <a:cubicBezTo>
                    <a:pt x="2766041" y="2061637"/>
                    <a:pt x="2785595" y="2046483"/>
                    <a:pt x="2770929" y="2028487"/>
                  </a:cubicBezTo>
                  <a:cubicBezTo>
                    <a:pt x="2764085" y="2020910"/>
                    <a:pt x="2754307" y="2015227"/>
                    <a:pt x="2743552" y="2012386"/>
                  </a:cubicBezTo>
                  <a:cubicBezTo>
                    <a:pt x="2747463" y="2010492"/>
                    <a:pt x="2750396" y="2007650"/>
                    <a:pt x="2753329" y="2004809"/>
                  </a:cubicBezTo>
                  <a:cubicBezTo>
                    <a:pt x="2767996" y="1987760"/>
                    <a:pt x="2761151" y="1964082"/>
                    <a:pt x="2744530" y="1940404"/>
                  </a:cubicBezTo>
                  <a:cubicBezTo>
                    <a:pt x="2754307" y="1927144"/>
                    <a:pt x="2762129" y="1911990"/>
                    <a:pt x="2767018" y="1896836"/>
                  </a:cubicBezTo>
                  <a:cubicBezTo>
                    <a:pt x="2768974" y="1889259"/>
                    <a:pt x="2768974" y="1881682"/>
                    <a:pt x="2766041" y="1875052"/>
                  </a:cubicBezTo>
                  <a:cubicBezTo>
                    <a:pt x="2767018" y="1875052"/>
                    <a:pt x="2767018" y="1874105"/>
                    <a:pt x="2767996" y="1874105"/>
                  </a:cubicBezTo>
                  <a:cubicBezTo>
                    <a:pt x="2844260" y="1919567"/>
                    <a:pt x="2848171" y="1854215"/>
                    <a:pt x="2826660" y="1792652"/>
                  </a:cubicBezTo>
                  <a:cubicBezTo>
                    <a:pt x="2829594" y="1795493"/>
                    <a:pt x="2832527" y="1799282"/>
                    <a:pt x="2835460" y="1802123"/>
                  </a:cubicBezTo>
                  <a:cubicBezTo>
                    <a:pt x="2823727" y="1786022"/>
                    <a:pt x="2810039" y="1771815"/>
                    <a:pt x="2798306" y="1756661"/>
                  </a:cubicBezTo>
                  <a:cubicBezTo>
                    <a:pt x="2796350" y="1753820"/>
                    <a:pt x="2797328" y="1748137"/>
                    <a:pt x="2802217" y="1748137"/>
                  </a:cubicBezTo>
                  <a:cubicBezTo>
                    <a:pt x="2842304" y="1750031"/>
                    <a:pt x="2881414" y="1729194"/>
                    <a:pt x="2904880" y="1698886"/>
                  </a:cubicBezTo>
                  <a:cubicBezTo>
                    <a:pt x="2912702" y="1688468"/>
                    <a:pt x="2920524" y="1675208"/>
                    <a:pt x="2917591" y="1662896"/>
                  </a:cubicBezTo>
                  <a:cubicBezTo>
                    <a:pt x="2910746" y="1648688"/>
                    <a:pt x="2873592" y="1654371"/>
                    <a:pt x="2859904" y="1656265"/>
                  </a:cubicBezTo>
                  <a:close/>
                </a:path>
              </a:pathLst>
            </a:custGeom>
            <a:solidFill>
              <a:srgbClr val="3E7C3B">
                <a:alpha val="50000"/>
              </a:srgbClr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84" name="Graphic 25">
              <a:extLst>
                <a:ext uri="{FF2B5EF4-FFF2-40B4-BE49-F238E27FC236}">
                  <a16:creationId xmlns:a16="http://schemas.microsoft.com/office/drawing/2014/main" id="{B4EAEA76-5399-145D-A09E-B2DBEA6B92A2}"/>
                </a:ext>
              </a:extLst>
            </p:cNvPr>
            <p:cNvGrpSpPr/>
            <p:nvPr/>
          </p:nvGrpSpPr>
          <p:grpSpPr>
            <a:xfrm>
              <a:off x="6589246" y="-269629"/>
              <a:ext cx="1155203" cy="1589293"/>
              <a:chOff x="6589246" y="-269629"/>
              <a:chExt cx="1155203" cy="1589293"/>
            </a:xfrm>
            <a:solidFill>
              <a:srgbClr val="9DB33B">
                <a:alpha val="80000"/>
              </a:srgbClr>
            </a:solidFill>
          </p:grpSpPr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45B3F1DB-34E4-6F50-C964-AE9E373F8EE7}"/>
                  </a:ext>
                </a:extLst>
              </p:cNvPr>
              <p:cNvSpPr/>
              <p:nvPr/>
            </p:nvSpPr>
            <p:spPr>
              <a:xfrm>
                <a:off x="6589246" y="956875"/>
                <a:ext cx="323395" cy="362789"/>
              </a:xfrm>
              <a:custGeom>
                <a:avLst/>
                <a:gdLst>
                  <a:gd name="connsiteX0" fmla="*/ 323395 w 323395"/>
                  <a:gd name="connsiteY0" fmla="*/ 95225 h 362789"/>
                  <a:gd name="connsiteX1" fmla="*/ 321440 w 323395"/>
                  <a:gd name="connsiteY1" fmla="*/ 90490 h 362789"/>
                  <a:gd name="connsiteX2" fmla="*/ 293085 w 323395"/>
                  <a:gd name="connsiteY2" fmla="*/ 57340 h 362789"/>
                  <a:gd name="connsiteX3" fmla="*/ 225621 w 323395"/>
                  <a:gd name="connsiteY3" fmla="*/ 10931 h 362789"/>
                  <a:gd name="connsiteX4" fmla="*/ 153268 w 323395"/>
                  <a:gd name="connsiteY4" fmla="*/ 14719 h 362789"/>
                  <a:gd name="connsiteX5" fmla="*/ 150335 w 323395"/>
                  <a:gd name="connsiteY5" fmla="*/ 111326 h 362789"/>
                  <a:gd name="connsiteX6" fmla="*/ 133713 w 323395"/>
                  <a:gd name="connsiteY6" fmla="*/ 117956 h 362789"/>
                  <a:gd name="connsiteX7" fmla="*/ 119047 w 323395"/>
                  <a:gd name="connsiteY7" fmla="*/ 139740 h 362789"/>
                  <a:gd name="connsiteX8" fmla="*/ 135668 w 323395"/>
                  <a:gd name="connsiteY8" fmla="*/ 172890 h 362789"/>
                  <a:gd name="connsiteX9" fmla="*/ 20295 w 323395"/>
                  <a:gd name="connsiteY9" fmla="*/ 217405 h 362789"/>
                  <a:gd name="connsiteX10" fmla="*/ 37894 w 323395"/>
                  <a:gd name="connsiteY10" fmla="*/ 296017 h 362789"/>
                  <a:gd name="connsiteX11" fmla="*/ 164023 w 323395"/>
                  <a:gd name="connsiteY11" fmla="*/ 316854 h 362789"/>
                  <a:gd name="connsiteX12" fmla="*/ 155224 w 323395"/>
                  <a:gd name="connsiteY12" fmla="*/ 335796 h 362789"/>
                  <a:gd name="connsiteX13" fmla="*/ 236376 w 323395"/>
                  <a:gd name="connsiteY13" fmla="*/ 350003 h 362789"/>
                  <a:gd name="connsiteX14" fmla="*/ 193356 w 323395"/>
                  <a:gd name="connsiteY14" fmla="*/ 349056 h 362789"/>
                  <a:gd name="connsiteX15" fmla="*/ 179667 w 323395"/>
                  <a:gd name="connsiteY15" fmla="*/ 320642 h 362789"/>
                  <a:gd name="connsiteX16" fmla="*/ 203133 w 323395"/>
                  <a:gd name="connsiteY16" fmla="*/ 295070 h 362789"/>
                  <a:gd name="connsiteX17" fmla="*/ 113181 w 323395"/>
                  <a:gd name="connsiteY17" fmla="*/ 297911 h 362789"/>
                  <a:gd name="connsiteX18" fmla="*/ 16383 w 323395"/>
                  <a:gd name="connsiteY18" fmla="*/ 246766 h 362789"/>
                  <a:gd name="connsiteX19" fmla="*/ 105359 w 323395"/>
                  <a:gd name="connsiteY19" fmla="*/ 186150 h 362789"/>
                  <a:gd name="connsiteX20" fmla="*/ 175756 w 323395"/>
                  <a:gd name="connsiteY20" fmla="*/ 186150 h 362789"/>
                  <a:gd name="connsiteX21" fmla="*/ 149357 w 323395"/>
                  <a:gd name="connsiteY21" fmla="*/ 147317 h 362789"/>
                  <a:gd name="connsiteX22" fmla="*/ 162068 w 323395"/>
                  <a:gd name="connsiteY22" fmla="*/ 119851 h 362789"/>
                  <a:gd name="connsiteX23" fmla="*/ 189445 w 323395"/>
                  <a:gd name="connsiteY23" fmla="*/ 123639 h 362789"/>
                  <a:gd name="connsiteX24" fmla="*/ 175756 w 323395"/>
                  <a:gd name="connsiteY24" fmla="*/ 97120 h 362789"/>
                  <a:gd name="connsiteX25" fmla="*/ 174778 w 323395"/>
                  <a:gd name="connsiteY25" fmla="*/ 23243 h 362789"/>
                  <a:gd name="connsiteX26" fmla="*/ 247131 w 323395"/>
                  <a:gd name="connsiteY26" fmla="*/ 38398 h 362789"/>
                  <a:gd name="connsiteX27" fmla="*/ 323395 w 323395"/>
                  <a:gd name="connsiteY27" fmla="*/ 96172 h 362789"/>
                  <a:gd name="connsiteX28" fmla="*/ 323395 w 323395"/>
                  <a:gd name="connsiteY28" fmla="*/ 95225 h 36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23395" h="362789">
                    <a:moveTo>
                      <a:pt x="323395" y="95225"/>
                    </a:moveTo>
                    <a:cubicBezTo>
                      <a:pt x="322418" y="94278"/>
                      <a:pt x="322418" y="92384"/>
                      <a:pt x="321440" y="90490"/>
                    </a:cubicBezTo>
                    <a:cubicBezTo>
                      <a:pt x="310685" y="77230"/>
                      <a:pt x="297974" y="62076"/>
                      <a:pt x="293085" y="57340"/>
                    </a:cubicBezTo>
                    <a:cubicBezTo>
                      <a:pt x="273531" y="38398"/>
                      <a:pt x="251042" y="23243"/>
                      <a:pt x="225621" y="10931"/>
                    </a:cubicBezTo>
                    <a:cubicBezTo>
                      <a:pt x="202155" y="-435"/>
                      <a:pt x="171845" y="-8012"/>
                      <a:pt x="153268" y="14719"/>
                    </a:cubicBezTo>
                    <a:cubicBezTo>
                      <a:pt x="130780" y="41239"/>
                      <a:pt x="136646" y="77230"/>
                      <a:pt x="150335" y="111326"/>
                    </a:cubicBezTo>
                    <a:cubicBezTo>
                      <a:pt x="145446" y="112274"/>
                      <a:pt x="139580" y="114168"/>
                      <a:pt x="133713" y="117956"/>
                    </a:cubicBezTo>
                    <a:cubicBezTo>
                      <a:pt x="127846" y="121745"/>
                      <a:pt x="119047" y="132163"/>
                      <a:pt x="119047" y="139740"/>
                    </a:cubicBezTo>
                    <a:cubicBezTo>
                      <a:pt x="120025" y="151106"/>
                      <a:pt x="126869" y="162472"/>
                      <a:pt x="135668" y="172890"/>
                    </a:cubicBezTo>
                    <a:cubicBezTo>
                      <a:pt x="94603" y="171943"/>
                      <a:pt x="53538" y="186150"/>
                      <a:pt x="20295" y="217405"/>
                    </a:cubicBezTo>
                    <a:cubicBezTo>
                      <a:pt x="-12948" y="248660"/>
                      <a:pt x="-4149" y="277074"/>
                      <a:pt x="37894" y="296017"/>
                    </a:cubicBezTo>
                    <a:cubicBezTo>
                      <a:pt x="61360" y="306435"/>
                      <a:pt x="117092" y="318748"/>
                      <a:pt x="164023" y="316854"/>
                    </a:cubicBezTo>
                    <a:cubicBezTo>
                      <a:pt x="160112" y="323483"/>
                      <a:pt x="156201" y="329166"/>
                      <a:pt x="155224" y="335796"/>
                    </a:cubicBezTo>
                    <a:cubicBezTo>
                      <a:pt x="144469" y="376522"/>
                      <a:pt x="208021" y="362316"/>
                      <a:pt x="236376" y="350003"/>
                    </a:cubicBezTo>
                    <a:cubicBezTo>
                      <a:pt x="221710" y="352844"/>
                      <a:pt x="206066" y="353792"/>
                      <a:pt x="193356" y="349056"/>
                    </a:cubicBezTo>
                    <a:cubicBezTo>
                      <a:pt x="179667" y="344320"/>
                      <a:pt x="174778" y="333902"/>
                      <a:pt x="179667" y="320642"/>
                    </a:cubicBezTo>
                    <a:cubicBezTo>
                      <a:pt x="183578" y="309276"/>
                      <a:pt x="192378" y="300752"/>
                      <a:pt x="203133" y="295070"/>
                    </a:cubicBezTo>
                    <a:cubicBezTo>
                      <a:pt x="172823" y="298858"/>
                      <a:pt x="143491" y="299805"/>
                      <a:pt x="113181" y="297911"/>
                    </a:cubicBezTo>
                    <a:cubicBezTo>
                      <a:pt x="77982" y="295070"/>
                      <a:pt x="17361" y="293175"/>
                      <a:pt x="16383" y="246766"/>
                    </a:cubicBezTo>
                    <a:cubicBezTo>
                      <a:pt x="15406" y="211722"/>
                      <a:pt x="77982" y="190885"/>
                      <a:pt x="105359" y="186150"/>
                    </a:cubicBezTo>
                    <a:cubicBezTo>
                      <a:pt x="126869" y="182361"/>
                      <a:pt x="153268" y="179520"/>
                      <a:pt x="175756" y="186150"/>
                    </a:cubicBezTo>
                    <a:cubicBezTo>
                      <a:pt x="164023" y="173837"/>
                      <a:pt x="155224" y="161525"/>
                      <a:pt x="149357" y="147317"/>
                    </a:cubicBezTo>
                    <a:cubicBezTo>
                      <a:pt x="144469" y="135952"/>
                      <a:pt x="147402" y="122692"/>
                      <a:pt x="162068" y="119851"/>
                    </a:cubicBezTo>
                    <a:cubicBezTo>
                      <a:pt x="171845" y="117956"/>
                      <a:pt x="180645" y="119851"/>
                      <a:pt x="189445" y="123639"/>
                    </a:cubicBezTo>
                    <a:cubicBezTo>
                      <a:pt x="184556" y="115115"/>
                      <a:pt x="179667" y="106591"/>
                      <a:pt x="175756" y="97120"/>
                    </a:cubicBezTo>
                    <a:cubicBezTo>
                      <a:pt x="166956" y="77230"/>
                      <a:pt x="152290" y="40292"/>
                      <a:pt x="174778" y="23243"/>
                    </a:cubicBezTo>
                    <a:cubicBezTo>
                      <a:pt x="198244" y="6195"/>
                      <a:pt x="226599" y="25138"/>
                      <a:pt x="247131" y="38398"/>
                    </a:cubicBezTo>
                    <a:cubicBezTo>
                      <a:pt x="274508" y="55446"/>
                      <a:pt x="299930" y="74389"/>
                      <a:pt x="323395" y="96172"/>
                    </a:cubicBezTo>
                    <a:cubicBezTo>
                      <a:pt x="323395" y="97120"/>
                      <a:pt x="323395" y="96172"/>
                      <a:pt x="323395" y="95225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A3AD663E-9A07-98E5-E446-906EC112BC7F}"/>
                  </a:ext>
                </a:extLst>
              </p:cNvPr>
              <p:cNvSpPr/>
              <p:nvPr/>
            </p:nvSpPr>
            <p:spPr>
              <a:xfrm>
                <a:off x="7135093" y="66674"/>
                <a:ext cx="371773" cy="406730"/>
              </a:xfrm>
              <a:custGeom>
                <a:avLst/>
                <a:gdLst>
                  <a:gd name="connsiteX0" fmla="*/ 266421 w 371773"/>
                  <a:gd name="connsiteY0" fmla="*/ 68606 h 406730"/>
                  <a:gd name="connsiteX1" fmla="*/ 277176 w 371773"/>
                  <a:gd name="connsiteY1" fmla="*/ 49663 h 406730"/>
                  <a:gd name="connsiteX2" fmla="*/ 297709 w 371773"/>
                  <a:gd name="connsiteY2" fmla="*/ 25985 h 406730"/>
                  <a:gd name="connsiteX3" fmla="*/ 354418 w 371773"/>
                  <a:gd name="connsiteY3" fmla="*/ 34509 h 406730"/>
                  <a:gd name="connsiteX4" fmla="*/ 371040 w 371773"/>
                  <a:gd name="connsiteY4" fmla="*/ 72394 h 406730"/>
                  <a:gd name="connsiteX5" fmla="*/ 371040 w 371773"/>
                  <a:gd name="connsiteY5" fmla="*/ 67658 h 406730"/>
                  <a:gd name="connsiteX6" fmla="*/ 284998 w 371773"/>
                  <a:gd name="connsiteY6" fmla="*/ 20302 h 406730"/>
                  <a:gd name="connsiteX7" fmla="*/ 249800 w 371773"/>
                  <a:gd name="connsiteY7" fmla="*/ 132063 h 406730"/>
                  <a:gd name="connsiteX8" fmla="*/ 159847 w 371773"/>
                  <a:gd name="connsiteY8" fmla="*/ 85654 h 406730"/>
                  <a:gd name="connsiteX9" fmla="*/ 147137 w 371773"/>
                  <a:gd name="connsiteY9" fmla="*/ 136799 h 406730"/>
                  <a:gd name="connsiteX10" fmla="*/ 96294 w 371773"/>
                  <a:gd name="connsiteY10" fmla="*/ 136799 h 406730"/>
                  <a:gd name="connsiteX11" fmla="*/ 91405 w 371773"/>
                  <a:gd name="connsiteY11" fmla="*/ 236247 h 406730"/>
                  <a:gd name="connsiteX12" fmla="*/ 1452 w 371773"/>
                  <a:gd name="connsiteY12" fmla="*/ 271291 h 406730"/>
                  <a:gd name="connsiteX13" fmla="*/ 54251 w 371773"/>
                  <a:gd name="connsiteY13" fmla="*/ 368845 h 406730"/>
                  <a:gd name="connsiteX14" fmla="*/ 117804 w 371773"/>
                  <a:gd name="connsiteY14" fmla="*/ 406731 h 406730"/>
                  <a:gd name="connsiteX15" fmla="*/ 57184 w 371773"/>
                  <a:gd name="connsiteY15" fmla="*/ 350850 h 406730"/>
                  <a:gd name="connsiteX16" fmla="*/ 34696 w 371773"/>
                  <a:gd name="connsiteY16" fmla="*/ 246666 h 406730"/>
                  <a:gd name="connsiteX17" fmla="*/ 114871 w 371773"/>
                  <a:gd name="connsiteY17" fmla="*/ 256137 h 406730"/>
                  <a:gd name="connsiteX18" fmla="*/ 109005 w 371773"/>
                  <a:gd name="connsiteY18" fmla="*/ 235300 h 406730"/>
                  <a:gd name="connsiteX19" fmla="*/ 103138 w 371773"/>
                  <a:gd name="connsiteY19" fmla="*/ 164265 h 406730"/>
                  <a:gd name="connsiteX20" fmla="*/ 160825 w 371773"/>
                  <a:gd name="connsiteY20" fmla="*/ 182261 h 406730"/>
                  <a:gd name="connsiteX21" fmla="*/ 165713 w 371773"/>
                  <a:gd name="connsiteY21" fmla="*/ 103649 h 406730"/>
                  <a:gd name="connsiteX22" fmla="*/ 191135 w 371773"/>
                  <a:gd name="connsiteY22" fmla="*/ 86601 h 406730"/>
                  <a:gd name="connsiteX23" fmla="*/ 230245 w 371773"/>
                  <a:gd name="connsiteY23" fmla="*/ 117856 h 406730"/>
                  <a:gd name="connsiteX24" fmla="*/ 251755 w 371773"/>
                  <a:gd name="connsiteY24" fmla="*/ 149111 h 406730"/>
                  <a:gd name="connsiteX25" fmla="*/ 266421 w 371773"/>
                  <a:gd name="connsiteY25" fmla="*/ 68606 h 40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71773" h="406730">
                    <a:moveTo>
                      <a:pt x="266421" y="68606"/>
                    </a:moveTo>
                    <a:cubicBezTo>
                      <a:pt x="268377" y="61028"/>
                      <a:pt x="272288" y="54398"/>
                      <a:pt x="277176" y="49663"/>
                    </a:cubicBezTo>
                    <a:cubicBezTo>
                      <a:pt x="283043" y="41139"/>
                      <a:pt x="289887" y="33562"/>
                      <a:pt x="297709" y="25985"/>
                    </a:cubicBezTo>
                    <a:cubicBezTo>
                      <a:pt x="315308" y="10831"/>
                      <a:pt x="340730" y="19355"/>
                      <a:pt x="354418" y="34509"/>
                    </a:cubicBezTo>
                    <a:cubicBezTo>
                      <a:pt x="364196" y="44927"/>
                      <a:pt x="368107" y="58187"/>
                      <a:pt x="371040" y="72394"/>
                    </a:cubicBezTo>
                    <a:cubicBezTo>
                      <a:pt x="372018" y="70500"/>
                      <a:pt x="372018" y="68606"/>
                      <a:pt x="371040" y="67658"/>
                    </a:cubicBezTo>
                    <a:cubicBezTo>
                      <a:pt x="356374" y="30720"/>
                      <a:pt x="331931" y="-32737"/>
                      <a:pt x="284998" y="20302"/>
                    </a:cubicBezTo>
                    <a:cubicBezTo>
                      <a:pt x="254689" y="54398"/>
                      <a:pt x="249800" y="91336"/>
                      <a:pt x="249800" y="132063"/>
                    </a:cubicBezTo>
                    <a:cubicBezTo>
                      <a:pt x="229267" y="97019"/>
                      <a:pt x="204823" y="51557"/>
                      <a:pt x="159847" y="85654"/>
                    </a:cubicBezTo>
                    <a:cubicBezTo>
                      <a:pt x="145181" y="97019"/>
                      <a:pt x="143226" y="116909"/>
                      <a:pt x="147137" y="136799"/>
                    </a:cubicBezTo>
                    <a:cubicBezTo>
                      <a:pt x="132470" y="120698"/>
                      <a:pt x="116826" y="112173"/>
                      <a:pt x="96294" y="136799"/>
                    </a:cubicBezTo>
                    <a:cubicBezTo>
                      <a:pt x="69895" y="169001"/>
                      <a:pt x="76739" y="203098"/>
                      <a:pt x="91405" y="236247"/>
                    </a:cubicBezTo>
                    <a:cubicBezTo>
                      <a:pt x="54251" y="219199"/>
                      <a:pt x="18075" y="215410"/>
                      <a:pt x="1452" y="271291"/>
                    </a:cubicBezTo>
                    <a:cubicBezTo>
                      <a:pt x="-8325" y="302546"/>
                      <a:pt x="33718" y="348956"/>
                      <a:pt x="54251" y="368845"/>
                    </a:cubicBezTo>
                    <a:cubicBezTo>
                      <a:pt x="71850" y="384947"/>
                      <a:pt x="93361" y="398206"/>
                      <a:pt x="117804" y="406731"/>
                    </a:cubicBezTo>
                    <a:cubicBezTo>
                      <a:pt x="94338" y="391576"/>
                      <a:pt x="72828" y="371687"/>
                      <a:pt x="57184" y="350850"/>
                    </a:cubicBezTo>
                    <a:cubicBezTo>
                      <a:pt x="37629" y="326225"/>
                      <a:pt x="-1481" y="273185"/>
                      <a:pt x="34696" y="246666"/>
                    </a:cubicBezTo>
                    <a:cubicBezTo>
                      <a:pt x="59140" y="228670"/>
                      <a:pt x="88472" y="237194"/>
                      <a:pt x="114871" y="256137"/>
                    </a:cubicBezTo>
                    <a:cubicBezTo>
                      <a:pt x="112915" y="249507"/>
                      <a:pt x="109982" y="241930"/>
                      <a:pt x="109005" y="235300"/>
                    </a:cubicBezTo>
                    <a:cubicBezTo>
                      <a:pt x="103138" y="216358"/>
                      <a:pt x="90427" y="183208"/>
                      <a:pt x="103138" y="164265"/>
                    </a:cubicBezTo>
                    <a:cubicBezTo>
                      <a:pt x="116826" y="141535"/>
                      <a:pt x="140293" y="157636"/>
                      <a:pt x="160825" y="182261"/>
                    </a:cubicBezTo>
                    <a:cubicBezTo>
                      <a:pt x="152025" y="155741"/>
                      <a:pt x="152025" y="122592"/>
                      <a:pt x="165713" y="103649"/>
                    </a:cubicBezTo>
                    <a:cubicBezTo>
                      <a:pt x="168647" y="93231"/>
                      <a:pt x="175491" y="86601"/>
                      <a:pt x="191135" y="86601"/>
                    </a:cubicBezTo>
                    <a:cubicBezTo>
                      <a:pt x="208734" y="85654"/>
                      <a:pt x="220468" y="100808"/>
                      <a:pt x="230245" y="117856"/>
                    </a:cubicBezTo>
                    <a:cubicBezTo>
                      <a:pt x="238067" y="127327"/>
                      <a:pt x="244911" y="137746"/>
                      <a:pt x="251755" y="149111"/>
                    </a:cubicBezTo>
                    <a:cubicBezTo>
                      <a:pt x="251755" y="120698"/>
                      <a:pt x="255667" y="93231"/>
                      <a:pt x="266421" y="68606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99A3D94F-2696-C141-4F0A-EA545F821431}"/>
                  </a:ext>
                </a:extLst>
              </p:cNvPr>
              <p:cNvSpPr/>
              <p:nvPr/>
            </p:nvSpPr>
            <p:spPr>
              <a:xfrm>
                <a:off x="7555876" y="-269629"/>
                <a:ext cx="188574" cy="170021"/>
              </a:xfrm>
              <a:custGeom>
                <a:avLst/>
                <a:gdLst>
                  <a:gd name="connsiteX0" fmla="*/ 130162 w 188574"/>
                  <a:gd name="connsiteY0" fmla="*/ 108458 h 170021"/>
                  <a:gd name="connsiteX1" fmla="*/ 178072 w 188574"/>
                  <a:gd name="connsiteY1" fmla="*/ 125506 h 170021"/>
                  <a:gd name="connsiteX2" fmla="*/ 183939 w 188574"/>
                  <a:gd name="connsiteY2" fmla="*/ 170022 h 170021"/>
                  <a:gd name="connsiteX3" fmla="*/ 162428 w 188574"/>
                  <a:gd name="connsiteY3" fmla="*/ 79097 h 170021"/>
                  <a:gd name="connsiteX4" fmla="*/ 125273 w 188574"/>
                  <a:gd name="connsiteY4" fmla="*/ 93304 h 170021"/>
                  <a:gd name="connsiteX5" fmla="*/ 105719 w 188574"/>
                  <a:gd name="connsiteY5" fmla="*/ 23217 h 170021"/>
                  <a:gd name="connsiteX6" fmla="*/ 36299 w 188574"/>
                  <a:gd name="connsiteY6" fmla="*/ 9957 h 170021"/>
                  <a:gd name="connsiteX7" fmla="*/ 3055 w 188574"/>
                  <a:gd name="connsiteY7" fmla="*/ 118877 h 170021"/>
                  <a:gd name="connsiteX8" fmla="*/ 12833 w 188574"/>
                  <a:gd name="connsiteY8" fmla="*/ 41212 h 170021"/>
                  <a:gd name="connsiteX9" fmla="*/ 81275 w 188574"/>
                  <a:gd name="connsiteY9" fmla="*/ 40265 h 170021"/>
                  <a:gd name="connsiteX10" fmla="*/ 109630 w 188574"/>
                  <a:gd name="connsiteY10" fmla="*/ 132136 h 170021"/>
                  <a:gd name="connsiteX11" fmla="*/ 130162 w 188574"/>
                  <a:gd name="connsiteY11" fmla="*/ 108458 h 170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574" h="170021">
                    <a:moveTo>
                      <a:pt x="130162" y="108458"/>
                    </a:moveTo>
                    <a:cubicBezTo>
                      <a:pt x="149717" y="97093"/>
                      <a:pt x="170249" y="104669"/>
                      <a:pt x="178072" y="125506"/>
                    </a:cubicBezTo>
                    <a:cubicBezTo>
                      <a:pt x="182961" y="139713"/>
                      <a:pt x="184916" y="154868"/>
                      <a:pt x="183939" y="170022"/>
                    </a:cubicBezTo>
                    <a:cubicBezTo>
                      <a:pt x="192738" y="135925"/>
                      <a:pt x="190783" y="90463"/>
                      <a:pt x="162428" y="79097"/>
                    </a:cubicBezTo>
                    <a:cubicBezTo>
                      <a:pt x="145806" y="72467"/>
                      <a:pt x="134073" y="80044"/>
                      <a:pt x="125273" y="93304"/>
                    </a:cubicBezTo>
                    <a:cubicBezTo>
                      <a:pt x="123318" y="68679"/>
                      <a:pt x="118429" y="45001"/>
                      <a:pt x="105719" y="23217"/>
                    </a:cubicBezTo>
                    <a:cubicBezTo>
                      <a:pt x="91052" y="-462"/>
                      <a:pt x="59765" y="-8039"/>
                      <a:pt x="36299" y="9957"/>
                    </a:cubicBezTo>
                    <a:cubicBezTo>
                      <a:pt x="1100" y="37423"/>
                      <a:pt x="-4766" y="78150"/>
                      <a:pt x="3055" y="118877"/>
                    </a:cubicBezTo>
                    <a:cubicBezTo>
                      <a:pt x="2078" y="95198"/>
                      <a:pt x="-2811" y="62049"/>
                      <a:pt x="12833" y="41212"/>
                    </a:cubicBezTo>
                    <a:cubicBezTo>
                      <a:pt x="31410" y="16586"/>
                      <a:pt x="62698" y="13745"/>
                      <a:pt x="81275" y="40265"/>
                    </a:cubicBezTo>
                    <a:cubicBezTo>
                      <a:pt x="99852" y="65837"/>
                      <a:pt x="107674" y="99934"/>
                      <a:pt x="109630" y="132136"/>
                    </a:cubicBezTo>
                    <a:cubicBezTo>
                      <a:pt x="113541" y="123612"/>
                      <a:pt x="120385" y="114141"/>
                      <a:pt x="130162" y="108458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88" name="Graphic 25">
            <a:extLst>
              <a:ext uri="{FF2B5EF4-FFF2-40B4-BE49-F238E27FC236}">
                <a16:creationId xmlns:a16="http://schemas.microsoft.com/office/drawing/2014/main" id="{D19E2445-DE68-0F72-53C1-A0FDCA3DEC5B}"/>
              </a:ext>
            </a:extLst>
          </p:cNvPr>
          <p:cNvGrpSpPr/>
          <p:nvPr/>
        </p:nvGrpSpPr>
        <p:grpSpPr>
          <a:xfrm>
            <a:off x="2012429" y="563382"/>
            <a:ext cx="3333621" cy="2308863"/>
            <a:chOff x="2012429" y="563382"/>
            <a:chExt cx="3333621" cy="2308863"/>
          </a:xfrm>
        </p:grpSpPr>
        <p:grpSp>
          <p:nvGrpSpPr>
            <p:cNvPr id="189" name="Graphic 25">
              <a:extLst>
                <a:ext uri="{FF2B5EF4-FFF2-40B4-BE49-F238E27FC236}">
                  <a16:creationId xmlns:a16="http://schemas.microsoft.com/office/drawing/2014/main" id="{F94D2458-C80D-60A8-E737-E13976E118C4}"/>
                </a:ext>
              </a:extLst>
            </p:cNvPr>
            <p:cNvGrpSpPr/>
            <p:nvPr/>
          </p:nvGrpSpPr>
          <p:grpSpPr>
            <a:xfrm>
              <a:off x="2374195" y="563382"/>
              <a:ext cx="672443" cy="1675638"/>
              <a:chOff x="2374195" y="563382"/>
              <a:chExt cx="672443" cy="1675638"/>
            </a:xfrm>
          </p:grpSpPr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821EDA7C-EDF9-143C-75FE-A13E857CB9C2}"/>
                  </a:ext>
                </a:extLst>
              </p:cNvPr>
              <p:cNvSpPr/>
              <p:nvPr/>
            </p:nvSpPr>
            <p:spPr>
              <a:xfrm>
                <a:off x="2413060" y="563382"/>
                <a:ext cx="591951" cy="1640668"/>
              </a:xfrm>
              <a:custGeom>
                <a:avLst/>
                <a:gdLst>
                  <a:gd name="connsiteX0" fmla="*/ 548515 w 591951"/>
                  <a:gd name="connsiteY0" fmla="*/ 0 h 1640668"/>
                  <a:gd name="connsiteX1" fmla="*/ 552426 w 591951"/>
                  <a:gd name="connsiteY1" fmla="*/ 32202 h 1640668"/>
                  <a:gd name="connsiteX2" fmla="*/ 563181 w 591951"/>
                  <a:gd name="connsiteY2" fmla="*/ 123127 h 1640668"/>
                  <a:gd name="connsiteX3" fmla="*/ 587625 w 591951"/>
                  <a:gd name="connsiteY3" fmla="*/ 447045 h 1640668"/>
                  <a:gd name="connsiteX4" fmla="*/ 583714 w 591951"/>
                  <a:gd name="connsiteY4" fmla="*/ 907349 h 1640668"/>
                  <a:gd name="connsiteX5" fmla="*/ 556337 w 591951"/>
                  <a:gd name="connsiteY5" fmla="*/ 1165915 h 1640668"/>
                  <a:gd name="connsiteX6" fmla="*/ 531893 w 591951"/>
                  <a:gd name="connsiteY6" fmla="*/ 1298514 h 1640668"/>
                  <a:gd name="connsiteX7" fmla="*/ 494739 w 591951"/>
                  <a:gd name="connsiteY7" fmla="*/ 1430164 h 1640668"/>
                  <a:gd name="connsiteX8" fmla="*/ 434119 w 591951"/>
                  <a:gd name="connsiteY8" fmla="*/ 1557080 h 1640668"/>
                  <a:gd name="connsiteX9" fmla="*/ 383276 w 591951"/>
                  <a:gd name="connsiteY9" fmla="*/ 1612013 h 1640668"/>
                  <a:gd name="connsiteX10" fmla="*/ 348077 w 591951"/>
                  <a:gd name="connsiteY10" fmla="*/ 1631903 h 1640668"/>
                  <a:gd name="connsiteX11" fmla="*/ 327545 w 591951"/>
                  <a:gd name="connsiteY11" fmla="*/ 1637586 h 1640668"/>
                  <a:gd name="connsiteX12" fmla="*/ 316789 w 591951"/>
                  <a:gd name="connsiteY12" fmla="*/ 1639480 h 1640668"/>
                  <a:gd name="connsiteX13" fmla="*/ 311901 w 591951"/>
                  <a:gd name="connsiteY13" fmla="*/ 1640427 h 1640668"/>
                  <a:gd name="connsiteX14" fmla="*/ 307012 w 591951"/>
                  <a:gd name="connsiteY14" fmla="*/ 1640427 h 1640668"/>
                  <a:gd name="connsiteX15" fmla="*/ 265947 w 591951"/>
                  <a:gd name="connsiteY15" fmla="*/ 1635691 h 1640668"/>
                  <a:gd name="connsiteX16" fmla="*/ 246392 w 591951"/>
                  <a:gd name="connsiteY16" fmla="*/ 1628115 h 1640668"/>
                  <a:gd name="connsiteX17" fmla="*/ 228792 w 591951"/>
                  <a:gd name="connsiteY17" fmla="*/ 1618643 h 1640668"/>
                  <a:gd name="connsiteX18" fmla="*/ 175016 w 591951"/>
                  <a:gd name="connsiteY18" fmla="*/ 1567498 h 1640668"/>
                  <a:gd name="connsiteX19" fmla="*/ 138840 w 591951"/>
                  <a:gd name="connsiteY19" fmla="*/ 1508776 h 1640668"/>
                  <a:gd name="connsiteX20" fmla="*/ 112441 w 591951"/>
                  <a:gd name="connsiteY20" fmla="*/ 1448160 h 1640668"/>
                  <a:gd name="connsiteX21" fmla="*/ 76264 w 591951"/>
                  <a:gd name="connsiteY21" fmla="*/ 1326927 h 1640668"/>
                  <a:gd name="connsiteX22" fmla="*/ 51821 w 591951"/>
                  <a:gd name="connsiteY22" fmla="*/ 1209484 h 1640668"/>
                  <a:gd name="connsiteX23" fmla="*/ 22488 w 591951"/>
                  <a:gd name="connsiteY23" fmla="*/ 993538 h 1640668"/>
                  <a:gd name="connsiteX24" fmla="*/ 1956 w 591951"/>
                  <a:gd name="connsiteY24" fmla="*/ 668673 h 1640668"/>
                  <a:gd name="connsiteX25" fmla="*/ 0 w 591951"/>
                  <a:gd name="connsiteY25" fmla="*/ 577748 h 1640668"/>
                  <a:gd name="connsiteX26" fmla="*/ 0 w 591951"/>
                  <a:gd name="connsiteY26" fmla="*/ 545546 h 1640668"/>
                  <a:gd name="connsiteX27" fmla="*/ 33243 w 591951"/>
                  <a:gd name="connsiteY27" fmla="*/ 545546 h 1640668"/>
                  <a:gd name="connsiteX28" fmla="*/ 33243 w 591951"/>
                  <a:gd name="connsiteY28" fmla="*/ 577748 h 1640668"/>
                  <a:gd name="connsiteX29" fmla="*/ 35199 w 591951"/>
                  <a:gd name="connsiteY29" fmla="*/ 668673 h 1640668"/>
                  <a:gd name="connsiteX30" fmla="*/ 55731 w 591951"/>
                  <a:gd name="connsiteY30" fmla="*/ 991644 h 1640668"/>
                  <a:gd name="connsiteX31" fmla="*/ 84086 w 591951"/>
                  <a:gd name="connsiteY31" fmla="*/ 1205695 h 1640668"/>
                  <a:gd name="connsiteX32" fmla="*/ 107552 w 591951"/>
                  <a:gd name="connsiteY32" fmla="*/ 1321245 h 1640668"/>
                  <a:gd name="connsiteX33" fmla="*/ 142751 w 591951"/>
                  <a:gd name="connsiteY33" fmla="*/ 1438689 h 1640668"/>
                  <a:gd name="connsiteX34" fmla="*/ 167194 w 591951"/>
                  <a:gd name="connsiteY34" fmla="*/ 1496463 h 1640668"/>
                  <a:gd name="connsiteX35" fmla="*/ 199460 w 591951"/>
                  <a:gd name="connsiteY35" fmla="*/ 1550450 h 1640668"/>
                  <a:gd name="connsiteX36" fmla="*/ 244436 w 591951"/>
                  <a:gd name="connsiteY36" fmla="*/ 1594018 h 1640668"/>
                  <a:gd name="connsiteX37" fmla="*/ 258125 w 591951"/>
                  <a:gd name="connsiteY37" fmla="*/ 1601594 h 1640668"/>
                  <a:gd name="connsiteX38" fmla="*/ 272791 w 591951"/>
                  <a:gd name="connsiteY38" fmla="*/ 1607278 h 1640668"/>
                  <a:gd name="connsiteX39" fmla="*/ 303101 w 591951"/>
                  <a:gd name="connsiteY39" fmla="*/ 1611066 h 1640668"/>
                  <a:gd name="connsiteX40" fmla="*/ 307012 w 591951"/>
                  <a:gd name="connsiteY40" fmla="*/ 1611066 h 1640668"/>
                  <a:gd name="connsiteX41" fmla="*/ 310923 w 591951"/>
                  <a:gd name="connsiteY41" fmla="*/ 1610119 h 1640668"/>
                  <a:gd name="connsiteX42" fmla="*/ 318745 w 591951"/>
                  <a:gd name="connsiteY42" fmla="*/ 1609172 h 1640668"/>
                  <a:gd name="connsiteX43" fmla="*/ 333411 w 591951"/>
                  <a:gd name="connsiteY43" fmla="*/ 1604436 h 1640668"/>
                  <a:gd name="connsiteX44" fmla="*/ 360788 w 591951"/>
                  <a:gd name="connsiteY44" fmla="*/ 1589282 h 1640668"/>
                  <a:gd name="connsiteX45" fmla="*/ 404786 w 591951"/>
                  <a:gd name="connsiteY45" fmla="*/ 1541926 h 1640668"/>
                  <a:gd name="connsiteX46" fmla="*/ 462473 w 591951"/>
                  <a:gd name="connsiteY46" fmla="*/ 1422587 h 1640668"/>
                  <a:gd name="connsiteX47" fmla="*/ 498650 w 591951"/>
                  <a:gd name="connsiteY47" fmla="*/ 1294725 h 1640668"/>
                  <a:gd name="connsiteX48" fmla="*/ 523093 w 591951"/>
                  <a:gd name="connsiteY48" fmla="*/ 1164968 h 1640668"/>
                  <a:gd name="connsiteX49" fmla="*/ 549493 w 591951"/>
                  <a:gd name="connsiteY49" fmla="*/ 909244 h 1640668"/>
                  <a:gd name="connsiteX50" fmla="*/ 553404 w 591951"/>
                  <a:gd name="connsiteY50" fmla="*/ 452727 h 1640668"/>
                  <a:gd name="connsiteX51" fmla="*/ 528960 w 591951"/>
                  <a:gd name="connsiteY51" fmla="*/ 130704 h 1640668"/>
                  <a:gd name="connsiteX52" fmla="*/ 518205 w 591951"/>
                  <a:gd name="connsiteY52" fmla="*/ 40727 h 1640668"/>
                  <a:gd name="connsiteX53" fmla="*/ 514294 w 591951"/>
                  <a:gd name="connsiteY53" fmla="*/ 8524 h 1640668"/>
                  <a:gd name="connsiteX54" fmla="*/ 548515 w 591951"/>
                  <a:gd name="connsiteY54" fmla="*/ 0 h 164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91951" h="1640668">
                    <a:moveTo>
                      <a:pt x="548515" y="0"/>
                    </a:moveTo>
                    <a:cubicBezTo>
                      <a:pt x="548515" y="0"/>
                      <a:pt x="550471" y="11365"/>
                      <a:pt x="552426" y="32202"/>
                    </a:cubicBezTo>
                    <a:cubicBezTo>
                      <a:pt x="555359" y="53039"/>
                      <a:pt x="559270" y="83347"/>
                      <a:pt x="563181" y="123127"/>
                    </a:cubicBezTo>
                    <a:cubicBezTo>
                      <a:pt x="571981" y="200791"/>
                      <a:pt x="582736" y="313499"/>
                      <a:pt x="587625" y="447045"/>
                    </a:cubicBezTo>
                    <a:cubicBezTo>
                      <a:pt x="593491" y="581537"/>
                      <a:pt x="594469" y="738760"/>
                      <a:pt x="583714" y="907349"/>
                    </a:cubicBezTo>
                    <a:cubicBezTo>
                      <a:pt x="578825" y="991644"/>
                      <a:pt x="570025" y="1077832"/>
                      <a:pt x="556337" y="1165915"/>
                    </a:cubicBezTo>
                    <a:cubicBezTo>
                      <a:pt x="549493" y="1209484"/>
                      <a:pt x="541671" y="1253998"/>
                      <a:pt x="531893" y="1298514"/>
                    </a:cubicBezTo>
                    <a:cubicBezTo>
                      <a:pt x="522116" y="1343029"/>
                      <a:pt x="510383" y="1386597"/>
                      <a:pt x="494739" y="1430164"/>
                    </a:cubicBezTo>
                    <a:cubicBezTo>
                      <a:pt x="479095" y="1473732"/>
                      <a:pt x="461496" y="1516353"/>
                      <a:pt x="434119" y="1557080"/>
                    </a:cubicBezTo>
                    <a:cubicBezTo>
                      <a:pt x="420430" y="1576970"/>
                      <a:pt x="403809" y="1595912"/>
                      <a:pt x="383276" y="1612013"/>
                    </a:cubicBezTo>
                    <a:cubicBezTo>
                      <a:pt x="372521" y="1619590"/>
                      <a:pt x="360788" y="1627167"/>
                      <a:pt x="348077" y="1631903"/>
                    </a:cubicBezTo>
                    <a:cubicBezTo>
                      <a:pt x="342211" y="1634745"/>
                      <a:pt x="334389" y="1636639"/>
                      <a:pt x="327545" y="1637586"/>
                    </a:cubicBezTo>
                    <a:cubicBezTo>
                      <a:pt x="323634" y="1638532"/>
                      <a:pt x="320700" y="1638532"/>
                      <a:pt x="316789" y="1639480"/>
                    </a:cubicBezTo>
                    <a:lnTo>
                      <a:pt x="311901" y="1640427"/>
                    </a:lnTo>
                    <a:lnTo>
                      <a:pt x="307012" y="1640427"/>
                    </a:lnTo>
                    <a:cubicBezTo>
                      <a:pt x="293323" y="1641374"/>
                      <a:pt x="278657" y="1639480"/>
                      <a:pt x="265947" y="1635691"/>
                    </a:cubicBezTo>
                    <a:cubicBezTo>
                      <a:pt x="259102" y="1633797"/>
                      <a:pt x="252258" y="1631903"/>
                      <a:pt x="246392" y="1628115"/>
                    </a:cubicBezTo>
                    <a:cubicBezTo>
                      <a:pt x="240525" y="1625273"/>
                      <a:pt x="234659" y="1622431"/>
                      <a:pt x="228792" y="1618643"/>
                    </a:cubicBezTo>
                    <a:cubicBezTo>
                      <a:pt x="206304" y="1604436"/>
                      <a:pt x="189683" y="1586441"/>
                      <a:pt x="175016" y="1567498"/>
                    </a:cubicBezTo>
                    <a:cubicBezTo>
                      <a:pt x="160350" y="1548555"/>
                      <a:pt x="149595" y="1528666"/>
                      <a:pt x="138840" y="1508776"/>
                    </a:cubicBezTo>
                    <a:cubicBezTo>
                      <a:pt x="129062" y="1488887"/>
                      <a:pt x="120263" y="1468050"/>
                      <a:pt x="112441" y="1448160"/>
                    </a:cubicBezTo>
                    <a:cubicBezTo>
                      <a:pt x="97774" y="1407434"/>
                      <a:pt x="86041" y="1366707"/>
                      <a:pt x="76264" y="1326927"/>
                    </a:cubicBezTo>
                    <a:cubicBezTo>
                      <a:pt x="66487" y="1287148"/>
                      <a:pt x="58665" y="1248316"/>
                      <a:pt x="51821" y="1209484"/>
                    </a:cubicBezTo>
                    <a:cubicBezTo>
                      <a:pt x="38132" y="1132766"/>
                      <a:pt x="29332" y="1060784"/>
                      <a:pt x="22488" y="993538"/>
                    </a:cubicBezTo>
                    <a:cubicBezTo>
                      <a:pt x="8800" y="859046"/>
                      <a:pt x="3911" y="747285"/>
                      <a:pt x="1956" y="668673"/>
                    </a:cubicBezTo>
                    <a:cubicBezTo>
                      <a:pt x="978" y="629840"/>
                      <a:pt x="0" y="598585"/>
                      <a:pt x="0" y="577748"/>
                    </a:cubicBezTo>
                    <a:cubicBezTo>
                      <a:pt x="0" y="556912"/>
                      <a:pt x="0" y="545546"/>
                      <a:pt x="0" y="545546"/>
                    </a:cubicBezTo>
                    <a:lnTo>
                      <a:pt x="33243" y="545546"/>
                    </a:lnTo>
                    <a:cubicBezTo>
                      <a:pt x="33243" y="545546"/>
                      <a:pt x="33243" y="556912"/>
                      <a:pt x="33243" y="577748"/>
                    </a:cubicBezTo>
                    <a:cubicBezTo>
                      <a:pt x="33243" y="598585"/>
                      <a:pt x="34221" y="628893"/>
                      <a:pt x="35199" y="668673"/>
                    </a:cubicBezTo>
                    <a:cubicBezTo>
                      <a:pt x="38132" y="746337"/>
                      <a:pt x="42043" y="858098"/>
                      <a:pt x="55731" y="991644"/>
                    </a:cubicBezTo>
                    <a:cubicBezTo>
                      <a:pt x="62576" y="1057943"/>
                      <a:pt x="71375" y="1129925"/>
                      <a:pt x="84086" y="1205695"/>
                    </a:cubicBezTo>
                    <a:cubicBezTo>
                      <a:pt x="90930" y="1243580"/>
                      <a:pt x="98752" y="1281465"/>
                      <a:pt x="107552" y="1321245"/>
                    </a:cubicBezTo>
                    <a:cubicBezTo>
                      <a:pt x="117329" y="1360077"/>
                      <a:pt x="128085" y="1399856"/>
                      <a:pt x="142751" y="1438689"/>
                    </a:cubicBezTo>
                    <a:cubicBezTo>
                      <a:pt x="149595" y="1458579"/>
                      <a:pt x="158395" y="1477521"/>
                      <a:pt x="167194" y="1496463"/>
                    </a:cubicBezTo>
                    <a:cubicBezTo>
                      <a:pt x="176972" y="1515406"/>
                      <a:pt x="186749" y="1533402"/>
                      <a:pt x="199460" y="1550450"/>
                    </a:cubicBezTo>
                    <a:cubicBezTo>
                      <a:pt x="212171" y="1567498"/>
                      <a:pt x="226837" y="1582652"/>
                      <a:pt x="244436" y="1594018"/>
                    </a:cubicBezTo>
                    <a:cubicBezTo>
                      <a:pt x="249325" y="1596859"/>
                      <a:pt x="253236" y="1599701"/>
                      <a:pt x="258125" y="1601594"/>
                    </a:cubicBezTo>
                    <a:cubicBezTo>
                      <a:pt x="263013" y="1604436"/>
                      <a:pt x="267902" y="1605383"/>
                      <a:pt x="272791" y="1607278"/>
                    </a:cubicBezTo>
                    <a:cubicBezTo>
                      <a:pt x="282568" y="1610119"/>
                      <a:pt x="293323" y="1612013"/>
                      <a:pt x="303101" y="1611066"/>
                    </a:cubicBezTo>
                    <a:lnTo>
                      <a:pt x="307012" y="1611066"/>
                    </a:lnTo>
                    <a:lnTo>
                      <a:pt x="310923" y="1610119"/>
                    </a:lnTo>
                    <a:cubicBezTo>
                      <a:pt x="313856" y="1610119"/>
                      <a:pt x="315812" y="1609172"/>
                      <a:pt x="318745" y="1609172"/>
                    </a:cubicBezTo>
                    <a:cubicBezTo>
                      <a:pt x="323634" y="1607278"/>
                      <a:pt x="328522" y="1606330"/>
                      <a:pt x="333411" y="1604436"/>
                    </a:cubicBezTo>
                    <a:cubicBezTo>
                      <a:pt x="343188" y="1600648"/>
                      <a:pt x="351988" y="1594965"/>
                      <a:pt x="360788" y="1589282"/>
                    </a:cubicBezTo>
                    <a:cubicBezTo>
                      <a:pt x="377410" y="1576022"/>
                      <a:pt x="392076" y="1559921"/>
                      <a:pt x="404786" y="1541926"/>
                    </a:cubicBezTo>
                    <a:cubicBezTo>
                      <a:pt x="429230" y="1505935"/>
                      <a:pt x="446829" y="1464261"/>
                      <a:pt x="462473" y="1422587"/>
                    </a:cubicBezTo>
                    <a:cubicBezTo>
                      <a:pt x="477139" y="1380914"/>
                      <a:pt x="488872" y="1337346"/>
                      <a:pt x="498650" y="1294725"/>
                    </a:cubicBezTo>
                    <a:cubicBezTo>
                      <a:pt x="508427" y="1251157"/>
                      <a:pt x="516249" y="1207589"/>
                      <a:pt x="523093" y="1164968"/>
                    </a:cubicBezTo>
                    <a:cubicBezTo>
                      <a:pt x="535804" y="1077832"/>
                      <a:pt x="544604" y="992591"/>
                      <a:pt x="549493" y="909244"/>
                    </a:cubicBezTo>
                    <a:cubicBezTo>
                      <a:pt x="560248" y="742549"/>
                      <a:pt x="559270" y="586273"/>
                      <a:pt x="553404" y="452727"/>
                    </a:cubicBezTo>
                    <a:cubicBezTo>
                      <a:pt x="547537" y="319182"/>
                      <a:pt x="537760" y="208368"/>
                      <a:pt x="528960" y="130704"/>
                    </a:cubicBezTo>
                    <a:cubicBezTo>
                      <a:pt x="525049" y="91871"/>
                      <a:pt x="521138" y="61563"/>
                      <a:pt x="518205" y="40727"/>
                    </a:cubicBezTo>
                    <a:cubicBezTo>
                      <a:pt x="515272" y="19890"/>
                      <a:pt x="514294" y="8524"/>
                      <a:pt x="514294" y="8524"/>
                    </a:cubicBezTo>
                    <a:lnTo>
                      <a:pt x="548515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C6955DFC-3D25-B74A-C04B-016D7DB45C4E}"/>
                  </a:ext>
                </a:extLst>
              </p:cNvPr>
              <p:cNvSpPr/>
              <p:nvPr/>
            </p:nvSpPr>
            <p:spPr>
              <a:xfrm>
                <a:off x="2413060" y="563382"/>
                <a:ext cx="591951" cy="1640668"/>
              </a:xfrm>
              <a:custGeom>
                <a:avLst/>
                <a:gdLst>
                  <a:gd name="connsiteX0" fmla="*/ 548515 w 591951"/>
                  <a:gd name="connsiteY0" fmla="*/ 0 h 1640668"/>
                  <a:gd name="connsiteX1" fmla="*/ 552426 w 591951"/>
                  <a:gd name="connsiteY1" fmla="*/ 32202 h 1640668"/>
                  <a:gd name="connsiteX2" fmla="*/ 563181 w 591951"/>
                  <a:gd name="connsiteY2" fmla="*/ 123127 h 1640668"/>
                  <a:gd name="connsiteX3" fmla="*/ 587625 w 591951"/>
                  <a:gd name="connsiteY3" fmla="*/ 447045 h 1640668"/>
                  <a:gd name="connsiteX4" fmla="*/ 583714 w 591951"/>
                  <a:gd name="connsiteY4" fmla="*/ 907349 h 1640668"/>
                  <a:gd name="connsiteX5" fmla="*/ 556337 w 591951"/>
                  <a:gd name="connsiteY5" fmla="*/ 1165915 h 1640668"/>
                  <a:gd name="connsiteX6" fmla="*/ 531893 w 591951"/>
                  <a:gd name="connsiteY6" fmla="*/ 1298514 h 1640668"/>
                  <a:gd name="connsiteX7" fmla="*/ 494739 w 591951"/>
                  <a:gd name="connsiteY7" fmla="*/ 1430164 h 1640668"/>
                  <a:gd name="connsiteX8" fmla="*/ 434119 w 591951"/>
                  <a:gd name="connsiteY8" fmla="*/ 1557080 h 1640668"/>
                  <a:gd name="connsiteX9" fmla="*/ 383276 w 591951"/>
                  <a:gd name="connsiteY9" fmla="*/ 1612013 h 1640668"/>
                  <a:gd name="connsiteX10" fmla="*/ 348077 w 591951"/>
                  <a:gd name="connsiteY10" fmla="*/ 1631903 h 1640668"/>
                  <a:gd name="connsiteX11" fmla="*/ 327545 w 591951"/>
                  <a:gd name="connsiteY11" fmla="*/ 1637586 h 1640668"/>
                  <a:gd name="connsiteX12" fmla="*/ 316789 w 591951"/>
                  <a:gd name="connsiteY12" fmla="*/ 1639480 h 1640668"/>
                  <a:gd name="connsiteX13" fmla="*/ 311901 w 591951"/>
                  <a:gd name="connsiteY13" fmla="*/ 1640427 h 1640668"/>
                  <a:gd name="connsiteX14" fmla="*/ 307012 w 591951"/>
                  <a:gd name="connsiteY14" fmla="*/ 1640427 h 1640668"/>
                  <a:gd name="connsiteX15" fmla="*/ 265947 w 591951"/>
                  <a:gd name="connsiteY15" fmla="*/ 1635691 h 1640668"/>
                  <a:gd name="connsiteX16" fmla="*/ 246392 w 591951"/>
                  <a:gd name="connsiteY16" fmla="*/ 1628115 h 1640668"/>
                  <a:gd name="connsiteX17" fmla="*/ 228792 w 591951"/>
                  <a:gd name="connsiteY17" fmla="*/ 1618643 h 1640668"/>
                  <a:gd name="connsiteX18" fmla="*/ 175016 w 591951"/>
                  <a:gd name="connsiteY18" fmla="*/ 1567498 h 1640668"/>
                  <a:gd name="connsiteX19" fmla="*/ 138840 w 591951"/>
                  <a:gd name="connsiteY19" fmla="*/ 1508776 h 1640668"/>
                  <a:gd name="connsiteX20" fmla="*/ 112441 w 591951"/>
                  <a:gd name="connsiteY20" fmla="*/ 1448160 h 1640668"/>
                  <a:gd name="connsiteX21" fmla="*/ 76264 w 591951"/>
                  <a:gd name="connsiteY21" fmla="*/ 1326927 h 1640668"/>
                  <a:gd name="connsiteX22" fmla="*/ 51821 w 591951"/>
                  <a:gd name="connsiteY22" fmla="*/ 1209484 h 1640668"/>
                  <a:gd name="connsiteX23" fmla="*/ 22488 w 591951"/>
                  <a:gd name="connsiteY23" fmla="*/ 993538 h 1640668"/>
                  <a:gd name="connsiteX24" fmla="*/ 1956 w 591951"/>
                  <a:gd name="connsiteY24" fmla="*/ 668673 h 1640668"/>
                  <a:gd name="connsiteX25" fmla="*/ 0 w 591951"/>
                  <a:gd name="connsiteY25" fmla="*/ 577748 h 1640668"/>
                  <a:gd name="connsiteX26" fmla="*/ 0 w 591951"/>
                  <a:gd name="connsiteY26" fmla="*/ 545546 h 1640668"/>
                  <a:gd name="connsiteX27" fmla="*/ 16622 w 591951"/>
                  <a:gd name="connsiteY27" fmla="*/ 545546 h 1640668"/>
                  <a:gd name="connsiteX28" fmla="*/ 18577 w 591951"/>
                  <a:gd name="connsiteY28" fmla="*/ 668673 h 1640668"/>
                  <a:gd name="connsiteX29" fmla="*/ 39110 w 591951"/>
                  <a:gd name="connsiteY29" fmla="*/ 992591 h 1640668"/>
                  <a:gd name="connsiteX30" fmla="*/ 68442 w 591951"/>
                  <a:gd name="connsiteY30" fmla="*/ 1207589 h 1640668"/>
                  <a:gd name="connsiteX31" fmla="*/ 92886 w 591951"/>
                  <a:gd name="connsiteY31" fmla="*/ 1324086 h 1640668"/>
                  <a:gd name="connsiteX32" fmla="*/ 129062 w 591951"/>
                  <a:gd name="connsiteY32" fmla="*/ 1443424 h 1640668"/>
                  <a:gd name="connsiteX33" fmla="*/ 154484 w 591951"/>
                  <a:gd name="connsiteY33" fmla="*/ 1502146 h 1640668"/>
                  <a:gd name="connsiteX34" fmla="*/ 188705 w 591951"/>
                  <a:gd name="connsiteY34" fmla="*/ 1558974 h 1640668"/>
                  <a:gd name="connsiteX35" fmla="*/ 238570 w 591951"/>
                  <a:gd name="connsiteY35" fmla="*/ 1606330 h 1640668"/>
                  <a:gd name="connsiteX36" fmla="*/ 254214 w 591951"/>
                  <a:gd name="connsiteY36" fmla="*/ 1614854 h 1640668"/>
                  <a:gd name="connsiteX37" fmla="*/ 270835 w 591951"/>
                  <a:gd name="connsiteY37" fmla="*/ 1621485 h 1640668"/>
                  <a:gd name="connsiteX38" fmla="*/ 307012 w 591951"/>
                  <a:gd name="connsiteY38" fmla="*/ 1625273 h 1640668"/>
                  <a:gd name="connsiteX39" fmla="*/ 311901 w 591951"/>
                  <a:gd name="connsiteY39" fmla="*/ 1625273 h 1640668"/>
                  <a:gd name="connsiteX40" fmla="*/ 316789 w 591951"/>
                  <a:gd name="connsiteY40" fmla="*/ 1624326 h 1640668"/>
                  <a:gd name="connsiteX41" fmla="*/ 325589 w 591951"/>
                  <a:gd name="connsiteY41" fmla="*/ 1622431 h 1640668"/>
                  <a:gd name="connsiteX42" fmla="*/ 343188 w 591951"/>
                  <a:gd name="connsiteY42" fmla="*/ 1616749 h 1640668"/>
                  <a:gd name="connsiteX43" fmla="*/ 374476 w 591951"/>
                  <a:gd name="connsiteY43" fmla="*/ 1598753 h 1640668"/>
                  <a:gd name="connsiteX44" fmla="*/ 422386 w 591951"/>
                  <a:gd name="connsiteY44" fmla="*/ 1547608 h 1640668"/>
                  <a:gd name="connsiteX45" fmla="*/ 482028 w 591951"/>
                  <a:gd name="connsiteY45" fmla="*/ 1425428 h 1640668"/>
                  <a:gd name="connsiteX46" fmla="*/ 518205 w 591951"/>
                  <a:gd name="connsiteY46" fmla="*/ 1295672 h 1640668"/>
                  <a:gd name="connsiteX47" fmla="*/ 542648 w 591951"/>
                  <a:gd name="connsiteY47" fmla="*/ 1164968 h 1640668"/>
                  <a:gd name="connsiteX48" fmla="*/ 569048 w 591951"/>
                  <a:gd name="connsiteY48" fmla="*/ 907349 h 1640668"/>
                  <a:gd name="connsiteX49" fmla="*/ 572959 w 591951"/>
                  <a:gd name="connsiteY49" fmla="*/ 448939 h 1640668"/>
                  <a:gd name="connsiteX50" fmla="*/ 548515 w 591951"/>
                  <a:gd name="connsiteY50" fmla="*/ 125968 h 1640668"/>
                  <a:gd name="connsiteX51" fmla="*/ 537760 w 591951"/>
                  <a:gd name="connsiteY51" fmla="*/ 35991 h 1640668"/>
                  <a:gd name="connsiteX52" fmla="*/ 533849 w 591951"/>
                  <a:gd name="connsiteY52" fmla="*/ 3789 h 1640668"/>
                  <a:gd name="connsiteX53" fmla="*/ 548515 w 591951"/>
                  <a:gd name="connsiteY53" fmla="*/ 0 h 164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91951" h="1640668">
                    <a:moveTo>
                      <a:pt x="548515" y="0"/>
                    </a:moveTo>
                    <a:cubicBezTo>
                      <a:pt x="548515" y="0"/>
                      <a:pt x="550471" y="11365"/>
                      <a:pt x="552426" y="32202"/>
                    </a:cubicBezTo>
                    <a:cubicBezTo>
                      <a:pt x="555359" y="53039"/>
                      <a:pt x="559270" y="83347"/>
                      <a:pt x="563181" y="123127"/>
                    </a:cubicBezTo>
                    <a:cubicBezTo>
                      <a:pt x="571981" y="200791"/>
                      <a:pt x="582736" y="313499"/>
                      <a:pt x="587625" y="447045"/>
                    </a:cubicBezTo>
                    <a:cubicBezTo>
                      <a:pt x="593491" y="581537"/>
                      <a:pt x="594469" y="738760"/>
                      <a:pt x="583714" y="907349"/>
                    </a:cubicBezTo>
                    <a:cubicBezTo>
                      <a:pt x="578825" y="991644"/>
                      <a:pt x="570025" y="1077832"/>
                      <a:pt x="556337" y="1165915"/>
                    </a:cubicBezTo>
                    <a:cubicBezTo>
                      <a:pt x="549493" y="1209484"/>
                      <a:pt x="541671" y="1253998"/>
                      <a:pt x="531893" y="1298514"/>
                    </a:cubicBezTo>
                    <a:cubicBezTo>
                      <a:pt x="522116" y="1343029"/>
                      <a:pt x="510383" y="1386597"/>
                      <a:pt x="494739" y="1430164"/>
                    </a:cubicBezTo>
                    <a:cubicBezTo>
                      <a:pt x="479095" y="1473732"/>
                      <a:pt x="461496" y="1516353"/>
                      <a:pt x="434119" y="1557080"/>
                    </a:cubicBezTo>
                    <a:cubicBezTo>
                      <a:pt x="420430" y="1576970"/>
                      <a:pt x="403809" y="1595912"/>
                      <a:pt x="383276" y="1612013"/>
                    </a:cubicBezTo>
                    <a:cubicBezTo>
                      <a:pt x="372521" y="1619590"/>
                      <a:pt x="360788" y="1627167"/>
                      <a:pt x="348077" y="1631903"/>
                    </a:cubicBezTo>
                    <a:cubicBezTo>
                      <a:pt x="342211" y="1634745"/>
                      <a:pt x="334389" y="1636639"/>
                      <a:pt x="327545" y="1637586"/>
                    </a:cubicBezTo>
                    <a:cubicBezTo>
                      <a:pt x="323634" y="1638532"/>
                      <a:pt x="320700" y="1638532"/>
                      <a:pt x="316789" y="1639480"/>
                    </a:cubicBezTo>
                    <a:lnTo>
                      <a:pt x="311901" y="1640427"/>
                    </a:lnTo>
                    <a:lnTo>
                      <a:pt x="307012" y="1640427"/>
                    </a:lnTo>
                    <a:cubicBezTo>
                      <a:pt x="293323" y="1641374"/>
                      <a:pt x="278657" y="1639480"/>
                      <a:pt x="265947" y="1635691"/>
                    </a:cubicBezTo>
                    <a:cubicBezTo>
                      <a:pt x="259102" y="1633797"/>
                      <a:pt x="252258" y="1631903"/>
                      <a:pt x="246392" y="1628115"/>
                    </a:cubicBezTo>
                    <a:cubicBezTo>
                      <a:pt x="240525" y="1625273"/>
                      <a:pt x="234659" y="1622431"/>
                      <a:pt x="228792" y="1618643"/>
                    </a:cubicBezTo>
                    <a:cubicBezTo>
                      <a:pt x="206304" y="1604436"/>
                      <a:pt x="189683" y="1586441"/>
                      <a:pt x="175016" y="1567498"/>
                    </a:cubicBezTo>
                    <a:cubicBezTo>
                      <a:pt x="160350" y="1548555"/>
                      <a:pt x="149595" y="1528666"/>
                      <a:pt x="138840" y="1508776"/>
                    </a:cubicBezTo>
                    <a:cubicBezTo>
                      <a:pt x="129062" y="1488887"/>
                      <a:pt x="120263" y="1468050"/>
                      <a:pt x="112441" y="1448160"/>
                    </a:cubicBezTo>
                    <a:cubicBezTo>
                      <a:pt x="97774" y="1407434"/>
                      <a:pt x="86041" y="1366707"/>
                      <a:pt x="76264" y="1326927"/>
                    </a:cubicBezTo>
                    <a:cubicBezTo>
                      <a:pt x="66487" y="1287148"/>
                      <a:pt x="58665" y="1248316"/>
                      <a:pt x="51821" y="1209484"/>
                    </a:cubicBezTo>
                    <a:cubicBezTo>
                      <a:pt x="38132" y="1132766"/>
                      <a:pt x="29332" y="1060784"/>
                      <a:pt x="22488" y="993538"/>
                    </a:cubicBezTo>
                    <a:cubicBezTo>
                      <a:pt x="8800" y="859046"/>
                      <a:pt x="3911" y="747285"/>
                      <a:pt x="1956" y="668673"/>
                    </a:cubicBezTo>
                    <a:cubicBezTo>
                      <a:pt x="978" y="629840"/>
                      <a:pt x="0" y="598585"/>
                      <a:pt x="0" y="577748"/>
                    </a:cubicBezTo>
                    <a:cubicBezTo>
                      <a:pt x="0" y="556912"/>
                      <a:pt x="0" y="545546"/>
                      <a:pt x="0" y="545546"/>
                    </a:cubicBezTo>
                    <a:lnTo>
                      <a:pt x="16622" y="545546"/>
                    </a:lnTo>
                    <a:cubicBezTo>
                      <a:pt x="16622" y="545546"/>
                      <a:pt x="16622" y="590061"/>
                      <a:pt x="18577" y="668673"/>
                    </a:cubicBezTo>
                    <a:cubicBezTo>
                      <a:pt x="21510" y="747285"/>
                      <a:pt x="25421" y="859046"/>
                      <a:pt x="39110" y="992591"/>
                    </a:cubicBezTo>
                    <a:cubicBezTo>
                      <a:pt x="45954" y="1059837"/>
                      <a:pt x="54754" y="1131819"/>
                      <a:pt x="68442" y="1207589"/>
                    </a:cubicBezTo>
                    <a:cubicBezTo>
                      <a:pt x="75286" y="1245474"/>
                      <a:pt x="83108" y="1284306"/>
                      <a:pt x="92886" y="1324086"/>
                    </a:cubicBezTo>
                    <a:cubicBezTo>
                      <a:pt x="102663" y="1363865"/>
                      <a:pt x="113418" y="1403645"/>
                      <a:pt x="129062" y="1443424"/>
                    </a:cubicBezTo>
                    <a:cubicBezTo>
                      <a:pt x="136884" y="1463314"/>
                      <a:pt x="144706" y="1483203"/>
                      <a:pt x="154484" y="1502146"/>
                    </a:cubicBezTo>
                    <a:cubicBezTo>
                      <a:pt x="164261" y="1521089"/>
                      <a:pt x="175016" y="1540978"/>
                      <a:pt x="188705" y="1558974"/>
                    </a:cubicBezTo>
                    <a:cubicBezTo>
                      <a:pt x="202393" y="1576970"/>
                      <a:pt x="218037" y="1594018"/>
                      <a:pt x="238570" y="1606330"/>
                    </a:cubicBezTo>
                    <a:cubicBezTo>
                      <a:pt x="243458" y="1609172"/>
                      <a:pt x="248347" y="1612013"/>
                      <a:pt x="254214" y="1614854"/>
                    </a:cubicBezTo>
                    <a:cubicBezTo>
                      <a:pt x="259102" y="1617696"/>
                      <a:pt x="264969" y="1619590"/>
                      <a:pt x="270835" y="1621485"/>
                    </a:cubicBezTo>
                    <a:cubicBezTo>
                      <a:pt x="282568" y="1624326"/>
                      <a:pt x="294301" y="1626220"/>
                      <a:pt x="307012" y="1625273"/>
                    </a:cubicBezTo>
                    <a:lnTo>
                      <a:pt x="311901" y="1625273"/>
                    </a:lnTo>
                    <a:lnTo>
                      <a:pt x="316789" y="1624326"/>
                    </a:lnTo>
                    <a:cubicBezTo>
                      <a:pt x="319723" y="1624326"/>
                      <a:pt x="322656" y="1623379"/>
                      <a:pt x="325589" y="1622431"/>
                    </a:cubicBezTo>
                    <a:cubicBezTo>
                      <a:pt x="331455" y="1620537"/>
                      <a:pt x="337322" y="1619590"/>
                      <a:pt x="343188" y="1616749"/>
                    </a:cubicBezTo>
                    <a:cubicBezTo>
                      <a:pt x="354921" y="1612960"/>
                      <a:pt x="364699" y="1606330"/>
                      <a:pt x="374476" y="1598753"/>
                    </a:cubicBezTo>
                    <a:cubicBezTo>
                      <a:pt x="393054" y="1584546"/>
                      <a:pt x="408697" y="1566551"/>
                      <a:pt x="422386" y="1547608"/>
                    </a:cubicBezTo>
                    <a:cubicBezTo>
                      <a:pt x="448785" y="1509724"/>
                      <a:pt x="466384" y="1467102"/>
                      <a:pt x="482028" y="1425428"/>
                    </a:cubicBezTo>
                    <a:cubicBezTo>
                      <a:pt x="496694" y="1382808"/>
                      <a:pt x="508427" y="1339240"/>
                      <a:pt x="518205" y="1295672"/>
                    </a:cubicBezTo>
                    <a:cubicBezTo>
                      <a:pt x="527982" y="1252104"/>
                      <a:pt x="535804" y="1208536"/>
                      <a:pt x="542648" y="1164968"/>
                    </a:cubicBezTo>
                    <a:cubicBezTo>
                      <a:pt x="556337" y="1077832"/>
                      <a:pt x="564159" y="991644"/>
                      <a:pt x="569048" y="907349"/>
                    </a:cubicBezTo>
                    <a:cubicBezTo>
                      <a:pt x="579803" y="739707"/>
                      <a:pt x="578825" y="583431"/>
                      <a:pt x="572959" y="448939"/>
                    </a:cubicBezTo>
                    <a:cubicBezTo>
                      <a:pt x="567092" y="314447"/>
                      <a:pt x="557315" y="203632"/>
                      <a:pt x="548515" y="125968"/>
                    </a:cubicBezTo>
                    <a:cubicBezTo>
                      <a:pt x="544604" y="87136"/>
                      <a:pt x="539715" y="56828"/>
                      <a:pt x="537760" y="35991"/>
                    </a:cubicBezTo>
                    <a:cubicBezTo>
                      <a:pt x="534827" y="15154"/>
                      <a:pt x="533849" y="3789"/>
                      <a:pt x="533849" y="3789"/>
                    </a:cubicBezTo>
                    <a:lnTo>
                      <a:pt x="548515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92" name="Graphic 25">
                <a:extLst>
                  <a:ext uri="{FF2B5EF4-FFF2-40B4-BE49-F238E27FC236}">
                    <a16:creationId xmlns:a16="http://schemas.microsoft.com/office/drawing/2014/main" id="{61A6ABFA-A08E-C287-A16A-4C9945F120F7}"/>
                  </a:ext>
                </a:extLst>
              </p:cNvPr>
              <p:cNvGrpSpPr/>
              <p:nvPr/>
            </p:nvGrpSpPr>
            <p:grpSpPr>
              <a:xfrm>
                <a:off x="2374195" y="1147764"/>
                <a:ext cx="143578" cy="515234"/>
                <a:chOff x="2374195" y="1147764"/>
                <a:chExt cx="143578" cy="515234"/>
              </a:xfrm>
            </p:grpSpPr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ABC25366-ED62-845B-5DAE-DBDD51AFEAF7}"/>
                    </a:ext>
                  </a:extLst>
                </p:cNvPr>
                <p:cNvSpPr/>
                <p:nvPr/>
              </p:nvSpPr>
              <p:spPr>
                <a:xfrm>
                  <a:off x="2433593" y="1147764"/>
                  <a:ext cx="72447" cy="28349"/>
                </a:xfrm>
                <a:custGeom>
                  <a:avLst/>
                  <a:gdLst>
                    <a:gd name="connsiteX0" fmla="*/ 33243 w 72447"/>
                    <a:gd name="connsiteY0" fmla="*/ 27463 h 28349"/>
                    <a:gd name="connsiteX1" fmla="*/ 71376 w 72447"/>
                    <a:gd name="connsiteY1" fmla="*/ 16098 h 28349"/>
                    <a:gd name="connsiteX2" fmla="*/ 69420 w 72447"/>
                    <a:gd name="connsiteY2" fmla="*/ 10415 h 28349"/>
                    <a:gd name="connsiteX3" fmla="*/ 0 w 72447"/>
                    <a:gd name="connsiteY3" fmla="*/ 17045 h 28349"/>
                    <a:gd name="connsiteX4" fmla="*/ 0 w 72447"/>
                    <a:gd name="connsiteY4" fmla="*/ 18939 h 28349"/>
                    <a:gd name="connsiteX5" fmla="*/ 2933 w 72447"/>
                    <a:gd name="connsiteY5" fmla="*/ 22727 h 28349"/>
                    <a:gd name="connsiteX6" fmla="*/ 33243 w 72447"/>
                    <a:gd name="connsiteY6" fmla="*/ 27463 h 28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28349">
                      <a:moveTo>
                        <a:pt x="33243" y="27463"/>
                      </a:moveTo>
                      <a:cubicBezTo>
                        <a:pt x="45954" y="25569"/>
                        <a:pt x="60620" y="21780"/>
                        <a:pt x="71376" y="16098"/>
                      </a:cubicBezTo>
                      <a:cubicBezTo>
                        <a:pt x="74309" y="14203"/>
                        <a:pt x="70398" y="11362"/>
                        <a:pt x="69420" y="10415"/>
                      </a:cubicBezTo>
                      <a:cubicBezTo>
                        <a:pt x="50843" y="-5686"/>
                        <a:pt x="10755" y="-2845"/>
                        <a:pt x="0" y="17045"/>
                      </a:cubicBezTo>
                      <a:cubicBezTo>
                        <a:pt x="0" y="17992"/>
                        <a:pt x="0" y="17992"/>
                        <a:pt x="0" y="18939"/>
                      </a:cubicBezTo>
                      <a:cubicBezTo>
                        <a:pt x="0" y="20833"/>
                        <a:pt x="978" y="21780"/>
                        <a:pt x="2933" y="22727"/>
                      </a:cubicBezTo>
                      <a:cubicBezTo>
                        <a:pt x="11733" y="28410"/>
                        <a:pt x="21511" y="29357"/>
                        <a:pt x="33243" y="2746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6343F5CB-4274-8FE6-224F-2470E3C83861}"/>
                    </a:ext>
                  </a:extLst>
                </p:cNvPr>
                <p:cNvSpPr/>
                <p:nvPr/>
              </p:nvSpPr>
              <p:spPr>
                <a:xfrm>
                  <a:off x="2448105" y="1248156"/>
                  <a:ext cx="50019" cy="50197"/>
                </a:xfrm>
                <a:custGeom>
                  <a:avLst/>
                  <a:gdLst>
                    <a:gd name="connsiteX0" fmla="*/ 29487 w 50019"/>
                    <a:gd name="connsiteY0" fmla="*/ 37885 h 50197"/>
                    <a:gd name="connsiteX1" fmla="*/ 50019 w 50019"/>
                    <a:gd name="connsiteY1" fmla="*/ 0 h 50197"/>
                    <a:gd name="connsiteX2" fmla="*/ 154 w 50019"/>
                    <a:gd name="connsiteY2" fmla="*/ 49251 h 50197"/>
                    <a:gd name="connsiteX3" fmla="*/ 1132 w 50019"/>
                    <a:gd name="connsiteY3" fmla="*/ 50198 h 50197"/>
                    <a:gd name="connsiteX4" fmla="*/ 29487 w 50019"/>
                    <a:gd name="connsiteY4" fmla="*/ 37885 h 5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50197">
                      <a:moveTo>
                        <a:pt x="29487" y="37885"/>
                      </a:moveTo>
                      <a:cubicBezTo>
                        <a:pt x="42197" y="26519"/>
                        <a:pt x="49042" y="13260"/>
                        <a:pt x="50019" y="0"/>
                      </a:cubicBezTo>
                      <a:cubicBezTo>
                        <a:pt x="14821" y="0"/>
                        <a:pt x="-1801" y="25573"/>
                        <a:pt x="154" y="49251"/>
                      </a:cubicBezTo>
                      <a:cubicBezTo>
                        <a:pt x="154" y="49251"/>
                        <a:pt x="1132" y="50198"/>
                        <a:pt x="1132" y="50198"/>
                      </a:cubicBezTo>
                      <a:cubicBezTo>
                        <a:pt x="12865" y="47356"/>
                        <a:pt x="22642" y="43568"/>
                        <a:pt x="29487" y="378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2BDD76B4-E66B-A38D-8E3C-FA1DD2B57089}"/>
                    </a:ext>
                  </a:extLst>
                </p:cNvPr>
                <p:cNvSpPr/>
                <p:nvPr/>
              </p:nvSpPr>
              <p:spPr>
                <a:xfrm>
                  <a:off x="2374195" y="1188649"/>
                  <a:ext cx="60323" cy="50516"/>
                </a:xfrm>
                <a:custGeom>
                  <a:avLst/>
                  <a:gdLst>
                    <a:gd name="connsiteX0" fmla="*/ 57443 w 60323"/>
                    <a:gd name="connsiteY0" fmla="*/ 36775 h 50516"/>
                    <a:gd name="connsiteX1" fmla="*/ 49621 w 60323"/>
                    <a:gd name="connsiteY1" fmla="*/ 27304 h 50516"/>
                    <a:gd name="connsiteX2" fmla="*/ 33977 w 60323"/>
                    <a:gd name="connsiteY2" fmla="*/ 10256 h 50516"/>
                    <a:gd name="connsiteX3" fmla="*/ 733 w 60323"/>
                    <a:gd name="connsiteY3" fmla="*/ 2679 h 50516"/>
                    <a:gd name="connsiteX4" fmla="*/ 733 w 60323"/>
                    <a:gd name="connsiteY4" fmla="*/ 6467 h 50516"/>
                    <a:gd name="connsiteX5" fmla="*/ 49621 w 60323"/>
                    <a:gd name="connsiteY5" fmla="*/ 50035 h 50516"/>
                    <a:gd name="connsiteX6" fmla="*/ 57443 w 60323"/>
                    <a:gd name="connsiteY6" fmla="*/ 36775 h 50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323" h="50516">
                      <a:moveTo>
                        <a:pt x="57443" y="36775"/>
                      </a:moveTo>
                      <a:cubicBezTo>
                        <a:pt x="55487" y="33934"/>
                        <a:pt x="52554" y="30146"/>
                        <a:pt x="49621" y="27304"/>
                      </a:cubicBezTo>
                      <a:cubicBezTo>
                        <a:pt x="45710" y="20674"/>
                        <a:pt x="39843" y="14991"/>
                        <a:pt x="33977" y="10256"/>
                      </a:cubicBezTo>
                      <a:cubicBezTo>
                        <a:pt x="28110" y="5520"/>
                        <a:pt x="8555" y="-4898"/>
                        <a:pt x="733" y="2679"/>
                      </a:cubicBezTo>
                      <a:cubicBezTo>
                        <a:pt x="-244" y="3626"/>
                        <a:pt x="-244" y="5520"/>
                        <a:pt x="733" y="6467"/>
                      </a:cubicBezTo>
                      <a:cubicBezTo>
                        <a:pt x="9533" y="21621"/>
                        <a:pt x="20288" y="45300"/>
                        <a:pt x="49621" y="50035"/>
                      </a:cubicBezTo>
                      <a:cubicBezTo>
                        <a:pt x="63309" y="52877"/>
                        <a:pt x="61353" y="42458"/>
                        <a:pt x="57443" y="3677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87932ECA-32A9-A7D2-BC90-A4B91FF1BBB6}"/>
                    </a:ext>
                  </a:extLst>
                </p:cNvPr>
                <p:cNvSpPr/>
                <p:nvPr/>
              </p:nvSpPr>
              <p:spPr>
                <a:xfrm>
                  <a:off x="2382840" y="1342869"/>
                  <a:ext cx="52708" cy="47356"/>
                </a:xfrm>
                <a:custGeom>
                  <a:avLst/>
                  <a:gdLst>
                    <a:gd name="connsiteX0" fmla="*/ 24354 w 52708"/>
                    <a:gd name="connsiteY0" fmla="*/ 40727 h 47356"/>
                    <a:gd name="connsiteX1" fmla="*/ 52708 w 52708"/>
                    <a:gd name="connsiteY1" fmla="*/ 47356 h 47356"/>
                    <a:gd name="connsiteX2" fmla="*/ 1865 w 52708"/>
                    <a:gd name="connsiteY2" fmla="*/ 0 h 47356"/>
                    <a:gd name="connsiteX3" fmla="*/ 1865 w 52708"/>
                    <a:gd name="connsiteY3" fmla="*/ 0 h 47356"/>
                    <a:gd name="connsiteX4" fmla="*/ 15554 w 52708"/>
                    <a:gd name="connsiteY4" fmla="*/ 32202 h 47356"/>
                    <a:gd name="connsiteX5" fmla="*/ 24354 w 52708"/>
                    <a:gd name="connsiteY5" fmla="*/ 40727 h 47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708" h="47356">
                      <a:moveTo>
                        <a:pt x="24354" y="40727"/>
                      </a:moveTo>
                      <a:cubicBezTo>
                        <a:pt x="33153" y="43568"/>
                        <a:pt x="42931" y="45462"/>
                        <a:pt x="52708" y="47356"/>
                      </a:cubicBezTo>
                      <a:cubicBezTo>
                        <a:pt x="47819" y="26519"/>
                        <a:pt x="30220" y="9471"/>
                        <a:pt x="1865" y="0"/>
                      </a:cubicBezTo>
                      <a:cubicBezTo>
                        <a:pt x="1865" y="0"/>
                        <a:pt x="1865" y="0"/>
                        <a:pt x="1865" y="0"/>
                      </a:cubicBezTo>
                      <a:cubicBezTo>
                        <a:pt x="-4979" y="9471"/>
                        <a:pt x="8710" y="23678"/>
                        <a:pt x="15554" y="32202"/>
                      </a:cubicBezTo>
                      <a:cubicBezTo>
                        <a:pt x="16532" y="35044"/>
                        <a:pt x="20443" y="37885"/>
                        <a:pt x="24354" y="4072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B2949663-8042-B569-2691-E4EA69128FBA}"/>
                    </a:ext>
                  </a:extLst>
                </p:cNvPr>
                <p:cNvSpPr/>
                <p:nvPr/>
              </p:nvSpPr>
              <p:spPr>
                <a:xfrm>
                  <a:off x="2446303" y="1419229"/>
                  <a:ext cx="71469" cy="29007"/>
                </a:xfrm>
                <a:custGeom>
                  <a:avLst/>
                  <a:gdLst>
                    <a:gd name="connsiteX0" fmla="*/ 33243 w 71469"/>
                    <a:gd name="connsiteY0" fmla="*/ 27824 h 29007"/>
                    <a:gd name="connsiteX1" fmla="*/ 70398 w 71469"/>
                    <a:gd name="connsiteY1" fmla="*/ 14564 h 29007"/>
                    <a:gd name="connsiteX2" fmla="*/ 68442 w 71469"/>
                    <a:gd name="connsiteY2" fmla="*/ 8881 h 29007"/>
                    <a:gd name="connsiteX3" fmla="*/ 0 w 71469"/>
                    <a:gd name="connsiteY3" fmla="*/ 19300 h 29007"/>
                    <a:gd name="connsiteX4" fmla="*/ 0 w 71469"/>
                    <a:gd name="connsiteY4" fmla="*/ 21194 h 29007"/>
                    <a:gd name="connsiteX5" fmla="*/ 2933 w 71469"/>
                    <a:gd name="connsiteY5" fmla="*/ 24982 h 29007"/>
                    <a:gd name="connsiteX6" fmla="*/ 33243 w 71469"/>
                    <a:gd name="connsiteY6" fmla="*/ 27824 h 29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469" h="29007">
                      <a:moveTo>
                        <a:pt x="33243" y="27824"/>
                      </a:moveTo>
                      <a:cubicBezTo>
                        <a:pt x="45954" y="24982"/>
                        <a:pt x="60620" y="21194"/>
                        <a:pt x="70398" y="14564"/>
                      </a:cubicBezTo>
                      <a:cubicBezTo>
                        <a:pt x="73331" y="12670"/>
                        <a:pt x="69420" y="9828"/>
                        <a:pt x="68442" y="8881"/>
                      </a:cubicBezTo>
                      <a:cubicBezTo>
                        <a:pt x="48887" y="-6273"/>
                        <a:pt x="8800" y="-1537"/>
                        <a:pt x="0" y="19300"/>
                      </a:cubicBezTo>
                      <a:cubicBezTo>
                        <a:pt x="0" y="20247"/>
                        <a:pt x="0" y="20247"/>
                        <a:pt x="0" y="21194"/>
                      </a:cubicBezTo>
                      <a:cubicBezTo>
                        <a:pt x="0" y="23088"/>
                        <a:pt x="978" y="24036"/>
                        <a:pt x="2933" y="24982"/>
                      </a:cubicBezTo>
                      <a:cubicBezTo>
                        <a:pt x="11733" y="29718"/>
                        <a:pt x="21510" y="29718"/>
                        <a:pt x="33243" y="2782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28E0BA2F-EB49-063A-204B-7EEEC2113661}"/>
                    </a:ext>
                  </a:extLst>
                </p:cNvPr>
                <p:cNvSpPr/>
                <p:nvPr/>
              </p:nvSpPr>
              <p:spPr>
                <a:xfrm>
                  <a:off x="2468205" y="1517140"/>
                  <a:ext cx="47518" cy="53038"/>
                </a:xfrm>
                <a:custGeom>
                  <a:avLst/>
                  <a:gdLst>
                    <a:gd name="connsiteX0" fmla="*/ 28941 w 47518"/>
                    <a:gd name="connsiteY0" fmla="*/ 38832 h 53038"/>
                    <a:gd name="connsiteX1" fmla="*/ 47518 w 47518"/>
                    <a:gd name="connsiteY1" fmla="*/ 0 h 53038"/>
                    <a:gd name="connsiteX2" fmla="*/ 587 w 47518"/>
                    <a:gd name="connsiteY2" fmla="*/ 52092 h 53038"/>
                    <a:gd name="connsiteX3" fmla="*/ 1564 w 47518"/>
                    <a:gd name="connsiteY3" fmla="*/ 53039 h 53038"/>
                    <a:gd name="connsiteX4" fmla="*/ 28941 w 47518"/>
                    <a:gd name="connsiteY4" fmla="*/ 38832 h 53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518" h="53038">
                      <a:moveTo>
                        <a:pt x="28941" y="38832"/>
                      </a:moveTo>
                      <a:cubicBezTo>
                        <a:pt x="40674" y="27467"/>
                        <a:pt x="46541" y="13260"/>
                        <a:pt x="47518" y="0"/>
                      </a:cubicBezTo>
                      <a:cubicBezTo>
                        <a:pt x="12320" y="1894"/>
                        <a:pt x="-3324" y="28414"/>
                        <a:pt x="587" y="52092"/>
                      </a:cubicBezTo>
                      <a:cubicBezTo>
                        <a:pt x="587" y="52092"/>
                        <a:pt x="1564" y="53039"/>
                        <a:pt x="1564" y="53039"/>
                      </a:cubicBezTo>
                      <a:cubicBezTo>
                        <a:pt x="12320" y="50198"/>
                        <a:pt x="22097" y="45462"/>
                        <a:pt x="28941" y="3883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A5BBAF35-CCB2-AA72-5F26-36621D3C3FF8}"/>
                    </a:ext>
                  </a:extLst>
                </p:cNvPr>
                <p:cNvSpPr/>
                <p:nvPr/>
              </p:nvSpPr>
              <p:spPr>
                <a:xfrm>
                  <a:off x="2386905" y="1463512"/>
                  <a:ext cx="63299" cy="49138"/>
                </a:xfrm>
                <a:custGeom>
                  <a:avLst/>
                  <a:gdLst>
                    <a:gd name="connsiteX0" fmla="*/ 59398 w 63299"/>
                    <a:gd name="connsiteY0" fmla="*/ 34685 h 49138"/>
                    <a:gd name="connsiteX1" fmla="*/ 51576 w 63299"/>
                    <a:gd name="connsiteY1" fmla="*/ 25214 h 49138"/>
                    <a:gd name="connsiteX2" fmla="*/ 34954 w 63299"/>
                    <a:gd name="connsiteY2" fmla="*/ 9113 h 49138"/>
                    <a:gd name="connsiteX3" fmla="*/ 733 w 63299"/>
                    <a:gd name="connsiteY3" fmla="*/ 3430 h 49138"/>
                    <a:gd name="connsiteX4" fmla="*/ 733 w 63299"/>
                    <a:gd name="connsiteY4" fmla="*/ 8166 h 49138"/>
                    <a:gd name="connsiteX5" fmla="*/ 51576 w 63299"/>
                    <a:gd name="connsiteY5" fmla="*/ 48892 h 49138"/>
                    <a:gd name="connsiteX6" fmla="*/ 59398 w 63299"/>
                    <a:gd name="connsiteY6" fmla="*/ 34685 h 49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299" h="49138">
                      <a:moveTo>
                        <a:pt x="59398" y="34685"/>
                      </a:moveTo>
                      <a:cubicBezTo>
                        <a:pt x="57443" y="31844"/>
                        <a:pt x="54509" y="29002"/>
                        <a:pt x="51576" y="25214"/>
                      </a:cubicBezTo>
                      <a:cubicBezTo>
                        <a:pt x="47665" y="18584"/>
                        <a:pt x="40821" y="12901"/>
                        <a:pt x="34954" y="9113"/>
                      </a:cubicBezTo>
                      <a:cubicBezTo>
                        <a:pt x="28110" y="4377"/>
                        <a:pt x="8555" y="-5094"/>
                        <a:pt x="733" y="3430"/>
                      </a:cubicBezTo>
                      <a:cubicBezTo>
                        <a:pt x="-244" y="4377"/>
                        <a:pt x="-244" y="6271"/>
                        <a:pt x="733" y="8166"/>
                      </a:cubicBezTo>
                      <a:cubicBezTo>
                        <a:pt x="10511" y="22372"/>
                        <a:pt x="22244" y="46051"/>
                        <a:pt x="51576" y="48892"/>
                      </a:cubicBezTo>
                      <a:cubicBezTo>
                        <a:pt x="67220" y="50787"/>
                        <a:pt x="64287" y="41315"/>
                        <a:pt x="59398" y="346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A5276736-9F49-97BA-AA7C-2BC8DB3BC9B3}"/>
                    </a:ext>
                  </a:extLst>
                </p:cNvPr>
                <p:cNvSpPr/>
                <p:nvPr/>
              </p:nvSpPr>
              <p:spPr>
                <a:xfrm>
                  <a:off x="2404861" y="1618483"/>
                  <a:ext cx="56108" cy="44515"/>
                </a:xfrm>
                <a:custGeom>
                  <a:avLst/>
                  <a:gdLst>
                    <a:gd name="connsiteX0" fmla="*/ 27754 w 56108"/>
                    <a:gd name="connsiteY0" fmla="*/ 39779 h 44515"/>
                    <a:gd name="connsiteX1" fmla="*/ 56109 w 56108"/>
                    <a:gd name="connsiteY1" fmla="*/ 44515 h 44515"/>
                    <a:gd name="connsiteX2" fmla="*/ 1355 w 56108"/>
                    <a:gd name="connsiteY2" fmla="*/ 0 h 44515"/>
                    <a:gd name="connsiteX3" fmla="*/ 1355 w 56108"/>
                    <a:gd name="connsiteY3" fmla="*/ 0 h 44515"/>
                    <a:gd name="connsiteX4" fmla="*/ 16999 w 56108"/>
                    <a:gd name="connsiteY4" fmla="*/ 31255 h 44515"/>
                    <a:gd name="connsiteX5" fmla="*/ 27754 w 56108"/>
                    <a:gd name="connsiteY5" fmla="*/ 39779 h 44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08" h="44515">
                      <a:moveTo>
                        <a:pt x="27754" y="39779"/>
                      </a:moveTo>
                      <a:cubicBezTo>
                        <a:pt x="37532" y="41674"/>
                        <a:pt x="46331" y="43568"/>
                        <a:pt x="56109" y="44515"/>
                      </a:cubicBezTo>
                      <a:cubicBezTo>
                        <a:pt x="50242" y="23678"/>
                        <a:pt x="30687" y="7577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0418"/>
                        <a:pt x="10155" y="23678"/>
                        <a:pt x="16999" y="31255"/>
                      </a:cubicBezTo>
                      <a:cubicBezTo>
                        <a:pt x="19932" y="34097"/>
                        <a:pt x="22865" y="36938"/>
                        <a:pt x="27754" y="3977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01" name="Graphic 25">
                <a:extLst>
                  <a:ext uri="{FF2B5EF4-FFF2-40B4-BE49-F238E27FC236}">
                    <a16:creationId xmlns:a16="http://schemas.microsoft.com/office/drawing/2014/main" id="{41E94F66-5172-312D-9945-5AF22CE3AE5B}"/>
                  </a:ext>
                </a:extLst>
              </p:cNvPr>
              <p:cNvGrpSpPr/>
              <p:nvPr/>
            </p:nvGrpSpPr>
            <p:grpSpPr>
              <a:xfrm>
                <a:off x="2441659" y="1802453"/>
                <a:ext cx="343921" cy="436567"/>
                <a:chOff x="2441659" y="1802453"/>
                <a:chExt cx="343921" cy="436567"/>
              </a:xfrm>
            </p:grpSpPr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C7DC3325-A831-8337-7C0B-BFE755BA5562}"/>
                    </a:ext>
                  </a:extLst>
                </p:cNvPr>
                <p:cNvSpPr/>
                <p:nvPr/>
              </p:nvSpPr>
              <p:spPr>
                <a:xfrm>
                  <a:off x="2495191" y="1802453"/>
                  <a:ext cx="70064" cy="30786"/>
                </a:xfrm>
                <a:custGeom>
                  <a:avLst/>
                  <a:gdLst>
                    <a:gd name="connsiteX0" fmla="*/ 34221 w 70064"/>
                    <a:gd name="connsiteY0" fmla="*/ 27240 h 30786"/>
                    <a:gd name="connsiteX1" fmla="*/ 69420 w 70064"/>
                    <a:gd name="connsiteY1" fmla="*/ 10191 h 30786"/>
                    <a:gd name="connsiteX2" fmla="*/ 66487 w 70064"/>
                    <a:gd name="connsiteY2" fmla="*/ 5456 h 30786"/>
                    <a:gd name="connsiteX3" fmla="*/ 0 w 70064"/>
                    <a:gd name="connsiteY3" fmla="*/ 24398 h 30786"/>
                    <a:gd name="connsiteX4" fmla="*/ 978 w 70064"/>
                    <a:gd name="connsiteY4" fmla="*/ 26293 h 30786"/>
                    <a:gd name="connsiteX5" fmla="*/ 3911 w 70064"/>
                    <a:gd name="connsiteY5" fmla="*/ 29134 h 30786"/>
                    <a:gd name="connsiteX6" fmla="*/ 34221 w 70064"/>
                    <a:gd name="connsiteY6" fmla="*/ 27240 h 30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064" h="30786">
                      <a:moveTo>
                        <a:pt x="34221" y="27240"/>
                      </a:moveTo>
                      <a:cubicBezTo>
                        <a:pt x="45954" y="23451"/>
                        <a:pt x="60620" y="16821"/>
                        <a:pt x="69420" y="10191"/>
                      </a:cubicBezTo>
                      <a:cubicBezTo>
                        <a:pt x="71375" y="8297"/>
                        <a:pt x="68442" y="6403"/>
                        <a:pt x="66487" y="5456"/>
                      </a:cubicBezTo>
                      <a:cubicBezTo>
                        <a:pt x="45954" y="-6857"/>
                        <a:pt x="5866" y="2615"/>
                        <a:pt x="0" y="24398"/>
                      </a:cubicBezTo>
                      <a:cubicBezTo>
                        <a:pt x="0" y="25345"/>
                        <a:pt x="0" y="25345"/>
                        <a:pt x="978" y="26293"/>
                      </a:cubicBezTo>
                      <a:cubicBezTo>
                        <a:pt x="978" y="27240"/>
                        <a:pt x="2933" y="29134"/>
                        <a:pt x="3911" y="29134"/>
                      </a:cubicBezTo>
                      <a:cubicBezTo>
                        <a:pt x="13688" y="31975"/>
                        <a:pt x="23466" y="31028"/>
                        <a:pt x="34221" y="2724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6F47F150-F88C-A100-6A6A-DCEBE2AA224F}"/>
                    </a:ext>
                  </a:extLst>
                </p:cNvPr>
                <p:cNvSpPr/>
                <p:nvPr/>
              </p:nvSpPr>
              <p:spPr>
                <a:xfrm>
                  <a:off x="2535785" y="1894098"/>
                  <a:ext cx="39758" cy="58721"/>
                </a:xfrm>
                <a:custGeom>
                  <a:avLst/>
                  <a:gdLst>
                    <a:gd name="connsiteX0" fmla="*/ 27848 w 39758"/>
                    <a:gd name="connsiteY0" fmla="*/ 39780 h 58721"/>
                    <a:gd name="connsiteX1" fmla="*/ 39581 w 39758"/>
                    <a:gd name="connsiteY1" fmla="*/ 0 h 58721"/>
                    <a:gd name="connsiteX2" fmla="*/ 2426 w 39758"/>
                    <a:gd name="connsiteY2" fmla="*/ 57775 h 58721"/>
                    <a:gd name="connsiteX3" fmla="*/ 4382 w 39758"/>
                    <a:gd name="connsiteY3" fmla="*/ 58722 h 58721"/>
                    <a:gd name="connsiteX4" fmla="*/ 27848 w 39758"/>
                    <a:gd name="connsiteY4" fmla="*/ 39780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758" h="58721">
                      <a:moveTo>
                        <a:pt x="27848" y="39780"/>
                      </a:moveTo>
                      <a:cubicBezTo>
                        <a:pt x="37625" y="26519"/>
                        <a:pt x="40558" y="12313"/>
                        <a:pt x="39581" y="0"/>
                      </a:cubicBezTo>
                      <a:cubicBezTo>
                        <a:pt x="5359" y="7577"/>
                        <a:pt x="-5396" y="35991"/>
                        <a:pt x="2426" y="57775"/>
                      </a:cubicBezTo>
                      <a:cubicBezTo>
                        <a:pt x="2426" y="57775"/>
                        <a:pt x="3404" y="57775"/>
                        <a:pt x="4382" y="58722"/>
                      </a:cubicBezTo>
                      <a:cubicBezTo>
                        <a:pt x="13181" y="53039"/>
                        <a:pt x="22959" y="47356"/>
                        <a:pt x="27848" y="3978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310CEDDA-5495-9EC1-EFA6-E5FBA55FFF80}"/>
                    </a:ext>
                  </a:extLst>
                </p:cNvPr>
                <p:cNvSpPr/>
                <p:nvPr/>
              </p:nvSpPr>
              <p:spPr>
                <a:xfrm>
                  <a:off x="2441659" y="1857322"/>
                  <a:ext cx="68079" cy="43435"/>
                </a:xfrm>
                <a:custGeom>
                  <a:avLst/>
                  <a:gdLst>
                    <a:gd name="connsiteX0" fmla="*/ 63309 w 68079"/>
                    <a:gd name="connsiteY0" fmla="*/ 28252 h 43435"/>
                    <a:gd name="connsiteX1" fmla="*/ 53532 w 68079"/>
                    <a:gd name="connsiteY1" fmla="*/ 20675 h 43435"/>
                    <a:gd name="connsiteX2" fmla="*/ 34954 w 68079"/>
                    <a:gd name="connsiteY2" fmla="*/ 6468 h 43435"/>
                    <a:gd name="connsiteX3" fmla="*/ 733 w 68079"/>
                    <a:gd name="connsiteY3" fmla="*/ 4574 h 43435"/>
                    <a:gd name="connsiteX4" fmla="*/ 733 w 68079"/>
                    <a:gd name="connsiteY4" fmla="*/ 9309 h 43435"/>
                    <a:gd name="connsiteX5" fmla="*/ 57442 w 68079"/>
                    <a:gd name="connsiteY5" fmla="*/ 43406 h 43435"/>
                    <a:gd name="connsiteX6" fmla="*/ 63309 w 68079"/>
                    <a:gd name="connsiteY6" fmla="*/ 28252 h 4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079" h="43435">
                      <a:moveTo>
                        <a:pt x="63309" y="28252"/>
                      </a:moveTo>
                      <a:cubicBezTo>
                        <a:pt x="60376" y="25410"/>
                        <a:pt x="57442" y="22569"/>
                        <a:pt x="53532" y="20675"/>
                      </a:cubicBezTo>
                      <a:cubicBezTo>
                        <a:pt x="48643" y="14992"/>
                        <a:pt x="40821" y="10256"/>
                        <a:pt x="34954" y="6468"/>
                      </a:cubicBezTo>
                      <a:cubicBezTo>
                        <a:pt x="28110" y="2679"/>
                        <a:pt x="7578" y="-4898"/>
                        <a:pt x="733" y="4574"/>
                      </a:cubicBezTo>
                      <a:cubicBezTo>
                        <a:pt x="-244" y="6468"/>
                        <a:pt x="-244" y="7415"/>
                        <a:pt x="733" y="9309"/>
                      </a:cubicBezTo>
                      <a:cubicBezTo>
                        <a:pt x="12466" y="22569"/>
                        <a:pt x="28110" y="44353"/>
                        <a:pt x="57442" y="43406"/>
                      </a:cubicBezTo>
                      <a:cubicBezTo>
                        <a:pt x="73086" y="42459"/>
                        <a:pt x="68198" y="32987"/>
                        <a:pt x="63309" y="2825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AC0F54BE-1232-7FEB-24B1-4FE81A9ED70C}"/>
                    </a:ext>
                  </a:extLst>
                </p:cNvPr>
                <p:cNvSpPr/>
                <p:nvPr/>
              </p:nvSpPr>
              <p:spPr>
                <a:xfrm>
                  <a:off x="2488021" y="2012488"/>
                  <a:ext cx="64857" cy="35044"/>
                </a:xfrm>
                <a:custGeom>
                  <a:avLst/>
                  <a:gdLst>
                    <a:gd name="connsiteX0" fmla="*/ 35525 w 64857"/>
                    <a:gd name="connsiteY0" fmla="*/ 35044 h 35044"/>
                    <a:gd name="connsiteX1" fmla="*/ 64857 w 64857"/>
                    <a:gd name="connsiteY1" fmla="*/ 32203 h 35044"/>
                    <a:gd name="connsiteX2" fmla="*/ 326 w 64857"/>
                    <a:gd name="connsiteY2" fmla="*/ 0 h 35044"/>
                    <a:gd name="connsiteX3" fmla="*/ 326 w 64857"/>
                    <a:gd name="connsiteY3" fmla="*/ 0 h 35044"/>
                    <a:gd name="connsiteX4" fmla="*/ 23792 w 64857"/>
                    <a:gd name="connsiteY4" fmla="*/ 28414 h 35044"/>
                    <a:gd name="connsiteX5" fmla="*/ 35525 w 64857"/>
                    <a:gd name="connsiteY5" fmla="*/ 35044 h 35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857" h="35044">
                      <a:moveTo>
                        <a:pt x="35525" y="35044"/>
                      </a:moveTo>
                      <a:cubicBezTo>
                        <a:pt x="45302" y="35044"/>
                        <a:pt x="55080" y="34097"/>
                        <a:pt x="64857" y="32203"/>
                      </a:cubicBezTo>
                      <a:cubicBezTo>
                        <a:pt x="53124" y="13260"/>
                        <a:pt x="30636" y="2842"/>
                        <a:pt x="326" y="0"/>
                      </a:cubicBezTo>
                      <a:cubicBezTo>
                        <a:pt x="326" y="0"/>
                        <a:pt x="326" y="0"/>
                        <a:pt x="326" y="0"/>
                      </a:cubicBezTo>
                      <a:cubicBezTo>
                        <a:pt x="-2607" y="11366"/>
                        <a:pt x="14992" y="22732"/>
                        <a:pt x="23792" y="28414"/>
                      </a:cubicBezTo>
                      <a:cubicBezTo>
                        <a:pt x="26725" y="31255"/>
                        <a:pt x="30636" y="33150"/>
                        <a:pt x="35525" y="3504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89CF892F-1E2B-FB79-B592-CB83CD46E836}"/>
                    </a:ext>
                  </a:extLst>
                </p:cNvPr>
                <p:cNvSpPr/>
                <p:nvPr/>
              </p:nvSpPr>
              <p:spPr>
                <a:xfrm>
                  <a:off x="2582210" y="2048921"/>
                  <a:ext cx="63033" cy="40706"/>
                </a:xfrm>
                <a:custGeom>
                  <a:avLst/>
                  <a:gdLst>
                    <a:gd name="connsiteX0" fmla="*/ 34221 w 63033"/>
                    <a:gd name="connsiteY0" fmla="*/ 30814 h 40706"/>
                    <a:gd name="connsiteX1" fmla="*/ 62576 w 63033"/>
                    <a:gd name="connsiteY1" fmla="*/ 4294 h 40706"/>
                    <a:gd name="connsiteX2" fmla="*/ 58665 w 63033"/>
                    <a:gd name="connsiteY2" fmla="*/ 506 h 40706"/>
                    <a:gd name="connsiteX3" fmla="*/ 0 w 63033"/>
                    <a:gd name="connsiteY3" fmla="*/ 37444 h 40706"/>
                    <a:gd name="connsiteX4" fmla="*/ 978 w 63033"/>
                    <a:gd name="connsiteY4" fmla="*/ 38391 h 40706"/>
                    <a:gd name="connsiteX5" fmla="*/ 4889 w 63033"/>
                    <a:gd name="connsiteY5" fmla="*/ 40285 h 40706"/>
                    <a:gd name="connsiteX6" fmla="*/ 34221 w 63033"/>
                    <a:gd name="connsiteY6" fmla="*/ 30814 h 40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033" h="40706">
                      <a:moveTo>
                        <a:pt x="34221" y="30814"/>
                      </a:moveTo>
                      <a:cubicBezTo>
                        <a:pt x="43999" y="23237"/>
                        <a:pt x="55731" y="12818"/>
                        <a:pt x="62576" y="4294"/>
                      </a:cubicBezTo>
                      <a:cubicBezTo>
                        <a:pt x="64531" y="2400"/>
                        <a:pt x="59642" y="1453"/>
                        <a:pt x="58665" y="506"/>
                      </a:cubicBezTo>
                      <a:cubicBezTo>
                        <a:pt x="36177" y="-3283"/>
                        <a:pt x="0" y="14712"/>
                        <a:pt x="0" y="37444"/>
                      </a:cubicBezTo>
                      <a:cubicBezTo>
                        <a:pt x="0" y="38391"/>
                        <a:pt x="978" y="38391"/>
                        <a:pt x="978" y="38391"/>
                      </a:cubicBezTo>
                      <a:cubicBezTo>
                        <a:pt x="1956" y="39338"/>
                        <a:pt x="2933" y="40285"/>
                        <a:pt x="4889" y="40285"/>
                      </a:cubicBezTo>
                      <a:cubicBezTo>
                        <a:pt x="15644" y="42179"/>
                        <a:pt x="24444" y="37444"/>
                        <a:pt x="34221" y="3081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F511A93D-07F1-5721-646B-E0016D2BFC8F}"/>
                    </a:ext>
                  </a:extLst>
                </p:cNvPr>
                <p:cNvSpPr/>
                <p:nvPr/>
              </p:nvSpPr>
              <p:spPr>
                <a:xfrm>
                  <a:off x="2661407" y="2109096"/>
                  <a:ext cx="25421" cy="60616"/>
                </a:xfrm>
                <a:custGeom>
                  <a:avLst/>
                  <a:gdLst>
                    <a:gd name="connsiteX0" fmla="*/ 25421 w 25421"/>
                    <a:gd name="connsiteY0" fmla="*/ 30308 h 60616"/>
                    <a:gd name="connsiteX1" fmla="*/ 24444 w 25421"/>
                    <a:gd name="connsiteY1" fmla="*/ 20837 h 60616"/>
                    <a:gd name="connsiteX2" fmla="*/ 22488 w 25421"/>
                    <a:gd name="connsiteY2" fmla="*/ 12312 h 60616"/>
                    <a:gd name="connsiteX3" fmla="*/ 19555 w 25421"/>
                    <a:gd name="connsiteY3" fmla="*/ 5683 h 60616"/>
                    <a:gd name="connsiteX4" fmla="*/ 15644 w 25421"/>
                    <a:gd name="connsiteY4" fmla="*/ 0 h 60616"/>
                    <a:gd name="connsiteX5" fmla="*/ 2933 w 25421"/>
                    <a:gd name="connsiteY5" fmla="*/ 18942 h 60616"/>
                    <a:gd name="connsiteX6" fmla="*/ 0 w 25421"/>
                    <a:gd name="connsiteY6" fmla="*/ 36938 h 60616"/>
                    <a:gd name="connsiteX7" fmla="*/ 6844 w 25421"/>
                    <a:gd name="connsiteY7" fmla="*/ 52092 h 60616"/>
                    <a:gd name="connsiteX8" fmla="*/ 21510 w 25421"/>
                    <a:gd name="connsiteY8" fmla="*/ 60616 h 60616"/>
                    <a:gd name="connsiteX9" fmla="*/ 22488 w 25421"/>
                    <a:gd name="connsiteY9" fmla="*/ 59669 h 60616"/>
                    <a:gd name="connsiteX10" fmla="*/ 24444 w 25421"/>
                    <a:gd name="connsiteY10" fmla="*/ 44515 h 60616"/>
                    <a:gd name="connsiteX11" fmla="*/ 25421 w 25421"/>
                    <a:gd name="connsiteY11" fmla="*/ 30308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421" h="60616">
                      <a:moveTo>
                        <a:pt x="25421" y="30308"/>
                      </a:moveTo>
                      <a:cubicBezTo>
                        <a:pt x="25421" y="26519"/>
                        <a:pt x="24444" y="23678"/>
                        <a:pt x="24444" y="20837"/>
                      </a:cubicBezTo>
                      <a:cubicBezTo>
                        <a:pt x="23466" y="17996"/>
                        <a:pt x="23466" y="15154"/>
                        <a:pt x="22488" y="12312"/>
                      </a:cubicBezTo>
                      <a:cubicBezTo>
                        <a:pt x="21510" y="10418"/>
                        <a:pt x="20533" y="7577"/>
                        <a:pt x="19555" y="5683"/>
                      </a:cubicBezTo>
                      <a:cubicBezTo>
                        <a:pt x="18577" y="3789"/>
                        <a:pt x="17599" y="1894"/>
                        <a:pt x="15644" y="0"/>
                      </a:cubicBezTo>
                      <a:cubicBezTo>
                        <a:pt x="9777" y="6630"/>
                        <a:pt x="5866" y="12312"/>
                        <a:pt x="2933" y="18942"/>
                      </a:cubicBezTo>
                      <a:cubicBezTo>
                        <a:pt x="0" y="24626"/>
                        <a:pt x="0" y="31255"/>
                        <a:pt x="0" y="36938"/>
                      </a:cubicBezTo>
                      <a:cubicBezTo>
                        <a:pt x="978" y="42621"/>
                        <a:pt x="2933" y="47356"/>
                        <a:pt x="6844" y="52092"/>
                      </a:cubicBezTo>
                      <a:cubicBezTo>
                        <a:pt x="10755" y="55880"/>
                        <a:pt x="15644" y="59669"/>
                        <a:pt x="21510" y="60616"/>
                      </a:cubicBezTo>
                      <a:cubicBezTo>
                        <a:pt x="21510" y="60616"/>
                        <a:pt x="22488" y="59669"/>
                        <a:pt x="22488" y="59669"/>
                      </a:cubicBezTo>
                      <a:cubicBezTo>
                        <a:pt x="23466" y="53986"/>
                        <a:pt x="23466" y="49250"/>
                        <a:pt x="24444" y="44515"/>
                      </a:cubicBezTo>
                      <a:cubicBezTo>
                        <a:pt x="25421" y="38832"/>
                        <a:pt x="25421" y="34097"/>
                        <a:pt x="25421" y="30308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1DC7CE37-A18D-D6F3-C58C-8FB44F6E31C5}"/>
                    </a:ext>
                  </a:extLst>
                </p:cNvPr>
                <p:cNvSpPr/>
                <p:nvPr/>
              </p:nvSpPr>
              <p:spPr>
                <a:xfrm>
                  <a:off x="2546033" y="2128275"/>
                  <a:ext cx="78767" cy="34231"/>
                </a:xfrm>
                <a:custGeom>
                  <a:avLst/>
                  <a:gdLst>
                    <a:gd name="connsiteX0" fmla="*/ 68442 w 78767"/>
                    <a:gd name="connsiteY0" fmla="*/ 11129 h 34231"/>
                    <a:gd name="connsiteX1" fmla="*/ 56709 w 78767"/>
                    <a:gd name="connsiteY1" fmla="*/ 7340 h 34231"/>
                    <a:gd name="connsiteX2" fmla="*/ 33243 w 78767"/>
                    <a:gd name="connsiteY2" fmla="*/ 710 h 34231"/>
                    <a:gd name="connsiteX3" fmla="*/ 14666 w 78767"/>
                    <a:gd name="connsiteY3" fmla="*/ 710 h 34231"/>
                    <a:gd name="connsiteX4" fmla="*/ 0 w 78767"/>
                    <a:gd name="connsiteY4" fmla="*/ 11129 h 34231"/>
                    <a:gd name="connsiteX5" fmla="*/ 1955 w 78767"/>
                    <a:gd name="connsiteY5" fmla="*/ 15865 h 34231"/>
                    <a:gd name="connsiteX6" fmla="*/ 34221 w 78767"/>
                    <a:gd name="connsiteY6" fmla="*/ 31966 h 34231"/>
                    <a:gd name="connsiteX7" fmla="*/ 53776 w 78767"/>
                    <a:gd name="connsiteY7" fmla="*/ 33860 h 34231"/>
                    <a:gd name="connsiteX8" fmla="*/ 72353 w 78767"/>
                    <a:gd name="connsiteY8" fmla="*/ 27230 h 34231"/>
                    <a:gd name="connsiteX9" fmla="*/ 68442 w 78767"/>
                    <a:gd name="connsiteY9" fmla="*/ 11129 h 3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8767" h="34231">
                      <a:moveTo>
                        <a:pt x="68442" y="11129"/>
                      </a:moveTo>
                      <a:cubicBezTo>
                        <a:pt x="64531" y="10182"/>
                        <a:pt x="60620" y="8288"/>
                        <a:pt x="56709" y="7340"/>
                      </a:cubicBezTo>
                      <a:cubicBezTo>
                        <a:pt x="48887" y="4499"/>
                        <a:pt x="41065" y="2604"/>
                        <a:pt x="33243" y="710"/>
                      </a:cubicBezTo>
                      <a:cubicBezTo>
                        <a:pt x="29332" y="-237"/>
                        <a:pt x="21510" y="-237"/>
                        <a:pt x="14666" y="710"/>
                      </a:cubicBezTo>
                      <a:cubicBezTo>
                        <a:pt x="7822" y="1658"/>
                        <a:pt x="978" y="4499"/>
                        <a:pt x="0" y="11129"/>
                      </a:cubicBezTo>
                      <a:cubicBezTo>
                        <a:pt x="0" y="13023"/>
                        <a:pt x="978" y="14918"/>
                        <a:pt x="1955" y="15865"/>
                      </a:cubicBezTo>
                      <a:cubicBezTo>
                        <a:pt x="10755" y="21547"/>
                        <a:pt x="21510" y="28177"/>
                        <a:pt x="34221" y="31966"/>
                      </a:cubicBezTo>
                      <a:cubicBezTo>
                        <a:pt x="40088" y="33860"/>
                        <a:pt x="46932" y="34807"/>
                        <a:pt x="53776" y="33860"/>
                      </a:cubicBezTo>
                      <a:cubicBezTo>
                        <a:pt x="60620" y="32913"/>
                        <a:pt x="66487" y="31019"/>
                        <a:pt x="72353" y="27230"/>
                      </a:cubicBezTo>
                      <a:cubicBezTo>
                        <a:pt x="85064" y="18706"/>
                        <a:pt x="76264" y="13023"/>
                        <a:pt x="68442" y="1112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32F9064F-745E-AA8F-11AE-723A31F2AC96}"/>
                    </a:ext>
                  </a:extLst>
                </p:cNvPr>
                <p:cNvSpPr/>
                <p:nvPr/>
              </p:nvSpPr>
              <p:spPr>
                <a:xfrm>
                  <a:off x="2731805" y="2172553"/>
                  <a:ext cx="53775" cy="66466"/>
                </a:xfrm>
                <a:custGeom>
                  <a:avLst/>
                  <a:gdLst>
                    <a:gd name="connsiteX0" fmla="*/ 53776 w 53775"/>
                    <a:gd name="connsiteY0" fmla="*/ 28414 h 66466"/>
                    <a:gd name="connsiteX1" fmla="*/ 47909 w 53775"/>
                    <a:gd name="connsiteY1" fmla="*/ 0 h 66466"/>
                    <a:gd name="connsiteX2" fmla="*/ 35199 w 53775"/>
                    <a:gd name="connsiteY2" fmla="*/ 12313 h 66466"/>
                    <a:gd name="connsiteX3" fmla="*/ 23466 w 53775"/>
                    <a:gd name="connsiteY3" fmla="*/ 27467 h 66466"/>
                    <a:gd name="connsiteX4" fmla="*/ 11733 w 53775"/>
                    <a:gd name="connsiteY4" fmla="*/ 45463 h 66466"/>
                    <a:gd name="connsiteX5" fmla="*/ 0 w 53775"/>
                    <a:gd name="connsiteY5" fmla="*/ 65352 h 66466"/>
                    <a:gd name="connsiteX6" fmla="*/ 0 w 53775"/>
                    <a:gd name="connsiteY6" fmla="*/ 65352 h 66466"/>
                    <a:gd name="connsiteX7" fmla="*/ 26399 w 53775"/>
                    <a:gd name="connsiteY7" fmla="*/ 59670 h 66466"/>
                    <a:gd name="connsiteX8" fmla="*/ 45954 w 53775"/>
                    <a:gd name="connsiteY8" fmla="*/ 41674 h 66466"/>
                    <a:gd name="connsiteX9" fmla="*/ 53776 w 53775"/>
                    <a:gd name="connsiteY9" fmla="*/ 28414 h 66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775" h="66466">
                      <a:moveTo>
                        <a:pt x="53776" y="28414"/>
                      </a:moveTo>
                      <a:cubicBezTo>
                        <a:pt x="53776" y="18943"/>
                        <a:pt x="50843" y="9471"/>
                        <a:pt x="47909" y="0"/>
                      </a:cubicBezTo>
                      <a:cubicBezTo>
                        <a:pt x="43021" y="3789"/>
                        <a:pt x="39110" y="7577"/>
                        <a:pt x="35199" y="12313"/>
                      </a:cubicBezTo>
                      <a:cubicBezTo>
                        <a:pt x="31288" y="17048"/>
                        <a:pt x="27377" y="21784"/>
                        <a:pt x="23466" y="27467"/>
                      </a:cubicBezTo>
                      <a:cubicBezTo>
                        <a:pt x="19555" y="33149"/>
                        <a:pt x="15644" y="38833"/>
                        <a:pt x="11733" y="45463"/>
                      </a:cubicBezTo>
                      <a:cubicBezTo>
                        <a:pt x="7822" y="51145"/>
                        <a:pt x="3911" y="58722"/>
                        <a:pt x="0" y="65352"/>
                      </a:cubicBezTo>
                      <a:cubicBezTo>
                        <a:pt x="0" y="65352"/>
                        <a:pt x="0" y="65352"/>
                        <a:pt x="0" y="65352"/>
                      </a:cubicBezTo>
                      <a:cubicBezTo>
                        <a:pt x="7822" y="68193"/>
                        <a:pt x="18577" y="65352"/>
                        <a:pt x="26399" y="59670"/>
                      </a:cubicBezTo>
                      <a:cubicBezTo>
                        <a:pt x="35199" y="54934"/>
                        <a:pt x="41065" y="46409"/>
                        <a:pt x="45954" y="41674"/>
                      </a:cubicBezTo>
                      <a:cubicBezTo>
                        <a:pt x="48887" y="38833"/>
                        <a:pt x="51821" y="33149"/>
                        <a:pt x="53776" y="2841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10" name="Graphic 25">
                <a:extLst>
                  <a:ext uri="{FF2B5EF4-FFF2-40B4-BE49-F238E27FC236}">
                    <a16:creationId xmlns:a16="http://schemas.microsoft.com/office/drawing/2014/main" id="{96893790-A206-BB29-517F-BFF0EA7B49B5}"/>
                  </a:ext>
                </a:extLst>
              </p:cNvPr>
              <p:cNvGrpSpPr/>
              <p:nvPr/>
            </p:nvGrpSpPr>
            <p:grpSpPr>
              <a:xfrm>
                <a:off x="2798631" y="1568285"/>
                <a:ext cx="225336" cy="490974"/>
                <a:chOff x="2798631" y="1568285"/>
                <a:chExt cx="225336" cy="490974"/>
              </a:xfrm>
            </p:grpSpPr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21B3C38C-04B6-A33D-6ACF-7BE131C3509F}"/>
                    </a:ext>
                  </a:extLst>
                </p:cNvPr>
                <p:cNvSpPr/>
                <p:nvPr/>
              </p:nvSpPr>
              <p:spPr>
                <a:xfrm>
                  <a:off x="2798631" y="2024801"/>
                  <a:ext cx="67530" cy="34458"/>
                </a:xfrm>
                <a:custGeom>
                  <a:avLst/>
                  <a:gdLst>
                    <a:gd name="connsiteX0" fmla="*/ 40726 w 67530"/>
                    <a:gd name="connsiteY0" fmla="*/ 6630 h 34458"/>
                    <a:gd name="connsiteX1" fmla="*/ 1616 w 67530"/>
                    <a:gd name="connsiteY1" fmla="*/ 0 h 34458"/>
                    <a:gd name="connsiteX2" fmla="*/ 639 w 67530"/>
                    <a:gd name="connsiteY2" fmla="*/ 5683 h 34458"/>
                    <a:gd name="connsiteX3" fmla="*/ 29971 w 67530"/>
                    <a:gd name="connsiteY3" fmla="*/ 30308 h 34458"/>
                    <a:gd name="connsiteX4" fmla="*/ 66147 w 67530"/>
                    <a:gd name="connsiteY4" fmla="*/ 29361 h 34458"/>
                    <a:gd name="connsiteX5" fmla="*/ 67125 w 67530"/>
                    <a:gd name="connsiteY5" fmla="*/ 27467 h 34458"/>
                    <a:gd name="connsiteX6" fmla="*/ 66147 w 67530"/>
                    <a:gd name="connsiteY6" fmla="*/ 22731 h 34458"/>
                    <a:gd name="connsiteX7" fmla="*/ 40726 w 67530"/>
                    <a:gd name="connsiteY7" fmla="*/ 6630 h 34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530" h="34458">
                      <a:moveTo>
                        <a:pt x="40726" y="6630"/>
                      </a:moveTo>
                      <a:cubicBezTo>
                        <a:pt x="28015" y="2841"/>
                        <a:pt x="13349" y="0"/>
                        <a:pt x="1616" y="0"/>
                      </a:cubicBezTo>
                      <a:cubicBezTo>
                        <a:pt x="-1317" y="0"/>
                        <a:pt x="639" y="3789"/>
                        <a:pt x="639" y="5683"/>
                      </a:cubicBezTo>
                      <a:cubicBezTo>
                        <a:pt x="5527" y="16101"/>
                        <a:pt x="17260" y="25572"/>
                        <a:pt x="29971" y="30308"/>
                      </a:cubicBezTo>
                      <a:cubicBezTo>
                        <a:pt x="42681" y="35991"/>
                        <a:pt x="56370" y="35991"/>
                        <a:pt x="66147" y="29361"/>
                      </a:cubicBezTo>
                      <a:cubicBezTo>
                        <a:pt x="66147" y="29361"/>
                        <a:pt x="67125" y="28413"/>
                        <a:pt x="67125" y="27467"/>
                      </a:cubicBezTo>
                      <a:cubicBezTo>
                        <a:pt x="68103" y="26519"/>
                        <a:pt x="67125" y="24626"/>
                        <a:pt x="66147" y="22731"/>
                      </a:cubicBezTo>
                      <a:cubicBezTo>
                        <a:pt x="60281" y="14207"/>
                        <a:pt x="51481" y="9471"/>
                        <a:pt x="40726" y="663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407547F0-BB23-6788-5D62-AC88759CAE3B}"/>
                    </a:ext>
                  </a:extLst>
                </p:cNvPr>
                <p:cNvSpPr/>
                <p:nvPr/>
              </p:nvSpPr>
              <p:spPr>
                <a:xfrm>
                  <a:off x="2835446" y="1924050"/>
                  <a:ext cx="63553" cy="34167"/>
                </a:xfrm>
                <a:custGeom>
                  <a:avLst/>
                  <a:gdLst>
                    <a:gd name="connsiteX0" fmla="*/ 32266 w 63553"/>
                    <a:gd name="connsiteY0" fmla="*/ 3196 h 34167"/>
                    <a:gd name="connsiteX1" fmla="*/ 0 w 63553"/>
                    <a:gd name="connsiteY1" fmla="*/ 30664 h 34167"/>
                    <a:gd name="connsiteX2" fmla="*/ 63553 w 63553"/>
                    <a:gd name="connsiteY2" fmla="*/ 1302 h 34167"/>
                    <a:gd name="connsiteX3" fmla="*/ 62576 w 63553"/>
                    <a:gd name="connsiteY3" fmla="*/ 355 h 34167"/>
                    <a:gd name="connsiteX4" fmla="*/ 32266 w 63553"/>
                    <a:gd name="connsiteY4" fmla="*/ 3196 h 34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53" h="34167">
                      <a:moveTo>
                        <a:pt x="32266" y="3196"/>
                      </a:moveTo>
                      <a:cubicBezTo>
                        <a:pt x="16622" y="9827"/>
                        <a:pt x="6844" y="19298"/>
                        <a:pt x="0" y="30664"/>
                      </a:cubicBezTo>
                      <a:cubicBezTo>
                        <a:pt x="33243" y="42029"/>
                        <a:pt x="57687" y="24034"/>
                        <a:pt x="63553" y="1302"/>
                      </a:cubicBezTo>
                      <a:cubicBezTo>
                        <a:pt x="63553" y="355"/>
                        <a:pt x="62576" y="355"/>
                        <a:pt x="62576" y="355"/>
                      </a:cubicBezTo>
                      <a:cubicBezTo>
                        <a:pt x="51821" y="-592"/>
                        <a:pt x="42043" y="355"/>
                        <a:pt x="32266" y="319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6AD2A1C0-DFD1-9ABA-1C5C-F644837D161A}"/>
                    </a:ext>
                  </a:extLst>
                </p:cNvPr>
                <p:cNvSpPr/>
                <p:nvPr/>
              </p:nvSpPr>
              <p:spPr>
                <a:xfrm>
                  <a:off x="2890896" y="1986566"/>
                  <a:ext cx="40752" cy="67190"/>
                </a:xfrm>
                <a:custGeom>
                  <a:avLst/>
                  <a:gdLst>
                    <a:gd name="connsiteX0" fmla="*/ 281 w 40752"/>
                    <a:gd name="connsiteY0" fmla="*/ 12662 h 67190"/>
                    <a:gd name="connsiteX1" fmla="*/ 3215 w 40752"/>
                    <a:gd name="connsiteY1" fmla="*/ 24028 h 67190"/>
                    <a:gd name="connsiteX2" fmla="*/ 11037 w 40752"/>
                    <a:gd name="connsiteY2" fmla="*/ 45812 h 67190"/>
                    <a:gd name="connsiteX3" fmla="*/ 38413 w 40752"/>
                    <a:gd name="connsiteY3" fmla="*/ 66649 h 67190"/>
                    <a:gd name="connsiteX4" fmla="*/ 40369 w 40752"/>
                    <a:gd name="connsiteY4" fmla="*/ 62861 h 67190"/>
                    <a:gd name="connsiteX5" fmla="*/ 12992 w 40752"/>
                    <a:gd name="connsiteY5" fmla="*/ 3191 h 67190"/>
                    <a:gd name="connsiteX6" fmla="*/ 281 w 40752"/>
                    <a:gd name="connsiteY6" fmla="*/ 12662 h 67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752" h="67190">
                      <a:moveTo>
                        <a:pt x="281" y="12662"/>
                      </a:moveTo>
                      <a:cubicBezTo>
                        <a:pt x="1259" y="16451"/>
                        <a:pt x="2237" y="20240"/>
                        <a:pt x="3215" y="24028"/>
                      </a:cubicBezTo>
                      <a:cubicBezTo>
                        <a:pt x="4192" y="31605"/>
                        <a:pt x="7125" y="39183"/>
                        <a:pt x="11037" y="45812"/>
                      </a:cubicBezTo>
                      <a:cubicBezTo>
                        <a:pt x="14948" y="53389"/>
                        <a:pt x="26680" y="70437"/>
                        <a:pt x="38413" y="66649"/>
                      </a:cubicBezTo>
                      <a:cubicBezTo>
                        <a:pt x="40369" y="65702"/>
                        <a:pt x="41347" y="63807"/>
                        <a:pt x="40369" y="62861"/>
                      </a:cubicBezTo>
                      <a:cubicBezTo>
                        <a:pt x="38413" y="43918"/>
                        <a:pt x="38413" y="17398"/>
                        <a:pt x="12992" y="3191"/>
                      </a:cubicBezTo>
                      <a:cubicBezTo>
                        <a:pt x="281" y="-5333"/>
                        <a:pt x="-696" y="5086"/>
                        <a:pt x="281" y="1266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52D8824A-60A4-CC98-1FCB-EFDC2EBB5BFC}"/>
                    </a:ext>
                  </a:extLst>
                </p:cNvPr>
                <p:cNvSpPr/>
                <p:nvPr/>
              </p:nvSpPr>
              <p:spPr>
                <a:xfrm>
                  <a:off x="2940012" y="1840111"/>
                  <a:ext cx="40008" cy="60616"/>
                </a:xfrm>
                <a:custGeom>
                  <a:avLst/>
                  <a:gdLst>
                    <a:gd name="connsiteX0" fmla="*/ 25474 w 40008"/>
                    <a:gd name="connsiteY0" fmla="*/ 13260 h 60616"/>
                    <a:gd name="connsiteX1" fmla="*/ 52 w 40008"/>
                    <a:gd name="connsiteY1" fmla="*/ 0 h 60616"/>
                    <a:gd name="connsiteX2" fmla="*/ 36229 w 40008"/>
                    <a:gd name="connsiteY2" fmla="*/ 60616 h 60616"/>
                    <a:gd name="connsiteX3" fmla="*/ 36229 w 40008"/>
                    <a:gd name="connsiteY3" fmla="*/ 60616 h 60616"/>
                    <a:gd name="connsiteX4" fmla="*/ 32318 w 40008"/>
                    <a:gd name="connsiteY4" fmla="*/ 25573 h 60616"/>
                    <a:gd name="connsiteX5" fmla="*/ 25474 w 40008"/>
                    <a:gd name="connsiteY5" fmla="*/ 13260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008" h="60616">
                      <a:moveTo>
                        <a:pt x="25474" y="13260"/>
                      </a:moveTo>
                      <a:cubicBezTo>
                        <a:pt x="17652" y="8524"/>
                        <a:pt x="8852" y="3789"/>
                        <a:pt x="52" y="0"/>
                      </a:cubicBezTo>
                      <a:cubicBezTo>
                        <a:pt x="-925" y="21784"/>
                        <a:pt x="11785" y="42621"/>
                        <a:pt x="36229" y="60616"/>
                      </a:cubicBezTo>
                      <a:cubicBezTo>
                        <a:pt x="36229" y="60616"/>
                        <a:pt x="36229" y="60616"/>
                        <a:pt x="36229" y="60616"/>
                      </a:cubicBezTo>
                      <a:cubicBezTo>
                        <a:pt x="45029" y="53039"/>
                        <a:pt x="36229" y="35044"/>
                        <a:pt x="32318" y="25573"/>
                      </a:cubicBezTo>
                      <a:cubicBezTo>
                        <a:pt x="30363" y="20837"/>
                        <a:pt x="28407" y="17048"/>
                        <a:pt x="25474" y="1326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B7248D26-FE80-8378-ECB4-9D6D27DFA833}"/>
                    </a:ext>
                  </a:extLst>
                </p:cNvPr>
                <p:cNvSpPr/>
                <p:nvPr/>
              </p:nvSpPr>
              <p:spPr>
                <a:xfrm>
                  <a:off x="2870352" y="1774759"/>
                  <a:ext cx="71667" cy="27016"/>
                </a:xfrm>
                <a:custGeom>
                  <a:avLst/>
                  <a:gdLst>
                    <a:gd name="connsiteX0" fmla="*/ 40380 w 71667"/>
                    <a:gd name="connsiteY0" fmla="*/ 0 h 27016"/>
                    <a:gd name="connsiteX1" fmla="*/ 1270 w 71667"/>
                    <a:gd name="connsiteY1" fmla="*/ 3788 h 27016"/>
                    <a:gd name="connsiteX2" fmla="*/ 2248 w 71667"/>
                    <a:gd name="connsiteY2" fmla="*/ 9471 h 27016"/>
                    <a:gd name="connsiteX3" fmla="*/ 71668 w 71667"/>
                    <a:gd name="connsiteY3" fmla="*/ 16101 h 27016"/>
                    <a:gd name="connsiteX4" fmla="*/ 71668 w 71667"/>
                    <a:gd name="connsiteY4" fmla="*/ 14207 h 27016"/>
                    <a:gd name="connsiteX5" fmla="*/ 69712 w 71667"/>
                    <a:gd name="connsiteY5" fmla="*/ 10418 h 27016"/>
                    <a:gd name="connsiteX6" fmla="*/ 40380 w 71667"/>
                    <a:gd name="connsiteY6" fmla="*/ 0 h 27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667" h="27016">
                      <a:moveTo>
                        <a:pt x="40380" y="0"/>
                      </a:moveTo>
                      <a:cubicBezTo>
                        <a:pt x="27669" y="0"/>
                        <a:pt x="12025" y="0"/>
                        <a:pt x="1270" y="3788"/>
                      </a:cubicBezTo>
                      <a:cubicBezTo>
                        <a:pt x="-1663" y="4736"/>
                        <a:pt x="1270" y="8524"/>
                        <a:pt x="2248" y="9471"/>
                      </a:cubicBezTo>
                      <a:cubicBezTo>
                        <a:pt x="16914" y="28414"/>
                        <a:pt x="57001" y="34096"/>
                        <a:pt x="71668" y="16101"/>
                      </a:cubicBezTo>
                      <a:cubicBezTo>
                        <a:pt x="71668" y="15154"/>
                        <a:pt x="71668" y="15154"/>
                        <a:pt x="71668" y="14207"/>
                      </a:cubicBezTo>
                      <a:cubicBezTo>
                        <a:pt x="71668" y="13260"/>
                        <a:pt x="70690" y="11365"/>
                        <a:pt x="69712" y="10418"/>
                      </a:cubicBezTo>
                      <a:cubicBezTo>
                        <a:pt x="61890" y="2841"/>
                        <a:pt x="53091" y="0"/>
                        <a:pt x="40380" y="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570BD669-0EFC-B6FD-0E73-E195E73CA935}"/>
                    </a:ext>
                  </a:extLst>
                </p:cNvPr>
                <p:cNvSpPr/>
                <p:nvPr/>
              </p:nvSpPr>
              <p:spPr>
                <a:xfrm>
                  <a:off x="2892155" y="1657315"/>
                  <a:ext cx="57687" cy="41609"/>
                </a:xfrm>
                <a:custGeom>
                  <a:avLst/>
                  <a:gdLst>
                    <a:gd name="connsiteX0" fmla="*/ 27377 w 57687"/>
                    <a:gd name="connsiteY0" fmla="*/ 7577 h 41609"/>
                    <a:gd name="connsiteX1" fmla="*/ 0 w 57687"/>
                    <a:gd name="connsiteY1" fmla="*/ 40727 h 41609"/>
                    <a:gd name="connsiteX2" fmla="*/ 57687 w 57687"/>
                    <a:gd name="connsiteY2" fmla="*/ 947 h 41609"/>
                    <a:gd name="connsiteX3" fmla="*/ 56709 w 57687"/>
                    <a:gd name="connsiteY3" fmla="*/ 0 h 41609"/>
                    <a:gd name="connsiteX4" fmla="*/ 27377 w 57687"/>
                    <a:gd name="connsiteY4" fmla="*/ 7577 h 41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87" h="41609">
                      <a:moveTo>
                        <a:pt x="27377" y="7577"/>
                      </a:moveTo>
                      <a:cubicBezTo>
                        <a:pt x="12711" y="16101"/>
                        <a:pt x="4889" y="28414"/>
                        <a:pt x="0" y="40727"/>
                      </a:cubicBezTo>
                      <a:cubicBezTo>
                        <a:pt x="34221" y="46409"/>
                        <a:pt x="55732" y="23678"/>
                        <a:pt x="57687" y="947"/>
                      </a:cubicBezTo>
                      <a:cubicBezTo>
                        <a:pt x="57687" y="947"/>
                        <a:pt x="56709" y="0"/>
                        <a:pt x="56709" y="0"/>
                      </a:cubicBezTo>
                      <a:cubicBezTo>
                        <a:pt x="46932" y="947"/>
                        <a:pt x="36177" y="2841"/>
                        <a:pt x="27377" y="757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16E221D5-C373-BDAE-9E7B-C3850BC94C3F}"/>
                    </a:ext>
                  </a:extLst>
                </p:cNvPr>
                <p:cNvSpPr/>
                <p:nvPr/>
              </p:nvSpPr>
              <p:spPr>
                <a:xfrm>
                  <a:off x="2953892" y="1718283"/>
                  <a:ext cx="52323" cy="59149"/>
                </a:xfrm>
                <a:custGeom>
                  <a:avLst/>
                  <a:gdLst>
                    <a:gd name="connsiteX0" fmla="*/ 1816 w 52323"/>
                    <a:gd name="connsiteY0" fmla="*/ 13855 h 59149"/>
                    <a:gd name="connsiteX1" fmla="*/ 7683 w 52323"/>
                    <a:gd name="connsiteY1" fmla="*/ 24274 h 59149"/>
                    <a:gd name="connsiteX2" fmla="*/ 19416 w 52323"/>
                    <a:gd name="connsiteY2" fmla="*/ 44163 h 59149"/>
                    <a:gd name="connsiteX3" fmla="*/ 50703 w 52323"/>
                    <a:gd name="connsiteY3" fmla="*/ 57423 h 59149"/>
                    <a:gd name="connsiteX4" fmla="*/ 51681 w 52323"/>
                    <a:gd name="connsiteY4" fmla="*/ 53634 h 59149"/>
                    <a:gd name="connsiteX5" fmla="*/ 11594 w 52323"/>
                    <a:gd name="connsiteY5" fmla="*/ 1542 h 59149"/>
                    <a:gd name="connsiteX6" fmla="*/ 1816 w 52323"/>
                    <a:gd name="connsiteY6" fmla="*/ 13855 h 59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323" h="59149">
                      <a:moveTo>
                        <a:pt x="1816" y="13855"/>
                      </a:moveTo>
                      <a:cubicBezTo>
                        <a:pt x="2794" y="17643"/>
                        <a:pt x="4750" y="20485"/>
                        <a:pt x="7683" y="24274"/>
                      </a:cubicBezTo>
                      <a:cubicBezTo>
                        <a:pt x="9638" y="30903"/>
                        <a:pt x="15505" y="38480"/>
                        <a:pt x="19416" y="44163"/>
                      </a:cubicBezTo>
                      <a:cubicBezTo>
                        <a:pt x="24304" y="49846"/>
                        <a:pt x="40926" y="64053"/>
                        <a:pt x="50703" y="57423"/>
                      </a:cubicBezTo>
                      <a:cubicBezTo>
                        <a:pt x="52659" y="56476"/>
                        <a:pt x="52659" y="54582"/>
                        <a:pt x="51681" y="53634"/>
                      </a:cubicBezTo>
                      <a:cubicBezTo>
                        <a:pt x="45815" y="36586"/>
                        <a:pt x="39948" y="11961"/>
                        <a:pt x="11594" y="1542"/>
                      </a:cubicBezTo>
                      <a:cubicBezTo>
                        <a:pt x="-2095" y="-4141"/>
                        <a:pt x="-1117" y="7225"/>
                        <a:pt x="1816" y="1385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0915E091-F504-1B00-E663-EFFBE04C942C}"/>
                    </a:ext>
                  </a:extLst>
                </p:cNvPr>
                <p:cNvSpPr/>
                <p:nvPr/>
              </p:nvSpPr>
              <p:spPr>
                <a:xfrm>
                  <a:off x="2978196" y="1568285"/>
                  <a:ext cx="45770" cy="54933"/>
                </a:xfrm>
                <a:custGeom>
                  <a:avLst/>
                  <a:gdLst>
                    <a:gd name="connsiteX0" fmla="*/ 27377 w 45770"/>
                    <a:gd name="connsiteY0" fmla="*/ 10418 h 54933"/>
                    <a:gd name="connsiteX1" fmla="*/ 0 w 45770"/>
                    <a:gd name="connsiteY1" fmla="*/ 0 h 54933"/>
                    <a:gd name="connsiteX2" fmla="*/ 43021 w 45770"/>
                    <a:gd name="connsiteY2" fmla="*/ 54933 h 54933"/>
                    <a:gd name="connsiteX3" fmla="*/ 43021 w 45770"/>
                    <a:gd name="connsiteY3" fmla="*/ 54933 h 54933"/>
                    <a:gd name="connsiteX4" fmla="*/ 34221 w 45770"/>
                    <a:gd name="connsiteY4" fmla="*/ 20837 h 54933"/>
                    <a:gd name="connsiteX5" fmla="*/ 27377 w 45770"/>
                    <a:gd name="connsiteY5" fmla="*/ 10418 h 5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770" h="54933">
                      <a:moveTo>
                        <a:pt x="27377" y="10418"/>
                      </a:moveTo>
                      <a:cubicBezTo>
                        <a:pt x="18577" y="6630"/>
                        <a:pt x="9778" y="2841"/>
                        <a:pt x="0" y="0"/>
                      </a:cubicBezTo>
                      <a:cubicBezTo>
                        <a:pt x="978" y="21784"/>
                        <a:pt x="16622" y="40727"/>
                        <a:pt x="43021" y="54933"/>
                      </a:cubicBezTo>
                      <a:cubicBezTo>
                        <a:pt x="43021" y="54933"/>
                        <a:pt x="43021" y="54933"/>
                        <a:pt x="43021" y="54933"/>
                      </a:cubicBezTo>
                      <a:cubicBezTo>
                        <a:pt x="50843" y="46409"/>
                        <a:pt x="40088" y="30308"/>
                        <a:pt x="34221" y="20837"/>
                      </a:cubicBezTo>
                      <a:cubicBezTo>
                        <a:pt x="34221" y="17995"/>
                        <a:pt x="31288" y="14207"/>
                        <a:pt x="27377" y="1041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19" name="Graphic 25">
                <a:extLst>
                  <a:ext uri="{FF2B5EF4-FFF2-40B4-BE49-F238E27FC236}">
                    <a16:creationId xmlns:a16="http://schemas.microsoft.com/office/drawing/2014/main" id="{4A642251-7E08-304A-06B3-AA26E73D6DC9}"/>
                  </a:ext>
                </a:extLst>
              </p:cNvPr>
              <p:cNvGrpSpPr/>
              <p:nvPr/>
            </p:nvGrpSpPr>
            <p:grpSpPr>
              <a:xfrm>
                <a:off x="2911616" y="806794"/>
                <a:ext cx="135022" cy="513285"/>
                <a:chOff x="2911616" y="806794"/>
                <a:chExt cx="135022" cy="513285"/>
              </a:xfrm>
            </p:grpSpPr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4910F4A0-2EFD-D5ED-54C0-6E77CA893C08}"/>
                    </a:ext>
                  </a:extLst>
                </p:cNvPr>
                <p:cNvSpPr/>
                <p:nvPr/>
              </p:nvSpPr>
              <p:spPr>
                <a:xfrm>
                  <a:off x="2913402" y="1293298"/>
                  <a:ext cx="72616" cy="26781"/>
                </a:xfrm>
                <a:custGeom>
                  <a:avLst/>
                  <a:gdLst>
                    <a:gd name="connsiteX0" fmla="*/ 39373 w 72616"/>
                    <a:gd name="connsiteY0" fmla="*/ 320 h 26781"/>
                    <a:gd name="connsiteX1" fmla="*/ 1241 w 72616"/>
                    <a:gd name="connsiteY1" fmla="*/ 9791 h 26781"/>
                    <a:gd name="connsiteX2" fmla="*/ 3196 w 72616"/>
                    <a:gd name="connsiteY2" fmla="*/ 15474 h 26781"/>
                    <a:gd name="connsiteX3" fmla="*/ 72616 w 72616"/>
                    <a:gd name="connsiteY3" fmla="*/ 11685 h 26781"/>
                    <a:gd name="connsiteX4" fmla="*/ 72616 w 72616"/>
                    <a:gd name="connsiteY4" fmla="*/ 9791 h 26781"/>
                    <a:gd name="connsiteX5" fmla="*/ 70661 w 72616"/>
                    <a:gd name="connsiteY5" fmla="*/ 6003 h 26781"/>
                    <a:gd name="connsiteX6" fmla="*/ 39373 w 72616"/>
                    <a:gd name="connsiteY6" fmla="*/ 320 h 2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616" h="26781">
                      <a:moveTo>
                        <a:pt x="39373" y="320"/>
                      </a:moveTo>
                      <a:cubicBezTo>
                        <a:pt x="26662" y="2214"/>
                        <a:pt x="11018" y="4109"/>
                        <a:pt x="1241" y="9791"/>
                      </a:cubicBezTo>
                      <a:cubicBezTo>
                        <a:pt x="-1692" y="10738"/>
                        <a:pt x="1241" y="14527"/>
                        <a:pt x="3196" y="15474"/>
                      </a:cubicBezTo>
                      <a:cubicBezTo>
                        <a:pt x="20796" y="31575"/>
                        <a:pt x="61861" y="30628"/>
                        <a:pt x="72616" y="11685"/>
                      </a:cubicBezTo>
                      <a:cubicBezTo>
                        <a:pt x="72616" y="10738"/>
                        <a:pt x="72616" y="10738"/>
                        <a:pt x="72616" y="9791"/>
                      </a:cubicBezTo>
                      <a:cubicBezTo>
                        <a:pt x="72616" y="7897"/>
                        <a:pt x="71638" y="6950"/>
                        <a:pt x="70661" y="6003"/>
                      </a:cubicBezTo>
                      <a:cubicBezTo>
                        <a:pt x="61861" y="320"/>
                        <a:pt x="52084" y="-627"/>
                        <a:pt x="39373" y="32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34749C98-08FC-2D61-FB03-9D6623541607}"/>
                    </a:ext>
                  </a:extLst>
                </p:cNvPr>
                <p:cNvSpPr/>
                <p:nvPr/>
              </p:nvSpPr>
              <p:spPr>
                <a:xfrm>
                  <a:off x="2923443" y="1171438"/>
                  <a:ext cx="51859" cy="48330"/>
                </a:xfrm>
                <a:custGeom>
                  <a:avLst/>
                  <a:gdLst>
                    <a:gd name="connsiteX0" fmla="*/ 22488 w 51859"/>
                    <a:gd name="connsiteY0" fmla="*/ 11366 h 48330"/>
                    <a:gd name="connsiteX1" fmla="*/ 0 w 51859"/>
                    <a:gd name="connsiteY1" fmla="*/ 48304 h 48330"/>
                    <a:gd name="connsiteX2" fmla="*/ 51821 w 51859"/>
                    <a:gd name="connsiteY2" fmla="*/ 947 h 48330"/>
                    <a:gd name="connsiteX3" fmla="*/ 50843 w 51859"/>
                    <a:gd name="connsiteY3" fmla="*/ 0 h 48330"/>
                    <a:gd name="connsiteX4" fmla="*/ 22488 w 51859"/>
                    <a:gd name="connsiteY4" fmla="*/ 11366 h 48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859" h="48330">
                      <a:moveTo>
                        <a:pt x="22488" y="11366"/>
                      </a:moveTo>
                      <a:cubicBezTo>
                        <a:pt x="9777" y="21784"/>
                        <a:pt x="2933" y="35044"/>
                        <a:pt x="0" y="48304"/>
                      </a:cubicBezTo>
                      <a:cubicBezTo>
                        <a:pt x="35199" y="49251"/>
                        <a:pt x="52798" y="24626"/>
                        <a:pt x="51821" y="947"/>
                      </a:cubicBezTo>
                      <a:cubicBezTo>
                        <a:pt x="51821" y="947"/>
                        <a:pt x="50843" y="0"/>
                        <a:pt x="50843" y="0"/>
                      </a:cubicBezTo>
                      <a:cubicBezTo>
                        <a:pt x="40088" y="2842"/>
                        <a:pt x="30310" y="5683"/>
                        <a:pt x="22488" y="1136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889E18DB-026B-7BDF-F7D5-E379868C9F39}"/>
                    </a:ext>
                  </a:extLst>
                </p:cNvPr>
                <p:cNvSpPr/>
                <p:nvPr/>
              </p:nvSpPr>
              <p:spPr>
                <a:xfrm>
                  <a:off x="2988091" y="1230627"/>
                  <a:ext cx="58547" cy="52394"/>
                </a:xfrm>
                <a:custGeom>
                  <a:avLst/>
                  <a:gdLst>
                    <a:gd name="connsiteX0" fmla="*/ 2816 w 58547"/>
                    <a:gd name="connsiteY0" fmla="*/ 14687 h 52394"/>
                    <a:gd name="connsiteX1" fmla="*/ 9660 w 58547"/>
                    <a:gd name="connsiteY1" fmla="*/ 24158 h 52394"/>
                    <a:gd name="connsiteX2" fmla="*/ 24326 w 58547"/>
                    <a:gd name="connsiteY2" fmla="*/ 41207 h 52394"/>
                    <a:gd name="connsiteX3" fmla="*/ 57570 w 58547"/>
                    <a:gd name="connsiteY3" fmla="*/ 49731 h 52394"/>
                    <a:gd name="connsiteX4" fmla="*/ 58547 w 58547"/>
                    <a:gd name="connsiteY4" fmla="*/ 45942 h 52394"/>
                    <a:gd name="connsiteX5" fmla="*/ 11616 w 58547"/>
                    <a:gd name="connsiteY5" fmla="*/ 480 h 52394"/>
                    <a:gd name="connsiteX6" fmla="*/ 2816 w 58547"/>
                    <a:gd name="connsiteY6" fmla="*/ 14687 h 5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547" h="52394">
                      <a:moveTo>
                        <a:pt x="2816" y="14687"/>
                      </a:moveTo>
                      <a:cubicBezTo>
                        <a:pt x="4772" y="17528"/>
                        <a:pt x="6727" y="21317"/>
                        <a:pt x="9660" y="24158"/>
                      </a:cubicBezTo>
                      <a:cubicBezTo>
                        <a:pt x="12593" y="30788"/>
                        <a:pt x="19438" y="37418"/>
                        <a:pt x="24326" y="41207"/>
                      </a:cubicBezTo>
                      <a:cubicBezTo>
                        <a:pt x="30193" y="46890"/>
                        <a:pt x="48770" y="57308"/>
                        <a:pt x="57570" y="49731"/>
                      </a:cubicBezTo>
                      <a:cubicBezTo>
                        <a:pt x="58547" y="48784"/>
                        <a:pt x="58547" y="46890"/>
                        <a:pt x="58547" y="45942"/>
                      </a:cubicBezTo>
                      <a:cubicBezTo>
                        <a:pt x="49748" y="30788"/>
                        <a:pt x="39970" y="6163"/>
                        <a:pt x="11616" y="480"/>
                      </a:cubicBezTo>
                      <a:cubicBezTo>
                        <a:pt x="-3051" y="-2361"/>
                        <a:pt x="-1095" y="8057"/>
                        <a:pt x="2816" y="1468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ADC3FC3F-38F4-3AA9-D3A4-782898A8CCC5}"/>
                    </a:ext>
                  </a:extLst>
                </p:cNvPr>
                <p:cNvSpPr/>
                <p:nvPr/>
              </p:nvSpPr>
              <p:spPr>
                <a:xfrm>
                  <a:off x="2992863" y="1079567"/>
                  <a:ext cx="51737" cy="49250"/>
                </a:xfrm>
                <a:custGeom>
                  <a:avLst/>
                  <a:gdLst>
                    <a:gd name="connsiteX0" fmla="*/ 28355 w 51737"/>
                    <a:gd name="connsiteY0" fmla="*/ 7577 h 49250"/>
                    <a:gd name="connsiteX1" fmla="*/ 0 w 51737"/>
                    <a:gd name="connsiteY1" fmla="*/ 0 h 49250"/>
                    <a:gd name="connsiteX2" fmla="*/ 49865 w 51737"/>
                    <a:gd name="connsiteY2" fmla="*/ 49250 h 49250"/>
                    <a:gd name="connsiteX3" fmla="*/ 49865 w 51737"/>
                    <a:gd name="connsiteY3" fmla="*/ 49250 h 49250"/>
                    <a:gd name="connsiteX4" fmla="*/ 37154 w 51737"/>
                    <a:gd name="connsiteY4" fmla="*/ 17048 h 49250"/>
                    <a:gd name="connsiteX5" fmla="*/ 28355 w 51737"/>
                    <a:gd name="connsiteY5" fmla="*/ 7577 h 49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737" h="49250">
                      <a:moveTo>
                        <a:pt x="28355" y="7577"/>
                      </a:moveTo>
                      <a:cubicBezTo>
                        <a:pt x="19555" y="4736"/>
                        <a:pt x="9777" y="1894"/>
                        <a:pt x="0" y="0"/>
                      </a:cubicBezTo>
                      <a:cubicBezTo>
                        <a:pt x="3911" y="20837"/>
                        <a:pt x="21511" y="38832"/>
                        <a:pt x="49865" y="49250"/>
                      </a:cubicBezTo>
                      <a:cubicBezTo>
                        <a:pt x="49865" y="49250"/>
                        <a:pt x="49865" y="49250"/>
                        <a:pt x="49865" y="49250"/>
                      </a:cubicBezTo>
                      <a:cubicBezTo>
                        <a:pt x="56709" y="39779"/>
                        <a:pt x="43021" y="24625"/>
                        <a:pt x="37154" y="17048"/>
                      </a:cubicBezTo>
                      <a:cubicBezTo>
                        <a:pt x="35199" y="14207"/>
                        <a:pt x="32265" y="11365"/>
                        <a:pt x="28355" y="75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44AB7DC5-6EAE-120D-0371-82D4062A8C63}"/>
                    </a:ext>
                  </a:extLst>
                </p:cNvPr>
                <p:cNvSpPr/>
                <p:nvPr/>
              </p:nvSpPr>
              <p:spPr>
                <a:xfrm>
                  <a:off x="2911616" y="1020877"/>
                  <a:ext cx="72447" cy="28481"/>
                </a:xfrm>
                <a:custGeom>
                  <a:avLst/>
                  <a:gdLst>
                    <a:gd name="connsiteX0" fmla="*/ 39204 w 72447"/>
                    <a:gd name="connsiteY0" fmla="*/ 915 h 28481"/>
                    <a:gd name="connsiteX1" fmla="*/ 1072 w 72447"/>
                    <a:gd name="connsiteY1" fmla="*/ 13227 h 28481"/>
                    <a:gd name="connsiteX2" fmla="*/ 3027 w 72447"/>
                    <a:gd name="connsiteY2" fmla="*/ 18910 h 28481"/>
                    <a:gd name="connsiteX3" fmla="*/ 72447 w 72447"/>
                    <a:gd name="connsiteY3" fmla="*/ 10386 h 28481"/>
                    <a:gd name="connsiteX4" fmla="*/ 72447 w 72447"/>
                    <a:gd name="connsiteY4" fmla="*/ 8492 h 28481"/>
                    <a:gd name="connsiteX5" fmla="*/ 69514 w 72447"/>
                    <a:gd name="connsiteY5" fmla="*/ 4703 h 28481"/>
                    <a:gd name="connsiteX6" fmla="*/ 39204 w 72447"/>
                    <a:gd name="connsiteY6" fmla="*/ 915 h 28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28481">
                      <a:moveTo>
                        <a:pt x="39204" y="915"/>
                      </a:moveTo>
                      <a:cubicBezTo>
                        <a:pt x="26493" y="2809"/>
                        <a:pt x="11827" y="6597"/>
                        <a:pt x="1072" y="13227"/>
                      </a:cubicBezTo>
                      <a:cubicBezTo>
                        <a:pt x="-1861" y="15121"/>
                        <a:pt x="2050" y="17963"/>
                        <a:pt x="3027" y="18910"/>
                      </a:cubicBezTo>
                      <a:cubicBezTo>
                        <a:pt x="21605" y="34064"/>
                        <a:pt x="62670" y="31223"/>
                        <a:pt x="72447" y="10386"/>
                      </a:cubicBezTo>
                      <a:cubicBezTo>
                        <a:pt x="72447" y="10386"/>
                        <a:pt x="72447" y="9439"/>
                        <a:pt x="72447" y="8492"/>
                      </a:cubicBezTo>
                      <a:cubicBezTo>
                        <a:pt x="72447" y="6597"/>
                        <a:pt x="71470" y="5650"/>
                        <a:pt x="69514" y="4703"/>
                      </a:cubicBezTo>
                      <a:cubicBezTo>
                        <a:pt x="60715" y="-33"/>
                        <a:pt x="50937" y="-980"/>
                        <a:pt x="39204" y="915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191B752C-252E-33F6-3CA2-740AC9C1C7BF}"/>
                    </a:ext>
                  </a:extLst>
                </p:cNvPr>
                <p:cNvSpPr/>
                <p:nvPr/>
              </p:nvSpPr>
              <p:spPr>
                <a:xfrm>
                  <a:off x="2916599" y="898665"/>
                  <a:ext cx="49217" cy="51144"/>
                </a:xfrm>
                <a:custGeom>
                  <a:avLst/>
                  <a:gdLst>
                    <a:gd name="connsiteX0" fmla="*/ 20533 w 49217"/>
                    <a:gd name="connsiteY0" fmla="*/ 13260 h 51144"/>
                    <a:gd name="connsiteX1" fmla="*/ 0 w 49217"/>
                    <a:gd name="connsiteY1" fmla="*/ 51145 h 51144"/>
                    <a:gd name="connsiteX2" fmla="*/ 48887 w 49217"/>
                    <a:gd name="connsiteY2" fmla="*/ 947 h 51144"/>
                    <a:gd name="connsiteX3" fmla="*/ 47909 w 49217"/>
                    <a:gd name="connsiteY3" fmla="*/ 0 h 51144"/>
                    <a:gd name="connsiteX4" fmla="*/ 20533 w 49217"/>
                    <a:gd name="connsiteY4" fmla="*/ 13260 h 51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17" h="51144">
                      <a:moveTo>
                        <a:pt x="20533" y="13260"/>
                      </a:moveTo>
                      <a:cubicBezTo>
                        <a:pt x="7822" y="24625"/>
                        <a:pt x="1956" y="37885"/>
                        <a:pt x="0" y="51145"/>
                      </a:cubicBezTo>
                      <a:cubicBezTo>
                        <a:pt x="35199" y="50198"/>
                        <a:pt x="51821" y="24625"/>
                        <a:pt x="48887" y="947"/>
                      </a:cubicBezTo>
                      <a:cubicBezTo>
                        <a:pt x="48887" y="947"/>
                        <a:pt x="47909" y="0"/>
                        <a:pt x="47909" y="0"/>
                      </a:cubicBezTo>
                      <a:cubicBezTo>
                        <a:pt x="37154" y="2841"/>
                        <a:pt x="27377" y="6630"/>
                        <a:pt x="20533" y="1326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C7BD9ACA-2F84-B14F-EB41-F76B73EA8950}"/>
                    </a:ext>
                  </a:extLst>
                </p:cNvPr>
                <p:cNvSpPr/>
                <p:nvPr/>
              </p:nvSpPr>
              <p:spPr>
                <a:xfrm>
                  <a:off x="2981860" y="957853"/>
                  <a:ext cx="61601" cy="50516"/>
                </a:xfrm>
                <a:custGeom>
                  <a:avLst/>
                  <a:gdLst>
                    <a:gd name="connsiteX0" fmla="*/ 3181 w 61601"/>
                    <a:gd name="connsiteY0" fmla="*/ 13741 h 50516"/>
                    <a:gd name="connsiteX1" fmla="*/ 11003 w 61601"/>
                    <a:gd name="connsiteY1" fmla="*/ 23213 h 50516"/>
                    <a:gd name="connsiteX2" fmla="*/ 26647 w 61601"/>
                    <a:gd name="connsiteY2" fmla="*/ 40261 h 50516"/>
                    <a:gd name="connsiteX3" fmla="*/ 60868 w 61601"/>
                    <a:gd name="connsiteY3" fmla="*/ 47838 h 50516"/>
                    <a:gd name="connsiteX4" fmla="*/ 60868 w 61601"/>
                    <a:gd name="connsiteY4" fmla="*/ 43102 h 50516"/>
                    <a:gd name="connsiteX5" fmla="*/ 11003 w 61601"/>
                    <a:gd name="connsiteY5" fmla="*/ 482 h 50516"/>
                    <a:gd name="connsiteX6" fmla="*/ 3181 w 61601"/>
                    <a:gd name="connsiteY6" fmla="*/ 13741 h 50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01" h="50516">
                      <a:moveTo>
                        <a:pt x="3181" y="13741"/>
                      </a:moveTo>
                      <a:cubicBezTo>
                        <a:pt x="5137" y="16583"/>
                        <a:pt x="8070" y="20371"/>
                        <a:pt x="11003" y="23213"/>
                      </a:cubicBezTo>
                      <a:cubicBezTo>
                        <a:pt x="14914" y="29843"/>
                        <a:pt x="20781" y="35526"/>
                        <a:pt x="26647" y="40261"/>
                      </a:cubicBezTo>
                      <a:cubicBezTo>
                        <a:pt x="33491" y="44997"/>
                        <a:pt x="52068" y="55415"/>
                        <a:pt x="60868" y="47838"/>
                      </a:cubicBezTo>
                      <a:cubicBezTo>
                        <a:pt x="61846" y="46891"/>
                        <a:pt x="61846" y="44997"/>
                        <a:pt x="60868" y="43102"/>
                      </a:cubicBezTo>
                      <a:cubicBezTo>
                        <a:pt x="51091" y="27948"/>
                        <a:pt x="40336" y="4270"/>
                        <a:pt x="11003" y="482"/>
                      </a:cubicBezTo>
                      <a:cubicBezTo>
                        <a:pt x="-3663" y="-2360"/>
                        <a:pt x="-730" y="8059"/>
                        <a:pt x="3181" y="13741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07DAF4BB-2905-1953-C0BE-43EC18AEA448}"/>
                    </a:ext>
                  </a:extLst>
                </p:cNvPr>
                <p:cNvSpPr/>
                <p:nvPr/>
              </p:nvSpPr>
              <p:spPr>
                <a:xfrm>
                  <a:off x="2977219" y="806794"/>
                  <a:ext cx="54574" cy="46409"/>
                </a:xfrm>
                <a:custGeom>
                  <a:avLst/>
                  <a:gdLst>
                    <a:gd name="connsiteX0" fmla="*/ 28355 w 54574"/>
                    <a:gd name="connsiteY0" fmla="*/ 5683 h 46409"/>
                    <a:gd name="connsiteX1" fmla="*/ 0 w 54574"/>
                    <a:gd name="connsiteY1" fmla="*/ 0 h 46409"/>
                    <a:gd name="connsiteX2" fmla="*/ 52798 w 54574"/>
                    <a:gd name="connsiteY2" fmla="*/ 46409 h 46409"/>
                    <a:gd name="connsiteX3" fmla="*/ 52798 w 54574"/>
                    <a:gd name="connsiteY3" fmla="*/ 46409 h 46409"/>
                    <a:gd name="connsiteX4" fmla="*/ 38132 w 54574"/>
                    <a:gd name="connsiteY4" fmla="*/ 15154 h 46409"/>
                    <a:gd name="connsiteX5" fmla="*/ 28355 w 54574"/>
                    <a:gd name="connsiteY5" fmla="*/ 5683 h 46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574" h="46409">
                      <a:moveTo>
                        <a:pt x="28355" y="5683"/>
                      </a:moveTo>
                      <a:cubicBezTo>
                        <a:pt x="19555" y="2841"/>
                        <a:pt x="9777" y="947"/>
                        <a:pt x="0" y="0"/>
                      </a:cubicBezTo>
                      <a:cubicBezTo>
                        <a:pt x="4889" y="20837"/>
                        <a:pt x="23466" y="37885"/>
                        <a:pt x="52798" y="46409"/>
                      </a:cubicBezTo>
                      <a:cubicBezTo>
                        <a:pt x="52798" y="46409"/>
                        <a:pt x="52798" y="46409"/>
                        <a:pt x="52798" y="46409"/>
                      </a:cubicBezTo>
                      <a:cubicBezTo>
                        <a:pt x="59642" y="36938"/>
                        <a:pt x="44976" y="22731"/>
                        <a:pt x="38132" y="15154"/>
                      </a:cubicBezTo>
                      <a:cubicBezTo>
                        <a:pt x="36176" y="11365"/>
                        <a:pt x="33243" y="8524"/>
                        <a:pt x="28355" y="568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228" name="Graphic 25">
              <a:extLst>
                <a:ext uri="{FF2B5EF4-FFF2-40B4-BE49-F238E27FC236}">
                  <a16:creationId xmlns:a16="http://schemas.microsoft.com/office/drawing/2014/main" id="{0EA56B31-0D08-EFAD-A6D2-707A096B4C12}"/>
                </a:ext>
              </a:extLst>
            </p:cNvPr>
            <p:cNvGrpSpPr/>
            <p:nvPr/>
          </p:nvGrpSpPr>
          <p:grpSpPr>
            <a:xfrm>
              <a:off x="2012429" y="1197958"/>
              <a:ext cx="672444" cy="1674286"/>
              <a:chOff x="2012429" y="1197958"/>
              <a:chExt cx="672444" cy="167428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075FEADB-3D1E-A501-4686-6C39A8BB5BAC}"/>
                  </a:ext>
                </a:extLst>
              </p:cNvPr>
              <p:cNvSpPr/>
              <p:nvPr/>
            </p:nvSpPr>
            <p:spPr>
              <a:xfrm>
                <a:off x="2052272" y="1197958"/>
                <a:ext cx="592929" cy="1641615"/>
              </a:xfrm>
              <a:custGeom>
                <a:avLst/>
                <a:gdLst>
                  <a:gd name="connsiteX0" fmla="*/ 548515 w 592929"/>
                  <a:gd name="connsiteY0" fmla="*/ 0 h 1641615"/>
                  <a:gd name="connsiteX1" fmla="*/ 553404 w 592929"/>
                  <a:gd name="connsiteY1" fmla="*/ 32202 h 1641615"/>
                  <a:gd name="connsiteX2" fmla="*/ 564159 w 592929"/>
                  <a:gd name="connsiteY2" fmla="*/ 123127 h 1641615"/>
                  <a:gd name="connsiteX3" fmla="*/ 588602 w 592929"/>
                  <a:gd name="connsiteY3" fmla="*/ 447992 h 1641615"/>
                  <a:gd name="connsiteX4" fmla="*/ 584692 w 592929"/>
                  <a:gd name="connsiteY4" fmla="*/ 908297 h 1641615"/>
                  <a:gd name="connsiteX5" fmla="*/ 557315 w 592929"/>
                  <a:gd name="connsiteY5" fmla="*/ 1166862 h 1641615"/>
                  <a:gd name="connsiteX6" fmla="*/ 532871 w 592929"/>
                  <a:gd name="connsiteY6" fmla="*/ 1299461 h 1641615"/>
                  <a:gd name="connsiteX7" fmla="*/ 495717 w 592929"/>
                  <a:gd name="connsiteY7" fmla="*/ 1431111 h 1641615"/>
                  <a:gd name="connsiteX8" fmla="*/ 434119 w 592929"/>
                  <a:gd name="connsiteY8" fmla="*/ 1558027 h 1641615"/>
                  <a:gd name="connsiteX9" fmla="*/ 383276 w 592929"/>
                  <a:gd name="connsiteY9" fmla="*/ 1612960 h 1641615"/>
                  <a:gd name="connsiteX10" fmla="*/ 348077 w 592929"/>
                  <a:gd name="connsiteY10" fmla="*/ 1632850 h 1641615"/>
                  <a:gd name="connsiteX11" fmla="*/ 327545 w 592929"/>
                  <a:gd name="connsiteY11" fmla="*/ 1638533 h 1641615"/>
                  <a:gd name="connsiteX12" fmla="*/ 316789 w 592929"/>
                  <a:gd name="connsiteY12" fmla="*/ 1640427 h 1641615"/>
                  <a:gd name="connsiteX13" fmla="*/ 311901 w 592929"/>
                  <a:gd name="connsiteY13" fmla="*/ 1641374 h 1641615"/>
                  <a:gd name="connsiteX14" fmla="*/ 307012 w 592929"/>
                  <a:gd name="connsiteY14" fmla="*/ 1641374 h 1641615"/>
                  <a:gd name="connsiteX15" fmla="*/ 265947 w 592929"/>
                  <a:gd name="connsiteY15" fmla="*/ 1636638 h 1641615"/>
                  <a:gd name="connsiteX16" fmla="*/ 246392 w 592929"/>
                  <a:gd name="connsiteY16" fmla="*/ 1629062 h 1641615"/>
                  <a:gd name="connsiteX17" fmla="*/ 228792 w 592929"/>
                  <a:gd name="connsiteY17" fmla="*/ 1619590 h 1641615"/>
                  <a:gd name="connsiteX18" fmla="*/ 175016 w 592929"/>
                  <a:gd name="connsiteY18" fmla="*/ 1568445 h 1641615"/>
                  <a:gd name="connsiteX19" fmla="*/ 138840 w 592929"/>
                  <a:gd name="connsiteY19" fmla="*/ 1509723 h 1641615"/>
                  <a:gd name="connsiteX20" fmla="*/ 112441 w 592929"/>
                  <a:gd name="connsiteY20" fmla="*/ 1449107 h 1641615"/>
                  <a:gd name="connsiteX21" fmla="*/ 76264 w 592929"/>
                  <a:gd name="connsiteY21" fmla="*/ 1327875 h 1641615"/>
                  <a:gd name="connsiteX22" fmla="*/ 51821 w 592929"/>
                  <a:gd name="connsiteY22" fmla="*/ 1210430 h 1641615"/>
                  <a:gd name="connsiteX23" fmla="*/ 22488 w 592929"/>
                  <a:gd name="connsiteY23" fmla="*/ 994485 h 1641615"/>
                  <a:gd name="connsiteX24" fmla="*/ 1956 w 592929"/>
                  <a:gd name="connsiteY24" fmla="*/ 669620 h 1641615"/>
                  <a:gd name="connsiteX25" fmla="*/ 0 w 592929"/>
                  <a:gd name="connsiteY25" fmla="*/ 578695 h 1641615"/>
                  <a:gd name="connsiteX26" fmla="*/ 0 w 592929"/>
                  <a:gd name="connsiteY26" fmla="*/ 546493 h 1641615"/>
                  <a:gd name="connsiteX27" fmla="*/ 33243 w 592929"/>
                  <a:gd name="connsiteY27" fmla="*/ 546493 h 1641615"/>
                  <a:gd name="connsiteX28" fmla="*/ 33243 w 592929"/>
                  <a:gd name="connsiteY28" fmla="*/ 578695 h 1641615"/>
                  <a:gd name="connsiteX29" fmla="*/ 35199 w 592929"/>
                  <a:gd name="connsiteY29" fmla="*/ 669620 h 1641615"/>
                  <a:gd name="connsiteX30" fmla="*/ 55731 w 592929"/>
                  <a:gd name="connsiteY30" fmla="*/ 992591 h 1641615"/>
                  <a:gd name="connsiteX31" fmla="*/ 84086 w 592929"/>
                  <a:gd name="connsiteY31" fmla="*/ 1206642 h 1641615"/>
                  <a:gd name="connsiteX32" fmla="*/ 107552 w 592929"/>
                  <a:gd name="connsiteY32" fmla="*/ 1322191 h 1641615"/>
                  <a:gd name="connsiteX33" fmla="*/ 142751 w 592929"/>
                  <a:gd name="connsiteY33" fmla="*/ 1439636 h 1641615"/>
                  <a:gd name="connsiteX34" fmla="*/ 167194 w 592929"/>
                  <a:gd name="connsiteY34" fmla="*/ 1497411 h 1641615"/>
                  <a:gd name="connsiteX35" fmla="*/ 199460 w 592929"/>
                  <a:gd name="connsiteY35" fmla="*/ 1551397 h 1641615"/>
                  <a:gd name="connsiteX36" fmla="*/ 244436 w 592929"/>
                  <a:gd name="connsiteY36" fmla="*/ 1594965 h 1641615"/>
                  <a:gd name="connsiteX37" fmla="*/ 258125 w 592929"/>
                  <a:gd name="connsiteY37" fmla="*/ 1602542 h 1641615"/>
                  <a:gd name="connsiteX38" fmla="*/ 272791 w 592929"/>
                  <a:gd name="connsiteY38" fmla="*/ 1608225 h 1641615"/>
                  <a:gd name="connsiteX39" fmla="*/ 303101 w 592929"/>
                  <a:gd name="connsiteY39" fmla="*/ 1612013 h 1641615"/>
                  <a:gd name="connsiteX40" fmla="*/ 307012 w 592929"/>
                  <a:gd name="connsiteY40" fmla="*/ 1612013 h 1641615"/>
                  <a:gd name="connsiteX41" fmla="*/ 310923 w 592929"/>
                  <a:gd name="connsiteY41" fmla="*/ 1611066 h 1641615"/>
                  <a:gd name="connsiteX42" fmla="*/ 318745 w 592929"/>
                  <a:gd name="connsiteY42" fmla="*/ 1610119 h 1641615"/>
                  <a:gd name="connsiteX43" fmla="*/ 333411 w 592929"/>
                  <a:gd name="connsiteY43" fmla="*/ 1605383 h 1641615"/>
                  <a:gd name="connsiteX44" fmla="*/ 360788 w 592929"/>
                  <a:gd name="connsiteY44" fmla="*/ 1590229 h 1641615"/>
                  <a:gd name="connsiteX45" fmla="*/ 404787 w 592929"/>
                  <a:gd name="connsiteY45" fmla="*/ 1542873 h 1641615"/>
                  <a:gd name="connsiteX46" fmla="*/ 462473 w 592929"/>
                  <a:gd name="connsiteY46" fmla="*/ 1423534 h 1641615"/>
                  <a:gd name="connsiteX47" fmla="*/ 498650 w 592929"/>
                  <a:gd name="connsiteY47" fmla="*/ 1295672 h 1641615"/>
                  <a:gd name="connsiteX48" fmla="*/ 523094 w 592929"/>
                  <a:gd name="connsiteY48" fmla="*/ 1165916 h 1641615"/>
                  <a:gd name="connsiteX49" fmla="*/ 549493 w 592929"/>
                  <a:gd name="connsiteY49" fmla="*/ 910190 h 1641615"/>
                  <a:gd name="connsiteX50" fmla="*/ 553404 w 592929"/>
                  <a:gd name="connsiteY50" fmla="*/ 453674 h 1641615"/>
                  <a:gd name="connsiteX51" fmla="*/ 528960 w 592929"/>
                  <a:gd name="connsiteY51" fmla="*/ 131651 h 1641615"/>
                  <a:gd name="connsiteX52" fmla="*/ 518205 w 592929"/>
                  <a:gd name="connsiteY52" fmla="*/ 41674 h 1641615"/>
                  <a:gd name="connsiteX53" fmla="*/ 513316 w 592929"/>
                  <a:gd name="connsiteY53" fmla="*/ 9471 h 1641615"/>
                  <a:gd name="connsiteX54" fmla="*/ 548515 w 592929"/>
                  <a:gd name="connsiteY54" fmla="*/ 0 h 164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92929" h="1641615">
                    <a:moveTo>
                      <a:pt x="548515" y="0"/>
                    </a:moveTo>
                    <a:cubicBezTo>
                      <a:pt x="548515" y="0"/>
                      <a:pt x="550471" y="11365"/>
                      <a:pt x="553404" y="32202"/>
                    </a:cubicBezTo>
                    <a:cubicBezTo>
                      <a:pt x="556337" y="53039"/>
                      <a:pt x="560248" y="83347"/>
                      <a:pt x="564159" y="123127"/>
                    </a:cubicBezTo>
                    <a:cubicBezTo>
                      <a:pt x="572959" y="201738"/>
                      <a:pt x="582736" y="313499"/>
                      <a:pt x="588602" y="447992"/>
                    </a:cubicBezTo>
                    <a:cubicBezTo>
                      <a:pt x="594469" y="582484"/>
                      <a:pt x="595447" y="739708"/>
                      <a:pt x="584692" y="908297"/>
                    </a:cubicBezTo>
                    <a:cubicBezTo>
                      <a:pt x="579803" y="992591"/>
                      <a:pt x="571003" y="1079727"/>
                      <a:pt x="557315" y="1166862"/>
                    </a:cubicBezTo>
                    <a:cubicBezTo>
                      <a:pt x="550471" y="1210430"/>
                      <a:pt x="542649" y="1254945"/>
                      <a:pt x="532871" y="1299461"/>
                    </a:cubicBezTo>
                    <a:cubicBezTo>
                      <a:pt x="523094" y="1343976"/>
                      <a:pt x="511361" y="1387544"/>
                      <a:pt x="495717" y="1431111"/>
                    </a:cubicBezTo>
                    <a:cubicBezTo>
                      <a:pt x="480073" y="1474679"/>
                      <a:pt x="461496" y="1517300"/>
                      <a:pt x="434119" y="1558027"/>
                    </a:cubicBezTo>
                    <a:cubicBezTo>
                      <a:pt x="420430" y="1577917"/>
                      <a:pt x="403809" y="1596859"/>
                      <a:pt x="383276" y="1612960"/>
                    </a:cubicBezTo>
                    <a:cubicBezTo>
                      <a:pt x="372521" y="1620537"/>
                      <a:pt x="360788" y="1628114"/>
                      <a:pt x="348077" y="1632850"/>
                    </a:cubicBezTo>
                    <a:cubicBezTo>
                      <a:pt x="341233" y="1635692"/>
                      <a:pt x="334389" y="1637585"/>
                      <a:pt x="327545" y="1638533"/>
                    </a:cubicBezTo>
                    <a:cubicBezTo>
                      <a:pt x="324611" y="1639480"/>
                      <a:pt x="320700" y="1639480"/>
                      <a:pt x="316789" y="1640427"/>
                    </a:cubicBezTo>
                    <a:lnTo>
                      <a:pt x="311901" y="1641374"/>
                    </a:lnTo>
                    <a:lnTo>
                      <a:pt x="307012" y="1641374"/>
                    </a:lnTo>
                    <a:cubicBezTo>
                      <a:pt x="292346" y="1642321"/>
                      <a:pt x="278657" y="1640427"/>
                      <a:pt x="265947" y="1636638"/>
                    </a:cubicBezTo>
                    <a:cubicBezTo>
                      <a:pt x="259102" y="1634744"/>
                      <a:pt x="252258" y="1632850"/>
                      <a:pt x="246392" y="1629062"/>
                    </a:cubicBezTo>
                    <a:cubicBezTo>
                      <a:pt x="240525" y="1626220"/>
                      <a:pt x="234659" y="1623378"/>
                      <a:pt x="228792" y="1619590"/>
                    </a:cubicBezTo>
                    <a:cubicBezTo>
                      <a:pt x="206304" y="1605383"/>
                      <a:pt x="189683" y="1587388"/>
                      <a:pt x="175016" y="1568445"/>
                    </a:cubicBezTo>
                    <a:cubicBezTo>
                      <a:pt x="160350" y="1549502"/>
                      <a:pt x="149595" y="1529613"/>
                      <a:pt x="138840" y="1509723"/>
                    </a:cubicBezTo>
                    <a:cubicBezTo>
                      <a:pt x="129062" y="1489834"/>
                      <a:pt x="120263" y="1468997"/>
                      <a:pt x="112441" y="1449107"/>
                    </a:cubicBezTo>
                    <a:cubicBezTo>
                      <a:pt x="97774" y="1408380"/>
                      <a:pt x="86042" y="1367654"/>
                      <a:pt x="76264" y="1327875"/>
                    </a:cubicBezTo>
                    <a:cubicBezTo>
                      <a:pt x="66487" y="1288095"/>
                      <a:pt x="58665" y="1249263"/>
                      <a:pt x="51821" y="1210430"/>
                    </a:cubicBezTo>
                    <a:cubicBezTo>
                      <a:pt x="38132" y="1133713"/>
                      <a:pt x="29332" y="1061731"/>
                      <a:pt x="22488" y="994485"/>
                    </a:cubicBezTo>
                    <a:cubicBezTo>
                      <a:pt x="8800" y="859993"/>
                      <a:pt x="4889" y="748232"/>
                      <a:pt x="1956" y="669620"/>
                    </a:cubicBezTo>
                    <a:cubicBezTo>
                      <a:pt x="978" y="630788"/>
                      <a:pt x="0" y="599532"/>
                      <a:pt x="0" y="578695"/>
                    </a:cubicBezTo>
                    <a:cubicBezTo>
                      <a:pt x="0" y="557859"/>
                      <a:pt x="0" y="546493"/>
                      <a:pt x="0" y="546493"/>
                    </a:cubicBezTo>
                    <a:lnTo>
                      <a:pt x="33243" y="546493"/>
                    </a:lnTo>
                    <a:cubicBezTo>
                      <a:pt x="33243" y="546493"/>
                      <a:pt x="33243" y="557859"/>
                      <a:pt x="33243" y="578695"/>
                    </a:cubicBezTo>
                    <a:cubicBezTo>
                      <a:pt x="33243" y="599532"/>
                      <a:pt x="34221" y="629840"/>
                      <a:pt x="35199" y="669620"/>
                    </a:cubicBezTo>
                    <a:cubicBezTo>
                      <a:pt x="38132" y="747284"/>
                      <a:pt x="42043" y="859045"/>
                      <a:pt x="55731" y="992591"/>
                    </a:cubicBezTo>
                    <a:cubicBezTo>
                      <a:pt x="62576" y="1058890"/>
                      <a:pt x="71376" y="1130872"/>
                      <a:pt x="84086" y="1206642"/>
                    </a:cubicBezTo>
                    <a:cubicBezTo>
                      <a:pt x="90930" y="1244527"/>
                      <a:pt x="98752" y="1283360"/>
                      <a:pt x="107552" y="1322191"/>
                    </a:cubicBezTo>
                    <a:cubicBezTo>
                      <a:pt x="117329" y="1361024"/>
                      <a:pt x="128085" y="1400803"/>
                      <a:pt x="142751" y="1439636"/>
                    </a:cubicBezTo>
                    <a:cubicBezTo>
                      <a:pt x="149595" y="1459526"/>
                      <a:pt x="158395" y="1478468"/>
                      <a:pt x="167194" y="1497411"/>
                    </a:cubicBezTo>
                    <a:cubicBezTo>
                      <a:pt x="176972" y="1516353"/>
                      <a:pt x="186749" y="1534349"/>
                      <a:pt x="199460" y="1551397"/>
                    </a:cubicBezTo>
                    <a:cubicBezTo>
                      <a:pt x="212171" y="1568445"/>
                      <a:pt x="226837" y="1583599"/>
                      <a:pt x="244436" y="1594965"/>
                    </a:cubicBezTo>
                    <a:cubicBezTo>
                      <a:pt x="249325" y="1597806"/>
                      <a:pt x="253236" y="1600648"/>
                      <a:pt x="258125" y="1602542"/>
                    </a:cubicBezTo>
                    <a:cubicBezTo>
                      <a:pt x="263013" y="1605383"/>
                      <a:pt x="267902" y="1606330"/>
                      <a:pt x="272791" y="1608225"/>
                    </a:cubicBezTo>
                    <a:cubicBezTo>
                      <a:pt x="282568" y="1611066"/>
                      <a:pt x="293323" y="1612960"/>
                      <a:pt x="303101" y="1612013"/>
                    </a:cubicBezTo>
                    <a:lnTo>
                      <a:pt x="307012" y="1612013"/>
                    </a:lnTo>
                    <a:lnTo>
                      <a:pt x="310923" y="1611066"/>
                    </a:lnTo>
                    <a:cubicBezTo>
                      <a:pt x="313856" y="1611066"/>
                      <a:pt x="315812" y="1610119"/>
                      <a:pt x="318745" y="1610119"/>
                    </a:cubicBezTo>
                    <a:cubicBezTo>
                      <a:pt x="323634" y="1608225"/>
                      <a:pt x="328522" y="1607277"/>
                      <a:pt x="333411" y="1605383"/>
                    </a:cubicBezTo>
                    <a:cubicBezTo>
                      <a:pt x="343188" y="1601595"/>
                      <a:pt x="351988" y="1595912"/>
                      <a:pt x="360788" y="1590229"/>
                    </a:cubicBezTo>
                    <a:cubicBezTo>
                      <a:pt x="377410" y="1576969"/>
                      <a:pt x="392076" y="1560868"/>
                      <a:pt x="404787" y="1542873"/>
                    </a:cubicBezTo>
                    <a:cubicBezTo>
                      <a:pt x="429230" y="1506882"/>
                      <a:pt x="446829" y="1465208"/>
                      <a:pt x="462473" y="1423534"/>
                    </a:cubicBezTo>
                    <a:cubicBezTo>
                      <a:pt x="477140" y="1381861"/>
                      <a:pt x="488872" y="1338293"/>
                      <a:pt x="498650" y="1295672"/>
                    </a:cubicBezTo>
                    <a:cubicBezTo>
                      <a:pt x="508427" y="1252104"/>
                      <a:pt x="516249" y="1208536"/>
                      <a:pt x="523094" y="1165916"/>
                    </a:cubicBezTo>
                    <a:cubicBezTo>
                      <a:pt x="535804" y="1078779"/>
                      <a:pt x="544604" y="993538"/>
                      <a:pt x="549493" y="910190"/>
                    </a:cubicBezTo>
                    <a:cubicBezTo>
                      <a:pt x="560248" y="743496"/>
                      <a:pt x="559270" y="587220"/>
                      <a:pt x="553404" y="453674"/>
                    </a:cubicBezTo>
                    <a:cubicBezTo>
                      <a:pt x="547537" y="320129"/>
                      <a:pt x="537760" y="209315"/>
                      <a:pt x="528960" y="131651"/>
                    </a:cubicBezTo>
                    <a:cubicBezTo>
                      <a:pt x="525049" y="92819"/>
                      <a:pt x="521138" y="62510"/>
                      <a:pt x="518205" y="41674"/>
                    </a:cubicBezTo>
                    <a:cubicBezTo>
                      <a:pt x="515272" y="20837"/>
                      <a:pt x="513316" y="9471"/>
                      <a:pt x="513316" y="9471"/>
                    </a:cubicBezTo>
                    <a:lnTo>
                      <a:pt x="548515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B1834F8-08D5-F23B-5F2B-43C27F27F1D6}"/>
                  </a:ext>
                </a:extLst>
              </p:cNvPr>
              <p:cNvSpPr/>
              <p:nvPr/>
            </p:nvSpPr>
            <p:spPr>
              <a:xfrm>
                <a:off x="2052272" y="1197958"/>
                <a:ext cx="592929" cy="1641615"/>
              </a:xfrm>
              <a:custGeom>
                <a:avLst/>
                <a:gdLst>
                  <a:gd name="connsiteX0" fmla="*/ 548515 w 592929"/>
                  <a:gd name="connsiteY0" fmla="*/ 0 h 1641615"/>
                  <a:gd name="connsiteX1" fmla="*/ 553404 w 592929"/>
                  <a:gd name="connsiteY1" fmla="*/ 32202 h 1641615"/>
                  <a:gd name="connsiteX2" fmla="*/ 564159 w 592929"/>
                  <a:gd name="connsiteY2" fmla="*/ 123127 h 1641615"/>
                  <a:gd name="connsiteX3" fmla="*/ 588602 w 592929"/>
                  <a:gd name="connsiteY3" fmla="*/ 447992 h 1641615"/>
                  <a:gd name="connsiteX4" fmla="*/ 584692 w 592929"/>
                  <a:gd name="connsiteY4" fmla="*/ 908297 h 1641615"/>
                  <a:gd name="connsiteX5" fmla="*/ 557315 w 592929"/>
                  <a:gd name="connsiteY5" fmla="*/ 1166862 h 1641615"/>
                  <a:gd name="connsiteX6" fmla="*/ 532871 w 592929"/>
                  <a:gd name="connsiteY6" fmla="*/ 1299461 h 1641615"/>
                  <a:gd name="connsiteX7" fmla="*/ 495717 w 592929"/>
                  <a:gd name="connsiteY7" fmla="*/ 1431111 h 1641615"/>
                  <a:gd name="connsiteX8" fmla="*/ 434119 w 592929"/>
                  <a:gd name="connsiteY8" fmla="*/ 1558027 h 1641615"/>
                  <a:gd name="connsiteX9" fmla="*/ 383276 w 592929"/>
                  <a:gd name="connsiteY9" fmla="*/ 1612960 h 1641615"/>
                  <a:gd name="connsiteX10" fmla="*/ 348077 w 592929"/>
                  <a:gd name="connsiteY10" fmla="*/ 1632850 h 1641615"/>
                  <a:gd name="connsiteX11" fmla="*/ 327545 w 592929"/>
                  <a:gd name="connsiteY11" fmla="*/ 1638533 h 1641615"/>
                  <a:gd name="connsiteX12" fmla="*/ 316789 w 592929"/>
                  <a:gd name="connsiteY12" fmla="*/ 1640427 h 1641615"/>
                  <a:gd name="connsiteX13" fmla="*/ 311901 w 592929"/>
                  <a:gd name="connsiteY13" fmla="*/ 1641374 h 1641615"/>
                  <a:gd name="connsiteX14" fmla="*/ 307012 w 592929"/>
                  <a:gd name="connsiteY14" fmla="*/ 1641374 h 1641615"/>
                  <a:gd name="connsiteX15" fmla="*/ 265947 w 592929"/>
                  <a:gd name="connsiteY15" fmla="*/ 1636638 h 1641615"/>
                  <a:gd name="connsiteX16" fmla="*/ 246392 w 592929"/>
                  <a:gd name="connsiteY16" fmla="*/ 1629062 h 1641615"/>
                  <a:gd name="connsiteX17" fmla="*/ 228792 w 592929"/>
                  <a:gd name="connsiteY17" fmla="*/ 1619590 h 1641615"/>
                  <a:gd name="connsiteX18" fmla="*/ 175016 w 592929"/>
                  <a:gd name="connsiteY18" fmla="*/ 1568445 h 1641615"/>
                  <a:gd name="connsiteX19" fmla="*/ 138840 w 592929"/>
                  <a:gd name="connsiteY19" fmla="*/ 1509723 h 1641615"/>
                  <a:gd name="connsiteX20" fmla="*/ 112441 w 592929"/>
                  <a:gd name="connsiteY20" fmla="*/ 1449107 h 1641615"/>
                  <a:gd name="connsiteX21" fmla="*/ 76264 w 592929"/>
                  <a:gd name="connsiteY21" fmla="*/ 1327875 h 1641615"/>
                  <a:gd name="connsiteX22" fmla="*/ 51821 w 592929"/>
                  <a:gd name="connsiteY22" fmla="*/ 1210430 h 1641615"/>
                  <a:gd name="connsiteX23" fmla="*/ 22488 w 592929"/>
                  <a:gd name="connsiteY23" fmla="*/ 994485 h 1641615"/>
                  <a:gd name="connsiteX24" fmla="*/ 1956 w 592929"/>
                  <a:gd name="connsiteY24" fmla="*/ 669620 h 1641615"/>
                  <a:gd name="connsiteX25" fmla="*/ 0 w 592929"/>
                  <a:gd name="connsiteY25" fmla="*/ 578695 h 1641615"/>
                  <a:gd name="connsiteX26" fmla="*/ 0 w 592929"/>
                  <a:gd name="connsiteY26" fmla="*/ 546493 h 1641615"/>
                  <a:gd name="connsiteX27" fmla="*/ 16622 w 592929"/>
                  <a:gd name="connsiteY27" fmla="*/ 546493 h 1641615"/>
                  <a:gd name="connsiteX28" fmla="*/ 18577 w 592929"/>
                  <a:gd name="connsiteY28" fmla="*/ 669620 h 1641615"/>
                  <a:gd name="connsiteX29" fmla="*/ 39110 w 592929"/>
                  <a:gd name="connsiteY29" fmla="*/ 993538 h 1641615"/>
                  <a:gd name="connsiteX30" fmla="*/ 68442 w 592929"/>
                  <a:gd name="connsiteY30" fmla="*/ 1208536 h 1641615"/>
                  <a:gd name="connsiteX31" fmla="*/ 92886 w 592929"/>
                  <a:gd name="connsiteY31" fmla="*/ 1325033 h 1641615"/>
                  <a:gd name="connsiteX32" fmla="*/ 129062 w 592929"/>
                  <a:gd name="connsiteY32" fmla="*/ 1444371 h 1641615"/>
                  <a:gd name="connsiteX33" fmla="*/ 154484 w 592929"/>
                  <a:gd name="connsiteY33" fmla="*/ 1503093 h 1641615"/>
                  <a:gd name="connsiteX34" fmla="*/ 188705 w 592929"/>
                  <a:gd name="connsiteY34" fmla="*/ 1559921 h 1641615"/>
                  <a:gd name="connsiteX35" fmla="*/ 238570 w 592929"/>
                  <a:gd name="connsiteY35" fmla="*/ 1607277 h 1641615"/>
                  <a:gd name="connsiteX36" fmla="*/ 254214 w 592929"/>
                  <a:gd name="connsiteY36" fmla="*/ 1615802 h 1641615"/>
                  <a:gd name="connsiteX37" fmla="*/ 270835 w 592929"/>
                  <a:gd name="connsiteY37" fmla="*/ 1622432 h 1641615"/>
                  <a:gd name="connsiteX38" fmla="*/ 307012 w 592929"/>
                  <a:gd name="connsiteY38" fmla="*/ 1626220 h 1641615"/>
                  <a:gd name="connsiteX39" fmla="*/ 311901 w 592929"/>
                  <a:gd name="connsiteY39" fmla="*/ 1626220 h 1641615"/>
                  <a:gd name="connsiteX40" fmla="*/ 316789 w 592929"/>
                  <a:gd name="connsiteY40" fmla="*/ 1625273 h 1641615"/>
                  <a:gd name="connsiteX41" fmla="*/ 325589 w 592929"/>
                  <a:gd name="connsiteY41" fmla="*/ 1624326 h 1641615"/>
                  <a:gd name="connsiteX42" fmla="*/ 343188 w 592929"/>
                  <a:gd name="connsiteY42" fmla="*/ 1618643 h 1641615"/>
                  <a:gd name="connsiteX43" fmla="*/ 374476 w 592929"/>
                  <a:gd name="connsiteY43" fmla="*/ 1600648 h 1641615"/>
                  <a:gd name="connsiteX44" fmla="*/ 422386 w 592929"/>
                  <a:gd name="connsiteY44" fmla="*/ 1549502 h 1641615"/>
                  <a:gd name="connsiteX45" fmla="*/ 482028 w 592929"/>
                  <a:gd name="connsiteY45" fmla="*/ 1427323 h 1641615"/>
                  <a:gd name="connsiteX46" fmla="*/ 518205 w 592929"/>
                  <a:gd name="connsiteY46" fmla="*/ 1297567 h 1641615"/>
                  <a:gd name="connsiteX47" fmla="*/ 542649 w 592929"/>
                  <a:gd name="connsiteY47" fmla="*/ 1166862 h 1641615"/>
                  <a:gd name="connsiteX48" fmla="*/ 569048 w 592929"/>
                  <a:gd name="connsiteY48" fmla="*/ 909243 h 1641615"/>
                  <a:gd name="connsiteX49" fmla="*/ 572959 w 592929"/>
                  <a:gd name="connsiteY49" fmla="*/ 450833 h 1641615"/>
                  <a:gd name="connsiteX50" fmla="*/ 548515 w 592929"/>
                  <a:gd name="connsiteY50" fmla="*/ 127862 h 1641615"/>
                  <a:gd name="connsiteX51" fmla="*/ 537760 w 592929"/>
                  <a:gd name="connsiteY51" fmla="*/ 37885 h 1641615"/>
                  <a:gd name="connsiteX52" fmla="*/ 533849 w 592929"/>
                  <a:gd name="connsiteY52" fmla="*/ 5683 h 1641615"/>
                  <a:gd name="connsiteX53" fmla="*/ 548515 w 592929"/>
                  <a:gd name="connsiteY53" fmla="*/ 0 h 164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92929" h="1641615">
                    <a:moveTo>
                      <a:pt x="548515" y="0"/>
                    </a:moveTo>
                    <a:cubicBezTo>
                      <a:pt x="548515" y="0"/>
                      <a:pt x="550471" y="11365"/>
                      <a:pt x="553404" y="32202"/>
                    </a:cubicBezTo>
                    <a:cubicBezTo>
                      <a:pt x="556337" y="53039"/>
                      <a:pt x="560248" y="83347"/>
                      <a:pt x="564159" y="123127"/>
                    </a:cubicBezTo>
                    <a:cubicBezTo>
                      <a:pt x="572959" y="201738"/>
                      <a:pt x="582736" y="313499"/>
                      <a:pt x="588602" y="447992"/>
                    </a:cubicBezTo>
                    <a:cubicBezTo>
                      <a:pt x="594469" y="582484"/>
                      <a:pt x="595447" y="739708"/>
                      <a:pt x="584692" y="908297"/>
                    </a:cubicBezTo>
                    <a:cubicBezTo>
                      <a:pt x="579803" y="992591"/>
                      <a:pt x="571003" y="1079727"/>
                      <a:pt x="557315" y="1166862"/>
                    </a:cubicBezTo>
                    <a:cubicBezTo>
                      <a:pt x="550471" y="1210430"/>
                      <a:pt x="542649" y="1254945"/>
                      <a:pt x="532871" y="1299461"/>
                    </a:cubicBezTo>
                    <a:cubicBezTo>
                      <a:pt x="523094" y="1343976"/>
                      <a:pt x="511361" y="1387544"/>
                      <a:pt x="495717" y="1431111"/>
                    </a:cubicBezTo>
                    <a:cubicBezTo>
                      <a:pt x="480073" y="1474679"/>
                      <a:pt x="461496" y="1517300"/>
                      <a:pt x="434119" y="1558027"/>
                    </a:cubicBezTo>
                    <a:cubicBezTo>
                      <a:pt x="420430" y="1577917"/>
                      <a:pt x="403809" y="1596859"/>
                      <a:pt x="383276" y="1612960"/>
                    </a:cubicBezTo>
                    <a:cubicBezTo>
                      <a:pt x="372521" y="1620537"/>
                      <a:pt x="360788" y="1628114"/>
                      <a:pt x="348077" y="1632850"/>
                    </a:cubicBezTo>
                    <a:cubicBezTo>
                      <a:pt x="341233" y="1635692"/>
                      <a:pt x="334389" y="1637585"/>
                      <a:pt x="327545" y="1638533"/>
                    </a:cubicBezTo>
                    <a:cubicBezTo>
                      <a:pt x="324611" y="1639480"/>
                      <a:pt x="320700" y="1639480"/>
                      <a:pt x="316789" y="1640427"/>
                    </a:cubicBezTo>
                    <a:lnTo>
                      <a:pt x="311901" y="1641374"/>
                    </a:lnTo>
                    <a:lnTo>
                      <a:pt x="307012" y="1641374"/>
                    </a:lnTo>
                    <a:cubicBezTo>
                      <a:pt x="292346" y="1642321"/>
                      <a:pt x="278657" y="1640427"/>
                      <a:pt x="265947" y="1636638"/>
                    </a:cubicBezTo>
                    <a:cubicBezTo>
                      <a:pt x="259102" y="1634744"/>
                      <a:pt x="252258" y="1632850"/>
                      <a:pt x="246392" y="1629062"/>
                    </a:cubicBezTo>
                    <a:cubicBezTo>
                      <a:pt x="240525" y="1626220"/>
                      <a:pt x="234659" y="1623378"/>
                      <a:pt x="228792" y="1619590"/>
                    </a:cubicBezTo>
                    <a:cubicBezTo>
                      <a:pt x="206304" y="1605383"/>
                      <a:pt x="189683" y="1587388"/>
                      <a:pt x="175016" y="1568445"/>
                    </a:cubicBezTo>
                    <a:cubicBezTo>
                      <a:pt x="160350" y="1549502"/>
                      <a:pt x="149595" y="1529613"/>
                      <a:pt x="138840" y="1509723"/>
                    </a:cubicBezTo>
                    <a:cubicBezTo>
                      <a:pt x="129062" y="1489834"/>
                      <a:pt x="120263" y="1468997"/>
                      <a:pt x="112441" y="1449107"/>
                    </a:cubicBezTo>
                    <a:cubicBezTo>
                      <a:pt x="97774" y="1408380"/>
                      <a:pt x="86042" y="1367654"/>
                      <a:pt x="76264" y="1327875"/>
                    </a:cubicBezTo>
                    <a:cubicBezTo>
                      <a:pt x="66487" y="1288095"/>
                      <a:pt x="58665" y="1249263"/>
                      <a:pt x="51821" y="1210430"/>
                    </a:cubicBezTo>
                    <a:cubicBezTo>
                      <a:pt x="38132" y="1133713"/>
                      <a:pt x="29332" y="1061731"/>
                      <a:pt x="22488" y="994485"/>
                    </a:cubicBezTo>
                    <a:cubicBezTo>
                      <a:pt x="8800" y="859993"/>
                      <a:pt x="4889" y="748232"/>
                      <a:pt x="1956" y="669620"/>
                    </a:cubicBezTo>
                    <a:cubicBezTo>
                      <a:pt x="978" y="630788"/>
                      <a:pt x="0" y="599532"/>
                      <a:pt x="0" y="578695"/>
                    </a:cubicBezTo>
                    <a:cubicBezTo>
                      <a:pt x="0" y="557859"/>
                      <a:pt x="0" y="546493"/>
                      <a:pt x="0" y="546493"/>
                    </a:cubicBezTo>
                    <a:lnTo>
                      <a:pt x="16622" y="546493"/>
                    </a:lnTo>
                    <a:cubicBezTo>
                      <a:pt x="16622" y="546493"/>
                      <a:pt x="16622" y="591008"/>
                      <a:pt x="18577" y="669620"/>
                    </a:cubicBezTo>
                    <a:cubicBezTo>
                      <a:pt x="21511" y="748232"/>
                      <a:pt x="25421" y="859993"/>
                      <a:pt x="39110" y="993538"/>
                    </a:cubicBezTo>
                    <a:cubicBezTo>
                      <a:pt x="45954" y="1060784"/>
                      <a:pt x="54754" y="1132766"/>
                      <a:pt x="68442" y="1208536"/>
                    </a:cubicBezTo>
                    <a:cubicBezTo>
                      <a:pt x="75286" y="1246422"/>
                      <a:pt x="83108" y="1285253"/>
                      <a:pt x="92886" y="1325033"/>
                    </a:cubicBezTo>
                    <a:cubicBezTo>
                      <a:pt x="102663" y="1364813"/>
                      <a:pt x="114396" y="1404592"/>
                      <a:pt x="129062" y="1444371"/>
                    </a:cubicBezTo>
                    <a:cubicBezTo>
                      <a:pt x="136884" y="1464261"/>
                      <a:pt x="144706" y="1484151"/>
                      <a:pt x="154484" y="1503093"/>
                    </a:cubicBezTo>
                    <a:cubicBezTo>
                      <a:pt x="164261" y="1522983"/>
                      <a:pt x="175016" y="1541925"/>
                      <a:pt x="188705" y="1559921"/>
                    </a:cubicBezTo>
                    <a:cubicBezTo>
                      <a:pt x="202393" y="1577917"/>
                      <a:pt x="218037" y="1594965"/>
                      <a:pt x="238570" y="1607277"/>
                    </a:cubicBezTo>
                    <a:cubicBezTo>
                      <a:pt x="243458" y="1610119"/>
                      <a:pt x="248347" y="1612960"/>
                      <a:pt x="254214" y="1615802"/>
                    </a:cubicBezTo>
                    <a:cubicBezTo>
                      <a:pt x="259102" y="1618643"/>
                      <a:pt x="264969" y="1620537"/>
                      <a:pt x="270835" y="1622432"/>
                    </a:cubicBezTo>
                    <a:cubicBezTo>
                      <a:pt x="282568" y="1625273"/>
                      <a:pt x="294301" y="1627167"/>
                      <a:pt x="307012" y="1626220"/>
                    </a:cubicBezTo>
                    <a:lnTo>
                      <a:pt x="311901" y="1626220"/>
                    </a:lnTo>
                    <a:lnTo>
                      <a:pt x="316789" y="1625273"/>
                    </a:lnTo>
                    <a:cubicBezTo>
                      <a:pt x="319723" y="1625273"/>
                      <a:pt x="322656" y="1624326"/>
                      <a:pt x="325589" y="1624326"/>
                    </a:cubicBezTo>
                    <a:cubicBezTo>
                      <a:pt x="331456" y="1622432"/>
                      <a:pt x="337322" y="1621484"/>
                      <a:pt x="343188" y="1618643"/>
                    </a:cubicBezTo>
                    <a:cubicBezTo>
                      <a:pt x="354922" y="1614855"/>
                      <a:pt x="364699" y="1608225"/>
                      <a:pt x="374476" y="1600648"/>
                    </a:cubicBezTo>
                    <a:cubicBezTo>
                      <a:pt x="393054" y="1586440"/>
                      <a:pt x="408697" y="1568445"/>
                      <a:pt x="422386" y="1549502"/>
                    </a:cubicBezTo>
                    <a:cubicBezTo>
                      <a:pt x="448785" y="1511617"/>
                      <a:pt x="466384" y="1468997"/>
                      <a:pt x="482028" y="1427323"/>
                    </a:cubicBezTo>
                    <a:cubicBezTo>
                      <a:pt x="496694" y="1384702"/>
                      <a:pt x="508427" y="1341134"/>
                      <a:pt x="518205" y="1297567"/>
                    </a:cubicBezTo>
                    <a:cubicBezTo>
                      <a:pt x="527982" y="1253999"/>
                      <a:pt x="535804" y="1210430"/>
                      <a:pt x="542649" y="1166862"/>
                    </a:cubicBezTo>
                    <a:cubicBezTo>
                      <a:pt x="555359" y="1079727"/>
                      <a:pt x="564159" y="993538"/>
                      <a:pt x="569048" y="909243"/>
                    </a:cubicBezTo>
                    <a:cubicBezTo>
                      <a:pt x="579803" y="741602"/>
                      <a:pt x="578825" y="585325"/>
                      <a:pt x="572959" y="450833"/>
                    </a:cubicBezTo>
                    <a:cubicBezTo>
                      <a:pt x="567092" y="316341"/>
                      <a:pt x="557315" y="205527"/>
                      <a:pt x="548515" y="127862"/>
                    </a:cubicBezTo>
                    <a:cubicBezTo>
                      <a:pt x="544604" y="89030"/>
                      <a:pt x="539715" y="58722"/>
                      <a:pt x="537760" y="37885"/>
                    </a:cubicBezTo>
                    <a:cubicBezTo>
                      <a:pt x="534827" y="17048"/>
                      <a:pt x="533849" y="5683"/>
                      <a:pt x="533849" y="5683"/>
                    </a:cubicBezTo>
                    <a:lnTo>
                      <a:pt x="548515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231" name="Graphic 25">
                <a:extLst>
                  <a:ext uri="{FF2B5EF4-FFF2-40B4-BE49-F238E27FC236}">
                    <a16:creationId xmlns:a16="http://schemas.microsoft.com/office/drawing/2014/main" id="{90E620CC-9599-3413-D2A3-F4F7066A8B23}"/>
                  </a:ext>
                </a:extLst>
              </p:cNvPr>
              <p:cNvGrpSpPr/>
              <p:nvPr/>
            </p:nvGrpSpPr>
            <p:grpSpPr>
              <a:xfrm>
                <a:off x="2012429" y="1781393"/>
                <a:ext cx="144556" cy="515234"/>
                <a:chOff x="2012429" y="1781393"/>
                <a:chExt cx="144556" cy="515234"/>
              </a:xfrm>
            </p:grpSpPr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A74E71A0-9657-DC1C-C7B4-D29D69787E12}"/>
                    </a:ext>
                  </a:extLst>
                </p:cNvPr>
                <p:cNvSpPr/>
                <p:nvPr/>
              </p:nvSpPr>
              <p:spPr>
                <a:xfrm>
                  <a:off x="2072805" y="1781393"/>
                  <a:ext cx="72447" cy="28552"/>
                </a:xfrm>
                <a:custGeom>
                  <a:avLst/>
                  <a:gdLst>
                    <a:gd name="connsiteX0" fmla="*/ 33243 w 72447"/>
                    <a:gd name="connsiteY0" fmla="*/ 27463 h 28552"/>
                    <a:gd name="connsiteX1" fmla="*/ 71375 w 72447"/>
                    <a:gd name="connsiteY1" fmla="*/ 16098 h 28552"/>
                    <a:gd name="connsiteX2" fmla="*/ 69420 w 72447"/>
                    <a:gd name="connsiteY2" fmla="*/ 10415 h 28552"/>
                    <a:gd name="connsiteX3" fmla="*/ 0 w 72447"/>
                    <a:gd name="connsiteY3" fmla="*/ 17045 h 28552"/>
                    <a:gd name="connsiteX4" fmla="*/ 0 w 72447"/>
                    <a:gd name="connsiteY4" fmla="*/ 18939 h 28552"/>
                    <a:gd name="connsiteX5" fmla="*/ 2933 w 72447"/>
                    <a:gd name="connsiteY5" fmla="*/ 22727 h 28552"/>
                    <a:gd name="connsiteX6" fmla="*/ 33243 w 72447"/>
                    <a:gd name="connsiteY6" fmla="*/ 27463 h 2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28552">
                      <a:moveTo>
                        <a:pt x="33243" y="27463"/>
                      </a:moveTo>
                      <a:cubicBezTo>
                        <a:pt x="45954" y="25569"/>
                        <a:pt x="60620" y="21780"/>
                        <a:pt x="71375" y="16098"/>
                      </a:cubicBezTo>
                      <a:cubicBezTo>
                        <a:pt x="74309" y="14203"/>
                        <a:pt x="70398" y="11362"/>
                        <a:pt x="69420" y="10415"/>
                      </a:cubicBezTo>
                      <a:cubicBezTo>
                        <a:pt x="50843" y="-5686"/>
                        <a:pt x="10755" y="-2845"/>
                        <a:pt x="0" y="17045"/>
                      </a:cubicBezTo>
                      <a:cubicBezTo>
                        <a:pt x="0" y="17992"/>
                        <a:pt x="0" y="17992"/>
                        <a:pt x="0" y="18939"/>
                      </a:cubicBezTo>
                      <a:cubicBezTo>
                        <a:pt x="0" y="19886"/>
                        <a:pt x="978" y="21780"/>
                        <a:pt x="2933" y="22727"/>
                      </a:cubicBezTo>
                      <a:cubicBezTo>
                        <a:pt x="10755" y="29357"/>
                        <a:pt x="21510" y="29357"/>
                        <a:pt x="33243" y="2746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D6785A81-C070-4FC0-8AA3-92EBC6F2C220}"/>
                    </a:ext>
                  </a:extLst>
                </p:cNvPr>
                <p:cNvSpPr/>
                <p:nvPr/>
              </p:nvSpPr>
              <p:spPr>
                <a:xfrm>
                  <a:off x="2087317" y="1881785"/>
                  <a:ext cx="50019" cy="50198"/>
                </a:xfrm>
                <a:custGeom>
                  <a:avLst/>
                  <a:gdLst>
                    <a:gd name="connsiteX0" fmla="*/ 29487 w 50019"/>
                    <a:gd name="connsiteY0" fmla="*/ 37885 h 50198"/>
                    <a:gd name="connsiteX1" fmla="*/ 50019 w 50019"/>
                    <a:gd name="connsiteY1" fmla="*/ 0 h 50198"/>
                    <a:gd name="connsiteX2" fmla="*/ 154 w 50019"/>
                    <a:gd name="connsiteY2" fmla="*/ 49251 h 50198"/>
                    <a:gd name="connsiteX3" fmla="*/ 1132 w 50019"/>
                    <a:gd name="connsiteY3" fmla="*/ 50198 h 50198"/>
                    <a:gd name="connsiteX4" fmla="*/ 29487 w 50019"/>
                    <a:gd name="connsiteY4" fmla="*/ 37885 h 50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50198">
                      <a:moveTo>
                        <a:pt x="29487" y="37885"/>
                      </a:moveTo>
                      <a:cubicBezTo>
                        <a:pt x="42197" y="27467"/>
                        <a:pt x="48064" y="14207"/>
                        <a:pt x="50019" y="0"/>
                      </a:cubicBezTo>
                      <a:cubicBezTo>
                        <a:pt x="14821" y="0"/>
                        <a:pt x="-1801" y="25573"/>
                        <a:pt x="154" y="49251"/>
                      </a:cubicBezTo>
                      <a:cubicBezTo>
                        <a:pt x="154" y="49251"/>
                        <a:pt x="1132" y="50198"/>
                        <a:pt x="1132" y="50198"/>
                      </a:cubicBezTo>
                      <a:cubicBezTo>
                        <a:pt x="11887" y="47356"/>
                        <a:pt x="22642" y="44515"/>
                        <a:pt x="29487" y="378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2C67CB2E-73E9-9F96-7D33-FFF24ECC567A}"/>
                    </a:ext>
                  </a:extLst>
                </p:cNvPr>
                <p:cNvSpPr/>
                <p:nvPr/>
              </p:nvSpPr>
              <p:spPr>
                <a:xfrm>
                  <a:off x="2012429" y="1822278"/>
                  <a:ext cx="60623" cy="50553"/>
                </a:xfrm>
                <a:custGeom>
                  <a:avLst/>
                  <a:gdLst>
                    <a:gd name="connsiteX0" fmla="*/ 57443 w 60623"/>
                    <a:gd name="connsiteY0" fmla="*/ 36776 h 50553"/>
                    <a:gd name="connsiteX1" fmla="*/ 49621 w 60623"/>
                    <a:gd name="connsiteY1" fmla="*/ 27304 h 50553"/>
                    <a:gd name="connsiteX2" fmla="*/ 33977 w 60623"/>
                    <a:gd name="connsiteY2" fmla="*/ 10256 h 50553"/>
                    <a:gd name="connsiteX3" fmla="*/ 733 w 60623"/>
                    <a:gd name="connsiteY3" fmla="*/ 2679 h 50553"/>
                    <a:gd name="connsiteX4" fmla="*/ 733 w 60623"/>
                    <a:gd name="connsiteY4" fmla="*/ 6468 h 50553"/>
                    <a:gd name="connsiteX5" fmla="*/ 49621 w 60623"/>
                    <a:gd name="connsiteY5" fmla="*/ 50035 h 50553"/>
                    <a:gd name="connsiteX6" fmla="*/ 57443 w 60623"/>
                    <a:gd name="connsiteY6" fmla="*/ 36776 h 50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623" h="50553">
                      <a:moveTo>
                        <a:pt x="57443" y="36776"/>
                      </a:moveTo>
                      <a:cubicBezTo>
                        <a:pt x="55487" y="33934"/>
                        <a:pt x="52554" y="30146"/>
                        <a:pt x="49621" y="27304"/>
                      </a:cubicBezTo>
                      <a:cubicBezTo>
                        <a:pt x="45710" y="20674"/>
                        <a:pt x="39843" y="14992"/>
                        <a:pt x="33977" y="10256"/>
                      </a:cubicBezTo>
                      <a:cubicBezTo>
                        <a:pt x="28110" y="5520"/>
                        <a:pt x="8555" y="-4898"/>
                        <a:pt x="733" y="2679"/>
                      </a:cubicBezTo>
                      <a:cubicBezTo>
                        <a:pt x="-244" y="3626"/>
                        <a:pt x="-244" y="5520"/>
                        <a:pt x="733" y="6468"/>
                      </a:cubicBezTo>
                      <a:cubicBezTo>
                        <a:pt x="9533" y="21622"/>
                        <a:pt x="20288" y="45300"/>
                        <a:pt x="49621" y="50035"/>
                      </a:cubicBezTo>
                      <a:cubicBezTo>
                        <a:pt x="64287" y="52877"/>
                        <a:pt x="61354" y="43405"/>
                        <a:pt x="57443" y="3677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3540C7A3-DA8B-D664-72FF-A51F2F8493E7}"/>
                    </a:ext>
                  </a:extLst>
                </p:cNvPr>
                <p:cNvSpPr/>
                <p:nvPr/>
              </p:nvSpPr>
              <p:spPr>
                <a:xfrm>
                  <a:off x="2021075" y="1976498"/>
                  <a:ext cx="52708" cy="47356"/>
                </a:xfrm>
                <a:custGeom>
                  <a:avLst/>
                  <a:gdLst>
                    <a:gd name="connsiteX0" fmla="*/ 24353 w 52708"/>
                    <a:gd name="connsiteY0" fmla="*/ 40727 h 47356"/>
                    <a:gd name="connsiteX1" fmla="*/ 52708 w 52708"/>
                    <a:gd name="connsiteY1" fmla="*/ 47356 h 47356"/>
                    <a:gd name="connsiteX2" fmla="*/ 1865 w 52708"/>
                    <a:gd name="connsiteY2" fmla="*/ 0 h 47356"/>
                    <a:gd name="connsiteX3" fmla="*/ 1865 w 52708"/>
                    <a:gd name="connsiteY3" fmla="*/ 0 h 47356"/>
                    <a:gd name="connsiteX4" fmla="*/ 15554 w 52708"/>
                    <a:gd name="connsiteY4" fmla="*/ 32203 h 47356"/>
                    <a:gd name="connsiteX5" fmla="*/ 24353 w 52708"/>
                    <a:gd name="connsiteY5" fmla="*/ 40727 h 47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708" h="47356">
                      <a:moveTo>
                        <a:pt x="24353" y="40727"/>
                      </a:moveTo>
                      <a:cubicBezTo>
                        <a:pt x="33153" y="43568"/>
                        <a:pt x="42931" y="45463"/>
                        <a:pt x="52708" y="47356"/>
                      </a:cubicBezTo>
                      <a:cubicBezTo>
                        <a:pt x="48797" y="26519"/>
                        <a:pt x="30220" y="9471"/>
                        <a:pt x="1865" y="0"/>
                      </a:cubicBezTo>
                      <a:cubicBezTo>
                        <a:pt x="1865" y="0"/>
                        <a:pt x="1865" y="0"/>
                        <a:pt x="1865" y="0"/>
                      </a:cubicBezTo>
                      <a:cubicBezTo>
                        <a:pt x="-4979" y="9471"/>
                        <a:pt x="8710" y="23678"/>
                        <a:pt x="15554" y="32203"/>
                      </a:cubicBezTo>
                      <a:cubicBezTo>
                        <a:pt x="17509" y="35044"/>
                        <a:pt x="20443" y="37885"/>
                        <a:pt x="24353" y="4072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3BE875B2-0FE5-DFAC-9134-DEF3D0B0E3AE}"/>
                    </a:ext>
                  </a:extLst>
                </p:cNvPr>
                <p:cNvSpPr/>
                <p:nvPr/>
              </p:nvSpPr>
              <p:spPr>
                <a:xfrm>
                  <a:off x="2085515" y="2052858"/>
                  <a:ext cx="71469" cy="29422"/>
                </a:xfrm>
                <a:custGeom>
                  <a:avLst/>
                  <a:gdLst>
                    <a:gd name="connsiteX0" fmla="*/ 33243 w 71469"/>
                    <a:gd name="connsiteY0" fmla="*/ 27824 h 29422"/>
                    <a:gd name="connsiteX1" fmla="*/ 70398 w 71469"/>
                    <a:gd name="connsiteY1" fmla="*/ 14564 h 29422"/>
                    <a:gd name="connsiteX2" fmla="*/ 68442 w 71469"/>
                    <a:gd name="connsiteY2" fmla="*/ 8881 h 29422"/>
                    <a:gd name="connsiteX3" fmla="*/ 0 w 71469"/>
                    <a:gd name="connsiteY3" fmla="*/ 19300 h 29422"/>
                    <a:gd name="connsiteX4" fmla="*/ 0 w 71469"/>
                    <a:gd name="connsiteY4" fmla="*/ 21194 h 29422"/>
                    <a:gd name="connsiteX5" fmla="*/ 2933 w 71469"/>
                    <a:gd name="connsiteY5" fmla="*/ 24982 h 29422"/>
                    <a:gd name="connsiteX6" fmla="*/ 33243 w 71469"/>
                    <a:gd name="connsiteY6" fmla="*/ 27824 h 2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469" h="29422">
                      <a:moveTo>
                        <a:pt x="33243" y="27824"/>
                      </a:moveTo>
                      <a:cubicBezTo>
                        <a:pt x="45954" y="24982"/>
                        <a:pt x="60620" y="21194"/>
                        <a:pt x="70398" y="14564"/>
                      </a:cubicBezTo>
                      <a:cubicBezTo>
                        <a:pt x="73331" y="12670"/>
                        <a:pt x="69420" y="9829"/>
                        <a:pt x="68442" y="8881"/>
                      </a:cubicBezTo>
                      <a:cubicBezTo>
                        <a:pt x="49865" y="-6273"/>
                        <a:pt x="8800" y="-1537"/>
                        <a:pt x="0" y="19300"/>
                      </a:cubicBezTo>
                      <a:cubicBezTo>
                        <a:pt x="0" y="20247"/>
                        <a:pt x="0" y="20247"/>
                        <a:pt x="0" y="21194"/>
                      </a:cubicBezTo>
                      <a:cubicBezTo>
                        <a:pt x="0" y="22141"/>
                        <a:pt x="978" y="24035"/>
                        <a:pt x="2933" y="24982"/>
                      </a:cubicBezTo>
                      <a:cubicBezTo>
                        <a:pt x="10755" y="29718"/>
                        <a:pt x="21511" y="30665"/>
                        <a:pt x="33243" y="2782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12C8BA8D-5B0F-3E01-6E89-0581B55A9AD8}"/>
                    </a:ext>
                  </a:extLst>
                </p:cNvPr>
                <p:cNvSpPr/>
                <p:nvPr/>
              </p:nvSpPr>
              <p:spPr>
                <a:xfrm>
                  <a:off x="2106439" y="2150770"/>
                  <a:ext cx="47518" cy="53038"/>
                </a:xfrm>
                <a:custGeom>
                  <a:avLst/>
                  <a:gdLst>
                    <a:gd name="connsiteX0" fmla="*/ 28941 w 47518"/>
                    <a:gd name="connsiteY0" fmla="*/ 38832 h 53038"/>
                    <a:gd name="connsiteX1" fmla="*/ 47518 w 47518"/>
                    <a:gd name="connsiteY1" fmla="*/ 0 h 53038"/>
                    <a:gd name="connsiteX2" fmla="*/ 587 w 47518"/>
                    <a:gd name="connsiteY2" fmla="*/ 52092 h 53038"/>
                    <a:gd name="connsiteX3" fmla="*/ 1564 w 47518"/>
                    <a:gd name="connsiteY3" fmla="*/ 53039 h 53038"/>
                    <a:gd name="connsiteX4" fmla="*/ 28941 w 47518"/>
                    <a:gd name="connsiteY4" fmla="*/ 38832 h 53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518" h="53038">
                      <a:moveTo>
                        <a:pt x="28941" y="38832"/>
                      </a:moveTo>
                      <a:cubicBezTo>
                        <a:pt x="40674" y="27466"/>
                        <a:pt x="46541" y="13260"/>
                        <a:pt x="47518" y="0"/>
                      </a:cubicBezTo>
                      <a:cubicBezTo>
                        <a:pt x="12320" y="1894"/>
                        <a:pt x="-3324" y="28413"/>
                        <a:pt x="587" y="52092"/>
                      </a:cubicBezTo>
                      <a:cubicBezTo>
                        <a:pt x="587" y="52092"/>
                        <a:pt x="1564" y="53039"/>
                        <a:pt x="1564" y="53039"/>
                      </a:cubicBezTo>
                      <a:cubicBezTo>
                        <a:pt x="12320" y="50198"/>
                        <a:pt x="22097" y="46409"/>
                        <a:pt x="28941" y="3883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64A6756A-B0DB-E376-E833-46F7DD4D10BE}"/>
                    </a:ext>
                  </a:extLst>
                </p:cNvPr>
                <p:cNvSpPr/>
                <p:nvPr/>
              </p:nvSpPr>
              <p:spPr>
                <a:xfrm>
                  <a:off x="2026118" y="2098089"/>
                  <a:ext cx="62896" cy="48958"/>
                </a:xfrm>
                <a:custGeom>
                  <a:avLst/>
                  <a:gdLst>
                    <a:gd name="connsiteX0" fmla="*/ 59398 w 62896"/>
                    <a:gd name="connsiteY0" fmla="*/ 34685 h 48958"/>
                    <a:gd name="connsiteX1" fmla="*/ 51576 w 62896"/>
                    <a:gd name="connsiteY1" fmla="*/ 25214 h 48958"/>
                    <a:gd name="connsiteX2" fmla="*/ 34954 w 62896"/>
                    <a:gd name="connsiteY2" fmla="*/ 9113 h 48958"/>
                    <a:gd name="connsiteX3" fmla="*/ 733 w 62896"/>
                    <a:gd name="connsiteY3" fmla="*/ 3430 h 48958"/>
                    <a:gd name="connsiteX4" fmla="*/ 733 w 62896"/>
                    <a:gd name="connsiteY4" fmla="*/ 8166 h 48958"/>
                    <a:gd name="connsiteX5" fmla="*/ 51576 w 62896"/>
                    <a:gd name="connsiteY5" fmla="*/ 48892 h 48958"/>
                    <a:gd name="connsiteX6" fmla="*/ 59398 w 62896"/>
                    <a:gd name="connsiteY6" fmla="*/ 34685 h 48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896" h="48958">
                      <a:moveTo>
                        <a:pt x="59398" y="34685"/>
                      </a:moveTo>
                      <a:cubicBezTo>
                        <a:pt x="57442" y="31844"/>
                        <a:pt x="54509" y="29003"/>
                        <a:pt x="51576" y="25214"/>
                      </a:cubicBezTo>
                      <a:cubicBezTo>
                        <a:pt x="47665" y="18584"/>
                        <a:pt x="40821" y="12901"/>
                        <a:pt x="34954" y="9113"/>
                      </a:cubicBezTo>
                      <a:cubicBezTo>
                        <a:pt x="28110" y="4377"/>
                        <a:pt x="8555" y="-5094"/>
                        <a:pt x="733" y="3430"/>
                      </a:cubicBezTo>
                      <a:cubicBezTo>
                        <a:pt x="-244" y="4377"/>
                        <a:pt x="-244" y="6271"/>
                        <a:pt x="733" y="8166"/>
                      </a:cubicBezTo>
                      <a:cubicBezTo>
                        <a:pt x="10511" y="22373"/>
                        <a:pt x="22244" y="46051"/>
                        <a:pt x="51576" y="48892"/>
                      </a:cubicBezTo>
                      <a:cubicBezTo>
                        <a:pt x="67220" y="49839"/>
                        <a:pt x="63309" y="40368"/>
                        <a:pt x="59398" y="346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AE7E0343-CF00-8F10-B220-401775EEABC8}"/>
                    </a:ext>
                  </a:extLst>
                </p:cNvPr>
                <p:cNvSpPr/>
                <p:nvPr/>
              </p:nvSpPr>
              <p:spPr>
                <a:xfrm>
                  <a:off x="2043095" y="2252112"/>
                  <a:ext cx="56108" cy="44514"/>
                </a:xfrm>
                <a:custGeom>
                  <a:avLst/>
                  <a:gdLst>
                    <a:gd name="connsiteX0" fmla="*/ 27754 w 56108"/>
                    <a:gd name="connsiteY0" fmla="*/ 39779 h 44514"/>
                    <a:gd name="connsiteX1" fmla="*/ 56109 w 56108"/>
                    <a:gd name="connsiteY1" fmla="*/ 44514 h 44514"/>
                    <a:gd name="connsiteX2" fmla="*/ 1355 w 56108"/>
                    <a:gd name="connsiteY2" fmla="*/ 0 h 44514"/>
                    <a:gd name="connsiteX3" fmla="*/ 1355 w 56108"/>
                    <a:gd name="connsiteY3" fmla="*/ 0 h 44514"/>
                    <a:gd name="connsiteX4" fmla="*/ 16999 w 56108"/>
                    <a:gd name="connsiteY4" fmla="*/ 31255 h 44514"/>
                    <a:gd name="connsiteX5" fmla="*/ 27754 w 56108"/>
                    <a:gd name="connsiteY5" fmla="*/ 39779 h 44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08" h="44514">
                      <a:moveTo>
                        <a:pt x="27754" y="39779"/>
                      </a:moveTo>
                      <a:cubicBezTo>
                        <a:pt x="37532" y="41673"/>
                        <a:pt x="46332" y="43568"/>
                        <a:pt x="56109" y="44514"/>
                      </a:cubicBezTo>
                      <a:cubicBezTo>
                        <a:pt x="50242" y="23678"/>
                        <a:pt x="30688" y="7576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0418"/>
                        <a:pt x="10155" y="23678"/>
                        <a:pt x="16999" y="31255"/>
                      </a:cubicBezTo>
                      <a:cubicBezTo>
                        <a:pt x="19932" y="34097"/>
                        <a:pt x="23843" y="37885"/>
                        <a:pt x="27754" y="3977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40" name="Graphic 25">
                <a:extLst>
                  <a:ext uri="{FF2B5EF4-FFF2-40B4-BE49-F238E27FC236}">
                    <a16:creationId xmlns:a16="http://schemas.microsoft.com/office/drawing/2014/main" id="{2866456B-596F-7898-28D5-18CCAF520F47}"/>
                  </a:ext>
                </a:extLst>
              </p:cNvPr>
              <p:cNvGrpSpPr/>
              <p:nvPr/>
            </p:nvGrpSpPr>
            <p:grpSpPr>
              <a:xfrm>
                <a:off x="2079894" y="2436056"/>
                <a:ext cx="344899" cy="436189"/>
                <a:chOff x="2079894" y="2436056"/>
                <a:chExt cx="344899" cy="436189"/>
              </a:xfrm>
            </p:grpSpPr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id="{475B0A2D-80BC-0F99-6B1D-8C04424913D1}"/>
                    </a:ext>
                  </a:extLst>
                </p:cNvPr>
                <p:cNvSpPr/>
                <p:nvPr/>
              </p:nvSpPr>
              <p:spPr>
                <a:xfrm>
                  <a:off x="2133425" y="2436056"/>
                  <a:ext cx="71042" cy="30625"/>
                </a:xfrm>
                <a:custGeom>
                  <a:avLst/>
                  <a:gdLst>
                    <a:gd name="connsiteX0" fmla="*/ 35199 w 71042"/>
                    <a:gd name="connsiteY0" fmla="*/ 27266 h 30625"/>
                    <a:gd name="connsiteX1" fmla="*/ 70398 w 71042"/>
                    <a:gd name="connsiteY1" fmla="*/ 10218 h 30625"/>
                    <a:gd name="connsiteX2" fmla="*/ 67464 w 71042"/>
                    <a:gd name="connsiteY2" fmla="*/ 5483 h 30625"/>
                    <a:gd name="connsiteX3" fmla="*/ 0 w 71042"/>
                    <a:gd name="connsiteY3" fmla="*/ 23478 h 30625"/>
                    <a:gd name="connsiteX4" fmla="*/ 978 w 71042"/>
                    <a:gd name="connsiteY4" fmla="*/ 25372 h 30625"/>
                    <a:gd name="connsiteX5" fmla="*/ 3911 w 71042"/>
                    <a:gd name="connsiteY5" fmla="*/ 28214 h 30625"/>
                    <a:gd name="connsiteX6" fmla="*/ 35199 w 71042"/>
                    <a:gd name="connsiteY6" fmla="*/ 27266 h 3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42" h="30625">
                      <a:moveTo>
                        <a:pt x="35199" y="27266"/>
                      </a:moveTo>
                      <a:cubicBezTo>
                        <a:pt x="46932" y="23478"/>
                        <a:pt x="61598" y="16848"/>
                        <a:pt x="70398" y="10218"/>
                      </a:cubicBezTo>
                      <a:cubicBezTo>
                        <a:pt x="72353" y="8324"/>
                        <a:pt x="69420" y="5483"/>
                        <a:pt x="67464" y="5483"/>
                      </a:cubicBezTo>
                      <a:cubicBezTo>
                        <a:pt x="46932" y="-6830"/>
                        <a:pt x="6844" y="2641"/>
                        <a:pt x="0" y="23478"/>
                      </a:cubicBezTo>
                      <a:cubicBezTo>
                        <a:pt x="0" y="24425"/>
                        <a:pt x="0" y="24425"/>
                        <a:pt x="978" y="25372"/>
                      </a:cubicBezTo>
                      <a:cubicBezTo>
                        <a:pt x="978" y="26319"/>
                        <a:pt x="2933" y="28214"/>
                        <a:pt x="3911" y="28214"/>
                      </a:cubicBezTo>
                      <a:cubicBezTo>
                        <a:pt x="13689" y="32002"/>
                        <a:pt x="24444" y="31055"/>
                        <a:pt x="35199" y="2726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6127125B-7CDE-2615-F4E7-0345D9C562E1}"/>
                    </a:ext>
                  </a:extLst>
                </p:cNvPr>
                <p:cNvSpPr/>
                <p:nvPr/>
              </p:nvSpPr>
              <p:spPr>
                <a:xfrm>
                  <a:off x="2174997" y="2527727"/>
                  <a:ext cx="39758" cy="58722"/>
                </a:xfrm>
                <a:custGeom>
                  <a:avLst/>
                  <a:gdLst>
                    <a:gd name="connsiteX0" fmla="*/ 27848 w 39758"/>
                    <a:gd name="connsiteY0" fmla="*/ 39779 h 58722"/>
                    <a:gd name="connsiteX1" fmla="*/ 39580 w 39758"/>
                    <a:gd name="connsiteY1" fmla="*/ 0 h 58722"/>
                    <a:gd name="connsiteX2" fmla="*/ 2426 w 39758"/>
                    <a:gd name="connsiteY2" fmla="*/ 57775 h 58722"/>
                    <a:gd name="connsiteX3" fmla="*/ 4382 w 39758"/>
                    <a:gd name="connsiteY3" fmla="*/ 58722 h 58722"/>
                    <a:gd name="connsiteX4" fmla="*/ 27848 w 39758"/>
                    <a:gd name="connsiteY4" fmla="*/ 39779 h 58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758" h="58722">
                      <a:moveTo>
                        <a:pt x="27848" y="39779"/>
                      </a:moveTo>
                      <a:cubicBezTo>
                        <a:pt x="37625" y="26519"/>
                        <a:pt x="40558" y="12313"/>
                        <a:pt x="39580" y="0"/>
                      </a:cubicBezTo>
                      <a:cubicBezTo>
                        <a:pt x="5360" y="7577"/>
                        <a:pt x="-5396" y="35991"/>
                        <a:pt x="2426" y="57775"/>
                      </a:cubicBezTo>
                      <a:cubicBezTo>
                        <a:pt x="2426" y="57775"/>
                        <a:pt x="3404" y="57775"/>
                        <a:pt x="4382" y="58722"/>
                      </a:cubicBezTo>
                      <a:cubicBezTo>
                        <a:pt x="13182" y="53039"/>
                        <a:pt x="21981" y="47356"/>
                        <a:pt x="27848" y="3977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CA38B2BC-5E0E-2AB1-9E22-C61D334DE322}"/>
                    </a:ext>
                  </a:extLst>
                </p:cNvPr>
                <p:cNvSpPr/>
                <p:nvPr/>
              </p:nvSpPr>
              <p:spPr>
                <a:xfrm>
                  <a:off x="2079894" y="2490951"/>
                  <a:ext cx="68079" cy="43435"/>
                </a:xfrm>
                <a:custGeom>
                  <a:avLst/>
                  <a:gdLst>
                    <a:gd name="connsiteX0" fmla="*/ 63309 w 68079"/>
                    <a:gd name="connsiteY0" fmla="*/ 28252 h 43435"/>
                    <a:gd name="connsiteX1" fmla="*/ 53531 w 68079"/>
                    <a:gd name="connsiteY1" fmla="*/ 20675 h 43435"/>
                    <a:gd name="connsiteX2" fmla="*/ 34954 w 68079"/>
                    <a:gd name="connsiteY2" fmla="*/ 6468 h 43435"/>
                    <a:gd name="connsiteX3" fmla="*/ 733 w 68079"/>
                    <a:gd name="connsiteY3" fmla="*/ 4574 h 43435"/>
                    <a:gd name="connsiteX4" fmla="*/ 733 w 68079"/>
                    <a:gd name="connsiteY4" fmla="*/ 9309 h 43435"/>
                    <a:gd name="connsiteX5" fmla="*/ 57443 w 68079"/>
                    <a:gd name="connsiteY5" fmla="*/ 43406 h 43435"/>
                    <a:gd name="connsiteX6" fmla="*/ 63309 w 68079"/>
                    <a:gd name="connsiteY6" fmla="*/ 28252 h 4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079" h="43435">
                      <a:moveTo>
                        <a:pt x="63309" y="28252"/>
                      </a:moveTo>
                      <a:cubicBezTo>
                        <a:pt x="60376" y="25411"/>
                        <a:pt x="57443" y="22569"/>
                        <a:pt x="53531" y="20675"/>
                      </a:cubicBezTo>
                      <a:cubicBezTo>
                        <a:pt x="48643" y="14992"/>
                        <a:pt x="40821" y="10257"/>
                        <a:pt x="34954" y="6468"/>
                      </a:cubicBezTo>
                      <a:cubicBezTo>
                        <a:pt x="28110" y="2679"/>
                        <a:pt x="7578" y="-4898"/>
                        <a:pt x="733" y="4574"/>
                      </a:cubicBezTo>
                      <a:cubicBezTo>
                        <a:pt x="-244" y="6468"/>
                        <a:pt x="-244" y="7415"/>
                        <a:pt x="733" y="9309"/>
                      </a:cubicBezTo>
                      <a:cubicBezTo>
                        <a:pt x="12466" y="22569"/>
                        <a:pt x="28110" y="44353"/>
                        <a:pt x="57443" y="43406"/>
                      </a:cubicBezTo>
                      <a:cubicBezTo>
                        <a:pt x="73086" y="43406"/>
                        <a:pt x="68198" y="32987"/>
                        <a:pt x="63309" y="2825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id="{9EA6EB54-2B9B-6E37-43DE-CA2A39F90C6B}"/>
                    </a:ext>
                  </a:extLst>
                </p:cNvPr>
                <p:cNvSpPr/>
                <p:nvPr/>
              </p:nvSpPr>
              <p:spPr>
                <a:xfrm>
                  <a:off x="2127233" y="2646118"/>
                  <a:ext cx="64857" cy="35044"/>
                </a:xfrm>
                <a:custGeom>
                  <a:avLst/>
                  <a:gdLst>
                    <a:gd name="connsiteX0" fmla="*/ 35525 w 64857"/>
                    <a:gd name="connsiteY0" fmla="*/ 35044 h 35044"/>
                    <a:gd name="connsiteX1" fmla="*/ 64857 w 64857"/>
                    <a:gd name="connsiteY1" fmla="*/ 32203 h 35044"/>
                    <a:gd name="connsiteX2" fmla="*/ 326 w 64857"/>
                    <a:gd name="connsiteY2" fmla="*/ 0 h 35044"/>
                    <a:gd name="connsiteX3" fmla="*/ 326 w 64857"/>
                    <a:gd name="connsiteY3" fmla="*/ 0 h 35044"/>
                    <a:gd name="connsiteX4" fmla="*/ 23792 w 64857"/>
                    <a:gd name="connsiteY4" fmla="*/ 28414 h 35044"/>
                    <a:gd name="connsiteX5" fmla="*/ 35525 w 64857"/>
                    <a:gd name="connsiteY5" fmla="*/ 35044 h 35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857" h="35044">
                      <a:moveTo>
                        <a:pt x="35525" y="35044"/>
                      </a:moveTo>
                      <a:cubicBezTo>
                        <a:pt x="45302" y="35044"/>
                        <a:pt x="55080" y="34097"/>
                        <a:pt x="64857" y="32203"/>
                      </a:cubicBezTo>
                      <a:cubicBezTo>
                        <a:pt x="53124" y="13260"/>
                        <a:pt x="30636" y="2841"/>
                        <a:pt x="326" y="0"/>
                      </a:cubicBezTo>
                      <a:cubicBezTo>
                        <a:pt x="326" y="0"/>
                        <a:pt x="326" y="0"/>
                        <a:pt x="326" y="0"/>
                      </a:cubicBezTo>
                      <a:cubicBezTo>
                        <a:pt x="-2607" y="11366"/>
                        <a:pt x="14992" y="22731"/>
                        <a:pt x="23792" y="28414"/>
                      </a:cubicBezTo>
                      <a:cubicBezTo>
                        <a:pt x="26725" y="31255"/>
                        <a:pt x="30636" y="34097"/>
                        <a:pt x="35525" y="3504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5" name="Freeform: Shape 244">
                  <a:extLst>
                    <a:ext uri="{FF2B5EF4-FFF2-40B4-BE49-F238E27FC236}">
                      <a16:creationId xmlns:a16="http://schemas.microsoft.com/office/drawing/2014/main" id="{893FC52A-B81B-E1DB-C441-1FB9C6D33F63}"/>
                    </a:ext>
                  </a:extLst>
                </p:cNvPr>
                <p:cNvSpPr/>
                <p:nvPr/>
              </p:nvSpPr>
              <p:spPr>
                <a:xfrm>
                  <a:off x="2220444" y="2682550"/>
                  <a:ext cx="63108" cy="41353"/>
                </a:xfrm>
                <a:custGeom>
                  <a:avLst/>
                  <a:gdLst>
                    <a:gd name="connsiteX0" fmla="*/ 34221 w 63108"/>
                    <a:gd name="connsiteY0" fmla="*/ 30814 h 41353"/>
                    <a:gd name="connsiteX1" fmla="*/ 62576 w 63108"/>
                    <a:gd name="connsiteY1" fmla="*/ 4295 h 41353"/>
                    <a:gd name="connsiteX2" fmla="*/ 58665 w 63108"/>
                    <a:gd name="connsiteY2" fmla="*/ 506 h 41353"/>
                    <a:gd name="connsiteX3" fmla="*/ 0 w 63108"/>
                    <a:gd name="connsiteY3" fmla="*/ 37444 h 41353"/>
                    <a:gd name="connsiteX4" fmla="*/ 978 w 63108"/>
                    <a:gd name="connsiteY4" fmla="*/ 39339 h 41353"/>
                    <a:gd name="connsiteX5" fmla="*/ 4889 w 63108"/>
                    <a:gd name="connsiteY5" fmla="*/ 41233 h 41353"/>
                    <a:gd name="connsiteX6" fmla="*/ 34221 w 63108"/>
                    <a:gd name="connsiteY6" fmla="*/ 30814 h 41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108" h="41353">
                      <a:moveTo>
                        <a:pt x="34221" y="30814"/>
                      </a:moveTo>
                      <a:cubicBezTo>
                        <a:pt x="43998" y="23238"/>
                        <a:pt x="55731" y="12819"/>
                        <a:pt x="62576" y="4295"/>
                      </a:cubicBezTo>
                      <a:cubicBezTo>
                        <a:pt x="64531" y="2401"/>
                        <a:pt x="60620" y="1453"/>
                        <a:pt x="58665" y="506"/>
                      </a:cubicBezTo>
                      <a:cubicBezTo>
                        <a:pt x="36176" y="-3283"/>
                        <a:pt x="0" y="14713"/>
                        <a:pt x="0" y="37444"/>
                      </a:cubicBezTo>
                      <a:cubicBezTo>
                        <a:pt x="0" y="38391"/>
                        <a:pt x="0" y="38391"/>
                        <a:pt x="978" y="39339"/>
                      </a:cubicBezTo>
                      <a:cubicBezTo>
                        <a:pt x="1955" y="40285"/>
                        <a:pt x="3911" y="41233"/>
                        <a:pt x="4889" y="41233"/>
                      </a:cubicBezTo>
                      <a:cubicBezTo>
                        <a:pt x="15644" y="42180"/>
                        <a:pt x="25421" y="37444"/>
                        <a:pt x="34221" y="3081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EBD15F1F-F2F4-3E21-4FBF-E710AE692BFF}"/>
                    </a:ext>
                  </a:extLst>
                </p:cNvPr>
                <p:cNvSpPr/>
                <p:nvPr/>
              </p:nvSpPr>
              <p:spPr>
                <a:xfrm>
                  <a:off x="2299642" y="2742725"/>
                  <a:ext cx="26063" cy="60616"/>
                </a:xfrm>
                <a:custGeom>
                  <a:avLst/>
                  <a:gdLst>
                    <a:gd name="connsiteX0" fmla="*/ 25421 w 26063"/>
                    <a:gd name="connsiteY0" fmla="*/ 30308 h 60616"/>
                    <a:gd name="connsiteX1" fmla="*/ 24444 w 26063"/>
                    <a:gd name="connsiteY1" fmla="*/ 20836 h 60616"/>
                    <a:gd name="connsiteX2" fmla="*/ 22488 w 26063"/>
                    <a:gd name="connsiteY2" fmla="*/ 12312 h 60616"/>
                    <a:gd name="connsiteX3" fmla="*/ 19555 w 26063"/>
                    <a:gd name="connsiteY3" fmla="*/ 5683 h 60616"/>
                    <a:gd name="connsiteX4" fmla="*/ 15644 w 26063"/>
                    <a:gd name="connsiteY4" fmla="*/ 0 h 60616"/>
                    <a:gd name="connsiteX5" fmla="*/ 2933 w 26063"/>
                    <a:gd name="connsiteY5" fmla="*/ 18942 h 60616"/>
                    <a:gd name="connsiteX6" fmla="*/ 0 w 26063"/>
                    <a:gd name="connsiteY6" fmla="*/ 36938 h 60616"/>
                    <a:gd name="connsiteX7" fmla="*/ 6844 w 26063"/>
                    <a:gd name="connsiteY7" fmla="*/ 52092 h 60616"/>
                    <a:gd name="connsiteX8" fmla="*/ 21510 w 26063"/>
                    <a:gd name="connsiteY8" fmla="*/ 60616 h 60616"/>
                    <a:gd name="connsiteX9" fmla="*/ 22488 w 26063"/>
                    <a:gd name="connsiteY9" fmla="*/ 59669 h 60616"/>
                    <a:gd name="connsiteX10" fmla="*/ 24444 w 26063"/>
                    <a:gd name="connsiteY10" fmla="*/ 44514 h 60616"/>
                    <a:gd name="connsiteX11" fmla="*/ 25421 w 26063"/>
                    <a:gd name="connsiteY11" fmla="*/ 30308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063" h="60616">
                      <a:moveTo>
                        <a:pt x="25421" y="30308"/>
                      </a:moveTo>
                      <a:cubicBezTo>
                        <a:pt x="25421" y="26519"/>
                        <a:pt x="24444" y="23678"/>
                        <a:pt x="24444" y="20836"/>
                      </a:cubicBezTo>
                      <a:cubicBezTo>
                        <a:pt x="24444" y="17995"/>
                        <a:pt x="23466" y="15154"/>
                        <a:pt x="22488" y="12312"/>
                      </a:cubicBezTo>
                      <a:cubicBezTo>
                        <a:pt x="21510" y="10418"/>
                        <a:pt x="20533" y="7576"/>
                        <a:pt x="19555" y="5683"/>
                      </a:cubicBezTo>
                      <a:cubicBezTo>
                        <a:pt x="18577" y="3788"/>
                        <a:pt x="17599" y="1894"/>
                        <a:pt x="15644" y="0"/>
                      </a:cubicBezTo>
                      <a:cubicBezTo>
                        <a:pt x="9777" y="6630"/>
                        <a:pt x="5866" y="12312"/>
                        <a:pt x="2933" y="18942"/>
                      </a:cubicBezTo>
                      <a:cubicBezTo>
                        <a:pt x="0" y="25572"/>
                        <a:pt x="0" y="31255"/>
                        <a:pt x="0" y="36938"/>
                      </a:cubicBezTo>
                      <a:cubicBezTo>
                        <a:pt x="978" y="42621"/>
                        <a:pt x="2933" y="48303"/>
                        <a:pt x="6844" y="52092"/>
                      </a:cubicBezTo>
                      <a:cubicBezTo>
                        <a:pt x="10755" y="55880"/>
                        <a:pt x="15644" y="59669"/>
                        <a:pt x="21510" y="60616"/>
                      </a:cubicBezTo>
                      <a:cubicBezTo>
                        <a:pt x="21510" y="60616"/>
                        <a:pt x="22488" y="59669"/>
                        <a:pt x="22488" y="59669"/>
                      </a:cubicBezTo>
                      <a:cubicBezTo>
                        <a:pt x="23466" y="53986"/>
                        <a:pt x="23466" y="49250"/>
                        <a:pt x="24444" y="44514"/>
                      </a:cubicBezTo>
                      <a:cubicBezTo>
                        <a:pt x="26399" y="38832"/>
                        <a:pt x="26399" y="35043"/>
                        <a:pt x="25421" y="30308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7" name="Freeform: Shape 246">
                  <a:extLst>
                    <a:ext uri="{FF2B5EF4-FFF2-40B4-BE49-F238E27FC236}">
                      <a16:creationId xmlns:a16="http://schemas.microsoft.com/office/drawing/2014/main" id="{AB63E248-8A69-2A12-7687-A0BF0AB39729}"/>
                    </a:ext>
                  </a:extLst>
                </p:cNvPr>
                <p:cNvSpPr/>
                <p:nvPr/>
              </p:nvSpPr>
              <p:spPr>
                <a:xfrm>
                  <a:off x="2185246" y="2762851"/>
                  <a:ext cx="78525" cy="34231"/>
                </a:xfrm>
                <a:custGeom>
                  <a:avLst/>
                  <a:gdLst>
                    <a:gd name="connsiteX0" fmla="*/ 68442 w 78525"/>
                    <a:gd name="connsiteY0" fmla="*/ 10182 h 34231"/>
                    <a:gd name="connsiteX1" fmla="*/ 56709 w 78525"/>
                    <a:gd name="connsiteY1" fmla="*/ 7340 h 34231"/>
                    <a:gd name="connsiteX2" fmla="*/ 33243 w 78525"/>
                    <a:gd name="connsiteY2" fmla="*/ 710 h 34231"/>
                    <a:gd name="connsiteX3" fmla="*/ 14666 w 78525"/>
                    <a:gd name="connsiteY3" fmla="*/ 710 h 34231"/>
                    <a:gd name="connsiteX4" fmla="*/ 0 w 78525"/>
                    <a:gd name="connsiteY4" fmla="*/ 11128 h 34231"/>
                    <a:gd name="connsiteX5" fmla="*/ 1956 w 78525"/>
                    <a:gd name="connsiteY5" fmla="*/ 15864 h 34231"/>
                    <a:gd name="connsiteX6" fmla="*/ 34221 w 78525"/>
                    <a:gd name="connsiteY6" fmla="*/ 31965 h 34231"/>
                    <a:gd name="connsiteX7" fmla="*/ 53776 w 78525"/>
                    <a:gd name="connsiteY7" fmla="*/ 33860 h 34231"/>
                    <a:gd name="connsiteX8" fmla="*/ 72353 w 78525"/>
                    <a:gd name="connsiteY8" fmla="*/ 27230 h 34231"/>
                    <a:gd name="connsiteX9" fmla="*/ 68442 w 78525"/>
                    <a:gd name="connsiteY9" fmla="*/ 10182 h 3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8525" h="34231">
                      <a:moveTo>
                        <a:pt x="68442" y="10182"/>
                      </a:moveTo>
                      <a:cubicBezTo>
                        <a:pt x="64531" y="9234"/>
                        <a:pt x="60620" y="8287"/>
                        <a:pt x="56709" y="7340"/>
                      </a:cubicBezTo>
                      <a:cubicBezTo>
                        <a:pt x="48887" y="4499"/>
                        <a:pt x="41065" y="2605"/>
                        <a:pt x="33243" y="710"/>
                      </a:cubicBezTo>
                      <a:cubicBezTo>
                        <a:pt x="29332" y="-237"/>
                        <a:pt x="21510" y="-237"/>
                        <a:pt x="14666" y="710"/>
                      </a:cubicBezTo>
                      <a:cubicBezTo>
                        <a:pt x="7822" y="1657"/>
                        <a:pt x="978" y="4499"/>
                        <a:pt x="0" y="11128"/>
                      </a:cubicBezTo>
                      <a:cubicBezTo>
                        <a:pt x="0" y="13023"/>
                        <a:pt x="978" y="14917"/>
                        <a:pt x="1956" y="15864"/>
                      </a:cubicBezTo>
                      <a:cubicBezTo>
                        <a:pt x="10755" y="20600"/>
                        <a:pt x="21510" y="28177"/>
                        <a:pt x="34221" y="31965"/>
                      </a:cubicBezTo>
                      <a:cubicBezTo>
                        <a:pt x="40088" y="33860"/>
                        <a:pt x="46932" y="34807"/>
                        <a:pt x="53776" y="33860"/>
                      </a:cubicBezTo>
                      <a:cubicBezTo>
                        <a:pt x="60620" y="32913"/>
                        <a:pt x="66487" y="31018"/>
                        <a:pt x="72353" y="27230"/>
                      </a:cubicBezTo>
                      <a:cubicBezTo>
                        <a:pt x="85064" y="18706"/>
                        <a:pt x="75286" y="12076"/>
                        <a:pt x="68442" y="1018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8606DBD7-72A2-FF21-B7EE-658AE5EBE635}"/>
                    </a:ext>
                  </a:extLst>
                </p:cNvPr>
                <p:cNvSpPr/>
                <p:nvPr/>
              </p:nvSpPr>
              <p:spPr>
                <a:xfrm>
                  <a:off x="2371017" y="2806183"/>
                  <a:ext cx="53776" cy="66062"/>
                </a:xfrm>
                <a:custGeom>
                  <a:avLst/>
                  <a:gdLst>
                    <a:gd name="connsiteX0" fmla="*/ 53776 w 53776"/>
                    <a:gd name="connsiteY0" fmla="*/ 28413 h 66062"/>
                    <a:gd name="connsiteX1" fmla="*/ 47909 w 53776"/>
                    <a:gd name="connsiteY1" fmla="*/ 0 h 66062"/>
                    <a:gd name="connsiteX2" fmla="*/ 35199 w 53776"/>
                    <a:gd name="connsiteY2" fmla="*/ 12312 h 66062"/>
                    <a:gd name="connsiteX3" fmla="*/ 23466 w 53776"/>
                    <a:gd name="connsiteY3" fmla="*/ 27467 h 66062"/>
                    <a:gd name="connsiteX4" fmla="*/ 11733 w 53776"/>
                    <a:gd name="connsiteY4" fmla="*/ 45462 h 66062"/>
                    <a:gd name="connsiteX5" fmla="*/ 0 w 53776"/>
                    <a:gd name="connsiteY5" fmla="*/ 65352 h 66062"/>
                    <a:gd name="connsiteX6" fmla="*/ 0 w 53776"/>
                    <a:gd name="connsiteY6" fmla="*/ 65352 h 66062"/>
                    <a:gd name="connsiteX7" fmla="*/ 27377 w 53776"/>
                    <a:gd name="connsiteY7" fmla="*/ 59669 h 66062"/>
                    <a:gd name="connsiteX8" fmla="*/ 46932 w 53776"/>
                    <a:gd name="connsiteY8" fmla="*/ 41674 h 66062"/>
                    <a:gd name="connsiteX9" fmla="*/ 53776 w 53776"/>
                    <a:gd name="connsiteY9" fmla="*/ 28413 h 66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776" h="66062">
                      <a:moveTo>
                        <a:pt x="53776" y="28413"/>
                      </a:moveTo>
                      <a:cubicBezTo>
                        <a:pt x="53776" y="18942"/>
                        <a:pt x="50843" y="9471"/>
                        <a:pt x="47909" y="0"/>
                      </a:cubicBezTo>
                      <a:cubicBezTo>
                        <a:pt x="43999" y="3789"/>
                        <a:pt x="39110" y="7577"/>
                        <a:pt x="35199" y="12312"/>
                      </a:cubicBezTo>
                      <a:cubicBezTo>
                        <a:pt x="31288" y="17048"/>
                        <a:pt x="27377" y="21784"/>
                        <a:pt x="23466" y="27467"/>
                      </a:cubicBezTo>
                      <a:cubicBezTo>
                        <a:pt x="19555" y="33149"/>
                        <a:pt x="15644" y="38832"/>
                        <a:pt x="11733" y="45462"/>
                      </a:cubicBezTo>
                      <a:cubicBezTo>
                        <a:pt x="7822" y="51145"/>
                        <a:pt x="3911" y="58722"/>
                        <a:pt x="0" y="65352"/>
                      </a:cubicBezTo>
                      <a:cubicBezTo>
                        <a:pt x="0" y="65352"/>
                        <a:pt x="0" y="65352"/>
                        <a:pt x="0" y="65352"/>
                      </a:cubicBezTo>
                      <a:cubicBezTo>
                        <a:pt x="7822" y="67246"/>
                        <a:pt x="18577" y="65352"/>
                        <a:pt x="27377" y="59669"/>
                      </a:cubicBezTo>
                      <a:cubicBezTo>
                        <a:pt x="36177" y="53986"/>
                        <a:pt x="42043" y="46409"/>
                        <a:pt x="46932" y="41674"/>
                      </a:cubicBezTo>
                      <a:cubicBezTo>
                        <a:pt x="48887" y="38832"/>
                        <a:pt x="51821" y="33149"/>
                        <a:pt x="53776" y="2841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49" name="Graphic 25">
                <a:extLst>
                  <a:ext uri="{FF2B5EF4-FFF2-40B4-BE49-F238E27FC236}">
                    <a16:creationId xmlns:a16="http://schemas.microsoft.com/office/drawing/2014/main" id="{981F7362-2E9E-DEA5-03A3-8A577E837546}"/>
                  </a:ext>
                </a:extLst>
              </p:cNvPr>
              <p:cNvGrpSpPr/>
              <p:nvPr/>
            </p:nvGrpSpPr>
            <p:grpSpPr>
              <a:xfrm>
                <a:off x="2436865" y="2201914"/>
                <a:ext cx="226314" cy="490975"/>
                <a:chOff x="2436865" y="2201914"/>
                <a:chExt cx="226314" cy="490975"/>
              </a:xfrm>
            </p:grpSpPr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7FCC2D5E-506F-874A-75FF-42B555BF2067}"/>
                    </a:ext>
                  </a:extLst>
                </p:cNvPr>
                <p:cNvSpPr/>
                <p:nvPr/>
              </p:nvSpPr>
              <p:spPr>
                <a:xfrm>
                  <a:off x="2436865" y="2658431"/>
                  <a:ext cx="67530" cy="34458"/>
                </a:xfrm>
                <a:custGeom>
                  <a:avLst/>
                  <a:gdLst>
                    <a:gd name="connsiteX0" fmla="*/ 40726 w 67530"/>
                    <a:gd name="connsiteY0" fmla="*/ 6630 h 34458"/>
                    <a:gd name="connsiteX1" fmla="*/ 1616 w 67530"/>
                    <a:gd name="connsiteY1" fmla="*/ 0 h 34458"/>
                    <a:gd name="connsiteX2" fmla="*/ 639 w 67530"/>
                    <a:gd name="connsiteY2" fmla="*/ 5683 h 34458"/>
                    <a:gd name="connsiteX3" fmla="*/ 29971 w 67530"/>
                    <a:gd name="connsiteY3" fmla="*/ 30308 h 34458"/>
                    <a:gd name="connsiteX4" fmla="*/ 66147 w 67530"/>
                    <a:gd name="connsiteY4" fmla="*/ 29361 h 34458"/>
                    <a:gd name="connsiteX5" fmla="*/ 67125 w 67530"/>
                    <a:gd name="connsiteY5" fmla="*/ 27466 h 34458"/>
                    <a:gd name="connsiteX6" fmla="*/ 66147 w 67530"/>
                    <a:gd name="connsiteY6" fmla="*/ 22731 h 34458"/>
                    <a:gd name="connsiteX7" fmla="*/ 40726 w 67530"/>
                    <a:gd name="connsiteY7" fmla="*/ 6630 h 34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530" h="34458">
                      <a:moveTo>
                        <a:pt x="40726" y="6630"/>
                      </a:moveTo>
                      <a:cubicBezTo>
                        <a:pt x="28015" y="2841"/>
                        <a:pt x="13349" y="0"/>
                        <a:pt x="1616" y="0"/>
                      </a:cubicBezTo>
                      <a:cubicBezTo>
                        <a:pt x="-1317" y="0"/>
                        <a:pt x="639" y="3788"/>
                        <a:pt x="639" y="5683"/>
                      </a:cubicBezTo>
                      <a:cubicBezTo>
                        <a:pt x="5527" y="16101"/>
                        <a:pt x="17260" y="25572"/>
                        <a:pt x="29971" y="30308"/>
                      </a:cubicBezTo>
                      <a:cubicBezTo>
                        <a:pt x="42682" y="35991"/>
                        <a:pt x="56370" y="35991"/>
                        <a:pt x="66147" y="29361"/>
                      </a:cubicBezTo>
                      <a:cubicBezTo>
                        <a:pt x="66147" y="29361"/>
                        <a:pt x="67125" y="28413"/>
                        <a:pt x="67125" y="27466"/>
                      </a:cubicBezTo>
                      <a:cubicBezTo>
                        <a:pt x="68103" y="26519"/>
                        <a:pt x="67125" y="24625"/>
                        <a:pt x="66147" y="22731"/>
                      </a:cubicBezTo>
                      <a:cubicBezTo>
                        <a:pt x="61259" y="14206"/>
                        <a:pt x="52459" y="9471"/>
                        <a:pt x="40726" y="663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171690E1-C7B6-DACA-6C07-5B350388B64C}"/>
                    </a:ext>
                  </a:extLst>
                </p:cNvPr>
                <p:cNvSpPr/>
                <p:nvPr/>
              </p:nvSpPr>
              <p:spPr>
                <a:xfrm>
                  <a:off x="2474658" y="2558456"/>
                  <a:ext cx="63553" cy="34338"/>
                </a:xfrm>
                <a:custGeom>
                  <a:avLst/>
                  <a:gdLst>
                    <a:gd name="connsiteX0" fmla="*/ 32266 w 63553"/>
                    <a:gd name="connsiteY0" fmla="*/ 3368 h 34338"/>
                    <a:gd name="connsiteX1" fmla="*/ 0 w 63553"/>
                    <a:gd name="connsiteY1" fmla="*/ 30834 h 34338"/>
                    <a:gd name="connsiteX2" fmla="*/ 63554 w 63553"/>
                    <a:gd name="connsiteY2" fmla="*/ 1474 h 34338"/>
                    <a:gd name="connsiteX3" fmla="*/ 62576 w 63553"/>
                    <a:gd name="connsiteY3" fmla="*/ 526 h 34338"/>
                    <a:gd name="connsiteX4" fmla="*/ 32266 w 63553"/>
                    <a:gd name="connsiteY4" fmla="*/ 3368 h 34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53" h="34338">
                      <a:moveTo>
                        <a:pt x="32266" y="3368"/>
                      </a:moveTo>
                      <a:cubicBezTo>
                        <a:pt x="16622" y="9997"/>
                        <a:pt x="6844" y="19469"/>
                        <a:pt x="0" y="30834"/>
                      </a:cubicBezTo>
                      <a:cubicBezTo>
                        <a:pt x="33243" y="42200"/>
                        <a:pt x="57687" y="24205"/>
                        <a:pt x="63554" y="1474"/>
                      </a:cubicBezTo>
                      <a:cubicBezTo>
                        <a:pt x="63554" y="1474"/>
                        <a:pt x="62576" y="526"/>
                        <a:pt x="62576" y="526"/>
                      </a:cubicBezTo>
                      <a:cubicBezTo>
                        <a:pt x="51821" y="-421"/>
                        <a:pt x="41065" y="-421"/>
                        <a:pt x="32266" y="3368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979266DB-4885-7770-CEE7-5D1A105E77DD}"/>
                    </a:ext>
                  </a:extLst>
                </p:cNvPr>
                <p:cNvSpPr/>
                <p:nvPr/>
              </p:nvSpPr>
              <p:spPr>
                <a:xfrm>
                  <a:off x="2530113" y="2620337"/>
                  <a:ext cx="41725" cy="67048"/>
                </a:xfrm>
                <a:custGeom>
                  <a:avLst/>
                  <a:gdLst>
                    <a:gd name="connsiteX0" fmla="*/ 276 w 41725"/>
                    <a:gd name="connsiteY0" fmla="*/ 12521 h 67048"/>
                    <a:gd name="connsiteX1" fmla="*/ 4187 w 41725"/>
                    <a:gd name="connsiteY1" fmla="*/ 23886 h 67048"/>
                    <a:gd name="connsiteX2" fmla="*/ 12009 w 41725"/>
                    <a:gd name="connsiteY2" fmla="*/ 45670 h 67048"/>
                    <a:gd name="connsiteX3" fmla="*/ 39386 w 41725"/>
                    <a:gd name="connsiteY3" fmla="*/ 66507 h 67048"/>
                    <a:gd name="connsiteX4" fmla="*/ 41342 w 41725"/>
                    <a:gd name="connsiteY4" fmla="*/ 62718 h 67048"/>
                    <a:gd name="connsiteX5" fmla="*/ 13965 w 41725"/>
                    <a:gd name="connsiteY5" fmla="*/ 3050 h 67048"/>
                    <a:gd name="connsiteX6" fmla="*/ 276 w 41725"/>
                    <a:gd name="connsiteY6" fmla="*/ 12521 h 67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725" h="67048">
                      <a:moveTo>
                        <a:pt x="276" y="12521"/>
                      </a:moveTo>
                      <a:cubicBezTo>
                        <a:pt x="1254" y="16309"/>
                        <a:pt x="2232" y="20098"/>
                        <a:pt x="4187" y="23886"/>
                      </a:cubicBezTo>
                      <a:cubicBezTo>
                        <a:pt x="5165" y="31463"/>
                        <a:pt x="8098" y="39040"/>
                        <a:pt x="12009" y="45670"/>
                      </a:cubicBezTo>
                      <a:cubicBezTo>
                        <a:pt x="15920" y="53247"/>
                        <a:pt x="27653" y="70296"/>
                        <a:pt x="39386" y="66507"/>
                      </a:cubicBezTo>
                      <a:cubicBezTo>
                        <a:pt x="41342" y="65560"/>
                        <a:pt x="42319" y="63666"/>
                        <a:pt x="41342" y="62718"/>
                      </a:cubicBezTo>
                      <a:cubicBezTo>
                        <a:pt x="39386" y="43776"/>
                        <a:pt x="39386" y="17257"/>
                        <a:pt x="13965" y="3050"/>
                      </a:cubicBezTo>
                      <a:cubicBezTo>
                        <a:pt x="276" y="-5475"/>
                        <a:pt x="-701" y="5891"/>
                        <a:pt x="276" y="12521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F552A863-9B5E-CBB6-85E4-77BC1783460A}"/>
                    </a:ext>
                  </a:extLst>
                </p:cNvPr>
                <p:cNvSpPr/>
                <p:nvPr/>
              </p:nvSpPr>
              <p:spPr>
                <a:xfrm>
                  <a:off x="2578247" y="2473740"/>
                  <a:ext cx="40008" cy="60616"/>
                </a:xfrm>
                <a:custGeom>
                  <a:avLst/>
                  <a:gdLst>
                    <a:gd name="connsiteX0" fmla="*/ 25474 w 40008"/>
                    <a:gd name="connsiteY0" fmla="*/ 13260 h 60616"/>
                    <a:gd name="connsiteX1" fmla="*/ 52 w 40008"/>
                    <a:gd name="connsiteY1" fmla="*/ 0 h 60616"/>
                    <a:gd name="connsiteX2" fmla="*/ 36229 w 40008"/>
                    <a:gd name="connsiteY2" fmla="*/ 60616 h 60616"/>
                    <a:gd name="connsiteX3" fmla="*/ 36229 w 40008"/>
                    <a:gd name="connsiteY3" fmla="*/ 60616 h 60616"/>
                    <a:gd name="connsiteX4" fmla="*/ 32318 w 40008"/>
                    <a:gd name="connsiteY4" fmla="*/ 25573 h 60616"/>
                    <a:gd name="connsiteX5" fmla="*/ 25474 w 40008"/>
                    <a:gd name="connsiteY5" fmla="*/ 13260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008" h="60616">
                      <a:moveTo>
                        <a:pt x="25474" y="13260"/>
                      </a:moveTo>
                      <a:cubicBezTo>
                        <a:pt x="17652" y="8525"/>
                        <a:pt x="8852" y="3789"/>
                        <a:pt x="52" y="0"/>
                      </a:cubicBezTo>
                      <a:cubicBezTo>
                        <a:pt x="-925" y="21784"/>
                        <a:pt x="11785" y="42621"/>
                        <a:pt x="36229" y="60616"/>
                      </a:cubicBezTo>
                      <a:cubicBezTo>
                        <a:pt x="36229" y="60616"/>
                        <a:pt x="36229" y="60616"/>
                        <a:pt x="36229" y="60616"/>
                      </a:cubicBezTo>
                      <a:cubicBezTo>
                        <a:pt x="45029" y="53039"/>
                        <a:pt x="36229" y="35044"/>
                        <a:pt x="32318" y="25573"/>
                      </a:cubicBezTo>
                      <a:cubicBezTo>
                        <a:pt x="31340" y="21784"/>
                        <a:pt x="28407" y="17048"/>
                        <a:pt x="25474" y="1326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C49D37EF-A224-F0E0-85CC-F6466513877B}"/>
                    </a:ext>
                  </a:extLst>
                </p:cNvPr>
                <p:cNvSpPr/>
                <p:nvPr/>
              </p:nvSpPr>
              <p:spPr>
                <a:xfrm>
                  <a:off x="2509564" y="2408388"/>
                  <a:ext cx="71667" cy="27017"/>
                </a:xfrm>
                <a:custGeom>
                  <a:avLst/>
                  <a:gdLst>
                    <a:gd name="connsiteX0" fmla="*/ 40380 w 71667"/>
                    <a:gd name="connsiteY0" fmla="*/ 0 h 27017"/>
                    <a:gd name="connsiteX1" fmla="*/ 1270 w 71667"/>
                    <a:gd name="connsiteY1" fmla="*/ 3789 h 27017"/>
                    <a:gd name="connsiteX2" fmla="*/ 2248 w 71667"/>
                    <a:gd name="connsiteY2" fmla="*/ 9472 h 27017"/>
                    <a:gd name="connsiteX3" fmla="*/ 71668 w 71667"/>
                    <a:gd name="connsiteY3" fmla="*/ 16102 h 27017"/>
                    <a:gd name="connsiteX4" fmla="*/ 71668 w 71667"/>
                    <a:gd name="connsiteY4" fmla="*/ 14207 h 27017"/>
                    <a:gd name="connsiteX5" fmla="*/ 69712 w 71667"/>
                    <a:gd name="connsiteY5" fmla="*/ 10418 h 27017"/>
                    <a:gd name="connsiteX6" fmla="*/ 40380 w 71667"/>
                    <a:gd name="connsiteY6" fmla="*/ 0 h 27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667" h="27017">
                      <a:moveTo>
                        <a:pt x="40380" y="0"/>
                      </a:moveTo>
                      <a:cubicBezTo>
                        <a:pt x="27669" y="0"/>
                        <a:pt x="12025" y="0"/>
                        <a:pt x="1270" y="3789"/>
                      </a:cubicBezTo>
                      <a:cubicBezTo>
                        <a:pt x="-1663" y="4736"/>
                        <a:pt x="1270" y="8525"/>
                        <a:pt x="2248" y="9472"/>
                      </a:cubicBezTo>
                      <a:cubicBezTo>
                        <a:pt x="16914" y="28414"/>
                        <a:pt x="57002" y="34097"/>
                        <a:pt x="71668" y="16102"/>
                      </a:cubicBezTo>
                      <a:cubicBezTo>
                        <a:pt x="71668" y="16102"/>
                        <a:pt x="71668" y="15154"/>
                        <a:pt x="71668" y="14207"/>
                      </a:cubicBezTo>
                      <a:cubicBezTo>
                        <a:pt x="71668" y="12313"/>
                        <a:pt x="70690" y="11366"/>
                        <a:pt x="69712" y="10418"/>
                      </a:cubicBezTo>
                      <a:cubicBezTo>
                        <a:pt x="61890" y="2842"/>
                        <a:pt x="52113" y="0"/>
                        <a:pt x="40380" y="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66337ACB-D917-EF19-3175-2C813CC76446}"/>
                    </a:ext>
                  </a:extLst>
                </p:cNvPr>
                <p:cNvSpPr/>
                <p:nvPr/>
              </p:nvSpPr>
              <p:spPr>
                <a:xfrm>
                  <a:off x="2531367" y="2290944"/>
                  <a:ext cx="57686" cy="41609"/>
                </a:xfrm>
                <a:custGeom>
                  <a:avLst/>
                  <a:gdLst>
                    <a:gd name="connsiteX0" fmla="*/ 27377 w 57686"/>
                    <a:gd name="connsiteY0" fmla="*/ 7577 h 41609"/>
                    <a:gd name="connsiteX1" fmla="*/ 0 w 57686"/>
                    <a:gd name="connsiteY1" fmla="*/ 40727 h 41609"/>
                    <a:gd name="connsiteX2" fmla="*/ 57687 w 57686"/>
                    <a:gd name="connsiteY2" fmla="*/ 947 h 41609"/>
                    <a:gd name="connsiteX3" fmla="*/ 56709 w 57686"/>
                    <a:gd name="connsiteY3" fmla="*/ 0 h 41609"/>
                    <a:gd name="connsiteX4" fmla="*/ 27377 w 57686"/>
                    <a:gd name="connsiteY4" fmla="*/ 7577 h 41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86" h="41609">
                      <a:moveTo>
                        <a:pt x="27377" y="7577"/>
                      </a:moveTo>
                      <a:cubicBezTo>
                        <a:pt x="12711" y="16101"/>
                        <a:pt x="4889" y="28414"/>
                        <a:pt x="0" y="40727"/>
                      </a:cubicBezTo>
                      <a:cubicBezTo>
                        <a:pt x="34221" y="46409"/>
                        <a:pt x="55732" y="23678"/>
                        <a:pt x="57687" y="947"/>
                      </a:cubicBezTo>
                      <a:cubicBezTo>
                        <a:pt x="57687" y="947"/>
                        <a:pt x="56709" y="0"/>
                        <a:pt x="56709" y="0"/>
                      </a:cubicBezTo>
                      <a:cubicBezTo>
                        <a:pt x="45954" y="947"/>
                        <a:pt x="35199" y="2841"/>
                        <a:pt x="27377" y="757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DB60BE5F-C265-4219-F560-25E9D96F60FD}"/>
                    </a:ext>
                  </a:extLst>
                </p:cNvPr>
                <p:cNvSpPr/>
                <p:nvPr/>
              </p:nvSpPr>
              <p:spPr>
                <a:xfrm>
                  <a:off x="2592782" y="2351701"/>
                  <a:ext cx="51667" cy="58494"/>
                </a:xfrm>
                <a:custGeom>
                  <a:avLst/>
                  <a:gdLst>
                    <a:gd name="connsiteX0" fmla="*/ 1161 w 51667"/>
                    <a:gd name="connsiteY0" fmla="*/ 14067 h 58494"/>
                    <a:gd name="connsiteX1" fmla="*/ 7027 w 51667"/>
                    <a:gd name="connsiteY1" fmla="*/ 24485 h 58494"/>
                    <a:gd name="connsiteX2" fmla="*/ 18760 w 51667"/>
                    <a:gd name="connsiteY2" fmla="*/ 43427 h 58494"/>
                    <a:gd name="connsiteX3" fmla="*/ 50048 w 51667"/>
                    <a:gd name="connsiteY3" fmla="*/ 56687 h 58494"/>
                    <a:gd name="connsiteX4" fmla="*/ 51026 w 51667"/>
                    <a:gd name="connsiteY4" fmla="*/ 52899 h 58494"/>
                    <a:gd name="connsiteX5" fmla="*/ 10938 w 51667"/>
                    <a:gd name="connsiteY5" fmla="*/ 807 h 58494"/>
                    <a:gd name="connsiteX6" fmla="*/ 1161 w 51667"/>
                    <a:gd name="connsiteY6" fmla="*/ 14067 h 58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667" h="58494">
                      <a:moveTo>
                        <a:pt x="1161" y="14067"/>
                      </a:moveTo>
                      <a:cubicBezTo>
                        <a:pt x="2138" y="17855"/>
                        <a:pt x="4094" y="20697"/>
                        <a:pt x="7027" y="24485"/>
                      </a:cubicBezTo>
                      <a:cubicBezTo>
                        <a:pt x="8983" y="31115"/>
                        <a:pt x="14849" y="38692"/>
                        <a:pt x="18760" y="43427"/>
                      </a:cubicBezTo>
                      <a:cubicBezTo>
                        <a:pt x="23649" y="50057"/>
                        <a:pt x="40270" y="63317"/>
                        <a:pt x="50048" y="56687"/>
                      </a:cubicBezTo>
                      <a:cubicBezTo>
                        <a:pt x="52003" y="55741"/>
                        <a:pt x="52003" y="53846"/>
                        <a:pt x="51026" y="52899"/>
                      </a:cubicBezTo>
                      <a:cubicBezTo>
                        <a:pt x="45159" y="35851"/>
                        <a:pt x="39293" y="11225"/>
                        <a:pt x="10938" y="807"/>
                      </a:cubicBezTo>
                      <a:cubicBezTo>
                        <a:pt x="-1773" y="-2982"/>
                        <a:pt x="-795" y="7437"/>
                        <a:pt x="1161" y="1406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4EBFD7EF-7E8A-5234-1A74-00212267B16D}"/>
                    </a:ext>
                  </a:extLst>
                </p:cNvPr>
                <p:cNvSpPr/>
                <p:nvPr/>
              </p:nvSpPr>
              <p:spPr>
                <a:xfrm>
                  <a:off x="2617409" y="2201914"/>
                  <a:ext cx="45770" cy="54933"/>
                </a:xfrm>
                <a:custGeom>
                  <a:avLst/>
                  <a:gdLst>
                    <a:gd name="connsiteX0" fmla="*/ 27377 w 45770"/>
                    <a:gd name="connsiteY0" fmla="*/ 10418 h 54933"/>
                    <a:gd name="connsiteX1" fmla="*/ 0 w 45770"/>
                    <a:gd name="connsiteY1" fmla="*/ 0 h 54933"/>
                    <a:gd name="connsiteX2" fmla="*/ 43021 w 45770"/>
                    <a:gd name="connsiteY2" fmla="*/ 54934 h 54933"/>
                    <a:gd name="connsiteX3" fmla="*/ 43021 w 45770"/>
                    <a:gd name="connsiteY3" fmla="*/ 54934 h 54933"/>
                    <a:gd name="connsiteX4" fmla="*/ 34221 w 45770"/>
                    <a:gd name="connsiteY4" fmla="*/ 20837 h 54933"/>
                    <a:gd name="connsiteX5" fmla="*/ 27377 w 45770"/>
                    <a:gd name="connsiteY5" fmla="*/ 10418 h 5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770" h="54933">
                      <a:moveTo>
                        <a:pt x="27377" y="10418"/>
                      </a:moveTo>
                      <a:cubicBezTo>
                        <a:pt x="18577" y="6631"/>
                        <a:pt x="9777" y="2842"/>
                        <a:pt x="0" y="0"/>
                      </a:cubicBezTo>
                      <a:cubicBezTo>
                        <a:pt x="978" y="21784"/>
                        <a:pt x="16622" y="40727"/>
                        <a:pt x="43021" y="54934"/>
                      </a:cubicBezTo>
                      <a:cubicBezTo>
                        <a:pt x="43021" y="54934"/>
                        <a:pt x="43021" y="54934"/>
                        <a:pt x="43021" y="54934"/>
                      </a:cubicBezTo>
                      <a:cubicBezTo>
                        <a:pt x="50843" y="46410"/>
                        <a:pt x="40088" y="30309"/>
                        <a:pt x="34221" y="20837"/>
                      </a:cubicBezTo>
                      <a:cubicBezTo>
                        <a:pt x="33243" y="17996"/>
                        <a:pt x="30310" y="14207"/>
                        <a:pt x="27377" y="1041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58" name="Graphic 25">
                <a:extLst>
                  <a:ext uri="{FF2B5EF4-FFF2-40B4-BE49-F238E27FC236}">
                    <a16:creationId xmlns:a16="http://schemas.microsoft.com/office/drawing/2014/main" id="{26831DF8-DF44-4364-E444-A6028968D475}"/>
                  </a:ext>
                </a:extLst>
              </p:cNvPr>
              <p:cNvGrpSpPr/>
              <p:nvPr/>
            </p:nvGrpSpPr>
            <p:grpSpPr>
              <a:xfrm>
                <a:off x="2550828" y="1440423"/>
                <a:ext cx="134045" cy="513285"/>
                <a:chOff x="2550828" y="1440423"/>
                <a:chExt cx="134045" cy="513285"/>
              </a:xfrm>
            </p:grpSpPr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4FC33512-45C3-0C53-7F19-BF0D10ED5501}"/>
                    </a:ext>
                  </a:extLst>
                </p:cNvPr>
                <p:cNvSpPr/>
                <p:nvPr/>
              </p:nvSpPr>
              <p:spPr>
                <a:xfrm>
                  <a:off x="2552614" y="1926927"/>
                  <a:ext cx="72616" cy="26781"/>
                </a:xfrm>
                <a:custGeom>
                  <a:avLst/>
                  <a:gdLst>
                    <a:gd name="connsiteX0" fmla="*/ 39373 w 72616"/>
                    <a:gd name="connsiteY0" fmla="*/ 320 h 26781"/>
                    <a:gd name="connsiteX1" fmla="*/ 1241 w 72616"/>
                    <a:gd name="connsiteY1" fmla="*/ 9791 h 26781"/>
                    <a:gd name="connsiteX2" fmla="*/ 3196 w 72616"/>
                    <a:gd name="connsiteY2" fmla="*/ 15474 h 26781"/>
                    <a:gd name="connsiteX3" fmla="*/ 72616 w 72616"/>
                    <a:gd name="connsiteY3" fmla="*/ 11685 h 26781"/>
                    <a:gd name="connsiteX4" fmla="*/ 72616 w 72616"/>
                    <a:gd name="connsiteY4" fmla="*/ 9791 h 26781"/>
                    <a:gd name="connsiteX5" fmla="*/ 69683 w 72616"/>
                    <a:gd name="connsiteY5" fmla="*/ 6003 h 26781"/>
                    <a:gd name="connsiteX6" fmla="*/ 39373 w 72616"/>
                    <a:gd name="connsiteY6" fmla="*/ 320 h 2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616" h="26781">
                      <a:moveTo>
                        <a:pt x="39373" y="320"/>
                      </a:moveTo>
                      <a:cubicBezTo>
                        <a:pt x="26662" y="2214"/>
                        <a:pt x="11018" y="4109"/>
                        <a:pt x="1241" y="9791"/>
                      </a:cubicBezTo>
                      <a:cubicBezTo>
                        <a:pt x="-1692" y="10739"/>
                        <a:pt x="1241" y="14527"/>
                        <a:pt x="3196" y="15474"/>
                      </a:cubicBezTo>
                      <a:cubicBezTo>
                        <a:pt x="20796" y="31575"/>
                        <a:pt x="61861" y="30628"/>
                        <a:pt x="72616" y="11685"/>
                      </a:cubicBezTo>
                      <a:cubicBezTo>
                        <a:pt x="72616" y="10739"/>
                        <a:pt x="72616" y="10739"/>
                        <a:pt x="72616" y="9791"/>
                      </a:cubicBezTo>
                      <a:cubicBezTo>
                        <a:pt x="72616" y="7897"/>
                        <a:pt x="71639" y="6950"/>
                        <a:pt x="69683" y="6003"/>
                      </a:cubicBezTo>
                      <a:cubicBezTo>
                        <a:pt x="60883" y="320"/>
                        <a:pt x="51106" y="-627"/>
                        <a:pt x="39373" y="32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DC2EFAA6-5B79-D18F-34D0-BDAB8AB84211}"/>
                    </a:ext>
                  </a:extLst>
                </p:cNvPr>
                <p:cNvSpPr/>
                <p:nvPr/>
              </p:nvSpPr>
              <p:spPr>
                <a:xfrm>
                  <a:off x="2562655" y="1806015"/>
                  <a:ext cx="51858" cy="48329"/>
                </a:xfrm>
                <a:custGeom>
                  <a:avLst/>
                  <a:gdLst>
                    <a:gd name="connsiteX0" fmla="*/ 22488 w 51858"/>
                    <a:gd name="connsiteY0" fmla="*/ 11365 h 48329"/>
                    <a:gd name="connsiteX1" fmla="*/ 0 w 51858"/>
                    <a:gd name="connsiteY1" fmla="*/ 48303 h 48329"/>
                    <a:gd name="connsiteX2" fmla="*/ 51820 w 51858"/>
                    <a:gd name="connsiteY2" fmla="*/ 947 h 48329"/>
                    <a:gd name="connsiteX3" fmla="*/ 50843 w 51858"/>
                    <a:gd name="connsiteY3" fmla="*/ 0 h 48329"/>
                    <a:gd name="connsiteX4" fmla="*/ 22488 w 51858"/>
                    <a:gd name="connsiteY4" fmla="*/ 11365 h 4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858" h="48329">
                      <a:moveTo>
                        <a:pt x="22488" y="11365"/>
                      </a:moveTo>
                      <a:cubicBezTo>
                        <a:pt x="9777" y="21784"/>
                        <a:pt x="2933" y="35044"/>
                        <a:pt x="0" y="48303"/>
                      </a:cubicBezTo>
                      <a:cubicBezTo>
                        <a:pt x="35199" y="49251"/>
                        <a:pt x="52798" y="24625"/>
                        <a:pt x="51820" y="947"/>
                      </a:cubicBezTo>
                      <a:cubicBezTo>
                        <a:pt x="51820" y="947"/>
                        <a:pt x="50843" y="0"/>
                        <a:pt x="50843" y="0"/>
                      </a:cubicBezTo>
                      <a:cubicBezTo>
                        <a:pt x="40088" y="1894"/>
                        <a:pt x="30310" y="4736"/>
                        <a:pt x="22488" y="1136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DEACFC54-756D-3C0E-4FF4-7934D7BE0D03}"/>
                    </a:ext>
                  </a:extLst>
                </p:cNvPr>
                <p:cNvSpPr/>
                <p:nvPr/>
              </p:nvSpPr>
              <p:spPr>
                <a:xfrm>
                  <a:off x="2626747" y="1864256"/>
                  <a:ext cx="58126" cy="52394"/>
                </a:xfrm>
                <a:custGeom>
                  <a:avLst/>
                  <a:gdLst>
                    <a:gd name="connsiteX0" fmla="*/ 2395 w 58126"/>
                    <a:gd name="connsiteY0" fmla="*/ 14687 h 52394"/>
                    <a:gd name="connsiteX1" fmla="*/ 9239 w 58126"/>
                    <a:gd name="connsiteY1" fmla="*/ 24158 h 52394"/>
                    <a:gd name="connsiteX2" fmla="*/ 23905 w 58126"/>
                    <a:gd name="connsiteY2" fmla="*/ 41207 h 52394"/>
                    <a:gd name="connsiteX3" fmla="*/ 57149 w 58126"/>
                    <a:gd name="connsiteY3" fmla="*/ 49731 h 52394"/>
                    <a:gd name="connsiteX4" fmla="*/ 58127 w 58126"/>
                    <a:gd name="connsiteY4" fmla="*/ 45942 h 52394"/>
                    <a:gd name="connsiteX5" fmla="*/ 11195 w 58126"/>
                    <a:gd name="connsiteY5" fmla="*/ 480 h 52394"/>
                    <a:gd name="connsiteX6" fmla="*/ 2395 w 58126"/>
                    <a:gd name="connsiteY6" fmla="*/ 14687 h 5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126" h="52394">
                      <a:moveTo>
                        <a:pt x="2395" y="14687"/>
                      </a:moveTo>
                      <a:cubicBezTo>
                        <a:pt x="4350" y="17528"/>
                        <a:pt x="6306" y="21317"/>
                        <a:pt x="9239" y="24158"/>
                      </a:cubicBezTo>
                      <a:cubicBezTo>
                        <a:pt x="12172" y="30788"/>
                        <a:pt x="19017" y="36471"/>
                        <a:pt x="23905" y="41207"/>
                      </a:cubicBezTo>
                      <a:cubicBezTo>
                        <a:pt x="29772" y="46890"/>
                        <a:pt x="48349" y="57308"/>
                        <a:pt x="57149" y="49731"/>
                      </a:cubicBezTo>
                      <a:cubicBezTo>
                        <a:pt x="58127" y="48784"/>
                        <a:pt x="58127" y="46890"/>
                        <a:pt x="58127" y="45942"/>
                      </a:cubicBezTo>
                      <a:cubicBezTo>
                        <a:pt x="49327" y="30788"/>
                        <a:pt x="39549" y="6163"/>
                        <a:pt x="11195" y="480"/>
                      </a:cubicBezTo>
                      <a:cubicBezTo>
                        <a:pt x="-3472" y="-2361"/>
                        <a:pt x="-538" y="8057"/>
                        <a:pt x="2395" y="1468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D438801A-C423-1605-C43F-AA4D275A02EF}"/>
                    </a:ext>
                  </a:extLst>
                </p:cNvPr>
                <p:cNvSpPr/>
                <p:nvPr/>
              </p:nvSpPr>
              <p:spPr>
                <a:xfrm>
                  <a:off x="2631097" y="1713196"/>
                  <a:ext cx="51737" cy="49250"/>
                </a:xfrm>
                <a:custGeom>
                  <a:avLst/>
                  <a:gdLst>
                    <a:gd name="connsiteX0" fmla="*/ 28355 w 51737"/>
                    <a:gd name="connsiteY0" fmla="*/ 7577 h 49250"/>
                    <a:gd name="connsiteX1" fmla="*/ 0 w 51737"/>
                    <a:gd name="connsiteY1" fmla="*/ 0 h 49250"/>
                    <a:gd name="connsiteX2" fmla="*/ 49865 w 51737"/>
                    <a:gd name="connsiteY2" fmla="*/ 49251 h 49250"/>
                    <a:gd name="connsiteX3" fmla="*/ 49865 w 51737"/>
                    <a:gd name="connsiteY3" fmla="*/ 49251 h 49250"/>
                    <a:gd name="connsiteX4" fmla="*/ 37154 w 51737"/>
                    <a:gd name="connsiteY4" fmla="*/ 17048 h 49250"/>
                    <a:gd name="connsiteX5" fmla="*/ 28355 w 51737"/>
                    <a:gd name="connsiteY5" fmla="*/ 7577 h 49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737" h="49250">
                      <a:moveTo>
                        <a:pt x="28355" y="7577"/>
                      </a:moveTo>
                      <a:cubicBezTo>
                        <a:pt x="19555" y="4736"/>
                        <a:pt x="9777" y="1894"/>
                        <a:pt x="0" y="0"/>
                      </a:cubicBezTo>
                      <a:cubicBezTo>
                        <a:pt x="3911" y="20837"/>
                        <a:pt x="21511" y="38832"/>
                        <a:pt x="49865" y="49251"/>
                      </a:cubicBezTo>
                      <a:cubicBezTo>
                        <a:pt x="49865" y="49251"/>
                        <a:pt x="49865" y="49251"/>
                        <a:pt x="49865" y="49251"/>
                      </a:cubicBezTo>
                      <a:cubicBezTo>
                        <a:pt x="56709" y="39779"/>
                        <a:pt x="43021" y="24625"/>
                        <a:pt x="37154" y="17048"/>
                      </a:cubicBezTo>
                      <a:cubicBezTo>
                        <a:pt x="35199" y="14207"/>
                        <a:pt x="32266" y="11365"/>
                        <a:pt x="28355" y="75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3" name="Freeform: Shape 262">
                  <a:extLst>
                    <a:ext uri="{FF2B5EF4-FFF2-40B4-BE49-F238E27FC236}">
                      <a16:creationId xmlns:a16="http://schemas.microsoft.com/office/drawing/2014/main" id="{2D59F00F-9433-1C9F-7E43-97C31FD145B9}"/>
                    </a:ext>
                  </a:extLst>
                </p:cNvPr>
                <p:cNvSpPr/>
                <p:nvPr/>
              </p:nvSpPr>
              <p:spPr>
                <a:xfrm>
                  <a:off x="2550828" y="1654858"/>
                  <a:ext cx="72447" cy="29148"/>
                </a:xfrm>
                <a:custGeom>
                  <a:avLst/>
                  <a:gdLst>
                    <a:gd name="connsiteX0" fmla="*/ 38226 w 72447"/>
                    <a:gd name="connsiteY0" fmla="*/ 1510 h 29148"/>
                    <a:gd name="connsiteX1" fmla="*/ 1072 w 72447"/>
                    <a:gd name="connsiteY1" fmla="*/ 13823 h 29148"/>
                    <a:gd name="connsiteX2" fmla="*/ 3028 w 72447"/>
                    <a:gd name="connsiteY2" fmla="*/ 19506 h 29148"/>
                    <a:gd name="connsiteX3" fmla="*/ 72447 w 72447"/>
                    <a:gd name="connsiteY3" fmla="*/ 11929 h 29148"/>
                    <a:gd name="connsiteX4" fmla="*/ 72447 w 72447"/>
                    <a:gd name="connsiteY4" fmla="*/ 10034 h 29148"/>
                    <a:gd name="connsiteX5" fmla="*/ 69514 w 72447"/>
                    <a:gd name="connsiteY5" fmla="*/ 6246 h 29148"/>
                    <a:gd name="connsiteX6" fmla="*/ 38226 w 72447"/>
                    <a:gd name="connsiteY6" fmla="*/ 1510 h 29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29148">
                      <a:moveTo>
                        <a:pt x="38226" y="1510"/>
                      </a:moveTo>
                      <a:cubicBezTo>
                        <a:pt x="25516" y="3404"/>
                        <a:pt x="10849" y="7193"/>
                        <a:pt x="1072" y="13823"/>
                      </a:cubicBezTo>
                      <a:cubicBezTo>
                        <a:pt x="-1861" y="15717"/>
                        <a:pt x="2050" y="18558"/>
                        <a:pt x="3028" y="19506"/>
                      </a:cubicBezTo>
                      <a:cubicBezTo>
                        <a:pt x="21605" y="34660"/>
                        <a:pt x="62670" y="31818"/>
                        <a:pt x="72447" y="11929"/>
                      </a:cubicBezTo>
                      <a:cubicBezTo>
                        <a:pt x="72447" y="10982"/>
                        <a:pt x="72447" y="10982"/>
                        <a:pt x="72447" y="10034"/>
                      </a:cubicBezTo>
                      <a:cubicBezTo>
                        <a:pt x="72447" y="8140"/>
                        <a:pt x="71470" y="7193"/>
                        <a:pt x="69514" y="6246"/>
                      </a:cubicBezTo>
                      <a:cubicBezTo>
                        <a:pt x="59737" y="-384"/>
                        <a:pt x="49959" y="-1331"/>
                        <a:pt x="38226" y="151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CE25E752-F877-0EE3-06FC-67BFE50EB091}"/>
                    </a:ext>
                  </a:extLst>
                </p:cNvPr>
                <p:cNvSpPr/>
                <p:nvPr/>
              </p:nvSpPr>
              <p:spPr>
                <a:xfrm>
                  <a:off x="2556789" y="1532294"/>
                  <a:ext cx="49217" cy="51145"/>
                </a:xfrm>
                <a:custGeom>
                  <a:avLst/>
                  <a:gdLst>
                    <a:gd name="connsiteX0" fmla="*/ 19555 w 49217"/>
                    <a:gd name="connsiteY0" fmla="*/ 13260 h 51145"/>
                    <a:gd name="connsiteX1" fmla="*/ 0 w 49217"/>
                    <a:gd name="connsiteY1" fmla="*/ 51145 h 51145"/>
                    <a:gd name="connsiteX2" fmla="*/ 48887 w 49217"/>
                    <a:gd name="connsiteY2" fmla="*/ 947 h 51145"/>
                    <a:gd name="connsiteX3" fmla="*/ 47909 w 49217"/>
                    <a:gd name="connsiteY3" fmla="*/ 0 h 51145"/>
                    <a:gd name="connsiteX4" fmla="*/ 19555 w 49217"/>
                    <a:gd name="connsiteY4" fmla="*/ 13260 h 51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17" h="51145">
                      <a:moveTo>
                        <a:pt x="19555" y="13260"/>
                      </a:moveTo>
                      <a:cubicBezTo>
                        <a:pt x="6844" y="24625"/>
                        <a:pt x="978" y="37885"/>
                        <a:pt x="0" y="51145"/>
                      </a:cubicBezTo>
                      <a:cubicBezTo>
                        <a:pt x="35199" y="50198"/>
                        <a:pt x="51821" y="24625"/>
                        <a:pt x="48887" y="947"/>
                      </a:cubicBezTo>
                      <a:cubicBezTo>
                        <a:pt x="48887" y="947"/>
                        <a:pt x="47909" y="0"/>
                        <a:pt x="47909" y="0"/>
                      </a:cubicBezTo>
                      <a:cubicBezTo>
                        <a:pt x="36177" y="3789"/>
                        <a:pt x="26399" y="7577"/>
                        <a:pt x="19555" y="1326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5" name="Freeform: Shape 264">
                  <a:extLst>
                    <a:ext uri="{FF2B5EF4-FFF2-40B4-BE49-F238E27FC236}">
                      <a16:creationId xmlns:a16="http://schemas.microsoft.com/office/drawing/2014/main" id="{0E7DC3A3-4FEC-1A78-5F8F-1DFC4A248E8B}"/>
                    </a:ext>
                  </a:extLst>
                </p:cNvPr>
                <p:cNvSpPr/>
                <p:nvPr/>
              </p:nvSpPr>
              <p:spPr>
                <a:xfrm>
                  <a:off x="2620660" y="1591482"/>
                  <a:ext cx="62013" cy="50137"/>
                </a:xfrm>
                <a:custGeom>
                  <a:avLst/>
                  <a:gdLst>
                    <a:gd name="connsiteX0" fmla="*/ 3593 w 62013"/>
                    <a:gd name="connsiteY0" fmla="*/ 13741 h 50137"/>
                    <a:gd name="connsiteX1" fmla="*/ 11415 w 62013"/>
                    <a:gd name="connsiteY1" fmla="*/ 23213 h 50137"/>
                    <a:gd name="connsiteX2" fmla="*/ 27059 w 62013"/>
                    <a:gd name="connsiteY2" fmla="*/ 40261 h 50137"/>
                    <a:gd name="connsiteX3" fmla="*/ 61280 w 62013"/>
                    <a:gd name="connsiteY3" fmla="*/ 46891 h 50137"/>
                    <a:gd name="connsiteX4" fmla="*/ 61280 w 62013"/>
                    <a:gd name="connsiteY4" fmla="*/ 43102 h 50137"/>
                    <a:gd name="connsiteX5" fmla="*/ 11415 w 62013"/>
                    <a:gd name="connsiteY5" fmla="*/ 482 h 50137"/>
                    <a:gd name="connsiteX6" fmla="*/ 3593 w 62013"/>
                    <a:gd name="connsiteY6" fmla="*/ 13741 h 5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013" h="50137">
                      <a:moveTo>
                        <a:pt x="3593" y="13741"/>
                      </a:moveTo>
                      <a:cubicBezTo>
                        <a:pt x="5549" y="16583"/>
                        <a:pt x="8482" y="20371"/>
                        <a:pt x="11415" y="23213"/>
                      </a:cubicBezTo>
                      <a:cubicBezTo>
                        <a:pt x="15326" y="29842"/>
                        <a:pt x="21193" y="35525"/>
                        <a:pt x="27059" y="40261"/>
                      </a:cubicBezTo>
                      <a:cubicBezTo>
                        <a:pt x="33903" y="44997"/>
                        <a:pt x="52481" y="55415"/>
                        <a:pt x="61280" y="46891"/>
                      </a:cubicBezTo>
                      <a:cubicBezTo>
                        <a:pt x="62258" y="45944"/>
                        <a:pt x="62258" y="44050"/>
                        <a:pt x="61280" y="43102"/>
                      </a:cubicBezTo>
                      <a:cubicBezTo>
                        <a:pt x="51503" y="27948"/>
                        <a:pt x="40748" y="4270"/>
                        <a:pt x="11415" y="482"/>
                      </a:cubicBezTo>
                      <a:cubicBezTo>
                        <a:pt x="-3251" y="-2360"/>
                        <a:pt x="-1295" y="8059"/>
                        <a:pt x="3593" y="13741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A662132B-C074-F637-4A62-31F39296F95C}"/>
                    </a:ext>
                  </a:extLst>
                </p:cNvPr>
                <p:cNvSpPr/>
                <p:nvPr/>
              </p:nvSpPr>
              <p:spPr>
                <a:xfrm>
                  <a:off x="2616431" y="1440423"/>
                  <a:ext cx="54224" cy="46409"/>
                </a:xfrm>
                <a:custGeom>
                  <a:avLst/>
                  <a:gdLst>
                    <a:gd name="connsiteX0" fmla="*/ 28355 w 54224"/>
                    <a:gd name="connsiteY0" fmla="*/ 5683 h 46409"/>
                    <a:gd name="connsiteX1" fmla="*/ 0 w 54224"/>
                    <a:gd name="connsiteY1" fmla="*/ 0 h 46409"/>
                    <a:gd name="connsiteX2" fmla="*/ 52798 w 54224"/>
                    <a:gd name="connsiteY2" fmla="*/ 46409 h 46409"/>
                    <a:gd name="connsiteX3" fmla="*/ 52798 w 54224"/>
                    <a:gd name="connsiteY3" fmla="*/ 46409 h 46409"/>
                    <a:gd name="connsiteX4" fmla="*/ 38132 w 54224"/>
                    <a:gd name="connsiteY4" fmla="*/ 15154 h 46409"/>
                    <a:gd name="connsiteX5" fmla="*/ 28355 w 54224"/>
                    <a:gd name="connsiteY5" fmla="*/ 5683 h 46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46409">
                      <a:moveTo>
                        <a:pt x="28355" y="5683"/>
                      </a:moveTo>
                      <a:cubicBezTo>
                        <a:pt x="19555" y="2842"/>
                        <a:pt x="9777" y="947"/>
                        <a:pt x="0" y="0"/>
                      </a:cubicBezTo>
                      <a:cubicBezTo>
                        <a:pt x="4889" y="20837"/>
                        <a:pt x="23466" y="37885"/>
                        <a:pt x="52798" y="46409"/>
                      </a:cubicBezTo>
                      <a:cubicBezTo>
                        <a:pt x="52798" y="46409"/>
                        <a:pt x="52798" y="46409"/>
                        <a:pt x="52798" y="46409"/>
                      </a:cubicBezTo>
                      <a:cubicBezTo>
                        <a:pt x="58665" y="36938"/>
                        <a:pt x="44976" y="22731"/>
                        <a:pt x="38132" y="15154"/>
                      </a:cubicBezTo>
                      <a:cubicBezTo>
                        <a:pt x="36177" y="12313"/>
                        <a:pt x="32266" y="8524"/>
                        <a:pt x="28355" y="568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267" name="Graphic 25">
              <a:extLst>
                <a:ext uri="{FF2B5EF4-FFF2-40B4-BE49-F238E27FC236}">
                  <a16:creationId xmlns:a16="http://schemas.microsoft.com/office/drawing/2014/main" id="{1D9A6459-C814-22F4-5785-BCB71DB5D6DC}"/>
                </a:ext>
              </a:extLst>
            </p:cNvPr>
            <p:cNvGrpSpPr/>
            <p:nvPr/>
          </p:nvGrpSpPr>
          <p:grpSpPr>
            <a:xfrm>
              <a:off x="4085248" y="587060"/>
              <a:ext cx="726953" cy="1676417"/>
              <a:chOff x="4085248" y="587060"/>
              <a:chExt cx="726953" cy="1676417"/>
            </a:xfrm>
          </p:grpSpPr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85E30FB5-0667-B6B6-B025-4A18024D3A37}"/>
                  </a:ext>
                </a:extLst>
              </p:cNvPr>
              <p:cNvSpPr/>
              <p:nvPr/>
            </p:nvSpPr>
            <p:spPr>
              <a:xfrm>
                <a:off x="4124114" y="587060"/>
                <a:ext cx="646932" cy="1640205"/>
              </a:xfrm>
              <a:custGeom>
                <a:avLst/>
                <a:gdLst>
                  <a:gd name="connsiteX0" fmla="*/ 603268 w 646932"/>
                  <a:gd name="connsiteY0" fmla="*/ 0 h 1640205"/>
                  <a:gd name="connsiteX1" fmla="*/ 608157 w 646932"/>
                  <a:gd name="connsiteY1" fmla="*/ 37885 h 1640205"/>
                  <a:gd name="connsiteX2" fmla="*/ 620868 w 646932"/>
                  <a:gd name="connsiteY2" fmla="*/ 143964 h 1640205"/>
                  <a:gd name="connsiteX3" fmla="*/ 645312 w 646932"/>
                  <a:gd name="connsiteY3" fmla="*/ 523762 h 1640205"/>
                  <a:gd name="connsiteX4" fmla="*/ 625757 w 646932"/>
                  <a:gd name="connsiteY4" fmla="*/ 1060784 h 1640205"/>
                  <a:gd name="connsiteX5" fmla="*/ 571981 w 646932"/>
                  <a:gd name="connsiteY5" fmla="*/ 1361024 h 1640205"/>
                  <a:gd name="connsiteX6" fmla="*/ 516249 w 646932"/>
                  <a:gd name="connsiteY6" fmla="*/ 1511618 h 1640205"/>
                  <a:gd name="connsiteX7" fmla="*/ 470295 w 646932"/>
                  <a:gd name="connsiteY7" fmla="*/ 1582652 h 1640205"/>
                  <a:gd name="connsiteX8" fmla="*/ 437052 w 646932"/>
                  <a:gd name="connsiteY8" fmla="*/ 1612960 h 1640205"/>
                  <a:gd name="connsiteX9" fmla="*/ 394031 w 646932"/>
                  <a:gd name="connsiteY9" fmla="*/ 1634745 h 1640205"/>
                  <a:gd name="connsiteX10" fmla="*/ 344166 w 646932"/>
                  <a:gd name="connsiteY10" fmla="*/ 1639480 h 1640205"/>
                  <a:gd name="connsiteX11" fmla="*/ 331455 w 646932"/>
                  <a:gd name="connsiteY11" fmla="*/ 1637586 h 1640205"/>
                  <a:gd name="connsiteX12" fmla="*/ 318745 w 646932"/>
                  <a:gd name="connsiteY12" fmla="*/ 1633797 h 1640205"/>
                  <a:gd name="connsiteX13" fmla="*/ 307012 w 646932"/>
                  <a:gd name="connsiteY13" fmla="*/ 1629061 h 1640205"/>
                  <a:gd name="connsiteX14" fmla="*/ 296257 w 646932"/>
                  <a:gd name="connsiteY14" fmla="*/ 1622431 h 1640205"/>
                  <a:gd name="connsiteX15" fmla="*/ 291368 w 646932"/>
                  <a:gd name="connsiteY15" fmla="*/ 1619590 h 1640205"/>
                  <a:gd name="connsiteX16" fmla="*/ 286479 w 646932"/>
                  <a:gd name="connsiteY16" fmla="*/ 1615802 h 1640205"/>
                  <a:gd name="connsiteX17" fmla="*/ 276702 w 646932"/>
                  <a:gd name="connsiteY17" fmla="*/ 1608224 h 1640205"/>
                  <a:gd name="connsiteX18" fmla="*/ 268880 w 646932"/>
                  <a:gd name="connsiteY18" fmla="*/ 1599701 h 1640205"/>
                  <a:gd name="connsiteX19" fmla="*/ 264969 w 646932"/>
                  <a:gd name="connsiteY19" fmla="*/ 1595912 h 1640205"/>
                  <a:gd name="connsiteX20" fmla="*/ 261058 w 646932"/>
                  <a:gd name="connsiteY20" fmla="*/ 1592123 h 1640205"/>
                  <a:gd name="connsiteX21" fmla="*/ 247369 w 646932"/>
                  <a:gd name="connsiteY21" fmla="*/ 1575075 h 1640205"/>
                  <a:gd name="connsiteX22" fmla="*/ 241503 w 646932"/>
                  <a:gd name="connsiteY22" fmla="*/ 1566551 h 1640205"/>
                  <a:gd name="connsiteX23" fmla="*/ 235637 w 646932"/>
                  <a:gd name="connsiteY23" fmla="*/ 1558027 h 1640205"/>
                  <a:gd name="connsiteX24" fmla="*/ 171105 w 646932"/>
                  <a:gd name="connsiteY24" fmla="*/ 1410275 h 1640205"/>
                  <a:gd name="connsiteX25" fmla="*/ 131018 w 646932"/>
                  <a:gd name="connsiteY25" fmla="*/ 1260628 h 1640205"/>
                  <a:gd name="connsiteX26" fmla="*/ 101686 w 646932"/>
                  <a:gd name="connsiteY26" fmla="*/ 1112876 h 1640205"/>
                  <a:gd name="connsiteX27" fmla="*/ 60620 w 646932"/>
                  <a:gd name="connsiteY27" fmla="*/ 832526 h 1640205"/>
                  <a:gd name="connsiteX28" fmla="*/ 34221 w 646932"/>
                  <a:gd name="connsiteY28" fmla="*/ 580590 h 1640205"/>
                  <a:gd name="connsiteX29" fmla="*/ 6844 w 646932"/>
                  <a:gd name="connsiteY29" fmla="*/ 202686 h 1640205"/>
                  <a:gd name="connsiteX30" fmla="*/ 1956 w 646932"/>
                  <a:gd name="connsiteY30" fmla="*/ 96607 h 1640205"/>
                  <a:gd name="connsiteX31" fmla="*/ 0 w 646932"/>
                  <a:gd name="connsiteY31" fmla="*/ 58722 h 1640205"/>
                  <a:gd name="connsiteX32" fmla="*/ 33243 w 646932"/>
                  <a:gd name="connsiteY32" fmla="*/ 57775 h 1640205"/>
                  <a:gd name="connsiteX33" fmla="*/ 40088 w 646932"/>
                  <a:gd name="connsiteY33" fmla="*/ 200791 h 1640205"/>
                  <a:gd name="connsiteX34" fmla="*/ 67464 w 646932"/>
                  <a:gd name="connsiteY34" fmla="*/ 577748 h 1640205"/>
                  <a:gd name="connsiteX35" fmla="*/ 93863 w 646932"/>
                  <a:gd name="connsiteY35" fmla="*/ 828738 h 1640205"/>
                  <a:gd name="connsiteX36" fmla="*/ 134929 w 646932"/>
                  <a:gd name="connsiteY36" fmla="*/ 1107193 h 1640205"/>
                  <a:gd name="connsiteX37" fmla="*/ 164261 w 646932"/>
                  <a:gd name="connsiteY37" fmla="*/ 1253051 h 1640205"/>
                  <a:gd name="connsiteX38" fmla="*/ 204349 w 646932"/>
                  <a:gd name="connsiteY38" fmla="*/ 1399856 h 1640205"/>
                  <a:gd name="connsiteX39" fmla="*/ 265947 w 646932"/>
                  <a:gd name="connsiteY39" fmla="*/ 1540032 h 1640205"/>
                  <a:gd name="connsiteX40" fmla="*/ 268880 w 646932"/>
                  <a:gd name="connsiteY40" fmla="*/ 1547608 h 1640205"/>
                  <a:gd name="connsiteX41" fmla="*/ 274746 w 646932"/>
                  <a:gd name="connsiteY41" fmla="*/ 1555185 h 1640205"/>
                  <a:gd name="connsiteX42" fmla="*/ 286479 w 646932"/>
                  <a:gd name="connsiteY42" fmla="*/ 1570340 h 1640205"/>
                  <a:gd name="connsiteX43" fmla="*/ 289412 w 646932"/>
                  <a:gd name="connsiteY43" fmla="*/ 1574128 h 1640205"/>
                  <a:gd name="connsiteX44" fmla="*/ 292346 w 646932"/>
                  <a:gd name="connsiteY44" fmla="*/ 1576970 h 1640205"/>
                  <a:gd name="connsiteX45" fmla="*/ 299190 w 646932"/>
                  <a:gd name="connsiteY45" fmla="*/ 1583600 h 1640205"/>
                  <a:gd name="connsiteX46" fmla="*/ 306034 w 646932"/>
                  <a:gd name="connsiteY46" fmla="*/ 1589282 h 1640205"/>
                  <a:gd name="connsiteX47" fmla="*/ 309945 w 646932"/>
                  <a:gd name="connsiteY47" fmla="*/ 1592123 h 1640205"/>
                  <a:gd name="connsiteX48" fmla="*/ 313856 w 646932"/>
                  <a:gd name="connsiteY48" fmla="*/ 1594018 h 1640205"/>
                  <a:gd name="connsiteX49" fmla="*/ 321678 w 646932"/>
                  <a:gd name="connsiteY49" fmla="*/ 1598753 h 1640205"/>
                  <a:gd name="connsiteX50" fmla="*/ 329500 w 646932"/>
                  <a:gd name="connsiteY50" fmla="*/ 1602542 h 1640205"/>
                  <a:gd name="connsiteX51" fmla="*/ 338300 w 646932"/>
                  <a:gd name="connsiteY51" fmla="*/ 1604436 h 1640205"/>
                  <a:gd name="connsiteX52" fmla="*/ 347099 w 646932"/>
                  <a:gd name="connsiteY52" fmla="*/ 1605383 h 1640205"/>
                  <a:gd name="connsiteX53" fmla="*/ 383276 w 646932"/>
                  <a:gd name="connsiteY53" fmla="*/ 1601594 h 1640205"/>
                  <a:gd name="connsiteX54" fmla="*/ 416519 w 646932"/>
                  <a:gd name="connsiteY54" fmla="*/ 1584546 h 1640205"/>
                  <a:gd name="connsiteX55" fmla="*/ 443896 w 646932"/>
                  <a:gd name="connsiteY55" fmla="*/ 1558974 h 1640205"/>
                  <a:gd name="connsiteX56" fmla="*/ 485939 w 646932"/>
                  <a:gd name="connsiteY56" fmla="*/ 1494569 h 1640205"/>
                  <a:gd name="connsiteX57" fmla="*/ 539715 w 646932"/>
                  <a:gd name="connsiteY57" fmla="*/ 1350606 h 1640205"/>
                  <a:gd name="connsiteX58" fmla="*/ 592514 w 646932"/>
                  <a:gd name="connsiteY58" fmla="*/ 1055101 h 1640205"/>
                  <a:gd name="connsiteX59" fmla="*/ 612068 w 646932"/>
                  <a:gd name="connsiteY59" fmla="*/ 521868 h 1640205"/>
                  <a:gd name="connsiteX60" fmla="*/ 587625 w 646932"/>
                  <a:gd name="connsiteY60" fmla="*/ 144911 h 1640205"/>
                  <a:gd name="connsiteX61" fmla="*/ 574914 w 646932"/>
                  <a:gd name="connsiteY61" fmla="*/ 39779 h 1640205"/>
                  <a:gd name="connsiteX62" fmla="*/ 570025 w 646932"/>
                  <a:gd name="connsiteY62" fmla="*/ 2841 h 1640205"/>
                  <a:gd name="connsiteX63" fmla="*/ 603268 w 646932"/>
                  <a:gd name="connsiteY63" fmla="*/ 0 h 1640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46932" h="1640205">
                    <a:moveTo>
                      <a:pt x="603268" y="0"/>
                    </a:moveTo>
                    <a:cubicBezTo>
                      <a:pt x="603268" y="0"/>
                      <a:pt x="605224" y="13260"/>
                      <a:pt x="608157" y="37885"/>
                    </a:cubicBezTo>
                    <a:cubicBezTo>
                      <a:pt x="611091" y="62510"/>
                      <a:pt x="615979" y="98501"/>
                      <a:pt x="620868" y="143964"/>
                    </a:cubicBezTo>
                    <a:cubicBezTo>
                      <a:pt x="630646" y="234888"/>
                      <a:pt x="641401" y="366539"/>
                      <a:pt x="645312" y="523762"/>
                    </a:cubicBezTo>
                    <a:cubicBezTo>
                      <a:pt x="649223" y="680986"/>
                      <a:pt x="647267" y="864728"/>
                      <a:pt x="625757" y="1060784"/>
                    </a:cubicBezTo>
                    <a:cubicBezTo>
                      <a:pt x="615002" y="1159286"/>
                      <a:pt x="599358" y="1259681"/>
                      <a:pt x="571981" y="1361024"/>
                    </a:cubicBezTo>
                    <a:cubicBezTo>
                      <a:pt x="558292" y="1411222"/>
                      <a:pt x="540693" y="1462367"/>
                      <a:pt x="516249" y="1511618"/>
                    </a:cubicBezTo>
                    <a:cubicBezTo>
                      <a:pt x="503539" y="1536243"/>
                      <a:pt x="488872" y="1559921"/>
                      <a:pt x="470295" y="1582652"/>
                    </a:cubicBezTo>
                    <a:cubicBezTo>
                      <a:pt x="460518" y="1593071"/>
                      <a:pt x="449763" y="1604436"/>
                      <a:pt x="437052" y="1612960"/>
                    </a:cubicBezTo>
                    <a:cubicBezTo>
                      <a:pt x="424341" y="1622431"/>
                      <a:pt x="409675" y="1630009"/>
                      <a:pt x="394031" y="1634745"/>
                    </a:cubicBezTo>
                    <a:cubicBezTo>
                      <a:pt x="378387" y="1639480"/>
                      <a:pt x="360788" y="1641374"/>
                      <a:pt x="344166" y="1639480"/>
                    </a:cubicBezTo>
                    <a:cubicBezTo>
                      <a:pt x="340255" y="1639480"/>
                      <a:pt x="336344" y="1638532"/>
                      <a:pt x="331455" y="1637586"/>
                    </a:cubicBezTo>
                    <a:cubicBezTo>
                      <a:pt x="327544" y="1636639"/>
                      <a:pt x="322656" y="1635691"/>
                      <a:pt x="318745" y="1633797"/>
                    </a:cubicBezTo>
                    <a:cubicBezTo>
                      <a:pt x="314834" y="1631903"/>
                      <a:pt x="310923" y="1630956"/>
                      <a:pt x="307012" y="1629061"/>
                    </a:cubicBezTo>
                    <a:cubicBezTo>
                      <a:pt x="303101" y="1627167"/>
                      <a:pt x="300168" y="1625273"/>
                      <a:pt x="296257" y="1622431"/>
                    </a:cubicBezTo>
                    <a:lnTo>
                      <a:pt x="291368" y="1619590"/>
                    </a:lnTo>
                    <a:lnTo>
                      <a:pt x="286479" y="1615802"/>
                    </a:lnTo>
                    <a:cubicBezTo>
                      <a:pt x="283546" y="1612960"/>
                      <a:pt x="280613" y="1611066"/>
                      <a:pt x="276702" y="1608224"/>
                    </a:cubicBezTo>
                    <a:lnTo>
                      <a:pt x="268880" y="1599701"/>
                    </a:lnTo>
                    <a:lnTo>
                      <a:pt x="264969" y="1595912"/>
                    </a:lnTo>
                    <a:lnTo>
                      <a:pt x="261058" y="1592123"/>
                    </a:lnTo>
                    <a:cubicBezTo>
                      <a:pt x="256169" y="1586441"/>
                      <a:pt x="251280" y="1580758"/>
                      <a:pt x="247369" y="1575075"/>
                    </a:cubicBezTo>
                    <a:lnTo>
                      <a:pt x="241503" y="1566551"/>
                    </a:lnTo>
                    <a:lnTo>
                      <a:pt x="235637" y="1558027"/>
                    </a:lnTo>
                    <a:cubicBezTo>
                      <a:pt x="206304" y="1510670"/>
                      <a:pt x="186749" y="1460472"/>
                      <a:pt x="171105" y="1410275"/>
                    </a:cubicBezTo>
                    <a:cubicBezTo>
                      <a:pt x="154484" y="1360077"/>
                      <a:pt x="141773" y="1309879"/>
                      <a:pt x="131018" y="1260628"/>
                    </a:cubicBezTo>
                    <a:cubicBezTo>
                      <a:pt x="119285" y="1211378"/>
                      <a:pt x="109507" y="1162127"/>
                      <a:pt x="101686" y="1112876"/>
                    </a:cubicBezTo>
                    <a:cubicBezTo>
                      <a:pt x="84086" y="1016269"/>
                      <a:pt x="71375" y="921556"/>
                      <a:pt x="60620" y="832526"/>
                    </a:cubicBezTo>
                    <a:cubicBezTo>
                      <a:pt x="49865" y="743496"/>
                      <a:pt x="41065" y="658255"/>
                      <a:pt x="34221" y="580590"/>
                    </a:cubicBezTo>
                    <a:cubicBezTo>
                      <a:pt x="20533" y="424314"/>
                      <a:pt x="11733" y="293610"/>
                      <a:pt x="6844" y="202686"/>
                    </a:cubicBezTo>
                    <a:cubicBezTo>
                      <a:pt x="3911" y="157223"/>
                      <a:pt x="2933" y="121232"/>
                      <a:pt x="1956" y="96607"/>
                    </a:cubicBezTo>
                    <a:cubicBezTo>
                      <a:pt x="978" y="71982"/>
                      <a:pt x="0" y="58722"/>
                      <a:pt x="0" y="58722"/>
                    </a:cubicBezTo>
                    <a:lnTo>
                      <a:pt x="33243" y="57775"/>
                    </a:lnTo>
                    <a:cubicBezTo>
                      <a:pt x="33243" y="57775"/>
                      <a:pt x="35199" y="109867"/>
                      <a:pt x="40088" y="200791"/>
                    </a:cubicBezTo>
                    <a:cubicBezTo>
                      <a:pt x="44976" y="291715"/>
                      <a:pt x="53776" y="422419"/>
                      <a:pt x="67464" y="577748"/>
                    </a:cubicBezTo>
                    <a:cubicBezTo>
                      <a:pt x="74308" y="655413"/>
                      <a:pt x="83108" y="739707"/>
                      <a:pt x="93863" y="828738"/>
                    </a:cubicBezTo>
                    <a:cubicBezTo>
                      <a:pt x="104619" y="917768"/>
                      <a:pt x="117329" y="1011534"/>
                      <a:pt x="134929" y="1107193"/>
                    </a:cubicBezTo>
                    <a:cubicBezTo>
                      <a:pt x="143729" y="1155497"/>
                      <a:pt x="153506" y="1203801"/>
                      <a:pt x="164261" y="1253051"/>
                    </a:cubicBezTo>
                    <a:cubicBezTo>
                      <a:pt x="175016" y="1302302"/>
                      <a:pt x="188705" y="1351553"/>
                      <a:pt x="204349" y="1399856"/>
                    </a:cubicBezTo>
                    <a:cubicBezTo>
                      <a:pt x="219993" y="1448160"/>
                      <a:pt x="238570" y="1496463"/>
                      <a:pt x="265947" y="1540032"/>
                    </a:cubicBezTo>
                    <a:lnTo>
                      <a:pt x="268880" y="1547608"/>
                    </a:lnTo>
                    <a:lnTo>
                      <a:pt x="274746" y="1555185"/>
                    </a:lnTo>
                    <a:cubicBezTo>
                      <a:pt x="278657" y="1560868"/>
                      <a:pt x="282568" y="1565604"/>
                      <a:pt x="286479" y="1570340"/>
                    </a:cubicBezTo>
                    <a:lnTo>
                      <a:pt x="289412" y="1574128"/>
                    </a:lnTo>
                    <a:lnTo>
                      <a:pt x="292346" y="1576970"/>
                    </a:lnTo>
                    <a:lnTo>
                      <a:pt x="299190" y="1583600"/>
                    </a:lnTo>
                    <a:lnTo>
                      <a:pt x="306034" y="1589282"/>
                    </a:lnTo>
                    <a:lnTo>
                      <a:pt x="309945" y="1592123"/>
                    </a:lnTo>
                    <a:lnTo>
                      <a:pt x="313856" y="1594018"/>
                    </a:lnTo>
                    <a:cubicBezTo>
                      <a:pt x="316790" y="1595912"/>
                      <a:pt x="318745" y="1597807"/>
                      <a:pt x="321678" y="1598753"/>
                    </a:cubicBezTo>
                    <a:lnTo>
                      <a:pt x="329500" y="1602542"/>
                    </a:lnTo>
                    <a:cubicBezTo>
                      <a:pt x="332433" y="1603489"/>
                      <a:pt x="335367" y="1603489"/>
                      <a:pt x="338300" y="1604436"/>
                    </a:cubicBezTo>
                    <a:cubicBezTo>
                      <a:pt x="341233" y="1605383"/>
                      <a:pt x="344166" y="1605383"/>
                      <a:pt x="347099" y="1605383"/>
                    </a:cubicBezTo>
                    <a:cubicBezTo>
                      <a:pt x="359810" y="1606330"/>
                      <a:pt x="371543" y="1605383"/>
                      <a:pt x="383276" y="1601594"/>
                    </a:cubicBezTo>
                    <a:cubicBezTo>
                      <a:pt x="395009" y="1597807"/>
                      <a:pt x="405764" y="1592123"/>
                      <a:pt x="416519" y="1584546"/>
                    </a:cubicBezTo>
                    <a:cubicBezTo>
                      <a:pt x="426297" y="1576970"/>
                      <a:pt x="436074" y="1568445"/>
                      <a:pt x="443896" y="1558974"/>
                    </a:cubicBezTo>
                    <a:cubicBezTo>
                      <a:pt x="460518" y="1540032"/>
                      <a:pt x="474206" y="1517300"/>
                      <a:pt x="485939" y="1494569"/>
                    </a:cubicBezTo>
                    <a:cubicBezTo>
                      <a:pt x="509405" y="1449107"/>
                      <a:pt x="526027" y="1399856"/>
                      <a:pt x="539715" y="1350606"/>
                    </a:cubicBezTo>
                    <a:cubicBezTo>
                      <a:pt x="566114" y="1252104"/>
                      <a:pt x="581758" y="1151709"/>
                      <a:pt x="592514" y="1055101"/>
                    </a:cubicBezTo>
                    <a:cubicBezTo>
                      <a:pt x="613046" y="860940"/>
                      <a:pt x="615979" y="678144"/>
                      <a:pt x="612068" y="521868"/>
                    </a:cubicBezTo>
                    <a:cubicBezTo>
                      <a:pt x="608157" y="365592"/>
                      <a:pt x="597402" y="235835"/>
                      <a:pt x="587625" y="144911"/>
                    </a:cubicBezTo>
                    <a:cubicBezTo>
                      <a:pt x="582736" y="99448"/>
                      <a:pt x="577847" y="64405"/>
                      <a:pt x="574914" y="39779"/>
                    </a:cubicBezTo>
                    <a:cubicBezTo>
                      <a:pt x="571981" y="15154"/>
                      <a:pt x="570025" y="2841"/>
                      <a:pt x="570025" y="2841"/>
                    </a:cubicBezTo>
                    <a:lnTo>
                      <a:pt x="603268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F6150A49-D28C-2339-0B83-9A9F88C648B3}"/>
                  </a:ext>
                </a:extLst>
              </p:cNvPr>
              <p:cNvSpPr/>
              <p:nvPr/>
            </p:nvSpPr>
            <p:spPr>
              <a:xfrm>
                <a:off x="4124114" y="587060"/>
                <a:ext cx="646932" cy="1640205"/>
              </a:xfrm>
              <a:custGeom>
                <a:avLst/>
                <a:gdLst>
                  <a:gd name="connsiteX0" fmla="*/ 603268 w 646932"/>
                  <a:gd name="connsiteY0" fmla="*/ 0 h 1640205"/>
                  <a:gd name="connsiteX1" fmla="*/ 608157 w 646932"/>
                  <a:gd name="connsiteY1" fmla="*/ 37885 h 1640205"/>
                  <a:gd name="connsiteX2" fmla="*/ 620868 w 646932"/>
                  <a:gd name="connsiteY2" fmla="*/ 143964 h 1640205"/>
                  <a:gd name="connsiteX3" fmla="*/ 645312 w 646932"/>
                  <a:gd name="connsiteY3" fmla="*/ 523762 h 1640205"/>
                  <a:gd name="connsiteX4" fmla="*/ 625757 w 646932"/>
                  <a:gd name="connsiteY4" fmla="*/ 1060784 h 1640205"/>
                  <a:gd name="connsiteX5" fmla="*/ 571981 w 646932"/>
                  <a:gd name="connsiteY5" fmla="*/ 1361024 h 1640205"/>
                  <a:gd name="connsiteX6" fmla="*/ 516249 w 646932"/>
                  <a:gd name="connsiteY6" fmla="*/ 1511618 h 1640205"/>
                  <a:gd name="connsiteX7" fmla="*/ 470295 w 646932"/>
                  <a:gd name="connsiteY7" fmla="*/ 1582652 h 1640205"/>
                  <a:gd name="connsiteX8" fmla="*/ 437052 w 646932"/>
                  <a:gd name="connsiteY8" fmla="*/ 1612960 h 1640205"/>
                  <a:gd name="connsiteX9" fmla="*/ 394031 w 646932"/>
                  <a:gd name="connsiteY9" fmla="*/ 1634745 h 1640205"/>
                  <a:gd name="connsiteX10" fmla="*/ 344166 w 646932"/>
                  <a:gd name="connsiteY10" fmla="*/ 1639480 h 1640205"/>
                  <a:gd name="connsiteX11" fmla="*/ 331455 w 646932"/>
                  <a:gd name="connsiteY11" fmla="*/ 1637586 h 1640205"/>
                  <a:gd name="connsiteX12" fmla="*/ 318745 w 646932"/>
                  <a:gd name="connsiteY12" fmla="*/ 1633797 h 1640205"/>
                  <a:gd name="connsiteX13" fmla="*/ 307012 w 646932"/>
                  <a:gd name="connsiteY13" fmla="*/ 1629061 h 1640205"/>
                  <a:gd name="connsiteX14" fmla="*/ 296257 w 646932"/>
                  <a:gd name="connsiteY14" fmla="*/ 1622431 h 1640205"/>
                  <a:gd name="connsiteX15" fmla="*/ 291368 w 646932"/>
                  <a:gd name="connsiteY15" fmla="*/ 1619590 h 1640205"/>
                  <a:gd name="connsiteX16" fmla="*/ 286479 w 646932"/>
                  <a:gd name="connsiteY16" fmla="*/ 1615802 h 1640205"/>
                  <a:gd name="connsiteX17" fmla="*/ 276702 w 646932"/>
                  <a:gd name="connsiteY17" fmla="*/ 1608224 h 1640205"/>
                  <a:gd name="connsiteX18" fmla="*/ 268880 w 646932"/>
                  <a:gd name="connsiteY18" fmla="*/ 1599701 h 1640205"/>
                  <a:gd name="connsiteX19" fmla="*/ 264969 w 646932"/>
                  <a:gd name="connsiteY19" fmla="*/ 1595912 h 1640205"/>
                  <a:gd name="connsiteX20" fmla="*/ 261058 w 646932"/>
                  <a:gd name="connsiteY20" fmla="*/ 1592123 h 1640205"/>
                  <a:gd name="connsiteX21" fmla="*/ 247369 w 646932"/>
                  <a:gd name="connsiteY21" fmla="*/ 1575075 h 1640205"/>
                  <a:gd name="connsiteX22" fmla="*/ 241503 w 646932"/>
                  <a:gd name="connsiteY22" fmla="*/ 1566551 h 1640205"/>
                  <a:gd name="connsiteX23" fmla="*/ 235637 w 646932"/>
                  <a:gd name="connsiteY23" fmla="*/ 1558027 h 1640205"/>
                  <a:gd name="connsiteX24" fmla="*/ 171105 w 646932"/>
                  <a:gd name="connsiteY24" fmla="*/ 1410275 h 1640205"/>
                  <a:gd name="connsiteX25" fmla="*/ 131018 w 646932"/>
                  <a:gd name="connsiteY25" fmla="*/ 1260628 h 1640205"/>
                  <a:gd name="connsiteX26" fmla="*/ 101686 w 646932"/>
                  <a:gd name="connsiteY26" fmla="*/ 1112876 h 1640205"/>
                  <a:gd name="connsiteX27" fmla="*/ 60620 w 646932"/>
                  <a:gd name="connsiteY27" fmla="*/ 832526 h 1640205"/>
                  <a:gd name="connsiteX28" fmla="*/ 34221 w 646932"/>
                  <a:gd name="connsiteY28" fmla="*/ 580590 h 1640205"/>
                  <a:gd name="connsiteX29" fmla="*/ 6844 w 646932"/>
                  <a:gd name="connsiteY29" fmla="*/ 202686 h 1640205"/>
                  <a:gd name="connsiteX30" fmla="*/ 1956 w 646932"/>
                  <a:gd name="connsiteY30" fmla="*/ 96607 h 1640205"/>
                  <a:gd name="connsiteX31" fmla="*/ 0 w 646932"/>
                  <a:gd name="connsiteY31" fmla="*/ 58722 h 1640205"/>
                  <a:gd name="connsiteX32" fmla="*/ 16621 w 646932"/>
                  <a:gd name="connsiteY32" fmla="*/ 58722 h 1640205"/>
                  <a:gd name="connsiteX33" fmla="*/ 23466 w 646932"/>
                  <a:gd name="connsiteY33" fmla="*/ 201738 h 1640205"/>
                  <a:gd name="connsiteX34" fmla="*/ 50843 w 646932"/>
                  <a:gd name="connsiteY34" fmla="*/ 579643 h 1640205"/>
                  <a:gd name="connsiteX35" fmla="*/ 77242 w 646932"/>
                  <a:gd name="connsiteY35" fmla="*/ 831579 h 1640205"/>
                  <a:gd name="connsiteX36" fmla="*/ 118307 w 646932"/>
                  <a:gd name="connsiteY36" fmla="*/ 1110982 h 1640205"/>
                  <a:gd name="connsiteX37" fmla="*/ 147639 w 646932"/>
                  <a:gd name="connsiteY37" fmla="*/ 1257787 h 1640205"/>
                  <a:gd name="connsiteX38" fmla="*/ 187727 w 646932"/>
                  <a:gd name="connsiteY38" fmla="*/ 1405539 h 1640205"/>
                  <a:gd name="connsiteX39" fmla="*/ 251280 w 646932"/>
                  <a:gd name="connsiteY39" fmla="*/ 1549503 h 1640205"/>
                  <a:gd name="connsiteX40" fmla="*/ 257147 w 646932"/>
                  <a:gd name="connsiteY40" fmla="*/ 1558027 h 1640205"/>
                  <a:gd name="connsiteX41" fmla="*/ 263013 w 646932"/>
                  <a:gd name="connsiteY41" fmla="*/ 1566551 h 1640205"/>
                  <a:gd name="connsiteX42" fmla="*/ 275724 w 646932"/>
                  <a:gd name="connsiteY42" fmla="*/ 1582652 h 1640205"/>
                  <a:gd name="connsiteX43" fmla="*/ 278657 w 646932"/>
                  <a:gd name="connsiteY43" fmla="*/ 1586441 h 1640205"/>
                  <a:gd name="connsiteX44" fmla="*/ 282568 w 646932"/>
                  <a:gd name="connsiteY44" fmla="*/ 1590229 h 1640205"/>
                  <a:gd name="connsiteX45" fmla="*/ 290390 w 646932"/>
                  <a:gd name="connsiteY45" fmla="*/ 1597807 h 1640205"/>
                  <a:gd name="connsiteX46" fmla="*/ 298212 w 646932"/>
                  <a:gd name="connsiteY46" fmla="*/ 1604436 h 1640205"/>
                  <a:gd name="connsiteX47" fmla="*/ 302123 w 646932"/>
                  <a:gd name="connsiteY47" fmla="*/ 1607278 h 1640205"/>
                  <a:gd name="connsiteX48" fmla="*/ 307012 w 646932"/>
                  <a:gd name="connsiteY48" fmla="*/ 1610119 h 1640205"/>
                  <a:gd name="connsiteX49" fmla="*/ 316790 w 646932"/>
                  <a:gd name="connsiteY49" fmla="*/ 1615802 h 1640205"/>
                  <a:gd name="connsiteX50" fmla="*/ 326567 w 646932"/>
                  <a:gd name="connsiteY50" fmla="*/ 1619590 h 1640205"/>
                  <a:gd name="connsiteX51" fmla="*/ 337322 w 646932"/>
                  <a:gd name="connsiteY51" fmla="*/ 1622431 h 1640205"/>
                  <a:gd name="connsiteX52" fmla="*/ 348077 w 646932"/>
                  <a:gd name="connsiteY52" fmla="*/ 1624326 h 1640205"/>
                  <a:gd name="connsiteX53" fmla="*/ 391098 w 646932"/>
                  <a:gd name="connsiteY53" fmla="*/ 1619590 h 1640205"/>
                  <a:gd name="connsiteX54" fmla="*/ 429230 w 646932"/>
                  <a:gd name="connsiteY54" fmla="*/ 1600648 h 1640205"/>
                  <a:gd name="connsiteX55" fmla="*/ 459540 w 646932"/>
                  <a:gd name="connsiteY55" fmla="*/ 1572234 h 1640205"/>
                  <a:gd name="connsiteX56" fmla="*/ 503539 w 646932"/>
                  <a:gd name="connsiteY56" fmla="*/ 1504988 h 1640205"/>
                  <a:gd name="connsiteX57" fmla="*/ 558292 w 646932"/>
                  <a:gd name="connsiteY57" fmla="*/ 1358182 h 1640205"/>
                  <a:gd name="connsiteX58" fmla="*/ 612068 w 646932"/>
                  <a:gd name="connsiteY58" fmla="*/ 1059837 h 1640205"/>
                  <a:gd name="connsiteX59" fmla="*/ 631623 w 646932"/>
                  <a:gd name="connsiteY59" fmla="*/ 524709 h 1640205"/>
                  <a:gd name="connsiteX60" fmla="*/ 607180 w 646932"/>
                  <a:gd name="connsiteY60" fmla="*/ 146805 h 1640205"/>
                  <a:gd name="connsiteX61" fmla="*/ 594469 w 646932"/>
                  <a:gd name="connsiteY61" fmla="*/ 41674 h 1640205"/>
                  <a:gd name="connsiteX62" fmla="*/ 589580 w 646932"/>
                  <a:gd name="connsiteY62" fmla="*/ 4736 h 1640205"/>
                  <a:gd name="connsiteX63" fmla="*/ 603268 w 646932"/>
                  <a:gd name="connsiteY63" fmla="*/ 0 h 1640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46932" h="1640205">
                    <a:moveTo>
                      <a:pt x="603268" y="0"/>
                    </a:moveTo>
                    <a:cubicBezTo>
                      <a:pt x="603268" y="0"/>
                      <a:pt x="605224" y="13260"/>
                      <a:pt x="608157" y="37885"/>
                    </a:cubicBezTo>
                    <a:cubicBezTo>
                      <a:pt x="611091" y="62510"/>
                      <a:pt x="615979" y="98501"/>
                      <a:pt x="620868" y="143964"/>
                    </a:cubicBezTo>
                    <a:cubicBezTo>
                      <a:pt x="630646" y="234888"/>
                      <a:pt x="641401" y="366539"/>
                      <a:pt x="645312" y="523762"/>
                    </a:cubicBezTo>
                    <a:cubicBezTo>
                      <a:pt x="649223" y="680986"/>
                      <a:pt x="647267" y="864728"/>
                      <a:pt x="625757" y="1060784"/>
                    </a:cubicBezTo>
                    <a:cubicBezTo>
                      <a:pt x="615002" y="1159286"/>
                      <a:pt x="599358" y="1259681"/>
                      <a:pt x="571981" y="1361024"/>
                    </a:cubicBezTo>
                    <a:cubicBezTo>
                      <a:pt x="558292" y="1411222"/>
                      <a:pt x="540693" y="1462367"/>
                      <a:pt x="516249" y="1511618"/>
                    </a:cubicBezTo>
                    <a:cubicBezTo>
                      <a:pt x="503539" y="1536243"/>
                      <a:pt x="488872" y="1559921"/>
                      <a:pt x="470295" y="1582652"/>
                    </a:cubicBezTo>
                    <a:cubicBezTo>
                      <a:pt x="460518" y="1593071"/>
                      <a:pt x="449763" y="1604436"/>
                      <a:pt x="437052" y="1612960"/>
                    </a:cubicBezTo>
                    <a:cubicBezTo>
                      <a:pt x="424341" y="1622431"/>
                      <a:pt x="409675" y="1630009"/>
                      <a:pt x="394031" y="1634745"/>
                    </a:cubicBezTo>
                    <a:cubicBezTo>
                      <a:pt x="378387" y="1639480"/>
                      <a:pt x="360788" y="1641374"/>
                      <a:pt x="344166" y="1639480"/>
                    </a:cubicBezTo>
                    <a:cubicBezTo>
                      <a:pt x="340255" y="1639480"/>
                      <a:pt x="336344" y="1638532"/>
                      <a:pt x="331455" y="1637586"/>
                    </a:cubicBezTo>
                    <a:cubicBezTo>
                      <a:pt x="327544" y="1636639"/>
                      <a:pt x="322656" y="1635691"/>
                      <a:pt x="318745" y="1633797"/>
                    </a:cubicBezTo>
                    <a:cubicBezTo>
                      <a:pt x="314834" y="1631903"/>
                      <a:pt x="310923" y="1630956"/>
                      <a:pt x="307012" y="1629061"/>
                    </a:cubicBezTo>
                    <a:cubicBezTo>
                      <a:pt x="303101" y="1627167"/>
                      <a:pt x="300168" y="1625273"/>
                      <a:pt x="296257" y="1622431"/>
                    </a:cubicBezTo>
                    <a:lnTo>
                      <a:pt x="291368" y="1619590"/>
                    </a:lnTo>
                    <a:lnTo>
                      <a:pt x="286479" y="1615802"/>
                    </a:lnTo>
                    <a:cubicBezTo>
                      <a:pt x="283546" y="1612960"/>
                      <a:pt x="280613" y="1611066"/>
                      <a:pt x="276702" y="1608224"/>
                    </a:cubicBezTo>
                    <a:lnTo>
                      <a:pt x="268880" y="1599701"/>
                    </a:lnTo>
                    <a:lnTo>
                      <a:pt x="264969" y="1595912"/>
                    </a:lnTo>
                    <a:lnTo>
                      <a:pt x="261058" y="1592123"/>
                    </a:lnTo>
                    <a:cubicBezTo>
                      <a:pt x="256169" y="1586441"/>
                      <a:pt x="251280" y="1580758"/>
                      <a:pt x="247369" y="1575075"/>
                    </a:cubicBezTo>
                    <a:lnTo>
                      <a:pt x="241503" y="1566551"/>
                    </a:lnTo>
                    <a:lnTo>
                      <a:pt x="235637" y="1558027"/>
                    </a:lnTo>
                    <a:cubicBezTo>
                      <a:pt x="206304" y="1510670"/>
                      <a:pt x="186749" y="1460472"/>
                      <a:pt x="171105" y="1410275"/>
                    </a:cubicBezTo>
                    <a:cubicBezTo>
                      <a:pt x="154484" y="1360077"/>
                      <a:pt x="141773" y="1309879"/>
                      <a:pt x="131018" y="1260628"/>
                    </a:cubicBezTo>
                    <a:cubicBezTo>
                      <a:pt x="119285" y="1211378"/>
                      <a:pt x="109507" y="1162127"/>
                      <a:pt x="101686" y="1112876"/>
                    </a:cubicBezTo>
                    <a:cubicBezTo>
                      <a:pt x="84086" y="1016269"/>
                      <a:pt x="71375" y="921556"/>
                      <a:pt x="60620" y="832526"/>
                    </a:cubicBezTo>
                    <a:cubicBezTo>
                      <a:pt x="49865" y="743496"/>
                      <a:pt x="41065" y="658255"/>
                      <a:pt x="34221" y="580590"/>
                    </a:cubicBezTo>
                    <a:cubicBezTo>
                      <a:pt x="20533" y="424314"/>
                      <a:pt x="11733" y="293610"/>
                      <a:pt x="6844" y="202686"/>
                    </a:cubicBezTo>
                    <a:cubicBezTo>
                      <a:pt x="3911" y="157223"/>
                      <a:pt x="2933" y="121232"/>
                      <a:pt x="1956" y="96607"/>
                    </a:cubicBezTo>
                    <a:cubicBezTo>
                      <a:pt x="978" y="71982"/>
                      <a:pt x="0" y="58722"/>
                      <a:pt x="0" y="58722"/>
                    </a:cubicBezTo>
                    <a:lnTo>
                      <a:pt x="16621" y="58722"/>
                    </a:lnTo>
                    <a:cubicBezTo>
                      <a:pt x="16621" y="58722"/>
                      <a:pt x="18577" y="110814"/>
                      <a:pt x="23466" y="201738"/>
                    </a:cubicBezTo>
                    <a:cubicBezTo>
                      <a:pt x="28355" y="292663"/>
                      <a:pt x="37154" y="423366"/>
                      <a:pt x="50843" y="579643"/>
                    </a:cubicBezTo>
                    <a:cubicBezTo>
                      <a:pt x="57687" y="657307"/>
                      <a:pt x="66487" y="742549"/>
                      <a:pt x="77242" y="831579"/>
                    </a:cubicBezTo>
                    <a:cubicBezTo>
                      <a:pt x="87997" y="920609"/>
                      <a:pt x="101686" y="1014375"/>
                      <a:pt x="118307" y="1110982"/>
                    </a:cubicBezTo>
                    <a:cubicBezTo>
                      <a:pt x="127107" y="1159286"/>
                      <a:pt x="136884" y="1208536"/>
                      <a:pt x="147639" y="1257787"/>
                    </a:cubicBezTo>
                    <a:cubicBezTo>
                      <a:pt x="159373" y="1307038"/>
                      <a:pt x="172083" y="1356288"/>
                      <a:pt x="187727" y="1405539"/>
                    </a:cubicBezTo>
                    <a:cubicBezTo>
                      <a:pt x="204349" y="1454790"/>
                      <a:pt x="222926" y="1504040"/>
                      <a:pt x="251280" y="1549503"/>
                    </a:cubicBezTo>
                    <a:lnTo>
                      <a:pt x="257147" y="1558027"/>
                    </a:lnTo>
                    <a:lnTo>
                      <a:pt x="263013" y="1566551"/>
                    </a:lnTo>
                    <a:cubicBezTo>
                      <a:pt x="266924" y="1572234"/>
                      <a:pt x="270835" y="1576970"/>
                      <a:pt x="275724" y="1582652"/>
                    </a:cubicBezTo>
                    <a:lnTo>
                      <a:pt x="278657" y="1586441"/>
                    </a:lnTo>
                    <a:lnTo>
                      <a:pt x="282568" y="1590229"/>
                    </a:lnTo>
                    <a:lnTo>
                      <a:pt x="290390" y="1597807"/>
                    </a:lnTo>
                    <a:cubicBezTo>
                      <a:pt x="293323" y="1599701"/>
                      <a:pt x="296257" y="1602542"/>
                      <a:pt x="298212" y="1604436"/>
                    </a:cubicBezTo>
                    <a:lnTo>
                      <a:pt x="302123" y="1607278"/>
                    </a:lnTo>
                    <a:lnTo>
                      <a:pt x="307012" y="1610119"/>
                    </a:lnTo>
                    <a:cubicBezTo>
                      <a:pt x="309945" y="1612013"/>
                      <a:pt x="312878" y="1613908"/>
                      <a:pt x="316790" y="1615802"/>
                    </a:cubicBezTo>
                    <a:lnTo>
                      <a:pt x="326567" y="1619590"/>
                    </a:lnTo>
                    <a:cubicBezTo>
                      <a:pt x="330478" y="1620537"/>
                      <a:pt x="333411" y="1621485"/>
                      <a:pt x="337322" y="1622431"/>
                    </a:cubicBezTo>
                    <a:cubicBezTo>
                      <a:pt x="341233" y="1623379"/>
                      <a:pt x="344166" y="1623379"/>
                      <a:pt x="348077" y="1624326"/>
                    </a:cubicBezTo>
                    <a:cubicBezTo>
                      <a:pt x="362743" y="1625273"/>
                      <a:pt x="377410" y="1624326"/>
                      <a:pt x="391098" y="1619590"/>
                    </a:cubicBezTo>
                    <a:cubicBezTo>
                      <a:pt x="404786" y="1614854"/>
                      <a:pt x="417497" y="1608224"/>
                      <a:pt x="429230" y="1600648"/>
                    </a:cubicBezTo>
                    <a:cubicBezTo>
                      <a:pt x="440963" y="1592123"/>
                      <a:pt x="450740" y="1582652"/>
                      <a:pt x="459540" y="1572234"/>
                    </a:cubicBezTo>
                    <a:cubicBezTo>
                      <a:pt x="477140" y="1551397"/>
                      <a:pt x="491806" y="1528666"/>
                      <a:pt x="503539" y="1504988"/>
                    </a:cubicBezTo>
                    <a:cubicBezTo>
                      <a:pt x="527982" y="1457631"/>
                      <a:pt x="544604" y="1407434"/>
                      <a:pt x="558292" y="1358182"/>
                    </a:cubicBezTo>
                    <a:cubicBezTo>
                      <a:pt x="585669" y="1257787"/>
                      <a:pt x="600335" y="1157391"/>
                      <a:pt x="612068" y="1059837"/>
                    </a:cubicBezTo>
                    <a:cubicBezTo>
                      <a:pt x="633579" y="864728"/>
                      <a:pt x="635534" y="680986"/>
                      <a:pt x="631623" y="524709"/>
                    </a:cubicBezTo>
                    <a:cubicBezTo>
                      <a:pt x="627712" y="367486"/>
                      <a:pt x="616957" y="237729"/>
                      <a:pt x="607180" y="146805"/>
                    </a:cubicBezTo>
                    <a:cubicBezTo>
                      <a:pt x="602291" y="101343"/>
                      <a:pt x="597402" y="65352"/>
                      <a:pt x="594469" y="41674"/>
                    </a:cubicBezTo>
                    <a:cubicBezTo>
                      <a:pt x="591536" y="17048"/>
                      <a:pt x="589580" y="4736"/>
                      <a:pt x="589580" y="4736"/>
                    </a:cubicBezTo>
                    <a:lnTo>
                      <a:pt x="603268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270" name="Graphic 25">
                <a:extLst>
                  <a:ext uri="{FF2B5EF4-FFF2-40B4-BE49-F238E27FC236}">
                    <a16:creationId xmlns:a16="http://schemas.microsoft.com/office/drawing/2014/main" id="{06D054CF-D7EF-86E9-398C-86C89E80A032}"/>
                  </a:ext>
                </a:extLst>
              </p:cNvPr>
              <p:cNvGrpSpPr/>
              <p:nvPr/>
            </p:nvGrpSpPr>
            <p:grpSpPr>
              <a:xfrm>
                <a:off x="4085248" y="689429"/>
                <a:ext cx="150986" cy="602294"/>
                <a:chOff x="4085248" y="689429"/>
                <a:chExt cx="150986" cy="602294"/>
              </a:xfrm>
            </p:grpSpPr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867256CF-21DE-21BA-C5AF-967565030BEC}"/>
                    </a:ext>
                  </a:extLst>
                </p:cNvPr>
                <p:cNvSpPr/>
                <p:nvPr/>
              </p:nvSpPr>
              <p:spPr>
                <a:xfrm>
                  <a:off x="4143669" y="689429"/>
                  <a:ext cx="72447" cy="33633"/>
                </a:xfrm>
                <a:custGeom>
                  <a:avLst/>
                  <a:gdLst>
                    <a:gd name="connsiteX0" fmla="*/ 34221 w 72447"/>
                    <a:gd name="connsiteY0" fmla="*/ 32123 h 33633"/>
                    <a:gd name="connsiteX1" fmla="*/ 71375 w 72447"/>
                    <a:gd name="connsiteY1" fmla="*/ 17917 h 33633"/>
                    <a:gd name="connsiteX2" fmla="*/ 69420 w 72447"/>
                    <a:gd name="connsiteY2" fmla="*/ 11287 h 33633"/>
                    <a:gd name="connsiteX3" fmla="*/ 0 w 72447"/>
                    <a:gd name="connsiteY3" fmla="*/ 20758 h 33633"/>
                    <a:gd name="connsiteX4" fmla="*/ 0 w 72447"/>
                    <a:gd name="connsiteY4" fmla="*/ 22652 h 33633"/>
                    <a:gd name="connsiteX5" fmla="*/ 2933 w 72447"/>
                    <a:gd name="connsiteY5" fmla="*/ 27388 h 33633"/>
                    <a:gd name="connsiteX6" fmla="*/ 34221 w 72447"/>
                    <a:gd name="connsiteY6" fmla="*/ 32123 h 33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3633">
                      <a:moveTo>
                        <a:pt x="34221" y="32123"/>
                      </a:moveTo>
                      <a:cubicBezTo>
                        <a:pt x="46932" y="29282"/>
                        <a:pt x="61598" y="25493"/>
                        <a:pt x="71375" y="17917"/>
                      </a:cubicBezTo>
                      <a:cubicBezTo>
                        <a:pt x="74308" y="16022"/>
                        <a:pt x="70397" y="12234"/>
                        <a:pt x="69420" y="11287"/>
                      </a:cubicBezTo>
                      <a:cubicBezTo>
                        <a:pt x="50843" y="-6709"/>
                        <a:pt x="9777" y="-2920"/>
                        <a:pt x="0" y="20758"/>
                      </a:cubicBezTo>
                      <a:cubicBezTo>
                        <a:pt x="0" y="21705"/>
                        <a:pt x="0" y="21705"/>
                        <a:pt x="0" y="22652"/>
                      </a:cubicBezTo>
                      <a:cubicBezTo>
                        <a:pt x="0" y="24546"/>
                        <a:pt x="978" y="26441"/>
                        <a:pt x="2933" y="27388"/>
                      </a:cubicBezTo>
                      <a:cubicBezTo>
                        <a:pt x="12711" y="34018"/>
                        <a:pt x="22488" y="34965"/>
                        <a:pt x="34221" y="3212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053E3FBD-6769-21C3-9807-E402F84E5D2F}"/>
                    </a:ext>
                  </a:extLst>
                </p:cNvPr>
                <p:cNvSpPr/>
                <p:nvPr/>
              </p:nvSpPr>
              <p:spPr>
                <a:xfrm>
                  <a:off x="4163061" y="806794"/>
                  <a:ext cx="49049" cy="58721"/>
                </a:xfrm>
                <a:custGeom>
                  <a:avLst/>
                  <a:gdLst>
                    <a:gd name="connsiteX0" fmla="*/ 29495 w 49049"/>
                    <a:gd name="connsiteY0" fmla="*/ 44515 h 58721"/>
                    <a:gd name="connsiteX1" fmla="*/ 49050 w 49049"/>
                    <a:gd name="connsiteY1" fmla="*/ 0 h 58721"/>
                    <a:gd name="connsiteX2" fmla="*/ 163 w 49049"/>
                    <a:gd name="connsiteY2" fmla="*/ 57775 h 58721"/>
                    <a:gd name="connsiteX3" fmla="*/ 1140 w 49049"/>
                    <a:gd name="connsiteY3" fmla="*/ 58722 h 58721"/>
                    <a:gd name="connsiteX4" fmla="*/ 29495 w 49049"/>
                    <a:gd name="connsiteY4" fmla="*/ 44515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049" h="58721">
                      <a:moveTo>
                        <a:pt x="29495" y="44515"/>
                      </a:moveTo>
                      <a:cubicBezTo>
                        <a:pt x="41228" y="31255"/>
                        <a:pt x="48072" y="16101"/>
                        <a:pt x="49050" y="0"/>
                      </a:cubicBezTo>
                      <a:cubicBezTo>
                        <a:pt x="13851" y="947"/>
                        <a:pt x="-1793" y="31255"/>
                        <a:pt x="163" y="57775"/>
                      </a:cubicBezTo>
                      <a:cubicBezTo>
                        <a:pt x="163" y="57775"/>
                        <a:pt x="1140" y="58722"/>
                        <a:pt x="1140" y="58722"/>
                      </a:cubicBezTo>
                      <a:cubicBezTo>
                        <a:pt x="12873" y="55881"/>
                        <a:pt x="22651" y="52092"/>
                        <a:pt x="29495" y="4451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52F5830C-52DE-FCB2-A6DC-3C6429721822}"/>
                    </a:ext>
                  </a:extLst>
                </p:cNvPr>
                <p:cNvSpPr/>
                <p:nvPr/>
              </p:nvSpPr>
              <p:spPr>
                <a:xfrm>
                  <a:off x="4085248" y="740271"/>
                  <a:ext cx="62321" cy="58194"/>
                </a:xfrm>
                <a:custGeom>
                  <a:avLst/>
                  <a:gdLst>
                    <a:gd name="connsiteX0" fmla="*/ 58420 w 62321"/>
                    <a:gd name="connsiteY0" fmla="*/ 40950 h 58194"/>
                    <a:gd name="connsiteX1" fmla="*/ 50598 w 62321"/>
                    <a:gd name="connsiteY1" fmla="*/ 30532 h 58194"/>
                    <a:gd name="connsiteX2" fmla="*/ 34954 w 62321"/>
                    <a:gd name="connsiteY2" fmla="*/ 11589 h 58194"/>
                    <a:gd name="connsiteX3" fmla="*/ 733 w 62321"/>
                    <a:gd name="connsiteY3" fmla="*/ 3065 h 58194"/>
                    <a:gd name="connsiteX4" fmla="*/ 733 w 62321"/>
                    <a:gd name="connsiteY4" fmla="*/ 7801 h 58194"/>
                    <a:gd name="connsiteX5" fmla="*/ 50598 w 62321"/>
                    <a:gd name="connsiteY5" fmla="*/ 57999 h 58194"/>
                    <a:gd name="connsiteX6" fmla="*/ 58420 w 62321"/>
                    <a:gd name="connsiteY6" fmla="*/ 40950 h 58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321" h="58194">
                      <a:moveTo>
                        <a:pt x="58420" y="40950"/>
                      </a:moveTo>
                      <a:cubicBezTo>
                        <a:pt x="56465" y="37162"/>
                        <a:pt x="53532" y="33373"/>
                        <a:pt x="50598" y="30532"/>
                      </a:cubicBezTo>
                      <a:cubicBezTo>
                        <a:pt x="46688" y="22955"/>
                        <a:pt x="39843" y="16325"/>
                        <a:pt x="34954" y="11589"/>
                      </a:cubicBezTo>
                      <a:cubicBezTo>
                        <a:pt x="28110" y="5907"/>
                        <a:pt x="9533" y="-5459"/>
                        <a:pt x="733" y="3065"/>
                      </a:cubicBezTo>
                      <a:cubicBezTo>
                        <a:pt x="-244" y="4012"/>
                        <a:pt x="-244" y="6854"/>
                        <a:pt x="733" y="7801"/>
                      </a:cubicBezTo>
                      <a:cubicBezTo>
                        <a:pt x="10511" y="24849"/>
                        <a:pt x="21266" y="52316"/>
                        <a:pt x="50598" y="57999"/>
                      </a:cubicBezTo>
                      <a:cubicBezTo>
                        <a:pt x="66242" y="59893"/>
                        <a:pt x="63309" y="47580"/>
                        <a:pt x="58420" y="4095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095FD46E-2E47-D7F1-BF4B-74A1B93431B4}"/>
                    </a:ext>
                  </a:extLst>
                </p:cNvPr>
                <p:cNvSpPr/>
                <p:nvPr/>
              </p:nvSpPr>
              <p:spPr>
                <a:xfrm>
                  <a:off x="4098244" y="917608"/>
                  <a:ext cx="54224" cy="55880"/>
                </a:xfrm>
                <a:custGeom>
                  <a:avLst/>
                  <a:gdLst>
                    <a:gd name="connsiteX0" fmla="*/ 25870 w 54224"/>
                    <a:gd name="connsiteY0" fmla="*/ 48304 h 55880"/>
                    <a:gd name="connsiteX1" fmla="*/ 54225 w 54224"/>
                    <a:gd name="connsiteY1" fmla="*/ 55881 h 55880"/>
                    <a:gd name="connsiteX2" fmla="*/ 1426 w 54224"/>
                    <a:gd name="connsiteY2" fmla="*/ 0 h 55880"/>
                    <a:gd name="connsiteX3" fmla="*/ 1426 w 54224"/>
                    <a:gd name="connsiteY3" fmla="*/ 0 h 55880"/>
                    <a:gd name="connsiteX4" fmla="*/ 16093 w 54224"/>
                    <a:gd name="connsiteY4" fmla="*/ 36938 h 55880"/>
                    <a:gd name="connsiteX5" fmla="*/ 25870 w 54224"/>
                    <a:gd name="connsiteY5" fmla="*/ 48304 h 5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5880">
                      <a:moveTo>
                        <a:pt x="25870" y="48304"/>
                      </a:moveTo>
                      <a:cubicBezTo>
                        <a:pt x="34670" y="51145"/>
                        <a:pt x="44447" y="53986"/>
                        <a:pt x="54225" y="55881"/>
                      </a:cubicBezTo>
                      <a:cubicBezTo>
                        <a:pt x="49336" y="31255"/>
                        <a:pt x="30759" y="11366"/>
                        <a:pt x="1426" y="0"/>
                      </a:cubicBezTo>
                      <a:cubicBezTo>
                        <a:pt x="1426" y="0"/>
                        <a:pt x="1426" y="0"/>
                        <a:pt x="1426" y="0"/>
                      </a:cubicBezTo>
                      <a:cubicBezTo>
                        <a:pt x="-4440" y="11366"/>
                        <a:pt x="9248" y="28414"/>
                        <a:pt x="16093" y="36938"/>
                      </a:cubicBezTo>
                      <a:cubicBezTo>
                        <a:pt x="19026" y="40727"/>
                        <a:pt x="21959" y="44515"/>
                        <a:pt x="25870" y="4830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CD40292C-2A2D-C16C-E186-FD6CAD9BE5D3}"/>
                    </a:ext>
                  </a:extLst>
                </p:cNvPr>
                <p:cNvSpPr/>
                <p:nvPr/>
              </p:nvSpPr>
              <p:spPr>
                <a:xfrm>
                  <a:off x="4165179" y="1007411"/>
                  <a:ext cx="71055" cy="33928"/>
                </a:xfrm>
                <a:custGeom>
                  <a:avLst/>
                  <a:gdLst>
                    <a:gd name="connsiteX0" fmla="*/ 33243 w 71055"/>
                    <a:gd name="connsiteY0" fmla="*/ 32377 h 33928"/>
                    <a:gd name="connsiteX1" fmla="*/ 70398 w 71055"/>
                    <a:gd name="connsiteY1" fmla="*/ 17223 h 33928"/>
                    <a:gd name="connsiteX2" fmla="*/ 68442 w 71055"/>
                    <a:gd name="connsiteY2" fmla="*/ 10593 h 33928"/>
                    <a:gd name="connsiteX3" fmla="*/ 0 w 71055"/>
                    <a:gd name="connsiteY3" fmla="*/ 21958 h 33928"/>
                    <a:gd name="connsiteX4" fmla="*/ 0 w 71055"/>
                    <a:gd name="connsiteY4" fmla="*/ 23852 h 33928"/>
                    <a:gd name="connsiteX5" fmla="*/ 2933 w 71055"/>
                    <a:gd name="connsiteY5" fmla="*/ 28588 h 33928"/>
                    <a:gd name="connsiteX6" fmla="*/ 33243 w 71055"/>
                    <a:gd name="connsiteY6" fmla="*/ 32377 h 33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55" h="33928">
                      <a:moveTo>
                        <a:pt x="33243" y="32377"/>
                      </a:moveTo>
                      <a:cubicBezTo>
                        <a:pt x="45954" y="29535"/>
                        <a:pt x="60620" y="24800"/>
                        <a:pt x="70398" y="17223"/>
                      </a:cubicBezTo>
                      <a:cubicBezTo>
                        <a:pt x="72353" y="15328"/>
                        <a:pt x="69420" y="11540"/>
                        <a:pt x="68442" y="10593"/>
                      </a:cubicBezTo>
                      <a:cubicBezTo>
                        <a:pt x="48887" y="-7403"/>
                        <a:pt x="8800" y="-1720"/>
                        <a:pt x="0" y="21958"/>
                      </a:cubicBezTo>
                      <a:cubicBezTo>
                        <a:pt x="0" y="22905"/>
                        <a:pt x="0" y="22905"/>
                        <a:pt x="0" y="23852"/>
                      </a:cubicBezTo>
                      <a:cubicBezTo>
                        <a:pt x="0" y="25747"/>
                        <a:pt x="978" y="27641"/>
                        <a:pt x="2933" y="28588"/>
                      </a:cubicBezTo>
                      <a:cubicBezTo>
                        <a:pt x="11733" y="34271"/>
                        <a:pt x="21511" y="35218"/>
                        <a:pt x="33243" y="323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E230E80F-7457-D155-5967-3AC7D6ECAA18}"/>
                    </a:ext>
                  </a:extLst>
                </p:cNvPr>
                <p:cNvSpPr/>
                <p:nvPr/>
              </p:nvSpPr>
              <p:spPr>
                <a:xfrm>
                  <a:off x="4188280" y="1124082"/>
                  <a:ext cx="47296" cy="60616"/>
                </a:xfrm>
                <a:custGeom>
                  <a:avLst/>
                  <a:gdLst>
                    <a:gd name="connsiteX0" fmla="*/ 28720 w 47296"/>
                    <a:gd name="connsiteY0" fmla="*/ 44515 h 60616"/>
                    <a:gd name="connsiteX1" fmla="*/ 47297 w 47296"/>
                    <a:gd name="connsiteY1" fmla="*/ 0 h 60616"/>
                    <a:gd name="connsiteX2" fmla="*/ 365 w 47296"/>
                    <a:gd name="connsiteY2" fmla="*/ 59669 h 60616"/>
                    <a:gd name="connsiteX3" fmla="*/ 1343 w 47296"/>
                    <a:gd name="connsiteY3" fmla="*/ 60616 h 60616"/>
                    <a:gd name="connsiteX4" fmla="*/ 28720 w 47296"/>
                    <a:gd name="connsiteY4" fmla="*/ 44515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296" h="60616">
                      <a:moveTo>
                        <a:pt x="28720" y="44515"/>
                      </a:moveTo>
                      <a:cubicBezTo>
                        <a:pt x="40452" y="31255"/>
                        <a:pt x="46319" y="15154"/>
                        <a:pt x="47297" y="0"/>
                      </a:cubicBezTo>
                      <a:cubicBezTo>
                        <a:pt x="12098" y="1894"/>
                        <a:pt x="-2568" y="32202"/>
                        <a:pt x="365" y="59669"/>
                      </a:cubicBezTo>
                      <a:cubicBezTo>
                        <a:pt x="365" y="59669"/>
                        <a:pt x="1343" y="60616"/>
                        <a:pt x="1343" y="60616"/>
                      </a:cubicBezTo>
                      <a:cubicBezTo>
                        <a:pt x="12098" y="55881"/>
                        <a:pt x="21875" y="52092"/>
                        <a:pt x="28720" y="4451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A390D6EE-D9DD-6F89-1622-3A494499D23D}"/>
                    </a:ext>
                  </a:extLst>
                </p:cNvPr>
                <p:cNvSpPr/>
                <p:nvPr/>
              </p:nvSpPr>
              <p:spPr>
                <a:xfrm>
                  <a:off x="4106759" y="1058880"/>
                  <a:ext cx="62986" cy="57123"/>
                </a:xfrm>
                <a:custGeom>
                  <a:avLst/>
                  <a:gdLst>
                    <a:gd name="connsiteX0" fmla="*/ 59398 w 62986"/>
                    <a:gd name="connsiteY0" fmla="*/ 40576 h 57123"/>
                    <a:gd name="connsiteX1" fmla="*/ 51576 w 62986"/>
                    <a:gd name="connsiteY1" fmla="*/ 30158 h 57123"/>
                    <a:gd name="connsiteX2" fmla="*/ 34954 w 62986"/>
                    <a:gd name="connsiteY2" fmla="*/ 11215 h 57123"/>
                    <a:gd name="connsiteX3" fmla="*/ 733 w 62986"/>
                    <a:gd name="connsiteY3" fmla="*/ 3638 h 57123"/>
                    <a:gd name="connsiteX4" fmla="*/ 733 w 62986"/>
                    <a:gd name="connsiteY4" fmla="*/ 8374 h 57123"/>
                    <a:gd name="connsiteX5" fmla="*/ 52554 w 62986"/>
                    <a:gd name="connsiteY5" fmla="*/ 56677 h 57123"/>
                    <a:gd name="connsiteX6" fmla="*/ 59398 w 62986"/>
                    <a:gd name="connsiteY6" fmla="*/ 40576 h 5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986" h="57123">
                      <a:moveTo>
                        <a:pt x="59398" y="40576"/>
                      </a:moveTo>
                      <a:cubicBezTo>
                        <a:pt x="57442" y="36787"/>
                        <a:pt x="54509" y="32999"/>
                        <a:pt x="51576" y="30158"/>
                      </a:cubicBezTo>
                      <a:cubicBezTo>
                        <a:pt x="47665" y="22580"/>
                        <a:pt x="40821" y="15951"/>
                        <a:pt x="34954" y="11215"/>
                      </a:cubicBezTo>
                      <a:cubicBezTo>
                        <a:pt x="28110" y="5532"/>
                        <a:pt x="8555" y="-5833"/>
                        <a:pt x="733" y="3638"/>
                      </a:cubicBezTo>
                      <a:cubicBezTo>
                        <a:pt x="-244" y="5532"/>
                        <a:pt x="-244" y="7426"/>
                        <a:pt x="733" y="8374"/>
                      </a:cubicBezTo>
                      <a:cubicBezTo>
                        <a:pt x="10511" y="25422"/>
                        <a:pt x="23222" y="51941"/>
                        <a:pt x="52554" y="56677"/>
                      </a:cubicBezTo>
                      <a:cubicBezTo>
                        <a:pt x="67220" y="59519"/>
                        <a:pt x="63309" y="48153"/>
                        <a:pt x="59398" y="4057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8" name="Freeform: Shape 277">
                  <a:extLst>
                    <a:ext uri="{FF2B5EF4-FFF2-40B4-BE49-F238E27FC236}">
                      <a16:creationId xmlns:a16="http://schemas.microsoft.com/office/drawing/2014/main" id="{9822C064-D0EC-FEA8-6785-891F66784ED7}"/>
                    </a:ext>
                  </a:extLst>
                </p:cNvPr>
                <p:cNvSpPr/>
                <p:nvPr/>
              </p:nvSpPr>
              <p:spPr>
                <a:xfrm>
                  <a:off x="4123736" y="1237737"/>
                  <a:ext cx="56108" cy="53986"/>
                </a:xfrm>
                <a:custGeom>
                  <a:avLst/>
                  <a:gdLst>
                    <a:gd name="connsiteX0" fmla="*/ 27754 w 56108"/>
                    <a:gd name="connsiteY0" fmla="*/ 47356 h 53986"/>
                    <a:gd name="connsiteX1" fmla="*/ 56109 w 56108"/>
                    <a:gd name="connsiteY1" fmla="*/ 53986 h 53986"/>
                    <a:gd name="connsiteX2" fmla="*/ 1355 w 56108"/>
                    <a:gd name="connsiteY2" fmla="*/ 0 h 53986"/>
                    <a:gd name="connsiteX3" fmla="*/ 1355 w 56108"/>
                    <a:gd name="connsiteY3" fmla="*/ 0 h 53986"/>
                    <a:gd name="connsiteX4" fmla="*/ 16999 w 56108"/>
                    <a:gd name="connsiteY4" fmla="*/ 36938 h 53986"/>
                    <a:gd name="connsiteX5" fmla="*/ 27754 w 56108"/>
                    <a:gd name="connsiteY5" fmla="*/ 47356 h 53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08" h="53986">
                      <a:moveTo>
                        <a:pt x="27754" y="47356"/>
                      </a:moveTo>
                      <a:cubicBezTo>
                        <a:pt x="37532" y="50198"/>
                        <a:pt x="46332" y="52092"/>
                        <a:pt x="56109" y="53986"/>
                      </a:cubicBezTo>
                      <a:cubicBezTo>
                        <a:pt x="50242" y="29361"/>
                        <a:pt x="30688" y="10418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1365"/>
                        <a:pt x="10155" y="27467"/>
                        <a:pt x="16999" y="36938"/>
                      </a:cubicBezTo>
                      <a:cubicBezTo>
                        <a:pt x="20910" y="40727"/>
                        <a:pt x="23844" y="44515"/>
                        <a:pt x="27754" y="4735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79" name="Graphic 25">
                <a:extLst>
                  <a:ext uri="{FF2B5EF4-FFF2-40B4-BE49-F238E27FC236}">
                    <a16:creationId xmlns:a16="http://schemas.microsoft.com/office/drawing/2014/main" id="{BDCDB585-C71E-CFDB-0622-2D7C34033E3D}"/>
                  </a:ext>
                </a:extLst>
              </p:cNvPr>
              <p:cNvGrpSpPr/>
              <p:nvPr/>
            </p:nvGrpSpPr>
            <p:grpSpPr>
              <a:xfrm>
                <a:off x="4154668" y="1458695"/>
                <a:ext cx="192550" cy="596835"/>
                <a:chOff x="4154668" y="1458695"/>
                <a:chExt cx="192550" cy="596835"/>
              </a:xfrm>
            </p:grpSpPr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1D9CB332-BD7D-3286-A224-8E43F42F1DA3}"/>
                    </a:ext>
                  </a:extLst>
                </p:cNvPr>
                <p:cNvSpPr/>
                <p:nvPr/>
              </p:nvSpPr>
              <p:spPr>
                <a:xfrm>
                  <a:off x="4210155" y="1458695"/>
                  <a:ext cx="72020" cy="35039"/>
                </a:xfrm>
                <a:custGeom>
                  <a:avLst/>
                  <a:gdLst>
                    <a:gd name="connsiteX0" fmla="*/ 35199 w 72020"/>
                    <a:gd name="connsiteY0" fmla="*/ 32873 h 35039"/>
                    <a:gd name="connsiteX1" fmla="*/ 71375 w 72020"/>
                    <a:gd name="connsiteY1" fmla="*/ 15824 h 35039"/>
                    <a:gd name="connsiteX2" fmla="*/ 68442 w 72020"/>
                    <a:gd name="connsiteY2" fmla="*/ 9194 h 35039"/>
                    <a:gd name="connsiteX3" fmla="*/ 0 w 72020"/>
                    <a:gd name="connsiteY3" fmla="*/ 24348 h 35039"/>
                    <a:gd name="connsiteX4" fmla="*/ 0 w 72020"/>
                    <a:gd name="connsiteY4" fmla="*/ 26243 h 35039"/>
                    <a:gd name="connsiteX5" fmla="*/ 2933 w 72020"/>
                    <a:gd name="connsiteY5" fmla="*/ 30031 h 35039"/>
                    <a:gd name="connsiteX6" fmla="*/ 35199 w 72020"/>
                    <a:gd name="connsiteY6" fmla="*/ 32873 h 35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20" h="35039">
                      <a:moveTo>
                        <a:pt x="35199" y="32873"/>
                      </a:moveTo>
                      <a:cubicBezTo>
                        <a:pt x="47909" y="29084"/>
                        <a:pt x="62576" y="23402"/>
                        <a:pt x="71375" y="15824"/>
                      </a:cubicBezTo>
                      <a:cubicBezTo>
                        <a:pt x="73331" y="13930"/>
                        <a:pt x="70397" y="11089"/>
                        <a:pt x="68442" y="9194"/>
                      </a:cubicBezTo>
                      <a:cubicBezTo>
                        <a:pt x="47909" y="-7854"/>
                        <a:pt x="7822" y="-277"/>
                        <a:pt x="0" y="24348"/>
                      </a:cubicBezTo>
                      <a:cubicBezTo>
                        <a:pt x="0" y="25295"/>
                        <a:pt x="0" y="25295"/>
                        <a:pt x="0" y="26243"/>
                      </a:cubicBezTo>
                      <a:cubicBezTo>
                        <a:pt x="0" y="28137"/>
                        <a:pt x="1956" y="29084"/>
                        <a:pt x="2933" y="30031"/>
                      </a:cubicBezTo>
                      <a:cubicBezTo>
                        <a:pt x="13688" y="36661"/>
                        <a:pt x="23466" y="35714"/>
                        <a:pt x="35199" y="3287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B2BC6A19-E808-890F-0EE9-C3E31360E8EF}"/>
                    </a:ext>
                  </a:extLst>
                </p:cNvPr>
                <p:cNvSpPr/>
                <p:nvPr/>
              </p:nvSpPr>
              <p:spPr>
                <a:xfrm>
                  <a:off x="4243370" y="1573021"/>
                  <a:ext cx="44026" cy="63457"/>
                </a:xfrm>
                <a:custGeom>
                  <a:avLst/>
                  <a:gdLst>
                    <a:gd name="connsiteX0" fmla="*/ 28382 w 44026"/>
                    <a:gd name="connsiteY0" fmla="*/ 45462 h 63457"/>
                    <a:gd name="connsiteX1" fmla="*/ 44026 w 44026"/>
                    <a:gd name="connsiteY1" fmla="*/ 0 h 63457"/>
                    <a:gd name="connsiteX2" fmla="*/ 1006 w 44026"/>
                    <a:gd name="connsiteY2" fmla="*/ 62510 h 63457"/>
                    <a:gd name="connsiteX3" fmla="*/ 1984 w 44026"/>
                    <a:gd name="connsiteY3" fmla="*/ 63457 h 63457"/>
                    <a:gd name="connsiteX4" fmla="*/ 28382 w 44026"/>
                    <a:gd name="connsiteY4" fmla="*/ 45462 h 63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26" h="63457">
                      <a:moveTo>
                        <a:pt x="28382" y="45462"/>
                      </a:moveTo>
                      <a:cubicBezTo>
                        <a:pt x="39138" y="31255"/>
                        <a:pt x="44026" y="15154"/>
                        <a:pt x="44026" y="0"/>
                      </a:cubicBezTo>
                      <a:cubicBezTo>
                        <a:pt x="8828" y="3789"/>
                        <a:pt x="-3883" y="35044"/>
                        <a:pt x="1006" y="62510"/>
                      </a:cubicBezTo>
                      <a:cubicBezTo>
                        <a:pt x="1006" y="62510"/>
                        <a:pt x="1984" y="63457"/>
                        <a:pt x="1984" y="63457"/>
                      </a:cubicBezTo>
                      <a:cubicBezTo>
                        <a:pt x="11761" y="58722"/>
                        <a:pt x="21538" y="53039"/>
                        <a:pt x="28382" y="4546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E6503F2C-92A5-3E2B-41DF-7F7E04D2B68F}"/>
                    </a:ext>
                  </a:extLst>
                </p:cNvPr>
                <p:cNvSpPr/>
                <p:nvPr/>
              </p:nvSpPr>
              <p:spPr>
                <a:xfrm>
                  <a:off x="4154668" y="1515010"/>
                  <a:ext cx="65771" cy="54432"/>
                </a:xfrm>
                <a:custGeom>
                  <a:avLst/>
                  <a:gdLst>
                    <a:gd name="connsiteX0" fmla="*/ 61353 w 65771"/>
                    <a:gd name="connsiteY0" fmla="*/ 38122 h 54432"/>
                    <a:gd name="connsiteX1" fmla="*/ 52554 w 65771"/>
                    <a:gd name="connsiteY1" fmla="*/ 27703 h 54432"/>
                    <a:gd name="connsiteX2" fmla="*/ 34954 w 65771"/>
                    <a:gd name="connsiteY2" fmla="*/ 9707 h 54432"/>
                    <a:gd name="connsiteX3" fmla="*/ 733 w 65771"/>
                    <a:gd name="connsiteY3" fmla="*/ 4025 h 54432"/>
                    <a:gd name="connsiteX4" fmla="*/ 733 w 65771"/>
                    <a:gd name="connsiteY4" fmla="*/ 8761 h 54432"/>
                    <a:gd name="connsiteX5" fmla="*/ 55487 w 65771"/>
                    <a:gd name="connsiteY5" fmla="*/ 54223 h 54432"/>
                    <a:gd name="connsiteX6" fmla="*/ 61353 w 65771"/>
                    <a:gd name="connsiteY6" fmla="*/ 38122 h 54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771" h="54432">
                      <a:moveTo>
                        <a:pt x="61353" y="38122"/>
                      </a:moveTo>
                      <a:cubicBezTo>
                        <a:pt x="59398" y="34333"/>
                        <a:pt x="55487" y="31491"/>
                        <a:pt x="52554" y="27703"/>
                      </a:cubicBezTo>
                      <a:cubicBezTo>
                        <a:pt x="47665" y="21073"/>
                        <a:pt x="40821" y="14443"/>
                        <a:pt x="34954" y="9707"/>
                      </a:cubicBezTo>
                      <a:cubicBezTo>
                        <a:pt x="28110" y="4025"/>
                        <a:pt x="7577" y="-5447"/>
                        <a:pt x="733" y="4025"/>
                      </a:cubicBezTo>
                      <a:cubicBezTo>
                        <a:pt x="-244" y="5919"/>
                        <a:pt x="-244" y="7813"/>
                        <a:pt x="733" y="8761"/>
                      </a:cubicBezTo>
                      <a:cubicBezTo>
                        <a:pt x="11488" y="25809"/>
                        <a:pt x="25177" y="51381"/>
                        <a:pt x="55487" y="54223"/>
                      </a:cubicBezTo>
                      <a:cubicBezTo>
                        <a:pt x="70153" y="56117"/>
                        <a:pt x="66242" y="44752"/>
                        <a:pt x="61353" y="3812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744C73EB-6A28-46DA-3F4E-386428779428}"/>
                    </a:ext>
                  </a:extLst>
                </p:cNvPr>
                <p:cNvSpPr/>
                <p:nvPr/>
              </p:nvSpPr>
              <p:spPr>
                <a:xfrm>
                  <a:off x="4184784" y="1694253"/>
                  <a:ext cx="59592" cy="50197"/>
                </a:xfrm>
                <a:custGeom>
                  <a:avLst/>
                  <a:gdLst>
                    <a:gd name="connsiteX0" fmla="*/ 30260 w 59592"/>
                    <a:gd name="connsiteY0" fmla="*/ 45462 h 50197"/>
                    <a:gd name="connsiteX1" fmla="*/ 59592 w 59592"/>
                    <a:gd name="connsiteY1" fmla="*/ 50198 h 50197"/>
                    <a:gd name="connsiteX2" fmla="*/ 928 w 59592"/>
                    <a:gd name="connsiteY2" fmla="*/ 0 h 50197"/>
                    <a:gd name="connsiteX3" fmla="*/ 928 w 59592"/>
                    <a:gd name="connsiteY3" fmla="*/ 0 h 50197"/>
                    <a:gd name="connsiteX4" fmla="*/ 19505 w 59592"/>
                    <a:gd name="connsiteY4" fmla="*/ 35991 h 50197"/>
                    <a:gd name="connsiteX5" fmla="*/ 30260 w 59592"/>
                    <a:gd name="connsiteY5" fmla="*/ 45462 h 5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592" h="50197">
                      <a:moveTo>
                        <a:pt x="30260" y="45462"/>
                      </a:moveTo>
                      <a:cubicBezTo>
                        <a:pt x="40037" y="47356"/>
                        <a:pt x="49815" y="49251"/>
                        <a:pt x="59592" y="50198"/>
                      </a:cubicBezTo>
                      <a:cubicBezTo>
                        <a:pt x="51771" y="26519"/>
                        <a:pt x="31238" y="8524"/>
                        <a:pt x="928" y="0"/>
                      </a:cubicBezTo>
                      <a:cubicBezTo>
                        <a:pt x="928" y="0"/>
                        <a:pt x="928" y="0"/>
                        <a:pt x="928" y="0"/>
                      </a:cubicBezTo>
                      <a:cubicBezTo>
                        <a:pt x="-3961" y="12313"/>
                        <a:pt x="11683" y="27467"/>
                        <a:pt x="19505" y="35991"/>
                      </a:cubicBezTo>
                      <a:cubicBezTo>
                        <a:pt x="22438" y="38832"/>
                        <a:pt x="26349" y="42621"/>
                        <a:pt x="30260" y="4546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E18549F5-49B7-B1EC-7041-D10C8096CCC2}"/>
                    </a:ext>
                  </a:extLst>
                </p:cNvPr>
                <p:cNvSpPr/>
                <p:nvPr/>
              </p:nvSpPr>
              <p:spPr>
                <a:xfrm>
                  <a:off x="4262953" y="1771483"/>
                  <a:ext cx="69960" cy="36552"/>
                </a:xfrm>
                <a:custGeom>
                  <a:avLst/>
                  <a:gdLst>
                    <a:gd name="connsiteX0" fmla="*/ 35199 w 69960"/>
                    <a:gd name="connsiteY0" fmla="*/ 32637 h 36552"/>
                    <a:gd name="connsiteX1" fmla="*/ 69420 w 69960"/>
                    <a:gd name="connsiteY1" fmla="*/ 12747 h 36552"/>
                    <a:gd name="connsiteX2" fmla="*/ 66487 w 69960"/>
                    <a:gd name="connsiteY2" fmla="*/ 7065 h 36552"/>
                    <a:gd name="connsiteX3" fmla="*/ 0 w 69960"/>
                    <a:gd name="connsiteY3" fmla="*/ 26954 h 36552"/>
                    <a:gd name="connsiteX4" fmla="*/ 978 w 69960"/>
                    <a:gd name="connsiteY4" fmla="*/ 28848 h 36552"/>
                    <a:gd name="connsiteX5" fmla="*/ 3911 w 69960"/>
                    <a:gd name="connsiteY5" fmla="*/ 32637 h 36552"/>
                    <a:gd name="connsiteX6" fmla="*/ 35199 w 69960"/>
                    <a:gd name="connsiteY6" fmla="*/ 32637 h 36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960" h="36552">
                      <a:moveTo>
                        <a:pt x="35199" y="32637"/>
                      </a:moveTo>
                      <a:cubicBezTo>
                        <a:pt x="46932" y="27901"/>
                        <a:pt x="61598" y="21272"/>
                        <a:pt x="69420" y="12747"/>
                      </a:cubicBezTo>
                      <a:cubicBezTo>
                        <a:pt x="71376" y="10853"/>
                        <a:pt x="67465" y="8012"/>
                        <a:pt x="66487" y="7065"/>
                      </a:cubicBezTo>
                      <a:cubicBezTo>
                        <a:pt x="44977" y="-8090"/>
                        <a:pt x="5867" y="2329"/>
                        <a:pt x="0" y="26954"/>
                      </a:cubicBezTo>
                      <a:cubicBezTo>
                        <a:pt x="0" y="27901"/>
                        <a:pt x="0" y="27901"/>
                        <a:pt x="978" y="28848"/>
                      </a:cubicBezTo>
                      <a:cubicBezTo>
                        <a:pt x="978" y="30743"/>
                        <a:pt x="2933" y="31690"/>
                        <a:pt x="3911" y="32637"/>
                      </a:cubicBezTo>
                      <a:cubicBezTo>
                        <a:pt x="13689" y="38320"/>
                        <a:pt x="23466" y="37373"/>
                        <a:pt x="35199" y="3263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A5A452D5-5C73-BD65-05FB-E1B453CBEA14}"/>
                    </a:ext>
                  </a:extLst>
                </p:cNvPr>
                <p:cNvSpPr/>
                <p:nvPr/>
              </p:nvSpPr>
              <p:spPr>
                <a:xfrm>
                  <a:off x="4307936" y="1880838"/>
                  <a:ext cx="39282" cy="66299"/>
                </a:xfrm>
                <a:custGeom>
                  <a:avLst/>
                  <a:gdLst>
                    <a:gd name="connsiteX0" fmla="*/ 28348 w 39282"/>
                    <a:gd name="connsiteY0" fmla="*/ 46409 h 66299"/>
                    <a:gd name="connsiteX1" fmla="*/ 39103 w 39282"/>
                    <a:gd name="connsiteY1" fmla="*/ 0 h 66299"/>
                    <a:gd name="connsiteX2" fmla="*/ 2927 w 39282"/>
                    <a:gd name="connsiteY2" fmla="*/ 65352 h 66299"/>
                    <a:gd name="connsiteX3" fmla="*/ 4882 w 39282"/>
                    <a:gd name="connsiteY3" fmla="*/ 66299 h 66299"/>
                    <a:gd name="connsiteX4" fmla="*/ 28348 w 39282"/>
                    <a:gd name="connsiteY4" fmla="*/ 46409 h 6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82" h="66299">
                      <a:moveTo>
                        <a:pt x="28348" y="46409"/>
                      </a:moveTo>
                      <a:cubicBezTo>
                        <a:pt x="37148" y="31255"/>
                        <a:pt x="40081" y="15154"/>
                        <a:pt x="39103" y="0"/>
                      </a:cubicBezTo>
                      <a:cubicBezTo>
                        <a:pt x="4882" y="6630"/>
                        <a:pt x="-5873" y="39779"/>
                        <a:pt x="2927" y="65352"/>
                      </a:cubicBezTo>
                      <a:cubicBezTo>
                        <a:pt x="2927" y="65352"/>
                        <a:pt x="3904" y="66299"/>
                        <a:pt x="4882" y="66299"/>
                      </a:cubicBezTo>
                      <a:cubicBezTo>
                        <a:pt x="13682" y="60616"/>
                        <a:pt x="22482" y="54933"/>
                        <a:pt x="28348" y="4640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7EBC1D7B-5F80-2169-4727-674125E83847}"/>
                    </a:ext>
                  </a:extLst>
                </p:cNvPr>
                <p:cNvSpPr/>
                <p:nvPr/>
              </p:nvSpPr>
              <p:spPr>
                <a:xfrm>
                  <a:off x="4209750" y="1834211"/>
                  <a:ext cx="70195" cy="51362"/>
                </a:xfrm>
                <a:custGeom>
                  <a:avLst/>
                  <a:gdLst>
                    <a:gd name="connsiteX0" fmla="*/ 64936 w 70195"/>
                    <a:gd name="connsiteY0" fmla="*/ 34314 h 51362"/>
                    <a:gd name="connsiteX1" fmla="*/ 55159 w 70195"/>
                    <a:gd name="connsiteY1" fmla="*/ 24843 h 51362"/>
                    <a:gd name="connsiteX2" fmla="*/ 35604 w 70195"/>
                    <a:gd name="connsiteY2" fmla="*/ 7794 h 51362"/>
                    <a:gd name="connsiteX3" fmla="*/ 405 w 70195"/>
                    <a:gd name="connsiteY3" fmla="*/ 4953 h 51362"/>
                    <a:gd name="connsiteX4" fmla="*/ 1383 w 70195"/>
                    <a:gd name="connsiteY4" fmla="*/ 9688 h 51362"/>
                    <a:gd name="connsiteX5" fmla="*/ 60048 w 70195"/>
                    <a:gd name="connsiteY5" fmla="*/ 51362 h 51362"/>
                    <a:gd name="connsiteX6" fmla="*/ 64936 w 70195"/>
                    <a:gd name="connsiteY6" fmla="*/ 34314 h 51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195" h="51362">
                      <a:moveTo>
                        <a:pt x="64936" y="34314"/>
                      </a:moveTo>
                      <a:cubicBezTo>
                        <a:pt x="62003" y="31472"/>
                        <a:pt x="59070" y="27684"/>
                        <a:pt x="55159" y="24843"/>
                      </a:cubicBezTo>
                      <a:cubicBezTo>
                        <a:pt x="50270" y="18213"/>
                        <a:pt x="42448" y="12530"/>
                        <a:pt x="35604" y="7794"/>
                      </a:cubicBezTo>
                      <a:cubicBezTo>
                        <a:pt x="27782" y="3059"/>
                        <a:pt x="7249" y="-5466"/>
                        <a:pt x="405" y="4953"/>
                      </a:cubicBezTo>
                      <a:cubicBezTo>
                        <a:pt x="-573" y="6847"/>
                        <a:pt x="405" y="8741"/>
                        <a:pt x="1383" y="9688"/>
                      </a:cubicBezTo>
                      <a:cubicBezTo>
                        <a:pt x="14093" y="25789"/>
                        <a:pt x="29737" y="51362"/>
                        <a:pt x="60048" y="51362"/>
                      </a:cubicBezTo>
                      <a:cubicBezTo>
                        <a:pt x="75691" y="51362"/>
                        <a:pt x="69825" y="39997"/>
                        <a:pt x="64936" y="3431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53E8CCF3-59C9-39A9-5E51-22CDD30CAB48}"/>
                    </a:ext>
                  </a:extLst>
                </p:cNvPr>
                <p:cNvSpPr/>
                <p:nvPr/>
              </p:nvSpPr>
              <p:spPr>
                <a:xfrm>
                  <a:off x="4260687" y="2013436"/>
                  <a:ext cx="66797" cy="42094"/>
                </a:xfrm>
                <a:custGeom>
                  <a:avLst/>
                  <a:gdLst>
                    <a:gd name="connsiteX0" fmla="*/ 37465 w 66797"/>
                    <a:gd name="connsiteY0" fmla="*/ 41674 h 42094"/>
                    <a:gd name="connsiteX1" fmla="*/ 66797 w 66797"/>
                    <a:gd name="connsiteY1" fmla="*/ 41674 h 42094"/>
                    <a:gd name="connsiteX2" fmla="*/ 40398 w 66797"/>
                    <a:gd name="connsiteY2" fmla="*/ 14207 h 42094"/>
                    <a:gd name="connsiteX3" fmla="*/ 311 w 66797"/>
                    <a:gd name="connsiteY3" fmla="*/ 0 h 42094"/>
                    <a:gd name="connsiteX4" fmla="*/ 311 w 66797"/>
                    <a:gd name="connsiteY4" fmla="*/ 0 h 42094"/>
                    <a:gd name="connsiteX5" fmla="*/ 24754 w 66797"/>
                    <a:gd name="connsiteY5" fmla="*/ 34097 h 42094"/>
                    <a:gd name="connsiteX6" fmla="*/ 37465 w 66797"/>
                    <a:gd name="connsiteY6" fmla="*/ 41674 h 42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797" h="42094">
                      <a:moveTo>
                        <a:pt x="37465" y="41674"/>
                      </a:moveTo>
                      <a:cubicBezTo>
                        <a:pt x="47242" y="42621"/>
                        <a:pt x="57020" y="41674"/>
                        <a:pt x="66797" y="41674"/>
                      </a:cubicBezTo>
                      <a:cubicBezTo>
                        <a:pt x="60931" y="30308"/>
                        <a:pt x="52131" y="20837"/>
                        <a:pt x="40398" y="14207"/>
                      </a:cubicBezTo>
                      <a:cubicBezTo>
                        <a:pt x="29643" y="7577"/>
                        <a:pt x="15955" y="1895"/>
                        <a:pt x="311" y="0"/>
                      </a:cubicBezTo>
                      <a:cubicBezTo>
                        <a:pt x="311" y="0"/>
                        <a:pt x="311" y="0"/>
                        <a:pt x="311" y="0"/>
                      </a:cubicBezTo>
                      <a:cubicBezTo>
                        <a:pt x="-2623" y="13260"/>
                        <a:pt x="15955" y="26519"/>
                        <a:pt x="24754" y="34097"/>
                      </a:cubicBezTo>
                      <a:cubicBezTo>
                        <a:pt x="28665" y="36938"/>
                        <a:pt x="32576" y="39779"/>
                        <a:pt x="37465" y="4167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88" name="Graphic 25">
                <a:extLst>
                  <a:ext uri="{FF2B5EF4-FFF2-40B4-BE49-F238E27FC236}">
                    <a16:creationId xmlns:a16="http://schemas.microsoft.com/office/drawing/2014/main" id="{1A7CD195-D171-C46B-FDC2-C0ED7D55534B}"/>
                  </a:ext>
                </a:extLst>
              </p:cNvPr>
              <p:cNvGrpSpPr/>
              <p:nvPr/>
            </p:nvGrpSpPr>
            <p:grpSpPr>
              <a:xfrm>
                <a:off x="4421783" y="1759605"/>
                <a:ext cx="343385" cy="503872"/>
                <a:chOff x="4421783" y="1759605"/>
                <a:chExt cx="343385" cy="503872"/>
              </a:xfrm>
            </p:grpSpPr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30868640-EFE0-EC24-D1EA-9D185E242708}"/>
                    </a:ext>
                  </a:extLst>
                </p:cNvPr>
                <p:cNvSpPr/>
                <p:nvPr/>
              </p:nvSpPr>
              <p:spPr>
                <a:xfrm>
                  <a:off x="4421783" y="2133103"/>
                  <a:ext cx="45713" cy="59103"/>
                </a:xfrm>
                <a:custGeom>
                  <a:avLst/>
                  <a:gdLst>
                    <a:gd name="connsiteX0" fmla="*/ 31831 w 45713"/>
                    <a:gd name="connsiteY0" fmla="*/ 36609 h 59103"/>
                    <a:gd name="connsiteX1" fmla="*/ 45519 w 45713"/>
                    <a:gd name="connsiteY1" fmla="*/ 1565 h 59103"/>
                    <a:gd name="connsiteX2" fmla="*/ 41609 w 45713"/>
                    <a:gd name="connsiteY2" fmla="*/ 619 h 59103"/>
                    <a:gd name="connsiteX3" fmla="*/ 10321 w 45713"/>
                    <a:gd name="connsiteY3" fmla="*/ 22402 h 59103"/>
                    <a:gd name="connsiteX4" fmla="*/ 543 w 45713"/>
                    <a:gd name="connsiteY4" fmla="*/ 39451 h 59103"/>
                    <a:gd name="connsiteX5" fmla="*/ 3477 w 45713"/>
                    <a:gd name="connsiteY5" fmla="*/ 57446 h 59103"/>
                    <a:gd name="connsiteX6" fmla="*/ 5432 w 45713"/>
                    <a:gd name="connsiteY6" fmla="*/ 58394 h 59103"/>
                    <a:gd name="connsiteX7" fmla="*/ 11298 w 45713"/>
                    <a:gd name="connsiteY7" fmla="*/ 58394 h 59103"/>
                    <a:gd name="connsiteX8" fmla="*/ 31831 w 45713"/>
                    <a:gd name="connsiteY8" fmla="*/ 36609 h 59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713" h="59103">
                      <a:moveTo>
                        <a:pt x="31831" y="36609"/>
                      </a:moveTo>
                      <a:cubicBezTo>
                        <a:pt x="36720" y="25244"/>
                        <a:pt x="42586" y="11037"/>
                        <a:pt x="45519" y="1565"/>
                      </a:cubicBezTo>
                      <a:cubicBezTo>
                        <a:pt x="46497" y="-1276"/>
                        <a:pt x="43564" y="619"/>
                        <a:pt x="41609" y="619"/>
                      </a:cubicBezTo>
                      <a:cubicBezTo>
                        <a:pt x="31831" y="4407"/>
                        <a:pt x="19120" y="11984"/>
                        <a:pt x="10321" y="22402"/>
                      </a:cubicBezTo>
                      <a:cubicBezTo>
                        <a:pt x="5432" y="27138"/>
                        <a:pt x="2499" y="33768"/>
                        <a:pt x="543" y="39451"/>
                      </a:cubicBezTo>
                      <a:cubicBezTo>
                        <a:pt x="-435" y="45133"/>
                        <a:pt x="-435" y="51764"/>
                        <a:pt x="3477" y="57446"/>
                      </a:cubicBezTo>
                      <a:cubicBezTo>
                        <a:pt x="3477" y="58394"/>
                        <a:pt x="4454" y="58394"/>
                        <a:pt x="5432" y="58394"/>
                      </a:cubicBezTo>
                      <a:cubicBezTo>
                        <a:pt x="7387" y="59340"/>
                        <a:pt x="9343" y="59340"/>
                        <a:pt x="11298" y="58394"/>
                      </a:cubicBezTo>
                      <a:cubicBezTo>
                        <a:pt x="23031" y="56499"/>
                        <a:pt x="27920" y="47975"/>
                        <a:pt x="31831" y="3660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23EE7DC6-3003-5323-F236-83E8DBEFCEF0}"/>
                    </a:ext>
                  </a:extLst>
                </p:cNvPr>
                <p:cNvSpPr/>
                <p:nvPr/>
              </p:nvSpPr>
              <p:spPr>
                <a:xfrm>
                  <a:off x="4501523" y="2140825"/>
                  <a:ext cx="65508" cy="29242"/>
                </a:xfrm>
                <a:custGeom>
                  <a:avLst/>
                  <a:gdLst>
                    <a:gd name="connsiteX0" fmla="*/ 37154 w 65508"/>
                    <a:gd name="connsiteY0" fmla="*/ 1420 h 29242"/>
                    <a:gd name="connsiteX1" fmla="*/ 0 w 65508"/>
                    <a:gd name="connsiteY1" fmla="*/ 1420 h 29242"/>
                    <a:gd name="connsiteX2" fmla="*/ 12711 w 65508"/>
                    <a:gd name="connsiteY2" fmla="*/ 20363 h 29242"/>
                    <a:gd name="connsiteX3" fmla="*/ 20533 w 65508"/>
                    <a:gd name="connsiteY3" fmla="*/ 26046 h 29242"/>
                    <a:gd name="connsiteX4" fmla="*/ 29332 w 65508"/>
                    <a:gd name="connsiteY4" fmla="*/ 28887 h 29242"/>
                    <a:gd name="connsiteX5" fmla="*/ 48887 w 65508"/>
                    <a:gd name="connsiteY5" fmla="*/ 26046 h 29242"/>
                    <a:gd name="connsiteX6" fmla="*/ 65509 w 65508"/>
                    <a:gd name="connsiteY6" fmla="*/ 13733 h 29242"/>
                    <a:gd name="connsiteX7" fmla="*/ 65509 w 65508"/>
                    <a:gd name="connsiteY7" fmla="*/ 11839 h 29242"/>
                    <a:gd name="connsiteX8" fmla="*/ 37154 w 65508"/>
                    <a:gd name="connsiteY8" fmla="*/ 1420 h 29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508" h="29242">
                      <a:moveTo>
                        <a:pt x="37154" y="1420"/>
                      </a:moveTo>
                      <a:cubicBezTo>
                        <a:pt x="20533" y="-473"/>
                        <a:pt x="8800" y="-473"/>
                        <a:pt x="0" y="1420"/>
                      </a:cubicBezTo>
                      <a:cubicBezTo>
                        <a:pt x="3911" y="8998"/>
                        <a:pt x="7822" y="15628"/>
                        <a:pt x="12711" y="20363"/>
                      </a:cubicBezTo>
                      <a:cubicBezTo>
                        <a:pt x="15644" y="22257"/>
                        <a:pt x="17599" y="24151"/>
                        <a:pt x="20533" y="26046"/>
                      </a:cubicBezTo>
                      <a:cubicBezTo>
                        <a:pt x="23466" y="26993"/>
                        <a:pt x="26399" y="27940"/>
                        <a:pt x="29332" y="28887"/>
                      </a:cubicBezTo>
                      <a:cubicBezTo>
                        <a:pt x="36176" y="29835"/>
                        <a:pt x="42043" y="28887"/>
                        <a:pt x="48887" y="26046"/>
                      </a:cubicBezTo>
                      <a:cubicBezTo>
                        <a:pt x="54753" y="23205"/>
                        <a:pt x="60620" y="19416"/>
                        <a:pt x="65509" y="13733"/>
                      </a:cubicBezTo>
                      <a:cubicBezTo>
                        <a:pt x="65509" y="12786"/>
                        <a:pt x="65509" y="12786"/>
                        <a:pt x="65509" y="11839"/>
                      </a:cubicBezTo>
                      <a:cubicBezTo>
                        <a:pt x="55731" y="6156"/>
                        <a:pt x="46932" y="2368"/>
                        <a:pt x="37154" y="142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446F19D3-BABF-C7BF-9313-EF88BAB4ACBA}"/>
                    </a:ext>
                  </a:extLst>
                </p:cNvPr>
                <p:cNvSpPr/>
                <p:nvPr/>
              </p:nvSpPr>
              <p:spPr>
                <a:xfrm>
                  <a:off x="4435371" y="2204837"/>
                  <a:ext cx="85956" cy="58640"/>
                </a:xfrm>
                <a:custGeom>
                  <a:avLst/>
                  <a:gdLst>
                    <a:gd name="connsiteX0" fmla="*/ 65174 w 85956"/>
                    <a:gd name="connsiteY0" fmla="*/ 5602 h 58640"/>
                    <a:gd name="connsiteX1" fmla="*/ 53441 w 85956"/>
                    <a:gd name="connsiteY1" fmla="*/ 14125 h 58640"/>
                    <a:gd name="connsiteX2" fmla="*/ 39753 w 85956"/>
                    <a:gd name="connsiteY2" fmla="*/ 20755 h 58640"/>
                    <a:gd name="connsiteX3" fmla="*/ 27042 w 85956"/>
                    <a:gd name="connsiteY3" fmla="*/ 27386 h 58640"/>
                    <a:gd name="connsiteX4" fmla="*/ 7487 w 85956"/>
                    <a:gd name="connsiteY4" fmla="*/ 38751 h 58640"/>
                    <a:gd name="connsiteX5" fmla="*/ 3576 w 85956"/>
                    <a:gd name="connsiteY5" fmla="*/ 55799 h 58640"/>
                    <a:gd name="connsiteX6" fmla="*/ 13354 w 85956"/>
                    <a:gd name="connsiteY6" fmla="*/ 58641 h 58640"/>
                    <a:gd name="connsiteX7" fmla="*/ 20198 w 85956"/>
                    <a:gd name="connsiteY7" fmla="*/ 58641 h 58640"/>
                    <a:gd name="connsiteX8" fmla="*/ 26064 w 85956"/>
                    <a:gd name="connsiteY8" fmla="*/ 57694 h 58640"/>
                    <a:gd name="connsiteX9" fmla="*/ 38775 w 85956"/>
                    <a:gd name="connsiteY9" fmla="*/ 54852 h 58640"/>
                    <a:gd name="connsiteX10" fmla="*/ 51486 w 85956"/>
                    <a:gd name="connsiteY10" fmla="*/ 51064 h 58640"/>
                    <a:gd name="connsiteX11" fmla="*/ 63219 w 85956"/>
                    <a:gd name="connsiteY11" fmla="*/ 45381 h 58640"/>
                    <a:gd name="connsiteX12" fmla="*/ 80818 w 85956"/>
                    <a:gd name="connsiteY12" fmla="*/ 29280 h 58640"/>
                    <a:gd name="connsiteX13" fmla="*/ 85707 w 85956"/>
                    <a:gd name="connsiteY13" fmla="*/ 9390 h 58640"/>
                    <a:gd name="connsiteX14" fmla="*/ 65174 w 85956"/>
                    <a:gd name="connsiteY14" fmla="*/ 5602 h 58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956" h="58640">
                      <a:moveTo>
                        <a:pt x="65174" y="5602"/>
                      </a:moveTo>
                      <a:cubicBezTo>
                        <a:pt x="61263" y="7496"/>
                        <a:pt x="57352" y="11284"/>
                        <a:pt x="53441" y="14125"/>
                      </a:cubicBezTo>
                      <a:cubicBezTo>
                        <a:pt x="49530" y="16020"/>
                        <a:pt x="44641" y="18861"/>
                        <a:pt x="39753" y="20755"/>
                      </a:cubicBezTo>
                      <a:cubicBezTo>
                        <a:pt x="34864" y="22650"/>
                        <a:pt x="30953" y="25491"/>
                        <a:pt x="27042" y="27386"/>
                      </a:cubicBezTo>
                      <a:cubicBezTo>
                        <a:pt x="22153" y="30227"/>
                        <a:pt x="14332" y="34016"/>
                        <a:pt x="7487" y="38751"/>
                      </a:cubicBezTo>
                      <a:cubicBezTo>
                        <a:pt x="643" y="43487"/>
                        <a:pt x="-3268" y="49169"/>
                        <a:pt x="3576" y="55799"/>
                      </a:cubicBezTo>
                      <a:cubicBezTo>
                        <a:pt x="5532" y="57694"/>
                        <a:pt x="9443" y="58641"/>
                        <a:pt x="13354" y="58641"/>
                      </a:cubicBezTo>
                      <a:cubicBezTo>
                        <a:pt x="15309" y="58641"/>
                        <a:pt x="18242" y="58641"/>
                        <a:pt x="20198" y="58641"/>
                      </a:cubicBezTo>
                      <a:cubicBezTo>
                        <a:pt x="22153" y="58641"/>
                        <a:pt x="24109" y="57694"/>
                        <a:pt x="26064" y="57694"/>
                      </a:cubicBezTo>
                      <a:cubicBezTo>
                        <a:pt x="29976" y="56747"/>
                        <a:pt x="34864" y="55799"/>
                        <a:pt x="38775" y="54852"/>
                      </a:cubicBezTo>
                      <a:cubicBezTo>
                        <a:pt x="42686" y="53905"/>
                        <a:pt x="47575" y="52011"/>
                        <a:pt x="51486" y="51064"/>
                      </a:cubicBezTo>
                      <a:cubicBezTo>
                        <a:pt x="55397" y="49169"/>
                        <a:pt x="59308" y="48222"/>
                        <a:pt x="63219" y="45381"/>
                      </a:cubicBezTo>
                      <a:cubicBezTo>
                        <a:pt x="70063" y="40646"/>
                        <a:pt x="76907" y="35910"/>
                        <a:pt x="80818" y="29280"/>
                      </a:cubicBezTo>
                      <a:cubicBezTo>
                        <a:pt x="84729" y="22650"/>
                        <a:pt x="86685" y="16967"/>
                        <a:pt x="85707" y="9390"/>
                      </a:cubicBezTo>
                      <a:cubicBezTo>
                        <a:pt x="83751" y="-5764"/>
                        <a:pt x="72018" y="866"/>
                        <a:pt x="65174" y="560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3F4A8F06-2B2B-E7CA-238C-302F99A3A655}"/>
                    </a:ext>
                  </a:extLst>
                </p:cNvPr>
                <p:cNvSpPr/>
                <p:nvPr/>
              </p:nvSpPr>
              <p:spPr>
                <a:xfrm>
                  <a:off x="4636694" y="2071210"/>
                  <a:ext cx="28547" cy="77664"/>
                </a:xfrm>
                <a:custGeom>
                  <a:avLst/>
                  <a:gdLst>
                    <a:gd name="connsiteX0" fmla="*/ 25180 w 28547"/>
                    <a:gd name="connsiteY0" fmla="*/ 19890 h 77664"/>
                    <a:gd name="connsiteX1" fmla="*/ 3669 w 28547"/>
                    <a:gd name="connsiteY1" fmla="*/ 0 h 77664"/>
                    <a:gd name="connsiteX2" fmla="*/ 16380 w 28547"/>
                    <a:gd name="connsiteY2" fmla="*/ 77665 h 77664"/>
                    <a:gd name="connsiteX3" fmla="*/ 17357 w 28547"/>
                    <a:gd name="connsiteY3" fmla="*/ 77665 h 77664"/>
                    <a:gd name="connsiteX4" fmla="*/ 28113 w 28547"/>
                    <a:gd name="connsiteY4" fmla="*/ 57775 h 77664"/>
                    <a:gd name="connsiteX5" fmla="*/ 28113 w 28547"/>
                    <a:gd name="connsiteY5" fmla="*/ 35044 h 77664"/>
                    <a:gd name="connsiteX6" fmla="*/ 25180 w 28547"/>
                    <a:gd name="connsiteY6" fmla="*/ 19890 h 77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547" h="77664">
                      <a:moveTo>
                        <a:pt x="25180" y="19890"/>
                      </a:moveTo>
                      <a:cubicBezTo>
                        <a:pt x="18335" y="12312"/>
                        <a:pt x="11491" y="5683"/>
                        <a:pt x="3669" y="0"/>
                      </a:cubicBezTo>
                      <a:cubicBezTo>
                        <a:pt x="-4153" y="24626"/>
                        <a:pt x="736" y="51145"/>
                        <a:pt x="16380" y="77665"/>
                      </a:cubicBezTo>
                      <a:cubicBezTo>
                        <a:pt x="16380" y="77665"/>
                        <a:pt x="16380" y="77665"/>
                        <a:pt x="17357" y="77665"/>
                      </a:cubicBezTo>
                      <a:cubicBezTo>
                        <a:pt x="24202" y="73876"/>
                        <a:pt x="26157" y="66299"/>
                        <a:pt x="28113" y="57775"/>
                      </a:cubicBezTo>
                      <a:cubicBezTo>
                        <a:pt x="29091" y="49251"/>
                        <a:pt x="28113" y="40727"/>
                        <a:pt x="28113" y="35044"/>
                      </a:cubicBezTo>
                      <a:cubicBezTo>
                        <a:pt x="28113" y="30308"/>
                        <a:pt x="27135" y="25573"/>
                        <a:pt x="25180" y="1989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C338058B-37B9-BE75-6D35-8F712C80E8E5}"/>
                    </a:ext>
                  </a:extLst>
                </p:cNvPr>
                <p:cNvSpPr/>
                <p:nvPr/>
              </p:nvSpPr>
              <p:spPr>
                <a:xfrm>
                  <a:off x="4586993" y="1990203"/>
                  <a:ext cx="69448" cy="33481"/>
                </a:xfrm>
                <a:custGeom>
                  <a:avLst/>
                  <a:gdLst>
                    <a:gd name="connsiteX0" fmla="*/ 41637 w 69448"/>
                    <a:gd name="connsiteY0" fmla="*/ 2396 h 33481"/>
                    <a:gd name="connsiteX1" fmla="*/ 1549 w 69448"/>
                    <a:gd name="connsiteY1" fmla="*/ 1449 h 33481"/>
                    <a:gd name="connsiteX2" fmla="*/ 1549 w 69448"/>
                    <a:gd name="connsiteY2" fmla="*/ 8079 h 33481"/>
                    <a:gd name="connsiteX3" fmla="*/ 69013 w 69448"/>
                    <a:gd name="connsiteY3" fmla="*/ 24180 h 33481"/>
                    <a:gd name="connsiteX4" fmla="*/ 69013 w 69448"/>
                    <a:gd name="connsiteY4" fmla="*/ 22286 h 33481"/>
                    <a:gd name="connsiteX5" fmla="*/ 68036 w 69448"/>
                    <a:gd name="connsiteY5" fmla="*/ 17550 h 33481"/>
                    <a:gd name="connsiteX6" fmla="*/ 41637 w 69448"/>
                    <a:gd name="connsiteY6" fmla="*/ 2396 h 33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448" h="33481">
                      <a:moveTo>
                        <a:pt x="41637" y="2396"/>
                      </a:moveTo>
                      <a:cubicBezTo>
                        <a:pt x="28926" y="502"/>
                        <a:pt x="13282" y="-1393"/>
                        <a:pt x="1549" y="1449"/>
                      </a:cubicBezTo>
                      <a:cubicBezTo>
                        <a:pt x="-1384" y="2396"/>
                        <a:pt x="572" y="6184"/>
                        <a:pt x="1549" y="8079"/>
                      </a:cubicBezTo>
                      <a:cubicBezTo>
                        <a:pt x="12304" y="30810"/>
                        <a:pt x="51414" y="43122"/>
                        <a:pt x="69013" y="24180"/>
                      </a:cubicBezTo>
                      <a:cubicBezTo>
                        <a:pt x="69013" y="23233"/>
                        <a:pt x="69991" y="23233"/>
                        <a:pt x="69013" y="22286"/>
                      </a:cubicBezTo>
                      <a:cubicBezTo>
                        <a:pt x="69991" y="20392"/>
                        <a:pt x="69013" y="18498"/>
                        <a:pt x="68036" y="17550"/>
                      </a:cubicBezTo>
                      <a:cubicBezTo>
                        <a:pt x="62169" y="9026"/>
                        <a:pt x="53369" y="4291"/>
                        <a:pt x="41637" y="239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017DF519-C0B0-18FD-EE37-A8AAE2B9F2E3}"/>
                    </a:ext>
                  </a:extLst>
                </p:cNvPr>
                <p:cNvSpPr/>
                <p:nvPr/>
              </p:nvSpPr>
              <p:spPr>
                <a:xfrm>
                  <a:off x="4623741" y="1861895"/>
                  <a:ext cx="63553" cy="44690"/>
                </a:xfrm>
                <a:custGeom>
                  <a:avLst/>
                  <a:gdLst>
                    <a:gd name="connsiteX0" fmla="*/ 31288 w 63553"/>
                    <a:gd name="connsiteY0" fmla="*/ 6630 h 44690"/>
                    <a:gd name="connsiteX1" fmla="*/ 0 w 63553"/>
                    <a:gd name="connsiteY1" fmla="*/ 42621 h 44690"/>
                    <a:gd name="connsiteX2" fmla="*/ 63553 w 63553"/>
                    <a:gd name="connsiteY2" fmla="*/ 947 h 44690"/>
                    <a:gd name="connsiteX3" fmla="*/ 62576 w 63553"/>
                    <a:gd name="connsiteY3" fmla="*/ 0 h 44690"/>
                    <a:gd name="connsiteX4" fmla="*/ 31288 w 63553"/>
                    <a:gd name="connsiteY4" fmla="*/ 6630 h 44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53" h="44690">
                      <a:moveTo>
                        <a:pt x="31288" y="6630"/>
                      </a:moveTo>
                      <a:cubicBezTo>
                        <a:pt x="15644" y="16101"/>
                        <a:pt x="5866" y="28414"/>
                        <a:pt x="0" y="42621"/>
                      </a:cubicBezTo>
                      <a:cubicBezTo>
                        <a:pt x="33243" y="52092"/>
                        <a:pt x="58665" y="27467"/>
                        <a:pt x="63553" y="947"/>
                      </a:cubicBezTo>
                      <a:cubicBezTo>
                        <a:pt x="63553" y="947"/>
                        <a:pt x="62576" y="0"/>
                        <a:pt x="62576" y="0"/>
                      </a:cubicBezTo>
                      <a:cubicBezTo>
                        <a:pt x="50843" y="0"/>
                        <a:pt x="40088" y="1894"/>
                        <a:pt x="31288" y="663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D535C8C7-2A27-97D8-C7DB-8B44E8794C9B}"/>
                    </a:ext>
                  </a:extLst>
                </p:cNvPr>
                <p:cNvSpPr/>
                <p:nvPr/>
              </p:nvSpPr>
              <p:spPr>
                <a:xfrm>
                  <a:off x="4680675" y="1932425"/>
                  <a:ext cx="44751" cy="72031"/>
                </a:xfrm>
                <a:custGeom>
                  <a:avLst/>
                  <a:gdLst>
                    <a:gd name="connsiteX0" fmla="*/ 753 w 44751"/>
                    <a:gd name="connsiteY0" fmla="*/ 15659 h 72031"/>
                    <a:gd name="connsiteX1" fmla="*/ 4664 w 44751"/>
                    <a:gd name="connsiteY1" fmla="*/ 27972 h 72031"/>
                    <a:gd name="connsiteX2" fmla="*/ 13464 w 44751"/>
                    <a:gd name="connsiteY2" fmla="*/ 51650 h 72031"/>
                    <a:gd name="connsiteX3" fmla="*/ 42796 w 44751"/>
                    <a:gd name="connsiteY3" fmla="*/ 70592 h 72031"/>
                    <a:gd name="connsiteX4" fmla="*/ 44752 w 44751"/>
                    <a:gd name="connsiteY4" fmla="*/ 65857 h 72031"/>
                    <a:gd name="connsiteX5" fmla="*/ 14442 w 44751"/>
                    <a:gd name="connsiteY5" fmla="*/ 1452 h 72031"/>
                    <a:gd name="connsiteX6" fmla="*/ 753 w 44751"/>
                    <a:gd name="connsiteY6" fmla="*/ 15659 h 7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751" h="72031">
                      <a:moveTo>
                        <a:pt x="753" y="15659"/>
                      </a:moveTo>
                      <a:cubicBezTo>
                        <a:pt x="1731" y="19447"/>
                        <a:pt x="2709" y="24183"/>
                        <a:pt x="4664" y="27972"/>
                      </a:cubicBezTo>
                      <a:cubicBezTo>
                        <a:pt x="5642" y="36496"/>
                        <a:pt x="9553" y="45020"/>
                        <a:pt x="13464" y="51650"/>
                      </a:cubicBezTo>
                      <a:cubicBezTo>
                        <a:pt x="17375" y="59227"/>
                        <a:pt x="31063" y="77222"/>
                        <a:pt x="42796" y="70592"/>
                      </a:cubicBezTo>
                      <a:cubicBezTo>
                        <a:pt x="44752" y="69646"/>
                        <a:pt x="44752" y="67751"/>
                        <a:pt x="44752" y="65857"/>
                      </a:cubicBezTo>
                      <a:cubicBezTo>
                        <a:pt x="41818" y="45020"/>
                        <a:pt x="40841" y="14712"/>
                        <a:pt x="14442" y="1452"/>
                      </a:cubicBezTo>
                      <a:cubicBezTo>
                        <a:pt x="-225" y="-4231"/>
                        <a:pt x="-1202" y="8082"/>
                        <a:pt x="753" y="1565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5089BA7A-AC5F-E6E1-3641-11B78348D572}"/>
                    </a:ext>
                  </a:extLst>
                </p:cNvPr>
                <p:cNvSpPr/>
                <p:nvPr/>
              </p:nvSpPr>
              <p:spPr>
                <a:xfrm>
                  <a:off x="4723422" y="1759605"/>
                  <a:ext cx="41746" cy="66299"/>
                </a:xfrm>
                <a:custGeom>
                  <a:avLst/>
                  <a:gdLst>
                    <a:gd name="connsiteX0" fmla="*/ 26448 w 41746"/>
                    <a:gd name="connsiteY0" fmla="*/ 13260 h 66299"/>
                    <a:gd name="connsiteX1" fmla="*/ 49 w 41746"/>
                    <a:gd name="connsiteY1" fmla="*/ 0 h 66299"/>
                    <a:gd name="connsiteX2" fmla="*/ 38181 w 41746"/>
                    <a:gd name="connsiteY2" fmla="*/ 66299 h 66299"/>
                    <a:gd name="connsiteX3" fmla="*/ 38181 w 41746"/>
                    <a:gd name="connsiteY3" fmla="*/ 66299 h 66299"/>
                    <a:gd name="connsiteX4" fmla="*/ 33292 w 41746"/>
                    <a:gd name="connsiteY4" fmla="*/ 26520 h 66299"/>
                    <a:gd name="connsiteX5" fmla="*/ 26448 w 41746"/>
                    <a:gd name="connsiteY5" fmla="*/ 13260 h 6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746" h="66299">
                      <a:moveTo>
                        <a:pt x="26448" y="13260"/>
                      </a:moveTo>
                      <a:cubicBezTo>
                        <a:pt x="18626" y="8524"/>
                        <a:pt x="9826" y="3789"/>
                        <a:pt x="49" y="0"/>
                      </a:cubicBezTo>
                      <a:cubicBezTo>
                        <a:pt x="-929" y="24626"/>
                        <a:pt x="12759" y="48304"/>
                        <a:pt x="38181" y="66299"/>
                      </a:cubicBezTo>
                      <a:cubicBezTo>
                        <a:pt x="38181" y="66299"/>
                        <a:pt x="38181" y="66299"/>
                        <a:pt x="38181" y="66299"/>
                      </a:cubicBezTo>
                      <a:cubicBezTo>
                        <a:pt x="46981" y="56828"/>
                        <a:pt x="37203" y="36938"/>
                        <a:pt x="33292" y="26520"/>
                      </a:cubicBezTo>
                      <a:cubicBezTo>
                        <a:pt x="32314" y="22731"/>
                        <a:pt x="30359" y="17996"/>
                        <a:pt x="26448" y="1326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97" name="Graphic 25">
                <a:extLst>
                  <a:ext uri="{FF2B5EF4-FFF2-40B4-BE49-F238E27FC236}">
                    <a16:creationId xmlns:a16="http://schemas.microsoft.com/office/drawing/2014/main" id="{A5C81B64-6D36-0A53-528B-3004BF86D2DC}"/>
                  </a:ext>
                </a:extLst>
              </p:cNvPr>
              <p:cNvGrpSpPr/>
              <p:nvPr/>
            </p:nvGrpSpPr>
            <p:grpSpPr>
              <a:xfrm>
                <a:off x="4675299" y="870251"/>
                <a:ext cx="136903" cy="599905"/>
                <a:chOff x="4675299" y="870251"/>
                <a:chExt cx="136903" cy="599905"/>
              </a:xfrm>
            </p:grpSpPr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3EF6F243-3AE7-E489-6A54-5B10303B72B2}"/>
                    </a:ext>
                  </a:extLst>
                </p:cNvPr>
                <p:cNvSpPr/>
                <p:nvPr/>
              </p:nvSpPr>
              <p:spPr>
                <a:xfrm>
                  <a:off x="4675299" y="1438300"/>
                  <a:ext cx="72616" cy="31856"/>
                </a:xfrm>
                <a:custGeom>
                  <a:avLst/>
                  <a:gdLst>
                    <a:gd name="connsiteX0" fmla="*/ 39373 w 72616"/>
                    <a:gd name="connsiteY0" fmla="*/ 229 h 31856"/>
                    <a:gd name="connsiteX1" fmla="*/ 1241 w 72616"/>
                    <a:gd name="connsiteY1" fmla="*/ 10647 h 31856"/>
                    <a:gd name="connsiteX2" fmla="*/ 3196 w 72616"/>
                    <a:gd name="connsiteY2" fmla="*/ 17277 h 31856"/>
                    <a:gd name="connsiteX3" fmla="*/ 72616 w 72616"/>
                    <a:gd name="connsiteY3" fmla="*/ 14436 h 31856"/>
                    <a:gd name="connsiteX4" fmla="*/ 72616 w 72616"/>
                    <a:gd name="connsiteY4" fmla="*/ 12541 h 31856"/>
                    <a:gd name="connsiteX5" fmla="*/ 70661 w 72616"/>
                    <a:gd name="connsiteY5" fmla="*/ 7806 h 31856"/>
                    <a:gd name="connsiteX6" fmla="*/ 39373 w 72616"/>
                    <a:gd name="connsiteY6" fmla="*/ 229 h 31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616" h="31856">
                      <a:moveTo>
                        <a:pt x="39373" y="229"/>
                      </a:moveTo>
                      <a:cubicBezTo>
                        <a:pt x="26662" y="2123"/>
                        <a:pt x="11018" y="4017"/>
                        <a:pt x="1241" y="10647"/>
                      </a:cubicBezTo>
                      <a:cubicBezTo>
                        <a:pt x="-1692" y="12541"/>
                        <a:pt x="1241" y="16330"/>
                        <a:pt x="3196" y="17277"/>
                      </a:cubicBezTo>
                      <a:cubicBezTo>
                        <a:pt x="19818" y="37167"/>
                        <a:pt x="60883" y="37167"/>
                        <a:pt x="72616" y="14436"/>
                      </a:cubicBezTo>
                      <a:cubicBezTo>
                        <a:pt x="72616" y="13488"/>
                        <a:pt x="72616" y="13488"/>
                        <a:pt x="72616" y="12541"/>
                      </a:cubicBezTo>
                      <a:cubicBezTo>
                        <a:pt x="72616" y="10647"/>
                        <a:pt x="71638" y="8753"/>
                        <a:pt x="70661" y="7806"/>
                      </a:cubicBezTo>
                      <a:cubicBezTo>
                        <a:pt x="60883" y="1176"/>
                        <a:pt x="51106" y="-718"/>
                        <a:pt x="39373" y="22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1D687FCC-A523-2E9F-9215-9BB07877D605}"/>
                    </a:ext>
                  </a:extLst>
                </p:cNvPr>
                <p:cNvSpPr/>
                <p:nvPr/>
              </p:nvSpPr>
              <p:spPr>
                <a:xfrm>
                  <a:off x="4688272" y="1297406"/>
                  <a:ext cx="52835" cy="55023"/>
                </a:xfrm>
                <a:custGeom>
                  <a:avLst/>
                  <a:gdLst>
                    <a:gd name="connsiteX0" fmla="*/ 23466 w 52835"/>
                    <a:gd name="connsiteY0" fmla="*/ 12312 h 55023"/>
                    <a:gd name="connsiteX1" fmla="*/ 0 w 52835"/>
                    <a:gd name="connsiteY1" fmla="*/ 54933 h 55023"/>
                    <a:gd name="connsiteX2" fmla="*/ 52798 w 52835"/>
                    <a:gd name="connsiteY2" fmla="*/ 947 h 55023"/>
                    <a:gd name="connsiteX3" fmla="*/ 51820 w 52835"/>
                    <a:gd name="connsiteY3" fmla="*/ 0 h 55023"/>
                    <a:gd name="connsiteX4" fmla="*/ 23466 w 52835"/>
                    <a:gd name="connsiteY4" fmla="*/ 12312 h 55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35" h="55023">
                      <a:moveTo>
                        <a:pt x="23466" y="12312"/>
                      </a:moveTo>
                      <a:cubicBezTo>
                        <a:pt x="10755" y="24625"/>
                        <a:pt x="2933" y="38832"/>
                        <a:pt x="0" y="54933"/>
                      </a:cubicBezTo>
                      <a:cubicBezTo>
                        <a:pt x="35199" y="56828"/>
                        <a:pt x="53776" y="28414"/>
                        <a:pt x="52798" y="947"/>
                      </a:cubicBezTo>
                      <a:cubicBezTo>
                        <a:pt x="52798" y="947"/>
                        <a:pt x="51820" y="0"/>
                        <a:pt x="51820" y="0"/>
                      </a:cubicBezTo>
                      <a:cubicBezTo>
                        <a:pt x="41065" y="1894"/>
                        <a:pt x="31288" y="5683"/>
                        <a:pt x="23466" y="1231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90635F40-E6A0-962F-FF0F-9262051C2F04}"/>
                    </a:ext>
                  </a:extLst>
                </p:cNvPr>
                <p:cNvSpPr/>
                <p:nvPr/>
              </p:nvSpPr>
              <p:spPr>
                <a:xfrm>
                  <a:off x="4751665" y="1366785"/>
                  <a:ext cx="56869" cy="62201"/>
                </a:xfrm>
                <a:custGeom>
                  <a:avLst/>
                  <a:gdLst>
                    <a:gd name="connsiteX0" fmla="*/ 2116 w 56869"/>
                    <a:gd name="connsiteY0" fmla="*/ 15863 h 62201"/>
                    <a:gd name="connsiteX1" fmla="*/ 8960 w 56869"/>
                    <a:gd name="connsiteY1" fmla="*/ 27229 h 62201"/>
                    <a:gd name="connsiteX2" fmla="*/ 22649 w 56869"/>
                    <a:gd name="connsiteY2" fmla="*/ 48065 h 62201"/>
                    <a:gd name="connsiteX3" fmla="*/ 55892 w 56869"/>
                    <a:gd name="connsiteY3" fmla="*/ 59431 h 62201"/>
                    <a:gd name="connsiteX4" fmla="*/ 56870 w 56869"/>
                    <a:gd name="connsiteY4" fmla="*/ 54695 h 62201"/>
                    <a:gd name="connsiteX5" fmla="*/ 10916 w 56869"/>
                    <a:gd name="connsiteY5" fmla="*/ 709 h 62201"/>
                    <a:gd name="connsiteX6" fmla="*/ 2116 w 56869"/>
                    <a:gd name="connsiteY6" fmla="*/ 15863 h 62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869" h="62201">
                      <a:moveTo>
                        <a:pt x="2116" y="15863"/>
                      </a:moveTo>
                      <a:cubicBezTo>
                        <a:pt x="4072" y="19652"/>
                        <a:pt x="6027" y="23440"/>
                        <a:pt x="8960" y="27229"/>
                      </a:cubicBezTo>
                      <a:cubicBezTo>
                        <a:pt x="11894" y="34806"/>
                        <a:pt x="17760" y="42383"/>
                        <a:pt x="22649" y="48065"/>
                      </a:cubicBezTo>
                      <a:cubicBezTo>
                        <a:pt x="28515" y="54695"/>
                        <a:pt x="46115" y="67955"/>
                        <a:pt x="55892" y="59431"/>
                      </a:cubicBezTo>
                      <a:cubicBezTo>
                        <a:pt x="56870" y="58484"/>
                        <a:pt x="56870" y="55643"/>
                        <a:pt x="56870" y="54695"/>
                      </a:cubicBezTo>
                      <a:cubicBezTo>
                        <a:pt x="49048" y="36700"/>
                        <a:pt x="40248" y="8286"/>
                        <a:pt x="10916" y="709"/>
                      </a:cubicBezTo>
                      <a:cubicBezTo>
                        <a:pt x="-2773" y="-3079"/>
                        <a:pt x="-817" y="9233"/>
                        <a:pt x="2116" y="1586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94DD83FB-9FD6-9081-1B8C-1B679892319C}"/>
                    </a:ext>
                  </a:extLst>
                </p:cNvPr>
                <p:cNvSpPr/>
                <p:nvPr/>
              </p:nvSpPr>
              <p:spPr>
                <a:xfrm>
                  <a:off x="4760625" y="1190381"/>
                  <a:ext cx="50858" cy="58721"/>
                </a:xfrm>
                <a:custGeom>
                  <a:avLst/>
                  <a:gdLst>
                    <a:gd name="connsiteX0" fmla="*/ 27377 w 50858"/>
                    <a:gd name="connsiteY0" fmla="*/ 9471 h 58721"/>
                    <a:gd name="connsiteX1" fmla="*/ 0 w 50858"/>
                    <a:gd name="connsiteY1" fmla="*/ 0 h 58721"/>
                    <a:gd name="connsiteX2" fmla="*/ 48887 w 50858"/>
                    <a:gd name="connsiteY2" fmla="*/ 58722 h 58721"/>
                    <a:gd name="connsiteX3" fmla="*/ 48887 w 50858"/>
                    <a:gd name="connsiteY3" fmla="*/ 58722 h 58721"/>
                    <a:gd name="connsiteX4" fmla="*/ 37154 w 50858"/>
                    <a:gd name="connsiteY4" fmla="*/ 20837 h 58721"/>
                    <a:gd name="connsiteX5" fmla="*/ 27377 w 50858"/>
                    <a:gd name="connsiteY5" fmla="*/ 9471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858" h="58721">
                      <a:moveTo>
                        <a:pt x="27377" y="9471"/>
                      </a:moveTo>
                      <a:cubicBezTo>
                        <a:pt x="18577" y="5683"/>
                        <a:pt x="8800" y="2841"/>
                        <a:pt x="0" y="0"/>
                      </a:cubicBezTo>
                      <a:cubicBezTo>
                        <a:pt x="2933" y="24625"/>
                        <a:pt x="20533" y="45462"/>
                        <a:pt x="48887" y="58722"/>
                      </a:cubicBezTo>
                      <a:cubicBezTo>
                        <a:pt x="48887" y="58722"/>
                        <a:pt x="48887" y="58722"/>
                        <a:pt x="48887" y="58722"/>
                      </a:cubicBezTo>
                      <a:cubicBezTo>
                        <a:pt x="55732" y="47356"/>
                        <a:pt x="43021" y="30308"/>
                        <a:pt x="37154" y="20837"/>
                      </a:cubicBezTo>
                      <a:cubicBezTo>
                        <a:pt x="34221" y="17048"/>
                        <a:pt x="31288" y="13260"/>
                        <a:pt x="27377" y="9471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08A0617F-7F93-618C-25AC-5EF0E77DA854}"/>
                    </a:ext>
                  </a:extLst>
                </p:cNvPr>
                <p:cNvSpPr/>
                <p:nvPr/>
              </p:nvSpPr>
              <p:spPr>
                <a:xfrm>
                  <a:off x="4679378" y="1120379"/>
                  <a:ext cx="72447" cy="32880"/>
                </a:xfrm>
                <a:custGeom>
                  <a:avLst/>
                  <a:gdLst>
                    <a:gd name="connsiteX0" fmla="*/ 39204 w 72447"/>
                    <a:gd name="connsiteY0" fmla="*/ 862 h 32880"/>
                    <a:gd name="connsiteX1" fmla="*/ 1072 w 72447"/>
                    <a:gd name="connsiteY1" fmla="*/ 14122 h 32880"/>
                    <a:gd name="connsiteX2" fmla="*/ 3027 w 72447"/>
                    <a:gd name="connsiteY2" fmla="*/ 20752 h 32880"/>
                    <a:gd name="connsiteX3" fmla="*/ 72447 w 72447"/>
                    <a:gd name="connsiteY3" fmla="*/ 13175 h 32880"/>
                    <a:gd name="connsiteX4" fmla="*/ 72447 w 72447"/>
                    <a:gd name="connsiteY4" fmla="*/ 11280 h 32880"/>
                    <a:gd name="connsiteX5" fmla="*/ 69514 w 72447"/>
                    <a:gd name="connsiteY5" fmla="*/ 6545 h 32880"/>
                    <a:gd name="connsiteX6" fmla="*/ 39204 w 72447"/>
                    <a:gd name="connsiteY6" fmla="*/ 862 h 32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2880">
                      <a:moveTo>
                        <a:pt x="39204" y="862"/>
                      </a:moveTo>
                      <a:cubicBezTo>
                        <a:pt x="26493" y="2756"/>
                        <a:pt x="11827" y="6545"/>
                        <a:pt x="1072" y="14122"/>
                      </a:cubicBezTo>
                      <a:cubicBezTo>
                        <a:pt x="-1861" y="16016"/>
                        <a:pt x="2050" y="19805"/>
                        <a:pt x="3027" y="20752"/>
                      </a:cubicBezTo>
                      <a:cubicBezTo>
                        <a:pt x="21605" y="39694"/>
                        <a:pt x="61692" y="35906"/>
                        <a:pt x="72447" y="13175"/>
                      </a:cubicBezTo>
                      <a:cubicBezTo>
                        <a:pt x="72447" y="12227"/>
                        <a:pt x="72447" y="12227"/>
                        <a:pt x="72447" y="11280"/>
                      </a:cubicBezTo>
                      <a:cubicBezTo>
                        <a:pt x="72447" y="9386"/>
                        <a:pt x="71470" y="7492"/>
                        <a:pt x="69514" y="6545"/>
                      </a:cubicBezTo>
                      <a:cubicBezTo>
                        <a:pt x="60714" y="-85"/>
                        <a:pt x="50937" y="-1032"/>
                        <a:pt x="39204" y="86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E57374F1-B6AF-8D0E-9BD9-1BC458A10289}"/>
                    </a:ext>
                  </a:extLst>
                </p:cNvPr>
                <p:cNvSpPr/>
                <p:nvPr/>
              </p:nvSpPr>
              <p:spPr>
                <a:xfrm>
                  <a:off x="4685339" y="977277"/>
                  <a:ext cx="50019" cy="58721"/>
                </a:xfrm>
                <a:custGeom>
                  <a:avLst/>
                  <a:gdLst>
                    <a:gd name="connsiteX0" fmla="*/ 20533 w 50019"/>
                    <a:gd name="connsiteY0" fmla="*/ 15154 h 58721"/>
                    <a:gd name="connsiteX1" fmla="*/ 0 w 50019"/>
                    <a:gd name="connsiteY1" fmla="*/ 58722 h 58721"/>
                    <a:gd name="connsiteX2" fmla="*/ 49865 w 50019"/>
                    <a:gd name="connsiteY2" fmla="*/ 947 h 58721"/>
                    <a:gd name="connsiteX3" fmla="*/ 48887 w 50019"/>
                    <a:gd name="connsiteY3" fmla="*/ 0 h 58721"/>
                    <a:gd name="connsiteX4" fmla="*/ 20533 w 50019"/>
                    <a:gd name="connsiteY4" fmla="*/ 15154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58721">
                      <a:moveTo>
                        <a:pt x="20533" y="15154"/>
                      </a:moveTo>
                      <a:cubicBezTo>
                        <a:pt x="7822" y="27467"/>
                        <a:pt x="1955" y="43568"/>
                        <a:pt x="0" y="58722"/>
                      </a:cubicBezTo>
                      <a:cubicBezTo>
                        <a:pt x="35199" y="58722"/>
                        <a:pt x="51820" y="28414"/>
                        <a:pt x="49865" y="947"/>
                      </a:cubicBezTo>
                      <a:cubicBezTo>
                        <a:pt x="49865" y="947"/>
                        <a:pt x="48887" y="0"/>
                        <a:pt x="48887" y="0"/>
                      </a:cubicBezTo>
                      <a:cubicBezTo>
                        <a:pt x="38132" y="3789"/>
                        <a:pt x="28354" y="8524"/>
                        <a:pt x="20533" y="1515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997C6552-DB57-5627-DEF9-3ED977B0F819}"/>
                    </a:ext>
                  </a:extLst>
                </p:cNvPr>
                <p:cNvSpPr/>
                <p:nvPr/>
              </p:nvSpPr>
              <p:spPr>
                <a:xfrm>
                  <a:off x="4750675" y="1047559"/>
                  <a:ext cx="61526" cy="59550"/>
                </a:xfrm>
                <a:custGeom>
                  <a:avLst/>
                  <a:gdLst>
                    <a:gd name="connsiteX0" fmla="*/ 3106 w 61526"/>
                    <a:gd name="connsiteY0" fmla="*/ 15907 h 59550"/>
                    <a:gd name="connsiteX1" fmla="*/ 10929 w 61526"/>
                    <a:gd name="connsiteY1" fmla="*/ 27272 h 59550"/>
                    <a:gd name="connsiteX2" fmla="*/ 26572 w 61526"/>
                    <a:gd name="connsiteY2" fmla="*/ 47162 h 59550"/>
                    <a:gd name="connsiteX3" fmla="*/ 60793 w 61526"/>
                    <a:gd name="connsiteY3" fmla="*/ 56633 h 59550"/>
                    <a:gd name="connsiteX4" fmla="*/ 60793 w 61526"/>
                    <a:gd name="connsiteY4" fmla="*/ 51898 h 59550"/>
                    <a:gd name="connsiteX5" fmla="*/ 11906 w 61526"/>
                    <a:gd name="connsiteY5" fmla="*/ 753 h 59550"/>
                    <a:gd name="connsiteX6" fmla="*/ 3106 w 61526"/>
                    <a:gd name="connsiteY6" fmla="*/ 15907 h 5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526" h="59550">
                      <a:moveTo>
                        <a:pt x="3106" y="15907"/>
                      </a:moveTo>
                      <a:cubicBezTo>
                        <a:pt x="5062" y="19695"/>
                        <a:pt x="7995" y="23484"/>
                        <a:pt x="10929" y="27272"/>
                      </a:cubicBezTo>
                      <a:cubicBezTo>
                        <a:pt x="14840" y="34849"/>
                        <a:pt x="20706" y="41479"/>
                        <a:pt x="26572" y="47162"/>
                      </a:cubicBezTo>
                      <a:cubicBezTo>
                        <a:pt x="32439" y="52845"/>
                        <a:pt x="51994" y="65157"/>
                        <a:pt x="60793" y="56633"/>
                      </a:cubicBezTo>
                      <a:cubicBezTo>
                        <a:pt x="61771" y="54739"/>
                        <a:pt x="61771" y="52845"/>
                        <a:pt x="60793" y="51898"/>
                      </a:cubicBezTo>
                      <a:cubicBezTo>
                        <a:pt x="51994" y="33902"/>
                        <a:pt x="41239" y="6435"/>
                        <a:pt x="11906" y="753"/>
                      </a:cubicBezTo>
                      <a:cubicBezTo>
                        <a:pt x="-3738" y="-3036"/>
                        <a:pt x="-804" y="8330"/>
                        <a:pt x="3106" y="1590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5DB95271-9E97-AD88-DE4E-4DB8DFCF4549}"/>
                    </a:ext>
                  </a:extLst>
                </p:cNvPr>
                <p:cNvSpPr/>
                <p:nvPr/>
              </p:nvSpPr>
              <p:spPr>
                <a:xfrm>
                  <a:off x="4746937" y="870251"/>
                  <a:ext cx="54224" cy="55880"/>
                </a:xfrm>
                <a:custGeom>
                  <a:avLst/>
                  <a:gdLst>
                    <a:gd name="connsiteX0" fmla="*/ 28355 w 54224"/>
                    <a:gd name="connsiteY0" fmla="*/ 7577 h 55880"/>
                    <a:gd name="connsiteX1" fmla="*/ 0 w 54224"/>
                    <a:gd name="connsiteY1" fmla="*/ 0 h 55880"/>
                    <a:gd name="connsiteX2" fmla="*/ 52798 w 54224"/>
                    <a:gd name="connsiteY2" fmla="*/ 55881 h 55880"/>
                    <a:gd name="connsiteX3" fmla="*/ 52798 w 54224"/>
                    <a:gd name="connsiteY3" fmla="*/ 55881 h 55880"/>
                    <a:gd name="connsiteX4" fmla="*/ 38132 w 54224"/>
                    <a:gd name="connsiteY4" fmla="*/ 18943 h 55880"/>
                    <a:gd name="connsiteX5" fmla="*/ 28355 w 54224"/>
                    <a:gd name="connsiteY5" fmla="*/ 7577 h 5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5880">
                      <a:moveTo>
                        <a:pt x="28355" y="7577"/>
                      </a:moveTo>
                      <a:cubicBezTo>
                        <a:pt x="19555" y="4736"/>
                        <a:pt x="9778" y="1894"/>
                        <a:pt x="0" y="0"/>
                      </a:cubicBezTo>
                      <a:cubicBezTo>
                        <a:pt x="4889" y="24626"/>
                        <a:pt x="23466" y="44515"/>
                        <a:pt x="52798" y="55881"/>
                      </a:cubicBezTo>
                      <a:cubicBezTo>
                        <a:pt x="52798" y="55881"/>
                        <a:pt x="52798" y="55881"/>
                        <a:pt x="52798" y="55881"/>
                      </a:cubicBezTo>
                      <a:cubicBezTo>
                        <a:pt x="58665" y="44515"/>
                        <a:pt x="44977" y="27467"/>
                        <a:pt x="38132" y="18943"/>
                      </a:cubicBezTo>
                      <a:cubicBezTo>
                        <a:pt x="36177" y="15154"/>
                        <a:pt x="32266" y="11366"/>
                        <a:pt x="28355" y="75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306" name="Graphic 25">
              <a:extLst>
                <a:ext uri="{FF2B5EF4-FFF2-40B4-BE49-F238E27FC236}">
                  <a16:creationId xmlns:a16="http://schemas.microsoft.com/office/drawing/2014/main" id="{C34A504E-C4A2-0EAB-3494-F1774A2E6089}"/>
                </a:ext>
              </a:extLst>
            </p:cNvPr>
            <p:cNvGrpSpPr/>
            <p:nvPr/>
          </p:nvGrpSpPr>
          <p:grpSpPr>
            <a:xfrm>
              <a:off x="4619097" y="623998"/>
              <a:ext cx="726953" cy="1676417"/>
              <a:chOff x="4619097" y="623998"/>
              <a:chExt cx="726953" cy="1676417"/>
            </a:xfrm>
          </p:grpSpPr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11462CFF-C052-5B43-9B08-4D2A8EA11737}"/>
                  </a:ext>
                </a:extLst>
              </p:cNvPr>
              <p:cNvSpPr/>
              <p:nvPr/>
            </p:nvSpPr>
            <p:spPr>
              <a:xfrm>
                <a:off x="4657962" y="623998"/>
                <a:ext cx="646932" cy="1638311"/>
              </a:xfrm>
              <a:custGeom>
                <a:avLst/>
                <a:gdLst>
                  <a:gd name="connsiteX0" fmla="*/ 603269 w 646932"/>
                  <a:gd name="connsiteY0" fmla="*/ 0 h 1638311"/>
                  <a:gd name="connsiteX1" fmla="*/ 608157 w 646932"/>
                  <a:gd name="connsiteY1" fmla="*/ 36938 h 1638311"/>
                  <a:gd name="connsiteX2" fmla="*/ 620868 w 646932"/>
                  <a:gd name="connsiteY2" fmla="*/ 143016 h 1638311"/>
                  <a:gd name="connsiteX3" fmla="*/ 645312 w 646932"/>
                  <a:gd name="connsiteY3" fmla="*/ 521868 h 1638311"/>
                  <a:gd name="connsiteX4" fmla="*/ 625757 w 646932"/>
                  <a:gd name="connsiteY4" fmla="*/ 1058890 h 1638311"/>
                  <a:gd name="connsiteX5" fmla="*/ 571981 w 646932"/>
                  <a:gd name="connsiteY5" fmla="*/ 1359130 h 1638311"/>
                  <a:gd name="connsiteX6" fmla="*/ 516250 w 646932"/>
                  <a:gd name="connsiteY6" fmla="*/ 1509724 h 1638311"/>
                  <a:gd name="connsiteX7" fmla="*/ 470295 w 646932"/>
                  <a:gd name="connsiteY7" fmla="*/ 1580758 h 1638311"/>
                  <a:gd name="connsiteX8" fmla="*/ 437052 w 646932"/>
                  <a:gd name="connsiteY8" fmla="*/ 1611066 h 1638311"/>
                  <a:gd name="connsiteX9" fmla="*/ 394031 w 646932"/>
                  <a:gd name="connsiteY9" fmla="*/ 1632850 h 1638311"/>
                  <a:gd name="connsiteX10" fmla="*/ 344166 w 646932"/>
                  <a:gd name="connsiteY10" fmla="*/ 1637586 h 1638311"/>
                  <a:gd name="connsiteX11" fmla="*/ 331455 w 646932"/>
                  <a:gd name="connsiteY11" fmla="*/ 1635691 h 1638311"/>
                  <a:gd name="connsiteX12" fmla="*/ 318745 w 646932"/>
                  <a:gd name="connsiteY12" fmla="*/ 1631903 h 1638311"/>
                  <a:gd name="connsiteX13" fmla="*/ 307012 w 646932"/>
                  <a:gd name="connsiteY13" fmla="*/ 1627167 h 1638311"/>
                  <a:gd name="connsiteX14" fmla="*/ 296257 w 646932"/>
                  <a:gd name="connsiteY14" fmla="*/ 1620537 h 1638311"/>
                  <a:gd name="connsiteX15" fmla="*/ 291368 w 646932"/>
                  <a:gd name="connsiteY15" fmla="*/ 1617696 h 1638311"/>
                  <a:gd name="connsiteX16" fmla="*/ 286479 w 646932"/>
                  <a:gd name="connsiteY16" fmla="*/ 1613908 h 1638311"/>
                  <a:gd name="connsiteX17" fmla="*/ 276702 w 646932"/>
                  <a:gd name="connsiteY17" fmla="*/ 1606330 h 1638311"/>
                  <a:gd name="connsiteX18" fmla="*/ 268880 w 646932"/>
                  <a:gd name="connsiteY18" fmla="*/ 1598753 h 1638311"/>
                  <a:gd name="connsiteX19" fmla="*/ 264969 w 646932"/>
                  <a:gd name="connsiteY19" fmla="*/ 1594965 h 1638311"/>
                  <a:gd name="connsiteX20" fmla="*/ 261058 w 646932"/>
                  <a:gd name="connsiteY20" fmla="*/ 1591177 h 1638311"/>
                  <a:gd name="connsiteX21" fmla="*/ 247370 w 646932"/>
                  <a:gd name="connsiteY21" fmla="*/ 1574128 h 1638311"/>
                  <a:gd name="connsiteX22" fmla="*/ 241503 w 646932"/>
                  <a:gd name="connsiteY22" fmla="*/ 1565604 h 1638311"/>
                  <a:gd name="connsiteX23" fmla="*/ 235637 w 646932"/>
                  <a:gd name="connsiteY23" fmla="*/ 1557080 h 1638311"/>
                  <a:gd name="connsiteX24" fmla="*/ 171105 w 646932"/>
                  <a:gd name="connsiteY24" fmla="*/ 1409327 h 1638311"/>
                  <a:gd name="connsiteX25" fmla="*/ 131018 w 646932"/>
                  <a:gd name="connsiteY25" fmla="*/ 1259681 h 1638311"/>
                  <a:gd name="connsiteX26" fmla="*/ 101686 w 646932"/>
                  <a:gd name="connsiteY26" fmla="*/ 1111929 h 1638311"/>
                  <a:gd name="connsiteX27" fmla="*/ 60620 w 646932"/>
                  <a:gd name="connsiteY27" fmla="*/ 831579 h 1638311"/>
                  <a:gd name="connsiteX28" fmla="*/ 34221 w 646932"/>
                  <a:gd name="connsiteY28" fmla="*/ 579643 h 1638311"/>
                  <a:gd name="connsiteX29" fmla="*/ 6844 w 646932"/>
                  <a:gd name="connsiteY29" fmla="*/ 201739 h 1638311"/>
                  <a:gd name="connsiteX30" fmla="*/ 1956 w 646932"/>
                  <a:gd name="connsiteY30" fmla="*/ 95660 h 1638311"/>
                  <a:gd name="connsiteX31" fmla="*/ 0 w 646932"/>
                  <a:gd name="connsiteY31" fmla="*/ 57775 h 1638311"/>
                  <a:gd name="connsiteX32" fmla="*/ 33243 w 646932"/>
                  <a:gd name="connsiteY32" fmla="*/ 56828 h 1638311"/>
                  <a:gd name="connsiteX33" fmla="*/ 40088 w 646932"/>
                  <a:gd name="connsiteY33" fmla="*/ 199844 h 1638311"/>
                  <a:gd name="connsiteX34" fmla="*/ 67465 w 646932"/>
                  <a:gd name="connsiteY34" fmla="*/ 576801 h 1638311"/>
                  <a:gd name="connsiteX35" fmla="*/ 93863 w 646932"/>
                  <a:gd name="connsiteY35" fmla="*/ 827790 h 1638311"/>
                  <a:gd name="connsiteX36" fmla="*/ 134929 w 646932"/>
                  <a:gd name="connsiteY36" fmla="*/ 1106247 h 1638311"/>
                  <a:gd name="connsiteX37" fmla="*/ 164261 w 646932"/>
                  <a:gd name="connsiteY37" fmla="*/ 1252104 h 1638311"/>
                  <a:gd name="connsiteX38" fmla="*/ 204349 w 646932"/>
                  <a:gd name="connsiteY38" fmla="*/ 1398909 h 1638311"/>
                  <a:gd name="connsiteX39" fmla="*/ 265947 w 646932"/>
                  <a:gd name="connsiteY39" fmla="*/ 1539084 h 1638311"/>
                  <a:gd name="connsiteX40" fmla="*/ 270835 w 646932"/>
                  <a:gd name="connsiteY40" fmla="*/ 1547608 h 1638311"/>
                  <a:gd name="connsiteX41" fmla="*/ 276702 w 646932"/>
                  <a:gd name="connsiteY41" fmla="*/ 1555185 h 1638311"/>
                  <a:gd name="connsiteX42" fmla="*/ 288435 w 646932"/>
                  <a:gd name="connsiteY42" fmla="*/ 1570340 h 1638311"/>
                  <a:gd name="connsiteX43" fmla="*/ 291368 w 646932"/>
                  <a:gd name="connsiteY43" fmla="*/ 1574128 h 1638311"/>
                  <a:gd name="connsiteX44" fmla="*/ 294301 w 646932"/>
                  <a:gd name="connsiteY44" fmla="*/ 1576970 h 1638311"/>
                  <a:gd name="connsiteX45" fmla="*/ 301146 w 646932"/>
                  <a:gd name="connsiteY45" fmla="*/ 1583600 h 1638311"/>
                  <a:gd name="connsiteX46" fmla="*/ 307990 w 646932"/>
                  <a:gd name="connsiteY46" fmla="*/ 1589282 h 1638311"/>
                  <a:gd name="connsiteX47" fmla="*/ 309945 w 646932"/>
                  <a:gd name="connsiteY47" fmla="*/ 1593071 h 1638311"/>
                  <a:gd name="connsiteX48" fmla="*/ 313856 w 646932"/>
                  <a:gd name="connsiteY48" fmla="*/ 1594965 h 1638311"/>
                  <a:gd name="connsiteX49" fmla="*/ 321678 w 646932"/>
                  <a:gd name="connsiteY49" fmla="*/ 1599701 h 1638311"/>
                  <a:gd name="connsiteX50" fmla="*/ 329500 w 646932"/>
                  <a:gd name="connsiteY50" fmla="*/ 1603489 h 1638311"/>
                  <a:gd name="connsiteX51" fmla="*/ 338300 w 646932"/>
                  <a:gd name="connsiteY51" fmla="*/ 1605383 h 1638311"/>
                  <a:gd name="connsiteX52" fmla="*/ 347099 w 646932"/>
                  <a:gd name="connsiteY52" fmla="*/ 1606330 h 1638311"/>
                  <a:gd name="connsiteX53" fmla="*/ 383276 w 646932"/>
                  <a:gd name="connsiteY53" fmla="*/ 1602542 h 1638311"/>
                  <a:gd name="connsiteX54" fmla="*/ 416520 w 646932"/>
                  <a:gd name="connsiteY54" fmla="*/ 1585493 h 1638311"/>
                  <a:gd name="connsiteX55" fmla="*/ 443896 w 646932"/>
                  <a:gd name="connsiteY55" fmla="*/ 1559921 h 1638311"/>
                  <a:gd name="connsiteX56" fmla="*/ 485939 w 646932"/>
                  <a:gd name="connsiteY56" fmla="*/ 1495517 h 1638311"/>
                  <a:gd name="connsiteX57" fmla="*/ 539715 w 646932"/>
                  <a:gd name="connsiteY57" fmla="*/ 1351553 h 1638311"/>
                  <a:gd name="connsiteX58" fmla="*/ 592514 w 646932"/>
                  <a:gd name="connsiteY58" fmla="*/ 1056049 h 1638311"/>
                  <a:gd name="connsiteX59" fmla="*/ 612069 w 646932"/>
                  <a:gd name="connsiteY59" fmla="*/ 522815 h 1638311"/>
                  <a:gd name="connsiteX60" fmla="*/ 587625 w 646932"/>
                  <a:gd name="connsiteY60" fmla="*/ 145858 h 1638311"/>
                  <a:gd name="connsiteX61" fmla="*/ 574914 w 646932"/>
                  <a:gd name="connsiteY61" fmla="*/ 40727 h 1638311"/>
                  <a:gd name="connsiteX62" fmla="*/ 570025 w 646932"/>
                  <a:gd name="connsiteY62" fmla="*/ 3789 h 1638311"/>
                  <a:gd name="connsiteX63" fmla="*/ 603269 w 646932"/>
                  <a:gd name="connsiteY63" fmla="*/ 0 h 163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46932" h="1638311">
                    <a:moveTo>
                      <a:pt x="603269" y="0"/>
                    </a:moveTo>
                    <a:cubicBezTo>
                      <a:pt x="603269" y="0"/>
                      <a:pt x="605224" y="13260"/>
                      <a:pt x="608157" y="36938"/>
                    </a:cubicBezTo>
                    <a:cubicBezTo>
                      <a:pt x="611091" y="61564"/>
                      <a:pt x="615979" y="97554"/>
                      <a:pt x="620868" y="143016"/>
                    </a:cubicBezTo>
                    <a:cubicBezTo>
                      <a:pt x="630646" y="233941"/>
                      <a:pt x="641401" y="364644"/>
                      <a:pt x="645312" y="521868"/>
                    </a:cubicBezTo>
                    <a:cubicBezTo>
                      <a:pt x="649223" y="679091"/>
                      <a:pt x="647267" y="862834"/>
                      <a:pt x="625757" y="1058890"/>
                    </a:cubicBezTo>
                    <a:cubicBezTo>
                      <a:pt x="615002" y="1156444"/>
                      <a:pt x="599358" y="1257787"/>
                      <a:pt x="571981" y="1359130"/>
                    </a:cubicBezTo>
                    <a:cubicBezTo>
                      <a:pt x="558292" y="1409327"/>
                      <a:pt x="540693" y="1460472"/>
                      <a:pt x="516250" y="1509724"/>
                    </a:cubicBezTo>
                    <a:cubicBezTo>
                      <a:pt x="503539" y="1534348"/>
                      <a:pt x="488872" y="1558027"/>
                      <a:pt x="470295" y="1580758"/>
                    </a:cubicBezTo>
                    <a:cubicBezTo>
                      <a:pt x="460518" y="1591177"/>
                      <a:pt x="449763" y="1602542"/>
                      <a:pt x="437052" y="1611066"/>
                    </a:cubicBezTo>
                    <a:cubicBezTo>
                      <a:pt x="424341" y="1620537"/>
                      <a:pt x="409675" y="1628115"/>
                      <a:pt x="394031" y="1632850"/>
                    </a:cubicBezTo>
                    <a:cubicBezTo>
                      <a:pt x="378388" y="1637586"/>
                      <a:pt x="360788" y="1639480"/>
                      <a:pt x="344166" y="1637586"/>
                    </a:cubicBezTo>
                    <a:cubicBezTo>
                      <a:pt x="340255" y="1637586"/>
                      <a:pt x="336344" y="1636639"/>
                      <a:pt x="331455" y="1635691"/>
                    </a:cubicBezTo>
                    <a:cubicBezTo>
                      <a:pt x="327545" y="1634745"/>
                      <a:pt x="322656" y="1633797"/>
                      <a:pt x="318745" y="1631903"/>
                    </a:cubicBezTo>
                    <a:cubicBezTo>
                      <a:pt x="314834" y="1630009"/>
                      <a:pt x="310923" y="1629061"/>
                      <a:pt x="307012" y="1627167"/>
                    </a:cubicBezTo>
                    <a:cubicBezTo>
                      <a:pt x="303101" y="1625273"/>
                      <a:pt x="300168" y="1623379"/>
                      <a:pt x="296257" y="1620537"/>
                    </a:cubicBezTo>
                    <a:lnTo>
                      <a:pt x="291368" y="1617696"/>
                    </a:lnTo>
                    <a:lnTo>
                      <a:pt x="286479" y="1613908"/>
                    </a:lnTo>
                    <a:cubicBezTo>
                      <a:pt x="283546" y="1611066"/>
                      <a:pt x="280613" y="1609172"/>
                      <a:pt x="276702" y="1606330"/>
                    </a:cubicBezTo>
                    <a:lnTo>
                      <a:pt x="268880" y="1598753"/>
                    </a:lnTo>
                    <a:lnTo>
                      <a:pt x="264969" y="1594965"/>
                    </a:lnTo>
                    <a:lnTo>
                      <a:pt x="261058" y="1591177"/>
                    </a:lnTo>
                    <a:cubicBezTo>
                      <a:pt x="256169" y="1585493"/>
                      <a:pt x="251280" y="1579811"/>
                      <a:pt x="247370" y="1574128"/>
                    </a:cubicBezTo>
                    <a:lnTo>
                      <a:pt x="241503" y="1565604"/>
                    </a:lnTo>
                    <a:lnTo>
                      <a:pt x="235637" y="1557080"/>
                    </a:lnTo>
                    <a:cubicBezTo>
                      <a:pt x="206304" y="1509724"/>
                      <a:pt x="187727" y="1459525"/>
                      <a:pt x="171105" y="1409327"/>
                    </a:cubicBezTo>
                    <a:cubicBezTo>
                      <a:pt x="154484" y="1359130"/>
                      <a:pt x="141773" y="1308932"/>
                      <a:pt x="131018" y="1259681"/>
                    </a:cubicBezTo>
                    <a:cubicBezTo>
                      <a:pt x="119285" y="1210431"/>
                      <a:pt x="109508" y="1161180"/>
                      <a:pt x="101686" y="1111929"/>
                    </a:cubicBezTo>
                    <a:cubicBezTo>
                      <a:pt x="84086" y="1015322"/>
                      <a:pt x="71375" y="920609"/>
                      <a:pt x="60620" y="831579"/>
                    </a:cubicBezTo>
                    <a:cubicBezTo>
                      <a:pt x="49865" y="742549"/>
                      <a:pt x="41065" y="657307"/>
                      <a:pt x="34221" y="579643"/>
                    </a:cubicBezTo>
                    <a:cubicBezTo>
                      <a:pt x="20533" y="423367"/>
                      <a:pt x="11733" y="292663"/>
                      <a:pt x="6844" y="201739"/>
                    </a:cubicBezTo>
                    <a:cubicBezTo>
                      <a:pt x="3911" y="156276"/>
                      <a:pt x="2933" y="120285"/>
                      <a:pt x="1956" y="95660"/>
                    </a:cubicBezTo>
                    <a:cubicBezTo>
                      <a:pt x="978" y="71035"/>
                      <a:pt x="0" y="57775"/>
                      <a:pt x="0" y="57775"/>
                    </a:cubicBezTo>
                    <a:lnTo>
                      <a:pt x="33243" y="56828"/>
                    </a:lnTo>
                    <a:cubicBezTo>
                      <a:pt x="33243" y="56828"/>
                      <a:pt x="35199" y="108920"/>
                      <a:pt x="40088" y="199844"/>
                    </a:cubicBezTo>
                    <a:cubicBezTo>
                      <a:pt x="44976" y="290769"/>
                      <a:pt x="53776" y="421472"/>
                      <a:pt x="67465" y="576801"/>
                    </a:cubicBezTo>
                    <a:cubicBezTo>
                      <a:pt x="74309" y="654466"/>
                      <a:pt x="83109" y="738760"/>
                      <a:pt x="93863" y="827790"/>
                    </a:cubicBezTo>
                    <a:cubicBezTo>
                      <a:pt x="104619" y="916821"/>
                      <a:pt x="117329" y="1010586"/>
                      <a:pt x="134929" y="1106247"/>
                    </a:cubicBezTo>
                    <a:cubicBezTo>
                      <a:pt x="143729" y="1154550"/>
                      <a:pt x="153506" y="1202854"/>
                      <a:pt x="164261" y="1252104"/>
                    </a:cubicBezTo>
                    <a:cubicBezTo>
                      <a:pt x="175016" y="1301355"/>
                      <a:pt x="188705" y="1350606"/>
                      <a:pt x="204349" y="1398909"/>
                    </a:cubicBezTo>
                    <a:cubicBezTo>
                      <a:pt x="219993" y="1447213"/>
                      <a:pt x="238570" y="1496464"/>
                      <a:pt x="265947" y="1539084"/>
                    </a:cubicBezTo>
                    <a:lnTo>
                      <a:pt x="270835" y="1547608"/>
                    </a:lnTo>
                    <a:lnTo>
                      <a:pt x="276702" y="1555185"/>
                    </a:lnTo>
                    <a:cubicBezTo>
                      <a:pt x="280613" y="1560869"/>
                      <a:pt x="284524" y="1565604"/>
                      <a:pt x="288435" y="1570340"/>
                    </a:cubicBezTo>
                    <a:lnTo>
                      <a:pt x="291368" y="1574128"/>
                    </a:lnTo>
                    <a:lnTo>
                      <a:pt x="294301" y="1576970"/>
                    </a:lnTo>
                    <a:lnTo>
                      <a:pt x="301146" y="1583600"/>
                    </a:lnTo>
                    <a:lnTo>
                      <a:pt x="307990" y="1589282"/>
                    </a:lnTo>
                    <a:lnTo>
                      <a:pt x="309945" y="1593071"/>
                    </a:lnTo>
                    <a:lnTo>
                      <a:pt x="313856" y="1594965"/>
                    </a:lnTo>
                    <a:cubicBezTo>
                      <a:pt x="316790" y="1596859"/>
                      <a:pt x="318745" y="1598753"/>
                      <a:pt x="321678" y="1599701"/>
                    </a:cubicBezTo>
                    <a:lnTo>
                      <a:pt x="329500" y="1603489"/>
                    </a:lnTo>
                    <a:cubicBezTo>
                      <a:pt x="332433" y="1604436"/>
                      <a:pt x="335367" y="1604436"/>
                      <a:pt x="338300" y="1605383"/>
                    </a:cubicBezTo>
                    <a:cubicBezTo>
                      <a:pt x="341233" y="1606330"/>
                      <a:pt x="344166" y="1606330"/>
                      <a:pt x="347099" y="1606330"/>
                    </a:cubicBezTo>
                    <a:cubicBezTo>
                      <a:pt x="359810" y="1607278"/>
                      <a:pt x="371543" y="1606330"/>
                      <a:pt x="383276" y="1602542"/>
                    </a:cubicBezTo>
                    <a:cubicBezTo>
                      <a:pt x="395009" y="1598753"/>
                      <a:pt x="405764" y="1593071"/>
                      <a:pt x="416520" y="1585493"/>
                    </a:cubicBezTo>
                    <a:cubicBezTo>
                      <a:pt x="426297" y="1577916"/>
                      <a:pt x="436074" y="1569392"/>
                      <a:pt x="443896" y="1559921"/>
                    </a:cubicBezTo>
                    <a:cubicBezTo>
                      <a:pt x="460518" y="1540978"/>
                      <a:pt x="474207" y="1518247"/>
                      <a:pt x="485939" y="1495517"/>
                    </a:cubicBezTo>
                    <a:cubicBezTo>
                      <a:pt x="509405" y="1450054"/>
                      <a:pt x="526027" y="1400804"/>
                      <a:pt x="539715" y="1351553"/>
                    </a:cubicBezTo>
                    <a:cubicBezTo>
                      <a:pt x="566114" y="1253051"/>
                      <a:pt x="581758" y="1152656"/>
                      <a:pt x="592514" y="1056049"/>
                    </a:cubicBezTo>
                    <a:cubicBezTo>
                      <a:pt x="614024" y="861887"/>
                      <a:pt x="615979" y="679091"/>
                      <a:pt x="612069" y="522815"/>
                    </a:cubicBezTo>
                    <a:cubicBezTo>
                      <a:pt x="608157" y="366539"/>
                      <a:pt x="597402" y="236782"/>
                      <a:pt x="587625" y="145858"/>
                    </a:cubicBezTo>
                    <a:cubicBezTo>
                      <a:pt x="582736" y="100396"/>
                      <a:pt x="577847" y="65352"/>
                      <a:pt x="574914" y="40727"/>
                    </a:cubicBezTo>
                    <a:cubicBezTo>
                      <a:pt x="571981" y="17048"/>
                      <a:pt x="570025" y="3789"/>
                      <a:pt x="570025" y="3789"/>
                    </a:cubicBezTo>
                    <a:lnTo>
                      <a:pt x="603269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B2EFC551-8F1A-0A1F-D691-9FFE9253F30E}"/>
                  </a:ext>
                </a:extLst>
              </p:cNvPr>
              <p:cNvSpPr/>
              <p:nvPr/>
            </p:nvSpPr>
            <p:spPr>
              <a:xfrm>
                <a:off x="4657962" y="623998"/>
                <a:ext cx="646932" cy="1638311"/>
              </a:xfrm>
              <a:custGeom>
                <a:avLst/>
                <a:gdLst>
                  <a:gd name="connsiteX0" fmla="*/ 603269 w 646932"/>
                  <a:gd name="connsiteY0" fmla="*/ 0 h 1638311"/>
                  <a:gd name="connsiteX1" fmla="*/ 608157 w 646932"/>
                  <a:gd name="connsiteY1" fmla="*/ 36938 h 1638311"/>
                  <a:gd name="connsiteX2" fmla="*/ 620868 w 646932"/>
                  <a:gd name="connsiteY2" fmla="*/ 143016 h 1638311"/>
                  <a:gd name="connsiteX3" fmla="*/ 645312 w 646932"/>
                  <a:gd name="connsiteY3" fmla="*/ 521868 h 1638311"/>
                  <a:gd name="connsiteX4" fmla="*/ 625757 w 646932"/>
                  <a:gd name="connsiteY4" fmla="*/ 1058890 h 1638311"/>
                  <a:gd name="connsiteX5" fmla="*/ 571981 w 646932"/>
                  <a:gd name="connsiteY5" fmla="*/ 1359130 h 1638311"/>
                  <a:gd name="connsiteX6" fmla="*/ 516250 w 646932"/>
                  <a:gd name="connsiteY6" fmla="*/ 1509724 h 1638311"/>
                  <a:gd name="connsiteX7" fmla="*/ 470295 w 646932"/>
                  <a:gd name="connsiteY7" fmla="*/ 1580758 h 1638311"/>
                  <a:gd name="connsiteX8" fmla="*/ 437052 w 646932"/>
                  <a:gd name="connsiteY8" fmla="*/ 1611066 h 1638311"/>
                  <a:gd name="connsiteX9" fmla="*/ 394031 w 646932"/>
                  <a:gd name="connsiteY9" fmla="*/ 1632850 h 1638311"/>
                  <a:gd name="connsiteX10" fmla="*/ 344166 w 646932"/>
                  <a:gd name="connsiteY10" fmla="*/ 1637586 h 1638311"/>
                  <a:gd name="connsiteX11" fmla="*/ 331455 w 646932"/>
                  <a:gd name="connsiteY11" fmla="*/ 1635691 h 1638311"/>
                  <a:gd name="connsiteX12" fmla="*/ 318745 w 646932"/>
                  <a:gd name="connsiteY12" fmla="*/ 1631903 h 1638311"/>
                  <a:gd name="connsiteX13" fmla="*/ 307012 w 646932"/>
                  <a:gd name="connsiteY13" fmla="*/ 1627167 h 1638311"/>
                  <a:gd name="connsiteX14" fmla="*/ 296257 w 646932"/>
                  <a:gd name="connsiteY14" fmla="*/ 1620537 h 1638311"/>
                  <a:gd name="connsiteX15" fmla="*/ 291368 w 646932"/>
                  <a:gd name="connsiteY15" fmla="*/ 1617696 h 1638311"/>
                  <a:gd name="connsiteX16" fmla="*/ 286479 w 646932"/>
                  <a:gd name="connsiteY16" fmla="*/ 1613908 h 1638311"/>
                  <a:gd name="connsiteX17" fmla="*/ 276702 w 646932"/>
                  <a:gd name="connsiteY17" fmla="*/ 1606330 h 1638311"/>
                  <a:gd name="connsiteX18" fmla="*/ 268880 w 646932"/>
                  <a:gd name="connsiteY18" fmla="*/ 1598753 h 1638311"/>
                  <a:gd name="connsiteX19" fmla="*/ 264969 w 646932"/>
                  <a:gd name="connsiteY19" fmla="*/ 1594965 h 1638311"/>
                  <a:gd name="connsiteX20" fmla="*/ 261058 w 646932"/>
                  <a:gd name="connsiteY20" fmla="*/ 1591177 h 1638311"/>
                  <a:gd name="connsiteX21" fmla="*/ 247370 w 646932"/>
                  <a:gd name="connsiteY21" fmla="*/ 1574128 h 1638311"/>
                  <a:gd name="connsiteX22" fmla="*/ 241503 w 646932"/>
                  <a:gd name="connsiteY22" fmla="*/ 1565604 h 1638311"/>
                  <a:gd name="connsiteX23" fmla="*/ 235637 w 646932"/>
                  <a:gd name="connsiteY23" fmla="*/ 1557080 h 1638311"/>
                  <a:gd name="connsiteX24" fmla="*/ 171105 w 646932"/>
                  <a:gd name="connsiteY24" fmla="*/ 1409327 h 1638311"/>
                  <a:gd name="connsiteX25" fmla="*/ 131018 w 646932"/>
                  <a:gd name="connsiteY25" fmla="*/ 1259681 h 1638311"/>
                  <a:gd name="connsiteX26" fmla="*/ 101686 w 646932"/>
                  <a:gd name="connsiteY26" fmla="*/ 1111929 h 1638311"/>
                  <a:gd name="connsiteX27" fmla="*/ 60620 w 646932"/>
                  <a:gd name="connsiteY27" fmla="*/ 831579 h 1638311"/>
                  <a:gd name="connsiteX28" fmla="*/ 34221 w 646932"/>
                  <a:gd name="connsiteY28" fmla="*/ 579643 h 1638311"/>
                  <a:gd name="connsiteX29" fmla="*/ 6844 w 646932"/>
                  <a:gd name="connsiteY29" fmla="*/ 201739 h 1638311"/>
                  <a:gd name="connsiteX30" fmla="*/ 1956 w 646932"/>
                  <a:gd name="connsiteY30" fmla="*/ 95660 h 1638311"/>
                  <a:gd name="connsiteX31" fmla="*/ 0 w 646932"/>
                  <a:gd name="connsiteY31" fmla="*/ 57775 h 1638311"/>
                  <a:gd name="connsiteX32" fmla="*/ 16622 w 646932"/>
                  <a:gd name="connsiteY32" fmla="*/ 56828 h 1638311"/>
                  <a:gd name="connsiteX33" fmla="*/ 23466 w 646932"/>
                  <a:gd name="connsiteY33" fmla="*/ 200791 h 1638311"/>
                  <a:gd name="connsiteX34" fmla="*/ 50843 w 646932"/>
                  <a:gd name="connsiteY34" fmla="*/ 578696 h 1638311"/>
                  <a:gd name="connsiteX35" fmla="*/ 77242 w 646932"/>
                  <a:gd name="connsiteY35" fmla="*/ 830632 h 1638311"/>
                  <a:gd name="connsiteX36" fmla="*/ 118307 w 646932"/>
                  <a:gd name="connsiteY36" fmla="*/ 1110035 h 1638311"/>
                  <a:gd name="connsiteX37" fmla="*/ 147640 w 646932"/>
                  <a:gd name="connsiteY37" fmla="*/ 1256840 h 1638311"/>
                  <a:gd name="connsiteX38" fmla="*/ 187727 w 646932"/>
                  <a:gd name="connsiteY38" fmla="*/ 1405539 h 1638311"/>
                  <a:gd name="connsiteX39" fmla="*/ 251280 w 646932"/>
                  <a:gd name="connsiteY39" fmla="*/ 1549503 h 1638311"/>
                  <a:gd name="connsiteX40" fmla="*/ 257147 w 646932"/>
                  <a:gd name="connsiteY40" fmla="*/ 1558027 h 1638311"/>
                  <a:gd name="connsiteX41" fmla="*/ 263014 w 646932"/>
                  <a:gd name="connsiteY41" fmla="*/ 1566551 h 1638311"/>
                  <a:gd name="connsiteX42" fmla="*/ 275724 w 646932"/>
                  <a:gd name="connsiteY42" fmla="*/ 1582652 h 1638311"/>
                  <a:gd name="connsiteX43" fmla="*/ 278658 w 646932"/>
                  <a:gd name="connsiteY43" fmla="*/ 1586441 h 1638311"/>
                  <a:gd name="connsiteX44" fmla="*/ 282568 w 646932"/>
                  <a:gd name="connsiteY44" fmla="*/ 1590229 h 1638311"/>
                  <a:gd name="connsiteX45" fmla="*/ 290390 w 646932"/>
                  <a:gd name="connsiteY45" fmla="*/ 1597807 h 1638311"/>
                  <a:gd name="connsiteX46" fmla="*/ 298212 w 646932"/>
                  <a:gd name="connsiteY46" fmla="*/ 1604436 h 1638311"/>
                  <a:gd name="connsiteX47" fmla="*/ 302123 w 646932"/>
                  <a:gd name="connsiteY47" fmla="*/ 1607278 h 1638311"/>
                  <a:gd name="connsiteX48" fmla="*/ 307012 w 646932"/>
                  <a:gd name="connsiteY48" fmla="*/ 1610119 h 1638311"/>
                  <a:gd name="connsiteX49" fmla="*/ 316790 w 646932"/>
                  <a:gd name="connsiteY49" fmla="*/ 1615802 h 1638311"/>
                  <a:gd name="connsiteX50" fmla="*/ 326567 w 646932"/>
                  <a:gd name="connsiteY50" fmla="*/ 1619590 h 1638311"/>
                  <a:gd name="connsiteX51" fmla="*/ 337322 w 646932"/>
                  <a:gd name="connsiteY51" fmla="*/ 1622431 h 1638311"/>
                  <a:gd name="connsiteX52" fmla="*/ 348077 w 646932"/>
                  <a:gd name="connsiteY52" fmla="*/ 1624326 h 1638311"/>
                  <a:gd name="connsiteX53" fmla="*/ 391098 w 646932"/>
                  <a:gd name="connsiteY53" fmla="*/ 1619590 h 1638311"/>
                  <a:gd name="connsiteX54" fmla="*/ 429230 w 646932"/>
                  <a:gd name="connsiteY54" fmla="*/ 1600648 h 1638311"/>
                  <a:gd name="connsiteX55" fmla="*/ 459540 w 646932"/>
                  <a:gd name="connsiteY55" fmla="*/ 1572234 h 1638311"/>
                  <a:gd name="connsiteX56" fmla="*/ 503539 w 646932"/>
                  <a:gd name="connsiteY56" fmla="*/ 1504988 h 1638311"/>
                  <a:gd name="connsiteX57" fmla="*/ 558292 w 646932"/>
                  <a:gd name="connsiteY57" fmla="*/ 1358182 h 1638311"/>
                  <a:gd name="connsiteX58" fmla="*/ 612069 w 646932"/>
                  <a:gd name="connsiteY58" fmla="*/ 1059837 h 1638311"/>
                  <a:gd name="connsiteX59" fmla="*/ 631623 w 646932"/>
                  <a:gd name="connsiteY59" fmla="*/ 524709 h 1638311"/>
                  <a:gd name="connsiteX60" fmla="*/ 607180 w 646932"/>
                  <a:gd name="connsiteY60" fmla="*/ 146805 h 1638311"/>
                  <a:gd name="connsiteX61" fmla="*/ 594469 w 646932"/>
                  <a:gd name="connsiteY61" fmla="*/ 41674 h 1638311"/>
                  <a:gd name="connsiteX62" fmla="*/ 589580 w 646932"/>
                  <a:gd name="connsiteY62" fmla="*/ 4736 h 1638311"/>
                  <a:gd name="connsiteX63" fmla="*/ 603269 w 646932"/>
                  <a:gd name="connsiteY63" fmla="*/ 0 h 163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46932" h="1638311">
                    <a:moveTo>
                      <a:pt x="603269" y="0"/>
                    </a:moveTo>
                    <a:cubicBezTo>
                      <a:pt x="603269" y="0"/>
                      <a:pt x="605224" y="13260"/>
                      <a:pt x="608157" y="36938"/>
                    </a:cubicBezTo>
                    <a:cubicBezTo>
                      <a:pt x="611091" y="61564"/>
                      <a:pt x="615979" y="97554"/>
                      <a:pt x="620868" y="143016"/>
                    </a:cubicBezTo>
                    <a:cubicBezTo>
                      <a:pt x="630646" y="233941"/>
                      <a:pt x="641401" y="364644"/>
                      <a:pt x="645312" y="521868"/>
                    </a:cubicBezTo>
                    <a:cubicBezTo>
                      <a:pt x="649223" y="679091"/>
                      <a:pt x="647267" y="862834"/>
                      <a:pt x="625757" y="1058890"/>
                    </a:cubicBezTo>
                    <a:cubicBezTo>
                      <a:pt x="615002" y="1156444"/>
                      <a:pt x="599358" y="1257787"/>
                      <a:pt x="571981" y="1359130"/>
                    </a:cubicBezTo>
                    <a:cubicBezTo>
                      <a:pt x="558292" y="1409327"/>
                      <a:pt x="540693" y="1460472"/>
                      <a:pt x="516250" y="1509724"/>
                    </a:cubicBezTo>
                    <a:cubicBezTo>
                      <a:pt x="503539" y="1534348"/>
                      <a:pt x="488872" y="1558027"/>
                      <a:pt x="470295" y="1580758"/>
                    </a:cubicBezTo>
                    <a:cubicBezTo>
                      <a:pt x="460518" y="1591177"/>
                      <a:pt x="449763" y="1602542"/>
                      <a:pt x="437052" y="1611066"/>
                    </a:cubicBezTo>
                    <a:cubicBezTo>
                      <a:pt x="424341" y="1620537"/>
                      <a:pt x="409675" y="1628115"/>
                      <a:pt x="394031" y="1632850"/>
                    </a:cubicBezTo>
                    <a:cubicBezTo>
                      <a:pt x="378388" y="1637586"/>
                      <a:pt x="360788" y="1639480"/>
                      <a:pt x="344166" y="1637586"/>
                    </a:cubicBezTo>
                    <a:cubicBezTo>
                      <a:pt x="340255" y="1637586"/>
                      <a:pt x="336344" y="1636639"/>
                      <a:pt x="331455" y="1635691"/>
                    </a:cubicBezTo>
                    <a:cubicBezTo>
                      <a:pt x="327545" y="1634745"/>
                      <a:pt x="322656" y="1633797"/>
                      <a:pt x="318745" y="1631903"/>
                    </a:cubicBezTo>
                    <a:cubicBezTo>
                      <a:pt x="314834" y="1630009"/>
                      <a:pt x="310923" y="1629061"/>
                      <a:pt x="307012" y="1627167"/>
                    </a:cubicBezTo>
                    <a:cubicBezTo>
                      <a:pt x="303101" y="1625273"/>
                      <a:pt x="300168" y="1623379"/>
                      <a:pt x="296257" y="1620537"/>
                    </a:cubicBezTo>
                    <a:lnTo>
                      <a:pt x="291368" y="1617696"/>
                    </a:lnTo>
                    <a:lnTo>
                      <a:pt x="286479" y="1613908"/>
                    </a:lnTo>
                    <a:cubicBezTo>
                      <a:pt x="283546" y="1611066"/>
                      <a:pt x="280613" y="1609172"/>
                      <a:pt x="276702" y="1606330"/>
                    </a:cubicBezTo>
                    <a:lnTo>
                      <a:pt x="268880" y="1598753"/>
                    </a:lnTo>
                    <a:lnTo>
                      <a:pt x="264969" y="1594965"/>
                    </a:lnTo>
                    <a:lnTo>
                      <a:pt x="261058" y="1591177"/>
                    </a:lnTo>
                    <a:cubicBezTo>
                      <a:pt x="256169" y="1585493"/>
                      <a:pt x="251280" y="1579811"/>
                      <a:pt x="247370" y="1574128"/>
                    </a:cubicBezTo>
                    <a:lnTo>
                      <a:pt x="241503" y="1565604"/>
                    </a:lnTo>
                    <a:lnTo>
                      <a:pt x="235637" y="1557080"/>
                    </a:lnTo>
                    <a:cubicBezTo>
                      <a:pt x="206304" y="1509724"/>
                      <a:pt x="187727" y="1459525"/>
                      <a:pt x="171105" y="1409327"/>
                    </a:cubicBezTo>
                    <a:cubicBezTo>
                      <a:pt x="154484" y="1359130"/>
                      <a:pt x="141773" y="1308932"/>
                      <a:pt x="131018" y="1259681"/>
                    </a:cubicBezTo>
                    <a:cubicBezTo>
                      <a:pt x="119285" y="1210431"/>
                      <a:pt x="109508" y="1161180"/>
                      <a:pt x="101686" y="1111929"/>
                    </a:cubicBezTo>
                    <a:cubicBezTo>
                      <a:pt x="84086" y="1015322"/>
                      <a:pt x="71375" y="920609"/>
                      <a:pt x="60620" y="831579"/>
                    </a:cubicBezTo>
                    <a:cubicBezTo>
                      <a:pt x="49865" y="742549"/>
                      <a:pt x="41065" y="657307"/>
                      <a:pt x="34221" y="579643"/>
                    </a:cubicBezTo>
                    <a:cubicBezTo>
                      <a:pt x="20533" y="423367"/>
                      <a:pt x="11733" y="292663"/>
                      <a:pt x="6844" y="201739"/>
                    </a:cubicBezTo>
                    <a:cubicBezTo>
                      <a:pt x="3911" y="156276"/>
                      <a:pt x="2933" y="120285"/>
                      <a:pt x="1956" y="95660"/>
                    </a:cubicBezTo>
                    <a:cubicBezTo>
                      <a:pt x="978" y="71035"/>
                      <a:pt x="0" y="57775"/>
                      <a:pt x="0" y="57775"/>
                    </a:cubicBezTo>
                    <a:lnTo>
                      <a:pt x="16622" y="56828"/>
                    </a:lnTo>
                    <a:cubicBezTo>
                      <a:pt x="16622" y="56828"/>
                      <a:pt x="18577" y="108920"/>
                      <a:pt x="23466" y="200791"/>
                    </a:cubicBezTo>
                    <a:cubicBezTo>
                      <a:pt x="28355" y="291715"/>
                      <a:pt x="37154" y="422419"/>
                      <a:pt x="50843" y="578696"/>
                    </a:cubicBezTo>
                    <a:cubicBezTo>
                      <a:pt x="57687" y="656360"/>
                      <a:pt x="66487" y="741602"/>
                      <a:pt x="77242" y="830632"/>
                    </a:cubicBezTo>
                    <a:cubicBezTo>
                      <a:pt x="87997" y="919662"/>
                      <a:pt x="101686" y="1013428"/>
                      <a:pt x="118307" y="1110035"/>
                    </a:cubicBezTo>
                    <a:cubicBezTo>
                      <a:pt x="127107" y="1158339"/>
                      <a:pt x="136884" y="1207589"/>
                      <a:pt x="147640" y="1256840"/>
                    </a:cubicBezTo>
                    <a:cubicBezTo>
                      <a:pt x="158395" y="1306091"/>
                      <a:pt x="172083" y="1356288"/>
                      <a:pt x="187727" y="1405539"/>
                    </a:cubicBezTo>
                    <a:cubicBezTo>
                      <a:pt x="204349" y="1454790"/>
                      <a:pt x="222926" y="1504040"/>
                      <a:pt x="251280" y="1549503"/>
                    </a:cubicBezTo>
                    <a:lnTo>
                      <a:pt x="257147" y="1558027"/>
                    </a:lnTo>
                    <a:lnTo>
                      <a:pt x="263014" y="1566551"/>
                    </a:lnTo>
                    <a:cubicBezTo>
                      <a:pt x="266924" y="1572234"/>
                      <a:pt x="270835" y="1576970"/>
                      <a:pt x="275724" y="1582652"/>
                    </a:cubicBezTo>
                    <a:lnTo>
                      <a:pt x="278658" y="1586441"/>
                    </a:lnTo>
                    <a:lnTo>
                      <a:pt x="282568" y="1590229"/>
                    </a:lnTo>
                    <a:lnTo>
                      <a:pt x="290390" y="1597807"/>
                    </a:lnTo>
                    <a:cubicBezTo>
                      <a:pt x="293323" y="1599701"/>
                      <a:pt x="296257" y="1602542"/>
                      <a:pt x="298212" y="1604436"/>
                    </a:cubicBezTo>
                    <a:lnTo>
                      <a:pt x="302123" y="1607278"/>
                    </a:lnTo>
                    <a:lnTo>
                      <a:pt x="307012" y="1610119"/>
                    </a:lnTo>
                    <a:cubicBezTo>
                      <a:pt x="309945" y="1612013"/>
                      <a:pt x="312878" y="1613908"/>
                      <a:pt x="316790" y="1615802"/>
                    </a:cubicBezTo>
                    <a:lnTo>
                      <a:pt x="326567" y="1619590"/>
                    </a:lnTo>
                    <a:cubicBezTo>
                      <a:pt x="329500" y="1620537"/>
                      <a:pt x="333411" y="1621485"/>
                      <a:pt x="337322" y="1622431"/>
                    </a:cubicBezTo>
                    <a:cubicBezTo>
                      <a:pt x="341233" y="1623379"/>
                      <a:pt x="344166" y="1623379"/>
                      <a:pt x="348077" y="1624326"/>
                    </a:cubicBezTo>
                    <a:cubicBezTo>
                      <a:pt x="362743" y="1625273"/>
                      <a:pt x="377410" y="1624326"/>
                      <a:pt x="391098" y="1619590"/>
                    </a:cubicBezTo>
                    <a:cubicBezTo>
                      <a:pt x="404786" y="1614855"/>
                      <a:pt x="417497" y="1608225"/>
                      <a:pt x="429230" y="1600648"/>
                    </a:cubicBezTo>
                    <a:cubicBezTo>
                      <a:pt x="440963" y="1592123"/>
                      <a:pt x="450740" y="1582652"/>
                      <a:pt x="459540" y="1572234"/>
                    </a:cubicBezTo>
                    <a:cubicBezTo>
                      <a:pt x="477140" y="1551397"/>
                      <a:pt x="491806" y="1528666"/>
                      <a:pt x="503539" y="1504988"/>
                    </a:cubicBezTo>
                    <a:cubicBezTo>
                      <a:pt x="527982" y="1457631"/>
                      <a:pt x="544604" y="1407434"/>
                      <a:pt x="558292" y="1358182"/>
                    </a:cubicBezTo>
                    <a:cubicBezTo>
                      <a:pt x="585669" y="1257787"/>
                      <a:pt x="600335" y="1157392"/>
                      <a:pt x="612069" y="1059837"/>
                    </a:cubicBezTo>
                    <a:cubicBezTo>
                      <a:pt x="633579" y="864729"/>
                      <a:pt x="635534" y="680986"/>
                      <a:pt x="631623" y="524709"/>
                    </a:cubicBezTo>
                    <a:cubicBezTo>
                      <a:pt x="627712" y="367486"/>
                      <a:pt x="616957" y="237729"/>
                      <a:pt x="607180" y="146805"/>
                    </a:cubicBezTo>
                    <a:cubicBezTo>
                      <a:pt x="602291" y="101343"/>
                      <a:pt x="597402" y="65352"/>
                      <a:pt x="594469" y="41674"/>
                    </a:cubicBezTo>
                    <a:cubicBezTo>
                      <a:pt x="591536" y="17048"/>
                      <a:pt x="589580" y="4736"/>
                      <a:pt x="589580" y="4736"/>
                    </a:cubicBezTo>
                    <a:lnTo>
                      <a:pt x="603269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309" name="Graphic 25">
                <a:extLst>
                  <a:ext uri="{FF2B5EF4-FFF2-40B4-BE49-F238E27FC236}">
                    <a16:creationId xmlns:a16="http://schemas.microsoft.com/office/drawing/2014/main" id="{3BEE774F-636B-BA7E-2782-87CB3FA1F5C3}"/>
                  </a:ext>
                </a:extLst>
              </p:cNvPr>
              <p:cNvGrpSpPr/>
              <p:nvPr/>
            </p:nvGrpSpPr>
            <p:grpSpPr>
              <a:xfrm>
                <a:off x="4619097" y="726367"/>
                <a:ext cx="150008" cy="602294"/>
                <a:chOff x="4619097" y="726367"/>
                <a:chExt cx="150008" cy="602294"/>
              </a:xfrm>
            </p:grpSpPr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62C2433D-2756-E0D0-BC46-CC2DE4B6D39C}"/>
                    </a:ext>
                  </a:extLst>
                </p:cNvPr>
                <p:cNvSpPr/>
                <p:nvPr/>
              </p:nvSpPr>
              <p:spPr>
                <a:xfrm>
                  <a:off x="4677517" y="726367"/>
                  <a:ext cx="72447" cy="33633"/>
                </a:xfrm>
                <a:custGeom>
                  <a:avLst/>
                  <a:gdLst>
                    <a:gd name="connsiteX0" fmla="*/ 34221 w 72447"/>
                    <a:gd name="connsiteY0" fmla="*/ 32123 h 33633"/>
                    <a:gd name="connsiteX1" fmla="*/ 71375 w 72447"/>
                    <a:gd name="connsiteY1" fmla="*/ 17917 h 33633"/>
                    <a:gd name="connsiteX2" fmla="*/ 69420 w 72447"/>
                    <a:gd name="connsiteY2" fmla="*/ 11287 h 33633"/>
                    <a:gd name="connsiteX3" fmla="*/ 0 w 72447"/>
                    <a:gd name="connsiteY3" fmla="*/ 20758 h 33633"/>
                    <a:gd name="connsiteX4" fmla="*/ 0 w 72447"/>
                    <a:gd name="connsiteY4" fmla="*/ 22652 h 33633"/>
                    <a:gd name="connsiteX5" fmla="*/ 2933 w 72447"/>
                    <a:gd name="connsiteY5" fmla="*/ 27388 h 33633"/>
                    <a:gd name="connsiteX6" fmla="*/ 34221 w 72447"/>
                    <a:gd name="connsiteY6" fmla="*/ 32123 h 33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3633">
                      <a:moveTo>
                        <a:pt x="34221" y="32123"/>
                      </a:moveTo>
                      <a:cubicBezTo>
                        <a:pt x="46932" y="29282"/>
                        <a:pt x="61598" y="25493"/>
                        <a:pt x="71375" y="17917"/>
                      </a:cubicBezTo>
                      <a:cubicBezTo>
                        <a:pt x="74308" y="16022"/>
                        <a:pt x="70398" y="12234"/>
                        <a:pt x="69420" y="11287"/>
                      </a:cubicBezTo>
                      <a:cubicBezTo>
                        <a:pt x="50843" y="-6709"/>
                        <a:pt x="9777" y="-2920"/>
                        <a:pt x="0" y="20758"/>
                      </a:cubicBezTo>
                      <a:cubicBezTo>
                        <a:pt x="0" y="21705"/>
                        <a:pt x="0" y="21705"/>
                        <a:pt x="0" y="22652"/>
                      </a:cubicBezTo>
                      <a:cubicBezTo>
                        <a:pt x="0" y="24546"/>
                        <a:pt x="978" y="25493"/>
                        <a:pt x="2933" y="27388"/>
                      </a:cubicBezTo>
                      <a:cubicBezTo>
                        <a:pt x="12711" y="34018"/>
                        <a:pt x="22488" y="34965"/>
                        <a:pt x="34221" y="3212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1" name="Freeform: Shape 310">
                  <a:extLst>
                    <a:ext uri="{FF2B5EF4-FFF2-40B4-BE49-F238E27FC236}">
                      <a16:creationId xmlns:a16="http://schemas.microsoft.com/office/drawing/2014/main" id="{5690FEAE-ADC2-01A6-98DD-95D12D5D9FA7}"/>
                    </a:ext>
                  </a:extLst>
                </p:cNvPr>
                <p:cNvSpPr/>
                <p:nvPr/>
              </p:nvSpPr>
              <p:spPr>
                <a:xfrm>
                  <a:off x="4696910" y="843732"/>
                  <a:ext cx="49049" cy="58721"/>
                </a:xfrm>
                <a:custGeom>
                  <a:avLst/>
                  <a:gdLst>
                    <a:gd name="connsiteX0" fmla="*/ 29495 w 49049"/>
                    <a:gd name="connsiteY0" fmla="*/ 44515 h 58721"/>
                    <a:gd name="connsiteX1" fmla="*/ 49050 w 49049"/>
                    <a:gd name="connsiteY1" fmla="*/ 0 h 58721"/>
                    <a:gd name="connsiteX2" fmla="*/ 163 w 49049"/>
                    <a:gd name="connsiteY2" fmla="*/ 57775 h 58721"/>
                    <a:gd name="connsiteX3" fmla="*/ 1140 w 49049"/>
                    <a:gd name="connsiteY3" fmla="*/ 58722 h 58721"/>
                    <a:gd name="connsiteX4" fmla="*/ 29495 w 49049"/>
                    <a:gd name="connsiteY4" fmla="*/ 44515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049" h="58721">
                      <a:moveTo>
                        <a:pt x="29495" y="44515"/>
                      </a:moveTo>
                      <a:cubicBezTo>
                        <a:pt x="41228" y="31255"/>
                        <a:pt x="48072" y="16101"/>
                        <a:pt x="49050" y="0"/>
                      </a:cubicBezTo>
                      <a:cubicBezTo>
                        <a:pt x="13851" y="947"/>
                        <a:pt x="-1793" y="31255"/>
                        <a:pt x="163" y="57775"/>
                      </a:cubicBezTo>
                      <a:cubicBezTo>
                        <a:pt x="163" y="57775"/>
                        <a:pt x="1140" y="58722"/>
                        <a:pt x="1140" y="58722"/>
                      </a:cubicBezTo>
                      <a:cubicBezTo>
                        <a:pt x="11895" y="55881"/>
                        <a:pt x="22651" y="52092"/>
                        <a:pt x="29495" y="4451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86BC2738-A74A-708D-AAB4-AD4C3A0D2731}"/>
                    </a:ext>
                  </a:extLst>
                </p:cNvPr>
                <p:cNvSpPr/>
                <p:nvPr/>
              </p:nvSpPr>
              <p:spPr>
                <a:xfrm>
                  <a:off x="4619097" y="776262"/>
                  <a:ext cx="61601" cy="58417"/>
                </a:xfrm>
                <a:custGeom>
                  <a:avLst/>
                  <a:gdLst>
                    <a:gd name="connsiteX0" fmla="*/ 58420 w 61601"/>
                    <a:gd name="connsiteY0" fmla="*/ 41897 h 58417"/>
                    <a:gd name="connsiteX1" fmla="*/ 50598 w 61601"/>
                    <a:gd name="connsiteY1" fmla="*/ 30532 h 58417"/>
                    <a:gd name="connsiteX2" fmla="*/ 34954 w 61601"/>
                    <a:gd name="connsiteY2" fmla="*/ 11589 h 58417"/>
                    <a:gd name="connsiteX3" fmla="*/ 733 w 61601"/>
                    <a:gd name="connsiteY3" fmla="*/ 3065 h 58417"/>
                    <a:gd name="connsiteX4" fmla="*/ 733 w 61601"/>
                    <a:gd name="connsiteY4" fmla="*/ 7801 h 58417"/>
                    <a:gd name="connsiteX5" fmla="*/ 50598 w 61601"/>
                    <a:gd name="connsiteY5" fmla="*/ 57999 h 58417"/>
                    <a:gd name="connsiteX6" fmla="*/ 58420 w 61601"/>
                    <a:gd name="connsiteY6" fmla="*/ 41897 h 58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01" h="58417">
                      <a:moveTo>
                        <a:pt x="58420" y="41897"/>
                      </a:moveTo>
                      <a:cubicBezTo>
                        <a:pt x="56465" y="38109"/>
                        <a:pt x="53532" y="34321"/>
                        <a:pt x="50598" y="30532"/>
                      </a:cubicBezTo>
                      <a:cubicBezTo>
                        <a:pt x="46687" y="22955"/>
                        <a:pt x="39843" y="16325"/>
                        <a:pt x="34954" y="11589"/>
                      </a:cubicBezTo>
                      <a:cubicBezTo>
                        <a:pt x="28110" y="5906"/>
                        <a:pt x="9533" y="-5459"/>
                        <a:pt x="733" y="3065"/>
                      </a:cubicBezTo>
                      <a:cubicBezTo>
                        <a:pt x="-244" y="4959"/>
                        <a:pt x="-244" y="6854"/>
                        <a:pt x="733" y="7801"/>
                      </a:cubicBezTo>
                      <a:cubicBezTo>
                        <a:pt x="10510" y="24849"/>
                        <a:pt x="21266" y="52316"/>
                        <a:pt x="50598" y="57999"/>
                      </a:cubicBezTo>
                      <a:cubicBezTo>
                        <a:pt x="65264" y="60840"/>
                        <a:pt x="62331" y="48527"/>
                        <a:pt x="58420" y="4189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4B8C5CCF-EDB2-567D-AFBC-EF71D551FBE5}"/>
                    </a:ext>
                  </a:extLst>
                </p:cNvPr>
                <p:cNvSpPr/>
                <p:nvPr/>
              </p:nvSpPr>
              <p:spPr>
                <a:xfrm>
                  <a:off x="4632093" y="954546"/>
                  <a:ext cx="54224" cy="55880"/>
                </a:xfrm>
                <a:custGeom>
                  <a:avLst/>
                  <a:gdLst>
                    <a:gd name="connsiteX0" fmla="*/ 25870 w 54224"/>
                    <a:gd name="connsiteY0" fmla="*/ 48304 h 55880"/>
                    <a:gd name="connsiteX1" fmla="*/ 54224 w 54224"/>
                    <a:gd name="connsiteY1" fmla="*/ 55881 h 55880"/>
                    <a:gd name="connsiteX2" fmla="*/ 1426 w 54224"/>
                    <a:gd name="connsiteY2" fmla="*/ 0 h 55880"/>
                    <a:gd name="connsiteX3" fmla="*/ 1426 w 54224"/>
                    <a:gd name="connsiteY3" fmla="*/ 0 h 55880"/>
                    <a:gd name="connsiteX4" fmla="*/ 16092 w 54224"/>
                    <a:gd name="connsiteY4" fmla="*/ 36938 h 55880"/>
                    <a:gd name="connsiteX5" fmla="*/ 25870 w 54224"/>
                    <a:gd name="connsiteY5" fmla="*/ 48304 h 5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5880">
                      <a:moveTo>
                        <a:pt x="25870" y="48304"/>
                      </a:moveTo>
                      <a:cubicBezTo>
                        <a:pt x="34669" y="51145"/>
                        <a:pt x="44447" y="53987"/>
                        <a:pt x="54224" y="55881"/>
                      </a:cubicBezTo>
                      <a:cubicBezTo>
                        <a:pt x="49336" y="31255"/>
                        <a:pt x="30758" y="11366"/>
                        <a:pt x="1426" y="0"/>
                      </a:cubicBezTo>
                      <a:cubicBezTo>
                        <a:pt x="1426" y="0"/>
                        <a:pt x="1426" y="0"/>
                        <a:pt x="1426" y="0"/>
                      </a:cubicBezTo>
                      <a:cubicBezTo>
                        <a:pt x="-4440" y="11366"/>
                        <a:pt x="9248" y="27467"/>
                        <a:pt x="16092" y="36938"/>
                      </a:cubicBezTo>
                      <a:cubicBezTo>
                        <a:pt x="18048" y="40727"/>
                        <a:pt x="21959" y="44515"/>
                        <a:pt x="25870" y="4830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ECE8F40A-94E0-948E-07E8-351641563FD4}"/>
                    </a:ext>
                  </a:extLst>
                </p:cNvPr>
                <p:cNvSpPr/>
                <p:nvPr/>
              </p:nvSpPr>
              <p:spPr>
                <a:xfrm>
                  <a:off x="4698050" y="1044349"/>
                  <a:ext cx="71055" cy="33928"/>
                </a:xfrm>
                <a:custGeom>
                  <a:avLst/>
                  <a:gdLst>
                    <a:gd name="connsiteX0" fmla="*/ 33243 w 71055"/>
                    <a:gd name="connsiteY0" fmla="*/ 32377 h 33928"/>
                    <a:gd name="connsiteX1" fmla="*/ 70398 w 71055"/>
                    <a:gd name="connsiteY1" fmla="*/ 17223 h 33928"/>
                    <a:gd name="connsiteX2" fmla="*/ 68442 w 71055"/>
                    <a:gd name="connsiteY2" fmla="*/ 10593 h 33928"/>
                    <a:gd name="connsiteX3" fmla="*/ 0 w 71055"/>
                    <a:gd name="connsiteY3" fmla="*/ 21958 h 33928"/>
                    <a:gd name="connsiteX4" fmla="*/ 0 w 71055"/>
                    <a:gd name="connsiteY4" fmla="*/ 23852 h 33928"/>
                    <a:gd name="connsiteX5" fmla="*/ 2933 w 71055"/>
                    <a:gd name="connsiteY5" fmla="*/ 28588 h 33928"/>
                    <a:gd name="connsiteX6" fmla="*/ 33243 w 71055"/>
                    <a:gd name="connsiteY6" fmla="*/ 32377 h 33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55" h="33928">
                      <a:moveTo>
                        <a:pt x="33243" y="32377"/>
                      </a:moveTo>
                      <a:cubicBezTo>
                        <a:pt x="45954" y="29535"/>
                        <a:pt x="60620" y="24800"/>
                        <a:pt x="70398" y="17223"/>
                      </a:cubicBezTo>
                      <a:cubicBezTo>
                        <a:pt x="72353" y="15328"/>
                        <a:pt x="69420" y="11540"/>
                        <a:pt x="68442" y="10593"/>
                      </a:cubicBezTo>
                      <a:cubicBezTo>
                        <a:pt x="48887" y="-7403"/>
                        <a:pt x="8800" y="-1720"/>
                        <a:pt x="0" y="21958"/>
                      </a:cubicBezTo>
                      <a:cubicBezTo>
                        <a:pt x="0" y="22905"/>
                        <a:pt x="0" y="22905"/>
                        <a:pt x="0" y="23852"/>
                      </a:cubicBezTo>
                      <a:cubicBezTo>
                        <a:pt x="0" y="25747"/>
                        <a:pt x="978" y="27641"/>
                        <a:pt x="2933" y="28588"/>
                      </a:cubicBezTo>
                      <a:cubicBezTo>
                        <a:pt x="11733" y="34271"/>
                        <a:pt x="21511" y="35218"/>
                        <a:pt x="33243" y="323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7A1067F0-5272-B4DE-2EEA-B98A8AF95B3B}"/>
                    </a:ext>
                  </a:extLst>
                </p:cNvPr>
                <p:cNvSpPr/>
                <p:nvPr/>
              </p:nvSpPr>
              <p:spPr>
                <a:xfrm>
                  <a:off x="4721151" y="1161020"/>
                  <a:ext cx="47296" cy="60616"/>
                </a:xfrm>
                <a:custGeom>
                  <a:avLst/>
                  <a:gdLst>
                    <a:gd name="connsiteX0" fmla="*/ 28720 w 47296"/>
                    <a:gd name="connsiteY0" fmla="*/ 44515 h 60616"/>
                    <a:gd name="connsiteX1" fmla="*/ 47297 w 47296"/>
                    <a:gd name="connsiteY1" fmla="*/ 0 h 60616"/>
                    <a:gd name="connsiteX2" fmla="*/ 365 w 47296"/>
                    <a:gd name="connsiteY2" fmla="*/ 59669 h 60616"/>
                    <a:gd name="connsiteX3" fmla="*/ 1343 w 47296"/>
                    <a:gd name="connsiteY3" fmla="*/ 60617 h 60616"/>
                    <a:gd name="connsiteX4" fmla="*/ 28720 w 47296"/>
                    <a:gd name="connsiteY4" fmla="*/ 44515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296" h="60616">
                      <a:moveTo>
                        <a:pt x="28720" y="44515"/>
                      </a:moveTo>
                      <a:cubicBezTo>
                        <a:pt x="40452" y="31255"/>
                        <a:pt x="46319" y="15154"/>
                        <a:pt x="47297" y="0"/>
                      </a:cubicBezTo>
                      <a:cubicBezTo>
                        <a:pt x="12098" y="1894"/>
                        <a:pt x="-2568" y="32202"/>
                        <a:pt x="365" y="59669"/>
                      </a:cubicBezTo>
                      <a:cubicBezTo>
                        <a:pt x="365" y="59669"/>
                        <a:pt x="1343" y="60617"/>
                        <a:pt x="1343" y="60617"/>
                      </a:cubicBezTo>
                      <a:cubicBezTo>
                        <a:pt x="12098" y="56828"/>
                        <a:pt x="21875" y="52092"/>
                        <a:pt x="28720" y="4451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CD3C4FF5-FD18-1285-DBE0-4B915FDFE9FC}"/>
                    </a:ext>
                  </a:extLst>
                </p:cNvPr>
                <p:cNvSpPr/>
                <p:nvPr/>
              </p:nvSpPr>
              <p:spPr>
                <a:xfrm>
                  <a:off x="4639630" y="1096766"/>
                  <a:ext cx="63384" cy="56887"/>
                </a:xfrm>
                <a:custGeom>
                  <a:avLst/>
                  <a:gdLst>
                    <a:gd name="connsiteX0" fmla="*/ 59398 w 63384"/>
                    <a:gd name="connsiteY0" fmla="*/ 40576 h 56887"/>
                    <a:gd name="connsiteX1" fmla="*/ 51576 w 63384"/>
                    <a:gd name="connsiteY1" fmla="*/ 30158 h 56887"/>
                    <a:gd name="connsiteX2" fmla="*/ 34954 w 63384"/>
                    <a:gd name="connsiteY2" fmla="*/ 11215 h 56887"/>
                    <a:gd name="connsiteX3" fmla="*/ 733 w 63384"/>
                    <a:gd name="connsiteY3" fmla="*/ 3638 h 56887"/>
                    <a:gd name="connsiteX4" fmla="*/ 733 w 63384"/>
                    <a:gd name="connsiteY4" fmla="*/ 8373 h 56887"/>
                    <a:gd name="connsiteX5" fmla="*/ 52554 w 63384"/>
                    <a:gd name="connsiteY5" fmla="*/ 56677 h 56887"/>
                    <a:gd name="connsiteX6" fmla="*/ 59398 w 63384"/>
                    <a:gd name="connsiteY6" fmla="*/ 40576 h 56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384" h="56887">
                      <a:moveTo>
                        <a:pt x="59398" y="40576"/>
                      </a:moveTo>
                      <a:cubicBezTo>
                        <a:pt x="57443" y="36788"/>
                        <a:pt x="54509" y="32999"/>
                        <a:pt x="51576" y="30158"/>
                      </a:cubicBezTo>
                      <a:cubicBezTo>
                        <a:pt x="47665" y="22581"/>
                        <a:pt x="40821" y="15951"/>
                        <a:pt x="34954" y="11215"/>
                      </a:cubicBezTo>
                      <a:cubicBezTo>
                        <a:pt x="28110" y="5532"/>
                        <a:pt x="8555" y="-5833"/>
                        <a:pt x="733" y="3638"/>
                      </a:cubicBezTo>
                      <a:cubicBezTo>
                        <a:pt x="-244" y="5532"/>
                        <a:pt x="-244" y="7427"/>
                        <a:pt x="733" y="8373"/>
                      </a:cubicBezTo>
                      <a:cubicBezTo>
                        <a:pt x="10511" y="25422"/>
                        <a:pt x="23221" y="51942"/>
                        <a:pt x="52554" y="56677"/>
                      </a:cubicBezTo>
                      <a:cubicBezTo>
                        <a:pt x="67220" y="58572"/>
                        <a:pt x="64287" y="47206"/>
                        <a:pt x="59398" y="4057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2C294E99-D360-BE33-2CB7-C5C160B8DCEF}"/>
                    </a:ext>
                  </a:extLst>
                </p:cNvPr>
                <p:cNvSpPr/>
                <p:nvPr/>
              </p:nvSpPr>
              <p:spPr>
                <a:xfrm>
                  <a:off x="4658563" y="1274675"/>
                  <a:ext cx="55131" cy="53986"/>
                </a:xfrm>
                <a:custGeom>
                  <a:avLst/>
                  <a:gdLst>
                    <a:gd name="connsiteX0" fmla="*/ 26777 w 55131"/>
                    <a:gd name="connsiteY0" fmla="*/ 47356 h 53986"/>
                    <a:gd name="connsiteX1" fmla="*/ 55131 w 55131"/>
                    <a:gd name="connsiteY1" fmla="*/ 53986 h 53986"/>
                    <a:gd name="connsiteX2" fmla="*/ 1355 w 55131"/>
                    <a:gd name="connsiteY2" fmla="*/ 0 h 53986"/>
                    <a:gd name="connsiteX3" fmla="*/ 1355 w 55131"/>
                    <a:gd name="connsiteY3" fmla="*/ 0 h 53986"/>
                    <a:gd name="connsiteX4" fmla="*/ 16999 w 55131"/>
                    <a:gd name="connsiteY4" fmla="*/ 36938 h 53986"/>
                    <a:gd name="connsiteX5" fmla="*/ 26777 w 55131"/>
                    <a:gd name="connsiteY5" fmla="*/ 47356 h 53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131" h="53986">
                      <a:moveTo>
                        <a:pt x="26777" y="47356"/>
                      </a:moveTo>
                      <a:cubicBezTo>
                        <a:pt x="36554" y="50198"/>
                        <a:pt x="45354" y="52092"/>
                        <a:pt x="55131" y="53986"/>
                      </a:cubicBezTo>
                      <a:cubicBezTo>
                        <a:pt x="49265" y="29361"/>
                        <a:pt x="29710" y="10418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1365"/>
                        <a:pt x="10155" y="27467"/>
                        <a:pt x="16999" y="36938"/>
                      </a:cubicBezTo>
                      <a:cubicBezTo>
                        <a:pt x="18955" y="40727"/>
                        <a:pt x="22866" y="44515"/>
                        <a:pt x="26777" y="4735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18" name="Graphic 25">
                <a:extLst>
                  <a:ext uri="{FF2B5EF4-FFF2-40B4-BE49-F238E27FC236}">
                    <a16:creationId xmlns:a16="http://schemas.microsoft.com/office/drawing/2014/main" id="{FDF7AF91-EF94-7CD3-34AA-683B5CC7F1C9}"/>
                  </a:ext>
                </a:extLst>
              </p:cNvPr>
              <p:cNvGrpSpPr/>
              <p:nvPr/>
            </p:nvGrpSpPr>
            <p:grpSpPr>
              <a:xfrm>
                <a:off x="4688517" y="1495633"/>
                <a:ext cx="191573" cy="596835"/>
                <a:chOff x="4688517" y="1495633"/>
                <a:chExt cx="191573" cy="596835"/>
              </a:xfrm>
            </p:grpSpPr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07F5F4C6-71C8-6705-EFFC-B8F76214916E}"/>
                    </a:ext>
                  </a:extLst>
                </p:cNvPr>
                <p:cNvSpPr/>
                <p:nvPr/>
              </p:nvSpPr>
              <p:spPr>
                <a:xfrm>
                  <a:off x="4743026" y="1495633"/>
                  <a:ext cx="72020" cy="35039"/>
                </a:xfrm>
                <a:custGeom>
                  <a:avLst/>
                  <a:gdLst>
                    <a:gd name="connsiteX0" fmla="*/ 35199 w 72020"/>
                    <a:gd name="connsiteY0" fmla="*/ 32873 h 35039"/>
                    <a:gd name="connsiteX1" fmla="*/ 71375 w 72020"/>
                    <a:gd name="connsiteY1" fmla="*/ 15824 h 35039"/>
                    <a:gd name="connsiteX2" fmla="*/ 68442 w 72020"/>
                    <a:gd name="connsiteY2" fmla="*/ 9194 h 35039"/>
                    <a:gd name="connsiteX3" fmla="*/ 0 w 72020"/>
                    <a:gd name="connsiteY3" fmla="*/ 24348 h 35039"/>
                    <a:gd name="connsiteX4" fmla="*/ 978 w 72020"/>
                    <a:gd name="connsiteY4" fmla="*/ 26243 h 35039"/>
                    <a:gd name="connsiteX5" fmla="*/ 3911 w 72020"/>
                    <a:gd name="connsiteY5" fmla="*/ 30031 h 35039"/>
                    <a:gd name="connsiteX6" fmla="*/ 35199 w 72020"/>
                    <a:gd name="connsiteY6" fmla="*/ 32873 h 35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20" h="35039">
                      <a:moveTo>
                        <a:pt x="35199" y="32873"/>
                      </a:moveTo>
                      <a:cubicBezTo>
                        <a:pt x="47909" y="29084"/>
                        <a:pt x="62576" y="23402"/>
                        <a:pt x="71375" y="15824"/>
                      </a:cubicBezTo>
                      <a:cubicBezTo>
                        <a:pt x="73331" y="13930"/>
                        <a:pt x="70397" y="10142"/>
                        <a:pt x="68442" y="9194"/>
                      </a:cubicBezTo>
                      <a:cubicBezTo>
                        <a:pt x="47909" y="-7854"/>
                        <a:pt x="7822" y="-277"/>
                        <a:pt x="0" y="24348"/>
                      </a:cubicBezTo>
                      <a:cubicBezTo>
                        <a:pt x="0" y="25296"/>
                        <a:pt x="0" y="25296"/>
                        <a:pt x="978" y="26243"/>
                      </a:cubicBezTo>
                      <a:cubicBezTo>
                        <a:pt x="978" y="28137"/>
                        <a:pt x="2933" y="29084"/>
                        <a:pt x="3911" y="30031"/>
                      </a:cubicBezTo>
                      <a:cubicBezTo>
                        <a:pt x="13688" y="36661"/>
                        <a:pt x="23466" y="35714"/>
                        <a:pt x="35199" y="3287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95E431A9-DFE9-E4E9-88F1-F37497DC6A35}"/>
                    </a:ext>
                  </a:extLst>
                </p:cNvPr>
                <p:cNvSpPr/>
                <p:nvPr/>
              </p:nvSpPr>
              <p:spPr>
                <a:xfrm>
                  <a:off x="4776242" y="1609959"/>
                  <a:ext cx="44026" cy="63457"/>
                </a:xfrm>
                <a:custGeom>
                  <a:avLst/>
                  <a:gdLst>
                    <a:gd name="connsiteX0" fmla="*/ 28382 w 44026"/>
                    <a:gd name="connsiteY0" fmla="*/ 45462 h 63457"/>
                    <a:gd name="connsiteX1" fmla="*/ 44026 w 44026"/>
                    <a:gd name="connsiteY1" fmla="*/ 0 h 63457"/>
                    <a:gd name="connsiteX2" fmla="*/ 1006 w 44026"/>
                    <a:gd name="connsiteY2" fmla="*/ 62510 h 63457"/>
                    <a:gd name="connsiteX3" fmla="*/ 1983 w 44026"/>
                    <a:gd name="connsiteY3" fmla="*/ 63457 h 63457"/>
                    <a:gd name="connsiteX4" fmla="*/ 28382 w 44026"/>
                    <a:gd name="connsiteY4" fmla="*/ 45462 h 63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26" h="63457">
                      <a:moveTo>
                        <a:pt x="28382" y="45462"/>
                      </a:moveTo>
                      <a:cubicBezTo>
                        <a:pt x="39138" y="31255"/>
                        <a:pt x="44026" y="15154"/>
                        <a:pt x="44026" y="0"/>
                      </a:cubicBezTo>
                      <a:cubicBezTo>
                        <a:pt x="8828" y="3789"/>
                        <a:pt x="-3883" y="35044"/>
                        <a:pt x="1006" y="62510"/>
                      </a:cubicBezTo>
                      <a:cubicBezTo>
                        <a:pt x="1006" y="62510"/>
                        <a:pt x="1983" y="63457"/>
                        <a:pt x="1983" y="63457"/>
                      </a:cubicBezTo>
                      <a:cubicBezTo>
                        <a:pt x="12739" y="58722"/>
                        <a:pt x="22516" y="53039"/>
                        <a:pt x="28382" y="4546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41B0904C-6493-1452-A849-1760A21B179F}"/>
                    </a:ext>
                  </a:extLst>
                </p:cNvPr>
                <p:cNvSpPr/>
                <p:nvPr/>
              </p:nvSpPr>
              <p:spPr>
                <a:xfrm>
                  <a:off x="4688517" y="1551948"/>
                  <a:ext cx="65772" cy="54432"/>
                </a:xfrm>
                <a:custGeom>
                  <a:avLst/>
                  <a:gdLst>
                    <a:gd name="connsiteX0" fmla="*/ 61354 w 65772"/>
                    <a:gd name="connsiteY0" fmla="*/ 38122 h 54432"/>
                    <a:gd name="connsiteX1" fmla="*/ 52554 w 65772"/>
                    <a:gd name="connsiteY1" fmla="*/ 27703 h 54432"/>
                    <a:gd name="connsiteX2" fmla="*/ 34954 w 65772"/>
                    <a:gd name="connsiteY2" fmla="*/ 9708 h 54432"/>
                    <a:gd name="connsiteX3" fmla="*/ 733 w 65772"/>
                    <a:gd name="connsiteY3" fmla="*/ 4025 h 54432"/>
                    <a:gd name="connsiteX4" fmla="*/ 733 w 65772"/>
                    <a:gd name="connsiteY4" fmla="*/ 8760 h 54432"/>
                    <a:gd name="connsiteX5" fmla="*/ 55487 w 65772"/>
                    <a:gd name="connsiteY5" fmla="*/ 54223 h 54432"/>
                    <a:gd name="connsiteX6" fmla="*/ 61354 w 65772"/>
                    <a:gd name="connsiteY6" fmla="*/ 38122 h 54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772" h="54432">
                      <a:moveTo>
                        <a:pt x="61354" y="38122"/>
                      </a:moveTo>
                      <a:cubicBezTo>
                        <a:pt x="58420" y="34333"/>
                        <a:pt x="55487" y="31492"/>
                        <a:pt x="52554" y="27703"/>
                      </a:cubicBezTo>
                      <a:cubicBezTo>
                        <a:pt x="47665" y="21073"/>
                        <a:pt x="40821" y="14443"/>
                        <a:pt x="34954" y="9708"/>
                      </a:cubicBezTo>
                      <a:cubicBezTo>
                        <a:pt x="28110" y="4025"/>
                        <a:pt x="7577" y="-5447"/>
                        <a:pt x="733" y="4025"/>
                      </a:cubicBezTo>
                      <a:cubicBezTo>
                        <a:pt x="-244" y="5919"/>
                        <a:pt x="-244" y="7814"/>
                        <a:pt x="733" y="8760"/>
                      </a:cubicBezTo>
                      <a:cubicBezTo>
                        <a:pt x="11488" y="25809"/>
                        <a:pt x="25177" y="51381"/>
                        <a:pt x="55487" y="54223"/>
                      </a:cubicBezTo>
                      <a:cubicBezTo>
                        <a:pt x="70153" y="56117"/>
                        <a:pt x="66242" y="44751"/>
                        <a:pt x="61354" y="3812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680D4AF1-9E9E-B651-2BFB-B169C0030BEF}"/>
                    </a:ext>
                  </a:extLst>
                </p:cNvPr>
                <p:cNvSpPr/>
                <p:nvPr/>
              </p:nvSpPr>
              <p:spPr>
                <a:xfrm>
                  <a:off x="4718632" y="1731191"/>
                  <a:ext cx="59592" cy="50198"/>
                </a:xfrm>
                <a:custGeom>
                  <a:avLst/>
                  <a:gdLst>
                    <a:gd name="connsiteX0" fmla="*/ 30260 w 59592"/>
                    <a:gd name="connsiteY0" fmla="*/ 45462 h 50198"/>
                    <a:gd name="connsiteX1" fmla="*/ 59592 w 59592"/>
                    <a:gd name="connsiteY1" fmla="*/ 50198 h 50198"/>
                    <a:gd name="connsiteX2" fmla="*/ 928 w 59592"/>
                    <a:gd name="connsiteY2" fmla="*/ 0 h 50198"/>
                    <a:gd name="connsiteX3" fmla="*/ 928 w 59592"/>
                    <a:gd name="connsiteY3" fmla="*/ 0 h 50198"/>
                    <a:gd name="connsiteX4" fmla="*/ 19505 w 59592"/>
                    <a:gd name="connsiteY4" fmla="*/ 35991 h 50198"/>
                    <a:gd name="connsiteX5" fmla="*/ 30260 w 59592"/>
                    <a:gd name="connsiteY5" fmla="*/ 45462 h 50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592" h="50198">
                      <a:moveTo>
                        <a:pt x="30260" y="45462"/>
                      </a:moveTo>
                      <a:cubicBezTo>
                        <a:pt x="40038" y="47356"/>
                        <a:pt x="49815" y="49251"/>
                        <a:pt x="59592" y="50198"/>
                      </a:cubicBezTo>
                      <a:cubicBezTo>
                        <a:pt x="51771" y="26520"/>
                        <a:pt x="31238" y="8524"/>
                        <a:pt x="928" y="0"/>
                      </a:cubicBezTo>
                      <a:cubicBezTo>
                        <a:pt x="928" y="0"/>
                        <a:pt x="928" y="0"/>
                        <a:pt x="928" y="0"/>
                      </a:cubicBezTo>
                      <a:cubicBezTo>
                        <a:pt x="-3961" y="12313"/>
                        <a:pt x="11683" y="27467"/>
                        <a:pt x="19505" y="35991"/>
                      </a:cubicBezTo>
                      <a:cubicBezTo>
                        <a:pt x="21460" y="38832"/>
                        <a:pt x="25372" y="42621"/>
                        <a:pt x="30260" y="4546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CC8B3313-905E-4907-D0BC-6A01BC02B1BD}"/>
                    </a:ext>
                  </a:extLst>
                </p:cNvPr>
                <p:cNvSpPr/>
                <p:nvPr/>
              </p:nvSpPr>
              <p:spPr>
                <a:xfrm>
                  <a:off x="4796802" y="1807474"/>
                  <a:ext cx="69959" cy="37372"/>
                </a:xfrm>
                <a:custGeom>
                  <a:avLst/>
                  <a:gdLst>
                    <a:gd name="connsiteX0" fmla="*/ 34221 w 69959"/>
                    <a:gd name="connsiteY0" fmla="*/ 33584 h 37372"/>
                    <a:gd name="connsiteX1" fmla="*/ 69420 w 69959"/>
                    <a:gd name="connsiteY1" fmla="*/ 13694 h 37372"/>
                    <a:gd name="connsiteX2" fmla="*/ 66487 w 69959"/>
                    <a:gd name="connsiteY2" fmla="*/ 7065 h 37372"/>
                    <a:gd name="connsiteX3" fmla="*/ 0 w 69959"/>
                    <a:gd name="connsiteY3" fmla="*/ 26954 h 37372"/>
                    <a:gd name="connsiteX4" fmla="*/ 978 w 69959"/>
                    <a:gd name="connsiteY4" fmla="*/ 28848 h 37372"/>
                    <a:gd name="connsiteX5" fmla="*/ 4889 w 69959"/>
                    <a:gd name="connsiteY5" fmla="*/ 32637 h 37372"/>
                    <a:gd name="connsiteX6" fmla="*/ 34221 w 69959"/>
                    <a:gd name="connsiteY6" fmla="*/ 33584 h 37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959" h="37372">
                      <a:moveTo>
                        <a:pt x="34221" y="33584"/>
                      </a:moveTo>
                      <a:cubicBezTo>
                        <a:pt x="45954" y="28848"/>
                        <a:pt x="60620" y="22219"/>
                        <a:pt x="69420" y="13694"/>
                      </a:cubicBezTo>
                      <a:cubicBezTo>
                        <a:pt x="71375" y="11800"/>
                        <a:pt x="67464" y="8959"/>
                        <a:pt x="66487" y="7065"/>
                      </a:cubicBezTo>
                      <a:cubicBezTo>
                        <a:pt x="44976" y="-8090"/>
                        <a:pt x="5866" y="2329"/>
                        <a:pt x="0" y="26954"/>
                      </a:cubicBezTo>
                      <a:cubicBezTo>
                        <a:pt x="0" y="27901"/>
                        <a:pt x="0" y="27901"/>
                        <a:pt x="978" y="28848"/>
                      </a:cubicBezTo>
                      <a:cubicBezTo>
                        <a:pt x="978" y="30743"/>
                        <a:pt x="2933" y="31690"/>
                        <a:pt x="4889" y="32637"/>
                      </a:cubicBezTo>
                      <a:cubicBezTo>
                        <a:pt x="13688" y="39267"/>
                        <a:pt x="23466" y="38320"/>
                        <a:pt x="34221" y="3358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8F242841-9BC6-C3A7-1343-B6EAB8F34043}"/>
                    </a:ext>
                  </a:extLst>
                </p:cNvPr>
                <p:cNvSpPr/>
                <p:nvPr/>
              </p:nvSpPr>
              <p:spPr>
                <a:xfrm>
                  <a:off x="4840807" y="1917776"/>
                  <a:ext cx="39282" cy="66299"/>
                </a:xfrm>
                <a:custGeom>
                  <a:avLst/>
                  <a:gdLst>
                    <a:gd name="connsiteX0" fmla="*/ 28348 w 39282"/>
                    <a:gd name="connsiteY0" fmla="*/ 46409 h 66299"/>
                    <a:gd name="connsiteX1" fmla="*/ 39103 w 39282"/>
                    <a:gd name="connsiteY1" fmla="*/ 0 h 66299"/>
                    <a:gd name="connsiteX2" fmla="*/ 2927 w 39282"/>
                    <a:gd name="connsiteY2" fmla="*/ 65352 h 66299"/>
                    <a:gd name="connsiteX3" fmla="*/ 4882 w 39282"/>
                    <a:gd name="connsiteY3" fmla="*/ 66299 h 66299"/>
                    <a:gd name="connsiteX4" fmla="*/ 28348 w 39282"/>
                    <a:gd name="connsiteY4" fmla="*/ 46409 h 6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82" h="66299">
                      <a:moveTo>
                        <a:pt x="28348" y="46409"/>
                      </a:moveTo>
                      <a:cubicBezTo>
                        <a:pt x="37148" y="31255"/>
                        <a:pt x="40081" y="15154"/>
                        <a:pt x="39103" y="0"/>
                      </a:cubicBezTo>
                      <a:cubicBezTo>
                        <a:pt x="4882" y="6630"/>
                        <a:pt x="-5873" y="39780"/>
                        <a:pt x="2927" y="65352"/>
                      </a:cubicBezTo>
                      <a:cubicBezTo>
                        <a:pt x="2927" y="65352"/>
                        <a:pt x="3904" y="66299"/>
                        <a:pt x="4882" y="66299"/>
                      </a:cubicBezTo>
                      <a:cubicBezTo>
                        <a:pt x="14660" y="60617"/>
                        <a:pt x="23459" y="54933"/>
                        <a:pt x="28348" y="4640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00A0E368-B691-1FFC-9CAA-1D7ECDC0C773}"/>
                    </a:ext>
                  </a:extLst>
                </p:cNvPr>
                <p:cNvSpPr/>
                <p:nvPr/>
              </p:nvSpPr>
              <p:spPr>
                <a:xfrm>
                  <a:off x="4742621" y="1872096"/>
                  <a:ext cx="70558" cy="51362"/>
                </a:xfrm>
                <a:custGeom>
                  <a:avLst/>
                  <a:gdLst>
                    <a:gd name="connsiteX0" fmla="*/ 64936 w 70558"/>
                    <a:gd name="connsiteY0" fmla="*/ 33367 h 51362"/>
                    <a:gd name="connsiteX1" fmla="*/ 55159 w 70558"/>
                    <a:gd name="connsiteY1" fmla="*/ 23895 h 51362"/>
                    <a:gd name="connsiteX2" fmla="*/ 35604 w 70558"/>
                    <a:gd name="connsiteY2" fmla="*/ 7794 h 51362"/>
                    <a:gd name="connsiteX3" fmla="*/ 405 w 70558"/>
                    <a:gd name="connsiteY3" fmla="*/ 4953 h 51362"/>
                    <a:gd name="connsiteX4" fmla="*/ 1383 w 70558"/>
                    <a:gd name="connsiteY4" fmla="*/ 9688 h 51362"/>
                    <a:gd name="connsiteX5" fmla="*/ 60047 w 70558"/>
                    <a:gd name="connsiteY5" fmla="*/ 51362 h 51362"/>
                    <a:gd name="connsiteX6" fmla="*/ 64936 w 70558"/>
                    <a:gd name="connsiteY6" fmla="*/ 33367 h 51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558" h="51362">
                      <a:moveTo>
                        <a:pt x="64936" y="33367"/>
                      </a:moveTo>
                      <a:cubicBezTo>
                        <a:pt x="62003" y="30525"/>
                        <a:pt x="59070" y="26737"/>
                        <a:pt x="55159" y="23895"/>
                      </a:cubicBezTo>
                      <a:cubicBezTo>
                        <a:pt x="50270" y="17266"/>
                        <a:pt x="42448" y="11583"/>
                        <a:pt x="35604" y="7794"/>
                      </a:cubicBezTo>
                      <a:cubicBezTo>
                        <a:pt x="27782" y="3058"/>
                        <a:pt x="7249" y="-5466"/>
                        <a:pt x="405" y="4953"/>
                      </a:cubicBezTo>
                      <a:cubicBezTo>
                        <a:pt x="-573" y="6847"/>
                        <a:pt x="405" y="8741"/>
                        <a:pt x="1383" y="9688"/>
                      </a:cubicBezTo>
                      <a:cubicBezTo>
                        <a:pt x="14093" y="25790"/>
                        <a:pt x="29737" y="51362"/>
                        <a:pt x="60047" y="51362"/>
                      </a:cubicBezTo>
                      <a:cubicBezTo>
                        <a:pt x="75691" y="50415"/>
                        <a:pt x="70802" y="39049"/>
                        <a:pt x="64936" y="3336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8CA07906-30E1-C1F4-A2A9-474E6FF1678C}"/>
                    </a:ext>
                  </a:extLst>
                </p:cNvPr>
                <p:cNvSpPr/>
                <p:nvPr/>
              </p:nvSpPr>
              <p:spPr>
                <a:xfrm>
                  <a:off x="4794536" y="2050374"/>
                  <a:ext cx="66797" cy="42094"/>
                </a:xfrm>
                <a:custGeom>
                  <a:avLst/>
                  <a:gdLst>
                    <a:gd name="connsiteX0" fmla="*/ 37465 w 66797"/>
                    <a:gd name="connsiteY0" fmla="*/ 41674 h 42094"/>
                    <a:gd name="connsiteX1" fmla="*/ 66797 w 66797"/>
                    <a:gd name="connsiteY1" fmla="*/ 41674 h 42094"/>
                    <a:gd name="connsiteX2" fmla="*/ 40398 w 66797"/>
                    <a:gd name="connsiteY2" fmla="*/ 14207 h 42094"/>
                    <a:gd name="connsiteX3" fmla="*/ 311 w 66797"/>
                    <a:gd name="connsiteY3" fmla="*/ 0 h 42094"/>
                    <a:gd name="connsiteX4" fmla="*/ 311 w 66797"/>
                    <a:gd name="connsiteY4" fmla="*/ 0 h 42094"/>
                    <a:gd name="connsiteX5" fmla="*/ 24754 w 66797"/>
                    <a:gd name="connsiteY5" fmla="*/ 34097 h 42094"/>
                    <a:gd name="connsiteX6" fmla="*/ 37465 w 66797"/>
                    <a:gd name="connsiteY6" fmla="*/ 41674 h 42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797" h="42094">
                      <a:moveTo>
                        <a:pt x="37465" y="41674"/>
                      </a:moveTo>
                      <a:cubicBezTo>
                        <a:pt x="47242" y="42621"/>
                        <a:pt x="57020" y="41674"/>
                        <a:pt x="66797" y="41674"/>
                      </a:cubicBezTo>
                      <a:cubicBezTo>
                        <a:pt x="60931" y="30308"/>
                        <a:pt x="52131" y="21784"/>
                        <a:pt x="40398" y="14207"/>
                      </a:cubicBezTo>
                      <a:cubicBezTo>
                        <a:pt x="29643" y="7577"/>
                        <a:pt x="15955" y="1895"/>
                        <a:pt x="311" y="0"/>
                      </a:cubicBezTo>
                      <a:cubicBezTo>
                        <a:pt x="311" y="0"/>
                        <a:pt x="311" y="0"/>
                        <a:pt x="311" y="0"/>
                      </a:cubicBezTo>
                      <a:cubicBezTo>
                        <a:pt x="-2622" y="13260"/>
                        <a:pt x="15955" y="26519"/>
                        <a:pt x="24754" y="34097"/>
                      </a:cubicBezTo>
                      <a:cubicBezTo>
                        <a:pt x="27687" y="36938"/>
                        <a:pt x="32576" y="39780"/>
                        <a:pt x="37465" y="4167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27" name="Graphic 25">
                <a:extLst>
                  <a:ext uri="{FF2B5EF4-FFF2-40B4-BE49-F238E27FC236}">
                    <a16:creationId xmlns:a16="http://schemas.microsoft.com/office/drawing/2014/main" id="{331B1883-0D0C-B827-5C79-8B78757E9B04}"/>
                  </a:ext>
                </a:extLst>
              </p:cNvPr>
              <p:cNvGrpSpPr/>
              <p:nvPr/>
            </p:nvGrpSpPr>
            <p:grpSpPr>
              <a:xfrm>
                <a:off x="4955631" y="1796543"/>
                <a:ext cx="343386" cy="503872"/>
                <a:chOff x="4955631" y="1796543"/>
                <a:chExt cx="343386" cy="503872"/>
              </a:xfrm>
            </p:grpSpPr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B393AAF1-9F51-6D59-037D-D9953DB86EA3}"/>
                    </a:ext>
                  </a:extLst>
                </p:cNvPr>
                <p:cNvSpPr/>
                <p:nvPr/>
              </p:nvSpPr>
              <p:spPr>
                <a:xfrm>
                  <a:off x="4955631" y="2170041"/>
                  <a:ext cx="45713" cy="59103"/>
                </a:xfrm>
                <a:custGeom>
                  <a:avLst/>
                  <a:gdLst>
                    <a:gd name="connsiteX0" fmla="*/ 31831 w 45713"/>
                    <a:gd name="connsiteY0" fmla="*/ 36609 h 59103"/>
                    <a:gd name="connsiteX1" fmla="*/ 45520 w 45713"/>
                    <a:gd name="connsiteY1" fmla="*/ 1565 h 59103"/>
                    <a:gd name="connsiteX2" fmla="*/ 41609 w 45713"/>
                    <a:gd name="connsiteY2" fmla="*/ 619 h 59103"/>
                    <a:gd name="connsiteX3" fmla="*/ 10321 w 45713"/>
                    <a:gd name="connsiteY3" fmla="*/ 22402 h 59103"/>
                    <a:gd name="connsiteX4" fmla="*/ 543 w 45713"/>
                    <a:gd name="connsiteY4" fmla="*/ 39451 h 59103"/>
                    <a:gd name="connsiteX5" fmla="*/ 3477 w 45713"/>
                    <a:gd name="connsiteY5" fmla="*/ 57446 h 59103"/>
                    <a:gd name="connsiteX6" fmla="*/ 5432 w 45713"/>
                    <a:gd name="connsiteY6" fmla="*/ 58394 h 59103"/>
                    <a:gd name="connsiteX7" fmla="*/ 11298 w 45713"/>
                    <a:gd name="connsiteY7" fmla="*/ 58394 h 59103"/>
                    <a:gd name="connsiteX8" fmla="*/ 31831 w 45713"/>
                    <a:gd name="connsiteY8" fmla="*/ 36609 h 59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713" h="59103">
                      <a:moveTo>
                        <a:pt x="31831" y="36609"/>
                      </a:moveTo>
                      <a:cubicBezTo>
                        <a:pt x="36720" y="25244"/>
                        <a:pt x="42586" y="11037"/>
                        <a:pt x="45520" y="1565"/>
                      </a:cubicBezTo>
                      <a:cubicBezTo>
                        <a:pt x="46497" y="-1276"/>
                        <a:pt x="43564" y="619"/>
                        <a:pt x="41609" y="619"/>
                      </a:cubicBezTo>
                      <a:cubicBezTo>
                        <a:pt x="31831" y="5354"/>
                        <a:pt x="19120" y="11984"/>
                        <a:pt x="10321" y="22402"/>
                      </a:cubicBezTo>
                      <a:cubicBezTo>
                        <a:pt x="5432" y="27138"/>
                        <a:pt x="2499" y="33768"/>
                        <a:pt x="543" y="39451"/>
                      </a:cubicBezTo>
                      <a:cubicBezTo>
                        <a:pt x="-435" y="45134"/>
                        <a:pt x="-435" y="51764"/>
                        <a:pt x="3477" y="57446"/>
                      </a:cubicBezTo>
                      <a:cubicBezTo>
                        <a:pt x="3477" y="58394"/>
                        <a:pt x="4454" y="58394"/>
                        <a:pt x="5432" y="58394"/>
                      </a:cubicBezTo>
                      <a:cubicBezTo>
                        <a:pt x="7388" y="59340"/>
                        <a:pt x="9343" y="59340"/>
                        <a:pt x="11298" y="58394"/>
                      </a:cubicBezTo>
                      <a:cubicBezTo>
                        <a:pt x="22054" y="56499"/>
                        <a:pt x="26942" y="47975"/>
                        <a:pt x="31831" y="3660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BAA3E41C-E977-0812-B793-7365B37C50E5}"/>
                    </a:ext>
                  </a:extLst>
                </p:cNvPr>
                <p:cNvSpPr/>
                <p:nvPr/>
              </p:nvSpPr>
              <p:spPr>
                <a:xfrm>
                  <a:off x="5034394" y="2177763"/>
                  <a:ext cx="65508" cy="29242"/>
                </a:xfrm>
                <a:custGeom>
                  <a:avLst/>
                  <a:gdLst>
                    <a:gd name="connsiteX0" fmla="*/ 37154 w 65508"/>
                    <a:gd name="connsiteY0" fmla="*/ 1420 h 29242"/>
                    <a:gd name="connsiteX1" fmla="*/ 0 w 65508"/>
                    <a:gd name="connsiteY1" fmla="*/ 1420 h 29242"/>
                    <a:gd name="connsiteX2" fmla="*/ 12710 w 65508"/>
                    <a:gd name="connsiteY2" fmla="*/ 20363 h 29242"/>
                    <a:gd name="connsiteX3" fmla="*/ 20533 w 65508"/>
                    <a:gd name="connsiteY3" fmla="*/ 26046 h 29242"/>
                    <a:gd name="connsiteX4" fmla="*/ 29332 w 65508"/>
                    <a:gd name="connsiteY4" fmla="*/ 28887 h 29242"/>
                    <a:gd name="connsiteX5" fmla="*/ 48887 w 65508"/>
                    <a:gd name="connsiteY5" fmla="*/ 26046 h 29242"/>
                    <a:gd name="connsiteX6" fmla="*/ 65509 w 65508"/>
                    <a:gd name="connsiteY6" fmla="*/ 13734 h 29242"/>
                    <a:gd name="connsiteX7" fmla="*/ 65509 w 65508"/>
                    <a:gd name="connsiteY7" fmla="*/ 11839 h 29242"/>
                    <a:gd name="connsiteX8" fmla="*/ 37154 w 65508"/>
                    <a:gd name="connsiteY8" fmla="*/ 1420 h 29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508" h="29242">
                      <a:moveTo>
                        <a:pt x="37154" y="1420"/>
                      </a:moveTo>
                      <a:cubicBezTo>
                        <a:pt x="20533" y="-473"/>
                        <a:pt x="8800" y="-473"/>
                        <a:pt x="0" y="1420"/>
                      </a:cubicBezTo>
                      <a:cubicBezTo>
                        <a:pt x="3911" y="8998"/>
                        <a:pt x="7822" y="15628"/>
                        <a:pt x="12710" y="20363"/>
                      </a:cubicBezTo>
                      <a:cubicBezTo>
                        <a:pt x="15644" y="22257"/>
                        <a:pt x="17599" y="24151"/>
                        <a:pt x="20533" y="26046"/>
                      </a:cubicBezTo>
                      <a:cubicBezTo>
                        <a:pt x="23466" y="26993"/>
                        <a:pt x="26399" y="27940"/>
                        <a:pt x="29332" y="28887"/>
                      </a:cubicBezTo>
                      <a:cubicBezTo>
                        <a:pt x="36176" y="29835"/>
                        <a:pt x="42043" y="28887"/>
                        <a:pt x="48887" y="26046"/>
                      </a:cubicBezTo>
                      <a:cubicBezTo>
                        <a:pt x="54753" y="23205"/>
                        <a:pt x="60620" y="19416"/>
                        <a:pt x="65509" y="13734"/>
                      </a:cubicBezTo>
                      <a:cubicBezTo>
                        <a:pt x="65509" y="12786"/>
                        <a:pt x="65509" y="12786"/>
                        <a:pt x="65509" y="11839"/>
                      </a:cubicBezTo>
                      <a:cubicBezTo>
                        <a:pt x="56709" y="6156"/>
                        <a:pt x="46932" y="2368"/>
                        <a:pt x="37154" y="142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45801AE0-58BC-FACB-728F-BBCC521D56E7}"/>
                    </a:ext>
                  </a:extLst>
                </p:cNvPr>
                <p:cNvSpPr/>
                <p:nvPr/>
              </p:nvSpPr>
              <p:spPr>
                <a:xfrm>
                  <a:off x="4968242" y="2241775"/>
                  <a:ext cx="85956" cy="58640"/>
                </a:xfrm>
                <a:custGeom>
                  <a:avLst/>
                  <a:gdLst>
                    <a:gd name="connsiteX0" fmla="*/ 65174 w 85956"/>
                    <a:gd name="connsiteY0" fmla="*/ 5602 h 58640"/>
                    <a:gd name="connsiteX1" fmla="*/ 53441 w 85956"/>
                    <a:gd name="connsiteY1" fmla="*/ 14126 h 58640"/>
                    <a:gd name="connsiteX2" fmla="*/ 39753 w 85956"/>
                    <a:gd name="connsiteY2" fmla="*/ 20756 h 58640"/>
                    <a:gd name="connsiteX3" fmla="*/ 27042 w 85956"/>
                    <a:gd name="connsiteY3" fmla="*/ 27386 h 58640"/>
                    <a:gd name="connsiteX4" fmla="*/ 7487 w 85956"/>
                    <a:gd name="connsiteY4" fmla="*/ 38751 h 58640"/>
                    <a:gd name="connsiteX5" fmla="*/ 3576 w 85956"/>
                    <a:gd name="connsiteY5" fmla="*/ 55799 h 58640"/>
                    <a:gd name="connsiteX6" fmla="*/ 13354 w 85956"/>
                    <a:gd name="connsiteY6" fmla="*/ 58641 h 58640"/>
                    <a:gd name="connsiteX7" fmla="*/ 20198 w 85956"/>
                    <a:gd name="connsiteY7" fmla="*/ 58641 h 58640"/>
                    <a:gd name="connsiteX8" fmla="*/ 26065 w 85956"/>
                    <a:gd name="connsiteY8" fmla="*/ 57694 h 58640"/>
                    <a:gd name="connsiteX9" fmla="*/ 38775 w 85956"/>
                    <a:gd name="connsiteY9" fmla="*/ 54852 h 58640"/>
                    <a:gd name="connsiteX10" fmla="*/ 51486 w 85956"/>
                    <a:gd name="connsiteY10" fmla="*/ 51064 h 58640"/>
                    <a:gd name="connsiteX11" fmla="*/ 63219 w 85956"/>
                    <a:gd name="connsiteY11" fmla="*/ 45381 h 58640"/>
                    <a:gd name="connsiteX12" fmla="*/ 80818 w 85956"/>
                    <a:gd name="connsiteY12" fmla="*/ 29280 h 58640"/>
                    <a:gd name="connsiteX13" fmla="*/ 85707 w 85956"/>
                    <a:gd name="connsiteY13" fmla="*/ 9390 h 58640"/>
                    <a:gd name="connsiteX14" fmla="*/ 65174 w 85956"/>
                    <a:gd name="connsiteY14" fmla="*/ 5602 h 58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956" h="58640">
                      <a:moveTo>
                        <a:pt x="65174" y="5602"/>
                      </a:moveTo>
                      <a:cubicBezTo>
                        <a:pt x="61263" y="8443"/>
                        <a:pt x="57353" y="11284"/>
                        <a:pt x="53441" y="14126"/>
                      </a:cubicBezTo>
                      <a:cubicBezTo>
                        <a:pt x="48553" y="16020"/>
                        <a:pt x="44642" y="18861"/>
                        <a:pt x="39753" y="20756"/>
                      </a:cubicBezTo>
                      <a:cubicBezTo>
                        <a:pt x="35842" y="22650"/>
                        <a:pt x="30953" y="25491"/>
                        <a:pt x="27042" y="27386"/>
                      </a:cubicBezTo>
                      <a:cubicBezTo>
                        <a:pt x="22154" y="30227"/>
                        <a:pt x="14332" y="34016"/>
                        <a:pt x="7487" y="38751"/>
                      </a:cubicBezTo>
                      <a:cubicBezTo>
                        <a:pt x="643" y="43487"/>
                        <a:pt x="-3268" y="49169"/>
                        <a:pt x="3576" y="55799"/>
                      </a:cubicBezTo>
                      <a:cubicBezTo>
                        <a:pt x="5532" y="57694"/>
                        <a:pt x="9443" y="58641"/>
                        <a:pt x="13354" y="58641"/>
                      </a:cubicBezTo>
                      <a:cubicBezTo>
                        <a:pt x="15309" y="58641"/>
                        <a:pt x="18243" y="58641"/>
                        <a:pt x="20198" y="58641"/>
                      </a:cubicBezTo>
                      <a:cubicBezTo>
                        <a:pt x="22154" y="58641"/>
                        <a:pt x="24109" y="57694"/>
                        <a:pt x="26065" y="57694"/>
                      </a:cubicBezTo>
                      <a:cubicBezTo>
                        <a:pt x="29975" y="56747"/>
                        <a:pt x="34864" y="55799"/>
                        <a:pt x="38775" y="54852"/>
                      </a:cubicBezTo>
                      <a:cubicBezTo>
                        <a:pt x="42686" y="53905"/>
                        <a:pt x="47575" y="52011"/>
                        <a:pt x="51486" y="51064"/>
                      </a:cubicBezTo>
                      <a:cubicBezTo>
                        <a:pt x="55397" y="49169"/>
                        <a:pt x="59308" y="48222"/>
                        <a:pt x="63219" y="45381"/>
                      </a:cubicBezTo>
                      <a:cubicBezTo>
                        <a:pt x="70063" y="40646"/>
                        <a:pt x="76907" y="35910"/>
                        <a:pt x="80818" y="29280"/>
                      </a:cubicBezTo>
                      <a:cubicBezTo>
                        <a:pt x="84729" y="22650"/>
                        <a:pt x="86685" y="16967"/>
                        <a:pt x="85707" y="9390"/>
                      </a:cubicBezTo>
                      <a:cubicBezTo>
                        <a:pt x="83752" y="-5764"/>
                        <a:pt x="72996" y="866"/>
                        <a:pt x="65174" y="560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1" name="Freeform: Shape 330">
                  <a:extLst>
                    <a:ext uri="{FF2B5EF4-FFF2-40B4-BE49-F238E27FC236}">
                      <a16:creationId xmlns:a16="http://schemas.microsoft.com/office/drawing/2014/main" id="{C43F864F-8B27-84FD-1635-AEF474BE0279}"/>
                    </a:ext>
                  </a:extLst>
                </p:cNvPr>
                <p:cNvSpPr/>
                <p:nvPr/>
              </p:nvSpPr>
              <p:spPr>
                <a:xfrm>
                  <a:off x="5170542" y="2108148"/>
                  <a:ext cx="28547" cy="77664"/>
                </a:xfrm>
                <a:custGeom>
                  <a:avLst/>
                  <a:gdLst>
                    <a:gd name="connsiteX0" fmla="*/ 25179 w 28547"/>
                    <a:gd name="connsiteY0" fmla="*/ 19890 h 77664"/>
                    <a:gd name="connsiteX1" fmla="*/ 3669 w 28547"/>
                    <a:gd name="connsiteY1" fmla="*/ 0 h 77664"/>
                    <a:gd name="connsiteX2" fmla="*/ 16380 w 28547"/>
                    <a:gd name="connsiteY2" fmla="*/ 77665 h 77664"/>
                    <a:gd name="connsiteX3" fmla="*/ 17358 w 28547"/>
                    <a:gd name="connsiteY3" fmla="*/ 77665 h 77664"/>
                    <a:gd name="connsiteX4" fmla="*/ 28113 w 28547"/>
                    <a:gd name="connsiteY4" fmla="*/ 57775 h 77664"/>
                    <a:gd name="connsiteX5" fmla="*/ 28113 w 28547"/>
                    <a:gd name="connsiteY5" fmla="*/ 35044 h 77664"/>
                    <a:gd name="connsiteX6" fmla="*/ 25179 w 28547"/>
                    <a:gd name="connsiteY6" fmla="*/ 19890 h 77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547" h="77664">
                      <a:moveTo>
                        <a:pt x="25179" y="19890"/>
                      </a:moveTo>
                      <a:cubicBezTo>
                        <a:pt x="18335" y="12313"/>
                        <a:pt x="11491" y="5683"/>
                        <a:pt x="3669" y="0"/>
                      </a:cubicBezTo>
                      <a:cubicBezTo>
                        <a:pt x="-4153" y="24626"/>
                        <a:pt x="736" y="51145"/>
                        <a:pt x="16380" y="77665"/>
                      </a:cubicBezTo>
                      <a:cubicBezTo>
                        <a:pt x="16380" y="77665"/>
                        <a:pt x="16380" y="77665"/>
                        <a:pt x="17358" y="77665"/>
                      </a:cubicBezTo>
                      <a:cubicBezTo>
                        <a:pt x="24202" y="73876"/>
                        <a:pt x="26157" y="66299"/>
                        <a:pt x="28113" y="57775"/>
                      </a:cubicBezTo>
                      <a:cubicBezTo>
                        <a:pt x="29091" y="49251"/>
                        <a:pt x="28113" y="40727"/>
                        <a:pt x="28113" y="35044"/>
                      </a:cubicBezTo>
                      <a:cubicBezTo>
                        <a:pt x="28113" y="30308"/>
                        <a:pt x="27135" y="25573"/>
                        <a:pt x="25179" y="1989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2" name="Freeform: Shape 331">
                  <a:extLst>
                    <a:ext uri="{FF2B5EF4-FFF2-40B4-BE49-F238E27FC236}">
                      <a16:creationId xmlns:a16="http://schemas.microsoft.com/office/drawing/2014/main" id="{A638F6D6-88E2-0478-E0E2-4133FDEF496B}"/>
                    </a:ext>
                  </a:extLst>
                </p:cNvPr>
                <p:cNvSpPr/>
                <p:nvPr/>
              </p:nvSpPr>
              <p:spPr>
                <a:xfrm>
                  <a:off x="5120842" y="2027141"/>
                  <a:ext cx="70396" cy="33481"/>
                </a:xfrm>
                <a:custGeom>
                  <a:avLst/>
                  <a:gdLst>
                    <a:gd name="connsiteX0" fmla="*/ 41637 w 70396"/>
                    <a:gd name="connsiteY0" fmla="*/ 2396 h 33481"/>
                    <a:gd name="connsiteX1" fmla="*/ 1549 w 70396"/>
                    <a:gd name="connsiteY1" fmla="*/ 1449 h 33481"/>
                    <a:gd name="connsiteX2" fmla="*/ 1549 w 70396"/>
                    <a:gd name="connsiteY2" fmla="*/ 8079 h 33481"/>
                    <a:gd name="connsiteX3" fmla="*/ 69014 w 70396"/>
                    <a:gd name="connsiteY3" fmla="*/ 24180 h 33481"/>
                    <a:gd name="connsiteX4" fmla="*/ 69991 w 70396"/>
                    <a:gd name="connsiteY4" fmla="*/ 22286 h 33481"/>
                    <a:gd name="connsiteX5" fmla="*/ 69014 w 70396"/>
                    <a:gd name="connsiteY5" fmla="*/ 17550 h 33481"/>
                    <a:gd name="connsiteX6" fmla="*/ 41637 w 70396"/>
                    <a:gd name="connsiteY6" fmla="*/ 2396 h 33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396" h="33481">
                      <a:moveTo>
                        <a:pt x="41637" y="2396"/>
                      </a:moveTo>
                      <a:cubicBezTo>
                        <a:pt x="28926" y="502"/>
                        <a:pt x="13282" y="-1392"/>
                        <a:pt x="1549" y="1449"/>
                      </a:cubicBezTo>
                      <a:cubicBezTo>
                        <a:pt x="-1384" y="2396"/>
                        <a:pt x="572" y="6184"/>
                        <a:pt x="1549" y="8079"/>
                      </a:cubicBezTo>
                      <a:cubicBezTo>
                        <a:pt x="12304" y="30810"/>
                        <a:pt x="51414" y="43122"/>
                        <a:pt x="69014" y="24180"/>
                      </a:cubicBezTo>
                      <a:cubicBezTo>
                        <a:pt x="69014" y="24180"/>
                        <a:pt x="69991" y="23233"/>
                        <a:pt x="69991" y="22286"/>
                      </a:cubicBezTo>
                      <a:cubicBezTo>
                        <a:pt x="70969" y="20391"/>
                        <a:pt x="69991" y="18497"/>
                        <a:pt x="69014" y="17550"/>
                      </a:cubicBezTo>
                      <a:cubicBezTo>
                        <a:pt x="62170" y="9025"/>
                        <a:pt x="53370" y="4290"/>
                        <a:pt x="41637" y="239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C696AAE7-02FB-5DA5-D671-24BEFFD0EF52}"/>
                    </a:ext>
                  </a:extLst>
                </p:cNvPr>
                <p:cNvSpPr/>
                <p:nvPr/>
              </p:nvSpPr>
              <p:spPr>
                <a:xfrm>
                  <a:off x="5156612" y="1898833"/>
                  <a:ext cx="63553" cy="44689"/>
                </a:xfrm>
                <a:custGeom>
                  <a:avLst/>
                  <a:gdLst>
                    <a:gd name="connsiteX0" fmla="*/ 31288 w 63553"/>
                    <a:gd name="connsiteY0" fmla="*/ 6630 h 44689"/>
                    <a:gd name="connsiteX1" fmla="*/ 0 w 63553"/>
                    <a:gd name="connsiteY1" fmla="*/ 42621 h 44689"/>
                    <a:gd name="connsiteX2" fmla="*/ 63553 w 63553"/>
                    <a:gd name="connsiteY2" fmla="*/ 947 h 44689"/>
                    <a:gd name="connsiteX3" fmla="*/ 62576 w 63553"/>
                    <a:gd name="connsiteY3" fmla="*/ 0 h 44689"/>
                    <a:gd name="connsiteX4" fmla="*/ 31288 w 63553"/>
                    <a:gd name="connsiteY4" fmla="*/ 6630 h 44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53" h="44689">
                      <a:moveTo>
                        <a:pt x="31288" y="6630"/>
                      </a:moveTo>
                      <a:cubicBezTo>
                        <a:pt x="15644" y="16101"/>
                        <a:pt x="5866" y="28414"/>
                        <a:pt x="0" y="42621"/>
                      </a:cubicBezTo>
                      <a:cubicBezTo>
                        <a:pt x="33243" y="52092"/>
                        <a:pt x="58665" y="27467"/>
                        <a:pt x="63553" y="947"/>
                      </a:cubicBezTo>
                      <a:cubicBezTo>
                        <a:pt x="63553" y="0"/>
                        <a:pt x="62576" y="0"/>
                        <a:pt x="62576" y="0"/>
                      </a:cubicBezTo>
                      <a:cubicBezTo>
                        <a:pt x="50843" y="0"/>
                        <a:pt x="41065" y="1894"/>
                        <a:pt x="31288" y="663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4" name="Freeform: Shape 333">
                  <a:extLst>
                    <a:ext uri="{FF2B5EF4-FFF2-40B4-BE49-F238E27FC236}">
                      <a16:creationId xmlns:a16="http://schemas.microsoft.com/office/drawing/2014/main" id="{37C7B441-AAAC-8B20-E007-66384666BB84}"/>
                    </a:ext>
                  </a:extLst>
                </p:cNvPr>
                <p:cNvSpPr/>
                <p:nvPr/>
              </p:nvSpPr>
              <p:spPr>
                <a:xfrm>
                  <a:off x="5213546" y="1969868"/>
                  <a:ext cx="44751" cy="72474"/>
                </a:xfrm>
                <a:custGeom>
                  <a:avLst/>
                  <a:gdLst>
                    <a:gd name="connsiteX0" fmla="*/ 753 w 44751"/>
                    <a:gd name="connsiteY0" fmla="*/ 15154 h 72474"/>
                    <a:gd name="connsiteX1" fmla="*/ 4664 w 44751"/>
                    <a:gd name="connsiteY1" fmla="*/ 28414 h 72474"/>
                    <a:gd name="connsiteX2" fmla="*/ 13464 w 44751"/>
                    <a:gd name="connsiteY2" fmla="*/ 52092 h 72474"/>
                    <a:gd name="connsiteX3" fmla="*/ 42796 w 44751"/>
                    <a:gd name="connsiteY3" fmla="*/ 71035 h 72474"/>
                    <a:gd name="connsiteX4" fmla="*/ 44751 w 44751"/>
                    <a:gd name="connsiteY4" fmla="*/ 66299 h 72474"/>
                    <a:gd name="connsiteX5" fmla="*/ 14442 w 44751"/>
                    <a:gd name="connsiteY5" fmla="*/ 1895 h 72474"/>
                    <a:gd name="connsiteX6" fmla="*/ 753 w 44751"/>
                    <a:gd name="connsiteY6" fmla="*/ 15154 h 72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751" h="72474">
                      <a:moveTo>
                        <a:pt x="753" y="15154"/>
                      </a:moveTo>
                      <a:cubicBezTo>
                        <a:pt x="1731" y="18942"/>
                        <a:pt x="2708" y="23678"/>
                        <a:pt x="4664" y="28414"/>
                      </a:cubicBezTo>
                      <a:cubicBezTo>
                        <a:pt x="5642" y="36938"/>
                        <a:pt x="9553" y="45462"/>
                        <a:pt x="13464" y="52092"/>
                      </a:cubicBezTo>
                      <a:cubicBezTo>
                        <a:pt x="17375" y="59669"/>
                        <a:pt x="31063" y="77664"/>
                        <a:pt x="42796" y="71035"/>
                      </a:cubicBezTo>
                      <a:cubicBezTo>
                        <a:pt x="44751" y="70087"/>
                        <a:pt x="44751" y="68193"/>
                        <a:pt x="44751" y="66299"/>
                      </a:cubicBezTo>
                      <a:cubicBezTo>
                        <a:pt x="41818" y="45462"/>
                        <a:pt x="40841" y="15154"/>
                        <a:pt x="14442" y="1895"/>
                      </a:cubicBezTo>
                      <a:cubicBezTo>
                        <a:pt x="-225" y="-4736"/>
                        <a:pt x="-1202" y="7577"/>
                        <a:pt x="753" y="1515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AC6CC594-3C7F-2332-86C6-9C8C8ACD1454}"/>
                    </a:ext>
                  </a:extLst>
                </p:cNvPr>
                <p:cNvSpPr/>
                <p:nvPr/>
              </p:nvSpPr>
              <p:spPr>
                <a:xfrm>
                  <a:off x="5257271" y="1796543"/>
                  <a:ext cx="41746" cy="66298"/>
                </a:xfrm>
                <a:custGeom>
                  <a:avLst/>
                  <a:gdLst>
                    <a:gd name="connsiteX0" fmla="*/ 26448 w 41746"/>
                    <a:gd name="connsiteY0" fmla="*/ 13260 h 66298"/>
                    <a:gd name="connsiteX1" fmla="*/ 49 w 41746"/>
                    <a:gd name="connsiteY1" fmla="*/ 0 h 66298"/>
                    <a:gd name="connsiteX2" fmla="*/ 38181 w 41746"/>
                    <a:gd name="connsiteY2" fmla="*/ 66299 h 66298"/>
                    <a:gd name="connsiteX3" fmla="*/ 38181 w 41746"/>
                    <a:gd name="connsiteY3" fmla="*/ 66299 h 66298"/>
                    <a:gd name="connsiteX4" fmla="*/ 33292 w 41746"/>
                    <a:gd name="connsiteY4" fmla="*/ 26519 h 66298"/>
                    <a:gd name="connsiteX5" fmla="*/ 26448 w 41746"/>
                    <a:gd name="connsiteY5" fmla="*/ 13260 h 66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746" h="66298">
                      <a:moveTo>
                        <a:pt x="26448" y="13260"/>
                      </a:moveTo>
                      <a:cubicBezTo>
                        <a:pt x="18626" y="8524"/>
                        <a:pt x="9826" y="3788"/>
                        <a:pt x="49" y="0"/>
                      </a:cubicBezTo>
                      <a:cubicBezTo>
                        <a:pt x="-929" y="24625"/>
                        <a:pt x="12760" y="48303"/>
                        <a:pt x="38181" y="66299"/>
                      </a:cubicBezTo>
                      <a:cubicBezTo>
                        <a:pt x="38181" y="66299"/>
                        <a:pt x="38181" y="66299"/>
                        <a:pt x="38181" y="66299"/>
                      </a:cubicBezTo>
                      <a:cubicBezTo>
                        <a:pt x="46981" y="56828"/>
                        <a:pt x="37203" y="36938"/>
                        <a:pt x="33292" y="26519"/>
                      </a:cubicBezTo>
                      <a:cubicBezTo>
                        <a:pt x="32314" y="22731"/>
                        <a:pt x="29381" y="17995"/>
                        <a:pt x="26448" y="1326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36" name="Graphic 25">
                <a:extLst>
                  <a:ext uri="{FF2B5EF4-FFF2-40B4-BE49-F238E27FC236}">
                    <a16:creationId xmlns:a16="http://schemas.microsoft.com/office/drawing/2014/main" id="{D0EF008D-9AC0-80E2-54D5-5CD55B6725FA}"/>
                  </a:ext>
                </a:extLst>
              </p:cNvPr>
              <p:cNvGrpSpPr/>
              <p:nvPr/>
            </p:nvGrpSpPr>
            <p:grpSpPr>
              <a:xfrm>
                <a:off x="5209147" y="907189"/>
                <a:ext cx="136902" cy="599905"/>
                <a:chOff x="5209147" y="907189"/>
                <a:chExt cx="136902" cy="599905"/>
              </a:xfrm>
            </p:grpSpPr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1B7D3C0D-8091-6C7C-AE59-1C4C2196BD88}"/>
                    </a:ext>
                  </a:extLst>
                </p:cNvPr>
                <p:cNvSpPr/>
                <p:nvPr/>
              </p:nvSpPr>
              <p:spPr>
                <a:xfrm>
                  <a:off x="5209147" y="1475238"/>
                  <a:ext cx="72616" cy="31857"/>
                </a:xfrm>
                <a:custGeom>
                  <a:avLst/>
                  <a:gdLst>
                    <a:gd name="connsiteX0" fmla="*/ 39373 w 72616"/>
                    <a:gd name="connsiteY0" fmla="*/ 229 h 31857"/>
                    <a:gd name="connsiteX1" fmla="*/ 1241 w 72616"/>
                    <a:gd name="connsiteY1" fmla="*/ 10647 h 31857"/>
                    <a:gd name="connsiteX2" fmla="*/ 3196 w 72616"/>
                    <a:gd name="connsiteY2" fmla="*/ 17277 h 31857"/>
                    <a:gd name="connsiteX3" fmla="*/ 72616 w 72616"/>
                    <a:gd name="connsiteY3" fmla="*/ 14436 h 31857"/>
                    <a:gd name="connsiteX4" fmla="*/ 72616 w 72616"/>
                    <a:gd name="connsiteY4" fmla="*/ 12541 h 31857"/>
                    <a:gd name="connsiteX5" fmla="*/ 70661 w 72616"/>
                    <a:gd name="connsiteY5" fmla="*/ 7806 h 31857"/>
                    <a:gd name="connsiteX6" fmla="*/ 39373 w 72616"/>
                    <a:gd name="connsiteY6" fmla="*/ 229 h 31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616" h="31857">
                      <a:moveTo>
                        <a:pt x="39373" y="229"/>
                      </a:moveTo>
                      <a:cubicBezTo>
                        <a:pt x="26662" y="2123"/>
                        <a:pt x="11018" y="4017"/>
                        <a:pt x="1241" y="10647"/>
                      </a:cubicBezTo>
                      <a:cubicBezTo>
                        <a:pt x="-1692" y="12541"/>
                        <a:pt x="1241" y="16330"/>
                        <a:pt x="3196" y="17277"/>
                      </a:cubicBezTo>
                      <a:cubicBezTo>
                        <a:pt x="19818" y="37167"/>
                        <a:pt x="60883" y="37167"/>
                        <a:pt x="72616" y="14436"/>
                      </a:cubicBezTo>
                      <a:cubicBezTo>
                        <a:pt x="72616" y="13489"/>
                        <a:pt x="72616" y="13489"/>
                        <a:pt x="72616" y="12541"/>
                      </a:cubicBezTo>
                      <a:cubicBezTo>
                        <a:pt x="72616" y="10647"/>
                        <a:pt x="71639" y="8753"/>
                        <a:pt x="70661" y="7806"/>
                      </a:cubicBezTo>
                      <a:cubicBezTo>
                        <a:pt x="60883" y="1176"/>
                        <a:pt x="51106" y="-718"/>
                        <a:pt x="39373" y="22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4D682F77-11DE-D814-9945-44A9C722EE76}"/>
                    </a:ext>
                  </a:extLst>
                </p:cNvPr>
                <p:cNvSpPr/>
                <p:nvPr/>
              </p:nvSpPr>
              <p:spPr>
                <a:xfrm>
                  <a:off x="5221144" y="1334344"/>
                  <a:ext cx="53775" cy="55023"/>
                </a:xfrm>
                <a:custGeom>
                  <a:avLst/>
                  <a:gdLst>
                    <a:gd name="connsiteX0" fmla="*/ 23466 w 53775"/>
                    <a:gd name="connsiteY0" fmla="*/ 12313 h 55023"/>
                    <a:gd name="connsiteX1" fmla="*/ 0 w 53775"/>
                    <a:gd name="connsiteY1" fmla="*/ 54933 h 55023"/>
                    <a:gd name="connsiteX2" fmla="*/ 53776 w 53775"/>
                    <a:gd name="connsiteY2" fmla="*/ 947 h 55023"/>
                    <a:gd name="connsiteX3" fmla="*/ 52798 w 53775"/>
                    <a:gd name="connsiteY3" fmla="*/ 0 h 55023"/>
                    <a:gd name="connsiteX4" fmla="*/ 23466 w 53775"/>
                    <a:gd name="connsiteY4" fmla="*/ 12313 h 55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775" h="55023">
                      <a:moveTo>
                        <a:pt x="23466" y="12313"/>
                      </a:moveTo>
                      <a:cubicBezTo>
                        <a:pt x="10755" y="24625"/>
                        <a:pt x="2933" y="38832"/>
                        <a:pt x="0" y="54933"/>
                      </a:cubicBezTo>
                      <a:cubicBezTo>
                        <a:pt x="35199" y="56828"/>
                        <a:pt x="53776" y="28414"/>
                        <a:pt x="53776" y="947"/>
                      </a:cubicBezTo>
                      <a:cubicBezTo>
                        <a:pt x="53776" y="947"/>
                        <a:pt x="52798" y="0"/>
                        <a:pt x="52798" y="0"/>
                      </a:cubicBezTo>
                      <a:cubicBezTo>
                        <a:pt x="42043" y="1894"/>
                        <a:pt x="31288" y="5683"/>
                        <a:pt x="23466" y="1231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B8DCECAE-4A4B-660D-07D3-277DD68102EB}"/>
                    </a:ext>
                  </a:extLst>
                </p:cNvPr>
                <p:cNvSpPr/>
                <p:nvPr/>
              </p:nvSpPr>
              <p:spPr>
                <a:xfrm>
                  <a:off x="5284875" y="1403723"/>
                  <a:ext cx="58487" cy="62201"/>
                </a:xfrm>
                <a:custGeom>
                  <a:avLst/>
                  <a:gdLst>
                    <a:gd name="connsiteX0" fmla="*/ 2756 w 58487"/>
                    <a:gd name="connsiteY0" fmla="*/ 15863 h 62201"/>
                    <a:gd name="connsiteX1" fmla="*/ 9600 w 58487"/>
                    <a:gd name="connsiteY1" fmla="*/ 27229 h 62201"/>
                    <a:gd name="connsiteX2" fmla="*/ 24266 w 58487"/>
                    <a:gd name="connsiteY2" fmla="*/ 48065 h 62201"/>
                    <a:gd name="connsiteX3" fmla="*/ 57509 w 58487"/>
                    <a:gd name="connsiteY3" fmla="*/ 59431 h 62201"/>
                    <a:gd name="connsiteX4" fmla="*/ 58487 w 58487"/>
                    <a:gd name="connsiteY4" fmla="*/ 54696 h 62201"/>
                    <a:gd name="connsiteX5" fmla="*/ 12533 w 58487"/>
                    <a:gd name="connsiteY5" fmla="*/ 709 h 62201"/>
                    <a:gd name="connsiteX6" fmla="*/ 2756 w 58487"/>
                    <a:gd name="connsiteY6" fmla="*/ 15863 h 62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487" h="62201">
                      <a:moveTo>
                        <a:pt x="2756" y="15863"/>
                      </a:moveTo>
                      <a:cubicBezTo>
                        <a:pt x="4711" y="19652"/>
                        <a:pt x="6666" y="23440"/>
                        <a:pt x="9600" y="27229"/>
                      </a:cubicBezTo>
                      <a:cubicBezTo>
                        <a:pt x="12533" y="34806"/>
                        <a:pt x="18400" y="42383"/>
                        <a:pt x="24266" y="48065"/>
                      </a:cubicBezTo>
                      <a:cubicBezTo>
                        <a:pt x="30132" y="54696"/>
                        <a:pt x="47732" y="67955"/>
                        <a:pt x="57509" y="59431"/>
                      </a:cubicBezTo>
                      <a:cubicBezTo>
                        <a:pt x="58487" y="58484"/>
                        <a:pt x="58487" y="55643"/>
                        <a:pt x="58487" y="54696"/>
                      </a:cubicBezTo>
                      <a:cubicBezTo>
                        <a:pt x="50665" y="36700"/>
                        <a:pt x="41865" y="8286"/>
                        <a:pt x="12533" y="709"/>
                      </a:cubicBezTo>
                      <a:cubicBezTo>
                        <a:pt x="-3111" y="-3079"/>
                        <a:pt x="-1155" y="9233"/>
                        <a:pt x="2756" y="1586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0" name="Freeform: Shape 339">
                  <a:extLst>
                    <a:ext uri="{FF2B5EF4-FFF2-40B4-BE49-F238E27FC236}">
                      <a16:creationId xmlns:a16="http://schemas.microsoft.com/office/drawing/2014/main" id="{AB5844DC-7EB3-7D06-C170-47FB0D81C093}"/>
                    </a:ext>
                  </a:extLst>
                </p:cNvPr>
                <p:cNvSpPr/>
                <p:nvPr/>
              </p:nvSpPr>
              <p:spPr>
                <a:xfrm>
                  <a:off x="5294474" y="1227319"/>
                  <a:ext cx="50858" cy="58721"/>
                </a:xfrm>
                <a:custGeom>
                  <a:avLst/>
                  <a:gdLst>
                    <a:gd name="connsiteX0" fmla="*/ 27377 w 50858"/>
                    <a:gd name="connsiteY0" fmla="*/ 9472 h 58721"/>
                    <a:gd name="connsiteX1" fmla="*/ 0 w 50858"/>
                    <a:gd name="connsiteY1" fmla="*/ 0 h 58721"/>
                    <a:gd name="connsiteX2" fmla="*/ 48887 w 50858"/>
                    <a:gd name="connsiteY2" fmla="*/ 58722 h 58721"/>
                    <a:gd name="connsiteX3" fmla="*/ 48887 w 50858"/>
                    <a:gd name="connsiteY3" fmla="*/ 58722 h 58721"/>
                    <a:gd name="connsiteX4" fmla="*/ 37154 w 50858"/>
                    <a:gd name="connsiteY4" fmla="*/ 20837 h 58721"/>
                    <a:gd name="connsiteX5" fmla="*/ 27377 w 50858"/>
                    <a:gd name="connsiteY5" fmla="*/ 9472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858" h="58721">
                      <a:moveTo>
                        <a:pt x="27377" y="9472"/>
                      </a:moveTo>
                      <a:cubicBezTo>
                        <a:pt x="18577" y="5683"/>
                        <a:pt x="8800" y="2842"/>
                        <a:pt x="0" y="0"/>
                      </a:cubicBezTo>
                      <a:cubicBezTo>
                        <a:pt x="2933" y="24626"/>
                        <a:pt x="20533" y="45462"/>
                        <a:pt x="48887" y="58722"/>
                      </a:cubicBezTo>
                      <a:cubicBezTo>
                        <a:pt x="48887" y="58722"/>
                        <a:pt x="48887" y="58722"/>
                        <a:pt x="48887" y="58722"/>
                      </a:cubicBezTo>
                      <a:cubicBezTo>
                        <a:pt x="55731" y="47356"/>
                        <a:pt x="43021" y="30308"/>
                        <a:pt x="37154" y="20837"/>
                      </a:cubicBezTo>
                      <a:cubicBezTo>
                        <a:pt x="34221" y="17048"/>
                        <a:pt x="30310" y="13260"/>
                        <a:pt x="27377" y="947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7A32C1DF-FDCE-9D4C-E616-DF6647540A49}"/>
                    </a:ext>
                  </a:extLst>
                </p:cNvPr>
                <p:cNvSpPr/>
                <p:nvPr/>
              </p:nvSpPr>
              <p:spPr>
                <a:xfrm>
                  <a:off x="5213227" y="1157317"/>
                  <a:ext cx="72447" cy="32879"/>
                </a:xfrm>
                <a:custGeom>
                  <a:avLst/>
                  <a:gdLst>
                    <a:gd name="connsiteX0" fmla="*/ 39204 w 72447"/>
                    <a:gd name="connsiteY0" fmla="*/ 862 h 32879"/>
                    <a:gd name="connsiteX1" fmla="*/ 1072 w 72447"/>
                    <a:gd name="connsiteY1" fmla="*/ 14122 h 32879"/>
                    <a:gd name="connsiteX2" fmla="*/ 3027 w 72447"/>
                    <a:gd name="connsiteY2" fmla="*/ 20751 h 32879"/>
                    <a:gd name="connsiteX3" fmla="*/ 72447 w 72447"/>
                    <a:gd name="connsiteY3" fmla="*/ 13175 h 32879"/>
                    <a:gd name="connsiteX4" fmla="*/ 72447 w 72447"/>
                    <a:gd name="connsiteY4" fmla="*/ 11280 h 32879"/>
                    <a:gd name="connsiteX5" fmla="*/ 69514 w 72447"/>
                    <a:gd name="connsiteY5" fmla="*/ 6545 h 32879"/>
                    <a:gd name="connsiteX6" fmla="*/ 39204 w 72447"/>
                    <a:gd name="connsiteY6" fmla="*/ 862 h 32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2879">
                      <a:moveTo>
                        <a:pt x="39204" y="862"/>
                      </a:moveTo>
                      <a:cubicBezTo>
                        <a:pt x="26493" y="3703"/>
                        <a:pt x="11827" y="7492"/>
                        <a:pt x="1072" y="14122"/>
                      </a:cubicBezTo>
                      <a:cubicBezTo>
                        <a:pt x="-1861" y="16016"/>
                        <a:pt x="2050" y="19804"/>
                        <a:pt x="3027" y="20751"/>
                      </a:cubicBezTo>
                      <a:cubicBezTo>
                        <a:pt x="21605" y="39694"/>
                        <a:pt x="61692" y="35905"/>
                        <a:pt x="72447" y="13175"/>
                      </a:cubicBezTo>
                      <a:cubicBezTo>
                        <a:pt x="72447" y="12227"/>
                        <a:pt x="72447" y="12227"/>
                        <a:pt x="72447" y="11280"/>
                      </a:cubicBezTo>
                      <a:cubicBezTo>
                        <a:pt x="72447" y="9386"/>
                        <a:pt x="71470" y="7492"/>
                        <a:pt x="69514" y="6545"/>
                      </a:cubicBezTo>
                      <a:cubicBezTo>
                        <a:pt x="60714" y="-85"/>
                        <a:pt x="50937" y="-1032"/>
                        <a:pt x="39204" y="86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96CD91DF-8918-A567-733B-A52CC26D82CF}"/>
                    </a:ext>
                  </a:extLst>
                </p:cNvPr>
                <p:cNvSpPr/>
                <p:nvPr/>
              </p:nvSpPr>
              <p:spPr>
                <a:xfrm>
                  <a:off x="5219188" y="1014215"/>
                  <a:ext cx="50019" cy="58721"/>
                </a:xfrm>
                <a:custGeom>
                  <a:avLst/>
                  <a:gdLst>
                    <a:gd name="connsiteX0" fmla="*/ 20533 w 50019"/>
                    <a:gd name="connsiteY0" fmla="*/ 15154 h 58721"/>
                    <a:gd name="connsiteX1" fmla="*/ 0 w 50019"/>
                    <a:gd name="connsiteY1" fmla="*/ 58722 h 58721"/>
                    <a:gd name="connsiteX2" fmla="*/ 49865 w 50019"/>
                    <a:gd name="connsiteY2" fmla="*/ 947 h 58721"/>
                    <a:gd name="connsiteX3" fmla="*/ 48887 w 50019"/>
                    <a:gd name="connsiteY3" fmla="*/ 0 h 58721"/>
                    <a:gd name="connsiteX4" fmla="*/ 20533 w 50019"/>
                    <a:gd name="connsiteY4" fmla="*/ 15154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58721">
                      <a:moveTo>
                        <a:pt x="20533" y="15154"/>
                      </a:moveTo>
                      <a:cubicBezTo>
                        <a:pt x="7822" y="28414"/>
                        <a:pt x="1956" y="43568"/>
                        <a:pt x="0" y="58722"/>
                      </a:cubicBezTo>
                      <a:cubicBezTo>
                        <a:pt x="35199" y="58722"/>
                        <a:pt x="51820" y="28414"/>
                        <a:pt x="49865" y="947"/>
                      </a:cubicBezTo>
                      <a:cubicBezTo>
                        <a:pt x="49865" y="947"/>
                        <a:pt x="48887" y="0"/>
                        <a:pt x="48887" y="0"/>
                      </a:cubicBezTo>
                      <a:cubicBezTo>
                        <a:pt x="37154" y="3789"/>
                        <a:pt x="27377" y="8524"/>
                        <a:pt x="20533" y="1515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9BA462C3-AF81-E6C8-1EE5-0E2B28C1560F}"/>
                    </a:ext>
                  </a:extLst>
                </p:cNvPr>
                <p:cNvSpPr/>
                <p:nvPr/>
              </p:nvSpPr>
              <p:spPr>
                <a:xfrm>
                  <a:off x="5284524" y="1084497"/>
                  <a:ext cx="61526" cy="59550"/>
                </a:xfrm>
                <a:custGeom>
                  <a:avLst/>
                  <a:gdLst>
                    <a:gd name="connsiteX0" fmla="*/ 3107 w 61526"/>
                    <a:gd name="connsiteY0" fmla="*/ 15907 h 59550"/>
                    <a:gd name="connsiteX1" fmla="*/ 10928 w 61526"/>
                    <a:gd name="connsiteY1" fmla="*/ 27272 h 59550"/>
                    <a:gd name="connsiteX2" fmla="*/ 26572 w 61526"/>
                    <a:gd name="connsiteY2" fmla="*/ 47162 h 59550"/>
                    <a:gd name="connsiteX3" fmla="*/ 60794 w 61526"/>
                    <a:gd name="connsiteY3" fmla="*/ 56633 h 59550"/>
                    <a:gd name="connsiteX4" fmla="*/ 60794 w 61526"/>
                    <a:gd name="connsiteY4" fmla="*/ 51898 h 59550"/>
                    <a:gd name="connsiteX5" fmla="*/ 11906 w 61526"/>
                    <a:gd name="connsiteY5" fmla="*/ 753 h 59550"/>
                    <a:gd name="connsiteX6" fmla="*/ 3107 w 61526"/>
                    <a:gd name="connsiteY6" fmla="*/ 15907 h 5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526" h="59550">
                      <a:moveTo>
                        <a:pt x="3107" y="15907"/>
                      </a:moveTo>
                      <a:cubicBezTo>
                        <a:pt x="5062" y="19695"/>
                        <a:pt x="7995" y="23484"/>
                        <a:pt x="10928" y="27272"/>
                      </a:cubicBezTo>
                      <a:cubicBezTo>
                        <a:pt x="14839" y="34849"/>
                        <a:pt x="20706" y="41479"/>
                        <a:pt x="26572" y="47162"/>
                      </a:cubicBezTo>
                      <a:cubicBezTo>
                        <a:pt x="32439" y="52845"/>
                        <a:pt x="51994" y="65157"/>
                        <a:pt x="60794" y="56633"/>
                      </a:cubicBezTo>
                      <a:cubicBezTo>
                        <a:pt x="61771" y="54739"/>
                        <a:pt x="61771" y="52845"/>
                        <a:pt x="60794" y="51898"/>
                      </a:cubicBezTo>
                      <a:cubicBezTo>
                        <a:pt x="51994" y="33902"/>
                        <a:pt x="41239" y="6435"/>
                        <a:pt x="11906" y="753"/>
                      </a:cubicBezTo>
                      <a:cubicBezTo>
                        <a:pt x="-3738" y="-3036"/>
                        <a:pt x="-805" y="8330"/>
                        <a:pt x="3107" y="1590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6CE5521B-85A9-2168-45A9-D69ADB4951F1}"/>
                    </a:ext>
                  </a:extLst>
                </p:cNvPr>
                <p:cNvSpPr/>
                <p:nvPr/>
              </p:nvSpPr>
              <p:spPr>
                <a:xfrm>
                  <a:off x="5279808" y="907189"/>
                  <a:ext cx="54224" cy="55880"/>
                </a:xfrm>
                <a:custGeom>
                  <a:avLst/>
                  <a:gdLst>
                    <a:gd name="connsiteX0" fmla="*/ 28355 w 54224"/>
                    <a:gd name="connsiteY0" fmla="*/ 7577 h 55880"/>
                    <a:gd name="connsiteX1" fmla="*/ 0 w 54224"/>
                    <a:gd name="connsiteY1" fmla="*/ 0 h 55880"/>
                    <a:gd name="connsiteX2" fmla="*/ 52798 w 54224"/>
                    <a:gd name="connsiteY2" fmla="*/ 55881 h 55880"/>
                    <a:gd name="connsiteX3" fmla="*/ 52798 w 54224"/>
                    <a:gd name="connsiteY3" fmla="*/ 55881 h 55880"/>
                    <a:gd name="connsiteX4" fmla="*/ 38132 w 54224"/>
                    <a:gd name="connsiteY4" fmla="*/ 18943 h 55880"/>
                    <a:gd name="connsiteX5" fmla="*/ 28355 w 54224"/>
                    <a:gd name="connsiteY5" fmla="*/ 7577 h 5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5880">
                      <a:moveTo>
                        <a:pt x="28355" y="7577"/>
                      </a:moveTo>
                      <a:cubicBezTo>
                        <a:pt x="19555" y="4736"/>
                        <a:pt x="9777" y="1894"/>
                        <a:pt x="0" y="0"/>
                      </a:cubicBezTo>
                      <a:cubicBezTo>
                        <a:pt x="4889" y="24626"/>
                        <a:pt x="23466" y="44515"/>
                        <a:pt x="52798" y="55881"/>
                      </a:cubicBezTo>
                      <a:cubicBezTo>
                        <a:pt x="52798" y="55881"/>
                        <a:pt x="52798" y="55881"/>
                        <a:pt x="52798" y="55881"/>
                      </a:cubicBezTo>
                      <a:cubicBezTo>
                        <a:pt x="58665" y="44515"/>
                        <a:pt x="44976" y="27467"/>
                        <a:pt x="38132" y="18943"/>
                      </a:cubicBezTo>
                      <a:cubicBezTo>
                        <a:pt x="36176" y="15154"/>
                        <a:pt x="33243" y="11366"/>
                        <a:pt x="28355" y="75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345" name="Graphic 25">
              <a:extLst>
                <a:ext uri="{FF2B5EF4-FFF2-40B4-BE49-F238E27FC236}">
                  <a16:creationId xmlns:a16="http://schemas.microsoft.com/office/drawing/2014/main" id="{AF496FAD-FF81-11E6-33D8-60682CB3AA01}"/>
                </a:ext>
              </a:extLst>
            </p:cNvPr>
            <p:cNvGrpSpPr/>
            <p:nvPr/>
          </p:nvGrpSpPr>
          <p:grpSpPr>
            <a:xfrm>
              <a:off x="3546511" y="806794"/>
              <a:ext cx="721086" cy="1780602"/>
              <a:chOff x="3546511" y="806794"/>
              <a:chExt cx="721086" cy="1780602"/>
            </a:xfrm>
          </p:grpSpPr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E57B0A6C-B468-1FAC-8FCB-59FE9408CB69}"/>
                  </a:ext>
                </a:extLst>
              </p:cNvPr>
              <p:cNvSpPr/>
              <p:nvPr/>
            </p:nvSpPr>
            <p:spPr>
              <a:xfrm>
                <a:off x="3587332" y="806794"/>
                <a:ext cx="641400" cy="1774919"/>
              </a:xfrm>
              <a:custGeom>
                <a:avLst/>
                <a:gdLst>
                  <a:gd name="connsiteX0" fmla="*/ 596425 w 641400"/>
                  <a:gd name="connsiteY0" fmla="*/ 135439 h 1774919"/>
                  <a:gd name="connsiteX1" fmla="*/ 602291 w 641400"/>
                  <a:gd name="connsiteY1" fmla="*/ 175219 h 1774919"/>
                  <a:gd name="connsiteX2" fmla="*/ 615980 w 641400"/>
                  <a:gd name="connsiteY2" fmla="*/ 286980 h 1774919"/>
                  <a:gd name="connsiteX3" fmla="*/ 640423 w 641400"/>
                  <a:gd name="connsiteY3" fmla="*/ 687615 h 1774919"/>
                  <a:gd name="connsiteX4" fmla="*/ 637490 w 641400"/>
                  <a:gd name="connsiteY4" fmla="*/ 955653 h 1774919"/>
                  <a:gd name="connsiteX5" fmla="*/ 613046 w 641400"/>
                  <a:gd name="connsiteY5" fmla="*/ 1254946 h 1774919"/>
                  <a:gd name="connsiteX6" fmla="*/ 586647 w 641400"/>
                  <a:gd name="connsiteY6" fmla="*/ 1412169 h 1774919"/>
                  <a:gd name="connsiteX7" fmla="*/ 542649 w 641400"/>
                  <a:gd name="connsiteY7" fmla="*/ 1571286 h 1774919"/>
                  <a:gd name="connsiteX8" fmla="*/ 509405 w 641400"/>
                  <a:gd name="connsiteY8" fmla="*/ 1649898 h 1774919"/>
                  <a:gd name="connsiteX9" fmla="*/ 459540 w 641400"/>
                  <a:gd name="connsiteY9" fmla="*/ 1723774 h 1774919"/>
                  <a:gd name="connsiteX10" fmla="*/ 442919 w 641400"/>
                  <a:gd name="connsiteY10" fmla="*/ 1739876 h 1774919"/>
                  <a:gd name="connsiteX11" fmla="*/ 423364 w 641400"/>
                  <a:gd name="connsiteY11" fmla="*/ 1754082 h 1774919"/>
                  <a:gd name="connsiteX12" fmla="*/ 375454 w 641400"/>
                  <a:gd name="connsiteY12" fmla="*/ 1773025 h 1774919"/>
                  <a:gd name="connsiteX13" fmla="*/ 362744 w 641400"/>
                  <a:gd name="connsiteY13" fmla="*/ 1774919 h 1774919"/>
                  <a:gd name="connsiteX14" fmla="*/ 349055 w 641400"/>
                  <a:gd name="connsiteY14" fmla="*/ 1774919 h 1774919"/>
                  <a:gd name="connsiteX15" fmla="*/ 336344 w 641400"/>
                  <a:gd name="connsiteY15" fmla="*/ 1773972 h 1774919"/>
                  <a:gd name="connsiteX16" fmla="*/ 322656 w 641400"/>
                  <a:gd name="connsiteY16" fmla="*/ 1771131 h 1774919"/>
                  <a:gd name="connsiteX17" fmla="*/ 275724 w 641400"/>
                  <a:gd name="connsiteY17" fmla="*/ 1744611 h 1774919"/>
                  <a:gd name="connsiteX18" fmla="*/ 245414 w 641400"/>
                  <a:gd name="connsiteY18" fmla="*/ 1708620 h 1774919"/>
                  <a:gd name="connsiteX19" fmla="*/ 222926 w 641400"/>
                  <a:gd name="connsiteY19" fmla="*/ 1670735 h 1774919"/>
                  <a:gd name="connsiteX20" fmla="*/ 189683 w 641400"/>
                  <a:gd name="connsiteY20" fmla="*/ 1592123 h 1774919"/>
                  <a:gd name="connsiteX21" fmla="*/ 143729 w 641400"/>
                  <a:gd name="connsiteY21" fmla="*/ 1432059 h 1774919"/>
                  <a:gd name="connsiteX22" fmla="*/ 87020 w 641400"/>
                  <a:gd name="connsiteY22" fmla="*/ 1115718 h 1774919"/>
                  <a:gd name="connsiteX23" fmla="*/ 29333 w 641400"/>
                  <a:gd name="connsiteY23" fmla="*/ 552176 h 1774919"/>
                  <a:gd name="connsiteX24" fmla="*/ 5867 w 641400"/>
                  <a:gd name="connsiteY24" fmla="*/ 152488 h 1774919"/>
                  <a:gd name="connsiteX25" fmla="*/ 978 w 641400"/>
                  <a:gd name="connsiteY25" fmla="*/ 40727 h 1774919"/>
                  <a:gd name="connsiteX26" fmla="*/ 0 w 641400"/>
                  <a:gd name="connsiteY26" fmla="*/ 947 h 1774919"/>
                  <a:gd name="connsiteX27" fmla="*/ 33243 w 641400"/>
                  <a:gd name="connsiteY27" fmla="*/ 0 h 1774919"/>
                  <a:gd name="connsiteX28" fmla="*/ 39110 w 641400"/>
                  <a:gd name="connsiteY28" fmla="*/ 151540 h 1774919"/>
                  <a:gd name="connsiteX29" fmla="*/ 62576 w 641400"/>
                  <a:gd name="connsiteY29" fmla="*/ 550282 h 1774919"/>
                  <a:gd name="connsiteX30" fmla="*/ 120263 w 641400"/>
                  <a:gd name="connsiteY30" fmla="*/ 1111929 h 1774919"/>
                  <a:gd name="connsiteX31" fmla="*/ 175994 w 641400"/>
                  <a:gd name="connsiteY31" fmla="*/ 1425429 h 1774919"/>
                  <a:gd name="connsiteX32" fmla="*/ 220971 w 641400"/>
                  <a:gd name="connsiteY32" fmla="*/ 1582652 h 1774919"/>
                  <a:gd name="connsiteX33" fmla="*/ 253236 w 641400"/>
                  <a:gd name="connsiteY33" fmla="*/ 1657475 h 1774919"/>
                  <a:gd name="connsiteX34" fmla="*/ 299190 w 641400"/>
                  <a:gd name="connsiteY34" fmla="*/ 1722828 h 1774919"/>
                  <a:gd name="connsiteX35" fmla="*/ 331456 w 641400"/>
                  <a:gd name="connsiteY35" fmla="*/ 1741770 h 1774919"/>
                  <a:gd name="connsiteX36" fmla="*/ 350033 w 641400"/>
                  <a:gd name="connsiteY36" fmla="*/ 1743664 h 1774919"/>
                  <a:gd name="connsiteX37" fmla="*/ 359810 w 641400"/>
                  <a:gd name="connsiteY37" fmla="*/ 1743664 h 1774919"/>
                  <a:gd name="connsiteX38" fmla="*/ 369588 w 641400"/>
                  <a:gd name="connsiteY38" fmla="*/ 1742717 h 1774919"/>
                  <a:gd name="connsiteX39" fmla="*/ 436075 w 641400"/>
                  <a:gd name="connsiteY39" fmla="*/ 1701991 h 1774919"/>
                  <a:gd name="connsiteX40" fmla="*/ 481051 w 641400"/>
                  <a:gd name="connsiteY40" fmla="*/ 1635691 h 1774919"/>
                  <a:gd name="connsiteX41" fmla="*/ 513316 w 641400"/>
                  <a:gd name="connsiteY41" fmla="*/ 1561815 h 1774919"/>
                  <a:gd name="connsiteX42" fmla="*/ 555359 w 641400"/>
                  <a:gd name="connsiteY42" fmla="*/ 1407434 h 1774919"/>
                  <a:gd name="connsiteX43" fmla="*/ 581758 w 641400"/>
                  <a:gd name="connsiteY43" fmla="*/ 1253051 h 1774919"/>
                  <a:gd name="connsiteX44" fmla="*/ 606202 w 641400"/>
                  <a:gd name="connsiteY44" fmla="*/ 956600 h 1774919"/>
                  <a:gd name="connsiteX45" fmla="*/ 609135 w 641400"/>
                  <a:gd name="connsiteY45" fmla="*/ 690457 h 1774919"/>
                  <a:gd name="connsiteX46" fmla="*/ 584692 w 641400"/>
                  <a:gd name="connsiteY46" fmla="*/ 292663 h 1774919"/>
                  <a:gd name="connsiteX47" fmla="*/ 571981 w 641400"/>
                  <a:gd name="connsiteY47" fmla="*/ 181849 h 1774919"/>
                  <a:gd name="connsiteX48" fmla="*/ 566114 w 641400"/>
                  <a:gd name="connsiteY48" fmla="*/ 143016 h 1774919"/>
                  <a:gd name="connsiteX49" fmla="*/ 596425 w 641400"/>
                  <a:gd name="connsiteY49" fmla="*/ 135439 h 1774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641400" h="1774919">
                    <a:moveTo>
                      <a:pt x="596425" y="135439"/>
                    </a:moveTo>
                    <a:cubicBezTo>
                      <a:pt x="596425" y="135439"/>
                      <a:pt x="598380" y="149646"/>
                      <a:pt x="602291" y="175219"/>
                    </a:cubicBezTo>
                    <a:cubicBezTo>
                      <a:pt x="605224" y="200791"/>
                      <a:pt x="610113" y="238677"/>
                      <a:pt x="615980" y="286980"/>
                    </a:cubicBezTo>
                    <a:cubicBezTo>
                      <a:pt x="625757" y="383587"/>
                      <a:pt x="637490" y="521868"/>
                      <a:pt x="640423" y="687615"/>
                    </a:cubicBezTo>
                    <a:cubicBezTo>
                      <a:pt x="642379" y="770963"/>
                      <a:pt x="641401" y="860940"/>
                      <a:pt x="637490" y="955653"/>
                    </a:cubicBezTo>
                    <a:cubicBezTo>
                      <a:pt x="633579" y="1051313"/>
                      <a:pt x="626734" y="1150762"/>
                      <a:pt x="613046" y="1254946"/>
                    </a:cubicBezTo>
                    <a:cubicBezTo>
                      <a:pt x="606202" y="1307038"/>
                      <a:pt x="597402" y="1359130"/>
                      <a:pt x="586647" y="1412169"/>
                    </a:cubicBezTo>
                    <a:cubicBezTo>
                      <a:pt x="575892" y="1465208"/>
                      <a:pt x="562203" y="1518247"/>
                      <a:pt x="542649" y="1571286"/>
                    </a:cubicBezTo>
                    <a:cubicBezTo>
                      <a:pt x="532871" y="1597807"/>
                      <a:pt x="522116" y="1623379"/>
                      <a:pt x="509405" y="1649898"/>
                    </a:cubicBezTo>
                    <a:cubicBezTo>
                      <a:pt x="495717" y="1675471"/>
                      <a:pt x="480073" y="1701043"/>
                      <a:pt x="459540" y="1723774"/>
                    </a:cubicBezTo>
                    <a:cubicBezTo>
                      <a:pt x="454652" y="1729457"/>
                      <a:pt x="448785" y="1735140"/>
                      <a:pt x="442919" y="1739876"/>
                    </a:cubicBezTo>
                    <a:cubicBezTo>
                      <a:pt x="436075" y="1744611"/>
                      <a:pt x="430208" y="1750294"/>
                      <a:pt x="423364" y="1754082"/>
                    </a:cubicBezTo>
                    <a:cubicBezTo>
                      <a:pt x="409675" y="1762607"/>
                      <a:pt x="393054" y="1770184"/>
                      <a:pt x="375454" y="1773025"/>
                    </a:cubicBezTo>
                    <a:lnTo>
                      <a:pt x="362744" y="1774919"/>
                    </a:lnTo>
                    <a:lnTo>
                      <a:pt x="349055" y="1774919"/>
                    </a:lnTo>
                    <a:cubicBezTo>
                      <a:pt x="345144" y="1774919"/>
                      <a:pt x="340256" y="1773972"/>
                      <a:pt x="336344" y="1773972"/>
                    </a:cubicBezTo>
                    <a:cubicBezTo>
                      <a:pt x="332433" y="1773972"/>
                      <a:pt x="326567" y="1773025"/>
                      <a:pt x="322656" y="1771131"/>
                    </a:cubicBezTo>
                    <a:cubicBezTo>
                      <a:pt x="304079" y="1766395"/>
                      <a:pt x="288435" y="1755977"/>
                      <a:pt x="275724" y="1744611"/>
                    </a:cubicBezTo>
                    <a:cubicBezTo>
                      <a:pt x="263014" y="1733246"/>
                      <a:pt x="253236" y="1720933"/>
                      <a:pt x="245414" y="1708620"/>
                    </a:cubicBezTo>
                    <a:cubicBezTo>
                      <a:pt x="236614" y="1696307"/>
                      <a:pt x="229770" y="1683048"/>
                      <a:pt x="222926" y="1670735"/>
                    </a:cubicBezTo>
                    <a:cubicBezTo>
                      <a:pt x="209238" y="1645163"/>
                      <a:pt x="198482" y="1618643"/>
                      <a:pt x="189683" y="1592123"/>
                    </a:cubicBezTo>
                    <a:cubicBezTo>
                      <a:pt x="171105" y="1539084"/>
                      <a:pt x="156439" y="1485098"/>
                      <a:pt x="143729" y="1432059"/>
                    </a:cubicBezTo>
                    <a:cubicBezTo>
                      <a:pt x="119285" y="1325033"/>
                      <a:pt x="101686" y="1218955"/>
                      <a:pt x="87020" y="1115718"/>
                    </a:cubicBezTo>
                    <a:cubicBezTo>
                      <a:pt x="58665" y="910191"/>
                      <a:pt x="42043" y="716976"/>
                      <a:pt x="29333" y="552176"/>
                    </a:cubicBezTo>
                    <a:cubicBezTo>
                      <a:pt x="17599" y="387376"/>
                      <a:pt x="9778" y="249095"/>
                      <a:pt x="5867" y="152488"/>
                    </a:cubicBezTo>
                    <a:cubicBezTo>
                      <a:pt x="3911" y="104184"/>
                      <a:pt x="2933" y="66299"/>
                      <a:pt x="978" y="40727"/>
                    </a:cubicBezTo>
                    <a:cubicBezTo>
                      <a:pt x="0" y="15154"/>
                      <a:pt x="0" y="947"/>
                      <a:pt x="0" y="947"/>
                    </a:cubicBezTo>
                    <a:lnTo>
                      <a:pt x="33243" y="0"/>
                    </a:lnTo>
                    <a:cubicBezTo>
                      <a:pt x="33243" y="0"/>
                      <a:pt x="34221" y="54933"/>
                      <a:pt x="39110" y="151540"/>
                    </a:cubicBezTo>
                    <a:cubicBezTo>
                      <a:pt x="43021" y="248148"/>
                      <a:pt x="50843" y="385481"/>
                      <a:pt x="62576" y="550282"/>
                    </a:cubicBezTo>
                    <a:cubicBezTo>
                      <a:pt x="75286" y="715082"/>
                      <a:pt x="91908" y="907349"/>
                      <a:pt x="120263" y="1111929"/>
                    </a:cubicBezTo>
                    <a:cubicBezTo>
                      <a:pt x="134929" y="1214219"/>
                      <a:pt x="151551" y="1319351"/>
                      <a:pt x="175994" y="1425429"/>
                    </a:cubicBezTo>
                    <a:cubicBezTo>
                      <a:pt x="188705" y="1478468"/>
                      <a:pt x="202394" y="1530560"/>
                      <a:pt x="220971" y="1582652"/>
                    </a:cubicBezTo>
                    <a:cubicBezTo>
                      <a:pt x="229770" y="1608224"/>
                      <a:pt x="240526" y="1633797"/>
                      <a:pt x="253236" y="1657475"/>
                    </a:cubicBezTo>
                    <a:cubicBezTo>
                      <a:pt x="265947" y="1681154"/>
                      <a:pt x="280613" y="1704832"/>
                      <a:pt x="299190" y="1722828"/>
                    </a:cubicBezTo>
                    <a:cubicBezTo>
                      <a:pt x="308967" y="1731351"/>
                      <a:pt x="319723" y="1738929"/>
                      <a:pt x="331456" y="1741770"/>
                    </a:cubicBezTo>
                    <a:cubicBezTo>
                      <a:pt x="337322" y="1743664"/>
                      <a:pt x="344166" y="1743664"/>
                      <a:pt x="350033" y="1743664"/>
                    </a:cubicBezTo>
                    <a:lnTo>
                      <a:pt x="359810" y="1743664"/>
                    </a:lnTo>
                    <a:lnTo>
                      <a:pt x="369588" y="1742717"/>
                    </a:lnTo>
                    <a:cubicBezTo>
                      <a:pt x="395009" y="1737981"/>
                      <a:pt x="417497" y="1721880"/>
                      <a:pt x="436075" y="1701991"/>
                    </a:cubicBezTo>
                    <a:cubicBezTo>
                      <a:pt x="454652" y="1682101"/>
                      <a:pt x="468340" y="1659369"/>
                      <a:pt x="481051" y="1635691"/>
                    </a:cubicBezTo>
                    <a:cubicBezTo>
                      <a:pt x="493761" y="1612013"/>
                      <a:pt x="503539" y="1586441"/>
                      <a:pt x="513316" y="1561815"/>
                    </a:cubicBezTo>
                    <a:cubicBezTo>
                      <a:pt x="530916" y="1510670"/>
                      <a:pt x="544604" y="1458579"/>
                      <a:pt x="555359" y="1407434"/>
                    </a:cubicBezTo>
                    <a:cubicBezTo>
                      <a:pt x="566114" y="1355341"/>
                      <a:pt x="574914" y="1304196"/>
                      <a:pt x="581758" y="1253051"/>
                    </a:cubicBezTo>
                    <a:cubicBezTo>
                      <a:pt x="595447" y="1150762"/>
                      <a:pt x="602291" y="1051313"/>
                      <a:pt x="606202" y="956600"/>
                    </a:cubicBezTo>
                    <a:cubicBezTo>
                      <a:pt x="610113" y="861887"/>
                      <a:pt x="610113" y="772857"/>
                      <a:pt x="609135" y="690457"/>
                    </a:cubicBezTo>
                    <a:cubicBezTo>
                      <a:pt x="606202" y="525656"/>
                      <a:pt x="594469" y="388323"/>
                      <a:pt x="584692" y="292663"/>
                    </a:cubicBezTo>
                    <a:cubicBezTo>
                      <a:pt x="579803" y="244359"/>
                      <a:pt x="574914" y="207421"/>
                      <a:pt x="571981" y="181849"/>
                    </a:cubicBezTo>
                    <a:cubicBezTo>
                      <a:pt x="568070" y="156276"/>
                      <a:pt x="566114" y="143016"/>
                      <a:pt x="566114" y="143016"/>
                    </a:cubicBezTo>
                    <a:lnTo>
                      <a:pt x="596425" y="135439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483A2F6D-BEE0-BFC2-EF9E-BF42E0837012}"/>
                  </a:ext>
                </a:extLst>
              </p:cNvPr>
              <p:cNvSpPr/>
              <p:nvPr/>
            </p:nvSpPr>
            <p:spPr>
              <a:xfrm>
                <a:off x="3587332" y="807741"/>
                <a:ext cx="641400" cy="1773972"/>
              </a:xfrm>
              <a:custGeom>
                <a:avLst/>
                <a:gdLst>
                  <a:gd name="connsiteX0" fmla="*/ 596425 w 641400"/>
                  <a:gd name="connsiteY0" fmla="*/ 134492 h 1773972"/>
                  <a:gd name="connsiteX1" fmla="*/ 602291 w 641400"/>
                  <a:gd name="connsiteY1" fmla="*/ 174272 h 1773972"/>
                  <a:gd name="connsiteX2" fmla="*/ 615980 w 641400"/>
                  <a:gd name="connsiteY2" fmla="*/ 286033 h 1773972"/>
                  <a:gd name="connsiteX3" fmla="*/ 640423 w 641400"/>
                  <a:gd name="connsiteY3" fmla="*/ 686668 h 1773972"/>
                  <a:gd name="connsiteX4" fmla="*/ 637490 w 641400"/>
                  <a:gd name="connsiteY4" fmla="*/ 954706 h 1773972"/>
                  <a:gd name="connsiteX5" fmla="*/ 613046 w 641400"/>
                  <a:gd name="connsiteY5" fmla="*/ 1253999 h 1773972"/>
                  <a:gd name="connsiteX6" fmla="*/ 586647 w 641400"/>
                  <a:gd name="connsiteY6" fmla="*/ 1411222 h 1773972"/>
                  <a:gd name="connsiteX7" fmla="*/ 542649 w 641400"/>
                  <a:gd name="connsiteY7" fmla="*/ 1570339 h 1773972"/>
                  <a:gd name="connsiteX8" fmla="*/ 509405 w 641400"/>
                  <a:gd name="connsiteY8" fmla="*/ 1648951 h 1773972"/>
                  <a:gd name="connsiteX9" fmla="*/ 459540 w 641400"/>
                  <a:gd name="connsiteY9" fmla="*/ 1722827 h 1773972"/>
                  <a:gd name="connsiteX10" fmla="*/ 442919 w 641400"/>
                  <a:gd name="connsiteY10" fmla="*/ 1738929 h 1773972"/>
                  <a:gd name="connsiteX11" fmla="*/ 423364 w 641400"/>
                  <a:gd name="connsiteY11" fmla="*/ 1753135 h 1773972"/>
                  <a:gd name="connsiteX12" fmla="*/ 375454 w 641400"/>
                  <a:gd name="connsiteY12" fmla="*/ 1772078 h 1773972"/>
                  <a:gd name="connsiteX13" fmla="*/ 362744 w 641400"/>
                  <a:gd name="connsiteY13" fmla="*/ 1773972 h 1773972"/>
                  <a:gd name="connsiteX14" fmla="*/ 349055 w 641400"/>
                  <a:gd name="connsiteY14" fmla="*/ 1773972 h 1773972"/>
                  <a:gd name="connsiteX15" fmla="*/ 336344 w 641400"/>
                  <a:gd name="connsiteY15" fmla="*/ 1773025 h 1773972"/>
                  <a:gd name="connsiteX16" fmla="*/ 322656 w 641400"/>
                  <a:gd name="connsiteY16" fmla="*/ 1770184 h 1773972"/>
                  <a:gd name="connsiteX17" fmla="*/ 275724 w 641400"/>
                  <a:gd name="connsiteY17" fmla="*/ 1743664 h 1773972"/>
                  <a:gd name="connsiteX18" fmla="*/ 245414 w 641400"/>
                  <a:gd name="connsiteY18" fmla="*/ 1707674 h 1773972"/>
                  <a:gd name="connsiteX19" fmla="*/ 222926 w 641400"/>
                  <a:gd name="connsiteY19" fmla="*/ 1669788 h 1773972"/>
                  <a:gd name="connsiteX20" fmla="*/ 189683 w 641400"/>
                  <a:gd name="connsiteY20" fmla="*/ 1591176 h 1773972"/>
                  <a:gd name="connsiteX21" fmla="*/ 143729 w 641400"/>
                  <a:gd name="connsiteY21" fmla="*/ 1431112 h 1773972"/>
                  <a:gd name="connsiteX22" fmla="*/ 87020 w 641400"/>
                  <a:gd name="connsiteY22" fmla="*/ 1114771 h 1773972"/>
                  <a:gd name="connsiteX23" fmla="*/ 29333 w 641400"/>
                  <a:gd name="connsiteY23" fmla="*/ 551229 h 1773972"/>
                  <a:gd name="connsiteX24" fmla="*/ 5867 w 641400"/>
                  <a:gd name="connsiteY24" fmla="*/ 151541 h 1773972"/>
                  <a:gd name="connsiteX25" fmla="*/ 978 w 641400"/>
                  <a:gd name="connsiteY25" fmla="*/ 39780 h 1773972"/>
                  <a:gd name="connsiteX26" fmla="*/ 0 w 641400"/>
                  <a:gd name="connsiteY26" fmla="*/ 0 h 1773972"/>
                  <a:gd name="connsiteX27" fmla="*/ 16622 w 641400"/>
                  <a:gd name="connsiteY27" fmla="*/ 0 h 1773972"/>
                  <a:gd name="connsiteX28" fmla="*/ 22488 w 641400"/>
                  <a:gd name="connsiteY28" fmla="*/ 151541 h 1773972"/>
                  <a:gd name="connsiteX29" fmla="*/ 45954 w 641400"/>
                  <a:gd name="connsiteY29" fmla="*/ 550282 h 1773972"/>
                  <a:gd name="connsiteX30" fmla="*/ 103641 w 641400"/>
                  <a:gd name="connsiteY30" fmla="*/ 1112876 h 1773972"/>
                  <a:gd name="connsiteX31" fmla="*/ 160350 w 641400"/>
                  <a:gd name="connsiteY31" fmla="*/ 1427323 h 1773972"/>
                  <a:gd name="connsiteX32" fmla="*/ 205327 w 641400"/>
                  <a:gd name="connsiteY32" fmla="*/ 1585494 h 1773972"/>
                  <a:gd name="connsiteX33" fmla="*/ 238570 w 641400"/>
                  <a:gd name="connsiteY33" fmla="*/ 1662211 h 1773972"/>
                  <a:gd name="connsiteX34" fmla="*/ 260080 w 641400"/>
                  <a:gd name="connsiteY34" fmla="*/ 1699149 h 1773972"/>
                  <a:gd name="connsiteX35" fmla="*/ 288435 w 641400"/>
                  <a:gd name="connsiteY35" fmla="*/ 1732299 h 1773972"/>
                  <a:gd name="connsiteX36" fmla="*/ 327545 w 641400"/>
                  <a:gd name="connsiteY36" fmla="*/ 1755030 h 1773972"/>
                  <a:gd name="connsiteX37" fmla="*/ 351010 w 641400"/>
                  <a:gd name="connsiteY37" fmla="*/ 1757871 h 1773972"/>
                  <a:gd name="connsiteX38" fmla="*/ 362744 w 641400"/>
                  <a:gd name="connsiteY38" fmla="*/ 1757871 h 1773972"/>
                  <a:gd name="connsiteX39" fmla="*/ 374476 w 641400"/>
                  <a:gd name="connsiteY39" fmla="*/ 1755977 h 1773972"/>
                  <a:gd name="connsiteX40" fmla="*/ 416520 w 641400"/>
                  <a:gd name="connsiteY40" fmla="*/ 1738929 h 1773972"/>
                  <a:gd name="connsiteX41" fmla="*/ 434119 w 641400"/>
                  <a:gd name="connsiteY41" fmla="*/ 1725668 h 1773972"/>
                  <a:gd name="connsiteX42" fmla="*/ 449763 w 641400"/>
                  <a:gd name="connsiteY42" fmla="*/ 1710515 h 1773972"/>
                  <a:gd name="connsiteX43" fmla="*/ 497672 w 641400"/>
                  <a:gd name="connsiteY43" fmla="*/ 1640427 h 1773972"/>
                  <a:gd name="connsiteX44" fmla="*/ 530916 w 641400"/>
                  <a:gd name="connsiteY44" fmla="*/ 1563710 h 1773972"/>
                  <a:gd name="connsiteX45" fmla="*/ 573937 w 641400"/>
                  <a:gd name="connsiteY45" fmla="*/ 1407434 h 1773972"/>
                  <a:gd name="connsiteX46" fmla="*/ 600336 w 641400"/>
                  <a:gd name="connsiteY46" fmla="*/ 1251157 h 1773972"/>
                  <a:gd name="connsiteX47" fmla="*/ 624779 w 641400"/>
                  <a:gd name="connsiteY47" fmla="*/ 953759 h 1773972"/>
                  <a:gd name="connsiteX48" fmla="*/ 627712 w 641400"/>
                  <a:gd name="connsiteY48" fmla="*/ 686668 h 1773972"/>
                  <a:gd name="connsiteX49" fmla="*/ 603269 w 641400"/>
                  <a:gd name="connsiteY49" fmla="*/ 286980 h 1773972"/>
                  <a:gd name="connsiteX50" fmla="*/ 590558 w 641400"/>
                  <a:gd name="connsiteY50" fmla="*/ 175219 h 1773972"/>
                  <a:gd name="connsiteX51" fmla="*/ 584692 w 641400"/>
                  <a:gd name="connsiteY51" fmla="*/ 135439 h 1773972"/>
                  <a:gd name="connsiteX52" fmla="*/ 596425 w 641400"/>
                  <a:gd name="connsiteY52" fmla="*/ 134492 h 1773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641400" h="1773972">
                    <a:moveTo>
                      <a:pt x="596425" y="134492"/>
                    </a:moveTo>
                    <a:cubicBezTo>
                      <a:pt x="596425" y="134492"/>
                      <a:pt x="598380" y="148699"/>
                      <a:pt x="602291" y="174272"/>
                    </a:cubicBezTo>
                    <a:cubicBezTo>
                      <a:pt x="605224" y="199844"/>
                      <a:pt x="610113" y="237730"/>
                      <a:pt x="615980" y="286033"/>
                    </a:cubicBezTo>
                    <a:cubicBezTo>
                      <a:pt x="625757" y="382640"/>
                      <a:pt x="637490" y="520921"/>
                      <a:pt x="640423" y="686668"/>
                    </a:cubicBezTo>
                    <a:cubicBezTo>
                      <a:pt x="642379" y="770016"/>
                      <a:pt x="641401" y="859993"/>
                      <a:pt x="637490" y="954706"/>
                    </a:cubicBezTo>
                    <a:cubicBezTo>
                      <a:pt x="633579" y="1050366"/>
                      <a:pt x="626734" y="1149815"/>
                      <a:pt x="613046" y="1253999"/>
                    </a:cubicBezTo>
                    <a:cubicBezTo>
                      <a:pt x="606202" y="1306091"/>
                      <a:pt x="597402" y="1358183"/>
                      <a:pt x="586647" y="1411222"/>
                    </a:cubicBezTo>
                    <a:cubicBezTo>
                      <a:pt x="575892" y="1464261"/>
                      <a:pt x="562203" y="1517300"/>
                      <a:pt x="542649" y="1570339"/>
                    </a:cubicBezTo>
                    <a:cubicBezTo>
                      <a:pt x="532871" y="1596860"/>
                      <a:pt x="522116" y="1622432"/>
                      <a:pt x="509405" y="1648951"/>
                    </a:cubicBezTo>
                    <a:cubicBezTo>
                      <a:pt x="495717" y="1674524"/>
                      <a:pt x="480073" y="1700096"/>
                      <a:pt x="459540" y="1722827"/>
                    </a:cubicBezTo>
                    <a:cubicBezTo>
                      <a:pt x="454652" y="1728510"/>
                      <a:pt x="448785" y="1734193"/>
                      <a:pt x="442919" y="1738929"/>
                    </a:cubicBezTo>
                    <a:cubicBezTo>
                      <a:pt x="436075" y="1743664"/>
                      <a:pt x="430208" y="1749347"/>
                      <a:pt x="423364" y="1753135"/>
                    </a:cubicBezTo>
                    <a:cubicBezTo>
                      <a:pt x="409675" y="1761660"/>
                      <a:pt x="393054" y="1769237"/>
                      <a:pt x="375454" y="1772078"/>
                    </a:cubicBezTo>
                    <a:lnTo>
                      <a:pt x="362744" y="1773972"/>
                    </a:lnTo>
                    <a:lnTo>
                      <a:pt x="349055" y="1773972"/>
                    </a:lnTo>
                    <a:cubicBezTo>
                      <a:pt x="345144" y="1773972"/>
                      <a:pt x="340256" y="1773025"/>
                      <a:pt x="336344" y="1773025"/>
                    </a:cubicBezTo>
                    <a:cubicBezTo>
                      <a:pt x="332433" y="1773025"/>
                      <a:pt x="326567" y="1772078"/>
                      <a:pt x="322656" y="1770184"/>
                    </a:cubicBezTo>
                    <a:cubicBezTo>
                      <a:pt x="304079" y="1765448"/>
                      <a:pt x="288435" y="1755030"/>
                      <a:pt x="275724" y="1743664"/>
                    </a:cubicBezTo>
                    <a:cubicBezTo>
                      <a:pt x="263014" y="1732299"/>
                      <a:pt x="253236" y="1719986"/>
                      <a:pt x="245414" y="1707674"/>
                    </a:cubicBezTo>
                    <a:cubicBezTo>
                      <a:pt x="236614" y="1695360"/>
                      <a:pt x="229770" y="1682101"/>
                      <a:pt x="222926" y="1669788"/>
                    </a:cubicBezTo>
                    <a:cubicBezTo>
                      <a:pt x="209238" y="1644216"/>
                      <a:pt x="198482" y="1617696"/>
                      <a:pt x="189683" y="1591176"/>
                    </a:cubicBezTo>
                    <a:cubicBezTo>
                      <a:pt x="171105" y="1538137"/>
                      <a:pt x="156439" y="1484151"/>
                      <a:pt x="143729" y="1431112"/>
                    </a:cubicBezTo>
                    <a:cubicBezTo>
                      <a:pt x="119285" y="1324086"/>
                      <a:pt x="101686" y="1218008"/>
                      <a:pt x="87020" y="1114771"/>
                    </a:cubicBezTo>
                    <a:cubicBezTo>
                      <a:pt x="58665" y="909244"/>
                      <a:pt x="42043" y="716030"/>
                      <a:pt x="29333" y="551229"/>
                    </a:cubicBezTo>
                    <a:cubicBezTo>
                      <a:pt x="17599" y="386429"/>
                      <a:pt x="9778" y="248148"/>
                      <a:pt x="5867" y="151541"/>
                    </a:cubicBezTo>
                    <a:cubicBezTo>
                      <a:pt x="3911" y="103237"/>
                      <a:pt x="2933" y="65352"/>
                      <a:pt x="978" y="39780"/>
                    </a:cubicBezTo>
                    <a:cubicBezTo>
                      <a:pt x="0" y="14207"/>
                      <a:pt x="0" y="0"/>
                      <a:pt x="0" y="0"/>
                    </a:cubicBezTo>
                    <a:lnTo>
                      <a:pt x="16622" y="0"/>
                    </a:lnTo>
                    <a:cubicBezTo>
                      <a:pt x="16622" y="0"/>
                      <a:pt x="17599" y="54934"/>
                      <a:pt x="22488" y="151541"/>
                    </a:cubicBezTo>
                    <a:cubicBezTo>
                      <a:pt x="26399" y="248148"/>
                      <a:pt x="34221" y="385481"/>
                      <a:pt x="45954" y="550282"/>
                    </a:cubicBezTo>
                    <a:cubicBezTo>
                      <a:pt x="58665" y="715082"/>
                      <a:pt x="75286" y="907350"/>
                      <a:pt x="103641" y="1112876"/>
                    </a:cubicBezTo>
                    <a:cubicBezTo>
                      <a:pt x="118307" y="1215166"/>
                      <a:pt x="134929" y="1321245"/>
                      <a:pt x="160350" y="1427323"/>
                    </a:cubicBezTo>
                    <a:cubicBezTo>
                      <a:pt x="173061" y="1480362"/>
                      <a:pt x="186749" y="1533401"/>
                      <a:pt x="205327" y="1585494"/>
                    </a:cubicBezTo>
                    <a:cubicBezTo>
                      <a:pt x="215104" y="1612013"/>
                      <a:pt x="224882" y="1637586"/>
                      <a:pt x="238570" y="1662211"/>
                    </a:cubicBezTo>
                    <a:cubicBezTo>
                      <a:pt x="245414" y="1674524"/>
                      <a:pt x="252258" y="1686837"/>
                      <a:pt x="260080" y="1699149"/>
                    </a:cubicBezTo>
                    <a:cubicBezTo>
                      <a:pt x="267902" y="1711462"/>
                      <a:pt x="277680" y="1722827"/>
                      <a:pt x="288435" y="1732299"/>
                    </a:cubicBezTo>
                    <a:cubicBezTo>
                      <a:pt x="299190" y="1742717"/>
                      <a:pt x="312878" y="1751241"/>
                      <a:pt x="327545" y="1755030"/>
                    </a:cubicBezTo>
                    <a:cubicBezTo>
                      <a:pt x="335367" y="1756924"/>
                      <a:pt x="343189" y="1757871"/>
                      <a:pt x="351010" y="1757871"/>
                    </a:cubicBezTo>
                    <a:lnTo>
                      <a:pt x="362744" y="1757871"/>
                    </a:lnTo>
                    <a:lnTo>
                      <a:pt x="374476" y="1755977"/>
                    </a:lnTo>
                    <a:cubicBezTo>
                      <a:pt x="389143" y="1753135"/>
                      <a:pt x="403809" y="1747453"/>
                      <a:pt x="416520" y="1738929"/>
                    </a:cubicBezTo>
                    <a:cubicBezTo>
                      <a:pt x="423364" y="1735140"/>
                      <a:pt x="428252" y="1730404"/>
                      <a:pt x="434119" y="1725668"/>
                    </a:cubicBezTo>
                    <a:cubicBezTo>
                      <a:pt x="439008" y="1720933"/>
                      <a:pt x="444874" y="1716197"/>
                      <a:pt x="449763" y="1710515"/>
                    </a:cubicBezTo>
                    <a:cubicBezTo>
                      <a:pt x="469318" y="1689678"/>
                      <a:pt x="483984" y="1665052"/>
                      <a:pt x="497672" y="1640427"/>
                    </a:cubicBezTo>
                    <a:cubicBezTo>
                      <a:pt x="510383" y="1615802"/>
                      <a:pt x="521138" y="1590230"/>
                      <a:pt x="530916" y="1563710"/>
                    </a:cubicBezTo>
                    <a:cubicBezTo>
                      <a:pt x="549493" y="1511618"/>
                      <a:pt x="563181" y="1459526"/>
                      <a:pt x="573937" y="1407434"/>
                    </a:cubicBezTo>
                    <a:cubicBezTo>
                      <a:pt x="584692" y="1355341"/>
                      <a:pt x="593492" y="1303249"/>
                      <a:pt x="600336" y="1251157"/>
                    </a:cubicBezTo>
                    <a:cubicBezTo>
                      <a:pt x="614024" y="1147920"/>
                      <a:pt x="620868" y="1048472"/>
                      <a:pt x="624779" y="953759"/>
                    </a:cubicBezTo>
                    <a:cubicBezTo>
                      <a:pt x="628690" y="859046"/>
                      <a:pt x="628690" y="769069"/>
                      <a:pt x="627712" y="686668"/>
                    </a:cubicBezTo>
                    <a:cubicBezTo>
                      <a:pt x="624779" y="520921"/>
                      <a:pt x="613046" y="383587"/>
                      <a:pt x="603269" y="286980"/>
                    </a:cubicBezTo>
                    <a:cubicBezTo>
                      <a:pt x="598380" y="238677"/>
                      <a:pt x="593492" y="200792"/>
                      <a:pt x="590558" y="175219"/>
                    </a:cubicBezTo>
                    <a:cubicBezTo>
                      <a:pt x="586647" y="149647"/>
                      <a:pt x="584692" y="135439"/>
                      <a:pt x="584692" y="135439"/>
                    </a:cubicBezTo>
                    <a:lnTo>
                      <a:pt x="596425" y="134492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348" name="Graphic 25">
                <a:extLst>
                  <a:ext uri="{FF2B5EF4-FFF2-40B4-BE49-F238E27FC236}">
                    <a16:creationId xmlns:a16="http://schemas.microsoft.com/office/drawing/2014/main" id="{62214641-5293-5C7E-E56B-7C66BE45F818}"/>
                  </a:ext>
                </a:extLst>
              </p:cNvPr>
              <p:cNvGrpSpPr/>
              <p:nvPr/>
            </p:nvGrpSpPr>
            <p:grpSpPr>
              <a:xfrm>
                <a:off x="3546511" y="855977"/>
                <a:ext cx="148467" cy="634644"/>
                <a:chOff x="3546511" y="855977"/>
                <a:chExt cx="148467" cy="634644"/>
              </a:xfrm>
            </p:grpSpPr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23D47250-A4DC-FD60-BF75-37D4B4D6CC0D}"/>
                    </a:ext>
                  </a:extLst>
                </p:cNvPr>
                <p:cNvSpPr/>
                <p:nvPr/>
              </p:nvSpPr>
              <p:spPr>
                <a:xfrm>
                  <a:off x="3604931" y="855977"/>
                  <a:ext cx="72447" cy="34103"/>
                </a:xfrm>
                <a:custGeom>
                  <a:avLst/>
                  <a:gdLst>
                    <a:gd name="connsiteX0" fmla="*/ 34221 w 72447"/>
                    <a:gd name="connsiteY0" fmla="*/ 33217 h 34103"/>
                    <a:gd name="connsiteX1" fmla="*/ 71375 w 72447"/>
                    <a:gd name="connsiteY1" fmla="*/ 19010 h 34103"/>
                    <a:gd name="connsiteX2" fmla="*/ 69420 w 72447"/>
                    <a:gd name="connsiteY2" fmla="*/ 12380 h 34103"/>
                    <a:gd name="connsiteX3" fmla="*/ 0 w 72447"/>
                    <a:gd name="connsiteY3" fmla="*/ 21852 h 34103"/>
                    <a:gd name="connsiteX4" fmla="*/ 0 w 72447"/>
                    <a:gd name="connsiteY4" fmla="*/ 23746 h 34103"/>
                    <a:gd name="connsiteX5" fmla="*/ 2933 w 72447"/>
                    <a:gd name="connsiteY5" fmla="*/ 28482 h 34103"/>
                    <a:gd name="connsiteX6" fmla="*/ 34221 w 72447"/>
                    <a:gd name="connsiteY6" fmla="*/ 33217 h 3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4103">
                      <a:moveTo>
                        <a:pt x="34221" y="33217"/>
                      </a:moveTo>
                      <a:cubicBezTo>
                        <a:pt x="46932" y="30376"/>
                        <a:pt x="61598" y="26587"/>
                        <a:pt x="71375" y="19010"/>
                      </a:cubicBezTo>
                      <a:cubicBezTo>
                        <a:pt x="74309" y="17116"/>
                        <a:pt x="70398" y="13327"/>
                        <a:pt x="69420" y="12380"/>
                      </a:cubicBezTo>
                      <a:cubicBezTo>
                        <a:pt x="50843" y="-7509"/>
                        <a:pt x="9778" y="-2774"/>
                        <a:pt x="0" y="21852"/>
                      </a:cubicBezTo>
                      <a:cubicBezTo>
                        <a:pt x="0" y="22799"/>
                        <a:pt x="0" y="22799"/>
                        <a:pt x="0" y="23746"/>
                      </a:cubicBezTo>
                      <a:cubicBezTo>
                        <a:pt x="0" y="25640"/>
                        <a:pt x="978" y="27534"/>
                        <a:pt x="2933" y="28482"/>
                      </a:cubicBezTo>
                      <a:cubicBezTo>
                        <a:pt x="12711" y="34164"/>
                        <a:pt x="22488" y="35111"/>
                        <a:pt x="34221" y="3321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AE519206-C9CE-76C1-8478-E6E6BD3AE8A8}"/>
                    </a:ext>
                  </a:extLst>
                </p:cNvPr>
                <p:cNvSpPr/>
                <p:nvPr/>
              </p:nvSpPr>
              <p:spPr>
                <a:xfrm>
                  <a:off x="3625133" y="979171"/>
                  <a:ext cx="49217" cy="61563"/>
                </a:xfrm>
                <a:custGeom>
                  <a:avLst/>
                  <a:gdLst>
                    <a:gd name="connsiteX0" fmla="*/ 28685 w 49217"/>
                    <a:gd name="connsiteY0" fmla="*/ 46409 h 61563"/>
                    <a:gd name="connsiteX1" fmla="*/ 49218 w 49217"/>
                    <a:gd name="connsiteY1" fmla="*/ 0 h 61563"/>
                    <a:gd name="connsiteX2" fmla="*/ 330 w 49217"/>
                    <a:gd name="connsiteY2" fmla="*/ 60616 h 61563"/>
                    <a:gd name="connsiteX3" fmla="*/ 1308 w 49217"/>
                    <a:gd name="connsiteY3" fmla="*/ 61564 h 61563"/>
                    <a:gd name="connsiteX4" fmla="*/ 28685 w 49217"/>
                    <a:gd name="connsiteY4" fmla="*/ 46409 h 61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17" h="61563">
                      <a:moveTo>
                        <a:pt x="28685" y="46409"/>
                      </a:moveTo>
                      <a:cubicBezTo>
                        <a:pt x="41396" y="33149"/>
                        <a:pt x="47262" y="16101"/>
                        <a:pt x="49218" y="0"/>
                      </a:cubicBezTo>
                      <a:cubicBezTo>
                        <a:pt x="14019" y="0"/>
                        <a:pt x="-2603" y="32202"/>
                        <a:pt x="330" y="60616"/>
                      </a:cubicBezTo>
                      <a:cubicBezTo>
                        <a:pt x="330" y="60616"/>
                        <a:pt x="1308" y="61564"/>
                        <a:pt x="1308" y="61564"/>
                      </a:cubicBezTo>
                      <a:cubicBezTo>
                        <a:pt x="11085" y="58722"/>
                        <a:pt x="20863" y="53986"/>
                        <a:pt x="28685" y="4640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9D640CF6-0D1F-A244-D257-1FD6703B0E37}"/>
                    </a:ext>
                  </a:extLst>
                </p:cNvPr>
                <p:cNvSpPr/>
                <p:nvPr/>
              </p:nvSpPr>
              <p:spPr>
                <a:xfrm>
                  <a:off x="3546511" y="905631"/>
                  <a:ext cx="62322" cy="62841"/>
                </a:xfrm>
                <a:custGeom>
                  <a:avLst/>
                  <a:gdLst>
                    <a:gd name="connsiteX0" fmla="*/ 58420 w 62322"/>
                    <a:gd name="connsiteY0" fmla="*/ 45126 h 62841"/>
                    <a:gd name="connsiteX1" fmla="*/ 50598 w 62322"/>
                    <a:gd name="connsiteY1" fmla="*/ 33761 h 62841"/>
                    <a:gd name="connsiteX2" fmla="*/ 34954 w 62322"/>
                    <a:gd name="connsiteY2" fmla="*/ 12924 h 62841"/>
                    <a:gd name="connsiteX3" fmla="*/ 733 w 62322"/>
                    <a:gd name="connsiteY3" fmla="*/ 3452 h 62841"/>
                    <a:gd name="connsiteX4" fmla="*/ 733 w 62322"/>
                    <a:gd name="connsiteY4" fmla="*/ 9135 h 62841"/>
                    <a:gd name="connsiteX5" fmla="*/ 50598 w 62322"/>
                    <a:gd name="connsiteY5" fmla="*/ 62175 h 62841"/>
                    <a:gd name="connsiteX6" fmla="*/ 58420 w 62322"/>
                    <a:gd name="connsiteY6" fmla="*/ 45126 h 6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322" h="62841">
                      <a:moveTo>
                        <a:pt x="58420" y="45126"/>
                      </a:moveTo>
                      <a:cubicBezTo>
                        <a:pt x="56465" y="41338"/>
                        <a:pt x="53532" y="37549"/>
                        <a:pt x="50598" y="33761"/>
                      </a:cubicBezTo>
                      <a:cubicBezTo>
                        <a:pt x="46687" y="26184"/>
                        <a:pt x="39843" y="18607"/>
                        <a:pt x="34954" y="12924"/>
                      </a:cubicBezTo>
                      <a:cubicBezTo>
                        <a:pt x="28110" y="6294"/>
                        <a:pt x="9533" y="-6019"/>
                        <a:pt x="733" y="3452"/>
                      </a:cubicBezTo>
                      <a:cubicBezTo>
                        <a:pt x="-244" y="5347"/>
                        <a:pt x="-244" y="7241"/>
                        <a:pt x="733" y="9135"/>
                      </a:cubicBezTo>
                      <a:cubicBezTo>
                        <a:pt x="10511" y="27131"/>
                        <a:pt x="21266" y="56492"/>
                        <a:pt x="50598" y="62175"/>
                      </a:cubicBezTo>
                      <a:cubicBezTo>
                        <a:pt x="66242" y="65963"/>
                        <a:pt x="63309" y="52703"/>
                        <a:pt x="58420" y="4512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C6A400B9-3C8E-158D-204F-D5F3D0CB30B1}"/>
                    </a:ext>
                  </a:extLst>
                </p:cNvPr>
                <p:cNvSpPr/>
                <p:nvPr/>
              </p:nvSpPr>
              <p:spPr>
                <a:xfrm>
                  <a:off x="3558179" y="1094721"/>
                  <a:ext cx="53596" cy="59668"/>
                </a:xfrm>
                <a:custGeom>
                  <a:avLst/>
                  <a:gdLst>
                    <a:gd name="connsiteX0" fmla="*/ 25242 w 53596"/>
                    <a:gd name="connsiteY0" fmla="*/ 51145 h 59668"/>
                    <a:gd name="connsiteX1" fmla="*/ 53597 w 53596"/>
                    <a:gd name="connsiteY1" fmla="*/ 59669 h 59668"/>
                    <a:gd name="connsiteX2" fmla="*/ 1776 w 53596"/>
                    <a:gd name="connsiteY2" fmla="*/ 0 h 59668"/>
                    <a:gd name="connsiteX3" fmla="*/ 1776 w 53596"/>
                    <a:gd name="connsiteY3" fmla="*/ 0 h 59668"/>
                    <a:gd name="connsiteX4" fmla="*/ 16443 w 53596"/>
                    <a:gd name="connsiteY4" fmla="*/ 39779 h 59668"/>
                    <a:gd name="connsiteX5" fmla="*/ 25242 w 53596"/>
                    <a:gd name="connsiteY5" fmla="*/ 51145 h 59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596" h="59668">
                      <a:moveTo>
                        <a:pt x="25242" y="51145"/>
                      </a:moveTo>
                      <a:cubicBezTo>
                        <a:pt x="34042" y="54933"/>
                        <a:pt x="43819" y="56828"/>
                        <a:pt x="53597" y="59669"/>
                      </a:cubicBezTo>
                      <a:cubicBezTo>
                        <a:pt x="48708" y="34096"/>
                        <a:pt x="30131" y="12312"/>
                        <a:pt x="1776" y="0"/>
                      </a:cubicBezTo>
                      <a:cubicBezTo>
                        <a:pt x="1776" y="0"/>
                        <a:pt x="1776" y="0"/>
                        <a:pt x="1776" y="0"/>
                      </a:cubicBezTo>
                      <a:cubicBezTo>
                        <a:pt x="-5068" y="11365"/>
                        <a:pt x="9598" y="29361"/>
                        <a:pt x="16443" y="39779"/>
                      </a:cubicBezTo>
                      <a:cubicBezTo>
                        <a:pt x="18398" y="43568"/>
                        <a:pt x="21331" y="47356"/>
                        <a:pt x="25242" y="51145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12FB1CC3-F2FE-2D38-8599-5E56E200AECF}"/>
                    </a:ext>
                  </a:extLst>
                </p:cNvPr>
                <p:cNvSpPr/>
                <p:nvPr/>
              </p:nvSpPr>
              <p:spPr>
                <a:xfrm>
                  <a:off x="3623508" y="1191139"/>
                  <a:ext cx="71469" cy="35141"/>
                </a:xfrm>
                <a:custGeom>
                  <a:avLst/>
                  <a:gdLst>
                    <a:gd name="connsiteX0" fmla="*/ 33243 w 71469"/>
                    <a:gd name="connsiteY0" fmla="*/ 33338 h 35141"/>
                    <a:gd name="connsiteX1" fmla="*/ 70397 w 71469"/>
                    <a:gd name="connsiteY1" fmla="*/ 18184 h 35141"/>
                    <a:gd name="connsiteX2" fmla="*/ 68442 w 71469"/>
                    <a:gd name="connsiteY2" fmla="*/ 11554 h 35141"/>
                    <a:gd name="connsiteX3" fmla="*/ 0 w 71469"/>
                    <a:gd name="connsiteY3" fmla="*/ 22920 h 35141"/>
                    <a:gd name="connsiteX4" fmla="*/ 0 w 71469"/>
                    <a:gd name="connsiteY4" fmla="*/ 24814 h 35141"/>
                    <a:gd name="connsiteX5" fmla="*/ 2933 w 71469"/>
                    <a:gd name="connsiteY5" fmla="*/ 29550 h 35141"/>
                    <a:gd name="connsiteX6" fmla="*/ 33243 w 71469"/>
                    <a:gd name="connsiteY6" fmla="*/ 33338 h 3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469" h="35141">
                      <a:moveTo>
                        <a:pt x="33243" y="33338"/>
                      </a:moveTo>
                      <a:cubicBezTo>
                        <a:pt x="45954" y="30497"/>
                        <a:pt x="60620" y="25761"/>
                        <a:pt x="70397" y="18184"/>
                      </a:cubicBezTo>
                      <a:cubicBezTo>
                        <a:pt x="73331" y="16290"/>
                        <a:pt x="69420" y="12501"/>
                        <a:pt x="68442" y="11554"/>
                      </a:cubicBezTo>
                      <a:cubicBezTo>
                        <a:pt x="48887" y="-7388"/>
                        <a:pt x="8800" y="-2653"/>
                        <a:pt x="0" y="22920"/>
                      </a:cubicBezTo>
                      <a:cubicBezTo>
                        <a:pt x="0" y="23867"/>
                        <a:pt x="0" y="23867"/>
                        <a:pt x="0" y="24814"/>
                      </a:cubicBezTo>
                      <a:cubicBezTo>
                        <a:pt x="0" y="26708"/>
                        <a:pt x="978" y="28603"/>
                        <a:pt x="2933" y="29550"/>
                      </a:cubicBezTo>
                      <a:cubicBezTo>
                        <a:pt x="11733" y="36180"/>
                        <a:pt x="21510" y="36180"/>
                        <a:pt x="33243" y="3333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9B8608A5-25AA-D757-3816-2753419A9C8A}"/>
                    </a:ext>
                  </a:extLst>
                </p:cNvPr>
                <p:cNvSpPr/>
                <p:nvPr/>
              </p:nvSpPr>
              <p:spPr>
                <a:xfrm>
                  <a:off x="3644672" y="1313507"/>
                  <a:ext cx="48256" cy="62510"/>
                </a:xfrm>
                <a:custGeom>
                  <a:avLst/>
                  <a:gdLst>
                    <a:gd name="connsiteX0" fmla="*/ 29679 w 48256"/>
                    <a:gd name="connsiteY0" fmla="*/ 47356 h 62510"/>
                    <a:gd name="connsiteX1" fmla="*/ 48257 w 48256"/>
                    <a:gd name="connsiteY1" fmla="*/ 0 h 62510"/>
                    <a:gd name="connsiteX2" fmla="*/ 347 w 48256"/>
                    <a:gd name="connsiteY2" fmla="*/ 61564 h 62510"/>
                    <a:gd name="connsiteX3" fmla="*/ 1325 w 48256"/>
                    <a:gd name="connsiteY3" fmla="*/ 62510 h 62510"/>
                    <a:gd name="connsiteX4" fmla="*/ 29679 w 48256"/>
                    <a:gd name="connsiteY4" fmla="*/ 47356 h 62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256" h="62510">
                      <a:moveTo>
                        <a:pt x="29679" y="47356"/>
                      </a:moveTo>
                      <a:cubicBezTo>
                        <a:pt x="41412" y="33150"/>
                        <a:pt x="47279" y="17048"/>
                        <a:pt x="48257" y="0"/>
                      </a:cubicBezTo>
                      <a:cubicBezTo>
                        <a:pt x="13058" y="947"/>
                        <a:pt x="-2586" y="33150"/>
                        <a:pt x="347" y="61564"/>
                      </a:cubicBezTo>
                      <a:cubicBezTo>
                        <a:pt x="347" y="61564"/>
                        <a:pt x="1325" y="62510"/>
                        <a:pt x="1325" y="62510"/>
                      </a:cubicBezTo>
                      <a:cubicBezTo>
                        <a:pt x="12080" y="59669"/>
                        <a:pt x="22835" y="55881"/>
                        <a:pt x="29679" y="4735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C242345D-1B5A-01D8-6E14-B381EB82C1FC}"/>
                    </a:ext>
                  </a:extLst>
                </p:cNvPr>
                <p:cNvSpPr/>
                <p:nvPr/>
              </p:nvSpPr>
              <p:spPr>
                <a:xfrm>
                  <a:off x="3565088" y="1244686"/>
                  <a:ext cx="62579" cy="61439"/>
                </a:xfrm>
                <a:custGeom>
                  <a:avLst/>
                  <a:gdLst>
                    <a:gd name="connsiteX0" fmla="*/ 59398 w 62579"/>
                    <a:gd name="connsiteY0" fmla="*/ 43249 h 61439"/>
                    <a:gd name="connsiteX1" fmla="*/ 51576 w 62579"/>
                    <a:gd name="connsiteY1" fmla="*/ 31883 h 61439"/>
                    <a:gd name="connsiteX2" fmla="*/ 34954 w 62579"/>
                    <a:gd name="connsiteY2" fmla="*/ 11994 h 61439"/>
                    <a:gd name="connsiteX3" fmla="*/ 733 w 62579"/>
                    <a:gd name="connsiteY3" fmla="*/ 3470 h 61439"/>
                    <a:gd name="connsiteX4" fmla="*/ 733 w 62579"/>
                    <a:gd name="connsiteY4" fmla="*/ 9152 h 61439"/>
                    <a:gd name="connsiteX5" fmla="*/ 51576 w 62579"/>
                    <a:gd name="connsiteY5" fmla="*/ 61244 h 61439"/>
                    <a:gd name="connsiteX6" fmla="*/ 59398 w 62579"/>
                    <a:gd name="connsiteY6" fmla="*/ 43249 h 6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579" h="61439">
                      <a:moveTo>
                        <a:pt x="59398" y="43249"/>
                      </a:moveTo>
                      <a:cubicBezTo>
                        <a:pt x="57442" y="39461"/>
                        <a:pt x="54509" y="35672"/>
                        <a:pt x="51576" y="31883"/>
                      </a:cubicBezTo>
                      <a:cubicBezTo>
                        <a:pt x="47665" y="24306"/>
                        <a:pt x="40821" y="16729"/>
                        <a:pt x="34954" y="11994"/>
                      </a:cubicBezTo>
                      <a:cubicBezTo>
                        <a:pt x="28110" y="6311"/>
                        <a:pt x="8555" y="-6002"/>
                        <a:pt x="733" y="3470"/>
                      </a:cubicBezTo>
                      <a:cubicBezTo>
                        <a:pt x="-244" y="5364"/>
                        <a:pt x="-244" y="7258"/>
                        <a:pt x="733" y="9152"/>
                      </a:cubicBezTo>
                      <a:cubicBezTo>
                        <a:pt x="10511" y="27148"/>
                        <a:pt x="22244" y="55562"/>
                        <a:pt x="51576" y="61244"/>
                      </a:cubicBezTo>
                      <a:cubicBezTo>
                        <a:pt x="66242" y="63139"/>
                        <a:pt x="63309" y="50826"/>
                        <a:pt x="59398" y="4324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0AE9CF49-7709-051F-B282-00D10452178C}"/>
                    </a:ext>
                  </a:extLst>
                </p:cNvPr>
                <p:cNvSpPr/>
                <p:nvPr/>
              </p:nvSpPr>
              <p:spPr>
                <a:xfrm>
                  <a:off x="3581088" y="1432846"/>
                  <a:ext cx="55130" cy="57774"/>
                </a:xfrm>
                <a:custGeom>
                  <a:avLst/>
                  <a:gdLst>
                    <a:gd name="connsiteX0" fmla="*/ 26777 w 55130"/>
                    <a:gd name="connsiteY0" fmla="*/ 50198 h 57774"/>
                    <a:gd name="connsiteX1" fmla="*/ 55131 w 55130"/>
                    <a:gd name="connsiteY1" fmla="*/ 57775 h 57774"/>
                    <a:gd name="connsiteX2" fmla="*/ 1355 w 55130"/>
                    <a:gd name="connsiteY2" fmla="*/ 0 h 57774"/>
                    <a:gd name="connsiteX3" fmla="*/ 1355 w 55130"/>
                    <a:gd name="connsiteY3" fmla="*/ 0 h 57774"/>
                    <a:gd name="connsiteX4" fmla="*/ 16999 w 55130"/>
                    <a:gd name="connsiteY4" fmla="*/ 38832 h 57774"/>
                    <a:gd name="connsiteX5" fmla="*/ 26777 w 55130"/>
                    <a:gd name="connsiteY5" fmla="*/ 50198 h 57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130" h="57774">
                      <a:moveTo>
                        <a:pt x="26777" y="50198"/>
                      </a:moveTo>
                      <a:cubicBezTo>
                        <a:pt x="35576" y="53039"/>
                        <a:pt x="45354" y="55881"/>
                        <a:pt x="55131" y="57775"/>
                      </a:cubicBezTo>
                      <a:cubicBezTo>
                        <a:pt x="50242" y="32202"/>
                        <a:pt x="30687" y="11365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2312"/>
                        <a:pt x="10155" y="29361"/>
                        <a:pt x="16999" y="38832"/>
                      </a:cubicBezTo>
                      <a:cubicBezTo>
                        <a:pt x="18955" y="42621"/>
                        <a:pt x="21888" y="46409"/>
                        <a:pt x="26777" y="5019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57" name="Graphic 25">
                <a:extLst>
                  <a:ext uri="{FF2B5EF4-FFF2-40B4-BE49-F238E27FC236}">
                    <a16:creationId xmlns:a16="http://schemas.microsoft.com/office/drawing/2014/main" id="{33B45733-7825-B1F3-CE65-3058CA394A9D}"/>
                  </a:ext>
                </a:extLst>
              </p:cNvPr>
              <p:cNvGrpSpPr/>
              <p:nvPr/>
            </p:nvGrpSpPr>
            <p:grpSpPr>
              <a:xfrm>
                <a:off x="3606153" y="1668940"/>
                <a:ext cx="180784" cy="632422"/>
                <a:chOff x="3606153" y="1668940"/>
                <a:chExt cx="180784" cy="632422"/>
              </a:xfrm>
            </p:grpSpPr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DF9FB499-AB10-B6E1-B9F7-BB26AFB2CFCD}"/>
                    </a:ext>
                  </a:extLst>
                </p:cNvPr>
                <p:cNvSpPr/>
                <p:nvPr/>
              </p:nvSpPr>
              <p:spPr>
                <a:xfrm>
                  <a:off x="3661640" y="1668940"/>
                  <a:ext cx="72020" cy="36397"/>
                </a:xfrm>
                <a:custGeom>
                  <a:avLst/>
                  <a:gdLst>
                    <a:gd name="connsiteX0" fmla="*/ 35199 w 72020"/>
                    <a:gd name="connsiteY0" fmla="*/ 33837 h 36397"/>
                    <a:gd name="connsiteX1" fmla="*/ 71375 w 72020"/>
                    <a:gd name="connsiteY1" fmla="*/ 16789 h 36397"/>
                    <a:gd name="connsiteX2" fmla="*/ 68442 w 72020"/>
                    <a:gd name="connsiteY2" fmla="*/ 10159 h 36397"/>
                    <a:gd name="connsiteX3" fmla="*/ 0 w 72020"/>
                    <a:gd name="connsiteY3" fmla="*/ 24366 h 36397"/>
                    <a:gd name="connsiteX4" fmla="*/ 0 w 72020"/>
                    <a:gd name="connsiteY4" fmla="*/ 26261 h 36397"/>
                    <a:gd name="connsiteX5" fmla="*/ 2933 w 72020"/>
                    <a:gd name="connsiteY5" fmla="*/ 30996 h 36397"/>
                    <a:gd name="connsiteX6" fmla="*/ 35199 w 72020"/>
                    <a:gd name="connsiteY6" fmla="*/ 33837 h 36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20" h="36397">
                      <a:moveTo>
                        <a:pt x="35199" y="33837"/>
                      </a:moveTo>
                      <a:cubicBezTo>
                        <a:pt x="47909" y="30049"/>
                        <a:pt x="62576" y="25313"/>
                        <a:pt x="71375" y="16789"/>
                      </a:cubicBezTo>
                      <a:cubicBezTo>
                        <a:pt x="73331" y="14895"/>
                        <a:pt x="70398" y="11107"/>
                        <a:pt x="68442" y="10159"/>
                      </a:cubicBezTo>
                      <a:cubicBezTo>
                        <a:pt x="48887" y="-7836"/>
                        <a:pt x="7822" y="-1206"/>
                        <a:pt x="0" y="24366"/>
                      </a:cubicBezTo>
                      <a:cubicBezTo>
                        <a:pt x="0" y="25313"/>
                        <a:pt x="0" y="25313"/>
                        <a:pt x="0" y="26261"/>
                      </a:cubicBezTo>
                      <a:cubicBezTo>
                        <a:pt x="0" y="28154"/>
                        <a:pt x="978" y="30049"/>
                        <a:pt x="2933" y="30996"/>
                      </a:cubicBezTo>
                      <a:cubicBezTo>
                        <a:pt x="13688" y="37626"/>
                        <a:pt x="23466" y="37626"/>
                        <a:pt x="35199" y="3383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5AD446C9-E660-9719-D9C1-8F24A242F10E}"/>
                    </a:ext>
                  </a:extLst>
                </p:cNvPr>
                <p:cNvSpPr/>
                <p:nvPr/>
              </p:nvSpPr>
              <p:spPr>
                <a:xfrm>
                  <a:off x="3692282" y="1789913"/>
                  <a:ext cx="45622" cy="65351"/>
                </a:xfrm>
                <a:custGeom>
                  <a:avLst/>
                  <a:gdLst>
                    <a:gd name="connsiteX0" fmla="*/ 29001 w 45622"/>
                    <a:gd name="connsiteY0" fmla="*/ 48303 h 65351"/>
                    <a:gd name="connsiteX1" fmla="*/ 45623 w 45622"/>
                    <a:gd name="connsiteY1" fmla="*/ 0 h 65351"/>
                    <a:gd name="connsiteX2" fmla="*/ 647 w 45622"/>
                    <a:gd name="connsiteY2" fmla="*/ 64404 h 65351"/>
                    <a:gd name="connsiteX3" fmla="*/ 1624 w 45622"/>
                    <a:gd name="connsiteY3" fmla="*/ 65352 h 65351"/>
                    <a:gd name="connsiteX4" fmla="*/ 29001 w 45622"/>
                    <a:gd name="connsiteY4" fmla="*/ 48303 h 65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622" h="65351">
                      <a:moveTo>
                        <a:pt x="29001" y="48303"/>
                      </a:moveTo>
                      <a:cubicBezTo>
                        <a:pt x="40734" y="34096"/>
                        <a:pt x="45623" y="17048"/>
                        <a:pt x="45623" y="0"/>
                      </a:cubicBezTo>
                      <a:cubicBezTo>
                        <a:pt x="10424" y="2841"/>
                        <a:pt x="-3264" y="35044"/>
                        <a:pt x="647" y="64404"/>
                      </a:cubicBezTo>
                      <a:cubicBezTo>
                        <a:pt x="647" y="64404"/>
                        <a:pt x="1624" y="65352"/>
                        <a:pt x="1624" y="65352"/>
                      </a:cubicBezTo>
                      <a:cubicBezTo>
                        <a:pt x="12379" y="61563"/>
                        <a:pt x="22157" y="56828"/>
                        <a:pt x="29001" y="4830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0" name="Freeform: Shape 359">
                  <a:extLst>
                    <a:ext uri="{FF2B5EF4-FFF2-40B4-BE49-F238E27FC236}">
                      <a16:creationId xmlns:a16="http://schemas.microsoft.com/office/drawing/2014/main" id="{89871C4D-5A42-9251-71D3-0F4EF4A3DEA9}"/>
                    </a:ext>
                  </a:extLst>
                </p:cNvPr>
                <p:cNvSpPr/>
                <p:nvPr/>
              </p:nvSpPr>
              <p:spPr>
                <a:xfrm>
                  <a:off x="3606153" y="1725059"/>
                  <a:ext cx="64942" cy="60314"/>
                </a:xfrm>
                <a:custGeom>
                  <a:avLst/>
                  <a:gdLst>
                    <a:gd name="connsiteX0" fmla="*/ 61354 w 64942"/>
                    <a:gd name="connsiteY0" fmla="*/ 42123 h 60314"/>
                    <a:gd name="connsiteX1" fmla="*/ 52554 w 64942"/>
                    <a:gd name="connsiteY1" fmla="*/ 30758 h 60314"/>
                    <a:gd name="connsiteX2" fmla="*/ 34954 w 64942"/>
                    <a:gd name="connsiteY2" fmla="*/ 10868 h 60314"/>
                    <a:gd name="connsiteX3" fmla="*/ 733 w 64942"/>
                    <a:gd name="connsiteY3" fmla="*/ 4238 h 60314"/>
                    <a:gd name="connsiteX4" fmla="*/ 733 w 64942"/>
                    <a:gd name="connsiteY4" fmla="*/ 9921 h 60314"/>
                    <a:gd name="connsiteX5" fmla="*/ 54509 w 64942"/>
                    <a:gd name="connsiteY5" fmla="*/ 60119 h 60314"/>
                    <a:gd name="connsiteX6" fmla="*/ 61354 w 64942"/>
                    <a:gd name="connsiteY6" fmla="*/ 42123 h 60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942" h="60314">
                      <a:moveTo>
                        <a:pt x="61354" y="42123"/>
                      </a:moveTo>
                      <a:cubicBezTo>
                        <a:pt x="59398" y="38335"/>
                        <a:pt x="56465" y="34546"/>
                        <a:pt x="52554" y="30758"/>
                      </a:cubicBezTo>
                      <a:cubicBezTo>
                        <a:pt x="48643" y="23181"/>
                        <a:pt x="40821" y="16551"/>
                        <a:pt x="34954" y="10868"/>
                      </a:cubicBezTo>
                      <a:cubicBezTo>
                        <a:pt x="28110" y="5185"/>
                        <a:pt x="8555" y="-6180"/>
                        <a:pt x="733" y="4238"/>
                      </a:cubicBezTo>
                      <a:cubicBezTo>
                        <a:pt x="-244" y="6132"/>
                        <a:pt x="-244" y="8027"/>
                        <a:pt x="733" y="9921"/>
                      </a:cubicBezTo>
                      <a:cubicBezTo>
                        <a:pt x="11488" y="27916"/>
                        <a:pt x="24199" y="56330"/>
                        <a:pt x="54509" y="60119"/>
                      </a:cubicBezTo>
                      <a:cubicBezTo>
                        <a:pt x="69175" y="62013"/>
                        <a:pt x="65264" y="49701"/>
                        <a:pt x="61354" y="4212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B67827B1-357C-A822-DB09-B945D0003542}"/>
                    </a:ext>
                  </a:extLst>
                </p:cNvPr>
                <p:cNvSpPr/>
                <p:nvPr/>
              </p:nvSpPr>
              <p:spPr>
                <a:xfrm>
                  <a:off x="3633287" y="1914934"/>
                  <a:ext cx="57685" cy="54933"/>
                </a:xfrm>
                <a:custGeom>
                  <a:avLst/>
                  <a:gdLst>
                    <a:gd name="connsiteX0" fmla="*/ 28353 w 57685"/>
                    <a:gd name="connsiteY0" fmla="*/ 48303 h 54933"/>
                    <a:gd name="connsiteX1" fmla="*/ 57685 w 57685"/>
                    <a:gd name="connsiteY1" fmla="*/ 54933 h 54933"/>
                    <a:gd name="connsiteX2" fmla="*/ 976 w 57685"/>
                    <a:gd name="connsiteY2" fmla="*/ 0 h 54933"/>
                    <a:gd name="connsiteX3" fmla="*/ 976 w 57685"/>
                    <a:gd name="connsiteY3" fmla="*/ 0 h 54933"/>
                    <a:gd name="connsiteX4" fmla="*/ 18575 w 57685"/>
                    <a:gd name="connsiteY4" fmla="*/ 37885 h 54933"/>
                    <a:gd name="connsiteX5" fmla="*/ 28353 w 57685"/>
                    <a:gd name="connsiteY5" fmla="*/ 48303 h 5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685" h="54933">
                      <a:moveTo>
                        <a:pt x="28353" y="48303"/>
                      </a:moveTo>
                      <a:cubicBezTo>
                        <a:pt x="38130" y="51145"/>
                        <a:pt x="47908" y="53039"/>
                        <a:pt x="57685" y="54933"/>
                      </a:cubicBezTo>
                      <a:cubicBezTo>
                        <a:pt x="50841" y="29361"/>
                        <a:pt x="30308" y="9471"/>
                        <a:pt x="976" y="0"/>
                      </a:cubicBezTo>
                      <a:cubicBezTo>
                        <a:pt x="976" y="0"/>
                        <a:pt x="976" y="0"/>
                        <a:pt x="976" y="0"/>
                      </a:cubicBezTo>
                      <a:cubicBezTo>
                        <a:pt x="-3913" y="12312"/>
                        <a:pt x="10754" y="29361"/>
                        <a:pt x="18575" y="37885"/>
                      </a:cubicBezTo>
                      <a:cubicBezTo>
                        <a:pt x="19553" y="41674"/>
                        <a:pt x="23464" y="45462"/>
                        <a:pt x="28353" y="4830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3504495A-5216-1D8B-2DF2-4BE7CB4C0C52}"/>
                    </a:ext>
                  </a:extLst>
                </p:cNvPr>
                <p:cNvSpPr/>
                <p:nvPr/>
              </p:nvSpPr>
              <p:spPr>
                <a:xfrm>
                  <a:off x="3706617" y="2001725"/>
                  <a:ext cx="71042" cy="37082"/>
                </a:xfrm>
                <a:custGeom>
                  <a:avLst/>
                  <a:gdLst>
                    <a:gd name="connsiteX0" fmla="*/ 35199 w 71042"/>
                    <a:gd name="connsiteY0" fmla="*/ 34442 h 37082"/>
                    <a:gd name="connsiteX1" fmla="*/ 70398 w 71042"/>
                    <a:gd name="connsiteY1" fmla="*/ 15499 h 37082"/>
                    <a:gd name="connsiteX2" fmla="*/ 67464 w 71042"/>
                    <a:gd name="connsiteY2" fmla="*/ 8869 h 37082"/>
                    <a:gd name="connsiteX3" fmla="*/ 0 w 71042"/>
                    <a:gd name="connsiteY3" fmla="*/ 25918 h 37082"/>
                    <a:gd name="connsiteX4" fmla="*/ 978 w 71042"/>
                    <a:gd name="connsiteY4" fmla="*/ 27812 h 37082"/>
                    <a:gd name="connsiteX5" fmla="*/ 3911 w 71042"/>
                    <a:gd name="connsiteY5" fmla="*/ 32548 h 37082"/>
                    <a:gd name="connsiteX6" fmla="*/ 35199 w 71042"/>
                    <a:gd name="connsiteY6" fmla="*/ 34442 h 37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42" h="37082">
                      <a:moveTo>
                        <a:pt x="35199" y="34442"/>
                      </a:moveTo>
                      <a:cubicBezTo>
                        <a:pt x="47910" y="30654"/>
                        <a:pt x="61598" y="24024"/>
                        <a:pt x="70398" y="15499"/>
                      </a:cubicBezTo>
                      <a:cubicBezTo>
                        <a:pt x="72353" y="13605"/>
                        <a:pt x="69420" y="9817"/>
                        <a:pt x="67464" y="8869"/>
                      </a:cubicBezTo>
                      <a:cubicBezTo>
                        <a:pt x="46932" y="-8179"/>
                        <a:pt x="6844" y="346"/>
                        <a:pt x="0" y="25918"/>
                      </a:cubicBezTo>
                      <a:cubicBezTo>
                        <a:pt x="0" y="26865"/>
                        <a:pt x="0" y="26865"/>
                        <a:pt x="978" y="27812"/>
                      </a:cubicBezTo>
                      <a:cubicBezTo>
                        <a:pt x="978" y="29706"/>
                        <a:pt x="2933" y="31600"/>
                        <a:pt x="3911" y="32548"/>
                      </a:cubicBezTo>
                      <a:cubicBezTo>
                        <a:pt x="13688" y="38230"/>
                        <a:pt x="23466" y="38230"/>
                        <a:pt x="35199" y="3444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3" name="Freeform: Shape 362">
                  <a:extLst>
                    <a:ext uri="{FF2B5EF4-FFF2-40B4-BE49-F238E27FC236}">
                      <a16:creationId xmlns:a16="http://schemas.microsoft.com/office/drawing/2014/main" id="{E5130C57-5407-6BDB-5708-B460798ABD9D}"/>
                    </a:ext>
                  </a:extLst>
                </p:cNvPr>
                <p:cNvSpPr/>
                <p:nvPr/>
              </p:nvSpPr>
              <p:spPr>
                <a:xfrm>
                  <a:off x="3744842" y="2120462"/>
                  <a:ext cx="42094" cy="67246"/>
                </a:xfrm>
                <a:custGeom>
                  <a:avLst/>
                  <a:gdLst>
                    <a:gd name="connsiteX0" fmla="*/ 29238 w 42094"/>
                    <a:gd name="connsiteY0" fmla="*/ 48303 h 67246"/>
                    <a:gd name="connsiteX1" fmla="*/ 41949 w 42094"/>
                    <a:gd name="connsiteY1" fmla="*/ 0 h 67246"/>
                    <a:gd name="connsiteX2" fmla="*/ 1862 w 42094"/>
                    <a:gd name="connsiteY2" fmla="*/ 66299 h 67246"/>
                    <a:gd name="connsiteX3" fmla="*/ 3817 w 42094"/>
                    <a:gd name="connsiteY3" fmla="*/ 67246 h 67246"/>
                    <a:gd name="connsiteX4" fmla="*/ 29238 w 42094"/>
                    <a:gd name="connsiteY4" fmla="*/ 48303 h 67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094" h="67246">
                      <a:moveTo>
                        <a:pt x="29238" y="48303"/>
                      </a:moveTo>
                      <a:cubicBezTo>
                        <a:pt x="39016" y="33149"/>
                        <a:pt x="42927" y="16101"/>
                        <a:pt x="41949" y="0"/>
                      </a:cubicBezTo>
                      <a:cubicBezTo>
                        <a:pt x="6750" y="4735"/>
                        <a:pt x="-4983" y="38832"/>
                        <a:pt x="1862" y="66299"/>
                      </a:cubicBezTo>
                      <a:cubicBezTo>
                        <a:pt x="1862" y="66299"/>
                        <a:pt x="2840" y="67246"/>
                        <a:pt x="3817" y="67246"/>
                      </a:cubicBezTo>
                      <a:cubicBezTo>
                        <a:pt x="14572" y="62510"/>
                        <a:pt x="23372" y="56828"/>
                        <a:pt x="29238" y="4830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4" name="Freeform: Shape 363">
                  <a:extLst>
                    <a:ext uri="{FF2B5EF4-FFF2-40B4-BE49-F238E27FC236}">
                      <a16:creationId xmlns:a16="http://schemas.microsoft.com/office/drawing/2014/main" id="{076241E1-E5A9-6C12-22E0-C50DB2A6A366}"/>
                    </a:ext>
                  </a:extLst>
                </p:cNvPr>
                <p:cNvSpPr/>
                <p:nvPr/>
              </p:nvSpPr>
              <p:spPr>
                <a:xfrm>
                  <a:off x="3652107" y="2062333"/>
                  <a:ext cx="68079" cy="57232"/>
                </a:xfrm>
                <a:custGeom>
                  <a:avLst/>
                  <a:gdLst>
                    <a:gd name="connsiteX0" fmla="*/ 63309 w 68079"/>
                    <a:gd name="connsiteY0" fmla="*/ 39185 h 57232"/>
                    <a:gd name="connsiteX1" fmla="*/ 54509 w 68079"/>
                    <a:gd name="connsiteY1" fmla="*/ 28767 h 57232"/>
                    <a:gd name="connsiteX2" fmla="*/ 35932 w 68079"/>
                    <a:gd name="connsiteY2" fmla="*/ 9825 h 57232"/>
                    <a:gd name="connsiteX3" fmla="*/ 733 w 68079"/>
                    <a:gd name="connsiteY3" fmla="*/ 5089 h 57232"/>
                    <a:gd name="connsiteX4" fmla="*/ 733 w 68079"/>
                    <a:gd name="connsiteY4" fmla="*/ 10772 h 57232"/>
                    <a:gd name="connsiteX5" fmla="*/ 57442 w 68079"/>
                    <a:gd name="connsiteY5" fmla="*/ 57181 h 57232"/>
                    <a:gd name="connsiteX6" fmla="*/ 63309 w 68079"/>
                    <a:gd name="connsiteY6" fmla="*/ 39185 h 5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079" h="57232">
                      <a:moveTo>
                        <a:pt x="63309" y="39185"/>
                      </a:moveTo>
                      <a:cubicBezTo>
                        <a:pt x="60376" y="35397"/>
                        <a:pt x="57442" y="32555"/>
                        <a:pt x="54509" y="28767"/>
                      </a:cubicBezTo>
                      <a:cubicBezTo>
                        <a:pt x="49621" y="21190"/>
                        <a:pt x="41799" y="14560"/>
                        <a:pt x="35932" y="9825"/>
                      </a:cubicBezTo>
                      <a:cubicBezTo>
                        <a:pt x="29088" y="4142"/>
                        <a:pt x="8555" y="-6276"/>
                        <a:pt x="733" y="5089"/>
                      </a:cubicBezTo>
                      <a:cubicBezTo>
                        <a:pt x="-244" y="6983"/>
                        <a:pt x="-244" y="8877"/>
                        <a:pt x="733" y="10772"/>
                      </a:cubicBezTo>
                      <a:cubicBezTo>
                        <a:pt x="12466" y="27820"/>
                        <a:pt x="27133" y="55286"/>
                        <a:pt x="57442" y="57181"/>
                      </a:cubicBezTo>
                      <a:cubicBezTo>
                        <a:pt x="73086" y="58128"/>
                        <a:pt x="68198" y="45815"/>
                        <a:pt x="63309" y="391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5" name="Freeform: Shape 364">
                  <a:extLst>
                    <a:ext uri="{FF2B5EF4-FFF2-40B4-BE49-F238E27FC236}">
                      <a16:creationId xmlns:a16="http://schemas.microsoft.com/office/drawing/2014/main" id="{53F0C5B6-55A4-2463-F13F-649E12541558}"/>
                    </a:ext>
                  </a:extLst>
                </p:cNvPr>
                <p:cNvSpPr/>
                <p:nvPr/>
              </p:nvSpPr>
              <p:spPr>
                <a:xfrm>
                  <a:off x="3693320" y="2251165"/>
                  <a:ext cx="63161" cy="50197"/>
                </a:xfrm>
                <a:custGeom>
                  <a:avLst/>
                  <a:gdLst>
                    <a:gd name="connsiteX0" fmla="*/ 33829 w 63161"/>
                    <a:gd name="connsiteY0" fmla="*/ 47356 h 50197"/>
                    <a:gd name="connsiteX1" fmla="*/ 63162 w 63161"/>
                    <a:gd name="connsiteY1" fmla="*/ 50198 h 50197"/>
                    <a:gd name="connsiteX2" fmla="*/ 586 w 63161"/>
                    <a:gd name="connsiteY2" fmla="*/ 0 h 50197"/>
                    <a:gd name="connsiteX3" fmla="*/ 586 w 63161"/>
                    <a:gd name="connsiteY3" fmla="*/ 0 h 50197"/>
                    <a:gd name="connsiteX4" fmla="*/ 22096 w 63161"/>
                    <a:gd name="connsiteY4" fmla="*/ 36938 h 50197"/>
                    <a:gd name="connsiteX5" fmla="*/ 33829 w 63161"/>
                    <a:gd name="connsiteY5" fmla="*/ 47356 h 5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161" h="50197">
                      <a:moveTo>
                        <a:pt x="33829" y="47356"/>
                      </a:moveTo>
                      <a:cubicBezTo>
                        <a:pt x="43607" y="49250"/>
                        <a:pt x="53384" y="50198"/>
                        <a:pt x="63162" y="50198"/>
                      </a:cubicBezTo>
                      <a:cubicBezTo>
                        <a:pt x="53384" y="25572"/>
                        <a:pt x="30896" y="7577"/>
                        <a:pt x="586" y="0"/>
                      </a:cubicBezTo>
                      <a:cubicBezTo>
                        <a:pt x="586" y="0"/>
                        <a:pt x="586" y="0"/>
                        <a:pt x="586" y="0"/>
                      </a:cubicBezTo>
                      <a:cubicBezTo>
                        <a:pt x="-3325" y="13260"/>
                        <a:pt x="13297" y="28414"/>
                        <a:pt x="22096" y="36938"/>
                      </a:cubicBezTo>
                      <a:cubicBezTo>
                        <a:pt x="24052" y="41674"/>
                        <a:pt x="28941" y="44515"/>
                        <a:pt x="33829" y="4735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66" name="Graphic 25">
                <a:extLst>
                  <a:ext uri="{FF2B5EF4-FFF2-40B4-BE49-F238E27FC236}">
                    <a16:creationId xmlns:a16="http://schemas.microsoft.com/office/drawing/2014/main" id="{15FFBDDE-5AC5-BC76-5ED5-D324C857C3C2}"/>
                  </a:ext>
                </a:extLst>
              </p:cNvPr>
              <p:cNvGrpSpPr/>
              <p:nvPr/>
            </p:nvGrpSpPr>
            <p:grpSpPr>
              <a:xfrm>
                <a:off x="3785814" y="2180130"/>
                <a:ext cx="422928" cy="407265"/>
                <a:chOff x="3785814" y="2180130"/>
                <a:chExt cx="422928" cy="407265"/>
              </a:xfrm>
            </p:grpSpPr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665D7FBB-3654-F4D0-640C-29F471F093A3}"/>
                    </a:ext>
                  </a:extLst>
                </p:cNvPr>
                <p:cNvSpPr/>
                <p:nvPr/>
              </p:nvSpPr>
              <p:spPr>
                <a:xfrm>
                  <a:off x="3821923" y="2426595"/>
                  <a:ext cx="65051" cy="43364"/>
                </a:xfrm>
                <a:custGeom>
                  <a:avLst/>
                  <a:gdLst>
                    <a:gd name="connsiteX0" fmla="*/ 36244 w 65051"/>
                    <a:gd name="connsiteY0" fmla="*/ 34833 h 43364"/>
                    <a:gd name="connsiteX1" fmla="*/ 64599 w 65051"/>
                    <a:gd name="connsiteY1" fmla="*/ 7366 h 43364"/>
                    <a:gd name="connsiteX2" fmla="*/ 59710 w 65051"/>
                    <a:gd name="connsiteY2" fmla="*/ 2630 h 43364"/>
                    <a:gd name="connsiteX3" fmla="*/ 20600 w 65051"/>
                    <a:gd name="connsiteY3" fmla="*/ 6419 h 43364"/>
                    <a:gd name="connsiteX4" fmla="*/ 67 w 65051"/>
                    <a:gd name="connsiteY4" fmla="*/ 37674 h 43364"/>
                    <a:gd name="connsiteX5" fmla="*/ 1045 w 65051"/>
                    <a:gd name="connsiteY5" fmla="*/ 39568 h 43364"/>
                    <a:gd name="connsiteX6" fmla="*/ 5934 w 65051"/>
                    <a:gd name="connsiteY6" fmla="*/ 42410 h 43364"/>
                    <a:gd name="connsiteX7" fmla="*/ 36244 w 65051"/>
                    <a:gd name="connsiteY7" fmla="*/ 34833 h 43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051" h="43364">
                      <a:moveTo>
                        <a:pt x="36244" y="34833"/>
                      </a:moveTo>
                      <a:cubicBezTo>
                        <a:pt x="46999" y="27256"/>
                        <a:pt x="58732" y="17785"/>
                        <a:pt x="64599" y="7366"/>
                      </a:cubicBezTo>
                      <a:cubicBezTo>
                        <a:pt x="66554" y="4525"/>
                        <a:pt x="61666" y="2630"/>
                        <a:pt x="59710" y="2630"/>
                      </a:cubicBezTo>
                      <a:cubicBezTo>
                        <a:pt x="47977" y="-2105"/>
                        <a:pt x="32333" y="-211"/>
                        <a:pt x="20600" y="6419"/>
                      </a:cubicBezTo>
                      <a:cubicBezTo>
                        <a:pt x="8867" y="13049"/>
                        <a:pt x="-910" y="24415"/>
                        <a:pt x="67" y="37674"/>
                      </a:cubicBezTo>
                      <a:cubicBezTo>
                        <a:pt x="67" y="38622"/>
                        <a:pt x="1045" y="38622"/>
                        <a:pt x="1045" y="39568"/>
                      </a:cubicBezTo>
                      <a:cubicBezTo>
                        <a:pt x="2023" y="41463"/>
                        <a:pt x="3979" y="42410"/>
                        <a:pt x="5934" y="42410"/>
                      </a:cubicBezTo>
                      <a:cubicBezTo>
                        <a:pt x="16689" y="45252"/>
                        <a:pt x="26467" y="41463"/>
                        <a:pt x="36244" y="3483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8" name="Freeform: Shape 367">
                  <a:extLst>
                    <a:ext uri="{FF2B5EF4-FFF2-40B4-BE49-F238E27FC236}">
                      <a16:creationId xmlns:a16="http://schemas.microsoft.com/office/drawing/2014/main" id="{6A8CA3B2-D98B-8B64-465A-42511B9F83D9}"/>
                    </a:ext>
                  </a:extLst>
                </p:cNvPr>
                <p:cNvSpPr/>
                <p:nvPr/>
              </p:nvSpPr>
              <p:spPr>
                <a:xfrm>
                  <a:off x="3911980" y="2499313"/>
                  <a:ext cx="37116" cy="53397"/>
                </a:xfrm>
                <a:custGeom>
                  <a:avLst/>
                  <a:gdLst>
                    <a:gd name="connsiteX0" fmla="*/ 24406 w 37116"/>
                    <a:gd name="connsiteY0" fmla="*/ 24625 h 53397"/>
                    <a:gd name="connsiteX1" fmla="*/ 15607 w 37116"/>
                    <a:gd name="connsiteY1" fmla="*/ 9471 h 53397"/>
                    <a:gd name="connsiteX2" fmla="*/ 11696 w 37116"/>
                    <a:gd name="connsiteY2" fmla="*/ 0 h 53397"/>
                    <a:gd name="connsiteX3" fmla="*/ 1918 w 37116"/>
                    <a:gd name="connsiteY3" fmla="*/ 37885 h 53397"/>
                    <a:gd name="connsiteX4" fmla="*/ 36139 w 37116"/>
                    <a:gd name="connsiteY4" fmla="*/ 53039 h 53397"/>
                    <a:gd name="connsiteX5" fmla="*/ 37117 w 37116"/>
                    <a:gd name="connsiteY5" fmla="*/ 52092 h 53397"/>
                    <a:gd name="connsiteX6" fmla="*/ 31250 w 37116"/>
                    <a:gd name="connsiteY6" fmla="*/ 37885 h 53397"/>
                    <a:gd name="connsiteX7" fmla="*/ 24406 w 37116"/>
                    <a:gd name="connsiteY7" fmla="*/ 24625 h 53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116" h="53397">
                      <a:moveTo>
                        <a:pt x="24406" y="24625"/>
                      </a:moveTo>
                      <a:cubicBezTo>
                        <a:pt x="20495" y="17995"/>
                        <a:pt x="15607" y="13260"/>
                        <a:pt x="15607" y="9471"/>
                      </a:cubicBezTo>
                      <a:cubicBezTo>
                        <a:pt x="14629" y="5683"/>
                        <a:pt x="14629" y="2841"/>
                        <a:pt x="11696" y="0"/>
                      </a:cubicBezTo>
                      <a:cubicBezTo>
                        <a:pt x="1918" y="13260"/>
                        <a:pt x="-2971" y="27466"/>
                        <a:pt x="1918" y="37885"/>
                      </a:cubicBezTo>
                      <a:cubicBezTo>
                        <a:pt x="5829" y="49250"/>
                        <a:pt x="22451" y="54933"/>
                        <a:pt x="36139" y="53039"/>
                      </a:cubicBezTo>
                      <a:cubicBezTo>
                        <a:pt x="36139" y="53039"/>
                        <a:pt x="37117" y="52092"/>
                        <a:pt x="37117" y="52092"/>
                      </a:cubicBezTo>
                      <a:cubicBezTo>
                        <a:pt x="35161" y="47356"/>
                        <a:pt x="33206" y="42621"/>
                        <a:pt x="31250" y="37885"/>
                      </a:cubicBezTo>
                      <a:cubicBezTo>
                        <a:pt x="29295" y="32202"/>
                        <a:pt x="27339" y="27466"/>
                        <a:pt x="24406" y="2462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9" name="Freeform: Shape 368">
                  <a:extLst>
                    <a:ext uri="{FF2B5EF4-FFF2-40B4-BE49-F238E27FC236}">
                      <a16:creationId xmlns:a16="http://schemas.microsoft.com/office/drawing/2014/main" id="{090927CA-43A5-1D5E-F8EC-65A9E4242D8F}"/>
                    </a:ext>
                  </a:extLst>
                </p:cNvPr>
                <p:cNvSpPr/>
                <p:nvPr/>
              </p:nvSpPr>
              <p:spPr>
                <a:xfrm>
                  <a:off x="3785814" y="2511695"/>
                  <a:ext cx="87752" cy="43760"/>
                </a:xfrm>
                <a:custGeom>
                  <a:avLst/>
                  <a:gdLst>
                    <a:gd name="connsiteX0" fmla="*/ 75286 w 87752"/>
                    <a:gd name="connsiteY0" fmla="*/ 18873 h 43760"/>
                    <a:gd name="connsiteX1" fmla="*/ 61598 w 87752"/>
                    <a:gd name="connsiteY1" fmla="*/ 13190 h 43760"/>
                    <a:gd name="connsiteX2" fmla="*/ 35199 w 87752"/>
                    <a:gd name="connsiteY2" fmla="*/ 2772 h 43760"/>
                    <a:gd name="connsiteX3" fmla="*/ 0 w 87752"/>
                    <a:gd name="connsiteY3" fmla="*/ 9401 h 43760"/>
                    <a:gd name="connsiteX4" fmla="*/ 2933 w 87752"/>
                    <a:gd name="connsiteY4" fmla="*/ 15084 h 43760"/>
                    <a:gd name="connsiteX5" fmla="*/ 39110 w 87752"/>
                    <a:gd name="connsiteY5" fmla="*/ 38762 h 43760"/>
                    <a:gd name="connsiteX6" fmla="*/ 82131 w 87752"/>
                    <a:gd name="connsiteY6" fmla="*/ 38762 h 43760"/>
                    <a:gd name="connsiteX7" fmla="*/ 75286 w 87752"/>
                    <a:gd name="connsiteY7" fmla="*/ 18873 h 4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752" h="43760">
                      <a:moveTo>
                        <a:pt x="75286" y="18873"/>
                      </a:moveTo>
                      <a:cubicBezTo>
                        <a:pt x="71375" y="16979"/>
                        <a:pt x="66487" y="15084"/>
                        <a:pt x="61598" y="13190"/>
                      </a:cubicBezTo>
                      <a:cubicBezTo>
                        <a:pt x="53776" y="8454"/>
                        <a:pt x="43999" y="4666"/>
                        <a:pt x="35199" y="2772"/>
                      </a:cubicBezTo>
                      <a:cubicBezTo>
                        <a:pt x="26399" y="-70"/>
                        <a:pt x="1956" y="-3858"/>
                        <a:pt x="0" y="9401"/>
                      </a:cubicBezTo>
                      <a:cubicBezTo>
                        <a:pt x="0" y="11296"/>
                        <a:pt x="978" y="14137"/>
                        <a:pt x="2933" y="15084"/>
                      </a:cubicBezTo>
                      <a:cubicBezTo>
                        <a:pt x="12710" y="22661"/>
                        <a:pt x="25421" y="32132"/>
                        <a:pt x="39110" y="38762"/>
                      </a:cubicBezTo>
                      <a:cubicBezTo>
                        <a:pt x="52798" y="44446"/>
                        <a:pt x="69420" y="46339"/>
                        <a:pt x="82131" y="38762"/>
                      </a:cubicBezTo>
                      <a:cubicBezTo>
                        <a:pt x="94841" y="29291"/>
                        <a:pt x="83108" y="22661"/>
                        <a:pt x="75286" y="1887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1995CEED-32C7-A1C7-FE2B-2C2BD85D5A78}"/>
                    </a:ext>
                  </a:extLst>
                </p:cNvPr>
                <p:cNvSpPr/>
                <p:nvPr/>
              </p:nvSpPr>
              <p:spPr>
                <a:xfrm>
                  <a:off x="4034161" y="2501207"/>
                  <a:ext cx="35198" cy="86189"/>
                </a:xfrm>
                <a:custGeom>
                  <a:avLst/>
                  <a:gdLst>
                    <a:gd name="connsiteX0" fmla="*/ 35199 w 35198"/>
                    <a:gd name="connsiteY0" fmla="*/ 25572 h 86189"/>
                    <a:gd name="connsiteX1" fmla="*/ 20533 w 35198"/>
                    <a:gd name="connsiteY1" fmla="*/ 0 h 86189"/>
                    <a:gd name="connsiteX2" fmla="*/ 11733 w 35198"/>
                    <a:gd name="connsiteY2" fmla="*/ 18942 h 86189"/>
                    <a:gd name="connsiteX3" fmla="*/ 5866 w 35198"/>
                    <a:gd name="connsiteY3" fmla="*/ 38833 h 86189"/>
                    <a:gd name="connsiteX4" fmla="*/ 1955 w 35198"/>
                    <a:gd name="connsiteY4" fmla="*/ 61564 h 86189"/>
                    <a:gd name="connsiteX5" fmla="*/ 0 w 35198"/>
                    <a:gd name="connsiteY5" fmla="*/ 86189 h 86189"/>
                    <a:gd name="connsiteX6" fmla="*/ 978 w 35198"/>
                    <a:gd name="connsiteY6" fmla="*/ 86189 h 86189"/>
                    <a:gd name="connsiteX7" fmla="*/ 13688 w 35198"/>
                    <a:gd name="connsiteY7" fmla="*/ 79558 h 86189"/>
                    <a:gd name="connsiteX8" fmla="*/ 23466 w 35198"/>
                    <a:gd name="connsiteY8" fmla="*/ 67246 h 86189"/>
                    <a:gd name="connsiteX9" fmla="*/ 30310 w 35198"/>
                    <a:gd name="connsiteY9" fmla="*/ 53986 h 86189"/>
                    <a:gd name="connsiteX10" fmla="*/ 34221 w 35198"/>
                    <a:gd name="connsiteY10" fmla="*/ 42621 h 86189"/>
                    <a:gd name="connsiteX11" fmla="*/ 35199 w 35198"/>
                    <a:gd name="connsiteY11" fmla="*/ 25572 h 86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5198" h="86189">
                      <a:moveTo>
                        <a:pt x="35199" y="25572"/>
                      </a:moveTo>
                      <a:cubicBezTo>
                        <a:pt x="31288" y="17048"/>
                        <a:pt x="26399" y="8524"/>
                        <a:pt x="20533" y="0"/>
                      </a:cubicBezTo>
                      <a:cubicBezTo>
                        <a:pt x="16621" y="5683"/>
                        <a:pt x="13688" y="12312"/>
                        <a:pt x="11733" y="18942"/>
                      </a:cubicBezTo>
                      <a:cubicBezTo>
                        <a:pt x="8799" y="25572"/>
                        <a:pt x="7822" y="32202"/>
                        <a:pt x="5866" y="38833"/>
                      </a:cubicBezTo>
                      <a:cubicBezTo>
                        <a:pt x="3911" y="45463"/>
                        <a:pt x="2933" y="53039"/>
                        <a:pt x="1955" y="61564"/>
                      </a:cubicBezTo>
                      <a:cubicBezTo>
                        <a:pt x="978" y="69141"/>
                        <a:pt x="978" y="77665"/>
                        <a:pt x="0" y="86189"/>
                      </a:cubicBezTo>
                      <a:cubicBezTo>
                        <a:pt x="0" y="86189"/>
                        <a:pt x="0" y="86189"/>
                        <a:pt x="978" y="86189"/>
                      </a:cubicBezTo>
                      <a:cubicBezTo>
                        <a:pt x="5866" y="85242"/>
                        <a:pt x="9777" y="82400"/>
                        <a:pt x="13688" y="79558"/>
                      </a:cubicBezTo>
                      <a:cubicBezTo>
                        <a:pt x="17599" y="75771"/>
                        <a:pt x="20533" y="71982"/>
                        <a:pt x="23466" y="67246"/>
                      </a:cubicBezTo>
                      <a:cubicBezTo>
                        <a:pt x="26399" y="62511"/>
                        <a:pt x="28354" y="57775"/>
                        <a:pt x="30310" y="53986"/>
                      </a:cubicBezTo>
                      <a:cubicBezTo>
                        <a:pt x="32265" y="49250"/>
                        <a:pt x="33243" y="45463"/>
                        <a:pt x="34221" y="42621"/>
                      </a:cubicBezTo>
                      <a:cubicBezTo>
                        <a:pt x="34221" y="36938"/>
                        <a:pt x="35199" y="31255"/>
                        <a:pt x="35199" y="2557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44E1A764-D32E-1201-C3D7-11AE31E21814}"/>
                    </a:ext>
                  </a:extLst>
                </p:cNvPr>
                <p:cNvSpPr/>
                <p:nvPr/>
              </p:nvSpPr>
              <p:spPr>
                <a:xfrm>
                  <a:off x="4013628" y="2413888"/>
                  <a:ext cx="68197" cy="38240"/>
                </a:xfrm>
                <a:custGeom>
                  <a:avLst/>
                  <a:gdLst>
                    <a:gd name="connsiteX0" fmla="*/ 42043 w 68197"/>
                    <a:gd name="connsiteY0" fmla="*/ 5866 h 38240"/>
                    <a:gd name="connsiteX1" fmla="*/ 1955 w 68197"/>
                    <a:gd name="connsiteY1" fmla="*/ 184 h 38240"/>
                    <a:gd name="connsiteX2" fmla="*/ 978 w 68197"/>
                    <a:gd name="connsiteY2" fmla="*/ 6814 h 38240"/>
                    <a:gd name="connsiteX3" fmla="*/ 28355 w 68197"/>
                    <a:gd name="connsiteY3" fmla="*/ 34280 h 38240"/>
                    <a:gd name="connsiteX4" fmla="*/ 66487 w 68197"/>
                    <a:gd name="connsiteY4" fmla="*/ 31439 h 38240"/>
                    <a:gd name="connsiteX5" fmla="*/ 67465 w 68197"/>
                    <a:gd name="connsiteY5" fmla="*/ 29544 h 38240"/>
                    <a:gd name="connsiteX6" fmla="*/ 67465 w 68197"/>
                    <a:gd name="connsiteY6" fmla="*/ 23862 h 38240"/>
                    <a:gd name="connsiteX7" fmla="*/ 42043 w 68197"/>
                    <a:gd name="connsiteY7" fmla="*/ 5866 h 38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197" h="38240">
                      <a:moveTo>
                        <a:pt x="42043" y="5866"/>
                      </a:moveTo>
                      <a:cubicBezTo>
                        <a:pt x="29332" y="2078"/>
                        <a:pt x="14666" y="-764"/>
                        <a:pt x="1955" y="184"/>
                      </a:cubicBezTo>
                      <a:cubicBezTo>
                        <a:pt x="-978" y="184"/>
                        <a:pt x="0" y="4919"/>
                        <a:pt x="978" y="6814"/>
                      </a:cubicBezTo>
                      <a:cubicBezTo>
                        <a:pt x="4889" y="19126"/>
                        <a:pt x="15644" y="28597"/>
                        <a:pt x="28355" y="34280"/>
                      </a:cubicBezTo>
                      <a:cubicBezTo>
                        <a:pt x="41065" y="39963"/>
                        <a:pt x="55731" y="39963"/>
                        <a:pt x="66487" y="31439"/>
                      </a:cubicBezTo>
                      <a:cubicBezTo>
                        <a:pt x="67465" y="31439"/>
                        <a:pt x="67465" y="30492"/>
                        <a:pt x="67465" y="29544"/>
                      </a:cubicBezTo>
                      <a:cubicBezTo>
                        <a:pt x="68442" y="27650"/>
                        <a:pt x="68442" y="25756"/>
                        <a:pt x="67465" y="23862"/>
                      </a:cubicBezTo>
                      <a:cubicBezTo>
                        <a:pt x="62576" y="13443"/>
                        <a:pt x="53776" y="8707"/>
                        <a:pt x="42043" y="586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2" name="Freeform: Shape 371">
                  <a:extLst>
                    <a:ext uri="{FF2B5EF4-FFF2-40B4-BE49-F238E27FC236}">
                      <a16:creationId xmlns:a16="http://schemas.microsoft.com/office/drawing/2014/main" id="{FD7A4865-46CF-5F24-8CB0-DB0217756416}"/>
                    </a:ext>
                  </a:extLst>
                </p:cNvPr>
                <p:cNvSpPr/>
                <p:nvPr/>
              </p:nvSpPr>
              <p:spPr>
                <a:xfrm>
                  <a:off x="4059582" y="2286209"/>
                  <a:ext cx="66486" cy="45576"/>
                </a:xfrm>
                <a:custGeom>
                  <a:avLst/>
                  <a:gdLst>
                    <a:gd name="connsiteX0" fmla="*/ 34221 w 66486"/>
                    <a:gd name="connsiteY0" fmla="*/ 6630 h 45576"/>
                    <a:gd name="connsiteX1" fmla="*/ 13688 w 66486"/>
                    <a:gd name="connsiteY1" fmla="*/ 22731 h 45576"/>
                    <a:gd name="connsiteX2" fmla="*/ 0 w 66486"/>
                    <a:gd name="connsiteY2" fmla="*/ 42621 h 45576"/>
                    <a:gd name="connsiteX3" fmla="*/ 43021 w 66486"/>
                    <a:gd name="connsiteY3" fmla="*/ 36938 h 45576"/>
                    <a:gd name="connsiteX4" fmla="*/ 66487 w 66486"/>
                    <a:gd name="connsiteY4" fmla="*/ 1894 h 45576"/>
                    <a:gd name="connsiteX5" fmla="*/ 65509 w 66486"/>
                    <a:gd name="connsiteY5" fmla="*/ 0 h 45576"/>
                    <a:gd name="connsiteX6" fmla="*/ 34221 w 66486"/>
                    <a:gd name="connsiteY6" fmla="*/ 6630 h 45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486" h="45576">
                      <a:moveTo>
                        <a:pt x="34221" y="6630"/>
                      </a:moveTo>
                      <a:cubicBezTo>
                        <a:pt x="26399" y="11365"/>
                        <a:pt x="19555" y="16101"/>
                        <a:pt x="13688" y="22731"/>
                      </a:cubicBezTo>
                      <a:cubicBezTo>
                        <a:pt x="7822" y="28413"/>
                        <a:pt x="3911" y="35991"/>
                        <a:pt x="0" y="42621"/>
                      </a:cubicBezTo>
                      <a:cubicBezTo>
                        <a:pt x="16621" y="48303"/>
                        <a:pt x="31288" y="45462"/>
                        <a:pt x="43021" y="36938"/>
                      </a:cubicBezTo>
                      <a:cubicBezTo>
                        <a:pt x="54754" y="28413"/>
                        <a:pt x="62576" y="15154"/>
                        <a:pt x="66487" y="1894"/>
                      </a:cubicBezTo>
                      <a:cubicBezTo>
                        <a:pt x="66487" y="947"/>
                        <a:pt x="65509" y="947"/>
                        <a:pt x="65509" y="0"/>
                      </a:cubicBezTo>
                      <a:cubicBezTo>
                        <a:pt x="53776" y="0"/>
                        <a:pt x="43021" y="947"/>
                        <a:pt x="34221" y="663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80BDD201-57B4-22BD-C523-D6CC72F269DB}"/>
                    </a:ext>
                  </a:extLst>
                </p:cNvPr>
                <p:cNvSpPr/>
                <p:nvPr/>
              </p:nvSpPr>
              <p:spPr>
                <a:xfrm>
                  <a:off x="4113144" y="2361943"/>
                  <a:ext cx="38380" cy="78705"/>
                </a:xfrm>
                <a:custGeom>
                  <a:avLst/>
                  <a:gdLst>
                    <a:gd name="connsiteX0" fmla="*/ 214 w 38380"/>
                    <a:gd name="connsiteY0" fmla="*/ 15190 h 78705"/>
                    <a:gd name="connsiteX1" fmla="*/ 3147 w 38380"/>
                    <a:gd name="connsiteY1" fmla="*/ 29397 h 78705"/>
                    <a:gd name="connsiteX2" fmla="*/ 9014 w 38380"/>
                    <a:gd name="connsiteY2" fmla="*/ 54970 h 78705"/>
                    <a:gd name="connsiteX3" fmla="*/ 35413 w 38380"/>
                    <a:gd name="connsiteY3" fmla="*/ 77700 h 78705"/>
                    <a:gd name="connsiteX4" fmla="*/ 38346 w 38380"/>
                    <a:gd name="connsiteY4" fmla="*/ 72965 h 78705"/>
                    <a:gd name="connsiteX5" fmla="*/ 14880 w 38380"/>
                    <a:gd name="connsiteY5" fmla="*/ 2877 h 78705"/>
                    <a:gd name="connsiteX6" fmla="*/ 214 w 38380"/>
                    <a:gd name="connsiteY6" fmla="*/ 15190 h 78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380" h="78705">
                      <a:moveTo>
                        <a:pt x="214" y="15190"/>
                      </a:moveTo>
                      <a:cubicBezTo>
                        <a:pt x="214" y="19926"/>
                        <a:pt x="1192" y="24662"/>
                        <a:pt x="3147" y="29397"/>
                      </a:cubicBezTo>
                      <a:cubicBezTo>
                        <a:pt x="3147" y="37921"/>
                        <a:pt x="6081" y="47392"/>
                        <a:pt x="9014" y="54970"/>
                      </a:cubicBezTo>
                      <a:cubicBezTo>
                        <a:pt x="11947" y="63493"/>
                        <a:pt x="23680" y="83384"/>
                        <a:pt x="35413" y="77700"/>
                      </a:cubicBezTo>
                      <a:cubicBezTo>
                        <a:pt x="37368" y="76753"/>
                        <a:pt x="38346" y="74859"/>
                        <a:pt x="38346" y="72965"/>
                      </a:cubicBezTo>
                      <a:cubicBezTo>
                        <a:pt x="38346" y="50234"/>
                        <a:pt x="40302" y="18032"/>
                        <a:pt x="14880" y="2877"/>
                      </a:cubicBezTo>
                      <a:cubicBezTo>
                        <a:pt x="1192" y="-5647"/>
                        <a:pt x="-764" y="6666"/>
                        <a:pt x="214" y="1519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81CF5328-1CD6-B094-E35D-26F64A1A0CAA}"/>
                    </a:ext>
                  </a:extLst>
                </p:cNvPr>
                <p:cNvSpPr/>
                <p:nvPr/>
              </p:nvSpPr>
              <p:spPr>
                <a:xfrm>
                  <a:off x="4168893" y="2180130"/>
                  <a:ext cx="39849" cy="71034"/>
                </a:xfrm>
                <a:custGeom>
                  <a:avLst/>
                  <a:gdLst>
                    <a:gd name="connsiteX0" fmla="*/ 25618 w 39849"/>
                    <a:gd name="connsiteY0" fmla="*/ 15154 h 71034"/>
                    <a:gd name="connsiteX1" fmla="*/ 196 w 39849"/>
                    <a:gd name="connsiteY1" fmla="*/ 0 h 71034"/>
                    <a:gd name="connsiteX2" fmla="*/ 35395 w 39849"/>
                    <a:gd name="connsiteY2" fmla="*/ 71035 h 71034"/>
                    <a:gd name="connsiteX3" fmla="*/ 35395 w 39849"/>
                    <a:gd name="connsiteY3" fmla="*/ 71035 h 71034"/>
                    <a:gd name="connsiteX4" fmla="*/ 32462 w 39849"/>
                    <a:gd name="connsiteY4" fmla="*/ 28414 h 71034"/>
                    <a:gd name="connsiteX5" fmla="*/ 25618 w 39849"/>
                    <a:gd name="connsiteY5" fmla="*/ 15154 h 71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849" h="71034">
                      <a:moveTo>
                        <a:pt x="25618" y="15154"/>
                      </a:moveTo>
                      <a:cubicBezTo>
                        <a:pt x="17796" y="9471"/>
                        <a:pt x="8996" y="4736"/>
                        <a:pt x="196" y="0"/>
                      </a:cubicBezTo>
                      <a:cubicBezTo>
                        <a:pt x="-1759" y="26519"/>
                        <a:pt x="10952" y="51145"/>
                        <a:pt x="35395" y="71035"/>
                      </a:cubicBezTo>
                      <a:cubicBezTo>
                        <a:pt x="35395" y="71035"/>
                        <a:pt x="35395" y="71035"/>
                        <a:pt x="35395" y="71035"/>
                      </a:cubicBezTo>
                      <a:cubicBezTo>
                        <a:pt x="45173" y="60616"/>
                        <a:pt x="36373" y="39779"/>
                        <a:pt x="32462" y="28414"/>
                      </a:cubicBezTo>
                      <a:cubicBezTo>
                        <a:pt x="30507" y="23678"/>
                        <a:pt x="28551" y="18942"/>
                        <a:pt x="25618" y="1515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75" name="Graphic 25">
                <a:extLst>
                  <a:ext uri="{FF2B5EF4-FFF2-40B4-BE49-F238E27FC236}">
                    <a16:creationId xmlns:a16="http://schemas.microsoft.com/office/drawing/2014/main" id="{A172E987-8CF7-B544-8AEE-481F7CB4AF86}"/>
                  </a:ext>
                </a:extLst>
              </p:cNvPr>
              <p:cNvGrpSpPr/>
              <p:nvPr/>
            </p:nvGrpSpPr>
            <p:grpSpPr>
              <a:xfrm>
                <a:off x="4127732" y="1241526"/>
                <a:ext cx="139865" cy="632817"/>
                <a:chOff x="4127732" y="1241526"/>
                <a:chExt cx="139865" cy="632817"/>
              </a:xfrm>
            </p:grpSpPr>
            <p:sp>
              <p:nvSpPr>
                <p:cNvPr id="376" name="Freeform: Shape 375">
                  <a:extLst>
                    <a:ext uri="{FF2B5EF4-FFF2-40B4-BE49-F238E27FC236}">
                      <a16:creationId xmlns:a16="http://schemas.microsoft.com/office/drawing/2014/main" id="{5271C34E-33E4-1D34-080A-8D0C92BCB057}"/>
                    </a:ext>
                  </a:extLst>
                </p:cNvPr>
                <p:cNvSpPr/>
                <p:nvPr/>
              </p:nvSpPr>
              <p:spPr>
                <a:xfrm>
                  <a:off x="4127732" y="1840833"/>
                  <a:ext cx="71667" cy="33509"/>
                </a:xfrm>
                <a:custGeom>
                  <a:avLst/>
                  <a:gdLst>
                    <a:gd name="connsiteX0" fmla="*/ 40380 w 71667"/>
                    <a:gd name="connsiteY0" fmla="*/ 225 h 33509"/>
                    <a:gd name="connsiteX1" fmla="*/ 1270 w 71667"/>
                    <a:gd name="connsiteY1" fmla="*/ 10643 h 33509"/>
                    <a:gd name="connsiteX2" fmla="*/ 2248 w 71667"/>
                    <a:gd name="connsiteY2" fmla="*/ 18221 h 33509"/>
                    <a:gd name="connsiteX3" fmla="*/ 71668 w 71667"/>
                    <a:gd name="connsiteY3" fmla="*/ 15379 h 33509"/>
                    <a:gd name="connsiteX4" fmla="*/ 71668 w 71667"/>
                    <a:gd name="connsiteY4" fmla="*/ 13485 h 33509"/>
                    <a:gd name="connsiteX5" fmla="*/ 69712 w 71667"/>
                    <a:gd name="connsiteY5" fmla="*/ 8749 h 33509"/>
                    <a:gd name="connsiteX6" fmla="*/ 40380 w 71667"/>
                    <a:gd name="connsiteY6" fmla="*/ 225 h 33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667" h="33509">
                      <a:moveTo>
                        <a:pt x="40380" y="225"/>
                      </a:moveTo>
                      <a:cubicBezTo>
                        <a:pt x="27669" y="2119"/>
                        <a:pt x="12025" y="4014"/>
                        <a:pt x="1270" y="10643"/>
                      </a:cubicBezTo>
                      <a:cubicBezTo>
                        <a:pt x="-1663" y="12538"/>
                        <a:pt x="1270" y="16326"/>
                        <a:pt x="2248" y="18221"/>
                      </a:cubicBezTo>
                      <a:cubicBezTo>
                        <a:pt x="18870" y="39057"/>
                        <a:pt x="59935" y="39057"/>
                        <a:pt x="71668" y="15379"/>
                      </a:cubicBezTo>
                      <a:cubicBezTo>
                        <a:pt x="71668" y="14432"/>
                        <a:pt x="71668" y="14432"/>
                        <a:pt x="71668" y="13485"/>
                      </a:cubicBezTo>
                      <a:cubicBezTo>
                        <a:pt x="71668" y="11591"/>
                        <a:pt x="70690" y="9696"/>
                        <a:pt x="69712" y="8749"/>
                      </a:cubicBezTo>
                      <a:cubicBezTo>
                        <a:pt x="61890" y="1172"/>
                        <a:pt x="52113" y="-722"/>
                        <a:pt x="40380" y="225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7" name="Freeform: Shape 376">
                  <a:extLst>
                    <a:ext uri="{FF2B5EF4-FFF2-40B4-BE49-F238E27FC236}">
                      <a16:creationId xmlns:a16="http://schemas.microsoft.com/office/drawing/2014/main" id="{9C33E11A-169D-B2D5-3A4D-68DD9086F39F}"/>
                    </a:ext>
                  </a:extLst>
                </p:cNvPr>
                <p:cNvSpPr/>
                <p:nvPr/>
              </p:nvSpPr>
              <p:spPr>
                <a:xfrm>
                  <a:off x="4142691" y="1691412"/>
                  <a:ext cx="53776" cy="57960"/>
                </a:xfrm>
                <a:custGeom>
                  <a:avLst/>
                  <a:gdLst>
                    <a:gd name="connsiteX0" fmla="*/ 23466 w 53776"/>
                    <a:gd name="connsiteY0" fmla="*/ 13260 h 57960"/>
                    <a:gd name="connsiteX1" fmla="*/ 0 w 53776"/>
                    <a:gd name="connsiteY1" fmla="*/ 57775 h 57960"/>
                    <a:gd name="connsiteX2" fmla="*/ 53776 w 53776"/>
                    <a:gd name="connsiteY2" fmla="*/ 947 h 57960"/>
                    <a:gd name="connsiteX3" fmla="*/ 52798 w 53776"/>
                    <a:gd name="connsiteY3" fmla="*/ 0 h 57960"/>
                    <a:gd name="connsiteX4" fmla="*/ 23466 w 53776"/>
                    <a:gd name="connsiteY4" fmla="*/ 13260 h 57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776" h="57960">
                      <a:moveTo>
                        <a:pt x="23466" y="13260"/>
                      </a:moveTo>
                      <a:cubicBezTo>
                        <a:pt x="9778" y="25573"/>
                        <a:pt x="2933" y="41674"/>
                        <a:pt x="0" y="57775"/>
                      </a:cubicBezTo>
                      <a:cubicBezTo>
                        <a:pt x="35199" y="60616"/>
                        <a:pt x="53776" y="30308"/>
                        <a:pt x="53776" y="947"/>
                      </a:cubicBezTo>
                      <a:cubicBezTo>
                        <a:pt x="53776" y="947"/>
                        <a:pt x="52798" y="0"/>
                        <a:pt x="52798" y="0"/>
                      </a:cubicBezTo>
                      <a:cubicBezTo>
                        <a:pt x="42043" y="2841"/>
                        <a:pt x="31288" y="6630"/>
                        <a:pt x="23466" y="1326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8" name="Freeform: Shape 377">
                  <a:extLst>
                    <a:ext uri="{FF2B5EF4-FFF2-40B4-BE49-F238E27FC236}">
                      <a16:creationId xmlns:a16="http://schemas.microsoft.com/office/drawing/2014/main" id="{7D5D8BC1-ED5F-C8F3-57CB-97E58139977C}"/>
                    </a:ext>
                  </a:extLst>
                </p:cNvPr>
                <p:cNvSpPr/>
                <p:nvPr/>
              </p:nvSpPr>
              <p:spPr>
                <a:xfrm>
                  <a:off x="4206137" y="1764870"/>
                  <a:ext cx="56815" cy="66523"/>
                </a:xfrm>
                <a:custGeom>
                  <a:avLst/>
                  <a:gdLst>
                    <a:gd name="connsiteX0" fmla="*/ 2062 w 56815"/>
                    <a:gd name="connsiteY0" fmla="*/ 17466 h 66523"/>
                    <a:gd name="connsiteX1" fmla="*/ 8907 w 56815"/>
                    <a:gd name="connsiteY1" fmla="*/ 29779 h 66523"/>
                    <a:gd name="connsiteX2" fmla="*/ 22595 w 56815"/>
                    <a:gd name="connsiteY2" fmla="*/ 51563 h 66523"/>
                    <a:gd name="connsiteX3" fmla="*/ 55838 w 56815"/>
                    <a:gd name="connsiteY3" fmla="*/ 63875 h 66523"/>
                    <a:gd name="connsiteX4" fmla="*/ 56816 w 56815"/>
                    <a:gd name="connsiteY4" fmla="*/ 58193 h 66523"/>
                    <a:gd name="connsiteX5" fmla="*/ 11840 w 56815"/>
                    <a:gd name="connsiteY5" fmla="*/ 418 h 66523"/>
                    <a:gd name="connsiteX6" fmla="*/ 2062 w 56815"/>
                    <a:gd name="connsiteY6" fmla="*/ 17466 h 66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815" h="66523">
                      <a:moveTo>
                        <a:pt x="2062" y="17466"/>
                      </a:moveTo>
                      <a:cubicBezTo>
                        <a:pt x="4018" y="21255"/>
                        <a:pt x="5973" y="25990"/>
                        <a:pt x="8907" y="29779"/>
                      </a:cubicBezTo>
                      <a:cubicBezTo>
                        <a:pt x="11840" y="38303"/>
                        <a:pt x="17706" y="45880"/>
                        <a:pt x="22595" y="51563"/>
                      </a:cubicBezTo>
                      <a:cubicBezTo>
                        <a:pt x="28462" y="58193"/>
                        <a:pt x="46061" y="72400"/>
                        <a:pt x="55838" y="63875"/>
                      </a:cubicBezTo>
                      <a:cubicBezTo>
                        <a:pt x="56816" y="62928"/>
                        <a:pt x="56816" y="60087"/>
                        <a:pt x="56816" y="58193"/>
                      </a:cubicBezTo>
                      <a:cubicBezTo>
                        <a:pt x="48994" y="38303"/>
                        <a:pt x="41172" y="8942"/>
                        <a:pt x="11840" y="418"/>
                      </a:cubicBezTo>
                      <a:cubicBezTo>
                        <a:pt x="-2826" y="-2424"/>
                        <a:pt x="-871" y="9889"/>
                        <a:pt x="2062" y="1746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9" name="Freeform: Shape 378">
                  <a:extLst>
                    <a:ext uri="{FF2B5EF4-FFF2-40B4-BE49-F238E27FC236}">
                      <a16:creationId xmlns:a16="http://schemas.microsoft.com/office/drawing/2014/main" id="{6C6E6733-0D21-7B4B-FB8B-BD51F82BF7F4}"/>
                    </a:ext>
                  </a:extLst>
                </p:cNvPr>
                <p:cNvSpPr/>
                <p:nvPr/>
              </p:nvSpPr>
              <p:spPr>
                <a:xfrm>
                  <a:off x="4216999" y="1578703"/>
                  <a:ext cx="49880" cy="62510"/>
                </a:xfrm>
                <a:custGeom>
                  <a:avLst/>
                  <a:gdLst>
                    <a:gd name="connsiteX0" fmla="*/ 27377 w 49880"/>
                    <a:gd name="connsiteY0" fmla="*/ 10418 h 62510"/>
                    <a:gd name="connsiteX1" fmla="*/ 0 w 49880"/>
                    <a:gd name="connsiteY1" fmla="*/ 0 h 62510"/>
                    <a:gd name="connsiteX2" fmla="*/ 47909 w 49880"/>
                    <a:gd name="connsiteY2" fmla="*/ 62510 h 62510"/>
                    <a:gd name="connsiteX3" fmla="*/ 47909 w 49880"/>
                    <a:gd name="connsiteY3" fmla="*/ 62510 h 62510"/>
                    <a:gd name="connsiteX4" fmla="*/ 36176 w 49880"/>
                    <a:gd name="connsiteY4" fmla="*/ 21784 h 62510"/>
                    <a:gd name="connsiteX5" fmla="*/ 27377 w 49880"/>
                    <a:gd name="connsiteY5" fmla="*/ 10418 h 62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880" h="62510">
                      <a:moveTo>
                        <a:pt x="27377" y="10418"/>
                      </a:moveTo>
                      <a:cubicBezTo>
                        <a:pt x="18577" y="6630"/>
                        <a:pt x="8800" y="2842"/>
                        <a:pt x="0" y="0"/>
                      </a:cubicBezTo>
                      <a:cubicBezTo>
                        <a:pt x="2933" y="26520"/>
                        <a:pt x="20533" y="48304"/>
                        <a:pt x="47909" y="62510"/>
                      </a:cubicBezTo>
                      <a:cubicBezTo>
                        <a:pt x="47909" y="62510"/>
                        <a:pt x="47909" y="62510"/>
                        <a:pt x="47909" y="62510"/>
                      </a:cubicBezTo>
                      <a:cubicBezTo>
                        <a:pt x="54753" y="51145"/>
                        <a:pt x="42043" y="32202"/>
                        <a:pt x="36176" y="21784"/>
                      </a:cubicBezTo>
                      <a:cubicBezTo>
                        <a:pt x="34221" y="18943"/>
                        <a:pt x="30310" y="14207"/>
                        <a:pt x="27377" y="1041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0" name="Freeform: Shape 379">
                  <a:extLst>
                    <a:ext uri="{FF2B5EF4-FFF2-40B4-BE49-F238E27FC236}">
                      <a16:creationId xmlns:a16="http://schemas.microsoft.com/office/drawing/2014/main" id="{A5540116-2388-B0C6-9CFC-B7F3E8A3CC34}"/>
                    </a:ext>
                  </a:extLst>
                </p:cNvPr>
                <p:cNvSpPr/>
                <p:nvPr/>
              </p:nvSpPr>
              <p:spPr>
                <a:xfrm>
                  <a:off x="4135752" y="1505443"/>
                  <a:ext cx="72447" cy="34301"/>
                </a:xfrm>
                <a:custGeom>
                  <a:avLst/>
                  <a:gdLst>
                    <a:gd name="connsiteX0" fmla="*/ 39204 w 72447"/>
                    <a:gd name="connsiteY0" fmla="*/ 1279 h 34301"/>
                    <a:gd name="connsiteX1" fmla="*/ 1072 w 72447"/>
                    <a:gd name="connsiteY1" fmla="*/ 14538 h 34301"/>
                    <a:gd name="connsiteX2" fmla="*/ 3028 w 72447"/>
                    <a:gd name="connsiteY2" fmla="*/ 21168 h 34301"/>
                    <a:gd name="connsiteX3" fmla="*/ 72447 w 72447"/>
                    <a:gd name="connsiteY3" fmla="*/ 13591 h 34301"/>
                    <a:gd name="connsiteX4" fmla="*/ 72447 w 72447"/>
                    <a:gd name="connsiteY4" fmla="*/ 11697 h 34301"/>
                    <a:gd name="connsiteX5" fmla="*/ 69514 w 72447"/>
                    <a:gd name="connsiteY5" fmla="*/ 6961 h 34301"/>
                    <a:gd name="connsiteX6" fmla="*/ 39204 w 72447"/>
                    <a:gd name="connsiteY6" fmla="*/ 1279 h 34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4301">
                      <a:moveTo>
                        <a:pt x="39204" y="1279"/>
                      </a:moveTo>
                      <a:cubicBezTo>
                        <a:pt x="26493" y="4120"/>
                        <a:pt x="11827" y="7908"/>
                        <a:pt x="1072" y="14538"/>
                      </a:cubicBezTo>
                      <a:cubicBezTo>
                        <a:pt x="-1861" y="16433"/>
                        <a:pt x="2050" y="20221"/>
                        <a:pt x="3028" y="21168"/>
                      </a:cubicBezTo>
                      <a:cubicBezTo>
                        <a:pt x="21605" y="41058"/>
                        <a:pt x="61692" y="38217"/>
                        <a:pt x="72447" y="13591"/>
                      </a:cubicBezTo>
                      <a:cubicBezTo>
                        <a:pt x="72447" y="12644"/>
                        <a:pt x="72447" y="12644"/>
                        <a:pt x="72447" y="11697"/>
                      </a:cubicBezTo>
                      <a:cubicBezTo>
                        <a:pt x="72447" y="9803"/>
                        <a:pt x="71469" y="7908"/>
                        <a:pt x="69514" y="6961"/>
                      </a:cubicBezTo>
                      <a:cubicBezTo>
                        <a:pt x="60715" y="332"/>
                        <a:pt x="50937" y="-1563"/>
                        <a:pt x="39204" y="127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1" name="Freeform: Shape 380">
                  <a:extLst>
                    <a:ext uri="{FF2B5EF4-FFF2-40B4-BE49-F238E27FC236}">
                      <a16:creationId xmlns:a16="http://schemas.microsoft.com/office/drawing/2014/main" id="{A68E2ADC-4530-4FC2-6F4E-58D760418C81}"/>
                    </a:ext>
                  </a:extLst>
                </p:cNvPr>
                <p:cNvSpPr/>
                <p:nvPr/>
              </p:nvSpPr>
              <p:spPr>
                <a:xfrm>
                  <a:off x="4142691" y="1355181"/>
                  <a:ext cx="50019" cy="61563"/>
                </a:xfrm>
                <a:custGeom>
                  <a:avLst/>
                  <a:gdLst>
                    <a:gd name="connsiteX0" fmla="*/ 20533 w 50019"/>
                    <a:gd name="connsiteY0" fmla="*/ 15154 h 61563"/>
                    <a:gd name="connsiteX1" fmla="*/ 0 w 50019"/>
                    <a:gd name="connsiteY1" fmla="*/ 61563 h 61563"/>
                    <a:gd name="connsiteX2" fmla="*/ 49865 w 50019"/>
                    <a:gd name="connsiteY2" fmla="*/ 947 h 61563"/>
                    <a:gd name="connsiteX3" fmla="*/ 48887 w 50019"/>
                    <a:gd name="connsiteY3" fmla="*/ 0 h 61563"/>
                    <a:gd name="connsiteX4" fmla="*/ 20533 w 50019"/>
                    <a:gd name="connsiteY4" fmla="*/ 15154 h 61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61563">
                      <a:moveTo>
                        <a:pt x="20533" y="15154"/>
                      </a:moveTo>
                      <a:cubicBezTo>
                        <a:pt x="7822" y="28414"/>
                        <a:pt x="1956" y="44515"/>
                        <a:pt x="0" y="61563"/>
                      </a:cubicBezTo>
                      <a:cubicBezTo>
                        <a:pt x="35199" y="61563"/>
                        <a:pt x="51821" y="30308"/>
                        <a:pt x="49865" y="947"/>
                      </a:cubicBezTo>
                      <a:cubicBezTo>
                        <a:pt x="49865" y="947"/>
                        <a:pt x="48887" y="0"/>
                        <a:pt x="48887" y="0"/>
                      </a:cubicBezTo>
                      <a:cubicBezTo>
                        <a:pt x="37154" y="2841"/>
                        <a:pt x="27377" y="7577"/>
                        <a:pt x="20533" y="1515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2" name="Freeform: Shape 381">
                  <a:extLst>
                    <a:ext uri="{FF2B5EF4-FFF2-40B4-BE49-F238E27FC236}">
                      <a16:creationId xmlns:a16="http://schemas.microsoft.com/office/drawing/2014/main" id="{B694DC63-632E-3936-DE13-AE935F3E51BC}"/>
                    </a:ext>
                  </a:extLst>
                </p:cNvPr>
                <p:cNvSpPr/>
                <p:nvPr/>
              </p:nvSpPr>
              <p:spPr>
                <a:xfrm>
                  <a:off x="4207274" y="1426968"/>
                  <a:ext cx="60323" cy="63317"/>
                </a:xfrm>
                <a:custGeom>
                  <a:avLst/>
                  <a:gdLst>
                    <a:gd name="connsiteX0" fmla="*/ 2881 w 60323"/>
                    <a:gd name="connsiteY0" fmla="*/ 18191 h 63317"/>
                    <a:gd name="connsiteX1" fmla="*/ 10703 w 60323"/>
                    <a:gd name="connsiteY1" fmla="*/ 29557 h 63317"/>
                    <a:gd name="connsiteX2" fmla="*/ 26347 w 60323"/>
                    <a:gd name="connsiteY2" fmla="*/ 50393 h 63317"/>
                    <a:gd name="connsiteX3" fmla="*/ 59590 w 60323"/>
                    <a:gd name="connsiteY3" fmla="*/ 59865 h 63317"/>
                    <a:gd name="connsiteX4" fmla="*/ 59590 w 60323"/>
                    <a:gd name="connsiteY4" fmla="*/ 54182 h 63317"/>
                    <a:gd name="connsiteX5" fmla="*/ 10703 w 60323"/>
                    <a:gd name="connsiteY5" fmla="*/ 195 h 63317"/>
                    <a:gd name="connsiteX6" fmla="*/ 2881 w 60323"/>
                    <a:gd name="connsiteY6" fmla="*/ 18191 h 6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323" h="63317">
                      <a:moveTo>
                        <a:pt x="2881" y="18191"/>
                      </a:moveTo>
                      <a:cubicBezTo>
                        <a:pt x="4837" y="21979"/>
                        <a:pt x="7770" y="25768"/>
                        <a:pt x="10703" y="29557"/>
                      </a:cubicBezTo>
                      <a:cubicBezTo>
                        <a:pt x="14614" y="37133"/>
                        <a:pt x="20480" y="44711"/>
                        <a:pt x="26347" y="50393"/>
                      </a:cubicBezTo>
                      <a:cubicBezTo>
                        <a:pt x="32213" y="57023"/>
                        <a:pt x="51768" y="69336"/>
                        <a:pt x="59590" y="59865"/>
                      </a:cubicBezTo>
                      <a:cubicBezTo>
                        <a:pt x="60568" y="57970"/>
                        <a:pt x="60568" y="56076"/>
                        <a:pt x="59590" y="54182"/>
                      </a:cubicBezTo>
                      <a:cubicBezTo>
                        <a:pt x="50790" y="35239"/>
                        <a:pt x="40035" y="5878"/>
                        <a:pt x="10703" y="195"/>
                      </a:cubicBezTo>
                      <a:cubicBezTo>
                        <a:pt x="-2986" y="-1699"/>
                        <a:pt x="-1030" y="10614"/>
                        <a:pt x="2881" y="18191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3" name="Freeform: Shape 382">
                  <a:extLst>
                    <a:ext uri="{FF2B5EF4-FFF2-40B4-BE49-F238E27FC236}">
                      <a16:creationId xmlns:a16="http://schemas.microsoft.com/office/drawing/2014/main" id="{13E068AD-EB8B-A8B1-901D-9A8183B0D3A5}"/>
                    </a:ext>
                  </a:extLst>
                </p:cNvPr>
                <p:cNvSpPr/>
                <p:nvPr/>
              </p:nvSpPr>
              <p:spPr>
                <a:xfrm>
                  <a:off x="4204289" y="1241526"/>
                  <a:ext cx="54224" cy="58721"/>
                </a:xfrm>
                <a:custGeom>
                  <a:avLst/>
                  <a:gdLst>
                    <a:gd name="connsiteX0" fmla="*/ 28355 w 54224"/>
                    <a:gd name="connsiteY0" fmla="*/ 8524 h 58721"/>
                    <a:gd name="connsiteX1" fmla="*/ 0 w 54224"/>
                    <a:gd name="connsiteY1" fmla="*/ 0 h 58721"/>
                    <a:gd name="connsiteX2" fmla="*/ 52798 w 54224"/>
                    <a:gd name="connsiteY2" fmla="*/ 58722 h 58721"/>
                    <a:gd name="connsiteX3" fmla="*/ 52798 w 54224"/>
                    <a:gd name="connsiteY3" fmla="*/ 58722 h 58721"/>
                    <a:gd name="connsiteX4" fmla="*/ 38132 w 54224"/>
                    <a:gd name="connsiteY4" fmla="*/ 18943 h 58721"/>
                    <a:gd name="connsiteX5" fmla="*/ 28355 w 54224"/>
                    <a:gd name="connsiteY5" fmla="*/ 8524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8721">
                      <a:moveTo>
                        <a:pt x="28355" y="8524"/>
                      </a:moveTo>
                      <a:cubicBezTo>
                        <a:pt x="19555" y="5683"/>
                        <a:pt x="9777" y="2841"/>
                        <a:pt x="0" y="0"/>
                      </a:cubicBezTo>
                      <a:cubicBezTo>
                        <a:pt x="4889" y="25573"/>
                        <a:pt x="23466" y="47356"/>
                        <a:pt x="52798" y="58722"/>
                      </a:cubicBezTo>
                      <a:cubicBezTo>
                        <a:pt x="52798" y="58722"/>
                        <a:pt x="52798" y="58722"/>
                        <a:pt x="52798" y="58722"/>
                      </a:cubicBezTo>
                      <a:cubicBezTo>
                        <a:pt x="58665" y="46409"/>
                        <a:pt x="44976" y="29361"/>
                        <a:pt x="38132" y="18943"/>
                      </a:cubicBezTo>
                      <a:cubicBezTo>
                        <a:pt x="35199" y="16101"/>
                        <a:pt x="32266" y="12313"/>
                        <a:pt x="28355" y="852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</p:grpSp>
      <p:grpSp>
        <p:nvGrpSpPr>
          <p:cNvPr id="384" name="Graphic 25">
            <a:extLst>
              <a:ext uri="{FF2B5EF4-FFF2-40B4-BE49-F238E27FC236}">
                <a16:creationId xmlns:a16="http://schemas.microsoft.com/office/drawing/2014/main" id="{7EE2CA9F-A280-455D-3AAC-466F8A458F61}"/>
              </a:ext>
            </a:extLst>
          </p:cNvPr>
          <p:cNvGrpSpPr/>
          <p:nvPr/>
        </p:nvGrpSpPr>
        <p:grpSpPr>
          <a:xfrm>
            <a:off x="-205340" y="-4128694"/>
            <a:ext cx="5831709" cy="11017002"/>
            <a:chOff x="-205340" y="-4128694"/>
            <a:chExt cx="5831709" cy="11017002"/>
          </a:xfrm>
        </p:grpSpPr>
        <p:grpSp>
          <p:nvGrpSpPr>
            <p:cNvPr id="385" name="Graphic 25">
              <a:extLst>
                <a:ext uri="{FF2B5EF4-FFF2-40B4-BE49-F238E27FC236}">
                  <a16:creationId xmlns:a16="http://schemas.microsoft.com/office/drawing/2014/main" id="{0AD79F1C-5FF3-5F45-2EF6-891393DC4C9D}"/>
                </a:ext>
              </a:extLst>
            </p:cNvPr>
            <p:cNvGrpSpPr/>
            <p:nvPr/>
          </p:nvGrpSpPr>
          <p:grpSpPr>
            <a:xfrm>
              <a:off x="-205340" y="-2564288"/>
              <a:ext cx="4575112" cy="9452596"/>
              <a:chOff x="-205340" y="-2564288"/>
              <a:chExt cx="4575112" cy="9452596"/>
            </a:xfrm>
          </p:grpSpPr>
          <p:grpSp>
            <p:nvGrpSpPr>
              <p:cNvPr id="386" name="Graphic 25">
                <a:extLst>
                  <a:ext uri="{FF2B5EF4-FFF2-40B4-BE49-F238E27FC236}">
                    <a16:creationId xmlns:a16="http://schemas.microsoft.com/office/drawing/2014/main" id="{21A7BEA1-64C1-69F5-2818-1C4B381EC38F}"/>
                  </a:ext>
                </a:extLst>
              </p:cNvPr>
              <p:cNvGrpSpPr/>
              <p:nvPr/>
            </p:nvGrpSpPr>
            <p:grpSpPr>
              <a:xfrm>
                <a:off x="-205340" y="-2564288"/>
                <a:ext cx="2643442" cy="9452596"/>
                <a:chOff x="-205340" y="-2564288"/>
                <a:chExt cx="2643442" cy="9452596"/>
              </a:xfrm>
            </p:grpSpPr>
            <p:sp>
              <p:nvSpPr>
                <p:cNvPr id="387" name="Freeform: Shape 386">
                  <a:extLst>
                    <a:ext uri="{FF2B5EF4-FFF2-40B4-BE49-F238E27FC236}">
                      <a16:creationId xmlns:a16="http://schemas.microsoft.com/office/drawing/2014/main" id="{3263EE3C-F09B-B31A-BFDE-56A37DC3107D}"/>
                    </a:ext>
                  </a:extLst>
                </p:cNvPr>
                <p:cNvSpPr/>
                <p:nvPr/>
              </p:nvSpPr>
              <p:spPr>
                <a:xfrm>
                  <a:off x="-202407" y="-2564288"/>
                  <a:ext cx="2640509" cy="9452596"/>
                </a:xfrm>
                <a:custGeom>
                  <a:avLst/>
                  <a:gdLst>
                    <a:gd name="connsiteX0" fmla="*/ 2627201 w 2640509"/>
                    <a:gd name="connsiteY0" fmla="*/ 9033019 h 9452596"/>
                    <a:gd name="connsiteX1" fmla="*/ 2460006 w 2640509"/>
                    <a:gd name="connsiteY1" fmla="*/ 8899474 h 9452596"/>
                    <a:gd name="connsiteX2" fmla="*/ 2228281 w 2640509"/>
                    <a:gd name="connsiteY2" fmla="*/ 8776347 h 9452596"/>
                    <a:gd name="connsiteX3" fmla="*/ 1497905 w 2640509"/>
                    <a:gd name="connsiteY3" fmla="*/ 8436327 h 9452596"/>
                    <a:gd name="connsiteX4" fmla="*/ 1256402 w 2640509"/>
                    <a:gd name="connsiteY4" fmla="*/ 7520454 h 9452596"/>
                    <a:gd name="connsiteX5" fmla="*/ 1200671 w 2640509"/>
                    <a:gd name="connsiteY5" fmla="*/ 6781694 h 9452596"/>
                    <a:gd name="connsiteX6" fmla="*/ 1154717 w 2640509"/>
                    <a:gd name="connsiteY6" fmla="*/ 6035356 h 9452596"/>
                    <a:gd name="connsiteX7" fmla="*/ 1134184 w 2640509"/>
                    <a:gd name="connsiteY7" fmla="*/ 4665808 h 9452596"/>
                    <a:gd name="connsiteX8" fmla="*/ 1145917 w 2640509"/>
                    <a:gd name="connsiteY8" fmla="*/ 3987664 h 9452596"/>
                    <a:gd name="connsiteX9" fmla="*/ 1155694 w 2640509"/>
                    <a:gd name="connsiteY9" fmla="*/ 3638173 h 9452596"/>
                    <a:gd name="connsiteX10" fmla="*/ 1211426 w 2640509"/>
                    <a:gd name="connsiteY10" fmla="*/ 3267846 h 9452596"/>
                    <a:gd name="connsiteX11" fmla="*/ 1376665 w 2640509"/>
                    <a:gd name="connsiteY11" fmla="*/ 2743136 h 9452596"/>
                    <a:gd name="connsiteX12" fmla="*/ 1506705 w 2640509"/>
                    <a:gd name="connsiteY12" fmla="*/ 2506354 h 9452596"/>
                    <a:gd name="connsiteX13" fmla="*/ 1593724 w 2640509"/>
                    <a:gd name="connsiteY13" fmla="*/ 2372809 h 9452596"/>
                    <a:gd name="connsiteX14" fmla="*/ 1729631 w 2640509"/>
                    <a:gd name="connsiteY14" fmla="*/ 2223163 h 9452596"/>
                    <a:gd name="connsiteX15" fmla="*/ 1954512 w 2640509"/>
                    <a:gd name="connsiteY15" fmla="*/ 1984486 h 9452596"/>
                    <a:gd name="connsiteX16" fmla="*/ 2166683 w 2640509"/>
                    <a:gd name="connsiteY16" fmla="*/ 1700348 h 9452596"/>
                    <a:gd name="connsiteX17" fmla="*/ 2514760 w 2640509"/>
                    <a:gd name="connsiteY17" fmla="*/ 1222995 h 9452596"/>
                    <a:gd name="connsiteX18" fmla="*/ 2497161 w 2640509"/>
                    <a:gd name="connsiteY18" fmla="*/ 1075243 h 9452596"/>
                    <a:gd name="connsiteX19" fmla="*/ 2301612 w 2640509"/>
                    <a:gd name="connsiteY19" fmla="*/ 1214471 h 9452596"/>
                    <a:gd name="connsiteX20" fmla="*/ 2240014 w 2640509"/>
                    <a:gd name="connsiteY20" fmla="*/ 1329073 h 9452596"/>
                    <a:gd name="connsiteX21" fmla="*/ 2155928 w 2640509"/>
                    <a:gd name="connsiteY21" fmla="*/ 1444623 h 9452596"/>
                    <a:gd name="connsiteX22" fmla="*/ 1907580 w 2640509"/>
                    <a:gd name="connsiteY22" fmla="*/ 1702242 h 9452596"/>
                    <a:gd name="connsiteX23" fmla="*/ 1669011 w 2640509"/>
                    <a:gd name="connsiteY23" fmla="*/ 1931447 h 9452596"/>
                    <a:gd name="connsiteX24" fmla="*/ 1422619 w 2640509"/>
                    <a:gd name="connsiteY24" fmla="*/ 2205167 h 9452596"/>
                    <a:gd name="connsiteX25" fmla="*/ 1161561 w 2640509"/>
                    <a:gd name="connsiteY25" fmla="*/ 2502566 h 9452596"/>
                    <a:gd name="connsiteX26" fmla="*/ 834016 w 2640509"/>
                    <a:gd name="connsiteY26" fmla="*/ 2846373 h 9452596"/>
                    <a:gd name="connsiteX27" fmla="*/ 737220 w 2640509"/>
                    <a:gd name="connsiteY27" fmla="*/ 2749766 h 9452596"/>
                    <a:gd name="connsiteX28" fmla="*/ 748953 w 2640509"/>
                    <a:gd name="connsiteY28" fmla="*/ 2550869 h 9452596"/>
                    <a:gd name="connsiteX29" fmla="*/ 752864 w 2640509"/>
                    <a:gd name="connsiteY29" fmla="*/ 2286620 h 9452596"/>
                    <a:gd name="connsiteX30" fmla="*/ 768508 w 2640509"/>
                    <a:gd name="connsiteY30" fmla="*/ 1805479 h 9452596"/>
                    <a:gd name="connsiteX31" fmla="*/ 791973 w 2640509"/>
                    <a:gd name="connsiteY31" fmla="*/ 1767594 h 9452596"/>
                    <a:gd name="connsiteX32" fmla="*/ 808595 w 2640509"/>
                    <a:gd name="connsiteY32" fmla="*/ 1496715 h 9452596"/>
                    <a:gd name="connsiteX33" fmla="*/ 857482 w 2640509"/>
                    <a:gd name="connsiteY33" fmla="*/ 1218259 h 9452596"/>
                    <a:gd name="connsiteX34" fmla="*/ 860416 w 2640509"/>
                    <a:gd name="connsiteY34" fmla="*/ 1198369 h 9452596"/>
                    <a:gd name="connsiteX35" fmla="*/ 904414 w 2640509"/>
                    <a:gd name="connsiteY35" fmla="*/ 1049670 h 9452596"/>
                    <a:gd name="connsiteX36" fmla="*/ 1102896 w 2640509"/>
                    <a:gd name="connsiteY36" fmla="*/ 326064 h 9452596"/>
                    <a:gd name="connsiteX37" fmla="*/ 1011966 w 2640509"/>
                    <a:gd name="connsiteY37" fmla="*/ 251 h 9452596"/>
                    <a:gd name="connsiteX38" fmla="*/ 943524 w 2640509"/>
                    <a:gd name="connsiteY38" fmla="*/ 9723 h 9452596"/>
                    <a:gd name="connsiteX39" fmla="*/ 794907 w 2640509"/>
                    <a:gd name="connsiteY39" fmla="*/ 425512 h 9452596"/>
                    <a:gd name="connsiteX40" fmla="*/ 695177 w 2640509"/>
                    <a:gd name="connsiteY40" fmla="*/ 728593 h 9452596"/>
                    <a:gd name="connsiteX41" fmla="*/ 663889 w 2640509"/>
                    <a:gd name="connsiteY41" fmla="*/ 1023150 h 9452596"/>
                    <a:gd name="connsiteX42" fmla="*/ 634556 w 2640509"/>
                    <a:gd name="connsiteY42" fmla="*/ 1289294 h 9452596"/>
                    <a:gd name="connsiteX43" fmla="*/ 634556 w 2640509"/>
                    <a:gd name="connsiteY43" fmla="*/ 1326232 h 9452596"/>
                    <a:gd name="connsiteX44" fmla="*/ 524071 w 2640509"/>
                    <a:gd name="connsiteY44" fmla="*/ 2121820 h 9452596"/>
                    <a:gd name="connsiteX45" fmla="*/ 440963 w 2640509"/>
                    <a:gd name="connsiteY45" fmla="*/ 2572653 h 9452596"/>
                    <a:gd name="connsiteX46" fmla="*/ 447807 w 2640509"/>
                    <a:gd name="connsiteY46" fmla="*/ 3036747 h 9452596"/>
                    <a:gd name="connsiteX47" fmla="*/ 471273 w 2640509"/>
                    <a:gd name="connsiteY47" fmla="*/ 3442118 h 9452596"/>
                    <a:gd name="connsiteX48" fmla="*/ 443896 w 2640509"/>
                    <a:gd name="connsiteY48" fmla="*/ 3539672 h 9452596"/>
                    <a:gd name="connsiteX49" fmla="*/ 313856 w 2640509"/>
                    <a:gd name="connsiteY49" fmla="*/ 3698789 h 9452596"/>
                    <a:gd name="connsiteX50" fmla="*/ 228792 w 2640509"/>
                    <a:gd name="connsiteY50" fmla="*/ 3615442 h 9452596"/>
                    <a:gd name="connsiteX51" fmla="*/ 94841 w 2640509"/>
                    <a:gd name="connsiteY51" fmla="*/ 3485685 h 9452596"/>
                    <a:gd name="connsiteX52" fmla="*/ 78220 w 2640509"/>
                    <a:gd name="connsiteY52" fmla="*/ 3462955 h 9452596"/>
                    <a:gd name="connsiteX53" fmla="*/ 54754 w 2640509"/>
                    <a:gd name="connsiteY53" fmla="*/ 3418439 h 9452596"/>
                    <a:gd name="connsiteX54" fmla="*/ 4889 w 2640509"/>
                    <a:gd name="connsiteY54" fmla="*/ 3258374 h 9452596"/>
                    <a:gd name="connsiteX55" fmla="*/ 0 w 2640509"/>
                    <a:gd name="connsiteY55" fmla="*/ 3239432 h 9452596"/>
                    <a:gd name="connsiteX56" fmla="*/ 0 w 2640509"/>
                    <a:gd name="connsiteY56" fmla="*/ 9452597 h 9452596"/>
                    <a:gd name="connsiteX57" fmla="*/ 277680 w 2640509"/>
                    <a:gd name="connsiteY57" fmla="*/ 9332312 h 9452596"/>
                    <a:gd name="connsiteX58" fmla="*/ 423364 w 2640509"/>
                    <a:gd name="connsiteY58" fmla="*/ 9207291 h 9452596"/>
                    <a:gd name="connsiteX59" fmla="*/ 483984 w 2640509"/>
                    <a:gd name="connsiteY59" fmla="*/ 9251805 h 9452596"/>
                    <a:gd name="connsiteX60" fmla="*/ 683444 w 2640509"/>
                    <a:gd name="connsiteY60" fmla="*/ 9363566 h 9452596"/>
                    <a:gd name="connsiteX61" fmla="*/ 938635 w 2640509"/>
                    <a:gd name="connsiteY61" fmla="*/ 9374932 h 9452596"/>
                    <a:gd name="connsiteX62" fmla="*/ 1234892 w 2640509"/>
                    <a:gd name="connsiteY62" fmla="*/ 9306739 h 9452596"/>
                    <a:gd name="connsiteX63" fmla="*/ 1800028 w 2640509"/>
                    <a:gd name="connsiteY63" fmla="*/ 9137203 h 9452596"/>
                    <a:gd name="connsiteX64" fmla="*/ 2410141 w 2640509"/>
                    <a:gd name="connsiteY64" fmla="*/ 9165617 h 9452596"/>
                    <a:gd name="connsiteX65" fmla="*/ 2581247 w 2640509"/>
                    <a:gd name="connsiteY65" fmla="*/ 9157092 h 9452596"/>
                    <a:gd name="connsiteX66" fmla="*/ 2627201 w 2640509"/>
                    <a:gd name="connsiteY66" fmla="*/ 9033019 h 94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2640509" h="9452596">
                      <a:moveTo>
                        <a:pt x="2627201" y="9033019"/>
                      </a:moveTo>
                      <a:cubicBezTo>
                        <a:pt x="2583202" y="8981874"/>
                        <a:pt x="2511827" y="8945883"/>
                        <a:pt x="2460006" y="8899474"/>
                      </a:cubicBezTo>
                      <a:cubicBezTo>
                        <a:pt x="2392542" y="8838857"/>
                        <a:pt x="2314322" y="8804761"/>
                        <a:pt x="2228281" y="8776347"/>
                      </a:cubicBezTo>
                      <a:cubicBezTo>
                        <a:pt x="1978956" y="8695841"/>
                        <a:pt x="1683677" y="8630489"/>
                        <a:pt x="1497905" y="8436327"/>
                      </a:cubicBezTo>
                      <a:cubicBezTo>
                        <a:pt x="1263246" y="8189127"/>
                        <a:pt x="1296490" y="7830166"/>
                        <a:pt x="1256402" y="7520454"/>
                      </a:cubicBezTo>
                      <a:cubicBezTo>
                        <a:pt x="1225114" y="7275148"/>
                        <a:pt x="1209470" y="7028895"/>
                        <a:pt x="1200671" y="6781694"/>
                      </a:cubicBezTo>
                      <a:cubicBezTo>
                        <a:pt x="1191871" y="6532599"/>
                        <a:pt x="1165472" y="6284451"/>
                        <a:pt x="1154717" y="6035356"/>
                      </a:cubicBezTo>
                      <a:cubicBezTo>
                        <a:pt x="1134184" y="5579787"/>
                        <a:pt x="1154717" y="5122324"/>
                        <a:pt x="1134184" y="4665808"/>
                      </a:cubicBezTo>
                      <a:cubicBezTo>
                        <a:pt x="1124407" y="4440392"/>
                        <a:pt x="1144939" y="4214027"/>
                        <a:pt x="1145917" y="3987664"/>
                      </a:cubicBezTo>
                      <a:cubicBezTo>
                        <a:pt x="1145917" y="3871167"/>
                        <a:pt x="1145917" y="3754670"/>
                        <a:pt x="1155694" y="3638173"/>
                      </a:cubicBezTo>
                      <a:cubicBezTo>
                        <a:pt x="1166450" y="3514099"/>
                        <a:pt x="1191871" y="3390973"/>
                        <a:pt x="1211426" y="3267846"/>
                      </a:cubicBezTo>
                      <a:cubicBezTo>
                        <a:pt x="1239781" y="3085050"/>
                        <a:pt x="1303334" y="2912673"/>
                        <a:pt x="1376665" y="2743136"/>
                      </a:cubicBezTo>
                      <a:cubicBezTo>
                        <a:pt x="1411864" y="2660736"/>
                        <a:pt x="1462706" y="2584966"/>
                        <a:pt x="1506705" y="2506354"/>
                      </a:cubicBezTo>
                      <a:cubicBezTo>
                        <a:pt x="1534082" y="2457103"/>
                        <a:pt x="1561459" y="2414483"/>
                        <a:pt x="1593724" y="2372809"/>
                      </a:cubicBezTo>
                      <a:cubicBezTo>
                        <a:pt x="1639678" y="2322611"/>
                        <a:pt x="1685632" y="2272413"/>
                        <a:pt x="1729631" y="2223163"/>
                      </a:cubicBezTo>
                      <a:cubicBezTo>
                        <a:pt x="1802962" y="2141710"/>
                        <a:pt x="1889003" y="2073516"/>
                        <a:pt x="1954512" y="1984486"/>
                      </a:cubicBezTo>
                      <a:cubicBezTo>
                        <a:pt x="2024910" y="1888826"/>
                        <a:pt x="2100196" y="1798849"/>
                        <a:pt x="2166683" y="1700348"/>
                      </a:cubicBezTo>
                      <a:cubicBezTo>
                        <a:pt x="2274235" y="1538388"/>
                        <a:pt x="2438496" y="1401055"/>
                        <a:pt x="2514760" y="1222995"/>
                      </a:cubicBezTo>
                      <a:cubicBezTo>
                        <a:pt x="2530404" y="1185110"/>
                        <a:pt x="2562669" y="1088502"/>
                        <a:pt x="2497161" y="1075243"/>
                      </a:cubicBezTo>
                      <a:cubicBezTo>
                        <a:pt x="2407208" y="1057247"/>
                        <a:pt x="2343655" y="1153854"/>
                        <a:pt x="2301612" y="1214471"/>
                      </a:cubicBezTo>
                      <a:cubicBezTo>
                        <a:pt x="2284012" y="1240043"/>
                        <a:pt x="2258591" y="1290241"/>
                        <a:pt x="2240014" y="1329073"/>
                      </a:cubicBezTo>
                      <a:cubicBezTo>
                        <a:pt x="2218503" y="1374535"/>
                        <a:pt x="2188193" y="1405791"/>
                        <a:pt x="2155928" y="1444623"/>
                      </a:cubicBezTo>
                      <a:cubicBezTo>
                        <a:pt x="2079663" y="1535547"/>
                        <a:pt x="1993622" y="1619842"/>
                        <a:pt x="1907580" y="1702242"/>
                      </a:cubicBezTo>
                      <a:cubicBezTo>
                        <a:pt x="1828383" y="1778959"/>
                        <a:pt x="1743319" y="1849994"/>
                        <a:pt x="1669011" y="1931447"/>
                      </a:cubicBezTo>
                      <a:cubicBezTo>
                        <a:pt x="1585902" y="2022371"/>
                        <a:pt x="1508660" y="2117084"/>
                        <a:pt x="1422619" y="2205167"/>
                      </a:cubicBezTo>
                      <a:cubicBezTo>
                        <a:pt x="1328755" y="2301774"/>
                        <a:pt x="1242714" y="2397435"/>
                        <a:pt x="1161561" y="2502566"/>
                      </a:cubicBezTo>
                      <a:cubicBezTo>
                        <a:pt x="1070631" y="2619062"/>
                        <a:pt x="957212" y="2781022"/>
                        <a:pt x="834016" y="2846373"/>
                      </a:cubicBezTo>
                      <a:cubicBezTo>
                        <a:pt x="770463" y="2880470"/>
                        <a:pt x="743086" y="2819854"/>
                        <a:pt x="737220" y="2749766"/>
                      </a:cubicBezTo>
                      <a:cubicBezTo>
                        <a:pt x="732331" y="2683467"/>
                        <a:pt x="744064" y="2616221"/>
                        <a:pt x="748953" y="2550869"/>
                      </a:cubicBezTo>
                      <a:cubicBezTo>
                        <a:pt x="754819" y="2462786"/>
                        <a:pt x="751886" y="2373756"/>
                        <a:pt x="752864" y="2286620"/>
                      </a:cubicBezTo>
                      <a:cubicBezTo>
                        <a:pt x="754819" y="2125608"/>
                        <a:pt x="755797" y="1965544"/>
                        <a:pt x="768508" y="1805479"/>
                      </a:cubicBezTo>
                      <a:cubicBezTo>
                        <a:pt x="782196" y="1791272"/>
                        <a:pt x="790996" y="1777065"/>
                        <a:pt x="791973" y="1767594"/>
                      </a:cubicBezTo>
                      <a:cubicBezTo>
                        <a:pt x="796862" y="1677616"/>
                        <a:pt x="802729" y="1586692"/>
                        <a:pt x="808595" y="1496715"/>
                      </a:cubicBezTo>
                      <a:cubicBezTo>
                        <a:pt x="824239" y="1403896"/>
                        <a:pt x="840861" y="1311078"/>
                        <a:pt x="857482" y="1218259"/>
                      </a:cubicBezTo>
                      <a:cubicBezTo>
                        <a:pt x="858460" y="1211629"/>
                        <a:pt x="859438" y="1204999"/>
                        <a:pt x="860416" y="1198369"/>
                      </a:cubicBezTo>
                      <a:cubicBezTo>
                        <a:pt x="875082" y="1148171"/>
                        <a:pt x="890726" y="1098921"/>
                        <a:pt x="904414" y="1049670"/>
                      </a:cubicBezTo>
                      <a:cubicBezTo>
                        <a:pt x="972856" y="809099"/>
                        <a:pt x="1023699" y="564740"/>
                        <a:pt x="1102896" y="326064"/>
                      </a:cubicBezTo>
                      <a:cubicBezTo>
                        <a:pt x="1143962" y="201990"/>
                        <a:pt x="1235870" y="-8273"/>
                        <a:pt x="1011966" y="251"/>
                      </a:cubicBezTo>
                      <a:cubicBezTo>
                        <a:pt x="987522" y="1199"/>
                        <a:pt x="965034" y="4987"/>
                        <a:pt x="943524" y="9723"/>
                      </a:cubicBezTo>
                      <a:cubicBezTo>
                        <a:pt x="895614" y="148951"/>
                        <a:pt x="844772" y="287231"/>
                        <a:pt x="794907" y="425512"/>
                      </a:cubicBezTo>
                      <a:cubicBezTo>
                        <a:pt x="759708" y="525908"/>
                        <a:pt x="724509" y="626303"/>
                        <a:pt x="695177" y="728593"/>
                      </a:cubicBezTo>
                      <a:cubicBezTo>
                        <a:pt x="666822" y="827095"/>
                        <a:pt x="663889" y="921808"/>
                        <a:pt x="663889" y="1023150"/>
                      </a:cubicBezTo>
                      <a:cubicBezTo>
                        <a:pt x="663889" y="1115022"/>
                        <a:pt x="653134" y="1202158"/>
                        <a:pt x="634556" y="1289294"/>
                      </a:cubicBezTo>
                      <a:cubicBezTo>
                        <a:pt x="634556" y="1301606"/>
                        <a:pt x="634556" y="1313919"/>
                        <a:pt x="634556" y="1326232"/>
                      </a:cubicBezTo>
                      <a:cubicBezTo>
                        <a:pt x="619890" y="1592375"/>
                        <a:pt x="570025" y="1858518"/>
                        <a:pt x="524071" y="2121820"/>
                      </a:cubicBezTo>
                      <a:cubicBezTo>
                        <a:pt x="497672" y="2272413"/>
                        <a:pt x="462473" y="2421113"/>
                        <a:pt x="440963" y="2572653"/>
                      </a:cubicBezTo>
                      <a:cubicBezTo>
                        <a:pt x="419453" y="2724194"/>
                        <a:pt x="430208" y="2885206"/>
                        <a:pt x="447807" y="3036747"/>
                      </a:cubicBezTo>
                      <a:cubicBezTo>
                        <a:pt x="464429" y="3173133"/>
                        <a:pt x="473229" y="3306678"/>
                        <a:pt x="471273" y="3442118"/>
                      </a:cubicBezTo>
                      <a:cubicBezTo>
                        <a:pt x="465407" y="3475267"/>
                        <a:pt x="456607" y="3508417"/>
                        <a:pt x="443896" y="3539672"/>
                      </a:cubicBezTo>
                      <a:cubicBezTo>
                        <a:pt x="422386" y="3589869"/>
                        <a:pt x="371543" y="3670376"/>
                        <a:pt x="313856" y="3698789"/>
                      </a:cubicBezTo>
                      <a:cubicBezTo>
                        <a:pt x="286479" y="3670376"/>
                        <a:pt x="255191" y="3643856"/>
                        <a:pt x="228792" y="3615442"/>
                      </a:cubicBezTo>
                      <a:cubicBezTo>
                        <a:pt x="186749" y="3569033"/>
                        <a:pt x="134929" y="3533042"/>
                        <a:pt x="94841" y="3485685"/>
                      </a:cubicBezTo>
                      <a:cubicBezTo>
                        <a:pt x="88975" y="3479056"/>
                        <a:pt x="83108" y="3471478"/>
                        <a:pt x="78220" y="3462955"/>
                      </a:cubicBezTo>
                      <a:cubicBezTo>
                        <a:pt x="70398" y="3447800"/>
                        <a:pt x="62576" y="3432646"/>
                        <a:pt x="54754" y="3418439"/>
                      </a:cubicBezTo>
                      <a:cubicBezTo>
                        <a:pt x="32266" y="3367294"/>
                        <a:pt x="19555" y="3308572"/>
                        <a:pt x="4889" y="3258374"/>
                      </a:cubicBezTo>
                      <a:cubicBezTo>
                        <a:pt x="4889" y="3251744"/>
                        <a:pt x="1955" y="3245115"/>
                        <a:pt x="0" y="3239432"/>
                      </a:cubicBezTo>
                      <a:lnTo>
                        <a:pt x="0" y="9452597"/>
                      </a:lnTo>
                      <a:cubicBezTo>
                        <a:pt x="101685" y="9431760"/>
                        <a:pt x="200438" y="9395769"/>
                        <a:pt x="277680" y="9332312"/>
                      </a:cubicBezTo>
                      <a:cubicBezTo>
                        <a:pt x="317767" y="9300109"/>
                        <a:pt x="373499" y="9256541"/>
                        <a:pt x="423364" y="9207291"/>
                      </a:cubicBezTo>
                      <a:cubicBezTo>
                        <a:pt x="444874" y="9220550"/>
                        <a:pt x="464429" y="9236651"/>
                        <a:pt x="483984" y="9251805"/>
                      </a:cubicBezTo>
                      <a:cubicBezTo>
                        <a:pt x="544604" y="9298215"/>
                        <a:pt x="612068" y="9334206"/>
                        <a:pt x="683444" y="9363566"/>
                      </a:cubicBezTo>
                      <a:cubicBezTo>
                        <a:pt x="762641" y="9395769"/>
                        <a:pt x="855527" y="9383456"/>
                        <a:pt x="938635" y="9374932"/>
                      </a:cubicBezTo>
                      <a:cubicBezTo>
                        <a:pt x="1040321" y="9364514"/>
                        <a:pt x="1137117" y="9336100"/>
                        <a:pt x="1234892" y="9306739"/>
                      </a:cubicBezTo>
                      <a:cubicBezTo>
                        <a:pt x="1423597" y="9249911"/>
                        <a:pt x="1598613" y="9140991"/>
                        <a:pt x="1800028" y="9137203"/>
                      </a:cubicBezTo>
                      <a:cubicBezTo>
                        <a:pt x="2004377" y="9134361"/>
                        <a:pt x="2205793" y="9167511"/>
                        <a:pt x="2410141" y="9165617"/>
                      </a:cubicBezTo>
                      <a:cubicBezTo>
                        <a:pt x="2460984" y="9165617"/>
                        <a:pt x="2536270" y="9187400"/>
                        <a:pt x="2581247" y="9157092"/>
                      </a:cubicBezTo>
                      <a:cubicBezTo>
                        <a:pt x="2615468" y="9133414"/>
                        <a:pt x="2664355" y="9074692"/>
                        <a:pt x="2627201" y="9033019"/>
                      </a:cubicBezTo>
                      <a:close/>
                    </a:path>
                  </a:pathLst>
                </a:custGeom>
                <a:solidFill>
                  <a:srgbClr val="884E3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8" name="Freeform: Shape 387">
                  <a:extLst>
                    <a:ext uri="{FF2B5EF4-FFF2-40B4-BE49-F238E27FC236}">
                      <a16:creationId xmlns:a16="http://schemas.microsoft.com/office/drawing/2014/main" id="{490F1A88-9148-A4AF-81CF-A90E1DA455F5}"/>
                    </a:ext>
                  </a:extLst>
                </p:cNvPr>
                <p:cNvSpPr/>
                <p:nvPr/>
              </p:nvSpPr>
              <p:spPr>
                <a:xfrm>
                  <a:off x="-202407" y="-2564288"/>
                  <a:ext cx="2640509" cy="9452596"/>
                </a:xfrm>
                <a:custGeom>
                  <a:avLst/>
                  <a:gdLst>
                    <a:gd name="connsiteX0" fmla="*/ 2627201 w 2640509"/>
                    <a:gd name="connsiteY0" fmla="*/ 9033019 h 9452596"/>
                    <a:gd name="connsiteX1" fmla="*/ 2460006 w 2640509"/>
                    <a:gd name="connsiteY1" fmla="*/ 8899474 h 9452596"/>
                    <a:gd name="connsiteX2" fmla="*/ 2228281 w 2640509"/>
                    <a:gd name="connsiteY2" fmla="*/ 8776347 h 9452596"/>
                    <a:gd name="connsiteX3" fmla="*/ 1497905 w 2640509"/>
                    <a:gd name="connsiteY3" fmla="*/ 8436327 h 9452596"/>
                    <a:gd name="connsiteX4" fmla="*/ 1256402 w 2640509"/>
                    <a:gd name="connsiteY4" fmla="*/ 7520454 h 9452596"/>
                    <a:gd name="connsiteX5" fmla="*/ 1200671 w 2640509"/>
                    <a:gd name="connsiteY5" fmla="*/ 6781694 h 9452596"/>
                    <a:gd name="connsiteX6" fmla="*/ 1154717 w 2640509"/>
                    <a:gd name="connsiteY6" fmla="*/ 6035356 h 9452596"/>
                    <a:gd name="connsiteX7" fmla="*/ 1134184 w 2640509"/>
                    <a:gd name="connsiteY7" fmla="*/ 4665808 h 9452596"/>
                    <a:gd name="connsiteX8" fmla="*/ 1145917 w 2640509"/>
                    <a:gd name="connsiteY8" fmla="*/ 3987664 h 9452596"/>
                    <a:gd name="connsiteX9" fmla="*/ 1155694 w 2640509"/>
                    <a:gd name="connsiteY9" fmla="*/ 3638173 h 9452596"/>
                    <a:gd name="connsiteX10" fmla="*/ 1211426 w 2640509"/>
                    <a:gd name="connsiteY10" fmla="*/ 3267846 h 9452596"/>
                    <a:gd name="connsiteX11" fmla="*/ 1376665 w 2640509"/>
                    <a:gd name="connsiteY11" fmla="*/ 2743136 h 9452596"/>
                    <a:gd name="connsiteX12" fmla="*/ 1506705 w 2640509"/>
                    <a:gd name="connsiteY12" fmla="*/ 2506354 h 9452596"/>
                    <a:gd name="connsiteX13" fmla="*/ 1593724 w 2640509"/>
                    <a:gd name="connsiteY13" fmla="*/ 2372809 h 9452596"/>
                    <a:gd name="connsiteX14" fmla="*/ 1729631 w 2640509"/>
                    <a:gd name="connsiteY14" fmla="*/ 2223163 h 9452596"/>
                    <a:gd name="connsiteX15" fmla="*/ 1954512 w 2640509"/>
                    <a:gd name="connsiteY15" fmla="*/ 1984486 h 9452596"/>
                    <a:gd name="connsiteX16" fmla="*/ 2166683 w 2640509"/>
                    <a:gd name="connsiteY16" fmla="*/ 1700348 h 9452596"/>
                    <a:gd name="connsiteX17" fmla="*/ 2514760 w 2640509"/>
                    <a:gd name="connsiteY17" fmla="*/ 1222995 h 9452596"/>
                    <a:gd name="connsiteX18" fmla="*/ 2497161 w 2640509"/>
                    <a:gd name="connsiteY18" fmla="*/ 1075243 h 9452596"/>
                    <a:gd name="connsiteX19" fmla="*/ 2301612 w 2640509"/>
                    <a:gd name="connsiteY19" fmla="*/ 1214471 h 9452596"/>
                    <a:gd name="connsiteX20" fmla="*/ 2240014 w 2640509"/>
                    <a:gd name="connsiteY20" fmla="*/ 1329073 h 9452596"/>
                    <a:gd name="connsiteX21" fmla="*/ 2155928 w 2640509"/>
                    <a:gd name="connsiteY21" fmla="*/ 1444623 h 9452596"/>
                    <a:gd name="connsiteX22" fmla="*/ 1907580 w 2640509"/>
                    <a:gd name="connsiteY22" fmla="*/ 1702242 h 9452596"/>
                    <a:gd name="connsiteX23" fmla="*/ 1681721 w 2640509"/>
                    <a:gd name="connsiteY23" fmla="*/ 1919134 h 9452596"/>
                    <a:gd name="connsiteX24" fmla="*/ 988500 w 2640509"/>
                    <a:gd name="connsiteY24" fmla="*/ 3074631 h 9452596"/>
                    <a:gd name="connsiteX25" fmla="*/ 897570 w 2640509"/>
                    <a:gd name="connsiteY25" fmla="*/ 3480950 h 9452596"/>
                    <a:gd name="connsiteX26" fmla="*/ 881926 w 2640509"/>
                    <a:gd name="connsiteY26" fmla="*/ 3932730 h 9452596"/>
                    <a:gd name="connsiteX27" fmla="*/ 797840 w 2640509"/>
                    <a:gd name="connsiteY27" fmla="*/ 4325789 h 9452596"/>
                    <a:gd name="connsiteX28" fmla="*/ 687355 w 2640509"/>
                    <a:gd name="connsiteY28" fmla="*/ 4717900 h 9452596"/>
                    <a:gd name="connsiteX29" fmla="*/ 668778 w 2640509"/>
                    <a:gd name="connsiteY29" fmla="*/ 4717900 h 9452596"/>
                    <a:gd name="connsiteX30" fmla="*/ 763619 w 2640509"/>
                    <a:gd name="connsiteY30" fmla="*/ 4168565 h 9452596"/>
                    <a:gd name="connsiteX31" fmla="*/ 776329 w 2640509"/>
                    <a:gd name="connsiteY31" fmla="*/ 3840859 h 9452596"/>
                    <a:gd name="connsiteX32" fmla="*/ 777307 w 2640509"/>
                    <a:gd name="connsiteY32" fmla="*/ 3518835 h 9452596"/>
                    <a:gd name="connsiteX33" fmla="*/ 858460 w 2640509"/>
                    <a:gd name="connsiteY33" fmla="*/ 2915514 h 9452596"/>
                    <a:gd name="connsiteX34" fmla="*/ 904414 w 2640509"/>
                    <a:gd name="connsiteY34" fmla="*/ 2799964 h 9452596"/>
                    <a:gd name="connsiteX35" fmla="*/ 834994 w 2640509"/>
                    <a:gd name="connsiteY35" fmla="*/ 2847321 h 9452596"/>
                    <a:gd name="connsiteX36" fmla="*/ 738197 w 2640509"/>
                    <a:gd name="connsiteY36" fmla="*/ 2750714 h 9452596"/>
                    <a:gd name="connsiteX37" fmla="*/ 749930 w 2640509"/>
                    <a:gd name="connsiteY37" fmla="*/ 2551816 h 9452596"/>
                    <a:gd name="connsiteX38" fmla="*/ 753841 w 2640509"/>
                    <a:gd name="connsiteY38" fmla="*/ 2287567 h 9452596"/>
                    <a:gd name="connsiteX39" fmla="*/ 769485 w 2640509"/>
                    <a:gd name="connsiteY39" fmla="*/ 1806426 h 9452596"/>
                    <a:gd name="connsiteX40" fmla="*/ 791973 w 2640509"/>
                    <a:gd name="connsiteY40" fmla="*/ 1767594 h 9452596"/>
                    <a:gd name="connsiteX41" fmla="*/ 808595 w 2640509"/>
                    <a:gd name="connsiteY41" fmla="*/ 1496715 h 9452596"/>
                    <a:gd name="connsiteX42" fmla="*/ 857482 w 2640509"/>
                    <a:gd name="connsiteY42" fmla="*/ 1218259 h 9452596"/>
                    <a:gd name="connsiteX43" fmla="*/ 860416 w 2640509"/>
                    <a:gd name="connsiteY43" fmla="*/ 1198369 h 9452596"/>
                    <a:gd name="connsiteX44" fmla="*/ 904414 w 2640509"/>
                    <a:gd name="connsiteY44" fmla="*/ 1049670 h 9452596"/>
                    <a:gd name="connsiteX45" fmla="*/ 1102896 w 2640509"/>
                    <a:gd name="connsiteY45" fmla="*/ 326064 h 9452596"/>
                    <a:gd name="connsiteX46" fmla="*/ 1011966 w 2640509"/>
                    <a:gd name="connsiteY46" fmla="*/ 251 h 9452596"/>
                    <a:gd name="connsiteX47" fmla="*/ 943524 w 2640509"/>
                    <a:gd name="connsiteY47" fmla="*/ 9723 h 9452596"/>
                    <a:gd name="connsiteX48" fmla="*/ 794907 w 2640509"/>
                    <a:gd name="connsiteY48" fmla="*/ 425512 h 9452596"/>
                    <a:gd name="connsiteX49" fmla="*/ 695177 w 2640509"/>
                    <a:gd name="connsiteY49" fmla="*/ 728593 h 9452596"/>
                    <a:gd name="connsiteX50" fmla="*/ 663889 w 2640509"/>
                    <a:gd name="connsiteY50" fmla="*/ 1023150 h 9452596"/>
                    <a:gd name="connsiteX51" fmla="*/ 634556 w 2640509"/>
                    <a:gd name="connsiteY51" fmla="*/ 1289294 h 9452596"/>
                    <a:gd name="connsiteX52" fmla="*/ 634556 w 2640509"/>
                    <a:gd name="connsiteY52" fmla="*/ 1326232 h 9452596"/>
                    <a:gd name="connsiteX53" fmla="*/ 617935 w 2640509"/>
                    <a:gd name="connsiteY53" fmla="*/ 1519446 h 9452596"/>
                    <a:gd name="connsiteX54" fmla="*/ 617935 w 2640509"/>
                    <a:gd name="connsiteY54" fmla="*/ 1520393 h 9452596"/>
                    <a:gd name="connsiteX55" fmla="*/ 606202 w 2640509"/>
                    <a:gd name="connsiteY55" fmla="*/ 1885038 h 9452596"/>
                    <a:gd name="connsiteX56" fmla="*/ 561226 w 2640509"/>
                    <a:gd name="connsiteY56" fmla="*/ 2323558 h 9452596"/>
                    <a:gd name="connsiteX57" fmla="*/ 552426 w 2640509"/>
                    <a:gd name="connsiteY57" fmla="*/ 2758290 h 9452596"/>
                    <a:gd name="connsiteX58" fmla="*/ 599358 w 2640509"/>
                    <a:gd name="connsiteY58" fmla="*/ 3184498 h 9452596"/>
                    <a:gd name="connsiteX59" fmla="*/ 323634 w 2640509"/>
                    <a:gd name="connsiteY59" fmla="*/ 4585302 h 9452596"/>
                    <a:gd name="connsiteX60" fmla="*/ 323634 w 2640509"/>
                    <a:gd name="connsiteY60" fmla="*/ 4639288 h 9452596"/>
                    <a:gd name="connsiteX61" fmla="*/ 304079 w 2640509"/>
                    <a:gd name="connsiteY61" fmla="*/ 4639288 h 9452596"/>
                    <a:gd name="connsiteX62" fmla="*/ 304079 w 2640509"/>
                    <a:gd name="connsiteY62" fmla="*/ 4624134 h 9452596"/>
                    <a:gd name="connsiteX63" fmla="*/ 304079 w 2640509"/>
                    <a:gd name="connsiteY63" fmla="*/ 4576778 h 9452596"/>
                    <a:gd name="connsiteX64" fmla="*/ 328522 w 2640509"/>
                    <a:gd name="connsiteY64" fmla="*/ 3963038 h 9452596"/>
                    <a:gd name="connsiteX65" fmla="*/ 329500 w 2640509"/>
                    <a:gd name="connsiteY65" fmla="*/ 3689318 h 9452596"/>
                    <a:gd name="connsiteX66" fmla="*/ 314834 w 2640509"/>
                    <a:gd name="connsiteY66" fmla="*/ 3697842 h 9452596"/>
                    <a:gd name="connsiteX67" fmla="*/ 229770 w 2640509"/>
                    <a:gd name="connsiteY67" fmla="*/ 3614495 h 9452596"/>
                    <a:gd name="connsiteX68" fmla="*/ 95819 w 2640509"/>
                    <a:gd name="connsiteY68" fmla="*/ 3484738 h 9452596"/>
                    <a:gd name="connsiteX69" fmla="*/ 79197 w 2640509"/>
                    <a:gd name="connsiteY69" fmla="*/ 3462007 h 9452596"/>
                    <a:gd name="connsiteX70" fmla="*/ 55731 w 2640509"/>
                    <a:gd name="connsiteY70" fmla="*/ 3417492 h 9452596"/>
                    <a:gd name="connsiteX71" fmla="*/ 5866 w 2640509"/>
                    <a:gd name="connsiteY71" fmla="*/ 3257427 h 9452596"/>
                    <a:gd name="connsiteX72" fmla="*/ 0 w 2640509"/>
                    <a:gd name="connsiteY72" fmla="*/ 3239432 h 9452596"/>
                    <a:gd name="connsiteX73" fmla="*/ 0 w 2640509"/>
                    <a:gd name="connsiteY73" fmla="*/ 5472762 h 9452596"/>
                    <a:gd name="connsiteX74" fmla="*/ 122218 w 2640509"/>
                    <a:gd name="connsiteY74" fmla="*/ 5345846 h 9452596"/>
                    <a:gd name="connsiteX75" fmla="*/ 533849 w 2640509"/>
                    <a:gd name="connsiteY75" fmla="*/ 5016246 h 9452596"/>
                    <a:gd name="connsiteX76" fmla="*/ 546559 w 2640509"/>
                    <a:gd name="connsiteY76" fmla="*/ 5028558 h 9452596"/>
                    <a:gd name="connsiteX77" fmla="*/ 141773 w 2640509"/>
                    <a:gd name="connsiteY77" fmla="*/ 5612937 h 9452596"/>
                    <a:gd name="connsiteX78" fmla="*/ 40088 w 2640509"/>
                    <a:gd name="connsiteY78" fmla="*/ 5977581 h 9452596"/>
                    <a:gd name="connsiteX79" fmla="*/ 51820 w 2640509"/>
                    <a:gd name="connsiteY79" fmla="*/ 6289187 h 9452596"/>
                    <a:gd name="connsiteX80" fmla="*/ 166217 w 2640509"/>
                    <a:gd name="connsiteY80" fmla="*/ 5912230 h 9452596"/>
                    <a:gd name="connsiteX81" fmla="*/ 184794 w 2640509"/>
                    <a:gd name="connsiteY81" fmla="*/ 5915071 h 9452596"/>
                    <a:gd name="connsiteX82" fmla="*/ 172083 w 2640509"/>
                    <a:gd name="connsiteY82" fmla="*/ 6518392 h 9452596"/>
                    <a:gd name="connsiteX83" fmla="*/ 181861 w 2640509"/>
                    <a:gd name="connsiteY83" fmla="*/ 6829997 h 9452596"/>
                    <a:gd name="connsiteX84" fmla="*/ 259102 w 2640509"/>
                    <a:gd name="connsiteY84" fmla="*/ 7130237 h 9452596"/>
                    <a:gd name="connsiteX85" fmla="*/ 388165 w 2640509"/>
                    <a:gd name="connsiteY85" fmla="*/ 8357716 h 9452596"/>
                    <a:gd name="connsiteX86" fmla="*/ 369588 w 2640509"/>
                    <a:gd name="connsiteY86" fmla="*/ 8360558 h 9452596"/>
                    <a:gd name="connsiteX87" fmla="*/ 236614 w 2640509"/>
                    <a:gd name="connsiteY87" fmla="*/ 7726928 h 9452596"/>
                    <a:gd name="connsiteX88" fmla="*/ 228792 w 2640509"/>
                    <a:gd name="connsiteY88" fmla="*/ 8490314 h 9452596"/>
                    <a:gd name="connsiteX89" fmla="*/ 215104 w 2640509"/>
                    <a:gd name="connsiteY89" fmla="*/ 8495997 h 9452596"/>
                    <a:gd name="connsiteX90" fmla="*/ 0 w 2640509"/>
                    <a:gd name="connsiteY90" fmla="*/ 8453376 h 9452596"/>
                    <a:gd name="connsiteX91" fmla="*/ 0 w 2640509"/>
                    <a:gd name="connsiteY91" fmla="*/ 8513045 h 9452596"/>
                    <a:gd name="connsiteX92" fmla="*/ 141773 w 2640509"/>
                    <a:gd name="connsiteY92" fmla="*/ 8595445 h 9452596"/>
                    <a:gd name="connsiteX93" fmla="*/ 299190 w 2640509"/>
                    <a:gd name="connsiteY93" fmla="*/ 9053856 h 9452596"/>
                    <a:gd name="connsiteX94" fmla="*/ 281591 w 2640509"/>
                    <a:gd name="connsiteY94" fmla="*/ 9055749 h 9452596"/>
                    <a:gd name="connsiteX95" fmla="*/ 0 w 2640509"/>
                    <a:gd name="connsiteY95" fmla="*/ 8872954 h 9452596"/>
                    <a:gd name="connsiteX96" fmla="*/ 0 w 2640509"/>
                    <a:gd name="connsiteY96" fmla="*/ 8905156 h 9452596"/>
                    <a:gd name="connsiteX97" fmla="*/ 197504 w 2640509"/>
                    <a:gd name="connsiteY97" fmla="*/ 9125838 h 9452596"/>
                    <a:gd name="connsiteX98" fmla="*/ 180883 w 2640509"/>
                    <a:gd name="connsiteY98" fmla="*/ 9132467 h 9452596"/>
                    <a:gd name="connsiteX99" fmla="*/ 0 w 2640509"/>
                    <a:gd name="connsiteY99" fmla="*/ 8970508 h 9452596"/>
                    <a:gd name="connsiteX100" fmla="*/ 0 w 2640509"/>
                    <a:gd name="connsiteY100" fmla="*/ 9452597 h 9452596"/>
                    <a:gd name="connsiteX101" fmla="*/ 277680 w 2640509"/>
                    <a:gd name="connsiteY101" fmla="*/ 9332312 h 9452596"/>
                    <a:gd name="connsiteX102" fmla="*/ 423364 w 2640509"/>
                    <a:gd name="connsiteY102" fmla="*/ 9207291 h 9452596"/>
                    <a:gd name="connsiteX103" fmla="*/ 483984 w 2640509"/>
                    <a:gd name="connsiteY103" fmla="*/ 9251805 h 9452596"/>
                    <a:gd name="connsiteX104" fmla="*/ 683444 w 2640509"/>
                    <a:gd name="connsiteY104" fmla="*/ 9363566 h 9452596"/>
                    <a:gd name="connsiteX105" fmla="*/ 938635 w 2640509"/>
                    <a:gd name="connsiteY105" fmla="*/ 9374932 h 9452596"/>
                    <a:gd name="connsiteX106" fmla="*/ 1234892 w 2640509"/>
                    <a:gd name="connsiteY106" fmla="*/ 9306739 h 9452596"/>
                    <a:gd name="connsiteX107" fmla="*/ 1800028 w 2640509"/>
                    <a:gd name="connsiteY107" fmla="*/ 9137203 h 9452596"/>
                    <a:gd name="connsiteX108" fmla="*/ 2410141 w 2640509"/>
                    <a:gd name="connsiteY108" fmla="*/ 9165617 h 9452596"/>
                    <a:gd name="connsiteX109" fmla="*/ 2581247 w 2640509"/>
                    <a:gd name="connsiteY109" fmla="*/ 9157092 h 9452596"/>
                    <a:gd name="connsiteX110" fmla="*/ 2627201 w 2640509"/>
                    <a:gd name="connsiteY110" fmla="*/ 9033019 h 9452596"/>
                    <a:gd name="connsiteX111" fmla="*/ 1472484 w 2640509"/>
                    <a:gd name="connsiteY111" fmla="*/ 9057644 h 9452596"/>
                    <a:gd name="connsiteX112" fmla="*/ 1177205 w 2640509"/>
                    <a:gd name="connsiteY112" fmla="*/ 9104053 h 9452596"/>
                    <a:gd name="connsiteX113" fmla="*/ 833039 w 2640509"/>
                    <a:gd name="connsiteY113" fmla="*/ 9257488 h 9452596"/>
                    <a:gd name="connsiteX114" fmla="*/ 817395 w 2640509"/>
                    <a:gd name="connsiteY114" fmla="*/ 9253700 h 9452596"/>
                    <a:gd name="connsiteX115" fmla="*/ 946457 w 2640509"/>
                    <a:gd name="connsiteY115" fmla="*/ 8858747 h 9452596"/>
                    <a:gd name="connsiteX116" fmla="*/ 681488 w 2640509"/>
                    <a:gd name="connsiteY116" fmla="*/ 9153304 h 9452596"/>
                    <a:gd name="connsiteX117" fmla="*/ 663889 w 2640509"/>
                    <a:gd name="connsiteY117" fmla="*/ 9146674 h 9452596"/>
                    <a:gd name="connsiteX118" fmla="*/ 716687 w 2640509"/>
                    <a:gd name="connsiteY118" fmla="*/ 8920310 h 9452596"/>
                    <a:gd name="connsiteX119" fmla="*/ 665844 w 2640509"/>
                    <a:gd name="connsiteY119" fmla="*/ 8693000 h 9452596"/>
                    <a:gd name="connsiteX120" fmla="*/ 598380 w 2640509"/>
                    <a:gd name="connsiteY120" fmla="*/ 8531040 h 9452596"/>
                    <a:gd name="connsiteX121" fmla="*/ 571981 w 2640509"/>
                    <a:gd name="connsiteY121" fmla="*/ 8353928 h 9452596"/>
                    <a:gd name="connsiteX122" fmla="*/ 561226 w 2640509"/>
                    <a:gd name="connsiteY122" fmla="*/ 8105780 h 9452596"/>
                    <a:gd name="connsiteX123" fmla="*/ 558292 w 2640509"/>
                    <a:gd name="connsiteY123" fmla="*/ 8100097 h 9452596"/>
                    <a:gd name="connsiteX124" fmla="*/ 501583 w 2640509"/>
                    <a:gd name="connsiteY124" fmla="*/ 7387856 h 9452596"/>
                    <a:gd name="connsiteX125" fmla="*/ 443896 w 2640509"/>
                    <a:gd name="connsiteY125" fmla="*/ 6779799 h 9452596"/>
                    <a:gd name="connsiteX126" fmla="*/ 461496 w 2640509"/>
                    <a:gd name="connsiteY126" fmla="*/ 6777905 h 9452596"/>
                    <a:gd name="connsiteX127" fmla="*/ 734286 w 2640509"/>
                    <a:gd name="connsiteY127" fmla="*/ 7412481 h 9452596"/>
                    <a:gd name="connsiteX128" fmla="*/ 841838 w 2640509"/>
                    <a:gd name="connsiteY128" fmla="*/ 7673889 h 9452596"/>
                    <a:gd name="connsiteX129" fmla="*/ 855527 w 2640509"/>
                    <a:gd name="connsiteY129" fmla="*/ 7940032 h 9452596"/>
                    <a:gd name="connsiteX130" fmla="*/ 948413 w 2640509"/>
                    <a:gd name="connsiteY130" fmla="*/ 8508309 h 9452596"/>
                    <a:gd name="connsiteX131" fmla="*/ 1389376 w 2640509"/>
                    <a:gd name="connsiteY131" fmla="*/ 8773505 h 9452596"/>
                    <a:gd name="connsiteX132" fmla="*/ 1533104 w 2640509"/>
                    <a:gd name="connsiteY132" fmla="*/ 8911786 h 9452596"/>
                    <a:gd name="connsiteX133" fmla="*/ 1472484 w 2640509"/>
                    <a:gd name="connsiteY133" fmla="*/ 9057644 h 94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2640509" h="9452596">
                      <a:moveTo>
                        <a:pt x="2627201" y="9033019"/>
                      </a:moveTo>
                      <a:cubicBezTo>
                        <a:pt x="2583202" y="8981874"/>
                        <a:pt x="2511827" y="8945883"/>
                        <a:pt x="2460006" y="8899474"/>
                      </a:cubicBezTo>
                      <a:cubicBezTo>
                        <a:pt x="2392542" y="8838857"/>
                        <a:pt x="2314322" y="8804761"/>
                        <a:pt x="2228281" y="8776347"/>
                      </a:cubicBezTo>
                      <a:cubicBezTo>
                        <a:pt x="1978956" y="8695841"/>
                        <a:pt x="1683677" y="8630489"/>
                        <a:pt x="1497905" y="8436327"/>
                      </a:cubicBezTo>
                      <a:cubicBezTo>
                        <a:pt x="1263246" y="8189127"/>
                        <a:pt x="1296490" y="7830166"/>
                        <a:pt x="1256402" y="7520454"/>
                      </a:cubicBezTo>
                      <a:cubicBezTo>
                        <a:pt x="1225114" y="7275148"/>
                        <a:pt x="1209470" y="7028895"/>
                        <a:pt x="1200671" y="6781694"/>
                      </a:cubicBezTo>
                      <a:cubicBezTo>
                        <a:pt x="1191871" y="6532599"/>
                        <a:pt x="1165472" y="6284451"/>
                        <a:pt x="1154717" y="6035356"/>
                      </a:cubicBezTo>
                      <a:cubicBezTo>
                        <a:pt x="1134184" y="5579787"/>
                        <a:pt x="1154717" y="5122324"/>
                        <a:pt x="1134184" y="4665808"/>
                      </a:cubicBezTo>
                      <a:cubicBezTo>
                        <a:pt x="1124407" y="4440392"/>
                        <a:pt x="1144939" y="4214027"/>
                        <a:pt x="1145917" y="3987664"/>
                      </a:cubicBezTo>
                      <a:cubicBezTo>
                        <a:pt x="1145917" y="3871167"/>
                        <a:pt x="1145917" y="3754670"/>
                        <a:pt x="1155694" y="3638173"/>
                      </a:cubicBezTo>
                      <a:cubicBezTo>
                        <a:pt x="1166450" y="3514099"/>
                        <a:pt x="1191871" y="3390973"/>
                        <a:pt x="1211426" y="3267846"/>
                      </a:cubicBezTo>
                      <a:cubicBezTo>
                        <a:pt x="1239781" y="3085050"/>
                        <a:pt x="1303334" y="2912673"/>
                        <a:pt x="1376665" y="2743136"/>
                      </a:cubicBezTo>
                      <a:cubicBezTo>
                        <a:pt x="1411864" y="2660736"/>
                        <a:pt x="1462706" y="2584966"/>
                        <a:pt x="1506705" y="2506354"/>
                      </a:cubicBezTo>
                      <a:cubicBezTo>
                        <a:pt x="1534082" y="2457103"/>
                        <a:pt x="1561459" y="2414483"/>
                        <a:pt x="1593724" y="2372809"/>
                      </a:cubicBezTo>
                      <a:cubicBezTo>
                        <a:pt x="1639678" y="2322611"/>
                        <a:pt x="1685632" y="2272413"/>
                        <a:pt x="1729631" y="2223163"/>
                      </a:cubicBezTo>
                      <a:cubicBezTo>
                        <a:pt x="1802962" y="2141710"/>
                        <a:pt x="1889003" y="2073516"/>
                        <a:pt x="1954512" y="1984486"/>
                      </a:cubicBezTo>
                      <a:cubicBezTo>
                        <a:pt x="2024910" y="1888826"/>
                        <a:pt x="2100196" y="1798849"/>
                        <a:pt x="2166683" y="1700348"/>
                      </a:cubicBezTo>
                      <a:cubicBezTo>
                        <a:pt x="2274235" y="1538388"/>
                        <a:pt x="2438496" y="1401055"/>
                        <a:pt x="2514760" y="1222995"/>
                      </a:cubicBezTo>
                      <a:cubicBezTo>
                        <a:pt x="2530404" y="1185110"/>
                        <a:pt x="2562669" y="1088502"/>
                        <a:pt x="2497161" y="1075243"/>
                      </a:cubicBezTo>
                      <a:cubicBezTo>
                        <a:pt x="2407208" y="1057247"/>
                        <a:pt x="2343655" y="1153854"/>
                        <a:pt x="2301612" y="1214471"/>
                      </a:cubicBezTo>
                      <a:cubicBezTo>
                        <a:pt x="2284012" y="1240043"/>
                        <a:pt x="2258591" y="1290241"/>
                        <a:pt x="2240014" y="1329073"/>
                      </a:cubicBezTo>
                      <a:cubicBezTo>
                        <a:pt x="2218503" y="1374535"/>
                        <a:pt x="2188193" y="1405791"/>
                        <a:pt x="2155928" y="1444623"/>
                      </a:cubicBezTo>
                      <a:cubicBezTo>
                        <a:pt x="2079663" y="1535547"/>
                        <a:pt x="1993622" y="1619842"/>
                        <a:pt x="1907580" y="1702242"/>
                      </a:cubicBezTo>
                      <a:cubicBezTo>
                        <a:pt x="1832294" y="1775171"/>
                        <a:pt x="1753097" y="1842417"/>
                        <a:pt x="1681721" y="1919134"/>
                      </a:cubicBezTo>
                      <a:cubicBezTo>
                        <a:pt x="1413819" y="2282832"/>
                        <a:pt x="1134184" y="2647477"/>
                        <a:pt x="988500" y="3074631"/>
                      </a:cubicBezTo>
                      <a:cubicBezTo>
                        <a:pt x="943524" y="3206282"/>
                        <a:pt x="908325" y="3342669"/>
                        <a:pt x="897570" y="3480950"/>
                      </a:cubicBezTo>
                      <a:cubicBezTo>
                        <a:pt x="885837" y="3631543"/>
                        <a:pt x="894637" y="3782137"/>
                        <a:pt x="881926" y="3932730"/>
                      </a:cubicBezTo>
                      <a:cubicBezTo>
                        <a:pt x="871171" y="4068170"/>
                        <a:pt x="841838" y="4196979"/>
                        <a:pt x="797840" y="4325789"/>
                      </a:cubicBezTo>
                      <a:cubicBezTo>
                        <a:pt x="753841" y="4454598"/>
                        <a:pt x="705932" y="4583408"/>
                        <a:pt x="687355" y="4717900"/>
                      </a:cubicBezTo>
                      <a:cubicBezTo>
                        <a:pt x="686377" y="4726424"/>
                        <a:pt x="669755" y="4726424"/>
                        <a:pt x="668778" y="4717900"/>
                      </a:cubicBezTo>
                      <a:cubicBezTo>
                        <a:pt x="641401" y="4527527"/>
                        <a:pt x="736242" y="4353255"/>
                        <a:pt x="763619" y="4168565"/>
                      </a:cubicBezTo>
                      <a:cubicBezTo>
                        <a:pt x="779263" y="4061540"/>
                        <a:pt x="775352" y="3949779"/>
                        <a:pt x="776329" y="3840859"/>
                      </a:cubicBezTo>
                      <a:cubicBezTo>
                        <a:pt x="777307" y="3733833"/>
                        <a:pt x="776329" y="3625860"/>
                        <a:pt x="777307" y="3518835"/>
                      </a:cubicBezTo>
                      <a:cubicBezTo>
                        <a:pt x="779263" y="3316149"/>
                        <a:pt x="790018" y="3109675"/>
                        <a:pt x="858460" y="2915514"/>
                      </a:cubicBezTo>
                      <a:cubicBezTo>
                        <a:pt x="872148" y="2876682"/>
                        <a:pt x="887792" y="2837849"/>
                        <a:pt x="904414" y="2799964"/>
                      </a:cubicBezTo>
                      <a:cubicBezTo>
                        <a:pt x="881926" y="2817960"/>
                        <a:pt x="858460" y="2834061"/>
                        <a:pt x="834994" y="2847321"/>
                      </a:cubicBezTo>
                      <a:cubicBezTo>
                        <a:pt x="771441" y="2881417"/>
                        <a:pt x="744064" y="2820801"/>
                        <a:pt x="738197" y="2750714"/>
                      </a:cubicBezTo>
                      <a:cubicBezTo>
                        <a:pt x="733309" y="2684415"/>
                        <a:pt x="745042" y="2617168"/>
                        <a:pt x="749930" y="2551816"/>
                      </a:cubicBezTo>
                      <a:cubicBezTo>
                        <a:pt x="755797" y="2463733"/>
                        <a:pt x="752864" y="2374703"/>
                        <a:pt x="753841" y="2287567"/>
                      </a:cubicBezTo>
                      <a:cubicBezTo>
                        <a:pt x="755797" y="2126556"/>
                        <a:pt x="756775" y="1966491"/>
                        <a:pt x="769485" y="1806426"/>
                      </a:cubicBezTo>
                      <a:cubicBezTo>
                        <a:pt x="782196" y="1791272"/>
                        <a:pt x="790996" y="1777065"/>
                        <a:pt x="791973" y="1767594"/>
                      </a:cubicBezTo>
                      <a:cubicBezTo>
                        <a:pt x="796862" y="1677616"/>
                        <a:pt x="802729" y="1586692"/>
                        <a:pt x="808595" y="1496715"/>
                      </a:cubicBezTo>
                      <a:cubicBezTo>
                        <a:pt x="824239" y="1403896"/>
                        <a:pt x="840861" y="1311078"/>
                        <a:pt x="857482" y="1218259"/>
                      </a:cubicBezTo>
                      <a:cubicBezTo>
                        <a:pt x="858460" y="1211629"/>
                        <a:pt x="859438" y="1204999"/>
                        <a:pt x="860416" y="1198369"/>
                      </a:cubicBezTo>
                      <a:cubicBezTo>
                        <a:pt x="875082" y="1148171"/>
                        <a:pt x="890726" y="1098921"/>
                        <a:pt x="904414" y="1049670"/>
                      </a:cubicBezTo>
                      <a:cubicBezTo>
                        <a:pt x="972856" y="809099"/>
                        <a:pt x="1023699" y="564740"/>
                        <a:pt x="1102896" y="326064"/>
                      </a:cubicBezTo>
                      <a:cubicBezTo>
                        <a:pt x="1143962" y="201990"/>
                        <a:pt x="1235870" y="-8273"/>
                        <a:pt x="1011966" y="251"/>
                      </a:cubicBezTo>
                      <a:cubicBezTo>
                        <a:pt x="987522" y="1199"/>
                        <a:pt x="965034" y="4987"/>
                        <a:pt x="943524" y="9723"/>
                      </a:cubicBezTo>
                      <a:cubicBezTo>
                        <a:pt x="895614" y="148951"/>
                        <a:pt x="844772" y="287231"/>
                        <a:pt x="794907" y="425512"/>
                      </a:cubicBezTo>
                      <a:cubicBezTo>
                        <a:pt x="759708" y="525908"/>
                        <a:pt x="724509" y="626303"/>
                        <a:pt x="695177" y="728593"/>
                      </a:cubicBezTo>
                      <a:cubicBezTo>
                        <a:pt x="666822" y="827095"/>
                        <a:pt x="663889" y="921808"/>
                        <a:pt x="663889" y="1023150"/>
                      </a:cubicBezTo>
                      <a:cubicBezTo>
                        <a:pt x="663889" y="1115022"/>
                        <a:pt x="653134" y="1202158"/>
                        <a:pt x="634556" y="1289294"/>
                      </a:cubicBezTo>
                      <a:cubicBezTo>
                        <a:pt x="634556" y="1301606"/>
                        <a:pt x="634556" y="1313919"/>
                        <a:pt x="634556" y="1326232"/>
                      </a:cubicBezTo>
                      <a:cubicBezTo>
                        <a:pt x="630645" y="1390637"/>
                        <a:pt x="625757" y="1455041"/>
                        <a:pt x="617935" y="1519446"/>
                      </a:cubicBezTo>
                      <a:cubicBezTo>
                        <a:pt x="617935" y="1519446"/>
                        <a:pt x="617935" y="1520393"/>
                        <a:pt x="617935" y="1520393"/>
                      </a:cubicBezTo>
                      <a:cubicBezTo>
                        <a:pt x="646289" y="1641625"/>
                        <a:pt x="624779" y="1763805"/>
                        <a:pt x="606202" y="1885038"/>
                      </a:cubicBezTo>
                      <a:cubicBezTo>
                        <a:pt x="583714" y="2029948"/>
                        <a:pt x="569048" y="2176753"/>
                        <a:pt x="561226" y="2323558"/>
                      </a:cubicBezTo>
                      <a:cubicBezTo>
                        <a:pt x="553404" y="2468469"/>
                        <a:pt x="545582" y="2613380"/>
                        <a:pt x="552426" y="2758290"/>
                      </a:cubicBezTo>
                      <a:cubicBezTo>
                        <a:pt x="559270" y="2902254"/>
                        <a:pt x="586647" y="3042429"/>
                        <a:pt x="599358" y="3184498"/>
                      </a:cubicBezTo>
                      <a:cubicBezTo>
                        <a:pt x="641401" y="3671323"/>
                        <a:pt x="332433" y="4104160"/>
                        <a:pt x="323634" y="4585302"/>
                      </a:cubicBezTo>
                      <a:cubicBezTo>
                        <a:pt x="323634" y="4603298"/>
                        <a:pt x="323634" y="4621293"/>
                        <a:pt x="323634" y="4639288"/>
                      </a:cubicBezTo>
                      <a:cubicBezTo>
                        <a:pt x="323634" y="4651601"/>
                        <a:pt x="305056" y="4651601"/>
                        <a:pt x="304079" y="4639288"/>
                      </a:cubicBezTo>
                      <a:lnTo>
                        <a:pt x="304079" y="4624134"/>
                      </a:lnTo>
                      <a:cubicBezTo>
                        <a:pt x="304079" y="4608033"/>
                        <a:pt x="304079" y="4592879"/>
                        <a:pt x="304079" y="4576778"/>
                      </a:cubicBezTo>
                      <a:cubicBezTo>
                        <a:pt x="303101" y="4372198"/>
                        <a:pt x="301145" y="4165724"/>
                        <a:pt x="328522" y="3963038"/>
                      </a:cubicBezTo>
                      <a:cubicBezTo>
                        <a:pt x="341233" y="3871167"/>
                        <a:pt x="351010" y="3780243"/>
                        <a:pt x="329500" y="3689318"/>
                      </a:cubicBezTo>
                      <a:cubicBezTo>
                        <a:pt x="324611" y="3692160"/>
                        <a:pt x="319723" y="3695948"/>
                        <a:pt x="314834" y="3697842"/>
                      </a:cubicBezTo>
                      <a:cubicBezTo>
                        <a:pt x="287457" y="3669428"/>
                        <a:pt x="256169" y="3642909"/>
                        <a:pt x="229770" y="3614495"/>
                      </a:cubicBezTo>
                      <a:cubicBezTo>
                        <a:pt x="187727" y="3568086"/>
                        <a:pt x="135907" y="3532095"/>
                        <a:pt x="95819" y="3484738"/>
                      </a:cubicBezTo>
                      <a:cubicBezTo>
                        <a:pt x="89953" y="3478109"/>
                        <a:pt x="84086" y="3470531"/>
                        <a:pt x="79197" y="3462007"/>
                      </a:cubicBezTo>
                      <a:cubicBezTo>
                        <a:pt x="71375" y="3446853"/>
                        <a:pt x="63553" y="3431699"/>
                        <a:pt x="55731" y="3417492"/>
                      </a:cubicBezTo>
                      <a:cubicBezTo>
                        <a:pt x="33243" y="3366347"/>
                        <a:pt x="20533" y="3307625"/>
                        <a:pt x="5866" y="3257427"/>
                      </a:cubicBezTo>
                      <a:cubicBezTo>
                        <a:pt x="4889" y="3251744"/>
                        <a:pt x="1955" y="3245115"/>
                        <a:pt x="0" y="3239432"/>
                      </a:cubicBezTo>
                      <a:lnTo>
                        <a:pt x="0" y="5472762"/>
                      </a:lnTo>
                      <a:cubicBezTo>
                        <a:pt x="38132" y="5430141"/>
                        <a:pt x="79197" y="5388468"/>
                        <a:pt x="122218" y="5345846"/>
                      </a:cubicBezTo>
                      <a:cubicBezTo>
                        <a:pt x="244436" y="5223667"/>
                        <a:pt x="370565" y="5086333"/>
                        <a:pt x="533849" y="5016246"/>
                      </a:cubicBezTo>
                      <a:cubicBezTo>
                        <a:pt x="541671" y="5012457"/>
                        <a:pt x="553404" y="5020034"/>
                        <a:pt x="546559" y="5028558"/>
                      </a:cubicBezTo>
                      <a:cubicBezTo>
                        <a:pt x="408697" y="5220825"/>
                        <a:pt x="245414" y="5399833"/>
                        <a:pt x="141773" y="5612937"/>
                      </a:cubicBezTo>
                      <a:cubicBezTo>
                        <a:pt x="86042" y="5727539"/>
                        <a:pt x="46932" y="5849719"/>
                        <a:pt x="40088" y="5977581"/>
                      </a:cubicBezTo>
                      <a:cubicBezTo>
                        <a:pt x="34221" y="6081766"/>
                        <a:pt x="41065" y="6185003"/>
                        <a:pt x="51820" y="6289187"/>
                      </a:cubicBezTo>
                      <a:cubicBezTo>
                        <a:pt x="86042" y="6162272"/>
                        <a:pt x="120263" y="6035356"/>
                        <a:pt x="166217" y="5912230"/>
                      </a:cubicBezTo>
                      <a:cubicBezTo>
                        <a:pt x="170128" y="5902758"/>
                        <a:pt x="184794" y="5903705"/>
                        <a:pt x="184794" y="5915071"/>
                      </a:cubicBezTo>
                      <a:cubicBezTo>
                        <a:pt x="200438" y="6115862"/>
                        <a:pt x="177950" y="6317601"/>
                        <a:pt x="172083" y="6518392"/>
                      </a:cubicBezTo>
                      <a:cubicBezTo>
                        <a:pt x="169150" y="6622576"/>
                        <a:pt x="169150" y="6726760"/>
                        <a:pt x="181861" y="6829997"/>
                      </a:cubicBezTo>
                      <a:cubicBezTo>
                        <a:pt x="195549" y="6935128"/>
                        <a:pt x="225859" y="7030789"/>
                        <a:pt x="259102" y="7130237"/>
                      </a:cubicBezTo>
                      <a:cubicBezTo>
                        <a:pt x="393053" y="7526137"/>
                        <a:pt x="389142" y="7945715"/>
                        <a:pt x="388165" y="8357716"/>
                      </a:cubicBezTo>
                      <a:cubicBezTo>
                        <a:pt x="388165" y="8368135"/>
                        <a:pt x="372521" y="8370029"/>
                        <a:pt x="369588" y="8360558"/>
                      </a:cubicBezTo>
                      <a:cubicBezTo>
                        <a:pt x="302123" y="8154083"/>
                        <a:pt x="299190" y="7934350"/>
                        <a:pt x="236614" y="7726928"/>
                      </a:cubicBezTo>
                      <a:cubicBezTo>
                        <a:pt x="262036" y="7981706"/>
                        <a:pt x="290390" y="8238378"/>
                        <a:pt x="228792" y="8490314"/>
                      </a:cubicBezTo>
                      <a:cubicBezTo>
                        <a:pt x="226837" y="8496944"/>
                        <a:pt x="219993" y="8497891"/>
                        <a:pt x="215104" y="8495997"/>
                      </a:cubicBezTo>
                      <a:cubicBezTo>
                        <a:pt x="142751" y="8466636"/>
                        <a:pt x="71375" y="8454323"/>
                        <a:pt x="0" y="8453376"/>
                      </a:cubicBezTo>
                      <a:lnTo>
                        <a:pt x="0" y="8513045"/>
                      </a:lnTo>
                      <a:cubicBezTo>
                        <a:pt x="50843" y="8532935"/>
                        <a:pt x="98752" y="8560402"/>
                        <a:pt x="141773" y="8595445"/>
                      </a:cubicBezTo>
                      <a:cubicBezTo>
                        <a:pt x="277680" y="8707206"/>
                        <a:pt x="347099" y="8884319"/>
                        <a:pt x="299190" y="9053856"/>
                      </a:cubicBezTo>
                      <a:cubicBezTo>
                        <a:pt x="297234" y="9061433"/>
                        <a:pt x="285502" y="9063327"/>
                        <a:pt x="281591" y="9055749"/>
                      </a:cubicBezTo>
                      <a:cubicBezTo>
                        <a:pt x="225859" y="8952513"/>
                        <a:pt x="116352" y="8880531"/>
                        <a:pt x="0" y="8872954"/>
                      </a:cubicBezTo>
                      <a:lnTo>
                        <a:pt x="0" y="8905156"/>
                      </a:lnTo>
                      <a:cubicBezTo>
                        <a:pt x="98752" y="8946830"/>
                        <a:pt x="183816" y="9016918"/>
                        <a:pt x="197504" y="9125838"/>
                      </a:cubicBezTo>
                      <a:cubicBezTo>
                        <a:pt x="198482" y="9133414"/>
                        <a:pt x="185772" y="9138150"/>
                        <a:pt x="180883" y="9132467"/>
                      </a:cubicBezTo>
                      <a:cubicBezTo>
                        <a:pt x="129062" y="9069009"/>
                        <a:pt x="68442" y="9013129"/>
                        <a:pt x="0" y="8970508"/>
                      </a:cubicBezTo>
                      <a:lnTo>
                        <a:pt x="0" y="9452597"/>
                      </a:lnTo>
                      <a:cubicBezTo>
                        <a:pt x="101685" y="9431760"/>
                        <a:pt x="200438" y="9395769"/>
                        <a:pt x="277680" y="9332312"/>
                      </a:cubicBezTo>
                      <a:cubicBezTo>
                        <a:pt x="317767" y="9300109"/>
                        <a:pt x="373499" y="9256541"/>
                        <a:pt x="423364" y="9207291"/>
                      </a:cubicBezTo>
                      <a:cubicBezTo>
                        <a:pt x="444874" y="9220550"/>
                        <a:pt x="464429" y="9236651"/>
                        <a:pt x="483984" y="9251805"/>
                      </a:cubicBezTo>
                      <a:cubicBezTo>
                        <a:pt x="544604" y="9298215"/>
                        <a:pt x="612068" y="9334206"/>
                        <a:pt x="683444" y="9363566"/>
                      </a:cubicBezTo>
                      <a:cubicBezTo>
                        <a:pt x="762641" y="9395769"/>
                        <a:pt x="855527" y="9383456"/>
                        <a:pt x="938635" y="9374932"/>
                      </a:cubicBezTo>
                      <a:cubicBezTo>
                        <a:pt x="1040321" y="9364514"/>
                        <a:pt x="1137117" y="9336100"/>
                        <a:pt x="1234892" y="9306739"/>
                      </a:cubicBezTo>
                      <a:cubicBezTo>
                        <a:pt x="1423597" y="9249911"/>
                        <a:pt x="1598613" y="9140991"/>
                        <a:pt x="1800028" y="9137203"/>
                      </a:cubicBezTo>
                      <a:cubicBezTo>
                        <a:pt x="2004377" y="9134361"/>
                        <a:pt x="2205793" y="9167511"/>
                        <a:pt x="2410141" y="9165617"/>
                      </a:cubicBezTo>
                      <a:cubicBezTo>
                        <a:pt x="2460984" y="9165617"/>
                        <a:pt x="2536270" y="9187400"/>
                        <a:pt x="2581247" y="9157092"/>
                      </a:cubicBezTo>
                      <a:cubicBezTo>
                        <a:pt x="2615468" y="9133414"/>
                        <a:pt x="2664355" y="9074692"/>
                        <a:pt x="2627201" y="9033019"/>
                      </a:cubicBezTo>
                      <a:close/>
                      <a:moveTo>
                        <a:pt x="1472484" y="9057644"/>
                      </a:moveTo>
                      <a:cubicBezTo>
                        <a:pt x="1390353" y="9114472"/>
                        <a:pt x="1271068" y="9090793"/>
                        <a:pt x="1177205" y="9104053"/>
                      </a:cubicBezTo>
                      <a:cubicBezTo>
                        <a:pt x="1046187" y="9122996"/>
                        <a:pt x="929835" y="9166564"/>
                        <a:pt x="833039" y="9257488"/>
                      </a:cubicBezTo>
                      <a:cubicBezTo>
                        <a:pt x="828150" y="9262224"/>
                        <a:pt x="818372" y="9260330"/>
                        <a:pt x="817395" y="9253700"/>
                      </a:cubicBezTo>
                      <a:cubicBezTo>
                        <a:pt x="785129" y="9109736"/>
                        <a:pt x="869215" y="8978085"/>
                        <a:pt x="946457" y="8858747"/>
                      </a:cubicBezTo>
                      <a:cubicBezTo>
                        <a:pt x="837927" y="8938306"/>
                        <a:pt x="755797" y="9042490"/>
                        <a:pt x="681488" y="9153304"/>
                      </a:cubicBezTo>
                      <a:cubicBezTo>
                        <a:pt x="675622" y="9161828"/>
                        <a:pt x="660956" y="9156146"/>
                        <a:pt x="663889" y="9146674"/>
                      </a:cubicBezTo>
                      <a:cubicBezTo>
                        <a:pt x="685399" y="9073745"/>
                        <a:pt x="713754" y="8997975"/>
                        <a:pt x="716687" y="8920310"/>
                      </a:cubicBezTo>
                      <a:cubicBezTo>
                        <a:pt x="719620" y="8839804"/>
                        <a:pt x="698110" y="8765928"/>
                        <a:pt x="665844" y="8693000"/>
                      </a:cubicBezTo>
                      <a:cubicBezTo>
                        <a:pt x="642378" y="8639960"/>
                        <a:pt x="615002" y="8586921"/>
                        <a:pt x="598380" y="8531040"/>
                      </a:cubicBezTo>
                      <a:cubicBezTo>
                        <a:pt x="580780" y="8473266"/>
                        <a:pt x="575892" y="8414544"/>
                        <a:pt x="571981" y="8353928"/>
                      </a:cubicBezTo>
                      <a:cubicBezTo>
                        <a:pt x="566114" y="8271527"/>
                        <a:pt x="563181" y="8188180"/>
                        <a:pt x="561226" y="8105780"/>
                      </a:cubicBezTo>
                      <a:cubicBezTo>
                        <a:pt x="560248" y="8103886"/>
                        <a:pt x="559270" y="8102938"/>
                        <a:pt x="558292" y="8100097"/>
                      </a:cubicBezTo>
                      <a:cubicBezTo>
                        <a:pt x="540693" y="7863315"/>
                        <a:pt x="549493" y="7621797"/>
                        <a:pt x="501583" y="7387856"/>
                      </a:cubicBezTo>
                      <a:cubicBezTo>
                        <a:pt x="460518" y="7189906"/>
                        <a:pt x="404786" y="6982485"/>
                        <a:pt x="443896" y="6779799"/>
                      </a:cubicBezTo>
                      <a:cubicBezTo>
                        <a:pt x="445852" y="6771276"/>
                        <a:pt x="457585" y="6771276"/>
                        <a:pt x="461496" y="6777905"/>
                      </a:cubicBezTo>
                      <a:cubicBezTo>
                        <a:pt x="578825" y="6978696"/>
                        <a:pt x="617935" y="7210743"/>
                        <a:pt x="734286" y="7412481"/>
                      </a:cubicBezTo>
                      <a:cubicBezTo>
                        <a:pt x="782196" y="7493935"/>
                        <a:pt x="825217" y="7580124"/>
                        <a:pt x="841838" y="7673889"/>
                      </a:cubicBezTo>
                      <a:cubicBezTo>
                        <a:pt x="857482" y="7761972"/>
                        <a:pt x="856505" y="7851949"/>
                        <a:pt x="855527" y="7940032"/>
                      </a:cubicBezTo>
                      <a:cubicBezTo>
                        <a:pt x="854549" y="8124723"/>
                        <a:pt x="836950" y="8346350"/>
                        <a:pt x="948413" y="8508309"/>
                      </a:cubicBezTo>
                      <a:cubicBezTo>
                        <a:pt x="1051076" y="8656062"/>
                        <a:pt x="1242714" y="8682581"/>
                        <a:pt x="1389376" y="8773505"/>
                      </a:cubicBezTo>
                      <a:cubicBezTo>
                        <a:pt x="1443152" y="8806655"/>
                        <a:pt x="1509638" y="8850223"/>
                        <a:pt x="1533104" y="8911786"/>
                      </a:cubicBezTo>
                      <a:cubicBezTo>
                        <a:pt x="1555592" y="8972402"/>
                        <a:pt x="1522349" y="9023547"/>
                        <a:pt x="1472484" y="9057644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9" name="Freeform: Shape 388">
                  <a:extLst>
                    <a:ext uri="{FF2B5EF4-FFF2-40B4-BE49-F238E27FC236}">
                      <a16:creationId xmlns:a16="http://schemas.microsoft.com/office/drawing/2014/main" id="{61D07542-4E11-5A1A-45BC-61BCF5FC7E8E}"/>
                    </a:ext>
                  </a:extLst>
                </p:cNvPr>
                <p:cNvSpPr/>
                <p:nvPr/>
              </p:nvSpPr>
              <p:spPr>
                <a:xfrm>
                  <a:off x="-202407" y="6580491"/>
                  <a:ext cx="13209" cy="106078"/>
                </a:xfrm>
                <a:custGeom>
                  <a:avLst/>
                  <a:gdLst>
                    <a:gd name="connsiteX0" fmla="*/ 0 w 13209"/>
                    <a:gd name="connsiteY0" fmla="*/ 0 h 106078"/>
                    <a:gd name="connsiteX1" fmla="*/ 0 w 13209"/>
                    <a:gd name="connsiteY1" fmla="*/ 106079 h 106078"/>
                    <a:gd name="connsiteX2" fmla="*/ 0 w 13209"/>
                    <a:gd name="connsiteY2" fmla="*/ 0 h 106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209" h="106078">
                      <a:moveTo>
                        <a:pt x="0" y="0"/>
                      </a:moveTo>
                      <a:lnTo>
                        <a:pt x="0" y="106079"/>
                      </a:lnTo>
                      <a:cubicBezTo>
                        <a:pt x="16622" y="75771"/>
                        <a:pt x="18577" y="40727"/>
                        <a:pt x="0" y="0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0" name="Freeform: Shape 389">
                  <a:extLst>
                    <a:ext uri="{FF2B5EF4-FFF2-40B4-BE49-F238E27FC236}">
                      <a16:creationId xmlns:a16="http://schemas.microsoft.com/office/drawing/2014/main" id="{CCC5DF33-BD2E-5302-F1F5-6699EF419E75}"/>
                    </a:ext>
                  </a:extLst>
                </p:cNvPr>
                <p:cNvSpPr/>
                <p:nvPr/>
              </p:nvSpPr>
              <p:spPr>
                <a:xfrm>
                  <a:off x="-205340" y="-937817"/>
                  <a:ext cx="2643395" cy="7826125"/>
                </a:xfrm>
                <a:custGeom>
                  <a:avLst/>
                  <a:gdLst>
                    <a:gd name="connsiteX0" fmla="*/ 2630134 w 2643395"/>
                    <a:gd name="connsiteY0" fmla="*/ 7406547 h 7826125"/>
                    <a:gd name="connsiteX1" fmla="*/ 2462939 w 2643395"/>
                    <a:gd name="connsiteY1" fmla="*/ 7273003 h 7826125"/>
                    <a:gd name="connsiteX2" fmla="*/ 2231214 w 2643395"/>
                    <a:gd name="connsiteY2" fmla="*/ 7149876 h 7826125"/>
                    <a:gd name="connsiteX3" fmla="*/ 1500838 w 2643395"/>
                    <a:gd name="connsiteY3" fmla="*/ 6809856 h 7826125"/>
                    <a:gd name="connsiteX4" fmla="*/ 1259336 w 2643395"/>
                    <a:gd name="connsiteY4" fmla="*/ 5893983 h 7826125"/>
                    <a:gd name="connsiteX5" fmla="*/ 1203604 w 2643395"/>
                    <a:gd name="connsiteY5" fmla="*/ 5155223 h 7826125"/>
                    <a:gd name="connsiteX6" fmla="*/ 1157650 w 2643395"/>
                    <a:gd name="connsiteY6" fmla="*/ 4408885 h 7826125"/>
                    <a:gd name="connsiteX7" fmla="*/ 1137117 w 2643395"/>
                    <a:gd name="connsiteY7" fmla="*/ 3039336 h 7826125"/>
                    <a:gd name="connsiteX8" fmla="*/ 1148850 w 2643395"/>
                    <a:gd name="connsiteY8" fmla="*/ 2361192 h 7826125"/>
                    <a:gd name="connsiteX9" fmla="*/ 1158628 w 2643395"/>
                    <a:gd name="connsiteY9" fmla="*/ 2011702 h 7826125"/>
                    <a:gd name="connsiteX10" fmla="*/ 1214359 w 2643395"/>
                    <a:gd name="connsiteY10" fmla="*/ 1641374 h 7826125"/>
                    <a:gd name="connsiteX11" fmla="*/ 1379598 w 2643395"/>
                    <a:gd name="connsiteY11" fmla="*/ 1116665 h 7826125"/>
                    <a:gd name="connsiteX12" fmla="*/ 1509638 w 2643395"/>
                    <a:gd name="connsiteY12" fmla="*/ 879883 h 7826125"/>
                    <a:gd name="connsiteX13" fmla="*/ 1596657 w 2643395"/>
                    <a:gd name="connsiteY13" fmla="*/ 746338 h 7826125"/>
                    <a:gd name="connsiteX14" fmla="*/ 1732564 w 2643395"/>
                    <a:gd name="connsiteY14" fmla="*/ 596691 h 7826125"/>
                    <a:gd name="connsiteX15" fmla="*/ 1957445 w 2643395"/>
                    <a:gd name="connsiteY15" fmla="*/ 358015 h 7826125"/>
                    <a:gd name="connsiteX16" fmla="*/ 2169616 w 2643395"/>
                    <a:gd name="connsiteY16" fmla="*/ 73876 h 7826125"/>
                    <a:gd name="connsiteX17" fmla="*/ 2223392 w 2643395"/>
                    <a:gd name="connsiteY17" fmla="*/ 0 h 7826125"/>
                    <a:gd name="connsiteX18" fmla="*/ 1647500 w 2643395"/>
                    <a:gd name="connsiteY18" fmla="*/ 556912 h 7826125"/>
                    <a:gd name="connsiteX19" fmla="*/ 1228048 w 2643395"/>
                    <a:gd name="connsiteY19" fmla="*/ 1224638 h 7826125"/>
                    <a:gd name="connsiteX20" fmla="*/ 1075519 w 2643395"/>
                    <a:gd name="connsiteY20" fmla="*/ 2053375 h 7826125"/>
                    <a:gd name="connsiteX21" fmla="*/ 1018810 w 2643395"/>
                    <a:gd name="connsiteY21" fmla="*/ 2886849 h 7826125"/>
                    <a:gd name="connsiteX22" fmla="*/ 908325 w 2643395"/>
                    <a:gd name="connsiteY22" fmla="*/ 3307374 h 7826125"/>
                    <a:gd name="connsiteX23" fmla="*/ 861393 w 2643395"/>
                    <a:gd name="connsiteY23" fmla="*/ 3418188 h 7826125"/>
                    <a:gd name="connsiteX24" fmla="*/ 529938 w 2643395"/>
                    <a:gd name="connsiteY24" fmla="*/ 4273445 h 7826125"/>
                    <a:gd name="connsiteX25" fmla="*/ 511361 w 2643395"/>
                    <a:gd name="connsiteY25" fmla="*/ 4273445 h 7826125"/>
                    <a:gd name="connsiteX26" fmla="*/ 654111 w 2643395"/>
                    <a:gd name="connsiteY26" fmla="*/ 3551733 h 7826125"/>
                    <a:gd name="connsiteX27" fmla="*/ 352966 w 2643395"/>
                    <a:gd name="connsiteY27" fmla="*/ 4461924 h 7826125"/>
                    <a:gd name="connsiteX28" fmla="*/ 448785 w 2643395"/>
                    <a:gd name="connsiteY28" fmla="*/ 5008417 h 7826125"/>
                    <a:gd name="connsiteX29" fmla="*/ 742108 w 2643395"/>
                    <a:gd name="connsiteY29" fmla="*/ 5549228 h 7826125"/>
                    <a:gd name="connsiteX30" fmla="*/ 683444 w 2643395"/>
                    <a:gd name="connsiteY30" fmla="*/ 5205420 h 7826125"/>
                    <a:gd name="connsiteX31" fmla="*/ 701043 w 2643395"/>
                    <a:gd name="connsiteY31" fmla="*/ 5200684 h 7826125"/>
                    <a:gd name="connsiteX32" fmla="*/ 721576 w 2643395"/>
                    <a:gd name="connsiteY32" fmla="*/ 5291609 h 7826125"/>
                    <a:gd name="connsiteX33" fmla="*/ 720598 w 2643395"/>
                    <a:gd name="connsiteY33" fmla="*/ 5296345 h 7826125"/>
                    <a:gd name="connsiteX34" fmla="*/ 809573 w 2643395"/>
                    <a:gd name="connsiteY34" fmla="*/ 5586166 h 7826125"/>
                    <a:gd name="connsiteX35" fmla="*/ 981656 w 2643395"/>
                    <a:gd name="connsiteY35" fmla="*/ 5893036 h 7826125"/>
                    <a:gd name="connsiteX36" fmla="*/ 1094097 w 2643395"/>
                    <a:gd name="connsiteY36" fmla="*/ 6339134 h 7826125"/>
                    <a:gd name="connsiteX37" fmla="*/ 1142984 w 2643395"/>
                    <a:gd name="connsiteY37" fmla="*/ 5987749 h 7826125"/>
                    <a:gd name="connsiteX38" fmla="*/ 1161561 w 2643395"/>
                    <a:gd name="connsiteY38" fmla="*/ 5987749 h 7826125"/>
                    <a:gd name="connsiteX39" fmla="*/ 1240758 w 2643395"/>
                    <a:gd name="connsiteY39" fmla="*/ 6486886 h 7826125"/>
                    <a:gd name="connsiteX40" fmla="*/ 1478350 w 2643395"/>
                    <a:gd name="connsiteY40" fmla="*/ 6924459 h 7826125"/>
                    <a:gd name="connsiteX41" fmla="*/ 1796117 w 2643395"/>
                    <a:gd name="connsiteY41" fmla="*/ 7075052 h 7826125"/>
                    <a:gd name="connsiteX42" fmla="*/ 1847938 w 2643395"/>
                    <a:gd name="connsiteY42" fmla="*/ 7166924 h 7826125"/>
                    <a:gd name="connsiteX43" fmla="*/ 1738430 w 2643395"/>
                    <a:gd name="connsiteY43" fmla="*/ 7278685 h 7826125"/>
                    <a:gd name="connsiteX44" fmla="*/ 1724742 w 2643395"/>
                    <a:gd name="connsiteY44" fmla="*/ 7273003 h 7826125"/>
                    <a:gd name="connsiteX45" fmla="*/ 1493994 w 2643395"/>
                    <a:gd name="connsiteY45" fmla="*/ 7071264 h 7826125"/>
                    <a:gd name="connsiteX46" fmla="*/ 1629901 w 2643395"/>
                    <a:gd name="connsiteY46" fmla="*/ 7254060 h 7826125"/>
                    <a:gd name="connsiteX47" fmla="*/ 1503772 w 2643395"/>
                    <a:gd name="connsiteY47" fmla="*/ 7470005 h 7826125"/>
                    <a:gd name="connsiteX48" fmla="*/ 1349288 w 2643395"/>
                    <a:gd name="connsiteY48" fmla="*/ 7538198 h 7826125"/>
                    <a:gd name="connsiteX49" fmla="*/ 1192849 w 2643395"/>
                    <a:gd name="connsiteY49" fmla="*/ 7607339 h 7826125"/>
                    <a:gd name="connsiteX50" fmla="*/ 814462 w 2643395"/>
                    <a:gd name="connsiteY50" fmla="*/ 7687845 h 7826125"/>
                    <a:gd name="connsiteX51" fmla="*/ 596424 w 2643395"/>
                    <a:gd name="connsiteY51" fmla="*/ 7597868 h 7826125"/>
                    <a:gd name="connsiteX52" fmla="*/ 594469 w 2643395"/>
                    <a:gd name="connsiteY52" fmla="*/ 7404654 h 7826125"/>
                    <a:gd name="connsiteX53" fmla="*/ 614024 w 2643395"/>
                    <a:gd name="connsiteY53" fmla="*/ 7273003 h 7826125"/>
                    <a:gd name="connsiteX54" fmla="*/ 573936 w 2643395"/>
                    <a:gd name="connsiteY54" fmla="*/ 7129039 h 7826125"/>
                    <a:gd name="connsiteX55" fmla="*/ 494739 w 2643395"/>
                    <a:gd name="connsiteY55" fmla="*/ 6958556 h 7826125"/>
                    <a:gd name="connsiteX56" fmla="*/ 451718 w 2643395"/>
                    <a:gd name="connsiteY56" fmla="*/ 6765342 h 7826125"/>
                    <a:gd name="connsiteX57" fmla="*/ 432163 w 2643395"/>
                    <a:gd name="connsiteY57" fmla="*/ 6576862 h 7826125"/>
                    <a:gd name="connsiteX58" fmla="*/ 426297 w 2643395"/>
                    <a:gd name="connsiteY58" fmla="*/ 6832588 h 7826125"/>
                    <a:gd name="connsiteX59" fmla="*/ 482028 w 2643395"/>
                    <a:gd name="connsiteY59" fmla="*/ 7261637 h 7826125"/>
                    <a:gd name="connsiteX60" fmla="*/ 62576 w 2643395"/>
                    <a:gd name="connsiteY60" fmla="*/ 7730465 h 7826125"/>
                    <a:gd name="connsiteX61" fmla="*/ 50843 w 2643395"/>
                    <a:gd name="connsiteY61" fmla="*/ 7719100 h 7826125"/>
                    <a:gd name="connsiteX62" fmla="*/ 10755 w 2643395"/>
                    <a:gd name="connsiteY62" fmla="*/ 7498419 h 7826125"/>
                    <a:gd name="connsiteX63" fmla="*/ 0 w 2643395"/>
                    <a:gd name="connsiteY63" fmla="*/ 7664167 h 7826125"/>
                    <a:gd name="connsiteX64" fmla="*/ 0 w 2643395"/>
                    <a:gd name="connsiteY64" fmla="*/ 7826126 h 7826125"/>
                    <a:gd name="connsiteX65" fmla="*/ 277680 w 2643395"/>
                    <a:gd name="connsiteY65" fmla="*/ 7705841 h 7826125"/>
                    <a:gd name="connsiteX66" fmla="*/ 423364 w 2643395"/>
                    <a:gd name="connsiteY66" fmla="*/ 7580820 h 7826125"/>
                    <a:gd name="connsiteX67" fmla="*/ 483984 w 2643395"/>
                    <a:gd name="connsiteY67" fmla="*/ 7625334 h 7826125"/>
                    <a:gd name="connsiteX68" fmla="*/ 683444 w 2643395"/>
                    <a:gd name="connsiteY68" fmla="*/ 7737095 h 7826125"/>
                    <a:gd name="connsiteX69" fmla="*/ 938635 w 2643395"/>
                    <a:gd name="connsiteY69" fmla="*/ 7748461 h 7826125"/>
                    <a:gd name="connsiteX70" fmla="*/ 1234892 w 2643395"/>
                    <a:gd name="connsiteY70" fmla="*/ 7680268 h 7826125"/>
                    <a:gd name="connsiteX71" fmla="*/ 1800028 w 2643395"/>
                    <a:gd name="connsiteY71" fmla="*/ 7510732 h 7826125"/>
                    <a:gd name="connsiteX72" fmla="*/ 2410141 w 2643395"/>
                    <a:gd name="connsiteY72" fmla="*/ 7539146 h 7826125"/>
                    <a:gd name="connsiteX73" fmla="*/ 2581247 w 2643395"/>
                    <a:gd name="connsiteY73" fmla="*/ 7530621 h 7826125"/>
                    <a:gd name="connsiteX74" fmla="*/ 2630134 w 2643395"/>
                    <a:gd name="connsiteY74" fmla="*/ 7406547 h 7826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643395" h="7826125">
                      <a:moveTo>
                        <a:pt x="2630134" y="7406547"/>
                      </a:moveTo>
                      <a:cubicBezTo>
                        <a:pt x="2586135" y="7355402"/>
                        <a:pt x="2514760" y="7319412"/>
                        <a:pt x="2462939" y="7273003"/>
                      </a:cubicBezTo>
                      <a:cubicBezTo>
                        <a:pt x="2395475" y="7212386"/>
                        <a:pt x="2317256" y="7178290"/>
                        <a:pt x="2231214" y="7149876"/>
                      </a:cubicBezTo>
                      <a:cubicBezTo>
                        <a:pt x="1981889" y="7069370"/>
                        <a:pt x="1686610" y="7004018"/>
                        <a:pt x="1500838" y="6809856"/>
                      </a:cubicBezTo>
                      <a:cubicBezTo>
                        <a:pt x="1266180" y="6562656"/>
                        <a:pt x="1299423" y="6203694"/>
                        <a:pt x="1259336" y="5893983"/>
                      </a:cubicBezTo>
                      <a:cubicBezTo>
                        <a:pt x="1228048" y="5648677"/>
                        <a:pt x="1212404" y="5402423"/>
                        <a:pt x="1203604" y="5155223"/>
                      </a:cubicBezTo>
                      <a:cubicBezTo>
                        <a:pt x="1194804" y="4906127"/>
                        <a:pt x="1168405" y="4657980"/>
                        <a:pt x="1157650" y="4408885"/>
                      </a:cubicBezTo>
                      <a:cubicBezTo>
                        <a:pt x="1137117" y="3953316"/>
                        <a:pt x="1157650" y="3495852"/>
                        <a:pt x="1137117" y="3039336"/>
                      </a:cubicBezTo>
                      <a:cubicBezTo>
                        <a:pt x="1127340" y="2813920"/>
                        <a:pt x="1147873" y="2587556"/>
                        <a:pt x="1148850" y="2361192"/>
                      </a:cubicBezTo>
                      <a:cubicBezTo>
                        <a:pt x="1148850" y="2244695"/>
                        <a:pt x="1148850" y="2128199"/>
                        <a:pt x="1158628" y="2011702"/>
                      </a:cubicBezTo>
                      <a:cubicBezTo>
                        <a:pt x="1169383" y="1887628"/>
                        <a:pt x="1194804" y="1764501"/>
                        <a:pt x="1214359" y="1641374"/>
                      </a:cubicBezTo>
                      <a:cubicBezTo>
                        <a:pt x="1242714" y="1458579"/>
                        <a:pt x="1306267" y="1286201"/>
                        <a:pt x="1379598" y="1116665"/>
                      </a:cubicBezTo>
                      <a:cubicBezTo>
                        <a:pt x="1414797" y="1034265"/>
                        <a:pt x="1465640" y="958495"/>
                        <a:pt x="1509638" y="879883"/>
                      </a:cubicBezTo>
                      <a:cubicBezTo>
                        <a:pt x="1537015" y="830632"/>
                        <a:pt x="1564392" y="788011"/>
                        <a:pt x="1596657" y="746338"/>
                      </a:cubicBezTo>
                      <a:cubicBezTo>
                        <a:pt x="1642612" y="696140"/>
                        <a:pt x="1688565" y="645942"/>
                        <a:pt x="1732564" y="596691"/>
                      </a:cubicBezTo>
                      <a:cubicBezTo>
                        <a:pt x="1805895" y="515238"/>
                        <a:pt x="1891936" y="447045"/>
                        <a:pt x="1957445" y="358015"/>
                      </a:cubicBezTo>
                      <a:cubicBezTo>
                        <a:pt x="2027843" y="262355"/>
                        <a:pt x="2103129" y="172377"/>
                        <a:pt x="2169616" y="73876"/>
                      </a:cubicBezTo>
                      <a:cubicBezTo>
                        <a:pt x="2186238" y="48304"/>
                        <a:pt x="2204815" y="23678"/>
                        <a:pt x="2223392" y="0"/>
                      </a:cubicBezTo>
                      <a:cubicBezTo>
                        <a:pt x="2020999" y="174272"/>
                        <a:pt x="1823494" y="358962"/>
                        <a:pt x="1647500" y="556912"/>
                      </a:cubicBezTo>
                      <a:cubicBezTo>
                        <a:pt x="1471506" y="754862"/>
                        <a:pt x="1317022" y="975543"/>
                        <a:pt x="1228048" y="1224638"/>
                      </a:cubicBezTo>
                      <a:cubicBezTo>
                        <a:pt x="1132229" y="1490781"/>
                        <a:pt x="1096052" y="1773025"/>
                        <a:pt x="1075519" y="2053375"/>
                      </a:cubicBezTo>
                      <a:cubicBezTo>
                        <a:pt x="1055965" y="2330884"/>
                        <a:pt x="1058898" y="2611234"/>
                        <a:pt x="1018810" y="2886849"/>
                      </a:cubicBezTo>
                      <a:cubicBezTo>
                        <a:pt x="998278" y="3030813"/>
                        <a:pt x="963079" y="3171935"/>
                        <a:pt x="908325" y="3307374"/>
                      </a:cubicBezTo>
                      <a:cubicBezTo>
                        <a:pt x="893659" y="3344312"/>
                        <a:pt x="878015" y="3381250"/>
                        <a:pt x="861393" y="3418188"/>
                      </a:cubicBezTo>
                      <a:cubicBezTo>
                        <a:pt x="771441" y="3708956"/>
                        <a:pt x="582736" y="3969417"/>
                        <a:pt x="529938" y="4273445"/>
                      </a:cubicBezTo>
                      <a:cubicBezTo>
                        <a:pt x="527982" y="4282917"/>
                        <a:pt x="513316" y="4281970"/>
                        <a:pt x="511361" y="4273445"/>
                      </a:cubicBezTo>
                      <a:cubicBezTo>
                        <a:pt x="448785" y="4017721"/>
                        <a:pt x="550470" y="3781886"/>
                        <a:pt x="654111" y="3551733"/>
                      </a:cubicBezTo>
                      <a:cubicBezTo>
                        <a:pt x="406742" y="3777150"/>
                        <a:pt x="347099" y="4147478"/>
                        <a:pt x="352966" y="4461924"/>
                      </a:cubicBezTo>
                      <a:cubicBezTo>
                        <a:pt x="356877" y="4647562"/>
                        <a:pt x="380343" y="4834146"/>
                        <a:pt x="448785" y="5008417"/>
                      </a:cubicBezTo>
                      <a:cubicBezTo>
                        <a:pt x="524071" y="5199737"/>
                        <a:pt x="633579" y="5374009"/>
                        <a:pt x="742108" y="5549228"/>
                      </a:cubicBezTo>
                      <a:cubicBezTo>
                        <a:pt x="716687" y="5435573"/>
                        <a:pt x="685399" y="5322864"/>
                        <a:pt x="683444" y="5205420"/>
                      </a:cubicBezTo>
                      <a:cubicBezTo>
                        <a:pt x="683444" y="5196896"/>
                        <a:pt x="697132" y="5192161"/>
                        <a:pt x="701043" y="5200684"/>
                      </a:cubicBezTo>
                      <a:cubicBezTo>
                        <a:pt x="714732" y="5230046"/>
                        <a:pt x="720598" y="5259407"/>
                        <a:pt x="721576" y="5291609"/>
                      </a:cubicBezTo>
                      <a:cubicBezTo>
                        <a:pt x="721576" y="5293503"/>
                        <a:pt x="721576" y="5295397"/>
                        <a:pt x="720598" y="5296345"/>
                      </a:cubicBezTo>
                      <a:cubicBezTo>
                        <a:pt x="746997" y="5393899"/>
                        <a:pt x="773396" y="5491453"/>
                        <a:pt x="809573" y="5586166"/>
                      </a:cubicBezTo>
                      <a:cubicBezTo>
                        <a:pt x="852594" y="5697927"/>
                        <a:pt x="912236" y="5794535"/>
                        <a:pt x="981656" y="5893036"/>
                      </a:cubicBezTo>
                      <a:cubicBezTo>
                        <a:pt x="1076497" y="6026581"/>
                        <a:pt x="1087252" y="6182857"/>
                        <a:pt x="1094097" y="6339134"/>
                      </a:cubicBezTo>
                      <a:cubicBezTo>
                        <a:pt x="1098985" y="6220743"/>
                        <a:pt x="1110718" y="6102351"/>
                        <a:pt x="1142984" y="5987749"/>
                      </a:cubicBezTo>
                      <a:cubicBezTo>
                        <a:pt x="1145917" y="5978277"/>
                        <a:pt x="1158628" y="5979224"/>
                        <a:pt x="1161561" y="5987749"/>
                      </a:cubicBezTo>
                      <a:cubicBezTo>
                        <a:pt x="1211426" y="6149708"/>
                        <a:pt x="1211426" y="6321138"/>
                        <a:pt x="1240758" y="6486886"/>
                      </a:cubicBezTo>
                      <a:cubicBezTo>
                        <a:pt x="1268135" y="6643162"/>
                        <a:pt x="1321911" y="6841111"/>
                        <a:pt x="1478350" y="6924459"/>
                      </a:cubicBezTo>
                      <a:cubicBezTo>
                        <a:pt x="1581013" y="6979392"/>
                        <a:pt x="1703232" y="7003070"/>
                        <a:pt x="1796117" y="7075052"/>
                      </a:cubicBezTo>
                      <a:cubicBezTo>
                        <a:pt x="1824472" y="7096837"/>
                        <a:pt x="1854782" y="7128091"/>
                        <a:pt x="1847938" y="7166924"/>
                      </a:cubicBezTo>
                      <a:cubicBezTo>
                        <a:pt x="1839138" y="7219963"/>
                        <a:pt x="1782429" y="7254060"/>
                        <a:pt x="1738430" y="7278685"/>
                      </a:cubicBezTo>
                      <a:cubicBezTo>
                        <a:pt x="1733542" y="7281527"/>
                        <a:pt x="1725720" y="7278685"/>
                        <a:pt x="1724742" y="7273003"/>
                      </a:cubicBezTo>
                      <a:cubicBezTo>
                        <a:pt x="1698343" y="7164083"/>
                        <a:pt x="1606435" y="7083577"/>
                        <a:pt x="1493994" y="7071264"/>
                      </a:cubicBezTo>
                      <a:cubicBezTo>
                        <a:pt x="1557548" y="7114832"/>
                        <a:pt x="1619146" y="7178290"/>
                        <a:pt x="1629901" y="7254060"/>
                      </a:cubicBezTo>
                      <a:cubicBezTo>
                        <a:pt x="1643589" y="7350667"/>
                        <a:pt x="1590791" y="7427384"/>
                        <a:pt x="1503772" y="7470005"/>
                      </a:cubicBezTo>
                      <a:cubicBezTo>
                        <a:pt x="1452929" y="7494630"/>
                        <a:pt x="1400131" y="7513573"/>
                        <a:pt x="1349288" y="7538198"/>
                      </a:cubicBezTo>
                      <a:cubicBezTo>
                        <a:pt x="1298445" y="7562824"/>
                        <a:pt x="1246625" y="7586502"/>
                        <a:pt x="1192849" y="7607339"/>
                      </a:cubicBezTo>
                      <a:cubicBezTo>
                        <a:pt x="1073564" y="7652801"/>
                        <a:pt x="943524" y="7690686"/>
                        <a:pt x="814462" y="7687845"/>
                      </a:cubicBezTo>
                      <a:cubicBezTo>
                        <a:pt x="740153" y="7685950"/>
                        <a:pt x="633579" y="7673638"/>
                        <a:pt x="596424" y="7597868"/>
                      </a:cubicBezTo>
                      <a:cubicBezTo>
                        <a:pt x="567092" y="7537251"/>
                        <a:pt x="581758" y="7467164"/>
                        <a:pt x="594469" y="7404654"/>
                      </a:cubicBezTo>
                      <a:cubicBezTo>
                        <a:pt x="603269" y="7361086"/>
                        <a:pt x="614024" y="7317517"/>
                        <a:pt x="614024" y="7273003"/>
                      </a:cubicBezTo>
                      <a:cubicBezTo>
                        <a:pt x="615002" y="7219963"/>
                        <a:pt x="597402" y="7177342"/>
                        <a:pt x="573936" y="7129039"/>
                      </a:cubicBezTo>
                      <a:cubicBezTo>
                        <a:pt x="546559" y="7073158"/>
                        <a:pt x="516249" y="7017277"/>
                        <a:pt x="494739" y="6958556"/>
                      </a:cubicBezTo>
                      <a:cubicBezTo>
                        <a:pt x="472251" y="6896045"/>
                        <a:pt x="461496" y="6831640"/>
                        <a:pt x="451718" y="6765342"/>
                      </a:cubicBezTo>
                      <a:cubicBezTo>
                        <a:pt x="442918" y="6702831"/>
                        <a:pt x="437052" y="6639373"/>
                        <a:pt x="432163" y="6576862"/>
                      </a:cubicBezTo>
                      <a:cubicBezTo>
                        <a:pt x="428252" y="6662104"/>
                        <a:pt x="424341" y="6747346"/>
                        <a:pt x="426297" y="6832588"/>
                      </a:cubicBezTo>
                      <a:cubicBezTo>
                        <a:pt x="429230" y="6978446"/>
                        <a:pt x="499628" y="7115779"/>
                        <a:pt x="482028" y="7261637"/>
                      </a:cubicBezTo>
                      <a:cubicBezTo>
                        <a:pt x="457585" y="7472846"/>
                        <a:pt x="281591" y="7686898"/>
                        <a:pt x="62576" y="7730465"/>
                      </a:cubicBezTo>
                      <a:cubicBezTo>
                        <a:pt x="55731" y="7731413"/>
                        <a:pt x="47910" y="7725730"/>
                        <a:pt x="50843" y="7719100"/>
                      </a:cubicBezTo>
                      <a:cubicBezTo>
                        <a:pt x="77242" y="7641436"/>
                        <a:pt x="73331" y="7544828"/>
                        <a:pt x="10755" y="7498419"/>
                      </a:cubicBezTo>
                      <a:cubicBezTo>
                        <a:pt x="40088" y="7554299"/>
                        <a:pt x="43021" y="7613969"/>
                        <a:pt x="0" y="7664167"/>
                      </a:cubicBezTo>
                      <a:lnTo>
                        <a:pt x="0" y="7826126"/>
                      </a:lnTo>
                      <a:cubicBezTo>
                        <a:pt x="101685" y="7805289"/>
                        <a:pt x="200438" y="7769298"/>
                        <a:pt x="277680" y="7705841"/>
                      </a:cubicBezTo>
                      <a:cubicBezTo>
                        <a:pt x="317767" y="7673638"/>
                        <a:pt x="373499" y="7630070"/>
                        <a:pt x="423364" y="7580820"/>
                      </a:cubicBezTo>
                      <a:cubicBezTo>
                        <a:pt x="444874" y="7594079"/>
                        <a:pt x="464429" y="7610180"/>
                        <a:pt x="483984" y="7625334"/>
                      </a:cubicBezTo>
                      <a:cubicBezTo>
                        <a:pt x="544604" y="7671744"/>
                        <a:pt x="612068" y="7707734"/>
                        <a:pt x="683444" y="7737095"/>
                      </a:cubicBezTo>
                      <a:cubicBezTo>
                        <a:pt x="762641" y="7769298"/>
                        <a:pt x="855527" y="7756985"/>
                        <a:pt x="938635" y="7748461"/>
                      </a:cubicBezTo>
                      <a:cubicBezTo>
                        <a:pt x="1040321" y="7738043"/>
                        <a:pt x="1137117" y="7709628"/>
                        <a:pt x="1234892" y="7680268"/>
                      </a:cubicBezTo>
                      <a:cubicBezTo>
                        <a:pt x="1423597" y="7623440"/>
                        <a:pt x="1598613" y="7514520"/>
                        <a:pt x="1800028" y="7510732"/>
                      </a:cubicBezTo>
                      <a:cubicBezTo>
                        <a:pt x="2004377" y="7507890"/>
                        <a:pt x="2205793" y="7541040"/>
                        <a:pt x="2410141" y="7539146"/>
                      </a:cubicBezTo>
                      <a:cubicBezTo>
                        <a:pt x="2460984" y="7539146"/>
                        <a:pt x="2536270" y="7560929"/>
                        <a:pt x="2581247" y="7530621"/>
                      </a:cubicBezTo>
                      <a:cubicBezTo>
                        <a:pt x="2618401" y="7506943"/>
                        <a:pt x="2667288" y="7448221"/>
                        <a:pt x="2630134" y="7406547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1" name="Freeform: Shape 390">
                  <a:extLst>
                    <a:ext uri="{FF2B5EF4-FFF2-40B4-BE49-F238E27FC236}">
                      <a16:creationId xmlns:a16="http://schemas.microsoft.com/office/drawing/2014/main" id="{E0363463-A524-4ED2-C109-4DA9E4F438D9}"/>
                    </a:ext>
                  </a:extLst>
                </p:cNvPr>
                <p:cNvSpPr/>
                <p:nvPr/>
              </p:nvSpPr>
              <p:spPr>
                <a:xfrm>
                  <a:off x="-163068" y="807741"/>
                  <a:ext cx="14437" cy="101342"/>
                </a:xfrm>
                <a:custGeom>
                  <a:avLst/>
                  <a:gdLst>
                    <a:gd name="connsiteX0" fmla="*/ 5638 w 14437"/>
                    <a:gd name="connsiteY0" fmla="*/ 71982 h 101342"/>
                    <a:gd name="connsiteX1" fmla="*/ 11505 w 14437"/>
                    <a:gd name="connsiteY1" fmla="*/ 101343 h 101342"/>
                    <a:gd name="connsiteX2" fmla="*/ 14438 w 14437"/>
                    <a:gd name="connsiteY2" fmla="*/ 37885 h 101342"/>
                    <a:gd name="connsiteX3" fmla="*/ 749 w 14437"/>
                    <a:gd name="connsiteY3" fmla="*/ 0 h 101342"/>
                    <a:gd name="connsiteX4" fmla="*/ 5638 w 14437"/>
                    <a:gd name="connsiteY4" fmla="*/ 71982 h 101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37" h="101342">
                      <a:moveTo>
                        <a:pt x="5638" y="71982"/>
                      </a:moveTo>
                      <a:cubicBezTo>
                        <a:pt x="7594" y="81453"/>
                        <a:pt x="9549" y="91872"/>
                        <a:pt x="11505" y="101343"/>
                      </a:cubicBezTo>
                      <a:cubicBezTo>
                        <a:pt x="12482" y="80506"/>
                        <a:pt x="12482" y="58722"/>
                        <a:pt x="14438" y="37885"/>
                      </a:cubicBezTo>
                      <a:cubicBezTo>
                        <a:pt x="9549" y="25573"/>
                        <a:pt x="4660" y="13260"/>
                        <a:pt x="749" y="0"/>
                      </a:cubicBezTo>
                      <a:cubicBezTo>
                        <a:pt x="-1206" y="23678"/>
                        <a:pt x="749" y="48304"/>
                        <a:pt x="5638" y="71982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2" name="Freeform: Shape 391">
                  <a:extLst>
                    <a:ext uri="{FF2B5EF4-FFF2-40B4-BE49-F238E27FC236}">
                      <a16:creationId xmlns:a16="http://schemas.microsoft.com/office/drawing/2014/main" id="{4AD1154B-D0BA-E586-5029-F4AE14009F86}"/>
                    </a:ext>
                  </a:extLst>
                </p:cNvPr>
                <p:cNvSpPr/>
                <p:nvPr/>
              </p:nvSpPr>
              <p:spPr>
                <a:xfrm>
                  <a:off x="-202407" y="1103245"/>
                  <a:ext cx="200697" cy="1618643"/>
                </a:xfrm>
                <a:custGeom>
                  <a:avLst/>
                  <a:gdLst>
                    <a:gd name="connsiteX0" fmla="*/ 165239 w 200697"/>
                    <a:gd name="connsiteY0" fmla="*/ 371274 h 1618643"/>
                    <a:gd name="connsiteX1" fmla="*/ 79197 w 200697"/>
                    <a:gd name="connsiteY1" fmla="*/ 0 h 1618643"/>
                    <a:gd name="connsiteX2" fmla="*/ 142751 w 200697"/>
                    <a:gd name="connsiteY2" fmla="*/ 364644 h 1618643"/>
                    <a:gd name="connsiteX3" fmla="*/ 136884 w 200697"/>
                    <a:gd name="connsiteY3" fmla="*/ 750126 h 1618643"/>
                    <a:gd name="connsiteX4" fmla="*/ 62576 w 200697"/>
                    <a:gd name="connsiteY4" fmla="*/ 1126136 h 1618643"/>
                    <a:gd name="connsiteX5" fmla="*/ 0 w 200697"/>
                    <a:gd name="connsiteY5" fmla="*/ 1287148 h 1618643"/>
                    <a:gd name="connsiteX6" fmla="*/ 0 w 200697"/>
                    <a:gd name="connsiteY6" fmla="*/ 1618643 h 1618643"/>
                    <a:gd name="connsiteX7" fmla="*/ 133951 w 200697"/>
                    <a:gd name="connsiteY7" fmla="*/ 1253051 h 1618643"/>
                    <a:gd name="connsiteX8" fmla="*/ 165239 w 200697"/>
                    <a:gd name="connsiteY8" fmla="*/ 371274 h 161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697" h="1618643">
                      <a:moveTo>
                        <a:pt x="165239" y="371274"/>
                      </a:moveTo>
                      <a:cubicBezTo>
                        <a:pt x="137862" y="247200"/>
                        <a:pt x="109507" y="123127"/>
                        <a:pt x="79197" y="0"/>
                      </a:cubicBezTo>
                      <a:cubicBezTo>
                        <a:pt x="92886" y="123127"/>
                        <a:pt x="122218" y="242465"/>
                        <a:pt x="142751" y="364644"/>
                      </a:cubicBezTo>
                      <a:cubicBezTo>
                        <a:pt x="165239" y="493454"/>
                        <a:pt x="154484" y="621316"/>
                        <a:pt x="136884" y="750126"/>
                      </a:cubicBezTo>
                      <a:cubicBezTo>
                        <a:pt x="119285" y="877988"/>
                        <a:pt x="103641" y="1003009"/>
                        <a:pt x="62576" y="1126136"/>
                      </a:cubicBezTo>
                      <a:cubicBezTo>
                        <a:pt x="43999" y="1181069"/>
                        <a:pt x="23466" y="1234108"/>
                        <a:pt x="0" y="1287148"/>
                      </a:cubicBezTo>
                      <a:lnTo>
                        <a:pt x="0" y="1618643"/>
                      </a:lnTo>
                      <a:cubicBezTo>
                        <a:pt x="56709" y="1501199"/>
                        <a:pt x="104619" y="1379966"/>
                        <a:pt x="133951" y="1253051"/>
                      </a:cubicBezTo>
                      <a:cubicBezTo>
                        <a:pt x="201415" y="968913"/>
                        <a:pt x="227815" y="660149"/>
                        <a:pt x="165239" y="371274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3" name="Freeform: Shape 392">
                  <a:extLst>
                    <a:ext uri="{FF2B5EF4-FFF2-40B4-BE49-F238E27FC236}">
                      <a16:creationId xmlns:a16="http://schemas.microsoft.com/office/drawing/2014/main" id="{78FA28DB-0C84-E65B-6AA2-0AF169C866CF}"/>
                    </a:ext>
                  </a:extLst>
                </p:cNvPr>
                <p:cNvSpPr/>
                <p:nvPr/>
              </p:nvSpPr>
              <p:spPr>
                <a:xfrm>
                  <a:off x="138825" y="319970"/>
                  <a:ext cx="458562" cy="2095995"/>
                </a:xfrm>
                <a:custGeom>
                  <a:avLst/>
                  <a:gdLst>
                    <a:gd name="connsiteX0" fmla="*/ 218037 w 458562"/>
                    <a:gd name="connsiteY0" fmla="*/ 895984 h 2095995"/>
                    <a:gd name="connsiteX1" fmla="*/ 50843 w 458562"/>
                    <a:gd name="connsiteY1" fmla="*/ 1531507 h 2095995"/>
                    <a:gd name="connsiteX2" fmla="*/ 26399 w 458562"/>
                    <a:gd name="connsiteY2" fmla="*/ 1865843 h 2095995"/>
                    <a:gd name="connsiteX3" fmla="*/ 0 w 458562"/>
                    <a:gd name="connsiteY3" fmla="*/ 2095996 h 2095995"/>
                    <a:gd name="connsiteX4" fmla="*/ 226837 w 458562"/>
                    <a:gd name="connsiteY4" fmla="*/ 1507829 h 2095995"/>
                    <a:gd name="connsiteX5" fmla="*/ 436074 w 458562"/>
                    <a:gd name="connsiteY5" fmla="*/ 841997 h 2095995"/>
                    <a:gd name="connsiteX6" fmla="*/ 438030 w 458562"/>
                    <a:gd name="connsiteY6" fmla="*/ 831579 h 2095995"/>
                    <a:gd name="connsiteX7" fmla="*/ 438030 w 458562"/>
                    <a:gd name="connsiteY7" fmla="*/ 634576 h 2095995"/>
                    <a:gd name="connsiteX8" fmla="*/ 458562 w 458562"/>
                    <a:gd name="connsiteY8" fmla="*/ 288874 h 2095995"/>
                    <a:gd name="connsiteX9" fmla="*/ 450740 w 458562"/>
                    <a:gd name="connsiteY9" fmla="*/ 213104 h 2095995"/>
                    <a:gd name="connsiteX10" fmla="*/ 430208 w 458562"/>
                    <a:gd name="connsiteY10" fmla="*/ 0 h 2095995"/>
                    <a:gd name="connsiteX11" fmla="*/ 375454 w 458562"/>
                    <a:gd name="connsiteY11" fmla="*/ 290769 h 2095995"/>
                    <a:gd name="connsiteX12" fmla="*/ 218037 w 458562"/>
                    <a:gd name="connsiteY12" fmla="*/ 895984 h 2095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58562" h="2095995">
                      <a:moveTo>
                        <a:pt x="218037" y="895984"/>
                      </a:moveTo>
                      <a:cubicBezTo>
                        <a:pt x="155461" y="1107193"/>
                        <a:pt x="66487" y="1308932"/>
                        <a:pt x="50843" y="1531507"/>
                      </a:cubicBezTo>
                      <a:cubicBezTo>
                        <a:pt x="43021" y="1643268"/>
                        <a:pt x="38132" y="1755030"/>
                        <a:pt x="26399" y="1865843"/>
                      </a:cubicBezTo>
                      <a:cubicBezTo>
                        <a:pt x="17599" y="1942561"/>
                        <a:pt x="7822" y="2019279"/>
                        <a:pt x="0" y="2095996"/>
                      </a:cubicBezTo>
                      <a:cubicBezTo>
                        <a:pt x="67464" y="1897099"/>
                        <a:pt x="149595" y="1702937"/>
                        <a:pt x="226837" y="1507829"/>
                      </a:cubicBezTo>
                      <a:cubicBezTo>
                        <a:pt x="311901" y="1292831"/>
                        <a:pt x="397942" y="1070256"/>
                        <a:pt x="436074" y="841997"/>
                      </a:cubicBezTo>
                      <a:cubicBezTo>
                        <a:pt x="437052" y="838209"/>
                        <a:pt x="437052" y="834420"/>
                        <a:pt x="438030" y="831579"/>
                      </a:cubicBezTo>
                      <a:cubicBezTo>
                        <a:pt x="438030" y="766227"/>
                        <a:pt x="438030" y="699928"/>
                        <a:pt x="438030" y="634576"/>
                      </a:cubicBezTo>
                      <a:cubicBezTo>
                        <a:pt x="439007" y="519027"/>
                        <a:pt x="442918" y="403477"/>
                        <a:pt x="458562" y="288874"/>
                      </a:cubicBezTo>
                      <a:cubicBezTo>
                        <a:pt x="456607" y="263302"/>
                        <a:pt x="453674" y="237729"/>
                        <a:pt x="450740" y="213104"/>
                      </a:cubicBezTo>
                      <a:cubicBezTo>
                        <a:pt x="440963" y="142069"/>
                        <a:pt x="431186" y="71035"/>
                        <a:pt x="430208" y="0"/>
                      </a:cubicBezTo>
                      <a:cubicBezTo>
                        <a:pt x="423364" y="99448"/>
                        <a:pt x="403809" y="195108"/>
                        <a:pt x="375454" y="290769"/>
                      </a:cubicBezTo>
                      <a:cubicBezTo>
                        <a:pt x="315812" y="490613"/>
                        <a:pt x="277680" y="696140"/>
                        <a:pt x="218037" y="895984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4" name="Freeform: Shape 393">
                  <a:extLst>
                    <a:ext uri="{FF2B5EF4-FFF2-40B4-BE49-F238E27FC236}">
                      <a16:creationId xmlns:a16="http://schemas.microsoft.com/office/drawing/2014/main" id="{C6BC30B3-40AF-D6A9-D982-72CEE1404DDB}"/>
                    </a:ext>
                  </a:extLst>
                </p:cNvPr>
                <p:cNvSpPr/>
                <p:nvPr/>
              </p:nvSpPr>
              <p:spPr>
                <a:xfrm>
                  <a:off x="585655" y="234728"/>
                  <a:ext cx="117329" cy="301186"/>
                </a:xfrm>
                <a:custGeom>
                  <a:avLst/>
                  <a:gdLst>
                    <a:gd name="connsiteX0" fmla="*/ 117329 w 117329"/>
                    <a:gd name="connsiteY0" fmla="*/ 0 h 301186"/>
                    <a:gd name="connsiteX1" fmla="*/ 47909 w 117329"/>
                    <a:gd name="connsiteY1" fmla="*/ 47356 h 301186"/>
                    <a:gd name="connsiteX2" fmla="*/ 0 w 117329"/>
                    <a:gd name="connsiteY2" fmla="*/ 53986 h 301186"/>
                    <a:gd name="connsiteX3" fmla="*/ 4889 w 117329"/>
                    <a:gd name="connsiteY3" fmla="*/ 138281 h 301186"/>
                    <a:gd name="connsiteX4" fmla="*/ 22488 w 117329"/>
                    <a:gd name="connsiteY4" fmla="*/ 301187 h 301186"/>
                    <a:gd name="connsiteX5" fmla="*/ 71375 w 117329"/>
                    <a:gd name="connsiteY5" fmla="*/ 115550 h 301186"/>
                    <a:gd name="connsiteX6" fmla="*/ 117329 w 117329"/>
                    <a:gd name="connsiteY6" fmla="*/ 0 h 301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7329" h="301186">
                      <a:moveTo>
                        <a:pt x="117329" y="0"/>
                      </a:moveTo>
                      <a:cubicBezTo>
                        <a:pt x="94841" y="17995"/>
                        <a:pt x="71375" y="34097"/>
                        <a:pt x="47909" y="47356"/>
                      </a:cubicBezTo>
                      <a:cubicBezTo>
                        <a:pt x="28355" y="57775"/>
                        <a:pt x="12711" y="58722"/>
                        <a:pt x="0" y="53986"/>
                      </a:cubicBezTo>
                      <a:cubicBezTo>
                        <a:pt x="0" y="84294"/>
                        <a:pt x="2933" y="114603"/>
                        <a:pt x="4889" y="138281"/>
                      </a:cubicBezTo>
                      <a:cubicBezTo>
                        <a:pt x="8800" y="193214"/>
                        <a:pt x="15644" y="247201"/>
                        <a:pt x="22488" y="301187"/>
                      </a:cubicBezTo>
                      <a:cubicBezTo>
                        <a:pt x="34221" y="238677"/>
                        <a:pt x="49865" y="176166"/>
                        <a:pt x="71375" y="115550"/>
                      </a:cubicBezTo>
                      <a:cubicBezTo>
                        <a:pt x="85064" y="77665"/>
                        <a:pt x="100708" y="38832"/>
                        <a:pt x="117329" y="0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5" name="Freeform: Shape 394">
                  <a:extLst>
                    <a:ext uri="{FF2B5EF4-FFF2-40B4-BE49-F238E27FC236}">
                      <a16:creationId xmlns:a16="http://schemas.microsoft.com/office/drawing/2014/main" id="{FB5F5275-CC25-849B-4347-E3066EE754CD}"/>
                    </a:ext>
                  </a:extLst>
                </p:cNvPr>
                <p:cNvSpPr/>
                <p:nvPr/>
              </p:nvSpPr>
              <p:spPr>
                <a:xfrm>
                  <a:off x="197210" y="6222141"/>
                  <a:ext cx="185049" cy="437418"/>
                </a:xfrm>
                <a:custGeom>
                  <a:avLst/>
                  <a:gdLst>
                    <a:gd name="connsiteX0" fmla="*/ 132276 w 185049"/>
                    <a:gd name="connsiteY0" fmla="*/ 335 h 437418"/>
                    <a:gd name="connsiteX1" fmla="*/ 125431 w 185049"/>
                    <a:gd name="connsiteY1" fmla="*/ 7912 h 437418"/>
                    <a:gd name="connsiteX2" fmla="*/ 107832 w 185049"/>
                    <a:gd name="connsiteY2" fmla="*/ 322359 h 437418"/>
                    <a:gd name="connsiteX3" fmla="*/ 103921 w 185049"/>
                    <a:gd name="connsiteY3" fmla="*/ 327094 h 437418"/>
                    <a:gd name="connsiteX4" fmla="*/ 3213 w 185049"/>
                    <a:gd name="connsiteY4" fmla="*/ 429384 h 437418"/>
                    <a:gd name="connsiteX5" fmla="*/ 4191 w 185049"/>
                    <a:gd name="connsiteY5" fmla="*/ 436014 h 437418"/>
                    <a:gd name="connsiteX6" fmla="*/ 89255 w 185049"/>
                    <a:gd name="connsiteY6" fmla="*/ 364980 h 437418"/>
                    <a:gd name="connsiteX7" fmla="*/ 132276 w 185049"/>
                    <a:gd name="connsiteY7" fmla="*/ 335 h 437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5049" h="437418">
                      <a:moveTo>
                        <a:pt x="132276" y="335"/>
                      </a:moveTo>
                      <a:cubicBezTo>
                        <a:pt x="130320" y="-1559"/>
                        <a:pt x="124454" y="5070"/>
                        <a:pt x="125431" y="7912"/>
                      </a:cubicBezTo>
                      <a:cubicBezTo>
                        <a:pt x="173341" y="99783"/>
                        <a:pt x="156719" y="227646"/>
                        <a:pt x="107832" y="322359"/>
                      </a:cubicBezTo>
                      <a:cubicBezTo>
                        <a:pt x="106854" y="324253"/>
                        <a:pt x="104899" y="325200"/>
                        <a:pt x="103921" y="327094"/>
                      </a:cubicBezTo>
                      <a:cubicBezTo>
                        <a:pt x="72633" y="363086"/>
                        <a:pt x="36457" y="395288"/>
                        <a:pt x="3213" y="429384"/>
                      </a:cubicBezTo>
                      <a:cubicBezTo>
                        <a:pt x="280" y="432226"/>
                        <a:pt x="-2653" y="440750"/>
                        <a:pt x="4191" y="436014"/>
                      </a:cubicBezTo>
                      <a:cubicBezTo>
                        <a:pt x="33523" y="418019"/>
                        <a:pt x="63833" y="392446"/>
                        <a:pt x="89255" y="364980"/>
                      </a:cubicBezTo>
                      <a:cubicBezTo>
                        <a:pt x="181163" y="275003"/>
                        <a:pt x="228095" y="101678"/>
                        <a:pt x="132276" y="335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6" name="Freeform: Shape 395">
                  <a:extLst>
                    <a:ext uri="{FF2B5EF4-FFF2-40B4-BE49-F238E27FC236}">
                      <a16:creationId xmlns:a16="http://schemas.microsoft.com/office/drawing/2014/main" id="{1E9CAA74-0B74-B79D-D77B-C34E58AA8731}"/>
                    </a:ext>
                  </a:extLst>
                </p:cNvPr>
                <p:cNvSpPr/>
                <p:nvPr/>
              </p:nvSpPr>
              <p:spPr>
                <a:xfrm>
                  <a:off x="1063688" y="5637144"/>
                  <a:ext cx="456900" cy="470055"/>
                </a:xfrm>
                <a:custGeom>
                  <a:avLst/>
                  <a:gdLst>
                    <a:gd name="connsiteX0" fmla="*/ 455714 w 456900"/>
                    <a:gd name="connsiteY0" fmla="*/ 461259 h 470055"/>
                    <a:gd name="connsiteX1" fmla="*/ 7906 w 456900"/>
                    <a:gd name="connsiteY1" fmla="*/ 954 h 470055"/>
                    <a:gd name="connsiteX2" fmla="*/ 84 w 456900"/>
                    <a:gd name="connsiteY2" fmla="*/ 8531 h 470055"/>
                    <a:gd name="connsiteX3" fmla="*/ 156524 w 456900"/>
                    <a:gd name="connsiteY3" fmla="*/ 327713 h 470055"/>
                    <a:gd name="connsiteX4" fmla="*/ 450825 w 456900"/>
                    <a:gd name="connsiteY4" fmla="*/ 469783 h 470055"/>
                    <a:gd name="connsiteX5" fmla="*/ 455714 w 456900"/>
                    <a:gd name="connsiteY5" fmla="*/ 461259 h 470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6900" h="470055">
                      <a:moveTo>
                        <a:pt x="455714" y="461259"/>
                      </a:moveTo>
                      <a:cubicBezTo>
                        <a:pt x="240610" y="377911"/>
                        <a:pt x="84171" y="215005"/>
                        <a:pt x="7906" y="954"/>
                      </a:cubicBezTo>
                      <a:cubicBezTo>
                        <a:pt x="6929" y="-2834"/>
                        <a:pt x="-893" y="5690"/>
                        <a:pt x="84" y="8531"/>
                      </a:cubicBezTo>
                      <a:cubicBezTo>
                        <a:pt x="30395" y="123134"/>
                        <a:pt x="76348" y="237737"/>
                        <a:pt x="156524" y="327713"/>
                      </a:cubicBezTo>
                      <a:cubicBezTo>
                        <a:pt x="224966" y="405378"/>
                        <a:pt x="352073" y="445157"/>
                        <a:pt x="450825" y="469783"/>
                      </a:cubicBezTo>
                      <a:cubicBezTo>
                        <a:pt x="452780" y="471677"/>
                        <a:pt x="459624" y="463153"/>
                        <a:pt x="455714" y="461259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7" name="Freeform: Shape 396">
                  <a:extLst>
                    <a:ext uri="{FF2B5EF4-FFF2-40B4-BE49-F238E27FC236}">
                      <a16:creationId xmlns:a16="http://schemas.microsoft.com/office/drawing/2014/main" id="{E0CCB3B5-AC37-6DDD-3846-3216BC98ABD9}"/>
                    </a:ext>
                  </a:extLst>
                </p:cNvPr>
                <p:cNvSpPr/>
                <p:nvPr/>
              </p:nvSpPr>
              <p:spPr>
                <a:xfrm>
                  <a:off x="189593" y="4787574"/>
                  <a:ext cx="108689" cy="1250562"/>
                </a:xfrm>
                <a:custGeom>
                  <a:avLst/>
                  <a:gdLst>
                    <a:gd name="connsiteX0" fmla="*/ 80251 w 108689"/>
                    <a:gd name="connsiteY0" fmla="*/ 899774 h 1250562"/>
                    <a:gd name="connsiteX1" fmla="*/ 71451 w 108689"/>
                    <a:gd name="connsiteY1" fmla="*/ 755811 h 1250562"/>
                    <a:gd name="connsiteX2" fmla="*/ 73407 w 108689"/>
                    <a:gd name="connsiteY2" fmla="*/ 631737 h 1250562"/>
                    <a:gd name="connsiteX3" fmla="*/ 48963 w 108689"/>
                    <a:gd name="connsiteY3" fmla="*/ 312555 h 1250562"/>
                    <a:gd name="connsiteX4" fmla="*/ 8875 w 108689"/>
                    <a:gd name="connsiteY4" fmla="*/ 949 h 1250562"/>
                    <a:gd name="connsiteX5" fmla="*/ 76 w 108689"/>
                    <a:gd name="connsiteY5" fmla="*/ 9473 h 1250562"/>
                    <a:gd name="connsiteX6" fmla="*/ 12786 w 108689"/>
                    <a:gd name="connsiteY6" fmla="*/ 368435 h 1250562"/>
                    <a:gd name="connsiteX7" fmla="*/ 20608 w 108689"/>
                    <a:gd name="connsiteY7" fmla="*/ 693300 h 1250562"/>
                    <a:gd name="connsiteX8" fmla="*/ 99806 w 108689"/>
                    <a:gd name="connsiteY8" fmla="*/ 1249265 h 1250562"/>
                    <a:gd name="connsiteX9" fmla="*/ 108605 w 108689"/>
                    <a:gd name="connsiteY9" fmla="*/ 1240740 h 1250562"/>
                    <a:gd name="connsiteX10" fmla="*/ 80251 w 108689"/>
                    <a:gd name="connsiteY10" fmla="*/ 899774 h 1250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689" h="1250562">
                      <a:moveTo>
                        <a:pt x="80251" y="899774"/>
                      </a:moveTo>
                      <a:cubicBezTo>
                        <a:pt x="81229" y="851470"/>
                        <a:pt x="68518" y="804114"/>
                        <a:pt x="71451" y="755811"/>
                      </a:cubicBezTo>
                      <a:cubicBezTo>
                        <a:pt x="73407" y="713190"/>
                        <a:pt x="73407" y="674358"/>
                        <a:pt x="73407" y="631737"/>
                      </a:cubicBezTo>
                      <a:cubicBezTo>
                        <a:pt x="73407" y="526605"/>
                        <a:pt x="62651" y="416739"/>
                        <a:pt x="48963" y="312555"/>
                      </a:cubicBezTo>
                      <a:cubicBezTo>
                        <a:pt x="36252" y="211212"/>
                        <a:pt x="37230" y="99451"/>
                        <a:pt x="8875" y="949"/>
                      </a:cubicBezTo>
                      <a:cubicBezTo>
                        <a:pt x="7898" y="-2839"/>
                        <a:pt x="-902" y="5684"/>
                        <a:pt x="76" y="9473"/>
                      </a:cubicBezTo>
                      <a:cubicBezTo>
                        <a:pt x="20608" y="124075"/>
                        <a:pt x="8875" y="251938"/>
                        <a:pt x="12786" y="368435"/>
                      </a:cubicBezTo>
                      <a:cubicBezTo>
                        <a:pt x="16697" y="476408"/>
                        <a:pt x="20608" y="585328"/>
                        <a:pt x="20608" y="693300"/>
                      </a:cubicBezTo>
                      <a:cubicBezTo>
                        <a:pt x="20608" y="876096"/>
                        <a:pt x="19631" y="1078782"/>
                        <a:pt x="99806" y="1249265"/>
                      </a:cubicBezTo>
                      <a:cubicBezTo>
                        <a:pt x="101761" y="1254000"/>
                        <a:pt x="109583" y="1244529"/>
                        <a:pt x="108605" y="1240740"/>
                      </a:cubicBezTo>
                      <a:cubicBezTo>
                        <a:pt x="78295" y="1127085"/>
                        <a:pt x="77318" y="1015324"/>
                        <a:pt x="80251" y="899774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8" name="Freeform: Shape 397">
                  <a:extLst>
                    <a:ext uri="{FF2B5EF4-FFF2-40B4-BE49-F238E27FC236}">
                      <a16:creationId xmlns:a16="http://schemas.microsoft.com/office/drawing/2014/main" id="{DB0780BC-B963-5B69-B86A-7ACF070C1134}"/>
                    </a:ext>
                  </a:extLst>
                </p:cNvPr>
                <p:cNvSpPr/>
                <p:nvPr/>
              </p:nvSpPr>
              <p:spPr>
                <a:xfrm>
                  <a:off x="-202407" y="2390940"/>
                  <a:ext cx="635804" cy="663389"/>
                </a:xfrm>
                <a:custGeom>
                  <a:avLst/>
                  <a:gdLst>
                    <a:gd name="connsiteX0" fmla="*/ 629668 w 635804"/>
                    <a:gd name="connsiteY0" fmla="*/ 2294 h 663389"/>
                    <a:gd name="connsiteX1" fmla="*/ 0 w 635804"/>
                    <a:gd name="connsiteY1" fmla="*/ 601827 h 663389"/>
                    <a:gd name="connsiteX2" fmla="*/ 0 w 635804"/>
                    <a:gd name="connsiteY2" fmla="*/ 663390 h 663389"/>
                    <a:gd name="connsiteX3" fmla="*/ 978 w 635804"/>
                    <a:gd name="connsiteY3" fmla="*/ 661496 h 663389"/>
                    <a:gd name="connsiteX4" fmla="*/ 330478 w 635804"/>
                    <a:gd name="connsiteY4" fmla="*/ 307270 h 663389"/>
                    <a:gd name="connsiteX5" fmla="*/ 631623 w 635804"/>
                    <a:gd name="connsiteY5" fmla="*/ 8924 h 663389"/>
                    <a:gd name="connsiteX6" fmla="*/ 629668 w 635804"/>
                    <a:gd name="connsiteY6" fmla="*/ 2294 h 663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5804" h="663389">
                      <a:moveTo>
                        <a:pt x="629668" y="2294"/>
                      </a:moveTo>
                      <a:cubicBezTo>
                        <a:pt x="410653" y="188879"/>
                        <a:pt x="171105" y="369780"/>
                        <a:pt x="0" y="601827"/>
                      </a:cubicBezTo>
                      <a:lnTo>
                        <a:pt x="0" y="663390"/>
                      </a:lnTo>
                      <a:cubicBezTo>
                        <a:pt x="0" y="662443"/>
                        <a:pt x="978" y="662443"/>
                        <a:pt x="978" y="661496"/>
                      </a:cubicBezTo>
                      <a:cubicBezTo>
                        <a:pt x="93864" y="532686"/>
                        <a:pt x="215104" y="417136"/>
                        <a:pt x="330478" y="307270"/>
                      </a:cubicBezTo>
                      <a:cubicBezTo>
                        <a:pt x="434119" y="209716"/>
                        <a:pt x="530915" y="109319"/>
                        <a:pt x="631623" y="8924"/>
                      </a:cubicBezTo>
                      <a:cubicBezTo>
                        <a:pt x="637490" y="5135"/>
                        <a:pt x="637490" y="-4336"/>
                        <a:pt x="629668" y="2294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399" name="Graphic 25">
                  <a:extLst>
                    <a:ext uri="{FF2B5EF4-FFF2-40B4-BE49-F238E27FC236}">
                      <a16:creationId xmlns:a16="http://schemas.microsoft.com/office/drawing/2014/main" id="{98714BB0-E574-47DC-98FA-481E381001F2}"/>
                    </a:ext>
                  </a:extLst>
                </p:cNvPr>
                <p:cNvGrpSpPr/>
                <p:nvPr/>
              </p:nvGrpSpPr>
              <p:grpSpPr>
                <a:xfrm>
                  <a:off x="-202407" y="5123281"/>
                  <a:ext cx="1174733" cy="1456268"/>
                  <a:chOff x="-202407" y="5123281"/>
                  <a:chExt cx="1174733" cy="1456268"/>
                </a:xfrm>
                <a:solidFill>
                  <a:srgbClr val="7E472B"/>
                </a:solidFill>
              </p:grpSpPr>
              <p:sp>
                <p:nvSpPr>
                  <p:cNvPr id="400" name="Freeform: Shape 399">
                    <a:extLst>
                      <a:ext uri="{FF2B5EF4-FFF2-40B4-BE49-F238E27FC236}">
                        <a16:creationId xmlns:a16="http://schemas.microsoft.com/office/drawing/2014/main" id="{842AEEF9-31DE-E1F9-7146-D73EBEB540EF}"/>
                      </a:ext>
                    </a:extLst>
                  </p:cNvPr>
                  <p:cNvSpPr/>
                  <p:nvPr/>
                </p:nvSpPr>
                <p:spPr>
                  <a:xfrm>
                    <a:off x="-50191" y="5123281"/>
                    <a:ext cx="64120" cy="519439"/>
                  </a:xfrm>
                  <a:custGeom>
                    <a:avLst/>
                    <a:gdLst>
                      <a:gd name="connsiteX0" fmla="*/ 55067 w 64120"/>
                      <a:gd name="connsiteY0" fmla="*/ 279929 h 519439"/>
                      <a:gd name="connsiteX1" fmla="*/ 28668 w 64120"/>
                      <a:gd name="connsiteY1" fmla="*/ 4315 h 519439"/>
                      <a:gd name="connsiteX2" fmla="*/ 7157 w 64120"/>
                      <a:gd name="connsiteY2" fmla="*/ 19469 h 519439"/>
                      <a:gd name="connsiteX3" fmla="*/ 1291 w 64120"/>
                      <a:gd name="connsiteY3" fmla="*/ 316867 h 519439"/>
                      <a:gd name="connsiteX4" fmla="*/ 20846 w 64120"/>
                      <a:gd name="connsiteY4" fmla="*/ 514817 h 519439"/>
                      <a:gd name="connsiteX5" fmla="*/ 57022 w 64120"/>
                      <a:gd name="connsiteY5" fmla="*/ 489244 h 519439"/>
                      <a:gd name="connsiteX6" fmla="*/ 55067 w 64120"/>
                      <a:gd name="connsiteY6" fmla="*/ 279929 h 519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120" h="519439">
                        <a:moveTo>
                          <a:pt x="55067" y="279929"/>
                        </a:moveTo>
                        <a:cubicBezTo>
                          <a:pt x="51156" y="188057"/>
                          <a:pt x="37467" y="96186"/>
                          <a:pt x="28668" y="4315"/>
                        </a:cubicBezTo>
                        <a:cubicBezTo>
                          <a:pt x="27690" y="-8946"/>
                          <a:pt x="7157" y="11891"/>
                          <a:pt x="7157" y="19469"/>
                        </a:cubicBezTo>
                        <a:cubicBezTo>
                          <a:pt x="2268" y="117970"/>
                          <a:pt x="2268" y="217419"/>
                          <a:pt x="1291" y="316867"/>
                        </a:cubicBezTo>
                        <a:cubicBezTo>
                          <a:pt x="1291" y="382219"/>
                          <a:pt x="-7509" y="454201"/>
                          <a:pt x="20846" y="514817"/>
                        </a:cubicBezTo>
                        <a:cubicBezTo>
                          <a:pt x="28668" y="531866"/>
                          <a:pt x="55067" y="496822"/>
                          <a:pt x="57022" y="489244"/>
                        </a:cubicBezTo>
                        <a:cubicBezTo>
                          <a:pt x="72666" y="420104"/>
                          <a:pt x="58000" y="350016"/>
                          <a:pt x="55067" y="27992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01" name="Freeform: Shape 400">
                    <a:extLst>
                      <a:ext uri="{FF2B5EF4-FFF2-40B4-BE49-F238E27FC236}">
                        <a16:creationId xmlns:a16="http://schemas.microsoft.com/office/drawing/2014/main" id="{F1E00074-5E5F-AB65-52AE-8854A0BE8212}"/>
                      </a:ext>
                    </a:extLst>
                  </p:cNvPr>
                  <p:cNvSpPr/>
                  <p:nvPr/>
                </p:nvSpPr>
                <p:spPr>
                  <a:xfrm>
                    <a:off x="391084" y="5195779"/>
                    <a:ext cx="171515" cy="1026534"/>
                  </a:xfrm>
                  <a:custGeom>
                    <a:avLst/>
                    <a:gdLst>
                      <a:gd name="connsiteX0" fmla="*/ 146662 w 171515"/>
                      <a:gd name="connsiteY0" fmla="*/ 795597 h 1026534"/>
                      <a:gd name="connsiteX1" fmla="*/ 93864 w 171515"/>
                      <a:gd name="connsiteY1" fmla="*/ 520930 h 1026534"/>
                      <a:gd name="connsiteX2" fmla="*/ 62576 w 171515"/>
                      <a:gd name="connsiteY2" fmla="*/ 262364 h 1026534"/>
                      <a:gd name="connsiteX3" fmla="*/ 19555 w 171515"/>
                      <a:gd name="connsiteY3" fmla="*/ 1903 h 1026534"/>
                      <a:gd name="connsiteX4" fmla="*/ 0 w 171515"/>
                      <a:gd name="connsiteY4" fmla="*/ 18004 h 1026534"/>
                      <a:gd name="connsiteX5" fmla="*/ 9777 w 171515"/>
                      <a:gd name="connsiteY5" fmla="*/ 557868 h 1026534"/>
                      <a:gd name="connsiteX6" fmla="*/ 31288 w 171515"/>
                      <a:gd name="connsiteY6" fmla="*/ 676259 h 1026534"/>
                      <a:gd name="connsiteX7" fmla="*/ 68442 w 171515"/>
                      <a:gd name="connsiteY7" fmla="*/ 779496 h 1026534"/>
                      <a:gd name="connsiteX8" fmla="*/ 155461 w 171515"/>
                      <a:gd name="connsiteY8" fmla="*/ 1023855 h 1026534"/>
                      <a:gd name="connsiteX9" fmla="*/ 169150 w 171515"/>
                      <a:gd name="connsiteY9" fmla="*/ 1014384 h 1026534"/>
                      <a:gd name="connsiteX10" fmla="*/ 146662 w 171515"/>
                      <a:gd name="connsiteY10" fmla="*/ 795597 h 1026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1515" h="1026534">
                        <a:moveTo>
                          <a:pt x="146662" y="795597"/>
                        </a:moveTo>
                        <a:cubicBezTo>
                          <a:pt x="131018" y="703726"/>
                          <a:pt x="112441" y="612801"/>
                          <a:pt x="93864" y="520930"/>
                        </a:cubicBezTo>
                        <a:cubicBezTo>
                          <a:pt x="76264" y="435689"/>
                          <a:pt x="77242" y="348552"/>
                          <a:pt x="62576" y="262364"/>
                        </a:cubicBezTo>
                        <a:cubicBezTo>
                          <a:pt x="46932" y="176175"/>
                          <a:pt x="38132" y="87145"/>
                          <a:pt x="19555" y="1903"/>
                        </a:cubicBezTo>
                        <a:cubicBezTo>
                          <a:pt x="17599" y="-5674"/>
                          <a:pt x="0" y="11375"/>
                          <a:pt x="0" y="18004"/>
                        </a:cubicBezTo>
                        <a:cubicBezTo>
                          <a:pt x="14666" y="197012"/>
                          <a:pt x="-9777" y="378860"/>
                          <a:pt x="9777" y="557868"/>
                        </a:cubicBezTo>
                        <a:cubicBezTo>
                          <a:pt x="13688" y="597648"/>
                          <a:pt x="22488" y="637427"/>
                          <a:pt x="31288" y="676259"/>
                        </a:cubicBezTo>
                        <a:cubicBezTo>
                          <a:pt x="39110" y="709409"/>
                          <a:pt x="41065" y="754871"/>
                          <a:pt x="68442" y="779496"/>
                        </a:cubicBezTo>
                        <a:cubicBezTo>
                          <a:pt x="136884" y="841060"/>
                          <a:pt x="145684" y="941455"/>
                          <a:pt x="155461" y="1023855"/>
                        </a:cubicBezTo>
                        <a:cubicBezTo>
                          <a:pt x="156439" y="1032379"/>
                          <a:pt x="169150" y="1018172"/>
                          <a:pt x="169150" y="1014384"/>
                        </a:cubicBezTo>
                        <a:cubicBezTo>
                          <a:pt x="177950" y="937666"/>
                          <a:pt x="160350" y="871368"/>
                          <a:pt x="146662" y="79559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02" name="Freeform: Shape 401">
                    <a:extLst>
                      <a:ext uri="{FF2B5EF4-FFF2-40B4-BE49-F238E27FC236}">
                        <a16:creationId xmlns:a16="http://schemas.microsoft.com/office/drawing/2014/main" id="{F7F9948B-D6FC-3FAA-5771-67247F08C9CD}"/>
                      </a:ext>
                    </a:extLst>
                  </p:cNvPr>
                  <p:cNvSpPr/>
                  <p:nvPr/>
                </p:nvSpPr>
                <p:spPr>
                  <a:xfrm>
                    <a:off x="665800" y="6224521"/>
                    <a:ext cx="306525" cy="355028"/>
                  </a:xfrm>
                  <a:custGeom>
                    <a:avLst/>
                    <a:gdLst>
                      <a:gd name="connsiteX0" fmla="*/ 301175 w 306525"/>
                      <a:gd name="connsiteY0" fmla="*/ 12163 h 355028"/>
                      <a:gd name="connsiteX1" fmla="*/ 301175 w 306525"/>
                      <a:gd name="connsiteY1" fmla="*/ 1744 h 355028"/>
                      <a:gd name="connsiteX2" fmla="*/ 177979 w 306525"/>
                      <a:gd name="connsiteY2" fmla="*/ 58572 h 355028"/>
                      <a:gd name="connsiteX3" fmla="*/ 76294 w 306525"/>
                      <a:gd name="connsiteY3" fmla="*/ 139077 h 355028"/>
                      <a:gd name="connsiteX4" fmla="*/ 10785 w 306525"/>
                      <a:gd name="connsiteY4" fmla="*/ 350288 h 355028"/>
                      <a:gd name="connsiteX5" fmla="*/ 40117 w 306525"/>
                      <a:gd name="connsiteY5" fmla="*/ 341763 h 355028"/>
                      <a:gd name="connsiteX6" fmla="*/ 41095 w 306525"/>
                      <a:gd name="connsiteY6" fmla="*/ 343658 h 355028"/>
                      <a:gd name="connsiteX7" fmla="*/ 44028 w 306525"/>
                      <a:gd name="connsiteY7" fmla="*/ 346499 h 355028"/>
                      <a:gd name="connsiteX8" fmla="*/ 65539 w 306525"/>
                      <a:gd name="connsiteY8" fmla="*/ 336080 h 355028"/>
                      <a:gd name="connsiteX9" fmla="*/ 102693 w 306525"/>
                      <a:gd name="connsiteY9" fmla="*/ 265046 h 355028"/>
                      <a:gd name="connsiteX10" fmla="*/ 152558 w 306525"/>
                      <a:gd name="connsiteY10" fmla="*/ 194011 h 355028"/>
                      <a:gd name="connsiteX11" fmla="*/ 154513 w 306525"/>
                      <a:gd name="connsiteY11" fmla="*/ 176015 h 355028"/>
                      <a:gd name="connsiteX12" fmla="*/ 95849 w 306525"/>
                      <a:gd name="connsiteY12" fmla="*/ 233790 h 355028"/>
                      <a:gd name="connsiteX13" fmla="*/ 67494 w 306525"/>
                      <a:gd name="connsiteY13" fmla="*/ 271676 h 355028"/>
                      <a:gd name="connsiteX14" fmla="*/ 141803 w 306525"/>
                      <a:gd name="connsiteY14" fmla="*/ 127712 h 355028"/>
                      <a:gd name="connsiteX15" fmla="*/ 301175 w 306525"/>
                      <a:gd name="connsiteY15" fmla="*/ 12163 h 3550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06525" h="355028">
                        <a:moveTo>
                          <a:pt x="301175" y="12163"/>
                        </a:moveTo>
                        <a:cubicBezTo>
                          <a:pt x="305086" y="9321"/>
                          <a:pt x="310953" y="-4886"/>
                          <a:pt x="301175" y="1744"/>
                        </a:cubicBezTo>
                        <a:cubicBezTo>
                          <a:pt x="263043" y="25422"/>
                          <a:pt x="217089" y="34893"/>
                          <a:pt x="177979" y="58572"/>
                        </a:cubicBezTo>
                        <a:cubicBezTo>
                          <a:pt x="139847" y="80356"/>
                          <a:pt x="107582" y="108769"/>
                          <a:pt x="76294" y="139077"/>
                        </a:cubicBezTo>
                        <a:cubicBezTo>
                          <a:pt x="34251" y="179804"/>
                          <a:pt x="-24414" y="295354"/>
                          <a:pt x="10785" y="350288"/>
                        </a:cubicBezTo>
                        <a:cubicBezTo>
                          <a:pt x="17629" y="360706"/>
                          <a:pt x="30340" y="352181"/>
                          <a:pt x="40117" y="341763"/>
                        </a:cubicBezTo>
                        <a:cubicBezTo>
                          <a:pt x="40117" y="342710"/>
                          <a:pt x="41095" y="343658"/>
                          <a:pt x="41095" y="343658"/>
                        </a:cubicBezTo>
                        <a:cubicBezTo>
                          <a:pt x="42073" y="344604"/>
                          <a:pt x="43050" y="345552"/>
                          <a:pt x="44028" y="346499"/>
                        </a:cubicBezTo>
                        <a:cubicBezTo>
                          <a:pt x="49895" y="352181"/>
                          <a:pt x="62605" y="339869"/>
                          <a:pt x="65539" y="336080"/>
                        </a:cubicBezTo>
                        <a:cubicBezTo>
                          <a:pt x="82160" y="314296"/>
                          <a:pt x="89004" y="288724"/>
                          <a:pt x="102693" y="265046"/>
                        </a:cubicBezTo>
                        <a:cubicBezTo>
                          <a:pt x="116381" y="242315"/>
                          <a:pt x="130070" y="210112"/>
                          <a:pt x="152558" y="194011"/>
                        </a:cubicBezTo>
                        <a:cubicBezTo>
                          <a:pt x="157447" y="191170"/>
                          <a:pt x="168202" y="170333"/>
                          <a:pt x="154513" y="176015"/>
                        </a:cubicBezTo>
                        <a:cubicBezTo>
                          <a:pt x="128114" y="188329"/>
                          <a:pt x="112470" y="212007"/>
                          <a:pt x="95849" y="233790"/>
                        </a:cubicBezTo>
                        <a:cubicBezTo>
                          <a:pt x="86071" y="246103"/>
                          <a:pt x="76294" y="259363"/>
                          <a:pt x="67494" y="271676"/>
                        </a:cubicBezTo>
                        <a:cubicBezTo>
                          <a:pt x="84116" y="219583"/>
                          <a:pt x="97804" y="171280"/>
                          <a:pt x="141803" y="127712"/>
                        </a:cubicBezTo>
                        <a:cubicBezTo>
                          <a:pt x="190690" y="81303"/>
                          <a:pt x="249355" y="53836"/>
                          <a:pt x="301175" y="12163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03" name="Freeform: Shape 402">
                    <a:extLst>
                      <a:ext uri="{FF2B5EF4-FFF2-40B4-BE49-F238E27FC236}">
                        <a16:creationId xmlns:a16="http://schemas.microsoft.com/office/drawing/2014/main" id="{FBA20A5D-1B1A-2F4A-F59E-B379C378CAD4}"/>
                      </a:ext>
                    </a:extLst>
                  </p:cNvPr>
                  <p:cNvSpPr/>
                  <p:nvPr/>
                </p:nvSpPr>
                <p:spPr>
                  <a:xfrm>
                    <a:off x="-202407" y="6001795"/>
                    <a:ext cx="207538" cy="385369"/>
                  </a:xfrm>
                  <a:custGeom>
                    <a:avLst/>
                    <a:gdLst>
                      <a:gd name="connsiteX0" fmla="*/ 124174 w 207538"/>
                      <a:gd name="connsiteY0" fmla="*/ 91872 h 385369"/>
                      <a:gd name="connsiteX1" fmla="*/ 0 w 207538"/>
                      <a:gd name="connsiteY1" fmla="*/ 0 h 385369"/>
                      <a:gd name="connsiteX2" fmla="*/ 0 w 207538"/>
                      <a:gd name="connsiteY2" fmla="*/ 116497 h 385369"/>
                      <a:gd name="connsiteX3" fmla="*/ 189683 w 207538"/>
                      <a:gd name="connsiteY3" fmla="*/ 283191 h 385369"/>
                      <a:gd name="connsiteX4" fmla="*/ 139818 w 207538"/>
                      <a:gd name="connsiteY4" fmla="*/ 208369 h 385369"/>
                      <a:gd name="connsiteX5" fmla="*/ 2933 w 207538"/>
                      <a:gd name="connsiteY5" fmla="*/ 153435 h 385369"/>
                      <a:gd name="connsiteX6" fmla="*/ 978 w 207538"/>
                      <a:gd name="connsiteY6" fmla="*/ 153435 h 385369"/>
                      <a:gd name="connsiteX7" fmla="*/ 978 w 207538"/>
                      <a:gd name="connsiteY7" fmla="*/ 211210 h 385369"/>
                      <a:gd name="connsiteX8" fmla="*/ 57687 w 207538"/>
                      <a:gd name="connsiteY8" fmla="*/ 238677 h 385369"/>
                      <a:gd name="connsiteX9" fmla="*/ 161328 w 207538"/>
                      <a:gd name="connsiteY9" fmla="*/ 382640 h 385369"/>
                      <a:gd name="connsiteX10" fmla="*/ 180883 w 207538"/>
                      <a:gd name="connsiteY10" fmla="*/ 371274 h 385369"/>
                      <a:gd name="connsiteX11" fmla="*/ 195549 w 207538"/>
                      <a:gd name="connsiteY11" fmla="*/ 314447 h 385369"/>
                      <a:gd name="connsiteX12" fmla="*/ 199460 w 207538"/>
                      <a:gd name="connsiteY12" fmla="*/ 310658 h 385369"/>
                      <a:gd name="connsiteX13" fmla="*/ 124174 w 207538"/>
                      <a:gd name="connsiteY13" fmla="*/ 91872 h 38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07538" h="385369">
                        <a:moveTo>
                          <a:pt x="124174" y="91872"/>
                        </a:moveTo>
                        <a:cubicBezTo>
                          <a:pt x="89953" y="50198"/>
                          <a:pt x="46932" y="20837"/>
                          <a:pt x="0" y="0"/>
                        </a:cubicBezTo>
                        <a:lnTo>
                          <a:pt x="0" y="116497"/>
                        </a:lnTo>
                        <a:cubicBezTo>
                          <a:pt x="75286" y="142069"/>
                          <a:pt x="186749" y="202686"/>
                          <a:pt x="189683" y="283191"/>
                        </a:cubicBezTo>
                        <a:cubicBezTo>
                          <a:pt x="181861" y="258566"/>
                          <a:pt x="165239" y="234888"/>
                          <a:pt x="139818" y="208369"/>
                        </a:cubicBezTo>
                        <a:cubicBezTo>
                          <a:pt x="105596" y="172377"/>
                          <a:pt x="50843" y="160065"/>
                          <a:pt x="2933" y="153435"/>
                        </a:cubicBezTo>
                        <a:cubicBezTo>
                          <a:pt x="1955" y="153435"/>
                          <a:pt x="978" y="153435"/>
                          <a:pt x="978" y="153435"/>
                        </a:cubicBezTo>
                        <a:lnTo>
                          <a:pt x="978" y="211210"/>
                        </a:lnTo>
                        <a:cubicBezTo>
                          <a:pt x="20533" y="217840"/>
                          <a:pt x="39110" y="226364"/>
                          <a:pt x="57687" y="238677"/>
                        </a:cubicBezTo>
                        <a:cubicBezTo>
                          <a:pt x="103641" y="267090"/>
                          <a:pt x="148617" y="330548"/>
                          <a:pt x="161328" y="382640"/>
                        </a:cubicBezTo>
                        <a:cubicBezTo>
                          <a:pt x="163283" y="392111"/>
                          <a:pt x="178927" y="374116"/>
                          <a:pt x="180883" y="371274"/>
                        </a:cubicBezTo>
                        <a:cubicBezTo>
                          <a:pt x="190660" y="350438"/>
                          <a:pt x="194571" y="331495"/>
                          <a:pt x="195549" y="314447"/>
                        </a:cubicBezTo>
                        <a:cubicBezTo>
                          <a:pt x="197504" y="313499"/>
                          <a:pt x="198482" y="311605"/>
                          <a:pt x="199460" y="310658"/>
                        </a:cubicBezTo>
                        <a:cubicBezTo>
                          <a:pt x="229770" y="240571"/>
                          <a:pt x="168172" y="143017"/>
                          <a:pt x="124174" y="91872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404" name="Graphic 25">
                <a:extLst>
                  <a:ext uri="{FF2B5EF4-FFF2-40B4-BE49-F238E27FC236}">
                    <a16:creationId xmlns:a16="http://schemas.microsoft.com/office/drawing/2014/main" id="{C4318498-1AD9-B384-B23B-91447B1471BF}"/>
                  </a:ext>
                </a:extLst>
              </p:cNvPr>
              <p:cNvGrpSpPr/>
              <p:nvPr/>
            </p:nvGrpSpPr>
            <p:grpSpPr>
              <a:xfrm>
                <a:off x="366561" y="-1546255"/>
                <a:ext cx="4003210" cy="6443738"/>
                <a:chOff x="366561" y="-1546255"/>
                <a:chExt cx="4003210" cy="6443738"/>
              </a:xfrm>
            </p:grpSpPr>
            <p:sp>
              <p:nvSpPr>
                <p:cNvPr id="405" name="Freeform: Shape 404">
                  <a:extLst>
                    <a:ext uri="{FF2B5EF4-FFF2-40B4-BE49-F238E27FC236}">
                      <a16:creationId xmlns:a16="http://schemas.microsoft.com/office/drawing/2014/main" id="{46A6EE62-3503-93EB-38C9-1BF10B9959AF}"/>
                    </a:ext>
                  </a:extLst>
                </p:cNvPr>
                <p:cNvSpPr/>
                <p:nvPr/>
              </p:nvSpPr>
              <p:spPr>
                <a:xfrm>
                  <a:off x="366561" y="-1546255"/>
                  <a:ext cx="4003210" cy="6443738"/>
                </a:xfrm>
                <a:custGeom>
                  <a:avLst/>
                  <a:gdLst>
                    <a:gd name="connsiteX0" fmla="*/ 3965812 w 4003210"/>
                    <a:gd name="connsiteY0" fmla="*/ 946563 h 6443738"/>
                    <a:gd name="connsiteX1" fmla="*/ 3846527 w 4003210"/>
                    <a:gd name="connsiteY1" fmla="*/ 1003391 h 6443738"/>
                    <a:gd name="connsiteX2" fmla="*/ 3781018 w 4003210"/>
                    <a:gd name="connsiteY2" fmla="*/ 1123677 h 6443738"/>
                    <a:gd name="connsiteX3" fmla="*/ 3778085 w 4003210"/>
                    <a:gd name="connsiteY3" fmla="*/ 1134095 h 6443738"/>
                    <a:gd name="connsiteX4" fmla="*/ 3767330 w 4003210"/>
                    <a:gd name="connsiteY4" fmla="*/ 1168192 h 6443738"/>
                    <a:gd name="connsiteX5" fmla="*/ 3700843 w 4003210"/>
                    <a:gd name="connsiteY5" fmla="*/ 1301737 h 6443738"/>
                    <a:gd name="connsiteX6" fmla="*/ 3636312 w 4003210"/>
                    <a:gd name="connsiteY6" fmla="*/ 1436229 h 6443738"/>
                    <a:gd name="connsiteX7" fmla="*/ 3621646 w 4003210"/>
                    <a:gd name="connsiteY7" fmla="*/ 1457066 h 6443738"/>
                    <a:gd name="connsiteX8" fmla="*/ 3313656 w 4003210"/>
                    <a:gd name="connsiteY8" fmla="*/ 1950520 h 6443738"/>
                    <a:gd name="connsiteX9" fmla="*/ 3249125 w 4003210"/>
                    <a:gd name="connsiteY9" fmla="*/ 2050916 h 6443738"/>
                    <a:gd name="connsiteX10" fmla="*/ 2866827 w 4003210"/>
                    <a:gd name="connsiteY10" fmla="*/ 2452498 h 6443738"/>
                    <a:gd name="connsiteX11" fmla="*/ 2695721 w 4003210"/>
                    <a:gd name="connsiteY11" fmla="*/ 2600251 h 6443738"/>
                    <a:gd name="connsiteX12" fmla="*/ 2724076 w 4003210"/>
                    <a:gd name="connsiteY12" fmla="*/ 2357786 h 6443738"/>
                    <a:gd name="connsiteX13" fmla="*/ 2923536 w 4003210"/>
                    <a:gd name="connsiteY13" fmla="*/ 1488321 h 6443738"/>
                    <a:gd name="connsiteX14" fmla="*/ 3091708 w 4003210"/>
                    <a:gd name="connsiteY14" fmla="*/ 1088633 h 6443738"/>
                    <a:gd name="connsiteX15" fmla="*/ 3296057 w 4003210"/>
                    <a:gd name="connsiteY15" fmla="*/ 696521 h 6443738"/>
                    <a:gd name="connsiteX16" fmla="*/ 3541471 w 4003210"/>
                    <a:gd name="connsiteY16" fmla="*/ 350819 h 6443738"/>
                    <a:gd name="connsiteX17" fmla="*/ 3659778 w 4003210"/>
                    <a:gd name="connsiteY17" fmla="*/ 24060 h 6443738"/>
                    <a:gd name="connsiteX18" fmla="*/ 3591336 w 4003210"/>
                    <a:gd name="connsiteY18" fmla="*/ 7012 h 6443738"/>
                    <a:gd name="connsiteX19" fmla="*/ 3450541 w 4003210"/>
                    <a:gd name="connsiteY19" fmla="*/ 119720 h 6443738"/>
                    <a:gd name="connsiteX20" fmla="*/ 3404586 w 4003210"/>
                    <a:gd name="connsiteY20" fmla="*/ 196438 h 6443738"/>
                    <a:gd name="connsiteX21" fmla="*/ 3397742 w 4003210"/>
                    <a:gd name="connsiteY21" fmla="*/ 210644 h 6443738"/>
                    <a:gd name="connsiteX22" fmla="*/ 3371343 w 4003210"/>
                    <a:gd name="connsiteY22" fmla="*/ 254212 h 6443738"/>
                    <a:gd name="connsiteX23" fmla="*/ 2560793 w 4003210"/>
                    <a:gd name="connsiteY23" fmla="*/ 1649333 h 6443738"/>
                    <a:gd name="connsiteX24" fmla="*/ 2227382 w 4003210"/>
                    <a:gd name="connsiteY24" fmla="*/ 2782099 h 6443738"/>
                    <a:gd name="connsiteX25" fmla="*/ 1688644 w 4003210"/>
                    <a:gd name="connsiteY25" fmla="*/ 3175158 h 6443738"/>
                    <a:gd name="connsiteX26" fmla="*/ 1140129 w 4003210"/>
                    <a:gd name="connsiteY26" fmla="*/ 3633568 h 6443738"/>
                    <a:gd name="connsiteX27" fmla="*/ 1056 w 4003210"/>
                    <a:gd name="connsiteY27" fmla="*/ 5333665 h 6443738"/>
                    <a:gd name="connsiteX28" fmla="*/ 80254 w 4003210"/>
                    <a:gd name="connsiteY28" fmla="*/ 5836590 h 6443738"/>
                    <a:gd name="connsiteX29" fmla="*/ 193672 w 4003210"/>
                    <a:gd name="connsiteY29" fmla="*/ 6184186 h 6443738"/>
                    <a:gd name="connsiteX30" fmla="*/ 470374 w 4003210"/>
                    <a:gd name="connsiteY30" fmla="*/ 6440858 h 6443738"/>
                    <a:gd name="connsiteX31" fmla="*/ 681567 w 4003210"/>
                    <a:gd name="connsiteY31" fmla="*/ 6077160 h 6443738"/>
                    <a:gd name="connsiteX32" fmla="*/ 843873 w 4003210"/>
                    <a:gd name="connsiteY32" fmla="*/ 5166022 h 6443738"/>
                    <a:gd name="connsiteX33" fmla="*/ 899604 w 4003210"/>
                    <a:gd name="connsiteY33" fmla="*/ 4897985 h 6443738"/>
                    <a:gd name="connsiteX34" fmla="*/ 1029644 w 4003210"/>
                    <a:gd name="connsiteY34" fmla="*/ 4462306 h 6443738"/>
                    <a:gd name="connsiteX35" fmla="*/ 1496029 w 4003210"/>
                    <a:gd name="connsiteY35" fmla="*/ 3620308 h 6443738"/>
                    <a:gd name="connsiteX36" fmla="*/ 1556649 w 4003210"/>
                    <a:gd name="connsiteY36" fmla="*/ 3551168 h 6443738"/>
                    <a:gd name="connsiteX37" fmla="*/ 1673000 w 4003210"/>
                    <a:gd name="connsiteY37" fmla="*/ 3453614 h 6443738"/>
                    <a:gd name="connsiteX38" fmla="*/ 1932103 w 4003210"/>
                    <a:gd name="connsiteY38" fmla="*/ 3285025 h 6443738"/>
                    <a:gd name="connsiteX39" fmla="*/ 2217604 w 4003210"/>
                    <a:gd name="connsiteY39" fmla="*/ 3106964 h 6443738"/>
                    <a:gd name="connsiteX40" fmla="*/ 2815006 w 4003210"/>
                    <a:gd name="connsiteY40" fmla="*/ 2719589 h 6443738"/>
                    <a:gd name="connsiteX41" fmla="*/ 3334189 w 4003210"/>
                    <a:gd name="connsiteY41" fmla="*/ 2203403 h 6443738"/>
                    <a:gd name="connsiteX42" fmla="*/ 3526805 w 4003210"/>
                    <a:gd name="connsiteY42" fmla="*/ 1926842 h 6443738"/>
                    <a:gd name="connsiteX43" fmla="*/ 3726265 w 4003210"/>
                    <a:gd name="connsiteY43" fmla="*/ 1614290 h 6443738"/>
                    <a:gd name="connsiteX44" fmla="*/ 3889548 w 4003210"/>
                    <a:gd name="connsiteY44" fmla="*/ 1325415 h 6443738"/>
                    <a:gd name="connsiteX45" fmla="*/ 3989278 w 4003210"/>
                    <a:gd name="connsiteY45" fmla="*/ 1088633 h 6443738"/>
                    <a:gd name="connsiteX46" fmla="*/ 3965812 w 4003210"/>
                    <a:gd name="connsiteY46" fmla="*/ 946563 h 6443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003210" h="6443738">
                      <a:moveTo>
                        <a:pt x="3965812" y="946563"/>
                      </a:moveTo>
                      <a:cubicBezTo>
                        <a:pt x="3927680" y="933304"/>
                        <a:pt x="3868038" y="979713"/>
                        <a:pt x="3846527" y="1003391"/>
                      </a:cubicBezTo>
                      <a:cubicBezTo>
                        <a:pt x="3812306" y="1040329"/>
                        <a:pt x="3791773" y="1075373"/>
                        <a:pt x="3781018" y="1123677"/>
                      </a:cubicBezTo>
                      <a:cubicBezTo>
                        <a:pt x="3779063" y="1129359"/>
                        <a:pt x="3779063" y="1132201"/>
                        <a:pt x="3778085" y="1134095"/>
                      </a:cubicBezTo>
                      <a:cubicBezTo>
                        <a:pt x="3773196" y="1144513"/>
                        <a:pt x="3769285" y="1155879"/>
                        <a:pt x="3767330" y="1168192"/>
                      </a:cubicBezTo>
                      <a:cubicBezTo>
                        <a:pt x="3755597" y="1213654"/>
                        <a:pt x="3722354" y="1260063"/>
                        <a:pt x="3700843" y="1301737"/>
                      </a:cubicBezTo>
                      <a:cubicBezTo>
                        <a:pt x="3677377" y="1346252"/>
                        <a:pt x="3656845" y="1390767"/>
                        <a:pt x="3636312" y="1436229"/>
                      </a:cubicBezTo>
                      <a:cubicBezTo>
                        <a:pt x="3631423" y="1442859"/>
                        <a:pt x="3626535" y="1450436"/>
                        <a:pt x="3621646" y="1457066"/>
                      </a:cubicBezTo>
                      <a:cubicBezTo>
                        <a:pt x="3504316" y="1614290"/>
                        <a:pt x="3419253" y="1787614"/>
                        <a:pt x="3313656" y="1950520"/>
                      </a:cubicBezTo>
                      <a:cubicBezTo>
                        <a:pt x="3292146" y="1983670"/>
                        <a:pt x="3270636" y="2017766"/>
                        <a:pt x="3249125" y="2050916"/>
                      </a:cubicBezTo>
                      <a:cubicBezTo>
                        <a:pt x="3140595" y="2198668"/>
                        <a:pt x="2992956" y="2322742"/>
                        <a:pt x="2866827" y="2452498"/>
                      </a:cubicBezTo>
                      <a:cubicBezTo>
                        <a:pt x="2814028" y="2506485"/>
                        <a:pt x="2756341" y="2554788"/>
                        <a:pt x="2695721" y="2600251"/>
                      </a:cubicBezTo>
                      <a:cubicBezTo>
                        <a:pt x="2715276" y="2519744"/>
                        <a:pt x="2717232" y="2431661"/>
                        <a:pt x="2724076" y="2357786"/>
                      </a:cubicBezTo>
                      <a:cubicBezTo>
                        <a:pt x="2752431" y="2062281"/>
                        <a:pt x="2819895" y="1767724"/>
                        <a:pt x="2923536" y="1488321"/>
                      </a:cubicBezTo>
                      <a:cubicBezTo>
                        <a:pt x="2973401" y="1352882"/>
                        <a:pt x="3032066" y="1220284"/>
                        <a:pt x="3091708" y="1088633"/>
                      </a:cubicBezTo>
                      <a:cubicBezTo>
                        <a:pt x="3152328" y="954141"/>
                        <a:pt x="3210993" y="819648"/>
                        <a:pt x="3296057" y="696521"/>
                      </a:cubicBezTo>
                      <a:cubicBezTo>
                        <a:pt x="3376232" y="580025"/>
                        <a:pt x="3459340" y="466369"/>
                        <a:pt x="3541471" y="350819"/>
                      </a:cubicBezTo>
                      <a:cubicBezTo>
                        <a:pt x="3593291" y="277891"/>
                        <a:pt x="3709643" y="115932"/>
                        <a:pt x="3659778" y="24060"/>
                      </a:cubicBezTo>
                      <a:cubicBezTo>
                        <a:pt x="3645112" y="-2460"/>
                        <a:pt x="3618713" y="-5301"/>
                        <a:pt x="3591336" y="7012"/>
                      </a:cubicBezTo>
                      <a:cubicBezTo>
                        <a:pt x="3532671" y="33531"/>
                        <a:pt x="3490628" y="70469"/>
                        <a:pt x="3450541" y="119720"/>
                      </a:cubicBezTo>
                      <a:cubicBezTo>
                        <a:pt x="3431963" y="142451"/>
                        <a:pt x="3417297" y="169918"/>
                        <a:pt x="3404586" y="196438"/>
                      </a:cubicBezTo>
                      <a:cubicBezTo>
                        <a:pt x="3401653" y="202120"/>
                        <a:pt x="3399698" y="206856"/>
                        <a:pt x="3397742" y="210644"/>
                      </a:cubicBezTo>
                      <a:cubicBezTo>
                        <a:pt x="3387965" y="224851"/>
                        <a:pt x="3379165" y="239058"/>
                        <a:pt x="3371343" y="254212"/>
                      </a:cubicBezTo>
                      <a:cubicBezTo>
                        <a:pt x="3122018" y="729671"/>
                        <a:pt x="2720165" y="1130307"/>
                        <a:pt x="2560793" y="1649333"/>
                      </a:cubicBezTo>
                      <a:cubicBezTo>
                        <a:pt x="2449330" y="2013031"/>
                        <a:pt x="2453241" y="2461970"/>
                        <a:pt x="2227382" y="2782099"/>
                      </a:cubicBezTo>
                      <a:cubicBezTo>
                        <a:pt x="2096364" y="2968684"/>
                        <a:pt x="1877349" y="3054872"/>
                        <a:pt x="1688644" y="3175158"/>
                      </a:cubicBezTo>
                      <a:cubicBezTo>
                        <a:pt x="1488207" y="3303020"/>
                        <a:pt x="1308301" y="3469715"/>
                        <a:pt x="1140129" y="3633568"/>
                      </a:cubicBezTo>
                      <a:cubicBezTo>
                        <a:pt x="571082" y="4187639"/>
                        <a:pt x="38211" y="4601534"/>
                        <a:pt x="1056" y="5333665"/>
                      </a:cubicBezTo>
                      <a:cubicBezTo>
                        <a:pt x="-7743" y="5502253"/>
                        <a:pt x="40166" y="5674631"/>
                        <a:pt x="80254" y="5836590"/>
                      </a:cubicBezTo>
                      <a:cubicBezTo>
                        <a:pt x="109586" y="5954981"/>
                        <a:pt x="143807" y="6072425"/>
                        <a:pt x="193672" y="6184186"/>
                      </a:cubicBezTo>
                      <a:cubicBezTo>
                        <a:pt x="242559" y="6293106"/>
                        <a:pt x="316868" y="6468324"/>
                        <a:pt x="470374" y="6440858"/>
                      </a:cubicBezTo>
                      <a:cubicBezTo>
                        <a:pt x="632680" y="6410549"/>
                        <a:pt x="657123" y="6204075"/>
                        <a:pt x="681567" y="6077160"/>
                      </a:cubicBezTo>
                      <a:cubicBezTo>
                        <a:pt x="741209" y="5774080"/>
                        <a:pt x="787163" y="5469104"/>
                        <a:pt x="843873" y="5166022"/>
                      </a:cubicBezTo>
                      <a:cubicBezTo>
                        <a:pt x="860494" y="5076045"/>
                        <a:pt x="878094" y="4987015"/>
                        <a:pt x="899604" y="4897985"/>
                      </a:cubicBezTo>
                      <a:cubicBezTo>
                        <a:pt x="933825" y="4750233"/>
                        <a:pt x="975868" y="4604375"/>
                        <a:pt x="1029644" y="4462306"/>
                      </a:cubicBezTo>
                      <a:cubicBezTo>
                        <a:pt x="1141107" y="4166802"/>
                        <a:pt x="1291680" y="3865615"/>
                        <a:pt x="1496029" y="3620308"/>
                      </a:cubicBezTo>
                      <a:cubicBezTo>
                        <a:pt x="1515583" y="3596630"/>
                        <a:pt x="1536116" y="3573899"/>
                        <a:pt x="1556649" y="3551168"/>
                      </a:cubicBezTo>
                      <a:cubicBezTo>
                        <a:pt x="1593803" y="3516124"/>
                        <a:pt x="1630957" y="3482975"/>
                        <a:pt x="1673000" y="3453614"/>
                      </a:cubicBezTo>
                      <a:cubicBezTo>
                        <a:pt x="1758064" y="3393944"/>
                        <a:pt x="1845083" y="3340905"/>
                        <a:pt x="1932103" y="3285025"/>
                      </a:cubicBezTo>
                      <a:cubicBezTo>
                        <a:pt x="2025966" y="3225355"/>
                        <a:pt x="2118852" y="3158109"/>
                        <a:pt x="2217604" y="3106964"/>
                      </a:cubicBezTo>
                      <a:cubicBezTo>
                        <a:pt x="2424886" y="2999939"/>
                        <a:pt x="2639012" y="2871130"/>
                        <a:pt x="2815006" y="2719589"/>
                      </a:cubicBezTo>
                      <a:cubicBezTo>
                        <a:pt x="2997845" y="2561418"/>
                        <a:pt x="3175794" y="2386199"/>
                        <a:pt x="3334189" y="2203403"/>
                      </a:cubicBezTo>
                      <a:cubicBezTo>
                        <a:pt x="3408498" y="2118162"/>
                        <a:pt x="3466184" y="2021555"/>
                        <a:pt x="3526805" y="1926842"/>
                      </a:cubicBezTo>
                      <a:cubicBezTo>
                        <a:pt x="3593291" y="1822658"/>
                        <a:pt x="3666622" y="1723209"/>
                        <a:pt x="3726265" y="1614290"/>
                      </a:cubicBezTo>
                      <a:cubicBezTo>
                        <a:pt x="3780041" y="1517682"/>
                        <a:pt x="3830883" y="1420128"/>
                        <a:pt x="3889548" y="1325415"/>
                      </a:cubicBezTo>
                      <a:cubicBezTo>
                        <a:pt x="3934524" y="1252486"/>
                        <a:pt x="3969723" y="1171033"/>
                        <a:pt x="3989278" y="1088633"/>
                      </a:cubicBezTo>
                      <a:cubicBezTo>
                        <a:pt x="4000033" y="1045065"/>
                        <a:pt x="4023499" y="966453"/>
                        <a:pt x="3965812" y="946563"/>
                      </a:cubicBezTo>
                      <a:close/>
                    </a:path>
                  </a:pathLst>
                </a:custGeom>
                <a:solidFill>
                  <a:srgbClr val="884E3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6" name="Freeform: Shape 405">
                  <a:extLst>
                    <a:ext uri="{FF2B5EF4-FFF2-40B4-BE49-F238E27FC236}">
                      <a16:creationId xmlns:a16="http://schemas.microsoft.com/office/drawing/2014/main" id="{FC382F6E-719A-6CA3-FF37-5968227361B4}"/>
                    </a:ext>
                  </a:extLst>
                </p:cNvPr>
                <p:cNvSpPr/>
                <p:nvPr/>
              </p:nvSpPr>
              <p:spPr>
                <a:xfrm>
                  <a:off x="366561" y="-1546255"/>
                  <a:ext cx="4003210" cy="6443738"/>
                </a:xfrm>
                <a:custGeom>
                  <a:avLst/>
                  <a:gdLst>
                    <a:gd name="connsiteX0" fmla="*/ 3965812 w 4003210"/>
                    <a:gd name="connsiteY0" fmla="*/ 946563 h 6443738"/>
                    <a:gd name="connsiteX1" fmla="*/ 3846527 w 4003210"/>
                    <a:gd name="connsiteY1" fmla="*/ 1003391 h 6443738"/>
                    <a:gd name="connsiteX2" fmla="*/ 3781018 w 4003210"/>
                    <a:gd name="connsiteY2" fmla="*/ 1123677 h 6443738"/>
                    <a:gd name="connsiteX3" fmla="*/ 3778085 w 4003210"/>
                    <a:gd name="connsiteY3" fmla="*/ 1134095 h 6443738"/>
                    <a:gd name="connsiteX4" fmla="*/ 3767330 w 4003210"/>
                    <a:gd name="connsiteY4" fmla="*/ 1168192 h 6443738"/>
                    <a:gd name="connsiteX5" fmla="*/ 3700843 w 4003210"/>
                    <a:gd name="connsiteY5" fmla="*/ 1301737 h 6443738"/>
                    <a:gd name="connsiteX6" fmla="*/ 3636312 w 4003210"/>
                    <a:gd name="connsiteY6" fmla="*/ 1436229 h 6443738"/>
                    <a:gd name="connsiteX7" fmla="*/ 3621646 w 4003210"/>
                    <a:gd name="connsiteY7" fmla="*/ 1457066 h 6443738"/>
                    <a:gd name="connsiteX8" fmla="*/ 3313656 w 4003210"/>
                    <a:gd name="connsiteY8" fmla="*/ 1950520 h 6443738"/>
                    <a:gd name="connsiteX9" fmla="*/ 3249125 w 4003210"/>
                    <a:gd name="connsiteY9" fmla="*/ 2050916 h 6443738"/>
                    <a:gd name="connsiteX10" fmla="*/ 2866827 w 4003210"/>
                    <a:gd name="connsiteY10" fmla="*/ 2452498 h 6443738"/>
                    <a:gd name="connsiteX11" fmla="*/ 2695721 w 4003210"/>
                    <a:gd name="connsiteY11" fmla="*/ 2600251 h 6443738"/>
                    <a:gd name="connsiteX12" fmla="*/ 2724076 w 4003210"/>
                    <a:gd name="connsiteY12" fmla="*/ 2357786 h 6443738"/>
                    <a:gd name="connsiteX13" fmla="*/ 2923536 w 4003210"/>
                    <a:gd name="connsiteY13" fmla="*/ 1488321 h 6443738"/>
                    <a:gd name="connsiteX14" fmla="*/ 3091708 w 4003210"/>
                    <a:gd name="connsiteY14" fmla="*/ 1088633 h 6443738"/>
                    <a:gd name="connsiteX15" fmla="*/ 3296057 w 4003210"/>
                    <a:gd name="connsiteY15" fmla="*/ 696521 h 6443738"/>
                    <a:gd name="connsiteX16" fmla="*/ 3541471 w 4003210"/>
                    <a:gd name="connsiteY16" fmla="*/ 350819 h 6443738"/>
                    <a:gd name="connsiteX17" fmla="*/ 3659778 w 4003210"/>
                    <a:gd name="connsiteY17" fmla="*/ 24060 h 6443738"/>
                    <a:gd name="connsiteX18" fmla="*/ 3591336 w 4003210"/>
                    <a:gd name="connsiteY18" fmla="*/ 7012 h 6443738"/>
                    <a:gd name="connsiteX19" fmla="*/ 3450541 w 4003210"/>
                    <a:gd name="connsiteY19" fmla="*/ 119720 h 6443738"/>
                    <a:gd name="connsiteX20" fmla="*/ 3404586 w 4003210"/>
                    <a:gd name="connsiteY20" fmla="*/ 196438 h 6443738"/>
                    <a:gd name="connsiteX21" fmla="*/ 3397742 w 4003210"/>
                    <a:gd name="connsiteY21" fmla="*/ 210644 h 6443738"/>
                    <a:gd name="connsiteX22" fmla="*/ 3371343 w 4003210"/>
                    <a:gd name="connsiteY22" fmla="*/ 254212 h 6443738"/>
                    <a:gd name="connsiteX23" fmla="*/ 2560793 w 4003210"/>
                    <a:gd name="connsiteY23" fmla="*/ 1649333 h 6443738"/>
                    <a:gd name="connsiteX24" fmla="*/ 2227382 w 4003210"/>
                    <a:gd name="connsiteY24" fmla="*/ 2782099 h 6443738"/>
                    <a:gd name="connsiteX25" fmla="*/ 1688644 w 4003210"/>
                    <a:gd name="connsiteY25" fmla="*/ 3175158 h 6443738"/>
                    <a:gd name="connsiteX26" fmla="*/ 1140129 w 4003210"/>
                    <a:gd name="connsiteY26" fmla="*/ 3633568 h 6443738"/>
                    <a:gd name="connsiteX27" fmla="*/ 1056 w 4003210"/>
                    <a:gd name="connsiteY27" fmla="*/ 5333665 h 6443738"/>
                    <a:gd name="connsiteX28" fmla="*/ 80254 w 4003210"/>
                    <a:gd name="connsiteY28" fmla="*/ 5836590 h 6443738"/>
                    <a:gd name="connsiteX29" fmla="*/ 193672 w 4003210"/>
                    <a:gd name="connsiteY29" fmla="*/ 6184186 h 6443738"/>
                    <a:gd name="connsiteX30" fmla="*/ 470374 w 4003210"/>
                    <a:gd name="connsiteY30" fmla="*/ 6440858 h 6443738"/>
                    <a:gd name="connsiteX31" fmla="*/ 681567 w 4003210"/>
                    <a:gd name="connsiteY31" fmla="*/ 6077160 h 6443738"/>
                    <a:gd name="connsiteX32" fmla="*/ 843873 w 4003210"/>
                    <a:gd name="connsiteY32" fmla="*/ 5166022 h 6443738"/>
                    <a:gd name="connsiteX33" fmla="*/ 899604 w 4003210"/>
                    <a:gd name="connsiteY33" fmla="*/ 4897985 h 6443738"/>
                    <a:gd name="connsiteX34" fmla="*/ 1029644 w 4003210"/>
                    <a:gd name="connsiteY34" fmla="*/ 4462306 h 6443738"/>
                    <a:gd name="connsiteX35" fmla="*/ 1496029 w 4003210"/>
                    <a:gd name="connsiteY35" fmla="*/ 3620308 h 6443738"/>
                    <a:gd name="connsiteX36" fmla="*/ 1556649 w 4003210"/>
                    <a:gd name="connsiteY36" fmla="*/ 3551168 h 6443738"/>
                    <a:gd name="connsiteX37" fmla="*/ 1673000 w 4003210"/>
                    <a:gd name="connsiteY37" fmla="*/ 3453614 h 6443738"/>
                    <a:gd name="connsiteX38" fmla="*/ 1932103 w 4003210"/>
                    <a:gd name="connsiteY38" fmla="*/ 3285025 h 6443738"/>
                    <a:gd name="connsiteX39" fmla="*/ 2217604 w 4003210"/>
                    <a:gd name="connsiteY39" fmla="*/ 3106964 h 6443738"/>
                    <a:gd name="connsiteX40" fmla="*/ 2815006 w 4003210"/>
                    <a:gd name="connsiteY40" fmla="*/ 2719589 h 6443738"/>
                    <a:gd name="connsiteX41" fmla="*/ 3334189 w 4003210"/>
                    <a:gd name="connsiteY41" fmla="*/ 2203403 h 6443738"/>
                    <a:gd name="connsiteX42" fmla="*/ 3526805 w 4003210"/>
                    <a:gd name="connsiteY42" fmla="*/ 1926842 h 6443738"/>
                    <a:gd name="connsiteX43" fmla="*/ 3726265 w 4003210"/>
                    <a:gd name="connsiteY43" fmla="*/ 1614290 h 6443738"/>
                    <a:gd name="connsiteX44" fmla="*/ 3889548 w 4003210"/>
                    <a:gd name="connsiteY44" fmla="*/ 1325415 h 6443738"/>
                    <a:gd name="connsiteX45" fmla="*/ 3989278 w 4003210"/>
                    <a:gd name="connsiteY45" fmla="*/ 1088633 h 6443738"/>
                    <a:gd name="connsiteX46" fmla="*/ 3965812 w 4003210"/>
                    <a:gd name="connsiteY46" fmla="*/ 946563 h 6443738"/>
                    <a:gd name="connsiteX47" fmla="*/ 1444208 w 4003210"/>
                    <a:gd name="connsiteY47" fmla="*/ 3461191 h 6443738"/>
                    <a:gd name="connsiteX48" fmla="*/ 781297 w 4003210"/>
                    <a:gd name="connsiteY48" fmla="*/ 4428209 h 6443738"/>
                    <a:gd name="connsiteX49" fmla="*/ 603347 w 4003210"/>
                    <a:gd name="connsiteY49" fmla="*/ 5030583 h 6443738"/>
                    <a:gd name="connsiteX50" fmla="*/ 572059 w 4003210"/>
                    <a:gd name="connsiteY50" fmla="*/ 5640534 h 6443738"/>
                    <a:gd name="connsiteX51" fmla="*/ 548594 w 4003210"/>
                    <a:gd name="connsiteY51" fmla="*/ 5641481 h 6443738"/>
                    <a:gd name="connsiteX52" fmla="*/ 508506 w 4003210"/>
                    <a:gd name="connsiteY52" fmla="*/ 5196330 h 6443738"/>
                    <a:gd name="connsiteX53" fmla="*/ 378466 w 4003210"/>
                    <a:gd name="connsiteY53" fmla="*/ 6217336 h 6443738"/>
                    <a:gd name="connsiteX54" fmla="*/ 360867 w 4003210"/>
                    <a:gd name="connsiteY54" fmla="*/ 6223018 h 6443738"/>
                    <a:gd name="connsiteX55" fmla="*/ 218116 w 4003210"/>
                    <a:gd name="connsiteY55" fmla="*/ 5903836 h 6443738"/>
                    <a:gd name="connsiteX56" fmla="*/ 208338 w 4003210"/>
                    <a:gd name="connsiteY56" fmla="*/ 5429324 h 6443738"/>
                    <a:gd name="connsiteX57" fmla="*/ 160429 w 4003210"/>
                    <a:gd name="connsiteY57" fmla="*/ 5829960 h 6443738"/>
                    <a:gd name="connsiteX58" fmla="*/ 137941 w 4003210"/>
                    <a:gd name="connsiteY58" fmla="*/ 5833748 h 6443738"/>
                    <a:gd name="connsiteX59" fmla="*/ 101764 w 4003210"/>
                    <a:gd name="connsiteY59" fmla="*/ 4980385 h 6443738"/>
                    <a:gd name="connsiteX60" fmla="*/ 766631 w 4003210"/>
                    <a:gd name="connsiteY60" fmla="*/ 4024732 h 6443738"/>
                    <a:gd name="connsiteX61" fmla="*/ 1425631 w 4003210"/>
                    <a:gd name="connsiteY61" fmla="*/ 3445089 h 6443738"/>
                    <a:gd name="connsiteX62" fmla="*/ 1444208 w 4003210"/>
                    <a:gd name="connsiteY62" fmla="*/ 3461191 h 6443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003210" h="6443738">
                      <a:moveTo>
                        <a:pt x="3965812" y="946563"/>
                      </a:moveTo>
                      <a:cubicBezTo>
                        <a:pt x="3927680" y="933304"/>
                        <a:pt x="3868038" y="979713"/>
                        <a:pt x="3846527" y="1003391"/>
                      </a:cubicBezTo>
                      <a:cubicBezTo>
                        <a:pt x="3812306" y="1040329"/>
                        <a:pt x="3791773" y="1075373"/>
                        <a:pt x="3781018" y="1123677"/>
                      </a:cubicBezTo>
                      <a:cubicBezTo>
                        <a:pt x="3779063" y="1129359"/>
                        <a:pt x="3779063" y="1132201"/>
                        <a:pt x="3778085" y="1134095"/>
                      </a:cubicBezTo>
                      <a:cubicBezTo>
                        <a:pt x="3773196" y="1144513"/>
                        <a:pt x="3769285" y="1155879"/>
                        <a:pt x="3767330" y="1168192"/>
                      </a:cubicBezTo>
                      <a:cubicBezTo>
                        <a:pt x="3755597" y="1213654"/>
                        <a:pt x="3722354" y="1260063"/>
                        <a:pt x="3700843" y="1301737"/>
                      </a:cubicBezTo>
                      <a:cubicBezTo>
                        <a:pt x="3677377" y="1346252"/>
                        <a:pt x="3656845" y="1390767"/>
                        <a:pt x="3636312" y="1436229"/>
                      </a:cubicBezTo>
                      <a:cubicBezTo>
                        <a:pt x="3631423" y="1442859"/>
                        <a:pt x="3626535" y="1450436"/>
                        <a:pt x="3621646" y="1457066"/>
                      </a:cubicBezTo>
                      <a:cubicBezTo>
                        <a:pt x="3504316" y="1614290"/>
                        <a:pt x="3419253" y="1787614"/>
                        <a:pt x="3313656" y="1950520"/>
                      </a:cubicBezTo>
                      <a:cubicBezTo>
                        <a:pt x="3292146" y="1983670"/>
                        <a:pt x="3270636" y="2017766"/>
                        <a:pt x="3249125" y="2050916"/>
                      </a:cubicBezTo>
                      <a:cubicBezTo>
                        <a:pt x="3140595" y="2198668"/>
                        <a:pt x="2992956" y="2322742"/>
                        <a:pt x="2866827" y="2452498"/>
                      </a:cubicBezTo>
                      <a:cubicBezTo>
                        <a:pt x="2814028" y="2506485"/>
                        <a:pt x="2756341" y="2554788"/>
                        <a:pt x="2695721" y="2600251"/>
                      </a:cubicBezTo>
                      <a:cubicBezTo>
                        <a:pt x="2715276" y="2519744"/>
                        <a:pt x="2717232" y="2431661"/>
                        <a:pt x="2724076" y="2357786"/>
                      </a:cubicBezTo>
                      <a:cubicBezTo>
                        <a:pt x="2752431" y="2062281"/>
                        <a:pt x="2819895" y="1767724"/>
                        <a:pt x="2923536" y="1488321"/>
                      </a:cubicBezTo>
                      <a:cubicBezTo>
                        <a:pt x="2973401" y="1352882"/>
                        <a:pt x="3032066" y="1220284"/>
                        <a:pt x="3091708" y="1088633"/>
                      </a:cubicBezTo>
                      <a:cubicBezTo>
                        <a:pt x="3152328" y="954141"/>
                        <a:pt x="3210993" y="819648"/>
                        <a:pt x="3296057" y="696521"/>
                      </a:cubicBezTo>
                      <a:cubicBezTo>
                        <a:pt x="3376232" y="580025"/>
                        <a:pt x="3459340" y="466369"/>
                        <a:pt x="3541471" y="350819"/>
                      </a:cubicBezTo>
                      <a:cubicBezTo>
                        <a:pt x="3593291" y="277891"/>
                        <a:pt x="3709643" y="115932"/>
                        <a:pt x="3659778" y="24060"/>
                      </a:cubicBezTo>
                      <a:cubicBezTo>
                        <a:pt x="3645112" y="-2460"/>
                        <a:pt x="3618713" y="-5301"/>
                        <a:pt x="3591336" y="7012"/>
                      </a:cubicBezTo>
                      <a:cubicBezTo>
                        <a:pt x="3532671" y="33531"/>
                        <a:pt x="3490628" y="70469"/>
                        <a:pt x="3450541" y="119720"/>
                      </a:cubicBezTo>
                      <a:cubicBezTo>
                        <a:pt x="3431963" y="142451"/>
                        <a:pt x="3417297" y="169918"/>
                        <a:pt x="3404586" y="196438"/>
                      </a:cubicBezTo>
                      <a:cubicBezTo>
                        <a:pt x="3401653" y="202120"/>
                        <a:pt x="3399698" y="206856"/>
                        <a:pt x="3397742" y="210644"/>
                      </a:cubicBezTo>
                      <a:cubicBezTo>
                        <a:pt x="3387965" y="224851"/>
                        <a:pt x="3379165" y="239058"/>
                        <a:pt x="3371343" y="254212"/>
                      </a:cubicBezTo>
                      <a:cubicBezTo>
                        <a:pt x="3122018" y="729671"/>
                        <a:pt x="2720165" y="1130307"/>
                        <a:pt x="2560793" y="1649333"/>
                      </a:cubicBezTo>
                      <a:cubicBezTo>
                        <a:pt x="2449330" y="2013031"/>
                        <a:pt x="2453241" y="2461970"/>
                        <a:pt x="2227382" y="2782099"/>
                      </a:cubicBezTo>
                      <a:cubicBezTo>
                        <a:pt x="2096364" y="2968684"/>
                        <a:pt x="1877349" y="3054872"/>
                        <a:pt x="1688644" y="3175158"/>
                      </a:cubicBezTo>
                      <a:cubicBezTo>
                        <a:pt x="1488207" y="3303020"/>
                        <a:pt x="1308301" y="3469715"/>
                        <a:pt x="1140129" y="3633568"/>
                      </a:cubicBezTo>
                      <a:cubicBezTo>
                        <a:pt x="571082" y="4187639"/>
                        <a:pt x="38211" y="4601534"/>
                        <a:pt x="1056" y="5333665"/>
                      </a:cubicBezTo>
                      <a:cubicBezTo>
                        <a:pt x="-7743" y="5502253"/>
                        <a:pt x="40166" y="5674631"/>
                        <a:pt x="80254" y="5836590"/>
                      </a:cubicBezTo>
                      <a:cubicBezTo>
                        <a:pt x="109586" y="5954981"/>
                        <a:pt x="143807" y="6072425"/>
                        <a:pt x="193672" y="6184186"/>
                      </a:cubicBezTo>
                      <a:cubicBezTo>
                        <a:pt x="242559" y="6293106"/>
                        <a:pt x="316868" y="6468324"/>
                        <a:pt x="470374" y="6440858"/>
                      </a:cubicBezTo>
                      <a:cubicBezTo>
                        <a:pt x="632680" y="6410549"/>
                        <a:pt x="657123" y="6204075"/>
                        <a:pt x="681567" y="6077160"/>
                      </a:cubicBezTo>
                      <a:cubicBezTo>
                        <a:pt x="741209" y="5774080"/>
                        <a:pt x="787163" y="5469104"/>
                        <a:pt x="843873" y="5166022"/>
                      </a:cubicBezTo>
                      <a:cubicBezTo>
                        <a:pt x="860494" y="5076045"/>
                        <a:pt x="878094" y="4987015"/>
                        <a:pt x="899604" y="4897985"/>
                      </a:cubicBezTo>
                      <a:cubicBezTo>
                        <a:pt x="933825" y="4750233"/>
                        <a:pt x="975868" y="4604375"/>
                        <a:pt x="1029644" y="4462306"/>
                      </a:cubicBezTo>
                      <a:cubicBezTo>
                        <a:pt x="1141107" y="4166802"/>
                        <a:pt x="1291680" y="3865615"/>
                        <a:pt x="1496029" y="3620308"/>
                      </a:cubicBezTo>
                      <a:cubicBezTo>
                        <a:pt x="1515583" y="3596630"/>
                        <a:pt x="1536116" y="3573899"/>
                        <a:pt x="1556649" y="3551168"/>
                      </a:cubicBezTo>
                      <a:cubicBezTo>
                        <a:pt x="1593803" y="3516124"/>
                        <a:pt x="1630957" y="3482975"/>
                        <a:pt x="1673000" y="3453614"/>
                      </a:cubicBezTo>
                      <a:cubicBezTo>
                        <a:pt x="1758064" y="3393944"/>
                        <a:pt x="1845083" y="3340905"/>
                        <a:pt x="1932103" y="3285025"/>
                      </a:cubicBezTo>
                      <a:cubicBezTo>
                        <a:pt x="2025966" y="3225355"/>
                        <a:pt x="2118852" y="3158109"/>
                        <a:pt x="2217604" y="3106964"/>
                      </a:cubicBezTo>
                      <a:cubicBezTo>
                        <a:pt x="2424886" y="2999939"/>
                        <a:pt x="2639012" y="2871130"/>
                        <a:pt x="2815006" y="2719589"/>
                      </a:cubicBezTo>
                      <a:cubicBezTo>
                        <a:pt x="2997845" y="2561418"/>
                        <a:pt x="3175794" y="2386199"/>
                        <a:pt x="3334189" y="2203403"/>
                      </a:cubicBezTo>
                      <a:cubicBezTo>
                        <a:pt x="3408498" y="2118162"/>
                        <a:pt x="3466184" y="2021555"/>
                        <a:pt x="3526805" y="1926842"/>
                      </a:cubicBezTo>
                      <a:cubicBezTo>
                        <a:pt x="3593291" y="1822658"/>
                        <a:pt x="3666622" y="1723209"/>
                        <a:pt x="3726265" y="1614290"/>
                      </a:cubicBezTo>
                      <a:cubicBezTo>
                        <a:pt x="3780041" y="1517682"/>
                        <a:pt x="3830883" y="1420128"/>
                        <a:pt x="3889548" y="1325415"/>
                      </a:cubicBezTo>
                      <a:cubicBezTo>
                        <a:pt x="3934524" y="1252486"/>
                        <a:pt x="3969723" y="1171033"/>
                        <a:pt x="3989278" y="1088633"/>
                      </a:cubicBezTo>
                      <a:cubicBezTo>
                        <a:pt x="4000033" y="1045065"/>
                        <a:pt x="4023499" y="966453"/>
                        <a:pt x="3965812" y="946563"/>
                      </a:cubicBezTo>
                      <a:close/>
                      <a:moveTo>
                        <a:pt x="1444208" y="3461191"/>
                      </a:moveTo>
                      <a:cubicBezTo>
                        <a:pt x="1186083" y="3758589"/>
                        <a:pt x="951425" y="4074930"/>
                        <a:pt x="781297" y="4428209"/>
                      </a:cubicBezTo>
                      <a:cubicBezTo>
                        <a:pt x="690367" y="4618582"/>
                        <a:pt x="626813" y="4822215"/>
                        <a:pt x="603347" y="5030583"/>
                      </a:cubicBezTo>
                      <a:cubicBezTo>
                        <a:pt x="580859" y="5233268"/>
                        <a:pt x="590637" y="5437849"/>
                        <a:pt x="572059" y="5640534"/>
                      </a:cubicBezTo>
                      <a:cubicBezTo>
                        <a:pt x="571082" y="5652846"/>
                        <a:pt x="550549" y="5653794"/>
                        <a:pt x="548594" y="5641481"/>
                      </a:cubicBezTo>
                      <a:cubicBezTo>
                        <a:pt x="530016" y="5493729"/>
                        <a:pt x="525128" y="5345030"/>
                        <a:pt x="508506" y="5196330"/>
                      </a:cubicBezTo>
                      <a:cubicBezTo>
                        <a:pt x="489929" y="5540139"/>
                        <a:pt x="531972" y="5897206"/>
                        <a:pt x="378466" y="6217336"/>
                      </a:cubicBezTo>
                      <a:cubicBezTo>
                        <a:pt x="375533" y="6223966"/>
                        <a:pt x="367711" y="6226807"/>
                        <a:pt x="360867" y="6223018"/>
                      </a:cubicBezTo>
                      <a:cubicBezTo>
                        <a:pt x="263092" y="6152931"/>
                        <a:pt x="233760" y="6013703"/>
                        <a:pt x="218116" y="5903836"/>
                      </a:cubicBezTo>
                      <a:cubicBezTo>
                        <a:pt x="194650" y="5743771"/>
                        <a:pt x="198561" y="5589389"/>
                        <a:pt x="208338" y="5429324"/>
                      </a:cubicBezTo>
                      <a:cubicBezTo>
                        <a:pt x="156518" y="5554346"/>
                        <a:pt x="167273" y="5696415"/>
                        <a:pt x="160429" y="5829960"/>
                      </a:cubicBezTo>
                      <a:cubicBezTo>
                        <a:pt x="159451" y="5841326"/>
                        <a:pt x="142829" y="5844167"/>
                        <a:pt x="137941" y="5833748"/>
                      </a:cubicBezTo>
                      <a:cubicBezTo>
                        <a:pt x="29411" y="5565711"/>
                        <a:pt x="-37076" y="5240846"/>
                        <a:pt x="101764" y="4980385"/>
                      </a:cubicBezTo>
                      <a:cubicBezTo>
                        <a:pt x="505573" y="4225523"/>
                        <a:pt x="698189" y="4097661"/>
                        <a:pt x="766631" y="4024732"/>
                      </a:cubicBezTo>
                      <a:cubicBezTo>
                        <a:pt x="966091" y="3807840"/>
                        <a:pt x="1172395" y="3605154"/>
                        <a:pt x="1425631" y="3445089"/>
                      </a:cubicBezTo>
                      <a:cubicBezTo>
                        <a:pt x="1437364" y="3440354"/>
                        <a:pt x="1453008" y="3450772"/>
                        <a:pt x="1444208" y="3461191"/>
                      </a:cubicBez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7" name="Freeform: Shape 406">
                  <a:extLst>
                    <a:ext uri="{FF2B5EF4-FFF2-40B4-BE49-F238E27FC236}">
                      <a16:creationId xmlns:a16="http://schemas.microsoft.com/office/drawing/2014/main" id="{1933115E-A19D-06C5-3AA1-B31CDF7AA836}"/>
                    </a:ext>
                  </a:extLst>
                </p:cNvPr>
                <p:cNvSpPr/>
                <p:nvPr/>
              </p:nvSpPr>
              <p:spPr>
                <a:xfrm>
                  <a:off x="611076" y="-1546255"/>
                  <a:ext cx="3758695" cy="6442934"/>
                </a:xfrm>
                <a:custGeom>
                  <a:avLst/>
                  <a:gdLst>
                    <a:gd name="connsiteX0" fmla="*/ 3721297 w 3758695"/>
                    <a:gd name="connsiteY0" fmla="*/ 946563 h 6442934"/>
                    <a:gd name="connsiteX1" fmla="*/ 3602012 w 3758695"/>
                    <a:gd name="connsiteY1" fmla="*/ 1003391 h 6442934"/>
                    <a:gd name="connsiteX2" fmla="*/ 3536504 w 3758695"/>
                    <a:gd name="connsiteY2" fmla="*/ 1123677 h 6442934"/>
                    <a:gd name="connsiteX3" fmla="*/ 3533570 w 3758695"/>
                    <a:gd name="connsiteY3" fmla="*/ 1134095 h 6442934"/>
                    <a:gd name="connsiteX4" fmla="*/ 3522815 w 3758695"/>
                    <a:gd name="connsiteY4" fmla="*/ 1168192 h 6442934"/>
                    <a:gd name="connsiteX5" fmla="*/ 3456328 w 3758695"/>
                    <a:gd name="connsiteY5" fmla="*/ 1301737 h 6442934"/>
                    <a:gd name="connsiteX6" fmla="*/ 3391797 w 3758695"/>
                    <a:gd name="connsiteY6" fmla="*/ 1436229 h 6442934"/>
                    <a:gd name="connsiteX7" fmla="*/ 3377131 w 3758695"/>
                    <a:gd name="connsiteY7" fmla="*/ 1457066 h 6442934"/>
                    <a:gd name="connsiteX8" fmla="*/ 3069141 w 3758695"/>
                    <a:gd name="connsiteY8" fmla="*/ 1950520 h 6442934"/>
                    <a:gd name="connsiteX9" fmla="*/ 3004610 w 3758695"/>
                    <a:gd name="connsiteY9" fmla="*/ 2050916 h 6442934"/>
                    <a:gd name="connsiteX10" fmla="*/ 2622312 w 3758695"/>
                    <a:gd name="connsiteY10" fmla="*/ 2452498 h 6442934"/>
                    <a:gd name="connsiteX11" fmla="*/ 2451207 w 3758695"/>
                    <a:gd name="connsiteY11" fmla="*/ 2600251 h 6442934"/>
                    <a:gd name="connsiteX12" fmla="*/ 2479561 w 3758695"/>
                    <a:gd name="connsiteY12" fmla="*/ 2357786 h 6442934"/>
                    <a:gd name="connsiteX13" fmla="*/ 2679021 w 3758695"/>
                    <a:gd name="connsiteY13" fmla="*/ 1488321 h 6442934"/>
                    <a:gd name="connsiteX14" fmla="*/ 2847193 w 3758695"/>
                    <a:gd name="connsiteY14" fmla="*/ 1088633 h 6442934"/>
                    <a:gd name="connsiteX15" fmla="*/ 3051542 w 3758695"/>
                    <a:gd name="connsiteY15" fmla="*/ 696521 h 6442934"/>
                    <a:gd name="connsiteX16" fmla="*/ 3296956 w 3758695"/>
                    <a:gd name="connsiteY16" fmla="*/ 350819 h 6442934"/>
                    <a:gd name="connsiteX17" fmla="*/ 3415263 w 3758695"/>
                    <a:gd name="connsiteY17" fmla="*/ 24060 h 6442934"/>
                    <a:gd name="connsiteX18" fmla="*/ 3346821 w 3758695"/>
                    <a:gd name="connsiteY18" fmla="*/ 7012 h 6442934"/>
                    <a:gd name="connsiteX19" fmla="*/ 3206026 w 3758695"/>
                    <a:gd name="connsiteY19" fmla="*/ 119720 h 6442934"/>
                    <a:gd name="connsiteX20" fmla="*/ 3160072 w 3758695"/>
                    <a:gd name="connsiteY20" fmla="*/ 196438 h 6442934"/>
                    <a:gd name="connsiteX21" fmla="*/ 3153227 w 3758695"/>
                    <a:gd name="connsiteY21" fmla="*/ 210644 h 6442934"/>
                    <a:gd name="connsiteX22" fmla="*/ 3126828 w 3758695"/>
                    <a:gd name="connsiteY22" fmla="*/ 254212 h 6442934"/>
                    <a:gd name="connsiteX23" fmla="*/ 2316278 w 3758695"/>
                    <a:gd name="connsiteY23" fmla="*/ 1649333 h 6442934"/>
                    <a:gd name="connsiteX24" fmla="*/ 1982867 w 3758695"/>
                    <a:gd name="connsiteY24" fmla="*/ 2782099 h 6442934"/>
                    <a:gd name="connsiteX25" fmla="*/ 1967223 w 3758695"/>
                    <a:gd name="connsiteY25" fmla="*/ 2802936 h 6442934"/>
                    <a:gd name="connsiteX26" fmla="*/ 2133439 w 3758695"/>
                    <a:gd name="connsiteY26" fmla="*/ 2695910 h 6442934"/>
                    <a:gd name="connsiteX27" fmla="*/ 2150061 w 3758695"/>
                    <a:gd name="connsiteY27" fmla="*/ 2711065 h 6442934"/>
                    <a:gd name="connsiteX28" fmla="*/ 1916380 w 3758695"/>
                    <a:gd name="connsiteY28" fmla="*/ 2933640 h 6442934"/>
                    <a:gd name="connsiteX29" fmla="*/ 1720831 w 3758695"/>
                    <a:gd name="connsiteY29" fmla="*/ 3089916 h 6442934"/>
                    <a:gd name="connsiteX30" fmla="*/ 2116818 w 3758695"/>
                    <a:gd name="connsiteY30" fmla="*/ 2867341 h 6442934"/>
                    <a:gd name="connsiteX31" fmla="*/ 2126595 w 3758695"/>
                    <a:gd name="connsiteY31" fmla="*/ 2887231 h 6442934"/>
                    <a:gd name="connsiteX32" fmla="*/ 1287690 w 3758695"/>
                    <a:gd name="connsiteY32" fmla="*/ 3490552 h 6442934"/>
                    <a:gd name="connsiteX33" fmla="*/ 798818 w 3758695"/>
                    <a:gd name="connsiteY33" fmla="*/ 4254885 h 6442934"/>
                    <a:gd name="connsiteX34" fmla="*/ 694199 w 3758695"/>
                    <a:gd name="connsiteY34" fmla="*/ 4466094 h 6442934"/>
                    <a:gd name="connsiteX35" fmla="*/ 550470 w 3758695"/>
                    <a:gd name="connsiteY35" fmla="*/ 4973755 h 6442934"/>
                    <a:gd name="connsiteX36" fmla="*/ 400875 w 3758695"/>
                    <a:gd name="connsiteY36" fmla="*/ 5982448 h 6442934"/>
                    <a:gd name="connsiteX37" fmla="*/ 290390 w 3758695"/>
                    <a:gd name="connsiteY37" fmla="*/ 6367929 h 6442934"/>
                    <a:gd name="connsiteX38" fmla="*/ 117329 w 3758695"/>
                    <a:gd name="connsiteY38" fmla="*/ 6401078 h 6442934"/>
                    <a:gd name="connsiteX39" fmla="*/ 0 w 3758695"/>
                    <a:gd name="connsiteY39" fmla="*/ 6290264 h 6442934"/>
                    <a:gd name="connsiteX40" fmla="*/ 225859 w 3758695"/>
                    <a:gd name="connsiteY40" fmla="*/ 6439911 h 6442934"/>
                    <a:gd name="connsiteX41" fmla="*/ 437052 w 3758695"/>
                    <a:gd name="connsiteY41" fmla="*/ 6076213 h 6442934"/>
                    <a:gd name="connsiteX42" fmla="*/ 599358 w 3758695"/>
                    <a:gd name="connsiteY42" fmla="*/ 5165076 h 6442934"/>
                    <a:gd name="connsiteX43" fmla="*/ 655089 w 3758695"/>
                    <a:gd name="connsiteY43" fmla="*/ 4897038 h 6442934"/>
                    <a:gd name="connsiteX44" fmla="*/ 785129 w 3758695"/>
                    <a:gd name="connsiteY44" fmla="*/ 4461359 h 6442934"/>
                    <a:gd name="connsiteX45" fmla="*/ 1251514 w 3758695"/>
                    <a:gd name="connsiteY45" fmla="*/ 3619361 h 6442934"/>
                    <a:gd name="connsiteX46" fmla="*/ 1312134 w 3758695"/>
                    <a:gd name="connsiteY46" fmla="*/ 3550221 h 6442934"/>
                    <a:gd name="connsiteX47" fmla="*/ 1428485 w 3758695"/>
                    <a:gd name="connsiteY47" fmla="*/ 3452667 h 6442934"/>
                    <a:gd name="connsiteX48" fmla="*/ 1687588 w 3758695"/>
                    <a:gd name="connsiteY48" fmla="*/ 3284077 h 6442934"/>
                    <a:gd name="connsiteX49" fmla="*/ 1973089 w 3758695"/>
                    <a:gd name="connsiteY49" fmla="*/ 3106017 h 6442934"/>
                    <a:gd name="connsiteX50" fmla="*/ 2570492 w 3758695"/>
                    <a:gd name="connsiteY50" fmla="*/ 2718642 h 6442934"/>
                    <a:gd name="connsiteX51" fmla="*/ 3089674 w 3758695"/>
                    <a:gd name="connsiteY51" fmla="*/ 2202456 h 6442934"/>
                    <a:gd name="connsiteX52" fmla="*/ 3282290 w 3758695"/>
                    <a:gd name="connsiteY52" fmla="*/ 1925895 h 6442934"/>
                    <a:gd name="connsiteX53" fmla="*/ 3481750 w 3758695"/>
                    <a:gd name="connsiteY53" fmla="*/ 1613342 h 6442934"/>
                    <a:gd name="connsiteX54" fmla="*/ 3645033 w 3758695"/>
                    <a:gd name="connsiteY54" fmla="*/ 1324468 h 6442934"/>
                    <a:gd name="connsiteX55" fmla="*/ 3744763 w 3758695"/>
                    <a:gd name="connsiteY55" fmla="*/ 1087686 h 6442934"/>
                    <a:gd name="connsiteX56" fmla="*/ 3721297 w 3758695"/>
                    <a:gd name="connsiteY56" fmla="*/ 946563 h 6442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3758695" h="6442934">
                      <a:moveTo>
                        <a:pt x="3721297" y="946563"/>
                      </a:moveTo>
                      <a:cubicBezTo>
                        <a:pt x="3683165" y="933304"/>
                        <a:pt x="3623523" y="979713"/>
                        <a:pt x="3602012" y="1003391"/>
                      </a:cubicBezTo>
                      <a:cubicBezTo>
                        <a:pt x="3567791" y="1040329"/>
                        <a:pt x="3547258" y="1075373"/>
                        <a:pt x="3536504" y="1123677"/>
                      </a:cubicBezTo>
                      <a:cubicBezTo>
                        <a:pt x="3534548" y="1129359"/>
                        <a:pt x="3534548" y="1132201"/>
                        <a:pt x="3533570" y="1134095"/>
                      </a:cubicBezTo>
                      <a:cubicBezTo>
                        <a:pt x="3528681" y="1144513"/>
                        <a:pt x="3524770" y="1155879"/>
                        <a:pt x="3522815" y="1168192"/>
                      </a:cubicBezTo>
                      <a:cubicBezTo>
                        <a:pt x="3511082" y="1213654"/>
                        <a:pt x="3477839" y="1260063"/>
                        <a:pt x="3456328" y="1301737"/>
                      </a:cubicBezTo>
                      <a:cubicBezTo>
                        <a:pt x="3432862" y="1346252"/>
                        <a:pt x="3412330" y="1390767"/>
                        <a:pt x="3391797" y="1436229"/>
                      </a:cubicBezTo>
                      <a:cubicBezTo>
                        <a:pt x="3386908" y="1442859"/>
                        <a:pt x="3382020" y="1450436"/>
                        <a:pt x="3377131" y="1457066"/>
                      </a:cubicBezTo>
                      <a:cubicBezTo>
                        <a:pt x="3259802" y="1614290"/>
                        <a:pt x="3174738" y="1787614"/>
                        <a:pt x="3069141" y="1950520"/>
                      </a:cubicBezTo>
                      <a:cubicBezTo>
                        <a:pt x="3047631" y="1983670"/>
                        <a:pt x="3026121" y="2017766"/>
                        <a:pt x="3004610" y="2050916"/>
                      </a:cubicBezTo>
                      <a:cubicBezTo>
                        <a:pt x="2896080" y="2198668"/>
                        <a:pt x="2748441" y="2322742"/>
                        <a:pt x="2622312" y="2452498"/>
                      </a:cubicBezTo>
                      <a:cubicBezTo>
                        <a:pt x="2569514" y="2506485"/>
                        <a:pt x="2511827" y="2554788"/>
                        <a:pt x="2451207" y="2600251"/>
                      </a:cubicBezTo>
                      <a:cubicBezTo>
                        <a:pt x="2470761" y="2519744"/>
                        <a:pt x="2472717" y="2431661"/>
                        <a:pt x="2479561" y="2357786"/>
                      </a:cubicBezTo>
                      <a:cubicBezTo>
                        <a:pt x="2507916" y="2062281"/>
                        <a:pt x="2575380" y="1767724"/>
                        <a:pt x="2679021" y="1488321"/>
                      </a:cubicBezTo>
                      <a:cubicBezTo>
                        <a:pt x="2728886" y="1352882"/>
                        <a:pt x="2787551" y="1220284"/>
                        <a:pt x="2847193" y="1088633"/>
                      </a:cubicBezTo>
                      <a:cubicBezTo>
                        <a:pt x="2907814" y="954141"/>
                        <a:pt x="2966478" y="819648"/>
                        <a:pt x="3051542" y="696521"/>
                      </a:cubicBezTo>
                      <a:cubicBezTo>
                        <a:pt x="3131717" y="580025"/>
                        <a:pt x="3214825" y="466369"/>
                        <a:pt x="3296956" y="350819"/>
                      </a:cubicBezTo>
                      <a:cubicBezTo>
                        <a:pt x="3348776" y="277891"/>
                        <a:pt x="3465128" y="115932"/>
                        <a:pt x="3415263" y="24060"/>
                      </a:cubicBezTo>
                      <a:cubicBezTo>
                        <a:pt x="3400597" y="-2460"/>
                        <a:pt x="3374198" y="-5301"/>
                        <a:pt x="3346821" y="7012"/>
                      </a:cubicBezTo>
                      <a:cubicBezTo>
                        <a:pt x="3288156" y="33531"/>
                        <a:pt x="3246113" y="70469"/>
                        <a:pt x="3206026" y="119720"/>
                      </a:cubicBezTo>
                      <a:cubicBezTo>
                        <a:pt x="3187448" y="142451"/>
                        <a:pt x="3172782" y="169918"/>
                        <a:pt x="3160072" y="196438"/>
                      </a:cubicBezTo>
                      <a:cubicBezTo>
                        <a:pt x="3157138" y="202120"/>
                        <a:pt x="3155183" y="206856"/>
                        <a:pt x="3153227" y="210644"/>
                      </a:cubicBezTo>
                      <a:cubicBezTo>
                        <a:pt x="3143450" y="224851"/>
                        <a:pt x="3134650" y="239058"/>
                        <a:pt x="3126828" y="254212"/>
                      </a:cubicBezTo>
                      <a:cubicBezTo>
                        <a:pt x="2877503" y="729671"/>
                        <a:pt x="2475650" y="1130307"/>
                        <a:pt x="2316278" y="1649333"/>
                      </a:cubicBezTo>
                      <a:cubicBezTo>
                        <a:pt x="2204815" y="2013031"/>
                        <a:pt x="2208726" y="2461970"/>
                        <a:pt x="1982867" y="2782099"/>
                      </a:cubicBezTo>
                      <a:cubicBezTo>
                        <a:pt x="1977978" y="2789676"/>
                        <a:pt x="1972112" y="2796306"/>
                        <a:pt x="1967223" y="2802936"/>
                      </a:cubicBezTo>
                      <a:cubicBezTo>
                        <a:pt x="2022954" y="2766945"/>
                        <a:pt x="2077708" y="2730954"/>
                        <a:pt x="2133439" y="2695910"/>
                      </a:cubicBezTo>
                      <a:cubicBezTo>
                        <a:pt x="2144195" y="2689281"/>
                        <a:pt x="2156905" y="2699699"/>
                        <a:pt x="2150061" y="2711065"/>
                      </a:cubicBezTo>
                      <a:cubicBezTo>
                        <a:pt x="2093352" y="2802936"/>
                        <a:pt x="2000466" y="2866394"/>
                        <a:pt x="1916380" y="2933640"/>
                      </a:cubicBezTo>
                      <a:cubicBezTo>
                        <a:pt x="1851849" y="2985732"/>
                        <a:pt x="1785362" y="3036877"/>
                        <a:pt x="1720831" y="3089916"/>
                      </a:cubicBezTo>
                      <a:cubicBezTo>
                        <a:pt x="1848916" y="3007516"/>
                        <a:pt x="1967223" y="2910909"/>
                        <a:pt x="2116818" y="2867341"/>
                      </a:cubicBezTo>
                      <a:cubicBezTo>
                        <a:pt x="2128551" y="2863552"/>
                        <a:pt x="2134417" y="2880601"/>
                        <a:pt x="2126595" y="2887231"/>
                      </a:cubicBezTo>
                      <a:cubicBezTo>
                        <a:pt x="1867493" y="3114542"/>
                        <a:pt x="1528215" y="3241457"/>
                        <a:pt x="1287690" y="3490552"/>
                      </a:cubicBezTo>
                      <a:cubicBezTo>
                        <a:pt x="1073564" y="3712180"/>
                        <a:pt x="955257" y="3995371"/>
                        <a:pt x="798818" y="4254885"/>
                      </a:cubicBezTo>
                      <a:cubicBezTo>
                        <a:pt x="766552" y="4326866"/>
                        <a:pt x="721576" y="4395060"/>
                        <a:pt x="694199" y="4466094"/>
                      </a:cubicBezTo>
                      <a:cubicBezTo>
                        <a:pt x="630646" y="4629948"/>
                        <a:pt x="585669" y="4802325"/>
                        <a:pt x="550470" y="4973755"/>
                      </a:cubicBezTo>
                      <a:cubicBezTo>
                        <a:pt x="482028" y="5307145"/>
                        <a:pt x="452696" y="5646217"/>
                        <a:pt x="400875" y="5982448"/>
                      </a:cubicBezTo>
                      <a:cubicBezTo>
                        <a:pt x="382298" y="6104627"/>
                        <a:pt x="378387" y="6270375"/>
                        <a:pt x="290390" y="6367929"/>
                      </a:cubicBezTo>
                      <a:cubicBezTo>
                        <a:pt x="246392" y="6417179"/>
                        <a:pt x="176972" y="6433281"/>
                        <a:pt x="117329" y="6401078"/>
                      </a:cubicBezTo>
                      <a:cubicBezTo>
                        <a:pt x="69420" y="6375506"/>
                        <a:pt x="31288" y="6334780"/>
                        <a:pt x="0" y="6290264"/>
                      </a:cubicBezTo>
                      <a:cubicBezTo>
                        <a:pt x="47910" y="6378347"/>
                        <a:pt x="117329" y="6459801"/>
                        <a:pt x="225859" y="6439911"/>
                      </a:cubicBezTo>
                      <a:cubicBezTo>
                        <a:pt x="388165" y="6409603"/>
                        <a:pt x="412608" y="6203129"/>
                        <a:pt x="437052" y="6076213"/>
                      </a:cubicBezTo>
                      <a:cubicBezTo>
                        <a:pt x="496694" y="5773132"/>
                        <a:pt x="542648" y="5468157"/>
                        <a:pt x="599358" y="5165076"/>
                      </a:cubicBezTo>
                      <a:cubicBezTo>
                        <a:pt x="615979" y="5075098"/>
                        <a:pt x="633579" y="4986068"/>
                        <a:pt x="655089" y="4897038"/>
                      </a:cubicBezTo>
                      <a:cubicBezTo>
                        <a:pt x="689310" y="4749286"/>
                        <a:pt x="731353" y="4603428"/>
                        <a:pt x="785129" y="4461359"/>
                      </a:cubicBezTo>
                      <a:cubicBezTo>
                        <a:pt x="896592" y="4165854"/>
                        <a:pt x="1047165" y="3864667"/>
                        <a:pt x="1251514" y="3619361"/>
                      </a:cubicBezTo>
                      <a:cubicBezTo>
                        <a:pt x="1271068" y="3595683"/>
                        <a:pt x="1291601" y="3572952"/>
                        <a:pt x="1312134" y="3550221"/>
                      </a:cubicBezTo>
                      <a:cubicBezTo>
                        <a:pt x="1349288" y="3515177"/>
                        <a:pt x="1386442" y="3482027"/>
                        <a:pt x="1428485" y="3452667"/>
                      </a:cubicBezTo>
                      <a:cubicBezTo>
                        <a:pt x="1513549" y="3392997"/>
                        <a:pt x="1600569" y="3339958"/>
                        <a:pt x="1687588" y="3284077"/>
                      </a:cubicBezTo>
                      <a:cubicBezTo>
                        <a:pt x="1781451" y="3224409"/>
                        <a:pt x="1874337" y="3157162"/>
                        <a:pt x="1973089" y="3106017"/>
                      </a:cubicBezTo>
                      <a:cubicBezTo>
                        <a:pt x="2180371" y="2998992"/>
                        <a:pt x="2394498" y="2870182"/>
                        <a:pt x="2570492" y="2718642"/>
                      </a:cubicBezTo>
                      <a:cubicBezTo>
                        <a:pt x="2753330" y="2560471"/>
                        <a:pt x="2931279" y="2385252"/>
                        <a:pt x="3089674" y="2202456"/>
                      </a:cubicBezTo>
                      <a:cubicBezTo>
                        <a:pt x="3163983" y="2117215"/>
                        <a:pt x="3221670" y="2020607"/>
                        <a:pt x="3282290" y="1925895"/>
                      </a:cubicBezTo>
                      <a:cubicBezTo>
                        <a:pt x="3348776" y="1821711"/>
                        <a:pt x="3422107" y="1722262"/>
                        <a:pt x="3481750" y="1613342"/>
                      </a:cubicBezTo>
                      <a:cubicBezTo>
                        <a:pt x="3535526" y="1516735"/>
                        <a:pt x="3586368" y="1419181"/>
                        <a:pt x="3645033" y="1324468"/>
                      </a:cubicBezTo>
                      <a:cubicBezTo>
                        <a:pt x="3690009" y="1251539"/>
                        <a:pt x="3725208" y="1170086"/>
                        <a:pt x="3744763" y="1087686"/>
                      </a:cubicBezTo>
                      <a:cubicBezTo>
                        <a:pt x="3755518" y="1045065"/>
                        <a:pt x="3778984" y="966453"/>
                        <a:pt x="3721297" y="946563"/>
                      </a:cubicBez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8" name="Freeform: Shape 407">
                  <a:extLst>
                    <a:ext uri="{FF2B5EF4-FFF2-40B4-BE49-F238E27FC236}">
                      <a16:creationId xmlns:a16="http://schemas.microsoft.com/office/drawing/2014/main" id="{A0B1F00C-7BF8-9908-A723-BC29BF130C29}"/>
                    </a:ext>
                  </a:extLst>
                </p:cNvPr>
                <p:cNvSpPr/>
                <p:nvPr/>
              </p:nvSpPr>
              <p:spPr>
                <a:xfrm>
                  <a:off x="498389" y="2668470"/>
                  <a:ext cx="485519" cy="1261893"/>
                </a:xfrm>
                <a:custGeom>
                  <a:avLst/>
                  <a:gdLst>
                    <a:gd name="connsiteX0" fmla="*/ 478364 w 485519"/>
                    <a:gd name="connsiteY0" fmla="*/ 2273 h 1261893"/>
                    <a:gd name="connsiteX1" fmla="*/ 13935 w 485519"/>
                    <a:gd name="connsiteY1" fmla="*/ 1261007 h 1261893"/>
                    <a:gd name="connsiteX2" fmla="*/ 19801 w 485519"/>
                    <a:gd name="connsiteY2" fmla="*/ 1257219 h 1261893"/>
                    <a:gd name="connsiteX3" fmla="*/ 484230 w 485519"/>
                    <a:gd name="connsiteY3" fmla="*/ 5114 h 1261893"/>
                    <a:gd name="connsiteX4" fmla="*/ 478364 w 485519"/>
                    <a:gd name="connsiteY4" fmla="*/ 2273 h 1261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519" h="1261893">
                      <a:moveTo>
                        <a:pt x="478364" y="2273"/>
                      </a:moveTo>
                      <a:cubicBezTo>
                        <a:pt x="172330" y="348922"/>
                        <a:pt x="-60374" y="793126"/>
                        <a:pt x="13935" y="1261007"/>
                      </a:cubicBezTo>
                      <a:cubicBezTo>
                        <a:pt x="13935" y="1263849"/>
                        <a:pt x="19801" y="1259113"/>
                        <a:pt x="19801" y="1257219"/>
                      </a:cubicBezTo>
                      <a:cubicBezTo>
                        <a:pt x="-1709" y="788390"/>
                        <a:pt x="200684" y="373547"/>
                        <a:pt x="484230" y="5114"/>
                      </a:cubicBezTo>
                      <a:cubicBezTo>
                        <a:pt x="488141" y="-568"/>
                        <a:pt x="482275" y="-1515"/>
                        <a:pt x="478364" y="2273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9" name="Freeform: Shape 408">
                  <a:extLst>
                    <a:ext uri="{FF2B5EF4-FFF2-40B4-BE49-F238E27FC236}">
                      <a16:creationId xmlns:a16="http://schemas.microsoft.com/office/drawing/2014/main" id="{5E915A1F-D5C2-2BA6-2596-5F88EFF0BEFA}"/>
                    </a:ext>
                  </a:extLst>
                </p:cNvPr>
                <p:cNvSpPr/>
                <p:nvPr/>
              </p:nvSpPr>
              <p:spPr>
                <a:xfrm>
                  <a:off x="2577321" y="1067254"/>
                  <a:ext cx="474206" cy="335283"/>
                </a:xfrm>
                <a:custGeom>
                  <a:avLst/>
                  <a:gdLst>
                    <a:gd name="connsiteX0" fmla="*/ 444874 w 474206"/>
                    <a:gd name="connsiteY0" fmla="*/ 16101 h 335283"/>
                    <a:gd name="connsiteX1" fmla="*/ 410653 w 474206"/>
                    <a:gd name="connsiteY1" fmla="*/ 39779 h 335283"/>
                    <a:gd name="connsiteX2" fmla="*/ 250303 w 474206"/>
                    <a:gd name="connsiteY2" fmla="*/ 143016 h 335283"/>
                    <a:gd name="connsiteX3" fmla="*/ 103641 w 474206"/>
                    <a:gd name="connsiteY3" fmla="*/ 255725 h 335283"/>
                    <a:gd name="connsiteX4" fmla="*/ 40088 w 474206"/>
                    <a:gd name="connsiteY4" fmla="*/ 297398 h 335283"/>
                    <a:gd name="connsiteX5" fmla="*/ 0 w 474206"/>
                    <a:gd name="connsiteY5" fmla="*/ 335284 h 335283"/>
                    <a:gd name="connsiteX6" fmla="*/ 107552 w 474206"/>
                    <a:gd name="connsiteY6" fmla="*/ 271826 h 335283"/>
                    <a:gd name="connsiteX7" fmla="*/ 271813 w 474206"/>
                    <a:gd name="connsiteY7" fmla="*/ 152488 h 335283"/>
                    <a:gd name="connsiteX8" fmla="*/ 421408 w 474206"/>
                    <a:gd name="connsiteY8" fmla="*/ 54933 h 335283"/>
                    <a:gd name="connsiteX9" fmla="*/ 474206 w 474206"/>
                    <a:gd name="connsiteY9" fmla="*/ 0 h 335283"/>
                    <a:gd name="connsiteX10" fmla="*/ 444874 w 474206"/>
                    <a:gd name="connsiteY10" fmla="*/ 16101 h 335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4206" h="335283">
                      <a:moveTo>
                        <a:pt x="444874" y="16101"/>
                      </a:moveTo>
                      <a:cubicBezTo>
                        <a:pt x="433141" y="24625"/>
                        <a:pt x="422386" y="33149"/>
                        <a:pt x="410653" y="39779"/>
                      </a:cubicBezTo>
                      <a:cubicBezTo>
                        <a:pt x="356877" y="71982"/>
                        <a:pt x="300168" y="105131"/>
                        <a:pt x="250303" y="143016"/>
                      </a:cubicBezTo>
                      <a:cubicBezTo>
                        <a:pt x="201415" y="179954"/>
                        <a:pt x="151550" y="217840"/>
                        <a:pt x="103641" y="255725"/>
                      </a:cubicBezTo>
                      <a:cubicBezTo>
                        <a:pt x="84086" y="271826"/>
                        <a:pt x="61598" y="284139"/>
                        <a:pt x="40088" y="297398"/>
                      </a:cubicBezTo>
                      <a:cubicBezTo>
                        <a:pt x="26399" y="309711"/>
                        <a:pt x="13688" y="322024"/>
                        <a:pt x="0" y="335284"/>
                      </a:cubicBezTo>
                      <a:cubicBezTo>
                        <a:pt x="36176" y="313499"/>
                        <a:pt x="73331" y="295504"/>
                        <a:pt x="107552" y="271826"/>
                      </a:cubicBezTo>
                      <a:cubicBezTo>
                        <a:pt x="162306" y="232994"/>
                        <a:pt x="216082" y="188478"/>
                        <a:pt x="271813" y="152488"/>
                      </a:cubicBezTo>
                      <a:cubicBezTo>
                        <a:pt x="321678" y="120285"/>
                        <a:pt x="370565" y="86189"/>
                        <a:pt x="421408" y="54933"/>
                      </a:cubicBezTo>
                      <a:cubicBezTo>
                        <a:pt x="439985" y="36938"/>
                        <a:pt x="457585" y="18943"/>
                        <a:pt x="474206" y="0"/>
                      </a:cubicBezTo>
                      <a:cubicBezTo>
                        <a:pt x="465406" y="3789"/>
                        <a:pt x="454652" y="10418"/>
                        <a:pt x="444874" y="16101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0" name="Freeform: Shape 409">
                  <a:extLst>
                    <a:ext uri="{FF2B5EF4-FFF2-40B4-BE49-F238E27FC236}">
                      <a16:creationId xmlns:a16="http://schemas.microsoft.com/office/drawing/2014/main" id="{1C91A255-0AC9-7C82-FDBF-2158F635B23F}"/>
                    </a:ext>
                  </a:extLst>
                </p:cNvPr>
                <p:cNvSpPr/>
                <p:nvPr/>
              </p:nvSpPr>
              <p:spPr>
                <a:xfrm>
                  <a:off x="976745" y="2224007"/>
                  <a:ext cx="661948" cy="2142182"/>
                </a:xfrm>
                <a:custGeom>
                  <a:avLst/>
                  <a:gdLst>
                    <a:gd name="connsiteX0" fmla="*/ 653141 w 661948"/>
                    <a:gd name="connsiteY0" fmla="*/ 3480 h 2142182"/>
                    <a:gd name="connsiteX1" fmla="*/ 340263 w 661948"/>
                    <a:gd name="connsiteY1" fmla="*/ 470414 h 2142182"/>
                    <a:gd name="connsiteX2" fmla="*/ 120270 w 661948"/>
                    <a:gd name="connsiteY2" fmla="*/ 1007436 h 2142182"/>
                    <a:gd name="connsiteX3" fmla="*/ 27385 w 661948"/>
                    <a:gd name="connsiteY3" fmla="*/ 1596551 h 2142182"/>
                    <a:gd name="connsiteX4" fmla="*/ 4897 w 661948"/>
                    <a:gd name="connsiteY4" fmla="*/ 2141150 h 2142182"/>
                    <a:gd name="connsiteX5" fmla="*/ 15652 w 661948"/>
                    <a:gd name="connsiteY5" fmla="*/ 2133572 h 2142182"/>
                    <a:gd name="connsiteX6" fmla="*/ 169158 w 661948"/>
                    <a:gd name="connsiteY6" fmla="*/ 1032062 h 2142182"/>
                    <a:gd name="connsiteX7" fmla="*/ 382306 w 661948"/>
                    <a:gd name="connsiteY7" fmla="*/ 464732 h 2142182"/>
                    <a:gd name="connsiteX8" fmla="*/ 660963 w 661948"/>
                    <a:gd name="connsiteY8" fmla="*/ 2533 h 2142182"/>
                    <a:gd name="connsiteX9" fmla="*/ 653141 w 661948"/>
                    <a:gd name="connsiteY9" fmla="*/ 3480 h 2142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1948" h="2142182">
                      <a:moveTo>
                        <a:pt x="653141" y="3480"/>
                      </a:moveTo>
                      <a:cubicBezTo>
                        <a:pt x="544612" y="158809"/>
                        <a:pt x="434127" y="305614"/>
                        <a:pt x="340263" y="470414"/>
                      </a:cubicBezTo>
                      <a:cubicBezTo>
                        <a:pt x="245422" y="637109"/>
                        <a:pt x="163291" y="820852"/>
                        <a:pt x="120270" y="1007436"/>
                      </a:cubicBezTo>
                      <a:cubicBezTo>
                        <a:pt x="75294" y="1204439"/>
                        <a:pt x="37162" y="1393865"/>
                        <a:pt x="27385" y="1596551"/>
                      </a:cubicBezTo>
                      <a:cubicBezTo>
                        <a:pt x="18585" y="1774611"/>
                        <a:pt x="-11725" y="1963090"/>
                        <a:pt x="4897" y="2141150"/>
                      </a:cubicBezTo>
                      <a:cubicBezTo>
                        <a:pt x="4897" y="2144938"/>
                        <a:pt x="15652" y="2137361"/>
                        <a:pt x="15652" y="2133572"/>
                      </a:cubicBezTo>
                      <a:cubicBezTo>
                        <a:pt x="12718" y="1763245"/>
                        <a:pt x="70405" y="1389129"/>
                        <a:pt x="169158" y="1032062"/>
                      </a:cubicBezTo>
                      <a:cubicBezTo>
                        <a:pt x="223911" y="835059"/>
                        <a:pt x="293331" y="651316"/>
                        <a:pt x="382306" y="464732"/>
                      </a:cubicBezTo>
                      <a:cubicBezTo>
                        <a:pt x="460526" y="299931"/>
                        <a:pt x="560256" y="155020"/>
                        <a:pt x="660963" y="2533"/>
                      </a:cubicBezTo>
                      <a:cubicBezTo>
                        <a:pt x="664874" y="-2203"/>
                        <a:pt x="656075" y="639"/>
                        <a:pt x="653141" y="3480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1" name="Freeform: Shape 410">
                  <a:extLst>
                    <a:ext uri="{FF2B5EF4-FFF2-40B4-BE49-F238E27FC236}">
                      <a16:creationId xmlns:a16="http://schemas.microsoft.com/office/drawing/2014/main" id="{25B6E314-CECA-8BEF-87B2-A5E9AE5C83ED}"/>
                    </a:ext>
                  </a:extLst>
                </p:cNvPr>
                <p:cNvSpPr/>
                <p:nvPr/>
              </p:nvSpPr>
              <p:spPr>
                <a:xfrm>
                  <a:off x="884778" y="3938799"/>
                  <a:ext cx="35265" cy="520863"/>
                </a:xfrm>
                <a:custGeom>
                  <a:avLst/>
                  <a:gdLst>
                    <a:gd name="connsiteX0" fmla="*/ 26466 w 35265"/>
                    <a:gd name="connsiteY0" fmla="*/ 247350 h 520863"/>
                    <a:gd name="connsiteX1" fmla="*/ 35265 w 35265"/>
                    <a:gd name="connsiteY1" fmla="*/ 2043 h 520863"/>
                    <a:gd name="connsiteX2" fmla="*/ 25488 w 35265"/>
                    <a:gd name="connsiteY2" fmla="*/ 7727 h 520863"/>
                    <a:gd name="connsiteX3" fmla="*/ 1044 w 35265"/>
                    <a:gd name="connsiteY3" fmla="*/ 517282 h 520863"/>
                    <a:gd name="connsiteX4" fmla="*/ 18644 w 35265"/>
                    <a:gd name="connsiteY4" fmla="*/ 507810 h 520863"/>
                    <a:gd name="connsiteX5" fmla="*/ 26466 w 35265"/>
                    <a:gd name="connsiteY5" fmla="*/ 247350 h 520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265" h="520863">
                      <a:moveTo>
                        <a:pt x="26466" y="247350"/>
                      </a:moveTo>
                      <a:cubicBezTo>
                        <a:pt x="21577" y="167791"/>
                        <a:pt x="31354" y="81602"/>
                        <a:pt x="35265" y="2043"/>
                      </a:cubicBezTo>
                      <a:cubicBezTo>
                        <a:pt x="35265" y="-3639"/>
                        <a:pt x="26466" y="3938"/>
                        <a:pt x="25488" y="7727"/>
                      </a:cubicBezTo>
                      <a:cubicBezTo>
                        <a:pt x="3977" y="178209"/>
                        <a:pt x="-2867" y="344904"/>
                        <a:pt x="1044" y="517282"/>
                      </a:cubicBezTo>
                      <a:cubicBezTo>
                        <a:pt x="1044" y="527700"/>
                        <a:pt x="17666" y="512546"/>
                        <a:pt x="18644" y="507810"/>
                      </a:cubicBezTo>
                      <a:cubicBezTo>
                        <a:pt x="33310" y="420675"/>
                        <a:pt x="31354" y="334486"/>
                        <a:pt x="26466" y="247350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2" name="Freeform: Shape 411">
                  <a:extLst>
                    <a:ext uri="{FF2B5EF4-FFF2-40B4-BE49-F238E27FC236}">
                      <a16:creationId xmlns:a16="http://schemas.microsoft.com/office/drawing/2014/main" id="{0FEA8EEB-93D1-727D-FD7B-17917DC9DA71}"/>
                    </a:ext>
                  </a:extLst>
                </p:cNvPr>
                <p:cNvSpPr/>
                <p:nvPr/>
              </p:nvSpPr>
              <p:spPr>
                <a:xfrm>
                  <a:off x="573798" y="3910530"/>
                  <a:ext cx="127293" cy="807217"/>
                </a:xfrm>
                <a:custGeom>
                  <a:avLst/>
                  <a:gdLst>
                    <a:gd name="connsiteX0" fmla="*/ 127231 w 127293"/>
                    <a:gd name="connsiteY0" fmla="*/ 795593 h 807217"/>
                    <a:gd name="connsiteX1" fmla="*/ 25546 w 127293"/>
                    <a:gd name="connsiteY1" fmla="*/ 1899 h 807217"/>
                    <a:gd name="connsiteX2" fmla="*/ 14791 w 127293"/>
                    <a:gd name="connsiteY2" fmla="*/ 8529 h 807217"/>
                    <a:gd name="connsiteX3" fmla="*/ 16746 w 127293"/>
                    <a:gd name="connsiteY3" fmla="*/ 441367 h 807217"/>
                    <a:gd name="connsiteX4" fmla="*/ 114520 w 127293"/>
                    <a:gd name="connsiteY4" fmla="*/ 806011 h 807217"/>
                    <a:gd name="connsiteX5" fmla="*/ 127231 w 127293"/>
                    <a:gd name="connsiteY5" fmla="*/ 795593 h 807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293" h="807217">
                      <a:moveTo>
                        <a:pt x="127231" y="795593"/>
                      </a:moveTo>
                      <a:cubicBezTo>
                        <a:pt x="60745" y="537973"/>
                        <a:pt x="13813" y="268989"/>
                        <a:pt x="25546" y="1899"/>
                      </a:cubicBezTo>
                      <a:cubicBezTo>
                        <a:pt x="25546" y="-3784"/>
                        <a:pt x="14791" y="4740"/>
                        <a:pt x="14791" y="8529"/>
                      </a:cubicBezTo>
                      <a:cubicBezTo>
                        <a:pt x="-3787" y="153439"/>
                        <a:pt x="-6720" y="297403"/>
                        <a:pt x="16746" y="441367"/>
                      </a:cubicBezTo>
                      <a:cubicBezTo>
                        <a:pt x="36301" y="562599"/>
                        <a:pt x="63678" y="693302"/>
                        <a:pt x="114520" y="806011"/>
                      </a:cubicBezTo>
                      <a:cubicBezTo>
                        <a:pt x="117454" y="810747"/>
                        <a:pt x="128209" y="800329"/>
                        <a:pt x="127231" y="795593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8D2A66E0-D132-49C0-3DBF-0F4CEF647031}"/>
                  </a:ext>
                </a:extLst>
              </p:cNvPr>
              <p:cNvSpPr/>
              <p:nvPr/>
            </p:nvSpPr>
            <p:spPr>
              <a:xfrm>
                <a:off x="158703" y="-25995"/>
                <a:ext cx="398500" cy="2243213"/>
              </a:xfrm>
              <a:custGeom>
                <a:avLst/>
                <a:gdLst>
                  <a:gd name="connsiteX0" fmla="*/ 391753 w 398500"/>
                  <a:gd name="connsiteY0" fmla="*/ 250305 h 2243213"/>
                  <a:gd name="connsiteX1" fmla="*/ 383931 w 398500"/>
                  <a:gd name="connsiteY1" fmla="*/ 2157 h 2243213"/>
                  <a:gd name="connsiteX2" fmla="*/ 373176 w 398500"/>
                  <a:gd name="connsiteY2" fmla="*/ 9734 h 2243213"/>
                  <a:gd name="connsiteX3" fmla="*/ 352643 w 398500"/>
                  <a:gd name="connsiteY3" fmla="*/ 239886 h 2243213"/>
                  <a:gd name="connsiteX4" fmla="*/ 359487 w 398500"/>
                  <a:gd name="connsiteY4" fmla="*/ 363013 h 2243213"/>
                  <a:gd name="connsiteX5" fmla="*/ 349710 w 398500"/>
                  <a:gd name="connsiteY5" fmla="*/ 509818 h 2243213"/>
                  <a:gd name="connsiteX6" fmla="*/ 218692 w 398500"/>
                  <a:gd name="connsiteY6" fmla="*/ 1128293 h 2243213"/>
                  <a:gd name="connsiteX7" fmla="*/ 50520 w 398500"/>
                  <a:gd name="connsiteY7" fmla="*/ 1699412 h 2243213"/>
                  <a:gd name="connsiteX8" fmla="*/ 4566 w 398500"/>
                  <a:gd name="connsiteY8" fmla="*/ 2239275 h 2243213"/>
                  <a:gd name="connsiteX9" fmla="*/ 24121 w 398500"/>
                  <a:gd name="connsiteY9" fmla="*/ 2225068 h 2243213"/>
                  <a:gd name="connsiteX10" fmla="*/ 111140 w 398500"/>
                  <a:gd name="connsiteY10" fmla="*/ 1639743 h 2243213"/>
                  <a:gd name="connsiteX11" fmla="*/ 280290 w 398500"/>
                  <a:gd name="connsiteY11" fmla="*/ 1068624 h 2243213"/>
                  <a:gd name="connsiteX12" fmla="*/ 388820 w 398500"/>
                  <a:gd name="connsiteY12" fmla="*/ 514554 h 2243213"/>
                  <a:gd name="connsiteX13" fmla="*/ 391753 w 398500"/>
                  <a:gd name="connsiteY13" fmla="*/ 250305 h 2243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8500" h="2243213">
                    <a:moveTo>
                      <a:pt x="391753" y="250305"/>
                    </a:moveTo>
                    <a:cubicBezTo>
                      <a:pt x="381975" y="169799"/>
                      <a:pt x="389797" y="84557"/>
                      <a:pt x="383931" y="2157"/>
                    </a:cubicBezTo>
                    <a:cubicBezTo>
                      <a:pt x="383931" y="-4473"/>
                      <a:pt x="373176" y="5946"/>
                      <a:pt x="373176" y="9734"/>
                    </a:cubicBezTo>
                    <a:cubicBezTo>
                      <a:pt x="368287" y="87399"/>
                      <a:pt x="360465" y="163169"/>
                      <a:pt x="352643" y="239886"/>
                    </a:cubicBezTo>
                    <a:cubicBezTo>
                      <a:pt x="348732" y="277772"/>
                      <a:pt x="359487" y="323234"/>
                      <a:pt x="359487" y="363013"/>
                    </a:cubicBezTo>
                    <a:cubicBezTo>
                      <a:pt x="358510" y="412264"/>
                      <a:pt x="354599" y="461515"/>
                      <a:pt x="349710" y="509818"/>
                    </a:cubicBezTo>
                    <a:cubicBezTo>
                      <a:pt x="329177" y="720081"/>
                      <a:pt x="273446" y="924661"/>
                      <a:pt x="218692" y="1128293"/>
                    </a:cubicBezTo>
                    <a:cubicBezTo>
                      <a:pt x="166872" y="1320560"/>
                      <a:pt x="96474" y="1505251"/>
                      <a:pt x="50520" y="1699412"/>
                    </a:cubicBezTo>
                    <a:cubicBezTo>
                      <a:pt x="8477" y="1874631"/>
                      <a:pt x="-9123" y="2059321"/>
                      <a:pt x="4566" y="2239275"/>
                    </a:cubicBezTo>
                    <a:cubicBezTo>
                      <a:pt x="5544" y="2251588"/>
                      <a:pt x="24121" y="2231698"/>
                      <a:pt x="24121" y="2225068"/>
                    </a:cubicBezTo>
                    <a:cubicBezTo>
                      <a:pt x="39765" y="2025224"/>
                      <a:pt x="64208" y="1834851"/>
                      <a:pt x="111140" y="1639743"/>
                    </a:cubicBezTo>
                    <a:cubicBezTo>
                      <a:pt x="157094" y="1446529"/>
                      <a:pt x="230425" y="1260892"/>
                      <a:pt x="280290" y="1068624"/>
                    </a:cubicBezTo>
                    <a:cubicBezTo>
                      <a:pt x="328199" y="884881"/>
                      <a:pt x="368287" y="703033"/>
                      <a:pt x="388820" y="514554"/>
                    </a:cubicBezTo>
                    <a:cubicBezTo>
                      <a:pt x="399575" y="427418"/>
                      <a:pt x="402508" y="338388"/>
                      <a:pt x="391753" y="250305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6F9E2746-F429-45E9-8436-936E861C298E}"/>
                  </a:ext>
                </a:extLst>
              </p:cNvPr>
              <p:cNvSpPr/>
              <p:nvPr/>
            </p:nvSpPr>
            <p:spPr>
              <a:xfrm>
                <a:off x="-202407" y="720605"/>
                <a:ext cx="201809" cy="1310605"/>
              </a:xfrm>
              <a:custGeom>
                <a:avLst/>
                <a:gdLst>
                  <a:gd name="connsiteX0" fmla="*/ 169150 w 201809"/>
                  <a:gd name="connsiteY0" fmla="*/ 484930 h 1310605"/>
                  <a:gd name="connsiteX1" fmla="*/ 54754 w 201809"/>
                  <a:gd name="connsiteY1" fmla="*/ 118391 h 1310605"/>
                  <a:gd name="connsiteX2" fmla="*/ 0 w 201809"/>
                  <a:gd name="connsiteY2" fmla="*/ 0 h 1310605"/>
                  <a:gd name="connsiteX3" fmla="*/ 0 w 201809"/>
                  <a:gd name="connsiteY3" fmla="*/ 109867 h 1310605"/>
                  <a:gd name="connsiteX4" fmla="*/ 58665 w 201809"/>
                  <a:gd name="connsiteY4" fmla="*/ 265196 h 1310605"/>
                  <a:gd name="connsiteX5" fmla="*/ 105596 w 201809"/>
                  <a:gd name="connsiteY5" fmla="*/ 456516 h 1310605"/>
                  <a:gd name="connsiteX6" fmla="*/ 156439 w 201809"/>
                  <a:gd name="connsiteY6" fmla="*/ 907349 h 1310605"/>
                  <a:gd name="connsiteX7" fmla="*/ 128085 w 201809"/>
                  <a:gd name="connsiteY7" fmla="*/ 1307038 h 1310605"/>
                  <a:gd name="connsiteX8" fmla="*/ 145684 w 201809"/>
                  <a:gd name="connsiteY8" fmla="*/ 1296619 h 1310605"/>
                  <a:gd name="connsiteX9" fmla="*/ 169150 w 201809"/>
                  <a:gd name="connsiteY9" fmla="*/ 484930 h 1310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1809" h="1310605">
                    <a:moveTo>
                      <a:pt x="169150" y="484930"/>
                    </a:moveTo>
                    <a:cubicBezTo>
                      <a:pt x="138840" y="361803"/>
                      <a:pt x="112441" y="232047"/>
                      <a:pt x="54754" y="118391"/>
                    </a:cubicBezTo>
                    <a:cubicBezTo>
                      <a:pt x="35199" y="79559"/>
                      <a:pt x="17599" y="39779"/>
                      <a:pt x="0" y="0"/>
                    </a:cubicBezTo>
                    <a:lnTo>
                      <a:pt x="0" y="109867"/>
                    </a:lnTo>
                    <a:cubicBezTo>
                      <a:pt x="18577" y="161959"/>
                      <a:pt x="43021" y="211210"/>
                      <a:pt x="58665" y="265196"/>
                    </a:cubicBezTo>
                    <a:cubicBezTo>
                      <a:pt x="77242" y="328653"/>
                      <a:pt x="87997" y="393058"/>
                      <a:pt x="105596" y="456516"/>
                    </a:cubicBezTo>
                    <a:cubicBezTo>
                      <a:pt x="146662" y="605215"/>
                      <a:pt x="166217" y="753914"/>
                      <a:pt x="156439" y="907349"/>
                    </a:cubicBezTo>
                    <a:cubicBezTo>
                      <a:pt x="147639" y="1040894"/>
                      <a:pt x="124174" y="1172546"/>
                      <a:pt x="128085" y="1307038"/>
                    </a:cubicBezTo>
                    <a:cubicBezTo>
                      <a:pt x="128085" y="1317456"/>
                      <a:pt x="144706" y="1302302"/>
                      <a:pt x="145684" y="1296619"/>
                    </a:cubicBezTo>
                    <a:cubicBezTo>
                      <a:pt x="184794" y="1021005"/>
                      <a:pt x="236614" y="761492"/>
                      <a:pt x="169150" y="484930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28D7D8DD-17DC-54C8-7433-B750335CECFB}"/>
                  </a:ext>
                </a:extLst>
              </p:cNvPr>
              <p:cNvSpPr/>
              <p:nvPr/>
            </p:nvSpPr>
            <p:spPr>
              <a:xfrm>
                <a:off x="564430" y="193874"/>
                <a:ext cx="422665" cy="2080109"/>
              </a:xfrm>
              <a:custGeom>
                <a:avLst/>
                <a:gdLst>
                  <a:gd name="connsiteX0" fmla="*/ 406457 w 422665"/>
                  <a:gd name="connsiteY0" fmla="*/ 10546 h 2080109"/>
                  <a:gd name="connsiteX1" fmla="*/ 138555 w 422665"/>
                  <a:gd name="connsiteY1" fmla="*/ 1017344 h 2080109"/>
                  <a:gd name="connsiteX2" fmla="*/ 693 w 422665"/>
                  <a:gd name="connsiteY2" fmla="*/ 2073392 h 2080109"/>
                  <a:gd name="connsiteX3" fmla="*/ 21225 w 422665"/>
                  <a:gd name="connsiteY3" fmla="*/ 2065815 h 2080109"/>
                  <a:gd name="connsiteX4" fmla="*/ 182553 w 422665"/>
                  <a:gd name="connsiteY4" fmla="*/ 1083643 h 2080109"/>
                  <a:gd name="connsiteX5" fmla="*/ 268595 w 422665"/>
                  <a:gd name="connsiteY5" fmla="*/ 499264 h 2080109"/>
                  <a:gd name="connsiteX6" fmla="*/ 422101 w 422665"/>
                  <a:gd name="connsiteY6" fmla="*/ 4863 h 2080109"/>
                  <a:gd name="connsiteX7" fmla="*/ 406457 w 422665"/>
                  <a:gd name="connsiteY7" fmla="*/ 10546 h 2080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2665" h="2080109">
                    <a:moveTo>
                      <a:pt x="406457" y="10546"/>
                    </a:moveTo>
                    <a:cubicBezTo>
                      <a:pt x="284239" y="342988"/>
                      <a:pt x="181575" y="665959"/>
                      <a:pt x="138555" y="1017344"/>
                    </a:cubicBezTo>
                    <a:cubicBezTo>
                      <a:pt x="95534" y="1369676"/>
                      <a:pt x="102378" y="1730532"/>
                      <a:pt x="693" y="2073392"/>
                    </a:cubicBezTo>
                    <a:cubicBezTo>
                      <a:pt x="-4196" y="2089493"/>
                      <a:pt x="18292" y="2072445"/>
                      <a:pt x="21225" y="2065815"/>
                    </a:cubicBezTo>
                    <a:cubicBezTo>
                      <a:pt x="152243" y="1747580"/>
                      <a:pt x="145399" y="1417979"/>
                      <a:pt x="182553" y="1083643"/>
                    </a:cubicBezTo>
                    <a:cubicBezTo>
                      <a:pt x="204064" y="887587"/>
                      <a:pt x="225574" y="692479"/>
                      <a:pt x="268595" y="499264"/>
                    </a:cubicBezTo>
                    <a:cubicBezTo>
                      <a:pt x="306727" y="330676"/>
                      <a:pt x="367347" y="168716"/>
                      <a:pt x="422101" y="4863"/>
                    </a:cubicBezTo>
                    <a:cubicBezTo>
                      <a:pt x="426012" y="-6502"/>
                      <a:pt x="408412" y="4863"/>
                      <a:pt x="406457" y="10546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58597D0E-93A9-AF0B-5D8B-ADC14CE912CB}"/>
                  </a:ext>
                </a:extLst>
              </p:cNvPr>
              <p:cNvSpPr/>
              <p:nvPr/>
            </p:nvSpPr>
            <p:spPr>
              <a:xfrm>
                <a:off x="143618" y="2689433"/>
                <a:ext cx="438194" cy="1981904"/>
              </a:xfrm>
              <a:custGeom>
                <a:avLst/>
                <a:gdLst>
                  <a:gd name="connsiteX0" fmla="*/ 438126 w 438194"/>
                  <a:gd name="connsiteY0" fmla="*/ 1970281 h 1981904"/>
                  <a:gd name="connsiteX1" fmla="*/ 365773 w 438194"/>
                  <a:gd name="connsiteY1" fmla="*/ 1783696 h 1981904"/>
                  <a:gd name="connsiteX2" fmla="*/ 261154 w 438194"/>
                  <a:gd name="connsiteY2" fmla="*/ 1575328 h 1981904"/>
                  <a:gd name="connsiteX3" fmla="*/ 194667 w 438194"/>
                  <a:gd name="connsiteY3" fmla="*/ 1353700 h 1981904"/>
                  <a:gd name="connsiteX4" fmla="*/ 109603 w 438194"/>
                  <a:gd name="connsiteY4" fmla="*/ 1099869 h 1981904"/>
                  <a:gd name="connsiteX5" fmla="*/ 274842 w 438194"/>
                  <a:gd name="connsiteY5" fmla="*/ 8777 h 1981904"/>
                  <a:gd name="connsiteX6" fmla="*/ 263109 w 438194"/>
                  <a:gd name="connsiteY6" fmla="*/ 6882 h 1981904"/>
                  <a:gd name="connsiteX7" fmla="*/ 14762 w 438194"/>
                  <a:gd name="connsiteY7" fmla="*/ 999474 h 1981904"/>
                  <a:gd name="connsiteX8" fmla="*/ 188801 w 438194"/>
                  <a:gd name="connsiteY8" fmla="*/ 1516606 h 1981904"/>
                  <a:gd name="connsiteX9" fmla="*/ 318841 w 438194"/>
                  <a:gd name="connsiteY9" fmla="*/ 1755282 h 1981904"/>
                  <a:gd name="connsiteX10" fmla="*/ 426393 w 438194"/>
                  <a:gd name="connsiteY10" fmla="*/ 1980699 h 1981904"/>
                  <a:gd name="connsiteX11" fmla="*/ 438126 w 438194"/>
                  <a:gd name="connsiteY11" fmla="*/ 1970281 h 198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8194" h="1981904">
                    <a:moveTo>
                      <a:pt x="438126" y="1970281"/>
                    </a:moveTo>
                    <a:cubicBezTo>
                      <a:pt x="412704" y="1906823"/>
                      <a:pt x="394127" y="1846207"/>
                      <a:pt x="365773" y="1783696"/>
                    </a:cubicBezTo>
                    <a:cubicBezTo>
                      <a:pt x="333507" y="1712661"/>
                      <a:pt x="292442" y="1647309"/>
                      <a:pt x="261154" y="1575328"/>
                    </a:cubicBezTo>
                    <a:cubicBezTo>
                      <a:pt x="229866" y="1504293"/>
                      <a:pt x="223022" y="1425682"/>
                      <a:pt x="194667" y="1353700"/>
                    </a:cubicBezTo>
                    <a:cubicBezTo>
                      <a:pt x="162402" y="1271300"/>
                      <a:pt x="133069" y="1185111"/>
                      <a:pt x="109603" y="1099869"/>
                    </a:cubicBezTo>
                    <a:cubicBezTo>
                      <a:pt x="6940" y="721017"/>
                      <a:pt x="79293" y="347849"/>
                      <a:pt x="274842" y="8777"/>
                    </a:cubicBezTo>
                    <a:cubicBezTo>
                      <a:pt x="282664" y="-4483"/>
                      <a:pt x="268976" y="-694"/>
                      <a:pt x="263109" y="6882"/>
                    </a:cubicBezTo>
                    <a:cubicBezTo>
                      <a:pt x="74405" y="306175"/>
                      <a:pt x="-42925" y="648089"/>
                      <a:pt x="14762" y="999474"/>
                    </a:cubicBezTo>
                    <a:cubicBezTo>
                      <a:pt x="45072" y="1184163"/>
                      <a:pt x="125247" y="1342334"/>
                      <a:pt x="188801" y="1516606"/>
                    </a:cubicBezTo>
                    <a:cubicBezTo>
                      <a:pt x="220089" y="1603742"/>
                      <a:pt x="267998" y="1678565"/>
                      <a:pt x="318841" y="1755282"/>
                    </a:cubicBezTo>
                    <a:cubicBezTo>
                      <a:pt x="365773" y="1826317"/>
                      <a:pt x="387283" y="1906823"/>
                      <a:pt x="426393" y="1980699"/>
                    </a:cubicBezTo>
                    <a:cubicBezTo>
                      <a:pt x="429326" y="1985434"/>
                      <a:pt x="439103" y="1975016"/>
                      <a:pt x="438126" y="1970281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150BDD86-3F7C-A133-8536-D33E6B027749}"/>
                  </a:ext>
                </a:extLst>
              </p:cNvPr>
              <p:cNvSpPr/>
              <p:nvPr/>
            </p:nvSpPr>
            <p:spPr>
              <a:xfrm>
                <a:off x="-65676" y="3350173"/>
                <a:ext cx="99912" cy="1173518"/>
              </a:xfrm>
              <a:custGeom>
                <a:avLst/>
                <a:gdLst>
                  <a:gd name="connsiteX0" fmla="*/ 62730 w 99912"/>
                  <a:gd name="connsiteY0" fmla="*/ 841658 h 1173518"/>
                  <a:gd name="connsiteX1" fmla="*/ 48063 w 99912"/>
                  <a:gd name="connsiteY1" fmla="*/ 521529 h 1173518"/>
                  <a:gd name="connsiteX2" fmla="*/ 35353 w 99912"/>
                  <a:gd name="connsiteY2" fmla="*/ 255386 h 1173518"/>
                  <a:gd name="connsiteX3" fmla="*/ 44153 w 99912"/>
                  <a:gd name="connsiteY3" fmla="*/ 1556 h 1173518"/>
                  <a:gd name="connsiteX4" fmla="*/ 31442 w 99912"/>
                  <a:gd name="connsiteY4" fmla="*/ 11973 h 1173518"/>
                  <a:gd name="connsiteX5" fmla="*/ 2109 w 99912"/>
                  <a:gd name="connsiteY5" fmla="*/ 279064 h 1173518"/>
                  <a:gd name="connsiteX6" fmla="*/ 7976 w 99912"/>
                  <a:gd name="connsiteY6" fmla="*/ 578357 h 1173518"/>
                  <a:gd name="connsiteX7" fmla="*/ 72507 w 99912"/>
                  <a:gd name="connsiteY7" fmla="*/ 1170312 h 1173518"/>
                  <a:gd name="connsiteX8" fmla="*/ 99884 w 99912"/>
                  <a:gd name="connsiteY8" fmla="*/ 1147581 h 1173518"/>
                  <a:gd name="connsiteX9" fmla="*/ 62730 w 99912"/>
                  <a:gd name="connsiteY9" fmla="*/ 841658 h 117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912" h="1173518">
                    <a:moveTo>
                      <a:pt x="62730" y="841658"/>
                    </a:moveTo>
                    <a:cubicBezTo>
                      <a:pt x="50997" y="735581"/>
                      <a:pt x="51974" y="627607"/>
                      <a:pt x="48063" y="521529"/>
                    </a:cubicBezTo>
                    <a:cubicBezTo>
                      <a:pt x="45130" y="432499"/>
                      <a:pt x="37308" y="344416"/>
                      <a:pt x="35353" y="255386"/>
                    </a:cubicBezTo>
                    <a:cubicBezTo>
                      <a:pt x="33397" y="172038"/>
                      <a:pt x="62730" y="83955"/>
                      <a:pt x="44153" y="1556"/>
                    </a:cubicBezTo>
                    <a:cubicBezTo>
                      <a:pt x="43175" y="-4128"/>
                      <a:pt x="30464" y="7238"/>
                      <a:pt x="31442" y="11973"/>
                    </a:cubicBezTo>
                    <a:cubicBezTo>
                      <a:pt x="43175" y="99110"/>
                      <a:pt x="6998" y="190981"/>
                      <a:pt x="2109" y="279064"/>
                    </a:cubicBezTo>
                    <a:cubicBezTo>
                      <a:pt x="-3757" y="379460"/>
                      <a:pt x="4065" y="478908"/>
                      <a:pt x="7976" y="578357"/>
                    </a:cubicBezTo>
                    <a:cubicBezTo>
                      <a:pt x="14820" y="776307"/>
                      <a:pt x="14820" y="978045"/>
                      <a:pt x="72507" y="1170312"/>
                    </a:cubicBezTo>
                    <a:cubicBezTo>
                      <a:pt x="76418" y="1182625"/>
                      <a:pt x="100862" y="1156105"/>
                      <a:pt x="99884" y="1147581"/>
                    </a:cubicBezTo>
                    <a:cubicBezTo>
                      <a:pt x="94017" y="1044344"/>
                      <a:pt x="74463" y="943001"/>
                      <a:pt x="62730" y="841658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4C2F2E0D-3928-994D-3658-1F711038536A}"/>
                  </a:ext>
                </a:extLst>
              </p:cNvPr>
              <p:cNvSpPr/>
              <p:nvPr/>
            </p:nvSpPr>
            <p:spPr>
              <a:xfrm>
                <a:off x="808518" y="4972692"/>
                <a:ext cx="246096" cy="1112002"/>
              </a:xfrm>
              <a:custGeom>
                <a:avLst/>
                <a:gdLst>
                  <a:gd name="connsiteX0" fmla="*/ 245477 w 246096"/>
                  <a:gd name="connsiteY0" fmla="*/ 1093508 h 1112002"/>
                  <a:gd name="connsiteX1" fmla="*/ 141836 w 246096"/>
                  <a:gd name="connsiteY1" fmla="*/ 859567 h 1112002"/>
                  <a:gd name="connsiteX2" fmla="*/ 95882 w 246096"/>
                  <a:gd name="connsiteY2" fmla="*/ 536597 h 1112002"/>
                  <a:gd name="connsiteX3" fmla="*/ 55794 w 246096"/>
                  <a:gd name="connsiteY3" fmla="*/ 220255 h 1112002"/>
                  <a:gd name="connsiteX4" fmla="*/ 12773 w 246096"/>
                  <a:gd name="connsiteY4" fmla="*/ 1469 h 1112002"/>
                  <a:gd name="connsiteX5" fmla="*/ 63 w 246096"/>
                  <a:gd name="connsiteY5" fmla="*/ 12834 h 1112002"/>
                  <a:gd name="connsiteX6" fmla="*/ 11796 w 246096"/>
                  <a:gd name="connsiteY6" fmla="*/ 282766 h 1112002"/>
                  <a:gd name="connsiteX7" fmla="*/ 43083 w 246096"/>
                  <a:gd name="connsiteY7" fmla="*/ 617102 h 1112002"/>
                  <a:gd name="connsiteX8" fmla="*/ 227877 w 246096"/>
                  <a:gd name="connsiteY8" fmla="*/ 1110556 h 1112002"/>
                  <a:gd name="connsiteX9" fmla="*/ 245477 w 246096"/>
                  <a:gd name="connsiteY9" fmla="*/ 1093508 h 111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096" h="1112002">
                    <a:moveTo>
                      <a:pt x="245477" y="1093508"/>
                    </a:moveTo>
                    <a:cubicBezTo>
                      <a:pt x="194634" y="1015844"/>
                      <a:pt x="166279" y="948597"/>
                      <a:pt x="141836" y="859567"/>
                    </a:cubicBezTo>
                    <a:cubicBezTo>
                      <a:pt x="114459" y="756330"/>
                      <a:pt x="113481" y="642675"/>
                      <a:pt x="95882" y="536597"/>
                    </a:cubicBezTo>
                    <a:cubicBezTo>
                      <a:pt x="78282" y="430518"/>
                      <a:pt x="63616" y="326334"/>
                      <a:pt x="55794" y="220255"/>
                    </a:cubicBezTo>
                    <a:cubicBezTo>
                      <a:pt x="50905" y="147327"/>
                      <a:pt x="43083" y="69662"/>
                      <a:pt x="12773" y="1469"/>
                    </a:cubicBezTo>
                    <a:cubicBezTo>
                      <a:pt x="9840" y="-4214"/>
                      <a:pt x="-915" y="8099"/>
                      <a:pt x="63" y="12834"/>
                    </a:cubicBezTo>
                    <a:cubicBezTo>
                      <a:pt x="21573" y="99023"/>
                      <a:pt x="13751" y="195630"/>
                      <a:pt x="11796" y="282766"/>
                    </a:cubicBezTo>
                    <a:cubicBezTo>
                      <a:pt x="8862" y="395474"/>
                      <a:pt x="26462" y="506288"/>
                      <a:pt x="43083" y="617102"/>
                    </a:cubicBezTo>
                    <a:cubicBezTo>
                      <a:pt x="70460" y="794216"/>
                      <a:pt x="91971" y="976064"/>
                      <a:pt x="227877" y="1110556"/>
                    </a:cubicBezTo>
                    <a:cubicBezTo>
                      <a:pt x="233744" y="1117186"/>
                      <a:pt x="249388" y="1099191"/>
                      <a:pt x="245477" y="1093508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4FAC7505-4FCA-07FE-A6CE-23BA6944B8C7}"/>
                  </a:ext>
                </a:extLst>
              </p:cNvPr>
              <p:cNvSpPr/>
              <p:nvPr/>
            </p:nvSpPr>
            <p:spPr>
              <a:xfrm>
                <a:off x="1228952" y="6144730"/>
                <a:ext cx="366779" cy="520095"/>
              </a:xfrm>
              <a:custGeom>
                <a:avLst/>
                <a:gdLst>
                  <a:gd name="connsiteX0" fmla="*/ 356936 w 366779"/>
                  <a:gd name="connsiteY0" fmla="*/ 207503 h 520095"/>
                  <a:gd name="connsiteX1" fmla="*/ 166276 w 366779"/>
                  <a:gd name="connsiteY1" fmla="*/ 435761 h 520095"/>
                  <a:gd name="connsiteX2" fmla="*/ 280672 w 366779"/>
                  <a:gd name="connsiteY2" fmla="*/ 249176 h 520095"/>
                  <a:gd name="connsiteX3" fmla="*/ 198542 w 366779"/>
                  <a:gd name="connsiteY3" fmla="*/ 76799 h 520095"/>
                  <a:gd name="connsiteX4" fmla="*/ 53835 w 366779"/>
                  <a:gd name="connsiteY4" fmla="*/ 82 h 520095"/>
                  <a:gd name="connsiteX5" fmla="*/ 47969 w 366779"/>
                  <a:gd name="connsiteY5" fmla="*/ 7659 h 520095"/>
                  <a:gd name="connsiteX6" fmla="*/ 180942 w 366779"/>
                  <a:gd name="connsiteY6" fmla="*/ 98583 h 520095"/>
                  <a:gd name="connsiteX7" fmla="*/ 254273 w 366779"/>
                  <a:gd name="connsiteY7" fmla="*/ 210344 h 520095"/>
                  <a:gd name="connsiteX8" fmla="*/ 90990 w 366779"/>
                  <a:gd name="connsiteY8" fmla="*/ 465122 h 520095"/>
                  <a:gd name="connsiteX9" fmla="*/ 84145 w 366779"/>
                  <a:gd name="connsiteY9" fmla="*/ 473646 h 520095"/>
                  <a:gd name="connsiteX10" fmla="*/ 9837 w 366779"/>
                  <a:gd name="connsiteY10" fmla="*/ 503007 h 520095"/>
                  <a:gd name="connsiteX11" fmla="*/ 3970 w 366779"/>
                  <a:gd name="connsiteY11" fmla="*/ 520055 h 520095"/>
                  <a:gd name="connsiteX12" fmla="*/ 141832 w 366779"/>
                  <a:gd name="connsiteY12" fmla="*/ 472699 h 520095"/>
                  <a:gd name="connsiteX13" fmla="*/ 266006 w 366779"/>
                  <a:gd name="connsiteY13" fmla="*/ 400717 h 520095"/>
                  <a:gd name="connsiteX14" fmla="*/ 366714 w 366779"/>
                  <a:gd name="connsiteY14" fmla="*/ 200873 h 520095"/>
                  <a:gd name="connsiteX15" fmla="*/ 356936 w 366779"/>
                  <a:gd name="connsiteY15" fmla="*/ 207503 h 520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66779" h="520095">
                    <a:moveTo>
                      <a:pt x="356936" y="207503"/>
                    </a:moveTo>
                    <a:cubicBezTo>
                      <a:pt x="343248" y="319264"/>
                      <a:pt x="262095" y="386511"/>
                      <a:pt x="166276" y="435761"/>
                    </a:cubicBezTo>
                    <a:cubicBezTo>
                      <a:pt x="226896" y="388404"/>
                      <a:pt x="275783" y="319264"/>
                      <a:pt x="280672" y="249176"/>
                    </a:cubicBezTo>
                    <a:cubicBezTo>
                      <a:pt x="285561" y="176248"/>
                      <a:pt x="247429" y="127944"/>
                      <a:pt x="198542" y="76799"/>
                    </a:cubicBezTo>
                    <a:cubicBezTo>
                      <a:pt x="147699" y="23760"/>
                      <a:pt x="121300" y="16183"/>
                      <a:pt x="53835" y="82"/>
                    </a:cubicBezTo>
                    <a:cubicBezTo>
                      <a:pt x="50902" y="-866"/>
                      <a:pt x="46013" y="6712"/>
                      <a:pt x="47969" y="7659"/>
                    </a:cubicBezTo>
                    <a:cubicBezTo>
                      <a:pt x="107611" y="34178"/>
                      <a:pt x="137921" y="46491"/>
                      <a:pt x="180942" y="98583"/>
                    </a:cubicBezTo>
                    <a:cubicBezTo>
                      <a:pt x="210275" y="133627"/>
                      <a:pt x="237651" y="167723"/>
                      <a:pt x="254273" y="210344"/>
                    </a:cubicBezTo>
                    <a:cubicBezTo>
                      <a:pt x="297294" y="315476"/>
                      <a:pt x="174098" y="421554"/>
                      <a:pt x="90990" y="465122"/>
                    </a:cubicBezTo>
                    <a:cubicBezTo>
                      <a:pt x="89034" y="466069"/>
                      <a:pt x="86101" y="469858"/>
                      <a:pt x="84145" y="473646"/>
                    </a:cubicBezTo>
                    <a:cubicBezTo>
                      <a:pt x="58724" y="484065"/>
                      <a:pt x="34280" y="493536"/>
                      <a:pt x="9837" y="503007"/>
                    </a:cubicBezTo>
                    <a:cubicBezTo>
                      <a:pt x="4948" y="504902"/>
                      <a:pt x="-5807" y="521003"/>
                      <a:pt x="3970" y="520055"/>
                    </a:cubicBezTo>
                    <a:cubicBezTo>
                      <a:pt x="50902" y="513425"/>
                      <a:pt x="97834" y="489747"/>
                      <a:pt x="141832" y="472699"/>
                    </a:cubicBezTo>
                    <a:cubicBezTo>
                      <a:pt x="185831" y="455651"/>
                      <a:pt x="230807" y="431025"/>
                      <a:pt x="266006" y="400717"/>
                    </a:cubicBezTo>
                    <a:cubicBezTo>
                      <a:pt x="326626" y="348625"/>
                      <a:pt x="368669" y="280432"/>
                      <a:pt x="366714" y="200873"/>
                    </a:cubicBezTo>
                    <a:cubicBezTo>
                      <a:pt x="366714" y="194243"/>
                      <a:pt x="356936" y="204661"/>
                      <a:pt x="356936" y="207503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2EEF2AD1-400D-6BB2-2E4E-F6022487FD4D}"/>
                  </a:ext>
                </a:extLst>
              </p:cNvPr>
              <p:cNvSpPr/>
              <p:nvPr/>
            </p:nvSpPr>
            <p:spPr>
              <a:xfrm>
                <a:off x="-202407" y="6641107"/>
                <a:ext cx="7460" cy="101342"/>
              </a:xfrm>
              <a:custGeom>
                <a:avLst/>
                <a:gdLst>
                  <a:gd name="connsiteX0" fmla="*/ 0 w 7460"/>
                  <a:gd name="connsiteY0" fmla="*/ 0 h 101342"/>
                  <a:gd name="connsiteX1" fmla="*/ 0 w 7460"/>
                  <a:gd name="connsiteY1" fmla="*/ 101343 h 101342"/>
                  <a:gd name="connsiteX2" fmla="*/ 978 w 7460"/>
                  <a:gd name="connsiteY2" fmla="*/ 99449 h 101342"/>
                  <a:gd name="connsiteX3" fmla="*/ 0 w 7460"/>
                  <a:gd name="connsiteY3" fmla="*/ 0 h 10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60" h="101342">
                    <a:moveTo>
                      <a:pt x="0" y="0"/>
                    </a:moveTo>
                    <a:lnTo>
                      <a:pt x="0" y="101343"/>
                    </a:lnTo>
                    <a:cubicBezTo>
                      <a:pt x="0" y="100395"/>
                      <a:pt x="978" y="99449"/>
                      <a:pt x="978" y="99449"/>
                    </a:cubicBezTo>
                    <a:cubicBezTo>
                      <a:pt x="9777" y="62511"/>
                      <a:pt x="9777" y="29361"/>
                      <a:pt x="0" y="0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37DC75FD-74AF-5195-C0BA-651B32E5857F}"/>
                  </a:ext>
                </a:extLst>
              </p:cNvPr>
              <p:cNvSpPr/>
              <p:nvPr/>
            </p:nvSpPr>
            <p:spPr>
              <a:xfrm>
                <a:off x="-202407" y="6619662"/>
                <a:ext cx="89143" cy="227919"/>
              </a:xfrm>
              <a:custGeom>
                <a:avLst/>
                <a:gdLst>
                  <a:gd name="connsiteX0" fmla="*/ 85064 w 89143"/>
                  <a:gd name="connsiteY0" fmla="*/ 1555 h 227919"/>
                  <a:gd name="connsiteX1" fmla="*/ 72353 w 89143"/>
                  <a:gd name="connsiteY1" fmla="*/ 11974 h 227919"/>
                  <a:gd name="connsiteX2" fmla="*/ 0 w 89143"/>
                  <a:gd name="connsiteY2" fmla="*/ 199505 h 227919"/>
                  <a:gd name="connsiteX3" fmla="*/ 0 w 89143"/>
                  <a:gd name="connsiteY3" fmla="*/ 227919 h 227919"/>
                  <a:gd name="connsiteX4" fmla="*/ 30310 w 89143"/>
                  <a:gd name="connsiteY4" fmla="*/ 193822 h 227919"/>
                  <a:gd name="connsiteX5" fmla="*/ 85064 w 89143"/>
                  <a:gd name="connsiteY5" fmla="*/ 1555 h 227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143" h="227919">
                    <a:moveTo>
                      <a:pt x="85064" y="1555"/>
                    </a:moveTo>
                    <a:cubicBezTo>
                      <a:pt x="84086" y="-4127"/>
                      <a:pt x="71375" y="7238"/>
                      <a:pt x="72353" y="11974"/>
                    </a:cubicBezTo>
                    <a:cubicBezTo>
                      <a:pt x="80175" y="81114"/>
                      <a:pt x="49865" y="149307"/>
                      <a:pt x="0" y="199505"/>
                    </a:cubicBezTo>
                    <a:lnTo>
                      <a:pt x="0" y="227919"/>
                    </a:lnTo>
                    <a:cubicBezTo>
                      <a:pt x="11733" y="215607"/>
                      <a:pt x="22488" y="204241"/>
                      <a:pt x="30310" y="193822"/>
                    </a:cubicBezTo>
                    <a:cubicBezTo>
                      <a:pt x="73331" y="136995"/>
                      <a:pt x="99730" y="72590"/>
                      <a:pt x="85064" y="1555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8D30A017-5CAA-42C8-1EDE-06EB88C685E7}"/>
                  </a:ext>
                </a:extLst>
              </p:cNvPr>
              <p:cNvSpPr/>
              <p:nvPr/>
            </p:nvSpPr>
            <p:spPr>
              <a:xfrm>
                <a:off x="618116" y="2261953"/>
                <a:ext cx="828616" cy="2153106"/>
              </a:xfrm>
              <a:custGeom>
                <a:avLst/>
                <a:gdLst>
                  <a:gd name="connsiteX0" fmla="*/ 825999 w 828616"/>
                  <a:gd name="connsiteY0" fmla="*/ 8154 h 2153106"/>
                  <a:gd name="connsiteX1" fmla="*/ 820132 w 828616"/>
                  <a:gd name="connsiteY1" fmla="*/ 3419 h 2153106"/>
                  <a:gd name="connsiteX2" fmla="*/ 426101 w 828616"/>
                  <a:gd name="connsiteY2" fmla="*/ 417314 h 2153106"/>
                  <a:gd name="connsiteX3" fmla="*/ 123000 w 828616"/>
                  <a:gd name="connsiteY3" fmla="*/ 880460 h 2153106"/>
                  <a:gd name="connsiteX4" fmla="*/ 4693 w 828616"/>
                  <a:gd name="connsiteY4" fmla="*/ 1393804 h 2153106"/>
                  <a:gd name="connsiteX5" fmla="*/ 25226 w 828616"/>
                  <a:gd name="connsiteY5" fmla="*/ 1982918 h 2153106"/>
                  <a:gd name="connsiteX6" fmla="*/ 27181 w 828616"/>
                  <a:gd name="connsiteY6" fmla="*/ 1988601 h 2153106"/>
                  <a:gd name="connsiteX7" fmla="*/ 45758 w 828616"/>
                  <a:gd name="connsiteY7" fmla="*/ 2148666 h 2153106"/>
                  <a:gd name="connsiteX8" fmla="*/ 79979 w 828616"/>
                  <a:gd name="connsiteY8" fmla="*/ 2120252 h 2153106"/>
                  <a:gd name="connsiteX9" fmla="*/ 117134 w 828616"/>
                  <a:gd name="connsiteY9" fmla="*/ 1719616 h 2153106"/>
                  <a:gd name="connsiteX10" fmla="*/ 171887 w 828616"/>
                  <a:gd name="connsiteY10" fmla="*/ 1322769 h 2153106"/>
                  <a:gd name="connsiteX11" fmla="*/ 446634 w 828616"/>
                  <a:gd name="connsiteY11" fmla="*/ 560330 h 2153106"/>
                  <a:gd name="connsiteX12" fmla="*/ 431968 w 828616"/>
                  <a:gd name="connsiteY12" fmla="*/ 561278 h 2153106"/>
                  <a:gd name="connsiteX13" fmla="*/ 123000 w 828616"/>
                  <a:gd name="connsiteY13" fmla="*/ 1131449 h 2153106"/>
                  <a:gd name="connsiteX14" fmla="*/ 197309 w 828616"/>
                  <a:gd name="connsiteY14" fmla="*/ 863411 h 2153106"/>
                  <a:gd name="connsiteX15" fmla="*/ 825999 w 828616"/>
                  <a:gd name="connsiteY15" fmla="*/ 8154 h 2153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8616" h="2153106">
                    <a:moveTo>
                      <a:pt x="825999" y="8154"/>
                    </a:moveTo>
                    <a:cubicBezTo>
                      <a:pt x="831865" y="578"/>
                      <a:pt x="826976" y="-3211"/>
                      <a:pt x="820132" y="3419"/>
                    </a:cubicBezTo>
                    <a:cubicBezTo>
                      <a:pt x="691070" y="144541"/>
                      <a:pt x="549297" y="271456"/>
                      <a:pt x="426101" y="417314"/>
                    </a:cubicBezTo>
                    <a:cubicBezTo>
                      <a:pt x="303883" y="562225"/>
                      <a:pt x="207086" y="712818"/>
                      <a:pt x="123000" y="880460"/>
                    </a:cubicBezTo>
                    <a:cubicBezTo>
                      <a:pt x="42825" y="1039577"/>
                      <a:pt x="11537" y="1217638"/>
                      <a:pt x="4693" y="1393804"/>
                    </a:cubicBezTo>
                    <a:cubicBezTo>
                      <a:pt x="-3129" y="1591754"/>
                      <a:pt x="-4107" y="1786862"/>
                      <a:pt x="25226" y="1982918"/>
                    </a:cubicBezTo>
                    <a:cubicBezTo>
                      <a:pt x="25226" y="1984812"/>
                      <a:pt x="26203" y="1986706"/>
                      <a:pt x="27181" y="1988601"/>
                    </a:cubicBezTo>
                    <a:cubicBezTo>
                      <a:pt x="30114" y="2042587"/>
                      <a:pt x="35981" y="2095626"/>
                      <a:pt x="45758" y="2148666"/>
                    </a:cubicBezTo>
                    <a:cubicBezTo>
                      <a:pt x="48691" y="2165714"/>
                      <a:pt x="79002" y="2128776"/>
                      <a:pt x="79979" y="2120252"/>
                    </a:cubicBezTo>
                    <a:cubicBezTo>
                      <a:pt x="97579" y="1987654"/>
                      <a:pt x="103445" y="1852214"/>
                      <a:pt x="117134" y="1719616"/>
                    </a:cubicBezTo>
                    <a:cubicBezTo>
                      <a:pt x="130822" y="1587018"/>
                      <a:pt x="156243" y="1455367"/>
                      <a:pt x="171887" y="1322769"/>
                    </a:cubicBezTo>
                    <a:cubicBezTo>
                      <a:pt x="203175" y="1051891"/>
                      <a:pt x="317571" y="799007"/>
                      <a:pt x="446634" y="560330"/>
                    </a:cubicBezTo>
                    <a:cubicBezTo>
                      <a:pt x="454456" y="547071"/>
                      <a:pt x="435878" y="554648"/>
                      <a:pt x="431968" y="561278"/>
                    </a:cubicBezTo>
                    <a:cubicBezTo>
                      <a:pt x="311705" y="749756"/>
                      <a:pt x="191442" y="926870"/>
                      <a:pt x="123000" y="1131449"/>
                    </a:cubicBezTo>
                    <a:cubicBezTo>
                      <a:pt x="137666" y="1039577"/>
                      <a:pt x="161132" y="949600"/>
                      <a:pt x="197309" y="863411"/>
                    </a:cubicBezTo>
                    <a:cubicBezTo>
                      <a:pt x="338104" y="534758"/>
                      <a:pt x="604051" y="285663"/>
                      <a:pt x="825999" y="8154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862CCFE0-76B4-1764-F3AF-FF36A04F53E9}"/>
                  </a:ext>
                </a:extLst>
              </p:cNvPr>
              <p:cNvSpPr/>
              <p:nvPr/>
            </p:nvSpPr>
            <p:spPr>
              <a:xfrm>
                <a:off x="197775" y="-80553"/>
                <a:ext cx="161763" cy="1388995"/>
              </a:xfrm>
              <a:custGeom>
                <a:avLst/>
                <a:gdLst>
                  <a:gd name="connsiteX0" fmla="*/ 117044 w 161763"/>
                  <a:gd name="connsiteY0" fmla="*/ 371163 h 1388995"/>
                  <a:gd name="connsiteX1" fmla="*/ 97489 w 161763"/>
                  <a:gd name="connsiteY1" fmla="*/ 188367 h 1388995"/>
                  <a:gd name="connsiteX2" fmla="*/ 98467 w 161763"/>
                  <a:gd name="connsiteY2" fmla="*/ 1782 h 1388995"/>
                  <a:gd name="connsiteX3" fmla="*/ 89668 w 161763"/>
                  <a:gd name="connsiteY3" fmla="*/ 8413 h 1388995"/>
                  <a:gd name="connsiteX4" fmla="*/ 46647 w 161763"/>
                  <a:gd name="connsiteY4" fmla="*/ 352220 h 1388995"/>
                  <a:gd name="connsiteX5" fmla="*/ 92601 w 161763"/>
                  <a:gd name="connsiteY5" fmla="*/ 628782 h 1388995"/>
                  <a:gd name="connsiteX6" fmla="*/ 693 w 161763"/>
                  <a:gd name="connsiteY6" fmla="*/ 1382696 h 1388995"/>
                  <a:gd name="connsiteX7" fmla="*/ 21225 w 161763"/>
                  <a:gd name="connsiteY7" fmla="*/ 1375119 h 1388995"/>
                  <a:gd name="connsiteX8" fmla="*/ 101400 w 161763"/>
                  <a:gd name="connsiteY8" fmla="*/ 1038889 h 1388995"/>
                  <a:gd name="connsiteX9" fmla="*/ 161043 w 161763"/>
                  <a:gd name="connsiteY9" fmla="*/ 672350 h 1388995"/>
                  <a:gd name="connsiteX10" fmla="*/ 117044 w 161763"/>
                  <a:gd name="connsiteY10" fmla="*/ 371163 h 1388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1763" h="1388995">
                    <a:moveTo>
                      <a:pt x="117044" y="371163"/>
                    </a:moveTo>
                    <a:cubicBezTo>
                      <a:pt x="113133" y="309599"/>
                      <a:pt x="97489" y="250877"/>
                      <a:pt x="97489" y="188367"/>
                    </a:cubicBezTo>
                    <a:cubicBezTo>
                      <a:pt x="98467" y="125856"/>
                      <a:pt x="103356" y="65240"/>
                      <a:pt x="98467" y="1782"/>
                    </a:cubicBezTo>
                    <a:cubicBezTo>
                      <a:pt x="98467" y="-3900"/>
                      <a:pt x="89668" y="5571"/>
                      <a:pt x="89668" y="8413"/>
                    </a:cubicBezTo>
                    <a:cubicBezTo>
                      <a:pt x="75979" y="123015"/>
                      <a:pt x="41758" y="236671"/>
                      <a:pt x="46647" y="352220"/>
                    </a:cubicBezTo>
                    <a:cubicBezTo>
                      <a:pt x="50558" y="447880"/>
                      <a:pt x="70113" y="536910"/>
                      <a:pt x="92601" y="628782"/>
                    </a:cubicBezTo>
                    <a:cubicBezTo>
                      <a:pt x="153221" y="878824"/>
                      <a:pt x="77935" y="1142126"/>
                      <a:pt x="693" y="1382696"/>
                    </a:cubicBezTo>
                    <a:cubicBezTo>
                      <a:pt x="-4196" y="1397851"/>
                      <a:pt x="18292" y="1381750"/>
                      <a:pt x="21225" y="1375119"/>
                    </a:cubicBezTo>
                    <a:cubicBezTo>
                      <a:pt x="66202" y="1267147"/>
                      <a:pt x="80868" y="1153491"/>
                      <a:pt x="101400" y="1038889"/>
                    </a:cubicBezTo>
                    <a:cubicBezTo>
                      <a:pt x="122911" y="915762"/>
                      <a:pt x="151265" y="797371"/>
                      <a:pt x="161043" y="672350"/>
                    </a:cubicBezTo>
                    <a:cubicBezTo>
                      <a:pt x="167887" y="571954"/>
                      <a:pt x="123889" y="471559"/>
                      <a:pt x="117044" y="371163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C7E37EFD-DD21-F91B-8A48-71BA36EDF954}"/>
                  </a:ext>
                </a:extLst>
              </p:cNvPr>
              <p:cNvSpPr/>
              <p:nvPr/>
            </p:nvSpPr>
            <p:spPr>
              <a:xfrm>
                <a:off x="615346" y="316602"/>
                <a:ext cx="144768" cy="687618"/>
              </a:xfrm>
              <a:custGeom>
                <a:avLst/>
                <a:gdLst>
                  <a:gd name="connsiteX0" fmla="*/ 144347 w 144768"/>
                  <a:gd name="connsiteY0" fmla="*/ 3368 h 687618"/>
                  <a:gd name="connsiteX1" fmla="*/ 138481 w 144768"/>
                  <a:gd name="connsiteY1" fmla="*/ 526 h 687618"/>
                  <a:gd name="connsiteX2" fmla="*/ 133592 w 144768"/>
                  <a:gd name="connsiteY2" fmla="*/ 1473 h 687618"/>
                  <a:gd name="connsiteX3" fmla="*/ 125770 w 144768"/>
                  <a:gd name="connsiteY3" fmla="*/ 16627 h 687618"/>
                  <a:gd name="connsiteX4" fmla="*/ 44617 w 144768"/>
                  <a:gd name="connsiteY4" fmla="*/ 179534 h 687618"/>
                  <a:gd name="connsiteX5" fmla="*/ 9418 w 144768"/>
                  <a:gd name="connsiteY5" fmla="*/ 344334 h 687618"/>
                  <a:gd name="connsiteX6" fmla="*/ 26040 w 144768"/>
                  <a:gd name="connsiteY6" fmla="*/ 681512 h 687618"/>
                  <a:gd name="connsiteX7" fmla="*/ 55372 w 144768"/>
                  <a:gd name="connsiteY7" fmla="*/ 660675 h 687618"/>
                  <a:gd name="connsiteX8" fmla="*/ 93504 w 144768"/>
                  <a:gd name="connsiteY8" fmla="*/ 278035 h 687618"/>
                  <a:gd name="connsiteX9" fmla="*/ 116970 w 144768"/>
                  <a:gd name="connsiteY9" fmla="*/ 123653 h 687618"/>
                  <a:gd name="connsiteX10" fmla="*/ 144347 w 144768"/>
                  <a:gd name="connsiteY10" fmla="*/ 3368 h 687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4768" h="687618">
                    <a:moveTo>
                      <a:pt x="144347" y="3368"/>
                    </a:moveTo>
                    <a:cubicBezTo>
                      <a:pt x="144347" y="-421"/>
                      <a:pt x="141414" y="-421"/>
                      <a:pt x="138481" y="526"/>
                    </a:cubicBezTo>
                    <a:cubicBezTo>
                      <a:pt x="136525" y="526"/>
                      <a:pt x="134570" y="1473"/>
                      <a:pt x="133592" y="1473"/>
                    </a:cubicBezTo>
                    <a:cubicBezTo>
                      <a:pt x="129681" y="2420"/>
                      <a:pt x="117948" y="14733"/>
                      <a:pt x="125770" y="16627"/>
                    </a:cubicBezTo>
                    <a:cubicBezTo>
                      <a:pt x="120881" y="15680"/>
                      <a:pt x="52439" y="156802"/>
                      <a:pt x="44617" y="179534"/>
                    </a:cubicBezTo>
                    <a:cubicBezTo>
                      <a:pt x="26040" y="231626"/>
                      <a:pt x="19196" y="290348"/>
                      <a:pt x="9418" y="344334"/>
                    </a:cubicBezTo>
                    <a:cubicBezTo>
                      <a:pt x="-12092" y="463672"/>
                      <a:pt x="7463" y="564068"/>
                      <a:pt x="26040" y="681512"/>
                    </a:cubicBezTo>
                    <a:cubicBezTo>
                      <a:pt x="28973" y="700455"/>
                      <a:pt x="54395" y="670146"/>
                      <a:pt x="55372" y="660675"/>
                    </a:cubicBezTo>
                    <a:cubicBezTo>
                      <a:pt x="71994" y="532813"/>
                      <a:pt x="71016" y="404950"/>
                      <a:pt x="93504" y="278035"/>
                    </a:cubicBezTo>
                    <a:cubicBezTo>
                      <a:pt x="102304" y="226890"/>
                      <a:pt x="109148" y="175745"/>
                      <a:pt x="116970" y="123653"/>
                    </a:cubicBezTo>
                    <a:cubicBezTo>
                      <a:pt x="123814" y="79138"/>
                      <a:pt x="148258" y="49777"/>
                      <a:pt x="144347" y="3368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25" name="Graphic 25">
              <a:extLst>
                <a:ext uri="{FF2B5EF4-FFF2-40B4-BE49-F238E27FC236}">
                  <a16:creationId xmlns:a16="http://schemas.microsoft.com/office/drawing/2014/main" id="{A2BB803F-6389-9AC4-6761-0205EDF7830F}"/>
                </a:ext>
              </a:extLst>
            </p:cNvPr>
            <p:cNvGrpSpPr/>
            <p:nvPr/>
          </p:nvGrpSpPr>
          <p:grpSpPr>
            <a:xfrm>
              <a:off x="-202407" y="-4128694"/>
              <a:ext cx="3832155" cy="2404574"/>
              <a:chOff x="-202407" y="-4128694"/>
              <a:chExt cx="3832155" cy="2404574"/>
            </a:xfrm>
          </p:grpSpPr>
          <p:grpSp>
            <p:nvGrpSpPr>
              <p:cNvPr id="426" name="Graphic 25">
                <a:extLst>
                  <a:ext uri="{FF2B5EF4-FFF2-40B4-BE49-F238E27FC236}">
                    <a16:creationId xmlns:a16="http://schemas.microsoft.com/office/drawing/2014/main" id="{0C3F4DD8-3266-D509-C3A1-C01D59352319}"/>
                  </a:ext>
                </a:extLst>
              </p:cNvPr>
              <p:cNvGrpSpPr/>
              <p:nvPr/>
            </p:nvGrpSpPr>
            <p:grpSpPr>
              <a:xfrm>
                <a:off x="-202407" y="-4127746"/>
                <a:ext cx="3832155" cy="2403627"/>
                <a:chOff x="-202407" y="-4127746"/>
                <a:chExt cx="3832155" cy="2403627"/>
              </a:xfrm>
            </p:grpSpPr>
            <p:sp>
              <p:nvSpPr>
                <p:cNvPr id="427" name="Freeform: Shape 426">
                  <a:extLst>
                    <a:ext uri="{FF2B5EF4-FFF2-40B4-BE49-F238E27FC236}">
                      <a16:creationId xmlns:a16="http://schemas.microsoft.com/office/drawing/2014/main" id="{539ECB7D-EBEA-7AC5-774C-57B1E5D4D5E9}"/>
                    </a:ext>
                  </a:extLst>
                </p:cNvPr>
                <p:cNvSpPr/>
                <p:nvPr/>
              </p:nvSpPr>
              <p:spPr>
                <a:xfrm>
                  <a:off x="-202407" y="-4127746"/>
                  <a:ext cx="3832155" cy="2403627"/>
                </a:xfrm>
                <a:custGeom>
                  <a:avLst/>
                  <a:gdLst>
                    <a:gd name="connsiteX0" fmla="*/ 3683165 w 3832155"/>
                    <a:gd name="connsiteY0" fmla="*/ 728342 h 2403627"/>
                    <a:gd name="connsiteX1" fmla="*/ 3746719 w 3832155"/>
                    <a:gd name="connsiteY1" fmla="*/ 637418 h 2403627"/>
                    <a:gd name="connsiteX2" fmla="*/ 3519882 w 3832155"/>
                    <a:gd name="connsiteY2" fmla="*/ 590061 h 2403627"/>
                    <a:gd name="connsiteX3" fmla="*/ 3484683 w 3832155"/>
                    <a:gd name="connsiteY3" fmla="*/ 591008 h 2403627"/>
                    <a:gd name="connsiteX4" fmla="*/ 3571702 w 3832155"/>
                    <a:gd name="connsiteY4" fmla="*/ 553123 h 2403627"/>
                    <a:gd name="connsiteX5" fmla="*/ 3597124 w 3832155"/>
                    <a:gd name="connsiteY5" fmla="*/ 402530 h 2403627"/>
                    <a:gd name="connsiteX6" fmla="*/ 3562902 w 3832155"/>
                    <a:gd name="connsiteY6" fmla="*/ 404424 h 2403627"/>
                    <a:gd name="connsiteX7" fmla="*/ 3565836 w 3832155"/>
                    <a:gd name="connsiteY7" fmla="*/ 214998 h 2403627"/>
                    <a:gd name="connsiteX8" fmla="*/ 3435796 w 3832155"/>
                    <a:gd name="connsiteY8" fmla="*/ 221628 h 2403627"/>
                    <a:gd name="connsiteX9" fmla="*/ 3406463 w 3832155"/>
                    <a:gd name="connsiteY9" fmla="*/ 179007 h 2403627"/>
                    <a:gd name="connsiteX10" fmla="*/ 3279357 w 3832155"/>
                    <a:gd name="connsiteY10" fmla="*/ 175219 h 2403627"/>
                    <a:gd name="connsiteX11" fmla="*/ 3250024 w 3832155"/>
                    <a:gd name="connsiteY11" fmla="*/ 185637 h 2403627"/>
                    <a:gd name="connsiteX12" fmla="*/ 3268601 w 3832155"/>
                    <a:gd name="connsiteY12" fmla="*/ 176166 h 2403627"/>
                    <a:gd name="connsiteX13" fmla="*/ 3322377 w 3832155"/>
                    <a:gd name="connsiteY13" fmla="*/ 147752 h 2403627"/>
                    <a:gd name="connsiteX14" fmla="*/ 3140517 w 3832155"/>
                    <a:gd name="connsiteY14" fmla="*/ 59669 h 2403627"/>
                    <a:gd name="connsiteX15" fmla="*/ 3266646 w 3832155"/>
                    <a:gd name="connsiteY15" fmla="*/ 0 h 2403627"/>
                    <a:gd name="connsiteX16" fmla="*/ 0 w 3832155"/>
                    <a:gd name="connsiteY16" fmla="*/ 0 h 2403627"/>
                    <a:gd name="connsiteX17" fmla="*/ 0 w 3832155"/>
                    <a:gd name="connsiteY17" fmla="*/ 1635692 h 2403627"/>
                    <a:gd name="connsiteX18" fmla="*/ 166217 w 3832155"/>
                    <a:gd name="connsiteY18" fmla="*/ 1516353 h 2403627"/>
                    <a:gd name="connsiteX19" fmla="*/ 124174 w 3832155"/>
                    <a:gd name="connsiteY19" fmla="*/ 1554238 h 2403627"/>
                    <a:gd name="connsiteX20" fmla="*/ 74309 w 3832155"/>
                    <a:gd name="connsiteY20" fmla="*/ 1633797 h 2403627"/>
                    <a:gd name="connsiteX21" fmla="*/ 309945 w 3832155"/>
                    <a:gd name="connsiteY21" fmla="*/ 1591176 h 2403627"/>
                    <a:gd name="connsiteX22" fmla="*/ 498650 w 3832155"/>
                    <a:gd name="connsiteY22" fmla="*/ 1427323 h 2403627"/>
                    <a:gd name="connsiteX23" fmla="*/ 499628 w 3832155"/>
                    <a:gd name="connsiteY23" fmla="*/ 1527719 h 2403627"/>
                    <a:gd name="connsiteX24" fmla="*/ 587625 w 3832155"/>
                    <a:gd name="connsiteY24" fmla="*/ 1651793 h 2403627"/>
                    <a:gd name="connsiteX25" fmla="*/ 667800 w 3832155"/>
                    <a:gd name="connsiteY25" fmla="*/ 1624326 h 2403627"/>
                    <a:gd name="connsiteX26" fmla="*/ 753841 w 3832155"/>
                    <a:gd name="connsiteY26" fmla="*/ 1485098 h 2403627"/>
                    <a:gd name="connsiteX27" fmla="*/ 828150 w 3832155"/>
                    <a:gd name="connsiteY27" fmla="*/ 1663158 h 2403627"/>
                    <a:gd name="connsiteX28" fmla="*/ 757752 w 3832155"/>
                    <a:gd name="connsiteY28" fmla="*/ 1773025 h 2403627"/>
                    <a:gd name="connsiteX29" fmla="*/ 780240 w 3832155"/>
                    <a:gd name="connsiteY29" fmla="*/ 1789126 h 2403627"/>
                    <a:gd name="connsiteX30" fmla="*/ 1019788 w 3832155"/>
                    <a:gd name="connsiteY30" fmla="*/ 1710515 h 2403627"/>
                    <a:gd name="connsiteX31" fmla="*/ 862371 w 3832155"/>
                    <a:gd name="connsiteY31" fmla="*/ 1942561 h 2403627"/>
                    <a:gd name="connsiteX32" fmla="*/ 1020766 w 3832155"/>
                    <a:gd name="connsiteY32" fmla="*/ 1943508 h 2403627"/>
                    <a:gd name="connsiteX33" fmla="*/ 1026632 w 3832155"/>
                    <a:gd name="connsiteY33" fmla="*/ 1976658 h 2403627"/>
                    <a:gd name="connsiteX34" fmla="*/ 1172316 w 3832155"/>
                    <a:gd name="connsiteY34" fmla="*/ 2203969 h 2403627"/>
                    <a:gd name="connsiteX35" fmla="*/ 1272046 w 3832155"/>
                    <a:gd name="connsiteY35" fmla="*/ 2088419 h 2403627"/>
                    <a:gd name="connsiteX36" fmla="*/ 1331689 w 3832155"/>
                    <a:gd name="connsiteY36" fmla="*/ 2238065 h 2403627"/>
                    <a:gd name="connsiteX37" fmla="*/ 1443152 w 3832155"/>
                    <a:gd name="connsiteY37" fmla="*/ 2356457 h 2403627"/>
                    <a:gd name="connsiteX38" fmla="*/ 1536037 w 3832155"/>
                    <a:gd name="connsiteY38" fmla="*/ 2206810 h 2403627"/>
                    <a:gd name="connsiteX39" fmla="*/ 1551681 w 3832155"/>
                    <a:gd name="connsiteY39" fmla="*/ 2123463 h 2403627"/>
                    <a:gd name="connsiteX40" fmla="*/ 1644567 w 3832155"/>
                    <a:gd name="connsiteY40" fmla="*/ 2250378 h 2403627"/>
                    <a:gd name="connsiteX41" fmla="*/ 1895847 w 3832155"/>
                    <a:gd name="connsiteY41" fmla="*/ 2400025 h 2403627"/>
                    <a:gd name="connsiteX42" fmla="*/ 2008288 w 3832155"/>
                    <a:gd name="connsiteY42" fmla="*/ 2193550 h 2403627"/>
                    <a:gd name="connsiteX43" fmla="*/ 2013177 w 3832155"/>
                    <a:gd name="connsiteY43" fmla="*/ 2164189 h 2403627"/>
                    <a:gd name="connsiteX44" fmla="*/ 2053264 w 3832155"/>
                    <a:gd name="connsiteY44" fmla="*/ 2207757 h 2403627"/>
                    <a:gd name="connsiteX45" fmla="*/ 2096285 w 3832155"/>
                    <a:gd name="connsiteY45" fmla="*/ 2211546 h 2403627"/>
                    <a:gd name="connsiteX46" fmla="*/ 2138328 w 3832155"/>
                    <a:gd name="connsiteY46" fmla="*/ 2131040 h 2403627"/>
                    <a:gd name="connsiteX47" fmla="*/ 2111929 w 3832155"/>
                    <a:gd name="connsiteY47" fmla="*/ 1994653 h 2403627"/>
                    <a:gd name="connsiteX48" fmla="*/ 2300634 w 3832155"/>
                    <a:gd name="connsiteY48" fmla="*/ 2130093 h 2403627"/>
                    <a:gd name="connsiteX49" fmla="*/ 2513782 w 3832155"/>
                    <a:gd name="connsiteY49" fmla="*/ 2155665 h 2403627"/>
                    <a:gd name="connsiteX50" fmla="*/ 2412097 w 3832155"/>
                    <a:gd name="connsiteY50" fmla="*/ 1944456 h 2403627"/>
                    <a:gd name="connsiteX51" fmla="*/ 2962567 w 3832155"/>
                    <a:gd name="connsiteY51" fmla="*/ 2025909 h 2403627"/>
                    <a:gd name="connsiteX52" fmla="*/ 2675110 w 3832155"/>
                    <a:gd name="connsiteY52" fmla="*/ 1723774 h 2403627"/>
                    <a:gd name="connsiteX53" fmla="*/ 2962567 w 3832155"/>
                    <a:gd name="connsiteY53" fmla="*/ 1797650 h 2403627"/>
                    <a:gd name="connsiteX54" fmla="*/ 3177671 w 3832155"/>
                    <a:gd name="connsiteY54" fmla="*/ 1791021 h 2403627"/>
                    <a:gd name="connsiteX55" fmla="*/ 3040787 w 3832155"/>
                    <a:gd name="connsiteY55" fmla="*/ 1623379 h 2403627"/>
                    <a:gd name="connsiteX56" fmla="*/ 3216781 w 3832155"/>
                    <a:gd name="connsiteY56" fmla="*/ 1614855 h 2403627"/>
                    <a:gd name="connsiteX57" fmla="*/ 3135628 w 3832155"/>
                    <a:gd name="connsiteY57" fmla="*/ 1492675 h 2403627"/>
                    <a:gd name="connsiteX58" fmla="*/ 3640144 w 3832155"/>
                    <a:gd name="connsiteY58" fmla="*/ 1331663 h 2403627"/>
                    <a:gd name="connsiteX59" fmla="*/ 3533570 w 3832155"/>
                    <a:gd name="connsiteY59" fmla="*/ 1120453 h 2403627"/>
                    <a:gd name="connsiteX60" fmla="*/ 3646011 w 3832155"/>
                    <a:gd name="connsiteY60" fmla="*/ 1065520 h 2403627"/>
                    <a:gd name="connsiteX61" fmla="*/ 3588324 w 3832155"/>
                    <a:gd name="connsiteY61" fmla="*/ 990697 h 2403627"/>
                    <a:gd name="connsiteX62" fmla="*/ 3570724 w 3832155"/>
                    <a:gd name="connsiteY62" fmla="*/ 911138 h 2403627"/>
                    <a:gd name="connsiteX63" fmla="*/ 3674366 w 3832155"/>
                    <a:gd name="connsiteY63" fmla="*/ 889354 h 2403627"/>
                    <a:gd name="connsiteX64" fmla="*/ 3811250 w 3832155"/>
                    <a:gd name="connsiteY64" fmla="*/ 822108 h 2403627"/>
                    <a:gd name="connsiteX65" fmla="*/ 3683165 w 3832155"/>
                    <a:gd name="connsiteY65" fmla="*/ 728342 h 240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3832155" h="2403627">
                      <a:moveTo>
                        <a:pt x="3683165" y="728342"/>
                      </a:moveTo>
                      <a:cubicBezTo>
                        <a:pt x="3748674" y="714135"/>
                        <a:pt x="3797561" y="687616"/>
                        <a:pt x="3746719" y="637418"/>
                      </a:cubicBezTo>
                      <a:cubicBezTo>
                        <a:pt x="3705653" y="596691"/>
                        <a:pt x="3577569" y="589114"/>
                        <a:pt x="3519882" y="590061"/>
                      </a:cubicBezTo>
                      <a:cubicBezTo>
                        <a:pt x="3508149" y="590061"/>
                        <a:pt x="3496416" y="590061"/>
                        <a:pt x="3484683" y="591008"/>
                      </a:cubicBezTo>
                      <a:cubicBezTo>
                        <a:pt x="3514015" y="578696"/>
                        <a:pt x="3542370" y="565436"/>
                        <a:pt x="3571702" y="553123"/>
                      </a:cubicBezTo>
                      <a:cubicBezTo>
                        <a:pt x="3641122" y="525657"/>
                        <a:pt x="3735963" y="412001"/>
                        <a:pt x="3597124" y="402530"/>
                      </a:cubicBezTo>
                      <a:cubicBezTo>
                        <a:pt x="3586368" y="401583"/>
                        <a:pt x="3574636" y="402530"/>
                        <a:pt x="3562902" y="404424"/>
                      </a:cubicBezTo>
                      <a:cubicBezTo>
                        <a:pt x="3596146" y="339072"/>
                        <a:pt x="3607879" y="261408"/>
                        <a:pt x="3565836" y="214998"/>
                      </a:cubicBezTo>
                      <a:cubicBezTo>
                        <a:pt x="3523793" y="168589"/>
                        <a:pt x="3476861" y="185637"/>
                        <a:pt x="3435796" y="221628"/>
                      </a:cubicBezTo>
                      <a:cubicBezTo>
                        <a:pt x="3435796" y="202686"/>
                        <a:pt x="3426996" y="186584"/>
                        <a:pt x="3406463" y="179007"/>
                      </a:cubicBezTo>
                      <a:cubicBezTo>
                        <a:pt x="3363443" y="164800"/>
                        <a:pt x="3324333" y="168589"/>
                        <a:pt x="3279357" y="175219"/>
                      </a:cubicBezTo>
                      <a:cubicBezTo>
                        <a:pt x="3271534" y="176166"/>
                        <a:pt x="3258824" y="181849"/>
                        <a:pt x="3250024" y="185637"/>
                      </a:cubicBezTo>
                      <a:cubicBezTo>
                        <a:pt x="3253935" y="183743"/>
                        <a:pt x="3259802" y="180902"/>
                        <a:pt x="3268601" y="176166"/>
                      </a:cubicBezTo>
                      <a:cubicBezTo>
                        <a:pt x="3287178" y="166695"/>
                        <a:pt x="3305756" y="158171"/>
                        <a:pt x="3322377" y="147752"/>
                      </a:cubicBezTo>
                      <a:cubicBezTo>
                        <a:pt x="3469039" y="56828"/>
                        <a:pt x="3288156" y="48304"/>
                        <a:pt x="3140517" y="59669"/>
                      </a:cubicBezTo>
                      <a:cubicBezTo>
                        <a:pt x="3188426" y="44515"/>
                        <a:pt x="3232425" y="25572"/>
                        <a:pt x="3266646" y="0"/>
                      </a:cubicBezTo>
                      <a:lnTo>
                        <a:pt x="0" y="0"/>
                      </a:lnTo>
                      <a:lnTo>
                        <a:pt x="0" y="1635692"/>
                      </a:lnTo>
                      <a:cubicBezTo>
                        <a:pt x="62576" y="1598753"/>
                        <a:pt x="119285" y="1556133"/>
                        <a:pt x="166217" y="1516353"/>
                      </a:cubicBezTo>
                      <a:cubicBezTo>
                        <a:pt x="151550" y="1528666"/>
                        <a:pt x="137862" y="1541926"/>
                        <a:pt x="124174" y="1554238"/>
                      </a:cubicBezTo>
                      <a:cubicBezTo>
                        <a:pt x="96797" y="1580758"/>
                        <a:pt x="75286" y="1600648"/>
                        <a:pt x="74309" y="1633797"/>
                      </a:cubicBezTo>
                      <a:cubicBezTo>
                        <a:pt x="71375" y="1704832"/>
                        <a:pt x="303101" y="1594965"/>
                        <a:pt x="309945" y="1591176"/>
                      </a:cubicBezTo>
                      <a:cubicBezTo>
                        <a:pt x="389142" y="1552344"/>
                        <a:pt x="452696" y="1492675"/>
                        <a:pt x="498650" y="1427323"/>
                      </a:cubicBezTo>
                      <a:cubicBezTo>
                        <a:pt x="494739" y="1459526"/>
                        <a:pt x="493761" y="1492675"/>
                        <a:pt x="499628" y="1527719"/>
                      </a:cubicBezTo>
                      <a:cubicBezTo>
                        <a:pt x="503539" y="1553291"/>
                        <a:pt x="539715" y="1649898"/>
                        <a:pt x="587625" y="1651793"/>
                      </a:cubicBezTo>
                      <a:cubicBezTo>
                        <a:pt x="619890" y="1652740"/>
                        <a:pt x="656067" y="1652740"/>
                        <a:pt x="667800" y="1624326"/>
                      </a:cubicBezTo>
                      <a:cubicBezTo>
                        <a:pt x="687355" y="1576022"/>
                        <a:pt x="721576" y="1530560"/>
                        <a:pt x="753841" y="1485098"/>
                      </a:cubicBezTo>
                      <a:cubicBezTo>
                        <a:pt x="750908" y="1560868"/>
                        <a:pt x="760686" y="1653687"/>
                        <a:pt x="828150" y="1663158"/>
                      </a:cubicBezTo>
                      <a:cubicBezTo>
                        <a:pt x="795884" y="1699149"/>
                        <a:pt x="763619" y="1738929"/>
                        <a:pt x="757752" y="1773025"/>
                      </a:cubicBezTo>
                      <a:cubicBezTo>
                        <a:pt x="755797" y="1782496"/>
                        <a:pt x="766552" y="1791968"/>
                        <a:pt x="780240" y="1789126"/>
                      </a:cubicBezTo>
                      <a:cubicBezTo>
                        <a:pt x="867260" y="1775867"/>
                        <a:pt x="942546" y="1741770"/>
                        <a:pt x="1019788" y="1710515"/>
                      </a:cubicBezTo>
                      <a:cubicBezTo>
                        <a:pt x="914192" y="1784391"/>
                        <a:pt x="790018" y="1887628"/>
                        <a:pt x="862371" y="1942561"/>
                      </a:cubicBezTo>
                      <a:cubicBezTo>
                        <a:pt x="905392" y="1975711"/>
                        <a:pt x="970901" y="1968134"/>
                        <a:pt x="1020766" y="1943508"/>
                      </a:cubicBezTo>
                      <a:cubicBezTo>
                        <a:pt x="1021743" y="1953927"/>
                        <a:pt x="1024677" y="1965292"/>
                        <a:pt x="1026632" y="1976658"/>
                      </a:cubicBezTo>
                      <a:cubicBezTo>
                        <a:pt x="1037387" y="2024014"/>
                        <a:pt x="1096052" y="2188815"/>
                        <a:pt x="1172316" y="2203969"/>
                      </a:cubicBezTo>
                      <a:cubicBezTo>
                        <a:pt x="1240758" y="2218176"/>
                        <a:pt x="1264224" y="2157560"/>
                        <a:pt x="1272046" y="2088419"/>
                      </a:cubicBezTo>
                      <a:cubicBezTo>
                        <a:pt x="1288668" y="2137670"/>
                        <a:pt x="1308223" y="2185973"/>
                        <a:pt x="1331689" y="2238065"/>
                      </a:cubicBezTo>
                      <a:cubicBezTo>
                        <a:pt x="1344399" y="2266479"/>
                        <a:pt x="1381554" y="2363086"/>
                        <a:pt x="1443152" y="2356457"/>
                      </a:cubicBezTo>
                      <a:cubicBezTo>
                        <a:pt x="1519416" y="2347932"/>
                        <a:pt x="1524304" y="2244695"/>
                        <a:pt x="1536037" y="2206810"/>
                      </a:cubicBezTo>
                      <a:cubicBezTo>
                        <a:pt x="1544837" y="2179344"/>
                        <a:pt x="1549726" y="2150930"/>
                        <a:pt x="1551681" y="2123463"/>
                      </a:cubicBezTo>
                      <a:cubicBezTo>
                        <a:pt x="1574169" y="2167978"/>
                        <a:pt x="1602524" y="2211546"/>
                        <a:pt x="1644567" y="2250378"/>
                      </a:cubicBezTo>
                      <a:cubicBezTo>
                        <a:pt x="1687588" y="2290158"/>
                        <a:pt x="1799051" y="2427491"/>
                        <a:pt x="1895847" y="2400025"/>
                      </a:cubicBezTo>
                      <a:cubicBezTo>
                        <a:pt x="1986778" y="2374452"/>
                        <a:pt x="1995577" y="2248484"/>
                        <a:pt x="2008288" y="2193550"/>
                      </a:cubicBezTo>
                      <a:cubicBezTo>
                        <a:pt x="2010243" y="2184079"/>
                        <a:pt x="2011221" y="2174608"/>
                        <a:pt x="2013177" y="2164189"/>
                      </a:cubicBezTo>
                      <a:cubicBezTo>
                        <a:pt x="2026865" y="2178396"/>
                        <a:pt x="2039576" y="2193550"/>
                        <a:pt x="2053264" y="2207757"/>
                      </a:cubicBezTo>
                      <a:cubicBezTo>
                        <a:pt x="2064997" y="2220070"/>
                        <a:pt x="2080641" y="2218176"/>
                        <a:pt x="2096285" y="2211546"/>
                      </a:cubicBezTo>
                      <a:cubicBezTo>
                        <a:pt x="2144195" y="2192603"/>
                        <a:pt x="2141261" y="2168925"/>
                        <a:pt x="2138328" y="2131040"/>
                      </a:cubicBezTo>
                      <a:cubicBezTo>
                        <a:pt x="2135395" y="2085578"/>
                        <a:pt x="2125617" y="2039168"/>
                        <a:pt x="2111929" y="1994653"/>
                      </a:cubicBezTo>
                      <a:cubicBezTo>
                        <a:pt x="2165705" y="2045798"/>
                        <a:pt x="2222414" y="2093155"/>
                        <a:pt x="2300634" y="2130093"/>
                      </a:cubicBezTo>
                      <a:cubicBezTo>
                        <a:pt x="2352454" y="2154718"/>
                        <a:pt x="2455118" y="2183132"/>
                        <a:pt x="2513782" y="2155665"/>
                      </a:cubicBezTo>
                      <a:cubicBezTo>
                        <a:pt x="2585158" y="2121569"/>
                        <a:pt x="2504005" y="2025909"/>
                        <a:pt x="2412097" y="1944456"/>
                      </a:cubicBezTo>
                      <a:cubicBezTo>
                        <a:pt x="2583202" y="2029697"/>
                        <a:pt x="2790484" y="2104520"/>
                        <a:pt x="2962567" y="2025909"/>
                      </a:cubicBezTo>
                      <a:cubicBezTo>
                        <a:pt x="3077941" y="1972869"/>
                        <a:pt x="2835460" y="1818487"/>
                        <a:pt x="2675110" y="1723774"/>
                      </a:cubicBezTo>
                      <a:cubicBezTo>
                        <a:pt x="2769951" y="1750294"/>
                        <a:pt x="2862837" y="1779655"/>
                        <a:pt x="2962567" y="1797650"/>
                      </a:cubicBezTo>
                      <a:cubicBezTo>
                        <a:pt x="3030032" y="1809963"/>
                        <a:pt x="3121940" y="1830800"/>
                        <a:pt x="3177671" y="1791021"/>
                      </a:cubicBezTo>
                      <a:cubicBezTo>
                        <a:pt x="3243180" y="1743664"/>
                        <a:pt x="3130739" y="1673577"/>
                        <a:pt x="3040787" y="1623379"/>
                      </a:cubicBezTo>
                      <a:cubicBezTo>
                        <a:pt x="3113140" y="1641374"/>
                        <a:pt x="3195270" y="1653687"/>
                        <a:pt x="3216781" y="1614855"/>
                      </a:cubicBezTo>
                      <a:cubicBezTo>
                        <a:pt x="3239269" y="1574128"/>
                        <a:pt x="3199182" y="1531507"/>
                        <a:pt x="3135628" y="1492675"/>
                      </a:cubicBezTo>
                      <a:cubicBezTo>
                        <a:pt x="3346821" y="1496464"/>
                        <a:pt x="3561925" y="1455737"/>
                        <a:pt x="3640144" y="1331663"/>
                      </a:cubicBezTo>
                      <a:cubicBezTo>
                        <a:pt x="3706631" y="1226532"/>
                        <a:pt x="3643077" y="1158339"/>
                        <a:pt x="3533570" y="1120453"/>
                      </a:cubicBezTo>
                      <a:cubicBezTo>
                        <a:pt x="3583435" y="1113824"/>
                        <a:pt x="3638189" y="1100564"/>
                        <a:pt x="3646011" y="1065520"/>
                      </a:cubicBezTo>
                      <a:cubicBezTo>
                        <a:pt x="3652855" y="1031423"/>
                        <a:pt x="3629389" y="1007745"/>
                        <a:pt x="3588324" y="990697"/>
                      </a:cubicBezTo>
                      <a:cubicBezTo>
                        <a:pt x="3642100" y="959442"/>
                        <a:pt x="3646011" y="926292"/>
                        <a:pt x="3570724" y="911138"/>
                      </a:cubicBezTo>
                      <a:cubicBezTo>
                        <a:pt x="3605923" y="904508"/>
                        <a:pt x="3641122" y="895984"/>
                        <a:pt x="3674366" y="889354"/>
                      </a:cubicBezTo>
                      <a:cubicBezTo>
                        <a:pt x="3732052" y="877988"/>
                        <a:pt x="3776051" y="855257"/>
                        <a:pt x="3811250" y="822108"/>
                      </a:cubicBezTo>
                      <a:cubicBezTo>
                        <a:pt x="3875781" y="764333"/>
                        <a:pt x="3778984" y="738760"/>
                        <a:pt x="3683165" y="728342"/>
                      </a:cubicBezTo>
                      <a:close/>
                    </a:path>
                  </a:pathLst>
                </a:custGeom>
                <a:solidFill>
                  <a:srgbClr val="498B4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28" name="Freeform: Shape 427">
                  <a:extLst>
                    <a:ext uri="{FF2B5EF4-FFF2-40B4-BE49-F238E27FC236}">
                      <a16:creationId xmlns:a16="http://schemas.microsoft.com/office/drawing/2014/main" id="{16B33395-786B-C6C5-661E-FDF74519A4A1}"/>
                    </a:ext>
                  </a:extLst>
                </p:cNvPr>
                <p:cNvSpPr/>
                <p:nvPr/>
              </p:nvSpPr>
              <p:spPr>
                <a:xfrm>
                  <a:off x="-202407" y="-4127746"/>
                  <a:ext cx="3832155" cy="2402679"/>
                </a:xfrm>
                <a:custGeom>
                  <a:avLst/>
                  <a:gdLst>
                    <a:gd name="connsiteX0" fmla="*/ 3683165 w 3832155"/>
                    <a:gd name="connsiteY0" fmla="*/ 728342 h 2402679"/>
                    <a:gd name="connsiteX1" fmla="*/ 3746719 w 3832155"/>
                    <a:gd name="connsiteY1" fmla="*/ 637418 h 2402679"/>
                    <a:gd name="connsiteX2" fmla="*/ 3519882 w 3832155"/>
                    <a:gd name="connsiteY2" fmla="*/ 590061 h 2402679"/>
                    <a:gd name="connsiteX3" fmla="*/ 3484683 w 3832155"/>
                    <a:gd name="connsiteY3" fmla="*/ 591008 h 2402679"/>
                    <a:gd name="connsiteX4" fmla="*/ 3571702 w 3832155"/>
                    <a:gd name="connsiteY4" fmla="*/ 553123 h 2402679"/>
                    <a:gd name="connsiteX5" fmla="*/ 3597124 w 3832155"/>
                    <a:gd name="connsiteY5" fmla="*/ 402530 h 2402679"/>
                    <a:gd name="connsiteX6" fmla="*/ 3562902 w 3832155"/>
                    <a:gd name="connsiteY6" fmla="*/ 404424 h 2402679"/>
                    <a:gd name="connsiteX7" fmla="*/ 3565836 w 3832155"/>
                    <a:gd name="connsiteY7" fmla="*/ 214998 h 2402679"/>
                    <a:gd name="connsiteX8" fmla="*/ 3435796 w 3832155"/>
                    <a:gd name="connsiteY8" fmla="*/ 221628 h 2402679"/>
                    <a:gd name="connsiteX9" fmla="*/ 3406463 w 3832155"/>
                    <a:gd name="connsiteY9" fmla="*/ 179007 h 2402679"/>
                    <a:gd name="connsiteX10" fmla="*/ 3279357 w 3832155"/>
                    <a:gd name="connsiteY10" fmla="*/ 175219 h 2402679"/>
                    <a:gd name="connsiteX11" fmla="*/ 3250024 w 3832155"/>
                    <a:gd name="connsiteY11" fmla="*/ 185637 h 2402679"/>
                    <a:gd name="connsiteX12" fmla="*/ 3268601 w 3832155"/>
                    <a:gd name="connsiteY12" fmla="*/ 176166 h 2402679"/>
                    <a:gd name="connsiteX13" fmla="*/ 3322377 w 3832155"/>
                    <a:gd name="connsiteY13" fmla="*/ 147752 h 2402679"/>
                    <a:gd name="connsiteX14" fmla="*/ 3140517 w 3832155"/>
                    <a:gd name="connsiteY14" fmla="*/ 59669 h 2402679"/>
                    <a:gd name="connsiteX15" fmla="*/ 3266646 w 3832155"/>
                    <a:gd name="connsiteY15" fmla="*/ 0 h 2402679"/>
                    <a:gd name="connsiteX16" fmla="*/ 2586135 w 3832155"/>
                    <a:gd name="connsiteY16" fmla="*/ 0 h 2402679"/>
                    <a:gd name="connsiteX17" fmla="*/ 2587113 w 3832155"/>
                    <a:gd name="connsiteY17" fmla="*/ 17048 h 2402679"/>
                    <a:gd name="connsiteX18" fmla="*/ 2394497 w 3832155"/>
                    <a:gd name="connsiteY18" fmla="*/ 137334 h 2402679"/>
                    <a:gd name="connsiteX19" fmla="*/ 2251747 w 3832155"/>
                    <a:gd name="connsiteY19" fmla="*/ 167642 h 2402679"/>
                    <a:gd name="connsiteX20" fmla="*/ 2308456 w 3832155"/>
                    <a:gd name="connsiteY20" fmla="*/ 250042 h 2402679"/>
                    <a:gd name="connsiteX21" fmla="*/ 2103129 w 3832155"/>
                    <a:gd name="connsiteY21" fmla="*/ 374116 h 2402679"/>
                    <a:gd name="connsiteX22" fmla="*/ 1773629 w 3832155"/>
                    <a:gd name="connsiteY22" fmla="*/ 334336 h 2402679"/>
                    <a:gd name="connsiteX23" fmla="*/ 1739408 w 3832155"/>
                    <a:gd name="connsiteY23" fmla="*/ 322971 h 2402679"/>
                    <a:gd name="connsiteX24" fmla="*/ 1605457 w 3832155"/>
                    <a:gd name="connsiteY24" fmla="*/ 464093 h 2402679"/>
                    <a:gd name="connsiteX25" fmla="*/ 1493994 w 3832155"/>
                    <a:gd name="connsiteY25" fmla="*/ 304028 h 2402679"/>
                    <a:gd name="connsiteX26" fmla="*/ 1445107 w 3832155"/>
                    <a:gd name="connsiteY26" fmla="*/ 433785 h 2402679"/>
                    <a:gd name="connsiteX27" fmla="*/ 1220226 w 3832155"/>
                    <a:gd name="connsiteY27" fmla="*/ 676250 h 2402679"/>
                    <a:gd name="connsiteX28" fmla="*/ 1114629 w 3832155"/>
                    <a:gd name="connsiteY28" fmla="*/ 564489 h 2402679"/>
                    <a:gd name="connsiteX29" fmla="*/ 1114629 w 3832155"/>
                    <a:gd name="connsiteY29" fmla="*/ 278456 h 2402679"/>
                    <a:gd name="connsiteX30" fmla="*/ 963079 w 3832155"/>
                    <a:gd name="connsiteY30" fmla="*/ 331495 h 2402679"/>
                    <a:gd name="connsiteX31" fmla="*/ 549493 w 3832155"/>
                    <a:gd name="connsiteY31" fmla="*/ 105131 h 2402679"/>
                    <a:gd name="connsiteX32" fmla="*/ 441941 w 3832155"/>
                    <a:gd name="connsiteY32" fmla="*/ 396847 h 2402679"/>
                    <a:gd name="connsiteX33" fmla="*/ 430208 w 3832155"/>
                    <a:gd name="connsiteY33" fmla="*/ 396847 h 2402679"/>
                    <a:gd name="connsiteX34" fmla="*/ 373499 w 3832155"/>
                    <a:gd name="connsiteY34" fmla="*/ 331495 h 2402679"/>
                    <a:gd name="connsiteX35" fmla="*/ 342211 w 3832155"/>
                    <a:gd name="connsiteY35" fmla="*/ 407265 h 2402679"/>
                    <a:gd name="connsiteX36" fmla="*/ 326567 w 3832155"/>
                    <a:gd name="connsiteY36" fmla="*/ 411054 h 2402679"/>
                    <a:gd name="connsiteX37" fmla="*/ 230748 w 3832155"/>
                    <a:gd name="connsiteY37" fmla="*/ 193214 h 2402679"/>
                    <a:gd name="connsiteX38" fmla="*/ 93864 w 3832155"/>
                    <a:gd name="connsiteY38" fmla="*/ 435679 h 2402679"/>
                    <a:gd name="connsiteX39" fmla="*/ 0 w 3832155"/>
                    <a:gd name="connsiteY39" fmla="*/ 543652 h 2402679"/>
                    <a:gd name="connsiteX40" fmla="*/ 0 w 3832155"/>
                    <a:gd name="connsiteY40" fmla="*/ 1634744 h 2402679"/>
                    <a:gd name="connsiteX41" fmla="*/ 166217 w 3832155"/>
                    <a:gd name="connsiteY41" fmla="*/ 1515406 h 2402679"/>
                    <a:gd name="connsiteX42" fmla="*/ 124174 w 3832155"/>
                    <a:gd name="connsiteY42" fmla="*/ 1553291 h 2402679"/>
                    <a:gd name="connsiteX43" fmla="*/ 74309 w 3832155"/>
                    <a:gd name="connsiteY43" fmla="*/ 1632850 h 2402679"/>
                    <a:gd name="connsiteX44" fmla="*/ 309945 w 3832155"/>
                    <a:gd name="connsiteY44" fmla="*/ 1590229 h 2402679"/>
                    <a:gd name="connsiteX45" fmla="*/ 498650 w 3832155"/>
                    <a:gd name="connsiteY45" fmla="*/ 1426376 h 2402679"/>
                    <a:gd name="connsiteX46" fmla="*/ 499628 w 3832155"/>
                    <a:gd name="connsiteY46" fmla="*/ 1526772 h 2402679"/>
                    <a:gd name="connsiteX47" fmla="*/ 587625 w 3832155"/>
                    <a:gd name="connsiteY47" fmla="*/ 1650846 h 2402679"/>
                    <a:gd name="connsiteX48" fmla="*/ 667800 w 3832155"/>
                    <a:gd name="connsiteY48" fmla="*/ 1623379 h 2402679"/>
                    <a:gd name="connsiteX49" fmla="*/ 753841 w 3832155"/>
                    <a:gd name="connsiteY49" fmla="*/ 1484151 h 2402679"/>
                    <a:gd name="connsiteX50" fmla="*/ 828150 w 3832155"/>
                    <a:gd name="connsiteY50" fmla="*/ 1662211 h 2402679"/>
                    <a:gd name="connsiteX51" fmla="*/ 757752 w 3832155"/>
                    <a:gd name="connsiteY51" fmla="*/ 1772078 h 2402679"/>
                    <a:gd name="connsiteX52" fmla="*/ 780240 w 3832155"/>
                    <a:gd name="connsiteY52" fmla="*/ 1788179 h 2402679"/>
                    <a:gd name="connsiteX53" fmla="*/ 1019788 w 3832155"/>
                    <a:gd name="connsiteY53" fmla="*/ 1709567 h 2402679"/>
                    <a:gd name="connsiteX54" fmla="*/ 862371 w 3832155"/>
                    <a:gd name="connsiteY54" fmla="*/ 1941614 h 2402679"/>
                    <a:gd name="connsiteX55" fmla="*/ 1020766 w 3832155"/>
                    <a:gd name="connsiteY55" fmla="*/ 1942561 h 2402679"/>
                    <a:gd name="connsiteX56" fmla="*/ 1026632 w 3832155"/>
                    <a:gd name="connsiteY56" fmla="*/ 1975711 h 2402679"/>
                    <a:gd name="connsiteX57" fmla="*/ 1172316 w 3832155"/>
                    <a:gd name="connsiteY57" fmla="*/ 2203022 h 2402679"/>
                    <a:gd name="connsiteX58" fmla="*/ 1272046 w 3832155"/>
                    <a:gd name="connsiteY58" fmla="*/ 2087472 h 2402679"/>
                    <a:gd name="connsiteX59" fmla="*/ 1331689 w 3832155"/>
                    <a:gd name="connsiteY59" fmla="*/ 2237118 h 2402679"/>
                    <a:gd name="connsiteX60" fmla="*/ 1443152 w 3832155"/>
                    <a:gd name="connsiteY60" fmla="*/ 2355509 h 2402679"/>
                    <a:gd name="connsiteX61" fmla="*/ 1536037 w 3832155"/>
                    <a:gd name="connsiteY61" fmla="*/ 2205863 h 2402679"/>
                    <a:gd name="connsiteX62" fmla="*/ 1551681 w 3832155"/>
                    <a:gd name="connsiteY62" fmla="*/ 2122516 h 2402679"/>
                    <a:gd name="connsiteX63" fmla="*/ 1644567 w 3832155"/>
                    <a:gd name="connsiteY63" fmla="*/ 2249431 h 2402679"/>
                    <a:gd name="connsiteX64" fmla="*/ 1895847 w 3832155"/>
                    <a:gd name="connsiteY64" fmla="*/ 2399077 h 2402679"/>
                    <a:gd name="connsiteX65" fmla="*/ 2008288 w 3832155"/>
                    <a:gd name="connsiteY65" fmla="*/ 2192603 h 2402679"/>
                    <a:gd name="connsiteX66" fmla="*/ 2013177 w 3832155"/>
                    <a:gd name="connsiteY66" fmla="*/ 2163242 h 2402679"/>
                    <a:gd name="connsiteX67" fmla="*/ 2053264 w 3832155"/>
                    <a:gd name="connsiteY67" fmla="*/ 2206810 h 2402679"/>
                    <a:gd name="connsiteX68" fmla="*/ 2096285 w 3832155"/>
                    <a:gd name="connsiteY68" fmla="*/ 2210599 h 2402679"/>
                    <a:gd name="connsiteX69" fmla="*/ 2138328 w 3832155"/>
                    <a:gd name="connsiteY69" fmla="*/ 2130093 h 2402679"/>
                    <a:gd name="connsiteX70" fmla="*/ 2111929 w 3832155"/>
                    <a:gd name="connsiteY70" fmla="*/ 1993706 h 2402679"/>
                    <a:gd name="connsiteX71" fmla="*/ 2300634 w 3832155"/>
                    <a:gd name="connsiteY71" fmla="*/ 2129146 h 2402679"/>
                    <a:gd name="connsiteX72" fmla="*/ 2513782 w 3832155"/>
                    <a:gd name="connsiteY72" fmla="*/ 2154718 h 2402679"/>
                    <a:gd name="connsiteX73" fmla="*/ 2412097 w 3832155"/>
                    <a:gd name="connsiteY73" fmla="*/ 1943508 h 2402679"/>
                    <a:gd name="connsiteX74" fmla="*/ 2962567 w 3832155"/>
                    <a:gd name="connsiteY74" fmla="*/ 2024961 h 2402679"/>
                    <a:gd name="connsiteX75" fmla="*/ 2675110 w 3832155"/>
                    <a:gd name="connsiteY75" fmla="*/ 1722827 h 2402679"/>
                    <a:gd name="connsiteX76" fmla="*/ 2962567 w 3832155"/>
                    <a:gd name="connsiteY76" fmla="*/ 1796703 h 2402679"/>
                    <a:gd name="connsiteX77" fmla="*/ 3177671 w 3832155"/>
                    <a:gd name="connsiteY77" fmla="*/ 1790073 h 2402679"/>
                    <a:gd name="connsiteX78" fmla="*/ 3040787 w 3832155"/>
                    <a:gd name="connsiteY78" fmla="*/ 1622432 h 2402679"/>
                    <a:gd name="connsiteX79" fmla="*/ 3216781 w 3832155"/>
                    <a:gd name="connsiteY79" fmla="*/ 1613907 h 2402679"/>
                    <a:gd name="connsiteX80" fmla="*/ 3135628 w 3832155"/>
                    <a:gd name="connsiteY80" fmla="*/ 1491728 h 2402679"/>
                    <a:gd name="connsiteX81" fmla="*/ 3640144 w 3832155"/>
                    <a:gd name="connsiteY81" fmla="*/ 1330716 h 2402679"/>
                    <a:gd name="connsiteX82" fmla="*/ 3533570 w 3832155"/>
                    <a:gd name="connsiteY82" fmla="*/ 1119506 h 2402679"/>
                    <a:gd name="connsiteX83" fmla="*/ 3646011 w 3832155"/>
                    <a:gd name="connsiteY83" fmla="*/ 1064573 h 2402679"/>
                    <a:gd name="connsiteX84" fmla="*/ 3588324 w 3832155"/>
                    <a:gd name="connsiteY84" fmla="*/ 989750 h 2402679"/>
                    <a:gd name="connsiteX85" fmla="*/ 3570724 w 3832155"/>
                    <a:gd name="connsiteY85" fmla="*/ 910191 h 2402679"/>
                    <a:gd name="connsiteX86" fmla="*/ 3674366 w 3832155"/>
                    <a:gd name="connsiteY86" fmla="*/ 888407 h 2402679"/>
                    <a:gd name="connsiteX87" fmla="*/ 3811250 w 3832155"/>
                    <a:gd name="connsiteY87" fmla="*/ 821161 h 2402679"/>
                    <a:gd name="connsiteX88" fmla="*/ 3683165 w 3832155"/>
                    <a:gd name="connsiteY88" fmla="*/ 728342 h 2402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</a:cxnLst>
                  <a:rect l="l" t="t" r="r" b="b"/>
                  <a:pathLst>
                    <a:path w="3832155" h="2402679">
                      <a:moveTo>
                        <a:pt x="3683165" y="728342"/>
                      </a:moveTo>
                      <a:cubicBezTo>
                        <a:pt x="3748674" y="714135"/>
                        <a:pt x="3797561" y="687616"/>
                        <a:pt x="3746719" y="637418"/>
                      </a:cubicBezTo>
                      <a:cubicBezTo>
                        <a:pt x="3705653" y="596691"/>
                        <a:pt x="3577569" y="589114"/>
                        <a:pt x="3519882" y="590061"/>
                      </a:cubicBezTo>
                      <a:cubicBezTo>
                        <a:pt x="3508149" y="590061"/>
                        <a:pt x="3496416" y="590061"/>
                        <a:pt x="3484683" y="591008"/>
                      </a:cubicBezTo>
                      <a:cubicBezTo>
                        <a:pt x="3514015" y="578696"/>
                        <a:pt x="3542370" y="565436"/>
                        <a:pt x="3571702" y="553123"/>
                      </a:cubicBezTo>
                      <a:cubicBezTo>
                        <a:pt x="3641122" y="525657"/>
                        <a:pt x="3735963" y="412001"/>
                        <a:pt x="3597124" y="402530"/>
                      </a:cubicBezTo>
                      <a:cubicBezTo>
                        <a:pt x="3586368" y="401583"/>
                        <a:pt x="3574636" y="402530"/>
                        <a:pt x="3562902" y="404424"/>
                      </a:cubicBezTo>
                      <a:cubicBezTo>
                        <a:pt x="3596146" y="339072"/>
                        <a:pt x="3607879" y="261408"/>
                        <a:pt x="3565836" y="214998"/>
                      </a:cubicBezTo>
                      <a:cubicBezTo>
                        <a:pt x="3523793" y="168589"/>
                        <a:pt x="3476861" y="185637"/>
                        <a:pt x="3435796" y="221628"/>
                      </a:cubicBezTo>
                      <a:cubicBezTo>
                        <a:pt x="3435796" y="202686"/>
                        <a:pt x="3426996" y="186584"/>
                        <a:pt x="3406463" y="179007"/>
                      </a:cubicBezTo>
                      <a:cubicBezTo>
                        <a:pt x="3363443" y="164800"/>
                        <a:pt x="3324333" y="168589"/>
                        <a:pt x="3279357" y="175219"/>
                      </a:cubicBezTo>
                      <a:cubicBezTo>
                        <a:pt x="3271534" y="176166"/>
                        <a:pt x="3258824" y="181849"/>
                        <a:pt x="3250024" y="185637"/>
                      </a:cubicBezTo>
                      <a:cubicBezTo>
                        <a:pt x="3253935" y="183743"/>
                        <a:pt x="3259802" y="180902"/>
                        <a:pt x="3268601" y="176166"/>
                      </a:cubicBezTo>
                      <a:cubicBezTo>
                        <a:pt x="3287178" y="166695"/>
                        <a:pt x="3305756" y="158171"/>
                        <a:pt x="3322377" y="147752"/>
                      </a:cubicBezTo>
                      <a:cubicBezTo>
                        <a:pt x="3469039" y="56828"/>
                        <a:pt x="3288156" y="48304"/>
                        <a:pt x="3140517" y="59669"/>
                      </a:cubicBezTo>
                      <a:cubicBezTo>
                        <a:pt x="3188426" y="44515"/>
                        <a:pt x="3232425" y="25572"/>
                        <a:pt x="3266646" y="0"/>
                      </a:cubicBezTo>
                      <a:lnTo>
                        <a:pt x="2586135" y="0"/>
                      </a:lnTo>
                      <a:cubicBezTo>
                        <a:pt x="2587113" y="5683"/>
                        <a:pt x="2588091" y="11366"/>
                        <a:pt x="2587113" y="17048"/>
                      </a:cubicBezTo>
                      <a:cubicBezTo>
                        <a:pt x="2582224" y="93766"/>
                        <a:pt x="2455118" y="122180"/>
                        <a:pt x="2394497" y="137334"/>
                      </a:cubicBezTo>
                      <a:cubicBezTo>
                        <a:pt x="2349521" y="148699"/>
                        <a:pt x="2300634" y="160065"/>
                        <a:pt x="2251747" y="167642"/>
                      </a:cubicBezTo>
                      <a:cubicBezTo>
                        <a:pt x="2287923" y="181849"/>
                        <a:pt x="2313345" y="207421"/>
                        <a:pt x="2308456" y="250042"/>
                      </a:cubicBezTo>
                      <a:cubicBezTo>
                        <a:pt x="2299656" y="329601"/>
                        <a:pt x="2169616" y="366539"/>
                        <a:pt x="2103129" y="374116"/>
                      </a:cubicBezTo>
                      <a:cubicBezTo>
                        <a:pt x="1992644" y="386429"/>
                        <a:pt x="1878248" y="369380"/>
                        <a:pt x="1773629" y="334336"/>
                      </a:cubicBezTo>
                      <a:cubicBezTo>
                        <a:pt x="1761896" y="330548"/>
                        <a:pt x="1751141" y="326759"/>
                        <a:pt x="1739408" y="322971"/>
                      </a:cubicBezTo>
                      <a:cubicBezTo>
                        <a:pt x="1730609" y="390217"/>
                        <a:pt x="1693454" y="480194"/>
                        <a:pt x="1605457" y="464093"/>
                      </a:cubicBezTo>
                      <a:cubicBezTo>
                        <a:pt x="1533104" y="449886"/>
                        <a:pt x="1506705" y="369380"/>
                        <a:pt x="1493994" y="304028"/>
                      </a:cubicBezTo>
                      <a:cubicBezTo>
                        <a:pt x="1479328" y="347596"/>
                        <a:pt x="1463684" y="391164"/>
                        <a:pt x="1445107" y="433785"/>
                      </a:cubicBezTo>
                      <a:cubicBezTo>
                        <a:pt x="1409908" y="513344"/>
                        <a:pt x="1335600" y="685721"/>
                        <a:pt x="1220226" y="676250"/>
                      </a:cubicBezTo>
                      <a:cubicBezTo>
                        <a:pt x="1163516" y="671514"/>
                        <a:pt x="1127340" y="611845"/>
                        <a:pt x="1114629" y="564489"/>
                      </a:cubicBezTo>
                      <a:cubicBezTo>
                        <a:pt x="1090186" y="471670"/>
                        <a:pt x="1099963" y="372222"/>
                        <a:pt x="1114629" y="278456"/>
                      </a:cubicBezTo>
                      <a:cubicBezTo>
                        <a:pt x="1069653" y="305923"/>
                        <a:pt x="1018810" y="324865"/>
                        <a:pt x="963079" y="331495"/>
                      </a:cubicBezTo>
                      <a:cubicBezTo>
                        <a:pt x="788062" y="354226"/>
                        <a:pt x="636512" y="246253"/>
                        <a:pt x="549493" y="105131"/>
                      </a:cubicBezTo>
                      <a:cubicBezTo>
                        <a:pt x="563181" y="222575"/>
                        <a:pt x="539715" y="348543"/>
                        <a:pt x="441941" y="396847"/>
                      </a:cubicBezTo>
                      <a:cubicBezTo>
                        <a:pt x="438030" y="398741"/>
                        <a:pt x="433141" y="398741"/>
                        <a:pt x="430208" y="396847"/>
                      </a:cubicBezTo>
                      <a:cubicBezTo>
                        <a:pt x="404786" y="378852"/>
                        <a:pt x="386209" y="357068"/>
                        <a:pt x="373499" y="331495"/>
                      </a:cubicBezTo>
                      <a:cubicBezTo>
                        <a:pt x="367632" y="357068"/>
                        <a:pt x="356877" y="382640"/>
                        <a:pt x="342211" y="407265"/>
                      </a:cubicBezTo>
                      <a:cubicBezTo>
                        <a:pt x="340255" y="412948"/>
                        <a:pt x="332433" y="414842"/>
                        <a:pt x="326567" y="411054"/>
                      </a:cubicBezTo>
                      <a:cubicBezTo>
                        <a:pt x="254214" y="366539"/>
                        <a:pt x="235637" y="277509"/>
                        <a:pt x="230748" y="193214"/>
                      </a:cubicBezTo>
                      <a:cubicBezTo>
                        <a:pt x="199460" y="280350"/>
                        <a:pt x="145684" y="366539"/>
                        <a:pt x="93864" y="435679"/>
                      </a:cubicBezTo>
                      <a:cubicBezTo>
                        <a:pt x="70398" y="466935"/>
                        <a:pt x="38132" y="509555"/>
                        <a:pt x="0" y="543652"/>
                      </a:cubicBezTo>
                      <a:lnTo>
                        <a:pt x="0" y="1634744"/>
                      </a:lnTo>
                      <a:cubicBezTo>
                        <a:pt x="62576" y="1597806"/>
                        <a:pt x="119285" y="1555186"/>
                        <a:pt x="166217" y="1515406"/>
                      </a:cubicBezTo>
                      <a:cubicBezTo>
                        <a:pt x="151550" y="1527719"/>
                        <a:pt x="137862" y="1540979"/>
                        <a:pt x="124174" y="1553291"/>
                      </a:cubicBezTo>
                      <a:cubicBezTo>
                        <a:pt x="96797" y="1579811"/>
                        <a:pt x="75286" y="1599701"/>
                        <a:pt x="74309" y="1632850"/>
                      </a:cubicBezTo>
                      <a:cubicBezTo>
                        <a:pt x="71375" y="1703885"/>
                        <a:pt x="303101" y="1594018"/>
                        <a:pt x="309945" y="1590229"/>
                      </a:cubicBezTo>
                      <a:cubicBezTo>
                        <a:pt x="389142" y="1551397"/>
                        <a:pt x="452696" y="1491728"/>
                        <a:pt x="498650" y="1426376"/>
                      </a:cubicBezTo>
                      <a:cubicBezTo>
                        <a:pt x="494739" y="1458578"/>
                        <a:pt x="493761" y="1491728"/>
                        <a:pt x="499628" y="1526772"/>
                      </a:cubicBezTo>
                      <a:cubicBezTo>
                        <a:pt x="503539" y="1552344"/>
                        <a:pt x="539715" y="1648951"/>
                        <a:pt x="587625" y="1650846"/>
                      </a:cubicBezTo>
                      <a:cubicBezTo>
                        <a:pt x="619890" y="1651793"/>
                        <a:pt x="656067" y="1651793"/>
                        <a:pt x="667800" y="1623379"/>
                      </a:cubicBezTo>
                      <a:cubicBezTo>
                        <a:pt x="687355" y="1575075"/>
                        <a:pt x="721576" y="1529613"/>
                        <a:pt x="753841" y="1484151"/>
                      </a:cubicBezTo>
                      <a:cubicBezTo>
                        <a:pt x="750908" y="1559921"/>
                        <a:pt x="760686" y="1652740"/>
                        <a:pt x="828150" y="1662211"/>
                      </a:cubicBezTo>
                      <a:cubicBezTo>
                        <a:pt x="795884" y="1698202"/>
                        <a:pt x="763619" y="1737981"/>
                        <a:pt x="757752" y="1772078"/>
                      </a:cubicBezTo>
                      <a:cubicBezTo>
                        <a:pt x="755797" y="1781549"/>
                        <a:pt x="766552" y="1791021"/>
                        <a:pt x="780240" y="1788179"/>
                      </a:cubicBezTo>
                      <a:cubicBezTo>
                        <a:pt x="867260" y="1774919"/>
                        <a:pt x="942546" y="1740823"/>
                        <a:pt x="1019788" y="1709567"/>
                      </a:cubicBezTo>
                      <a:cubicBezTo>
                        <a:pt x="914192" y="1783444"/>
                        <a:pt x="790018" y="1886681"/>
                        <a:pt x="862371" y="1941614"/>
                      </a:cubicBezTo>
                      <a:cubicBezTo>
                        <a:pt x="905392" y="1974764"/>
                        <a:pt x="970901" y="1967187"/>
                        <a:pt x="1020766" y="1942561"/>
                      </a:cubicBezTo>
                      <a:cubicBezTo>
                        <a:pt x="1021743" y="1952980"/>
                        <a:pt x="1024677" y="1964345"/>
                        <a:pt x="1026632" y="1975711"/>
                      </a:cubicBezTo>
                      <a:cubicBezTo>
                        <a:pt x="1037387" y="2023067"/>
                        <a:pt x="1096052" y="2187868"/>
                        <a:pt x="1172316" y="2203022"/>
                      </a:cubicBezTo>
                      <a:cubicBezTo>
                        <a:pt x="1240758" y="2217229"/>
                        <a:pt x="1264224" y="2156612"/>
                        <a:pt x="1272046" y="2087472"/>
                      </a:cubicBezTo>
                      <a:cubicBezTo>
                        <a:pt x="1288668" y="2136723"/>
                        <a:pt x="1308223" y="2185026"/>
                        <a:pt x="1331689" y="2237118"/>
                      </a:cubicBezTo>
                      <a:cubicBezTo>
                        <a:pt x="1344399" y="2265532"/>
                        <a:pt x="1381554" y="2362139"/>
                        <a:pt x="1443152" y="2355509"/>
                      </a:cubicBezTo>
                      <a:cubicBezTo>
                        <a:pt x="1519416" y="2346985"/>
                        <a:pt x="1524304" y="2243748"/>
                        <a:pt x="1536037" y="2205863"/>
                      </a:cubicBezTo>
                      <a:cubicBezTo>
                        <a:pt x="1544837" y="2178396"/>
                        <a:pt x="1549726" y="2149982"/>
                        <a:pt x="1551681" y="2122516"/>
                      </a:cubicBezTo>
                      <a:cubicBezTo>
                        <a:pt x="1574169" y="2167031"/>
                        <a:pt x="1602524" y="2210599"/>
                        <a:pt x="1644567" y="2249431"/>
                      </a:cubicBezTo>
                      <a:cubicBezTo>
                        <a:pt x="1687588" y="2289210"/>
                        <a:pt x="1799051" y="2426544"/>
                        <a:pt x="1895847" y="2399077"/>
                      </a:cubicBezTo>
                      <a:cubicBezTo>
                        <a:pt x="1986778" y="2373505"/>
                        <a:pt x="1995577" y="2247537"/>
                        <a:pt x="2008288" y="2192603"/>
                      </a:cubicBezTo>
                      <a:cubicBezTo>
                        <a:pt x="2010243" y="2183132"/>
                        <a:pt x="2011221" y="2173661"/>
                        <a:pt x="2013177" y="2163242"/>
                      </a:cubicBezTo>
                      <a:cubicBezTo>
                        <a:pt x="2026865" y="2177449"/>
                        <a:pt x="2039576" y="2192603"/>
                        <a:pt x="2053264" y="2206810"/>
                      </a:cubicBezTo>
                      <a:cubicBezTo>
                        <a:pt x="2064997" y="2219123"/>
                        <a:pt x="2080641" y="2217229"/>
                        <a:pt x="2096285" y="2210599"/>
                      </a:cubicBezTo>
                      <a:cubicBezTo>
                        <a:pt x="2144195" y="2191656"/>
                        <a:pt x="2141261" y="2167978"/>
                        <a:pt x="2138328" y="2130093"/>
                      </a:cubicBezTo>
                      <a:cubicBezTo>
                        <a:pt x="2135395" y="2084631"/>
                        <a:pt x="2125617" y="2038221"/>
                        <a:pt x="2111929" y="1993706"/>
                      </a:cubicBezTo>
                      <a:cubicBezTo>
                        <a:pt x="2165705" y="2044851"/>
                        <a:pt x="2222414" y="2092208"/>
                        <a:pt x="2300634" y="2129146"/>
                      </a:cubicBezTo>
                      <a:cubicBezTo>
                        <a:pt x="2352454" y="2153771"/>
                        <a:pt x="2455118" y="2182185"/>
                        <a:pt x="2513782" y="2154718"/>
                      </a:cubicBezTo>
                      <a:cubicBezTo>
                        <a:pt x="2585158" y="2120621"/>
                        <a:pt x="2504005" y="2024961"/>
                        <a:pt x="2412097" y="1943508"/>
                      </a:cubicBezTo>
                      <a:cubicBezTo>
                        <a:pt x="2583202" y="2028750"/>
                        <a:pt x="2790484" y="2103573"/>
                        <a:pt x="2962567" y="2024961"/>
                      </a:cubicBezTo>
                      <a:cubicBezTo>
                        <a:pt x="3077941" y="1971922"/>
                        <a:pt x="2835460" y="1817540"/>
                        <a:pt x="2675110" y="1722827"/>
                      </a:cubicBezTo>
                      <a:cubicBezTo>
                        <a:pt x="2769951" y="1749347"/>
                        <a:pt x="2862837" y="1778708"/>
                        <a:pt x="2962567" y="1796703"/>
                      </a:cubicBezTo>
                      <a:cubicBezTo>
                        <a:pt x="3030032" y="1809016"/>
                        <a:pt x="3121940" y="1829853"/>
                        <a:pt x="3177671" y="1790073"/>
                      </a:cubicBezTo>
                      <a:cubicBezTo>
                        <a:pt x="3243180" y="1742717"/>
                        <a:pt x="3130739" y="1672630"/>
                        <a:pt x="3040787" y="1622432"/>
                      </a:cubicBezTo>
                      <a:cubicBezTo>
                        <a:pt x="3113140" y="1640427"/>
                        <a:pt x="3195270" y="1652740"/>
                        <a:pt x="3216781" y="1613907"/>
                      </a:cubicBezTo>
                      <a:cubicBezTo>
                        <a:pt x="3239269" y="1573181"/>
                        <a:pt x="3199182" y="1530560"/>
                        <a:pt x="3135628" y="1491728"/>
                      </a:cubicBezTo>
                      <a:cubicBezTo>
                        <a:pt x="3346821" y="1495516"/>
                        <a:pt x="3561925" y="1454790"/>
                        <a:pt x="3640144" y="1330716"/>
                      </a:cubicBezTo>
                      <a:cubicBezTo>
                        <a:pt x="3706631" y="1225585"/>
                        <a:pt x="3643077" y="1157391"/>
                        <a:pt x="3533570" y="1119506"/>
                      </a:cubicBezTo>
                      <a:cubicBezTo>
                        <a:pt x="3583435" y="1112876"/>
                        <a:pt x="3638189" y="1099617"/>
                        <a:pt x="3646011" y="1064573"/>
                      </a:cubicBezTo>
                      <a:cubicBezTo>
                        <a:pt x="3652855" y="1030476"/>
                        <a:pt x="3629389" y="1006798"/>
                        <a:pt x="3588324" y="989750"/>
                      </a:cubicBezTo>
                      <a:cubicBezTo>
                        <a:pt x="3642100" y="958494"/>
                        <a:pt x="3646011" y="925345"/>
                        <a:pt x="3570724" y="910191"/>
                      </a:cubicBezTo>
                      <a:cubicBezTo>
                        <a:pt x="3605923" y="903561"/>
                        <a:pt x="3641122" y="895037"/>
                        <a:pt x="3674366" y="888407"/>
                      </a:cubicBezTo>
                      <a:cubicBezTo>
                        <a:pt x="3732052" y="877041"/>
                        <a:pt x="3776051" y="854310"/>
                        <a:pt x="3811250" y="821161"/>
                      </a:cubicBezTo>
                      <a:cubicBezTo>
                        <a:pt x="3875781" y="764333"/>
                        <a:pt x="3778984" y="738760"/>
                        <a:pt x="3683165" y="728342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541B0417-8AE7-FE5B-00DB-3E3C7BFD287E}"/>
                  </a:ext>
                </a:extLst>
              </p:cNvPr>
              <p:cNvSpPr/>
              <p:nvPr/>
            </p:nvSpPr>
            <p:spPr>
              <a:xfrm>
                <a:off x="506333" y="-4128694"/>
                <a:ext cx="1575518" cy="412028"/>
              </a:xfrm>
              <a:custGeom>
                <a:avLst/>
                <a:gdLst>
                  <a:gd name="connsiteX0" fmla="*/ 10880 w 1575518"/>
                  <a:gd name="connsiteY0" fmla="*/ 0 h 412028"/>
                  <a:gd name="connsiteX1" fmla="*/ 125 w 1575518"/>
                  <a:gd name="connsiteY1" fmla="*/ 32202 h 412028"/>
                  <a:gd name="connsiteX2" fmla="*/ 197629 w 1575518"/>
                  <a:gd name="connsiteY2" fmla="*/ 114603 h 412028"/>
                  <a:gd name="connsiteX3" fmla="*/ 455754 w 1575518"/>
                  <a:gd name="connsiteY3" fmla="*/ 71982 h 412028"/>
                  <a:gd name="connsiteX4" fmla="*/ 403933 w 1575518"/>
                  <a:gd name="connsiteY4" fmla="*/ 205527 h 412028"/>
                  <a:gd name="connsiteX5" fmla="*/ 492908 w 1575518"/>
                  <a:gd name="connsiteY5" fmla="*/ 412001 h 412028"/>
                  <a:gd name="connsiteX6" fmla="*/ 659125 w 1575518"/>
                  <a:gd name="connsiteY6" fmla="*/ 262355 h 412028"/>
                  <a:gd name="connsiteX7" fmla="*/ 699212 w 1575518"/>
                  <a:gd name="connsiteY7" fmla="*/ 177113 h 412028"/>
                  <a:gd name="connsiteX8" fmla="*/ 754944 w 1575518"/>
                  <a:gd name="connsiteY8" fmla="*/ 249095 h 412028"/>
                  <a:gd name="connsiteX9" fmla="*/ 849785 w 1575518"/>
                  <a:gd name="connsiteY9" fmla="*/ 200791 h 412028"/>
                  <a:gd name="connsiteX10" fmla="*/ 853696 w 1575518"/>
                  <a:gd name="connsiteY10" fmla="*/ 194161 h 412028"/>
                  <a:gd name="connsiteX11" fmla="*/ 897694 w 1575518"/>
                  <a:gd name="connsiteY11" fmla="*/ 256672 h 412028"/>
                  <a:gd name="connsiteX12" fmla="*/ 1022846 w 1575518"/>
                  <a:gd name="connsiteY12" fmla="*/ 246253 h 412028"/>
                  <a:gd name="connsiteX13" fmla="*/ 1084444 w 1575518"/>
                  <a:gd name="connsiteY13" fmla="*/ 67246 h 412028"/>
                  <a:gd name="connsiteX14" fmla="*/ 1171463 w 1575518"/>
                  <a:gd name="connsiteY14" fmla="*/ 119338 h 412028"/>
                  <a:gd name="connsiteX15" fmla="*/ 1495097 w 1575518"/>
                  <a:gd name="connsiteY15" fmla="*/ 109867 h 412028"/>
                  <a:gd name="connsiteX16" fmla="*/ 1574294 w 1575518"/>
                  <a:gd name="connsiteY16" fmla="*/ 0 h 412028"/>
                  <a:gd name="connsiteX17" fmla="*/ 10880 w 1575518"/>
                  <a:gd name="connsiteY17" fmla="*/ 0 h 412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75518" h="412028">
                    <a:moveTo>
                      <a:pt x="10880" y="0"/>
                    </a:moveTo>
                    <a:cubicBezTo>
                      <a:pt x="4036" y="9471"/>
                      <a:pt x="-853" y="19890"/>
                      <a:pt x="125" y="32202"/>
                    </a:cubicBezTo>
                    <a:cubicBezTo>
                      <a:pt x="3058" y="113655"/>
                      <a:pt x="137009" y="115550"/>
                      <a:pt x="197629" y="114603"/>
                    </a:cubicBezTo>
                    <a:cubicBezTo>
                      <a:pt x="284648" y="112708"/>
                      <a:pt x="371668" y="94713"/>
                      <a:pt x="455754" y="71982"/>
                    </a:cubicBezTo>
                    <a:cubicBezTo>
                      <a:pt x="429355" y="113655"/>
                      <a:pt x="415666" y="167642"/>
                      <a:pt x="403933" y="205527"/>
                    </a:cubicBezTo>
                    <a:cubicBezTo>
                      <a:pt x="379490" y="286033"/>
                      <a:pt x="376556" y="409160"/>
                      <a:pt x="492908" y="412001"/>
                    </a:cubicBezTo>
                    <a:cubicBezTo>
                      <a:pt x="569172" y="413895"/>
                      <a:pt x="629792" y="317288"/>
                      <a:pt x="659125" y="262355"/>
                    </a:cubicBezTo>
                    <a:cubicBezTo>
                      <a:pt x="673791" y="234888"/>
                      <a:pt x="687479" y="206474"/>
                      <a:pt x="699212" y="177113"/>
                    </a:cubicBezTo>
                    <a:cubicBezTo>
                      <a:pt x="706056" y="213104"/>
                      <a:pt x="722678" y="241518"/>
                      <a:pt x="754944" y="249095"/>
                    </a:cubicBezTo>
                    <a:cubicBezTo>
                      <a:pt x="796987" y="259513"/>
                      <a:pt x="828275" y="234888"/>
                      <a:pt x="849785" y="200791"/>
                    </a:cubicBezTo>
                    <a:cubicBezTo>
                      <a:pt x="850763" y="198897"/>
                      <a:pt x="852718" y="196056"/>
                      <a:pt x="853696" y="194161"/>
                    </a:cubicBezTo>
                    <a:cubicBezTo>
                      <a:pt x="861518" y="219734"/>
                      <a:pt x="875206" y="237729"/>
                      <a:pt x="897694" y="256672"/>
                    </a:cubicBezTo>
                    <a:cubicBezTo>
                      <a:pt x="931916" y="284139"/>
                      <a:pt x="992536" y="276562"/>
                      <a:pt x="1022846" y="246253"/>
                    </a:cubicBezTo>
                    <a:cubicBezTo>
                      <a:pt x="1074666" y="195109"/>
                      <a:pt x="1090310" y="131651"/>
                      <a:pt x="1084444" y="67246"/>
                    </a:cubicBezTo>
                    <a:cubicBezTo>
                      <a:pt x="1116709" y="89030"/>
                      <a:pt x="1148975" y="107026"/>
                      <a:pt x="1171463" y="119338"/>
                    </a:cubicBezTo>
                    <a:cubicBezTo>
                      <a:pt x="1285859" y="184690"/>
                      <a:pt x="1385589" y="169536"/>
                      <a:pt x="1495097" y="109867"/>
                    </a:cubicBezTo>
                    <a:cubicBezTo>
                      <a:pt x="1533229" y="89030"/>
                      <a:pt x="1584071" y="41674"/>
                      <a:pt x="1574294" y="0"/>
                    </a:cubicBezTo>
                    <a:lnTo>
                      <a:pt x="10880" y="0"/>
                    </a:lnTo>
                    <a:close/>
                  </a:path>
                </a:pathLst>
              </a:custGeom>
              <a:solidFill>
                <a:srgbClr val="49A147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30" name="Graphic 25">
              <a:extLst>
                <a:ext uri="{FF2B5EF4-FFF2-40B4-BE49-F238E27FC236}">
                  <a16:creationId xmlns:a16="http://schemas.microsoft.com/office/drawing/2014/main" id="{D82DF73D-1E2C-7699-652B-61DDE1D3BA6E}"/>
                </a:ext>
              </a:extLst>
            </p:cNvPr>
            <p:cNvGrpSpPr/>
            <p:nvPr/>
          </p:nvGrpSpPr>
          <p:grpSpPr>
            <a:xfrm>
              <a:off x="-204362" y="-3542716"/>
              <a:ext cx="5830731" cy="4967062"/>
              <a:chOff x="-204362" y="-3542716"/>
              <a:chExt cx="5830731" cy="4967062"/>
            </a:xfrm>
          </p:grpSpPr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9B3F4189-AB88-B019-A28C-0C5688E88543}"/>
                  </a:ext>
                </a:extLst>
              </p:cNvPr>
              <p:cNvSpPr/>
              <p:nvPr/>
            </p:nvSpPr>
            <p:spPr>
              <a:xfrm>
                <a:off x="-202407" y="-3542716"/>
                <a:ext cx="5828776" cy="4966115"/>
              </a:xfrm>
              <a:custGeom>
                <a:avLst/>
                <a:gdLst>
                  <a:gd name="connsiteX0" fmla="*/ 5728608 w 5828776"/>
                  <a:gd name="connsiteY0" fmla="*/ 2301818 h 4966115"/>
                  <a:gd name="connsiteX1" fmla="*/ 5553591 w 5828776"/>
                  <a:gd name="connsiteY1" fmla="*/ 2257303 h 4966115"/>
                  <a:gd name="connsiteX2" fmla="*/ 5512526 w 5828776"/>
                  <a:gd name="connsiteY2" fmla="*/ 2255409 h 4966115"/>
                  <a:gd name="connsiteX3" fmla="*/ 5552614 w 5828776"/>
                  <a:gd name="connsiteY3" fmla="*/ 2244990 h 4966115"/>
                  <a:gd name="connsiteX4" fmla="*/ 5794116 w 5828776"/>
                  <a:gd name="connsiteY4" fmla="*/ 2068824 h 4966115"/>
                  <a:gd name="connsiteX5" fmla="*/ 5786295 w 5828776"/>
                  <a:gd name="connsiteY5" fmla="*/ 2061247 h 4966115"/>
                  <a:gd name="connsiteX6" fmla="*/ 5670921 w 5828776"/>
                  <a:gd name="connsiteY6" fmla="*/ 2058406 h 4966115"/>
                  <a:gd name="connsiteX7" fmla="*/ 5818560 w 5828776"/>
                  <a:gd name="connsiteY7" fmla="*/ 1829201 h 4966115"/>
                  <a:gd name="connsiteX8" fmla="*/ 5639633 w 5828776"/>
                  <a:gd name="connsiteY8" fmla="*/ 1804575 h 4966115"/>
                  <a:gd name="connsiteX9" fmla="*/ 5606389 w 5828776"/>
                  <a:gd name="connsiteY9" fmla="*/ 1750589 h 4966115"/>
                  <a:gd name="connsiteX10" fmla="*/ 5312088 w 5828776"/>
                  <a:gd name="connsiteY10" fmla="*/ 1593366 h 4966115"/>
                  <a:gd name="connsiteX11" fmla="*/ 5480260 w 5828776"/>
                  <a:gd name="connsiteY11" fmla="*/ 1492023 h 4966115"/>
                  <a:gd name="connsiteX12" fmla="*/ 5241691 w 5828776"/>
                  <a:gd name="connsiteY12" fmla="*/ 1376473 h 4966115"/>
                  <a:gd name="connsiteX13" fmla="*/ 5291555 w 5828776"/>
                  <a:gd name="connsiteY13" fmla="*/ 1151056 h 4966115"/>
                  <a:gd name="connsiteX14" fmla="*/ 5183026 w 5828776"/>
                  <a:gd name="connsiteY14" fmla="*/ 1152004 h 4966115"/>
                  <a:gd name="connsiteX15" fmla="*/ 5053963 w 5828776"/>
                  <a:gd name="connsiteY15" fmla="*/ 982467 h 4966115"/>
                  <a:gd name="connsiteX16" fmla="*/ 4854504 w 5828776"/>
                  <a:gd name="connsiteY16" fmla="*/ 1004252 h 4966115"/>
                  <a:gd name="connsiteX17" fmla="*/ 4778239 w 5828776"/>
                  <a:gd name="connsiteY17" fmla="*/ 1044978 h 4966115"/>
                  <a:gd name="connsiteX18" fmla="*/ 4876992 w 5828776"/>
                  <a:gd name="connsiteY18" fmla="*/ 591303 h 4966115"/>
                  <a:gd name="connsiteX19" fmla="*/ 4721530 w 5828776"/>
                  <a:gd name="connsiteY19" fmla="*/ 657602 h 4966115"/>
                  <a:gd name="connsiteX20" fmla="*/ 4691220 w 5828776"/>
                  <a:gd name="connsiteY20" fmla="*/ 543947 h 4966115"/>
                  <a:gd name="connsiteX21" fmla="*/ 4382253 w 5828776"/>
                  <a:gd name="connsiteY21" fmla="*/ 560048 h 4966115"/>
                  <a:gd name="connsiteX22" fmla="*/ 4392030 w 5828776"/>
                  <a:gd name="connsiteY22" fmla="*/ 519322 h 4966115"/>
                  <a:gd name="connsiteX23" fmla="*/ 4432118 w 5828776"/>
                  <a:gd name="connsiteY23" fmla="*/ 444498 h 4966115"/>
                  <a:gd name="connsiteX24" fmla="*/ 4183771 w 5828776"/>
                  <a:gd name="connsiteY24" fmla="*/ 411349 h 4966115"/>
                  <a:gd name="connsiteX25" fmla="*/ 4221903 w 5828776"/>
                  <a:gd name="connsiteY25" fmla="*/ 226659 h 4966115"/>
                  <a:gd name="connsiteX26" fmla="*/ 4010710 w 5828776"/>
                  <a:gd name="connsiteY26" fmla="*/ 266438 h 4966115"/>
                  <a:gd name="connsiteX27" fmla="*/ 4034175 w 5828776"/>
                  <a:gd name="connsiteY27" fmla="*/ 121527 h 4966115"/>
                  <a:gd name="connsiteX28" fmla="*/ 4016576 w 5828776"/>
                  <a:gd name="connsiteY28" fmla="*/ 105426 h 4966115"/>
                  <a:gd name="connsiteX29" fmla="*/ 3679254 w 5828776"/>
                  <a:gd name="connsiteY29" fmla="*/ 248443 h 4966115"/>
                  <a:gd name="connsiteX30" fmla="*/ 3654811 w 5828776"/>
                  <a:gd name="connsiteY30" fmla="*/ 182144 h 4966115"/>
                  <a:gd name="connsiteX31" fmla="*/ 3619612 w 5828776"/>
                  <a:gd name="connsiteY31" fmla="*/ 179302 h 4966115"/>
                  <a:gd name="connsiteX32" fmla="*/ 3547258 w 5828776"/>
                  <a:gd name="connsiteY32" fmla="*/ 294852 h 4966115"/>
                  <a:gd name="connsiteX33" fmla="*/ 3503260 w 5828776"/>
                  <a:gd name="connsiteY33" fmla="*/ 256967 h 4966115"/>
                  <a:gd name="connsiteX34" fmla="*/ 3408419 w 5828776"/>
                  <a:gd name="connsiteY34" fmla="*/ 371569 h 4966115"/>
                  <a:gd name="connsiteX35" fmla="*/ 3243180 w 5828776"/>
                  <a:gd name="connsiteY35" fmla="*/ 131946 h 4966115"/>
                  <a:gd name="connsiteX36" fmla="*/ 3061319 w 5828776"/>
                  <a:gd name="connsiteY36" fmla="*/ 295 h 4966115"/>
                  <a:gd name="connsiteX37" fmla="*/ 3061319 w 5828776"/>
                  <a:gd name="connsiteY37" fmla="*/ 332737 h 4966115"/>
                  <a:gd name="connsiteX38" fmla="*/ 2964523 w 5828776"/>
                  <a:gd name="connsiteY38" fmla="*/ 266438 h 4966115"/>
                  <a:gd name="connsiteX39" fmla="*/ 2944968 w 5828776"/>
                  <a:gd name="connsiteY39" fmla="*/ 110162 h 4966115"/>
                  <a:gd name="connsiteX40" fmla="*/ 2901947 w 5828776"/>
                  <a:gd name="connsiteY40" fmla="*/ 101638 h 4966115"/>
                  <a:gd name="connsiteX41" fmla="*/ 2799284 w 5828776"/>
                  <a:gd name="connsiteY41" fmla="*/ 238024 h 4966115"/>
                  <a:gd name="connsiteX42" fmla="*/ 2687821 w 5828776"/>
                  <a:gd name="connsiteY42" fmla="*/ 89325 h 4966115"/>
                  <a:gd name="connsiteX43" fmla="*/ 2603735 w 5828776"/>
                  <a:gd name="connsiteY43" fmla="*/ 229500 h 4966115"/>
                  <a:gd name="connsiteX44" fmla="*/ 2523560 w 5828776"/>
                  <a:gd name="connsiteY44" fmla="*/ 104479 h 4966115"/>
                  <a:gd name="connsiteX45" fmla="*/ 2348543 w 5828776"/>
                  <a:gd name="connsiteY45" fmla="*/ 25867 h 4966115"/>
                  <a:gd name="connsiteX46" fmla="*/ 2305523 w 5828776"/>
                  <a:gd name="connsiteY46" fmla="*/ 229500 h 4966115"/>
                  <a:gd name="connsiteX47" fmla="*/ 2335833 w 5828776"/>
                  <a:gd name="connsiteY47" fmla="*/ 321372 h 4966115"/>
                  <a:gd name="connsiteX48" fmla="*/ 2297701 w 5828776"/>
                  <a:gd name="connsiteY48" fmla="*/ 317583 h 4966115"/>
                  <a:gd name="connsiteX49" fmla="*/ 2260546 w 5828776"/>
                  <a:gd name="connsiteY49" fmla="*/ 363992 h 4966115"/>
                  <a:gd name="connsiteX50" fmla="*/ 2233169 w 5828776"/>
                  <a:gd name="connsiteY50" fmla="*/ 328001 h 4966115"/>
                  <a:gd name="connsiteX51" fmla="*/ 2081619 w 5828776"/>
                  <a:gd name="connsiteY51" fmla="*/ 171725 h 4966115"/>
                  <a:gd name="connsiteX52" fmla="*/ 2065975 w 5828776"/>
                  <a:gd name="connsiteY52" fmla="*/ 175514 h 4966115"/>
                  <a:gd name="connsiteX53" fmla="*/ 2043487 w 5828776"/>
                  <a:gd name="connsiteY53" fmla="*/ 327054 h 4966115"/>
                  <a:gd name="connsiteX54" fmla="*/ 1862604 w 5828776"/>
                  <a:gd name="connsiteY54" fmla="*/ 319477 h 4966115"/>
                  <a:gd name="connsiteX55" fmla="*/ 1859671 w 5828776"/>
                  <a:gd name="connsiteY55" fmla="*/ 415137 h 4966115"/>
                  <a:gd name="connsiteX56" fmla="*/ 1798073 w 5828776"/>
                  <a:gd name="connsiteY56" fmla="*/ 435974 h 4966115"/>
                  <a:gd name="connsiteX57" fmla="*/ 1780473 w 5828776"/>
                  <a:gd name="connsiteY57" fmla="*/ 464388 h 4966115"/>
                  <a:gd name="connsiteX58" fmla="*/ 1716920 w 5828776"/>
                  <a:gd name="connsiteY58" fmla="*/ 316636 h 4966115"/>
                  <a:gd name="connsiteX59" fmla="*/ 1547770 w 5828776"/>
                  <a:gd name="connsiteY59" fmla="*/ 224765 h 4966115"/>
                  <a:gd name="connsiteX60" fmla="*/ 1411864 w 5828776"/>
                  <a:gd name="connsiteY60" fmla="*/ 550577 h 4966115"/>
                  <a:gd name="connsiteX61" fmla="*/ 1213381 w 5828776"/>
                  <a:gd name="connsiteY61" fmla="*/ 297693 h 4966115"/>
                  <a:gd name="connsiteX62" fmla="*/ 1145917 w 5828776"/>
                  <a:gd name="connsiteY62" fmla="*/ 526899 h 4966115"/>
                  <a:gd name="connsiteX63" fmla="*/ 960145 w 5828776"/>
                  <a:gd name="connsiteY63" fmla="*/ 404719 h 4966115"/>
                  <a:gd name="connsiteX64" fmla="*/ 939613 w 5828776"/>
                  <a:gd name="connsiteY64" fmla="*/ 650025 h 4966115"/>
                  <a:gd name="connsiteX65" fmla="*/ 938635 w 5828776"/>
                  <a:gd name="connsiteY65" fmla="*/ 650972 h 4966115"/>
                  <a:gd name="connsiteX66" fmla="*/ 527982 w 5828776"/>
                  <a:gd name="connsiteY66" fmla="*/ 413243 h 4966115"/>
                  <a:gd name="connsiteX67" fmla="*/ 533849 w 5828776"/>
                  <a:gd name="connsiteY67" fmla="*/ 495643 h 4966115"/>
                  <a:gd name="connsiteX68" fmla="*/ 567092 w 5828776"/>
                  <a:gd name="connsiteY68" fmla="*/ 601722 h 4966115"/>
                  <a:gd name="connsiteX69" fmla="*/ 536782 w 5828776"/>
                  <a:gd name="connsiteY69" fmla="*/ 596986 h 4966115"/>
                  <a:gd name="connsiteX70" fmla="*/ 446829 w 5828776"/>
                  <a:gd name="connsiteY70" fmla="*/ 692646 h 4966115"/>
                  <a:gd name="connsiteX71" fmla="*/ 439985 w 5828776"/>
                  <a:gd name="connsiteY71" fmla="*/ 702117 h 4966115"/>
                  <a:gd name="connsiteX72" fmla="*/ 440963 w 5828776"/>
                  <a:gd name="connsiteY72" fmla="*/ 711589 h 4966115"/>
                  <a:gd name="connsiteX73" fmla="*/ 436074 w 5828776"/>
                  <a:gd name="connsiteY73" fmla="*/ 732426 h 4966115"/>
                  <a:gd name="connsiteX74" fmla="*/ 428252 w 5828776"/>
                  <a:gd name="connsiteY74" fmla="*/ 860288 h 4966115"/>
                  <a:gd name="connsiteX75" fmla="*/ 426297 w 5828776"/>
                  <a:gd name="connsiteY75" fmla="*/ 858394 h 4966115"/>
                  <a:gd name="connsiteX76" fmla="*/ 416519 w 5828776"/>
                  <a:gd name="connsiteY76" fmla="*/ 693593 h 4966115"/>
                  <a:gd name="connsiteX77" fmla="*/ 357855 w 5828776"/>
                  <a:gd name="connsiteY77" fmla="*/ 531634 h 4966115"/>
                  <a:gd name="connsiteX78" fmla="*/ 282568 w 5828776"/>
                  <a:gd name="connsiteY78" fmla="*/ 631083 h 4966115"/>
                  <a:gd name="connsiteX79" fmla="*/ 284524 w 5828776"/>
                  <a:gd name="connsiteY79" fmla="*/ 757051 h 4966115"/>
                  <a:gd name="connsiteX80" fmla="*/ 79197 w 5828776"/>
                  <a:gd name="connsiteY80" fmla="*/ 757051 h 4966115"/>
                  <a:gd name="connsiteX81" fmla="*/ 171105 w 5828776"/>
                  <a:gd name="connsiteY81" fmla="*/ 937952 h 4966115"/>
                  <a:gd name="connsiteX82" fmla="*/ 302123 w 5828776"/>
                  <a:gd name="connsiteY82" fmla="*/ 1108436 h 4966115"/>
                  <a:gd name="connsiteX83" fmla="*/ 264969 w 5828776"/>
                  <a:gd name="connsiteY83" fmla="*/ 1097070 h 4966115"/>
                  <a:gd name="connsiteX84" fmla="*/ 1955 w 5828776"/>
                  <a:gd name="connsiteY84" fmla="*/ 1049714 h 4966115"/>
                  <a:gd name="connsiteX85" fmla="*/ 1955 w 5828776"/>
                  <a:gd name="connsiteY85" fmla="*/ 1155792 h 4966115"/>
                  <a:gd name="connsiteX86" fmla="*/ 189683 w 5828776"/>
                  <a:gd name="connsiteY86" fmla="*/ 1243875 h 4966115"/>
                  <a:gd name="connsiteX87" fmla="*/ 1955 w 5828776"/>
                  <a:gd name="connsiteY87" fmla="*/ 1262818 h 4966115"/>
                  <a:gd name="connsiteX88" fmla="*/ 1955 w 5828776"/>
                  <a:gd name="connsiteY88" fmla="*/ 1406781 h 4966115"/>
                  <a:gd name="connsiteX89" fmla="*/ 91908 w 5828776"/>
                  <a:gd name="connsiteY89" fmla="*/ 1429512 h 4966115"/>
                  <a:gd name="connsiteX90" fmla="*/ 56709 w 5828776"/>
                  <a:gd name="connsiteY90" fmla="*/ 1432354 h 4966115"/>
                  <a:gd name="connsiteX91" fmla="*/ 0 w 5828776"/>
                  <a:gd name="connsiteY91" fmla="*/ 1443719 h 4966115"/>
                  <a:gd name="connsiteX92" fmla="*/ 0 w 5828776"/>
                  <a:gd name="connsiteY92" fmla="*/ 1702285 h 4966115"/>
                  <a:gd name="connsiteX93" fmla="*/ 47910 w 5828776"/>
                  <a:gd name="connsiteY93" fmla="*/ 1708915 h 4966115"/>
                  <a:gd name="connsiteX94" fmla="*/ 0 w 5828776"/>
                  <a:gd name="connsiteY94" fmla="*/ 1716492 h 4966115"/>
                  <a:gd name="connsiteX95" fmla="*/ 0 w 5828776"/>
                  <a:gd name="connsiteY95" fmla="*/ 2607741 h 4966115"/>
                  <a:gd name="connsiteX96" fmla="*/ 54754 w 5828776"/>
                  <a:gd name="connsiteY96" fmla="*/ 2559437 h 4966115"/>
                  <a:gd name="connsiteX97" fmla="*/ 0 w 5828776"/>
                  <a:gd name="connsiteY97" fmla="*/ 2692035 h 4966115"/>
                  <a:gd name="connsiteX98" fmla="*/ 0 w 5828776"/>
                  <a:gd name="connsiteY98" fmla="*/ 2898509 h 4966115"/>
                  <a:gd name="connsiteX99" fmla="*/ 64531 w 5828776"/>
                  <a:gd name="connsiteY99" fmla="*/ 2904192 h 4966115"/>
                  <a:gd name="connsiteX100" fmla="*/ 218037 w 5828776"/>
                  <a:gd name="connsiteY100" fmla="*/ 2790537 h 4966115"/>
                  <a:gd name="connsiteX101" fmla="*/ 300168 w 5828776"/>
                  <a:gd name="connsiteY101" fmla="*/ 2951548 h 4966115"/>
                  <a:gd name="connsiteX102" fmla="*/ 510383 w 5828776"/>
                  <a:gd name="connsiteY102" fmla="*/ 2834104 h 4966115"/>
                  <a:gd name="connsiteX103" fmla="*/ 525049 w 5828776"/>
                  <a:gd name="connsiteY103" fmla="*/ 2818950 h 4966115"/>
                  <a:gd name="connsiteX104" fmla="*/ 689310 w 5828776"/>
                  <a:gd name="connsiteY104" fmla="*/ 2895668 h 4966115"/>
                  <a:gd name="connsiteX105" fmla="*/ 524071 w 5828776"/>
                  <a:gd name="connsiteY105" fmla="*/ 2906086 h 4966115"/>
                  <a:gd name="connsiteX106" fmla="*/ 507450 w 5828776"/>
                  <a:gd name="connsiteY106" fmla="*/ 2925029 h 4966115"/>
                  <a:gd name="connsiteX107" fmla="*/ 557315 w 5828776"/>
                  <a:gd name="connsiteY107" fmla="*/ 2966702 h 4966115"/>
                  <a:gd name="connsiteX108" fmla="*/ 661933 w 5828776"/>
                  <a:gd name="connsiteY108" fmla="*/ 2987539 h 4966115"/>
                  <a:gd name="connsiteX109" fmla="*/ 599358 w 5828776"/>
                  <a:gd name="connsiteY109" fmla="*/ 3036790 h 4966115"/>
                  <a:gd name="connsiteX110" fmla="*/ 408697 w 5828776"/>
                  <a:gd name="connsiteY110" fmla="*/ 3263154 h 4966115"/>
                  <a:gd name="connsiteX111" fmla="*/ 481051 w 5828776"/>
                  <a:gd name="connsiteY111" fmla="*/ 3350290 h 4966115"/>
                  <a:gd name="connsiteX112" fmla="*/ 873126 w 5828776"/>
                  <a:gd name="connsiteY112" fmla="*/ 3174124 h 4966115"/>
                  <a:gd name="connsiteX113" fmla="*/ 892681 w 5828776"/>
                  <a:gd name="connsiteY113" fmla="*/ 3408064 h 4966115"/>
                  <a:gd name="connsiteX114" fmla="*/ 1089208 w 5828776"/>
                  <a:gd name="connsiteY114" fmla="*/ 3312404 h 4966115"/>
                  <a:gd name="connsiteX115" fmla="*/ 1188938 w 5828776"/>
                  <a:gd name="connsiteY115" fmla="*/ 3175071 h 4966115"/>
                  <a:gd name="connsiteX116" fmla="*/ 1274979 w 5828776"/>
                  <a:gd name="connsiteY116" fmla="*/ 3374915 h 4966115"/>
                  <a:gd name="connsiteX117" fmla="*/ 1393287 w 5828776"/>
                  <a:gd name="connsiteY117" fmla="*/ 3373968 h 4966115"/>
                  <a:gd name="connsiteX118" fmla="*/ 1496928 w 5828776"/>
                  <a:gd name="connsiteY118" fmla="*/ 3101195 h 4966115"/>
                  <a:gd name="connsiteX119" fmla="*/ 1501816 w 5828776"/>
                  <a:gd name="connsiteY119" fmla="*/ 3070887 h 4966115"/>
                  <a:gd name="connsiteX120" fmla="*/ 1579058 w 5828776"/>
                  <a:gd name="connsiteY120" fmla="*/ 2888091 h 4966115"/>
                  <a:gd name="connsiteX121" fmla="*/ 1687588 w 5828776"/>
                  <a:gd name="connsiteY121" fmla="*/ 3167494 h 4966115"/>
                  <a:gd name="connsiteX122" fmla="*/ 1776563 w 5828776"/>
                  <a:gd name="connsiteY122" fmla="*/ 3131503 h 4966115"/>
                  <a:gd name="connsiteX123" fmla="*/ 1824472 w 5828776"/>
                  <a:gd name="connsiteY123" fmla="*/ 3070887 h 4966115"/>
                  <a:gd name="connsiteX124" fmla="*/ 1901714 w 5828776"/>
                  <a:gd name="connsiteY124" fmla="*/ 3161811 h 4966115"/>
                  <a:gd name="connsiteX125" fmla="*/ 2106063 w 5828776"/>
                  <a:gd name="connsiteY125" fmla="*/ 3033949 h 4966115"/>
                  <a:gd name="connsiteX126" fmla="*/ 1981889 w 5828776"/>
                  <a:gd name="connsiteY126" fmla="*/ 3175071 h 4966115"/>
                  <a:gd name="connsiteX127" fmla="*/ 1908558 w 5828776"/>
                  <a:gd name="connsiteY127" fmla="*/ 3279255 h 4966115"/>
                  <a:gd name="connsiteX128" fmla="*/ 1914425 w 5828776"/>
                  <a:gd name="connsiteY128" fmla="*/ 3289673 h 4966115"/>
                  <a:gd name="connsiteX129" fmla="*/ 2318233 w 5828776"/>
                  <a:gd name="connsiteY129" fmla="*/ 3277361 h 4966115"/>
                  <a:gd name="connsiteX130" fmla="*/ 2264457 w 5828776"/>
                  <a:gd name="connsiteY130" fmla="*/ 3293462 h 4966115"/>
                  <a:gd name="connsiteX131" fmla="*/ 2180371 w 5828776"/>
                  <a:gd name="connsiteY131" fmla="*/ 3343660 h 4966115"/>
                  <a:gd name="connsiteX132" fmla="*/ 2385698 w 5828776"/>
                  <a:gd name="connsiteY132" fmla="*/ 3409012 h 4966115"/>
                  <a:gd name="connsiteX133" fmla="*/ 2624267 w 5828776"/>
                  <a:gd name="connsiteY133" fmla="*/ 3342713 h 4966115"/>
                  <a:gd name="connsiteX134" fmla="*/ 2567558 w 5828776"/>
                  <a:gd name="connsiteY134" fmla="*/ 3433637 h 4966115"/>
                  <a:gd name="connsiteX135" fmla="*/ 2564625 w 5828776"/>
                  <a:gd name="connsiteY135" fmla="*/ 3585178 h 4966115"/>
                  <a:gd name="connsiteX136" fmla="*/ 2641867 w 5828776"/>
                  <a:gd name="connsiteY136" fmla="*/ 3595596 h 4966115"/>
                  <a:gd name="connsiteX137" fmla="*/ 2786573 w 5828776"/>
                  <a:gd name="connsiteY137" fmla="*/ 3507513 h 4966115"/>
                  <a:gd name="connsiteX138" fmla="*/ 2742574 w 5828776"/>
                  <a:gd name="connsiteY138" fmla="*/ 3700727 h 4966115"/>
                  <a:gd name="connsiteX139" fmla="*/ 2626223 w 5828776"/>
                  <a:gd name="connsiteY139" fmla="*/ 3768920 h 4966115"/>
                  <a:gd name="connsiteX140" fmla="*/ 2635023 w 5828776"/>
                  <a:gd name="connsiteY140" fmla="*/ 3793546 h 4966115"/>
                  <a:gd name="connsiteX141" fmla="*/ 2863815 w 5828776"/>
                  <a:gd name="connsiteY141" fmla="*/ 3827642 h 4966115"/>
                  <a:gd name="connsiteX142" fmla="*/ 2610579 w 5828776"/>
                  <a:gd name="connsiteY142" fmla="*/ 3968765 h 4966115"/>
                  <a:gd name="connsiteX143" fmla="*/ 2731819 w 5828776"/>
                  <a:gd name="connsiteY143" fmla="*/ 4039799 h 4966115"/>
                  <a:gd name="connsiteX144" fmla="*/ 2718131 w 5828776"/>
                  <a:gd name="connsiteY144" fmla="*/ 4072002 h 4966115"/>
                  <a:gd name="connsiteX145" fmla="*/ 2701509 w 5828776"/>
                  <a:gd name="connsiteY145" fmla="*/ 4341933 h 4966115"/>
                  <a:gd name="connsiteX146" fmla="*/ 2843282 w 5828776"/>
                  <a:gd name="connsiteY146" fmla="*/ 4281317 h 4966115"/>
                  <a:gd name="connsiteX147" fmla="*/ 2805150 w 5828776"/>
                  <a:gd name="connsiteY147" fmla="*/ 4442329 h 4966115"/>
                  <a:gd name="connsiteX148" fmla="*/ 2824705 w 5828776"/>
                  <a:gd name="connsiteY148" fmla="*/ 4598606 h 4966115"/>
                  <a:gd name="connsiteX149" fmla="*/ 2981144 w 5828776"/>
                  <a:gd name="connsiteY149" fmla="*/ 4503893 h 4966115"/>
                  <a:gd name="connsiteX150" fmla="*/ 3040787 w 5828776"/>
                  <a:gd name="connsiteY150" fmla="*/ 4434752 h 4966115"/>
                  <a:gd name="connsiteX151" fmla="*/ 3040787 w 5828776"/>
                  <a:gd name="connsiteY151" fmla="*/ 4590081 h 4966115"/>
                  <a:gd name="connsiteX152" fmla="*/ 3150294 w 5828776"/>
                  <a:gd name="connsiteY152" fmla="*/ 4836335 h 4966115"/>
                  <a:gd name="connsiteX153" fmla="*/ 3353665 w 5828776"/>
                  <a:gd name="connsiteY153" fmla="*/ 4699001 h 4966115"/>
                  <a:gd name="connsiteX154" fmla="*/ 3374198 w 5828776"/>
                  <a:gd name="connsiteY154" fmla="*/ 4674376 h 4966115"/>
                  <a:gd name="connsiteX155" fmla="*/ 3380064 w 5828776"/>
                  <a:gd name="connsiteY155" fmla="*/ 4731203 h 4966115"/>
                  <a:gd name="connsiteX156" fmla="*/ 3411352 w 5828776"/>
                  <a:gd name="connsiteY156" fmla="*/ 4753935 h 4966115"/>
                  <a:gd name="connsiteX157" fmla="*/ 3489571 w 5828776"/>
                  <a:gd name="connsiteY157" fmla="*/ 4699948 h 4966115"/>
                  <a:gd name="connsiteX158" fmla="*/ 3546281 w 5828776"/>
                  <a:gd name="connsiteY158" fmla="*/ 4564509 h 4966115"/>
                  <a:gd name="connsiteX159" fmla="*/ 3614723 w 5828776"/>
                  <a:gd name="connsiteY159" fmla="*/ 4770036 h 4966115"/>
                  <a:gd name="connsiteX160" fmla="*/ 3764318 w 5828776"/>
                  <a:gd name="connsiteY160" fmla="*/ 4886533 h 4966115"/>
                  <a:gd name="connsiteX161" fmla="*/ 3805383 w 5828776"/>
                  <a:gd name="connsiteY161" fmla="*/ 4650698 h 4966115"/>
                  <a:gd name="connsiteX162" fmla="*/ 4183771 w 5828776"/>
                  <a:gd name="connsiteY162" fmla="*/ 4966091 h 4966115"/>
                  <a:gd name="connsiteX163" fmla="*/ 4133905 w 5828776"/>
                  <a:gd name="connsiteY163" fmla="*/ 4566403 h 4966115"/>
                  <a:gd name="connsiteX164" fmla="*/ 4313811 w 5828776"/>
                  <a:gd name="connsiteY164" fmla="*/ 4759617 h 4966115"/>
                  <a:gd name="connsiteX165" fmla="*/ 4482960 w 5828776"/>
                  <a:gd name="connsiteY165" fmla="*/ 4847700 h 4966115"/>
                  <a:gd name="connsiteX166" fmla="*/ 4472206 w 5828776"/>
                  <a:gd name="connsiteY166" fmla="*/ 4636491 h 4966115"/>
                  <a:gd name="connsiteX167" fmla="*/ 4613001 w 5828776"/>
                  <a:gd name="connsiteY167" fmla="*/ 4706578 h 4966115"/>
                  <a:gd name="connsiteX168" fmla="*/ 4618867 w 5828776"/>
                  <a:gd name="connsiteY168" fmla="*/ 4560720 h 4966115"/>
                  <a:gd name="connsiteX169" fmla="*/ 5098940 w 5828776"/>
                  <a:gd name="connsiteY169" fmla="*/ 4637438 h 4966115"/>
                  <a:gd name="connsiteX170" fmla="*/ 5136094 w 5828776"/>
                  <a:gd name="connsiteY170" fmla="*/ 4399708 h 4966115"/>
                  <a:gd name="connsiteX171" fmla="*/ 5254401 w 5828776"/>
                  <a:gd name="connsiteY171" fmla="*/ 4399708 h 4966115"/>
                  <a:gd name="connsiteX172" fmla="*/ 5252446 w 5828776"/>
                  <a:gd name="connsiteY172" fmla="*/ 4306890 h 4966115"/>
                  <a:gd name="connsiteX173" fmla="*/ 5283734 w 5828776"/>
                  <a:gd name="connsiteY173" fmla="*/ 4227331 h 4966115"/>
                  <a:gd name="connsiteX174" fmla="*/ 5375642 w 5828776"/>
                  <a:gd name="connsiteY174" fmla="*/ 4252903 h 4966115"/>
                  <a:gd name="connsiteX175" fmla="*/ 5519370 w 5828776"/>
                  <a:gd name="connsiteY175" fmla="*/ 4251957 h 4966115"/>
                  <a:gd name="connsiteX176" fmla="*/ 5474394 w 5828776"/>
                  <a:gd name="connsiteY176" fmla="*/ 4108940 h 4966115"/>
                  <a:gd name="connsiteX177" fmla="*/ 5575102 w 5828776"/>
                  <a:gd name="connsiteY177" fmla="*/ 4054953 h 4966115"/>
                  <a:gd name="connsiteX178" fmla="*/ 5426484 w 5828776"/>
                  <a:gd name="connsiteY178" fmla="*/ 3911937 h 4966115"/>
                  <a:gd name="connsiteX179" fmla="*/ 5399108 w 5828776"/>
                  <a:gd name="connsiteY179" fmla="*/ 3896783 h 4966115"/>
                  <a:gd name="connsiteX180" fmla="*/ 5488082 w 5828776"/>
                  <a:gd name="connsiteY180" fmla="*/ 3901519 h 4966115"/>
                  <a:gd name="connsiteX181" fmla="*/ 5592701 w 5828776"/>
                  <a:gd name="connsiteY181" fmla="*/ 3776498 h 4966115"/>
                  <a:gd name="connsiteX182" fmla="*/ 5565324 w 5828776"/>
                  <a:gd name="connsiteY182" fmla="*/ 3763238 h 4966115"/>
                  <a:gd name="connsiteX183" fmla="*/ 5674832 w 5828776"/>
                  <a:gd name="connsiteY183" fmla="*/ 3592754 h 4966115"/>
                  <a:gd name="connsiteX184" fmla="*/ 5571191 w 5828776"/>
                  <a:gd name="connsiteY184" fmla="*/ 3541610 h 4966115"/>
                  <a:gd name="connsiteX185" fmla="*/ 5573146 w 5828776"/>
                  <a:gd name="connsiteY185" fmla="*/ 3489517 h 4966115"/>
                  <a:gd name="connsiteX186" fmla="*/ 5478305 w 5828776"/>
                  <a:gd name="connsiteY186" fmla="*/ 3428901 h 4966115"/>
                  <a:gd name="connsiteX187" fmla="*/ 5450928 w 5828776"/>
                  <a:gd name="connsiteY187" fmla="*/ 3425113 h 4966115"/>
                  <a:gd name="connsiteX188" fmla="*/ 5470483 w 5828776"/>
                  <a:gd name="connsiteY188" fmla="*/ 3425113 h 4966115"/>
                  <a:gd name="connsiteX189" fmla="*/ 5528170 w 5828776"/>
                  <a:gd name="connsiteY189" fmla="*/ 3423219 h 4966115"/>
                  <a:gd name="connsiteX190" fmla="*/ 5438217 w 5828776"/>
                  <a:gd name="connsiteY190" fmla="*/ 3263154 h 4966115"/>
                  <a:gd name="connsiteX191" fmla="*/ 5670921 w 5828776"/>
                  <a:gd name="connsiteY191" fmla="*/ 3208220 h 4966115"/>
                  <a:gd name="connsiteX192" fmla="*/ 5502748 w 5828776"/>
                  <a:gd name="connsiteY192" fmla="*/ 3079411 h 4966115"/>
                  <a:gd name="connsiteX193" fmla="*/ 5445061 w 5828776"/>
                  <a:gd name="connsiteY193" fmla="*/ 3086988 h 4966115"/>
                  <a:gd name="connsiteX194" fmla="*/ 5513504 w 5828776"/>
                  <a:gd name="connsiteY194" fmla="*/ 3055733 h 4966115"/>
                  <a:gd name="connsiteX195" fmla="*/ 5589768 w 5828776"/>
                  <a:gd name="connsiteY195" fmla="*/ 2964808 h 4966115"/>
                  <a:gd name="connsiteX196" fmla="*/ 5331643 w 5828776"/>
                  <a:gd name="connsiteY196" fmla="*/ 2888091 h 4966115"/>
                  <a:gd name="connsiteX197" fmla="*/ 5437240 w 5828776"/>
                  <a:gd name="connsiteY197" fmla="*/ 2782012 h 4966115"/>
                  <a:gd name="connsiteX198" fmla="*/ 5404974 w 5828776"/>
                  <a:gd name="connsiteY198" fmla="*/ 2607741 h 4966115"/>
                  <a:gd name="connsiteX199" fmla="*/ 5712964 w 5828776"/>
                  <a:gd name="connsiteY199" fmla="*/ 2543336 h 4966115"/>
                  <a:gd name="connsiteX200" fmla="*/ 5633766 w 5828776"/>
                  <a:gd name="connsiteY200" fmla="*/ 2486508 h 4966115"/>
                  <a:gd name="connsiteX201" fmla="*/ 5759895 w 5828776"/>
                  <a:gd name="connsiteY201" fmla="*/ 2451464 h 4966115"/>
                  <a:gd name="connsiteX202" fmla="*/ 5728608 w 5828776"/>
                  <a:gd name="connsiteY202" fmla="*/ 2301818 h 4966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</a:cxnLst>
                <a:rect l="l" t="t" r="r" b="b"/>
                <a:pathLst>
                  <a:path w="5828776" h="4966115">
                    <a:moveTo>
                      <a:pt x="5728608" y="2301818"/>
                    </a:moveTo>
                    <a:cubicBezTo>
                      <a:pt x="5671898" y="2277193"/>
                      <a:pt x="5614211" y="2261091"/>
                      <a:pt x="5553591" y="2257303"/>
                    </a:cubicBezTo>
                    <a:cubicBezTo>
                      <a:pt x="5539903" y="2256356"/>
                      <a:pt x="5526214" y="2255409"/>
                      <a:pt x="5512526" y="2255409"/>
                    </a:cubicBezTo>
                    <a:cubicBezTo>
                      <a:pt x="5526214" y="2251620"/>
                      <a:pt x="5538925" y="2248779"/>
                      <a:pt x="5552614" y="2244990"/>
                    </a:cubicBezTo>
                    <a:cubicBezTo>
                      <a:pt x="5634744" y="2223206"/>
                      <a:pt x="5811716" y="2175850"/>
                      <a:pt x="5794116" y="2068824"/>
                    </a:cubicBezTo>
                    <a:cubicBezTo>
                      <a:pt x="5793139" y="2065983"/>
                      <a:pt x="5789228" y="2062194"/>
                      <a:pt x="5786295" y="2061247"/>
                    </a:cubicBezTo>
                    <a:cubicBezTo>
                      <a:pt x="5744251" y="2047040"/>
                      <a:pt x="5707097" y="2049882"/>
                      <a:pt x="5670921" y="2058406"/>
                    </a:cubicBezTo>
                    <a:cubicBezTo>
                      <a:pt x="5750118" y="1994001"/>
                      <a:pt x="5863536" y="1886028"/>
                      <a:pt x="5818560" y="1829201"/>
                    </a:cubicBezTo>
                    <a:cubicBezTo>
                      <a:pt x="5791183" y="1795104"/>
                      <a:pt x="5714919" y="1796051"/>
                      <a:pt x="5639633" y="1804575"/>
                    </a:cubicBezTo>
                    <a:cubicBezTo>
                      <a:pt x="5639633" y="1790368"/>
                      <a:pt x="5629855" y="1773320"/>
                      <a:pt x="5606389" y="1750589"/>
                    </a:cubicBezTo>
                    <a:cubicBezTo>
                      <a:pt x="5532081" y="1681449"/>
                      <a:pt x="5421596" y="1621779"/>
                      <a:pt x="5312088" y="1593366"/>
                    </a:cubicBezTo>
                    <a:cubicBezTo>
                      <a:pt x="5384441" y="1581053"/>
                      <a:pt x="5450928" y="1548851"/>
                      <a:pt x="5480260" y="1492023"/>
                    </a:cubicBezTo>
                    <a:cubicBezTo>
                      <a:pt x="5521326" y="1414358"/>
                      <a:pt x="5330665" y="1386892"/>
                      <a:pt x="5241691" y="1376473"/>
                    </a:cubicBezTo>
                    <a:cubicBezTo>
                      <a:pt x="5313066" y="1311121"/>
                      <a:pt x="5480260" y="1188942"/>
                      <a:pt x="5291555" y="1151056"/>
                    </a:cubicBezTo>
                    <a:cubicBezTo>
                      <a:pt x="5259290" y="1144427"/>
                      <a:pt x="5222136" y="1146321"/>
                      <a:pt x="5183026" y="1152004"/>
                    </a:cubicBezTo>
                    <a:cubicBezTo>
                      <a:pt x="5187915" y="1085705"/>
                      <a:pt x="5153693" y="1021300"/>
                      <a:pt x="5053963" y="982467"/>
                    </a:cubicBezTo>
                    <a:cubicBezTo>
                      <a:pt x="4988455" y="956895"/>
                      <a:pt x="4910235" y="983415"/>
                      <a:pt x="4854504" y="1004252"/>
                    </a:cubicBezTo>
                    <a:cubicBezTo>
                      <a:pt x="4827127" y="1014670"/>
                      <a:pt x="4802683" y="1029824"/>
                      <a:pt x="4778239" y="1044978"/>
                    </a:cubicBezTo>
                    <a:cubicBezTo>
                      <a:pt x="4863303" y="913327"/>
                      <a:pt x="4918057" y="757051"/>
                      <a:pt x="4876992" y="591303"/>
                    </a:cubicBezTo>
                    <a:cubicBezTo>
                      <a:pt x="4857437" y="509850"/>
                      <a:pt x="4779217" y="585621"/>
                      <a:pt x="4721530" y="657602"/>
                    </a:cubicBezTo>
                    <a:cubicBezTo>
                      <a:pt x="4731308" y="612140"/>
                      <a:pt x="4730330" y="565731"/>
                      <a:pt x="4691220" y="543947"/>
                    </a:cubicBezTo>
                    <a:cubicBezTo>
                      <a:pt x="4590513" y="488066"/>
                      <a:pt x="4476116" y="533528"/>
                      <a:pt x="4382253" y="560048"/>
                    </a:cubicBezTo>
                    <a:cubicBezTo>
                      <a:pt x="4268834" y="592250"/>
                      <a:pt x="4361720" y="546788"/>
                      <a:pt x="4392030" y="519322"/>
                    </a:cubicBezTo>
                    <a:cubicBezTo>
                      <a:pt x="4402785" y="509850"/>
                      <a:pt x="4451673" y="470071"/>
                      <a:pt x="4432118" y="444498"/>
                    </a:cubicBezTo>
                    <a:cubicBezTo>
                      <a:pt x="4375409" y="372517"/>
                      <a:pt x="4266879" y="405666"/>
                      <a:pt x="4183771" y="411349"/>
                    </a:cubicBezTo>
                    <a:cubicBezTo>
                      <a:pt x="4243413" y="345050"/>
                      <a:pt x="4407674" y="238024"/>
                      <a:pt x="4221903" y="226659"/>
                    </a:cubicBezTo>
                    <a:cubicBezTo>
                      <a:pt x="4149549" y="223817"/>
                      <a:pt x="4077196" y="241813"/>
                      <a:pt x="4010710" y="266438"/>
                    </a:cubicBezTo>
                    <a:cubicBezTo>
                      <a:pt x="4036131" y="217187"/>
                      <a:pt x="4046886" y="166042"/>
                      <a:pt x="4034175" y="121527"/>
                    </a:cubicBezTo>
                    <a:cubicBezTo>
                      <a:pt x="4032220" y="114898"/>
                      <a:pt x="4024398" y="107321"/>
                      <a:pt x="4016576" y="105426"/>
                    </a:cubicBezTo>
                    <a:cubicBezTo>
                      <a:pt x="3907069" y="71330"/>
                      <a:pt x="3767251" y="152783"/>
                      <a:pt x="3679254" y="248443"/>
                    </a:cubicBezTo>
                    <a:cubicBezTo>
                      <a:pt x="3675343" y="227606"/>
                      <a:pt x="3668499" y="206769"/>
                      <a:pt x="3654811" y="182144"/>
                    </a:cubicBezTo>
                    <a:cubicBezTo>
                      <a:pt x="3647966" y="169831"/>
                      <a:pt x="3627434" y="174567"/>
                      <a:pt x="3619612" y="179302"/>
                    </a:cubicBezTo>
                    <a:cubicBezTo>
                      <a:pt x="3578546" y="201086"/>
                      <a:pt x="3559969" y="247496"/>
                      <a:pt x="3547258" y="294852"/>
                    </a:cubicBezTo>
                    <a:cubicBezTo>
                      <a:pt x="3540414" y="271174"/>
                      <a:pt x="3527704" y="252231"/>
                      <a:pt x="3503260" y="256967"/>
                    </a:cubicBezTo>
                    <a:cubicBezTo>
                      <a:pt x="3449484" y="266438"/>
                      <a:pt x="3426996" y="321372"/>
                      <a:pt x="3408419" y="371569"/>
                    </a:cubicBezTo>
                    <a:cubicBezTo>
                      <a:pt x="3380064" y="280645"/>
                      <a:pt x="3320422" y="205822"/>
                      <a:pt x="3243180" y="131946"/>
                    </a:cubicBezTo>
                    <a:cubicBezTo>
                      <a:pt x="3210914" y="100691"/>
                      <a:pt x="3119984" y="-6335"/>
                      <a:pt x="3061319" y="295"/>
                    </a:cubicBezTo>
                    <a:cubicBezTo>
                      <a:pt x="2965500" y="10713"/>
                      <a:pt x="3013410" y="214346"/>
                      <a:pt x="3061319" y="332737"/>
                    </a:cubicBezTo>
                    <a:cubicBezTo>
                      <a:pt x="3031009" y="307165"/>
                      <a:pt x="3001677" y="282539"/>
                      <a:pt x="2964523" y="266438"/>
                    </a:cubicBezTo>
                    <a:cubicBezTo>
                      <a:pt x="2962567" y="206769"/>
                      <a:pt x="2951812" y="146153"/>
                      <a:pt x="2944968" y="110162"/>
                    </a:cubicBezTo>
                    <a:cubicBezTo>
                      <a:pt x="2942035" y="92166"/>
                      <a:pt x="2910747" y="95955"/>
                      <a:pt x="2901947" y="101638"/>
                    </a:cubicBezTo>
                    <a:cubicBezTo>
                      <a:pt x="2854038" y="131946"/>
                      <a:pt x="2822750" y="182144"/>
                      <a:pt x="2799284" y="238024"/>
                    </a:cubicBezTo>
                    <a:cubicBezTo>
                      <a:pt x="2785595" y="164148"/>
                      <a:pt x="2754307" y="99743"/>
                      <a:pt x="2687821" y="89325"/>
                    </a:cubicBezTo>
                    <a:cubicBezTo>
                      <a:pt x="2636000" y="81748"/>
                      <a:pt x="2613512" y="153730"/>
                      <a:pt x="2603735" y="229500"/>
                    </a:cubicBezTo>
                    <a:cubicBezTo>
                      <a:pt x="2588091" y="184985"/>
                      <a:pt x="2566580" y="142364"/>
                      <a:pt x="2523560" y="104479"/>
                    </a:cubicBezTo>
                    <a:cubicBezTo>
                      <a:pt x="2484450" y="70382"/>
                      <a:pt x="2406230" y="4083"/>
                      <a:pt x="2348543" y="25867"/>
                    </a:cubicBezTo>
                    <a:cubicBezTo>
                      <a:pt x="2267391" y="57123"/>
                      <a:pt x="2285968" y="159413"/>
                      <a:pt x="2305523" y="229500"/>
                    </a:cubicBezTo>
                    <a:cubicBezTo>
                      <a:pt x="2313345" y="258861"/>
                      <a:pt x="2324100" y="289169"/>
                      <a:pt x="2335833" y="321372"/>
                    </a:cubicBezTo>
                    <a:cubicBezTo>
                      <a:pt x="2322144" y="317583"/>
                      <a:pt x="2308456" y="315689"/>
                      <a:pt x="2297701" y="317583"/>
                    </a:cubicBezTo>
                    <a:cubicBezTo>
                      <a:pt x="2273257" y="322319"/>
                      <a:pt x="2262502" y="340314"/>
                      <a:pt x="2260546" y="363992"/>
                    </a:cubicBezTo>
                    <a:cubicBezTo>
                      <a:pt x="2251747" y="351680"/>
                      <a:pt x="2242947" y="339367"/>
                      <a:pt x="2233169" y="328001"/>
                    </a:cubicBezTo>
                    <a:cubicBezTo>
                      <a:pt x="2193082" y="277804"/>
                      <a:pt x="2143217" y="202980"/>
                      <a:pt x="2081619" y="171725"/>
                    </a:cubicBezTo>
                    <a:cubicBezTo>
                      <a:pt x="2077708" y="169831"/>
                      <a:pt x="2068908" y="171725"/>
                      <a:pt x="2065975" y="175514"/>
                    </a:cubicBezTo>
                    <a:cubicBezTo>
                      <a:pt x="2035665" y="212452"/>
                      <a:pt x="2040554" y="273068"/>
                      <a:pt x="2043487" y="327054"/>
                    </a:cubicBezTo>
                    <a:cubicBezTo>
                      <a:pt x="1980911" y="301482"/>
                      <a:pt x="1897803" y="281592"/>
                      <a:pt x="1862604" y="319477"/>
                    </a:cubicBezTo>
                    <a:cubicBezTo>
                      <a:pt x="1842071" y="342208"/>
                      <a:pt x="1845005" y="377252"/>
                      <a:pt x="1859671" y="415137"/>
                    </a:cubicBezTo>
                    <a:cubicBezTo>
                      <a:pt x="1837183" y="412296"/>
                      <a:pt x="1816650" y="417032"/>
                      <a:pt x="1798073" y="435974"/>
                    </a:cubicBezTo>
                    <a:cubicBezTo>
                      <a:pt x="1791229" y="443551"/>
                      <a:pt x="1785362" y="453023"/>
                      <a:pt x="1780473" y="464388"/>
                    </a:cubicBezTo>
                    <a:cubicBezTo>
                      <a:pt x="1767763" y="415137"/>
                      <a:pt x="1748208" y="365887"/>
                      <a:pt x="1716920" y="316636"/>
                    </a:cubicBezTo>
                    <a:cubicBezTo>
                      <a:pt x="1687588" y="269280"/>
                      <a:pt x="1608390" y="199192"/>
                      <a:pt x="1547770" y="224765"/>
                    </a:cubicBezTo>
                    <a:cubicBezTo>
                      <a:pt x="1437285" y="270227"/>
                      <a:pt x="1422619" y="424609"/>
                      <a:pt x="1411864" y="550577"/>
                    </a:cubicBezTo>
                    <a:cubicBezTo>
                      <a:pt x="1372754" y="451128"/>
                      <a:pt x="1336577" y="351680"/>
                      <a:pt x="1213381" y="297693"/>
                    </a:cubicBezTo>
                    <a:cubicBezTo>
                      <a:pt x="1123429" y="258861"/>
                      <a:pt x="1139073" y="439763"/>
                      <a:pt x="1145917" y="526899"/>
                    </a:cubicBezTo>
                    <a:cubicBezTo>
                      <a:pt x="1098985" y="462494"/>
                      <a:pt x="1047165" y="370622"/>
                      <a:pt x="960145" y="404719"/>
                    </a:cubicBezTo>
                    <a:cubicBezTo>
                      <a:pt x="881926" y="435027"/>
                      <a:pt x="913214" y="557207"/>
                      <a:pt x="939613" y="650025"/>
                    </a:cubicBezTo>
                    <a:cubicBezTo>
                      <a:pt x="939613" y="650025"/>
                      <a:pt x="938635" y="650025"/>
                      <a:pt x="938635" y="650972"/>
                    </a:cubicBezTo>
                    <a:cubicBezTo>
                      <a:pt x="838905" y="517427"/>
                      <a:pt x="629668" y="301482"/>
                      <a:pt x="527982" y="413243"/>
                    </a:cubicBezTo>
                    <a:cubicBezTo>
                      <a:pt x="509405" y="433133"/>
                      <a:pt x="526027" y="472912"/>
                      <a:pt x="533849" y="495643"/>
                    </a:cubicBezTo>
                    <a:cubicBezTo>
                      <a:pt x="545582" y="530687"/>
                      <a:pt x="556337" y="565731"/>
                      <a:pt x="567092" y="601722"/>
                    </a:cubicBezTo>
                    <a:cubicBezTo>
                      <a:pt x="558292" y="596986"/>
                      <a:pt x="547537" y="595092"/>
                      <a:pt x="536782" y="596986"/>
                    </a:cubicBezTo>
                    <a:cubicBezTo>
                      <a:pt x="488872" y="604563"/>
                      <a:pt x="462473" y="649078"/>
                      <a:pt x="446829" y="692646"/>
                    </a:cubicBezTo>
                    <a:cubicBezTo>
                      <a:pt x="442918" y="694540"/>
                      <a:pt x="439985" y="697382"/>
                      <a:pt x="439985" y="702117"/>
                    </a:cubicBezTo>
                    <a:cubicBezTo>
                      <a:pt x="439985" y="705906"/>
                      <a:pt x="440963" y="708747"/>
                      <a:pt x="440963" y="711589"/>
                    </a:cubicBezTo>
                    <a:cubicBezTo>
                      <a:pt x="439007" y="719166"/>
                      <a:pt x="437052" y="725796"/>
                      <a:pt x="436074" y="732426"/>
                    </a:cubicBezTo>
                    <a:cubicBezTo>
                      <a:pt x="426297" y="775046"/>
                      <a:pt x="425319" y="817667"/>
                      <a:pt x="428252" y="860288"/>
                    </a:cubicBezTo>
                    <a:cubicBezTo>
                      <a:pt x="427275" y="859341"/>
                      <a:pt x="426297" y="859341"/>
                      <a:pt x="426297" y="858394"/>
                    </a:cubicBezTo>
                    <a:cubicBezTo>
                      <a:pt x="420430" y="800619"/>
                      <a:pt x="420430" y="743791"/>
                      <a:pt x="416519" y="693593"/>
                    </a:cubicBezTo>
                    <a:cubicBezTo>
                      <a:pt x="413586" y="659497"/>
                      <a:pt x="412608" y="542053"/>
                      <a:pt x="357855" y="531634"/>
                    </a:cubicBezTo>
                    <a:cubicBezTo>
                      <a:pt x="301145" y="520269"/>
                      <a:pt x="289413" y="596039"/>
                      <a:pt x="282568" y="631083"/>
                    </a:cubicBezTo>
                    <a:cubicBezTo>
                      <a:pt x="275724" y="667074"/>
                      <a:pt x="276702" y="710642"/>
                      <a:pt x="284524" y="757051"/>
                    </a:cubicBezTo>
                    <a:cubicBezTo>
                      <a:pt x="188705" y="699276"/>
                      <a:pt x="71375" y="650025"/>
                      <a:pt x="79197" y="757051"/>
                    </a:cubicBezTo>
                    <a:cubicBezTo>
                      <a:pt x="83108" y="816720"/>
                      <a:pt x="132973" y="887755"/>
                      <a:pt x="171105" y="937952"/>
                    </a:cubicBezTo>
                    <a:cubicBezTo>
                      <a:pt x="209237" y="989097"/>
                      <a:pt x="253236" y="1051608"/>
                      <a:pt x="302123" y="1108436"/>
                    </a:cubicBezTo>
                    <a:cubicBezTo>
                      <a:pt x="289413" y="1104647"/>
                      <a:pt x="276702" y="1100859"/>
                      <a:pt x="264969" y="1097070"/>
                    </a:cubicBezTo>
                    <a:cubicBezTo>
                      <a:pt x="209237" y="1079075"/>
                      <a:pt x="78220" y="1042137"/>
                      <a:pt x="1955" y="1049714"/>
                    </a:cubicBezTo>
                    <a:lnTo>
                      <a:pt x="1955" y="1155792"/>
                    </a:lnTo>
                    <a:cubicBezTo>
                      <a:pt x="51820" y="1186100"/>
                      <a:pt x="123196" y="1218303"/>
                      <a:pt x="189683" y="1243875"/>
                    </a:cubicBezTo>
                    <a:cubicBezTo>
                      <a:pt x="123196" y="1242928"/>
                      <a:pt x="58665" y="1248611"/>
                      <a:pt x="1955" y="1262818"/>
                    </a:cubicBezTo>
                    <a:lnTo>
                      <a:pt x="1955" y="1406781"/>
                    </a:lnTo>
                    <a:cubicBezTo>
                      <a:pt x="30310" y="1415305"/>
                      <a:pt x="61598" y="1422882"/>
                      <a:pt x="91908" y="1429512"/>
                    </a:cubicBezTo>
                    <a:cubicBezTo>
                      <a:pt x="80175" y="1430460"/>
                      <a:pt x="68442" y="1430460"/>
                      <a:pt x="56709" y="1432354"/>
                    </a:cubicBezTo>
                    <a:cubicBezTo>
                      <a:pt x="36177" y="1436142"/>
                      <a:pt x="17599" y="1439931"/>
                      <a:pt x="0" y="1443719"/>
                    </a:cubicBezTo>
                    <a:lnTo>
                      <a:pt x="0" y="1702285"/>
                    </a:lnTo>
                    <a:cubicBezTo>
                      <a:pt x="15644" y="1704180"/>
                      <a:pt x="31288" y="1707021"/>
                      <a:pt x="47910" y="1708915"/>
                    </a:cubicBezTo>
                    <a:cubicBezTo>
                      <a:pt x="31288" y="1710810"/>
                      <a:pt x="15644" y="1713651"/>
                      <a:pt x="0" y="1716492"/>
                    </a:cubicBezTo>
                    <a:lnTo>
                      <a:pt x="0" y="2607741"/>
                    </a:lnTo>
                    <a:cubicBezTo>
                      <a:pt x="18577" y="2591639"/>
                      <a:pt x="37154" y="2575538"/>
                      <a:pt x="54754" y="2559437"/>
                    </a:cubicBezTo>
                    <a:cubicBezTo>
                      <a:pt x="35199" y="2599217"/>
                      <a:pt x="15644" y="2646573"/>
                      <a:pt x="0" y="2692035"/>
                    </a:cubicBezTo>
                    <a:lnTo>
                      <a:pt x="0" y="2898509"/>
                    </a:lnTo>
                    <a:cubicBezTo>
                      <a:pt x="14666" y="2907980"/>
                      <a:pt x="35199" y="2910822"/>
                      <a:pt x="64531" y="2904192"/>
                    </a:cubicBezTo>
                    <a:cubicBezTo>
                      <a:pt x="119285" y="2891879"/>
                      <a:pt x="173061" y="2846417"/>
                      <a:pt x="218037" y="2790537"/>
                    </a:cubicBezTo>
                    <a:cubicBezTo>
                      <a:pt x="205326" y="2874831"/>
                      <a:pt x="218037" y="2949654"/>
                      <a:pt x="300168" y="2951548"/>
                    </a:cubicBezTo>
                    <a:cubicBezTo>
                      <a:pt x="384254" y="2952496"/>
                      <a:pt x="458562" y="2881461"/>
                      <a:pt x="510383" y="2834104"/>
                    </a:cubicBezTo>
                    <a:cubicBezTo>
                      <a:pt x="515272" y="2829369"/>
                      <a:pt x="520160" y="2823686"/>
                      <a:pt x="525049" y="2818950"/>
                    </a:cubicBezTo>
                    <a:cubicBezTo>
                      <a:pt x="567092" y="2853047"/>
                      <a:pt x="629668" y="2876725"/>
                      <a:pt x="689310" y="2895668"/>
                    </a:cubicBezTo>
                    <a:cubicBezTo>
                      <a:pt x="633579" y="2897562"/>
                      <a:pt x="577847" y="2900404"/>
                      <a:pt x="524071" y="2906086"/>
                    </a:cubicBezTo>
                    <a:cubicBezTo>
                      <a:pt x="514294" y="2907033"/>
                      <a:pt x="504516" y="2914610"/>
                      <a:pt x="507450" y="2925029"/>
                    </a:cubicBezTo>
                    <a:cubicBezTo>
                      <a:pt x="513316" y="2947760"/>
                      <a:pt x="531893" y="2959125"/>
                      <a:pt x="557315" y="2966702"/>
                    </a:cubicBezTo>
                    <a:cubicBezTo>
                      <a:pt x="592513" y="2976174"/>
                      <a:pt x="626734" y="2981856"/>
                      <a:pt x="661933" y="2987539"/>
                    </a:cubicBezTo>
                    <a:cubicBezTo>
                      <a:pt x="710821" y="2994169"/>
                      <a:pt x="618913" y="3020689"/>
                      <a:pt x="599358" y="3036790"/>
                    </a:cubicBezTo>
                    <a:cubicBezTo>
                      <a:pt x="522116" y="3096459"/>
                      <a:pt x="452696" y="3178859"/>
                      <a:pt x="408697" y="3263154"/>
                    </a:cubicBezTo>
                    <a:cubicBezTo>
                      <a:pt x="385232" y="3308616"/>
                      <a:pt x="412608" y="3367338"/>
                      <a:pt x="481051" y="3350290"/>
                    </a:cubicBezTo>
                    <a:cubicBezTo>
                      <a:pt x="624779" y="3312404"/>
                      <a:pt x="750908" y="3246105"/>
                      <a:pt x="873126" y="3174124"/>
                    </a:cubicBezTo>
                    <a:cubicBezTo>
                      <a:pt x="808595" y="3259365"/>
                      <a:pt x="744064" y="3377756"/>
                      <a:pt x="892681" y="3408064"/>
                    </a:cubicBezTo>
                    <a:cubicBezTo>
                      <a:pt x="971878" y="3424166"/>
                      <a:pt x="1042276" y="3351237"/>
                      <a:pt x="1089208" y="3312404"/>
                    </a:cubicBezTo>
                    <a:cubicBezTo>
                      <a:pt x="1138095" y="3272625"/>
                      <a:pt x="1165472" y="3226216"/>
                      <a:pt x="1188938" y="3175071"/>
                    </a:cubicBezTo>
                    <a:cubicBezTo>
                      <a:pt x="1201649" y="3243264"/>
                      <a:pt x="1213381" y="3301986"/>
                      <a:pt x="1274979" y="3374915"/>
                    </a:cubicBezTo>
                    <a:cubicBezTo>
                      <a:pt x="1306267" y="3411853"/>
                      <a:pt x="1369821" y="3401434"/>
                      <a:pt x="1393287" y="3373968"/>
                    </a:cubicBezTo>
                    <a:cubicBezTo>
                      <a:pt x="1458795" y="3298197"/>
                      <a:pt x="1480306" y="3197802"/>
                      <a:pt x="1496928" y="3101195"/>
                    </a:cubicBezTo>
                    <a:cubicBezTo>
                      <a:pt x="1498883" y="3091724"/>
                      <a:pt x="1499861" y="3081305"/>
                      <a:pt x="1501816" y="3070887"/>
                    </a:cubicBezTo>
                    <a:cubicBezTo>
                      <a:pt x="1542881" y="3025425"/>
                      <a:pt x="1559503" y="2953443"/>
                      <a:pt x="1579058" y="2888091"/>
                    </a:cubicBezTo>
                    <a:cubicBezTo>
                      <a:pt x="1577102" y="2996063"/>
                      <a:pt x="1582969" y="3146657"/>
                      <a:pt x="1687588" y="3167494"/>
                    </a:cubicBezTo>
                    <a:cubicBezTo>
                      <a:pt x="1727675" y="3175071"/>
                      <a:pt x="1755052" y="3154234"/>
                      <a:pt x="1776563" y="3131503"/>
                    </a:cubicBezTo>
                    <a:cubicBezTo>
                      <a:pt x="1794162" y="3112560"/>
                      <a:pt x="1810784" y="3092671"/>
                      <a:pt x="1824472" y="3070887"/>
                    </a:cubicBezTo>
                    <a:cubicBezTo>
                      <a:pt x="1812739" y="3140027"/>
                      <a:pt x="1824472" y="3192119"/>
                      <a:pt x="1901714" y="3161811"/>
                    </a:cubicBezTo>
                    <a:cubicBezTo>
                      <a:pt x="1978956" y="3131503"/>
                      <a:pt x="2039576" y="3078464"/>
                      <a:pt x="2106063" y="3033949"/>
                    </a:cubicBezTo>
                    <a:cubicBezTo>
                      <a:pt x="2053264" y="3068992"/>
                      <a:pt x="2025887" y="3132450"/>
                      <a:pt x="1981889" y="3175071"/>
                    </a:cubicBezTo>
                    <a:cubicBezTo>
                      <a:pt x="1953534" y="3202538"/>
                      <a:pt x="1923224" y="3243264"/>
                      <a:pt x="1908558" y="3279255"/>
                    </a:cubicBezTo>
                    <a:cubicBezTo>
                      <a:pt x="1906603" y="3283043"/>
                      <a:pt x="1909536" y="3288726"/>
                      <a:pt x="1914425" y="3289673"/>
                    </a:cubicBezTo>
                    <a:cubicBezTo>
                      <a:pt x="2041531" y="3336083"/>
                      <a:pt x="2198948" y="3307669"/>
                      <a:pt x="2318233" y="3277361"/>
                    </a:cubicBezTo>
                    <a:cubicBezTo>
                      <a:pt x="2300634" y="3282096"/>
                      <a:pt x="2282057" y="3287779"/>
                      <a:pt x="2264457" y="3293462"/>
                    </a:cubicBezTo>
                    <a:cubicBezTo>
                      <a:pt x="2228281" y="3305775"/>
                      <a:pt x="2200904" y="3313351"/>
                      <a:pt x="2180371" y="3343660"/>
                    </a:cubicBezTo>
                    <a:cubicBezTo>
                      <a:pt x="2138328" y="3407117"/>
                      <a:pt x="2378853" y="3409012"/>
                      <a:pt x="2385698" y="3409012"/>
                    </a:cubicBezTo>
                    <a:cubicBezTo>
                      <a:pt x="2469784" y="3409012"/>
                      <a:pt x="2551914" y="3382492"/>
                      <a:pt x="2624267" y="3342713"/>
                    </a:cubicBezTo>
                    <a:cubicBezTo>
                      <a:pt x="2602757" y="3371126"/>
                      <a:pt x="2583202" y="3399540"/>
                      <a:pt x="2567558" y="3433637"/>
                    </a:cubicBezTo>
                    <a:cubicBezTo>
                      <a:pt x="2555825" y="3459209"/>
                      <a:pt x="2528448" y="3561499"/>
                      <a:pt x="2564625" y="3585178"/>
                    </a:cubicBezTo>
                    <a:cubicBezTo>
                      <a:pt x="2589069" y="3600332"/>
                      <a:pt x="2616445" y="3616433"/>
                      <a:pt x="2641867" y="3595596"/>
                    </a:cubicBezTo>
                    <a:cubicBezTo>
                      <a:pt x="2684887" y="3560552"/>
                      <a:pt x="2736708" y="3534980"/>
                      <a:pt x="2786573" y="3507513"/>
                    </a:cubicBezTo>
                    <a:cubicBezTo>
                      <a:pt x="2741597" y="3574759"/>
                      <a:pt x="2696621" y="3662842"/>
                      <a:pt x="2742574" y="3700727"/>
                    </a:cubicBezTo>
                    <a:cubicBezTo>
                      <a:pt x="2697598" y="3718723"/>
                      <a:pt x="2649689" y="3740507"/>
                      <a:pt x="2626223" y="3768920"/>
                    </a:cubicBezTo>
                    <a:cubicBezTo>
                      <a:pt x="2619379" y="3777445"/>
                      <a:pt x="2622312" y="3789757"/>
                      <a:pt x="2635023" y="3793546"/>
                    </a:cubicBezTo>
                    <a:cubicBezTo>
                      <a:pt x="2709331" y="3820066"/>
                      <a:pt x="2786573" y="3821960"/>
                      <a:pt x="2863815" y="3827642"/>
                    </a:cubicBezTo>
                    <a:cubicBezTo>
                      <a:pt x="2740619" y="3848479"/>
                      <a:pt x="2587113" y="3887312"/>
                      <a:pt x="2610579" y="3968765"/>
                    </a:cubicBezTo>
                    <a:cubicBezTo>
                      <a:pt x="2625245" y="4018015"/>
                      <a:pt x="2679999" y="4039799"/>
                      <a:pt x="2731819" y="4039799"/>
                    </a:cubicBezTo>
                    <a:cubicBezTo>
                      <a:pt x="2726931" y="4050218"/>
                      <a:pt x="2722042" y="4060636"/>
                      <a:pt x="2718131" y="4072002"/>
                    </a:cubicBezTo>
                    <a:cubicBezTo>
                      <a:pt x="2699554" y="4119358"/>
                      <a:pt x="2651644" y="4294577"/>
                      <a:pt x="2701509" y="4341933"/>
                    </a:cubicBezTo>
                    <a:cubicBezTo>
                      <a:pt x="2746486" y="4384554"/>
                      <a:pt x="2799284" y="4340039"/>
                      <a:pt x="2843282" y="4281317"/>
                    </a:cubicBezTo>
                    <a:cubicBezTo>
                      <a:pt x="2828616" y="4332462"/>
                      <a:pt x="2815905" y="4385502"/>
                      <a:pt x="2805150" y="4442329"/>
                    </a:cubicBezTo>
                    <a:cubicBezTo>
                      <a:pt x="2799284" y="4473584"/>
                      <a:pt x="2772885" y="4576821"/>
                      <a:pt x="2824705" y="4598606"/>
                    </a:cubicBezTo>
                    <a:cubicBezTo>
                      <a:pt x="2888259" y="4625125"/>
                      <a:pt x="2950834" y="4533254"/>
                      <a:pt x="2981144" y="4503893"/>
                    </a:cubicBezTo>
                    <a:cubicBezTo>
                      <a:pt x="3003632" y="4483056"/>
                      <a:pt x="3023187" y="4459378"/>
                      <a:pt x="3040787" y="4434752"/>
                    </a:cubicBezTo>
                    <a:cubicBezTo>
                      <a:pt x="3032965" y="4484950"/>
                      <a:pt x="3030032" y="4536095"/>
                      <a:pt x="3040787" y="4590081"/>
                    </a:cubicBezTo>
                    <a:cubicBezTo>
                      <a:pt x="3051542" y="4645015"/>
                      <a:pt x="3059364" y="4818339"/>
                      <a:pt x="3150294" y="4836335"/>
                    </a:cubicBezTo>
                    <a:cubicBezTo>
                      <a:pt x="3234380" y="4853383"/>
                      <a:pt x="3312600" y="4743516"/>
                      <a:pt x="3353665" y="4699001"/>
                    </a:cubicBezTo>
                    <a:cubicBezTo>
                      <a:pt x="3361487" y="4691424"/>
                      <a:pt x="3367353" y="4682900"/>
                      <a:pt x="3374198" y="4674376"/>
                    </a:cubicBezTo>
                    <a:cubicBezTo>
                      <a:pt x="3376153" y="4693319"/>
                      <a:pt x="3378109" y="4712261"/>
                      <a:pt x="3380064" y="4731203"/>
                    </a:cubicBezTo>
                    <a:cubicBezTo>
                      <a:pt x="3382020" y="4747305"/>
                      <a:pt x="3395708" y="4752040"/>
                      <a:pt x="3411352" y="4753935"/>
                    </a:cubicBezTo>
                    <a:cubicBezTo>
                      <a:pt x="3459262" y="4758670"/>
                      <a:pt x="3470017" y="4734992"/>
                      <a:pt x="3489571" y="4699948"/>
                    </a:cubicBezTo>
                    <a:cubicBezTo>
                      <a:pt x="3513038" y="4657328"/>
                      <a:pt x="3531615" y="4611865"/>
                      <a:pt x="3546281" y="4564509"/>
                    </a:cubicBezTo>
                    <a:cubicBezTo>
                      <a:pt x="3558992" y="4633649"/>
                      <a:pt x="3575613" y="4701843"/>
                      <a:pt x="3614723" y="4770036"/>
                    </a:cubicBezTo>
                    <a:cubicBezTo>
                      <a:pt x="3641122" y="4815498"/>
                      <a:pt x="3703698" y="4886533"/>
                      <a:pt x="3764318" y="4886533"/>
                    </a:cubicBezTo>
                    <a:cubicBezTo>
                      <a:pt x="3838626" y="4887480"/>
                      <a:pt x="3829827" y="4765300"/>
                      <a:pt x="3805383" y="4650698"/>
                    </a:cubicBezTo>
                    <a:cubicBezTo>
                      <a:pt x="3889469" y="4803185"/>
                      <a:pt x="4006799" y="4962303"/>
                      <a:pt x="4183771" y="4966091"/>
                    </a:cubicBezTo>
                    <a:cubicBezTo>
                      <a:pt x="4303055" y="4968933"/>
                      <a:pt x="4203326" y="4722679"/>
                      <a:pt x="4133905" y="4566403"/>
                    </a:cubicBezTo>
                    <a:cubicBezTo>
                      <a:pt x="4191592" y="4631755"/>
                      <a:pt x="4247324" y="4699948"/>
                      <a:pt x="4313811" y="4759617"/>
                    </a:cubicBezTo>
                    <a:cubicBezTo>
                      <a:pt x="4358787" y="4800344"/>
                      <a:pt x="4418429" y="4860013"/>
                      <a:pt x="4482960" y="4847700"/>
                    </a:cubicBezTo>
                    <a:cubicBezTo>
                      <a:pt x="4560202" y="4833494"/>
                      <a:pt x="4513271" y="4720785"/>
                      <a:pt x="4472206" y="4636491"/>
                    </a:cubicBezTo>
                    <a:cubicBezTo>
                      <a:pt x="4517182" y="4684794"/>
                      <a:pt x="4573891" y="4732151"/>
                      <a:pt x="4613001" y="4706578"/>
                    </a:cubicBezTo>
                    <a:cubicBezTo>
                      <a:pt x="4654066" y="4679111"/>
                      <a:pt x="4647222" y="4623231"/>
                      <a:pt x="4618867" y="4560720"/>
                    </a:cubicBezTo>
                    <a:cubicBezTo>
                      <a:pt x="4780195" y="4657328"/>
                      <a:pt x="4968900" y="4715102"/>
                      <a:pt x="5098940" y="4637438"/>
                    </a:cubicBezTo>
                    <a:cubicBezTo>
                      <a:pt x="5210403" y="4571139"/>
                      <a:pt x="5199648" y="4482108"/>
                      <a:pt x="5136094" y="4399708"/>
                    </a:cubicBezTo>
                    <a:cubicBezTo>
                      <a:pt x="5178137" y="4415810"/>
                      <a:pt x="5228002" y="4428122"/>
                      <a:pt x="5254401" y="4399708"/>
                    </a:cubicBezTo>
                    <a:cubicBezTo>
                      <a:pt x="5278845" y="4372242"/>
                      <a:pt x="5273956" y="4340039"/>
                      <a:pt x="5252446" y="4306890"/>
                    </a:cubicBezTo>
                    <a:cubicBezTo>
                      <a:pt x="5311110" y="4302154"/>
                      <a:pt x="5333599" y="4273740"/>
                      <a:pt x="5283734" y="4227331"/>
                    </a:cubicBezTo>
                    <a:cubicBezTo>
                      <a:pt x="5315022" y="4236802"/>
                      <a:pt x="5347287" y="4244379"/>
                      <a:pt x="5375642" y="4252903"/>
                    </a:cubicBezTo>
                    <a:cubicBezTo>
                      <a:pt x="5426484" y="4268058"/>
                      <a:pt x="5473416" y="4267111"/>
                      <a:pt x="5519370" y="4251957"/>
                    </a:cubicBezTo>
                    <a:cubicBezTo>
                      <a:pt x="5603456" y="4225437"/>
                      <a:pt x="5542836" y="4161032"/>
                      <a:pt x="5474394" y="4108940"/>
                    </a:cubicBezTo>
                    <a:cubicBezTo>
                      <a:pt x="5533059" y="4125041"/>
                      <a:pt x="5585857" y="4122199"/>
                      <a:pt x="5575102" y="4054953"/>
                    </a:cubicBezTo>
                    <a:cubicBezTo>
                      <a:pt x="5566302" y="4000020"/>
                      <a:pt x="5472439" y="3936562"/>
                      <a:pt x="5426484" y="3911937"/>
                    </a:cubicBezTo>
                    <a:cubicBezTo>
                      <a:pt x="5417685" y="3906254"/>
                      <a:pt x="5407907" y="3901519"/>
                      <a:pt x="5399108" y="3896783"/>
                    </a:cubicBezTo>
                    <a:cubicBezTo>
                      <a:pt x="5428440" y="3897730"/>
                      <a:pt x="5457772" y="3898677"/>
                      <a:pt x="5488082" y="3901519"/>
                    </a:cubicBezTo>
                    <a:cubicBezTo>
                      <a:pt x="5557502" y="3907201"/>
                      <a:pt x="5694387" y="3845638"/>
                      <a:pt x="5592701" y="3776498"/>
                    </a:cubicBezTo>
                    <a:cubicBezTo>
                      <a:pt x="5584879" y="3770815"/>
                      <a:pt x="5575102" y="3767026"/>
                      <a:pt x="5565324" y="3763238"/>
                    </a:cubicBezTo>
                    <a:cubicBezTo>
                      <a:pt x="5627900" y="3718723"/>
                      <a:pt x="5680698" y="3652424"/>
                      <a:pt x="5674832" y="3592754"/>
                    </a:cubicBezTo>
                    <a:cubicBezTo>
                      <a:pt x="5668965" y="3532138"/>
                      <a:pt x="5623011" y="3527403"/>
                      <a:pt x="5571191" y="3541610"/>
                    </a:cubicBezTo>
                    <a:cubicBezTo>
                      <a:pt x="5581946" y="3524561"/>
                      <a:pt x="5584879" y="3506566"/>
                      <a:pt x="5573146" y="3489517"/>
                    </a:cubicBezTo>
                    <a:cubicBezTo>
                      <a:pt x="5549680" y="3456368"/>
                      <a:pt x="5517415" y="3443108"/>
                      <a:pt x="5478305" y="3428901"/>
                    </a:cubicBezTo>
                    <a:cubicBezTo>
                      <a:pt x="5471461" y="3426060"/>
                      <a:pt x="5458750" y="3426060"/>
                      <a:pt x="5450928" y="3425113"/>
                    </a:cubicBezTo>
                    <a:cubicBezTo>
                      <a:pt x="5454839" y="3425113"/>
                      <a:pt x="5460705" y="3425113"/>
                      <a:pt x="5470483" y="3425113"/>
                    </a:cubicBezTo>
                    <a:cubicBezTo>
                      <a:pt x="5490038" y="3425113"/>
                      <a:pt x="5509593" y="3425113"/>
                      <a:pt x="5528170" y="3423219"/>
                    </a:cubicBezTo>
                    <a:cubicBezTo>
                      <a:pt x="5692431" y="3405223"/>
                      <a:pt x="5558480" y="3318087"/>
                      <a:pt x="5438217" y="3263154"/>
                    </a:cubicBezTo>
                    <a:cubicBezTo>
                      <a:pt x="5527192" y="3276413"/>
                      <a:pt x="5615189" y="3273572"/>
                      <a:pt x="5670921" y="3208220"/>
                    </a:cubicBezTo>
                    <a:cubicBezTo>
                      <a:pt x="5739363" y="3129609"/>
                      <a:pt x="5552614" y="3085093"/>
                      <a:pt x="5502748" y="3079411"/>
                    </a:cubicBezTo>
                    <a:cubicBezTo>
                      <a:pt x="5478305" y="3076569"/>
                      <a:pt x="5402041" y="3102142"/>
                      <a:pt x="5445061" y="3086988"/>
                    </a:cubicBezTo>
                    <a:cubicBezTo>
                      <a:pt x="5468527" y="3078464"/>
                      <a:pt x="5492971" y="3068045"/>
                      <a:pt x="5513504" y="3055733"/>
                    </a:cubicBezTo>
                    <a:cubicBezTo>
                      <a:pt x="5549680" y="3034896"/>
                      <a:pt x="5592701" y="3010270"/>
                      <a:pt x="5589768" y="2964808"/>
                    </a:cubicBezTo>
                    <a:cubicBezTo>
                      <a:pt x="5583901" y="2888091"/>
                      <a:pt x="5437240" y="2881461"/>
                      <a:pt x="5331643" y="2888091"/>
                    </a:cubicBezTo>
                    <a:cubicBezTo>
                      <a:pt x="5378575" y="2858730"/>
                      <a:pt x="5428440" y="2820845"/>
                      <a:pt x="5437240" y="2782012"/>
                    </a:cubicBezTo>
                    <a:cubicBezTo>
                      <a:pt x="5593679" y="2746021"/>
                      <a:pt x="5512526" y="2656991"/>
                      <a:pt x="5404974" y="2607741"/>
                    </a:cubicBezTo>
                    <a:cubicBezTo>
                      <a:pt x="5553591" y="2614371"/>
                      <a:pt x="5766740" y="2611529"/>
                      <a:pt x="5712964" y="2543336"/>
                    </a:cubicBezTo>
                    <a:cubicBezTo>
                      <a:pt x="5695364" y="2520605"/>
                      <a:pt x="5667010" y="2501662"/>
                      <a:pt x="5633766" y="2486508"/>
                    </a:cubicBezTo>
                    <a:cubicBezTo>
                      <a:pt x="5678743" y="2479878"/>
                      <a:pt x="5721763" y="2469460"/>
                      <a:pt x="5759895" y="2451464"/>
                    </a:cubicBezTo>
                    <a:cubicBezTo>
                      <a:pt x="5832249" y="2418315"/>
                      <a:pt x="5801938" y="2334020"/>
                      <a:pt x="5728608" y="2301818"/>
                    </a:cubicBezTo>
                    <a:close/>
                  </a:path>
                </a:pathLst>
              </a:custGeom>
              <a:solidFill>
                <a:srgbClr val="7FAB41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49297840-6B5F-0645-AEF9-1DFDBCB05D0D}"/>
                  </a:ext>
                </a:extLst>
              </p:cNvPr>
              <p:cNvSpPr/>
              <p:nvPr/>
            </p:nvSpPr>
            <p:spPr>
              <a:xfrm>
                <a:off x="-202407" y="-3542716"/>
                <a:ext cx="5828776" cy="4965168"/>
              </a:xfrm>
              <a:custGeom>
                <a:avLst/>
                <a:gdLst>
                  <a:gd name="connsiteX0" fmla="*/ 5728608 w 5828776"/>
                  <a:gd name="connsiteY0" fmla="*/ 2301818 h 4965168"/>
                  <a:gd name="connsiteX1" fmla="*/ 5553591 w 5828776"/>
                  <a:gd name="connsiteY1" fmla="*/ 2257303 h 4965168"/>
                  <a:gd name="connsiteX2" fmla="*/ 5512526 w 5828776"/>
                  <a:gd name="connsiteY2" fmla="*/ 2255409 h 4965168"/>
                  <a:gd name="connsiteX3" fmla="*/ 5552614 w 5828776"/>
                  <a:gd name="connsiteY3" fmla="*/ 2244990 h 4965168"/>
                  <a:gd name="connsiteX4" fmla="*/ 5794116 w 5828776"/>
                  <a:gd name="connsiteY4" fmla="*/ 2068824 h 4965168"/>
                  <a:gd name="connsiteX5" fmla="*/ 5786295 w 5828776"/>
                  <a:gd name="connsiteY5" fmla="*/ 2061247 h 4965168"/>
                  <a:gd name="connsiteX6" fmla="*/ 5670921 w 5828776"/>
                  <a:gd name="connsiteY6" fmla="*/ 2058406 h 4965168"/>
                  <a:gd name="connsiteX7" fmla="*/ 5818560 w 5828776"/>
                  <a:gd name="connsiteY7" fmla="*/ 1829201 h 4965168"/>
                  <a:gd name="connsiteX8" fmla="*/ 5639633 w 5828776"/>
                  <a:gd name="connsiteY8" fmla="*/ 1804575 h 4965168"/>
                  <a:gd name="connsiteX9" fmla="*/ 5606389 w 5828776"/>
                  <a:gd name="connsiteY9" fmla="*/ 1750589 h 4965168"/>
                  <a:gd name="connsiteX10" fmla="*/ 5312088 w 5828776"/>
                  <a:gd name="connsiteY10" fmla="*/ 1593366 h 4965168"/>
                  <a:gd name="connsiteX11" fmla="*/ 5480260 w 5828776"/>
                  <a:gd name="connsiteY11" fmla="*/ 1492023 h 4965168"/>
                  <a:gd name="connsiteX12" fmla="*/ 5241691 w 5828776"/>
                  <a:gd name="connsiteY12" fmla="*/ 1376473 h 4965168"/>
                  <a:gd name="connsiteX13" fmla="*/ 5291555 w 5828776"/>
                  <a:gd name="connsiteY13" fmla="*/ 1151056 h 4965168"/>
                  <a:gd name="connsiteX14" fmla="*/ 5183026 w 5828776"/>
                  <a:gd name="connsiteY14" fmla="*/ 1152004 h 4965168"/>
                  <a:gd name="connsiteX15" fmla="*/ 5053963 w 5828776"/>
                  <a:gd name="connsiteY15" fmla="*/ 982467 h 4965168"/>
                  <a:gd name="connsiteX16" fmla="*/ 4854504 w 5828776"/>
                  <a:gd name="connsiteY16" fmla="*/ 1004252 h 4965168"/>
                  <a:gd name="connsiteX17" fmla="*/ 4778239 w 5828776"/>
                  <a:gd name="connsiteY17" fmla="*/ 1044978 h 4965168"/>
                  <a:gd name="connsiteX18" fmla="*/ 4876992 w 5828776"/>
                  <a:gd name="connsiteY18" fmla="*/ 591303 h 4965168"/>
                  <a:gd name="connsiteX19" fmla="*/ 4721530 w 5828776"/>
                  <a:gd name="connsiteY19" fmla="*/ 657602 h 4965168"/>
                  <a:gd name="connsiteX20" fmla="*/ 4691220 w 5828776"/>
                  <a:gd name="connsiteY20" fmla="*/ 543947 h 4965168"/>
                  <a:gd name="connsiteX21" fmla="*/ 4382253 w 5828776"/>
                  <a:gd name="connsiteY21" fmla="*/ 560048 h 4965168"/>
                  <a:gd name="connsiteX22" fmla="*/ 4392030 w 5828776"/>
                  <a:gd name="connsiteY22" fmla="*/ 519322 h 4965168"/>
                  <a:gd name="connsiteX23" fmla="*/ 4432118 w 5828776"/>
                  <a:gd name="connsiteY23" fmla="*/ 444498 h 4965168"/>
                  <a:gd name="connsiteX24" fmla="*/ 4183771 w 5828776"/>
                  <a:gd name="connsiteY24" fmla="*/ 411349 h 4965168"/>
                  <a:gd name="connsiteX25" fmla="*/ 4221903 w 5828776"/>
                  <a:gd name="connsiteY25" fmla="*/ 226659 h 4965168"/>
                  <a:gd name="connsiteX26" fmla="*/ 4010710 w 5828776"/>
                  <a:gd name="connsiteY26" fmla="*/ 266438 h 4965168"/>
                  <a:gd name="connsiteX27" fmla="*/ 4034175 w 5828776"/>
                  <a:gd name="connsiteY27" fmla="*/ 121527 h 4965168"/>
                  <a:gd name="connsiteX28" fmla="*/ 4016576 w 5828776"/>
                  <a:gd name="connsiteY28" fmla="*/ 105426 h 4965168"/>
                  <a:gd name="connsiteX29" fmla="*/ 3679254 w 5828776"/>
                  <a:gd name="connsiteY29" fmla="*/ 248443 h 4965168"/>
                  <a:gd name="connsiteX30" fmla="*/ 3654811 w 5828776"/>
                  <a:gd name="connsiteY30" fmla="*/ 182144 h 4965168"/>
                  <a:gd name="connsiteX31" fmla="*/ 3619612 w 5828776"/>
                  <a:gd name="connsiteY31" fmla="*/ 179302 h 4965168"/>
                  <a:gd name="connsiteX32" fmla="*/ 3547258 w 5828776"/>
                  <a:gd name="connsiteY32" fmla="*/ 294852 h 4965168"/>
                  <a:gd name="connsiteX33" fmla="*/ 3503260 w 5828776"/>
                  <a:gd name="connsiteY33" fmla="*/ 256967 h 4965168"/>
                  <a:gd name="connsiteX34" fmla="*/ 3408419 w 5828776"/>
                  <a:gd name="connsiteY34" fmla="*/ 371569 h 4965168"/>
                  <a:gd name="connsiteX35" fmla="*/ 3243180 w 5828776"/>
                  <a:gd name="connsiteY35" fmla="*/ 131946 h 4965168"/>
                  <a:gd name="connsiteX36" fmla="*/ 3061319 w 5828776"/>
                  <a:gd name="connsiteY36" fmla="*/ 295 h 4965168"/>
                  <a:gd name="connsiteX37" fmla="*/ 3061319 w 5828776"/>
                  <a:gd name="connsiteY37" fmla="*/ 332737 h 4965168"/>
                  <a:gd name="connsiteX38" fmla="*/ 2964523 w 5828776"/>
                  <a:gd name="connsiteY38" fmla="*/ 266438 h 4965168"/>
                  <a:gd name="connsiteX39" fmla="*/ 2944968 w 5828776"/>
                  <a:gd name="connsiteY39" fmla="*/ 110162 h 4965168"/>
                  <a:gd name="connsiteX40" fmla="*/ 2901947 w 5828776"/>
                  <a:gd name="connsiteY40" fmla="*/ 101638 h 4965168"/>
                  <a:gd name="connsiteX41" fmla="*/ 2799284 w 5828776"/>
                  <a:gd name="connsiteY41" fmla="*/ 238024 h 4965168"/>
                  <a:gd name="connsiteX42" fmla="*/ 2687821 w 5828776"/>
                  <a:gd name="connsiteY42" fmla="*/ 89325 h 4965168"/>
                  <a:gd name="connsiteX43" fmla="*/ 2603735 w 5828776"/>
                  <a:gd name="connsiteY43" fmla="*/ 229500 h 4965168"/>
                  <a:gd name="connsiteX44" fmla="*/ 2523560 w 5828776"/>
                  <a:gd name="connsiteY44" fmla="*/ 104479 h 4965168"/>
                  <a:gd name="connsiteX45" fmla="*/ 2348543 w 5828776"/>
                  <a:gd name="connsiteY45" fmla="*/ 25867 h 4965168"/>
                  <a:gd name="connsiteX46" fmla="*/ 2305523 w 5828776"/>
                  <a:gd name="connsiteY46" fmla="*/ 229500 h 4965168"/>
                  <a:gd name="connsiteX47" fmla="*/ 2335833 w 5828776"/>
                  <a:gd name="connsiteY47" fmla="*/ 321372 h 4965168"/>
                  <a:gd name="connsiteX48" fmla="*/ 2297701 w 5828776"/>
                  <a:gd name="connsiteY48" fmla="*/ 317583 h 4965168"/>
                  <a:gd name="connsiteX49" fmla="*/ 2260546 w 5828776"/>
                  <a:gd name="connsiteY49" fmla="*/ 363992 h 4965168"/>
                  <a:gd name="connsiteX50" fmla="*/ 2233169 w 5828776"/>
                  <a:gd name="connsiteY50" fmla="*/ 328001 h 4965168"/>
                  <a:gd name="connsiteX51" fmla="*/ 2081619 w 5828776"/>
                  <a:gd name="connsiteY51" fmla="*/ 171725 h 4965168"/>
                  <a:gd name="connsiteX52" fmla="*/ 2065975 w 5828776"/>
                  <a:gd name="connsiteY52" fmla="*/ 175514 h 4965168"/>
                  <a:gd name="connsiteX53" fmla="*/ 2043487 w 5828776"/>
                  <a:gd name="connsiteY53" fmla="*/ 327054 h 4965168"/>
                  <a:gd name="connsiteX54" fmla="*/ 1862604 w 5828776"/>
                  <a:gd name="connsiteY54" fmla="*/ 319477 h 4965168"/>
                  <a:gd name="connsiteX55" fmla="*/ 1859671 w 5828776"/>
                  <a:gd name="connsiteY55" fmla="*/ 415137 h 4965168"/>
                  <a:gd name="connsiteX56" fmla="*/ 1798073 w 5828776"/>
                  <a:gd name="connsiteY56" fmla="*/ 435974 h 4965168"/>
                  <a:gd name="connsiteX57" fmla="*/ 1780473 w 5828776"/>
                  <a:gd name="connsiteY57" fmla="*/ 464388 h 4965168"/>
                  <a:gd name="connsiteX58" fmla="*/ 1716920 w 5828776"/>
                  <a:gd name="connsiteY58" fmla="*/ 316636 h 4965168"/>
                  <a:gd name="connsiteX59" fmla="*/ 1547770 w 5828776"/>
                  <a:gd name="connsiteY59" fmla="*/ 224765 h 4965168"/>
                  <a:gd name="connsiteX60" fmla="*/ 1411864 w 5828776"/>
                  <a:gd name="connsiteY60" fmla="*/ 550577 h 4965168"/>
                  <a:gd name="connsiteX61" fmla="*/ 1213381 w 5828776"/>
                  <a:gd name="connsiteY61" fmla="*/ 297693 h 4965168"/>
                  <a:gd name="connsiteX62" fmla="*/ 1145917 w 5828776"/>
                  <a:gd name="connsiteY62" fmla="*/ 526899 h 4965168"/>
                  <a:gd name="connsiteX63" fmla="*/ 960145 w 5828776"/>
                  <a:gd name="connsiteY63" fmla="*/ 404719 h 4965168"/>
                  <a:gd name="connsiteX64" fmla="*/ 939613 w 5828776"/>
                  <a:gd name="connsiteY64" fmla="*/ 650025 h 4965168"/>
                  <a:gd name="connsiteX65" fmla="*/ 938635 w 5828776"/>
                  <a:gd name="connsiteY65" fmla="*/ 650972 h 4965168"/>
                  <a:gd name="connsiteX66" fmla="*/ 527982 w 5828776"/>
                  <a:gd name="connsiteY66" fmla="*/ 413243 h 4965168"/>
                  <a:gd name="connsiteX67" fmla="*/ 533849 w 5828776"/>
                  <a:gd name="connsiteY67" fmla="*/ 495643 h 4965168"/>
                  <a:gd name="connsiteX68" fmla="*/ 567092 w 5828776"/>
                  <a:gd name="connsiteY68" fmla="*/ 601722 h 4965168"/>
                  <a:gd name="connsiteX69" fmla="*/ 536782 w 5828776"/>
                  <a:gd name="connsiteY69" fmla="*/ 596986 h 4965168"/>
                  <a:gd name="connsiteX70" fmla="*/ 446829 w 5828776"/>
                  <a:gd name="connsiteY70" fmla="*/ 692646 h 4965168"/>
                  <a:gd name="connsiteX71" fmla="*/ 439985 w 5828776"/>
                  <a:gd name="connsiteY71" fmla="*/ 702117 h 4965168"/>
                  <a:gd name="connsiteX72" fmla="*/ 440963 w 5828776"/>
                  <a:gd name="connsiteY72" fmla="*/ 711589 h 4965168"/>
                  <a:gd name="connsiteX73" fmla="*/ 436074 w 5828776"/>
                  <a:gd name="connsiteY73" fmla="*/ 732426 h 4965168"/>
                  <a:gd name="connsiteX74" fmla="*/ 428252 w 5828776"/>
                  <a:gd name="connsiteY74" fmla="*/ 860288 h 4965168"/>
                  <a:gd name="connsiteX75" fmla="*/ 426297 w 5828776"/>
                  <a:gd name="connsiteY75" fmla="*/ 858394 h 4965168"/>
                  <a:gd name="connsiteX76" fmla="*/ 416519 w 5828776"/>
                  <a:gd name="connsiteY76" fmla="*/ 693593 h 4965168"/>
                  <a:gd name="connsiteX77" fmla="*/ 357855 w 5828776"/>
                  <a:gd name="connsiteY77" fmla="*/ 531634 h 4965168"/>
                  <a:gd name="connsiteX78" fmla="*/ 282568 w 5828776"/>
                  <a:gd name="connsiteY78" fmla="*/ 631083 h 4965168"/>
                  <a:gd name="connsiteX79" fmla="*/ 284524 w 5828776"/>
                  <a:gd name="connsiteY79" fmla="*/ 757051 h 4965168"/>
                  <a:gd name="connsiteX80" fmla="*/ 79197 w 5828776"/>
                  <a:gd name="connsiteY80" fmla="*/ 757051 h 4965168"/>
                  <a:gd name="connsiteX81" fmla="*/ 171105 w 5828776"/>
                  <a:gd name="connsiteY81" fmla="*/ 937952 h 4965168"/>
                  <a:gd name="connsiteX82" fmla="*/ 302123 w 5828776"/>
                  <a:gd name="connsiteY82" fmla="*/ 1108436 h 4965168"/>
                  <a:gd name="connsiteX83" fmla="*/ 264969 w 5828776"/>
                  <a:gd name="connsiteY83" fmla="*/ 1097070 h 4965168"/>
                  <a:gd name="connsiteX84" fmla="*/ 1955 w 5828776"/>
                  <a:gd name="connsiteY84" fmla="*/ 1049714 h 4965168"/>
                  <a:gd name="connsiteX85" fmla="*/ 1955 w 5828776"/>
                  <a:gd name="connsiteY85" fmla="*/ 1155792 h 4965168"/>
                  <a:gd name="connsiteX86" fmla="*/ 189683 w 5828776"/>
                  <a:gd name="connsiteY86" fmla="*/ 1243875 h 4965168"/>
                  <a:gd name="connsiteX87" fmla="*/ 1955 w 5828776"/>
                  <a:gd name="connsiteY87" fmla="*/ 1262818 h 4965168"/>
                  <a:gd name="connsiteX88" fmla="*/ 1955 w 5828776"/>
                  <a:gd name="connsiteY88" fmla="*/ 1406781 h 4965168"/>
                  <a:gd name="connsiteX89" fmla="*/ 91908 w 5828776"/>
                  <a:gd name="connsiteY89" fmla="*/ 1429512 h 4965168"/>
                  <a:gd name="connsiteX90" fmla="*/ 56709 w 5828776"/>
                  <a:gd name="connsiteY90" fmla="*/ 1432354 h 4965168"/>
                  <a:gd name="connsiteX91" fmla="*/ 0 w 5828776"/>
                  <a:gd name="connsiteY91" fmla="*/ 1443719 h 4965168"/>
                  <a:gd name="connsiteX92" fmla="*/ 0 w 5828776"/>
                  <a:gd name="connsiteY92" fmla="*/ 1702285 h 4965168"/>
                  <a:gd name="connsiteX93" fmla="*/ 47910 w 5828776"/>
                  <a:gd name="connsiteY93" fmla="*/ 1708915 h 4965168"/>
                  <a:gd name="connsiteX94" fmla="*/ 0 w 5828776"/>
                  <a:gd name="connsiteY94" fmla="*/ 1716492 h 4965168"/>
                  <a:gd name="connsiteX95" fmla="*/ 0 w 5828776"/>
                  <a:gd name="connsiteY95" fmla="*/ 1955169 h 4965168"/>
                  <a:gd name="connsiteX96" fmla="*/ 158395 w 5828776"/>
                  <a:gd name="connsiteY96" fmla="*/ 1800787 h 4965168"/>
                  <a:gd name="connsiteX97" fmla="*/ 484961 w 5828776"/>
                  <a:gd name="connsiteY97" fmla="*/ 1698497 h 4965168"/>
                  <a:gd name="connsiteX98" fmla="*/ 189683 w 5828776"/>
                  <a:gd name="connsiteY98" fmla="*/ 1599996 h 4965168"/>
                  <a:gd name="connsiteX99" fmla="*/ 187727 w 5828776"/>
                  <a:gd name="connsiteY99" fmla="*/ 1588630 h 4965168"/>
                  <a:gd name="connsiteX100" fmla="*/ 357855 w 5828776"/>
                  <a:gd name="connsiteY100" fmla="*/ 1548851 h 4965168"/>
                  <a:gd name="connsiteX101" fmla="*/ 248347 w 5828776"/>
                  <a:gd name="connsiteY101" fmla="*/ 1498653 h 4965168"/>
                  <a:gd name="connsiteX102" fmla="*/ 247369 w 5828776"/>
                  <a:gd name="connsiteY102" fmla="*/ 1488234 h 4965168"/>
                  <a:gd name="connsiteX103" fmla="*/ 531893 w 5828776"/>
                  <a:gd name="connsiteY103" fmla="*/ 1431407 h 4965168"/>
                  <a:gd name="connsiteX104" fmla="*/ 508427 w 5828776"/>
                  <a:gd name="connsiteY104" fmla="*/ 1418147 h 4965168"/>
                  <a:gd name="connsiteX105" fmla="*/ 355899 w 5828776"/>
                  <a:gd name="connsiteY105" fmla="*/ 1228721 h 4965168"/>
                  <a:gd name="connsiteX106" fmla="*/ 567092 w 5828776"/>
                  <a:gd name="connsiteY106" fmla="*/ 1236298 h 4965168"/>
                  <a:gd name="connsiteX107" fmla="*/ 794907 w 5828776"/>
                  <a:gd name="connsiteY107" fmla="*/ 1342377 h 4965168"/>
                  <a:gd name="connsiteX108" fmla="*/ 656067 w 5828776"/>
                  <a:gd name="connsiteY108" fmla="*/ 1170946 h 4965168"/>
                  <a:gd name="connsiteX109" fmla="*/ 661933 w 5828776"/>
                  <a:gd name="connsiteY109" fmla="*/ 1161475 h 4965168"/>
                  <a:gd name="connsiteX110" fmla="*/ 825217 w 5828776"/>
                  <a:gd name="connsiteY110" fmla="*/ 1256188 h 4965168"/>
                  <a:gd name="connsiteX111" fmla="*/ 836950 w 5828776"/>
                  <a:gd name="connsiteY111" fmla="*/ 981520 h 4965168"/>
                  <a:gd name="connsiteX112" fmla="*/ 1021743 w 5828776"/>
                  <a:gd name="connsiteY112" fmla="*/ 1123590 h 4965168"/>
                  <a:gd name="connsiteX113" fmla="*/ 1105830 w 5828776"/>
                  <a:gd name="connsiteY113" fmla="*/ 1344271 h 4965168"/>
                  <a:gd name="connsiteX114" fmla="*/ 1129295 w 5828776"/>
                  <a:gd name="connsiteY114" fmla="*/ 1219250 h 4965168"/>
                  <a:gd name="connsiteX115" fmla="*/ 1191871 w 5828776"/>
                  <a:gd name="connsiteY115" fmla="*/ 1122643 h 4965168"/>
                  <a:gd name="connsiteX116" fmla="*/ 1269113 w 5828776"/>
                  <a:gd name="connsiteY116" fmla="*/ 1306386 h 4965168"/>
                  <a:gd name="connsiteX117" fmla="*/ 1474439 w 5828776"/>
                  <a:gd name="connsiteY117" fmla="*/ 1084757 h 4965168"/>
                  <a:gd name="connsiteX118" fmla="*/ 1485195 w 5828776"/>
                  <a:gd name="connsiteY118" fmla="*/ 1090440 h 4965168"/>
                  <a:gd name="connsiteX119" fmla="*/ 1425552 w 5828776"/>
                  <a:gd name="connsiteY119" fmla="*/ 1350901 h 4965168"/>
                  <a:gd name="connsiteX120" fmla="*/ 1433374 w 5828776"/>
                  <a:gd name="connsiteY120" fmla="*/ 1345218 h 4965168"/>
                  <a:gd name="connsiteX121" fmla="*/ 1589813 w 5828776"/>
                  <a:gd name="connsiteY121" fmla="*/ 1320592 h 4965168"/>
                  <a:gd name="connsiteX122" fmla="*/ 1619146 w 5828776"/>
                  <a:gd name="connsiteY122" fmla="*/ 1451296 h 4965168"/>
                  <a:gd name="connsiteX123" fmla="*/ 1574169 w 5828776"/>
                  <a:gd name="connsiteY123" fmla="*/ 1582947 h 4965168"/>
                  <a:gd name="connsiteX124" fmla="*/ 1667055 w 5828776"/>
                  <a:gd name="connsiteY124" fmla="*/ 1519490 h 4965168"/>
                  <a:gd name="connsiteX125" fmla="*/ 1819583 w 5828776"/>
                  <a:gd name="connsiteY125" fmla="*/ 1490129 h 4965168"/>
                  <a:gd name="connsiteX126" fmla="*/ 1790251 w 5828776"/>
                  <a:gd name="connsiteY126" fmla="*/ 1651141 h 4965168"/>
                  <a:gd name="connsiteX127" fmla="*/ 2067930 w 5828776"/>
                  <a:gd name="connsiteY127" fmla="*/ 1557375 h 4965168"/>
                  <a:gd name="connsiteX128" fmla="*/ 2437518 w 5828776"/>
                  <a:gd name="connsiteY128" fmla="*/ 1629356 h 4965168"/>
                  <a:gd name="connsiteX129" fmla="*/ 2438496 w 5828776"/>
                  <a:gd name="connsiteY129" fmla="*/ 1637881 h 4965168"/>
                  <a:gd name="connsiteX130" fmla="*/ 2243925 w 5828776"/>
                  <a:gd name="connsiteY130" fmla="*/ 1737329 h 4965168"/>
                  <a:gd name="connsiteX131" fmla="*/ 2133439 w 5828776"/>
                  <a:gd name="connsiteY131" fmla="*/ 1761955 h 4965168"/>
                  <a:gd name="connsiteX132" fmla="*/ 2382764 w 5828776"/>
                  <a:gd name="connsiteY132" fmla="*/ 1888870 h 4965168"/>
                  <a:gd name="connsiteX133" fmla="*/ 2377876 w 5828776"/>
                  <a:gd name="connsiteY133" fmla="*/ 1898341 h 4965168"/>
                  <a:gd name="connsiteX134" fmla="*/ 2295745 w 5828776"/>
                  <a:gd name="connsiteY134" fmla="*/ 1904024 h 4965168"/>
                  <a:gd name="connsiteX135" fmla="*/ 2568536 w 5828776"/>
                  <a:gd name="connsiteY135" fmla="*/ 2055564 h 4965168"/>
                  <a:gd name="connsiteX136" fmla="*/ 2801239 w 5828776"/>
                  <a:gd name="connsiteY136" fmla="*/ 2366223 h 4965168"/>
                  <a:gd name="connsiteX137" fmla="*/ 2790484 w 5828776"/>
                  <a:gd name="connsiteY137" fmla="*/ 2369064 h 4965168"/>
                  <a:gd name="connsiteX138" fmla="*/ 2719109 w 5828776"/>
                  <a:gd name="connsiteY138" fmla="*/ 2331179 h 4965168"/>
                  <a:gd name="connsiteX139" fmla="*/ 2827638 w 5828776"/>
                  <a:gd name="connsiteY139" fmla="*/ 2542389 h 4965168"/>
                  <a:gd name="connsiteX140" fmla="*/ 2816883 w 5828776"/>
                  <a:gd name="connsiteY140" fmla="*/ 2547125 h 4965168"/>
                  <a:gd name="connsiteX141" fmla="*/ 2511827 w 5828776"/>
                  <a:gd name="connsiteY141" fmla="*/ 2421156 h 4965168"/>
                  <a:gd name="connsiteX142" fmla="*/ 2552892 w 5828776"/>
                  <a:gd name="connsiteY142" fmla="*/ 2668357 h 4965168"/>
                  <a:gd name="connsiteX143" fmla="*/ 2540181 w 5828776"/>
                  <a:gd name="connsiteY143" fmla="*/ 2672146 h 4965168"/>
                  <a:gd name="connsiteX144" fmla="*/ 2327033 w 5828776"/>
                  <a:gd name="connsiteY144" fmla="*/ 2445781 h 4965168"/>
                  <a:gd name="connsiteX145" fmla="*/ 2384720 w 5828776"/>
                  <a:gd name="connsiteY145" fmla="*/ 2718555 h 4965168"/>
                  <a:gd name="connsiteX146" fmla="*/ 2377876 w 5828776"/>
                  <a:gd name="connsiteY146" fmla="*/ 2723290 h 4965168"/>
                  <a:gd name="connsiteX147" fmla="*/ 2166683 w 5828776"/>
                  <a:gd name="connsiteY147" fmla="*/ 2456200 h 4965168"/>
                  <a:gd name="connsiteX148" fmla="*/ 2041531 w 5828776"/>
                  <a:gd name="connsiteY148" fmla="*/ 2618159 h 4965168"/>
                  <a:gd name="connsiteX149" fmla="*/ 2032732 w 5828776"/>
                  <a:gd name="connsiteY149" fmla="*/ 2612476 h 4965168"/>
                  <a:gd name="connsiteX150" fmla="*/ 2092374 w 5828776"/>
                  <a:gd name="connsiteY150" fmla="*/ 2401267 h 4965168"/>
                  <a:gd name="connsiteX151" fmla="*/ 1924202 w 5828776"/>
                  <a:gd name="connsiteY151" fmla="*/ 2511134 h 4965168"/>
                  <a:gd name="connsiteX152" fmla="*/ 1913447 w 5828776"/>
                  <a:gd name="connsiteY152" fmla="*/ 2502609 h 4965168"/>
                  <a:gd name="connsiteX153" fmla="*/ 1948646 w 5828776"/>
                  <a:gd name="connsiteY153" fmla="*/ 2246885 h 4965168"/>
                  <a:gd name="connsiteX154" fmla="*/ 1859671 w 5828776"/>
                  <a:gd name="connsiteY154" fmla="*/ 2405055 h 4965168"/>
                  <a:gd name="connsiteX155" fmla="*/ 1846960 w 5828776"/>
                  <a:gd name="connsiteY155" fmla="*/ 2404108 h 4965168"/>
                  <a:gd name="connsiteX156" fmla="*/ 1801006 w 5828776"/>
                  <a:gd name="connsiteY156" fmla="*/ 2206158 h 4965168"/>
                  <a:gd name="connsiteX157" fmla="*/ 1760919 w 5828776"/>
                  <a:gd name="connsiteY157" fmla="*/ 2240255 h 4965168"/>
                  <a:gd name="connsiteX158" fmla="*/ 1751141 w 5828776"/>
                  <a:gd name="connsiteY158" fmla="*/ 2236466 h 4965168"/>
                  <a:gd name="connsiteX159" fmla="*/ 1668033 w 5828776"/>
                  <a:gd name="connsiteY159" fmla="*/ 2068824 h 4965168"/>
                  <a:gd name="connsiteX160" fmla="*/ 1668033 w 5828776"/>
                  <a:gd name="connsiteY160" fmla="*/ 2071666 h 4965168"/>
                  <a:gd name="connsiteX161" fmla="*/ 1623057 w 5828776"/>
                  <a:gd name="connsiteY161" fmla="*/ 2244043 h 4965168"/>
                  <a:gd name="connsiteX162" fmla="*/ 1612301 w 5828776"/>
                  <a:gd name="connsiteY162" fmla="*/ 2243096 h 4965168"/>
                  <a:gd name="connsiteX163" fmla="*/ 1551681 w 5828776"/>
                  <a:gd name="connsiteY163" fmla="*/ 2155013 h 4965168"/>
                  <a:gd name="connsiteX164" fmla="*/ 1552659 w 5828776"/>
                  <a:gd name="connsiteY164" fmla="*/ 2246885 h 4965168"/>
                  <a:gd name="connsiteX165" fmla="*/ 1531149 w 5828776"/>
                  <a:gd name="connsiteY165" fmla="*/ 2296135 h 4965168"/>
                  <a:gd name="connsiteX166" fmla="*/ 1399153 w 5828776"/>
                  <a:gd name="connsiteY166" fmla="*/ 2227942 h 4965168"/>
                  <a:gd name="connsiteX167" fmla="*/ 1326800 w 5828776"/>
                  <a:gd name="connsiteY167" fmla="*/ 2343492 h 4965168"/>
                  <a:gd name="connsiteX168" fmla="*/ 1220226 w 5828776"/>
                  <a:gd name="connsiteY168" fmla="*/ 2164484 h 4965168"/>
                  <a:gd name="connsiteX169" fmla="*/ 1071608 w 5828776"/>
                  <a:gd name="connsiteY169" fmla="*/ 2289505 h 4965168"/>
                  <a:gd name="connsiteX170" fmla="*/ 1060853 w 5828776"/>
                  <a:gd name="connsiteY170" fmla="*/ 2280981 h 4965168"/>
                  <a:gd name="connsiteX171" fmla="*/ 1143962 w 5828776"/>
                  <a:gd name="connsiteY171" fmla="*/ 2154066 h 4965168"/>
                  <a:gd name="connsiteX172" fmla="*/ 1009033 w 5828776"/>
                  <a:gd name="connsiteY172" fmla="*/ 2174903 h 4965168"/>
                  <a:gd name="connsiteX173" fmla="*/ 790018 w 5828776"/>
                  <a:gd name="connsiteY173" fmla="*/ 2146489 h 4965168"/>
                  <a:gd name="connsiteX174" fmla="*/ 787085 w 5828776"/>
                  <a:gd name="connsiteY174" fmla="*/ 2135123 h 4965168"/>
                  <a:gd name="connsiteX175" fmla="*/ 996322 w 5828776"/>
                  <a:gd name="connsiteY175" fmla="*/ 1999684 h 4965168"/>
                  <a:gd name="connsiteX176" fmla="*/ 806640 w 5828776"/>
                  <a:gd name="connsiteY176" fmla="*/ 2085873 h 4965168"/>
                  <a:gd name="connsiteX177" fmla="*/ 795884 w 5828776"/>
                  <a:gd name="connsiteY177" fmla="*/ 2079243 h 4965168"/>
                  <a:gd name="connsiteX178" fmla="*/ 809573 w 5828776"/>
                  <a:gd name="connsiteY178" fmla="*/ 2015785 h 4965168"/>
                  <a:gd name="connsiteX179" fmla="*/ 774374 w 5828776"/>
                  <a:gd name="connsiteY179" fmla="*/ 2043252 h 4965168"/>
                  <a:gd name="connsiteX180" fmla="*/ 336344 w 5828776"/>
                  <a:gd name="connsiteY180" fmla="*/ 2116181 h 4965168"/>
                  <a:gd name="connsiteX181" fmla="*/ 331456 w 5828776"/>
                  <a:gd name="connsiteY181" fmla="*/ 2105762 h 4965168"/>
                  <a:gd name="connsiteX182" fmla="*/ 457585 w 5828776"/>
                  <a:gd name="connsiteY182" fmla="*/ 1972217 h 4965168"/>
                  <a:gd name="connsiteX183" fmla="*/ 263991 w 5828776"/>
                  <a:gd name="connsiteY183" fmla="*/ 2041358 h 4965168"/>
                  <a:gd name="connsiteX184" fmla="*/ 0 w 5828776"/>
                  <a:gd name="connsiteY184" fmla="*/ 2074507 h 4965168"/>
                  <a:gd name="connsiteX185" fmla="*/ 0 w 5828776"/>
                  <a:gd name="connsiteY185" fmla="*/ 2606793 h 4965168"/>
                  <a:gd name="connsiteX186" fmla="*/ 54754 w 5828776"/>
                  <a:gd name="connsiteY186" fmla="*/ 2558490 h 4965168"/>
                  <a:gd name="connsiteX187" fmla="*/ 0 w 5828776"/>
                  <a:gd name="connsiteY187" fmla="*/ 2691088 h 4965168"/>
                  <a:gd name="connsiteX188" fmla="*/ 0 w 5828776"/>
                  <a:gd name="connsiteY188" fmla="*/ 2897562 h 4965168"/>
                  <a:gd name="connsiteX189" fmla="*/ 64531 w 5828776"/>
                  <a:gd name="connsiteY189" fmla="*/ 2903245 h 4965168"/>
                  <a:gd name="connsiteX190" fmla="*/ 218037 w 5828776"/>
                  <a:gd name="connsiteY190" fmla="*/ 2789589 h 4965168"/>
                  <a:gd name="connsiteX191" fmla="*/ 300168 w 5828776"/>
                  <a:gd name="connsiteY191" fmla="*/ 2950601 h 4965168"/>
                  <a:gd name="connsiteX192" fmla="*/ 510383 w 5828776"/>
                  <a:gd name="connsiteY192" fmla="*/ 2833157 h 4965168"/>
                  <a:gd name="connsiteX193" fmla="*/ 525049 w 5828776"/>
                  <a:gd name="connsiteY193" fmla="*/ 2818003 h 4965168"/>
                  <a:gd name="connsiteX194" fmla="*/ 689310 w 5828776"/>
                  <a:gd name="connsiteY194" fmla="*/ 2894721 h 4965168"/>
                  <a:gd name="connsiteX195" fmla="*/ 524071 w 5828776"/>
                  <a:gd name="connsiteY195" fmla="*/ 2905139 h 4965168"/>
                  <a:gd name="connsiteX196" fmla="*/ 507450 w 5828776"/>
                  <a:gd name="connsiteY196" fmla="*/ 2924082 h 4965168"/>
                  <a:gd name="connsiteX197" fmla="*/ 557315 w 5828776"/>
                  <a:gd name="connsiteY197" fmla="*/ 2965755 h 4965168"/>
                  <a:gd name="connsiteX198" fmla="*/ 661933 w 5828776"/>
                  <a:gd name="connsiteY198" fmla="*/ 2986592 h 4965168"/>
                  <a:gd name="connsiteX199" fmla="*/ 599358 w 5828776"/>
                  <a:gd name="connsiteY199" fmla="*/ 3035843 h 4965168"/>
                  <a:gd name="connsiteX200" fmla="*/ 408697 w 5828776"/>
                  <a:gd name="connsiteY200" fmla="*/ 3262207 h 4965168"/>
                  <a:gd name="connsiteX201" fmla="*/ 481051 w 5828776"/>
                  <a:gd name="connsiteY201" fmla="*/ 3349342 h 4965168"/>
                  <a:gd name="connsiteX202" fmla="*/ 873126 w 5828776"/>
                  <a:gd name="connsiteY202" fmla="*/ 3173176 h 4965168"/>
                  <a:gd name="connsiteX203" fmla="*/ 892681 w 5828776"/>
                  <a:gd name="connsiteY203" fmla="*/ 3407117 h 4965168"/>
                  <a:gd name="connsiteX204" fmla="*/ 1089208 w 5828776"/>
                  <a:gd name="connsiteY204" fmla="*/ 3311457 h 4965168"/>
                  <a:gd name="connsiteX205" fmla="*/ 1188938 w 5828776"/>
                  <a:gd name="connsiteY205" fmla="*/ 3174124 h 4965168"/>
                  <a:gd name="connsiteX206" fmla="*/ 1274979 w 5828776"/>
                  <a:gd name="connsiteY206" fmla="*/ 3373968 h 4965168"/>
                  <a:gd name="connsiteX207" fmla="*/ 1393287 w 5828776"/>
                  <a:gd name="connsiteY207" fmla="*/ 3373021 h 4965168"/>
                  <a:gd name="connsiteX208" fmla="*/ 1496928 w 5828776"/>
                  <a:gd name="connsiteY208" fmla="*/ 3100247 h 4965168"/>
                  <a:gd name="connsiteX209" fmla="*/ 1501816 w 5828776"/>
                  <a:gd name="connsiteY209" fmla="*/ 3069939 h 4965168"/>
                  <a:gd name="connsiteX210" fmla="*/ 1579058 w 5828776"/>
                  <a:gd name="connsiteY210" fmla="*/ 2887143 h 4965168"/>
                  <a:gd name="connsiteX211" fmla="*/ 1687588 w 5828776"/>
                  <a:gd name="connsiteY211" fmla="*/ 3166547 h 4965168"/>
                  <a:gd name="connsiteX212" fmla="*/ 1776563 w 5828776"/>
                  <a:gd name="connsiteY212" fmla="*/ 3130556 h 4965168"/>
                  <a:gd name="connsiteX213" fmla="*/ 1824472 w 5828776"/>
                  <a:gd name="connsiteY213" fmla="*/ 3069939 h 4965168"/>
                  <a:gd name="connsiteX214" fmla="*/ 1901714 w 5828776"/>
                  <a:gd name="connsiteY214" fmla="*/ 3160864 h 4965168"/>
                  <a:gd name="connsiteX215" fmla="*/ 2106063 w 5828776"/>
                  <a:gd name="connsiteY215" fmla="*/ 3033001 h 4965168"/>
                  <a:gd name="connsiteX216" fmla="*/ 1981889 w 5828776"/>
                  <a:gd name="connsiteY216" fmla="*/ 3174124 h 4965168"/>
                  <a:gd name="connsiteX217" fmla="*/ 1908558 w 5828776"/>
                  <a:gd name="connsiteY217" fmla="*/ 3278308 h 4965168"/>
                  <a:gd name="connsiteX218" fmla="*/ 1914425 w 5828776"/>
                  <a:gd name="connsiteY218" fmla="*/ 3288726 h 4965168"/>
                  <a:gd name="connsiteX219" fmla="*/ 2318233 w 5828776"/>
                  <a:gd name="connsiteY219" fmla="*/ 3276413 h 4965168"/>
                  <a:gd name="connsiteX220" fmla="*/ 2264457 w 5828776"/>
                  <a:gd name="connsiteY220" fmla="*/ 3292515 h 4965168"/>
                  <a:gd name="connsiteX221" fmla="*/ 2180371 w 5828776"/>
                  <a:gd name="connsiteY221" fmla="*/ 3342713 h 4965168"/>
                  <a:gd name="connsiteX222" fmla="*/ 2385698 w 5828776"/>
                  <a:gd name="connsiteY222" fmla="*/ 3408064 h 4965168"/>
                  <a:gd name="connsiteX223" fmla="*/ 2624267 w 5828776"/>
                  <a:gd name="connsiteY223" fmla="*/ 3341766 h 4965168"/>
                  <a:gd name="connsiteX224" fmla="*/ 2567558 w 5828776"/>
                  <a:gd name="connsiteY224" fmla="*/ 3432690 h 4965168"/>
                  <a:gd name="connsiteX225" fmla="*/ 2564625 w 5828776"/>
                  <a:gd name="connsiteY225" fmla="*/ 3584230 h 4965168"/>
                  <a:gd name="connsiteX226" fmla="*/ 2641867 w 5828776"/>
                  <a:gd name="connsiteY226" fmla="*/ 3594649 h 4965168"/>
                  <a:gd name="connsiteX227" fmla="*/ 2786573 w 5828776"/>
                  <a:gd name="connsiteY227" fmla="*/ 3506566 h 4965168"/>
                  <a:gd name="connsiteX228" fmla="*/ 2742574 w 5828776"/>
                  <a:gd name="connsiteY228" fmla="*/ 3699780 h 4965168"/>
                  <a:gd name="connsiteX229" fmla="*/ 2626223 w 5828776"/>
                  <a:gd name="connsiteY229" fmla="*/ 3767974 h 4965168"/>
                  <a:gd name="connsiteX230" fmla="*/ 2635023 w 5828776"/>
                  <a:gd name="connsiteY230" fmla="*/ 3792599 h 4965168"/>
                  <a:gd name="connsiteX231" fmla="*/ 2863815 w 5828776"/>
                  <a:gd name="connsiteY231" fmla="*/ 3826695 h 4965168"/>
                  <a:gd name="connsiteX232" fmla="*/ 2610579 w 5828776"/>
                  <a:gd name="connsiteY232" fmla="*/ 3967818 h 4965168"/>
                  <a:gd name="connsiteX233" fmla="*/ 2731819 w 5828776"/>
                  <a:gd name="connsiteY233" fmla="*/ 4038852 h 4965168"/>
                  <a:gd name="connsiteX234" fmla="*/ 2718131 w 5828776"/>
                  <a:gd name="connsiteY234" fmla="*/ 4071054 h 4965168"/>
                  <a:gd name="connsiteX235" fmla="*/ 2701509 w 5828776"/>
                  <a:gd name="connsiteY235" fmla="*/ 4340986 h 4965168"/>
                  <a:gd name="connsiteX236" fmla="*/ 2843282 w 5828776"/>
                  <a:gd name="connsiteY236" fmla="*/ 4280370 h 4965168"/>
                  <a:gd name="connsiteX237" fmla="*/ 2805150 w 5828776"/>
                  <a:gd name="connsiteY237" fmla="*/ 4441382 h 4965168"/>
                  <a:gd name="connsiteX238" fmla="*/ 2824705 w 5828776"/>
                  <a:gd name="connsiteY238" fmla="*/ 4597658 h 4965168"/>
                  <a:gd name="connsiteX239" fmla="*/ 2981144 w 5828776"/>
                  <a:gd name="connsiteY239" fmla="*/ 4502945 h 4965168"/>
                  <a:gd name="connsiteX240" fmla="*/ 3040787 w 5828776"/>
                  <a:gd name="connsiteY240" fmla="*/ 4433805 h 4965168"/>
                  <a:gd name="connsiteX241" fmla="*/ 3040787 w 5828776"/>
                  <a:gd name="connsiteY241" fmla="*/ 4589134 h 4965168"/>
                  <a:gd name="connsiteX242" fmla="*/ 3150294 w 5828776"/>
                  <a:gd name="connsiteY242" fmla="*/ 4835388 h 4965168"/>
                  <a:gd name="connsiteX243" fmla="*/ 3353665 w 5828776"/>
                  <a:gd name="connsiteY243" fmla="*/ 4698054 h 4965168"/>
                  <a:gd name="connsiteX244" fmla="*/ 3374198 w 5828776"/>
                  <a:gd name="connsiteY244" fmla="*/ 4673429 h 4965168"/>
                  <a:gd name="connsiteX245" fmla="*/ 3380064 w 5828776"/>
                  <a:gd name="connsiteY245" fmla="*/ 4730256 h 4965168"/>
                  <a:gd name="connsiteX246" fmla="*/ 3411352 w 5828776"/>
                  <a:gd name="connsiteY246" fmla="*/ 4752987 h 4965168"/>
                  <a:gd name="connsiteX247" fmla="*/ 3489571 w 5828776"/>
                  <a:gd name="connsiteY247" fmla="*/ 4699001 h 4965168"/>
                  <a:gd name="connsiteX248" fmla="*/ 3546281 w 5828776"/>
                  <a:gd name="connsiteY248" fmla="*/ 4563562 h 4965168"/>
                  <a:gd name="connsiteX249" fmla="*/ 3614723 w 5828776"/>
                  <a:gd name="connsiteY249" fmla="*/ 4769089 h 4965168"/>
                  <a:gd name="connsiteX250" fmla="*/ 3764318 w 5828776"/>
                  <a:gd name="connsiteY250" fmla="*/ 4885586 h 4965168"/>
                  <a:gd name="connsiteX251" fmla="*/ 3805383 w 5828776"/>
                  <a:gd name="connsiteY251" fmla="*/ 4649750 h 4965168"/>
                  <a:gd name="connsiteX252" fmla="*/ 4183771 w 5828776"/>
                  <a:gd name="connsiteY252" fmla="*/ 4965144 h 4965168"/>
                  <a:gd name="connsiteX253" fmla="*/ 4133905 w 5828776"/>
                  <a:gd name="connsiteY253" fmla="*/ 4565456 h 4965168"/>
                  <a:gd name="connsiteX254" fmla="*/ 4313811 w 5828776"/>
                  <a:gd name="connsiteY254" fmla="*/ 4758670 h 4965168"/>
                  <a:gd name="connsiteX255" fmla="*/ 4482960 w 5828776"/>
                  <a:gd name="connsiteY255" fmla="*/ 4846753 h 4965168"/>
                  <a:gd name="connsiteX256" fmla="*/ 4472206 w 5828776"/>
                  <a:gd name="connsiteY256" fmla="*/ 4635544 h 4965168"/>
                  <a:gd name="connsiteX257" fmla="*/ 4613001 w 5828776"/>
                  <a:gd name="connsiteY257" fmla="*/ 4705631 h 4965168"/>
                  <a:gd name="connsiteX258" fmla="*/ 4618867 w 5828776"/>
                  <a:gd name="connsiteY258" fmla="*/ 4559773 h 4965168"/>
                  <a:gd name="connsiteX259" fmla="*/ 5098940 w 5828776"/>
                  <a:gd name="connsiteY259" fmla="*/ 4636491 h 4965168"/>
                  <a:gd name="connsiteX260" fmla="*/ 5136094 w 5828776"/>
                  <a:gd name="connsiteY260" fmla="*/ 4398761 h 4965168"/>
                  <a:gd name="connsiteX261" fmla="*/ 5254401 w 5828776"/>
                  <a:gd name="connsiteY261" fmla="*/ 4398761 h 4965168"/>
                  <a:gd name="connsiteX262" fmla="*/ 5252446 w 5828776"/>
                  <a:gd name="connsiteY262" fmla="*/ 4305943 h 4965168"/>
                  <a:gd name="connsiteX263" fmla="*/ 5283734 w 5828776"/>
                  <a:gd name="connsiteY263" fmla="*/ 4226384 h 4965168"/>
                  <a:gd name="connsiteX264" fmla="*/ 5375642 w 5828776"/>
                  <a:gd name="connsiteY264" fmla="*/ 4251957 h 4965168"/>
                  <a:gd name="connsiteX265" fmla="*/ 5519370 w 5828776"/>
                  <a:gd name="connsiteY265" fmla="*/ 4251009 h 4965168"/>
                  <a:gd name="connsiteX266" fmla="*/ 5474394 w 5828776"/>
                  <a:gd name="connsiteY266" fmla="*/ 4107993 h 4965168"/>
                  <a:gd name="connsiteX267" fmla="*/ 5575102 w 5828776"/>
                  <a:gd name="connsiteY267" fmla="*/ 4054006 h 4965168"/>
                  <a:gd name="connsiteX268" fmla="*/ 5426484 w 5828776"/>
                  <a:gd name="connsiteY268" fmla="*/ 3910990 h 4965168"/>
                  <a:gd name="connsiteX269" fmla="*/ 5399108 w 5828776"/>
                  <a:gd name="connsiteY269" fmla="*/ 3895836 h 4965168"/>
                  <a:gd name="connsiteX270" fmla="*/ 5488082 w 5828776"/>
                  <a:gd name="connsiteY270" fmla="*/ 3900571 h 4965168"/>
                  <a:gd name="connsiteX271" fmla="*/ 5592701 w 5828776"/>
                  <a:gd name="connsiteY271" fmla="*/ 3775550 h 4965168"/>
                  <a:gd name="connsiteX272" fmla="*/ 5565324 w 5828776"/>
                  <a:gd name="connsiteY272" fmla="*/ 3762291 h 4965168"/>
                  <a:gd name="connsiteX273" fmla="*/ 5674832 w 5828776"/>
                  <a:gd name="connsiteY273" fmla="*/ 3591808 h 4965168"/>
                  <a:gd name="connsiteX274" fmla="*/ 5571191 w 5828776"/>
                  <a:gd name="connsiteY274" fmla="*/ 3540662 h 4965168"/>
                  <a:gd name="connsiteX275" fmla="*/ 5573146 w 5828776"/>
                  <a:gd name="connsiteY275" fmla="*/ 3488570 h 4965168"/>
                  <a:gd name="connsiteX276" fmla="*/ 5478305 w 5828776"/>
                  <a:gd name="connsiteY276" fmla="*/ 3427954 h 4965168"/>
                  <a:gd name="connsiteX277" fmla="*/ 5450928 w 5828776"/>
                  <a:gd name="connsiteY277" fmla="*/ 3424166 h 4965168"/>
                  <a:gd name="connsiteX278" fmla="*/ 5470483 w 5828776"/>
                  <a:gd name="connsiteY278" fmla="*/ 3424166 h 4965168"/>
                  <a:gd name="connsiteX279" fmla="*/ 5528170 w 5828776"/>
                  <a:gd name="connsiteY279" fmla="*/ 3422271 h 4965168"/>
                  <a:gd name="connsiteX280" fmla="*/ 5438217 w 5828776"/>
                  <a:gd name="connsiteY280" fmla="*/ 3262207 h 4965168"/>
                  <a:gd name="connsiteX281" fmla="*/ 5670921 w 5828776"/>
                  <a:gd name="connsiteY281" fmla="*/ 3207273 h 4965168"/>
                  <a:gd name="connsiteX282" fmla="*/ 5502748 w 5828776"/>
                  <a:gd name="connsiteY282" fmla="*/ 3078464 h 4965168"/>
                  <a:gd name="connsiteX283" fmla="*/ 5445061 w 5828776"/>
                  <a:gd name="connsiteY283" fmla="*/ 3086041 h 4965168"/>
                  <a:gd name="connsiteX284" fmla="*/ 5513504 w 5828776"/>
                  <a:gd name="connsiteY284" fmla="*/ 3054785 h 4965168"/>
                  <a:gd name="connsiteX285" fmla="*/ 5589768 w 5828776"/>
                  <a:gd name="connsiteY285" fmla="*/ 2963861 h 4965168"/>
                  <a:gd name="connsiteX286" fmla="*/ 5331643 w 5828776"/>
                  <a:gd name="connsiteY286" fmla="*/ 2887143 h 4965168"/>
                  <a:gd name="connsiteX287" fmla="*/ 5437240 w 5828776"/>
                  <a:gd name="connsiteY287" fmla="*/ 2781065 h 4965168"/>
                  <a:gd name="connsiteX288" fmla="*/ 5404974 w 5828776"/>
                  <a:gd name="connsiteY288" fmla="*/ 2606793 h 4965168"/>
                  <a:gd name="connsiteX289" fmla="*/ 5712964 w 5828776"/>
                  <a:gd name="connsiteY289" fmla="*/ 2542389 h 4965168"/>
                  <a:gd name="connsiteX290" fmla="*/ 5633766 w 5828776"/>
                  <a:gd name="connsiteY290" fmla="*/ 2485561 h 4965168"/>
                  <a:gd name="connsiteX291" fmla="*/ 5759895 w 5828776"/>
                  <a:gd name="connsiteY291" fmla="*/ 2450517 h 4965168"/>
                  <a:gd name="connsiteX292" fmla="*/ 5728608 w 5828776"/>
                  <a:gd name="connsiteY292" fmla="*/ 2301818 h 4965168"/>
                  <a:gd name="connsiteX293" fmla="*/ 2766041 w 5828776"/>
                  <a:gd name="connsiteY293" fmla="*/ 1104647 h 4965168"/>
                  <a:gd name="connsiteX294" fmla="*/ 2660444 w 5828776"/>
                  <a:gd name="connsiteY294" fmla="*/ 1007093 h 4965168"/>
                  <a:gd name="connsiteX295" fmla="*/ 2513782 w 5828776"/>
                  <a:gd name="connsiteY295" fmla="*/ 1211673 h 4965168"/>
                  <a:gd name="connsiteX296" fmla="*/ 2504983 w 5828776"/>
                  <a:gd name="connsiteY296" fmla="*/ 1209778 h 4965168"/>
                  <a:gd name="connsiteX297" fmla="*/ 2467828 w 5828776"/>
                  <a:gd name="connsiteY297" fmla="*/ 1072445 h 4965168"/>
                  <a:gd name="connsiteX298" fmla="*/ 2392542 w 5828776"/>
                  <a:gd name="connsiteY298" fmla="*/ 1197466 h 4965168"/>
                  <a:gd name="connsiteX299" fmla="*/ 2257613 w 5828776"/>
                  <a:gd name="connsiteY299" fmla="*/ 1304491 h 4965168"/>
                  <a:gd name="connsiteX300" fmla="*/ 2130506 w 5828776"/>
                  <a:gd name="connsiteY300" fmla="*/ 1023194 h 4965168"/>
                  <a:gd name="connsiteX301" fmla="*/ 1968200 w 5828776"/>
                  <a:gd name="connsiteY301" fmla="*/ 1130220 h 4965168"/>
                  <a:gd name="connsiteX302" fmla="*/ 1960378 w 5828776"/>
                  <a:gd name="connsiteY302" fmla="*/ 1126431 h 4965168"/>
                  <a:gd name="connsiteX303" fmla="*/ 1987755 w 5828776"/>
                  <a:gd name="connsiteY303" fmla="*/ 954054 h 4965168"/>
                  <a:gd name="connsiteX304" fmla="*/ 1637723 w 5828776"/>
                  <a:gd name="connsiteY304" fmla="*/ 954054 h 4965168"/>
                  <a:gd name="connsiteX305" fmla="*/ 1632834 w 5828776"/>
                  <a:gd name="connsiteY305" fmla="*/ 943635 h 4965168"/>
                  <a:gd name="connsiteX306" fmla="*/ 1861626 w 5828776"/>
                  <a:gd name="connsiteY306" fmla="*/ 883966 h 4965168"/>
                  <a:gd name="connsiteX307" fmla="*/ 1829361 w 5828776"/>
                  <a:gd name="connsiteY307" fmla="*/ 829033 h 4965168"/>
                  <a:gd name="connsiteX308" fmla="*/ 1822516 w 5828776"/>
                  <a:gd name="connsiteY308" fmla="*/ 780729 h 4965168"/>
                  <a:gd name="connsiteX309" fmla="*/ 1789273 w 5828776"/>
                  <a:gd name="connsiteY309" fmla="*/ 645290 h 4965168"/>
                  <a:gd name="connsiteX310" fmla="*/ 1800028 w 5828776"/>
                  <a:gd name="connsiteY310" fmla="*/ 642448 h 4965168"/>
                  <a:gd name="connsiteX311" fmla="*/ 1912469 w 5828776"/>
                  <a:gd name="connsiteY311" fmla="*/ 759892 h 4965168"/>
                  <a:gd name="connsiteX312" fmla="*/ 1908558 w 5828776"/>
                  <a:gd name="connsiteY312" fmla="*/ 686016 h 4965168"/>
                  <a:gd name="connsiteX313" fmla="*/ 1940824 w 5828776"/>
                  <a:gd name="connsiteY313" fmla="*/ 536370 h 4965168"/>
                  <a:gd name="connsiteX314" fmla="*/ 2055220 w 5828776"/>
                  <a:gd name="connsiteY314" fmla="*/ 534476 h 4965168"/>
                  <a:gd name="connsiteX315" fmla="*/ 2123662 w 5828776"/>
                  <a:gd name="connsiteY315" fmla="*/ 625400 h 4965168"/>
                  <a:gd name="connsiteX316" fmla="*/ 2160816 w 5828776"/>
                  <a:gd name="connsiteY316" fmla="*/ 484278 h 4965168"/>
                  <a:gd name="connsiteX317" fmla="*/ 2169616 w 5828776"/>
                  <a:gd name="connsiteY317" fmla="*/ 484278 h 4965168"/>
                  <a:gd name="connsiteX318" fmla="*/ 2316278 w 5828776"/>
                  <a:gd name="connsiteY318" fmla="*/ 645290 h 4965168"/>
                  <a:gd name="connsiteX319" fmla="*/ 2375920 w 5828776"/>
                  <a:gd name="connsiteY319" fmla="*/ 531634 h 4965168"/>
                  <a:gd name="connsiteX320" fmla="*/ 2577336 w 5828776"/>
                  <a:gd name="connsiteY320" fmla="*/ 624453 h 4965168"/>
                  <a:gd name="connsiteX321" fmla="*/ 2505960 w 5828776"/>
                  <a:gd name="connsiteY321" fmla="*/ 518374 h 4965168"/>
                  <a:gd name="connsiteX322" fmla="*/ 2466850 w 5828776"/>
                  <a:gd name="connsiteY322" fmla="*/ 381988 h 4965168"/>
                  <a:gd name="connsiteX323" fmla="*/ 2541159 w 5828776"/>
                  <a:gd name="connsiteY323" fmla="*/ 358310 h 4965168"/>
                  <a:gd name="connsiteX324" fmla="*/ 2571469 w 5828776"/>
                  <a:gd name="connsiteY324" fmla="*/ 392406 h 4965168"/>
                  <a:gd name="connsiteX325" fmla="*/ 2589069 w 5828776"/>
                  <a:gd name="connsiteY325" fmla="*/ 348838 h 4965168"/>
                  <a:gd name="connsiteX326" fmla="*/ 2600802 w 5828776"/>
                  <a:gd name="connsiteY326" fmla="*/ 348838 h 4965168"/>
                  <a:gd name="connsiteX327" fmla="*/ 2662399 w 5828776"/>
                  <a:gd name="connsiteY327" fmla="*/ 453023 h 4965168"/>
                  <a:gd name="connsiteX328" fmla="*/ 2764085 w 5828776"/>
                  <a:gd name="connsiteY328" fmla="*/ 305270 h 4965168"/>
                  <a:gd name="connsiteX329" fmla="*/ 3003632 w 5828776"/>
                  <a:gd name="connsiteY329" fmla="*/ 469124 h 4965168"/>
                  <a:gd name="connsiteX330" fmla="*/ 3034920 w 5828776"/>
                  <a:gd name="connsiteY330" fmla="*/ 390512 h 4965168"/>
                  <a:gd name="connsiteX331" fmla="*/ 3043720 w 5828776"/>
                  <a:gd name="connsiteY331" fmla="*/ 390512 h 4965168"/>
                  <a:gd name="connsiteX332" fmla="*/ 3126828 w 5828776"/>
                  <a:gd name="connsiteY332" fmla="*/ 489961 h 4965168"/>
                  <a:gd name="connsiteX333" fmla="*/ 3217759 w 5828776"/>
                  <a:gd name="connsiteY333" fmla="*/ 254125 h 4965168"/>
                  <a:gd name="connsiteX334" fmla="*/ 3227536 w 5828776"/>
                  <a:gd name="connsiteY334" fmla="*/ 253178 h 4965168"/>
                  <a:gd name="connsiteX335" fmla="*/ 3300867 w 5828776"/>
                  <a:gd name="connsiteY335" fmla="*/ 522163 h 4965168"/>
                  <a:gd name="connsiteX336" fmla="*/ 3458284 w 5828776"/>
                  <a:gd name="connsiteY336" fmla="*/ 489961 h 4965168"/>
                  <a:gd name="connsiteX337" fmla="*/ 3529659 w 5828776"/>
                  <a:gd name="connsiteY337" fmla="*/ 517427 h 4965168"/>
                  <a:gd name="connsiteX338" fmla="*/ 3530637 w 5828776"/>
                  <a:gd name="connsiteY338" fmla="*/ 519322 h 4965168"/>
                  <a:gd name="connsiteX339" fmla="*/ 3690987 w 5828776"/>
                  <a:gd name="connsiteY339" fmla="*/ 442604 h 4965168"/>
                  <a:gd name="connsiteX340" fmla="*/ 3917824 w 5828776"/>
                  <a:gd name="connsiteY340" fmla="*/ 301482 h 4965168"/>
                  <a:gd name="connsiteX341" fmla="*/ 3894358 w 5828776"/>
                  <a:gd name="connsiteY341" fmla="*/ 445446 h 4965168"/>
                  <a:gd name="connsiteX342" fmla="*/ 3874803 w 5828776"/>
                  <a:gd name="connsiteY342" fmla="*/ 475754 h 4965168"/>
                  <a:gd name="connsiteX343" fmla="*/ 3904135 w 5828776"/>
                  <a:gd name="connsiteY343" fmla="*/ 461547 h 4965168"/>
                  <a:gd name="connsiteX344" fmla="*/ 4041998 w 5828776"/>
                  <a:gd name="connsiteY344" fmla="*/ 460600 h 4965168"/>
                  <a:gd name="connsiteX345" fmla="*/ 3974533 w 5828776"/>
                  <a:gd name="connsiteY345" fmla="*/ 638660 h 4965168"/>
                  <a:gd name="connsiteX346" fmla="*/ 4156393 w 5828776"/>
                  <a:gd name="connsiteY346" fmla="*/ 650972 h 4965168"/>
                  <a:gd name="connsiteX347" fmla="*/ 4149549 w 5828776"/>
                  <a:gd name="connsiteY347" fmla="*/ 830927 h 4965168"/>
                  <a:gd name="connsiteX348" fmla="*/ 4363676 w 5828776"/>
                  <a:gd name="connsiteY348" fmla="*/ 698329 h 4965168"/>
                  <a:gd name="connsiteX349" fmla="*/ 4374431 w 5828776"/>
                  <a:gd name="connsiteY349" fmla="*/ 704012 h 4965168"/>
                  <a:gd name="connsiteX350" fmla="*/ 4349009 w 5828776"/>
                  <a:gd name="connsiteY350" fmla="*/ 831874 h 4965168"/>
                  <a:gd name="connsiteX351" fmla="*/ 4519137 w 5828776"/>
                  <a:gd name="connsiteY351" fmla="*/ 728637 h 4965168"/>
                  <a:gd name="connsiteX352" fmla="*/ 4595401 w 5828776"/>
                  <a:gd name="connsiteY352" fmla="*/ 747580 h 4965168"/>
                  <a:gd name="connsiteX353" fmla="*/ 4607134 w 5828776"/>
                  <a:gd name="connsiteY353" fmla="*/ 824297 h 4965168"/>
                  <a:gd name="connsiteX354" fmla="*/ 4414519 w 5828776"/>
                  <a:gd name="connsiteY354" fmla="*/ 955948 h 4965168"/>
                  <a:gd name="connsiteX355" fmla="*/ 4284478 w 5828776"/>
                  <a:gd name="connsiteY355" fmla="*/ 996674 h 4965168"/>
                  <a:gd name="connsiteX356" fmla="*/ 4456562 w 5828776"/>
                  <a:gd name="connsiteY356" fmla="*/ 1077180 h 4965168"/>
                  <a:gd name="connsiteX357" fmla="*/ 4456562 w 5828776"/>
                  <a:gd name="connsiteY357" fmla="*/ 1086652 h 4965168"/>
                  <a:gd name="connsiteX358" fmla="*/ 4406696 w 5828776"/>
                  <a:gd name="connsiteY358" fmla="*/ 1121696 h 4965168"/>
                  <a:gd name="connsiteX359" fmla="*/ 4741085 w 5828776"/>
                  <a:gd name="connsiteY359" fmla="*/ 1150109 h 4965168"/>
                  <a:gd name="connsiteX360" fmla="*/ 4744996 w 5828776"/>
                  <a:gd name="connsiteY360" fmla="*/ 1157686 h 4965168"/>
                  <a:gd name="connsiteX361" fmla="*/ 4604201 w 5828776"/>
                  <a:gd name="connsiteY361" fmla="*/ 1250505 h 4965168"/>
                  <a:gd name="connsiteX362" fmla="*/ 4702953 w 5828776"/>
                  <a:gd name="connsiteY362" fmla="*/ 1333852 h 4965168"/>
                  <a:gd name="connsiteX363" fmla="*/ 4501538 w 5828776"/>
                  <a:gd name="connsiteY363" fmla="*/ 1405834 h 4965168"/>
                  <a:gd name="connsiteX364" fmla="*/ 4301100 w 5828776"/>
                  <a:gd name="connsiteY364" fmla="*/ 1347112 h 4965168"/>
                  <a:gd name="connsiteX365" fmla="*/ 4494694 w 5828776"/>
                  <a:gd name="connsiteY365" fmla="*/ 1595260 h 4965168"/>
                  <a:gd name="connsiteX366" fmla="*/ 4485894 w 5828776"/>
                  <a:gd name="connsiteY366" fmla="*/ 1602837 h 4965168"/>
                  <a:gd name="connsiteX367" fmla="*/ 4097729 w 5828776"/>
                  <a:gd name="connsiteY367" fmla="*/ 1446561 h 4965168"/>
                  <a:gd name="connsiteX368" fmla="*/ 4216036 w 5828776"/>
                  <a:gd name="connsiteY368" fmla="*/ 1618938 h 4965168"/>
                  <a:gd name="connsiteX369" fmla="*/ 4205281 w 5828776"/>
                  <a:gd name="connsiteY369" fmla="*/ 1625568 h 4965168"/>
                  <a:gd name="connsiteX370" fmla="*/ 4018531 w 5828776"/>
                  <a:gd name="connsiteY370" fmla="*/ 1493917 h 4965168"/>
                  <a:gd name="connsiteX371" fmla="*/ 3909024 w 5828776"/>
                  <a:gd name="connsiteY371" fmla="*/ 1361319 h 4965168"/>
                  <a:gd name="connsiteX372" fmla="*/ 3913913 w 5828776"/>
                  <a:gd name="connsiteY372" fmla="*/ 1615150 h 4965168"/>
                  <a:gd name="connsiteX373" fmla="*/ 3848404 w 5828776"/>
                  <a:gd name="connsiteY373" fmla="*/ 1674819 h 4965168"/>
                  <a:gd name="connsiteX374" fmla="*/ 3793650 w 5828776"/>
                  <a:gd name="connsiteY374" fmla="*/ 1637881 h 4965168"/>
                  <a:gd name="connsiteX375" fmla="*/ 3686098 w 5828776"/>
                  <a:gd name="connsiteY375" fmla="*/ 1493917 h 4965168"/>
                  <a:gd name="connsiteX376" fmla="*/ 3689032 w 5828776"/>
                  <a:gd name="connsiteY376" fmla="*/ 1633145 h 4965168"/>
                  <a:gd name="connsiteX377" fmla="*/ 3676321 w 5828776"/>
                  <a:gd name="connsiteY377" fmla="*/ 1635986 h 4965168"/>
                  <a:gd name="connsiteX378" fmla="*/ 3591257 w 5828776"/>
                  <a:gd name="connsiteY378" fmla="*/ 1533696 h 4965168"/>
                  <a:gd name="connsiteX379" fmla="*/ 3421130 w 5828776"/>
                  <a:gd name="connsiteY379" fmla="*/ 1458873 h 4965168"/>
                  <a:gd name="connsiteX380" fmla="*/ 3262735 w 5828776"/>
                  <a:gd name="connsiteY380" fmla="*/ 1298809 h 4965168"/>
                  <a:gd name="connsiteX381" fmla="*/ 3219714 w 5828776"/>
                  <a:gd name="connsiteY381" fmla="*/ 1235351 h 4965168"/>
                  <a:gd name="connsiteX382" fmla="*/ 3219714 w 5828776"/>
                  <a:gd name="connsiteY382" fmla="*/ 1349006 h 4965168"/>
                  <a:gd name="connsiteX383" fmla="*/ 3158116 w 5828776"/>
                  <a:gd name="connsiteY383" fmla="*/ 1510018 h 4965168"/>
                  <a:gd name="connsiteX384" fmla="*/ 3047631 w 5828776"/>
                  <a:gd name="connsiteY384" fmla="*/ 1248611 h 4965168"/>
                  <a:gd name="connsiteX385" fmla="*/ 2932257 w 5828776"/>
                  <a:gd name="connsiteY385" fmla="*/ 1407728 h 4965168"/>
                  <a:gd name="connsiteX386" fmla="*/ 2920524 w 5828776"/>
                  <a:gd name="connsiteY386" fmla="*/ 1404887 h 4965168"/>
                  <a:gd name="connsiteX387" fmla="*/ 2932257 w 5828776"/>
                  <a:gd name="connsiteY387" fmla="*/ 1102753 h 4965168"/>
                  <a:gd name="connsiteX388" fmla="*/ 2865770 w 5828776"/>
                  <a:gd name="connsiteY388" fmla="*/ 1001410 h 4965168"/>
                  <a:gd name="connsiteX389" fmla="*/ 2766041 w 5828776"/>
                  <a:gd name="connsiteY389" fmla="*/ 1104647 h 4965168"/>
                  <a:gd name="connsiteX390" fmla="*/ 5252446 w 5828776"/>
                  <a:gd name="connsiteY390" fmla="*/ 3767026 h 4965168"/>
                  <a:gd name="connsiteX391" fmla="*/ 5067652 w 5828776"/>
                  <a:gd name="connsiteY391" fmla="*/ 3720617 h 4965168"/>
                  <a:gd name="connsiteX392" fmla="*/ 5195737 w 5828776"/>
                  <a:gd name="connsiteY392" fmla="*/ 3857003 h 4965168"/>
                  <a:gd name="connsiteX393" fmla="*/ 5186937 w 5828776"/>
                  <a:gd name="connsiteY393" fmla="*/ 3864581 h 4965168"/>
                  <a:gd name="connsiteX394" fmla="*/ 4919035 w 5828776"/>
                  <a:gd name="connsiteY394" fmla="*/ 3718723 h 4965168"/>
                  <a:gd name="connsiteX395" fmla="*/ 4785084 w 5828776"/>
                  <a:gd name="connsiteY395" fmla="*/ 3571918 h 4965168"/>
                  <a:gd name="connsiteX396" fmla="*/ 4810505 w 5828776"/>
                  <a:gd name="connsiteY396" fmla="*/ 3714934 h 4965168"/>
                  <a:gd name="connsiteX397" fmla="*/ 4726419 w 5828776"/>
                  <a:gd name="connsiteY397" fmla="*/ 3774603 h 4965168"/>
                  <a:gd name="connsiteX398" fmla="*/ 4627667 w 5828776"/>
                  <a:gd name="connsiteY398" fmla="*/ 3606962 h 4965168"/>
                  <a:gd name="connsiteX399" fmla="*/ 4618867 w 5828776"/>
                  <a:gd name="connsiteY399" fmla="*/ 3650529 h 4965168"/>
                  <a:gd name="connsiteX400" fmla="*/ 4604201 w 5828776"/>
                  <a:gd name="connsiteY400" fmla="*/ 3648635 h 4965168"/>
                  <a:gd name="connsiteX401" fmla="*/ 4573891 w 5828776"/>
                  <a:gd name="connsiteY401" fmla="*/ 3516984 h 4965168"/>
                  <a:gd name="connsiteX402" fmla="*/ 4470250 w 5828776"/>
                  <a:gd name="connsiteY402" fmla="*/ 3640111 h 4965168"/>
                  <a:gd name="connsiteX403" fmla="*/ 4461450 w 5828776"/>
                  <a:gd name="connsiteY403" fmla="*/ 3638217 h 4965168"/>
                  <a:gd name="connsiteX404" fmla="*/ 4411585 w 5828776"/>
                  <a:gd name="connsiteY404" fmla="*/ 3518879 h 4965168"/>
                  <a:gd name="connsiteX405" fmla="*/ 4354876 w 5828776"/>
                  <a:gd name="connsiteY405" fmla="*/ 3624957 h 4965168"/>
                  <a:gd name="connsiteX406" fmla="*/ 4343143 w 5828776"/>
                  <a:gd name="connsiteY406" fmla="*/ 3624957 h 4965168"/>
                  <a:gd name="connsiteX407" fmla="*/ 4278612 w 5828776"/>
                  <a:gd name="connsiteY407" fmla="*/ 3406170 h 4965168"/>
                  <a:gd name="connsiteX408" fmla="*/ 4118261 w 5828776"/>
                  <a:gd name="connsiteY408" fmla="*/ 3488570 h 4965168"/>
                  <a:gd name="connsiteX409" fmla="*/ 3802450 w 5828776"/>
                  <a:gd name="connsiteY409" fmla="*/ 3521720 h 4965168"/>
                  <a:gd name="connsiteX410" fmla="*/ 3795606 w 5828776"/>
                  <a:gd name="connsiteY410" fmla="*/ 3511301 h 4965168"/>
                  <a:gd name="connsiteX411" fmla="*/ 3947156 w 5828776"/>
                  <a:gd name="connsiteY411" fmla="*/ 3424166 h 4965168"/>
                  <a:gd name="connsiteX412" fmla="*/ 3903158 w 5828776"/>
                  <a:gd name="connsiteY412" fmla="*/ 3370179 h 4965168"/>
                  <a:gd name="connsiteX413" fmla="*/ 3864048 w 5828776"/>
                  <a:gd name="connsiteY413" fmla="*/ 3214850 h 4965168"/>
                  <a:gd name="connsiteX414" fmla="*/ 3734008 w 5828776"/>
                  <a:gd name="connsiteY414" fmla="*/ 3339871 h 4965168"/>
                  <a:gd name="connsiteX415" fmla="*/ 3638189 w 5828776"/>
                  <a:gd name="connsiteY415" fmla="*/ 3414695 h 4965168"/>
                  <a:gd name="connsiteX416" fmla="*/ 3553125 w 5828776"/>
                  <a:gd name="connsiteY416" fmla="*/ 3457315 h 4965168"/>
                  <a:gd name="connsiteX417" fmla="*/ 3530637 w 5828776"/>
                  <a:gd name="connsiteY417" fmla="*/ 3324717 h 4965168"/>
                  <a:gd name="connsiteX418" fmla="*/ 3498371 w 5828776"/>
                  <a:gd name="connsiteY418" fmla="*/ 3347448 h 4965168"/>
                  <a:gd name="connsiteX419" fmla="*/ 3315533 w 5828776"/>
                  <a:gd name="connsiteY419" fmla="*/ 3437425 h 4965168"/>
                  <a:gd name="connsiteX420" fmla="*/ 3105318 w 5828776"/>
                  <a:gd name="connsiteY420" fmla="*/ 3453527 h 4965168"/>
                  <a:gd name="connsiteX421" fmla="*/ 3099451 w 5828776"/>
                  <a:gd name="connsiteY421" fmla="*/ 3446897 h 4965168"/>
                  <a:gd name="connsiteX422" fmla="*/ 3130739 w 5828776"/>
                  <a:gd name="connsiteY422" fmla="*/ 3350290 h 4965168"/>
                  <a:gd name="connsiteX423" fmla="*/ 3018299 w 5828776"/>
                  <a:gd name="connsiteY423" fmla="*/ 3369232 h 4965168"/>
                  <a:gd name="connsiteX424" fmla="*/ 2904880 w 5828776"/>
                  <a:gd name="connsiteY424" fmla="*/ 3379650 h 4965168"/>
                  <a:gd name="connsiteX425" fmla="*/ 2810039 w 5828776"/>
                  <a:gd name="connsiteY425" fmla="*/ 3362602 h 4965168"/>
                  <a:gd name="connsiteX426" fmla="*/ 2885325 w 5828776"/>
                  <a:gd name="connsiteY426" fmla="*/ 3232846 h 4965168"/>
                  <a:gd name="connsiteX427" fmla="*/ 2960612 w 5828776"/>
                  <a:gd name="connsiteY427" fmla="*/ 3190225 h 4965168"/>
                  <a:gd name="connsiteX428" fmla="*/ 2755285 w 5828776"/>
                  <a:gd name="connsiteY428" fmla="*/ 2981856 h 4965168"/>
                  <a:gd name="connsiteX429" fmla="*/ 2762129 w 5828776"/>
                  <a:gd name="connsiteY429" fmla="*/ 2974279 h 4965168"/>
                  <a:gd name="connsiteX430" fmla="*/ 2974300 w 5828776"/>
                  <a:gd name="connsiteY430" fmla="*/ 3015953 h 4965168"/>
                  <a:gd name="connsiteX431" fmla="*/ 2938123 w 5828776"/>
                  <a:gd name="connsiteY431" fmla="*/ 2962914 h 4965168"/>
                  <a:gd name="connsiteX432" fmla="*/ 2899991 w 5828776"/>
                  <a:gd name="connsiteY432" fmla="*/ 2807585 h 4965168"/>
                  <a:gd name="connsiteX433" fmla="*/ 3104340 w 5828776"/>
                  <a:gd name="connsiteY433" fmla="*/ 2815162 h 4965168"/>
                  <a:gd name="connsiteX434" fmla="*/ 3250024 w 5828776"/>
                  <a:gd name="connsiteY434" fmla="*/ 2907033 h 4965168"/>
                  <a:gd name="connsiteX435" fmla="*/ 3173760 w 5828776"/>
                  <a:gd name="connsiteY435" fmla="*/ 2792431 h 4965168"/>
                  <a:gd name="connsiteX436" fmla="*/ 3182560 w 5828776"/>
                  <a:gd name="connsiteY436" fmla="*/ 2784854 h 4965168"/>
                  <a:gd name="connsiteX437" fmla="*/ 3342910 w 5828776"/>
                  <a:gd name="connsiteY437" fmla="*/ 2890932 h 4965168"/>
                  <a:gd name="connsiteX438" fmla="*/ 3516949 w 5828776"/>
                  <a:gd name="connsiteY438" fmla="*/ 3009323 h 4965168"/>
                  <a:gd name="connsiteX439" fmla="*/ 3432862 w 5828776"/>
                  <a:gd name="connsiteY439" fmla="*/ 2836946 h 4965168"/>
                  <a:gd name="connsiteX440" fmla="*/ 3574636 w 5828776"/>
                  <a:gd name="connsiteY440" fmla="*/ 2847364 h 4965168"/>
                  <a:gd name="connsiteX441" fmla="*/ 3504238 w 5828776"/>
                  <a:gd name="connsiteY441" fmla="*/ 2780118 h 4965168"/>
                  <a:gd name="connsiteX442" fmla="*/ 3505215 w 5828776"/>
                  <a:gd name="connsiteY442" fmla="*/ 2769700 h 4965168"/>
                  <a:gd name="connsiteX443" fmla="*/ 3768229 w 5828776"/>
                  <a:gd name="connsiteY443" fmla="*/ 2804743 h 4965168"/>
                  <a:gd name="connsiteX444" fmla="*/ 3715431 w 5828776"/>
                  <a:gd name="connsiteY444" fmla="*/ 2756440 h 4965168"/>
                  <a:gd name="connsiteX445" fmla="*/ 3594190 w 5828776"/>
                  <a:gd name="connsiteY445" fmla="*/ 2612476 h 4965168"/>
                  <a:gd name="connsiteX446" fmla="*/ 3599079 w 5828776"/>
                  <a:gd name="connsiteY446" fmla="*/ 2604899 h 4965168"/>
                  <a:gd name="connsiteX447" fmla="*/ 4032220 w 5828776"/>
                  <a:gd name="connsiteY447" fmla="*/ 2841681 h 4965168"/>
                  <a:gd name="connsiteX448" fmla="*/ 4045909 w 5828776"/>
                  <a:gd name="connsiteY448" fmla="*/ 2708136 h 4965168"/>
                  <a:gd name="connsiteX449" fmla="*/ 4055686 w 5828776"/>
                  <a:gd name="connsiteY449" fmla="*/ 2707189 h 4965168"/>
                  <a:gd name="connsiteX450" fmla="*/ 4115328 w 5828776"/>
                  <a:gd name="connsiteY450" fmla="*/ 2782959 h 4965168"/>
                  <a:gd name="connsiteX451" fmla="*/ 4131950 w 5828776"/>
                  <a:gd name="connsiteY451" fmla="*/ 2675934 h 4965168"/>
                  <a:gd name="connsiteX452" fmla="*/ 4217014 w 5828776"/>
                  <a:gd name="connsiteY452" fmla="*/ 2590692 h 4965168"/>
                  <a:gd name="connsiteX453" fmla="*/ 4360742 w 5828776"/>
                  <a:gd name="connsiteY453" fmla="*/ 2753598 h 4965168"/>
                  <a:gd name="connsiteX454" fmla="*/ 4372476 w 5828776"/>
                  <a:gd name="connsiteY454" fmla="*/ 2781065 h 4965168"/>
                  <a:gd name="connsiteX455" fmla="*/ 4432118 w 5828776"/>
                  <a:gd name="connsiteY455" fmla="*/ 2706242 h 4965168"/>
                  <a:gd name="connsiteX456" fmla="*/ 4556291 w 5828776"/>
                  <a:gd name="connsiteY456" fmla="*/ 2673092 h 4965168"/>
                  <a:gd name="connsiteX457" fmla="*/ 4609090 w 5828776"/>
                  <a:gd name="connsiteY457" fmla="*/ 2824633 h 4965168"/>
                  <a:gd name="connsiteX458" fmla="*/ 4676554 w 5828776"/>
                  <a:gd name="connsiteY458" fmla="*/ 2719502 h 4965168"/>
                  <a:gd name="connsiteX459" fmla="*/ 4688287 w 5828776"/>
                  <a:gd name="connsiteY459" fmla="*/ 2722343 h 4965168"/>
                  <a:gd name="connsiteX460" fmla="*/ 4708820 w 5828776"/>
                  <a:gd name="connsiteY460" fmla="*/ 2905139 h 4965168"/>
                  <a:gd name="connsiteX461" fmla="*/ 4852548 w 5828776"/>
                  <a:gd name="connsiteY461" fmla="*/ 2817056 h 4965168"/>
                  <a:gd name="connsiteX462" fmla="*/ 5146849 w 5828776"/>
                  <a:gd name="connsiteY462" fmla="*/ 2757387 h 4965168"/>
                  <a:gd name="connsiteX463" fmla="*/ 5153693 w 5828776"/>
                  <a:gd name="connsiteY463" fmla="*/ 2766858 h 4965168"/>
                  <a:gd name="connsiteX464" fmla="*/ 4973788 w 5828776"/>
                  <a:gd name="connsiteY464" fmla="*/ 3019742 h 4965168"/>
                  <a:gd name="connsiteX465" fmla="*/ 5111650 w 5828776"/>
                  <a:gd name="connsiteY465" fmla="*/ 3013112 h 4965168"/>
                  <a:gd name="connsiteX466" fmla="*/ 5118495 w 5828776"/>
                  <a:gd name="connsiteY466" fmla="*/ 3023530 h 4965168"/>
                  <a:gd name="connsiteX467" fmla="*/ 4879925 w 5828776"/>
                  <a:gd name="connsiteY467" fmla="*/ 3236634 h 4965168"/>
                  <a:gd name="connsiteX468" fmla="*/ 4997254 w 5828776"/>
                  <a:gd name="connsiteY468" fmla="*/ 3247053 h 4965168"/>
                  <a:gd name="connsiteX469" fmla="*/ 5136094 w 5828776"/>
                  <a:gd name="connsiteY469" fmla="*/ 3314299 h 4965168"/>
                  <a:gd name="connsiteX470" fmla="*/ 5020720 w 5828776"/>
                  <a:gd name="connsiteY470" fmla="*/ 3378704 h 4965168"/>
                  <a:gd name="connsiteX471" fmla="*/ 5169337 w 5828776"/>
                  <a:gd name="connsiteY471" fmla="*/ 3509407 h 4965168"/>
                  <a:gd name="connsiteX472" fmla="*/ 5164449 w 5828776"/>
                  <a:gd name="connsiteY472" fmla="*/ 3516984 h 4965168"/>
                  <a:gd name="connsiteX473" fmla="*/ 4912191 w 5828776"/>
                  <a:gd name="connsiteY473" fmla="*/ 3485729 h 4965168"/>
                  <a:gd name="connsiteX474" fmla="*/ 5088185 w 5828776"/>
                  <a:gd name="connsiteY474" fmla="*/ 3570024 h 4965168"/>
                  <a:gd name="connsiteX475" fmla="*/ 5264179 w 5828776"/>
                  <a:gd name="connsiteY475" fmla="*/ 3761344 h 4965168"/>
                  <a:gd name="connsiteX476" fmla="*/ 5252446 w 5828776"/>
                  <a:gd name="connsiteY476" fmla="*/ 3767026 h 496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</a:cxnLst>
                <a:rect l="l" t="t" r="r" b="b"/>
                <a:pathLst>
                  <a:path w="5828776" h="4965168">
                    <a:moveTo>
                      <a:pt x="5728608" y="2301818"/>
                    </a:moveTo>
                    <a:cubicBezTo>
                      <a:pt x="5671898" y="2277193"/>
                      <a:pt x="5614211" y="2261091"/>
                      <a:pt x="5553591" y="2257303"/>
                    </a:cubicBezTo>
                    <a:cubicBezTo>
                      <a:pt x="5539903" y="2256356"/>
                      <a:pt x="5526214" y="2255409"/>
                      <a:pt x="5512526" y="2255409"/>
                    </a:cubicBezTo>
                    <a:cubicBezTo>
                      <a:pt x="5526214" y="2251620"/>
                      <a:pt x="5538925" y="2248779"/>
                      <a:pt x="5552614" y="2244990"/>
                    </a:cubicBezTo>
                    <a:cubicBezTo>
                      <a:pt x="5634744" y="2223206"/>
                      <a:pt x="5811716" y="2175850"/>
                      <a:pt x="5794116" y="2068824"/>
                    </a:cubicBezTo>
                    <a:cubicBezTo>
                      <a:pt x="5793139" y="2065983"/>
                      <a:pt x="5789228" y="2062194"/>
                      <a:pt x="5786295" y="2061247"/>
                    </a:cubicBezTo>
                    <a:cubicBezTo>
                      <a:pt x="5744251" y="2047040"/>
                      <a:pt x="5707097" y="2049882"/>
                      <a:pt x="5670921" y="2058406"/>
                    </a:cubicBezTo>
                    <a:cubicBezTo>
                      <a:pt x="5750118" y="1994001"/>
                      <a:pt x="5863536" y="1886028"/>
                      <a:pt x="5818560" y="1829201"/>
                    </a:cubicBezTo>
                    <a:cubicBezTo>
                      <a:pt x="5791183" y="1795104"/>
                      <a:pt x="5714919" y="1796051"/>
                      <a:pt x="5639633" y="1804575"/>
                    </a:cubicBezTo>
                    <a:cubicBezTo>
                      <a:pt x="5639633" y="1790368"/>
                      <a:pt x="5629855" y="1773320"/>
                      <a:pt x="5606389" y="1750589"/>
                    </a:cubicBezTo>
                    <a:cubicBezTo>
                      <a:pt x="5532081" y="1681449"/>
                      <a:pt x="5421596" y="1621779"/>
                      <a:pt x="5312088" y="1593366"/>
                    </a:cubicBezTo>
                    <a:cubicBezTo>
                      <a:pt x="5384441" y="1581053"/>
                      <a:pt x="5450928" y="1548851"/>
                      <a:pt x="5480260" y="1492023"/>
                    </a:cubicBezTo>
                    <a:cubicBezTo>
                      <a:pt x="5521326" y="1414358"/>
                      <a:pt x="5330665" y="1386892"/>
                      <a:pt x="5241691" y="1376473"/>
                    </a:cubicBezTo>
                    <a:cubicBezTo>
                      <a:pt x="5313066" y="1311121"/>
                      <a:pt x="5480260" y="1188942"/>
                      <a:pt x="5291555" y="1151056"/>
                    </a:cubicBezTo>
                    <a:cubicBezTo>
                      <a:pt x="5259290" y="1144427"/>
                      <a:pt x="5222136" y="1146321"/>
                      <a:pt x="5183026" y="1152004"/>
                    </a:cubicBezTo>
                    <a:cubicBezTo>
                      <a:pt x="5187915" y="1085705"/>
                      <a:pt x="5153693" y="1021300"/>
                      <a:pt x="5053963" y="982467"/>
                    </a:cubicBezTo>
                    <a:cubicBezTo>
                      <a:pt x="4988455" y="956895"/>
                      <a:pt x="4910235" y="983415"/>
                      <a:pt x="4854504" y="1004252"/>
                    </a:cubicBezTo>
                    <a:cubicBezTo>
                      <a:pt x="4827127" y="1014670"/>
                      <a:pt x="4802683" y="1029824"/>
                      <a:pt x="4778239" y="1044978"/>
                    </a:cubicBezTo>
                    <a:cubicBezTo>
                      <a:pt x="4863303" y="913327"/>
                      <a:pt x="4918057" y="757051"/>
                      <a:pt x="4876992" y="591303"/>
                    </a:cubicBezTo>
                    <a:cubicBezTo>
                      <a:pt x="4857437" y="509850"/>
                      <a:pt x="4779217" y="585621"/>
                      <a:pt x="4721530" y="657602"/>
                    </a:cubicBezTo>
                    <a:cubicBezTo>
                      <a:pt x="4731308" y="612140"/>
                      <a:pt x="4730330" y="565731"/>
                      <a:pt x="4691220" y="543947"/>
                    </a:cubicBezTo>
                    <a:cubicBezTo>
                      <a:pt x="4590513" y="488066"/>
                      <a:pt x="4476116" y="533528"/>
                      <a:pt x="4382253" y="560048"/>
                    </a:cubicBezTo>
                    <a:cubicBezTo>
                      <a:pt x="4268834" y="592250"/>
                      <a:pt x="4361720" y="546788"/>
                      <a:pt x="4392030" y="519322"/>
                    </a:cubicBezTo>
                    <a:cubicBezTo>
                      <a:pt x="4402785" y="509850"/>
                      <a:pt x="4451673" y="470071"/>
                      <a:pt x="4432118" y="444498"/>
                    </a:cubicBezTo>
                    <a:cubicBezTo>
                      <a:pt x="4375409" y="372517"/>
                      <a:pt x="4266879" y="405666"/>
                      <a:pt x="4183771" y="411349"/>
                    </a:cubicBezTo>
                    <a:cubicBezTo>
                      <a:pt x="4243413" y="345050"/>
                      <a:pt x="4407674" y="238024"/>
                      <a:pt x="4221903" y="226659"/>
                    </a:cubicBezTo>
                    <a:cubicBezTo>
                      <a:pt x="4149549" y="223817"/>
                      <a:pt x="4077196" y="241813"/>
                      <a:pt x="4010710" y="266438"/>
                    </a:cubicBezTo>
                    <a:cubicBezTo>
                      <a:pt x="4036131" y="217187"/>
                      <a:pt x="4046886" y="166042"/>
                      <a:pt x="4034175" y="121527"/>
                    </a:cubicBezTo>
                    <a:cubicBezTo>
                      <a:pt x="4032220" y="114898"/>
                      <a:pt x="4024398" y="107321"/>
                      <a:pt x="4016576" y="105426"/>
                    </a:cubicBezTo>
                    <a:cubicBezTo>
                      <a:pt x="3907069" y="71330"/>
                      <a:pt x="3767251" y="152783"/>
                      <a:pt x="3679254" y="248443"/>
                    </a:cubicBezTo>
                    <a:cubicBezTo>
                      <a:pt x="3675343" y="227606"/>
                      <a:pt x="3668499" y="206769"/>
                      <a:pt x="3654811" y="182144"/>
                    </a:cubicBezTo>
                    <a:cubicBezTo>
                      <a:pt x="3647966" y="169831"/>
                      <a:pt x="3627434" y="174567"/>
                      <a:pt x="3619612" y="179302"/>
                    </a:cubicBezTo>
                    <a:cubicBezTo>
                      <a:pt x="3578546" y="201086"/>
                      <a:pt x="3559969" y="247496"/>
                      <a:pt x="3547258" y="294852"/>
                    </a:cubicBezTo>
                    <a:cubicBezTo>
                      <a:pt x="3540414" y="271174"/>
                      <a:pt x="3527704" y="252231"/>
                      <a:pt x="3503260" y="256967"/>
                    </a:cubicBezTo>
                    <a:cubicBezTo>
                      <a:pt x="3449484" y="266438"/>
                      <a:pt x="3426996" y="321372"/>
                      <a:pt x="3408419" y="371569"/>
                    </a:cubicBezTo>
                    <a:cubicBezTo>
                      <a:pt x="3380064" y="280645"/>
                      <a:pt x="3320422" y="205822"/>
                      <a:pt x="3243180" y="131946"/>
                    </a:cubicBezTo>
                    <a:cubicBezTo>
                      <a:pt x="3210914" y="100691"/>
                      <a:pt x="3119984" y="-6335"/>
                      <a:pt x="3061319" y="295"/>
                    </a:cubicBezTo>
                    <a:cubicBezTo>
                      <a:pt x="2965500" y="10713"/>
                      <a:pt x="3013410" y="214346"/>
                      <a:pt x="3061319" y="332737"/>
                    </a:cubicBezTo>
                    <a:cubicBezTo>
                      <a:pt x="3031009" y="307165"/>
                      <a:pt x="3001677" y="282539"/>
                      <a:pt x="2964523" y="266438"/>
                    </a:cubicBezTo>
                    <a:cubicBezTo>
                      <a:pt x="2962567" y="206769"/>
                      <a:pt x="2951812" y="146153"/>
                      <a:pt x="2944968" y="110162"/>
                    </a:cubicBezTo>
                    <a:cubicBezTo>
                      <a:pt x="2942035" y="92166"/>
                      <a:pt x="2910747" y="95955"/>
                      <a:pt x="2901947" y="101638"/>
                    </a:cubicBezTo>
                    <a:cubicBezTo>
                      <a:pt x="2854038" y="131946"/>
                      <a:pt x="2822750" y="182144"/>
                      <a:pt x="2799284" y="238024"/>
                    </a:cubicBezTo>
                    <a:cubicBezTo>
                      <a:pt x="2785595" y="164148"/>
                      <a:pt x="2754307" y="99743"/>
                      <a:pt x="2687821" y="89325"/>
                    </a:cubicBezTo>
                    <a:cubicBezTo>
                      <a:pt x="2636000" y="81748"/>
                      <a:pt x="2613512" y="153730"/>
                      <a:pt x="2603735" y="229500"/>
                    </a:cubicBezTo>
                    <a:cubicBezTo>
                      <a:pt x="2588091" y="184985"/>
                      <a:pt x="2566580" y="142364"/>
                      <a:pt x="2523560" y="104479"/>
                    </a:cubicBezTo>
                    <a:cubicBezTo>
                      <a:pt x="2484450" y="70382"/>
                      <a:pt x="2406230" y="4083"/>
                      <a:pt x="2348543" y="25867"/>
                    </a:cubicBezTo>
                    <a:cubicBezTo>
                      <a:pt x="2267391" y="57123"/>
                      <a:pt x="2285968" y="159413"/>
                      <a:pt x="2305523" y="229500"/>
                    </a:cubicBezTo>
                    <a:cubicBezTo>
                      <a:pt x="2313345" y="258861"/>
                      <a:pt x="2324100" y="289169"/>
                      <a:pt x="2335833" y="321372"/>
                    </a:cubicBezTo>
                    <a:cubicBezTo>
                      <a:pt x="2322144" y="317583"/>
                      <a:pt x="2308456" y="315689"/>
                      <a:pt x="2297701" y="317583"/>
                    </a:cubicBezTo>
                    <a:cubicBezTo>
                      <a:pt x="2273257" y="322319"/>
                      <a:pt x="2262502" y="340314"/>
                      <a:pt x="2260546" y="363992"/>
                    </a:cubicBezTo>
                    <a:cubicBezTo>
                      <a:pt x="2251747" y="351680"/>
                      <a:pt x="2242947" y="339367"/>
                      <a:pt x="2233169" y="328001"/>
                    </a:cubicBezTo>
                    <a:cubicBezTo>
                      <a:pt x="2193082" y="277804"/>
                      <a:pt x="2143217" y="202980"/>
                      <a:pt x="2081619" y="171725"/>
                    </a:cubicBezTo>
                    <a:cubicBezTo>
                      <a:pt x="2077708" y="169831"/>
                      <a:pt x="2068908" y="171725"/>
                      <a:pt x="2065975" y="175514"/>
                    </a:cubicBezTo>
                    <a:cubicBezTo>
                      <a:pt x="2035665" y="212452"/>
                      <a:pt x="2040554" y="273068"/>
                      <a:pt x="2043487" y="327054"/>
                    </a:cubicBezTo>
                    <a:cubicBezTo>
                      <a:pt x="1980911" y="301482"/>
                      <a:pt x="1897803" y="281592"/>
                      <a:pt x="1862604" y="319477"/>
                    </a:cubicBezTo>
                    <a:cubicBezTo>
                      <a:pt x="1842071" y="342208"/>
                      <a:pt x="1845005" y="377252"/>
                      <a:pt x="1859671" y="415137"/>
                    </a:cubicBezTo>
                    <a:cubicBezTo>
                      <a:pt x="1837183" y="412296"/>
                      <a:pt x="1816650" y="417032"/>
                      <a:pt x="1798073" y="435974"/>
                    </a:cubicBezTo>
                    <a:cubicBezTo>
                      <a:pt x="1791229" y="443551"/>
                      <a:pt x="1785362" y="453023"/>
                      <a:pt x="1780473" y="464388"/>
                    </a:cubicBezTo>
                    <a:cubicBezTo>
                      <a:pt x="1767763" y="415137"/>
                      <a:pt x="1748208" y="365887"/>
                      <a:pt x="1716920" y="316636"/>
                    </a:cubicBezTo>
                    <a:cubicBezTo>
                      <a:pt x="1687588" y="269280"/>
                      <a:pt x="1608390" y="199192"/>
                      <a:pt x="1547770" y="224765"/>
                    </a:cubicBezTo>
                    <a:cubicBezTo>
                      <a:pt x="1437285" y="270227"/>
                      <a:pt x="1422619" y="424609"/>
                      <a:pt x="1411864" y="550577"/>
                    </a:cubicBezTo>
                    <a:cubicBezTo>
                      <a:pt x="1372754" y="451128"/>
                      <a:pt x="1336577" y="351680"/>
                      <a:pt x="1213381" y="297693"/>
                    </a:cubicBezTo>
                    <a:cubicBezTo>
                      <a:pt x="1123429" y="258861"/>
                      <a:pt x="1139073" y="439763"/>
                      <a:pt x="1145917" y="526899"/>
                    </a:cubicBezTo>
                    <a:cubicBezTo>
                      <a:pt x="1098985" y="462494"/>
                      <a:pt x="1047165" y="370622"/>
                      <a:pt x="960145" y="404719"/>
                    </a:cubicBezTo>
                    <a:cubicBezTo>
                      <a:pt x="881926" y="435027"/>
                      <a:pt x="913214" y="557207"/>
                      <a:pt x="939613" y="650025"/>
                    </a:cubicBezTo>
                    <a:cubicBezTo>
                      <a:pt x="939613" y="650025"/>
                      <a:pt x="938635" y="650025"/>
                      <a:pt x="938635" y="650972"/>
                    </a:cubicBezTo>
                    <a:cubicBezTo>
                      <a:pt x="838905" y="517427"/>
                      <a:pt x="629668" y="301482"/>
                      <a:pt x="527982" y="413243"/>
                    </a:cubicBezTo>
                    <a:cubicBezTo>
                      <a:pt x="509405" y="433133"/>
                      <a:pt x="526027" y="472912"/>
                      <a:pt x="533849" y="495643"/>
                    </a:cubicBezTo>
                    <a:cubicBezTo>
                      <a:pt x="545582" y="530687"/>
                      <a:pt x="556337" y="565731"/>
                      <a:pt x="567092" y="601722"/>
                    </a:cubicBezTo>
                    <a:cubicBezTo>
                      <a:pt x="558292" y="596986"/>
                      <a:pt x="547537" y="595092"/>
                      <a:pt x="536782" y="596986"/>
                    </a:cubicBezTo>
                    <a:cubicBezTo>
                      <a:pt x="488872" y="604563"/>
                      <a:pt x="462473" y="649078"/>
                      <a:pt x="446829" y="692646"/>
                    </a:cubicBezTo>
                    <a:cubicBezTo>
                      <a:pt x="442918" y="694540"/>
                      <a:pt x="439985" y="697382"/>
                      <a:pt x="439985" y="702117"/>
                    </a:cubicBezTo>
                    <a:cubicBezTo>
                      <a:pt x="439985" y="705906"/>
                      <a:pt x="440963" y="708747"/>
                      <a:pt x="440963" y="711589"/>
                    </a:cubicBezTo>
                    <a:cubicBezTo>
                      <a:pt x="439007" y="719166"/>
                      <a:pt x="437052" y="725796"/>
                      <a:pt x="436074" y="732426"/>
                    </a:cubicBezTo>
                    <a:cubicBezTo>
                      <a:pt x="426297" y="775046"/>
                      <a:pt x="425319" y="817667"/>
                      <a:pt x="428252" y="860288"/>
                    </a:cubicBezTo>
                    <a:cubicBezTo>
                      <a:pt x="427275" y="859341"/>
                      <a:pt x="426297" y="859341"/>
                      <a:pt x="426297" y="858394"/>
                    </a:cubicBezTo>
                    <a:cubicBezTo>
                      <a:pt x="420430" y="800619"/>
                      <a:pt x="420430" y="743791"/>
                      <a:pt x="416519" y="693593"/>
                    </a:cubicBezTo>
                    <a:cubicBezTo>
                      <a:pt x="413586" y="659497"/>
                      <a:pt x="412608" y="542053"/>
                      <a:pt x="357855" y="531634"/>
                    </a:cubicBezTo>
                    <a:cubicBezTo>
                      <a:pt x="301145" y="520269"/>
                      <a:pt x="289413" y="596039"/>
                      <a:pt x="282568" y="631083"/>
                    </a:cubicBezTo>
                    <a:cubicBezTo>
                      <a:pt x="275724" y="667074"/>
                      <a:pt x="276702" y="710642"/>
                      <a:pt x="284524" y="757051"/>
                    </a:cubicBezTo>
                    <a:cubicBezTo>
                      <a:pt x="188705" y="699276"/>
                      <a:pt x="71375" y="650025"/>
                      <a:pt x="79197" y="757051"/>
                    </a:cubicBezTo>
                    <a:cubicBezTo>
                      <a:pt x="83108" y="816720"/>
                      <a:pt x="132973" y="887755"/>
                      <a:pt x="171105" y="937952"/>
                    </a:cubicBezTo>
                    <a:cubicBezTo>
                      <a:pt x="209237" y="989097"/>
                      <a:pt x="253236" y="1051608"/>
                      <a:pt x="302123" y="1108436"/>
                    </a:cubicBezTo>
                    <a:cubicBezTo>
                      <a:pt x="289413" y="1104647"/>
                      <a:pt x="276702" y="1100859"/>
                      <a:pt x="264969" y="1097070"/>
                    </a:cubicBezTo>
                    <a:cubicBezTo>
                      <a:pt x="209237" y="1079075"/>
                      <a:pt x="78220" y="1042137"/>
                      <a:pt x="1955" y="1049714"/>
                    </a:cubicBezTo>
                    <a:lnTo>
                      <a:pt x="1955" y="1155792"/>
                    </a:lnTo>
                    <a:cubicBezTo>
                      <a:pt x="51820" y="1186100"/>
                      <a:pt x="123196" y="1218303"/>
                      <a:pt x="189683" y="1243875"/>
                    </a:cubicBezTo>
                    <a:cubicBezTo>
                      <a:pt x="123196" y="1242928"/>
                      <a:pt x="58665" y="1248611"/>
                      <a:pt x="1955" y="1262818"/>
                    </a:cubicBezTo>
                    <a:lnTo>
                      <a:pt x="1955" y="1406781"/>
                    </a:lnTo>
                    <a:cubicBezTo>
                      <a:pt x="30310" y="1415305"/>
                      <a:pt x="61598" y="1422882"/>
                      <a:pt x="91908" y="1429512"/>
                    </a:cubicBezTo>
                    <a:cubicBezTo>
                      <a:pt x="80175" y="1430460"/>
                      <a:pt x="68442" y="1430460"/>
                      <a:pt x="56709" y="1432354"/>
                    </a:cubicBezTo>
                    <a:cubicBezTo>
                      <a:pt x="36177" y="1436142"/>
                      <a:pt x="17599" y="1439931"/>
                      <a:pt x="0" y="1443719"/>
                    </a:cubicBezTo>
                    <a:lnTo>
                      <a:pt x="0" y="1702285"/>
                    </a:lnTo>
                    <a:cubicBezTo>
                      <a:pt x="15644" y="1704180"/>
                      <a:pt x="31288" y="1707021"/>
                      <a:pt x="47910" y="1708915"/>
                    </a:cubicBezTo>
                    <a:cubicBezTo>
                      <a:pt x="31288" y="1710810"/>
                      <a:pt x="15644" y="1713651"/>
                      <a:pt x="0" y="1716492"/>
                    </a:cubicBezTo>
                    <a:lnTo>
                      <a:pt x="0" y="1955169"/>
                    </a:lnTo>
                    <a:cubicBezTo>
                      <a:pt x="29332" y="1888870"/>
                      <a:pt x="90930" y="1837725"/>
                      <a:pt x="158395" y="1800787"/>
                    </a:cubicBezTo>
                    <a:cubicBezTo>
                      <a:pt x="254214" y="1747748"/>
                      <a:pt x="367632" y="1710810"/>
                      <a:pt x="484961" y="1698497"/>
                    </a:cubicBezTo>
                    <a:cubicBezTo>
                      <a:pt x="384254" y="1671977"/>
                      <a:pt x="275724" y="1665347"/>
                      <a:pt x="189683" y="1599996"/>
                    </a:cubicBezTo>
                    <a:cubicBezTo>
                      <a:pt x="184794" y="1596207"/>
                      <a:pt x="183816" y="1592418"/>
                      <a:pt x="187727" y="1588630"/>
                    </a:cubicBezTo>
                    <a:cubicBezTo>
                      <a:pt x="227815" y="1550745"/>
                      <a:pt x="291368" y="1544115"/>
                      <a:pt x="357855" y="1548851"/>
                    </a:cubicBezTo>
                    <a:cubicBezTo>
                      <a:pt x="319723" y="1537485"/>
                      <a:pt x="282568" y="1521384"/>
                      <a:pt x="248347" y="1498653"/>
                    </a:cubicBezTo>
                    <a:cubicBezTo>
                      <a:pt x="244436" y="1495811"/>
                      <a:pt x="243458" y="1491076"/>
                      <a:pt x="247369" y="1488234"/>
                    </a:cubicBezTo>
                    <a:cubicBezTo>
                      <a:pt x="318745" y="1425724"/>
                      <a:pt x="430208" y="1420041"/>
                      <a:pt x="531893" y="1431407"/>
                    </a:cubicBezTo>
                    <a:cubicBezTo>
                      <a:pt x="524071" y="1427618"/>
                      <a:pt x="516249" y="1422882"/>
                      <a:pt x="508427" y="1418147"/>
                    </a:cubicBezTo>
                    <a:cubicBezTo>
                      <a:pt x="445852" y="1382156"/>
                      <a:pt x="323634" y="1306386"/>
                      <a:pt x="355899" y="1228721"/>
                    </a:cubicBezTo>
                    <a:cubicBezTo>
                      <a:pt x="382298" y="1162422"/>
                      <a:pt x="517227" y="1216408"/>
                      <a:pt x="567092" y="1236298"/>
                    </a:cubicBezTo>
                    <a:cubicBezTo>
                      <a:pt x="645312" y="1266606"/>
                      <a:pt x="718643" y="1307333"/>
                      <a:pt x="794907" y="1342377"/>
                    </a:cubicBezTo>
                    <a:cubicBezTo>
                      <a:pt x="743086" y="1289337"/>
                      <a:pt x="686377" y="1235351"/>
                      <a:pt x="656067" y="1170946"/>
                    </a:cubicBezTo>
                    <a:cubicBezTo>
                      <a:pt x="654111" y="1166211"/>
                      <a:pt x="656067" y="1160528"/>
                      <a:pt x="661933" y="1161475"/>
                    </a:cubicBezTo>
                    <a:cubicBezTo>
                      <a:pt x="727442" y="1169052"/>
                      <a:pt x="781218" y="1209778"/>
                      <a:pt x="825217" y="1256188"/>
                    </a:cubicBezTo>
                    <a:cubicBezTo>
                      <a:pt x="783174" y="1161475"/>
                      <a:pt x="708865" y="984362"/>
                      <a:pt x="836950" y="981520"/>
                    </a:cubicBezTo>
                    <a:cubicBezTo>
                      <a:pt x="922013" y="980573"/>
                      <a:pt x="986545" y="1058238"/>
                      <a:pt x="1021743" y="1123590"/>
                    </a:cubicBezTo>
                    <a:cubicBezTo>
                      <a:pt x="1059876" y="1194624"/>
                      <a:pt x="1081386" y="1269448"/>
                      <a:pt x="1105830" y="1344271"/>
                    </a:cubicBezTo>
                    <a:cubicBezTo>
                      <a:pt x="1114629" y="1302597"/>
                      <a:pt x="1118540" y="1259976"/>
                      <a:pt x="1129295" y="1219250"/>
                    </a:cubicBezTo>
                    <a:cubicBezTo>
                      <a:pt x="1137117" y="1191783"/>
                      <a:pt x="1150806" y="1124537"/>
                      <a:pt x="1191871" y="1122643"/>
                    </a:cubicBezTo>
                    <a:cubicBezTo>
                      <a:pt x="1272046" y="1118854"/>
                      <a:pt x="1274979" y="1239140"/>
                      <a:pt x="1269113" y="1306386"/>
                    </a:cubicBezTo>
                    <a:cubicBezTo>
                      <a:pt x="1322889" y="1223038"/>
                      <a:pt x="1379598" y="1130220"/>
                      <a:pt x="1474439" y="1084757"/>
                    </a:cubicBezTo>
                    <a:cubicBezTo>
                      <a:pt x="1478350" y="1082863"/>
                      <a:pt x="1484217" y="1085705"/>
                      <a:pt x="1485195" y="1090440"/>
                    </a:cubicBezTo>
                    <a:cubicBezTo>
                      <a:pt x="1522349" y="1188942"/>
                      <a:pt x="1479328" y="1274183"/>
                      <a:pt x="1425552" y="1350901"/>
                    </a:cubicBezTo>
                    <a:cubicBezTo>
                      <a:pt x="1428485" y="1349006"/>
                      <a:pt x="1430441" y="1347112"/>
                      <a:pt x="1433374" y="1345218"/>
                    </a:cubicBezTo>
                    <a:cubicBezTo>
                      <a:pt x="1470528" y="1321540"/>
                      <a:pt x="1538970" y="1285549"/>
                      <a:pt x="1589813" y="1320592"/>
                    </a:cubicBezTo>
                    <a:cubicBezTo>
                      <a:pt x="1635767" y="1351848"/>
                      <a:pt x="1627945" y="1410570"/>
                      <a:pt x="1619146" y="1451296"/>
                    </a:cubicBezTo>
                    <a:cubicBezTo>
                      <a:pt x="1609368" y="1496758"/>
                      <a:pt x="1591769" y="1540326"/>
                      <a:pt x="1574169" y="1582947"/>
                    </a:cubicBezTo>
                    <a:cubicBezTo>
                      <a:pt x="1601546" y="1558322"/>
                      <a:pt x="1634789" y="1537485"/>
                      <a:pt x="1667055" y="1519490"/>
                    </a:cubicBezTo>
                    <a:cubicBezTo>
                      <a:pt x="1707143" y="1497706"/>
                      <a:pt x="1767763" y="1466450"/>
                      <a:pt x="1819583" y="1490129"/>
                    </a:cubicBezTo>
                    <a:cubicBezTo>
                      <a:pt x="1888025" y="1521384"/>
                      <a:pt x="1842071" y="1595260"/>
                      <a:pt x="1790251" y="1651141"/>
                    </a:cubicBezTo>
                    <a:cubicBezTo>
                      <a:pt x="1873359" y="1603784"/>
                      <a:pt x="1972112" y="1573476"/>
                      <a:pt x="2067930" y="1557375"/>
                    </a:cubicBezTo>
                    <a:cubicBezTo>
                      <a:pt x="2186238" y="1537485"/>
                      <a:pt x="2336810" y="1534644"/>
                      <a:pt x="2437518" y="1629356"/>
                    </a:cubicBezTo>
                    <a:cubicBezTo>
                      <a:pt x="2439474" y="1631251"/>
                      <a:pt x="2440451" y="1635039"/>
                      <a:pt x="2438496" y="1637881"/>
                    </a:cubicBezTo>
                    <a:cubicBezTo>
                      <a:pt x="2390586" y="1689973"/>
                      <a:pt x="2316278" y="1717439"/>
                      <a:pt x="2243925" y="1737329"/>
                    </a:cubicBezTo>
                    <a:cubicBezTo>
                      <a:pt x="2207748" y="1746800"/>
                      <a:pt x="2170594" y="1755325"/>
                      <a:pt x="2133439" y="1761955"/>
                    </a:cubicBezTo>
                    <a:cubicBezTo>
                      <a:pt x="2229258" y="1772373"/>
                      <a:pt x="2330944" y="1815941"/>
                      <a:pt x="2382764" y="1888870"/>
                    </a:cubicBezTo>
                    <a:cubicBezTo>
                      <a:pt x="2385698" y="1892658"/>
                      <a:pt x="2381787" y="1897394"/>
                      <a:pt x="2377876" y="1898341"/>
                    </a:cubicBezTo>
                    <a:cubicBezTo>
                      <a:pt x="2351477" y="1904971"/>
                      <a:pt x="2324100" y="1905918"/>
                      <a:pt x="2295745" y="1904024"/>
                    </a:cubicBezTo>
                    <a:cubicBezTo>
                      <a:pt x="2392542" y="1945697"/>
                      <a:pt x="2485428" y="1999684"/>
                      <a:pt x="2568536" y="2055564"/>
                    </a:cubicBezTo>
                    <a:cubicBezTo>
                      <a:pt x="2672177" y="2125652"/>
                      <a:pt x="2822750" y="2240255"/>
                      <a:pt x="2801239" y="2366223"/>
                    </a:cubicBezTo>
                    <a:cubicBezTo>
                      <a:pt x="2800261" y="2370958"/>
                      <a:pt x="2794395" y="2370958"/>
                      <a:pt x="2790484" y="2369064"/>
                    </a:cubicBezTo>
                    <a:cubicBezTo>
                      <a:pt x="2767018" y="2355804"/>
                      <a:pt x="2742574" y="2343492"/>
                      <a:pt x="2719109" y="2331179"/>
                    </a:cubicBezTo>
                    <a:cubicBezTo>
                      <a:pt x="2776796" y="2393689"/>
                      <a:pt x="2819816" y="2465671"/>
                      <a:pt x="2827638" y="2542389"/>
                    </a:cubicBezTo>
                    <a:cubicBezTo>
                      <a:pt x="2827638" y="2548072"/>
                      <a:pt x="2821772" y="2549966"/>
                      <a:pt x="2816883" y="2547125"/>
                    </a:cubicBezTo>
                    <a:cubicBezTo>
                      <a:pt x="2721064" y="2493138"/>
                      <a:pt x="2611557" y="2466618"/>
                      <a:pt x="2511827" y="2421156"/>
                    </a:cubicBezTo>
                    <a:cubicBezTo>
                      <a:pt x="2537248" y="2502609"/>
                      <a:pt x="2554847" y="2587851"/>
                      <a:pt x="2552892" y="2668357"/>
                    </a:cubicBezTo>
                    <a:cubicBezTo>
                      <a:pt x="2552892" y="2674039"/>
                      <a:pt x="2545070" y="2675934"/>
                      <a:pt x="2540181" y="2672146"/>
                    </a:cubicBezTo>
                    <a:cubicBezTo>
                      <a:pt x="2464895" y="2601111"/>
                      <a:pt x="2416008" y="2504504"/>
                      <a:pt x="2327033" y="2445781"/>
                    </a:cubicBezTo>
                    <a:cubicBezTo>
                      <a:pt x="2356365" y="2536706"/>
                      <a:pt x="2400364" y="2626683"/>
                      <a:pt x="2384720" y="2718555"/>
                    </a:cubicBezTo>
                    <a:cubicBezTo>
                      <a:pt x="2383742" y="2721396"/>
                      <a:pt x="2380809" y="2723290"/>
                      <a:pt x="2377876" y="2723290"/>
                    </a:cubicBezTo>
                    <a:cubicBezTo>
                      <a:pt x="2252724" y="2720449"/>
                      <a:pt x="2186238" y="2556596"/>
                      <a:pt x="2166683" y="2456200"/>
                    </a:cubicBezTo>
                    <a:cubicBezTo>
                      <a:pt x="2139306" y="2518710"/>
                      <a:pt x="2117796" y="2598269"/>
                      <a:pt x="2041531" y="2618159"/>
                    </a:cubicBezTo>
                    <a:cubicBezTo>
                      <a:pt x="2037620" y="2619106"/>
                      <a:pt x="2033709" y="2616265"/>
                      <a:pt x="2032732" y="2612476"/>
                    </a:cubicBezTo>
                    <a:cubicBezTo>
                      <a:pt x="1999488" y="2535759"/>
                      <a:pt x="2049353" y="2464724"/>
                      <a:pt x="2092374" y="2401267"/>
                    </a:cubicBezTo>
                    <a:cubicBezTo>
                      <a:pt x="2042509" y="2444834"/>
                      <a:pt x="1986778" y="2482720"/>
                      <a:pt x="1924202" y="2511134"/>
                    </a:cubicBezTo>
                    <a:cubicBezTo>
                      <a:pt x="1918336" y="2513975"/>
                      <a:pt x="1912469" y="2507345"/>
                      <a:pt x="1913447" y="2502609"/>
                    </a:cubicBezTo>
                    <a:cubicBezTo>
                      <a:pt x="1933002" y="2419262"/>
                      <a:pt x="1934957" y="2332126"/>
                      <a:pt x="1948646" y="2246885"/>
                    </a:cubicBezTo>
                    <a:cubicBezTo>
                      <a:pt x="1923224" y="2301818"/>
                      <a:pt x="1893892" y="2354857"/>
                      <a:pt x="1859671" y="2405055"/>
                    </a:cubicBezTo>
                    <a:cubicBezTo>
                      <a:pt x="1856738" y="2408844"/>
                      <a:pt x="1849893" y="2408844"/>
                      <a:pt x="1846960" y="2404108"/>
                    </a:cubicBezTo>
                    <a:cubicBezTo>
                      <a:pt x="1815672" y="2341597"/>
                      <a:pt x="1801984" y="2272457"/>
                      <a:pt x="1801006" y="2206158"/>
                    </a:cubicBezTo>
                    <a:cubicBezTo>
                      <a:pt x="1790251" y="2219418"/>
                      <a:pt x="1777540" y="2230783"/>
                      <a:pt x="1760919" y="2240255"/>
                    </a:cubicBezTo>
                    <a:cubicBezTo>
                      <a:pt x="1757985" y="2242149"/>
                      <a:pt x="1753097" y="2239308"/>
                      <a:pt x="1751141" y="2236466"/>
                    </a:cubicBezTo>
                    <a:cubicBezTo>
                      <a:pt x="1720831" y="2182480"/>
                      <a:pt x="1691499" y="2125652"/>
                      <a:pt x="1668033" y="2068824"/>
                    </a:cubicBezTo>
                    <a:cubicBezTo>
                      <a:pt x="1668033" y="2069771"/>
                      <a:pt x="1668033" y="2070718"/>
                      <a:pt x="1668033" y="2071666"/>
                    </a:cubicBezTo>
                    <a:cubicBezTo>
                      <a:pt x="1672922" y="2133229"/>
                      <a:pt x="1672922" y="2202370"/>
                      <a:pt x="1623057" y="2244043"/>
                    </a:cubicBezTo>
                    <a:cubicBezTo>
                      <a:pt x="1620123" y="2245937"/>
                      <a:pt x="1615235" y="2245937"/>
                      <a:pt x="1612301" y="2243096"/>
                    </a:cubicBezTo>
                    <a:cubicBezTo>
                      <a:pt x="1588836" y="2215629"/>
                      <a:pt x="1569281" y="2185321"/>
                      <a:pt x="1551681" y="2155013"/>
                    </a:cubicBezTo>
                    <a:cubicBezTo>
                      <a:pt x="1554614" y="2186268"/>
                      <a:pt x="1556570" y="2217524"/>
                      <a:pt x="1552659" y="2246885"/>
                    </a:cubicBezTo>
                    <a:cubicBezTo>
                      <a:pt x="1550703" y="2264880"/>
                      <a:pt x="1547770" y="2286664"/>
                      <a:pt x="1531149" y="2296135"/>
                    </a:cubicBezTo>
                    <a:cubicBezTo>
                      <a:pt x="1494972" y="2317919"/>
                      <a:pt x="1432396" y="2260144"/>
                      <a:pt x="1399153" y="2227942"/>
                    </a:cubicBezTo>
                    <a:cubicBezTo>
                      <a:pt x="1403064" y="2277193"/>
                      <a:pt x="1401108" y="2383271"/>
                      <a:pt x="1326800" y="2343492"/>
                    </a:cubicBezTo>
                    <a:cubicBezTo>
                      <a:pt x="1262269" y="2308448"/>
                      <a:pt x="1230981" y="2227942"/>
                      <a:pt x="1220226" y="2164484"/>
                    </a:cubicBezTo>
                    <a:cubicBezTo>
                      <a:pt x="1183071" y="2216576"/>
                      <a:pt x="1138095" y="2268668"/>
                      <a:pt x="1071608" y="2289505"/>
                    </a:cubicBezTo>
                    <a:cubicBezTo>
                      <a:pt x="1065742" y="2291400"/>
                      <a:pt x="1059876" y="2286664"/>
                      <a:pt x="1060853" y="2280981"/>
                    </a:cubicBezTo>
                    <a:cubicBezTo>
                      <a:pt x="1073564" y="2232678"/>
                      <a:pt x="1104852" y="2189110"/>
                      <a:pt x="1143962" y="2154066"/>
                    </a:cubicBezTo>
                    <a:cubicBezTo>
                      <a:pt x="1100941" y="2167326"/>
                      <a:pt x="1054009" y="2173008"/>
                      <a:pt x="1009033" y="2174903"/>
                    </a:cubicBezTo>
                    <a:cubicBezTo>
                      <a:pt x="937657" y="2177744"/>
                      <a:pt x="860416" y="2173956"/>
                      <a:pt x="790018" y="2146489"/>
                    </a:cubicBezTo>
                    <a:cubicBezTo>
                      <a:pt x="784151" y="2144595"/>
                      <a:pt x="783174" y="2137965"/>
                      <a:pt x="787085" y="2135123"/>
                    </a:cubicBezTo>
                    <a:cubicBezTo>
                      <a:pt x="849660" y="2081137"/>
                      <a:pt x="934724" y="2053670"/>
                      <a:pt x="996322" y="1999684"/>
                    </a:cubicBezTo>
                    <a:cubicBezTo>
                      <a:pt x="934724" y="2025256"/>
                      <a:pt x="877037" y="2065983"/>
                      <a:pt x="806640" y="2085873"/>
                    </a:cubicBezTo>
                    <a:cubicBezTo>
                      <a:pt x="801751" y="2086820"/>
                      <a:pt x="795884" y="2083978"/>
                      <a:pt x="795884" y="2079243"/>
                    </a:cubicBezTo>
                    <a:cubicBezTo>
                      <a:pt x="795884" y="2057459"/>
                      <a:pt x="801751" y="2036622"/>
                      <a:pt x="809573" y="2015785"/>
                    </a:cubicBezTo>
                    <a:cubicBezTo>
                      <a:pt x="797840" y="2025256"/>
                      <a:pt x="786107" y="2033781"/>
                      <a:pt x="774374" y="2043252"/>
                    </a:cubicBezTo>
                    <a:cubicBezTo>
                      <a:pt x="655089" y="2128493"/>
                      <a:pt x="498650" y="2184374"/>
                      <a:pt x="336344" y="2116181"/>
                    </a:cubicBezTo>
                    <a:cubicBezTo>
                      <a:pt x="331456" y="2114287"/>
                      <a:pt x="329500" y="2109551"/>
                      <a:pt x="331456" y="2105762"/>
                    </a:cubicBezTo>
                    <a:cubicBezTo>
                      <a:pt x="358832" y="2048935"/>
                      <a:pt x="406742" y="2010102"/>
                      <a:pt x="457585" y="1972217"/>
                    </a:cubicBezTo>
                    <a:cubicBezTo>
                      <a:pt x="395987" y="2000631"/>
                      <a:pt x="330478" y="2022415"/>
                      <a:pt x="263991" y="2041358"/>
                    </a:cubicBezTo>
                    <a:cubicBezTo>
                      <a:pt x="180883" y="2062194"/>
                      <a:pt x="90930" y="2083031"/>
                      <a:pt x="0" y="2074507"/>
                    </a:cubicBezTo>
                    <a:lnTo>
                      <a:pt x="0" y="2606793"/>
                    </a:lnTo>
                    <a:cubicBezTo>
                      <a:pt x="18577" y="2590692"/>
                      <a:pt x="37154" y="2574591"/>
                      <a:pt x="54754" y="2558490"/>
                    </a:cubicBezTo>
                    <a:cubicBezTo>
                      <a:pt x="35199" y="2598269"/>
                      <a:pt x="15644" y="2645626"/>
                      <a:pt x="0" y="2691088"/>
                    </a:cubicBezTo>
                    <a:lnTo>
                      <a:pt x="0" y="2897562"/>
                    </a:lnTo>
                    <a:cubicBezTo>
                      <a:pt x="14666" y="2907033"/>
                      <a:pt x="35199" y="2909875"/>
                      <a:pt x="64531" y="2903245"/>
                    </a:cubicBezTo>
                    <a:cubicBezTo>
                      <a:pt x="119285" y="2890932"/>
                      <a:pt x="173061" y="2845470"/>
                      <a:pt x="218037" y="2789589"/>
                    </a:cubicBezTo>
                    <a:cubicBezTo>
                      <a:pt x="205326" y="2873884"/>
                      <a:pt x="218037" y="2948707"/>
                      <a:pt x="300168" y="2950601"/>
                    </a:cubicBezTo>
                    <a:cubicBezTo>
                      <a:pt x="384254" y="2951548"/>
                      <a:pt x="458562" y="2880514"/>
                      <a:pt x="510383" y="2833157"/>
                    </a:cubicBezTo>
                    <a:cubicBezTo>
                      <a:pt x="515272" y="2828422"/>
                      <a:pt x="520160" y="2822739"/>
                      <a:pt x="525049" y="2818003"/>
                    </a:cubicBezTo>
                    <a:cubicBezTo>
                      <a:pt x="567092" y="2852100"/>
                      <a:pt x="629668" y="2875778"/>
                      <a:pt x="689310" y="2894721"/>
                    </a:cubicBezTo>
                    <a:cubicBezTo>
                      <a:pt x="633579" y="2896615"/>
                      <a:pt x="577847" y="2899456"/>
                      <a:pt x="524071" y="2905139"/>
                    </a:cubicBezTo>
                    <a:cubicBezTo>
                      <a:pt x="514294" y="2906086"/>
                      <a:pt x="504516" y="2913663"/>
                      <a:pt x="507450" y="2924082"/>
                    </a:cubicBezTo>
                    <a:cubicBezTo>
                      <a:pt x="513316" y="2946813"/>
                      <a:pt x="531893" y="2958178"/>
                      <a:pt x="557315" y="2965755"/>
                    </a:cubicBezTo>
                    <a:cubicBezTo>
                      <a:pt x="592513" y="2975226"/>
                      <a:pt x="626734" y="2980909"/>
                      <a:pt x="661933" y="2986592"/>
                    </a:cubicBezTo>
                    <a:cubicBezTo>
                      <a:pt x="710821" y="2993222"/>
                      <a:pt x="618913" y="3019742"/>
                      <a:pt x="599358" y="3035843"/>
                    </a:cubicBezTo>
                    <a:cubicBezTo>
                      <a:pt x="522116" y="3095512"/>
                      <a:pt x="452696" y="3177912"/>
                      <a:pt x="408697" y="3262207"/>
                    </a:cubicBezTo>
                    <a:cubicBezTo>
                      <a:pt x="385232" y="3307669"/>
                      <a:pt x="412608" y="3366391"/>
                      <a:pt x="481051" y="3349342"/>
                    </a:cubicBezTo>
                    <a:cubicBezTo>
                      <a:pt x="624779" y="3311457"/>
                      <a:pt x="750908" y="3245158"/>
                      <a:pt x="873126" y="3173176"/>
                    </a:cubicBezTo>
                    <a:cubicBezTo>
                      <a:pt x="808595" y="3258418"/>
                      <a:pt x="744064" y="3376809"/>
                      <a:pt x="892681" y="3407117"/>
                    </a:cubicBezTo>
                    <a:cubicBezTo>
                      <a:pt x="971878" y="3423219"/>
                      <a:pt x="1042276" y="3350290"/>
                      <a:pt x="1089208" y="3311457"/>
                    </a:cubicBezTo>
                    <a:cubicBezTo>
                      <a:pt x="1138095" y="3271678"/>
                      <a:pt x="1165472" y="3225269"/>
                      <a:pt x="1188938" y="3174124"/>
                    </a:cubicBezTo>
                    <a:cubicBezTo>
                      <a:pt x="1201649" y="3242317"/>
                      <a:pt x="1213381" y="3301039"/>
                      <a:pt x="1274979" y="3373968"/>
                    </a:cubicBezTo>
                    <a:cubicBezTo>
                      <a:pt x="1306267" y="3410906"/>
                      <a:pt x="1369821" y="3400487"/>
                      <a:pt x="1393287" y="3373021"/>
                    </a:cubicBezTo>
                    <a:cubicBezTo>
                      <a:pt x="1458795" y="3297250"/>
                      <a:pt x="1480306" y="3196855"/>
                      <a:pt x="1496928" y="3100247"/>
                    </a:cubicBezTo>
                    <a:cubicBezTo>
                      <a:pt x="1498883" y="3090776"/>
                      <a:pt x="1499861" y="3080358"/>
                      <a:pt x="1501816" y="3069939"/>
                    </a:cubicBezTo>
                    <a:cubicBezTo>
                      <a:pt x="1542881" y="3024477"/>
                      <a:pt x="1559503" y="2952496"/>
                      <a:pt x="1579058" y="2887143"/>
                    </a:cubicBezTo>
                    <a:cubicBezTo>
                      <a:pt x="1577102" y="2995116"/>
                      <a:pt x="1582969" y="3145710"/>
                      <a:pt x="1687588" y="3166547"/>
                    </a:cubicBezTo>
                    <a:cubicBezTo>
                      <a:pt x="1727675" y="3174124"/>
                      <a:pt x="1755052" y="3153287"/>
                      <a:pt x="1776563" y="3130556"/>
                    </a:cubicBezTo>
                    <a:cubicBezTo>
                      <a:pt x="1794162" y="3111613"/>
                      <a:pt x="1810784" y="3091724"/>
                      <a:pt x="1824472" y="3069939"/>
                    </a:cubicBezTo>
                    <a:cubicBezTo>
                      <a:pt x="1812739" y="3139080"/>
                      <a:pt x="1824472" y="3191172"/>
                      <a:pt x="1901714" y="3160864"/>
                    </a:cubicBezTo>
                    <a:cubicBezTo>
                      <a:pt x="1978956" y="3130556"/>
                      <a:pt x="2039576" y="3077517"/>
                      <a:pt x="2106063" y="3033001"/>
                    </a:cubicBezTo>
                    <a:cubicBezTo>
                      <a:pt x="2053264" y="3068045"/>
                      <a:pt x="2025887" y="3131503"/>
                      <a:pt x="1981889" y="3174124"/>
                    </a:cubicBezTo>
                    <a:cubicBezTo>
                      <a:pt x="1953534" y="3201591"/>
                      <a:pt x="1923224" y="3242317"/>
                      <a:pt x="1908558" y="3278308"/>
                    </a:cubicBezTo>
                    <a:cubicBezTo>
                      <a:pt x="1906603" y="3282096"/>
                      <a:pt x="1909536" y="3287779"/>
                      <a:pt x="1914425" y="3288726"/>
                    </a:cubicBezTo>
                    <a:cubicBezTo>
                      <a:pt x="2041531" y="3335136"/>
                      <a:pt x="2198948" y="3306722"/>
                      <a:pt x="2318233" y="3276413"/>
                    </a:cubicBezTo>
                    <a:cubicBezTo>
                      <a:pt x="2300634" y="3281149"/>
                      <a:pt x="2282057" y="3286832"/>
                      <a:pt x="2264457" y="3292515"/>
                    </a:cubicBezTo>
                    <a:cubicBezTo>
                      <a:pt x="2228281" y="3304828"/>
                      <a:pt x="2200904" y="3312404"/>
                      <a:pt x="2180371" y="3342713"/>
                    </a:cubicBezTo>
                    <a:cubicBezTo>
                      <a:pt x="2138328" y="3406170"/>
                      <a:pt x="2378853" y="3408064"/>
                      <a:pt x="2385698" y="3408064"/>
                    </a:cubicBezTo>
                    <a:cubicBezTo>
                      <a:pt x="2469784" y="3408064"/>
                      <a:pt x="2551914" y="3381545"/>
                      <a:pt x="2624267" y="3341766"/>
                    </a:cubicBezTo>
                    <a:cubicBezTo>
                      <a:pt x="2602757" y="3370179"/>
                      <a:pt x="2583202" y="3398593"/>
                      <a:pt x="2567558" y="3432690"/>
                    </a:cubicBezTo>
                    <a:cubicBezTo>
                      <a:pt x="2555825" y="3458262"/>
                      <a:pt x="2528448" y="3560552"/>
                      <a:pt x="2564625" y="3584230"/>
                    </a:cubicBezTo>
                    <a:cubicBezTo>
                      <a:pt x="2589069" y="3599384"/>
                      <a:pt x="2616445" y="3615486"/>
                      <a:pt x="2641867" y="3594649"/>
                    </a:cubicBezTo>
                    <a:cubicBezTo>
                      <a:pt x="2684887" y="3559605"/>
                      <a:pt x="2736708" y="3534033"/>
                      <a:pt x="2786573" y="3506566"/>
                    </a:cubicBezTo>
                    <a:cubicBezTo>
                      <a:pt x="2741597" y="3573812"/>
                      <a:pt x="2696621" y="3661895"/>
                      <a:pt x="2742574" y="3699780"/>
                    </a:cubicBezTo>
                    <a:cubicBezTo>
                      <a:pt x="2697598" y="3717775"/>
                      <a:pt x="2649689" y="3739559"/>
                      <a:pt x="2626223" y="3767974"/>
                    </a:cubicBezTo>
                    <a:cubicBezTo>
                      <a:pt x="2619379" y="3776498"/>
                      <a:pt x="2622312" y="3788810"/>
                      <a:pt x="2635023" y="3792599"/>
                    </a:cubicBezTo>
                    <a:cubicBezTo>
                      <a:pt x="2709331" y="3819118"/>
                      <a:pt x="2786573" y="3821012"/>
                      <a:pt x="2863815" y="3826695"/>
                    </a:cubicBezTo>
                    <a:cubicBezTo>
                      <a:pt x="2740619" y="3847532"/>
                      <a:pt x="2587113" y="3886365"/>
                      <a:pt x="2610579" y="3967818"/>
                    </a:cubicBezTo>
                    <a:cubicBezTo>
                      <a:pt x="2625245" y="4017068"/>
                      <a:pt x="2679999" y="4038852"/>
                      <a:pt x="2731819" y="4038852"/>
                    </a:cubicBezTo>
                    <a:cubicBezTo>
                      <a:pt x="2726931" y="4049271"/>
                      <a:pt x="2722042" y="4059689"/>
                      <a:pt x="2718131" y="4071054"/>
                    </a:cubicBezTo>
                    <a:cubicBezTo>
                      <a:pt x="2699554" y="4118411"/>
                      <a:pt x="2651644" y="4293630"/>
                      <a:pt x="2701509" y="4340986"/>
                    </a:cubicBezTo>
                    <a:cubicBezTo>
                      <a:pt x="2746486" y="4383607"/>
                      <a:pt x="2799284" y="4339092"/>
                      <a:pt x="2843282" y="4280370"/>
                    </a:cubicBezTo>
                    <a:cubicBezTo>
                      <a:pt x="2828616" y="4331515"/>
                      <a:pt x="2815905" y="4384554"/>
                      <a:pt x="2805150" y="4441382"/>
                    </a:cubicBezTo>
                    <a:cubicBezTo>
                      <a:pt x="2799284" y="4472637"/>
                      <a:pt x="2772885" y="4575874"/>
                      <a:pt x="2824705" y="4597658"/>
                    </a:cubicBezTo>
                    <a:cubicBezTo>
                      <a:pt x="2888259" y="4624178"/>
                      <a:pt x="2950834" y="4532307"/>
                      <a:pt x="2981144" y="4502945"/>
                    </a:cubicBezTo>
                    <a:cubicBezTo>
                      <a:pt x="3003632" y="4482108"/>
                      <a:pt x="3023187" y="4458430"/>
                      <a:pt x="3040787" y="4433805"/>
                    </a:cubicBezTo>
                    <a:cubicBezTo>
                      <a:pt x="3032965" y="4484003"/>
                      <a:pt x="3030032" y="4535148"/>
                      <a:pt x="3040787" y="4589134"/>
                    </a:cubicBezTo>
                    <a:cubicBezTo>
                      <a:pt x="3051542" y="4644068"/>
                      <a:pt x="3059364" y="4817392"/>
                      <a:pt x="3150294" y="4835388"/>
                    </a:cubicBezTo>
                    <a:cubicBezTo>
                      <a:pt x="3234380" y="4852436"/>
                      <a:pt x="3312600" y="4742569"/>
                      <a:pt x="3353665" y="4698054"/>
                    </a:cubicBezTo>
                    <a:cubicBezTo>
                      <a:pt x="3361487" y="4690477"/>
                      <a:pt x="3367353" y="4681953"/>
                      <a:pt x="3374198" y="4673429"/>
                    </a:cubicBezTo>
                    <a:cubicBezTo>
                      <a:pt x="3376153" y="4692371"/>
                      <a:pt x="3378109" y="4711314"/>
                      <a:pt x="3380064" y="4730256"/>
                    </a:cubicBezTo>
                    <a:cubicBezTo>
                      <a:pt x="3382020" y="4746357"/>
                      <a:pt x="3395708" y="4751093"/>
                      <a:pt x="3411352" y="4752987"/>
                    </a:cubicBezTo>
                    <a:cubicBezTo>
                      <a:pt x="3459262" y="4757723"/>
                      <a:pt x="3470017" y="4734045"/>
                      <a:pt x="3489571" y="4699001"/>
                    </a:cubicBezTo>
                    <a:cubicBezTo>
                      <a:pt x="3513038" y="4656380"/>
                      <a:pt x="3531615" y="4610918"/>
                      <a:pt x="3546281" y="4563562"/>
                    </a:cubicBezTo>
                    <a:cubicBezTo>
                      <a:pt x="3558992" y="4632702"/>
                      <a:pt x="3575613" y="4700895"/>
                      <a:pt x="3614723" y="4769089"/>
                    </a:cubicBezTo>
                    <a:cubicBezTo>
                      <a:pt x="3641122" y="4814551"/>
                      <a:pt x="3703698" y="4885586"/>
                      <a:pt x="3764318" y="4885586"/>
                    </a:cubicBezTo>
                    <a:cubicBezTo>
                      <a:pt x="3838626" y="4886533"/>
                      <a:pt x="3829827" y="4764353"/>
                      <a:pt x="3805383" y="4649750"/>
                    </a:cubicBezTo>
                    <a:cubicBezTo>
                      <a:pt x="3889469" y="4802238"/>
                      <a:pt x="4006799" y="4961356"/>
                      <a:pt x="4183771" y="4965144"/>
                    </a:cubicBezTo>
                    <a:cubicBezTo>
                      <a:pt x="4303055" y="4967986"/>
                      <a:pt x="4203326" y="4721732"/>
                      <a:pt x="4133905" y="4565456"/>
                    </a:cubicBezTo>
                    <a:cubicBezTo>
                      <a:pt x="4191592" y="4630808"/>
                      <a:pt x="4247324" y="4699001"/>
                      <a:pt x="4313811" y="4758670"/>
                    </a:cubicBezTo>
                    <a:cubicBezTo>
                      <a:pt x="4358787" y="4799397"/>
                      <a:pt x="4418429" y="4859066"/>
                      <a:pt x="4482960" y="4846753"/>
                    </a:cubicBezTo>
                    <a:cubicBezTo>
                      <a:pt x="4560202" y="4832546"/>
                      <a:pt x="4513271" y="4719838"/>
                      <a:pt x="4472206" y="4635544"/>
                    </a:cubicBezTo>
                    <a:cubicBezTo>
                      <a:pt x="4517182" y="4683847"/>
                      <a:pt x="4573891" y="4731203"/>
                      <a:pt x="4613001" y="4705631"/>
                    </a:cubicBezTo>
                    <a:cubicBezTo>
                      <a:pt x="4654066" y="4678164"/>
                      <a:pt x="4647222" y="4622284"/>
                      <a:pt x="4618867" y="4559773"/>
                    </a:cubicBezTo>
                    <a:cubicBezTo>
                      <a:pt x="4780195" y="4656380"/>
                      <a:pt x="4968900" y="4714155"/>
                      <a:pt x="5098940" y="4636491"/>
                    </a:cubicBezTo>
                    <a:cubicBezTo>
                      <a:pt x="5210403" y="4570191"/>
                      <a:pt x="5199648" y="4481162"/>
                      <a:pt x="5136094" y="4398761"/>
                    </a:cubicBezTo>
                    <a:cubicBezTo>
                      <a:pt x="5178137" y="4414862"/>
                      <a:pt x="5228002" y="4427175"/>
                      <a:pt x="5254401" y="4398761"/>
                    </a:cubicBezTo>
                    <a:cubicBezTo>
                      <a:pt x="5278845" y="4371295"/>
                      <a:pt x="5273956" y="4339092"/>
                      <a:pt x="5252446" y="4305943"/>
                    </a:cubicBezTo>
                    <a:cubicBezTo>
                      <a:pt x="5311110" y="4301207"/>
                      <a:pt x="5333599" y="4272793"/>
                      <a:pt x="5283734" y="4226384"/>
                    </a:cubicBezTo>
                    <a:cubicBezTo>
                      <a:pt x="5315022" y="4235855"/>
                      <a:pt x="5347287" y="4243432"/>
                      <a:pt x="5375642" y="4251957"/>
                    </a:cubicBezTo>
                    <a:cubicBezTo>
                      <a:pt x="5426484" y="4267111"/>
                      <a:pt x="5473416" y="4266163"/>
                      <a:pt x="5519370" y="4251009"/>
                    </a:cubicBezTo>
                    <a:cubicBezTo>
                      <a:pt x="5603456" y="4224490"/>
                      <a:pt x="5542836" y="4160085"/>
                      <a:pt x="5474394" y="4107993"/>
                    </a:cubicBezTo>
                    <a:cubicBezTo>
                      <a:pt x="5533059" y="4124094"/>
                      <a:pt x="5585857" y="4121253"/>
                      <a:pt x="5575102" y="4054006"/>
                    </a:cubicBezTo>
                    <a:cubicBezTo>
                      <a:pt x="5566302" y="3999073"/>
                      <a:pt x="5472439" y="3935615"/>
                      <a:pt x="5426484" y="3910990"/>
                    </a:cubicBezTo>
                    <a:cubicBezTo>
                      <a:pt x="5417685" y="3905307"/>
                      <a:pt x="5407907" y="3900571"/>
                      <a:pt x="5399108" y="3895836"/>
                    </a:cubicBezTo>
                    <a:cubicBezTo>
                      <a:pt x="5428440" y="3896783"/>
                      <a:pt x="5457772" y="3897730"/>
                      <a:pt x="5488082" y="3900571"/>
                    </a:cubicBezTo>
                    <a:cubicBezTo>
                      <a:pt x="5557502" y="3906254"/>
                      <a:pt x="5694387" y="3844691"/>
                      <a:pt x="5592701" y="3775550"/>
                    </a:cubicBezTo>
                    <a:cubicBezTo>
                      <a:pt x="5584879" y="3769868"/>
                      <a:pt x="5575102" y="3766079"/>
                      <a:pt x="5565324" y="3762291"/>
                    </a:cubicBezTo>
                    <a:cubicBezTo>
                      <a:pt x="5627900" y="3717775"/>
                      <a:pt x="5680698" y="3651477"/>
                      <a:pt x="5674832" y="3591808"/>
                    </a:cubicBezTo>
                    <a:cubicBezTo>
                      <a:pt x="5668965" y="3531191"/>
                      <a:pt x="5623011" y="3526455"/>
                      <a:pt x="5571191" y="3540662"/>
                    </a:cubicBezTo>
                    <a:cubicBezTo>
                      <a:pt x="5581946" y="3523614"/>
                      <a:pt x="5584879" y="3505619"/>
                      <a:pt x="5573146" y="3488570"/>
                    </a:cubicBezTo>
                    <a:cubicBezTo>
                      <a:pt x="5549680" y="3455421"/>
                      <a:pt x="5517415" y="3442161"/>
                      <a:pt x="5478305" y="3427954"/>
                    </a:cubicBezTo>
                    <a:cubicBezTo>
                      <a:pt x="5471461" y="3425113"/>
                      <a:pt x="5458750" y="3425113"/>
                      <a:pt x="5450928" y="3424166"/>
                    </a:cubicBezTo>
                    <a:cubicBezTo>
                      <a:pt x="5454839" y="3424166"/>
                      <a:pt x="5460705" y="3424166"/>
                      <a:pt x="5470483" y="3424166"/>
                    </a:cubicBezTo>
                    <a:cubicBezTo>
                      <a:pt x="5490038" y="3424166"/>
                      <a:pt x="5509593" y="3424166"/>
                      <a:pt x="5528170" y="3422271"/>
                    </a:cubicBezTo>
                    <a:cubicBezTo>
                      <a:pt x="5692431" y="3404276"/>
                      <a:pt x="5558480" y="3317140"/>
                      <a:pt x="5438217" y="3262207"/>
                    </a:cubicBezTo>
                    <a:cubicBezTo>
                      <a:pt x="5527192" y="3275466"/>
                      <a:pt x="5615189" y="3272625"/>
                      <a:pt x="5670921" y="3207273"/>
                    </a:cubicBezTo>
                    <a:cubicBezTo>
                      <a:pt x="5739363" y="3128662"/>
                      <a:pt x="5552614" y="3084146"/>
                      <a:pt x="5502748" y="3078464"/>
                    </a:cubicBezTo>
                    <a:cubicBezTo>
                      <a:pt x="5478305" y="3075622"/>
                      <a:pt x="5402041" y="3101195"/>
                      <a:pt x="5445061" y="3086041"/>
                    </a:cubicBezTo>
                    <a:cubicBezTo>
                      <a:pt x="5468527" y="3077517"/>
                      <a:pt x="5492971" y="3067098"/>
                      <a:pt x="5513504" y="3054785"/>
                    </a:cubicBezTo>
                    <a:cubicBezTo>
                      <a:pt x="5549680" y="3033949"/>
                      <a:pt x="5592701" y="3009323"/>
                      <a:pt x="5589768" y="2963861"/>
                    </a:cubicBezTo>
                    <a:cubicBezTo>
                      <a:pt x="5583901" y="2887143"/>
                      <a:pt x="5437240" y="2880514"/>
                      <a:pt x="5331643" y="2887143"/>
                    </a:cubicBezTo>
                    <a:cubicBezTo>
                      <a:pt x="5378575" y="2857783"/>
                      <a:pt x="5428440" y="2819897"/>
                      <a:pt x="5437240" y="2781065"/>
                    </a:cubicBezTo>
                    <a:cubicBezTo>
                      <a:pt x="5593679" y="2745074"/>
                      <a:pt x="5512526" y="2656044"/>
                      <a:pt x="5404974" y="2606793"/>
                    </a:cubicBezTo>
                    <a:cubicBezTo>
                      <a:pt x="5553591" y="2613423"/>
                      <a:pt x="5766740" y="2610582"/>
                      <a:pt x="5712964" y="2542389"/>
                    </a:cubicBezTo>
                    <a:cubicBezTo>
                      <a:pt x="5695364" y="2519658"/>
                      <a:pt x="5667010" y="2500715"/>
                      <a:pt x="5633766" y="2485561"/>
                    </a:cubicBezTo>
                    <a:cubicBezTo>
                      <a:pt x="5678743" y="2478931"/>
                      <a:pt x="5721763" y="2468513"/>
                      <a:pt x="5759895" y="2450517"/>
                    </a:cubicBezTo>
                    <a:cubicBezTo>
                      <a:pt x="5832249" y="2418315"/>
                      <a:pt x="5801938" y="2334020"/>
                      <a:pt x="5728608" y="2301818"/>
                    </a:cubicBezTo>
                    <a:close/>
                    <a:moveTo>
                      <a:pt x="2766041" y="1104647"/>
                    </a:moveTo>
                    <a:cubicBezTo>
                      <a:pt x="2710309" y="1106542"/>
                      <a:pt x="2679021" y="1053502"/>
                      <a:pt x="2660444" y="1007093"/>
                    </a:cubicBezTo>
                    <a:cubicBezTo>
                      <a:pt x="2648711" y="1096123"/>
                      <a:pt x="2602757" y="1173788"/>
                      <a:pt x="2513782" y="1211673"/>
                    </a:cubicBezTo>
                    <a:cubicBezTo>
                      <a:pt x="2510849" y="1212620"/>
                      <a:pt x="2506938" y="1211673"/>
                      <a:pt x="2504983" y="1209778"/>
                    </a:cubicBezTo>
                    <a:cubicBezTo>
                      <a:pt x="2466850" y="1169052"/>
                      <a:pt x="2464895" y="1119801"/>
                      <a:pt x="2467828" y="1072445"/>
                    </a:cubicBezTo>
                    <a:cubicBezTo>
                      <a:pt x="2445340" y="1115065"/>
                      <a:pt x="2420896" y="1157686"/>
                      <a:pt x="2392542" y="1197466"/>
                    </a:cubicBezTo>
                    <a:cubicBezTo>
                      <a:pt x="2362232" y="1239140"/>
                      <a:pt x="2319211" y="1296914"/>
                      <a:pt x="2257613" y="1304491"/>
                    </a:cubicBezTo>
                    <a:cubicBezTo>
                      <a:pt x="2111929" y="1322487"/>
                      <a:pt x="2125617" y="1116013"/>
                      <a:pt x="2130506" y="1023194"/>
                    </a:cubicBezTo>
                    <a:cubicBezTo>
                      <a:pt x="2088463" y="1072445"/>
                      <a:pt x="2041531" y="1121696"/>
                      <a:pt x="1968200" y="1130220"/>
                    </a:cubicBezTo>
                    <a:cubicBezTo>
                      <a:pt x="1965267" y="1130220"/>
                      <a:pt x="1961356" y="1129273"/>
                      <a:pt x="1960378" y="1126431"/>
                    </a:cubicBezTo>
                    <a:cubicBezTo>
                      <a:pt x="1924202" y="1063921"/>
                      <a:pt x="1951579" y="1003304"/>
                      <a:pt x="1987755" y="954054"/>
                    </a:cubicBezTo>
                    <a:cubicBezTo>
                      <a:pt x="1878248" y="982467"/>
                      <a:pt x="1753097" y="1008987"/>
                      <a:pt x="1637723" y="954054"/>
                    </a:cubicBezTo>
                    <a:cubicBezTo>
                      <a:pt x="1632834" y="952159"/>
                      <a:pt x="1630879" y="947424"/>
                      <a:pt x="1632834" y="943635"/>
                    </a:cubicBezTo>
                    <a:cubicBezTo>
                      <a:pt x="1672922" y="877336"/>
                      <a:pt x="1781451" y="883019"/>
                      <a:pt x="1861626" y="883966"/>
                    </a:cubicBezTo>
                    <a:cubicBezTo>
                      <a:pt x="1845982" y="867865"/>
                      <a:pt x="1835227" y="849869"/>
                      <a:pt x="1829361" y="829033"/>
                    </a:cubicBezTo>
                    <a:cubicBezTo>
                      <a:pt x="1823494" y="809143"/>
                      <a:pt x="1833272" y="800619"/>
                      <a:pt x="1822516" y="780729"/>
                    </a:cubicBezTo>
                    <a:cubicBezTo>
                      <a:pt x="1798073" y="737161"/>
                      <a:pt x="1779496" y="690752"/>
                      <a:pt x="1789273" y="645290"/>
                    </a:cubicBezTo>
                    <a:cubicBezTo>
                      <a:pt x="1790251" y="640554"/>
                      <a:pt x="1796118" y="639607"/>
                      <a:pt x="1800028" y="642448"/>
                    </a:cubicBezTo>
                    <a:cubicBezTo>
                      <a:pt x="1848916" y="669915"/>
                      <a:pt x="1888025" y="712536"/>
                      <a:pt x="1912469" y="759892"/>
                    </a:cubicBezTo>
                    <a:cubicBezTo>
                      <a:pt x="1909536" y="735267"/>
                      <a:pt x="1908558" y="710642"/>
                      <a:pt x="1908558" y="686016"/>
                    </a:cubicBezTo>
                    <a:cubicBezTo>
                      <a:pt x="1908558" y="635818"/>
                      <a:pt x="1909536" y="576149"/>
                      <a:pt x="1940824" y="536370"/>
                    </a:cubicBezTo>
                    <a:cubicBezTo>
                      <a:pt x="1968200" y="502273"/>
                      <a:pt x="2017088" y="506062"/>
                      <a:pt x="2055220" y="534476"/>
                    </a:cubicBezTo>
                    <a:cubicBezTo>
                      <a:pt x="2085530" y="558154"/>
                      <a:pt x="2108018" y="590356"/>
                      <a:pt x="2123662" y="625400"/>
                    </a:cubicBezTo>
                    <a:cubicBezTo>
                      <a:pt x="2118773" y="573308"/>
                      <a:pt x="2124640" y="522163"/>
                      <a:pt x="2160816" y="484278"/>
                    </a:cubicBezTo>
                    <a:cubicBezTo>
                      <a:pt x="2162772" y="482383"/>
                      <a:pt x="2167661" y="482383"/>
                      <a:pt x="2169616" y="484278"/>
                    </a:cubicBezTo>
                    <a:cubicBezTo>
                      <a:pt x="2233169" y="526899"/>
                      <a:pt x="2266413" y="591303"/>
                      <a:pt x="2316278" y="645290"/>
                    </a:cubicBezTo>
                    <a:cubicBezTo>
                      <a:pt x="2297701" y="588462"/>
                      <a:pt x="2290856" y="515533"/>
                      <a:pt x="2375920" y="531634"/>
                    </a:cubicBezTo>
                    <a:cubicBezTo>
                      <a:pt x="2446318" y="544894"/>
                      <a:pt x="2515738" y="583726"/>
                      <a:pt x="2577336" y="624453"/>
                    </a:cubicBezTo>
                    <a:cubicBezTo>
                      <a:pt x="2550937" y="590356"/>
                      <a:pt x="2526493" y="555312"/>
                      <a:pt x="2505960" y="518374"/>
                    </a:cubicBezTo>
                    <a:cubicBezTo>
                      <a:pt x="2484450" y="480489"/>
                      <a:pt x="2450229" y="422714"/>
                      <a:pt x="2466850" y="381988"/>
                    </a:cubicBezTo>
                    <a:cubicBezTo>
                      <a:pt x="2477606" y="354521"/>
                      <a:pt x="2508893" y="330843"/>
                      <a:pt x="2541159" y="358310"/>
                    </a:cubicBezTo>
                    <a:cubicBezTo>
                      <a:pt x="2551914" y="367781"/>
                      <a:pt x="2562669" y="379146"/>
                      <a:pt x="2571469" y="392406"/>
                    </a:cubicBezTo>
                    <a:cubicBezTo>
                      <a:pt x="2572447" y="376305"/>
                      <a:pt x="2577336" y="361151"/>
                      <a:pt x="2589069" y="348838"/>
                    </a:cubicBezTo>
                    <a:cubicBezTo>
                      <a:pt x="2592002" y="345050"/>
                      <a:pt x="2596890" y="345050"/>
                      <a:pt x="2600802" y="348838"/>
                    </a:cubicBezTo>
                    <a:cubicBezTo>
                      <a:pt x="2632089" y="379146"/>
                      <a:pt x="2650667" y="415137"/>
                      <a:pt x="2662399" y="453023"/>
                    </a:cubicBezTo>
                    <a:cubicBezTo>
                      <a:pt x="2665333" y="382935"/>
                      <a:pt x="2687821" y="311900"/>
                      <a:pt x="2764085" y="305270"/>
                    </a:cubicBezTo>
                    <a:cubicBezTo>
                      <a:pt x="2864793" y="295799"/>
                      <a:pt x="2950834" y="391459"/>
                      <a:pt x="3003632" y="469124"/>
                    </a:cubicBezTo>
                    <a:cubicBezTo>
                      <a:pt x="3004610" y="439763"/>
                      <a:pt x="3014388" y="413243"/>
                      <a:pt x="3034920" y="390512"/>
                    </a:cubicBezTo>
                    <a:cubicBezTo>
                      <a:pt x="3036876" y="388618"/>
                      <a:pt x="3040787" y="388618"/>
                      <a:pt x="3043720" y="390512"/>
                    </a:cubicBezTo>
                    <a:cubicBezTo>
                      <a:pt x="3084785" y="412296"/>
                      <a:pt x="3111184" y="450181"/>
                      <a:pt x="3126828" y="489961"/>
                    </a:cubicBezTo>
                    <a:cubicBezTo>
                      <a:pt x="3134650" y="403772"/>
                      <a:pt x="3159094" y="318530"/>
                      <a:pt x="3217759" y="254125"/>
                    </a:cubicBezTo>
                    <a:cubicBezTo>
                      <a:pt x="3219714" y="251284"/>
                      <a:pt x="3223625" y="250337"/>
                      <a:pt x="3227536" y="253178"/>
                    </a:cubicBezTo>
                    <a:cubicBezTo>
                      <a:pt x="3331177" y="314742"/>
                      <a:pt x="3342910" y="435974"/>
                      <a:pt x="3300867" y="522163"/>
                    </a:cubicBezTo>
                    <a:cubicBezTo>
                      <a:pt x="3347799" y="497538"/>
                      <a:pt x="3407441" y="487119"/>
                      <a:pt x="3458284" y="489961"/>
                    </a:cubicBezTo>
                    <a:cubicBezTo>
                      <a:pt x="3480772" y="490908"/>
                      <a:pt x="3516949" y="495643"/>
                      <a:pt x="3529659" y="517427"/>
                    </a:cubicBezTo>
                    <a:cubicBezTo>
                      <a:pt x="3530637" y="518374"/>
                      <a:pt x="3530637" y="519322"/>
                      <a:pt x="3530637" y="519322"/>
                    </a:cubicBezTo>
                    <a:cubicBezTo>
                      <a:pt x="3568769" y="450181"/>
                      <a:pt x="3625478" y="367781"/>
                      <a:pt x="3690987" y="442604"/>
                    </a:cubicBezTo>
                    <a:cubicBezTo>
                      <a:pt x="3726186" y="391459"/>
                      <a:pt x="3852315" y="216240"/>
                      <a:pt x="3917824" y="301482"/>
                    </a:cubicBezTo>
                    <a:cubicBezTo>
                      <a:pt x="3952045" y="345997"/>
                      <a:pt x="3915868" y="409455"/>
                      <a:pt x="3894358" y="445446"/>
                    </a:cubicBezTo>
                    <a:cubicBezTo>
                      <a:pt x="3888492" y="455864"/>
                      <a:pt x="3881647" y="465335"/>
                      <a:pt x="3874803" y="475754"/>
                    </a:cubicBezTo>
                    <a:cubicBezTo>
                      <a:pt x="3884581" y="471018"/>
                      <a:pt x="3895336" y="466282"/>
                      <a:pt x="3904135" y="461547"/>
                    </a:cubicBezTo>
                    <a:cubicBezTo>
                      <a:pt x="3943245" y="445446"/>
                      <a:pt x="4000932" y="425556"/>
                      <a:pt x="4041998" y="460600"/>
                    </a:cubicBezTo>
                    <a:cubicBezTo>
                      <a:pt x="4105551" y="514586"/>
                      <a:pt x="4032220" y="588462"/>
                      <a:pt x="3974533" y="638660"/>
                    </a:cubicBezTo>
                    <a:cubicBezTo>
                      <a:pt x="4032220" y="614034"/>
                      <a:pt x="4106529" y="600775"/>
                      <a:pt x="4156393" y="650972"/>
                    </a:cubicBezTo>
                    <a:cubicBezTo>
                      <a:pt x="4212125" y="706853"/>
                      <a:pt x="4185726" y="778835"/>
                      <a:pt x="4149549" y="830927"/>
                    </a:cubicBezTo>
                    <a:cubicBezTo>
                      <a:pt x="4221903" y="787359"/>
                      <a:pt x="4286434" y="735267"/>
                      <a:pt x="4363676" y="698329"/>
                    </a:cubicBezTo>
                    <a:cubicBezTo>
                      <a:pt x="4367586" y="696435"/>
                      <a:pt x="4373453" y="699276"/>
                      <a:pt x="4374431" y="704012"/>
                    </a:cubicBezTo>
                    <a:cubicBezTo>
                      <a:pt x="4385186" y="750421"/>
                      <a:pt x="4363676" y="791148"/>
                      <a:pt x="4349009" y="831874"/>
                    </a:cubicBezTo>
                    <a:cubicBezTo>
                      <a:pt x="4406696" y="799672"/>
                      <a:pt x="4450695" y="746632"/>
                      <a:pt x="4519137" y="728637"/>
                    </a:cubicBezTo>
                    <a:cubicBezTo>
                      <a:pt x="4546514" y="722007"/>
                      <a:pt x="4575846" y="722954"/>
                      <a:pt x="4595401" y="747580"/>
                    </a:cubicBezTo>
                    <a:cubicBezTo>
                      <a:pt x="4613978" y="769364"/>
                      <a:pt x="4616912" y="801566"/>
                      <a:pt x="4607134" y="824297"/>
                    </a:cubicBezTo>
                    <a:cubicBezTo>
                      <a:pt x="4576824" y="893437"/>
                      <a:pt x="4485894" y="930375"/>
                      <a:pt x="4414519" y="955948"/>
                    </a:cubicBezTo>
                    <a:cubicBezTo>
                      <a:pt x="4372476" y="971102"/>
                      <a:pt x="4328477" y="985309"/>
                      <a:pt x="4284478" y="996674"/>
                    </a:cubicBezTo>
                    <a:cubicBezTo>
                      <a:pt x="4349987" y="1002357"/>
                      <a:pt x="4415496" y="1026983"/>
                      <a:pt x="4456562" y="1077180"/>
                    </a:cubicBezTo>
                    <a:cubicBezTo>
                      <a:pt x="4459495" y="1080022"/>
                      <a:pt x="4459495" y="1083810"/>
                      <a:pt x="4456562" y="1086652"/>
                    </a:cubicBezTo>
                    <a:cubicBezTo>
                      <a:pt x="4441895" y="1100859"/>
                      <a:pt x="4425273" y="1112224"/>
                      <a:pt x="4406696" y="1121696"/>
                    </a:cubicBezTo>
                    <a:cubicBezTo>
                      <a:pt x="4517182" y="1105594"/>
                      <a:pt x="4645266" y="1079075"/>
                      <a:pt x="4741085" y="1150109"/>
                    </a:cubicBezTo>
                    <a:cubicBezTo>
                      <a:pt x="4744018" y="1152004"/>
                      <a:pt x="4745974" y="1154845"/>
                      <a:pt x="4744996" y="1157686"/>
                    </a:cubicBezTo>
                    <a:cubicBezTo>
                      <a:pt x="4720552" y="1210726"/>
                      <a:pt x="4664821" y="1236298"/>
                      <a:pt x="4604201" y="1250505"/>
                    </a:cubicBezTo>
                    <a:cubicBezTo>
                      <a:pt x="4656021" y="1259029"/>
                      <a:pt x="4709797" y="1282707"/>
                      <a:pt x="4702953" y="1333852"/>
                    </a:cubicBezTo>
                    <a:cubicBezTo>
                      <a:pt x="4692198" y="1409623"/>
                      <a:pt x="4569980" y="1415305"/>
                      <a:pt x="4501538" y="1405834"/>
                    </a:cubicBezTo>
                    <a:cubicBezTo>
                      <a:pt x="4436029" y="1396363"/>
                      <a:pt x="4366609" y="1376473"/>
                      <a:pt x="4301100" y="1347112"/>
                    </a:cubicBezTo>
                    <a:cubicBezTo>
                      <a:pt x="4389097" y="1413411"/>
                      <a:pt x="4462428" y="1492023"/>
                      <a:pt x="4494694" y="1595260"/>
                    </a:cubicBezTo>
                    <a:cubicBezTo>
                      <a:pt x="4496649" y="1600943"/>
                      <a:pt x="4490783" y="1603784"/>
                      <a:pt x="4485894" y="1602837"/>
                    </a:cubicBezTo>
                    <a:cubicBezTo>
                      <a:pt x="4351943" y="1564952"/>
                      <a:pt x="4215059" y="1523278"/>
                      <a:pt x="4097729" y="1446561"/>
                    </a:cubicBezTo>
                    <a:cubicBezTo>
                      <a:pt x="4148572" y="1498653"/>
                      <a:pt x="4201370" y="1549798"/>
                      <a:pt x="4216036" y="1618938"/>
                    </a:cubicBezTo>
                    <a:cubicBezTo>
                      <a:pt x="4217014" y="1625568"/>
                      <a:pt x="4211147" y="1628409"/>
                      <a:pt x="4205281" y="1625568"/>
                    </a:cubicBezTo>
                    <a:cubicBezTo>
                      <a:pt x="4136839" y="1592418"/>
                      <a:pt x="4073285" y="1544115"/>
                      <a:pt x="4018531" y="1493917"/>
                    </a:cubicBezTo>
                    <a:cubicBezTo>
                      <a:pt x="3977466" y="1456979"/>
                      <a:pt x="3931512" y="1411517"/>
                      <a:pt x="3909024" y="1361319"/>
                    </a:cubicBezTo>
                    <a:cubicBezTo>
                      <a:pt x="3906091" y="1445614"/>
                      <a:pt x="3939334" y="1534644"/>
                      <a:pt x="3913913" y="1615150"/>
                    </a:cubicBezTo>
                    <a:cubicBezTo>
                      <a:pt x="3906091" y="1640722"/>
                      <a:pt x="3884581" y="1678607"/>
                      <a:pt x="3848404" y="1674819"/>
                    </a:cubicBezTo>
                    <a:cubicBezTo>
                      <a:pt x="3826894" y="1672924"/>
                      <a:pt x="3807339" y="1652088"/>
                      <a:pt x="3793650" y="1637881"/>
                    </a:cubicBezTo>
                    <a:cubicBezTo>
                      <a:pt x="3752585" y="1594313"/>
                      <a:pt x="3716408" y="1545062"/>
                      <a:pt x="3686098" y="1493917"/>
                    </a:cubicBezTo>
                    <a:cubicBezTo>
                      <a:pt x="3683165" y="1541273"/>
                      <a:pt x="3690009" y="1592418"/>
                      <a:pt x="3689032" y="1633145"/>
                    </a:cubicBezTo>
                    <a:cubicBezTo>
                      <a:pt x="3689032" y="1638828"/>
                      <a:pt x="3681210" y="1641669"/>
                      <a:pt x="3676321" y="1635986"/>
                    </a:cubicBezTo>
                    <a:cubicBezTo>
                      <a:pt x="3646988" y="1601890"/>
                      <a:pt x="3617656" y="1568740"/>
                      <a:pt x="3591257" y="1533696"/>
                    </a:cubicBezTo>
                    <a:cubicBezTo>
                      <a:pt x="3544325" y="1543168"/>
                      <a:pt x="3462195" y="1491076"/>
                      <a:pt x="3421130" y="1458873"/>
                    </a:cubicBezTo>
                    <a:cubicBezTo>
                      <a:pt x="3361487" y="1411517"/>
                      <a:pt x="3307711" y="1357531"/>
                      <a:pt x="3262735" y="1298809"/>
                    </a:cubicBezTo>
                    <a:cubicBezTo>
                      <a:pt x="3248069" y="1278919"/>
                      <a:pt x="3232425" y="1257135"/>
                      <a:pt x="3219714" y="1235351"/>
                    </a:cubicBezTo>
                    <a:cubicBezTo>
                      <a:pt x="3222647" y="1274183"/>
                      <a:pt x="3221670" y="1313015"/>
                      <a:pt x="3219714" y="1349006"/>
                    </a:cubicBezTo>
                    <a:cubicBezTo>
                      <a:pt x="3216781" y="1397310"/>
                      <a:pt x="3213847" y="1489181"/>
                      <a:pt x="3158116" y="1510018"/>
                    </a:cubicBezTo>
                    <a:cubicBezTo>
                      <a:pt x="3049586" y="1550745"/>
                      <a:pt x="3042742" y="1345218"/>
                      <a:pt x="3047631" y="1248611"/>
                    </a:cubicBezTo>
                    <a:cubicBezTo>
                      <a:pt x="3018299" y="1307333"/>
                      <a:pt x="2979189" y="1361319"/>
                      <a:pt x="2932257" y="1407728"/>
                    </a:cubicBezTo>
                    <a:cubicBezTo>
                      <a:pt x="2929324" y="1410570"/>
                      <a:pt x="2922480" y="1408675"/>
                      <a:pt x="2920524" y="1404887"/>
                    </a:cubicBezTo>
                    <a:cubicBezTo>
                      <a:pt x="2872615" y="1297861"/>
                      <a:pt x="2891192" y="1196519"/>
                      <a:pt x="2932257" y="1102753"/>
                    </a:cubicBezTo>
                    <a:cubicBezTo>
                      <a:pt x="2905858" y="1066762"/>
                      <a:pt x="2883370" y="1029824"/>
                      <a:pt x="2865770" y="1001410"/>
                    </a:cubicBezTo>
                    <a:cubicBezTo>
                      <a:pt x="2850126" y="1042137"/>
                      <a:pt x="2820794" y="1102753"/>
                      <a:pt x="2766041" y="1104647"/>
                    </a:cubicBezTo>
                    <a:close/>
                    <a:moveTo>
                      <a:pt x="5252446" y="3767026"/>
                    </a:moveTo>
                    <a:cubicBezTo>
                      <a:pt x="5191825" y="3747137"/>
                      <a:pt x="5130228" y="3731036"/>
                      <a:pt x="5067652" y="3720617"/>
                    </a:cubicBezTo>
                    <a:cubicBezTo>
                      <a:pt x="5127294" y="3749031"/>
                      <a:pt x="5176182" y="3796387"/>
                      <a:pt x="5195737" y="3857003"/>
                    </a:cubicBezTo>
                    <a:cubicBezTo>
                      <a:pt x="5196714" y="3861739"/>
                      <a:pt x="5191825" y="3866475"/>
                      <a:pt x="5186937" y="3864581"/>
                    </a:cubicBezTo>
                    <a:cubicBezTo>
                      <a:pt x="5095029" y="3821960"/>
                      <a:pt x="4999210" y="3780286"/>
                      <a:pt x="4919035" y="3718723"/>
                    </a:cubicBezTo>
                    <a:cubicBezTo>
                      <a:pt x="4863303" y="3676102"/>
                      <a:pt x="4819305" y="3627798"/>
                      <a:pt x="4785084" y="3571918"/>
                    </a:cubicBezTo>
                    <a:cubicBezTo>
                      <a:pt x="4798772" y="3619274"/>
                      <a:pt x="4810505" y="3667578"/>
                      <a:pt x="4810505" y="3714934"/>
                    </a:cubicBezTo>
                    <a:cubicBezTo>
                      <a:pt x="4810505" y="3757555"/>
                      <a:pt x="4784106" y="3811541"/>
                      <a:pt x="4726419" y="3774603"/>
                    </a:cubicBezTo>
                    <a:cubicBezTo>
                      <a:pt x="4669710" y="3738612"/>
                      <a:pt x="4643311" y="3663789"/>
                      <a:pt x="4627667" y="3606962"/>
                    </a:cubicBezTo>
                    <a:cubicBezTo>
                      <a:pt x="4623756" y="3623063"/>
                      <a:pt x="4620822" y="3638217"/>
                      <a:pt x="4618867" y="3650529"/>
                    </a:cubicBezTo>
                    <a:cubicBezTo>
                      <a:pt x="4617889" y="3657159"/>
                      <a:pt x="4607134" y="3655265"/>
                      <a:pt x="4604201" y="3648635"/>
                    </a:cubicBezTo>
                    <a:cubicBezTo>
                      <a:pt x="4589535" y="3605067"/>
                      <a:pt x="4581713" y="3560552"/>
                      <a:pt x="4573891" y="3516984"/>
                    </a:cubicBezTo>
                    <a:cubicBezTo>
                      <a:pt x="4553358" y="3567182"/>
                      <a:pt x="4523048" y="3616433"/>
                      <a:pt x="4470250" y="3640111"/>
                    </a:cubicBezTo>
                    <a:cubicBezTo>
                      <a:pt x="4467317" y="3641058"/>
                      <a:pt x="4463406" y="3640111"/>
                      <a:pt x="4461450" y="3638217"/>
                    </a:cubicBezTo>
                    <a:cubicBezTo>
                      <a:pt x="4429185" y="3603173"/>
                      <a:pt x="4416474" y="3561499"/>
                      <a:pt x="4411585" y="3518879"/>
                    </a:cubicBezTo>
                    <a:cubicBezTo>
                      <a:pt x="4399852" y="3557711"/>
                      <a:pt x="4380297" y="3592754"/>
                      <a:pt x="4354876" y="3624957"/>
                    </a:cubicBezTo>
                    <a:cubicBezTo>
                      <a:pt x="4352921" y="3627798"/>
                      <a:pt x="4347054" y="3628745"/>
                      <a:pt x="4343143" y="3624957"/>
                    </a:cubicBezTo>
                    <a:cubicBezTo>
                      <a:pt x="4284478" y="3552975"/>
                      <a:pt x="4271768" y="3479099"/>
                      <a:pt x="4278612" y="3406170"/>
                    </a:cubicBezTo>
                    <a:cubicBezTo>
                      <a:pt x="4230702" y="3442161"/>
                      <a:pt x="4173993" y="3468681"/>
                      <a:pt x="4118261" y="3488570"/>
                    </a:cubicBezTo>
                    <a:cubicBezTo>
                      <a:pt x="4021465" y="3521720"/>
                      <a:pt x="3910980" y="3543504"/>
                      <a:pt x="3802450" y="3521720"/>
                    </a:cubicBezTo>
                    <a:cubicBezTo>
                      <a:pt x="3797561" y="3520773"/>
                      <a:pt x="3792673" y="3515090"/>
                      <a:pt x="3795606" y="3511301"/>
                    </a:cubicBezTo>
                    <a:cubicBezTo>
                      <a:pt x="3833738" y="3466787"/>
                      <a:pt x="3893380" y="3448791"/>
                      <a:pt x="3947156" y="3424166"/>
                    </a:cubicBezTo>
                    <a:cubicBezTo>
                      <a:pt x="3925646" y="3413747"/>
                      <a:pt x="3911957" y="3390069"/>
                      <a:pt x="3903158" y="3370179"/>
                    </a:cubicBezTo>
                    <a:cubicBezTo>
                      <a:pt x="3881647" y="3321876"/>
                      <a:pt x="3867959" y="3266942"/>
                      <a:pt x="3864048" y="3214850"/>
                    </a:cubicBezTo>
                    <a:cubicBezTo>
                      <a:pt x="3825916" y="3262207"/>
                      <a:pt x="3778006" y="3304828"/>
                      <a:pt x="3734008" y="3339871"/>
                    </a:cubicBezTo>
                    <a:cubicBezTo>
                      <a:pt x="3701742" y="3364496"/>
                      <a:pt x="3671432" y="3391016"/>
                      <a:pt x="3638189" y="3414695"/>
                    </a:cubicBezTo>
                    <a:cubicBezTo>
                      <a:pt x="3621567" y="3427007"/>
                      <a:pt x="3580502" y="3465839"/>
                      <a:pt x="3553125" y="3457315"/>
                    </a:cubicBezTo>
                    <a:cubicBezTo>
                      <a:pt x="3495438" y="3440267"/>
                      <a:pt x="3501305" y="3384386"/>
                      <a:pt x="3530637" y="3324717"/>
                    </a:cubicBezTo>
                    <a:cubicBezTo>
                      <a:pt x="3519882" y="3332294"/>
                      <a:pt x="3509126" y="3340818"/>
                      <a:pt x="3498371" y="3347448"/>
                    </a:cubicBezTo>
                    <a:cubicBezTo>
                      <a:pt x="3443618" y="3385333"/>
                      <a:pt x="3382020" y="3416588"/>
                      <a:pt x="3315533" y="3437425"/>
                    </a:cubicBezTo>
                    <a:cubicBezTo>
                      <a:pt x="3250024" y="3457315"/>
                      <a:pt x="3177671" y="3473416"/>
                      <a:pt x="3105318" y="3453527"/>
                    </a:cubicBezTo>
                    <a:cubicBezTo>
                      <a:pt x="3102385" y="3452579"/>
                      <a:pt x="3099451" y="3448791"/>
                      <a:pt x="3099451" y="3446897"/>
                    </a:cubicBezTo>
                    <a:cubicBezTo>
                      <a:pt x="3101407" y="3411853"/>
                      <a:pt x="3113140" y="3378704"/>
                      <a:pt x="3130739" y="3350290"/>
                    </a:cubicBezTo>
                    <a:cubicBezTo>
                      <a:pt x="3093585" y="3357867"/>
                      <a:pt x="3055453" y="3363549"/>
                      <a:pt x="3018299" y="3369232"/>
                    </a:cubicBezTo>
                    <a:cubicBezTo>
                      <a:pt x="2981144" y="3374915"/>
                      <a:pt x="2943990" y="3378704"/>
                      <a:pt x="2904880" y="3379650"/>
                    </a:cubicBezTo>
                    <a:cubicBezTo>
                      <a:pt x="2875548" y="3380598"/>
                      <a:pt x="2836438" y="3381545"/>
                      <a:pt x="2810039" y="3362602"/>
                    </a:cubicBezTo>
                    <a:cubicBezTo>
                      <a:pt x="2752352" y="3321876"/>
                      <a:pt x="2860882" y="3248000"/>
                      <a:pt x="2885325" y="3232846"/>
                    </a:cubicBezTo>
                    <a:cubicBezTo>
                      <a:pt x="2908791" y="3217692"/>
                      <a:pt x="2934213" y="3199696"/>
                      <a:pt x="2960612" y="3190225"/>
                    </a:cubicBezTo>
                    <a:cubicBezTo>
                      <a:pt x="2869681" y="3138133"/>
                      <a:pt x="2786573" y="3067098"/>
                      <a:pt x="2755285" y="2981856"/>
                    </a:cubicBezTo>
                    <a:cubicBezTo>
                      <a:pt x="2754307" y="2977121"/>
                      <a:pt x="2758218" y="2973333"/>
                      <a:pt x="2762129" y="2974279"/>
                    </a:cubicBezTo>
                    <a:cubicBezTo>
                      <a:pt x="2833505" y="2981856"/>
                      <a:pt x="2904880" y="2996063"/>
                      <a:pt x="2974300" y="3015953"/>
                    </a:cubicBezTo>
                    <a:cubicBezTo>
                      <a:pt x="2961589" y="2998905"/>
                      <a:pt x="2949856" y="2980909"/>
                      <a:pt x="2938123" y="2962914"/>
                    </a:cubicBezTo>
                    <a:cubicBezTo>
                      <a:pt x="2910747" y="2920293"/>
                      <a:pt x="2864793" y="2850205"/>
                      <a:pt x="2899991" y="2807585"/>
                    </a:cubicBezTo>
                    <a:cubicBezTo>
                      <a:pt x="2938123" y="2761176"/>
                      <a:pt x="3053497" y="2793378"/>
                      <a:pt x="3104340" y="2815162"/>
                    </a:cubicBezTo>
                    <a:cubicBezTo>
                      <a:pt x="3158116" y="2838840"/>
                      <a:pt x="3205048" y="2871989"/>
                      <a:pt x="3250024" y="2907033"/>
                    </a:cubicBezTo>
                    <a:cubicBezTo>
                      <a:pt x="3216781" y="2871989"/>
                      <a:pt x="3187448" y="2834104"/>
                      <a:pt x="3173760" y="2792431"/>
                    </a:cubicBezTo>
                    <a:cubicBezTo>
                      <a:pt x="3171804" y="2787695"/>
                      <a:pt x="3177671" y="2782959"/>
                      <a:pt x="3182560" y="2784854"/>
                    </a:cubicBezTo>
                    <a:cubicBezTo>
                      <a:pt x="3244158" y="2807585"/>
                      <a:pt x="3294023" y="2848311"/>
                      <a:pt x="3342910" y="2890932"/>
                    </a:cubicBezTo>
                    <a:cubicBezTo>
                      <a:pt x="3394730" y="2935447"/>
                      <a:pt x="3448506" y="2990381"/>
                      <a:pt x="3516949" y="3009323"/>
                    </a:cubicBezTo>
                    <a:cubicBezTo>
                      <a:pt x="3491527" y="2960072"/>
                      <a:pt x="3379087" y="2882408"/>
                      <a:pt x="3432862" y="2836946"/>
                    </a:cubicBezTo>
                    <a:cubicBezTo>
                      <a:pt x="3465128" y="2809479"/>
                      <a:pt x="3523793" y="2824633"/>
                      <a:pt x="3574636" y="2847364"/>
                    </a:cubicBezTo>
                    <a:cubicBezTo>
                      <a:pt x="3549214" y="2827475"/>
                      <a:pt x="3524770" y="2805691"/>
                      <a:pt x="3504238" y="2780118"/>
                    </a:cubicBezTo>
                    <a:cubicBezTo>
                      <a:pt x="3501305" y="2776330"/>
                      <a:pt x="3501305" y="2771594"/>
                      <a:pt x="3505215" y="2769700"/>
                    </a:cubicBezTo>
                    <a:cubicBezTo>
                      <a:pt x="3587346" y="2737497"/>
                      <a:pt x="3679254" y="2763070"/>
                      <a:pt x="3768229" y="2804743"/>
                    </a:cubicBezTo>
                    <a:cubicBezTo>
                      <a:pt x="3751607" y="2788642"/>
                      <a:pt x="3733030" y="2772541"/>
                      <a:pt x="3715431" y="2756440"/>
                    </a:cubicBezTo>
                    <a:cubicBezTo>
                      <a:pt x="3667521" y="2713819"/>
                      <a:pt x="3618634" y="2670251"/>
                      <a:pt x="3594190" y="2612476"/>
                    </a:cubicBezTo>
                    <a:cubicBezTo>
                      <a:pt x="3592235" y="2608688"/>
                      <a:pt x="3596146" y="2605846"/>
                      <a:pt x="3599079" y="2604899"/>
                    </a:cubicBezTo>
                    <a:cubicBezTo>
                      <a:pt x="3756496" y="2571750"/>
                      <a:pt x="3944223" y="2713819"/>
                      <a:pt x="4032220" y="2841681"/>
                    </a:cubicBezTo>
                    <a:cubicBezTo>
                      <a:pt x="4030265" y="2795272"/>
                      <a:pt x="4022443" y="2748863"/>
                      <a:pt x="4045909" y="2708136"/>
                    </a:cubicBezTo>
                    <a:cubicBezTo>
                      <a:pt x="4047864" y="2705295"/>
                      <a:pt x="4052753" y="2704348"/>
                      <a:pt x="4055686" y="2707189"/>
                    </a:cubicBezTo>
                    <a:cubicBezTo>
                      <a:pt x="4085018" y="2728026"/>
                      <a:pt x="4103596" y="2753598"/>
                      <a:pt x="4115328" y="2782959"/>
                    </a:cubicBezTo>
                    <a:cubicBezTo>
                      <a:pt x="4116306" y="2746021"/>
                      <a:pt x="4122173" y="2709083"/>
                      <a:pt x="4131950" y="2675934"/>
                    </a:cubicBezTo>
                    <a:cubicBezTo>
                      <a:pt x="4141728" y="2642784"/>
                      <a:pt x="4164216" y="2580274"/>
                      <a:pt x="4217014" y="2590692"/>
                    </a:cubicBezTo>
                    <a:cubicBezTo>
                      <a:pt x="4290345" y="2605846"/>
                      <a:pt x="4335321" y="2696771"/>
                      <a:pt x="4360742" y="2753598"/>
                    </a:cubicBezTo>
                    <a:cubicBezTo>
                      <a:pt x="4364653" y="2763070"/>
                      <a:pt x="4368564" y="2771594"/>
                      <a:pt x="4372476" y="2781065"/>
                    </a:cubicBezTo>
                    <a:cubicBezTo>
                      <a:pt x="4390075" y="2751704"/>
                      <a:pt x="4411585" y="2725185"/>
                      <a:pt x="4432118" y="2706242"/>
                    </a:cubicBezTo>
                    <a:cubicBezTo>
                      <a:pt x="4458517" y="2681617"/>
                      <a:pt x="4512293" y="2642784"/>
                      <a:pt x="4556291" y="2673092"/>
                    </a:cubicBezTo>
                    <a:cubicBezTo>
                      <a:pt x="4602245" y="2705295"/>
                      <a:pt x="4609090" y="2770647"/>
                      <a:pt x="4609090" y="2824633"/>
                    </a:cubicBezTo>
                    <a:cubicBezTo>
                      <a:pt x="4624733" y="2785801"/>
                      <a:pt x="4644288" y="2748863"/>
                      <a:pt x="4676554" y="2719502"/>
                    </a:cubicBezTo>
                    <a:cubicBezTo>
                      <a:pt x="4679487" y="2716660"/>
                      <a:pt x="4685354" y="2718555"/>
                      <a:pt x="4688287" y="2722343"/>
                    </a:cubicBezTo>
                    <a:cubicBezTo>
                      <a:pt x="4728375" y="2781065"/>
                      <a:pt x="4724464" y="2844523"/>
                      <a:pt x="4708820" y="2905139"/>
                    </a:cubicBezTo>
                    <a:cubicBezTo>
                      <a:pt x="4750863" y="2868201"/>
                      <a:pt x="4803661" y="2839787"/>
                      <a:pt x="4852548" y="2817056"/>
                    </a:cubicBezTo>
                    <a:cubicBezTo>
                      <a:pt x="4936634" y="2778224"/>
                      <a:pt x="5043209" y="2736550"/>
                      <a:pt x="5146849" y="2757387"/>
                    </a:cubicBezTo>
                    <a:cubicBezTo>
                      <a:pt x="5150760" y="2758334"/>
                      <a:pt x="5155649" y="2762122"/>
                      <a:pt x="5153693" y="2766858"/>
                    </a:cubicBezTo>
                    <a:cubicBezTo>
                      <a:pt x="5110673" y="2863465"/>
                      <a:pt x="5049075" y="2946813"/>
                      <a:pt x="4973788" y="3019742"/>
                    </a:cubicBezTo>
                    <a:cubicBezTo>
                      <a:pt x="5017787" y="3012165"/>
                      <a:pt x="5062763" y="3008376"/>
                      <a:pt x="5111650" y="3013112"/>
                    </a:cubicBezTo>
                    <a:cubicBezTo>
                      <a:pt x="5117517" y="3014059"/>
                      <a:pt x="5120450" y="3019742"/>
                      <a:pt x="5118495" y="3023530"/>
                    </a:cubicBezTo>
                    <a:cubicBezTo>
                      <a:pt x="5067652" y="3110666"/>
                      <a:pt x="4979655" y="3191172"/>
                      <a:pt x="4879925" y="3236634"/>
                    </a:cubicBezTo>
                    <a:cubicBezTo>
                      <a:pt x="4919035" y="3235687"/>
                      <a:pt x="4961078" y="3241370"/>
                      <a:pt x="4997254" y="3247053"/>
                    </a:cubicBezTo>
                    <a:cubicBezTo>
                      <a:pt x="5040275" y="3254630"/>
                      <a:pt x="5116539" y="3267889"/>
                      <a:pt x="5136094" y="3314299"/>
                    </a:cubicBezTo>
                    <a:cubicBezTo>
                      <a:pt x="5160538" y="3374915"/>
                      <a:pt x="5094051" y="3384386"/>
                      <a:pt x="5020720" y="3378704"/>
                    </a:cubicBezTo>
                    <a:cubicBezTo>
                      <a:pt x="5091118" y="3403329"/>
                      <a:pt x="5153693" y="3443108"/>
                      <a:pt x="5169337" y="3509407"/>
                    </a:cubicBezTo>
                    <a:cubicBezTo>
                      <a:pt x="5170315" y="3513196"/>
                      <a:pt x="5168360" y="3516037"/>
                      <a:pt x="5164449" y="3516984"/>
                    </a:cubicBezTo>
                    <a:cubicBezTo>
                      <a:pt x="5082318" y="3534033"/>
                      <a:pt x="4996276" y="3507513"/>
                      <a:pt x="4912191" y="3485729"/>
                    </a:cubicBezTo>
                    <a:cubicBezTo>
                      <a:pt x="4972811" y="3509407"/>
                      <a:pt x="5032453" y="3535927"/>
                      <a:pt x="5088185" y="3570024"/>
                    </a:cubicBezTo>
                    <a:cubicBezTo>
                      <a:pt x="5165427" y="3616433"/>
                      <a:pt x="5243646" y="3677996"/>
                      <a:pt x="5264179" y="3761344"/>
                    </a:cubicBezTo>
                    <a:cubicBezTo>
                      <a:pt x="5263201" y="3765132"/>
                      <a:pt x="5258312" y="3768920"/>
                      <a:pt x="5252446" y="3767026"/>
                    </a:cubicBezTo>
                    <a:close/>
                  </a:path>
                </a:pathLst>
              </a:custGeom>
              <a:solidFill>
                <a:srgbClr val="2E5E2E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D0CECCAD-26DF-2709-4143-0BC43F2077BE}"/>
                  </a:ext>
                </a:extLst>
              </p:cNvPr>
              <p:cNvSpPr/>
              <p:nvPr/>
            </p:nvSpPr>
            <p:spPr>
              <a:xfrm>
                <a:off x="-200451" y="-3323403"/>
                <a:ext cx="1758963" cy="965840"/>
              </a:xfrm>
              <a:custGeom>
                <a:avLst/>
                <a:gdLst>
                  <a:gd name="connsiteX0" fmla="*/ 1576125 w 1758963"/>
                  <a:gd name="connsiteY0" fmla="*/ 129526 h 965840"/>
                  <a:gd name="connsiteX1" fmla="*/ 1727675 w 1758963"/>
                  <a:gd name="connsiteY1" fmla="*/ 296221 h 965840"/>
                  <a:gd name="connsiteX2" fmla="*/ 1758963 w 1758963"/>
                  <a:gd name="connsiteY2" fmla="*/ 182565 h 965840"/>
                  <a:gd name="connsiteX3" fmla="*/ 1715942 w 1758963"/>
                  <a:gd name="connsiteY3" fmla="*/ 97324 h 965840"/>
                  <a:gd name="connsiteX4" fmla="*/ 1546792 w 1758963"/>
                  <a:gd name="connsiteY4" fmla="*/ 5452 h 965840"/>
                  <a:gd name="connsiteX5" fmla="*/ 1410886 w 1758963"/>
                  <a:gd name="connsiteY5" fmla="*/ 331264 h 965840"/>
                  <a:gd name="connsiteX6" fmla="*/ 1212404 w 1758963"/>
                  <a:gd name="connsiteY6" fmla="*/ 78381 h 965840"/>
                  <a:gd name="connsiteX7" fmla="*/ 1144939 w 1758963"/>
                  <a:gd name="connsiteY7" fmla="*/ 307586 h 965840"/>
                  <a:gd name="connsiteX8" fmla="*/ 959168 w 1758963"/>
                  <a:gd name="connsiteY8" fmla="*/ 185407 h 965840"/>
                  <a:gd name="connsiteX9" fmla="*/ 938635 w 1758963"/>
                  <a:gd name="connsiteY9" fmla="*/ 430713 h 965840"/>
                  <a:gd name="connsiteX10" fmla="*/ 937657 w 1758963"/>
                  <a:gd name="connsiteY10" fmla="*/ 431660 h 965840"/>
                  <a:gd name="connsiteX11" fmla="*/ 527005 w 1758963"/>
                  <a:gd name="connsiteY11" fmla="*/ 193931 h 965840"/>
                  <a:gd name="connsiteX12" fmla="*/ 532871 w 1758963"/>
                  <a:gd name="connsiteY12" fmla="*/ 276331 h 965840"/>
                  <a:gd name="connsiteX13" fmla="*/ 566114 w 1758963"/>
                  <a:gd name="connsiteY13" fmla="*/ 382409 h 965840"/>
                  <a:gd name="connsiteX14" fmla="*/ 535804 w 1758963"/>
                  <a:gd name="connsiteY14" fmla="*/ 377674 h 965840"/>
                  <a:gd name="connsiteX15" fmla="*/ 444874 w 1758963"/>
                  <a:gd name="connsiteY15" fmla="*/ 473334 h 965840"/>
                  <a:gd name="connsiteX16" fmla="*/ 438030 w 1758963"/>
                  <a:gd name="connsiteY16" fmla="*/ 482805 h 965840"/>
                  <a:gd name="connsiteX17" fmla="*/ 439007 w 1758963"/>
                  <a:gd name="connsiteY17" fmla="*/ 492276 h 965840"/>
                  <a:gd name="connsiteX18" fmla="*/ 434119 w 1758963"/>
                  <a:gd name="connsiteY18" fmla="*/ 513113 h 965840"/>
                  <a:gd name="connsiteX19" fmla="*/ 426297 w 1758963"/>
                  <a:gd name="connsiteY19" fmla="*/ 640976 h 965840"/>
                  <a:gd name="connsiteX20" fmla="*/ 424341 w 1758963"/>
                  <a:gd name="connsiteY20" fmla="*/ 639081 h 965840"/>
                  <a:gd name="connsiteX21" fmla="*/ 414564 w 1758963"/>
                  <a:gd name="connsiteY21" fmla="*/ 474281 h 965840"/>
                  <a:gd name="connsiteX22" fmla="*/ 355899 w 1758963"/>
                  <a:gd name="connsiteY22" fmla="*/ 312322 h 965840"/>
                  <a:gd name="connsiteX23" fmla="*/ 280613 w 1758963"/>
                  <a:gd name="connsiteY23" fmla="*/ 411770 h 965840"/>
                  <a:gd name="connsiteX24" fmla="*/ 282568 w 1758963"/>
                  <a:gd name="connsiteY24" fmla="*/ 537739 h 965840"/>
                  <a:gd name="connsiteX25" fmla="*/ 77242 w 1758963"/>
                  <a:gd name="connsiteY25" fmla="*/ 537739 h 965840"/>
                  <a:gd name="connsiteX26" fmla="*/ 169150 w 1758963"/>
                  <a:gd name="connsiteY26" fmla="*/ 718640 h 965840"/>
                  <a:gd name="connsiteX27" fmla="*/ 300168 w 1758963"/>
                  <a:gd name="connsiteY27" fmla="*/ 889123 h 965840"/>
                  <a:gd name="connsiteX28" fmla="*/ 263013 w 1758963"/>
                  <a:gd name="connsiteY28" fmla="*/ 877758 h 965840"/>
                  <a:gd name="connsiteX29" fmla="*/ 0 w 1758963"/>
                  <a:gd name="connsiteY29" fmla="*/ 830401 h 965840"/>
                  <a:gd name="connsiteX30" fmla="*/ 0 w 1758963"/>
                  <a:gd name="connsiteY30" fmla="*/ 936480 h 965840"/>
                  <a:gd name="connsiteX31" fmla="*/ 8800 w 1758963"/>
                  <a:gd name="connsiteY31" fmla="*/ 942163 h 965840"/>
                  <a:gd name="connsiteX32" fmla="*/ 91908 w 1758963"/>
                  <a:gd name="connsiteY32" fmla="*/ 915643 h 965840"/>
                  <a:gd name="connsiteX33" fmla="*/ 452696 w 1758963"/>
                  <a:gd name="connsiteY33" fmla="*/ 965841 h 965840"/>
                  <a:gd name="connsiteX34" fmla="*/ 330478 w 1758963"/>
                  <a:gd name="connsiteY34" fmla="*/ 759367 h 965840"/>
                  <a:gd name="connsiteX35" fmla="*/ 337322 w 1758963"/>
                  <a:gd name="connsiteY35" fmla="*/ 753684 h 965840"/>
                  <a:gd name="connsiteX36" fmla="*/ 579803 w 1758963"/>
                  <a:gd name="connsiteY36" fmla="*/ 857868 h 965840"/>
                  <a:gd name="connsiteX37" fmla="*/ 493761 w 1758963"/>
                  <a:gd name="connsiteY37" fmla="*/ 678861 h 965840"/>
                  <a:gd name="connsiteX38" fmla="*/ 499628 w 1758963"/>
                  <a:gd name="connsiteY38" fmla="*/ 673178 h 965840"/>
                  <a:gd name="connsiteX39" fmla="*/ 747975 w 1758963"/>
                  <a:gd name="connsiteY39" fmla="*/ 756525 h 965840"/>
                  <a:gd name="connsiteX40" fmla="*/ 650200 w 1758963"/>
                  <a:gd name="connsiteY40" fmla="*/ 666548 h 965840"/>
                  <a:gd name="connsiteX41" fmla="*/ 611091 w 1758963"/>
                  <a:gd name="connsiteY41" fmla="*/ 605932 h 965840"/>
                  <a:gd name="connsiteX42" fmla="*/ 609135 w 1758963"/>
                  <a:gd name="connsiteY42" fmla="*/ 561417 h 965840"/>
                  <a:gd name="connsiteX43" fmla="*/ 688332 w 1758963"/>
                  <a:gd name="connsiteY43" fmla="*/ 550998 h 965840"/>
                  <a:gd name="connsiteX44" fmla="*/ 759708 w 1758963"/>
                  <a:gd name="connsiteY44" fmla="*/ 574677 h 965840"/>
                  <a:gd name="connsiteX45" fmla="*/ 861393 w 1758963"/>
                  <a:gd name="connsiteY45" fmla="*/ 671284 h 965840"/>
                  <a:gd name="connsiteX46" fmla="*/ 941568 w 1758963"/>
                  <a:gd name="connsiteY46" fmla="*/ 512166 h 965840"/>
                  <a:gd name="connsiteX47" fmla="*/ 1067697 w 1758963"/>
                  <a:gd name="connsiteY47" fmla="*/ 610667 h 965840"/>
                  <a:gd name="connsiteX48" fmla="*/ 1183071 w 1758963"/>
                  <a:gd name="connsiteY48" fmla="*/ 474281 h 965840"/>
                  <a:gd name="connsiteX49" fmla="*/ 1301378 w 1758963"/>
                  <a:gd name="connsiteY49" fmla="*/ 615403 h 965840"/>
                  <a:gd name="connsiteX50" fmla="*/ 1336577 w 1758963"/>
                  <a:gd name="connsiteY50" fmla="*/ 708222 h 965840"/>
                  <a:gd name="connsiteX51" fmla="*/ 1390353 w 1758963"/>
                  <a:gd name="connsiteY51" fmla="*/ 703486 h 965840"/>
                  <a:gd name="connsiteX52" fmla="*/ 1537993 w 1758963"/>
                  <a:gd name="connsiteY52" fmla="*/ 730006 h 965840"/>
                  <a:gd name="connsiteX53" fmla="*/ 1659233 w 1758963"/>
                  <a:gd name="connsiteY53" fmla="*/ 773574 h 965840"/>
                  <a:gd name="connsiteX54" fmla="*/ 1425552 w 1758963"/>
                  <a:gd name="connsiteY54" fmla="*/ 532056 h 965840"/>
                  <a:gd name="connsiteX55" fmla="*/ 1453907 w 1758963"/>
                  <a:gd name="connsiteY55" fmla="*/ 360626 h 965840"/>
                  <a:gd name="connsiteX56" fmla="*/ 1523327 w 1758963"/>
                  <a:gd name="connsiteY56" fmla="*/ 348313 h 965840"/>
                  <a:gd name="connsiteX57" fmla="*/ 1515505 w 1758963"/>
                  <a:gd name="connsiteY57" fmla="*/ 275384 h 965840"/>
                  <a:gd name="connsiteX58" fmla="*/ 1576125 w 1758963"/>
                  <a:gd name="connsiteY58" fmla="*/ 129526 h 965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758963" h="965840">
                    <a:moveTo>
                      <a:pt x="1576125" y="129526"/>
                    </a:moveTo>
                    <a:cubicBezTo>
                      <a:pt x="1661189" y="105848"/>
                      <a:pt x="1710076" y="210032"/>
                      <a:pt x="1727675" y="296221"/>
                    </a:cubicBezTo>
                    <a:cubicBezTo>
                      <a:pt x="1734520" y="257388"/>
                      <a:pt x="1744297" y="218556"/>
                      <a:pt x="1758963" y="182565"/>
                    </a:cubicBezTo>
                    <a:cubicBezTo>
                      <a:pt x="1748208" y="154151"/>
                      <a:pt x="1733542" y="125738"/>
                      <a:pt x="1715942" y="97324"/>
                    </a:cubicBezTo>
                    <a:cubicBezTo>
                      <a:pt x="1686610" y="49967"/>
                      <a:pt x="1607413" y="-20120"/>
                      <a:pt x="1546792" y="5452"/>
                    </a:cubicBezTo>
                    <a:cubicBezTo>
                      <a:pt x="1436307" y="50914"/>
                      <a:pt x="1421641" y="205296"/>
                      <a:pt x="1410886" y="331264"/>
                    </a:cubicBezTo>
                    <a:cubicBezTo>
                      <a:pt x="1371776" y="231816"/>
                      <a:pt x="1335600" y="132367"/>
                      <a:pt x="1212404" y="78381"/>
                    </a:cubicBezTo>
                    <a:cubicBezTo>
                      <a:pt x="1122451" y="39549"/>
                      <a:pt x="1138095" y="220450"/>
                      <a:pt x="1144939" y="307586"/>
                    </a:cubicBezTo>
                    <a:cubicBezTo>
                      <a:pt x="1098008" y="243181"/>
                      <a:pt x="1046187" y="151310"/>
                      <a:pt x="959168" y="185407"/>
                    </a:cubicBezTo>
                    <a:cubicBezTo>
                      <a:pt x="880948" y="215715"/>
                      <a:pt x="912236" y="337894"/>
                      <a:pt x="938635" y="430713"/>
                    </a:cubicBezTo>
                    <a:cubicBezTo>
                      <a:pt x="938635" y="430713"/>
                      <a:pt x="937657" y="430713"/>
                      <a:pt x="937657" y="431660"/>
                    </a:cubicBezTo>
                    <a:cubicBezTo>
                      <a:pt x="837927" y="298115"/>
                      <a:pt x="628690" y="82170"/>
                      <a:pt x="527005" y="193931"/>
                    </a:cubicBezTo>
                    <a:cubicBezTo>
                      <a:pt x="508427" y="213821"/>
                      <a:pt x="525049" y="253600"/>
                      <a:pt x="532871" y="276331"/>
                    </a:cubicBezTo>
                    <a:cubicBezTo>
                      <a:pt x="544604" y="311375"/>
                      <a:pt x="555359" y="346419"/>
                      <a:pt x="566114" y="382409"/>
                    </a:cubicBezTo>
                    <a:cubicBezTo>
                      <a:pt x="557315" y="377674"/>
                      <a:pt x="546559" y="375780"/>
                      <a:pt x="535804" y="377674"/>
                    </a:cubicBezTo>
                    <a:cubicBezTo>
                      <a:pt x="486917" y="385251"/>
                      <a:pt x="460518" y="429766"/>
                      <a:pt x="444874" y="473334"/>
                    </a:cubicBezTo>
                    <a:cubicBezTo>
                      <a:pt x="440963" y="475228"/>
                      <a:pt x="438030" y="478069"/>
                      <a:pt x="438030" y="482805"/>
                    </a:cubicBezTo>
                    <a:cubicBezTo>
                      <a:pt x="438030" y="486594"/>
                      <a:pt x="439007" y="489435"/>
                      <a:pt x="439007" y="492276"/>
                    </a:cubicBezTo>
                    <a:cubicBezTo>
                      <a:pt x="437052" y="499853"/>
                      <a:pt x="435096" y="506483"/>
                      <a:pt x="434119" y="513113"/>
                    </a:cubicBezTo>
                    <a:cubicBezTo>
                      <a:pt x="424341" y="555734"/>
                      <a:pt x="423364" y="598355"/>
                      <a:pt x="426297" y="640976"/>
                    </a:cubicBezTo>
                    <a:cubicBezTo>
                      <a:pt x="425319" y="640029"/>
                      <a:pt x="424341" y="640029"/>
                      <a:pt x="424341" y="639081"/>
                    </a:cubicBezTo>
                    <a:cubicBezTo>
                      <a:pt x="418475" y="581307"/>
                      <a:pt x="418475" y="524479"/>
                      <a:pt x="414564" y="474281"/>
                    </a:cubicBezTo>
                    <a:cubicBezTo>
                      <a:pt x="411631" y="440184"/>
                      <a:pt x="410653" y="322740"/>
                      <a:pt x="355899" y="312322"/>
                    </a:cubicBezTo>
                    <a:cubicBezTo>
                      <a:pt x="299190" y="300956"/>
                      <a:pt x="287457" y="376727"/>
                      <a:pt x="280613" y="411770"/>
                    </a:cubicBezTo>
                    <a:cubicBezTo>
                      <a:pt x="273769" y="447761"/>
                      <a:pt x="274746" y="491329"/>
                      <a:pt x="282568" y="537739"/>
                    </a:cubicBezTo>
                    <a:cubicBezTo>
                      <a:pt x="186749" y="479964"/>
                      <a:pt x="69420" y="430713"/>
                      <a:pt x="77242" y="537739"/>
                    </a:cubicBezTo>
                    <a:cubicBezTo>
                      <a:pt x="81153" y="597408"/>
                      <a:pt x="131018" y="668442"/>
                      <a:pt x="169150" y="718640"/>
                    </a:cubicBezTo>
                    <a:cubicBezTo>
                      <a:pt x="207282" y="769785"/>
                      <a:pt x="251280" y="832296"/>
                      <a:pt x="300168" y="889123"/>
                    </a:cubicBezTo>
                    <a:cubicBezTo>
                      <a:pt x="287457" y="885335"/>
                      <a:pt x="274746" y="881546"/>
                      <a:pt x="263013" y="877758"/>
                    </a:cubicBezTo>
                    <a:cubicBezTo>
                      <a:pt x="207282" y="859762"/>
                      <a:pt x="76264" y="822824"/>
                      <a:pt x="0" y="830401"/>
                    </a:cubicBezTo>
                    <a:lnTo>
                      <a:pt x="0" y="936480"/>
                    </a:lnTo>
                    <a:cubicBezTo>
                      <a:pt x="2933" y="938374"/>
                      <a:pt x="5866" y="940268"/>
                      <a:pt x="8800" y="942163"/>
                    </a:cubicBezTo>
                    <a:cubicBezTo>
                      <a:pt x="26399" y="923220"/>
                      <a:pt x="66487" y="917537"/>
                      <a:pt x="91908" y="915643"/>
                    </a:cubicBezTo>
                    <a:cubicBezTo>
                      <a:pt x="200438" y="906172"/>
                      <a:pt x="340255" y="915643"/>
                      <a:pt x="452696" y="965841"/>
                    </a:cubicBezTo>
                    <a:cubicBezTo>
                      <a:pt x="389142" y="905224"/>
                      <a:pt x="335367" y="833243"/>
                      <a:pt x="330478" y="759367"/>
                    </a:cubicBezTo>
                    <a:cubicBezTo>
                      <a:pt x="330478" y="755578"/>
                      <a:pt x="334389" y="753684"/>
                      <a:pt x="337322" y="753684"/>
                    </a:cubicBezTo>
                    <a:cubicBezTo>
                      <a:pt x="425319" y="756525"/>
                      <a:pt x="510383" y="801040"/>
                      <a:pt x="579803" y="857868"/>
                    </a:cubicBezTo>
                    <a:cubicBezTo>
                      <a:pt x="533849" y="801987"/>
                      <a:pt x="486917" y="743266"/>
                      <a:pt x="493761" y="678861"/>
                    </a:cubicBezTo>
                    <a:cubicBezTo>
                      <a:pt x="493761" y="676019"/>
                      <a:pt x="495717" y="674125"/>
                      <a:pt x="499628" y="673178"/>
                    </a:cubicBezTo>
                    <a:cubicBezTo>
                      <a:pt x="586647" y="652341"/>
                      <a:pt x="668778" y="716746"/>
                      <a:pt x="747975" y="756525"/>
                    </a:cubicBezTo>
                    <a:cubicBezTo>
                      <a:pt x="716687" y="726217"/>
                      <a:pt x="679533" y="699698"/>
                      <a:pt x="650200" y="666548"/>
                    </a:cubicBezTo>
                    <a:cubicBezTo>
                      <a:pt x="634556" y="648553"/>
                      <a:pt x="617935" y="628663"/>
                      <a:pt x="611091" y="605932"/>
                    </a:cubicBezTo>
                    <a:cubicBezTo>
                      <a:pt x="608157" y="595513"/>
                      <a:pt x="599358" y="568994"/>
                      <a:pt x="609135" y="561417"/>
                    </a:cubicBezTo>
                    <a:cubicBezTo>
                      <a:pt x="625757" y="548157"/>
                      <a:pt x="665844" y="547210"/>
                      <a:pt x="688332" y="550998"/>
                    </a:cubicBezTo>
                    <a:cubicBezTo>
                      <a:pt x="712776" y="554787"/>
                      <a:pt x="737220" y="562364"/>
                      <a:pt x="759708" y="574677"/>
                    </a:cubicBezTo>
                    <a:cubicBezTo>
                      <a:pt x="801751" y="599302"/>
                      <a:pt x="834994" y="633399"/>
                      <a:pt x="861393" y="671284"/>
                    </a:cubicBezTo>
                    <a:cubicBezTo>
                      <a:pt x="852594" y="606879"/>
                      <a:pt x="873126" y="523532"/>
                      <a:pt x="941568" y="512166"/>
                    </a:cubicBezTo>
                    <a:cubicBezTo>
                      <a:pt x="1018810" y="499853"/>
                      <a:pt x="1054009" y="551945"/>
                      <a:pt x="1067697" y="610667"/>
                    </a:cubicBezTo>
                    <a:cubicBezTo>
                      <a:pt x="1080408" y="533950"/>
                      <a:pt x="1110718" y="447761"/>
                      <a:pt x="1183071" y="474281"/>
                    </a:cubicBezTo>
                    <a:cubicBezTo>
                      <a:pt x="1245647" y="497012"/>
                      <a:pt x="1276935" y="562364"/>
                      <a:pt x="1301378" y="615403"/>
                    </a:cubicBezTo>
                    <a:cubicBezTo>
                      <a:pt x="1315067" y="645711"/>
                      <a:pt x="1326800" y="676966"/>
                      <a:pt x="1336577" y="708222"/>
                    </a:cubicBezTo>
                    <a:cubicBezTo>
                      <a:pt x="1354177" y="703486"/>
                      <a:pt x="1373732" y="703486"/>
                      <a:pt x="1390353" y="703486"/>
                    </a:cubicBezTo>
                    <a:cubicBezTo>
                      <a:pt x="1441196" y="704433"/>
                      <a:pt x="1488128" y="714852"/>
                      <a:pt x="1537993" y="730006"/>
                    </a:cubicBezTo>
                    <a:cubicBezTo>
                      <a:pt x="1579058" y="742318"/>
                      <a:pt x="1620123" y="756525"/>
                      <a:pt x="1659233" y="773574"/>
                    </a:cubicBezTo>
                    <a:cubicBezTo>
                      <a:pt x="1563414" y="707275"/>
                      <a:pt x="1466617" y="629610"/>
                      <a:pt x="1425552" y="532056"/>
                    </a:cubicBezTo>
                    <a:cubicBezTo>
                      <a:pt x="1400131" y="472387"/>
                      <a:pt x="1401109" y="398511"/>
                      <a:pt x="1453907" y="360626"/>
                    </a:cubicBezTo>
                    <a:cubicBezTo>
                      <a:pt x="1472484" y="347366"/>
                      <a:pt x="1498883" y="342630"/>
                      <a:pt x="1523327" y="348313"/>
                    </a:cubicBezTo>
                    <a:cubicBezTo>
                      <a:pt x="1517460" y="322740"/>
                      <a:pt x="1515505" y="297168"/>
                      <a:pt x="1515505" y="275384"/>
                    </a:cubicBezTo>
                    <a:cubicBezTo>
                      <a:pt x="1512571" y="228027"/>
                      <a:pt x="1518438" y="145627"/>
                      <a:pt x="1576125" y="129526"/>
                    </a:cubicBezTo>
                    <a:close/>
                  </a:path>
                </a:pathLst>
              </a:custGeom>
              <a:solidFill>
                <a:srgbClr val="2E5E2E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524C673B-B45B-A01B-9B3D-291D7D10F9C1}"/>
                  </a:ext>
                </a:extLst>
              </p:cNvPr>
              <p:cNvSpPr/>
              <p:nvPr/>
            </p:nvSpPr>
            <p:spPr>
              <a:xfrm>
                <a:off x="-204362" y="-2570764"/>
                <a:ext cx="5830731" cy="3995110"/>
              </a:xfrm>
              <a:custGeom>
                <a:avLst/>
                <a:gdLst>
                  <a:gd name="connsiteX0" fmla="*/ 5730563 w 5830731"/>
                  <a:gd name="connsiteY0" fmla="*/ 1329866 h 3995110"/>
                  <a:gd name="connsiteX1" fmla="*/ 5555547 w 5830731"/>
                  <a:gd name="connsiteY1" fmla="*/ 1285351 h 3995110"/>
                  <a:gd name="connsiteX2" fmla="*/ 5514482 w 5830731"/>
                  <a:gd name="connsiteY2" fmla="*/ 1283456 h 3995110"/>
                  <a:gd name="connsiteX3" fmla="*/ 5554569 w 5830731"/>
                  <a:gd name="connsiteY3" fmla="*/ 1273038 h 3995110"/>
                  <a:gd name="connsiteX4" fmla="*/ 5796072 w 5830731"/>
                  <a:gd name="connsiteY4" fmla="*/ 1096872 h 3995110"/>
                  <a:gd name="connsiteX5" fmla="*/ 5788250 w 5830731"/>
                  <a:gd name="connsiteY5" fmla="*/ 1089295 h 3995110"/>
                  <a:gd name="connsiteX6" fmla="*/ 5672876 w 5830731"/>
                  <a:gd name="connsiteY6" fmla="*/ 1086454 h 3995110"/>
                  <a:gd name="connsiteX7" fmla="*/ 5820515 w 5830731"/>
                  <a:gd name="connsiteY7" fmla="*/ 857248 h 3995110"/>
                  <a:gd name="connsiteX8" fmla="*/ 5641588 w 5830731"/>
                  <a:gd name="connsiteY8" fmla="*/ 832623 h 3995110"/>
                  <a:gd name="connsiteX9" fmla="*/ 5608345 w 5830731"/>
                  <a:gd name="connsiteY9" fmla="*/ 778637 h 3995110"/>
                  <a:gd name="connsiteX10" fmla="*/ 5314044 w 5830731"/>
                  <a:gd name="connsiteY10" fmla="*/ 621413 h 3995110"/>
                  <a:gd name="connsiteX11" fmla="*/ 5482216 w 5830731"/>
                  <a:gd name="connsiteY11" fmla="*/ 520071 h 3995110"/>
                  <a:gd name="connsiteX12" fmla="*/ 5243646 w 5830731"/>
                  <a:gd name="connsiteY12" fmla="*/ 404521 h 3995110"/>
                  <a:gd name="connsiteX13" fmla="*/ 5293511 w 5830731"/>
                  <a:gd name="connsiteY13" fmla="*/ 179104 h 3995110"/>
                  <a:gd name="connsiteX14" fmla="*/ 5184981 w 5830731"/>
                  <a:gd name="connsiteY14" fmla="*/ 180051 h 3995110"/>
                  <a:gd name="connsiteX15" fmla="*/ 5055919 w 5830731"/>
                  <a:gd name="connsiteY15" fmla="*/ 10515 h 3995110"/>
                  <a:gd name="connsiteX16" fmla="*/ 4856459 w 5830731"/>
                  <a:gd name="connsiteY16" fmla="*/ 32299 h 3995110"/>
                  <a:gd name="connsiteX17" fmla="*/ 4828105 w 5830731"/>
                  <a:gd name="connsiteY17" fmla="*/ 44612 h 3995110"/>
                  <a:gd name="connsiteX18" fmla="*/ 4796817 w 5830731"/>
                  <a:gd name="connsiteY18" fmla="*/ 151637 h 3995110"/>
                  <a:gd name="connsiteX19" fmla="*/ 4979655 w 5830731"/>
                  <a:gd name="connsiteY19" fmla="*/ 84391 h 3995110"/>
                  <a:gd name="connsiteX20" fmla="*/ 4987477 w 5830731"/>
                  <a:gd name="connsiteY20" fmla="*/ 91968 h 3995110"/>
                  <a:gd name="connsiteX21" fmla="*/ 4920990 w 5830731"/>
                  <a:gd name="connsiteY21" fmla="*/ 249192 h 3995110"/>
                  <a:gd name="connsiteX22" fmla="*/ 5013876 w 5830731"/>
                  <a:gd name="connsiteY22" fmla="*/ 230249 h 3995110"/>
                  <a:gd name="connsiteX23" fmla="*/ 5034409 w 5830731"/>
                  <a:gd name="connsiteY23" fmla="*/ 313597 h 3995110"/>
                  <a:gd name="connsiteX24" fmla="*/ 4783128 w 5830731"/>
                  <a:gd name="connsiteY24" fmla="*/ 567427 h 3995110"/>
                  <a:gd name="connsiteX25" fmla="*/ 4890680 w 5830731"/>
                  <a:gd name="connsiteY25" fmla="*/ 561744 h 3995110"/>
                  <a:gd name="connsiteX26" fmla="*/ 5064719 w 5830731"/>
                  <a:gd name="connsiteY26" fmla="*/ 590158 h 3995110"/>
                  <a:gd name="connsiteX27" fmla="*/ 5115561 w 5830731"/>
                  <a:gd name="connsiteY27" fmla="*/ 646039 h 3995110"/>
                  <a:gd name="connsiteX28" fmla="*/ 5047119 w 5830731"/>
                  <a:gd name="connsiteY28" fmla="*/ 693395 h 3995110"/>
                  <a:gd name="connsiteX29" fmla="*/ 5187915 w 5830731"/>
                  <a:gd name="connsiteY29" fmla="*/ 751170 h 3995110"/>
                  <a:gd name="connsiteX30" fmla="*/ 5133161 w 5830731"/>
                  <a:gd name="connsiteY30" fmla="*/ 916917 h 3995110"/>
                  <a:gd name="connsiteX31" fmla="*/ 4868192 w 5830731"/>
                  <a:gd name="connsiteY31" fmla="*/ 961433 h 3995110"/>
                  <a:gd name="connsiteX32" fmla="*/ 4761618 w 5830731"/>
                  <a:gd name="connsiteY32" fmla="*/ 935860 h 3995110"/>
                  <a:gd name="connsiteX33" fmla="*/ 4802683 w 5830731"/>
                  <a:gd name="connsiteY33" fmla="*/ 1011630 h 3995110"/>
                  <a:gd name="connsiteX34" fmla="*/ 4797794 w 5830731"/>
                  <a:gd name="connsiteY34" fmla="*/ 1019207 h 3995110"/>
                  <a:gd name="connsiteX35" fmla="*/ 4480027 w 5830731"/>
                  <a:gd name="connsiteY35" fmla="*/ 889451 h 3995110"/>
                  <a:gd name="connsiteX36" fmla="*/ 4520115 w 5830731"/>
                  <a:gd name="connsiteY36" fmla="*/ 1043833 h 3995110"/>
                  <a:gd name="connsiteX37" fmla="*/ 4344121 w 5830731"/>
                  <a:gd name="connsiteY37" fmla="*/ 1064670 h 3995110"/>
                  <a:gd name="connsiteX38" fmla="*/ 4041020 w 5830731"/>
                  <a:gd name="connsiteY38" fmla="*/ 713285 h 3995110"/>
                  <a:gd name="connsiteX39" fmla="*/ 3965733 w 5830731"/>
                  <a:gd name="connsiteY39" fmla="*/ 1058987 h 3995110"/>
                  <a:gd name="connsiteX40" fmla="*/ 3809294 w 5830731"/>
                  <a:gd name="connsiteY40" fmla="*/ 961433 h 3995110"/>
                  <a:gd name="connsiteX41" fmla="*/ 3745741 w 5830731"/>
                  <a:gd name="connsiteY41" fmla="*/ 1048569 h 3995110"/>
                  <a:gd name="connsiteX42" fmla="*/ 3615701 w 5830731"/>
                  <a:gd name="connsiteY42" fmla="*/ 983217 h 3995110"/>
                  <a:gd name="connsiteX43" fmla="*/ 3458284 w 5830731"/>
                  <a:gd name="connsiteY43" fmla="*/ 681082 h 3995110"/>
                  <a:gd name="connsiteX44" fmla="*/ 3365398 w 5830731"/>
                  <a:gd name="connsiteY44" fmla="*/ 898922 h 3995110"/>
                  <a:gd name="connsiteX45" fmla="*/ 3207981 w 5830731"/>
                  <a:gd name="connsiteY45" fmla="*/ 781478 h 3995110"/>
                  <a:gd name="connsiteX46" fmla="*/ 3196248 w 5830731"/>
                  <a:gd name="connsiteY46" fmla="*/ 983217 h 3995110"/>
                  <a:gd name="connsiteX47" fmla="*/ 3188426 w 5830731"/>
                  <a:gd name="connsiteY47" fmla="*/ 985111 h 3995110"/>
                  <a:gd name="connsiteX48" fmla="*/ 2943012 w 5830731"/>
                  <a:gd name="connsiteY48" fmla="*/ 854407 h 3995110"/>
                  <a:gd name="connsiteX49" fmla="*/ 2955723 w 5830731"/>
                  <a:gd name="connsiteY49" fmla="*/ 921653 h 3995110"/>
                  <a:gd name="connsiteX50" fmla="*/ 2948879 w 5830731"/>
                  <a:gd name="connsiteY50" fmla="*/ 926389 h 3995110"/>
                  <a:gd name="connsiteX51" fmla="*/ 2683910 w 5830731"/>
                  <a:gd name="connsiteY51" fmla="*/ 851566 h 3995110"/>
                  <a:gd name="connsiteX52" fmla="*/ 2757241 w 5830731"/>
                  <a:gd name="connsiteY52" fmla="*/ 884715 h 3995110"/>
                  <a:gd name="connsiteX53" fmla="*/ 2858926 w 5830731"/>
                  <a:gd name="connsiteY53" fmla="*/ 997423 h 3995110"/>
                  <a:gd name="connsiteX54" fmla="*/ 2854037 w 5830731"/>
                  <a:gd name="connsiteY54" fmla="*/ 1003106 h 3995110"/>
                  <a:gd name="connsiteX55" fmla="*/ 2852082 w 5830731"/>
                  <a:gd name="connsiteY55" fmla="*/ 1003106 h 3995110"/>
                  <a:gd name="connsiteX56" fmla="*/ 3002655 w 5830731"/>
                  <a:gd name="connsiteY56" fmla="*/ 1083612 h 3995110"/>
                  <a:gd name="connsiteX57" fmla="*/ 3005588 w 5830731"/>
                  <a:gd name="connsiteY57" fmla="*/ 1093084 h 3995110"/>
                  <a:gd name="connsiteX58" fmla="*/ 2808084 w 5830731"/>
                  <a:gd name="connsiteY58" fmla="*/ 1160330 h 3995110"/>
                  <a:gd name="connsiteX59" fmla="*/ 2913680 w 5830731"/>
                  <a:gd name="connsiteY59" fmla="*/ 1331760 h 3995110"/>
                  <a:gd name="connsiteX60" fmla="*/ 3142472 w 5830731"/>
                  <a:gd name="connsiteY60" fmla="*/ 1237047 h 3995110"/>
                  <a:gd name="connsiteX61" fmla="*/ 3154205 w 5830731"/>
                  <a:gd name="connsiteY61" fmla="*/ 1499402 h 3995110"/>
                  <a:gd name="connsiteX62" fmla="*/ 3375175 w 5830731"/>
                  <a:gd name="connsiteY62" fmla="*/ 1323236 h 3995110"/>
                  <a:gd name="connsiteX63" fmla="*/ 3496416 w 5830731"/>
                  <a:gd name="connsiteY63" fmla="*/ 1306188 h 3995110"/>
                  <a:gd name="connsiteX64" fmla="*/ 3554103 w 5830731"/>
                  <a:gd name="connsiteY64" fmla="*/ 1417002 h 3995110"/>
                  <a:gd name="connsiteX65" fmla="*/ 3734008 w 5830731"/>
                  <a:gd name="connsiteY65" fmla="*/ 1344073 h 3995110"/>
                  <a:gd name="connsiteX66" fmla="*/ 3774096 w 5830731"/>
                  <a:gd name="connsiteY66" fmla="*/ 1456781 h 3995110"/>
                  <a:gd name="connsiteX67" fmla="*/ 3773118 w 5830731"/>
                  <a:gd name="connsiteY67" fmla="*/ 1484248 h 3995110"/>
                  <a:gd name="connsiteX68" fmla="*/ 3975511 w 5830731"/>
                  <a:gd name="connsiteY68" fmla="*/ 1309976 h 3995110"/>
                  <a:gd name="connsiteX69" fmla="*/ 4192570 w 5830731"/>
                  <a:gd name="connsiteY69" fmla="*/ 1506979 h 3995110"/>
                  <a:gd name="connsiteX70" fmla="*/ 4276657 w 5830731"/>
                  <a:gd name="connsiteY70" fmla="*/ 1404689 h 3995110"/>
                  <a:gd name="connsiteX71" fmla="*/ 4343143 w 5830731"/>
                  <a:gd name="connsiteY71" fmla="*/ 1452045 h 3995110"/>
                  <a:gd name="connsiteX72" fmla="*/ 4390075 w 5830731"/>
                  <a:gd name="connsiteY72" fmla="*/ 1512661 h 3995110"/>
                  <a:gd name="connsiteX73" fmla="*/ 4439940 w 5830731"/>
                  <a:gd name="connsiteY73" fmla="*/ 1313765 h 3995110"/>
                  <a:gd name="connsiteX74" fmla="*/ 4670688 w 5830731"/>
                  <a:gd name="connsiteY74" fmla="*/ 1540128 h 3995110"/>
                  <a:gd name="connsiteX75" fmla="*/ 4719575 w 5830731"/>
                  <a:gd name="connsiteY75" fmla="*/ 1465305 h 3995110"/>
                  <a:gd name="connsiteX76" fmla="*/ 4731308 w 5830731"/>
                  <a:gd name="connsiteY76" fmla="*/ 1468147 h 3995110"/>
                  <a:gd name="connsiteX77" fmla="*/ 4753796 w 5830731"/>
                  <a:gd name="connsiteY77" fmla="*/ 1524027 h 3995110"/>
                  <a:gd name="connsiteX78" fmla="*/ 4832016 w 5830731"/>
                  <a:gd name="connsiteY78" fmla="*/ 1420790 h 3995110"/>
                  <a:gd name="connsiteX79" fmla="*/ 4842771 w 5830731"/>
                  <a:gd name="connsiteY79" fmla="*/ 1421737 h 3995110"/>
                  <a:gd name="connsiteX80" fmla="*/ 4904369 w 5830731"/>
                  <a:gd name="connsiteY80" fmla="*/ 1686933 h 3995110"/>
                  <a:gd name="connsiteX81" fmla="*/ 5004099 w 5830731"/>
                  <a:gd name="connsiteY81" fmla="*/ 1589379 h 3995110"/>
                  <a:gd name="connsiteX82" fmla="*/ 5148805 w 5830731"/>
                  <a:gd name="connsiteY82" fmla="*/ 1504138 h 3995110"/>
                  <a:gd name="connsiteX83" fmla="*/ 5244624 w 5830731"/>
                  <a:gd name="connsiteY83" fmla="*/ 1568542 h 3995110"/>
                  <a:gd name="connsiteX84" fmla="*/ 5189870 w 5830731"/>
                  <a:gd name="connsiteY84" fmla="*/ 1710611 h 3995110"/>
                  <a:gd name="connsiteX85" fmla="*/ 5272978 w 5830731"/>
                  <a:gd name="connsiteY85" fmla="*/ 1746602 h 3995110"/>
                  <a:gd name="connsiteX86" fmla="*/ 5264179 w 5830731"/>
                  <a:gd name="connsiteY86" fmla="*/ 1825214 h 3995110"/>
                  <a:gd name="connsiteX87" fmla="*/ 5105784 w 5830731"/>
                  <a:gd name="connsiteY87" fmla="*/ 1883936 h 3995110"/>
                  <a:gd name="connsiteX88" fmla="*/ 5104806 w 5830731"/>
                  <a:gd name="connsiteY88" fmla="*/ 1885830 h 3995110"/>
                  <a:gd name="connsiteX89" fmla="*/ 5359998 w 5830731"/>
                  <a:gd name="connsiteY89" fmla="*/ 1956865 h 3995110"/>
                  <a:gd name="connsiteX90" fmla="*/ 5364886 w 5830731"/>
                  <a:gd name="connsiteY90" fmla="*/ 1967284 h 3995110"/>
                  <a:gd name="connsiteX91" fmla="*/ 5205514 w 5830731"/>
                  <a:gd name="connsiteY91" fmla="*/ 1998539 h 3995110"/>
                  <a:gd name="connsiteX92" fmla="*/ 5278845 w 5830731"/>
                  <a:gd name="connsiteY92" fmla="*/ 2074309 h 3995110"/>
                  <a:gd name="connsiteX93" fmla="*/ 5198670 w 5830731"/>
                  <a:gd name="connsiteY93" fmla="*/ 2182282 h 3995110"/>
                  <a:gd name="connsiteX94" fmla="*/ 5271023 w 5830731"/>
                  <a:gd name="connsiteY94" fmla="*/ 2163339 h 3995110"/>
                  <a:gd name="connsiteX95" fmla="*/ 5279823 w 5830731"/>
                  <a:gd name="connsiteY95" fmla="*/ 2170916 h 3995110"/>
                  <a:gd name="connsiteX96" fmla="*/ 5217247 w 5830731"/>
                  <a:gd name="connsiteY96" fmla="*/ 2296884 h 3995110"/>
                  <a:gd name="connsiteX97" fmla="*/ 5343376 w 5830731"/>
                  <a:gd name="connsiteY97" fmla="*/ 2271312 h 3995110"/>
                  <a:gd name="connsiteX98" fmla="*/ 5353153 w 5830731"/>
                  <a:gd name="connsiteY98" fmla="*/ 2278889 h 3995110"/>
                  <a:gd name="connsiteX99" fmla="*/ 5239735 w 5830731"/>
                  <a:gd name="connsiteY99" fmla="*/ 2432324 h 3995110"/>
                  <a:gd name="connsiteX100" fmla="*/ 5148805 w 5830731"/>
                  <a:gd name="connsiteY100" fmla="*/ 2482522 h 3995110"/>
                  <a:gd name="connsiteX101" fmla="*/ 5160538 w 5830731"/>
                  <a:gd name="connsiteY101" fmla="*/ 2500517 h 3995110"/>
                  <a:gd name="connsiteX102" fmla="*/ 5235824 w 5830731"/>
                  <a:gd name="connsiteY102" fmla="*/ 2500517 h 3995110"/>
                  <a:gd name="connsiteX103" fmla="*/ 5388352 w 5830731"/>
                  <a:gd name="connsiteY103" fmla="*/ 2543138 h 3995110"/>
                  <a:gd name="connsiteX104" fmla="*/ 5271023 w 5830731"/>
                  <a:gd name="connsiteY104" fmla="*/ 2641639 h 3995110"/>
                  <a:gd name="connsiteX105" fmla="*/ 5467550 w 5830731"/>
                  <a:gd name="connsiteY105" fmla="*/ 2789391 h 3995110"/>
                  <a:gd name="connsiteX106" fmla="*/ 5356087 w 5830731"/>
                  <a:gd name="connsiteY106" fmla="*/ 2832959 h 3995110"/>
                  <a:gd name="connsiteX107" fmla="*/ 5219203 w 5830731"/>
                  <a:gd name="connsiteY107" fmla="*/ 2821594 h 3995110"/>
                  <a:gd name="connsiteX108" fmla="*/ 5295466 w 5830731"/>
                  <a:gd name="connsiteY108" fmla="*/ 2948509 h 3995110"/>
                  <a:gd name="connsiteX109" fmla="*/ 5168360 w 5830731"/>
                  <a:gd name="connsiteY109" fmla="*/ 2932408 h 3995110"/>
                  <a:gd name="connsiteX110" fmla="*/ 5058852 w 5830731"/>
                  <a:gd name="connsiteY110" fmla="*/ 2902100 h 3995110"/>
                  <a:gd name="connsiteX111" fmla="*/ 5243646 w 5830731"/>
                  <a:gd name="connsiteY111" fmla="*/ 3075424 h 3995110"/>
                  <a:gd name="connsiteX112" fmla="*/ 5238757 w 5830731"/>
                  <a:gd name="connsiteY112" fmla="*/ 3083001 h 3995110"/>
                  <a:gd name="connsiteX113" fmla="*/ 4973788 w 5830731"/>
                  <a:gd name="connsiteY113" fmla="*/ 3016702 h 3995110"/>
                  <a:gd name="connsiteX114" fmla="*/ 4736196 w 5830731"/>
                  <a:gd name="connsiteY114" fmla="*/ 2868950 h 3995110"/>
                  <a:gd name="connsiteX115" fmla="*/ 4916101 w 5830731"/>
                  <a:gd name="connsiteY115" fmla="*/ 3131305 h 3995110"/>
                  <a:gd name="connsiteX116" fmla="*/ 4910235 w 5830731"/>
                  <a:gd name="connsiteY116" fmla="*/ 3136988 h 3995110"/>
                  <a:gd name="connsiteX117" fmla="*/ 4684376 w 5830731"/>
                  <a:gd name="connsiteY117" fmla="*/ 3049852 h 3995110"/>
                  <a:gd name="connsiteX118" fmla="*/ 4506426 w 5830731"/>
                  <a:gd name="connsiteY118" fmla="*/ 2891681 h 3995110"/>
                  <a:gd name="connsiteX119" fmla="*/ 4579757 w 5830731"/>
                  <a:gd name="connsiteY119" fmla="*/ 3046063 h 3995110"/>
                  <a:gd name="connsiteX120" fmla="*/ 4562158 w 5830731"/>
                  <a:gd name="connsiteY120" fmla="*/ 3190974 h 3995110"/>
                  <a:gd name="connsiteX121" fmla="*/ 4418429 w 5830731"/>
                  <a:gd name="connsiteY121" fmla="*/ 3080160 h 3995110"/>
                  <a:gd name="connsiteX122" fmla="*/ 4370520 w 5830731"/>
                  <a:gd name="connsiteY122" fmla="*/ 2949456 h 3995110"/>
                  <a:gd name="connsiteX123" fmla="*/ 4343143 w 5830731"/>
                  <a:gd name="connsiteY123" fmla="*/ 2870844 h 3995110"/>
                  <a:gd name="connsiteX124" fmla="*/ 4326521 w 5830731"/>
                  <a:gd name="connsiteY124" fmla="*/ 3094367 h 3995110"/>
                  <a:gd name="connsiteX125" fmla="*/ 4236569 w 5830731"/>
                  <a:gd name="connsiteY125" fmla="*/ 3291370 h 3995110"/>
                  <a:gd name="connsiteX126" fmla="*/ 4225814 w 5830731"/>
                  <a:gd name="connsiteY126" fmla="*/ 3290422 h 3995110"/>
                  <a:gd name="connsiteX127" fmla="*/ 4167149 w 5830731"/>
                  <a:gd name="connsiteY127" fmla="*/ 3168243 h 3995110"/>
                  <a:gd name="connsiteX128" fmla="*/ 4154438 w 5830731"/>
                  <a:gd name="connsiteY128" fmla="*/ 3091525 h 3995110"/>
                  <a:gd name="connsiteX129" fmla="*/ 4017554 w 5830731"/>
                  <a:gd name="connsiteY129" fmla="*/ 3283792 h 3995110"/>
                  <a:gd name="connsiteX130" fmla="*/ 3777029 w 5830731"/>
                  <a:gd name="connsiteY130" fmla="*/ 3257273 h 3995110"/>
                  <a:gd name="connsiteX131" fmla="*/ 3730097 w 5830731"/>
                  <a:gd name="connsiteY131" fmla="*/ 2981658 h 3995110"/>
                  <a:gd name="connsiteX132" fmla="*/ 3746718 w 5830731"/>
                  <a:gd name="connsiteY132" fmla="*/ 2910624 h 3995110"/>
                  <a:gd name="connsiteX133" fmla="*/ 3646011 w 5830731"/>
                  <a:gd name="connsiteY133" fmla="*/ 3074477 h 3995110"/>
                  <a:gd name="connsiteX134" fmla="*/ 3508149 w 5830731"/>
                  <a:gd name="connsiteY134" fmla="*/ 3032804 h 3995110"/>
                  <a:gd name="connsiteX135" fmla="*/ 3518904 w 5830731"/>
                  <a:gd name="connsiteY135" fmla="*/ 2854743 h 3995110"/>
                  <a:gd name="connsiteX136" fmla="*/ 3434818 w 5830731"/>
                  <a:gd name="connsiteY136" fmla="*/ 2986394 h 3995110"/>
                  <a:gd name="connsiteX137" fmla="*/ 3311622 w 5830731"/>
                  <a:gd name="connsiteY137" fmla="*/ 3081107 h 3995110"/>
                  <a:gd name="connsiteX138" fmla="*/ 3302822 w 5830731"/>
                  <a:gd name="connsiteY138" fmla="*/ 3075424 h 3995110"/>
                  <a:gd name="connsiteX139" fmla="*/ 3341932 w 5830731"/>
                  <a:gd name="connsiteY139" fmla="*/ 2909676 h 3995110"/>
                  <a:gd name="connsiteX140" fmla="*/ 3249046 w 5830731"/>
                  <a:gd name="connsiteY140" fmla="*/ 2963663 h 3995110"/>
                  <a:gd name="connsiteX141" fmla="*/ 3019276 w 5830731"/>
                  <a:gd name="connsiteY141" fmla="*/ 3015755 h 3995110"/>
                  <a:gd name="connsiteX142" fmla="*/ 2968434 w 5830731"/>
                  <a:gd name="connsiteY142" fmla="*/ 2795074 h 3995110"/>
                  <a:gd name="connsiteX143" fmla="*/ 3155183 w 5830731"/>
                  <a:gd name="connsiteY143" fmla="*/ 2561133 h 3995110"/>
                  <a:gd name="connsiteX144" fmla="*/ 3086741 w 5830731"/>
                  <a:gd name="connsiteY144" fmla="*/ 2576287 h 3995110"/>
                  <a:gd name="connsiteX145" fmla="*/ 2914658 w 5830731"/>
                  <a:gd name="connsiteY145" fmla="*/ 2576287 h 3995110"/>
                  <a:gd name="connsiteX146" fmla="*/ 2923457 w 5830731"/>
                  <a:gd name="connsiteY146" fmla="*/ 2480627 h 3995110"/>
                  <a:gd name="connsiteX147" fmla="*/ 2961589 w 5830731"/>
                  <a:gd name="connsiteY147" fmla="*/ 2458843 h 3995110"/>
                  <a:gd name="connsiteX148" fmla="*/ 2649689 w 5830731"/>
                  <a:gd name="connsiteY148" fmla="*/ 2451266 h 3995110"/>
                  <a:gd name="connsiteX149" fmla="*/ 2641867 w 5830731"/>
                  <a:gd name="connsiteY149" fmla="*/ 2444636 h 3995110"/>
                  <a:gd name="connsiteX150" fmla="*/ 2754307 w 5830731"/>
                  <a:gd name="connsiteY150" fmla="*/ 2320563 h 3995110"/>
                  <a:gd name="connsiteX151" fmla="*/ 2576358 w 5830731"/>
                  <a:gd name="connsiteY151" fmla="*/ 2302567 h 3995110"/>
                  <a:gd name="connsiteX152" fmla="*/ 2571469 w 5830731"/>
                  <a:gd name="connsiteY152" fmla="*/ 2294043 h 3995110"/>
                  <a:gd name="connsiteX153" fmla="*/ 2737686 w 5830731"/>
                  <a:gd name="connsiteY153" fmla="*/ 2120718 h 3995110"/>
                  <a:gd name="connsiteX154" fmla="*/ 2753330 w 5830731"/>
                  <a:gd name="connsiteY154" fmla="*/ 2110300 h 3995110"/>
                  <a:gd name="connsiteX155" fmla="*/ 2531382 w 5830731"/>
                  <a:gd name="connsiteY155" fmla="*/ 2135872 h 3995110"/>
                  <a:gd name="connsiteX156" fmla="*/ 2494227 w 5830731"/>
                  <a:gd name="connsiteY156" fmla="*/ 2008957 h 3995110"/>
                  <a:gd name="connsiteX157" fmla="*/ 2599824 w 5830731"/>
                  <a:gd name="connsiteY157" fmla="*/ 1910456 h 3995110"/>
                  <a:gd name="connsiteX158" fmla="*/ 2491294 w 5830731"/>
                  <a:gd name="connsiteY158" fmla="*/ 1944552 h 3995110"/>
                  <a:gd name="connsiteX159" fmla="*/ 2362232 w 5830731"/>
                  <a:gd name="connsiteY159" fmla="*/ 1923715 h 3995110"/>
                  <a:gd name="connsiteX160" fmla="*/ 2401342 w 5830731"/>
                  <a:gd name="connsiteY160" fmla="*/ 1846998 h 3995110"/>
                  <a:gd name="connsiteX161" fmla="*/ 2253702 w 5830731"/>
                  <a:gd name="connsiteY161" fmla="*/ 1922768 h 3995110"/>
                  <a:gd name="connsiteX162" fmla="*/ 1890959 w 5830731"/>
                  <a:gd name="connsiteY162" fmla="*/ 1970125 h 3995110"/>
                  <a:gd name="connsiteX163" fmla="*/ 1886070 w 5830731"/>
                  <a:gd name="connsiteY163" fmla="*/ 1961601 h 3995110"/>
                  <a:gd name="connsiteX164" fmla="*/ 1958423 w 5830731"/>
                  <a:gd name="connsiteY164" fmla="*/ 1839421 h 3995110"/>
                  <a:gd name="connsiteX165" fmla="*/ 1774607 w 5830731"/>
                  <a:gd name="connsiteY165" fmla="*/ 1893407 h 3995110"/>
                  <a:gd name="connsiteX166" fmla="*/ 1675855 w 5830731"/>
                  <a:gd name="connsiteY166" fmla="*/ 1734290 h 3995110"/>
                  <a:gd name="connsiteX167" fmla="*/ 1684654 w 5830731"/>
                  <a:gd name="connsiteY167" fmla="*/ 1610216 h 3995110"/>
                  <a:gd name="connsiteX168" fmla="*/ 1609368 w 5830731"/>
                  <a:gd name="connsiteY168" fmla="*/ 1749444 h 3995110"/>
                  <a:gd name="connsiteX169" fmla="*/ 1598613 w 5830731"/>
                  <a:gd name="connsiteY169" fmla="*/ 1748497 h 3995110"/>
                  <a:gd name="connsiteX170" fmla="*/ 1545815 w 5830731"/>
                  <a:gd name="connsiteY170" fmla="*/ 1635788 h 3995110"/>
                  <a:gd name="connsiteX171" fmla="*/ 1511594 w 5830731"/>
                  <a:gd name="connsiteY171" fmla="*/ 1721977 h 3995110"/>
                  <a:gd name="connsiteX172" fmla="*/ 1322889 w 5830731"/>
                  <a:gd name="connsiteY172" fmla="*/ 1961601 h 3995110"/>
                  <a:gd name="connsiteX173" fmla="*/ 1064764 w 5830731"/>
                  <a:gd name="connsiteY173" fmla="*/ 1539181 h 3995110"/>
                  <a:gd name="connsiteX174" fmla="*/ 878993 w 5830731"/>
                  <a:gd name="connsiteY174" fmla="*/ 1765545 h 3995110"/>
                  <a:gd name="connsiteX175" fmla="*/ 866282 w 5830731"/>
                  <a:gd name="connsiteY175" fmla="*/ 1759862 h 3995110"/>
                  <a:gd name="connsiteX176" fmla="*/ 909303 w 5830731"/>
                  <a:gd name="connsiteY176" fmla="*/ 1565701 h 3995110"/>
                  <a:gd name="connsiteX177" fmla="*/ 755797 w 5830731"/>
                  <a:gd name="connsiteY177" fmla="*/ 1652837 h 3995110"/>
                  <a:gd name="connsiteX178" fmla="*/ 470295 w 5830731"/>
                  <a:gd name="connsiteY178" fmla="*/ 1674621 h 3995110"/>
                  <a:gd name="connsiteX179" fmla="*/ 465407 w 5830731"/>
                  <a:gd name="connsiteY179" fmla="*/ 1664202 h 3995110"/>
                  <a:gd name="connsiteX180" fmla="*/ 608157 w 5830731"/>
                  <a:gd name="connsiteY180" fmla="*/ 1534446 h 3995110"/>
                  <a:gd name="connsiteX181" fmla="*/ 249325 w 5830731"/>
                  <a:gd name="connsiteY181" fmla="*/ 1627264 h 3995110"/>
                  <a:gd name="connsiteX182" fmla="*/ 241503 w 5830731"/>
                  <a:gd name="connsiteY182" fmla="*/ 1619687 h 3995110"/>
                  <a:gd name="connsiteX183" fmla="*/ 336344 w 5830731"/>
                  <a:gd name="connsiteY183" fmla="*/ 1412266 h 3995110"/>
                  <a:gd name="connsiteX184" fmla="*/ 10755 w 5830731"/>
                  <a:gd name="connsiteY184" fmla="*/ 1423631 h 3995110"/>
                  <a:gd name="connsiteX185" fmla="*/ 5866 w 5830731"/>
                  <a:gd name="connsiteY185" fmla="*/ 1415107 h 3995110"/>
                  <a:gd name="connsiteX186" fmla="*/ 244436 w 5830731"/>
                  <a:gd name="connsiteY186" fmla="*/ 1249360 h 3995110"/>
                  <a:gd name="connsiteX187" fmla="*/ 148617 w 5830731"/>
                  <a:gd name="connsiteY187" fmla="*/ 1247466 h 3995110"/>
                  <a:gd name="connsiteX188" fmla="*/ 0 w 5830731"/>
                  <a:gd name="connsiteY188" fmla="*/ 1218105 h 3995110"/>
                  <a:gd name="connsiteX189" fmla="*/ 0 w 5830731"/>
                  <a:gd name="connsiteY189" fmla="*/ 1636735 h 3995110"/>
                  <a:gd name="connsiteX190" fmla="*/ 54754 w 5830731"/>
                  <a:gd name="connsiteY190" fmla="*/ 1588432 h 3995110"/>
                  <a:gd name="connsiteX191" fmla="*/ 0 w 5830731"/>
                  <a:gd name="connsiteY191" fmla="*/ 1721030 h 3995110"/>
                  <a:gd name="connsiteX192" fmla="*/ 0 w 5830731"/>
                  <a:gd name="connsiteY192" fmla="*/ 1927504 h 3995110"/>
                  <a:gd name="connsiteX193" fmla="*/ 64531 w 5830731"/>
                  <a:gd name="connsiteY193" fmla="*/ 1933187 h 3995110"/>
                  <a:gd name="connsiteX194" fmla="*/ 218037 w 5830731"/>
                  <a:gd name="connsiteY194" fmla="*/ 1819531 h 3995110"/>
                  <a:gd name="connsiteX195" fmla="*/ 300168 w 5830731"/>
                  <a:gd name="connsiteY195" fmla="*/ 1980543 h 3995110"/>
                  <a:gd name="connsiteX196" fmla="*/ 510383 w 5830731"/>
                  <a:gd name="connsiteY196" fmla="*/ 1863099 h 3995110"/>
                  <a:gd name="connsiteX197" fmla="*/ 525049 w 5830731"/>
                  <a:gd name="connsiteY197" fmla="*/ 1847945 h 3995110"/>
                  <a:gd name="connsiteX198" fmla="*/ 689310 w 5830731"/>
                  <a:gd name="connsiteY198" fmla="*/ 1924663 h 3995110"/>
                  <a:gd name="connsiteX199" fmla="*/ 524071 w 5830731"/>
                  <a:gd name="connsiteY199" fmla="*/ 1935081 h 3995110"/>
                  <a:gd name="connsiteX200" fmla="*/ 507450 w 5830731"/>
                  <a:gd name="connsiteY200" fmla="*/ 1954024 h 3995110"/>
                  <a:gd name="connsiteX201" fmla="*/ 557315 w 5830731"/>
                  <a:gd name="connsiteY201" fmla="*/ 1995697 h 3995110"/>
                  <a:gd name="connsiteX202" fmla="*/ 661933 w 5830731"/>
                  <a:gd name="connsiteY202" fmla="*/ 2016534 h 3995110"/>
                  <a:gd name="connsiteX203" fmla="*/ 599358 w 5830731"/>
                  <a:gd name="connsiteY203" fmla="*/ 2065785 h 3995110"/>
                  <a:gd name="connsiteX204" fmla="*/ 408697 w 5830731"/>
                  <a:gd name="connsiteY204" fmla="*/ 2292149 h 3995110"/>
                  <a:gd name="connsiteX205" fmla="*/ 481051 w 5830731"/>
                  <a:gd name="connsiteY205" fmla="*/ 2379284 h 3995110"/>
                  <a:gd name="connsiteX206" fmla="*/ 873126 w 5830731"/>
                  <a:gd name="connsiteY206" fmla="*/ 2203118 h 3995110"/>
                  <a:gd name="connsiteX207" fmla="*/ 892681 w 5830731"/>
                  <a:gd name="connsiteY207" fmla="*/ 2437059 h 3995110"/>
                  <a:gd name="connsiteX208" fmla="*/ 1089208 w 5830731"/>
                  <a:gd name="connsiteY208" fmla="*/ 2341399 h 3995110"/>
                  <a:gd name="connsiteX209" fmla="*/ 1188938 w 5830731"/>
                  <a:gd name="connsiteY209" fmla="*/ 2204066 h 3995110"/>
                  <a:gd name="connsiteX210" fmla="*/ 1274979 w 5830731"/>
                  <a:gd name="connsiteY210" fmla="*/ 2403910 h 3995110"/>
                  <a:gd name="connsiteX211" fmla="*/ 1393286 w 5830731"/>
                  <a:gd name="connsiteY211" fmla="*/ 2402963 h 3995110"/>
                  <a:gd name="connsiteX212" fmla="*/ 1496927 w 5830731"/>
                  <a:gd name="connsiteY212" fmla="*/ 2130190 h 3995110"/>
                  <a:gd name="connsiteX213" fmla="*/ 1501816 w 5830731"/>
                  <a:gd name="connsiteY213" fmla="*/ 2099881 h 3995110"/>
                  <a:gd name="connsiteX214" fmla="*/ 1579058 w 5830731"/>
                  <a:gd name="connsiteY214" fmla="*/ 1917085 h 3995110"/>
                  <a:gd name="connsiteX215" fmla="*/ 1687588 w 5830731"/>
                  <a:gd name="connsiteY215" fmla="*/ 2196489 h 3995110"/>
                  <a:gd name="connsiteX216" fmla="*/ 1776562 w 5830731"/>
                  <a:gd name="connsiteY216" fmla="*/ 2160498 h 3995110"/>
                  <a:gd name="connsiteX217" fmla="*/ 1824472 w 5830731"/>
                  <a:gd name="connsiteY217" fmla="*/ 2099881 h 3995110"/>
                  <a:gd name="connsiteX218" fmla="*/ 1901714 w 5830731"/>
                  <a:gd name="connsiteY218" fmla="*/ 2190806 h 3995110"/>
                  <a:gd name="connsiteX219" fmla="*/ 2106063 w 5830731"/>
                  <a:gd name="connsiteY219" fmla="*/ 2062943 h 3995110"/>
                  <a:gd name="connsiteX220" fmla="*/ 1981889 w 5830731"/>
                  <a:gd name="connsiteY220" fmla="*/ 2204066 h 3995110"/>
                  <a:gd name="connsiteX221" fmla="*/ 1908558 w 5830731"/>
                  <a:gd name="connsiteY221" fmla="*/ 2308250 h 3995110"/>
                  <a:gd name="connsiteX222" fmla="*/ 1914424 w 5830731"/>
                  <a:gd name="connsiteY222" fmla="*/ 2318668 h 3995110"/>
                  <a:gd name="connsiteX223" fmla="*/ 2318233 w 5830731"/>
                  <a:gd name="connsiteY223" fmla="*/ 2306356 h 3995110"/>
                  <a:gd name="connsiteX224" fmla="*/ 2264457 w 5830731"/>
                  <a:gd name="connsiteY224" fmla="*/ 2322457 h 3995110"/>
                  <a:gd name="connsiteX225" fmla="*/ 2180371 w 5830731"/>
                  <a:gd name="connsiteY225" fmla="*/ 2372655 h 3995110"/>
                  <a:gd name="connsiteX226" fmla="*/ 2385698 w 5830731"/>
                  <a:gd name="connsiteY226" fmla="*/ 2438006 h 3995110"/>
                  <a:gd name="connsiteX227" fmla="*/ 2624267 w 5830731"/>
                  <a:gd name="connsiteY227" fmla="*/ 2371708 h 3995110"/>
                  <a:gd name="connsiteX228" fmla="*/ 2567558 w 5830731"/>
                  <a:gd name="connsiteY228" fmla="*/ 2462632 h 3995110"/>
                  <a:gd name="connsiteX229" fmla="*/ 2564625 w 5830731"/>
                  <a:gd name="connsiteY229" fmla="*/ 2614172 h 3995110"/>
                  <a:gd name="connsiteX230" fmla="*/ 2641867 w 5830731"/>
                  <a:gd name="connsiteY230" fmla="*/ 2624591 h 3995110"/>
                  <a:gd name="connsiteX231" fmla="*/ 2786573 w 5830731"/>
                  <a:gd name="connsiteY231" fmla="*/ 2536508 h 3995110"/>
                  <a:gd name="connsiteX232" fmla="*/ 2742575 w 5830731"/>
                  <a:gd name="connsiteY232" fmla="*/ 2729722 h 3995110"/>
                  <a:gd name="connsiteX233" fmla="*/ 2626223 w 5830731"/>
                  <a:gd name="connsiteY233" fmla="*/ 2797916 h 3995110"/>
                  <a:gd name="connsiteX234" fmla="*/ 2635023 w 5830731"/>
                  <a:gd name="connsiteY234" fmla="*/ 2822541 h 3995110"/>
                  <a:gd name="connsiteX235" fmla="*/ 2863815 w 5830731"/>
                  <a:gd name="connsiteY235" fmla="*/ 2856637 h 3995110"/>
                  <a:gd name="connsiteX236" fmla="*/ 2610579 w 5830731"/>
                  <a:gd name="connsiteY236" fmla="*/ 2997759 h 3995110"/>
                  <a:gd name="connsiteX237" fmla="*/ 2731819 w 5830731"/>
                  <a:gd name="connsiteY237" fmla="*/ 3068794 h 3995110"/>
                  <a:gd name="connsiteX238" fmla="*/ 2718131 w 5830731"/>
                  <a:gd name="connsiteY238" fmla="*/ 3100997 h 3995110"/>
                  <a:gd name="connsiteX239" fmla="*/ 2701509 w 5830731"/>
                  <a:gd name="connsiteY239" fmla="*/ 3370928 h 3995110"/>
                  <a:gd name="connsiteX240" fmla="*/ 2843282 w 5830731"/>
                  <a:gd name="connsiteY240" fmla="*/ 3310312 h 3995110"/>
                  <a:gd name="connsiteX241" fmla="*/ 2805150 w 5830731"/>
                  <a:gd name="connsiteY241" fmla="*/ 3471324 h 3995110"/>
                  <a:gd name="connsiteX242" fmla="*/ 2824705 w 5830731"/>
                  <a:gd name="connsiteY242" fmla="*/ 3627600 h 3995110"/>
                  <a:gd name="connsiteX243" fmla="*/ 2981144 w 5830731"/>
                  <a:gd name="connsiteY243" fmla="*/ 3532887 h 3995110"/>
                  <a:gd name="connsiteX244" fmla="*/ 3040787 w 5830731"/>
                  <a:gd name="connsiteY244" fmla="*/ 3463747 h 3995110"/>
                  <a:gd name="connsiteX245" fmla="*/ 3040787 w 5830731"/>
                  <a:gd name="connsiteY245" fmla="*/ 3619076 h 3995110"/>
                  <a:gd name="connsiteX246" fmla="*/ 3150294 w 5830731"/>
                  <a:gd name="connsiteY246" fmla="*/ 3865329 h 3995110"/>
                  <a:gd name="connsiteX247" fmla="*/ 3353665 w 5830731"/>
                  <a:gd name="connsiteY247" fmla="*/ 3727996 h 3995110"/>
                  <a:gd name="connsiteX248" fmla="*/ 3374198 w 5830731"/>
                  <a:gd name="connsiteY248" fmla="*/ 3703371 h 3995110"/>
                  <a:gd name="connsiteX249" fmla="*/ 3380064 w 5830731"/>
                  <a:gd name="connsiteY249" fmla="*/ 3760198 h 3995110"/>
                  <a:gd name="connsiteX250" fmla="*/ 3411352 w 5830731"/>
                  <a:gd name="connsiteY250" fmla="*/ 3782929 h 3995110"/>
                  <a:gd name="connsiteX251" fmla="*/ 3489571 w 5830731"/>
                  <a:gd name="connsiteY251" fmla="*/ 3728943 h 3995110"/>
                  <a:gd name="connsiteX252" fmla="*/ 3546281 w 5830731"/>
                  <a:gd name="connsiteY252" fmla="*/ 3593504 h 3995110"/>
                  <a:gd name="connsiteX253" fmla="*/ 3614723 w 5830731"/>
                  <a:gd name="connsiteY253" fmla="*/ 3799031 h 3995110"/>
                  <a:gd name="connsiteX254" fmla="*/ 3764318 w 5830731"/>
                  <a:gd name="connsiteY254" fmla="*/ 3915528 h 3995110"/>
                  <a:gd name="connsiteX255" fmla="*/ 3805383 w 5830731"/>
                  <a:gd name="connsiteY255" fmla="*/ 3679692 h 3995110"/>
                  <a:gd name="connsiteX256" fmla="*/ 4183771 w 5830731"/>
                  <a:gd name="connsiteY256" fmla="*/ 3995086 h 3995110"/>
                  <a:gd name="connsiteX257" fmla="*/ 4133905 w 5830731"/>
                  <a:gd name="connsiteY257" fmla="*/ 3595398 h 3995110"/>
                  <a:gd name="connsiteX258" fmla="*/ 4313811 w 5830731"/>
                  <a:gd name="connsiteY258" fmla="*/ 3788612 h 3995110"/>
                  <a:gd name="connsiteX259" fmla="*/ 4482961 w 5830731"/>
                  <a:gd name="connsiteY259" fmla="*/ 3876695 h 3995110"/>
                  <a:gd name="connsiteX260" fmla="*/ 4472205 w 5830731"/>
                  <a:gd name="connsiteY260" fmla="*/ 3665486 h 3995110"/>
                  <a:gd name="connsiteX261" fmla="*/ 4613001 w 5830731"/>
                  <a:gd name="connsiteY261" fmla="*/ 3735573 h 3995110"/>
                  <a:gd name="connsiteX262" fmla="*/ 4618867 w 5830731"/>
                  <a:gd name="connsiteY262" fmla="*/ 3589715 h 3995110"/>
                  <a:gd name="connsiteX263" fmla="*/ 5098940 w 5830731"/>
                  <a:gd name="connsiteY263" fmla="*/ 3666433 h 3995110"/>
                  <a:gd name="connsiteX264" fmla="*/ 5136094 w 5830731"/>
                  <a:gd name="connsiteY264" fmla="*/ 3428703 h 3995110"/>
                  <a:gd name="connsiteX265" fmla="*/ 5254401 w 5830731"/>
                  <a:gd name="connsiteY265" fmla="*/ 3428703 h 3995110"/>
                  <a:gd name="connsiteX266" fmla="*/ 5252446 w 5830731"/>
                  <a:gd name="connsiteY266" fmla="*/ 3335884 h 3995110"/>
                  <a:gd name="connsiteX267" fmla="*/ 5283734 w 5830731"/>
                  <a:gd name="connsiteY267" fmla="*/ 3256326 h 3995110"/>
                  <a:gd name="connsiteX268" fmla="*/ 5375642 w 5830731"/>
                  <a:gd name="connsiteY268" fmla="*/ 3281898 h 3995110"/>
                  <a:gd name="connsiteX269" fmla="*/ 5519370 w 5830731"/>
                  <a:gd name="connsiteY269" fmla="*/ 3280951 h 3995110"/>
                  <a:gd name="connsiteX270" fmla="*/ 5474394 w 5830731"/>
                  <a:gd name="connsiteY270" fmla="*/ 3137935 h 3995110"/>
                  <a:gd name="connsiteX271" fmla="*/ 5575102 w 5830731"/>
                  <a:gd name="connsiteY271" fmla="*/ 3083948 h 3995110"/>
                  <a:gd name="connsiteX272" fmla="*/ 5426484 w 5830731"/>
                  <a:gd name="connsiteY272" fmla="*/ 2940932 h 3995110"/>
                  <a:gd name="connsiteX273" fmla="*/ 5399108 w 5830731"/>
                  <a:gd name="connsiteY273" fmla="*/ 2925778 h 3995110"/>
                  <a:gd name="connsiteX274" fmla="*/ 5488082 w 5830731"/>
                  <a:gd name="connsiteY274" fmla="*/ 2930513 h 3995110"/>
                  <a:gd name="connsiteX275" fmla="*/ 5592701 w 5830731"/>
                  <a:gd name="connsiteY275" fmla="*/ 2805492 h 3995110"/>
                  <a:gd name="connsiteX276" fmla="*/ 5565324 w 5830731"/>
                  <a:gd name="connsiteY276" fmla="*/ 2792233 h 3995110"/>
                  <a:gd name="connsiteX277" fmla="*/ 5674832 w 5830731"/>
                  <a:gd name="connsiteY277" fmla="*/ 2621750 h 3995110"/>
                  <a:gd name="connsiteX278" fmla="*/ 5571191 w 5830731"/>
                  <a:gd name="connsiteY278" fmla="*/ 2570605 h 3995110"/>
                  <a:gd name="connsiteX279" fmla="*/ 5573146 w 5830731"/>
                  <a:gd name="connsiteY279" fmla="*/ 2518513 h 3995110"/>
                  <a:gd name="connsiteX280" fmla="*/ 5478305 w 5830731"/>
                  <a:gd name="connsiteY280" fmla="*/ 2457896 h 3995110"/>
                  <a:gd name="connsiteX281" fmla="*/ 5450928 w 5830731"/>
                  <a:gd name="connsiteY281" fmla="*/ 2454108 h 3995110"/>
                  <a:gd name="connsiteX282" fmla="*/ 5470483 w 5830731"/>
                  <a:gd name="connsiteY282" fmla="*/ 2454108 h 3995110"/>
                  <a:gd name="connsiteX283" fmla="*/ 5528170 w 5830731"/>
                  <a:gd name="connsiteY283" fmla="*/ 2452213 h 3995110"/>
                  <a:gd name="connsiteX284" fmla="*/ 5438217 w 5830731"/>
                  <a:gd name="connsiteY284" fmla="*/ 2292149 h 3995110"/>
                  <a:gd name="connsiteX285" fmla="*/ 5670921 w 5830731"/>
                  <a:gd name="connsiteY285" fmla="*/ 2237215 h 3995110"/>
                  <a:gd name="connsiteX286" fmla="*/ 5502748 w 5830731"/>
                  <a:gd name="connsiteY286" fmla="*/ 2108406 h 3995110"/>
                  <a:gd name="connsiteX287" fmla="*/ 5445061 w 5830731"/>
                  <a:gd name="connsiteY287" fmla="*/ 2115983 h 3995110"/>
                  <a:gd name="connsiteX288" fmla="*/ 5513504 w 5830731"/>
                  <a:gd name="connsiteY288" fmla="*/ 2084727 h 3995110"/>
                  <a:gd name="connsiteX289" fmla="*/ 5589768 w 5830731"/>
                  <a:gd name="connsiteY289" fmla="*/ 1993803 h 3995110"/>
                  <a:gd name="connsiteX290" fmla="*/ 5331643 w 5830731"/>
                  <a:gd name="connsiteY290" fmla="*/ 1917085 h 3995110"/>
                  <a:gd name="connsiteX291" fmla="*/ 5437240 w 5830731"/>
                  <a:gd name="connsiteY291" fmla="*/ 1811007 h 3995110"/>
                  <a:gd name="connsiteX292" fmla="*/ 5404974 w 5830731"/>
                  <a:gd name="connsiteY292" fmla="*/ 1636735 h 3995110"/>
                  <a:gd name="connsiteX293" fmla="*/ 5712964 w 5830731"/>
                  <a:gd name="connsiteY293" fmla="*/ 1572331 h 3995110"/>
                  <a:gd name="connsiteX294" fmla="*/ 5633766 w 5830731"/>
                  <a:gd name="connsiteY294" fmla="*/ 1515503 h 3995110"/>
                  <a:gd name="connsiteX295" fmla="*/ 5759895 w 5830731"/>
                  <a:gd name="connsiteY295" fmla="*/ 1480459 h 3995110"/>
                  <a:gd name="connsiteX296" fmla="*/ 5730563 w 5830731"/>
                  <a:gd name="connsiteY296" fmla="*/ 1329866 h 399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5830731" h="3995110">
                    <a:moveTo>
                      <a:pt x="5730563" y="1329866"/>
                    </a:moveTo>
                    <a:cubicBezTo>
                      <a:pt x="5673854" y="1305240"/>
                      <a:pt x="5616167" y="1289139"/>
                      <a:pt x="5555547" y="1285351"/>
                    </a:cubicBezTo>
                    <a:cubicBezTo>
                      <a:pt x="5541858" y="1284404"/>
                      <a:pt x="5528170" y="1283456"/>
                      <a:pt x="5514482" y="1283456"/>
                    </a:cubicBezTo>
                    <a:cubicBezTo>
                      <a:pt x="5528170" y="1279668"/>
                      <a:pt x="5540881" y="1276827"/>
                      <a:pt x="5554569" y="1273038"/>
                    </a:cubicBezTo>
                    <a:cubicBezTo>
                      <a:pt x="5636700" y="1251254"/>
                      <a:pt x="5813671" y="1203898"/>
                      <a:pt x="5796072" y="1096872"/>
                    </a:cubicBezTo>
                    <a:cubicBezTo>
                      <a:pt x="5795094" y="1094031"/>
                      <a:pt x="5791183" y="1090242"/>
                      <a:pt x="5788250" y="1089295"/>
                    </a:cubicBezTo>
                    <a:cubicBezTo>
                      <a:pt x="5746207" y="1075088"/>
                      <a:pt x="5709053" y="1077929"/>
                      <a:pt x="5672876" y="1086454"/>
                    </a:cubicBezTo>
                    <a:cubicBezTo>
                      <a:pt x="5752074" y="1022049"/>
                      <a:pt x="5865492" y="914076"/>
                      <a:pt x="5820515" y="857248"/>
                    </a:cubicBezTo>
                    <a:cubicBezTo>
                      <a:pt x="5793139" y="823152"/>
                      <a:pt x="5716875" y="824099"/>
                      <a:pt x="5641588" y="832623"/>
                    </a:cubicBezTo>
                    <a:cubicBezTo>
                      <a:pt x="5641588" y="818416"/>
                      <a:pt x="5631811" y="801368"/>
                      <a:pt x="5608345" y="778637"/>
                    </a:cubicBezTo>
                    <a:cubicBezTo>
                      <a:pt x="5534036" y="709496"/>
                      <a:pt x="5423551" y="649827"/>
                      <a:pt x="5314044" y="621413"/>
                    </a:cubicBezTo>
                    <a:cubicBezTo>
                      <a:pt x="5386397" y="609101"/>
                      <a:pt x="5452883" y="576898"/>
                      <a:pt x="5482216" y="520071"/>
                    </a:cubicBezTo>
                    <a:cubicBezTo>
                      <a:pt x="5523281" y="442406"/>
                      <a:pt x="5332621" y="414939"/>
                      <a:pt x="5243646" y="404521"/>
                    </a:cubicBezTo>
                    <a:cubicBezTo>
                      <a:pt x="5315021" y="339169"/>
                      <a:pt x="5482216" y="216989"/>
                      <a:pt x="5293511" y="179104"/>
                    </a:cubicBezTo>
                    <a:cubicBezTo>
                      <a:pt x="5261246" y="172474"/>
                      <a:pt x="5224091" y="174369"/>
                      <a:pt x="5184981" y="180051"/>
                    </a:cubicBezTo>
                    <a:cubicBezTo>
                      <a:pt x="5189870" y="113752"/>
                      <a:pt x="5155649" y="49348"/>
                      <a:pt x="5055919" y="10515"/>
                    </a:cubicBezTo>
                    <a:cubicBezTo>
                      <a:pt x="4990410" y="-15057"/>
                      <a:pt x="4912191" y="11462"/>
                      <a:pt x="4856459" y="32299"/>
                    </a:cubicBezTo>
                    <a:cubicBezTo>
                      <a:pt x="4846682" y="36088"/>
                      <a:pt x="4837882" y="40823"/>
                      <a:pt x="4828105" y="44612"/>
                    </a:cubicBezTo>
                    <a:cubicBezTo>
                      <a:pt x="4817349" y="79656"/>
                      <a:pt x="4806594" y="115647"/>
                      <a:pt x="4796817" y="151637"/>
                    </a:cubicBezTo>
                    <a:cubicBezTo>
                      <a:pt x="4840815" y="106175"/>
                      <a:pt x="4909257" y="83444"/>
                      <a:pt x="4979655" y="84391"/>
                    </a:cubicBezTo>
                    <a:cubicBezTo>
                      <a:pt x="4983566" y="84391"/>
                      <a:pt x="4986499" y="88180"/>
                      <a:pt x="4987477" y="91968"/>
                    </a:cubicBezTo>
                    <a:cubicBezTo>
                      <a:pt x="4993343" y="151637"/>
                      <a:pt x="4960100" y="205624"/>
                      <a:pt x="4920990" y="249192"/>
                    </a:cubicBezTo>
                    <a:cubicBezTo>
                      <a:pt x="4949345" y="234985"/>
                      <a:pt x="4982588" y="223619"/>
                      <a:pt x="5013876" y="230249"/>
                    </a:cubicBezTo>
                    <a:cubicBezTo>
                      <a:pt x="5056897" y="238773"/>
                      <a:pt x="5043209" y="290865"/>
                      <a:pt x="5034409" y="313597"/>
                    </a:cubicBezTo>
                    <a:cubicBezTo>
                      <a:pt x="4990410" y="424411"/>
                      <a:pt x="4892636" y="507758"/>
                      <a:pt x="4783128" y="567427"/>
                    </a:cubicBezTo>
                    <a:cubicBezTo>
                      <a:pt x="4818327" y="561744"/>
                      <a:pt x="4854504" y="560797"/>
                      <a:pt x="4890680" y="561744"/>
                    </a:cubicBezTo>
                    <a:cubicBezTo>
                      <a:pt x="4947390" y="563638"/>
                      <a:pt x="5008987" y="569321"/>
                      <a:pt x="5064719" y="590158"/>
                    </a:cubicBezTo>
                    <a:cubicBezTo>
                      <a:pt x="5089162" y="599629"/>
                      <a:pt x="5127294" y="618572"/>
                      <a:pt x="5115561" y="646039"/>
                    </a:cubicBezTo>
                    <a:cubicBezTo>
                      <a:pt x="5105784" y="668770"/>
                      <a:pt x="5078407" y="682977"/>
                      <a:pt x="5047119" y="693395"/>
                    </a:cubicBezTo>
                    <a:cubicBezTo>
                      <a:pt x="5100895" y="696236"/>
                      <a:pt x="5156627" y="711391"/>
                      <a:pt x="5187915" y="751170"/>
                    </a:cubicBezTo>
                    <a:cubicBezTo>
                      <a:pt x="5236802" y="812733"/>
                      <a:pt x="5186937" y="885662"/>
                      <a:pt x="5133161" y="916917"/>
                    </a:cubicBezTo>
                    <a:cubicBezTo>
                      <a:pt x="5059830" y="960486"/>
                      <a:pt x="4961078" y="973745"/>
                      <a:pt x="4868192" y="961433"/>
                    </a:cubicBezTo>
                    <a:cubicBezTo>
                      <a:pt x="4832993" y="956697"/>
                      <a:pt x="4795839" y="949120"/>
                      <a:pt x="4761618" y="935860"/>
                    </a:cubicBezTo>
                    <a:cubicBezTo>
                      <a:pt x="4779217" y="960486"/>
                      <a:pt x="4792906" y="986058"/>
                      <a:pt x="4802683" y="1011630"/>
                    </a:cubicBezTo>
                    <a:cubicBezTo>
                      <a:pt x="4804639" y="1015419"/>
                      <a:pt x="4800728" y="1018260"/>
                      <a:pt x="4797794" y="1019207"/>
                    </a:cubicBezTo>
                    <a:cubicBezTo>
                      <a:pt x="4692198" y="1040044"/>
                      <a:pt x="4570958" y="960486"/>
                      <a:pt x="4480027" y="889451"/>
                    </a:cubicBezTo>
                    <a:cubicBezTo>
                      <a:pt x="4513271" y="938702"/>
                      <a:pt x="4542603" y="999318"/>
                      <a:pt x="4520115" y="1043833"/>
                    </a:cubicBezTo>
                    <a:cubicBezTo>
                      <a:pt x="4492738" y="1099713"/>
                      <a:pt x="4401808" y="1094031"/>
                      <a:pt x="4344121" y="1064670"/>
                    </a:cubicBezTo>
                    <a:cubicBezTo>
                      <a:pt x="4199415" y="989846"/>
                      <a:pt x="4133905" y="832623"/>
                      <a:pt x="4041020" y="713285"/>
                    </a:cubicBezTo>
                    <a:cubicBezTo>
                      <a:pt x="4058619" y="833570"/>
                      <a:pt x="4082085" y="991741"/>
                      <a:pt x="3965733" y="1058987"/>
                    </a:cubicBezTo>
                    <a:cubicBezTo>
                      <a:pt x="3890447" y="1102555"/>
                      <a:pt x="3837649" y="1029626"/>
                      <a:pt x="3809294" y="961433"/>
                    </a:cubicBezTo>
                    <a:cubicBezTo>
                      <a:pt x="3809294" y="1004053"/>
                      <a:pt x="3796584" y="1045727"/>
                      <a:pt x="3745741" y="1048569"/>
                    </a:cubicBezTo>
                    <a:cubicBezTo>
                      <a:pt x="3690009" y="1051410"/>
                      <a:pt x="3649922" y="1025837"/>
                      <a:pt x="3615701" y="983217"/>
                    </a:cubicBezTo>
                    <a:cubicBezTo>
                      <a:pt x="3541392" y="891345"/>
                      <a:pt x="3505216" y="783372"/>
                      <a:pt x="3458284" y="681082"/>
                    </a:cubicBezTo>
                    <a:cubicBezTo>
                      <a:pt x="3449484" y="757800"/>
                      <a:pt x="3431885" y="856301"/>
                      <a:pt x="3365398" y="898922"/>
                    </a:cubicBezTo>
                    <a:cubicBezTo>
                      <a:pt x="3297934" y="942490"/>
                      <a:pt x="3238291" y="843989"/>
                      <a:pt x="3207981" y="781478"/>
                    </a:cubicBezTo>
                    <a:cubicBezTo>
                      <a:pt x="3212870" y="850619"/>
                      <a:pt x="3232425" y="923548"/>
                      <a:pt x="3196248" y="983217"/>
                    </a:cubicBezTo>
                    <a:cubicBezTo>
                      <a:pt x="3194293" y="986058"/>
                      <a:pt x="3191359" y="987005"/>
                      <a:pt x="3188426" y="985111"/>
                    </a:cubicBezTo>
                    <a:cubicBezTo>
                      <a:pt x="3101407" y="954803"/>
                      <a:pt x="3020254" y="907446"/>
                      <a:pt x="2943012" y="854407"/>
                    </a:cubicBezTo>
                    <a:cubicBezTo>
                      <a:pt x="2955723" y="876191"/>
                      <a:pt x="2962567" y="898922"/>
                      <a:pt x="2955723" y="921653"/>
                    </a:cubicBezTo>
                    <a:cubicBezTo>
                      <a:pt x="2954745" y="924495"/>
                      <a:pt x="2951812" y="926389"/>
                      <a:pt x="2948879" y="926389"/>
                    </a:cubicBezTo>
                    <a:cubicBezTo>
                      <a:pt x="2858926" y="911235"/>
                      <a:pt x="2771907" y="877138"/>
                      <a:pt x="2683910" y="851566"/>
                    </a:cubicBezTo>
                    <a:cubicBezTo>
                      <a:pt x="2709331" y="861037"/>
                      <a:pt x="2733775" y="871455"/>
                      <a:pt x="2757241" y="884715"/>
                    </a:cubicBezTo>
                    <a:cubicBezTo>
                      <a:pt x="2805150" y="910288"/>
                      <a:pt x="2855993" y="945331"/>
                      <a:pt x="2858926" y="997423"/>
                    </a:cubicBezTo>
                    <a:cubicBezTo>
                      <a:pt x="2858926" y="1000265"/>
                      <a:pt x="2856971" y="1003106"/>
                      <a:pt x="2854037" y="1003106"/>
                    </a:cubicBezTo>
                    <a:cubicBezTo>
                      <a:pt x="2853060" y="1003106"/>
                      <a:pt x="2853060" y="1003106"/>
                      <a:pt x="2852082" y="1003106"/>
                    </a:cubicBezTo>
                    <a:cubicBezTo>
                      <a:pt x="2905858" y="1022996"/>
                      <a:pt x="2956701" y="1048569"/>
                      <a:pt x="3002655" y="1083612"/>
                    </a:cubicBezTo>
                    <a:cubicBezTo>
                      <a:pt x="3005588" y="1086454"/>
                      <a:pt x="3007543" y="1090242"/>
                      <a:pt x="3005588" y="1093084"/>
                    </a:cubicBezTo>
                    <a:cubicBezTo>
                      <a:pt x="2968434" y="1151806"/>
                      <a:pt x="2890214" y="1166960"/>
                      <a:pt x="2808084" y="1160330"/>
                    </a:cubicBezTo>
                    <a:cubicBezTo>
                      <a:pt x="2871637" y="1198215"/>
                      <a:pt x="2916613" y="1258831"/>
                      <a:pt x="2913680" y="1331760"/>
                    </a:cubicBezTo>
                    <a:cubicBezTo>
                      <a:pt x="2969411" y="1273038"/>
                      <a:pt x="3045675" y="1160330"/>
                      <a:pt x="3142472" y="1237047"/>
                    </a:cubicBezTo>
                    <a:cubicBezTo>
                      <a:pt x="3226558" y="1303346"/>
                      <a:pt x="3195270" y="1417949"/>
                      <a:pt x="3154205" y="1499402"/>
                    </a:cubicBezTo>
                    <a:cubicBezTo>
                      <a:pt x="3219714" y="1433103"/>
                      <a:pt x="3290112" y="1366804"/>
                      <a:pt x="3375175" y="1323236"/>
                    </a:cubicBezTo>
                    <a:cubicBezTo>
                      <a:pt x="3407441" y="1307135"/>
                      <a:pt x="3455351" y="1285351"/>
                      <a:pt x="3496416" y="1306188"/>
                    </a:cubicBezTo>
                    <a:cubicBezTo>
                      <a:pt x="3539437" y="1327024"/>
                      <a:pt x="3550192" y="1376275"/>
                      <a:pt x="3554103" y="1417002"/>
                    </a:cubicBezTo>
                    <a:cubicBezTo>
                      <a:pt x="3594190" y="1367751"/>
                      <a:pt x="3656766" y="1286298"/>
                      <a:pt x="3734008" y="1344073"/>
                    </a:cubicBezTo>
                    <a:cubicBezTo>
                      <a:pt x="3768229" y="1370592"/>
                      <a:pt x="3774096" y="1420790"/>
                      <a:pt x="3774096" y="1456781"/>
                    </a:cubicBezTo>
                    <a:cubicBezTo>
                      <a:pt x="3774096" y="1466252"/>
                      <a:pt x="3774096" y="1475723"/>
                      <a:pt x="3773118" y="1484248"/>
                    </a:cubicBezTo>
                    <a:cubicBezTo>
                      <a:pt x="3814183" y="1402795"/>
                      <a:pt x="3881647" y="1327024"/>
                      <a:pt x="3975511" y="1309976"/>
                    </a:cubicBezTo>
                    <a:cubicBezTo>
                      <a:pt x="4103595" y="1286298"/>
                      <a:pt x="4165194" y="1407530"/>
                      <a:pt x="4192570" y="1506979"/>
                    </a:cubicBezTo>
                    <a:cubicBezTo>
                      <a:pt x="4201370" y="1458675"/>
                      <a:pt x="4220925" y="1393323"/>
                      <a:pt x="4276657" y="1404689"/>
                    </a:cubicBezTo>
                    <a:cubicBezTo>
                      <a:pt x="4303056" y="1410372"/>
                      <a:pt x="4326521" y="1433103"/>
                      <a:pt x="4343143" y="1452045"/>
                    </a:cubicBezTo>
                    <a:cubicBezTo>
                      <a:pt x="4360743" y="1470988"/>
                      <a:pt x="4375409" y="1491825"/>
                      <a:pt x="4390075" y="1512661"/>
                    </a:cubicBezTo>
                    <a:cubicBezTo>
                      <a:pt x="4357809" y="1426473"/>
                      <a:pt x="4320655" y="1301452"/>
                      <a:pt x="4439940" y="1313765"/>
                    </a:cubicBezTo>
                    <a:cubicBezTo>
                      <a:pt x="4547492" y="1325130"/>
                      <a:pt x="4628645" y="1452045"/>
                      <a:pt x="4670688" y="1540128"/>
                    </a:cubicBezTo>
                    <a:cubicBezTo>
                      <a:pt x="4680465" y="1511714"/>
                      <a:pt x="4697087" y="1487089"/>
                      <a:pt x="4719575" y="1465305"/>
                    </a:cubicBezTo>
                    <a:cubicBezTo>
                      <a:pt x="4722508" y="1462464"/>
                      <a:pt x="4728375" y="1464358"/>
                      <a:pt x="4731308" y="1468147"/>
                    </a:cubicBezTo>
                    <a:cubicBezTo>
                      <a:pt x="4744996" y="1487089"/>
                      <a:pt x="4751841" y="1505085"/>
                      <a:pt x="4753796" y="1524027"/>
                    </a:cubicBezTo>
                    <a:cubicBezTo>
                      <a:pt x="4773351" y="1485195"/>
                      <a:pt x="4794861" y="1448257"/>
                      <a:pt x="4832016" y="1420790"/>
                    </a:cubicBezTo>
                    <a:cubicBezTo>
                      <a:pt x="4834949" y="1418896"/>
                      <a:pt x="4839837" y="1418896"/>
                      <a:pt x="4842771" y="1421737"/>
                    </a:cubicBezTo>
                    <a:cubicBezTo>
                      <a:pt x="4917079" y="1500349"/>
                      <a:pt x="4917079" y="1596956"/>
                      <a:pt x="4904369" y="1686933"/>
                    </a:cubicBezTo>
                    <a:cubicBezTo>
                      <a:pt x="4937612" y="1653784"/>
                      <a:pt x="4968900" y="1619687"/>
                      <a:pt x="5004099" y="1589379"/>
                    </a:cubicBezTo>
                    <a:cubicBezTo>
                      <a:pt x="5043209" y="1555282"/>
                      <a:pt x="5091118" y="1512661"/>
                      <a:pt x="5148805" y="1504138"/>
                    </a:cubicBezTo>
                    <a:cubicBezTo>
                      <a:pt x="5191826" y="1497507"/>
                      <a:pt x="5242668" y="1522133"/>
                      <a:pt x="5244624" y="1568542"/>
                    </a:cubicBezTo>
                    <a:cubicBezTo>
                      <a:pt x="5246579" y="1622529"/>
                      <a:pt x="5213336" y="1666097"/>
                      <a:pt x="5189870" y="1710611"/>
                    </a:cubicBezTo>
                    <a:cubicBezTo>
                      <a:pt x="5221158" y="1709664"/>
                      <a:pt x="5259290" y="1715347"/>
                      <a:pt x="5272978" y="1746602"/>
                    </a:cubicBezTo>
                    <a:cubicBezTo>
                      <a:pt x="5286667" y="1775963"/>
                      <a:pt x="5286667" y="1804377"/>
                      <a:pt x="5264179" y="1825214"/>
                    </a:cubicBezTo>
                    <a:cubicBezTo>
                      <a:pt x="5225069" y="1860258"/>
                      <a:pt x="5164449" y="1876359"/>
                      <a:pt x="5105784" y="1883936"/>
                    </a:cubicBezTo>
                    <a:cubicBezTo>
                      <a:pt x="5104806" y="1884883"/>
                      <a:pt x="5104806" y="1884883"/>
                      <a:pt x="5104806" y="1885830"/>
                    </a:cubicBezTo>
                    <a:cubicBezTo>
                      <a:pt x="5190848" y="1906667"/>
                      <a:pt x="5276889" y="1925610"/>
                      <a:pt x="5359998" y="1956865"/>
                    </a:cubicBezTo>
                    <a:cubicBezTo>
                      <a:pt x="5363909" y="1958759"/>
                      <a:pt x="5366842" y="1963495"/>
                      <a:pt x="5364886" y="1967284"/>
                    </a:cubicBezTo>
                    <a:cubicBezTo>
                      <a:pt x="5333598" y="2007063"/>
                      <a:pt x="5267112" y="2005168"/>
                      <a:pt x="5205514" y="1998539"/>
                    </a:cubicBezTo>
                    <a:cubicBezTo>
                      <a:pt x="5246579" y="2012746"/>
                      <a:pt x="5284711" y="2036424"/>
                      <a:pt x="5278845" y="2074309"/>
                    </a:cubicBezTo>
                    <a:cubicBezTo>
                      <a:pt x="5272978" y="2116930"/>
                      <a:pt x="5234846" y="2151973"/>
                      <a:pt x="5198670" y="2182282"/>
                    </a:cubicBezTo>
                    <a:cubicBezTo>
                      <a:pt x="5221158" y="2173758"/>
                      <a:pt x="5245602" y="2167128"/>
                      <a:pt x="5271023" y="2163339"/>
                    </a:cubicBezTo>
                    <a:cubicBezTo>
                      <a:pt x="5275912" y="2162392"/>
                      <a:pt x="5279823" y="2166181"/>
                      <a:pt x="5279823" y="2170916"/>
                    </a:cubicBezTo>
                    <a:cubicBezTo>
                      <a:pt x="5280801" y="2221114"/>
                      <a:pt x="5249512" y="2260893"/>
                      <a:pt x="5217247" y="2296884"/>
                    </a:cubicBezTo>
                    <a:cubicBezTo>
                      <a:pt x="5259290" y="2288360"/>
                      <a:pt x="5300355" y="2276995"/>
                      <a:pt x="5343376" y="2271312"/>
                    </a:cubicBezTo>
                    <a:cubicBezTo>
                      <a:pt x="5347287" y="2270365"/>
                      <a:pt x="5353153" y="2274153"/>
                      <a:pt x="5353153" y="2278889"/>
                    </a:cubicBezTo>
                    <a:cubicBezTo>
                      <a:pt x="5345332" y="2344241"/>
                      <a:pt x="5293511" y="2395386"/>
                      <a:pt x="5239735" y="2432324"/>
                    </a:cubicBezTo>
                    <a:cubicBezTo>
                      <a:pt x="5211380" y="2451266"/>
                      <a:pt x="5181071" y="2468314"/>
                      <a:pt x="5148805" y="2482522"/>
                    </a:cubicBezTo>
                    <a:cubicBezTo>
                      <a:pt x="5152716" y="2488204"/>
                      <a:pt x="5156627" y="2493887"/>
                      <a:pt x="5160538" y="2500517"/>
                    </a:cubicBezTo>
                    <a:cubicBezTo>
                      <a:pt x="5184981" y="2500517"/>
                      <a:pt x="5210403" y="2499570"/>
                      <a:pt x="5235824" y="2500517"/>
                    </a:cubicBezTo>
                    <a:cubicBezTo>
                      <a:pt x="5283734" y="2503358"/>
                      <a:pt x="5351198" y="2505253"/>
                      <a:pt x="5388352" y="2543138"/>
                    </a:cubicBezTo>
                    <a:cubicBezTo>
                      <a:pt x="5472438" y="2627432"/>
                      <a:pt x="5347287" y="2640692"/>
                      <a:pt x="5271023" y="2641639"/>
                    </a:cubicBezTo>
                    <a:cubicBezTo>
                      <a:pt x="5342398" y="2671947"/>
                      <a:pt x="5495904" y="2719304"/>
                      <a:pt x="5467550" y="2789391"/>
                    </a:cubicBezTo>
                    <a:cubicBezTo>
                      <a:pt x="5451906" y="2828224"/>
                      <a:pt x="5398130" y="2833906"/>
                      <a:pt x="5356087" y="2832959"/>
                    </a:cubicBezTo>
                    <a:cubicBezTo>
                      <a:pt x="5311110" y="2832959"/>
                      <a:pt x="5265157" y="2825382"/>
                      <a:pt x="5219203" y="2821594"/>
                    </a:cubicBezTo>
                    <a:cubicBezTo>
                      <a:pt x="5269067" y="2856637"/>
                      <a:pt x="5381508" y="2941879"/>
                      <a:pt x="5295466" y="2948509"/>
                    </a:cubicBezTo>
                    <a:cubicBezTo>
                      <a:pt x="5254401" y="2951350"/>
                      <a:pt x="5210403" y="2941879"/>
                      <a:pt x="5168360" y="2932408"/>
                    </a:cubicBezTo>
                    <a:cubicBezTo>
                      <a:pt x="5131205" y="2923884"/>
                      <a:pt x="5095029" y="2913465"/>
                      <a:pt x="5058852" y="2902100"/>
                    </a:cubicBezTo>
                    <a:cubicBezTo>
                      <a:pt x="5134139" y="2947562"/>
                      <a:pt x="5213336" y="2997759"/>
                      <a:pt x="5243646" y="3075424"/>
                    </a:cubicBezTo>
                    <a:cubicBezTo>
                      <a:pt x="5244624" y="3079213"/>
                      <a:pt x="5241691" y="3082054"/>
                      <a:pt x="5238757" y="3083001"/>
                    </a:cubicBezTo>
                    <a:cubicBezTo>
                      <a:pt x="5149783" y="3105732"/>
                      <a:pt x="5053963" y="3063112"/>
                      <a:pt x="4973788" y="3016702"/>
                    </a:cubicBezTo>
                    <a:cubicBezTo>
                      <a:pt x="4893613" y="2970293"/>
                      <a:pt x="4818327" y="2912518"/>
                      <a:pt x="4736196" y="2868950"/>
                    </a:cubicBezTo>
                    <a:cubicBezTo>
                      <a:pt x="4821260" y="2941879"/>
                      <a:pt x="4922946" y="3027121"/>
                      <a:pt x="4916101" y="3131305"/>
                    </a:cubicBezTo>
                    <a:cubicBezTo>
                      <a:pt x="4916101" y="3134146"/>
                      <a:pt x="4914146" y="3136041"/>
                      <a:pt x="4910235" y="3136988"/>
                    </a:cubicBezTo>
                    <a:cubicBezTo>
                      <a:pt x="4831038" y="3156877"/>
                      <a:pt x="4744996" y="3098155"/>
                      <a:pt x="4684376" y="3049852"/>
                    </a:cubicBezTo>
                    <a:cubicBezTo>
                      <a:pt x="4621800" y="3000601"/>
                      <a:pt x="4566069" y="2943773"/>
                      <a:pt x="4506426" y="2891681"/>
                    </a:cubicBezTo>
                    <a:cubicBezTo>
                      <a:pt x="4536737" y="2940932"/>
                      <a:pt x="4562158" y="2993971"/>
                      <a:pt x="4579757" y="3046063"/>
                    </a:cubicBezTo>
                    <a:cubicBezTo>
                      <a:pt x="4593446" y="3086790"/>
                      <a:pt x="4621800" y="3175820"/>
                      <a:pt x="4562158" y="3190974"/>
                    </a:cubicBezTo>
                    <a:cubicBezTo>
                      <a:pt x="4489805" y="3209916"/>
                      <a:pt x="4441895" y="3134146"/>
                      <a:pt x="4418429" y="3080160"/>
                    </a:cubicBezTo>
                    <a:cubicBezTo>
                      <a:pt x="4399852" y="3037539"/>
                      <a:pt x="4385186" y="2993971"/>
                      <a:pt x="4370520" y="2949456"/>
                    </a:cubicBezTo>
                    <a:cubicBezTo>
                      <a:pt x="4361720" y="2923884"/>
                      <a:pt x="4354876" y="2896417"/>
                      <a:pt x="4343143" y="2870844"/>
                    </a:cubicBezTo>
                    <a:cubicBezTo>
                      <a:pt x="4339232" y="2945667"/>
                      <a:pt x="4338254" y="3021438"/>
                      <a:pt x="4326521" y="3094367"/>
                    </a:cubicBezTo>
                    <a:cubicBezTo>
                      <a:pt x="4314788" y="3165401"/>
                      <a:pt x="4297189" y="3245907"/>
                      <a:pt x="4236569" y="3291370"/>
                    </a:cubicBezTo>
                    <a:cubicBezTo>
                      <a:pt x="4233635" y="3293264"/>
                      <a:pt x="4229725" y="3293264"/>
                      <a:pt x="4225814" y="3290422"/>
                    </a:cubicBezTo>
                    <a:cubicBezTo>
                      <a:pt x="4190615" y="3258220"/>
                      <a:pt x="4175948" y="3209916"/>
                      <a:pt x="4167149" y="3168243"/>
                    </a:cubicBezTo>
                    <a:cubicBezTo>
                      <a:pt x="4161282" y="3142670"/>
                      <a:pt x="4157371" y="3117098"/>
                      <a:pt x="4154438" y="3091525"/>
                    </a:cubicBezTo>
                    <a:cubicBezTo>
                      <a:pt x="4125106" y="3165401"/>
                      <a:pt x="4085018" y="3240225"/>
                      <a:pt x="4017554" y="3283792"/>
                    </a:cubicBezTo>
                    <a:cubicBezTo>
                      <a:pt x="3949112" y="3329255"/>
                      <a:pt x="3845471" y="3324519"/>
                      <a:pt x="3777029" y="3257273"/>
                    </a:cubicBezTo>
                    <a:cubicBezTo>
                      <a:pt x="3698809" y="3180555"/>
                      <a:pt x="3713475" y="3067847"/>
                      <a:pt x="3730097" y="2981658"/>
                    </a:cubicBezTo>
                    <a:cubicBezTo>
                      <a:pt x="3734986" y="2957980"/>
                      <a:pt x="3740852" y="2934302"/>
                      <a:pt x="3746718" y="2910624"/>
                    </a:cubicBezTo>
                    <a:cubicBezTo>
                      <a:pt x="3725208" y="2970293"/>
                      <a:pt x="3697831" y="3037539"/>
                      <a:pt x="3646011" y="3074477"/>
                    </a:cubicBezTo>
                    <a:cubicBezTo>
                      <a:pt x="3601035" y="3106679"/>
                      <a:pt x="3529659" y="3094367"/>
                      <a:pt x="3508149" y="3032804"/>
                    </a:cubicBezTo>
                    <a:cubicBezTo>
                      <a:pt x="3487616" y="2973134"/>
                      <a:pt x="3504238" y="2911571"/>
                      <a:pt x="3518904" y="2854743"/>
                    </a:cubicBezTo>
                    <a:cubicBezTo>
                      <a:pt x="3490549" y="2898311"/>
                      <a:pt x="3466106" y="2943773"/>
                      <a:pt x="3434818" y="2986394"/>
                    </a:cubicBezTo>
                    <a:cubicBezTo>
                      <a:pt x="3404508" y="3027121"/>
                      <a:pt x="3367353" y="3068794"/>
                      <a:pt x="3311622" y="3081107"/>
                    </a:cubicBezTo>
                    <a:cubicBezTo>
                      <a:pt x="3307711" y="3082054"/>
                      <a:pt x="3302822" y="3079213"/>
                      <a:pt x="3302822" y="3075424"/>
                    </a:cubicBezTo>
                    <a:cubicBezTo>
                      <a:pt x="3293045" y="3012914"/>
                      <a:pt x="3311622" y="2958927"/>
                      <a:pt x="3341932" y="2909676"/>
                    </a:cubicBezTo>
                    <a:cubicBezTo>
                      <a:pt x="3311622" y="2928619"/>
                      <a:pt x="3280334" y="2946615"/>
                      <a:pt x="3249046" y="2963663"/>
                    </a:cubicBezTo>
                    <a:cubicBezTo>
                      <a:pt x="3190382" y="2993971"/>
                      <a:pt x="3096518" y="3044169"/>
                      <a:pt x="3019276" y="3015755"/>
                    </a:cubicBezTo>
                    <a:cubicBezTo>
                      <a:pt x="2924435" y="2979764"/>
                      <a:pt x="2944968" y="2854743"/>
                      <a:pt x="2968434" y="2795074"/>
                    </a:cubicBezTo>
                    <a:cubicBezTo>
                      <a:pt x="3004610" y="2705097"/>
                      <a:pt x="3071097" y="2619855"/>
                      <a:pt x="3155183" y="2561133"/>
                    </a:cubicBezTo>
                    <a:cubicBezTo>
                      <a:pt x="3131717" y="2566816"/>
                      <a:pt x="3108251" y="2571552"/>
                      <a:pt x="3086741" y="2576287"/>
                    </a:cubicBezTo>
                    <a:cubicBezTo>
                      <a:pt x="3038831" y="2585759"/>
                      <a:pt x="2965500" y="2602807"/>
                      <a:pt x="2914658" y="2576287"/>
                    </a:cubicBezTo>
                    <a:cubicBezTo>
                      <a:pt x="2861859" y="2548821"/>
                      <a:pt x="2891192" y="2501464"/>
                      <a:pt x="2923457" y="2480627"/>
                    </a:cubicBezTo>
                    <a:cubicBezTo>
                      <a:pt x="2935190" y="2472103"/>
                      <a:pt x="2948879" y="2465473"/>
                      <a:pt x="2961589" y="2458843"/>
                    </a:cubicBezTo>
                    <a:cubicBezTo>
                      <a:pt x="2859904" y="2477786"/>
                      <a:pt x="2749419" y="2482522"/>
                      <a:pt x="2649689" y="2451266"/>
                    </a:cubicBezTo>
                    <a:cubicBezTo>
                      <a:pt x="2641867" y="2453160"/>
                      <a:pt x="2639911" y="2447478"/>
                      <a:pt x="2641867" y="2444636"/>
                    </a:cubicBezTo>
                    <a:cubicBezTo>
                      <a:pt x="2671199" y="2397280"/>
                      <a:pt x="2710309" y="2357501"/>
                      <a:pt x="2754307" y="2320563"/>
                    </a:cubicBezTo>
                    <a:cubicBezTo>
                      <a:pt x="2694665" y="2324351"/>
                      <a:pt x="2634045" y="2320563"/>
                      <a:pt x="2576358" y="2302567"/>
                    </a:cubicBezTo>
                    <a:cubicBezTo>
                      <a:pt x="2572447" y="2301620"/>
                      <a:pt x="2569514" y="2296884"/>
                      <a:pt x="2571469" y="2294043"/>
                    </a:cubicBezTo>
                    <a:cubicBezTo>
                      <a:pt x="2602757" y="2222061"/>
                      <a:pt x="2673155" y="2166181"/>
                      <a:pt x="2737686" y="2120718"/>
                    </a:cubicBezTo>
                    <a:cubicBezTo>
                      <a:pt x="2742575" y="2116930"/>
                      <a:pt x="2748441" y="2114089"/>
                      <a:pt x="2753330" y="2110300"/>
                    </a:cubicBezTo>
                    <a:cubicBezTo>
                      <a:pt x="2686843" y="2130190"/>
                      <a:pt x="2604713" y="2154815"/>
                      <a:pt x="2531382" y="2135872"/>
                    </a:cubicBezTo>
                    <a:cubicBezTo>
                      <a:pt x="2458051" y="2116930"/>
                      <a:pt x="2461962" y="2052525"/>
                      <a:pt x="2494227" y="2008957"/>
                    </a:cubicBezTo>
                    <a:cubicBezTo>
                      <a:pt x="2522582" y="1971072"/>
                      <a:pt x="2559736" y="1938869"/>
                      <a:pt x="2599824" y="1910456"/>
                    </a:cubicBezTo>
                    <a:cubicBezTo>
                      <a:pt x="2564625" y="1924663"/>
                      <a:pt x="2528448" y="1936975"/>
                      <a:pt x="2491294" y="1944552"/>
                    </a:cubicBezTo>
                    <a:cubicBezTo>
                      <a:pt x="2464895" y="1950235"/>
                      <a:pt x="2373965" y="1970125"/>
                      <a:pt x="2362232" y="1923715"/>
                    </a:cubicBezTo>
                    <a:cubicBezTo>
                      <a:pt x="2355388" y="1896249"/>
                      <a:pt x="2377876" y="1868782"/>
                      <a:pt x="2401342" y="1846998"/>
                    </a:cubicBezTo>
                    <a:cubicBezTo>
                      <a:pt x="2354410" y="1875412"/>
                      <a:pt x="2305523" y="1900984"/>
                      <a:pt x="2253702" y="1922768"/>
                    </a:cubicBezTo>
                    <a:cubicBezTo>
                      <a:pt x="2147128" y="1969178"/>
                      <a:pt x="2018066" y="2009904"/>
                      <a:pt x="1890959" y="1970125"/>
                    </a:cubicBezTo>
                    <a:cubicBezTo>
                      <a:pt x="1887048" y="1969178"/>
                      <a:pt x="1885092" y="1964442"/>
                      <a:pt x="1886070" y="1961601"/>
                    </a:cubicBezTo>
                    <a:cubicBezTo>
                      <a:pt x="1895847" y="1914244"/>
                      <a:pt x="1925180" y="1874465"/>
                      <a:pt x="1958423" y="1839421"/>
                    </a:cubicBezTo>
                    <a:cubicBezTo>
                      <a:pt x="1907580" y="1872571"/>
                      <a:pt x="1841094" y="1909509"/>
                      <a:pt x="1774607" y="1893407"/>
                    </a:cubicBezTo>
                    <a:cubicBezTo>
                      <a:pt x="1696387" y="1874465"/>
                      <a:pt x="1677810" y="1794906"/>
                      <a:pt x="1675855" y="1734290"/>
                    </a:cubicBezTo>
                    <a:cubicBezTo>
                      <a:pt x="1674877" y="1692616"/>
                      <a:pt x="1679766" y="1650943"/>
                      <a:pt x="1684654" y="1610216"/>
                    </a:cubicBezTo>
                    <a:cubicBezTo>
                      <a:pt x="1673899" y="1665149"/>
                      <a:pt x="1658255" y="1717242"/>
                      <a:pt x="1609368" y="1749444"/>
                    </a:cubicBezTo>
                    <a:cubicBezTo>
                      <a:pt x="1606435" y="1751338"/>
                      <a:pt x="1602524" y="1751338"/>
                      <a:pt x="1598613" y="1748497"/>
                    </a:cubicBezTo>
                    <a:cubicBezTo>
                      <a:pt x="1567325" y="1717242"/>
                      <a:pt x="1552659" y="1676515"/>
                      <a:pt x="1545815" y="1635788"/>
                    </a:cubicBezTo>
                    <a:cubicBezTo>
                      <a:pt x="1535060" y="1665149"/>
                      <a:pt x="1524304" y="1693563"/>
                      <a:pt x="1511594" y="1721977"/>
                    </a:cubicBezTo>
                    <a:cubicBezTo>
                      <a:pt x="1472484" y="1809113"/>
                      <a:pt x="1418708" y="1918980"/>
                      <a:pt x="1322889" y="1961601"/>
                    </a:cubicBezTo>
                    <a:cubicBezTo>
                      <a:pt x="1114629" y="2055367"/>
                      <a:pt x="1060853" y="1690722"/>
                      <a:pt x="1064764" y="1539181"/>
                    </a:cubicBezTo>
                    <a:cubicBezTo>
                      <a:pt x="1019788" y="1625370"/>
                      <a:pt x="960146" y="1706823"/>
                      <a:pt x="878993" y="1765545"/>
                    </a:cubicBezTo>
                    <a:cubicBezTo>
                      <a:pt x="874104" y="1769334"/>
                      <a:pt x="867260" y="1765545"/>
                      <a:pt x="866282" y="1759862"/>
                    </a:cubicBezTo>
                    <a:cubicBezTo>
                      <a:pt x="862371" y="1691669"/>
                      <a:pt x="878993" y="1625370"/>
                      <a:pt x="909303" y="1565701"/>
                    </a:cubicBezTo>
                    <a:cubicBezTo>
                      <a:pt x="865304" y="1603586"/>
                      <a:pt x="811528" y="1632947"/>
                      <a:pt x="755797" y="1652837"/>
                    </a:cubicBezTo>
                    <a:cubicBezTo>
                      <a:pt x="668778" y="1684092"/>
                      <a:pt x="569048" y="1701140"/>
                      <a:pt x="470295" y="1674621"/>
                    </a:cubicBezTo>
                    <a:cubicBezTo>
                      <a:pt x="465407" y="1673673"/>
                      <a:pt x="463451" y="1667991"/>
                      <a:pt x="465407" y="1664202"/>
                    </a:cubicBezTo>
                    <a:cubicBezTo>
                      <a:pt x="497672" y="1608322"/>
                      <a:pt x="552426" y="1570436"/>
                      <a:pt x="608157" y="1534446"/>
                    </a:cubicBezTo>
                    <a:cubicBezTo>
                      <a:pt x="497672" y="1585590"/>
                      <a:pt x="376432" y="1634841"/>
                      <a:pt x="249325" y="1627264"/>
                    </a:cubicBezTo>
                    <a:cubicBezTo>
                      <a:pt x="245414" y="1627264"/>
                      <a:pt x="241503" y="1623476"/>
                      <a:pt x="241503" y="1619687"/>
                    </a:cubicBezTo>
                    <a:cubicBezTo>
                      <a:pt x="246392" y="1540128"/>
                      <a:pt x="286479" y="1472882"/>
                      <a:pt x="336344" y="1412266"/>
                    </a:cubicBezTo>
                    <a:cubicBezTo>
                      <a:pt x="237592" y="1445415"/>
                      <a:pt x="119285" y="1464358"/>
                      <a:pt x="10755" y="1423631"/>
                    </a:cubicBezTo>
                    <a:cubicBezTo>
                      <a:pt x="6844" y="1422684"/>
                      <a:pt x="3911" y="1417949"/>
                      <a:pt x="5866" y="1415107"/>
                    </a:cubicBezTo>
                    <a:cubicBezTo>
                      <a:pt x="41065" y="1324183"/>
                      <a:pt x="141773" y="1278721"/>
                      <a:pt x="244436" y="1249360"/>
                    </a:cubicBezTo>
                    <a:cubicBezTo>
                      <a:pt x="212171" y="1250307"/>
                      <a:pt x="179905" y="1250307"/>
                      <a:pt x="148617" y="1247466"/>
                    </a:cubicBezTo>
                    <a:cubicBezTo>
                      <a:pt x="99730" y="1243677"/>
                      <a:pt x="47910" y="1236100"/>
                      <a:pt x="0" y="1218105"/>
                    </a:cubicBezTo>
                    <a:lnTo>
                      <a:pt x="0" y="1636735"/>
                    </a:lnTo>
                    <a:cubicBezTo>
                      <a:pt x="18577" y="1620634"/>
                      <a:pt x="37154" y="1604533"/>
                      <a:pt x="54754" y="1588432"/>
                    </a:cubicBezTo>
                    <a:cubicBezTo>
                      <a:pt x="35199" y="1628211"/>
                      <a:pt x="15644" y="1675568"/>
                      <a:pt x="0" y="1721030"/>
                    </a:cubicBezTo>
                    <a:lnTo>
                      <a:pt x="0" y="1927504"/>
                    </a:lnTo>
                    <a:cubicBezTo>
                      <a:pt x="14666" y="1936975"/>
                      <a:pt x="35199" y="1939817"/>
                      <a:pt x="64531" y="1933187"/>
                    </a:cubicBezTo>
                    <a:cubicBezTo>
                      <a:pt x="119285" y="1920874"/>
                      <a:pt x="173061" y="1875412"/>
                      <a:pt x="218037" y="1819531"/>
                    </a:cubicBezTo>
                    <a:cubicBezTo>
                      <a:pt x="205326" y="1903826"/>
                      <a:pt x="218037" y="1978649"/>
                      <a:pt x="300168" y="1980543"/>
                    </a:cubicBezTo>
                    <a:cubicBezTo>
                      <a:pt x="384254" y="1981490"/>
                      <a:pt x="458562" y="1910456"/>
                      <a:pt x="510383" y="1863099"/>
                    </a:cubicBezTo>
                    <a:cubicBezTo>
                      <a:pt x="515272" y="1858364"/>
                      <a:pt x="520160" y="1852681"/>
                      <a:pt x="525049" y="1847945"/>
                    </a:cubicBezTo>
                    <a:cubicBezTo>
                      <a:pt x="567092" y="1882042"/>
                      <a:pt x="629668" y="1905720"/>
                      <a:pt x="689310" y="1924663"/>
                    </a:cubicBezTo>
                    <a:cubicBezTo>
                      <a:pt x="633579" y="1926557"/>
                      <a:pt x="577847" y="1929398"/>
                      <a:pt x="524071" y="1935081"/>
                    </a:cubicBezTo>
                    <a:cubicBezTo>
                      <a:pt x="514294" y="1936028"/>
                      <a:pt x="504516" y="1943605"/>
                      <a:pt x="507450" y="1954024"/>
                    </a:cubicBezTo>
                    <a:cubicBezTo>
                      <a:pt x="513316" y="1976755"/>
                      <a:pt x="531893" y="1988120"/>
                      <a:pt x="557315" y="1995697"/>
                    </a:cubicBezTo>
                    <a:cubicBezTo>
                      <a:pt x="592513" y="2005168"/>
                      <a:pt x="626734" y="2010851"/>
                      <a:pt x="661933" y="2016534"/>
                    </a:cubicBezTo>
                    <a:cubicBezTo>
                      <a:pt x="710821" y="2023164"/>
                      <a:pt x="618913" y="2049684"/>
                      <a:pt x="599358" y="2065785"/>
                    </a:cubicBezTo>
                    <a:cubicBezTo>
                      <a:pt x="522116" y="2125454"/>
                      <a:pt x="452696" y="2207854"/>
                      <a:pt x="408697" y="2292149"/>
                    </a:cubicBezTo>
                    <a:cubicBezTo>
                      <a:pt x="385232" y="2337611"/>
                      <a:pt x="412608" y="2396333"/>
                      <a:pt x="481051" y="2379284"/>
                    </a:cubicBezTo>
                    <a:cubicBezTo>
                      <a:pt x="624779" y="2341399"/>
                      <a:pt x="750908" y="2275100"/>
                      <a:pt x="873126" y="2203118"/>
                    </a:cubicBezTo>
                    <a:cubicBezTo>
                      <a:pt x="808595" y="2288360"/>
                      <a:pt x="744064" y="2406751"/>
                      <a:pt x="892681" y="2437059"/>
                    </a:cubicBezTo>
                    <a:cubicBezTo>
                      <a:pt x="971878" y="2453160"/>
                      <a:pt x="1042276" y="2380232"/>
                      <a:pt x="1089208" y="2341399"/>
                    </a:cubicBezTo>
                    <a:cubicBezTo>
                      <a:pt x="1138095" y="2301620"/>
                      <a:pt x="1165472" y="2255210"/>
                      <a:pt x="1188938" y="2204066"/>
                    </a:cubicBezTo>
                    <a:cubicBezTo>
                      <a:pt x="1201649" y="2272259"/>
                      <a:pt x="1213382" y="2330981"/>
                      <a:pt x="1274979" y="2403910"/>
                    </a:cubicBezTo>
                    <a:cubicBezTo>
                      <a:pt x="1306267" y="2440848"/>
                      <a:pt x="1369821" y="2430430"/>
                      <a:pt x="1393286" y="2402963"/>
                    </a:cubicBezTo>
                    <a:cubicBezTo>
                      <a:pt x="1458795" y="2327192"/>
                      <a:pt x="1480306" y="2226797"/>
                      <a:pt x="1496927" y="2130190"/>
                    </a:cubicBezTo>
                    <a:cubicBezTo>
                      <a:pt x="1498883" y="2120718"/>
                      <a:pt x="1499861" y="2110300"/>
                      <a:pt x="1501816" y="2099881"/>
                    </a:cubicBezTo>
                    <a:cubicBezTo>
                      <a:pt x="1542882" y="2054419"/>
                      <a:pt x="1559503" y="1982438"/>
                      <a:pt x="1579058" y="1917085"/>
                    </a:cubicBezTo>
                    <a:cubicBezTo>
                      <a:pt x="1577103" y="2025058"/>
                      <a:pt x="1582969" y="2175652"/>
                      <a:pt x="1687588" y="2196489"/>
                    </a:cubicBezTo>
                    <a:cubicBezTo>
                      <a:pt x="1727675" y="2204066"/>
                      <a:pt x="1755052" y="2183229"/>
                      <a:pt x="1776562" y="2160498"/>
                    </a:cubicBezTo>
                    <a:cubicBezTo>
                      <a:pt x="1794162" y="2141555"/>
                      <a:pt x="1810784" y="2121665"/>
                      <a:pt x="1824472" y="2099881"/>
                    </a:cubicBezTo>
                    <a:cubicBezTo>
                      <a:pt x="1812739" y="2169022"/>
                      <a:pt x="1824472" y="2221114"/>
                      <a:pt x="1901714" y="2190806"/>
                    </a:cubicBezTo>
                    <a:cubicBezTo>
                      <a:pt x="1978956" y="2160498"/>
                      <a:pt x="2039576" y="2107459"/>
                      <a:pt x="2106063" y="2062943"/>
                    </a:cubicBezTo>
                    <a:cubicBezTo>
                      <a:pt x="2053264" y="2097987"/>
                      <a:pt x="2025888" y="2161445"/>
                      <a:pt x="1981889" y="2204066"/>
                    </a:cubicBezTo>
                    <a:cubicBezTo>
                      <a:pt x="1953534" y="2231532"/>
                      <a:pt x="1923224" y="2272259"/>
                      <a:pt x="1908558" y="2308250"/>
                    </a:cubicBezTo>
                    <a:cubicBezTo>
                      <a:pt x="1906603" y="2312038"/>
                      <a:pt x="1909536" y="2317721"/>
                      <a:pt x="1914424" y="2318668"/>
                    </a:cubicBezTo>
                    <a:cubicBezTo>
                      <a:pt x="2041531" y="2365077"/>
                      <a:pt x="2198948" y="2336664"/>
                      <a:pt x="2318233" y="2306356"/>
                    </a:cubicBezTo>
                    <a:cubicBezTo>
                      <a:pt x="2300634" y="2311091"/>
                      <a:pt x="2282057" y="2316774"/>
                      <a:pt x="2264457" y="2322457"/>
                    </a:cubicBezTo>
                    <a:cubicBezTo>
                      <a:pt x="2228281" y="2334769"/>
                      <a:pt x="2200904" y="2342347"/>
                      <a:pt x="2180371" y="2372655"/>
                    </a:cubicBezTo>
                    <a:cubicBezTo>
                      <a:pt x="2138328" y="2436112"/>
                      <a:pt x="2378853" y="2438006"/>
                      <a:pt x="2385698" y="2438006"/>
                    </a:cubicBezTo>
                    <a:cubicBezTo>
                      <a:pt x="2469784" y="2438006"/>
                      <a:pt x="2551914" y="2411487"/>
                      <a:pt x="2624267" y="2371708"/>
                    </a:cubicBezTo>
                    <a:cubicBezTo>
                      <a:pt x="2602757" y="2400121"/>
                      <a:pt x="2583202" y="2428535"/>
                      <a:pt x="2567558" y="2462632"/>
                    </a:cubicBezTo>
                    <a:cubicBezTo>
                      <a:pt x="2555825" y="2488204"/>
                      <a:pt x="2528448" y="2590494"/>
                      <a:pt x="2564625" y="2614172"/>
                    </a:cubicBezTo>
                    <a:cubicBezTo>
                      <a:pt x="2589068" y="2629326"/>
                      <a:pt x="2616445" y="2645428"/>
                      <a:pt x="2641867" y="2624591"/>
                    </a:cubicBezTo>
                    <a:cubicBezTo>
                      <a:pt x="2684888" y="2589547"/>
                      <a:pt x="2736708" y="2563975"/>
                      <a:pt x="2786573" y="2536508"/>
                    </a:cubicBezTo>
                    <a:cubicBezTo>
                      <a:pt x="2741597" y="2603754"/>
                      <a:pt x="2696620" y="2691837"/>
                      <a:pt x="2742575" y="2729722"/>
                    </a:cubicBezTo>
                    <a:cubicBezTo>
                      <a:pt x="2697598" y="2747718"/>
                      <a:pt x="2649689" y="2769501"/>
                      <a:pt x="2626223" y="2797916"/>
                    </a:cubicBezTo>
                    <a:cubicBezTo>
                      <a:pt x="2619379" y="2806440"/>
                      <a:pt x="2622312" y="2818752"/>
                      <a:pt x="2635023" y="2822541"/>
                    </a:cubicBezTo>
                    <a:cubicBezTo>
                      <a:pt x="2709331" y="2849060"/>
                      <a:pt x="2786573" y="2850955"/>
                      <a:pt x="2863815" y="2856637"/>
                    </a:cubicBezTo>
                    <a:cubicBezTo>
                      <a:pt x="2740619" y="2877474"/>
                      <a:pt x="2587113" y="2916307"/>
                      <a:pt x="2610579" y="2997759"/>
                    </a:cubicBezTo>
                    <a:cubicBezTo>
                      <a:pt x="2625245" y="3047010"/>
                      <a:pt x="2679999" y="3068794"/>
                      <a:pt x="2731819" y="3068794"/>
                    </a:cubicBezTo>
                    <a:cubicBezTo>
                      <a:pt x="2726931" y="3079213"/>
                      <a:pt x="2722042" y="3089631"/>
                      <a:pt x="2718131" y="3100997"/>
                    </a:cubicBezTo>
                    <a:cubicBezTo>
                      <a:pt x="2699554" y="3148353"/>
                      <a:pt x="2651644" y="3323572"/>
                      <a:pt x="2701509" y="3370928"/>
                    </a:cubicBezTo>
                    <a:cubicBezTo>
                      <a:pt x="2746485" y="3413549"/>
                      <a:pt x="2799284" y="3369034"/>
                      <a:pt x="2843282" y="3310312"/>
                    </a:cubicBezTo>
                    <a:cubicBezTo>
                      <a:pt x="2828616" y="3361457"/>
                      <a:pt x="2815905" y="3414496"/>
                      <a:pt x="2805150" y="3471324"/>
                    </a:cubicBezTo>
                    <a:cubicBezTo>
                      <a:pt x="2799284" y="3502579"/>
                      <a:pt x="2772885" y="3605816"/>
                      <a:pt x="2824705" y="3627600"/>
                    </a:cubicBezTo>
                    <a:cubicBezTo>
                      <a:pt x="2888259" y="3654120"/>
                      <a:pt x="2950834" y="3562249"/>
                      <a:pt x="2981144" y="3532887"/>
                    </a:cubicBezTo>
                    <a:cubicBezTo>
                      <a:pt x="3003632" y="3512050"/>
                      <a:pt x="3023187" y="3488372"/>
                      <a:pt x="3040787" y="3463747"/>
                    </a:cubicBezTo>
                    <a:cubicBezTo>
                      <a:pt x="3032965" y="3513945"/>
                      <a:pt x="3030031" y="3565090"/>
                      <a:pt x="3040787" y="3619076"/>
                    </a:cubicBezTo>
                    <a:cubicBezTo>
                      <a:pt x="3051542" y="3674010"/>
                      <a:pt x="3059364" y="3847334"/>
                      <a:pt x="3150294" y="3865329"/>
                    </a:cubicBezTo>
                    <a:cubicBezTo>
                      <a:pt x="3234380" y="3882378"/>
                      <a:pt x="3312600" y="3772511"/>
                      <a:pt x="3353665" y="3727996"/>
                    </a:cubicBezTo>
                    <a:cubicBezTo>
                      <a:pt x="3361487" y="3720419"/>
                      <a:pt x="3367353" y="3711895"/>
                      <a:pt x="3374198" y="3703371"/>
                    </a:cubicBezTo>
                    <a:cubicBezTo>
                      <a:pt x="3376153" y="3722313"/>
                      <a:pt x="3378109" y="3741256"/>
                      <a:pt x="3380064" y="3760198"/>
                    </a:cubicBezTo>
                    <a:cubicBezTo>
                      <a:pt x="3382020" y="3776299"/>
                      <a:pt x="3395708" y="3781035"/>
                      <a:pt x="3411352" y="3782929"/>
                    </a:cubicBezTo>
                    <a:cubicBezTo>
                      <a:pt x="3459262" y="3787665"/>
                      <a:pt x="3470017" y="3763987"/>
                      <a:pt x="3489571" y="3728943"/>
                    </a:cubicBezTo>
                    <a:cubicBezTo>
                      <a:pt x="3513037" y="3686322"/>
                      <a:pt x="3531615" y="3640860"/>
                      <a:pt x="3546281" y="3593504"/>
                    </a:cubicBezTo>
                    <a:cubicBezTo>
                      <a:pt x="3558992" y="3662644"/>
                      <a:pt x="3575613" y="3730837"/>
                      <a:pt x="3614723" y="3799031"/>
                    </a:cubicBezTo>
                    <a:cubicBezTo>
                      <a:pt x="3641122" y="3844493"/>
                      <a:pt x="3703698" y="3915528"/>
                      <a:pt x="3764318" y="3915528"/>
                    </a:cubicBezTo>
                    <a:cubicBezTo>
                      <a:pt x="3838627" y="3916474"/>
                      <a:pt x="3829827" y="3794295"/>
                      <a:pt x="3805383" y="3679692"/>
                    </a:cubicBezTo>
                    <a:cubicBezTo>
                      <a:pt x="3889469" y="3832180"/>
                      <a:pt x="4006799" y="3991298"/>
                      <a:pt x="4183771" y="3995086"/>
                    </a:cubicBezTo>
                    <a:cubicBezTo>
                      <a:pt x="4303056" y="3997928"/>
                      <a:pt x="4203326" y="3751674"/>
                      <a:pt x="4133905" y="3595398"/>
                    </a:cubicBezTo>
                    <a:cubicBezTo>
                      <a:pt x="4191592" y="3660750"/>
                      <a:pt x="4247324" y="3728943"/>
                      <a:pt x="4313811" y="3788612"/>
                    </a:cubicBezTo>
                    <a:cubicBezTo>
                      <a:pt x="4358787" y="3829339"/>
                      <a:pt x="4418429" y="3889008"/>
                      <a:pt x="4482961" y="3876695"/>
                    </a:cubicBezTo>
                    <a:cubicBezTo>
                      <a:pt x="4560202" y="3862488"/>
                      <a:pt x="4513271" y="3749780"/>
                      <a:pt x="4472205" y="3665486"/>
                    </a:cubicBezTo>
                    <a:cubicBezTo>
                      <a:pt x="4517182" y="3713789"/>
                      <a:pt x="4573891" y="3761145"/>
                      <a:pt x="4613001" y="3735573"/>
                    </a:cubicBezTo>
                    <a:cubicBezTo>
                      <a:pt x="4654066" y="3708106"/>
                      <a:pt x="4647222" y="3652225"/>
                      <a:pt x="4618867" y="3589715"/>
                    </a:cubicBezTo>
                    <a:cubicBezTo>
                      <a:pt x="4780195" y="3686322"/>
                      <a:pt x="4968900" y="3744097"/>
                      <a:pt x="5098940" y="3666433"/>
                    </a:cubicBezTo>
                    <a:cubicBezTo>
                      <a:pt x="5210403" y="3600133"/>
                      <a:pt x="5199648" y="3511103"/>
                      <a:pt x="5136094" y="3428703"/>
                    </a:cubicBezTo>
                    <a:cubicBezTo>
                      <a:pt x="5178137" y="3444804"/>
                      <a:pt x="5228002" y="3457117"/>
                      <a:pt x="5254401" y="3428703"/>
                    </a:cubicBezTo>
                    <a:cubicBezTo>
                      <a:pt x="5278845" y="3401237"/>
                      <a:pt x="5273956" y="3369034"/>
                      <a:pt x="5252446" y="3335884"/>
                    </a:cubicBezTo>
                    <a:cubicBezTo>
                      <a:pt x="5311110" y="3331149"/>
                      <a:pt x="5333598" y="3302735"/>
                      <a:pt x="5283734" y="3256326"/>
                    </a:cubicBezTo>
                    <a:cubicBezTo>
                      <a:pt x="5315021" y="3265797"/>
                      <a:pt x="5347287" y="3273374"/>
                      <a:pt x="5375642" y="3281898"/>
                    </a:cubicBezTo>
                    <a:cubicBezTo>
                      <a:pt x="5426484" y="3297052"/>
                      <a:pt x="5473416" y="3296105"/>
                      <a:pt x="5519370" y="3280951"/>
                    </a:cubicBezTo>
                    <a:cubicBezTo>
                      <a:pt x="5603456" y="3254432"/>
                      <a:pt x="5542836" y="3190027"/>
                      <a:pt x="5474394" y="3137935"/>
                    </a:cubicBezTo>
                    <a:cubicBezTo>
                      <a:pt x="5533059" y="3154036"/>
                      <a:pt x="5585857" y="3151195"/>
                      <a:pt x="5575102" y="3083948"/>
                    </a:cubicBezTo>
                    <a:cubicBezTo>
                      <a:pt x="5566302" y="3029015"/>
                      <a:pt x="5472438" y="2965557"/>
                      <a:pt x="5426484" y="2940932"/>
                    </a:cubicBezTo>
                    <a:cubicBezTo>
                      <a:pt x="5417685" y="2935249"/>
                      <a:pt x="5407907" y="2930513"/>
                      <a:pt x="5399108" y="2925778"/>
                    </a:cubicBezTo>
                    <a:cubicBezTo>
                      <a:pt x="5428440" y="2926725"/>
                      <a:pt x="5457772" y="2927672"/>
                      <a:pt x="5488082" y="2930513"/>
                    </a:cubicBezTo>
                    <a:cubicBezTo>
                      <a:pt x="5557502" y="2936196"/>
                      <a:pt x="5694387" y="2874633"/>
                      <a:pt x="5592701" y="2805492"/>
                    </a:cubicBezTo>
                    <a:cubicBezTo>
                      <a:pt x="5584879" y="2799810"/>
                      <a:pt x="5575102" y="2796021"/>
                      <a:pt x="5565324" y="2792233"/>
                    </a:cubicBezTo>
                    <a:cubicBezTo>
                      <a:pt x="5627900" y="2747718"/>
                      <a:pt x="5680698" y="2681418"/>
                      <a:pt x="5674832" y="2621750"/>
                    </a:cubicBezTo>
                    <a:cubicBezTo>
                      <a:pt x="5668965" y="2561133"/>
                      <a:pt x="5623011" y="2556397"/>
                      <a:pt x="5571191" y="2570605"/>
                    </a:cubicBezTo>
                    <a:cubicBezTo>
                      <a:pt x="5581946" y="2553556"/>
                      <a:pt x="5584879" y="2535561"/>
                      <a:pt x="5573146" y="2518513"/>
                    </a:cubicBezTo>
                    <a:cubicBezTo>
                      <a:pt x="5549680" y="2485363"/>
                      <a:pt x="5517415" y="2472103"/>
                      <a:pt x="5478305" y="2457896"/>
                    </a:cubicBezTo>
                    <a:cubicBezTo>
                      <a:pt x="5471461" y="2455055"/>
                      <a:pt x="5458750" y="2455055"/>
                      <a:pt x="5450928" y="2454108"/>
                    </a:cubicBezTo>
                    <a:cubicBezTo>
                      <a:pt x="5454839" y="2454108"/>
                      <a:pt x="5460706" y="2454108"/>
                      <a:pt x="5470483" y="2454108"/>
                    </a:cubicBezTo>
                    <a:cubicBezTo>
                      <a:pt x="5490038" y="2454108"/>
                      <a:pt x="5509593" y="2454108"/>
                      <a:pt x="5528170" y="2452213"/>
                    </a:cubicBezTo>
                    <a:cubicBezTo>
                      <a:pt x="5692431" y="2434218"/>
                      <a:pt x="5558480" y="2347082"/>
                      <a:pt x="5438217" y="2292149"/>
                    </a:cubicBezTo>
                    <a:cubicBezTo>
                      <a:pt x="5527192" y="2305409"/>
                      <a:pt x="5615189" y="2302567"/>
                      <a:pt x="5670921" y="2237215"/>
                    </a:cubicBezTo>
                    <a:cubicBezTo>
                      <a:pt x="5739363" y="2158604"/>
                      <a:pt x="5552614" y="2114089"/>
                      <a:pt x="5502748" y="2108406"/>
                    </a:cubicBezTo>
                    <a:cubicBezTo>
                      <a:pt x="5478305" y="2105564"/>
                      <a:pt x="5402041" y="2131137"/>
                      <a:pt x="5445061" y="2115983"/>
                    </a:cubicBezTo>
                    <a:cubicBezTo>
                      <a:pt x="5468527" y="2107459"/>
                      <a:pt x="5492971" y="2097040"/>
                      <a:pt x="5513504" y="2084727"/>
                    </a:cubicBezTo>
                    <a:cubicBezTo>
                      <a:pt x="5549680" y="2063891"/>
                      <a:pt x="5592701" y="2039265"/>
                      <a:pt x="5589768" y="1993803"/>
                    </a:cubicBezTo>
                    <a:cubicBezTo>
                      <a:pt x="5583901" y="1917085"/>
                      <a:pt x="5437240" y="1910456"/>
                      <a:pt x="5331643" y="1917085"/>
                    </a:cubicBezTo>
                    <a:cubicBezTo>
                      <a:pt x="5378575" y="1887725"/>
                      <a:pt x="5428440" y="1849839"/>
                      <a:pt x="5437240" y="1811007"/>
                    </a:cubicBezTo>
                    <a:cubicBezTo>
                      <a:pt x="5593679" y="1775016"/>
                      <a:pt x="5512526" y="1685986"/>
                      <a:pt x="5404974" y="1636735"/>
                    </a:cubicBezTo>
                    <a:cubicBezTo>
                      <a:pt x="5553591" y="1643365"/>
                      <a:pt x="5766740" y="1640524"/>
                      <a:pt x="5712964" y="1572331"/>
                    </a:cubicBezTo>
                    <a:cubicBezTo>
                      <a:pt x="5695364" y="1549600"/>
                      <a:pt x="5667009" y="1530657"/>
                      <a:pt x="5633766" y="1515503"/>
                    </a:cubicBezTo>
                    <a:cubicBezTo>
                      <a:pt x="5678743" y="1508873"/>
                      <a:pt x="5721763" y="1498455"/>
                      <a:pt x="5759895" y="1480459"/>
                    </a:cubicBezTo>
                    <a:cubicBezTo>
                      <a:pt x="5834204" y="1446363"/>
                      <a:pt x="5803894" y="1362068"/>
                      <a:pt x="5730563" y="1329866"/>
                    </a:cubicBezTo>
                    <a:close/>
                  </a:path>
                </a:pathLst>
              </a:custGeom>
              <a:solidFill>
                <a:srgbClr val="337E3D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35" name="Graphic 25">
              <a:extLst>
                <a:ext uri="{FF2B5EF4-FFF2-40B4-BE49-F238E27FC236}">
                  <a16:creationId xmlns:a16="http://schemas.microsoft.com/office/drawing/2014/main" id="{624D2EC3-D138-8D29-72C3-8F620AAAFD77}"/>
                </a:ext>
              </a:extLst>
            </p:cNvPr>
            <p:cNvGrpSpPr/>
            <p:nvPr/>
          </p:nvGrpSpPr>
          <p:grpSpPr>
            <a:xfrm>
              <a:off x="-203384" y="-2739438"/>
              <a:ext cx="903803" cy="2433356"/>
              <a:chOff x="-203384" y="-2739438"/>
              <a:chExt cx="903803" cy="2433356"/>
            </a:xfrm>
          </p:grpSpPr>
          <p:grpSp>
            <p:nvGrpSpPr>
              <p:cNvPr id="436" name="Graphic 25">
                <a:extLst>
                  <a:ext uri="{FF2B5EF4-FFF2-40B4-BE49-F238E27FC236}">
                    <a16:creationId xmlns:a16="http://schemas.microsoft.com/office/drawing/2014/main" id="{1AB07D58-47DD-A704-1F2F-2C9E5E3A791A}"/>
                  </a:ext>
                </a:extLst>
              </p:cNvPr>
              <p:cNvGrpSpPr/>
              <p:nvPr/>
            </p:nvGrpSpPr>
            <p:grpSpPr>
              <a:xfrm>
                <a:off x="-202407" y="-2739438"/>
                <a:ext cx="902825" cy="2433356"/>
                <a:chOff x="-202407" y="-2739438"/>
                <a:chExt cx="902825" cy="2433356"/>
              </a:xfrm>
              <a:solidFill>
                <a:srgbClr val="7FAB41"/>
              </a:solidFill>
            </p:grpSpPr>
            <p:sp>
              <p:nvSpPr>
                <p:cNvPr id="437" name="Freeform: Shape 436">
                  <a:extLst>
                    <a:ext uri="{FF2B5EF4-FFF2-40B4-BE49-F238E27FC236}">
                      <a16:creationId xmlns:a16="http://schemas.microsoft.com/office/drawing/2014/main" id="{69E51A57-1BA7-A2F0-8BDC-86552C4956FA}"/>
                    </a:ext>
                  </a:extLst>
                </p:cNvPr>
                <p:cNvSpPr/>
                <p:nvPr/>
              </p:nvSpPr>
              <p:spPr>
                <a:xfrm>
                  <a:off x="-202407" y="-2739438"/>
                  <a:ext cx="902825" cy="2272641"/>
                </a:xfrm>
                <a:custGeom>
                  <a:avLst/>
                  <a:gdLst>
                    <a:gd name="connsiteX0" fmla="*/ 891703 w 902825"/>
                    <a:gd name="connsiteY0" fmla="*/ 797665 h 2272641"/>
                    <a:gd name="connsiteX1" fmla="*/ 741131 w 902825"/>
                    <a:gd name="connsiteY1" fmla="*/ 739890 h 2272641"/>
                    <a:gd name="connsiteX2" fmla="*/ 777307 w 902825"/>
                    <a:gd name="connsiteY2" fmla="*/ 635706 h 2272641"/>
                    <a:gd name="connsiteX3" fmla="*/ 545582 w 902825"/>
                    <a:gd name="connsiteY3" fmla="*/ 649913 h 2272641"/>
                    <a:gd name="connsiteX4" fmla="*/ 511361 w 902825"/>
                    <a:gd name="connsiteY4" fmla="*/ 660331 h 2272641"/>
                    <a:gd name="connsiteX5" fmla="*/ 584691 w 902825"/>
                    <a:gd name="connsiteY5" fmla="*/ 601609 h 2272641"/>
                    <a:gd name="connsiteX6" fmla="*/ 567092 w 902825"/>
                    <a:gd name="connsiteY6" fmla="*/ 450069 h 2272641"/>
                    <a:gd name="connsiteX7" fmla="*/ 534826 w 902825"/>
                    <a:gd name="connsiteY7" fmla="*/ 461434 h 2272641"/>
                    <a:gd name="connsiteX8" fmla="*/ 484961 w 902825"/>
                    <a:gd name="connsiteY8" fmla="*/ 278638 h 2272641"/>
                    <a:gd name="connsiteX9" fmla="*/ 361766 w 902825"/>
                    <a:gd name="connsiteY9" fmla="*/ 318418 h 2272641"/>
                    <a:gd name="connsiteX10" fmla="*/ 321678 w 902825"/>
                    <a:gd name="connsiteY10" fmla="*/ 284321 h 2272641"/>
                    <a:gd name="connsiteX11" fmla="*/ 198482 w 902825"/>
                    <a:gd name="connsiteY11" fmla="*/ 312735 h 2272641"/>
                    <a:gd name="connsiteX12" fmla="*/ 174039 w 902825"/>
                    <a:gd name="connsiteY12" fmla="*/ 329783 h 2272641"/>
                    <a:gd name="connsiteX13" fmla="*/ 189683 w 902825"/>
                    <a:gd name="connsiteY13" fmla="*/ 315576 h 2272641"/>
                    <a:gd name="connsiteX14" fmla="*/ 233681 w 902825"/>
                    <a:gd name="connsiteY14" fmla="*/ 273903 h 2272641"/>
                    <a:gd name="connsiteX15" fmla="*/ 34221 w 902825"/>
                    <a:gd name="connsiteY15" fmla="*/ 236965 h 2272641"/>
                    <a:gd name="connsiteX16" fmla="*/ 174039 w 902825"/>
                    <a:gd name="connsiteY16" fmla="*/ 39962 h 2272641"/>
                    <a:gd name="connsiteX17" fmla="*/ 0 w 902825"/>
                    <a:gd name="connsiteY17" fmla="*/ 39962 h 2272641"/>
                    <a:gd name="connsiteX18" fmla="*/ 0 w 902825"/>
                    <a:gd name="connsiteY18" fmla="*/ 2266662 h 2272641"/>
                    <a:gd name="connsiteX19" fmla="*/ 412608 w 902825"/>
                    <a:gd name="connsiteY19" fmla="*/ 2178579 h 2272641"/>
                    <a:gd name="connsiteX20" fmla="*/ 51820 w 902825"/>
                    <a:gd name="connsiteY20" fmla="*/ 1963581 h 2272641"/>
                    <a:gd name="connsiteX21" fmla="*/ 349055 w 902825"/>
                    <a:gd name="connsiteY21" fmla="*/ 1958845 h 2272641"/>
                    <a:gd name="connsiteX22" fmla="*/ 554381 w 902825"/>
                    <a:gd name="connsiteY22" fmla="*/ 1895387 h 2272641"/>
                    <a:gd name="connsiteX23" fmla="*/ 375454 w 902825"/>
                    <a:gd name="connsiteY23" fmla="*/ 1770366 h 2272641"/>
                    <a:gd name="connsiteX24" fmla="*/ 542648 w 902825"/>
                    <a:gd name="connsiteY24" fmla="*/ 1716380 h 2272641"/>
                    <a:gd name="connsiteX25" fmla="*/ 430208 w 902825"/>
                    <a:gd name="connsiteY25" fmla="*/ 1620720 h 2272641"/>
                    <a:gd name="connsiteX26" fmla="*/ 871171 w 902825"/>
                    <a:gd name="connsiteY26" fmla="*/ 1332793 h 2272641"/>
                    <a:gd name="connsiteX27" fmla="*/ 708865 w 902825"/>
                    <a:gd name="connsiteY27" fmla="*/ 1157574 h 2272641"/>
                    <a:gd name="connsiteX28" fmla="*/ 801751 w 902825"/>
                    <a:gd name="connsiteY28" fmla="*/ 1075174 h 2272641"/>
                    <a:gd name="connsiteX29" fmla="*/ 725487 w 902825"/>
                    <a:gd name="connsiteY29" fmla="*/ 1019293 h 2272641"/>
                    <a:gd name="connsiteX30" fmla="*/ 685399 w 902825"/>
                    <a:gd name="connsiteY30" fmla="*/ 947311 h 2272641"/>
                    <a:gd name="connsiteX31" fmla="*/ 779263 w 902825"/>
                    <a:gd name="connsiteY31" fmla="*/ 899008 h 2272641"/>
                    <a:gd name="connsiteX32" fmla="*/ 891703 w 902825"/>
                    <a:gd name="connsiteY32" fmla="*/ 797665 h 2272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02825" h="2272641">
                      <a:moveTo>
                        <a:pt x="891703" y="797665"/>
                      </a:moveTo>
                      <a:cubicBezTo>
                        <a:pt x="936680" y="722842"/>
                        <a:pt x="836950" y="723789"/>
                        <a:pt x="741131" y="739890"/>
                      </a:cubicBezTo>
                      <a:cubicBezTo>
                        <a:pt x="800773" y="708635"/>
                        <a:pt x="839883" y="670750"/>
                        <a:pt x="777307" y="635706"/>
                      </a:cubicBezTo>
                      <a:cubicBezTo>
                        <a:pt x="726464" y="607292"/>
                        <a:pt x="601313" y="633812"/>
                        <a:pt x="545582" y="649913"/>
                      </a:cubicBezTo>
                      <a:cubicBezTo>
                        <a:pt x="533849" y="652754"/>
                        <a:pt x="523094" y="656543"/>
                        <a:pt x="511361" y="660331"/>
                      </a:cubicBezTo>
                      <a:cubicBezTo>
                        <a:pt x="535804" y="640442"/>
                        <a:pt x="559270" y="620552"/>
                        <a:pt x="584691" y="601609"/>
                      </a:cubicBezTo>
                      <a:cubicBezTo>
                        <a:pt x="643356" y="557094"/>
                        <a:pt x="702999" y="422602"/>
                        <a:pt x="567092" y="450069"/>
                      </a:cubicBezTo>
                      <a:cubicBezTo>
                        <a:pt x="556337" y="451963"/>
                        <a:pt x="545582" y="456698"/>
                        <a:pt x="534826" y="461434"/>
                      </a:cubicBezTo>
                      <a:cubicBezTo>
                        <a:pt x="548515" y="390400"/>
                        <a:pt x="537760" y="311788"/>
                        <a:pt x="484961" y="278638"/>
                      </a:cubicBezTo>
                      <a:cubicBezTo>
                        <a:pt x="431185" y="243595"/>
                        <a:pt x="391098" y="272008"/>
                        <a:pt x="361766" y="318418"/>
                      </a:cubicBezTo>
                      <a:cubicBezTo>
                        <a:pt x="355899" y="299475"/>
                        <a:pt x="344166" y="287163"/>
                        <a:pt x="321678" y="284321"/>
                      </a:cubicBezTo>
                      <a:cubicBezTo>
                        <a:pt x="276702" y="280532"/>
                        <a:pt x="240525" y="294740"/>
                        <a:pt x="198482" y="312735"/>
                      </a:cubicBezTo>
                      <a:cubicBezTo>
                        <a:pt x="190660" y="315576"/>
                        <a:pt x="179905" y="324100"/>
                        <a:pt x="174039" y="329783"/>
                      </a:cubicBezTo>
                      <a:cubicBezTo>
                        <a:pt x="177950" y="326942"/>
                        <a:pt x="181861" y="322206"/>
                        <a:pt x="189683" y="315576"/>
                      </a:cubicBezTo>
                      <a:cubicBezTo>
                        <a:pt x="204349" y="302317"/>
                        <a:pt x="219993" y="288109"/>
                        <a:pt x="233681" y="273903"/>
                      </a:cubicBezTo>
                      <a:cubicBezTo>
                        <a:pt x="349055" y="146987"/>
                        <a:pt x="173061" y="186767"/>
                        <a:pt x="34221" y="236965"/>
                      </a:cubicBezTo>
                      <a:cubicBezTo>
                        <a:pt x="115374" y="182978"/>
                        <a:pt x="181861" y="119521"/>
                        <a:pt x="174039" y="39962"/>
                      </a:cubicBezTo>
                      <a:cubicBezTo>
                        <a:pt x="165239" y="-28231"/>
                        <a:pt x="69420" y="3971"/>
                        <a:pt x="0" y="39962"/>
                      </a:cubicBezTo>
                      <a:lnTo>
                        <a:pt x="0" y="2266662"/>
                      </a:lnTo>
                      <a:cubicBezTo>
                        <a:pt x="150573" y="2282763"/>
                        <a:pt x="304079" y="2270450"/>
                        <a:pt x="412608" y="2178579"/>
                      </a:cubicBezTo>
                      <a:cubicBezTo>
                        <a:pt x="508427" y="2097126"/>
                        <a:pt x="232703" y="2012831"/>
                        <a:pt x="51820" y="1963581"/>
                      </a:cubicBezTo>
                      <a:cubicBezTo>
                        <a:pt x="150573" y="1964528"/>
                        <a:pt x="248347" y="1968316"/>
                        <a:pt x="349055" y="1958845"/>
                      </a:cubicBezTo>
                      <a:cubicBezTo>
                        <a:pt x="417497" y="1952215"/>
                        <a:pt x="512338" y="1948427"/>
                        <a:pt x="554381" y="1895387"/>
                      </a:cubicBezTo>
                      <a:cubicBezTo>
                        <a:pt x="604246" y="1832877"/>
                        <a:pt x="476162" y="1794991"/>
                        <a:pt x="375454" y="1770366"/>
                      </a:cubicBezTo>
                      <a:cubicBezTo>
                        <a:pt x="449763" y="1769419"/>
                        <a:pt x="532871" y="1759001"/>
                        <a:pt x="542648" y="1716380"/>
                      </a:cubicBezTo>
                      <a:cubicBezTo>
                        <a:pt x="553404" y="1670918"/>
                        <a:pt x="502561" y="1640610"/>
                        <a:pt x="430208" y="1620720"/>
                      </a:cubicBezTo>
                      <a:cubicBezTo>
                        <a:pt x="634556" y="1568628"/>
                        <a:pt x="830105" y="1472968"/>
                        <a:pt x="871171" y="1332793"/>
                      </a:cubicBezTo>
                      <a:cubicBezTo>
                        <a:pt x="905392" y="1213454"/>
                        <a:pt x="825217" y="1165151"/>
                        <a:pt x="708865" y="1157574"/>
                      </a:cubicBezTo>
                      <a:cubicBezTo>
                        <a:pt x="754819" y="1138631"/>
                        <a:pt x="804684" y="1111165"/>
                        <a:pt x="801751" y="1075174"/>
                      </a:cubicBezTo>
                      <a:cubicBezTo>
                        <a:pt x="798818" y="1041077"/>
                        <a:pt x="769485" y="1024029"/>
                        <a:pt x="725487" y="1019293"/>
                      </a:cubicBezTo>
                      <a:cubicBezTo>
                        <a:pt x="768508" y="975725"/>
                        <a:pt x="762641" y="941629"/>
                        <a:pt x="685399" y="947311"/>
                      </a:cubicBezTo>
                      <a:cubicBezTo>
                        <a:pt x="717665" y="932157"/>
                        <a:pt x="748953" y="913215"/>
                        <a:pt x="779263" y="899008"/>
                      </a:cubicBezTo>
                      <a:cubicBezTo>
                        <a:pt x="831083" y="872488"/>
                        <a:pt x="867260" y="839339"/>
                        <a:pt x="891703" y="797665"/>
                      </a:cubicBezTo>
                      <a:close/>
                    </a:path>
                  </a:pathLst>
                </a:custGeom>
                <a:solidFill>
                  <a:srgbClr val="7FAB4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38" name="Freeform: Shape 437">
                  <a:extLst>
                    <a:ext uri="{FF2B5EF4-FFF2-40B4-BE49-F238E27FC236}">
                      <a16:creationId xmlns:a16="http://schemas.microsoft.com/office/drawing/2014/main" id="{EFB5612E-182F-26E1-D743-31588F77C177}"/>
                    </a:ext>
                  </a:extLst>
                </p:cNvPr>
                <p:cNvSpPr/>
                <p:nvPr/>
              </p:nvSpPr>
              <p:spPr>
                <a:xfrm>
                  <a:off x="-202407" y="-406477"/>
                  <a:ext cx="33730" cy="100395"/>
                </a:xfrm>
                <a:custGeom>
                  <a:avLst/>
                  <a:gdLst>
                    <a:gd name="connsiteX0" fmla="*/ 0 w 33730"/>
                    <a:gd name="connsiteY0" fmla="*/ 0 h 100395"/>
                    <a:gd name="connsiteX1" fmla="*/ 0 w 33730"/>
                    <a:gd name="connsiteY1" fmla="*/ 100396 h 100395"/>
                    <a:gd name="connsiteX2" fmla="*/ 16622 w 33730"/>
                    <a:gd name="connsiteY2" fmla="*/ 89030 h 100395"/>
                    <a:gd name="connsiteX3" fmla="*/ 0 w 33730"/>
                    <a:gd name="connsiteY3" fmla="*/ 0 h 100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730" h="100395">
                      <a:moveTo>
                        <a:pt x="0" y="0"/>
                      </a:moveTo>
                      <a:lnTo>
                        <a:pt x="0" y="100396"/>
                      </a:lnTo>
                      <a:cubicBezTo>
                        <a:pt x="5866" y="96607"/>
                        <a:pt x="11733" y="93766"/>
                        <a:pt x="16622" y="89030"/>
                      </a:cubicBezTo>
                      <a:cubicBezTo>
                        <a:pt x="46932" y="62510"/>
                        <a:pt x="34221" y="31255"/>
                        <a:pt x="0" y="0"/>
                      </a:cubicBezTo>
                      <a:close/>
                    </a:path>
                  </a:pathLst>
                </a:custGeom>
                <a:solidFill>
                  <a:srgbClr val="7FAB4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39" name="Graphic 25">
                <a:extLst>
                  <a:ext uri="{FF2B5EF4-FFF2-40B4-BE49-F238E27FC236}">
                    <a16:creationId xmlns:a16="http://schemas.microsoft.com/office/drawing/2014/main" id="{A9520318-6C2A-9172-4CAA-EFD8620B4915}"/>
                  </a:ext>
                </a:extLst>
              </p:cNvPr>
              <p:cNvGrpSpPr/>
              <p:nvPr/>
            </p:nvGrpSpPr>
            <p:grpSpPr>
              <a:xfrm>
                <a:off x="-202407" y="-2739438"/>
                <a:ext cx="902825" cy="2433356"/>
                <a:chOff x="-202407" y="-2739438"/>
                <a:chExt cx="902825" cy="2433356"/>
              </a:xfrm>
              <a:solidFill>
                <a:srgbClr val="337E3D"/>
              </a:solidFill>
            </p:grpSpPr>
            <p:sp>
              <p:nvSpPr>
                <p:cNvPr id="440" name="Freeform: Shape 439">
                  <a:extLst>
                    <a:ext uri="{FF2B5EF4-FFF2-40B4-BE49-F238E27FC236}">
                      <a16:creationId xmlns:a16="http://schemas.microsoft.com/office/drawing/2014/main" id="{DA5FD24B-F634-E657-0C68-66AB7BDDD78D}"/>
                    </a:ext>
                  </a:extLst>
                </p:cNvPr>
                <p:cNvSpPr/>
                <p:nvPr/>
              </p:nvSpPr>
              <p:spPr>
                <a:xfrm>
                  <a:off x="-202407" y="-2739438"/>
                  <a:ext cx="902825" cy="2272641"/>
                </a:xfrm>
                <a:custGeom>
                  <a:avLst/>
                  <a:gdLst>
                    <a:gd name="connsiteX0" fmla="*/ 891703 w 902825"/>
                    <a:gd name="connsiteY0" fmla="*/ 797665 h 2272641"/>
                    <a:gd name="connsiteX1" fmla="*/ 741131 w 902825"/>
                    <a:gd name="connsiteY1" fmla="*/ 739890 h 2272641"/>
                    <a:gd name="connsiteX2" fmla="*/ 777307 w 902825"/>
                    <a:gd name="connsiteY2" fmla="*/ 635706 h 2272641"/>
                    <a:gd name="connsiteX3" fmla="*/ 545582 w 902825"/>
                    <a:gd name="connsiteY3" fmla="*/ 649913 h 2272641"/>
                    <a:gd name="connsiteX4" fmla="*/ 511361 w 902825"/>
                    <a:gd name="connsiteY4" fmla="*/ 660331 h 2272641"/>
                    <a:gd name="connsiteX5" fmla="*/ 584691 w 902825"/>
                    <a:gd name="connsiteY5" fmla="*/ 601609 h 2272641"/>
                    <a:gd name="connsiteX6" fmla="*/ 567092 w 902825"/>
                    <a:gd name="connsiteY6" fmla="*/ 450069 h 2272641"/>
                    <a:gd name="connsiteX7" fmla="*/ 534826 w 902825"/>
                    <a:gd name="connsiteY7" fmla="*/ 461434 h 2272641"/>
                    <a:gd name="connsiteX8" fmla="*/ 484961 w 902825"/>
                    <a:gd name="connsiteY8" fmla="*/ 278638 h 2272641"/>
                    <a:gd name="connsiteX9" fmla="*/ 361766 w 902825"/>
                    <a:gd name="connsiteY9" fmla="*/ 318418 h 2272641"/>
                    <a:gd name="connsiteX10" fmla="*/ 321678 w 902825"/>
                    <a:gd name="connsiteY10" fmla="*/ 284321 h 2272641"/>
                    <a:gd name="connsiteX11" fmla="*/ 198482 w 902825"/>
                    <a:gd name="connsiteY11" fmla="*/ 312735 h 2272641"/>
                    <a:gd name="connsiteX12" fmla="*/ 174039 w 902825"/>
                    <a:gd name="connsiteY12" fmla="*/ 329783 h 2272641"/>
                    <a:gd name="connsiteX13" fmla="*/ 189683 w 902825"/>
                    <a:gd name="connsiteY13" fmla="*/ 315576 h 2272641"/>
                    <a:gd name="connsiteX14" fmla="*/ 233681 w 902825"/>
                    <a:gd name="connsiteY14" fmla="*/ 273903 h 2272641"/>
                    <a:gd name="connsiteX15" fmla="*/ 34221 w 902825"/>
                    <a:gd name="connsiteY15" fmla="*/ 236965 h 2272641"/>
                    <a:gd name="connsiteX16" fmla="*/ 174039 w 902825"/>
                    <a:gd name="connsiteY16" fmla="*/ 39962 h 2272641"/>
                    <a:gd name="connsiteX17" fmla="*/ 0 w 902825"/>
                    <a:gd name="connsiteY17" fmla="*/ 39962 h 2272641"/>
                    <a:gd name="connsiteX18" fmla="*/ 0 w 902825"/>
                    <a:gd name="connsiteY18" fmla="*/ 573195 h 2272641"/>
                    <a:gd name="connsiteX19" fmla="*/ 16622 w 902825"/>
                    <a:gd name="connsiteY19" fmla="*/ 578878 h 2272641"/>
                    <a:gd name="connsiteX20" fmla="*/ 18577 w 902825"/>
                    <a:gd name="connsiteY20" fmla="*/ 587402 h 2272641"/>
                    <a:gd name="connsiteX21" fmla="*/ 0 w 902825"/>
                    <a:gd name="connsiteY21" fmla="*/ 608239 h 2272641"/>
                    <a:gd name="connsiteX22" fmla="*/ 0 w 902825"/>
                    <a:gd name="connsiteY22" fmla="*/ 673591 h 2272641"/>
                    <a:gd name="connsiteX23" fmla="*/ 0 w 902825"/>
                    <a:gd name="connsiteY23" fmla="*/ 673591 h 2272641"/>
                    <a:gd name="connsiteX24" fmla="*/ 293323 w 902825"/>
                    <a:gd name="connsiteY24" fmla="*/ 670750 h 2272641"/>
                    <a:gd name="connsiteX25" fmla="*/ 292346 w 902825"/>
                    <a:gd name="connsiteY25" fmla="*/ 681168 h 2272641"/>
                    <a:gd name="connsiteX26" fmla="*/ 109507 w 902825"/>
                    <a:gd name="connsiteY26" fmla="*/ 781564 h 2272641"/>
                    <a:gd name="connsiteX27" fmla="*/ 320700 w 902825"/>
                    <a:gd name="connsiteY27" fmla="*/ 777775 h 2272641"/>
                    <a:gd name="connsiteX28" fmla="*/ 319723 w 902825"/>
                    <a:gd name="connsiteY28" fmla="*/ 788194 h 2272641"/>
                    <a:gd name="connsiteX29" fmla="*/ 0 w 902825"/>
                    <a:gd name="connsiteY29" fmla="*/ 881959 h 2272641"/>
                    <a:gd name="connsiteX30" fmla="*/ 0 w 902825"/>
                    <a:gd name="connsiteY30" fmla="*/ 2266662 h 2272641"/>
                    <a:gd name="connsiteX31" fmla="*/ 412608 w 902825"/>
                    <a:gd name="connsiteY31" fmla="*/ 2178579 h 2272641"/>
                    <a:gd name="connsiteX32" fmla="*/ 51820 w 902825"/>
                    <a:gd name="connsiteY32" fmla="*/ 1963581 h 2272641"/>
                    <a:gd name="connsiteX33" fmla="*/ 349055 w 902825"/>
                    <a:gd name="connsiteY33" fmla="*/ 1958845 h 2272641"/>
                    <a:gd name="connsiteX34" fmla="*/ 554381 w 902825"/>
                    <a:gd name="connsiteY34" fmla="*/ 1895387 h 2272641"/>
                    <a:gd name="connsiteX35" fmla="*/ 375454 w 902825"/>
                    <a:gd name="connsiteY35" fmla="*/ 1770366 h 2272641"/>
                    <a:gd name="connsiteX36" fmla="*/ 542648 w 902825"/>
                    <a:gd name="connsiteY36" fmla="*/ 1716380 h 2272641"/>
                    <a:gd name="connsiteX37" fmla="*/ 430208 w 902825"/>
                    <a:gd name="connsiteY37" fmla="*/ 1620720 h 2272641"/>
                    <a:gd name="connsiteX38" fmla="*/ 871171 w 902825"/>
                    <a:gd name="connsiteY38" fmla="*/ 1332793 h 2272641"/>
                    <a:gd name="connsiteX39" fmla="*/ 708865 w 902825"/>
                    <a:gd name="connsiteY39" fmla="*/ 1157574 h 2272641"/>
                    <a:gd name="connsiteX40" fmla="*/ 801751 w 902825"/>
                    <a:gd name="connsiteY40" fmla="*/ 1075174 h 2272641"/>
                    <a:gd name="connsiteX41" fmla="*/ 725487 w 902825"/>
                    <a:gd name="connsiteY41" fmla="*/ 1019293 h 2272641"/>
                    <a:gd name="connsiteX42" fmla="*/ 685399 w 902825"/>
                    <a:gd name="connsiteY42" fmla="*/ 947311 h 2272641"/>
                    <a:gd name="connsiteX43" fmla="*/ 779263 w 902825"/>
                    <a:gd name="connsiteY43" fmla="*/ 899008 h 2272641"/>
                    <a:gd name="connsiteX44" fmla="*/ 891703 w 902825"/>
                    <a:gd name="connsiteY44" fmla="*/ 797665 h 2272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902825" h="2272641">
                      <a:moveTo>
                        <a:pt x="891703" y="797665"/>
                      </a:moveTo>
                      <a:cubicBezTo>
                        <a:pt x="936680" y="722842"/>
                        <a:pt x="836950" y="723789"/>
                        <a:pt x="741131" y="739890"/>
                      </a:cubicBezTo>
                      <a:cubicBezTo>
                        <a:pt x="800773" y="708635"/>
                        <a:pt x="839883" y="670750"/>
                        <a:pt x="777307" y="635706"/>
                      </a:cubicBezTo>
                      <a:cubicBezTo>
                        <a:pt x="726464" y="607292"/>
                        <a:pt x="601313" y="633812"/>
                        <a:pt x="545582" y="649913"/>
                      </a:cubicBezTo>
                      <a:cubicBezTo>
                        <a:pt x="533849" y="652754"/>
                        <a:pt x="523094" y="656543"/>
                        <a:pt x="511361" y="660331"/>
                      </a:cubicBezTo>
                      <a:cubicBezTo>
                        <a:pt x="535804" y="640442"/>
                        <a:pt x="559270" y="620552"/>
                        <a:pt x="584691" y="601609"/>
                      </a:cubicBezTo>
                      <a:cubicBezTo>
                        <a:pt x="643356" y="557094"/>
                        <a:pt x="702999" y="422602"/>
                        <a:pt x="567092" y="450069"/>
                      </a:cubicBezTo>
                      <a:cubicBezTo>
                        <a:pt x="556337" y="451963"/>
                        <a:pt x="545582" y="456698"/>
                        <a:pt x="534826" y="461434"/>
                      </a:cubicBezTo>
                      <a:cubicBezTo>
                        <a:pt x="548515" y="390400"/>
                        <a:pt x="537760" y="311788"/>
                        <a:pt x="484961" y="278638"/>
                      </a:cubicBezTo>
                      <a:cubicBezTo>
                        <a:pt x="431185" y="243595"/>
                        <a:pt x="391098" y="272008"/>
                        <a:pt x="361766" y="318418"/>
                      </a:cubicBezTo>
                      <a:cubicBezTo>
                        <a:pt x="355899" y="299475"/>
                        <a:pt x="344166" y="287163"/>
                        <a:pt x="321678" y="284321"/>
                      </a:cubicBezTo>
                      <a:cubicBezTo>
                        <a:pt x="276702" y="280532"/>
                        <a:pt x="240525" y="294740"/>
                        <a:pt x="198482" y="312735"/>
                      </a:cubicBezTo>
                      <a:cubicBezTo>
                        <a:pt x="190660" y="315576"/>
                        <a:pt x="179905" y="324100"/>
                        <a:pt x="174039" y="329783"/>
                      </a:cubicBezTo>
                      <a:cubicBezTo>
                        <a:pt x="177950" y="326942"/>
                        <a:pt x="181861" y="322206"/>
                        <a:pt x="189683" y="315576"/>
                      </a:cubicBezTo>
                      <a:cubicBezTo>
                        <a:pt x="204349" y="302317"/>
                        <a:pt x="219993" y="288109"/>
                        <a:pt x="233681" y="273903"/>
                      </a:cubicBezTo>
                      <a:cubicBezTo>
                        <a:pt x="349055" y="146987"/>
                        <a:pt x="173061" y="186767"/>
                        <a:pt x="34221" y="236965"/>
                      </a:cubicBezTo>
                      <a:cubicBezTo>
                        <a:pt x="115374" y="182978"/>
                        <a:pt x="181861" y="119521"/>
                        <a:pt x="174039" y="39962"/>
                      </a:cubicBezTo>
                      <a:cubicBezTo>
                        <a:pt x="165239" y="-28231"/>
                        <a:pt x="69420" y="3971"/>
                        <a:pt x="0" y="39962"/>
                      </a:cubicBezTo>
                      <a:lnTo>
                        <a:pt x="0" y="573195"/>
                      </a:lnTo>
                      <a:cubicBezTo>
                        <a:pt x="5866" y="575090"/>
                        <a:pt x="10755" y="576984"/>
                        <a:pt x="16622" y="578878"/>
                      </a:cubicBezTo>
                      <a:cubicBezTo>
                        <a:pt x="20533" y="580772"/>
                        <a:pt x="21510" y="583614"/>
                        <a:pt x="18577" y="587402"/>
                      </a:cubicBezTo>
                      <a:cubicBezTo>
                        <a:pt x="12711" y="594032"/>
                        <a:pt x="6844" y="601609"/>
                        <a:pt x="0" y="608239"/>
                      </a:cubicBezTo>
                      <a:lnTo>
                        <a:pt x="0" y="673591"/>
                      </a:lnTo>
                      <a:lnTo>
                        <a:pt x="0" y="673591"/>
                      </a:lnTo>
                      <a:cubicBezTo>
                        <a:pt x="97774" y="648966"/>
                        <a:pt x="209237" y="632865"/>
                        <a:pt x="293323" y="670750"/>
                      </a:cubicBezTo>
                      <a:cubicBezTo>
                        <a:pt x="298212" y="672644"/>
                        <a:pt x="298212" y="678327"/>
                        <a:pt x="292346" y="681168"/>
                      </a:cubicBezTo>
                      <a:cubicBezTo>
                        <a:pt x="228792" y="711476"/>
                        <a:pt x="167194" y="744626"/>
                        <a:pt x="109507" y="781564"/>
                      </a:cubicBezTo>
                      <a:cubicBezTo>
                        <a:pt x="179905" y="757885"/>
                        <a:pt x="256169" y="753150"/>
                        <a:pt x="320700" y="777775"/>
                      </a:cubicBezTo>
                      <a:cubicBezTo>
                        <a:pt x="325589" y="779669"/>
                        <a:pt x="325589" y="786299"/>
                        <a:pt x="319723" y="788194"/>
                      </a:cubicBezTo>
                      <a:cubicBezTo>
                        <a:pt x="215104" y="823237"/>
                        <a:pt x="109507" y="863017"/>
                        <a:pt x="0" y="881959"/>
                      </a:cubicBezTo>
                      <a:lnTo>
                        <a:pt x="0" y="2266662"/>
                      </a:lnTo>
                      <a:cubicBezTo>
                        <a:pt x="150573" y="2282763"/>
                        <a:pt x="304079" y="2270450"/>
                        <a:pt x="412608" y="2178579"/>
                      </a:cubicBezTo>
                      <a:cubicBezTo>
                        <a:pt x="508427" y="2097126"/>
                        <a:pt x="232703" y="2012831"/>
                        <a:pt x="51820" y="1963581"/>
                      </a:cubicBezTo>
                      <a:cubicBezTo>
                        <a:pt x="150573" y="1964528"/>
                        <a:pt x="248347" y="1968316"/>
                        <a:pt x="349055" y="1958845"/>
                      </a:cubicBezTo>
                      <a:cubicBezTo>
                        <a:pt x="417497" y="1952215"/>
                        <a:pt x="512338" y="1948427"/>
                        <a:pt x="554381" y="1895387"/>
                      </a:cubicBezTo>
                      <a:cubicBezTo>
                        <a:pt x="604246" y="1832877"/>
                        <a:pt x="476162" y="1794991"/>
                        <a:pt x="375454" y="1770366"/>
                      </a:cubicBezTo>
                      <a:cubicBezTo>
                        <a:pt x="449763" y="1769419"/>
                        <a:pt x="532871" y="1759001"/>
                        <a:pt x="542648" y="1716380"/>
                      </a:cubicBezTo>
                      <a:cubicBezTo>
                        <a:pt x="553404" y="1670918"/>
                        <a:pt x="502561" y="1640610"/>
                        <a:pt x="430208" y="1620720"/>
                      </a:cubicBezTo>
                      <a:cubicBezTo>
                        <a:pt x="634556" y="1568628"/>
                        <a:pt x="830105" y="1472968"/>
                        <a:pt x="871171" y="1332793"/>
                      </a:cubicBezTo>
                      <a:cubicBezTo>
                        <a:pt x="905392" y="1213454"/>
                        <a:pt x="825217" y="1165151"/>
                        <a:pt x="708865" y="1157574"/>
                      </a:cubicBezTo>
                      <a:cubicBezTo>
                        <a:pt x="754819" y="1138631"/>
                        <a:pt x="804684" y="1111165"/>
                        <a:pt x="801751" y="1075174"/>
                      </a:cubicBezTo>
                      <a:cubicBezTo>
                        <a:pt x="798818" y="1041077"/>
                        <a:pt x="769485" y="1024029"/>
                        <a:pt x="725487" y="1019293"/>
                      </a:cubicBezTo>
                      <a:cubicBezTo>
                        <a:pt x="768508" y="975725"/>
                        <a:pt x="762641" y="941629"/>
                        <a:pt x="685399" y="947311"/>
                      </a:cubicBezTo>
                      <a:cubicBezTo>
                        <a:pt x="717665" y="932157"/>
                        <a:pt x="748953" y="913215"/>
                        <a:pt x="779263" y="899008"/>
                      </a:cubicBezTo>
                      <a:cubicBezTo>
                        <a:pt x="831083" y="872488"/>
                        <a:pt x="867260" y="839339"/>
                        <a:pt x="891703" y="797665"/>
                      </a:cubicBezTo>
                      <a:close/>
                    </a:path>
                  </a:pathLst>
                </a:custGeom>
                <a:solidFill>
                  <a:srgbClr val="337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41" name="Freeform: Shape 440">
                  <a:extLst>
                    <a:ext uri="{FF2B5EF4-FFF2-40B4-BE49-F238E27FC236}">
                      <a16:creationId xmlns:a16="http://schemas.microsoft.com/office/drawing/2014/main" id="{93D1064F-1B92-5898-A541-54DD2E3E0000}"/>
                    </a:ext>
                  </a:extLst>
                </p:cNvPr>
                <p:cNvSpPr/>
                <p:nvPr/>
              </p:nvSpPr>
              <p:spPr>
                <a:xfrm>
                  <a:off x="-202407" y="-406477"/>
                  <a:ext cx="33730" cy="100395"/>
                </a:xfrm>
                <a:custGeom>
                  <a:avLst/>
                  <a:gdLst>
                    <a:gd name="connsiteX0" fmla="*/ 0 w 33730"/>
                    <a:gd name="connsiteY0" fmla="*/ 0 h 100395"/>
                    <a:gd name="connsiteX1" fmla="*/ 0 w 33730"/>
                    <a:gd name="connsiteY1" fmla="*/ 100396 h 100395"/>
                    <a:gd name="connsiteX2" fmla="*/ 16622 w 33730"/>
                    <a:gd name="connsiteY2" fmla="*/ 89030 h 100395"/>
                    <a:gd name="connsiteX3" fmla="*/ 0 w 33730"/>
                    <a:gd name="connsiteY3" fmla="*/ 0 h 100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730" h="100395">
                      <a:moveTo>
                        <a:pt x="0" y="0"/>
                      </a:moveTo>
                      <a:lnTo>
                        <a:pt x="0" y="100396"/>
                      </a:lnTo>
                      <a:cubicBezTo>
                        <a:pt x="5866" y="96607"/>
                        <a:pt x="11733" y="93766"/>
                        <a:pt x="16622" y="89030"/>
                      </a:cubicBezTo>
                      <a:cubicBezTo>
                        <a:pt x="46932" y="62510"/>
                        <a:pt x="34221" y="31255"/>
                        <a:pt x="0" y="0"/>
                      </a:cubicBezTo>
                      <a:close/>
                    </a:path>
                  </a:pathLst>
                </a:custGeom>
                <a:solidFill>
                  <a:srgbClr val="337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42" name="Graphic 25">
                <a:extLst>
                  <a:ext uri="{FF2B5EF4-FFF2-40B4-BE49-F238E27FC236}">
                    <a16:creationId xmlns:a16="http://schemas.microsoft.com/office/drawing/2014/main" id="{45CF9613-81E7-3622-B44A-02D41032A2E1}"/>
                  </a:ext>
                </a:extLst>
              </p:cNvPr>
              <p:cNvGrpSpPr/>
              <p:nvPr/>
            </p:nvGrpSpPr>
            <p:grpSpPr>
              <a:xfrm>
                <a:off x="-203384" y="-2739438"/>
                <a:ext cx="903803" cy="2433356"/>
                <a:chOff x="-203384" y="-2739438"/>
                <a:chExt cx="903803" cy="2433356"/>
              </a:xfrm>
              <a:solidFill>
                <a:srgbClr val="337E3D"/>
              </a:solidFill>
            </p:grpSpPr>
            <p:sp>
              <p:nvSpPr>
                <p:cNvPr id="443" name="Freeform: Shape 442">
                  <a:extLst>
                    <a:ext uri="{FF2B5EF4-FFF2-40B4-BE49-F238E27FC236}">
                      <a16:creationId xmlns:a16="http://schemas.microsoft.com/office/drawing/2014/main" id="{FAEE94A7-66C3-100E-A99D-A4F27A72144D}"/>
                    </a:ext>
                  </a:extLst>
                </p:cNvPr>
                <p:cNvSpPr/>
                <p:nvPr/>
              </p:nvSpPr>
              <p:spPr>
                <a:xfrm>
                  <a:off x="-203384" y="-2739438"/>
                  <a:ext cx="903803" cy="2273588"/>
                </a:xfrm>
                <a:custGeom>
                  <a:avLst/>
                  <a:gdLst>
                    <a:gd name="connsiteX0" fmla="*/ 892681 w 903803"/>
                    <a:gd name="connsiteY0" fmla="*/ 797665 h 2273588"/>
                    <a:gd name="connsiteX1" fmla="*/ 742108 w 903803"/>
                    <a:gd name="connsiteY1" fmla="*/ 739890 h 2273588"/>
                    <a:gd name="connsiteX2" fmla="*/ 778285 w 903803"/>
                    <a:gd name="connsiteY2" fmla="*/ 635706 h 2273588"/>
                    <a:gd name="connsiteX3" fmla="*/ 546559 w 903803"/>
                    <a:gd name="connsiteY3" fmla="*/ 649913 h 2273588"/>
                    <a:gd name="connsiteX4" fmla="*/ 512338 w 903803"/>
                    <a:gd name="connsiteY4" fmla="*/ 660331 h 2273588"/>
                    <a:gd name="connsiteX5" fmla="*/ 585669 w 903803"/>
                    <a:gd name="connsiteY5" fmla="*/ 601609 h 2273588"/>
                    <a:gd name="connsiteX6" fmla="*/ 568070 w 903803"/>
                    <a:gd name="connsiteY6" fmla="*/ 450069 h 2273588"/>
                    <a:gd name="connsiteX7" fmla="*/ 535804 w 903803"/>
                    <a:gd name="connsiteY7" fmla="*/ 461434 h 2273588"/>
                    <a:gd name="connsiteX8" fmla="*/ 485939 w 903803"/>
                    <a:gd name="connsiteY8" fmla="*/ 278638 h 2273588"/>
                    <a:gd name="connsiteX9" fmla="*/ 362743 w 903803"/>
                    <a:gd name="connsiteY9" fmla="*/ 318418 h 2273588"/>
                    <a:gd name="connsiteX10" fmla="*/ 322656 w 903803"/>
                    <a:gd name="connsiteY10" fmla="*/ 284321 h 2273588"/>
                    <a:gd name="connsiteX11" fmla="*/ 199460 w 903803"/>
                    <a:gd name="connsiteY11" fmla="*/ 312735 h 2273588"/>
                    <a:gd name="connsiteX12" fmla="*/ 175016 w 903803"/>
                    <a:gd name="connsiteY12" fmla="*/ 329783 h 2273588"/>
                    <a:gd name="connsiteX13" fmla="*/ 190660 w 903803"/>
                    <a:gd name="connsiteY13" fmla="*/ 315576 h 2273588"/>
                    <a:gd name="connsiteX14" fmla="*/ 234659 w 903803"/>
                    <a:gd name="connsiteY14" fmla="*/ 273903 h 2273588"/>
                    <a:gd name="connsiteX15" fmla="*/ 35199 w 903803"/>
                    <a:gd name="connsiteY15" fmla="*/ 236965 h 2273588"/>
                    <a:gd name="connsiteX16" fmla="*/ 175016 w 903803"/>
                    <a:gd name="connsiteY16" fmla="*/ 39962 h 2273588"/>
                    <a:gd name="connsiteX17" fmla="*/ 978 w 903803"/>
                    <a:gd name="connsiteY17" fmla="*/ 39962 h 2273588"/>
                    <a:gd name="connsiteX18" fmla="*/ 978 w 903803"/>
                    <a:gd name="connsiteY18" fmla="*/ 550464 h 2273588"/>
                    <a:gd name="connsiteX19" fmla="*/ 41065 w 903803"/>
                    <a:gd name="connsiteY19" fmla="*/ 515421 h 2273588"/>
                    <a:gd name="connsiteX20" fmla="*/ 195549 w 903803"/>
                    <a:gd name="connsiteY20" fmla="*/ 434915 h 2273588"/>
                    <a:gd name="connsiteX21" fmla="*/ 182838 w 903803"/>
                    <a:gd name="connsiteY21" fmla="*/ 578878 h 2273588"/>
                    <a:gd name="connsiteX22" fmla="*/ 456607 w 903803"/>
                    <a:gd name="connsiteY22" fmla="*/ 533416 h 2273588"/>
                    <a:gd name="connsiteX23" fmla="*/ 403809 w 903803"/>
                    <a:gd name="connsiteY23" fmla="*/ 639494 h 2273588"/>
                    <a:gd name="connsiteX24" fmla="*/ 286479 w 903803"/>
                    <a:gd name="connsiteY24" fmla="*/ 727577 h 2273588"/>
                    <a:gd name="connsiteX25" fmla="*/ 448785 w 903803"/>
                    <a:gd name="connsiteY25" fmla="*/ 754097 h 2273588"/>
                    <a:gd name="connsiteX26" fmla="*/ 335367 w 903803"/>
                    <a:gd name="connsiteY26" fmla="*/ 832709 h 2273588"/>
                    <a:gd name="connsiteX27" fmla="*/ 223904 w 903803"/>
                    <a:gd name="connsiteY27" fmla="*/ 890483 h 2273588"/>
                    <a:gd name="connsiteX28" fmla="*/ 509405 w 903803"/>
                    <a:gd name="connsiteY28" fmla="*/ 870594 h 2273588"/>
                    <a:gd name="connsiteX29" fmla="*/ 511361 w 903803"/>
                    <a:gd name="connsiteY29" fmla="*/ 879118 h 2273588"/>
                    <a:gd name="connsiteX30" fmla="*/ 249325 w 903803"/>
                    <a:gd name="connsiteY30" fmla="*/ 1023081 h 2273588"/>
                    <a:gd name="connsiteX31" fmla="*/ 0 w 903803"/>
                    <a:gd name="connsiteY31" fmla="*/ 1080856 h 2273588"/>
                    <a:gd name="connsiteX32" fmla="*/ 0 w 903803"/>
                    <a:gd name="connsiteY32" fmla="*/ 1090328 h 2273588"/>
                    <a:gd name="connsiteX33" fmla="*/ 296257 w 903803"/>
                    <a:gd name="connsiteY33" fmla="*/ 1134843 h 2273588"/>
                    <a:gd name="connsiteX34" fmla="*/ 297234 w 903803"/>
                    <a:gd name="connsiteY34" fmla="*/ 1142420 h 2273588"/>
                    <a:gd name="connsiteX35" fmla="*/ 47910 w 903803"/>
                    <a:gd name="connsiteY35" fmla="*/ 1245657 h 2273588"/>
                    <a:gd name="connsiteX36" fmla="*/ 978 w 903803"/>
                    <a:gd name="connsiteY36" fmla="*/ 1251340 h 2273588"/>
                    <a:gd name="connsiteX37" fmla="*/ 978 w 903803"/>
                    <a:gd name="connsiteY37" fmla="*/ 1330898 h 2273588"/>
                    <a:gd name="connsiteX38" fmla="*/ 66487 w 903803"/>
                    <a:gd name="connsiteY38" fmla="*/ 1418981 h 2273588"/>
                    <a:gd name="connsiteX39" fmla="*/ 978 w 903803"/>
                    <a:gd name="connsiteY39" fmla="*/ 1460655 h 2273588"/>
                    <a:gd name="connsiteX40" fmla="*/ 978 w 903803"/>
                    <a:gd name="connsiteY40" fmla="*/ 2267609 h 2273588"/>
                    <a:gd name="connsiteX41" fmla="*/ 413586 w 903803"/>
                    <a:gd name="connsiteY41" fmla="*/ 2179526 h 2273588"/>
                    <a:gd name="connsiteX42" fmla="*/ 52798 w 903803"/>
                    <a:gd name="connsiteY42" fmla="*/ 1964528 h 2273588"/>
                    <a:gd name="connsiteX43" fmla="*/ 350033 w 903803"/>
                    <a:gd name="connsiteY43" fmla="*/ 1959792 h 2273588"/>
                    <a:gd name="connsiteX44" fmla="*/ 555359 w 903803"/>
                    <a:gd name="connsiteY44" fmla="*/ 1896334 h 2273588"/>
                    <a:gd name="connsiteX45" fmla="*/ 376432 w 903803"/>
                    <a:gd name="connsiteY45" fmla="*/ 1771313 h 2273588"/>
                    <a:gd name="connsiteX46" fmla="*/ 543626 w 903803"/>
                    <a:gd name="connsiteY46" fmla="*/ 1717327 h 2273588"/>
                    <a:gd name="connsiteX47" fmla="*/ 431186 w 903803"/>
                    <a:gd name="connsiteY47" fmla="*/ 1621667 h 2273588"/>
                    <a:gd name="connsiteX48" fmla="*/ 872148 w 903803"/>
                    <a:gd name="connsiteY48" fmla="*/ 1333740 h 2273588"/>
                    <a:gd name="connsiteX49" fmla="*/ 709843 w 903803"/>
                    <a:gd name="connsiteY49" fmla="*/ 1158521 h 2273588"/>
                    <a:gd name="connsiteX50" fmla="*/ 802729 w 903803"/>
                    <a:gd name="connsiteY50" fmla="*/ 1076121 h 2273588"/>
                    <a:gd name="connsiteX51" fmla="*/ 726464 w 903803"/>
                    <a:gd name="connsiteY51" fmla="*/ 1020240 h 2273588"/>
                    <a:gd name="connsiteX52" fmla="*/ 686377 w 903803"/>
                    <a:gd name="connsiteY52" fmla="*/ 948258 h 2273588"/>
                    <a:gd name="connsiteX53" fmla="*/ 780240 w 903803"/>
                    <a:gd name="connsiteY53" fmla="*/ 899955 h 2273588"/>
                    <a:gd name="connsiteX54" fmla="*/ 892681 w 903803"/>
                    <a:gd name="connsiteY54" fmla="*/ 797665 h 2273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903803" h="2273588">
                      <a:moveTo>
                        <a:pt x="892681" y="797665"/>
                      </a:moveTo>
                      <a:cubicBezTo>
                        <a:pt x="937657" y="722842"/>
                        <a:pt x="837927" y="723789"/>
                        <a:pt x="742108" y="739890"/>
                      </a:cubicBezTo>
                      <a:cubicBezTo>
                        <a:pt x="801751" y="708635"/>
                        <a:pt x="840861" y="670750"/>
                        <a:pt x="778285" y="635706"/>
                      </a:cubicBezTo>
                      <a:cubicBezTo>
                        <a:pt x="727442" y="607292"/>
                        <a:pt x="602291" y="633812"/>
                        <a:pt x="546559" y="649913"/>
                      </a:cubicBezTo>
                      <a:cubicBezTo>
                        <a:pt x="534826" y="652754"/>
                        <a:pt x="524071" y="656543"/>
                        <a:pt x="512338" y="660331"/>
                      </a:cubicBezTo>
                      <a:cubicBezTo>
                        <a:pt x="536782" y="640442"/>
                        <a:pt x="560248" y="620552"/>
                        <a:pt x="585669" y="601609"/>
                      </a:cubicBezTo>
                      <a:cubicBezTo>
                        <a:pt x="644334" y="557094"/>
                        <a:pt x="703976" y="422602"/>
                        <a:pt x="568070" y="450069"/>
                      </a:cubicBezTo>
                      <a:cubicBezTo>
                        <a:pt x="557315" y="451963"/>
                        <a:pt x="546559" y="456698"/>
                        <a:pt x="535804" y="461434"/>
                      </a:cubicBezTo>
                      <a:cubicBezTo>
                        <a:pt x="549493" y="390400"/>
                        <a:pt x="538737" y="311788"/>
                        <a:pt x="485939" y="278638"/>
                      </a:cubicBezTo>
                      <a:cubicBezTo>
                        <a:pt x="432163" y="243595"/>
                        <a:pt x="392076" y="272008"/>
                        <a:pt x="362743" y="318418"/>
                      </a:cubicBezTo>
                      <a:cubicBezTo>
                        <a:pt x="356877" y="299475"/>
                        <a:pt x="345144" y="287163"/>
                        <a:pt x="322656" y="284321"/>
                      </a:cubicBezTo>
                      <a:cubicBezTo>
                        <a:pt x="277680" y="280532"/>
                        <a:pt x="241503" y="294740"/>
                        <a:pt x="199460" y="312735"/>
                      </a:cubicBezTo>
                      <a:cubicBezTo>
                        <a:pt x="191638" y="315576"/>
                        <a:pt x="180883" y="324100"/>
                        <a:pt x="175016" y="329783"/>
                      </a:cubicBezTo>
                      <a:cubicBezTo>
                        <a:pt x="178927" y="326942"/>
                        <a:pt x="182838" y="322206"/>
                        <a:pt x="190660" y="315576"/>
                      </a:cubicBezTo>
                      <a:cubicBezTo>
                        <a:pt x="205326" y="302317"/>
                        <a:pt x="220970" y="288109"/>
                        <a:pt x="234659" y="273903"/>
                      </a:cubicBezTo>
                      <a:cubicBezTo>
                        <a:pt x="350033" y="146987"/>
                        <a:pt x="174039" y="186767"/>
                        <a:pt x="35199" y="236965"/>
                      </a:cubicBezTo>
                      <a:cubicBezTo>
                        <a:pt x="116352" y="182978"/>
                        <a:pt x="182838" y="119521"/>
                        <a:pt x="175016" y="39962"/>
                      </a:cubicBezTo>
                      <a:cubicBezTo>
                        <a:pt x="166217" y="-28231"/>
                        <a:pt x="70398" y="3971"/>
                        <a:pt x="978" y="39962"/>
                      </a:cubicBezTo>
                      <a:lnTo>
                        <a:pt x="978" y="550464"/>
                      </a:lnTo>
                      <a:cubicBezTo>
                        <a:pt x="14666" y="538152"/>
                        <a:pt x="27377" y="526786"/>
                        <a:pt x="41065" y="515421"/>
                      </a:cubicBezTo>
                      <a:cubicBezTo>
                        <a:pt x="80175" y="483218"/>
                        <a:pt x="135907" y="437756"/>
                        <a:pt x="195549" y="434915"/>
                      </a:cubicBezTo>
                      <a:cubicBezTo>
                        <a:pt x="329500" y="429232"/>
                        <a:pt x="241503" y="524892"/>
                        <a:pt x="182838" y="578878"/>
                      </a:cubicBezTo>
                      <a:cubicBezTo>
                        <a:pt x="263991" y="547623"/>
                        <a:pt x="422386" y="469958"/>
                        <a:pt x="456607" y="533416"/>
                      </a:cubicBezTo>
                      <a:cubicBezTo>
                        <a:pt x="475184" y="569407"/>
                        <a:pt x="437052" y="609186"/>
                        <a:pt x="403809" y="639494"/>
                      </a:cubicBezTo>
                      <a:cubicBezTo>
                        <a:pt x="367632" y="671697"/>
                        <a:pt x="326567" y="698216"/>
                        <a:pt x="286479" y="727577"/>
                      </a:cubicBezTo>
                      <a:cubicBezTo>
                        <a:pt x="354921" y="714317"/>
                        <a:pt x="511361" y="689692"/>
                        <a:pt x="448785" y="754097"/>
                      </a:cubicBezTo>
                      <a:cubicBezTo>
                        <a:pt x="419453" y="785352"/>
                        <a:pt x="376432" y="809978"/>
                        <a:pt x="335367" y="832709"/>
                      </a:cubicBezTo>
                      <a:cubicBezTo>
                        <a:pt x="299190" y="853546"/>
                        <a:pt x="262036" y="872488"/>
                        <a:pt x="223904" y="890483"/>
                      </a:cubicBezTo>
                      <a:cubicBezTo>
                        <a:pt x="319723" y="865858"/>
                        <a:pt x="422386" y="842180"/>
                        <a:pt x="509405" y="870594"/>
                      </a:cubicBezTo>
                      <a:cubicBezTo>
                        <a:pt x="513316" y="872488"/>
                        <a:pt x="513316" y="876277"/>
                        <a:pt x="511361" y="879118"/>
                      </a:cubicBezTo>
                      <a:cubicBezTo>
                        <a:pt x="459540" y="954888"/>
                        <a:pt x="350033" y="995615"/>
                        <a:pt x="249325" y="1023081"/>
                      </a:cubicBezTo>
                      <a:cubicBezTo>
                        <a:pt x="168172" y="1044866"/>
                        <a:pt x="83108" y="1060020"/>
                        <a:pt x="0" y="1080856"/>
                      </a:cubicBezTo>
                      <a:lnTo>
                        <a:pt x="0" y="1090328"/>
                      </a:lnTo>
                      <a:cubicBezTo>
                        <a:pt x="110485" y="1079909"/>
                        <a:pt x="228792" y="1075174"/>
                        <a:pt x="296257" y="1134843"/>
                      </a:cubicBezTo>
                      <a:cubicBezTo>
                        <a:pt x="299190" y="1136737"/>
                        <a:pt x="298212" y="1139578"/>
                        <a:pt x="297234" y="1142420"/>
                      </a:cubicBezTo>
                      <a:cubicBezTo>
                        <a:pt x="250303" y="1209666"/>
                        <a:pt x="135907" y="1233344"/>
                        <a:pt x="47910" y="1245657"/>
                      </a:cubicBezTo>
                      <a:cubicBezTo>
                        <a:pt x="33243" y="1247551"/>
                        <a:pt x="16622" y="1249445"/>
                        <a:pt x="978" y="1251340"/>
                      </a:cubicBezTo>
                      <a:lnTo>
                        <a:pt x="978" y="1330898"/>
                      </a:lnTo>
                      <a:cubicBezTo>
                        <a:pt x="44976" y="1349841"/>
                        <a:pt x="92886" y="1380149"/>
                        <a:pt x="66487" y="1418981"/>
                      </a:cubicBezTo>
                      <a:cubicBezTo>
                        <a:pt x="50843" y="1441712"/>
                        <a:pt x="27377" y="1454972"/>
                        <a:pt x="978" y="1460655"/>
                      </a:cubicBezTo>
                      <a:lnTo>
                        <a:pt x="978" y="2267609"/>
                      </a:lnTo>
                      <a:cubicBezTo>
                        <a:pt x="151550" y="2283710"/>
                        <a:pt x="305056" y="2271398"/>
                        <a:pt x="413586" y="2179526"/>
                      </a:cubicBezTo>
                      <a:cubicBezTo>
                        <a:pt x="509405" y="2098073"/>
                        <a:pt x="233681" y="2013778"/>
                        <a:pt x="52798" y="1964528"/>
                      </a:cubicBezTo>
                      <a:cubicBezTo>
                        <a:pt x="151550" y="1965475"/>
                        <a:pt x="249325" y="1969263"/>
                        <a:pt x="350033" y="1959792"/>
                      </a:cubicBezTo>
                      <a:cubicBezTo>
                        <a:pt x="418475" y="1953162"/>
                        <a:pt x="513316" y="1949374"/>
                        <a:pt x="555359" y="1896334"/>
                      </a:cubicBezTo>
                      <a:cubicBezTo>
                        <a:pt x="605224" y="1833824"/>
                        <a:pt x="477140" y="1795939"/>
                        <a:pt x="376432" y="1771313"/>
                      </a:cubicBezTo>
                      <a:cubicBezTo>
                        <a:pt x="450740" y="1770366"/>
                        <a:pt x="533849" y="1759948"/>
                        <a:pt x="543626" y="1717327"/>
                      </a:cubicBezTo>
                      <a:cubicBezTo>
                        <a:pt x="554381" y="1671865"/>
                        <a:pt x="503539" y="1641557"/>
                        <a:pt x="431186" y="1621667"/>
                      </a:cubicBezTo>
                      <a:cubicBezTo>
                        <a:pt x="635534" y="1569575"/>
                        <a:pt x="831083" y="1473915"/>
                        <a:pt x="872148" y="1333740"/>
                      </a:cubicBezTo>
                      <a:cubicBezTo>
                        <a:pt x="906370" y="1214402"/>
                        <a:pt x="826194" y="1166098"/>
                        <a:pt x="709843" y="1158521"/>
                      </a:cubicBezTo>
                      <a:cubicBezTo>
                        <a:pt x="755797" y="1139578"/>
                        <a:pt x="805662" y="1112112"/>
                        <a:pt x="802729" y="1076121"/>
                      </a:cubicBezTo>
                      <a:cubicBezTo>
                        <a:pt x="799795" y="1042024"/>
                        <a:pt x="770463" y="1024976"/>
                        <a:pt x="726464" y="1020240"/>
                      </a:cubicBezTo>
                      <a:cubicBezTo>
                        <a:pt x="769485" y="976672"/>
                        <a:pt x="763619" y="942576"/>
                        <a:pt x="686377" y="948258"/>
                      </a:cubicBezTo>
                      <a:cubicBezTo>
                        <a:pt x="718643" y="933104"/>
                        <a:pt x="749930" y="914162"/>
                        <a:pt x="780240" y="899955"/>
                      </a:cubicBezTo>
                      <a:cubicBezTo>
                        <a:pt x="832061" y="872488"/>
                        <a:pt x="868237" y="839339"/>
                        <a:pt x="892681" y="797665"/>
                      </a:cubicBezTo>
                      <a:close/>
                    </a:path>
                  </a:pathLst>
                </a:custGeom>
                <a:solidFill>
                  <a:srgbClr val="337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44" name="Freeform: Shape 443">
                  <a:extLst>
                    <a:ext uri="{FF2B5EF4-FFF2-40B4-BE49-F238E27FC236}">
                      <a16:creationId xmlns:a16="http://schemas.microsoft.com/office/drawing/2014/main" id="{AB29CB37-4158-6FDF-0F78-C346E8274DAC}"/>
                    </a:ext>
                  </a:extLst>
                </p:cNvPr>
                <p:cNvSpPr/>
                <p:nvPr/>
              </p:nvSpPr>
              <p:spPr>
                <a:xfrm>
                  <a:off x="-202407" y="-406477"/>
                  <a:ext cx="33730" cy="100395"/>
                </a:xfrm>
                <a:custGeom>
                  <a:avLst/>
                  <a:gdLst>
                    <a:gd name="connsiteX0" fmla="*/ 0 w 33730"/>
                    <a:gd name="connsiteY0" fmla="*/ 0 h 100395"/>
                    <a:gd name="connsiteX1" fmla="*/ 0 w 33730"/>
                    <a:gd name="connsiteY1" fmla="*/ 100396 h 100395"/>
                    <a:gd name="connsiteX2" fmla="*/ 16622 w 33730"/>
                    <a:gd name="connsiteY2" fmla="*/ 89030 h 100395"/>
                    <a:gd name="connsiteX3" fmla="*/ 0 w 33730"/>
                    <a:gd name="connsiteY3" fmla="*/ 0 h 100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730" h="100395">
                      <a:moveTo>
                        <a:pt x="0" y="0"/>
                      </a:moveTo>
                      <a:lnTo>
                        <a:pt x="0" y="100396"/>
                      </a:lnTo>
                      <a:cubicBezTo>
                        <a:pt x="5866" y="96607"/>
                        <a:pt x="11733" y="93766"/>
                        <a:pt x="16622" y="89030"/>
                      </a:cubicBezTo>
                      <a:cubicBezTo>
                        <a:pt x="46932" y="62510"/>
                        <a:pt x="34221" y="31255"/>
                        <a:pt x="0" y="0"/>
                      </a:cubicBezTo>
                      <a:close/>
                    </a:path>
                  </a:pathLst>
                </a:custGeom>
                <a:solidFill>
                  <a:srgbClr val="337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</p:grpSp>
      <p:grpSp>
        <p:nvGrpSpPr>
          <p:cNvPr id="445" name="Graphic 25">
            <a:extLst>
              <a:ext uri="{FF2B5EF4-FFF2-40B4-BE49-F238E27FC236}">
                <a16:creationId xmlns:a16="http://schemas.microsoft.com/office/drawing/2014/main" id="{03737A7E-662F-8AD2-D172-3F60A3D34299}"/>
              </a:ext>
            </a:extLst>
          </p:cNvPr>
          <p:cNvGrpSpPr/>
          <p:nvPr/>
        </p:nvGrpSpPr>
        <p:grpSpPr>
          <a:xfrm>
            <a:off x="6168876" y="-3974312"/>
            <a:ext cx="6307133" cy="10767043"/>
            <a:chOff x="6168876" y="-3974312"/>
            <a:chExt cx="6307133" cy="10767043"/>
          </a:xfrm>
        </p:grpSpPr>
        <p:grpSp>
          <p:nvGrpSpPr>
            <p:cNvPr id="446" name="Graphic 25">
              <a:extLst>
                <a:ext uri="{FF2B5EF4-FFF2-40B4-BE49-F238E27FC236}">
                  <a16:creationId xmlns:a16="http://schemas.microsoft.com/office/drawing/2014/main" id="{D6C7A01C-D532-07AE-FCE5-127EB1F1A6FD}"/>
                </a:ext>
              </a:extLst>
            </p:cNvPr>
            <p:cNvGrpSpPr/>
            <p:nvPr/>
          </p:nvGrpSpPr>
          <p:grpSpPr>
            <a:xfrm>
              <a:off x="8064557" y="-848919"/>
              <a:ext cx="4411452" cy="7641651"/>
              <a:chOff x="8064557" y="-848919"/>
              <a:chExt cx="4411452" cy="7641651"/>
            </a:xfrm>
          </p:grpSpPr>
          <p:grpSp>
            <p:nvGrpSpPr>
              <p:cNvPr id="447" name="Graphic 25">
                <a:extLst>
                  <a:ext uri="{FF2B5EF4-FFF2-40B4-BE49-F238E27FC236}">
                    <a16:creationId xmlns:a16="http://schemas.microsoft.com/office/drawing/2014/main" id="{A6CAD2BD-BA57-92AD-8601-0505A7E998AC}"/>
                  </a:ext>
                </a:extLst>
              </p:cNvPr>
              <p:cNvGrpSpPr/>
              <p:nvPr/>
            </p:nvGrpSpPr>
            <p:grpSpPr>
              <a:xfrm>
                <a:off x="8569050" y="-744552"/>
                <a:ext cx="1549620" cy="3105224"/>
                <a:chOff x="8569050" y="-744552"/>
                <a:chExt cx="1549620" cy="3105224"/>
              </a:xfrm>
            </p:grpSpPr>
            <p:sp>
              <p:nvSpPr>
                <p:cNvPr id="448" name="Freeform: Shape 447">
                  <a:extLst>
                    <a:ext uri="{FF2B5EF4-FFF2-40B4-BE49-F238E27FC236}">
                      <a16:creationId xmlns:a16="http://schemas.microsoft.com/office/drawing/2014/main" id="{6152F51A-A3C7-DF88-D7A2-8B646A594B8A}"/>
                    </a:ext>
                  </a:extLst>
                </p:cNvPr>
                <p:cNvSpPr/>
                <p:nvPr/>
              </p:nvSpPr>
              <p:spPr>
                <a:xfrm>
                  <a:off x="8569050" y="-744473"/>
                  <a:ext cx="1548654" cy="3105145"/>
                </a:xfrm>
                <a:custGeom>
                  <a:avLst/>
                  <a:gdLst>
                    <a:gd name="connsiteX0" fmla="*/ 1548640 w 1548654"/>
                    <a:gd name="connsiteY0" fmla="*/ 3065727 h 3105145"/>
                    <a:gd name="connsiteX1" fmla="*/ 1335492 w 1548654"/>
                    <a:gd name="connsiteY1" fmla="*/ 2516392 h 3105145"/>
                    <a:gd name="connsiteX2" fmla="*/ 1237717 w 1548654"/>
                    <a:gd name="connsiteY2" fmla="*/ 2128069 h 3105145"/>
                    <a:gd name="connsiteX3" fmla="*/ 1185896 w 1548654"/>
                    <a:gd name="connsiteY3" fmla="*/ 1651663 h 3105145"/>
                    <a:gd name="connsiteX4" fmla="*/ 1188830 w 1548654"/>
                    <a:gd name="connsiteY4" fmla="*/ 806824 h 3105145"/>
                    <a:gd name="connsiteX5" fmla="*/ 926794 w 1548654"/>
                    <a:gd name="connsiteY5" fmla="*/ 9342 h 3105145"/>
                    <a:gd name="connsiteX6" fmla="*/ 829020 w 1548654"/>
                    <a:gd name="connsiteY6" fmla="*/ 73747 h 3105145"/>
                    <a:gd name="connsiteX7" fmla="*/ 948305 w 1548654"/>
                    <a:gd name="connsiteY7" fmla="*/ 882595 h 3105145"/>
                    <a:gd name="connsiteX8" fmla="*/ 957104 w 1548654"/>
                    <a:gd name="connsiteY8" fmla="*/ 1059708 h 3105145"/>
                    <a:gd name="connsiteX9" fmla="*/ 943416 w 1548654"/>
                    <a:gd name="connsiteY9" fmla="*/ 1040765 h 3105145"/>
                    <a:gd name="connsiteX10" fmla="*/ 762533 w 1548654"/>
                    <a:gd name="connsiteY10" fmla="*/ 893960 h 3105145"/>
                    <a:gd name="connsiteX11" fmla="*/ 336236 w 1548654"/>
                    <a:gd name="connsiteY11" fmla="*/ 510373 h 3105145"/>
                    <a:gd name="connsiteX12" fmla="*/ 48779 w 1548654"/>
                    <a:gd name="connsiteY12" fmla="*/ 19760 h 3105145"/>
                    <a:gd name="connsiteX13" fmla="*/ 870 w 1548654"/>
                    <a:gd name="connsiteY13" fmla="*/ 70905 h 3105145"/>
                    <a:gd name="connsiteX14" fmla="*/ 208151 w 1548654"/>
                    <a:gd name="connsiteY14" fmla="*/ 629711 h 3105145"/>
                    <a:gd name="connsiteX15" fmla="*/ 538629 w 1548654"/>
                    <a:gd name="connsiteY15" fmla="*/ 979202 h 3105145"/>
                    <a:gd name="connsiteX16" fmla="*/ 869107 w 1548654"/>
                    <a:gd name="connsiteY16" fmla="*/ 1237768 h 3105145"/>
                    <a:gd name="connsiteX17" fmla="*/ 931683 w 1548654"/>
                    <a:gd name="connsiteY17" fmla="*/ 1825935 h 3105145"/>
                    <a:gd name="connsiteX18" fmla="*/ 998169 w 1548654"/>
                    <a:gd name="connsiteY18" fmla="*/ 2541017 h 3105145"/>
                    <a:gd name="connsiteX19" fmla="*/ 1144831 w 1548654"/>
                    <a:gd name="connsiteY19" fmla="*/ 2815685 h 3105145"/>
                    <a:gd name="connsiteX20" fmla="*/ 1548640 w 1548654"/>
                    <a:gd name="connsiteY20" fmla="*/ 3065727 h 3105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548654" h="3105145">
                      <a:moveTo>
                        <a:pt x="1548640" y="3065727"/>
                      </a:moveTo>
                      <a:cubicBezTo>
                        <a:pt x="1550595" y="2995639"/>
                        <a:pt x="1347224" y="2540070"/>
                        <a:pt x="1335492" y="2516392"/>
                      </a:cubicBezTo>
                      <a:cubicBezTo>
                        <a:pt x="1248472" y="2333596"/>
                        <a:pt x="1254339" y="2235095"/>
                        <a:pt x="1237717" y="2128069"/>
                      </a:cubicBezTo>
                      <a:cubicBezTo>
                        <a:pt x="1212296" y="1971793"/>
                        <a:pt x="1188830" y="1810781"/>
                        <a:pt x="1185896" y="1651663"/>
                      </a:cubicBezTo>
                      <a:cubicBezTo>
                        <a:pt x="1181986" y="1370366"/>
                        <a:pt x="1208385" y="1088122"/>
                        <a:pt x="1188830" y="806824"/>
                      </a:cubicBezTo>
                      <a:cubicBezTo>
                        <a:pt x="1169275" y="522686"/>
                        <a:pt x="1072478" y="254648"/>
                        <a:pt x="926794" y="9342"/>
                      </a:cubicBezTo>
                      <a:cubicBezTo>
                        <a:pt x="906262" y="-25702"/>
                        <a:pt x="829020" y="47227"/>
                        <a:pt x="829020" y="73747"/>
                      </a:cubicBezTo>
                      <a:cubicBezTo>
                        <a:pt x="830975" y="347467"/>
                        <a:pt x="923861" y="610769"/>
                        <a:pt x="948305" y="882595"/>
                      </a:cubicBezTo>
                      <a:cubicBezTo>
                        <a:pt x="953193" y="941317"/>
                        <a:pt x="956126" y="1000039"/>
                        <a:pt x="957104" y="1059708"/>
                      </a:cubicBezTo>
                      <a:cubicBezTo>
                        <a:pt x="952215" y="1053078"/>
                        <a:pt x="948305" y="1047395"/>
                        <a:pt x="943416" y="1040765"/>
                      </a:cubicBezTo>
                      <a:cubicBezTo>
                        <a:pt x="896484" y="979202"/>
                        <a:pt x="822176" y="942264"/>
                        <a:pt x="762533" y="893960"/>
                      </a:cubicBezTo>
                      <a:cubicBezTo>
                        <a:pt x="617826" y="774622"/>
                        <a:pt x="457476" y="657178"/>
                        <a:pt x="336236" y="510373"/>
                      </a:cubicBezTo>
                      <a:cubicBezTo>
                        <a:pt x="220862" y="369251"/>
                        <a:pt x="190552" y="130575"/>
                        <a:pt x="48779" y="19760"/>
                      </a:cubicBezTo>
                      <a:cubicBezTo>
                        <a:pt x="29224" y="4606"/>
                        <a:pt x="-5975" y="53857"/>
                        <a:pt x="870" y="70905"/>
                      </a:cubicBezTo>
                      <a:cubicBezTo>
                        <a:pt x="74201" y="268855"/>
                        <a:pt x="83000" y="449757"/>
                        <a:pt x="208151" y="629711"/>
                      </a:cubicBezTo>
                      <a:cubicBezTo>
                        <a:pt x="300059" y="761362"/>
                        <a:pt x="412500" y="878806"/>
                        <a:pt x="538629" y="979202"/>
                      </a:cubicBezTo>
                      <a:cubicBezTo>
                        <a:pt x="644226" y="1063496"/>
                        <a:pt x="789910" y="1126007"/>
                        <a:pt x="869107" y="1237768"/>
                      </a:cubicBezTo>
                      <a:cubicBezTo>
                        <a:pt x="979593" y="1394044"/>
                        <a:pt x="944394" y="1648822"/>
                        <a:pt x="931683" y="1825935"/>
                      </a:cubicBezTo>
                      <a:cubicBezTo>
                        <a:pt x="913106" y="2077871"/>
                        <a:pt x="912128" y="2303288"/>
                        <a:pt x="998169" y="2541017"/>
                      </a:cubicBezTo>
                      <a:cubicBezTo>
                        <a:pt x="1030435" y="2630994"/>
                        <a:pt x="1071500" y="2748439"/>
                        <a:pt x="1144831" y="2815685"/>
                      </a:cubicBezTo>
                      <a:cubicBezTo>
                        <a:pt x="1259227" y="2920816"/>
                        <a:pt x="1543751" y="3209691"/>
                        <a:pt x="1548640" y="3065727"/>
                      </a:cubicBezTo>
                      <a:close/>
                    </a:path>
                  </a:pathLst>
                </a:custGeom>
                <a:solidFill>
                  <a:srgbClr val="6B3C2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49" name="Freeform: Shape 448">
                  <a:extLst>
                    <a:ext uri="{FF2B5EF4-FFF2-40B4-BE49-F238E27FC236}">
                      <a16:creationId xmlns:a16="http://schemas.microsoft.com/office/drawing/2014/main" id="{4FF65B84-1713-3707-2E12-CDE946CA8BF8}"/>
                    </a:ext>
                  </a:extLst>
                </p:cNvPr>
                <p:cNvSpPr/>
                <p:nvPr/>
              </p:nvSpPr>
              <p:spPr>
                <a:xfrm>
                  <a:off x="8605119" y="-744552"/>
                  <a:ext cx="1513552" cy="3104720"/>
                </a:xfrm>
                <a:custGeom>
                  <a:avLst/>
                  <a:gdLst>
                    <a:gd name="connsiteX0" fmla="*/ 1299423 w 1513552"/>
                    <a:gd name="connsiteY0" fmla="*/ 2516471 h 3104720"/>
                    <a:gd name="connsiteX1" fmla="*/ 1201649 w 1513552"/>
                    <a:gd name="connsiteY1" fmla="*/ 2128148 h 3104720"/>
                    <a:gd name="connsiteX2" fmla="*/ 1149828 w 1513552"/>
                    <a:gd name="connsiteY2" fmla="*/ 1651742 h 3104720"/>
                    <a:gd name="connsiteX3" fmla="*/ 1152761 w 1513552"/>
                    <a:gd name="connsiteY3" fmla="*/ 806903 h 3104720"/>
                    <a:gd name="connsiteX4" fmla="*/ 890726 w 1513552"/>
                    <a:gd name="connsiteY4" fmla="*/ 9421 h 3104720"/>
                    <a:gd name="connsiteX5" fmla="*/ 842816 w 1513552"/>
                    <a:gd name="connsiteY5" fmla="*/ 12262 h 3104720"/>
                    <a:gd name="connsiteX6" fmla="*/ 950368 w 1513552"/>
                    <a:gd name="connsiteY6" fmla="*/ 439417 h 3104720"/>
                    <a:gd name="connsiteX7" fmla="*/ 1054987 w 1513552"/>
                    <a:gd name="connsiteY7" fmla="*/ 833423 h 3104720"/>
                    <a:gd name="connsiteX8" fmla="*/ 1050098 w 1513552"/>
                    <a:gd name="connsiteY8" fmla="*/ 1214169 h 3104720"/>
                    <a:gd name="connsiteX9" fmla="*/ 877037 w 1513552"/>
                    <a:gd name="connsiteY9" fmla="*/ 1006747 h 3104720"/>
                    <a:gd name="connsiteX10" fmla="*/ 727442 w 1513552"/>
                    <a:gd name="connsiteY10" fmla="*/ 893092 h 3104720"/>
                    <a:gd name="connsiteX11" fmla="*/ 301146 w 1513552"/>
                    <a:gd name="connsiteY11" fmla="*/ 509505 h 3104720"/>
                    <a:gd name="connsiteX12" fmla="*/ 13688 w 1513552"/>
                    <a:gd name="connsiteY12" fmla="*/ 18892 h 3104720"/>
                    <a:gd name="connsiteX13" fmla="*/ 0 w 1513552"/>
                    <a:gd name="connsiteY13" fmla="*/ 16998 h 3104720"/>
                    <a:gd name="connsiteX14" fmla="*/ 90930 w 1513552"/>
                    <a:gd name="connsiteY14" fmla="*/ 274617 h 3104720"/>
                    <a:gd name="connsiteX15" fmla="*/ 264969 w 1513552"/>
                    <a:gd name="connsiteY15" fmla="*/ 594746 h 3104720"/>
                    <a:gd name="connsiteX16" fmla="*/ 809573 w 1513552"/>
                    <a:gd name="connsiteY16" fmla="*/ 1064522 h 3104720"/>
                    <a:gd name="connsiteX17" fmla="*/ 978722 w 1513552"/>
                    <a:gd name="connsiteY17" fmla="*/ 1323088 h 3104720"/>
                    <a:gd name="connsiteX18" fmla="*/ 1005122 w 1513552"/>
                    <a:gd name="connsiteY18" fmla="*/ 1664055 h 3104720"/>
                    <a:gd name="connsiteX19" fmla="*/ 1141028 w 1513552"/>
                    <a:gd name="connsiteY19" fmla="*/ 2404709 h 3104720"/>
                    <a:gd name="connsiteX20" fmla="*/ 1123429 w 1513552"/>
                    <a:gd name="connsiteY20" fmla="*/ 2415128 h 3104720"/>
                    <a:gd name="connsiteX21" fmla="*/ 958190 w 1513552"/>
                    <a:gd name="connsiteY21" fmla="*/ 2201077 h 3104720"/>
                    <a:gd name="connsiteX22" fmla="*/ 886815 w 1513552"/>
                    <a:gd name="connsiteY22" fmla="*/ 2142355 h 3104720"/>
                    <a:gd name="connsiteX23" fmla="*/ 962101 w 1513552"/>
                    <a:gd name="connsiteY23" fmla="*/ 2540149 h 3104720"/>
                    <a:gd name="connsiteX24" fmla="*/ 1108762 w 1513552"/>
                    <a:gd name="connsiteY24" fmla="*/ 2814816 h 3104720"/>
                    <a:gd name="connsiteX25" fmla="*/ 1513549 w 1513552"/>
                    <a:gd name="connsiteY25" fmla="*/ 3064858 h 3104720"/>
                    <a:gd name="connsiteX26" fmla="*/ 1299423 w 1513552"/>
                    <a:gd name="connsiteY26" fmla="*/ 2516471 h 3104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513552" h="3104720">
                      <a:moveTo>
                        <a:pt x="1299423" y="2516471"/>
                      </a:moveTo>
                      <a:cubicBezTo>
                        <a:pt x="1212404" y="2333675"/>
                        <a:pt x="1218270" y="2235174"/>
                        <a:pt x="1201649" y="2128148"/>
                      </a:cubicBezTo>
                      <a:cubicBezTo>
                        <a:pt x="1176227" y="1971872"/>
                        <a:pt x="1152761" y="1810860"/>
                        <a:pt x="1149828" y="1651742"/>
                      </a:cubicBezTo>
                      <a:cubicBezTo>
                        <a:pt x="1145917" y="1370445"/>
                        <a:pt x="1172316" y="1088201"/>
                        <a:pt x="1152761" y="806903"/>
                      </a:cubicBezTo>
                      <a:cubicBezTo>
                        <a:pt x="1133206" y="522765"/>
                        <a:pt x="1036409" y="254727"/>
                        <a:pt x="890726" y="9421"/>
                      </a:cubicBezTo>
                      <a:cubicBezTo>
                        <a:pt x="881926" y="-5734"/>
                        <a:pt x="861393" y="-998"/>
                        <a:pt x="842816" y="12262"/>
                      </a:cubicBezTo>
                      <a:cubicBezTo>
                        <a:pt x="859438" y="161908"/>
                        <a:pt x="894637" y="300189"/>
                        <a:pt x="950368" y="439417"/>
                      </a:cubicBezTo>
                      <a:cubicBezTo>
                        <a:pt x="1001211" y="567280"/>
                        <a:pt x="1045209" y="696089"/>
                        <a:pt x="1054987" y="833423"/>
                      </a:cubicBezTo>
                      <a:cubicBezTo>
                        <a:pt x="1064764" y="973598"/>
                        <a:pt x="1057920" y="1073993"/>
                        <a:pt x="1050098" y="1214169"/>
                      </a:cubicBezTo>
                      <a:cubicBezTo>
                        <a:pt x="1049120" y="1223640"/>
                        <a:pt x="939613" y="1081571"/>
                        <a:pt x="877037" y="1006747"/>
                      </a:cubicBezTo>
                      <a:cubicBezTo>
                        <a:pt x="832060" y="964127"/>
                        <a:pt x="775352" y="932871"/>
                        <a:pt x="727442" y="893092"/>
                      </a:cubicBezTo>
                      <a:cubicBezTo>
                        <a:pt x="582736" y="773754"/>
                        <a:pt x="422386" y="656310"/>
                        <a:pt x="301146" y="509505"/>
                      </a:cubicBezTo>
                      <a:cubicBezTo>
                        <a:pt x="185772" y="368382"/>
                        <a:pt x="155461" y="129706"/>
                        <a:pt x="13688" y="18892"/>
                      </a:cubicBezTo>
                      <a:cubicBezTo>
                        <a:pt x="9777" y="16051"/>
                        <a:pt x="4888" y="15103"/>
                        <a:pt x="0" y="16998"/>
                      </a:cubicBezTo>
                      <a:cubicBezTo>
                        <a:pt x="43998" y="97504"/>
                        <a:pt x="64531" y="187481"/>
                        <a:pt x="90930" y="274617"/>
                      </a:cubicBezTo>
                      <a:cubicBezTo>
                        <a:pt x="126129" y="389219"/>
                        <a:pt x="185772" y="502875"/>
                        <a:pt x="264969" y="594746"/>
                      </a:cubicBezTo>
                      <a:cubicBezTo>
                        <a:pt x="421408" y="776595"/>
                        <a:pt x="627712" y="909193"/>
                        <a:pt x="809573" y="1064522"/>
                      </a:cubicBezTo>
                      <a:cubicBezTo>
                        <a:pt x="891703" y="1134610"/>
                        <a:pt x="956234" y="1217010"/>
                        <a:pt x="978722" y="1323088"/>
                      </a:cubicBezTo>
                      <a:cubicBezTo>
                        <a:pt x="1003166" y="1434850"/>
                        <a:pt x="1000233" y="1550399"/>
                        <a:pt x="1005122" y="1664055"/>
                      </a:cubicBezTo>
                      <a:cubicBezTo>
                        <a:pt x="1015877" y="1915991"/>
                        <a:pt x="1041298" y="2169822"/>
                        <a:pt x="1141028" y="2404709"/>
                      </a:cubicBezTo>
                      <a:cubicBezTo>
                        <a:pt x="1144939" y="2414181"/>
                        <a:pt x="1130273" y="2422705"/>
                        <a:pt x="1123429" y="2415128"/>
                      </a:cubicBezTo>
                      <a:cubicBezTo>
                        <a:pt x="1062808" y="2345988"/>
                        <a:pt x="1030543" y="2261693"/>
                        <a:pt x="958190" y="2201077"/>
                      </a:cubicBezTo>
                      <a:cubicBezTo>
                        <a:pt x="934724" y="2181187"/>
                        <a:pt x="910280" y="2162245"/>
                        <a:pt x="886815" y="2142355"/>
                      </a:cubicBezTo>
                      <a:cubicBezTo>
                        <a:pt x="892681" y="2275900"/>
                        <a:pt x="913213" y="2405657"/>
                        <a:pt x="962101" y="2540149"/>
                      </a:cubicBezTo>
                      <a:cubicBezTo>
                        <a:pt x="994366" y="2630126"/>
                        <a:pt x="1035432" y="2747570"/>
                        <a:pt x="1108762" y="2814816"/>
                      </a:cubicBezTo>
                      <a:cubicBezTo>
                        <a:pt x="1224136" y="2920895"/>
                        <a:pt x="1508660" y="3209769"/>
                        <a:pt x="1513549" y="3064858"/>
                      </a:cubicBezTo>
                      <a:cubicBezTo>
                        <a:pt x="1514527" y="2994771"/>
                        <a:pt x="1310178" y="2540149"/>
                        <a:pt x="1299423" y="2516471"/>
                      </a:cubicBez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0" name="Freeform: Shape 449">
                  <a:extLst>
                    <a:ext uri="{FF2B5EF4-FFF2-40B4-BE49-F238E27FC236}">
                      <a16:creationId xmlns:a16="http://schemas.microsoft.com/office/drawing/2014/main" id="{44FC1356-EBAC-F1A6-0B80-DC84532DFD3E}"/>
                    </a:ext>
                  </a:extLst>
                </p:cNvPr>
                <p:cNvSpPr/>
                <p:nvPr/>
              </p:nvSpPr>
              <p:spPr>
                <a:xfrm>
                  <a:off x="9436831" y="233446"/>
                  <a:ext cx="239026" cy="336657"/>
                </a:xfrm>
                <a:custGeom>
                  <a:avLst/>
                  <a:gdLst>
                    <a:gd name="connsiteX0" fmla="*/ 211541 w 239026"/>
                    <a:gd name="connsiteY0" fmla="*/ 229540 h 336657"/>
                    <a:gd name="connsiteX1" fmla="*/ 135277 w 239026"/>
                    <a:gd name="connsiteY1" fmla="*/ 130092 h 336657"/>
                    <a:gd name="connsiteX2" fmla="*/ 82479 w 239026"/>
                    <a:gd name="connsiteY2" fmla="*/ 67581 h 336657"/>
                    <a:gd name="connsiteX3" fmla="*/ 7192 w 239026"/>
                    <a:gd name="connsiteY3" fmla="*/ 335 h 336657"/>
                    <a:gd name="connsiteX4" fmla="*/ 348 w 239026"/>
                    <a:gd name="connsiteY4" fmla="*/ 7912 h 336657"/>
                    <a:gd name="connsiteX5" fmla="*/ 57057 w 239026"/>
                    <a:gd name="connsiteY5" fmla="*/ 65687 h 336657"/>
                    <a:gd name="connsiteX6" fmla="*/ 130388 w 239026"/>
                    <a:gd name="connsiteY6" fmla="*/ 161347 h 336657"/>
                    <a:gd name="connsiteX7" fmla="*/ 193941 w 239026"/>
                    <a:gd name="connsiteY7" fmla="*/ 244694 h 336657"/>
                    <a:gd name="connsiteX8" fmla="*/ 232073 w 239026"/>
                    <a:gd name="connsiteY8" fmla="*/ 335618 h 336657"/>
                    <a:gd name="connsiteX9" fmla="*/ 238918 w 239026"/>
                    <a:gd name="connsiteY9" fmla="*/ 328989 h 336657"/>
                    <a:gd name="connsiteX10" fmla="*/ 211541 w 239026"/>
                    <a:gd name="connsiteY10" fmla="*/ 229540 h 336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9026" h="336657">
                      <a:moveTo>
                        <a:pt x="211541" y="229540"/>
                      </a:moveTo>
                      <a:cubicBezTo>
                        <a:pt x="194919" y="189761"/>
                        <a:pt x="158742" y="164188"/>
                        <a:pt x="135277" y="130092"/>
                      </a:cubicBezTo>
                      <a:cubicBezTo>
                        <a:pt x="119633" y="107360"/>
                        <a:pt x="102033" y="86524"/>
                        <a:pt x="82479" y="67581"/>
                      </a:cubicBezTo>
                      <a:cubicBezTo>
                        <a:pt x="58035" y="43903"/>
                        <a:pt x="29680" y="24960"/>
                        <a:pt x="7192" y="335"/>
                      </a:cubicBezTo>
                      <a:cubicBezTo>
                        <a:pt x="5237" y="-1559"/>
                        <a:pt x="-1608" y="5071"/>
                        <a:pt x="348" y="7912"/>
                      </a:cubicBezTo>
                      <a:cubicBezTo>
                        <a:pt x="17947" y="29696"/>
                        <a:pt x="40435" y="42956"/>
                        <a:pt x="57057" y="65687"/>
                      </a:cubicBezTo>
                      <a:cubicBezTo>
                        <a:pt x="81501" y="97889"/>
                        <a:pt x="107900" y="128197"/>
                        <a:pt x="130388" y="161347"/>
                      </a:cubicBezTo>
                      <a:cubicBezTo>
                        <a:pt x="149943" y="190708"/>
                        <a:pt x="176342" y="213439"/>
                        <a:pt x="193941" y="244694"/>
                      </a:cubicBezTo>
                      <a:cubicBezTo>
                        <a:pt x="209586" y="273108"/>
                        <a:pt x="216430" y="306258"/>
                        <a:pt x="232073" y="335618"/>
                      </a:cubicBezTo>
                      <a:cubicBezTo>
                        <a:pt x="234029" y="339407"/>
                        <a:pt x="239896" y="331830"/>
                        <a:pt x="238918" y="328989"/>
                      </a:cubicBezTo>
                      <a:cubicBezTo>
                        <a:pt x="231095" y="294892"/>
                        <a:pt x="224251" y="261742"/>
                        <a:pt x="211541" y="229540"/>
                      </a:cubicBezTo>
                      <a:close/>
                    </a:path>
                  </a:pathLst>
                </a:custGeom>
                <a:solidFill>
                  <a:srgbClr val="4E2913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51" name="Graphic 25">
                <a:extLst>
                  <a:ext uri="{FF2B5EF4-FFF2-40B4-BE49-F238E27FC236}">
                    <a16:creationId xmlns:a16="http://schemas.microsoft.com/office/drawing/2014/main" id="{64055E25-DAF4-900B-E0AA-5E18A3372F0A}"/>
                  </a:ext>
                </a:extLst>
              </p:cNvPr>
              <p:cNvGrpSpPr/>
              <p:nvPr/>
            </p:nvGrpSpPr>
            <p:grpSpPr>
              <a:xfrm>
                <a:off x="8064557" y="-848919"/>
                <a:ext cx="4411452" cy="7641651"/>
                <a:chOff x="8064557" y="-848919"/>
                <a:chExt cx="4411452" cy="7641651"/>
              </a:xfrm>
            </p:grpSpPr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id="{4E91A34E-9638-D3E8-928C-0CC3CC87A81B}"/>
                    </a:ext>
                  </a:extLst>
                </p:cNvPr>
                <p:cNvSpPr/>
                <p:nvPr/>
              </p:nvSpPr>
              <p:spPr>
                <a:xfrm>
                  <a:off x="8064557" y="-848919"/>
                  <a:ext cx="4403630" cy="7641651"/>
                </a:xfrm>
                <a:custGeom>
                  <a:avLst/>
                  <a:gdLst>
                    <a:gd name="connsiteX0" fmla="*/ 4402654 w 4403630"/>
                    <a:gd name="connsiteY0" fmla="*/ 44647 h 7641651"/>
                    <a:gd name="connsiteX1" fmla="*/ 4310746 w 4403630"/>
                    <a:gd name="connsiteY1" fmla="*/ 648916 h 7641651"/>
                    <a:gd name="connsiteX2" fmla="*/ 4234482 w 4403630"/>
                    <a:gd name="connsiteY2" fmla="*/ 1061864 h 7641651"/>
                    <a:gd name="connsiteX3" fmla="*/ 4241326 w 4403630"/>
                    <a:gd name="connsiteY3" fmla="*/ 1487125 h 7641651"/>
                    <a:gd name="connsiteX4" fmla="*/ 4262835 w 4403630"/>
                    <a:gd name="connsiteY4" fmla="*/ 1858399 h 7641651"/>
                    <a:gd name="connsiteX5" fmla="*/ 4237415 w 4403630"/>
                    <a:gd name="connsiteY5" fmla="*/ 1948376 h 7641651"/>
                    <a:gd name="connsiteX6" fmla="*/ 4118130 w 4403630"/>
                    <a:gd name="connsiteY6" fmla="*/ 2094234 h 7641651"/>
                    <a:gd name="connsiteX7" fmla="*/ 4040888 w 4403630"/>
                    <a:gd name="connsiteY7" fmla="*/ 2017517 h 7641651"/>
                    <a:gd name="connsiteX8" fmla="*/ 3917692 w 4403630"/>
                    <a:gd name="connsiteY8" fmla="*/ 1898178 h 7641651"/>
                    <a:gd name="connsiteX9" fmla="*/ 3902048 w 4403630"/>
                    <a:gd name="connsiteY9" fmla="*/ 1877342 h 7641651"/>
                    <a:gd name="connsiteX10" fmla="*/ 3880537 w 4403630"/>
                    <a:gd name="connsiteY10" fmla="*/ 1836615 h 7641651"/>
                    <a:gd name="connsiteX11" fmla="*/ 3834583 w 4403630"/>
                    <a:gd name="connsiteY11" fmla="*/ 1689810 h 7641651"/>
                    <a:gd name="connsiteX12" fmla="*/ 3760275 w 4403630"/>
                    <a:gd name="connsiteY12" fmla="*/ 1535428 h 7641651"/>
                    <a:gd name="connsiteX13" fmla="*/ 3673256 w 4403630"/>
                    <a:gd name="connsiteY13" fmla="*/ 1332743 h 7641651"/>
                    <a:gd name="connsiteX14" fmla="*/ 3548104 w 4403630"/>
                    <a:gd name="connsiteY14" fmla="*/ 951049 h 7641651"/>
                    <a:gd name="connsiteX15" fmla="*/ 3396554 w 4403630"/>
                    <a:gd name="connsiteY15" fmla="*/ 611031 h 7641651"/>
                    <a:gd name="connsiteX16" fmla="*/ 3165806 w 4403630"/>
                    <a:gd name="connsiteY16" fmla="*/ 376142 h 7641651"/>
                    <a:gd name="connsiteX17" fmla="*/ 2910615 w 4403630"/>
                    <a:gd name="connsiteY17" fmla="*/ 153567 h 7641651"/>
                    <a:gd name="connsiteX18" fmla="*/ 2796219 w 4403630"/>
                    <a:gd name="connsiteY18" fmla="*/ 59801 h 7641651"/>
                    <a:gd name="connsiteX19" fmla="*/ 2727776 w 4403630"/>
                    <a:gd name="connsiteY19" fmla="*/ 132 h 7641651"/>
                    <a:gd name="connsiteX20" fmla="*/ 2666179 w 4403630"/>
                    <a:gd name="connsiteY20" fmla="*/ 65484 h 7641651"/>
                    <a:gd name="connsiteX21" fmla="*/ 3097364 w 4403630"/>
                    <a:gd name="connsiteY21" fmla="*/ 651757 h 7641651"/>
                    <a:gd name="connsiteX22" fmla="*/ 3297802 w 4403630"/>
                    <a:gd name="connsiteY22" fmla="*/ 1003142 h 7641651"/>
                    <a:gd name="connsiteX23" fmla="*/ 3453263 w 4403630"/>
                    <a:gd name="connsiteY23" fmla="*/ 1385782 h 7641651"/>
                    <a:gd name="connsiteX24" fmla="*/ 3473796 w 4403630"/>
                    <a:gd name="connsiteY24" fmla="*/ 1463447 h 7641651"/>
                    <a:gd name="connsiteX25" fmla="*/ 3420998 w 4403630"/>
                    <a:gd name="connsiteY25" fmla="*/ 1415143 h 7641651"/>
                    <a:gd name="connsiteX26" fmla="*/ 3201983 w 4403630"/>
                    <a:gd name="connsiteY26" fmla="*/ 1314747 h 7641651"/>
                    <a:gd name="connsiteX27" fmla="*/ 2919415 w 4403630"/>
                    <a:gd name="connsiteY27" fmla="*/ 1214352 h 7641651"/>
                    <a:gd name="connsiteX28" fmla="*/ 2392410 w 4403630"/>
                    <a:gd name="connsiteY28" fmla="*/ 859178 h 7641651"/>
                    <a:gd name="connsiteX29" fmla="*/ 2169484 w 4403630"/>
                    <a:gd name="connsiteY29" fmla="*/ 619554 h 7641651"/>
                    <a:gd name="connsiteX30" fmla="*/ 2044333 w 4403630"/>
                    <a:gd name="connsiteY30" fmla="*/ 469908 h 7641651"/>
                    <a:gd name="connsiteX31" fmla="*/ 2001312 w 4403630"/>
                    <a:gd name="connsiteY31" fmla="*/ 515370 h 7641651"/>
                    <a:gd name="connsiteX32" fmla="*/ 2046289 w 4403630"/>
                    <a:gd name="connsiteY32" fmla="*/ 639444 h 7641651"/>
                    <a:gd name="connsiteX33" fmla="*/ 2139174 w 4403630"/>
                    <a:gd name="connsiteY33" fmla="*/ 809928 h 7641651"/>
                    <a:gd name="connsiteX34" fmla="*/ 2392410 w 4403630"/>
                    <a:gd name="connsiteY34" fmla="*/ 1063758 h 7641651"/>
                    <a:gd name="connsiteX35" fmla="*/ 2703333 w 4403630"/>
                    <a:gd name="connsiteY35" fmla="*/ 1293910 h 7641651"/>
                    <a:gd name="connsiteX36" fmla="*/ 3081720 w 4403630"/>
                    <a:gd name="connsiteY36" fmla="*/ 1496596 h 7641651"/>
                    <a:gd name="connsiteX37" fmla="*/ 3362333 w 4403630"/>
                    <a:gd name="connsiteY37" fmla="*/ 1715383 h 7641651"/>
                    <a:gd name="connsiteX38" fmla="*/ 3421976 w 4403630"/>
                    <a:gd name="connsiteY38" fmla="*/ 1773157 h 7641651"/>
                    <a:gd name="connsiteX39" fmla="*/ 3499217 w 4403630"/>
                    <a:gd name="connsiteY39" fmla="*/ 1888707 h 7641651"/>
                    <a:gd name="connsiteX40" fmla="*/ 3615569 w 4403630"/>
                    <a:gd name="connsiteY40" fmla="*/ 2080974 h 7641651"/>
                    <a:gd name="connsiteX41" fmla="*/ 3658590 w 4403630"/>
                    <a:gd name="connsiteY41" fmla="*/ 2173793 h 7641651"/>
                    <a:gd name="connsiteX42" fmla="*/ 3717254 w 4403630"/>
                    <a:gd name="connsiteY42" fmla="*/ 2420047 h 7641651"/>
                    <a:gd name="connsiteX43" fmla="*/ 3613614 w 4403630"/>
                    <a:gd name="connsiteY43" fmla="*/ 2938126 h 7641651"/>
                    <a:gd name="connsiteX44" fmla="*/ 3191228 w 4403630"/>
                    <a:gd name="connsiteY44" fmla="*/ 3479884 h 7641651"/>
                    <a:gd name="connsiteX45" fmla="*/ 2833373 w 4403630"/>
                    <a:gd name="connsiteY45" fmla="*/ 3234577 h 7641651"/>
                    <a:gd name="connsiteX46" fmla="*/ 2461830 w 4403630"/>
                    <a:gd name="connsiteY46" fmla="*/ 3029998 h 7641651"/>
                    <a:gd name="connsiteX47" fmla="*/ 2387521 w 4403630"/>
                    <a:gd name="connsiteY47" fmla="*/ 3007266 h 7641651"/>
                    <a:gd name="connsiteX48" fmla="*/ 2096153 w 4403630"/>
                    <a:gd name="connsiteY48" fmla="*/ 2898347 h 7641651"/>
                    <a:gd name="connsiteX49" fmla="*/ 1818474 w 4403630"/>
                    <a:gd name="connsiteY49" fmla="*/ 2731652 h 7641651"/>
                    <a:gd name="connsiteX50" fmla="*/ 1618036 w 4403630"/>
                    <a:gd name="connsiteY50" fmla="*/ 2544121 h 7641651"/>
                    <a:gd name="connsiteX51" fmla="*/ 1427376 w 4403630"/>
                    <a:gd name="connsiteY51" fmla="*/ 2282713 h 7641651"/>
                    <a:gd name="connsiteX52" fmla="*/ 1080276 w 4403630"/>
                    <a:gd name="connsiteY52" fmla="*/ 1767475 h 7641651"/>
                    <a:gd name="connsiteX53" fmla="*/ 865173 w 4403630"/>
                    <a:gd name="connsiteY53" fmla="*/ 1543005 h 7641651"/>
                    <a:gd name="connsiteX54" fmla="*/ 662779 w 4403630"/>
                    <a:gd name="connsiteY54" fmla="*/ 1302435 h 7641651"/>
                    <a:gd name="connsiteX55" fmla="*/ 495585 w 4403630"/>
                    <a:gd name="connsiteY55" fmla="*/ 1089331 h 7641651"/>
                    <a:gd name="connsiteX56" fmla="*/ 305902 w 4403630"/>
                    <a:gd name="connsiteY56" fmla="*/ 923583 h 7641651"/>
                    <a:gd name="connsiteX57" fmla="*/ 92754 w 4403630"/>
                    <a:gd name="connsiteY57" fmla="*/ 918847 h 7641651"/>
                    <a:gd name="connsiteX58" fmla="*/ 5735 w 4403630"/>
                    <a:gd name="connsiteY58" fmla="*/ 1059969 h 7641651"/>
                    <a:gd name="connsiteX59" fmla="*/ 67332 w 4403630"/>
                    <a:gd name="connsiteY59" fmla="*/ 1108273 h 7641651"/>
                    <a:gd name="connsiteX60" fmla="*/ 185639 w 4403630"/>
                    <a:gd name="connsiteY60" fmla="*/ 1186885 h 7641651"/>
                    <a:gd name="connsiteX61" fmla="*/ 294169 w 4403630"/>
                    <a:gd name="connsiteY61" fmla="*/ 1256025 h 7641651"/>
                    <a:gd name="connsiteX62" fmla="*/ 409543 w 4403630"/>
                    <a:gd name="connsiteY62" fmla="*/ 1413248 h 7641651"/>
                    <a:gd name="connsiteX63" fmla="*/ 772286 w 4403630"/>
                    <a:gd name="connsiteY63" fmla="*/ 1947429 h 7641651"/>
                    <a:gd name="connsiteX64" fmla="*/ 964902 w 4403630"/>
                    <a:gd name="connsiteY64" fmla="*/ 2181370 h 7641651"/>
                    <a:gd name="connsiteX65" fmla="*/ 1170228 w 4403630"/>
                    <a:gd name="connsiteY65" fmla="*/ 2437095 h 7641651"/>
                    <a:gd name="connsiteX66" fmla="*/ 1351112 w 4403630"/>
                    <a:gd name="connsiteY66" fmla="*/ 2700397 h 7641651"/>
                    <a:gd name="connsiteX67" fmla="*/ 1527106 w 4403630"/>
                    <a:gd name="connsiteY67" fmla="*/ 2989271 h 7641651"/>
                    <a:gd name="connsiteX68" fmla="*/ 1642479 w 4403630"/>
                    <a:gd name="connsiteY68" fmla="*/ 3286670 h 7641651"/>
                    <a:gd name="connsiteX69" fmla="*/ 1740254 w 4403630"/>
                    <a:gd name="connsiteY69" fmla="*/ 3621006 h 7641651"/>
                    <a:gd name="connsiteX70" fmla="*/ 1906471 w 4403630"/>
                    <a:gd name="connsiteY70" fmla="*/ 3836004 h 7641651"/>
                    <a:gd name="connsiteX71" fmla="*/ 2143085 w 4403630"/>
                    <a:gd name="connsiteY71" fmla="*/ 4080363 h 7641651"/>
                    <a:gd name="connsiteX72" fmla="*/ 2346456 w 4403630"/>
                    <a:gd name="connsiteY72" fmla="*/ 4304833 h 7641651"/>
                    <a:gd name="connsiteX73" fmla="*/ 2526361 w 4403630"/>
                    <a:gd name="connsiteY73" fmla="*/ 4570976 h 7641651"/>
                    <a:gd name="connsiteX74" fmla="*/ 2662267 w 4403630"/>
                    <a:gd name="connsiteY74" fmla="*/ 4804917 h 7641651"/>
                    <a:gd name="connsiteX75" fmla="*/ 2705288 w 4403630"/>
                    <a:gd name="connsiteY75" fmla="*/ 5117470 h 7641651"/>
                    <a:gd name="connsiteX76" fmla="*/ 2743420 w 4403630"/>
                    <a:gd name="connsiteY76" fmla="*/ 5691430 h 7641651"/>
                    <a:gd name="connsiteX77" fmla="*/ 2742442 w 4403630"/>
                    <a:gd name="connsiteY77" fmla="*/ 5786142 h 7641651"/>
                    <a:gd name="connsiteX78" fmla="*/ 2202728 w 4403630"/>
                    <a:gd name="connsiteY78" fmla="*/ 6774945 h 7641651"/>
                    <a:gd name="connsiteX79" fmla="*/ 1883983 w 4403630"/>
                    <a:gd name="connsiteY79" fmla="*/ 6900913 h 7641651"/>
                    <a:gd name="connsiteX80" fmla="*/ 1717766 w 4403630"/>
                    <a:gd name="connsiteY80" fmla="*/ 6972895 h 7641651"/>
                    <a:gd name="connsiteX81" fmla="*/ 1640524 w 4403630"/>
                    <a:gd name="connsiteY81" fmla="*/ 7007939 h 7641651"/>
                    <a:gd name="connsiteX82" fmla="*/ 1598481 w 4403630"/>
                    <a:gd name="connsiteY82" fmla="*/ 7024987 h 7641651"/>
                    <a:gd name="connsiteX83" fmla="*/ 1533950 w 4403630"/>
                    <a:gd name="connsiteY83" fmla="*/ 7100757 h 7641651"/>
                    <a:gd name="connsiteX84" fmla="*/ 1627813 w 4403630"/>
                    <a:gd name="connsiteY84" fmla="*/ 7167056 h 7641651"/>
                    <a:gd name="connsiteX85" fmla="*/ 1798918 w 4403630"/>
                    <a:gd name="connsiteY85" fmla="*/ 7233355 h 7641651"/>
                    <a:gd name="connsiteX86" fmla="*/ 1998379 w 4403630"/>
                    <a:gd name="connsiteY86" fmla="*/ 7242826 h 7641651"/>
                    <a:gd name="connsiteX87" fmla="*/ 2195883 w 4403630"/>
                    <a:gd name="connsiteY87" fmla="*/ 7239985 h 7641651"/>
                    <a:gd name="connsiteX88" fmla="*/ 2631958 w 4403630"/>
                    <a:gd name="connsiteY88" fmla="*/ 7155691 h 7641651"/>
                    <a:gd name="connsiteX89" fmla="*/ 2690622 w 4403630"/>
                    <a:gd name="connsiteY89" fmla="*/ 7142431 h 7641651"/>
                    <a:gd name="connsiteX90" fmla="*/ 2430542 w 4403630"/>
                    <a:gd name="connsiteY90" fmla="*/ 7349852 h 7641651"/>
                    <a:gd name="connsiteX91" fmla="*/ 2297569 w 4403630"/>
                    <a:gd name="connsiteY91" fmla="*/ 7640621 h 7641651"/>
                    <a:gd name="connsiteX92" fmla="*/ 2447164 w 4403630"/>
                    <a:gd name="connsiteY92" fmla="*/ 7577163 h 7641651"/>
                    <a:gd name="connsiteX93" fmla="*/ 2658356 w 4403630"/>
                    <a:gd name="connsiteY93" fmla="*/ 7467296 h 7641651"/>
                    <a:gd name="connsiteX94" fmla="*/ 2872483 w 4403630"/>
                    <a:gd name="connsiteY94" fmla="*/ 7443618 h 7641651"/>
                    <a:gd name="connsiteX95" fmla="*/ 3133540 w 4403630"/>
                    <a:gd name="connsiteY95" fmla="*/ 7418045 h 7641651"/>
                    <a:gd name="connsiteX96" fmla="*/ 3667389 w 4403630"/>
                    <a:gd name="connsiteY96" fmla="*/ 7386790 h 7641651"/>
                    <a:gd name="connsiteX97" fmla="*/ 4084887 w 4403630"/>
                    <a:gd name="connsiteY97" fmla="*/ 7253245 h 7641651"/>
                    <a:gd name="connsiteX98" fmla="*/ 4217860 w 4403630"/>
                    <a:gd name="connsiteY98" fmla="*/ 7138642 h 7641651"/>
                    <a:gd name="connsiteX99" fmla="*/ 4273591 w 4403630"/>
                    <a:gd name="connsiteY99" fmla="*/ 7179369 h 7641651"/>
                    <a:gd name="connsiteX100" fmla="*/ 4403631 w 4403630"/>
                    <a:gd name="connsiteY100" fmla="*/ 7258927 h 7641651"/>
                    <a:gd name="connsiteX101" fmla="*/ 4403631 w 4403630"/>
                    <a:gd name="connsiteY101" fmla="*/ 44647 h 764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</a:cxnLst>
                  <a:rect l="l" t="t" r="r" b="b"/>
                  <a:pathLst>
                    <a:path w="4403630" h="7641651">
                      <a:moveTo>
                        <a:pt x="4402654" y="44647"/>
                      </a:moveTo>
                      <a:cubicBezTo>
                        <a:pt x="4383099" y="247333"/>
                        <a:pt x="4345944" y="449071"/>
                        <a:pt x="4310746" y="648916"/>
                      </a:cubicBezTo>
                      <a:cubicBezTo>
                        <a:pt x="4287279" y="787196"/>
                        <a:pt x="4254036" y="922636"/>
                        <a:pt x="4234482" y="1061864"/>
                      </a:cubicBezTo>
                      <a:cubicBezTo>
                        <a:pt x="4214927" y="1201092"/>
                        <a:pt x="4224704" y="1347897"/>
                        <a:pt x="4241326" y="1487125"/>
                      </a:cubicBezTo>
                      <a:cubicBezTo>
                        <a:pt x="4255992" y="1612146"/>
                        <a:pt x="4264791" y="1734325"/>
                        <a:pt x="4262835" y="1858399"/>
                      </a:cubicBezTo>
                      <a:cubicBezTo>
                        <a:pt x="4257948" y="1888707"/>
                        <a:pt x="4249147" y="1919015"/>
                        <a:pt x="4237415" y="1948376"/>
                      </a:cubicBezTo>
                      <a:cubicBezTo>
                        <a:pt x="4217860" y="1993839"/>
                        <a:pt x="4171906" y="2067714"/>
                        <a:pt x="4118130" y="2094234"/>
                      </a:cubicBezTo>
                      <a:cubicBezTo>
                        <a:pt x="4092709" y="2068662"/>
                        <a:pt x="4064354" y="2044036"/>
                        <a:pt x="4040888" y="2017517"/>
                      </a:cubicBezTo>
                      <a:cubicBezTo>
                        <a:pt x="4002756" y="1974896"/>
                        <a:pt x="3954846" y="1941747"/>
                        <a:pt x="3917692" y="1898178"/>
                      </a:cubicBezTo>
                      <a:cubicBezTo>
                        <a:pt x="3911825" y="1891548"/>
                        <a:pt x="3906937" y="1884919"/>
                        <a:pt x="3902048" y="1877342"/>
                      </a:cubicBezTo>
                      <a:cubicBezTo>
                        <a:pt x="3895204" y="1863135"/>
                        <a:pt x="3887382" y="1849875"/>
                        <a:pt x="3880537" y="1836615"/>
                      </a:cubicBezTo>
                      <a:cubicBezTo>
                        <a:pt x="3860005" y="1789259"/>
                        <a:pt x="3848272" y="1736219"/>
                        <a:pt x="3834583" y="1689810"/>
                      </a:cubicBezTo>
                      <a:cubicBezTo>
                        <a:pt x="3819918" y="1636771"/>
                        <a:pt x="3783741" y="1584679"/>
                        <a:pt x="3760275" y="1535428"/>
                      </a:cubicBezTo>
                      <a:cubicBezTo>
                        <a:pt x="3728987" y="1469129"/>
                        <a:pt x="3700633" y="1399989"/>
                        <a:pt x="3673256" y="1332743"/>
                      </a:cubicBezTo>
                      <a:cubicBezTo>
                        <a:pt x="3621435" y="1207722"/>
                        <a:pt x="3586237" y="1079859"/>
                        <a:pt x="3548104" y="951049"/>
                      </a:cubicBezTo>
                      <a:cubicBezTo>
                        <a:pt x="3513883" y="832658"/>
                        <a:pt x="3468907" y="712373"/>
                        <a:pt x="3396554" y="611031"/>
                      </a:cubicBezTo>
                      <a:cubicBezTo>
                        <a:pt x="3332023" y="522000"/>
                        <a:pt x="3242070" y="454754"/>
                        <a:pt x="3165806" y="376142"/>
                      </a:cubicBezTo>
                      <a:cubicBezTo>
                        <a:pt x="3086609" y="293742"/>
                        <a:pt x="3005456" y="217972"/>
                        <a:pt x="2910615" y="153567"/>
                      </a:cubicBezTo>
                      <a:cubicBezTo>
                        <a:pt x="2869550" y="126100"/>
                        <a:pt x="2826529" y="97687"/>
                        <a:pt x="2796219" y="59801"/>
                      </a:cubicBezTo>
                      <a:cubicBezTo>
                        <a:pt x="2777641" y="37070"/>
                        <a:pt x="2760042" y="3921"/>
                        <a:pt x="2727776" y="132"/>
                      </a:cubicBezTo>
                      <a:cubicBezTo>
                        <a:pt x="2699422" y="-2709"/>
                        <a:pt x="2665201" y="40859"/>
                        <a:pt x="2666179" y="65484"/>
                      </a:cubicBezTo>
                      <a:cubicBezTo>
                        <a:pt x="2676934" y="315526"/>
                        <a:pt x="2950703" y="472750"/>
                        <a:pt x="3097364" y="651757"/>
                      </a:cubicBezTo>
                      <a:cubicBezTo>
                        <a:pt x="3182428" y="754994"/>
                        <a:pt x="3259670" y="875279"/>
                        <a:pt x="3297802" y="1003142"/>
                      </a:cubicBezTo>
                      <a:cubicBezTo>
                        <a:pt x="3336912" y="1134793"/>
                        <a:pt x="3418065" y="1251290"/>
                        <a:pt x="3453263" y="1385782"/>
                      </a:cubicBezTo>
                      <a:cubicBezTo>
                        <a:pt x="3460108" y="1411354"/>
                        <a:pt x="3466952" y="1437874"/>
                        <a:pt x="3473796" y="1463447"/>
                      </a:cubicBezTo>
                      <a:cubicBezTo>
                        <a:pt x="3457175" y="1446398"/>
                        <a:pt x="3439575" y="1430297"/>
                        <a:pt x="3420998" y="1415143"/>
                      </a:cubicBezTo>
                      <a:cubicBezTo>
                        <a:pt x="3363310" y="1368734"/>
                        <a:pt x="3274336" y="1330848"/>
                        <a:pt x="3201983" y="1314747"/>
                      </a:cubicBezTo>
                      <a:cubicBezTo>
                        <a:pt x="3102253" y="1293910"/>
                        <a:pt x="3013278" y="1250343"/>
                        <a:pt x="2919415" y="1214352"/>
                      </a:cubicBezTo>
                      <a:cubicBezTo>
                        <a:pt x="2710177" y="1134793"/>
                        <a:pt x="2554716" y="1005036"/>
                        <a:pt x="2392410" y="859178"/>
                      </a:cubicBezTo>
                      <a:cubicBezTo>
                        <a:pt x="2307346" y="782461"/>
                        <a:pt x="2233037" y="715215"/>
                        <a:pt x="2169484" y="619554"/>
                      </a:cubicBezTo>
                      <a:cubicBezTo>
                        <a:pt x="2134285" y="567462"/>
                        <a:pt x="2108864" y="493586"/>
                        <a:pt x="2044333" y="469908"/>
                      </a:cubicBezTo>
                      <a:cubicBezTo>
                        <a:pt x="2025755" y="463278"/>
                        <a:pt x="2000334" y="502111"/>
                        <a:pt x="2001312" y="515370"/>
                      </a:cubicBezTo>
                      <a:cubicBezTo>
                        <a:pt x="2003268" y="562727"/>
                        <a:pt x="2020867" y="598718"/>
                        <a:pt x="2046289" y="639444"/>
                      </a:cubicBezTo>
                      <a:cubicBezTo>
                        <a:pt x="2080509" y="694378"/>
                        <a:pt x="2102997" y="754994"/>
                        <a:pt x="2139174" y="809928"/>
                      </a:cubicBezTo>
                      <a:cubicBezTo>
                        <a:pt x="2205661" y="909376"/>
                        <a:pt x="2298546" y="988935"/>
                        <a:pt x="2392410" y="1063758"/>
                      </a:cubicBezTo>
                      <a:cubicBezTo>
                        <a:pt x="2492140" y="1144264"/>
                        <a:pt x="2596759" y="1220981"/>
                        <a:pt x="2703333" y="1293910"/>
                      </a:cubicBezTo>
                      <a:cubicBezTo>
                        <a:pt x="2821640" y="1374416"/>
                        <a:pt x="2956569" y="1427456"/>
                        <a:pt x="3081720" y="1496596"/>
                      </a:cubicBezTo>
                      <a:cubicBezTo>
                        <a:pt x="3193183" y="1558159"/>
                        <a:pt x="3282158" y="1617828"/>
                        <a:pt x="3362333" y="1715383"/>
                      </a:cubicBezTo>
                      <a:cubicBezTo>
                        <a:pt x="3378955" y="1735272"/>
                        <a:pt x="3403398" y="1753268"/>
                        <a:pt x="3421976" y="1773157"/>
                      </a:cubicBezTo>
                      <a:cubicBezTo>
                        <a:pt x="3452285" y="1806307"/>
                        <a:pt x="3473796" y="1851769"/>
                        <a:pt x="3499217" y="1888707"/>
                      </a:cubicBezTo>
                      <a:cubicBezTo>
                        <a:pt x="3542238" y="1950271"/>
                        <a:pt x="3580370" y="2014675"/>
                        <a:pt x="3615569" y="2080974"/>
                      </a:cubicBezTo>
                      <a:cubicBezTo>
                        <a:pt x="3631213" y="2110335"/>
                        <a:pt x="3645879" y="2141591"/>
                        <a:pt x="3658590" y="2173793"/>
                      </a:cubicBezTo>
                      <a:cubicBezTo>
                        <a:pt x="3681077" y="2254299"/>
                        <a:pt x="3697700" y="2337646"/>
                        <a:pt x="3717254" y="2420047"/>
                      </a:cubicBezTo>
                      <a:cubicBezTo>
                        <a:pt x="3690855" y="2594318"/>
                        <a:pt x="3636101" y="2762907"/>
                        <a:pt x="3613614" y="2938126"/>
                      </a:cubicBezTo>
                      <a:cubicBezTo>
                        <a:pt x="3585259" y="3163543"/>
                        <a:pt x="3529527" y="3570808"/>
                        <a:pt x="3191228" y="3479884"/>
                      </a:cubicBezTo>
                      <a:cubicBezTo>
                        <a:pt x="3038699" y="3439157"/>
                        <a:pt x="2944836" y="3334973"/>
                        <a:pt x="2833373" y="3234577"/>
                      </a:cubicBezTo>
                      <a:cubicBezTo>
                        <a:pt x="2724843" y="3137970"/>
                        <a:pt x="2586981" y="3097244"/>
                        <a:pt x="2461830" y="3029998"/>
                      </a:cubicBezTo>
                      <a:cubicBezTo>
                        <a:pt x="2437387" y="3021473"/>
                        <a:pt x="2411965" y="3013896"/>
                        <a:pt x="2387521" y="3007266"/>
                      </a:cubicBezTo>
                      <a:cubicBezTo>
                        <a:pt x="2284858" y="2978853"/>
                        <a:pt x="2190016" y="2947597"/>
                        <a:pt x="2096153" y="2898347"/>
                      </a:cubicBezTo>
                      <a:cubicBezTo>
                        <a:pt x="2000334" y="2848148"/>
                        <a:pt x="1912337" y="2784691"/>
                        <a:pt x="1818474" y="2731652"/>
                      </a:cubicBezTo>
                      <a:cubicBezTo>
                        <a:pt x="1728521" y="2680507"/>
                        <a:pt x="1672790" y="2630309"/>
                        <a:pt x="1618036" y="2544121"/>
                      </a:cubicBezTo>
                      <a:cubicBezTo>
                        <a:pt x="1560349" y="2453196"/>
                        <a:pt x="1489951" y="2370796"/>
                        <a:pt x="1427376" y="2282713"/>
                      </a:cubicBezTo>
                      <a:cubicBezTo>
                        <a:pt x="1307113" y="2114124"/>
                        <a:pt x="1209338" y="1930381"/>
                        <a:pt x="1080276" y="1767475"/>
                      </a:cubicBezTo>
                      <a:cubicBezTo>
                        <a:pt x="1015745" y="1686969"/>
                        <a:pt x="934592" y="1619723"/>
                        <a:pt x="865173" y="1543005"/>
                      </a:cubicBezTo>
                      <a:cubicBezTo>
                        <a:pt x="794775" y="1465340"/>
                        <a:pt x="725355" y="1386729"/>
                        <a:pt x="662779" y="1302435"/>
                      </a:cubicBezTo>
                      <a:cubicBezTo>
                        <a:pt x="609003" y="1230453"/>
                        <a:pt x="549361" y="1163207"/>
                        <a:pt x="495585" y="1089331"/>
                      </a:cubicBezTo>
                      <a:cubicBezTo>
                        <a:pt x="445720" y="1021137"/>
                        <a:pt x="389988" y="952944"/>
                        <a:pt x="305902" y="923583"/>
                      </a:cubicBezTo>
                      <a:cubicBezTo>
                        <a:pt x="230616" y="898011"/>
                        <a:pt x="166085" y="881909"/>
                        <a:pt x="92754" y="918847"/>
                      </a:cubicBezTo>
                      <a:cubicBezTo>
                        <a:pt x="44845" y="943473"/>
                        <a:pt x="-19687" y="1002195"/>
                        <a:pt x="5735" y="1059969"/>
                      </a:cubicBezTo>
                      <a:cubicBezTo>
                        <a:pt x="15512" y="1080806"/>
                        <a:pt x="47778" y="1096907"/>
                        <a:pt x="67332" y="1108273"/>
                      </a:cubicBezTo>
                      <a:cubicBezTo>
                        <a:pt x="108398" y="1131951"/>
                        <a:pt x="144574" y="1162260"/>
                        <a:pt x="185639" y="1186885"/>
                      </a:cubicBezTo>
                      <a:cubicBezTo>
                        <a:pt x="226705" y="1211510"/>
                        <a:pt x="261904" y="1218140"/>
                        <a:pt x="294169" y="1256025"/>
                      </a:cubicBezTo>
                      <a:cubicBezTo>
                        <a:pt x="335235" y="1306223"/>
                        <a:pt x="372389" y="1361156"/>
                        <a:pt x="409543" y="1413248"/>
                      </a:cubicBezTo>
                      <a:cubicBezTo>
                        <a:pt x="534694" y="1587520"/>
                        <a:pt x="659846" y="1766527"/>
                        <a:pt x="772286" y="1947429"/>
                      </a:cubicBezTo>
                      <a:cubicBezTo>
                        <a:pt x="826063" y="2033618"/>
                        <a:pt x="903304" y="2101811"/>
                        <a:pt x="964902" y="2181370"/>
                      </a:cubicBezTo>
                      <a:cubicBezTo>
                        <a:pt x="1032367" y="2267559"/>
                        <a:pt x="1104720" y="2349959"/>
                        <a:pt x="1170228" y="2437095"/>
                      </a:cubicBezTo>
                      <a:cubicBezTo>
                        <a:pt x="1234760" y="2521389"/>
                        <a:pt x="1291469" y="2612314"/>
                        <a:pt x="1351112" y="2700397"/>
                      </a:cubicBezTo>
                      <a:cubicBezTo>
                        <a:pt x="1413687" y="2794162"/>
                        <a:pt x="1479196" y="2887928"/>
                        <a:pt x="1527106" y="2989271"/>
                      </a:cubicBezTo>
                      <a:cubicBezTo>
                        <a:pt x="1573060" y="3085878"/>
                        <a:pt x="1608259" y="3186273"/>
                        <a:pt x="1642479" y="3286670"/>
                      </a:cubicBezTo>
                      <a:cubicBezTo>
                        <a:pt x="1678656" y="3397483"/>
                        <a:pt x="1700167" y="3511139"/>
                        <a:pt x="1740254" y="3621006"/>
                      </a:cubicBezTo>
                      <a:cubicBezTo>
                        <a:pt x="1768609" y="3700564"/>
                        <a:pt x="1850740" y="3774441"/>
                        <a:pt x="1906471" y="3836004"/>
                      </a:cubicBezTo>
                      <a:cubicBezTo>
                        <a:pt x="1982735" y="3920298"/>
                        <a:pt x="2064865" y="3998910"/>
                        <a:pt x="2143085" y="4080363"/>
                      </a:cubicBezTo>
                      <a:cubicBezTo>
                        <a:pt x="2213483" y="4153293"/>
                        <a:pt x="2284858" y="4225274"/>
                        <a:pt x="2346456" y="4304833"/>
                      </a:cubicBezTo>
                      <a:cubicBezTo>
                        <a:pt x="2411965" y="4390075"/>
                        <a:pt x="2467696" y="4481946"/>
                        <a:pt x="2526361" y="4570976"/>
                      </a:cubicBezTo>
                      <a:cubicBezTo>
                        <a:pt x="2575248" y="4646747"/>
                        <a:pt x="2631958" y="4719675"/>
                        <a:pt x="2662267" y="4804917"/>
                      </a:cubicBezTo>
                      <a:cubicBezTo>
                        <a:pt x="2697466" y="4903418"/>
                        <a:pt x="2699422" y="5015180"/>
                        <a:pt x="2705288" y="5117470"/>
                      </a:cubicBezTo>
                      <a:cubicBezTo>
                        <a:pt x="2716044" y="5307842"/>
                        <a:pt x="2726799" y="5501057"/>
                        <a:pt x="2743420" y="5691430"/>
                      </a:cubicBezTo>
                      <a:cubicBezTo>
                        <a:pt x="2743420" y="5722685"/>
                        <a:pt x="2742442" y="5754887"/>
                        <a:pt x="2742442" y="5786142"/>
                      </a:cubicBezTo>
                      <a:cubicBezTo>
                        <a:pt x="2737554" y="6190566"/>
                        <a:pt x="2599692" y="6567524"/>
                        <a:pt x="2202728" y="6774945"/>
                      </a:cubicBezTo>
                      <a:cubicBezTo>
                        <a:pt x="2102020" y="6827037"/>
                        <a:pt x="1990557" y="6860186"/>
                        <a:pt x="1883983" y="6900913"/>
                      </a:cubicBezTo>
                      <a:cubicBezTo>
                        <a:pt x="1826296" y="6922697"/>
                        <a:pt x="1771542" y="6943534"/>
                        <a:pt x="1717766" y="6972895"/>
                      </a:cubicBezTo>
                      <a:cubicBezTo>
                        <a:pt x="1693323" y="6986155"/>
                        <a:pt x="1663012" y="6992784"/>
                        <a:pt x="1640524" y="7007939"/>
                      </a:cubicBezTo>
                      <a:cubicBezTo>
                        <a:pt x="1627813" y="7016463"/>
                        <a:pt x="1614125" y="7024987"/>
                        <a:pt x="1598481" y="7024987"/>
                      </a:cubicBezTo>
                      <a:cubicBezTo>
                        <a:pt x="1570127" y="7024987"/>
                        <a:pt x="1521239" y="7071396"/>
                        <a:pt x="1533950" y="7100757"/>
                      </a:cubicBezTo>
                      <a:cubicBezTo>
                        <a:pt x="1551549" y="7139590"/>
                        <a:pt x="1590659" y="7150008"/>
                        <a:pt x="1627813" y="7167056"/>
                      </a:cubicBezTo>
                      <a:cubicBezTo>
                        <a:pt x="1682567" y="7191681"/>
                        <a:pt x="1740254" y="7217254"/>
                        <a:pt x="1798918" y="7233355"/>
                      </a:cubicBezTo>
                      <a:cubicBezTo>
                        <a:pt x="1857584" y="7249456"/>
                        <a:pt x="1936781" y="7240932"/>
                        <a:pt x="1998379" y="7242826"/>
                      </a:cubicBezTo>
                      <a:cubicBezTo>
                        <a:pt x="2064865" y="7244721"/>
                        <a:pt x="2130374" y="7244721"/>
                        <a:pt x="2195883" y="7239985"/>
                      </a:cubicBezTo>
                      <a:cubicBezTo>
                        <a:pt x="2344500" y="7230514"/>
                        <a:pt x="2488229" y="7186946"/>
                        <a:pt x="2631958" y="7155691"/>
                      </a:cubicBezTo>
                      <a:cubicBezTo>
                        <a:pt x="2651512" y="7151902"/>
                        <a:pt x="2671068" y="7147166"/>
                        <a:pt x="2690622" y="7142431"/>
                      </a:cubicBezTo>
                      <a:cubicBezTo>
                        <a:pt x="2597737" y="7203994"/>
                        <a:pt x="2509739" y="7268399"/>
                        <a:pt x="2430542" y="7349852"/>
                      </a:cubicBezTo>
                      <a:cubicBezTo>
                        <a:pt x="2408054" y="7372583"/>
                        <a:pt x="2184150" y="7622625"/>
                        <a:pt x="2297569" y="7640621"/>
                      </a:cubicBezTo>
                      <a:cubicBezTo>
                        <a:pt x="2349389" y="7649145"/>
                        <a:pt x="2405121" y="7602736"/>
                        <a:pt x="2447164" y="7577163"/>
                      </a:cubicBezTo>
                      <a:cubicBezTo>
                        <a:pt x="2516584" y="7535489"/>
                        <a:pt x="2578181" y="7489080"/>
                        <a:pt x="2658356" y="7467296"/>
                      </a:cubicBezTo>
                      <a:cubicBezTo>
                        <a:pt x="2727776" y="7449300"/>
                        <a:pt x="2801107" y="7448353"/>
                        <a:pt x="2872483" y="7443618"/>
                      </a:cubicBezTo>
                      <a:cubicBezTo>
                        <a:pt x="2959502" y="7437935"/>
                        <a:pt x="3046521" y="7426570"/>
                        <a:pt x="3133540" y="7418045"/>
                      </a:cubicBezTo>
                      <a:cubicBezTo>
                        <a:pt x="3310513" y="7400050"/>
                        <a:pt x="3489440" y="7401944"/>
                        <a:pt x="3667389" y="7386790"/>
                      </a:cubicBezTo>
                      <a:cubicBezTo>
                        <a:pt x="3810140" y="7374477"/>
                        <a:pt x="3972446" y="7345116"/>
                        <a:pt x="4084887" y="7253245"/>
                      </a:cubicBezTo>
                      <a:cubicBezTo>
                        <a:pt x="4121063" y="7223884"/>
                        <a:pt x="4172884" y="7184105"/>
                        <a:pt x="4217860" y="7138642"/>
                      </a:cubicBezTo>
                      <a:cubicBezTo>
                        <a:pt x="4237415" y="7150955"/>
                        <a:pt x="4255015" y="7166109"/>
                        <a:pt x="4273591" y="7179369"/>
                      </a:cubicBezTo>
                      <a:cubicBezTo>
                        <a:pt x="4313679" y="7209677"/>
                        <a:pt x="4357677" y="7236196"/>
                        <a:pt x="4403631" y="7258927"/>
                      </a:cubicBezTo>
                      <a:lnTo>
                        <a:pt x="4403631" y="44647"/>
                      </a:lnTo>
                      <a:close/>
                    </a:path>
                  </a:pathLst>
                </a:custGeom>
                <a:solidFill>
                  <a:srgbClr val="884E3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3" name="Freeform: Shape 452">
                  <a:extLst>
                    <a:ext uri="{FF2B5EF4-FFF2-40B4-BE49-F238E27FC236}">
                      <a16:creationId xmlns:a16="http://schemas.microsoft.com/office/drawing/2014/main" id="{04BD7745-DBE2-E6B7-439A-01A0B59A836A}"/>
                    </a:ext>
                  </a:extLst>
                </p:cNvPr>
                <p:cNvSpPr/>
                <p:nvPr/>
              </p:nvSpPr>
              <p:spPr>
                <a:xfrm>
                  <a:off x="8249220" y="-848919"/>
                  <a:ext cx="4226790" cy="7633043"/>
                </a:xfrm>
                <a:custGeom>
                  <a:avLst/>
                  <a:gdLst>
                    <a:gd name="connsiteX0" fmla="*/ 4217992 w 4226790"/>
                    <a:gd name="connsiteY0" fmla="*/ 6589307 h 7633043"/>
                    <a:gd name="connsiteX1" fmla="*/ 4192571 w 4226790"/>
                    <a:gd name="connsiteY1" fmla="*/ 6523009 h 7633043"/>
                    <a:gd name="connsiteX2" fmla="*/ 4168127 w 4226790"/>
                    <a:gd name="connsiteY2" fmla="*/ 6360102 h 7633043"/>
                    <a:gd name="connsiteX3" fmla="*/ 4158349 w 4226790"/>
                    <a:gd name="connsiteY3" fmla="*/ 6132791 h 7633043"/>
                    <a:gd name="connsiteX4" fmla="*/ 4156393 w 4226790"/>
                    <a:gd name="connsiteY4" fmla="*/ 6127109 h 7633043"/>
                    <a:gd name="connsiteX5" fmla="*/ 4103596 w 4226790"/>
                    <a:gd name="connsiteY5" fmla="*/ 5474537 h 7633043"/>
                    <a:gd name="connsiteX6" fmla="*/ 4050797 w 4226790"/>
                    <a:gd name="connsiteY6" fmla="*/ 4917626 h 7633043"/>
                    <a:gd name="connsiteX7" fmla="*/ 4066441 w 4226790"/>
                    <a:gd name="connsiteY7" fmla="*/ 4915731 h 7633043"/>
                    <a:gd name="connsiteX8" fmla="*/ 4217014 w 4226790"/>
                    <a:gd name="connsiteY8" fmla="*/ 5275640 h 7633043"/>
                    <a:gd name="connsiteX9" fmla="*/ 4217014 w 4226790"/>
                    <a:gd name="connsiteY9" fmla="*/ 322156 h 7633043"/>
                    <a:gd name="connsiteX10" fmla="*/ 4201370 w 4226790"/>
                    <a:gd name="connsiteY10" fmla="*/ 432970 h 7633043"/>
                    <a:gd name="connsiteX11" fmla="*/ 4160305 w 4226790"/>
                    <a:gd name="connsiteY11" fmla="*/ 834553 h 7633043"/>
                    <a:gd name="connsiteX12" fmla="*/ 4152483 w 4226790"/>
                    <a:gd name="connsiteY12" fmla="*/ 1233294 h 7633043"/>
                    <a:gd name="connsiteX13" fmla="*/ 4195504 w 4226790"/>
                    <a:gd name="connsiteY13" fmla="*/ 1624458 h 7633043"/>
                    <a:gd name="connsiteX14" fmla="*/ 3943245 w 4226790"/>
                    <a:gd name="connsiteY14" fmla="*/ 2907818 h 7633043"/>
                    <a:gd name="connsiteX15" fmla="*/ 3943245 w 4226790"/>
                    <a:gd name="connsiteY15" fmla="*/ 2958016 h 7633043"/>
                    <a:gd name="connsiteX16" fmla="*/ 3925645 w 4226790"/>
                    <a:gd name="connsiteY16" fmla="*/ 2958016 h 7633043"/>
                    <a:gd name="connsiteX17" fmla="*/ 3925645 w 4226790"/>
                    <a:gd name="connsiteY17" fmla="*/ 2943809 h 7633043"/>
                    <a:gd name="connsiteX18" fmla="*/ 3925645 w 4226790"/>
                    <a:gd name="connsiteY18" fmla="*/ 2900241 h 7633043"/>
                    <a:gd name="connsiteX19" fmla="*/ 3948134 w 4226790"/>
                    <a:gd name="connsiteY19" fmla="*/ 2337646 h 7633043"/>
                    <a:gd name="connsiteX20" fmla="*/ 3949112 w 4226790"/>
                    <a:gd name="connsiteY20" fmla="*/ 2086657 h 7633043"/>
                    <a:gd name="connsiteX21" fmla="*/ 3935423 w 4226790"/>
                    <a:gd name="connsiteY21" fmla="*/ 2094234 h 7633043"/>
                    <a:gd name="connsiteX22" fmla="*/ 3858181 w 4226790"/>
                    <a:gd name="connsiteY22" fmla="*/ 2017517 h 7633043"/>
                    <a:gd name="connsiteX23" fmla="*/ 3734985 w 4226790"/>
                    <a:gd name="connsiteY23" fmla="*/ 1898178 h 7633043"/>
                    <a:gd name="connsiteX24" fmla="*/ 3719342 w 4226790"/>
                    <a:gd name="connsiteY24" fmla="*/ 1877342 h 7633043"/>
                    <a:gd name="connsiteX25" fmla="*/ 3697831 w 4226790"/>
                    <a:gd name="connsiteY25" fmla="*/ 1836615 h 7633043"/>
                    <a:gd name="connsiteX26" fmla="*/ 3651877 w 4226790"/>
                    <a:gd name="connsiteY26" fmla="*/ 1689810 h 7633043"/>
                    <a:gd name="connsiteX27" fmla="*/ 3577568 w 4226790"/>
                    <a:gd name="connsiteY27" fmla="*/ 1535428 h 7633043"/>
                    <a:gd name="connsiteX28" fmla="*/ 3490549 w 4226790"/>
                    <a:gd name="connsiteY28" fmla="*/ 1332743 h 7633043"/>
                    <a:gd name="connsiteX29" fmla="*/ 3365398 w 4226790"/>
                    <a:gd name="connsiteY29" fmla="*/ 951049 h 7633043"/>
                    <a:gd name="connsiteX30" fmla="*/ 3213847 w 4226790"/>
                    <a:gd name="connsiteY30" fmla="*/ 611031 h 7633043"/>
                    <a:gd name="connsiteX31" fmla="*/ 2983099 w 4226790"/>
                    <a:gd name="connsiteY31" fmla="*/ 376142 h 7633043"/>
                    <a:gd name="connsiteX32" fmla="*/ 2727908 w 4226790"/>
                    <a:gd name="connsiteY32" fmla="*/ 153567 h 7633043"/>
                    <a:gd name="connsiteX33" fmla="*/ 2613512 w 4226790"/>
                    <a:gd name="connsiteY33" fmla="*/ 59801 h 7633043"/>
                    <a:gd name="connsiteX34" fmla="*/ 2545070 w 4226790"/>
                    <a:gd name="connsiteY34" fmla="*/ 132 h 7633043"/>
                    <a:gd name="connsiteX35" fmla="*/ 2483472 w 4226790"/>
                    <a:gd name="connsiteY35" fmla="*/ 65484 h 7633043"/>
                    <a:gd name="connsiteX36" fmla="*/ 2914657 w 4226790"/>
                    <a:gd name="connsiteY36" fmla="*/ 651757 h 7633043"/>
                    <a:gd name="connsiteX37" fmla="*/ 3115095 w 4226790"/>
                    <a:gd name="connsiteY37" fmla="*/ 1003142 h 7633043"/>
                    <a:gd name="connsiteX38" fmla="*/ 3270556 w 4226790"/>
                    <a:gd name="connsiteY38" fmla="*/ 1385782 h 7633043"/>
                    <a:gd name="connsiteX39" fmla="*/ 3291089 w 4226790"/>
                    <a:gd name="connsiteY39" fmla="*/ 1463447 h 7633043"/>
                    <a:gd name="connsiteX40" fmla="*/ 3238291 w 4226790"/>
                    <a:gd name="connsiteY40" fmla="*/ 1415143 h 7633043"/>
                    <a:gd name="connsiteX41" fmla="*/ 3019276 w 4226790"/>
                    <a:gd name="connsiteY41" fmla="*/ 1314747 h 7633043"/>
                    <a:gd name="connsiteX42" fmla="*/ 2736708 w 4226790"/>
                    <a:gd name="connsiteY42" fmla="*/ 1214352 h 7633043"/>
                    <a:gd name="connsiteX43" fmla="*/ 2209703 w 4226790"/>
                    <a:gd name="connsiteY43" fmla="*/ 859178 h 7633043"/>
                    <a:gd name="connsiteX44" fmla="*/ 1986778 w 4226790"/>
                    <a:gd name="connsiteY44" fmla="*/ 619554 h 7633043"/>
                    <a:gd name="connsiteX45" fmla="*/ 1861626 w 4226790"/>
                    <a:gd name="connsiteY45" fmla="*/ 469908 h 7633043"/>
                    <a:gd name="connsiteX46" fmla="*/ 1818605 w 4226790"/>
                    <a:gd name="connsiteY46" fmla="*/ 515370 h 7633043"/>
                    <a:gd name="connsiteX47" fmla="*/ 1863582 w 4226790"/>
                    <a:gd name="connsiteY47" fmla="*/ 639444 h 7633043"/>
                    <a:gd name="connsiteX48" fmla="*/ 1938868 w 4226790"/>
                    <a:gd name="connsiteY48" fmla="*/ 780566 h 7633043"/>
                    <a:gd name="connsiteX49" fmla="*/ 2040553 w 4226790"/>
                    <a:gd name="connsiteY49" fmla="*/ 913165 h 7633043"/>
                    <a:gd name="connsiteX50" fmla="*/ 2209703 w 4226790"/>
                    <a:gd name="connsiteY50" fmla="*/ 1063758 h 7633043"/>
                    <a:gd name="connsiteX51" fmla="*/ 2373965 w 4226790"/>
                    <a:gd name="connsiteY51" fmla="*/ 1189726 h 7633043"/>
                    <a:gd name="connsiteX52" fmla="*/ 3000699 w 4226790"/>
                    <a:gd name="connsiteY52" fmla="*/ 1466288 h 7633043"/>
                    <a:gd name="connsiteX53" fmla="*/ 3330199 w 4226790"/>
                    <a:gd name="connsiteY53" fmla="*/ 1635824 h 7633043"/>
                    <a:gd name="connsiteX54" fmla="*/ 3488594 w 4226790"/>
                    <a:gd name="connsiteY54" fmla="*/ 1776946 h 7633043"/>
                    <a:gd name="connsiteX55" fmla="*/ 3581479 w 4226790"/>
                    <a:gd name="connsiteY55" fmla="*/ 2068662 h 7633043"/>
                    <a:gd name="connsiteX56" fmla="*/ 3644055 w 4226790"/>
                    <a:gd name="connsiteY56" fmla="*/ 2421941 h 7633043"/>
                    <a:gd name="connsiteX57" fmla="*/ 3596146 w 4226790"/>
                    <a:gd name="connsiteY57" fmla="*/ 2782797 h 7633043"/>
                    <a:gd name="connsiteX58" fmla="*/ 3531614 w 4226790"/>
                    <a:gd name="connsiteY58" fmla="*/ 3159754 h 7633043"/>
                    <a:gd name="connsiteX59" fmla="*/ 3433840 w 4226790"/>
                    <a:gd name="connsiteY59" fmla="*/ 3452417 h 7633043"/>
                    <a:gd name="connsiteX60" fmla="*/ 3287178 w 4226790"/>
                    <a:gd name="connsiteY60" fmla="*/ 3675940 h 7633043"/>
                    <a:gd name="connsiteX61" fmla="*/ 3272512 w 4226790"/>
                    <a:gd name="connsiteY61" fmla="*/ 3667415 h 7633043"/>
                    <a:gd name="connsiteX62" fmla="*/ 3338021 w 4226790"/>
                    <a:gd name="connsiteY62" fmla="*/ 3388960 h 7633043"/>
                    <a:gd name="connsiteX63" fmla="*/ 3345843 w 4226790"/>
                    <a:gd name="connsiteY63" fmla="*/ 3300877 h 7633043"/>
                    <a:gd name="connsiteX64" fmla="*/ 3006566 w 4226790"/>
                    <a:gd name="connsiteY64" fmla="*/ 3478937 h 7633043"/>
                    <a:gd name="connsiteX65" fmla="*/ 2648711 w 4226790"/>
                    <a:gd name="connsiteY65" fmla="*/ 3233630 h 7633043"/>
                    <a:gd name="connsiteX66" fmla="*/ 2277168 w 4226790"/>
                    <a:gd name="connsiteY66" fmla="*/ 3029050 h 7633043"/>
                    <a:gd name="connsiteX67" fmla="*/ 2202859 w 4226790"/>
                    <a:gd name="connsiteY67" fmla="*/ 3006320 h 7633043"/>
                    <a:gd name="connsiteX68" fmla="*/ 1911491 w 4226790"/>
                    <a:gd name="connsiteY68" fmla="*/ 2897400 h 7633043"/>
                    <a:gd name="connsiteX69" fmla="*/ 1633812 w 4226790"/>
                    <a:gd name="connsiteY69" fmla="*/ 2730705 h 7633043"/>
                    <a:gd name="connsiteX70" fmla="*/ 1433374 w 4226790"/>
                    <a:gd name="connsiteY70" fmla="*/ 2543173 h 7633043"/>
                    <a:gd name="connsiteX71" fmla="*/ 1242714 w 4226790"/>
                    <a:gd name="connsiteY71" fmla="*/ 2281766 h 7633043"/>
                    <a:gd name="connsiteX72" fmla="*/ 895614 w 4226790"/>
                    <a:gd name="connsiteY72" fmla="*/ 1766527 h 7633043"/>
                    <a:gd name="connsiteX73" fmla="*/ 680510 w 4226790"/>
                    <a:gd name="connsiteY73" fmla="*/ 1542058 h 7633043"/>
                    <a:gd name="connsiteX74" fmla="*/ 478117 w 4226790"/>
                    <a:gd name="connsiteY74" fmla="*/ 1301487 h 7633043"/>
                    <a:gd name="connsiteX75" fmla="*/ 310923 w 4226790"/>
                    <a:gd name="connsiteY75" fmla="*/ 1088383 h 7633043"/>
                    <a:gd name="connsiteX76" fmla="*/ 121240 w 4226790"/>
                    <a:gd name="connsiteY76" fmla="*/ 922636 h 7633043"/>
                    <a:gd name="connsiteX77" fmla="*/ 0 w 4226790"/>
                    <a:gd name="connsiteY77" fmla="*/ 896116 h 7633043"/>
                    <a:gd name="connsiteX78" fmla="*/ 121240 w 4226790"/>
                    <a:gd name="connsiteY78" fmla="*/ 1020190 h 7633043"/>
                    <a:gd name="connsiteX79" fmla="*/ 412608 w 4226790"/>
                    <a:gd name="connsiteY79" fmla="*/ 1357368 h 7633043"/>
                    <a:gd name="connsiteX80" fmla="*/ 983611 w 4226790"/>
                    <a:gd name="connsiteY80" fmla="*/ 2034565 h 7633043"/>
                    <a:gd name="connsiteX81" fmla="*/ 1431419 w 4226790"/>
                    <a:gd name="connsiteY81" fmla="*/ 2660617 h 7633043"/>
                    <a:gd name="connsiteX82" fmla="*/ 1955490 w 4226790"/>
                    <a:gd name="connsiteY82" fmla="*/ 3090614 h 7633043"/>
                    <a:gd name="connsiteX83" fmla="*/ 2414052 w 4226790"/>
                    <a:gd name="connsiteY83" fmla="*/ 3615323 h 7633043"/>
                    <a:gd name="connsiteX84" fmla="*/ 2530404 w 4226790"/>
                    <a:gd name="connsiteY84" fmla="*/ 3892832 h 7633043"/>
                    <a:gd name="connsiteX85" fmla="*/ 2558758 w 4226790"/>
                    <a:gd name="connsiteY85" fmla="*/ 3995121 h 7633043"/>
                    <a:gd name="connsiteX86" fmla="*/ 2501071 w 4226790"/>
                    <a:gd name="connsiteY86" fmla="*/ 3602064 h 7633043"/>
                    <a:gd name="connsiteX87" fmla="*/ 2511826 w 4226790"/>
                    <a:gd name="connsiteY87" fmla="*/ 3591645 h 7633043"/>
                    <a:gd name="connsiteX88" fmla="*/ 2797328 w 4226790"/>
                    <a:gd name="connsiteY88" fmla="*/ 3822744 h 7633043"/>
                    <a:gd name="connsiteX89" fmla="*/ 2926391 w 4226790"/>
                    <a:gd name="connsiteY89" fmla="*/ 3955342 h 7633043"/>
                    <a:gd name="connsiteX90" fmla="*/ 3049586 w 4226790"/>
                    <a:gd name="connsiteY90" fmla="*/ 4100253 h 7633043"/>
                    <a:gd name="connsiteX91" fmla="*/ 3110206 w 4226790"/>
                    <a:gd name="connsiteY91" fmla="*/ 4306727 h 7633043"/>
                    <a:gd name="connsiteX92" fmla="*/ 3136605 w 4226790"/>
                    <a:gd name="connsiteY92" fmla="*/ 4511307 h 7633043"/>
                    <a:gd name="connsiteX93" fmla="*/ 3162027 w 4226790"/>
                    <a:gd name="connsiteY93" fmla="*/ 4314304 h 7633043"/>
                    <a:gd name="connsiteX94" fmla="*/ 3179626 w 4226790"/>
                    <a:gd name="connsiteY94" fmla="*/ 4312410 h 7633043"/>
                    <a:gd name="connsiteX95" fmla="*/ 3257846 w 4226790"/>
                    <a:gd name="connsiteY95" fmla="*/ 4793551 h 7633043"/>
                    <a:gd name="connsiteX96" fmla="*/ 3285223 w 4226790"/>
                    <a:gd name="connsiteY96" fmla="*/ 5058748 h 7633043"/>
                    <a:gd name="connsiteX97" fmla="*/ 3287178 w 4226790"/>
                    <a:gd name="connsiteY97" fmla="*/ 5036017 h 7633043"/>
                    <a:gd name="connsiteX98" fmla="*/ 3332154 w 4226790"/>
                    <a:gd name="connsiteY98" fmla="*/ 4332300 h 7633043"/>
                    <a:gd name="connsiteX99" fmla="*/ 3349754 w 4226790"/>
                    <a:gd name="connsiteY99" fmla="*/ 4332300 h 7633043"/>
                    <a:gd name="connsiteX100" fmla="*/ 3411352 w 4226790"/>
                    <a:gd name="connsiteY100" fmla="*/ 4962140 h 7633043"/>
                    <a:gd name="connsiteX101" fmla="*/ 3431885 w 4226790"/>
                    <a:gd name="connsiteY101" fmla="*/ 4490470 h 7633043"/>
                    <a:gd name="connsiteX102" fmla="*/ 3501304 w 4226790"/>
                    <a:gd name="connsiteY102" fmla="*/ 3951554 h 7633043"/>
                    <a:gd name="connsiteX103" fmla="*/ 3761385 w 4226790"/>
                    <a:gd name="connsiteY103" fmla="*/ 3601116 h 7633043"/>
                    <a:gd name="connsiteX104" fmla="*/ 4138794 w 4226790"/>
                    <a:gd name="connsiteY104" fmla="*/ 3298982 h 7633043"/>
                    <a:gd name="connsiteX105" fmla="*/ 4150527 w 4226790"/>
                    <a:gd name="connsiteY105" fmla="*/ 3310348 h 7633043"/>
                    <a:gd name="connsiteX106" fmla="*/ 3778984 w 4226790"/>
                    <a:gd name="connsiteY106" fmla="*/ 3846422 h 7633043"/>
                    <a:gd name="connsiteX107" fmla="*/ 3686098 w 4226790"/>
                    <a:gd name="connsiteY107" fmla="*/ 4179812 h 7633043"/>
                    <a:gd name="connsiteX108" fmla="*/ 3696853 w 4226790"/>
                    <a:gd name="connsiteY108" fmla="*/ 4464897 h 7633043"/>
                    <a:gd name="connsiteX109" fmla="*/ 3801472 w 4226790"/>
                    <a:gd name="connsiteY109" fmla="*/ 4120142 h 7633043"/>
                    <a:gd name="connsiteX110" fmla="*/ 3819071 w 4226790"/>
                    <a:gd name="connsiteY110" fmla="*/ 4122037 h 7633043"/>
                    <a:gd name="connsiteX111" fmla="*/ 3807338 w 4226790"/>
                    <a:gd name="connsiteY111" fmla="*/ 4675160 h 7633043"/>
                    <a:gd name="connsiteX112" fmla="*/ 3816138 w 4226790"/>
                    <a:gd name="connsiteY112" fmla="*/ 4961193 h 7633043"/>
                    <a:gd name="connsiteX113" fmla="*/ 3887513 w 4226790"/>
                    <a:gd name="connsiteY113" fmla="*/ 5236808 h 7633043"/>
                    <a:gd name="connsiteX114" fmla="*/ 4005821 w 4226790"/>
                    <a:gd name="connsiteY114" fmla="*/ 6361997 h 7633043"/>
                    <a:gd name="connsiteX115" fmla="*/ 3988222 w 4226790"/>
                    <a:gd name="connsiteY115" fmla="*/ 6363891 h 7633043"/>
                    <a:gd name="connsiteX116" fmla="*/ 3866003 w 4226790"/>
                    <a:gd name="connsiteY116" fmla="*/ 5783301 h 7633043"/>
                    <a:gd name="connsiteX117" fmla="*/ 3858181 w 4226790"/>
                    <a:gd name="connsiteY117" fmla="*/ 6482282 h 7633043"/>
                    <a:gd name="connsiteX118" fmla="*/ 3845470 w 4226790"/>
                    <a:gd name="connsiteY118" fmla="*/ 6487018 h 7633043"/>
                    <a:gd name="connsiteX119" fmla="*/ 3470017 w 4226790"/>
                    <a:gd name="connsiteY119" fmla="*/ 6470916 h 7633043"/>
                    <a:gd name="connsiteX120" fmla="*/ 3558014 w 4226790"/>
                    <a:gd name="connsiteY120" fmla="*/ 6477546 h 7633043"/>
                    <a:gd name="connsiteX121" fmla="*/ 3778984 w 4226790"/>
                    <a:gd name="connsiteY121" fmla="*/ 6576995 h 7633043"/>
                    <a:gd name="connsiteX122" fmla="*/ 3923690 w 4226790"/>
                    <a:gd name="connsiteY122" fmla="*/ 6996573 h 7633043"/>
                    <a:gd name="connsiteX123" fmla="*/ 3908047 w 4226790"/>
                    <a:gd name="connsiteY123" fmla="*/ 6998467 h 7633043"/>
                    <a:gd name="connsiteX124" fmla="*/ 3577568 w 4226790"/>
                    <a:gd name="connsiteY124" fmla="*/ 6835561 h 7633043"/>
                    <a:gd name="connsiteX125" fmla="*/ 3830805 w 4226790"/>
                    <a:gd name="connsiteY125" fmla="*/ 7062872 h 7633043"/>
                    <a:gd name="connsiteX126" fmla="*/ 3816138 w 4226790"/>
                    <a:gd name="connsiteY126" fmla="*/ 7068555 h 7633043"/>
                    <a:gd name="connsiteX127" fmla="*/ 3444595 w 4226790"/>
                    <a:gd name="connsiteY127" fmla="*/ 6851662 h 7633043"/>
                    <a:gd name="connsiteX128" fmla="*/ 3626456 w 4226790"/>
                    <a:gd name="connsiteY128" fmla="*/ 7223884 h 7633043"/>
                    <a:gd name="connsiteX129" fmla="*/ 3610812 w 4226790"/>
                    <a:gd name="connsiteY129" fmla="*/ 7225778 h 7633043"/>
                    <a:gd name="connsiteX130" fmla="*/ 3480772 w 4226790"/>
                    <a:gd name="connsiteY130" fmla="*/ 7060978 h 7633043"/>
                    <a:gd name="connsiteX131" fmla="*/ 3204070 w 4226790"/>
                    <a:gd name="connsiteY131" fmla="*/ 7042035 h 7633043"/>
                    <a:gd name="connsiteX132" fmla="*/ 3317489 w 4226790"/>
                    <a:gd name="connsiteY132" fmla="*/ 7153797 h 7633043"/>
                    <a:gd name="connsiteX133" fmla="*/ 3298911 w 4226790"/>
                    <a:gd name="connsiteY133" fmla="*/ 7264611 h 7633043"/>
                    <a:gd name="connsiteX134" fmla="*/ 3151271 w 4226790"/>
                    <a:gd name="connsiteY134" fmla="*/ 7282606 h 7633043"/>
                    <a:gd name="connsiteX135" fmla="*/ 2964523 w 4226790"/>
                    <a:gd name="connsiteY135" fmla="*/ 7263663 h 7633043"/>
                    <a:gd name="connsiteX136" fmla="*/ 2745507 w 4226790"/>
                    <a:gd name="connsiteY136" fmla="*/ 7302496 h 7633043"/>
                    <a:gd name="connsiteX137" fmla="*/ 2500094 w 4226790"/>
                    <a:gd name="connsiteY137" fmla="*/ 7402891 h 7633043"/>
                    <a:gd name="connsiteX138" fmla="*/ 2168638 w 4226790"/>
                    <a:gd name="connsiteY138" fmla="*/ 7633044 h 7633043"/>
                    <a:gd name="connsiteX139" fmla="*/ 2270324 w 4226790"/>
                    <a:gd name="connsiteY139" fmla="*/ 7575269 h 7633043"/>
                    <a:gd name="connsiteX140" fmla="*/ 2481516 w 4226790"/>
                    <a:gd name="connsiteY140" fmla="*/ 7465401 h 7633043"/>
                    <a:gd name="connsiteX141" fmla="*/ 2695643 w 4226790"/>
                    <a:gd name="connsiteY141" fmla="*/ 7441723 h 7633043"/>
                    <a:gd name="connsiteX142" fmla="*/ 2956700 w 4226790"/>
                    <a:gd name="connsiteY142" fmla="*/ 7416151 h 7633043"/>
                    <a:gd name="connsiteX143" fmla="*/ 3490549 w 4226790"/>
                    <a:gd name="connsiteY143" fmla="*/ 7384896 h 7633043"/>
                    <a:gd name="connsiteX144" fmla="*/ 3908047 w 4226790"/>
                    <a:gd name="connsiteY144" fmla="*/ 7251351 h 7633043"/>
                    <a:gd name="connsiteX145" fmla="*/ 4041019 w 4226790"/>
                    <a:gd name="connsiteY145" fmla="*/ 7136748 h 7633043"/>
                    <a:gd name="connsiteX146" fmla="*/ 4096751 w 4226790"/>
                    <a:gd name="connsiteY146" fmla="*/ 7177475 h 7633043"/>
                    <a:gd name="connsiteX147" fmla="*/ 4226791 w 4226790"/>
                    <a:gd name="connsiteY147" fmla="*/ 7257033 h 7633043"/>
                    <a:gd name="connsiteX148" fmla="*/ 4226791 w 4226790"/>
                    <a:gd name="connsiteY148" fmla="*/ 6589307 h 7633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</a:cxnLst>
                  <a:rect l="l" t="t" r="r" b="b"/>
                  <a:pathLst>
                    <a:path w="4226790" h="7633043">
                      <a:moveTo>
                        <a:pt x="4217992" y="6589307"/>
                      </a:moveTo>
                      <a:cubicBezTo>
                        <a:pt x="4208214" y="6567524"/>
                        <a:pt x="4199414" y="6545739"/>
                        <a:pt x="4192571" y="6523009"/>
                      </a:cubicBezTo>
                      <a:cubicBezTo>
                        <a:pt x="4176926" y="6469970"/>
                        <a:pt x="4172037" y="6415983"/>
                        <a:pt x="4168127" y="6360102"/>
                      </a:cubicBezTo>
                      <a:cubicBezTo>
                        <a:pt x="4163238" y="6284332"/>
                        <a:pt x="4160305" y="6208562"/>
                        <a:pt x="4158349" y="6132791"/>
                      </a:cubicBezTo>
                      <a:cubicBezTo>
                        <a:pt x="4157372" y="6131845"/>
                        <a:pt x="4156393" y="6129950"/>
                        <a:pt x="4156393" y="6127109"/>
                      </a:cubicBezTo>
                      <a:cubicBezTo>
                        <a:pt x="4139772" y="5910216"/>
                        <a:pt x="4148571" y="5688588"/>
                        <a:pt x="4103596" y="5474537"/>
                      </a:cubicBezTo>
                      <a:cubicBezTo>
                        <a:pt x="4066441" y="5293635"/>
                        <a:pt x="4015598" y="5103263"/>
                        <a:pt x="4050797" y="4917626"/>
                      </a:cubicBezTo>
                      <a:cubicBezTo>
                        <a:pt x="4052752" y="4910048"/>
                        <a:pt x="4063508" y="4910048"/>
                        <a:pt x="4066441" y="4915731"/>
                      </a:cubicBezTo>
                      <a:cubicBezTo>
                        <a:pt x="4132928" y="5029387"/>
                        <a:pt x="4172037" y="5153460"/>
                        <a:pt x="4217014" y="5275640"/>
                      </a:cubicBezTo>
                      <a:lnTo>
                        <a:pt x="4217014" y="322156"/>
                      </a:lnTo>
                      <a:cubicBezTo>
                        <a:pt x="4212125" y="359094"/>
                        <a:pt x="4206259" y="396032"/>
                        <a:pt x="4201370" y="432970"/>
                      </a:cubicBezTo>
                      <a:cubicBezTo>
                        <a:pt x="4180837" y="566515"/>
                        <a:pt x="4167148" y="700061"/>
                        <a:pt x="4160305" y="834553"/>
                      </a:cubicBezTo>
                      <a:cubicBezTo>
                        <a:pt x="4153460" y="967151"/>
                        <a:pt x="4145638" y="1099749"/>
                        <a:pt x="4152483" y="1233294"/>
                      </a:cubicBezTo>
                      <a:cubicBezTo>
                        <a:pt x="4158349" y="1364945"/>
                        <a:pt x="4183770" y="1493755"/>
                        <a:pt x="4195504" y="1624458"/>
                      </a:cubicBezTo>
                      <a:cubicBezTo>
                        <a:pt x="4234613" y="2070556"/>
                        <a:pt x="3951067" y="2467403"/>
                        <a:pt x="3943245" y="2907818"/>
                      </a:cubicBezTo>
                      <a:cubicBezTo>
                        <a:pt x="3943245" y="2924866"/>
                        <a:pt x="3943245" y="2940967"/>
                        <a:pt x="3943245" y="2958016"/>
                      </a:cubicBezTo>
                      <a:cubicBezTo>
                        <a:pt x="3943245" y="2969382"/>
                        <a:pt x="3925645" y="2968434"/>
                        <a:pt x="3925645" y="2958016"/>
                      </a:cubicBezTo>
                      <a:lnTo>
                        <a:pt x="3925645" y="2943809"/>
                      </a:lnTo>
                      <a:cubicBezTo>
                        <a:pt x="3925645" y="2929602"/>
                        <a:pt x="3925645" y="2914448"/>
                        <a:pt x="3925645" y="2900241"/>
                      </a:cubicBezTo>
                      <a:cubicBezTo>
                        <a:pt x="3924668" y="2712709"/>
                        <a:pt x="3922712" y="2524231"/>
                        <a:pt x="3948134" y="2337646"/>
                      </a:cubicBezTo>
                      <a:cubicBezTo>
                        <a:pt x="3959867" y="2253352"/>
                        <a:pt x="3968666" y="2170005"/>
                        <a:pt x="3949112" y="2086657"/>
                      </a:cubicBezTo>
                      <a:cubicBezTo>
                        <a:pt x="3944223" y="2089498"/>
                        <a:pt x="3940312" y="2092340"/>
                        <a:pt x="3935423" y="2094234"/>
                      </a:cubicBezTo>
                      <a:cubicBezTo>
                        <a:pt x="3910002" y="2068662"/>
                        <a:pt x="3881647" y="2044036"/>
                        <a:pt x="3858181" y="2017517"/>
                      </a:cubicBezTo>
                      <a:cubicBezTo>
                        <a:pt x="3820049" y="1974896"/>
                        <a:pt x="3772139" y="1941747"/>
                        <a:pt x="3734985" y="1898178"/>
                      </a:cubicBezTo>
                      <a:cubicBezTo>
                        <a:pt x="3729119" y="1891548"/>
                        <a:pt x="3724230" y="1884919"/>
                        <a:pt x="3719342" y="1877342"/>
                      </a:cubicBezTo>
                      <a:cubicBezTo>
                        <a:pt x="3712498" y="1863135"/>
                        <a:pt x="3704675" y="1849875"/>
                        <a:pt x="3697831" y="1836615"/>
                      </a:cubicBezTo>
                      <a:cubicBezTo>
                        <a:pt x="3677299" y="1789259"/>
                        <a:pt x="3665565" y="1736219"/>
                        <a:pt x="3651877" y="1689810"/>
                      </a:cubicBezTo>
                      <a:cubicBezTo>
                        <a:pt x="3637211" y="1636771"/>
                        <a:pt x="3601034" y="1584679"/>
                        <a:pt x="3577568" y="1535428"/>
                      </a:cubicBezTo>
                      <a:cubicBezTo>
                        <a:pt x="3546281" y="1469129"/>
                        <a:pt x="3517926" y="1399989"/>
                        <a:pt x="3490549" y="1332743"/>
                      </a:cubicBezTo>
                      <a:cubicBezTo>
                        <a:pt x="3438729" y="1207722"/>
                        <a:pt x="3403530" y="1079859"/>
                        <a:pt x="3365398" y="951049"/>
                      </a:cubicBezTo>
                      <a:cubicBezTo>
                        <a:pt x="3331177" y="832658"/>
                        <a:pt x="3286201" y="712373"/>
                        <a:pt x="3213847" y="611031"/>
                      </a:cubicBezTo>
                      <a:cubicBezTo>
                        <a:pt x="3149316" y="522000"/>
                        <a:pt x="3059364" y="454754"/>
                        <a:pt x="2983099" y="376142"/>
                      </a:cubicBezTo>
                      <a:cubicBezTo>
                        <a:pt x="2903902" y="293742"/>
                        <a:pt x="2822749" y="217972"/>
                        <a:pt x="2727908" y="153567"/>
                      </a:cubicBezTo>
                      <a:cubicBezTo>
                        <a:pt x="2686843" y="126100"/>
                        <a:pt x="2643822" y="97687"/>
                        <a:pt x="2613512" y="59801"/>
                      </a:cubicBezTo>
                      <a:cubicBezTo>
                        <a:pt x="2594935" y="37070"/>
                        <a:pt x="2577336" y="3921"/>
                        <a:pt x="2545070" y="132"/>
                      </a:cubicBezTo>
                      <a:cubicBezTo>
                        <a:pt x="2516715" y="-2709"/>
                        <a:pt x="2482494" y="40859"/>
                        <a:pt x="2483472" y="65484"/>
                      </a:cubicBezTo>
                      <a:cubicBezTo>
                        <a:pt x="2494227" y="315526"/>
                        <a:pt x="2767996" y="472750"/>
                        <a:pt x="2914657" y="651757"/>
                      </a:cubicBezTo>
                      <a:cubicBezTo>
                        <a:pt x="2999721" y="754994"/>
                        <a:pt x="3076963" y="875279"/>
                        <a:pt x="3115095" y="1003142"/>
                      </a:cubicBezTo>
                      <a:cubicBezTo>
                        <a:pt x="3154205" y="1134793"/>
                        <a:pt x="3235358" y="1251290"/>
                        <a:pt x="3270556" y="1385782"/>
                      </a:cubicBezTo>
                      <a:cubicBezTo>
                        <a:pt x="3277401" y="1411354"/>
                        <a:pt x="3284245" y="1437874"/>
                        <a:pt x="3291089" y="1463447"/>
                      </a:cubicBezTo>
                      <a:cubicBezTo>
                        <a:pt x="3274468" y="1446398"/>
                        <a:pt x="3256868" y="1430297"/>
                        <a:pt x="3238291" y="1415143"/>
                      </a:cubicBezTo>
                      <a:cubicBezTo>
                        <a:pt x="3180604" y="1368734"/>
                        <a:pt x="3091629" y="1330848"/>
                        <a:pt x="3019276" y="1314747"/>
                      </a:cubicBezTo>
                      <a:cubicBezTo>
                        <a:pt x="2919546" y="1293910"/>
                        <a:pt x="2830571" y="1250343"/>
                        <a:pt x="2736708" y="1214352"/>
                      </a:cubicBezTo>
                      <a:cubicBezTo>
                        <a:pt x="2527471" y="1134793"/>
                        <a:pt x="2372009" y="1005036"/>
                        <a:pt x="2209703" y="859178"/>
                      </a:cubicBezTo>
                      <a:cubicBezTo>
                        <a:pt x="2124639" y="782461"/>
                        <a:pt x="2050331" y="715215"/>
                        <a:pt x="1986778" y="619554"/>
                      </a:cubicBezTo>
                      <a:cubicBezTo>
                        <a:pt x="1951579" y="567462"/>
                        <a:pt x="1926157" y="493586"/>
                        <a:pt x="1861626" y="469908"/>
                      </a:cubicBezTo>
                      <a:cubicBezTo>
                        <a:pt x="1843049" y="463278"/>
                        <a:pt x="1817627" y="502111"/>
                        <a:pt x="1818605" y="515370"/>
                      </a:cubicBezTo>
                      <a:cubicBezTo>
                        <a:pt x="1820561" y="562727"/>
                        <a:pt x="1838160" y="598718"/>
                        <a:pt x="1863582" y="639444"/>
                      </a:cubicBezTo>
                      <a:cubicBezTo>
                        <a:pt x="1891936" y="684907"/>
                        <a:pt x="1911491" y="734157"/>
                        <a:pt x="1938868" y="780566"/>
                      </a:cubicBezTo>
                      <a:cubicBezTo>
                        <a:pt x="1972111" y="825082"/>
                        <a:pt x="2005354" y="870544"/>
                        <a:pt x="2040553" y="913165"/>
                      </a:cubicBezTo>
                      <a:cubicBezTo>
                        <a:pt x="2092374" y="967151"/>
                        <a:pt x="2151039" y="1016402"/>
                        <a:pt x="2209703" y="1063758"/>
                      </a:cubicBezTo>
                      <a:cubicBezTo>
                        <a:pt x="2263479" y="1106379"/>
                        <a:pt x="2318233" y="1148999"/>
                        <a:pt x="2373965" y="1189726"/>
                      </a:cubicBezTo>
                      <a:cubicBezTo>
                        <a:pt x="2577336" y="1292963"/>
                        <a:pt x="2796350" y="1365892"/>
                        <a:pt x="3000699" y="1466288"/>
                      </a:cubicBezTo>
                      <a:cubicBezTo>
                        <a:pt x="3111184" y="1520274"/>
                        <a:pt x="3223625" y="1574260"/>
                        <a:pt x="3330199" y="1635824"/>
                      </a:cubicBezTo>
                      <a:cubicBezTo>
                        <a:pt x="3392775" y="1671815"/>
                        <a:pt x="3453395" y="1714435"/>
                        <a:pt x="3488594" y="1776946"/>
                      </a:cubicBezTo>
                      <a:cubicBezTo>
                        <a:pt x="3539436" y="1865976"/>
                        <a:pt x="3552147" y="1972055"/>
                        <a:pt x="3581479" y="2068662"/>
                      </a:cubicBezTo>
                      <a:cubicBezTo>
                        <a:pt x="3616678" y="2185159"/>
                        <a:pt x="3646988" y="2299761"/>
                        <a:pt x="3644055" y="2421941"/>
                      </a:cubicBezTo>
                      <a:cubicBezTo>
                        <a:pt x="3641122" y="2544121"/>
                        <a:pt x="3619611" y="2663459"/>
                        <a:pt x="3596146" y="2782797"/>
                      </a:cubicBezTo>
                      <a:cubicBezTo>
                        <a:pt x="3571702" y="2907818"/>
                        <a:pt x="3558014" y="3034733"/>
                        <a:pt x="3531614" y="3159754"/>
                      </a:cubicBezTo>
                      <a:cubicBezTo>
                        <a:pt x="3510104" y="3261097"/>
                        <a:pt x="3474906" y="3357704"/>
                        <a:pt x="3433840" y="3452417"/>
                      </a:cubicBezTo>
                      <a:cubicBezTo>
                        <a:pt x="3398641" y="3531976"/>
                        <a:pt x="3359532" y="3621006"/>
                        <a:pt x="3287178" y="3675940"/>
                      </a:cubicBezTo>
                      <a:cubicBezTo>
                        <a:pt x="3281312" y="3680675"/>
                        <a:pt x="3269579" y="3676886"/>
                        <a:pt x="3272512" y="3667415"/>
                      </a:cubicBezTo>
                      <a:cubicBezTo>
                        <a:pt x="3305755" y="3578385"/>
                        <a:pt x="3327266" y="3482725"/>
                        <a:pt x="3338021" y="3388960"/>
                      </a:cubicBezTo>
                      <a:cubicBezTo>
                        <a:pt x="3340954" y="3361493"/>
                        <a:pt x="3344865" y="3331185"/>
                        <a:pt x="3345843" y="3300877"/>
                      </a:cubicBezTo>
                      <a:cubicBezTo>
                        <a:pt x="3287178" y="3433474"/>
                        <a:pt x="3187448" y="3528187"/>
                        <a:pt x="3006566" y="3478937"/>
                      </a:cubicBezTo>
                      <a:cubicBezTo>
                        <a:pt x="2854037" y="3438210"/>
                        <a:pt x="2760174" y="3334026"/>
                        <a:pt x="2648711" y="3233630"/>
                      </a:cubicBezTo>
                      <a:cubicBezTo>
                        <a:pt x="2540181" y="3137023"/>
                        <a:pt x="2402319" y="3096296"/>
                        <a:pt x="2277168" y="3029050"/>
                      </a:cubicBezTo>
                      <a:cubicBezTo>
                        <a:pt x="2252724" y="3020526"/>
                        <a:pt x="2227303" y="3012949"/>
                        <a:pt x="2202859" y="3006320"/>
                      </a:cubicBezTo>
                      <a:cubicBezTo>
                        <a:pt x="2100196" y="2977905"/>
                        <a:pt x="2005354" y="2946650"/>
                        <a:pt x="1911491" y="2897400"/>
                      </a:cubicBezTo>
                      <a:cubicBezTo>
                        <a:pt x="1815672" y="2847202"/>
                        <a:pt x="1727675" y="2783744"/>
                        <a:pt x="1633812" y="2730705"/>
                      </a:cubicBezTo>
                      <a:cubicBezTo>
                        <a:pt x="1543859" y="2679560"/>
                        <a:pt x="1488128" y="2629362"/>
                        <a:pt x="1433374" y="2543173"/>
                      </a:cubicBezTo>
                      <a:cubicBezTo>
                        <a:pt x="1375687" y="2452249"/>
                        <a:pt x="1305289" y="2369849"/>
                        <a:pt x="1242714" y="2281766"/>
                      </a:cubicBezTo>
                      <a:cubicBezTo>
                        <a:pt x="1122451" y="2113177"/>
                        <a:pt x="1024676" y="1929434"/>
                        <a:pt x="895614" y="1766527"/>
                      </a:cubicBezTo>
                      <a:cubicBezTo>
                        <a:pt x="831083" y="1686022"/>
                        <a:pt x="749930" y="1618776"/>
                        <a:pt x="680510" y="1542058"/>
                      </a:cubicBezTo>
                      <a:cubicBezTo>
                        <a:pt x="610113" y="1464394"/>
                        <a:pt x="540693" y="1385782"/>
                        <a:pt x="478117" y="1301487"/>
                      </a:cubicBezTo>
                      <a:cubicBezTo>
                        <a:pt x="424341" y="1229506"/>
                        <a:pt x="364698" y="1162260"/>
                        <a:pt x="310923" y="1088383"/>
                      </a:cubicBezTo>
                      <a:cubicBezTo>
                        <a:pt x="261058" y="1020190"/>
                        <a:pt x="205326" y="951997"/>
                        <a:pt x="121240" y="922636"/>
                      </a:cubicBezTo>
                      <a:cubicBezTo>
                        <a:pt x="78219" y="907482"/>
                        <a:pt x="39109" y="896116"/>
                        <a:pt x="0" y="896116"/>
                      </a:cubicBezTo>
                      <a:cubicBezTo>
                        <a:pt x="40087" y="938737"/>
                        <a:pt x="83108" y="979464"/>
                        <a:pt x="121240" y="1020190"/>
                      </a:cubicBezTo>
                      <a:cubicBezTo>
                        <a:pt x="223904" y="1128163"/>
                        <a:pt x="313856" y="1246554"/>
                        <a:pt x="412608" y="1357368"/>
                      </a:cubicBezTo>
                      <a:cubicBezTo>
                        <a:pt x="611091" y="1578996"/>
                        <a:pt x="817395" y="1789259"/>
                        <a:pt x="983611" y="2034565"/>
                      </a:cubicBezTo>
                      <a:cubicBezTo>
                        <a:pt x="1127340" y="2246722"/>
                        <a:pt x="1263246" y="2466456"/>
                        <a:pt x="1431419" y="2660617"/>
                      </a:cubicBezTo>
                      <a:cubicBezTo>
                        <a:pt x="1581991" y="2833942"/>
                        <a:pt x="1772651" y="2953280"/>
                        <a:pt x="1955490" y="3090614"/>
                      </a:cubicBezTo>
                      <a:cubicBezTo>
                        <a:pt x="2146150" y="3233630"/>
                        <a:pt x="2295745" y="3411691"/>
                        <a:pt x="2414052" y="3615323"/>
                      </a:cubicBezTo>
                      <a:cubicBezTo>
                        <a:pt x="2465873" y="3704353"/>
                        <a:pt x="2502049" y="3794331"/>
                        <a:pt x="2530404" y="3892832"/>
                      </a:cubicBezTo>
                      <a:cubicBezTo>
                        <a:pt x="2540181" y="3925981"/>
                        <a:pt x="2548981" y="3961025"/>
                        <a:pt x="2558758" y="3995121"/>
                      </a:cubicBezTo>
                      <a:cubicBezTo>
                        <a:pt x="2548003" y="3863471"/>
                        <a:pt x="2523559" y="3731820"/>
                        <a:pt x="2501071" y="3602064"/>
                      </a:cubicBezTo>
                      <a:cubicBezTo>
                        <a:pt x="2500094" y="3596380"/>
                        <a:pt x="2504982" y="3589750"/>
                        <a:pt x="2511826" y="3591645"/>
                      </a:cubicBezTo>
                      <a:cubicBezTo>
                        <a:pt x="2629156" y="3629530"/>
                        <a:pt x="2718130" y="3735608"/>
                        <a:pt x="2797328" y="3822744"/>
                      </a:cubicBezTo>
                      <a:cubicBezTo>
                        <a:pt x="2839371" y="3868207"/>
                        <a:pt x="2880436" y="3913668"/>
                        <a:pt x="2926391" y="3955342"/>
                      </a:cubicBezTo>
                      <a:cubicBezTo>
                        <a:pt x="2973322" y="3997963"/>
                        <a:pt x="3020254" y="4044373"/>
                        <a:pt x="3049586" y="4100253"/>
                      </a:cubicBezTo>
                      <a:cubicBezTo>
                        <a:pt x="3082830" y="4164658"/>
                        <a:pt x="3097496" y="4236640"/>
                        <a:pt x="3110206" y="4306727"/>
                      </a:cubicBezTo>
                      <a:cubicBezTo>
                        <a:pt x="3122917" y="4373973"/>
                        <a:pt x="3130739" y="4443114"/>
                        <a:pt x="3136605" y="4511307"/>
                      </a:cubicBezTo>
                      <a:cubicBezTo>
                        <a:pt x="3148338" y="4445955"/>
                        <a:pt x="3157138" y="4379656"/>
                        <a:pt x="3162027" y="4314304"/>
                      </a:cubicBezTo>
                      <a:cubicBezTo>
                        <a:pt x="3163005" y="4304833"/>
                        <a:pt x="3176693" y="4301992"/>
                        <a:pt x="3179626" y="4312410"/>
                      </a:cubicBezTo>
                      <a:cubicBezTo>
                        <a:pt x="3218736" y="4470581"/>
                        <a:pt x="3242202" y="4631592"/>
                        <a:pt x="3257846" y="4793551"/>
                      </a:cubicBezTo>
                      <a:cubicBezTo>
                        <a:pt x="3266645" y="4881634"/>
                        <a:pt x="3277401" y="4969717"/>
                        <a:pt x="3285223" y="5058748"/>
                      </a:cubicBezTo>
                      <a:cubicBezTo>
                        <a:pt x="3286201" y="5051170"/>
                        <a:pt x="3286201" y="5043593"/>
                        <a:pt x="3287178" y="5036017"/>
                      </a:cubicBezTo>
                      <a:cubicBezTo>
                        <a:pt x="3304777" y="4803022"/>
                        <a:pt x="3338998" y="4566240"/>
                        <a:pt x="3332154" y="4332300"/>
                      </a:cubicBezTo>
                      <a:cubicBezTo>
                        <a:pt x="3332154" y="4320934"/>
                        <a:pt x="3348776" y="4321881"/>
                        <a:pt x="3349754" y="4332300"/>
                      </a:cubicBezTo>
                      <a:cubicBezTo>
                        <a:pt x="3369309" y="4542562"/>
                        <a:pt x="3388864" y="4752825"/>
                        <a:pt x="3411352" y="4962140"/>
                      </a:cubicBezTo>
                      <a:cubicBezTo>
                        <a:pt x="3417218" y="4804917"/>
                        <a:pt x="3430907" y="4648641"/>
                        <a:pt x="3431885" y="4490470"/>
                      </a:cubicBezTo>
                      <a:cubicBezTo>
                        <a:pt x="3432862" y="4313357"/>
                        <a:pt x="3439707" y="4120142"/>
                        <a:pt x="3501304" y="3951554"/>
                      </a:cubicBezTo>
                      <a:cubicBezTo>
                        <a:pt x="3554103" y="3807590"/>
                        <a:pt x="3653832" y="3708142"/>
                        <a:pt x="3761385" y="3601116"/>
                      </a:cubicBezTo>
                      <a:cubicBezTo>
                        <a:pt x="3873825" y="3489355"/>
                        <a:pt x="3989199" y="3363387"/>
                        <a:pt x="4138794" y="3298982"/>
                      </a:cubicBezTo>
                      <a:cubicBezTo>
                        <a:pt x="4145638" y="3296141"/>
                        <a:pt x="4156393" y="3302771"/>
                        <a:pt x="4150527" y="3310348"/>
                      </a:cubicBezTo>
                      <a:cubicBezTo>
                        <a:pt x="4024398" y="3486514"/>
                        <a:pt x="3873825" y="3650367"/>
                        <a:pt x="3778984" y="3846422"/>
                      </a:cubicBezTo>
                      <a:cubicBezTo>
                        <a:pt x="3728141" y="3951554"/>
                        <a:pt x="3691964" y="4063315"/>
                        <a:pt x="3686098" y="4179812"/>
                      </a:cubicBezTo>
                      <a:cubicBezTo>
                        <a:pt x="3681209" y="4275472"/>
                        <a:pt x="3687076" y="4370185"/>
                        <a:pt x="3696853" y="4464897"/>
                      </a:cubicBezTo>
                      <a:cubicBezTo>
                        <a:pt x="3728141" y="4348401"/>
                        <a:pt x="3759429" y="4232851"/>
                        <a:pt x="3801472" y="4120142"/>
                      </a:cubicBezTo>
                      <a:cubicBezTo>
                        <a:pt x="3804405" y="4110671"/>
                        <a:pt x="3818093" y="4112566"/>
                        <a:pt x="3819071" y="4122037"/>
                      </a:cubicBezTo>
                      <a:cubicBezTo>
                        <a:pt x="3833738" y="4306727"/>
                        <a:pt x="3813205" y="4490470"/>
                        <a:pt x="3807338" y="4675160"/>
                      </a:cubicBezTo>
                      <a:cubicBezTo>
                        <a:pt x="3804405" y="4769873"/>
                        <a:pt x="3804405" y="4866481"/>
                        <a:pt x="3816138" y="4961193"/>
                      </a:cubicBezTo>
                      <a:cubicBezTo>
                        <a:pt x="3827871" y="5056853"/>
                        <a:pt x="3856225" y="5144936"/>
                        <a:pt x="3887513" y="5236808"/>
                      </a:cubicBezTo>
                      <a:cubicBezTo>
                        <a:pt x="4010709" y="5599558"/>
                        <a:pt x="4006798" y="5984092"/>
                        <a:pt x="4005821" y="6361997"/>
                      </a:cubicBezTo>
                      <a:cubicBezTo>
                        <a:pt x="4005821" y="6371468"/>
                        <a:pt x="3991155" y="6373362"/>
                        <a:pt x="3988222" y="6363891"/>
                      </a:cubicBezTo>
                      <a:cubicBezTo>
                        <a:pt x="3926623" y="6175412"/>
                        <a:pt x="3923690" y="5972727"/>
                        <a:pt x="3866003" y="5783301"/>
                      </a:cubicBezTo>
                      <a:cubicBezTo>
                        <a:pt x="3889469" y="6016295"/>
                        <a:pt x="3914891" y="6252130"/>
                        <a:pt x="3858181" y="6482282"/>
                      </a:cubicBezTo>
                      <a:cubicBezTo>
                        <a:pt x="3857203" y="6487965"/>
                        <a:pt x="3850359" y="6488912"/>
                        <a:pt x="3845470" y="6487018"/>
                      </a:cubicBezTo>
                      <a:cubicBezTo>
                        <a:pt x="3718364" y="6434926"/>
                        <a:pt x="3593213" y="6439662"/>
                        <a:pt x="3470017" y="6470916"/>
                      </a:cubicBezTo>
                      <a:cubicBezTo>
                        <a:pt x="3499349" y="6471864"/>
                        <a:pt x="3528681" y="6472811"/>
                        <a:pt x="3558014" y="6477546"/>
                      </a:cubicBezTo>
                      <a:cubicBezTo>
                        <a:pt x="3640144" y="6490807"/>
                        <a:pt x="3714453" y="6524903"/>
                        <a:pt x="3778984" y="6576995"/>
                      </a:cubicBezTo>
                      <a:cubicBezTo>
                        <a:pt x="3903158" y="6679285"/>
                        <a:pt x="3967688" y="6842191"/>
                        <a:pt x="3923690" y="6996573"/>
                      </a:cubicBezTo>
                      <a:cubicBezTo>
                        <a:pt x="3921735" y="7003203"/>
                        <a:pt x="3910980" y="7005097"/>
                        <a:pt x="3908047" y="6998467"/>
                      </a:cubicBezTo>
                      <a:cubicBezTo>
                        <a:pt x="3845470" y="6881970"/>
                        <a:pt x="3710542" y="6809988"/>
                        <a:pt x="3577568" y="6835561"/>
                      </a:cubicBezTo>
                      <a:cubicBezTo>
                        <a:pt x="3694898" y="6866816"/>
                        <a:pt x="3816138" y="6936904"/>
                        <a:pt x="3830805" y="7062872"/>
                      </a:cubicBezTo>
                      <a:cubicBezTo>
                        <a:pt x="3831782" y="7070449"/>
                        <a:pt x="3820049" y="7074238"/>
                        <a:pt x="3816138" y="7068555"/>
                      </a:cubicBezTo>
                      <a:cubicBezTo>
                        <a:pt x="3723252" y="6953952"/>
                        <a:pt x="3597124" y="6863027"/>
                        <a:pt x="3444595" y="6851662"/>
                      </a:cubicBezTo>
                      <a:cubicBezTo>
                        <a:pt x="3557036" y="6945428"/>
                        <a:pt x="3656765" y="7072344"/>
                        <a:pt x="3626456" y="7223884"/>
                      </a:cubicBezTo>
                      <a:cubicBezTo>
                        <a:pt x="3624500" y="7231461"/>
                        <a:pt x="3613745" y="7232408"/>
                        <a:pt x="3610812" y="7225778"/>
                      </a:cubicBezTo>
                      <a:cubicBezTo>
                        <a:pt x="3575613" y="7168003"/>
                        <a:pt x="3545303" y="7094127"/>
                        <a:pt x="3480772" y="7060978"/>
                      </a:cubicBezTo>
                      <a:cubicBezTo>
                        <a:pt x="3392775" y="7015515"/>
                        <a:pt x="3297933" y="7037300"/>
                        <a:pt x="3204070" y="7042035"/>
                      </a:cubicBezTo>
                      <a:cubicBezTo>
                        <a:pt x="3246113" y="7073290"/>
                        <a:pt x="3293045" y="7107387"/>
                        <a:pt x="3317489" y="7153797"/>
                      </a:cubicBezTo>
                      <a:cubicBezTo>
                        <a:pt x="3336065" y="7189787"/>
                        <a:pt x="3338998" y="7239985"/>
                        <a:pt x="3298911" y="7264611"/>
                      </a:cubicBezTo>
                      <a:cubicBezTo>
                        <a:pt x="3256868" y="7290183"/>
                        <a:pt x="3198204" y="7286394"/>
                        <a:pt x="3151271" y="7282606"/>
                      </a:cubicBezTo>
                      <a:cubicBezTo>
                        <a:pt x="3088696" y="7277870"/>
                        <a:pt x="3027098" y="7266505"/>
                        <a:pt x="2964523" y="7263663"/>
                      </a:cubicBezTo>
                      <a:cubicBezTo>
                        <a:pt x="2890214" y="7258927"/>
                        <a:pt x="2814928" y="7280712"/>
                        <a:pt x="2745507" y="7302496"/>
                      </a:cubicBezTo>
                      <a:cubicBezTo>
                        <a:pt x="2660444" y="7329015"/>
                        <a:pt x="2578313" y="7362165"/>
                        <a:pt x="2500094" y="7402891"/>
                      </a:cubicBezTo>
                      <a:cubicBezTo>
                        <a:pt x="2379831" y="7465401"/>
                        <a:pt x="2266413" y="7541172"/>
                        <a:pt x="2168638" y="7633044"/>
                      </a:cubicBezTo>
                      <a:cubicBezTo>
                        <a:pt x="2204814" y="7620731"/>
                        <a:pt x="2240991" y="7593264"/>
                        <a:pt x="2270324" y="7575269"/>
                      </a:cubicBezTo>
                      <a:cubicBezTo>
                        <a:pt x="2339744" y="7533595"/>
                        <a:pt x="2401341" y="7487186"/>
                        <a:pt x="2481516" y="7465401"/>
                      </a:cubicBezTo>
                      <a:cubicBezTo>
                        <a:pt x="2550936" y="7447406"/>
                        <a:pt x="2624267" y="7446459"/>
                        <a:pt x="2695643" y="7441723"/>
                      </a:cubicBezTo>
                      <a:cubicBezTo>
                        <a:pt x="2782662" y="7436041"/>
                        <a:pt x="2869681" y="7424675"/>
                        <a:pt x="2956700" y="7416151"/>
                      </a:cubicBezTo>
                      <a:cubicBezTo>
                        <a:pt x="3133672" y="7398155"/>
                        <a:pt x="3312600" y="7400050"/>
                        <a:pt x="3490549" y="7384896"/>
                      </a:cubicBezTo>
                      <a:cubicBezTo>
                        <a:pt x="3633300" y="7372583"/>
                        <a:pt x="3795606" y="7343222"/>
                        <a:pt x="3908047" y="7251351"/>
                      </a:cubicBezTo>
                      <a:cubicBezTo>
                        <a:pt x="3944223" y="7221989"/>
                        <a:pt x="3996043" y="7182210"/>
                        <a:pt x="4041019" y="7136748"/>
                      </a:cubicBezTo>
                      <a:cubicBezTo>
                        <a:pt x="4060575" y="7149061"/>
                        <a:pt x="4078173" y="7164214"/>
                        <a:pt x="4096751" y="7177475"/>
                      </a:cubicBezTo>
                      <a:cubicBezTo>
                        <a:pt x="4136839" y="7207783"/>
                        <a:pt x="4180837" y="7234303"/>
                        <a:pt x="4226791" y="7257033"/>
                      </a:cubicBezTo>
                      <a:lnTo>
                        <a:pt x="4226791" y="6589307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0BA455A1-E7E2-D213-F7A0-A262A2151BCB}"/>
                    </a:ext>
                  </a:extLst>
                </p:cNvPr>
                <p:cNvSpPr/>
                <p:nvPr/>
              </p:nvSpPr>
              <p:spPr>
                <a:xfrm>
                  <a:off x="11844387" y="6193115"/>
                  <a:ext cx="62477" cy="168588"/>
                </a:xfrm>
                <a:custGeom>
                  <a:avLst/>
                  <a:gdLst>
                    <a:gd name="connsiteX0" fmla="*/ 28355 w 62477"/>
                    <a:gd name="connsiteY0" fmla="*/ 168589 h 168588"/>
                    <a:gd name="connsiteX1" fmla="*/ 30310 w 62477"/>
                    <a:gd name="connsiteY1" fmla="*/ 6630 h 168588"/>
                    <a:gd name="connsiteX2" fmla="*/ 0 w 62477"/>
                    <a:gd name="connsiteY2" fmla="*/ 0 h 168588"/>
                    <a:gd name="connsiteX3" fmla="*/ 28355 w 62477"/>
                    <a:gd name="connsiteY3" fmla="*/ 168589 h 168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477" h="168588">
                      <a:moveTo>
                        <a:pt x="28355" y="168589"/>
                      </a:moveTo>
                      <a:cubicBezTo>
                        <a:pt x="68443" y="126915"/>
                        <a:pt x="78220" y="73876"/>
                        <a:pt x="30310" y="6630"/>
                      </a:cubicBezTo>
                      <a:cubicBezTo>
                        <a:pt x="21511" y="2841"/>
                        <a:pt x="11733" y="947"/>
                        <a:pt x="0" y="0"/>
                      </a:cubicBezTo>
                      <a:cubicBezTo>
                        <a:pt x="24444" y="52092"/>
                        <a:pt x="36177" y="107973"/>
                        <a:pt x="28355" y="168589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AB8C9360-ED64-F212-B67A-652E1A59293A}"/>
                    </a:ext>
                  </a:extLst>
                </p:cNvPr>
                <p:cNvSpPr/>
                <p:nvPr/>
              </p:nvSpPr>
              <p:spPr>
                <a:xfrm>
                  <a:off x="12217443" y="2624334"/>
                  <a:ext cx="250744" cy="1630955"/>
                </a:xfrm>
                <a:custGeom>
                  <a:avLst/>
                  <a:gdLst>
                    <a:gd name="connsiteX0" fmla="*/ 249768 w 250744"/>
                    <a:gd name="connsiteY0" fmla="*/ 353279 h 1630955"/>
                    <a:gd name="connsiteX1" fmla="*/ 161770 w 250744"/>
                    <a:gd name="connsiteY1" fmla="*/ 636470 h 1630955"/>
                    <a:gd name="connsiteX2" fmla="*/ 145148 w 250744"/>
                    <a:gd name="connsiteY2" fmla="*/ 636470 h 1630955"/>
                    <a:gd name="connsiteX3" fmla="*/ 250745 w 250744"/>
                    <a:gd name="connsiteY3" fmla="*/ 32202 h 1630955"/>
                    <a:gd name="connsiteX4" fmla="*/ 250745 w 250744"/>
                    <a:gd name="connsiteY4" fmla="*/ 0 h 1630955"/>
                    <a:gd name="connsiteX5" fmla="*/ 442 w 250744"/>
                    <a:gd name="connsiteY5" fmla="*/ 808847 h 1630955"/>
                    <a:gd name="connsiteX6" fmla="*/ 87462 w 250744"/>
                    <a:gd name="connsiteY6" fmla="*/ 1309879 h 1630955"/>
                    <a:gd name="connsiteX7" fmla="*/ 249768 w 250744"/>
                    <a:gd name="connsiteY7" fmla="*/ 1630955 h 1630955"/>
                    <a:gd name="connsiteX8" fmla="*/ 249768 w 250744"/>
                    <a:gd name="connsiteY8" fmla="*/ 353279 h 1630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744" h="1630955">
                      <a:moveTo>
                        <a:pt x="249768" y="353279"/>
                      </a:moveTo>
                      <a:cubicBezTo>
                        <a:pt x="210657" y="444203"/>
                        <a:pt x="178393" y="537969"/>
                        <a:pt x="161770" y="636470"/>
                      </a:cubicBezTo>
                      <a:cubicBezTo>
                        <a:pt x="159815" y="644995"/>
                        <a:pt x="147104" y="644047"/>
                        <a:pt x="145148" y="636470"/>
                      </a:cubicBezTo>
                      <a:cubicBezTo>
                        <a:pt x="93329" y="423366"/>
                        <a:pt x="165682" y="225416"/>
                        <a:pt x="250745" y="32202"/>
                      </a:cubicBezTo>
                      <a:lnTo>
                        <a:pt x="250745" y="0"/>
                      </a:lnTo>
                      <a:cubicBezTo>
                        <a:pt x="45419" y="208368"/>
                        <a:pt x="-5424" y="532286"/>
                        <a:pt x="442" y="808847"/>
                      </a:cubicBezTo>
                      <a:cubicBezTo>
                        <a:pt x="4353" y="978384"/>
                        <a:pt x="24886" y="1149814"/>
                        <a:pt x="87462" y="1309879"/>
                      </a:cubicBezTo>
                      <a:cubicBezTo>
                        <a:pt x="131460" y="1421640"/>
                        <a:pt x="189148" y="1527719"/>
                        <a:pt x="249768" y="1630955"/>
                      </a:cubicBezTo>
                      <a:lnTo>
                        <a:pt x="249768" y="353279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6A579BE8-29FD-3C6E-8F82-8D3D71BF9310}"/>
                    </a:ext>
                  </a:extLst>
                </p:cNvPr>
                <p:cNvSpPr/>
                <p:nvPr/>
              </p:nvSpPr>
              <p:spPr>
                <a:xfrm>
                  <a:off x="10854909" y="5371954"/>
                  <a:ext cx="1613279" cy="1231267"/>
                </a:xfrm>
                <a:custGeom>
                  <a:avLst/>
                  <a:gdLst>
                    <a:gd name="connsiteX0" fmla="*/ 1612302 w 1613279"/>
                    <a:gd name="connsiteY0" fmla="*/ 969860 h 1231267"/>
                    <a:gd name="connsiteX1" fmla="*/ 1584925 w 1613279"/>
                    <a:gd name="connsiteY1" fmla="*/ 935764 h 1231267"/>
                    <a:gd name="connsiteX2" fmla="*/ 1583946 w 1613279"/>
                    <a:gd name="connsiteY2" fmla="*/ 758650 h 1231267"/>
                    <a:gd name="connsiteX3" fmla="*/ 1601547 w 1613279"/>
                    <a:gd name="connsiteY3" fmla="*/ 638365 h 1231267"/>
                    <a:gd name="connsiteX4" fmla="*/ 1564392 w 1613279"/>
                    <a:gd name="connsiteY4" fmla="*/ 506714 h 1231267"/>
                    <a:gd name="connsiteX5" fmla="*/ 1492040 w 1613279"/>
                    <a:gd name="connsiteY5" fmla="*/ 350438 h 1231267"/>
                    <a:gd name="connsiteX6" fmla="*/ 1452929 w 1613279"/>
                    <a:gd name="connsiteY6" fmla="*/ 173325 h 1231267"/>
                    <a:gd name="connsiteX7" fmla="*/ 1435330 w 1613279"/>
                    <a:gd name="connsiteY7" fmla="*/ 0 h 1231267"/>
                    <a:gd name="connsiteX8" fmla="*/ 1430441 w 1613279"/>
                    <a:gd name="connsiteY8" fmla="*/ 234888 h 1231267"/>
                    <a:gd name="connsiteX9" fmla="*/ 1482262 w 1613279"/>
                    <a:gd name="connsiteY9" fmla="*/ 627947 h 1231267"/>
                    <a:gd name="connsiteX10" fmla="*/ 1098008 w 1613279"/>
                    <a:gd name="connsiteY10" fmla="*/ 1057943 h 1231267"/>
                    <a:gd name="connsiteX11" fmla="*/ 1087253 w 1613279"/>
                    <a:gd name="connsiteY11" fmla="*/ 1047525 h 1231267"/>
                    <a:gd name="connsiteX12" fmla="*/ 1050099 w 1613279"/>
                    <a:gd name="connsiteY12" fmla="*/ 844839 h 1231267"/>
                    <a:gd name="connsiteX13" fmla="*/ 1013922 w 1613279"/>
                    <a:gd name="connsiteY13" fmla="*/ 1021005 h 1231267"/>
                    <a:gd name="connsiteX14" fmla="*/ 709843 w 1613279"/>
                    <a:gd name="connsiteY14" fmla="*/ 1128031 h 1231267"/>
                    <a:gd name="connsiteX15" fmla="*/ 314834 w 1613279"/>
                    <a:gd name="connsiteY15" fmla="*/ 1164021 h 1231267"/>
                    <a:gd name="connsiteX16" fmla="*/ 0 w 1613279"/>
                    <a:gd name="connsiteY16" fmla="*/ 1231267 h 1231267"/>
                    <a:gd name="connsiteX17" fmla="*/ 82131 w 1613279"/>
                    <a:gd name="connsiteY17" fmla="*/ 1226532 h 1231267"/>
                    <a:gd name="connsiteX18" fmla="*/ 343189 w 1613279"/>
                    <a:gd name="connsiteY18" fmla="*/ 1200959 h 1231267"/>
                    <a:gd name="connsiteX19" fmla="*/ 877037 w 1613279"/>
                    <a:gd name="connsiteY19" fmla="*/ 1169705 h 1231267"/>
                    <a:gd name="connsiteX20" fmla="*/ 1294535 w 1613279"/>
                    <a:gd name="connsiteY20" fmla="*/ 1036159 h 1231267"/>
                    <a:gd name="connsiteX21" fmla="*/ 1427508 w 1613279"/>
                    <a:gd name="connsiteY21" fmla="*/ 921557 h 1231267"/>
                    <a:gd name="connsiteX22" fmla="*/ 1483239 w 1613279"/>
                    <a:gd name="connsiteY22" fmla="*/ 962283 h 1231267"/>
                    <a:gd name="connsiteX23" fmla="*/ 1613279 w 1613279"/>
                    <a:gd name="connsiteY23" fmla="*/ 1041842 h 1231267"/>
                    <a:gd name="connsiteX24" fmla="*/ 1613279 w 1613279"/>
                    <a:gd name="connsiteY24" fmla="*/ 969860 h 1231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613279" h="1231267">
                      <a:moveTo>
                        <a:pt x="1612302" y="969860"/>
                      </a:moveTo>
                      <a:cubicBezTo>
                        <a:pt x="1601547" y="960389"/>
                        <a:pt x="1591769" y="949023"/>
                        <a:pt x="1584925" y="935764"/>
                      </a:cubicBezTo>
                      <a:cubicBezTo>
                        <a:pt x="1557548" y="879883"/>
                        <a:pt x="1572214" y="816425"/>
                        <a:pt x="1583946" y="758650"/>
                      </a:cubicBezTo>
                      <a:cubicBezTo>
                        <a:pt x="1591769" y="718871"/>
                        <a:pt x="1601547" y="679092"/>
                        <a:pt x="1601547" y="638365"/>
                      </a:cubicBezTo>
                      <a:cubicBezTo>
                        <a:pt x="1602524" y="589114"/>
                        <a:pt x="1585902" y="550282"/>
                        <a:pt x="1564392" y="506714"/>
                      </a:cubicBezTo>
                      <a:cubicBezTo>
                        <a:pt x="1538971" y="454622"/>
                        <a:pt x="1511594" y="404424"/>
                        <a:pt x="1492040" y="350438"/>
                      </a:cubicBezTo>
                      <a:cubicBezTo>
                        <a:pt x="1471506" y="292663"/>
                        <a:pt x="1461728" y="233941"/>
                        <a:pt x="1452929" y="173325"/>
                      </a:cubicBezTo>
                      <a:cubicBezTo>
                        <a:pt x="1444130" y="115550"/>
                        <a:pt x="1439241" y="57775"/>
                        <a:pt x="1435330" y="0"/>
                      </a:cubicBezTo>
                      <a:cubicBezTo>
                        <a:pt x="1431419" y="78612"/>
                        <a:pt x="1428485" y="156276"/>
                        <a:pt x="1430441" y="234888"/>
                      </a:cubicBezTo>
                      <a:cubicBezTo>
                        <a:pt x="1433374" y="368433"/>
                        <a:pt x="1497906" y="494401"/>
                        <a:pt x="1482262" y="627947"/>
                      </a:cubicBezTo>
                      <a:cubicBezTo>
                        <a:pt x="1459774" y="822108"/>
                        <a:pt x="1298446" y="1017217"/>
                        <a:pt x="1098008" y="1057943"/>
                      </a:cubicBezTo>
                      <a:cubicBezTo>
                        <a:pt x="1092142" y="1058890"/>
                        <a:pt x="1085297" y="1054155"/>
                        <a:pt x="1087253" y="1047525"/>
                      </a:cubicBezTo>
                      <a:cubicBezTo>
                        <a:pt x="1111696" y="976490"/>
                        <a:pt x="1107785" y="887460"/>
                        <a:pt x="1050099" y="844839"/>
                      </a:cubicBezTo>
                      <a:cubicBezTo>
                        <a:pt x="1082364" y="905456"/>
                        <a:pt x="1080408" y="971754"/>
                        <a:pt x="1013922" y="1021005"/>
                      </a:cubicBezTo>
                      <a:cubicBezTo>
                        <a:pt x="928858" y="1084463"/>
                        <a:pt x="814462" y="1110035"/>
                        <a:pt x="709843" y="1128031"/>
                      </a:cubicBezTo>
                      <a:cubicBezTo>
                        <a:pt x="578826" y="1149814"/>
                        <a:pt x="446830" y="1148868"/>
                        <a:pt x="314834" y="1164021"/>
                      </a:cubicBezTo>
                      <a:cubicBezTo>
                        <a:pt x="206304" y="1176335"/>
                        <a:pt x="101686" y="1199065"/>
                        <a:pt x="0" y="1231267"/>
                      </a:cubicBezTo>
                      <a:cubicBezTo>
                        <a:pt x="27377" y="1229374"/>
                        <a:pt x="55732" y="1228426"/>
                        <a:pt x="82131" y="1226532"/>
                      </a:cubicBezTo>
                      <a:cubicBezTo>
                        <a:pt x="169150" y="1220849"/>
                        <a:pt x="256169" y="1209484"/>
                        <a:pt x="343189" y="1200959"/>
                      </a:cubicBezTo>
                      <a:cubicBezTo>
                        <a:pt x="520161" y="1182964"/>
                        <a:pt x="699088" y="1184858"/>
                        <a:pt x="877037" y="1169705"/>
                      </a:cubicBezTo>
                      <a:cubicBezTo>
                        <a:pt x="1019788" y="1157392"/>
                        <a:pt x="1182094" y="1128031"/>
                        <a:pt x="1294535" y="1036159"/>
                      </a:cubicBezTo>
                      <a:cubicBezTo>
                        <a:pt x="1330711" y="1006798"/>
                        <a:pt x="1382532" y="967018"/>
                        <a:pt x="1427508" y="921557"/>
                      </a:cubicBezTo>
                      <a:cubicBezTo>
                        <a:pt x="1447063" y="933869"/>
                        <a:pt x="1464663" y="949023"/>
                        <a:pt x="1483239" y="962283"/>
                      </a:cubicBezTo>
                      <a:cubicBezTo>
                        <a:pt x="1523327" y="992591"/>
                        <a:pt x="1567325" y="1019111"/>
                        <a:pt x="1613279" y="1041842"/>
                      </a:cubicBezTo>
                      <a:lnTo>
                        <a:pt x="1613279" y="969860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EFFD45C6-31D7-286E-29CD-85EFAAAF12AE}"/>
                    </a:ext>
                  </a:extLst>
                </p:cNvPr>
                <p:cNvSpPr/>
                <p:nvPr/>
              </p:nvSpPr>
              <p:spPr>
                <a:xfrm>
                  <a:off x="11929451" y="944127"/>
                  <a:ext cx="12710" cy="92818"/>
                </a:xfrm>
                <a:custGeom>
                  <a:avLst/>
                  <a:gdLst>
                    <a:gd name="connsiteX0" fmla="*/ 5866 w 12710"/>
                    <a:gd name="connsiteY0" fmla="*/ 66299 h 92818"/>
                    <a:gd name="connsiteX1" fmla="*/ 10755 w 12710"/>
                    <a:gd name="connsiteY1" fmla="*/ 92819 h 92818"/>
                    <a:gd name="connsiteX2" fmla="*/ 12710 w 12710"/>
                    <a:gd name="connsiteY2" fmla="*/ 34096 h 92818"/>
                    <a:gd name="connsiteX3" fmla="*/ 0 w 12710"/>
                    <a:gd name="connsiteY3" fmla="*/ 0 h 92818"/>
                    <a:gd name="connsiteX4" fmla="*/ 5866 w 12710"/>
                    <a:gd name="connsiteY4" fmla="*/ 66299 h 92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10" h="92818">
                      <a:moveTo>
                        <a:pt x="5866" y="66299"/>
                      </a:moveTo>
                      <a:cubicBezTo>
                        <a:pt x="7822" y="74823"/>
                        <a:pt x="8799" y="84294"/>
                        <a:pt x="10755" y="92819"/>
                      </a:cubicBezTo>
                      <a:cubicBezTo>
                        <a:pt x="10755" y="72929"/>
                        <a:pt x="11732" y="53986"/>
                        <a:pt x="12710" y="34096"/>
                      </a:cubicBezTo>
                      <a:cubicBezTo>
                        <a:pt x="7822" y="22731"/>
                        <a:pt x="3911" y="11365"/>
                        <a:pt x="0" y="0"/>
                      </a:cubicBezTo>
                      <a:cubicBezTo>
                        <a:pt x="0" y="22731"/>
                        <a:pt x="1955" y="44515"/>
                        <a:pt x="5866" y="66299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8" name="Freeform: Shape 457">
                  <a:extLst>
                    <a:ext uri="{FF2B5EF4-FFF2-40B4-BE49-F238E27FC236}">
                      <a16:creationId xmlns:a16="http://schemas.microsoft.com/office/drawing/2014/main" id="{3F9F211F-EC97-56FF-588C-531C46EB9D01}"/>
                    </a:ext>
                  </a:extLst>
                </p:cNvPr>
                <p:cNvSpPr/>
                <p:nvPr/>
              </p:nvSpPr>
              <p:spPr>
                <a:xfrm>
                  <a:off x="10141156" y="2039955"/>
                  <a:ext cx="1412841" cy="993538"/>
                </a:xfrm>
                <a:custGeom>
                  <a:avLst/>
                  <a:gdLst>
                    <a:gd name="connsiteX0" fmla="*/ 608157 w 1412841"/>
                    <a:gd name="connsiteY0" fmla="*/ 730236 h 993538"/>
                    <a:gd name="connsiteX1" fmla="*/ 442918 w 1412841"/>
                    <a:gd name="connsiteY1" fmla="*/ 322024 h 993538"/>
                    <a:gd name="connsiteX2" fmla="*/ 454652 w 1412841"/>
                    <a:gd name="connsiteY2" fmla="*/ 310659 h 993538"/>
                    <a:gd name="connsiteX3" fmla="*/ 1049120 w 1412841"/>
                    <a:gd name="connsiteY3" fmla="*/ 749179 h 993538"/>
                    <a:gd name="connsiteX4" fmla="*/ 1226092 w 1412841"/>
                    <a:gd name="connsiteY4" fmla="*/ 990697 h 993538"/>
                    <a:gd name="connsiteX5" fmla="*/ 1150805 w 1412841"/>
                    <a:gd name="connsiteY5" fmla="*/ 770016 h 993538"/>
                    <a:gd name="connsiteX6" fmla="*/ 1164494 w 1412841"/>
                    <a:gd name="connsiteY6" fmla="*/ 759598 h 993538"/>
                    <a:gd name="connsiteX7" fmla="*/ 1318978 w 1412841"/>
                    <a:gd name="connsiteY7" fmla="*/ 993539 h 993538"/>
                    <a:gd name="connsiteX8" fmla="*/ 1293556 w 1412841"/>
                    <a:gd name="connsiteY8" fmla="*/ 815478 h 993538"/>
                    <a:gd name="connsiteX9" fmla="*/ 1214359 w 1412841"/>
                    <a:gd name="connsiteY9" fmla="*/ 681933 h 993538"/>
                    <a:gd name="connsiteX10" fmla="*/ 1220225 w 1412841"/>
                    <a:gd name="connsiteY10" fmla="*/ 671515 h 993538"/>
                    <a:gd name="connsiteX11" fmla="*/ 1412841 w 1412841"/>
                    <a:gd name="connsiteY11" fmla="*/ 483983 h 993538"/>
                    <a:gd name="connsiteX12" fmla="*/ 1111696 w 1412841"/>
                    <a:gd name="connsiteY12" fmla="*/ 591009 h 993538"/>
                    <a:gd name="connsiteX13" fmla="*/ 753841 w 1412841"/>
                    <a:gd name="connsiteY13" fmla="*/ 345702 h 993538"/>
                    <a:gd name="connsiteX14" fmla="*/ 382298 w 1412841"/>
                    <a:gd name="connsiteY14" fmla="*/ 141123 h 993538"/>
                    <a:gd name="connsiteX15" fmla="*/ 307990 w 1412841"/>
                    <a:gd name="connsiteY15" fmla="*/ 118391 h 993538"/>
                    <a:gd name="connsiteX16" fmla="*/ 16621 w 1412841"/>
                    <a:gd name="connsiteY16" fmla="*/ 9472 h 993538"/>
                    <a:gd name="connsiteX17" fmla="*/ 0 w 1412841"/>
                    <a:gd name="connsiteY17" fmla="*/ 0 h 993538"/>
                    <a:gd name="connsiteX18" fmla="*/ 180883 w 1412841"/>
                    <a:gd name="connsiteY18" fmla="*/ 159118 h 993538"/>
                    <a:gd name="connsiteX19" fmla="*/ 471273 w 1412841"/>
                    <a:gd name="connsiteY19" fmla="*/ 479248 h 993538"/>
                    <a:gd name="connsiteX20" fmla="*/ 618913 w 1412841"/>
                    <a:gd name="connsiteY20" fmla="*/ 803166 h 993538"/>
                    <a:gd name="connsiteX21" fmla="*/ 611091 w 1412841"/>
                    <a:gd name="connsiteY21" fmla="*/ 744443 h 993538"/>
                    <a:gd name="connsiteX22" fmla="*/ 608157 w 1412841"/>
                    <a:gd name="connsiteY22" fmla="*/ 730236 h 993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412841" h="993538">
                      <a:moveTo>
                        <a:pt x="608157" y="730236"/>
                      </a:moveTo>
                      <a:cubicBezTo>
                        <a:pt x="581758" y="585326"/>
                        <a:pt x="523093" y="445151"/>
                        <a:pt x="442918" y="322024"/>
                      </a:cubicBezTo>
                      <a:cubicBezTo>
                        <a:pt x="438029" y="314447"/>
                        <a:pt x="447807" y="305923"/>
                        <a:pt x="454652" y="310659"/>
                      </a:cubicBezTo>
                      <a:cubicBezTo>
                        <a:pt x="667800" y="439468"/>
                        <a:pt x="883881" y="563542"/>
                        <a:pt x="1049120" y="749179"/>
                      </a:cubicBezTo>
                      <a:cubicBezTo>
                        <a:pt x="1115607" y="824003"/>
                        <a:pt x="1178182" y="903561"/>
                        <a:pt x="1226092" y="990697"/>
                      </a:cubicBezTo>
                      <a:cubicBezTo>
                        <a:pt x="1206537" y="914927"/>
                        <a:pt x="1183071" y="841051"/>
                        <a:pt x="1150805" y="770016"/>
                      </a:cubicBezTo>
                      <a:cubicBezTo>
                        <a:pt x="1146894" y="761492"/>
                        <a:pt x="1156672" y="752968"/>
                        <a:pt x="1164494" y="759598"/>
                      </a:cubicBezTo>
                      <a:cubicBezTo>
                        <a:pt x="1238803" y="824003"/>
                        <a:pt x="1287690" y="904508"/>
                        <a:pt x="1318978" y="993539"/>
                      </a:cubicBezTo>
                      <a:cubicBezTo>
                        <a:pt x="1325822" y="933869"/>
                        <a:pt x="1322889" y="866623"/>
                        <a:pt x="1293556" y="815478"/>
                      </a:cubicBezTo>
                      <a:cubicBezTo>
                        <a:pt x="1267157" y="770963"/>
                        <a:pt x="1223159" y="734972"/>
                        <a:pt x="1214359" y="681933"/>
                      </a:cubicBezTo>
                      <a:cubicBezTo>
                        <a:pt x="1213381" y="677197"/>
                        <a:pt x="1215337" y="672462"/>
                        <a:pt x="1220225" y="671515"/>
                      </a:cubicBezTo>
                      <a:cubicBezTo>
                        <a:pt x="1322889" y="646889"/>
                        <a:pt x="1386442" y="573013"/>
                        <a:pt x="1412841" y="483983"/>
                      </a:cubicBezTo>
                      <a:cubicBezTo>
                        <a:pt x="1351243" y="575855"/>
                        <a:pt x="1258358" y="629841"/>
                        <a:pt x="1111696" y="591009"/>
                      </a:cubicBezTo>
                      <a:cubicBezTo>
                        <a:pt x="959168" y="550282"/>
                        <a:pt x="865304" y="446098"/>
                        <a:pt x="753841" y="345702"/>
                      </a:cubicBezTo>
                      <a:cubicBezTo>
                        <a:pt x="645312" y="249095"/>
                        <a:pt x="507450" y="208369"/>
                        <a:pt x="382298" y="141123"/>
                      </a:cubicBezTo>
                      <a:cubicBezTo>
                        <a:pt x="357854" y="132598"/>
                        <a:pt x="332433" y="125021"/>
                        <a:pt x="307990" y="118391"/>
                      </a:cubicBezTo>
                      <a:cubicBezTo>
                        <a:pt x="205326" y="89978"/>
                        <a:pt x="110485" y="58722"/>
                        <a:pt x="16621" y="9472"/>
                      </a:cubicBezTo>
                      <a:cubicBezTo>
                        <a:pt x="10755" y="6630"/>
                        <a:pt x="5866" y="3789"/>
                        <a:pt x="0" y="0"/>
                      </a:cubicBezTo>
                      <a:cubicBezTo>
                        <a:pt x="59642" y="53040"/>
                        <a:pt x="120262" y="105131"/>
                        <a:pt x="180883" y="159118"/>
                      </a:cubicBezTo>
                      <a:cubicBezTo>
                        <a:pt x="289412" y="255725"/>
                        <a:pt x="394031" y="358015"/>
                        <a:pt x="471273" y="479248"/>
                      </a:cubicBezTo>
                      <a:cubicBezTo>
                        <a:pt x="535804" y="580590"/>
                        <a:pt x="584691" y="689510"/>
                        <a:pt x="618913" y="803166"/>
                      </a:cubicBezTo>
                      <a:cubicBezTo>
                        <a:pt x="616957" y="783276"/>
                        <a:pt x="614024" y="764333"/>
                        <a:pt x="611091" y="744443"/>
                      </a:cubicBezTo>
                      <a:cubicBezTo>
                        <a:pt x="610113" y="739708"/>
                        <a:pt x="609135" y="734972"/>
                        <a:pt x="608157" y="730236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F67720D1-F4C4-333C-73AB-54A857F2DB1B}"/>
                    </a:ext>
                  </a:extLst>
                </p:cNvPr>
                <p:cNvSpPr/>
                <p:nvPr/>
              </p:nvSpPr>
              <p:spPr>
                <a:xfrm>
                  <a:off x="11568540" y="1216900"/>
                  <a:ext cx="509950" cy="2899161"/>
                </a:xfrm>
                <a:custGeom>
                  <a:avLst/>
                  <a:gdLst>
                    <a:gd name="connsiteX0" fmla="*/ 100830 w 509950"/>
                    <a:gd name="connsiteY0" fmla="*/ 2590398 h 2899161"/>
                    <a:gd name="connsiteX1" fmla="*/ 107674 w 509950"/>
                    <a:gd name="connsiteY1" fmla="*/ 2476742 h 2899161"/>
                    <a:gd name="connsiteX2" fmla="*/ 108652 w 509950"/>
                    <a:gd name="connsiteY2" fmla="*/ 2427491 h 2899161"/>
                    <a:gd name="connsiteX3" fmla="*/ 138962 w 509950"/>
                    <a:gd name="connsiteY3" fmla="*/ 2030644 h 2899161"/>
                    <a:gd name="connsiteX4" fmla="*/ 168295 w 509950"/>
                    <a:gd name="connsiteY4" fmla="*/ 1814699 h 2899161"/>
                    <a:gd name="connsiteX5" fmla="*/ 317890 w 509950"/>
                    <a:gd name="connsiteY5" fmla="*/ 1500252 h 2899161"/>
                    <a:gd name="connsiteX6" fmla="*/ 448908 w 509950"/>
                    <a:gd name="connsiteY6" fmla="*/ 1148867 h 2899161"/>
                    <a:gd name="connsiteX7" fmla="*/ 477262 w 509950"/>
                    <a:gd name="connsiteY7" fmla="*/ 340019 h 2899161"/>
                    <a:gd name="connsiteX8" fmla="*/ 398065 w 509950"/>
                    <a:gd name="connsiteY8" fmla="*/ 0 h 2899161"/>
                    <a:gd name="connsiteX9" fmla="*/ 456729 w 509950"/>
                    <a:gd name="connsiteY9" fmla="*/ 334337 h 2899161"/>
                    <a:gd name="connsiteX10" fmla="*/ 450863 w 509950"/>
                    <a:gd name="connsiteY10" fmla="*/ 687616 h 2899161"/>
                    <a:gd name="connsiteX11" fmla="*/ 382421 w 509950"/>
                    <a:gd name="connsiteY11" fmla="*/ 1032370 h 2899161"/>
                    <a:gd name="connsiteX12" fmla="*/ 249448 w 509950"/>
                    <a:gd name="connsiteY12" fmla="*/ 1342082 h 2899161"/>
                    <a:gd name="connsiteX13" fmla="*/ 57810 w 509950"/>
                    <a:gd name="connsiteY13" fmla="*/ 1658422 h 2899161"/>
                    <a:gd name="connsiteX14" fmla="*/ 123 w 509950"/>
                    <a:gd name="connsiteY14" fmla="*/ 1869632 h 2899161"/>
                    <a:gd name="connsiteX15" fmla="*/ 13811 w 509950"/>
                    <a:gd name="connsiteY15" fmla="*/ 2055270 h 2899161"/>
                    <a:gd name="connsiteX16" fmla="*/ 80298 w 509950"/>
                    <a:gd name="connsiteY16" fmla="*/ 2828127 h 2899161"/>
                    <a:gd name="connsiteX17" fmla="*/ 88120 w 509950"/>
                    <a:gd name="connsiteY17" fmla="*/ 2899162 h 2899161"/>
                    <a:gd name="connsiteX18" fmla="*/ 96919 w 509950"/>
                    <a:gd name="connsiteY18" fmla="*/ 2722996 h 2899161"/>
                    <a:gd name="connsiteX19" fmla="*/ 100830 w 509950"/>
                    <a:gd name="connsiteY19" fmla="*/ 2590398 h 2899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09950" h="2899161">
                      <a:moveTo>
                        <a:pt x="100830" y="2590398"/>
                      </a:moveTo>
                      <a:cubicBezTo>
                        <a:pt x="102786" y="2552512"/>
                        <a:pt x="104741" y="2514627"/>
                        <a:pt x="107674" y="2476742"/>
                      </a:cubicBezTo>
                      <a:cubicBezTo>
                        <a:pt x="107674" y="2460641"/>
                        <a:pt x="108652" y="2443592"/>
                        <a:pt x="108652" y="2427491"/>
                      </a:cubicBezTo>
                      <a:cubicBezTo>
                        <a:pt x="108652" y="2298682"/>
                        <a:pt x="112563" y="2161348"/>
                        <a:pt x="138962" y="2030644"/>
                      </a:cubicBezTo>
                      <a:cubicBezTo>
                        <a:pt x="142873" y="1957715"/>
                        <a:pt x="148740" y="1884786"/>
                        <a:pt x="168295" y="1814699"/>
                      </a:cubicBezTo>
                      <a:cubicBezTo>
                        <a:pt x="200561" y="1701991"/>
                        <a:pt x="266069" y="1604436"/>
                        <a:pt x="317890" y="1500252"/>
                      </a:cubicBezTo>
                      <a:cubicBezTo>
                        <a:pt x="373621" y="1387544"/>
                        <a:pt x="420553" y="1271047"/>
                        <a:pt x="448908" y="1148867"/>
                      </a:cubicBezTo>
                      <a:cubicBezTo>
                        <a:pt x="510506" y="887460"/>
                        <a:pt x="534949" y="604268"/>
                        <a:pt x="477262" y="340019"/>
                      </a:cubicBezTo>
                      <a:cubicBezTo>
                        <a:pt x="452818" y="226364"/>
                        <a:pt x="426420" y="112709"/>
                        <a:pt x="398065" y="0"/>
                      </a:cubicBezTo>
                      <a:cubicBezTo>
                        <a:pt x="410775" y="112709"/>
                        <a:pt x="437175" y="221628"/>
                        <a:pt x="456729" y="334337"/>
                      </a:cubicBezTo>
                      <a:cubicBezTo>
                        <a:pt x="477262" y="452728"/>
                        <a:pt x="467485" y="570172"/>
                        <a:pt x="450863" y="687616"/>
                      </a:cubicBezTo>
                      <a:cubicBezTo>
                        <a:pt x="434242" y="805060"/>
                        <a:pt x="420553" y="919662"/>
                        <a:pt x="382421" y="1032370"/>
                      </a:cubicBezTo>
                      <a:cubicBezTo>
                        <a:pt x="346244" y="1139396"/>
                        <a:pt x="299312" y="1240739"/>
                        <a:pt x="249448" y="1342082"/>
                      </a:cubicBezTo>
                      <a:cubicBezTo>
                        <a:pt x="194694" y="1453843"/>
                        <a:pt x="118430" y="1550450"/>
                        <a:pt x="57810" y="1658422"/>
                      </a:cubicBezTo>
                      <a:cubicBezTo>
                        <a:pt x="19677" y="1725669"/>
                        <a:pt x="-1832" y="1791968"/>
                        <a:pt x="123" y="1869632"/>
                      </a:cubicBezTo>
                      <a:cubicBezTo>
                        <a:pt x="1101" y="1931196"/>
                        <a:pt x="9900" y="1992759"/>
                        <a:pt x="13811" y="2055270"/>
                      </a:cubicBezTo>
                      <a:cubicBezTo>
                        <a:pt x="28477" y="2312889"/>
                        <a:pt x="61720" y="2570508"/>
                        <a:pt x="80298" y="2828127"/>
                      </a:cubicBezTo>
                      <a:cubicBezTo>
                        <a:pt x="83231" y="2851805"/>
                        <a:pt x="85187" y="2875484"/>
                        <a:pt x="88120" y="2899162"/>
                      </a:cubicBezTo>
                      <a:cubicBezTo>
                        <a:pt x="90075" y="2840440"/>
                        <a:pt x="93986" y="2781717"/>
                        <a:pt x="96919" y="2722996"/>
                      </a:cubicBezTo>
                      <a:cubicBezTo>
                        <a:pt x="97897" y="2677533"/>
                        <a:pt x="98875" y="2633965"/>
                        <a:pt x="100830" y="2590398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A7EE61CF-376F-65FB-836A-2E1AEFB94CF4}"/>
                    </a:ext>
                  </a:extLst>
                </p:cNvPr>
                <p:cNvSpPr/>
                <p:nvPr/>
              </p:nvSpPr>
              <p:spPr>
                <a:xfrm>
                  <a:off x="12206153" y="1089038"/>
                  <a:ext cx="261057" cy="1330715"/>
                </a:xfrm>
                <a:custGeom>
                  <a:avLst/>
                  <a:gdLst>
                    <a:gd name="connsiteX0" fmla="*/ 261058 w 261057"/>
                    <a:gd name="connsiteY0" fmla="*/ 0 h 1330715"/>
                    <a:gd name="connsiteX1" fmla="*/ 200438 w 261057"/>
                    <a:gd name="connsiteY1" fmla="*/ 230152 h 1330715"/>
                    <a:gd name="connsiteX2" fmla="*/ 46931 w 261057"/>
                    <a:gd name="connsiteY2" fmla="*/ 812636 h 1330715"/>
                    <a:gd name="connsiteX3" fmla="*/ 24444 w 261057"/>
                    <a:gd name="connsiteY3" fmla="*/ 1119507 h 1330715"/>
                    <a:gd name="connsiteX4" fmla="*/ 0 w 261057"/>
                    <a:gd name="connsiteY4" fmla="*/ 1330716 h 1330715"/>
                    <a:gd name="connsiteX5" fmla="*/ 207281 w 261057"/>
                    <a:gd name="connsiteY5" fmla="*/ 791800 h 1330715"/>
                    <a:gd name="connsiteX6" fmla="*/ 261058 w 261057"/>
                    <a:gd name="connsiteY6" fmla="*/ 653519 h 1330715"/>
                    <a:gd name="connsiteX7" fmla="*/ 261058 w 261057"/>
                    <a:gd name="connsiteY7" fmla="*/ 0 h 1330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1057" h="1330715">
                      <a:moveTo>
                        <a:pt x="261058" y="0"/>
                      </a:moveTo>
                      <a:cubicBezTo>
                        <a:pt x="242480" y="76718"/>
                        <a:pt x="222926" y="154382"/>
                        <a:pt x="200438" y="230152"/>
                      </a:cubicBezTo>
                      <a:cubicBezTo>
                        <a:pt x="142750" y="423367"/>
                        <a:pt x="61598" y="609004"/>
                        <a:pt x="46931" y="812636"/>
                      </a:cubicBezTo>
                      <a:cubicBezTo>
                        <a:pt x="40087" y="914926"/>
                        <a:pt x="35198" y="1017217"/>
                        <a:pt x="24444" y="1119507"/>
                      </a:cubicBezTo>
                      <a:cubicBezTo>
                        <a:pt x="16621" y="1189594"/>
                        <a:pt x="7821" y="1260629"/>
                        <a:pt x="0" y="1330716"/>
                      </a:cubicBezTo>
                      <a:cubicBezTo>
                        <a:pt x="62576" y="1148867"/>
                        <a:pt x="136884" y="970807"/>
                        <a:pt x="207281" y="791800"/>
                      </a:cubicBezTo>
                      <a:cubicBezTo>
                        <a:pt x="224882" y="746338"/>
                        <a:pt x="243458" y="699928"/>
                        <a:pt x="261058" y="653519"/>
                      </a:cubicBezTo>
                      <a:lnTo>
                        <a:pt x="261058" y="0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A5E7F5D3-F95D-C056-FF51-BCF4A2F254D8}"/>
                    </a:ext>
                  </a:extLst>
                </p:cNvPr>
                <p:cNvSpPr/>
                <p:nvPr/>
              </p:nvSpPr>
              <p:spPr>
                <a:xfrm>
                  <a:off x="10730010" y="5980852"/>
                  <a:ext cx="872430" cy="331038"/>
                </a:xfrm>
                <a:custGeom>
                  <a:avLst/>
                  <a:gdLst>
                    <a:gd name="connsiteX0" fmla="*/ 871897 w 872430"/>
                    <a:gd name="connsiteY0" fmla="*/ 159224 h 331038"/>
                    <a:gd name="connsiteX1" fmla="*/ 404535 w 872430"/>
                    <a:gd name="connsiteY1" fmla="*/ 170589 h 331038"/>
                    <a:gd name="connsiteX2" fmla="*/ 321426 w 872430"/>
                    <a:gd name="connsiteY2" fmla="*/ 190479 h 331038"/>
                    <a:gd name="connsiteX3" fmla="*/ 455378 w 872430"/>
                    <a:gd name="connsiteY3" fmla="*/ 109973 h 331038"/>
                    <a:gd name="connsiteX4" fmla="*/ 691992 w 872430"/>
                    <a:gd name="connsiteY4" fmla="*/ 5789 h 331038"/>
                    <a:gd name="connsiteX5" fmla="*/ 692970 w 872430"/>
                    <a:gd name="connsiteY5" fmla="*/ 106 h 331038"/>
                    <a:gd name="connsiteX6" fmla="*/ 459289 w 872430"/>
                    <a:gd name="connsiteY6" fmla="*/ 92925 h 331038"/>
                    <a:gd name="connsiteX7" fmla="*/ 297961 w 872430"/>
                    <a:gd name="connsiteY7" fmla="*/ 194268 h 331038"/>
                    <a:gd name="connsiteX8" fmla="*/ 296005 w 872430"/>
                    <a:gd name="connsiteY8" fmla="*/ 197109 h 331038"/>
                    <a:gd name="connsiteX9" fmla="*/ 2681 w 872430"/>
                    <a:gd name="connsiteY9" fmla="*/ 325918 h 331038"/>
                    <a:gd name="connsiteX10" fmla="*/ 1704 w 872430"/>
                    <a:gd name="connsiteY10" fmla="*/ 330654 h 331038"/>
                    <a:gd name="connsiteX11" fmla="*/ 867986 w 872430"/>
                    <a:gd name="connsiteY11" fmla="*/ 164907 h 331038"/>
                    <a:gd name="connsiteX12" fmla="*/ 871897 w 872430"/>
                    <a:gd name="connsiteY12" fmla="*/ 159224 h 331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2430" h="331038">
                      <a:moveTo>
                        <a:pt x="871897" y="159224"/>
                      </a:moveTo>
                      <a:cubicBezTo>
                        <a:pt x="723280" y="130810"/>
                        <a:pt x="553152" y="140281"/>
                        <a:pt x="404535" y="170589"/>
                      </a:cubicBezTo>
                      <a:cubicBezTo>
                        <a:pt x="377158" y="176272"/>
                        <a:pt x="349781" y="182902"/>
                        <a:pt x="321426" y="190479"/>
                      </a:cubicBezTo>
                      <a:cubicBezTo>
                        <a:pt x="358581" y="155435"/>
                        <a:pt x="410402" y="134599"/>
                        <a:pt x="455378" y="109973"/>
                      </a:cubicBezTo>
                      <a:cubicBezTo>
                        <a:pt x="532620" y="68299"/>
                        <a:pt x="611817" y="38939"/>
                        <a:pt x="691992" y="5789"/>
                      </a:cubicBezTo>
                      <a:cubicBezTo>
                        <a:pt x="693948" y="4842"/>
                        <a:pt x="696881" y="-841"/>
                        <a:pt x="692970" y="106"/>
                      </a:cubicBezTo>
                      <a:cubicBezTo>
                        <a:pt x="612795" y="29467"/>
                        <a:pt x="534575" y="53146"/>
                        <a:pt x="459289" y="92925"/>
                      </a:cubicBezTo>
                      <a:cubicBezTo>
                        <a:pt x="400624" y="124180"/>
                        <a:pt x="351737" y="157330"/>
                        <a:pt x="297961" y="194268"/>
                      </a:cubicBezTo>
                      <a:cubicBezTo>
                        <a:pt x="296983" y="194268"/>
                        <a:pt x="296983" y="196162"/>
                        <a:pt x="296005" y="197109"/>
                      </a:cubicBezTo>
                      <a:cubicBezTo>
                        <a:pt x="192364" y="227417"/>
                        <a:pt x="87745" y="270985"/>
                        <a:pt x="2681" y="325918"/>
                      </a:cubicBezTo>
                      <a:cubicBezTo>
                        <a:pt x="1704" y="326866"/>
                        <a:pt x="-2207" y="332548"/>
                        <a:pt x="1704" y="330654"/>
                      </a:cubicBezTo>
                      <a:cubicBezTo>
                        <a:pt x="272539" y="216999"/>
                        <a:pt x="566841" y="122286"/>
                        <a:pt x="867986" y="164907"/>
                      </a:cubicBezTo>
                      <a:cubicBezTo>
                        <a:pt x="869941" y="164907"/>
                        <a:pt x="873852" y="159224"/>
                        <a:pt x="871897" y="159224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703BDED4-4A65-004A-0670-0376F7881A0C}"/>
                    </a:ext>
                  </a:extLst>
                </p:cNvPr>
                <p:cNvSpPr/>
                <p:nvPr/>
              </p:nvSpPr>
              <p:spPr>
                <a:xfrm>
                  <a:off x="12259063" y="5906745"/>
                  <a:ext cx="170560" cy="401064"/>
                </a:xfrm>
                <a:custGeom>
                  <a:avLst/>
                  <a:gdLst>
                    <a:gd name="connsiteX0" fmla="*/ 122106 w 170560"/>
                    <a:gd name="connsiteY0" fmla="*/ 337 h 401064"/>
                    <a:gd name="connsiteX1" fmla="*/ 115262 w 170560"/>
                    <a:gd name="connsiteY1" fmla="*/ 6967 h 401064"/>
                    <a:gd name="connsiteX2" fmla="*/ 99618 w 170560"/>
                    <a:gd name="connsiteY2" fmla="*/ 294894 h 401064"/>
                    <a:gd name="connsiteX3" fmla="*/ 95706 w 170560"/>
                    <a:gd name="connsiteY3" fmla="*/ 299630 h 401064"/>
                    <a:gd name="connsiteX4" fmla="*/ 2821 w 170560"/>
                    <a:gd name="connsiteY4" fmla="*/ 393395 h 401064"/>
                    <a:gd name="connsiteX5" fmla="*/ 3799 w 170560"/>
                    <a:gd name="connsiteY5" fmla="*/ 400025 h 401064"/>
                    <a:gd name="connsiteX6" fmla="*/ 82018 w 170560"/>
                    <a:gd name="connsiteY6" fmla="*/ 335620 h 401064"/>
                    <a:gd name="connsiteX7" fmla="*/ 122106 w 170560"/>
                    <a:gd name="connsiteY7" fmla="*/ 337 h 401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560" h="401064">
                      <a:moveTo>
                        <a:pt x="122106" y="337"/>
                      </a:moveTo>
                      <a:cubicBezTo>
                        <a:pt x="120150" y="-1557"/>
                        <a:pt x="114284" y="5073"/>
                        <a:pt x="115262" y="6967"/>
                      </a:cubicBezTo>
                      <a:cubicBezTo>
                        <a:pt x="159261" y="91261"/>
                        <a:pt x="144593" y="208705"/>
                        <a:pt x="99618" y="294894"/>
                      </a:cubicBezTo>
                      <a:cubicBezTo>
                        <a:pt x="98641" y="296788"/>
                        <a:pt x="97662" y="297735"/>
                        <a:pt x="95706" y="299630"/>
                      </a:cubicBezTo>
                      <a:cubicBezTo>
                        <a:pt x="67352" y="332779"/>
                        <a:pt x="34109" y="362140"/>
                        <a:pt x="2821" y="393395"/>
                      </a:cubicBezTo>
                      <a:cubicBezTo>
                        <a:pt x="-112" y="396237"/>
                        <a:pt x="-2068" y="403814"/>
                        <a:pt x="3799" y="400025"/>
                      </a:cubicBezTo>
                      <a:cubicBezTo>
                        <a:pt x="31175" y="382977"/>
                        <a:pt x="58553" y="360246"/>
                        <a:pt x="82018" y="335620"/>
                      </a:cubicBezTo>
                      <a:cubicBezTo>
                        <a:pt x="167083" y="252273"/>
                        <a:pt x="210104" y="93156"/>
                        <a:pt x="122106" y="337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3" name="Freeform: Shape 462">
                  <a:extLst>
                    <a:ext uri="{FF2B5EF4-FFF2-40B4-BE49-F238E27FC236}">
                      <a16:creationId xmlns:a16="http://schemas.microsoft.com/office/drawing/2014/main" id="{B177E901-E0E7-FC97-2E6E-CFD927ABEA56}"/>
                    </a:ext>
                  </a:extLst>
                </p:cNvPr>
                <p:cNvSpPr/>
                <p:nvPr/>
              </p:nvSpPr>
              <p:spPr>
                <a:xfrm>
                  <a:off x="10181421" y="2073960"/>
                  <a:ext cx="1293446" cy="1341104"/>
                </a:xfrm>
                <a:custGeom>
                  <a:avLst/>
                  <a:gdLst>
                    <a:gd name="connsiteX0" fmla="*/ 1293378 w 1293446"/>
                    <a:gd name="connsiteY0" fmla="*/ 954798 h 1341104"/>
                    <a:gd name="connsiteX1" fmla="*/ 954101 w 1293446"/>
                    <a:gd name="connsiteY1" fmla="*/ 574999 h 1341104"/>
                    <a:gd name="connsiteX2" fmla="*/ 870015 w 1293446"/>
                    <a:gd name="connsiteY2" fmla="*/ 478392 h 1341104"/>
                    <a:gd name="connsiteX3" fmla="*/ 467184 w 1293446"/>
                    <a:gd name="connsiteY3" fmla="*/ 184783 h 1341104"/>
                    <a:gd name="connsiteX4" fmla="*/ 232525 w 1293446"/>
                    <a:gd name="connsiteY4" fmla="*/ 80598 h 1341104"/>
                    <a:gd name="connsiteX5" fmla="*/ 6666 w 1293446"/>
                    <a:gd name="connsiteY5" fmla="*/ 92 h 1341104"/>
                    <a:gd name="connsiteX6" fmla="*/ 799 w 1293446"/>
                    <a:gd name="connsiteY6" fmla="*/ 7669 h 1341104"/>
                    <a:gd name="connsiteX7" fmla="*/ 149417 w 1293446"/>
                    <a:gd name="connsiteY7" fmla="*/ 63550 h 1341104"/>
                    <a:gd name="connsiteX8" fmla="*/ 290212 w 1293446"/>
                    <a:gd name="connsiteY8" fmla="*/ 130796 h 1341104"/>
                    <a:gd name="connsiteX9" fmla="*/ 404608 w 1293446"/>
                    <a:gd name="connsiteY9" fmla="*/ 182888 h 1341104"/>
                    <a:gd name="connsiteX10" fmla="*/ 798640 w 1293446"/>
                    <a:gd name="connsiteY10" fmla="*/ 446190 h 1341104"/>
                    <a:gd name="connsiteX11" fmla="*/ 931613 w 1293446"/>
                    <a:gd name="connsiteY11" fmla="*/ 581629 h 1341104"/>
                    <a:gd name="connsiteX12" fmla="*/ 931613 w 1293446"/>
                    <a:gd name="connsiteY12" fmla="*/ 587312 h 1341104"/>
                    <a:gd name="connsiteX13" fmla="*/ 939434 w 1293446"/>
                    <a:gd name="connsiteY13" fmla="*/ 591101 h 1341104"/>
                    <a:gd name="connsiteX14" fmla="*/ 1093918 w 1293446"/>
                    <a:gd name="connsiteY14" fmla="*/ 827883 h 1341104"/>
                    <a:gd name="connsiteX15" fmla="*/ 1208314 w 1293446"/>
                    <a:gd name="connsiteY15" fmla="*/ 1339332 h 1341104"/>
                    <a:gd name="connsiteX16" fmla="*/ 1219070 w 1293446"/>
                    <a:gd name="connsiteY16" fmla="*/ 1331756 h 1341104"/>
                    <a:gd name="connsiteX17" fmla="*/ 1132050 w 1293446"/>
                    <a:gd name="connsiteY17" fmla="*/ 858191 h 1341104"/>
                    <a:gd name="connsiteX18" fmla="*/ 985389 w 1293446"/>
                    <a:gd name="connsiteY18" fmla="*/ 616673 h 1341104"/>
                    <a:gd name="connsiteX19" fmla="*/ 1127162 w 1293446"/>
                    <a:gd name="connsiteY19" fmla="*/ 715175 h 1341104"/>
                    <a:gd name="connsiteX20" fmla="*/ 1280668 w 1293446"/>
                    <a:gd name="connsiteY20" fmla="*/ 966164 h 1341104"/>
                    <a:gd name="connsiteX21" fmla="*/ 1293378 w 1293446"/>
                    <a:gd name="connsiteY21" fmla="*/ 954798 h 1341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93446" h="1341104">
                      <a:moveTo>
                        <a:pt x="1293378" y="954798"/>
                      </a:moveTo>
                      <a:cubicBezTo>
                        <a:pt x="1234714" y="785262"/>
                        <a:pt x="1154539" y="608149"/>
                        <a:pt x="954101" y="574999"/>
                      </a:cubicBezTo>
                      <a:cubicBezTo>
                        <a:pt x="927702" y="541850"/>
                        <a:pt x="899347" y="509648"/>
                        <a:pt x="870015" y="478392"/>
                      </a:cubicBezTo>
                      <a:cubicBezTo>
                        <a:pt x="760508" y="360001"/>
                        <a:pt x="611890" y="258658"/>
                        <a:pt x="467184" y="184783"/>
                      </a:cubicBezTo>
                      <a:cubicBezTo>
                        <a:pt x="391897" y="145950"/>
                        <a:pt x="306833" y="121324"/>
                        <a:pt x="232525" y="80598"/>
                      </a:cubicBezTo>
                      <a:cubicBezTo>
                        <a:pt x="162127" y="41766"/>
                        <a:pt x="78041" y="35136"/>
                        <a:pt x="6666" y="92"/>
                      </a:cubicBezTo>
                      <a:cubicBezTo>
                        <a:pt x="3733" y="-855"/>
                        <a:pt x="-2134" y="5775"/>
                        <a:pt x="799" y="7669"/>
                      </a:cubicBezTo>
                      <a:cubicBezTo>
                        <a:pt x="46754" y="32295"/>
                        <a:pt x="100530" y="47448"/>
                        <a:pt x="149417" y="63550"/>
                      </a:cubicBezTo>
                      <a:cubicBezTo>
                        <a:pt x="199281" y="80598"/>
                        <a:pt x="242303" y="109959"/>
                        <a:pt x="290212" y="130796"/>
                      </a:cubicBezTo>
                      <a:cubicBezTo>
                        <a:pt x="328344" y="147845"/>
                        <a:pt x="367454" y="164893"/>
                        <a:pt x="404608" y="182888"/>
                      </a:cubicBezTo>
                      <a:cubicBezTo>
                        <a:pt x="548336" y="251081"/>
                        <a:pt x="678377" y="344847"/>
                        <a:pt x="798640" y="446190"/>
                      </a:cubicBezTo>
                      <a:cubicBezTo>
                        <a:pt x="847527" y="486916"/>
                        <a:pt x="891525" y="533326"/>
                        <a:pt x="931613" y="581629"/>
                      </a:cubicBezTo>
                      <a:cubicBezTo>
                        <a:pt x="930635" y="584471"/>
                        <a:pt x="929657" y="586365"/>
                        <a:pt x="931613" y="587312"/>
                      </a:cubicBezTo>
                      <a:cubicBezTo>
                        <a:pt x="934546" y="588259"/>
                        <a:pt x="936501" y="590154"/>
                        <a:pt x="939434" y="591101"/>
                      </a:cubicBezTo>
                      <a:cubicBezTo>
                        <a:pt x="999077" y="664977"/>
                        <a:pt x="1049920" y="744535"/>
                        <a:pt x="1093918" y="827883"/>
                      </a:cubicBezTo>
                      <a:cubicBezTo>
                        <a:pt x="1179960" y="987947"/>
                        <a:pt x="1204403" y="1160325"/>
                        <a:pt x="1208314" y="1339332"/>
                      </a:cubicBezTo>
                      <a:cubicBezTo>
                        <a:pt x="1208314" y="1345015"/>
                        <a:pt x="1219070" y="1335543"/>
                        <a:pt x="1219070" y="1331756"/>
                      </a:cubicBezTo>
                      <a:cubicBezTo>
                        <a:pt x="1220047" y="1165061"/>
                        <a:pt x="1201470" y="1011626"/>
                        <a:pt x="1132050" y="858191"/>
                      </a:cubicBezTo>
                      <a:cubicBezTo>
                        <a:pt x="1091963" y="771055"/>
                        <a:pt x="1042098" y="691496"/>
                        <a:pt x="985389" y="616673"/>
                      </a:cubicBezTo>
                      <a:cubicBezTo>
                        <a:pt x="1036232" y="645087"/>
                        <a:pt x="1085119" y="675395"/>
                        <a:pt x="1127162" y="715175"/>
                      </a:cubicBezTo>
                      <a:cubicBezTo>
                        <a:pt x="1193649" y="777685"/>
                        <a:pt x="1242536" y="884711"/>
                        <a:pt x="1280668" y="966164"/>
                      </a:cubicBezTo>
                      <a:cubicBezTo>
                        <a:pt x="1284578" y="969952"/>
                        <a:pt x="1294356" y="959534"/>
                        <a:pt x="1293378" y="954798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30EBDBFD-0953-FBFF-FD96-76919CCF7C90}"/>
                    </a:ext>
                  </a:extLst>
                </p:cNvPr>
                <p:cNvSpPr/>
                <p:nvPr/>
              </p:nvSpPr>
              <p:spPr>
                <a:xfrm>
                  <a:off x="9789600" y="2399080"/>
                  <a:ext cx="472211" cy="746805"/>
                </a:xfrm>
                <a:custGeom>
                  <a:avLst/>
                  <a:gdLst>
                    <a:gd name="connsiteX0" fmla="*/ 471818 w 472211"/>
                    <a:gd name="connsiteY0" fmla="*/ 739545 h 746805"/>
                    <a:gd name="connsiteX1" fmla="*/ 171650 w 472211"/>
                    <a:gd name="connsiteY1" fmla="*/ 344592 h 746805"/>
                    <a:gd name="connsiteX2" fmla="*/ 93431 w 472211"/>
                    <a:gd name="connsiteY2" fmla="*/ 147590 h 746805"/>
                    <a:gd name="connsiteX3" fmla="*/ 35744 w 472211"/>
                    <a:gd name="connsiteY3" fmla="*/ 784 h 746805"/>
                    <a:gd name="connsiteX4" fmla="*/ 27922 w 472211"/>
                    <a:gd name="connsiteY4" fmla="*/ 2678 h 746805"/>
                    <a:gd name="connsiteX5" fmla="*/ 545 w 472211"/>
                    <a:gd name="connsiteY5" fmla="*/ 86973 h 746805"/>
                    <a:gd name="connsiteX6" fmla="*/ 47477 w 472211"/>
                    <a:gd name="connsiteY6" fmla="*/ 324702 h 746805"/>
                    <a:gd name="connsiteX7" fmla="*/ 57254 w 472211"/>
                    <a:gd name="connsiteY7" fmla="*/ 315231 h 746805"/>
                    <a:gd name="connsiteX8" fmla="*/ 24011 w 472211"/>
                    <a:gd name="connsiteY8" fmla="*/ 146642 h 746805"/>
                    <a:gd name="connsiteX9" fmla="*/ 17167 w 472211"/>
                    <a:gd name="connsiteY9" fmla="*/ 74660 h 746805"/>
                    <a:gd name="connsiteX10" fmla="*/ 37699 w 472211"/>
                    <a:gd name="connsiteY10" fmla="*/ 47194 h 746805"/>
                    <a:gd name="connsiteX11" fmla="*/ 72898 w 472211"/>
                    <a:gd name="connsiteY11" fmla="*/ 166532 h 746805"/>
                    <a:gd name="connsiteX12" fmla="*/ 122763 w 472211"/>
                    <a:gd name="connsiteY12" fmla="*/ 298183 h 746805"/>
                    <a:gd name="connsiteX13" fmla="*/ 465951 w 472211"/>
                    <a:gd name="connsiteY13" fmla="*/ 746175 h 746805"/>
                    <a:gd name="connsiteX14" fmla="*/ 471818 w 472211"/>
                    <a:gd name="connsiteY14" fmla="*/ 739545 h 746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72211" h="746805">
                      <a:moveTo>
                        <a:pt x="471818" y="739545"/>
                      </a:moveTo>
                      <a:cubicBezTo>
                        <a:pt x="361333" y="613577"/>
                        <a:pt x="245959" y="496133"/>
                        <a:pt x="171650" y="344592"/>
                      </a:cubicBezTo>
                      <a:cubicBezTo>
                        <a:pt x="140362" y="281135"/>
                        <a:pt x="119830" y="212941"/>
                        <a:pt x="93431" y="147590"/>
                      </a:cubicBezTo>
                      <a:cubicBezTo>
                        <a:pt x="77787" y="109704"/>
                        <a:pt x="73876" y="24463"/>
                        <a:pt x="35744" y="784"/>
                      </a:cubicBezTo>
                      <a:cubicBezTo>
                        <a:pt x="32810" y="-1109"/>
                        <a:pt x="29877" y="784"/>
                        <a:pt x="27922" y="2678"/>
                      </a:cubicBezTo>
                      <a:cubicBezTo>
                        <a:pt x="-3366" y="23515"/>
                        <a:pt x="-433" y="51930"/>
                        <a:pt x="545" y="86973"/>
                      </a:cubicBezTo>
                      <a:cubicBezTo>
                        <a:pt x="2501" y="168426"/>
                        <a:pt x="31832" y="246091"/>
                        <a:pt x="47477" y="324702"/>
                      </a:cubicBezTo>
                      <a:cubicBezTo>
                        <a:pt x="48455" y="328491"/>
                        <a:pt x="58232" y="319967"/>
                        <a:pt x="57254" y="315231"/>
                      </a:cubicBezTo>
                      <a:cubicBezTo>
                        <a:pt x="47477" y="258404"/>
                        <a:pt x="31832" y="203470"/>
                        <a:pt x="24011" y="146642"/>
                      </a:cubicBezTo>
                      <a:cubicBezTo>
                        <a:pt x="20100" y="122964"/>
                        <a:pt x="18144" y="98339"/>
                        <a:pt x="17167" y="74660"/>
                      </a:cubicBezTo>
                      <a:cubicBezTo>
                        <a:pt x="17167" y="65189"/>
                        <a:pt x="24011" y="14044"/>
                        <a:pt x="37699" y="47194"/>
                      </a:cubicBezTo>
                      <a:cubicBezTo>
                        <a:pt x="53343" y="85079"/>
                        <a:pt x="59210" y="127699"/>
                        <a:pt x="72898" y="166532"/>
                      </a:cubicBezTo>
                      <a:cubicBezTo>
                        <a:pt x="88542" y="211047"/>
                        <a:pt x="106141" y="254615"/>
                        <a:pt x="122763" y="298183"/>
                      </a:cubicBezTo>
                      <a:cubicBezTo>
                        <a:pt x="190227" y="476243"/>
                        <a:pt x="322223" y="621154"/>
                        <a:pt x="465951" y="746175"/>
                      </a:cubicBezTo>
                      <a:cubicBezTo>
                        <a:pt x="467907" y="749016"/>
                        <a:pt x="473774" y="741439"/>
                        <a:pt x="471818" y="739545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4BEA22A8-3210-BFE2-08D6-D53FCF2D9335}"/>
                    </a:ext>
                  </a:extLst>
                </p:cNvPr>
                <p:cNvSpPr/>
                <p:nvPr/>
              </p:nvSpPr>
              <p:spPr>
                <a:xfrm>
                  <a:off x="9713881" y="2145070"/>
                  <a:ext cx="1345421" cy="2336784"/>
                </a:xfrm>
                <a:custGeom>
                  <a:avLst/>
                  <a:gdLst>
                    <a:gd name="connsiteX0" fmla="*/ 1150806 w 1345421"/>
                    <a:gd name="connsiteY0" fmla="*/ 1582669 h 2336784"/>
                    <a:gd name="connsiteX1" fmla="*/ 941569 w 1345421"/>
                    <a:gd name="connsiteY1" fmla="*/ 1270117 h 2336784"/>
                    <a:gd name="connsiteX2" fmla="*/ 670733 w 1345421"/>
                    <a:gd name="connsiteY2" fmla="*/ 985031 h 2336784"/>
                    <a:gd name="connsiteX3" fmla="*/ 398920 w 1345421"/>
                    <a:gd name="connsiteY3" fmla="*/ 655430 h 2336784"/>
                    <a:gd name="connsiteX4" fmla="*/ 215104 w 1345421"/>
                    <a:gd name="connsiteY4" fmla="*/ 285103 h 2336784"/>
                    <a:gd name="connsiteX5" fmla="*/ 50843 w 1345421"/>
                    <a:gd name="connsiteY5" fmla="*/ 1911 h 2336784"/>
                    <a:gd name="connsiteX6" fmla="*/ 0 w 1345421"/>
                    <a:gd name="connsiteY6" fmla="*/ 121249 h 2336784"/>
                    <a:gd name="connsiteX7" fmla="*/ 5867 w 1345421"/>
                    <a:gd name="connsiteY7" fmla="*/ 116514 h 2336784"/>
                    <a:gd name="connsiteX8" fmla="*/ 55731 w 1345421"/>
                    <a:gd name="connsiteY8" fmla="*/ 17065 h 2336784"/>
                    <a:gd name="connsiteX9" fmla="*/ 104619 w 1345421"/>
                    <a:gd name="connsiteY9" fmla="*/ 74840 h 2336784"/>
                    <a:gd name="connsiteX10" fmla="*/ 170128 w 1345421"/>
                    <a:gd name="connsiteY10" fmla="*/ 221645 h 2336784"/>
                    <a:gd name="connsiteX11" fmla="*/ 319723 w 1345421"/>
                    <a:gd name="connsiteY11" fmla="*/ 559770 h 2336784"/>
                    <a:gd name="connsiteX12" fmla="*/ 509405 w 1345421"/>
                    <a:gd name="connsiteY12" fmla="*/ 833490 h 2336784"/>
                    <a:gd name="connsiteX13" fmla="*/ 739176 w 1345421"/>
                    <a:gd name="connsiteY13" fmla="*/ 1074061 h 2336784"/>
                    <a:gd name="connsiteX14" fmla="*/ 958190 w 1345421"/>
                    <a:gd name="connsiteY14" fmla="*/ 1323156 h 2336784"/>
                    <a:gd name="connsiteX15" fmla="*/ 1158628 w 1345421"/>
                    <a:gd name="connsiteY15" fmla="*/ 1641391 h 2336784"/>
                    <a:gd name="connsiteX16" fmla="*/ 1329733 w 1345421"/>
                    <a:gd name="connsiteY16" fmla="*/ 2333742 h 2336784"/>
                    <a:gd name="connsiteX17" fmla="*/ 1345377 w 1345421"/>
                    <a:gd name="connsiteY17" fmla="*/ 2322377 h 2336784"/>
                    <a:gd name="connsiteX18" fmla="*/ 1150806 w 1345421"/>
                    <a:gd name="connsiteY18" fmla="*/ 1582669 h 2336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45421" h="2336784">
                      <a:moveTo>
                        <a:pt x="1150806" y="1582669"/>
                      </a:moveTo>
                      <a:cubicBezTo>
                        <a:pt x="1089208" y="1473749"/>
                        <a:pt x="1020766" y="1367671"/>
                        <a:pt x="941569" y="1270117"/>
                      </a:cubicBezTo>
                      <a:cubicBezTo>
                        <a:pt x="858460" y="1168774"/>
                        <a:pt x="757752" y="1082585"/>
                        <a:pt x="670733" y="985031"/>
                      </a:cubicBezTo>
                      <a:cubicBezTo>
                        <a:pt x="575892" y="878005"/>
                        <a:pt x="481050" y="771927"/>
                        <a:pt x="398920" y="655430"/>
                      </a:cubicBezTo>
                      <a:cubicBezTo>
                        <a:pt x="320700" y="545563"/>
                        <a:pt x="260081" y="411071"/>
                        <a:pt x="215104" y="285103"/>
                      </a:cubicBezTo>
                      <a:cubicBezTo>
                        <a:pt x="184794" y="199861"/>
                        <a:pt x="146662" y="42638"/>
                        <a:pt x="50843" y="1911"/>
                      </a:cubicBezTo>
                      <a:cubicBezTo>
                        <a:pt x="5867" y="-17032"/>
                        <a:pt x="978" y="110831"/>
                        <a:pt x="0" y="121249"/>
                      </a:cubicBezTo>
                      <a:cubicBezTo>
                        <a:pt x="0" y="124091"/>
                        <a:pt x="5867" y="119355"/>
                        <a:pt x="5867" y="116514"/>
                      </a:cubicBezTo>
                      <a:cubicBezTo>
                        <a:pt x="7822" y="103254"/>
                        <a:pt x="12711" y="-6613"/>
                        <a:pt x="55731" y="17065"/>
                      </a:cubicBezTo>
                      <a:cubicBezTo>
                        <a:pt x="74309" y="26536"/>
                        <a:pt x="95819" y="61580"/>
                        <a:pt x="104619" y="74840"/>
                      </a:cubicBezTo>
                      <a:cubicBezTo>
                        <a:pt x="135906" y="118408"/>
                        <a:pt x="150573" y="173341"/>
                        <a:pt x="170128" y="221645"/>
                      </a:cubicBezTo>
                      <a:cubicBezTo>
                        <a:pt x="217059" y="338142"/>
                        <a:pt x="258125" y="449903"/>
                        <a:pt x="319723" y="559770"/>
                      </a:cubicBezTo>
                      <a:cubicBezTo>
                        <a:pt x="375454" y="659218"/>
                        <a:pt x="432163" y="747301"/>
                        <a:pt x="509405" y="833490"/>
                      </a:cubicBezTo>
                      <a:cubicBezTo>
                        <a:pt x="583714" y="915891"/>
                        <a:pt x="666822" y="989767"/>
                        <a:pt x="739176" y="1074061"/>
                      </a:cubicBezTo>
                      <a:cubicBezTo>
                        <a:pt x="810551" y="1158355"/>
                        <a:pt x="889748" y="1236020"/>
                        <a:pt x="958190" y="1323156"/>
                      </a:cubicBezTo>
                      <a:cubicBezTo>
                        <a:pt x="1035432" y="1421657"/>
                        <a:pt x="1100941" y="1531524"/>
                        <a:pt x="1158628" y="1641391"/>
                      </a:cubicBezTo>
                      <a:cubicBezTo>
                        <a:pt x="1272046" y="1856389"/>
                        <a:pt x="1299423" y="2097907"/>
                        <a:pt x="1329733" y="2333742"/>
                      </a:cubicBezTo>
                      <a:cubicBezTo>
                        <a:pt x="1330711" y="2343214"/>
                        <a:pt x="1346355" y="2328059"/>
                        <a:pt x="1345377" y="2322377"/>
                      </a:cubicBezTo>
                      <a:cubicBezTo>
                        <a:pt x="1337555" y="2067599"/>
                        <a:pt x="1275957" y="1808086"/>
                        <a:pt x="1150806" y="1582669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744465C1-4A31-1F52-7FCC-8FADD0519F37}"/>
                    </a:ext>
                  </a:extLst>
                </p:cNvPr>
                <p:cNvSpPr/>
                <p:nvPr/>
              </p:nvSpPr>
              <p:spPr>
                <a:xfrm>
                  <a:off x="9865752" y="5604842"/>
                  <a:ext cx="924374" cy="558090"/>
                </a:xfrm>
                <a:custGeom>
                  <a:avLst/>
                  <a:gdLst>
                    <a:gd name="connsiteX0" fmla="*/ 918760 w 924374"/>
                    <a:gd name="connsiteY0" fmla="*/ 3894 h 558090"/>
                    <a:gd name="connsiteX1" fmla="*/ 494419 w 924374"/>
                    <a:gd name="connsiteY1" fmla="*/ 388429 h 558090"/>
                    <a:gd name="connsiteX2" fmla="*/ 2613 w 924374"/>
                    <a:gd name="connsiteY2" fmla="*/ 554176 h 558090"/>
                    <a:gd name="connsiteX3" fmla="*/ 658 w 924374"/>
                    <a:gd name="connsiteY3" fmla="*/ 557965 h 558090"/>
                    <a:gd name="connsiteX4" fmla="*/ 298870 w 924374"/>
                    <a:gd name="connsiteY4" fmla="*/ 467040 h 558090"/>
                    <a:gd name="connsiteX5" fmla="*/ 581438 w 924374"/>
                    <a:gd name="connsiteY5" fmla="*/ 383693 h 558090"/>
                    <a:gd name="connsiteX6" fmla="*/ 782854 w 924374"/>
                    <a:gd name="connsiteY6" fmla="*/ 234994 h 558090"/>
                    <a:gd name="connsiteX7" fmla="*/ 923649 w 924374"/>
                    <a:gd name="connsiteY7" fmla="*/ 2947 h 558090"/>
                    <a:gd name="connsiteX8" fmla="*/ 918760 w 924374"/>
                    <a:gd name="connsiteY8" fmla="*/ 3894 h 558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4374" h="558090">
                      <a:moveTo>
                        <a:pt x="918760" y="3894"/>
                      </a:moveTo>
                      <a:cubicBezTo>
                        <a:pt x="833696" y="171536"/>
                        <a:pt x="689968" y="338230"/>
                        <a:pt x="494419" y="388429"/>
                      </a:cubicBezTo>
                      <a:cubicBezTo>
                        <a:pt x="327224" y="431049"/>
                        <a:pt x="166874" y="501137"/>
                        <a:pt x="2613" y="554176"/>
                      </a:cubicBezTo>
                      <a:cubicBezTo>
                        <a:pt x="1635" y="554176"/>
                        <a:pt x="-1298" y="558912"/>
                        <a:pt x="658" y="557965"/>
                      </a:cubicBezTo>
                      <a:cubicBezTo>
                        <a:pt x="100388" y="528604"/>
                        <a:pt x="198162" y="493560"/>
                        <a:pt x="298870" y="467040"/>
                      </a:cubicBezTo>
                      <a:cubicBezTo>
                        <a:pt x="397622" y="440521"/>
                        <a:pt x="491486" y="433891"/>
                        <a:pt x="581438" y="383693"/>
                      </a:cubicBezTo>
                      <a:cubicBezTo>
                        <a:pt x="655747" y="342019"/>
                        <a:pt x="729078" y="301292"/>
                        <a:pt x="782854" y="234994"/>
                      </a:cubicBezTo>
                      <a:cubicBezTo>
                        <a:pt x="840541" y="163012"/>
                        <a:pt x="886495" y="86295"/>
                        <a:pt x="923649" y="2947"/>
                      </a:cubicBezTo>
                      <a:cubicBezTo>
                        <a:pt x="926582" y="-2736"/>
                        <a:pt x="919738" y="1053"/>
                        <a:pt x="918760" y="3894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EB1FA68F-DE8D-7A6F-E460-8AB6D51D1076}"/>
                    </a:ext>
                  </a:extLst>
                </p:cNvPr>
                <p:cNvSpPr/>
                <p:nvPr/>
              </p:nvSpPr>
              <p:spPr>
                <a:xfrm>
                  <a:off x="12254956" y="4591513"/>
                  <a:ext cx="100876" cy="1145093"/>
                </a:xfrm>
                <a:custGeom>
                  <a:avLst/>
                  <a:gdLst>
                    <a:gd name="connsiteX0" fmla="*/ 72437 w 100876"/>
                    <a:gd name="connsiteY0" fmla="*/ 824956 h 1145093"/>
                    <a:gd name="connsiteX1" fmla="*/ 63637 w 100876"/>
                    <a:gd name="connsiteY1" fmla="*/ 693305 h 1145093"/>
                    <a:gd name="connsiteX2" fmla="*/ 65593 w 100876"/>
                    <a:gd name="connsiteY2" fmla="*/ 578703 h 1145093"/>
                    <a:gd name="connsiteX3" fmla="*/ 44083 w 100876"/>
                    <a:gd name="connsiteY3" fmla="*/ 286040 h 1145093"/>
                    <a:gd name="connsiteX4" fmla="*/ 7906 w 100876"/>
                    <a:gd name="connsiteY4" fmla="*/ 954 h 1145093"/>
                    <a:gd name="connsiteX5" fmla="*/ 84 w 100876"/>
                    <a:gd name="connsiteY5" fmla="*/ 8532 h 1145093"/>
                    <a:gd name="connsiteX6" fmla="*/ 11817 w 100876"/>
                    <a:gd name="connsiteY6" fmla="*/ 337185 h 1145093"/>
                    <a:gd name="connsiteX7" fmla="*/ 18661 w 100876"/>
                    <a:gd name="connsiteY7" fmla="*/ 634583 h 1145093"/>
                    <a:gd name="connsiteX8" fmla="*/ 91993 w 100876"/>
                    <a:gd name="connsiteY8" fmla="*/ 1144139 h 1145093"/>
                    <a:gd name="connsiteX9" fmla="*/ 100792 w 100876"/>
                    <a:gd name="connsiteY9" fmla="*/ 1136562 h 1145093"/>
                    <a:gd name="connsiteX10" fmla="*/ 72437 w 100876"/>
                    <a:gd name="connsiteY10" fmla="*/ 824956 h 1145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0876" h="1145093">
                      <a:moveTo>
                        <a:pt x="72437" y="824956"/>
                      </a:moveTo>
                      <a:cubicBezTo>
                        <a:pt x="73415" y="780441"/>
                        <a:pt x="61681" y="737820"/>
                        <a:pt x="63637" y="693305"/>
                      </a:cubicBezTo>
                      <a:cubicBezTo>
                        <a:pt x="65593" y="654473"/>
                        <a:pt x="65593" y="618482"/>
                        <a:pt x="65593" y="578703"/>
                      </a:cubicBezTo>
                      <a:cubicBezTo>
                        <a:pt x="65593" y="482096"/>
                        <a:pt x="55816" y="381700"/>
                        <a:pt x="44083" y="286040"/>
                      </a:cubicBezTo>
                      <a:cubicBezTo>
                        <a:pt x="32349" y="193221"/>
                        <a:pt x="33327" y="90931"/>
                        <a:pt x="7906" y="954"/>
                      </a:cubicBezTo>
                      <a:cubicBezTo>
                        <a:pt x="6929" y="-2834"/>
                        <a:pt x="-894" y="5690"/>
                        <a:pt x="84" y="8532"/>
                      </a:cubicBezTo>
                      <a:cubicBezTo>
                        <a:pt x="19639" y="113662"/>
                        <a:pt x="7906" y="230159"/>
                        <a:pt x="11817" y="337185"/>
                      </a:cubicBezTo>
                      <a:cubicBezTo>
                        <a:pt x="15728" y="435686"/>
                        <a:pt x="19639" y="536082"/>
                        <a:pt x="18661" y="634583"/>
                      </a:cubicBezTo>
                      <a:cubicBezTo>
                        <a:pt x="18661" y="801278"/>
                        <a:pt x="17683" y="987862"/>
                        <a:pt x="91993" y="1144139"/>
                      </a:cubicBezTo>
                      <a:cubicBezTo>
                        <a:pt x="93947" y="1147927"/>
                        <a:pt x="101769" y="1139403"/>
                        <a:pt x="100792" y="1136562"/>
                      </a:cubicBezTo>
                      <a:cubicBezTo>
                        <a:pt x="69503" y="1033325"/>
                        <a:pt x="69503" y="931035"/>
                        <a:pt x="72437" y="824956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1107498D-A091-967B-C44E-785D42BDDF7D}"/>
                    </a:ext>
                  </a:extLst>
                </p:cNvPr>
                <p:cNvSpPr/>
                <p:nvPr/>
              </p:nvSpPr>
              <p:spPr>
                <a:xfrm>
                  <a:off x="11709121" y="2401758"/>
                  <a:ext cx="758090" cy="1470585"/>
                </a:xfrm>
                <a:custGeom>
                  <a:avLst/>
                  <a:gdLst>
                    <a:gd name="connsiteX0" fmla="*/ 758090 w 758090"/>
                    <a:gd name="connsiteY0" fmla="*/ 0 h 1470585"/>
                    <a:gd name="connsiteX1" fmla="*/ 137222 w 758090"/>
                    <a:gd name="connsiteY1" fmla="*/ 614687 h 1470585"/>
                    <a:gd name="connsiteX2" fmla="*/ 26737 w 758090"/>
                    <a:gd name="connsiteY2" fmla="*/ 963231 h 1470585"/>
                    <a:gd name="connsiteX3" fmla="*/ 1315 w 758090"/>
                    <a:gd name="connsiteY3" fmla="*/ 1468050 h 1470585"/>
                    <a:gd name="connsiteX4" fmla="*/ 14026 w 758090"/>
                    <a:gd name="connsiteY4" fmla="*/ 1459526 h 1470585"/>
                    <a:gd name="connsiteX5" fmla="*/ 186109 w 758090"/>
                    <a:gd name="connsiteY5" fmla="*/ 600480 h 1470585"/>
                    <a:gd name="connsiteX6" fmla="*/ 488232 w 758090"/>
                    <a:gd name="connsiteY6" fmla="*/ 275615 h 1470585"/>
                    <a:gd name="connsiteX7" fmla="*/ 758090 w 758090"/>
                    <a:gd name="connsiteY7" fmla="*/ 9472 h 1470585"/>
                    <a:gd name="connsiteX8" fmla="*/ 758090 w 758090"/>
                    <a:gd name="connsiteY8" fmla="*/ 0 h 1470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8090" h="1470585">
                      <a:moveTo>
                        <a:pt x="758090" y="0"/>
                      </a:moveTo>
                      <a:cubicBezTo>
                        <a:pt x="537119" y="187532"/>
                        <a:pt x="293661" y="369380"/>
                        <a:pt x="137222" y="614687"/>
                      </a:cubicBezTo>
                      <a:cubicBezTo>
                        <a:pt x="72691" y="715083"/>
                        <a:pt x="42381" y="847681"/>
                        <a:pt x="26737" y="963231"/>
                      </a:cubicBezTo>
                      <a:cubicBezTo>
                        <a:pt x="5226" y="1130872"/>
                        <a:pt x="-3573" y="1299461"/>
                        <a:pt x="1315" y="1468050"/>
                      </a:cubicBezTo>
                      <a:cubicBezTo>
                        <a:pt x="1315" y="1475627"/>
                        <a:pt x="13048" y="1464262"/>
                        <a:pt x="14026" y="1459526"/>
                      </a:cubicBezTo>
                      <a:cubicBezTo>
                        <a:pt x="22825" y="1169705"/>
                        <a:pt x="6204" y="849575"/>
                        <a:pt x="186109" y="600480"/>
                      </a:cubicBezTo>
                      <a:cubicBezTo>
                        <a:pt x="271173" y="483036"/>
                        <a:pt x="382636" y="376010"/>
                        <a:pt x="488232" y="275615"/>
                      </a:cubicBezTo>
                      <a:cubicBezTo>
                        <a:pt x="580141" y="188479"/>
                        <a:pt x="668138" y="98501"/>
                        <a:pt x="758090" y="9472"/>
                      </a:cubicBezTo>
                      <a:lnTo>
                        <a:pt x="758090" y="0"/>
                      </a:ln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66D1583F-4716-6CBB-C066-874DBD91F817}"/>
                    </a:ext>
                  </a:extLst>
                </p:cNvPr>
                <p:cNvSpPr/>
                <p:nvPr/>
              </p:nvSpPr>
              <p:spPr>
                <a:xfrm>
                  <a:off x="11177753" y="4483456"/>
                  <a:ext cx="132632" cy="1184666"/>
                </a:xfrm>
                <a:custGeom>
                  <a:avLst/>
                  <a:gdLst>
                    <a:gd name="connsiteX0" fmla="*/ 117141 w 132632"/>
                    <a:gd name="connsiteY0" fmla="*/ 269076 h 1184666"/>
                    <a:gd name="connsiteX1" fmla="*/ 81943 w 132632"/>
                    <a:gd name="connsiteY1" fmla="*/ 1039 h 1184666"/>
                    <a:gd name="connsiteX2" fmla="*/ 74121 w 132632"/>
                    <a:gd name="connsiteY2" fmla="*/ 7669 h 1184666"/>
                    <a:gd name="connsiteX3" fmla="*/ 76076 w 132632"/>
                    <a:gd name="connsiteY3" fmla="*/ 576893 h 1184666"/>
                    <a:gd name="connsiteX4" fmla="*/ 57499 w 132632"/>
                    <a:gd name="connsiteY4" fmla="*/ 862926 h 1184666"/>
                    <a:gd name="connsiteX5" fmla="*/ 790 w 132632"/>
                    <a:gd name="connsiteY5" fmla="*/ 1179267 h 1184666"/>
                    <a:gd name="connsiteX6" fmla="*/ 11545 w 132632"/>
                    <a:gd name="connsiteY6" fmla="*/ 1178320 h 1184666"/>
                    <a:gd name="connsiteX7" fmla="*/ 84876 w 132632"/>
                    <a:gd name="connsiteY7" fmla="*/ 930172 h 1184666"/>
                    <a:gd name="connsiteX8" fmla="*/ 131807 w 132632"/>
                    <a:gd name="connsiteY8" fmla="*/ 618567 h 1184666"/>
                    <a:gd name="connsiteX9" fmla="*/ 117141 w 132632"/>
                    <a:gd name="connsiteY9" fmla="*/ 269076 h 1184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2632" h="1184666">
                      <a:moveTo>
                        <a:pt x="117141" y="269076"/>
                      </a:moveTo>
                      <a:cubicBezTo>
                        <a:pt x="106386" y="178152"/>
                        <a:pt x="105409" y="91016"/>
                        <a:pt x="81943" y="1039"/>
                      </a:cubicBezTo>
                      <a:cubicBezTo>
                        <a:pt x="80965" y="-2749"/>
                        <a:pt x="73143" y="4828"/>
                        <a:pt x="74121" y="7669"/>
                      </a:cubicBezTo>
                      <a:cubicBezTo>
                        <a:pt x="98564" y="195200"/>
                        <a:pt x="78032" y="388415"/>
                        <a:pt x="76076" y="576893"/>
                      </a:cubicBezTo>
                      <a:cubicBezTo>
                        <a:pt x="75099" y="672553"/>
                        <a:pt x="61410" y="766319"/>
                        <a:pt x="57499" y="862926"/>
                      </a:cubicBezTo>
                      <a:cubicBezTo>
                        <a:pt x="52610" y="972793"/>
                        <a:pt x="41855" y="1075083"/>
                        <a:pt x="790" y="1179267"/>
                      </a:cubicBezTo>
                      <a:cubicBezTo>
                        <a:pt x="-3121" y="1188739"/>
                        <a:pt x="8612" y="1184003"/>
                        <a:pt x="11545" y="1178320"/>
                      </a:cubicBezTo>
                      <a:cubicBezTo>
                        <a:pt x="54565" y="1101603"/>
                        <a:pt x="69232" y="1014467"/>
                        <a:pt x="84876" y="930172"/>
                      </a:cubicBezTo>
                      <a:cubicBezTo>
                        <a:pt x="103453" y="827882"/>
                        <a:pt x="126919" y="722751"/>
                        <a:pt x="131807" y="618567"/>
                      </a:cubicBezTo>
                      <a:cubicBezTo>
                        <a:pt x="134740" y="503964"/>
                        <a:pt x="129852" y="383679"/>
                        <a:pt x="117141" y="269076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3D2AA7CA-117C-A3AF-4F52-E4534D7370BA}"/>
                    </a:ext>
                  </a:extLst>
                </p:cNvPr>
                <p:cNvSpPr/>
                <p:nvPr/>
              </p:nvSpPr>
              <p:spPr>
                <a:xfrm>
                  <a:off x="11696663" y="4343280"/>
                  <a:ext cx="62037" cy="708636"/>
                </a:xfrm>
                <a:custGeom>
                  <a:avLst/>
                  <a:gdLst>
                    <a:gd name="connsiteX0" fmla="*/ 52883 w 62037"/>
                    <a:gd name="connsiteY0" fmla="*/ 307909 h 708636"/>
                    <a:gd name="connsiteX1" fmla="*/ 7906 w 62037"/>
                    <a:gd name="connsiteY1" fmla="*/ 1039 h 708636"/>
                    <a:gd name="connsiteX2" fmla="*/ 84 w 62037"/>
                    <a:gd name="connsiteY2" fmla="*/ 7669 h 708636"/>
                    <a:gd name="connsiteX3" fmla="*/ 12795 w 62037"/>
                    <a:gd name="connsiteY3" fmla="*/ 358107 h 708636"/>
                    <a:gd name="connsiteX4" fmla="*/ 43105 w 62037"/>
                    <a:gd name="connsiteY4" fmla="*/ 707597 h 708636"/>
                    <a:gd name="connsiteX5" fmla="*/ 50927 w 62037"/>
                    <a:gd name="connsiteY5" fmla="*/ 700967 h 708636"/>
                    <a:gd name="connsiteX6" fmla="*/ 56794 w 62037"/>
                    <a:gd name="connsiteY6" fmla="*/ 485969 h 708636"/>
                    <a:gd name="connsiteX7" fmla="*/ 52883 w 62037"/>
                    <a:gd name="connsiteY7" fmla="*/ 307909 h 708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037" h="708636">
                      <a:moveTo>
                        <a:pt x="52883" y="307909"/>
                      </a:moveTo>
                      <a:cubicBezTo>
                        <a:pt x="36261" y="206566"/>
                        <a:pt x="41150" y="99541"/>
                        <a:pt x="7906" y="1039"/>
                      </a:cubicBezTo>
                      <a:cubicBezTo>
                        <a:pt x="6928" y="-2749"/>
                        <a:pt x="-893" y="4828"/>
                        <a:pt x="84" y="7669"/>
                      </a:cubicBezTo>
                      <a:cubicBezTo>
                        <a:pt x="18662" y="122272"/>
                        <a:pt x="-4804" y="242557"/>
                        <a:pt x="12795" y="358107"/>
                      </a:cubicBezTo>
                      <a:cubicBezTo>
                        <a:pt x="30395" y="474604"/>
                        <a:pt x="22573" y="591101"/>
                        <a:pt x="43105" y="707597"/>
                      </a:cubicBezTo>
                      <a:cubicBezTo>
                        <a:pt x="44083" y="711386"/>
                        <a:pt x="50927" y="703809"/>
                        <a:pt x="50927" y="700967"/>
                      </a:cubicBezTo>
                      <a:cubicBezTo>
                        <a:pt x="49949" y="628039"/>
                        <a:pt x="47994" y="558898"/>
                        <a:pt x="56794" y="485969"/>
                      </a:cubicBezTo>
                      <a:cubicBezTo>
                        <a:pt x="65594" y="425353"/>
                        <a:pt x="62660" y="368525"/>
                        <a:pt x="52883" y="307909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BF11830D-AE5F-0904-C4F1-1BFADBABE66C}"/>
                    </a:ext>
                  </a:extLst>
                </p:cNvPr>
                <p:cNvSpPr/>
                <p:nvPr/>
              </p:nvSpPr>
              <p:spPr>
                <a:xfrm>
                  <a:off x="8689834" y="749631"/>
                  <a:ext cx="908982" cy="1280854"/>
                </a:xfrm>
                <a:custGeom>
                  <a:avLst/>
                  <a:gdLst>
                    <a:gd name="connsiteX0" fmla="*/ 908673 w 908982"/>
                    <a:gd name="connsiteY0" fmla="*/ 1271382 h 1280854"/>
                    <a:gd name="connsiteX1" fmla="*/ 807965 w 908982"/>
                    <a:gd name="connsiteY1" fmla="*/ 1104687 h 1280854"/>
                    <a:gd name="connsiteX2" fmla="*/ 710191 w 908982"/>
                    <a:gd name="connsiteY2" fmla="*/ 947464 h 1280854"/>
                    <a:gd name="connsiteX3" fmla="*/ 522464 w 908982"/>
                    <a:gd name="connsiteY3" fmla="*/ 653854 h 1280854"/>
                    <a:gd name="connsiteX4" fmla="*/ 254562 w 908982"/>
                    <a:gd name="connsiteY4" fmla="*/ 330883 h 1280854"/>
                    <a:gd name="connsiteX5" fmla="*/ 7192 w 908982"/>
                    <a:gd name="connsiteY5" fmla="*/ 335 h 1280854"/>
                    <a:gd name="connsiteX6" fmla="*/ 348 w 908982"/>
                    <a:gd name="connsiteY6" fmla="*/ 7912 h 1280854"/>
                    <a:gd name="connsiteX7" fmla="*/ 468687 w 908982"/>
                    <a:gd name="connsiteY7" fmla="*/ 636806 h 1280854"/>
                    <a:gd name="connsiteX8" fmla="*/ 692591 w 908982"/>
                    <a:gd name="connsiteY8" fmla="*/ 963565 h 1280854"/>
                    <a:gd name="connsiteX9" fmla="*/ 899873 w 908982"/>
                    <a:gd name="connsiteY9" fmla="*/ 1279906 h 1280854"/>
                    <a:gd name="connsiteX10" fmla="*/ 908673 w 908982"/>
                    <a:gd name="connsiteY10" fmla="*/ 1271382 h 1280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08982" h="1280854">
                      <a:moveTo>
                        <a:pt x="908673" y="1271382"/>
                      </a:moveTo>
                      <a:cubicBezTo>
                        <a:pt x="881296" y="1211713"/>
                        <a:pt x="839253" y="1161515"/>
                        <a:pt x="807965" y="1104687"/>
                      </a:cubicBezTo>
                      <a:cubicBezTo>
                        <a:pt x="777655" y="1050701"/>
                        <a:pt x="745389" y="998609"/>
                        <a:pt x="710191" y="947464"/>
                      </a:cubicBezTo>
                      <a:cubicBezTo>
                        <a:pt x="644682" y="851804"/>
                        <a:pt x="596773" y="743831"/>
                        <a:pt x="522464" y="653854"/>
                      </a:cubicBezTo>
                      <a:cubicBezTo>
                        <a:pt x="433489" y="545881"/>
                        <a:pt x="344514" y="437909"/>
                        <a:pt x="254562" y="330883"/>
                      </a:cubicBezTo>
                      <a:cubicBezTo>
                        <a:pt x="165587" y="225752"/>
                        <a:pt x="91278" y="109255"/>
                        <a:pt x="7192" y="335"/>
                      </a:cubicBezTo>
                      <a:cubicBezTo>
                        <a:pt x="5237" y="-1559"/>
                        <a:pt x="-1608" y="5071"/>
                        <a:pt x="348" y="7912"/>
                      </a:cubicBezTo>
                      <a:cubicBezTo>
                        <a:pt x="153853" y="221016"/>
                        <a:pt x="298560" y="436014"/>
                        <a:pt x="468687" y="636806"/>
                      </a:cubicBezTo>
                      <a:cubicBezTo>
                        <a:pt x="554730" y="738148"/>
                        <a:pt x="615349" y="856539"/>
                        <a:pt x="692591" y="963565"/>
                      </a:cubicBezTo>
                      <a:cubicBezTo>
                        <a:pt x="765922" y="1064908"/>
                        <a:pt x="836320" y="1170986"/>
                        <a:pt x="899873" y="1279906"/>
                      </a:cubicBezTo>
                      <a:cubicBezTo>
                        <a:pt x="902806" y="1283694"/>
                        <a:pt x="910629" y="1275171"/>
                        <a:pt x="908673" y="1271382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C87760F9-A19E-F38B-7BCF-94571AB4937B}"/>
                    </a:ext>
                  </a:extLst>
                </p:cNvPr>
                <p:cNvSpPr/>
                <p:nvPr/>
              </p:nvSpPr>
              <p:spPr>
                <a:xfrm>
                  <a:off x="9597865" y="4399253"/>
                  <a:ext cx="2068572" cy="1996783"/>
                </a:xfrm>
                <a:custGeom>
                  <a:avLst/>
                  <a:gdLst>
                    <a:gd name="connsiteX0" fmla="*/ 1117227 w 2068572"/>
                    <a:gd name="connsiteY0" fmla="*/ 1904676 h 1996783"/>
                    <a:gd name="connsiteX1" fmla="*/ 1468237 w 2068572"/>
                    <a:gd name="connsiteY1" fmla="*/ 1763554 h 1996783"/>
                    <a:gd name="connsiteX2" fmla="*/ 2068572 w 2068572"/>
                    <a:gd name="connsiteY2" fmla="*/ 1558974 h 1996783"/>
                    <a:gd name="connsiteX3" fmla="*/ 1440860 w 2068572"/>
                    <a:gd name="connsiteY3" fmla="*/ 1669788 h 1996783"/>
                    <a:gd name="connsiteX4" fmla="*/ 1426194 w 2068572"/>
                    <a:gd name="connsiteY4" fmla="*/ 1655581 h 1996783"/>
                    <a:gd name="connsiteX5" fmla="*/ 1634454 w 2068572"/>
                    <a:gd name="connsiteY5" fmla="*/ 1241686 h 1996783"/>
                    <a:gd name="connsiteX6" fmla="*/ 1532769 w 2068572"/>
                    <a:gd name="connsiteY6" fmla="*/ 1388490 h 1996783"/>
                    <a:gd name="connsiteX7" fmla="*/ 1517124 w 2068572"/>
                    <a:gd name="connsiteY7" fmla="*/ 1377125 h 1996783"/>
                    <a:gd name="connsiteX8" fmla="*/ 1682364 w 2068572"/>
                    <a:gd name="connsiteY8" fmla="*/ 646889 h 1996783"/>
                    <a:gd name="connsiteX9" fmla="*/ 1654987 w 2068572"/>
                    <a:gd name="connsiteY9" fmla="*/ 257619 h 1996783"/>
                    <a:gd name="connsiteX10" fmla="*/ 1615877 w 2068572"/>
                    <a:gd name="connsiteY10" fmla="*/ 0 h 1996783"/>
                    <a:gd name="connsiteX11" fmla="*/ 1622721 w 2068572"/>
                    <a:gd name="connsiteY11" fmla="*/ 378852 h 1996783"/>
                    <a:gd name="connsiteX12" fmla="*/ 1580678 w 2068572"/>
                    <a:gd name="connsiteY12" fmla="*/ 797482 h 1996783"/>
                    <a:gd name="connsiteX13" fmla="*/ 1378285 w 2068572"/>
                    <a:gd name="connsiteY13" fmla="*/ 1368601 h 1996783"/>
                    <a:gd name="connsiteX14" fmla="*/ 1108427 w 2068572"/>
                    <a:gd name="connsiteY14" fmla="*/ 1591176 h 1996783"/>
                    <a:gd name="connsiteX15" fmla="*/ 775994 w 2068572"/>
                    <a:gd name="connsiteY15" fmla="*/ 1778708 h 1996783"/>
                    <a:gd name="connsiteX16" fmla="*/ 403473 w 2068572"/>
                    <a:gd name="connsiteY16" fmla="*/ 1860161 h 1996783"/>
                    <a:gd name="connsiteX17" fmla="*/ 642 w 2068572"/>
                    <a:gd name="connsiteY17" fmla="*/ 1836483 h 1996783"/>
                    <a:gd name="connsiteX18" fmla="*/ 1620 w 2068572"/>
                    <a:gd name="connsiteY18" fmla="*/ 1853531 h 1996783"/>
                    <a:gd name="connsiteX19" fmla="*/ 95483 w 2068572"/>
                    <a:gd name="connsiteY19" fmla="*/ 1919830 h 1996783"/>
                    <a:gd name="connsiteX20" fmla="*/ 266589 w 2068572"/>
                    <a:gd name="connsiteY20" fmla="*/ 1986129 h 1996783"/>
                    <a:gd name="connsiteX21" fmla="*/ 466049 w 2068572"/>
                    <a:gd name="connsiteY21" fmla="*/ 1995600 h 1996783"/>
                    <a:gd name="connsiteX22" fmla="*/ 663553 w 2068572"/>
                    <a:gd name="connsiteY22" fmla="*/ 1992759 h 1996783"/>
                    <a:gd name="connsiteX23" fmla="*/ 1099628 w 2068572"/>
                    <a:gd name="connsiteY23" fmla="*/ 1908465 h 1996783"/>
                    <a:gd name="connsiteX24" fmla="*/ 1117227 w 2068572"/>
                    <a:gd name="connsiteY24" fmla="*/ 1904676 h 1996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068572" h="1996783">
                      <a:moveTo>
                        <a:pt x="1117227" y="1904676"/>
                      </a:moveTo>
                      <a:cubicBezTo>
                        <a:pt x="1231623" y="1853531"/>
                        <a:pt x="1352863" y="1813752"/>
                        <a:pt x="1468237" y="1763554"/>
                      </a:cubicBezTo>
                      <a:cubicBezTo>
                        <a:pt x="1662808" y="1679259"/>
                        <a:pt x="1854446" y="1575075"/>
                        <a:pt x="2068572" y="1558974"/>
                      </a:cubicBezTo>
                      <a:cubicBezTo>
                        <a:pt x="1857380" y="1515406"/>
                        <a:pt x="1618810" y="1554238"/>
                        <a:pt x="1440860" y="1669788"/>
                      </a:cubicBezTo>
                      <a:cubicBezTo>
                        <a:pt x="1432060" y="1675471"/>
                        <a:pt x="1420328" y="1664105"/>
                        <a:pt x="1426194" y="1655581"/>
                      </a:cubicBezTo>
                      <a:cubicBezTo>
                        <a:pt x="1519080" y="1527719"/>
                        <a:pt x="1605122" y="1395120"/>
                        <a:pt x="1634454" y="1241686"/>
                      </a:cubicBezTo>
                      <a:cubicBezTo>
                        <a:pt x="1610988" y="1298514"/>
                        <a:pt x="1586544" y="1356288"/>
                        <a:pt x="1532769" y="1388490"/>
                      </a:cubicBezTo>
                      <a:cubicBezTo>
                        <a:pt x="1523969" y="1393226"/>
                        <a:pt x="1515169" y="1385649"/>
                        <a:pt x="1517124" y="1377125"/>
                      </a:cubicBezTo>
                      <a:cubicBezTo>
                        <a:pt x="1568945" y="1132766"/>
                        <a:pt x="1671608" y="898825"/>
                        <a:pt x="1682364" y="646889"/>
                      </a:cubicBezTo>
                      <a:cubicBezTo>
                        <a:pt x="1688230" y="517132"/>
                        <a:pt x="1678452" y="386429"/>
                        <a:pt x="1654987" y="257619"/>
                      </a:cubicBezTo>
                      <a:cubicBezTo>
                        <a:pt x="1639343" y="173325"/>
                        <a:pt x="1637387" y="83347"/>
                        <a:pt x="1615877" y="0"/>
                      </a:cubicBezTo>
                      <a:cubicBezTo>
                        <a:pt x="1617832" y="125968"/>
                        <a:pt x="1632498" y="252883"/>
                        <a:pt x="1622721" y="378852"/>
                      </a:cubicBezTo>
                      <a:cubicBezTo>
                        <a:pt x="1610988" y="519026"/>
                        <a:pt x="1599255" y="658254"/>
                        <a:pt x="1580678" y="797482"/>
                      </a:cubicBezTo>
                      <a:cubicBezTo>
                        <a:pt x="1554278" y="992591"/>
                        <a:pt x="1512235" y="1213272"/>
                        <a:pt x="1378285" y="1368601"/>
                      </a:cubicBezTo>
                      <a:cubicBezTo>
                        <a:pt x="1303976" y="1454790"/>
                        <a:pt x="1202290" y="1525825"/>
                        <a:pt x="1108427" y="1591176"/>
                      </a:cubicBezTo>
                      <a:cubicBezTo>
                        <a:pt x="1004786" y="1664105"/>
                        <a:pt x="894301" y="1731351"/>
                        <a:pt x="775994" y="1778708"/>
                      </a:cubicBezTo>
                      <a:cubicBezTo>
                        <a:pt x="657687" y="1827012"/>
                        <a:pt x="531557" y="1857320"/>
                        <a:pt x="403473" y="1860161"/>
                      </a:cubicBezTo>
                      <a:cubicBezTo>
                        <a:pt x="268544" y="1863002"/>
                        <a:pt x="134593" y="1845007"/>
                        <a:pt x="642" y="1836483"/>
                      </a:cubicBezTo>
                      <a:cubicBezTo>
                        <a:pt x="-335" y="1842165"/>
                        <a:pt x="-335" y="1848795"/>
                        <a:pt x="1620" y="1853531"/>
                      </a:cubicBezTo>
                      <a:cubicBezTo>
                        <a:pt x="19219" y="1892363"/>
                        <a:pt x="58329" y="1902781"/>
                        <a:pt x="95483" y="1919830"/>
                      </a:cubicBezTo>
                      <a:cubicBezTo>
                        <a:pt x="150237" y="1944455"/>
                        <a:pt x="207924" y="1970028"/>
                        <a:pt x="266589" y="1986129"/>
                      </a:cubicBezTo>
                      <a:cubicBezTo>
                        <a:pt x="325253" y="2002230"/>
                        <a:pt x="404451" y="1993706"/>
                        <a:pt x="466049" y="1995600"/>
                      </a:cubicBezTo>
                      <a:cubicBezTo>
                        <a:pt x="532535" y="1997494"/>
                        <a:pt x="598044" y="1997494"/>
                        <a:pt x="663553" y="1992759"/>
                      </a:cubicBezTo>
                      <a:cubicBezTo>
                        <a:pt x="812170" y="1983288"/>
                        <a:pt x="955899" y="1939719"/>
                        <a:pt x="1099628" y="1908465"/>
                      </a:cubicBezTo>
                      <a:cubicBezTo>
                        <a:pt x="1104516" y="1907517"/>
                        <a:pt x="1110382" y="1905623"/>
                        <a:pt x="1117227" y="1904676"/>
                      </a:cubicBez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473" name="Graphic 25">
                  <a:extLst>
                    <a:ext uri="{FF2B5EF4-FFF2-40B4-BE49-F238E27FC236}">
                      <a16:creationId xmlns:a16="http://schemas.microsoft.com/office/drawing/2014/main" id="{B3DC774B-8FBC-F0B6-A39F-00F7397E2752}"/>
                    </a:ext>
                  </a:extLst>
                </p:cNvPr>
                <p:cNvGrpSpPr/>
                <p:nvPr/>
              </p:nvGrpSpPr>
              <p:grpSpPr>
                <a:xfrm>
                  <a:off x="8692080" y="718189"/>
                  <a:ext cx="3775130" cy="5880428"/>
                  <a:chOff x="8692080" y="718189"/>
                  <a:chExt cx="3775130" cy="5880428"/>
                </a:xfrm>
                <a:solidFill>
                  <a:srgbClr val="7E472B"/>
                </a:solidFill>
              </p:grpSpPr>
              <p:sp>
                <p:nvSpPr>
                  <p:cNvPr id="474" name="Freeform: Shape 473">
                    <a:extLst>
                      <a:ext uri="{FF2B5EF4-FFF2-40B4-BE49-F238E27FC236}">
                        <a16:creationId xmlns:a16="http://schemas.microsoft.com/office/drawing/2014/main" id="{C344AE45-922E-0A05-BD98-A6D89551525C}"/>
                      </a:ext>
                    </a:extLst>
                  </p:cNvPr>
                  <p:cNvSpPr/>
                  <p:nvPr/>
                </p:nvSpPr>
                <p:spPr>
                  <a:xfrm>
                    <a:off x="8692080" y="718189"/>
                    <a:ext cx="1768229" cy="2709616"/>
                  </a:xfrm>
                  <a:custGeom>
                    <a:avLst/>
                    <a:gdLst>
                      <a:gd name="connsiteX0" fmla="*/ 1767821 w 1768229"/>
                      <a:gd name="connsiteY0" fmla="*/ 2693209 h 2709616"/>
                      <a:gd name="connsiteX1" fmla="*/ 1555650 w 1768229"/>
                      <a:gd name="connsiteY1" fmla="*/ 2388233 h 2709616"/>
                      <a:gd name="connsiteX2" fmla="*/ 1282859 w 1768229"/>
                      <a:gd name="connsiteY2" fmla="*/ 2089888 h 2709616"/>
                      <a:gd name="connsiteX3" fmla="*/ 1200728 w 1768229"/>
                      <a:gd name="connsiteY3" fmla="*/ 1920351 h 2709616"/>
                      <a:gd name="connsiteX4" fmla="*/ 1116642 w 1768229"/>
                      <a:gd name="connsiteY4" fmla="*/ 1706301 h 2709616"/>
                      <a:gd name="connsiteX5" fmla="*/ 947493 w 1768229"/>
                      <a:gd name="connsiteY5" fmla="*/ 1334079 h 2709616"/>
                      <a:gd name="connsiteX6" fmla="*/ 498708 w 1768229"/>
                      <a:gd name="connsiteY6" fmla="*/ 607631 h 2709616"/>
                      <a:gd name="connsiteX7" fmla="*/ 240583 w 1768229"/>
                      <a:gd name="connsiteY7" fmla="*/ 303603 h 2709616"/>
                      <a:gd name="connsiteX8" fmla="*/ 123254 w 1768229"/>
                      <a:gd name="connsiteY8" fmla="*/ 150168 h 2709616"/>
                      <a:gd name="connsiteX9" fmla="*/ 12768 w 1768229"/>
                      <a:gd name="connsiteY9" fmla="*/ 1469 h 2709616"/>
                      <a:gd name="connsiteX10" fmla="*/ 58 w 1768229"/>
                      <a:gd name="connsiteY10" fmla="*/ 12834 h 2709616"/>
                      <a:gd name="connsiteX11" fmla="*/ 76322 w 1768229"/>
                      <a:gd name="connsiteY11" fmla="*/ 161534 h 2709616"/>
                      <a:gd name="connsiteX12" fmla="*/ 161386 w 1768229"/>
                      <a:gd name="connsiteY12" fmla="*/ 316863 h 2709616"/>
                      <a:gd name="connsiteX13" fmla="*/ 399955 w 1768229"/>
                      <a:gd name="connsiteY13" fmla="*/ 645517 h 2709616"/>
                      <a:gd name="connsiteX14" fmla="*/ 673724 w 1768229"/>
                      <a:gd name="connsiteY14" fmla="*/ 961858 h 2709616"/>
                      <a:gd name="connsiteX15" fmla="*/ 919138 w 1768229"/>
                      <a:gd name="connsiteY15" fmla="*/ 1359651 h 2709616"/>
                      <a:gd name="connsiteX16" fmla="*/ 1070688 w 1768229"/>
                      <a:gd name="connsiteY16" fmla="*/ 1747974 h 2709616"/>
                      <a:gd name="connsiteX17" fmla="*/ 1222239 w 1768229"/>
                      <a:gd name="connsiteY17" fmla="*/ 2146715 h 2709616"/>
                      <a:gd name="connsiteX18" fmla="*/ 1476452 w 1768229"/>
                      <a:gd name="connsiteY18" fmla="*/ 2404334 h 2709616"/>
                      <a:gd name="connsiteX19" fmla="*/ 1753154 w 1768229"/>
                      <a:gd name="connsiteY19" fmla="*/ 2708363 h 2709616"/>
                      <a:gd name="connsiteX20" fmla="*/ 1767821 w 1768229"/>
                      <a:gd name="connsiteY20" fmla="*/ 2693209 h 2709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768229" h="2709616">
                        <a:moveTo>
                          <a:pt x="1767821" y="2693209"/>
                        </a:moveTo>
                        <a:cubicBezTo>
                          <a:pt x="1706222" y="2588078"/>
                          <a:pt x="1636803" y="2480105"/>
                          <a:pt x="1555650" y="2388233"/>
                        </a:cubicBezTo>
                        <a:cubicBezTo>
                          <a:pt x="1466675" y="2286891"/>
                          <a:pt x="1360101" y="2199755"/>
                          <a:pt x="1282859" y="2089888"/>
                        </a:cubicBezTo>
                        <a:cubicBezTo>
                          <a:pt x="1246683" y="2038743"/>
                          <a:pt x="1223217" y="1978126"/>
                          <a:pt x="1200728" y="1920351"/>
                        </a:cubicBezTo>
                        <a:cubicBezTo>
                          <a:pt x="1172374" y="1848370"/>
                          <a:pt x="1138153" y="1781124"/>
                          <a:pt x="1116642" y="1706301"/>
                        </a:cubicBezTo>
                        <a:cubicBezTo>
                          <a:pt x="1077532" y="1577491"/>
                          <a:pt x="1017890" y="1449629"/>
                          <a:pt x="947493" y="1334079"/>
                        </a:cubicBezTo>
                        <a:cubicBezTo>
                          <a:pt x="800831" y="1092561"/>
                          <a:pt x="679590" y="828312"/>
                          <a:pt x="498708" y="607631"/>
                        </a:cubicBezTo>
                        <a:cubicBezTo>
                          <a:pt x="414621" y="505341"/>
                          <a:pt x="323691" y="406840"/>
                          <a:pt x="240583" y="303603"/>
                        </a:cubicBezTo>
                        <a:cubicBezTo>
                          <a:pt x="200495" y="253405"/>
                          <a:pt x="161386" y="203207"/>
                          <a:pt x="123254" y="150168"/>
                        </a:cubicBezTo>
                        <a:cubicBezTo>
                          <a:pt x="88055" y="101864"/>
                          <a:pt x="34279" y="58297"/>
                          <a:pt x="12768" y="1469"/>
                        </a:cubicBezTo>
                        <a:cubicBezTo>
                          <a:pt x="10813" y="-4214"/>
                          <a:pt x="-920" y="8099"/>
                          <a:pt x="58" y="12834"/>
                        </a:cubicBezTo>
                        <a:cubicBezTo>
                          <a:pt x="11790" y="66821"/>
                          <a:pt x="48945" y="114177"/>
                          <a:pt x="76322" y="161534"/>
                        </a:cubicBezTo>
                        <a:cubicBezTo>
                          <a:pt x="105654" y="212678"/>
                          <a:pt x="134008" y="265718"/>
                          <a:pt x="161386" y="316863"/>
                        </a:cubicBezTo>
                        <a:cubicBezTo>
                          <a:pt x="226895" y="438095"/>
                          <a:pt x="318803" y="533755"/>
                          <a:pt x="399955" y="645517"/>
                        </a:cubicBezTo>
                        <a:cubicBezTo>
                          <a:pt x="481108" y="757277"/>
                          <a:pt x="591593" y="850096"/>
                          <a:pt x="673724" y="961858"/>
                        </a:cubicBezTo>
                        <a:cubicBezTo>
                          <a:pt x="766609" y="1088773"/>
                          <a:pt x="857540" y="1215688"/>
                          <a:pt x="919138" y="1359651"/>
                        </a:cubicBezTo>
                        <a:cubicBezTo>
                          <a:pt x="972914" y="1485620"/>
                          <a:pt x="1037445" y="1616323"/>
                          <a:pt x="1070688" y="1747974"/>
                        </a:cubicBezTo>
                        <a:cubicBezTo>
                          <a:pt x="1104909" y="1882467"/>
                          <a:pt x="1148908" y="2027378"/>
                          <a:pt x="1222239" y="2146715"/>
                        </a:cubicBezTo>
                        <a:cubicBezTo>
                          <a:pt x="1285793" y="2250900"/>
                          <a:pt x="1391388" y="2317199"/>
                          <a:pt x="1476452" y="2404334"/>
                        </a:cubicBezTo>
                        <a:cubicBezTo>
                          <a:pt x="1573249" y="2501889"/>
                          <a:pt x="1664179" y="2604179"/>
                          <a:pt x="1753154" y="2708363"/>
                        </a:cubicBezTo>
                        <a:cubicBezTo>
                          <a:pt x="1757066" y="2714046"/>
                          <a:pt x="1770754" y="2698892"/>
                          <a:pt x="1767821" y="269320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5" name="Freeform: Shape 474">
                    <a:extLst>
                      <a:ext uri="{FF2B5EF4-FFF2-40B4-BE49-F238E27FC236}">
                        <a16:creationId xmlns:a16="http://schemas.microsoft.com/office/drawing/2014/main" id="{97C26842-F4AF-7824-E9A4-AF6FA683E143}"/>
                      </a:ext>
                    </a:extLst>
                  </p:cNvPr>
                  <p:cNvSpPr/>
                  <p:nvPr/>
                </p:nvSpPr>
                <p:spPr>
                  <a:xfrm>
                    <a:off x="9781593" y="3630179"/>
                    <a:ext cx="1286331" cy="2548117"/>
                  </a:xfrm>
                  <a:custGeom>
                    <a:avLst/>
                    <a:gdLst>
                      <a:gd name="connsiteX0" fmla="*/ 1284510 w 1286331"/>
                      <a:gd name="connsiteY0" fmla="*/ 1206649 h 2548117"/>
                      <a:gd name="connsiteX1" fmla="*/ 1269843 w 1286331"/>
                      <a:gd name="connsiteY1" fmla="*/ 1000174 h 2548117"/>
                      <a:gd name="connsiteX2" fmla="*/ 1252244 w 1286331"/>
                      <a:gd name="connsiteY2" fmla="*/ 1014381 h 2548117"/>
                      <a:gd name="connsiteX3" fmla="*/ 1236600 w 1286331"/>
                      <a:gd name="connsiteY3" fmla="*/ 1138455 h 2548117"/>
                      <a:gd name="connsiteX4" fmla="*/ 1221934 w 1286331"/>
                      <a:gd name="connsiteY4" fmla="*/ 1003962 h 2548117"/>
                      <a:gd name="connsiteX5" fmla="*/ 1169136 w 1286331"/>
                      <a:gd name="connsiteY5" fmla="*/ 769075 h 2548117"/>
                      <a:gd name="connsiteX6" fmla="*/ 1158380 w 1286331"/>
                      <a:gd name="connsiteY6" fmla="*/ 726454 h 2548117"/>
                      <a:gd name="connsiteX7" fmla="*/ 1132959 w 1286331"/>
                      <a:gd name="connsiteY7" fmla="*/ 532293 h 2548117"/>
                      <a:gd name="connsiteX8" fmla="*/ 874834 w 1286331"/>
                      <a:gd name="connsiteY8" fmla="*/ 953 h 2548117"/>
                      <a:gd name="connsiteX9" fmla="*/ 862124 w 1286331"/>
                      <a:gd name="connsiteY9" fmla="*/ 15160 h 2548117"/>
                      <a:gd name="connsiteX10" fmla="*/ 1050829 w 1286331"/>
                      <a:gd name="connsiteY10" fmla="*/ 550288 h 2548117"/>
                      <a:gd name="connsiteX11" fmla="*/ 1086028 w 1286331"/>
                      <a:gd name="connsiteY11" fmla="*/ 1145085 h 2548117"/>
                      <a:gd name="connsiteX12" fmla="*/ 1066472 w 1286331"/>
                      <a:gd name="connsiteY12" fmla="*/ 1540038 h 2548117"/>
                      <a:gd name="connsiteX13" fmla="*/ 1053762 w 1286331"/>
                      <a:gd name="connsiteY13" fmla="*/ 1604442 h 2548117"/>
                      <a:gd name="connsiteX14" fmla="*/ 986297 w 1286331"/>
                      <a:gd name="connsiteY14" fmla="*/ 1827017 h 2548117"/>
                      <a:gd name="connsiteX15" fmla="*/ 954032 w 1286331"/>
                      <a:gd name="connsiteY15" fmla="*/ 1924572 h 2548117"/>
                      <a:gd name="connsiteX16" fmla="*/ 878745 w 1286331"/>
                      <a:gd name="connsiteY16" fmla="*/ 2033492 h 2548117"/>
                      <a:gd name="connsiteX17" fmla="*/ 600088 w 1286331"/>
                      <a:gd name="connsiteY17" fmla="*/ 2272169 h 2548117"/>
                      <a:gd name="connsiteX18" fmla="*/ 529690 w 1286331"/>
                      <a:gd name="connsiteY18" fmla="*/ 2311000 h 2548117"/>
                      <a:gd name="connsiteX19" fmla="*/ 465160 w 1286331"/>
                      <a:gd name="connsiteY19" fmla="*/ 2353621 h 2548117"/>
                      <a:gd name="connsiteX20" fmla="*/ 442671 w 1286331"/>
                      <a:gd name="connsiteY20" fmla="*/ 2364987 h 2548117"/>
                      <a:gd name="connsiteX21" fmla="*/ 8552 w 1286331"/>
                      <a:gd name="connsiteY21" fmla="*/ 2532629 h 2548117"/>
                      <a:gd name="connsiteX22" fmla="*/ 2686 w 1286331"/>
                      <a:gd name="connsiteY22" fmla="*/ 2547783 h 2548117"/>
                      <a:gd name="connsiteX23" fmla="*/ 218768 w 1286331"/>
                      <a:gd name="connsiteY23" fmla="*/ 2474854 h 2548117"/>
                      <a:gd name="connsiteX24" fmla="*/ 473959 w 1286331"/>
                      <a:gd name="connsiteY24" fmla="*/ 2383929 h 2548117"/>
                      <a:gd name="connsiteX25" fmla="*/ 503292 w 1286331"/>
                      <a:gd name="connsiteY25" fmla="*/ 2367828 h 2548117"/>
                      <a:gd name="connsiteX26" fmla="*/ 503292 w 1286331"/>
                      <a:gd name="connsiteY26" fmla="*/ 2367828 h 2548117"/>
                      <a:gd name="connsiteX27" fmla="*/ 702752 w 1286331"/>
                      <a:gd name="connsiteY27" fmla="*/ 2289216 h 2548117"/>
                      <a:gd name="connsiteX28" fmla="*/ 1004875 w 1286331"/>
                      <a:gd name="connsiteY28" fmla="*/ 2105474 h 2548117"/>
                      <a:gd name="connsiteX29" fmla="*/ 911011 w 1286331"/>
                      <a:gd name="connsiteY29" fmla="*/ 2239966 h 2548117"/>
                      <a:gd name="connsiteX30" fmla="*/ 717417 w 1286331"/>
                      <a:gd name="connsiteY30" fmla="*/ 2381088 h 2548117"/>
                      <a:gd name="connsiteX31" fmla="*/ 545335 w 1286331"/>
                      <a:gd name="connsiteY31" fmla="*/ 2478642 h 2548117"/>
                      <a:gd name="connsiteX32" fmla="*/ 538491 w 1286331"/>
                      <a:gd name="connsiteY32" fmla="*/ 2498532 h 2548117"/>
                      <a:gd name="connsiteX33" fmla="*/ 692974 w 1286331"/>
                      <a:gd name="connsiteY33" fmla="*/ 2422762 h 2548117"/>
                      <a:gd name="connsiteX34" fmla="*/ 893412 w 1286331"/>
                      <a:gd name="connsiteY34" fmla="*/ 2303423 h 2548117"/>
                      <a:gd name="connsiteX35" fmla="*/ 1169136 w 1286331"/>
                      <a:gd name="connsiteY35" fmla="*/ 1932149 h 2548117"/>
                      <a:gd name="connsiteX36" fmla="*/ 1227800 w 1286331"/>
                      <a:gd name="connsiteY36" fmla="*/ 1705785 h 2548117"/>
                      <a:gd name="connsiteX37" fmla="*/ 1277665 w 1286331"/>
                      <a:gd name="connsiteY37" fmla="*/ 1445325 h 2548117"/>
                      <a:gd name="connsiteX38" fmla="*/ 1284510 w 1286331"/>
                      <a:gd name="connsiteY38" fmla="*/ 1206649 h 254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</a:cxnLst>
                    <a:rect l="l" t="t" r="r" b="b"/>
                    <a:pathLst>
                      <a:path w="1286331" h="2548117">
                        <a:moveTo>
                          <a:pt x="1284510" y="1206649"/>
                        </a:moveTo>
                        <a:cubicBezTo>
                          <a:pt x="1282554" y="1139402"/>
                          <a:pt x="1283532" y="1066473"/>
                          <a:pt x="1269843" y="1000174"/>
                        </a:cubicBezTo>
                        <a:cubicBezTo>
                          <a:pt x="1267888" y="992597"/>
                          <a:pt x="1252244" y="1009646"/>
                          <a:pt x="1252244" y="1014381"/>
                        </a:cubicBezTo>
                        <a:cubicBezTo>
                          <a:pt x="1252244" y="1056055"/>
                          <a:pt x="1244422" y="1097729"/>
                          <a:pt x="1236600" y="1138455"/>
                        </a:cubicBezTo>
                        <a:cubicBezTo>
                          <a:pt x="1231711" y="1093940"/>
                          <a:pt x="1225845" y="1049425"/>
                          <a:pt x="1221934" y="1003962"/>
                        </a:cubicBezTo>
                        <a:cubicBezTo>
                          <a:pt x="1216068" y="924404"/>
                          <a:pt x="1189668" y="845792"/>
                          <a:pt x="1169136" y="769075"/>
                        </a:cubicBezTo>
                        <a:cubicBezTo>
                          <a:pt x="1165225" y="754868"/>
                          <a:pt x="1161314" y="740661"/>
                          <a:pt x="1158380" y="726454"/>
                        </a:cubicBezTo>
                        <a:cubicBezTo>
                          <a:pt x="1152514" y="661102"/>
                          <a:pt x="1144692" y="595750"/>
                          <a:pt x="1132959" y="532293"/>
                        </a:cubicBezTo>
                        <a:cubicBezTo>
                          <a:pt x="1097760" y="334342"/>
                          <a:pt x="996075" y="161018"/>
                          <a:pt x="874834" y="953"/>
                        </a:cubicBezTo>
                        <a:cubicBezTo>
                          <a:pt x="870923" y="-3783"/>
                          <a:pt x="859191" y="10424"/>
                          <a:pt x="862124" y="15160"/>
                        </a:cubicBezTo>
                        <a:cubicBezTo>
                          <a:pt x="937410" y="185643"/>
                          <a:pt x="1013675" y="367492"/>
                          <a:pt x="1050829" y="550288"/>
                        </a:cubicBezTo>
                        <a:cubicBezTo>
                          <a:pt x="1089939" y="742555"/>
                          <a:pt x="1087005" y="949976"/>
                          <a:pt x="1086028" y="1145085"/>
                        </a:cubicBezTo>
                        <a:cubicBezTo>
                          <a:pt x="1086028" y="1276736"/>
                          <a:pt x="1072339" y="1408387"/>
                          <a:pt x="1066472" y="1540038"/>
                        </a:cubicBezTo>
                        <a:cubicBezTo>
                          <a:pt x="1062562" y="1561822"/>
                          <a:pt x="1058651" y="1582658"/>
                          <a:pt x="1053762" y="1604442"/>
                        </a:cubicBezTo>
                        <a:cubicBezTo>
                          <a:pt x="1037140" y="1679266"/>
                          <a:pt x="1012697" y="1755035"/>
                          <a:pt x="986297" y="1827017"/>
                        </a:cubicBezTo>
                        <a:cubicBezTo>
                          <a:pt x="974565" y="1859220"/>
                          <a:pt x="965765" y="1892370"/>
                          <a:pt x="954032" y="1924572"/>
                        </a:cubicBezTo>
                        <a:cubicBezTo>
                          <a:pt x="937410" y="1970034"/>
                          <a:pt x="913944" y="1999395"/>
                          <a:pt x="878745" y="2033492"/>
                        </a:cubicBezTo>
                        <a:cubicBezTo>
                          <a:pt x="791726" y="2121575"/>
                          <a:pt x="700796" y="2203028"/>
                          <a:pt x="600088" y="2272169"/>
                        </a:cubicBezTo>
                        <a:cubicBezTo>
                          <a:pt x="575645" y="2283534"/>
                          <a:pt x="551201" y="2295847"/>
                          <a:pt x="529690" y="2311000"/>
                        </a:cubicBezTo>
                        <a:cubicBezTo>
                          <a:pt x="509158" y="2325207"/>
                          <a:pt x="487647" y="2339415"/>
                          <a:pt x="465160" y="2353621"/>
                        </a:cubicBezTo>
                        <a:cubicBezTo>
                          <a:pt x="457338" y="2357410"/>
                          <a:pt x="450493" y="2361198"/>
                          <a:pt x="442671" y="2364987"/>
                        </a:cubicBezTo>
                        <a:cubicBezTo>
                          <a:pt x="304810" y="2433180"/>
                          <a:pt x="152281" y="2476748"/>
                          <a:pt x="8552" y="2532629"/>
                        </a:cubicBezTo>
                        <a:cubicBezTo>
                          <a:pt x="3664" y="2534523"/>
                          <a:pt x="-4158" y="2550624"/>
                          <a:pt x="2686" y="2547783"/>
                        </a:cubicBezTo>
                        <a:cubicBezTo>
                          <a:pt x="74062" y="2522210"/>
                          <a:pt x="148370" y="2504215"/>
                          <a:pt x="218768" y="2474854"/>
                        </a:cubicBezTo>
                        <a:cubicBezTo>
                          <a:pt x="304810" y="2438863"/>
                          <a:pt x="390851" y="2428444"/>
                          <a:pt x="473959" y="2383929"/>
                        </a:cubicBezTo>
                        <a:cubicBezTo>
                          <a:pt x="483736" y="2378246"/>
                          <a:pt x="493514" y="2373511"/>
                          <a:pt x="503292" y="2367828"/>
                        </a:cubicBezTo>
                        <a:cubicBezTo>
                          <a:pt x="503292" y="2367828"/>
                          <a:pt x="503292" y="2367828"/>
                          <a:pt x="503292" y="2367828"/>
                        </a:cubicBezTo>
                        <a:cubicBezTo>
                          <a:pt x="568800" y="2339415"/>
                          <a:pt x="638220" y="2319525"/>
                          <a:pt x="702752" y="2289216"/>
                        </a:cubicBezTo>
                        <a:cubicBezTo>
                          <a:pt x="806392" y="2240913"/>
                          <a:pt x="921766" y="2185979"/>
                          <a:pt x="1004875" y="2105474"/>
                        </a:cubicBezTo>
                        <a:cubicBezTo>
                          <a:pt x="978476" y="2155671"/>
                          <a:pt x="947188" y="2202080"/>
                          <a:pt x="911011" y="2239966"/>
                        </a:cubicBezTo>
                        <a:cubicBezTo>
                          <a:pt x="853324" y="2298688"/>
                          <a:pt x="788793" y="2339415"/>
                          <a:pt x="717417" y="2381088"/>
                        </a:cubicBezTo>
                        <a:cubicBezTo>
                          <a:pt x="661686" y="2414238"/>
                          <a:pt x="606932" y="2455911"/>
                          <a:pt x="545335" y="2478642"/>
                        </a:cubicBezTo>
                        <a:cubicBezTo>
                          <a:pt x="540446" y="2480537"/>
                          <a:pt x="526757" y="2500426"/>
                          <a:pt x="538491" y="2498532"/>
                        </a:cubicBezTo>
                        <a:cubicBezTo>
                          <a:pt x="593244" y="2488114"/>
                          <a:pt x="648975" y="2453070"/>
                          <a:pt x="692974" y="2422762"/>
                        </a:cubicBezTo>
                        <a:cubicBezTo>
                          <a:pt x="756527" y="2378246"/>
                          <a:pt x="834747" y="2352674"/>
                          <a:pt x="893412" y="2303423"/>
                        </a:cubicBezTo>
                        <a:cubicBezTo>
                          <a:pt x="1011719" y="2203975"/>
                          <a:pt x="1113404" y="2076112"/>
                          <a:pt x="1169136" y="1932149"/>
                        </a:cubicBezTo>
                        <a:cubicBezTo>
                          <a:pt x="1197490" y="1860167"/>
                          <a:pt x="1209224" y="1781556"/>
                          <a:pt x="1227800" y="1705785"/>
                        </a:cubicBezTo>
                        <a:cubicBezTo>
                          <a:pt x="1249311" y="1619596"/>
                          <a:pt x="1265932" y="1533408"/>
                          <a:pt x="1277665" y="1445325"/>
                        </a:cubicBezTo>
                        <a:cubicBezTo>
                          <a:pt x="1289399" y="1365765"/>
                          <a:pt x="1286465" y="1285260"/>
                          <a:pt x="1284510" y="120664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6" name="Freeform: Shape 475">
                    <a:extLst>
                      <a:ext uri="{FF2B5EF4-FFF2-40B4-BE49-F238E27FC236}">
                        <a16:creationId xmlns:a16="http://schemas.microsoft.com/office/drawing/2014/main" id="{BD176691-DB14-2F6C-0CEA-C7A8AA4327ED}"/>
                      </a:ext>
                    </a:extLst>
                  </p:cNvPr>
                  <p:cNvSpPr/>
                  <p:nvPr/>
                </p:nvSpPr>
                <p:spPr>
                  <a:xfrm>
                    <a:off x="10895739" y="3354561"/>
                    <a:ext cx="532157" cy="1577504"/>
                  </a:xfrm>
                  <a:custGeom>
                    <a:avLst/>
                    <a:gdLst>
                      <a:gd name="connsiteX0" fmla="*/ 427510 w 532157"/>
                      <a:gd name="connsiteY0" fmla="*/ 707514 h 1577504"/>
                      <a:gd name="connsiteX1" fmla="*/ 12946 w 532157"/>
                      <a:gd name="connsiteY1" fmla="*/ 956 h 1577504"/>
                      <a:gd name="connsiteX2" fmla="*/ 236 w 532157"/>
                      <a:gd name="connsiteY2" fmla="*/ 14216 h 1577504"/>
                      <a:gd name="connsiteX3" fmla="*/ 145919 w 532157"/>
                      <a:gd name="connsiteY3" fmla="*/ 426217 h 1577504"/>
                      <a:gd name="connsiteX4" fmla="*/ 299425 w 532157"/>
                      <a:gd name="connsiteY4" fmla="*/ 800333 h 1577504"/>
                      <a:gd name="connsiteX5" fmla="*/ 417732 w 532157"/>
                      <a:gd name="connsiteY5" fmla="*/ 1174449 h 1577504"/>
                      <a:gd name="connsiteX6" fmla="*/ 475420 w 532157"/>
                      <a:gd name="connsiteY6" fmla="*/ 1573190 h 1577504"/>
                      <a:gd name="connsiteX7" fmla="*/ 496929 w 532157"/>
                      <a:gd name="connsiteY7" fmla="*/ 1558036 h 1577504"/>
                      <a:gd name="connsiteX8" fmla="*/ 532128 w 532157"/>
                      <a:gd name="connsiteY8" fmla="*/ 1109097 h 1577504"/>
                      <a:gd name="connsiteX9" fmla="*/ 427510 w 532157"/>
                      <a:gd name="connsiteY9" fmla="*/ 707514 h 1577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2157" h="1577504">
                        <a:moveTo>
                          <a:pt x="427510" y="707514"/>
                        </a:moveTo>
                        <a:cubicBezTo>
                          <a:pt x="317025" y="454630"/>
                          <a:pt x="193829" y="213113"/>
                          <a:pt x="12946" y="956"/>
                        </a:cubicBezTo>
                        <a:cubicBezTo>
                          <a:pt x="9035" y="-3780"/>
                          <a:pt x="-1720" y="10427"/>
                          <a:pt x="236" y="14216"/>
                        </a:cubicBezTo>
                        <a:cubicBezTo>
                          <a:pt x="53034" y="150602"/>
                          <a:pt x="97032" y="289830"/>
                          <a:pt x="145919" y="426217"/>
                        </a:cubicBezTo>
                        <a:cubicBezTo>
                          <a:pt x="191873" y="553132"/>
                          <a:pt x="253471" y="673418"/>
                          <a:pt x="299425" y="800333"/>
                        </a:cubicBezTo>
                        <a:cubicBezTo>
                          <a:pt x="344401" y="924406"/>
                          <a:pt x="392311" y="1043745"/>
                          <a:pt x="417732" y="1174449"/>
                        </a:cubicBezTo>
                        <a:cubicBezTo>
                          <a:pt x="443154" y="1307046"/>
                          <a:pt x="462708" y="1438697"/>
                          <a:pt x="475420" y="1573190"/>
                        </a:cubicBezTo>
                        <a:cubicBezTo>
                          <a:pt x="476397" y="1586450"/>
                          <a:pt x="495952" y="1565613"/>
                          <a:pt x="496929" y="1558036"/>
                        </a:cubicBezTo>
                        <a:cubicBezTo>
                          <a:pt x="509641" y="1408389"/>
                          <a:pt x="533106" y="1259690"/>
                          <a:pt x="532128" y="1109097"/>
                        </a:cubicBezTo>
                        <a:cubicBezTo>
                          <a:pt x="531151" y="970816"/>
                          <a:pt x="482264" y="833482"/>
                          <a:pt x="427510" y="707514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7" name="Freeform: Shape 476">
                    <a:extLst>
                      <a:ext uri="{FF2B5EF4-FFF2-40B4-BE49-F238E27FC236}">
                        <a16:creationId xmlns:a16="http://schemas.microsoft.com/office/drawing/2014/main" id="{6E26E3B4-8D0F-AC8C-998E-A35027BC2836}"/>
                      </a:ext>
                    </a:extLst>
                  </p:cNvPr>
                  <p:cNvSpPr/>
                  <p:nvPr/>
                </p:nvSpPr>
                <p:spPr>
                  <a:xfrm>
                    <a:off x="11302341" y="5343183"/>
                    <a:ext cx="69277" cy="405723"/>
                  </a:xfrm>
                  <a:custGeom>
                    <a:avLst/>
                    <a:gdLst>
                      <a:gd name="connsiteX0" fmla="*/ 62951 w 69277"/>
                      <a:gd name="connsiteY0" fmla="*/ 3199 h 405723"/>
                      <a:gd name="connsiteX1" fmla="*/ 47308 w 69277"/>
                      <a:gd name="connsiteY1" fmla="*/ 11723 h 405723"/>
                      <a:gd name="connsiteX2" fmla="*/ 376 w 69277"/>
                      <a:gd name="connsiteY2" fmla="*/ 400993 h 405723"/>
                      <a:gd name="connsiteX3" fmla="*/ 21886 w 69277"/>
                      <a:gd name="connsiteY3" fmla="*/ 387733 h 405723"/>
                      <a:gd name="connsiteX4" fmla="*/ 66862 w 69277"/>
                      <a:gd name="connsiteY4" fmla="*/ 191678 h 405723"/>
                      <a:gd name="connsiteX5" fmla="*/ 62951 w 69277"/>
                      <a:gd name="connsiteY5" fmla="*/ 3199 h 40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277" h="405723">
                        <a:moveTo>
                          <a:pt x="62951" y="3199"/>
                        </a:moveTo>
                        <a:cubicBezTo>
                          <a:pt x="62951" y="-6272"/>
                          <a:pt x="48286" y="7935"/>
                          <a:pt x="47308" y="11723"/>
                        </a:cubicBezTo>
                        <a:cubicBezTo>
                          <a:pt x="23842" y="137691"/>
                          <a:pt x="-3535" y="272184"/>
                          <a:pt x="376" y="400993"/>
                        </a:cubicBezTo>
                        <a:cubicBezTo>
                          <a:pt x="376" y="415200"/>
                          <a:pt x="20908" y="393417"/>
                          <a:pt x="21886" y="387733"/>
                        </a:cubicBezTo>
                        <a:cubicBezTo>
                          <a:pt x="36553" y="321435"/>
                          <a:pt x="60018" y="258924"/>
                          <a:pt x="66862" y="191678"/>
                        </a:cubicBezTo>
                        <a:cubicBezTo>
                          <a:pt x="73707" y="128220"/>
                          <a:pt x="63929" y="66657"/>
                          <a:pt x="62951" y="319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8" name="Freeform: Shape 477">
                    <a:extLst>
                      <a:ext uri="{FF2B5EF4-FFF2-40B4-BE49-F238E27FC236}">
                        <a16:creationId xmlns:a16="http://schemas.microsoft.com/office/drawing/2014/main" id="{A0E2ED60-CE67-6ACD-85F1-C1B23D3E5739}"/>
                      </a:ext>
                    </a:extLst>
                  </p:cNvPr>
                  <p:cNvSpPr/>
                  <p:nvPr/>
                </p:nvSpPr>
                <p:spPr>
                  <a:xfrm>
                    <a:off x="12033913" y="4900134"/>
                    <a:ext cx="58641" cy="476277"/>
                  </a:xfrm>
                  <a:custGeom>
                    <a:avLst/>
                    <a:gdLst>
                      <a:gd name="connsiteX0" fmla="*/ 50022 w 58641"/>
                      <a:gd name="connsiteY0" fmla="*/ 255875 h 476277"/>
                      <a:gd name="connsiteX1" fmla="*/ 26556 w 58641"/>
                      <a:gd name="connsiteY1" fmla="*/ 3939 h 476277"/>
                      <a:gd name="connsiteX2" fmla="*/ 6024 w 58641"/>
                      <a:gd name="connsiteY2" fmla="*/ 18145 h 476277"/>
                      <a:gd name="connsiteX3" fmla="*/ 1135 w 58641"/>
                      <a:gd name="connsiteY3" fmla="*/ 290919 h 476277"/>
                      <a:gd name="connsiteX4" fmla="*/ 18734 w 58641"/>
                      <a:gd name="connsiteY4" fmla="*/ 471820 h 476277"/>
                      <a:gd name="connsiteX5" fmla="*/ 51978 w 58641"/>
                      <a:gd name="connsiteY5" fmla="*/ 449089 h 476277"/>
                      <a:gd name="connsiteX6" fmla="*/ 50022 w 58641"/>
                      <a:gd name="connsiteY6" fmla="*/ 255875 h 476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8641" h="476277">
                        <a:moveTo>
                          <a:pt x="50022" y="255875"/>
                        </a:moveTo>
                        <a:cubicBezTo>
                          <a:pt x="46111" y="171580"/>
                          <a:pt x="34378" y="88233"/>
                          <a:pt x="26556" y="3939"/>
                        </a:cubicBezTo>
                        <a:cubicBezTo>
                          <a:pt x="25579" y="-8374"/>
                          <a:pt x="7001" y="11515"/>
                          <a:pt x="6024" y="18145"/>
                        </a:cubicBezTo>
                        <a:cubicBezTo>
                          <a:pt x="2112" y="109070"/>
                          <a:pt x="1135" y="199995"/>
                          <a:pt x="1135" y="290919"/>
                        </a:cubicBezTo>
                        <a:cubicBezTo>
                          <a:pt x="1135" y="350588"/>
                          <a:pt x="-6687" y="415940"/>
                          <a:pt x="18734" y="471820"/>
                        </a:cubicBezTo>
                        <a:cubicBezTo>
                          <a:pt x="26556" y="487922"/>
                          <a:pt x="50022" y="455719"/>
                          <a:pt x="51978" y="449089"/>
                        </a:cubicBezTo>
                        <a:cubicBezTo>
                          <a:pt x="66644" y="384684"/>
                          <a:pt x="52956" y="320280"/>
                          <a:pt x="50022" y="255875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9" name="Freeform: Shape 478">
                    <a:extLst>
                      <a:ext uri="{FF2B5EF4-FFF2-40B4-BE49-F238E27FC236}">
                        <a16:creationId xmlns:a16="http://schemas.microsoft.com/office/drawing/2014/main" id="{88FB2EA8-BD23-9374-CF03-67C21C7C364B}"/>
                      </a:ext>
                    </a:extLst>
                  </p:cNvPr>
                  <p:cNvSpPr/>
                  <p:nvPr/>
                </p:nvSpPr>
                <p:spPr>
                  <a:xfrm>
                    <a:off x="10465648" y="6232983"/>
                    <a:ext cx="1028591" cy="365634"/>
                  </a:xfrm>
                  <a:custGeom>
                    <a:avLst/>
                    <a:gdLst>
                      <a:gd name="connsiteX0" fmla="*/ 1026751 w 1028591"/>
                      <a:gd name="connsiteY0" fmla="*/ 60528 h 365634"/>
                      <a:gd name="connsiteX1" fmla="*/ 450859 w 1028591"/>
                      <a:gd name="connsiteY1" fmla="*/ 38744 h 365634"/>
                      <a:gd name="connsiteX2" fmla="*/ 197623 w 1028591"/>
                      <a:gd name="connsiteY2" fmla="*/ 184602 h 365634"/>
                      <a:gd name="connsiteX3" fmla="*/ 3052 w 1028591"/>
                      <a:gd name="connsiteY3" fmla="*/ 355085 h 365634"/>
                      <a:gd name="connsiteX4" fmla="*/ 8918 w 1028591"/>
                      <a:gd name="connsiteY4" fmla="*/ 362662 h 365634"/>
                      <a:gd name="connsiteX5" fmla="*/ 215222 w 1028591"/>
                      <a:gd name="connsiteY5" fmla="*/ 199756 h 365634"/>
                      <a:gd name="connsiteX6" fmla="*/ 459659 w 1028591"/>
                      <a:gd name="connsiteY6" fmla="*/ 107885 h 365634"/>
                      <a:gd name="connsiteX7" fmla="*/ 1019907 w 1028591"/>
                      <a:gd name="connsiteY7" fmla="*/ 73788 h 365634"/>
                      <a:gd name="connsiteX8" fmla="*/ 1026751 w 1028591"/>
                      <a:gd name="connsiteY8" fmla="*/ 60528 h 365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28591" h="365634">
                        <a:moveTo>
                          <a:pt x="1026751" y="60528"/>
                        </a:moveTo>
                        <a:cubicBezTo>
                          <a:pt x="854668" y="-7665"/>
                          <a:pt x="627831" y="-22819"/>
                          <a:pt x="450859" y="38744"/>
                        </a:cubicBezTo>
                        <a:cubicBezTo>
                          <a:pt x="356996" y="71894"/>
                          <a:pt x="280732" y="132510"/>
                          <a:pt x="197623" y="184602"/>
                        </a:cubicBezTo>
                        <a:cubicBezTo>
                          <a:pt x="120381" y="232906"/>
                          <a:pt x="59761" y="285945"/>
                          <a:pt x="3052" y="355085"/>
                        </a:cubicBezTo>
                        <a:cubicBezTo>
                          <a:pt x="-2814" y="361715"/>
                          <a:pt x="119" y="370239"/>
                          <a:pt x="8918" y="362662"/>
                        </a:cubicBezTo>
                        <a:cubicBezTo>
                          <a:pt x="77361" y="300152"/>
                          <a:pt x="133092" y="246165"/>
                          <a:pt x="215222" y="199756"/>
                        </a:cubicBezTo>
                        <a:cubicBezTo>
                          <a:pt x="286598" y="159030"/>
                          <a:pt x="381440" y="135351"/>
                          <a:pt x="459659" y="107885"/>
                        </a:cubicBezTo>
                        <a:cubicBezTo>
                          <a:pt x="642497" y="44427"/>
                          <a:pt x="832180" y="31167"/>
                          <a:pt x="1019907" y="73788"/>
                        </a:cubicBezTo>
                        <a:cubicBezTo>
                          <a:pt x="1022840" y="74735"/>
                          <a:pt x="1032617" y="62422"/>
                          <a:pt x="1026751" y="60528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0" name="Freeform: Shape 479">
                    <a:extLst>
                      <a:ext uri="{FF2B5EF4-FFF2-40B4-BE49-F238E27FC236}">
                        <a16:creationId xmlns:a16="http://schemas.microsoft.com/office/drawing/2014/main" id="{B26100A4-B728-7A06-41EF-49F9C84D5B3F}"/>
                      </a:ext>
                    </a:extLst>
                  </p:cNvPr>
                  <p:cNvSpPr/>
                  <p:nvPr/>
                </p:nvSpPr>
                <p:spPr>
                  <a:xfrm>
                    <a:off x="11342562" y="6019644"/>
                    <a:ext cx="229886" cy="61831"/>
                  </a:xfrm>
                  <a:custGeom>
                    <a:avLst/>
                    <a:gdLst>
                      <a:gd name="connsiteX0" fmla="*/ 228057 w 229886"/>
                      <a:gd name="connsiteY0" fmla="*/ 1094 h 61831"/>
                      <a:gd name="connsiteX1" fmla="*/ 192858 w 229886"/>
                      <a:gd name="connsiteY1" fmla="*/ 1094 h 61831"/>
                      <a:gd name="connsiteX2" fmla="*/ 127349 w 229886"/>
                      <a:gd name="connsiteY2" fmla="*/ 3935 h 61831"/>
                      <a:gd name="connsiteX3" fmla="*/ 12953 w 229886"/>
                      <a:gd name="connsiteY3" fmla="*/ 39926 h 61831"/>
                      <a:gd name="connsiteX4" fmla="*/ 5130 w 229886"/>
                      <a:gd name="connsiteY4" fmla="*/ 61710 h 61831"/>
                      <a:gd name="connsiteX5" fmla="*/ 220235 w 229886"/>
                      <a:gd name="connsiteY5" fmla="*/ 15300 h 61831"/>
                      <a:gd name="connsiteX6" fmla="*/ 228057 w 229886"/>
                      <a:gd name="connsiteY6" fmla="*/ 1094 h 61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9886" h="61831">
                        <a:moveTo>
                          <a:pt x="228057" y="1094"/>
                        </a:moveTo>
                        <a:cubicBezTo>
                          <a:pt x="216324" y="147"/>
                          <a:pt x="204590" y="-801"/>
                          <a:pt x="192858" y="1094"/>
                        </a:cubicBezTo>
                        <a:cubicBezTo>
                          <a:pt x="171347" y="3935"/>
                          <a:pt x="147881" y="147"/>
                          <a:pt x="127349" y="3935"/>
                        </a:cubicBezTo>
                        <a:cubicBezTo>
                          <a:pt x="87261" y="11512"/>
                          <a:pt x="47173" y="19089"/>
                          <a:pt x="12953" y="39926"/>
                        </a:cubicBezTo>
                        <a:cubicBezTo>
                          <a:pt x="9041" y="42767"/>
                          <a:pt x="-8558" y="63604"/>
                          <a:pt x="5130" y="61710"/>
                        </a:cubicBezTo>
                        <a:cubicBezTo>
                          <a:pt x="77484" y="50344"/>
                          <a:pt x="145926" y="20036"/>
                          <a:pt x="220235" y="15300"/>
                        </a:cubicBezTo>
                        <a:cubicBezTo>
                          <a:pt x="224146" y="14354"/>
                          <a:pt x="233923" y="1094"/>
                          <a:pt x="228057" y="1094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1" name="Freeform: Shape 480">
                    <a:extLst>
                      <a:ext uri="{FF2B5EF4-FFF2-40B4-BE49-F238E27FC236}">
                        <a16:creationId xmlns:a16="http://schemas.microsoft.com/office/drawing/2014/main" id="{0B8A5064-4751-F6C3-B10C-54286C52D248}"/>
                      </a:ext>
                    </a:extLst>
                  </p:cNvPr>
                  <p:cNvSpPr/>
                  <p:nvPr/>
                </p:nvSpPr>
                <p:spPr>
                  <a:xfrm>
                    <a:off x="12437837" y="4966488"/>
                    <a:ext cx="29374" cy="619517"/>
                  </a:xfrm>
                  <a:custGeom>
                    <a:avLst/>
                    <a:gdLst>
                      <a:gd name="connsiteX0" fmla="*/ 29374 w 29374"/>
                      <a:gd name="connsiteY0" fmla="*/ 62606 h 619517"/>
                      <a:gd name="connsiteX1" fmla="*/ 17642 w 29374"/>
                      <a:gd name="connsiteY1" fmla="*/ 1990 h 619517"/>
                      <a:gd name="connsiteX2" fmla="*/ 41 w 29374"/>
                      <a:gd name="connsiteY2" fmla="*/ 16196 h 619517"/>
                      <a:gd name="connsiteX3" fmla="*/ 8841 w 29374"/>
                      <a:gd name="connsiteY3" fmla="*/ 511545 h 619517"/>
                      <a:gd name="connsiteX4" fmla="*/ 28397 w 29374"/>
                      <a:gd name="connsiteY4" fmla="*/ 619518 h 619517"/>
                      <a:gd name="connsiteX5" fmla="*/ 28397 w 29374"/>
                      <a:gd name="connsiteY5" fmla="*/ 62606 h 6195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374" h="619517">
                        <a:moveTo>
                          <a:pt x="29374" y="62606"/>
                        </a:moveTo>
                        <a:cubicBezTo>
                          <a:pt x="25462" y="42717"/>
                          <a:pt x="22529" y="21880"/>
                          <a:pt x="17642" y="1990"/>
                        </a:cubicBezTo>
                        <a:cubicBezTo>
                          <a:pt x="15686" y="-5587"/>
                          <a:pt x="-936" y="10514"/>
                          <a:pt x="41" y="16196"/>
                        </a:cubicBezTo>
                        <a:cubicBezTo>
                          <a:pt x="13730" y="180050"/>
                          <a:pt x="-8758" y="347692"/>
                          <a:pt x="8841" y="511545"/>
                        </a:cubicBezTo>
                        <a:cubicBezTo>
                          <a:pt x="12753" y="547536"/>
                          <a:pt x="20575" y="584474"/>
                          <a:pt x="28397" y="619518"/>
                        </a:cubicBezTo>
                        <a:lnTo>
                          <a:pt x="28397" y="62606"/>
                        </a:ln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2" name="Freeform: Shape 481">
                    <a:extLst>
                      <a:ext uri="{FF2B5EF4-FFF2-40B4-BE49-F238E27FC236}">
                        <a16:creationId xmlns:a16="http://schemas.microsoft.com/office/drawing/2014/main" id="{CE65EF46-54EF-AE43-5AD4-296272AB172F}"/>
                      </a:ext>
                    </a:extLst>
                  </p:cNvPr>
                  <p:cNvSpPr/>
                  <p:nvPr/>
                </p:nvSpPr>
                <p:spPr>
                  <a:xfrm>
                    <a:off x="11729376" y="3812698"/>
                    <a:ext cx="118328" cy="1649810"/>
                  </a:xfrm>
                  <a:custGeom>
                    <a:avLst/>
                    <a:gdLst>
                      <a:gd name="connsiteX0" fmla="*/ 114033 w 118328"/>
                      <a:gd name="connsiteY0" fmla="*/ 1205030 h 1649810"/>
                      <a:gd name="connsiteX1" fmla="*/ 98390 w 118328"/>
                      <a:gd name="connsiteY1" fmla="*/ 790188 h 1649810"/>
                      <a:gd name="connsiteX2" fmla="*/ 65146 w 118328"/>
                      <a:gd name="connsiteY2" fmla="*/ 415125 h 1649810"/>
                      <a:gd name="connsiteX3" fmla="*/ 56347 w 118328"/>
                      <a:gd name="connsiteY3" fmla="*/ 4071 h 1649810"/>
                      <a:gd name="connsiteX4" fmla="*/ 42658 w 118328"/>
                      <a:gd name="connsiteY4" fmla="*/ 10700 h 1649810"/>
                      <a:gd name="connsiteX5" fmla="*/ 2570 w 118328"/>
                      <a:gd name="connsiteY5" fmla="*/ 387658 h 1649810"/>
                      <a:gd name="connsiteX6" fmla="*/ 14304 w 118328"/>
                      <a:gd name="connsiteY6" fmla="*/ 793976 h 1649810"/>
                      <a:gd name="connsiteX7" fmla="*/ 30925 w 118328"/>
                      <a:gd name="connsiteY7" fmla="*/ 1209766 h 1649810"/>
                      <a:gd name="connsiteX8" fmla="*/ 37769 w 118328"/>
                      <a:gd name="connsiteY8" fmla="*/ 1421923 h 1649810"/>
                      <a:gd name="connsiteX9" fmla="*/ 70035 w 118328"/>
                      <a:gd name="connsiteY9" fmla="*/ 1646392 h 1649810"/>
                      <a:gd name="connsiteX10" fmla="*/ 87634 w 118328"/>
                      <a:gd name="connsiteY10" fmla="*/ 1634079 h 1649810"/>
                      <a:gd name="connsiteX11" fmla="*/ 115011 w 118328"/>
                      <a:gd name="connsiteY11" fmla="*/ 1422870 h 1649810"/>
                      <a:gd name="connsiteX12" fmla="*/ 114033 w 118328"/>
                      <a:gd name="connsiteY12" fmla="*/ 1205030 h 1649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8328" h="1649810">
                        <a:moveTo>
                          <a:pt x="114033" y="1205030"/>
                        </a:moveTo>
                        <a:cubicBezTo>
                          <a:pt x="107189" y="1066749"/>
                          <a:pt x="108167" y="928469"/>
                          <a:pt x="98390" y="790188"/>
                        </a:cubicBezTo>
                        <a:cubicBezTo>
                          <a:pt x="89590" y="667061"/>
                          <a:pt x="91546" y="536357"/>
                          <a:pt x="65146" y="415125"/>
                        </a:cubicBezTo>
                        <a:cubicBezTo>
                          <a:pt x="38747" y="290104"/>
                          <a:pt x="25059" y="129092"/>
                          <a:pt x="56347" y="4071"/>
                        </a:cubicBezTo>
                        <a:cubicBezTo>
                          <a:pt x="59280" y="-6348"/>
                          <a:pt x="43636" y="5965"/>
                          <a:pt x="42658" y="10700"/>
                        </a:cubicBezTo>
                        <a:cubicBezTo>
                          <a:pt x="5503" y="129092"/>
                          <a:pt x="9415" y="265478"/>
                          <a:pt x="2570" y="387658"/>
                        </a:cubicBezTo>
                        <a:cubicBezTo>
                          <a:pt x="-4274" y="522150"/>
                          <a:pt x="3548" y="660431"/>
                          <a:pt x="14304" y="793976"/>
                        </a:cubicBezTo>
                        <a:cubicBezTo>
                          <a:pt x="25059" y="931310"/>
                          <a:pt x="28970" y="1071485"/>
                          <a:pt x="30925" y="1209766"/>
                        </a:cubicBezTo>
                        <a:cubicBezTo>
                          <a:pt x="31903" y="1280801"/>
                          <a:pt x="37769" y="1350888"/>
                          <a:pt x="37769" y="1421923"/>
                        </a:cubicBezTo>
                        <a:cubicBezTo>
                          <a:pt x="37769" y="1496746"/>
                          <a:pt x="65146" y="1570622"/>
                          <a:pt x="70035" y="1646392"/>
                        </a:cubicBezTo>
                        <a:cubicBezTo>
                          <a:pt x="71013" y="1656810"/>
                          <a:pt x="86656" y="1640709"/>
                          <a:pt x="87634" y="1634079"/>
                        </a:cubicBezTo>
                        <a:cubicBezTo>
                          <a:pt x="91546" y="1562097"/>
                          <a:pt x="108167" y="1492957"/>
                          <a:pt x="115011" y="1422870"/>
                        </a:cubicBezTo>
                        <a:cubicBezTo>
                          <a:pt x="120877" y="1349941"/>
                          <a:pt x="117944" y="1277959"/>
                          <a:pt x="114033" y="1205030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3" name="Freeform: Shape 482">
                    <a:extLst>
                      <a:ext uri="{FF2B5EF4-FFF2-40B4-BE49-F238E27FC236}">
                        <a16:creationId xmlns:a16="http://schemas.microsoft.com/office/drawing/2014/main" id="{17EC7D4A-29E1-F14B-9FCE-27B7B51C3824}"/>
                      </a:ext>
                    </a:extLst>
                  </p:cNvPr>
                  <p:cNvSpPr/>
                  <p:nvPr/>
                </p:nvSpPr>
                <p:spPr>
                  <a:xfrm>
                    <a:off x="11202987" y="5669574"/>
                    <a:ext cx="879630" cy="388671"/>
                  </a:xfrm>
                  <a:custGeom>
                    <a:avLst/>
                    <a:gdLst>
                      <a:gd name="connsiteX0" fmla="*/ 805662 w 879630"/>
                      <a:gd name="connsiteY0" fmla="*/ 119117 h 388671"/>
                      <a:gd name="connsiteX1" fmla="*/ 554381 w 879630"/>
                      <a:gd name="connsiteY1" fmla="*/ 1673 h 388671"/>
                      <a:gd name="connsiteX2" fmla="*/ 261058 w 879630"/>
                      <a:gd name="connsiteY2" fmla="*/ 61342 h 388671"/>
                      <a:gd name="connsiteX3" fmla="*/ 121240 w 879630"/>
                      <a:gd name="connsiteY3" fmla="*/ 132377 h 388671"/>
                      <a:gd name="connsiteX4" fmla="*/ 15644 w 879630"/>
                      <a:gd name="connsiteY4" fmla="*/ 203411 h 388671"/>
                      <a:gd name="connsiteX5" fmla="*/ 978 w 879630"/>
                      <a:gd name="connsiteY5" fmla="*/ 213830 h 388671"/>
                      <a:gd name="connsiteX6" fmla="*/ 0 w 879630"/>
                      <a:gd name="connsiteY6" fmla="*/ 218566 h 388671"/>
                      <a:gd name="connsiteX7" fmla="*/ 5866 w 879630"/>
                      <a:gd name="connsiteY7" fmla="*/ 221407 h 388671"/>
                      <a:gd name="connsiteX8" fmla="*/ 430208 w 879630"/>
                      <a:gd name="connsiteY8" fmla="*/ 102069 h 388671"/>
                      <a:gd name="connsiteX9" fmla="*/ 665844 w 879630"/>
                      <a:gd name="connsiteY9" fmla="*/ 135218 h 388671"/>
                      <a:gd name="connsiteX10" fmla="*/ 863349 w 879630"/>
                      <a:gd name="connsiteY10" fmla="*/ 295283 h 388671"/>
                      <a:gd name="connsiteX11" fmla="*/ 817395 w 879630"/>
                      <a:gd name="connsiteY11" fmla="*/ 227090 h 388671"/>
                      <a:gd name="connsiteX12" fmla="*/ 692244 w 879630"/>
                      <a:gd name="connsiteY12" fmla="*/ 176892 h 388671"/>
                      <a:gd name="connsiteX13" fmla="*/ 618913 w 879630"/>
                      <a:gd name="connsiteY13" fmla="*/ 169315 h 388671"/>
                      <a:gd name="connsiteX14" fmla="*/ 527004 w 879630"/>
                      <a:gd name="connsiteY14" fmla="*/ 172156 h 388671"/>
                      <a:gd name="connsiteX15" fmla="*/ 516249 w 879630"/>
                      <a:gd name="connsiteY15" fmla="*/ 189204 h 388671"/>
                      <a:gd name="connsiteX16" fmla="*/ 621846 w 879630"/>
                      <a:gd name="connsiteY16" fmla="*/ 208147 h 388671"/>
                      <a:gd name="connsiteX17" fmla="*/ 742108 w 879630"/>
                      <a:gd name="connsiteY17" fmla="*/ 254556 h 388671"/>
                      <a:gd name="connsiteX18" fmla="*/ 836949 w 879630"/>
                      <a:gd name="connsiteY18" fmla="*/ 386207 h 388671"/>
                      <a:gd name="connsiteX19" fmla="*/ 854549 w 879630"/>
                      <a:gd name="connsiteY19" fmla="*/ 375789 h 388671"/>
                      <a:gd name="connsiteX20" fmla="*/ 867259 w 879630"/>
                      <a:gd name="connsiteY20" fmla="*/ 323697 h 388671"/>
                      <a:gd name="connsiteX21" fmla="*/ 870193 w 879630"/>
                      <a:gd name="connsiteY21" fmla="*/ 319909 h 388671"/>
                      <a:gd name="connsiteX22" fmla="*/ 805662 w 879630"/>
                      <a:gd name="connsiteY22" fmla="*/ 119117 h 3886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79630" h="388671">
                        <a:moveTo>
                          <a:pt x="805662" y="119117"/>
                        </a:moveTo>
                        <a:cubicBezTo>
                          <a:pt x="743086" y="44294"/>
                          <a:pt x="652156" y="10197"/>
                          <a:pt x="554381" y="1673"/>
                        </a:cubicBezTo>
                        <a:cubicBezTo>
                          <a:pt x="453674" y="-7798"/>
                          <a:pt x="353943" y="24404"/>
                          <a:pt x="261058" y="61342"/>
                        </a:cubicBezTo>
                        <a:cubicBezTo>
                          <a:pt x="212170" y="80285"/>
                          <a:pt x="166216" y="104910"/>
                          <a:pt x="121240" y="132377"/>
                        </a:cubicBezTo>
                        <a:cubicBezTo>
                          <a:pt x="105597" y="141848"/>
                          <a:pt x="13688" y="181628"/>
                          <a:pt x="15644" y="203411"/>
                        </a:cubicBezTo>
                        <a:cubicBezTo>
                          <a:pt x="14666" y="193940"/>
                          <a:pt x="1955" y="209095"/>
                          <a:pt x="978" y="213830"/>
                        </a:cubicBezTo>
                        <a:cubicBezTo>
                          <a:pt x="978" y="215724"/>
                          <a:pt x="978" y="217618"/>
                          <a:pt x="0" y="218566"/>
                        </a:cubicBezTo>
                        <a:cubicBezTo>
                          <a:pt x="0" y="222354"/>
                          <a:pt x="3911" y="222354"/>
                          <a:pt x="5866" y="221407"/>
                        </a:cubicBezTo>
                        <a:cubicBezTo>
                          <a:pt x="131017" y="151320"/>
                          <a:pt x="286479" y="115328"/>
                          <a:pt x="430208" y="102069"/>
                        </a:cubicBezTo>
                        <a:cubicBezTo>
                          <a:pt x="506472" y="94491"/>
                          <a:pt x="591535" y="117223"/>
                          <a:pt x="665844" y="135218"/>
                        </a:cubicBezTo>
                        <a:cubicBezTo>
                          <a:pt x="731353" y="151320"/>
                          <a:pt x="861393" y="211936"/>
                          <a:pt x="863349" y="295283"/>
                        </a:cubicBezTo>
                        <a:cubicBezTo>
                          <a:pt x="856505" y="272552"/>
                          <a:pt x="840860" y="250768"/>
                          <a:pt x="817395" y="227090"/>
                        </a:cubicBezTo>
                        <a:cubicBezTo>
                          <a:pt x="786107" y="194888"/>
                          <a:pt x="735264" y="183522"/>
                          <a:pt x="692244" y="176892"/>
                        </a:cubicBezTo>
                        <a:cubicBezTo>
                          <a:pt x="667800" y="173103"/>
                          <a:pt x="642378" y="172156"/>
                          <a:pt x="618913" y="169315"/>
                        </a:cubicBezTo>
                        <a:cubicBezTo>
                          <a:pt x="587625" y="166473"/>
                          <a:pt x="558292" y="175945"/>
                          <a:pt x="527004" y="172156"/>
                        </a:cubicBezTo>
                        <a:cubicBezTo>
                          <a:pt x="521138" y="171209"/>
                          <a:pt x="508427" y="187310"/>
                          <a:pt x="516249" y="189204"/>
                        </a:cubicBezTo>
                        <a:cubicBezTo>
                          <a:pt x="550470" y="199623"/>
                          <a:pt x="585669" y="197729"/>
                          <a:pt x="621846" y="208147"/>
                        </a:cubicBezTo>
                        <a:cubicBezTo>
                          <a:pt x="664866" y="220460"/>
                          <a:pt x="703976" y="229931"/>
                          <a:pt x="742108" y="254556"/>
                        </a:cubicBezTo>
                        <a:cubicBezTo>
                          <a:pt x="784151" y="281076"/>
                          <a:pt x="825216" y="338851"/>
                          <a:pt x="836949" y="386207"/>
                        </a:cubicBezTo>
                        <a:cubicBezTo>
                          <a:pt x="838905" y="394732"/>
                          <a:pt x="853571" y="378630"/>
                          <a:pt x="854549" y="375789"/>
                        </a:cubicBezTo>
                        <a:cubicBezTo>
                          <a:pt x="863349" y="355899"/>
                          <a:pt x="867259" y="339798"/>
                          <a:pt x="867259" y="323697"/>
                        </a:cubicBezTo>
                        <a:cubicBezTo>
                          <a:pt x="869215" y="322750"/>
                          <a:pt x="870193" y="320855"/>
                          <a:pt x="870193" y="319909"/>
                        </a:cubicBezTo>
                        <a:cubicBezTo>
                          <a:pt x="902458" y="256451"/>
                          <a:pt x="844772" y="166473"/>
                          <a:pt x="805662" y="11911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484" name="Graphic 25">
                <a:extLst>
                  <a:ext uri="{FF2B5EF4-FFF2-40B4-BE49-F238E27FC236}">
                    <a16:creationId xmlns:a16="http://schemas.microsoft.com/office/drawing/2014/main" id="{7350120E-6793-996A-916B-5848347F7115}"/>
                  </a:ext>
                </a:extLst>
              </p:cNvPr>
              <p:cNvGrpSpPr/>
              <p:nvPr/>
            </p:nvGrpSpPr>
            <p:grpSpPr>
              <a:xfrm>
                <a:off x="12415308" y="3371619"/>
                <a:ext cx="51903" cy="679091"/>
                <a:chOff x="12415308" y="3371619"/>
                <a:chExt cx="51903" cy="679091"/>
              </a:xfrm>
            </p:grpSpPr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03858D57-AE6B-AA3E-23B3-D86DE67F8BCC}"/>
                    </a:ext>
                  </a:extLst>
                </p:cNvPr>
                <p:cNvSpPr/>
                <p:nvPr/>
              </p:nvSpPr>
              <p:spPr>
                <a:xfrm>
                  <a:off x="12415308" y="3371619"/>
                  <a:ext cx="51903" cy="679091"/>
                </a:xfrm>
                <a:custGeom>
                  <a:avLst/>
                  <a:gdLst>
                    <a:gd name="connsiteX0" fmla="*/ 51903 w 51903"/>
                    <a:gd name="connsiteY0" fmla="*/ 0 h 679091"/>
                    <a:gd name="connsiteX1" fmla="*/ 1060 w 51903"/>
                    <a:gd name="connsiteY1" fmla="*/ 304976 h 679091"/>
                    <a:gd name="connsiteX2" fmla="*/ 51903 w 51903"/>
                    <a:gd name="connsiteY2" fmla="*/ 679091 h 679091"/>
                    <a:gd name="connsiteX3" fmla="*/ 51903 w 51903"/>
                    <a:gd name="connsiteY3" fmla="*/ 0 h 67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903" h="679091">
                      <a:moveTo>
                        <a:pt x="51903" y="0"/>
                      </a:moveTo>
                      <a:cubicBezTo>
                        <a:pt x="24526" y="94713"/>
                        <a:pt x="6926" y="196056"/>
                        <a:pt x="1060" y="304976"/>
                      </a:cubicBezTo>
                      <a:cubicBezTo>
                        <a:pt x="-5783" y="429997"/>
                        <a:pt x="21593" y="556912"/>
                        <a:pt x="51903" y="679091"/>
                      </a:cubicBezTo>
                      <a:lnTo>
                        <a:pt x="51903" y="0"/>
                      </a:lnTo>
                      <a:close/>
                    </a:path>
                  </a:pathLst>
                </a:custGeom>
                <a:solidFill>
                  <a:srgbClr val="884E3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86" name="Freeform: Shape 485">
                  <a:extLst>
                    <a:ext uri="{FF2B5EF4-FFF2-40B4-BE49-F238E27FC236}">
                      <a16:creationId xmlns:a16="http://schemas.microsoft.com/office/drawing/2014/main" id="{23086D07-2EE7-3ACA-4EE2-D94701C2E29A}"/>
                    </a:ext>
                  </a:extLst>
                </p:cNvPr>
                <p:cNvSpPr/>
                <p:nvPr/>
              </p:nvSpPr>
              <p:spPr>
                <a:xfrm>
                  <a:off x="12415308" y="3371619"/>
                  <a:ext cx="51903" cy="679091"/>
                </a:xfrm>
                <a:custGeom>
                  <a:avLst/>
                  <a:gdLst>
                    <a:gd name="connsiteX0" fmla="*/ 51903 w 51903"/>
                    <a:gd name="connsiteY0" fmla="*/ 524709 h 679091"/>
                    <a:gd name="connsiteX1" fmla="*/ 51903 w 51903"/>
                    <a:gd name="connsiteY1" fmla="*/ 88083 h 679091"/>
                    <a:gd name="connsiteX2" fmla="*/ 51903 w 51903"/>
                    <a:gd name="connsiteY2" fmla="*/ 0 h 679091"/>
                    <a:gd name="connsiteX3" fmla="*/ 1060 w 51903"/>
                    <a:gd name="connsiteY3" fmla="*/ 304976 h 679091"/>
                    <a:gd name="connsiteX4" fmla="*/ 51903 w 51903"/>
                    <a:gd name="connsiteY4" fmla="*/ 679091 h 679091"/>
                    <a:gd name="connsiteX5" fmla="*/ 51903 w 51903"/>
                    <a:gd name="connsiteY5" fmla="*/ 524709 h 67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903" h="679091">
                      <a:moveTo>
                        <a:pt x="51903" y="524709"/>
                      </a:moveTo>
                      <a:cubicBezTo>
                        <a:pt x="17682" y="377904"/>
                        <a:pt x="9859" y="226364"/>
                        <a:pt x="51903" y="88083"/>
                      </a:cubicBezTo>
                      <a:lnTo>
                        <a:pt x="51903" y="0"/>
                      </a:lnTo>
                      <a:cubicBezTo>
                        <a:pt x="24526" y="94713"/>
                        <a:pt x="6926" y="196056"/>
                        <a:pt x="1060" y="304976"/>
                      </a:cubicBezTo>
                      <a:cubicBezTo>
                        <a:pt x="-5783" y="429997"/>
                        <a:pt x="21593" y="556912"/>
                        <a:pt x="51903" y="679091"/>
                      </a:cubicBezTo>
                      <a:lnTo>
                        <a:pt x="51903" y="524709"/>
                      </a:ln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30C612A3-8DA3-2E30-864A-D901F3C9BECC}"/>
                  </a:ext>
                </a:extLst>
              </p:cNvPr>
              <p:cNvSpPr/>
              <p:nvPr/>
            </p:nvSpPr>
            <p:spPr>
              <a:xfrm>
                <a:off x="12224427" y="1059677"/>
                <a:ext cx="242784" cy="1178118"/>
              </a:xfrm>
              <a:custGeom>
                <a:avLst/>
                <a:gdLst>
                  <a:gd name="connsiteX0" fmla="*/ 242784 w 242784"/>
                  <a:gd name="connsiteY0" fmla="*/ 0 h 1178118"/>
                  <a:gd name="connsiteX1" fmla="*/ 200740 w 242784"/>
                  <a:gd name="connsiteY1" fmla="*/ 156276 h 1178118"/>
                  <a:gd name="connsiteX2" fmla="*/ 46257 w 242784"/>
                  <a:gd name="connsiteY2" fmla="*/ 680039 h 1178118"/>
                  <a:gd name="connsiteX3" fmla="*/ 4214 w 242784"/>
                  <a:gd name="connsiteY3" fmla="*/ 1174440 h 1178118"/>
                  <a:gd name="connsiteX4" fmla="*/ 22791 w 242784"/>
                  <a:gd name="connsiteY4" fmla="*/ 1161180 h 1178118"/>
                  <a:gd name="connsiteX5" fmla="*/ 101989 w 242784"/>
                  <a:gd name="connsiteY5" fmla="*/ 625105 h 1178118"/>
                  <a:gd name="connsiteX6" fmla="*/ 241807 w 242784"/>
                  <a:gd name="connsiteY6" fmla="*/ 157223 h 1178118"/>
                  <a:gd name="connsiteX7" fmla="*/ 241807 w 242784"/>
                  <a:gd name="connsiteY7" fmla="*/ 0 h 1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784" h="1178118">
                    <a:moveTo>
                      <a:pt x="242784" y="0"/>
                    </a:moveTo>
                    <a:cubicBezTo>
                      <a:pt x="229096" y="52092"/>
                      <a:pt x="215407" y="104184"/>
                      <a:pt x="200740" y="156276"/>
                    </a:cubicBezTo>
                    <a:cubicBezTo>
                      <a:pt x="152832" y="332442"/>
                      <a:pt x="88300" y="501979"/>
                      <a:pt x="46257" y="680039"/>
                    </a:cubicBezTo>
                    <a:cubicBezTo>
                      <a:pt x="8125" y="841051"/>
                      <a:pt x="-8496" y="1010586"/>
                      <a:pt x="4214" y="1174440"/>
                    </a:cubicBezTo>
                    <a:cubicBezTo>
                      <a:pt x="5192" y="1185806"/>
                      <a:pt x="21814" y="1167810"/>
                      <a:pt x="22791" y="1161180"/>
                    </a:cubicBezTo>
                    <a:cubicBezTo>
                      <a:pt x="37458" y="977437"/>
                      <a:pt x="58968" y="804113"/>
                      <a:pt x="101989" y="625105"/>
                    </a:cubicBezTo>
                    <a:cubicBezTo>
                      <a:pt x="140121" y="465988"/>
                      <a:pt x="197807" y="313500"/>
                      <a:pt x="241807" y="157223"/>
                    </a:cubicBezTo>
                    <a:lnTo>
                      <a:pt x="241807" y="0"/>
                    </a:ln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CEC7AE02-7511-2841-44CA-E510581ADA78}"/>
                  </a:ext>
                </a:extLst>
              </p:cNvPr>
              <p:cNvSpPr/>
              <p:nvPr/>
            </p:nvSpPr>
            <p:spPr>
              <a:xfrm>
                <a:off x="11804224" y="657145"/>
                <a:ext cx="275163" cy="1407779"/>
              </a:xfrm>
              <a:custGeom>
                <a:avLst/>
                <a:gdLst>
                  <a:gd name="connsiteX0" fmla="*/ 245489 w 275163"/>
                  <a:gd name="connsiteY0" fmla="*/ 652574 h 1407779"/>
                  <a:gd name="connsiteX1" fmla="*/ 139893 w 275163"/>
                  <a:gd name="connsiteY1" fmla="*/ 316343 h 1407779"/>
                  <a:gd name="connsiteX2" fmla="*/ 8875 w 275163"/>
                  <a:gd name="connsiteY2" fmla="*/ 949 h 1407779"/>
                  <a:gd name="connsiteX3" fmla="*/ 76 w 275163"/>
                  <a:gd name="connsiteY3" fmla="*/ 9473 h 1407779"/>
                  <a:gd name="connsiteX4" fmla="*/ 86117 w 275163"/>
                  <a:gd name="connsiteY4" fmla="*/ 299295 h 1407779"/>
                  <a:gd name="connsiteX5" fmla="*/ 143804 w 275163"/>
                  <a:gd name="connsiteY5" fmla="*/ 450835 h 1407779"/>
                  <a:gd name="connsiteX6" fmla="*/ 186825 w 275163"/>
                  <a:gd name="connsiteY6" fmla="*/ 626054 h 1407779"/>
                  <a:gd name="connsiteX7" fmla="*/ 233757 w 275163"/>
                  <a:gd name="connsiteY7" fmla="*/ 1039002 h 1407779"/>
                  <a:gd name="connsiteX8" fmla="*/ 207357 w 275163"/>
                  <a:gd name="connsiteY8" fmla="*/ 1404594 h 1407779"/>
                  <a:gd name="connsiteX9" fmla="*/ 223979 w 275163"/>
                  <a:gd name="connsiteY9" fmla="*/ 1395123 h 1407779"/>
                  <a:gd name="connsiteX10" fmla="*/ 245489 w 275163"/>
                  <a:gd name="connsiteY10" fmla="*/ 652574 h 1407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5163" h="1407779">
                    <a:moveTo>
                      <a:pt x="245489" y="652574"/>
                    </a:moveTo>
                    <a:cubicBezTo>
                      <a:pt x="218112" y="539865"/>
                      <a:pt x="193669" y="421474"/>
                      <a:pt x="139893" y="316343"/>
                    </a:cubicBezTo>
                    <a:cubicBezTo>
                      <a:pt x="88072" y="214053"/>
                      <a:pt x="48963" y="107027"/>
                      <a:pt x="8875" y="949"/>
                    </a:cubicBezTo>
                    <a:cubicBezTo>
                      <a:pt x="7897" y="-2839"/>
                      <a:pt x="-902" y="5685"/>
                      <a:pt x="76" y="9473"/>
                    </a:cubicBezTo>
                    <a:cubicBezTo>
                      <a:pt x="25497" y="107974"/>
                      <a:pt x="53851" y="203635"/>
                      <a:pt x="86117" y="299295"/>
                    </a:cubicBezTo>
                    <a:cubicBezTo>
                      <a:pt x="103716" y="350440"/>
                      <a:pt x="128160" y="398743"/>
                      <a:pt x="143804" y="450835"/>
                    </a:cubicBezTo>
                    <a:cubicBezTo>
                      <a:pt x="160426" y="508610"/>
                      <a:pt x="170203" y="568279"/>
                      <a:pt x="186825" y="626054"/>
                    </a:cubicBezTo>
                    <a:cubicBezTo>
                      <a:pt x="223979" y="762441"/>
                      <a:pt x="242556" y="897880"/>
                      <a:pt x="233757" y="1039002"/>
                    </a:cubicBezTo>
                    <a:cubicBezTo>
                      <a:pt x="225935" y="1161182"/>
                      <a:pt x="204424" y="1282414"/>
                      <a:pt x="207357" y="1404594"/>
                    </a:cubicBezTo>
                    <a:cubicBezTo>
                      <a:pt x="207357" y="1414065"/>
                      <a:pt x="223001" y="1399858"/>
                      <a:pt x="223979" y="1395123"/>
                    </a:cubicBezTo>
                    <a:cubicBezTo>
                      <a:pt x="259178" y="1143186"/>
                      <a:pt x="307088" y="905457"/>
                      <a:pt x="245489" y="652574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14FC16AE-895B-2DFE-BB9C-70B6FE8E5F0B}"/>
                  </a:ext>
                </a:extLst>
              </p:cNvPr>
              <p:cNvSpPr/>
              <p:nvPr/>
            </p:nvSpPr>
            <p:spPr>
              <a:xfrm>
                <a:off x="12212212" y="2668963"/>
                <a:ext cx="255976" cy="1550335"/>
              </a:xfrm>
              <a:custGeom>
                <a:avLst/>
                <a:gdLst>
                  <a:gd name="connsiteX0" fmla="*/ 254999 w 255976"/>
                  <a:gd name="connsiteY0" fmla="*/ 1480248 h 1550335"/>
                  <a:gd name="connsiteX1" fmla="*/ 238378 w 255976"/>
                  <a:gd name="connsiteY1" fmla="*/ 1444257 h 1550335"/>
                  <a:gd name="connsiteX2" fmla="*/ 177757 w 255976"/>
                  <a:gd name="connsiteY2" fmla="*/ 1241571 h 1550335"/>
                  <a:gd name="connsiteX3" fmla="*/ 100515 w 255976"/>
                  <a:gd name="connsiteY3" fmla="*/ 1008578 h 1550335"/>
                  <a:gd name="connsiteX4" fmla="*/ 252066 w 255976"/>
                  <a:gd name="connsiteY4" fmla="*/ 8410 h 1550335"/>
                  <a:gd name="connsiteX5" fmla="*/ 241311 w 255976"/>
                  <a:gd name="connsiteY5" fmla="*/ 6515 h 1550335"/>
                  <a:gd name="connsiteX6" fmla="*/ 13496 w 255976"/>
                  <a:gd name="connsiteY6" fmla="*/ 914812 h 1550335"/>
                  <a:gd name="connsiteX7" fmla="*/ 172869 w 255976"/>
                  <a:gd name="connsiteY7" fmla="*/ 1388377 h 1550335"/>
                  <a:gd name="connsiteX8" fmla="*/ 255976 w 255976"/>
                  <a:gd name="connsiteY8" fmla="*/ 1550335 h 1550335"/>
                  <a:gd name="connsiteX9" fmla="*/ 255976 w 255976"/>
                  <a:gd name="connsiteY9" fmla="*/ 1480248 h 155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976" h="1550335">
                    <a:moveTo>
                      <a:pt x="254999" y="1480248"/>
                    </a:moveTo>
                    <a:cubicBezTo>
                      <a:pt x="249133" y="1468882"/>
                      <a:pt x="243267" y="1456570"/>
                      <a:pt x="238378" y="1444257"/>
                    </a:cubicBezTo>
                    <a:cubicBezTo>
                      <a:pt x="210022" y="1378905"/>
                      <a:pt x="203179" y="1306923"/>
                      <a:pt x="177757" y="1241571"/>
                    </a:cubicBezTo>
                    <a:cubicBezTo>
                      <a:pt x="148425" y="1165801"/>
                      <a:pt x="121049" y="1087190"/>
                      <a:pt x="100515" y="1008578"/>
                    </a:cubicBezTo>
                    <a:cubicBezTo>
                      <a:pt x="6652" y="660982"/>
                      <a:pt x="73139" y="319068"/>
                      <a:pt x="252066" y="8410"/>
                    </a:cubicBezTo>
                    <a:cubicBezTo>
                      <a:pt x="258910" y="-3903"/>
                      <a:pt x="246200" y="-1061"/>
                      <a:pt x="241311" y="6515"/>
                    </a:cubicBezTo>
                    <a:cubicBezTo>
                      <a:pt x="68250" y="279289"/>
                      <a:pt x="-39302" y="592788"/>
                      <a:pt x="13496" y="914812"/>
                    </a:cubicBezTo>
                    <a:cubicBezTo>
                      <a:pt x="41851" y="1083401"/>
                      <a:pt x="115181" y="1229259"/>
                      <a:pt x="172869" y="1388377"/>
                    </a:cubicBezTo>
                    <a:cubicBezTo>
                      <a:pt x="194380" y="1446151"/>
                      <a:pt x="222734" y="1498243"/>
                      <a:pt x="255976" y="1550335"/>
                    </a:cubicBezTo>
                    <a:lnTo>
                      <a:pt x="255976" y="1480248"/>
                    </a:ln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C5684505-F124-3778-BA91-D099ABE0DFCB}"/>
                  </a:ext>
                </a:extLst>
              </p:cNvPr>
              <p:cNvSpPr/>
              <p:nvPr/>
            </p:nvSpPr>
            <p:spPr>
              <a:xfrm>
                <a:off x="12019233" y="3273800"/>
                <a:ext cx="92079" cy="1075362"/>
              </a:xfrm>
              <a:custGeom>
                <a:avLst/>
                <a:gdLst>
                  <a:gd name="connsiteX0" fmla="*/ 57858 w 92079"/>
                  <a:gd name="connsiteY0" fmla="*/ 772174 h 1075362"/>
                  <a:gd name="connsiteX1" fmla="*/ 44169 w 92079"/>
                  <a:gd name="connsiteY1" fmla="*/ 478564 h 1075362"/>
                  <a:gd name="connsiteX2" fmla="*/ 32437 w 92079"/>
                  <a:gd name="connsiteY2" fmla="*/ 234205 h 1075362"/>
                  <a:gd name="connsiteX3" fmla="*/ 40259 w 92079"/>
                  <a:gd name="connsiteY3" fmla="*/ 1211 h 1075362"/>
                  <a:gd name="connsiteX4" fmla="*/ 28526 w 92079"/>
                  <a:gd name="connsiteY4" fmla="*/ 10682 h 1075362"/>
                  <a:gd name="connsiteX5" fmla="*/ 2126 w 92079"/>
                  <a:gd name="connsiteY5" fmla="*/ 255042 h 1075362"/>
                  <a:gd name="connsiteX6" fmla="*/ 7015 w 92079"/>
                  <a:gd name="connsiteY6" fmla="*/ 529709 h 1075362"/>
                  <a:gd name="connsiteX7" fmla="*/ 66658 w 92079"/>
                  <a:gd name="connsiteY7" fmla="*/ 1072414 h 1075362"/>
                  <a:gd name="connsiteX8" fmla="*/ 92079 w 92079"/>
                  <a:gd name="connsiteY8" fmla="*/ 1051577 h 1075362"/>
                  <a:gd name="connsiteX9" fmla="*/ 57858 w 92079"/>
                  <a:gd name="connsiteY9" fmla="*/ 772174 h 1075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2079" h="1075362">
                    <a:moveTo>
                      <a:pt x="57858" y="772174"/>
                    </a:moveTo>
                    <a:cubicBezTo>
                      <a:pt x="47103" y="675567"/>
                      <a:pt x="48080" y="576118"/>
                      <a:pt x="44169" y="478564"/>
                    </a:cubicBezTo>
                    <a:cubicBezTo>
                      <a:pt x="41236" y="397111"/>
                      <a:pt x="34392" y="316605"/>
                      <a:pt x="32437" y="234205"/>
                    </a:cubicBezTo>
                    <a:cubicBezTo>
                      <a:pt x="30481" y="157488"/>
                      <a:pt x="57858" y="76982"/>
                      <a:pt x="40259" y="1211"/>
                    </a:cubicBezTo>
                    <a:cubicBezTo>
                      <a:pt x="39281" y="-3524"/>
                      <a:pt x="27548" y="6894"/>
                      <a:pt x="28526" y="10682"/>
                    </a:cubicBezTo>
                    <a:cubicBezTo>
                      <a:pt x="39281" y="91189"/>
                      <a:pt x="7015" y="174536"/>
                      <a:pt x="2126" y="255042"/>
                    </a:cubicBezTo>
                    <a:cubicBezTo>
                      <a:pt x="-3740" y="346913"/>
                      <a:pt x="4082" y="437838"/>
                      <a:pt x="7015" y="529709"/>
                    </a:cubicBezTo>
                    <a:cubicBezTo>
                      <a:pt x="12881" y="711558"/>
                      <a:pt x="13859" y="896248"/>
                      <a:pt x="66658" y="1072414"/>
                    </a:cubicBezTo>
                    <a:cubicBezTo>
                      <a:pt x="70569" y="1083779"/>
                      <a:pt x="92079" y="1059154"/>
                      <a:pt x="92079" y="1051577"/>
                    </a:cubicBezTo>
                    <a:cubicBezTo>
                      <a:pt x="86212" y="958758"/>
                      <a:pt x="68613" y="865940"/>
                      <a:pt x="57858" y="772174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D839807E-F9DE-EA3C-9361-580D597408CC}"/>
                  </a:ext>
                </a:extLst>
              </p:cNvPr>
              <p:cNvSpPr/>
              <p:nvPr/>
            </p:nvSpPr>
            <p:spPr>
              <a:xfrm>
                <a:off x="11740084" y="6189054"/>
                <a:ext cx="236221" cy="357312"/>
              </a:xfrm>
              <a:custGeom>
                <a:avLst/>
                <a:gdLst>
                  <a:gd name="connsiteX0" fmla="*/ 232388 w 236221"/>
                  <a:gd name="connsiteY0" fmla="*/ 83620 h 357312"/>
                  <a:gd name="connsiteX1" fmla="*/ 220655 w 236221"/>
                  <a:gd name="connsiteY1" fmla="*/ 93091 h 357312"/>
                  <a:gd name="connsiteX2" fmla="*/ 87682 w 236221"/>
                  <a:gd name="connsiteY2" fmla="*/ 312825 h 357312"/>
                  <a:gd name="connsiteX3" fmla="*/ 155147 w 236221"/>
                  <a:gd name="connsiteY3" fmla="*/ 193487 h 357312"/>
                  <a:gd name="connsiteX4" fmla="*/ 50528 w 236221"/>
                  <a:gd name="connsiteY4" fmla="*/ 273 h 357312"/>
                  <a:gd name="connsiteX5" fmla="*/ 43683 w 236221"/>
                  <a:gd name="connsiteY5" fmla="*/ 8797 h 357312"/>
                  <a:gd name="connsiteX6" fmla="*/ 142435 w 236221"/>
                  <a:gd name="connsiteY6" fmla="*/ 149919 h 357312"/>
                  <a:gd name="connsiteX7" fmla="*/ 47594 w 236221"/>
                  <a:gd name="connsiteY7" fmla="*/ 325138 h 357312"/>
                  <a:gd name="connsiteX8" fmla="*/ 43683 w 236221"/>
                  <a:gd name="connsiteY8" fmla="*/ 329873 h 357312"/>
                  <a:gd name="connsiteX9" fmla="*/ 11418 w 236221"/>
                  <a:gd name="connsiteY9" fmla="*/ 335557 h 357312"/>
                  <a:gd name="connsiteX10" fmla="*/ 2618 w 236221"/>
                  <a:gd name="connsiteY10" fmla="*/ 352605 h 357312"/>
                  <a:gd name="connsiteX11" fmla="*/ 182523 w 236221"/>
                  <a:gd name="connsiteY11" fmla="*/ 259786 h 357312"/>
                  <a:gd name="connsiteX12" fmla="*/ 232388 w 236221"/>
                  <a:gd name="connsiteY12" fmla="*/ 83620 h 3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6221" h="357312">
                    <a:moveTo>
                      <a:pt x="232388" y="83620"/>
                    </a:moveTo>
                    <a:cubicBezTo>
                      <a:pt x="231411" y="78884"/>
                      <a:pt x="220655" y="89303"/>
                      <a:pt x="220655" y="93091"/>
                    </a:cubicBezTo>
                    <a:cubicBezTo>
                      <a:pt x="230433" y="184015"/>
                      <a:pt x="169812" y="272098"/>
                      <a:pt x="87682" y="312825"/>
                    </a:cubicBezTo>
                    <a:cubicBezTo>
                      <a:pt x="122881" y="282517"/>
                      <a:pt x="143413" y="238949"/>
                      <a:pt x="155147" y="193487"/>
                    </a:cubicBezTo>
                    <a:cubicBezTo>
                      <a:pt x="177634" y="102562"/>
                      <a:pt x="135591" y="38157"/>
                      <a:pt x="50528" y="273"/>
                    </a:cubicBezTo>
                    <a:cubicBezTo>
                      <a:pt x="46617" y="-1622"/>
                      <a:pt x="39773" y="6903"/>
                      <a:pt x="43683" y="8797"/>
                    </a:cubicBezTo>
                    <a:cubicBezTo>
                      <a:pt x="99415" y="41946"/>
                      <a:pt x="138524" y="84567"/>
                      <a:pt x="142435" y="149919"/>
                    </a:cubicBezTo>
                    <a:cubicBezTo>
                      <a:pt x="147324" y="218112"/>
                      <a:pt x="105281" y="290094"/>
                      <a:pt x="47594" y="325138"/>
                    </a:cubicBezTo>
                    <a:cubicBezTo>
                      <a:pt x="46617" y="326085"/>
                      <a:pt x="44661" y="327979"/>
                      <a:pt x="43683" y="329873"/>
                    </a:cubicBezTo>
                    <a:cubicBezTo>
                      <a:pt x="32928" y="332715"/>
                      <a:pt x="22173" y="334609"/>
                      <a:pt x="11418" y="335557"/>
                    </a:cubicBezTo>
                    <a:cubicBezTo>
                      <a:pt x="6529" y="336503"/>
                      <a:pt x="-5204" y="349763"/>
                      <a:pt x="2618" y="352605"/>
                    </a:cubicBezTo>
                    <a:cubicBezTo>
                      <a:pt x="66171" y="376283"/>
                      <a:pt x="147324" y="305249"/>
                      <a:pt x="182523" y="259786"/>
                    </a:cubicBezTo>
                    <a:cubicBezTo>
                      <a:pt x="221633" y="207694"/>
                      <a:pt x="246077" y="148972"/>
                      <a:pt x="232388" y="83620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EAB044F1-8668-D289-BED0-629D1294C24C}"/>
                  </a:ext>
                </a:extLst>
              </p:cNvPr>
              <p:cNvSpPr/>
              <p:nvPr/>
            </p:nvSpPr>
            <p:spPr>
              <a:xfrm>
                <a:off x="10096513" y="2021474"/>
                <a:ext cx="672354" cy="845331"/>
              </a:xfrm>
              <a:custGeom>
                <a:avLst/>
                <a:gdLst>
                  <a:gd name="connsiteX0" fmla="*/ 451384 w 672354"/>
                  <a:gd name="connsiteY0" fmla="*/ 340505 h 845331"/>
                  <a:gd name="connsiteX1" fmla="*/ 229436 w 672354"/>
                  <a:gd name="connsiteY1" fmla="*/ 118877 h 845331"/>
                  <a:gd name="connsiteX2" fmla="*/ 9444 w 672354"/>
                  <a:gd name="connsiteY2" fmla="*/ 486 h 845331"/>
                  <a:gd name="connsiteX3" fmla="*/ 644 w 672354"/>
                  <a:gd name="connsiteY3" fmla="*/ 10905 h 845331"/>
                  <a:gd name="connsiteX4" fmla="*/ 182504 w 672354"/>
                  <a:gd name="connsiteY4" fmla="*/ 139714 h 845331"/>
                  <a:gd name="connsiteX5" fmla="*/ 380009 w 672354"/>
                  <a:gd name="connsiteY5" fmla="*/ 332928 h 845331"/>
                  <a:gd name="connsiteX6" fmla="*/ 662577 w 672354"/>
                  <a:gd name="connsiteY6" fmla="*/ 844378 h 845331"/>
                  <a:gd name="connsiteX7" fmla="*/ 672355 w 672354"/>
                  <a:gd name="connsiteY7" fmla="*/ 836800 h 845331"/>
                  <a:gd name="connsiteX8" fmla="*/ 451384 w 672354"/>
                  <a:gd name="connsiteY8" fmla="*/ 340505 h 845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2354" h="845331">
                    <a:moveTo>
                      <a:pt x="451384" y="340505"/>
                    </a:moveTo>
                    <a:cubicBezTo>
                      <a:pt x="386853" y="256211"/>
                      <a:pt x="316455" y="182335"/>
                      <a:pt x="229436" y="118877"/>
                    </a:cubicBezTo>
                    <a:cubicBezTo>
                      <a:pt x="162950" y="70574"/>
                      <a:pt x="73974" y="51631"/>
                      <a:pt x="9444" y="486"/>
                    </a:cubicBezTo>
                    <a:cubicBezTo>
                      <a:pt x="5533" y="-2355"/>
                      <a:pt x="-2290" y="8063"/>
                      <a:pt x="644" y="10905"/>
                    </a:cubicBezTo>
                    <a:cubicBezTo>
                      <a:pt x="48554" y="62049"/>
                      <a:pt x="121884" y="102776"/>
                      <a:pt x="182504" y="139714"/>
                    </a:cubicBezTo>
                    <a:cubicBezTo>
                      <a:pt x="259746" y="187071"/>
                      <a:pt x="323300" y="264735"/>
                      <a:pt x="380009" y="332928"/>
                    </a:cubicBezTo>
                    <a:cubicBezTo>
                      <a:pt x="511027" y="489204"/>
                      <a:pt x="623467" y="643587"/>
                      <a:pt x="662577" y="844378"/>
                    </a:cubicBezTo>
                    <a:cubicBezTo>
                      <a:pt x="663555" y="848166"/>
                      <a:pt x="672355" y="839642"/>
                      <a:pt x="672355" y="836800"/>
                    </a:cubicBezTo>
                    <a:cubicBezTo>
                      <a:pt x="658666" y="644533"/>
                      <a:pt x="565781" y="492046"/>
                      <a:pt x="451384" y="340505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D61183D1-E73B-EFF4-1C17-7BFB9E967509}"/>
                  </a:ext>
                </a:extLst>
              </p:cNvPr>
              <p:cNvSpPr/>
              <p:nvPr/>
            </p:nvSpPr>
            <p:spPr>
              <a:xfrm>
                <a:off x="11486659" y="2275498"/>
                <a:ext cx="170220" cy="544764"/>
              </a:xfrm>
              <a:custGeom>
                <a:avLst/>
                <a:gdLst>
                  <a:gd name="connsiteX0" fmla="*/ 158268 w 170220"/>
                  <a:gd name="connsiteY0" fmla="*/ 7870 h 544764"/>
                  <a:gd name="connsiteX1" fmla="*/ 73205 w 170220"/>
                  <a:gd name="connsiteY1" fmla="*/ 274013 h 544764"/>
                  <a:gd name="connsiteX2" fmla="*/ 1829 w 170220"/>
                  <a:gd name="connsiteY2" fmla="*/ 536368 h 544764"/>
                  <a:gd name="connsiteX3" fmla="*/ 17474 w 170220"/>
                  <a:gd name="connsiteY3" fmla="*/ 535420 h 544764"/>
                  <a:gd name="connsiteX4" fmla="*/ 97649 w 170220"/>
                  <a:gd name="connsiteY4" fmla="*/ 313792 h 544764"/>
                  <a:gd name="connsiteX5" fmla="*/ 170001 w 170220"/>
                  <a:gd name="connsiteY5" fmla="*/ 4082 h 544764"/>
                  <a:gd name="connsiteX6" fmla="*/ 158268 w 170220"/>
                  <a:gd name="connsiteY6" fmla="*/ 7870 h 54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0220" h="544764">
                    <a:moveTo>
                      <a:pt x="158268" y="7870"/>
                    </a:moveTo>
                    <a:cubicBezTo>
                      <a:pt x="125025" y="92164"/>
                      <a:pt x="90804" y="184983"/>
                      <a:pt x="73205" y="274013"/>
                    </a:cubicBezTo>
                    <a:cubicBezTo>
                      <a:pt x="55605" y="363990"/>
                      <a:pt x="43872" y="453020"/>
                      <a:pt x="1829" y="536368"/>
                    </a:cubicBezTo>
                    <a:cubicBezTo>
                      <a:pt x="-5993" y="551522"/>
                      <a:pt x="13562" y="542997"/>
                      <a:pt x="17474" y="535420"/>
                    </a:cubicBezTo>
                    <a:cubicBezTo>
                      <a:pt x="58539" y="468174"/>
                      <a:pt x="85915" y="391457"/>
                      <a:pt x="97649" y="313792"/>
                    </a:cubicBezTo>
                    <a:cubicBezTo>
                      <a:pt x="114270" y="208661"/>
                      <a:pt x="147513" y="108266"/>
                      <a:pt x="170001" y="4082"/>
                    </a:cubicBezTo>
                    <a:cubicBezTo>
                      <a:pt x="171957" y="-5390"/>
                      <a:pt x="160224" y="4082"/>
                      <a:pt x="158268" y="7870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86B6E905-909E-084E-5007-28B0495752EF}"/>
                  </a:ext>
                </a:extLst>
              </p:cNvPr>
              <p:cNvSpPr/>
              <p:nvPr/>
            </p:nvSpPr>
            <p:spPr>
              <a:xfrm>
                <a:off x="11569385" y="866274"/>
                <a:ext cx="278766" cy="1671374"/>
              </a:xfrm>
              <a:custGeom>
                <a:avLst/>
                <a:gdLst>
                  <a:gd name="connsiteX0" fmla="*/ 277936 w 278766"/>
                  <a:gd name="connsiteY0" fmla="*/ 746526 h 1671374"/>
                  <a:gd name="connsiteX1" fmla="*/ 11012 w 278766"/>
                  <a:gd name="connsiteY1" fmla="*/ 1136 h 1671374"/>
                  <a:gd name="connsiteX2" fmla="*/ 257 w 278766"/>
                  <a:gd name="connsiteY2" fmla="*/ 11554 h 1671374"/>
                  <a:gd name="connsiteX3" fmla="*/ 224160 w 278766"/>
                  <a:gd name="connsiteY3" fmla="*/ 802407 h 1671374"/>
                  <a:gd name="connsiteX4" fmla="*/ 136163 w 278766"/>
                  <a:gd name="connsiteY4" fmla="*/ 1264605 h 1671374"/>
                  <a:gd name="connsiteX5" fmla="*/ 72609 w 278766"/>
                  <a:gd name="connsiteY5" fmla="*/ 1668082 h 1671374"/>
                  <a:gd name="connsiteX6" fmla="*/ 91187 w 278766"/>
                  <a:gd name="connsiteY6" fmla="*/ 1654823 h 1671374"/>
                  <a:gd name="connsiteX7" fmla="*/ 277936 w 278766"/>
                  <a:gd name="connsiteY7" fmla="*/ 746526 h 167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766" h="1671374">
                    <a:moveTo>
                      <a:pt x="277936" y="746526"/>
                    </a:moveTo>
                    <a:cubicBezTo>
                      <a:pt x="266203" y="478489"/>
                      <a:pt x="158651" y="225605"/>
                      <a:pt x="11012" y="1136"/>
                    </a:cubicBezTo>
                    <a:cubicBezTo>
                      <a:pt x="8079" y="-3600"/>
                      <a:pt x="-1699" y="7766"/>
                      <a:pt x="257" y="11554"/>
                    </a:cubicBezTo>
                    <a:cubicBezTo>
                      <a:pt x="115630" y="254019"/>
                      <a:pt x="213405" y="533422"/>
                      <a:pt x="224160" y="802407"/>
                    </a:cubicBezTo>
                    <a:cubicBezTo>
                      <a:pt x="231004" y="966260"/>
                      <a:pt x="170384" y="1108330"/>
                      <a:pt x="136163" y="1264605"/>
                    </a:cubicBezTo>
                    <a:cubicBezTo>
                      <a:pt x="107808" y="1397203"/>
                      <a:pt x="86298" y="1532643"/>
                      <a:pt x="72609" y="1668082"/>
                    </a:cubicBezTo>
                    <a:cubicBezTo>
                      <a:pt x="71631" y="1678501"/>
                      <a:pt x="90209" y="1661452"/>
                      <a:pt x="91187" y="1654823"/>
                    </a:cubicBezTo>
                    <a:cubicBezTo>
                      <a:pt x="132252" y="1348900"/>
                      <a:pt x="291624" y="1057185"/>
                      <a:pt x="277936" y="746526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5A284954-E731-500F-8045-6121298E64EE}"/>
                  </a:ext>
                </a:extLst>
              </p:cNvPr>
              <p:cNvSpPr/>
              <p:nvPr/>
            </p:nvSpPr>
            <p:spPr>
              <a:xfrm>
                <a:off x="12261164" y="130526"/>
                <a:ext cx="147966" cy="1273183"/>
              </a:xfrm>
              <a:custGeom>
                <a:avLst/>
                <a:gdLst>
                  <a:gd name="connsiteX0" fmla="*/ 107295 w 147966"/>
                  <a:gd name="connsiteY0" fmla="*/ 340037 h 1273183"/>
                  <a:gd name="connsiteX1" fmla="*/ 89695 w 147966"/>
                  <a:gd name="connsiteY1" fmla="*/ 172395 h 1273183"/>
                  <a:gd name="connsiteX2" fmla="*/ 90672 w 147966"/>
                  <a:gd name="connsiteY2" fmla="*/ 1912 h 1273183"/>
                  <a:gd name="connsiteX3" fmla="*/ 81873 w 147966"/>
                  <a:gd name="connsiteY3" fmla="*/ 7594 h 1273183"/>
                  <a:gd name="connsiteX4" fmla="*/ 42764 w 147966"/>
                  <a:gd name="connsiteY4" fmla="*/ 322988 h 1273183"/>
                  <a:gd name="connsiteX5" fmla="*/ 84806 w 147966"/>
                  <a:gd name="connsiteY5" fmla="*/ 576819 h 1273183"/>
                  <a:gd name="connsiteX6" fmla="*/ 721 w 147966"/>
                  <a:gd name="connsiteY6" fmla="*/ 1267275 h 1273183"/>
                  <a:gd name="connsiteX7" fmla="*/ 19297 w 147966"/>
                  <a:gd name="connsiteY7" fmla="*/ 1260646 h 1273183"/>
                  <a:gd name="connsiteX8" fmla="*/ 92628 w 147966"/>
                  <a:gd name="connsiteY8" fmla="*/ 952829 h 1273183"/>
                  <a:gd name="connsiteX9" fmla="*/ 147382 w 147966"/>
                  <a:gd name="connsiteY9" fmla="*/ 616598 h 1273183"/>
                  <a:gd name="connsiteX10" fmla="*/ 107295 w 147966"/>
                  <a:gd name="connsiteY10" fmla="*/ 340037 h 1273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7966" h="1273183">
                    <a:moveTo>
                      <a:pt x="107295" y="340037"/>
                    </a:moveTo>
                    <a:cubicBezTo>
                      <a:pt x="103384" y="283209"/>
                      <a:pt x="88718" y="230170"/>
                      <a:pt x="89695" y="172395"/>
                    </a:cubicBezTo>
                    <a:cubicBezTo>
                      <a:pt x="90672" y="115567"/>
                      <a:pt x="94584" y="58739"/>
                      <a:pt x="90672" y="1912"/>
                    </a:cubicBezTo>
                    <a:cubicBezTo>
                      <a:pt x="90672" y="-3771"/>
                      <a:pt x="82852" y="4753"/>
                      <a:pt x="81873" y="7594"/>
                    </a:cubicBezTo>
                    <a:cubicBezTo>
                      <a:pt x="70141" y="112726"/>
                      <a:pt x="37875" y="215963"/>
                      <a:pt x="42764" y="322988"/>
                    </a:cubicBezTo>
                    <a:cubicBezTo>
                      <a:pt x="45697" y="410124"/>
                      <a:pt x="64274" y="491577"/>
                      <a:pt x="84806" y="576819"/>
                    </a:cubicBezTo>
                    <a:cubicBezTo>
                      <a:pt x="140538" y="806024"/>
                      <a:pt x="71118" y="1046595"/>
                      <a:pt x="721" y="1267275"/>
                    </a:cubicBezTo>
                    <a:cubicBezTo>
                      <a:pt x="-4168" y="1281483"/>
                      <a:pt x="17342" y="1266329"/>
                      <a:pt x="19297" y="1260646"/>
                    </a:cubicBezTo>
                    <a:cubicBezTo>
                      <a:pt x="60363" y="1162145"/>
                      <a:pt x="74051" y="1057013"/>
                      <a:pt x="92628" y="952829"/>
                    </a:cubicBezTo>
                    <a:cubicBezTo>
                      <a:pt x="112183" y="840121"/>
                      <a:pt x="137605" y="731201"/>
                      <a:pt x="147382" y="616598"/>
                    </a:cubicBezTo>
                    <a:cubicBezTo>
                      <a:pt x="153248" y="524726"/>
                      <a:pt x="113162" y="432855"/>
                      <a:pt x="107295" y="340037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4468CD91-0081-05FC-429C-80AAB0DD4FC5}"/>
                  </a:ext>
                </a:extLst>
              </p:cNvPr>
              <p:cNvSpPr/>
              <p:nvPr/>
            </p:nvSpPr>
            <p:spPr>
              <a:xfrm>
                <a:off x="9590429" y="1828930"/>
                <a:ext cx="1243500" cy="1699261"/>
              </a:xfrm>
              <a:custGeom>
                <a:avLst/>
                <a:gdLst>
                  <a:gd name="connsiteX0" fmla="*/ 1230259 w 1243500"/>
                  <a:gd name="connsiteY0" fmla="*/ 1610882 h 1699261"/>
                  <a:gd name="connsiteX1" fmla="*/ 1203860 w 1243500"/>
                  <a:gd name="connsiteY1" fmla="*/ 1488702 h 1699261"/>
                  <a:gd name="connsiteX2" fmla="*/ 1097286 w 1243500"/>
                  <a:gd name="connsiteY2" fmla="*/ 1173308 h 1699261"/>
                  <a:gd name="connsiteX3" fmla="*/ 947691 w 1243500"/>
                  <a:gd name="connsiteY3" fmla="*/ 896747 h 1699261"/>
                  <a:gd name="connsiteX4" fmla="*/ 788319 w 1243500"/>
                  <a:gd name="connsiteY4" fmla="*/ 667541 h 1699261"/>
                  <a:gd name="connsiteX5" fmla="*/ 618191 w 1243500"/>
                  <a:gd name="connsiteY5" fmla="*/ 493270 h 1699261"/>
                  <a:gd name="connsiteX6" fmla="*/ 401132 w 1243500"/>
                  <a:gd name="connsiteY6" fmla="*/ 316156 h 1699261"/>
                  <a:gd name="connsiteX7" fmla="*/ 189939 w 1243500"/>
                  <a:gd name="connsiteY7" fmla="*/ 174087 h 1699261"/>
                  <a:gd name="connsiteX8" fmla="*/ 89231 w 1243500"/>
                  <a:gd name="connsiteY8" fmla="*/ 91687 h 1699261"/>
                  <a:gd name="connsiteX9" fmla="*/ 11011 w 1243500"/>
                  <a:gd name="connsiteY9" fmla="*/ 763 h 1699261"/>
                  <a:gd name="connsiteX10" fmla="*/ 257 w 1243500"/>
                  <a:gd name="connsiteY10" fmla="*/ 12128 h 1699261"/>
                  <a:gd name="connsiteX11" fmla="*/ 101941 w 1243500"/>
                  <a:gd name="connsiteY11" fmla="*/ 151356 h 1699261"/>
                  <a:gd name="connsiteX12" fmla="*/ 226115 w 1243500"/>
                  <a:gd name="connsiteY12" fmla="*/ 312368 h 1699261"/>
                  <a:gd name="connsiteX13" fmla="*/ 366911 w 1243500"/>
                  <a:gd name="connsiteY13" fmla="*/ 539679 h 1699261"/>
                  <a:gd name="connsiteX14" fmla="*/ 596681 w 1243500"/>
                  <a:gd name="connsiteY14" fmla="*/ 980094 h 1699261"/>
                  <a:gd name="connsiteX15" fmla="*/ 718899 w 1243500"/>
                  <a:gd name="connsiteY15" fmla="*/ 1120269 h 1699261"/>
                  <a:gd name="connsiteX16" fmla="*/ 886093 w 1243500"/>
                  <a:gd name="connsiteY16" fmla="*/ 1284122 h 1699261"/>
                  <a:gd name="connsiteX17" fmla="*/ 1064043 w 1243500"/>
                  <a:gd name="connsiteY17" fmla="*/ 1485860 h 1699261"/>
                  <a:gd name="connsiteX18" fmla="*/ 1205815 w 1243500"/>
                  <a:gd name="connsiteY18" fmla="*/ 1695176 h 1699261"/>
                  <a:gd name="connsiteX19" fmla="*/ 1241014 w 1243500"/>
                  <a:gd name="connsiteY19" fmla="*/ 1670551 h 1699261"/>
                  <a:gd name="connsiteX20" fmla="*/ 1230259 w 1243500"/>
                  <a:gd name="connsiteY20" fmla="*/ 1610882 h 1699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43500" h="1699261">
                    <a:moveTo>
                      <a:pt x="1230259" y="1610882"/>
                    </a:moveTo>
                    <a:cubicBezTo>
                      <a:pt x="1214616" y="1579626"/>
                      <a:pt x="1211682" y="1522799"/>
                      <a:pt x="1203860" y="1488702"/>
                    </a:cubicBezTo>
                    <a:cubicBezTo>
                      <a:pt x="1181372" y="1379782"/>
                      <a:pt x="1142262" y="1274651"/>
                      <a:pt x="1097286" y="1173308"/>
                    </a:cubicBezTo>
                    <a:cubicBezTo>
                      <a:pt x="1054265" y="1074807"/>
                      <a:pt x="1009289" y="985776"/>
                      <a:pt x="947691" y="896747"/>
                    </a:cubicBezTo>
                    <a:cubicBezTo>
                      <a:pt x="894893" y="820029"/>
                      <a:pt x="836228" y="748047"/>
                      <a:pt x="788319" y="667541"/>
                    </a:cubicBezTo>
                    <a:cubicBezTo>
                      <a:pt x="747254" y="599348"/>
                      <a:pt x="675878" y="548203"/>
                      <a:pt x="618191" y="493270"/>
                    </a:cubicBezTo>
                    <a:cubicBezTo>
                      <a:pt x="549749" y="428865"/>
                      <a:pt x="472507" y="376772"/>
                      <a:pt x="401132" y="316156"/>
                    </a:cubicBezTo>
                    <a:cubicBezTo>
                      <a:pt x="336600" y="261223"/>
                      <a:pt x="253492" y="229021"/>
                      <a:pt x="189939" y="174087"/>
                    </a:cubicBezTo>
                    <a:cubicBezTo>
                      <a:pt x="156696" y="145673"/>
                      <a:pt x="122475" y="121048"/>
                      <a:pt x="89231" y="91687"/>
                    </a:cubicBezTo>
                    <a:cubicBezTo>
                      <a:pt x="57943" y="65167"/>
                      <a:pt x="37411" y="30124"/>
                      <a:pt x="11011" y="763"/>
                    </a:cubicBezTo>
                    <a:cubicBezTo>
                      <a:pt x="8078" y="-3026"/>
                      <a:pt x="-1699" y="8340"/>
                      <a:pt x="257" y="12128"/>
                    </a:cubicBezTo>
                    <a:cubicBezTo>
                      <a:pt x="35455" y="67062"/>
                      <a:pt x="55010" y="111577"/>
                      <a:pt x="101941" y="151356"/>
                    </a:cubicBezTo>
                    <a:cubicBezTo>
                      <a:pt x="139096" y="208184"/>
                      <a:pt x="187005" y="257435"/>
                      <a:pt x="226115" y="312368"/>
                    </a:cubicBezTo>
                    <a:cubicBezTo>
                      <a:pt x="275981" y="383402"/>
                      <a:pt x="326823" y="462014"/>
                      <a:pt x="366911" y="539679"/>
                    </a:cubicBezTo>
                    <a:cubicBezTo>
                      <a:pt x="442197" y="686484"/>
                      <a:pt x="505750" y="841813"/>
                      <a:pt x="596681" y="980094"/>
                    </a:cubicBezTo>
                    <a:cubicBezTo>
                      <a:pt x="632857" y="1035974"/>
                      <a:pt x="666101" y="1076701"/>
                      <a:pt x="718899" y="1120269"/>
                    </a:cubicBezTo>
                    <a:cubicBezTo>
                      <a:pt x="782452" y="1172361"/>
                      <a:pt x="834273" y="1221612"/>
                      <a:pt x="886093" y="1284122"/>
                    </a:cubicBezTo>
                    <a:cubicBezTo>
                      <a:pt x="943780" y="1352315"/>
                      <a:pt x="1005378" y="1418614"/>
                      <a:pt x="1064043" y="1485860"/>
                    </a:cubicBezTo>
                    <a:cubicBezTo>
                      <a:pt x="1118796" y="1549318"/>
                      <a:pt x="1157906" y="1626983"/>
                      <a:pt x="1205815" y="1695176"/>
                    </a:cubicBezTo>
                    <a:cubicBezTo>
                      <a:pt x="1216571" y="1710330"/>
                      <a:pt x="1239059" y="1679075"/>
                      <a:pt x="1241014" y="1670551"/>
                    </a:cubicBezTo>
                    <a:cubicBezTo>
                      <a:pt x="1246881" y="1645925"/>
                      <a:pt x="1241992" y="1634560"/>
                      <a:pt x="1230259" y="1610882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97" name="Graphic 25">
              <a:extLst>
                <a:ext uri="{FF2B5EF4-FFF2-40B4-BE49-F238E27FC236}">
                  <a16:creationId xmlns:a16="http://schemas.microsoft.com/office/drawing/2014/main" id="{58E0812A-4776-F66C-BA35-CCFAE254B04A}"/>
                </a:ext>
              </a:extLst>
            </p:cNvPr>
            <p:cNvGrpSpPr/>
            <p:nvPr/>
          </p:nvGrpSpPr>
          <p:grpSpPr>
            <a:xfrm>
              <a:off x="8686259" y="-3974312"/>
              <a:ext cx="3781928" cy="2644283"/>
              <a:chOff x="8686259" y="-3974312"/>
              <a:chExt cx="3781928" cy="2644283"/>
            </a:xfrm>
          </p:grpSpPr>
          <p:grpSp>
            <p:nvGrpSpPr>
              <p:cNvPr id="498" name="Graphic 25">
                <a:extLst>
                  <a:ext uri="{FF2B5EF4-FFF2-40B4-BE49-F238E27FC236}">
                    <a16:creationId xmlns:a16="http://schemas.microsoft.com/office/drawing/2014/main" id="{A82E4CB4-B1B7-0685-8FA4-E2553E0D9CE3}"/>
                  </a:ext>
                </a:extLst>
              </p:cNvPr>
              <p:cNvGrpSpPr/>
              <p:nvPr/>
            </p:nvGrpSpPr>
            <p:grpSpPr>
              <a:xfrm>
                <a:off x="8686259" y="-3973364"/>
                <a:ext cx="3780951" cy="2643336"/>
                <a:chOff x="8686259" y="-3973364"/>
                <a:chExt cx="3780951" cy="2643336"/>
              </a:xfrm>
            </p:grpSpPr>
            <p:sp>
              <p:nvSpPr>
                <p:cNvPr id="499" name="Freeform: Shape 498">
                  <a:extLst>
                    <a:ext uri="{FF2B5EF4-FFF2-40B4-BE49-F238E27FC236}">
                      <a16:creationId xmlns:a16="http://schemas.microsoft.com/office/drawing/2014/main" id="{33832AA9-5A66-C620-1262-C9FEC187F25E}"/>
                    </a:ext>
                  </a:extLst>
                </p:cNvPr>
                <p:cNvSpPr/>
                <p:nvPr/>
              </p:nvSpPr>
              <p:spPr>
                <a:xfrm>
                  <a:off x="8686259" y="-3973364"/>
                  <a:ext cx="3780951" cy="2643336"/>
                </a:xfrm>
                <a:custGeom>
                  <a:avLst/>
                  <a:gdLst>
                    <a:gd name="connsiteX0" fmla="*/ 1000245 w 3780951"/>
                    <a:gd name="connsiteY0" fmla="*/ 0 h 2643336"/>
                    <a:gd name="connsiteX1" fmla="*/ 1073576 w 3780951"/>
                    <a:gd name="connsiteY1" fmla="*/ 139228 h 2643336"/>
                    <a:gd name="connsiteX2" fmla="*/ 761675 w 3780951"/>
                    <a:gd name="connsiteY2" fmla="*/ 35044 h 2643336"/>
                    <a:gd name="connsiteX3" fmla="*/ 828162 w 3780951"/>
                    <a:gd name="connsiteY3" fmla="*/ 234888 h 2643336"/>
                    <a:gd name="connsiteX4" fmla="*/ 598392 w 3780951"/>
                    <a:gd name="connsiteY4" fmla="*/ 222575 h 2643336"/>
                    <a:gd name="connsiteX5" fmla="*/ 714744 w 3780951"/>
                    <a:gd name="connsiteY5" fmla="*/ 414842 h 2643336"/>
                    <a:gd name="connsiteX6" fmla="*/ 713766 w 3780951"/>
                    <a:gd name="connsiteY6" fmla="*/ 415790 h 2643336"/>
                    <a:gd name="connsiteX7" fmla="*/ 223915 w 3780951"/>
                    <a:gd name="connsiteY7" fmla="*/ 412948 h 2643336"/>
                    <a:gd name="connsiteX8" fmla="*/ 273780 w 3780951"/>
                    <a:gd name="connsiteY8" fmla="*/ 472617 h 2643336"/>
                    <a:gd name="connsiteX9" fmla="*/ 360800 w 3780951"/>
                    <a:gd name="connsiteY9" fmla="*/ 537969 h 2643336"/>
                    <a:gd name="connsiteX10" fmla="*/ 332445 w 3780951"/>
                    <a:gd name="connsiteY10" fmla="*/ 547440 h 2643336"/>
                    <a:gd name="connsiteX11" fmla="*/ 307024 w 3780951"/>
                    <a:gd name="connsiteY11" fmla="*/ 657307 h 2643336"/>
                    <a:gd name="connsiteX12" fmla="*/ 304090 w 3780951"/>
                    <a:gd name="connsiteY12" fmla="*/ 665832 h 2643336"/>
                    <a:gd name="connsiteX13" fmla="*/ 309957 w 3780951"/>
                    <a:gd name="connsiteY13" fmla="*/ 672461 h 2643336"/>
                    <a:gd name="connsiteX14" fmla="*/ 316801 w 3780951"/>
                    <a:gd name="connsiteY14" fmla="*/ 690457 h 2643336"/>
                    <a:gd name="connsiteX15" fmla="*/ 380355 w 3780951"/>
                    <a:gd name="connsiteY15" fmla="*/ 789905 h 2643336"/>
                    <a:gd name="connsiteX16" fmla="*/ 377421 w 3780951"/>
                    <a:gd name="connsiteY16" fmla="*/ 788958 h 2643336"/>
                    <a:gd name="connsiteX17" fmla="*/ 278669 w 3780951"/>
                    <a:gd name="connsiteY17" fmla="*/ 670567 h 2643336"/>
                    <a:gd name="connsiteX18" fmla="*/ 138852 w 3780951"/>
                    <a:gd name="connsiteY18" fmla="*/ 574907 h 2643336"/>
                    <a:gd name="connsiteX19" fmla="*/ 127119 w 3780951"/>
                    <a:gd name="connsiteY19" fmla="*/ 680986 h 2643336"/>
                    <a:gd name="connsiteX20" fmla="*/ 197516 w 3780951"/>
                    <a:gd name="connsiteY20" fmla="*/ 773804 h 2643336"/>
                    <a:gd name="connsiteX21" fmla="*/ 17611 w 3780951"/>
                    <a:gd name="connsiteY21" fmla="*/ 861887 h 2643336"/>
                    <a:gd name="connsiteX22" fmla="*/ 197516 w 3780951"/>
                    <a:gd name="connsiteY22" fmla="*/ 957547 h 2643336"/>
                    <a:gd name="connsiteX23" fmla="*/ 405776 w 3780951"/>
                    <a:gd name="connsiteY23" fmla="*/ 1028582 h 2643336"/>
                    <a:gd name="connsiteX24" fmla="*/ 366667 w 3780951"/>
                    <a:gd name="connsiteY24" fmla="*/ 1036159 h 2643336"/>
                    <a:gd name="connsiteX25" fmla="*/ 88009 w 3780951"/>
                    <a:gd name="connsiteY25" fmla="*/ 1129925 h 2643336"/>
                    <a:gd name="connsiteX26" fmla="*/ 382310 w 3780951"/>
                    <a:gd name="connsiteY26" fmla="*/ 1178228 h 2643336"/>
                    <a:gd name="connsiteX27" fmla="*/ 157429 w 3780951"/>
                    <a:gd name="connsiteY27" fmla="*/ 1357236 h 2643336"/>
                    <a:gd name="connsiteX28" fmla="*/ 398932 w 3780951"/>
                    <a:gd name="connsiteY28" fmla="*/ 1358183 h 2643336"/>
                    <a:gd name="connsiteX29" fmla="*/ 369600 w 3780951"/>
                    <a:gd name="connsiteY29" fmla="*/ 1376178 h 2643336"/>
                    <a:gd name="connsiteX30" fmla="*/ 177962 w 3780951"/>
                    <a:gd name="connsiteY30" fmla="*/ 1563710 h 2643336"/>
                    <a:gd name="connsiteX31" fmla="*/ 410665 w 3780951"/>
                    <a:gd name="connsiteY31" fmla="*/ 1620537 h 2643336"/>
                    <a:gd name="connsiteX32" fmla="*/ 515283 w 3780951"/>
                    <a:gd name="connsiteY32" fmla="*/ 1584547 h 2643336"/>
                    <a:gd name="connsiteX33" fmla="*/ 461507 w 3780951"/>
                    <a:gd name="connsiteY33" fmla="*/ 1622432 h 2643336"/>
                    <a:gd name="connsiteX34" fmla="*/ 330490 w 3780951"/>
                    <a:gd name="connsiteY34" fmla="*/ 1793862 h 2643336"/>
                    <a:gd name="connsiteX35" fmla="*/ 345156 w 3780951"/>
                    <a:gd name="connsiteY35" fmla="*/ 1935931 h 2643336"/>
                    <a:gd name="connsiteX36" fmla="*/ 162318 w 3780951"/>
                    <a:gd name="connsiteY36" fmla="*/ 2134828 h 2643336"/>
                    <a:gd name="connsiteX37" fmla="*/ 181872 w 3780951"/>
                    <a:gd name="connsiteY37" fmla="*/ 2149035 h 2643336"/>
                    <a:gd name="connsiteX38" fmla="*/ 465418 w 3780951"/>
                    <a:gd name="connsiteY38" fmla="*/ 2095996 h 2643336"/>
                    <a:gd name="connsiteX39" fmla="*/ 609147 w 3780951"/>
                    <a:gd name="connsiteY39" fmla="*/ 2048640 h 2643336"/>
                    <a:gd name="connsiteX40" fmla="*/ 450752 w 3780951"/>
                    <a:gd name="connsiteY40" fmla="*/ 2208704 h 2643336"/>
                    <a:gd name="connsiteX41" fmla="*/ 460530 w 3780951"/>
                    <a:gd name="connsiteY41" fmla="*/ 2223859 h 2643336"/>
                    <a:gd name="connsiteX42" fmla="*/ 746031 w 3780951"/>
                    <a:gd name="connsiteY42" fmla="*/ 2142405 h 2643336"/>
                    <a:gd name="connsiteX43" fmla="*/ 727454 w 3780951"/>
                    <a:gd name="connsiteY43" fmla="*/ 2327095 h 2643336"/>
                    <a:gd name="connsiteX44" fmla="*/ 835006 w 3780951"/>
                    <a:gd name="connsiteY44" fmla="*/ 2413284 h 2643336"/>
                    <a:gd name="connsiteX45" fmla="*/ 987534 w 3780951"/>
                    <a:gd name="connsiteY45" fmla="*/ 2215334 h 2643336"/>
                    <a:gd name="connsiteX46" fmla="*/ 1186017 w 3780951"/>
                    <a:gd name="connsiteY46" fmla="*/ 2468218 h 2643336"/>
                    <a:gd name="connsiteX47" fmla="*/ 1257392 w 3780951"/>
                    <a:gd name="connsiteY47" fmla="*/ 2317624 h 2643336"/>
                    <a:gd name="connsiteX48" fmla="*/ 1417742 w 3780951"/>
                    <a:gd name="connsiteY48" fmla="*/ 2401919 h 2643336"/>
                    <a:gd name="connsiteX49" fmla="*/ 1538005 w 3780951"/>
                    <a:gd name="connsiteY49" fmla="*/ 2224806 h 2643336"/>
                    <a:gd name="connsiteX50" fmla="*/ 1542894 w 3780951"/>
                    <a:gd name="connsiteY50" fmla="*/ 2207757 h 2643336"/>
                    <a:gd name="connsiteX51" fmla="*/ 1728665 w 3780951"/>
                    <a:gd name="connsiteY51" fmla="*/ 2195445 h 2643336"/>
                    <a:gd name="connsiteX52" fmla="*/ 1588848 w 3780951"/>
                    <a:gd name="connsiteY52" fmla="*/ 2274056 h 2643336"/>
                    <a:gd name="connsiteX53" fmla="*/ 1583959 w 3780951"/>
                    <a:gd name="connsiteY53" fmla="*/ 2295840 h 2643336"/>
                    <a:gd name="connsiteX54" fmla="*/ 1650445 w 3780951"/>
                    <a:gd name="connsiteY54" fmla="*/ 2305312 h 2643336"/>
                    <a:gd name="connsiteX55" fmla="*/ 1753108 w 3780951"/>
                    <a:gd name="connsiteY55" fmla="*/ 2275951 h 2643336"/>
                    <a:gd name="connsiteX56" fmla="*/ 1724754 w 3780951"/>
                    <a:gd name="connsiteY56" fmla="*/ 2339408 h 2643336"/>
                    <a:gd name="connsiteX57" fmla="*/ 1681733 w 3780951"/>
                    <a:gd name="connsiteY57" fmla="*/ 2589450 h 2643336"/>
                    <a:gd name="connsiteX58" fmla="*/ 1793196 w 3780951"/>
                    <a:gd name="connsiteY58" fmla="*/ 2623547 h 2643336"/>
                    <a:gd name="connsiteX59" fmla="*/ 2039587 w 3780951"/>
                    <a:gd name="connsiteY59" fmla="*/ 2325201 h 2643336"/>
                    <a:gd name="connsiteX60" fmla="*/ 2185272 w 3780951"/>
                    <a:gd name="connsiteY60" fmla="*/ 2490949 h 2643336"/>
                    <a:gd name="connsiteX61" fmla="*/ 2304557 w 3780951"/>
                    <a:gd name="connsiteY61" fmla="*/ 2335620 h 2643336"/>
                    <a:gd name="connsiteX62" fmla="*/ 2316290 w 3780951"/>
                    <a:gd name="connsiteY62" fmla="*/ 2190709 h 2643336"/>
                    <a:gd name="connsiteX63" fmla="*/ 2501083 w 3780951"/>
                    <a:gd name="connsiteY63" fmla="*/ 2303417 h 2643336"/>
                    <a:gd name="connsiteX64" fmla="*/ 2603747 w 3780951"/>
                    <a:gd name="connsiteY64" fmla="*/ 2252272 h 2643336"/>
                    <a:gd name="connsiteX65" fmla="*/ 2545082 w 3780951"/>
                    <a:gd name="connsiteY65" fmla="*/ 2004125 h 2643336"/>
                    <a:gd name="connsiteX66" fmla="*/ 2533349 w 3780951"/>
                    <a:gd name="connsiteY66" fmla="*/ 1979499 h 2643336"/>
                    <a:gd name="connsiteX67" fmla="*/ 2501083 w 3780951"/>
                    <a:gd name="connsiteY67" fmla="*/ 1809963 h 2643336"/>
                    <a:gd name="connsiteX68" fmla="*/ 2749431 w 3780951"/>
                    <a:gd name="connsiteY68" fmla="*/ 1971922 h 2643336"/>
                    <a:gd name="connsiteX69" fmla="*/ 2807118 w 3780951"/>
                    <a:gd name="connsiteY69" fmla="*/ 1906570 h 2643336"/>
                    <a:gd name="connsiteX70" fmla="*/ 2815917 w 3780951"/>
                    <a:gd name="connsiteY70" fmla="*/ 1841218 h 2643336"/>
                    <a:gd name="connsiteX71" fmla="*/ 2933247 w 3780951"/>
                    <a:gd name="connsiteY71" fmla="*/ 1876262 h 2643336"/>
                    <a:gd name="connsiteX72" fmla="*/ 3041776 w 3780951"/>
                    <a:gd name="connsiteY72" fmla="*/ 1693466 h 2643336"/>
                    <a:gd name="connsiteX73" fmla="*/ 3009511 w 3780951"/>
                    <a:gd name="connsiteY73" fmla="*/ 1851637 h 2643336"/>
                    <a:gd name="connsiteX74" fmla="*/ 3002667 w 3780951"/>
                    <a:gd name="connsiteY74" fmla="*/ 1960557 h 2643336"/>
                    <a:gd name="connsiteX75" fmla="*/ 3013422 w 3780951"/>
                    <a:gd name="connsiteY75" fmla="*/ 1966239 h 2643336"/>
                    <a:gd name="connsiteX76" fmla="*/ 3359543 w 3780951"/>
                    <a:gd name="connsiteY76" fmla="*/ 1785338 h 2643336"/>
                    <a:gd name="connsiteX77" fmla="*/ 3321411 w 3780951"/>
                    <a:gd name="connsiteY77" fmla="*/ 1820382 h 2643336"/>
                    <a:gd name="connsiteX78" fmla="*/ 3275458 w 3780951"/>
                    <a:gd name="connsiteY78" fmla="*/ 1893310 h 2643336"/>
                    <a:gd name="connsiteX79" fmla="*/ 3491539 w 3780951"/>
                    <a:gd name="connsiteY79" fmla="*/ 1854478 h 2643336"/>
                    <a:gd name="connsiteX80" fmla="*/ 3664600 w 3780951"/>
                    <a:gd name="connsiteY80" fmla="*/ 1703885 h 2643336"/>
                    <a:gd name="connsiteX81" fmla="*/ 3664600 w 3780951"/>
                    <a:gd name="connsiteY81" fmla="*/ 1795756 h 2643336"/>
                    <a:gd name="connsiteX82" fmla="*/ 3745753 w 3780951"/>
                    <a:gd name="connsiteY82" fmla="*/ 1909412 h 2643336"/>
                    <a:gd name="connsiteX83" fmla="*/ 3780952 w 3780951"/>
                    <a:gd name="connsiteY83" fmla="*/ 1908465 h 2643336"/>
                    <a:gd name="connsiteX84" fmla="*/ 3780952 w 3780951"/>
                    <a:gd name="connsiteY84" fmla="*/ 0 h 2643336"/>
                    <a:gd name="connsiteX85" fmla="*/ 1000245 w 3780951"/>
                    <a:gd name="connsiteY85" fmla="*/ 0 h 2643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</a:cxnLst>
                  <a:rect l="l" t="t" r="r" b="b"/>
                  <a:pathLst>
                    <a:path w="3780951" h="2643336">
                      <a:moveTo>
                        <a:pt x="1000245" y="0"/>
                      </a:moveTo>
                      <a:cubicBezTo>
                        <a:pt x="1017844" y="47356"/>
                        <a:pt x="1047177" y="95660"/>
                        <a:pt x="1073576" y="139228"/>
                      </a:cubicBezTo>
                      <a:cubicBezTo>
                        <a:pt x="984601" y="81453"/>
                        <a:pt x="898559" y="22731"/>
                        <a:pt x="761675" y="35044"/>
                      </a:cubicBezTo>
                      <a:cubicBezTo>
                        <a:pt x="660967" y="44515"/>
                        <a:pt x="774386" y="172377"/>
                        <a:pt x="828162" y="234888"/>
                      </a:cubicBezTo>
                      <a:cubicBezTo>
                        <a:pt x="751898" y="206474"/>
                        <a:pt x="656079" y="160065"/>
                        <a:pt x="598392" y="222575"/>
                      </a:cubicBezTo>
                      <a:cubicBezTo>
                        <a:pt x="546571" y="278456"/>
                        <a:pt x="641413" y="357068"/>
                        <a:pt x="714744" y="414842"/>
                      </a:cubicBezTo>
                      <a:cubicBezTo>
                        <a:pt x="714744" y="414842"/>
                        <a:pt x="714744" y="415790"/>
                        <a:pt x="713766" y="415790"/>
                      </a:cubicBezTo>
                      <a:cubicBezTo>
                        <a:pt x="553416" y="358962"/>
                        <a:pt x="251293" y="286033"/>
                        <a:pt x="223915" y="412948"/>
                      </a:cubicBezTo>
                      <a:cubicBezTo>
                        <a:pt x="219027" y="435679"/>
                        <a:pt x="254226" y="458410"/>
                        <a:pt x="273780" y="472617"/>
                      </a:cubicBezTo>
                      <a:cubicBezTo>
                        <a:pt x="303113" y="493454"/>
                        <a:pt x="331468" y="515238"/>
                        <a:pt x="360800" y="537969"/>
                      </a:cubicBezTo>
                      <a:cubicBezTo>
                        <a:pt x="350044" y="538916"/>
                        <a:pt x="340267" y="541758"/>
                        <a:pt x="332445" y="547440"/>
                      </a:cubicBezTo>
                      <a:cubicBezTo>
                        <a:pt x="294313" y="573960"/>
                        <a:pt x="296269" y="618475"/>
                        <a:pt x="307024" y="657307"/>
                      </a:cubicBezTo>
                      <a:cubicBezTo>
                        <a:pt x="303113" y="659202"/>
                        <a:pt x="302135" y="662990"/>
                        <a:pt x="304090" y="665832"/>
                      </a:cubicBezTo>
                      <a:cubicBezTo>
                        <a:pt x="306046" y="668673"/>
                        <a:pt x="308001" y="670567"/>
                        <a:pt x="309957" y="672461"/>
                      </a:cubicBezTo>
                      <a:cubicBezTo>
                        <a:pt x="311912" y="679091"/>
                        <a:pt x="314845" y="684774"/>
                        <a:pt x="316801" y="690457"/>
                      </a:cubicBezTo>
                      <a:cubicBezTo>
                        <a:pt x="331468" y="727395"/>
                        <a:pt x="354933" y="759597"/>
                        <a:pt x="380355" y="789905"/>
                      </a:cubicBezTo>
                      <a:cubicBezTo>
                        <a:pt x="379377" y="789905"/>
                        <a:pt x="378399" y="789905"/>
                        <a:pt x="377421" y="788958"/>
                      </a:cubicBezTo>
                      <a:cubicBezTo>
                        <a:pt x="341245" y="748232"/>
                        <a:pt x="308979" y="705611"/>
                        <a:pt x="278669" y="670567"/>
                      </a:cubicBezTo>
                      <a:cubicBezTo>
                        <a:pt x="258137" y="645942"/>
                        <a:pt x="192627" y="559753"/>
                        <a:pt x="138852" y="574907"/>
                      </a:cubicBezTo>
                      <a:cubicBezTo>
                        <a:pt x="83120" y="591008"/>
                        <a:pt x="113430" y="651625"/>
                        <a:pt x="127119" y="680986"/>
                      </a:cubicBezTo>
                      <a:cubicBezTo>
                        <a:pt x="140807" y="710347"/>
                        <a:pt x="166229" y="742549"/>
                        <a:pt x="197516" y="773804"/>
                      </a:cubicBezTo>
                      <a:cubicBezTo>
                        <a:pt x="82142" y="771910"/>
                        <a:pt x="-47898" y="784223"/>
                        <a:pt x="17611" y="861887"/>
                      </a:cubicBezTo>
                      <a:cubicBezTo>
                        <a:pt x="53788" y="904508"/>
                        <a:pt x="136896" y="936710"/>
                        <a:pt x="197516" y="957547"/>
                      </a:cubicBezTo>
                      <a:cubicBezTo>
                        <a:pt x="259114" y="979331"/>
                        <a:pt x="331468" y="1006798"/>
                        <a:pt x="405776" y="1028582"/>
                      </a:cubicBezTo>
                      <a:cubicBezTo>
                        <a:pt x="392087" y="1031423"/>
                        <a:pt x="379377" y="1033318"/>
                        <a:pt x="366667" y="1036159"/>
                      </a:cubicBezTo>
                      <a:cubicBezTo>
                        <a:pt x="299202" y="1048472"/>
                        <a:pt x="131030" y="1083515"/>
                        <a:pt x="88009" y="1129925"/>
                      </a:cubicBezTo>
                      <a:cubicBezTo>
                        <a:pt x="15656" y="1208536"/>
                        <a:pt x="218049" y="1197171"/>
                        <a:pt x="382310" y="1178228"/>
                      </a:cubicBezTo>
                      <a:cubicBezTo>
                        <a:pt x="280625" y="1226532"/>
                        <a:pt x="193605" y="1284307"/>
                        <a:pt x="157429" y="1357236"/>
                      </a:cubicBezTo>
                      <a:cubicBezTo>
                        <a:pt x="128097" y="1416905"/>
                        <a:pt x="267914" y="1392279"/>
                        <a:pt x="398932" y="1358183"/>
                      </a:cubicBezTo>
                      <a:cubicBezTo>
                        <a:pt x="389154" y="1363866"/>
                        <a:pt x="378399" y="1369548"/>
                        <a:pt x="369600" y="1376178"/>
                      </a:cubicBezTo>
                      <a:cubicBezTo>
                        <a:pt x="291380" y="1430165"/>
                        <a:pt x="227826" y="1494569"/>
                        <a:pt x="177962" y="1563710"/>
                      </a:cubicBezTo>
                      <a:cubicBezTo>
                        <a:pt x="72365" y="1711462"/>
                        <a:pt x="307024" y="1654634"/>
                        <a:pt x="410665" y="1620537"/>
                      </a:cubicBezTo>
                      <a:cubicBezTo>
                        <a:pt x="445864" y="1609172"/>
                        <a:pt x="481063" y="1596859"/>
                        <a:pt x="515283" y="1584547"/>
                      </a:cubicBezTo>
                      <a:cubicBezTo>
                        <a:pt x="496706" y="1595912"/>
                        <a:pt x="479107" y="1609172"/>
                        <a:pt x="461507" y="1622432"/>
                      </a:cubicBezTo>
                      <a:cubicBezTo>
                        <a:pt x="401865" y="1666947"/>
                        <a:pt x="344178" y="1732299"/>
                        <a:pt x="330490" y="1793862"/>
                      </a:cubicBezTo>
                      <a:cubicBezTo>
                        <a:pt x="318757" y="1843113"/>
                        <a:pt x="322668" y="1896152"/>
                        <a:pt x="345156" y="1935931"/>
                      </a:cubicBezTo>
                      <a:cubicBezTo>
                        <a:pt x="264981" y="1989918"/>
                        <a:pt x="158406" y="2062847"/>
                        <a:pt x="162318" y="2134828"/>
                      </a:cubicBezTo>
                      <a:cubicBezTo>
                        <a:pt x="162318" y="2141458"/>
                        <a:pt x="172095" y="2149035"/>
                        <a:pt x="181872" y="2149035"/>
                      </a:cubicBezTo>
                      <a:cubicBezTo>
                        <a:pt x="269869" y="2149983"/>
                        <a:pt x="388176" y="2119674"/>
                        <a:pt x="465418" y="2095996"/>
                      </a:cubicBezTo>
                      <a:cubicBezTo>
                        <a:pt x="515283" y="2080842"/>
                        <a:pt x="562216" y="2065688"/>
                        <a:pt x="609147" y="2048640"/>
                      </a:cubicBezTo>
                      <a:cubicBezTo>
                        <a:pt x="530927" y="2095996"/>
                        <a:pt x="458574" y="2149035"/>
                        <a:pt x="450752" y="2208704"/>
                      </a:cubicBezTo>
                      <a:cubicBezTo>
                        <a:pt x="449775" y="2215334"/>
                        <a:pt x="452708" y="2220070"/>
                        <a:pt x="460530" y="2223859"/>
                      </a:cubicBezTo>
                      <a:cubicBezTo>
                        <a:pt x="522128" y="2254167"/>
                        <a:pt x="659990" y="2187868"/>
                        <a:pt x="746031" y="2142405"/>
                      </a:cubicBezTo>
                      <a:cubicBezTo>
                        <a:pt x="716699" y="2201127"/>
                        <a:pt x="711810" y="2261744"/>
                        <a:pt x="727454" y="2327095"/>
                      </a:cubicBezTo>
                      <a:cubicBezTo>
                        <a:pt x="735276" y="2358351"/>
                        <a:pt x="777319" y="2419914"/>
                        <a:pt x="835006" y="2413284"/>
                      </a:cubicBezTo>
                      <a:cubicBezTo>
                        <a:pt x="916159" y="2404760"/>
                        <a:pt x="961135" y="2302470"/>
                        <a:pt x="987534" y="2215334"/>
                      </a:cubicBezTo>
                      <a:cubicBezTo>
                        <a:pt x="1006111" y="2353615"/>
                        <a:pt x="1066732" y="2561036"/>
                        <a:pt x="1186017" y="2468218"/>
                      </a:cubicBezTo>
                      <a:cubicBezTo>
                        <a:pt x="1227082" y="2436015"/>
                        <a:pt x="1248592" y="2379188"/>
                        <a:pt x="1257392" y="2317624"/>
                      </a:cubicBezTo>
                      <a:cubicBezTo>
                        <a:pt x="1292590" y="2385818"/>
                        <a:pt x="1345389" y="2436963"/>
                        <a:pt x="1417742" y="2401919"/>
                      </a:cubicBezTo>
                      <a:cubicBezTo>
                        <a:pt x="1492050" y="2366875"/>
                        <a:pt x="1518450" y="2282580"/>
                        <a:pt x="1538005" y="2224806"/>
                      </a:cubicBezTo>
                      <a:cubicBezTo>
                        <a:pt x="1539961" y="2219123"/>
                        <a:pt x="1540938" y="2213440"/>
                        <a:pt x="1542894" y="2207757"/>
                      </a:cubicBezTo>
                      <a:cubicBezTo>
                        <a:pt x="1598625" y="2215334"/>
                        <a:pt x="1666089" y="2205863"/>
                        <a:pt x="1728665" y="2195445"/>
                      </a:cubicBezTo>
                      <a:cubicBezTo>
                        <a:pt x="1680755" y="2220070"/>
                        <a:pt x="1633824" y="2245643"/>
                        <a:pt x="1588848" y="2274056"/>
                      </a:cubicBezTo>
                      <a:cubicBezTo>
                        <a:pt x="1581026" y="2278792"/>
                        <a:pt x="1576137" y="2289210"/>
                        <a:pt x="1583959" y="2295840"/>
                      </a:cubicBezTo>
                      <a:cubicBezTo>
                        <a:pt x="1602536" y="2310047"/>
                        <a:pt x="1624046" y="2310994"/>
                        <a:pt x="1650445" y="2305312"/>
                      </a:cubicBezTo>
                      <a:cubicBezTo>
                        <a:pt x="1686622" y="2297735"/>
                        <a:pt x="1719865" y="2287316"/>
                        <a:pt x="1753108" y="2275951"/>
                      </a:cubicBezTo>
                      <a:cubicBezTo>
                        <a:pt x="1799062" y="2260797"/>
                        <a:pt x="1734532" y="2318571"/>
                        <a:pt x="1724754" y="2339408"/>
                      </a:cubicBezTo>
                      <a:cubicBezTo>
                        <a:pt x="1689555" y="2417073"/>
                        <a:pt x="1673911" y="2507997"/>
                        <a:pt x="1681733" y="2589450"/>
                      </a:cubicBezTo>
                      <a:cubicBezTo>
                        <a:pt x="1685644" y="2633018"/>
                        <a:pt x="1742354" y="2666168"/>
                        <a:pt x="1793196" y="2623547"/>
                      </a:cubicBezTo>
                      <a:cubicBezTo>
                        <a:pt x="1898793" y="2534517"/>
                        <a:pt x="1972124" y="2430333"/>
                        <a:pt x="2039587" y="2325201"/>
                      </a:cubicBezTo>
                      <a:cubicBezTo>
                        <a:pt x="2029810" y="2416126"/>
                        <a:pt x="2038610" y="2532622"/>
                        <a:pt x="2185272" y="2490949"/>
                      </a:cubicBezTo>
                      <a:cubicBezTo>
                        <a:pt x="2263491" y="2469165"/>
                        <a:pt x="2285002" y="2384870"/>
                        <a:pt x="2304557" y="2335620"/>
                      </a:cubicBezTo>
                      <a:cubicBezTo>
                        <a:pt x="2325090" y="2285422"/>
                        <a:pt x="2324112" y="2239013"/>
                        <a:pt x="2316290" y="2190709"/>
                      </a:cubicBezTo>
                      <a:cubicBezTo>
                        <a:pt x="2365177" y="2236171"/>
                        <a:pt x="2407220" y="2275003"/>
                        <a:pt x="2501083" y="2303417"/>
                      </a:cubicBezTo>
                      <a:cubicBezTo>
                        <a:pt x="2548993" y="2317624"/>
                        <a:pt x="2597881" y="2282580"/>
                        <a:pt x="2603747" y="2252272"/>
                      </a:cubicBezTo>
                      <a:cubicBezTo>
                        <a:pt x="2620368" y="2167978"/>
                        <a:pt x="2584191" y="2083683"/>
                        <a:pt x="2545082" y="2004125"/>
                      </a:cubicBezTo>
                      <a:cubicBezTo>
                        <a:pt x="2541171" y="1996547"/>
                        <a:pt x="2537260" y="1988023"/>
                        <a:pt x="2533349" y="1979499"/>
                      </a:cubicBezTo>
                      <a:cubicBezTo>
                        <a:pt x="2544104" y="1928354"/>
                        <a:pt x="2519661" y="1867738"/>
                        <a:pt x="2501083" y="1809963"/>
                      </a:cubicBezTo>
                      <a:cubicBezTo>
                        <a:pt x="2558771" y="1891416"/>
                        <a:pt x="2646768" y="2001283"/>
                        <a:pt x="2749431" y="1971922"/>
                      </a:cubicBezTo>
                      <a:cubicBezTo>
                        <a:pt x="2788540" y="1960557"/>
                        <a:pt x="2800274" y="1933090"/>
                        <a:pt x="2807118" y="1906570"/>
                      </a:cubicBezTo>
                      <a:cubicBezTo>
                        <a:pt x="2812984" y="1884786"/>
                        <a:pt x="2815917" y="1863002"/>
                        <a:pt x="2815917" y="1841218"/>
                      </a:cubicBezTo>
                      <a:cubicBezTo>
                        <a:pt x="2844272" y="1898046"/>
                        <a:pt x="2882404" y="1931196"/>
                        <a:pt x="2933247" y="1876262"/>
                      </a:cubicBezTo>
                      <a:cubicBezTo>
                        <a:pt x="2984089" y="1820382"/>
                        <a:pt x="3007555" y="1755030"/>
                        <a:pt x="3041776" y="1693466"/>
                      </a:cubicBezTo>
                      <a:cubicBezTo>
                        <a:pt x="3015377" y="1741770"/>
                        <a:pt x="3025155" y="1801439"/>
                        <a:pt x="3009511" y="1851637"/>
                      </a:cubicBezTo>
                      <a:cubicBezTo>
                        <a:pt x="2999733" y="1883839"/>
                        <a:pt x="2994845" y="1927407"/>
                        <a:pt x="3002667" y="1960557"/>
                      </a:cubicBezTo>
                      <a:cubicBezTo>
                        <a:pt x="3003644" y="1964345"/>
                        <a:pt x="3008533" y="1967187"/>
                        <a:pt x="3013422" y="1966239"/>
                      </a:cubicBezTo>
                      <a:cubicBezTo>
                        <a:pt x="3150306" y="1946350"/>
                        <a:pt x="3272524" y="1858267"/>
                        <a:pt x="3359543" y="1785338"/>
                      </a:cubicBezTo>
                      <a:cubicBezTo>
                        <a:pt x="3346833" y="1796703"/>
                        <a:pt x="3333144" y="1808069"/>
                        <a:pt x="3321411" y="1820382"/>
                      </a:cubicBezTo>
                      <a:cubicBezTo>
                        <a:pt x="3295990" y="1845007"/>
                        <a:pt x="3276435" y="1863002"/>
                        <a:pt x="3275458" y="1893310"/>
                      </a:cubicBezTo>
                      <a:cubicBezTo>
                        <a:pt x="3273502" y="1958662"/>
                        <a:pt x="3485672" y="1857320"/>
                        <a:pt x="3491539" y="1854478"/>
                      </a:cubicBezTo>
                      <a:cubicBezTo>
                        <a:pt x="3564870" y="1818487"/>
                        <a:pt x="3622557" y="1763554"/>
                        <a:pt x="3664600" y="1703885"/>
                      </a:cubicBezTo>
                      <a:cubicBezTo>
                        <a:pt x="3661667" y="1734193"/>
                        <a:pt x="3659711" y="1763554"/>
                        <a:pt x="3664600" y="1795756"/>
                      </a:cubicBezTo>
                      <a:cubicBezTo>
                        <a:pt x="3668510" y="1819435"/>
                        <a:pt x="3700776" y="1907518"/>
                        <a:pt x="3745753" y="1909412"/>
                      </a:cubicBezTo>
                      <a:cubicBezTo>
                        <a:pt x="3757485" y="1910359"/>
                        <a:pt x="3770196" y="1910359"/>
                        <a:pt x="3780952" y="1908465"/>
                      </a:cubicBezTo>
                      <a:lnTo>
                        <a:pt x="3780952" y="0"/>
                      </a:lnTo>
                      <a:lnTo>
                        <a:pt x="1000245" y="0"/>
                      </a:lnTo>
                      <a:close/>
                    </a:path>
                  </a:pathLst>
                </a:custGeom>
                <a:solidFill>
                  <a:srgbClr val="498B4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0" name="Freeform: Shape 499">
                  <a:extLst>
                    <a:ext uri="{FF2B5EF4-FFF2-40B4-BE49-F238E27FC236}">
                      <a16:creationId xmlns:a16="http://schemas.microsoft.com/office/drawing/2014/main" id="{989652C6-9FC7-E408-91DB-5E967204CA11}"/>
                    </a:ext>
                  </a:extLst>
                </p:cNvPr>
                <p:cNvSpPr/>
                <p:nvPr/>
              </p:nvSpPr>
              <p:spPr>
                <a:xfrm>
                  <a:off x="8686259" y="-3970523"/>
                  <a:ext cx="3780951" cy="2640495"/>
                </a:xfrm>
                <a:custGeom>
                  <a:avLst/>
                  <a:gdLst>
                    <a:gd name="connsiteX0" fmla="*/ 3612779 w 3780951"/>
                    <a:gd name="connsiteY0" fmla="*/ 756756 h 2640495"/>
                    <a:gd name="connsiteX1" fmla="*/ 3602024 w 3780951"/>
                    <a:gd name="connsiteY1" fmla="*/ 756756 h 2640495"/>
                    <a:gd name="connsiteX2" fmla="*/ 3550204 w 3780951"/>
                    <a:gd name="connsiteY2" fmla="*/ 697087 h 2640495"/>
                    <a:gd name="connsiteX3" fmla="*/ 3521849 w 3780951"/>
                    <a:gd name="connsiteY3" fmla="*/ 766227 h 2640495"/>
                    <a:gd name="connsiteX4" fmla="*/ 3507183 w 3780951"/>
                    <a:gd name="connsiteY4" fmla="*/ 770016 h 2640495"/>
                    <a:gd name="connsiteX5" fmla="*/ 3419186 w 3780951"/>
                    <a:gd name="connsiteY5" fmla="*/ 570172 h 2640495"/>
                    <a:gd name="connsiteX6" fmla="*/ 3294034 w 3780951"/>
                    <a:gd name="connsiteY6" fmla="*/ 792747 h 2640495"/>
                    <a:gd name="connsiteX7" fmla="*/ 3050576 w 3780951"/>
                    <a:gd name="connsiteY7" fmla="*/ 949023 h 2640495"/>
                    <a:gd name="connsiteX8" fmla="*/ 3175727 w 3780951"/>
                    <a:gd name="connsiteY8" fmla="*/ 447992 h 2640495"/>
                    <a:gd name="connsiteX9" fmla="*/ 3025155 w 3780951"/>
                    <a:gd name="connsiteY9" fmla="*/ 563542 h 2640495"/>
                    <a:gd name="connsiteX10" fmla="*/ 2833517 w 3780951"/>
                    <a:gd name="connsiteY10" fmla="*/ 636471 h 2640495"/>
                    <a:gd name="connsiteX11" fmla="*/ 2858938 w 3780951"/>
                    <a:gd name="connsiteY11" fmla="*/ 303081 h 2640495"/>
                    <a:gd name="connsiteX12" fmla="*/ 2747475 w 3780951"/>
                    <a:gd name="connsiteY12" fmla="*/ 356120 h 2640495"/>
                    <a:gd name="connsiteX13" fmla="*/ 2665344 w 3780951"/>
                    <a:gd name="connsiteY13" fmla="*/ 286033 h 2640495"/>
                    <a:gd name="connsiteX14" fmla="*/ 2663389 w 3780951"/>
                    <a:gd name="connsiteY14" fmla="*/ 165748 h 2640495"/>
                    <a:gd name="connsiteX15" fmla="*/ 2561704 w 3780951"/>
                    <a:gd name="connsiteY15" fmla="*/ 304975 h 2640495"/>
                    <a:gd name="connsiteX16" fmla="*/ 2296735 w 3780951"/>
                    <a:gd name="connsiteY16" fmla="*/ 549335 h 2640495"/>
                    <a:gd name="connsiteX17" fmla="*/ 2210693 w 3780951"/>
                    <a:gd name="connsiteY17" fmla="*/ 398741 h 2640495"/>
                    <a:gd name="connsiteX18" fmla="*/ 2229270 w 3780951"/>
                    <a:gd name="connsiteY18" fmla="*/ 340966 h 2640495"/>
                    <a:gd name="connsiteX19" fmla="*/ 2131496 w 3780951"/>
                    <a:gd name="connsiteY19" fmla="*/ 440415 h 2640495"/>
                    <a:gd name="connsiteX20" fmla="*/ 1988745 w 3780951"/>
                    <a:gd name="connsiteY20" fmla="*/ 419578 h 2640495"/>
                    <a:gd name="connsiteX21" fmla="*/ 1994611 w 3780951"/>
                    <a:gd name="connsiteY21" fmla="*/ 307817 h 2640495"/>
                    <a:gd name="connsiteX22" fmla="*/ 1762886 w 3780951"/>
                    <a:gd name="connsiteY22" fmla="*/ 383587 h 2640495"/>
                    <a:gd name="connsiteX23" fmla="*/ 1757997 w 3780951"/>
                    <a:gd name="connsiteY23" fmla="*/ 372222 h 2640495"/>
                    <a:gd name="connsiteX24" fmla="*/ 1929103 w 3780951"/>
                    <a:gd name="connsiteY24" fmla="*/ 186584 h 2640495"/>
                    <a:gd name="connsiteX25" fmla="*/ 1625024 w 3780951"/>
                    <a:gd name="connsiteY25" fmla="*/ 288874 h 2640495"/>
                    <a:gd name="connsiteX26" fmla="*/ 1380588 w 3780951"/>
                    <a:gd name="connsiteY26" fmla="*/ 339072 h 2640495"/>
                    <a:gd name="connsiteX27" fmla="*/ 1217304 w 3780951"/>
                    <a:gd name="connsiteY27" fmla="*/ 320130 h 2640495"/>
                    <a:gd name="connsiteX28" fmla="*/ 1180150 w 3780951"/>
                    <a:gd name="connsiteY28" fmla="*/ 225417 h 2640495"/>
                    <a:gd name="connsiteX29" fmla="*/ 1319968 w 3780951"/>
                    <a:gd name="connsiteY29" fmla="*/ 149646 h 2640495"/>
                    <a:gd name="connsiteX30" fmla="*/ 1613291 w 3780951"/>
                    <a:gd name="connsiteY30" fmla="*/ 112708 h 2640495"/>
                    <a:gd name="connsiteX31" fmla="*/ 1425564 w 3780951"/>
                    <a:gd name="connsiteY31" fmla="*/ 0 h 2640495"/>
                    <a:gd name="connsiteX32" fmla="*/ 1001223 w 3780951"/>
                    <a:gd name="connsiteY32" fmla="*/ 0 h 2640495"/>
                    <a:gd name="connsiteX33" fmla="*/ 1074554 w 3780951"/>
                    <a:gd name="connsiteY33" fmla="*/ 139228 h 2640495"/>
                    <a:gd name="connsiteX34" fmla="*/ 762653 w 3780951"/>
                    <a:gd name="connsiteY34" fmla="*/ 35044 h 2640495"/>
                    <a:gd name="connsiteX35" fmla="*/ 829140 w 3780951"/>
                    <a:gd name="connsiteY35" fmla="*/ 234888 h 2640495"/>
                    <a:gd name="connsiteX36" fmla="*/ 599370 w 3780951"/>
                    <a:gd name="connsiteY36" fmla="*/ 222575 h 2640495"/>
                    <a:gd name="connsiteX37" fmla="*/ 715722 w 3780951"/>
                    <a:gd name="connsiteY37" fmla="*/ 414842 h 2640495"/>
                    <a:gd name="connsiteX38" fmla="*/ 714744 w 3780951"/>
                    <a:gd name="connsiteY38" fmla="*/ 415790 h 2640495"/>
                    <a:gd name="connsiteX39" fmla="*/ 224893 w 3780951"/>
                    <a:gd name="connsiteY39" fmla="*/ 412948 h 2640495"/>
                    <a:gd name="connsiteX40" fmla="*/ 274758 w 3780951"/>
                    <a:gd name="connsiteY40" fmla="*/ 472617 h 2640495"/>
                    <a:gd name="connsiteX41" fmla="*/ 361778 w 3780951"/>
                    <a:gd name="connsiteY41" fmla="*/ 537969 h 2640495"/>
                    <a:gd name="connsiteX42" fmla="*/ 333423 w 3780951"/>
                    <a:gd name="connsiteY42" fmla="*/ 547440 h 2640495"/>
                    <a:gd name="connsiteX43" fmla="*/ 308001 w 3780951"/>
                    <a:gd name="connsiteY43" fmla="*/ 657307 h 2640495"/>
                    <a:gd name="connsiteX44" fmla="*/ 304090 w 3780951"/>
                    <a:gd name="connsiteY44" fmla="*/ 662990 h 2640495"/>
                    <a:gd name="connsiteX45" fmla="*/ 309957 w 3780951"/>
                    <a:gd name="connsiteY45" fmla="*/ 669620 h 2640495"/>
                    <a:gd name="connsiteX46" fmla="*/ 316801 w 3780951"/>
                    <a:gd name="connsiteY46" fmla="*/ 687616 h 2640495"/>
                    <a:gd name="connsiteX47" fmla="*/ 380355 w 3780951"/>
                    <a:gd name="connsiteY47" fmla="*/ 787064 h 2640495"/>
                    <a:gd name="connsiteX48" fmla="*/ 377421 w 3780951"/>
                    <a:gd name="connsiteY48" fmla="*/ 786117 h 2640495"/>
                    <a:gd name="connsiteX49" fmla="*/ 278669 w 3780951"/>
                    <a:gd name="connsiteY49" fmla="*/ 667726 h 2640495"/>
                    <a:gd name="connsiteX50" fmla="*/ 138852 w 3780951"/>
                    <a:gd name="connsiteY50" fmla="*/ 572066 h 2640495"/>
                    <a:gd name="connsiteX51" fmla="*/ 127119 w 3780951"/>
                    <a:gd name="connsiteY51" fmla="*/ 678144 h 2640495"/>
                    <a:gd name="connsiteX52" fmla="*/ 197516 w 3780951"/>
                    <a:gd name="connsiteY52" fmla="*/ 770963 h 2640495"/>
                    <a:gd name="connsiteX53" fmla="*/ 17611 w 3780951"/>
                    <a:gd name="connsiteY53" fmla="*/ 859046 h 2640495"/>
                    <a:gd name="connsiteX54" fmla="*/ 197516 w 3780951"/>
                    <a:gd name="connsiteY54" fmla="*/ 954706 h 2640495"/>
                    <a:gd name="connsiteX55" fmla="*/ 405776 w 3780951"/>
                    <a:gd name="connsiteY55" fmla="*/ 1025741 h 2640495"/>
                    <a:gd name="connsiteX56" fmla="*/ 366667 w 3780951"/>
                    <a:gd name="connsiteY56" fmla="*/ 1033318 h 2640495"/>
                    <a:gd name="connsiteX57" fmla="*/ 88009 w 3780951"/>
                    <a:gd name="connsiteY57" fmla="*/ 1127083 h 2640495"/>
                    <a:gd name="connsiteX58" fmla="*/ 382310 w 3780951"/>
                    <a:gd name="connsiteY58" fmla="*/ 1175387 h 2640495"/>
                    <a:gd name="connsiteX59" fmla="*/ 157429 w 3780951"/>
                    <a:gd name="connsiteY59" fmla="*/ 1354394 h 2640495"/>
                    <a:gd name="connsiteX60" fmla="*/ 398932 w 3780951"/>
                    <a:gd name="connsiteY60" fmla="*/ 1355341 h 2640495"/>
                    <a:gd name="connsiteX61" fmla="*/ 369600 w 3780951"/>
                    <a:gd name="connsiteY61" fmla="*/ 1373337 h 2640495"/>
                    <a:gd name="connsiteX62" fmla="*/ 177962 w 3780951"/>
                    <a:gd name="connsiteY62" fmla="*/ 1560868 h 2640495"/>
                    <a:gd name="connsiteX63" fmla="*/ 410665 w 3780951"/>
                    <a:gd name="connsiteY63" fmla="*/ 1617696 h 2640495"/>
                    <a:gd name="connsiteX64" fmla="*/ 515283 w 3780951"/>
                    <a:gd name="connsiteY64" fmla="*/ 1581705 h 2640495"/>
                    <a:gd name="connsiteX65" fmla="*/ 461507 w 3780951"/>
                    <a:gd name="connsiteY65" fmla="*/ 1619590 h 2640495"/>
                    <a:gd name="connsiteX66" fmla="*/ 330490 w 3780951"/>
                    <a:gd name="connsiteY66" fmla="*/ 1791021 h 2640495"/>
                    <a:gd name="connsiteX67" fmla="*/ 345156 w 3780951"/>
                    <a:gd name="connsiteY67" fmla="*/ 1933090 h 2640495"/>
                    <a:gd name="connsiteX68" fmla="*/ 162318 w 3780951"/>
                    <a:gd name="connsiteY68" fmla="*/ 2131987 h 2640495"/>
                    <a:gd name="connsiteX69" fmla="*/ 181872 w 3780951"/>
                    <a:gd name="connsiteY69" fmla="*/ 2146194 h 2640495"/>
                    <a:gd name="connsiteX70" fmla="*/ 465418 w 3780951"/>
                    <a:gd name="connsiteY70" fmla="*/ 2093155 h 2640495"/>
                    <a:gd name="connsiteX71" fmla="*/ 609147 w 3780951"/>
                    <a:gd name="connsiteY71" fmla="*/ 2045798 h 2640495"/>
                    <a:gd name="connsiteX72" fmla="*/ 450752 w 3780951"/>
                    <a:gd name="connsiteY72" fmla="*/ 2205863 h 2640495"/>
                    <a:gd name="connsiteX73" fmla="*/ 460530 w 3780951"/>
                    <a:gd name="connsiteY73" fmla="*/ 2221017 h 2640495"/>
                    <a:gd name="connsiteX74" fmla="*/ 746031 w 3780951"/>
                    <a:gd name="connsiteY74" fmla="*/ 2139564 h 2640495"/>
                    <a:gd name="connsiteX75" fmla="*/ 727454 w 3780951"/>
                    <a:gd name="connsiteY75" fmla="*/ 2324254 h 2640495"/>
                    <a:gd name="connsiteX76" fmla="*/ 835006 w 3780951"/>
                    <a:gd name="connsiteY76" fmla="*/ 2410443 h 2640495"/>
                    <a:gd name="connsiteX77" fmla="*/ 987534 w 3780951"/>
                    <a:gd name="connsiteY77" fmla="*/ 2212493 h 2640495"/>
                    <a:gd name="connsiteX78" fmla="*/ 1186017 w 3780951"/>
                    <a:gd name="connsiteY78" fmla="*/ 2465376 h 2640495"/>
                    <a:gd name="connsiteX79" fmla="*/ 1257392 w 3780951"/>
                    <a:gd name="connsiteY79" fmla="*/ 2314783 h 2640495"/>
                    <a:gd name="connsiteX80" fmla="*/ 1417742 w 3780951"/>
                    <a:gd name="connsiteY80" fmla="*/ 2399077 h 2640495"/>
                    <a:gd name="connsiteX81" fmla="*/ 1538005 w 3780951"/>
                    <a:gd name="connsiteY81" fmla="*/ 2221964 h 2640495"/>
                    <a:gd name="connsiteX82" fmla="*/ 1542894 w 3780951"/>
                    <a:gd name="connsiteY82" fmla="*/ 2204916 h 2640495"/>
                    <a:gd name="connsiteX83" fmla="*/ 1728665 w 3780951"/>
                    <a:gd name="connsiteY83" fmla="*/ 2192603 h 2640495"/>
                    <a:gd name="connsiteX84" fmla="*/ 1588848 w 3780951"/>
                    <a:gd name="connsiteY84" fmla="*/ 2271215 h 2640495"/>
                    <a:gd name="connsiteX85" fmla="*/ 1583959 w 3780951"/>
                    <a:gd name="connsiteY85" fmla="*/ 2292999 h 2640495"/>
                    <a:gd name="connsiteX86" fmla="*/ 1650445 w 3780951"/>
                    <a:gd name="connsiteY86" fmla="*/ 2302470 h 2640495"/>
                    <a:gd name="connsiteX87" fmla="*/ 1753108 w 3780951"/>
                    <a:gd name="connsiteY87" fmla="*/ 2273109 h 2640495"/>
                    <a:gd name="connsiteX88" fmla="*/ 1724754 w 3780951"/>
                    <a:gd name="connsiteY88" fmla="*/ 2336567 h 2640495"/>
                    <a:gd name="connsiteX89" fmla="*/ 1681733 w 3780951"/>
                    <a:gd name="connsiteY89" fmla="*/ 2586609 h 2640495"/>
                    <a:gd name="connsiteX90" fmla="*/ 1793196 w 3780951"/>
                    <a:gd name="connsiteY90" fmla="*/ 2620706 h 2640495"/>
                    <a:gd name="connsiteX91" fmla="*/ 2039587 w 3780951"/>
                    <a:gd name="connsiteY91" fmla="*/ 2322360 h 2640495"/>
                    <a:gd name="connsiteX92" fmla="*/ 2185272 w 3780951"/>
                    <a:gd name="connsiteY92" fmla="*/ 2488108 h 2640495"/>
                    <a:gd name="connsiteX93" fmla="*/ 2304557 w 3780951"/>
                    <a:gd name="connsiteY93" fmla="*/ 2332778 h 2640495"/>
                    <a:gd name="connsiteX94" fmla="*/ 2316290 w 3780951"/>
                    <a:gd name="connsiteY94" fmla="*/ 2187868 h 2640495"/>
                    <a:gd name="connsiteX95" fmla="*/ 2501083 w 3780951"/>
                    <a:gd name="connsiteY95" fmla="*/ 2300576 h 2640495"/>
                    <a:gd name="connsiteX96" fmla="*/ 2603747 w 3780951"/>
                    <a:gd name="connsiteY96" fmla="*/ 2249431 h 2640495"/>
                    <a:gd name="connsiteX97" fmla="*/ 2545082 w 3780951"/>
                    <a:gd name="connsiteY97" fmla="*/ 2001283 h 2640495"/>
                    <a:gd name="connsiteX98" fmla="*/ 2533349 w 3780951"/>
                    <a:gd name="connsiteY98" fmla="*/ 1976658 h 2640495"/>
                    <a:gd name="connsiteX99" fmla="*/ 2501083 w 3780951"/>
                    <a:gd name="connsiteY99" fmla="*/ 1807122 h 2640495"/>
                    <a:gd name="connsiteX100" fmla="*/ 2749431 w 3780951"/>
                    <a:gd name="connsiteY100" fmla="*/ 1969081 h 2640495"/>
                    <a:gd name="connsiteX101" fmla="*/ 2807118 w 3780951"/>
                    <a:gd name="connsiteY101" fmla="*/ 1903729 h 2640495"/>
                    <a:gd name="connsiteX102" fmla="*/ 2815917 w 3780951"/>
                    <a:gd name="connsiteY102" fmla="*/ 1838377 h 2640495"/>
                    <a:gd name="connsiteX103" fmla="*/ 2933247 w 3780951"/>
                    <a:gd name="connsiteY103" fmla="*/ 1873421 h 2640495"/>
                    <a:gd name="connsiteX104" fmla="*/ 3041776 w 3780951"/>
                    <a:gd name="connsiteY104" fmla="*/ 1690625 h 2640495"/>
                    <a:gd name="connsiteX105" fmla="*/ 3009511 w 3780951"/>
                    <a:gd name="connsiteY105" fmla="*/ 1848796 h 2640495"/>
                    <a:gd name="connsiteX106" fmla="*/ 3002667 w 3780951"/>
                    <a:gd name="connsiteY106" fmla="*/ 1957715 h 2640495"/>
                    <a:gd name="connsiteX107" fmla="*/ 3013422 w 3780951"/>
                    <a:gd name="connsiteY107" fmla="*/ 1963398 h 2640495"/>
                    <a:gd name="connsiteX108" fmla="*/ 3359543 w 3780951"/>
                    <a:gd name="connsiteY108" fmla="*/ 1782496 h 2640495"/>
                    <a:gd name="connsiteX109" fmla="*/ 3321411 w 3780951"/>
                    <a:gd name="connsiteY109" fmla="*/ 1817540 h 2640495"/>
                    <a:gd name="connsiteX110" fmla="*/ 3275458 w 3780951"/>
                    <a:gd name="connsiteY110" fmla="*/ 1890469 h 2640495"/>
                    <a:gd name="connsiteX111" fmla="*/ 3491539 w 3780951"/>
                    <a:gd name="connsiteY111" fmla="*/ 1851637 h 2640495"/>
                    <a:gd name="connsiteX112" fmla="*/ 3664600 w 3780951"/>
                    <a:gd name="connsiteY112" fmla="*/ 1701043 h 2640495"/>
                    <a:gd name="connsiteX113" fmla="*/ 3664600 w 3780951"/>
                    <a:gd name="connsiteY113" fmla="*/ 1792915 h 2640495"/>
                    <a:gd name="connsiteX114" fmla="*/ 3745753 w 3780951"/>
                    <a:gd name="connsiteY114" fmla="*/ 1906570 h 2640495"/>
                    <a:gd name="connsiteX115" fmla="*/ 3780952 w 3780951"/>
                    <a:gd name="connsiteY115" fmla="*/ 1905623 h 2640495"/>
                    <a:gd name="connsiteX116" fmla="*/ 3780952 w 3780951"/>
                    <a:gd name="connsiteY116" fmla="*/ 577749 h 2640495"/>
                    <a:gd name="connsiteX117" fmla="*/ 3712510 w 3780951"/>
                    <a:gd name="connsiteY117" fmla="*/ 490613 h 2640495"/>
                    <a:gd name="connsiteX118" fmla="*/ 3612779 w 3780951"/>
                    <a:gd name="connsiteY118" fmla="*/ 756756 h 2640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</a:cxnLst>
                  <a:rect l="l" t="t" r="r" b="b"/>
                  <a:pathLst>
                    <a:path w="3780951" h="2640495">
                      <a:moveTo>
                        <a:pt x="3612779" y="756756"/>
                      </a:moveTo>
                      <a:cubicBezTo>
                        <a:pt x="3609846" y="758650"/>
                        <a:pt x="3604957" y="758650"/>
                        <a:pt x="3602024" y="756756"/>
                      </a:cubicBezTo>
                      <a:cubicBezTo>
                        <a:pt x="3578559" y="740655"/>
                        <a:pt x="3561936" y="719818"/>
                        <a:pt x="3550204" y="697087"/>
                      </a:cubicBezTo>
                      <a:cubicBezTo>
                        <a:pt x="3545315" y="720765"/>
                        <a:pt x="3535538" y="743496"/>
                        <a:pt x="3521849" y="766227"/>
                      </a:cubicBezTo>
                      <a:cubicBezTo>
                        <a:pt x="3518916" y="770963"/>
                        <a:pt x="3512072" y="772857"/>
                        <a:pt x="3507183" y="770016"/>
                      </a:cubicBezTo>
                      <a:cubicBezTo>
                        <a:pt x="3440696" y="729289"/>
                        <a:pt x="3423097" y="646889"/>
                        <a:pt x="3419186" y="570172"/>
                      </a:cubicBezTo>
                      <a:cubicBezTo>
                        <a:pt x="3390831" y="649730"/>
                        <a:pt x="3340966" y="728342"/>
                        <a:pt x="3294034" y="792747"/>
                      </a:cubicBezTo>
                      <a:cubicBezTo>
                        <a:pt x="3244169" y="859993"/>
                        <a:pt x="3151284" y="977437"/>
                        <a:pt x="3050576" y="949023"/>
                      </a:cubicBezTo>
                      <a:cubicBezTo>
                        <a:pt x="2830584" y="886513"/>
                        <a:pt x="3076975" y="581537"/>
                        <a:pt x="3175727" y="447992"/>
                      </a:cubicBezTo>
                      <a:cubicBezTo>
                        <a:pt x="3122929" y="483036"/>
                        <a:pt x="3075998" y="527551"/>
                        <a:pt x="3025155" y="563542"/>
                      </a:cubicBezTo>
                      <a:cubicBezTo>
                        <a:pt x="2977245" y="596691"/>
                        <a:pt x="2899025" y="655413"/>
                        <a:pt x="2833517" y="636471"/>
                      </a:cubicBezTo>
                      <a:cubicBezTo>
                        <a:pt x="2694677" y="595744"/>
                        <a:pt x="2818850" y="400636"/>
                        <a:pt x="2858938" y="303081"/>
                      </a:cubicBezTo>
                      <a:cubicBezTo>
                        <a:pt x="2824717" y="326759"/>
                        <a:pt x="2784629" y="359909"/>
                        <a:pt x="2747475" y="356120"/>
                      </a:cubicBezTo>
                      <a:cubicBezTo>
                        <a:pt x="2708365" y="351385"/>
                        <a:pt x="2675122" y="322971"/>
                        <a:pt x="2665344" y="286033"/>
                      </a:cubicBezTo>
                      <a:cubicBezTo>
                        <a:pt x="2655567" y="247201"/>
                        <a:pt x="2655567" y="206474"/>
                        <a:pt x="2663389" y="165748"/>
                      </a:cubicBezTo>
                      <a:cubicBezTo>
                        <a:pt x="2631123" y="214998"/>
                        <a:pt x="2594947" y="262355"/>
                        <a:pt x="2561704" y="304975"/>
                      </a:cubicBezTo>
                      <a:cubicBezTo>
                        <a:pt x="2496195" y="391164"/>
                        <a:pt x="2408198" y="516185"/>
                        <a:pt x="2296735" y="549335"/>
                      </a:cubicBezTo>
                      <a:cubicBezTo>
                        <a:pt x="2189183" y="582484"/>
                        <a:pt x="2192116" y="467882"/>
                        <a:pt x="2210693" y="398741"/>
                      </a:cubicBezTo>
                      <a:cubicBezTo>
                        <a:pt x="2216560" y="378852"/>
                        <a:pt x="2222426" y="359909"/>
                        <a:pt x="2229270" y="340966"/>
                      </a:cubicBezTo>
                      <a:cubicBezTo>
                        <a:pt x="2202871" y="380746"/>
                        <a:pt x="2170606" y="416737"/>
                        <a:pt x="2131496" y="440415"/>
                      </a:cubicBezTo>
                      <a:cubicBezTo>
                        <a:pt x="2088475" y="466935"/>
                        <a:pt x="2012211" y="477353"/>
                        <a:pt x="1988745" y="419578"/>
                      </a:cubicBezTo>
                      <a:cubicBezTo>
                        <a:pt x="1975057" y="385481"/>
                        <a:pt x="1979946" y="344755"/>
                        <a:pt x="1994611" y="307817"/>
                      </a:cubicBezTo>
                      <a:cubicBezTo>
                        <a:pt x="1928125" y="367486"/>
                        <a:pt x="1840128" y="421472"/>
                        <a:pt x="1762886" y="383587"/>
                      </a:cubicBezTo>
                      <a:cubicBezTo>
                        <a:pt x="1758975" y="381693"/>
                        <a:pt x="1756042" y="376010"/>
                        <a:pt x="1757997" y="372222"/>
                      </a:cubicBezTo>
                      <a:cubicBezTo>
                        <a:pt x="1792218" y="292663"/>
                        <a:pt x="1859683" y="237729"/>
                        <a:pt x="1929103" y="186584"/>
                      </a:cubicBezTo>
                      <a:cubicBezTo>
                        <a:pt x="1829373" y="226364"/>
                        <a:pt x="1727687" y="260460"/>
                        <a:pt x="1625024" y="288874"/>
                      </a:cubicBezTo>
                      <a:cubicBezTo>
                        <a:pt x="1545827" y="311605"/>
                        <a:pt x="1463696" y="331495"/>
                        <a:pt x="1380588" y="339072"/>
                      </a:cubicBezTo>
                      <a:cubicBezTo>
                        <a:pt x="1328767" y="343808"/>
                        <a:pt x="1264236" y="347596"/>
                        <a:pt x="1217304" y="320130"/>
                      </a:cubicBezTo>
                      <a:cubicBezTo>
                        <a:pt x="1186017" y="301187"/>
                        <a:pt x="1160595" y="260460"/>
                        <a:pt x="1180150" y="225417"/>
                      </a:cubicBezTo>
                      <a:cubicBezTo>
                        <a:pt x="1206549" y="179007"/>
                        <a:pt x="1271081" y="161012"/>
                        <a:pt x="1319968" y="149646"/>
                      </a:cubicBezTo>
                      <a:cubicBezTo>
                        <a:pt x="1414809" y="126915"/>
                        <a:pt x="1514539" y="116497"/>
                        <a:pt x="1613291" y="112708"/>
                      </a:cubicBezTo>
                      <a:cubicBezTo>
                        <a:pt x="1525294" y="97554"/>
                        <a:pt x="1428497" y="71035"/>
                        <a:pt x="1425564" y="0"/>
                      </a:cubicBezTo>
                      <a:lnTo>
                        <a:pt x="1001223" y="0"/>
                      </a:lnTo>
                      <a:cubicBezTo>
                        <a:pt x="1018822" y="47356"/>
                        <a:pt x="1048154" y="95660"/>
                        <a:pt x="1074554" y="139228"/>
                      </a:cubicBezTo>
                      <a:cubicBezTo>
                        <a:pt x="985579" y="81453"/>
                        <a:pt x="899537" y="22731"/>
                        <a:pt x="762653" y="35044"/>
                      </a:cubicBezTo>
                      <a:cubicBezTo>
                        <a:pt x="661945" y="44515"/>
                        <a:pt x="775363" y="172377"/>
                        <a:pt x="829140" y="234888"/>
                      </a:cubicBezTo>
                      <a:cubicBezTo>
                        <a:pt x="752876" y="206474"/>
                        <a:pt x="657056" y="160065"/>
                        <a:pt x="599370" y="222575"/>
                      </a:cubicBezTo>
                      <a:cubicBezTo>
                        <a:pt x="547549" y="278456"/>
                        <a:pt x="642391" y="357068"/>
                        <a:pt x="715722" y="414842"/>
                      </a:cubicBezTo>
                      <a:cubicBezTo>
                        <a:pt x="715722" y="414842"/>
                        <a:pt x="715722" y="415790"/>
                        <a:pt x="714744" y="415790"/>
                      </a:cubicBezTo>
                      <a:cubicBezTo>
                        <a:pt x="554393" y="358962"/>
                        <a:pt x="252270" y="286033"/>
                        <a:pt x="224893" y="412948"/>
                      </a:cubicBezTo>
                      <a:cubicBezTo>
                        <a:pt x="220005" y="435679"/>
                        <a:pt x="255203" y="458410"/>
                        <a:pt x="274758" y="472617"/>
                      </a:cubicBezTo>
                      <a:cubicBezTo>
                        <a:pt x="304090" y="493454"/>
                        <a:pt x="332445" y="515238"/>
                        <a:pt x="361778" y="537969"/>
                      </a:cubicBezTo>
                      <a:cubicBezTo>
                        <a:pt x="351022" y="538916"/>
                        <a:pt x="341245" y="541758"/>
                        <a:pt x="333423" y="547440"/>
                      </a:cubicBezTo>
                      <a:cubicBezTo>
                        <a:pt x="295291" y="573960"/>
                        <a:pt x="297246" y="618475"/>
                        <a:pt x="308001" y="657307"/>
                      </a:cubicBezTo>
                      <a:cubicBezTo>
                        <a:pt x="303113" y="656360"/>
                        <a:pt x="302135" y="660149"/>
                        <a:pt x="304090" y="662990"/>
                      </a:cubicBezTo>
                      <a:cubicBezTo>
                        <a:pt x="306046" y="665832"/>
                        <a:pt x="308001" y="667726"/>
                        <a:pt x="309957" y="669620"/>
                      </a:cubicBezTo>
                      <a:cubicBezTo>
                        <a:pt x="311912" y="676250"/>
                        <a:pt x="314845" y="681933"/>
                        <a:pt x="316801" y="687616"/>
                      </a:cubicBezTo>
                      <a:cubicBezTo>
                        <a:pt x="331468" y="724554"/>
                        <a:pt x="354933" y="756756"/>
                        <a:pt x="380355" y="787064"/>
                      </a:cubicBezTo>
                      <a:cubicBezTo>
                        <a:pt x="379377" y="787064"/>
                        <a:pt x="378399" y="787064"/>
                        <a:pt x="377421" y="786117"/>
                      </a:cubicBezTo>
                      <a:cubicBezTo>
                        <a:pt x="341245" y="745390"/>
                        <a:pt x="308979" y="702770"/>
                        <a:pt x="278669" y="667726"/>
                      </a:cubicBezTo>
                      <a:cubicBezTo>
                        <a:pt x="258137" y="643100"/>
                        <a:pt x="192627" y="556912"/>
                        <a:pt x="138852" y="572066"/>
                      </a:cubicBezTo>
                      <a:cubicBezTo>
                        <a:pt x="83120" y="588167"/>
                        <a:pt x="113430" y="648783"/>
                        <a:pt x="127119" y="678144"/>
                      </a:cubicBezTo>
                      <a:cubicBezTo>
                        <a:pt x="140807" y="707505"/>
                        <a:pt x="166229" y="739708"/>
                        <a:pt x="197516" y="770963"/>
                      </a:cubicBezTo>
                      <a:cubicBezTo>
                        <a:pt x="82142" y="769069"/>
                        <a:pt x="-47898" y="781381"/>
                        <a:pt x="17611" y="859046"/>
                      </a:cubicBezTo>
                      <a:cubicBezTo>
                        <a:pt x="53788" y="901667"/>
                        <a:pt x="136896" y="933869"/>
                        <a:pt x="197516" y="954706"/>
                      </a:cubicBezTo>
                      <a:cubicBezTo>
                        <a:pt x="259114" y="976490"/>
                        <a:pt x="331468" y="1003957"/>
                        <a:pt x="405776" y="1025741"/>
                      </a:cubicBezTo>
                      <a:cubicBezTo>
                        <a:pt x="392087" y="1028582"/>
                        <a:pt x="379377" y="1030476"/>
                        <a:pt x="366667" y="1033318"/>
                      </a:cubicBezTo>
                      <a:cubicBezTo>
                        <a:pt x="299202" y="1045630"/>
                        <a:pt x="131030" y="1080674"/>
                        <a:pt x="88009" y="1127083"/>
                      </a:cubicBezTo>
                      <a:cubicBezTo>
                        <a:pt x="15656" y="1205695"/>
                        <a:pt x="218049" y="1194329"/>
                        <a:pt x="382310" y="1175387"/>
                      </a:cubicBezTo>
                      <a:cubicBezTo>
                        <a:pt x="280625" y="1223690"/>
                        <a:pt x="193605" y="1281465"/>
                        <a:pt x="157429" y="1354394"/>
                      </a:cubicBezTo>
                      <a:cubicBezTo>
                        <a:pt x="128097" y="1414063"/>
                        <a:pt x="267914" y="1389438"/>
                        <a:pt x="398932" y="1355341"/>
                      </a:cubicBezTo>
                      <a:cubicBezTo>
                        <a:pt x="389154" y="1361024"/>
                        <a:pt x="378399" y="1366707"/>
                        <a:pt x="369600" y="1373337"/>
                      </a:cubicBezTo>
                      <a:cubicBezTo>
                        <a:pt x="291380" y="1427323"/>
                        <a:pt x="227826" y="1491728"/>
                        <a:pt x="177962" y="1560868"/>
                      </a:cubicBezTo>
                      <a:cubicBezTo>
                        <a:pt x="72365" y="1708620"/>
                        <a:pt x="307024" y="1651793"/>
                        <a:pt x="410665" y="1617696"/>
                      </a:cubicBezTo>
                      <a:cubicBezTo>
                        <a:pt x="445864" y="1606330"/>
                        <a:pt x="481063" y="1594018"/>
                        <a:pt x="515283" y="1581705"/>
                      </a:cubicBezTo>
                      <a:cubicBezTo>
                        <a:pt x="496706" y="1593071"/>
                        <a:pt x="479107" y="1606330"/>
                        <a:pt x="461507" y="1619590"/>
                      </a:cubicBezTo>
                      <a:cubicBezTo>
                        <a:pt x="401865" y="1664105"/>
                        <a:pt x="344178" y="1729457"/>
                        <a:pt x="330490" y="1791021"/>
                      </a:cubicBezTo>
                      <a:cubicBezTo>
                        <a:pt x="318757" y="1840271"/>
                        <a:pt x="322668" y="1893311"/>
                        <a:pt x="345156" y="1933090"/>
                      </a:cubicBezTo>
                      <a:cubicBezTo>
                        <a:pt x="264981" y="1987076"/>
                        <a:pt x="158406" y="2060005"/>
                        <a:pt x="162318" y="2131987"/>
                      </a:cubicBezTo>
                      <a:cubicBezTo>
                        <a:pt x="162318" y="2138617"/>
                        <a:pt x="172095" y="2146194"/>
                        <a:pt x="181872" y="2146194"/>
                      </a:cubicBezTo>
                      <a:cubicBezTo>
                        <a:pt x="269869" y="2147141"/>
                        <a:pt x="388176" y="2116833"/>
                        <a:pt x="465418" y="2093155"/>
                      </a:cubicBezTo>
                      <a:cubicBezTo>
                        <a:pt x="515283" y="2078001"/>
                        <a:pt x="562216" y="2062847"/>
                        <a:pt x="609147" y="2045798"/>
                      </a:cubicBezTo>
                      <a:cubicBezTo>
                        <a:pt x="530927" y="2093155"/>
                        <a:pt x="458574" y="2146194"/>
                        <a:pt x="450752" y="2205863"/>
                      </a:cubicBezTo>
                      <a:cubicBezTo>
                        <a:pt x="449775" y="2212493"/>
                        <a:pt x="452708" y="2217229"/>
                        <a:pt x="460530" y="2221017"/>
                      </a:cubicBezTo>
                      <a:cubicBezTo>
                        <a:pt x="522128" y="2251325"/>
                        <a:pt x="659990" y="2185026"/>
                        <a:pt x="746031" y="2139564"/>
                      </a:cubicBezTo>
                      <a:cubicBezTo>
                        <a:pt x="716699" y="2198286"/>
                        <a:pt x="711810" y="2258902"/>
                        <a:pt x="727454" y="2324254"/>
                      </a:cubicBezTo>
                      <a:cubicBezTo>
                        <a:pt x="735276" y="2355510"/>
                        <a:pt x="777319" y="2417073"/>
                        <a:pt x="835006" y="2410443"/>
                      </a:cubicBezTo>
                      <a:cubicBezTo>
                        <a:pt x="916159" y="2401919"/>
                        <a:pt x="961135" y="2299629"/>
                        <a:pt x="987534" y="2212493"/>
                      </a:cubicBezTo>
                      <a:cubicBezTo>
                        <a:pt x="1006111" y="2350774"/>
                        <a:pt x="1066732" y="2558195"/>
                        <a:pt x="1186017" y="2465376"/>
                      </a:cubicBezTo>
                      <a:cubicBezTo>
                        <a:pt x="1227082" y="2433174"/>
                        <a:pt x="1248592" y="2376346"/>
                        <a:pt x="1257392" y="2314783"/>
                      </a:cubicBezTo>
                      <a:cubicBezTo>
                        <a:pt x="1292590" y="2382976"/>
                        <a:pt x="1345389" y="2434121"/>
                        <a:pt x="1417742" y="2399077"/>
                      </a:cubicBezTo>
                      <a:cubicBezTo>
                        <a:pt x="1492050" y="2364034"/>
                        <a:pt x="1518450" y="2279739"/>
                        <a:pt x="1538005" y="2221964"/>
                      </a:cubicBezTo>
                      <a:cubicBezTo>
                        <a:pt x="1539961" y="2216281"/>
                        <a:pt x="1540938" y="2210599"/>
                        <a:pt x="1542894" y="2204916"/>
                      </a:cubicBezTo>
                      <a:cubicBezTo>
                        <a:pt x="1598625" y="2212493"/>
                        <a:pt x="1666089" y="2203022"/>
                        <a:pt x="1728665" y="2192603"/>
                      </a:cubicBezTo>
                      <a:cubicBezTo>
                        <a:pt x="1680755" y="2217229"/>
                        <a:pt x="1633824" y="2242801"/>
                        <a:pt x="1588848" y="2271215"/>
                      </a:cubicBezTo>
                      <a:cubicBezTo>
                        <a:pt x="1581026" y="2275951"/>
                        <a:pt x="1576137" y="2286369"/>
                        <a:pt x="1583959" y="2292999"/>
                      </a:cubicBezTo>
                      <a:cubicBezTo>
                        <a:pt x="1602536" y="2307206"/>
                        <a:pt x="1624046" y="2308153"/>
                        <a:pt x="1650445" y="2302470"/>
                      </a:cubicBezTo>
                      <a:cubicBezTo>
                        <a:pt x="1686622" y="2294893"/>
                        <a:pt x="1719865" y="2284475"/>
                        <a:pt x="1753108" y="2273109"/>
                      </a:cubicBezTo>
                      <a:cubicBezTo>
                        <a:pt x="1799062" y="2257955"/>
                        <a:pt x="1734532" y="2315730"/>
                        <a:pt x="1724754" y="2336567"/>
                      </a:cubicBezTo>
                      <a:cubicBezTo>
                        <a:pt x="1689555" y="2414231"/>
                        <a:pt x="1673911" y="2505156"/>
                        <a:pt x="1681733" y="2586609"/>
                      </a:cubicBezTo>
                      <a:cubicBezTo>
                        <a:pt x="1685644" y="2630177"/>
                        <a:pt x="1742354" y="2663326"/>
                        <a:pt x="1793196" y="2620706"/>
                      </a:cubicBezTo>
                      <a:cubicBezTo>
                        <a:pt x="1898793" y="2531675"/>
                        <a:pt x="1972124" y="2427491"/>
                        <a:pt x="2039587" y="2322360"/>
                      </a:cubicBezTo>
                      <a:cubicBezTo>
                        <a:pt x="2029810" y="2413284"/>
                        <a:pt x="2038610" y="2529781"/>
                        <a:pt x="2185272" y="2488108"/>
                      </a:cubicBezTo>
                      <a:cubicBezTo>
                        <a:pt x="2263491" y="2466323"/>
                        <a:pt x="2285002" y="2382029"/>
                        <a:pt x="2304557" y="2332778"/>
                      </a:cubicBezTo>
                      <a:cubicBezTo>
                        <a:pt x="2325090" y="2282581"/>
                        <a:pt x="2324112" y="2236171"/>
                        <a:pt x="2316290" y="2187868"/>
                      </a:cubicBezTo>
                      <a:cubicBezTo>
                        <a:pt x="2365177" y="2233330"/>
                        <a:pt x="2407220" y="2272162"/>
                        <a:pt x="2501083" y="2300576"/>
                      </a:cubicBezTo>
                      <a:cubicBezTo>
                        <a:pt x="2548993" y="2314783"/>
                        <a:pt x="2597881" y="2279739"/>
                        <a:pt x="2603747" y="2249431"/>
                      </a:cubicBezTo>
                      <a:cubicBezTo>
                        <a:pt x="2620368" y="2165137"/>
                        <a:pt x="2584191" y="2080842"/>
                        <a:pt x="2545082" y="2001283"/>
                      </a:cubicBezTo>
                      <a:cubicBezTo>
                        <a:pt x="2541171" y="1993706"/>
                        <a:pt x="2537260" y="1985182"/>
                        <a:pt x="2533349" y="1976658"/>
                      </a:cubicBezTo>
                      <a:cubicBezTo>
                        <a:pt x="2544104" y="1925513"/>
                        <a:pt x="2519661" y="1864897"/>
                        <a:pt x="2501083" y="1807122"/>
                      </a:cubicBezTo>
                      <a:cubicBezTo>
                        <a:pt x="2558771" y="1888575"/>
                        <a:pt x="2646768" y="1998442"/>
                        <a:pt x="2749431" y="1969081"/>
                      </a:cubicBezTo>
                      <a:cubicBezTo>
                        <a:pt x="2788540" y="1957715"/>
                        <a:pt x="2800274" y="1930248"/>
                        <a:pt x="2807118" y="1903729"/>
                      </a:cubicBezTo>
                      <a:cubicBezTo>
                        <a:pt x="2812984" y="1881945"/>
                        <a:pt x="2815917" y="1860161"/>
                        <a:pt x="2815917" y="1838377"/>
                      </a:cubicBezTo>
                      <a:cubicBezTo>
                        <a:pt x="2844272" y="1895205"/>
                        <a:pt x="2882404" y="1928354"/>
                        <a:pt x="2933247" y="1873421"/>
                      </a:cubicBezTo>
                      <a:cubicBezTo>
                        <a:pt x="2984089" y="1817540"/>
                        <a:pt x="3007555" y="1752188"/>
                        <a:pt x="3041776" y="1690625"/>
                      </a:cubicBezTo>
                      <a:cubicBezTo>
                        <a:pt x="3015377" y="1738929"/>
                        <a:pt x="3025155" y="1798598"/>
                        <a:pt x="3009511" y="1848796"/>
                      </a:cubicBezTo>
                      <a:cubicBezTo>
                        <a:pt x="2999733" y="1880998"/>
                        <a:pt x="2994845" y="1924566"/>
                        <a:pt x="3002667" y="1957715"/>
                      </a:cubicBezTo>
                      <a:cubicBezTo>
                        <a:pt x="3003644" y="1961504"/>
                        <a:pt x="3008533" y="1964345"/>
                        <a:pt x="3013422" y="1963398"/>
                      </a:cubicBezTo>
                      <a:cubicBezTo>
                        <a:pt x="3150306" y="1943508"/>
                        <a:pt x="3272524" y="1855425"/>
                        <a:pt x="3359543" y="1782496"/>
                      </a:cubicBezTo>
                      <a:cubicBezTo>
                        <a:pt x="3346833" y="1793862"/>
                        <a:pt x="3333144" y="1805228"/>
                        <a:pt x="3321411" y="1817540"/>
                      </a:cubicBezTo>
                      <a:cubicBezTo>
                        <a:pt x="3295990" y="1842166"/>
                        <a:pt x="3276435" y="1860161"/>
                        <a:pt x="3275458" y="1890469"/>
                      </a:cubicBezTo>
                      <a:cubicBezTo>
                        <a:pt x="3273502" y="1955821"/>
                        <a:pt x="3485672" y="1854478"/>
                        <a:pt x="3491539" y="1851637"/>
                      </a:cubicBezTo>
                      <a:cubicBezTo>
                        <a:pt x="3564870" y="1815646"/>
                        <a:pt x="3622557" y="1760713"/>
                        <a:pt x="3664600" y="1701043"/>
                      </a:cubicBezTo>
                      <a:cubicBezTo>
                        <a:pt x="3661667" y="1731352"/>
                        <a:pt x="3659711" y="1760713"/>
                        <a:pt x="3664600" y="1792915"/>
                      </a:cubicBezTo>
                      <a:cubicBezTo>
                        <a:pt x="3668510" y="1816593"/>
                        <a:pt x="3700776" y="1904676"/>
                        <a:pt x="3745753" y="1906570"/>
                      </a:cubicBezTo>
                      <a:cubicBezTo>
                        <a:pt x="3757485" y="1907517"/>
                        <a:pt x="3770196" y="1907517"/>
                        <a:pt x="3780952" y="1905623"/>
                      </a:cubicBezTo>
                      <a:lnTo>
                        <a:pt x="3780952" y="577749"/>
                      </a:lnTo>
                      <a:cubicBezTo>
                        <a:pt x="3754552" y="551229"/>
                        <a:pt x="3732064" y="521868"/>
                        <a:pt x="3712510" y="490613"/>
                      </a:cubicBezTo>
                      <a:cubicBezTo>
                        <a:pt x="3723265" y="596691"/>
                        <a:pt x="3702732" y="712241"/>
                        <a:pt x="3612779" y="756756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EB9D4A88-11B6-D7DC-CE10-09477A088B9F}"/>
                  </a:ext>
                </a:extLst>
              </p:cNvPr>
              <p:cNvSpPr/>
              <p:nvPr/>
            </p:nvSpPr>
            <p:spPr>
              <a:xfrm>
                <a:off x="10416722" y="-3974312"/>
                <a:ext cx="951503" cy="278487"/>
              </a:xfrm>
              <a:custGeom>
                <a:avLst/>
                <a:gdLst>
                  <a:gd name="connsiteX0" fmla="*/ 11891 w 951503"/>
                  <a:gd name="connsiteY0" fmla="*/ 947 h 278487"/>
                  <a:gd name="connsiteX1" fmla="*/ 5047 w 951503"/>
                  <a:gd name="connsiteY1" fmla="*/ 12313 h 278487"/>
                  <a:gd name="connsiteX2" fmla="*/ 105755 w 951503"/>
                  <a:gd name="connsiteY2" fmla="*/ 57775 h 278487"/>
                  <a:gd name="connsiteX3" fmla="*/ 61756 w 951503"/>
                  <a:gd name="connsiteY3" fmla="*/ 96607 h 278487"/>
                  <a:gd name="connsiteX4" fmla="*/ 104777 w 951503"/>
                  <a:gd name="connsiteY4" fmla="*/ 160065 h 278487"/>
                  <a:gd name="connsiteX5" fmla="*/ 369746 w 951503"/>
                  <a:gd name="connsiteY5" fmla="*/ 65352 h 278487"/>
                  <a:gd name="connsiteX6" fmla="*/ 487075 w 951503"/>
                  <a:gd name="connsiteY6" fmla="*/ 6630 h 278487"/>
                  <a:gd name="connsiteX7" fmla="*/ 408856 w 951503"/>
                  <a:gd name="connsiteY7" fmla="*/ 118391 h 278487"/>
                  <a:gd name="connsiteX8" fmla="*/ 548673 w 951503"/>
                  <a:gd name="connsiteY8" fmla="*/ 145858 h 278487"/>
                  <a:gd name="connsiteX9" fmla="*/ 500764 w 951503"/>
                  <a:gd name="connsiteY9" fmla="*/ 238676 h 278487"/>
                  <a:gd name="connsiteX10" fmla="*/ 668935 w 951503"/>
                  <a:gd name="connsiteY10" fmla="*/ 237729 h 278487"/>
                  <a:gd name="connsiteX11" fmla="*/ 922172 w 951503"/>
                  <a:gd name="connsiteY11" fmla="*/ 31255 h 278487"/>
                  <a:gd name="connsiteX12" fmla="*/ 951504 w 951503"/>
                  <a:gd name="connsiteY12" fmla="*/ 0 h 278487"/>
                  <a:gd name="connsiteX13" fmla="*/ 11891 w 951503"/>
                  <a:gd name="connsiteY13" fmla="*/ 0 h 278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51503" h="278487">
                    <a:moveTo>
                      <a:pt x="11891" y="947"/>
                    </a:moveTo>
                    <a:cubicBezTo>
                      <a:pt x="9936" y="4736"/>
                      <a:pt x="7002" y="8524"/>
                      <a:pt x="5047" y="12313"/>
                    </a:cubicBezTo>
                    <a:cubicBezTo>
                      <a:pt x="-18419" y="62510"/>
                      <a:pt x="44156" y="65352"/>
                      <a:pt x="105755" y="57775"/>
                    </a:cubicBezTo>
                    <a:cubicBezTo>
                      <a:pt x="90111" y="68193"/>
                      <a:pt x="75444" y="80506"/>
                      <a:pt x="61756" y="96607"/>
                    </a:cubicBezTo>
                    <a:cubicBezTo>
                      <a:pt x="26557" y="139228"/>
                      <a:pt x="59801" y="161012"/>
                      <a:pt x="104777" y="160065"/>
                    </a:cubicBezTo>
                    <a:cubicBezTo>
                      <a:pt x="199618" y="158171"/>
                      <a:pt x="285660" y="102290"/>
                      <a:pt x="369746" y="65352"/>
                    </a:cubicBezTo>
                    <a:cubicBezTo>
                      <a:pt x="408856" y="48304"/>
                      <a:pt x="448943" y="28414"/>
                      <a:pt x="487075" y="6630"/>
                    </a:cubicBezTo>
                    <a:cubicBezTo>
                      <a:pt x="454810" y="39779"/>
                      <a:pt x="416678" y="80506"/>
                      <a:pt x="408856" y="118391"/>
                    </a:cubicBezTo>
                    <a:cubicBezTo>
                      <a:pt x="391256" y="207421"/>
                      <a:pt x="476320" y="182796"/>
                      <a:pt x="548673" y="145858"/>
                    </a:cubicBezTo>
                    <a:cubicBezTo>
                      <a:pt x="526185" y="176166"/>
                      <a:pt x="508585" y="208368"/>
                      <a:pt x="500764" y="238676"/>
                    </a:cubicBezTo>
                    <a:cubicBezTo>
                      <a:pt x="478275" y="323918"/>
                      <a:pt x="651336" y="247201"/>
                      <a:pt x="668935" y="237729"/>
                    </a:cubicBezTo>
                    <a:cubicBezTo>
                      <a:pt x="765733" y="187531"/>
                      <a:pt x="847863" y="108920"/>
                      <a:pt x="922172" y="31255"/>
                    </a:cubicBezTo>
                    <a:cubicBezTo>
                      <a:pt x="931949" y="20837"/>
                      <a:pt x="941726" y="10418"/>
                      <a:pt x="951504" y="0"/>
                    </a:cubicBezTo>
                    <a:lnTo>
                      <a:pt x="11891" y="0"/>
                    </a:lnTo>
                    <a:close/>
                  </a:path>
                </a:pathLst>
              </a:custGeom>
              <a:solidFill>
                <a:srgbClr val="49A147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033664C3-665F-EA10-BB4F-ECAC2E9F84D2}"/>
                  </a:ext>
                </a:extLst>
              </p:cNvPr>
              <p:cNvSpPr/>
              <p:nvPr/>
            </p:nvSpPr>
            <p:spPr>
              <a:xfrm>
                <a:off x="11378682" y="-3973364"/>
                <a:ext cx="1089506" cy="270416"/>
              </a:xfrm>
              <a:custGeom>
                <a:avLst/>
                <a:gdLst>
                  <a:gd name="connsiteX0" fmla="*/ 13987 w 1089506"/>
                  <a:gd name="connsiteY0" fmla="*/ 0 h 270416"/>
                  <a:gd name="connsiteX1" fmla="*/ 1276 w 1089506"/>
                  <a:gd name="connsiteY1" fmla="*/ 60616 h 270416"/>
                  <a:gd name="connsiteX2" fmla="*/ 93185 w 1089506"/>
                  <a:gd name="connsiteY2" fmla="*/ 106078 h 270416"/>
                  <a:gd name="connsiteX3" fmla="*/ 73629 w 1089506"/>
                  <a:gd name="connsiteY3" fmla="*/ 162906 h 270416"/>
                  <a:gd name="connsiteX4" fmla="*/ 211492 w 1089506"/>
                  <a:gd name="connsiteY4" fmla="*/ 260460 h 270416"/>
                  <a:gd name="connsiteX5" fmla="*/ 430506 w 1089506"/>
                  <a:gd name="connsiteY5" fmla="*/ 82400 h 270416"/>
                  <a:gd name="connsiteX6" fmla="*/ 440284 w 1089506"/>
                  <a:gd name="connsiteY6" fmla="*/ 71982 h 270416"/>
                  <a:gd name="connsiteX7" fmla="*/ 466683 w 1089506"/>
                  <a:gd name="connsiteY7" fmla="*/ 259513 h 270416"/>
                  <a:gd name="connsiteX8" fmla="*/ 653432 w 1089506"/>
                  <a:gd name="connsiteY8" fmla="*/ 163853 h 270416"/>
                  <a:gd name="connsiteX9" fmla="*/ 712097 w 1089506"/>
                  <a:gd name="connsiteY9" fmla="*/ 41674 h 270416"/>
                  <a:gd name="connsiteX10" fmla="*/ 824537 w 1089506"/>
                  <a:gd name="connsiteY10" fmla="*/ 59669 h 270416"/>
                  <a:gd name="connsiteX11" fmla="*/ 863647 w 1089506"/>
                  <a:gd name="connsiteY11" fmla="*/ 3789 h 270416"/>
                  <a:gd name="connsiteX12" fmla="*/ 895913 w 1089506"/>
                  <a:gd name="connsiteY12" fmla="*/ 97554 h 270416"/>
                  <a:gd name="connsiteX13" fmla="*/ 1089506 w 1089506"/>
                  <a:gd name="connsiteY13" fmla="*/ 244359 h 270416"/>
                  <a:gd name="connsiteX14" fmla="*/ 1089506 w 1089506"/>
                  <a:gd name="connsiteY14" fmla="*/ 0 h 270416"/>
                  <a:gd name="connsiteX15" fmla="*/ 13987 w 1089506"/>
                  <a:gd name="connsiteY15" fmla="*/ 0 h 27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89506" h="270416">
                    <a:moveTo>
                      <a:pt x="13987" y="0"/>
                    </a:moveTo>
                    <a:cubicBezTo>
                      <a:pt x="8121" y="19890"/>
                      <a:pt x="3232" y="39779"/>
                      <a:pt x="1276" y="60616"/>
                    </a:cubicBezTo>
                    <a:cubicBezTo>
                      <a:pt x="-8501" y="140175"/>
                      <a:pt x="39408" y="136387"/>
                      <a:pt x="93185" y="106078"/>
                    </a:cubicBezTo>
                    <a:cubicBezTo>
                      <a:pt x="82429" y="125021"/>
                      <a:pt x="75585" y="144911"/>
                      <a:pt x="73629" y="162906"/>
                    </a:cubicBezTo>
                    <a:cubicBezTo>
                      <a:pt x="67763" y="239624"/>
                      <a:pt x="133272" y="293610"/>
                      <a:pt x="211492" y="260460"/>
                    </a:cubicBezTo>
                    <a:cubicBezTo>
                      <a:pt x="299489" y="222575"/>
                      <a:pt x="364998" y="146805"/>
                      <a:pt x="430506" y="82400"/>
                    </a:cubicBezTo>
                    <a:cubicBezTo>
                      <a:pt x="433439" y="79559"/>
                      <a:pt x="437351" y="75770"/>
                      <a:pt x="440284" y="71982"/>
                    </a:cubicBezTo>
                    <a:cubicBezTo>
                      <a:pt x="408996" y="153435"/>
                      <a:pt x="398241" y="235835"/>
                      <a:pt x="466683" y="259513"/>
                    </a:cubicBezTo>
                    <a:cubicBezTo>
                      <a:pt x="548813" y="287927"/>
                      <a:pt x="612367" y="225417"/>
                      <a:pt x="653432" y="163853"/>
                    </a:cubicBezTo>
                    <a:cubicBezTo>
                      <a:pt x="671031" y="136387"/>
                      <a:pt x="695475" y="89977"/>
                      <a:pt x="712097" y="41674"/>
                    </a:cubicBezTo>
                    <a:cubicBezTo>
                      <a:pt x="739474" y="80506"/>
                      <a:pt x="781517" y="100396"/>
                      <a:pt x="824537" y="59669"/>
                    </a:cubicBezTo>
                    <a:cubicBezTo>
                      <a:pt x="839204" y="46409"/>
                      <a:pt x="851915" y="26520"/>
                      <a:pt x="863647" y="3789"/>
                    </a:cubicBezTo>
                    <a:cubicBezTo>
                      <a:pt x="871469" y="35991"/>
                      <a:pt x="880269" y="67246"/>
                      <a:pt x="895913" y="97554"/>
                    </a:cubicBezTo>
                    <a:cubicBezTo>
                      <a:pt x="935022" y="172377"/>
                      <a:pt x="1003466" y="240571"/>
                      <a:pt x="1089506" y="244359"/>
                    </a:cubicBezTo>
                    <a:lnTo>
                      <a:pt x="1089506" y="0"/>
                    </a:lnTo>
                    <a:lnTo>
                      <a:pt x="13987" y="0"/>
                    </a:lnTo>
                    <a:close/>
                  </a:path>
                </a:pathLst>
              </a:custGeom>
              <a:solidFill>
                <a:srgbClr val="49A147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03" name="Graphic 25">
              <a:extLst>
                <a:ext uri="{FF2B5EF4-FFF2-40B4-BE49-F238E27FC236}">
                  <a16:creationId xmlns:a16="http://schemas.microsoft.com/office/drawing/2014/main" id="{C786F9D8-494C-F4FA-DB60-A64F66098555}"/>
                </a:ext>
              </a:extLst>
            </p:cNvPr>
            <p:cNvGrpSpPr/>
            <p:nvPr/>
          </p:nvGrpSpPr>
          <p:grpSpPr>
            <a:xfrm>
              <a:off x="11352812" y="-2691989"/>
              <a:ext cx="1114398" cy="2721262"/>
              <a:chOff x="11352812" y="-2691989"/>
              <a:chExt cx="1114398" cy="2721262"/>
            </a:xfrm>
          </p:grpSpPr>
          <p:grpSp>
            <p:nvGrpSpPr>
              <p:cNvPr id="504" name="Graphic 25">
                <a:extLst>
                  <a:ext uri="{FF2B5EF4-FFF2-40B4-BE49-F238E27FC236}">
                    <a16:creationId xmlns:a16="http://schemas.microsoft.com/office/drawing/2014/main" id="{01FC9D61-F93C-21F5-3D60-EE1E44717645}"/>
                  </a:ext>
                </a:extLst>
              </p:cNvPr>
              <p:cNvGrpSpPr/>
              <p:nvPr/>
            </p:nvGrpSpPr>
            <p:grpSpPr>
              <a:xfrm>
                <a:off x="11353790" y="-2691989"/>
                <a:ext cx="1113421" cy="2721262"/>
                <a:chOff x="11353790" y="-2691989"/>
                <a:chExt cx="1113421" cy="2721262"/>
              </a:xfrm>
              <a:solidFill>
                <a:srgbClr val="359347"/>
              </a:solidFill>
            </p:grpSpPr>
            <p:sp>
              <p:nvSpPr>
                <p:cNvPr id="505" name="Freeform: Shape 504">
                  <a:extLst>
                    <a:ext uri="{FF2B5EF4-FFF2-40B4-BE49-F238E27FC236}">
                      <a16:creationId xmlns:a16="http://schemas.microsoft.com/office/drawing/2014/main" id="{D7FE06EC-D2E1-28F5-8632-4F2B34B9FCD2}"/>
                    </a:ext>
                  </a:extLst>
                </p:cNvPr>
                <p:cNvSpPr/>
                <p:nvPr/>
              </p:nvSpPr>
              <p:spPr>
                <a:xfrm>
                  <a:off x="12358406" y="-386588"/>
                  <a:ext cx="108805" cy="75770"/>
                </a:xfrm>
                <a:custGeom>
                  <a:avLst/>
                  <a:gdLst>
                    <a:gd name="connsiteX0" fmla="*/ 275 w 108805"/>
                    <a:gd name="connsiteY0" fmla="*/ 24626 h 75770"/>
                    <a:gd name="connsiteX1" fmla="*/ 46230 w 108805"/>
                    <a:gd name="connsiteY1" fmla="*/ 62510 h 75770"/>
                    <a:gd name="connsiteX2" fmla="*/ 108805 w 108805"/>
                    <a:gd name="connsiteY2" fmla="*/ 75771 h 75770"/>
                    <a:gd name="connsiteX3" fmla="*/ 108805 w 108805"/>
                    <a:gd name="connsiteY3" fmla="*/ 0 h 75770"/>
                    <a:gd name="connsiteX4" fmla="*/ 15920 w 108805"/>
                    <a:gd name="connsiteY4" fmla="*/ 6630 h 75770"/>
                    <a:gd name="connsiteX5" fmla="*/ 275 w 108805"/>
                    <a:gd name="connsiteY5" fmla="*/ 24626 h 75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805" h="75770">
                      <a:moveTo>
                        <a:pt x="275" y="24626"/>
                      </a:moveTo>
                      <a:cubicBezTo>
                        <a:pt x="6142" y="45463"/>
                        <a:pt x="22763" y="55881"/>
                        <a:pt x="46230" y="62510"/>
                      </a:cubicBezTo>
                      <a:cubicBezTo>
                        <a:pt x="66761" y="68193"/>
                        <a:pt x="88272" y="71982"/>
                        <a:pt x="108805" y="75771"/>
                      </a:cubicBezTo>
                      <a:lnTo>
                        <a:pt x="108805" y="0"/>
                      </a:lnTo>
                      <a:cubicBezTo>
                        <a:pt x="77517" y="1894"/>
                        <a:pt x="47207" y="3789"/>
                        <a:pt x="15920" y="6630"/>
                      </a:cubicBezTo>
                      <a:cubicBezTo>
                        <a:pt x="7119" y="7577"/>
                        <a:pt x="-1680" y="15154"/>
                        <a:pt x="275" y="24626"/>
                      </a:cubicBezTo>
                      <a:close/>
                    </a:path>
                  </a:pathLst>
                </a:custGeom>
                <a:solidFill>
                  <a:srgbClr val="359347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6" name="Freeform: Shape 505">
                  <a:extLst>
                    <a:ext uri="{FF2B5EF4-FFF2-40B4-BE49-F238E27FC236}">
                      <a16:creationId xmlns:a16="http://schemas.microsoft.com/office/drawing/2014/main" id="{A32C8E2B-5F96-2FDE-DF55-E2432B349864}"/>
                    </a:ext>
                  </a:extLst>
                </p:cNvPr>
                <p:cNvSpPr/>
                <p:nvPr/>
              </p:nvSpPr>
              <p:spPr>
                <a:xfrm>
                  <a:off x="12260235" y="-273879"/>
                  <a:ext cx="206976" cy="303153"/>
                </a:xfrm>
                <a:custGeom>
                  <a:avLst/>
                  <a:gdLst>
                    <a:gd name="connsiteX0" fmla="*/ 206976 w 206976"/>
                    <a:gd name="connsiteY0" fmla="*/ 0 h 303153"/>
                    <a:gd name="connsiteX1" fmla="*/ 182533 w 206976"/>
                    <a:gd name="connsiteY1" fmla="*/ 13260 h 303153"/>
                    <a:gd name="connsiteX2" fmla="*/ 7516 w 206976"/>
                    <a:gd name="connsiteY2" fmla="*/ 220681 h 303153"/>
                    <a:gd name="connsiteX3" fmla="*/ 74003 w 206976"/>
                    <a:gd name="connsiteY3" fmla="*/ 300240 h 303153"/>
                    <a:gd name="connsiteX4" fmla="*/ 206976 w 206976"/>
                    <a:gd name="connsiteY4" fmla="*/ 254778 h 303153"/>
                    <a:gd name="connsiteX5" fmla="*/ 206976 w 206976"/>
                    <a:gd name="connsiteY5" fmla="*/ 0 h 303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976" h="303153">
                      <a:moveTo>
                        <a:pt x="206976" y="0"/>
                      </a:moveTo>
                      <a:cubicBezTo>
                        <a:pt x="196221" y="4736"/>
                        <a:pt x="187422" y="9471"/>
                        <a:pt x="182533" y="13260"/>
                      </a:cubicBezTo>
                      <a:cubicBezTo>
                        <a:pt x="111158" y="68193"/>
                        <a:pt x="47603" y="143016"/>
                        <a:pt x="7516" y="220681"/>
                      </a:cubicBezTo>
                      <a:cubicBezTo>
                        <a:pt x="-13994" y="262355"/>
                        <a:pt x="11427" y="316341"/>
                        <a:pt x="74003" y="300240"/>
                      </a:cubicBezTo>
                      <a:cubicBezTo>
                        <a:pt x="119957" y="287927"/>
                        <a:pt x="163955" y="272773"/>
                        <a:pt x="206976" y="254778"/>
                      </a:cubicBezTo>
                      <a:lnTo>
                        <a:pt x="206976" y="0"/>
                      </a:lnTo>
                      <a:close/>
                    </a:path>
                  </a:pathLst>
                </a:custGeom>
                <a:solidFill>
                  <a:srgbClr val="359347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7" name="Freeform: Shape 506">
                  <a:extLst>
                    <a:ext uri="{FF2B5EF4-FFF2-40B4-BE49-F238E27FC236}">
                      <a16:creationId xmlns:a16="http://schemas.microsoft.com/office/drawing/2014/main" id="{D241B20D-3B9B-D3B0-4827-EAE193946696}"/>
                    </a:ext>
                  </a:extLst>
                </p:cNvPr>
                <p:cNvSpPr/>
                <p:nvPr/>
              </p:nvSpPr>
              <p:spPr>
                <a:xfrm>
                  <a:off x="11353790" y="-2691989"/>
                  <a:ext cx="1113421" cy="2352767"/>
                </a:xfrm>
                <a:custGeom>
                  <a:avLst/>
                  <a:gdLst>
                    <a:gd name="connsiteX0" fmla="*/ 1022490 w 1113421"/>
                    <a:gd name="connsiteY0" fmla="*/ 2232472 h 2352767"/>
                    <a:gd name="connsiteX1" fmla="*/ 1113421 w 1113421"/>
                    <a:gd name="connsiteY1" fmla="*/ 2281723 h 2352767"/>
                    <a:gd name="connsiteX2" fmla="*/ 1113421 w 1113421"/>
                    <a:gd name="connsiteY2" fmla="*/ 2931 h 2352767"/>
                    <a:gd name="connsiteX3" fmla="*/ 1024446 w 1113421"/>
                    <a:gd name="connsiteY3" fmla="*/ 28503 h 2352767"/>
                    <a:gd name="connsiteX4" fmla="*/ 1029335 w 1113421"/>
                    <a:gd name="connsiteY4" fmla="*/ 104274 h 2352767"/>
                    <a:gd name="connsiteX5" fmla="*/ 1059645 w 1113421"/>
                    <a:gd name="connsiteY5" fmla="*/ 200881 h 2352767"/>
                    <a:gd name="connsiteX6" fmla="*/ 1032268 w 1113421"/>
                    <a:gd name="connsiteY6" fmla="*/ 196145 h 2352767"/>
                    <a:gd name="connsiteX7" fmla="*/ 950138 w 1113421"/>
                    <a:gd name="connsiteY7" fmla="*/ 284228 h 2352767"/>
                    <a:gd name="connsiteX8" fmla="*/ 943293 w 1113421"/>
                    <a:gd name="connsiteY8" fmla="*/ 292752 h 2352767"/>
                    <a:gd name="connsiteX9" fmla="*/ 944271 w 1113421"/>
                    <a:gd name="connsiteY9" fmla="*/ 302224 h 2352767"/>
                    <a:gd name="connsiteX10" fmla="*/ 939383 w 1113421"/>
                    <a:gd name="connsiteY10" fmla="*/ 321166 h 2352767"/>
                    <a:gd name="connsiteX11" fmla="*/ 931560 w 1113421"/>
                    <a:gd name="connsiteY11" fmla="*/ 438610 h 2352767"/>
                    <a:gd name="connsiteX12" fmla="*/ 929605 w 1113421"/>
                    <a:gd name="connsiteY12" fmla="*/ 436716 h 2352767"/>
                    <a:gd name="connsiteX13" fmla="*/ 920805 w 1113421"/>
                    <a:gd name="connsiteY13" fmla="*/ 286122 h 2352767"/>
                    <a:gd name="connsiteX14" fmla="*/ 867029 w 1113421"/>
                    <a:gd name="connsiteY14" fmla="*/ 137423 h 2352767"/>
                    <a:gd name="connsiteX15" fmla="*/ 797609 w 1113421"/>
                    <a:gd name="connsiteY15" fmla="*/ 228348 h 2352767"/>
                    <a:gd name="connsiteX16" fmla="*/ 799565 w 1113421"/>
                    <a:gd name="connsiteY16" fmla="*/ 343897 h 2352767"/>
                    <a:gd name="connsiteX17" fmla="*/ 611837 w 1113421"/>
                    <a:gd name="connsiteY17" fmla="*/ 343897 h 2352767"/>
                    <a:gd name="connsiteX18" fmla="*/ 695924 w 1113421"/>
                    <a:gd name="connsiteY18" fmla="*/ 509645 h 2352767"/>
                    <a:gd name="connsiteX19" fmla="*/ 816187 w 1113421"/>
                    <a:gd name="connsiteY19" fmla="*/ 665921 h 2352767"/>
                    <a:gd name="connsiteX20" fmla="*/ 781966 w 1113421"/>
                    <a:gd name="connsiteY20" fmla="*/ 655503 h 2352767"/>
                    <a:gd name="connsiteX21" fmla="*/ 514063 w 1113421"/>
                    <a:gd name="connsiteY21" fmla="*/ 617618 h 2352767"/>
                    <a:gd name="connsiteX22" fmla="*/ 713523 w 1113421"/>
                    <a:gd name="connsiteY22" fmla="*/ 789995 h 2352767"/>
                    <a:gd name="connsiteX23" fmla="*/ 438777 w 1113421"/>
                    <a:gd name="connsiteY23" fmla="*/ 852505 h 2352767"/>
                    <a:gd name="connsiteX24" fmla="*/ 624549 w 1113421"/>
                    <a:gd name="connsiteY24" fmla="*/ 959531 h 2352767"/>
                    <a:gd name="connsiteX25" fmla="*/ 592283 w 1113421"/>
                    <a:gd name="connsiteY25" fmla="*/ 962372 h 2352767"/>
                    <a:gd name="connsiteX26" fmla="*/ 338069 w 1113421"/>
                    <a:gd name="connsiteY26" fmla="*/ 1048561 h 2352767"/>
                    <a:gd name="connsiteX27" fmla="*/ 484731 w 1113421"/>
                    <a:gd name="connsiteY27" fmla="*/ 1201996 h 2352767"/>
                    <a:gd name="connsiteX28" fmla="*/ 585439 w 1113421"/>
                    <a:gd name="connsiteY28" fmla="*/ 1215256 h 2352767"/>
                    <a:gd name="connsiteX29" fmla="*/ 522863 w 1113421"/>
                    <a:gd name="connsiteY29" fmla="*/ 1225674 h 2352767"/>
                    <a:gd name="connsiteX30" fmla="*/ 324381 w 1113421"/>
                    <a:gd name="connsiteY30" fmla="*/ 1323228 h 2352767"/>
                    <a:gd name="connsiteX31" fmla="*/ 254961 w 1113421"/>
                    <a:gd name="connsiteY31" fmla="*/ 1458668 h 2352767"/>
                    <a:gd name="connsiteX32" fmla="*/ 1725 w 1113421"/>
                    <a:gd name="connsiteY32" fmla="*/ 1559063 h 2352767"/>
                    <a:gd name="connsiteX33" fmla="*/ 8569 w 1113421"/>
                    <a:gd name="connsiteY33" fmla="*/ 1580848 h 2352767"/>
                    <a:gd name="connsiteX34" fmla="*/ 256916 w 1113421"/>
                    <a:gd name="connsiteY34" fmla="*/ 1657565 h 2352767"/>
                    <a:gd name="connsiteX35" fmla="*/ 393801 w 1113421"/>
                    <a:gd name="connsiteY35" fmla="*/ 1677455 h 2352767"/>
                    <a:gd name="connsiteX36" fmla="*/ 180652 w 1113421"/>
                    <a:gd name="connsiteY36" fmla="*/ 1752278 h 2352767"/>
                    <a:gd name="connsiteX37" fmla="*/ 179674 w 1113421"/>
                    <a:gd name="connsiteY37" fmla="*/ 1770273 h 2352767"/>
                    <a:gd name="connsiteX38" fmla="*/ 445621 w 1113421"/>
                    <a:gd name="connsiteY38" fmla="*/ 1822365 h 2352767"/>
                    <a:gd name="connsiteX39" fmla="*/ 327314 w 1113421"/>
                    <a:gd name="connsiteY39" fmla="*/ 1981483 h 2352767"/>
                    <a:gd name="connsiteX40" fmla="*/ 361535 w 1113421"/>
                    <a:gd name="connsiteY40" fmla="*/ 2106504 h 2352767"/>
                    <a:gd name="connsiteX41" fmla="*/ 591305 w 1113421"/>
                    <a:gd name="connsiteY41" fmla="*/ 1994743 h 2352767"/>
                    <a:gd name="connsiteX42" fmla="*/ 601082 w 1113421"/>
                    <a:gd name="connsiteY42" fmla="*/ 2310137 h 2352767"/>
                    <a:gd name="connsiteX43" fmla="*/ 741878 w 1113421"/>
                    <a:gd name="connsiteY43" fmla="*/ 2205952 h 2352767"/>
                    <a:gd name="connsiteX44" fmla="*/ 817165 w 1113421"/>
                    <a:gd name="connsiteY44" fmla="*/ 2352757 h 2352767"/>
                    <a:gd name="connsiteX45" fmla="*/ 1009780 w 1113421"/>
                    <a:gd name="connsiteY45" fmla="*/ 2245732 h 2352767"/>
                    <a:gd name="connsiteX46" fmla="*/ 1022490 w 1113421"/>
                    <a:gd name="connsiteY46" fmla="*/ 2232472 h 235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113421" h="2352767">
                      <a:moveTo>
                        <a:pt x="1022490" y="2232472"/>
                      </a:moveTo>
                      <a:cubicBezTo>
                        <a:pt x="1046934" y="2252362"/>
                        <a:pt x="1079199" y="2268463"/>
                        <a:pt x="1113421" y="2281723"/>
                      </a:cubicBezTo>
                      <a:lnTo>
                        <a:pt x="1113421" y="2931"/>
                      </a:lnTo>
                      <a:cubicBezTo>
                        <a:pt x="1079199" y="-4646"/>
                        <a:pt x="1048890" y="1984"/>
                        <a:pt x="1024446" y="28503"/>
                      </a:cubicBezTo>
                      <a:cubicBezTo>
                        <a:pt x="1007824" y="47446"/>
                        <a:pt x="1022490" y="83437"/>
                        <a:pt x="1029335" y="104274"/>
                      </a:cubicBezTo>
                      <a:cubicBezTo>
                        <a:pt x="1040090" y="136476"/>
                        <a:pt x="1049867" y="168678"/>
                        <a:pt x="1059645" y="200881"/>
                      </a:cubicBezTo>
                      <a:cubicBezTo>
                        <a:pt x="1050846" y="197092"/>
                        <a:pt x="1042046" y="195198"/>
                        <a:pt x="1032268" y="196145"/>
                      </a:cubicBezTo>
                      <a:cubicBezTo>
                        <a:pt x="988270" y="203722"/>
                        <a:pt x="963826" y="244449"/>
                        <a:pt x="950138" y="284228"/>
                      </a:cubicBezTo>
                      <a:cubicBezTo>
                        <a:pt x="947204" y="286122"/>
                        <a:pt x="944271" y="288017"/>
                        <a:pt x="943293" y="292752"/>
                      </a:cubicBezTo>
                      <a:cubicBezTo>
                        <a:pt x="943293" y="295594"/>
                        <a:pt x="944271" y="299382"/>
                        <a:pt x="944271" y="302224"/>
                      </a:cubicBezTo>
                      <a:cubicBezTo>
                        <a:pt x="942316" y="308854"/>
                        <a:pt x="940360" y="315483"/>
                        <a:pt x="939383" y="321166"/>
                      </a:cubicBezTo>
                      <a:cubicBezTo>
                        <a:pt x="929605" y="360946"/>
                        <a:pt x="929605" y="399778"/>
                        <a:pt x="931560" y="438610"/>
                      </a:cubicBezTo>
                      <a:cubicBezTo>
                        <a:pt x="930583" y="437663"/>
                        <a:pt x="929605" y="437663"/>
                        <a:pt x="929605" y="436716"/>
                      </a:cubicBezTo>
                      <a:cubicBezTo>
                        <a:pt x="924716" y="383677"/>
                        <a:pt x="923738" y="331585"/>
                        <a:pt x="920805" y="286122"/>
                      </a:cubicBezTo>
                      <a:cubicBezTo>
                        <a:pt x="918849" y="254867"/>
                        <a:pt x="916894" y="147842"/>
                        <a:pt x="867029" y="137423"/>
                      </a:cubicBezTo>
                      <a:cubicBezTo>
                        <a:pt x="815209" y="127005"/>
                        <a:pt x="804453" y="196145"/>
                        <a:pt x="797609" y="228348"/>
                      </a:cubicBezTo>
                      <a:cubicBezTo>
                        <a:pt x="791743" y="261497"/>
                        <a:pt x="792721" y="301276"/>
                        <a:pt x="799565" y="343897"/>
                      </a:cubicBezTo>
                      <a:cubicBezTo>
                        <a:pt x="711568" y="290858"/>
                        <a:pt x="604993" y="246343"/>
                        <a:pt x="611837" y="343897"/>
                      </a:cubicBezTo>
                      <a:cubicBezTo>
                        <a:pt x="615749" y="397884"/>
                        <a:pt x="660725" y="464183"/>
                        <a:pt x="695924" y="509645"/>
                      </a:cubicBezTo>
                      <a:cubicBezTo>
                        <a:pt x="731122" y="556054"/>
                        <a:pt x="771210" y="613829"/>
                        <a:pt x="816187" y="665921"/>
                      </a:cubicBezTo>
                      <a:cubicBezTo>
                        <a:pt x="804453" y="662133"/>
                        <a:pt x="792721" y="658344"/>
                        <a:pt x="781966" y="655503"/>
                      </a:cubicBezTo>
                      <a:cubicBezTo>
                        <a:pt x="723300" y="637507"/>
                        <a:pt x="572728" y="594886"/>
                        <a:pt x="514063" y="617618"/>
                      </a:cubicBezTo>
                      <a:cubicBezTo>
                        <a:pt x="413355" y="656450"/>
                        <a:pt x="575661" y="736009"/>
                        <a:pt x="713523" y="789995"/>
                      </a:cubicBezTo>
                      <a:cubicBezTo>
                        <a:pt x="606949" y="789048"/>
                        <a:pt x="507219" y="803255"/>
                        <a:pt x="438777" y="852505"/>
                      </a:cubicBezTo>
                      <a:cubicBezTo>
                        <a:pt x="382068" y="893232"/>
                        <a:pt x="504286" y="933011"/>
                        <a:pt x="624549" y="959531"/>
                      </a:cubicBezTo>
                      <a:cubicBezTo>
                        <a:pt x="613793" y="960478"/>
                        <a:pt x="603038" y="960478"/>
                        <a:pt x="592283" y="962372"/>
                      </a:cubicBezTo>
                      <a:cubicBezTo>
                        <a:pt x="501353" y="977526"/>
                        <a:pt x="416289" y="1007834"/>
                        <a:pt x="338069" y="1048561"/>
                      </a:cubicBezTo>
                      <a:cubicBezTo>
                        <a:pt x="173808" y="1135697"/>
                        <a:pt x="385979" y="1186842"/>
                        <a:pt x="484731" y="1201996"/>
                      </a:cubicBezTo>
                      <a:cubicBezTo>
                        <a:pt x="517974" y="1206732"/>
                        <a:pt x="552195" y="1211467"/>
                        <a:pt x="585439" y="1215256"/>
                      </a:cubicBezTo>
                      <a:cubicBezTo>
                        <a:pt x="563928" y="1218097"/>
                        <a:pt x="543396" y="1221886"/>
                        <a:pt x="522863" y="1225674"/>
                      </a:cubicBezTo>
                      <a:cubicBezTo>
                        <a:pt x="451487" y="1238934"/>
                        <a:pt x="370335" y="1273031"/>
                        <a:pt x="324381" y="1323228"/>
                      </a:cubicBezTo>
                      <a:cubicBezTo>
                        <a:pt x="288204" y="1363008"/>
                        <a:pt x="260827" y="1412259"/>
                        <a:pt x="254961" y="1458668"/>
                      </a:cubicBezTo>
                      <a:cubicBezTo>
                        <a:pt x="163053" y="1471928"/>
                        <a:pt x="38879" y="1491817"/>
                        <a:pt x="1725" y="1559063"/>
                      </a:cubicBezTo>
                      <a:cubicBezTo>
                        <a:pt x="-2186" y="1565694"/>
                        <a:pt x="747" y="1576112"/>
                        <a:pt x="8569" y="1580848"/>
                      </a:cubicBezTo>
                      <a:cubicBezTo>
                        <a:pt x="76034" y="1619680"/>
                        <a:pt x="184563" y="1645252"/>
                        <a:pt x="256916" y="1657565"/>
                      </a:cubicBezTo>
                      <a:cubicBezTo>
                        <a:pt x="303848" y="1665142"/>
                        <a:pt x="348825" y="1671772"/>
                        <a:pt x="393801" y="1677455"/>
                      </a:cubicBezTo>
                      <a:cubicBezTo>
                        <a:pt x="306782" y="1685979"/>
                        <a:pt x="220740" y="1701133"/>
                        <a:pt x="180652" y="1752278"/>
                      </a:cubicBezTo>
                      <a:cubicBezTo>
                        <a:pt x="175763" y="1757961"/>
                        <a:pt x="175763" y="1762696"/>
                        <a:pt x="179674" y="1770273"/>
                      </a:cubicBezTo>
                      <a:cubicBezTo>
                        <a:pt x="209984" y="1824260"/>
                        <a:pt x="353713" y="1825207"/>
                        <a:pt x="445621" y="1822365"/>
                      </a:cubicBezTo>
                      <a:cubicBezTo>
                        <a:pt x="389890" y="1863092"/>
                        <a:pt x="351758" y="1915184"/>
                        <a:pt x="327314" y="1981483"/>
                      </a:cubicBezTo>
                      <a:cubicBezTo>
                        <a:pt x="315581" y="2012738"/>
                        <a:pt x="313626" y="2087561"/>
                        <a:pt x="361535" y="2106504"/>
                      </a:cubicBezTo>
                      <a:cubicBezTo>
                        <a:pt x="429000" y="2134918"/>
                        <a:pt x="521885" y="2061989"/>
                        <a:pt x="591305" y="1994743"/>
                      </a:cubicBezTo>
                      <a:cubicBezTo>
                        <a:pt x="527751" y="2128288"/>
                        <a:pt x="456376" y="2342339"/>
                        <a:pt x="601082" y="2310137"/>
                      </a:cubicBezTo>
                      <a:cubicBezTo>
                        <a:pt x="650947" y="2298771"/>
                        <a:pt x="699835" y="2257098"/>
                        <a:pt x="741878" y="2205952"/>
                      </a:cubicBezTo>
                      <a:cubicBezTo>
                        <a:pt x="730145" y="2283617"/>
                        <a:pt x="741878" y="2351810"/>
                        <a:pt x="817165" y="2352757"/>
                      </a:cubicBezTo>
                      <a:cubicBezTo>
                        <a:pt x="894406" y="2353705"/>
                        <a:pt x="961870" y="2289300"/>
                        <a:pt x="1009780" y="2245732"/>
                      </a:cubicBezTo>
                      <a:cubicBezTo>
                        <a:pt x="1013691" y="2241943"/>
                        <a:pt x="1017603" y="2237208"/>
                        <a:pt x="1022490" y="2232472"/>
                      </a:cubicBezTo>
                      <a:close/>
                    </a:path>
                  </a:pathLst>
                </a:custGeom>
                <a:solidFill>
                  <a:srgbClr val="359347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508" name="Graphic 25">
                <a:extLst>
                  <a:ext uri="{FF2B5EF4-FFF2-40B4-BE49-F238E27FC236}">
                    <a16:creationId xmlns:a16="http://schemas.microsoft.com/office/drawing/2014/main" id="{0A253B08-98B2-08C6-EFEB-A3E4800E75F7}"/>
                  </a:ext>
                </a:extLst>
              </p:cNvPr>
              <p:cNvGrpSpPr/>
              <p:nvPr/>
            </p:nvGrpSpPr>
            <p:grpSpPr>
              <a:xfrm>
                <a:off x="11353790" y="-2691989"/>
                <a:ext cx="1113421" cy="2721262"/>
                <a:chOff x="11353790" y="-2691989"/>
                <a:chExt cx="1113421" cy="2721262"/>
              </a:xfrm>
              <a:solidFill>
                <a:srgbClr val="2E5E2E"/>
              </a:solidFill>
            </p:grpSpPr>
            <p:sp>
              <p:nvSpPr>
                <p:cNvPr id="509" name="Freeform: Shape 508">
                  <a:extLst>
                    <a:ext uri="{FF2B5EF4-FFF2-40B4-BE49-F238E27FC236}">
                      <a16:creationId xmlns:a16="http://schemas.microsoft.com/office/drawing/2014/main" id="{1CB3398D-3199-7D14-F94B-8FB1D8A3AD7C}"/>
                    </a:ext>
                  </a:extLst>
                </p:cNvPr>
                <p:cNvSpPr/>
                <p:nvPr/>
              </p:nvSpPr>
              <p:spPr>
                <a:xfrm>
                  <a:off x="12358406" y="-386588"/>
                  <a:ext cx="108805" cy="75770"/>
                </a:xfrm>
                <a:custGeom>
                  <a:avLst/>
                  <a:gdLst>
                    <a:gd name="connsiteX0" fmla="*/ 275 w 108805"/>
                    <a:gd name="connsiteY0" fmla="*/ 24626 h 75770"/>
                    <a:gd name="connsiteX1" fmla="*/ 46230 w 108805"/>
                    <a:gd name="connsiteY1" fmla="*/ 62510 h 75770"/>
                    <a:gd name="connsiteX2" fmla="*/ 108805 w 108805"/>
                    <a:gd name="connsiteY2" fmla="*/ 75771 h 75770"/>
                    <a:gd name="connsiteX3" fmla="*/ 108805 w 108805"/>
                    <a:gd name="connsiteY3" fmla="*/ 0 h 75770"/>
                    <a:gd name="connsiteX4" fmla="*/ 15920 w 108805"/>
                    <a:gd name="connsiteY4" fmla="*/ 6630 h 75770"/>
                    <a:gd name="connsiteX5" fmla="*/ 275 w 108805"/>
                    <a:gd name="connsiteY5" fmla="*/ 24626 h 75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805" h="75770">
                      <a:moveTo>
                        <a:pt x="275" y="24626"/>
                      </a:moveTo>
                      <a:cubicBezTo>
                        <a:pt x="6142" y="45463"/>
                        <a:pt x="22763" y="55881"/>
                        <a:pt x="46230" y="62510"/>
                      </a:cubicBezTo>
                      <a:cubicBezTo>
                        <a:pt x="66761" y="68193"/>
                        <a:pt x="88272" y="71982"/>
                        <a:pt x="108805" y="75771"/>
                      </a:cubicBezTo>
                      <a:lnTo>
                        <a:pt x="108805" y="0"/>
                      </a:lnTo>
                      <a:cubicBezTo>
                        <a:pt x="77517" y="1894"/>
                        <a:pt x="47207" y="3789"/>
                        <a:pt x="15920" y="6630"/>
                      </a:cubicBezTo>
                      <a:cubicBezTo>
                        <a:pt x="7119" y="7577"/>
                        <a:pt x="-1680" y="15154"/>
                        <a:pt x="275" y="24626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0" name="Freeform: Shape 509">
                  <a:extLst>
                    <a:ext uri="{FF2B5EF4-FFF2-40B4-BE49-F238E27FC236}">
                      <a16:creationId xmlns:a16="http://schemas.microsoft.com/office/drawing/2014/main" id="{BCE04D2D-BC01-25E6-5802-5CC5FF219CE6}"/>
                    </a:ext>
                  </a:extLst>
                </p:cNvPr>
                <p:cNvSpPr/>
                <p:nvPr/>
              </p:nvSpPr>
              <p:spPr>
                <a:xfrm>
                  <a:off x="12260235" y="-273879"/>
                  <a:ext cx="206976" cy="303153"/>
                </a:xfrm>
                <a:custGeom>
                  <a:avLst/>
                  <a:gdLst>
                    <a:gd name="connsiteX0" fmla="*/ 206976 w 206976"/>
                    <a:gd name="connsiteY0" fmla="*/ 0 h 303153"/>
                    <a:gd name="connsiteX1" fmla="*/ 182533 w 206976"/>
                    <a:gd name="connsiteY1" fmla="*/ 13260 h 303153"/>
                    <a:gd name="connsiteX2" fmla="*/ 7516 w 206976"/>
                    <a:gd name="connsiteY2" fmla="*/ 220681 h 303153"/>
                    <a:gd name="connsiteX3" fmla="*/ 74003 w 206976"/>
                    <a:gd name="connsiteY3" fmla="*/ 300240 h 303153"/>
                    <a:gd name="connsiteX4" fmla="*/ 206976 w 206976"/>
                    <a:gd name="connsiteY4" fmla="*/ 254778 h 303153"/>
                    <a:gd name="connsiteX5" fmla="*/ 206976 w 206976"/>
                    <a:gd name="connsiteY5" fmla="*/ 0 h 303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976" h="303153">
                      <a:moveTo>
                        <a:pt x="206976" y="0"/>
                      </a:moveTo>
                      <a:cubicBezTo>
                        <a:pt x="196221" y="4736"/>
                        <a:pt x="187422" y="9471"/>
                        <a:pt x="182533" y="13260"/>
                      </a:cubicBezTo>
                      <a:cubicBezTo>
                        <a:pt x="111158" y="68193"/>
                        <a:pt x="47603" y="143016"/>
                        <a:pt x="7516" y="220681"/>
                      </a:cubicBezTo>
                      <a:cubicBezTo>
                        <a:pt x="-13994" y="262355"/>
                        <a:pt x="11427" y="316341"/>
                        <a:pt x="74003" y="300240"/>
                      </a:cubicBezTo>
                      <a:cubicBezTo>
                        <a:pt x="119957" y="287927"/>
                        <a:pt x="163955" y="272773"/>
                        <a:pt x="206976" y="254778"/>
                      </a:cubicBezTo>
                      <a:lnTo>
                        <a:pt x="206976" y="0"/>
                      </a:ln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1" name="Freeform: Shape 510">
                  <a:extLst>
                    <a:ext uri="{FF2B5EF4-FFF2-40B4-BE49-F238E27FC236}">
                      <a16:creationId xmlns:a16="http://schemas.microsoft.com/office/drawing/2014/main" id="{2548C9FB-3C73-956C-4CDE-86F8BBB0502F}"/>
                    </a:ext>
                  </a:extLst>
                </p:cNvPr>
                <p:cNvSpPr/>
                <p:nvPr/>
              </p:nvSpPr>
              <p:spPr>
                <a:xfrm>
                  <a:off x="11353790" y="-2691989"/>
                  <a:ext cx="1113421" cy="2352767"/>
                </a:xfrm>
                <a:custGeom>
                  <a:avLst/>
                  <a:gdLst>
                    <a:gd name="connsiteX0" fmla="*/ 1022490 w 1113421"/>
                    <a:gd name="connsiteY0" fmla="*/ 2232472 h 2352767"/>
                    <a:gd name="connsiteX1" fmla="*/ 1113421 w 1113421"/>
                    <a:gd name="connsiteY1" fmla="*/ 2281723 h 2352767"/>
                    <a:gd name="connsiteX2" fmla="*/ 1113421 w 1113421"/>
                    <a:gd name="connsiteY2" fmla="*/ 1594107 h 2352767"/>
                    <a:gd name="connsiteX3" fmla="*/ 848452 w 1113421"/>
                    <a:gd name="connsiteY3" fmla="*/ 1588425 h 2352767"/>
                    <a:gd name="connsiteX4" fmla="*/ 844541 w 1113421"/>
                    <a:gd name="connsiteY4" fmla="*/ 1578953 h 2352767"/>
                    <a:gd name="connsiteX5" fmla="*/ 959914 w 1113421"/>
                    <a:gd name="connsiteY5" fmla="*/ 1456774 h 2352767"/>
                    <a:gd name="connsiteX6" fmla="*/ 781966 w 1113421"/>
                    <a:gd name="connsiteY6" fmla="*/ 1520231 h 2352767"/>
                    <a:gd name="connsiteX7" fmla="*/ 533618 w 1113421"/>
                    <a:gd name="connsiteY7" fmla="*/ 1551486 h 2352767"/>
                    <a:gd name="connsiteX8" fmla="*/ 526774 w 1113421"/>
                    <a:gd name="connsiteY8" fmla="*/ 1545804 h 2352767"/>
                    <a:gd name="connsiteX9" fmla="*/ 685168 w 1113421"/>
                    <a:gd name="connsiteY9" fmla="*/ 1300497 h 2352767"/>
                    <a:gd name="connsiteX10" fmla="*/ 984358 w 1113421"/>
                    <a:gd name="connsiteY10" fmla="*/ 1206732 h 2352767"/>
                    <a:gd name="connsiteX11" fmla="*/ 713523 w 1113421"/>
                    <a:gd name="connsiteY11" fmla="*/ 1116754 h 2352767"/>
                    <a:gd name="connsiteX12" fmla="*/ 712546 w 1113421"/>
                    <a:gd name="connsiteY12" fmla="*/ 1107283 h 2352767"/>
                    <a:gd name="connsiteX13" fmla="*/ 868007 w 1113421"/>
                    <a:gd name="connsiteY13" fmla="*/ 1071292 h 2352767"/>
                    <a:gd name="connsiteX14" fmla="*/ 767299 w 1113421"/>
                    <a:gd name="connsiteY14" fmla="*/ 1024883 h 2352767"/>
                    <a:gd name="connsiteX15" fmla="*/ 766321 w 1113421"/>
                    <a:gd name="connsiteY15" fmla="*/ 1015412 h 2352767"/>
                    <a:gd name="connsiteX16" fmla="*/ 1027379 w 1113421"/>
                    <a:gd name="connsiteY16" fmla="*/ 963320 h 2352767"/>
                    <a:gd name="connsiteX17" fmla="*/ 1005869 w 1113421"/>
                    <a:gd name="connsiteY17" fmla="*/ 951007 h 2352767"/>
                    <a:gd name="connsiteX18" fmla="*/ 866052 w 1113421"/>
                    <a:gd name="connsiteY18" fmla="*/ 777682 h 2352767"/>
                    <a:gd name="connsiteX19" fmla="*/ 1059645 w 1113421"/>
                    <a:gd name="connsiteY19" fmla="*/ 784312 h 2352767"/>
                    <a:gd name="connsiteX20" fmla="*/ 1113421 w 1113421"/>
                    <a:gd name="connsiteY20" fmla="*/ 807043 h 2352767"/>
                    <a:gd name="connsiteX21" fmla="*/ 1113421 w 1113421"/>
                    <a:gd name="connsiteY21" fmla="*/ 2931 h 2352767"/>
                    <a:gd name="connsiteX22" fmla="*/ 1024446 w 1113421"/>
                    <a:gd name="connsiteY22" fmla="*/ 28503 h 2352767"/>
                    <a:gd name="connsiteX23" fmla="*/ 1029335 w 1113421"/>
                    <a:gd name="connsiteY23" fmla="*/ 104274 h 2352767"/>
                    <a:gd name="connsiteX24" fmla="*/ 1059645 w 1113421"/>
                    <a:gd name="connsiteY24" fmla="*/ 200881 h 2352767"/>
                    <a:gd name="connsiteX25" fmla="*/ 1032268 w 1113421"/>
                    <a:gd name="connsiteY25" fmla="*/ 196145 h 2352767"/>
                    <a:gd name="connsiteX26" fmla="*/ 950138 w 1113421"/>
                    <a:gd name="connsiteY26" fmla="*/ 284228 h 2352767"/>
                    <a:gd name="connsiteX27" fmla="*/ 943293 w 1113421"/>
                    <a:gd name="connsiteY27" fmla="*/ 292752 h 2352767"/>
                    <a:gd name="connsiteX28" fmla="*/ 944271 w 1113421"/>
                    <a:gd name="connsiteY28" fmla="*/ 302224 h 2352767"/>
                    <a:gd name="connsiteX29" fmla="*/ 939383 w 1113421"/>
                    <a:gd name="connsiteY29" fmla="*/ 321166 h 2352767"/>
                    <a:gd name="connsiteX30" fmla="*/ 931560 w 1113421"/>
                    <a:gd name="connsiteY30" fmla="*/ 438610 h 2352767"/>
                    <a:gd name="connsiteX31" fmla="*/ 929605 w 1113421"/>
                    <a:gd name="connsiteY31" fmla="*/ 436716 h 2352767"/>
                    <a:gd name="connsiteX32" fmla="*/ 920805 w 1113421"/>
                    <a:gd name="connsiteY32" fmla="*/ 286122 h 2352767"/>
                    <a:gd name="connsiteX33" fmla="*/ 867029 w 1113421"/>
                    <a:gd name="connsiteY33" fmla="*/ 137423 h 2352767"/>
                    <a:gd name="connsiteX34" fmla="*/ 797609 w 1113421"/>
                    <a:gd name="connsiteY34" fmla="*/ 228348 h 2352767"/>
                    <a:gd name="connsiteX35" fmla="*/ 799565 w 1113421"/>
                    <a:gd name="connsiteY35" fmla="*/ 343897 h 2352767"/>
                    <a:gd name="connsiteX36" fmla="*/ 611837 w 1113421"/>
                    <a:gd name="connsiteY36" fmla="*/ 343897 h 2352767"/>
                    <a:gd name="connsiteX37" fmla="*/ 695924 w 1113421"/>
                    <a:gd name="connsiteY37" fmla="*/ 509645 h 2352767"/>
                    <a:gd name="connsiteX38" fmla="*/ 816187 w 1113421"/>
                    <a:gd name="connsiteY38" fmla="*/ 665921 h 2352767"/>
                    <a:gd name="connsiteX39" fmla="*/ 781966 w 1113421"/>
                    <a:gd name="connsiteY39" fmla="*/ 655503 h 2352767"/>
                    <a:gd name="connsiteX40" fmla="*/ 514063 w 1113421"/>
                    <a:gd name="connsiteY40" fmla="*/ 617618 h 2352767"/>
                    <a:gd name="connsiteX41" fmla="*/ 713523 w 1113421"/>
                    <a:gd name="connsiteY41" fmla="*/ 789995 h 2352767"/>
                    <a:gd name="connsiteX42" fmla="*/ 438777 w 1113421"/>
                    <a:gd name="connsiteY42" fmla="*/ 852505 h 2352767"/>
                    <a:gd name="connsiteX43" fmla="*/ 624549 w 1113421"/>
                    <a:gd name="connsiteY43" fmla="*/ 959531 h 2352767"/>
                    <a:gd name="connsiteX44" fmla="*/ 592283 w 1113421"/>
                    <a:gd name="connsiteY44" fmla="*/ 962372 h 2352767"/>
                    <a:gd name="connsiteX45" fmla="*/ 338069 w 1113421"/>
                    <a:gd name="connsiteY45" fmla="*/ 1048561 h 2352767"/>
                    <a:gd name="connsiteX46" fmla="*/ 484731 w 1113421"/>
                    <a:gd name="connsiteY46" fmla="*/ 1201996 h 2352767"/>
                    <a:gd name="connsiteX47" fmla="*/ 585439 w 1113421"/>
                    <a:gd name="connsiteY47" fmla="*/ 1215256 h 2352767"/>
                    <a:gd name="connsiteX48" fmla="*/ 522863 w 1113421"/>
                    <a:gd name="connsiteY48" fmla="*/ 1225674 h 2352767"/>
                    <a:gd name="connsiteX49" fmla="*/ 324381 w 1113421"/>
                    <a:gd name="connsiteY49" fmla="*/ 1323228 h 2352767"/>
                    <a:gd name="connsiteX50" fmla="*/ 254961 w 1113421"/>
                    <a:gd name="connsiteY50" fmla="*/ 1458668 h 2352767"/>
                    <a:gd name="connsiteX51" fmla="*/ 1725 w 1113421"/>
                    <a:gd name="connsiteY51" fmla="*/ 1559063 h 2352767"/>
                    <a:gd name="connsiteX52" fmla="*/ 8569 w 1113421"/>
                    <a:gd name="connsiteY52" fmla="*/ 1580848 h 2352767"/>
                    <a:gd name="connsiteX53" fmla="*/ 256916 w 1113421"/>
                    <a:gd name="connsiteY53" fmla="*/ 1657565 h 2352767"/>
                    <a:gd name="connsiteX54" fmla="*/ 393801 w 1113421"/>
                    <a:gd name="connsiteY54" fmla="*/ 1677455 h 2352767"/>
                    <a:gd name="connsiteX55" fmla="*/ 180652 w 1113421"/>
                    <a:gd name="connsiteY55" fmla="*/ 1752278 h 2352767"/>
                    <a:gd name="connsiteX56" fmla="*/ 179674 w 1113421"/>
                    <a:gd name="connsiteY56" fmla="*/ 1770273 h 2352767"/>
                    <a:gd name="connsiteX57" fmla="*/ 445621 w 1113421"/>
                    <a:gd name="connsiteY57" fmla="*/ 1822365 h 2352767"/>
                    <a:gd name="connsiteX58" fmla="*/ 327314 w 1113421"/>
                    <a:gd name="connsiteY58" fmla="*/ 1981483 h 2352767"/>
                    <a:gd name="connsiteX59" fmla="*/ 361535 w 1113421"/>
                    <a:gd name="connsiteY59" fmla="*/ 2106504 h 2352767"/>
                    <a:gd name="connsiteX60" fmla="*/ 591305 w 1113421"/>
                    <a:gd name="connsiteY60" fmla="*/ 1994743 h 2352767"/>
                    <a:gd name="connsiteX61" fmla="*/ 601082 w 1113421"/>
                    <a:gd name="connsiteY61" fmla="*/ 2310137 h 2352767"/>
                    <a:gd name="connsiteX62" fmla="*/ 741878 w 1113421"/>
                    <a:gd name="connsiteY62" fmla="*/ 2205952 h 2352767"/>
                    <a:gd name="connsiteX63" fmla="*/ 817165 w 1113421"/>
                    <a:gd name="connsiteY63" fmla="*/ 2352757 h 2352767"/>
                    <a:gd name="connsiteX64" fmla="*/ 1009780 w 1113421"/>
                    <a:gd name="connsiteY64" fmla="*/ 2245732 h 2352767"/>
                    <a:gd name="connsiteX65" fmla="*/ 1022490 w 1113421"/>
                    <a:gd name="connsiteY65" fmla="*/ 2232472 h 235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1113421" h="2352767">
                      <a:moveTo>
                        <a:pt x="1022490" y="2232472"/>
                      </a:moveTo>
                      <a:cubicBezTo>
                        <a:pt x="1046934" y="2252362"/>
                        <a:pt x="1079199" y="2268463"/>
                        <a:pt x="1113421" y="2281723"/>
                      </a:cubicBezTo>
                      <a:lnTo>
                        <a:pt x="1113421" y="1594107"/>
                      </a:lnTo>
                      <a:cubicBezTo>
                        <a:pt x="1031291" y="1622521"/>
                        <a:pt x="940360" y="1627257"/>
                        <a:pt x="848452" y="1588425"/>
                      </a:cubicBezTo>
                      <a:cubicBezTo>
                        <a:pt x="843563" y="1586530"/>
                        <a:pt x="842585" y="1582742"/>
                        <a:pt x="844541" y="1578953"/>
                      </a:cubicBezTo>
                      <a:cubicBezTo>
                        <a:pt x="868985" y="1526861"/>
                        <a:pt x="913961" y="1491817"/>
                        <a:pt x="959914" y="1456774"/>
                      </a:cubicBezTo>
                      <a:cubicBezTo>
                        <a:pt x="903206" y="1482346"/>
                        <a:pt x="843563" y="1503183"/>
                        <a:pt x="781966" y="1520231"/>
                      </a:cubicBezTo>
                      <a:cubicBezTo>
                        <a:pt x="703746" y="1541068"/>
                        <a:pt x="619660" y="1560958"/>
                        <a:pt x="533618" y="1551486"/>
                      </a:cubicBezTo>
                      <a:cubicBezTo>
                        <a:pt x="530685" y="1551486"/>
                        <a:pt x="527751" y="1548645"/>
                        <a:pt x="526774" y="1545804"/>
                      </a:cubicBezTo>
                      <a:cubicBezTo>
                        <a:pt x="508197" y="1433095"/>
                        <a:pt x="592283" y="1350695"/>
                        <a:pt x="685168" y="1300497"/>
                      </a:cubicBezTo>
                      <a:cubicBezTo>
                        <a:pt x="773166" y="1252194"/>
                        <a:pt x="876807" y="1218097"/>
                        <a:pt x="984358" y="1206732"/>
                      </a:cubicBezTo>
                      <a:cubicBezTo>
                        <a:pt x="892451" y="1183053"/>
                        <a:pt x="792721" y="1176424"/>
                        <a:pt x="713523" y="1116754"/>
                      </a:cubicBezTo>
                      <a:cubicBezTo>
                        <a:pt x="709612" y="1113913"/>
                        <a:pt x="708635" y="1110124"/>
                        <a:pt x="712546" y="1107283"/>
                      </a:cubicBezTo>
                      <a:cubicBezTo>
                        <a:pt x="748722" y="1072239"/>
                        <a:pt x="807386" y="1066557"/>
                        <a:pt x="868007" y="1071292"/>
                      </a:cubicBezTo>
                      <a:cubicBezTo>
                        <a:pt x="832808" y="1060874"/>
                        <a:pt x="798587" y="1046667"/>
                        <a:pt x="767299" y="1024883"/>
                      </a:cubicBezTo>
                      <a:cubicBezTo>
                        <a:pt x="763388" y="1022041"/>
                        <a:pt x="763388" y="1017306"/>
                        <a:pt x="766321" y="1015412"/>
                      </a:cubicBezTo>
                      <a:cubicBezTo>
                        <a:pt x="831830" y="958584"/>
                        <a:pt x="933516" y="952901"/>
                        <a:pt x="1027379" y="963320"/>
                      </a:cubicBezTo>
                      <a:cubicBezTo>
                        <a:pt x="1020536" y="959531"/>
                        <a:pt x="1012713" y="955742"/>
                        <a:pt x="1005869" y="951007"/>
                      </a:cubicBezTo>
                      <a:cubicBezTo>
                        <a:pt x="948182" y="917857"/>
                        <a:pt x="836719" y="848717"/>
                        <a:pt x="866052" y="777682"/>
                      </a:cubicBezTo>
                      <a:cubicBezTo>
                        <a:pt x="890495" y="717066"/>
                        <a:pt x="1013691" y="766317"/>
                        <a:pt x="1059645" y="784312"/>
                      </a:cubicBezTo>
                      <a:cubicBezTo>
                        <a:pt x="1078222" y="790942"/>
                        <a:pt x="1095821" y="799466"/>
                        <a:pt x="1113421" y="807043"/>
                      </a:cubicBezTo>
                      <a:lnTo>
                        <a:pt x="1113421" y="2931"/>
                      </a:lnTo>
                      <a:cubicBezTo>
                        <a:pt x="1079199" y="-4646"/>
                        <a:pt x="1048890" y="1984"/>
                        <a:pt x="1024446" y="28503"/>
                      </a:cubicBezTo>
                      <a:cubicBezTo>
                        <a:pt x="1007824" y="47446"/>
                        <a:pt x="1022490" y="83437"/>
                        <a:pt x="1029335" y="104274"/>
                      </a:cubicBezTo>
                      <a:cubicBezTo>
                        <a:pt x="1040090" y="136476"/>
                        <a:pt x="1049867" y="168678"/>
                        <a:pt x="1059645" y="200881"/>
                      </a:cubicBezTo>
                      <a:cubicBezTo>
                        <a:pt x="1050846" y="197092"/>
                        <a:pt x="1042046" y="195198"/>
                        <a:pt x="1032268" y="196145"/>
                      </a:cubicBezTo>
                      <a:cubicBezTo>
                        <a:pt x="988270" y="203722"/>
                        <a:pt x="963826" y="244449"/>
                        <a:pt x="950138" y="284228"/>
                      </a:cubicBezTo>
                      <a:cubicBezTo>
                        <a:pt x="947204" y="286122"/>
                        <a:pt x="944271" y="288017"/>
                        <a:pt x="943293" y="292752"/>
                      </a:cubicBezTo>
                      <a:cubicBezTo>
                        <a:pt x="943293" y="295594"/>
                        <a:pt x="944271" y="299382"/>
                        <a:pt x="944271" y="302224"/>
                      </a:cubicBezTo>
                      <a:cubicBezTo>
                        <a:pt x="942316" y="308854"/>
                        <a:pt x="940360" y="315483"/>
                        <a:pt x="939383" y="321166"/>
                      </a:cubicBezTo>
                      <a:cubicBezTo>
                        <a:pt x="929605" y="360946"/>
                        <a:pt x="929605" y="399778"/>
                        <a:pt x="931560" y="438610"/>
                      </a:cubicBezTo>
                      <a:cubicBezTo>
                        <a:pt x="930583" y="437663"/>
                        <a:pt x="929605" y="437663"/>
                        <a:pt x="929605" y="436716"/>
                      </a:cubicBezTo>
                      <a:cubicBezTo>
                        <a:pt x="924716" y="383677"/>
                        <a:pt x="923738" y="331585"/>
                        <a:pt x="920805" y="286122"/>
                      </a:cubicBezTo>
                      <a:cubicBezTo>
                        <a:pt x="918849" y="254867"/>
                        <a:pt x="916894" y="147842"/>
                        <a:pt x="867029" y="137423"/>
                      </a:cubicBezTo>
                      <a:cubicBezTo>
                        <a:pt x="815209" y="127005"/>
                        <a:pt x="804453" y="196145"/>
                        <a:pt x="797609" y="228348"/>
                      </a:cubicBezTo>
                      <a:cubicBezTo>
                        <a:pt x="791743" y="261497"/>
                        <a:pt x="792721" y="301276"/>
                        <a:pt x="799565" y="343897"/>
                      </a:cubicBezTo>
                      <a:cubicBezTo>
                        <a:pt x="711568" y="290858"/>
                        <a:pt x="604993" y="246343"/>
                        <a:pt x="611837" y="343897"/>
                      </a:cubicBezTo>
                      <a:cubicBezTo>
                        <a:pt x="615749" y="397884"/>
                        <a:pt x="660725" y="464183"/>
                        <a:pt x="695924" y="509645"/>
                      </a:cubicBezTo>
                      <a:cubicBezTo>
                        <a:pt x="731122" y="556054"/>
                        <a:pt x="771210" y="613829"/>
                        <a:pt x="816187" y="665921"/>
                      </a:cubicBezTo>
                      <a:cubicBezTo>
                        <a:pt x="804453" y="662133"/>
                        <a:pt x="792721" y="658344"/>
                        <a:pt x="781966" y="655503"/>
                      </a:cubicBezTo>
                      <a:cubicBezTo>
                        <a:pt x="723300" y="637507"/>
                        <a:pt x="572728" y="594886"/>
                        <a:pt x="514063" y="617618"/>
                      </a:cubicBezTo>
                      <a:cubicBezTo>
                        <a:pt x="413355" y="656450"/>
                        <a:pt x="575661" y="736009"/>
                        <a:pt x="713523" y="789995"/>
                      </a:cubicBezTo>
                      <a:cubicBezTo>
                        <a:pt x="606949" y="789048"/>
                        <a:pt x="507219" y="803255"/>
                        <a:pt x="438777" y="852505"/>
                      </a:cubicBezTo>
                      <a:cubicBezTo>
                        <a:pt x="382068" y="893232"/>
                        <a:pt x="504286" y="933011"/>
                        <a:pt x="624549" y="959531"/>
                      </a:cubicBezTo>
                      <a:cubicBezTo>
                        <a:pt x="613793" y="960478"/>
                        <a:pt x="603038" y="960478"/>
                        <a:pt x="592283" y="962372"/>
                      </a:cubicBezTo>
                      <a:cubicBezTo>
                        <a:pt x="501353" y="977526"/>
                        <a:pt x="416289" y="1007834"/>
                        <a:pt x="338069" y="1048561"/>
                      </a:cubicBezTo>
                      <a:cubicBezTo>
                        <a:pt x="173808" y="1135697"/>
                        <a:pt x="385979" y="1186842"/>
                        <a:pt x="484731" y="1201996"/>
                      </a:cubicBezTo>
                      <a:cubicBezTo>
                        <a:pt x="517974" y="1206732"/>
                        <a:pt x="552195" y="1211467"/>
                        <a:pt x="585439" y="1215256"/>
                      </a:cubicBezTo>
                      <a:cubicBezTo>
                        <a:pt x="563928" y="1218097"/>
                        <a:pt x="543396" y="1221886"/>
                        <a:pt x="522863" y="1225674"/>
                      </a:cubicBezTo>
                      <a:cubicBezTo>
                        <a:pt x="451487" y="1238934"/>
                        <a:pt x="370335" y="1273031"/>
                        <a:pt x="324381" y="1323228"/>
                      </a:cubicBezTo>
                      <a:cubicBezTo>
                        <a:pt x="288204" y="1363008"/>
                        <a:pt x="260827" y="1412259"/>
                        <a:pt x="254961" y="1458668"/>
                      </a:cubicBezTo>
                      <a:cubicBezTo>
                        <a:pt x="163053" y="1471928"/>
                        <a:pt x="38879" y="1491817"/>
                        <a:pt x="1725" y="1559063"/>
                      </a:cubicBezTo>
                      <a:cubicBezTo>
                        <a:pt x="-2186" y="1565694"/>
                        <a:pt x="747" y="1576112"/>
                        <a:pt x="8569" y="1580848"/>
                      </a:cubicBezTo>
                      <a:cubicBezTo>
                        <a:pt x="76034" y="1619680"/>
                        <a:pt x="184563" y="1645252"/>
                        <a:pt x="256916" y="1657565"/>
                      </a:cubicBezTo>
                      <a:cubicBezTo>
                        <a:pt x="303848" y="1665142"/>
                        <a:pt x="348825" y="1671772"/>
                        <a:pt x="393801" y="1677455"/>
                      </a:cubicBezTo>
                      <a:cubicBezTo>
                        <a:pt x="306782" y="1685979"/>
                        <a:pt x="220740" y="1701133"/>
                        <a:pt x="180652" y="1752278"/>
                      </a:cubicBezTo>
                      <a:cubicBezTo>
                        <a:pt x="175763" y="1757961"/>
                        <a:pt x="175763" y="1762696"/>
                        <a:pt x="179674" y="1770273"/>
                      </a:cubicBezTo>
                      <a:cubicBezTo>
                        <a:pt x="209984" y="1824260"/>
                        <a:pt x="353713" y="1825207"/>
                        <a:pt x="445621" y="1822365"/>
                      </a:cubicBezTo>
                      <a:cubicBezTo>
                        <a:pt x="389890" y="1863092"/>
                        <a:pt x="351758" y="1915184"/>
                        <a:pt x="327314" y="1981483"/>
                      </a:cubicBezTo>
                      <a:cubicBezTo>
                        <a:pt x="315581" y="2012738"/>
                        <a:pt x="313626" y="2087561"/>
                        <a:pt x="361535" y="2106504"/>
                      </a:cubicBezTo>
                      <a:cubicBezTo>
                        <a:pt x="429000" y="2134918"/>
                        <a:pt x="521885" y="2061989"/>
                        <a:pt x="591305" y="1994743"/>
                      </a:cubicBezTo>
                      <a:cubicBezTo>
                        <a:pt x="527751" y="2128288"/>
                        <a:pt x="456376" y="2342339"/>
                        <a:pt x="601082" y="2310137"/>
                      </a:cubicBezTo>
                      <a:cubicBezTo>
                        <a:pt x="650947" y="2298771"/>
                        <a:pt x="699835" y="2257098"/>
                        <a:pt x="741878" y="2205952"/>
                      </a:cubicBezTo>
                      <a:cubicBezTo>
                        <a:pt x="730145" y="2283617"/>
                        <a:pt x="741878" y="2351810"/>
                        <a:pt x="817165" y="2352757"/>
                      </a:cubicBezTo>
                      <a:cubicBezTo>
                        <a:pt x="894406" y="2353705"/>
                        <a:pt x="961870" y="2289300"/>
                        <a:pt x="1009780" y="2245732"/>
                      </a:cubicBezTo>
                      <a:cubicBezTo>
                        <a:pt x="1013691" y="2241943"/>
                        <a:pt x="1017603" y="2237208"/>
                        <a:pt x="1022490" y="2232472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0E8720A5-0844-6976-6DAC-F201C9C7D110}"/>
                  </a:ext>
                </a:extLst>
              </p:cNvPr>
              <p:cNvSpPr/>
              <p:nvPr/>
            </p:nvSpPr>
            <p:spPr>
              <a:xfrm>
                <a:off x="11836757" y="-2691989"/>
                <a:ext cx="630454" cy="736008"/>
              </a:xfrm>
              <a:custGeom>
                <a:avLst/>
                <a:gdLst>
                  <a:gd name="connsiteX0" fmla="*/ 366463 w 630454"/>
                  <a:gd name="connsiteY0" fmla="*/ 540900 h 736008"/>
                  <a:gd name="connsiteX1" fmla="*/ 589389 w 630454"/>
                  <a:gd name="connsiteY1" fmla="*/ 636560 h 736008"/>
                  <a:gd name="connsiteX2" fmla="*/ 510192 w 630454"/>
                  <a:gd name="connsiteY2" fmla="*/ 472707 h 736008"/>
                  <a:gd name="connsiteX3" fmla="*/ 515080 w 630454"/>
                  <a:gd name="connsiteY3" fmla="*/ 467024 h 736008"/>
                  <a:gd name="connsiteX4" fmla="*/ 630454 w 630454"/>
                  <a:gd name="connsiteY4" fmla="*/ 484072 h 736008"/>
                  <a:gd name="connsiteX5" fmla="*/ 630454 w 630454"/>
                  <a:gd name="connsiteY5" fmla="*/ 432927 h 736008"/>
                  <a:gd name="connsiteX6" fmla="*/ 616766 w 630454"/>
                  <a:gd name="connsiteY6" fmla="*/ 405461 h 736008"/>
                  <a:gd name="connsiteX7" fmla="*/ 614810 w 630454"/>
                  <a:gd name="connsiteY7" fmla="*/ 363787 h 736008"/>
                  <a:gd name="connsiteX8" fmla="*/ 630454 w 630454"/>
                  <a:gd name="connsiteY8" fmla="*/ 357157 h 736008"/>
                  <a:gd name="connsiteX9" fmla="*/ 630454 w 630454"/>
                  <a:gd name="connsiteY9" fmla="*/ 2931 h 736008"/>
                  <a:gd name="connsiteX10" fmla="*/ 541479 w 630454"/>
                  <a:gd name="connsiteY10" fmla="*/ 28503 h 736008"/>
                  <a:gd name="connsiteX11" fmla="*/ 546368 w 630454"/>
                  <a:gd name="connsiteY11" fmla="*/ 104274 h 736008"/>
                  <a:gd name="connsiteX12" fmla="*/ 576678 w 630454"/>
                  <a:gd name="connsiteY12" fmla="*/ 200881 h 736008"/>
                  <a:gd name="connsiteX13" fmla="*/ 549301 w 630454"/>
                  <a:gd name="connsiteY13" fmla="*/ 196145 h 736008"/>
                  <a:gd name="connsiteX14" fmla="*/ 467171 w 630454"/>
                  <a:gd name="connsiteY14" fmla="*/ 284228 h 736008"/>
                  <a:gd name="connsiteX15" fmla="*/ 460326 w 630454"/>
                  <a:gd name="connsiteY15" fmla="*/ 292752 h 736008"/>
                  <a:gd name="connsiteX16" fmla="*/ 461304 w 630454"/>
                  <a:gd name="connsiteY16" fmla="*/ 302224 h 736008"/>
                  <a:gd name="connsiteX17" fmla="*/ 456416 w 630454"/>
                  <a:gd name="connsiteY17" fmla="*/ 321166 h 736008"/>
                  <a:gd name="connsiteX18" fmla="*/ 448594 w 630454"/>
                  <a:gd name="connsiteY18" fmla="*/ 438610 h 736008"/>
                  <a:gd name="connsiteX19" fmla="*/ 446638 w 630454"/>
                  <a:gd name="connsiteY19" fmla="*/ 436716 h 736008"/>
                  <a:gd name="connsiteX20" fmla="*/ 437838 w 630454"/>
                  <a:gd name="connsiteY20" fmla="*/ 286122 h 736008"/>
                  <a:gd name="connsiteX21" fmla="*/ 384062 w 630454"/>
                  <a:gd name="connsiteY21" fmla="*/ 137423 h 736008"/>
                  <a:gd name="connsiteX22" fmla="*/ 314642 w 630454"/>
                  <a:gd name="connsiteY22" fmla="*/ 228348 h 736008"/>
                  <a:gd name="connsiteX23" fmla="*/ 316598 w 630454"/>
                  <a:gd name="connsiteY23" fmla="*/ 343897 h 736008"/>
                  <a:gd name="connsiteX24" fmla="*/ 128871 w 630454"/>
                  <a:gd name="connsiteY24" fmla="*/ 343897 h 736008"/>
                  <a:gd name="connsiteX25" fmla="*/ 212957 w 630454"/>
                  <a:gd name="connsiteY25" fmla="*/ 509645 h 736008"/>
                  <a:gd name="connsiteX26" fmla="*/ 333220 w 630454"/>
                  <a:gd name="connsiteY26" fmla="*/ 665921 h 736008"/>
                  <a:gd name="connsiteX27" fmla="*/ 298999 w 630454"/>
                  <a:gd name="connsiteY27" fmla="*/ 655503 h 736008"/>
                  <a:gd name="connsiteX28" fmla="*/ 31096 w 630454"/>
                  <a:gd name="connsiteY28" fmla="*/ 617618 h 736008"/>
                  <a:gd name="connsiteX29" fmla="*/ 67273 w 630454"/>
                  <a:gd name="connsiteY29" fmla="*/ 714225 h 736008"/>
                  <a:gd name="connsiteX30" fmla="*/ 143537 w 630454"/>
                  <a:gd name="connsiteY30" fmla="*/ 689599 h 736008"/>
                  <a:gd name="connsiteX31" fmla="*/ 474015 w 630454"/>
                  <a:gd name="connsiteY31" fmla="*/ 736009 h 736008"/>
                  <a:gd name="connsiteX32" fmla="*/ 361574 w 630454"/>
                  <a:gd name="connsiteY32" fmla="*/ 546583 h 736008"/>
                  <a:gd name="connsiteX33" fmla="*/ 366463 w 630454"/>
                  <a:gd name="connsiteY33" fmla="*/ 540900 h 736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30454" h="736008">
                    <a:moveTo>
                      <a:pt x="366463" y="540900"/>
                    </a:moveTo>
                    <a:cubicBezTo>
                      <a:pt x="446638" y="543741"/>
                      <a:pt x="524858" y="584468"/>
                      <a:pt x="589389" y="636560"/>
                    </a:cubicBezTo>
                    <a:cubicBezTo>
                      <a:pt x="547345" y="585415"/>
                      <a:pt x="504324" y="531429"/>
                      <a:pt x="510192" y="472707"/>
                    </a:cubicBezTo>
                    <a:cubicBezTo>
                      <a:pt x="510192" y="469865"/>
                      <a:pt x="512147" y="467971"/>
                      <a:pt x="515080" y="467024"/>
                    </a:cubicBezTo>
                    <a:cubicBezTo>
                      <a:pt x="555168" y="457553"/>
                      <a:pt x="593300" y="467024"/>
                      <a:pt x="630454" y="484072"/>
                    </a:cubicBezTo>
                    <a:lnTo>
                      <a:pt x="630454" y="432927"/>
                    </a:lnTo>
                    <a:cubicBezTo>
                      <a:pt x="624588" y="424403"/>
                      <a:pt x="619699" y="414932"/>
                      <a:pt x="616766" y="405461"/>
                    </a:cubicBezTo>
                    <a:cubicBezTo>
                      <a:pt x="613833" y="395989"/>
                      <a:pt x="606011" y="371364"/>
                      <a:pt x="614810" y="363787"/>
                    </a:cubicBezTo>
                    <a:cubicBezTo>
                      <a:pt x="618722" y="360946"/>
                      <a:pt x="624588" y="358104"/>
                      <a:pt x="630454" y="357157"/>
                    </a:cubicBezTo>
                    <a:lnTo>
                      <a:pt x="630454" y="2931"/>
                    </a:lnTo>
                    <a:cubicBezTo>
                      <a:pt x="596233" y="-4646"/>
                      <a:pt x="565923" y="1984"/>
                      <a:pt x="541479" y="28503"/>
                    </a:cubicBezTo>
                    <a:cubicBezTo>
                      <a:pt x="524858" y="47446"/>
                      <a:pt x="539523" y="83437"/>
                      <a:pt x="546368" y="104274"/>
                    </a:cubicBezTo>
                    <a:cubicBezTo>
                      <a:pt x="557123" y="136476"/>
                      <a:pt x="566900" y="168678"/>
                      <a:pt x="576678" y="200881"/>
                    </a:cubicBezTo>
                    <a:cubicBezTo>
                      <a:pt x="567879" y="197092"/>
                      <a:pt x="559079" y="195198"/>
                      <a:pt x="549301" y="196145"/>
                    </a:cubicBezTo>
                    <a:cubicBezTo>
                      <a:pt x="505303" y="203722"/>
                      <a:pt x="480859" y="244449"/>
                      <a:pt x="467171" y="284228"/>
                    </a:cubicBezTo>
                    <a:cubicBezTo>
                      <a:pt x="464237" y="286122"/>
                      <a:pt x="461304" y="288017"/>
                      <a:pt x="460326" y="292752"/>
                    </a:cubicBezTo>
                    <a:cubicBezTo>
                      <a:pt x="460326" y="295594"/>
                      <a:pt x="461304" y="299382"/>
                      <a:pt x="461304" y="302224"/>
                    </a:cubicBezTo>
                    <a:cubicBezTo>
                      <a:pt x="459349" y="308854"/>
                      <a:pt x="457393" y="315483"/>
                      <a:pt x="456416" y="321166"/>
                    </a:cubicBezTo>
                    <a:cubicBezTo>
                      <a:pt x="446638" y="360946"/>
                      <a:pt x="446638" y="399778"/>
                      <a:pt x="448594" y="438610"/>
                    </a:cubicBezTo>
                    <a:cubicBezTo>
                      <a:pt x="447616" y="437663"/>
                      <a:pt x="446638" y="437663"/>
                      <a:pt x="446638" y="436716"/>
                    </a:cubicBezTo>
                    <a:cubicBezTo>
                      <a:pt x="441750" y="383677"/>
                      <a:pt x="440772" y="331585"/>
                      <a:pt x="437838" y="286122"/>
                    </a:cubicBezTo>
                    <a:cubicBezTo>
                      <a:pt x="435883" y="254867"/>
                      <a:pt x="433927" y="147842"/>
                      <a:pt x="384062" y="137423"/>
                    </a:cubicBezTo>
                    <a:cubicBezTo>
                      <a:pt x="332242" y="127005"/>
                      <a:pt x="321487" y="196145"/>
                      <a:pt x="314642" y="228348"/>
                    </a:cubicBezTo>
                    <a:cubicBezTo>
                      <a:pt x="308776" y="261497"/>
                      <a:pt x="309754" y="301276"/>
                      <a:pt x="316598" y="343897"/>
                    </a:cubicBezTo>
                    <a:cubicBezTo>
                      <a:pt x="228601" y="290858"/>
                      <a:pt x="122027" y="246343"/>
                      <a:pt x="128871" y="343897"/>
                    </a:cubicBezTo>
                    <a:cubicBezTo>
                      <a:pt x="132782" y="397884"/>
                      <a:pt x="177758" y="464183"/>
                      <a:pt x="212957" y="509645"/>
                    </a:cubicBezTo>
                    <a:cubicBezTo>
                      <a:pt x="248156" y="556054"/>
                      <a:pt x="288244" y="613829"/>
                      <a:pt x="333220" y="665921"/>
                    </a:cubicBezTo>
                    <a:cubicBezTo>
                      <a:pt x="321487" y="662133"/>
                      <a:pt x="309754" y="658344"/>
                      <a:pt x="298999" y="655503"/>
                    </a:cubicBezTo>
                    <a:cubicBezTo>
                      <a:pt x="240334" y="637507"/>
                      <a:pt x="89762" y="594886"/>
                      <a:pt x="31096" y="617618"/>
                    </a:cubicBezTo>
                    <a:cubicBezTo>
                      <a:pt x="-27568" y="640349"/>
                      <a:pt x="3719" y="677287"/>
                      <a:pt x="67273" y="714225"/>
                    </a:cubicBezTo>
                    <a:cubicBezTo>
                      <a:pt x="82917" y="697176"/>
                      <a:pt x="120071" y="691493"/>
                      <a:pt x="143537" y="689599"/>
                    </a:cubicBezTo>
                    <a:cubicBezTo>
                      <a:pt x="243267" y="681075"/>
                      <a:pt x="371352" y="689599"/>
                      <a:pt x="474015" y="736009"/>
                    </a:cubicBezTo>
                    <a:cubicBezTo>
                      <a:pt x="415350" y="681075"/>
                      <a:pt x="366463" y="613829"/>
                      <a:pt x="361574" y="546583"/>
                    </a:cubicBezTo>
                    <a:cubicBezTo>
                      <a:pt x="359619" y="542794"/>
                      <a:pt x="363530" y="540900"/>
                      <a:pt x="366463" y="540900"/>
                    </a:cubicBezTo>
                    <a:close/>
                  </a:path>
                </a:pathLst>
              </a:custGeom>
              <a:solidFill>
                <a:srgbClr val="2E5E2E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513" name="Graphic 25">
                <a:extLst>
                  <a:ext uri="{FF2B5EF4-FFF2-40B4-BE49-F238E27FC236}">
                    <a16:creationId xmlns:a16="http://schemas.microsoft.com/office/drawing/2014/main" id="{8F5A61CB-8AC2-03F9-3929-1133159842B9}"/>
                  </a:ext>
                </a:extLst>
              </p:cNvPr>
              <p:cNvGrpSpPr/>
              <p:nvPr/>
            </p:nvGrpSpPr>
            <p:grpSpPr>
              <a:xfrm>
                <a:off x="11352812" y="-1386756"/>
                <a:ext cx="1114398" cy="1416029"/>
                <a:chOff x="11352812" y="-1386756"/>
                <a:chExt cx="1114398" cy="1416029"/>
              </a:xfrm>
              <a:solidFill>
                <a:srgbClr val="2E5E2E"/>
              </a:solidFill>
            </p:grpSpPr>
            <p:sp>
              <p:nvSpPr>
                <p:cNvPr id="514" name="Freeform: Shape 513">
                  <a:extLst>
                    <a:ext uri="{FF2B5EF4-FFF2-40B4-BE49-F238E27FC236}">
                      <a16:creationId xmlns:a16="http://schemas.microsoft.com/office/drawing/2014/main" id="{BEED86FD-F18D-AF4B-10A7-B3BF984C0B2F}"/>
                    </a:ext>
                  </a:extLst>
                </p:cNvPr>
                <p:cNvSpPr/>
                <p:nvPr/>
              </p:nvSpPr>
              <p:spPr>
                <a:xfrm>
                  <a:off x="12358406" y="-386588"/>
                  <a:ext cx="108805" cy="75770"/>
                </a:xfrm>
                <a:custGeom>
                  <a:avLst/>
                  <a:gdLst>
                    <a:gd name="connsiteX0" fmla="*/ 275 w 108805"/>
                    <a:gd name="connsiteY0" fmla="*/ 24626 h 75770"/>
                    <a:gd name="connsiteX1" fmla="*/ 46230 w 108805"/>
                    <a:gd name="connsiteY1" fmla="*/ 62510 h 75770"/>
                    <a:gd name="connsiteX2" fmla="*/ 108805 w 108805"/>
                    <a:gd name="connsiteY2" fmla="*/ 75771 h 75770"/>
                    <a:gd name="connsiteX3" fmla="*/ 108805 w 108805"/>
                    <a:gd name="connsiteY3" fmla="*/ 0 h 75770"/>
                    <a:gd name="connsiteX4" fmla="*/ 15920 w 108805"/>
                    <a:gd name="connsiteY4" fmla="*/ 6630 h 75770"/>
                    <a:gd name="connsiteX5" fmla="*/ 275 w 108805"/>
                    <a:gd name="connsiteY5" fmla="*/ 24626 h 75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805" h="75770">
                      <a:moveTo>
                        <a:pt x="275" y="24626"/>
                      </a:moveTo>
                      <a:cubicBezTo>
                        <a:pt x="6142" y="45463"/>
                        <a:pt x="22763" y="55881"/>
                        <a:pt x="46230" y="62510"/>
                      </a:cubicBezTo>
                      <a:cubicBezTo>
                        <a:pt x="66761" y="68193"/>
                        <a:pt x="88272" y="71982"/>
                        <a:pt x="108805" y="75771"/>
                      </a:cubicBezTo>
                      <a:lnTo>
                        <a:pt x="108805" y="0"/>
                      </a:lnTo>
                      <a:cubicBezTo>
                        <a:pt x="77517" y="1894"/>
                        <a:pt x="47207" y="3789"/>
                        <a:pt x="15920" y="6630"/>
                      </a:cubicBezTo>
                      <a:cubicBezTo>
                        <a:pt x="7119" y="7577"/>
                        <a:pt x="-1680" y="15154"/>
                        <a:pt x="275" y="24626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5" name="Freeform: Shape 514">
                  <a:extLst>
                    <a:ext uri="{FF2B5EF4-FFF2-40B4-BE49-F238E27FC236}">
                      <a16:creationId xmlns:a16="http://schemas.microsoft.com/office/drawing/2014/main" id="{CC59A2F5-AC69-7C66-5D88-42F7DAF7734F}"/>
                    </a:ext>
                  </a:extLst>
                </p:cNvPr>
                <p:cNvSpPr/>
                <p:nvPr/>
              </p:nvSpPr>
              <p:spPr>
                <a:xfrm>
                  <a:off x="12260235" y="-273879"/>
                  <a:ext cx="206976" cy="303153"/>
                </a:xfrm>
                <a:custGeom>
                  <a:avLst/>
                  <a:gdLst>
                    <a:gd name="connsiteX0" fmla="*/ 206976 w 206976"/>
                    <a:gd name="connsiteY0" fmla="*/ 0 h 303153"/>
                    <a:gd name="connsiteX1" fmla="*/ 182533 w 206976"/>
                    <a:gd name="connsiteY1" fmla="*/ 13260 h 303153"/>
                    <a:gd name="connsiteX2" fmla="*/ 7516 w 206976"/>
                    <a:gd name="connsiteY2" fmla="*/ 220681 h 303153"/>
                    <a:gd name="connsiteX3" fmla="*/ 74003 w 206976"/>
                    <a:gd name="connsiteY3" fmla="*/ 300240 h 303153"/>
                    <a:gd name="connsiteX4" fmla="*/ 206976 w 206976"/>
                    <a:gd name="connsiteY4" fmla="*/ 254778 h 303153"/>
                    <a:gd name="connsiteX5" fmla="*/ 206976 w 206976"/>
                    <a:gd name="connsiteY5" fmla="*/ 0 h 303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976" h="303153">
                      <a:moveTo>
                        <a:pt x="206976" y="0"/>
                      </a:moveTo>
                      <a:cubicBezTo>
                        <a:pt x="196221" y="4736"/>
                        <a:pt x="187422" y="9471"/>
                        <a:pt x="182533" y="13260"/>
                      </a:cubicBezTo>
                      <a:cubicBezTo>
                        <a:pt x="111158" y="68193"/>
                        <a:pt x="47603" y="143016"/>
                        <a:pt x="7516" y="220681"/>
                      </a:cubicBezTo>
                      <a:cubicBezTo>
                        <a:pt x="-13994" y="262355"/>
                        <a:pt x="11427" y="316341"/>
                        <a:pt x="74003" y="300240"/>
                      </a:cubicBezTo>
                      <a:cubicBezTo>
                        <a:pt x="119957" y="287927"/>
                        <a:pt x="163955" y="272773"/>
                        <a:pt x="206976" y="254778"/>
                      </a:cubicBezTo>
                      <a:lnTo>
                        <a:pt x="206976" y="0"/>
                      </a:ln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6" name="Freeform: Shape 515">
                  <a:extLst>
                    <a:ext uri="{FF2B5EF4-FFF2-40B4-BE49-F238E27FC236}">
                      <a16:creationId xmlns:a16="http://schemas.microsoft.com/office/drawing/2014/main" id="{18A44CF7-72CF-1A01-1423-198A7BF352D6}"/>
                    </a:ext>
                  </a:extLst>
                </p:cNvPr>
                <p:cNvSpPr/>
                <p:nvPr/>
              </p:nvSpPr>
              <p:spPr>
                <a:xfrm>
                  <a:off x="11352812" y="-1386756"/>
                  <a:ext cx="1114398" cy="1047534"/>
                </a:xfrm>
                <a:custGeom>
                  <a:avLst/>
                  <a:gdLst>
                    <a:gd name="connsiteX0" fmla="*/ 1023468 w 1114398"/>
                    <a:gd name="connsiteY0" fmla="*/ 927239 h 1047534"/>
                    <a:gd name="connsiteX1" fmla="*/ 1114399 w 1114398"/>
                    <a:gd name="connsiteY1" fmla="*/ 976490 h 1047534"/>
                    <a:gd name="connsiteX2" fmla="*/ 1114399 w 1114398"/>
                    <a:gd name="connsiteY2" fmla="*/ 777593 h 1047534"/>
                    <a:gd name="connsiteX3" fmla="*/ 971647 w 1114398"/>
                    <a:gd name="connsiteY3" fmla="*/ 769069 h 1047534"/>
                    <a:gd name="connsiteX4" fmla="*/ 967737 w 1114398"/>
                    <a:gd name="connsiteY4" fmla="*/ 759597 h 1047534"/>
                    <a:gd name="connsiteX5" fmla="*/ 1098754 w 1114398"/>
                    <a:gd name="connsiteY5" fmla="*/ 640259 h 1047534"/>
                    <a:gd name="connsiteX6" fmla="*/ 770232 w 1114398"/>
                    <a:gd name="connsiteY6" fmla="*/ 724553 h 1047534"/>
                    <a:gd name="connsiteX7" fmla="*/ 763388 w 1114398"/>
                    <a:gd name="connsiteY7" fmla="*/ 717923 h 1047534"/>
                    <a:gd name="connsiteX8" fmla="*/ 850407 w 1114398"/>
                    <a:gd name="connsiteY8" fmla="*/ 527551 h 1047534"/>
                    <a:gd name="connsiteX9" fmla="*/ 552195 w 1114398"/>
                    <a:gd name="connsiteY9" fmla="*/ 537969 h 1047534"/>
                    <a:gd name="connsiteX10" fmla="*/ 547306 w 1114398"/>
                    <a:gd name="connsiteY10" fmla="*/ 529445 h 1047534"/>
                    <a:gd name="connsiteX11" fmla="*/ 765344 w 1114398"/>
                    <a:gd name="connsiteY11" fmla="*/ 377904 h 1047534"/>
                    <a:gd name="connsiteX12" fmla="*/ 677347 w 1114398"/>
                    <a:gd name="connsiteY12" fmla="*/ 376010 h 1047534"/>
                    <a:gd name="connsiteX13" fmla="*/ 499397 w 1114398"/>
                    <a:gd name="connsiteY13" fmla="*/ 328653 h 1047534"/>
                    <a:gd name="connsiteX14" fmla="*/ 501352 w 1114398"/>
                    <a:gd name="connsiteY14" fmla="*/ 317288 h 1047534"/>
                    <a:gd name="connsiteX15" fmla="*/ 584461 w 1114398"/>
                    <a:gd name="connsiteY15" fmla="*/ 304028 h 1047534"/>
                    <a:gd name="connsiteX16" fmla="*/ 540462 w 1114398"/>
                    <a:gd name="connsiteY16" fmla="*/ 297398 h 1047534"/>
                    <a:gd name="connsiteX17" fmla="*/ 373268 w 1114398"/>
                    <a:gd name="connsiteY17" fmla="*/ 234888 h 1047534"/>
                    <a:gd name="connsiteX18" fmla="*/ 471042 w 1114398"/>
                    <a:gd name="connsiteY18" fmla="*/ 29361 h 1047534"/>
                    <a:gd name="connsiteX19" fmla="*/ 329270 w 1114398"/>
                    <a:gd name="connsiteY19" fmla="*/ 71035 h 1047534"/>
                    <a:gd name="connsiteX20" fmla="*/ 320469 w 1114398"/>
                    <a:gd name="connsiteY20" fmla="*/ 64405 h 1047534"/>
                    <a:gd name="connsiteX21" fmla="*/ 343935 w 1114398"/>
                    <a:gd name="connsiteY21" fmla="*/ 0 h 1047534"/>
                    <a:gd name="connsiteX22" fmla="*/ 324381 w 1114398"/>
                    <a:gd name="connsiteY22" fmla="*/ 17995 h 1047534"/>
                    <a:gd name="connsiteX23" fmla="*/ 254961 w 1114398"/>
                    <a:gd name="connsiteY23" fmla="*/ 153435 h 1047534"/>
                    <a:gd name="connsiteX24" fmla="*/ 1724 w 1114398"/>
                    <a:gd name="connsiteY24" fmla="*/ 253830 h 1047534"/>
                    <a:gd name="connsiteX25" fmla="*/ 8569 w 1114398"/>
                    <a:gd name="connsiteY25" fmla="*/ 275614 h 1047534"/>
                    <a:gd name="connsiteX26" fmla="*/ 256916 w 1114398"/>
                    <a:gd name="connsiteY26" fmla="*/ 352332 h 1047534"/>
                    <a:gd name="connsiteX27" fmla="*/ 393800 w 1114398"/>
                    <a:gd name="connsiteY27" fmla="*/ 372222 h 1047534"/>
                    <a:gd name="connsiteX28" fmla="*/ 180652 w 1114398"/>
                    <a:gd name="connsiteY28" fmla="*/ 447045 h 1047534"/>
                    <a:gd name="connsiteX29" fmla="*/ 179674 w 1114398"/>
                    <a:gd name="connsiteY29" fmla="*/ 465040 h 1047534"/>
                    <a:gd name="connsiteX30" fmla="*/ 445621 w 1114398"/>
                    <a:gd name="connsiteY30" fmla="*/ 517132 h 1047534"/>
                    <a:gd name="connsiteX31" fmla="*/ 327314 w 1114398"/>
                    <a:gd name="connsiteY31" fmla="*/ 676250 h 1047534"/>
                    <a:gd name="connsiteX32" fmla="*/ 361535 w 1114398"/>
                    <a:gd name="connsiteY32" fmla="*/ 801271 h 1047534"/>
                    <a:gd name="connsiteX33" fmla="*/ 591305 w 1114398"/>
                    <a:gd name="connsiteY33" fmla="*/ 689510 h 1047534"/>
                    <a:gd name="connsiteX34" fmla="*/ 601083 w 1114398"/>
                    <a:gd name="connsiteY34" fmla="*/ 1004904 h 1047534"/>
                    <a:gd name="connsiteX35" fmla="*/ 741877 w 1114398"/>
                    <a:gd name="connsiteY35" fmla="*/ 900719 h 1047534"/>
                    <a:gd name="connsiteX36" fmla="*/ 817164 w 1114398"/>
                    <a:gd name="connsiteY36" fmla="*/ 1047524 h 1047534"/>
                    <a:gd name="connsiteX37" fmla="*/ 1009779 w 1114398"/>
                    <a:gd name="connsiteY37" fmla="*/ 940499 h 1047534"/>
                    <a:gd name="connsiteX38" fmla="*/ 1023468 w 1114398"/>
                    <a:gd name="connsiteY38" fmla="*/ 927239 h 1047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1114398" h="1047534">
                      <a:moveTo>
                        <a:pt x="1023468" y="927239"/>
                      </a:moveTo>
                      <a:cubicBezTo>
                        <a:pt x="1047911" y="947129"/>
                        <a:pt x="1080177" y="963230"/>
                        <a:pt x="1114399" y="976490"/>
                      </a:cubicBezTo>
                      <a:lnTo>
                        <a:pt x="1114399" y="777593"/>
                      </a:lnTo>
                      <a:cubicBezTo>
                        <a:pt x="1067467" y="783276"/>
                        <a:pt x="1019557" y="781381"/>
                        <a:pt x="971647" y="769069"/>
                      </a:cubicBezTo>
                      <a:cubicBezTo>
                        <a:pt x="966760" y="768122"/>
                        <a:pt x="965781" y="762439"/>
                        <a:pt x="967737" y="759597"/>
                      </a:cubicBezTo>
                      <a:cubicBezTo>
                        <a:pt x="998047" y="708452"/>
                        <a:pt x="1047911" y="673409"/>
                        <a:pt x="1098754" y="640259"/>
                      </a:cubicBezTo>
                      <a:cubicBezTo>
                        <a:pt x="998047" y="687615"/>
                        <a:pt x="886584" y="732131"/>
                        <a:pt x="770232" y="724553"/>
                      </a:cubicBezTo>
                      <a:cubicBezTo>
                        <a:pt x="766321" y="724553"/>
                        <a:pt x="763388" y="720765"/>
                        <a:pt x="763388" y="717923"/>
                      </a:cubicBezTo>
                      <a:cubicBezTo>
                        <a:pt x="767299" y="644995"/>
                        <a:pt x="804454" y="583431"/>
                        <a:pt x="850407" y="527551"/>
                      </a:cubicBezTo>
                      <a:cubicBezTo>
                        <a:pt x="759477" y="557859"/>
                        <a:pt x="651925" y="575854"/>
                        <a:pt x="552195" y="537969"/>
                      </a:cubicBezTo>
                      <a:cubicBezTo>
                        <a:pt x="549262" y="537022"/>
                        <a:pt x="546328" y="533234"/>
                        <a:pt x="547306" y="529445"/>
                      </a:cubicBezTo>
                      <a:cubicBezTo>
                        <a:pt x="579572" y="447045"/>
                        <a:pt x="672457" y="404424"/>
                        <a:pt x="765344" y="377904"/>
                      </a:cubicBezTo>
                      <a:cubicBezTo>
                        <a:pt x="736011" y="378852"/>
                        <a:pt x="706679" y="378852"/>
                        <a:pt x="677347" y="376010"/>
                      </a:cubicBezTo>
                      <a:cubicBezTo>
                        <a:pt x="617704" y="371274"/>
                        <a:pt x="553172" y="360856"/>
                        <a:pt x="499397" y="328653"/>
                      </a:cubicBezTo>
                      <a:cubicBezTo>
                        <a:pt x="493531" y="325812"/>
                        <a:pt x="495486" y="318235"/>
                        <a:pt x="501352" y="317288"/>
                      </a:cubicBezTo>
                      <a:cubicBezTo>
                        <a:pt x="528729" y="311605"/>
                        <a:pt x="556106" y="306870"/>
                        <a:pt x="584461" y="304028"/>
                      </a:cubicBezTo>
                      <a:cubicBezTo>
                        <a:pt x="569795" y="302134"/>
                        <a:pt x="555128" y="299293"/>
                        <a:pt x="540462" y="297398"/>
                      </a:cubicBezTo>
                      <a:cubicBezTo>
                        <a:pt x="485709" y="286980"/>
                        <a:pt x="417266" y="273720"/>
                        <a:pt x="373268" y="234888"/>
                      </a:cubicBezTo>
                      <a:cubicBezTo>
                        <a:pt x="286249" y="160065"/>
                        <a:pt x="396733" y="77665"/>
                        <a:pt x="471042" y="29361"/>
                      </a:cubicBezTo>
                      <a:cubicBezTo>
                        <a:pt x="425088" y="45462"/>
                        <a:pt x="379134" y="63458"/>
                        <a:pt x="329270" y="71035"/>
                      </a:cubicBezTo>
                      <a:cubicBezTo>
                        <a:pt x="325358" y="71982"/>
                        <a:pt x="320469" y="68193"/>
                        <a:pt x="320469" y="64405"/>
                      </a:cubicBezTo>
                      <a:cubicBezTo>
                        <a:pt x="322425" y="40726"/>
                        <a:pt x="331225" y="18942"/>
                        <a:pt x="343935" y="0"/>
                      </a:cubicBezTo>
                      <a:cubicBezTo>
                        <a:pt x="337091" y="5683"/>
                        <a:pt x="330247" y="12313"/>
                        <a:pt x="324381" y="17995"/>
                      </a:cubicBezTo>
                      <a:cubicBezTo>
                        <a:pt x="288204" y="57775"/>
                        <a:pt x="260827" y="107025"/>
                        <a:pt x="254961" y="153435"/>
                      </a:cubicBezTo>
                      <a:cubicBezTo>
                        <a:pt x="163052" y="166695"/>
                        <a:pt x="38879" y="186584"/>
                        <a:pt x="1724" y="253830"/>
                      </a:cubicBezTo>
                      <a:cubicBezTo>
                        <a:pt x="-2186" y="260460"/>
                        <a:pt x="747" y="270879"/>
                        <a:pt x="8569" y="275614"/>
                      </a:cubicBezTo>
                      <a:cubicBezTo>
                        <a:pt x="76033" y="314447"/>
                        <a:pt x="184563" y="340019"/>
                        <a:pt x="256916" y="352332"/>
                      </a:cubicBezTo>
                      <a:cubicBezTo>
                        <a:pt x="303848" y="359909"/>
                        <a:pt x="348824" y="366539"/>
                        <a:pt x="393800" y="372222"/>
                      </a:cubicBezTo>
                      <a:cubicBezTo>
                        <a:pt x="306781" y="380746"/>
                        <a:pt x="220740" y="395900"/>
                        <a:pt x="180652" y="447045"/>
                      </a:cubicBezTo>
                      <a:cubicBezTo>
                        <a:pt x="175764" y="452727"/>
                        <a:pt x="175764" y="457463"/>
                        <a:pt x="179674" y="465040"/>
                      </a:cubicBezTo>
                      <a:cubicBezTo>
                        <a:pt x="209985" y="519027"/>
                        <a:pt x="353713" y="519974"/>
                        <a:pt x="445621" y="517132"/>
                      </a:cubicBezTo>
                      <a:cubicBezTo>
                        <a:pt x="389889" y="557859"/>
                        <a:pt x="351757" y="609951"/>
                        <a:pt x="327314" y="676250"/>
                      </a:cubicBezTo>
                      <a:cubicBezTo>
                        <a:pt x="315581" y="707505"/>
                        <a:pt x="313625" y="782328"/>
                        <a:pt x="361535" y="801271"/>
                      </a:cubicBezTo>
                      <a:cubicBezTo>
                        <a:pt x="428999" y="829685"/>
                        <a:pt x="521885" y="756756"/>
                        <a:pt x="591305" y="689510"/>
                      </a:cubicBezTo>
                      <a:cubicBezTo>
                        <a:pt x="527752" y="823055"/>
                        <a:pt x="456376" y="1037106"/>
                        <a:pt x="601083" y="1004904"/>
                      </a:cubicBezTo>
                      <a:cubicBezTo>
                        <a:pt x="650947" y="993538"/>
                        <a:pt x="699834" y="951864"/>
                        <a:pt x="741877" y="900719"/>
                      </a:cubicBezTo>
                      <a:cubicBezTo>
                        <a:pt x="730145" y="978384"/>
                        <a:pt x="741877" y="1046577"/>
                        <a:pt x="817164" y="1047524"/>
                      </a:cubicBezTo>
                      <a:cubicBezTo>
                        <a:pt x="894406" y="1048472"/>
                        <a:pt x="961871" y="984067"/>
                        <a:pt x="1009779" y="940499"/>
                      </a:cubicBezTo>
                      <a:cubicBezTo>
                        <a:pt x="1014668" y="936710"/>
                        <a:pt x="1018580" y="931975"/>
                        <a:pt x="1023468" y="927239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517" name="Graphic 25">
              <a:extLst>
                <a:ext uri="{FF2B5EF4-FFF2-40B4-BE49-F238E27FC236}">
                  <a16:creationId xmlns:a16="http://schemas.microsoft.com/office/drawing/2014/main" id="{BB06FA53-8A26-474B-76D0-8CD88C640AE8}"/>
                </a:ext>
              </a:extLst>
            </p:cNvPr>
            <p:cNvGrpSpPr/>
            <p:nvPr/>
          </p:nvGrpSpPr>
          <p:grpSpPr>
            <a:xfrm>
              <a:off x="6168876" y="-3267431"/>
              <a:ext cx="6297357" cy="4461061"/>
              <a:chOff x="6168876" y="-3267431"/>
              <a:chExt cx="6297357" cy="4461061"/>
            </a:xfrm>
          </p:grpSpPr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C5D882BD-5C14-9CFE-522F-4C9F4550117F}"/>
                  </a:ext>
                </a:extLst>
              </p:cNvPr>
              <p:cNvSpPr/>
              <p:nvPr/>
            </p:nvSpPr>
            <p:spPr>
              <a:xfrm>
                <a:off x="6171810" y="-3267431"/>
                <a:ext cx="6294423" cy="4455378"/>
              </a:xfrm>
              <a:custGeom>
                <a:avLst/>
                <a:gdLst>
                  <a:gd name="connsiteX0" fmla="*/ 6066608 w 6294423"/>
                  <a:gd name="connsiteY0" fmla="*/ 2584392 h 4455378"/>
                  <a:gd name="connsiteX1" fmla="*/ 6219137 w 6294423"/>
                  <a:gd name="connsiteY1" fmla="*/ 2534194 h 4455378"/>
                  <a:gd name="connsiteX2" fmla="*/ 6115496 w 6294423"/>
                  <a:gd name="connsiteY2" fmla="*/ 2446111 h 4455378"/>
                  <a:gd name="connsiteX3" fmla="*/ 6294424 w 6294423"/>
                  <a:gd name="connsiteY3" fmla="*/ 2384548 h 4455378"/>
                  <a:gd name="connsiteX4" fmla="*/ 6294424 w 6294423"/>
                  <a:gd name="connsiteY4" fmla="*/ 1539709 h 4455378"/>
                  <a:gd name="connsiteX5" fmla="*/ 6221093 w 6294423"/>
                  <a:gd name="connsiteY5" fmla="*/ 1556757 h 4455378"/>
                  <a:gd name="connsiteX6" fmla="*/ 6189804 w 6294423"/>
                  <a:gd name="connsiteY6" fmla="*/ 1566229 h 4455378"/>
                  <a:gd name="connsiteX7" fmla="*/ 6257269 w 6294423"/>
                  <a:gd name="connsiteY7" fmla="*/ 1512242 h 4455378"/>
                  <a:gd name="connsiteX8" fmla="*/ 6294424 w 6294423"/>
                  <a:gd name="connsiteY8" fmla="*/ 1470569 h 4455378"/>
                  <a:gd name="connsiteX9" fmla="*/ 6294424 w 6294423"/>
                  <a:gd name="connsiteY9" fmla="*/ 1373962 h 4455378"/>
                  <a:gd name="connsiteX10" fmla="*/ 6240648 w 6294423"/>
                  <a:gd name="connsiteY10" fmla="*/ 1373962 h 4455378"/>
                  <a:gd name="connsiteX11" fmla="*/ 6211315 w 6294423"/>
                  <a:gd name="connsiteY11" fmla="*/ 1384380 h 4455378"/>
                  <a:gd name="connsiteX12" fmla="*/ 6165361 w 6294423"/>
                  <a:gd name="connsiteY12" fmla="*/ 1216738 h 4455378"/>
                  <a:gd name="connsiteX13" fmla="*/ 6051942 w 6294423"/>
                  <a:gd name="connsiteY13" fmla="*/ 1254623 h 4455378"/>
                  <a:gd name="connsiteX14" fmla="*/ 6014788 w 6294423"/>
                  <a:gd name="connsiteY14" fmla="*/ 1223368 h 4455378"/>
                  <a:gd name="connsiteX15" fmla="*/ 5901370 w 6294423"/>
                  <a:gd name="connsiteY15" fmla="*/ 1249888 h 4455378"/>
                  <a:gd name="connsiteX16" fmla="*/ 5878882 w 6294423"/>
                  <a:gd name="connsiteY16" fmla="*/ 1265989 h 4455378"/>
                  <a:gd name="connsiteX17" fmla="*/ 5892570 w 6294423"/>
                  <a:gd name="connsiteY17" fmla="*/ 1252729 h 4455378"/>
                  <a:gd name="connsiteX18" fmla="*/ 5932658 w 6294423"/>
                  <a:gd name="connsiteY18" fmla="*/ 1214844 h 4455378"/>
                  <a:gd name="connsiteX19" fmla="*/ 5749819 w 6294423"/>
                  <a:gd name="connsiteY19" fmla="*/ 1180747 h 4455378"/>
                  <a:gd name="connsiteX20" fmla="*/ 5877904 w 6294423"/>
                  <a:gd name="connsiteY20" fmla="*/ 1000793 h 4455378"/>
                  <a:gd name="connsiteX21" fmla="*/ 5661822 w 6294423"/>
                  <a:gd name="connsiteY21" fmla="*/ 1034889 h 4455378"/>
                  <a:gd name="connsiteX22" fmla="*/ 5625646 w 6294423"/>
                  <a:gd name="connsiteY22" fmla="*/ 1076563 h 4455378"/>
                  <a:gd name="connsiteX23" fmla="*/ 5653023 w 6294423"/>
                  <a:gd name="connsiteY23" fmla="*/ 1015000 h 4455378"/>
                  <a:gd name="connsiteX24" fmla="*/ 5641290 w 6294423"/>
                  <a:gd name="connsiteY24" fmla="*/ 913657 h 4455378"/>
                  <a:gd name="connsiteX25" fmla="*/ 5397831 w 6294423"/>
                  <a:gd name="connsiteY25" fmla="*/ 1034889 h 4455378"/>
                  <a:gd name="connsiteX26" fmla="*/ 5395875 w 6294423"/>
                  <a:gd name="connsiteY26" fmla="*/ 906080 h 4455378"/>
                  <a:gd name="connsiteX27" fmla="*/ 5243347 w 6294423"/>
                  <a:gd name="connsiteY27" fmla="*/ 826521 h 4455378"/>
                  <a:gd name="connsiteX28" fmla="*/ 5419342 w 6294423"/>
                  <a:gd name="connsiteY28" fmla="*/ 592580 h 4455378"/>
                  <a:gd name="connsiteX29" fmla="*/ 5320589 w 6294423"/>
                  <a:gd name="connsiteY29" fmla="*/ 610576 h 4455378"/>
                  <a:gd name="connsiteX30" fmla="*/ 5386098 w 6294423"/>
                  <a:gd name="connsiteY30" fmla="*/ 510180 h 4455378"/>
                  <a:gd name="connsiteX31" fmla="*/ 5253125 w 6294423"/>
                  <a:gd name="connsiteY31" fmla="*/ 441987 h 4455378"/>
                  <a:gd name="connsiteX32" fmla="*/ 5093753 w 6294423"/>
                  <a:gd name="connsiteY32" fmla="*/ 528175 h 4455378"/>
                  <a:gd name="connsiteX33" fmla="*/ 5061487 w 6294423"/>
                  <a:gd name="connsiteY33" fmla="*/ 553748 h 4455378"/>
                  <a:gd name="connsiteX34" fmla="*/ 5082997 w 6294423"/>
                  <a:gd name="connsiteY34" fmla="*/ 522493 h 4455378"/>
                  <a:gd name="connsiteX35" fmla="*/ 5127973 w 6294423"/>
                  <a:gd name="connsiteY35" fmla="*/ 266768 h 4455378"/>
                  <a:gd name="connsiteX36" fmla="*/ 5116240 w 6294423"/>
                  <a:gd name="connsiteY36" fmla="*/ 267715 h 4455378"/>
                  <a:gd name="connsiteX37" fmla="*/ 5030199 w 6294423"/>
                  <a:gd name="connsiteY37" fmla="*/ 339697 h 4455378"/>
                  <a:gd name="connsiteX38" fmla="*/ 4967623 w 6294423"/>
                  <a:gd name="connsiteY38" fmla="*/ 114280 h 4455378"/>
                  <a:gd name="connsiteX39" fmla="*/ 4819984 w 6294423"/>
                  <a:gd name="connsiteY39" fmla="*/ 214676 h 4455378"/>
                  <a:gd name="connsiteX40" fmla="*/ 4755453 w 6294423"/>
                  <a:gd name="connsiteY40" fmla="*/ 205205 h 4455378"/>
                  <a:gd name="connsiteX41" fmla="*/ 4426931 w 6294423"/>
                  <a:gd name="connsiteY41" fmla="*/ 303706 h 4455378"/>
                  <a:gd name="connsiteX42" fmla="*/ 4473862 w 6294423"/>
                  <a:gd name="connsiteY42" fmla="*/ 137958 h 4455378"/>
                  <a:gd name="connsiteX43" fmla="*/ 4216715 w 6294423"/>
                  <a:gd name="connsiteY43" fmla="*/ 224147 h 4455378"/>
                  <a:gd name="connsiteX44" fmla="*/ 4087653 w 6294423"/>
                  <a:gd name="connsiteY44" fmla="*/ 63135 h 4455378"/>
                  <a:gd name="connsiteX45" fmla="*/ 4010411 w 6294423"/>
                  <a:gd name="connsiteY45" fmla="*/ 133223 h 4455378"/>
                  <a:gd name="connsiteX46" fmla="*/ 3792374 w 6294423"/>
                  <a:gd name="connsiteY46" fmla="*/ 119016 h 4455378"/>
                  <a:gd name="connsiteX47" fmla="*/ 3664289 w 6294423"/>
                  <a:gd name="connsiteY47" fmla="*/ 259191 h 4455378"/>
                  <a:gd name="connsiteX48" fmla="*/ 3639846 w 6294423"/>
                  <a:gd name="connsiteY48" fmla="*/ 331173 h 4455378"/>
                  <a:gd name="connsiteX49" fmla="*/ 3376833 w 6294423"/>
                  <a:gd name="connsiteY49" fmla="*/ 7255 h 4455378"/>
                  <a:gd name="connsiteX50" fmla="*/ 3313279 w 6294423"/>
                  <a:gd name="connsiteY50" fmla="*/ 145535 h 4455378"/>
                  <a:gd name="connsiteX51" fmla="*/ 3207682 w 6294423"/>
                  <a:gd name="connsiteY51" fmla="*/ 98179 h 4455378"/>
                  <a:gd name="connsiteX52" fmla="*/ 2996489 w 6294423"/>
                  <a:gd name="connsiteY52" fmla="*/ 304653 h 4455378"/>
                  <a:gd name="connsiteX53" fmla="*/ 2973024 w 6294423"/>
                  <a:gd name="connsiteY53" fmla="*/ 275292 h 4455378"/>
                  <a:gd name="connsiteX54" fmla="*/ 2946625 w 6294423"/>
                  <a:gd name="connsiteY54" fmla="*/ 207099 h 4455378"/>
                  <a:gd name="connsiteX55" fmla="*/ 2742276 w 6294423"/>
                  <a:gd name="connsiteY55" fmla="*/ 347274 h 4455378"/>
                  <a:gd name="connsiteX56" fmla="*/ 2633746 w 6294423"/>
                  <a:gd name="connsiteY56" fmla="*/ 216570 h 4455378"/>
                  <a:gd name="connsiteX57" fmla="*/ 2509573 w 6294423"/>
                  <a:gd name="connsiteY57" fmla="*/ 372846 h 4455378"/>
                  <a:gd name="connsiteX58" fmla="*/ 2419620 w 6294423"/>
                  <a:gd name="connsiteY58" fmla="*/ 274345 h 4455378"/>
                  <a:gd name="connsiteX59" fmla="*/ 2395177 w 6294423"/>
                  <a:gd name="connsiteY59" fmla="*/ 276239 h 4455378"/>
                  <a:gd name="connsiteX60" fmla="*/ 2256336 w 6294423"/>
                  <a:gd name="connsiteY60" fmla="*/ 574585 h 4455378"/>
                  <a:gd name="connsiteX61" fmla="*/ 2189850 w 6294423"/>
                  <a:gd name="connsiteY61" fmla="*/ 552801 h 4455378"/>
                  <a:gd name="connsiteX62" fmla="*/ 2162473 w 6294423"/>
                  <a:gd name="connsiteY62" fmla="*/ 573638 h 4455378"/>
                  <a:gd name="connsiteX63" fmla="*/ 2194739 w 6294423"/>
                  <a:gd name="connsiteY63" fmla="*/ 686346 h 4455378"/>
                  <a:gd name="connsiteX64" fmla="*/ 2135096 w 6294423"/>
                  <a:gd name="connsiteY64" fmla="*/ 692029 h 4455378"/>
                  <a:gd name="connsiteX65" fmla="*/ 2151718 w 6294423"/>
                  <a:gd name="connsiteY65" fmla="*/ 817997 h 4455378"/>
                  <a:gd name="connsiteX66" fmla="*/ 1855461 w 6294423"/>
                  <a:gd name="connsiteY66" fmla="*/ 785794 h 4455378"/>
                  <a:gd name="connsiteX67" fmla="*/ 1626669 w 6294423"/>
                  <a:gd name="connsiteY67" fmla="*/ 826521 h 4455378"/>
                  <a:gd name="connsiteX68" fmla="*/ 1871105 w 6294423"/>
                  <a:gd name="connsiteY68" fmla="*/ 1016894 h 4455378"/>
                  <a:gd name="connsiteX69" fmla="*/ 1753775 w 6294423"/>
                  <a:gd name="connsiteY69" fmla="*/ 1042466 h 4455378"/>
                  <a:gd name="connsiteX70" fmla="*/ 1624713 w 6294423"/>
                  <a:gd name="connsiteY70" fmla="*/ 964802 h 4455378"/>
                  <a:gd name="connsiteX71" fmla="*/ 1587559 w 6294423"/>
                  <a:gd name="connsiteY71" fmla="*/ 987533 h 4455378"/>
                  <a:gd name="connsiteX72" fmla="*/ 1613958 w 6294423"/>
                  <a:gd name="connsiteY72" fmla="*/ 1131497 h 4455378"/>
                  <a:gd name="connsiteX73" fmla="*/ 1424276 w 6294423"/>
                  <a:gd name="connsiteY73" fmla="*/ 1118237 h 4455378"/>
                  <a:gd name="connsiteX74" fmla="*/ 1466319 w 6294423"/>
                  <a:gd name="connsiteY74" fmla="*/ 1252729 h 4455378"/>
                  <a:gd name="connsiteX75" fmla="*/ 1315746 w 6294423"/>
                  <a:gd name="connsiteY75" fmla="*/ 1231892 h 4455378"/>
                  <a:gd name="connsiteX76" fmla="*/ 1130952 w 6294423"/>
                  <a:gd name="connsiteY76" fmla="*/ 1299138 h 4455378"/>
                  <a:gd name="connsiteX77" fmla="*/ 1250237 w 6294423"/>
                  <a:gd name="connsiteY77" fmla="*/ 1443102 h 4455378"/>
                  <a:gd name="connsiteX78" fmla="*/ 1340190 w 6294423"/>
                  <a:gd name="connsiteY78" fmla="*/ 1476251 h 4455378"/>
                  <a:gd name="connsiteX79" fmla="*/ 1309879 w 6294423"/>
                  <a:gd name="connsiteY79" fmla="*/ 1498983 h 4455378"/>
                  <a:gd name="connsiteX80" fmla="*/ 1317701 w 6294423"/>
                  <a:gd name="connsiteY80" fmla="*/ 1550127 h 4455378"/>
                  <a:gd name="connsiteX81" fmla="*/ 1271747 w 6294423"/>
                  <a:gd name="connsiteY81" fmla="*/ 1546339 h 4455378"/>
                  <a:gd name="connsiteX82" fmla="*/ 1047844 w 6294423"/>
                  <a:gd name="connsiteY82" fmla="*/ 1553916 h 4455378"/>
                  <a:gd name="connsiteX83" fmla="*/ 1038066 w 6294423"/>
                  <a:gd name="connsiteY83" fmla="*/ 1566229 h 4455378"/>
                  <a:gd name="connsiteX84" fmla="*/ 1133886 w 6294423"/>
                  <a:gd name="connsiteY84" fmla="*/ 1667571 h 4455378"/>
                  <a:gd name="connsiteX85" fmla="*/ 997979 w 6294423"/>
                  <a:gd name="connsiteY85" fmla="*/ 1779333 h 4455378"/>
                  <a:gd name="connsiteX86" fmla="*/ 1066421 w 6294423"/>
                  <a:gd name="connsiteY86" fmla="*/ 1835213 h 4455378"/>
                  <a:gd name="connsiteX87" fmla="*/ 1037089 w 6294423"/>
                  <a:gd name="connsiteY87" fmla="*/ 1887305 h 4455378"/>
                  <a:gd name="connsiteX88" fmla="*/ 1044910 w 6294423"/>
                  <a:gd name="connsiteY88" fmla="*/ 1914772 h 4455378"/>
                  <a:gd name="connsiteX89" fmla="*/ 890427 w 6294423"/>
                  <a:gd name="connsiteY89" fmla="*/ 1870257 h 4455378"/>
                  <a:gd name="connsiteX90" fmla="*/ 699767 w 6294423"/>
                  <a:gd name="connsiteY90" fmla="*/ 1926138 h 4455378"/>
                  <a:gd name="connsiteX91" fmla="*/ 842517 w 6294423"/>
                  <a:gd name="connsiteY91" fmla="*/ 2199858 h 4455378"/>
                  <a:gd name="connsiteX92" fmla="*/ 513018 w 6294423"/>
                  <a:gd name="connsiteY92" fmla="*/ 2181863 h 4455378"/>
                  <a:gd name="connsiteX93" fmla="*/ 632303 w 6294423"/>
                  <a:gd name="connsiteY93" fmla="*/ 2356134 h 4455378"/>
                  <a:gd name="connsiteX94" fmla="*/ 407421 w 6294423"/>
                  <a:gd name="connsiteY94" fmla="*/ 2405385 h 4455378"/>
                  <a:gd name="connsiteX95" fmla="*/ 573637 w 6294423"/>
                  <a:gd name="connsiteY95" fmla="*/ 2559767 h 4455378"/>
                  <a:gd name="connsiteX96" fmla="*/ 573637 w 6294423"/>
                  <a:gd name="connsiteY96" fmla="*/ 2560714 h 4455378"/>
                  <a:gd name="connsiteX97" fmla="*/ 101387 w 6294423"/>
                  <a:gd name="connsiteY97" fmla="*/ 2687629 h 4455378"/>
                  <a:gd name="connsiteX98" fmla="*/ 165918 w 6294423"/>
                  <a:gd name="connsiteY98" fmla="*/ 2731197 h 4455378"/>
                  <a:gd name="connsiteX99" fmla="*/ 267603 w 6294423"/>
                  <a:gd name="connsiteY99" fmla="*/ 2770976 h 4455378"/>
                  <a:gd name="connsiteX100" fmla="*/ 242182 w 6294423"/>
                  <a:gd name="connsiteY100" fmla="*/ 2787078 h 4455378"/>
                  <a:gd name="connsiteX101" fmla="*/ 248049 w 6294423"/>
                  <a:gd name="connsiteY101" fmla="*/ 2899786 h 4455378"/>
                  <a:gd name="connsiteX102" fmla="*/ 249026 w 6294423"/>
                  <a:gd name="connsiteY102" fmla="*/ 2909257 h 4455378"/>
                  <a:gd name="connsiteX103" fmla="*/ 256848 w 6294423"/>
                  <a:gd name="connsiteY103" fmla="*/ 2913993 h 4455378"/>
                  <a:gd name="connsiteX104" fmla="*/ 268581 w 6294423"/>
                  <a:gd name="connsiteY104" fmla="*/ 2929147 h 4455378"/>
                  <a:gd name="connsiteX105" fmla="*/ 357556 w 6294423"/>
                  <a:gd name="connsiteY105" fmla="*/ 3007759 h 4455378"/>
                  <a:gd name="connsiteX106" fmla="*/ 354623 w 6294423"/>
                  <a:gd name="connsiteY106" fmla="*/ 3007759 h 4455378"/>
                  <a:gd name="connsiteX107" fmla="*/ 226538 w 6294423"/>
                  <a:gd name="connsiteY107" fmla="*/ 2919676 h 4455378"/>
                  <a:gd name="connsiteX108" fmla="*/ 64232 w 6294423"/>
                  <a:gd name="connsiteY108" fmla="*/ 2864742 h 4455378"/>
                  <a:gd name="connsiteX109" fmla="*/ 82810 w 6294423"/>
                  <a:gd name="connsiteY109" fmla="*/ 2969874 h 4455378"/>
                  <a:gd name="connsiteX110" fmla="*/ 176673 w 6294423"/>
                  <a:gd name="connsiteY110" fmla="*/ 3040908 h 4455378"/>
                  <a:gd name="connsiteX111" fmla="*/ 28056 w 6294423"/>
                  <a:gd name="connsiteY111" fmla="*/ 3172559 h 4455378"/>
                  <a:gd name="connsiteX112" fmla="*/ 227516 w 6294423"/>
                  <a:gd name="connsiteY112" fmla="*/ 3218021 h 4455378"/>
                  <a:gd name="connsiteX113" fmla="*/ 447508 w 6294423"/>
                  <a:gd name="connsiteY113" fmla="*/ 3231281 h 4455378"/>
                  <a:gd name="connsiteX114" fmla="*/ 412310 w 6294423"/>
                  <a:gd name="connsiteY114" fmla="*/ 3248329 h 4455378"/>
                  <a:gd name="connsiteX115" fmla="*/ 170807 w 6294423"/>
                  <a:gd name="connsiteY115" fmla="*/ 3412183 h 4455378"/>
                  <a:gd name="connsiteX116" fmla="*/ 467064 w 6294423"/>
                  <a:gd name="connsiteY116" fmla="*/ 3380928 h 4455378"/>
                  <a:gd name="connsiteX117" fmla="*/ 300846 w 6294423"/>
                  <a:gd name="connsiteY117" fmla="*/ 3612027 h 4455378"/>
                  <a:gd name="connsiteX118" fmla="*/ 533550 w 6294423"/>
                  <a:gd name="connsiteY118" fmla="*/ 3549516 h 4455378"/>
                  <a:gd name="connsiteX119" fmla="*/ 510085 w 6294423"/>
                  <a:gd name="connsiteY119" fmla="*/ 3574142 h 4455378"/>
                  <a:gd name="connsiteX120" fmla="*/ 379066 w 6294423"/>
                  <a:gd name="connsiteY120" fmla="*/ 3805241 h 4455378"/>
                  <a:gd name="connsiteX121" fmla="*/ 618614 w 6294423"/>
                  <a:gd name="connsiteY121" fmla="*/ 3798611 h 4455378"/>
                  <a:gd name="connsiteX122" fmla="*/ 709544 w 6294423"/>
                  <a:gd name="connsiteY122" fmla="*/ 3736101 h 4455378"/>
                  <a:gd name="connsiteX123" fmla="*/ 668479 w 6294423"/>
                  <a:gd name="connsiteY123" fmla="*/ 3787246 h 4455378"/>
                  <a:gd name="connsiteX124" fmla="*/ 590260 w 6294423"/>
                  <a:gd name="connsiteY124" fmla="*/ 3986143 h 4455378"/>
                  <a:gd name="connsiteX125" fmla="*/ 644035 w 6294423"/>
                  <a:gd name="connsiteY125" fmla="*/ 4119688 h 4455378"/>
                  <a:gd name="connsiteX126" fmla="*/ 524750 w 6294423"/>
                  <a:gd name="connsiteY126" fmla="*/ 4359312 h 4455378"/>
                  <a:gd name="connsiteX127" fmla="*/ 547239 w 6294423"/>
                  <a:gd name="connsiteY127" fmla="*/ 4367836 h 4455378"/>
                  <a:gd name="connsiteX128" fmla="*/ 805363 w 6294423"/>
                  <a:gd name="connsiteY128" fmla="*/ 4241868 h 4455378"/>
                  <a:gd name="connsiteX129" fmla="*/ 929536 w 6294423"/>
                  <a:gd name="connsiteY129" fmla="*/ 4158520 h 4455378"/>
                  <a:gd name="connsiteX130" fmla="*/ 821985 w 6294423"/>
                  <a:gd name="connsiteY130" fmla="*/ 4354576 h 4455378"/>
                  <a:gd name="connsiteX131" fmla="*/ 835673 w 6294423"/>
                  <a:gd name="connsiteY131" fmla="*/ 4365941 h 4455378"/>
                  <a:gd name="connsiteX132" fmla="*/ 1087931 w 6294423"/>
                  <a:gd name="connsiteY132" fmla="*/ 4212507 h 4455378"/>
                  <a:gd name="connsiteX133" fmla="*/ 1122152 w 6294423"/>
                  <a:gd name="connsiteY133" fmla="*/ 4395303 h 4455378"/>
                  <a:gd name="connsiteX134" fmla="*/ 1250237 w 6294423"/>
                  <a:gd name="connsiteY134" fmla="*/ 4450236 h 4455378"/>
                  <a:gd name="connsiteX135" fmla="*/ 1342145 w 6294423"/>
                  <a:gd name="connsiteY135" fmla="*/ 4220084 h 4455378"/>
                  <a:gd name="connsiteX136" fmla="*/ 1604181 w 6294423"/>
                  <a:gd name="connsiteY136" fmla="*/ 4411404 h 4455378"/>
                  <a:gd name="connsiteX137" fmla="*/ 1630580 w 6294423"/>
                  <a:gd name="connsiteY137" fmla="*/ 4247550 h 4455378"/>
                  <a:gd name="connsiteX138" fmla="*/ 1808530 w 6294423"/>
                  <a:gd name="connsiteY138" fmla="*/ 4286383 h 4455378"/>
                  <a:gd name="connsiteX139" fmla="*/ 1874038 w 6294423"/>
                  <a:gd name="connsiteY139" fmla="*/ 4084644 h 4455378"/>
                  <a:gd name="connsiteX140" fmla="*/ 1874038 w 6294423"/>
                  <a:gd name="connsiteY140" fmla="*/ 4066649 h 4455378"/>
                  <a:gd name="connsiteX141" fmla="*/ 2050033 w 6294423"/>
                  <a:gd name="connsiteY141" fmla="*/ 4005085 h 4455378"/>
                  <a:gd name="connsiteX142" fmla="*/ 1937592 w 6294423"/>
                  <a:gd name="connsiteY142" fmla="*/ 4116847 h 4455378"/>
                  <a:gd name="connsiteX143" fmla="*/ 1939547 w 6294423"/>
                  <a:gd name="connsiteY143" fmla="*/ 4138631 h 4455378"/>
                  <a:gd name="connsiteX144" fmla="*/ 2006034 w 6294423"/>
                  <a:gd name="connsiteY144" fmla="*/ 4130106 h 4455378"/>
                  <a:gd name="connsiteX145" fmla="*/ 2096964 w 6294423"/>
                  <a:gd name="connsiteY145" fmla="*/ 4075173 h 4455378"/>
                  <a:gd name="connsiteX146" fmla="*/ 2087187 w 6294423"/>
                  <a:gd name="connsiteY146" fmla="*/ 4143366 h 4455378"/>
                  <a:gd name="connsiteX147" fmla="*/ 2116519 w 6294423"/>
                  <a:gd name="connsiteY147" fmla="*/ 4395303 h 4455378"/>
                  <a:gd name="connsiteX148" fmla="*/ 2232871 w 6294423"/>
                  <a:gd name="connsiteY148" fmla="*/ 4398144 h 4455378"/>
                  <a:gd name="connsiteX149" fmla="*/ 2386377 w 6294423"/>
                  <a:gd name="connsiteY149" fmla="*/ 4045812 h 4455378"/>
                  <a:gd name="connsiteX150" fmla="*/ 2573126 w 6294423"/>
                  <a:gd name="connsiteY150" fmla="*/ 4167044 h 4455378"/>
                  <a:gd name="connsiteX151" fmla="*/ 2644501 w 6294423"/>
                  <a:gd name="connsiteY151" fmla="*/ 3986143 h 4455378"/>
                  <a:gd name="connsiteX152" fmla="*/ 2615169 w 6294423"/>
                  <a:gd name="connsiteY152" fmla="*/ 3843126 h 4455378"/>
                  <a:gd name="connsiteX153" fmla="*/ 2825384 w 6294423"/>
                  <a:gd name="connsiteY153" fmla="*/ 3902795 h 4455378"/>
                  <a:gd name="connsiteX154" fmla="*/ 2910448 w 6294423"/>
                  <a:gd name="connsiteY154" fmla="*/ 3826078 h 4455378"/>
                  <a:gd name="connsiteX155" fmla="*/ 2784319 w 6294423"/>
                  <a:gd name="connsiteY155" fmla="*/ 3602556 h 4455378"/>
                  <a:gd name="connsiteX156" fmla="*/ 2765742 w 6294423"/>
                  <a:gd name="connsiteY156" fmla="*/ 3581719 h 4455378"/>
                  <a:gd name="connsiteX157" fmla="*/ 2686544 w 6294423"/>
                  <a:gd name="connsiteY157" fmla="*/ 3427337 h 4455378"/>
                  <a:gd name="connsiteX158" fmla="*/ 2971068 w 6294423"/>
                  <a:gd name="connsiteY158" fmla="*/ 3518261 h 4455378"/>
                  <a:gd name="connsiteX159" fmla="*/ 3009200 w 6294423"/>
                  <a:gd name="connsiteY159" fmla="*/ 3440596 h 4455378"/>
                  <a:gd name="connsiteX160" fmla="*/ 2999423 w 6294423"/>
                  <a:gd name="connsiteY160" fmla="*/ 3375245 h 4455378"/>
                  <a:gd name="connsiteX161" fmla="*/ 3122618 w 6294423"/>
                  <a:gd name="connsiteY161" fmla="*/ 3378086 h 4455378"/>
                  <a:gd name="connsiteX162" fmla="*/ 3176395 w 6294423"/>
                  <a:gd name="connsiteY162" fmla="*/ 3173506 h 4455378"/>
                  <a:gd name="connsiteX163" fmla="*/ 3190083 w 6294423"/>
                  <a:gd name="connsiteY163" fmla="*/ 3333571 h 4455378"/>
                  <a:gd name="connsiteX164" fmla="*/ 3213549 w 6294423"/>
                  <a:gd name="connsiteY164" fmla="*/ 3440596 h 4455378"/>
                  <a:gd name="connsiteX165" fmla="*/ 3226260 w 6294423"/>
                  <a:gd name="connsiteY165" fmla="*/ 3443438 h 4455378"/>
                  <a:gd name="connsiteX166" fmla="*/ 3508828 w 6294423"/>
                  <a:gd name="connsiteY166" fmla="*/ 3178242 h 4455378"/>
                  <a:gd name="connsiteX167" fmla="*/ 3481451 w 6294423"/>
                  <a:gd name="connsiteY167" fmla="*/ 3221810 h 4455378"/>
                  <a:gd name="connsiteX168" fmla="*/ 3457985 w 6294423"/>
                  <a:gd name="connsiteY168" fmla="*/ 3304210 h 4455378"/>
                  <a:gd name="connsiteX169" fmla="*/ 3654512 w 6294423"/>
                  <a:gd name="connsiteY169" fmla="*/ 3210444 h 4455378"/>
                  <a:gd name="connsiteX170" fmla="*/ 3778685 w 6294423"/>
                  <a:gd name="connsiteY170" fmla="*/ 3020071 h 4455378"/>
                  <a:gd name="connsiteX171" fmla="*/ 3805085 w 6294423"/>
                  <a:gd name="connsiteY171" fmla="*/ 3108154 h 4455378"/>
                  <a:gd name="connsiteX172" fmla="*/ 3914592 w 6294423"/>
                  <a:gd name="connsiteY172" fmla="*/ 3196237 h 4455378"/>
                  <a:gd name="connsiteX173" fmla="*/ 3978145 w 6294423"/>
                  <a:gd name="connsiteY173" fmla="*/ 3153616 h 4455378"/>
                  <a:gd name="connsiteX174" fmla="*/ 4018233 w 6294423"/>
                  <a:gd name="connsiteY174" fmla="*/ 3010600 h 4455378"/>
                  <a:gd name="connsiteX175" fmla="*/ 4129696 w 6294423"/>
                  <a:gd name="connsiteY175" fmla="*/ 3149828 h 4455378"/>
                  <a:gd name="connsiteX176" fmla="*/ 4095475 w 6294423"/>
                  <a:gd name="connsiteY176" fmla="*/ 3263483 h 4455378"/>
                  <a:gd name="connsiteX177" fmla="*/ 4119919 w 6294423"/>
                  <a:gd name="connsiteY177" fmla="*/ 3272955 h 4455378"/>
                  <a:gd name="connsiteX178" fmla="*/ 4310579 w 6294423"/>
                  <a:gd name="connsiteY178" fmla="*/ 3146040 h 4455378"/>
                  <a:gd name="connsiteX179" fmla="*/ 4231382 w 6294423"/>
                  <a:gd name="connsiteY179" fmla="*/ 3389452 h 4455378"/>
                  <a:gd name="connsiteX180" fmla="*/ 4371199 w 6294423"/>
                  <a:gd name="connsiteY180" fmla="*/ 3352514 h 4455378"/>
                  <a:gd name="connsiteX181" fmla="*/ 4384888 w 6294423"/>
                  <a:gd name="connsiteY181" fmla="*/ 3379980 h 4455378"/>
                  <a:gd name="connsiteX182" fmla="*/ 4571636 w 6294423"/>
                  <a:gd name="connsiteY182" fmla="*/ 3545728 h 4455378"/>
                  <a:gd name="connsiteX183" fmla="*/ 4629324 w 6294423"/>
                  <a:gd name="connsiteY183" fmla="*/ 3419760 h 4455378"/>
                  <a:gd name="connsiteX184" fmla="*/ 4721232 w 6294423"/>
                  <a:gd name="connsiteY184" fmla="*/ 3537204 h 4455378"/>
                  <a:gd name="connsiteX185" fmla="*/ 4850294 w 6294423"/>
                  <a:gd name="connsiteY185" fmla="*/ 3613921 h 4455378"/>
                  <a:gd name="connsiteX186" fmla="*/ 4894292 w 6294423"/>
                  <a:gd name="connsiteY186" fmla="*/ 3459539 h 4455378"/>
                  <a:gd name="connsiteX187" fmla="*/ 4886470 w 6294423"/>
                  <a:gd name="connsiteY187" fmla="*/ 3381875 h 4455378"/>
                  <a:gd name="connsiteX188" fmla="*/ 5000866 w 6294423"/>
                  <a:gd name="connsiteY188" fmla="*/ 3470905 h 4455378"/>
                  <a:gd name="connsiteX189" fmla="*/ 5261925 w 6294423"/>
                  <a:gd name="connsiteY189" fmla="*/ 3541940 h 4455378"/>
                  <a:gd name="connsiteX190" fmla="*/ 5307879 w 6294423"/>
                  <a:gd name="connsiteY190" fmla="*/ 3332624 h 4455378"/>
                  <a:gd name="connsiteX191" fmla="*/ 5304945 w 6294423"/>
                  <a:gd name="connsiteY191" fmla="*/ 3306104 h 4455378"/>
                  <a:gd name="connsiteX192" fmla="*/ 5351877 w 6294423"/>
                  <a:gd name="connsiteY192" fmla="*/ 3334518 h 4455378"/>
                  <a:gd name="connsiteX193" fmla="*/ 5390987 w 6294423"/>
                  <a:gd name="connsiteY193" fmla="*/ 3327888 h 4455378"/>
                  <a:gd name="connsiteX194" fmla="*/ 5407609 w 6294423"/>
                  <a:gd name="connsiteY194" fmla="*/ 3246435 h 4455378"/>
                  <a:gd name="connsiteX195" fmla="*/ 5348944 w 6294423"/>
                  <a:gd name="connsiteY195" fmla="*/ 3132780 h 4455378"/>
                  <a:gd name="connsiteX196" fmla="*/ 5550359 w 6294423"/>
                  <a:gd name="connsiteY196" fmla="*/ 3206656 h 4455378"/>
                  <a:gd name="connsiteX197" fmla="*/ 5744930 w 6294423"/>
                  <a:gd name="connsiteY197" fmla="*/ 3177295 h 4455378"/>
                  <a:gd name="connsiteX198" fmla="*/ 5601202 w 6294423"/>
                  <a:gd name="connsiteY198" fmla="*/ 3015336 h 4455378"/>
                  <a:gd name="connsiteX199" fmla="*/ 6107674 w 6294423"/>
                  <a:gd name="connsiteY199" fmla="*/ 2954720 h 4455378"/>
                  <a:gd name="connsiteX200" fmla="*/ 5777196 w 6294423"/>
                  <a:gd name="connsiteY200" fmla="*/ 2757717 h 4455378"/>
                  <a:gd name="connsiteX201" fmla="*/ 6049987 w 6294423"/>
                  <a:gd name="connsiteY201" fmla="*/ 2752981 h 4455378"/>
                  <a:gd name="connsiteX202" fmla="*/ 6237715 w 6294423"/>
                  <a:gd name="connsiteY202" fmla="*/ 2695206 h 4455378"/>
                  <a:gd name="connsiteX203" fmla="*/ 6066608 w 6294423"/>
                  <a:gd name="connsiteY203" fmla="*/ 2584392 h 4455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6294423" h="4455378">
                    <a:moveTo>
                      <a:pt x="6066608" y="2584392"/>
                    </a:moveTo>
                    <a:cubicBezTo>
                      <a:pt x="6135051" y="2583445"/>
                      <a:pt x="6210338" y="2573974"/>
                      <a:pt x="6219137" y="2534194"/>
                    </a:cubicBezTo>
                    <a:cubicBezTo>
                      <a:pt x="6228914" y="2492521"/>
                      <a:pt x="6181982" y="2465054"/>
                      <a:pt x="6115496" y="2446111"/>
                    </a:cubicBezTo>
                    <a:cubicBezTo>
                      <a:pt x="6178072" y="2430010"/>
                      <a:pt x="6238692" y="2409173"/>
                      <a:pt x="6294424" y="2384548"/>
                    </a:cubicBezTo>
                    <a:lnTo>
                      <a:pt x="6294424" y="1539709"/>
                    </a:lnTo>
                    <a:cubicBezTo>
                      <a:pt x="6266068" y="1544445"/>
                      <a:pt x="6239669" y="1551075"/>
                      <a:pt x="6221093" y="1556757"/>
                    </a:cubicBezTo>
                    <a:cubicBezTo>
                      <a:pt x="6210338" y="1559599"/>
                      <a:pt x="6200560" y="1562440"/>
                      <a:pt x="6189804" y="1566229"/>
                    </a:cubicBezTo>
                    <a:cubicBezTo>
                      <a:pt x="6212292" y="1548233"/>
                      <a:pt x="6233803" y="1529291"/>
                      <a:pt x="6257269" y="1512242"/>
                    </a:cubicBezTo>
                    <a:cubicBezTo>
                      <a:pt x="6270957" y="1501824"/>
                      <a:pt x="6283669" y="1487617"/>
                      <a:pt x="6294424" y="1470569"/>
                    </a:cubicBezTo>
                    <a:lnTo>
                      <a:pt x="6294424" y="1373962"/>
                    </a:lnTo>
                    <a:cubicBezTo>
                      <a:pt x="6282690" y="1369226"/>
                      <a:pt x="6265091" y="1368279"/>
                      <a:pt x="6240648" y="1373962"/>
                    </a:cubicBezTo>
                    <a:cubicBezTo>
                      <a:pt x="6230870" y="1375856"/>
                      <a:pt x="6221093" y="1379644"/>
                      <a:pt x="6211315" y="1384380"/>
                    </a:cubicBezTo>
                    <a:cubicBezTo>
                      <a:pt x="6224026" y="1319028"/>
                      <a:pt x="6214248" y="1247046"/>
                      <a:pt x="6165361" y="1216738"/>
                    </a:cubicBezTo>
                    <a:cubicBezTo>
                      <a:pt x="6116474" y="1186430"/>
                      <a:pt x="6079320" y="1212002"/>
                      <a:pt x="6051942" y="1254623"/>
                    </a:cubicBezTo>
                    <a:cubicBezTo>
                      <a:pt x="6047054" y="1237575"/>
                      <a:pt x="6035321" y="1225262"/>
                      <a:pt x="6014788" y="1223368"/>
                    </a:cubicBezTo>
                    <a:cubicBezTo>
                      <a:pt x="5973723" y="1219579"/>
                      <a:pt x="5940479" y="1232839"/>
                      <a:pt x="5901370" y="1249888"/>
                    </a:cubicBezTo>
                    <a:cubicBezTo>
                      <a:pt x="5894526" y="1252729"/>
                      <a:pt x="5884748" y="1260306"/>
                      <a:pt x="5878882" y="1265989"/>
                    </a:cubicBezTo>
                    <a:cubicBezTo>
                      <a:pt x="5881815" y="1263147"/>
                      <a:pt x="5885726" y="1259359"/>
                      <a:pt x="5892570" y="1252729"/>
                    </a:cubicBezTo>
                    <a:cubicBezTo>
                      <a:pt x="5906258" y="1240416"/>
                      <a:pt x="5920925" y="1228104"/>
                      <a:pt x="5932658" y="1214844"/>
                    </a:cubicBezTo>
                    <a:cubicBezTo>
                      <a:pt x="6038254" y="1099294"/>
                      <a:pt x="5876926" y="1135285"/>
                      <a:pt x="5749819" y="1180747"/>
                    </a:cubicBezTo>
                    <a:cubicBezTo>
                      <a:pt x="5824128" y="1131497"/>
                      <a:pt x="5885726" y="1072775"/>
                      <a:pt x="5877904" y="1000793"/>
                    </a:cubicBezTo>
                    <a:cubicBezTo>
                      <a:pt x="5869104" y="911763"/>
                      <a:pt x="5700932" y="1005528"/>
                      <a:pt x="5661822" y="1034889"/>
                    </a:cubicBezTo>
                    <a:cubicBezTo>
                      <a:pt x="5642267" y="1049096"/>
                      <a:pt x="5606091" y="1111607"/>
                      <a:pt x="5625646" y="1076563"/>
                    </a:cubicBezTo>
                    <a:cubicBezTo>
                      <a:pt x="5636401" y="1056673"/>
                      <a:pt x="5646179" y="1035837"/>
                      <a:pt x="5653023" y="1015000"/>
                    </a:cubicBezTo>
                    <a:cubicBezTo>
                      <a:pt x="5663778" y="979956"/>
                      <a:pt x="5677466" y="938282"/>
                      <a:pt x="5641290" y="913657"/>
                    </a:cubicBezTo>
                    <a:cubicBezTo>
                      <a:pt x="5580669" y="872930"/>
                      <a:pt x="5470184" y="962908"/>
                      <a:pt x="5397831" y="1034889"/>
                    </a:cubicBezTo>
                    <a:cubicBezTo>
                      <a:pt x="5410542" y="988480"/>
                      <a:pt x="5418364" y="934494"/>
                      <a:pt x="5395875" y="906080"/>
                    </a:cubicBezTo>
                    <a:cubicBezTo>
                      <a:pt x="5482895" y="784847"/>
                      <a:pt x="5358721" y="785794"/>
                      <a:pt x="5243347" y="826521"/>
                    </a:cubicBezTo>
                    <a:cubicBezTo>
                      <a:pt x="5355788" y="734650"/>
                      <a:pt x="5508316" y="597316"/>
                      <a:pt x="5419342" y="592580"/>
                    </a:cubicBezTo>
                    <a:cubicBezTo>
                      <a:pt x="5390009" y="590686"/>
                      <a:pt x="5355788" y="598263"/>
                      <a:pt x="5320589" y="610576"/>
                    </a:cubicBezTo>
                    <a:cubicBezTo>
                      <a:pt x="5348944" y="578373"/>
                      <a:pt x="5371432" y="544277"/>
                      <a:pt x="5386098" y="510180"/>
                    </a:cubicBezTo>
                    <a:cubicBezTo>
                      <a:pt x="5413475" y="442934"/>
                      <a:pt x="5330367" y="413573"/>
                      <a:pt x="5253125" y="441987"/>
                    </a:cubicBezTo>
                    <a:cubicBezTo>
                      <a:pt x="5194460" y="463771"/>
                      <a:pt x="5140684" y="492185"/>
                      <a:pt x="5093753" y="528175"/>
                    </a:cubicBezTo>
                    <a:cubicBezTo>
                      <a:pt x="5082997" y="536700"/>
                      <a:pt x="5072242" y="545224"/>
                      <a:pt x="5061487" y="553748"/>
                    </a:cubicBezTo>
                    <a:cubicBezTo>
                      <a:pt x="5068331" y="543330"/>
                      <a:pt x="5076153" y="532911"/>
                      <a:pt x="5082997" y="522493"/>
                    </a:cubicBezTo>
                    <a:cubicBezTo>
                      <a:pt x="5126018" y="457141"/>
                      <a:pt x="5218904" y="316966"/>
                      <a:pt x="5127973" y="266768"/>
                    </a:cubicBezTo>
                    <a:cubicBezTo>
                      <a:pt x="5125040" y="264874"/>
                      <a:pt x="5119174" y="265821"/>
                      <a:pt x="5116240" y="267715"/>
                    </a:cubicBezTo>
                    <a:cubicBezTo>
                      <a:pt x="5075175" y="286658"/>
                      <a:pt x="5050732" y="311283"/>
                      <a:pt x="5030199" y="339697"/>
                    </a:cubicBezTo>
                    <a:cubicBezTo>
                      <a:pt x="5039976" y="252561"/>
                      <a:pt x="5041932" y="117122"/>
                      <a:pt x="4967623" y="114280"/>
                    </a:cubicBezTo>
                    <a:cubicBezTo>
                      <a:pt x="4922647" y="112386"/>
                      <a:pt x="4867894" y="161637"/>
                      <a:pt x="4819984" y="214676"/>
                    </a:cubicBezTo>
                    <a:cubicBezTo>
                      <a:pt x="4809228" y="207099"/>
                      <a:pt x="4789674" y="202363"/>
                      <a:pt x="4755453" y="205205"/>
                    </a:cubicBezTo>
                    <a:cubicBezTo>
                      <a:pt x="4650834" y="213729"/>
                      <a:pt x="4526660" y="249720"/>
                      <a:pt x="4426931" y="303706"/>
                    </a:cubicBezTo>
                    <a:cubicBezTo>
                      <a:pt x="4470929" y="250667"/>
                      <a:pt x="4494395" y="189103"/>
                      <a:pt x="4473862" y="137958"/>
                    </a:cubicBezTo>
                    <a:cubicBezTo>
                      <a:pt x="4446485" y="66924"/>
                      <a:pt x="4288091" y="173002"/>
                      <a:pt x="4216715" y="224147"/>
                    </a:cubicBezTo>
                    <a:cubicBezTo>
                      <a:pt x="4219648" y="140800"/>
                      <a:pt x="4250936" y="-36313"/>
                      <a:pt x="4087653" y="63135"/>
                    </a:cubicBezTo>
                    <a:cubicBezTo>
                      <a:pt x="4059298" y="80183"/>
                      <a:pt x="4033877" y="104809"/>
                      <a:pt x="4010411" y="133223"/>
                    </a:cubicBezTo>
                    <a:cubicBezTo>
                      <a:pt x="3965435" y="91549"/>
                      <a:pt x="3892104" y="77342"/>
                      <a:pt x="3792374" y="119016"/>
                    </a:cubicBezTo>
                    <a:cubicBezTo>
                      <a:pt x="3725888" y="146483"/>
                      <a:pt x="3688733" y="211834"/>
                      <a:pt x="3664289" y="259191"/>
                    </a:cubicBezTo>
                    <a:cubicBezTo>
                      <a:pt x="3652557" y="282869"/>
                      <a:pt x="3645712" y="307494"/>
                      <a:pt x="3639846" y="331173"/>
                    </a:cubicBezTo>
                    <a:cubicBezTo>
                      <a:pt x="3603669" y="200469"/>
                      <a:pt x="3528383" y="76395"/>
                      <a:pt x="3376833" y="7255"/>
                    </a:cubicBezTo>
                    <a:cubicBezTo>
                      <a:pt x="3302524" y="-26842"/>
                      <a:pt x="3301546" y="65977"/>
                      <a:pt x="3313279" y="145535"/>
                    </a:cubicBezTo>
                    <a:cubicBezTo>
                      <a:pt x="3286880" y="111439"/>
                      <a:pt x="3251681" y="85866"/>
                      <a:pt x="3207682" y="98179"/>
                    </a:cubicBezTo>
                    <a:cubicBezTo>
                      <a:pt x="3093286" y="130381"/>
                      <a:pt x="3044399" y="229830"/>
                      <a:pt x="2996489" y="304653"/>
                    </a:cubicBezTo>
                    <a:cubicBezTo>
                      <a:pt x="2938803" y="395577"/>
                      <a:pt x="2972046" y="310336"/>
                      <a:pt x="2973024" y="275292"/>
                    </a:cubicBezTo>
                    <a:cubicBezTo>
                      <a:pt x="2974001" y="262979"/>
                      <a:pt x="2979868" y="208993"/>
                      <a:pt x="2946625" y="207099"/>
                    </a:cubicBezTo>
                    <a:cubicBezTo>
                      <a:pt x="2853739" y="202363"/>
                      <a:pt x="2798985" y="291393"/>
                      <a:pt x="2742276" y="347274"/>
                    </a:cubicBezTo>
                    <a:cubicBezTo>
                      <a:pt x="2736409" y="270556"/>
                      <a:pt x="2776497" y="103862"/>
                      <a:pt x="2633746" y="216570"/>
                    </a:cubicBezTo>
                    <a:cubicBezTo>
                      <a:pt x="2578992" y="260138"/>
                      <a:pt x="2539883" y="316019"/>
                      <a:pt x="2509573" y="372846"/>
                    </a:cubicBezTo>
                    <a:cubicBezTo>
                      <a:pt x="2490995" y="328331"/>
                      <a:pt x="2461663" y="292340"/>
                      <a:pt x="2419620" y="274345"/>
                    </a:cubicBezTo>
                    <a:cubicBezTo>
                      <a:pt x="2412776" y="271504"/>
                      <a:pt x="2402021" y="272451"/>
                      <a:pt x="2395177" y="276239"/>
                    </a:cubicBezTo>
                    <a:cubicBezTo>
                      <a:pt x="2290558" y="327384"/>
                      <a:pt x="2249492" y="462824"/>
                      <a:pt x="2256336" y="574585"/>
                    </a:cubicBezTo>
                    <a:cubicBezTo>
                      <a:pt x="2238737" y="565114"/>
                      <a:pt x="2217227" y="557536"/>
                      <a:pt x="2189850" y="552801"/>
                    </a:cubicBezTo>
                    <a:cubicBezTo>
                      <a:pt x="2176161" y="549959"/>
                      <a:pt x="2164429" y="566061"/>
                      <a:pt x="2162473" y="573638"/>
                    </a:cubicBezTo>
                    <a:cubicBezTo>
                      <a:pt x="2148785" y="612470"/>
                      <a:pt x="2170295" y="651302"/>
                      <a:pt x="2194739" y="686346"/>
                    </a:cubicBezTo>
                    <a:cubicBezTo>
                      <a:pt x="2172251" y="676875"/>
                      <a:pt x="2148785" y="674980"/>
                      <a:pt x="2135096" y="692029"/>
                    </a:cubicBezTo>
                    <a:cubicBezTo>
                      <a:pt x="2102830" y="731808"/>
                      <a:pt x="2127274" y="778217"/>
                      <a:pt x="2151718" y="817997"/>
                    </a:cubicBezTo>
                    <a:cubicBezTo>
                      <a:pt x="2063721" y="783900"/>
                      <a:pt x="1965947" y="779165"/>
                      <a:pt x="1855461" y="785794"/>
                    </a:cubicBezTo>
                    <a:cubicBezTo>
                      <a:pt x="1808530" y="788636"/>
                      <a:pt x="1663823" y="785794"/>
                      <a:pt x="1626669" y="826521"/>
                    </a:cubicBezTo>
                    <a:cubicBezTo>
                      <a:pt x="1565071" y="894714"/>
                      <a:pt x="1749864" y="979956"/>
                      <a:pt x="1871105" y="1016894"/>
                    </a:cubicBezTo>
                    <a:cubicBezTo>
                      <a:pt x="1831995" y="1023524"/>
                      <a:pt x="1791907" y="1028260"/>
                      <a:pt x="1753775" y="1042466"/>
                    </a:cubicBezTo>
                    <a:cubicBezTo>
                      <a:pt x="1707822" y="1009317"/>
                      <a:pt x="1656001" y="981850"/>
                      <a:pt x="1624713" y="964802"/>
                    </a:cubicBezTo>
                    <a:cubicBezTo>
                      <a:pt x="1609070" y="956278"/>
                      <a:pt x="1589514" y="978062"/>
                      <a:pt x="1587559" y="987533"/>
                    </a:cubicBezTo>
                    <a:cubicBezTo>
                      <a:pt x="1575826" y="1035837"/>
                      <a:pt x="1589514" y="1085087"/>
                      <a:pt x="1613958" y="1131497"/>
                    </a:cubicBezTo>
                    <a:cubicBezTo>
                      <a:pt x="1550405" y="1097400"/>
                      <a:pt x="1480007" y="1081299"/>
                      <a:pt x="1424276" y="1118237"/>
                    </a:cubicBezTo>
                    <a:cubicBezTo>
                      <a:pt x="1381255" y="1146651"/>
                      <a:pt x="1417432" y="1203478"/>
                      <a:pt x="1466319" y="1252729"/>
                    </a:cubicBezTo>
                    <a:cubicBezTo>
                      <a:pt x="1422320" y="1236628"/>
                      <a:pt x="1375389" y="1226209"/>
                      <a:pt x="1315746" y="1231892"/>
                    </a:cubicBezTo>
                    <a:cubicBezTo>
                      <a:pt x="1261970" y="1236628"/>
                      <a:pt x="1156373" y="1249888"/>
                      <a:pt x="1130952" y="1299138"/>
                    </a:cubicBezTo>
                    <a:cubicBezTo>
                      <a:pt x="1095754" y="1368279"/>
                      <a:pt x="1184728" y="1415635"/>
                      <a:pt x="1250237" y="1443102"/>
                    </a:cubicBezTo>
                    <a:cubicBezTo>
                      <a:pt x="1277614" y="1454468"/>
                      <a:pt x="1307924" y="1465833"/>
                      <a:pt x="1340190" y="1476251"/>
                    </a:cubicBezTo>
                    <a:cubicBezTo>
                      <a:pt x="1326501" y="1482881"/>
                      <a:pt x="1316724" y="1490458"/>
                      <a:pt x="1309879" y="1498983"/>
                    </a:cubicBezTo>
                    <a:cubicBezTo>
                      <a:pt x="1296191" y="1516978"/>
                      <a:pt x="1301080" y="1534026"/>
                      <a:pt x="1317701" y="1550127"/>
                    </a:cubicBezTo>
                    <a:cubicBezTo>
                      <a:pt x="1302058" y="1549180"/>
                      <a:pt x="1287391" y="1547286"/>
                      <a:pt x="1271747" y="1546339"/>
                    </a:cubicBezTo>
                    <a:cubicBezTo>
                      <a:pt x="1205261" y="1543497"/>
                      <a:pt x="1114330" y="1532132"/>
                      <a:pt x="1047844" y="1553916"/>
                    </a:cubicBezTo>
                    <a:cubicBezTo>
                      <a:pt x="1041977" y="1555810"/>
                      <a:pt x="1037089" y="1562440"/>
                      <a:pt x="1038066" y="1566229"/>
                    </a:cubicBezTo>
                    <a:cubicBezTo>
                      <a:pt x="1042955" y="1606955"/>
                      <a:pt x="1090865" y="1638210"/>
                      <a:pt x="1133886" y="1667571"/>
                    </a:cubicBezTo>
                    <a:cubicBezTo>
                      <a:pt x="1069354" y="1693144"/>
                      <a:pt x="994068" y="1734818"/>
                      <a:pt x="997979" y="1779333"/>
                    </a:cubicBezTo>
                    <a:cubicBezTo>
                      <a:pt x="999934" y="1805852"/>
                      <a:pt x="1028289" y="1823848"/>
                      <a:pt x="1066421" y="1835213"/>
                    </a:cubicBezTo>
                    <a:cubicBezTo>
                      <a:pt x="1047844" y="1847526"/>
                      <a:pt x="1037089" y="1863627"/>
                      <a:pt x="1037089" y="1887305"/>
                    </a:cubicBezTo>
                    <a:cubicBezTo>
                      <a:pt x="1037089" y="1895830"/>
                      <a:pt x="1040999" y="1905301"/>
                      <a:pt x="1044910" y="1914772"/>
                    </a:cubicBezTo>
                    <a:cubicBezTo>
                      <a:pt x="998957" y="1894882"/>
                      <a:pt x="949092" y="1878781"/>
                      <a:pt x="890427" y="1870257"/>
                    </a:cubicBezTo>
                    <a:cubicBezTo>
                      <a:pt x="834696" y="1861733"/>
                      <a:pt x="726166" y="1872151"/>
                      <a:pt x="699767" y="1926138"/>
                    </a:cubicBezTo>
                    <a:cubicBezTo>
                      <a:pt x="653812" y="2022745"/>
                      <a:pt x="756476" y="2121246"/>
                      <a:pt x="842517" y="2199858"/>
                    </a:cubicBezTo>
                    <a:cubicBezTo>
                      <a:pt x="740832" y="2167655"/>
                      <a:pt x="641102" y="2133559"/>
                      <a:pt x="513018" y="2181863"/>
                    </a:cubicBezTo>
                    <a:cubicBezTo>
                      <a:pt x="419154" y="2216906"/>
                      <a:pt x="563860" y="2310672"/>
                      <a:pt x="632303" y="2356134"/>
                    </a:cubicBezTo>
                    <a:cubicBezTo>
                      <a:pt x="551150" y="2349504"/>
                      <a:pt x="445553" y="2329614"/>
                      <a:pt x="407421" y="2405385"/>
                    </a:cubicBezTo>
                    <a:cubicBezTo>
                      <a:pt x="373200" y="2472631"/>
                      <a:pt x="485641" y="2522829"/>
                      <a:pt x="573637" y="2559767"/>
                    </a:cubicBezTo>
                    <a:cubicBezTo>
                      <a:pt x="573637" y="2559767"/>
                      <a:pt x="573637" y="2560714"/>
                      <a:pt x="573637" y="2560714"/>
                    </a:cubicBezTo>
                    <a:cubicBezTo>
                      <a:pt x="402532" y="2548401"/>
                      <a:pt x="92587" y="2557872"/>
                      <a:pt x="101387" y="2687629"/>
                    </a:cubicBezTo>
                    <a:cubicBezTo>
                      <a:pt x="103342" y="2711308"/>
                      <a:pt x="143430" y="2723620"/>
                      <a:pt x="165918" y="2731197"/>
                    </a:cubicBezTo>
                    <a:cubicBezTo>
                      <a:pt x="200139" y="2743510"/>
                      <a:pt x="233383" y="2756770"/>
                      <a:pt x="267603" y="2770976"/>
                    </a:cubicBezTo>
                    <a:cubicBezTo>
                      <a:pt x="257826" y="2774765"/>
                      <a:pt x="249026" y="2779501"/>
                      <a:pt x="242182" y="2787078"/>
                    </a:cubicBezTo>
                    <a:cubicBezTo>
                      <a:pt x="212850" y="2823069"/>
                      <a:pt x="227516" y="2865689"/>
                      <a:pt x="248049" y="2899786"/>
                    </a:cubicBezTo>
                    <a:cubicBezTo>
                      <a:pt x="247071" y="2903575"/>
                      <a:pt x="246093" y="2906416"/>
                      <a:pt x="249026" y="2909257"/>
                    </a:cubicBezTo>
                    <a:cubicBezTo>
                      <a:pt x="251959" y="2911152"/>
                      <a:pt x="254893" y="2913046"/>
                      <a:pt x="256848" y="2913993"/>
                    </a:cubicBezTo>
                    <a:cubicBezTo>
                      <a:pt x="260759" y="2919676"/>
                      <a:pt x="264670" y="2924412"/>
                      <a:pt x="268581" y="2929147"/>
                    </a:cubicBezTo>
                    <a:cubicBezTo>
                      <a:pt x="293025" y="2960402"/>
                      <a:pt x="324313" y="2985028"/>
                      <a:pt x="357556" y="3007759"/>
                    </a:cubicBezTo>
                    <a:cubicBezTo>
                      <a:pt x="356578" y="3007759"/>
                      <a:pt x="355601" y="3007759"/>
                      <a:pt x="354623" y="3007759"/>
                    </a:cubicBezTo>
                    <a:cubicBezTo>
                      <a:pt x="307691" y="2978398"/>
                      <a:pt x="265648" y="2946195"/>
                      <a:pt x="226538" y="2919676"/>
                    </a:cubicBezTo>
                    <a:cubicBezTo>
                      <a:pt x="199162" y="2901680"/>
                      <a:pt x="112142" y="2835381"/>
                      <a:pt x="64232" y="2864742"/>
                    </a:cubicBezTo>
                    <a:cubicBezTo>
                      <a:pt x="15345" y="2894103"/>
                      <a:pt x="61299" y="2945248"/>
                      <a:pt x="82810" y="2969874"/>
                    </a:cubicBezTo>
                    <a:cubicBezTo>
                      <a:pt x="104320" y="2994499"/>
                      <a:pt x="137563" y="3019124"/>
                      <a:pt x="176673" y="3040908"/>
                    </a:cubicBezTo>
                    <a:cubicBezTo>
                      <a:pt x="65210" y="3069322"/>
                      <a:pt x="-56030" y="3115732"/>
                      <a:pt x="28056" y="3172559"/>
                    </a:cubicBezTo>
                    <a:cubicBezTo>
                      <a:pt x="74988" y="3203814"/>
                      <a:pt x="163963" y="3213286"/>
                      <a:pt x="227516" y="3218021"/>
                    </a:cubicBezTo>
                    <a:cubicBezTo>
                      <a:pt x="293025" y="3222757"/>
                      <a:pt x="371244" y="3230334"/>
                      <a:pt x="447508" y="3231281"/>
                    </a:cubicBezTo>
                    <a:cubicBezTo>
                      <a:pt x="434798" y="3236964"/>
                      <a:pt x="423065" y="3242647"/>
                      <a:pt x="412310" y="3248329"/>
                    </a:cubicBezTo>
                    <a:cubicBezTo>
                      <a:pt x="350712" y="3278637"/>
                      <a:pt x="198184" y="3356302"/>
                      <a:pt x="170807" y="3412183"/>
                    </a:cubicBezTo>
                    <a:cubicBezTo>
                      <a:pt x="122897" y="3506895"/>
                      <a:pt x="314536" y="3442491"/>
                      <a:pt x="467064" y="3380928"/>
                    </a:cubicBezTo>
                    <a:cubicBezTo>
                      <a:pt x="381999" y="3453857"/>
                      <a:pt x="314536" y="3533415"/>
                      <a:pt x="300846" y="3612027"/>
                    </a:cubicBezTo>
                    <a:cubicBezTo>
                      <a:pt x="289114" y="3677379"/>
                      <a:pt x="417198" y="3616762"/>
                      <a:pt x="533550" y="3549516"/>
                    </a:cubicBezTo>
                    <a:cubicBezTo>
                      <a:pt x="525728" y="3558041"/>
                      <a:pt x="516929" y="3565618"/>
                      <a:pt x="510085" y="3574142"/>
                    </a:cubicBezTo>
                    <a:cubicBezTo>
                      <a:pt x="450442" y="3647071"/>
                      <a:pt x="406443" y="3725682"/>
                      <a:pt x="379066" y="3805241"/>
                    </a:cubicBezTo>
                    <a:cubicBezTo>
                      <a:pt x="319424" y="3974777"/>
                      <a:pt x="528661" y="3858281"/>
                      <a:pt x="618614" y="3798611"/>
                    </a:cubicBezTo>
                    <a:cubicBezTo>
                      <a:pt x="648924" y="3778722"/>
                      <a:pt x="679234" y="3757885"/>
                      <a:pt x="709544" y="3736101"/>
                    </a:cubicBezTo>
                    <a:cubicBezTo>
                      <a:pt x="694878" y="3752202"/>
                      <a:pt x="681190" y="3769250"/>
                      <a:pt x="668479" y="3787246"/>
                    </a:cubicBezTo>
                    <a:cubicBezTo>
                      <a:pt x="623503" y="3845020"/>
                      <a:pt x="587326" y="3923632"/>
                      <a:pt x="590260" y="3986143"/>
                    </a:cubicBezTo>
                    <a:cubicBezTo>
                      <a:pt x="593193" y="4036341"/>
                      <a:pt x="610792" y="4086539"/>
                      <a:pt x="644035" y="4119688"/>
                    </a:cubicBezTo>
                    <a:cubicBezTo>
                      <a:pt x="582437" y="4192617"/>
                      <a:pt x="500307" y="4291119"/>
                      <a:pt x="524750" y="4359312"/>
                    </a:cubicBezTo>
                    <a:cubicBezTo>
                      <a:pt x="526706" y="4365941"/>
                      <a:pt x="538439" y="4370677"/>
                      <a:pt x="547239" y="4367836"/>
                    </a:cubicBezTo>
                    <a:cubicBezTo>
                      <a:pt x="632303" y="4345105"/>
                      <a:pt x="737899" y="4285436"/>
                      <a:pt x="805363" y="4241868"/>
                    </a:cubicBezTo>
                    <a:cubicBezTo>
                      <a:pt x="848384" y="4214401"/>
                      <a:pt x="889449" y="4186934"/>
                      <a:pt x="929536" y="4158520"/>
                    </a:cubicBezTo>
                    <a:cubicBezTo>
                      <a:pt x="867939" y="4224819"/>
                      <a:pt x="812207" y="4294907"/>
                      <a:pt x="821985" y="4354576"/>
                    </a:cubicBezTo>
                    <a:cubicBezTo>
                      <a:pt x="822963" y="4361206"/>
                      <a:pt x="826874" y="4364994"/>
                      <a:pt x="835673" y="4365941"/>
                    </a:cubicBezTo>
                    <a:cubicBezTo>
                      <a:pt x="903138" y="4378254"/>
                      <a:pt x="1017534" y="4278806"/>
                      <a:pt x="1087931" y="4212507"/>
                    </a:cubicBezTo>
                    <a:cubicBezTo>
                      <a:pt x="1076198" y="4276911"/>
                      <a:pt x="1088909" y="4335633"/>
                      <a:pt x="1122152" y="4395303"/>
                    </a:cubicBezTo>
                    <a:cubicBezTo>
                      <a:pt x="1137797" y="4423716"/>
                      <a:pt x="1196461" y="4471073"/>
                      <a:pt x="1250237" y="4450236"/>
                    </a:cubicBezTo>
                    <a:cubicBezTo>
                      <a:pt x="1326501" y="4419928"/>
                      <a:pt x="1341168" y="4310061"/>
                      <a:pt x="1342145" y="4220084"/>
                    </a:cubicBezTo>
                    <a:cubicBezTo>
                      <a:pt x="1398854" y="4348893"/>
                      <a:pt x="1515206" y="4531689"/>
                      <a:pt x="1604181" y="4411404"/>
                    </a:cubicBezTo>
                    <a:cubicBezTo>
                      <a:pt x="1634491" y="4369730"/>
                      <a:pt x="1640357" y="4309114"/>
                      <a:pt x="1630580" y="4247550"/>
                    </a:cubicBezTo>
                    <a:cubicBezTo>
                      <a:pt x="1684356" y="4304378"/>
                      <a:pt x="1747909" y="4338475"/>
                      <a:pt x="1808530" y="4286383"/>
                    </a:cubicBezTo>
                    <a:cubicBezTo>
                      <a:pt x="1870127" y="4233344"/>
                      <a:pt x="1872083" y="4145260"/>
                      <a:pt x="1874038" y="4084644"/>
                    </a:cubicBezTo>
                    <a:cubicBezTo>
                      <a:pt x="1874038" y="4078014"/>
                      <a:pt x="1873060" y="4072332"/>
                      <a:pt x="1874038" y="4066649"/>
                    </a:cubicBezTo>
                    <a:cubicBezTo>
                      <a:pt x="1929770" y="4059072"/>
                      <a:pt x="1992345" y="4032552"/>
                      <a:pt x="2050033" y="4005085"/>
                    </a:cubicBezTo>
                    <a:cubicBezTo>
                      <a:pt x="2010923" y="4042023"/>
                      <a:pt x="1972791" y="4078961"/>
                      <a:pt x="1937592" y="4116847"/>
                    </a:cubicBezTo>
                    <a:cubicBezTo>
                      <a:pt x="1931725" y="4123477"/>
                      <a:pt x="1929770" y="4134842"/>
                      <a:pt x="1939547" y="4138631"/>
                    </a:cubicBezTo>
                    <a:cubicBezTo>
                      <a:pt x="1961058" y="4148102"/>
                      <a:pt x="1982568" y="4142419"/>
                      <a:pt x="2006034" y="4130106"/>
                    </a:cubicBezTo>
                    <a:cubicBezTo>
                      <a:pt x="2038300" y="4113058"/>
                      <a:pt x="2067631" y="4095063"/>
                      <a:pt x="2096964" y="4075173"/>
                    </a:cubicBezTo>
                    <a:cubicBezTo>
                      <a:pt x="2137052" y="4048653"/>
                      <a:pt x="2090120" y="4121582"/>
                      <a:pt x="2087187" y="4143366"/>
                    </a:cubicBezTo>
                    <a:cubicBezTo>
                      <a:pt x="2075454" y="4227661"/>
                      <a:pt x="2085231" y="4318585"/>
                      <a:pt x="2116519" y="4395303"/>
                    </a:cubicBezTo>
                    <a:cubicBezTo>
                      <a:pt x="2133141" y="4436029"/>
                      <a:pt x="2196695" y="4453077"/>
                      <a:pt x="2232871" y="4398144"/>
                    </a:cubicBezTo>
                    <a:cubicBezTo>
                      <a:pt x="2309135" y="4284489"/>
                      <a:pt x="2351178" y="4165150"/>
                      <a:pt x="2386377" y="4045812"/>
                    </a:cubicBezTo>
                    <a:cubicBezTo>
                      <a:pt x="2402021" y="4136736"/>
                      <a:pt x="2443086" y="4245656"/>
                      <a:pt x="2573126" y="4167044"/>
                    </a:cubicBezTo>
                    <a:cubicBezTo>
                      <a:pt x="2642546" y="4125371"/>
                      <a:pt x="2639613" y="4039182"/>
                      <a:pt x="2644501" y="3986143"/>
                    </a:cubicBezTo>
                    <a:cubicBezTo>
                      <a:pt x="2650368" y="3932156"/>
                      <a:pt x="2635702" y="3887641"/>
                      <a:pt x="2615169" y="3843126"/>
                    </a:cubicBezTo>
                    <a:cubicBezTo>
                      <a:pt x="2674812" y="3874382"/>
                      <a:pt x="2726632" y="3900901"/>
                      <a:pt x="2825384" y="3902795"/>
                    </a:cubicBezTo>
                    <a:cubicBezTo>
                      <a:pt x="2875249" y="3903743"/>
                      <a:pt x="2913381" y="3857333"/>
                      <a:pt x="2910448" y="3826078"/>
                    </a:cubicBezTo>
                    <a:cubicBezTo>
                      <a:pt x="2902626" y="3740836"/>
                      <a:pt x="2843961" y="3669802"/>
                      <a:pt x="2784319" y="3602556"/>
                    </a:cubicBezTo>
                    <a:cubicBezTo>
                      <a:pt x="2778452" y="3595926"/>
                      <a:pt x="2772586" y="3589296"/>
                      <a:pt x="2765742" y="3581719"/>
                    </a:cubicBezTo>
                    <a:cubicBezTo>
                      <a:pt x="2761831" y="3529627"/>
                      <a:pt x="2720765" y="3477535"/>
                      <a:pt x="2686544" y="3427337"/>
                    </a:cubicBezTo>
                    <a:cubicBezTo>
                      <a:pt x="2764764" y="3489847"/>
                      <a:pt x="2880138" y="3573195"/>
                      <a:pt x="2971068" y="3518261"/>
                    </a:cubicBezTo>
                    <a:cubicBezTo>
                      <a:pt x="3005289" y="3497424"/>
                      <a:pt x="3009200" y="3468063"/>
                      <a:pt x="3009200" y="3440596"/>
                    </a:cubicBezTo>
                    <a:cubicBezTo>
                      <a:pt x="3008222" y="3418812"/>
                      <a:pt x="3005289" y="3397029"/>
                      <a:pt x="2999423" y="3375245"/>
                    </a:cubicBezTo>
                    <a:cubicBezTo>
                      <a:pt x="3042443" y="3422601"/>
                      <a:pt x="3089375" y="3444385"/>
                      <a:pt x="3122618" y="3378086"/>
                    </a:cubicBezTo>
                    <a:cubicBezTo>
                      <a:pt x="3155862" y="3310840"/>
                      <a:pt x="3160750" y="3241700"/>
                      <a:pt x="3176395" y="3173506"/>
                    </a:cubicBezTo>
                    <a:cubicBezTo>
                      <a:pt x="3164661" y="3227492"/>
                      <a:pt x="3191061" y="3281479"/>
                      <a:pt x="3190083" y="3333571"/>
                    </a:cubicBezTo>
                    <a:cubicBezTo>
                      <a:pt x="3189105" y="3367668"/>
                      <a:pt x="3197905" y="3410288"/>
                      <a:pt x="3213549" y="3440596"/>
                    </a:cubicBezTo>
                    <a:cubicBezTo>
                      <a:pt x="3215505" y="3444385"/>
                      <a:pt x="3221371" y="3445332"/>
                      <a:pt x="3226260" y="3443438"/>
                    </a:cubicBezTo>
                    <a:cubicBezTo>
                      <a:pt x="3352389" y="3388504"/>
                      <a:pt x="3445274" y="3271061"/>
                      <a:pt x="3508828" y="3178242"/>
                    </a:cubicBezTo>
                    <a:cubicBezTo>
                      <a:pt x="3499051" y="3192449"/>
                      <a:pt x="3490251" y="3207603"/>
                      <a:pt x="3481451" y="3221810"/>
                    </a:cubicBezTo>
                    <a:cubicBezTo>
                      <a:pt x="3463852" y="3252118"/>
                      <a:pt x="3450164" y="3273902"/>
                      <a:pt x="3457985" y="3304210"/>
                    </a:cubicBezTo>
                    <a:cubicBezTo>
                      <a:pt x="3473629" y="3367668"/>
                      <a:pt x="3649623" y="3214233"/>
                      <a:pt x="3654512" y="3210444"/>
                    </a:cubicBezTo>
                    <a:cubicBezTo>
                      <a:pt x="3715132" y="3156458"/>
                      <a:pt x="3755219" y="3089212"/>
                      <a:pt x="3778685" y="3020071"/>
                    </a:cubicBezTo>
                    <a:cubicBezTo>
                      <a:pt x="3783574" y="3049432"/>
                      <a:pt x="3791396" y="3078793"/>
                      <a:pt x="3805085" y="3108154"/>
                    </a:cubicBezTo>
                    <a:cubicBezTo>
                      <a:pt x="3815840" y="3129938"/>
                      <a:pt x="3871571" y="3206656"/>
                      <a:pt x="3914592" y="3196237"/>
                    </a:cubicBezTo>
                    <a:cubicBezTo>
                      <a:pt x="3943924" y="3189607"/>
                      <a:pt x="3975212" y="3181083"/>
                      <a:pt x="3978145" y="3153616"/>
                    </a:cubicBezTo>
                    <a:cubicBezTo>
                      <a:pt x="3983034" y="3106260"/>
                      <a:pt x="4001612" y="3057957"/>
                      <a:pt x="4018233" y="3010600"/>
                    </a:cubicBezTo>
                    <a:cubicBezTo>
                      <a:pt x="4034855" y="3077846"/>
                      <a:pt x="4067120" y="3157405"/>
                      <a:pt x="4129696" y="3149828"/>
                    </a:cubicBezTo>
                    <a:cubicBezTo>
                      <a:pt x="4110141" y="3188660"/>
                      <a:pt x="4092542" y="3232228"/>
                      <a:pt x="4095475" y="3263483"/>
                    </a:cubicBezTo>
                    <a:cubicBezTo>
                      <a:pt x="4096452" y="3272955"/>
                      <a:pt x="4107207" y="3277691"/>
                      <a:pt x="4119919" y="3272955"/>
                    </a:cubicBezTo>
                    <a:cubicBezTo>
                      <a:pt x="4193249" y="3240753"/>
                      <a:pt x="4250936" y="3191502"/>
                      <a:pt x="4310579" y="3146040"/>
                    </a:cubicBezTo>
                    <a:cubicBezTo>
                      <a:pt x="4237248" y="3236964"/>
                      <a:pt x="4154140" y="3357249"/>
                      <a:pt x="4231382" y="3389452"/>
                    </a:cubicBezTo>
                    <a:cubicBezTo>
                      <a:pt x="4278313" y="3408394"/>
                      <a:pt x="4333067" y="3385663"/>
                      <a:pt x="4371199" y="3352514"/>
                    </a:cubicBezTo>
                    <a:cubicBezTo>
                      <a:pt x="4375110" y="3361985"/>
                      <a:pt x="4379998" y="3370509"/>
                      <a:pt x="4384888" y="3379980"/>
                    </a:cubicBezTo>
                    <a:cubicBezTo>
                      <a:pt x="4406398" y="3418812"/>
                      <a:pt x="4500261" y="3550464"/>
                      <a:pt x="4571636" y="3545728"/>
                    </a:cubicBezTo>
                    <a:cubicBezTo>
                      <a:pt x="4636168" y="3540992"/>
                      <a:pt x="4641057" y="3482270"/>
                      <a:pt x="4629324" y="3419760"/>
                    </a:cubicBezTo>
                    <a:cubicBezTo>
                      <a:pt x="4656700" y="3458592"/>
                      <a:pt x="4686033" y="3496477"/>
                      <a:pt x="4721232" y="3537204"/>
                    </a:cubicBezTo>
                    <a:cubicBezTo>
                      <a:pt x="4739809" y="3558988"/>
                      <a:pt x="4797496" y="3634758"/>
                      <a:pt x="4850294" y="3613921"/>
                    </a:cubicBezTo>
                    <a:cubicBezTo>
                      <a:pt x="4915803" y="3588349"/>
                      <a:pt x="4893315" y="3496477"/>
                      <a:pt x="4894292" y="3459539"/>
                    </a:cubicBezTo>
                    <a:cubicBezTo>
                      <a:pt x="4895270" y="3433020"/>
                      <a:pt x="4892337" y="3407447"/>
                      <a:pt x="4886470" y="3381875"/>
                    </a:cubicBezTo>
                    <a:cubicBezTo>
                      <a:pt x="4917758" y="3415971"/>
                      <a:pt x="4953935" y="3447227"/>
                      <a:pt x="5000866" y="3470905"/>
                    </a:cubicBezTo>
                    <a:cubicBezTo>
                      <a:pt x="5049754" y="3495530"/>
                      <a:pt x="5182727" y="3590243"/>
                      <a:pt x="5261925" y="3541940"/>
                    </a:cubicBezTo>
                    <a:cubicBezTo>
                      <a:pt x="5335256" y="3497424"/>
                      <a:pt x="5310812" y="3384716"/>
                      <a:pt x="5307879" y="3332624"/>
                    </a:cubicBezTo>
                    <a:cubicBezTo>
                      <a:pt x="5306901" y="3323153"/>
                      <a:pt x="5305923" y="3314628"/>
                      <a:pt x="5304945" y="3306104"/>
                    </a:cubicBezTo>
                    <a:cubicBezTo>
                      <a:pt x="5320589" y="3315575"/>
                      <a:pt x="5336233" y="3325047"/>
                      <a:pt x="5351877" y="3334518"/>
                    </a:cubicBezTo>
                    <a:cubicBezTo>
                      <a:pt x="5364588" y="3342095"/>
                      <a:pt x="5378276" y="3336412"/>
                      <a:pt x="5390987" y="3327888"/>
                    </a:cubicBezTo>
                    <a:cubicBezTo>
                      <a:pt x="5429119" y="3299474"/>
                      <a:pt x="5419342" y="3279585"/>
                      <a:pt x="5407609" y="3246435"/>
                    </a:cubicBezTo>
                    <a:cubicBezTo>
                      <a:pt x="5392942" y="3206656"/>
                      <a:pt x="5372410" y="3168771"/>
                      <a:pt x="5348944" y="3132780"/>
                    </a:cubicBezTo>
                    <a:cubicBezTo>
                      <a:pt x="5409564" y="3164035"/>
                      <a:pt x="5471162" y="3193396"/>
                      <a:pt x="5550359" y="3206656"/>
                    </a:cubicBezTo>
                    <a:cubicBezTo>
                      <a:pt x="5602180" y="3216127"/>
                      <a:pt x="5699954" y="3216127"/>
                      <a:pt x="5744930" y="3177295"/>
                    </a:cubicBezTo>
                    <a:cubicBezTo>
                      <a:pt x="5799684" y="3129938"/>
                      <a:pt x="5702887" y="3065533"/>
                      <a:pt x="5601202" y="3015336"/>
                    </a:cubicBezTo>
                    <a:cubicBezTo>
                      <a:pt x="5774263" y="3049432"/>
                      <a:pt x="5976656" y="3065533"/>
                      <a:pt x="6107674" y="2954720"/>
                    </a:cubicBezTo>
                    <a:cubicBezTo>
                      <a:pt x="6195671" y="2879896"/>
                      <a:pt x="5942435" y="2802232"/>
                      <a:pt x="5777196" y="2757717"/>
                    </a:cubicBezTo>
                    <a:cubicBezTo>
                      <a:pt x="5867148" y="2758664"/>
                      <a:pt x="5957101" y="2761505"/>
                      <a:pt x="6049987" y="2752981"/>
                    </a:cubicBezTo>
                    <a:cubicBezTo>
                      <a:pt x="6112563" y="2747298"/>
                      <a:pt x="6199583" y="2743510"/>
                      <a:pt x="6237715" y="2695206"/>
                    </a:cubicBezTo>
                    <a:cubicBezTo>
                      <a:pt x="6275847" y="2641220"/>
                      <a:pt x="6158516" y="2607123"/>
                      <a:pt x="6066608" y="2584392"/>
                    </a:cubicBezTo>
                    <a:close/>
                  </a:path>
                </a:pathLst>
              </a:custGeom>
              <a:solidFill>
                <a:srgbClr val="3E7E3C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69E5B18B-1BA1-8A27-1968-0F74119E8156}"/>
                  </a:ext>
                </a:extLst>
              </p:cNvPr>
              <p:cNvSpPr/>
              <p:nvPr/>
            </p:nvSpPr>
            <p:spPr>
              <a:xfrm>
                <a:off x="6171810" y="-3267431"/>
                <a:ext cx="6294423" cy="4455378"/>
              </a:xfrm>
              <a:custGeom>
                <a:avLst/>
                <a:gdLst>
                  <a:gd name="connsiteX0" fmla="*/ 6066608 w 6294423"/>
                  <a:gd name="connsiteY0" fmla="*/ 2584392 h 4455378"/>
                  <a:gd name="connsiteX1" fmla="*/ 6219137 w 6294423"/>
                  <a:gd name="connsiteY1" fmla="*/ 2534194 h 4455378"/>
                  <a:gd name="connsiteX2" fmla="*/ 6115496 w 6294423"/>
                  <a:gd name="connsiteY2" fmla="*/ 2446111 h 4455378"/>
                  <a:gd name="connsiteX3" fmla="*/ 6294424 w 6294423"/>
                  <a:gd name="connsiteY3" fmla="*/ 2384548 h 4455378"/>
                  <a:gd name="connsiteX4" fmla="*/ 6294424 w 6294423"/>
                  <a:gd name="connsiteY4" fmla="*/ 1539709 h 4455378"/>
                  <a:gd name="connsiteX5" fmla="*/ 6221093 w 6294423"/>
                  <a:gd name="connsiteY5" fmla="*/ 1556757 h 4455378"/>
                  <a:gd name="connsiteX6" fmla="*/ 6189804 w 6294423"/>
                  <a:gd name="connsiteY6" fmla="*/ 1566229 h 4455378"/>
                  <a:gd name="connsiteX7" fmla="*/ 6257269 w 6294423"/>
                  <a:gd name="connsiteY7" fmla="*/ 1512242 h 4455378"/>
                  <a:gd name="connsiteX8" fmla="*/ 6294424 w 6294423"/>
                  <a:gd name="connsiteY8" fmla="*/ 1470569 h 4455378"/>
                  <a:gd name="connsiteX9" fmla="*/ 6294424 w 6294423"/>
                  <a:gd name="connsiteY9" fmla="*/ 1373962 h 4455378"/>
                  <a:gd name="connsiteX10" fmla="*/ 6240648 w 6294423"/>
                  <a:gd name="connsiteY10" fmla="*/ 1373962 h 4455378"/>
                  <a:gd name="connsiteX11" fmla="*/ 6211315 w 6294423"/>
                  <a:gd name="connsiteY11" fmla="*/ 1384380 h 4455378"/>
                  <a:gd name="connsiteX12" fmla="*/ 6165361 w 6294423"/>
                  <a:gd name="connsiteY12" fmla="*/ 1216738 h 4455378"/>
                  <a:gd name="connsiteX13" fmla="*/ 6051942 w 6294423"/>
                  <a:gd name="connsiteY13" fmla="*/ 1254623 h 4455378"/>
                  <a:gd name="connsiteX14" fmla="*/ 6014788 w 6294423"/>
                  <a:gd name="connsiteY14" fmla="*/ 1223368 h 4455378"/>
                  <a:gd name="connsiteX15" fmla="*/ 5901370 w 6294423"/>
                  <a:gd name="connsiteY15" fmla="*/ 1249888 h 4455378"/>
                  <a:gd name="connsiteX16" fmla="*/ 5878882 w 6294423"/>
                  <a:gd name="connsiteY16" fmla="*/ 1265989 h 4455378"/>
                  <a:gd name="connsiteX17" fmla="*/ 5892570 w 6294423"/>
                  <a:gd name="connsiteY17" fmla="*/ 1252729 h 4455378"/>
                  <a:gd name="connsiteX18" fmla="*/ 5932658 w 6294423"/>
                  <a:gd name="connsiteY18" fmla="*/ 1214844 h 4455378"/>
                  <a:gd name="connsiteX19" fmla="*/ 5749819 w 6294423"/>
                  <a:gd name="connsiteY19" fmla="*/ 1180747 h 4455378"/>
                  <a:gd name="connsiteX20" fmla="*/ 5877904 w 6294423"/>
                  <a:gd name="connsiteY20" fmla="*/ 1000793 h 4455378"/>
                  <a:gd name="connsiteX21" fmla="*/ 5661822 w 6294423"/>
                  <a:gd name="connsiteY21" fmla="*/ 1034889 h 4455378"/>
                  <a:gd name="connsiteX22" fmla="*/ 5625646 w 6294423"/>
                  <a:gd name="connsiteY22" fmla="*/ 1076563 h 4455378"/>
                  <a:gd name="connsiteX23" fmla="*/ 5653023 w 6294423"/>
                  <a:gd name="connsiteY23" fmla="*/ 1015000 h 4455378"/>
                  <a:gd name="connsiteX24" fmla="*/ 5641290 w 6294423"/>
                  <a:gd name="connsiteY24" fmla="*/ 913657 h 4455378"/>
                  <a:gd name="connsiteX25" fmla="*/ 5397831 w 6294423"/>
                  <a:gd name="connsiteY25" fmla="*/ 1034889 h 4455378"/>
                  <a:gd name="connsiteX26" fmla="*/ 5395875 w 6294423"/>
                  <a:gd name="connsiteY26" fmla="*/ 906080 h 4455378"/>
                  <a:gd name="connsiteX27" fmla="*/ 5243347 w 6294423"/>
                  <a:gd name="connsiteY27" fmla="*/ 826521 h 4455378"/>
                  <a:gd name="connsiteX28" fmla="*/ 5419342 w 6294423"/>
                  <a:gd name="connsiteY28" fmla="*/ 592580 h 4455378"/>
                  <a:gd name="connsiteX29" fmla="*/ 5320589 w 6294423"/>
                  <a:gd name="connsiteY29" fmla="*/ 610576 h 4455378"/>
                  <a:gd name="connsiteX30" fmla="*/ 5386098 w 6294423"/>
                  <a:gd name="connsiteY30" fmla="*/ 510180 h 4455378"/>
                  <a:gd name="connsiteX31" fmla="*/ 5253125 w 6294423"/>
                  <a:gd name="connsiteY31" fmla="*/ 441987 h 4455378"/>
                  <a:gd name="connsiteX32" fmla="*/ 5093753 w 6294423"/>
                  <a:gd name="connsiteY32" fmla="*/ 528175 h 4455378"/>
                  <a:gd name="connsiteX33" fmla="*/ 5061487 w 6294423"/>
                  <a:gd name="connsiteY33" fmla="*/ 553748 h 4455378"/>
                  <a:gd name="connsiteX34" fmla="*/ 5082997 w 6294423"/>
                  <a:gd name="connsiteY34" fmla="*/ 522493 h 4455378"/>
                  <a:gd name="connsiteX35" fmla="*/ 5127973 w 6294423"/>
                  <a:gd name="connsiteY35" fmla="*/ 266768 h 4455378"/>
                  <a:gd name="connsiteX36" fmla="*/ 5116240 w 6294423"/>
                  <a:gd name="connsiteY36" fmla="*/ 267715 h 4455378"/>
                  <a:gd name="connsiteX37" fmla="*/ 5030199 w 6294423"/>
                  <a:gd name="connsiteY37" fmla="*/ 339697 h 4455378"/>
                  <a:gd name="connsiteX38" fmla="*/ 4967623 w 6294423"/>
                  <a:gd name="connsiteY38" fmla="*/ 114280 h 4455378"/>
                  <a:gd name="connsiteX39" fmla="*/ 4819984 w 6294423"/>
                  <a:gd name="connsiteY39" fmla="*/ 214676 h 4455378"/>
                  <a:gd name="connsiteX40" fmla="*/ 4755453 w 6294423"/>
                  <a:gd name="connsiteY40" fmla="*/ 205205 h 4455378"/>
                  <a:gd name="connsiteX41" fmla="*/ 4426931 w 6294423"/>
                  <a:gd name="connsiteY41" fmla="*/ 303706 h 4455378"/>
                  <a:gd name="connsiteX42" fmla="*/ 4473862 w 6294423"/>
                  <a:gd name="connsiteY42" fmla="*/ 137958 h 4455378"/>
                  <a:gd name="connsiteX43" fmla="*/ 4216715 w 6294423"/>
                  <a:gd name="connsiteY43" fmla="*/ 224147 h 4455378"/>
                  <a:gd name="connsiteX44" fmla="*/ 4087653 w 6294423"/>
                  <a:gd name="connsiteY44" fmla="*/ 63135 h 4455378"/>
                  <a:gd name="connsiteX45" fmla="*/ 4010411 w 6294423"/>
                  <a:gd name="connsiteY45" fmla="*/ 133223 h 4455378"/>
                  <a:gd name="connsiteX46" fmla="*/ 3792374 w 6294423"/>
                  <a:gd name="connsiteY46" fmla="*/ 119016 h 4455378"/>
                  <a:gd name="connsiteX47" fmla="*/ 3664289 w 6294423"/>
                  <a:gd name="connsiteY47" fmla="*/ 259191 h 4455378"/>
                  <a:gd name="connsiteX48" fmla="*/ 3639846 w 6294423"/>
                  <a:gd name="connsiteY48" fmla="*/ 331173 h 4455378"/>
                  <a:gd name="connsiteX49" fmla="*/ 3376833 w 6294423"/>
                  <a:gd name="connsiteY49" fmla="*/ 7255 h 4455378"/>
                  <a:gd name="connsiteX50" fmla="*/ 3313279 w 6294423"/>
                  <a:gd name="connsiteY50" fmla="*/ 145535 h 4455378"/>
                  <a:gd name="connsiteX51" fmla="*/ 3207682 w 6294423"/>
                  <a:gd name="connsiteY51" fmla="*/ 98179 h 4455378"/>
                  <a:gd name="connsiteX52" fmla="*/ 2996489 w 6294423"/>
                  <a:gd name="connsiteY52" fmla="*/ 304653 h 4455378"/>
                  <a:gd name="connsiteX53" fmla="*/ 2973024 w 6294423"/>
                  <a:gd name="connsiteY53" fmla="*/ 275292 h 4455378"/>
                  <a:gd name="connsiteX54" fmla="*/ 2946625 w 6294423"/>
                  <a:gd name="connsiteY54" fmla="*/ 207099 h 4455378"/>
                  <a:gd name="connsiteX55" fmla="*/ 2742276 w 6294423"/>
                  <a:gd name="connsiteY55" fmla="*/ 347274 h 4455378"/>
                  <a:gd name="connsiteX56" fmla="*/ 2633746 w 6294423"/>
                  <a:gd name="connsiteY56" fmla="*/ 216570 h 4455378"/>
                  <a:gd name="connsiteX57" fmla="*/ 2509573 w 6294423"/>
                  <a:gd name="connsiteY57" fmla="*/ 372846 h 4455378"/>
                  <a:gd name="connsiteX58" fmla="*/ 2419620 w 6294423"/>
                  <a:gd name="connsiteY58" fmla="*/ 274345 h 4455378"/>
                  <a:gd name="connsiteX59" fmla="*/ 2395177 w 6294423"/>
                  <a:gd name="connsiteY59" fmla="*/ 276239 h 4455378"/>
                  <a:gd name="connsiteX60" fmla="*/ 2256336 w 6294423"/>
                  <a:gd name="connsiteY60" fmla="*/ 574585 h 4455378"/>
                  <a:gd name="connsiteX61" fmla="*/ 2189850 w 6294423"/>
                  <a:gd name="connsiteY61" fmla="*/ 552801 h 4455378"/>
                  <a:gd name="connsiteX62" fmla="*/ 2162473 w 6294423"/>
                  <a:gd name="connsiteY62" fmla="*/ 573638 h 4455378"/>
                  <a:gd name="connsiteX63" fmla="*/ 2194739 w 6294423"/>
                  <a:gd name="connsiteY63" fmla="*/ 686346 h 4455378"/>
                  <a:gd name="connsiteX64" fmla="*/ 2135096 w 6294423"/>
                  <a:gd name="connsiteY64" fmla="*/ 692029 h 4455378"/>
                  <a:gd name="connsiteX65" fmla="*/ 2151718 w 6294423"/>
                  <a:gd name="connsiteY65" fmla="*/ 817997 h 4455378"/>
                  <a:gd name="connsiteX66" fmla="*/ 1855461 w 6294423"/>
                  <a:gd name="connsiteY66" fmla="*/ 785794 h 4455378"/>
                  <a:gd name="connsiteX67" fmla="*/ 1626669 w 6294423"/>
                  <a:gd name="connsiteY67" fmla="*/ 826521 h 4455378"/>
                  <a:gd name="connsiteX68" fmla="*/ 1871105 w 6294423"/>
                  <a:gd name="connsiteY68" fmla="*/ 1016894 h 4455378"/>
                  <a:gd name="connsiteX69" fmla="*/ 1753775 w 6294423"/>
                  <a:gd name="connsiteY69" fmla="*/ 1042466 h 4455378"/>
                  <a:gd name="connsiteX70" fmla="*/ 1624713 w 6294423"/>
                  <a:gd name="connsiteY70" fmla="*/ 964802 h 4455378"/>
                  <a:gd name="connsiteX71" fmla="*/ 1587559 w 6294423"/>
                  <a:gd name="connsiteY71" fmla="*/ 987533 h 4455378"/>
                  <a:gd name="connsiteX72" fmla="*/ 1613958 w 6294423"/>
                  <a:gd name="connsiteY72" fmla="*/ 1131497 h 4455378"/>
                  <a:gd name="connsiteX73" fmla="*/ 1424276 w 6294423"/>
                  <a:gd name="connsiteY73" fmla="*/ 1118237 h 4455378"/>
                  <a:gd name="connsiteX74" fmla="*/ 1466319 w 6294423"/>
                  <a:gd name="connsiteY74" fmla="*/ 1252729 h 4455378"/>
                  <a:gd name="connsiteX75" fmla="*/ 1315746 w 6294423"/>
                  <a:gd name="connsiteY75" fmla="*/ 1231892 h 4455378"/>
                  <a:gd name="connsiteX76" fmla="*/ 1130952 w 6294423"/>
                  <a:gd name="connsiteY76" fmla="*/ 1299138 h 4455378"/>
                  <a:gd name="connsiteX77" fmla="*/ 1250237 w 6294423"/>
                  <a:gd name="connsiteY77" fmla="*/ 1443102 h 4455378"/>
                  <a:gd name="connsiteX78" fmla="*/ 1340190 w 6294423"/>
                  <a:gd name="connsiteY78" fmla="*/ 1476251 h 4455378"/>
                  <a:gd name="connsiteX79" fmla="*/ 1309879 w 6294423"/>
                  <a:gd name="connsiteY79" fmla="*/ 1498983 h 4455378"/>
                  <a:gd name="connsiteX80" fmla="*/ 1317701 w 6294423"/>
                  <a:gd name="connsiteY80" fmla="*/ 1550127 h 4455378"/>
                  <a:gd name="connsiteX81" fmla="*/ 1271747 w 6294423"/>
                  <a:gd name="connsiteY81" fmla="*/ 1546339 h 4455378"/>
                  <a:gd name="connsiteX82" fmla="*/ 1047844 w 6294423"/>
                  <a:gd name="connsiteY82" fmla="*/ 1553916 h 4455378"/>
                  <a:gd name="connsiteX83" fmla="*/ 1038066 w 6294423"/>
                  <a:gd name="connsiteY83" fmla="*/ 1566229 h 4455378"/>
                  <a:gd name="connsiteX84" fmla="*/ 1133886 w 6294423"/>
                  <a:gd name="connsiteY84" fmla="*/ 1667571 h 4455378"/>
                  <a:gd name="connsiteX85" fmla="*/ 997979 w 6294423"/>
                  <a:gd name="connsiteY85" fmla="*/ 1779333 h 4455378"/>
                  <a:gd name="connsiteX86" fmla="*/ 1066421 w 6294423"/>
                  <a:gd name="connsiteY86" fmla="*/ 1835213 h 4455378"/>
                  <a:gd name="connsiteX87" fmla="*/ 1037089 w 6294423"/>
                  <a:gd name="connsiteY87" fmla="*/ 1887305 h 4455378"/>
                  <a:gd name="connsiteX88" fmla="*/ 1044910 w 6294423"/>
                  <a:gd name="connsiteY88" fmla="*/ 1914772 h 4455378"/>
                  <a:gd name="connsiteX89" fmla="*/ 890427 w 6294423"/>
                  <a:gd name="connsiteY89" fmla="*/ 1870257 h 4455378"/>
                  <a:gd name="connsiteX90" fmla="*/ 699767 w 6294423"/>
                  <a:gd name="connsiteY90" fmla="*/ 1926138 h 4455378"/>
                  <a:gd name="connsiteX91" fmla="*/ 842517 w 6294423"/>
                  <a:gd name="connsiteY91" fmla="*/ 2199858 h 4455378"/>
                  <a:gd name="connsiteX92" fmla="*/ 513018 w 6294423"/>
                  <a:gd name="connsiteY92" fmla="*/ 2181863 h 4455378"/>
                  <a:gd name="connsiteX93" fmla="*/ 632303 w 6294423"/>
                  <a:gd name="connsiteY93" fmla="*/ 2356134 h 4455378"/>
                  <a:gd name="connsiteX94" fmla="*/ 407421 w 6294423"/>
                  <a:gd name="connsiteY94" fmla="*/ 2405385 h 4455378"/>
                  <a:gd name="connsiteX95" fmla="*/ 573637 w 6294423"/>
                  <a:gd name="connsiteY95" fmla="*/ 2559767 h 4455378"/>
                  <a:gd name="connsiteX96" fmla="*/ 573637 w 6294423"/>
                  <a:gd name="connsiteY96" fmla="*/ 2560714 h 4455378"/>
                  <a:gd name="connsiteX97" fmla="*/ 101387 w 6294423"/>
                  <a:gd name="connsiteY97" fmla="*/ 2687629 h 4455378"/>
                  <a:gd name="connsiteX98" fmla="*/ 165918 w 6294423"/>
                  <a:gd name="connsiteY98" fmla="*/ 2731197 h 4455378"/>
                  <a:gd name="connsiteX99" fmla="*/ 267603 w 6294423"/>
                  <a:gd name="connsiteY99" fmla="*/ 2770976 h 4455378"/>
                  <a:gd name="connsiteX100" fmla="*/ 242182 w 6294423"/>
                  <a:gd name="connsiteY100" fmla="*/ 2787078 h 4455378"/>
                  <a:gd name="connsiteX101" fmla="*/ 248049 w 6294423"/>
                  <a:gd name="connsiteY101" fmla="*/ 2899786 h 4455378"/>
                  <a:gd name="connsiteX102" fmla="*/ 249026 w 6294423"/>
                  <a:gd name="connsiteY102" fmla="*/ 2909257 h 4455378"/>
                  <a:gd name="connsiteX103" fmla="*/ 256848 w 6294423"/>
                  <a:gd name="connsiteY103" fmla="*/ 2913993 h 4455378"/>
                  <a:gd name="connsiteX104" fmla="*/ 268581 w 6294423"/>
                  <a:gd name="connsiteY104" fmla="*/ 2929147 h 4455378"/>
                  <a:gd name="connsiteX105" fmla="*/ 357556 w 6294423"/>
                  <a:gd name="connsiteY105" fmla="*/ 3007759 h 4455378"/>
                  <a:gd name="connsiteX106" fmla="*/ 354623 w 6294423"/>
                  <a:gd name="connsiteY106" fmla="*/ 3007759 h 4455378"/>
                  <a:gd name="connsiteX107" fmla="*/ 226538 w 6294423"/>
                  <a:gd name="connsiteY107" fmla="*/ 2919676 h 4455378"/>
                  <a:gd name="connsiteX108" fmla="*/ 64232 w 6294423"/>
                  <a:gd name="connsiteY108" fmla="*/ 2864742 h 4455378"/>
                  <a:gd name="connsiteX109" fmla="*/ 82810 w 6294423"/>
                  <a:gd name="connsiteY109" fmla="*/ 2969874 h 4455378"/>
                  <a:gd name="connsiteX110" fmla="*/ 176673 w 6294423"/>
                  <a:gd name="connsiteY110" fmla="*/ 3040908 h 4455378"/>
                  <a:gd name="connsiteX111" fmla="*/ 28056 w 6294423"/>
                  <a:gd name="connsiteY111" fmla="*/ 3172559 h 4455378"/>
                  <a:gd name="connsiteX112" fmla="*/ 227516 w 6294423"/>
                  <a:gd name="connsiteY112" fmla="*/ 3218021 h 4455378"/>
                  <a:gd name="connsiteX113" fmla="*/ 447508 w 6294423"/>
                  <a:gd name="connsiteY113" fmla="*/ 3231281 h 4455378"/>
                  <a:gd name="connsiteX114" fmla="*/ 412310 w 6294423"/>
                  <a:gd name="connsiteY114" fmla="*/ 3248329 h 4455378"/>
                  <a:gd name="connsiteX115" fmla="*/ 170807 w 6294423"/>
                  <a:gd name="connsiteY115" fmla="*/ 3412183 h 4455378"/>
                  <a:gd name="connsiteX116" fmla="*/ 467064 w 6294423"/>
                  <a:gd name="connsiteY116" fmla="*/ 3380928 h 4455378"/>
                  <a:gd name="connsiteX117" fmla="*/ 300846 w 6294423"/>
                  <a:gd name="connsiteY117" fmla="*/ 3612027 h 4455378"/>
                  <a:gd name="connsiteX118" fmla="*/ 533550 w 6294423"/>
                  <a:gd name="connsiteY118" fmla="*/ 3549516 h 4455378"/>
                  <a:gd name="connsiteX119" fmla="*/ 510085 w 6294423"/>
                  <a:gd name="connsiteY119" fmla="*/ 3574142 h 4455378"/>
                  <a:gd name="connsiteX120" fmla="*/ 379066 w 6294423"/>
                  <a:gd name="connsiteY120" fmla="*/ 3805241 h 4455378"/>
                  <a:gd name="connsiteX121" fmla="*/ 618614 w 6294423"/>
                  <a:gd name="connsiteY121" fmla="*/ 3798611 h 4455378"/>
                  <a:gd name="connsiteX122" fmla="*/ 709544 w 6294423"/>
                  <a:gd name="connsiteY122" fmla="*/ 3736101 h 4455378"/>
                  <a:gd name="connsiteX123" fmla="*/ 668479 w 6294423"/>
                  <a:gd name="connsiteY123" fmla="*/ 3787246 h 4455378"/>
                  <a:gd name="connsiteX124" fmla="*/ 590260 w 6294423"/>
                  <a:gd name="connsiteY124" fmla="*/ 3986143 h 4455378"/>
                  <a:gd name="connsiteX125" fmla="*/ 644035 w 6294423"/>
                  <a:gd name="connsiteY125" fmla="*/ 4119688 h 4455378"/>
                  <a:gd name="connsiteX126" fmla="*/ 524750 w 6294423"/>
                  <a:gd name="connsiteY126" fmla="*/ 4359312 h 4455378"/>
                  <a:gd name="connsiteX127" fmla="*/ 547239 w 6294423"/>
                  <a:gd name="connsiteY127" fmla="*/ 4367836 h 4455378"/>
                  <a:gd name="connsiteX128" fmla="*/ 805363 w 6294423"/>
                  <a:gd name="connsiteY128" fmla="*/ 4241868 h 4455378"/>
                  <a:gd name="connsiteX129" fmla="*/ 929536 w 6294423"/>
                  <a:gd name="connsiteY129" fmla="*/ 4158520 h 4455378"/>
                  <a:gd name="connsiteX130" fmla="*/ 821985 w 6294423"/>
                  <a:gd name="connsiteY130" fmla="*/ 4354576 h 4455378"/>
                  <a:gd name="connsiteX131" fmla="*/ 835673 w 6294423"/>
                  <a:gd name="connsiteY131" fmla="*/ 4365941 h 4455378"/>
                  <a:gd name="connsiteX132" fmla="*/ 1087931 w 6294423"/>
                  <a:gd name="connsiteY132" fmla="*/ 4212507 h 4455378"/>
                  <a:gd name="connsiteX133" fmla="*/ 1122152 w 6294423"/>
                  <a:gd name="connsiteY133" fmla="*/ 4395303 h 4455378"/>
                  <a:gd name="connsiteX134" fmla="*/ 1250237 w 6294423"/>
                  <a:gd name="connsiteY134" fmla="*/ 4450236 h 4455378"/>
                  <a:gd name="connsiteX135" fmla="*/ 1342145 w 6294423"/>
                  <a:gd name="connsiteY135" fmla="*/ 4220084 h 4455378"/>
                  <a:gd name="connsiteX136" fmla="*/ 1604181 w 6294423"/>
                  <a:gd name="connsiteY136" fmla="*/ 4411404 h 4455378"/>
                  <a:gd name="connsiteX137" fmla="*/ 1630580 w 6294423"/>
                  <a:gd name="connsiteY137" fmla="*/ 4247550 h 4455378"/>
                  <a:gd name="connsiteX138" fmla="*/ 1808530 w 6294423"/>
                  <a:gd name="connsiteY138" fmla="*/ 4286383 h 4455378"/>
                  <a:gd name="connsiteX139" fmla="*/ 1874038 w 6294423"/>
                  <a:gd name="connsiteY139" fmla="*/ 4084644 h 4455378"/>
                  <a:gd name="connsiteX140" fmla="*/ 1874038 w 6294423"/>
                  <a:gd name="connsiteY140" fmla="*/ 4066649 h 4455378"/>
                  <a:gd name="connsiteX141" fmla="*/ 2050033 w 6294423"/>
                  <a:gd name="connsiteY141" fmla="*/ 4005085 h 4455378"/>
                  <a:gd name="connsiteX142" fmla="*/ 1937592 w 6294423"/>
                  <a:gd name="connsiteY142" fmla="*/ 4116847 h 4455378"/>
                  <a:gd name="connsiteX143" fmla="*/ 1939547 w 6294423"/>
                  <a:gd name="connsiteY143" fmla="*/ 4138631 h 4455378"/>
                  <a:gd name="connsiteX144" fmla="*/ 2006034 w 6294423"/>
                  <a:gd name="connsiteY144" fmla="*/ 4130106 h 4455378"/>
                  <a:gd name="connsiteX145" fmla="*/ 2096964 w 6294423"/>
                  <a:gd name="connsiteY145" fmla="*/ 4075173 h 4455378"/>
                  <a:gd name="connsiteX146" fmla="*/ 2087187 w 6294423"/>
                  <a:gd name="connsiteY146" fmla="*/ 4143366 h 4455378"/>
                  <a:gd name="connsiteX147" fmla="*/ 2116519 w 6294423"/>
                  <a:gd name="connsiteY147" fmla="*/ 4395303 h 4455378"/>
                  <a:gd name="connsiteX148" fmla="*/ 2232871 w 6294423"/>
                  <a:gd name="connsiteY148" fmla="*/ 4398144 h 4455378"/>
                  <a:gd name="connsiteX149" fmla="*/ 2386377 w 6294423"/>
                  <a:gd name="connsiteY149" fmla="*/ 4045812 h 4455378"/>
                  <a:gd name="connsiteX150" fmla="*/ 2573126 w 6294423"/>
                  <a:gd name="connsiteY150" fmla="*/ 4167044 h 4455378"/>
                  <a:gd name="connsiteX151" fmla="*/ 2644501 w 6294423"/>
                  <a:gd name="connsiteY151" fmla="*/ 3986143 h 4455378"/>
                  <a:gd name="connsiteX152" fmla="*/ 2615169 w 6294423"/>
                  <a:gd name="connsiteY152" fmla="*/ 3843126 h 4455378"/>
                  <a:gd name="connsiteX153" fmla="*/ 2825384 w 6294423"/>
                  <a:gd name="connsiteY153" fmla="*/ 3902795 h 4455378"/>
                  <a:gd name="connsiteX154" fmla="*/ 2910448 w 6294423"/>
                  <a:gd name="connsiteY154" fmla="*/ 3826078 h 4455378"/>
                  <a:gd name="connsiteX155" fmla="*/ 2784319 w 6294423"/>
                  <a:gd name="connsiteY155" fmla="*/ 3602556 h 4455378"/>
                  <a:gd name="connsiteX156" fmla="*/ 2765742 w 6294423"/>
                  <a:gd name="connsiteY156" fmla="*/ 3581719 h 4455378"/>
                  <a:gd name="connsiteX157" fmla="*/ 2686544 w 6294423"/>
                  <a:gd name="connsiteY157" fmla="*/ 3427337 h 4455378"/>
                  <a:gd name="connsiteX158" fmla="*/ 2971068 w 6294423"/>
                  <a:gd name="connsiteY158" fmla="*/ 3518261 h 4455378"/>
                  <a:gd name="connsiteX159" fmla="*/ 3009200 w 6294423"/>
                  <a:gd name="connsiteY159" fmla="*/ 3440596 h 4455378"/>
                  <a:gd name="connsiteX160" fmla="*/ 2999423 w 6294423"/>
                  <a:gd name="connsiteY160" fmla="*/ 3375245 h 4455378"/>
                  <a:gd name="connsiteX161" fmla="*/ 3122618 w 6294423"/>
                  <a:gd name="connsiteY161" fmla="*/ 3378086 h 4455378"/>
                  <a:gd name="connsiteX162" fmla="*/ 3176395 w 6294423"/>
                  <a:gd name="connsiteY162" fmla="*/ 3173506 h 4455378"/>
                  <a:gd name="connsiteX163" fmla="*/ 3190083 w 6294423"/>
                  <a:gd name="connsiteY163" fmla="*/ 3333571 h 4455378"/>
                  <a:gd name="connsiteX164" fmla="*/ 3213549 w 6294423"/>
                  <a:gd name="connsiteY164" fmla="*/ 3440596 h 4455378"/>
                  <a:gd name="connsiteX165" fmla="*/ 3226260 w 6294423"/>
                  <a:gd name="connsiteY165" fmla="*/ 3443438 h 4455378"/>
                  <a:gd name="connsiteX166" fmla="*/ 3508828 w 6294423"/>
                  <a:gd name="connsiteY166" fmla="*/ 3178242 h 4455378"/>
                  <a:gd name="connsiteX167" fmla="*/ 3481451 w 6294423"/>
                  <a:gd name="connsiteY167" fmla="*/ 3221810 h 4455378"/>
                  <a:gd name="connsiteX168" fmla="*/ 3457985 w 6294423"/>
                  <a:gd name="connsiteY168" fmla="*/ 3304210 h 4455378"/>
                  <a:gd name="connsiteX169" fmla="*/ 3654512 w 6294423"/>
                  <a:gd name="connsiteY169" fmla="*/ 3210444 h 4455378"/>
                  <a:gd name="connsiteX170" fmla="*/ 3778685 w 6294423"/>
                  <a:gd name="connsiteY170" fmla="*/ 3020071 h 4455378"/>
                  <a:gd name="connsiteX171" fmla="*/ 3805085 w 6294423"/>
                  <a:gd name="connsiteY171" fmla="*/ 3108154 h 4455378"/>
                  <a:gd name="connsiteX172" fmla="*/ 3914592 w 6294423"/>
                  <a:gd name="connsiteY172" fmla="*/ 3196237 h 4455378"/>
                  <a:gd name="connsiteX173" fmla="*/ 3978145 w 6294423"/>
                  <a:gd name="connsiteY173" fmla="*/ 3153616 h 4455378"/>
                  <a:gd name="connsiteX174" fmla="*/ 4018233 w 6294423"/>
                  <a:gd name="connsiteY174" fmla="*/ 3010600 h 4455378"/>
                  <a:gd name="connsiteX175" fmla="*/ 4129696 w 6294423"/>
                  <a:gd name="connsiteY175" fmla="*/ 3149828 h 4455378"/>
                  <a:gd name="connsiteX176" fmla="*/ 4095475 w 6294423"/>
                  <a:gd name="connsiteY176" fmla="*/ 3263483 h 4455378"/>
                  <a:gd name="connsiteX177" fmla="*/ 4119919 w 6294423"/>
                  <a:gd name="connsiteY177" fmla="*/ 3272955 h 4455378"/>
                  <a:gd name="connsiteX178" fmla="*/ 4310579 w 6294423"/>
                  <a:gd name="connsiteY178" fmla="*/ 3146040 h 4455378"/>
                  <a:gd name="connsiteX179" fmla="*/ 4231382 w 6294423"/>
                  <a:gd name="connsiteY179" fmla="*/ 3389452 h 4455378"/>
                  <a:gd name="connsiteX180" fmla="*/ 4371199 w 6294423"/>
                  <a:gd name="connsiteY180" fmla="*/ 3352514 h 4455378"/>
                  <a:gd name="connsiteX181" fmla="*/ 4384888 w 6294423"/>
                  <a:gd name="connsiteY181" fmla="*/ 3379980 h 4455378"/>
                  <a:gd name="connsiteX182" fmla="*/ 4571636 w 6294423"/>
                  <a:gd name="connsiteY182" fmla="*/ 3545728 h 4455378"/>
                  <a:gd name="connsiteX183" fmla="*/ 4629324 w 6294423"/>
                  <a:gd name="connsiteY183" fmla="*/ 3419760 h 4455378"/>
                  <a:gd name="connsiteX184" fmla="*/ 4721232 w 6294423"/>
                  <a:gd name="connsiteY184" fmla="*/ 3537204 h 4455378"/>
                  <a:gd name="connsiteX185" fmla="*/ 4850294 w 6294423"/>
                  <a:gd name="connsiteY185" fmla="*/ 3613921 h 4455378"/>
                  <a:gd name="connsiteX186" fmla="*/ 4894292 w 6294423"/>
                  <a:gd name="connsiteY186" fmla="*/ 3459539 h 4455378"/>
                  <a:gd name="connsiteX187" fmla="*/ 4886470 w 6294423"/>
                  <a:gd name="connsiteY187" fmla="*/ 3381875 h 4455378"/>
                  <a:gd name="connsiteX188" fmla="*/ 5000866 w 6294423"/>
                  <a:gd name="connsiteY188" fmla="*/ 3470905 h 4455378"/>
                  <a:gd name="connsiteX189" fmla="*/ 5261925 w 6294423"/>
                  <a:gd name="connsiteY189" fmla="*/ 3541940 h 4455378"/>
                  <a:gd name="connsiteX190" fmla="*/ 5307879 w 6294423"/>
                  <a:gd name="connsiteY190" fmla="*/ 3332624 h 4455378"/>
                  <a:gd name="connsiteX191" fmla="*/ 5304945 w 6294423"/>
                  <a:gd name="connsiteY191" fmla="*/ 3306104 h 4455378"/>
                  <a:gd name="connsiteX192" fmla="*/ 5351877 w 6294423"/>
                  <a:gd name="connsiteY192" fmla="*/ 3334518 h 4455378"/>
                  <a:gd name="connsiteX193" fmla="*/ 5390987 w 6294423"/>
                  <a:gd name="connsiteY193" fmla="*/ 3327888 h 4455378"/>
                  <a:gd name="connsiteX194" fmla="*/ 5407609 w 6294423"/>
                  <a:gd name="connsiteY194" fmla="*/ 3246435 h 4455378"/>
                  <a:gd name="connsiteX195" fmla="*/ 5348944 w 6294423"/>
                  <a:gd name="connsiteY195" fmla="*/ 3132780 h 4455378"/>
                  <a:gd name="connsiteX196" fmla="*/ 5550359 w 6294423"/>
                  <a:gd name="connsiteY196" fmla="*/ 3206656 h 4455378"/>
                  <a:gd name="connsiteX197" fmla="*/ 5744930 w 6294423"/>
                  <a:gd name="connsiteY197" fmla="*/ 3177295 h 4455378"/>
                  <a:gd name="connsiteX198" fmla="*/ 5601202 w 6294423"/>
                  <a:gd name="connsiteY198" fmla="*/ 3015336 h 4455378"/>
                  <a:gd name="connsiteX199" fmla="*/ 6107674 w 6294423"/>
                  <a:gd name="connsiteY199" fmla="*/ 2954720 h 4455378"/>
                  <a:gd name="connsiteX200" fmla="*/ 5777196 w 6294423"/>
                  <a:gd name="connsiteY200" fmla="*/ 2757717 h 4455378"/>
                  <a:gd name="connsiteX201" fmla="*/ 6049987 w 6294423"/>
                  <a:gd name="connsiteY201" fmla="*/ 2752981 h 4455378"/>
                  <a:gd name="connsiteX202" fmla="*/ 6237715 w 6294423"/>
                  <a:gd name="connsiteY202" fmla="*/ 2695206 h 4455378"/>
                  <a:gd name="connsiteX203" fmla="*/ 6066608 w 6294423"/>
                  <a:gd name="connsiteY203" fmla="*/ 2584392 h 4455378"/>
                  <a:gd name="connsiteX204" fmla="*/ 3326967 w 6294423"/>
                  <a:gd name="connsiteY204" fmla="*/ 2445164 h 4455378"/>
                  <a:gd name="connsiteX205" fmla="*/ 3013111 w 6294423"/>
                  <a:gd name="connsiteY205" fmla="*/ 2568291 h 4455378"/>
                  <a:gd name="connsiteX206" fmla="*/ 3224304 w 6294423"/>
                  <a:gd name="connsiteY206" fmla="*/ 2683841 h 4455378"/>
                  <a:gd name="connsiteX207" fmla="*/ 3217460 w 6294423"/>
                  <a:gd name="connsiteY207" fmla="*/ 2694259 h 4455378"/>
                  <a:gd name="connsiteX208" fmla="*/ 2895782 w 6294423"/>
                  <a:gd name="connsiteY208" fmla="*/ 2700889 h 4455378"/>
                  <a:gd name="connsiteX209" fmla="*/ 3138263 w 6294423"/>
                  <a:gd name="connsiteY209" fmla="*/ 2820227 h 4455378"/>
                  <a:gd name="connsiteX210" fmla="*/ 3136307 w 6294423"/>
                  <a:gd name="connsiteY210" fmla="*/ 2826857 h 4455378"/>
                  <a:gd name="connsiteX211" fmla="*/ 2786275 w 6294423"/>
                  <a:gd name="connsiteY211" fmla="*/ 2808862 h 4455378"/>
                  <a:gd name="connsiteX212" fmla="*/ 2815607 w 6294423"/>
                  <a:gd name="connsiteY212" fmla="*/ 2981239 h 4455378"/>
                  <a:gd name="connsiteX213" fmla="*/ 2804851 w 6294423"/>
                  <a:gd name="connsiteY213" fmla="*/ 2984080 h 4455378"/>
                  <a:gd name="connsiteX214" fmla="*/ 2692411 w 6294423"/>
                  <a:gd name="connsiteY214" fmla="*/ 2824963 h 4455378"/>
                  <a:gd name="connsiteX215" fmla="*/ 2652323 w 6294423"/>
                  <a:gd name="connsiteY215" fmla="*/ 2995446 h 4455378"/>
                  <a:gd name="connsiteX216" fmla="*/ 2637657 w 6294423"/>
                  <a:gd name="connsiteY216" fmla="*/ 2997340 h 4455378"/>
                  <a:gd name="connsiteX217" fmla="*/ 2475352 w 6294423"/>
                  <a:gd name="connsiteY217" fmla="*/ 2828751 h 4455378"/>
                  <a:gd name="connsiteX218" fmla="*/ 2528150 w 6294423"/>
                  <a:gd name="connsiteY218" fmla="*/ 2976504 h 4455378"/>
                  <a:gd name="connsiteX219" fmla="*/ 2518372 w 6294423"/>
                  <a:gd name="connsiteY219" fmla="*/ 2984080 h 4455378"/>
                  <a:gd name="connsiteX220" fmla="*/ 2338467 w 6294423"/>
                  <a:gd name="connsiteY220" fmla="*/ 2899786 h 4455378"/>
                  <a:gd name="connsiteX221" fmla="*/ 2334556 w 6294423"/>
                  <a:gd name="connsiteY221" fmla="*/ 2944301 h 4455378"/>
                  <a:gd name="connsiteX222" fmla="*/ 2324779 w 6294423"/>
                  <a:gd name="connsiteY222" fmla="*/ 2949037 h 4455378"/>
                  <a:gd name="connsiteX223" fmla="*/ 2140962 w 6294423"/>
                  <a:gd name="connsiteY223" fmla="*/ 2905469 h 4455378"/>
                  <a:gd name="connsiteX224" fmla="*/ 2142918 w 6294423"/>
                  <a:gd name="connsiteY224" fmla="*/ 2907363 h 4455378"/>
                  <a:gd name="connsiteX225" fmla="*/ 2236782 w 6294423"/>
                  <a:gd name="connsiteY225" fmla="*/ 3035225 h 4455378"/>
                  <a:gd name="connsiteX226" fmla="*/ 2228960 w 6294423"/>
                  <a:gd name="connsiteY226" fmla="*/ 3040908 h 4455378"/>
                  <a:gd name="connsiteX227" fmla="*/ 2120430 w 6294423"/>
                  <a:gd name="connsiteY227" fmla="*/ 3029543 h 4455378"/>
                  <a:gd name="connsiteX228" fmla="*/ 2188872 w 6294423"/>
                  <a:gd name="connsiteY228" fmla="*/ 3081635 h 4455378"/>
                  <a:gd name="connsiteX229" fmla="*/ 2209405 w 6294423"/>
                  <a:gd name="connsiteY229" fmla="*/ 3124256 h 4455378"/>
                  <a:gd name="connsiteX230" fmla="*/ 2063721 w 6294423"/>
                  <a:gd name="connsiteY230" fmla="*/ 3169718 h 4455378"/>
                  <a:gd name="connsiteX231" fmla="*/ 2096964 w 6294423"/>
                  <a:gd name="connsiteY231" fmla="*/ 3282426 h 4455378"/>
                  <a:gd name="connsiteX232" fmla="*/ 1887727 w 6294423"/>
                  <a:gd name="connsiteY232" fmla="*/ 3247382 h 4455378"/>
                  <a:gd name="connsiteX233" fmla="*/ 1872083 w 6294423"/>
                  <a:gd name="connsiteY233" fmla="*/ 3414077 h 4455378"/>
                  <a:gd name="connsiteX234" fmla="*/ 1857417 w 6294423"/>
                  <a:gd name="connsiteY234" fmla="*/ 3415971 h 4455378"/>
                  <a:gd name="connsiteX235" fmla="*/ 1824173 w 6294423"/>
                  <a:gd name="connsiteY235" fmla="*/ 3290003 h 4455378"/>
                  <a:gd name="connsiteX236" fmla="*/ 1742043 w 6294423"/>
                  <a:gd name="connsiteY236" fmla="*/ 3388504 h 4455378"/>
                  <a:gd name="connsiteX237" fmla="*/ 1562138 w 6294423"/>
                  <a:gd name="connsiteY237" fmla="*/ 3511631 h 4455378"/>
                  <a:gd name="connsiteX238" fmla="*/ 1551382 w 6294423"/>
                  <a:gd name="connsiteY238" fmla="*/ 3506895 h 4455378"/>
                  <a:gd name="connsiteX239" fmla="*/ 1603203 w 6294423"/>
                  <a:gd name="connsiteY239" fmla="*/ 3294739 h 4455378"/>
                  <a:gd name="connsiteX240" fmla="*/ 1532806 w 6294423"/>
                  <a:gd name="connsiteY240" fmla="*/ 3469958 h 4455378"/>
                  <a:gd name="connsiteX241" fmla="*/ 1520094 w 6294423"/>
                  <a:gd name="connsiteY241" fmla="*/ 3472799 h 4455378"/>
                  <a:gd name="connsiteX242" fmla="*/ 1482940 w 6294423"/>
                  <a:gd name="connsiteY242" fmla="*/ 3427337 h 4455378"/>
                  <a:gd name="connsiteX243" fmla="*/ 1477074 w 6294423"/>
                  <a:gd name="connsiteY243" fmla="*/ 3465222 h 4455378"/>
                  <a:gd name="connsiteX244" fmla="*/ 1213083 w 6294423"/>
                  <a:gd name="connsiteY244" fmla="*/ 3787246 h 4455378"/>
                  <a:gd name="connsiteX245" fmla="*/ 1202327 w 6294423"/>
                  <a:gd name="connsiteY245" fmla="*/ 3784404 h 4455378"/>
                  <a:gd name="connsiteX246" fmla="*/ 1195483 w 6294423"/>
                  <a:gd name="connsiteY246" fmla="*/ 3627181 h 4455378"/>
                  <a:gd name="connsiteX247" fmla="*/ 1105531 w 6294423"/>
                  <a:gd name="connsiteY247" fmla="*/ 3791034 h 4455378"/>
                  <a:gd name="connsiteX248" fmla="*/ 935403 w 6294423"/>
                  <a:gd name="connsiteY248" fmla="*/ 3984248 h 4455378"/>
                  <a:gd name="connsiteX249" fmla="*/ 925626 w 6294423"/>
                  <a:gd name="connsiteY249" fmla="*/ 3985195 h 4455378"/>
                  <a:gd name="connsiteX250" fmla="*/ 853272 w 6294423"/>
                  <a:gd name="connsiteY250" fmla="*/ 3720947 h 4455378"/>
                  <a:gd name="connsiteX251" fmla="*/ 1013623 w 6294423"/>
                  <a:gd name="connsiteY251" fmla="*/ 3452909 h 4455378"/>
                  <a:gd name="connsiteX252" fmla="*/ 727143 w 6294423"/>
                  <a:gd name="connsiteY252" fmla="*/ 3585507 h 4455378"/>
                  <a:gd name="connsiteX253" fmla="*/ 718344 w 6294423"/>
                  <a:gd name="connsiteY253" fmla="*/ 3580772 h 4455378"/>
                  <a:gd name="connsiteX254" fmla="*/ 812207 w 6294423"/>
                  <a:gd name="connsiteY254" fmla="*/ 3449121 h 4455378"/>
                  <a:gd name="connsiteX255" fmla="*/ 695855 w 6294423"/>
                  <a:gd name="connsiteY255" fmla="*/ 3489847 h 4455378"/>
                  <a:gd name="connsiteX256" fmla="*/ 687056 w 6294423"/>
                  <a:gd name="connsiteY256" fmla="*/ 3485112 h 4455378"/>
                  <a:gd name="connsiteX257" fmla="*/ 851317 w 6294423"/>
                  <a:gd name="connsiteY257" fmla="*/ 3270113 h 4455378"/>
                  <a:gd name="connsiteX258" fmla="*/ 823941 w 6294423"/>
                  <a:gd name="connsiteY258" fmla="*/ 3277691 h 4455378"/>
                  <a:gd name="connsiteX259" fmla="*/ 573637 w 6294423"/>
                  <a:gd name="connsiteY259" fmla="*/ 3267272 h 4455378"/>
                  <a:gd name="connsiteX260" fmla="*/ 732032 w 6294423"/>
                  <a:gd name="connsiteY260" fmla="*/ 3136568 h 4455378"/>
                  <a:gd name="connsiteX261" fmla="*/ 974513 w 6294423"/>
                  <a:gd name="connsiteY261" fmla="*/ 3051327 h 4455378"/>
                  <a:gd name="connsiteX262" fmla="*/ 746699 w 6294423"/>
                  <a:gd name="connsiteY262" fmla="*/ 3041855 h 4455378"/>
                  <a:gd name="connsiteX263" fmla="*/ 744743 w 6294423"/>
                  <a:gd name="connsiteY263" fmla="*/ 3032384 h 4455378"/>
                  <a:gd name="connsiteX264" fmla="*/ 933448 w 6294423"/>
                  <a:gd name="connsiteY264" fmla="*/ 2982186 h 4455378"/>
                  <a:gd name="connsiteX265" fmla="*/ 738877 w 6294423"/>
                  <a:gd name="connsiteY265" fmla="*/ 2817386 h 4455378"/>
                  <a:gd name="connsiteX266" fmla="*/ 977447 w 6294423"/>
                  <a:gd name="connsiteY266" fmla="*/ 2780448 h 4455378"/>
                  <a:gd name="connsiteX267" fmla="*/ 1200372 w 6294423"/>
                  <a:gd name="connsiteY267" fmla="*/ 2853377 h 4455378"/>
                  <a:gd name="connsiteX268" fmla="*/ 1125085 w 6294423"/>
                  <a:gd name="connsiteY268" fmla="*/ 2766241 h 4455378"/>
                  <a:gd name="connsiteX269" fmla="*/ 1098687 w 6294423"/>
                  <a:gd name="connsiteY269" fmla="*/ 2670581 h 4455378"/>
                  <a:gd name="connsiteX270" fmla="*/ 1290325 w 6294423"/>
                  <a:gd name="connsiteY270" fmla="*/ 2726462 h 4455378"/>
                  <a:gd name="connsiteX271" fmla="*/ 1275658 w 6294423"/>
                  <a:gd name="connsiteY271" fmla="*/ 2467895 h 4455378"/>
                  <a:gd name="connsiteX272" fmla="*/ 1287391 w 6294423"/>
                  <a:gd name="connsiteY272" fmla="*/ 2464107 h 4455378"/>
                  <a:gd name="connsiteX273" fmla="*/ 1436986 w 6294423"/>
                  <a:gd name="connsiteY273" fmla="*/ 2651638 h 4455378"/>
                  <a:gd name="connsiteX274" fmla="*/ 1438942 w 6294423"/>
                  <a:gd name="connsiteY274" fmla="*/ 2643114 h 4455378"/>
                  <a:gd name="connsiteX275" fmla="*/ 1532806 w 6294423"/>
                  <a:gd name="connsiteY275" fmla="*/ 2528512 h 4455378"/>
                  <a:gd name="connsiteX276" fmla="*/ 1650135 w 6294423"/>
                  <a:gd name="connsiteY276" fmla="*/ 2584392 h 4455378"/>
                  <a:gd name="connsiteX277" fmla="*/ 1713688 w 6294423"/>
                  <a:gd name="connsiteY277" fmla="*/ 2688576 h 4455378"/>
                  <a:gd name="connsiteX278" fmla="*/ 1734221 w 6294423"/>
                  <a:gd name="connsiteY278" fmla="*/ 2592916 h 4455378"/>
                  <a:gd name="connsiteX279" fmla="*/ 1823195 w 6294423"/>
                  <a:gd name="connsiteY279" fmla="*/ 2478314 h 4455378"/>
                  <a:gd name="connsiteX280" fmla="*/ 1920970 w 6294423"/>
                  <a:gd name="connsiteY280" fmla="*/ 2589128 h 4455378"/>
                  <a:gd name="connsiteX281" fmla="*/ 2051988 w 6294423"/>
                  <a:gd name="connsiteY281" fmla="*/ 2357081 h 4455378"/>
                  <a:gd name="connsiteX282" fmla="*/ 2372688 w 6294423"/>
                  <a:gd name="connsiteY282" fmla="*/ 2161973 h 4455378"/>
                  <a:gd name="connsiteX283" fmla="*/ 2379532 w 6294423"/>
                  <a:gd name="connsiteY283" fmla="*/ 2165761 h 4455378"/>
                  <a:gd name="connsiteX284" fmla="*/ 2312068 w 6294423"/>
                  <a:gd name="connsiteY284" fmla="*/ 2347610 h 4455378"/>
                  <a:gd name="connsiteX285" fmla="*/ 2250470 w 6294423"/>
                  <a:gd name="connsiteY285" fmla="*/ 2432851 h 4455378"/>
                  <a:gd name="connsiteX286" fmla="*/ 2524239 w 6294423"/>
                  <a:gd name="connsiteY286" fmla="*/ 2345716 h 4455378"/>
                  <a:gd name="connsiteX287" fmla="*/ 2528150 w 6294423"/>
                  <a:gd name="connsiteY287" fmla="*/ 2354240 h 4455378"/>
                  <a:gd name="connsiteX288" fmla="*/ 2473396 w 6294423"/>
                  <a:gd name="connsiteY288" fmla="*/ 2410121 h 4455378"/>
                  <a:gd name="connsiteX289" fmla="*/ 2782364 w 6294423"/>
                  <a:gd name="connsiteY289" fmla="*/ 2322038 h 4455378"/>
                  <a:gd name="connsiteX290" fmla="*/ 3180306 w 6294423"/>
                  <a:gd name="connsiteY290" fmla="*/ 2351398 h 4455378"/>
                  <a:gd name="connsiteX291" fmla="*/ 3174439 w 6294423"/>
                  <a:gd name="connsiteY291" fmla="*/ 2359922 h 4455378"/>
                  <a:gd name="connsiteX292" fmla="*/ 3094264 w 6294423"/>
                  <a:gd name="connsiteY292" fmla="*/ 2384548 h 4455378"/>
                  <a:gd name="connsiteX293" fmla="*/ 3327945 w 6294423"/>
                  <a:gd name="connsiteY293" fmla="*/ 2435693 h 4455378"/>
                  <a:gd name="connsiteX294" fmla="*/ 3326967 w 6294423"/>
                  <a:gd name="connsiteY294" fmla="*/ 2445164 h 4455378"/>
                  <a:gd name="connsiteX295" fmla="*/ 3430608 w 6294423"/>
                  <a:gd name="connsiteY295" fmla="*/ 1208214 h 4455378"/>
                  <a:gd name="connsiteX296" fmla="*/ 3427675 w 6294423"/>
                  <a:gd name="connsiteY296" fmla="*/ 1284931 h 4455378"/>
                  <a:gd name="connsiteX297" fmla="*/ 3360210 w 6294423"/>
                  <a:gd name="connsiteY297" fmla="*/ 1299138 h 4455378"/>
                  <a:gd name="connsiteX298" fmla="*/ 3176395 w 6294423"/>
                  <a:gd name="connsiteY298" fmla="*/ 1284931 h 4455378"/>
                  <a:gd name="connsiteX299" fmla="*/ 3281013 w 6294423"/>
                  <a:gd name="connsiteY299" fmla="*/ 1362596 h 4455378"/>
                  <a:gd name="connsiteX300" fmla="*/ 3274169 w 6294423"/>
                  <a:gd name="connsiteY300" fmla="*/ 1373014 h 4455378"/>
                  <a:gd name="connsiteX301" fmla="*/ 3137285 w 6294423"/>
                  <a:gd name="connsiteY301" fmla="*/ 1369226 h 4455378"/>
                  <a:gd name="connsiteX302" fmla="*/ 2959335 w 6294423"/>
                  <a:gd name="connsiteY302" fmla="*/ 1434578 h 4455378"/>
                  <a:gd name="connsiteX303" fmla="*/ 2726632 w 6294423"/>
                  <a:gd name="connsiteY303" fmla="*/ 1444049 h 4455378"/>
                  <a:gd name="connsiteX304" fmla="*/ 2648412 w 6294423"/>
                  <a:gd name="connsiteY304" fmla="*/ 1435525 h 4455378"/>
                  <a:gd name="connsiteX305" fmla="*/ 2731520 w 6294423"/>
                  <a:gd name="connsiteY305" fmla="*/ 1500877 h 4455378"/>
                  <a:gd name="connsiteX306" fmla="*/ 2805829 w 6294423"/>
                  <a:gd name="connsiteY306" fmla="*/ 1632528 h 4455378"/>
                  <a:gd name="connsiteX307" fmla="*/ 2533038 w 6294423"/>
                  <a:gd name="connsiteY307" fmla="*/ 1552969 h 4455378"/>
                  <a:gd name="connsiteX308" fmla="*/ 2567259 w 6294423"/>
                  <a:gd name="connsiteY308" fmla="*/ 1717769 h 4455378"/>
                  <a:gd name="connsiteX309" fmla="*/ 2556504 w 6294423"/>
                  <a:gd name="connsiteY309" fmla="*/ 1723452 h 4455378"/>
                  <a:gd name="connsiteX310" fmla="*/ 2342378 w 6294423"/>
                  <a:gd name="connsiteY310" fmla="*/ 1543497 h 4455378"/>
                  <a:gd name="connsiteX311" fmla="*/ 2219182 w 6294423"/>
                  <a:gd name="connsiteY311" fmla="*/ 1528343 h 4455378"/>
                  <a:gd name="connsiteX312" fmla="*/ 2227982 w 6294423"/>
                  <a:gd name="connsiteY312" fmla="*/ 1651470 h 4455378"/>
                  <a:gd name="connsiteX313" fmla="*/ 2079365 w 6294423"/>
                  <a:gd name="connsiteY313" fmla="*/ 1662836 h 4455378"/>
                  <a:gd name="connsiteX314" fmla="*/ 2123364 w 6294423"/>
                  <a:gd name="connsiteY314" fmla="*/ 1874045 h 4455378"/>
                  <a:gd name="connsiteX315" fmla="*/ 2115542 w 6294423"/>
                  <a:gd name="connsiteY315" fmla="*/ 1878781 h 4455378"/>
                  <a:gd name="connsiteX316" fmla="*/ 1987456 w 6294423"/>
                  <a:gd name="connsiteY316" fmla="*/ 1823848 h 4455378"/>
                  <a:gd name="connsiteX317" fmla="*/ 2024611 w 6294423"/>
                  <a:gd name="connsiteY317" fmla="*/ 1944133 h 4455378"/>
                  <a:gd name="connsiteX318" fmla="*/ 2006034 w 6294423"/>
                  <a:gd name="connsiteY318" fmla="*/ 2091885 h 4455378"/>
                  <a:gd name="connsiteX319" fmla="*/ 1706844 w 6294423"/>
                  <a:gd name="connsiteY319" fmla="*/ 2012326 h 4455378"/>
                  <a:gd name="connsiteX320" fmla="*/ 1667734 w 6294423"/>
                  <a:gd name="connsiteY320" fmla="*/ 2178074 h 4455378"/>
                  <a:gd name="connsiteX321" fmla="*/ 1658935 w 6294423"/>
                  <a:gd name="connsiteY321" fmla="*/ 2180915 h 4455378"/>
                  <a:gd name="connsiteX322" fmla="*/ 1552360 w 6294423"/>
                  <a:gd name="connsiteY322" fmla="*/ 2064418 h 4455378"/>
                  <a:gd name="connsiteX323" fmla="*/ 1299125 w 6294423"/>
                  <a:gd name="connsiteY323" fmla="*/ 2288888 h 4455378"/>
                  <a:gd name="connsiteX324" fmla="*/ 1288369 w 6294423"/>
                  <a:gd name="connsiteY324" fmla="*/ 2286047 h 4455378"/>
                  <a:gd name="connsiteX325" fmla="*/ 1409610 w 6294423"/>
                  <a:gd name="connsiteY325" fmla="*/ 2105145 h 4455378"/>
                  <a:gd name="connsiteX326" fmla="*/ 1346056 w 6294423"/>
                  <a:gd name="connsiteY326" fmla="*/ 2094726 h 4455378"/>
                  <a:gd name="connsiteX327" fmla="*/ 1304991 w 6294423"/>
                  <a:gd name="connsiteY327" fmla="*/ 2071995 h 4455378"/>
                  <a:gd name="connsiteX328" fmla="*/ 1180817 w 6294423"/>
                  <a:gd name="connsiteY328" fmla="*/ 2015168 h 4455378"/>
                  <a:gd name="connsiteX329" fmla="*/ 1186684 w 6294423"/>
                  <a:gd name="connsiteY329" fmla="*/ 2006644 h 4455378"/>
                  <a:gd name="connsiteX330" fmla="*/ 1354856 w 6294423"/>
                  <a:gd name="connsiteY330" fmla="*/ 2001908 h 4455378"/>
                  <a:gd name="connsiteX331" fmla="*/ 1298147 w 6294423"/>
                  <a:gd name="connsiteY331" fmla="*/ 1962128 h 4455378"/>
                  <a:gd name="connsiteX332" fmla="*/ 1211127 w 6294423"/>
                  <a:gd name="connsiteY332" fmla="*/ 1855103 h 4455378"/>
                  <a:gd name="connsiteX333" fmla="*/ 1292281 w 6294423"/>
                  <a:gd name="connsiteY333" fmla="*/ 1781227 h 4455378"/>
                  <a:gd name="connsiteX334" fmla="*/ 1408632 w 6294423"/>
                  <a:gd name="connsiteY334" fmla="*/ 1788804 h 4455378"/>
                  <a:gd name="connsiteX335" fmla="*/ 1331390 w 6294423"/>
                  <a:gd name="connsiteY335" fmla="*/ 1684620 h 4455378"/>
                  <a:gd name="connsiteX336" fmla="*/ 1337257 w 6294423"/>
                  <a:gd name="connsiteY336" fmla="*/ 1678937 h 4455378"/>
                  <a:gd name="connsiteX337" fmla="*/ 1562138 w 6294423"/>
                  <a:gd name="connsiteY337" fmla="*/ 1677043 h 4455378"/>
                  <a:gd name="connsiteX338" fmla="*/ 1522050 w 6294423"/>
                  <a:gd name="connsiteY338" fmla="*/ 1573806 h 4455378"/>
                  <a:gd name="connsiteX339" fmla="*/ 1737154 w 6294423"/>
                  <a:gd name="connsiteY339" fmla="*/ 1498035 h 4455378"/>
                  <a:gd name="connsiteX340" fmla="*/ 1607114 w 6294423"/>
                  <a:gd name="connsiteY340" fmla="*/ 1482881 h 4455378"/>
                  <a:gd name="connsiteX341" fmla="*/ 1478051 w 6294423"/>
                  <a:gd name="connsiteY341" fmla="*/ 1429842 h 4455378"/>
                  <a:gd name="connsiteX342" fmla="*/ 1514228 w 6294423"/>
                  <a:gd name="connsiteY342" fmla="*/ 1368279 h 4455378"/>
                  <a:gd name="connsiteX343" fmla="*/ 1561160 w 6294423"/>
                  <a:gd name="connsiteY343" fmla="*/ 1368279 h 4455378"/>
                  <a:gd name="connsiteX344" fmla="*/ 1541605 w 6294423"/>
                  <a:gd name="connsiteY344" fmla="*/ 1332288 h 4455378"/>
                  <a:gd name="connsiteX345" fmla="*/ 1549427 w 6294423"/>
                  <a:gd name="connsiteY345" fmla="*/ 1324711 h 4455378"/>
                  <a:gd name="connsiteX346" fmla="*/ 1670667 w 6294423"/>
                  <a:gd name="connsiteY346" fmla="*/ 1345548 h 4455378"/>
                  <a:gd name="connsiteX347" fmla="*/ 1634491 w 6294423"/>
                  <a:gd name="connsiteY347" fmla="*/ 1195901 h 4455378"/>
                  <a:gd name="connsiteX348" fmla="*/ 1927815 w 6294423"/>
                  <a:gd name="connsiteY348" fmla="*/ 1136232 h 4455378"/>
                  <a:gd name="connsiteX349" fmla="*/ 1893593 w 6294423"/>
                  <a:gd name="connsiteY349" fmla="*/ 1070880 h 4455378"/>
                  <a:gd name="connsiteX350" fmla="*/ 1899460 w 6294423"/>
                  <a:gd name="connsiteY350" fmla="*/ 1065198 h 4455378"/>
                  <a:gd name="connsiteX351" fmla="*/ 2032433 w 6294423"/>
                  <a:gd name="connsiteY351" fmla="*/ 1068986 h 4455378"/>
                  <a:gd name="connsiteX352" fmla="*/ 1924881 w 6294423"/>
                  <a:gd name="connsiteY352" fmla="*/ 875772 h 4455378"/>
                  <a:gd name="connsiteX353" fmla="*/ 1930748 w 6294423"/>
                  <a:gd name="connsiteY353" fmla="*/ 868195 h 4455378"/>
                  <a:gd name="connsiteX354" fmla="*/ 2182028 w 6294423"/>
                  <a:gd name="connsiteY354" fmla="*/ 975220 h 4455378"/>
                  <a:gd name="connsiteX355" fmla="*/ 2271981 w 6294423"/>
                  <a:gd name="connsiteY355" fmla="*/ 855882 h 4455378"/>
                  <a:gd name="connsiteX356" fmla="*/ 2344334 w 6294423"/>
                  <a:gd name="connsiteY356" fmla="*/ 825574 h 4455378"/>
                  <a:gd name="connsiteX357" fmla="*/ 2346289 w 6294423"/>
                  <a:gd name="connsiteY357" fmla="*/ 826521 h 4455378"/>
                  <a:gd name="connsiteX358" fmla="*/ 2404954 w 6294423"/>
                  <a:gd name="connsiteY358" fmla="*/ 679716 h 4455378"/>
                  <a:gd name="connsiteX359" fmla="*/ 2464596 w 6294423"/>
                  <a:gd name="connsiteY359" fmla="*/ 453352 h 4455378"/>
                  <a:gd name="connsiteX360" fmla="*/ 2553571 w 6294423"/>
                  <a:gd name="connsiteY360" fmla="*/ 550907 h 4455378"/>
                  <a:gd name="connsiteX361" fmla="*/ 2562371 w 6294423"/>
                  <a:gd name="connsiteY361" fmla="*/ 581215 h 4455378"/>
                  <a:gd name="connsiteX362" fmla="*/ 2574103 w 6294423"/>
                  <a:gd name="connsiteY362" fmla="*/ 553748 h 4455378"/>
                  <a:gd name="connsiteX363" fmla="*/ 2673834 w 6294423"/>
                  <a:gd name="connsiteY363" fmla="*/ 464718 h 4455378"/>
                  <a:gd name="connsiteX364" fmla="*/ 2756942 w 6294423"/>
                  <a:gd name="connsiteY364" fmla="*/ 609628 h 4455378"/>
                  <a:gd name="connsiteX365" fmla="*/ 2896760 w 6294423"/>
                  <a:gd name="connsiteY365" fmla="*/ 499762 h 4455378"/>
                  <a:gd name="connsiteX366" fmla="*/ 3024844 w 6294423"/>
                  <a:gd name="connsiteY366" fmla="*/ 607734 h 4455378"/>
                  <a:gd name="connsiteX367" fmla="*/ 3082531 w 6294423"/>
                  <a:gd name="connsiteY367" fmla="*/ 394630 h 4455378"/>
                  <a:gd name="connsiteX368" fmla="*/ 3094264 w 6294423"/>
                  <a:gd name="connsiteY368" fmla="*/ 390842 h 4455378"/>
                  <a:gd name="connsiteX369" fmla="*/ 3169550 w 6294423"/>
                  <a:gd name="connsiteY369" fmla="*/ 480819 h 4455378"/>
                  <a:gd name="connsiteX370" fmla="*/ 3216482 w 6294423"/>
                  <a:gd name="connsiteY370" fmla="*/ 312230 h 4455378"/>
                  <a:gd name="connsiteX371" fmla="*/ 3285902 w 6294423"/>
                  <a:gd name="connsiteY371" fmla="*/ 274345 h 4455378"/>
                  <a:gd name="connsiteX372" fmla="*/ 3350433 w 6294423"/>
                  <a:gd name="connsiteY372" fmla="*/ 310336 h 4455378"/>
                  <a:gd name="connsiteX373" fmla="*/ 3307412 w 6294423"/>
                  <a:gd name="connsiteY373" fmla="*/ 509233 h 4455378"/>
                  <a:gd name="connsiteX374" fmla="*/ 3242881 w 6294423"/>
                  <a:gd name="connsiteY374" fmla="*/ 616258 h 4455378"/>
                  <a:gd name="connsiteX375" fmla="*/ 3426697 w 6294423"/>
                  <a:gd name="connsiteY375" fmla="*/ 551854 h 4455378"/>
                  <a:gd name="connsiteX376" fmla="*/ 3433541 w 6294423"/>
                  <a:gd name="connsiteY376" fmla="*/ 557536 h 4455378"/>
                  <a:gd name="connsiteX377" fmla="*/ 3423764 w 6294423"/>
                  <a:gd name="connsiteY377" fmla="*/ 608681 h 4455378"/>
                  <a:gd name="connsiteX378" fmla="*/ 3686778 w 6294423"/>
                  <a:gd name="connsiteY378" fmla="*/ 410731 h 4455378"/>
                  <a:gd name="connsiteX379" fmla="*/ 3694600 w 6294423"/>
                  <a:gd name="connsiteY379" fmla="*/ 412626 h 4455378"/>
                  <a:gd name="connsiteX380" fmla="*/ 3662334 w 6294423"/>
                  <a:gd name="connsiteY380" fmla="*/ 555642 h 4455378"/>
                  <a:gd name="connsiteX381" fmla="*/ 3795307 w 6294423"/>
                  <a:gd name="connsiteY381" fmla="*/ 540488 h 4455378"/>
                  <a:gd name="connsiteX382" fmla="*/ 3702421 w 6294423"/>
                  <a:gd name="connsiteY382" fmla="*/ 710971 h 4455378"/>
                  <a:gd name="connsiteX383" fmla="*/ 3513716 w 6294423"/>
                  <a:gd name="connsiteY383" fmla="*/ 805684 h 4455378"/>
                  <a:gd name="connsiteX384" fmla="*/ 3836372 w 6294423"/>
                  <a:gd name="connsiteY384" fmla="*/ 823680 h 4455378"/>
                  <a:gd name="connsiteX385" fmla="*/ 3835394 w 6294423"/>
                  <a:gd name="connsiteY385" fmla="*/ 833151 h 4455378"/>
                  <a:gd name="connsiteX386" fmla="*/ 3439408 w 6294423"/>
                  <a:gd name="connsiteY386" fmla="*/ 993216 h 4455378"/>
                  <a:gd name="connsiteX387" fmla="*/ 3651579 w 6294423"/>
                  <a:gd name="connsiteY387" fmla="*/ 1015947 h 4455378"/>
                  <a:gd name="connsiteX388" fmla="*/ 3648646 w 6294423"/>
                  <a:gd name="connsiteY388" fmla="*/ 1026365 h 4455378"/>
                  <a:gd name="connsiteX389" fmla="*/ 3416920 w 6294423"/>
                  <a:gd name="connsiteY389" fmla="*/ 1069933 h 4455378"/>
                  <a:gd name="connsiteX390" fmla="*/ 3240925 w 6294423"/>
                  <a:gd name="connsiteY390" fmla="*/ 1064250 h 4455378"/>
                  <a:gd name="connsiteX391" fmla="*/ 3430608 w 6294423"/>
                  <a:gd name="connsiteY391" fmla="*/ 1208214 h 4455378"/>
                  <a:gd name="connsiteX392" fmla="*/ 6013810 w 6294423"/>
                  <a:gd name="connsiteY392" fmla="*/ 1683673 h 4455378"/>
                  <a:gd name="connsiteX393" fmla="*/ 5712665 w 6294423"/>
                  <a:gd name="connsiteY393" fmla="*/ 1771756 h 4455378"/>
                  <a:gd name="connsiteX394" fmla="*/ 5507338 w 6294423"/>
                  <a:gd name="connsiteY394" fmla="*/ 1773650 h 4455378"/>
                  <a:gd name="connsiteX395" fmla="*/ 5630534 w 6294423"/>
                  <a:gd name="connsiteY395" fmla="*/ 1839002 h 4455378"/>
                  <a:gd name="connsiteX396" fmla="*/ 5613913 w 6294423"/>
                  <a:gd name="connsiteY396" fmla="*/ 1927085 h 4455378"/>
                  <a:gd name="connsiteX397" fmla="*/ 5418364 w 6294423"/>
                  <a:gd name="connsiteY397" fmla="*/ 1893935 h 4455378"/>
                  <a:gd name="connsiteX398" fmla="*/ 5443785 w 6294423"/>
                  <a:gd name="connsiteY398" fmla="*/ 1924243 h 4455378"/>
                  <a:gd name="connsiteX399" fmla="*/ 5432052 w 6294423"/>
                  <a:gd name="connsiteY399" fmla="*/ 1932767 h 4455378"/>
                  <a:gd name="connsiteX400" fmla="*/ 5312767 w 6294423"/>
                  <a:gd name="connsiteY400" fmla="*/ 1875940 h 4455378"/>
                  <a:gd name="connsiteX401" fmla="*/ 5328411 w 6294423"/>
                  <a:gd name="connsiteY401" fmla="*/ 2013273 h 4455378"/>
                  <a:gd name="connsiteX402" fmla="*/ 5320589 w 6294423"/>
                  <a:gd name="connsiteY402" fmla="*/ 2018009 h 4455378"/>
                  <a:gd name="connsiteX403" fmla="*/ 5196415 w 6294423"/>
                  <a:gd name="connsiteY403" fmla="*/ 1981071 h 4455378"/>
                  <a:gd name="connsiteX404" fmla="*/ 5233570 w 6294423"/>
                  <a:gd name="connsiteY404" fmla="*/ 2078625 h 4455378"/>
                  <a:gd name="connsiteX405" fmla="*/ 5224770 w 6294423"/>
                  <a:gd name="connsiteY405" fmla="*/ 2086202 h 4455378"/>
                  <a:gd name="connsiteX406" fmla="*/ 5016511 w 6294423"/>
                  <a:gd name="connsiteY406" fmla="*/ 2001908 h 4455378"/>
                  <a:gd name="connsiteX407" fmla="*/ 4960779 w 6294423"/>
                  <a:gd name="connsiteY407" fmla="*/ 2151554 h 4455378"/>
                  <a:gd name="connsiteX408" fmla="*/ 4756430 w 6294423"/>
                  <a:gd name="connsiteY408" fmla="*/ 2373183 h 4455378"/>
                  <a:gd name="connsiteX409" fmla="*/ 4743720 w 6294423"/>
                  <a:gd name="connsiteY409" fmla="*/ 2371288 h 4455378"/>
                  <a:gd name="connsiteX410" fmla="*/ 4788696 w 6294423"/>
                  <a:gd name="connsiteY410" fmla="*/ 2224483 h 4455378"/>
                  <a:gd name="connsiteX411" fmla="*/ 4716343 w 6294423"/>
                  <a:gd name="connsiteY411" fmla="*/ 2221642 h 4455378"/>
                  <a:gd name="connsiteX412" fmla="*/ 4573592 w 6294423"/>
                  <a:gd name="connsiteY412" fmla="*/ 2157237 h 4455378"/>
                  <a:gd name="connsiteX413" fmla="*/ 4571636 w 6294423"/>
                  <a:gd name="connsiteY413" fmla="*/ 2312566 h 4455378"/>
                  <a:gd name="connsiteX414" fmla="*/ 4557948 w 6294423"/>
                  <a:gd name="connsiteY414" fmla="*/ 2416750 h 4455378"/>
                  <a:gd name="connsiteX415" fmla="*/ 4527638 w 6294423"/>
                  <a:gd name="connsiteY415" fmla="*/ 2496309 h 4455378"/>
                  <a:gd name="connsiteX416" fmla="*/ 4414219 w 6294423"/>
                  <a:gd name="connsiteY416" fmla="*/ 2434746 h 4455378"/>
                  <a:gd name="connsiteX417" fmla="*/ 4408353 w 6294423"/>
                  <a:gd name="connsiteY417" fmla="*/ 2468842 h 4455378"/>
                  <a:gd name="connsiteX418" fmla="*/ 4341866 w 6294423"/>
                  <a:gd name="connsiteY418" fmla="*/ 2637431 h 4455378"/>
                  <a:gd name="connsiteX419" fmla="*/ 4202049 w 6294423"/>
                  <a:gd name="connsiteY419" fmla="*/ 2781395 h 4455378"/>
                  <a:gd name="connsiteX420" fmla="*/ 4193249 w 6294423"/>
                  <a:gd name="connsiteY420" fmla="*/ 2780448 h 4455378"/>
                  <a:gd name="connsiteX421" fmla="*/ 4144362 w 6294423"/>
                  <a:gd name="connsiteY421" fmla="*/ 2704678 h 4455378"/>
                  <a:gd name="connsiteX422" fmla="*/ 4076898 w 6294423"/>
                  <a:gd name="connsiteY422" fmla="*/ 2788025 h 4455378"/>
                  <a:gd name="connsiteX423" fmla="*/ 4002589 w 6294423"/>
                  <a:gd name="connsiteY423" fmla="*/ 2866637 h 4455378"/>
                  <a:gd name="connsiteX424" fmla="*/ 3921437 w 6294423"/>
                  <a:gd name="connsiteY424" fmla="*/ 2917782 h 4455378"/>
                  <a:gd name="connsiteX425" fmla="*/ 3879393 w 6294423"/>
                  <a:gd name="connsiteY425" fmla="*/ 2795602 h 4455378"/>
                  <a:gd name="connsiteX426" fmla="*/ 3902859 w 6294423"/>
                  <a:gd name="connsiteY426" fmla="*/ 2722673 h 4455378"/>
                  <a:gd name="connsiteX427" fmla="*/ 3600736 w 6294423"/>
                  <a:gd name="connsiteY427" fmla="*/ 2734038 h 4455378"/>
                  <a:gd name="connsiteX428" fmla="*/ 3599758 w 6294423"/>
                  <a:gd name="connsiteY428" fmla="*/ 2725514 h 4455378"/>
                  <a:gd name="connsiteX429" fmla="*/ 3784552 w 6294423"/>
                  <a:gd name="connsiteY429" fmla="*/ 2612806 h 4455378"/>
                  <a:gd name="connsiteX430" fmla="*/ 3719043 w 6294423"/>
                  <a:gd name="connsiteY430" fmla="*/ 2605229 h 4455378"/>
                  <a:gd name="connsiteX431" fmla="*/ 3576292 w 6294423"/>
                  <a:gd name="connsiteY431" fmla="*/ 2540824 h 4455378"/>
                  <a:gd name="connsiteX432" fmla="*/ 3729798 w 6294423"/>
                  <a:gd name="connsiteY432" fmla="*/ 2414856 h 4455378"/>
                  <a:gd name="connsiteX433" fmla="*/ 3902859 w 6294423"/>
                  <a:gd name="connsiteY433" fmla="*/ 2375077 h 4455378"/>
                  <a:gd name="connsiteX434" fmla="*/ 3763042 w 6294423"/>
                  <a:gd name="connsiteY434" fmla="*/ 2358029 h 4455378"/>
                  <a:gd name="connsiteX435" fmla="*/ 3764020 w 6294423"/>
                  <a:gd name="connsiteY435" fmla="*/ 2348557 h 4455378"/>
                  <a:gd name="connsiteX436" fmla="*/ 3957613 w 6294423"/>
                  <a:gd name="connsiteY436" fmla="*/ 2306883 h 4455378"/>
                  <a:gd name="connsiteX437" fmla="*/ 4170761 w 6294423"/>
                  <a:gd name="connsiteY437" fmla="*/ 2263316 h 4455378"/>
                  <a:gd name="connsiteX438" fmla="*/ 3983034 w 6294423"/>
                  <a:gd name="connsiteY438" fmla="*/ 2218800 h 4455378"/>
                  <a:gd name="connsiteX439" fmla="*/ 4092542 w 6294423"/>
                  <a:gd name="connsiteY439" fmla="*/ 2134506 h 4455378"/>
                  <a:gd name="connsiteX440" fmla="*/ 3992811 w 6294423"/>
                  <a:gd name="connsiteY440" fmla="*/ 2141136 h 4455378"/>
                  <a:gd name="connsiteX441" fmla="*/ 3985967 w 6294423"/>
                  <a:gd name="connsiteY441" fmla="*/ 2134506 h 4455378"/>
                  <a:gd name="connsiteX442" fmla="*/ 4202049 w 6294423"/>
                  <a:gd name="connsiteY442" fmla="*/ 1985807 h 4455378"/>
                  <a:gd name="connsiteX443" fmla="*/ 4127741 w 6294423"/>
                  <a:gd name="connsiteY443" fmla="*/ 1991490 h 4455378"/>
                  <a:gd name="connsiteX444" fmla="*/ 3934147 w 6294423"/>
                  <a:gd name="connsiteY444" fmla="*/ 1986754 h 4455378"/>
                  <a:gd name="connsiteX445" fmla="*/ 3932192 w 6294423"/>
                  <a:gd name="connsiteY445" fmla="*/ 1979177 h 4455378"/>
                  <a:gd name="connsiteX446" fmla="*/ 4420086 w 6294423"/>
                  <a:gd name="connsiteY446" fmla="*/ 1838055 h 4455378"/>
                  <a:gd name="connsiteX447" fmla="*/ 4331111 w 6294423"/>
                  <a:gd name="connsiteY447" fmla="*/ 1752813 h 4455378"/>
                  <a:gd name="connsiteX448" fmla="*/ 4336978 w 6294423"/>
                  <a:gd name="connsiteY448" fmla="*/ 1746183 h 4455378"/>
                  <a:gd name="connsiteX449" fmla="*/ 4435730 w 6294423"/>
                  <a:gd name="connsiteY449" fmla="*/ 1751866 h 4455378"/>
                  <a:gd name="connsiteX450" fmla="*/ 4368266 w 6294423"/>
                  <a:gd name="connsiteY450" fmla="*/ 1679884 h 4455378"/>
                  <a:gd name="connsiteX451" fmla="*/ 4367288 w 6294423"/>
                  <a:gd name="connsiteY451" fmla="*/ 1577594 h 4455378"/>
                  <a:gd name="connsiteX452" fmla="*/ 4591192 w 6294423"/>
                  <a:gd name="connsiteY452" fmla="*/ 1578541 h 4455378"/>
                  <a:gd name="connsiteX453" fmla="*/ 4619546 w 6294423"/>
                  <a:gd name="connsiteY453" fmla="*/ 1587066 h 4455378"/>
                  <a:gd name="connsiteX454" fmla="*/ 4607813 w 6294423"/>
                  <a:gd name="connsiteY454" fmla="*/ 1505612 h 4455378"/>
                  <a:gd name="connsiteX455" fmla="*/ 4673322 w 6294423"/>
                  <a:gd name="connsiteY455" fmla="*/ 1407111 h 4455378"/>
                  <a:gd name="connsiteX456" fmla="*/ 4822917 w 6294423"/>
                  <a:gd name="connsiteY456" fmla="*/ 1460150 h 4455378"/>
                  <a:gd name="connsiteX457" fmla="*/ 4794563 w 6294423"/>
                  <a:gd name="connsiteY457" fmla="*/ 1356913 h 4455378"/>
                  <a:gd name="connsiteX458" fmla="*/ 4804340 w 6294423"/>
                  <a:gd name="connsiteY458" fmla="*/ 1351230 h 4455378"/>
                  <a:gd name="connsiteX459" fmla="*/ 4953935 w 6294423"/>
                  <a:gd name="connsiteY459" fmla="*/ 1443102 h 4455378"/>
                  <a:gd name="connsiteX460" fmla="*/ 4993045 w 6294423"/>
                  <a:gd name="connsiteY460" fmla="*/ 1300085 h 4455378"/>
                  <a:gd name="connsiteX461" fmla="*/ 5161217 w 6294423"/>
                  <a:gd name="connsiteY461" fmla="*/ 1077510 h 4455378"/>
                  <a:gd name="connsiteX462" fmla="*/ 5172950 w 6294423"/>
                  <a:gd name="connsiteY462" fmla="*/ 1078457 h 4455378"/>
                  <a:gd name="connsiteX463" fmla="*/ 5228681 w 6294423"/>
                  <a:gd name="connsiteY463" fmla="*/ 1338918 h 4455378"/>
                  <a:gd name="connsiteX464" fmla="*/ 5323522 w 6294423"/>
                  <a:gd name="connsiteY464" fmla="*/ 1247046 h 4455378"/>
                  <a:gd name="connsiteX465" fmla="*/ 5336233 w 6294423"/>
                  <a:gd name="connsiteY465" fmla="*/ 1248941 h 4455378"/>
                  <a:gd name="connsiteX466" fmla="*/ 5320589 w 6294423"/>
                  <a:gd name="connsiteY466" fmla="*/ 1524555 h 4455378"/>
                  <a:gd name="connsiteX467" fmla="*/ 5413475 w 6294423"/>
                  <a:gd name="connsiteY467" fmla="*/ 1455414 h 4455378"/>
                  <a:gd name="connsiteX468" fmla="*/ 5564048 w 6294423"/>
                  <a:gd name="connsiteY468" fmla="*/ 1405217 h 4455378"/>
                  <a:gd name="connsiteX469" fmla="*/ 5528849 w 6294423"/>
                  <a:gd name="connsiteY469" fmla="*/ 1516031 h 4455378"/>
                  <a:gd name="connsiteX470" fmla="*/ 5733198 w 6294423"/>
                  <a:gd name="connsiteY470" fmla="*/ 1496141 h 4455378"/>
                  <a:gd name="connsiteX471" fmla="*/ 5735153 w 6294423"/>
                  <a:gd name="connsiteY471" fmla="*/ 1503718 h 4455378"/>
                  <a:gd name="connsiteX472" fmla="*/ 5529827 w 6294423"/>
                  <a:gd name="connsiteY472" fmla="*/ 1646735 h 4455378"/>
                  <a:gd name="connsiteX473" fmla="*/ 5719509 w 6294423"/>
                  <a:gd name="connsiteY473" fmla="*/ 1582330 h 4455378"/>
                  <a:gd name="connsiteX474" fmla="*/ 5988389 w 6294423"/>
                  <a:gd name="connsiteY474" fmla="*/ 1579488 h 4455378"/>
                  <a:gd name="connsiteX475" fmla="*/ 5987411 w 6294423"/>
                  <a:gd name="connsiteY475" fmla="*/ 1588960 h 4455378"/>
                  <a:gd name="connsiteX476" fmla="*/ 5819239 w 6294423"/>
                  <a:gd name="connsiteY476" fmla="*/ 1680831 h 4455378"/>
                  <a:gd name="connsiteX477" fmla="*/ 6011855 w 6294423"/>
                  <a:gd name="connsiteY477" fmla="*/ 1677043 h 4455378"/>
                  <a:gd name="connsiteX478" fmla="*/ 6013810 w 6294423"/>
                  <a:gd name="connsiteY478" fmla="*/ 1683673 h 4455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</a:cxnLst>
                <a:rect l="l" t="t" r="r" b="b"/>
                <a:pathLst>
                  <a:path w="6294423" h="4455378">
                    <a:moveTo>
                      <a:pt x="6066608" y="2584392"/>
                    </a:moveTo>
                    <a:cubicBezTo>
                      <a:pt x="6135051" y="2583445"/>
                      <a:pt x="6210338" y="2573974"/>
                      <a:pt x="6219137" y="2534194"/>
                    </a:cubicBezTo>
                    <a:cubicBezTo>
                      <a:pt x="6228914" y="2492521"/>
                      <a:pt x="6181982" y="2465054"/>
                      <a:pt x="6115496" y="2446111"/>
                    </a:cubicBezTo>
                    <a:cubicBezTo>
                      <a:pt x="6178072" y="2430010"/>
                      <a:pt x="6238692" y="2409173"/>
                      <a:pt x="6294424" y="2384548"/>
                    </a:cubicBezTo>
                    <a:lnTo>
                      <a:pt x="6294424" y="1539709"/>
                    </a:lnTo>
                    <a:cubicBezTo>
                      <a:pt x="6266068" y="1544445"/>
                      <a:pt x="6239669" y="1551075"/>
                      <a:pt x="6221093" y="1556757"/>
                    </a:cubicBezTo>
                    <a:cubicBezTo>
                      <a:pt x="6210338" y="1559599"/>
                      <a:pt x="6200560" y="1562440"/>
                      <a:pt x="6189804" y="1566229"/>
                    </a:cubicBezTo>
                    <a:cubicBezTo>
                      <a:pt x="6212292" y="1548233"/>
                      <a:pt x="6233803" y="1529291"/>
                      <a:pt x="6257269" y="1512242"/>
                    </a:cubicBezTo>
                    <a:cubicBezTo>
                      <a:pt x="6270957" y="1501824"/>
                      <a:pt x="6283669" y="1487617"/>
                      <a:pt x="6294424" y="1470569"/>
                    </a:cubicBezTo>
                    <a:lnTo>
                      <a:pt x="6294424" y="1373962"/>
                    </a:lnTo>
                    <a:cubicBezTo>
                      <a:pt x="6282690" y="1369226"/>
                      <a:pt x="6265091" y="1368279"/>
                      <a:pt x="6240648" y="1373962"/>
                    </a:cubicBezTo>
                    <a:cubicBezTo>
                      <a:pt x="6230870" y="1375856"/>
                      <a:pt x="6221093" y="1379644"/>
                      <a:pt x="6211315" y="1384380"/>
                    </a:cubicBezTo>
                    <a:cubicBezTo>
                      <a:pt x="6224026" y="1319028"/>
                      <a:pt x="6214248" y="1247046"/>
                      <a:pt x="6165361" y="1216738"/>
                    </a:cubicBezTo>
                    <a:cubicBezTo>
                      <a:pt x="6116474" y="1186430"/>
                      <a:pt x="6079320" y="1212002"/>
                      <a:pt x="6051942" y="1254623"/>
                    </a:cubicBezTo>
                    <a:cubicBezTo>
                      <a:pt x="6047054" y="1237575"/>
                      <a:pt x="6035321" y="1225262"/>
                      <a:pt x="6014788" y="1223368"/>
                    </a:cubicBezTo>
                    <a:cubicBezTo>
                      <a:pt x="5973723" y="1219579"/>
                      <a:pt x="5940479" y="1232839"/>
                      <a:pt x="5901370" y="1249888"/>
                    </a:cubicBezTo>
                    <a:cubicBezTo>
                      <a:pt x="5894526" y="1252729"/>
                      <a:pt x="5884748" y="1260306"/>
                      <a:pt x="5878882" y="1265989"/>
                    </a:cubicBezTo>
                    <a:cubicBezTo>
                      <a:pt x="5881815" y="1263147"/>
                      <a:pt x="5885726" y="1259359"/>
                      <a:pt x="5892570" y="1252729"/>
                    </a:cubicBezTo>
                    <a:cubicBezTo>
                      <a:pt x="5906258" y="1240416"/>
                      <a:pt x="5920925" y="1228104"/>
                      <a:pt x="5932658" y="1214844"/>
                    </a:cubicBezTo>
                    <a:cubicBezTo>
                      <a:pt x="6038254" y="1099294"/>
                      <a:pt x="5876926" y="1135285"/>
                      <a:pt x="5749819" y="1180747"/>
                    </a:cubicBezTo>
                    <a:cubicBezTo>
                      <a:pt x="5824128" y="1131497"/>
                      <a:pt x="5885726" y="1072775"/>
                      <a:pt x="5877904" y="1000793"/>
                    </a:cubicBezTo>
                    <a:cubicBezTo>
                      <a:pt x="5869104" y="911763"/>
                      <a:pt x="5700932" y="1005528"/>
                      <a:pt x="5661822" y="1034889"/>
                    </a:cubicBezTo>
                    <a:cubicBezTo>
                      <a:pt x="5642267" y="1049096"/>
                      <a:pt x="5606091" y="1111607"/>
                      <a:pt x="5625646" y="1076563"/>
                    </a:cubicBezTo>
                    <a:cubicBezTo>
                      <a:pt x="5636401" y="1056673"/>
                      <a:pt x="5646179" y="1035837"/>
                      <a:pt x="5653023" y="1015000"/>
                    </a:cubicBezTo>
                    <a:cubicBezTo>
                      <a:pt x="5663778" y="979956"/>
                      <a:pt x="5677466" y="938282"/>
                      <a:pt x="5641290" y="913657"/>
                    </a:cubicBezTo>
                    <a:cubicBezTo>
                      <a:pt x="5580669" y="872930"/>
                      <a:pt x="5470184" y="962908"/>
                      <a:pt x="5397831" y="1034889"/>
                    </a:cubicBezTo>
                    <a:cubicBezTo>
                      <a:pt x="5410542" y="988480"/>
                      <a:pt x="5418364" y="934494"/>
                      <a:pt x="5395875" y="906080"/>
                    </a:cubicBezTo>
                    <a:cubicBezTo>
                      <a:pt x="5482895" y="784847"/>
                      <a:pt x="5358721" y="785794"/>
                      <a:pt x="5243347" y="826521"/>
                    </a:cubicBezTo>
                    <a:cubicBezTo>
                      <a:pt x="5355788" y="734650"/>
                      <a:pt x="5508316" y="597316"/>
                      <a:pt x="5419342" y="592580"/>
                    </a:cubicBezTo>
                    <a:cubicBezTo>
                      <a:pt x="5390009" y="590686"/>
                      <a:pt x="5355788" y="598263"/>
                      <a:pt x="5320589" y="610576"/>
                    </a:cubicBezTo>
                    <a:cubicBezTo>
                      <a:pt x="5348944" y="578373"/>
                      <a:pt x="5371432" y="544277"/>
                      <a:pt x="5386098" y="510180"/>
                    </a:cubicBezTo>
                    <a:cubicBezTo>
                      <a:pt x="5413475" y="442934"/>
                      <a:pt x="5330367" y="413573"/>
                      <a:pt x="5253125" y="441987"/>
                    </a:cubicBezTo>
                    <a:cubicBezTo>
                      <a:pt x="5194460" y="463771"/>
                      <a:pt x="5140684" y="492185"/>
                      <a:pt x="5093753" y="528175"/>
                    </a:cubicBezTo>
                    <a:cubicBezTo>
                      <a:pt x="5082997" y="536700"/>
                      <a:pt x="5072242" y="545224"/>
                      <a:pt x="5061487" y="553748"/>
                    </a:cubicBezTo>
                    <a:cubicBezTo>
                      <a:pt x="5068331" y="543330"/>
                      <a:pt x="5076153" y="532911"/>
                      <a:pt x="5082997" y="522493"/>
                    </a:cubicBezTo>
                    <a:cubicBezTo>
                      <a:pt x="5126018" y="457141"/>
                      <a:pt x="5218904" y="316966"/>
                      <a:pt x="5127973" y="266768"/>
                    </a:cubicBezTo>
                    <a:cubicBezTo>
                      <a:pt x="5125040" y="264874"/>
                      <a:pt x="5119174" y="265821"/>
                      <a:pt x="5116240" y="267715"/>
                    </a:cubicBezTo>
                    <a:cubicBezTo>
                      <a:pt x="5075175" y="286658"/>
                      <a:pt x="5050732" y="311283"/>
                      <a:pt x="5030199" y="339697"/>
                    </a:cubicBezTo>
                    <a:cubicBezTo>
                      <a:pt x="5039976" y="252561"/>
                      <a:pt x="5041932" y="117122"/>
                      <a:pt x="4967623" y="114280"/>
                    </a:cubicBezTo>
                    <a:cubicBezTo>
                      <a:pt x="4922647" y="112386"/>
                      <a:pt x="4867894" y="161637"/>
                      <a:pt x="4819984" y="214676"/>
                    </a:cubicBezTo>
                    <a:cubicBezTo>
                      <a:pt x="4809228" y="207099"/>
                      <a:pt x="4789674" y="202363"/>
                      <a:pt x="4755453" y="205205"/>
                    </a:cubicBezTo>
                    <a:cubicBezTo>
                      <a:pt x="4650834" y="213729"/>
                      <a:pt x="4526660" y="249720"/>
                      <a:pt x="4426931" y="303706"/>
                    </a:cubicBezTo>
                    <a:cubicBezTo>
                      <a:pt x="4470929" y="250667"/>
                      <a:pt x="4494395" y="189103"/>
                      <a:pt x="4473862" y="137958"/>
                    </a:cubicBezTo>
                    <a:cubicBezTo>
                      <a:pt x="4446485" y="66924"/>
                      <a:pt x="4288091" y="173002"/>
                      <a:pt x="4216715" y="224147"/>
                    </a:cubicBezTo>
                    <a:cubicBezTo>
                      <a:pt x="4219648" y="140800"/>
                      <a:pt x="4250936" y="-36313"/>
                      <a:pt x="4087653" y="63135"/>
                    </a:cubicBezTo>
                    <a:cubicBezTo>
                      <a:pt x="4059298" y="80183"/>
                      <a:pt x="4033877" y="104809"/>
                      <a:pt x="4010411" y="133223"/>
                    </a:cubicBezTo>
                    <a:cubicBezTo>
                      <a:pt x="3965435" y="91549"/>
                      <a:pt x="3892104" y="77342"/>
                      <a:pt x="3792374" y="119016"/>
                    </a:cubicBezTo>
                    <a:cubicBezTo>
                      <a:pt x="3725888" y="146483"/>
                      <a:pt x="3688733" y="211834"/>
                      <a:pt x="3664289" y="259191"/>
                    </a:cubicBezTo>
                    <a:cubicBezTo>
                      <a:pt x="3652557" y="282869"/>
                      <a:pt x="3645712" y="307494"/>
                      <a:pt x="3639846" y="331173"/>
                    </a:cubicBezTo>
                    <a:cubicBezTo>
                      <a:pt x="3603669" y="200469"/>
                      <a:pt x="3528383" y="76395"/>
                      <a:pt x="3376833" y="7255"/>
                    </a:cubicBezTo>
                    <a:cubicBezTo>
                      <a:pt x="3302524" y="-26842"/>
                      <a:pt x="3301546" y="65977"/>
                      <a:pt x="3313279" y="145535"/>
                    </a:cubicBezTo>
                    <a:cubicBezTo>
                      <a:pt x="3286880" y="111439"/>
                      <a:pt x="3251681" y="85866"/>
                      <a:pt x="3207682" y="98179"/>
                    </a:cubicBezTo>
                    <a:cubicBezTo>
                      <a:pt x="3093286" y="130381"/>
                      <a:pt x="3044399" y="229830"/>
                      <a:pt x="2996489" y="304653"/>
                    </a:cubicBezTo>
                    <a:cubicBezTo>
                      <a:pt x="2938803" y="395577"/>
                      <a:pt x="2972046" y="310336"/>
                      <a:pt x="2973024" y="275292"/>
                    </a:cubicBezTo>
                    <a:cubicBezTo>
                      <a:pt x="2974001" y="262979"/>
                      <a:pt x="2979868" y="208993"/>
                      <a:pt x="2946625" y="207099"/>
                    </a:cubicBezTo>
                    <a:cubicBezTo>
                      <a:pt x="2853739" y="202363"/>
                      <a:pt x="2798985" y="291393"/>
                      <a:pt x="2742276" y="347274"/>
                    </a:cubicBezTo>
                    <a:cubicBezTo>
                      <a:pt x="2736409" y="270556"/>
                      <a:pt x="2776497" y="103862"/>
                      <a:pt x="2633746" y="216570"/>
                    </a:cubicBezTo>
                    <a:cubicBezTo>
                      <a:pt x="2578992" y="260138"/>
                      <a:pt x="2539883" y="316019"/>
                      <a:pt x="2509573" y="372846"/>
                    </a:cubicBezTo>
                    <a:cubicBezTo>
                      <a:pt x="2490995" y="328331"/>
                      <a:pt x="2461663" y="292340"/>
                      <a:pt x="2419620" y="274345"/>
                    </a:cubicBezTo>
                    <a:cubicBezTo>
                      <a:pt x="2412776" y="271504"/>
                      <a:pt x="2402021" y="272451"/>
                      <a:pt x="2395177" y="276239"/>
                    </a:cubicBezTo>
                    <a:cubicBezTo>
                      <a:pt x="2290558" y="327384"/>
                      <a:pt x="2249492" y="462824"/>
                      <a:pt x="2256336" y="574585"/>
                    </a:cubicBezTo>
                    <a:cubicBezTo>
                      <a:pt x="2238737" y="565114"/>
                      <a:pt x="2217227" y="557536"/>
                      <a:pt x="2189850" y="552801"/>
                    </a:cubicBezTo>
                    <a:cubicBezTo>
                      <a:pt x="2176161" y="549959"/>
                      <a:pt x="2164429" y="566061"/>
                      <a:pt x="2162473" y="573638"/>
                    </a:cubicBezTo>
                    <a:cubicBezTo>
                      <a:pt x="2148785" y="612470"/>
                      <a:pt x="2170295" y="651302"/>
                      <a:pt x="2194739" y="686346"/>
                    </a:cubicBezTo>
                    <a:cubicBezTo>
                      <a:pt x="2172251" y="676875"/>
                      <a:pt x="2148785" y="674980"/>
                      <a:pt x="2135096" y="692029"/>
                    </a:cubicBezTo>
                    <a:cubicBezTo>
                      <a:pt x="2102830" y="731808"/>
                      <a:pt x="2127274" y="778217"/>
                      <a:pt x="2151718" y="817997"/>
                    </a:cubicBezTo>
                    <a:cubicBezTo>
                      <a:pt x="2063721" y="783900"/>
                      <a:pt x="1965947" y="779165"/>
                      <a:pt x="1855461" y="785794"/>
                    </a:cubicBezTo>
                    <a:cubicBezTo>
                      <a:pt x="1808530" y="788636"/>
                      <a:pt x="1663823" y="785794"/>
                      <a:pt x="1626669" y="826521"/>
                    </a:cubicBezTo>
                    <a:cubicBezTo>
                      <a:pt x="1565071" y="894714"/>
                      <a:pt x="1749864" y="979956"/>
                      <a:pt x="1871105" y="1016894"/>
                    </a:cubicBezTo>
                    <a:cubicBezTo>
                      <a:pt x="1831995" y="1023524"/>
                      <a:pt x="1791907" y="1028260"/>
                      <a:pt x="1753775" y="1042466"/>
                    </a:cubicBezTo>
                    <a:cubicBezTo>
                      <a:pt x="1707822" y="1009317"/>
                      <a:pt x="1656001" y="981850"/>
                      <a:pt x="1624713" y="964802"/>
                    </a:cubicBezTo>
                    <a:cubicBezTo>
                      <a:pt x="1609070" y="956278"/>
                      <a:pt x="1589514" y="978062"/>
                      <a:pt x="1587559" y="987533"/>
                    </a:cubicBezTo>
                    <a:cubicBezTo>
                      <a:pt x="1575826" y="1035837"/>
                      <a:pt x="1589514" y="1085087"/>
                      <a:pt x="1613958" y="1131497"/>
                    </a:cubicBezTo>
                    <a:cubicBezTo>
                      <a:pt x="1550405" y="1097400"/>
                      <a:pt x="1480007" y="1081299"/>
                      <a:pt x="1424276" y="1118237"/>
                    </a:cubicBezTo>
                    <a:cubicBezTo>
                      <a:pt x="1381255" y="1146651"/>
                      <a:pt x="1417432" y="1203478"/>
                      <a:pt x="1466319" y="1252729"/>
                    </a:cubicBezTo>
                    <a:cubicBezTo>
                      <a:pt x="1422320" y="1236628"/>
                      <a:pt x="1375389" y="1226209"/>
                      <a:pt x="1315746" y="1231892"/>
                    </a:cubicBezTo>
                    <a:cubicBezTo>
                      <a:pt x="1261970" y="1236628"/>
                      <a:pt x="1156373" y="1249888"/>
                      <a:pt x="1130952" y="1299138"/>
                    </a:cubicBezTo>
                    <a:cubicBezTo>
                      <a:pt x="1095754" y="1368279"/>
                      <a:pt x="1184728" y="1415635"/>
                      <a:pt x="1250237" y="1443102"/>
                    </a:cubicBezTo>
                    <a:cubicBezTo>
                      <a:pt x="1277614" y="1454468"/>
                      <a:pt x="1307924" y="1465833"/>
                      <a:pt x="1340190" y="1476251"/>
                    </a:cubicBezTo>
                    <a:cubicBezTo>
                      <a:pt x="1326501" y="1482881"/>
                      <a:pt x="1316724" y="1490458"/>
                      <a:pt x="1309879" y="1498983"/>
                    </a:cubicBezTo>
                    <a:cubicBezTo>
                      <a:pt x="1296191" y="1516978"/>
                      <a:pt x="1301080" y="1534026"/>
                      <a:pt x="1317701" y="1550127"/>
                    </a:cubicBezTo>
                    <a:cubicBezTo>
                      <a:pt x="1302058" y="1549180"/>
                      <a:pt x="1287391" y="1547286"/>
                      <a:pt x="1271747" y="1546339"/>
                    </a:cubicBezTo>
                    <a:cubicBezTo>
                      <a:pt x="1205261" y="1543497"/>
                      <a:pt x="1114330" y="1532132"/>
                      <a:pt x="1047844" y="1553916"/>
                    </a:cubicBezTo>
                    <a:cubicBezTo>
                      <a:pt x="1041977" y="1555810"/>
                      <a:pt x="1037089" y="1562440"/>
                      <a:pt x="1038066" y="1566229"/>
                    </a:cubicBezTo>
                    <a:cubicBezTo>
                      <a:pt x="1042955" y="1606955"/>
                      <a:pt x="1090865" y="1638210"/>
                      <a:pt x="1133886" y="1667571"/>
                    </a:cubicBezTo>
                    <a:cubicBezTo>
                      <a:pt x="1069354" y="1693144"/>
                      <a:pt x="994068" y="1734818"/>
                      <a:pt x="997979" y="1779333"/>
                    </a:cubicBezTo>
                    <a:cubicBezTo>
                      <a:pt x="999934" y="1805852"/>
                      <a:pt x="1028289" y="1823848"/>
                      <a:pt x="1066421" y="1835213"/>
                    </a:cubicBezTo>
                    <a:cubicBezTo>
                      <a:pt x="1047844" y="1847526"/>
                      <a:pt x="1037089" y="1863627"/>
                      <a:pt x="1037089" y="1887305"/>
                    </a:cubicBezTo>
                    <a:cubicBezTo>
                      <a:pt x="1037089" y="1895830"/>
                      <a:pt x="1040999" y="1905301"/>
                      <a:pt x="1044910" y="1914772"/>
                    </a:cubicBezTo>
                    <a:cubicBezTo>
                      <a:pt x="998957" y="1894882"/>
                      <a:pt x="949092" y="1878781"/>
                      <a:pt x="890427" y="1870257"/>
                    </a:cubicBezTo>
                    <a:cubicBezTo>
                      <a:pt x="834696" y="1861733"/>
                      <a:pt x="726166" y="1872151"/>
                      <a:pt x="699767" y="1926138"/>
                    </a:cubicBezTo>
                    <a:cubicBezTo>
                      <a:pt x="653812" y="2022745"/>
                      <a:pt x="756476" y="2121246"/>
                      <a:pt x="842517" y="2199858"/>
                    </a:cubicBezTo>
                    <a:cubicBezTo>
                      <a:pt x="740832" y="2167655"/>
                      <a:pt x="641102" y="2133559"/>
                      <a:pt x="513018" y="2181863"/>
                    </a:cubicBezTo>
                    <a:cubicBezTo>
                      <a:pt x="419154" y="2216906"/>
                      <a:pt x="563860" y="2310672"/>
                      <a:pt x="632303" y="2356134"/>
                    </a:cubicBezTo>
                    <a:cubicBezTo>
                      <a:pt x="551150" y="2349504"/>
                      <a:pt x="445553" y="2329614"/>
                      <a:pt x="407421" y="2405385"/>
                    </a:cubicBezTo>
                    <a:cubicBezTo>
                      <a:pt x="373200" y="2472631"/>
                      <a:pt x="485641" y="2522829"/>
                      <a:pt x="573637" y="2559767"/>
                    </a:cubicBezTo>
                    <a:cubicBezTo>
                      <a:pt x="573637" y="2559767"/>
                      <a:pt x="573637" y="2560714"/>
                      <a:pt x="573637" y="2560714"/>
                    </a:cubicBezTo>
                    <a:cubicBezTo>
                      <a:pt x="402532" y="2548401"/>
                      <a:pt x="92587" y="2557872"/>
                      <a:pt x="101387" y="2687629"/>
                    </a:cubicBezTo>
                    <a:cubicBezTo>
                      <a:pt x="103342" y="2711308"/>
                      <a:pt x="143430" y="2723620"/>
                      <a:pt x="165918" y="2731197"/>
                    </a:cubicBezTo>
                    <a:cubicBezTo>
                      <a:pt x="200139" y="2743510"/>
                      <a:pt x="233383" y="2756770"/>
                      <a:pt x="267603" y="2770976"/>
                    </a:cubicBezTo>
                    <a:cubicBezTo>
                      <a:pt x="257826" y="2774765"/>
                      <a:pt x="249026" y="2779501"/>
                      <a:pt x="242182" y="2787078"/>
                    </a:cubicBezTo>
                    <a:cubicBezTo>
                      <a:pt x="212850" y="2823069"/>
                      <a:pt x="227516" y="2865689"/>
                      <a:pt x="248049" y="2899786"/>
                    </a:cubicBezTo>
                    <a:cubicBezTo>
                      <a:pt x="247071" y="2903575"/>
                      <a:pt x="246093" y="2906416"/>
                      <a:pt x="249026" y="2909257"/>
                    </a:cubicBezTo>
                    <a:cubicBezTo>
                      <a:pt x="251959" y="2911152"/>
                      <a:pt x="254893" y="2913046"/>
                      <a:pt x="256848" y="2913993"/>
                    </a:cubicBezTo>
                    <a:cubicBezTo>
                      <a:pt x="260759" y="2919676"/>
                      <a:pt x="264670" y="2924412"/>
                      <a:pt x="268581" y="2929147"/>
                    </a:cubicBezTo>
                    <a:cubicBezTo>
                      <a:pt x="293025" y="2960402"/>
                      <a:pt x="324313" y="2985028"/>
                      <a:pt x="357556" y="3007759"/>
                    </a:cubicBezTo>
                    <a:cubicBezTo>
                      <a:pt x="356578" y="3007759"/>
                      <a:pt x="355601" y="3007759"/>
                      <a:pt x="354623" y="3007759"/>
                    </a:cubicBezTo>
                    <a:cubicBezTo>
                      <a:pt x="307691" y="2978398"/>
                      <a:pt x="265648" y="2946195"/>
                      <a:pt x="226538" y="2919676"/>
                    </a:cubicBezTo>
                    <a:cubicBezTo>
                      <a:pt x="199162" y="2901680"/>
                      <a:pt x="112142" y="2835381"/>
                      <a:pt x="64232" y="2864742"/>
                    </a:cubicBezTo>
                    <a:cubicBezTo>
                      <a:pt x="15345" y="2894103"/>
                      <a:pt x="61299" y="2945248"/>
                      <a:pt x="82810" y="2969874"/>
                    </a:cubicBezTo>
                    <a:cubicBezTo>
                      <a:pt x="104320" y="2994499"/>
                      <a:pt x="137563" y="3019124"/>
                      <a:pt x="176673" y="3040908"/>
                    </a:cubicBezTo>
                    <a:cubicBezTo>
                      <a:pt x="65210" y="3069322"/>
                      <a:pt x="-56030" y="3115732"/>
                      <a:pt x="28056" y="3172559"/>
                    </a:cubicBezTo>
                    <a:cubicBezTo>
                      <a:pt x="74988" y="3203814"/>
                      <a:pt x="163963" y="3213286"/>
                      <a:pt x="227516" y="3218021"/>
                    </a:cubicBezTo>
                    <a:cubicBezTo>
                      <a:pt x="293025" y="3222757"/>
                      <a:pt x="371244" y="3230334"/>
                      <a:pt x="447508" y="3231281"/>
                    </a:cubicBezTo>
                    <a:cubicBezTo>
                      <a:pt x="434798" y="3236964"/>
                      <a:pt x="423065" y="3242647"/>
                      <a:pt x="412310" y="3248329"/>
                    </a:cubicBezTo>
                    <a:cubicBezTo>
                      <a:pt x="350712" y="3278637"/>
                      <a:pt x="198184" y="3356302"/>
                      <a:pt x="170807" y="3412183"/>
                    </a:cubicBezTo>
                    <a:cubicBezTo>
                      <a:pt x="122897" y="3506895"/>
                      <a:pt x="314536" y="3442491"/>
                      <a:pt x="467064" y="3380928"/>
                    </a:cubicBezTo>
                    <a:cubicBezTo>
                      <a:pt x="381999" y="3453857"/>
                      <a:pt x="314536" y="3533415"/>
                      <a:pt x="300846" y="3612027"/>
                    </a:cubicBezTo>
                    <a:cubicBezTo>
                      <a:pt x="289114" y="3677379"/>
                      <a:pt x="417198" y="3616762"/>
                      <a:pt x="533550" y="3549516"/>
                    </a:cubicBezTo>
                    <a:cubicBezTo>
                      <a:pt x="525728" y="3558041"/>
                      <a:pt x="516929" y="3565618"/>
                      <a:pt x="510085" y="3574142"/>
                    </a:cubicBezTo>
                    <a:cubicBezTo>
                      <a:pt x="450442" y="3647071"/>
                      <a:pt x="406443" y="3725682"/>
                      <a:pt x="379066" y="3805241"/>
                    </a:cubicBezTo>
                    <a:cubicBezTo>
                      <a:pt x="319424" y="3974777"/>
                      <a:pt x="528661" y="3858281"/>
                      <a:pt x="618614" y="3798611"/>
                    </a:cubicBezTo>
                    <a:cubicBezTo>
                      <a:pt x="648924" y="3778722"/>
                      <a:pt x="679234" y="3757885"/>
                      <a:pt x="709544" y="3736101"/>
                    </a:cubicBezTo>
                    <a:cubicBezTo>
                      <a:pt x="694878" y="3752202"/>
                      <a:pt x="681190" y="3769250"/>
                      <a:pt x="668479" y="3787246"/>
                    </a:cubicBezTo>
                    <a:cubicBezTo>
                      <a:pt x="623503" y="3845020"/>
                      <a:pt x="587326" y="3923632"/>
                      <a:pt x="590260" y="3986143"/>
                    </a:cubicBezTo>
                    <a:cubicBezTo>
                      <a:pt x="593193" y="4036341"/>
                      <a:pt x="610792" y="4086539"/>
                      <a:pt x="644035" y="4119688"/>
                    </a:cubicBezTo>
                    <a:cubicBezTo>
                      <a:pt x="582437" y="4192617"/>
                      <a:pt x="500307" y="4291119"/>
                      <a:pt x="524750" y="4359312"/>
                    </a:cubicBezTo>
                    <a:cubicBezTo>
                      <a:pt x="526706" y="4365941"/>
                      <a:pt x="538439" y="4370677"/>
                      <a:pt x="547239" y="4367836"/>
                    </a:cubicBezTo>
                    <a:cubicBezTo>
                      <a:pt x="632303" y="4345105"/>
                      <a:pt x="737899" y="4285436"/>
                      <a:pt x="805363" y="4241868"/>
                    </a:cubicBezTo>
                    <a:cubicBezTo>
                      <a:pt x="848384" y="4214401"/>
                      <a:pt x="889449" y="4186934"/>
                      <a:pt x="929536" y="4158520"/>
                    </a:cubicBezTo>
                    <a:cubicBezTo>
                      <a:pt x="867939" y="4224819"/>
                      <a:pt x="812207" y="4294907"/>
                      <a:pt x="821985" y="4354576"/>
                    </a:cubicBezTo>
                    <a:cubicBezTo>
                      <a:pt x="822963" y="4361206"/>
                      <a:pt x="826874" y="4364994"/>
                      <a:pt x="835673" y="4365941"/>
                    </a:cubicBezTo>
                    <a:cubicBezTo>
                      <a:pt x="903138" y="4378254"/>
                      <a:pt x="1017534" y="4278806"/>
                      <a:pt x="1087931" y="4212507"/>
                    </a:cubicBezTo>
                    <a:cubicBezTo>
                      <a:pt x="1076198" y="4276911"/>
                      <a:pt x="1088909" y="4335633"/>
                      <a:pt x="1122152" y="4395303"/>
                    </a:cubicBezTo>
                    <a:cubicBezTo>
                      <a:pt x="1137797" y="4423716"/>
                      <a:pt x="1196461" y="4471073"/>
                      <a:pt x="1250237" y="4450236"/>
                    </a:cubicBezTo>
                    <a:cubicBezTo>
                      <a:pt x="1326501" y="4419928"/>
                      <a:pt x="1341168" y="4310061"/>
                      <a:pt x="1342145" y="4220084"/>
                    </a:cubicBezTo>
                    <a:cubicBezTo>
                      <a:pt x="1398854" y="4348893"/>
                      <a:pt x="1515206" y="4531689"/>
                      <a:pt x="1604181" y="4411404"/>
                    </a:cubicBezTo>
                    <a:cubicBezTo>
                      <a:pt x="1634491" y="4369730"/>
                      <a:pt x="1640357" y="4309114"/>
                      <a:pt x="1630580" y="4247550"/>
                    </a:cubicBezTo>
                    <a:cubicBezTo>
                      <a:pt x="1684356" y="4304378"/>
                      <a:pt x="1747909" y="4338475"/>
                      <a:pt x="1808530" y="4286383"/>
                    </a:cubicBezTo>
                    <a:cubicBezTo>
                      <a:pt x="1870127" y="4233344"/>
                      <a:pt x="1872083" y="4145260"/>
                      <a:pt x="1874038" y="4084644"/>
                    </a:cubicBezTo>
                    <a:cubicBezTo>
                      <a:pt x="1874038" y="4078014"/>
                      <a:pt x="1873060" y="4072332"/>
                      <a:pt x="1874038" y="4066649"/>
                    </a:cubicBezTo>
                    <a:cubicBezTo>
                      <a:pt x="1929770" y="4059072"/>
                      <a:pt x="1992345" y="4032552"/>
                      <a:pt x="2050033" y="4005085"/>
                    </a:cubicBezTo>
                    <a:cubicBezTo>
                      <a:pt x="2010923" y="4042023"/>
                      <a:pt x="1972791" y="4078961"/>
                      <a:pt x="1937592" y="4116847"/>
                    </a:cubicBezTo>
                    <a:cubicBezTo>
                      <a:pt x="1931725" y="4123477"/>
                      <a:pt x="1929770" y="4134842"/>
                      <a:pt x="1939547" y="4138631"/>
                    </a:cubicBezTo>
                    <a:cubicBezTo>
                      <a:pt x="1961058" y="4148102"/>
                      <a:pt x="1982568" y="4142419"/>
                      <a:pt x="2006034" y="4130106"/>
                    </a:cubicBezTo>
                    <a:cubicBezTo>
                      <a:pt x="2038300" y="4113058"/>
                      <a:pt x="2067631" y="4095063"/>
                      <a:pt x="2096964" y="4075173"/>
                    </a:cubicBezTo>
                    <a:cubicBezTo>
                      <a:pt x="2137052" y="4048653"/>
                      <a:pt x="2090120" y="4121582"/>
                      <a:pt x="2087187" y="4143366"/>
                    </a:cubicBezTo>
                    <a:cubicBezTo>
                      <a:pt x="2075454" y="4227661"/>
                      <a:pt x="2085231" y="4318585"/>
                      <a:pt x="2116519" y="4395303"/>
                    </a:cubicBezTo>
                    <a:cubicBezTo>
                      <a:pt x="2133141" y="4436029"/>
                      <a:pt x="2196695" y="4453077"/>
                      <a:pt x="2232871" y="4398144"/>
                    </a:cubicBezTo>
                    <a:cubicBezTo>
                      <a:pt x="2309135" y="4284489"/>
                      <a:pt x="2351178" y="4165150"/>
                      <a:pt x="2386377" y="4045812"/>
                    </a:cubicBezTo>
                    <a:cubicBezTo>
                      <a:pt x="2402021" y="4136736"/>
                      <a:pt x="2443086" y="4245656"/>
                      <a:pt x="2573126" y="4167044"/>
                    </a:cubicBezTo>
                    <a:cubicBezTo>
                      <a:pt x="2642546" y="4125371"/>
                      <a:pt x="2639613" y="4039182"/>
                      <a:pt x="2644501" y="3986143"/>
                    </a:cubicBezTo>
                    <a:cubicBezTo>
                      <a:pt x="2650368" y="3932156"/>
                      <a:pt x="2635702" y="3887641"/>
                      <a:pt x="2615169" y="3843126"/>
                    </a:cubicBezTo>
                    <a:cubicBezTo>
                      <a:pt x="2674812" y="3874382"/>
                      <a:pt x="2726632" y="3900901"/>
                      <a:pt x="2825384" y="3902795"/>
                    </a:cubicBezTo>
                    <a:cubicBezTo>
                      <a:pt x="2875249" y="3903743"/>
                      <a:pt x="2913381" y="3857333"/>
                      <a:pt x="2910448" y="3826078"/>
                    </a:cubicBezTo>
                    <a:cubicBezTo>
                      <a:pt x="2902626" y="3740836"/>
                      <a:pt x="2843961" y="3669802"/>
                      <a:pt x="2784319" y="3602556"/>
                    </a:cubicBezTo>
                    <a:cubicBezTo>
                      <a:pt x="2778452" y="3595926"/>
                      <a:pt x="2772586" y="3589296"/>
                      <a:pt x="2765742" y="3581719"/>
                    </a:cubicBezTo>
                    <a:cubicBezTo>
                      <a:pt x="2761831" y="3529627"/>
                      <a:pt x="2720765" y="3477535"/>
                      <a:pt x="2686544" y="3427337"/>
                    </a:cubicBezTo>
                    <a:cubicBezTo>
                      <a:pt x="2764764" y="3489847"/>
                      <a:pt x="2880138" y="3573195"/>
                      <a:pt x="2971068" y="3518261"/>
                    </a:cubicBezTo>
                    <a:cubicBezTo>
                      <a:pt x="3005289" y="3497424"/>
                      <a:pt x="3009200" y="3468063"/>
                      <a:pt x="3009200" y="3440596"/>
                    </a:cubicBezTo>
                    <a:cubicBezTo>
                      <a:pt x="3008222" y="3418812"/>
                      <a:pt x="3005289" y="3397029"/>
                      <a:pt x="2999423" y="3375245"/>
                    </a:cubicBezTo>
                    <a:cubicBezTo>
                      <a:pt x="3042443" y="3422601"/>
                      <a:pt x="3089375" y="3444385"/>
                      <a:pt x="3122618" y="3378086"/>
                    </a:cubicBezTo>
                    <a:cubicBezTo>
                      <a:pt x="3155862" y="3310840"/>
                      <a:pt x="3160750" y="3241700"/>
                      <a:pt x="3176395" y="3173506"/>
                    </a:cubicBezTo>
                    <a:cubicBezTo>
                      <a:pt x="3164661" y="3227492"/>
                      <a:pt x="3191061" y="3281479"/>
                      <a:pt x="3190083" y="3333571"/>
                    </a:cubicBezTo>
                    <a:cubicBezTo>
                      <a:pt x="3189105" y="3367668"/>
                      <a:pt x="3197905" y="3410288"/>
                      <a:pt x="3213549" y="3440596"/>
                    </a:cubicBezTo>
                    <a:cubicBezTo>
                      <a:pt x="3215505" y="3444385"/>
                      <a:pt x="3221371" y="3445332"/>
                      <a:pt x="3226260" y="3443438"/>
                    </a:cubicBezTo>
                    <a:cubicBezTo>
                      <a:pt x="3352389" y="3388504"/>
                      <a:pt x="3445274" y="3271061"/>
                      <a:pt x="3508828" y="3178242"/>
                    </a:cubicBezTo>
                    <a:cubicBezTo>
                      <a:pt x="3499051" y="3192449"/>
                      <a:pt x="3490251" y="3207603"/>
                      <a:pt x="3481451" y="3221810"/>
                    </a:cubicBezTo>
                    <a:cubicBezTo>
                      <a:pt x="3463852" y="3252118"/>
                      <a:pt x="3450164" y="3273902"/>
                      <a:pt x="3457985" y="3304210"/>
                    </a:cubicBezTo>
                    <a:cubicBezTo>
                      <a:pt x="3473629" y="3367668"/>
                      <a:pt x="3649623" y="3214233"/>
                      <a:pt x="3654512" y="3210444"/>
                    </a:cubicBezTo>
                    <a:cubicBezTo>
                      <a:pt x="3715132" y="3156458"/>
                      <a:pt x="3755219" y="3089212"/>
                      <a:pt x="3778685" y="3020071"/>
                    </a:cubicBezTo>
                    <a:cubicBezTo>
                      <a:pt x="3783574" y="3049432"/>
                      <a:pt x="3791396" y="3078793"/>
                      <a:pt x="3805085" y="3108154"/>
                    </a:cubicBezTo>
                    <a:cubicBezTo>
                      <a:pt x="3815840" y="3129938"/>
                      <a:pt x="3871571" y="3206656"/>
                      <a:pt x="3914592" y="3196237"/>
                    </a:cubicBezTo>
                    <a:cubicBezTo>
                      <a:pt x="3943924" y="3189607"/>
                      <a:pt x="3975212" y="3181083"/>
                      <a:pt x="3978145" y="3153616"/>
                    </a:cubicBezTo>
                    <a:cubicBezTo>
                      <a:pt x="3983034" y="3106260"/>
                      <a:pt x="4001612" y="3057957"/>
                      <a:pt x="4018233" y="3010600"/>
                    </a:cubicBezTo>
                    <a:cubicBezTo>
                      <a:pt x="4034855" y="3077846"/>
                      <a:pt x="4067120" y="3157405"/>
                      <a:pt x="4129696" y="3149828"/>
                    </a:cubicBezTo>
                    <a:cubicBezTo>
                      <a:pt x="4110141" y="3188660"/>
                      <a:pt x="4092542" y="3232228"/>
                      <a:pt x="4095475" y="3263483"/>
                    </a:cubicBezTo>
                    <a:cubicBezTo>
                      <a:pt x="4096452" y="3272955"/>
                      <a:pt x="4107207" y="3277691"/>
                      <a:pt x="4119919" y="3272955"/>
                    </a:cubicBezTo>
                    <a:cubicBezTo>
                      <a:pt x="4193249" y="3240753"/>
                      <a:pt x="4250936" y="3191502"/>
                      <a:pt x="4310579" y="3146040"/>
                    </a:cubicBezTo>
                    <a:cubicBezTo>
                      <a:pt x="4237248" y="3236964"/>
                      <a:pt x="4154140" y="3357249"/>
                      <a:pt x="4231382" y="3389452"/>
                    </a:cubicBezTo>
                    <a:cubicBezTo>
                      <a:pt x="4278313" y="3408394"/>
                      <a:pt x="4333067" y="3385663"/>
                      <a:pt x="4371199" y="3352514"/>
                    </a:cubicBezTo>
                    <a:cubicBezTo>
                      <a:pt x="4375110" y="3361985"/>
                      <a:pt x="4379998" y="3370509"/>
                      <a:pt x="4384888" y="3379980"/>
                    </a:cubicBezTo>
                    <a:cubicBezTo>
                      <a:pt x="4406398" y="3418812"/>
                      <a:pt x="4500261" y="3550464"/>
                      <a:pt x="4571636" y="3545728"/>
                    </a:cubicBezTo>
                    <a:cubicBezTo>
                      <a:pt x="4636168" y="3540992"/>
                      <a:pt x="4641057" y="3482270"/>
                      <a:pt x="4629324" y="3419760"/>
                    </a:cubicBezTo>
                    <a:cubicBezTo>
                      <a:pt x="4656700" y="3458592"/>
                      <a:pt x="4686033" y="3496477"/>
                      <a:pt x="4721232" y="3537204"/>
                    </a:cubicBezTo>
                    <a:cubicBezTo>
                      <a:pt x="4739809" y="3558988"/>
                      <a:pt x="4797496" y="3634758"/>
                      <a:pt x="4850294" y="3613921"/>
                    </a:cubicBezTo>
                    <a:cubicBezTo>
                      <a:pt x="4915803" y="3588349"/>
                      <a:pt x="4893315" y="3496477"/>
                      <a:pt x="4894292" y="3459539"/>
                    </a:cubicBezTo>
                    <a:cubicBezTo>
                      <a:pt x="4895270" y="3433020"/>
                      <a:pt x="4892337" y="3407447"/>
                      <a:pt x="4886470" y="3381875"/>
                    </a:cubicBezTo>
                    <a:cubicBezTo>
                      <a:pt x="4917758" y="3415971"/>
                      <a:pt x="4953935" y="3447227"/>
                      <a:pt x="5000866" y="3470905"/>
                    </a:cubicBezTo>
                    <a:cubicBezTo>
                      <a:pt x="5049754" y="3495530"/>
                      <a:pt x="5182727" y="3590243"/>
                      <a:pt x="5261925" y="3541940"/>
                    </a:cubicBezTo>
                    <a:cubicBezTo>
                      <a:pt x="5335256" y="3497424"/>
                      <a:pt x="5310812" y="3384716"/>
                      <a:pt x="5307879" y="3332624"/>
                    </a:cubicBezTo>
                    <a:cubicBezTo>
                      <a:pt x="5306901" y="3323153"/>
                      <a:pt x="5305923" y="3314628"/>
                      <a:pt x="5304945" y="3306104"/>
                    </a:cubicBezTo>
                    <a:cubicBezTo>
                      <a:pt x="5320589" y="3315575"/>
                      <a:pt x="5336233" y="3325047"/>
                      <a:pt x="5351877" y="3334518"/>
                    </a:cubicBezTo>
                    <a:cubicBezTo>
                      <a:pt x="5364588" y="3342095"/>
                      <a:pt x="5378276" y="3336412"/>
                      <a:pt x="5390987" y="3327888"/>
                    </a:cubicBezTo>
                    <a:cubicBezTo>
                      <a:pt x="5429119" y="3299474"/>
                      <a:pt x="5419342" y="3279585"/>
                      <a:pt x="5407609" y="3246435"/>
                    </a:cubicBezTo>
                    <a:cubicBezTo>
                      <a:pt x="5392942" y="3206656"/>
                      <a:pt x="5372410" y="3168771"/>
                      <a:pt x="5348944" y="3132780"/>
                    </a:cubicBezTo>
                    <a:cubicBezTo>
                      <a:pt x="5409564" y="3164035"/>
                      <a:pt x="5471162" y="3193396"/>
                      <a:pt x="5550359" y="3206656"/>
                    </a:cubicBezTo>
                    <a:cubicBezTo>
                      <a:pt x="5602180" y="3216127"/>
                      <a:pt x="5699954" y="3216127"/>
                      <a:pt x="5744930" y="3177295"/>
                    </a:cubicBezTo>
                    <a:cubicBezTo>
                      <a:pt x="5799684" y="3129938"/>
                      <a:pt x="5702887" y="3065533"/>
                      <a:pt x="5601202" y="3015336"/>
                    </a:cubicBezTo>
                    <a:cubicBezTo>
                      <a:pt x="5774263" y="3049432"/>
                      <a:pt x="5976656" y="3065533"/>
                      <a:pt x="6107674" y="2954720"/>
                    </a:cubicBezTo>
                    <a:cubicBezTo>
                      <a:pt x="6195671" y="2879896"/>
                      <a:pt x="5942435" y="2802232"/>
                      <a:pt x="5777196" y="2757717"/>
                    </a:cubicBezTo>
                    <a:cubicBezTo>
                      <a:pt x="5867148" y="2758664"/>
                      <a:pt x="5957101" y="2761505"/>
                      <a:pt x="6049987" y="2752981"/>
                    </a:cubicBezTo>
                    <a:cubicBezTo>
                      <a:pt x="6112563" y="2747298"/>
                      <a:pt x="6199583" y="2743510"/>
                      <a:pt x="6237715" y="2695206"/>
                    </a:cubicBezTo>
                    <a:cubicBezTo>
                      <a:pt x="6275847" y="2641220"/>
                      <a:pt x="6158516" y="2607123"/>
                      <a:pt x="6066608" y="2584392"/>
                    </a:cubicBezTo>
                    <a:close/>
                    <a:moveTo>
                      <a:pt x="3326967" y="2445164"/>
                    </a:moveTo>
                    <a:cubicBezTo>
                      <a:pt x="3217460" y="2475472"/>
                      <a:pt x="3118707" y="2530406"/>
                      <a:pt x="3013111" y="2568291"/>
                    </a:cubicBezTo>
                    <a:cubicBezTo>
                      <a:pt x="3092309" y="2598599"/>
                      <a:pt x="3166617" y="2636484"/>
                      <a:pt x="3224304" y="2683841"/>
                    </a:cubicBezTo>
                    <a:cubicBezTo>
                      <a:pt x="3228215" y="2687629"/>
                      <a:pt x="3224304" y="2693312"/>
                      <a:pt x="3217460" y="2694259"/>
                    </a:cubicBezTo>
                    <a:cubicBezTo>
                      <a:pt x="3110886" y="2700889"/>
                      <a:pt x="3003334" y="2678158"/>
                      <a:pt x="2895782" y="2700889"/>
                    </a:cubicBezTo>
                    <a:cubicBezTo>
                      <a:pt x="2983779" y="2734038"/>
                      <a:pt x="3081553" y="2757717"/>
                      <a:pt x="3138263" y="2820227"/>
                    </a:cubicBezTo>
                    <a:cubicBezTo>
                      <a:pt x="3140218" y="2822121"/>
                      <a:pt x="3138263" y="2824963"/>
                      <a:pt x="3136307" y="2826857"/>
                    </a:cubicBezTo>
                    <a:cubicBezTo>
                      <a:pt x="3043421" y="2905469"/>
                      <a:pt x="2875249" y="2854324"/>
                      <a:pt x="2786275" y="2808862"/>
                    </a:cubicBezTo>
                    <a:cubicBezTo>
                      <a:pt x="2812673" y="2861901"/>
                      <a:pt x="2855694" y="2922517"/>
                      <a:pt x="2815607" y="2981239"/>
                    </a:cubicBezTo>
                    <a:cubicBezTo>
                      <a:pt x="2813651" y="2984080"/>
                      <a:pt x="2808762" y="2985028"/>
                      <a:pt x="2804851" y="2984080"/>
                    </a:cubicBezTo>
                    <a:cubicBezTo>
                      <a:pt x="2723699" y="2961349"/>
                      <a:pt x="2707077" y="2888421"/>
                      <a:pt x="2692411" y="2824963"/>
                    </a:cubicBezTo>
                    <a:cubicBezTo>
                      <a:pt x="2688500" y="2881791"/>
                      <a:pt x="2675789" y="2938618"/>
                      <a:pt x="2652323" y="2995446"/>
                    </a:cubicBezTo>
                    <a:cubicBezTo>
                      <a:pt x="2650368" y="3000182"/>
                      <a:pt x="2641568" y="3001129"/>
                      <a:pt x="2637657" y="2997340"/>
                    </a:cubicBezTo>
                    <a:cubicBezTo>
                      <a:pt x="2589748" y="2936724"/>
                      <a:pt x="2527172" y="2885579"/>
                      <a:pt x="2475352" y="2828751"/>
                    </a:cubicBezTo>
                    <a:cubicBezTo>
                      <a:pt x="2496862" y="2876108"/>
                      <a:pt x="2515439" y="2925358"/>
                      <a:pt x="2528150" y="2976504"/>
                    </a:cubicBezTo>
                    <a:cubicBezTo>
                      <a:pt x="2529127" y="2980292"/>
                      <a:pt x="2523261" y="2985028"/>
                      <a:pt x="2518372" y="2984080"/>
                    </a:cubicBezTo>
                    <a:cubicBezTo>
                      <a:pt x="2449930" y="2967979"/>
                      <a:pt x="2389310" y="2936724"/>
                      <a:pt x="2338467" y="2899786"/>
                    </a:cubicBezTo>
                    <a:cubicBezTo>
                      <a:pt x="2340422" y="2913993"/>
                      <a:pt x="2339445" y="2929147"/>
                      <a:pt x="2334556" y="2944301"/>
                    </a:cubicBezTo>
                    <a:cubicBezTo>
                      <a:pt x="2333578" y="2947142"/>
                      <a:pt x="2328690" y="2949037"/>
                      <a:pt x="2324779" y="2949037"/>
                    </a:cubicBezTo>
                    <a:cubicBezTo>
                      <a:pt x="2262203" y="2937671"/>
                      <a:pt x="2200605" y="2923464"/>
                      <a:pt x="2140962" y="2905469"/>
                    </a:cubicBezTo>
                    <a:cubicBezTo>
                      <a:pt x="2141940" y="2906416"/>
                      <a:pt x="2142918" y="2906416"/>
                      <a:pt x="2142918" y="2907363"/>
                    </a:cubicBezTo>
                    <a:cubicBezTo>
                      <a:pt x="2191806" y="2939566"/>
                      <a:pt x="2242648" y="2979345"/>
                      <a:pt x="2236782" y="3035225"/>
                    </a:cubicBezTo>
                    <a:cubicBezTo>
                      <a:pt x="2236782" y="3038067"/>
                      <a:pt x="2232871" y="3040908"/>
                      <a:pt x="2228960" y="3040908"/>
                    </a:cubicBezTo>
                    <a:cubicBezTo>
                      <a:pt x="2190828" y="3039961"/>
                      <a:pt x="2155629" y="3035225"/>
                      <a:pt x="2120430" y="3029543"/>
                    </a:cubicBezTo>
                    <a:cubicBezTo>
                      <a:pt x="2144873" y="3045644"/>
                      <a:pt x="2169317" y="3062692"/>
                      <a:pt x="2188872" y="3081635"/>
                    </a:cubicBezTo>
                    <a:cubicBezTo>
                      <a:pt x="2200605" y="3093000"/>
                      <a:pt x="2214293" y="3107207"/>
                      <a:pt x="2209405" y="3124256"/>
                    </a:cubicBezTo>
                    <a:cubicBezTo>
                      <a:pt x="2199628" y="3160246"/>
                      <a:pt x="2111631" y="3165929"/>
                      <a:pt x="2063721" y="3169718"/>
                    </a:cubicBezTo>
                    <a:cubicBezTo>
                      <a:pt x="2102830" y="3196237"/>
                      <a:pt x="2180072" y="3257801"/>
                      <a:pt x="2096964" y="3282426"/>
                    </a:cubicBezTo>
                    <a:cubicBezTo>
                      <a:pt x="2024611" y="3304210"/>
                      <a:pt x="1942480" y="3277691"/>
                      <a:pt x="1887727" y="3247382"/>
                    </a:cubicBezTo>
                    <a:cubicBezTo>
                      <a:pt x="1899460" y="3301369"/>
                      <a:pt x="1905326" y="3360091"/>
                      <a:pt x="1872083" y="3414077"/>
                    </a:cubicBezTo>
                    <a:cubicBezTo>
                      <a:pt x="1869149" y="3418812"/>
                      <a:pt x="1861328" y="3420707"/>
                      <a:pt x="1857417" y="3415971"/>
                    </a:cubicBezTo>
                    <a:cubicBezTo>
                      <a:pt x="1831017" y="3379980"/>
                      <a:pt x="1821240" y="3335465"/>
                      <a:pt x="1824173" y="3290003"/>
                    </a:cubicBezTo>
                    <a:cubicBezTo>
                      <a:pt x="1802663" y="3325047"/>
                      <a:pt x="1773331" y="3358196"/>
                      <a:pt x="1742043" y="3388504"/>
                    </a:cubicBezTo>
                    <a:cubicBezTo>
                      <a:pt x="1692178" y="3435861"/>
                      <a:pt x="1633513" y="3483217"/>
                      <a:pt x="1562138" y="3511631"/>
                    </a:cubicBezTo>
                    <a:cubicBezTo>
                      <a:pt x="1556271" y="3514473"/>
                      <a:pt x="1551382" y="3511631"/>
                      <a:pt x="1551382" y="3506895"/>
                    </a:cubicBezTo>
                    <a:cubicBezTo>
                      <a:pt x="1556271" y="3435861"/>
                      <a:pt x="1598314" y="3365774"/>
                      <a:pt x="1603203" y="3294739"/>
                    </a:cubicBezTo>
                    <a:cubicBezTo>
                      <a:pt x="1580715" y="3353461"/>
                      <a:pt x="1568982" y="3413130"/>
                      <a:pt x="1532806" y="3469958"/>
                    </a:cubicBezTo>
                    <a:cubicBezTo>
                      <a:pt x="1529872" y="3473746"/>
                      <a:pt x="1524006" y="3476587"/>
                      <a:pt x="1520094" y="3472799"/>
                    </a:cubicBezTo>
                    <a:cubicBezTo>
                      <a:pt x="1504451" y="3460486"/>
                      <a:pt x="1492718" y="3444385"/>
                      <a:pt x="1482940" y="3427337"/>
                    </a:cubicBezTo>
                    <a:cubicBezTo>
                      <a:pt x="1480985" y="3439649"/>
                      <a:pt x="1480007" y="3452909"/>
                      <a:pt x="1477074" y="3465222"/>
                    </a:cubicBezTo>
                    <a:cubicBezTo>
                      <a:pt x="1454586" y="3590243"/>
                      <a:pt x="1382233" y="3722841"/>
                      <a:pt x="1213083" y="3787246"/>
                    </a:cubicBezTo>
                    <a:cubicBezTo>
                      <a:pt x="1208194" y="3789140"/>
                      <a:pt x="1203305" y="3788193"/>
                      <a:pt x="1202327" y="3784404"/>
                    </a:cubicBezTo>
                    <a:cubicBezTo>
                      <a:pt x="1179840" y="3735154"/>
                      <a:pt x="1186684" y="3681167"/>
                      <a:pt x="1195483" y="3627181"/>
                    </a:cubicBezTo>
                    <a:cubicBezTo>
                      <a:pt x="1171040" y="3683062"/>
                      <a:pt x="1140730" y="3737995"/>
                      <a:pt x="1105531" y="3791034"/>
                    </a:cubicBezTo>
                    <a:cubicBezTo>
                      <a:pt x="1061533" y="3859228"/>
                      <a:pt x="1010689" y="3930262"/>
                      <a:pt x="935403" y="3984248"/>
                    </a:cubicBezTo>
                    <a:cubicBezTo>
                      <a:pt x="933448" y="3986143"/>
                      <a:pt x="928559" y="3987090"/>
                      <a:pt x="925626" y="3985195"/>
                    </a:cubicBezTo>
                    <a:cubicBezTo>
                      <a:pt x="820030" y="3927421"/>
                      <a:pt x="821007" y="3817554"/>
                      <a:pt x="853272" y="3720947"/>
                    </a:cubicBezTo>
                    <a:cubicBezTo>
                      <a:pt x="883583" y="3629075"/>
                      <a:pt x="938337" y="3535309"/>
                      <a:pt x="1013623" y="3452909"/>
                    </a:cubicBezTo>
                    <a:cubicBezTo>
                      <a:pt x="921715" y="3502160"/>
                      <a:pt x="837629" y="3568459"/>
                      <a:pt x="727143" y="3585507"/>
                    </a:cubicBezTo>
                    <a:cubicBezTo>
                      <a:pt x="722255" y="3586454"/>
                      <a:pt x="718344" y="3584560"/>
                      <a:pt x="718344" y="3580772"/>
                    </a:cubicBezTo>
                    <a:cubicBezTo>
                      <a:pt x="719322" y="3533415"/>
                      <a:pt x="760387" y="3488900"/>
                      <a:pt x="812207" y="3449121"/>
                    </a:cubicBezTo>
                    <a:cubicBezTo>
                      <a:pt x="776031" y="3467116"/>
                      <a:pt x="737899" y="3482270"/>
                      <a:pt x="695855" y="3489847"/>
                    </a:cubicBezTo>
                    <a:cubicBezTo>
                      <a:pt x="690967" y="3490794"/>
                      <a:pt x="686078" y="3487953"/>
                      <a:pt x="687056" y="3485112"/>
                    </a:cubicBezTo>
                    <a:cubicBezTo>
                      <a:pt x="692922" y="3402711"/>
                      <a:pt x="769186" y="3328836"/>
                      <a:pt x="851317" y="3270113"/>
                    </a:cubicBezTo>
                    <a:cubicBezTo>
                      <a:pt x="842517" y="3272955"/>
                      <a:pt x="833718" y="3275796"/>
                      <a:pt x="823941" y="3277691"/>
                    </a:cubicBezTo>
                    <a:cubicBezTo>
                      <a:pt x="751587" y="3297580"/>
                      <a:pt x="608836" y="3331677"/>
                      <a:pt x="573637" y="3267272"/>
                    </a:cubicBezTo>
                    <a:cubicBezTo>
                      <a:pt x="544305" y="3212338"/>
                      <a:pt x="681190" y="3157405"/>
                      <a:pt x="732032" y="3136568"/>
                    </a:cubicBezTo>
                    <a:cubicBezTo>
                      <a:pt x="811229" y="3104366"/>
                      <a:pt x="894338" y="3080688"/>
                      <a:pt x="974513" y="3051327"/>
                    </a:cubicBezTo>
                    <a:cubicBezTo>
                      <a:pt x="897271" y="3054168"/>
                      <a:pt x="817096" y="3058904"/>
                      <a:pt x="746699" y="3041855"/>
                    </a:cubicBezTo>
                    <a:cubicBezTo>
                      <a:pt x="741810" y="3040908"/>
                      <a:pt x="739854" y="3036173"/>
                      <a:pt x="744743" y="3032384"/>
                    </a:cubicBezTo>
                    <a:cubicBezTo>
                      <a:pt x="797541" y="2995446"/>
                      <a:pt x="866961" y="2983133"/>
                      <a:pt x="933448" y="2982186"/>
                    </a:cubicBezTo>
                    <a:cubicBezTo>
                      <a:pt x="832740" y="2954720"/>
                      <a:pt x="647946" y="2900733"/>
                      <a:pt x="738877" y="2817386"/>
                    </a:cubicBezTo>
                    <a:cubicBezTo>
                      <a:pt x="799497" y="2761505"/>
                      <a:pt x="903138" y="2765294"/>
                      <a:pt x="977447" y="2780448"/>
                    </a:cubicBezTo>
                    <a:cubicBezTo>
                      <a:pt x="1057622" y="2797496"/>
                      <a:pt x="1128019" y="2825910"/>
                      <a:pt x="1200372" y="2853377"/>
                    </a:cubicBezTo>
                    <a:cubicBezTo>
                      <a:pt x="1175929" y="2824016"/>
                      <a:pt x="1147574" y="2796549"/>
                      <a:pt x="1125085" y="2766241"/>
                    </a:cubicBezTo>
                    <a:cubicBezTo>
                      <a:pt x="1110420" y="2745404"/>
                      <a:pt x="1070332" y="2698048"/>
                      <a:pt x="1098687" y="2670581"/>
                    </a:cubicBezTo>
                    <a:cubicBezTo>
                      <a:pt x="1153440" y="2616595"/>
                      <a:pt x="1244370" y="2684788"/>
                      <a:pt x="1290325" y="2726462"/>
                    </a:cubicBezTo>
                    <a:cubicBezTo>
                      <a:pt x="1267837" y="2644061"/>
                      <a:pt x="1240459" y="2555031"/>
                      <a:pt x="1275658" y="2467895"/>
                    </a:cubicBezTo>
                    <a:cubicBezTo>
                      <a:pt x="1277614" y="2464107"/>
                      <a:pt x="1283480" y="2462213"/>
                      <a:pt x="1287391" y="2464107"/>
                    </a:cubicBezTo>
                    <a:cubicBezTo>
                      <a:pt x="1387121" y="2496309"/>
                      <a:pt x="1418409" y="2573026"/>
                      <a:pt x="1436986" y="2651638"/>
                    </a:cubicBezTo>
                    <a:cubicBezTo>
                      <a:pt x="1437964" y="2648797"/>
                      <a:pt x="1437964" y="2645955"/>
                      <a:pt x="1438942" y="2643114"/>
                    </a:cubicBezTo>
                    <a:cubicBezTo>
                      <a:pt x="1448720" y="2605229"/>
                      <a:pt x="1471207" y="2541771"/>
                      <a:pt x="1532806" y="2528512"/>
                    </a:cubicBezTo>
                    <a:cubicBezTo>
                      <a:pt x="1588537" y="2517146"/>
                      <a:pt x="1626669" y="2555031"/>
                      <a:pt x="1650135" y="2584392"/>
                    </a:cubicBezTo>
                    <a:cubicBezTo>
                      <a:pt x="1676534" y="2617542"/>
                      <a:pt x="1696089" y="2652585"/>
                      <a:pt x="1713688" y="2688576"/>
                    </a:cubicBezTo>
                    <a:cubicBezTo>
                      <a:pt x="1714666" y="2656374"/>
                      <a:pt x="1723466" y="2623225"/>
                      <a:pt x="1734221" y="2592916"/>
                    </a:cubicBezTo>
                    <a:cubicBezTo>
                      <a:pt x="1746931" y="2555031"/>
                      <a:pt x="1767464" y="2497256"/>
                      <a:pt x="1823195" y="2478314"/>
                    </a:cubicBezTo>
                    <a:cubicBezTo>
                      <a:pt x="1895549" y="2452741"/>
                      <a:pt x="1916081" y="2524723"/>
                      <a:pt x="1920970" y="2589128"/>
                    </a:cubicBezTo>
                    <a:cubicBezTo>
                      <a:pt x="1946391" y="2508622"/>
                      <a:pt x="1995279" y="2428116"/>
                      <a:pt x="2051988" y="2357081"/>
                    </a:cubicBezTo>
                    <a:cubicBezTo>
                      <a:pt x="2123364" y="2268998"/>
                      <a:pt x="2229938" y="2171444"/>
                      <a:pt x="2372688" y="2161973"/>
                    </a:cubicBezTo>
                    <a:cubicBezTo>
                      <a:pt x="2375621" y="2161973"/>
                      <a:pt x="2379532" y="2162920"/>
                      <a:pt x="2379532" y="2165761"/>
                    </a:cubicBezTo>
                    <a:cubicBezTo>
                      <a:pt x="2383443" y="2226377"/>
                      <a:pt x="2350201" y="2289835"/>
                      <a:pt x="2312068" y="2347610"/>
                    </a:cubicBezTo>
                    <a:cubicBezTo>
                      <a:pt x="2293491" y="2376024"/>
                      <a:pt x="2271981" y="2404438"/>
                      <a:pt x="2250470" y="2432851"/>
                    </a:cubicBezTo>
                    <a:cubicBezTo>
                      <a:pt x="2327712" y="2377918"/>
                      <a:pt x="2433309" y="2337192"/>
                      <a:pt x="2524239" y="2345716"/>
                    </a:cubicBezTo>
                    <a:cubicBezTo>
                      <a:pt x="2529127" y="2346663"/>
                      <a:pt x="2530105" y="2350451"/>
                      <a:pt x="2528150" y="2354240"/>
                    </a:cubicBezTo>
                    <a:cubicBezTo>
                      <a:pt x="2513484" y="2375077"/>
                      <a:pt x="2494906" y="2393072"/>
                      <a:pt x="2473396" y="2410121"/>
                    </a:cubicBezTo>
                    <a:cubicBezTo>
                      <a:pt x="2574103" y="2372235"/>
                      <a:pt x="2680678" y="2342874"/>
                      <a:pt x="2782364" y="2322038"/>
                    </a:cubicBezTo>
                    <a:cubicBezTo>
                      <a:pt x="2909470" y="2295518"/>
                      <a:pt x="3102086" y="2265210"/>
                      <a:pt x="3180306" y="2351398"/>
                    </a:cubicBezTo>
                    <a:cubicBezTo>
                      <a:pt x="3183239" y="2354240"/>
                      <a:pt x="3179328" y="2358975"/>
                      <a:pt x="3174439" y="2359922"/>
                    </a:cubicBezTo>
                    <a:cubicBezTo>
                      <a:pt x="3148040" y="2367500"/>
                      <a:pt x="3120663" y="2375077"/>
                      <a:pt x="3094264" y="2384548"/>
                    </a:cubicBezTo>
                    <a:cubicBezTo>
                      <a:pt x="3181284" y="2383601"/>
                      <a:pt x="3266347" y="2396861"/>
                      <a:pt x="3327945" y="2435693"/>
                    </a:cubicBezTo>
                    <a:cubicBezTo>
                      <a:pt x="3335767" y="2437587"/>
                      <a:pt x="3331856" y="2443270"/>
                      <a:pt x="3326967" y="2445164"/>
                    </a:cubicBezTo>
                    <a:close/>
                    <a:moveTo>
                      <a:pt x="3430608" y="1208214"/>
                    </a:moveTo>
                    <a:cubicBezTo>
                      <a:pt x="3444297" y="1228104"/>
                      <a:pt x="3456030" y="1263147"/>
                      <a:pt x="3427675" y="1284931"/>
                    </a:cubicBezTo>
                    <a:cubicBezTo>
                      <a:pt x="3411054" y="1297244"/>
                      <a:pt x="3380743" y="1298191"/>
                      <a:pt x="3360210" y="1299138"/>
                    </a:cubicBezTo>
                    <a:cubicBezTo>
                      <a:pt x="3298613" y="1301033"/>
                      <a:pt x="3236037" y="1295350"/>
                      <a:pt x="3176395" y="1284931"/>
                    </a:cubicBezTo>
                    <a:cubicBezTo>
                      <a:pt x="3208660" y="1314292"/>
                      <a:pt x="3251681" y="1338918"/>
                      <a:pt x="3281013" y="1362596"/>
                    </a:cubicBezTo>
                    <a:cubicBezTo>
                      <a:pt x="3284924" y="1365437"/>
                      <a:pt x="3281013" y="1373014"/>
                      <a:pt x="3274169" y="1373014"/>
                    </a:cubicBezTo>
                    <a:cubicBezTo>
                      <a:pt x="3228215" y="1372067"/>
                      <a:pt x="3181284" y="1372067"/>
                      <a:pt x="3137285" y="1369226"/>
                    </a:cubicBezTo>
                    <a:cubicBezTo>
                      <a:pt x="3109908" y="1404270"/>
                      <a:pt x="3012133" y="1427001"/>
                      <a:pt x="2959335" y="1434578"/>
                    </a:cubicBezTo>
                    <a:cubicBezTo>
                      <a:pt x="2882093" y="1444996"/>
                      <a:pt x="2802896" y="1448785"/>
                      <a:pt x="2726632" y="1444049"/>
                    </a:cubicBezTo>
                    <a:cubicBezTo>
                      <a:pt x="2701211" y="1442155"/>
                      <a:pt x="2674812" y="1439313"/>
                      <a:pt x="2648412" y="1435525"/>
                    </a:cubicBezTo>
                    <a:cubicBezTo>
                      <a:pt x="2678722" y="1455414"/>
                      <a:pt x="2707077" y="1479093"/>
                      <a:pt x="2731520" y="1500877"/>
                    </a:cubicBezTo>
                    <a:cubicBezTo>
                      <a:pt x="2764764" y="1530238"/>
                      <a:pt x="2831251" y="1585171"/>
                      <a:pt x="2805829" y="1632528"/>
                    </a:cubicBezTo>
                    <a:cubicBezTo>
                      <a:pt x="2756942" y="1725346"/>
                      <a:pt x="2600503" y="1611691"/>
                      <a:pt x="2533038" y="1552969"/>
                    </a:cubicBezTo>
                    <a:cubicBezTo>
                      <a:pt x="2554549" y="1605061"/>
                      <a:pt x="2566282" y="1660941"/>
                      <a:pt x="2567259" y="1717769"/>
                    </a:cubicBezTo>
                    <a:cubicBezTo>
                      <a:pt x="2567259" y="1721558"/>
                      <a:pt x="2561393" y="1724399"/>
                      <a:pt x="2556504" y="1723452"/>
                    </a:cubicBezTo>
                    <a:cubicBezTo>
                      <a:pt x="2443086" y="1693144"/>
                      <a:pt x="2381488" y="1623056"/>
                      <a:pt x="2342378" y="1543497"/>
                    </a:cubicBezTo>
                    <a:cubicBezTo>
                      <a:pt x="2297402" y="1539709"/>
                      <a:pt x="2253403" y="1533079"/>
                      <a:pt x="2219182" y="1528343"/>
                    </a:cubicBezTo>
                    <a:cubicBezTo>
                      <a:pt x="2241671" y="1562440"/>
                      <a:pt x="2266114" y="1615479"/>
                      <a:pt x="2227982" y="1651470"/>
                    </a:cubicBezTo>
                    <a:cubicBezTo>
                      <a:pt x="2188872" y="1688408"/>
                      <a:pt x="2127274" y="1677990"/>
                      <a:pt x="2079365" y="1662836"/>
                    </a:cubicBezTo>
                    <a:cubicBezTo>
                      <a:pt x="2136074" y="1721558"/>
                      <a:pt x="2160518" y="1795434"/>
                      <a:pt x="2123364" y="1874045"/>
                    </a:cubicBezTo>
                    <a:cubicBezTo>
                      <a:pt x="2122386" y="1875940"/>
                      <a:pt x="2118475" y="1878781"/>
                      <a:pt x="2115542" y="1878781"/>
                    </a:cubicBezTo>
                    <a:cubicBezTo>
                      <a:pt x="2058832" y="1879728"/>
                      <a:pt x="2020700" y="1852261"/>
                      <a:pt x="1987456" y="1823848"/>
                    </a:cubicBezTo>
                    <a:cubicBezTo>
                      <a:pt x="2002123" y="1863627"/>
                      <a:pt x="2016789" y="1902459"/>
                      <a:pt x="2024611" y="1944133"/>
                    </a:cubicBezTo>
                    <a:cubicBezTo>
                      <a:pt x="2033411" y="1987701"/>
                      <a:pt x="2044166" y="2048317"/>
                      <a:pt x="2006034" y="2091885"/>
                    </a:cubicBezTo>
                    <a:cubicBezTo>
                      <a:pt x="1914126" y="2195122"/>
                      <a:pt x="1771375" y="2068207"/>
                      <a:pt x="1706844" y="2012326"/>
                    </a:cubicBezTo>
                    <a:cubicBezTo>
                      <a:pt x="1712710" y="2067260"/>
                      <a:pt x="1715643" y="2125982"/>
                      <a:pt x="1667734" y="2178074"/>
                    </a:cubicBezTo>
                    <a:cubicBezTo>
                      <a:pt x="1665779" y="2179968"/>
                      <a:pt x="1661868" y="2181863"/>
                      <a:pt x="1658935" y="2180915"/>
                    </a:cubicBezTo>
                    <a:cubicBezTo>
                      <a:pt x="1586581" y="2167655"/>
                      <a:pt x="1561160" y="2115563"/>
                      <a:pt x="1552360" y="2064418"/>
                    </a:cubicBezTo>
                    <a:cubicBezTo>
                      <a:pt x="1494674" y="2151554"/>
                      <a:pt x="1423298" y="2246267"/>
                      <a:pt x="1299125" y="2288888"/>
                    </a:cubicBezTo>
                    <a:cubicBezTo>
                      <a:pt x="1294236" y="2290782"/>
                      <a:pt x="1289347" y="2289835"/>
                      <a:pt x="1288369" y="2286047"/>
                    </a:cubicBezTo>
                    <a:cubicBezTo>
                      <a:pt x="1268814" y="2222589"/>
                      <a:pt x="1350945" y="2156290"/>
                      <a:pt x="1409610" y="2105145"/>
                    </a:cubicBezTo>
                    <a:cubicBezTo>
                      <a:pt x="1386144" y="2106092"/>
                      <a:pt x="1365611" y="2102304"/>
                      <a:pt x="1346056" y="2094726"/>
                    </a:cubicBezTo>
                    <a:cubicBezTo>
                      <a:pt x="1327479" y="2087149"/>
                      <a:pt x="1327479" y="2075784"/>
                      <a:pt x="1304991" y="2071995"/>
                    </a:cubicBezTo>
                    <a:cubicBezTo>
                      <a:pt x="1255126" y="2062524"/>
                      <a:pt x="1208194" y="2048317"/>
                      <a:pt x="1180817" y="2015168"/>
                    </a:cubicBezTo>
                    <a:cubicBezTo>
                      <a:pt x="1177884" y="2012326"/>
                      <a:pt x="1181795" y="2007591"/>
                      <a:pt x="1186684" y="2006644"/>
                    </a:cubicBezTo>
                    <a:cubicBezTo>
                      <a:pt x="1242415" y="1990542"/>
                      <a:pt x="1302058" y="1990542"/>
                      <a:pt x="1354856" y="2001908"/>
                    </a:cubicBezTo>
                    <a:cubicBezTo>
                      <a:pt x="1335301" y="1989595"/>
                      <a:pt x="1315746" y="1976335"/>
                      <a:pt x="1298147" y="1962128"/>
                    </a:cubicBezTo>
                    <a:cubicBezTo>
                      <a:pt x="1260992" y="1933715"/>
                      <a:pt x="1217972" y="1898671"/>
                      <a:pt x="1211127" y="1855103"/>
                    </a:cubicBezTo>
                    <a:cubicBezTo>
                      <a:pt x="1205261" y="1818165"/>
                      <a:pt x="1244370" y="1788804"/>
                      <a:pt x="1292281" y="1781227"/>
                    </a:cubicBezTo>
                    <a:cubicBezTo>
                      <a:pt x="1331390" y="1775544"/>
                      <a:pt x="1371478" y="1780280"/>
                      <a:pt x="1408632" y="1788804"/>
                    </a:cubicBezTo>
                    <a:cubicBezTo>
                      <a:pt x="1366589" y="1762284"/>
                      <a:pt x="1333346" y="1729135"/>
                      <a:pt x="1331390" y="1684620"/>
                    </a:cubicBezTo>
                    <a:cubicBezTo>
                      <a:pt x="1331390" y="1681778"/>
                      <a:pt x="1334323" y="1679884"/>
                      <a:pt x="1337257" y="1678937"/>
                    </a:cubicBezTo>
                    <a:cubicBezTo>
                      <a:pt x="1415476" y="1662836"/>
                      <a:pt x="1486852" y="1677990"/>
                      <a:pt x="1562138" y="1677043"/>
                    </a:cubicBezTo>
                    <a:cubicBezTo>
                      <a:pt x="1506406" y="1656206"/>
                      <a:pt x="1447742" y="1619268"/>
                      <a:pt x="1522050" y="1573806"/>
                    </a:cubicBezTo>
                    <a:cubicBezTo>
                      <a:pt x="1582670" y="1535920"/>
                      <a:pt x="1661868" y="1514137"/>
                      <a:pt x="1737154" y="1498035"/>
                    </a:cubicBezTo>
                    <a:cubicBezTo>
                      <a:pt x="1693156" y="1495194"/>
                      <a:pt x="1649157" y="1490458"/>
                      <a:pt x="1607114" y="1482881"/>
                    </a:cubicBezTo>
                    <a:cubicBezTo>
                      <a:pt x="1564093" y="1475304"/>
                      <a:pt x="1495651" y="1463939"/>
                      <a:pt x="1478051" y="1429842"/>
                    </a:cubicBezTo>
                    <a:cubicBezTo>
                      <a:pt x="1465341" y="1407111"/>
                      <a:pt x="1470230" y="1373962"/>
                      <a:pt x="1514228" y="1368279"/>
                    </a:cubicBezTo>
                    <a:cubicBezTo>
                      <a:pt x="1528895" y="1366385"/>
                      <a:pt x="1545516" y="1367332"/>
                      <a:pt x="1561160" y="1368279"/>
                    </a:cubicBezTo>
                    <a:cubicBezTo>
                      <a:pt x="1550405" y="1358807"/>
                      <a:pt x="1542583" y="1346495"/>
                      <a:pt x="1541605" y="1332288"/>
                    </a:cubicBezTo>
                    <a:cubicBezTo>
                      <a:pt x="1540627" y="1328499"/>
                      <a:pt x="1544538" y="1324711"/>
                      <a:pt x="1549427" y="1324711"/>
                    </a:cubicBezTo>
                    <a:cubicBezTo>
                      <a:pt x="1594403" y="1321869"/>
                      <a:pt x="1634491" y="1331341"/>
                      <a:pt x="1670667" y="1345548"/>
                    </a:cubicBezTo>
                    <a:cubicBezTo>
                      <a:pt x="1620802" y="1302927"/>
                      <a:pt x="1584626" y="1247993"/>
                      <a:pt x="1634491" y="1195901"/>
                    </a:cubicBezTo>
                    <a:cubicBezTo>
                      <a:pt x="1700977" y="1125814"/>
                      <a:pt x="1832973" y="1125814"/>
                      <a:pt x="1927815" y="1136232"/>
                    </a:cubicBezTo>
                    <a:cubicBezTo>
                      <a:pt x="1907281" y="1118237"/>
                      <a:pt x="1894571" y="1096453"/>
                      <a:pt x="1893593" y="1070880"/>
                    </a:cubicBezTo>
                    <a:cubicBezTo>
                      <a:pt x="1893593" y="1068039"/>
                      <a:pt x="1896526" y="1066145"/>
                      <a:pt x="1899460" y="1065198"/>
                    </a:cubicBezTo>
                    <a:cubicBezTo>
                      <a:pt x="1945413" y="1050991"/>
                      <a:pt x="1992345" y="1055726"/>
                      <a:pt x="2032433" y="1068986"/>
                    </a:cubicBezTo>
                    <a:cubicBezTo>
                      <a:pt x="1974746" y="1014052"/>
                      <a:pt x="1929770" y="949648"/>
                      <a:pt x="1924881" y="875772"/>
                    </a:cubicBezTo>
                    <a:cubicBezTo>
                      <a:pt x="1924881" y="872930"/>
                      <a:pt x="1926837" y="870089"/>
                      <a:pt x="1930748" y="868195"/>
                    </a:cubicBezTo>
                    <a:cubicBezTo>
                      <a:pt x="2051010" y="837887"/>
                      <a:pt x="2148785" y="898503"/>
                      <a:pt x="2182028" y="975220"/>
                    </a:cubicBezTo>
                    <a:cubicBezTo>
                      <a:pt x="2198650" y="931652"/>
                      <a:pt x="2233849" y="887137"/>
                      <a:pt x="2271981" y="855882"/>
                    </a:cubicBezTo>
                    <a:cubicBezTo>
                      <a:pt x="2289580" y="841675"/>
                      <a:pt x="2317935" y="821785"/>
                      <a:pt x="2344334" y="825574"/>
                    </a:cubicBezTo>
                    <a:cubicBezTo>
                      <a:pt x="2345311" y="825574"/>
                      <a:pt x="2346289" y="826521"/>
                      <a:pt x="2346289" y="826521"/>
                    </a:cubicBezTo>
                    <a:cubicBezTo>
                      <a:pt x="2322823" y="762116"/>
                      <a:pt x="2303268" y="678769"/>
                      <a:pt x="2404954" y="679716"/>
                    </a:cubicBezTo>
                    <a:cubicBezTo>
                      <a:pt x="2392244" y="627624"/>
                      <a:pt x="2355089" y="446722"/>
                      <a:pt x="2464596" y="453352"/>
                    </a:cubicBezTo>
                    <a:cubicBezTo>
                      <a:pt x="2522283" y="456194"/>
                      <a:pt x="2543794" y="516810"/>
                      <a:pt x="2553571" y="550907"/>
                    </a:cubicBezTo>
                    <a:cubicBezTo>
                      <a:pt x="2556504" y="560378"/>
                      <a:pt x="2559438" y="570796"/>
                      <a:pt x="2562371" y="581215"/>
                    </a:cubicBezTo>
                    <a:cubicBezTo>
                      <a:pt x="2566282" y="571743"/>
                      <a:pt x="2569215" y="562272"/>
                      <a:pt x="2574103" y="553748"/>
                    </a:cubicBezTo>
                    <a:cubicBezTo>
                      <a:pt x="2590726" y="519651"/>
                      <a:pt x="2618102" y="471348"/>
                      <a:pt x="2673834" y="464718"/>
                    </a:cubicBezTo>
                    <a:cubicBezTo>
                      <a:pt x="2759875" y="455246"/>
                      <a:pt x="2760853" y="544277"/>
                      <a:pt x="2756942" y="609628"/>
                    </a:cubicBezTo>
                    <a:cubicBezTo>
                      <a:pt x="2780408" y="558484"/>
                      <a:pt x="2824407" y="503550"/>
                      <a:pt x="2896760" y="499762"/>
                    </a:cubicBezTo>
                    <a:cubicBezTo>
                      <a:pt x="2978890" y="495973"/>
                      <a:pt x="3012133" y="554695"/>
                      <a:pt x="3024844" y="607734"/>
                    </a:cubicBezTo>
                    <a:cubicBezTo>
                      <a:pt x="3044399" y="536700"/>
                      <a:pt x="3053199" y="464718"/>
                      <a:pt x="3082531" y="394630"/>
                    </a:cubicBezTo>
                    <a:cubicBezTo>
                      <a:pt x="3083509" y="390842"/>
                      <a:pt x="3090353" y="388947"/>
                      <a:pt x="3094264" y="390842"/>
                    </a:cubicBezTo>
                    <a:cubicBezTo>
                      <a:pt x="3136307" y="410731"/>
                      <a:pt x="3149996" y="447669"/>
                      <a:pt x="3169550" y="480819"/>
                    </a:cubicBezTo>
                    <a:cubicBezTo>
                      <a:pt x="3188128" y="424938"/>
                      <a:pt x="3180306" y="367164"/>
                      <a:pt x="3216482" y="312230"/>
                    </a:cubicBezTo>
                    <a:cubicBezTo>
                      <a:pt x="3231148" y="290446"/>
                      <a:pt x="3253637" y="273398"/>
                      <a:pt x="3285902" y="274345"/>
                    </a:cubicBezTo>
                    <a:cubicBezTo>
                      <a:pt x="3315234" y="275292"/>
                      <a:pt x="3340656" y="291393"/>
                      <a:pt x="3350433" y="310336"/>
                    </a:cubicBezTo>
                    <a:cubicBezTo>
                      <a:pt x="3379766" y="369058"/>
                      <a:pt x="3340656" y="448617"/>
                      <a:pt x="3307412" y="509233"/>
                    </a:cubicBezTo>
                    <a:cubicBezTo>
                      <a:pt x="3287857" y="545224"/>
                      <a:pt x="3267325" y="580268"/>
                      <a:pt x="3242881" y="616258"/>
                    </a:cubicBezTo>
                    <a:cubicBezTo>
                      <a:pt x="3294702" y="578373"/>
                      <a:pt x="3360210" y="549959"/>
                      <a:pt x="3426697" y="551854"/>
                    </a:cubicBezTo>
                    <a:cubicBezTo>
                      <a:pt x="3431586" y="551854"/>
                      <a:pt x="3433541" y="553748"/>
                      <a:pt x="3433541" y="557536"/>
                    </a:cubicBezTo>
                    <a:cubicBezTo>
                      <a:pt x="3432564" y="574585"/>
                      <a:pt x="3429630" y="592580"/>
                      <a:pt x="3423764" y="608681"/>
                    </a:cubicBezTo>
                    <a:cubicBezTo>
                      <a:pt x="3492207" y="529123"/>
                      <a:pt x="3564559" y="431568"/>
                      <a:pt x="3686778" y="410731"/>
                    </a:cubicBezTo>
                    <a:cubicBezTo>
                      <a:pt x="3689711" y="409784"/>
                      <a:pt x="3693622" y="410731"/>
                      <a:pt x="3694600" y="412626"/>
                    </a:cubicBezTo>
                    <a:cubicBezTo>
                      <a:pt x="3716109" y="459035"/>
                      <a:pt x="3694600" y="509233"/>
                      <a:pt x="3662334" y="555642"/>
                    </a:cubicBezTo>
                    <a:cubicBezTo>
                      <a:pt x="3705354" y="527228"/>
                      <a:pt x="3763042" y="506391"/>
                      <a:pt x="3795307" y="540488"/>
                    </a:cubicBezTo>
                    <a:cubicBezTo>
                      <a:pt x="3843217" y="590686"/>
                      <a:pt x="3759130" y="672139"/>
                      <a:pt x="3702421" y="710971"/>
                    </a:cubicBezTo>
                    <a:cubicBezTo>
                      <a:pt x="3647668" y="747909"/>
                      <a:pt x="3583136" y="780112"/>
                      <a:pt x="3513716" y="805684"/>
                    </a:cubicBezTo>
                    <a:cubicBezTo>
                      <a:pt x="3626157" y="787689"/>
                      <a:pt x="3737620" y="785794"/>
                      <a:pt x="3836372" y="823680"/>
                    </a:cubicBezTo>
                    <a:cubicBezTo>
                      <a:pt x="3841261" y="825574"/>
                      <a:pt x="3840284" y="831257"/>
                      <a:pt x="3835394" y="833151"/>
                    </a:cubicBezTo>
                    <a:cubicBezTo>
                      <a:pt x="3711221" y="897556"/>
                      <a:pt x="3581181" y="961013"/>
                      <a:pt x="3439408" y="993216"/>
                    </a:cubicBezTo>
                    <a:cubicBezTo>
                      <a:pt x="3514694" y="990374"/>
                      <a:pt x="3590958" y="985639"/>
                      <a:pt x="3651579" y="1015947"/>
                    </a:cubicBezTo>
                    <a:cubicBezTo>
                      <a:pt x="3657445" y="1018788"/>
                      <a:pt x="3655490" y="1024471"/>
                      <a:pt x="3648646" y="1026365"/>
                    </a:cubicBezTo>
                    <a:cubicBezTo>
                      <a:pt x="3575315" y="1050991"/>
                      <a:pt x="3493184" y="1064250"/>
                      <a:pt x="3416920" y="1069933"/>
                    </a:cubicBezTo>
                    <a:cubicBezTo>
                      <a:pt x="3360210" y="1074669"/>
                      <a:pt x="3293724" y="1078457"/>
                      <a:pt x="3240925" y="1064250"/>
                    </a:cubicBezTo>
                    <a:cubicBezTo>
                      <a:pt x="3299591" y="1116342"/>
                      <a:pt x="3389543" y="1146651"/>
                      <a:pt x="3430608" y="1208214"/>
                    </a:cubicBezTo>
                    <a:close/>
                    <a:moveTo>
                      <a:pt x="6013810" y="1683673"/>
                    </a:moveTo>
                    <a:cubicBezTo>
                      <a:pt x="5916036" y="1717769"/>
                      <a:pt x="5816306" y="1754707"/>
                      <a:pt x="5712665" y="1771756"/>
                    </a:cubicBezTo>
                    <a:cubicBezTo>
                      <a:pt x="5641290" y="1783121"/>
                      <a:pt x="5572848" y="1783121"/>
                      <a:pt x="5507338" y="1773650"/>
                    </a:cubicBezTo>
                    <a:cubicBezTo>
                      <a:pt x="5552315" y="1791645"/>
                      <a:pt x="5596313" y="1812482"/>
                      <a:pt x="5630534" y="1839002"/>
                    </a:cubicBezTo>
                    <a:cubicBezTo>
                      <a:pt x="5661822" y="1863627"/>
                      <a:pt x="5682355" y="1910984"/>
                      <a:pt x="5613913" y="1927085"/>
                    </a:cubicBezTo>
                    <a:cubicBezTo>
                      <a:pt x="5546448" y="1943186"/>
                      <a:pt x="5472140" y="1916666"/>
                      <a:pt x="5418364" y="1893935"/>
                    </a:cubicBezTo>
                    <a:cubicBezTo>
                      <a:pt x="5427163" y="1905301"/>
                      <a:pt x="5436941" y="1915719"/>
                      <a:pt x="5443785" y="1924243"/>
                    </a:cubicBezTo>
                    <a:cubicBezTo>
                      <a:pt x="5447696" y="1928979"/>
                      <a:pt x="5437918" y="1934662"/>
                      <a:pt x="5432052" y="1932767"/>
                    </a:cubicBezTo>
                    <a:cubicBezTo>
                      <a:pt x="5389031" y="1917613"/>
                      <a:pt x="5350899" y="1896777"/>
                      <a:pt x="5312767" y="1875940"/>
                    </a:cubicBezTo>
                    <a:cubicBezTo>
                      <a:pt x="5335256" y="1918561"/>
                      <a:pt x="5349922" y="1965917"/>
                      <a:pt x="5328411" y="2013273"/>
                    </a:cubicBezTo>
                    <a:cubicBezTo>
                      <a:pt x="5327434" y="2015168"/>
                      <a:pt x="5323522" y="2018009"/>
                      <a:pt x="5320589" y="2018009"/>
                    </a:cubicBezTo>
                    <a:cubicBezTo>
                      <a:pt x="5271702" y="2018009"/>
                      <a:pt x="5231614" y="2002855"/>
                      <a:pt x="5196415" y="1981071"/>
                    </a:cubicBezTo>
                    <a:cubicBezTo>
                      <a:pt x="5215971" y="2010432"/>
                      <a:pt x="5228681" y="2043582"/>
                      <a:pt x="5233570" y="2078625"/>
                    </a:cubicBezTo>
                    <a:cubicBezTo>
                      <a:pt x="5234548" y="2081467"/>
                      <a:pt x="5230637" y="2086202"/>
                      <a:pt x="5224770" y="2086202"/>
                    </a:cubicBezTo>
                    <a:cubicBezTo>
                      <a:pt x="5128951" y="2082414"/>
                      <a:pt x="5065398" y="2048317"/>
                      <a:pt x="5016511" y="2001908"/>
                    </a:cubicBezTo>
                    <a:cubicBezTo>
                      <a:pt x="5008688" y="2053053"/>
                      <a:pt x="4987178" y="2104198"/>
                      <a:pt x="4960779" y="2151554"/>
                    </a:cubicBezTo>
                    <a:cubicBezTo>
                      <a:pt x="4915803" y="2232060"/>
                      <a:pt x="4851271" y="2315408"/>
                      <a:pt x="4756430" y="2373183"/>
                    </a:cubicBezTo>
                    <a:cubicBezTo>
                      <a:pt x="4752520" y="2376024"/>
                      <a:pt x="4744698" y="2376024"/>
                      <a:pt x="4743720" y="2371288"/>
                    </a:cubicBezTo>
                    <a:cubicBezTo>
                      <a:pt x="4738831" y="2321090"/>
                      <a:pt x="4768163" y="2272787"/>
                      <a:pt x="4788696" y="2224483"/>
                    </a:cubicBezTo>
                    <a:cubicBezTo>
                      <a:pt x="4765230" y="2232060"/>
                      <a:pt x="4737853" y="2227325"/>
                      <a:pt x="4716343" y="2221642"/>
                    </a:cubicBezTo>
                    <a:cubicBezTo>
                      <a:pt x="4665501" y="2207435"/>
                      <a:pt x="4615635" y="2184704"/>
                      <a:pt x="4573592" y="2157237"/>
                    </a:cubicBezTo>
                    <a:cubicBezTo>
                      <a:pt x="4581414" y="2209329"/>
                      <a:pt x="4578481" y="2264263"/>
                      <a:pt x="4571636" y="2312566"/>
                    </a:cubicBezTo>
                    <a:cubicBezTo>
                      <a:pt x="4566748" y="2347610"/>
                      <a:pt x="4563815" y="2381707"/>
                      <a:pt x="4557948" y="2416750"/>
                    </a:cubicBezTo>
                    <a:cubicBezTo>
                      <a:pt x="4555015" y="2434746"/>
                      <a:pt x="4553060" y="2483050"/>
                      <a:pt x="4527638" y="2496309"/>
                    </a:cubicBezTo>
                    <a:cubicBezTo>
                      <a:pt x="4473862" y="2522829"/>
                      <a:pt x="4436708" y="2487785"/>
                      <a:pt x="4414219" y="2434746"/>
                    </a:cubicBezTo>
                    <a:cubicBezTo>
                      <a:pt x="4412264" y="2446111"/>
                      <a:pt x="4410309" y="2457477"/>
                      <a:pt x="4408353" y="2468842"/>
                    </a:cubicBezTo>
                    <a:cubicBezTo>
                      <a:pt x="4396621" y="2525670"/>
                      <a:pt x="4375110" y="2583445"/>
                      <a:pt x="4341866" y="2637431"/>
                    </a:cubicBezTo>
                    <a:cubicBezTo>
                      <a:pt x="4309601" y="2690471"/>
                      <a:pt x="4268536" y="2746351"/>
                      <a:pt x="4202049" y="2781395"/>
                    </a:cubicBezTo>
                    <a:cubicBezTo>
                      <a:pt x="4199116" y="2783289"/>
                      <a:pt x="4195205" y="2782342"/>
                      <a:pt x="4193249" y="2780448"/>
                    </a:cubicBezTo>
                    <a:cubicBezTo>
                      <a:pt x="4168806" y="2758664"/>
                      <a:pt x="4153162" y="2733091"/>
                      <a:pt x="4144362" y="2704678"/>
                    </a:cubicBezTo>
                    <a:cubicBezTo>
                      <a:pt x="4122852" y="2733091"/>
                      <a:pt x="4100363" y="2760558"/>
                      <a:pt x="4076898" y="2788025"/>
                    </a:cubicBezTo>
                    <a:cubicBezTo>
                      <a:pt x="4053432" y="2814545"/>
                      <a:pt x="4029966" y="2841064"/>
                      <a:pt x="4002589" y="2866637"/>
                    </a:cubicBezTo>
                    <a:cubicBezTo>
                      <a:pt x="3982056" y="2885579"/>
                      <a:pt x="3954679" y="2912099"/>
                      <a:pt x="3921437" y="2917782"/>
                    </a:cubicBezTo>
                    <a:cubicBezTo>
                      <a:pt x="3849083" y="2931988"/>
                      <a:pt x="3873526" y="2820227"/>
                      <a:pt x="3879393" y="2795602"/>
                    </a:cubicBezTo>
                    <a:cubicBezTo>
                      <a:pt x="3885260" y="2772871"/>
                      <a:pt x="3890149" y="2745404"/>
                      <a:pt x="3902859" y="2722673"/>
                    </a:cubicBezTo>
                    <a:cubicBezTo>
                      <a:pt x="3798240" y="2751087"/>
                      <a:pt x="3685800" y="2763400"/>
                      <a:pt x="3600736" y="2734038"/>
                    </a:cubicBezTo>
                    <a:cubicBezTo>
                      <a:pt x="3596825" y="2733091"/>
                      <a:pt x="3596825" y="2727409"/>
                      <a:pt x="3599758" y="2725514"/>
                    </a:cubicBezTo>
                    <a:cubicBezTo>
                      <a:pt x="3657445" y="2683841"/>
                      <a:pt x="3719043" y="2646903"/>
                      <a:pt x="3784552" y="2612806"/>
                    </a:cubicBezTo>
                    <a:cubicBezTo>
                      <a:pt x="3763042" y="2610912"/>
                      <a:pt x="3740553" y="2608070"/>
                      <a:pt x="3719043" y="2605229"/>
                    </a:cubicBezTo>
                    <a:cubicBezTo>
                      <a:pt x="3668200" y="2598599"/>
                      <a:pt x="3582159" y="2587234"/>
                      <a:pt x="3576292" y="2540824"/>
                    </a:cubicBezTo>
                    <a:cubicBezTo>
                      <a:pt x="3570426" y="2489679"/>
                      <a:pt x="3677000" y="2434746"/>
                      <a:pt x="3729798" y="2414856"/>
                    </a:cubicBezTo>
                    <a:cubicBezTo>
                      <a:pt x="3786507" y="2394019"/>
                      <a:pt x="3844195" y="2382654"/>
                      <a:pt x="3902859" y="2375077"/>
                    </a:cubicBezTo>
                    <a:cubicBezTo>
                      <a:pt x="3852994" y="2376024"/>
                      <a:pt x="3804107" y="2373183"/>
                      <a:pt x="3763042" y="2358029"/>
                    </a:cubicBezTo>
                    <a:cubicBezTo>
                      <a:pt x="3758153" y="2356134"/>
                      <a:pt x="3759130" y="2350451"/>
                      <a:pt x="3764020" y="2348557"/>
                    </a:cubicBezTo>
                    <a:cubicBezTo>
                      <a:pt x="3825617" y="2322038"/>
                      <a:pt x="3892104" y="2313513"/>
                      <a:pt x="3957613" y="2306883"/>
                    </a:cubicBezTo>
                    <a:cubicBezTo>
                      <a:pt x="4028010" y="2300254"/>
                      <a:pt x="4107207" y="2296465"/>
                      <a:pt x="4170761" y="2263316"/>
                    </a:cubicBezTo>
                    <a:cubicBezTo>
                      <a:pt x="4116008" y="2251003"/>
                      <a:pt x="3978145" y="2278470"/>
                      <a:pt x="3983034" y="2218800"/>
                    </a:cubicBezTo>
                    <a:cubicBezTo>
                      <a:pt x="3985967" y="2182809"/>
                      <a:pt x="4039744" y="2153449"/>
                      <a:pt x="4092542" y="2134506"/>
                    </a:cubicBezTo>
                    <a:cubicBezTo>
                      <a:pt x="4059298" y="2139242"/>
                      <a:pt x="4026055" y="2143030"/>
                      <a:pt x="3992811" y="2141136"/>
                    </a:cubicBezTo>
                    <a:cubicBezTo>
                      <a:pt x="3987923" y="2141136"/>
                      <a:pt x="3984012" y="2138294"/>
                      <a:pt x="3985967" y="2134506"/>
                    </a:cubicBezTo>
                    <a:cubicBezTo>
                      <a:pt x="4022144" y="2063471"/>
                      <a:pt x="4107207" y="2018956"/>
                      <a:pt x="4202049" y="1985807"/>
                    </a:cubicBezTo>
                    <a:cubicBezTo>
                      <a:pt x="4177605" y="1987701"/>
                      <a:pt x="4153162" y="1989595"/>
                      <a:pt x="4127741" y="1991490"/>
                    </a:cubicBezTo>
                    <a:cubicBezTo>
                      <a:pt x="4061254" y="1997172"/>
                      <a:pt x="3993789" y="2003802"/>
                      <a:pt x="3934147" y="1986754"/>
                    </a:cubicBezTo>
                    <a:cubicBezTo>
                      <a:pt x="3930236" y="1985807"/>
                      <a:pt x="3930236" y="1982018"/>
                      <a:pt x="3932192" y="1979177"/>
                    </a:cubicBezTo>
                    <a:cubicBezTo>
                      <a:pt x="4021166" y="1859839"/>
                      <a:pt x="4261691" y="1820059"/>
                      <a:pt x="4420086" y="1838055"/>
                    </a:cubicBezTo>
                    <a:cubicBezTo>
                      <a:pt x="4384888" y="1812482"/>
                      <a:pt x="4343822" y="1790698"/>
                      <a:pt x="4331111" y="1752813"/>
                    </a:cubicBezTo>
                    <a:cubicBezTo>
                      <a:pt x="4330134" y="1749972"/>
                      <a:pt x="4333067" y="1746183"/>
                      <a:pt x="4336978" y="1746183"/>
                    </a:cubicBezTo>
                    <a:cubicBezTo>
                      <a:pt x="4374132" y="1738606"/>
                      <a:pt x="4406398" y="1742395"/>
                      <a:pt x="4435730" y="1751866"/>
                    </a:cubicBezTo>
                    <a:cubicBezTo>
                      <a:pt x="4409331" y="1730082"/>
                      <a:pt x="4385865" y="1705457"/>
                      <a:pt x="4368266" y="1679884"/>
                    </a:cubicBezTo>
                    <a:cubicBezTo>
                      <a:pt x="4350667" y="1654312"/>
                      <a:pt x="4321334" y="1604114"/>
                      <a:pt x="4367288" y="1577594"/>
                    </a:cubicBezTo>
                    <a:cubicBezTo>
                      <a:pt x="4431819" y="1539709"/>
                      <a:pt x="4531549" y="1562440"/>
                      <a:pt x="4591192" y="1578541"/>
                    </a:cubicBezTo>
                    <a:cubicBezTo>
                      <a:pt x="4600969" y="1581383"/>
                      <a:pt x="4609768" y="1584224"/>
                      <a:pt x="4619546" y="1587066"/>
                    </a:cubicBezTo>
                    <a:cubicBezTo>
                      <a:pt x="4610746" y="1558652"/>
                      <a:pt x="4606835" y="1530238"/>
                      <a:pt x="4607813" y="1505612"/>
                    </a:cubicBezTo>
                    <a:cubicBezTo>
                      <a:pt x="4608791" y="1474357"/>
                      <a:pt x="4618568" y="1418477"/>
                      <a:pt x="4673322" y="1407111"/>
                    </a:cubicBezTo>
                    <a:cubicBezTo>
                      <a:pt x="4730031" y="1395745"/>
                      <a:pt x="4783808" y="1428895"/>
                      <a:pt x="4822917" y="1460150"/>
                    </a:cubicBezTo>
                    <a:cubicBezTo>
                      <a:pt x="4805317" y="1427948"/>
                      <a:pt x="4792607" y="1393851"/>
                      <a:pt x="4794563" y="1356913"/>
                    </a:cubicBezTo>
                    <a:cubicBezTo>
                      <a:pt x="4794563" y="1353125"/>
                      <a:pt x="4800429" y="1350283"/>
                      <a:pt x="4804340" y="1351230"/>
                    </a:cubicBezTo>
                    <a:cubicBezTo>
                      <a:pt x="4876693" y="1358807"/>
                      <a:pt x="4920691" y="1398587"/>
                      <a:pt x="4953935" y="1443102"/>
                    </a:cubicBezTo>
                    <a:cubicBezTo>
                      <a:pt x="4956868" y="1394798"/>
                      <a:pt x="4974468" y="1345548"/>
                      <a:pt x="4993045" y="1300085"/>
                    </a:cubicBezTo>
                    <a:cubicBezTo>
                      <a:pt x="5025310" y="1224315"/>
                      <a:pt x="5072242" y="1131497"/>
                      <a:pt x="5161217" y="1077510"/>
                    </a:cubicBezTo>
                    <a:cubicBezTo>
                      <a:pt x="5165128" y="1075616"/>
                      <a:pt x="5170994" y="1074669"/>
                      <a:pt x="5172950" y="1078457"/>
                    </a:cubicBezTo>
                    <a:cubicBezTo>
                      <a:pt x="5213038" y="1161805"/>
                      <a:pt x="5229659" y="1248941"/>
                      <a:pt x="5228681" y="1338918"/>
                    </a:cubicBezTo>
                    <a:cubicBezTo>
                      <a:pt x="5255081" y="1306715"/>
                      <a:pt x="5285390" y="1275460"/>
                      <a:pt x="5323522" y="1247046"/>
                    </a:cubicBezTo>
                    <a:cubicBezTo>
                      <a:pt x="5328411" y="1243258"/>
                      <a:pt x="5334278" y="1245152"/>
                      <a:pt x="5336233" y="1248941"/>
                    </a:cubicBezTo>
                    <a:cubicBezTo>
                      <a:pt x="5363610" y="1331341"/>
                      <a:pt x="5358721" y="1434578"/>
                      <a:pt x="5320589" y="1524555"/>
                    </a:cubicBezTo>
                    <a:cubicBezTo>
                      <a:pt x="5347966" y="1498983"/>
                      <a:pt x="5383165" y="1475304"/>
                      <a:pt x="5413475" y="1455414"/>
                    </a:cubicBezTo>
                    <a:cubicBezTo>
                      <a:pt x="5450630" y="1431736"/>
                      <a:pt x="5515160" y="1391010"/>
                      <a:pt x="5564048" y="1405217"/>
                    </a:cubicBezTo>
                    <a:cubicBezTo>
                      <a:pt x="5626623" y="1424159"/>
                      <a:pt x="5585558" y="1471516"/>
                      <a:pt x="5528849" y="1516031"/>
                    </a:cubicBezTo>
                    <a:cubicBezTo>
                      <a:pt x="5598269" y="1485723"/>
                      <a:pt x="5672577" y="1467727"/>
                      <a:pt x="5733198" y="1496141"/>
                    </a:cubicBezTo>
                    <a:cubicBezTo>
                      <a:pt x="5736131" y="1498035"/>
                      <a:pt x="5737109" y="1500877"/>
                      <a:pt x="5735153" y="1503718"/>
                    </a:cubicBezTo>
                    <a:cubicBezTo>
                      <a:pt x="5688222" y="1566229"/>
                      <a:pt x="5607069" y="1606008"/>
                      <a:pt x="5529827" y="1646735"/>
                    </a:cubicBezTo>
                    <a:cubicBezTo>
                      <a:pt x="5591424" y="1621162"/>
                      <a:pt x="5654000" y="1598431"/>
                      <a:pt x="5719509" y="1582330"/>
                    </a:cubicBezTo>
                    <a:cubicBezTo>
                      <a:pt x="5809462" y="1559599"/>
                      <a:pt x="5911147" y="1544445"/>
                      <a:pt x="5988389" y="1579488"/>
                    </a:cubicBezTo>
                    <a:cubicBezTo>
                      <a:pt x="5993278" y="1581383"/>
                      <a:pt x="5992300" y="1587066"/>
                      <a:pt x="5987411" y="1588960"/>
                    </a:cubicBezTo>
                    <a:cubicBezTo>
                      <a:pt x="5928747" y="1616426"/>
                      <a:pt x="5872037" y="1646735"/>
                      <a:pt x="5819239" y="1680831"/>
                    </a:cubicBezTo>
                    <a:cubicBezTo>
                      <a:pt x="5883771" y="1659047"/>
                      <a:pt x="5954168" y="1655259"/>
                      <a:pt x="6011855" y="1677043"/>
                    </a:cubicBezTo>
                    <a:cubicBezTo>
                      <a:pt x="6019677" y="1675149"/>
                      <a:pt x="6019677" y="1681778"/>
                      <a:pt x="6013810" y="1683673"/>
                    </a:cubicBezTo>
                    <a:close/>
                  </a:path>
                </a:pathLst>
              </a:custGeom>
              <a:solidFill>
                <a:srgbClr val="256834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76008AF4-ED55-2B5D-444C-8A9D331F08A7}"/>
                  </a:ext>
                </a:extLst>
              </p:cNvPr>
              <p:cNvSpPr/>
              <p:nvPr/>
            </p:nvSpPr>
            <p:spPr>
              <a:xfrm>
                <a:off x="6168876" y="-1398871"/>
                <a:ext cx="1347034" cy="1592583"/>
              </a:xfrm>
              <a:custGeom>
                <a:avLst/>
                <a:gdLst>
                  <a:gd name="connsiteX0" fmla="*/ 318447 w 1347034"/>
                  <a:gd name="connsiteY0" fmla="*/ 1513315 h 1592583"/>
                  <a:gd name="connsiteX1" fmla="*/ 616659 w 1347034"/>
                  <a:gd name="connsiteY1" fmla="*/ 1311576 h 1592583"/>
                  <a:gd name="connsiteX2" fmla="*/ 375156 w 1347034"/>
                  <a:gd name="connsiteY2" fmla="*/ 1271797 h 1592583"/>
                  <a:gd name="connsiteX3" fmla="*/ 376134 w 1347034"/>
                  <a:gd name="connsiteY3" fmla="*/ 1263273 h 1592583"/>
                  <a:gd name="connsiteX4" fmla="*/ 628392 w 1347034"/>
                  <a:gd name="connsiteY4" fmla="*/ 1167613 h 1592583"/>
                  <a:gd name="connsiteX5" fmla="*/ 433820 w 1347034"/>
                  <a:gd name="connsiteY5" fmla="*/ 1120257 h 1592583"/>
                  <a:gd name="connsiteX6" fmla="*/ 432843 w 1347034"/>
                  <a:gd name="connsiteY6" fmla="*/ 1113627 h 1592583"/>
                  <a:gd name="connsiteX7" fmla="*/ 674346 w 1347034"/>
                  <a:gd name="connsiteY7" fmla="*/ 1001865 h 1592583"/>
                  <a:gd name="connsiteX8" fmla="*/ 537462 w 1347034"/>
                  <a:gd name="connsiteY8" fmla="*/ 1013231 h 1592583"/>
                  <a:gd name="connsiteX9" fmla="*/ 464131 w 1347034"/>
                  <a:gd name="connsiteY9" fmla="*/ 1003759 h 1592583"/>
                  <a:gd name="connsiteX10" fmla="*/ 429909 w 1347034"/>
                  <a:gd name="connsiteY10" fmla="*/ 979134 h 1592583"/>
                  <a:gd name="connsiteX11" fmla="*/ 479775 w 1347034"/>
                  <a:gd name="connsiteY11" fmla="*/ 922307 h 1592583"/>
                  <a:gd name="connsiteX12" fmla="*/ 549194 w 1347034"/>
                  <a:gd name="connsiteY12" fmla="*/ 891051 h 1592583"/>
                  <a:gd name="connsiteX13" fmla="*/ 694878 w 1347034"/>
                  <a:gd name="connsiteY13" fmla="*/ 880633 h 1592583"/>
                  <a:gd name="connsiteX14" fmla="*/ 636214 w 1347034"/>
                  <a:gd name="connsiteY14" fmla="*/ 738563 h 1592583"/>
                  <a:gd name="connsiteX15" fmla="*/ 800475 w 1347034"/>
                  <a:gd name="connsiteY15" fmla="*/ 714885 h 1592583"/>
                  <a:gd name="connsiteX16" fmla="*/ 782875 w 1347034"/>
                  <a:gd name="connsiteY16" fmla="*/ 563345 h 1592583"/>
                  <a:gd name="connsiteX17" fmla="*/ 971580 w 1347034"/>
                  <a:gd name="connsiteY17" fmla="*/ 568080 h 1592583"/>
                  <a:gd name="connsiteX18" fmla="*/ 1065444 w 1347034"/>
                  <a:gd name="connsiteY18" fmla="*/ 598388 h 1592583"/>
                  <a:gd name="connsiteX19" fmla="*/ 1100642 w 1347034"/>
                  <a:gd name="connsiteY19" fmla="*/ 560503 h 1592583"/>
                  <a:gd name="connsiteX20" fmla="*/ 1226772 w 1347034"/>
                  <a:gd name="connsiteY20" fmla="*/ 480945 h 1592583"/>
                  <a:gd name="connsiteX21" fmla="*/ 1347035 w 1347034"/>
                  <a:gd name="connsiteY21" fmla="*/ 427905 h 1592583"/>
                  <a:gd name="connsiteX22" fmla="*/ 999935 w 1347034"/>
                  <a:gd name="connsiteY22" fmla="*/ 439271 h 1592583"/>
                  <a:gd name="connsiteX23" fmla="*/ 894338 w 1347034"/>
                  <a:gd name="connsiteY23" fmla="*/ 322774 h 1592583"/>
                  <a:gd name="connsiteX24" fmla="*/ 935404 w 1347034"/>
                  <a:gd name="connsiteY24" fmla="*/ 271629 h 1592583"/>
                  <a:gd name="connsiteX25" fmla="*/ 875762 w 1347034"/>
                  <a:gd name="connsiteY25" fmla="*/ 234691 h 1592583"/>
                  <a:gd name="connsiteX26" fmla="*/ 813186 w 1347034"/>
                  <a:gd name="connsiteY26" fmla="*/ 111564 h 1592583"/>
                  <a:gd name="connsiteX27" fmla="*/ 1045889 w 1347034"/>
                  <a:gd name="connsiteY27" fmla="*/ 109670 h 1592583"/>
                  <a:gd name="connsiteX28" fmla="*/ 984291 w 1347034"/>
                  <a:gd name="connsiteY28" fmla="*/ 24428 h 1592583"/>
                  <a:gd name="connsiteX29" fmla="*/ 890427 w 1347034"/>
                  <a:gd name="connsiteY29" fmla="*/ 2644 h 1592583"/>
                  <a:gd name="connsiteX30" fmla="*/ 699767 w 1347034"/>
                  <a:gd name="connsiteY30" fmla="*/ 58525 h 1592583"/>
                  <a:gd name="connsiteX31" fmla="*/ 842518 w 1347034"/>
                  <a:gd name="connsiteY31" fmla="*/ 332245 h 1592583"/>
                  <a:gd name="connsiteX32" fmla="*/ 513018 w 1347034"/>
                  <a:gd name="connsiteY32" fmla="*/ 314250 h 1592583"/>
                  <a:gd name="connsiteX33" fmla="*/ 632303 w 1347034"/>
                  <a:gd name="connsiteY33" fmla="*/ 488521 h 1592583"/>
                  <a:gd name="connsiteX34" fmla="*/ 407422 w 1347034"/>
                  <a:gd name="connsiteY34" fmla="*/ 537772 h 1592583"/>
                  <a:gd name="connsiteX35" fmla="*/ 573638 w 1347034"/>
                  <a:gd name="connsiteY35" fmla="*/ 692154 h 1592583"/>
                  <a:gd name="connsiteX36" fmla="*/ 573638 w 1347034"/>
                  <a:gd name="connsiteY36" fmla="*/ 693101 h 1592583"/>
                  <a:gd name="connsiteX37" fmla="*/ 101387 w 1347034"/>
                  <a:gd name="connsiteY37" fmla="*/ 820017 h 1592583"/>
                  <a:gd name="connsiteX38" fmla="*/ 165919 w 1347034"/>
                  <a:gd name="connsiteY38" fmla="*/ 863584 h 1592583"/>
                  <a:gd name="connsiteX39" fmla="*/ 267604 w 1347034"/>
                  <a:gd name="connsiteY39" fmla="*/ 903364 h 1592583"/>
                  <a:gd name="connsiteX40" fmla="*/ 242183 w 1347034"/>
                  <a:gd name="connsiteY40" fmla="*/ 919465 h 1592583"/>
                  <a:gd name="connsiteX41" fmla="*/ 248049 w 1347034"/>
                  <a:gd name="connsiteY41" fmla="*/ 1032174 h 1592583"/>
                  <a:gd name="connsiteX42" fmla="*/ 249027 w 1347034"/>
                  <a:gd name="connsiteY42" fmla="*/ 1041645 h 1592583"/>
                  <a:gd name="connsiteX43" fmla="*/ 256849 w 1347034"/>
                  <a:gd name="connsiteY43" fmla="*/ 1046380 h 1592583"/>
                  <a:gd name="connsiteX44" fmla="*/ 268582 w 1347034"/>
                  <a:gd name="connsiteY44" fmla="*/ 1061534 h 1592583"/>
                  <a:gd name="connsiteX45" fmla="*/ 357556 w 1347034"/>
                  <a:gd name="connsiteY45" fmla="*/ 1140146 h 1592583"/>
                  <a:gd name="connsiteX46" fmla="*/ 354623 w 1347034"/>
                  <a:gd name="connsiteY46" fmla="*/ 1140146 h 1592583"/>
                  <a:gd name="connsiteX47" fmla="*/ 226539 w 1347034"/>
                  <a:gd name="connsiteY47" fmla="*/ 1052063 h 1592583"/>
                  <a:gd name="connsiteX48" fmla="*/ 64233 w 1347034"/>
                  <a:gd name="connsiteY48" fmla="*/ 997130 h 1592583"/>
                  <a:gd name="connsiteX49" fmla="*/ 82810 w 1347034"/>
                  <a:gd name="connsiteY49" fmla="*/ 1102261 h 1592583"/>
                  <a:gd name="connsiteX50" fmla="*/ 176674 w 1347034"/>
                  <a:gd name="connsiteY50" fmla="*/ 1173296 h 1592583"/>
                  <a:gd name="connsiteX51" fmla="*/ 28056 w 1347034"/>
                  <a:gd name="connsiteY51" fmla="*/ 1304946 h 1592583"/>
                  <a:gd name="connsiteX52" fmla="*/ 227516 w 1347034"/>
                  <a:gd name="connsiteY52" fmla="*/ 1350409 h 1592583"/>
                  <a:gd name="connsiteX53" fmla="*/ 447509 w 1347034"/>
                  <a:gd name="connsiteY53" fmla="*/ 1363669 h 1592583"/>
                  <a:gd name="connsiteX54" fmla="*/ 412310 w 1347034"/>
                  <a:gd name="connsiteY54" fmla="*/ 1380717 h 1592583"/>
                  <a:gd name="connsiteX55" fmla="*/ 170808 w 1347034"/>
                  <a:gd name="connsiteY55" fmla="*/ 1544570 h 1592583"/>
                  <a:gd name="connsiteX56" fmla="*/ 276403 w 1347034"/>
                  <a:gd name="connsiteY56" fmla="*/ 1579614 h 1592583"/>
                  <a:gd name="connsiteX57" fmla="*/ 318447 w 1347034"/>
                  <a:gd name="connsiteY57" fmla="*/ 1513315 h 159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347034" h="1592583">
                    <a:moveTo>
                      <a:pt x="318447" y="1513315"/>
                    </a:moveTo>
                    <a:cubicBezTo>
                      <a:pt x="389822" y="1438492"/>
                      <a:pt x="497374" y="1354197"/>
                      <a:pt x="616659" y="1311576"/>
                    </a:cubicBezTo>
                    <a:cubicBezTo>
                      <a:pt x="526707" y="1318207"/>
                      <a:pt x="432843" y="1310629"/>
                      <a:pt x="375156" y="1271797"/>
                    </a:cubicBezTo>
                    <a:cubicBezTo>
                      <a:pt x="372223" y="1269903"/>
                      <a:pt x="373201" y="1266114"/>
                      <a:pt x="376134" y="1263273"/>
                    </a:cubicBezTo>
                    <a:cubicBezTo>
                      <a:pt x="441643" y="1209287"/>
                      <a:pt x="535506" y="1179925"/>
                      <a:pt x="628392" y="1167613"/>
                    </a:cubicBezTo>
                    <a:cubicBezTo>
                      <a:pt x="554083" y="1164771"/>
                      <a:pt x="476841" y="1160983"/>
                      <a:pt x="433820" y="1120257"/>
                    </a:cubicBezTo>
                    <a:cubicBezTo>
                      <a:pt x="431865" y="1118362"/>
                      <a:pt x="431865" y="1116468"/>
                      <a:pt x="432843" y="1113627"/>
                    </a:cubicBezTo>
                    <a:cubicBezTo>
                      <a:pt x="480753" y="1045433"/>
                      <a:pt x="587326" y="1030279"/>
                      <a:pt x="674346" y="1001865"/>
                    </a:cubicBezTo>
                    <a:cubicBezTo>
                      <a:pt x="628392" y="1004707"/>
                      <a:pt x="582438" y="1013231"/>
                      <a:pt x="537462" y="1013231"/>
                    </a:cubicBezTo>
                    <a:cubicBezTo>
                      <a:pt x="513018" y="1013231"/>
                      <a:pt x="485641" y="1012284"/>
                      <a:pt x="464131" y="1003759"/>
                    </a:cubicBezTo>
                    <a:cubicBezTo>
                      <a:pt x="453376" y="999971"/>
                      <a:pt x="427954" y="989553"/>
                      <a:pt x="429909" y="979134"/>
                    </a:cubicBezTo>
                    <a:cubicBezTo>
                      <a:pt x="431865" y="961139"/>
                      <a:pt x="461197" y="934619"/>
                      <a:pt x="479775" y="922307"/>
                    </a:cubicBezTo>
                    <a:cubicBezTo>
                      <a:pt x="500307" y="909047"/>
                      <a:pt x="523773" y="897681"/>
                      <a:pt x="549194" y="891051"/>
                    </a:cubicBezTo>
                    <a:cubicBezTo>
                      <a:pt x="598082" y="878738"/>
                      <a:pt x="646969" y="876844"/>
                      <a:pt x="694878" y="880633"/>
                    </a:cubicBezTo>
                    <a:cubicBezTo>
                      <a:pt x="641103" y="849378"/>
                      <a:pt x="595149" y="788761"/>
                      <a:pt x="636214" y="738563"/>
                    </a:cubicBezTo>
                    <a:cubicBezTo>
                      <a:pt x="682168" y="681736"/>
                      <a:pt x="746699" y="689313"/>
                      <a:pt x="800475" y="714885"/>
                    </a:cubicBezTo>
                    <a:cubicBezTo>
                      <a:pt x="753543" y="662793"/>
                      <a:pt x="711500" y="594600"/>
                      <a:pt x="782875" y="563345"/>
                    </a:cubicBezTo>
                    <a:cubicBezTo>
                      <a:pt x="845451" y="536825"/>
                      <a:pt x="915849" y="553873"/>
                      <a:pt x="971580" y="568080"/>
                    </a:cubicBezTo>
                    <a:cubicBezTo>
                      <a:pt x="1003846" y="576604"/>
                      <a:pt x="1035134" y="587023"/>
                      <a:pt x="1065444" y="598388"/>
                    </a:cubicBezTo>
                    <a:cubicBezTo>
                      <a:pt x="1074244" y="584182"/>
                      <a:pt x="1087932" y="571869"/>
                      <a:pt x="1100642" y="560503"/>
                    </a:cubicBezTo>
                    <a:cubicBezTo>
                      <a:pt x="1137797" y="528301"/>
                      <a:pt x="1179840" y="503675"/>
                      <a:pt x="1226772" y="480945"/>
                    </a:cubicBezTo>
                    <a:cubicBezTo>
                      <a:pt x="1265882" y="462002"/>
                      <a:pt x="1305969" y="444006"/>
                      <a:pt x="1347035" y="427905"/>
                    </a:cubicBezTo>
                    <a:cubicBezTo>
                      <a:pt x="1228728" y="451583"/>
                      <a:pt x="1101620" y="468632"/>
                      <a:pt x="999935" y="439271"/>
                    </a:cubicBezTo>
                    <a:cubicBezTo>
                      <a:pt x="937359" y="421275"/>
                      <a:pt x="883583" y="378655"/>
                      <a:pt x="894338" y="322774"/>
                    </a:cubicBezTo>
                    <a:cubicBezTo>
                      <a:pt x="898249" y="302884"/>
                      <a:pt x="913894" y="283942"/>
                      <a:pt x="935404" y="271629"/>
                    </a:cubicBezTo>
                    <a:cubicBezTo>
                      <a:pt x="911938" y="261211"/>
                      <a:pt x="891405" y="247004"/>
                      <a:pt x="875762" y="234691"/>
                    </a:cubicBezTo>
                    <a:cubicBezTo>
                      <a:pt x="840563" y="207224"/>
                      <a:pt x="783853" y="157026"/>
                      <a:pt x="813186" y="111564"/>
                    </a:cubicBezTo>
                    <a:cubicBezTo>
                      <a:pt x="857184" y="43371"/>
                      <a:pt x="969625" y="71785"/>
                      <a:pt x="1045889" y="109670"/>
                    </a:cubicBezTo>
                    <a:cubicBezTo>
                      <a:pt x="1021445" y="83150"/>
                      <a:pt x="1000913" y="54736"/>
                      <a:pt x="984291" y="24428"/>
                    </a:cubicBezTo>
                    <a:cubicBezTo>
                      <a:pt x="954959" y="14957"/>
                      <a:pt x="924649" y="8327"/>
                      <a:pt x="890427" y="2644"/>
                    </a:cubicBezTo>
                    <a:cubicBezTo>
                      <a:pt x="834696" y="-5880"/>
                      <a:pt x="726166" y="4539"/>
                      <a:pt x="699767" y="58525"/>
                    </a:cubicBezTo>
                    <a:cubicBezTo>
                      <a:pt x="653813" y="155132"/>
                      <a:pt x="756477" y="253634"/>
                      <a:pt x="842518" y="332245"/>
                    </a:cubicBezTo>
                    <a:cubicBezTo>
                      <a:pt x="740832" y="300043"/>
                      <a:pt x="641103" y="265946"/>
                      <a:pt x="513018" y="314250"/>
                    </a:cubicBezTo>
                    <a:cubicBezTo>
                      <a:pt x="419154" y="349293"/>
                      <a:pt x="563861" y="443059"/>
                      <a:pt x="632303" y="488521"/>
                    </a:cubicBezTo>
                    <a:cubicBezTo>
                      <a:pt x="551150" y="481892"/>
                      <a:pt x="445554" y="462002"/>
                      <a:pt x="407422" y="537772"/>
                    </a:cubicBezTo>
                    <a:cubicBezTo>
                      <a:pt x="373201" y="605018"/>
                      <a:pt x="485641" y="655216"/>
                      <a:pt x="573638" y="692154"/>
                    </a:cubicBezTo>
                    <a:cubicBezTo>
                      <a:pt x="573638" y="692154"/>
                      <a:pt x="573638" y="693101"/>
                      <a:pt x="573638" y="693101"/>
                    </a:cubicBezTo>
                    <a:cubicBezTo>
                      <a:pt x="402533" y="680788"/>
                      <a:pt x="92588" y="690260"/>
                      <a:pt x="101387" y="820017"/>
                    </a:cubicBezTo>
                    <a:cubicBezTo>
                      <a:pt x="103343" y="843695"/>
                      <a:pt x="143430" y="856008"/>
                      <a:pt x="165919" y="863584"/>
                    </a:cubicBezTo>
                    <a:cubicBezTo>
                      <a:pt x="200139" y="875897"/>
                      <a:pt x="233383" y="889157"/>
                      <a:pt x="267604" y="903364"/>
                    </a:cubicBezTo>
                    <a:cubicBezTo>
                      <a:pt x="257827" y="907153"/>
                      <a:pt x="249027" y="911888"/>
                      <a:pt x="242183" y="919465"/>
                    </a:cubicBezTo>
                    <a:cubicBezTo>
                      <a:pt x="212850" y="955456"/>
                      <a:pt x="227516" y="998077"/>
                      <a:pt x="248049" y="1032174"/>
                    </a:cubicBezTo>
                    <a:cubicBezTo>
                      <a:pt x="247072" y="1035962"/>
                      <a:pt x="246094" y="1038803"/>
                      <a:pt x="249027" y="1041645"/>
                    </a:cubicBezTo>
                    <a:cubicBezTo>
                      <a:pt x="251960" y="1043539"/>
                      <a:pt x="254893" y="1045433"/>
                      <a:pt x="256849" y="1046380"/>
                    </a:cubicBezTo>
                    <a:cubicBezTo>
                      <a:pt x="260760" y="1052063"/>
                      <a:pt x="264671" y="1056799"/>
                      <a:pt x="268582" y="1061534"/>
                    </a:cubicBezTo>
                    <a:cubicBezTo>
                      <a:pt x="293026" y="1092790"/>
                      <a:pt x="324314" y="1117415"/>
                      <a:pt x="357556" y="1140146"/>
                    </a:cubicBezTo>
                    <a:cubicBezTo>
                      <a:pt x="356579" y="1140146"/>
                      <a:pt x="355601" y="1140146"/>
                      <a:pt x="354623" y="1140146"/>
                    </a:cubicBezTo>
                    <a:cubicBezTo>
                      <a:pt x="307691" y="1110785"/>
                      <a:pt x="265648" y="1078583"/>
                      <a:pt x="226539" y="1052063"/>
                    </a:cubicBezTo>
                    <a:cubicBezTo>
                      <a:pt x="199162" y="1034068"/>
                      <a:pt x="112142" y="967769"/>
                      <a:pt x="64233" y="997130"/>
                    </a:cubicBezTo>
                    <a:cubicBezTo>
                      <a:pt x="15346" y="1026491"/>
                      <a:pt x="61300" y="1077636"/>
                      <a:pt x="82810" y="1102261"/>
                    </a:cubicBezTo>
                    <a:cubicBezTo>
                      <a:pt x="104321" y="1126886"/>
                      <a:pt x="137564" y="1151512"/>
                      <a:pt x="176674" y="1173296"/>
                    </a:cubicBezTo>
                    <a:cubicBezTo>
                      <a:pt x="65211" y="1201709"/>
                      <a:pt x="-56030" y="1248119"/>
                      <a:pt x="28056" y="1304946"/>
                    </a:cubicBezTo>
                    <a:cubicBezTo>
                      <a:pt x="74988" y="1336202"/>
                      <a:pt x="163963" y="1345673"/>
                      <a:pt x="227516" y="1350409"/>
                    </a:cubicBezTo>
                    <a:cubicBezTo>
                      <a:pt x="293026" y="1355144"/>
                      <a:pt x="371245" y="1362721"/>
                      <a:pt x="447509" y="1363669"/>
                    </a:cubicBezTo>
                    <a:cubicBezTo>
                      <a:pt x="434798" y="1369351"/>
                      <a:pt x="423065" y="1375034"/>
                      <a:pt x="412310" y="1380717"/>
                    </a:cubicBezTo>
                    <a:cubicBezTo>
                      <a:pt x="350712" y="1411025"/>
                      <a:pt x="198184" y="1488690"/>
                      <a:pt x="170808" y="1544570"/>
                    </a:cubicBezTo>
                    <a:cubicBezTo>
                      <a:pt x="142453" y="1599504"/>
                      <a:pt x="197206" y="1601398"/>
                      <a:pt x="276403" y="1579614"/>
                    </a:cubicBezTo>
                    <a:cubicBezTo>
                      <a:pt x="277381" y="1559724"/>
                      <a:pt x="301825" y="1530363"/>
                      <a:pt x="318447" y="1513315"/>
                    </a:cubicBezTo>
                    <a:close/>
                  </a:path>
                </a:pathLst>
              </a:custGeom>
              <a:solidFill>
                <a:srgbClr val="2E5E2E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AB4F019F-3E23-1FA4-B71A-6BD05BD89F03}"/>
                  </a:ext>
                </a:extLst>
              </p:cNvPr>
              <p:cNvSpPr/>
              <p:nvPr/>
            </p:nvSpPr>
            <p:spPr>
              <a:xfrm>
                <a:off x="6694097" y="-3233789"/>
                <a:ext cx="5772136" cy="4427419"/>
              </a:xfrm>
              <a:custGeom>
                <a:avLst/>
                <a:gdLst>
                  <a:gd name="connsiteX0" fmla="*/ 5544322 w 5772136"/>
                  <a:gd name="connsiteY0" fmla="*/ 2550751 h 4427419"/>
                  <a:gd name="connsiteX1" fmla="*/ 5696850 w 5772136"/>
                  <a:gd name="connsiteY1" fmla="*/ 2500553 h 4427419"/>
                  <a:gd name="connsiteX2" fmla="*/ 5593209 w 5772136"/>
                  <a:gd name="connsiteY2" fmla="*/ 2412470 h 4427419"/>
                  <a:gd name="connsiteX3" fmla="*/ 5772137 w 5772136"/>
                  <a:gd name="connsiteY3" fmla="*/ 2350906 h 4427419"/>
                  <a:gd name="connsiteX4" fmla="*/ 5772137 w 5772136"/>
                  <a:gd name="connsiteY4" fmla="*/ 1506067 h 4427419"/>
                  <a:gd name="connsiteX5" fmla="*/ 5698806 w 5772136"/>
                  <a:gd name="connsiteY5" fmla="*/ 1523116 h 4427419"/>
                  <a:gd name="connsiteX6" fmla="*/ 5667518 w 5772136"/>
                  <a:gd name="connsiteY6" fmla="*/ 1532587 h 4427419"/>
                  <a:gd name="connsiteX7" fmla="*/ 5734982 w 5772136"/>
                  <a:gd name="connsiteY7" fmla="*/ 1478601 h 4427419"/>
                  <a:gd name="connsiteX8" fmla="*/ 5772137 w 5772136"/>
                  <a:gd name="connsiteY8" fmla="*/ 1436927 h 4427419"/>
                  <a:gd name="connsiteX9" fmla="*/ 5772137 w 5772136"/>
                  <a:gd name="connsiteY9" fmla="*/ 1340320 h 4427419"/>
                  <a:gd name="connsiteX10" fmla="*/ 5718361 w 5772136"/>
                  <a:gd name="connsiteY10" fmla="*/ 1340320 h 4427419"/>
                  <a:gd name="connsiteX11" fmla="*/ 5689028 w 5772136"/>
                  <a:gd name="connsiteY11" fmla="*/ 1350738 h 4427419"/>
                  <a:gd name="connsiteX12" fmla="*/ 5643074 w 5772136"/>
                  <a:gd name="connsiteY12" fmla="*/ 1183097 h 4427419"/>
                  <a:gd name="connsiteX13" fmla="*/ 5529655 w 5772136"/>
                  <a:gd name="connsiteY13" fmla="*/ 1220982 h 4427419"/>
                  <a:gd name="connsiteX14" fmla="*/ 5492501 w 5772136"/>
                  <a:gd name="connsiteY14" fmla="*/ 1189726 h 4427419"/>
                  <a:gd name="connsiteX15" fmla="*/ 5379083 w 5772136"/>
                  <a:gd name="connsiteY15" fmla="*/ 1216246 h 4427419"/>
                  <a:gd name="connsiteX16" fmla="*/ 5356595 w 5772136"/>
                  <a:gd name="connsiteY16" fmla="*/ 1232347 h 4427419"/>
                  <a:gd name="connsiteX17" fmla="*/ 5370283 w 5772136"/>
                  <a:gd name="connsiteY17" fmla="*/ 1219087 h 4427419"/>
                  <a:gd name="connsiteX18" fmla="*/ 5410371 w 5772136"/>
                  <a:gd name="connsiteY18" fmla="*/ 1181202 h 4427419"/>
                  <a:gd name="connsiteX19" fmla="*/ 5227533 w 5772136"/>
                  <a:gd name="connsiteY19" fmla="*/ 1147106 h 4427419"/>
                  <a:gd name="connsiteX20" fmla="*/ 5355617 w 5772136"/>
                  <a:gd name="connsiteY20" fmla="*/ 967151 h 4427419"/>
                  <a:gd name="connsiteX21" fmla="*/ 5139535 w 5772136"/>
                  <a:gd name="connsiteY21" fmla="*/ 1001248 h 4427419"/>
                  <a:gd name="connsiteX22" fmla="*/ 5103359 w 5772136"/>
                  <a:gd name="connsiteY22" fmla="*/ 1042921 h 4427419"/>
                  <a:gd name="connsiteX23" fmla="*/ 5130736 w 5772136"/>
                  <a:gd name="connsiteY23" fmla="*/ 981358 h 4427419"/>
                  <a:gd name="connsiteX24" fmla="*/ 5119003 w 5772136"/>
                  <a:gd name="connsiteY24" fmla="*/ 880015 h 4427419"/>
                  <a:gd name="connsiteX25" fmla="*/ 4875545 w 5772136"/>
                  <a:gd name="connsiteY25" fmla="*/ 1001248 h 4427419"/>
                  <a:gd name="connsiteX26" fmla="*/ 4873589 w 5772136"/>
                  <a:gd name="connsiteY26" fmla="*/ 872438 h 4427419"/>
                  <a:gd name="connsiteX27" fmla="*/ 4721061 w 5772136"/>
                  <a:gd name="connsiteY27" fmla="*/ 792879 h 4427419"/>
                  <a:gd name="connsiteX28" fmla="*/ 4897055 w 5772136"/>
                  <a:gd name="connsiteY28" fmla="*/ 558939 h 4427419"/>
                  <a:gd name="connsiteX29" fmla="*/ 4798303 w 5772136"/>
                  <a:gd name="connsiteY29" fmla="*/ 576934 h 4427419"/>
                  <a:gd name="connsiteX30" fmla="*/ 4863811 w 5772136"/>
                  <a:gd name="connsiteY30" fmla="*/ 476538 h 4427419"/>
                  <a:gd name="connsiteX31" fmla="*/ 4730838 w 5772136"/>
                  <a:gd name="connsiteY31" fmla="*/ 408345 h 4427419"/>
                  <a:gd name="connsiteX32" fmla="*/ 4571466 w 5772136"/>
                  <a:gd name="connsiteY32" fmla="*/ 494534 h 4427419"/>
                  <a:gd name="connsiteX33" fmla="*/ 4539200 w 5772136"/>
                  <a:gd name="connsiteY33" fmla="*/ 520106 h 4427419"/>
                  <a:gd name="connsiteX34" fmla="*/ 4560711 w 5772136"/>
                  <a:gd name="connsiteY34" fmla="*/ 488851 h 4427419"/>
                  <a:gd name="connsiteX35" fmla="*/ 4605687 w 5772136"/>
                  <a:gd name="connsiteY35" fmla="*/ 233126 h 4427419"/>
                  <a:gd name="connsiteX36" fmla="*/ 4593954 w 5772136"/>
                  <a:gd name="connsiteY36" fmla="*/ 234073 h 4427419"/>
                  <a:gd name="connsiteX37" fmla="*/ 4507912 w 5772136"/>
                  <a:gd name="connsiteY37" fmla="*/ 306055 h 4427419"/>
                  <a:gd name="connsiteX38" fmla="*/ 4445337 w 5772136"/>
                  <a:gd name="connsiteY38" fmla="*/ 80639 h 4427419"/>
                  <a:gd name="connsiteX39" fmla="*/ 4297697 w 5772136"/>
                  <a:gd name="connsiteY39" fmla="*/ 181034 h 4427419"/>
                  <a:gd name="connsiteX40" fmla="*/ 4233166 w 5772136"/>
                  <a:gd name="connsiteY40" fmla="*/ 171563 h 4427419"/>
                  <a:gd name="connsiteX41" fmla="*/ 3904644 w 5772136"/>
                  <a:gd name="connsiteY41" fmla="*/ 270064 h 4427419"/>
                  <a:gd name="connsiteX42" fmla="*/ 3951575 w 5772136"/>
                  <a:gd name="connsiteY42" fmla="*/ 104317 h 4427419"/>
                  <a:gd name="connsiteX43" fmla="*/ 3694428 w 5772136"/>
                  <a:gd name="connsiteY43" fmla="*/ 190505 h 4427419"/>
                  <a:gd name="connsiteX44" fmla="*/ 3565366 w 5772136"/>
                  <a:gd name="connsiteY44" fmla="*/ 29494 h 4427419"/>
                  <a:gd name="connsiteX45" fmla="*/ 3488124 w 5772136"/>
                  <a:gd name="connsiteY45" fmla="*/ 99581 h 4427419"/>
                  <a:gd name="connsiteX46" fmla="*/ 3270088 w 5772136"/>
                  <a:gd name="connsiteY46" fmla="*/ 85374 h 4427419"/>
                  <a:gd name="connsiteX47" fmla="*/ 3142002 w 5772136"/>
                  <a:gd name="connsiteY47" fmla="*/ 225549 h 4427419"/>
                  <a:gd name="connsiteX48" fmla="*/ 3131247 w 5772136"/>
                  <a:gd name="connsiteY48" fmla="*/ 251122 h 4427419"/>
                  <a:gd name="connsiteX49" fmla="*/ 3186979 w 5772136"/>
                  <a:gd name="connsiteY49" fmla="*/ 332575 h 4427419"/>
                  <a:gd name="connsiteX50" fmla="*/ 3270088 w 5772136"/>
                  <a:gd name="connsiteY50" fmla="*/ 177246 h 4427419"/>
                  <a:gd name="connsiteX51" fmla="*/ 3280842 w 5772136"/>
                  <a:gd name="connsiteY51" fmla="*/ 176299 h 4427419"/>
                  <a:gd name="connsiteX52" fmla="*/ 3349285 w 5772136"/>
                  <a:gd name="connsiteY52" fmla="*/ 308897 h 4427419"/>
                  <a:gd name="connsiteX53" fmla="*/ 3402083 w 5772136"/>
                  <a:gd name="connsiteY53" fmla="*/ 238809 h 4427419"/>
                  <a:gd name="connsiteX54" fmla="*/ 3478347 w 5772136"/>
                  <a:gd name="connsiteY54" fmla="*/ 272906 h 4427419"/>
                  <a:gd name="connsiteX55" fmla="*/ 3484213 w 5772136"/>
                  <a:gd name="connsiteY55" fmla="*/ 578828 h 4427419"/>
                  <a:gd name="connsiteX56" fmla="*/ 3557544 w 5772136"/>
                  <a:gd name="connsiteY56" fmla="*/ 506847 h 4427419"/>
                  <a:gd name="connsiteX57" fmla="*/ 3704206 w 5772136"/>
                  <a:gd name="connsiteY57" fmla="*/ 412134 h 4427419"/>
                  <a:gd name="connsiteX58" fmla="*/ 3782426 w 5772136"/>
                  <a:gd name="connsiteY58" fmla="*/ 412134 h 4427419"/>
                  <a:gd name="connsiteX59" fmla="*/ 3766781 w 5772136"/>
                  <a:gd name="connsiteY59" fmla="*/ 483168 h 4427419"/>
                  <a:gd name="connsiteX60" fmla="*/ 3911488 w 5772136"/>
                  <a:gd name="connsiteY60" fmla="*/ 426341 h 4427419"/>
                  <a:gd name="connsiteX61" fmla="*/ 3994596 w 5772136"/>
                  <a:gd name="connsiteY61" fmla="*/ 556097 h 4427419"/>
                  <a:gd name="connsiteX62" fmla="*/ 3836201 w 5772136"/>
                  <a:gd name="connsiteY62" fmla="*/ 751206 h 4427419"/>
                  <a:gd name="connsiteX63" fmla="*/ 3740383 w 5772136"/>
                  <a:gd name="connsiteY63" fmla="*/ 804245 h 4427419"/>
                  <a:gd name="connsiteX64" fmla="*/ 3826424 w 5772136"/>
                  <a:gd name="connsiteY64" fmla="*/ 821293 h 4427419"/>
                  <a:gd name="connsiteX65" fmla="*/ 3828380 w 5772136"/>
                  <a:gd name="connsiteY65" fmla="*/ 828870 h 4427419"/>
                  <a:gd name="connsiteX66" fmla="*/ 3503769 w 5772136"/>
                  <a:gd name="connsiteY66" fmla="*/ 957680 h 4427419"/>
                  <a:gd name="connsiteX67" fmla="*/ 3646519 w 5772136"/>
                  <a:gd name="connsiteY67" fmla="*/ 1021137 h 4427419"/>
                  <a:gd name="connsiteX68" fmla="*/ 3535056 w 5772136"/>
                  <a:gd name="connsiteY68" fmla="*/ 1146158 h 4427419"/>
                  <a:gd name="connsiteX69" fmla="*/ 3056939 w 5772136"/>
                  <a:gd name="connsiteY69" fmla="*/ 1138581 h 4427419"/>
                  <a:gd name="connsiteX70" fmla="*/ 3257376 w 5772136"/>
                  <a:gd name="connsiteY70" fmla="*/ 1384835 h 4427419"/>
                  <a:gd name="connsiteX71" fmla="*/ 3072583 w 5772136"/>
                  <a:gd name="connsiteY71" fmla="*/ 1429350 h 4427419"/>
                  <a:gd name="connsiteX72" fmla="*/ 3091160 w 5772136"/>
                  <a:gd name="connsiteY72" fmla="*/ 1520274 h 4427419"/>
                  <a:gd name="connsiteX73" fmla="*/ 2949387 w 5772136"/>
                  <a:gd name="connsiteY73" fmla="*/ 1565737 h 4427419"/>
                  <a:gd name="connsiteX74" fmla="*/ 2612065 w 5772136"/>
                  <a:gd name="connsiteY74" fmla="*/ 1493755 h 4427419"/>
                  <a:gd name="connsiteX75" fmla="*/ 2705928 w 5772136"/>
                  <a:gd name="connsiteY75" fmla="*/ 1678445 h 4427419"/>
                  <a:gd name="connsiteX76" fmla="*/ 2505491 w 5772136"/>
                  <a:gd name="connsiteY76" fmla="*/ 1712542 h 4427419"/>
                  <a:gd name="connsiteX77" fmla="*/ 2646286 w 5772136"/>
                  <a:gd name="connsiteY77" fmla="*/ 1835668 h 4427419"/>
                  <a:gd name="connsiteX78" fmla="*/ 2642375 w 5772136"/>
                  <a:gd name="connsiteY78" fmla="*/ 1842298 h 4427419"/>
                  <a:gd name="connsiteX79" fmla="*/ 2367629 w 5772136"/>
                  <a:gd name="connsiteY79" fmla="*/ 1924698 h 4427419"/>
                  <a:gd name="connsiteX80" fmla="*/ 2426293 w 5772136"/>
                  <a:gd name="connsiteY80" fmla="*/ 1955007 h 4427419"/>
                  <a:gd name="connsiteX81" fmla="*/ 2424338 w 5772136"/>
                  <a:gd name="connsiteY81" fmla="*/ 1961636 h 4427419"/>
                  <a:gd name="connsiteX82" fmla="*/ 2177946 w 5772136"/>
                  <a:gd name="connsiteY82" fmla="*/ 2088552 h 4427419"/>
                  <a:gd name="connsiteX83" fmla="*/ 2255188 w 5772136"/>
                  <a:gd name="connsiteY83" fmla="*/ 2060138 h 4427419"/>
                  <a:gd name="connsiteX84" fmla="*/ 2411627 w 5772136"/>
                  <a:gd name="connsiteY84" fmla="*/ 2060138 h 4427419"/>
                  <a:gd name="connsiteX85" fmla="*/ 2412605 w 5772136"/>
                  <a:gd name="connsiteY85" fmla="*/ 2066768 h 4427419"/>
                  <a:gd name="connsiteX86" fmla="*/ 2411627 w 5772136"/>
                  <a:gd name="connsiteY86" fmla="*/ 2067715 h 4427419"/>
                  <a:gd name="connsiteX87" fmla="*/ 2579799 w 5772136"/>
                  <a:gd name="connsiteY87" fmla="*/ 2017517 h 4427419"/>
                  <a:gd name="connsiteX88" fmla="*/ 2588599 w 5772136"/>
                  <a:gd name="connsiteY88" fmla="*/ 2021306 h 4427419"/>
                  <a:gd name="connsiteX89" fmla="*/ 2494736 w 5772136"/>
                  <a:gd name="connsiteY89" fmla="*/ 2187053 h 4427419"/>
                  <a:gd name="connsiteX90" fmla="*/ 2698106 w 5772136"/>
                  <a:gd name="connsiteY90" fmla="*/ 2218308 h 4427419"/>
                  <a:gd name="connsiteX91" fmla="*/ 2793926 w 5772136"/>
                  <a:gd name="connsiteY91" fmla="*/ 2016570 h 4427419"/>
                  <a:gd name="connsiteX92" fmla="*/ 2996319 w 5772136"/>
                  <a:gd name="connsiteY92" fmla="*/ 2159586 h 4427419"/>
                  <a:gd name="connsiteX93" fmla="*/ 3026629 w 5772136"/>
                  <a:gd name="connsiteY93" fmla="*/ 1917121 h 4427419"/>
                  <a:gd name="connsiteX94" fmla="*/ 3100937 w 5772136"/>
                  <a:gd name="connsiteY94" fmla="*/ 1829986 h 4427419"/>
                  <a:gd name="connsiteX95" fmla="*/ 3224133 w 5772136"/>
                  <a:gd name="connsiteY95" fmla="*/ 1856505 h 4427419"/>
                  <a:gd name="connsiteX96" fmla="*/ 3300397 w 5772136"/>
                  <a:gd name="connsiteY96" fmla="*/ 1700229 h 4427419"/>
                  <a:gd name="connsiteX97" fmla="*/ 3412838 w 5772136"/>
                  <a:gd name="connsiteY97" fmla="*/ 1738114 h 4427419"/>
                  <a:gd name="connsiteX98" fmla="*/ 3432393 w 5772136"/>
                  <a:gd name="connsiteY98" fmla="*/ 1754215 h 4427419"/>
                  <a:gd name="connsiteX99" fmla="*/ 3449992 w 5772136"/>
                  <a:gd name="connsiteY99" fmla="*/ 1525010 h 4427419"/>
                  <a:gd name="connsiteX100" fmla="*/ 3752116 w 5772136"/>
                  <a:gd name="connsiteY100" fmla="*/ 1498490 h 4427419"/>
                  <a:gd name="connsiteX101" fmla="*/ 3738427 w 5772136"/>
                  <a:gd name="connsiteY101" fmla="*/ 1386729 h 4427419"/>
                  <a:gd name="connsiteX102" fmla="*/ 3821536 w 5772136"/>
                  <a:gd name="connsiteY102" fmla="*/ 1370628 h 4427419"/>
                  <a:gd name="connsiteX103" fmla="*/ 3900733 w 5772136"/>
                  <a:gd name="connsiteY103" fmla="*/ 1375364 h 4427419"/>
                  <a:gd name="connsiteX104" fmla="*/ 3790248 w 5772136"/>
                  <a:gd name="connsiteY104" fmla="*/ 1229506 h 4427419"/>
                  <a:gd name="connsiteX105" fmla="*/ 4123658 w 5772136"/>
                  <a:gd name="connsiteY105" fmla="*/ 1211510 h 4427419"/>
                  <a:gd name="connsiteX106" fmla="*/ 4104104 w 5772136"/>
                  <a:gd name="connsiteY106" fmla="*/ 1137634 h 4427419"/>
                  <a:gd name="connsiteX107" fmla="*/ 4114859 w 5772136"/>
                  <a:gd name="connsiteY107" fmla="*/ 1131952 h 4427419"/>
                  <a:gd name="connsiteX108" fmla="*/ 4172546 w 5772136"/>
                  <a:gd name="connsiteY108" fmla="*/ 1149947 h 4427419"/>
                  <a:gd name="connsiteX109" fmla="*/ 4152991 w 5772136"/>
                  <a:gd name="connsiteY109" fmla="*/ 1041027 h 4427419"/>
                  <a:gd name="connsiteX110" fmla="*/ 4161790 w 5772136"/>
                  <a:gd name="connsiteY110" fmla="*/ 1035344 h 4427419"/>
                  <a:gd name="connsiteX111" fmla="*/ 4401338 w 5772136"/>
                  <a:gd name="connsiteY111" fmla="*/ 1148053 h 4427419"/>
                  <a:gd name="connsiteX112" fmla="*/ 4401338 w 5772136"/>
                  <a:gd name="connsiteY112" fmla="*/ 1028714 h 4427419"/>
                  <a:gd name="connsiteX113" fmla="*/ 4442404 w 5772136"/>
                  <a:gd name="connsiteY113" fmla="*/ 886645 h 4427419"/>
                  <a:gd name="connsiteX114" fmla="*/ 4559733 w 5772136"/>
                  <a:gd name="connsiteY114" fmla="*/ 862020 h 4427419"/>
                  <a:gd name="connsiteX115" fmla="*/ 4625241 w 5772136"/>
                  <a:gd name="connsiteY115" fmla="*/ 978517 h 4427419"/>
                  <a:gd name="connsiteX116" fmla="*/ 4712261 w 5772136"/>
                  <a:gd name="connsiteY116" fmla="*/ 945367 h 4427419"/>
                  <a:gd name="connsiteX117" fmla="*/ 4763104 w 5772136"/>
                  <a:gd name="connsiteY117" fmla="*/ 995565 h 4427419"/>
                  <a:gd name="connsiteX118" fmla="*/ 4691728 w 5772136"/>
                  <a:gd name="connsiteY118" fmla="*/ 1131004 h 4427419"/>
                  <a:gd name="connsiteX119" fmla="*/ 4692706 w 5772136"/>
                  <a:gd name="connsiteY119" fmla="*/ 1132899 h 4427419"/>
                  <a:gd name="connsiteX120" fmla="*/ 4929320 w 5772136"/>
                  <a:gd name="connsiteY120" fmla="*/ 1009772 h 4427419"/>
                  <a:gd name="connsiteX121" fmla="*/ 4940075 w 5772136"/>
                  <a:gd name="connsiteY121" fmla="*/ 1012613 h 4427419"/>
                  <a:gd name="connsiteX122" fmla="*/ 4848168 w 5772136"/>
                  <a:gd name="connsiteY122" fmla="*/ 1132899 h 4427419"/>
                  <a:gd name="connsiteX123" fmla="*/ 4957675 w 5772136"/>
                  <a:gd name="connsiteY123" fmla="*/ 1129110 h 4427419"/>
                  <a:gd name="connsiteX124" fmla="*/ 4980163 w 5772136"/>
                  <a:gd name="connsiteY124" fmla="*/ 1242766 h 4427419"/>
                  <a:gd name="connsiteX125" fmla="*/ 5018295 w 5772136"/>
                  <a:gd name="connsiteY125" fmla="*/ 1185938 h 4427419"/>
                  <a:gd name="connsiteX126" fmla="*/ 5031006 w 5772136"/>
                  <a:gd name="connsiteY126" fmla="*/ 1184044 h 4427419"/>
                  <a:gd name="connsiteX127" fmla="*/ 5078916 w 5772136"/>
                  <a:gd name="connsiteY127" fmla="*/ 1296752 h 4427419"/>
                  <a:gd name="connsiteX128" fmla="*/ 5151269 w 5772136"/>
                  <a:gd name="connsiteY128" fmla="*/ 1201092 h 4427419"/>
                  <a:gd name="connsiteX129" fmla="*/ 5163001 w 5772136"/>
                  <a:gd name="connsiteY129" fmla="*/ 1199198 h 4427419"/>
                  <a:gd name="connsiteX130" fmla="*/ 5194290 w 5772136"/>
                  <a:gd name="connsiteY130" fmla="*/ 1360210 h 4427419"/>
                  <a:gd name="connsiteX131" fmla="*/ 5165935 w 5772136"/>
                  <a:gd name="connsiteY131" fmla="*/ 1447345 h 4427419"/>
                  <a:gd name="connsiteX132" fmla="*/ 5187445 w 5772136"/>
                  <a:gd name="connsiteY132" fmla="*/ 1450187 h 4427419"/>
                  <a:gd name="connsiteX133" fmla="*/ 5242199 w 5772136"/>
                  <a:gd name="connsiteY133" fmla="*/ 1401883 h 4427419"/>
                  <a:gd name="connsiteX134" fmla="*/ 5383972 w 5772136"/>
                  <a:gd name="connsiteY134" fmla="*/ 1328954 h 4427419"/>
                  <a:gd name="connsiteX135" fmla="*/ 5372239 w 5772136"/>
                  <a:gd name="connsiteY135" fmla="*/ 1460605 h 4427419"/>
                  <a:gd name="connsiteX136" fmla="*/ 5622541 w 5772136"/>
                  <a:gd name="connsiteY136" fmla="*/ 1418932 h 4427419"/>
                  <a:gd name="connsiteX137" fmla="*/ 5573654 w 5772136"/>
                  <a:gd name="connsiteY137" fmla="*/ 1515539 h 4427419"/>
                  <a:gd name="connsiteX138" fmla="*/ 5466103 w 5772136"/>
                  <a:gd name="connsiteY138" fmla="*/ 1596045 h 4427419"/>
                  <a:gd name="connsiteX139" fmla="*/ 5614719 w 5772136"/>
                  <a:gd name="connsiteY139" fmla="*/ 1620670 h 4427419"/>
                  <a:gd name="connsiteX140" fmla="*/ 5511079 w 5772136"/>
                  <a:gd name="connsiteY140" fmla="*/ 1692652 h 4427419"/>
                  <a:gd name="connsiteX141" fmla="*/ 5409393 w 5772136"/>
                  <a:gd name="connsiteY141" fmla="*/ 1745691 h 4427419"/>
                  <a:gd name="connsiteX142" fmla="*/ 5671428 w 5772136"/>
                  <a:gd name="connsiteY142" fmla="*/ 1726748 h 4427419"/>
                  <a:gd name="connsiteX143" fmla="*/ 5673384 w 5772136"/>
                  <a:gd name="connsiteY143" fmla="*/ 1734326 h 4427419"/>
                  <a:gd name="connsiteX144" fmla="*/ 5432859 w 5772136"/>
                  <a:gd name="connsiteY144" fmla="*/ 1865976 h 4427419"/>
                  <a:gd name="connsiteX145" fmla="*/ 5152247 w 5772136"/>
                  <a:gd name="connsiteY145" fmla="*/ 1933223 h 4427419"/>
                  <a:gd name="connsiteX146" fmla="*/ 5475880 w 5772136"/>
                  <a:gd name="connsiteY146" fmla="*/ 1968266 h 4427419"/>
                  <a:gd name="connsiteX147" fmla="*/ 5476858 w 5772136"/>
                  <a:gd name="connsiteY147" fmla="*/ 1974896 h 4427419"/>
                  <a:gd name="connsiteX148" fmla="*/ 5249043 w 5772136"/>
                  <a:gd name="connsiteY148" fmla="*/ 2069609 h 4427419"/>
                  <a:gd name="connsiteX149" fmla="*/ 5003629 w 5772136"/>
                  <a:gd name="connsiteY149" fmla="*/ 2092340 h 4427419"/>
                  <a:gd name="connsiteX150" fmla="*/ 5170823 w 5772136"/>
                  <a:gd name="connsiteY150" fmla="*/ 2134014 h 4427419"/>
                  <a:gd name="connsiteX151" fmla="*/ 5265665 w 5772136"/>
                  <a:gd name="connsiteY151" fmla="*/ 2227780 h 4427419"/>
                  <a:gd name="connsiteX152" fmla="*/ 5079893 w 5772136"/>
                  <a:gd name="connsiteY152" fmla="*/ 2256194 h 4427419"/>
                  <a:gd name="connsiteX153" fmla="*/ 4948875 w 5772136"/>
                  <a:gd name="connsiteY153" fmla="*/ 2211678 h 4427419"/>
                  <a:gd name="connsiteX154" fmla="*/ 4871634 w 5772136"/>
                  <a:gd name="connsiteY154" fmla="*/ 2185159 h 4427419"/>
                  <a:gd name="connsiteX155" fmla="*/ 5024161 w 5772136"/>
                  <a:gd name="connsiteY155" fmla="*/ 2324387 h 4427419"/>
                  <a:gd name="connsiteX156" fmla="*/ 5104337 w 5772136"/>
                  <a:gd name="connsiteY156" fmla="*/ 2494870 h 4427419"/>
                  <a:gd name="connsiteX157" fmla="*/ 5095537 w 5772136"/>
                  <a:gd name="connsiteY157" fmla="*/ 2500553 h 4427419"/>
                  <a:gd name="connsiteX158" fmla="*/ 4963542 w 5772136"/>
                  <a:gd name="connsiteY158" fmla="*/ 2468350 h 4427419"/>
                  <a:gd name="connsiteX159" fmla="*/ 4898032 w 5772136"/>
                  <a:gd name="connsiteY159" fmla="*/ 2432360 h 4427419"/>
                  <a:gd name="connsiteX160" fmla="*/ 4941053 w 5772136"/>
                  <a:gd name="connsiteY160" fmla="*/ 2630309 h 4427419"/>
                  <a:gd name="connsiteX161" fmla="*/ 4747460 w 5772136"/>
                  <a:gd name="connsiteY161" fmla="*/ 2769537 h 4427419"/>
                  <a:gd name="connsiteX162" fmla="*/ 4510845 w 5772136"/>
                  <a:gd name="connsiteY162" fmla="*/ 2640728 h 4427419"/>
                  <a:gd name="connsiteX163" fmla="*/ 4470758 w 5772136"/>
                  <a:gd name="connsiteY163" fmla="*/ 2589583 h 4427419"/>
                  <a:gd name="connsiteX164" fmla="*/ 4518668 w 5772136"/>
                  <a:gd name="connsiteY164" fmla="*/ 2747753 h 4427419"/>
                  <a:gd name="connsiteX165" fmla="*/ 4388627 w 5772136"/>
                  <a:gd name="connsiteY165" fmla="*/ 2812158 h 4427419"/>
                  <a:gd name="connsiteX166" fmla="*/ 4265432 w 5772136"/>
                  <a:gd name="connsiteY166" fmla="*/ 2703238 h 4427419"/>
                  <a:gd name="connsiteX167" fmla="*/ 4301608 w 5772136"/>
                  <a:gd name="connsiteY167" fmla="*/ 2832048 h 4427419"/>
                  <a:gd name="connsiteX168" fmla="*/ 4282053 w 5772136"/>
                  <a:gd name="connsiteY168" fmla="*/ 2965593 h 4427419"/>
                  <a:gd name="connsiteX169" fmla="*/ 4271298 w 5772136"/>
                  <a:gd name="connsiteY169" fmla="*/ 2968434 h 4427419"/>
                  <a:gd name="connsiteX170" fmla="*/ 4177435 w 5772136"/>
                  <a:gd name="connsiteY170" fmla="*/ 2848149 h 4427419"/>
                  <a:gd name="connsiteX171" fmla="*/ 4150058 w 5772136"/>
                  <a:gd name="connsiteY171" fmla="*/ 2939073 h 4427419"/>
                  <a:gd name="connsiteX172" fmla="*/ 4021973 w 5772136"/>
                  <a:gd name="connsiteY172" fmla="*/ 3116186 h 4427419"/>
                  <a:gd name="connsiteX173" fmla="*/ 3822513 w 5772136"/>
                  <a:gd name="connsiteY173" fmla="*/ 3021473 h 4427419"/>
                  <a:gd name="connsiteX174" fmla="*/ 3785359 w 5772136"/>
                  <a:gd name="connsiteY174" fmla="*/ 2767643 h 4427419"/>
                  <a:gd name="connsiteX175" fmla="*/ 3746249 w 5772136"/>
                  <a:gd name="connsiteY175" fmla="*/ 2820682 h 4427419"/>
                  <a:gd name="connsiteX176" fmla="*/ 3621098 w 5772136"/>
                  <a:gd name="connsiteY176" fmla="*/ 2930549 h 4427419"/>
                  <a:gd name="connsiteX177" fmla="*/ 3556567 w 5772136"/>
                  <a:gd name="connsiteY177" fmla="*/ 2869933 h 4427419"/>
                  <a:gd name="connsiteX178" fmla="*/ 3568299 w 5772136"/>
                  <a:gd name="connsiteY178" fmla="*/ 2832995 h 4427419"/>
                  <a:gd name="connsiteX179" fmla="*/ 3337551 w 5772136"/>
                  <a:gd name="connsiteY179" fmla="*/ 3028103 h 4427419"/>
                  <a:gd name="connsiteX180" fmla="*/ 3326796 w 5772136"/>
                  <a:gd name="connsiteY180" fmla="*/ 3025262 h 4427419"/>
                  <a:gd name="connsiteX181" fmla="*/ 3317019 w 5772136"/>
                  <a:gd name="connsiteY181" fmla="*/ 2882246 h 4427419"/>
                  <a:gd name="connsiteX182" fmla="*/ 3175246 w 5772136"/>
                  <a:gd name="connsiteY182" fmla="*/ 2986430 h 4427419"/>
                  <a:gd name="connsiteX183" fmla="*/ 3164491 w 5772136"/>
                  <a:gd name="connsiteY183" fmla="*/ 2984535 h 4427419"/>
                  <a:gd name="connsiteX184" fmla="*/ 3156669 w 5772136"/>
                  <a:gd name="connsiteY184" fmla="*/ 2779009 h 4427419"/>
                  <a:gd name="connsiteX185" fmla="*/ 3159602 w 5772136"/>
                  <a:gd name="connsiteY185" fmla="*/ 2762907 h 4427419"/>
                  <a:gd name="connsiteX186" fmla="*/ 3017829 w 5772136"/>
                  <a:gd name="connsiteY186" fmla="*/ 2920131 h 4427419"/>
                  <a:gd name="connsiteX187" fmla="*/ 2897566 w 5772136"/>
                  <a:gd name="connsiteY187" fmla="*/ 2870880 h 4427419"/>
                  <a:gd name="connsiteX188" fmla="*/ 2901477 w 5772136"/>
                  <a:gd name="connsiteY188" fmla="*/ 2746806 h 4427419"/>
                  <a:gd name="connsiteX189" fmla="*/ 2847702 w 5772136"/>
                  <a:gd name="connsiteY189" fmla="*/ 2835836 h 4427419"/>
                  <a:gd name="connsiteX190" fmla="*/ 2739172 w 5772136"/>
                  <a:gd name="connsiteY190" fmla="*/ 2906871 h 4427419"/>
                  <a:gd name="connsiteX191" fmla="*/ 2710817 w 5772136"/>
                  <a:gd name="connsiteY191" fmla="*/ 2837731 h 4427419"/>
                  <a:gd name="connsiteX192" fmla="*/ 2659974 w 5772136"/>
                  <a:gd name="connsiteY192" fmla="*/ 2976011 h 4427419"/>
                  <a:gd name="connsiteX193" fmla="*/ 2432160 w 5772136"/>
                  <a:gd name="connsiteY193" fmla="*/ 3235525 h 4427419"/>
                  <a:gd name="connsiteX194" fmla="*/ 2422382 w 5772136"/>
                  <a:gd name="connsiteY194" fmla="*/ 3233630 h 4427419"/>
                  <a:gd name="connsiteX195" fmla="*/ 2384250 w 5772136"/>
                  <a:gd name="connsiteY195" fmla="*/ 3116186 h 4427419"/>
                  <a:gd name="connsiteX196" fmla="*/ 2291365 w 5772136"/>
                  <a:gd name="connsiteY196" fmla="*/ 3264886 h 4427419"/>
                  <a:gd name="connsiteX197" fmla="*/ 2103638 w 5772136"/>
                  <a:gd name="connsiteY197" fmla="*/ 3236472 h 4427419"/>
                  <a:gd name="connsiteX198" fmla="*/ 2018574 w 5772136"/>
                  <a:gd name="connsiteY198" fmla="*/ 3159755 h 4427419"/>
                  <a:gd name="connsiteX199" fmla="*/ 2066483 w 5772136"/>
                  <a:gd name="connsiteY199" fmla="*/ 3287617 h 4427419"/>
                  <a:gd name="connsiteX200" fmla="*/ 2057684 w 5772136"/>
                  <a:gd name="connsiteY200" fmla="*/ 3293300 h 4427419"/>
                  <a:gd name="connsiteX201" fmla="*/ 1936443 w 5772136"/>
                  <a:gd name="connsiteY201" fmla="*/ 3262044 h 4427419"/>
                  <a:gd name="connsiteX202" fmla="*/ 1974576 w 5772136"/>
                  <a:gd name="connsiteY202" fmla="*/ 3333079 h 4427419"/>
                  <a:gd name="connsiteX203" fmla="*/ 2015641 w 5772136"/>
                  <a:gd name="connsiteY203" fmla="*/ 3591645 h 4427419"/>
                  <a:gd name="connsiteX204" fmla="*/ 1517968 w 5772136"/>
                  <a:gd name="connsiteY204" fmla="*/ 3514928 h 4427419"/>
                  <a:gd name="connsiteX205" fmla="*/ 1550234 w 5772136"/>
                  <a:gd name="connsiteY205" fmla="*/ 3763075 h 4427419"/>
                  <a:gd name="connsiteX206" fmla="*/ 1536545 w 5772136"/>
                  <a:gd name="connsiteY206" fmla="*/ 3767811 h 4427419"/>
                  <a:gd name="connsiteX207" fmla="*/ 1424105 w 5772136"/>
                  <a:gd name="connsiteY207" fmla="*/ 3629530 h 4427419"/>
                  <a:gd name="connsiteX208" fmla="*/ 1377173 w 5772136"/>
                  <a:gd name="connsiteY208" fmla="*/ 3778229 h 4427419"/>
                  <a:gd name="connsiteX209" fmla="*/ 1187491 w 5772136"/>
                  <a:gd name="connsiteY209" fmla="*/ 3973338 h 4427419"/>
                  <a:gd name="connsiteX210" fmla="*/ 1176735 w 5772136"/>
                  <a:gd name="connsiteY210" fmla="*/ 3970497 h 4427419"/>
                  <a:gd name="connsiteX211" fmla="*/ 1184557 w 5772136"/>
                  <a:gd name="connsiteY211" fmla="*/ 3804749 h 4427419"/>
                  <a:gd name="connsiteX212" fmla="*/ 992920 w 5772136"/>
                  <a:gd name="connsiteY212" fmla="*/ 4087941 h 4427419"/>
                  <a:gd name="connsiteX213" fmla="*/ 982164 w 5772136"/>
                  <a:gd name="connsiteY213" fmla="*/ 4087941 h 4427419"/>
                  <a:gd name="connsiteX214" fmla="*/ 898078 w 5772136"/>
                  <a:gd name="connsiteY214" fmla="*/ 3907986 h 4427419"/>
                  <a:gd name="connsiteX215" fmla="*/ 670263 w 5772136"/>
                  <a:gd name="connsiteY215" fmla="*/ 4122984 h 4427419"/>
                  <a:gd name="connsiteX216" fmla="*/ 659508 w 5772136"/>
                  <a:gd name="connsiteY216" fmla="*/ 4121090 h 4427419"/>
                  <a:gd name="connsiteX217" fmla="*/ 709373 w 5772136"/>
                  <a:gd name="connsiteY217" fmla="*/ 3873889 h 4427419"/>
                  <a:gd name="connsiteX218" fmla="*/ 637998 w 5772136"/>
                  <a:gd name="connsiteY218" fmla="*/ 3934506 h 4427419"/>
                  <a:gd name="connsiteX219" fmla="*/ 459071 w 5772136"/>
                  <a:gd name="connsiteY219" fmla="*/ 4029219 h 4427419"/>
                  <a:gd name="connsiteX220" fmla="*/ 451249 w 5772136"/>
                  <a:gd name="connsiteY220" fmla="*/ 4021642 h 4427419"/>
                  <a:gd name="connsiteX221" fmla="*/ 506002 w 5772136"/>
                  <a:gd name="connsiteY221" fmla="*/ 3955342 h 4427419"/>
                  <a:gd name="connsiteX222" fmla="*/ 465915 w 5772136"/>
                  <a:gd name="connsiteY222" fmla="*/ 3980915 h 4427419"/>
                  <a:gd name="connsiteX223" fmla="*/ 284054 w 5772136"/>
                  <a:gd name="connsiteY223" fmla="*/ 4059527 h 4427419"/>
                  <a:gd name="connsiteX224" fmla="*/ 195079 w 5772136"/>
                  <a:gd name="connsiteY224" fmla="*/ 3862524 h 4427419"/>
                  <a:gd name="connsiteX225" fmla="*/ 116860 w 5772136"/>
                  <a:gd name="connsiteY225" fmla="*/ 3988492 h 4427419"/>
                  <a:gd name="connsiteX226" fmla="*/ 105127 w 5772136"/>
                  <a:gd name="connsiteY226" fmla="*/ 3990387 h 4427419"/>
                  <a:gd name="connsiteX227" fmla="*/ 70906 w 5772136"/>
                  <a:gd name="connsiteY227" fmla="*/ 3933559 h 4427419"/>
                  <a:gd name="connsiteX228" fmla="*/ 69928 w 5772136"/>
                  <a:gd name="connsiteY228" fmla="*/ 3958184 h 4427419"/>
                  <a:gd name="connsiteX229" fmla="*/ 123704 w 5772136"/>
                  <a:gd name="connsiteY229" fmla="*/ 4091729 h 4427419"/>
                  <a:gd name="connsiteX230" fmla="*/ 4419 w 5772136"/>
                  <a:gd name="connsiteY230" fmla="*/ 4331353 h 4427419"/>
                  <a:gd name="connsiteX231" fmla="*/ 26907 w 5772136"/>
                  <a:gd name="connsiteY231" fmla="*/ 4339877 h 4427419"/>
                  <a:gd name="connsiteX232" fmla="*/ 285032 w 5772136"/>
                  <a:gd name="connsiteY232" fmla="*/ 4213909 h 4427419"/>
                  <a:gd name="connsiteX233" fmla="*/ 409206 w 5772136"/>
                  <a:gd name="connsiteY233" fmla="*/ 4130562 h 4427419"/>
                  <a:gd name="connsiteX234" fmla="*/ 301654 w 5772136"/>
                  <a:gd name="connsiteY234" fmla="*/ 4326617 h 4427419"/>
                  <a:gd name="connsiteX235" fmla="*/ 315342 w 5772136"/>
                  <a:gd name="connsiteY235" fmla="*/ 4337983 h 4427419"/>
                  <a:gd name="connsiteX236" fmla="*/ 567600 w 5772136"/>
                  <a:gd name="connsiteY236" fmla="*/ 4184548 h 4427419"/>
                  <a:gd name="connsiteX237" fmla="*/ 601822 w 5772136"/>
                  <a:gd name="connsiteY237" fmla="*/ 4367344 h 4427419"/>
                  <a:gd name="connsiteX238" fmla="*/ 729906 w 5772136"/>
                  <a:gd name="connsiteY238" fmla="*/ 4422277 h 4427419"/>
                  <a:gd name="connsiteX239" fmla="*/ 821814 w 5772136"/>
                  <a:gd name="connsiteY239" fmla="*/ 4192125 h 4427419"/>
                  <a:gd name="connsiteX240" fmla="*/ 1083850 w 5772136"/>
                  <a:gd name="connsiteY240" fmla="*/ 4383445 h 4427419"/>
                  <a:gd name="connsiteX241" fmla="*/ 1110249 w 5772136"/>
                  <a:gd name="connsiteY241" fmla="*/ 4219592 h 4427419"/>
                  <a:gd name="connsiteX242" fmla="*/ 1288198 w 5772136"/>
                  <a:gd name="connsiteY242" fmla="*/ 4258424 h 4427419"/>
                  <a:gd name="connsiteX243" fmla="*/ 1353707 w 5772136"/>
                  <a:gd name="connsiteY243" fmla="*/ 4056685 h 4427419"/>
                  <a:gd name="connsiteX244" fmla="*/ 1353707 w 5772136"/>
                  <a:gd name="connsiteY244" fmla="*/ 4038690 h 4427419"/>
                  <a:gd name="connsiteX245" fmla="*/ 1529701 w 5772136"/>
                  <a:gd name="connsiteY245" fmla="*/ 3977126 h 4427419"/>
                  <a:gd name="connsiteX246" fmla="*/ 1417260 w 5772136"/>
                  <a:gd name="connsiteY246" fmla="*/ 4088888 h 4427419"/>
                  <a:gd name="connsiteX247" fmla="*/ 1419216 w 5772136"/>
                  <a:gd name="connsiteY247" fmla="*/ 4110672 h 4427419"/>
                  <a:gd name="connsiteX248" fmla="*/ 1485703 w 5772136"/>
                  <a:gd name="connsiteY248" fmla="*/ 4102147 h 4427419"/>
                  <a:gd name="connsiteX249" fmla="*/ 1576633 w 5772136"/>
                  <a:gd name="connsiteY249" fmla="*/ 4047214 h 4427419"/>
                  <a:gd name="connsiteX250" fmla="*/ 1566855 w 5772136"/>
                  <a:gd name="connsiteY250" fmla="*/ 4115407 h 4427419"/>
                  <a:gd name="connsiteX251" fmla="*/ 1596188 w 5772136"/>
                  <a:gd name="connsiteY251" fmla="*/ 4367344 h 4427419"/>
                  <a:gd name="connsiteX252" fmla="*/ 1712540 w 5772136"/>
                  <a:gd name="connsiteY252" fmla="*/ 4370185 h 4427419"/>
                  <a:gd name="connsiteX253" fmla="*/ 1866046 w 5772136"/>
                  <a:gd name="connsiteY253" fmla="*/ 4017853 h 4427419"/>
                  <a:gd name="connsiteX254" fmla="*/ 2052795 w 5772136"/>
                  <a:gd name="connsiteY254" fmla="*/ 4139086 h 4427419"/>
                  <a:gd name="connsiteX255" fmla="*/ 2124170 w 5772136"/>
                  <a:gd name="connsiteY255" fmla="*/ 3958184 h 4427419"/>
                  <a:gd name="connsiteX256" fmla="*/ 2094838 w 5772136"/>
                  <a:gd name="connsiteY256" fmla="*/ 3815167 h 4427419"/>
                  <a:gd name="connsiteX257" fmla="*/ 2305053 w 5772136"/>
                  <a:gd name="connsiteY257" fmla="*/ 3874837 h 4427419"/>
                  <a:gd name="connsiteX258" fmla="*/ 2390117 w 5772136"/>
                  <a:gd name="connsiteY258" fmla="*/ 3798119 h 4427419"/>
                  <a:gd name="connsiteX259" fmla="*/ 2263988 w 5772136"/>
                  <a:gd name="connsiteY259" fmla="*/ 3574597 h 4427419"/>
                  <a:gd name="connsiteX260" fmla="*/ 2245411 w 5772136"/>
                  <a:gd name="connsiteY260" fmla="*/ 3553760 h 4427419"/>
                  <a:gd name="connsiteX261" fmla="*/ 2166213 w 5772136"/>
                  <a:gd name="connsiteY261" fmla="*/ 3399378 h 4427419"/>
                  <a:gd name="connsiteX262" fmla="*/ 2450737 w 5772136"/>
                  <a:gd name="connsiteY262" fmla="*/ 3490302 h 4427419"/>
                  <a:gd name="connsiteX263" fmla="*/ 2488869 w 5772136"/>
                  <a:gd name="connsiteY263" fmla="*/ 3412638 h 4427419"/>
                  <a:gd name="connsiteX264" fmla="*/ 2479092 w 5772136"/>
                  <a:gd name="connsiteY264" fmla="*/ 3347286 h 4427419"/>
                  <a:gd name="connsiteX265" fmla="*/ 2602288 w 5772136"/>
                  <a:gd name="connsiteY265" fmla="*/ 3350127 h 4427419"/>
                  <a:gd name="connsiteX266" fmla="*/ 2656063 w 5772136"/>
                  <a:gd name="connsiteY266" fmla="*/ 3145547 h 4427419"/>
                  <a:gd name="connsiteX267" fmla="*/ 2669751 w 5772136"/>
                  <a:gd name="connsiteY267" fmla="*/ 3305612 h 4427419"/>
                  <a:gd name="connsiteX268" fmla="*/ 2693218 w 5772136"/>
                  <a:gd name="connsiteY268" fmla="*/ 3412638 h 4427419"/>
                  <a:gd name="connsiteX269" fmla="*/ 2705928 w 5772136"/>
                  <a:gd name="connsiteY269" fmla="*/ 3415479 h 4427419"/>
                  <a:gd name="connsiteX270" fmla="*/ 2988497 w 5772136"/>
                  <a:gd name="connsiteY270" fmla="*/ 3150283 h 4427419"/>
                  <a:gd name="connsiteX271" fmla="*/ 2961120 w 5772136"/>
                  <a:gd name="connsiteY271" fmla="*/ 3193851 h 4427419"/>
                  <a:gd name="connsiteX272" fmla="*/ 2937654 w 5772136"/>
                  <a:gd name="connsiteY272" fmla="*/ 3276251 h 4427419"/>
                  <a:gd name="connsiteX273" fmla="*/ 3134180 w 5772136"/>
                  <a:gd name="connsiteY273" fmla="*/ 3182485 h 4427419"/>
                  <a:gd name="connsiteX274" fmla="*/ 3258354 w 5772136"/>
                  <a:gd name="connsiteY274" fmla="*/ 2992113 h 4427419"/>
                  <a:gd name="connsiteX275" fmla="*/ 3284753 w 5772136"/>
                  <a:gd name="connsiteY275" fmla="*/ 3080196 h 4427419"/>
                  <a:gd name="connsiteX276" fmla="*/ 3394261 w 5772136"/>
                  <a:gd name="connsiteY276" fmla="*/ 3168279 h 4427419"/>
                  <a:gd name="connsiteX277" fmla="*/ 3457814 w 5772136"/>
                  <a:gd name="connsiteY277" fmla="*/ 3125658 h 4427419"/>
                  <a:gd name="connsiteX278" fmla="*/ 3497902 w 5772136"/>
                  <a:gd name="connsiteY278" fmla="*/ 2982641 h 4427419"/>
                  <a:gd name="connsiteX279" fmla="*/ 3609364 w 5772136"/>
                  <a:gd name="connsiteY279" fmla="*/ 3121869 h 4427419"/>
                  <a:gd name="connsiteX280" fmla="*/ 3575143 w 5772136"/>
                  <a:gd name="connsiteY280" fmla="*/ 3235525 h 4427419"/>
                  <a:gd name="connsiteX281" fmla="*/ 3599587 w 5772136"/>
                  <a:gd name="connsiteY281" fmla="*/ 3244996 h 4427419"/>
                  <a:gd name="connsiteX282" fmla="*/ 3790248 w 5772136"/>
                  <a:gd name="connsiteY282" fmla="*/ 3118081 h 4427419"/>
                  <a:gd name="connsiteX283" fmla="*/ 3711050 w 5772136"/>
                  <a:gd name="connsiteY283" fmla="*/ 3361493 h 4427419"/>
                  <a:gd name="connsiteX284" fmla="*/ 3850867 w 5772136"/>
                  <a:gd name="connsiteY284" fmla="*/ 3324555 h 4427419"/>
                  <a:gd name="connsiteX285" fmla="*/ 3864556 w 5772136"/>
                  <a:gd name="connsiteY285" fmla="*/ 3352022 h 4427419"/>
                  <a:gd name="connsiteX286" fmla="*/ 4051305 w 5772136"/>
                  <a:gd name="connsiteY286" fmla="*/ 3517769 h 4427419"/>
                  <a:gd name="connsiteX287" fmla="*/ 4108992 w 5772136"/>
                  <a:gd name="connsiteY287" fmla="*/ 3391801 h 4427419"/>
                  <a:gd name="connsiteX288" fmla="*/ 4200900 w 5772136"/>
                  <a:gd name="connsiteY288" fmla="*/ 3509245 h 4427419"/>
                  <a:gd name="connsiteX289" fmla="*/ 4329963 w 5772136"/>
                  <a:gd name="connsiteY289" fmla="*/ 3585962 h 4427419"/>
                  <a:gd name="connsiteX290" fmla="*/ 4373961 w 5772136"/>
                  <a:gd name="connsiteY290" fmla="*/ 3431580 h 4427419"/>
                  <a:gd name="connsiteX291" fmla="*/ 4366140 w 5772136"/>
                  <a:gd name="connsiteY291" fmla="*/ 3353916 h 4427419"/>
                  <a:gd name="connsiteX292" fmla="*/ 4480536 w 5772136"/>
                  <a:gd name="connsiteY292" fmla="*/ 3442946 h 4427419"/>
                  <a:gd name="connsiteX293" fmla="*/ 4741593 w 5772136"/>
                  <a:gd name="connsiteY293" fmla="*/ 3513980 h 4427419"/>
                  <a:gd name="connsiteX294" fmla="*/ 4787547 w 5772136"/>
                  <a:gd name="connsiteY294" fmla="*/ 3304665 h 4427419"/>
                  <a:gd name="connsiteX295" fmla="*/ 4784614 w 5772136"/>
                  <a:gd name="connsiteY295" fmla="*/ 3278146 h 4427419"/>
                  <a:gd name="connsiteX296" fmla="*/ 4831546 w 5772136"/>
                  <a:gd name="connsiteY296" fmla="*/ 3306559 h 4427419"/>
                  <a:gd name="connsiteX297" fmla="*/ 4870656 w 5772136"/>
                  <a:gd name="connsiteY297" fmla="*/ 3299930 h 4427419"/>
                  <a:gd name="connsiteX298" fmla="*/ 4887277 w 5772136"/>
                  <a:gd name="connsiteY298" fmla="*/ 3218476 h 4427419"/>
                  <a:gd name="connsiteX299" fmla="*/ 4828613 w 5772136"/>
                  <a:gd name="connsiteY299" fmla="*/ 3104821 h 4427419"/>
                  <a:gd name="connsiteX300" fmla="*/ 5030028 w 5772136"/>
                  <a:gd name="connsiteY300" fmla="*/ 3178697 h 4427419"/>
                  <a:gd name="connsiteX301" fmla="*/ 5224599 w 5772136"/>
                  <a:gd name="connsiteY301" fmla="*/ 3149336 h 4427419"/>
                  <a:gd name="connsiteX302" fmla="*/ 5080871 w 5772136"/>
                  <a:gd name="connsiteY302" fmla="*/ 2987377 h 4427419"/>
                  <a:gd name="connsiteX303" fmla="*/ 5587343 w 5772136"/>
                  <a:gd name="connsiteY303" fmla="*/ 2926761 h 4427419"/>
                  <a:gd name="connsiteX304" fmla="*/ 5256865 w 5772136"/>
                  <a:gd name="connsiteY304" fmla="*/ 2729758 h 4427419"/>
                  <a:gd name="connsiteX305" fmla="*/ 5529655 w 5772136"/>
                  <a:gd name="connsiteY305" fmla="*/ 2725022 h 4427419"/>
                  <a:gd name="connsiteX306" fmla="*/ 5717382 w 5772136"/>
                  <a:gd name="connsiteY306" fmla="*/ 2667247 h 4427419"/>
                  <a:gd name="connsiteX307" fmla="*/ 5544322 w 5772136"/>
                  <a:gd name="connsiteY307" fmla="*/ 2550751 h 4427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5772136" h="4427419">
                    <a:moveTo>
                      <a:pt x="5544322" y="2550751"/>
                    </a:moveTo>
                    <a:cubicBezTo>
                      <a:pt x="5612764" y="2549803"/>
                      <a:pt x="5688051" y="2540332"/>
                      <a:pt x="5696850" y="2500553"/>
                    </a:cubicBezTo>
                    <a:cubicBezTo>
                      <a:pt x="5706627" y="2458879"/>
                      <a:pt x="5659696" y="2431412"/>
                      <a:pt x="5593209" y="2412470"/>
                    </a:cubicBezTo>
                    <a:cubicBezTo>
                      <a:pt x="5655785" y="2396369"/>
                      <a:pt x="5716405" y="2375532"/>
                      <a:pt x="5772137" y="2350906"/>
                    </a:cubicBezTo>
                    <a:lnTo>
                      <a:pt x="5772137" y="1506067"/>
                    </a:lnTo>
                    <a:cubicBezTo>
                      <a:pt x="5743782" y="1510803"/>
                      <a:pt x="5717382" y="1517433"/>
                      <a:pt x="5698806" y="1523116"/>
                    </a:cubicBezTo>
                    <a:cubicBezTo>
                      <a:pt x="5688051" y="1525957"/>
                      <a:pt x="5678273" y="1528799"/>
                      <a:pt x="5667518" y="1532587"/>
                    </a:cubicBezTo>
                    <a:cubicBezTo>
                      <a:pt x="5690006" y="1514592"/>
                      <a:pt x="5711516" y="1495649"/>
                      <a:pt x="5734982" y="1478601"/>
                    </a:cubicBezTo>
                    <a:cubicBezTo>
                      <a:pt x="5748671" y="1468182"/>
                      <a:pt x="5761382" y="1453975"/>
                      <a:pt x="5772137" y="1436927"/>
                    </a:cubicBezTo>
                    <a:lnTo>
                      <a:pt x="5772137" y="1340320"/>
                    </a:lnTo>
                    <a:cubicBezTo>
                      <a:pt x="5760403" y="1335584"/>
                      <a:pt x="5742805" y="1334637"/>
                      <a:pt x="5718361" y="1340320"/>
                    </a:cubicBezTo>
                    <a:cubicBezTo>
                      <a:pt x="5708583" y="1342214"/>
                      <a:pt x="5698806" y="1346003"/>
                      <a:pt x="5689028" y="1350738"/>
                    </a:cubicBezTo>
                    <a:cubicBezTo>
                      <a:pt x="5701739" y="1285386"/>
                      <a:pt x="5691961" y="1213405"/>
                      <a:pt x="5643074" y="1183097"/>
                    </a:cubicBezTo>
                    <a:cubicBezTo>
                      <a:pt x="5594187" y="1152788"/>
                      <a:pt x="5557033" y="1178361"/>
                      <a:pt x="5529655" y="1220982"/>
                    </a:cubicBezTo>
                    <a:cubicBezTo>
                      <a:pt x="5524767" y="1203933"/>
                      <a:pt x="5513034" y="1191621"/>
                      <a:pt x="5492501" y="1189726"/>
                    </a:cubicBezTo>
                    <a:cubicBezTo>
                      <a:pt x="5451436" y="1185938"/>
                      <a:pt x="5418193" y="1199198"/>
                      <a:pt x="5379083" y="1216246"/>
                    </a:cubicBezTo>
                    <a:cubicBezTo>
                      <a:pt x="5372239" y="1219087"/>
                      <a:pt x="5362461" y="1226664"/>
                      <a:pt x="5356595" y="1232347"/>
                    </a:cubicBezTo>
                    <a:cubicBezTo>
                      <a:pt x="5359528" y="1229506"/>
                      <a:pt x="5363439" y="1225717"/>
                      <a:pt x="5370283" y="1219087"/>
                    </a:cubicBezTo>
                    <a:cubicBezTo>
                      <a:pt x="5383972" y="1206775"/>
                      <a:pt x="5398638" y="1194462"/>
                      <a:pt x="5410371" y="1181202"/>
                    </a:cubicBezTo>
                    <a:cubicBezTo>
                      <a:pt x="5515967" y="1065653"/>
                      <a:pt x="5354640" y="1101643"/>
                      <a:pt x="5227533" y="1147106"/>
                    </a:cubicBezTo>
                    <a:cubicBezTo>
                      <a:pt x="5301841" y="1097855"/>
                      <a:pt x="5363439" y="1039133"/>
                      <a:pt x="5355617" y="967151"/>
                    </a:cubicBezTo>
                    <a:cubicBezTo>
                      <a:pt x="5346818" y="878121"/>
                      <a:pt x="5178645" y="971887"/>
                      <a:pt x="5139535" y="1001248"/>
                    </a:cubicBezTo>
                    <a:cubicBezTo>
                      <a:pt x="5119981" y="1015455"/>
                      <a:pt x="5083804" y="1077965"/>
                      <a:pt x="5103359" y="1042921"/>
                    </a:cubicBezTo>
                    <a:cubicBezTo>
                      <a:pt x="5114114" y="1023032"/>
                      <a:pt x="5123892" y="1002195"/>
                      <a:pt x="5130736" y="981358"/>
                    </a:cubicBezTo>
                    <a:cubicBezTo>
                      <a:pt x="5141491" y="946314"/>
                      <a:pt x="5155180" y="904641"/>
                      <a:pt x="5119003" y="880015"/>
                    </a:cubicBezTo>
                    <a:cubicBezTo>
                      <a:pt x="5058382" y="839289"/>
                      <a:pt x="4947898" y="929266"/>
                      <a:pt x="4875545" y="1001248"/>
                    </a:cubicBezTo>
                    <a:cubicBezTo>
                      <a:pt x="4888255" y="954839"/>
                      <a:pt x="4896077" y="900852"/>
                      <a:pt x="4873589" y="872438"/>
                    </a:cubicBezTo>
                    <a:cubicBezTo>
                      <a:pt x="4960608" y="751206"/>
                      <a:pt x="4836435" y="752153"/>
                      <a:pt x="4721061" y="792879"/>
                    </a:cubicBezTo>
                    <a:cubicBezTo>
                      <a:pt x="4833502" y="701008"/>
                      <a:pt x="4986029" y="563674"/>
                      <a:pt x="4897055" y="558939"/>
                    </a:cubicBezTo>
                    <a:cubicBezTo>
                      <a:pt x="4867722" y="557044"/>
                      <a:pt x="4833502" y="564621"/>
                      <a:pt x="4798303" y="576934"/>
                    </a:cubicBezTo>
                    <a:cubicBezTo>
                      <a:pt x="4826657" y="544732"/>
                      <a:pt x="4849145" y="510635"/>
                      <a:pt x="4863811" y="476538"/>
                    </a:cubicBezTo>
                    <a:cubicBezTo>
                      <a:pt x="4891188" y="409292"/>
                      <a:pt x="4808080" y="379931"/>
                      <a:pt x="4730838" y="408345"/>
                    </a:cubicBezTo>
                    <a:cubicBezTo>
                      <a:pt x="4672173" y="430129"/>
                      <a:pt x="4618397" y="458543"/>
                      <a:pt x="4571466" y="494534"/>
                    </a:cubicBezTo>
                    <a:cubicBezTo>
                      <a:pt x="4560711" y="503058"/>
                      <a:pt x="4549955" y="511582"/>
                      <a:pt x="4539200" y="520106"/>
                    </a:cubicBezTo>
                    <a:cubicBezTo>
                      <a:pt x="4546044" y="509688"/>
                      <a:pt x="4553866" y="499270"/>
                      <a:pt x="4560711" y="488851"/>
                    </a:cubicBezTo>
                    <a:cubicBezTo>
                      <a:pt x="4603732" y="423499"/>
                      <a:pt x="4696617" y="283324"/>
                      <a:pt x="4605687" y="233126"/>
                    </a:cubicBezTo>
                    <a:cubicBezTo>
                      <a:pt x="4602754" y="231232"/>
                      <a:pt x="4596887" y="232179"/>
                      <a:pt x="4593954" y="234073"/>
                    </a:cubicBezTo>
                    <a:cubicBezTo>
                      <a:pt x="4552888" y="253016"/>
                      <a:pt x="4528445" y="277641"/>
                      <a:pt x="4507912" y="306055"/>
                    </a:cubicBezTo>
                    <a:cubicBezTo>
                      <a:pt x="4517690" y="218919"/>
                      <a:pt x="4519646" y="83480"/>
                      <a:pt x="4445337" y="80639"/>
                    </a:cubicBezTo>
                    <a:cubicBezTo>
                      <a:pt x="4400361" y="78744"/>
                      <a:pt x="4345607" y="127995"/>
                      <a:pt x="4297697" y="181034"/>
                    </a:cubicBezTo>
                    <a:cubicBezTo>
                      <a:pt x="4286942" y="173457"/>
                      <a:pt x="4267387" y="168721"/>
                      <a:pt x="4233166" y="171563"/>
                    </a:cubicBezTo>
                    <a:cubicBezTo>
                      <a:pt x="4128547" y="180087"/>
                      <a:pt x="4004373" y="216078"/>
                      <a:pt x="3904644" y="270064"/>
                    </a:cubicBezTo>
                    <a:cubicBezTo>
                      <a:pt x="3948642" y="217025"/>
                      <a:pt x="3972108" y="155462"/>
                      <a:pt x="3951575" y="104317"/>
                    </a:cubicBezTo>
                    <a:cubicBezTo>
                      <a:pt x="3924198" y="33282"/>
                      <a:pt x="3765804" y="139361"/>
                      <a:pt x="3694428" y="190505"/>
                    </a:cubicBezTo>
                    <a:cubicBezTo>
                      <a:pt x="3697362" y="107158"/>
                      <a:pt x="3728649" y="-69955"/>
                      <a:pt x="3565366" y="29494"/>
                    </a:cubicBezTo>
                    <a:cubicBezTo>
                      <a:pt x="3537011" y="46542"/>
                      <a:pt x="3511590" y="71167"/>
                      <a:pt x="3488124" y="99581"/>
                    </a:cubicBezTo>
                    <a:cubicBezTo>
                      <a:pt x="3443148" y="57907"/>
                      <a:pt x="3369817" y="43701"/>
                      <a:pt x="3270088" y="85374"/>
                    </a:cubicBezTo>
                    <a:cubicBezTo>
                      <a:pt x="3203601" y="112841"/>
                      <a:pt x="3166446" y="178193"/>
                      <a:pt x="3142002" y="225549"/>
                    </a:cubicBezTo>
                    <a:cubicBezTo>
                      <a:pt x="3138091" y="234073"/>
                      <a:pt x="3134180" y="242598"/>
                      <a:pt x="3131247" y="251122"/>
                    </a:cubicBezTo>
                    <a:cubicBezTo>
                      <a:pt x="3149825" y="278589"/>
                      <a:pt x="3167424" y="306055"/>
                      <a:pt x="3186979" y="332575"/>
                    </a:cubicBezTo>
                    <a:cubicBezTo>
                      <a:pt x="3185023" y="278589"/>
                      <a:pt x="3217289" y="220814"/>
                      <a:pt x="3270088" y="177246"/>
                    </a:cubicBezTo>
                    <a:cubicBezTo>
                      <a:pt x="3273021" y="174404"/>
                      <a:pt x="3277909" y="175351"/>
                      <a:pt x="3280842" y="176299"/>
                    </a:cubicBezTo>
                    <a:cubicBezTo>
                      <a:pt x="3329729" y="206607"/>
                      <a:pt x="3344396" y="258699"/>
                      <a:pt x="3349285" y="308897"/>
                    </a:cubicBezTo>
                    <a:cubicBezTo>
                      <a:pt x="3359062" y="282377"/>
                      <a:pt x="3374706" y="254910"/>
                      <a:pt x="3402083" y="238809"/>
                    </a:cubicBezTo>
                    <a:cubicBezTo>
                      <a:pt x="3439237" y="216078"/>
                      <a:pt x="3468570" y="254910"/>
                      <a:pt x="3478347" y="272906"/>
                    </a:cubicBezTo>
                    <a:cubicBezTo>
                      <a:pt x="3528212" y="364777"/>
                      <a:pt x="3519412" y="474644"/>
                      <a:pt x="3484213" y="578828"/>
                    </a:cubicBezTo>
                    <a:cubicBezTo>
                      <a:pt x="3505724" y="553256"/>
                      <a:pt x="3531145" y="529578"/>
                      <a:pt x="3557544" y="506847"/>
                    </a:cubicBezTo>
                    <a:cubicBezTo>
                      <a:pt x="3599587" y="471803"/>
                      <a:pt x="3648474" y="434865"/>
                      <a:pt x="3704206" y="412134"/>
                    </a:cubicBezTo>
                    <a:cubicBezTo>
                      <a:pt x="3728649" y="401715"/>
                      <a:pt x="3769714" y="388455"/>
                      <a:pt x="3782426" y="412134"/>
                    </a:cubicBezTo>
                    <a:cubicBezTo>
                      <a:pt x="3792203" y="431076"/>
                      <a:pt x="3782426" y="457596"/>
                      <a:pt x="3766781" y="483168"/>
                    </a:cubicBezTo>
                    <a:cubicBezTo>
                      <a:pt x="3807847" y="450966"/>
                      <a:pt x="3859668" y="423499"/>
                      <a:pt x="3911488" y="426341"/>
                    </a:cubicBezTo>
                    <a:cubicBezTo>
                      <a:pt x="3991663" y="430129"/>
                      <a:pt x="4010240" y="504952"/>
                      <a:pt x="3994596" y="556097"/>
                    </a:cubicBezTo>
                    <a:cubicBezTo>
                      <a:pt x="3973086" y="628079"/>
                      <a:pt x="3911488" y="699114"/>
                      <a:pt x="3836201" y="751206"/>
                    </a:cubicBezTo>
                    <a:cubicBezTo>
                      <a:pt x="3807847" y="771095"/>
                      <a:pt x="3774604" y="790038"/>
                      <a:pt x="3740383" y="804245"/>
                    </a:cubicBezTo>
                    <a:cubicBezTo>
                      <a:pt x="3770692" y="807086"/>
                      <a:pt x="3800025" y="812769"/>
                      <a:pt x="3826424" y="821293"/>
                    </a:cubicBezTo>
                    <a:cubicBezTo>
                      <a:pt x="3830335" y="822240"/>
                      <a:pt x="3830335" y="826029"/>
                      <a:pt x="3828380" y="828870"/>
                    </a:cubicBezTo>
                    <a:cubicBezTo>
                      <a:pt x="3766781" y="908429"/>
                      <a:pt x="3621098" y="940631"/>
                      <a:pt x="3503769" y="957680"/>
                    </a:cubicBezTo>
                    <a:cubicBezTo>
                      <a:pt x="3564388" y="964310"/>
                      <a:pt x="3629898" y="981358"/>
                      <a:pt x="3646519" y="1021137"/>
                    </a:cubicBezTo>
                    <a:cubicBezTo>
                      <a:pt x="3668030" y="1070388"/>
                      <a:pt x="3597632" y="1126269"/>
                      <a:pt x="3535056" y="1146158"/>
                    </a:cubicBezTo>
                    <a:cubicBezTo>
                      <a:pt x="3375683" y="1196356"/>
                      <a:pt x="3211422" y="1147106"/>
                      <a:pt x="3056939" y="1138581"/>
                    </a:cubicBezTo>
                    <a:cubicBezTo>
                      <a:pt x="3157647" y="1196356"/>
                      <a:pt x="3291597" y="1272127"/>
                      <a:pt x="3257376" y="1384835"/>
                    </a:cubicBezTo>
                    <a:cubicBezTo>
                      <a:pt x="3234889" y="1457764"/>
                      <a:pt x="3142980" y="1450187"/>
                      <a:pt x="3072583" y="1429350"/>
                    </a:cubicBezTo>
                    <a:cubicBezTo>
                      <a:pt x="3103870" y="1453975"/>
                      <a:pt x="3126359" y="1485231"/>
                      <a:pt x="3091160" y="1520274"/>
                    </a:cubicBezTo>
                    <a:cubicBezTo>
                      <a:pt x="3053028" y="1557212"/>
                      <a:pt x="3005118" y="1568578"/>
                      <a:pt x="2949387" y="1565737"/>
                    </a:cubicBezTo>
                    <a:cubicBezTo>
                      <a:pt x="2827168" y="1560054"/>
                      <a:pt x="2722550" y="1522169"/>
                      <a:pt x="2612065" y="1493755"/>
                    </a:cubicBezTo>
                    <a:cubicBezTo>
                      <a:pt x="2662907" y="1543005"/>
                      <a:pt x="2722550" y="1611199"/>
                      <a:pt x="2705928" y="1678445"/>
                    </a:cubicBezTo>
                    <a:cubicBezTo>
                      <a:pt x="2689307" y="1747585"/>
                      <a:pt x="2572955" y="1728643"/>
                      <a:pt x="2505491" y="1712542"/>
                    </a:cubicBezTo>
                    <a:cubicBezTo>
                      <a:pt x="2560245" y="1749480"/>
                      <a:pt x="2627709" y="1777893"/>
                      <a:pt x="2646286" y="1835668"/>
                    </a:cubicBezTo>
                    <a:cubicBezTo>
                      <a:pt x="2647264" y="1838510"/>
                      <a:pt x="2645308" y="1841351"/>
                      <a:pt x="2642375" y="1842298"/>
                    </a:cubicBezTo>
                    <a:cubicBezTo>
                      <a:pt x="2556333" y="1881130"/>
                      <a:pt x="2463448" y="1904809"/>
                      <a:pt x="2367629" y="1924698"/>
                    </a:cubicBezTo>
                    <a:cubicBezTo>
                      <a:pt x="2393050" y="1928487"/>
                      <a:pt x="2414561" y="1937958"/>
                      <a:pt x="2426293" y="1955007"/>
                    </a:cubicBezTo>
                    <a:cubicBezTo>
                      <a:pt x="2428249" y="1956901"/>
                      <a:pt x="2427271" y="1959742"/>
                      <a:pt x="2424338" y="1961636"/>
                    </a:cubicBezTo>
                    <a:cubicBezTo>
                      <a:pt x="2348074" y="2010887"/>
                      <a:pt x="2260077" y="2046878"/>
                      <a:pt x="2177946" y="2088552"/>
                    </a:cubicBezTo>
                    <a:cubicBezTo>
                      <a:pt x="2203368" y="2078133"/>
                      <a:pt x="2228789" y="2068662"/>
                      <a:pt x="2255188" y="2060138"/>
                    </a:cubicBezTo>
                    <a:cubicBezTo>
                      <a:pt x="2307986" y="2044037"/>
                      <a:pt x="2370562" y="2031724"/>
                      <a:pt x="2411627" y="2060138"/>
                    </a:cubicBezTo>
                    <a:cubicBezTo>
                      <a:pt x="2413583" y="2062032"/>
                      <a:pt x="2414561" y="2064873"/>
                      <a:pt x="2412605" y="2066768"/>
                    </a:cubicBezTo>
                    <a:cubicBezTo>
                      <a:pt x="2412605" y="2066768"/>
                      <a:pt x="2411627" y="2067715"/>
                      <a:pt x="2411627" y="2067715"/>
                    </a:cubicBezTo>
                    <a:cubicBezTo>
                      <a:pt x="2465403" y="2044984"/>
                      <a:pt x="2521135" y="2026988"/>
                      <a:pt x="2579799" y="2017517"/>
                    </a:cubicBezTo>
                    <a:cubicBezTo>
                      <a:pt x="2583710" y="2016570"/>
                      <a:pt x="2587621" y="2017517"/>
                      <a:pt x="2588599" y="2021306"/>
                    </a:cubicBezTo>
                    <a:cubicBezTo>
                      <a:pt x="2605221" y="2079080"/>
                      <a:pt x="2559267" y="2137802"/>
                      <a:pt x="2494736" y="2187053"/>
                    </a:cubicBezTo>
                    <a:cubicBezTo>
                      <a:pt x="2568067" y="2168111"/>
                      <a:pt x="2646286" y="2173793"/>
                      <a:pt x="2698106" y="2218308"/>
                    </a:cubicBezTo>
                    <a:cubicBezTo>
                      <a:pt x="2695173" y="2148221"/>
                      <a:pt x="2666818" y="2035512"/>
                      <a:pt x="2793926" y="2016570"/>
                    </a:cubicBezTo>
                    <a:cubicBezTo>
                      <a:pt x="2903433" y="2000469"/>
                      <a:pt x="2966009" y="2086657"/>
                      <a:pt x="2996319" y="2159586"/>
                    </a:cubicBezTo>
                    <a:cubicBezTo>
                      <a:pt x="2994364" y="2079080"/>
                      <a:pt x="2996319" y="1996680"/>
                      <a:pt x="3026629" y="1917121"/>
                    </a:cubicBezTo>
                    <a:cubicBezTo>
                      <a:pt x="3038362" y="1886813"/>
                      <a:pt x="3056939" y="1844192"/>
                      <a:pt x="3100937" y="1829986"/>
                    </a:cubicBezTo>
                    <a:cubicBezTo>
                      <a:pt x="3146891" y="1814831"/>
                      <a:pt x="3190890" y="1835668"/>
                      <a:pt x="3224133" y="1856505"/>
                    </a:cubicBezTo>
                    <a:cubicBezTo>
                      <a:pt x="3217289" y="1802519"/>
                      <a:pt x="3201645" y="1716330"/>
                      <a:pt x="3300397" y="1700229"/>
                    </a:cubicBezTo>
                    <a:cubicBezTo>
                      <a:pt x="3345374" y="1692652"/>
                      <a:pt x="3386439" y="1718224"/>
                      <a:pt x="3412838" y="1738114"/>
                    </a:cubicBezTo>
                    <a:cubicBezTo>
                      <a:pt x="3419682" y="1743797"/>
                      <a:pt x="3426527" y="1748532"/>
                      <a:pt x="3432393" y="1754215"/>
                    </a:cubicBezTo>
                    <a:cubicBezTo>
                      <a:pt x="3402083" y="1681286"/>
                      <a:pt x="3394261" y="1594150"/>
                      <a:pt x="3449992" y="1525010"/>
                    </a:cubicBezTo>
                    <a:cubicBezTo>
                      <a:pt x="3525278" y="1430297"/>
                      <a:pt x="3659230" y="1458711"/>
                      <a:pt x="3752116" y="1498490"/>
                    </a:cubicBezTo>
                    <a:cubicBezTo>
                      <a:pt x="3722783" y="1465341"/>
                      <a:pt x="3689539" y="1415143"/>
                      <a:pt x="3738427" y="1386729"/>
                    </a:cubicBezTo>
                    <a:cubicBezTo>
                      <a:pt x="3760915" y="1373469"/>
                      <a:pt x="3795136" y="1370628"/>
                      <a:pt x="3821536" y="1370628"/>
                    </a:cubicBezTo>
                    <a:cubicBezTo>
                      <a:pt x="3847934" y="1370628"/>
                      <a:pt x="3874334" y="1372522"/>
                      <a:pt x="3900733" y="1375364"/>
                    </a:cubicBezTo>
                    <a:cubicBezTo>
                      <a:pt x="3813713" y="1346950"/>
                      <a:pt x="3695406" y="1298646"/>
                      <a:pt x="3790248" y="1229506"/>
                    </a:cubicBezTo>
                    <a:cubicBezTo>
                      <a:pt x="3876289" y="1166995"/>
                      <a:pt x="4028817" y="1187832"/>
                      <a:pt x="4123658" y="1211510"/>
                    </a:cubicBezTo>
                    <a:cubicBezTo>
                      <a:pt x="4108992" y="1188779"/>
                      <a:pt x="4104104" y="1164154"/>
                      <a:pt x="4104104" y="1137634"/>
                    </a:cubicBezTo>
                    <a:cubicBezTo>
                      <a:pt x="4104104" y="1133846"/>
                      <a:pt x="4109970" y="1131004"/>
                      <a:pt x="4114859" y="1131952"/>
                    </a:cubicBezTo>
                    <a:cubicBezTo>
                      <a:pt x="4138325" y="1133846"/>
                      <a:pt x="4156902" y="1140476"/>
                      <a:pt x="4172546" y="1149947"/>
                    </a:cubicBezTo>
                    <a:cubicBezTo>
                      <a:pt x="4157879" y="1114903"/>
                      <a:pt x="4147124" y="1079860"/>
                      <a:pt x="4152991" y="1041027"/>
                    </a:cubicBezTo>
                    <a:cubicBezTo>
                      <a:pt x="4152991" y="1038186"/>
                      <a:pt x="4156902" y="1035344"/>
                      <a:pt x="4161790" y="1035344"/>
                    </a:cubicBezTo>
                    <a:cubicBezTo>
                      <a:pt x="4273253" y="1032503"/>
                      <a:pt x="4344629" y="1088384"/>
                      <a:pt x="4401338" y="1148053"/>
                    </a:cubicBezTo>
                    <a:cubicBezTo>
                      <a:pt x="4401338" y="1108273"/>
                      <a:pt x="4398405" y="1068494"/>
                      <a:pt x="4401338" y="1028714"/>
                    </a:cubicBezTo>
                    <a:cubicBezTo>
                      <a:pt x="4404272" y="984199"/>
                      <a:pt x="4407205" y="928319"/>
                      <a:pt x="4442404" y="886645"/>
                    </a:cubicBezTo>
                    <a:cubicBezTo>
                      <a:pt x="4468802" y="856337"/>
                      <a:pt x="4523557" y="837395"/>
                      <a:pt x="4559733" y="862020"/>
                    </a:cubicBezTo>
                    <a:cubicBezTo>
                      <a:pt x="4600798" y="891381"/>
                      <a:pt x="4609598" y="937790"/>
                      <a:pt x="4625241" y="978517"/>
                    </a:cubicBezTo>
                    <a:cubicBezTo>
                      <a:pt x="4646752" y="958627"/>
                      <a:pt x="4679018" y="936843"/>
                      <a:pt x="4712261" y="945367"/>
                    </a:cubicBezTo>
                    <a:cubicBezTo>
                      <a:pt x="4743549" y="952944"/>
                      <a:pt x="4765059" y="969993"/>
                      <a:pt x="4763104" y="995565"/>
                    </a:cubicBezTo>
                    <a:cubicBezTo>
                      <a:pt x="4761149" y="1040080"/>
                      <a:pt x="4728883" y="1089331"/>
                      <a:pt x="4691728" y="1131004"/>
                    </a:cubicBezTo>
                    <a:cubicBezTo>
                      <a:pt x="4691728" y="1131952"/>
                      <a:pt x="4691728" y="1131952"/>
                      <a:pt x="4692706" y="1132899"/>
                    </a:cubicBezTo>
                    <a:cubicBezTo>
                      <a:pt x="4769948" y="1089331"/>
                      <a:pt x="4846212" y="1045763"/>
                      <a:pt x="4929320" y="1009772"/>
                    </a:cubicBezTo>
                    <a:cubicBezTo>
                      <a:pt x="4934209" y="1007878"/>
                      <a:pt x="4940075" y="1008825"/>
                      <a:pt x="4940075" y="1012613"/>
                    </a:cubicBezTo>
                    <a:cubicBezTo>
                      <a:pt x="4946920" y="1055234"/>
                      <a:pt x="4897055" y="1096908"/>
                      <a:pt x="4848168" y="1132899"/>
                    </a:cubicBezTo>
                    <a:cubicBezTo>
                      <a:pt x="4889233" y="1114903"/>
                      <a:pt x="4933231" y="1104485"/>
                      <a:pt x="4957675" y="1129110"/>
                    </a:cubicBezTo>
                    <a:cubicBezTo>
                      <a:pt x="4985052" y="1157524"/>
                      <a:pt x="4983096" y="1202039"/>
                      <a:pt x="4980163" y="1242766"/>
                    </a:cubicBezTo>
                    <a:cubicBezTo>
                      <a:pt x="4989941" y="1222876"/>
                      <a:pt x="5002651" y="1203933"/>
                      <a:pt x="5018295" y="1185938"/>
                    </a:cubicBezTo>
                    <a:cubicBezTo>
                      <a:pt x="5021228" y="1183097"/>
                      <a:pt x="5027095" y="1182149"/>
                      <a:pt x="5031006" y="1184044"/>
                    </a:cubicBezTo>
                    <a:cubicBezTo>
                      <a:pt x="5069138" y="1212458"/>
                      <a:pt x="5075005" y="1255078"/>
                      <a:pt x="5078916" y="1296752"/>
                    </a:cubicBezTo>
                    <a:cubicBezTo>
                      <a:pt x="5103359" y="1265497"/>
                      <a:pt x="5124869" y="1232347"/>
                      <a:pt x="5151269" y="1201092"/>
                    </a:cubicBezTo>
                    <a:cubicBezTo>
                      <a:pt x="5154202" y="1198251"/>
                      <a:pt x="5161046" y="1196356"/>
                      <a:pt x="5163001" y="1199198"/>
                    </a:cubicBezTo>
                    <a:cubicBezTo>
                      <a:pt x="5206022" y="1241818"/>
                      <a:pt x="5206022" y="1304329"/>
                      <a:pt x="5194290" y="1360210"/>
                    </a:cubicBezTo>
                    <a:cubicBezTo>
                      <a:pt x="5187445" y="1388624"/>
                      <a:pt x="5178645" y="1418932"/>
                      <a:pt x="5165935" y="1447345"/>
                    </a:cubicBezTo>
                    <a:cubicBezTo>
                      <a:pt x="5173756" y="1448293"/>
                      <a:pt x="5180601" y="1449240"/>
                      <a:pt x="5187445" y="1450187"/>
                    </a:cubicBezTo>
                    <a:cubicBezTo>
                      <a:pt x="5205044" y="1434086"/>
                      <a:pt x="5222644" y="1417984"/>
                      <a:pt x="5242199" y="1401883"/>
                    </a:cubicBezTo>
                    <a:cubicBezTo>
                      <a:pt x="5278375" y="1372522"/>
                      <a:pt x="5329218" y="1330849"/>
                      <a:pt x="5383972" y="1328954"/>
                    </a:cubicBezTo>
                    <a:cubicBezTo>
                      <a:pt x="5507168" y="1323272"/>
                      <a:pt x="5426015" y="1411355"/>
                      <a:pt x="5372239" y="1460605"/>
                    </a:cubicBezTo>
                    <a:cubicBezTo>
                      <a:pt x="5446547" y="1432191"/>
                      <a:pt x="5592232" y="1361157"/>
                      <a:pt x="5622541" y="1418932"/>
                    </a:cubicBezTo>
                    <a:cubicBezTo>
                      <a:pt x="5640141" y="1452081"/>
                      <a:pt x="5604942" y="1489019"/>
                      <a:pt x="5573654" y="1515539"/>
                    </a:cubicBezTo>
                    <a:cubicBezTo>
                      <a:pt x="5540411" y="1544900"/>
                      <a:pt x="5502279" y="1569525"/>
                      <a:pt x="5466103" y="1596045"/>
                    </a:cubicBezTo>
                    <a:cubicBezTo>
                      <a:pt x="5528678" y="1583732"/>
                      <a:pt x="5672407" y="1561948"/>
                      <a:pt x="5614719" y="1620670"/>
                    </a:cubicBezTo>
                    <a:cubicBezTo>
                      <a:pt x="5587343" y="1649084"/>
                      <a:pt x="5548233" y="1671815"/>
                      <a:pt x="5511079" y="1692652"/>
                    </a:cubicBezTo>
                    <a:cubicBezTo>
                      <a:pt x="5477835" y="1711594"/>
                      <a:pt x="5443614" y="1728643"/>
                      <a:pt x="5409393" y="1745691"/>
                    </a:cubicBezTo>
                    <a:cubicBezTo>
                      <a:pt x="5497390" y="1723907"/>
                      <a:pt x="5591254" y="1701176"/>
                      <a:pt x="5671428" y="1726748"/>
                    </a:cubicBezTo>
                    <a:cubicBezTo>
                      <a:pt x="5675340" y="1727696"/>
                      <a:pt x="5675340" y="1731484"/>
                      <a:pt x="5673384" y="1734326"/>
                    </a:cubicBezTo>
                    <a:cubicBezTo>
                      <a:pt x="5626453" y="1804413"/>
                      <a:pt x="5525745" y="1841351"/>
                      <a:pt x="5432859" y="1865976"/>
                    </a:cubicBezTo>
                    <a:cubicBezTo>
                      <a:pt x="5340951" y="1890602"/>
                      <a:pt x="5244154" y="1905756"/>
                      <a:pt x="5152247" y="1933223"/>
                    </a:cubicBezTo>
                    <a:cubicBezTo>
                      <a:pt x="5266643" y="1920910"/>
                      <a:pt x="5403527" y="1904809"/>
                      <a:pt x="5475880" y="1968266"/>
                    </a:cubicBezTo>
                    <a:cubicBezTo>
                      <a:pt x="5477835" y="1970161"/>
                      <a:pt x="5477835" y="1972055"/>
                      <a:pt x="5476858" y="1974896"/>
                    </a:cubicBezTo>
                    <a:cubicBezTo>
                      <a:pt x="5433837" y="2036460"/>
                      <a:pt x="5329218" y="2058244"/>
                      <a:pt x="5249043" y="2069609"/>
                    </a:cubicBezTo>
                    <a:cubicBezTo>
                      <a:pt x="5166912" y="2081922"/>
                      <a:pt x="5085760" y="2083816"/>
                      <a:pt x="5003629" y="2092340"/>
                    </a:cubicBezTo>
                    <a:cubicBezTo>
                      <a:pt x="5062293" y="2100864"/>
                      <a:pt x="5119003" y="2115071"/>
                      <a:pt x="5170823" y="2134014"/>
                    </a:cubicBezTo>
                    <a:cubicBezTo>
                      <a:pt x="5210911" y="2148221"/>
                      <a:pt x="5296952" y="2181370"/>
                      <a:pt x="5265665" y="2227780"/>
                    </a:cubicBezTo>
                    <a:cubicBezTo>
                      <a:pt x="5226555" y="2284607"/>
                      <a:pt x="5136602" y="2272295"/>
                      <a:pt x="5079893" y="2256194"/>
                    </a:cubicBezTo>
                    <a:cubicBezTo>
                      <a:pt x="5033939" y="2243881"/>
                      <a:pt x="4991896" y="2227780"/>
                      <a:pt x="4948875" y="2211678"/>
                    </a:cubicBezTo>
                    <a:cubicBezTo>
                      <a:pt x="4924432" y="2202207"/>
                      <a:pt x="4899010" y="2191789"/>
                      <a:pt x="4871634" y="2185159"/>
                    </a:cubicBezTo>
                    <a:cubicBezTo>
                      <a:pt x="4924432" y="2230621"/>
                      <a:pt x="4979185" y="2274189"/>
                      <a:pt x="5024161" y="2324387"/>
                    </a:cubicBezTo>
                    <a:cubicBezTo>
                      <a:pt x="5068160" y="2372690"/>
                      <a:pt x="5115092" y="2429518"/>
                      <a:pt x="5104337" y="2494870"/>
                    </a:cubicBezTo>
                    <a:cubicBezTo>
                      <a:pt x="5103359" y="2498659"/>
                      <a:pt x="5100425" y="2500553"/>
                      <a:pt x="5095537" y="2500553"/>
                    </a:cubicBezTo>
                    <a:cubicBezTo>
                      <a:pt x="5046650" y="2505289"/>
                      <a:pt x="4999718" y="2486346"/>
                      <a:pt x="4963542" y="2468350"/>
                    </a:cubicBezTo>
                    <a:cubicBezTo>
                      <a:pt x="4941053" y="2456985"/>
                      <a:pt x="4918565" y="2445619"/>
                      <a:pt x="4898032" y="2432360"/>
                    </a:cubicBezTo>
                    <a:cubicBezTo>
                      <a:pt x="4931276" y="2493923"/>
                      <a:pt x="4956698" y="2562116"/>
                      <a:pt x="4941053" y="2630309"/>
                    </a:cubicBezTo>
                    <a:cubicBezTo>
                      <a:pt x="4924432" y="2700397"/>
                      <a:pt x="4847190" y="2763855"/>
                      <a:pt x="4747460" y="2769537"/>
                    </a:cubicBezTo>
                    <a:cubicBezTo>
                      <a:pt x="4634041" y="2776167"/>
                      <a:pt x="4561689" y="2701344"/>
                      <a:pt x="4510845" y="2640728"/>
                    </a:cubicBezTo>
                    <a:cubicBezTo>
                      <a:pt x="4497157" y="2623680"/>
                      <a:pt x="4483469" y="2606631"/>
                      <a:pt x="4470758" y="2589583"/>
                    </a:cubicBezTo>
                    <a:cubicBezTo>
                      <a:pt x="4500090" y="2637886"/>
                      <a:pt x="4528445" y="2693767"/>
                      <a:pt x="4518668" y="2747753"/>
                    </a:cubicBezTo>
                    <a:cubicBezTo>
                      <a:pt x="4509868" y="2795110"/>
                      <a:pt x="4449248" y="2833942"/>
                      <a:pt x="4388627" y="2812158"/>
                    </a:cubicBezTo>
                    <a:cubicBezTo>
                      <a:pt x="4329963" y="2790374"/>
                      <a:pt x="4295742" y="2745859"/>
                      <a:pt x="4265432" y="2703238"/>
                    </a:cubicBezTo>
                    <a:cubicBezTo>
                      <a:pt x="4276186" y="2746806"/>
                      <a:pt x="4292809" y="2788480"/>
                      <a:pt x="4301608" y="2832048"/>
                    </a:cubicBezTo>
                    <a:cubicBezTo>
                      <a:pt x="4309430" y="2875616"/>
                      <a:pt x="4313341" y="2922025"/>
                      <a:pt x="4282053" y="2965593"/>
                    </a:cubicBezTo>
                    <a:cubicBezTo>
                      <a:pt x="4280098" y="2968434"/>
                      <a:pt x="4274231" y="2969381"/>
                      <a:pt x="4271298" y="2968434"/>
                    </a:cubicBezTo>
                    <a:cubicBezTo>
                      <a:pt x="4218500" y="2939073"/>
                      <a:pt x="4192101" y="2895505"/>
                      <a:pt x="4177435" y="2848149"/>
                    </a:cubicBezTo>
                    <a:cubicBezTo>
                      <a:pt x="4169613" y="2878457"/>
                      <a:pt x="4160812" y="2908765"/>
                      <a:pt x="4150058" y="2939073"/>
                    </a:cubicBezTo>
                    <a:cubicBezTo>
                      <a:pt x="4129525" y="2994007"/>
                      <a:pt x="4099215" y="3083037"/>
                      <a:pt x="4021973" y="3116186"/>
                    </a:cubicBezTo>
                    <a:cubicBezTo>
                      <a:pt x="3926154" y="3155966"/>
                      <a:pt x="3849890" y="3071672"/>
                      <a:pt x="3822513" y="3021473"/>
                    </a:cubicBezTo>
                    <a:cubicBezTo>
                      <a:pt x="3782426" y="2947597"/>
                      <a:pt x="3766781" y="2855726"/>
                      <a:pt x="3785359" y="2767643"/>
                    </a:cubicBezTo>
                    <a:cubicBezTo>
                      <a:pt x="3772648" y="2785639"/>
                      <a:pt x="3759937" y="2803634"/>
                      <a:pt x="3746249" y="2820682"/>
                    </a:cubicBezTo>
                    <a:cubicBezTo>
                      <a:pt x="3717894" y="2856673"/>
                      <a:pt x="3677807" y="2913501"/>
                      <a:pt x="3621098" y="2930549"/>
                    </a:cubicBezTo>
                    <a:cubicBezTo>
                      <a:pt x="3563411" y="2948545"/>
                      <a:pt x="3548745" y="2903082"/>
                      <a:pt x="3556567" y="2869933"/>
                    </a:cubicBezTo>
                    <a:cubicBezTo>
                      <a:pt x="3559500" y="2857620"/>
                      <a:pt x="3563411" y="2845308"/>
                      <a:pt x="3568299" y="2832995"/>
                    </a:cubicBezTo>
                    <a:cubicBezTo>
                      <a:pt x="3508657" y="2908765"/>
                      <a:pt x="3432393" y="2982641"/>
                      <a:pt x="3337551" y="3028103"/>
                    </a:cubicBezTo>
                    <a:cubicBezTo>
                      <a:pt x="3332663" y="3029998"/>
                      <a:pt x="3327774" y="3028103"/>
                      <a:pt x="3326796" y="3025262"/>
                    </a:cubicBezTo>
                    <a:cubicBezTo>
                      <a:pt x="3312131" y="2978853"/>
                      <a:pt x="3311153" y="2930549"/>
                      <a:pt x="3317019" y="2882246"/>
                    </a:cubicBezTo>
                    <a:cubicBezTo>
                      <a:pt x="3276932" y="2922972"/>
                      <a:pt x="3230000" y="2959910"/>
                      <a:pt x="3175246" y="2986430"/>
                    </a:cubicBezTo>
                    <a:cubicBezTo>
                      <a:pt x="3172313" y="2988324"/>
                      <a:pt x="3166446" y="2987377"/>
                      <a:pt x="3164491" y="2984535"/>
                    </a:cubicBezTo>
                    <a:cubicBezTo>
                      <a:pt x="3134180" y="2922972"/>
                      <a:pt x="3143958" y="2846255"/>
                      <a:pt x="3156669" y="2779009"/>
                    </a:cubicBezTo>
                    <a:cubicBezTo>
                      <a:pt x="3157647" y="2773326"/>
                      <a:pt x="3158624" y="2768590"/>
                      <a:pt x="3159602" y="2762907"/>
                    </a:cubicBezTo>
                    <a:cubicBezTo>
                      <a:pt x="3126359" y="2816894"/>
                      <a:pt x="3085293" y="2884140"/>
                      <a:pt x="3017829" y="2920131"/>
                    </a:cubicBezTo>
                    <a:cubicBezTo>
                      <a:pt x="2951342" y="2956122"/>
                      <a:pt x="2906366" y="2916342"/>
                      <a:pt x="2897566" y="2870880"/>
                    </a:cubicBezTo>
                    <a:cubicBezTo>
                      <a:pt x="2889744" y="2831101"/>
                      <a:pt x="2892678" y="2788480"/>
                      <a:pt x="2901477" y="2746806"/>
                    </a:cubicBezTo>
                    <a:cubicBezTo>
                      <a:pt x="2885834" y="2777114"/>
                      <a:pt x="2869212" y="2807422"/>
                      <a:pt x="2847702" y="2835836"/>
                    </a:cubicBezTo>
                    <a:cubicBezTo>
                      <a:pt x="2833035" y="2855726"/>
                      <a:pt x="2782192" y="2925814"/>
                      <a:pt x="2739172" y="2906871"/>
                    </a:cubicBezTo>
                    <a:cubicBezTo>
                      <a:pt x="2714728" y="2895505"/>
                      <a:pt x="2709839" y="2866144"/>
                      <a:pt x="2710817" y="2837731"/>
                    </a:cubicBezTo>
                    <a:cubicBezTo>
                      <a:pt x="2697129" y="2884140"/>
                      <a:pt x="2681485" y="2930549"/>
                      <a:pt x="2659974" y="2976011"/>
                    </a:cubicBezTo>
                    <a:cubicBezTo>
                      <a:pt x="2616954" y="3070724"/>
                      <a:pt x="2553400" y="3176803"/>
                      <a:pt x="2432160" y="3235525"/>
                    </a:cubicBezTo>
                    <a:cubicBezTo>
                      <a:pt x="2428249" y="3237419"/>
                      <a:pt x="2424338" y="3236472"/>
                      <a:pt x="2422382" y="3233630"/>
                    </a:cubicBezTo>
                    <a:cubicBezTo>
                      <a:pt x="2395005" y="3200481"/>
                      <a:pt x="2386206" y="3158807"/>
                      <a:pt x="2384250" y="3116186"/>
                    </a:cubicBezTo>
                    <a:cubicBezTo>
                      <a:pt x="2371540" y="3168279"/>
                      <a:pt x="2351007" y="3231736"/>
                      <a:pt x="2291365" y="3264886"/>
                    </a:cubicBezTo>
                    <a:cubicBezTo>
                      <a:pt x="2220967" y="3303718"/>
                      <a:pt x="2149591" y="3270568"/>
                      <a:pt x="2103638" y="3236472"/>
                    </a:cubicBezTo>
                    <a:cubicBezTo>
                      <a:pt x="2071372" y="3212793"/>
                      <a:pt x="2044973" y="3186274"/>
                      <a:pt x="2018574" y="3159755"/>
                    </a:cubicBezTo>
                    <a:cubicBezTo>
                      <a:pt x="2050839" y="3197639"/>
                      <a:pt x="2078216" y="3238366"/>
                      <a:pt x="2066483" y="3287617"/>
                    </a:cubicBezTo>
                    <a:cubicBezTo>
                      <a:pt x="2065506" y="3290458"/>
                      <a:pt x="2062572" y="3293300"/>
                      <a:pt x="2057684" y="3293300"/>
                    </a:cubicBezTo>
                    <a:cubicBezTo>
                      <a:pt x="2011730" y="3296141"/>
                      <a:pt x="1971642" y="3280987"/>
                      <a:pt x="1936443" y="3262044"/>
                    </a:cubicBezTo>
                    <a:cubicBezTo>
                      <a:pt x="1950132" y="3285722"/>
                      <a:pt x="1963820" y="3309401"/>
                      <a:pt x="1974576" y="3333079"/>
                    </a:cubicBezTo>
                    <a:cubicBezTo>
                      <a:pt x="2010752" y="3407902"/>
                      <a:pt x="2052795" y="3505456"/>
                      <a:pt x="2015641" y="3591645"/>
                    </a:cubicBezTo>
                    <a:cubicBezTo>
                      <a:pt x="1934488" y="3778229"/>
                      <a:pt x="1626498" y="3603958"/>
                      <a:pt x="1517968" y="3514928"/>
                    </a:cubicBezTo>
                    <a:cubicBezTo>
                      <a:pt x="1549256" y="3593539"/>
                      <a:pt x="1565878" y="3677834"/>
                      <a:pt x="1550234" y="3763075"/>
                    </a:cubicBezTo>
                    <a:cubicBezTo>
                      <a:pt x="1549256" y="3767811"/>
                      <a:pt x="1541434" y="3770652"/>
                      <a:pt x="1536545" y="3767811"/>
                    </a:cubicBezTo>
                    <a:cubicBezTo>
                      <a:pt x="1483747" y="3731820"/>
                      <a:pt x="1446593" y="3682570"/>
                      <a:pt x="1424105" y="3629530"/>
                    </a:cubicBezTo>
                    <a:cubicBezTo>
                      <a:pt x="1420194" y="3679728"/>
                      <a:pt x="1402594" y="3730873"/>
                      <a:pt x="1377173" y="3778229"/>
                    </a:cubicBezTo>
                    <a:cubicBezTo>
                      <a:pt x="1337085" y="3852105"/>
                      <a:pt x="1277443" y="3925034"/>
                      <a:pt x="1187491" y="3973338"/>
                    </a:cubicBezTo>
                    <a:cubicBezTo>
                      <a:pt x="1182602" y="3976179"/>
                      <a:pt x="1177713" y="3973338"/>
                      <a:pt x="1176735" y="3970497"/>
                    </a:cubicBezTo>
                    <a:cubicBezTo>
                      <a:pt x="1159136" y="3917458"/>
                      <a:pt x="1170869" y="3860630"/>
                      <a:pt x="1184557" y="3804749"/>
                    </a:cubicBezTo>
                    <a:cubicBezTo>
                      <a:pt x="1142514" y="3905145"/>
                      <a:pt x="1090694" y="4010276"/>
                      <a:pt x="992920" y="4087941"/>
                    </a:cubicBezTo>
                    <a:cubicBezTo>
                      <a:pt x="989986" y="4089835"/>
                      <a:pt x="984119" y="4090782"/>
                      <a:pt x="982164" y="4087941"/>
                    </a:cubicBezTo>
                    <a:cubicBezTo>
                      <a:pt x="926433" y="4038690"/>
                      <a:pt x="905900" y="3975232"/>
                      <a:pt x="898078" y="3907986"/>
                    </a:cubicBezTo>
                    <a:cubicBezTo>
                      <a:pt x="851146" y="3990387"/>
                      <a:pt x="779771" y="4076575"/>
                      <a:pt x="670263" y="4122984"/>
                    </a:cubicBezTo>
                    <a:cubicBezTo>
                      <a:pt x="666352" y="4124879"/>
                      <a:pt x="661464" y="4123932"/>
                      <a:pt x="659508" y="4121090"/>
                    </a:cubicBezTo>
                    <a:cubicBezTo>
                      <a:pt x="618443" y="4047214"/>
                      <a:pt x="657553" y="3956290"/>
                      <a:pt x="709373" y="3873889"/>
                    </a:cubicBezTo>
                    <a:cubicBezTo>
                      <a:pt x="686885" y="3894726"/>
                      <a:pt x="663419" y="3915563"/>
                      <a:pt x="637998" y="3934506"/>
                    </a:cubicBezTo>
                    <a:cubicBezTo>
                      <a:pt x="586177" y="3973338"/>
                      <a:pt x="527513" y="4012170"/>
                      <a:pt x="459071" y="4029219"/>
                    </a:cubicBezTo>
                    <a:cubicBezTo>
                      <a:pt x="452227" y="4031113"/>
                      <a:pt x="448316" y="4025430"/>
                      <a:pt x="451249" y="4021642"/>
                    </a:cubicBezTo>
                    <a:cubicBezTo>
                      <a:pt x="468848" y="3998910"/>
                      <a:pt x="486448" y="3977126"/>
                      <a:pt x="506002" y="3955342"/>
                    </a:cubicBezTo>
                    <a:cubicBezTo>
                      <a:pt x="493292" y="3963867"/>
                      <a:pt x="479603" y="3973338"/>
                      <a:pt x="465915" y="3980915"/>
                    </a:cubicBezTo>
                    <a:cubicBezTo>
                      <a:pt x="414094" y="4013117"/>
                      <a:pt x="349563" y="4051950"/>
                      <a:pt x="284054" y="4059527"/>
                    </a:cubicBezTo>
                    <a:cubicBezTo>
                      <a:pt x="154014" y="4073734"/>
                      <a:pt x="176502" y="3944924"/>
                      <a:pt x="195079" y="3862524"/>
                    </a:cubicBezTo>
                    <a:cubicBezTo>
                      <a:pt x="171614" y="3905145"/>
                      <a:pt x="150103" y="3947766"/>
                      <a:pt x="116860" y="3988492"/>
                    </a:cubicBezTo>
                    <a:cubicBezTo>
                      <a:pt x="113926" y="3991333"/>
                      <a:pt x="107082" y="3993228"/>
                      <a:pt x="105127" y="3990387"/>
                    </a:cubicBezTo>
                    <a:cubicBezTo>
                      <a:pt x="88505" y="3974285"/>
                      <a:pt x="77750" y="3954396"/>
                      <a:pt x="70906" y="3933559"/>
                    </a:cubicBezTo>
                    <a:cubicBezTo>
                      <a:pt x="69928" y="3942083"/>
                      <a:pt x="69928" y="3950607"/>
                      <a:pt x="69928" y="3958184"/>
                    </a:cubicBezTo>
                    <a:cubicBezTo>
                      <a:pt x="72861" y="4008382"/>
                      <a:pt x="90461" y="4058580"/>
                      <a:pt x="123704" y="4091729"/>
                    </a:cubicBezTo>
                    <a:cubicBezTo>
                      <a:pt x="62106" y="4164658"/>
                      <a:pt x="-20024" y="4263159"/>
                      <a:pt x="4419" y="4331353"/>
                    </a:cubicBezTo>
                    <a:cubicBezTo>
                      <a:pt x="6375" y="4337983"/>
                      <a:pt x="18108" y="4342718"/>
                      <a:pt x="26907" y="4339877"/>
                    </a:cubicBezTo>
                    <a:cubicBezTo>
                      <a:pt x="111971" y="4317146"/>
                      <a:pt x="217568" y="4257477"/>
                      <a:pt x="285032" y="4213909"/>
                    </a:cubicBezTo>
                    <a:cubicBezTo>
                      <a:pt x="328053" y="4186442"/>
                      <a:pt x="369118" y="4158975"/>
                      <a:pt x="409206" y="4130562"/>
                    </a:cubicBezTo>
                    <a:cubicBezTo>
                      <a:pt x="347607" y="4196860"/>
                      <a:pt x="291876" y="4266948"/>
                      <a:pt x="301654" y="4326617"/>
                    </a:cubicBezTo>
                    <a:cubicBezTo>
                      <a:pt x="302631" y="4333247"/>
                      <a:pt x="306542" y="4337036"/>
                      <a:pt x="315342" y="4337983"/>
                    </a:cubicBezTo>
                    <a:cubicBezTo>
                      <a:pt x="382806" y="4350295"/>
                      <a:pt x="497203" y="4250847"/>
                      <a:pt x="567600" y="4184548"/>
                    </a:cubicBezTo>
                    <a:cubicBezTo>
                      <a:pt x="555867" y="4248953"/>
                      <a:pt x="568578" y="4307675"/>
                      <a:pt x="601822" y="4367344"/>
                    </a:cubicBezTo>
                    <a:cubicBezTo>
                      <a:pt x="617465" y="4395758"/>
                      <a:pt x="676130" y="4443114"/>
                      <a:pt x="729906" y="4422277"/>
                    </a:cubicBezTo>
                    <a:cubicBezTo>
                      <a:pt x="806170" y="4391969"/>
                      <a:pt x="820836" y="4282102"/>
                      <a:pt x="821814" y="4192125"/>
                    </a:cubicBezTo>
                    <a:cubicBezTo>
                      <a:pt x="878523" y="4320934"/>
                      <a:pt x="994875" y="4503730"/>
                      <a:pt x="1083850" y="4383445"/>
                    </a:cubicBezTo>
                    <a:cubicBezTo>
                      <a:pt x="1114160" y="4341771"/>
                      <a:pt x="1120026" y="4281155"/>
                      <a:pt x="1110249" y="4219592"/>
                    </a:cubicBezTo>
                    <a:cubicBezTo>
                      <a:pt x="1164025" y="4276419"/>
                      <a:pt x="1227578" y="4310516"/>
                      <a:pt x="1288198" y="4258424"/>
                    </a:cubicBezTo>
                    <a:cubicBezTo>
                      <a:pt x="1349796" y="4205385"/>
                      <a:pt x="1351752" y="4117301"/>
                      <a:pt x="1353707" y="4056685"/>
                    </a:cubicBezTo>
                    <a:cubicBezTo>
                      <a:pt x="1353707" y="4050055"/>
                      <a:pt x="1352730" y="4044373"/>
                      <a:pt x="1353707" y="4038690"/>
                    </a:cubicBezTo>
                    <a:cubicBezTo>
                      <a:pt x="1409438" y="4031113"/>
                      <a:pt x="1472014" y="4004593"/>
                      <a:pt x="1529701" y="3977126"/>
                    </a:cubicBezTo>
                    <a:cubicBezTo>
                      <a:pt x="1490591" y="4014065"/>
                      <a:pt x="1452459" y="4051003"/>
                      <a:pt x="1417260" y="4088888"/>
                    </a:cubicBezTo>
                    <a:cubicBezTo>
                      <a:pt x="1411394" y="4095517"/>
                      <a:pt x="1409438" y="4106883"/>
                      <a:pt x="1419216" y="4110672"/>
                    </a:cubicBezTo>
                    <a:cubicBezTo>
                      <a:pt x="1440726" y="4120143"/>
                      <a:pt x="1462237" y="4114460"/>
                      <a:pt x="1485703" y="4102147"/>
                    </a:cubicBezTo>
                    <a:cubicBezTo>
                      <a:pt x="1517968" y="4085099"/>
                      <a:pt x="1547301" y="4067104"/>
                      <a:pt x="1576633" y="4047214"/>
                    </a:cubicBezTo>
                    <a:cubicBezTo>
                      <a:pt x="1616721" y="4020695"/>
                      <a:pt x="1569788" y="4093623"/>
                      <a:pt x="1566855" y="4115407"/>
                    </a:cubicBezTo>
                    <a:cubicBezTo>
                      <a:pt x="1555123" y="4199702"/>
                      <a:pt x="1564900" y="4290626"/>
                      <a:pt x="1596188" y="4367344"/>
                    </a:cubicBezTo>
                    <a:cubicBezTo>
                      <a:pt x="1612809" y="4408070"/>
                      <a:pt x="1676363" y="4425118"/>
                      <a:pt x="1712540" y="4370185"/>
                    </a:cubicBezTo>
                    <a:cubicBezTo>
                      <a:pt x="1788804" y="4256530"/>
                      <a:pt x="1830847" y="4137191"/>
                      <a:pt x="1866046" y="4017853"/>
                    </a:cubicBezTo>
                    <a:cubicBezTo>
                      <a:pt x="1881689" y="4108778"/>
                      <a:pt x="1922754" y="4217697"/>
                      <a:pt x="2052795" y="4139086"/>
                    </a:cubicBezTo>
                    <a:cubicBezTo>
                      <a:pt x="2122215" y="4097412"/>
                      <a:pt x="2119281" y="4011223"/>
                      <a:pt x="2124170" y="3958184"/>
                    </a:cubicBezTo>
                    <a:cubicBezTo>
                      <a:pt x="2130037" y="3904197"/>
                      <a:pt x="2115370" y="3859683"/>
                      <a:pt x="2094838" y="3815167"/>
                    </a:cubicBezTo>
                    <a:cubicBezTo>
                      <a:pt x="2154480" y="3846423"/>
                      <a:pt x="2206301" y="3872942"/>
                      <a:pt x="2305053" y="3874837"/>
                    </a:cubicBezTo>
                    <a:cubicBezTo>
                      <a:pt x="2354918" y="3875784"/>
                      <a:pt x="2393050" y="3829375"/>
                      <a:pt x="2390117" y="3798119"/>
                    </a:cubicBezTo>
                    <a:cubicBezTo>
                      <a:pt x="2382295" y="3712878"/>
                      <a:pt x="2323630" y="3641843"/>
                      <a:pt x="2263988" y="3574597"/>
                    </a:cubicBezTo>
                    <a:cubicBezTo>
                      <a:pt x="2258121" y="3567967"/>
                      <a:pt x="2252255" y="3561337"/>
                      <a:pt x="2245411" y="3553760"/>
                    </a:cubicBezTo>
                    <a:cubicBezTo>
                      <a:pt x="2241499" y="3501668"/>
                      <a:pt x="2200434" y="3449576"/>
                      <a:pt x="2166213" y="3399378"/>
                    </a:cubicBezTo>
                    <a:cubicBezTo>
                      <a:pt x="2244433" y="3461888"/>
                      <a:pt x="2359807" y="3545236"/>
                      <a:pt x="2450737" y="3490302"/>
                    </a:cubicBezTo>
                    <a:cubicBezTo>
                      <a:pt x="2484958" y="3469466"/>
                      <a:pt x="2488869" y="3440105"/>
                      <a:pt x="2488869" y="3412638"/>
                    </a:cubicBezTo>
                    <a:cubicBezTo>
                      <a:pt x="2487892" y="3390854"/>
                      <a:pt x="2484958" y="3369070"/>
                      <a:pt x="2479092" y="3347286"/>
                    </a:cubicBezTo>
                    <a:cubicBezTo>
                      <a:pt x="2522113" y="3394642"/>
                      <a:pt x="2569044" y="3416426"/>
                      <a:pt x="2602288" y="3350127"/>
                    </a:cubicBezTo>
                    <a:cubicBezTo>
                      <a:pt x="2635531" y="3282881"/>
                      <a:pt x="2640420" y="3213741"/>
                      <a:pt x="2656063" y="3145547"/>
                    </a:cubicBezTo>
                    <a:cubicBezTo>
                      <a:pt x="2644331" y="3199534"/>
                      <a:pt x="2670729" y="3253520"/>
                      <a:pt x="2669751" y="3305612"/>
                    </a:cubicBezTo>
                    <a:cubicBezTo>
                      <a:pt x="2668774" y="3339709"/>
                      <a:pt x="2677574" y="3382330"/>
                      <a:pt x="2693218" y="3412638"/>
                    </a:cubicBezTo>
                    <a:cubicBezTo>
                      <a:pt x="2695173" y="3416426"/>
                      <a:pt x="2701040" y="3417373"/>
                      <a:pt x="2705928" y="3415479"/>
                    </a:cubicBezTo>
                    <a:cubicBezTo>
                      <a:pt x="2832058" y="3360546"/>
                      <a:pt x="2924943" y="3243102"/>
                      <a:pt x="2988497" y="3150283"/>
                    </a:cubicBezTo>
                    <a:cubicBezTo>
                      <a:pt x="2978719" y="3164490"/>
                      <a:pt x="2969920" y="3179644"/>
                      <a:pt x="2961120" y="3193851"/>
                    </a:cubicBezTo>
                    <a:cubicBezTo>
                      <a:pt x="2943520" y="3224159"/>
                      <a:pt x="2929832" y="3245943"/>
                      <a:pt x="2937654" y="3276251"/>
                    </a:cubicBezTo>
                    <a:cubicBezTo>
                      <a:pt x="2953298" y="3339709"/>
                      <a:pt x="3129292" y="3186274"/>
                      <a:pt x="3134180" y="3182485"/>
                    </a:cubicBezTo>
                    <a:cubicBezTo>
                      <a:pt x="3194801" y="3128499"/>
                      <a:pt x="3234889" y="3061253"/>
                      <a:pt x="3258354" y="2992113"/>
                    </a:cubicBezTo>
                    <a:cubicBezTo>
                      <a:pt x="3263243" y="3021473"/>
                      <a:pt x="3271065" y="3050835"/>
                      <a:pt x="3284753" y="3080196"/>
                    </a:cubicBezTo>
                    <a:cubicBezTo>
                      <a:pt x="3295508" y="3101980"/>
                      <a:pt x="3351240" y="3178697"/>
                      <a:pt x="3394261" y="3168279"/>
                    </a:cubicBezTo>
                    <a:cubicBezTo>
                      <a:pt x="3423593" y="3161649"/>
                      <a:pt x="3454881" y="3153125"/>
                      <a:pt x="3457814" y="3125658"/>
                    </a:cubicBezTo>
                    <a:cubicBezTo>
                      <a:pt x="3462703" y="3078301"/>
                      <a:pt x="3481280" y="3029998"/>
                      <a:pt x="3497902" y="2982641"/>
                    </a:cubicBezTo>
                    <a:cubicBezTo>
                      <a:pt x="3514524" y="3049888"/>
                      <a:pt x="3546789" y="3129446"/>
                      <a:pt x="3609364" y="3121869"/>
                    </a:cubicBezTo>
                    <a:cubicBezTo>
                      <a:pt x="3589810" y="3160701"/>
                      <a:pt x="3572210" y="3204269"/>
                      <a:pt x="3575143" y="3235525"/>
                    </a:cubicBezTo>
                    <a:cubicBezTo>
                      <a:pt x="3576121" y="3244996"/>
                      <a:pt x="3586877" y="3249731"/>
                      <a:pt x="3599587" y="3244996"/>
                    </a:cubicBezTo>
                    <a:cubicBezTo>
                      <a:pt x="3672918" y="3212793"/>
                      <a:pt x="3730605" y="3163543"/>
                      <a:pt x="3790248" y="3118081"/>
                    </a:cubicBezTo>
                    <a:cubicBezTo>
                      <a:pt x="3716917" y="3209005"/>
                      <a:pt x="3633808" y="3329290"/>
                      <a:pt x="3711050" y="3361493"/>
                    </a:cubicBezTo>
                    <a:cubicBezTo>
                      <a:pt x="3757982" y="3380435"/>
                      <a:pt x="3812736" y="3357704"/>
                      <a:pt x="3850867" y="3324555"/>
                    </a:cubicBezTo>
                    <a:cubicBezTo>
                      <a:pt x="3854779" y="3334026"/>
                      <a:pt x="3859668" y="3342550"/>
                      <a:pt x="3864556" y="3352022"/>
                    </a:cubicBezTo>
                    <a:cubicBezTo>
                      <a:pt x="3886066" y="3390854"/>
                      <a:pt x="3979930" y="3522505"/>
                      <a:pt x="4051305" y="3517769"/>
                    </a:cubicBezTo>
                    <a:cubicBezTo>
                      <a:pt x="4115836" y="3513034"/>
                      <a:pt x="4120725" y="3454311"/>
                      <a:pt x="4108992" y="3391801"/>
                    </a:cubicBezTo>
                    <a:cubicBezTo>
                      <a:pt x="4136369" y="3430633"/>
                      <a:pt x="4165701" y="3468518"/>
                      <a:pt x="4200900" y="3509245"/>
                    </a:cubicBezTo>
                    <a:cubicBezTo>
                      <a:pt x="4219478" y="3531029"/>
                      <a:pt x="4277164" y="3606799"/>
                      <a:pt x="4329963" y="3585962"/>
                    </a:cubicBezTo>
                    <a:cubicBezTo>
                      <a:pt x="4395471" y="3560390"/>
                      <a:pt x="4372984" y="3468518"/>
                      <a:pt x="4373961" y="3431580"/>
                    </a:cubicBezTo>
                    <a:cubicBezTo>
                      <a:pt x="4374939" y="3405061"/>
                      <a:pt x="4372006" y="3379488"/>
                      <a:pt x="4366140" y="3353916"/>
                    </a:cubicBezTo>
                    <a:cubicBezTo>
                      <a:pt x="4397427" y="3388013"/>
                      <a:pt x="4433603" y="3419268"/>
                      <a:pt x="4480536" y="3442946"/>
                    </a:cubicBezTo>
                    <a:cubicBezTo>
                      <a:pt x="4529423" y="3467571"/>
                      <a:pt x="4662396" y="3562284"/>
                      <a:pt x="4741593" y="3513980"/>
                    </a:cubicBezTo>
                    <a:cubicBezTo>
                      <a:pt x="4814924" y="3469466"/>
                      <a:pt x="4790481" y="3356757"/>
                      <a:pt x="4787547" y="3304665"/>
                    </a:cubicBezTo>
                    <a:cubicBezTo>
                      <a:pt x="4786569" y="3295194"/>
                      <a:pt x="4785592" y="3286670"/>
                      <a:pt x="4784614" y="3278146"/>
                    </a:cubicBezTo>
                    <a:cubicBezTo>
                      <a:pt x="4800258" y="3287617"/>
                      <a:pt x="4815902" y="3297088"/>
                      <a:pt x="4831546" y="3306559"/>
                    </a:cubicBezTo>
                    <a:cubicBezTo>
                      <a:pt x="4844257" y="3314136"/>
                      <a:pt x="4857945" y="3308454"/>
                      <a:pt x="4870656" y="3299930"/>
                    </a:cubicBezTo>
                    <a:cubicBezTo>
                      <a:pt x="4908788" y="3271516"/>
                      <a:pt x="4899010" y="3251626"/>
                      <a:pt x="4887277" y="3218476"/>
                    </a:cubicBezTo>
                    <a:cubicBezTo>
                      <a:pt x="4872611" y="3178697"/>
                      <a:pt x="4852079" y="3140812"/>
                      <a:pt x="4828613" y="3104821"/>
                    </a:cubicBezTo>
                    <a:cubicBezTo>
                      <a:pt x="4889233" y="3136076"/>
                      <a:pt x="4950831" y="3165437"/>
                      <a:pt x="5030028" y="3178697"/>
                    </a:cubicBezTo>
                    <a:cubicBezTo>
                      <a:pt x="5081849" y="3188168"/>
                      <a:pt x="5179623" y="3188168"/>
                      <a:pt x="5224599" y="3149336"/>
                    </a:cubicBezTo>
                    <a:cubicBezTo>
                      <a:pt x="5279353" y="3101980"/>
                      <a:pt x="5182556" y="3037575"/>
                      <a:pt x="5080871" y="2987377"/>
                    </a:cubicBezTo>
                    <a:cubicBezTo>
                      <a:pt x="5253931" y="3021473"/>
                      <a:pt x="5456325" y="3037575"/>
                      <a:pt x="5587343" y="2926761"/>
                    </a:cubicBezTo>
                    <a:cubicBezTo>
                      <a:pt x="5675340" y="2851938"/>
                      <a:pt x="5422104" y="2774273"/>
                      <a:pt x="5256865" y="2729758"/>
                    </a:cubicBezTo>
                    <a:cubicBezTo>
                      <a:pt x="5346818" y="2730705"/>
                      <a:pt x="5436770" y="2733547"/>
                      <a:pt x="5529655" y="2725022"/>
                    </a:cubicBezTo>
                    <a:cubicBezTo>
                      <a:pt x="5592232" y="2719339"/>
                      <a:pt x="5679250" y="2715551"/>
                      <a:pt x="5717382" y="2667247"/>
                    </a:cubicBezTo>
                    <a:cubicBezTo>
                      <a:pt x="5753560" y="2607578"/>
                      <a:pt x="5636229" y="2573482"/>
                      <a:pt x="5544322" y="2550751"/>
                    </a:cubicBezTo>
                    <a:close/>
                  </a:path>
                </a:pathLst>
              </a:custGeom>
              <a:solidFill>
                <a:srgbClr val="256834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pic>
        <p:nvPicPr>
          <p:cNvPr id="13" name="Picture 12" descr="A screenshot of a video game&#10;&#10;AI-generated content may be incorrect.">
            <a:extLst>
              <a:ext uri="{FF2B5EF4-FFF2-40B4-BE49-F238E27FC236}">
                <a16:creationId xmlns:a16="http://schemas.microsoft.com/office/drawing/2014/main" id="{C640813C-5059-711F-52C8-4874CF715DD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935" y="2002971"/>
            <a:ext cx="7399025" cy="5127806"/>
          </a:xfrm>
          <a:prstGeom prst="rect">
            <a:avLst/>
          </a:prstGeom>
        </p:spPr>
      </p:pic>
      <p:pic>
        <p:nvPicPr>
          <p:cNvPr id="524" name="Graphic 523">
            <a:extLst>
              <a:ext uri="{FF2B5EF4-FFF2-40B4-BE49-F238E27FC236}">
                <a16:creationId xmlns:a16="http://schemas.microsoft.com/office/drawing/2014/main" id="{6EA302FE-3778-BE8F-C045-B768ED59F3F2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719887" y="4362450"/>
            <a:ext cx="3449638" cy="2343150"/>
          </a:xfrm>
          <a:prstGeom prst="rect">
            <a:avLst/>
          </a:prstGeom>
        </p:spPr>
      </p:pic>
      <p:sp>
        <p:nvSpPr>
          <p:cNvPr id="2" name="Rectangle : coins arrondis 1">
            <a:extLst>
              <a:ext uri="{FF2B5EF4-FFF2-40B4-BE49-F238E27FC236}">
                <a16:creationId xmlns:a16="http://schemas.microsoft.com/office/drawing/2014/main" id="{AE6AADF1-F341-E827-2401-619AF8C4EF65}"/>
              </a:ext>
            </a:extLst>
          </p:cNvPr>
          <p:cNvSpPr/>
          <p:nvPr/>
        </p:nvSpPr>
        <p:spPr>
          <a:xfrm>
            <a:off x="755770" y="152400"/>
            <a:ext cx="11061462" cy="1217869"/>
          </a:xfrm>
          <a:prstGeom prst="roundRect">
            <a:avLst/>
          </a:prstGeom>
          <a:solidFill>
            <a:srgbClr val="5B3511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A" sz="3600" dirty="0"/>
              <a:t>Pouvez-vous faire mieux ?</a:t>
            </a:r>
            <a:endParaRPr lang="fr-CA" dirty="0"/>
          </a:p>
        </p:txBody>
      </p:sp>
    </p:spTree>
    <p:extLst>
      <p:ext uri="{BB962C8B-B14F-4D97-AF65-F5344CB8AC3E}">
        <p14:creationId xmlns:p14="http://schemas.microsoft.com/office/powerpoint/2010/main" val="197074200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</p:bld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5DAF09-71DD-17B4-77D8-9BC03DD1AB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ZoneTexte 3">
                <a:extLst>
                  <a:ext uri="{FF2B5EF4-FFF2-40B4-BE49-F238E27FC236}">
                    <a16:creationId xmlns:a16="http://schemas.microsoft.com/office/drawing/2014/main" id="{36D929B8-FD4F-FA15-D770-CBA9AC3580C2}"/>
                  </a:ext>
                </a:extLst>
              </p:cNvPr>
              <p:cNvSpPr txBox="1"/>
              <p:nvPr/>
            </p:nvSpPr>
            <p:spPr>
              <a:xfrm>
                <a:off x="5355770" y="2405162"/>
                <a:ext cx="6647543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fr-CA" sz="6000" b="0" i="1" smtClean="0">
                          <a:latin typeface="Cambria Math" panose="02040503050406030204" pitchFamily="18" charset="0"/>
                        </a:rPr>
                        <m:t>𝐿</m:t>
                      </m:r>
                      <m:r>
                        <a:rPr lang="fr-CA" sz="60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fr-CA" sz="6000" b="0" i="1" smtClean="0">
                          <a:latin typeface="Cambria Math" panose="02040503050406030204" pitchFamily="18" charset="0"/>
                        </a:rPr>
                        <m:t>𝜋</m:t>
                      </m:r>
                      <m:r>
                        <a:rPr lang="fr-CA" sz="6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≈3,142</m:t>
                      </m:r>
                    </m:oMath>
                  </m:oMathPara>
                </a14:m>
                <a:endParaRPr lang="fr-CA" sz="6000" dirty="0"/>
              </a:p>
            </p:txBody>
          </p:sp>
        </mc:Choice>
        <mc:Fallback xmlns="">
          <p:sp>
            <p:nvSpPr>
              <p:cNvPr id="4" name="ZoneTexte 3">
                <a:extLst>
                  <a:ext uri="{FF2B5EF4-FFF2-40B4-BE49-F238E27FC236}">
                    <a16:creationId xmlns:a16="http://schemas.microsoft.com/office/drawing/2014/main" id="{36D929B8-FD4F-FA15-D770-CBA9AC3580C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55770" y="2405162"/>
                <a:ext cx="6647543" cy="1015663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7" name="Image 6">
            <a:extLst>
              <a:ext uri="{FF2B5EF4-FFF2-40B4-BE49-F238E27FC236}">
                <a16:creationId xmlns:a16="http://schemas.microsoft.com/office/drawing/2014/main" id="{A8EB1128-239E-D9BE-2D18-0C4AA8FC397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57" y="-1"/>
            <a:ext cx="5820229" cy="106193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173028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>
            <a:extLst>
              <a:ext uri="{FF2B5EF4-FFF2-40B4-BE49-F238E27FC236}">
                <a16:creationId xmlns:a16="http://schemas.microsoft.com/office/drawing/2014/main" id="{7510FCA1-C713-66D1-8EDD-50F39C9F449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36585" y="0"/>
            <a:ext cx="6232585" cy="6858000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4" name="ZoneTexte 3">
                <a:extLst>
                  <a:ext uri="{FF2B5EF4-FFF2-40B4-BE49-F238E27FC236}">
                    <a16:creationId xmlns:a16="http://schemas.microsoft.com/office/drawing/2014/main" id="{7E23F996-44CC-DADC-5940-0C3A42FDE6F5}"/>
                  </a:ext>
                </a:extLst>
              </p:cNvPr>
              <p:cNvSpPr txBox="1"/>
              <p:nvPr/>
            </p:nvSpPr>
            <p:spPr>
              <a:xfrm>
                <a:off x="5355770" y="2405162"/>
                <a:ext cx="6647543" cy="112434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fr-CA" sz="6000" b="0" i="1" smtClean="0">
                          <a:latin typeface="Cambria Math" panose="02040503050406030204" pitchFamily="18" charset="0"/>
                        </a:rPr>
                        <m:t>𝐿</m:t>
                      </m:r>
                      <m:r>
                        <a:rPr lang="fr-CA" sz="6000" b="0" i="1" smtClean="0">
                          <a:latin typeface="Cambria Math" panose="02040503050406030204" pitchFamily="18" charset="0"/>
                        </a:rPr>
                        <m:t>=2</m:t>
                      </m:r>
                      <m:rad>
                        <m:radPr>
                          <m:degHide m:val="on"/>
                          <m:ctrlPr>
                            <a:rPr lang="fr-CA" sz="6000" b="0" i="1" smtClean="0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fr-CA" sz="6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</m:rad>
                      <m:r>
                        <a:rPr lang="fr-CA" sz="6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≈2,828</m:t>
                      </m:r>
                    </m:oMath>
                  </m:oMathPara>
                </a14:m>
                <a:endParaRPr lang="fr-CA" sz="6000" dirty="0"/>
              </a:p>
            </p:txBody>
          </p:sp>
        </mc:Choice>
        <mc:Fallback xmlns="">
          <p:sp>
            <p:nvSpPr>
              <p:cNvPr id="4" name="ZoneTexte 3">
                <a:extLst>
                  <a:ext uri="{FF2B5EF4-FFF2-40B4-BE49-F238E27FC236}">
                    <a16:creationId xmlns:a16="http://schemas.microsoft.com/office/drawing/2014/main" id="{7E23F996-44CC-DADC-5940-0C3A42FDE6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55770" y="2405162"/>
                <a:ext cx="6647543" cy="1124347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42621086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327C05-84E7-2921-AD11-0F1633E9A3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ZoneTexte 3">
                <a:extLst>
                  <a:ext uri="{FF2B5EF4-FFF2-40B4-BE49-F238E27FC236}">
                    <a16:creationId xmlns:a16="http://schemas.microsoft.com/office/drawing/2014/main" id="{9387929B-3EC5-15A9-6856-53CA61DDC7DF}"/>
                  </a:ext>
                </a:extLst>
              </p:cNvPr>
              <p:cNvSpPr txBox="1"/>
              <p:nvPr/>
            </p:nvSpPr>
            <p:spPr>
              <a:xfrm>
                <a:off x="5355770" y="2405162"/>
                <a:ext cx="6647543" cy="156600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fr-CA" sz="6000" b="0" i="1" smtClean="0">
                        <a:latin typeface="Cambria Math" panose="02040503050406030204" pitchFamily="18" charset="0"/>
                      </a:rPr>
                      <m:t>𝐿</m:t>
                    </m:r>
                    <m:r>
                      <a:rPr lang="fr-CA" sz="6000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fr-CA" sz="6000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fr-CA" sz="6000" b="0" i="1" smtClean="0">
                            <a:latin typeface="Cambria Math" panose="02040503050406030204" pitchFamily="18" charset="0"/>
                          </a:rPr>
                          <m:t>4</m:t>
                        </m:r>
                        <m:rad>
                          <m:radPr>
                            <m:degHide m:val="on"/>
                            <m:ctrlPr>
                              <a:rPr lang="fr-CA" sz="6000" b="0" i="1" smtClean="0">
                                <a:latin typeface="Cambria Math" panose="02040503050406030204" pitchFamily="18" charset="0"/>
                              </a:rPr>
                            </m:ctrlPr>
                          </m:radPr>
                          <m:deg/>
                          <m:e>
                            <m:r>
                              <a:rPr lang="fr-CA" sz="6000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e>
                        </m:rad>
                      </m:num>
                      <m:den>
                        <m:r>
                          <a:rPr lang="fr-CA" sz="6000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den>
                    </m:f>
                    <m:r>
                      <a:rPr lang="fr-CA" sz="60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≈2,</m:t>
                    </m:r>
                  </m:oMath>
                </a14:m>
                <a:r>
                  <a:rPr lang="fr-CA" sz="6000" dirty="0"/>
                  <a:t>309</a:t>
                </a:r>
              </a:p>
            </p:txBody>
          </p:sp>
        </mc:Choice>
        <mc:Fallback xmlns="">
          <p:sp>
            <p:nvSpPr>
              <p:cNvPr id="4" name="ZoneTexte 3">
                <a:extLst>
                  <a:ext uri="{FF2B5EF4-FFF2-40B4-BE49-F238E27FC236}">
                    <a16:creationId xmlns:a16="http://schemas.microsoft.com/office/drawing/2014/main" id="{9387929B-3EC5-15A9-6856-53CA61DDC7D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55770" y="2405162"/>
                <a:ext cx="6647543" cy="1566006"/>
              </a:xfrm>
              <a:prstGeom prst="rect">
                <a:avLst/>
              </a:prstGeom>
              <a:blipFill>
                <a:blip r:embed="rId2"/>
                <a:stretch>
                  <a:fillRect b="-14844"/>
                </a:stretch>
              </a:blipFill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" name="Image 4">
            <a:extLst>
              <a:ext uri="{FF2B5EF4-FFF2-40B4-BE49-F238E27FC236}">
                <a16:creationId xmlns:a16="http://schemas.microsoft.com/office/drawing/2014/main" id="{C1F09302-0A1E-37FF-D635-175DA0DE86F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5442" y="0"/>
            <a:ext cx="400670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857459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C9DD32-AF44-3FCD-81FB-58F4733E95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ZoneTexte 3">
                <a:extLst>
                  <a:ext uri="{FF2B5EF4-FFF2-40B4-BE49-F238E27FC236}">
                    <a16:creationId xmlns:a16="http://schemas.microsoft.com/office/drawing/2014/main" id="{1293F01D-90A7-AD35-2293-6EA9584B1F13}"/>
                  </a:ext>
                </a:extLst>
              </p:cNvPr>
              <p:cNvSpPr txBox="1"/>
              <p:nvPr/>
            </p:nvSpPr>
            <p:spPr>
              <a:xfrm>
                <a:off x="5355770" y="2405162"/>
                <a:ext cx="6647543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fr-CA" sz="6000" b="0" i="1" smtClean="0">
                          <a:latin typeface="Cambria Math" panose="02040503050406030204" pitchFamily="18" charset="0"/>
                        </a:rPr>
                        <m:t>𝐿</m:t>
                      </m:r>
                      <m:r>
                        <a:rPr lang="fr-CA" sz="6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≈2,278</m:t>
                      </m:r>
                    </m:oMath>
                  </m:oMathPara>
                </a14:m>
                <a:endParaRPr lang="fr-CA" sz="6000" dirty="0"/>
              </a:p>
            </p:txBody>
          </p:sp>
        </mc:Choice>
        <mc:Fallback xmlns="">
          <p:sp>
            <p:nvSpPr>
              <p:cNvPr id="4" name="ZoneTexte 3">
                <a:extLst>
                  <a:ext uri="{FF2B5EF4-FFF2-40B4-BE49-F238E27FC236}">
                    <a16:creationId xmlns:a16="http://schemas.microsoft.com/office/drawing/2014/main" id="{1293F01D-90A7-AD35-2293-6EA9584B1F1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55770" y="2405162"/>
                <a:ext cx="6647543" cy="1015663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" name="Image 2">
            <a:extLst>
              <a:ext uri="{FF2B5EF4-FFF2-40B4-BE49-F238E27FC236}">
                <a16:creationId xmlns:a16="http://schemas.microsoft.com/office/drawing/2014/main" id="{EE9B9705-EB94-D3DA-8063-0233A1E21BE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649" y="0"/>
            <a:ext cx="400670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918366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8BA2991-8904-1695-8BE8-D29A150900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 dirty="0"/>
              <a:t>Viktor </a:t>
            </a:r>
            <a:r>
              <a:rPr lang="fr-CA" dirty="0" err="1"/>
              <a:t>Zalgaller</a:t>
            </a:r>
            <a:r>
              <a:rPr lang="fr-CA" dirty="0"/>
              <a:t> - 1961</a:t>
            </a:r>
          </a:p>
        </p:txBody>
      </p:sp>
      <p:pic>
        <p:nvPicPr>
          <p:cNvPr id="5" name="Espace réservé du contenu 4">
            <a:extLst>
              <a:ext uri="{FF2B5EF4-FFF2-40B4-BE49-F238E27FC236}">
                <a16:creationId xmlns:a16="http://schemas.microsoft.com/office/drawing/2014/main" id="{2CB5A082-E9A0-040D-44A1-2BD9FCE3A0EB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68471" y="575439"/>
            <a:ext cx="6723529" cy="62825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365722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6ECE4F-4038-1E14-C5F8-D24AA2DA78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F2F025C-B7E3-F915-A3DC-D5288E45D3B0}"/>
              </a:ext>
            </a:extLst>
          </p:cNvPr>
          <p:cNvSpPr/>
          <p:nvPr/>
        </p:nvSpPr>
        <p:spPr>
          <a:xfrm>
            <a:off x="-51303" y="0"/>
            <a:ext cx="12294606" cy="6853299"/>
          </a:xfrm>
          <a:custGeom>
            <a:avLst/>
            <a:gdLst>
              <a:gd name="connsiteX0" fmla="*/ 0 w 12188348"/>
              <a:gd name="connsiteY0" fmla="*/ 0 h 6853299"/>
              <a:gd name="connsiteX1" fmla="*/ 8300317 w 12188348"/>
              <a:gd name="connsiteY1" fmla="*/ 0 h 6853299"/>
              <a:gd name="connsiteX2" fmla="*/ 8469513 w 12188348"/>
              <a:gd name="connsiteY2" fmla="*/ 0 h 6853299"/>
              <a:gd name="connsiteX3" fmla="*/ 8547964 w 12188348"/>
              <a:gd name="connsiteY3" fmla="*/ 0 h 6853299"/>
              <a:gd name="connsiteX4" fmla="*/ 8770387 w 12188348"/>
              <a:gd name="connsiteY4" fmla="*/ 0 h 6853299"/>
              <a:gd name="connsiteX5" fmla="*/ 8877633 w 12188348"/>
              <a:gd name="connsiteY5" fmla="*/ 0 h 6853299"/>
              <a:gd name="connsiteX6" fmla="*/ 12173676 w 12188348"/>
              <a:gd name="connsiteY6" fmla="*/ 0 h 6853299"/>
              <a:gd name="connsiteX7" fmla="*/ 12183036 w 12188348"/>
              <a:gd name="connsiteY7" fmla="*/ 26494 h 6853299"/>
              <a:gd name="connsiteX8" fmla="*/ 12184147 w 12188348"/>
              <a:gd name="connsiteY8" fmla="*/ 318642 h 6853299"/>
              <a:gd name="connsiteX9" fmla="*/ 12184226 w 12188348"/>
              <a:gd name="connsiteY9" fmla="*/ 908173 h 6853299"/>
              <a:gd name="connsiteX10" fmla="*/ 12184385 w 12188348"/>
              <a:gd name="connsiteY10" fmla="*/ 3255589 h 6853299"/>
              <a:gd name="connsiteX11" fmla="*/ 12184306 w 12188348"/>
              <a:gd name="connsiteY11" fmla="*/ 3840996 h 6853299"/>
              <a:gd name="connsiteX12" fmla="*/ 12182402 w 12188348"/>
              <a:gd name="connsiteY12" fmla="*/ 4062070 h 6853299"/>
              <a:gd name="connsiteX13" fmla="*/ 12176374 w 12188348"/>
              <a:gd name="connsiteY13" fmla="*/ 4082139 h 6853299"/>
              <a:gd name="connsiteX14" fmla="*/ 12179229 w 12188348"/>
              <a:gd name="connsiteY14" fmla="*/ 4228570 h 6853299"/>
              <a:gd name="connsiteX15" fmla="*/ 12176294 w 12188348"/>
              <a:gd name="connsiteY15" fmla="*/ 4234836 h 6853299"/>
              <a:gd name="connsiteX16" fmla="*/ 12175342 w 12188348"/>
              <a:gd name="connsiteY16" fmla="*/ 4278385 h 6853299"/>
              <a:gd name="connsiteX17" fmla="*/ 12179388 w 12188348"/>
              <a:gd name="connsiteY17" fmla="*/ 4334783 h 6853299"/>
              <a:gd name="connsiteX18" fmla="*/ 12176135 w 12188348"/>
              <a:gd name="connsiteY18" fmla="*/ 4341923 h 6853299"/>
              <a:gd name="connsiteX19" fmla="*/ 12176770 w 12188348"/>
              <a:gd name="connsiteY19" fmla="*/ 4429654 h 6853299"/>
              <a:gd name="connsiteX20" fmla="*/ 12175104 w 12188348"/>
              <a:gd name="connsiteY20" fmla="*/ 4433065 h 6853299"/>
              <a:gd name="connsiteX21" fmla="*/ 12177087 w 12188348"/>
              <a:gd name="connsiteY21" fmla="*/ 4475504 h 6853299"/>
              <a:gd name="connsiteX22" fmla="*/ 12175501 w 12188348"/>
              <a:gd name="connsiteY22" fmla="*/ 4478676 h 6853299"/>
              <a:gd name="connsiteX23" fmla="*/ 12178911 w 12188348"/>
              <a:gd name="connsiteY23" fmla="*/ 4634388 h 6853299"/>
              <a:gd name="connsiteX24" fmla="*/ 12175738 w 12188348"/>
              <a:gd name="connsiteY24" fmla="*/ 4641289 h 6853299"/>
              <a:gd name="connsiteX25" fmla="*/ 12183354 w 12188348"/>
              <a:gd name="connsiteY25" fmla="*/ 4667863 h 6853299"/>
              <a:gd name="connsiteX26" fmla="*/ 12180736 w 12188348"/>
              <a:gd name="connsiteY26" fmla="*/ 5252872 h 6853299"/>
              <a:gd name="connsiteX27" fmla="*/ 12175897 w 12188348"/>
              <a:gd name="connsiteY27" fmla="*/ 5263977 h 6853299"/>
              <a:gd name="connsiteX28" fmla="*/ 12174945 w 12188348"/>
              <a:gd name="connsiteY28" fmla="*/ 5313475 h 6853299"/>
              <a:gd name="connsiteX29" fmla="*/ 12180419 w 12188348"/>
              <a:gd name="connsiteY29" fmla="*/ 5641477 h 6853299"/>
              <a:gd name="connsiteX30" fmla="*/ 12176532 w 12188348"/>
              <a:gd name="connsiteY30" fmla="*/ 5650599 h 6853299"/>
              <a:gd name="connsiteX31" fmla="*/ 12177880 w 12188348"/>
              <a:gd name="connsiteY31" fmla="*/ 6845685 h 6853299"/>
              <a:gd name="connsiteX32" fmla="*/ 12173518 w 12188348"/>
              <a:gd name="connsiteY32" fmla="*/ 6853300 h 6853299"/>
              <a:gd name="connsiteX33" fmla="*/ 0 w 12188348"/>
              <a:gd name="connsiteY33" fmla="*/ 6853300 h 6853299"/>
              <a:gd name="connsiteX34" fmla="*/ 0 w 12188348"/>
              <a:gd name="connsiteY34" fmla="*/ 0 h 6853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188348" h="6853299">
                <a:moveTo>
                  <a:pt x="0" y="0"/>
                </a:moveTo>
                <a:lnTo>
                  <a:pt x="8300317" y="0"/>
                </a:lnTo>
                <a:lnTo>
                  <a:pt x="8469513" y="0"/>
                </a:lnTo>
                <a:lnTo>
                  <a:pt x="8547964" y="0"/>
                </a:lnTo>
                <a:lnTo>
                  <a:pt x="8770387" y="0"/>
                </a:lnTo>
                <a:lnTo>
                  <a:pt x="8877633" y="0"/>
                </a:lnTo>
                <a:lnTo>
                  <a:pt x="12173676" y="0"/>
                </a:lnTo>
                <a:cubicBezTo>
                  <a:pt x="12179150" y="8646"/>
                  <a:pt x="12182243" y="16341"/>
                  <a:pt x="12183036" y="26494"/>
                </a:cubicBezTo>
                <a:cubicBezTo>
                  <a:pt x="12190414" y="121920"/>
                  <a:pt x="12184147" y="222740"/>
                  <a:pt x="12184147" y="318642"/>
                </a:cubicBezTo>
                <a:lnTo>
                  <a:pt x="12184226" y="908173"/>
                </a:lnTo>
                <a:lnTo>
                  <a:pt x="12184385" y="3255589"/>
                </a:lnTo>
                <a:lnTo>
                  <a:pt x="12184306" y="3840996"/>
                </a:lnTo>
                <a:cubicBezTo>
                  <a:pt x="12184306" y="3901440"/>
                  <a:pt x="12194301" y="4006385"/>
                  <a:pt x="12182402" y="4062070"/>
                </a:cubicBezTo>
                <a:cubicBezTo>
                  <a:pt x="12180895" y="4069050"/>
                  <a:pt x="12178753" y="4075396"/>
                  <a:pt x="12176374" y="4082139"/>
                </a:cubicBezTo>
                <a:cubicBezTo>
                  <a:pt x="12189383" y="4111250"/>
                  <a:pt x="12191048" y="4199696"/>
                  <a:pt x="12179229" y="4228570"/>
                </a:cubicBezTo>
                <a:cubicBezTo>
                  <a:pt x="12177960" y="4231743"/>
                  <a:pt x="12177721" y="4232140"/>
                  <a:pt x="12176294" y="4234836"/>
                </a:cubicBezTo>
                <a:cubicBezTo>
                  <a:pt x="12182085" y="4255460"/>
                  <a:pt x="12182005" y="4258078"/>
                  <a:pt x="12175342" y="4278385"/>
                </a:cubicBezTo>
                <a:cubicBezTo>
                  <a:pt x="12184147" y="4298295"/>
                  <a:pt x="12187716" y="4313604"/>
                  <a:pt x="12179388" y="4334783"/>
                </a:cubicBezTo>
                <a:cubicBezTo>
                  <a:pt x="12178357" y="4337243"/>
                  <a:pt x="12177246" y="4339543"/>
                  <a:pt x="12176135" y="4341923"/>
                </a:cubicBezTo>
                <a:cubicBezTo>
                  <a:pt x="12186527" y="4370241"/>
                  <a:pt x="12188747" y="4401178"/>
                  <a:pt x="12176770" y="4429654"/>
                </a:cubicBezTo>
                <a:cubicBezTo>
                  <a:pt x="12176294" y="4430844"/>
                  <a:pt x="12175659" y="4431955"/>
                  <a:pt x="12175104" y="4433065"/>
                </a:cubicBezTo>
                <a:cubicBezTo>
                  <a:pt x="12182085" y="4450675"/>
                  <a:pt x="12185178" y="4457338"/>
                  <a:pt x="12177087" y="4475504"/>
                </a:cubicBezTo>
                <a:cubicBezTo>
                  <a:pt x="12176612" y="4476614"/>
                  <a:pt x="12175977" y="4477645"/>
                  <a:pt x="12175501" y="4478676"/>
                </a:cubicBezTo>
                <a:cubicBezTo>
                  <a:pt x="12189858" y="4510564"/>
                  <a:pt x="12191445" y="4602262"/>
                  <a:pt x="12178911" y="4634388"/>
                </a:cubicBezTo>
                <a:cubicBezTo>
                  <a:pt x="12177564" y="4637799"/>
                  <a:pt x="12177246" y="4638354"/>
                  <a:pt x="12175738" y="4641289"/>
                </a:cubicBezTo>
                <a:cubicBezTo>
                  <a:pt x="12179863" y="4649936"/>
                  <a:pt x="12182798" y="4658264"/>
                  <a:pt x="12183354" y="4667863"/>
                </a:cubicBezTo>
                <a:cubicBezTo>
                  <a:pt x="12187003" y="4729655"/>
                  <a:pt x="12191603" y="5217415"/>
                  <a:pt x="12180736" y="5252872"/>
                </a:cubicBezTo>
                <a:cubicBezTo>
                  <a:pt x="12179547" y="5256839"/>
                  <a:pt x="12177880" y="5260408"/>
                  <a:pt x="12175897" y="5263977"/>
                </a:cubicBezTo>
                <a:cubicBezTo>
                  <a:pt x="12182561" y="5284522"/>
                  <a:pt x="12184781" y="5293168"/>
                  <a:pt x="12174945" y="5313475"/>
                </a:cubicBezTo>
                <a:cubicBezTo>
                  <a:pt x="12191682" y="5345522"/>
                  <a:pt x="12191841" y="5604195"/>
                  <a:pt x="12180419" y="5641477"/>
                </a:cubicBezTo>
                <a:cubicBezTo>
                  <a:pt x="12179229" y="5645444"/>
                  <a:pt x="12178515" y="5646633"/>
                  <a:pt x="12176532" y="5650599"/>
                </a:cubicBezTo>
                <a:cubicBezTo>
                  <a:pt x="12189779" y="5684471"/>
                  <a:pt x="12189065" y="6821174"/>
                  <a:pt x="12177880" y="6845685"/>
                </a:cubicBezTo>
                <a:cubicBezTo>
                  <a:pt x="12176294" y="6849176"/>
                  <a:pt x="12175501" y="6850286"/>
                  <a:pt x="12173518" y="6853300"/>
                </a:cubicBezTo>
                <a:lnTo>
                  <a:pt x="0" y="6853300"/>
                </a:lnTo>
                <a:lnTo>
                  <a:pt x="0" y="0"/>
                </a:lnTo>
                <a:close/>
              </a:path>
            </a:pathLst>
          </a:custGeom>
          <a:solidFill>
            <a:srgbClr val="1C343F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6EFA09B-3189-A01D-5375-0C3AB47C75FD}"/>
              </a:ext>
            </a:extLst>
          </p:cNvPr>
          <p:cNvSpPr/>
          <p:nvPr/>
        </p:nvSpPr>
        <p:spPr>
          <a:xfrm>
            <a:off x="6174609" y="4326702"/>
            <a:ext cx="6012824" cy="2131815"/>
          </a:xfrm>
          <a:custGeom>
            <a:avLst/>
            <a:gdLst>
              <a:gd name="connsiteX0" fmla="*/ 4511278 w 6012824"/>
              <a:gd name="connsiteY0" fmla="*/ 455633 h 2131815"/>
              <a:gd name="connsiteX1" fmla="*/ 4625663 w 6012824"/>
              <a:gd name="connsiteY1" fmla="*/ 414940 h 2131815"/>
              <a:gd name="connsiteX2" fmla="*/ 4630581 w 6012824"/>
              <a:gd name="connsiteY2" fmla="*/ 412085 h 2131815"/>
              <a:gd name="connsiteX3" fmla="*/ 4667704 w 6012824"/>
              <a:gd name="connsiteY3" fmla="*/ 367902 h 2131815"/>
              <a:gd name="connsiteX4" fmla="*/ 4674367 w 6012824"/>
              <a:gd name="connsiteY4" fmla="*/ 367029 h 2131815"/>
              <a:gd name="connsiteX5" fmla="*/ 4680792 w 6012824"/>
              <a:gd name="connsiteY5" fmla="*/ 398045 h 2131815"/>
              <a:gd name="connsiteX6" fmla="*/ 4796843 w 6012824"/>
              <a:gd name="connsiteY6" fmla="*/ 383053 h 2131815"/>
              <a:gd name="connsiteX7" fmla="*/ 4843882 w 6012824"/>
              <a:gd name="connsiteY7" fmla="*/ 366077 h 2131815"/>
              <a:gd name="connsiteX8" fmla="*/ 4855383 w 6012824"/>
              <a:gd name="connsiteY8" fmla="*/ 326019 h 2131815"/>
              <a:gd name="connsiteX9" fmla="*/ 4577038 w 6012824"/>
              <a:gd name="connsiteY9" fmla="*/ 204892 h 2131815"/>
              <a:gd name="connsiteX10" fmla="*/ 4386265 w 6012824"/>
              <a:gd name="connsiteY10" fmla="*/ 0 h 2131815"/>
              <a:gd name="connsiteX11" fmla="*/ 4551813 w 6012824"/>
              <a:gd name="connsiteY11" fmla="*/ 129297 h 2131815"/>
              <a:gd name="connsiteX12" fmla="*/ 4573468 w 6012824"/>
              <a:gd name="connsiteY12" fmla="*/ 143020 h 2131815"/>
              <a:gd name="connsiteX13" fmla="*/ 4607895 w 6012824"/>
              <a:gd name="connsiteY13" fmla="*/ 148970 h 2131815"/>
              <a:gd name="connsiteX14" fmla="*/ 4646604 w 6012824"/>
              <a:gd name="connsiteY14" fmla="*/ 186093 h 2131815"/>
              <a:gd name="connsiteX15" fmla="*/ 4653267 w 6012824"/>
              <a:gd name="connsiteY15" fmla="*/ 185062 h 2131815"/>
              <a:gd name="connsiteX16" fmla="*/ 4653029 w 6012824"/>
              <a:gd name="connsiteY16" fmla="*/ 143734 h 2131815"/>
              <a:gd name="connsiteX17" fmla="*/ 4694753 w 6012824"/>
              <a:gd name="connsiteY17" fmla="*/ 191487 h 2131815"/>
              <a:gd name="connsiteX18" fmla="*/ 4702368 w 6012824"/>
              <a:gd name="connsiteY18" fmla="*/ 154681 h 2131815"/>
              <a:gd name="connsiteX19" fmla="*/ 4708397 w 6012824"/>
              <a:gd name="connsiteY19" fmla="*/ 155395 h 2131815"/>
              <a:gd name="connsiteX20" fmla="*/ 4704192 w 6012824"/>
              <a:gd name="connsiteY20" fmla="*/ 202909 h 2131815"/>
              <a:gd name="connsiteX21" fmla="*/ 4716170 w 6012824"/>
              <a:gd name="connsiteY21" fmla="*/ 217108 h 2131815"/>
              <a:gd name="connsiteX22" fmla="*/ 4710380 w 6012824"/>
              <a:gd name="connsiteY22" fmla="*/ 218060 h 2131815"/>
              <a:gd name="connsiteX23" fmla="*/ 4711967 w 6012824"/>
              <a:gd name="connsiteY23" fmla="*/ 212349 h 2131815"/>
              <a:gd name="connsiteX24" fmla="*/ 4744489 w 6012824"/>
              <a:gd name="connsiteY24" fmla="*/ 160074 h 2131815"/>
              <a:gd name="connsiteX25" fmla="*/ 4751866 w 6012824"/>
              <a:gd name="connsiteY25" fmla="*/ 186252 h 2131815"/>
              <a:gd name="connsiteX26" fmla="*/ 4780581 w 6012824"/>
              <a:gd name="connsiteY26" fmla="*/ 144210 h 2131815"/>
              <a:gd name="connsiteX27" fmla="*/ 4786293 w 6012824"/>
              <a:gd name="connsiteY27" fmla="*/ 208144 h 2131815"/>
              <a:gd name="connsiteX28" fmla="*/ 4827620 w 6012824"/>
              <a:gd name="connsiteY28" fmla="*/ 185934 h 2131815"/>
              <a:gd name="connsiteX29" fmla="*/ 4808582 w 6012824"/>
              <a:gd name="connsiteY29" fmla="*/ 226547 h 2131815"/>
              <a:gd name="connsiteX30" fmla="*/ 4833966 w 6012824"/>
              <a:gd name="connsiteY30" fmla="*/ 200450 h 2131815"/>
              <a:gd name="connsiteX31" fmla="*/ 4843167 w 6012824"/>
              <a:gd name="connsiteY31" fmla="*/ 199578 h 2131815"/>
              <a:gd name="connsiteX32" fmla="*/ 4853003 w 6012824"/>
              <a:gd name="connsiteY32" fmla="*/ 243682 h 2131815"/>
              <a:gd name="connsiteX33" fmla="*/ 4881798 w 6012824"/>
              <a:gd name="connsiteY33" fmla="*/ 256453 h 2131815"/>
              <a:gd name="connsiteX34" fmla="*/ 4945097 w 6012824"/>
              <a:gd name="connsiteY34" fmla="*/ 187124 h 2131815"/>
              <a:gd name="connsiteX35" fmla="*/ 4947557 w 6012824"/>
              <a:gd name="connsiteY35" fmla="*/ 201799 h 2131815"/>
              <a:gd name="connsiteX36" fmla="*/ 4914717 w 6012824"/>
              <a:gd name="connsiteY36" fmla="*/ 285802 h 2131815"/>
              <a:gd name="connsiteX37" fmla="*/ 4942321 w 6012824"/>
              <a:gd name="connsiteY37" fmla="*/ 269462 h 2131815"/>
              <a:gd name="connsiteX38" fmla="*/ 5004987 w 6012824"/>
              <a:gd name="connsiteY38" fmla="*/ 184586 h 2131815"/>
              <a:gd name="connsiteX39" fmla="*/ 4963422 w 6012824"/>
              <a:gd name="connsiteY39" fmla="*/ 292862 h 2131815"/>
              <a:gd name="connsiteX40" fmla="*/ 5066304 w 6012824"/>
              <a:gd name="connsiteY40" fmla="*/ 202750 h 2131815"/>
              <a:gd name="connsiteX41" fmla="*/ 5030926 w 6012824"/>
              <a:gd name="connsiteY41" fmla="*/ 312693 h 2131815"/>
              <a:gd name="connsiteX42" fmla="*/ 5040682 w 6012824"/>
              <a:gd name="connsiteY42" fmla="*/ 304285 h 2131815"/>
              <a:gd name="connsiteX43" fmla="*/ 5055040 w 6012824"/>
              <a:gd name="connsiteY43" fmla="*/ 291989 h 2131815"/>
              <a:gd name="connsiteX44" fmla="*/ 5125083 w 6012824"/>
              <a:gd name="connsiteY44" fmla="*/ 168483 h 2131815"/>
              <a:gd name="connsiteX45" fmla="*/ 5083279 w 6012824"/>
              <a:gd name="connsiteY45" fmla="*/ 310868 h 2131815"/>
              <a:gd name="connsiteX46" fmla="*/ 5145231 w 6012824"/>
              <a:gd name="connsiteY46" fmla="*/ 252725 h 2131815"/>
              <a:gd name="connsiteX47" fmla="*/ 5146897 w 6012824"/>
              <a:gd name="connsiteY47" fmla="*/ 250107 h 2131815"/>
              <a:gd name="connsiteX48" fmla="*/ 5146658 w 6012824"/>
              <a:gd name="connsiteY48" fmla="*/ 297701 h 2131815"/>
              <a:gd name="connsiteX49" fmla="*/ 5163079 w 6012824"/>
              <a:gd name="connsiteY49" fmla="*/ 288499 h 2131815"/>
              <a:gd name="connsiteX50" fmla="*/ 5177912 w 6012824"/>
              <a:gd name="connsiteY50" fmla="*/ 306426 h 2131815"/>
              <a:gd name="connsiteX51" fmla="*/ 5184416 w 6012824"/>
              <a:gd name="connsiteY51" fmla="*/ 271524 h 2131815"/>
              <a:gd name="connsiteX52" fmla="*/ 5196553 w 6012824"/>
              <a:gd name="connsiteY52" fmla="*/ 277711 h 2131815"/>
              <a:gd name="connsiteX53" fmla="*/ 5221777 w 6012824"/>
              <a:gd name="connsiteY53" fmla="*/ 330382 h 2131815"/>
              <a:gd name="connsiteX54" fmla="*/ 5223760 w 6012824"/>
              <a:gd name="connsiteY54" fmla="*/ 256135 h 2131815"/>
              <a:gd name="connsiteX55" fmla="*/ 5231931 w 6012824"/>
              <a:gd name="connsiteY55" fmla="*/ 260022 h 2131815"/>
              <a:gd name="connsiteX56" fmla="*/ 5249858 w 6012824"/>
              <a:gd name="connsiteY56" fmla="*/ 307140 h 2131815"/>
              <a:gd name="connsiteX57" fmla="*/ 5256997 w 6012824"/>
              <a:gd name="connsiteY57" fmla="*/ 318959 h 2131815"/>
              <a:gd name="connsiteX58" fmla="*/ 5266516 w 6012824"/>
              <a:gd name="connsiteY58" fmla="*/ 244871 h 2131815"/>
              <a:gd name="connsiteX59" fmla="*/ 5285871 w 6012824"/>
              <a:gd name="connsiteY59" fmla="*/ 291672 h 2131815"/>
              <a:gd name="connsiteX60" fmla="*/ 5290789 w 6012824"/>
              <a:gd name="connsiteY60" fmla="*/ 280488 h 2131815"/>
              <a:gd name="connsiteX61" fmla="*/ 5292931 w 6012824"/>
              <a:gd name="connsiteY61" fmla="*/ 281201 h 2131815"/>
              <a:gd name="connsiteX62" fmla="*/ 5297532 w 6012824"/>
              <a:gd name="connsiteY62" fmla="*/ 271127 h 2131815"/>
              <a:gd name="connsiteX63" fmla="*/ 5325612 w 6012824"/>
              <a:gd name="connsiteY63" fmla="*/ 251376 h 2131815"/>
              <a:gd name="connsiteX64" fmla="*/ 5344412 w 6012824"/>
              <a:gd name="connsiteY64" fmla="*/ 263195 h 2131815"/>
              <a:gd name="connsiteX65" fmla="*/ 5342904 w 6012824"/>
              <a:gd name="connsiteY65" fmla="*/ 325702 h 2131815"/>
              <a:gd name="connsiteX66" fmla="*/ 5358055 w 6012824"/>
              <a:gd name="connsiteY66" fmla="*/ 293893 h 2131815"/>
              <a:gd name="connsiteX67" fmla="*/ 5359245 w 6012824"/>
              <a:gd name="connsiteY67" fmla="*/ 193787 h 2131815"/>
              <a:gd name="connsiteX68" fmla="*/ 5361942 w 6012824"/>
              <a:gd name="connsiteY68" fmla="*/ 198864 h 2131815"/>
              <a:gd name="connsiteX69" fmla="*/ 5396765 w 6012824"/>
              <a:gd name="connsiteY69" fmla="*/ 315628 h 2131815"/>
              <a:gd name="connsiteX70" fmla="*/ 5420245 w 6012824"/>
              <a:gd name="connsiteY70" fmla="*/ 296987 h 2131815"/>
              <a:gd name="connsiteX71" fmla="*/ 5432699 w 6012824"/>
              <a:gd name="connsiteY71" fmla="*/ 301588 h 2131815"/>
              <a:gd name="connsiteX72" fmla="*/ 5437061 w 6012824"/>
              <a:gd name="connsiteY72" fmla="*/ 318563 h 2131815"/>
              <a:gd name="connsiteX73" fmla="*/ 5465142 w 6012824"/>
              <a:gd name="connsiteY73" fmla="*/ 312455 h 2131815"/>
              <a:gd name="connsiteX74" fmla="*/ 5473629 w 6012824"/>
              <a:gd name="connsiteY74" fmla="*/ 338711 h 2131815"/>
              <a:gd name="connsiteX75" fmla="*/ 5482435 w 6012824"/>
              <a:gd name="connsiteY75" fmla="*/ 338870 h 2131815"/>
              <a:gd name="connsiteX76" fmla="*/ 5501710 w 6012824"/>
              <a:gd name="connsiteY76" fmla="*/ 318721 h 2131815"/>
              <a:gd name="connsiteX77" fmla="*/ 5510832 w 6012824"/>
              <a:gd name="connsiteY77" fmla="*/ 320784 h 2131815"/>
              <a:gd name="connsiteX78" fmla="*/ 5518130 w 6012824"/>
              <a:gd name="connsiteY78" fmla="*/ 352592 h 2131815"/>
              <a:gd name="connsiteX79" fmla="*/ 5533042 w 6012824"/>
              <a:gd name="connsiteY79" fmla="*/ 325464 h 2131815"/>
              <a:gd name="connsiteX80" fmla="*/ 5558981 w 6012824"/>
              <a:gd name="connsiteY80" fmla="*/ 319118 h 2131815"/>
              <a:gd name="connsiteX81" fmla="*/ 5577305 w 6012824"/>
              <a:gd name="connsiteY81" fmla="*/ 288420 h 2131815"/>
              <a:gd name="connsiteX82" fmla="*/ 5581033 w 6012824"/>
              <a:gd name="connsiteY82" fmla="*/ 290958 h 2131815"/>
              <a:gd name="connsiteX83" fmla="*/ 5589759 w 6012824"/>
              <a:gd name="connsiteY83" fmla="*/ 348864 h 2131815"/>
              <a:gd name="connsiteX84" fmla="*/ 5594677 w 6012824"/>
              <a:gd name="connsiteY84" fmla="*/ 349182 h 2131815"/>
              <a:gd name="connsiteX85" fmla="*/ 5613556 w 6012824"/>
              <a:gd name="connsiteY85" fmla="*/ 322291 h 2131815"/>
              <a:gd name="connsiteX86" fmla="*/ 5658215 w 6012824"/>
              <a:gd name="connsiteY86" fmla="*/ 348071 h 2131815"/>
              <a:gd name="connsiteX87" fmla="*/ 5674159 w 6012824"/>
              <a:gd name="connsiteY87" fmla="*/ 345215 h 2131815"/>
              <a:gd name="connsiteX88" fmla="*/ 5722388 w 6012824"/>
              <a:gd name="connsiteY88" fmla="*/ 351799 h 2131815"/>
              <a:gd name="connsiteX89" fmla="*/ 5752451 w 6012824"/>
              <a:gd name="connsiteY89" fmla="*/ 330303 h 2131815"/>
              <a:gd name="connsiteX90" fmla="*/ 5762446 w 6012824"/>
              <a:gd name="connsiteY90" fmla="*/ 353148 h 2131815"/>
              <a:gd name="connsiteX91" fmla="*/ 5818844 w 6012824"/>
              <a:gd name="connsiteY91" fmla="*/ 310234 h 2131815"/>
              <a:gd name="connsiteX92" fmla="*/ 5827649 w 6012824"/>
              <a:gd name="connsiteY92" fmla="*/ 344501 h 2131815"/>
              <a:gd name="connsiteX93" fmla="*/ 5848115 w 6012824"/>
              <a:gd name="connsiteY93" fmla="*/ 318563 h 2131815"/>
              <a:gd name="connsiteX94" fmla="*/ 5877306 w 6012824"/>
              <a:gd name="connsiteY94" fmla="*/ 297383 h 2131815"/>
              <a:gd name="connsiteX95" fmla="*/ 5879209 w 6012824"/>
              <a:gd name="connsiteY95" fmla="*/ 329985 h 2131815"/>
              <a:gd name="connsiteX96" fmla="*/ 5929422 w 6012824"/>
              <a:gd name="connsiteY96" fmla="*/ 301429 h 2131815"/>
              <a:gd name="connsiteX97" fmla="*/ 5936957 w 6012824"/>
              <a:gd name="connsiteY97" fmla="*/ 325146 h 2131815"/>
              <a:gd name="connsiteX98" fmla="*/ 5977332 w 6012824"/>
              <a:gd name="connsiteY98" fmla="*/ 301429 h 2131815"/>
              <a:gd name="connsiteX99" fmla="*/ 6001050 w 6012824"/>
              <a:gd name="connsiteY99" fmla="*/ 316897 h 2131815"/>
              <a:gd name="connsiteX100" fmla="*/ 6008666 w 6012824"/>
              <a:gd name="connsiteY100" fmla="*/ 343470 h 2131815"/>
              <a:gd name="connsiteX101" fmla="*/ 6006047 w 6012824"/>
              <a:gd name="connsiteY101" fmla="*/ 928480 h 2131815"/>
              <a:gd name="connsiteX102" fmla="*/ 6001209 w 6012824"/>
              <a:gd name="connsiteY102" fmla="*/ 939585 h 2131815"/>
              <a:gd name="connsiteX103" fmla="*/ 5904910 w 6012824"/>
              <a:gd name="connsiteY103" fmla="*/ 994636 h 2131815"/>
              <a:gd name="connsiteX104" fmla="*/ 5901817 w 6012824"/>
              <a:gd name="connsiteY104" fmla="*/ 995588 h 2131815"/>
              <a:gd name="connsiteX105" fmla="*/ 5880638 w 6012824"/>
              <a:gd name="connsiteY105" fmla="*/ 869067 h 2131815"/>
              <a:gd name="connsiteX106" fmla="*/ 5782197 w 6012824"/>
              <a:gd name="connsiteY106" fmla="*/ 703122 h 2131815"/>
              <a:gd name="connsiteX107" fmla="*/ 5994070 w 6012824"/>
              <a:gd name="connsiteY107" fmla="*/ 466263 h 2131815"/>
              <a:gd name="connsiteX108" fmla="*/ 5996450 w 6012824"/>
              <a:gd name="connsiteY108" fmla="*/ 450319 h 2131815"/>
              <a:gd name="connsiteX109" fmla="*/ 5992008 w 6012824"/>
              <a:gd name="connsiteY109" fmla="*/ 453809 h 2131815"/>
              <a:gd name="connsiteX110" fmla="*/ 5743091 w 6012824"/>
              <a:gd name="connsiteY110" fmla="*/ 611028 h 2131815"/>
              <a:gd name="connsiteX111" fmla="*/ 5720880 w 6012824"/>
              <a:gd name="connsiteY111" fmla="*/ 599764 h 2131815"/>
              <a:gd name="connsiteX112" fmla="*/ 5712472 w 6012824"/>
              <a:gd name="connsiteY112" fmla="*/ 603809 h 2131815"/>
              <a:gd name="connsiteX113" fmla="*/ 5706206 w 6012824"/>
              <a:gd name="connsiteY113" fmla="*/ 662192 h 2131815"/>
              <a:gd name="connsiteX114" fmla="*/ 5591662 w 6012824"/>
              <a:gd name="connsiteY114" fmla="*/ 790299 h 2131815"/>
              <a:gd name="connsiteX115" fmla="*/ 5505517 w 6012824"/>
              <a:gd name="connsiteY115" fmla="*/ 936650 h 2131815"/>
              <a:gd name="connsiteX116" fmla="*/ 5487273 w 6012824"/>
              <a:gd name="connsiteY116" fmla="*/ 951484 h 2131815"/>
              <a:gd name="connsiteX117" fmla="*/ 5496792 w 6012824"/>
              <a:gd name="connsiteY117" fmla="*/ 909998 h 2131815"/>
              <a:gd name="connsiteX118" fmla="*/ 5471488 w 6012824"/>
              <a:gd name="connsiteY118" fmla="*/ 721208 h 2131815"/>
              <a:gd name="connsiteX119" fmla="*/ 5454116 w 6012824"/>
              <a:gd name="connsiteY119" fmla="*/ 506162 h 2131815"/>
              <a:gd name="connsiteX120" fmla="*/ 5451101 w 6012824"/>
              <a:gd name="connsiteY120" fmla="*/ 494343 h 2131815"/>
              <a:gd name="connsiteX121" fmla="*/ 5418341 w 6012824"/>
              <a:gd name="connsiteY121" fmla="*/ 737470 h 2131815"/>
              <a:gd name="connsiteX122" fmla="*/ 5332355 w 6012824"/>
              <a:gd name="connsiteY122" fmla="*/ 629114 h 2131815"/>
              <a:gd name="connsiteX123" fmla="*/ 5012919 w 6012824"/>
              <a:gd name="connsiteY123" fmla="*/ 485380 h 2131815"/>
              <a:gd name="connsiteX124" fmla="*/ 5338383 w 6012824"/>
              <a:gd name="connsiteY124" fmla="*/ 771420 h 2131815"/>
              <a:gd name="connsiteX125" fmla="*/ 5345602 w 6012824"/>
              <a:gd name="connsiteY125" fmla="*/ 815682 h 2131815"/>
              <a:gd name="connsiteX126" fmla="*/ 5236294 w 6012824"/>
              <a:gd name="connsiteY126" fmla="*/ 704074 h 2131815"/>
              <a:gd name="connsiteX127" fmla="*/ 4717995 w 6012824"/>
              <a:gd name="connsiteY127" fmla="*/ 623403 h 2131815"/>
              <a:gd name="connsiteX128" fmla="*/ 4556413 w 6012824"/>
              <a:gd name="connsiteY128" fmla="*/ 667427 h 2131815"/>
              <a:gd name="connsiteX129" fmla="*/ 5210910 w 6012824"/>
              <a:gd name="connsiteY129" fmla="*/ 885249 h 2131815"/>
              <a:gd name="connsiteX130" fmla="*/ 5258267 w 6012824"/>
              <a:gd name="connsiteY130" fmla="*/ 953229 h 2131815"/>
              <a:gd name="connsiteX131" fmla="*/ 5257077 w 6012824"/>
              <a:gd name="connsiteY131" fmla="*/ 961716 h 2131815"/>
              <a:gd name="connsiteX132" fmla="*/ 4750755 w 6012824"/>
              <a:gd name="connsiteY132" fmla="*/ 759997 h 2131815"/>
              <a:gd name="connsiteX133" fmla="*/ 4438143 w 6012824"/>
              <a:gd name="connsiteY133" fmla="*/ 785222 h 2131815"/>
              <a:gd name="connsiteX134" fmla="*/ 4542374 w 6012824"/>
              <a:gd name="connsiteY134" fmla="*/ 790775 h 2131815"/>
              <a:gd name="connsiteX135" fmla="*/ 4817466 w 6012824"/>
              <a:gd name="connsiteY135" fmla="*/ 1075070 h 2131815"/>
              <a:gd name="connsiteX136" fmla="*/ 4817784 w 6012824"/>
              <a:gd name="connsiteY136" fmla="*/ 1089824 h 2131815"/>
              <a:gd name="connsiteX137" fmla="*/ 4708714 w 6012824"/>
              <a:gd name="connsiteY137" fmla="*/ 1146302 h 2131815"/>
              <a:gd name="connsiteX138" fmla="*/ 4546974 w 6012824"/>
              <a:gd name="connsiteY138" fmla="*/ 1240935 h 2131815"/>
              <a:gd name="connsiteX139" fmla="*/ 5178705 w 6012824"/>
              <a:gd name="connsiteY139" fmla="*/ 1251644 h 2131815"/>
              <a:gd name="connsiteX140" fmla="*/ 5213370 w 6012824"/>
              <a:gd name="connsiteY140" fmla="*/ 1288687 h 2131815"/>
              <a:gd name="connsiteX141" fmla="*/ 4683330 w 6012824"/>
              <a:gd name="connsiteY141" fmla="*/ 1307487 h 2131815"/>
              <a:gd name="connsiteX142" fmla="*/ 4468048 w 6012824"/>
              <a:gd name="connsiteY142" fmla="*/ 1307963 h 2131815"/>
              <a:gd name="connsiteX143" fmla="*/ 4513975 w 6012824"/>
              <a:gd name="connsiteY143" fmla="*/ 1045879 h 2131815"/>
              <a:gd name="connsiteX144" fmla="*/ 4505647 w 6012824"/>
              <a:gd name="connsiteY144" fmla="*/ 1020257 h 2131815"/>
              <a:gd name="connsiteX145" fmla="*/ 4689994 w 6012824"/>
              <a:gd name="connsiteY145" fmla="*/ 969807 h 2131815"/>
              <a:gd name="connsiteX146" fmla="*/ 4630105 w 6012824"/>
              <a:gd name="connsiteY146" fmla="*/ 941965 h 2131815"/>
              <a:gd name="connsiteX147" fmla="*/ 4302578 w 6012824"/>
              <a:gd name="connsiteY147" fmla="*/ 1021685 h 2131815"/>
              <a:gd name="connsiteX148" fmla="*/ 4189939 w 6012824"/>
              <a:gd name="connsiteY148" fmla="*/ 1116476 h 2131815"/>
              <a:gd name="connsiteX149" fmla="*/ 4084122 w 6012824"/>
              <a:gd name="connsiteY149" fmla="*/ 1230543 h 2131815"/>
              <a:gd name="connsiteX150" fmla="*/ 3999484 w 6012824"/>
              <a:gd name="connsiteY150" fmla="*/ 1084271 h 2131815"/>
              <a:gd name="connsiteX151" fmla="*/ 3455485 w 6012824"/>
              <a:gd name="connsiteY151" fmla="*/ 773323 h 2131815"/>
              <a:gd name="connsiteX152" fmla="*/ 3984492 w 6012824"/>
              <a:gd name="connsiteY152" fmla="*/ 1276234 h 2131815"/>
              <a:gd name="connsiteX153" fmla="*/ 3991552 w 6012824"/>
              <a:gd name="connsiteY153" fmla="*/ 1311294 h 2131815"/>
              <a:gd name="connsiteX154" fmla="*/ 3962598 w 6012824"/>
              <a:gd name="connsiteY154" fmla="*/ 1342707 h 2131815"/>
              <a:gd name="connsiteX155" fmla="*/ 3947528 w 6012824"/>
              <a:gd name="connsiteY155" fmla="*/ 1345086 h 2131815"/>
              <a:gd name="connsiteX156" fmla="*/ 3930473 w 6012824"/>
              <a:gd name="connsiteY156" fmla="*/ 1316609 h 2131815"/>
              <a:gd name="connsiteX157" fmla="*/ 3918257 w 6012824"/>
              <a:gd name="connsiteY157" fmla="*/ 1327080 h 2131815"/>
              <a:gd name="connsiteX158" fmla="*/ 3817833 w 6012824"/>
              <a:gd name="connsiteY158" fmla="*/ 1489375 h 2131815"/>
              <a:gd name="connsiteX159" fmla="*/ 3736606 w 6012824"/>
              <a:gd name="connsiteY159" fmla="*/ 1348101 h 2131815"/>
              <a:gd name="connsiteX160" fmla="*/ 3695754 w 6012824"/>
              <a:gd name="connsiteY160" fmla="*/ 1313119 h 2131815"/>
              <a:gd name="connsiteX161" fmla="*/ 3805697 w 6012824"/>
              <a:gd name="connsiteY161" fmla="*/ 1081257 h 2131815"/>
              <a:gd name="connsiteX162" fmla="*/ 3803872 w 6012824"/>
              <a:gd name="connsiteY162" fmla="*/ 1053018 h 2131815"/>
              <a:gd name="connsiteX163" fmla="*/ 3642767 w 6012824"/>
              <a:gd name="connsiteY163" fmla="*/ 1266794 h 2131815"/>
              <a:gd name="connsiteX164" fmla="*/ 3632138 w 6012824"/>
              <a:gd name="connsiteY164" fmla="*/ 1274092 h 2131815"/>
              <a:gd name="connsiteX165" fmla="*/ 3568996 w 6012824"/>
              <a:gd name="connsiteY165" fmla="*/ 1165022 h 2131815"/>
              <a:gd name="connsiteX166" fmla="*/ 3548769 w 6012824"/>
              <a:gd name="connsiteY166" fmla="*/ 1146540 h 2131815"/>
              <a:gd name="connsiteX167" fmla="*/ 3541312 w 6012824"/>
              <a:gd name="connsiteY167" fmla="*/ 1146381 h 2131815"/>
              <a:gd name="connsiteX168" fmla="*/ 3559160 w 6012824"/>
              <a:gd name="connsiteY168" fmla="*/ 1215234 h 2131815"/>
              <a:gd name="connsiteX169" fmla="*/ 3505300 w 6012824"/>
              <a:gd name="connsiteY169" fmla="*/ 1187947 h 2131815"/>
              <a:gd name="connsiteX170" fmla="*/ 3304214 w 6012824"/>
              <a:gd name="connsiteY170" fmla="*/ 1140749 h 2131815"/>
              <a:gd name="connsiteX171" fmla="*/ 3218228 w 6012824"/>
              <a:gd name="connsiteY171" fmla="*/ 987418 h 2131815"/>
              <a:gd name="connsiteX172" fmla="*/ 3201571 w 6012824"/>
              <a:gd name="connsiteY172" fmla="*/ 974884 h 2131815"/>
              <a:gd name="connsiteX173" fmla="*/ 3196176 w 6012824"/>
              <a:gd name="connsiteY173" fmla="*/ 971077 h 2131815"/>
              <a:gd name="connsiteX174" fmla="*/ 3192925 w 6012824"/>
              <a:gd name="connsiteY174" fmla="*/ 968935 h 2131815"/>
              <a:gd name="connsiteX175" fmla="*/ 3340307 w 6012824"/>
              <a:gd name="connsiteY175" fmla="*/ 2017748 h 2131815"/>
              <a:gd name="connsiteX176" fmla="*/ 3327298 w 6012824"/>
              <a:gd name="connsiteY176" fmla="*/ 2049081 h 2131815"/>
              <a:gd name="connsiteX177" fmla="*/ 3294458 w 6012824"/>
              <a:gd name="connsiteY177" fmla="*/ 1812301 h 2131815"/>
              <a:gd name="connsiteX178" fmla="*/ 3036975 w 6012824"/>
              <a:gd name="connsiteY178" fmla="*/ 1041992 h 2131815"/>
              <a:gd name="connsiteX179" fmla="*/ 2854054 w 6012824"/>
              <a:gd name="connsiteY179" fmla="*/ 928322 h 2131815"/>
              <a:gd name="connsiteX180" fmla="*/ 3130259 w 6012824"/>
              <a:gd name="connsiteY180" fmla="*/ 1788821 h 2131815"/>
              <a:gd name="connsiteX181" fmla="*/ 3128038 w 6012824"/>
              <a:gd name="connsiteY181" fmla="*/ 1900984 h 2131815"/>
              <a:gd name="connsiteX182" fmla="*/ 3100671 w 6012824"/>
              <a:gd name="connsiteY182" fmla="*/ 1825151 h 2131815"/>
              <a:gd name="connsiteX183" fmla="*/ 3033247 w 6012824"/>
              <a:gd name="connsiteY183" fmla="*/ 1717827 h 2131815"/>
              <a:gd name="connsiteX184" fmla="*/ 2733801 w 6012824"/>
              <a:gd name="connsiteY184" fmla="*/ 1381020 h 2131815"/>
              <a:gd name="connsiteX185" fmla="*/ 2277533 w 6012824"/>
              <a:gd name="connsiteY185" fmla="*/ 1417033 h 2131815"/>
              <a:gd name="connsiteX186" fmla="*/ 2863336 w 6012824"/>
              <a:gd name="connsiteY186" fmla="*/ 1519201 h 2131815"/>
              <a:gd name="connsiteX187" fmla="*/ 2912913 w 6012824"/>
              <a:gd name="connsiteY187" fmla="*/ 1641914 h 2131815"/>
              <a:gd name="connsiteX188" fmla="*/ 2912674 w 6012824"/>
              <a:gd name="connsiteY188" fmla="*/ 1645960 h 2131815"/>
              <a:gd name="connsiteX189" fmla="*/ 2792420 w 6012824"/>
              <a:gd name="connsiteY189" fmla="*/ 1546568 h 2131815"/>
              <a:gd name="connsiteX190" fmla="*/ 2349162 w 6012824"/>
              <a:gd name="connsiteY190" fmla="*/ 1481919 h 2131815"/>
              <a:gd name="connsiteX191" fmla="*/ 2720474 w 6012824"/>
              <a:gd name="connsiteY191" fmla="*/ 1700693 h 2131815"/>
              <a:gd name="connsiteX192" fmla="*/ 2647259 w 6012824"/>
              <a:gd name="connsiteY192" fmla="*/ 1842840 h 2131815"/>
              <a:gd name="connsiteX193" fmla="*/ 2580945 w 6012824"/>
              <a:gd name="connsiteY193" fmla="*/ 2131815 h 2131815"/>
              <a:gd name="connsiteX194" fmla="*/ 2485915 w 6012824"/>
              <a:gd name="connsiteY194" fmla="*/ 1832370 h 2131815"/>
              <a:gd name="connsiteX195" fmla="*/ 2424519 w 6012824"/>
              <a:gd name="connsiteY195" fmla="*/ 1752809 h 2131815"/>
              <a:gd name="connsiteX196" fmla="*/ 2465529 w 6012824"/>
              <a:gd name="connsiteY196" fmla="*/ 1680466 h 2131815"/>
              <a:gd name="connsiteX197" fmla="*/ 2463150 w 6012824"/>
              <a:gd name="connsiteY197" fmla="*/ 1657700 h 2131815"/>
              <a:gd name="connsiteX198" fmla="*/ 2368119 w 6012824"/>
              <a:gd name="connsiteY198" fmla="*/ 1773274 h 2131815"/>
              <a:gd name="connsiteX199" fmla="*/ 2218436 w 6012824"/>
              <a:gd name="connsiteY199" fmla="*/ 2128643 h 2131815"/>
              <a:gd name="connsiteX200" fmla="*/ 2148474 w 6012824"/>
              <a:gd name="connsiteY200" fmla="*/ 2073116 h 2131815"/>
              <a:gd name="connsiteX201" fmla="*/ 2075099 w 6012824"/>
              <a:gd name="connsiteY201" fmla="*/ 1850297 h 2131815"/>
              <a:gd name="connsiteX202" fmla="*/ 2065105 w 6012824"/>
              <a:gd name="connsiteY202" fmla="*/ 1836891 h 2131815"/>
              <a:gd name="connsiteX203" fmla="*/ 2269283 w 6012824"/>
              <a:gd name="connsiteY203" fmla="*/ 1706959 h 2131815"/>
              <a:gd name="connsiteX204" fmla="*/ 2478141 w 6012824"/>
              <a:gd name="connsiteY204" fmla="*/ 1625574 h 2131815"/>
              <a:gd name="connsiteX205" fmla="*/ 1831815 w 6012824"/>
              <a:gd name="connsiteY205" fmla="*/ 1900984 h 2131815"/>
              <a:gd name="connsiteX206" fmla="*/ 1696886 w 6012824"/>
              <a:gd name="connsiteY206" fmla="*/ 2033375 h 2131815"/>
              <a:gd name="connsiteX207" fmla="*/ 1780413 w 6012824"/>
              <a:gd name="connsiteY207" fmla="*/ 1782396 h 2131815"/>
              <a:gd name="connsiteX208" fmla="*/ 1987923 w 6012824"/>
              <a:gd name="connsiteY208" fmla="*/ 1440592 h 2131815"/>
              <a:gd name="connsiteX209" fmla="*/ 2111826 w 6012824"/>
              <a:gd name="connsiteY209" fmla="*/ 1266398 h 2131815"/>
              <a:gd name="connsiteX210" fmla="*/ 2119520 w 6012824"/>
              <a:gd name="connsiteY210" fmla="*/ 1234748 h 2131815"/>
              <a:gd name="connsiteX211" fmla="*/ 2118807 w 6012824"/>
              <a:gd name="connsiteY211" fmla="*/ 1223246 h 2131815"/>
              <a:gd name="connsiteX212" fmla="*/ 1920498 w 6012824"/>
              <a:gd name="connsiteY212" fmla="*/ 1385144 h 2131815"/>
              <a:gd name="connsiteX213" fmla="*/ 1716796 w 6012824"/>
              <a:gd name="connsiteY213" fmla="*/ 1671740 h 2131815"/>
              <a:gd name="connsiteX214" fmla="*/ 1677531 w 6012824"/>
              <a:gd name="connsiteY214" fmla="*/ 1403865 h 2131815"/>
              <a:gd name="connsiteX215" fmla="*/ 1622877 w 6012824"/>
              <a:gd name="connsiteY215" fmla="*/ 1323986 h 2131815"/>
              <a:gd name="connsiteX216" fmla="*/ 1613596 w 6012824"/>
              <a:gd name="connsiteY216" fmla="*/ 1317085 h 2131815"/>
              <a:gd name="connsiteX217" fmla="*/ 1660952 w 6012824"/>
              <a:gd name="connsiteY217" fmla="*/ 1458757 h 2131815"/>
              <a:gd name="connsiteX218" fmla="*/ 1652861 w 6012824"/>
              <a:gd name="connsiteY218" fmla="*/ 1502464 h 2131815"/>
              <a:gd name="connsiteX219" fmla="*/ 1562988 w 6012824"/>
              <a:gd name="connsiteY219" fmla="*/ 1376340 h 2131815"/>
              <a:gd name="connsiteX220" fmla="*/ 1275123 w 6012824"/>
              <a:gd name="connsiteY220" fmla="*/ 1252992 h 2131815"/>
              <a:gd name="connsiteX221" fmla="*/ 1604791 w 6012824"/>
              <a:gd name="connsiteY221" fmla="*/ 1551168 h 2131815"/>
              <a:gd name="connsiteX222" fmla="*/ 1609788 w 6012824"/>
              <a:gd name="connsiteY222" fmla="*/ 1580518 h 2131815"/>
              <a:gd name="connsiteX223" fmla="*/ 1603125 w 6012824"/>
              <a:gd name="connsiteY223" fmla="*/ 1574569 h 2131815"/>
              <a:gd name="connsiteX224" fmla="*/ 1325573 w 6012824"/>
              <a:gd name="connsiteY224" fmla="*/ 1390301 h 2131815"/>
              <a:gd name="connsiteX225" fmla="*/ 854709 w 6012824"/>
              <a:gd name="connsiteY225" fmla="*/ 1422823 h 2131815"/>
              <a:gd name="connsiteX226" fmla="*/ 1493500 w 6012824"/>
              <a:gd name="connsiteY226" fmla="*/ 1633427 h 2131815"/>
              <a:gd name="connsiteX227" fmla="*/ 1519122 w 6012824"/>
              <a:gd name="connsiteY227" fmla="*/ 1683162 h 2131815"/>
              <a:gd name="connsiteX228" fmla="*/ 734852 w 6012824"/>
              <a:gd name="connsiteY228" fmla="*/ 1461533 h 2131815"/>
              <a:gd name="connsiteX229" fmla="*/ 928083 w 6012824"/>
              <a:gd name="connsiteY229" fmla="*/ 1519201 h 2131815"/>
              <a:gd name="connsiteX230" fmla="*/ 1465023 w 6012824"/>
              <a:gd name="connsiteY230" fmla="*/ 1805241 h 2131815"/>
              <a:gd name="connsiteX231" fmla="*/ 1467641 w 6012824"/>
              <a:gd name="connsiteY231" fmla="*/ 1809763 h 2131815"/>
              <a:gd name="connsiteX232" fmla="*/ 1418381 w 6012824"/>
              <a:gd name="connsiteY232" fmla="*/ 1845538 h 2131815"/>
              <a:gd name="connsiteX233" fmla="*/ 1291464 w 6012824"/>
              <a:gd name="connsiteY233" fmla="*/ 1791439 h 2131815"/>
              <a:gd name="connsiteX234" fmla="*/ 861531 w 6012824"/>
              <a:gd name="connsiteY234" fmla="*/ 1577107 h 2131815"/>
              <a:gd name="connsiteX235" fmla="*/ 855503 w 6012824"/>
              <a:gd name="connsiteY235" fmla="*/ 1582263 h 2131815"/>
              <a:gd name="connsiteX236" fmla="*/ 886597 w 6012824"/>
              <a:gd name="connsiteY236" fmla="*/ 1622639 h 2131815"/>
              <a:gd name="connsiteX237" fmla="*/ 754683 w 6012824"/>
              <a:gd name="connsiteY237" fmla="*/ 1817774 h 2131815"/>
              <a:gd name="connsiteX238" fmla="*/ 745719 w 6012824"/>
              <a:gd name="connsiteY238" fmla="*/ 1823644 h 2131815"/>
              <a:gd name="connsiteX239" fmla="*/ 473402 w 6012824"/>
              <a:gd name="connsiteY239" fmla="*/ 1654368 h 2131815"/>
              <a:gd name="connsiteX240" fmla="*/ 181968 w 6012824"/>
              <a:gd name="connsiteY240" fmla="*/ 1559656 h 2131815"/>
              <a:gd name="connsiteX241" fmla="*/ 0 w 6012824"/>
              <a:gd name="connsiteY241" fmla="*/ 1501750 h 2131815"/>
              <a:gd name="connsiteX242" fmla="*/ 59255 w 6012824"/>
              <a:gd name="connsiteY242" fmla="*/ 1483823 h 2131815"/>
              <a:gd name="connsiteX243" fmla="*/ 107484 w 6012824"/>
              <a:gd name="connsiteY243" fmla="*/ 1477318 h 2131815"/>
              <a:gd name="connsiteX244" fmla="*/ 103993 w 6012824"/>
              <a:gd name="connsiteY244" fmla="*/ 1481840 h 2131815"/>
              <a:gd name="connsiteX245" fmla="*/ 106849 w 6012824"/>
              <a:gd name="connsiteY245" fmla="*/ 1487075 h 2131815"/>
              <a:gd name="connsiteX246" fmla="*/ 221868 w 6012824"/>
              <a:gd name="connsiteY246" fmla="*/ 1490645 h 2131815"/>
              <a:gd name="connsiteX247" fmla="*/ 222026 w 6012824"/>
              <a:gd name="connsiteY247" fmla="*/ 1468910 h 2131815"/>
              <a:gd name="connsiteX248" fmla="*/ 221629 w 6012824"/>
              <a:gd name="connsiteY248" fmla="*/ 1465975 h 2131815"/>
              <a:gd name="connsiteX249" fmla="*/ 276759 w 6012824"/>
              <a:gd name="connsiteY249" fmla="*/ 1456932 h 2131815"/>
              <a:gd name="connsiteX250" fmla="*/ 306585 w 6012824"/>
              <a:gd name="connsiteY250" fmla="*/ 1434563 h 2131815"/>
              <a:gd name="connsiteX251" fmla="*/ 315866 w 6012824"/>
              <a:gd name="connsiteY251" fmla="*/ 1447731 h 2131815"/>
              <a:gd name="connsiteX252" fmla="*/ 402566 w 6012824"/>
              <a:gd name="connsiteY252" fmla="*/ 1392204 h 2131815"/>
              <a:gd name="connsiteX253" fmla="*/ 417955 w 6012824"/>
              <a:gd name="connsiteY253" fmla="*/ 1400533 h 2131815"/>
              <a:gd name="connsiteX254" fmla="*/ 423111 w 6012824"/>
              <a:gd name="connsiteY254" fmla="*/ 1404341 h 2131815"/>
              <a:gd name="connsiteX255" fmla="*/ 434216 w 6012824"/>
              <a:gd name="connsiteY255" fmla="*/ 1374912 h 2131815"/>
              <a:gd name="connsiteX256" fmla="*/ 522503 w 6012824"/>
              <a:gd name="connsiteY256" fmla="*/ 1351353 h 2131815"/>
              <a:gd name="connsiteX257" fmla="*/ 524089 w 6012824"/>
              <a:gd name="connsiteY257" fmla="*/ 1327159 h 2131815"/>
              <a:gd name="connsiteX258" fmla="*/ 532022 w 6012824"/>
              <a:gd name="connsiteY258" fmla="*/ 1322241 h 2131815"/>
              <a:gd name="connsiteX259" fmla="*/ 557326 w 6012824"/>
              <a:gd name="connsiteY259" fmla="*/ 1338185 h 2131815"/>
              <a:gd name="connsiteX260" fmla="*/ 563117 w 6012824"/>
              <a:gd name="connsiteY260" fmla="*/ 1336043 h 2131815"/>
              <a:gd name="connsiteX261" fmla="*/ 557088 w 6012824"/>
              <a:gd name="connsiteY261" fmla="*/ 1299238 h 2131815"/>
              <a:gd name="connsiteX262" fmla="*/ 562244 w 6012824"/>
              <a:gd name="connsiteY262" fmla="*/ 1292891 h 2131815"/>
              <a:gd name="connsiteX263" fmla="*/ 602937 w 6012824"/>
              <a:gd name="connsiteY263" fmla="*/ 1367614 h 2131815"/>
              <a:gd name="connsiteX264" fmla="*/ 598257 w 6012824"/>
              <a:gd name="connsiteY264" fmla="*/ 1280993 h 2131815"/>
              <a:gd name="connsiteX265" fmla="*/ 625068 w 6012824"/>
              <a:gd name="connsiteY265" fmla="*/ 1310660 h 2131815"/>
              <a:gd name="connsiteX266" fmla="*/ 630066 w 6012824"/>
              <a:gd name="connsiteY266" fmla="*/ 1306694 h 2131815"/>
              <a:gd name="connsiteX267" fmla="*/ 632921 w 6012824"/>
              <a:gd name="connsiteY267" fmla="*/ 1277027 h 2131815"/>
              <a:gd name="connsiteX268" fmla="*/ 642440 w 6012824"/>
              <a:gd name="connsiteY268" fmla="*/ 1273140 h 2131815"/>
              <a:gd name="connsiteX269" fmla="*/ 661954 w 6012824"/>
              <a:gd name="connsiteY269" fmla="*/ 1290432 h 2131815"/>
              <a:gd name="connsiteX270" fmla="*/ 668934 w 6012824"/>
              <a:gd name="connsiteY270" fmla="*/ 1288370 h 2131815"/>
              <a:gd name="connsiteX271" fmla="*/ 674090 w 6012824"/>
              <a:gd name="connsiteY271" fmla="*/ 1255689 h 2131815"/>
              <a:gd name="connsiteX272" fmla="*/ 675994 w 6012824"/>
              <a:gd name="connsiteY272" fmla="*/ 1262273 h 2131815"/>
              <a:gd name="connsiteX273" fmla="*/ 675042 w 6012824"/>
              <a:gd name="connsiteY273" fmla="*/ 1245773 h 2131815"/>
              <a:gd name="connsiteX274" fmla="*/ 681308 w 6012824"/>
              <a:gd name="connsiteY274" fmla="*/ 1251881 h 2131815"/>
              <a:gd name="connsiteX275" fmla="*/ 678453 w 6012824"/>
              <a:gd name="connsiteY275" fmla="*/ 1325335 h 2131815"/>
              <a:gd name="connsiteX276" fmla="*/ 716211 w 6012824"/>
              <a:gd name="connsiteY276" fmla="*/ 1253071 h 2131815"/>
              <a:gd name="connsiteX277" fmla="*/ 735407 w 6012824"/>
              <a:gd name="connsiteY277" fmla="*/ 1262749 h 2131815"/>
              <a:gd name="connsiteX278" fmla="*/ 769913 w 6012824"/>
              <a:gd name="connsiteY278" fmla="*/ 1232606 h 2131815"/>
              <a:gd name="connsiteX279" fmla="*/ 761822 w 6012824"/>
              <a:gd name="connsiteY279" fmla="*/ 1274013 h 2131815"/>
              <a:gd name="connsiteX280" fmla="*/ 785381 w 6012824"/>
              <a:gd name="connsiteY280" fmla="*/ 1244504 h 2131815"/>
              <a:gd name="connsiteX281" fmla="*/ 829247 w 6012824"/>
              <a:gd name="connsiteY281" fmla="*/ 1241093 h 2131815"/>
              <a:gd name="connsiteX282" fmla="*/ 846063 w 6012824"/>
              <a:gd name="connsiteY282" fmla="*/ 1206033 h 2131815"/>
              <a:gd name="connsiteX283" fmla="*/ 853281 w 6012824"/>
              <a:gd name="connsiteY283" fmla="*/ 1202384 h 2131815"/>
              <a:gd name="connsiteX284" fmla="*/ 869384 w 6012824"/>
              <a:gd name="connsiteY284" fmla="*/ 1220628 h 2131815"/>
              <a:gd name="connsiteX285" fmla="*/ 924197 w 6012824"/>
              <a:gd name="connsiteY285" fmla="*/ 1147413 h 2131815"/>
              <a:gd name="connsiteX286" fmla="*/ 932843 w 6012824"/>
              <a:gd name="connsiteY286" fmla="*/ 1148285 h 2131815"/>
              <a:gd name="connsiteX287" fmla="*/ 931098 w 6012824"/>
              <a:gd name="connsiteY287" fmla="*/ 1191675 h 2131815"/>
              <a:gd name="connsiteX288" fmla="*/ 966238 w 6012824"/>
              <a:gd name="connsiteY288" fmla="*/ 1157011 h 2131815"/>
              <a:gd name="connsiteX289" fmla="*/ 978454 w 6012824"/>
              <a:gd name="connsiteY289" fmla="*/ 1174224 h 2131815"/>
              <a:gd name="connsiteX290" fmla="*/ 996222 w 6012824"/>
              <a:gd name="connsiteY290" fmla="*/ 1157487 h 2131815"/>
              <a:gd name="connsiteX291" fmla="*/ 1007565 w 6012824"/>
              <a:gd name="connsiteY291" fmla="*/ 1170892 h 2131815"/>
              <a:gd name="connsiteX292" fmla="*/ 1016608 w 6012824"/>
              <a:gd name="connsiteY292" fmla="*/ 1167164 h 2131815"/>
              <a:gd name="connsiteX293" fmla="*/ 1031362 w 6012824"/>
              <a:gd name="connsiteY293" fmla="*/ 1122901 h 2131815"/>
              <a:gd name="connsiteX294" fmla="*/ 1057301 w 6012824"/>
              <a:gd name="connsiteY294" fmla="*/ 1153838 h 2131815"/>
              <a:gd name="connsiteX295" fmla="*/ 1066423 w 6012824"/>
              <a:gd name="connsiteY295" fmla="*/ 1126075 h 2131815"/>
              <a:gd name="connsiteX296" fmla="*/ 1082367 w 6012824"/>
              <a:gd name="connsiteY296" fmla="*/ 1133769 h 2131815"/>
              <a:gd name="connsiteX297" fmla="*/ 1093314 w 6012824"/>
              <a:gd name="connsiteY297" fmla="*/ 1122901 h 2131815"/>
              <a:gd name="connsiteX298" fmla="*/ 1096249 w 6012824"/>
              <a:gd name="connsiteY298" fmla="*/ 1118301 h 2131815"/>
              <a:gd name="connsiteX299" fmla="*/ 1109813 w 6012824"/>
              <a:gd name="connsiteY299" fmla="*/ 1135197 h 2131815"/>
              <a:gd name="connsiteX300" fmla="*/ 1136545 w 6012824"/>
              <a:gd name="connsiteY300" fmla="*/ 1094821 h 2131815"/>
              <a:gd name="connsiteX301" fmla="*/ 1163753 w 6012824"/>
              <a:gd name="connsiteY301" fmla="*/ 1110924 h 2131815"/>
              <a:gd name="connsiteX302" fmla="*/ 1166212 w 6012824"/>
              <a:gd name="connsiteY302" fmla="*/ 1081257 h 2131815"/>
              <a:gd name="connsiteX303" fmla="*/ 1186519 w 6012824"/>
              <a:gd name="connsiteY303" fmla="*/ 1110289 h 2131815"/>
              <a:gd name="connsiteX304" fmla="*/ 1193182 w 6012824"/>
              <a:gd name="connsiteY304" fmla="*/ 1111003 h 2131815"/>
              <a:gd name="connsiteX305" fmla="*/ 1208095 w 6012824"/>
              <a:gd name="connsiteY305" fmla="*/ 1065392 h 2131815"/>
              <a:gd name="connsiteX306" fmla="*/ 1233478 w 6012824"/>
              <a:gd name="connsiteY306" fmla="*/ 1104419 h 2131815"/>
              <a:gd name="connsiteX307" fmla="*/ 1252278 w 6012824"/>
              <a:gd name="connsiteY307" fmla="*/ 1074276 h 2131815"/>
              <a:gd name="connsiteX308" fmla="*/ 1268777 w 6012824"/>
              <a:gd name="connsiteY308" fmla="*/ 1088872 h 2131815"/>
              <a:gd name="connsiteX309" fmla="*/ 1275599 w 6012824"/>
              <a:gd name="connsiteY309" fmla="*/ 1085858 h 2131815"/>
              <a:gd name="connsiteX310" fmla="*/ 1275361 w 6012824"/>
              <a:gd name="connsiteY310" fmla="*/ 1047782 h 2131815"/>
              <a:gd name="connsiteX311" fmla="*/ 1281707 w 6012824"/>
              <a:gd name="connsiteY311" fmla="*/ 1043657 h 2131815"/>
              <a:gd name="connsiteX312" fmla="*/ 1294557 w 6012824"/>
              <a:gd name="connsiteY312" fmla="*/ 1053732 h 2131815"/>
              <a:gd name="connsiteX313" fmla="*/ 1328190 w 6012824"/>
              <a:gd name="connsiteY313" fmla="*/ 1038581 h 2131815"/>
              <a:gd name="connsiteX314" fmla="*/ 1333188 w 6012824"/>
              <a:gd name="connsiteY314" fmla="*/ 1035012 h 2131815"/>
              <a:gd name="connsiteX315" fmla="*/ 1356351 w 6012824"/>
              <a:gd name="connsiteY315" fmla="*/ 1075466 h 2131815"/>
              <a:gd name="connsiteX316" fmla="*/ 1378640 w 6012824"/>
              <a:gd name="connsiteY316" fmla="*/ 1002409 h 2131815"/>
              <a:gd name="connsiteX317" fmla="*/ 1407514 w 6012824"/>
              <a:gd name="connsiteY317" fmla="*/ 1042706 h 2131815"/>
              <a:gd name="connsiteX318" fmla="*/ 1412749 w 6012824"/>
              <a:gd name="connsiteY318" fmla="*/ 1041278 h 2131815"/>
              <a:gd name="connsiteX319" fmla="*/ 1412353 w 6012824"/>
              <a:gd name="connsiteY319" fmla="*/ 990035 h 2131815"/>
              <a:gd name="connsiteX320" fmla="*/ 1416874 w 6012824"/>
              <a:gd name="connsiteY320" fmla="*/ 989321 h 2131815"/>
              <a:gd name="connsiteX321" fmla="*/ 1429883 w 6012824"/>
              <a:gd name="connsiteY321" fmla="*/ 1016688 h 2131815"/>
              <a:gd name="connsiteX322" fmla="*/ 1454315 w 6012824"/>
              <a:gd name="connsiteY322" fmla="*/ 1023430 h 2131815"/>
              <a:gd name="connsiteX323" fmla="*/ 1452411 w 6012824"/>
              <a:gd name="connsiteY323" fmla="*/ 969966 h 2131815"/>
              <a:gd name="connsiteX324" fmla="*/ 1458281 w 6012824"/>
              <a:gd name="connsiteY324" fmla="*/ 965604 h 2131815"/>
              <a:gd name="connsiteX325" fmla="*/ 1490962 w 6012824"/>
              <a:gd name="connsiteY325" fmla="*/ 1003916 h 2131815"/>
              <a:gd name="connsiteX326" fmla="*/ 1496674 w 6012824"/>
              <a:gd name="connsiteY326" fmla="*/ 999871 h 2131815"/>
              <a:gd name="connsiteX327" fmla="*/ 1498339 w 6012824"/>
              <a:gd name="connsiteY327" fmla="*/ 967111 h 2131815"/>
              <a:gd name="connsiteX328" fmla="*/ 1525785 w 6012824"/>
              <a:gd name="connsiteY328" fmla="*/ 1006931 h 2131815"/>
              <a:gd name="connsiteX329" fmla="*/ 1533638 w 6012824"/>
              <a:gd name="connsiteY329" fmla="*/ 935381 h 2131815"/>
              <a:gd name="connsiteX330" fmla="*/ 1566716 w 6012824"/>
              <a:gd name="connsiteY330" fmla="*/ 966158 h 2131815"/>
              <a:gd name="connsiteX331" fmla="*/ 1579011 w 6012824"/>
              <a:gd name="connsiteY331" fmla="*/ 941885 h 2131815"/>
              <a:gd name="connsiteX332" fmla="*/ 1616055 w 6012824"/>
              <a:gd name="connsiteY332" fmla="*/ 944900 h 2131815"/>
              <a:gd name="connsiteX333" fmla="*/ 1613913 w 6012824"/>
              <a:gd name="connsiteY333" fmla="*/ 913964 h 2131815"/>
              <a:gd name="connsiteX334" fmla="*/ 1618435 w 6012824"/>
              <a:gd name="connsiteY334" fmla="*/ 910236 h 2131815"/>
              <a:gd name="connsiteX335" fmla="*/ 1635410 w 6012824"/>
              <a:gd name="connsiteY335" fmla="*/ 958861 h 2131815"/>
              <a:gd name="connsiteX336" fmla="*/ 1662618 w 6012824"/>
              <a:gd name="connsiteY336" fmla="*/ 913646 h 2131815"/>
              <a:gd name="connsiteX337" fmla="*/ 1668408 w 6012824"/>
              <a:gd name="connsiteY337" fmla="*/ 916502 h 2131815"/>
              <a:gd name="connsiteX338" fmla="*/ 1675548 w 6012824"/>
              <a:gd name="connsiteY338" fmla="*/ 939665 h 2131815"/>
              <a:gd name="connsiteX339" fmla="*/ 1693316 w 6012824"/>
              <a:gd name="connsiteY339" fmla="*/ 906904 h 2131815"/>
              <a:gd name="connsiteX340" fmla="*/ 1710291 w 6012824"/>
              <a:gd name="connsiteY340" fmla="*/ 938713 h 2131815"/>
              <a:gd name="connsiteX341" fmla="*/ 1716002 w 6012824"/>
              <a:gd name="connsiteY341" fmla="*/ 886597 h 2131815"/>
              <a:gd name="connsiteX342" fmla="*/ 1724649 w 6012824"/>
              <a:gd name="connsiteY342" fmla="*/ 908808 h 2131815"/>
              <a:gd name="connsiteX343" fmla="*/ 1737261 w 6012824"/>
              <a:gd name="connsiteY343" fmla="*/ 860579 h 2131815"/>
              <a:gd name="connsiteX344" fmla="*/ 1784062 w 6012824"/>
              <a:gd name="connsiteY344" fmla="*/ 918564 h 2131815"/>
              <a:gd name="connsiteX345" fmla="*/ 1794136 w 6012824"/>
              <a:gd name="connsiteY345" fmla="*/ 914440 h 2131815"/>
              <a:gd name="connsiteX346" fmla="*/ 1788742 w 6012824"/>
              <a:gd name="connsiteY346" fmla="*/ 778162 h 2131815"/>
              <a:gd name="connsiteX347" fmla="*/ 1831497 w 6012824"/>
              <a:gd name="connsiteY347" fmla="*/ 880886 h 2131815"/>
              <a:gd name="connsiteX348" fmla="*/ 1841968 w 6012824"/>
              <a:gd name="connsiteY348" fmla="*/ 881124 h 2131815"/>
              <a:gd name="connsiteX349" fmla="*/ 1859499 w 6012824"/>
              <a:gd name="connsiteY349" fmla="*/ 852568 h 2131815"/>
              <a:gd name="connsiteX350" fmla="*/ 1849583 w 6012824"/>
              <a:gd name="connsiteY350" fmla="*/ 782446 h 2131815"/>
              <a:gd name="connsiteX351" fmla="*/ 1867827 w 6012824"/>
              <a:gd name="connsiteY351" fmla="*/ 804815 h 2131815"/>
              <a:gd name="connsiteX352" fmla="*/ 1869652 w 6012824"/>
              <a:gd name="connsiteY352" fmla="*/ 817904 h 2131815"/>
              <a:gd name="connsiteX353" fmla="*/ 1885834 w 6012824"/>
              <a:gd name="connsiteY353" fmla="*/ 841542 h 2131815"/>
              <a:gd name="connsiteX354" fmla="*/ 1895828 w 6012824"/>
              <a:gd name="connsiteY354" fmla="*/ 793630 h 2131815"/>
              <a:gd name="connsiteX355" fmla="*/ 1904237 w 6012824"/>
              <a:gd name="connsiteY355" fmla="*/ 815999 h 2131815"/>
              <a:gd name="connsiteX356" fmla="*/ 1905744 w 6012824"/>
              <a:gd name="connsiteY356" fmla="*/ 812271 h 2131815"/>
              <a:gd name="connsiteX357" fmla="*/ 1907093 w 6012824"/>
              <a:gd name="connsiteY357" fmla="*/ 825122 h 2131815"/>
              <a:gd name="connsiteX358" fmla="*/ 1917960 w 6012824"/>
              <a:gd name="connsiteY358" fmla="*/ 799976 h 2131815"/>
              <a:gd name="connsiteX359" fmla="*/ 1924385 w 6012824"/>
              <a:gd name="connsiteY359" fmla="*/ 799183 h 2131815"/>
              <a:gd name="connsiteX360" fmla="*/ 1936601 w 6012824"/>
              <a:gd name="connsiteY360" fmla="*/ 827264 h 2131815"/>
              <a:gd name="connsiteX361" fmla="*/ 1951910 w 6012824"/>
              <a:gd name="connsiteY361" fmla="*/ 797041 h 2131815"/>
              <a:gd name="connsiteX362" fmla="*/ 1961429 w 6012824"/>
              <a:gd name="connsiteY362" fmla="*/ 807909 h 2131815"/>
              <a:gd name="connsiteX363" fmla="*/ 1983243 w 6012824"/>
              <a:gd name="connsiteY363" fmla="*/ 777290 h 2131815"/>
              <a:gd name="connsiteX364" fmla="*/ 1988161 w 6012824"/>
              <a:gd name="connsiteY364" fmla="*/ 813144 h 2131815"/>
              <a:gd name="connsiteX365" fmla="*/ 1990699 w 6012824"/>
              <a:gd name="connsiteY365" fmla="*/ 804339 h 2131815"/>
              <a:gd name="connsiteX366" fmla="*/ 1992682 w 6012824"/>
              <a:gd name="connsiteY366" fmla="*/ 806163 h 2131815"/>
              <a:gd name="connsiteX367" fmla="*/ 2008309 w 6012824"/>
              <a:gd name="connsiteY367" fmla="*/ 776576 h 2131815"/>
              <a:gd name="connsiteX368" fmla="*/ 2016241 w 6012824"/>
              <a:gd name="connsiteY368" fmla="*/ 774752 h 2131815"/>
              <a:gd name="connsiteX369" fmla="*/ 2026315 w 6012824"/>
              <a:gd name="connsiteY369" fmla="*/ 793472 h 2131815"/>
              <a:gd name="connsiteX370" fmla="*/ 2048763 w 6012824"/>
              <a:gd name="connsiteY370" fmla="*/ 758728 h 2131815"/>
              <a:gd name="connsiteX371" fmla="*/ 2060028 w 6012824"/>
              <a:gd name="connsiteY371" fmla="*/ 777845 h 2131815"/>
              <a:gd name="connsiteX372" fmla="*/ 2086918 w 6012824"/>
              <a:gd name="connsiteY372" fmla="*/ 765788 h 2131815"/>
              <a:gd name="connsiteX373" fmla="*/ 2112540 w 6012824"/>
              <a:gd name="connsiteY373" fmla="*/ 705899 h 2131815"/>
              <a:gd name="connsiteX374" fmla="*/ 2067246 w 6012824"/>
              <a:gd name="connsiteY374" fmla="*/ 621181 h 2131815"/>
              <a:gd name="connsiteX375" fmla="*/ 2089378 w 6012824"/>
              <a:gd name="connsiteY375" fmla="*/ 635301 h 2131815"/>
              <a:gd name="connsiteX376" fmla="*/ 2162435 w 6012824"/>
              <a:gd name="connsiteY376" fmla="*/ 714862 h 2131815"/>
              <a:gd name="connsiteX377" fmla="*/ 2149028 w 6012824"/>
              <a:gd name="connsiteY377" fmla="*/ 655449 h 2131815"/>
              <a:gd name="connsiteX378" fmla="*/ 2154026 w 6012824"/>
              <a:gd name="connsiteY378" fmla="*/ 657670 h 2131815"/>
              <a:gd name="connsiteX379" fmla="*/ 2183772 w 6012824"/>
              <a:gd name="connsiteY379" fmla="*/ 711055 h 2131815"/>
              <a:gd name="connsiteX380" fmla="*/ 2185518 w 6012824"/>
              <a:gd name="connsiteY380" fmla="*/ 716449 h 2131815"/>
              <a:gd name="connsiteX381" fmla="*/ 2189642 w 6012824"/>
              <a:gd name="connsiteY381" fmla="*/ 697253 h 2131815"/>
              <a:gd name="connsiteX382" fmla="*/ 2149980 w 6012824"/>
              <a:gd name="connsiteY382" fmla="*/ 585645 h 2131815"/>
              <a:gd name="connsiteX383" fmla="*/ 2207887 w 6012824"/>
              <a:gd name="connsiteY383" fmla="*/ 647993 h 2131815"/>
              <a:gd name="connsiteX384" fmla="*/ 2216137 w 6012824"/>
              <a:gd name="connsiteY384" fmla="*/ 721605 h 2131815"/>
              <a:gd name="connsiteX385" fmla="*/ 2268649 w 6012824"/>
              <a:gd name="connsiteY385" fmla="*/ 576364 h 2131815"/>
              <a:gd name="connsiteX386" fmla="*/ 2276343 w 6012824"/>
              <a:gd name="connsiteY386" fmla="*/ 578426 h 2131815"/>
              <a:gd name="connsiteX387" fmla="*/ 2279278 w 6012824"/>
              <a:gd name="connsiteY387" fmla="*/ 699473 h 2131815"/>
              <a:gd name="connsiteX388" fmla="*/ 2363757 w 6012824"/>
              <a:gd name="connsiteY388" fmla="*/ 578664 h 2131815"/>
              <a:gd name="connsiteX389" fmla="*/ 2369865 w 6012824"/>
              <a:gd name="connsiteY389" fmla="*/ 631970 h 2131815"/>
              <a:gd name="connsiteX390" fmla="*/ 2388586 w 6012824"/>
              <a:gd name="connsiteY390" fmla="*/ 601113 h 2131815"/>
              <a:gd name="connsiteX391" fmla="*/ 2389299 w 6012824"/>
              <a:gd name="connsiteY391" fmla="*/ 636412 h 2131815"/>
              <a:gd name="connsiteX392" fmla="*/ 2388665 w 6012824"/>
              <a:gd name="connsiteY392" fmla="*/ 641250 h 2131815"/>
              <a:gd name="connsiteX393" fmla="*/ 2448792 w 6012824"/>
              <a:gd name="connsiteY393" fmla="*/ 548125 h 2131815"/>
              <a:gd name="connsiteX394" fmla="*/ 2447840 w 6012824"/>
              <a:gd name="connsiteY394" fmla="*/ 576284 h 2131815"/>
              <a:gd name="connsiteX395" fmla="*/ 2441177 w 6012824"/>
              <a:gd name="connsiteY395" fmla="*/ 603175 h 2131815"/>
              <a:gd name="connsiteX396" fmla="*/ 2519072 w 6012824"/>
              <a:gd name="connsiteY396" fmla="*/ 491171 h 2131815"/>
              <a:gd name="connsiteX397" fmla="*/ 2496306 w 6012824"/>
              <a:gd name="connsiteY397" fmla="*/ 590245 h 2131815"/>
              <a:gd name="connsiteX398" fmla="*/ 2509077 w 6012824"/>
              <a:gd name="connsiteY398" fmla="*/ 589452 h 2131815"/>
              <a:gd name="connsiteX399" fmla="*/ 2566825 w 6012824"/>
              <a:gd name="connsiteY399" fmla="*/ 485856 h 2131815"/>
              <a:gd name="connsiteX400" fmla="*/ 2571902 w 6012824"/>
              <a:gd name="connsiteY400" fmla="*/ 484904 h 2131815"/>
              <a:gd name="connsiteX401" fmla="*/ 2578565 w 6012824"/>
              <a:gd name="connsiteY401" fmla="*/ 511398 h 2131815"/>
              <a:gd name="connsiteX402" fmla="*/ 2627666 w 6012824"/>
              <a:gd name="connsiteY402" fmla="*/ 456665 h 2131815"/>
              <a:gd name="connsiteX403" fmla="*/ 2629966 w 6012824"/>
              <a:gd name="connsiteY403" fmla="*/ 460314 h 2131815"/>
              <a:gd name="connsiteX404" fmla="*/ 2569126 w 6012824"/>
              <a:gd name="connsiteY404" fmla="*/ 538923 h 2131815"/>
              <a:gd name="connsiteX405" fmla="*/ 2762833 w 6012824"/>
              <a:gd name="connsiteY405" fmla="*/ 392095 h 2131815"/>
              <a:gd name="connsiteX406" fmla="*/ 2759739 w 6012824"/>
              <a:gd name="connsiteY406" fmla="*/ 416051 h 2131815"/>
              <a:gd name="connsiteX407" fmla="*/ 2649004 w 6012824"/>
              <a:gd name="connsiteY407" fmla="*/ 530039 h 2131815"/>
              <a:gd name="connsiteX408" fmla="*/ 1850456 w 6012824"/>
              <a:gd name="connsiteY408" fmla="*/ 1030172 h 2131815"/>
              <a:gd name="connsiteX409" fmla="*/ 1644135 w 6012824"/>
              <a:gd name="connsiteY409" fmla="*/ 1131944 h 2131815"/>
              <a:gd name="connsiteX410" fmla="*/ 1536494 w 6012824"/>
              <a:gd name="connsiteY410" fmla="*/ 1181680 h 2131815"/>
              <a:gd name="connsiteX411" fmla="*/ 1546488 w 6012824"/>
              <a:gd name="connsiteY411" fmla="*/ 1184219 h 2131815"/>
              <a:gd name="connsiteX412" fmla="*/ 1701565 w 6012824"/>
              <a:gd name="connsiteY412" fmla="*/ 1147492 h 2131815"/>
              <a:gd name="connsiteX413" fmla="*/ 1706166 w 6012824"/>
              <a:gd name="connsiteY413" fmla="*/ 1144239 h 2131815"/>
              <a:gd name="connsiteX414" fmla="*/ 1710212 w 6012824"/>
              <a:gd name="connsiteY414" fmla="*/ 1174620 h 2131815"/>
              <a:gd name="connsiteX415" fmla="*/ 1709974 w 6012824"/>
              <a:gd name="connsiteY415" fmla="*/ 1159470 h 2131815"/>
              <a:gd name="connsiteX416" fmla="*/ 1714258 w 6012824"/>
              <a:gd name="connsiteY416" fmla="*/ 1169702 h 2131815"/>
              <a:gd name="connsiteX417" fmla="*/ 1726790 w 6012824"/>
              <a:gd name="connsiteY417" fmla="*/ 1147492 h 2131815"/>
              <a:gd name="connsiteX418" fmla="*/ 1992523 w 6012824"/>
              <a:gd name="connsiteY418" fmla="*/ 1029538 h 2131815"/>
              <a:gd name="connsiteX419" fmla="*/ 1994904 w 6012824"/>
              <a:gd name="connsiteY419" fmla="*/ 1027000 h 2131815"/>
              <a:gd name="connsiteX420" fmla="*/ 1798023 w 6012824"/>
              <a:gd name="connsiteY420" fmla="*/ 1142732 h 2131815"/>
              <a:gd name="connsiteX421" fmla="*/ 1781285 w 6012824"/>
              <a:gd name="connsiteY421" fmla="*/ 1171527 h 2131815"/>
              <a:gd name="connsiteX422" fmla="*/ 1791518 w 6012824"/>
              <a:gd name="connsiteY422" fmla="*/ 1178190 h 2131815"/>
              <a:gd name="connsiteX423" fmla="*/ 1856960 w 6012824"/>
              <a:gd name="connsiteY423" fmla="*/ 1156138 h 2131815"/>
              <a:gd name="connsiteX424" fmla="*/ 1864654 w 6012824"/>
              <a:gd name="connsiteY424" fmla="*/ 1175731 h 2131815"/>
              <a:gd name="connsiteX425" fmla="*/ 1872587 w 6012824"/>
              <a:gd name="connsiteY425" fmla="*/ 1165657 h 2131815"/>
              <a:gd name="connsiteX426" fmla="*/ 1946595 w 6012824"/>
              <a:gd name="connsiteY426" fmla="*/ 1161691 h 2131815"/>
              <a:gd name="connsiteX427" fmla="*/ 1988875 w 6012824"/>
              <a:gd name="connsiteY427" fmla="*/ 1127502 h 2131815"/>
              <a:gd name="connsiteX428" fmla="*/ 1996410 w 6012824"/>
              <a:gd name="connsiteY428" fmla="*/ 1151934 h 2131815"/>
              <a:gd name="connsiteX429" fmla="*/ 2025681 w 6012824"/>
              <a:gd name="connsiteY429" fmla="*/ 1121950 h 2131815"/>
              <a:gd name="connsiteX430" fmla="*/ 2030678 w 6012824"/>
              <a:gd name="connsiteY430" fmla="*/ 1147650 h 2131815"/>
              <a:gd name="connsiteX431" fmla="*/ 2071609 w 6012824"/>
              <a:gd name="connsiteY431" fmla="*/ 1108782 h 2131815"/>
              <a:gd name="connsiteX432" fmla="*/ 2084856 w 6012824"/>
              <a:gd name="connsiteY432" fmla="*/ 1117825 h 2131815"/>
              <a:gd name="connsiteX433" fmla="*/ 2088425 w 6012824"/>
              <a:gd name="connsiteY433" fmla="*/ 1121950 h 2131815"/>
              <a:gd name="connsiteX434" fmla="*/ 2116110 w 6012824"/>
              <a:gd name="connsiteY434" fmla="*/ 1099501 h 2131815"/>
              <a:gd name="connsiteX435" fmla="*/ 2119362 w 6012824"/>
              <a:gd name="connsiteY435" fmla="*/ 1115445 h 2131815"/>
              <a:gd name="connsiteX436" fmla="*/ 2124756 w 6012824"/>
              <a:gd name="connsiteY436" fmla="*/ 1118698 h 2131815"/>
              <a:gd name="connsiteX437" fmla="*/ 2191863 w 6012824"/>
              <a:gd name="connsiteY437" fmla="*/ 1063251 h 2131815"/>
              <a:gd name="connsiteX438" fmla="*/ 2239695 w 6012824"/>
              <a:gd name="connsiteY438" fmla="*/ 1081733 h 2131815"/>
              <a:gd name="connsiteX439" fmla="*/ 2293794 w 6012824"/>
              <a:gd name="connsiteY439" fmla="*/ 1044213 h 2131815"/>
              <a:gd name="connsiteX440" fmla="*/ 2338611 w 6012824"/>
              <a:gd name="connsiteY440" fmla="*/ 1048655 h 2131815"/>
              <a:gd name="connsiteX441" fmla="*/ 2369707 w 6012824"/>
              <a:gd name="connsiteY441" fmla="*/ 1002885 h 2131815"/>
              <a:gd name="connsiteX442" fmla="*/ 2407067 w 6012824"/>
              <a:gd name="connsiteY442" fmla="*/ 1011135 h 2131815"/>
              <a:gd name="connsiteX443" fmla="*/ 2414127 w 6012824"/>
              <a:gd name="connsiteY443" fmla="*/ 981389 h 2131815"/>
              <a:gd name="connsiteX444" fmla="*/ 2440542 w 6012824"/>
              <a:gd name="connsiteY444" fmla="*/ 950849 h 2131815"/>
              <a:gd name="connsiteX445" fmla="*/ 2448237 w 6012824"/>
              <a:gd name="connsiteY445" fmla="*/ 926180 h 2131815"/>
              <a:gd name="connsiteX446" fmla="*/ 2397470 w 6012824"/>
              <a:gd name="connsiteY446" fmla="*/ 858199 h 2131815"/>
              <a:gd name="connsiteX447" fmla="*/ 2510981 w 6012824"/>
              <a:gd name="connsiteY447" fmla="*/ 941568 h 2131815"/>
              <a:gd name="connsiteX448" fmla="*/ 2513758 w 6012824"/>
              <a:gd name="connsiteY448" fmla="*/ 936333 h 2131815"/>
              <a:gd name="connsiteX449" fmla="*/ 2465608 w 6012824"/>
              <a:gd name="connsiteY449" fmla="*/ 866449 h 2131815"/>
              <a:gd name="connsiteX450" fmla="*/ 2590225 w 6012824"/>
              <a:gd name="connsiteY450" fmla="*/ 891436 h 2131815"/>
              <a:gd name="connsiteX451" fmla="*/ 2570950 w 6012824"/>
              <a:gd name="connsiteY451" fmla="*/ 858358 h 2131815"/>
              <a:gd name="connsiteX452" fmla="*/ 2628380 w 6012824"/>
              <a:gd name="connsiteY452" fmla="*/ 891991 h 2131815"/>
              <a:gd name="connsiteX453" fmla="*/ 2638057 w 6012824"/>
              <a:gd name="connsiteY453" fmla="*/ 886994 h 2131815"/>
              <a:gd name="connsiteX454" fmla="*/ 2629252 w 6012824"/>
              <a:gd name="connsiteY454" fmla="*/ 821156 h 2131815"/>
              <a:gd name="connsiteX455" fmla="*/ 2633060 w 6012824"/>
              <a:gd name="connsiteY455" fmla="*/ 815920 h 2131815"/>
              <a:gd name="connsiteX456" fmla="*/ 2665503 w 6012824"/>
              <a:gd name="connsiteY456" fmla="*/ 846380 h 2131815"/>
              <a:gd name="connsiteX457" fmla="*/ 2708417 w 6012824"/>
              <a:gd name="connsiteY457" fmla="*/ 727395 h 2131815"/>
              <a:gd name="connsiteX458" fmla="*/ 2710559 w 6012824"/>
              <a:gd name="connsiteY458" fmla="*/ 731124 h 2131815"/>
              <a:gd name="connsiteX459" fmla="*/ 2726344 w 6012824"/>
              <a:gd name="connsiteY459" fmla="*/ 809019 h 2131815"/>
              <a:gd name="connsiteX460" fmla="*/ 2744826 w 6012824"/>
              <a:gd name="connsiteY460" fmla="*/ 864466 h 2131815"/>
              <a:gd name="connsiteX461" fmla="*/ 2770051 w 6012824"/>
              <a:gd name="connsiteY461" fmla="*/ 807274 h 2131815"/>
              <a:gd name="connsiteX462" fmla="*/ 2785282 w 6012824"/>
              <a:gd name="connsiteY462" fmla="*/ 841938 h 2131815"/>
              <a:gd name="connsiteX463" fmla="*/ 2793214 w 6012824"/>
              <a:gd name="connsiteY463" fmla="*/ 844080 h 2131815"/>
              <a:gd name="connsiteX464" fmla="*/ 2804081 w 6012824"/>
              <a:gd name="connsiteY464" fmla="*/ 801245 h 2131815"/>
              <a:gd name="connsiteX465" fmla="*/ 2810268 w 6012824"/>
              <a:gd name="connsiteY465" fmla="*/ 800452 h 2131815"/>
              <a:gd name="connsiteX466" fmla="*/ 2824388 w 6012824"/>
              <a:gd name="connsiteY466" fmla="*/ 818062 h 2131815"/>
              <a:gd name="connsiteX467" fmla="*/ 2833510 w 6012824"/>
              <a:gd name="connsiteY467" fmla="*/ 818934 h 2131815"/>
              <a:gd name="connsiteX468" fmla="*/ 2844377 w 6012824"/>
              <a:gd name="connsiteY468" fmla="*/ 796724 h 2131815"/>
              <a:gd name="connsiteX469" fmla="*/ 2893557 w 6012824"/>
              <a:gd name="connsiteY469" fmla="*/ 800056 h 2131815"/>
              <a:gd name="connsiteX470" fmla="*/ 2906725 w 6012824"/>
              <a:gd name="connsiteY470" fmla="*/ 785222 h 2131815"/>
              <a:gd name="connsiteX471" fmla="*/ 2906884 w 6012824"/>
              <a:gd name="connsiteY471" fmla="*/ 763963 h 2131815"/>
              <a:gd name="connsiteX472" fmla="*/ 2905615 w 6012824"/>
              <a:gd name="connsiteY472" fmla="*/ 735962 h 2131815"/>
              <a:gd name="connsiteX473" fmla="*/ 2917434 w 6012824"/>
              <a:gd name="connsiteY473" fmla="*/ 815286 h 2131815"/>
              <a:gd name="connsiteX474" fmla="*/ 2942659 w 6012824"/>
              <a:gd name="connsiteY474" fmla="*/ 761425 h 2131815"/>
              <a:gd name="connsiteX475" fmla="*/ 2965504 w 6012824"/>
              <a:gd name="connsiteY475" fmla="*/ 767692 h 2131815"/>
              <a:gd name="connsiteX476" fmla="*/ 2973198 w 6012824"/>
              <a:gd name="connsiteY476" fmla="*/ 722636 h 2131815"/>
              <a:gd name="connsiteX477" fmla="*/ 2980020 w 6012824"/>
              <a:gd name="connsiteY477" fmla="*/ 727237 h 2131815"/>
              <a:gd name="connsiteX478" fmla="*/ 2991046 w 6012824"/>
              <a:gd name="connsiteY478" fmla="*/ 803625 h 2131815"/>
              <a:gd name="connsiteX479" fmla="*/ 3023014 w 6012824"/>
              <a:gd name="connsiteY479" fmla="*/ 735486 h 2131815"/>
              <a:gd name="connsiteX480" fmla="*/ 3042686 w 6012824"/>
              <a:gd name="connsiteY480" fmla="*/ 741515 h 2131815"/>
              <a:gd name="connsiteX481" fmla="*/ 3058312 w 6012824"/>
              <a:gd name="connsiteY481" fmla="*/ 723191 h 2131815"/>
              <a:gd name="connsiteX482" fmla="*/ 3070766 w 6012824"/>
              <a:gd name="connsiteY482" fmla="*/ 747067 h 2131815"/>
              <a:gd name="connsiteX483" fmla="*/ 3096546 w 6012824"/>
              <a:gd name="connsiteY483" fmla="*/ 699394 h 2131815"/>
              <a:gd name="connsiteX484" fmla="*/ 3117567 w 6012824"/>
              <a:gd name="connsiteY484" fmla="*/ 744847 h 2131815"/>
              <a:gd name="connsiteX485" fmla="*/ 3145251 w 6012824"/>
              <a:gd name="connsiteY485" fmla="*/ 697411 h 2131815"/>
              <a:gd name="connsiteX486" fmla="*/ 3153104 w 6012824"/>
              <a:gd name="connsiteY486" fmla="*/ 699870 h 2131815"/>
              <a:gd name="connsiteX487" fmla="*/ 3166747 w 6012824"/>
              <a:gd name="connsiteY487" fmla="*/ 736438 h 2131815"/>
              <a:gd name="connsiteX488" fmla="*/ 3186181 w 6012824"/>
              <a:gd name="connsiteY488" fmla="*/ 640536 h 2131815"/>
              <a:gd name="connsiteX489" fmla="*/ 3209582 w 6012824"/>
              <a:gd name="connsiteY489" fmla="*/ 666634 h 2131815"/>
              <a:gd name="connsiteX490" fmla="*/ 3227430 w 6012824"/>
              <a:gd name="connsiteY490" fmla="*/ 647913 h 2131815"/>
              <a:gd name="connsiteX491" fmla="*/ 3239170 w 6012824"/>
              <a:gd name="connsiteY491" fmla="*/ 521234 h 2131815"/>
              <a:gd name="connsiteX492" fmla="*/ 3292872 w 6012824"/>
              <a:gd name="connsiteY492" fmla="*/ 679246 h 2131815"/>
              <a:gd name="connsiteX493" fmla="*/ 3298583 w 6012824"/>
              <a:gd name="connsiteY493" fmla="*/ 638157 h 2131815"/>
              <a:gd name="connsiteX494" fmla="*/ 3326346 w 6012824"/>
              <a:gd name="connsiteY494" fmla="*/ 700346 h 2131815"/>
              <a:gd name="connsiteX495" fmla="*/ 3357282 w 6012824"/>
              <a:gd name="connsiteY495" fmla="*/ 628082 h 2131815"/>
              <a:gd name="connsiteX496" fmla="*/ 3380682 w 6012824"/>
              <a:gd name="connsiteY496" fmla="*/ 646327 h 2131815"/>
              <a:gd name="connsiteX497" fmla="*/ 3430577 w 6012824"/>
              <a:gd name="connsiteY497" fmla="*/ 595877 h 2131815"/>
              <a:gd name="connsiteX498" fmla="*/ 3433830 w 6012824"/>
              <a:gd name="connsiteY498" fmla="*/ 603333 h 2131815"/>
              <a:gd name="connsiteX499" fmla="*/ 3415108 w 6012824"/>
              <a:gd name="connsiteY499" fmla="*/ 670917 h 2131815"/>
              <a:gd name="connsiteX500" fmla="*/ 3423279 w 6012824"/>
              <a:gd name="connsiteY500" fmla="*/ 662271 h 2131815"/>
              <a:gd name="connsiteX501" fmla="*/ 3495542 w 6012824"/>
              <a:gd name="connsiteY501" fmla="*/ 492836 h 2131815"/>
              <a:gd name="connsiteX502" fmla="*/ 3538774 w 6012824"/>
              <a:gd name="connsiteY502" fmla="*/ 628876 h 2131815"/>
              <a:gd name="connsiteX503" fmla="*/ 3547975 w 6012824"/>
              <a:gd name="connsiteY503" fmla="*/ 621657 h 2131815"/>
              <a:gd name="connsiteX504" fmla="*/ 3547817 w 6012824"/>
              <a:gd name="connsiteY504" fmla="*/ 621816 h 2131815"/>
              <a:gd name="connsiteX505" fmla="*/ 3539885 w 6012824"/>
              <a:gd name="connsiteY505" fmla="*/ 527024 h 2131815"/>
              <a:gd name="connsiteX506" fmla="*/ 3605961 w 6012824"/>
              <a:gd name="connsiteY506" fmla="*/ 568431 h 2131815"/>
              <a:gd name="connsiteX507" fmla="*/ 3703132 w 6012824"/>
              <a:gd name="connsiteY507" fmla="*/ 426601 h 2131815"/>
              <a:gd name="connsiteX508" fmla="*/ 3711064 w 6012824"/>
              <a:gd name="connsiteY508" fmla="*/ 431599 h 2131815"/>
              <a:gd name="connsiteX509" fmla="*/ 3699086 w 6012824"/>
              <a:gd name="connsiteY509" fmla="*/ 427077 h 2131815"/>
              <a:gd name="connsiteX510" fmla="*/ 3711778 w 6012824"/>
              <a:gd name="connsiteY510" fmla="*/ 437944 h 2131815"/>
              <a:gd name="connsiteX511" fmla="*/ 3694565 w 6012824"/>
              <a:gd name="connsiteY511" fmla="*/ 504179 h 2131815"/>
              <a:gd name="connsiteX512" fmla="*/ 3754295 w 6012824"/>
              <a:gd name="connsiteY512" fmla="*/ 448336 h 2131815"/>
              <a:gd name="connsiteX513" fmla="*/ 3711937 w 6012824"/>
              <a:gd name="connsiteY513" fmla="*/ 563751 h 2131815"/>
              <a:gd name="connsiteX514" fmla="*/ 3800779 w 6012824"/>
              <a:gd name="connsiteY514" fmla="*/ 453492 h 2131815"/>
              <a:gd name="connsiteX515" fmla="*/ 3807759 w 6012824"/>
              <a:gd name="connsiteY515" fmla="*/ 457141 h 2131815"/>
              <a:gd name="connsiteX516" fmla="*/ 3796496 w 6012824"/>
              <a:gd name="connsiteY516" fmla="*/ 452381 h 2131815"/>
              <a:gd name="connsiteX517" fmla="*/ 3806807 w 6012824"/>
              <a:gd name="connsiteY517" fmla="*/ 469674 h 2131815"/>
              <a:gd name="connsiteX518" fmla="*/ 3716062 w 6012824"/>
              <a:gd name="connsiteY518" fmla="*/ 600319 h 2131815"/>
              <a:gd name="connsiteX519" fmla="*/ 3795860 w 6012824"/>
              <a:gd name="connsiteY519" fmla="*/ 556295 h 2131815"/>
              <a:gd name="connsiteX520" fmla="*/ 3805380 w 6012824"/>
              <a:gd name="connsiteY520" fmla="*/ 572239 h 2131815"/>
              <a:gd name="connsiteX521" fmla="*/ 3820213 w 6012824"/>
              <a:gd name="connsiteY521" fmla="*/ 557247 h 2131815"/>
              <a:gd name="connsiteX522" fmla="*/ 3833857 w 6012824"/>
              <a:gd name="connsiteY522" fmla="*/ 561292 h 2131815"/>
              <a:gd name="connsiteX523" fmla="*/ 3852101 w 6012824"/>
              <a:gd name="connsiteY523" fmla="*/ 527421 h 2131815"/>
              <a:gd name="connsiteX524" fmla="*/ 3871060 w 6012824"/>
              <a:gd name="connsiteY524" fmla="*/ 552091 h 2131815"/>
              <a:gd name="connsiteX525" fmla="*/ 3906913 w 6012824"/>
              <a:gd name="connsiteY525" fmla="*/ 494106 h 2131815"/>
              <a:gd name="connsiteX526" fmla="*/ 3916036 w 6012824"/>
              <a:gd name="connsiteY526" fmla="*/ 496644 h 2131815"/>
              <a:gd name="connsiteX527" fmla="*/ 3903900 w 6012824"/>
              <a:gd name="connsiteY527" fmla="*/ 581917 h 2131815"/>
              <a:gd name="connsiteX528" fmla="*/ 3934519 w 6012824"/>
              <a:gd name="connsiteY528" fmla="*/ 538526 h 2131815"/>
              <a:gd name="connsiteX529" fmla="*/ 3937295 w 6012824"/>
              <a:gd name="connsiteY529" fmla="*/ 449922 h 2131815"/>
              <a:gd name="connsiteX530" fmla="*/ 3982113 w 6012824"/>
              <a:gd name="connsiteY530" fmla="*/ 545745 h 2131815"/>
              <a:gd name="connsiteX531" fmla="*/ 3975291 w 6012824"/>
              <a:gd name="connsiteY531" fmla="*/ 481731 h 2131815"/>
              <a:gd name="connsiteX532" fmla="*/ 3980287 w 6012824"/>
              <a:gd name="connsiteY532" fmla="*/ 479906 h 2131815"/>
              <a:gd name="connsiteX533" fmla="*/ 4029864 w 6012824"/>
              <a:gd name="connsiteY533" fmla="*/ 547966 h 2131815"/>
              <a:gd name="connsiteX534" fmla="*/ 4036290 w 6012824"/>
              <a:gd name="connsiteY534" fmla="*/ 530832 h 2131815"/>
              <a:gd name="connsiteX535" fmla="*/ 4009399 w 6012824"/>
              <a:gd name="connsiteY535" fmla="*/ 443735 h 2131815"/>
              <a:gd name="connsiteX536" fmla="*/ 4065798 w 6012824"/>
              <a:gd name="connsiteY536" fmla="*/ 507432 h 2131815"/>
              <a:gd name="connsiteX537" fmla="*/ 4089833 w 6012824"/>
              <a:gd name="connsiteY537" fmla="*/ 468087 h 2131815"/>
              <a:gd name="connsiteX538" fmla="*/ 4102525 w 6012824"/>
              <a:gd name="connsiteY538" fmla="*/ 496168 h 2131815"/>
              <a:gd name="connsiteX539" fmla="*/ 4134175 w 6012824"/>
              <a:gd name="connsiteY539" fmla="*/ 465628 h 2131815"/>
              <a:gd name="connsiteX540" fmla="*/ 4143377 w 6012824"/>
              <a:gd name="connsiteY540" fmla="*/ 437151 h 2131815"/>
              <a:gd name="connsiteX541" fmla="*/ 4157099 w 6012824"/>
              <a:gd name="connsiteY541" fmla="*/ 498151 h 2131815"/>
              <a:gd name="connsiteX542" fmla="*/ 4164636 w 6012824"/>
              <a:gd name="connsiteY542" fmla="*/ 500848 h 2131815"/>
              <a:gd name="connsiteX543" fmla="*/ 4181055 w 6012824"/>
              <a:gd name="connsiteY543" fmla="*/ 473719 h 2131815"/>
              <a:gd name="connsiteX544" fmla="*/ 4192954 w 6012824"/>
              <a:gd name="connsiteY544" fmla="*/ 498865 h 2131815"/>
              <a:gd name="connsiteX545" fmla="*/ 4198506 w 6012824"/>
              <a:gd name="connsiteY545" fmla="*/ 488394 h 2131815"/>
              <a:gd name="connsiteX546" fmla="*/ 4206835 w 6012824"/>
              <a:gd name="connsiteY546" fmla="*/ 463249 h 2131815"/>
              <a:gd name="connsiteX547" fmla="*/ 4214450 w 6012824"/>
              <a:gd name="connsiteY547" fmla="*/ 466898 h 2131815"/>
              <a:gd name="connsiteX548" fmla="*/ 4226190 w 6012824"/>
              <a:gd name="connsiteY548" fmla="*/ 519489 h 2131815"/>
              <a:gd name="connsiteX549" fmla="*/ 4263314 w 6012824"/>
              <a:gd name="connsiteY549" fmla="*/ 445956 h 2131815"/>
              <a:gd name="connsiteX550" fmla="*/ 4280527 w 6012824"/>
              <a:gd name="connsiteY550" fmla="*/ 445004 h 2131815"/>
              <a:gd name="connsiteX551" fmla="*/ 4280764 w 6012824"/>
              <a:gd name="connsiteY551" fmla="*/ 434534 h 2131815"/>
              <a:gd name="connsiteX552" fmla="*/ 4144646 w 6012824"/>
              <a:gd name="connsiteY552" fmla="*/ 296114 h 2131815"/>
              <a:gd name="connsiteX553" fmla="*/ 4030500 w 6012824"/>
              <a:gd name="connsiteY553" fmla="*/ 77499 h 2131815"/>
              <a:gd name="connsiteX554" fmla="*/ 4265931 w 6012824"/>
              <a:gd name="connsiteY554" fmla="*/ 345453 h 2131815"/>
              <a:gd name="connsiteX555" fmla="*/ 4277513 w 6012824"/>
              <a:gd name="connsiteY555" fmla="*/ 350372 h 2131815"/>
              <a:gd name="connsiteX556" fmla="*/ 4335736 w 6012824"/>
              <a:gd name="connsiteY556" fmla="*/ 431678 h 2131815"/>
              <a:gd name="connsiteX557" fmla="*/ 4344302 w 6012824"/>
              <a:gd name="connsiteY557" fmla="*/ 417321 h 2131815"/>
              <a:gd name="connsiteX558" fmla="*/ 4336133 w 6012824"/>
              <a:gd name="connsiteY558" fmla="*/ 337124 h 2131815"/>
              <a:gd name="connsiteX559" fmla="*/ 4338274 w 6012824"/>
              <a:gd name="connsiteY559" fmla="*/ 338790 h 2131815"/>
              <a:gd name="connsiteX560" fmla="*/ 4394435 w 6012824"/>
              <a:gd name="connsiteY560" fmla="*/ 420573 h 2131815"/>
              <a:gd name="connsiteX561" fmla="*/ 4417360 w 6012824"/>
              <a:gd name="connsiteY561" fmla="*/ 345930 h 2131815"/>
              <a:gd name="connsiteX562" fmla="*/ 4420374 w 6012824"/>
              <a:gd name="connsiteY562" fmla="*/ 357590 h 2131815"/>
              <a:gd name="connsiteX563" fmla="*/ 4420295 w 6012824"/>
              <a:gd name="connsiteY563" fmla="*/ 360604 h 2131815"/>
              <a:gd name="connsiteX564" fmla="*/ 4425847 w 6012824"/>
              <a:gd name="connsiteY564" fmla="*/ 361159 h 2131815"/>
              <a:gd name="connsiteX565" fmla="*/ 4450834 w 6012824"/>
              <a:gd name="connsiteY565" fmla="*/ 319435 h 2131815"/>
              <a:gd name="connsiteX566" fmla="*/ 4461701 w 6012824"/>
              <a:gd name="connsiteY566" fmla="*/ 323798 h 2131815"/>
              <a:gd name="connsiteX567" fmla="*/ 4472330 w 6012824"/>
              <a:gd name="connsiteY567" fmla="*/ 357590 h 2131815"/>
              <a:gd name="connsiteX568" fmla="*/ 4447027 w 6012824"/>
              <a:gd name="connsiteY568" fmla="*/ 462693 h 2131815"/>
              <a:gd name="connsiteX569" fmla="*/ 4513975 w 6012824"/>
              <a:gd name="connsiteY569" fmla="*/ 346881 h 2131815"/>
              <a:gd name="connsiteX570" fmla="*/ 4517069 w 6012824"/>
              <a:gd name="connsiteY570" fmla="*/ 378769 h 2131815"/>
              <a:gd name="connsiteX571" fmla="*/ 4546102 w 6012824"/>
              <a:gd name="connsiteY571" fmla="*/ 378293 h 2131815"/>
              <a:gd name="connsiteX572" fmla="*/ 4511278 w 6012824"/>
              <a:gd name="connsiteY572" fmla="*/ 455633 h 2131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</a:cxnLst>
            <a:rect l="l" t="t" r="r" b="b"/>
            <a:pathLst>
              <a:path w="6012824" h="2131815">
                <a:moveTo>
                  <a:pt x="4511278" y="455633"/>
                </a:moveTo>
                <a:cubicBezTo>
                  <a:pt x="4557682" y="427474"/>
                  <a:pt x="4589016" y="434534"/>
                  <a:pt x="4625663" y="414940"/>
                </a:cubicBezTo>
                <a:cubicBezTo>
                  <a:pt x="4627329" y="414068"/>
                  <a:pt x="4628915" y="413037"/>
                  <a:pt x="4630581" y="412085"/>
                </a:cubicBezTo>
                <a:cubicBezTo>
                  <a:pt x="4647635" y="402566"/>
                  <a:pt x="4657313" y="383925"/>
                  <a:pt x="4667704" y="367902"/>
                </a:cubicBezTo>
                <a:lnTo>
                  <a:pt x="4674367" y="367029"/>
                </a:lnTo>
                <a:cubicBezTo>
                  <a:pt x="4674684" y="380118"/>
                  <a:pt x="4672781" y="387495"/>
                  <a:pt x="4680792" y="398045"/>
                </a:cubicBezTo>
                <a:cubicBezTo>
                  <a:pt x="4740603" y="352355"/>
                  <a:pt x="4734812" y="383370"/>
                  <a:pt x="4796843" y="383053"/>
                </a:cubicBezTo>
                <a:cubicBezTo>
                  <a:pt x="4813897" y="382973"/>
                  <a:pt x="4831983" y="379087"/>
                  <a:pt x="4843882" y="366077"/>
                </a:cubicBezTo>
                <a:cubicBezTo>
                  <a:pt x="4853559" y="355448"/>
                  <a:pt x="4856969" y="340059"/>
                  <a:pt x="4855383" y="326019"/>
                </a:cubicBezTo>
                <a:cubicBezTo>
                  <a:pt x="4849672" y="275332"/>
                  <a:pt x="4624473" y="224247"/>
                  <a:pt x="4577038" y="204892"/>
                </a:cubicBezTo>
                <a:cubicBezTo>
                  <a:pt x="4475107" y="163406"/>
                  <a:pt x="4464398" y="60683"/>
                  <a:pt x="4386265" y="0"/>
                </a:cubicBezTo>
                <a:cubicBezTo>
                  <a:pt x="4438856" y="35458"/>
                  <a:pt x="4500966" y="126600"/>
                  <a:pt x="4551813" y="129297"/>
                </a:cubicBezTo>
                <a:cubicBezTo>
                  <a:pt x="4560221" y="129773"/>
                  <a:pt x="4566487" y="138102"/>
                  <a:pt x="4573468" y="143020"/>
                </a:cubicBezTo>
                <a:cubicBezTo>
                  <a:pt x="4588301" y="153253"/>
                  <a:pt x="4590761" y="152301"/>
                  <a:pt x="4607895" y="148970"/>
                </a:cubicBezTo>
                <a:cubicBezTo>
                  <a:pt x="4626694" y="156584"/>
                  <a:pt x="4633991" y="170387"/>
                  <a:pt x="4646604" y="186093"/>
                </a:cubicBezTo>
                <a:lnTo>
                  <a:pt x="4653267" y="185062"/>
                </a:lnTo>
                <a:cubicBezTo>
                  <a:pt x="4651284" y="170228"/>
                  <a:pt x="4646842" y="157537"/>
                  <a:pt x="4653029" y="143734"/>
                </a:cubicBezTo>
                <a:cubicBezTo>
                  <a:pt x="4674605" y="153570"/>
                  <a:pt x="4672940" y="182285"/>
                  <a:pt x="4694753" y="191487"/>
                </a:cubicBezTo>
                <a:cubicBezTo>
                  <a:pt x="4699671" y="179350"/>
                  <a:pt x="4700861" y="167610"/>
                  <a:pt x="4702368" y="154681"/>
                </a:cubicBezTo>
                <a:lnTo>
                  <a:pt x="4708397" y="155395"/>
                </a:lnTo>
                <a:cubicBezTo>
                  <a:pt x="4714425" y="167610"/>
                  <a:pt x="4706811" y="189662"/>
                  <a:pt x="4704192" y="202909"/>
                </a:cubicBezTo>
                <a:lnTo>
                  <a:pt x="4716170" y="217108"/>
                </a:lnTo>
                <a:lnTo>
                  <a:pt x="4710380" y="218060"/>
                </a:lnTo>
                <a:cubicBezTo>
                  <a:pt x="4710936" y="216156"/>
                  <a:pt x="4711252" y="214173"/>
                  <a:pt x="4711967" y="212349"/>
                </a:cubicBezTo>
                <a:cubicBezTo>
                  <a:pt x="4716964" y="199340"/>
                  <a:pt x="4733304" y="166341"/>
                  <a:pt x="4744489" y="160074"/>
                </a:cubicBezTo>
                <a:lnTo>
                  <a:pt x="4751866" y="186252"/>
                </a:lnTo>
                <a:cubicBezTo>
                  <a:pt x="4763527" y="182523"/>
                  <a:pt x="4770508" y="155077"/>
                  <a:pt x="4780581" y="144210"/>
                </a:cubicBezTo>
                <a:cubicBezTo>
                  <a:pt x="4784944" y="163644"/>
                  <a:pt x="4774949" y="194184"/>
                  <a:pt x="4786293" y="208144"/>
                </a:cubicBezTo>
                <a:cubicBezTo>
                  <a:pt x="4799777" y="198784"/>
                  <a:pt x="4811517" y="190218"/>
                  <a:pt x="4827620" y="185934"/>
                </a:cubicBezTo>
                <a:cubicBezTo>
                  <a:pt x="4821115" y="200530"/>
                  <a:pt x="4807076" y="210683"/>
                  <a:pt x="4808582" y="226547"/>
                </a:cubicBezTo>
                <a:cubicBezTo>
                  <a:pt x="4819370" y="224327"/>
                  <a:pt x="4827223" y="209414"/>
                  <a:pt x="4833966" y="200450"/>
                </a:cubicBezTo>
                <a:lnTo>
                  <a:pt x="4843167" y="199578"/>
                </a:lnTo>
                <a:cubicBezTo>
                  <a:pt x="4848482" y="214015"/>
                  <a:pt x="4850545" y="228610"/>
                  <a:pt x="4853003" y="243682"/>
                </a:cubicBezTo>
                <a:cubicBezTo>
                  <a:pt x="4863950" y="255342"/>
                  <a:pt x="4866568" y="254152"/>
                  <a:pt x="4881798" y="256453"/>
                </a:cubicBezTo>
                <a:cubicBezTo>
                  <a:pt x="4903295" y="235749"/>
                  <a:pt x="4931533" y="213935"/>
                  <a:pt x="4945097" y="187124"/>
                </a:cubicBezTo>
                <a:cubicBezTo>
                  <a:pt x="4946129" y="191963"/>
                  <a:pt x="4947002" y="196801"/>
                  <a:pt x="4947557" y="201799"/>
                </a:cubicBezTo>
                <a:cubicBezTo>
                  <a:pt x="4950968" y="235749"/>
                  <a:pt x="4935976" y="261053"/>
                  <a:pt x="4914717" y="285802"/>
                </a:cubicBezTo>
                <a:cubicBezTo>
                  <a:pt x="4924553" y="281281"/>
                  <a:pt x="4933755" y="276125"/>
                  <a:pt x="4942321" y="269462"/>
                </a:cubicBezTo>
                <a:cubicBezTo>
                  <a:pt x="4969609" y="248282"/>
                  <a:pt x="4999910" y="220361"/>
                  <a:pt x="5004987" y="184586"/>
                </a:cubicBezTo>
                <a:cubicBezTo>
                  <a:pt x="5007604" y="231863"/>
                  <a:pt x="4990947" y="256532"/>
                  <a:pt x="4963422" y="292862"/>
                </a:cubicBezTo>
                <a:cubicBezTo>
                  <a:pt x="4994913" y="279853"/>
                  <a:pt x="5048535" y="232417"/>
                  <a:pt x="5066304" y="202750"/>
                </a:cubicBezTo>
                <a:cubicBezTo>
                  <a:pt x="5071301" y="247092"/>
                  <a:pt x="5057975" y="278584"/>
                  <a:pt x="5030926" y="312693"/>
                </a:cubicBezTo>
                <a:cubicBezTo>
                  <a:pt x="5034178" y="309916"/>
                  <a:pt x="5037430" y="307061"/>
                  <a:pt x="5040682" y="304285"/>
                </a:cubicBezTo>
                <a:cubicBezTo>
                  <a:pt x="5045521" y="300239"/>
                  <a:pt x="5050360" y="296352"/>
                  <a:pt x="5055040" y="291989"/>
                </a:cubicBezTo>
                <a:cubicBezTo>
                  <a:pt x="5082089" y="266527"/>
                  <a:pt x="5124131" y="206400"/>
                  <a:pt x="5125083" y="168483"/>
                </a:cubicBezTo>
                <a:cubicBezTo>
                  <a:pt x="5130398" y="221074"/>
                  <a:pt x="5112708" y="267955"/>
                  <a:pt x="5083279" y="310868"/>
                </a:cubicBezTo>
                <a:cubicBezTo>
                  <a:pt x="5109932" y="293893"/>
                  <a:pt x="5127700" y="279298"/>
                  <a:pt x="5145231" y="252725"/>
                </a:cubicBezTo>
                <a:lnTo>
                  <a:pt x="5146897" y="250107"/>
                </a:lnTo>
                <a:cubicBezTo>
                  <a:pt x="5153798" y="258197"/>
                  <a:pt x="5144358" y="285088"/>
                  <a:pt x="5146658" y="297701"/>
                </a:cubicBezTo>
                <a:lnTo>
                  <a:pt x="5163079" y="288499"/>
                </a:lnTo>
                <a:lnTo>
                  <a:pt x="5177912" y="306426"/>
                </a:lnTo>
                <a:cubicBezTo>
                  <a:pt x="5178229" y="293655"/>
                  <a:pt x="5180133" y="283581"/>
                  <a:pt x="5184416" y="271524"/>
                </a:cubicBezTo>
                <a:lnTo>
                  <a:pt x="5196553" y="277711"/>
                </a:lnTo>
                <a:cubicBezTo>
                  <a:pt x="5209006" y="295242"/>
                  <a:pt x="5219001" y="308489"/>
                  <a:pt x="5221777" y="330382"/>
                </a:cubicBezTo>
                <a:cubicBezTo>
                  <a:pt x="5229552" y="302936"/>
                  <a:pt x="5220746" y="283184"/>
                  <a:pt x="5223760" y="256135"/>
                </a:cubicBezTo>
                <a:lnTo>
                  <a:pt x="5231931" y="260022"/>
                </a:lnTo>
                <a:cubicBezTo>
                  <a:pt x="5242402" y="276045"/>
                  <a:pt x="5247320" y="288023"/>
                  <a:pt x="5249858" y="307140"/>
                </a:cubicBezTo>
                <a:cubicBezTo>
                  <a:pt x="5250810" y="314597"/>
                  <a:pt x="5251841" y="313962"/>
                  <a:pt x="5256997" y="318959"/>
                </a:cubicBezTo>
                <a:cubicBezTo>
                  <a:pt x="5263740" y="294290"/>
                  <a:pt x="5265247" y="270334"/>
                  <a:pt x="5266516" y="244871"/>
                </a:cubicBezTo>
                <a:cubicBezTo>
                  <a:pt x="5277146" y="261926"/>
                  <a:pt x="5287219" y="271286"/>
                  <a:pt x="5285871" y="291672"/>
                </a:cubicBezTo>
                <a:lnTo>
                  <a:pt x="5290789" y="280488"/>
                </a:lnTo>
                <a:lnTo>
                  <a:pt x="5292931" y="281201"/>
                </a:lnTo>
                <a:cubicBezTo>
                  <a:pt x="5294676" y="276442"/>
                  <a:pt x="5294597" y="276125"/>
                  <a:pt x="5297532" y="271127"/>
                </a:cubicBezTo>
                <a:cubicBezTo>
                  <a:pt x="5304433" y="259467"/>
                  <a:pt x="5312999" y="254866"/>
                  <a:pt x="5325612" y="251376"/>
                </a:cubicBezTo>
                <a:cubicBezTo>
                  <a:pt x="5334655" y="253914"/>
                  <a:pt x="5339969" y="253597"/>
                  <a:pt x="5344412" y="263195"/>
                </a:cubicBezTo>
                <a:cubicBezTo>
                  <a:pt x="5352661" y="281043"/>
                  <a:pt x="5348378" y="307616"/>
                  <a:pt x="5342904" y="325702"/>
                </a:cubicBezTo>
                <a:cubicBezTo>
                  <a:pt x="5348378" y="315310"/>
                  <a:pt x="5353851" y="304840"/>
                  <a:pt x="5358055" y="293893"/>
                </a:cubicBezTo>
                <a:cubicBezTo>
                  <a:pt x="5369954" y="262402"/>
                  <a:pt x="5373206" y="224882"/>
                  <a:pt x="5359245" y="193787"/>
                </a:cubicBezTo>
                <a:cubicBezTo>
                  <a:pt x="5360118" y="195453"/>
                  <a:pt x="5360990" y="197198"/>
                  <a:pt x="5361942" y="198864"/>
                </a:cubicBezTo>
                <a:cubicBezTo>
                  <a:pt x="5382328" y="234639"/>
                  <a:pt x="5375982" y="285961"/>
                  <a:pt x="5396765" y="315628"/>
                </a:cubicBezTo>
                <a:cubicBezTo>
                  <a:pt x="5404539" y="309282"/>
                  <a:pt x="5412392" y="303095"/>
                  <a:pt x="5420245" y="296987"/>
                </a:cubicBezTo>
                <a:lnTo>
                  <a:pt x="5432699" y="301588"/>
                </a:lnTo>
                <a:cubicBezTo>
                  <a:pt x="5433174" y="308409"/>
                  <a:pt x="5433174" y="312772"/>
                  <a:pt x="5437061" y="318563"/>
                </a:cubicBezTo>
                <a:lnTo>
                  <a:pt x="5465142" y="312455"/>
                </a:lnTo>
                <a:lnTo>
                  <a:pt x="5473629" y="338711"/>
                </a:lnTo>
                <a:lnTo>
                  <a:pt x="5482435" y="338870"/>
                </a:lnTo>
                <a:lnTo>
                  <a:pt x="5501710" y="318721"/>
                </a:lnTo>
                <a:lnTo>
                  <a:pt x="5510832" y="320784"/>
                </a:lnTo>
                <a:cubicBezTo>
                  <a:pt x="5512418" y="331969"/>
                  <a:pt x="5514322" y="341963"/>
                  <a:pt x="5518130" y="352592"/>
                </a:cubicBezTo>
                <a:lnTo>
                  <a:pt x="5533042" y="325464"/>
                </a:lnTo>
                <a:cubicBezTo>
                  <a:pt x="5542244" y="324116"/>
                  <a:pt x="5550097" y="322133"/>
                  <a:pt x="5558981" y="319118"/>
                </a:cubicBezTo>
                <a:cubicBezTo>
                  <a:pt x="5563899" y="306902"/>
                  <a:pt x="5567549" y="297542"/>
                  <a:pt x="5577305" y="288420"/>
                </a:cubicBezTo>
                <a:cubicBezTo>
                  <a:pt x="5578575" y="289293"/>
                  <a:pt x="5580002" y="289848"/>
                  <a:pt x="5581033" y="290958"/>
                </a:cubicBezTo>
                <a:cubicBezTo>
                  <a:pt x="5593408" y="302857"/>
                  <a:pt x="5589600" y="332841"/>
                  <a:pt x="5589759" y="348864"/>
                </a:cubicBezTo>
                <a:lnTo>
                  <a:pt x="5594677" y="349182"/>
                </a:lnTo>
                <a:cubicBezTo>
                  <a:pt x="5599595" y="337283"/>
                  <a:pt x="5602213" y="329034"/>
                  <a:pt x="5613556" y="322291"/>
                </a:cubicBezTo>
                <a:cubicBezTo>
                  <a:pt x="5631166" y="325781"/>
                  <a:pt x="5644174" y="337521"/>
                  <a:pt x="5658215" y="348071"/>
                </a:cubicBezTo>
                <a:cubicBezTo>
                  <a:pt x="5663609" y="346960"/>
                  <a:pt x="5668765" y="346088"/>
                  <a:pt x="5674159" y="345215"/>
                </a:cubicBezTo>
                <a:cubicBezTo>
                  <a:pt x="5693038" y="342042"/>
                  <a:pt x="5704857" y="345533"/>
                  <a:pt x="5722388" y="351799"/>
                </a:cubicBezTo>
                <a:cubicBezTo>
                  <a:pt x="5736507" y="356876"/>
                  <a:pt x="5738410" y="332920"/>
                  <a:pt x="5752451" y="330303"/>
                </a:cubicBezTo>
                <a:lnTo>
                  <a:pt x="5762446" y="353148"/>
                </a:lnTo>
                <a:cubicBezTo>
                  <a:pt x="5789654" y="366871"/>
                  <a:pt x="5794889" y="317293"/>
                  <a:pt x="5818844" y="310234"/>
                </a:cubicBezTo>
                <a:cubicBezTo>
                  <a:pt x="5822652" y="321656"/>
                  <a:pt x="5825270" y="332682"/>
                  <a:pt x="5827649" y="344501"/>
                </a:cubicBezTo>
                <a:cubicBezTo>
                  <a:pt x="5834234" y="335776"/>
                  <a:pt x="5840738" y="326733"/>
                  <a:pt x="5848115" y="318563"/>
                </a:cubicBezTo>
                <a:cubicBezTo>
                  <a:pt x="5856127" y="309520"/>
                  <a:pt x="5865170" y="297939"/>
                  <a:pt x="5877306" y="297383"/>
                </a:cubicBezTo>
                <a:lnTo>
                  <a:pt x="5879209" y="329985"/>
                </a:lnTo>
                <a:cubicBezTo>
                  <a:pt x="5894916" y="333079"/>
                  <a:pt x="5910543" y="305871"/>
                  <a:pt x="5929422" y="301429"/>
                </a:cubicBezTo>
                <a:cubicBezTo>
                  <a:pt x="5931721" y="309520"/>
                  <a:pt x="5933943" y="317373"/>
                  <a:pt x="5936957" y="325146"/>
                </a:cubicBezTo>
                <a:cubicBezTo>
                  <a:pt x="5950284" y="317056"/>
                  <a:pt x="5963768" y="309123"/>
                  <a:pt x="5977332" y="301429"/>
                </a:cubicBezTo>
                <a:cubicBezTo>
                  <a:pt x="5992404" y="303967"/>
                  <a:pt x="5991849" y="304522"/>
                  <a:pt x="6001050" y="316897"/>
                </a:cubicBezTo>
                <a:cubicBezTo>
                  <a:pt x="6005175" y="325543"/>
                  <a:pt x="6008110" y="333872"/>
                  <a:pt x="6008666" y="343470"/>
                </a:cubicBezTo>
                <a:cubicBezTo>
                  <a:pt x="6012314" y="405263"/>
                  <a:pt x="6016915" y="893023"/>
                  <a:pt x="6006047" y="928480"/>
                </a:cubicBezTo>
                <a:cubicBezTo>
                  <a:pt x="6004858" y="932446"/>
                  <a:pt x="6003192" y="936016"/>
                  <a:pt x="6001209" y="939585"/>
                </a:cubicBezTo>
                <a:cubicBezTo>
                  <a:pt x="5986296" y="968618"/>
                  <a:pt x="5934895" y="984800"/>
                  <a:pt x="5904910" y="994636"/>
                </a:cubicBezTo>
                <a:cubicBezTo>
                  <a:pt x="5903879" y="994953"/>
                  <a:pt x="5902927" y="995270"/>
                  <a:pt x="5901817" y="995588"/>
                </a:cubicBezTo>
                <a:cubicBezTo>
                  <a:pt x="5916730" y="962748"/>
                  <a:pt x="5893012" y="902065"/>
                  <a:pt x="5880638" y="869067"/>
                </a:cubicBezTo>
                <a:cubicBezTo>
                  <a:pt x="5860966" y="816475"/>
                  <a:pt x="5830188" y="734535"/>
                  <a:pt x="5782197" y="703122"/>
                </a:cubicBezTo>
                <a:cubicBezTo>
                  <a:pt x="5804329" y="691303"/>
                  <a:pt x="5988517" y="484348"/>
                  <a:pt x="5994070" y="466263"/>
                </a:cubicBezTo>
                <a:cubicBezTo>
                  <a:pt x="5995577" y="461266"/>
                  <a:pt x="5996370" y="455554"/>
                  <a:pt x="5996450" y="450319"/>
                </a:cubicBezTo>
                <a:lnTo>
                  <a:pt x="5992008" y="453809"/>
                </a:lnTo>
                <a:cubicBezTo>
                  <a:pt x="5969083" y="471816"/>
                  <a:pt x="5751261" y="612297"/>
                  <a:pt x="5743091" y="611028"/>
                </a:cubicBezTo>
                <a:cubicBezTo>
                  <a:pt x="5735159" y="609759"/>
                  <a:pt x="5727543" y="604048"/>
                  <a:pt x="5720880" y="599764"/>
                </a:cubicBezTo>
                <a:lnTo>
                  <a:pt x="5712472" y="603809"/>
                </a:lnTo>
                <a:cubicBezTo>
                  <a:pt x="5712155" y="620229"/>
                  <a:pt x="5714376" y="647913"/>
                  <a:pt x="5706206" y="662192"/>
                </a:cubicBezTo>
                <a:cubicBezTo>
                  <a:pt x="5678125" y="711610"/>
                  <a:pt x="5624502" y="744053"/>
                  <a:pt x="5591662" y="790299"/>
                </a:cubicBezTo>
                <a:cubicBezTo>
                  <a:pt x="5560647" y="834006"/>
                  <a:pt x="5544306" y="900638"/>
                  <a:pt x="5505517" y="936650"/>
                </a:cubicBezTo>
                <a:cubicBezTo>
                  <a:pt x="5499727" y="942044"/>
                  <a:pt x="5493619" y="946804"/>
                  <a:pt x="5487273" y="951484"/>
                </a:cubicBezTo>
                <a:cubicBezTo>
                  <a:pt x="5493143" y="937919"/>
                  <a:pt x="5497347" y="924990"/>
                  <a:pt x="5496792" y="909998"/>
                </a:cubicBezTo>
                <a:cubicBezTo>
                  <a:pt x="5494412" y="847332"/>
                  <a:pt x="5478072" y="783794"/>
                  <a:pt x="5471488" y="721208"/>
                </a:cubicBezTo>
                <a:cubicBezTo>
                  <a:pt x="5464190" y="651483"/>
                  <a:pt x="5471409" y="573905"/>
                  <a:pt x="5454116" y="506162"/>
                </a:cubicBezTo>
                <a:cubicBezTo>
                  <a:pt x="5453085" y="502196"/>
                  <a:pt x="5452212" y="498230"/>
                  <a:pt x="5451101" y="494343"/>
                </a:cubicBezTo>
                <a:cubicBezTo>
                  <a:pt x="5454195" y="545269"/>
                  <a:pt x="5443169" y="697728"/>
                  <a:pt x="5418341" y="737470"/>
                </a:cubicBezTo>
                <a:cubicBezTo>
                  <a:pt x="5413661" y="697887"/>
                  <a:pt x="5362497" y="653069"/>
                  <a:pt x="5332355" y="629114"/>
                </a:cubicBezTo>
                <a:cubicBezTo>
                  <a:pt x="5243591" y="558516"/>
                  <a:pt x="5125796" y="501007"/>
                  <a:pt x="5012919" y="485380"/>
                </a:cubicBezTo>
                <a:cubicBezTo>
                  <a:pt x="5131746" y="536067"/>
                  <a:pt x="5289123" y="647358"/>
                  <a:pt x="5338383" y="771420"/>
                </a:cubicBezTo>
                <a:cubicBezTo>
                  <a:pt x="5344253" y="786253"/>
                  <a:pt x="5345998" y="799818"/>
                  <a:pt x="5345602" y="815682"/>
                </a:cubicBezTo>
                <a:cubicBezTo>
                  <a:pt x="5333386" y="767612"/>
                  <a:pt x="5276828" y="728109"/>
                  <a:pt x="5236294" y="704074"/>
                </a:cubicBezTo>
                <a:cubicBezTo>
                  <a:pt x="5080821" y="612139"/>
                  <a:pt x="4893459" y="577474"/>
                  <a:pt x="4717995" y="623403"/>
                </a:cubicBezTo>
                <a:cubicBezTo>
                  <a:pt x="4664214" y="637443"/>
                  <a:pt x="4610908" y="656639"/>
                  <a:pt x="4556413" y="667427"/>
                </a:cubicBezTo>
                <a:cubicBezTo>
                  <a:pt x="4784310" y="684799"/>
                  <a:pt x="5050201" y="699077"/>
                  <a:pt x="5210910" y="885249"/>
                </a:cubicBezTo>
                <a:cubicBezTo>
                  <a:pt x="5229075" y="906190"/>
                  <a:pt x="5246685" y="927846"/>
                  <a:pt x="5258267" y="953229"/>
                </a:cubicBezTo>
                <a:lnTo>
                  <a:pt x="5257077" y="961716"/>
                </a:lnTo>
                <a:cubicBezTo>
                  <a:pt x="5130714" y="819172"/>
                  <a:pt x="4934230" y="771023"/>
                  <a:pt x="4750755" y="759997"/>
                </a:cubicBezTo>
                <a:cubicBezTo>
                  <a:pt x="4630739" y="752699"/>
                  <a:pt x="4552289" y="774276"/>
                  <a:pt x="4438143" y="785222"/>
                </a:cubicBezTo>
                <a:lnTo>
                  <a:pt x="4542374" y="790775"/>
                </a:lnTo>
                <a:cubicBezTo>
                  <a:pt x="4609243" y="819172"/>
                  <a:pt x="4781692" y="1006375"/>
                  <a:pt x="4817466" y="1075070"/>
                </a:cubicBezTo>
                <a:lnTo>
                  <a:pt x="4817784" y="1089824"/>
                </a:lnTo>
                <a:cubicBezTo>
                  <a:pt x="4783040" y="1111558"/>
                  <a:pt x="4744410" y="1126075"/>
                  <a:pt x="4708714" y="1146302"/>
                </a:cubicBezTo>
                <a:cubicBezTo>
                  <a:pt x="4656361" y="1175969"/>
                  <a:pt x="4602580" y="1219835"/>
                  <a:pt x="4546974" y="1240935"/>
                </a:cubicBezTo>
                <a:cubicBezTo>
                  <a:pt x="4756547" y="1200480"/>
                  <a:pt x="4982459" y="1117666"/>
                  <a:pt x="5178705" y="1251644"/>
                </a:cubicBezTo>
                <a:cubicBezTo>
                  <a:pt x="5193539" y="1261797"/>
                  <a:pt x="5205358" y="1272188"/>
                  <a:pt x="5213370" y="1288687"/>
                </a:cubicBezTo>
                <a:cubicBezTo>
                  <a:pt x="5007129" y="1223008"/>
                  <a:pt x="4886716" y="1285990"/>
                  <a:pt x="4683330" y="1307487"/>
                </a:cubicBezTo>
                <a:cubicBezTo>
                  <a:pt x="4611623" y="1315102"/>
                  <a:pt x="4539755" y="1304632"/>
                  <a:pt x="4468048" y="1307963"/>
                </a:cubicBezTo>
                <a:cubicBezTo>
                  <a:pt x="4501522" y="1269015"/>
                  <a:pt x="4517148" y="1098629"/>
                  <a:pt x="4513975" y="1045879"/>
                </a:cubicBezTo>
                <a:cubicBezTo>
                  <a:pt x="4513341" y="1036439"/>
                  <a:pt x="4510485" y="1028269"/>
                  <a:pt x="4505647" y="1020257"/>
                </a:cubicBezTo>
                <a:cubicBezTo>
                  <a:pt x="4546895" y="1013832"/>
                  <a:pt x="4665880" y="1002330"/>
                  <a:pt x="4689994" y="969807"/>
                </a:cubicBezTo>
                <a:cubicBezTo>
                  <a:pt x="4679761" y="953467"/>
                  <a:pt x="4648191" y="945852"/>
                  <a:pt x="4630105" y="941965"/>
                </a:cubicBezTo>
                <a:cubicBezTo>
                  <a:pt x="4524446" y="918961"/>
                  <a:pt x="4390469" y="963462"/>
                  <a:pt x="4302578" y="1021685"/>
                </a:cubicBezTo>
                <a:cubicBezTo>
                  <a:pt x="4261727" y="1049210"/>
                  <a:pt x="4223970" y="1080940"/>
                  <a:pt x="4189939" y="1116476"/>
                </a:cubicBezTo>
                <a:cubicBezTo>
                  <a:pt x="4157417" y="1150427"/>
                  <a:pt x="4124656" y="1209364"/>
                  <a:pt x="4084122" y="1230543"/>
                </a:cubicBezTo>
                <a:cubicBezTo>
                  <a:pt x="4088168" y="1183901"/>
                  <a:pt x="4028120" y="1118380"/>
                  <a:pt x="3999484" y="1084271"/>
                </a:cubicBezTo>
                <a:cubicBezTo>
                  <a:pt x="3853370" y="910156"/>
                  <a:pt x="3682667" y="803070"/>
                  <a:pt x="3455485" y="773323"/>
                </a:cubicBezTo>
                <a:cubicBezTo>
                  <a:pt x="3636738" y="844635"/>
                  <a:pt x="3908103" y="1094821"/>
                  <a:pt x="3984492" y="1276234"/>
                </a:cubicBezTo>
                <a:cubicBezTo>
                  <a:pt x="3989410" y="1287973"/>
                  <a:pt x="3991710" y="1298524"/>
                  <a:pt x="3991552" y="1311294"/>
                </a:cubicBezTo>
                <a:cubicBezTo>
                  <a:pt x="3984096" y="1325890"/>
                  <a:pt x="3975053" y="1332871"/>
                  <a:pt x="3962598" y="1342707"/>
                </a:cubicBezTo>
                <a:lnTo>
                  <a:pt x="3947528" y="1345086"/>
                </a:lnTo>
                <a:cubicBezTo>
                  <a:pt x="3936818" y="1335885"/>
                  <a:pt x="3934042" y="1330173"/>
                  <a:pt x="3930473" y="1316609"/>
                </a:cubicBezTo>
                <a:cubicBezTo>
                  <a:pt x="3922144" y="1319227"/>
                  <a:pt x="3922302" y="1319068"/>
                  <a:pt x="3918257" y="1327080"/>
                </a:cubicBezTo>
                <a:cubicBezTo>
                  <a:pt x="3883593" y="1394663"/>
                  <a:pt x="3895094" y="1448048"/>
                  <a:pt x="3817833" y="1489375"/>
                </a:cubicBezTo>
                <a:cubicBezTo>
                  <a:pt x="3818071" y="1438212"/>
                  <a:pt x="3771509" y="1382924"/>
                  <a:pt x="3736606" y="1348101"/>
                </a:cubicBezTo>
                <a:cubicBezTo>
                  <a:pt x="3723994" y="1335567"/>
                  <a:pt x="3710112" y="1323669"/>
                  <a:pt x="3695754" y="1313119"/>
                </a:cubicBezTo>
                <a:cubicBezTo>
                  <a:pt x="3733196" y="1278534"/>
                  <a:pt x="3802445" y="1130834"/>
                  <a:pt x="3805697" y="1081257"/>
                </a:cubicBezTo>
                <a:cubicBezTo>
                  <a:pt x="3806332" y="1071976"/>
                  <a:pt x="3805062" y="1062219"/>
                  <a:pt x="3803872" y="1053018"/>
                </a:cubicBezTo>
                <a:cubicBezTo>
                  <a:pt x="3798479" y="1090538"/>
                  <a:pt x="3676400" y="1240697"/>
                  <a:pt x="3642767" y="1266794"/>
                </a:cubicBezTo>
                <a:cubicBezTo>
                  <a:pt x="3639356" y="1269412"/>
                  <a:pt x="3635786" y="1271871"/>
                  <a:pt x="3632138" y="1274092"/>
                </a:cubicBezTo>
                <a:cubicBezTo>
                  <a:pt x="3634042" y="1242759"/>
                  <a:pt x="3589462" y="1188740"/>
                  <a:pt x="3568996" y="1165022"/>
                </a:cubicBezTo>
                <a:cubicBezTo>
                  <a:pt x="3562967" y="1157963"/>
                  <a:pt x="3556146" y="1152092"/>
                  <a:pt x="3548769" y="1146540"/>
                </a:cubicBezTo>
                <a:lnTo>
                  <a:pt x="3541312" y="1146381"/>
                </a:lnTo>
                <a:cubicBezTo>
                  <a:pt x="3543454" y="1168830"/>
                  <a:pt x="3564237" y="1196038"/>
                  <a:pt x="3559160" y="1215234"/>
                </a:cubicBezTo>
                <a:cubicBezTo>
                  <a:pt x="3541392" y="1214123"/>
                  <a:pt x="3520926" y="1196752"/>
                  <a:pt x="3505300" y="1187947"/>
                </a:cubicBezTo>
                <a:cubicBezTo>
                  <a:pt x="3448028" y="1155424"/>
                  <a:pt x="3368704" y="1147174"/>
                  <a:pt x="3304214" y="1140749"/>
                </a:cubicBezTo>
                <a:cubicBezTo>
                  <a:pt x="3303977" y="1100453"/>
                  <a:pt x="3248688" y="1017322"/>
                  <a:pt x="3218228" y="987418"/>
                </a:cubicBezTo>
                <a:cubicBezTo>
                  <a:pt x="3213151" y="982420"/>
                  <a:pt x="3207361" y="978850"/>
                  <a:pt x="3201571" y="974884"/>
                </a:cubicBezTo>
                <a:cubicBezTo>
                  <a:pt x="3199667" y="973694"/>
                  <a:pt x="3197922" y="972346"/>
                  <a:pt x="3196176" y="971077"/>
                </a:cubicBezTo>
                <a:cubicBezTo>
                  <a:pt x="3195065" y="970363"/>
                  <a:pt x="3193956" y="969649"/>
                  <a:pt x="3192925" y="968935"/>
                </a:cubicBezTo>
                <a:cubicBezTo>
                  <a:pt x="3290492" y="1120681"/>
                  <a:pt x="3379651" y="1832528"/>
                  <a:pt x="3340307" y="2017748"/>
                </a:cubicBezTo>
                <a:cubicBezTo>
                  <a:pt x="3337847" y="2029330"/>
                  <a:pt x="3334199" y="2039324"/>
                  <a:pt x="3327298" y="2049081"/>
                </a:cubicBezTo>
                <a:cubicBezTo>
                  <a:pt x="3333247" y="1969361"/>
                  <a:pt x="3307705" y="1890355"/>
                  <a:pt x="3294458" y="1812301"/>
                </a:cubicBezTo>
                <a:cubicBezTo>
                  <a:pt x="3249799" y="1549899"/>
                  <a:pt x="3218862" y="1252833"/>
                  <a:pt x="3036975" y="1041992"/>
                </a:cubicBezTo>
                <a:cubicBezTo>
                  <a:pt x="2987636" y="984800"/>
                  <a:pt x="2928064" y="944979"/>
                  <a:pt x="2854054" y="928322"/>
                </a:cubicBezTo>
                <a:cubicBezTo>
                  <a:pt x="2962172" y="1008041"/>
                  <a:pt x="3107810" y="1638107"/>
                  <a:pt x="3130259" y="1788821"/>
                </a:cubicBezTo>
                <a:cubicBezTo>
                  <a:pt x="3136049" y="1828007"/>
                  <a:pt x="3142237" y="1862830"/>
                  <a:pt x="3128038" y="1900984"/>
                </a:cubicBezTo>
                <a:cubicBezTo>
                  <a:pt x="3134384" y="1875046"/>
                  <a:pt x="3113680" y="1846569"/>
                  <a:pt x="3100671" y="1825151"/>
                </a:cubicBezTo>
                <a:cubicBezTo>
                  <a:pt x="3078937" y="1789456"/>
                  <a:pt x="3051808" y="1755268"/>
                  <a:pt x="3033247" y="1717827"/>
                </a:cubicBezTo>
                <a:cubicBezTo>
                  <a:pt x="2955827" y="1561957"/>
                  <a:pt x="2924811" y="1427265"/>
                  <a:pt x="2733801" y="1381020"/>
                </a:cubicBezTo>
                <a:cubicBezTo>
                  <a:pt x="2581261" y="1344134"/>
                  <a:pt x="2422139" y="1359364"/>
                  <a:pt x="2277533" y="1417033"/>
                </a:cubicBezTo>
                <a:cubicBezTo>
                  <a:pt x="2444825" y="1423537"/>
                  <a:pt x="2738243" y="1386572"/>
                  <a:pt x="2863336" y="1519201"/>
                </a:cubicBezTo>
                <a:cubicBezTo>
                  <a:pt x="2893161" y="1550851"/>
                  <a:pt x="2914658" y="1597969"/>
                  <a:pt x="2912913" y="1641914"/>
                </a:cubicBezTo>
                <a:cubicBezTo>
                  <a:pt x="2912833" y="1643263"/>
                  <a:pt x="2912754" y="1644611"/>
                  <a:pt x="2912674" y="1645960"/>
                </a:cubicBezTo>
                <a:cubicBezTo>
                  <a:pt x="2895699" y="1600984"/>
                  <a:pt x="2833907" y="1565209"/>
                  <a:pt x="2792420" y="1546568"/>
                </a:cubicBezTo>
                <a:cubicBezTo>
                  <a:pt x="2651859" y="1483267"/>
                  <a:pt x="2500669" y="1480333"/>
                  <a:pt x="2349162" y="1481919"/>
                </a:cubicBezTo>
                <a:cubicBezTo>
                  <a:pt x="2419522" y="1508730"/>
                  <a:pt x="2684540" y="1646119"/>
                  <a:pt x="2720474" y="1700693"/>
                </a:cubicBezTo>
                <a:cubicBezTo>
                  <a:pt x="2721664" y="1749080"/>
                  <a:pt x="2665265" y="1799292"/>
                  <a:pt x="2647259" y="1842840"/>
                </a:cubicBezTo>
                <a:cubicBezTo>
                  <a:pt x="2609580" y="1933824"/>
                  <a:pt x="2630284" y="2043687"/>
                  <a:pt x="2580945" y="2131815"/>
                </a:cubicBezTo>
                <a:cubicBezTo>
                  <a:pt x="2600220" y="2066849"/>
                  <a:pt x="2518200" y="1891942"/>
                  <a:pt x="2485915" y="1832370"/>
                </a:cubicBezTo>
                <a:cubicBezTo>
                  <a:pt x="2469416" y="1801989"/>
                  <a:pt x="2451965" y="1774464"/>
                  <a:pt x="2424519" y="1752809"/>
                </a:cubicBezTo>
                <a:cubicBezTo>
                  <a:pt x="2442604" y="1733691"/>
                  <a:pt x="2465291" y="1708546"/>
                  <a:pt x="2465529" y="1680466"/>
                </a:cubicBezTo>
                <a:cubicBezTo>
                  <a:pt x="2465608" y="1672850"/>
                  <a:pt x="2464339" y="1665156"/>
                  <a:pt x="2463150" y="1657700"/>
                </a:cubicBezTo>
                <a:cubicBezTo>
                  <a:pt x="2453471" y="1702835"/>
                  <a:pt x="2390648" y="1732581"/>
                  <a:pt x="2368119" y="1773274"/>
                </a:cubicBezTo>
                <a:cubicBezTo>
                  <a:pt x="2312990" y="1872666"/>
                  <a:pt x="2285861" y="2047574"/>
                  <a:pt x="2218436" y="2128643"/>
                </a:cubicBezTo>
                <a:cubicBezTo>
                  <a:pt x="2206221" y="2102624"/>
                  <a:pt x="2172509" y="2086522"/>
                  <a:pt x="2148474" y="2073116"/>
                </a:cubicBezTo>
                <a:cubicBezTo>
                  <a:pt x="2158627" y="2021873"/>
                  <a:pt x="2103656" y="1892417"/>
                  <a:pt x="2075099" y="1850297"/>
                </a:cubicBezTo>
                <a:cubicBezTo>
                  <a:pt x="2072006" y="1845696"/>
                  <a:pt x="2068674" y="1841175"/>
                  <a:pt x="2065105" y="1836891"/>
                </a:cubicBezTo>
                <a:cubicBezTo>
                  <a:pt x="2136575" y="1799609"/>
                  <a:pt x="2195988" y="1739641"/>
                  <a:pt x="2269283" y="1706959"/>
                </a:cubicBezTo>
                <a:cubicBezTo>
                  <a:pt x="2324809" y="1682211"/>
                  <a:pt x="2438083" y="1660397"/>
                  <a:pt x="2478141" y="1625574"/>
                </a:cubicBezTo>
                <a:cubicBezTo>
                  <a:pt x="2225021" y="1622797"/>
                  <a:pt x="2012434" y="1724411"/>
                  <a:pt x="1831815" y="1900984"/>
                </a:cubicBezTo>
                <a:cubicBezTo>
                  <a:pt x="1788901" y="1942946"/>
                  <a:pt x="1752094" y="2007516"/>
                  <a:pt x="1696886" y="2033375"/>
                </a:cubicBezTo>
                <a:cubicBezTo>
                  <a:pt x="1739958" y="1988716"/>
                  <a:pt x="1748287" y="1847282"/>
                  <a:pt x="1780413" y="1782396"/>
                </a:cubicBezTo>
                <a:cubicBezTo>
                  <a:pt x="1838874" y="1664363"/>
                  <a:pt x="1912011" y="1548154"/>
                  <a:pt x="1987923" y="1440592"/>
                </a:cubicBezTo>
                <a:cubicBezTo>
                  <a:pt x="2028695" y="1382765"/>
                  <a:pt x="2075258" y="1326921"/>
                  <a:pt x="2111826" y="1266398"/>
                </a:cubicBezTo>
                <a:cubicBezTo>
                  <a:pt x="2118330" y="1255689"/>
                  <a:pt x="2119997" y="1247043"/>
                  <a:pt x="2119520" y="1234748"/>
                </a:cubicBezTo>
                <a:cubicBezTo>
                  <a:pt x="2119282" y="1230940"/>
                  <a:pt x="2119045" y="1227053"/>
                  <a:pt x="2118807" y="1223246"/>
                </a:cubicBezTo>
                <a:cubicBezTo>
                  <a:pt x="2100324" y="1277265"/>
                  <a:pt x="1967061" y="1343103"/>
                  <a:pt x="1920498" y="1385144"/>
                </a:cubicBezTo>
                <a:cubicBezTo>
                  <a:pt x="1833084" y="1464151"/>
                  <a:pt x="1803020" y="1595748"/>
                  <a:pt x="1716796" y="1671740"/>
                </a:cubicBezTo>
                <a:cubicBezTo>
                  <a:pt x="1745035" y="1605108"/>
                  <a:pt x="1703787" y="1469228"/>
                  <a:pt x="1677531" y="1403865"/>
                </a:cubicBezTo>
                <a:cubicBezTo>
                  <a:pt x="1664046" y="1370232"/>
                  <a:pt x="1652703" y="1345642"/>
                  <a:pt x="1622877" y="1323986"/>
                </a:cubicBezTo>
                <a:cubicBezTo>
                  <a:pt x="1619704" y="1321686"/>
                  <a:pt x="1616689" y="1319306"/>
                  <a:pt x="1613596" y="1317085"/>
                </a:cubicBezTo>
                <a:cubicBezTo>
                  <a:pt x="1648895" y="1356905"/>
                  <a:pt x="1664204" y="1405531"/>
                  <a:pt x="1660952" y="1458757"/>
                </a:cubicBezTo>
                <a:cubicBezTo>
                  <a:pt x="1660080" y="1473431"/>
                  <a:pt x="1656430" y="1488265"/>
                  <a:pt x="1652861" y="1502464"/>
                </a:cubicBezTo>
                <a:cubicBezTo>
                  <a:pt x="1646674" y="1451221"/>
                  <a:pt x="1601698" y="1406641"/>
                  <a:pt x="1562988" y="1376340"/>
                </a:cubicBezTo>
                <a:cubicBezTo>
                  <a:pt x="1479460" y="1311057"/>
                  <a:pt x="1378164" y="1273536"/>
                  <a:pt x="1275123" y="1252992"/>
                </a:cubicBezTo>
                <a:cubicBezTo>
                  <a:pt x="1380544" y="1289322"/>
                  <a:pt x="1554183" y="1451776"/>
                  <a:pt x="1604791" y="1551168"/>
                </a:cubicBezTo>
                <a:cubicBezTo>
                  <a:pt x="1610582" y="1562670"/>
                  <a:pt x="1611692" y="1568064"/>
                  <a:pt x="1609788" y="1580518"/>
                </a:cubicBezTo>
                <a:cubicBezTo>
                  <a:pt x="1604394" y="1578614"/>
                  <a:pt x="1607012" y="1580360"/>
                  <a:pt x="1603125" y="1574569"/>
                </a:cubicBezTo>
                <a:cubicBezTo>
                  <a:pt x="1544109" y="1486837"/>
                  <a:pt x="1428852" y="1410528"/>
                  <a:pt x="1325573" y="1390301"/>
                </a:cubicBezTo>
                <a:cubicBezTo>
                  <a:pt x="1164784" y="1358888"/>
                  <a:pt x="1013435" y="1411639"/>
                  <a:pt x="854709" y="1422823"/>
                </a:cubicBezTo>
                <a:cubicBezTo>
                  <a:pt x="1063568" y="1446779"/>
                  <a:pt x="1351908" y="1453363"/>
                  <a:pt x="1493500" y="1633427"/>
                </a:cubicBezTo>
                <a:cubicBezTo>
                  <a:pt x="1505795" y="1649133"/>
                  <a:pt x="1513014" y="1664363"/>
                  <a:pt x="1519122" y="1683162"/>
                </a:cubicBezTo>
                <a:cubicBezTo>
                  <a:pt x="1347704" y="1515949"/>
                  <a:pt x="967348" y="1473273"/>
                  <a:pt x="734852" y="1461533"/>
                </a:cubicBezTo>
                <a:cubicBezTo>
                  <a:pt x="799818" y="1477080"/>
                  <a:pt x="864228" y="1499450"/>
                  <a:pt x="928083" y="1519201"/>
                </a:cubicBezTo>
                <a:cubicBezTo>
                  <a:pt x="1093869" y="1570523"/>
                  <a:pt x="1371025" y="1647705"/>
                  <a:pt x="1465023" y="1805241"/>
                </a:cubicBezTo>
                <a:cubicBezTo>
                  <a:pt x="1465975" y="1806748"/>
                  <a:pt x="1466769" y="1808255"/>
                  <a:pt x="1467641" y="1809763"/>
                </a:cubicBezTo>
                <a:cubicBezTo>
                  <a:pt x="1455663" y="1826896"/>
                  <a:pt x="1436863" y="1836653"/>
                  <a:pt x="1418381" y="1845538"/>
                </a:cubicBezTo>
                <a:cubicBezTo>
                  <a:pt x="1379830" y="1820392"/>
                  <a:pt x="1331760" y="1813570"/>
                  <a:pt x="1291464" y="1791439"/>
                </a:cubicBezTo>
                <a:cubicBezTo>
                  <a:pt x="1204526" y="1743686"/>
                  <a:pt x="958861" y="1557197"/>
                  <a:pt x="861531" y="1577107"/>
                </a:cubicBezTo>
                <a:lnTo>
                  <a:pt x="855503" y="1582263"/>
                </a:lnTo>
                <a:cubicBezTo>
                  <a:pt x="865418" y="1592655"/>
                  <a:pt x="884535" y="1608043"/>
                  <a:pt x="886597" y="1622639"/>
                </a:cubicBezTo>
                <a:cubicBezTo>
                  <a:pt x="885566" y="1653178"/>
                  <a:pt x="778876" y="1797468"/>
                  <a:pt x="754683" y="1817774"/>
                </a:cubicBezTo>
                <a:cubicBezTo>
                  <a:pt x="752303" y="1819757"/>
                  <a:pt x="748178" y="1822137"/>
                  <a:pt x="745719" y="1823644"/>
                </a:cubicBezTo>
                <a:cubicBezTo>
                  <a:pt x="715576" y="1756299"/>
                  <a:pt x="539161" y="1679672"/>
                  <a:pt x="473402" y="1654368"/>
                </a:cubicBezTo>
                <a:cubicBezTo>
                  <a:pt x="378293" y="1617800"/>
                  <a:pt x="279298" y="1589878"/>
                  <a:pt x="181968" y="1559656"/>
                </a:cubicBezTo>
                <a:cubicBezTo>
                  <a:pt x="121523" y="1540856"/>
                  <a:pt x="61079" y="1517932"/>
                  <a:pt x="0" y="1501750"/>
                </a:cubicBezTo>
                <a:cubicBezTo>
                  <a:pt x="24670" y="1501274"/>
                  <a:pt x="37837" y="1495563"/>
                  <a:pt x="59255" y="1483823"/>
                </a:cubicBezTo>
                <a:cubicBezTo>
                  <a:pt x="79403" y="1472718"/>
                  <a:pt x="85035" y="1470814"/>
                  <a:pt x="107484" y="1477318"/>
                </a:cubicBezTo>
                <a:lnTo>
                  <a:pt x="103993" y="1481840"/>
                </a:lnTo>
                <a:lnTo>
                  <a:pt x="106849" y="1487075"/>
                </a:lnTo>
                <a:cubicBezTo>
                  <a:pt x="151587" y="1475335"/>
                  <a:pt x="180937" y="1496435"/>
                  <a:pt x="221868" y="1490645"/>
                </a:cubicBezTo>
                <a:cubicBezTo>
                  <a:pt x="223375" y="1482871"/>
                  <a:pt x="222978" y="1476684"/>
                  <a:pt x="222026" y="1468910"/>
                </a:cubicBezTo>
                <a:lnTo>
                  <a:pt x="221629" y="1465975"/>
                </a:lnTo>
                <a:cubicBezTo>
                  <a:pt x="241460" y="1451221"/>
                  <a:pt x="256532" y="1463675"/>
                  <a:pt x="276759" y="1456932"/>
                </a:cubicBezTo>
                <a:cubicBezTo>
                  <a:pt x="284216" y="1454473"/>
                  <a:pt x="298970" y="1439719"/>
                  <a:pt x="306585" y="1434563"/>
                </a:cubicBezTo>
                <a:lnTo>
                  <a:pt x="315866" y="1447731"/>
                </a:lnTo>
                <a:cubicBezTo>
                  <a:pt x="340377" y="1444637"/>
                  <a:pt x="381387" y="1407197"/>
                  <a:pt x="402566" y="1392204"/>
                </a:cubicBezTo>
                <a:cubicBezTo>
                  <a:pt x="408357" y="1394505"/>
                  <a:pt x="412957" y="1396885"/>
                  <a:pt x="417955" y="1400533"/>
                </a:cubicBezTo>
                <a:lnTo>
                  <a:pt x="423111" y="1404341"/>
                </a:lnTo>
                <a:cubicBezTo>
                  <a:pt x="428664" y="1395536"/>
                  <a:pt x="431043" y="1384827"/>
                  <a:pt x="434216" y="1374912"/>
                </a:cubicBezTo>
                <a:cubicBezTo>
                  <a:pt x="457062" y="1357064"/>
                  <a:pt x="496326" y="1364997"/>
                  <a:pt x="522503" y="1351353"/>
                </a:cubicBezTo>
                <a:lnTo>
                  <a:pt x="524089" y="1327159"/>
                </a:lnTo>
                <a:lnTo>
                  <a:pt x="532022" y="1322241"/>
                </a:lnTo>
                <a:lnTo>
                  <a:pt x="557326" y="1338185"/>
                </a:lnTo>
                <a:lnTo>
                  <a:pt x="563117" y="1336043"/>
                </a:lnTo>
                <a:lnTo>
                  <a:pt x="557088" y="1299238"/>
                </a:lnTo>
                <a:lnTo>
                  <a:pt x="562244" y="1292891"/>
                </a:lnTo>
                <a:cubicBezTo>
                  <a:pt x="581202" y="1311929"/>
                  <a:pt x="591673" y="1343341"/>
                  <a:pt x="602937" y="1367614"/>
                </a:cubicBezTo>
                <a:cubicBezTo>
                  <a:pt x="601033" y="1347942"/>
                  <a:pt x="590959" y="1297651"/>
                  <a:pt x="598257" y="1280993"/>
                </a:cubicBezTo>
                <a:cubicBezTo>
                  <a:pt x="607221" y="1290829"/>
                  <a:pt x="616184" y="1300665"/>
                  <a:pt x="625068" y="1310660"/>
                </a:cubicBezTo>
                <a:lnTo>
                  <a:pt x="630066" y="1306694"/>
                </a:lnTo>
                <a:lnTo>
                  <a:pt x="632921" y="1277027"/>
                </a:lnTo>
                <a:lnTo>
                  <a:pt x="642440" y="1273140"/>
                </a:lnTo>
                <a:lnTo>
                  <a:pt x="661954" y="1290432"/>
                </a:lnTo>
                <a:lnTo>
                  <a:pt x="668934" y="1288370"/>
                </a:lnTo>
                <a:lnTo>
                  <a:pt x="674090" y="1255689"/>
                </a:lnTo>
                <a:lnTo>
                  <a:pt x="675994" y="1262273"/>
                </a:lnTo>
                <a:lnTo>
                  <a:pt x="675042" y="1245773"/>
                </a:lnTo>
                <a:cubicBezTo>
                  <a:pt x="680436" y="1247836"/>
                  <a:pt x="678691" y="1246170"/>
                  <a:pt x="681308" y="1251881"/>
                </a:cubicBezTo>
                <a:cubicBezTo>
                  <a:pt x="689241" y="1269808"/>
                  <a:pt x="686226" y="1307408"/>
                  <a:pt x="678453" y="1325335"/>
                </a:cubicBezTo>
                <a:cubicBezTo>
                  <a:pt x="693921" y="1303442"/>
                  <a:pt x="703916" y="1276948"/>
                  <a:pt x="716211" y="1253071"/>
                </a:cubicBezTo>
                <a:cubicBezTo>
                  <a:pt x="722716" y="1257275"/>
                  <a:pt x="728030" y="1260448"/>
                  <a:pt x="735407" y="1262749"/>
                </a:cubicBezTo>
                <a:cubicBezTo>
                  <a:pt x="746592" y="1252040"/>
                  <a:pt x="757459" y="1241728"/>
                  <a:pt x="769913" y="1232606"/>
                </a:cubicBezTo>
                <a:cubicBezTo>
                  <a:pt x="774831" y="1243156"/>
                  <a:pt x="764440" y="1261638"/>
                  <a:pt x="761822" y="1274013"/>
                </a:cubicBezTo>
                <a:cubicBezTo>
                  <a:pt x="776814" y="1269650"/>
                  <a:pt x="775386" y="1254499"/>
                  <a:pt x="785381" y="1244504"/>
                </a:cubicBezTo>
                <a:cubicBezTo>
                  <a:pt x="795534" y="1234272"/>
                  <a:pt x="815762" y="1240062"/>
                  <a:pt x="829247" y="1241093"/>
                </a:cubicBezTo>
                <a:cubicBezTo>
                  <a:pt x="843049" y="1230543"/>
                  <a:pt x="842335" y="1221976"/>
                  <a:pt x="846063" y="1206033"/>
                </a:cubicBezTo>
                <a:lnTo>
                  <a:pt x="853281" y="1202384"/>
                </a:lnTo>
                <a:lnTo>
                  <a:pt x="869384" y="1220628"/>
                </a:lnTo>
                <a:cubicBezTo>
                  <a:pt x="876365" y="1214758"/>
                  <a:pt x="911743" y="1161611"/>
                  <a:pt x="924197" y="1147413"/>
                </a:cubicBezTo>
                <a:lnTo>
                  <a:pt x="932843" y="1148285"/>
                </a:lnTo>
                <a:cubicBezTo>
                  <a:pt x="936492" y="1163118"/>
                  <a:pt x="933398" y="1176842"/>
                  <a:pt x="931098" y="1191675"/>
                </a:cubicBezTo>
                <a:cubicBezTo>
                  <a:pt x="936730" y="1193975"/>
                  <a:pt x="952594" y="1160659"/>
                  <a:pt x="966238" y="1157011"/>
                </a:cubicBezTo>
                <a:cubicBezTo>
                  <a:pt x="969728" y="1163991"/>
                  <a:pt x="972901" y="1168671"/>
                  <a:pt x="978454" y="1174224"/>
                </a:cubicBezTo>
                <a:cubicBezTo>
                  <a:pt x="983848" y="1167799"/>
                  <a:pt x="989797" y="1162801"/>
                  <a:pt x="996222" y="1157487"/>
                </a:cubicBezTo>
                <a:lnTo>
                  <a:pt x="1007565" y="1170892"/>
                </a:lnTo>
                <a:lnTo>
                  <a:pt x="1016608" y="1167164"/>
                </a:lnTo>
                <a:cubicBezTo>
                  <a:pt x="1020971" y="1152092"/>
                  <a:pt x="1025651" y="1137577"/>
                  <a:pt x="1031362" y="1122901"/>
                </a:cubicBezTo>
                <a:cubicBezTo>
                  <a:pt x="1045323" y="1125043"/>
                  <a:pt x="1044848" y="1144478"/>
                  <a:pt x="1057301" y="1153838"/>
                </a:cubicBezTo>
                <a:cubicBezTo>
                  <a:pt x="1059364" y="1143684"/>
                  <a:pt x="1061823" y="1135435"/>
                  <a:pt x="1066423" y="1126075"/>
                </a:cubicBezTo>
                <a:lnTo>
                  <a:pt x="1082367" y="1133769"/>
                </a:lnTo>
                <a:cubicBezTo>
                  <a:pt x="1087285" y="1130358"/>
                  <a:pt x="1089903" y="1127978"/>
                  <a:pt x="1093314" y="1122901"/>
                </a:cubicBezTo>
                <a:cubicBezTo>
                  <a:pt x="1094425" y="1121394"/>
                  <a:pt x="1095297" y="1119887"/>
                  <a:pt x="1096249" y="1118301"/>
                </a:cubicBezTo>
                <a:cubicBezTo>
                  <a:pt x="1099977" y="1125202"/>
                  <a:pt x="1104419" y="1129644"/>
                  <a:pt x="1109813" y="1135197"/>
                </a:cubicBezTo>
                <a:cubicBezTo>
                  <a:pt x="1116476" y="1120760"/>
                  <a:pt x="1121871" y="1102515"/>
                  <a:pt x="1136545" y="1094821"/>
                </a:cubicBezTo>
                <a:cubicBezTo>
                  <a:pt x="1145509" y="1101088"/>
                  <a:pt x="1153758" y="1106561"/>
                  <a:pt x="1163753" y="1110924"/>
                </a:cubicBezTo>
                <a:cubicBezTo>
                  <a:pt x="1162801" y="1100532"/>
                  <a:pt x="1160422" y="1090458"/>
                  <a:pt x="1166212" y="1081257"/>
                </a:cubicBezTo>
                <a:cubicBezTo>
                  <a:pt x="1177238" y="1087048"/>
                  <a:pt x="1180887" y="1099343"/>
                  <a:pt x="1186519" y="1110289"/>
                </a:cubicBezTo>
                <a:lnTo>
                  <a:pt x="1193182" y="1111003"/>
                </a:lnTo>
                <a:cubicBezTo>
                  <a:pt x="1196276" y="1094980"/>
                  <a:pt x="1197624" y="1078401"/>
                  <a:pt x="1208095" y="1065392"/>
                </a:cubicBezTo>
                <a:cubicBezTo>
                  <a:pt x="1221501" y="1071104"/>
                  <a:pt x="1226974" y="1091331"/>
                  <a:pt x="1233478" y="1104419"/>
                </a:cubicBezTo>
                <a:cubicBezTo>
                  <a:pt x="1247598" y="1097121"/>
                  <a:pt x="1241411" y="1085143"/>
                  <a:pt x="1252278" y="1074276"/>
                </a:cubicBezTo>
                <a:lnTo>
                  <a:pt x="1268777" y="1088872"/>
                </a:lnTo>
                <a:lnTo>
                  <a:pt x="1275599" y="1085858"/>
                </a:lnTo>
                <a:lnTo>
                  <a:pt x="1275361" y="1047782"/>
                </a:lnTo>
                <a:lnTo>
                  <a:pt x="1281707" y="1043657"/>
                </a:lnTo>
                <a:lnTo>
                  <a:pt x="1294557" y="1053732"/>
                </a:lnTo>
                <a:cubicBezTo>
                  <a:pt x="1308915" y="1053573"/>
                  <a:pt x="1317006" y="1046513"/>
                  <a:pt x="1328190" y="1038581"/>
                </a:cubicBezTo>
                <a:lnTo>
                  <a:pt x="1333188" y="1035012"/>
                </a:lnTo>
                <a:cubicBezTo>
                  <a:pt x="1340565" y="1048655"/>
                  <a:pt x="1348339" y="1062140"/>
                  <a:pt x="1356351" y="1075466"/>
                </a:cubicBezTo>
                <a:cubicBezTo>
                  <a:pt x="1384193" y="1064282"/>
                  <a:pt x="1365155" y="1024144"/>
                  <a:pt x="1378640" y="1002409"/>
                </a:cubicBezTo>
                <a:cubicBezTo>
                  <a:pt x="1387445" y="1016608"/>
                  <a:pt x="1397202" y="1029617"/>
                  <a:pt x="1407514" y="1042706"/>
                </a:cubicBezTo>
                <a:lnTo>
                  <a:pt x="1412749" y="1041278"/>
                </a:lnTo>
                <a:cubicBezTo>
                  <a:pt x="1412987" y="1024223"/>
                  <a:pt x="1412829" y="1007090"/>
                  <a:pt x="1412353" y="990035"/>
                </a:cubicBezTo>
                <a:lnTo>
                  <a:pt x="1416874" y="989321"/>
                </a:lnTo>
                <a:lnTo>
                  <a:pt x="1429883" y="1016688"/>
                </a:lnTo>
                <a:cubicBezTo>
                  <a:pt x="1438291" y="1021606"/>
                  <a:pt x="1444875" y="1022478"/>
                  <a:pt x="1454315" y="1023430"/>
                </a:cubicBezTo>
                <a:cubicBezTo>
                  <a:pt x="1462247" y="1011611"/>
                  <a:pt x="1453998" y="984958"/>
                  <a:pt x="1452411" y="969966"/>
                </a:cubicBezTo>
                <a:lnTo>
                  <a:pt x="1458281" y="965604"/>
                </a:lnTo>
                <a:cubicBezTo>
                  <a:pt x="1469228" y="978295"/>
                  <a:pt x="1480095" y="991066"/>
                  <a:pt x="1490962" y="1003916"/>
                </a:cubicBezTo>
                <a:lnTo>
                  <a:pt x="1496674" y="999871"/>
                </a:lnTo>
                <a:lnTo>
                  <a:pt x="1498339" y="967111"/>
                </a:lnTo>
                <a:cubicBezTo>
                  <a:pt x="1514363" y="977819"/>
                  <a:pt x="1510238" y="996619"/>
                  <a:pt x="1525785" y="1006931"/>
                </a:cubicBezTo>
                <a:cubicBezTo>
                  <a:pt x="1532924" y="986545"/>
                  <a:pt x="1522136" y="951643"/>
                  <a:pt x="1533638" y="935381"/>
                </a:cubicBezTo>
                <a:cubicBezTo>
                  <a:pt x="1544188" y="946962"/>
                  <a:pt x="1553945" y="956957"/>
                  <a:pt x="1566716" y="966158"/>
                </a:cubicBezTo>
                <a:cubicBezTo>
                  <a:pt x="1571555" y="958305"/>
                  <a:pt x="1575283" y="950294"/>
                  <a:pt x="1579011" y="941885"/>
                </a:cubicBezTo>
                <a:cubicBezTo>
                  <a:pt x="1594638" y="937364"/>
                  <a:pt x="1601142" y="940775"/>
                  <a:pt x="1616055" y="944900"/>
                </a:cubicBezTo>
                <a:cubicBezTo>
                  <a:pt x="1622401" y="933319"/>
                  <a:pt x="1617404" y="926418"/>
                  <a:pt x="1613913" y="913964"/>
                </a:cubicBezTo>
                <a:lnTo>
                  <a:pt x="1618435" y="910236"/>
                </a:lnTo>
                <a:cubicBezTo>
                  <a:pt x="1627874" y="918327"/>
                  <a:pt x="1630492" y="946249"/>
                  <a:pt x="1635410" y="958861"/>
                </a:cubicBezTo>
                <a:cubicBezTo>
                  <a:pt x="1648419" y="947201"/>
                  <a:pt x="1655003" y="929115"/>
                  <a:pt x="1662618" y="913646"/>
                </a:cubicBezTo>
                <a:lnTo>
                  <a:pt x="1668408" y="916502"/>
                </a:lnTo>
                <a:lnTo>
                  <a:pt x="1675548" y="939665"/>
                </a:lnTo>
                <a:cubicBezTo>
                  <a:pt x="1679672" y="927925"/>
                  <a:pt x="1682608" y="914122"/>
                  <a:pt x="1693316" y="906904"/>
                </a:cubicBezTo>
                <a:cubicBezTo>
                  <a:pt x="1699265" y="917375"/>
                  <a:pt x="1704897" y="927925"/>
                  <a:pt x="1710291" y="938713"/>
                </a:cubicBezTo>
                <a:cubicBezTo>
                  <a:pt x="1711401" y="921103"/>
                  <a:pt x="1712988" y="904049"/>
                  <a:pt x="1716002" y="886597"/>
                </a:cubicBezTo>
                <a:lnTo>
                  <a:pt x="1724649" y="908808"/>
                </a:lnTo>
                <a:cubicBezTo>
                  <a:pt x="1726949" y="891515"/>
                  <a:pt x="1725680" y="873985"/>
                  <a:pt x="1737261" y="860579"/>
                </a:cubicBezTo>
                <a:cubicBezTo>
                  <a:pt x="1759789" y="872478"/>
                  <a:pt x="1760661" y="904366"/>
                  <a:pt x="1784062" y="918564"/>
                </a:cubicBezTo>
                <a:lnTo>
                  <a:pt x="1794136" y="914440"/>
                </a:lnTo>
                <a:cubicBezTo>
                  <a:pt x="1817536" y="872002"/>
                  <a:pt x="1786600" y="823615"/>
                  <a:pt x="1788742" y="778162"/>
                </a:cubicBezTo>
                <a:cubicBezTo>
                  <a:pt x="1822058" y="812271"/>
                  <a:pt x="1809128" y="846063"/>
                  <a:pt x="1831497" y="880886"/>
                </a:cubicBezTo>
                <a:lnTo>
                  <a:pt x="1841968" y="881124"/>
                </a:lnTo>
                <a:cubicBezTo>
                  <a:pt x="1850297" y="872478"/>
                  <a:pt x="1856008" y="864149"/>
                  <a:pt x="1859499" y="852568"/>
                </a:cubicBezTo>
                <a:cubicBezTo>
                  <a:pt x="1867034" y="827184"/>
                  <a:pt x="1861799" y="805132"/>
                  <a:pt x="1849583" y="782446"/>
                </a:cubicBezTo>
                <a:lnTo>
                  <a:pt x="1867827" y="804815"/>
                </a:lnTo>
                <a:cubicBezTo>
                  <a:pt x="1868303" y="809178"/>
                  <a:pt x="1868620" y="813620"/>
                  <a:pt x="1869652" y="817904"/>
                </a:cubicBezTo>
                <a:cubicBezTo>
                  <a:pt x="1872984" y="831706"/>
                  <a:pt x="1873460" y="834561"/>
                  <a:pt x="1885834" y="841542"/>
                </a:cubicBezTo>
                <a:cubicBezTo>
                  <a:pt x="1892497" y="825756"/>
                  <a:pt x="1893925" y="810447"/>
                  <a:pt x="1895828" y="793630"/>
                </a:cubicBezTo>
                <a:lnTo>
                  <a:pt x="1904237" y="815999"/>
                </a:lnTo>
                <a:lnTo>
                  <a:pt x="1905744" y="812271"/>
                </a:lnTo>
                <a:lnTo>
                  <a:pt x="1907093" y="825122"/>
                </a:lnTo>
                <a:lnTo>
                  <a:pt x="1917960" y="799976"/>
                </a:lnTo>
                <a:lnTo>
                  <a:pt x="1924385" y="799183"/>
                </a:lnTo>
                <a:cubicBezTo>
                  <a:pt x="1927637" y="809416"/>
                  <a:pt x="1931445" y="817904"/>
                  <a:pt x="1936601" y="827264"/>
                </a:cubicBezTo>
                <a:cubicBezTo>
                  <a:pt x="1939932" y="817982"/>
                  <a:pt x="1943502" y="802277"/>
                  <a:pt x="1951910" y="797041"/>
                </a:cubicBezTo>
                <a:lnTo>
                  <a:pt x="1961429" y="807909"/>
                </a:lnTo>
                <a:cubicBezTo>
                  <a:pt x="1967536" y="796644"/>
                  <a:pt x="1971820" y="783318"/>
                  <a:pt x="1983243" y="777290"/>
                </a:cubicBezTo>
                <a:cubicBezTo>
                  <a:pt x="1987130" y="789188"/>
                  <a:pt x="1987447" y="800690"/>
                  <a:pt x="1988161" y="813144"/>
                </a:cubicBezTo>
                <a:lnTo>
                  <a:pt x="1990699" y="804339"/>
                </a:lnTo>
                <a:lnTo>
                  <a:pt x="1992682" y="806163"/>
                </a:lnTo>
                <a:lnTo>
                  <a:pt x="2008309" y="776576"/>
                </a:lnTo>
                <a:lnTo>
                  <a:pt x="2016241" y="774752"/>
                </a:lnTo>
                <a:lnTo>
                  <a:pt x="2026315" y="793472"/>
                </a:lnTo>
                <a:cubicBezTo>
                  <a:pt x="2035199" y="782446"/>
                  <a:pt x="2041862" y="771023"/>
                  <a:pt x="2048763" y="758728"/>
                </a:cubicBezTo>
                <a:cubicBezTo>
                  <a:pt x="2051937" y="768326"/>
                  <a:pt x="2052095" y="771182"/>
                  <a:pt x="2060028" y="777845"/>
                </a:cubicBezTo>
                <a:cubicBezTo>
                  <a:pt x="2071054" y="776338"/>
                  <a:pt x="2078669" y="773482"/>
                  <a:pt x="2086918" y="765788"/>
                </a:cubicBezTo>
                <a:cubicBezTo>
                  <a:pt x="2103021" y="750875"/>
                  <a:pt x="2112064" y="727634"/>
                  <a:pt x="2112540" y="705899"/>
                </a:cubicBezTo>
                <a:cubicBezTo>
                  <a:pt x="2113333" y="670282"/>
                  <a:pt x="2090567" y="645216"/>
                  <a:pt x="2067246" y="621181"/>
                </a:cubicBezTo>
                <a:cubicBezTo>
                  <a:pt x="2074782" y="625782"/>
                  <a:pt x="2082000" y="630621"/>
                  <a:pt x="2089378" y="635301"/>
                </a:cubicBezTo>
                <a:cubicBezTo>
                  <a:pt x="2118251" y="653783"/>
                  <a:pt x="2131816" y="704630"/>
                  <a:pt x="2162435" y="714862"/>
                </a:cubicBezTo>
                <a:cubicBezTo>
                  <a:pt x="2164576" y="696380"/>
                  <a:pt x="2154502" y="673376"/>
                  <a:pt x="2149028" y="655449"/>
                </a:cubicBezTo>
                <a:lnTo>
                  <a:pt x="2154026" y="657670"/>
                </a:lnTo>
                <a:cubicBezTo>
                  <a:pt x="2167114" y="675121"/>
                  <a:pt x="2176871" y="690193"/>
                  <a:pt x="2183772" y="711055"/>
                </a:cubicBezTo>
                <a:lnTo>
                  <a:pt x="2185518" y="716449"/>
                </a:lnTo>
                <a:cubicBezTo>
                  <a:pt x="2190357" y="710103"/>
                  <a:pt x="2189325" y="704868"/>
                  <a:pt x="2189642" y="697253"/>
                </a:cubicBezTo>
                <a:cubicBezTo>
                  <a:pt x="2191943" y="646009"/>
                  <a:pt x="2184487" y="623561"/>
                  <a:pt x="2149980" y="585645"/>
                </a:cubicBezTo>
                <a:cubicBezTo>
                  <a:pt x="2174651" y="603254"/>
                  <a:pt x="2193687" y="620785"/>
                  <a:pt x="2207887" y="647993"/>
                </a:cubicBezTo>
                <a:cubicBezTo>
                  <a:pt x="2219944" y="671234"/>
                  <a:pt x="2223990" y="696380"/>
                  <a:pt x="2216137" y="721605"/>
                </a:cubicBezTo>
                <a:cubicBezTo>
                  <a:pt x="2245406" y="677105"/>
                  <a:pt x="2259367" y="628162"/>
                  <a:pt x="2268649" y="576364"/>
                </a:cubicBezTo>
                <a:lnTo>
                  <a:pt x="2276343" y="578426"/>
                </a:lnTo>
                <a:cubicBezTo>
                  <a:pt x="2283006" y="617929"/>
                  <a:pt x="2295539" y="661081"/>
                  <a:pt x="2279278" y="699473"/>
                </a:cubicBezTo>
                <a:cubicBezTo>
                  <a:pt x="2318067" y="663699"/>
                  <a:pt x="2342578" y="626337"/>
                  <a:pt x="2363757" y="578664"/>
                </a:cubicBezTo>
                <a:cubicBezTo>
                  <a:pt x="2370500" y="589849"/>
                  <a:pt x="2369071" y="618088"/>
                  <a:pt x="2369865" y="631970"/>
                </a:cubicBezTo>
                <a:cubicBezTo>
                  <a:pt x="2377162" y="622212"/>
                  <a:pt x="2382795" y="611742"/>
                  <a:pt x="2388586" y="601113"/>
                </a:cubicBezTo>
                <a:cubicBezTo>
                  <a:pt x="2391520" y="613884"/>
                  <a:pt x="2390965" y="623403"/>
                  <a:pt x="2389299" y="636412"/>
                </a:cubicBezTo>
                <a:lnTo>
                  <a:pt x="2388665" y="641250"/>
                </a:lnTo>
                <a:cubicBezTo>
                  <a:pt x="2418648" y="623878"/>
                  <a:pt x="2434038" y="577871"/>
                  <a:pt x="2448792" y="548125"/>
                </a:cubicBezTo>
                <a:cubicBezTo>
                  <a:pt x="2451092" y="558833"/>
                  <a:pt x="2451568" y="565814"/>
                  <a:pt x="2447840" y="576284"/>
                </a:cubicBezTo>
                <a:cubicBezTo>
                  <a:pt x="2444587" y="585406"/>
                  <a:pt x="2442604" y="593577"/>
                  <a:pt x="2441177" y="603175"/>
                </a:cubicBezTo>
                <a:cubicBezTo>
                  <a:pt x="2469416" y="584851"/>
                  <a:pt x="2509870" y="523376"/>
                  <a:pt x="2519072" y="491171"/>
                </a:cubicBezTo>
                <a:cubicBezTo>
                  <a:pt x="2533985" y="540113"/>
                  <a:pt x="2492578" y="554708"/>
                  <a:pt x="2496306" y="590245"/>
                </a:cubicBezTo>
                <a:lnTo>
                  <a:pt x="2509077" y="589452"/>
                </a:lnTo>
                <a:cubicBezTo>
                  <a:pt x="2541997" y="568590"/>
                  <a:pt x="2553975" y="520758"/>
                  <a:pt x="2566825" y="485856"/>
                </a:cubicBezTo>
                <a:lnTo>
                  <a:pt x="2571902" y="484904"/>
                </a:lnTo>
                <a:lnTo>
                  <a:pt x="2578565" y="511398"/>
                </a:lnTo>
                <a:cubicBezTo>
                  <a:pt x="2587766" y="510684"/>
                  <a:pt x="2617988" y="467374"/>
                  <a:pt x="2627666" y="456665"/>
                </a:cubicBezTo>
                <a:lnTo>
                  <a:pt x="2629966" y="460314"/>
                </a:lnTo>
                <a:cubicBezTo>
                  <a:pt x="2615530" y="498309"/>
                  <a:pt x="2601886" y="514571"/>
                  <a:pt x="2569126" y="538923"/>
                </a:cubicBezTo>
                <a:cubicBezTo>
                  <a:pt x="2629807" y="514412"/>
                  <a:pt x="2731103" y="448495"/>
                  <a:pt x="2762833" y="392095"/>
                </a:cubicBezTo>
                <a:cubicBezTo>
                  <a:pt x="2762516" y="400028"/>
                  <a:pt x="2762119" y="408357"/>
                  <a:pt x="2759739" y="416051"/>
                </a:cubicBezTo>
                <a:cubicBezTo>
                  <a:pt x="2748555" y="453571"/>
                  <a:pt x="2679781" y="503386"/>
                  <a:pt x="2649004" y="530039"/>
                </a:cubicBezTo>
                <a:cubicBezTo>
                  <a:pt x="2409923" y="736835"/>
                  <a:pt x="2132847" y="890801"/>
                  <a:pt x="1850456" y="1030172"/>
                </a:cubicBezTo>
                <a:cubicBezTo>
                  <a:pt x="1781682" y="1064123"/>
                  <a:pt x="1713306" y="1098946"/>
                  <a:pt x="1644135" y="1131944"/>
                </a:cubicBezTo>
                <a:cubicBezTo>
                  <a:pt x="1608440" y="1148999"/>
                  <a:pt x="1571078" y="1162325"/>
                  <a:pt x="1536494" y="1181680"/>
                </a:cubicBezTo>
                <a:lnTo>
                  <a:pt x="1546488" y="1184219"/>
                </a:lnTo>
                <a:cubicBezTo>
                  <a:pt x="1591782" y="1171210"/>
                  <a:pt x="1664839" y="1172876"/>
                  <a:pt x="1701565" y="1147492"/>
                </a:cubicBezTo>
                <a:lnTo>
                  <a:pt x="1706166" y="1144239"/>
                </a:lnTo>
                <a:cubicBezTo>
                  <a:pt x="1712671" y="1154869"/>
                  <a:pt x="1711243" y="1162563"/>
                  <a:pt x="1710212" y="1174620"/>
                </a:cubicBezTo>
                <a:lnTo>
                  <a:pt x="1709974" y="1159470"/>
                </a:lnTo>
                <a:lnTo>
                  <a:pt x="1714258" y="1169702"/>
                </a:lnTo>
                <a:cubicBezTo>
                  <a:pt x="1717906" y="1163277"/>
                  <a:pt x="1722190" y="1152965"/>
                  <a:pt x="1726790" y="1147492"/>
                </a:cubicBezTo>
                <a:cubicBezTo>
                  <a:pt x="1740989" y="1130834"/>
                  <a:pt x="1948182" y="1073959"/>
                  <a:pt x="1992523" y="1029538"/>
                </a:cubicBezTo>
                <a:cubicBezTo>
                  <a:pt x="1993317" y="1028745"/>
                  <a:pt x="1994031" y="1027872"/>
                  <a:pt x="1994904" y="1027000"/>
                </a:cubicBezTo>
                <a:cubicBezTo>
                  <a:pt x="1964285" y="1104340"/>
                  <a:pt x="1854105" y="1099898"/>
                  <a:pt x="1798023" y="1142732"/>
                </a:cubicBezTo>
                <a:cubicBezTo>
                  <a:pt x="1785569" y="1152251"/>
                  <a:pt x="1783665" y="1157090"/>
                  <a:pt x="1781285" y="1171527"/>
                </a:cubicBezTo>
                <a:lnTo>
                  <a:pt x="1791518" y="1178190"/>
                </a:lnTo>
                <a:cubicBezTo>
                  <a:pt x="1817457" y="1177159"/>
                  <a:pt x="1833163" y="1163674"/>
                  <a:pt x="1856960" y="1156138"/>
                </a:cubicBezTo>
                <a:cubicBezTo>
                  <a:pt x="1858784" y="1163753"/>
                  <a:pt x="1860371" y="1169147"/>
                  <a:pt x="1864654" y="1175731"/>
                </a:cubicBezTo>
                <a:cubicBezTo>
                  <a:pt x="1867113" y="1172320"/>
                  <a:pt x="1869572" y="1168592"/>
                  <a:pt x="1872587" y="1165657"/>
                </a:cubicBezTo>
                <a:cubicBezTo>
                  <a:pt x="1896701" y="1142256"/>
                  <a:pt x="1924306" y="1174462"/>
                  <a:pt x="1946595" y="1161691"/>
                </a:cubicBezTo>
                <a:cubicBezTo>
                  <a:pt x="1962302" y="1152727"/>
                  <a:pt x="1969044" y="1127899"/>
                  <a:pt x="1988875" y="1127502"/>
                </a:cubicBezTo>
                <a:cubicBezTo>
                  <a:pt x="1990224" y="1136942"/>
                  <a:pt x="1991254" y="1143605"/>
                  <a:pt x="1996410" y="1151934"/>
                </a:cubicBezTo>
                <a:cubicBezTo>
                  <a:pt x="2005691" y="1141146"/>
                  <a:pt x="2014734" y="1131072"/>
                  <a:pt x="2025681" y="1121950"/>
                </a:cubicBezTo>
                <a:lnTo>
                  <a:pt x="2030678" y="1147650"/>
                </a:lnTo>
                <a:cubicBezTo>
                  <a:pt x="2043370" y="1146302"/>
                  <a:pt x="2062170" y="1118856"/>
                  <a:pt x="2071609" y="1108782"/>
                </a:cubicBezTo>
                <a:cubicBezTo>
                  <a:pt x="2077400" y="1111321"/>
                  <a:pt x="2080414" y="1113065"/>
                  <a:pt x="2084856" y="1117825"/>
                </a:cubicBezTo>
                <a:cubicBezTo>
                  <a:pt x="2086046" y="1119174"/>
                  <a:pt x="2087236" y="1120522"/>
                  <a:pt x="2088425" y="1121950"/>
                </a:cubicBezTo>
                <a:cubicBezTo>
                  <a:pt x="2097310" y="1113383"/>
                  <a:pt x="2105480" y="1106006"/>
                  <a:pt x="2116110" y="1099501"/>
                </a:cubicBezTo>
                <a:lnTo>
                  <a:pt x="2119362" y="1115445"/>
                </a:lnTo>
                <a:lnTo>
                  <a:pt x="2124756" y="1118698"/>
                </a:lnTo>
                <a:lnTo>
                  <a:pt x="2191863" y="1063251"/>
                </a:lnTo>
                <a:lnTo>
                  <a:pt x="2239695" y="1081733"/>
                </a:lnTo>
                <a:cubicBezTo>
                  <a:pt x="2255798" y="1067930"/>
                  <a:pt x="2274360" y="1053018"/>
                  <a:pt x="2293794" y="1044213"/>
                </a:cubicBezTo>
                <a:cubicBezTo>
                  <a:pt x="2313228" y="1035487"/>
                  <a:pt x="2320605" y="1041595"/>
                  <a:pt x="2338611" y="1048655"/>
                </a:cubicBezTo>
                <a:cubicBezTo>
                  <a:pt x="2369707" y="1035329"/>
                  <a:pt x="2356777" y="1023113"/>
                  <a:pt x="2369707" y="1002885"/>
                </a:cubicBezTo>
                <a:lnTo>
                  <a:pt x="2407067" y="1011135"/>
                </a:lnTo>
                <a:cubicBezTo>
                  <a:pt x="2418332" y="999237"/>
                  <a:pt x="2409606" y="994239"/>
                  <a:pt x="2414127" y="981389"/>
                </a:cubicBezTo>
                <a:cubicBezTo>
                  <a:pt x="2416824" y="973774"/>
                  <a:pt x="2434751" y="958305"/>
                  <a:pt x="2440542" y="950849"/>
                </a:cubicBezTo>
                <a:cubicBezTo>
                  <a:pt x="2445698" y="944186"/>
                  <a:pt x="2449744" y="934826"/>
                  <a:pt x="2448237" y="926180"/>
                </a:cubicBezTo>
                <a:cubicBezTo>
                  <a:pt x="2443794" y="900558"/>
                  <a:pt x="2417539" y="873668"/>
                  <a:pt x="2397470" y="858199"/>
                </a:cubicBezTo>
                <a:cubicBezTo>
                  <a:pt x="2443001" y="879458"/>
                  <a:pt x="2469416" y="917295"/>
                  <a:pt x="2510981" y="941568"/>
                </a:cubicBezTo>
                <a:lnTo>
                  <a:pt x="2513758" y="936333"/>
                </a:lnTo>
                <a:cubicBezTo>
                  <a:pt x="2505032" y="907697"/>
                  <a:pt x="2490357" y="883821"/>
                  <a:pt x="2465608" y="866449"/>
                </a:cubicBezTo>
                <a:cubicBezTo>
                  <a:pt x="2528194" y="894926"/>
                  <a:pt x="2525498" y="909601"/>
                  <a:pt x="2590225" y="891436"/>
                </a:cubicBezTo>
                <a:cubicBezTo>
                  <a:pt x="2581896" y="880489"/>
                  <a:pt x="2575234" y="871526"/>
                  <a:pt x="2570950" y="858358"/>
                </a:cubicBezTo>
                <a:cubicBezTo>
                  <a:pt x="2586179" y="857565"/>
                  <a:pt x="2610294" y="885328"/>
                  <a:pt x="2628380" y="891991"/>
                </a:cubicBezTo>
                <a:lnTo>
                  <a:pt x="2638057" y="886994"/>
                </a:lnTo>
                <a:cubicBezTo>
                  <a:pt x="2643531" y="867401"/>
                  <a:pt x="2634012" y="840986"/>
                  <a:pt x="2629252" y="821156"/>
                </a:cubicBezTo>
                <a:lnTo>
                  <a:pt x="2633060" y="815920"/>
                </a:lnTo>
                <a:cubicBezTo>
                  <a:pt x="2647021" y="823139"/>
                  <a:pt x="2655509" y="834641"/>
                  <a:pt x="2665503" y="846380"/>
                </a:cubicBezTo>
                <a:cubicBezTo>
                  <a:pt x="2687238" y="814016"/>
                  <a:pt x="2713176" y="767533"/>
                  <a:pt x="2708417" y="727395"/>
                </a:cubicBezTo>
                <a:cubicBezTo>
                  <a:pt x="2709130" y="728665"/>
                  <a:pt x="2709766" y="729934"/>
                  <a:pt x="2710559" y="731124"/>
                </a:cubicBezTo>
                <a:cubicBezTo>
                  <a:pt x="2725869" y="755476"/>
                  <a:pt x="2724123" y="781097"/>
                  <a:pt x="2726344" y="809019"/>
                </a:cubicBezTo>
                <a:cubicBezTo>
                  <a:pt x="2727931" y="829723"/>
                  <a:pt x="2728406" y="850505"/>
                  <a:pt x="2744826" y="864466"/>
                </a:cubicBezTo>
                <a:cubicBezTo>
                  <a:pt x="2758550" y="853281"/>
                  <a:pt x="2760453" y="823615"/>
                  <a:pt x="2770051" y="807274"/>
                </a:cubicBezTo>
                <a:cubicBezTo>
                  <a:pt x="2776001" y="810526"/>
                  <a:pt x="2782505" y="834482"/>
                  <a:pt x="2785282" y="841938"/>
                </a:cubicBezTo>
                <a:lnTo>
                  <a:pt x="2793214" y="844080"/>
                </a:lnTo>
                <a:cubicBezTo>
                  <a:pt x="2797576" y="829960"/>
                  <a:pt x="2800749" y="815682"/>
                  <a:pt x="2804081" y="801245"/>
                </a:cubicBezTo>
                <a:lnTo>
                  <a:pt x="2810268" y="800452"/>
                </a:lnTo>
                <a:lnTo>
                  <a:pt x="2824388" y="818062"/>
                </a:lnTo>
                <a:lnTo>
                  <a:pt x="2833510" y="818934"/>
                </a:lnTo>
                <a:cubicBezTo>
                  <a:pt x="2836683" y="811557"/>
                  <a:pt x="2839539" y="803149"/>
                  <a:pt x="2844377" y="796724"/>
                </a:cubicBezTo>
                <a:cubicBezTo>
                  <a:pt x="2853738" y="784429"/>
                  <a:pt x="2877931" y="803863"/>
                  <a:pt x="2893557" y="800056"/>
                </a:cubicBezTo>
                <a:cubicBezTo>
                  <a:pt x="2901490" y="798152"/>
                  <a:pt x="2902759" y="791885"/>
                  <a:pt x="2906725" y="785222"/>
                </a:cubicBezTo>
                <a:cubicBezTo>
                  <a:pt x="2906409" y="778083"/>
                  <a:pt x="2906012" y="771023"/>
                  <a:pt x="2906884" y="763963"/>
                </a:cubicBezTo>
                <a:cubicBezTo>
                  <a:pt x="2908153" y="753255"/>
                  <a:pt x="2907915" y="746591"/>
                  <a:pt x="2905615" y="735962"/>
                </a:cubicBezTo>
                <a:cubicBezTo>
                  <a:pt x="2921242" y="756586"/>
                  <a:pt x="2917354" y="790537"/>
                  <a:pt x="2917434" y="815286"/>
                </a:cubicBezTo>
                <a:cubicBezTo>
                  <a:pt x="2933298" y="800849"/>
                  <a:pt x="2924811" y="775624"/>
                  <a:pt x="2942659" y="761425"/>
                </a:cubicBezTo>
                <a:lnTo>
                  <a:pt x="2965504" y="767692"/>
                </a:lnTo>
                <a:cubicBezTo>
                  <a:pt x="2975658" y="756269"/>
                  <a:pt x="2972564" y="737787"/>
                  <a:pt x="2973198" y="722636"/>
                </a:cubicBezTo>
                <a:lnTo>
                  <a:pt x="2980020" y="727237"/>
                </a:lnTo>
                <a:cubicBezTo>
                  <a:pt x="2987080" y="753572"/>
                  <a:pt x="2991443" y="776338"/>
                  <a:pt x="2991046" y="803625"/>
                </a:cubicBezTo>
                <a:cubicBezTo>
                  <a:pt x="3011829" y="781890"/>
                  <a:pt x="3007149" y="757062"/>
                  <a:pt x="3023014" y="735486"/>
                </a:cubicBezTo>
                <a:cubicBezTo>
                  <a:pt x="3030232" y="740087"/>
                  <a:pt x="3034198" y="741118"/>
                  <a:pt x="3042686" y="741515"/>
                </a:cubicBezTo>
                <a:lnTo>
                  <a:pt x="3058312" y="723191"/>
                </a:lnTo>
                <a:cubicBezTo>
                  <a:pt x="3063151" y="730965"/>
                  <a:pt x="3067038" y="738738"/>
                  <a:pt x="3070766" y="747067"/>
                </a:cubicBezTo>
                <a:cubicBezTo>
                  <a:pt x="3082982" y="738977"/>
                  <a:pt x="3081475" y="711689"/>
                  <a:pt x="3096546" y="699394"/>
                </a:cubicBezTo>
                <a:cubicBezTo>
                  <a:pt x="3102337" y="715576"/>
                  <a:pt x="3107176" y="730806"/>
                  <a:pt x="3117567" y="744847"/>
                </a:cubicBezTo>
                <a:cubicBezTo>
                  <a:pt x="3128514" y="738342"/>
                  <a:pt x="3135177" y="709468"/>
                  <a:pt x="3145251" y="697411"/>
                </a:cubicBezTo>
                <a:lnTo>
                  <a:pt x="3153104" y="699870"/>
                </a:lnTo>
                <a:lnTo>
                  <a:pt x="3166747" y="736438"/>
                </a:lnTo>
                <a:cubicBezTo>
                  <a:pt x="3185229" y="712086"/>
                  <a:pt x="3167382" y="669569"/>
                  <a:pt x="3186181" y="640536"/>
                </a:cubicBezTo>
                <a:cubicBezTo>
                  <a:pt x="3193400" y="650848"/>
                  <a:pt x="3199905" y="658622"/>
                  <a:pt x="3209582" y="666634"/>
                </a:cubicBezTo>
                <a:cubicBezTo>
                  <a:pt x="3220766" y="660446"/>
                  <a:pt x="3222274" y="659495"/>
                  <a:pt x="3227430" y="647913"/>
                </a:cubicBezTo>
                <a:cubicBezTo>
                  <a:pt x="3241866" y="615550"/>
                  <a:pt x="3252495" y="554788"/>
                  <a:pt x="3239170" y="521234"/>
                </a:cubicBezTo>
                <a:cubicBezTo>
                  <a:pt x="3274706" y="571842"/>
                  <a:pt x="3264236" y="630621"/>
                  <a:pt x="3292872" y="679246"/>
                </a:cubicBezTo>
                <a:cubicBezTo>
                  <a:pt x="3293824" y="665047"/>
                  <a:pt x="3294458" y="651879"/>
                  <a:pt x="3298583" y="638157"/>
                </a:cubicBezTo>
                <a:cubicBezTo>
                  <a:pt x="3313813" y="649420"/>
                  <a:pt x="3320159" y="681705"/>
                  <a:pt x="3326346" y="700346"/>
                </a:cubicBezTo>
                <a:cubicBezTo>
                  <a:pt x="3340466" y="688289"/>
                  <a:pt x="3350461" y="646327"/>
                  <a:pt x="3357282" y="628082"/>
                </a:cubicBezTo>
                <a:lnTo>
                  <a:pt x="3380682" y="646327"/>
                </a:lnTo>
                <a:cubicBezTo>
                  <a:pt x="3393374" y="630065"/>
                  <a:pt x="3411142" y="602778"/>
                  <a:pt x="3430577" y="595877"/>
                </a:cubicBezTo>
                <a:cubicBezTo>
                  <a:pt x="3431688" y="598019"/>
                  <a:pt x="3433274" y="600874"/>
                  <a:pt x="3433830" y="603333"/>
                </a:cubicBezTo>
                <a:cubicBezTo>
                  <a:pt x="3438509" y="624751"/>
                  <a:pt x="3424787" y="652673"/>
                  <a:pt x="3415108" y="670917"/>
                </a:cubicBezTo>
                <a:cubicBezTo>
                  <a:pt x="3417885" y="668062"/>
                  <a:pt x="3420503" y="665127"/>
                  <a:pt x="3423279" y="662271"/>
                </a:cubicBezTo>
                <a:cubicBezTo>
                  <a:pt x="3459530" y="624910"/>
                  <a:pt x="3487848" y="544079"/>
                  <a:pt x="3495542" y="492836"/>
                </a:cubicBezTo>
                <a:cubicBezTo>
                  <a:pt x="3522274" y="522741"/>
                  <a:pt x="3522751" y="589769"/>
                  <a:pt x="3538774" y="628876"/>
                </a:cubicBezTo>
                <a:lnTo>
                  <a:pt x="3547975" y="621657"/>
                </a:lnTo>
                <a:lnTo>
                  <a:pt x="3547817" y="621816"/>
                </a:lnTo>
                <a:cubicBezTo>
                  <a:pt x="3550434" y="588262"/>
                  <a:pt x="3553528" y="558674"/>
                  <a:pt x="3539885" y="527024"/>
                </a:cubicBezTo>
                <a:cubicBezTo>
                  <a:pt x="3563761" y="536385"/>
                  <a:pt x="3591603" y="545903"/>
                  <a:pt x="3605961" y="568431"/>
                </a:cubicBezTo>
                <a:cubicBezTo>
                  <a:pt x="3655935" y="537654"/>
                  <a:pt x="3679494" y="478003"/>
                  <a:pt x="3703132" y="426601"/>
                </a:cubicBezTo>
                <a:lnTo>
                  <a:pt x="3711064" y="431599"/>
                </a:lnTo>
                <a:lnTo>
                  <a:pt x="3699086" y="427077"/>
                </a:lnTo>
                <a:lnTo>
                  <a:pt x="3711778" y="437944"/>
                </a:lnTo>
                <a:cubicBezTo>
                  <a:pt x="3709399" y="460314"/>
                  <a:pt x="3697817" y="481413"/>
                  <a:pt x="3694565" y="504179"/>
                </a:cubicBezTo>
                <a:cubicBezTo>
                  <a:pt x="3721377" y="492915"/>
                  <a:pt x="3739541" y="472847"/>
                  <a:pt x="3754295" y="448336"/>
                </a:cubicBezTo>
                <a:cubicBezTo>
                  <a:pt x="3748902" y="493154"/>
                  <a:pt x="3737796" y="526390"/>
                  <a:pt x="3711937" y="563751"/>
                </a:cubicBezTo>
                <a:cubicBezTo>
                  <a:pt x="3749615" y="532974"/>
                  <a:pt x="3767622" y="488553"/>
                  <a:pt x="3800779" y="453492"/>
                </a:cubicBezTo>
                <a:lnTo>
                  <a:pt x="3807759" y="457141"/>
                </a:lnTo>
                <a:lnTo>
                  <a:pt x="3796496" y="452381"/>
                </a:lnTo>
                <a:cubicBezTo>
                  <a:pt x="3801175" y="458648"/>
                  <a:pt x="3804190" y="462217"/>
                  <a:pt x="3806807" y="469674"/>
                </a:cubicBezTo>
                <a:cubicBezTo>
                  <a:pt x="3788563" y="513539"/>
                  <a:pt x="3755326" y="572874"/>
                  <a:pt x="3716062" y="600319"/>
                </a:cubicBezTo>
                <a:cubicBezTo>
                  <a:pt x="3746046" y="589849"/>
                  <a:pt x="3768177" y="570652"/>
                  <a:pt x="3795860" y="556295"/>
                </a:cubicBezTo>
                <a:lnTo>
                  <a:pt x="3805380" y="572239"/>
                </a:lnTo>
                <a:lnTo>
                  <a:pt x="3820213" y="557247"/>
                </a:lnTo>
                <a:cubicBezTo>
                  <a:pt x="3825131" y="559864"/>
                  <a:pt x="3828384" y="560737"/>
                  <a:pt x="3833857" y="561292"/>
                </a:cubicBezTo>
                <a:cubicBezTo>
                  <a:pt x="3838379" y="548521"/>
                  <a:pt x="3841393" y="536464"/>
                  <a:pt x="3852101" y="527421"/>
                </a:cubicBezTo>
                <a:cubicBezTo>
                  <a:pt x="3858685" y="535433"/>
                  <a:pt x="3864952" y="543683"/>
                  <a:pt x="3871060" y="552091"/>
                </a:cubicBezTo>
                <a:cubicBezTo>
                  <a:pt x="3887162" y="545824"/>
                  <a:pt x="3893190" y="509732"/>
                  <a:pt x="3906913" y="494106"/>
                </a:cubicBezTo>
                <a:lnTo>
                  <a:pt x="3916036" y="496644"/>
                </a:lnTo>
                <a:cubicBezTo>
                  <a:pt x="3925714" y="522027"/>
                  <a:pt x="3913973" y="557564"/>
                  <a:pt x="3903900" y="581917"/>
                </a:cubicBezTo>
                <a:cubicBezTo>
                  <a:pt x="3916353" y="568273"/>
                  <a:pt x="3927220" y="555819"/>
                  <a:pt x="3934519" y="538526"/>
                </a:cubicBezTo>
                <a:cubicBezTo>
                  <a:pt x="3947210" y="508542"/>
                  <a:pt x="3949273" y="480382"/>
                  <a:pt x="3937295" y="449922"/>
                </a:cubicBezTo>
                <a:cubicBezTo>
                  <a:pt x="3960140" y="479272"/>
                  <a:pt x="3958950" y="519965"/>
                  <a:pt x="3982113" y="545745"/>
                </a:cubicBezTo>
                <a:cubicBezTo>
                  <a:pt x="3988696" y="530356"/>
                  <a:pt x="3978304" y="498230"/>
                  <a:pt x="3975291" y="481731"/>
                </a:cubicBezTo>
                <a:lnTo>
                  <a:pt x="3980287" y="479906"/>
                </a:lnTo>
                <a:cubicBezTo>
                  <a:pt x="4002023" y="497040"/>
                  <a:pt x="4009796" y="537257"/>
                  <a:pt x="4029864" y="547966"/>
                </a:cubicBezTo>
                <a:cubicBezTo>
                  <a:pt x="4032641" y="542572"/>
                  <a:pt x="4035259" y="536782"/>
                  <a:pt x="4036290" y="530832"/>
                </a:cubicBezTo>
                <a:cubicBezTo>
                  <a:pt x="4042398" y="496089"/>
                  <a:pt x="4029071" y="470705"/>
                  <a:pt x="4009399" y="443735"/>
                </a:cubicBezTo>
                <a:cubicBezTo>
                  <a:pt x="4033910" y="461266"/>
                  <a:pt x="4048823" y="483079"/>
                  <a:pt x="4065798" y="507432"/>
                </a:cubicBezTo>
                <a:cubicBezTo>
                  <a:pt x="4072858" y="507114"/>
                  <a:pt x="4079680" y="476178"/>
                  <a:pt x="4089833" y="468087"/>
                </a:cubicBezTo>
                <a:cubicBezTo>
                  <a:pt x="4094513" y="477210"/>
                  <a:pt x="4098479" y="486728"/>
                  <a:pt x="4102525" y="496168"/>
                </a:cubicBezTo>
                <a:cubicBezTo>
                  <a:pt x="4111885" y="468087"/>
                  <a:pt x="4117042" y="483635"/>
                  <a:pt x="4134175" y="465628"/>
                </a:cubicBezTo>
                <a:cubicBezTo>
                  <a:pt x="4136078" y="455157"/>
                  <a:pt x="4137189" y="446036"/>
                  <a:pt x="4143377" y="437151"/>
                </a:cubicBezTo>
                <a:cubicBezTo>
                  <a:pt x="4154641" y="448019"/>
                  <a:pt x="4153768" y="481334"/>
                  <a:pt x="4157099" y="498151"/>
                </a:cubicBezTo>
                <a:lnTo>
                  <a:pt x="4164636" y="500848"/>
                </a:lnTo>
                <a:cubicBezTo>
                  <a:pt x="4169474" y="488712"/>
                  <a:pt x="4170426" y="481572"/>
                  <a:pt x="4181055" y="473719"/>
                </a:cubicBezTo>
                <a:lnTo>
                  <a:pt x="4192954" y="498865"/>
                </a:lnTo>
                <a:cubicBezTo>
                  <a:pt x="4193906" y="497199"/>
                  <a:pt x="4197951" y="489981"/>
                  <a:pt x="4198506" y="488394"/>
                </a:cubicBezTo>
                <a:cubicBezTo>
                  <a:pt x="4201283" y="480065"/>
                  <a:pt x="4203662" y="471657"/>
                  <a:pt x="4206835" y="463249"/>
                </a:cubicBezTo>
                <a:lnTo>
                  <a:pt x="4214450" y="466898"/>
                </a:lnTo>
                <a:cubicBezTo>
                  <a:pt x="4222303" y="485538"/>
                  <a:pt x="4227697" y="498865"/>
                  <a:pt x="4226190" y="519489"/>
                </a:cubicBezTo>
                <a:cubicBezTo>
                  <a:pt x="4248242" y="496009"/>
                  <a:pt x="4244514" y="468008"/>
                  <a:pt x="4263314" y="445956"/>
                </a:cubicBezTo>
                <a:lnTo>
                  <a:pt x="4280527" y="445004"/>
                </a:lnTo>
                <a:cubicBezTo>
                  <a:pt x="4280844" y="440562"/>
                  <a:pt x="4281241" y="438658"/>
                  <a:pt x="4280764" y="434534"/>
                </a:cubicBezTo>
                <a:cubicBezTo>
                  <a:pt x="4275212" y="381466"/>
                  <a:pt x="4175424" y="339107"/>
                  <a:pt x="4144646" y="296114"/>
                </a:cubicBezTo>
                <a:cubicBezTo>
                  <a:pt x="4098638" y="231783"/>
                  <a:pt x="4090310" y="128663"/>
                  <a:pt x="4030500" y="77499"/>
                </a:cubicBezTo>
                <a:cubicBezTo>
                  <a:pt x="4129971" y="151746"/>
                  <a:pt x="4142107" y="295876"/>
                  <a:pt x="4265931" y="345453"/>
                </a:cubicBezTo>
                <a:cubicBezTo>
                  <a:pt x="4269897" y="347040"/>
                  <a:pt x="4273705" y="348467"/>
                  <a:pt x="4277513" y="350372"/>
                </a:cubicBezTo>
                <a:cubicBezTo>
                  <a:pt x="4304007" y="363380"/>
                  <a:pt x="4326297" y="404470"/>
                  <a:pt x="4335736" y="431678"/>
                </a:cubicBezTo>
                <a:cubicBezTo>
                  <a:pt x="4338988" y="427157"/>
                  <a:pt x="4342162" y="422476"/>
                  <a:pt x="4344302" y="417321"/>
                </a:cubicBezTo>
                <a:cubicBezTo>
                  <a:pt x="4355487" y="389954"/>
                  <a:pt x="4348111" y="362349"/>
                  <a:pt x="4336133" y="337124"/>
                </a:cubicBezTo>
                <a:lnTo>
                  <a:pt x="4338274" y="338790"/>
                </a:lnTo>
                <a:cubicBezTo>
                  <a:pt x="4366355" y="361239"/>
                  <a:pt x="4390152" y="383291"/>
                  <a:pt x="4394435" y="420573"/>
                </a:cubicBezTo>
                <a:cubicBezTo>
                  <a:pt x="4410379" y="401138"/>
                  <a:pt x="4412679" y="370202"/>
                  <a:pt x="4417360" y="345930"/>
                </a:cubicBezTo>
                <a:cubicBezTo>
                  <a:pt x="4419025" y="350054"/>
                  <a:pt x="4420295" y="353068"/>
                  <a:pt x="4420374" y="357590"/>
                </a:cubicBezTo>
                <a:cubicBezTo>
                  <a:pt x="4420454" y="358621"/>
                  <a:pt x="4420295" y="359652"/>
                  <a:pt x="4420295" y="360604"/>
                </a:cubicBezTo>
                <a:lnTo>
                  <a:pt x="4425847" y="361159"/>
                </a:lnTo>
                <a:cubicBezTo>
                  <a:pt x="4432986" y="346008"/>
                  <a:pt x="4439015" y="331651"/>
                  <a:pt x="4450834" y="319435"/>
                </a:cubicBezTo>
                <a:lnTo>
                  <a:pt x="4461701" y="323798"/>
                </a:lnTo>
                <a:cubicBezTo>
                  <a:pt x="4467809" y="334983"/>
                  <a:pt x="4471220" y="344819"/>
                  <a:pt x="4472330" y="357590"/>
                </a:cubicBezTo>
                <a:cubicBezTo>
                  <a:pt x="4475742" y="396061"/>
                  <a:pt x="4471934" y="432154"/>
                  <a:pt x="4447027" y="462693"/>
                </a:cubicBezTo>
                <a:cubicBezTo>
                  <a:pt x="4487720" y="426998"/>
                  <a:pt x="4487164" y="388923"/>
                  <a:pt x="4513975" y="346881"/>
                </a:cubicBezTo>
                <a:cubicBezTo>
                  <a:pt x="4513975" y="356321"/>
                  <a:pt x="4512469" y="370520"/>
                  <a:pt x="4517069" y="378769"/>
                </a:cubicBezTo>
                <a:cubicBezTo>
                  <a:pt x="4520242" y="384401"/>
                  <a:pt x="4536186" y="375438"/>
                  <a:pt x="4546102" y="378293"/>
                </a:cubicBezTo>
                <a:cubicBezTo>
                  <a:pt x="4546974" y="402170"/>
                  <a:pt x="4527540" y="437389"/>
                  <a:pt x="4511278" y="455633"/>
                </a:cubicBezTo>
                <a:close/>
              </a:path>
            </a:pathLst>
          </a:custGeom>
          <a:solidFill>
            <a:srgbClr val="1C343F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35ABC856-D0AA-910B-15F7-F03C644191BF}"/>
              </a:ext>
            </a:extLst>
          </p:cNvPr>
          <p:cNvSpPr/>
          <p:nvPr/>
        </p:nvSpPr>
        <p:spPr>
          <a:xfrm>
            <a:off x="10659710" y="3915331"/>
            <a:ext cx="1527478" cy="670044"/>
          </a:xfrm>
          <a:custGeom>
            <a:avLst/>
            <a:gdLst>
              <a:gd name="connsiteX0" fmla="*/ 892308 w 1527478"/>
              <a:gd name="connsiteY0" fmla="*/ 0 h 670044"/>
              <a:gd name="connsiteX1" fmla="*/ 902303 w 1527478"/>
              <a:gd name="connsiteY1" fmla="*/ 26256 h 670044"/>
              <a:gd name="connsiteX2" fmla="*/ 875492 w 1527478"/>
              <a:gd name="connsiteY2" fmla="*/ 174750 h 670044"/>
              <a:gd name="connsiteX3" fmla="*/ 878824 w 1527478"/>
              <a:gd name="connsiteY3" fmla="*/ 171656 h 670044"/>
              <a:gd name="connsiteX4" fmla="*/ 887708 w 1527478"/>
              <a:gd name="connsiteY4" fmla="*/ 164120 h 670044"/>
              <a:gd name="connsiteX5" fmla="*/ 958227 w 1527478"/>
              <a:gd name="connsiteY5" fmla="*/ 7139 h 670044"/>
              <a:gd name="connsiteX6" fmla="*/ 923245 w 1527478"/>
              <a:gd name="connsiteY6" fmla="*/ 183237 h 670044"/>
              <a:gd name="connsiteX7" fmla="*/ 927846 w 1527478"/>
              <a:gd name="connsiteY7" fmla="*/ 187600 h 670044"/>
              <a:gd name="connsiteX8" fmla="*/ 943711 w 1527478"/>
              <a:gd name="connsiteY8" fmla="*/ 168403 h 670044"/>
              <a:gd name="connsiteX9" fmla="*/ 999951 w 1527478"/>
              <a:gd name="connsiteY9" fmla="*/ 139689 h 670044"/>
              <a:gd name="connsiteX10" fmla="*/ 965762 w 1527478"/>
              <a:gd name="connsiteY10" fmla="*/ 212190 h 670044"/>
              <a:gd name="connsiteX11" fmla="*/ 1000664 w 1527478"/>
              <a:gd name="connsiteY11" fmla="*/ 182523 h 670044"/>
              <a:gd name="connsiteX12" fmla="*/ 1069834 w 1527478"/>
              <a:gd name="connsiteY12" fmla="*/ 120334 h 670044"/>
              <a:gd name="connsiteX13" fmla="*/ 1082209 w 1527478"/>
              <a:gd name="connsiteY13" fmla="*/ 167134 h 670044"/>
              <a:gd name="connsiteX14" fmla="*/ 1099898 w 1527478"/>
              <a:gd name="connsiteY14" fmla="*/ 108673 h 670044"/>
              <a:gd name="connsiteX15" fmla="*/ 1111242 w 1527478"/>
              <a:gd name="connsiteY15" fmla="*/ 125569 h 670044"/>
              <a:gd name="connsiteX16" fmla="*/ 1119411 w 1527478"/>
              <a:gd name="connsiteY16" fmla="*/ 209572 h 670044"/>
              <a:gd name="connsiteX17" fmla="*/ 1164229 w 1527478"/>
              <a:gd name="connsiteY17" fmla="*/ 137229 h 670044"/>
              <a:gd name="connsiteX18" fmla="*/ 1170734 w 1527478"/>
              <a:gd name="connsiteY18" fmla="*/ 140878 h 670044"/>
              <a:gd name="connsiteX19" fmla="*/ 1175732 w 1527478"/>
              <a:gd name="connsiteY19" fmla="*/ 181333 h 670044"/>
              <a:gd name="connsiteX20" fmla="*/ 1180650 w 1527478"/>
              <a:gd name="connsiteY20" fmla="*/ 182047 h 670044"/>
              <a:gd name="connsiteX21" fmla="*/ 1204526 w 1527478"/>
              <a:gd name="connsiteY21" fmla="*/ 146748 h 670044"/>
              <a:gd name="connsiteX22" fmla="*/ 1212616 w 1527478"/>
              <a:gd name="connsiteY22" fmla="*/ 204496 h 670044"/>
              <a:gd name="connsiteX23" fmla="*/ 1232051 w 1527478"/>
              <a:gd name="connsiteY23" fmla="*/ 161820 h 670044"/>
              <a:gd name="connsiteX24" fmla="*/ 1264732 w 1527478"/>
              <a:gd name="connsiteY24" fmla="*/ 166262 h 670044"/>
              <a:gd name="connsiteX25" fmla="*/ 1288291 w 1527478"/>
              <a:gd name="connsiteY25" fmla="*/ 129376 h 670044"/>
              <a:gd name="connsiteX26" fmla="*/ 1296223 w 1527478"/>
              <a:gd name="connsiteY26" fmla="*/ 130566 h 670044"/>
              <a:gd name="connsiteX27" fmla="*/ 1307249 w 1527478"/>
              <a:gd name="connsiteY27" fmla="*/ 156029 h 670044"/>
              <a:gd name="connsiteX28" fmla="*/ 1318910 w 1527478"/>
              <a:gd name="connsiteY28" fmla="*/ 119302 h 670044"/>
              <a:gd name="connsiteX29" fmla="*/ 1350877 w 1527478"/>
              <a:gd name="connsiteY29" fmla="*/ 189265 h 670044"/>
              <a:gd name="connsiteX30" fmla="*/ 1354923 w 1527478"/>
              <a:gd name="connsiteY30" fmla="*/ 185458 h 670044"/>
              <a:gd name="connsiteX31" fmla="*/ 1371978 w 1527478"/>
              <a:gd name="connsiteY31" fmla="*/ 58461 h 670044"/>
              <a:gd name="connsiteX32" fmla="*/ 1379116 w 1527478"/>
              <a:gd name="connsiteY32" fmla="*/ 61317 h 670044"/>
              <a:gd name="connsiteX33" fmla="*/ 1388238 w 1527478"/>
              <a:gd name="connsiteY33" fmla="*/ 135008 h 670044"/>
              <a:gd name="connsiteX34" fmla="*/ 1418223 w 1527478"/>
              <a:gd name="connsiteY34" fmla="*/ 118113 h 670044"/>
              <a:gd name="connsiteX35" fmla="*/ 1384272 w 1527478"/>
              <a:gd name="connsiteY35" fmla="*/ 199498 h 670044"/>
              <a:gd name="connsiteX36" fmla="*/ 1430359 w 1527478"/>
              <a:gd name="connsiteY36" fmla="*/ 151983 h 670044"/>
              <a:gd name="connsiteX37" fmla="*/ 1462168 w 1527478"/>
              <a:gd name="connsiteY37" fmla="*/ 144686 h 670044"/>
              <a:gd name="connsiteX38" fmla="*/ 1467086 w 1527478"/>
              <a:gd name="connsiteY38" fmla="*/ 182603 h 670044"/>
              <a:gd name="connsiteX39" fmla="*/ 1474146 w 1527478"/>
              <a:gd name="connsiteY39" fmla="*/ 183713 h 670044"/>
              <a:gd name="connsiteX40" fmla="*/ 1491756 w 1527478"/>
              <a:gd name="connsiteY40" fmla="*/ 137547 h 670044"/>
              <a:gd name="connsiteX41" fmla="*/ 1501433 w 1527478"/>
              <a:gd name="connsiteY41" fmla="*/ 135722 h 670044"/>
              <a:gd name="connsiteX42" fmla="*/ 1516663 w 1527478"/>
              <a:gd name="connsiteY42" fmla="*/ 168959 h 670044"/>
              <a:gd name="connsiteX43" fmla="*/ 1519519 w 1527478"/>
              <a:gd name="connsiteY43" fmla="*/ 315390 h 670044"/>
              <a:gd name="connsiteX44" fmla="*/ 1516584 w 1527478"/>
              <a:gd name="connsiteY44" fmla="*/ 321656 h 670044"/>
              <a:gd name="connsiteX45" fmla="*/ 1460106 w 1527478"/>
              <a:gd name="connsiteY45" fmla="*/ 368061 h 670044"/>
              <a:gd name="connsiteX46" fmla="*/ 1395139 w 1527478"/>
              <a:gd name="connsiteY46" fmla="*/ 409150 h 670044"/>
              <a:gd name="connsiteX47" fmla="*/ 1299951 w 1527478"/>
              <a:gd name="connsiteY47" fmla="*/ 510604 h 670044"/>
              <a:gd name="connsiteX48" fmla="*/ 1309787 w 1527478"/>
              <a:gd name="connsiteY48" fmla="*/ 454523 h 670044"/>
              <a:gd name="connsiteX49" fmla="*/ 1252041 w 1527478"/>
              <a:gd name="connsiteY49" fmla="*/ 180857 h 670044"/>
              <a:gd name="connsiteX50" fmla="*/ 1216186 w 1527478"/>
              <a:gd name="connsiteY50" fmla="*/ 344025 h 670044"/>
              <a:gd name="connsiteX51" fmla="*/ 1203574 w 1527478"/>
              <a:gd name="connsiteY51" fmla="*/ 511239 h 670044"/>
              <a:gd name="connsiteX52" fmla="*/ 1181443 w 1527478"/>
              <a:gd name="connsiteY52" fmla="*/ 466421 h 670044"/>
              <a:gd name="connsiteX53" fmla="*/ 920945 w 1527478"/>
              <a:gd name="connsiteY53" fmla="*/ 352275 h 670044"/>
              <a:gd name="connsiteX54" fmla="*/ 994081 w 1527478"/>
              <a:gd name="connsiteY54" fmla="*/ 389478 h 670044"/>
              <a:gd name="connsiteX55" fmla="*/ 1148048 w 1527478"/>
              <a:gd name="connsiteY55" fmla="*/ 563672 h 670044"/>
              <a:gd name="connsiteX56" fmla="*/ 1142812 w 1527478"/>
              <a:gd name="connsiteY56" fmla="*/ 568273 h 670044"/>
              <a:gd name="connsiteX57" fmla="*/ 1123774 w 1527478"/>
              <a:gd name="connsiteY57" fmla="*/ 548838 h 670044"/>
              <a:gd name="connsiteX58" fmla="*/ 780463 w 1527478"/>
              <a:gd name="connsiteY58" fmla="*/ 453889 h 670044"/>
              <a:gd name="connsiteX59" fmla="*/ 1028269 w 1527478"/>
              <a:gd name="connsiteY59" fmla="*/ 578743 h 670044"/>
              <a:gd name="connsiteX60" fmla="*/ 1087761 w 1527478"/>
              <a:gd name="connsiteY60" fmla="*/ 670045 h 670044"/>
              <a:gd name="connsiteX61" fmla="*/ 1014387 w 1527478"/>
              <a:gd name="connsiteY61" fmla="*/ 613566 h 670044"/>
              <a:gd name="connsiteX62" fmla="*/ 740880 w 1527478"/>
              <a:gd name="connsiteY62" fmla="*/ 496961 h 670044"/>
              <a:gd name="connsiteX63" fmla="*/ 513143 w 1527478"/>
              <a:gd name="connsiteY63" fmla="*/ 436358 h 670044"/>
              <a:gd name="connsiteX64" fmla="*/ 372583 w 1527478"/>
              <a:gd name="connsiteY64" fmla="*/ 327844 h 670044"/>
              <a:gd name="connsiteX65" fmla="*/ 252169 w 1527478"/>
              <a:gd name="connsiteY65" fmla="*/ 380673 h 670044"/>
              <a:gd name="connsiteX66" fmla="*/ 0 w 1527478"/>
              <a:gd name="connsiteY66" fmla="*/ 219805 h 670044"/>
              <a:gd name="connsiteX67" fmla="*/ 16500 w 1527478"/>
              <a:gd name="connsiteY67" fmla="*/ 190059 h 670044"/>
              <a:gd name="connsiteX68" fmla="*/ 24432 w 1527478"/>
              <a:gd name="connsiteY68" fmla="*/ 190138 h 670044"/>
              <a:gd name="connsiteX69" fmla="*/ 40852 w 1527478"/>
              <a:gd name="connsiteY69" fmla="*/ 229324 h 670044"/>
              <a:gd name="connsiteX70" fmla="*/ 46008 w 1527478"/>
              <a:gd name="connsiteY70" fmla="*/ 228213 h 670044"/>
              <a:gd name="connsiteX71" fmla="*/ 49657 w 1527478"/>
              <a:gd name="connsiteY71" fmla="*/ 195770 h 670044"/>
              <a:gd name="connsiteX72" fmla="*/ 79959 w 1527478"/>
              <a:gd name="connsiteY72" fmla="*/ 247727 h 670044"/>
              <a:gd name="connsiteX73" fmla="*/ 86939 w 1527478"/>
              <a:gd name="connsiteY73" fmla="*/ 225199 h 670044"/>
              <a:gd name="connsiteX74" fmla="*/ 86621 w 1527478"/>
              <a:gd name="connsiteY74" fmla="*/ 219567 h 670044"/>
              <a:gd name="connsiteX75" fmla="*/ 72343 w 1527478"/>
              <a:gd name="connsiteY75" fmla="*/ 169355 h 670044"/>
              <a:gd name="connsiteX76" fmla="*/ 69487 w 1527478"/>
              <a:gd name="connsiteY76" fmla="*/ 164358 h 670044"/>
              <a:gd name="connsiteX77" fmla="*/ 106293 w 1527478"/>
              <a:gd name="connsiteY77" fmla="*/ 203544 h 670044"/>
              <a:gd name="connsiteX78" fmla="*/ 130884 w 1527478"/>
              <a:gd name="connsiteY78" fmla="*/ 287864 h 670044"/>
              <a:gd name="connsiteX79" fmla="*/ 146907 w 1527478"/>
              <a:gd name="connsiteY79" fmla="*/ 193311 h 670044"/>
              <a:gd name="connsiteX80" fmla="*/ 167451 w 1527478"/>
              <a:gd name="connsiteY80" fmla="*/ 232814 h 670044"/>
              <a:gd name="connsiteX81" fmla="*/ 179668 w 1527478"/>
              <a:gd name="connsiteY81" fmla="*/ 149048 h 670044"/>
              <a:gd name="connsiteX82" fmla="*/ 241461 w 1527478"/>
              <a:gd name="connsiteY82" fmla="*/ 251296 h 670044"/>
              <a:gd name="connsiteX83" fmla="*/ 249155 w 1527478"/>
              <a:gd name="connsiteY83" fmla="*/ 243364 h 670044"/>
              <a:gd name="connsiteX84" fmla="*/ 250266 w 1527478"/>
              <a:gd name="connsiteY84" fmla="*/ 190773 h 670044"/>
              <a:gd name="connsiteX85" fmla="*/ 267716 w 1527478"/>
              <a:gd name="connsiteY85" fmla="*/ 216553 h 670044"/>
              <a:gd name="connsiteX86" fmla="*/ 284850 w 1527478"/>
              <a:gd name="connsiteY86" fmla="*/ 253518 h 670044"/>
              <a:gd name="connsiteX87" fmla="*/ 288896 w 1527478"/>
              <a:gd name="connsiteY87" fmla="*/ 184665 h 670044"/>
              <a:gd name="connsiteX88" fmla="*/ 287468 w 1527478"/>
              <a:gd name="connsiteY88" fmla="*/ 178240 h 670044"/>
              <a:gd name="connsiteX89" fmla="*/ 337839 w 1527478"/>
              <a:gd name="connsiteY89" fmla="*/ 230831 h 670044"/>
              <a:gd name="connsiteX90" fmla="*/ 344740 w 1527478"/>
              <a:gd name="connsiteY90" fmla="*/ 227896 h 670044"/>
              <a:gd name="connsiteX91" fmla="*/ 336808 w 1527478"/>
              <a:gd name="connsiteY91" fmla="*/ 181888 h 670044"/>
              <a:gd name="connsiteX92" fmla="*/ 378848 w 1527478"/>
              <a:gd name="connsiteY92" fmla="*/ 240905 h 670044"/>
              <a:gd name="connsiteX93" fmla="*/ 376549 w 1527478"/>
              <a:gd name="connsiteY93" fmla="*/ 174115 h 670044"/>
              <a:gd name="connsiteX94" fmla="*/ 418748 w 1527478"/>
              <a:gd name="connsiteY94" fmla="*/ 212587 h 670044"/>
              <a:gd name="connsiteX95" fmla="*/ 427553 w 1527478"/>
              <a:gd name="connsiteY95" fmla="*/ 211318 h 670044"/>
              <a:gd name="connsiteX96" fmla="*/ 432789 w 1527478"/>
              <a:gd name="connsiteY96" fmla="*/ 174670 h 670044"/>
              <a:gd name="connsiteX97" fmla="*/ 446353 w 1527478"/>
              <a:gd name="connsiteY97" fmla="*/ 177922 h 670044"/>
              <a:gd name="connsiteX98" fmla="*/ 469277 w 1527478"/>
              <a:gd name="connsiteY98" fmla="*/ 148097 h 670044"/>
              <a:gd name="connsiteX99" fmla="*/ 470706 w 1527478"/>
              <a:gd name="connsiteY99" fmla="*/ 72581 h 670044"/>
              <a:gd name="connsiteX100" fmla="*/ 490219 w 1527478"/>
              <a:gd name="connsiteY100" fmla="*/ 109942 h 670044"/>
              <a:gd name="connsiteX101" fmla="*/ 493788 w 1527478"/>
              <a:gd name="connsiteY101" fmla="*/ 250186 h 670044"/>
              <a:gd name="connsiteX102" fmla="*/ 550822 w 1527478"/>
              <a:gd name="connsiteY102" fmla="*/ 140006 h 670044"/>
              <a:gd name="connsiteX103" fmla="*/ 546776 w 1527478"/>
              <a:gd name="connsiteY103" fmla="*/ 180381 h 670044"/>
              <a:gd name="connsiteX104" fmla="*/ 554709 w 1527478"/>
              <a:gd name="connsiteY104" fmla="*/ 212983 h 670044"/>
              <a:gd name="connsiteX105" fmla="*/ 624117 w 1527478"/>
              <a:gd name="connsiteY105" fmla="*/ 76230 h 670044"/>
              <a:gd name="connsiteX106" fmla="*/ 624117 w 1527478"/>
              <a:gd name="connsiteY106" fmla="*/ 224961 h 670044"/>
              <a:gd name="connsiteX107" fmla="*/ 631970 w 1527478"/>
              <a:gd name="connsiteY107" fmla="*/ 227896 h 670044"/>
              <a:gd name="connsiteX108" fmla="*/ 645772 w 1527478"/>
              <a:gd name="connsiteY108" fmla="*/ 211555 h 670044"/>
              <a:gd name="connsiteX109" fmla="*/ 682896 w 1527478"/>
              <a:gd name="connsiteY109" fmla="*/ 221233 h 670044"/>
              <a:gd name="connsiteX110" fmla="*/ 689400 w 1527478"/>
              <a:gd name="connsiteY110" fmla="*/ 156267 h 670044"/>
              <a:gd name="connsiteX111" fmla="*/ 728348 w 1527478"/>
              <a:gd name="connsiteY111" fmla="*/ 196881 h 670044"/>
              <a:gd name="connsiteX112" fmla="*/ 736439 w 1527478"/>
              <a:gd name="connsiteY112" fmla="*/ 192676 h 670044"/>
              <a:gd name="connsiteX113" fmla="*/ 741277 w 1527478"/>
              <a:gd name="connsiteY113" fmla="*/ 178002 h 670044"/>
              <a:gd name="connsiteX114" fmla="*/ 721367 w 1527478"/>
              <a:gd name="connsiteY114" fmla="*/ 71312 h 670044"/>
              <a:gd name="connsiteX115" fmla="*/ 729538 w 1527478"/>
              <a:gd name="connsiteY115" fmla="*/ 80196 h 670044"/>
              <a:gd name="connsiteX116" fmla="*/ 745640 w 1527478"/>
              <a:gd name="connsiteY116" fmla="*/ 99313 h 670044"/>
              <a:gd name="connsiteX117" fmla="*/ 769041 w 1527478"/>
              <a:gd name="connsiteY117" fmla="*/ 199974 h 670044"/>
              <a:gd name="connsiteX118" fmla="*/ 781494 w 1527478"/>
              <a:gd name="connsiteY118" fmla="*/ 174670 h 670044"/>
              <a:gd name="connsiteX119" fmla="*/ 780067 w 1527478"/>
              <a:gd name="connsiteY119" fmla="*/ 72819 h 670044"/>
              <a:gd name="connsiteX120" fmla="*/ 796883 w 1527478"/>
              <a:gd name="connsiteY120" fmla="*/ 98758 h 670044"/>
              <a:gd name="connsiteX121" fmla="*/ 812113 w 1527478"/>
              <a:gd name="connsiteY121" fmla="*/ 227579 h 670044"/>
              <a:gd name="connsiteX122" fmla="*/ 821553 w 1527478"/>
              <a:gd name="connsiteY122" fmla="*/ 214094 h 670044"/>
              <a:gd name="connsiteX123" fmla="*/ 839639 w 1527478"/>
              <a:gd name="connsiteY123" fmla="*/ 152301 h 670044"/>
              <a:gd name="connsiteX124" fmla="*/ 893498 w 1527478"/>
              <a:gd name="connsiteY124" fmla="*/ 21338 h 670044"/>
              <a:gd name="connsiteX125" fmla="*/ 892308 w 1527478"/>
              <a:gd name="connsiteY125" fmla="*/ 0 h 67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1527478" h="670044">
                <a:moveTo>
                  <a:pt x="892308" y="0"/>
                </a:moveTo>
                <a:cubicBezTo>
                  <a:pt x="896275" y="8329"/>
                  <a:pt x="900479" y="17134"/>
                  <a:pt x="902303" y="26256"/>
                </a:cubicBezTo>
                <a:cubicBezTo>
                  <a:pt x="910156" y="65362"/>
                  <a:pt x="898100" y="142306"/>
                  <a:pt x="875492" y="174750"/>
                </a:cubicBezTo>
                <a:cubicBezTo>
                  <a:pt x="876603" y="173718"/>
                  <a:pt x="877713" y="172687"/>
                  <a:pt x="878824" y="171656"/>
                </a:cubicBezTo>
                <a:cubicBezTo>
                  <a:pt x="881838" y="169117"/>
                  <a:pt x="884932" y="166738"/>
                  <a:pt x="887708" y="164120"/>
                </a:cubicBezTo>
                <a:cubicBezTo>
                  <a:pt x="922293" y="132549"/>
                  <a:pt x="955926" y="53226"/>
                  <a:pt x="958227" y="7139"/>
                </a:cubicBezTo>
                <a:cubicBezTo>
                  <a:pt x="974567" y="56954"/>
                  <a:pt x="928401" y="129376"/>
                  <a:pt x="923245" y="183237"/>
                </a:cubicBezTo>
                <a:lnTo>
                  <a:pt x="927846" y="187600"/>
                </a:lnTo>
                <a:cubicBezTo>
                  <a:pt x="933001" y="181016"/>
                  <a:pt x="938316" y="174750"/>
                  <a:pt x="943711" y="168403"/>
                </a:cubicBezTo>
                <a:cubicBezTo>
                  <a:pt x="957830" y="151587"/>
                  <a:pt x="979802" y="146669"/>
                  <a:pt x="999951" y="139689"/>
                </a:cubicBezTo>
                <a:cubicBezTo>
                  <a:pt x="998206" y="171973"/>
                  <a:pt x="988290" y="189741"/>
                  <a:pt x="965762" y="212190"/>
                </a:cubicBezTo>
                <a:cubicBezTo>
                  <a:pt x="978375" y="203385"/>
                  <a:pt x="988052" y="191328"/>
                  <a:pt x="1000664" y="182523"/>
                </a:cubicBezTo>
                <a:cubicBezTo>
                  <a:pt x="1033743" y="159202"/>
                  <a:pt x="1049131" y="159361"/>
                  <a:pt x="1069834" y="120334"/>
                </a:cubicBezTo>
                <a:cubicBezTo>
                  <a:pt x="1079988" y="128504"/>
                  <a:pt x="1079988" y="153808"/>
                  <a:pt x="1082209" y="167134"/>
                </a:cubicBezTo>
                <a:cubicBezTo>
                  <a:pt x="1095456" y="149604"/>
                  <a:pt x="1102515" y="130804"/>
                  <a:pt x="1099898" y="108673"/>
                </a:cubicBezTo>
                <a:cubicBezTo>
                  <a:pt x="1104023" y="114067"/>
                  <a:pt x="1107989" y="119620"/>
                  <a:pt x="1111242" y="125569"/>
                </a:cubicBezTo>
                <a:cubicBezTo>
                  <a:pt x="1125996" y="153015"/>
                  <a:pt x="1128613" y="180064"/>
                  <a:pt x="1119411" y="209572"/>
                </a:cubicBezTo>
                <a:cubicBezTo>
                  <a:pt x="1142336" y="185855"/>
                  <a:pt x="1146223" y="162613"/>
                  <a:pt x="1164229" y="137229"/>
                </a:cubicBezTo>
                <a:lnTo>
                  <a:pt x="1170734" y="140878"/>
                </a:lnTo>
                <a:lnTo>
                  <a:pt x="1175732" y="181333"/>
                </a:lnTo>
                <a:lnTo>
                  <a:pt x="1180650" y="182047"/>
                </a:lnTo>
                <a:cubicBezTo>
                  <a:pt x="1187867" y="169355"/>
                  <a:pt x="1195165" y="157933"/>
                  <a:pt x="1204526" y="146748"/>
                </a:cubicBezTo>
                <a:cubicBezTo>
                  <a:pt x="1211903" y="152777"/>
                  <a:pt x="1207778" y="190773"/>
                  <a:pt x="1212616" y="204496"/>
                </a:cubicBezTo>
                <a:cubicBezTo>
                  <a:pt x="1222690" y="199101"/>
                  <a:pt x="1227926" y="173163"/>
                  <a:pt x="1232051" y="161820"/>
                </a:cubicBezTo>
                <a:cubicBezTo>
                  <a:pt x="1247598" y="151349"/>
                  <a:pt x="1246884" y="163485"/>
                  <a:pt x="1264732" y="166262"/>
                </a:cubicBezTo>
                <a:cubicBezTo>
                  <a:pt x="1276313" y="156188"/>
                  <a:pt x="1281628" y="142941"/>
                  <a:pt x="1288291" y="129376"/>
                </a:cubicBezTo>
                <a:lnTo>
                  <a:pt x="1296223" y="130566"/>
                </a:lnTo>
                <a:lnTo>
                  <a:pt x="1307249" y="156029"/>
                </a:lnTo>
                <a:cubicBezTo>
                  <a:pt x="1311136" y="143258"/>
                  <a:pt x="1313278" y="131835"/>
                  <a:pt x="1318910" y="119302"/>
                </a:cubicBezTo>
                <a:cubicBezTo>
                  <a:pt x="1324304" y="141434"/>
                  <a:pt x="1332475" y="174829"/>
                  <a:pt x="1350877" y="189265"/>
                </a:cubicBezTo>
                <a:cubicBezTo>
                  <a:pt x="1352226" y="187996"/>
                  <a:pt x="1353653" y="186806"/>
                  <a:pt x="1354923" y="185458"/>
                </a:cubicBezTo>
                <a:cubicBezTo>
                  <a:pt x="1377212" y="161661"/>
                  <a:pt x="1375308" y="89001"/>
                  <a:pt x="1371978" y="58461"/>
                </a:cubicBezTo>
                <a:lnTo>
                  <a:pt x="1379116" y="61317"/>
                </a:lnTo>
                <a:cubicBezTo>
                  <a:pt x="1388318" y="82972"/>
                  <a:pt x="1386970" y="111449"/>
                  <a:pt x="1388238" y="135008"/>
                </a:cubicBezTo>
                <a:cubicBezTo>
                  <a:pt x="1401247" y="139768"/>
                  <a:pt x="1403944" y="120254"/>
                  <a:pt x="1418223" y="118113"/>
                </a:cubicBezTo>
                <a:cubicBezTo>
                  <a:pt x="1420523" y="145241"/>
                  <a:pt x="1398551" y="177605"/>
                  <a:pt x="1384272" y="199498"/>
                </a:cubicBezTo>
                <a:cubicBezTo>
                  <a:pt x="1407117" y="185696"/>
                  <a:pt x="1412353" y="168562"/>
                  <a:pt x="1430359" y="151983"/>
                </a:cubicBezTo>
                <a:cubicBezTo>
                  <a:pt x="1441385" y="141751"/>
                  <a:pt x="1448603" y="143417"/>
                  <a:pt x="1462168" y="144686"/>
                </a:cubicBezTo>
                <a:cubicBezTo>
                  <a:pt x="1466689" y="156822"/>
                  <a:pt x="1466530" y="169831"/>
                  <a:pt x="1467086" y="182603"/>
                </a:cubicBezTo>
                <a:lnTo>
                  <a:pt x="1474146" y="183713"/>
                </a:lnTo>
                <a:cubicBezTo>
                  <a:pt x="1479460" y="167927"/>
                  <a:pt x="1485093" y="152777"/>
                  <a:pt x="1491756" y="137547"/>
                </a:cubicBezTo>
                <a:lnTo>
                  <a:pt x="1501433" y="135722"/>
                </a:lnTo>
                <a:cubicBezTo>
                  <a:pt x="1511982" y="146510"/>
                  <a:pt x="1513728" y="154284"/>
                  <a:pt x="1516663" y="168959"/>
                </a:cubicBezTo>
                <a:cubicBezTo>
                  <a:pt x="1529672" y="198071"/>
                  <a:pt x="1531338" y="286516"/>
                  <a:pt x="1519519" y="315390"/>
                </a:cubicBezTo>
                <a:cubicBezTo>
                  <a:pt x="1518249" y="318562"/>
                  <a:pt x="1518011" y="318959"/>
                  <a:pt x="1516584" y="321656"/>
                </a:cubicBezTo>
                <a:cubicBezTo>
                  <a:pt x="1509524" y="343629"/>
                  <a:pt x="1478508" y="357193"/>
                  <a:pt x="1460106" y="368061"/>
                </a:cubicBezTo>
                <a:cubicBezTo>
                  <a:pt x="1438847" y="380593"/>
                  <a:pt x="1413543" y="392730"/>
                  <a:pt x="1395139" y="409150"/>
                </a:cubicBezTo>
                <a:cubicBezTo>
                  <a:pt x="1360000" y="440403"/>
                  <a:pt x="1339613" y="482921"/>
                  <a:pt x="1299951" y="510604"/>
                </a:cubicBezTo>
                <a:cubicBezTo>
                  <a:pt x="1307488" y="492519"/>
                  <a:pt x="1309153" y="473957"/>
                  <a:pt x="1309787" y="454523"/>
                </a:cubicBezTo>
                <a:cubicBezTo>
                  <a:pt x="1312009" y="382021"/>
                  <a:pt x="1303363" y="235115"/>
                  <a:pt x="1252041" y="180857"/>
                </a:cubicBezTo>
                <a:cubicBezTo>
                  <a:pt x="1264019" y="239715"/>
                  <a:pt x="1224753" y="287785"/>
                  <a:pt x="1216186" y="344025"/>
                </a:cubicBezTo>
                <a:cubicBezTo>
                  <a:pt x="1207540" y="400583"/>
                  <a:pt x="1223563" y="455633"/>
                  <a:pt x="1203574" y="511239"/>
                </a:cubicBezTo>
                <a:cubicBezTo>
                  <a:pt x="1203811" y="495850"/>
                  <a:pt x="1190723" y="478240"/>
                  <a:pt x="1181443" y="466421"/>
                </a:cubicBezTo>
                <a:cubicBezTo>
                  <a:pt x="1119491" y="387336"/>
                  <a:pt x="1015339" y="364412"/>
                  <a:pt x="920945" y="352275"/>
                </a:cubicBezTo>
                <a:cubicBezTo>
                  <a:pt x="946010" y="362667"/>
                  <a:pt x="970759" y="375596"/>
                  <a:pt x="994081" y="389478"/>
                </a:cubicBezTo>
                <a:cubicBezTo>
                  <a:pt x="1057143" y="426998"/>
                  <a:pt x="1129247" y="491091"/>
                  <a:pt x="1148048" y="563672"/>
                </a:cubicBezTo>
                <a:lnTo>
                  <a:pt x="1142812" y="568273"/>
                </a:lnTo>
                <a:cubicBezTo>
                  <a:pt x="1136625" y="561689"/>
                  <a:pt x="1130200" y="555264"/>
                  <a:pt x="1123774" y="548838"/>
                </a:cubicBezTo>
                <a:cubicBezTo>
                  <a:pt x="1033029" y="459917"/>
                  <a:pt x="899924" y="453095"/>
                  <a:pt x="780463" y="453889"/>
                </a:cubicBezTo>
                <a:cubicBezTo>
                  <a:pt x="871605" y="471102"/>
                  <a:pt x="958702" y="517347"/>
                  <a:pt x="1028269" y="578743"/>
                </a:cubicBezTo>
                <a:cubicBezTo>
                  <a:pt x="1055477" y="602858"/>
                  <a:pt x="1085619" y="631811"/>
                  <a:pt x="1087761" y="670045"/>
                </a:cubicBezTo>
                <a:cubicBezTo>
                  <a:pt x="1072532" y="645058"/>
                  <a:pt x="1039057" y="628638"/>
                  <a:pt x="1014387" y="613566"/>
                </a:cubicBezTo>
                <a:cubicBezTo>
                  <a:pt x="931892" y="563275"/>
                  <a:pt x="835275" y="519330"/>
                  <a:pt x="740880" y="496961"/>
                </a:cubicBezTo>
                <a:cubicBezTo>
                  <a:pt x="665920" y="479192"/>
                  <a:pt x="583583" y="468563"/>
                  <a:pt x="513143" y="436358"/>
                </a:cubicBezTo>
                <a:cubicBezTo>
                  <a:pt x="451271" y="408119"/>
                  <a:pt x="447146" y="357272"/>
                  <a:pt x="372583" y="327844"/>
                </a:cubicBezTo>
                <a:cubicBezTo>
                  <a:pt x="349658" y="363143"/>
                  <a:pt x="290165" y="371789"/>
                  <a:pt x="252169" y="380673"/>
                </a:cubicBezTo>
                <a:cubicBezTo>
                  <a:pt x="231863" y="348467"/>
                  <a:pt x="43391" y="280963"/>
                  <a:pt x="0" y="219805"/>
                </a:cubicBezTo>
                <a:cubicBezTo>
                  <a:pt x="1111" y="204178"/>
                  <a:pt x="6267" y="201560"/>
                  <a:pt x="16500" y="190059"/>
                </a:cubicBezTo>
                <a:lnTo>
                  <a:pt x="24432" y="190138"/>
                </a:lnTo>
                <a:cubicBezTo>
                  <a:pt x="28794" y="204178"/>
                  <a:pt x="33633" y="216473"/>
                  <a:pt x="40852" y="229324"/>
                </a:cubicBezTo>
                <a:lnTo>
                  <a:pt x="46008" y="228213"/>
                </a:lnTo>
                <a:cubicBezTo>
                  <a:pt x="46167" y="216711"/>
                  <a:pt x="47119" y="206955"/>
                  <a:pt x="49657" y="195770"/>
                </a:cubicBezTo>
                <a:cubicBezTo>
                  <a:pt x="65521" y="203782"/>
                  <a:pt x="68933" y="233052"/>
                  <a:pt x="79959" y="247727"/>
                </a:cubicBezTo>
                <a:cubicBezTo>
                  <a:pt x="82655" y="240826"/>
                  <a:pt x="86621" y="232656"/>
                  <a:pt x="86939" y="225199"/>
                </a:cubicBezTo>
                <a:cubicBezTo>
                  <a:pt x="87018" y="223295"/>
                  <a:pt x="86701" y="221471"/>
                  <a:pt x="86621" y="219567"/>
                </a:cubicBezTo>
                <a:cubicBezTo>
                  <a:pt x="85511" y="199577"/>
                  <a:pt x="82338" y="186965"/>
                  <a:pt x="72343" y="169355"/>
                </a:cubicBezTo>
                <a:lnTo>
                  <a:pt x="69487" y="164358"/>
                </a:lnTo>
                <a:cubicBezTo>
                  <a:pt x="82973" y="175701"/>
                  <a:pt x="95903" y="189265"/>
                  <a:pt x="106293" y="203544"/>
                </a:cubicBezTo>
                <a:cubicBezTo>
                  <a:pt x="125807" y="230276"/>
                  <a:pt x="135881" y="254707"/>
                  <a:pt x="130884" y="287864"/>
                </a:cubicBezTo>
                <a:cubicBezTo>
                  <a:pt x="143497" y="256770"/>
                  <a:pt x="140482" y="225913"/>
                  <a:pt x="146907" y="193311"/>
                </a:cubicBezTo>
                <a:cubicBezTo>
                  <a:pt x="152540" y="208303"/>
                  <a:pt x="155157" y="222344"/>
                  <a:pt x="167451" y="232814"/>
                </a:cubicBezTo>
                <a:cubicBezTo>
                  <a:pt x="181255" y="211714"/>
                  <a:pt x="170466" y="174194"/>
                  <a:pt x="179668" y="149048"/>
                </a:cubicBezTo>
                <a:cubicBezTo>
                  <a:pt x="213380" y="156664"/>
                  <a:pt x="206955" y="229721"/>
                  <a:pt x="241461" y="251296"/>
                </a:cubicBezTo>
                <a:lnTo>
                  <a:pt x="249155" y="243364"/>
                </a:lnTo>
                <a:cubicBezTo>
                  <a:pt x="252010" y="224644"/>
                  <a:pt x="254073" y="209652"/>
                  <a:pt x="250266" y="190773"/>
                </a:cubicBezTo>
                <a:cubicBezTo>
                  <a:pt x="258198" y="198943"/>
                  <a:pt x="263750" y="205765"/>
                  <a:pt x="267716" y="216553"/>
                </a:cubicBezTo>
                <a:cubicBezTo>
                  <a:pt x="272555" y="229482"/>
                  <a:pt x="278504" y="241302"/>
                  <a:pt x="284850" y="253518"/>
                </a:cubicBezTo>
                <a:cubicBezTo>
                  <a:pt x="293021" y="228531"/>
                  <a:pt x="294528" y="210445"/>
                  <a:pt x="288896" y="184665"/>
                </a:cubicBezTo>
                <a:lnTo>
                  <a:pt x="287468" y="178240"/>
                </a:lnTo>
                <a:cubicBezTo>
                  <a:pt x="305633" y="187917"/>
                  <a:pt x="319435" y="216553"/>
                  <a:pt x="337839" y="230831"/>
                </a:cubicBezTo>
                <a:lnTo>
                  <a:pt x="344740" y="227896"/>
                </a:lnTo>
                <a:cubicBezTo>
                  <a:pt x="340297" y="213142"/>
                  <a:pt x="333158" y="197198"/>
                  <a:pt x="336808" y="181888"/>
                </a:cubicBezTo>
                <a:cubicBezTo>
                  <a:pt x="357590" y="192835"/>
                  <a:pt x="362588" y="223374"/>
                  <a:pt x="378848" y="240905"/>
                </a:cubicBezTo>
                <a:cubicBezTo>
                  <a:pt x="387019" y="222661"/>
                  <a:pt x="379325" y="193866"/>
                  <a:pt x="376549" y="174115"/>
                </a:cubicBezTo>
                <a:cubicBezTo>
                  <a:pt x="388130" y="175543"/>
                  <a:pt x="409705" y="203147"/>
                  <a:pt x="418748" y="212587"/>
                </a:cubicBezTo>
                <a:lnTo>
                  <a:pt x="427553" y="211318"/>
                </a:lnTo>
                <a:cubicBezTo>
                  <a:pt x="430250" y="199101"/>
                  <a:pt x="431678" y="187203"/>
                  <a:pt x="432789" y="174670"/>
                </a:cubicBezTo>
                <a:lnTo>
                  <a:pt x="446353" y="177922"/>
                </a:lnTo>
                <a:cubicBezTo>
                  <a:pt x="460314" y="170228"/>
                  <a:pt x="464993" y="164358"/>
                  <a:pt x="469277" y="148097"/>
                </a:cubicBezTo>
                <a:cubicBezTo>
                  <a:pt x="475068" y="125648"/>
                  <a:pt x="482207" y="93364"/>
                  <a:pt x="470706" y="72581"/>
                </a:cubicBezTo>
                <a:cubicBezTo>
                  <a:pt x="478400" y="84479"/>
                  <a:pt x="485539" y="96457"/>
                  <a:pt x="490219" y="109942"/>
                </a:cubicBezTo>
                <a:cubicBezTo>
                  <a:pt x="504973" y="152618"/>
                  <a:pt x="514571" y="208383"/>
                  <a:pt x="493788" y="250186"/>
                </a:cubicBezTo>
                <a:cubicBezTo>
                  <a:pt x="519727" y="218219"/>
                  <a:pt x="533450" y="177209"/>
                  <a:pt x="550822" y="140006"/>
                </a:cubicBezTo>
                <a:cubicBezTo>
                  <a:pt x="548998" y="153253"/>
                  <a:pt x="546776" y="166976"/>
                  <a:pt x="546776" y="180381"/>
                </a:cubicBezTo>
                <a:cubicBezTo>
                  <a:pt x="546697" y="193549"/>
                  <a:pt x="545031" y="203385"/>
                  <a:pt x="554709" y="212983"/>
                </a:cubicBezTo>
                <a:cubicBezTo>
                  <a:pt x="580409" y="193152"/>
                  <a:pt x="615867" y="109149"/>
                  <a:pt x="624117" y="76230"/>
                </a:cubicBezTo>
                <a:cubicBezTo>
                  <a:pt x="628321" y="124696"/>
                  <a:pt x="606586" y="177843"/>
                  <a:pt x="624117" y="224961"/>
                </a:cubicBezTo>
                <a:lnTo>
                  <a:pt x="631970" y="227896"/>
                </a:lnTo>
                <a:cubicBezTo>
                  <a:pt x="636015" y="221391"/>
                  <a:pt x="639029" y="215760"/>
                  <a:pt x="645772" y="211555"/>
                </a:cubicBezTo>
                <a:cubicBezTo>
                  <a:pt x="651483" y="208065"/>
                  <a:pt x="674963" y="218932"/>
                  <a:pt x="682896" y="221233"/>
                </a:cubicBezTo>
                <a:cubicBezTo>
                  <a:pt x="698522" y="202513"/>
                  <a:pt x="675043" y="175067"/>
                  <a:pt x="689400" y="156267"/>
                </a:cubicBezTo>
                <a:cubicBezTo>
                  <a:pt x="700901" y="171101"/>
                  <a:pt x="711690" y="187521"/>
                  <a:pt x="728348" y="196881"/>
                </a:cubicBezTo>
                <a:lnTo>
                  <a:pt x="736439" y="192676"/>
                </a:lnTo>
                <a:cubicBezTo>
                  <a:pt x="738342" y="187838"/>
                  <a:pt x="739929" y="182999"/>
                  <a:pt x="741277" y="178002"/>
                </a:cubicBezTo>
                <a:cubicBezTo>
                  <a:pt x="751589" y="139371"/>
                  <a:pt x="740167" y="104707"/>
                  <a:pt x="721367" y="71312"/>
                </a:cubicBezTo>
                <a:cubicBezTo>
                  <a:pt x="724143" y="74247"/>
                  <a:pt x="726761" y="77182"/>
                  <a:pt x="729538" y="80196"/>
                </a:cubicBezTo>
                <a:cubicBezTo>
                  <a:pt x="735169" y="86383"/>
                  <a:pt x="740801" y="92412"/>
                  <a:pt x="745640" y="99313"/>
                </a:cubicBezTo>
                <a:cubicBezTo>
                  <a:pt x="764439" y="126283"/>
                  <a:pt x="774752" y="167531"/>
                  <a:pt x="769041" y="199974"/>
                </a:cubicBezTo>
                <a:cubicBezTo>
                  <a:pt x="773720" y="191883"/>
                  <a:pt x="778241" y="183554"/>
                  <a:pt x="781494" y="174670"/>
                </a:cubicBezTo>
                <a:cubicBezTo>
                  <a:pt x="792917" y="142782"/>
                  <a:pt x="794662" y="103676"/>
                  <a:pt x="780067" y="72819"/>
                </a:cubicBezTo>
                <a:cubicBezTo>
                  <a:pt x="786174" y="81148"/>
                  <a:pt x="792045" y="89635"/>
                  <a:pt x="796883" y="98758"/>
                </a:cubicBezTo>
                <a:cubicBezTo>
                  <a:pt x="815286" y="133501"/>
                  <a:pt x="823456" y="189662"/>
                  <a:pt x="812113" y="227579"/>
                </a:cubicBezTo>
                <a:cubicBezTo>
                  <a:pt x="815365" y="223216"/>
                  <a:pt x="818618" y="218774"/>
                  <a:pt x="821553" y="214094"/>
                </a:cubicBezTo>
                <a:cubicBezTo>
                  <a:pt x="833054" y="195611"/>
                  <a:pt x="832261" y="172687"/>
                  <a:pt x="839639" y="152301"/>
                </a:cubicBezTo>
                <a:cubicBezTo>
                  <a:pt x="854789" y="110339"/>
                  <a:pt x="883028" y="63379"/>
                  <a:pt x="893498" y="21338"/>
                </a:cubicBezTo>
                <a:cubicBezTo>
                  <a:pt x="895085" y="14516"/>
                  <a:pt x="893975" y="6901"/>
                  <a:pt x="892308" y="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D0C5E6E-301F-71AF-A6E5-D7791CC03628}"/>
              </a:ext>
            </a:extLst>
          </p:cNvPr>
          <p:cNvSpPr/>
          <p:nvPr/>
        </p:nvSpPr>
        <p:spPr>
          <a:xfrm>
            <a:off x="8149943" y="2231"/>
            <a:ext cx="421661" cy="535432"/>
          </a:xfrm>
          <a:custGeom>
            <a:avLst/>
            <a:gdLst>
              <a:gd name="connsiteX0" fmla="*/ 150373 w 421661"/>
              <a:gd name="connsiteY0" fmla="*/ 0 h 535432"/>
              <a:gd name="connsiteX1" fmla="*/ 319570 w 421661"/>
              <a:gd name="connsiteY1" fmla="*/ 0 h 535432"/>
              <a:gd name="connsiteX2" fmla="*/ 398021 w 421661"/>
              <a:gd name="connsiteY2" fmla="*/ 0 h 535432"/>
              <a:gd name="connsiteX3" fmla="*/ 413251 w 421661"/>
              <a:gd name="connsiteY3" fmla="*/ 41803 h 535432"/>
              <a:gd name="connsiteX4" fmla="*/ 411585 w 421661"/>
              <a:gd name="connsiteY4" fmla="*/ 277552 h 535432"/>
              <a:gd name="connsiteX5" fmla="*/ 418645 w 421661"/>
              <a:gd name="connsiteY5" fmla="*/ 504576 h 535432"/>
              <a:gd name="connsiteX6" fmla="*/ 408413 w 421661"/>
              <a:gd name="connsiteY6" fmla="*/ 535433 h 535432"/>
              <a:gd name="connsiteX7" fmla="*/ 411506 w 421661"/>
              <a:gd name="connsiteY7" fmla="*/ 520599 h 535432"/>
              <a:gd name="connsiteX8" fmla="*/ 401194 w 421661"/>
              <a:gd name="connsiteY8" fmla="*/ 508780 h 535432"/>
              <a:gd name="connsiteX9" fmla="*/ 313145 w 421661"/>
              <a:gd name="connsiteY9" fmla="*/ 508463 h 535432"/>
              <a:gd name="connsiteX10" fmla="*/ 301881 w 421661"/>
              <a:gd name="connsiteY10" fmla="*/ 460631 h 535432"/>
              <a:gd name="connsiteX11" fmla="*/ 294028 w 421661"/>
              <a:gd name="connsiteY11" fmla="*/ 468722 h 535432"/>
              <a:gd name="connsiteX12" fmla="*/ 291965 w 421661"/>
              <a:gd name="connsiteY12" fmla="*/ 465311 h 535432"/>
              <a:gd name="connsiteX13" fmla="*/ 266424 w 421661"/>
              <a:gd name="connsiteY13" fmla="*/ 478796 h 535432"/>
              <a:gd name="connsiteX14" fmla="*/ 214228 w 421661"/>
              <a:gd name="connsiteY14" fmla="*/ 474433 h 535432"/>
              <a:gd name="connsiteX15" fmla="*/ 178691 w 421661"/>
              <a:gd name="connsiteY15" fmla="*/ 493550 h 535432"/>
              <a:gd name="connsiteX16" fmla="*/ 24646 w 421661"/>
              <a:gd name="connsiteY16" fmla="*/ 199578 h 535432"/>
              <a:gd name="connsiteX17" fmla="*/ 2832 w 421661"/>
              <a:gd name="connsiteY17" fmla="*/ 108276 h 535432"/>
              <a:gd name="connsiteX18" fmla="*/ 57803 w 421661"/>
              <a:gd name="connsiteY18" fmla="*/ 166500 h 535432"/>
              <a:gd name="connsiteX19" fmla="*/ 115312 w 421661"/>
              <a:gd name="connsiteY19" fmla="*/ 161185 h 535432"/>
              <a:gd name="connsiteX20" fmla="*/ 139982 w 421661"/>
              <a:gd name="connsiteY20" fmla="*/ 200450 h 535432"/>
              <a:gd name="connsiteX21" fmla="*/ 149976 w 421661"/>
              <a:gd name="connsiteY21" fmla="*/ 178478 h 535432"/>
              <a:gd name="connsiteX22" fmla="*/ 146962 w 421661"/>
              <a:gd name="connsiteY22" fmla="*/ 113115 h 535432"/>
              <a:gd name="connsiteX23" fmla="*/ 112854 w 421661"/>
              <a:gd name="connsiteY23" fmla="*/ 24352 h 535432"/>
              <a:gd name="connsiteX24" fmla="*/ 150849 w 421661"/>
              <a:gd name="connsiteY24" fmla="*/ 15468 h 535432"/>
              <a:gd name="connsiteX25" fmla="*/ 153547 w 421661"/>
              <a:gd name="connsiteY25" fmla="*/ 24273 h 535432"/>
              <a:gd name="connsiteX26" fmla="*/ 150373 w 421661"/>
              <a:gd name="connsiteY26" fmla="*/ 0 h 535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21661" h="535432">
                <a:moveTo>
                  <a:pt x="150373" y="0"/>
                </a:moveTo>
                <a:lnTo>
                  <a:pt x="319570" y="0"/>
                </a:lnTo>
                <a:lnTo>
                  <a:pt x="398021" y="0"/>
                </a:lnTo>
                <a:cubicBezTo>
                  <a:pt x="409364" y="15230"/>
                  <a:pt x="411744" y="22845"/>
                  <a:pt x="413251" y="41803"/>
                </a:cubicBezTo>
                <a:cubicBezTo>
                  <a:pt x="419439" y="119144"/>
                  <a:pt x="410475" y="199736"/>
                  <a:pt x="411585" y="277552"/>
                </a:cubicBezTo>
                <a:cubicBezTo>
                  <a:pt x="412695" y="349023"/>
                  <a:pt x="428005" y="434295"/>
                  <a:pt x="418645" y="504576"/>
                </a:cubicBezTo>
                <a:cubicBezTo>
                  <a:pt x="417138" y="515443"/>
                  <a:pt x="413172" y="525597"/>
                  <a:pt x="408413" y="535433"/>
                </a:cubicBezTo>
                <a:lnTo>
                  <a:pt x="411506" y="520599"/>
                </a:lnTo>
                <a:lnTo>
                  <a:pt x="401194" y="508780"/>
                </a:lnTo>
                <a:cubicBezTo>
                  <a:pt x="367799" y="495533"/>
                  <a:pt x="347333" y="499975"/>
                  <a:pt x="313145" y="508463"/>
                </a:cubicBezTo>
                <a:cubicBezTo>
                  <a:pt x="301484" y="495533"/>
                  <a:pt x="307671" y="477606"/>
                  <a:pt x="301881" y="460631"/>
                </a:cubicBezTo>
                <a:lnTo>
                  <a:pt x="294028" y="468722"/>
                </a:lnTo>
                <a:lnTo>
                  <a:pt x="291965" y="465311"/>
                </a:lnTo>
                <a:lnTo>
                  <a:pt x="266424" y="478796"/>
                </a:lnTo>
                <a:cubicBezTo>
                  <a:pt x="250003" y="476178"/>
                  <a:pt x="230807" y="473243"/>
                  <a:pt x="214228" y="474433"/>
                </a:cubicBezTo>
                <a:cubicBezTo>
                  <a:pt x="195984" y="475782"/>
                  <a:pt x="189876" y="479827"/>
                  <a:pt x="178691" y="493550"/>
                </a:cubicBezTo>
                <a:cubicBezTo>
                  <a:pt x="175043" y="473719"/>
                  <a:pt x="45588" y="245744"/>
                  <a:pt x="24646" y="199578"/>
                </a:cubicBezTo>
                <a:cubicBezTo>
                  <a:pt x="13144" y="174194"/>
                  <a:pt x="-7560" y="135960"/>
                  <a:pt x="2832" y="108276"/>
                </a:cubicBezTo>
                <a:cubicBezTo>
                  <a:pt x="26232" y="102803"/>
                  <a:pt x="39638" y="153570"/>
                  <a:pt x="57803" y="166500"/>
                </a:cubicBezTo>
                <a:cubicBezTo>
                  <a:pt x="71764" y="176574"/>
                  <a:pt x="95085" y="155474"/>
                  <a:pt x="115312" y="161185"/>
                </a:cubicBezTo>
                <a:cubicBezTo>
                  <a:pt x="125069" y="174035"/>
                  <a:pt x="133160" y="185775"/>
                  <a:pt x="139982" y="200450"/>
                </a:cubicBezTo>
                <a:cubicBezTo>
                  <a:pt x="143711" y="193390"/>
                  <a:pt x="147597" y="186172"/>
                  <a:pt x="149976" y="178478"/>
                </a:cubicBezTo>
                <a:cubicBezTo>
                  <a:pt x="156084" y="158885"/>
                  <a:pt x="156640" y="131359"/>
                  <a:pt x="146962" y="113115"/>
                </a:cubicBezTo>
                <a:cubicBezTo>
                  <a:pt x="144186" y="77896"/>
                  <a:pt x="109839" y="60682"/>
                  <a:pt x="112854" y="24352"/>
                </a:cubicBezTo>
                <a:cubicBezTo>
                  <a:pt x="127608" y="15468"/>
                  <a:pt x="134191" y="15944"/>
                  <a:pt x="150849" y="15468"/>
                </a:cubicBezTo>
                <a:lnTo>
                  <a:pt x="153547" y="24273"/>
                </a:lnTo>
                <a:lnTo>
                  <a:pt x="150373" y="0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F03F8E9A-584C-0E98-7CBA-2943C587C3F2}"/>
              </a:ext>
            </a:extLst>
          </p:cNvPr>
          <p:cNvSpPr/>
          <p:nvPr/>
        </p:nvSpPr>
        <p:spPr>
          <a:xfrm>
            <a:off x="8300316" y="2231"/>
            <a:ext cx="172607" cy="52432"/>
          </a:xfrm>
          <a:custGeom>
            <a:avLst/>
            <a:gdLst>
              <a:gd name="connsiteX0" fmla="*/ 0 w 172607"/>
              <a:gd name="connsiteY0" fmla="*/ 0 h 52432"/>
              <a:gd name="connsiteX1" fmla="*/ 169196 w 172607"/>
              <a:gd name="connsiteY1" fmla="*/ 0 h 52432"/>
              <a:gd name="connsiteX2" fmla="*/ 172608 w 172607"/>
              <a:gd name="connsiteY2" fmla="*/ 14120 h 52432"/>
              <a:gd name="connsiteX3" fmla="*/ 157377 w 172607"/>
              <a:gd name="connsiteY3" fmla="*/ 21259 h 52432"/>
              <a:gd name="connsiteX4" fmla="*/ 157457 w 172607"/>
              <a:gd name="connsiteY4" fmla="*/ 15071 h 52432"/>
              <a:gd name="connsiteX5" fmla="*/ 94554 w 172607"/>
              <a:gd name="connsiteY5" fmla="*/ 52433 h 52432"/>
              <a:gd name="connsiteX6" fmla="*/ 77578 w 172607"/>
              <a:gd name="connsiteY6" fmla="*/ 16103 h 52432"/>
              <a:gd name="connsiteX7" fmla="*/ 57430 w 172607"/>
              <a:gd name="connsiteY7" fmla="*/ 27922 h 52432"/>
              <a:gd name="connsiteX8" fmla="*/ 27604 w 172607"/>
              <a:gd name="connsiteY8" fmla="*/ 52036 h 52432"/>
              <a:gd name="connsiteX9" fmla="*/ 3173 w 172607"/>
              <a:gd name="connsiteY9" fmla="*/ 24194 h 52432"/>
              <a:gd name="connsiteX10" fmla="*/ 0 w 172607"/>
              <a:gd name="connsiteY10" fmla="*/ 0 h 5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2607" h="52432">
                <a:moveTo>
                  <a:pt x="0" y="0"/>
                </a:moveTo>
                <a:lnTo>
                  <a:pt x="169196" y="0"/>
                </a:lnTo>
                <a:lnTo>
                  <a:pt x="172608" y="14120"/>
                </a:lnTo>
                <a:cubicBezTo>
                  <a:pt x="165945" y="20465"/>
                  <a:pt x="166420" y="21100"/>
                  <a:pt x="157377" y="21259"/>
                </a:cubicBezTo>
                <a:lnTo>
                  <a:pt x="157457" y="15071"/>
                </a:lnTo>
                <a:cubicBezTo>
                  <a:pt x="140481" y="26811"/>
                  <a:pt x="114305" y="50846"/>
                  <a:pt x="94554" y="52433"/>
                </a:cubicBezTo>
                <a:cubicBezTo>
                  <a:pt x="85748" y="40931"/>
                  <a:pt x="81861" y="29826"/>
                  <a:pt x="77578" y="16103"/>
                </a:cubicBezTo>
                <a:cubicBezTo>
                  <a:pt x="65045" y="16817"/>
                  <a:pt x="65601" y="18641"/>
                  <a:pt x="57430" y="27922"/>
                </a:cubicBezTo>
                <a:cubicBezTo>
                  <a:pt x="46404" y="40455"/>
                  <a:pt x="44500" y="48625"/>
                  <a:pt x="27604" y="52036"/>
                </a:cubicBezTo>
                <a:cubicBezTo>
                  <a:pt x="15388" y="45849"/>
                  <a:pt x="10233" y="35378"/>
                  <a:pt x="3173" y="24194"/>
                </a:cubicBezTo>
                <a:lnTo>
                  <a:pt x="0" y="0"/>
                </a:ln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159B93F-14A4-4B67-8C37-493EC35ADF23}"/>
              </a:ext>
            </a:extLst>
          </p:cNvPr>
          <p:cNvSpPr/>
          <p:nvPr/>
        </p:nvSpPr>
        <p:spPr>
          <a:xfrm>
            <a:off x="5350756" y="5606981"/>
            <a:ext cx="949024" cy="221470"/>
          </a:xfrm>
          <a:custGeom>
            <a:avLst/>
            <a:gdLst>
              <a:gd name="connsiteX0" fmla="*/ 0 w 949024"/>
              <a:gd name="connsiteY0" fmla="*/ 122951 h 221470"/>
              <a:gd name="connsiteX1" fmla="*/ 210366 w 949024"/>
              <a:gd name="connsiteY1" fmla="*/ 0 h 221470"/>
              <a:gd name="connsiteX2" fmla="*/ 435485 w 949024"/>
              <a:gd name="connsiteY2" fmla="*/ 94236 h 221470"/>
              <a:gd name="connsiteX3" fmla="*/ 554550 w 949024"/>
              <a:gd name="connsiteY3" fmla="*/ 87493 h 221470"/>
              <a:gd name="connsiteX4" fmla="*/ 817348 w 949024"/>
              <a:gd name="connsiteY4" fmla="*/ 103437 h 221470"/>
              <a:gd name="connsiteX5" fmla="*/ 919516 w 949024"/>
              <a:gd name="connsiteY5" fmla="*/ 150714 h 221470"/>
              <a:gd name="connsiteX6" fmla="*/ 949025 w 949024"/>
              <a:gd name="connsiteY6" fmla="*/ 183237 h 221470"/>
              <a:gd name="connsiteX7" fmla="*/ 931574 w 949024"/>
              <a:gd name="connsiteY7" fmla="*/ 197039 h 221470"/>
              <a:gd name="connsiteX8" fmla="*/ 883345 w 949024"/>
              <a:gd name="connsiteY8" fmla="*/ 203544 h 221470"/>
              <a:gd name="connsiteX9" fmla="*/ 824091 w 949024"/>
              <a:gd name="connsiteY9" fmla="*/ 221471 h 221470"/>
              <a:gd name="connsiteX10" fmla="*/ 686861 w 949024"/>
              <a:gd name="connsiteY10" fmla="*/ 193549 h 221470"/>
              <a:gd name="connsiteX11" fmla="*/ 0 w 949024"/>
              <a:gd name="connsiteY11" fmla="*/ 122951 h 22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49024" h="221470">
                <a:moveTo>
                  <a:pt x="0" y="122951"/>
                </a:moveTo>
                <a:cubicBezTo>
                  <a:pt x="65838" y="73771"/>
                  <a:pt x="133025" y="28636"/>
                  <a:pt x="210366" y="0"/>
                </a:cubicBezTo>
                <a:cubicBezTo>
                  <a:pt x="287071" y="23003"/>
                  <a:pt x="356955" y="83131"/>
                  <a:pt x="435485" y="94236"/>
                </a:cubicBezTo>
                <a:cubicBezTo>
                  <a:pt x="474116" y="99710"/>
                  <a:pt x="516316" y="93284"/>
                  <a:pt x="554550" y="87493"/>
                </a:cubicBezTo>
                <a:cubicBezTo>
                  <a:pt x="668062" y="70280"/>
                  <a:pt x="707089" y="60286"/>
                  <a:pt x="817348" y="103437"/>
                </a:cubicBezTo>
                <a:cubicBezTo>
                  <a:pt x="852250" y="117081"/>
                  <a:pt x="887629" y="130804"/>
                  <a:pt x="919516" y="150714"/>
                </a:cubicBezTo>
                <a:cubicBezTo>
                  <a:pt x="932922" y="159043"/>
                  <a:pt x="945217" y="166976"/>
                  <a:pt x="949025" y="183237"/>
                </a:cubicBezTo>
                <a:lnTo>
                  <a:pt x="931574" y="197039"/>
                </a:lnTo>
                <a:cubicBezTo>
                  <a:pt x="909125" y="190535"/>
                  <a:pt x="903493" y="192439"/>
                  <a:pt x="883345" y="203544"/>
                </a:cubicBezTo>
                <a:cubicBezTo>
                  <a:pt x="861928" y="215363"/>
                  <a:pt x="848839" y="220995"/>
                  <a:pt x="824091" y="221471"/>
                </a:cubicBezTo>
                <a:cubicBezTo>
                  <a:pt x="783001" y="205368"/>
                  <a:pt x="730647" y="201878"/>
                  <a:pt x="686861" y="193549"/>
                </a:cubicBezTo>
                <a:cubicBezTo>
                  <a:pt x="458489" y="150397"/>
                  <a:pt x="233290" y="116526"/>
                  <a:pt x="0" y="122951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E372176-FA4E-52FD-6984-3BB1F2E82FDF}"/>
              </a:ext>
            </a:extLst>
          </p:cNvPr>
          <p:cNvSpPr/>
          <p:nvPr/>
        </p:nvSpPr>
        <p:spPr>
          <a:xfrm>
            <a:off x="8770307" y="2231"/>
            <a:ext cx="250079" cy="414861"/>
          </a:xfrm>
          <a:custGeom>
            <a:avLst/>
            <a:gdLst>
              <a:gd name="connsiteX0" fmla="*/ 0 w 250079"/>
              <a:gd name="connsiteY0" fmla="*/ 0 h 414861"/>
              <a:gd name="connsiteX1" fmla="*/ 107245 w 250079"/>
              <a:gd name="connsiteY1" fmla="*/ 0 h 414861"/>
              <a:gd name="connsiteX2" fmla="*/ 97330 w 250079"/>
              <a:gd name="connsiteY2" fmla="*/ 74088 h 414861"/>
              <a:gd name="connsiteX3" fmla="*/ 77181 w 250079"/>
              <a:gd name="connsiteY3" fmla="*/ 107562 h 414861"/>
              <a:gd name="connsiteX4" fmla="*/ 156505 w 250079"/>
              <a:gd name="connsiteY4" fmla="*/ 45532 h 414861"/>
              <a:gd name="connsiteX5" fmla="*/ 106055 w 250079"/>
              <a:gd name="connsiteY5" fmla="*/ 154998 h 414861"/>
              <a:gd name="connsiteX6" fmla="*/ 93998 w 250079"/>
              <a:gd name="connsiteY6" fmla="*/ 167293 h 414861"/>
              <a:gd name="connsiteX7" fmla="*/ 249710 w 250079"/>
              <a:gd name="connsiteY7" fmla="*/ 81386 h 414861"/>
              <a:gd name="connsiteX8" fmla="*/ 135088 w 250079"/>
              <a:gd name="connsiteY8" fmla="*/ 296590 h 414861"/>
              <a:gd name="connsiteX9" fmla="*/ 112639 w 250079"/>
              <a:gd name="connsiteY9" fmla="*/ 317849 h 414861"/>
              <a:gd name="connsiteX10" fmla="*/ 107007 w 250079"/>
              <a:gd name="connsiteY10" fmla="*/ 351085 h 414861"/>
              <a:gd name="connsiteX11" fmla="*/ 86224 w 250079"/>
              <a:gd name="connsiteY11" fmla="*/ 362984 h 414861"/>
              <a:gd name="connsiteX12" fmla="*/ 69329 w 250079"/>
              <a:gd name="connsiteY12" fmla="*/ 396934 h 414861"/>
              <a:gd name="connsiteX13" fmla="*/ 44818 w 250079"/>
              <a:gd name="connsiteY13" fmla="*/ 405025 h 414861"/>
              <a:gd name="connsiteX14" fmla="*/ 26414 w 250079"/>
              <a:gd name="connsiteY14" fmla="*/ 414861 h 414861"/>
              <a:gd name="connsiteX15" fmla="*/ 0 w 250079"/>
              <a:gd name="connsiteY15" fmla="*/ 0 h 414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0079" h="414861">
                <a:moveTo>
                  <a:pt x="0" y="0"/>
                </a:moveTo>
                <a:lnTo>
                  <a:pt x="107245" y="0"/>
                </a:lnTo>
                <a:cubicBezTo>
                  <a:pt x="116923" y="29508"/>
                  <a:pt x="111291" y="46721"/>
                  <a:pt x="97330" y="74088"/>
                </a:cubicBezTo>
                <a:cubicBezTo>
                  <a:pt x="91539" y="85749"/>
                  <a:pt x="84717" y="96933"/>
                  <a:pt x="77181" y="107562"/>
                </a:cubicBezTo>
                <a:cubicBezTo>
                  <a:pt x="113511" y="91777"/>
                  <a:pt x="136992" y="80831"/>
                  <a:pt x="156505" y="45532"/>
                </a:cubicBezTo>
                <a:cubicBezTo>
                  <a:pt x="160947" y="75754"/>
                  <a:pt x="124537" y="131280"/>
                  <a:pt x="106055" y="154998"/>
                </a:cubicBezTo>
                <a:cubicBezTo>
                  <a:pt x="102327" y="159757"/>
                  <a:pt x="98520" y="163247"/>
                  <a:pt x="93998" y="167293"/>
                </a:cubicBezTo>
                <a:cubicBezTo>
                  <a:pt x="142703" y="151111"/>
                  <a:pt x="214569" y="119461"/>
                  <a:pt x="249710" y="81386"/>
                </a:cubicBezTo>
                <a:cubicBezTo>
                  <a:pt x="256770" y="122079"/>
                  <a:pt x="160630" y="260736"/>
                  <a:pt x="135088" y="296590"/>
                </a:cubicBezTo>
                <a:cubicBezTo>
                  <a:pt x="128900" y="305316"/>
                  <a:pt x="121523" y="311820"/>
                  <a:pt x="112639" y="317849"/>
                </a:cubicBezTo>
                <a:cubicBezTo>
                  <a:pt x="113908" y="334031"/>
                  <a:pt x="114542" y="337045"/>
                  <a:pt x="107007" y="351085"/>
                </a:cubicBezTo>
                <a:lnTo>
                  <a:pt x="86224" y="362984"/>
                </a:lnTo>
                <a:cubicBezTo>
                  <a:pt x="82179" y="380038"/>
                  <a:pt x="80909" y="384004"/>
                  <a:pt x="69329" y="396934"/>
                </a:cubicBezTo>
                <a:cubicBezTo>
                  <a:pt x="61237" y="399710"/>
                  <a:pt x="53146" y="403042"/>
                  <a:pt x="44818" y="405025"/>
                </a:cubicBezTo>
                <a:cubicBezTo>
                  <a:pt x="38551" y="412006"/>
                  <a:pt x="35140" y="412164"/>
                  <a:pt x="26414" y="414861"/>
                </a:cubicBezTo>
                <a:cubicBezTo>
                  <a:pt x="-30698" y="356638"/>
                  <a:pt x="52194" y="89239"/>
                  <a:pt x="0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CB5A2695-52BD-6AD8-4FA9-425A91960DA3}"/>
              </a:ext>
            </a:extLst>
          </p:cNvPr>
          <p:cNvSpPr/>
          <p:nvPr/>
        </p:nvSpPr>
        <p:spPr>
          <a:xfrm>
            <a:off x="8815759" y="315796"/>
            <a:ext cx="67965" cy="49671"/>
          </a:xfrm>
          <a:custGeom>
            <a:avLst/>
            <a:gdLst>
              <a:gd name="connsiteX0" fmla="*/ 0 w 67965"/>
              <a:gd name="connsiteY0" fmla="*/ 6663 h 49671"/>
              <a:gd name="connsiteX1" fmla="*/ 8329 w 67965"/>
              <a:gd name="connsiteY1" fmla="*/ 6505 h 49671"/>
              <a:gd name="connsiteX2" fmla="*/ 61396 w 67965"/>
              <a:gd name="connsiteY2" fmla="*/ 0 h 49671"/>
              <a:gd name="connsiteX3" fmla="*/ 67187 w 67965"/>
              <a:gd name="connsiteY3" fmla="*/ 4283 h 49671"/>
              <a:gd name="connsiteX4" fmla="*/ 61555 w 67965"/>
              <a:gd name="connsiteY4" fmla="*/ 37520 h 49671"/>
              <a:gd name="connsiteX5" fmla="*/ 40772 w 67965"/>
              <a:gd name="connsiteY5" fmla="*/ 49418 h 49671"/>
              <a:gd name="connsiteX6" fmla="*/ 9361 w 67965"/>
              <a:gd name="connsiteY6" fmla="*/ 45373 h 49671"/>
              <a:gd name="connsiteX7" fmla="*/ 0 w 67965"/>
              <a:gd name="connsiteY7" fmla="*/ 6663 h 4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65" h="49671">
                <a:moveTo>
                  <a:pt x="0" y="6663"/>
                </a:moveTo>
                <a:cubicBezTo>
                  <a:pt x="5474" y="6029"/>
                  <a:pt x="3728" y="5870"/>
                  <a:pt x="8329" y="6505"/>
                </a:cubicBezTo>
                <a:cubicBezTo>
                  <a:pt x="28874" y="9439"/>
                  <a:pt x="41883" y="6029"/>
                  <a:pt x="61396" y="0"/>
                </a:cubicBezTo>
                <a:lnTo>
                  <a:pt x="67187" y="4283"/>
                </a:lnTo>
                <a:cubicBezTo>
                  <a:pt x="68456" y="20465"/>
                  <a:pt x="69090" y="23480"/>
                  <a:pt x="61555" y="37520"/>
                </a:cubicBezTo>
                <a:lnTo>
                  <a:pt x="40772" y="49418"/>
                </a:lnTo>
                <a:cubicBezTo>
                  <a:pt x="28794" y="49894"/>
                  <a:pt x="20465" y="50212"/>
                  <a:pt x="9361" y="45373"/>
                </a:cubicBezTo>
                <a:cubicBezTo>
                  <a:pt x="5949" y="32602"/>
                  <a:pt x="2856" y="19672"/>
                  <a:pt x="0" y="666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F6C75D0A-CFB3-46AF-8B01-8AB11F81388C}"/>
              </a:ext>
            </a:extLst>
          </p:cNvPr>
          <p:cNvSpPr/>
          <p:nvPr/>
        </p:nvSpPr>
        <p:spPr>
          <a:xfrm>
            <a:off x="8815205" y="322538"/>
            <a:ext cx="41406" cy="84796"/>
          </a:xfrm>
          <a:custGeom>
            <a:avLst/>
            <a:gdLst>
              <a:gd name="connsiteX0" fmla="*/ 0 w 41406"/>
              <a:gd name="connsiteY0" fmla="*/ 84797 h 84796"/>
              <a:gd name="connsiteX1" fmla="*/ 634 w 41406"/>
              <a:gd name="connsiteY1" fmla="*/ 0 h 84796"/>
              <a:gd name="connsiteX2" fmla="*/ 9995 w 41406"/>
              <a:gd name="connsiteY2" fmla="*/ 38789 h 84796"/>
              <a:gd name="connsiteX3" fmla="*/ 41407 w 41406"/>
              <a:gd name="connsiteY3" fmla="*/ 42835 h 84796"/>
              <a:gd name="connsiteX4" fmla="*/ 24511 w 41406"/>
              <a:gd name="connsiteY4" fmla="*/ 76785 h 84796"/>
              <a:gd name="connsiteX5" fmla="*/ 0 w 41406"/>
              <a:gd name="connsiteY5" fmla="*/ 84797 h 84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406" h="84796">
                <a:moveTo>
                  <a:pt x="0" y="84797"/>
                </a:moveTo>
                <a:cubicBezTo>
                  <a:pt x="2856" y="56954"/>
                  <a:pt x="952" y="27922"/>
                  <a:pt x="634" y="0"/>
                </a:cubicBezTo>
                <a:cubicBezTo>
                  <a:pt x="3490" y="13009"/>
                  <a:pt x="6583" y="25939"/>
                  <a:pt x="9995" y="38789"/>
                </a:cubicBezTo>
                <a:cubicBezTo>
                  <a:pt x="21099" y="43549"/>
                  <a:pt x="29429" y="43311"/>
                  <a:pt x="41407" y="42835"/>
                </a:cubicBezTo>
                <a:cubicBezTo>
                  <a:pt x="37361" y="59889"/>
                  <a:pt x="36092" y="63855"/>
                  <a:pt x="24511" y="76785"/>
                </a:cubicBezTo>
                <a:cubicBezTo>
                  <a:pt x="16340" y="79482"/>
                  <a:pt x="8249" y="82814"/>
                  <a:pt x="0" y="8479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9F95D16-A7C7-E8B7-8BE9-AC8973BA4896}"/>
              </a:ext>
            </a:extLst>
          </p:cNvPr>
          <p:cNvSpPr/>
          <p:nvPr/>
        </p:nvSpPr>
        <p:spPr>
          <a:xfrm>
            <a:off x="8328714" y="462861"/>
            <a:ext cx="258012" cy="272396"/>
          </a:xfrm>
          <a:custGeom>
            <a:avLst/>
            <a:gdLst>
              <a:gd name="connsiteX0" fmla="*/ 0 w 258012"/>
              <a:gd name="connsiteY0" fmla="*/ 32919 h 272396"/>
              <a:gd name="connsiteX1" fmla="*/ 35537 w 258012"/>
              <a:gd name="connsiteY1" fmla="*/ 13802 h 272396"/>
              <a:gd name="connsiteX2" fmla="*/ 87732 w 258012"/>
              <a:gd name="connsiteY2" fmla="*/ 18165 h 272396"/>
              <a:gd name="connsiteX3" fmla="*/ 113274 w 258012"/>
              <a:gd name="connsiteY3" fmla="*/ 4680 h 272396"/>
              <a:gd name="connsiteX4" fmla="*/ 115336 w 258012"/>
              <a:gd name="connsiteY4" fmla="*/ 8091 h 272396"/>
              <a:gd name="connsiteX5" fmla="*/ 123189 w 258012"/>
              <a:gd name="connsiteY5" fmla="*/ 0 h 272396"/>
              <a:gd name="connsiteX6" fmla="*/ 134454 w 258012"/>
              <a:gd name="connsiteY6" fmla="*/ 47832 h 272396"/>
              <a:gd name="connsiteX7" fmla="*/ 222502 w 258012"/>
              <a:gd name="connsiteY7" fmla="*/ 48149 h 272396"/>
              <a:gd name="connsiteX8" fmla="*/ 232814 w 258012"/>
              <a:gd name="connsiteY8" fmla="*/ 59968 h 272396"/>
              <a:gd name="connsiteX9" fmla="*/ 229721 w 258012"/>
              <a:gd name="connsiteY9" fmla="*/ 74802 h 272396"/>
              <a:gd name="connsiteX10" fmla="*/ 242174 w 258012"/>
              <a:gd name="connsiteY10" fmla="*/ 92332 h 272396"/>
              <a:gd name="connsiteX11" fmla="*/ 245744 w 258012"/>
              <a:gd name="connsiteY11" fmla="*/ 272396 h 272396"/>
              <a:gd name="connsiteX12" fmla="*/ 129536 w 258012"/>
              <a:gd name="connsiteY12" fmla="*/ 183396 h 272396"/>
              <a:gd name="connsiteX13" fmla="*/ 0 w 258012"/>
              <a:gd name="connsiteY13" fmla="*/ 32919 h 272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8012" h="272396">
                <a:moveTo>
                  <a:pt x="0" y="32919"/>
                </a:moveTo>
                <a:cubicBezTo>
                  <a:pt x="11185" y="19196"/>
                  <a:pt x="17372" y="15151"/>
                  <a:pt x="35537" y="13802"/>
                </a:cubicBezTo>
                <a:cubicBezTo>
                  <a:pt x="52116" y="12612"/>
                  <a:pt x="71391" y="15547"/>
                  <a:pt x="87732" y="18165"/>
                </a:cubicBezTo>
                <a:lnTo>
                  <a:pt x="113274" y="4680"/>
                </a:lnTo>
                <a:lnTo>
                  <a:pt x="115336" y="8091"/>
                </a:lnTo>
                <a:lnTo>
                  <a:pt x="123189" y="0"/>
                </a:lnTo>
                <a:cubicBezTo>
                  <a:pt x="128980" y="16975"/>
                  <a:pt x="122792" y="34902"/>
                  <a:pt x="134454" y="47832"/>
                </a:cubicBezTo>
                <a:cubicBezTo>
                  <a:pt x="168562" y="39344"/>
                  <a:pt x="189108" y="34902"/>
                  <a:pt x="222502" y="48149"/>
                </a:cubicBezTo>
                <a:lnTo>
                  <a:pt x="232814" y="59968"/>
                </a:lnTo>
                <a:lnTo>
                  <a:pt x="229721" y="74802"/>
                </a:lnTo>
                <a:cubicBezTo>
                  <a:pt x="235035" y="79720"/>
                  <a:pt x="239319" y="85749"/>
                  <a:pt x="242174" y="92332"/>
                </a:cubicBezTo>
                <a:cubicBezTo>
                  <a:pt x="261688" y="137150"/>
                  <a:pt x="263512" y="226230"/>
                  <a:pt x="245744" y="272396"/>
                </a:cubicBezTo>
                <a:cubicBezTo>
                  <a:pt x="230355" y="236066"/>
                  <a:pt x="159203" y="209652"/>
                  <a:pt x="129536" y="183396"/>
                </a:cubicBezTo>
                <a:cubicBezTo>
                  <a:pt x="80672" y="140244"/>
                  <a:pt x="56955" y="67504"/>
                  <a:pt x="0" y="3291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38B0934-25C6-8CF1-583C-7F88BD1409A0}"/>
              </a:ext>
            </a:extLst>
          </p:cNvPr>
          <p:cNvSpPr/>
          <p:nvPr/>
        </p:nvSpPr>
        <p:spPr>
          <a:xfrm>
            <a:off x="11996308" y="4280694"/>
            <a:ext cx="187789" cy="202671"/>
          </a:xfrm>
          <a:custGeom>
            <a:avLst/>
            <a:gdLst>
              <a:gd name="connsiteX0" fmla="*/ 0 w 187789"/>
              <a:gd name="connsiteY0" fmla="*/ 202671 h 202671"/>
              <a:gd name="connsiteX1" fmla="*/ 179033 w 187789"/>
              <a:gd name="connsiteY1" fmla="*/ 0 h 202671"/>
              <a:gd name="connsiteX2" fmla="*/ 183079 w 187789"/>
              <a:gd name="connsiteY2" fmla="*/ 56399 h 202671"/>
              <a:gd name="connsiteX3" fmla="*/ 179826 w 187789"/>
              <a:gd name="connsiteY3" fmla="*/ 63538 h 202671"/>
              <a:gd name="connsiteX4" fmla="*/ 177605 w 187789"/>
              <a:gd name="connsiteY4" fmla="*/ 68536 h 202671"/>
              <a:gd name="connsiteX5" fmla="*/ 0 w 187789"/>
              <a:gd name="connsiteY5" fmla="*/ 202671 h 20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789" h="202671">
                <a:moveTo>
                  <a:pt x="0" y="202671"/>
                </a:moveTo>
                <a:cubicBezTo>
                  <a:pt x="66394" y="157060"/>
                  <a:pt x="95426" y="31888"/>
                  <a:pt x="179033" y="0"/>
                </a:cubicBezTo>
                <a:cubicBezTo>
                  <a:pt x="187838" y="19910"/>
                  <a:pt x="191407" y="35220"/>
                  <a:pt x="183079" y="56399"/>
                </a:cubicBezTo>
                <a:cubicBezTo>
                  <a:pt x="182048" y="58858"/>
                  <a:pt x="180937" y="61158"/>
                  <a:pt x="179826" y="63538"/>
                </a:cubicBezTo>
                <a:cubicBezTo>
                  <a:pt x="179113" y="65204"/>
                  <a:pt x="178398" y="66870"/>
                  <a:pt x="177605" y="68536"/>
                </a:cubicBezTo>
                <a:cubicBezTo>
                  <a:pt x="162455" y="99630"/>
                  <a:pt x="34823" y="191328"/>
                  <a:pt x="0" y="202671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51761EDD-3EFA-78BE-BF3B-28CACD3CADE2}"/>
              </a:ext>
            </a:extLst>
          </p:cNvPr>
          <p:cNvSpPr/>
          <p:nvPr/>
        </p:nvSpPr>
        <p:spPr>
          <a:xfrm>
            <a:off x="12027483" y="4435375"/>
            <a:ext cx="154420" cy="109069"/>
          </a:xfrm>
          <a:custGeom>
            <a:avLst/>
            <a:gdLst>
              <a:gd name="connsiteX0" fmla="*/ 0 w 154420"/>
              <a:gd name="connsiteY0" fmla="*/ 109070 h 109069"/>
              <a:gd name="connsiteX1" fmla="*/ 147621 w 154420"/>
              <a:gd name="connsiteY1" fmla="*/ 0 h 109069"/>
              <a:gd name="connsiteX2" fmla="*/ 149604 w 154420"/>
              <a:gd name="connsiteY2" fmla="*/ 42438 h 109069"/>
              <a:gd name="connsiteX3" fmla="*/ 148018 w 154420"/>
              <a:gd name="connsiteY3" fmla="*/ 45611 h 109069"/>
              <a:gd name="connsiteX4" fmla="*/ 0 w 154420"/>
              <a:gd name="connsiteY4" fmla="*/ 109070 h 109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420" h="109069">
                <a:moveTo>
                  <a:pt x="0" y="109070"/>
                </a:moveTo>
                <a:cubicBezTo>
                  <a:pt x="53146" y="82893"/>
                  <a:pt x="99551" y="18562"/>
                  <a:pt x="147621" y="0"/>
                </a:cubicBezTo>
                <a:cubicBezTo>
                  <a:pt x="154601" y="17610"/>
                  <a:pt x="157695" y="24273"/>
                  <a:pt x="149604" y="42438"/>
                </a:cubicBezTo>
                <a:cubicBezTo>
                  <a:pt x="149128" y="43548"/>
                  <a:pt x="148493" y="44580"/>
                  <a:pt x="148018" y="45611"/>
                </a:cubicBezTo>
                <a:cubicBezTo>
                  <a:pt x="131122" y="74881"/>
                  <a:pt x="33712" y="98916"/>
                  <a:pt x="0" y="10907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D51531AD-04B9-8DCF-98F8-6A4CB6A1F595}"/>
              </a:ext>
            </a:extLst>
          </p:cNvPr>
          <p:cNvSpPr/>
          <p:nvPr/>
        </p:nvSpPr>
        <p:spPr>
          <a:xfrm>
            <a:off x="2823514" y="683935"/>
            <a:ext cx="6266394" cy="5079550"/>
          </a:xfrm>
          <a:custGeom>
            <a:avLst/>
            <a:gdLst>
              <a:gd name="connsiteX0" fmla="*/ 1718937 w 6266394"/>
              <a:gd name="connsiteY0" fmla="*/ 0 h 5079550"/>
              <a:gd name="connsiteX1" fmla="*/ 1942074 w 6266394"/>
              <a:gd name="connsiteY1" fmla="*/ 126759 h 5079550"/>
              <a:gd name="connsiteX2" fmla="*/ 1989350 w 6266394"/>
              <a:gd name="connsiteY2" fmla="*/ 146748 h 5079550"/>
              <a:gd name="connsiteX3" fmla="*/ 2066215 w 6266394"/>
              <a:gd name="connsiteY3" fmla="*/ 172846 h 5079550"/>
              <a:gd name="connsiteX4" fmla="*/ 2234539 w 6266394"/>
              <a:gd name="connsiteY4" fmla="*/ 195929 h 5079550"/>
              <a:gd name="connsiteX5" fmla="*/ 2472112 w 6266394"/>
              <a:gd name="connsiteY5" fmla="*/ 227103 h 5079550"/>
              <a:gd name="connsiteX6" fmla="*/ 2553181 w 6266394"/>
              <a:gd name="connsiteY6" fmla="*/ 259943 h 5079550"/>
              <a:gd name="connsiteX7" fmla="*/ 2623937 w 6266394"/>
              <a:gd name="connsiteY7" fmla="*/ 285881 h 5079550"/>
              <a:gd name="connsiteX8" fmla="*/ 2625683 w 6266394"/>
              <a:gd name="connsiteY8" fmla="*/ 291513 h 5079550"/>
              <a:gd name="connsiteX9" fmla="*/ 2752441 w 6266394"/>
              <a:gd name="connsiteY9" fmla="*/ 390112 h 5079550"/>
              <a:gd name="connsiteX10" fmla="*/ 2953288 w 6266394"/>
              <a:gd name="connsiteY10" fmla="*/ 471022 h 5079550"/>
              <a:gd name="connsiteX11" fmla="*/ 3226160 w 6266394"/>
              <a:gd name="connsiteY11" fmla="*/ 553201 h 5079550"/>
              <a:gd name="connsiteX12" fmla="*/ 3356171 w 6266394"/>
              <a:gd name="connsiteY12" fmla="*/ 582709 h 5079550"/>
              <a:gd name="connsiteX13" fmla="*/ 3115425 w 6266394"/>
              <a:gd name="connsiteY13" fmla="*/ 564941 h 5079550"/>
              <a:gd name="connsiteX14" fmla="*/ 2931791 w 6266394"/>
              <a:gd name="connsiteY14" fmla="*/ 689320 h 5079550"/>
              <a:gd name="connsiteX15" fmla="*/ 2769575 w 6266394"/>
              <a:gd name="connsiteY15" fmla="*/ 755317 h 5079550"/>
              <a:gd name="connsiteX16" fmla="*/ 2537316 w 6266394"/>
              <a:gd name="connsiteY16" fmla="*/ 1141701 h 5079550"/>
              <a:gd name="connsiteX17" fmla="*/ 2548818 w 6266394"/>
              <a:gd name="connsiteY17" fmla="*/ 1357064 h 5079550"/>
              <a:gd name="connsiteX18" fmla="*/ 2534461 w 6266394"/>
              <a:gd name="connsiteY18" fmla="*/ 1372294 h 5079550"/>
              <a:gd name="connsiteX19" fmla="*/ 2541520 w 6266394"/>
              <a:gd name="connsiteY19" fmla="*/ 1386810 h 5079550"/>
              <a:gd name="connsiteX20" fmla="*/ 2599030 w 6266394"/>
              <a:gd name="connsiteY20" fmla="*/ 1481284 h 5079550"/>
              <a:gd name="connsiteX21" fmla="*/ 2606407 w 6266394"/>
              <a:gd name="connsiteY21" fmla="*/ 1483585 h 5079550"/>
              <a:gd name="connsiteX22" fmla="*/ 2609897 w 6266394"/>
              <a:gd name="connsiteY22" fmla="*/ 1510237 h 5079550"/>
              <a:gd name="connsiteX23" fmla="*/ 2646307 w 6266394"/>
              <a:gd name="connsiteY23" fmla="*/ 1510713 h 5079550"/>
              <a:gd name="connsiteX24" fmla="*/ 2714683 w 6266394"/>
              <a:gd name="connsiteY24" fmla="*/ 1476366 h 5079550"/>
              <a:gd name="connsiteX25" fmla="*/ 2639643 w 6266394"/>
              <a:gd name="connsiteY25" fmla="*/ 1558228 h 5079550"/>
              <a:gd name="connsiteX26" fmla="*/ 2622985 w 6266394"/>
              <a:gd name="connsiteY26" fmla="*/ 1609233 h 5079550"/>
              <a:gd name="connsiteX27" fmla="*/ 2639167 w 6266394"/>
              <a:gd name="connsiteY27" fmla="*/ 1620497 h 5079550"/>
              <a:gd name="connsiteX28" fmla="*/ 2754107 w 6266394"/>
              <a:gd name="connsiteY28" fmla="*/ 1567192 h 5079550"/>
              <a:gd name="connsiteX29" fmla="*/ 2713335 w 6266394"/>
              <a:gd name="connsiteY29" fmla="*/ 1677768 h 5079550"/>
              <a:gd name="connsiteX30" fmla="*/ 2769575 w 6266394"/>
              <a:gd name="connsiteY30" fmla="*/ 1749477 h 5079550"/>
              <a:gd name="connsiteX31" fmla="*/ 2810744 w 6266394"/>
              <a:gd name="connsiteY31" fmla="*/ 1719889 h 5079550"/>
              <a:gd name="connsiteX32" fmla="*/ 2897365 w 6266394"/>
              <a:gd name="connsiteY32" fmla="*/ 1619228 h 5079550"/>
              <a:gd name="connsiteX33" fmla="*/ 2923224 w 6266394"/>
              <a:gd name="connsiteY33" fmla="*/ 1728059 h 5079550"/>
              <a:gd name="connsiteX34" fmla="*/ 3001120 w 6266394"/>
              <a:gd name="connsiteY34" fmla="*/ 1636362 h 5079550"/>
              <a:gd name="connsiteX35" fmla="*/ 3034594 w 6266394"/>
              <a:gd name="connsiteY35" fmla="*/ 1689508 h 5079550"/>
              <a:gd name="connsiteX36" fmla="*/ 3002230 w 6266394"/>
              <a:gd name="connsiteY36" fmla="*/ 1819043 h 5079550"/>
              <a:gd name="connsiteX37" fmla="*/ 3020633 w 6266394"/>
              <a:gd name="connsiteY37" fmla="*/ 1820075 h 5079550"/>
              <a:gd name="connsiteX38" fmla="*/ 3163177 w 6266394"/>
              <a:gd name="connsiteY38" fmla="*/ 1726711 h 5079550"/>
              <a:gd name="connsiteX39" fmla="*/ 3084489 w 6266394"/>
              <a:gd name="connsiteY39" fmla="*/ 1874173 h 5079550"/>
              <a:gd name="connsiteX40" fmla="*/ 3084647 w 6266394"/>
              <a:gd name="connsiteY40" fmla="*/ 1886468 h 5079550"/>
              <a:gd name="connsiteX41" fmla="*/ 3093452 w 6266394"/>
              <a:gd name="connsiteY41" fmla="*/ 1919943 h 5079550"/>
              <a:gd name="connsiteX42" fmla="*/ 3117566 w 6266394"/>
              <a:gd name="connsiteY42" fmla="*/ 1941915 h 5079550"/>
              <a:gd name="connsiteX43" fmla="*/ 3264077 w 6266394"/>
              <a:gd name="connsiteY43" fmla="*/ 1802147 h 5079550"/>
              <a:gd name="connsiteX44" fmla="*/ 3240439 w 6266394"/>
              <a:gd name="connsiteY44" fmla="*/ 1872904 h 5079550"/>
              <a:gd name="connsiteX45" fmla="*/ 3254796 w 6266394"/>
              <a:gd name="connsiteY45" fmla="*/ 1926368 h 5079550"/>
              <a:gd name="connsiteX46" fmla="*/ 3269471 w 6266394"/>
              <a:gd name="connsiteY46" fmla="*/ 1925733 h 5079550"/>
              <a:gd name="connsiteX47" fmla="*/ 3318017 w 6266394"/>
              <a:gd name="connsiteY47" fmla="*/ 1870604 h 5079550"/>
              <a:gd name="connsiteX48" fmla="*/ 3343004 w 6266394"/>
              <a:gd name="connsiteY48" fmla="*/ 1949530 h 5079550"/>
              <a:gd name="connsiteX49" fmla="*/ 3329995 w 6266394"/>
              <a:gd name="connsiteY49" fmla="*/ 2010530 h 5079550"/>
              <a:gd name="connsiteX50" fmla="*/ 3363152 w 6266394"/>
              <a:gd name="connsiteY50" fmla="*/ 2063280 h 5079550"/>
              <a:gd name="connsiteX51" fmla="*/ 3427562 w 6266394"/>
              <a:gd name="connsiteY51" fmla="*/ 1979990 h 5079550"/>
              <a:gd name="connsiteX52" fmla="*/ 3503713 w 6266394"/>
              <a:gd name="connsiteY52" fmla="*/ 2108891 h 5079550"/>
              <a:gd name="connsiteX53" fmla="*/ 3553924 w 6266394"/>
              <a:gd name="connsiteY53" fmla="*/ 1974358 h 5079550"/>
              <a:gd name="connsiteX54" fmla="*/ 3595648 w 6266394"/>
              <a:gd name="connsiteY54" fmla="*/ 2038293 h 5079550"/>
              <a:gd name="connsiteX55" fmla="*/ 3635469 w 6266394"/>
              <a:gd name="connsiteY55" fmla="*/ 2055506 h 5079550"/>
              <a:gd name="connsiteX56" fmla="*/ 3647447 w 6266394"/>
              <a:gd name="connsiteY56" fmla="*/ 2019414 h 5079550"/>
              <a:gd name="connsiteX57" fmla="*/ 3574073 w 6266394"/>
              <a:gd name="connsiteY57" fmla="*/ 1867986 h 5079550"/>
              <a:gd name="connsiteX58" fmla="*/ 3613893 w 6266394"/>
              <a:gd name="connsiteY58" fmla="*/ 1883057 h 5079550"/>
              <a:gd name="connsiteX59" fmla="*/ 3660218 w 6266394"/>
              <a:gd name="connsiteY59" fmla="*/ 1884882 h 5079550"/>
              <a:gd name="connsiteX60" fmla="*/ 3653793 w 6266394"/>
              <a:gd name="connsiteY60" fmla="*/ 1859815 h 5079550"/>
              <a:gd name="connsiteX61" fmla="*/ 3486817 w 6266394"/>
              <a:gd name="connsiteY61" fmla="*/ 1773908 h 5079550"/>
              <a:gd name="connsiteX62" fmla="*/ 3514263 w 6266394"/>
              <a:gd name="connsiteY62" fmla="*/ 1690777 h 5079550"/>
              <a:gd name="connsiteX63" fmla="*/ 3562491 w 6266394"/>
              <a:gd name="connsiteY63" fmla="*/ 1749873 h 5079550"/>
              <a:gd name="connsiteX64" fmla="*/ 3603422 w 6266394"/>
              <a:gd name="connsiteY64" fmla="*/ 1748684 h 5079550"/>
              <a:gd name="connsiteX65" fmla="*/ 3681000 w 6266394"/>
              <a:gd name="connsiteY65" fmla="*/ 1794532 h 5079550"/>
              <a:gd name="connsiteX66" fmla="*/ 3688140 w 6266394"/>
              <a:gd name="connsiteY66" fmla="*/ 1787948 h 5079550"/>
              <a:gd name="connsiteX67" fmla="*/ 3665136 w 6266394"/>
              <a:gd name="connsiteY67" fmla="*/ 1657938 h 5079550"/>
              <a:gd name="connsiteX68" fmla="*/ 3777378 w 6266394"/>
              <a:gd name="connsiteY68" fmla="*/ 1711322 h 5079550"/>
              <a:gd name="connsiteX69" fmla="*/ 3807204 w 6266394"/>
              <a:gd name="connsiteY69" fmla="*/ 1698551 h 5079550"/>
              <a:gd name="connsiteX70" fmla="*/ 3808632 w 6266394"/>
              <a:gd name="connsiteY70" fmla="*/ 1680545 h 5079550"/>
              <a:gd name="connsiteX71" fmla="*/ 3721297 w 6266394"/>
              <a:gd name="connsiteY71" fmla="*/ 1578138 h 5079550"/>
              <a:gd name="connsiteX72" fmla="*/ 3886606 w 6266394"/>
              <a:gd name="connsiteY72" fmla="*/ 1679037 h 5079550"/>
              <a:gd name="connsiteX73" fmla="*/ 3830525 w 6266394"/>
              <a:gd name="connsiteY73" fmla="*/ 1718382 h 5079550"/>
              <a:gd name="connsiteX74" fmla="*/ 3743269 w 6266394"/>
              <a:gd name="connsiteY74" fmla="*/ 1765738 h 5079550"/>
              <a:gd name="connsiteX75" fmla="*/ 3689885 w 6266394"/>
              <a:gd name="connsiteY75" fmla="*/ 1840778 h 5079550"/>
              <a:gd name="connsiteX76" fmla="*/ 3692740 w 6266394"/>
              <a:gd name="connsiteY76" fmla="*/ 1901460 h 5079550"/>
              <a:gd name="connsiteX77" fmla="*/ 3715109 w 6266394"/>
              <a:gd name="connsiteY77" fmla="*/ 1880598 h 5079550"/>
              <a:gd name="connsiteX78" fmla="*/ 3724945 w 6266394"/>
              <a:gd name="connsiteY78" fmla="*/ 2003708 h 5079550"/>
              <a:gd name="connsiteX79" fmla="*/ 3750805 w 6266394"/>
              <a:gd name="connsiteY79" fmla="*/ 2054316 h 5079550"/>
              <a:gd name="connsiteX80" fmla="*/ 3764845 w 6266394"/>
              <a:gd name="connsiteY80" fmla="*/ 2050985 h 5079550"/>
              <a:gd name="connsiteX81" fmla="*/ 3842027 w 6266394"/>
              <a:gd name="connsiteY81" fmla="*/ 1932158 h 5079550"/>
              <a:gd name="connsiteX82" fmla="*/ 3844565 w 6266394"/>
              <a:gd name="connsiteY82" fmla="*/ 1971741 h 5079550"/>
              <a:gd name="connsiteX83" fmla="*/ 3880419 w 6266394"/>
              <a:gd name="connsiteY83" fmla="*/ 2056855 h 5079550"/>
              <a:gd name="connsiteX84" fmla="*/ 3908420 w 6266394"/>
              <a:gd name="connsiteY84" fmla="*/ 2054237 h 5079550"/>
              <a:gd name="connsiteX85" fmla="*/ 3963074 w 6266394"/>
              <a:gd name="connsiteY85" fmla="*/ 1931920 h 5079550"/>
              <a:gd name="connsiteX86" fmla="*/ 4030023 w 6266394"/>
              <a:gd name="connsiteY86" fmla="*/ 2060345 h 5079550"/>
              <a:gd name="connsiteX87" fmla="*/ 4052075 w 6266394"/>
              <a:gd name="connsiteY87" fmla="*/ 2061773 h 5079550"/>
              <a:gd name="connsiteX88" fmla="*/ 4086819 w 6266394"/>
              <a:gd name="connsiteY88" fmla="*/ 1922957 h 5079550"/>
              <a:gd name="connsiteX89" fmla="*/ 4101652 w 6266394"/>
              <a:gd name="connsiteY89" fmla="*/ 1911455 h 5079550"/>
              <a:gd name="connsiteX90" fmla="*/ 4195412 w 6266394"/>
              <a:gd name="connsiteY90" fmla="*/ 1974993 h 5079550"/>
              <a:gd name="connsiteX91" fmla="*/ 4219685 w 6266394"/>
              <a:gd name="connsiteY91" fmla="*/ 1972772 h 5079550"/>
              <a:gd name="connsiteX92" fmla="*/ 4227380 w 6266394"/>
              <a:gd name="connsiteY92" fmla="*/ 1946675 h 5079550"/>
              <a:gd name="connsiteX93" fmla="*/ 4176057 w 6266394"/>
              <a:gd name="connsiteY93" fmla="*/ 1827610 h 5079550"/>
              <a:gd name="connsiteX94" fmla="*/ 4346206 w 6266394"/>
              <a:gd name="connsiteY94" fmla="*/ 1856563 h 5079550"/>
              <a:gd name="connsiteX95" fmla="*/ 4350490 w 6266394"/>
              <a:gd name="connsiteY95" fmla="*/ 1825706 h 5079550"/>
              <a:gd name="connsiteX96" fmla="*/ 4152657 w 6266394"/>
              <a:gd name="connsiteY96" fmla="*/ 1691571 h 5079550"/>
              <a:gd name="connsiteX97" fmla="*/ 4290046 w 6266394"/>
              <a:gd name="connsiteY97" fmla="*/ 1710926 h 5079550"/>
              <a:gd name="connsiteX98" fmla="*/ 4278781 w 6266394"/>
              <a:gd name="connsiteY98" fmla="*/ 1670788 h 5079550"/>
              <a:gd name="connsiteX99" fmla="*/ 4189622 w 6266394"/>
              <a:gd name="connsiteY99" fmla="*/ 1605663 h 5079550"/>
              <a:gd name="connsiteX100" fmla="*/ 4007099 w 6266394"/>
              <a:gd name="connsiteY100" fmla="*/ 1645801 h 5079550"/>
              <a:gd name="connsiteX101" fmla="*/ 4251891 w 6266394"/>
              <a:gd name="connsiteY101" fmla="*/ 1452569 h 5079550"/>
              <a:gd name="connsiteX102" fmla="*/ 4558555 w 6266394"/>
              <a:gd name="connsiteY102" fmla="*/ 1459391 h 5079550"/>
              <a:gd name="connsiteX103" fmla="*/ 4853479 w 6266394"/>
              <a:gd name="connsiteY103" fmla="*/ 1551882 h 5079550"/>
              <a:gd name="connsiteX104" fmla="*/ 4854986 w 6266394"/>
              <a:gd name="connsiteY104" fmla="*/ 1554976 h 5079550"/>
              <a:gd name="connsiteX105" fmla="*/ 4972544 w 6266394"/>
              <a:gd name="connsiteY105" fmla="*/ 1531417 h 5079550"/>
              <a:gd name="connsiteX106" fmla="*/ 5116912 w 6266394"/>
              <a:gd name="connsiteY106" fmla="*/ 1572903 h 5079550"/>
              <a:gd name="connsiteX107" fmla="*/ 5336321 w 6266394"/>
              <a:gd name="connsiteY107" fmla="*/ 1619942 h 5079550"/>
              <a:gd name="connsiteX108" fmla="*/ 5479181 w 6266394"/>
              <a:gd name="connsiteY108" fmla="*/ 1663332 h 5079550"/>
              <a:gd name="connsiteX109" fmla="*/ 5555728 w 6266394"/>
              <a:gd name="connsiteY109" fmla="*/ 1786997 h 5079550"/>
              <a:gd name="connsiteX110" fmla="*/ 5675190 w 6266394"/>
              <a:gd name="connsiteY110" fmla="*/ 1929541 h 5079550"/>
              <a:gd name="connsiteX111" fmla="*/ 5810912 w 6266394"/>
              <a:gd name="connsiteY111" fmla="*/ 2238426 h 5079550"/>
              <a:gd name="connsiteX112" fmla="*/ 6172468 w 6266394"/>
              <a:gd name="connsiteY112" fmla="*/ 2446015 h 5079550"/>
              <a:gd name="connsiteX113" fmla="*/ 6212288 w 6266394"/>
              <a:gd name="connsiteY113" fmla="*/ 2524862 h 5079550"/>
              <a:gd name="connsiteX114" fmla="*/ 6242986 w 6266394"/>
              <a:gd name="connsiteY114" fmla="*/ 2569680 h 5079550"/>
              <a:gd name="connsiteX115" fmla="*/ 6229977 w 6266394"/>
              <a:gd name="connsiteY115" fmla="*/ 2589749 h 5079550"/>
              <a:gd name="connsiteX116" fmla="*/ 6262896 w 6266394"/>
              <a:gd name="connsiteY116" fmla="*/ 2650907 h 5079550"/>
              <a:gd name="connsiteX117" fmla="*/ 6168819 w 6266394"/>
              <a:gd name="connsiteY117" fmla="*/ 2950512 h 5079550"/>
              <a:gd name="connsiteX118" fmla="*/ 6195313 w 6266394"/>
              <a:gd name="connsiteY118" fmla="*/ 3100750 h 5079550"/>
              <a:gd name="connsiteX119" fmla="*/ 6184446 w 6266394"/>
              <a:gd name="connsiteY119" fmla="*/ 3278038 h 5079550"/>
              <a:gd name="connsiteX120" fmla="*/ 6201818 w 6266394"/>
              <a:gd name="connsiteY120" fmla="*/ 3411222 h 5079550"/>
              <a:gd name="connsiteX121" fmla="*/ 6028654 w 6266394"/>
              <a:gd name="connsiteY121" fmla="*/ 3517674 h 5079550"/>
              <a:gd name="connsiteX122" fmla="*/ 6025403 w 6266394"/>
              <a:gd name="connsiteY122" fmla="*/ 3520767 h 5079550"/>
              <a:gd name="connsiteX123" fmla="*/ 5888966 w 6266394"/>
              <a:gd name="connsiteY123" fmla="*/ 3672830 h 5079550"/>
              <a:gd name="connsiteX124" fmla="*/ 6054197 w 6266394"/>
              <a:gd name="connsiteY124" fmla="*/ 3352126 h 5079550"/>
              <a:gd name="connsiteX125" fmla="*/ 6054276 w 6266394"/>
              <a:gd name="connsiteY125" fmla="*/ 3339355 h 5079550"/>
              <a:gd name="connsiteX126" fmla="*/ 6054038 w 6266394"/>
              <a:gd name="connsiteY126" fmla="*/ 3335389 h 5079550"/>
              <a:gd name="connsiteX127" fmla="*/ 6053087 w 6266394"/>
              <a:gd name="connsiteY127" fmla="*/ 3326584 h 5079550"/>
              <a:gd name="connsiteX128" fmla="*/ 5977967 w 6266394"/>
              <a:gd name="connsiteY128" fmla="*/ 3400751 h 5079550"/>
              <a:gd name="connsiteX129" fmla="*/ 5864931 w 6266394"/>
              <a:gd name="connsiteY129" fmla="*/ 3534966 h 5079550"/>
              <a:gd name="connsiteX130" fmla="*/ 5879844 w 6266394"/>
              <a:gd name="connsiteY130" fmla="*/ 3497050 h 5079550"/>
              <a:gd name="connsiteX131" fmla="*/ 5888173 w 6266394"/>
              <a:gd name="connsiteY131" fmla="*/ 3302231 h 5079550"/>
              <a:gd name="connsiteX132" fmla="*/ 5904196 w 6266394"/>
              <a:gd name="connsiteY132" fmla="*/ 3096942 h 5079550"/>
              <a:gd name="connsiteX133" fmla="*/ 5803693 w 6266394"/>
              <a:gd name="connsiteY133" fmla="*/ 3303501 h 5079550"/>
              <a:gd name="connsiteX134" fmla="*/ 5790922 w 6266394"/>
              <a:gd name="connsiteY134" fmla="*/ 3504744 h 5079550"/>
              <a:gd name="connsiteX135" fmla="*/ 5743408 w 6266394"/>
              <a:gd name="connsiteY135" fmla="*/ 3426690 h 5079550"/>
              <a:gd name="connsiteX136" fmla="*/ 5520112 w 6266394"/>
              <a:gd name="connsiteY136" fmla="*/ 3364500 h 5079550"/>
              <a:gd name="connsiteX137" fmla="*/ 5330450 w 6266394"/>
              <a:gd name="connsiteY137" fmla="*/ 3395675 h 5079550"/>
              <a:gd name="connsiteX138" fmla="*/ 5730160 w 6266394"/>
              <a:gd name="connsiteY138" fmla="*/ 3541788 h 5079550"/>
              <a:gd name="connsiteX139" fmla="*/ 5778706 w 6266394"/>
              <a:gd name="connsiteY139" fmla="*/ 3629361 h 5079550"/>
              <a:gd name="connsiteX140" fmla="*/ 5669637 w 6266394"/>
              <a:gd name="connsiteY140" fmla="*/ 3548927 h 5079550"/>
              <a:gd name="connsiteX141" fmla="*/ 5383359 w 6266394"/>
              <a:gd name="connsiteY141" fmla="*/ 3559715 h 5079550"/>
              <a:gd name="connsiteX142" fmla="*/ 5770695 w 6266394"/>
              <a:gd name="connsiteY142" fmla="*/ 3734861 h 5079550"/>
              <a:gd name="connsiteX143" fmla="*/ 5793303 w 6266394"/>
              <a:gd name="connsiteY143" fmla="*/ 3773888 h 5079550"/>
              <a:gd name="connsiteX144" fmla="*/ 5671620 w 6266394"/>
              <a:gd name="connsiteY144" fmla="*/ 3722407 h 5079550"/>
              <a:gd name="connsiteX145" fmla="*/ 5524396 w 6266394"/>
              <a:gd name="connsiteY145" fmla="*/ 3745887 h 5079550"/>
              <a:gd name="connsiteX146" fmla="*/ 5531773 w 6266394"/>
              <a:gd name="connsiteY146" fmla="*/ 3660456 h 5079550"/>
              <a:gd name="connsiteX147" fmla="*/ 5525348 w 6266394"/>
              <a:gd name="connsiteY147" fmla="*/ 3660138 h 5079550"/>
              <a:gd name="connsiteX148" fmla="*/ 5455940 w 6266394"/>
              <a:gd name="connsiteY148" fmla="*/ 3831794 h 5079550"/>
              <a:gd name="connsiteX149" fmla="*/ 5429208 w 6266394"/>
              <a:gd name="connsiteY149" fmla="*/ 3741683 h 5079550"/>
              <a:gd name="connsiteX150" fmla="*/ 5304433 w 6266394"/>
              <a:gd name="connsiteY150" fmla="*/ 3616193 h 5079550"/>
              <a:gd name="connsiteX151" fmla="*/ 5277938 w 6266394"/>
              <a:gd name="connsiteY151" fmla="*/ 3604771 h 5079550"/>
              <a:gd name="connsiteX152" fmla="*/ 5405729 w 6266394"/>
              <a:gd name="connsiteY152" fmla="*/ 3847897 h 5079550"/>
              <a:gd name="connsiteX153" fmla="*/ 5405332 w 6266394"/>
              <a:gd name="connsiteY153" fmla="*/ 3894539 h 5079550"/>
              <a:gd name="connsiteX154" fmla="*/ 5339256 w 6266394"/>
              <a:gd name="connsiteY154" fmla="*/ 3816881 h 5079550"/>
              <a:gd name="connsiteX155" fmla="*/ 5295945 w 6266394"/>
              <a:gd name="connsiteY155" fmla="*/ 3795067 h 5079550"/>
              <a:gd name="connsiteX156" fmla="*/ 5421435 w 6266394"/>
              <a:gd name="connsiteY156" fmla="*/ 4016856 h 5079550"/>
              <a:gd name="connsiteX157" fmla="*/ 5418420 w 6266394"/>
              <a:gd name="connsiteY157" fmla="*/ 4022963 h 5079550"/>
              <a:gd name="connsiteX158" fmla="*/ 5215669 w 6266394"/>
              <a:gd name="connsiteY158" fmla="*/ 3812043 h 5079550"/>
              <a:gd name="connsiteX159" fmla="*/ 5272862 w 6266394"/>
              <a:gd name="connsiteY159" fmla="*/ 3949431 h 5079550"/>
              <a:gd name="connsiteX160" fmla="*/ 5208848 w 6266394"/>
              <a:gd name="connsiteY160" fmla="*/ 3892239 h 5079550"/>
              <a:gd name="connsiteX161" fmla="*/ 5000544 w 6266394"/>
              <a:gd name="connsiteY161" fmla="*/ 3857019 h 5079550"/>
              <a:gd name="connsiteX162" fmla="*/ 5263581 w 6266394"/>
              <a:gd name="connsiteY162" fmla="*/ 4056597 h 5079550"/>
              <a:gd name="connsiteX163" fmla="*/ 5277066 w 6266394"/>
              <a:gd name="connsiteY163" fmla="*/ 4112202 h 5079550"/>
              <a:gd name="connsiteX164" fmla="*/ 5277463 w 6266394"/>
              <a:gd name="connsiteY164" fmla="*/ 4116962 h 5079550"/>
              <a:gd name="connsiteX165" fmla="*/ 5145151 w 6266394"/>
              <a:gd name="connsiteY165" fmla="*/ 4001149 h 5079550"/>
              <a:gd name="connsiteX166" fmla="*/ 5070508 w 6266394"/>
              <a:gd name="connsiteY166" fmla="*/ 3981160 h 5079550"/>
              <a:gd name="connsiteX167" fmla="*/ 5069159 w 6266394"/>
              <a:gd name="connsiteY167" fmla="*/ 3970848 h 5079550"/>
              <a:gd name="connsiteX168" fmla="*/ 5071857 w 6266394"/>
              <a:gd name="connsiteY168" fmla="*/ 3980922 h 5079550"/>
              <a:gd name="connsiteX169" fmla="*/ 5052580 w 6266394"/>
              <a:gd name="connsiteY169" fmla="*/ 3986158 h 5079550"/>
              <a:gd name="connsiteX170" fmla="*/ 5066066 w 6266394"/>
              <a:gd name="connsiteY170" fmla="*/ 3997818 h 5079550"/>
              <a:gd name="connsiteX171" fmla="*/ 5224157 w 6266394"/>
              <a:gd name="connsiteY171" fmla="*/ 4204376 h 5079550"/>
              <a:gd name="connsiteX172" fmla="*/ 5227568 w 6266394"/>
              <a:gd name="connsiteY172" fmla="*/ 4266883 h 5079550"/>
              <a:gd name="connsiteX173" fmla="*/ 5156891 w 6266394"/>
              <a:gd name="connsiteY173" fmla="*/ 4164159 h 5079550"/>
              <a:gd name="connsiteX174" fmla="*/ 4890841 w 6266394"/>
              <a:gd name="connsiteY174" fmla="*/ 4074762 h 5079550"/>
              <a:gd name="connsiteX175" fmla="*/ 5062893 w 6266394"/>
              <a:gd name="connsiteY175" fmla="*/ 4182007 h 5079550"/>
              <a:gd name="connsiteX176" fmla="*/ 5065114 w 6266394"/>
              <a:gd name="connsiteY176" fmla="*/ 4187718 h 5079550"/>
              <a:gd name="connsiteX177" fmla="*/ 5031005 w 6266394"/>
              <a:gd name="connsiteY177" fmla="*/ 4185735 h 5079550"/>
              <a:gd name="connsiteX178" fmla="*/ 5137933 w 6266394"/>
              <a:gd name="connsiteY178" fmla="*/ 4369765 h 5079550"/>
              <a:gd name="connsiteX179" fmla="*/ 5085262 w 6266394"/>
              <a:gd name="connsiteY179" fmla="*/ 4293536 h 5079550"/>
              <a:gd name="connsiteX180" fmla="*/ 4877752 w 6266394"/>
              <a:gd name="connsiteY180" fmla="*/ 4173281 h 5079550"/>
              <a:gd name="connsiteX181" fmla="*/ 4867361 w 6266394"/>
              <a:gd name="connsiteY181" fmla="*/ 4176058 h 5079550"/>
              <a:gd name="connsiteX182" fmla="*/ 5046076 w 6266394"/>
              <a:gd name="connsiteY182" fmla="*/ 4382695 h 5079550"/>
              <a:gd name="connsiteX183" fmla="*/ 5047821 w 6266394"/>
              <a:gd name="connsiteY183" fmla="*/ 4429496 h 5079550"/>
              <a:gd name="connsiteX184" fmla="*/ 4982935 w 6266394"/>
              <a:gd name="connsiteY184" fmla="*/ 4335656 h 5079550"/>
              <a:gd name="connsiteX185" fmla="*/ 4752183 w 6266394"/>
              <a:gd name="connsiteY185" fmla="*/ 4229046 h 5079550"/>
              <a:gd name="connsiteX186" fmla="*/ 4947239 w 6266394"/>
              <a:gd name="connsiteY186" fmla="*/ 4416328 h 5079550"/>
              <a:gd name="connsiteX187" fmla="*/ 4940179 w 6266394"/>
              <a:gd name="connsiteY187" fmla="*/ 4425609 h 5079550"/>
              <a:gd name="connsiteX188" fmla="*/ 4889809 w 6266394"/>
              <a:gd name="connsiteY188" fmla="*/ 4422198 h 5079550"/>
              <a:gd name="connsiteX189" fmla="*/ 4887112 w 6266394"/>
              <a:gd name="connsiteY189" fmla="*/ 4426561 h 5079550"/>
              <a:gd name="connsiteX190" fmla="*/ 4943432 w 6266394"/>
              <a:gd name="connsiteY190" fmla="*/ 4472251 h 5079550"/>
              <a:gd name="connsiteX191" fmla="*/ 4946922 w 6266394"/>
              <a:gd name="connsiteY191" fmla="*/ 4478041 h 5079550"/>
              <a:gd name="connsiteX192" fmla="*/ 4770190 w 6266394"/>
              <a:gd name="connsiteY192" fmla="*/ 4436238 h 5079550"/>
              <a:gd name="connsiteX193" fmla="*/ 4899090 w 6266394"/>
              <a:gd name="connsiteY193" fmla="*/ 4368655 h 5079550"/>
              <a:gd name="connsiteX194" fmla="*/ 4810407 w 6266394"/>
              <a:gd name="connsiteY194" fmla="*/ 4368258 h 5079550"/>
              <a:gd name="connsiteX195" fmla="*/ 4697608 w 6266394"/>
              <a:gd name="connsiteY195" fmla="*/ 4317729 h 5079550"/>
              <a:gd name="connsiteX196" fmla="*/ 4795018 w 6266394"/>
              <a:gd name="connsiteY196" fmla="*/ 4382933 h 5079550"/>
              <a:gd name="connsiteX197" fmla="*/ 4700147 w 6266394"/>
              <a:gd name="connsiteY197" fmla="*/ 4492954 h 5079550"/>
              <a:gd name="connsiteX198" fmla="*/ 4638275 w 6266394"/>
              <a:gd name="connsiteY198" fmla="*/ 4272594 h 5079550"/>
              <a:gd name="connsiteX199" fmla="*/ 4464319 w 6266394"/>
              <a:gd name="connsiteY199" fmla="*/ 4125608 h 5079550"/>
              <a:gd name="connsiteX200" fmla="*/ 4637958 w 6266394"/>
              <a:gd name="connsiteY200" fmla="*/ 4378808 h 5079550"/>
              <a:gd name="connsiteX201" fmla="*/ 4649936 w 6266394"/>
              <a:gd name="connsiteY201" fmla="*/ 4542294 h 5079550"/>
              <a:gd name="connsiteX202" fmla="*/ 4649460 w 6266394"/>
              <a:gd name="connsiteY202" fmla="*/ 4538089 h 5079550"/>
              <a:gd name="connsiteX203" fmla="*/ 4389676 w 6266394"/>
              <a:gd name="connsiteY203" fmla="*/ 4107126 h 5079550"/>
              <a:gd name="connsiteX204" fmla="*/ 4270928 w 6266394"/>
              <a:gd name="connsiteY204" fmla="*/ 4050409 h 5079550"/>
              <a:gd name="connsiteX205" fmla="*/ 4376666 w 6266394"/>
              <a:gd name="connsiteY205" fmla="*/ 4125925 h 5079550"/>
              <a:gd name="connsiteX206" fmla="*/ 4612971 w 6266394"/>
              <a:gd name="connsiteY206" fmla="*/ 4508185 h 5079550"/>
              <a:gd name="connsiteX207" fmla="*/ 4619079 w 6266394"/>
              <a:gd name="connsiteY207" fmla="*/ 4552844 h 5079550"/>
              <a:gd name="connsiteX208" fmla="*/ 4229125 w 6266394"/>
              <a:gd name="connsiteY208" fmla="*/ 4130367 h 5079550"/>
              <a:gd name="connsiteX209" fmla="*/ 4086898 w 6266394"/>
              <a:gd name="connsiteY209" fmla="*/ 4101732 h 5079550"/>
              <a:gd name="connsiteX210" fmla="*/ 4477169 w 6266394"/>
              <a:gd name="connsiteY210" fmla="*/ 4378411 h 5079550"/>
              <a:gd name="connsiteX211" fmla="*/ 4489702 w 6266394"/>
              <a:gd name="connsiteY211" fmla="*/ 4429893 h 5079550"/>
              <a:gd name="connsiteX212" fmla="*/ 4296232 w 6266394"/>
              <a:gd name="connsiteY212" fmla="*/ 4256412 h 5079550"/>
              <a:gd name="connsiteX213" fmla="*/ 4071430 w 6266394"/>
              <a:gd name="connsiteY213" fmla="*/ 4197078 h 5079550"/>
              <a:gd name="connsiteX214" fmla="*/ 4385630 w 6266394"/>
              <a:gd name="connsiteY214" fmla="*/ 4337957 h 5079550"/>
              <a:gd name="connsiteX215" fmla="*/ 4505091 w 6266394"/>
              <a:gd name="connsiteY215" fmla="*/ 4456625 h 5079550"/>
              <a:gd name="connsiteX216" fmla="*/ 4520004 w 6266394"/>
              <a:gd name="connsiteY216" fmla="*/ 4497396 h 5079550"/>
              <a:gd name="connsiteX217" fmla="*/ 4426402 w 6266394"/>
              <a:gd name="connsiteY217" fmla="*/ 4403557 h 5079550"/>
              <a:gd name="connsiteX218" fmla="*/ 4082456 w 6266394"/>
              <a:gd name="connsiteY218" fmla="*/ 4307100 h 5079550"/>
              <a:gd name="connsiteX219" fmla="*/ 3766828 w 6266394"/>
              <a:gd name="connsiteY219" fmla="*/ 4491130 h 5079550"/>
              <a:gd name="connsiteX220" fmla="*/ 4242689 w 6266394"/>
              <a:gd name="connsiteY220" fmla="*/ 4354218 h 5079550"/>
              <a:gd name="connsiteX221" fmla="*/ 4515799 w 6266394"/>
              <a:gd name="connsiteY221" fmla="*/ 4593774 h 5079550"/>
              <a:gd name="connsiteX222" fmla="*/ 4531188 w 6266394"/>
              <a:gd name="connsiteY222" fmla="*/ 4647714 h 5079550"/>
              <a:gd name="connsiteX223" fmla="*/ 4505725 w 6266394"/>
              <a:gd name="connsiteY223" fmla="*/ 4633277 h 5079550"/>
              <a:gd name="connsiteX224" fmla="*/ 4348586 w 6266394"/>
              <a:gd name="connsiteY224" fmla="*/ 4532061 h 5079550"/>
              <a:gd name="connsiteX225" fmla="*/ 4393404 w 6266394"/>
              <a:gd name="connsiteY225" fmla="*/ 4578782 h 5079550"/>
              <a:gd name="connsiteX226" fmla="*/ 4222858 w 6266394"/>
              <a:gd name="connsiteY226" fmla="*/ 4696181 h 5079550"/>
              <a:gd name="connsiteX227" fmla="*/ 4175264 w 6266394"/>
              <a:gd name="connsiteY227" fmla="*/ 4759402 h 5079550"/>
              <a:gd name="connsiteX228" fmla="*/ 4221192 w 6266394"/>
              <a:gd name="connsiteY228" fmla="*/ 4576244 h 5079550"/>
              <a:gd name="connsiteX229" fmla="*/ 4284017 w 6266394"/>
              <a:gd name="connsiteY229" fmla="*/ 4449961 h 5079550"/>
              <a:gd name="connsiteX230" fmla="*/ 4188829 w 6266394"/>
              <a:gd name="connsiteY230" fmla="*/ 4543721 h 5079550"/>
              <a:gd name="connsiteX231" fmla="*/ 4107760 w 6266394"/>
              <a:gd name="connsiteY231" fmla="*/ 4766620 h 5079550"/>
              <a:gd name="connsiteX232" fmla="*/ 4097131 w 6266394"/>
              <a:gd name="connsiteY232" fmla="*/ 4524446 h 5079550"/>
              <a:gd name="connsiteX233" fmla="*/ 4093482 w 6266394"/>
              <a:gd name="connsiteY233" fmla="*/ 4515324 h 5079550"/>
              <a:gd name="connsiteX234" fmla="*/ 4057231 w 6266394"/>
              <a:gd name="connsiteY234" fmla="*/ 4763368 h 5079550"/>
              <a:gd name="connsiteX235" fmla="*/ 4012414 w 6266394"/>
              <a:gd name="connsiteY235" fmla="*/ 4696815 h 5079550"/>
              <a:gd name="connsiteX236" fmla="*/ 3869552 w 6266394"/>
              <a:gd name="connsiteY236" fmla="*/ 4642796 h 5079550"/>
              <a:gd name="connsiteX237" fmla="*/ 4029944 w 6266394"/>
              <a:gd name="connsiteY237" fmla="*/ 4822622 h 5079550"/>
              <a:gd name="connsiteX238" fmla="*/ 3724628 w 6266394"/>
              <a:gd name="connsiteY238" fmla="*/ 4753214 h 5079550"/>
              <a:gd name="connsiteX239" fmla="*/ 3961329 w 6266394"/>
              <a:gd name="connsiteY239" fmla="*/ 4848640 h 5079550"/>
              <a:gd name="connsiteX240" fmla="*/ 3611275 w 6266394"/>
              <a:gd name="connsiteY240" fmla="*/ 4974923 h 5079550"/>
              <a:gd name="connsiteX241" fmla="*/ 3810297 w 6266394"/>
              <a:gd name="connsiteY241" fmla="*/ 4939466 h 5079550"/>
              <a:gd name="connsiteX242" fmla="*/ 3813471 w 6266394"/>
              <a:gd name="connsiteY242" fmla="*/ 4944146 h 5079550"/>
              <a:gd name="connsiteX243" fmla="*/ 3531238 w 6266394"/>
              <a:gd name="connsiteY243" fmla="*/ 5079551 h 5079550"/>
              <a:gd name="connsiteX244" fmla="*/ 3181025 w 6266394"/>
              <a:gd name="connsiteY244" fmla="*/ 4922490 h 5079550"/>
              <a:gd name="connsiteX245" fmla="*/ 2953209 w 6266394"/>
              <a:gd name="connsiteY245" fmla="*/ 4912654 h 5079550"/>
              <a:gd name="connsiteX246" fmla="*/ 3029438 w 6266394"/>
              <a:gd name="connsiteY246" fmla="*/ 4880925 h 5079550"/>
              <a:gd name="connsiteX247" fmla="*/ 3180629 w 6266394"/>
              <a:gd name="connsiteY247" fmla="*/ 4757498 h 5079550"/>
              <a:gd name="connsiteX248" fmla="*/ 3277086 w 6266394"/>
              <a:gd name="connsiteY248" fmla="*/ 4781136 h 5079550"/>
              <a:gd name="connsiteX249" fmla="*/ 3292475 w 6266394"/>
              <a:gd name="connsiteY249" fmla="*/ 4726720 h 5079550"/>
              <a:gd name="connsiteX250" fmla="*/ 3429387 w 6266394"/>
              <a:gd name="connsiteY250" fmla="*/ 4635419 h 5079550"/>
              <a:gd name="connsiteX251" fmla="*/ 3245515 w 6266394"/>
              <a:gd name="connsiteY251" fmla="*/ 4719026 h 5079550"/>
              <a:gd name="connsiteX252" fmla="*/ 3162305 w 6266394"/>
              <a:gd name="connsiteY252" fmla="*/ 4691739 h 5079550"/>
              <a:gd name="connsiteX253" fmla="*/ 2862383 w 6266394"/>
              <a:gd name="connsiteY253" fmla="*/ 4873627 h 5079550"/>
              <a:gd name="connsiteX254" fmla="*/ 2771479 w 6266394"/>
              <a:gd name="connsiteY254" fmla="*/ 4830000 h 5079550"/>
              <a:gd name="connsiteX255" fmla="*/ 3053156 w 6266394"/>
              <a:gd name="connsiteY255" fmla="*/ 4587746 h 5079550"/>
              <a:gd name="connsiteX256" fmla="*/ 3179280 w 6266394"/>
              <a:gd name="connsiteY256" fmla="*/ 4596709 h 5079550"/>
              <a:gd name="connsiteX257" fmla="*/ 3021268 w 6266394"/>
              <a:gd name="connsiteY257" fmla="*/ 4556889 h 5079550"/>
              <a:gd name="connsiteX258" fmla="*/ 2993187 w 6266394"/>
              <a:gd name="connsiteY258" fmla="*/ 4577593 h 5079550"/>
              <a:gd name="connsiteX259" fmla="*/ 2978513 w 6266394"/>
              <a:gd name="connsiteY259" fmla="*/ 4629629 h 5079550"/>
              <a:gd name="connsiteX260" fmla="*/ 2719125 w 6266394"/>
              <a:gd name="connsiteY260" fmla="*/ 4758291 h 5079550"/>
              <a:gd name="connsiteX261" fmla="*/ 2560479 w 6266394"/>
              <a:gd name="connsiteY261" fmla="*/ 4689914 h 5079550"/>
              <a:gd name="connsiteX262" fmla="*/ 2134274 w 6266394"/>
              <a:gd name="connsiteY262" fmla="*/ 4950333 h 5079550"/>
              <a:gd name="connsiteX263" fmla="*/ 2231128 w 6266394"/>
              <a:gd name="connsiteY263" fmla="*/ 4840232 h 5079550"/>
              <a:gd name="connsiteX264" fmla="*/ 2221054 w 6266394"/>
              <a:gd name="connsiteY264" fmla="*/ 4810645 h 5079550"/>
              <a:gd name="connsiteX265" fmla="*/ 2147125 w 6266394"/>
              <a:gd name="connsiteY265" fmla="*/ 4831427 h 5079550"/>
              <a:gd name="connsiteX266" fmla="*/ 2124359 w 6266394"/>
              <a:gd name="connsiteY266" fmla="*/ 4779629 h 5079550"/>
              <a:gd name="connsiteX267" fmla="*/ 2250086 w 6266394"/>
              <a:gd name="connsiteY267" fmla="*/ 4767730 h 5079550"/>
              <a:gd name="connsiteX268" fmla="*/ 2211059 w 6266394"/>
              <a:gd name="connsiteY268" fmla="*/ 4746789 h 5079550"/>
              <a:gd name="connsiteX269" fmla="*/ 2124676 w 6266394"/>
              <a:gd name="connsiteY269" fmla="*/ 4740523 h 5079550"/>
              <a:gd name="connsiteX270" fmla="*/ 2394931 w 6266394"/>
              <a:gd name="connsiteY270" fmla="*/ 4513023 h 5079550"/>
              <a:gd name="connsiteX271" fmla="*/ 2099927 w 6266394"/>
              <a:gd name="connsiteY271" fmla="*/ 4644859 h 5079550"/>
              <a:gd name="connsiteX272" fmla="*/ 1832449 w 6266394"/>
              <a:gd name="connsiteY272" fmla="*/ 4594250 h 5079550"/>
              <a:gd name="connsiteX273" fmla="*/ 1821423 w 6266394"/>
              <a:gd name="connsiteY273" fmla="*/ 4599962 h 5079550"/>
              <a:gd name="connsiteX274" fmla="*/ 1820471 w 6266394"/>
              <a:gd name="connsiteY274" fmla="*/ 4608925 h 5079550"/>
              <a:gd name="connsiteX275" fmla="*/ 1991730 w 6266394"/>
              <a:gd name="connsiteY275" fmla="*/ 4656281 h 5079550"/>
              <a:gd name="connsiteX276" fmla="*/ 2077796 w 6266394"/>
              <a:gd name="connsiteY276" fmla="*/ 4695546 h 5079550"/>
              <a:gd name="connsiteX277" fmla="*/ 2040197 w 6266394"/>
              <a:gd name="connsiteY277" fmla="*/ 4761622 h 5079550"/>
              <a:gd name="connsiteX278" fmla="*/ 2068674 w 6266394"/>
              <a:gd name="connsiteY278" fmla="*/ 4910275 h 5079550"/>
              <a:gd name="connsiteX279" fmla="*/ 2008071 w 6266394"/>
              <a:gd name="connsiteY279" fmla="*/ 4899804 h 5079550"/>
              <a:gd name="connsiteX280" fmla="*/ 1858467 w 6266394"/>
              <a:gd name="connsiteY280" fmla="*/ 4822226 h 5079550"/>
              <a:gd name="connsiteX281" fmla="*/ 1598524 w 6266394"/>
              <a:gd name="connsiteY281" fmla="*/ 4754404 h 5079550"/>
              <a:gd name="connsiteX282" fmla="*/ 1272426 w 6266394"/>
              <a:gd name="connsiteY282" fmla="*/ 4766699 h 5079550"/>
              <a:gd name="connsiteX283" fmla="*/ 1088158 w 6266394"/>
              <a:gd name="connsiteY283" fmla="*/ 4797794 h 5079550"/>
              <a:gd name="connsiteX284" fmla="*/ 1012483 w 6266394"/>
              <a:gd name="connsiteY284" fmla="*/ 4799936 h 5079550"/>
              <a:gd name="connsiteX285" fmla="*/ 1050082 w 6266394"/>
              <a:gd name="connsiteY285" fmla="*/ 4509533 h 5079550"/>
              <a:gd name="connsiteX286" fmla="*/ 839558 w 6266394"/>
              <a:gd name="connsiteY286" fmla="*/ 4138220 h 5079550"/>
              <a:gd name="connsiteX287" fmla="*/ 928400 w 6266394"/>
              <a:gd name="connsiteY287" fmla="*/ 4044619 h 5079550"/>
              <a:gd name="connsiteX288" fmla="*/ 916819 w 6266394"/>
              <a:gd name="connsiteY288" fmla="*/ 4082377 h 5079550"/>
              <a:gd name="connsiteX289" fmla="*/ 1342389 w 6266394"/>
              <a:gd name="connsiteY289" fmla="*/ 4426481 h 5079550"/>
              <a:gd name="connsiteX290" fmla="*/ 1371263 w 6266394"/>
              <a:gd name="connsiteY290" fmla="*/ 4491051 h 5079550"/>
              <a:gd name="connsiteX291" fmla="*/ 1280755 w 6266394"/>
              <a:gd name="connsiteY291" fmla="*/ 4499142 h 5079550"/>
              <a:gd name="connsiteX292" fmla="*/ 1284563 w 6266394"/>
              <a:gd name="connsiteY292" fmla="*/ 4526350 h 5079550"/>
              <a:gd name="connsiteX293" fmla="*/ 1349925 w 6266394"/>
              <a:gd name="connsiteY293" fmla="*/ 4583304 h 5079550"/>
              <a:gd name="connsiteX294" fmla="*/ 1429565 w 6266394"/>
              <a:gd name="connsiteY294" fmla="*/ 4579417 h 5079550"/>
              <a:gd name="connsiteX295" fmla="*/ 1474859 w 6266394"/>
              <a:gd name="connsiteY295" fmla="*/ 4523970 h 5079550"/>
              <a:gd name="connsiteX296" fmla="*/ 1469148 w 6266394"/>
              <a:gd name="connsiteY296" fmla="*/ 4408555 h 5079550"/>
              <a:gd name="connsiteX297" fmla="*/ 1233478 w 6266394"/>
              <a:gd name="connsiteY297" fmla="*/ 4065243 h 5079550"/>
              <a:gd name="connsiteX298" fmla="*/ 1156852 w 6266394"/>
              <a:gd name="connsiteY298" fmla="*/ 3919209 h 5079550"/>
              <a:gd name="connsiteX299" fmla="*/ 1184694 w 6266394"/>
              <a:gd name="connsiteY299" fmla="*/ 3579070 h 5079550"/>
              <a:gd name="connsiteX300" fmla="*/ 1252198 w 6266394"/>
              <a:gd name="connsiteY300" fmla="*/ 3581687 h 5079550"/>
              <a:gd name="connsiteX301" fmla="*/ 1284483 w 6266394"/>
              <a:gd name="connsiteY301" fmla="*/ 3557653 h 5079550"/>
              <a:gd name="connsiteX302" fmla="*/ 1301696 w 6266394"/>
              <a:gd name="connsiteY302" fmla="*/ 3411539 h 5079550"/>
              <a:gd name="connsiteX303" fmla="*/ 1250850 w 6266394"/>
              <a:gd name="connsiteY303" fmla="*/ 3374178 h 5079550"/>
              <a:gd name="connsiteX304" fmla="*/ 1198735 w 6266394"/>
              <a:gd name="connsiteY304" fmla="*/ 3268122 h 5079550"/>
              <a:gd name="connsiteX305" fmla="*/ 1169861 w 6266394"/>
              <a:gd name="connsiteY305" fmla="*/ 3234807 h 5079550"/>
              <a:gd name="connsiteX306" fmla="*/ 1001299 w 6266394"/>
              <a:gd name="connsiteY306" fmla="*/ 3249005 h 5079550"/>
              <a:gd name="connsiteX307" fmla="*/ 911663 w 6266394"/>
              <a:gd name="connsiteY307" fmla="*/ 3353236 h 5079550"/>
              <a:gd name="connsiteX308" fmla="*/ 484348 w 6266394"/>
              <a:gd name="connsiteY308" fmla="*/ 3559160 h 5079550"/>
              <a:gd name="connsiteX309" fmla="*/ 248203 w 6266394"/>
              <a:gd name="connsiteY309" fmla="*/ 3669498 h 5079550"/>
              <a:gd name="connsiteX310" fmla="*/ 183792 w 6266394"/>
              <a:gd name="connsiteY310" fmla="*/ 3763179 h 5079550"/>
              <a:gd name="connsiteX311" fmla="*/ 49736 w 6266394"/>
              <a:gd name="connsiteY311" fmla="*/ 4061197 h 5079550"/>
              <a:gd name="connsiteX312" fmla="*/ 0 w 6266394"/>
              <a:gd name="connsiteY312" fmla="*/ 4101573 h 5079550"/>
              <a:gd name="connsiteX313" fmla="*/ 67028 w 6266394"/>
              <a:gd name="connsiteY313" fmla="*/ 3561460 h 5079550"/>
              <a:gd name="connsiteX314" fmla="*/ 67583 w 6266394"/>
              <a:gd name="connsiteY314" fmla="*/ 3553448 h 5079550"/>
              <a:gd name="connsiteX315" fmla="*/ 66076 w 6266394"/>
              <a:gd name="connsiteY315" fmla="*/ 3476822 h 5079550"/>
              <a:gd name="connsiteX316" fmla="*/ 44183 w 6266394"/>
              <a:gd name="connsiteY316" fmla="*/ 2588956 h 5079550"/>
              <a:gd name="connsiteX317" fmla="*/ 761266 w 6266394"/>
              <a:gd name="connsiteY317" fmla="*/ 1958335 h 5079550"/>
              <a:gd name="connsiteX318" fmla="*/ 789347 w 6266394"/>
              <a:gd name="connsiteY318" fmla="*/ 1916135 h 5079550"/>
              <a:gd name="connsiteX319" fmla="*/ 956164 w 6266394"/>
              <a:gd name="connsiteY319" fmla="*/ 1566398 h 5079550"/>
              <a:gd name="connsiteX320" fmla="*/ 1023192 w 6266394"/>
              <a:gd name="connsiteY320" fmla="*/ 1377530 h 5079550"/>
              <a:gd name="connsiteX321" fmla="*/ 1083081 w 6266394"/>
              <a:gd name="connsiteY321" fmla="*/ 1184298 h 5079550"/>
              <a:gd name="connsiteX322" fmla="*/ 1190405 w 6266394"/>
              <a:gd name="connsiteY322" fmla="*/ 775545 h 5079550"/>
              <a:gd name="connsiteX323" fmla="*/ 1228957 w 6266394"/>
              <a:gd name="connsiteY323" fmla="*/ 616501 h 5079550"/>
              <a:gd name="connsiteX324" fmla="*/ 1276789 w 6266394"/>
              <a:gd name="connsiteY324" fmla="*/ 468880 h 5079550"/>
              <a:gd name="connsiteX325" fmla="*/ 1342389 w 6266394"/>
              <a:gd name="connsiteY325" fmla="*/ 421445 h 5079550"/>
              <a:gd name="connsiteX326" fmla="*/ 1421316 w 6266394"/>
              <a:gd name="connsiteY326" fmla="*/ 347674 h 5079550"/>
              <a:gd name="connsiteX327" fmla="*/ 1531654 w 6266394"/>
              <a:gd name="connsiteY327" fmla="*/ 216473 h 5079550"/>
              <a:gd name="connsiteX328" fmla="*/ 1569492 w 6266394"/>
              <a:gd name="connsiteY328" fmla="*/ 239715 h 5079550"/>
              <a:gd name="connsiteX329" fmla="*/ 1579646 w 6266394"/>
              <a:gd name="connsiteY329" fmla="*/ 230355 h 5079550"/>
              <a:gd name="connsiteX330" fmla="*/ 1582818 w 6266394"/>
              <a:gd name="connsiteY330" fmla="*/ 149604 h 5079550"/>
              <a:gd name="connsiteX331" fmla="*/ 1718937 w 6266394"/>
              <a:gd name="connsiteY331" fmla="*/ 0 h 507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</a:cxnLst>
            <a:rect l="l" t="t" r="r" b="b"/>
            <a:pathLst>
              <a:path w="6266394" h="5079550">
                <a:moveTo>
                  <a:pt x="1718937" y="0"/>
                </a:moveTo>
                <a:cubicBezTo>
                  <a:pt x="1796436" y="36092"/>
                  <a:pt x="1868700" y="83052"/>
                  <a:pt x="1942074" y="126759"/>
                </a:cubicBezTo>
                <a:cubicBezTo>
                  <a:pt x="1961667" y="130566"/>
                  <a:pt x="1973010" y="134532"/>
                  <a:pt x="1989350" y="146748"/>
                </a:cubicBezTo>
                <a:cubicBezTo>
                  <a:pt x="2014813" y="157219"/>
                  <a:pt x="2039483" y="166103"/>
                  <a:pt x="2066215" y="172846"/>
                </a:cubicBezTo>
                <a:cubicBezTo>
                  <a:pt x="2122296" y="179826"/>
                  <a:pt x="2178933" y="185537"/>
                  <a:pt x="2234539" y="195929"/>
                </a:cubicBezTo>
                <a:cubicBezTo>
                  <a:pt x="2314180" y="204099"/>
                  <a:pt x="2392789" y="218932"/>
                  <a:pt x="2472112" y="227103"/>
                </a:cubicBezTo>
                <a:cubicBezTo>
                  <a:pt x="2499400" y="245347"/>
                  <a:pt x="2519706" y="257563"/>
                  <a:pt x="2553181" y="259943"/>
                </a:cubicBezTo>
                <a:cubicBezTo>
                  <a:pt x="2575947" y="265099"/>
                  <a:pt x="2607676" y="268192"/>
                  <a:pt x="2623937" y="285881"/>
                </a:cubicBezTo>
                <a:lnTo>
                  <a:pt x="2625683" y="291513"/>
                </a:lnTo>
                <a:cubicBezTo>
                  <a:pt x="2641071" y="339742"/>
                  <a:pt x="2709448" y="368536"/>
                  <a:pt x="2752441" y="390112"/>
                </a:cubicBezTo>
                <a:cubicBezTo>
                  <a:pt x="2814393" y="421286"/>
                  <a:pt x="2885228" y="456347"/>
                  <a:pt x="2953288" y="471022"/>
                </a:cubicBezTo>
                <a:cubicBezTo>
                  <a:pt x="3042130" y="507432"/>
                  <a:pt x="3132797" y="532101"/>
                  <a:pt x="3226160" y="553201"/>
                </a:cubicBezTo>
                <a:cubicBezTo>
                  <a:pt x="3267647" y="562561"/>
                  <a:pt x="3316668" y="567479"/>
                  <a:pt x="3356171" y="582709"/>
                </a:cubicBezTo>
                <a:cubicBezTo>
                  <a:pt x="3271613" y="596908"/>
                  <a:pt x="3197287" y="588659"/>
                  <a:pt x="3115425" y="564941"/>
                </a:cubicBezTo>
                <a:cubicBezTo>
                  <a:pt x="3057440" y="608410"/>
                  <a:pt x="2997947" y="659098"/>
                  <a:pt x="2931791" y="689320"/>
                </a:cubicBezTo>
                <a:cubicBezTo>
                  <a:pt x="2879835" y="713038"/>
                  <a:pt x="2817486" y="724381"/>
                  <a:pt x="2769575" y="755317"/>
                </a:cubicBezTo>
                <a:cubicBezTo>
                  <a:pt x="2659474" y="826232"/>
                  <a:pt x="2555561" y="1013197"/>
                  <a:pt x="2537316" y="1141701"/>
                </a:cubicBezTo>
                <a:cubicBezTo>
                  <a:pt x="2529067" y="1200004"/>
                  <a:pt x="2522562" y="1303203"/>
                  <a:pt x="2548818" y="1357064"/>
                </a:cubicBezTo>
                <a:lnTo>
                  <a:pt x="2534461" y="1372294"/>
                </a:lnTo>
                <a:cubicBezTo>
                  <a:pt x="2536602" y="1376974"/>
                  <a:pt x="2538585" y="1382685"/>
                  <a:pt x="2541520" y="1386810"/>
                </a:cubicBezTo>
                <a:cubicBezTo>
                  <a:pt x="2548501" y="1412511"/>
                  <a:pt x="2574995" y="1468355"/>
                  <a:pt x="2599030" y="1481284"/>
                </a:cubicBezTo>
                <a:cubicBezTo>
                  <a:pt x="2601251" y="1482474"/>
                  <a:pt x="2604027" y="1482950"/>
                  <a:pt x="2606407" y="1483585"/>
                </a:cubicBezTo>
                <a:lnTo>
                  <a:pt x="2609897" y="1510237"/>
                </a:lnTo>
                <a:cubicBezTo>
                  <a:pt x="2624017" y="1516663"/>
                  <a:pt x="2631552" y="1516901"/>
                  <a:pt x="2646307" y="1510713"/>
                </a:cubicBezTo>
                <a:cubicBezTo>
                  <a:pt x="2669786" y="1500877"/>
                  <a:pt x="2691045" y="1486282"/>
                  <a:pt x="2714683" y="1476366"/>
                </a:cubicBezTo>
                <a:cubicBezTo>
                  <a:pt x="2687951" y="1501115"/>
                  <a:pt x="2656857" y="1525626"/>
                  <a:pt x="2639643" y="1558228"/>
                </a:cubicBezTo>
                <a:cubicBezTo>
                  <a:pt x="2630680" y="1575203"/>
                  <a:pt x="2623224" y="1589482"/>
                  <a:pt x="2622985" y="1609233"/>
                </a:cubicBezTo>
                <a:cubicBezTo>
                  <a:pt x="2629173" y="1616531"/>
                  <a:pt x="2629490" y="1619942"/>
                  <a:pt x="2639167" y="1620497"/>
                </a:cubicBezTo>
                <a:cubicBezTo>
                  <a:pt x="2676846" y="1622559"/>
                  <a:pt x="2722695" y="1586547"/>
                  <a:pt x="2754107" y="1567192"/>
                </a:cubicBezTo>
                <a:cubicBezTo>
                  <a:pt x="2736894" y="1599238"/>
                  <a:pt x="2705323" y="1640962"/>
                  <a:pt x="2713335" y="1677768"/>
                </a:cubicBezTo>
                <a:cubicBezTo>
                  <a:pt x="2738718" y="1704500"/>
                  <a:pt x="2754345" y="1713543"/>
                  <a:pt x="2769575" y="1749477"/>
                </a:cubicBezTo>
                <a:lnTo>
                  <a:pt x="2810744" y="1719889"/>
                </a:lnTo>
                <a:cubicBezTo>
                  <a:pt x="2826450" y="1699899"/>
                  <a:pt x="2875630" y="1624463"/>
                  <a:pt x="2897365" y="1619228"/>
                </a:cubicBezTo>
                <a:cubicBezTo>
                  <a:pt x="2912357" y="1649926"/>
                  <a:pt x="2892288" y="1709974"/>
                  <a:pt x="2923224" y="1728059"/>
                </a:cubicBezTo>
                <a:cubicBezTo>
                  <a:pt x="2954319" y="1720920"/>
                  <a:pt x="2983986" y="1662142"/>
                  <a:pt x="3001120" y="1636362"/>
                </a:cubicBezTo>
                <a:lnTo>
                  <a:pt x="3034594" y="1689508"/>
                </a:lnTo>
                <a:cubicBezTo>
                  <a:pt x="3015160" y="1734167"/>
                  <a:pt x="3004134" y="1769704"/>
                  <a:pt x="3002230" y="1819043"/>
                </a:cubicBezTo>
                <a:cubicBezTo>
                  <a:pt x="3011432" y="1823089"/>
                  <a:pt x="3011194" y="1823961"/>
                  <a:pt x="3020633" y="1820075"/>
                </a:cubicBezTo>
                <a:cubicBezTo>
                  <a:pt x="3059264" y="1804289"/>
                  <a:pt x="3107810" y="1753046"/>
                  <a:pt x="3163177" y="1726711"/>
                </a:cubicBezTo>
                <a:cubicBezTo>
                  <a:pt x="3113124" y="1771846"/>
                  <a:pt x="3087265" y="1803575"/>
                  <a:pt x="3084489" y="1874173"/>
                </a:cubicBezTo>
                <a:cubicBezTo>
                  <a:pt x="3084330" y="1878218"/>
                  <a:pt x="3084409" y="1882343"/>
                  <a:pt x="3084647" y="1886468"/>
                </a:cubicBezTo>
                <a:cubicBezTo>
                  <a:pt x="3087106" y="1897177"/>
                  <a:pt x="3089090" y="1909868"/>
                  <a:pt x="3093452" y="1919943"/>
                </a:cubicBezTo>
                <a:cubicBezTo>
                  <a:pt x="3099719" y="1934221"/>
                  <a:pt x="3104082" y="1936680"/>
                  <a:pt x="3117566" y="1941915"/>
                </a:cubicBezTo>
                <a:cubicBezTo>
                  <a:pt x="3151834" y="1935728"/>
                  <a:pt x="3222829" y="1835463"/>
                  <a:pt x="3264077" y="1802147"/>
                </a:cubicBezTo>
                <a:cubicBezTo>
                  <a:pt x="3254241" y="1823247"/>
                  <a:pt x="3241946" y="1849583"/>
                  <a:pt x="3240439" y="1872904"/>
                </a:cubicBezTo>
                <a:cubicBezTo>
                  <a:pt x="3239090" y="1893607"/>
                  <a:pt x="3241470" y="1910503"/>
                  <a:pt x="3254796" y="1926368"/>
                </a:cubicBezTo>
                <a:lnTo>
                  <a:pt x="3269471" y="1925733"/>
                </a:lnTo>
                <a:cubicBezTo>
                  <a:pt x="3291126" y="1913914"/>
                  <a:pt x="3304294" y="1890514"/>
                  <a:pt x="3318017" y="1870604"/>
                </a:cubicBezTo>
                <a:cubicBezTo>
                  <a:pt x="3322935" y="1898525"/>
                  <a:pt x="3328250" y="1924940"/>
                  <a:pt x="3343004" y="1949530"/>
                </a:cubicBezTo>
                <a:lnTo>
                  <a:pt x="3329995" y="2010530"/>
                </a:lnTo>
                <a:lnTo>
                  <a:pt x="3363152" y="2063280"/>
                </a:lnTo>
                <a:cubicBezTo>
                  <a:pt x="3383538" y="2035437"/>
                  <a:pt x="3403130" y="2004422"/>
                  <a:pt x="3427562" y="1979990"/>
                </a:cubicBezTo>
                <a:cubicBezTo>
                  <a:pt x="3448583" y="2026950"/>
                  <a:pt x="3467541" y="2071212"/>
                  <a:pt x="3503713" y="2108891"/>
                </a:cubicBezTo>
                <a:cubicBezTo>
                  <a:pt x="3514501" y="2063835"/>
                  <a:pt x="3539011" y="2018938"/>
                  <a:pt x="3553924" y="1974358"/>
                </a:cubicBezTo>
                <a:cubicBezTo>
                  <a:pt x="3566299" y="1995379"/>
                  <a:pt x="3578832" y="2020604"/>
                  <a:pt x="3595648" y="2038293"/>
                </a:cubicBezTo>
                <a:cubicBezTo>
                  <a:pt x="3607943" y="2051223"/>
                  <a:pt x="3618256" y="2055506"/>
                  <a:pt x="3635469" y="2055506"/>
                </a:cubicBezTo>
                <a:cubicBezTo>
                  <a:pt x="3644908" y="2042735"/>
                  <a:pt x="3646971" y="2035834"/>
                  <a:pt x="3647447" y="2019414"/>
                </a:cubicBezTo>
                <a:cubicBezTo>
                  <a:pt x="3649509" y="1951989"/>
                  <a:pt x="3616986" y="1913597"/>
                  <a:pt x="3574073" y="1867986"/>
                </a:cubicBezTo>
                <a:cubicBezTo>
                  <a:pt x="3587320" y="1873142"/>
                  <a:pt x="3600566" y="1878218"/>
                  <a:pt x="3613893" y="1883057"/>
                </a:cubicBezTo>
                <a:cubicBezTo>
                  <a:pt x="3631582" y="1889403"/>
                  <a:pt x="3642687" y="1893052"/>
                  <a:pt x="3660218" y="1884882"/>
                </a:cubicBezTo>
                <a:cubicBezTo>
                  <a:pt x="3662280" y="1871635"/>
                  <a:pt x="3661408" y="1870841"/>
                  <a:pt x="3653793" y="1859815"/>
                </a:cubicBezTo>
                <a:cubicBezTo>
                  <a:pt x="3615003" y="1803496"/>
                  <a:pt x="3549720" y="1785410"/>
                  <a:pt x="3486817" y="1773908"/>
                </a:cubicBezTo>
                <a:lnTo>
                  <a:pt x="3514263" y="1690777"/>
                </a:lnTo>
                <a:cubicBezTo>
                  <a:pt x="3526558" y="1710688"/>
                  <a:pt x="3541470" y="1738530"/>
                  <a:pt x="3562491" y="1749873"/>
                </a:cubicBezTo>
                <a:cubicBezTo>
                  <a:pt x="3575580" y="1756933"/>
                  <a:pt x="3589779" y="1752650"/>
                  <a:pt x="3603422" y="1748684"/>
                </a:cubicBezTo>
                <a:cubicBezTo>
                  <a:pt x="3615400" y="1745193"/>
                  <a:pt x="3659266" y="1791677"/>
                  <a:pt x="3681000" y="1794532"/>
                </a:cubicBezTo>
                <a:lnTo>
                  <a:pt x="3688140" y="1787948"/>
                </a:lnTo>
                <a:cubicBezTo>
                  <a:pt x="3696706" y="1745986"/>
                  <a:pt x="3679969" y="1696885"/>
                  <a:pt x="3665136" y="1657938"/>
                </a:cubicBezTo>
                <a:cubicBezTo>
                  <a:pt x="3696786" y="1678403"/>
                  <a:pt x="3738669" y="1710846"/>
                  <a:pt x="3777378" y="1711322"/>
                </a:cubicBezTo>
                <a:cubicBezTo>
                  <a:pt x="3792926" y="1711560"/>
                  <a:pt x="3796812" y="1708546"/>
                  <a:pt x="3807204" y="1698551"/>
                </a:cubicBezTo>
                <a:cubicBezTo>
                  <a:pt x="3808553" y="1692760"/>
                  <a:pt x="3809584" y="1686494"/>
                  <a:pt x="3808632" y="1680545"/>
                </a:cubicBezTo>
                <a:cubicBezTo>
                  <a:pt x="3801889" y="1637393"/>
                  <a:pt x="3752233" y="1604156"/>
                  <a:pt x="3721297" y="1578138"/>
                </a:cubicBezTo>
                <a:cubicBezTo>
                  <a:pt x="3782534" y="1606933"/>
                  <a:pt x="3835126" y="1634379"/>
                  <a:pt x="3886606" y="1679037"/>
                </a:cubicBezTo>
                <a:cubicBezTo>
                  <a:pt x="3867093" y="1691015"/>
                  <a:pt x="3850118" y="1706563"/>
                  <a:pt x="3830525" y="1718382"/>
                </a:cubicBezTo>
                <a:cubicBezTo>
                  <a:pt x="3802127" y="1735516"/>
                  <a:pt x="3771429" y="1747811"/>
                  <a:pt x="3743269" y="1765738"/>
                </a:cubicBezTo>
                <a:cubicBezTo>
                  <a:pt x="3711064" y="1786283"/>
                  <a:pt x="3697976" y="1803020"/>
                  <a:pt x="3689885" y="1840778"/>
                </a:cubicBezTo>
                <a:cubicBezTo>
                  <a:pt x="3685681" y="1860450"/>
                  <a:pt x="3681397" y="1884009"/>
                  <a:pt x="3692740" y="1901460"/>
                </a:cubicBezTo>
                <a:cubicBezTo>
                  <a:pt x="3699483" y="1893369"/>
                  <a:pt x="3704956" y="1883612"/>
                  <a:pt x="3715109" y="1880598"/>
                </a:cubicBezTo>
                <a:cubicBezTo>
                  <a:pt x="3720979" y="1921608"/>
                  <a:pt x="3716537" y="1962698"/>
                  <a:pt x="3724945" y="2003708"/>
                </a:cubicBezTo>
                <a:cubicBezTo>
                  <a:pt x="3728912" y="2023222"/>
                  <a:pt x="3733354" y="2042735"/>
                  <a:pt x="3750805" y="2054316"/>
                </a:cubicBezTo>
                <a:lnTo>
                  <a:pt x="3764845" y="2050985"/>
                </a:lnTo>
                <a:cubicBezTo>
                  <a:pt x="3797526" y="2022111"/>
                  <a:pt x="3819975" y="1969916"/>
                  <a:pt x="3842027" y="1932158"/>
                </a:cubicBezTo>
                <a:cubicBezTo>
                  <a:pt x="3842423" y="1945326"/>
                  <a:pt x="3843058" y="1958652"/>
                  <a:pt x="3844565" y="1971741"/>
                </a:cubicBezTo>
                <a:cubicBezTo>
                  <a:pt x="3848373" y="2004343"/>
                  <a:pt x="3853529" y="2035279"/>
                  <a:pt x="3880419" y="2056855"/>
                </a:cubicBezTo>
                <a:cubicBezTo>
                  <a:pt x="3892476" y="2058679"/>
                  <a:pt x="3897395" y="2060900"/>
                  <a:pt x="3908420" y="2054237"/>
                </a:cubicBezTo>
                <a:cubicBezTo>
                  <a:pt x="3945465" y="2031471"/>
                  <a:pt x="3953952" y="1970710"/>
                  <a:pt x="3963074" y="1931920"/>
                </a:cubicBezTo>
                <a:cubicBezTo>
                  <a:pt x="3978304" y="1975390"/>
                  <a:pt x="3994566" y="2029329"/>
                  <a:pt x="4030023" y="2060345"/>
                </a:cubicBezTo>
                <a:cubicBezTo>
                  <a:pt x="4039146" y="2062963"/>
                  <a:pt x="4043112" y="2065739"/>
                  <a:pt x="4052075" y="2061773"/>
                </a:cubicBezTo>
                <a:cubicBezTo>
                  <a:pt x="4103714" y="2038690"/>
                  <a:pt x="4068971" y="1963491"/>
                  <a:pt x="4086819" y="1922957"/>
                </a:cubicBezTo>
                <a:cubicBezTo>
                  <a:pt x="4090626" y="1914390"/>
                  <a:pt x="4093006" y="1914866"/>
                  <a:pt x="4101652" y="1911455"/>
                </a:cubicBezTo>
                <a:cubicBezTo>
                  <a:pt x="4138300" y="1921688"/>
                  <a:pt x="4160669" y="1961587"/>
                  <a:pt x="4195412" y="1974993"/>
                </a:cubicBezTo>
                <a:cubicBezTo>
                  <a:pt x="4206597" y="1979276"/>
                  <a:pt x="4208897" y="1977452"/>
                  <a:pt x="4219685" y="1972772"/>
                </a:cubicBezTo>
                <a:cubicBezTo>
                  <a:pt x="4225238" y="1964364"/>
                  <a:pt x="4227776" y="1956907"/>
                  <a:pt x="4227380" y="1946675"/>
                </a:cubicBezTo>
                <a:cubicBezTo>
                  <a:pt x="4225793" y="1908758"/>
                  <a:pt x="4203583" y="1854025"/>
                  <a:pt x="4176057" y="1827610"/>
                </a:cubicBezTo>
                <a:cubicBezTo>
                  <a:pt x="4222541" y="1833797"/>
                  <a:pt x="4303213" y="1870128"/>
                  <a:pt x="4346206" y="1856563"/>
                </a:cubicBezTo>
                <a:cubicBezTo>
                  <a:pt x="4351997" y="1845141"/>
                  <a:pt x="4355011" y="1839033"/>
                  <a:pt x="4350490" y="1825706"/>
                </a:cubicBezTo>
                <a:cubicBezTo>
                  <a:pt x="4331373" y="1769942"/>
                  <a:pt x="4204694" y="1712274"/>
                  <a:pt x="4152657" y="1691571"/>
                </a:cubicBezTo>
                <a:cubicBezTo>
                  <a:pt x="4200330" y="1692443"/>
                  <a:pt x="4244117" y="1698868"/>
                  <a:pt x="4290046" y="1710926"/>
                </a:cubicBezTo>
                <a:cubicBezTo>
                  <a:pt x="4289173" y="1694585"/>
                  <a:pt x="4287269" y="1684908"/>
                  <a:pt x="4278781" y="1670788"/>
                </a:cubicBezTo>
                <a:cubicBezTo>
                  <a:pt x="4256888" y="1634458"/>
                  <a:pt x="4230950" y="1615341"/>
                  <a:pt x="4189622" y="1605663"/>
                </a:cubicBezTo>
                <a:cubicBezTo>
                  <a:pt x="4118707" y="1589006"/>
                  <a:pt x="4066274" y="1609868"/>
                  <a:pt x="4007099" y="1645801"/>
                </a:cubicBezTo>
                <a:cubicBezTo>
                  <a:pt x="4069130" y="1559973"/>
                  <a:pt x="4142980" y="1474859"/>
                  <a:pt x="4251891" y="1452569"/>
                </a:cubicBezTo>
                <a:cubicBezTo>
                  <a:pt x="4303689" y="1441940"/>
                  <a:pt x="4517703" y="1432897"/>
                  <a:pt x="4558555" y="1459391"/>
                </a:cubicBezTo>
                <a:cubicBezTo>
                  <a:pt x="4600358" y="1465023"/>
                  <a:pt x="4834997" y="1524278"/>
                  <a:pt x="4853479" y="1551882"/>
                </a:cubicBezTo>
                <a:cubicBezTo>
                  <a:pt x="4854114" y="1552834"/>
                  <a:pt x="4854510" y="1553945"/>
                  <a:pt x="4854986" y="1554976"/>
                </a:cubicBezTo>
                <a:cubicBezTo>
                  <a:pt x="4899962" y="1555134"/>
                  <a:pt x="4932802" y="1555531"/>
                  <a:pt x="4972544" y="1531417"/>
                </a:cubicBezTo>
                <a:cubicBezTo>
                  <a:pt x="5008556" y="1538556"/>
                  <a:pt x="5091132" y="1546330"/>
                  <a:pt x="5116912" y="1572903"/>
                </a:cubicBezTo>
                <a:cubicBezTo>
                  <a:pt x="5171645" y="1580121"/>
                  <a:pt x="5296024" y="1584722"/>
                  <a:pt x="5336321" y="1619942"/>
                </a:cubicBezTo>
                <a:cubicBezTo>
                  <a:pt x="5372016" y="1625336"/>
                  <a:pt x="5455068" y="1636838"/>
                  <a:pt x="5479181" y="1663332"/>
                </a:cubicBezTo>
                <a:cubicBezTo>
                  <a:pt x="5522095" y="1690381"/>
                  <a:pt x="5530584" y="1746224"/>
                  <a:pt x="5555728" y="1786997"/>
                </a:cubicBezTo>
                <a:cubicBezTo>
                  <a:pt x="5588648" y="1840540"/>
                  <a:pt x="5646950" y="1870445"/>
                  <a:pt x="5675190" y="1929541"/>
                </a:cubicBezTo>
                <a:cubicBezTo>
                  <a:pt x="5728574" y="2041545"/>
                  <a:pt x="5713027" y="2134830"/>
                  <a:pt x="5810912" y="2238426"/>
                </a:cubicBezTo>
                <a:cubicBezTo>
                  <a:pt x="5911970" y="2345195"/>
                  <a:pt x="6085450" y="2333455"/>
                  <a:pt x="6172468" y="2446015"/>
                </a:cubicBezTo>
                <a:cubicBezTo>
                  <a:pt x="6190712" y="2469653"/>
                  <a:pt x="6197216" y="2499558"/>
                  <a:pt x="6212288" y="2524862"/>
                </a:cubicBezTo>
                <a:cubicBezTo>
                  <a:pt x="6221886" y="2541124"/>
                  <a:pt x="6235213" y="2552071"/>
                  <a:pt x="6242986" y="2569680"/>
                </a:cubicBezTo>
                <a:cubicBezTo>
                  <a:pt x="6239496" y="2580627"/>
                  <a:pt x="6238545" y="2582134"/>
                  <a:pt x="6229977" y="2589749"/>
                </a:cubicBezTo>
                <a:cubicBezTo>
                  <a:pt x="6254171" y="2606169"/>
                  <a:pt x="6257899" y="2623620"/>
                  <a:pt x="6262896" y="2650907"/>
                </a:cubicBezTo>
                <a:cubicBezTo>
                  <a:pt x="6286296" y="2778063"/>
                  <a:pt x="6185239" y="2838824"/>
                  <a:pt x="6168819" y="2950512"/>
                </a:cubicBezTo>
                <a:cubicBezTo>
                  <a:pt x="6161362" y="3001437"/>
                  <a:pt x="6190792" y="3050301"/>
                  <a:pt x="6195313" y="3100750"/>
                </a:cubicBezTo>
                <a:cubicBezTo>
                  <a:pt x="6200707" y="3160005"/>
                  <a:pt x="6181035" y="3219418"/>
                  <a:pt x="6184446" y="3278038"/>
                </a:cubicBezTo>
                <a:cubicBezTo>
                  <a:pt x="6186905" y="3320079"/>
                  <a:pt x="6215779" y="3370608"/>
                  <a:pt x="6201818" y="3411222"/>
                </a:cubicBezTo>
                <a:cubicBezTo>
                  <a:pt x="6171278" y="3455008"/>
                  <a:pt x="6072917" y="3476187"/>
                  <a:pt x="6028654" y="3517674"/>
                </a:cubicBezTo>
                <a:lnTo>
                  <a:pt x="6025403" y="3520767"/>
                </a:lnTo>
                <a:cubicBezTo>
                  <a:pt x="5973525" y="3569313"/>
                  <a:pt x="5951949" y="3634676"/>
                  <a:pt x="5888966" y="3672830"/>
                </a:cubicBezTo>
                <a:cubicBezTo>
                  <a:pt x="5934736" y="3633645"/>
                  <a:pt x="6045391" y="3413046"/>
                  <a:pt x="6054197" y="3352126"/>
                </a:cubicBezTo>
                <a:cubicBezTo>
                  <a:pt x="6054831" y="3347922"/>
                  <a:pt x="6054514" y="3343559"/>
                  <a:pt x="6054276" y="3339355"/>
                </a:cubicBezTo>
                <a:lnTo>
                  <a:pt x="6054038" y="3335389"/>
                </a:lnTo>
                <a:cubicBezTo>
                  <a:pt x="6053800" y="3332454"/>
                  <a:pt x="6053403" y="3329519"/>
                  <a:pt x="6053087" y="3326584"/>
                </a:cubicBezTo>
                <a:cubicBezTo>
                  <a:pt x="6040553" y="3355299"/>
                  <a:pt x="5999860" y="3377351"/>
                  <a:pt x="5977967" y="3400751"/>
                </a:cubicBezTo>
                <a:cubicBezTo>
                  <a:pt x="5939813" y="3441444"/>
                  <a:pt x="5909035" y="3504585"/>
                  <a:pt x="5864931" y="3534966"/>
                </a:cubicBezTo>
                <a:cubicBezTo>
                  <a:pt x="5872943" y="3522830"/>
                  <a:pt x="5877861" y="3511486"/>
                  <a:pt x="5879844" y="3497050"/>
                </a:cubicBezTo>
                <a:cubicBezTo>
                  <a:pt x="5888649" y="3433432"/>
                  <a:pt x="5884286" y="3366483"/>
                  <a:pt x="5888173" y="3302231"/>
                </a:cubicBezTo>
                <a:cubicBezTo>
                  <a:pt x="5892060" y="3238138"/>
                  <a:pt x="5913398" y="3159370"/>
                  <a:pt x="5904196" y="3096942"/>
                </a:cubicBezTo>
                <a:cubicBezTo>
                  <a:pt x="5909035" y="3140650"/>
                  <a:pt x="5818527" y="3250513"/>
                  <a:pt x="5803693" y="3303501"/>
                </a:cubicBezTo>
                <a:cubicBezTo>
                  <a:pt x="5785053" y="3370291"/>
                  <a:pt x="5816068" y="3439699"/>
                  <a:pt x="5790922" y="3504744"/>
                </a:cubicBezTo>
                <a:cubicBezTo>
                  <a:pt x="5789971" y="3476822"/>
                  <a:pt x="5763000" y="3445093"/>
                  <a:pt x="5743408" y="3426690"/>
                </a:cubicBezTo>
                <a:cubicBezTo>
                  <a:pt x="5689547" y="3376081"/>
                  <a:pt x="5590949" y="3361089"/>
                  <a:pt x="5520112" y="3364500"/>
                </a:cubicBezTo>
                <a:cubicBezTo>
                  <a:pt x="5456099" y="3367594"/>
                  <a:pt x="5393036" y="3383062"/>
                  <a:pt x="5330450" y="3395675"/>
                </a:cubicBezTo>
                <a:cubicBezTo>
                  <a:pt x="5473550" y="3405114"/>
                  <a:pt x="5628786" y="3427800"/>
                  <a:pt x="5730160" y="3541788"/>
                </a:cubicBezTo>
                <a:cubicBezTo>
                  <a:pt x="5754354" y="3568916"/>
                  <a:pt x="5774265" y="3592555"/>
                  <a:pt x="5778706" y="3629361"/>
                </a:cubicBezTo>
                <a:cubicBezTo>
                  <a:pt x="5760938" y="3592872"/>
                  <a:pt x="5707157" y="3561857"/>
                  <a:pt x="5669637" y="3548927"/>
                </a:cubicBezTo>
                <a:cubicBezTo>
                  <a:pt x="5573894" y="3516008"/>
                  <a:pt x="5477675" y="3532824"/>
                  <a:pt x="5383359" y="3559715"/>
                </a:cubicBezTo>
                <a:cubicBezTo>
                  <a:pt x="5523999" y="3575818"/>
                  <a:pt x="5678125" y="3619604"/>
                  <a:pt x="5770695" y="3734861"/>
                </a:cubicBezTo>
                <a:cubicBezTo>
                  <a:pt x="5780452" y="3746997"/>
                  <a:pt x="5788067" y="3759055"/>
                  <a:pt x="5793303" y="3773888"/>
                </a:cubicBezTo>
                <a:cubicBezTo>
                  <a:pt x="5759590" y="3739303"/>
                  <a:pt x="5719690" y="3723439"/>
                  <a:pt x="5671620" y="3722407"/>
                </a:cubicBezTo>
                <a:cubicBezTo>
                  <a:pt x="5621963" y="3721297"/>
                  <a:pt x="5572308" y="3734227"/>
                  <a:pt x="5524396" y="3745887"/>
                </a:cubicBezTo>
                <a:cubicBezTo>
                  <a:pt x="5536929" y="3716696"/>
                  <a:pt x="5538357" y="3691392"/>
                  <a:pt x="5531773" y="3660456"/>
                </a:cubicBezTo>
                <a:lnTo>
                  <a:pt x="5525348" y="3660138"/>
                </a:lnTo>
                <a:cubicBezTo>
                  <a:pt x="5501551" y="3715427"/>
                  <a:pt x="5490207" y="3782376"/>
                  <a:pt x="5455940" y="3831794"/>
                </a:cubicBezTo>
                <a:cubicBezTo>
                  <a:pt x="5463475" y="3803317"/>
                  <a:pt x="5443249" y="3765718"/>
                  <a:pt x="5429208" y="3741683"/>
                </a:cubicBezTo>
                <a:cubicBezTo>
                  <a:pt x="5403349" y="3697500"/>
                  <a:pt x="5351947" y="3636738"/>
                  <a:pt x="5304433" y="3616193"/>
                </a:cubicBezTo>
                <a:cubicBezTo>
                  <a:pt x="5295627" y="3612386"/>
                  <a:pt x="5286823" y="3608499"/>
                  <a:pt x="5277938" y="3604771"/>
                </a:cubicBezTo>
                <a:cubicBezTo>
                  <a:pt x="5346553" y="3653872"/>
                  <a:pt x="5391768" y="3765876"/>
                  <a:pt x="5405729" y="3847897"/>
                </a:cubicBezTo>
                <a:cubicBezTo>
                  <a:pt x="5408425" y="3863603"/>
                  <a:pt x="5407235" y="3878753"/>
                  <a:pt x="5405332" y="3894539"/>
                </a:cubicBezTo>
                <a:cubicBezTo>
                  <a:pt x="5397161" y="3859319"/>
                  <a:pt x="5368923" y="3835284"/>
                  <a:pt x="5339256" y="3816881"/>
                </a:cubicBezTo>
                <a:cubicBezTo>
                  <a:pt x="5325532" y="3808235"/>
                  <a:pt x="5311016" y="3800937"/>
                  <a:pt x="5295945" y="3795067"/>
                </a:cubicBezTo>
                <a:cubicBezTo>
                  <a:pt x="5362815" y="3841868"/>
                  <a:pt x="5402635" y="3940150"/>
                  <a:pt x="5421435" y="4016856"/>
                </a:cubicBezTo>
                <a:lnTo>
                  <a:pt x="5418420" y="4022963"/>
                </a:lnTo>
                <a:cubicBezTo>
                  <a:pt x="5354406" y="3939674"/>
                  <a:pt x="5323549" y="3850356"/>
                  <a:pt x="5215669" y="3812043"/>
                </a:cubicBezTo>
                <a:cubicBezTo>
                  <a:pt x="5246685" y="3847342"/>
                  <a:pt x="5273100" y="3901599"/>
                  <a:pt x="5272862" y="3949431"/>
                </a:cubicBezTo>
                <a:cubicBezTo>
                  <a:pt x="5262470" y="3921509"/>
                  <a:pt x="5234787" y="3904296"/>
                  <a:pt x="5208848" y="3892239"/>
                </a:cubicBezTo>
                <a:cubicBezTo>
                  <a:pt x="5146817" y="3863206"/>
                  <a:pt x="5068049" y="3859716"/>
                  <a:pt x="5000544" y="3857019"/>
                </a:cubicBezTo>
                <a:cubicBezTo>
                  <a:pt x="5104220" y="3894618"/>
                  <a:pt x="5215114" y="3951335"/>
                  <a:pt x="5263581" y="4056597"/>
                </a:cubicBezTo>
                <a:cubicBezTo>
                  <a:pt x="5272306" y="4075555"/>
                  <a:pt x="5275638" y="4091578"/>
                  <a:pt x="5277066" y="4112202"/>
                </a:cubicBezTo>
                <a:cubicBezTo>
                  <a:pt x="5277145" y="4113789"/>
                  <a:pt x="5277304" y="4115375"/>
                  <a:pt x="5277463" y="4116962"/>
                </a:cubicBezTo>
                <a:cubicBezTo>
                  <a:pt x="5260487" y="4067305"/>
                  <a:pt x="5190603" y="4023519"/>
                  <a:pt x="5145151" y="4001149"/>
                </a:cubicBezTo>
                <a:cubicBezTo>
                  <a:pt x="5123178" y="3990282"/>
                  <a:pt x="5095495" y="3979335"/>
                  <a:pt x="5070508" y="3981160"/>
                </a:cubicBezTo>
                <a:lnTo>
                  <a:pt x="5069159" y="3970848"/>
                </a:lnTo>
                <a:lnTo>
                  <a:pt x="5071857" y="3980922"/>
                </a:lnTo>
                <a:lnTo>
                  <a:pt x="5052580" y="3986158"/>
                </a:lnTo>
                <a:cubicBezTo>
                  <a:pt x="5056626" y="3991948"/>
                  <a:pt x="5060116" y="3994486"/>
                  <a:pt x="5066066" y="3997818"/>
                </a:cubicBezTo>
                <a:cubicBezTo>
                  <a:pt x="5143406" y="4041129"/>
                  <a:pt x="5200836" y="4119183"/>
                  <a:pt x="5224157" y="4204376"/>
                </a:cubicBezTo>
                <a:cubicBezTo>
                  <a:pt x="5229948" y="4225556"/>
                  <a:pt x="5230344" y="4245148"/>
                  <a:pt x="5227568" y="4266883"/>
                </a:cubicBezTo>
                <a:cubicBezTo>
                  <a:pt x="5223285" y="4228252"/>
                  <a:pt x="5186161" y="4187480"/>
                  <a:pt x="5156891" y="4164159"/>
                </a:cubicBezTo>
                <a:cubicBezTo>
                  <a:pt x="5082882" y="4105301"/>
                  <a:pt x="4984283" y="4077697"/>
                  <a:pt x="4890841" y="4074762"/>
                </a:cubicBezTo>
                <a:cubicBezTo>
                  <a:pt x="4939069" y="4091340"/>
                  <a:pt x="5042110" y="4133540"/>
                  <a:pt x="5062893" y="4182007"/>
                </a:cubicBezTo>
                <a:cubicBezTo>
                  <a:pt x="5063686" y="4183911"/>
                  <a:pt x="5064400" y="4185814"/>
                  <a:pt x="5065114" y="4187718"/>
                </a:cubicBezTo>
                <a:cubicBezTo>
                  <a:pt x="5054405" y="4191684"/>
                  <a:pt x="5042031" y="4187797"/>
                  <a:pt x="5031005" y="4185735"/>
                </a:cubicBezTo>
                <a:cubicBezTo>
                  <a:pt x="5073284" y="4252922"/>
                  <a:pt x="5148166" y="4276005"/>
                  <a:pt x="5137933" y="4369765"/>
                </a:cubicBezTo>
                <a:cubicBezTo>
                  <a:pt x="5134363" y="4337322"/>
                  <a:pt x="5109535" y="4313208"/>
                  <a:pt x="5085262" y="4293536"/>
                </a:cubicBezTo>
                <a:cubicBezTo>
                  <a:pt x="5030053" y="4248718"/>
                  <a:pt x="4946763" y="4191288"/>
                  <a:pt x="4877752" y="4173281"/>
                </a:cubicBezTo>
                <a:lnTo>
                  <a:pt x="4867361" y="4176058"/>
                </a:lnTo>
                <a:cubicBezTo>
                  <a:pt x="4950967" y="4223017"/>
                  <a:pt x="5020138" y="4287428"/>
                  <a:pt x="5046076" y="4382695"/>
                </a:cubicBezTo>
                <a:cubicBezTo>
                  <a:pt x="5050439" y="4398639"/>
                  <a:pt x="5049725" y="4413155"/>
                  <a:pt x="5047821" y="4429496"/>
                </a:cubicBezTo>
                <a:cubicBezTo>
                  <a:pt x="5045045" y="4393404"/>
                  <a:pt x="5008794" y="4358263"/>
                  <a:pt x="4982935" y="4335656"/>
                </a:cubicBezTo>
                <a:cubicBezTo>
                  <a:pt x="4917097" y="4278147"/>
                  <a:pt x="4837694" y="4244038"/>
                  <a:pt x="4752183" y="4229046"/>
                </a:cubicBezTo>
                <a:cubicBezTo>
                  <a:pt x="4878545" y="4297343"/>
                  <a:pt x="4882511" y="4283461"/>
                  <a:pt x="4947239" y="4416328"/>
                </a:cubicBezTo>
                <a:lnTo>
                  <a:pt x="4940179" y="4425609"/>
                </a:lnTo>
                <a:cubicBezTo>
                  <a:pt x="4922808" y="4426244"/>
                  <a:pt x="4906943" y="4424657"/>
                  <a:pt x="4889809" y="4422198"/>
                </a:cubicBezTo>
                <a:lnTo>
                  <a:pt x="4887112" y="4426561"/>
                </a:lnTo>
                <a:cubicBezTo>
                  <a:pt x="4908371" y="4439411"/>
                  <a:pt x="4930740" y="4450120"/>
                  <a:pt x="4943432" y="4472251"/>
                </a:cubicBezTo>
                <a:cubicBezTo>
                  <a:pt x="4944542" y="4474234"/>
                  <a:pt x="4945812" y="4476138"/>
                  <a:pt x="4946922" y="4478041"/>
                </a:cubicBezTo>
                <a:cubicBezTo>
                  <a:pt x="4887906" y="4463287"/>
                  <a:pt x="4827937" y="4456069"/>
                  <a:pt x="4770190" y="4436238"/>
                </a:cubicBezTo>
                <a:cubicBezTo>
                  <a:pt x="4804854" y="4420294"/>
                  <a:pt x="4876245" y="4397529"/>
                  <a:pt x="4899090" y="4368655"/>
                </a:cubicBezTo>
                <a:cubicBezTo>
                  <a:pt x="4884018" y="4357787"/>
                  <a:pt x="4830237" y="4366355"/>
                  <a:pt x="4810407" y="4368258"/>
                </a:cubicBezTo>
                <a:cubicBezTo>
                  <a:pt x="4787720" y="4334546"/>
                  <a:pt x="4734732" y="4325820"/>
                  <a:pt x="4697608" y="4317729"/>
                </a:cubicBezTo>
                <a:cubicBezTo>
                  <a:pt x="4732590" y="4332404"/>
                  <a:pt x="4777884" y="4346127"/>
                  <a:pt x="4795018" y="4382933"/>
                </a:cubicBezTo>
                <a:cubicBezTo>
                  <a:pt x="4788830" y="4404271"/>
                  <a:pt x="4719343" y="4475662"/>
                  <a:pt x="4700147" y="4492954"/>
                </a:cubicBezTo>
                <a:cubicBezTo>
                  <a:pt x="4718312" y="4424102"/>
                  <a:pt x="4673018" y="4331690"/>
                  <a:pt x="4638275" y="4272594"/>
                </a:cubicBezTo>
                <a:cubicBezTo>
                  <a:pt x="4596471" y="4201441"/>
                  <a:pt x="4544673" y="4148612"/>
                  <a:pt x="4464319" y="4125608"/>
                </a:cubicBezTo>
                <a:cubicBezTo>
                  <a:pt x="4557444" y="4174154"/>
                  <a:pt x="4607577" y="4282589"/>
                  <a:pt x="4637958" y="4378808"/>
                </a:cubicBezTo>
                <a:cubicBezTo>
                  <a:pt x="4652553" y="4424895"/>
                  <a:pt x="4673336" y="4497476"/>
                  <a:pt x="4649936" y="4542294"/>
                </a:cubicBezTo>
                <a:cubicBezTo>
                  <a:pt x="4649777" y="4540866"/>
                  <a:pt x="4649697" y="4539517"/>
                  <a:pt x="4649460" y="4538089"/>
                </a:cubicBezTo>
                <a:cubicBezTo>
                  <a:pt x="4628835" y="4384916"/>
                  <a:pt x="4512785" y="4199379"/>
                  <a:pt x="4389676" y="4107126"/>
                </a:cubicBezTo>
                <a:cubicBezTo>
                  <a:pt x="4352473" y="4079204"/>
                  <a:pt x="4315191" y="4063101"/>
                  <a:pt x="4270928" y="4050409"/>
                </a:cubicBezTo>
                <a:cubicBezTo>
                  <a:pt x="4307259" y="4073810"/>
                  <a:pt x="4344541" y="4096813"/>
                  <a:pt x="4376666" y="4125925"/>
                </a:cubicBezTo>
                <a:cubicBezTo>
                  <a:pt x="4476376" y="4216274"/>
                  <a:pt x="4583145" y="4375556"/>
                  <a:pt x="4612971" y="4508185"/>
                </a:cubicBezTo>
                <a:cubicBezTo>
                  <a:pt x="4616223" y="4522780"/>
                  <a:pt x="4618127" y="4537931"/>
                  <a:pt x="4619079" y="4552844"/>
                </a:cubicBezTo>
                <a:cubicBezTo>
                  <a:pt x="4533251" y="4377856"/>
                  <a:pt x="4423546" y="4196444"/>
                  <a:pt x="4229125" y="4130367"/>
                </a:cubicBezTo>
                <a:cubicBezTo>
                  <a:pt x="4182562" y="4114503"/>
                  <a:pt x="4135682" y="4106729"/>
                  <a:pt x="4086898" y="4101732"/>
                </a:cubicBezTo>
                <a:cubicBezTo>
                  <a:pt x="4230791" y="4145677"/>
                  <a:pt x="4403716" y="4241182"/>
                  <a:pt x="4477169" y="4378411"/>
                </a:cubicBezTo>
                <a:cubicBezTo>
                  <a:pt x="4486371" y="4395625"/>
                  <a:pt x="4488512" y="4410617"/>
                  <a:pt x="4489702" y="4429893"/>
                </a:cubicBezTo>
                <a:cubicBezTo>
                  <a:pt x="4467174" y="4359929"/>
                  <a:pt x="4359929" y="4289094"/>
                  <a:pt x="4296232" y="4256412"/>
                </a:cubicBezTo>
                <a:cubicBezTo>
                  <a:pt x="4228966" y="4221906"/>
                  <a:pt x="4147580" y="4195413"/>
                  <a:pt x="4071430" y="4197078"/>
                </a:cubicBezTo>
                <a:cubicBezTo>
                  <a:pt x="4209691" y="4227380"/>
                  <a:pt x="4273308" y="4253319"/>
                  <a:pt x="4385630" y="4337957"/>
                </a:cubicBezTo>
                <a:cubicBezTo>
                  <a:pt x="4433065" y="4373732"/>
                  <a:pt x="4471855" y="4406333"/>
                  <a:pt x="4505091" y="4456625"/>
                </a:cubicBezTo>
                <a:cubicBezTo>
                  <a:pt x="4512706" y="4468205"/>
                  <a:pt x="4521987" y="4483198"/>
                  <a:pt x="4520004" y="4497396"/>
                </a:cubicBezTo>
                <a:cubicBezTo>
                  <a:pt x="4483832" y="4472965"/>
                  <a:pt x="4459004" y="4432589"/>
                  <a:pt x="4426402" y="4403557"/>
                </a:cubicBezTo>
                <a:cubicBezTo>
                  <a:pt x="4336925" y="4323996"/>
                  <a:pt x="4198744" y="4284176"/>
                  <a:pt x="4082456" y="4307100"/>
                </a:cubicBezTo>
                <a:cubicBezTo>
                  <a:pt x="3962519" y="4330738"/>
                  <a:pt x="3853529" y="4407999"/>
                  <a:pt x="3766828" y="4491130"/>
                </a:cubicBezTo>
                <a:cubicBezTo>
                  <a:pt x="3911276" y="4415535"/>
                  <a:pt x="4072303" y="4301785"/>
                  <a:pt x="4242689" y="4354218"/>
                </a:cubicBezTo>
                <a:cubicBezTo>
                  <a:pt x="4351838" y="4387851"/>
                  <a:pt x="4463922" y="4492478"/>
                  <a:pt x="4515799" y="4593774"/>
                </a:cubicBezTo>
                <a:cubicBezTo>
                  <a:pt x="4525080" y="4612019"/>
                  <a:pt x="4529999" y="4627249"/>
                  <a:pt x="4531188" y="4647714"/>
                </a:cubicBezTo>
                <a:cubicBezTo>
                  <a:pt x="4522859" y="4642637"/>
                  <a:pt x="4514610" y="4637561"/>
                  <a:pt x="4505725" y="4633277"/>
                </a:cubicBezTo>
                <a:cubicBezTo>
                  <a:pt x="4461543" y="4611622"/>
                  <a:pt x="4393324" y="4533885"/>
                  <a:pt x="4348586" y="4532061"/>
                </a:cubicBezTo>
                <a:cubicBezTo>
                  <a:pt x="4361437" y="4547926"/>
                  <a:pt x="4388644" y="4559269"/>
                  <a:pt x="4393404" y="4578782"/>
                </a:cubicBezTo>
                <a:cubicBezTo>
                  <a:pt x="4312970" y="4604166"/>
                  <a:pt x="4270056" y="4622886"/>
                  <a:pt x="4222858" y="4696181"/>
                </a:cubicBezTo>
                <a:cubicBezTo>
                  <a:pt x="4207153" y="4720612"/>
                  <a:pt x="4197395" y="4739571"/>
                  <a:pt x="4175264" y="4759402"/>
                </a:cubicBezTo>
                <a:cubicBezTo>
                  <a:pt x="4209849" y="4705065"/>
                  <a:pt x="4199220" y="4635499"/>
                  <a:pt x="4221192" y="4576244"/>
                </a:cubicBezTo>
                <a:cubicBezTo>
                  <a:pt x="4237692" y="4531664"/>
                  <a:pt x="4276322" y="4497317"/>
                  <a:pt x="4284017" y="4449961"/>
                </a:cubicBezTo>
                <a:cubicBezTo>
                  <a:pt x="4265217" y="4488671"/>
                  <a:pt x="4209929" y="4504377"/>
                  <a:pt x="4188829" y="4543721"/>
                </a:cubicBezTo>
                <a:cubicBezTo>
                  <a:pt x="4151308" y="4613446"/>
                  <a:pt x="4154402" y="4702051"/>
                  <a:pt x="4107760" y="4766620"/>
                </a:cubicBezTo>
                <a:cubicBezTo>
                  <a:pt x="4132747" y="4714584"/>
                  <a:pt x="4116327" y="4577751"/>
                  <a:pt x="4097131" y="4524446"/>
                </a:cubicBezTo>
                <a:cubicBezTo>
                  <a:pt x="4096020" y="4521352"/>
                  <a:pt x="4094751" y="4518338"/>
                  <a:pt x="4093482" y="4515324"/>
                </a:cubicBezTo>
                <a:cubicBezTo>
                  <a:pt x="4094989" y="4522463"/>
                  <a:pt x="4063180" y="4742030"/>
                  <a:pt x="4057231" y="4763368"/>
                </a:cubicBezTo>
                <a:cubicBezTo>
                  <a:pt x="4052710" y="4734970"/>
                  <a:pt x="4035338" y="4713156"/>
                  <a:pt x="4012414" y="4696815"/>
                </a:cubicBezTo>
                <a:cubicBezTo>
                  <a:pt x="3971007" y="4667387"/>
                  <a:pt x="3918177" y="4655012"/>
                  <a:pt x="3869552" y="4642796"/>
                </a:cubicBezTo>
                <a:cubicBezTo>
                  <a:pt x="3937294" y="4692215"/>
                  <a:pt x="3995042" y="4744013"/>
                  <a:pt x="4029944" y="4822622"/>
                </a:cubicBezTo>
                <a:cubicBezTo>
                  <a:pt x="3927855" y="4748614"/>
                  <a:pt x="3846707" y="4743933"/>
                  <a:pt x="3724628" y="4753214"/>
                </a:cubicBezTo>
                <a:cubicBezTo>
                  <a:pt x="3811091" y="4773363"/>
                  <a:pt x="3885496" y="4802474"/>
                  <a:pt x="3961329" y="4848640"/>
                </a:cubicBezTo>
                <a:cubicBezTo>
                  <a:pt x="3834174" y="4865774"/>
                  <a:pt x="3703290" y="4874024"/>
                  <a:pt x="3611275" y="4974923"/>
                </a:cubicBezTo>
                <a:cubicBezTo>
                  <a:pt x="3671561" y="4955806"/>
                  <a:pt x="3746442" y="4928201"/>
                  <a:pt x="3810297" y="4939466"/>
                </a:cubicBezTo>
                <a:lnTo>
                  <a:pt x="3813471" y="4944146"/>
                </a:lnTo>
                <a:cubicBezTo>
                  <a:pt x="3696310" y="4953585"/>
                  <a:pt x="3631185" y="5035764"/>
                  <a:pt x="3531238" y="5079551"/>
                </a:cubicBezTo>
                <a:cubicBezTo>
                  <a:pt x="3424468" y="5002845"/>
                  <a:pt x="3317700" y="4927726"/>
                  <a:pt x="3181025" y="4922490"/>
                </a:cubicBezTo>
                <a:cubicBezTo>
                  <a:pt x="3143743" y="4921063"/>
                  <a:pt x="2959396" y="4944066"/>
                  <a:pt x="2953209" y="4912654"/>
                </a:cubicBezTo>
                <a:cubicBezTo>
                  <a:pt x="2977164" y="4898297"/>
                  <a:pt x="3004372" y="4892903"/>
                  <a:pt x="3029438" y="4880925"/>
                </a:cubicBezTo>
                <a:cubicBezTo>
                  <a:pt x="3089883" y="4852051"/>
                  <a:pt x="3136049" y="4806203"/>
                  <a:pt x="3180629" y="4757498"/>
                </a:cubicBezTo>
                <a:cubicBezTo>
                  <a:pt x="3209899" y="4765747"/>
                  <a:pt x="3246943" y="4781295"/>
                  <a:pt x="3277086" y="4781136"/>
                </a:cubicBezTo>
                <a:cubicBezTo>
                  <a:pt x="3291999" y="4762495"/>
                  <a:pt x="3278434" y="4742268"/>
                  <a:pt x="3292475" y="4726720"/>
                </a:cubicBezTo>
                <a:cubicBezTo>
                  <a:pt x="3326743" y="4688883"/>
                  <a:pt x="3389249" y="4671115"/>
                  <a:pt x="3429387" y="4635419"/>
                </a:cubicBezTo>
                <a:cubicBezTo>
                  <a:pt x="3357361" y="4647397"/>
                  <a:pt x="3300883" y="4669449"/>
                  <a:pt x="3245515" y="4719026"/>
                </a:cubicBezTo>
                <a:cubicBezTo>
                  <a:pt x="3217831" y="4709904"/>
                  <a:pt x="3190227" y="4700226"/>
                  <a:pt x="3162305" y="4691739"/>
                </a:cubicBezTo>
                <a:cubicBezTo>
                  <a:pt x="3074494" y="4787879"/>
                  <a:pt x="2979941" y="4826112"/>
                  <a:pt x="2862383" y="4873627"/>
                </a:cubicBezTo>
                <a:cubicBezTo>
                  <a:pt x="2832002" y="4859508"/>
                  <a:pt x="2800749" y="4846181"/>
                  <a:pt x="2771479" y="4830000"/>
                </a:cubicBezTo>
                <a:cubicBezTo>
                  <a:pt x="2888084" y="4767969"/>
                  <a:pt x="2995012" y="4714743"/>
                  <a:pt x="3053156" y="4587746"/>
                </a:cubicBezTo>
                <a:cubicBezTo>
                  <a:pt x="3095118" y="4591871"/>
                  <a:pt x="3137080" y="4596709"/>
                  <a:pt x="3179280" y="4596709"/>
                </a:cubicBezTo>
                <a:cubicBezTo>
                  <a:pt x="3138032" y="4576165"/>
                  <a:pt x="3067593" y="4542373"/>
                  <a:pt x="3021268" y="4556889"/>
                </a:cubicBezTo>
                <a:cubicBezTo>
                  <a:pt x="3009290" y="4560617"/>
                  <a:pt x="2999454" y="4566328"/>
                  <a:pt x="2993187" y="4577593"/>
                </a:cubicBezTo>
                <a:cubicBezTo>
                  <a:pt x="2985017" y="4592188"/>
                  <a:pt x="2982162" y="4613288"/>
                  <a:pt x="2978513" y="4629629"/>
                </a:cubicBezTo>
                <a:cubicBezTo>
                  <a:pt x="2896572" y="4688248"/>
                  <a:pt x="2816059" y="4729893"/>
                  <a:pt x="2719125" y="4758291"/>
                </a:cubicBezTo>
                <a:cubicBezTo>
                  <a:pt x="2667486" y="4732035"/>
                  <a:pt x="2615450" y="4708317"/>
                  <a:pt x="2560479" y="4689914"/>
                </a:cubicBezTo>
                <a:cubicBezTo>
                  <a:pt x="2426184" y="4784150"/>
                  <a:pt x="2288717" y="4892189"/>
                  <a:pt x="2134274" y="4950333"/>
                </a:cubicBezTo>
                <a:cubicBezTo>
                  <a:pt x="2161958" y="4923442"/>
                  <a:pt x="2227559" y="4880449"/>
                  <a:pt x="2231128" y="4840232"/>
                </a:cubicBezTo>
                <a:cubicBezTo>
                  <a:pt x="2232318" y="4826826"/>
                  <a:pt x="2228272" y="4820957"/>
                  <a:pt x="2221054" y="4810645"/>
                </a:cubicBezTo>
                <a:cubicBezTo>
                  <a:pt x="2190038" y="4817070"/>
                  <a:pt x="2182741" y="4848878"/>
                  <a:pt x="2147125" y="4831427"/>
                </a:cubicBezTo>
                <a:cubicBezTo>
                  <a:pt x="2135385" y="4815087"/>
                  <a:pt x="2130229" y="4798587"/>
                  <a:pt x="2124359" y="4779629"/>
                </a:cubicBezTo>
                <a:cubicBezTo>
                  <a:pt x="2158785" y="4781136"/>
                  <a:pt x="2222641" y="4792003"/>
                  <a:pt x="2250086" y="4767730"/>
                </a:cubicBezTo>
                <a:cubicBezTo>
                  <a:pt x="2242233" y="4754642"/>
                  <a:pt x="2225813" y="4750121"/>
                  <a:pt x="2211059" y="4746789"/>
                </a:cubicBezTo>
                <a:cubicBezTo>
                  <a:pt x="2183772" y="4740602"/>
                  <a:pt x="2152677" y="4741554"/>
                  <a:pt x="2124676" y="4740523"/>
                </a:cubicBezTo>
                <a:cubicBezTo>
                  <a:pt x="2201382" y="4643907"/>
                  <a:pt x="2305533" y="4594171"/>
                  <a:pt x="2394931" y="4513023"/>
                </a:cubicBezTo>
                <a:cubicBezTo>
                  <a:pt x="2289986" y="4546180"/>
                  <a:pt x="2197337" y="4594726"/>
                  <a:pt x="2099927" y="4644859"/>
                </a:cubicBezTo>
                <a:cubicBezTo>
                  <a:pt x="2027108" y="4613843"/>
                  <a:pt x="1911296" y="4564187"/>
                  <a:pt x="1832449" y="4594250"/>
                </a:cubicBezTo>
                <a:cubicBezTo>
                  <a:pt x="1828562" y="4595758"/>
                  <a:pt x="1824993" y="4597741"/>
                  <a:pt x="1821423" y="4599962"/>
                </a:cubicBezTo>
                <a:lnTo>
                  <a:pt x="1820471" y="4608925"/>
                </a:lnTo>
                <a:cubicBezTo>
                  <a:pt x="1870524" y="4636609"/>
                  <a:pt x="1936997" y="4639941"/>
                  <a:pt x="1991730" y="4656281"/>
                </a:cubicBezTo>
                <a:cubicBezTo>
                  <a:pt x="2021873" y="4665324"/>
                  <a:pt x="2050112" y="4681030"/>
                  <a:pt x="2077796" y="4695546"/>
                </a:cubicBezTo>
                <a:cubicBezTo>
                  <a:pt x="2058124" y="4715774"/>
                  <a:pt x="2041069" y="4731480"/>
                  <a:pt x="2040197" y="4761622"/>
                </a:cubicBezTo>
                <a:cubicBezTo>
                  <a:pt x="2038927" y="4805488"/>
                  <a:pt x="2092550" y="4874738"/>
                  <a:pt x="2068674" y="4910275"/>
                </a:cubicBezTo>
                <a:cubicBezTo>
                  <a:pt x="2048843" y="4918048"/>
                  <a:pt x="2026553" y="4907974"/>
                  <a:pt x="2008071" y="4899804"/>
                </a:cubicBezTo>
                <a:cubicBezTo>
                  <a:pt x="1956749" y="4877038"/>
                  <a:pt x="1909155" y="4846419"/>
                  <a:pt x="1858467" y="4822226"/>
                </a:cubicBezTo>
                <a:cubicBezTo>
                  <a:pt x="1776288" y="4782882"/>
                  <a:pt x="1687684" y="4769000"/>
                  <a:pt x="1598524" y="4754404"/>
                </a:cubicBezTo>
                <a:cubicBezTo>
                  <a:pt x="1538318" y="4760671"/>
                  <a:pt x="1316609" y="4789148"/>
                  <a:pt x="1272426" y="4766699"/>
                </a:cubicBezTo>
                <a:cubicBezTo>
                  <a:pt x="1223563" y="4741950"/>
                  <a:pt x="1139718" y="4787324"/>
                  <a:pt x="1088158" y="4797794"/>
                </a:cubicBezTo>
                <a:cubicBezTo>
                  <a:pt x="1063409" y="4802791"/>
                  <a:pt x="1037629" y="4801205"/>
                  <a:pt x="1012483" y="4799936"/>
                </a:cubicBezTo>
                <a:cubicBezTo>
                  <a:pt x="1030410" y="4705620"/>
                  <a:pt x="1050320" y="4605673"/>
                  <a:pt x="1050082" y="4509533"/>
                </a:cubicBezTo>
                <a:cubicBezTo>
                  <a:pt x="1049686" y="4348507"/>
                  <a:pt x="945455" y="4244117"/>
                  <a:pt x="839558" y="4138220"/>
                </a:cubicBezTo>
                <a:cubicBezTo>
                  <a:pt x="857723" y="4115692"/>
                  <a:pt x="901193" y="4050013"/>
                  <a:pt x="928400" y="4044619"/>
                </a:cubicBezTo>
                <a:cubicBezTo>
                  <a:pt x="923720" y="4056279"/>
                  <a:pt x="917692" y="4069764"/>
                  <a:pt x="916819" y="4082377"/>
                </a:cubicBezTo>
                <a:cubicBezTo>
                  <a:pt x="906190" y="4237375"/>
                  <a:pt x="1244742" y="4315350"/>
                  <a:pt x="1342389" y="4426481"/>
                </a:cubicBezTo>
                <a:cubicBezTo>
                  <a:pt x="1357937" y="4444091"/>
                  <a:pt x="1373008" y="4466698"/>
                  <a:pt x="1371263" y="4491051"/>
                </a:cubicBezTo>
                <a:cubicBezTo>
                  <a:pt x="1351511" y="4516355"/>
                  <a:pt x="1308677" y="4488988"/>
                  <a:pt x="1280755" y="4499142"/>
                </a:cubicBezTo>
                <a:cubicBezTo>
                  <a:pt x="1278137" y="4511913"/>
                  <a:pt x="1279089" y="4514451"/>
                  <a:pt x="1284563" y="4526350"/>
                </a:cubicBezTo>
                <a:cubicBezTo>
                  <a:pt x="1296461" y="4552130"/>
                  <a:pt x="1323510" y="4574023"/>
                  <a:pt x="1349925" y="4583304"/>
                </a:cubicBezTo>
                <a:cubicBezTo>
                  <a:pt x="1375943" y="4592426"/>
                  <a:pt x="1404737" y="4592188"/>
                  <a:pt x="1429565" y="4579417"/>
                </a:cubicBezTo>
                <a:cubicBezTo>
                  <a:pt x="1452014" y="4567836"/>
                  <a:pt x="1467403" y="4547846"/>
                  <a:pt x="1474859" y="4523970"/>
                </a:cubicBezTo>
                <a:cubicBezTo>
                  <a:pt x="1486519" y="4486688"/>
                  <a:pt x="1479142" y="4445281"/>
                  <a:pt x="1469148" y="4408555"/>
                </a:cubicBezTo>
                <a:cubicBezTo>
                  <a:pt x="1424410" y="4244593"/>
                  <a:pt x="1325811" y="4190891"/>
                  <a:pt x="1233478" y="4065243"/>
                </a:cubicBezTo>
                <a:cubicBezTo>
                  <a:pt x="1202066" y="4022487"/>
                  <a:pt x="1182235" y="3966247"/>
                  <a:pt x="1156852" y="3919209"/>
                </a:cubicBezTo>
                <a:cubicBezTo>
                  <a:pt x="1244107" y="3735813"/>
                  <a:pt x="1158756" y="3673544"/>
                  <a:pt x="1184694" y="3579070"/>
                </a:cubicBezTo>
                <a:cubicBezTo>
                  <a:pt x="1206746" y="3578118"/>
                  <a:pt x="1230940" y="3586526"/>
                  <a:pt x="1252198" y="3581687"/>
                </a:cubicBezTo>
                <a:cubicBezTo>
                  <a:pt x="1265921" y="3578674"/>
                  <a:pt x="1277661" y="3569948"/>
                  <a:pt x="1284483" y="3557653"/>
                </a:cubicBezTo>
                <a:cubicBezTo>
                  <a:pt x="1299555" y="3530604"/>
                  <a:pt x="1310422" y="3439858"/>
                  <a:pt x="1301696" y="3411539"/>
                </a:cubicBezTo>
                <a:cubicBezTo>
                  <a:pt x="1294716" y="3388852"/>
                  <a:pt x="1270046" y="3384173"/>
                  <a:pt x="1250850" y="3374178"/>
                </a:cubicBezTo>
                <a:cubicBezTo>
                  <a:pt x="1204842" y="3350222"/>
                  <a:pt x="1213172" y="3309053"/>
                  <a:pt x="1198735" y="3268122"/>
                </a:cubicBezTo>
                <a:cubicBezTo>
                  <a:pt x="1193499" y="3253289"/>
                  <a:pt x="1184615" y="3241311"/>
                  <a:pt x="1169861" y="3234807"/>
                </a:cubicBezTo>
                <a:cubicBezTo>
                  <a:pt x="1131627" y="3217831"/>
                  <a:pt x="1038977" y="3234331"/>
                  <a:pt x="1001299" y="3249005"/>
                </a:cubicBezTo>
                <a:cubicBezTo>
                  <a:pt x="951801" y="3268202"/>
                  <a:pt x="932367" y="3307388"/>
                  <a:pt x="911663" y="3353236"/>
                </a:cubicBezTo>
                <a:cubicBezTo>
                  <a:pt x="759283" y="3399799"/>
                  <a:pt x="626813" y="3490942"/>
                  <a:pt x="484348" y="3559160"/>
                </a:cubicBezTo>
                <a:cubicBezTo>
                  <a:pt x="409705" y="3594855"/>
                  <a:pt x="314120" y="3620080"/>
                  <a:pt x="248203" y="3669498"/>
                </a:cubicBezTo>
                <a:cubicBezTo>
                  <a:pt x="218298" y="3691868"/>
                  <a:pt x="200926" y="3730974"/>
                  <a:pt x="183792" y="3763179"/>
                </a:cubicBezTo>
                <a:cubicBezTo>
                  <a:pt x="159202" y="3843613"/>
                  <a:pt x="104548" y="3996311"/>
                  <a:pt x="49736" y="4061197"/>
                </a:cubicBezTo>
                <a:cubicBezTo>
                  <a:pt x="35933" y="4077538"/>
                  <a:pt x="17530" y="4089674"/>
                  <a:pt x="0" y="4101573"/>
                </a:cubicBezTo>
                <a:cubicBezTo>
                  <a:pt x="35696" y="3925316"/>
                  <a:pt x="60206" y="3741207"/>
                  <a:pt x="67028" y="3561460"/>
                </a:cubicBezTo>
                <a:lnTo>
                  <a:pt x="67583" y="3553448"/>
                </a:lnTo>
                <a:lnTo>
                  <a:pt x="66076" y="3476822"/>
                </a:lnTo>
                <a:cubicBezTo>
                  <a:pt x="69170" y="3181105"/>
                  <a:pt x="53464" y="2884515"/>
                  <a:pt x="44183" y="2588956"/>
                </a:cubicBezTo>
                <a:cubicBezTo>
                  <a:pt x="362111" y="2455137"/>
                  <a:pt x="587786" y="2258891"/>
                  <a:pt x="761266" y="1958335"/>
                </a:cubicBezTo>
                <a:lnTo>
                  <a:pt x="789347" y="1916135"/>
                </a:lnTo>
                <a:cubicBezTo>
                  <a:pt x="851536" y="1801989"/>
                  <a:pt x="911108" y="1688636"/>
                  <a:pt x="956164" y="1566398"/>
                </a:cubicBezTo>
                <a:cubicBezTo>
                  <a:pt x="980912" y="1503892"/>
                  <a:pt x="1002885" y="1441544"/>
                  <a:pt x="1023192" y="1377530"/>
                </a:cubicBezTo>
                <a:cubicBezTo>
                  <a:pt x="1048417" y="1316292"/>
                  <a:pt x="1064837" y="1247915"/>
                  <a:pt x="1083081" y="1184298"/>
                </a:cubicBezTo>
                <a:cubicBezTo>
                  <a:pt x="1122664" y="1049051"/>
                  <a:pt x="1158438" y="912774"/>
                  <a:pt x="1190405" y="775545"/>
                </a:cubicBezTo>
                <a:cubicBezTo>
                  <a:pt x="1211188" y="727078"/>
                  <a:pt x="1219597" y="668220"/>
                  <a:pt x="1228957" y="616501"/>
                </a:cubicBezTo>
                <a:cubicBezTo>
                  <a:pt x="1244028" y="566369"/>
                  <a:pt x="1254420" y="516554"/>
                  <a:pt x="1276789" y="468880"/>
                </a:cubicBezTo>
                <a:cubicBezTo>
                  <a:pt x="1304393" y="455078"/>
                  <a:pt x="1323589" y="446749"/>
                  <a:pt x="1342389" y="421445"/>
                </a:cubicBezTo>
                <a:cubicBezTo>
                  <a:pt x="1369993" y="386860"/>
                  <a:pt x="1395456" y="399869"/>
                  <a:pt x="1421316" y="347674"/>
                </a:cubicBezTo>
                <a:cubicBezTo>
                  <a:pt x="1442495" y="307854"/>
                  <a:pt x="1499687" y="251376"/>
                  <a:pt x="1531654" y="216473"/>
                </a:cubicBezTo>
                <a:cubicBezTo>
                  <a:pt x="1549661" y="213142"/>
                  <a:pt x="1551724" y="234321"/>
                  <a:pt x="1569492" y="239715"/>
                </a:cubicBezTo>
                <a:lnTo>
                  <a:pt x="1579646" y="230355"/>
                </a:lnTo>
                <a:cubicBezTo>
                  <a:pt x="1589719" y="206003"/>
                  <a:pt x="1584484" y="175463"/>
                  <a:pt x="1582818" y="149604"/>
                </a:cubicBezTo>
                <a:cubicBezTo>
                  <a:pt x="1642311" y="112560"/>
                  <a:pt x="1684987" y="59730"/>
                  <a:pt x="1718937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10E41699-FA5C-824C-0D56-0D2FCEB1A6D7}"/>
              </a:ext>
            </a:extLst>
          </p:cNvPr>
          <p:cNvSpPr/>
          <p:nvPr/>
        </p:nvSpPr>
        <p:spPr>
          <a:xfrm>
            <a:off x="2823752" y="2372650"/>
            <a:ext cx="3139776" cy="3112425"/>
          </a:xfrm>
          <a:custGeom>
            <a:avLst/>
            <a:gdLst>
              <a:gd name="connsiteX0" fmla="*/ 1225467 w 3139776"/>
              <a:gd name="connsiteY0" fmla="*/ 0 h 3112425"/>
              <a:gd name="connsiteX1" fmla="*/ 1437339 w 3139776"/>
              <a:gd name="connsiteY1" fmla="*/ 115892 h 3112425"/>
              <a:gd name="connsiteX2" fmla="*/ 1323986 w 3139776"/>
              <a:gd name="connsiteY2" fmla="*/ 161106 h 3112425"/>
              <a:gd name="connsiteX3" fmla="*/ 1322400 w 3139776"/>
              <a:gd name="connsiteY3" fmla="*/ 163724 h 3112425"/>
              <a:gd name="connsiteX4" fmla="*/ 1326366 w 3139776"/>
              <a:gd name="connsiteY4" fmla="*/ 174829 h 3112425"/>
              <a:gd name="connsiteX5" fmla="*/ 1447413 w 3139776"/>
              <a:gd name="connsiteY5" fmla="*/ 162772 h 3112425"/>
              <a:gd name="connsiteX6" fmla="*/ 1378878 w 3139776"/>
              <a:gd name="connsiteY6" fmla="*/ 251297 h 3112425"/>
              <a:gd name="connsiteX7" fmla="*/ 1313516 w 3139776"/>
              <a:gd name="connsiteY7" fmla="*/ 241698 h 3112425"/>
              <a:gd name="connsiteX8" fmla="*/ 1260448 w 3139776"/>
              <a:gd name="connsiteY8" fmla="*/ 203782 h 3112425"/>
              <a:gd name="connsiteX9" fmla="*/ 1367614 w 3139776"/>
              <a:gd name="connsiteY9" fmla="*/ 287865 h 3112425"/>
              <a:gd name="connsiteX10" fmla="*/ 1456773 w 3139776"/>
              <a:gd name="connsiteY10" fmla="*/ 259705 h 3112425"/>
              <a:gd name="connsiteX11" fmla="*/ 1514838 w 3139776"/>
              <a:gd name="connsiteY11" fmla="*/ 203782 h 3112425"/>
              <a:gd name="connsiteX12" fmla="*/ 1521581 w 3139776"/>
              <a:gd name="connsiteY12" fmla="*/ 207669 h 3112425"/>
              <a:gd name="connsiteX13" fmla="*/ 1504129 w 3139776"/>
              <a:gd name="connsiteY13" fmla="*/ 265416 h 3112425"/>
              <a:gd name="connsiteX14" fmla="*/ 1559259 w 3139776"/>
              <a:gd name="connsiteY14" fmla="*/ 284374 h 3112425"/>
              <a:gd name="connsiteX15" fmla="*/ 1658652 w 3139776"/>
              <a:gd name="connsiteY15" fmla="*/ 248282 h 3112425"/>
              <a:gd name="connsiteX16" fmla="*/ 1732105 w 3139776"/>
              <a:gd name="connsiteY16" fmla="*/ 284850 h 3112425"/>
              <a:gd name="connsiteX17" fmla="*/ 1715526 w 3139776"/>
              <a:gd name="connsiteY17" fmla="*/ 342915 h 3112425"/>
              <a:gd name="connsiteX18" fmla="*/ 1677213 w 3139776"/>
              <a:gd name="connsiteY18" fmla="*/ 332365 h 3112425"/>
              <a:gd name="connsiteX19" fmla="*/ 1696251 w 3139776"/>
              <a:gd name="connsiteY19" fmla="*/ 364570 h 3112425"/>
              <a:gd name="connsiteX20" fmla="*/ 1699027 w 3139776"/>
              <a:gd name="connsiteY20" fmla="*/ 430964 h 3112425"/>
              <a:gd name="connsiteX21" fmla="*/ 1705452 w 3139776"/>
              <a:gd name="connsiteY21" fmla="*/ 425808 h 3112425"/>
              <a:gd name="connsiteX22" fmla="*/ 1712036 w 3139776"/>
              <a:gd name="connsiteY22" fmla="*/ 445480 h 3112425"/>
              <a:gd name="connsiteX23" fmla="*/ 1727345 w 3139776"/>
              <a:gd name="connsiteY23" fmla="*/ 426284 h 3112425"/>
              <a:gd name="connsiteX24" fmla="*/ 1739720 w 3139776"/>
              <a:gd name="connsiteY24" fmla="*/ 538606 h 3112425"/>
              <a:gd name="connsiteX25" fmla="*/ 1725997 w 3139776"/>
              <a:gd name="connsiteY25" fmla="*/ 556216 h 3112425"/>
              <a:gd name="connsiteX26" fmla="*/ 1757250 w 3139776"/>
              <a:gd name="connsiteY26" fmla="*/ 665840 h 3112425"/>
              <a:gd name="connsiteX27" fmla="*/ 1437260 w 3139776"/>
              <a:gd name="connsiteY27" fmla="*/ 408277 h 3112425"/>
              <a:gd name="connsiteX28" fmla="*/ 1481046 w 3139776"/>
              <a:gd name="connsiteY28" fmla="*/ 541779 h 3112425"/>
              <a:gd name="connsiteX29" fmla="*/ 1624066 w 3139776"/>
              <a:gd name="connsiteY29" fmla="*/ 657908 h 3112425"/>
              <a:gd name="connsiteX30" fmla="*/ 1763279 w 3139776"/>
              <a:gd name="connsiteY30" fmla="*/ 722001 h 3112425"/>
              <a:gd name="connsiteX31" fmla="*/ 1901143 w 3139776"/>
              <a:gd name="connsiteY31" fmla="*/ 824487 h 3112425"/>
              <a:gd name="connsiteX32" fmla="*/ 1724807 w 3139776"/>
              <a:gd name="connsiteY32" fmla="*/ 914678 h 3112425"/>
              <a:gd name="connsiteX33" fmla="*/ 1602966 w 3139776"/>
              <a:gd name="connsiteY33" fmla="*/ 906746 h 3112425"/>
              <a:gd name="connsiteX34" fmla="*/ 1509127 w 3139776"/>
              <a:gd name="connsiteY34" fmla="*/ 675439 h 3112425"/>
              <a:gd name="connsiteX35" fmla="*/ 1542443 w 3139776"/>
              <a:gd name="connsiteY35" fmla="*/ 816872 h 3112425"/>
              <a:gd name="connsiteX36" fmla="*/ 1403151 w 3139776"/>
              <a:gd name="connsiteY36" fmla="*/ 728030 h 3112425"/>
              <a:gd name="connsiteX37" fmla="*/ 1582263 w 3139776"/>
              <a:gd name="connsiteY37" fmla="*/ 897306 h 3112425"/>
              <a:gd name="connsiteX38" fmla="*/ 1331919 w 3139776"/>
              <a:gd name="connsiteY38" fmla="*/ 843525 h 3112425"/>
              <a:gd name="connsiteX39" fmla="*/ 1247201 w 3139776"/>
              <a:gd name="connsiteY39" fmla="*/ 733265 h 3112425"/>
              <a:gd name="connsiteX40" fmla="*/ 1291226 w 3139776"/>
              <a:gd name="connsiteY40" fmla="*/ 821790 h 3112425"/>
              <a:gd name="connsiteX41" fmla="*/ 1264573 w 3139776"/>
              <a:gd name="connsiteY41" fmla="*/ 821394 h 3112425"/>
              <a:gd name="connsiteX42" fmla="*/ 1307249 w 3139776"/>
              <a:gd name="connsiteY42" fmla="*/ 869939 h 3112425"/>
              <a:gd name="connsiteX43" fmla="*/ 1231019 w 3139776"/>
              <a:gd name="connsiteY43" fmla="*/ 881441 h 3112425"/>
              <a:gd name="connsiteX44" fmla="*/ 1257672 w 3139776"/>
              <a:gd name="connsiteY44" fmla="*/ 892705 h 3112425"/>
              <a:gd name="connsiteX45" fmla="*/ 1407038 w 3139776"/>
              <a:gd name="connsiteY45" fmla="*/ 872874 h 3112425"/>
              <a:gd name="connsiteX46" fmla="*/ 1800164 w 3139776"/>
              <a:gd name="connsiteY46" fmla="*/ 952118 h 3112425"/>
              <a:gd name="connsiteX47" fmla="*/ 1926526 w 3139776"/>
              <a:gd name="connsiteY47" fmla="*/ 890881 h 3112425"/>
              <a:gd name="connsiteX48" fmla="*/ 2084935 w 3139776"/>
              <a:gd name="connsiteY48" fmla="*/ 844080 h 3112425"/>
              <a:gd name="connsiteX49" fmla="*/ 2165925 w 3139776"/>
              <a:gd name="connsiteY49" fmla="*/ 778083 h 3112425"/>
              <a:gd name="connsiteX50" fmla="*/ 2614736 w 3139776"/>
              <a:gd name="connsiteY50" fmla="*/ 926814 h 3112425"/>
              <a:gd name="connsiteX51" fmla="*/ 2786709 w 3139776"/>
              <a:gd name="connsiteY51" fmla="*/ 1120125 h 3112425"/>
              <a:gd name="connsiteX52" fmla="*/ 3138666 w 3139776"/>
              <a:gd name="connsiteY52" fmla="*/ 1516266 h 3112425"/>
              <a:gd name="connsiteX53" fmla="*/ 3139777 w 3139776"/>
              <a:gd name="connsiteY53" fmla="*/ 1519994 h 3112425"/>
              <a:gd name="connsiteX54" fmla="*/ 3048635 w 3139776"/>
              <a:gd name="connsiteY54" fmla="*/ 1522136 h 3112425"/>
              <a:gd name="connsiteX55" fmla="*/ 3043717 w 3139776"/>
              <a:gd name="connsiteY55" fmla="*/ 1526261 h 3112425"/>
              <a:gd name="connsiteX56" fmla="*/ 3058391 w 3139776"/>
              <a:gd name="connsiteY56" fmla="*/ 1558466 h 3112425"/>
              <a:gd name="connsiteX57" fmla="*/ 3093135 w 3139776"/>
              <a:gd name="connsiteY57" fmla="*/ 1584405 h 3112425"/>
              <a:gd name="connsiteX58" fmla="*/ 2995408 w 3139776"/>
              <a:gd name="connsiteY58" fmla="*/ 1639931 h 3112425"/>
              <a:gd name="connsiteX59" fmla="*/ 3004848 w 3139776"/>
              <a:gd name="connsiteY59" fmla="*/ 1661904 h 3112425"/>
              <a:gd name="connsiteX60" fmla="*/ 3088376 w 3139776"/>
              <a:gd name="connsiteY60" fmla="*/ 1683242 h 3112425"/>
              <a:gd name="connsiteX61" fmla="*/ 2942183 w 3139776"/>
              <a:gd name="connsiteY61" fmla="*/ 1829435 h 3112425"/>
              <a:gd name="connsiteX62" fmla="*/ 2846915 w 3139776"/>
              <a:gd name="connsiteY62" fmla="*/ 1737737 h 3112425"/>
              <a:gd name="connsiteX63" fmla="*/ 2818676 w 3139776"/>
              <a:gd name="connsiteY63" fmla="*/ 1740513 h 3112425"/>
              <a:gd name="connsiteX64" fmla="*/ 2792182 w 3139776"/>
              <a:gd name="connsiteY64" fmla="*/ 1783824 h 3112425"/>
              <a:gd name="connsiteX65" fmla="*/ 2792976 w 3139776"/>
              <a:gd name="connsiteY65" fmla="*/ 1831894 h 3112425"/>
              <a:gd name="connsiteX66" fmla="*/ 2717301 w 3139776"/>
              <a:gd name="connsiteY66" fmla="*/ 1808097 h 3112425"/>
              <a:gd name="connsiteX67" fmla="*/ 2703895 w 3139776"/>
              <a:gd name="connsiteY67" fmla="*/ 1813649 h 3112425"/>
              <a:gd name="connsiteX68" fmla="*/ 2715001 w 3139776"/>
              <a:gd name="connsiteY68" fmla="*/ 1856087 h 3112425"/>
              <a:gd name="connsiteX69" fmla="*/ 2613625 w 3139776"/>
              <a:gd name="connsiteY69" fmla="*/ 1882740 h 3112425"/>
              <a:gd name="connsiteX70" fmla="*/ 2624175 w 3139776"/>
              <a:gd name="connsiteY70" fmla="*/ 1912803 h 3112425"/>
              <a:gd name="connsiteX71" fmla="*/ 2699374 w 3139776"/>
              <a:gd name="connsiteY71" fmla="*/ 1965157 h 3112425"/>
              <a:gd name="connsiteX72" fmla="*/ 2562065 w 3139776"/>
              <a:gd name="connsiteY72" fmla="*/ 1991810 h 3112425"/>
              <a:gd name="connsiteX73" fmla="*/ 2557623 w 3139776"/>
              <a:gd name="connsiteY73" fmla="*/ 2011165 h 3112425"/>
              <a:gd name="connsiteX74" fmla="*/ 2647972 w 3139776"/>
              <a:gd name="connsiteY74" fmla="*/ 2058838 h 3112425"/>
              <a:gd name="connsiteX75" fmla="*/ 2462990 w 3139776"/>
              <a:gd name="connsiteY75" fmla="*/ 2254608 h 3112425"/>
              <a:gd name="connsiteX76" fmla="*/ 2403895 w 3139776"/>
              <a:gd name="connsiteY76" fmla="*/ 2159182 h 3112425"/>
              <a:gd name="connsiteX77" fmla="*/ 2379145 w 3139776"/>
              <a:gd name="connsiteY77" fmla="*/ 2158627 h 3112425"/>
              <a:gd name="connsiteX78" fmla="*/ 2354000 w 3139776"/>
              <a:gd name="connsiteY78" fmla="*/ 2189246 h 3112425"/>
              <a:gd name="connsiteX79" fmla="*/ 2343609 w 3139776"/>
              <a:gd name="connsiteY79" fmla="*/ 2259923 h 3112425"/>
              <a:gd name="connsiteX80" fmla="*/ 2246517 w 3139776"/>
              <a:gd name="connsiteY80" fmla="*/ 2255719 h 3112425"/>
              <a:gd name="connsiteX81" fmla="*/ 2344164 w 3139776"/>
              <a:gd name="connsiteY81" fmla="*/ 2351383 h 3112425"/>
              <a:gd name="connsiteX82" fmla="*/ 2270314 w 3139776"/>
              <a:gd name="connsiteY82" fmla="*/ 2329172 h 3112425"/>
              <a:gd name="connsiteX83" fmla="*/ 2149108 w 3139776"/>
              <a:gd name="connsiteY83" fmla="*/ 2393820 h 3112425"/>
              <a:gd name="connsiteX84" fmla="*/ 2294111 w 3139776"/>
              <a:gd name="connsiteY84" fmla="*/ 2443318 h 3112425"/>
              <a:gd name="connsiteX85" fmla="*/ 2178933 w 3139776"/>
              <a:gd name="connsiteY85" fmla="*/ 2517247 h 3112425"/>
              <a:gd name="connsiteX86" fmla="*/ 2180361 w 3139776"/>
              <a:gd name="connsiteY86" fmla="*/ 2554530 h 3112425"/>
              <a:gd name="connsiteX87" fmla="*/ 2212329 w 3139776"/>
              <a:gd name="connsiteY87" fmla="*/ 2607359 h 3112425"/>
              <a:gd name="connsiteX88" fmla="*/ 2172826 w 3139776"/>
              <a:gd name="connsiteY88" fmla="*/ 2602282 h 3112425"/>
              <a:gd name="connsiteX89" fmla="*/ 2021952 w 3139776"/>
              <a:gd name="connsiteY89" fmla="*/ 2653287 h 3112425"/>
              <a:gd name="connsiteX90" fmla="*/ 2039641 w 3139776"/>
              <a:gd name="connsiteY90" fmla="*/ 2692394 h 3112425"/>
              <a:gd name="connsiteX91" fmla="*/ 1965395 w 3139776"/>
              <a:gd name="connsiteY91" fmla="*/ 2691045 h 3112425"/>
              <a:gd name="connsiteX92" fmla="*/ 1915262 w 3139776"/>
              <a:gd name="connsiteY92" fmla="*/ 2717301 h 3112425"/>
              <a:gd name="connsiteX93" fmla="*/ 1850693 w 3139776"/>
              <a:gd name="connsiteY93" fmla="*/ 2647497 h 3112425"/>
              <a:gd name="connsiteX94" fmla="*/ 1833004 w 3139776"/>
              <a:gd name="connsiteY94" fmla="*/ 2637026 h 3112425"/>
              <a:gd name="connsiteX95" fmla="*/ 1775415 w 3139776"/>
              <a:gd name="connsiteY95" fmla="*/ 2731817 h 3112425"/>
              <a:gd name="connsiteX96" fmla="*/ 1792628 w 3139776"/>
              <a:gd name="connsiteY96" fmla="*/ 2767830 h 3112425"/>
              <a:gd name="connsiteX97" fmla="*/ 1629381 w 3139776"/>
              <a:gd name="connsiteY97" fmla="*/ 2816138 h 3112425"/>
              <a:gd name="connsiteX98" fmla="*/ 1623432 w 3139776"/>
              <a:gd name="connsiteY98" fmla="*/ 2821929 h 3112425"/>
              <a:gd name="connsiteX99" fmla="*/ 1744955 w 3139776"/>
              <a:gd name="connsiteY99" fmla="*/ 2853420 h 3112425"/>
              <a:gd name="connsiteX100" fmla="*/ 1580280 w 3139776"/>
              <a:gd name="connsiteY100" fmla="*/ 2906011 h 3112425"/>
              <a:gd name="connsiteX101" fmla="*/ 1702993 w 3139776"/>
              <a:gd name="connsiteY101" fmla="*/ 2954002 h 3112425"/>
              <a:gd name="connsiteX102" fmla="*/ 1611216 w 3139776"/>
              <a:gd name="connsiteY102" fmla="*/ 2994854 h 3112425"/>
              <a:gd name="connsiteX103" fmla="*/ 1613437 w 3139776"/>
              <a:gd name="connsiteY103" fmla="*/ 3003658 h 3112425"/>
              <a:gd name="connsiteX104" fmla="*/ 1696806 w 3139776"/>
              <a:gd name="connsiteY104" fmla="*/ 3032136 h 3112425"/>
              <a:gd name="connsiteX105" fmla="*/ 1660714 w 3139776"/>
              <a:gd name="connsiteY105" fmla="*/ 3054346 h 3112425"/>
              <a:gd name="connsiteX106" fmla="*/ 1598524 w 3139776"/>
              <a:gd name="connsiteY106" fmla="*/ 3065610 h 3112425"/>
              <a:gd name="connsiteX107" fmla="*/ 1272426 w 3139776"/>
              <a:gd name="connsiteY107" fmla="*/ 3077905 h 3112425"/>
              <a:gd name="connsiteX108" fmla="*/ 1088158 w 3139776"/>
              <a:gd name="connsiteY108" fmla="*/ 3109000 h 3112425"/>
              <a:gd name="connsiteX109" fmla="*/ 1012483 w 3139776"/>
              <a:gd name="connsiteY109" fmla="*/ 3111141 h 3112425"/>
              <a:gd name="connsiteX110" fmla="*/ 1050082 w 3139776"/>
              <a:gd name="connsiteY110" fmla="*/ 2820739 h 3112425"/>
              <a:gd name="connsiteX111" fmla="*/ 839558 w 3139776"/>
              <a:gd name="connsiteY111" fmla="*/ 2449426 h 3112425"/>
              <a:gd name="connsiteX112" fmla="*/ 928400 w 3139776"/>
              <a:gd name="connsiteY112" fmla="*/ 2355825 h 3112425"/>
              <a:gd name="connsiteX113" fmla="*/ 916819 w 3139776"/>
              <a:gd name="connsiteY113" fmla="*/ 2393583 h 3112425"/>
              <a:gd name="connsiteX114" fmla="*/ 1342389 w 3139776"/>
              <a:gd name="connsiteY114" fmla="*/ 2737687 h 3112425"/>
              <a:gd name="connsiteX115" fmla="*/ 1371263 w 3139776"/>
              <a:gd name="connsiteY115" fmla="*/ 2802256 h 3112425"/>
              <a:gd name="connsiteX116" fmla="*/ 1280755 w 3139776"/>
              <a:gd name="connsiteY116" fmla="*/ 2810347 h 3112425"/>
              <a:gd name="connsiteX117" fmla="*/ 1284562 w 3139776"/>
              <a:gd name="connsiteY117" fmla="*/ 2837555 h 3112425"/>
              <a:gd name="connsiteX118" fmla="*/ 1349925 w 3139776"/>
              <a:gd name="connsiteY118" fmla="*/ 2894509 h 3112425"/>
              <a:gd name="connsiteX119" fmla="*/ 1429566 w 3139776"/>
              <a:gd name="connsiteY119" fmla="*/ 2890623 h 3112425"/>
              <a:gd name="connsiteX120" fmla="*/ 1474859 w 3139776"/>
              <a:gd name="connsiteY120" fmla="*/ 2835176 h 3112425"/>
              <a:gd name="connsiteX121" fmla="*/ 1469148 w 3139776"/>
              <a:gd name="connsiteY121" fmla="*/ 2719760 h 3112425"/>
              <a:gd name="connsiteX122" fmla="*/ 1233478 w 3139776"/>
              <a:gd name="connsiteY122" fmla="*/ 2376449 h 3112425"/>
              <a:gd name="connsiteX123" fmla="*/ 1156852 w 3139776"/>
              <a:gd name="connsiteY123" fmla="*/ 2230414 h 3112425"/>
              <a:gd name="connsiteX124" fmla="*/ 1184694 w 3139776"/>
              <a:gd name="connsiteY124" fmla="*/ 1890276 h 3112425"/>
              <a:gd name="connsiteX125" fmla="*/ 1252199 w 3139776"/>
              <a:gd name="connsiteY125" fmla="*/ 1892894 h 3112425"/>
              <a:gd name="connsiteX126" fmla="*/ 1284483 w 3139776"/>
              <a:gd name="connsiteY126" fmla="*/ 1868858 h 3112425"/>
              <a:gd name="connsiteX127" fmla="*/ 1301696 w 3139776"/>
              <a:gd name="connsiteY127" fmla="*/ 1722745 h 3112425"/>
              <a:gd name="connsiteX128" fmla="*/ 1250850 w 3139776"/>
              <a:gd name="connsiteY128" fmla="*/ 1685383 h 3112425"/>
              <a:gd name="connsiteX129" fmla="*/ 1198735 w 3139776"/>
              <a:gd name="connsiteY129" fmla="*/ 1579328 h 3112425"/>
              <a:gd name="connsiteX130" fmla="*/ 1169861 w 3139776"/>
              <a:gd name="connsiteY130" fmla="*/ 1546012 h 3112425"/>
              <a:gd name="connsiteX131" fmla="*/ 1001299 w 3139776"/>
              <a:gd name="connsiteY131" fmla="*/ 1560211 h 3112425"/>
              <a:gd name="connsiteX132" fmla="*/ 911663 w 3139776"/>
              <a:gd name="connsiteY132" fmla="*/ 1664442 h 3112425"/>
              <a:gd name="connsiteX133" fmla="*/ 484348 w 3139776"/>
              <a:gd name="connsiteY133" fmla="*/ 1870366 h 3112425"/>
              <a:gd name="connsiteX134" fmla="*/ 248203 w 3139776"/>
              <a:gd name="connsiteY134" fmla="*/ 1980705 h 3112425"/>
              <a:gd name="connsiteX135" fmla="*/ 183792 w 3139776"/>
              <a:gd name="connsiteY135" fmla="*/ 2074385 h 3112425"/>
              <a:gd name="connsiteX136" fmla="*/ 49736 w 3139776"/>
              <a:gd name="connsiteY136" fmla="*/ 2372403 h 3112425"/>
              <a:gd name="connsiteX137" fmla="*/ 0 w 3139776"/>
              <a:gd name="connsiteY137" fmla="*/ 2412779 h 3112425"/>
              <a:gd name="connsiteX138" fmla="*/ 67028 w 3139776"/>
              <a:gd name="connsiteY138" fmla="*/ 1872666 h 3112425"/>
              <a:gd name="connsiteX139" fmla="*/ 67583 w 3139776"/>
              <a:gd name="connsiteY139" fmla="*/ 1864655 h 3112425"/>
              <a:gd name="connsiteX140" fmla="*/ 66076 w 3139776"/>
              <a:gd name="connsiteY140" fmla="*/ 1788028 h 3112425"/>
              <a:gd name="connsiteX141" fmla="*/ 44183 w 3139776"/>
              <a:gd name="connsiteY141" fmla="*/ 900162 h 3112425"/>
              <a:gd name="connsiteX142" fmla="*/ 761266 w 3139776"/>
              <a:gd name="connsiteY142" fmla="*/ 269541 h 3112425"/>
              <a:gd name="connsiteX143" fmla="*/ 1225467 w 3139776"/>
              <a:gd name="connsiteY143" fmla="*/ 0 h 311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3139776" h="3112425">
                <a:moveTo>
                  <a:pt x="1225467" y="0"/>
                </a:moveTo>
                <a:cubicBezTo>
                  <a:pt x="1295985" y="38393"/>
                  <a:pt x="1364044" y="83052"/>
                  <a:pt x="1437339" y="115892"/>
                </a:cubicBezTo>
                <a:cubicBezTo>
                  <a:pt x="1401961" y="123586"/>
                  <a:pt x="1345483" y="128425"/>
                  <a:pt x="1323986" y="161106"/>
                </a:cubicBezTo>
                <a:cubicBezTo>
                  <a:pt x="1323431" y="161978"/>
                  <a:pt x="1322955" y="162851"/>
                  <a:pt x="1322400" y="163724"/>
                </a:cubicBezTo>
                <a:lnTo>
                  <a:pt x="1326366" y="174829"/>
                </a:lnTo>
                <a:cubicBezTo>
                  <a:pt x="1368169" y="192677"/>
                  <a:pt x="1406482" y="174908"/>
                  <a:pt x="1447413" y="162772"/>
                </a:cubicBezTo>
                <a:cubicBezTo>
                  <a:pt x="1432897" y="194818"/>
                  <a:pt x="1414891" y="238208"/>
                  <a:pt x="1378878" y="251297"/>
                </a:cubicBezTo>
                <a:cubicBezTo>
                  <a:pt x="1357936" y="258912"/>
                  <a:pt x="1332315" y="252169"/>
                  <a:pt x="1313516" y="241698"/>
                </a:cubicBezTo>
                <a:cubicBezTo>
                  <a:pt x="1294874" y="231386"/>
                  <a:pt x="1277344" y="216791"/>
                  <a:pt x="1260448" y="203782"/>
                </a:cubicBezTo>
                <a:cubicBezTo>
                  <a:pt x="1289560" y="242174"/>
                  <a:pt x="1316292" y="280091"/>
                  <a:pt x="1367614" y="287865"/>
                </a:cubicBezTo>
                <a:cubicBezTo>
                  <a:pt x="1400930" y="292941"/>
                  <a:pt x="1430914" y="279694"/>
                  <a:pt x="1456773" y="259705"/>
                </a:cubicBezTo>
                <a:cubicBezTo>
                  <a:pt x="1477794" y="243443"/>
                  <a:pt x="1496356" y="222899"/>
                  <a:pt x="1514838" y="203782"/>
                </a:cubicBezTo>
                <a:lnTo>
                  <a:pt x="1521581" y="207669"/>
                </a:lnTo>
                <a:cubicBezTo>
                  <a:pt x="1521501" y="227103"/>
                  <a:pt x="1514283" y="248838"/>
                  <a:pt x="1504129" y="265416"/>
                </a:cubicBezTo>
                <a:lnTo>
                  <a:pt x="1559259" y="284374"/>
                </a:lnTo>
                <a:cubicBezTo>
                  <a:pt x="1590116" y="265416"/>
                  <a:pt x="1620179" y="239715"/>
                  <a:pt x="1658652" y="248282"/>
                </a:cubicBezTo>
                <a:cubicBezTo>
                  <a:pt x="1682924" y="253676"/>
                  <a:pt x="1710449" y="272397"/>
                  <a:pt x="1732105" y="284850"/>
                </a:cubicBezTo>
                <a:cubicBezTo>
                  <a:pt x="1727266" y="304443"/>
                  <a:pt x="1722983" y="324115"/>
                  <a:pt x="1715526" y="342915"/>
                </a:cubicBezTo>
                <a:cubicBezTo>
                  <a:pt x="1700613" y="344502"/>
                  <a:pt x="1686335" y="326178"/>
                  <a:pt x="1677213" y="332365"/>
                </a:cubicBezTo>
                <a:lnTo>
                  <a:pt x="1696251" y="364570"/>
                </a:lnTo>
                <a:cubicBezTo>
                  <a:pt x="1708546" y="385115"/>
                  <a:pt x="1702359" y="408515"/>
                  <a:pt x="1699027" y="430964"/>
                </a:cubicBezTo>
                <a:lnTo>
                  <a:pt x="1705452" y="425808"/>
                </a:lnTo>
                <a:lnTo>
                  <a:pt x="1712036" y="445480"/>
                </a:lnTo>
                <a:cubicBezTo>
                  <a:pt x="1722269" y="440562"/>
                  <a:pt x="1722507" y="436199"/>
                  <a:pt x="1727345" y="426284"/>
                </a:cubicBezTo>
                <a:cubicBezTo>
                  <a:pt x="1737420" y="440086"/>
                  <a:pt x="1731074" y="510922"/>
                  <a:pt x="1739720" y="538606"/>
                </a:cubicBezTo>
                <a:lnTo>
                  <a:pt x="1725997" y="556216"/>
                </a:lnTo>
                <a:cubicBezTo>
                  <a:pt x="1735912" y="592863"/>
                  <a:pt x="1746304" y="629431"/>
                  <a:pt x="1757250" y="665840"/>
                </a:cubicBezTo>
                <a:cubicBezTo>
                  <a:pt x="1561877" y="590800"/>
                  <a:pt x="1550137" y="585407"/>
                  <a:pt x="1437260" y="408277"/>
                </a:cubicBezTo>
                <a:lnTo>
                  <a:pt x="1481046" y="541779"/>
                </a:lnTo>
                <a:cubicBezTo>
                  <a:pt x="1526657" y="582948"/>
                  <a:pt x="1571237" y="625941"/>
                  <a:pt x="1624066" y="657908"/>
                </a:cubicBezTo>
                <a:cubicBezTo>
                  <a:pt x="1667694" y="684323"/>
                  <a:pt x="1717509" y="699712"/>
                  <a:pt x="1763279" y="722001"/>
                </a:cubicBezTo>
                <a:cubicBezTo>
                  <a:pt x="1815473" y="747464"/>
                  <a:pt x="1858149" y="786253"/>
                  <a:pt x="1901143" y="824487"/>
                </a:cubicBezTo>
                <a:cubicBezTo>
                  <a:pt x="1840222" y="850188"/>
                  <a:pt x="1781285" y="880331"/>
                  <a:pt x="1724807" y="914678"/>
                </a:cubicBezTo>
                <a:cubicBezTo>
                  <a:pt x="1684273" y="911346"/>
                  <a:pt x="1643580" y="908729"/>
                  <a:pt x="1602966" y="906746"/>
                </a:cubicBezTo>
                <a:cubicBezTo>
                  <a:pt x="1567350" y="830754"/>
                  <a:pt x="1547995" y="750320"/>
                  <a:pt x="1509127" y="675439"/>
                </a:cubicBezTo>
                <a:cubicBezTo>
                  <a:pt x="1519677" y="722636"/>
                  <a:pt x="1533241" y="769516"/>
                  <a:pt x="1542443" y="816872"/>
                </a:cubicBezTo>
                <a:lnTo>
                  <a:pt x="1403151" y="728030"/>
                </a:lnTo>
                <a:cubicBezTo>
                  <a:pt x="1458836" y="791409"/>
                  <a:pt x="1531417" y="827263"/>
                  <a:pt x="1582263" y="897306"/>
                </a:cubicBezTo>
                <a:cubicBezTo>
                  <a:pt x="1488741" y="859152"/>
                  <a:pt x="1430597" y="851854"/>
                  <a:pt x="1331919" y="843525"/>
                </a:cubicBezTo>
                <a:cubicBezTo>
                  <a:pt x="1305266" y="803070"/>
                  <a:pt x="1281151" y="767691"/>
                  <a:pt x="1247201" y="733265"/>
                </a:cubicBezTo>
                <a:cubicBezTo>
                  <a:pt x="1258465" y="759045"/>
                  <a:pt x="1289243" y="795931"/>
                  <a:pt x="1291226" y="821790"/>
                </a:cubicBezTo>
                <a:cubicBezTo>
                  <a:pt x="1281548" y="827819"/>
                  <a:pt x="1275520" y="823773"/>
                  <a:pt x="1264573" y="821394"/>
                </a:cubicBezTo>
                <a:cubicBezTo>
                  <a:pt x="1275202" y="842573"/>
                  <a:pt x="1316450" y="841462"/>
                  <a:pt x="1307249" y="869939"/>
                </a:cubicBezTo>
                <a:cubicBezTo>
                  <a:pt x="1284880" y="883900"/>
                  <a:pt x="1256165" y="873668"/>
                  <a:pt x="1231019" y="881441"/>
                </a:cubicBezTo>
                <a:cubicBezTo>
                  <a:pt x="1239824" y="891515"/>
                  <a:pt x="1243949" y="892071"/>
                  <a:pt x="1257672" y="892705"/>
                </a:cubicBezTo>
                <a:cubicBezTo>
                  <a:pt x="1307090" y="894847"/>
                  <a:pt x="1358412" y="868274"/>
                  <a:pt x="1407038" y="872874"/>
                </a:cubicBezTo>
                <a:cubicBezTo>
                  <a:pt x="1544902" y="885883"/>
                  <a:pt x="1653812" y="1001219"/>
                  <a:pt x="1800164" y="952118"/>
                </a:cubicBezTo>
                <a:cubicBezTo>
                  <a:pt x="1844744" y="937206"/>
                  <a:pt x="1883533" y="909205"/>
                  <a:pt x="1926526" y="890881"/>
                </a:cubicBezTo>
                <a:cubicBezTo>
                  <a:pt x="1976421" y="869622"/>
                  <a:pt x="2038610" y="871129"/>
                  <a:pt x="2084935" y="844080"/>
                </a:cubicBezTo>
                <a:cubicBezTo>
                  <a:pt x="2115475" y="826312"/>
                  <a:pt x="2138082" y="799183"/>
                  <a:pt x="2165925" y="778083"/>
                </a:cubicBezTo>
                <a:cubicBezTo>
                  <a:pt x="2341546" y="765550"/>
                  <a:pt x="2481393" y="811478"/>
                  <a:pt x="2614736" y="926814"/>
                </a:cubicBezTo>
                <a:cubicBezTo>
                  <a:pt x="2680733" y="983927"/>
                  <a:pt x="2725947" y="1058332"/>
                  <a:pt x="2786709" y="1120125"/>
                </a:cubicBezTo>
                <a:cubicBezTo>
                  <a:pt x="2919179" y="1254658"/>
                  <a:pt x="3077905" y="1322717"/>
                  <a:pt x="3138666" y="1516266"/>
                </a:cubicBezTo>
                <a:lnTo>
                  <a:pt x="3139777" y="1519994"/>
                </a:lnTo>
                <a:cubicBezTo>
                  <a:pt x="3114790" y="1516504"/>
                  <a:pt x="3069814" y="1506271"/>
                  <a:pt x="3048635" y="1522136"/>
                </a:cubicBezTo>
                <a:cubicBezTo>
                  <a:pt x="3046890" y="1523405"/>
                  <a:pt x="3045383" y="1524912"/>
                  <a:pt x="3043717" y="1526261"/>
                </a:cubicBezTo>
                <a:cubicBezTo>
                  <a:pt x="3044113" y="1541412"/>
                  <a:pt x="3046810" y="1547996"/>
                  <a:pt x="3058391" y="1558466"/>
                </a:cubicBezTo>
                <a:cubicBezTo>
                  <a:pt x="3068941" y="1567985"/>
                  <a:pt x="3081475" y="1576235"/>
                  <a:pt x="3093135" y="1584405"/>
                </a:cubicBezTo>
                <a:cubicBezTo>
                  <a:pt x="3058550" y="1596541"/>
                  <a:pt x="3014843" y="1606139"/>
                  <a:pt x="2995408" y="1639931"/>
                </a:cubicBezTo>
                <a:cubicBezTo>
                  <a:pt x="2996519" y="1651750"/>
                  <a:pt x="2995805" y="1654209"/>
                  <a:pt x="3004848" y="1661904"/>
                </a:cubicBezTo>
                <a:cubicBezTo>
                  <a:pt x="3025076" y="1679038"/>
                  <a:pt x="3062596" y="1679989"/>
                  <a:pt x="3088376" y="1683242"/>
                </a:cubicBezTo>
                <a:cubicBezTo>
                  <a:pt x="3026424" y="1724410"/>
                  <a:pt x="2983431" y="1766690"/>
                  <a:pt x="2942183" y="1829435"/>
                </a:cubicBezTo>
                <a:cubicBezTo>
                  <a:pt x="2919417" y="1791756"/>
                  <a:pt x="2893002" y="1749239"/>
                  <a:pt x="2846915" y="1737737"/>
                </a:cubicBezTo>
                <a:cubicBezTo>
                  <a:pt x="2836762" y="1735199"/>
                  <a:pt x="2828275" y="1737182"/>
                  <a:pt x="2818676" y="1740513"/>
                </a:cubicBezTo>
                <a:cubicBezTo>
                  <a:pt x="2803763" y="1752253"/>
                  <a:pt x="2794800" y="1764548"/>
                  <a:pt x="2792182" y="1783824"/>
                </a:cubicBezTo>
                <a:cubicBezTo>
                  <a:pt x="2790041" y="1799450"/>
                  <a:pt x="2791786" y="1816188"/>
                  <a:pt x="2792976" y="1831894"/>
                </a:cubicBezTo>
                <a:cubicBezTo>
                  <a:pt x="2768861" y="1821661"/>
                  <a:pt x="2743795" y="1808652"/>
                  <a:pt x="2717301" y="1808097"/>
                </a:cubicBezTo>
                <a:lnTo>
                  <a:pt x="2703895" y="1813649"/>
                </a:lnTo>
                <a:cubicBezTo>
                  <a:pt x="2700326" y="1831259"/>
                  <a:pt x="2724361" y="1846489"/>
                  <a:pt x="2715001" y="1856087"/>
                </a:cubicBezTo>
                <a:cubicBezTo>
                  <a:pt x="2682795" y="1859339"/>
                  <a:pt x="2637819" y="1859260"/>
                  <a:pt x="2613625" y="1882740"/>
                </a:cubicBezTo>
                <a:cubicBezTo>
                  <a:pt x="2612515" y="1897812"/>
                  <a:pt x="2614339" y="1900984"/>
                  <a:pt x="2624175" y="1912803"/>
                </a:cubicBezTo>
                <a:cubicBezTo>
                  <a:pt x="2642182" y="1934617"/>
                  <a:pt x="2675101" y="1950641"/>
                  <a:pt x="2699374" y="1965157"/>
                </a:cubicBezTo>
                <a:cubicBezTo>
                  <a:pt x="2659157" y="1963809"/>
                  <a:pt x="2592525" y="1961587"/>
                  <a:pt x="2562065" y="1991810"/>
                </a:cubicBezTo>
                <a:cubicBezTo>
                  <a:pt x="2555481" y="1998314"/>
                  <a:pt x="2557385" y="2002439"/>
                  <a:pt x="2557623" y="2011165"/>
                </a:cubicBezTo>
                <a:cubicBezTo>
                  <a:pt x="2577295" y="2038690"/>
                  <a:pt x="2617195" y="2048208"/>
                  <a:pt x="2647972" y="2058838"/>
                </a:cubicBezTo>
                <a:cubicBezTo>
                  <a:pt x="2511536" y="2121027"/>
                  <a:pt x="2559685" y="2178378"/>
                  <a:pt x="2462990" y="2254608"/>
                </a:cubicBezTo>
                <a:cubicBezTo>
                  <a:pt x="2451330" y="2222244"/>
                  <a:pt x="2437845" y="2174967"/>
                  <a:pt x="2403895" y="2159182"/>
                </a:cubicBezTo>
                <a:cubicBezTo>
                  <a:pt x="2395407" y="2155295"/>
                  <a:pt x="2387395" y="2154740"/>
                  <a:pt x="2379145" y="2158627"/>
                </a:cubicBezTo>
                <a:cubicBezTo>
                  <a:pt x="2366613" y="2164576"/>
                  <a:pt x="2358521" y="2176316"/>
                  <a:pt x="2354000" y="2189246"/>
                </a:cubicBezTo>
                <a:cubicBezTo>
                  <a:pt x="2346464" y="2210584"/>
                  <a:pt x="2345830" y="2237316"/>
                  <a:pt x="2343609" y="2259923"/>
                </a:cubicBezTo>
                <a:cubicBezTo>
                  <a:pt x="2311324" y="2258415"/>
                  <a:pt x="2278802" y="2256115"/>
                  <a:pt x="2246517" y="2255719"/>
                </a:cubicBezTo>
                <a:cubicBezTo>
                  <a:pt x="2278405" y="2288241"/>
                  <a:pt x="2309976" y="2321240"/>
                  <a:pt x="2344164" y="2351383"/>
                </a:cubicBezTo>
                <a:lnTo>
                  <a:pt x="2270314" y="2329172"/>
                </a:lnTo>
                <a:cubicBezTo>
                  <a:pt x="2226131" y="2345909"/>
                  <a:pt x="2187183" y="2365344"/>
                  <a:pt x="2149108" y="2393820"/>
                </a:cubicBezTo>
                <a:cubicBezTo>
                  <a:pt x="2196384" y="2415079"/>
                  <a:pt x="2242551" y="2434751"/>
                  <a:pt x="2294111" y="2443318"/>
                </a:cubicBezTo>
                <a:cubicBezTo>
                  <a:pt x="2256036" y="2459262"/>
                  <a:pt x="2197099" y="2475920"/>
                  <a:pt x="2178933" y="2517247"/>
                </a:cubicBezTo>
                <a:cubicBezTo>
                  <a:pt x="2173380" y="2529940"/>
                  <a:pt x="2174491" y="2542235"/>
                  <a:pt x="2180361" y="2554530"/>
                </a:cubicBezTo>
                <a:cubicBezTo>
                  <a:pt x="2189007" y="2572774"/>
                  <a:pt x="2218278" y="2586735"/>
                  <a:pt x="2212329" y="2607359"/>
                </a:cubicBezTo>
                <a:cubicBezTo>
                  <a:pt x="2190911" y="2615212"/>
                  <a:pt x="2191784" y="2605217"/>
                  <a:pt x="2172826" y="2602282"/>
                </a:cubicBezTo>
                <a:cubicBezTo>
                  <a:pt x="2141969" y="2597523"/>
                  <a:pt x="2037262" y="2626872"/>
                  <a:pt x="2021952" y="2653287"/>
                </a:cubicBezTo>
                <a:cubicBezTo>
                  <a:pt x="2022587" y="2670104"/>
                  <a:pt x="2030281" y="2679226"/>
                  <a:pt x="2039641" y="2692394"/>
                </a:cubicBezTo>
                <a:cubicBezTo>
                  <a:pt x="2014972" y="2695963"/>
                  <a:pt x="1989271" y="2688031"/>
                  <a:pt x="1965395" y="2691045"/>
                </a:cubicBezTo>
                <a:cubicBezTo>
                  <a:pt x="1946199" y="2693504"/>
                  <a:pt x="1930255" y="2730310"/>
                  <a:pt x="1915262" y="2717301"/>
                </a:cubicBezTo>
                <a:cubicBezTo>
                  <a:pt x="1889799" y="2695170"/>
                  <a:pt x="1882185" y="2665899"/>
                  <a:pt x="1850693" y="2647497"/>
                </a:cubicBezTo>
                <a:cubicBezTo>
                  <a:pt x="1844744" y="2644007"/>
                  <a:pt x="1839033" y="2640357"/>
                  <a:pt x="1833004" y="2637026"/>
                </a:cubicBezTo>
                <a:cubicBezTo>
                  <a:pt x="1810635" y="2667248"/>
                  <a:pt x="1793105" y="2698660"/>
                  <a:pt x="1775415" y="2731817"/>
                </a:cubicBezTo>
                <a:cubicBezTo>
                  <a:pt x="1779540" y="2745064"/>
                  <a:pt x="1785489" y="2755932"/>
                  <a:pt x="1792628" y="2767830"/>
                </a:cubicBezTo>
                <a:cubicBezTo>
                  <a:pt x="1704421" y="2764261"/>
                  <a:pt x="1702359" y="2747365"/>
                  <a:pt x="1629381" y="2816138"/>
                </a:cubicBezTo>
                <a:cubicBezTo>
                  <a:pt x="1627398" y="2818042"/>
                  <a:pt x="1625415" y="2819946"/>
                  <a:pt x="1623432" y="2821929"/>
                </a:cubicBezTo>
                <a:cubicBezTo>
                  <a:pt x="1663807" y="2836366"/>
                  <a:pt x="1702517" y="2846360"/>
                  <a:pt x="1744955" y="2853420"/>
                </a:cubicBezTo>
                <a:cubicBezTo>
                  <a:pt x="1683876" y="2862622"/>
                  <a:pt x="1635330" y="2877772"/>
                  <a:pt x="1580280" y="2906011"/>
                </a:cubicBezTo>
                <a:cubicBezTo>
                  <a:pt x="1620655" y="2924811"/>
                  <a:pt x="1660714" y="2940120"/>
                  <a:pt x="1702993" y="2954002"/>
                </a:cubicBezTo>
                <a:cubicBezTo>
                  <a:pt x="1671898" y="2961379"/>
                  <a:pt x="1633585" y="2970264"/>
                  <a:pt x="1611216" y="2994854"/>
                </a:cubicBezTo>
                <a:lnTo>
                  <a:pt x="1613437" y="3003658"/>
                </a:lnTo>
                <a:cubicBezTo>
                  <a:pt x="1636203" y="3015002"/>
                  <a:pt x="1680148" y="3016112"/>
                  <a:pt x="1696806" y="3032136"/>
                </a:cubicBezTo>
                <a:cubicBezTo>
                  <a:pt x="1688239" y="3045541"/>
                  <a:pt x="1676103" y="3050856"/>
                  <a:pt x="1660714" y="3054346"/>
                </a:cubicBezTo>
                <a:cubicBezTo>
                  <a:pt x="1640248" y="3059026"/>
                  <a:pt x="1619228" y="3062199"/>
                  <a:pt x="1598524" y="3065610"/>
                </a:cubicBezTo>
                <a:cubicBezTo>
                  <a:pt x="1538318" y="3071877"/>
                  <a:pt x="1316609" y="3100354"/>
                  <a:pt x="1272426" y="3077905"/>
                </a:cubicBezTo>
                <a:cubicBezTo>
                  <a:pt x="1223563" y="3053156"/>
                  <a:pt x="1139718" y="3098529"/>
                  <a:pt x="1088158" y="3109000"/>
                </a:cubicBezTo>
                <a:cubicBezTo>
                  <a:pt x="1063409" y="3113997"/>
                  <a:pt x="1037629" y="3112411"/>
                  <a:pt x="1012483" y="3111141"/>
                </a:cubicBezTo>
                <a:cubicBezTo>
                  <a:pt x="1030410" y="3016826"/>
                  <a:pt x="1050321" y="2916879"/>
                  <a:pt x="1050082" y="2820739"/>
                </a:cubicBezTo>
                <a:cubicBezTo>
                  <a:pt x="1049686" y="2659712"/>
                  <a:pt x="945455" y="2555323"/>
                  <a:pt x="839558" y="2449426"/>
                </a:cubicBezTo>
                <a:cubicBezTo>
                  <a:pt x="857723" y="2426899"/>
                  <a:pt x="901193" y="2361219"/>
                  <a:pt x="928400" y="2355825"/>
                </a:cubicBezTo>
                <a:cubicBezTo>
                  <a:pt x="923720" y="2367485"/>
                  <a:pt x="917692" y="2380970"/>
                  <a:pt x="916819" y="2393583"/>
                </a:cubicBezTo>
                <a:cubicBezTo>
                  <a:pt x="906190" y="2548580"/>
                  <a:pt x="1244742" y="2626555"/>
                  <a:pt x="1342389" y="2737687"/>
                </a:cubicBezTo>
                <a:cubicBezTo>
                  <a:pt x="1357936" y="2755297"/>
                  <a:pt x="1373008" y="2777904"/>
                  <a:pt x="1371263" y="2802256"/>
                </a:cubicBezTo>
                <a:cubicBezTo>
                  <a:pt x="1351511" y="2827560"/>
                  <a:pt x="1308677" y="2800194"/>
                  <a:pt x="1280755" y="2810347"/>
                </a:cubicBezTo>
                <a:cubicBezTo>
                  <a:pt x="1278137" y="2823118"/>
                  <a:pt x="1279089" y="2825657"/>
                  <a:pt x="1284562" y="2837555"/>
                </a:cubicBezTo>
                <a:cubicBezTo>
                  <a:pt x="1296461" y="2863335"/>
                  <a:pt x="1323510" y="2885229"/>
                  <a:pt x="1349925" y="2894509"/>
                </a:cubicBezTo>
                <a:cubicBezTo>
                  <a:pt x="1375943" y="2903632"/>
                  <a:pt x="1404737" y="2903394"/>
                  <a:pt x="1429566" y="2890623"/>
                </a:cubicBezTo>
                <a:cubicBezTo>
                  <a:pt x="1452014" y="2879042"/>
                  <a:pt x="1467403" y="2859052"/>
                  <a:pt x="1474859" y="2835176"/>
                </a:cubicBezTo>
                <a:cubicBezTo>
                  <a:pt x="1486520" y="2797894"/>
                  <a:pt x="1479143" y="2756487"/>
                  <a:pt x="1469148" y="2719760"/>
                </a:cubicBezTo>
                <a:cubicBezTo>
                  <a:pt x="1424409" y="2555799"/>
                  <a:pt x="1325811" y="2502097"/>
                  <a:pt x="1233478" y="2376449"/>
                </a:cubicBezTo>
                <a:cubicBezTo>
                  <a:pt x="1202066" y="2333694"/>
                  <a:pt x="1182235" y="2277453"/>
                  <a:pt x="1156852" y="2230414"/>
                </a:cubicBezTo>
                <a:cubicBezTo>
                  <a:pt x="1244108" y="2047019"/>
                  <a:pt x="1158756" y="1984750"/>
                  <a:pt x="1184694" y="1890276"/>
                </a:cubicBezTo>
                <a:cubicBezTo>
                  <a:pt x="1206746" y="1889324"/>
                  <a:pt x="1230940" y="1897732"/>
                  <a:pt x="1252199" y="1892894"/>
                </a:cubicBezTo>
                <a:cubicBezTo>
                  <a:pt x="1265921" y="1889879"/>
                  <a:pt x="1277661" y="1881153"/>
                  <a:pt x="1284483" y="1868858"/>
                </a:cubicBezTo>
                <a:cubicBezTo>
                  <a:pt x="1299555" y="1841809"/>
                  <a:pt x="1310422" y="1751063"/>
                  <a:pt x="1301696" y="1722745"/>
                </a:cubicBezTo>
                <a:cubicBezTo>
                  <a:pt x="1294716" y="1700059"/>
                  <a:pt x="1270046" y="1695378"/>
                  <a:pt x="1250850" y="1685383"/>
                </a:cubicBezTo>
                <a:cubicBezTo>
                  <a:pt x="1204842" y="1661428"/>
                  <a:pt x="1213172" y="1620259"/>
                  <a:pt x="1198735" y="1579328"/>
                </a:cubicBezTo>
                <a:cubicBezTo>
                  <a:pt x="1193499" y="1564495"/>
                  <a:pt x="1184615" y="1552517"/>
                  <a:pt x="1169861" y="1546012"/>
                </a:cubicBezTo>
                <a:cubicBezTo>
                  <a:pt x="1131627" y="1529037"/>
                  <a:pt x="1038977" y="1545537"/>
                  <a:pt x="1001299" y="1560211"/>
                </a:cubicBezTo>
                <a:cubicBezTo>
                  <a:pt x="951801" y="1579408"/>
                  <a:pt x="932367" y="1618593"/>
                  <a:pt x="911663" y="1664442"/>
                </a:cubicBezTo>
                <a:cubicBezTo>
                  <a:pt x="759283" y="1711005"/>
                  <a:pt x="626813" y="1802148"/>
                  <a:pt x="484348" y="1870366"/>
                </a:cubicBezTo>
                <a:cubicBezTo>
                  <a:pt x="409705" y="1906061"/>
                  <a:pt x="314120" y="1931286"/>
                  <a:pt x="248203" y="1980705"/>
                </a:cubicBezTo>
                <a:cubicBezTo>
                  <a:pt x="218298" y="2003073"/>
                  <a:pt x="200926" y="2042180"/>
                  <a:pt x="183792" y="2074385"/>
                </a:cubicBezTo>
                <a:cubicBezTo>
                  <a:pt x="159202" y="2154819"/>
                  <a:pt x="104548" y="2307517"/>
                  <a:pt x="49736" y="2372403"/>
                </a:cubicBezTo>
                <a:cubicBezTo>
                  <a:pt x="35933" y="2388744"/>
                  <a:pt x="17530" y="2400880"/>
                  <a:pt x="0" y="2412779"/>
                </a:cubicBezTo>
                <a:cubicBezTo>
                  <a:pt x="35696" y="2236522"/>
                  <a:pt x="60206" y="2052413"/>
                  <a:pt x="67028" y="1872666"/>
                </a:cubicBezTo>
                <a:lnTo>
                  <a:pt x="67583" y="1864655"/>
                </a:lnTo>
                <a:lnTo>
                  <a:pt x="66076" y="1788028"/>
                </a:lnTo>
                <a:cubicBezTo>
                  <a:pt x="69170" y="1492310"/>
                  <a:pt x="53464" y="1195721"/>
                  <a:pt x="44183" y="900162"/>
                </a:cubicBezTo>
                <a:cubicBezTo>
                  <a:pt x="362111" y="766343"/>
                  <a:pt x="587786" y="570097"/>
                  <a:pt x="761266" y="269541"/>
                </a:cubicBezTo>
                <a:cubicBezTo>
                  <a:pt x="944345" y="221233"/>
                  <a:pt x="1084430" y="124220"/>
                  <a:pt x="122546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8C3C1DFB-7F10-CA18-2493-157D91F17B58}"/>
              </a:ext>
            </a:extLst>
          </p:cNvPr>
          <p:cNvSpPr/>
          <p:nvPr/>
        </p:nvSpPr>
        <p:spPr>
          <a:xfrm>
            <a:off x="2823435" y="4243162"/>
            <a:ext cx="185271" cy="541949"/>
          </a:xfrm>
          <a:custGeom>
            <a:avLst/>
            <a:gdLst>
              <a:gd name="connsiteX0" fmla="*/ 67028 w 185271"/>
              <a:gd name="connsiteY0" fmla="*/ 1837 h 541949"/>
              <a:gd name="connsiteX1" fmla="*/ 142861 w 185271"/>
              <a:gd name="connsiteY1" fmla="*/ 13418 h 541949"/>
              <a:gd name="connsiteX2" fmla="*/ 145717 w 185271"/>
              <a:gd name="connsiteY2" fmla="*/ 15481 h 541949"/>
              <a:gd name="connsiteX3" fmla="*/ 168721 w 185271"/>
              <a:gd name="connsiteY3" fmla="*/ 46020 h 541949"/>
              <a:gd name="connsiteX4" fmla="*/ 158250 w 185271"/>
              <a:gd name="connsiteY4" fmla="*/ 87268 h 541949"/>
              <a:gd name="connsiteX5" fmla="*/ 101217 w 185271"/>
              <a:gd name="connsiteY5" fmla="*/ 122092 h 541949"/>
              <a:gd name="connsiteX6" fmla="*/ 183237 w 185271"/>
              <a:gd name="connsiteY6" fmla="*/ 134307 h 541949"/>
              <a:gd name="connsiteX7" fmla="*/ 183792 w 185271"/>
              <a:gd name="connsiteY7" fmla="*/ 203556 h 541949"/>
              <a:gd name="connsiteX8" fmla="*/ 49736 w 185271"/>
              <a:gd name="connsiteY8" fmla="*/ 501574 h 541949"/>
              <a:gd name="connsiteX9" fmla="*/ 0 w 185271"/>
              <a:gd name="connsiteY9" fmla="*/ 541950 h 541949"/>
              <a:gd name="connsiteX10" fmla="*/ 67028 w 185271"/>
              <a:gd name="connsiteY10" fmla="*/ 1837 h 54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5271" h="541949">
                <a:moveTo>
                  <a:pt x="67028" y="1837"/>
                </a:moveTo>
                <a:cubicBezTo>
                  <a:pt x="95347" y="-305"/>
                  <a:pt x="118906" y="-3874"/>
                  <a:pt x="142861" y="13418"/>
                </a:cubicBezTo>
                <a:lnTo>
                  <a:pt x="145717" y="15481"/>
                </a:lnTo>
                <a:cubicBezTo>
                  <a:pt x="156346" y="23175"/>
                  <a:pt x="166024" y="32694"/>
                  <a:pt x="168721" y="46020"/>
                </a:cubicBezTo>
                <a:cubicBezTo>
                  <a:pt x="171497" y="59743"/>
                  <a:pt x="167055" y="76481"/>
                  <a:pt x="158250" y="87268"/>
                </a:cubicBezTo>
                <a:cubicBezTo>
                  <a:pt x="145241" y="103054"/>
                  <a:pt x="119382" y="113445"/>
                  <a:pt x="101217" y="122092"/>
                </a:cubicBezTo>
                <a:cubicBezTo>
                  <a:pt x="125093" y="123757"/>
                  <a:pt x="163168" y="121457"/>
                  <a:pt x="183237" y="134307"/>
                </a:cubicBezTo>
                <a:cubicBezTo>
                  <a:pt x="190297" y="158739"/>
                  <a:pt x="176098" y="179204"/>
                  <a:pt x="183792" y="203556"/>
                </a:cubicBezTo>
                <a:cubicBezTo>
                  <a:pt x="159202" y="283990"/>
                  <a:pt x="104548" y="436688"/>
                  <a:pt x="49736" y="501574"/>
                </a:cubicBezTo>
                <a:cubicBezTo>
                  <a:pt x="35933" y="517915"/>
                  <a:pt x="17530" y="530051"/>
                  <a:pt x="0" y="541950"/>
                </a:cubicBezTo>
                <a:cubicBezTo>
                  <a:pt x="35775" y="365693"/>
                  <a:pt x="60206" y="181584"/>
                  <a:pt x="67028" y="183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21DE8E3-6267-6A6B-A713-B1D574102011}"/>
              </a:ext>
            </a:extLst>
          </p:cNvPr>
          <p:cNvSpPr/>
          <p:nvPr/>
        </p:nvSpPr>
        <p:spPr>
          <a:xfrm>
            <a:off x="4474868" y="2772678"/>
            <a:ext cx="88604" cy="156187"/>
          </a:xfrm>
          <a:custGeom>
            <a:avLst/>
            <a:gdLst>
              <a:gd name="connsiteX0" fmla="*/ 0 w 88604"/>
              <a:gd name="connsiteY0" fmla="*/ 0 h 156187"/>
              <a:gd name="connsiteX1" fmla="*/ 37599 w 88604"/>
              <a:gd name="connsiteY1" fmla="*/ 49577 h 156187"/>
              <a:gd name="connsiteX2" fmla="*/ 44738 w 88604"/>
              <a:gd name="connsiteY2" fmla="*/ 50132 h 156187"/>
              <a:gd name="connsiteX3" fmla="*/ 47911 w 88604"/>
              <a:gd name="connsiteY3" fmla="*/ 30936 h 156187"/>
              <a:gd name="connsiteX4" fmla="*/ 54336 w 88604"/>
              <a:gd name="connsiteY4" fmla="*/ 25780 h 156187"/>
              <a:gd name="connsiteX5" fmla="*/ 60920 w 88604"/>
              <a:gd name="connsiteY5" fmla="*/ 45452 h 156187"/>
              <a:gd name="connsiteX6" fmla="*/ 76230 w 88604"/>
              <a:gd name="connsiteY6" fmla="*/ 26256 h 156187"/>
              <a:gd name="connsiteX7" fmla="*/ 88604 w 88604"/>
              <a:gd name="connsiteY7" fmla="*/ 138578 h 156187"/>
              <a:gd name="connsiteX8" fmla="*/ 74881 w 88604"/>
              <a:gd name="connsiteY8" fmla="*/ 156188 h 156187"/>
              <a:gd name="connsiteX9" fmla="*/ 0 w 88604"/>
              <a:gd name="connsiteY9" fmla="*/ 0 h 15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8604" h="156187">
                <a:moveTo>
                  <a:pt x="0" y="0"/>
                </a:moveTo>
                <a:cubicBezTo>
                  <a:pt x="13167" y="16182"/>
                  <a:pt x="25701" y="32364"/>
                  <a:pt x="37599" y="49577"/>
                </a:cubicBezTo>
                <a:lnTo>
                  <a:pt x="44738" y="50132"/>
                </a:lnTo>
                <a:lnTo>
                  <a:pt x="47911" y="30936"/>
                </a:lnTo>
                <a:lnTo>
                  <a:pt x="54336" y="25780"/>
                </a:lnTo>
                <a:lnTo>
                  <a:pt x="60920" y="45452"/>
                </a:lnTo>
                <a:cubicBezTo>
                  <a:pt x="71153" y="40534"/>
                  <a:pt x="71391" y="36171"/>
                  <a:pt x="76230" y="26256"/>
                </a:cubicBezTo>
                <a:cubicBezTo>
                  <a:pt x="86304" y="40058"/>
                  <a:pt x="79958" y="110894"/>
                  <a:pt x="88604" y="138578"/>
                </a:cubicBezTo>
                <a:lnTo>
                  <a:pt x="74881" y="156188"/>
                </a:lnTo>
                <a:cubicBezTo>
                  <a:pt x="51164" y="102962"/>
                  <a:pt x="19990" y="55368"/>
                  <a:pt x="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D7DD3D97-616F-6A2E-1921-F271226D0229}"/>
              </a:ext>
            </a:extLst>
          </p:cNvPr>
          <p:cNvSpPr/>
          <p:nvPr/>
        </p:nvSpPr>
        <p:spPr>
          <a:xfrm>
            <a:off x="2889591" y="4159783"/>
            <a:ext cx="57454" cy="77203"/>
          </a:xfrm>
          <a:custGeom>
            <a:avLst/>
            <a:gdLst>
              <a:gd name="connsiteX0" fmla="*/ 0 w 57454"/>
              <a:gd name="connsiteY0" fmla="*/ 578 h 77203"/>
              <a:gd name="connsiteX1" fmla="*/ 53623 w 57454"/>
              <a:gd name="connsiteY1" fmla="*/ 8827 h 77203"/>
              <a:gd name="connsiteX2" fmla="*/ 55209 w 57454"/>
              <a:gd name="connsiteY2" fmla="*/ 27944 h 77203"/>
              <a:gd name="connsiteX3" fmla="*/ 1507 w 57454"/>
              <a:gd name="connsiteY3" fmla="*/ 77204 h 77203"/>
              <a:gd name="connsiteX4" fmla="*/ 0 w 57454"/>
              <a:gd name="connsiteY4" fmla="*/ 578 h 77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454" h="77203">
                <a:moveTo>
                  <a:pt x="0" y="578"/>
                </a:moveTo>
                <a:cubicBezTo>
                  <a:pt x="18562" y="102"/>
                  <a:pt x="37599" y="-2437"/>
                  <a:pt x="53623" y="8827"/>
                </a:cubicBezTo>
                <a:cubicBezTo>
                  <a:pt x="57034" y="17791"/>
                  <a:pt x="59413" y="19218"/>
                  <a:pt x="55209" y="27944"/>
                </a:cubicBezTo>
                <a:cubicBezTo>
                  <a:pt x="45294" y="48727"/>
                  <a:pt x="20227" y="64750"/>
                  <a:pt x="1507" y="77204"/>
                </a:cubicBezTo>
                <a:lnTo>
                  <a:pt x="0" y="578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F18E9B42-AED9-D47C-3424-D61F66C9E84C}"/>
              </a:ext>
            </a:extLst>
          </p:cNvPr>
          <p:cNvSpPr/>
          <p:nvPr/>
        </p:nvSpPr>
        <p:spPr>
          <a:xfrm>
            <a:off x="4325572" y="2638066"/>
            <a:ext cx="57439" cy="64965"/>
          </a:xfrm>
          <a:custGeom>
            <a:avLst/>
            <a:gdLst>
              <a:gd name="connsiteX0" fmla="*/ 2310 w 57439"/>
              <a:gd name="connsiteY0" fmla="*/ 0 h 64965"/>
              <a:gd name="connsiteX1" fmla="*/ 57439 w 57439"/>
              <a:gd name="connsiteY1" fmla="*/ 18958 h 64965"/>
              <a:gd name="connsiteX2" fmla="*/ 11829 w 57439"/>
              <a:gd name="connsiteY2" fmla="*/ 64966 h 64965"/>
              <a:gd name="connsiteX3" fmla="*/ 2786 w 57439"/>
              <a:gd name="connsiteY3" fmla="*/ 57430 h 64965"/>
              <a:gd name="connsiteX4" fmla="*/ 2310 w 57439"/>
              <a:gd name="connsiteY4" fmla="*/ 0 h 64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439" h="64965">
                <a:moveTo>
                  <a:pt x="2310" y="0"/>
                </a:moveTo>
                <a:lnTo>
                  <a:pt x="57439" y="18958"/>
                </a:lnTo>
                <a:cubicBezTo>
                  <a:pt x="39830" y="38472"/>
                  <a:pt x="39116" y="54812"/>
                  <a:pt x="11829" y="64966"/>
                </a:cubicBezTo>
                <a:lnTo>
                  <a:pt x="2786" y="57430"/>
                </a:lnTo>
                <a:cubicBezTo>
                  <a:pt x="-1657" y="37203"/>
                  <a:pt x="9" y="20307"/>
                  <a:pt x="231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CA299B6E-0D06-2F86-2B4B-AAE5E8988E78}"/>
              </a:ext>
            </a:extLst>
          </p:cNvPr>
          <p:cNvSpPr/>
          <p:nvPr/>
        </p:nvSpPr>
        <p:spPr>
          <a:xfrm>
            <a:off x="6310411" y="2125982"/>
            <a:ext cx="1402635" cy="1719861"/>
          </a:xfrm>
          <a:custGeom>
            <a:avLst/>
            <a:gdLst>
              <a:gd name="connsiteX0" fmla="*/ 520361 w 1402635"/>
              <a:gd name="connsiteY0" fmla="*/ 203755 h 1719861"/>
              <a:gd name="connsiteX1" fmla="*/ 765153 w 1402635"/>
              <a:gd name="connsiteY1" fmla="*/ 10523 h 1719861"/>
              <a:gd name="connsiteX2" fmla="*/ 1071817 w 1402635"/>
              <a:gd name="connsiteY2" fmla="*/ 17345 h 1719861"/>
              <a:gd name="connsiteX3" fmla="*/ 1366741 w 1402635"/>
              <a:gd name="connsiteY3" fmla="*/ 109835 h 1719861"/>
              <a:gd name="connsiteX4" fmla="*/ 1368249 w 1402635"/>
              <a:gd name="connsiteY4" fmla="*/ 112929 h 1719861"/>
              <a:gd name="connsiteX5" fmla="*/ 1377767 w 1402635"/>
              <a:gd name="connsiteY5" fmla="*/ 1036253 h 1719861"/>
              <a:gd name="connsiteX6" fmla="*/ 1396170 w 1402635"/>
              <a:gd name="connsiteY6" fmla="*/ 1569623 h 1719861"/>
              <a:gd name="connsiteX7" fmla="*/ 1322320 w 1402635"/>
              <a:gd name="connsiteY7" fmla="*/ 1593262 h 1719861"/>
              <a:gd name="connsiteX8" fmla="*/ 1316530 w 1402635"/>
              <a:gd name="connsiteY8" fmla="*/ 1600718 h 1719861"/>
              <a:gd name="connsiteX9" fmla="*/ 1314308 w 1402635"/>
              <a:gd name="connsiteY9" fmla="*/ 1606985 h 1719861"/>
              <a:gd name="connsiteX10" fmla="*/ 1170020 w 1402635"/>
              <a:gd name="connsiteY10" fmla="*/ 1581205 h 1719861"/>
              <a:gd name="connsiteX11" fmla="*/ 1085302 w 1402635"/>
              <a:gd name="connsiteY11" fmla="*/ 1644346 h 1719861"/>
              <a:gd name="connsiteX12" fmla="*/ 975756 w 1402635"/>
              <a:gd name="connsiteY12" fmla="*/ 1530279 h 1719861"/>
              <a:gd name="connsiteX13" fmla="*/ 917137 w 1402635"/>
              <a:gd name="connsiteY13" fmla="*/ 1524012 h 1719861"/>
              <a:gd name="connsiteX14" fmla="*/ 865259 w 1402635"/>
              <a:gd name="connsiteY14" fmla="*/ 1618407 h 1719861"/>
              <a:gd name="connsiteX15" fmla="*/ 821314 w 1402635"/>
              <a:gd name="connsiteY15" fmla="*/ 1601591 h 1719861"/>
              <a:gd name="connsiteX16" fmla="*/ 707009 w 1402635"/>
              <a:gd name="connsiteY16" fmla="*/ 1623008 h 1719861"/>
              <a:gd name="connsiteX17" fmla="*/ 697331 w 1402635"/>
              <a:gd name="connsiteY17" fmla="*/ 1639745 h 1719861"/>
              <a:gd name="connsiteX18" fmla="*/ 747384 w 1402635"/>
              <a:gd name="connsiteY18" fmla="*/ 1658783 h 1719861"/>
              <a:gd name="connsiteX19" fmla="*/ 601985 w 1402635"/>
              <a:gd name="connsiteY19" fmla="*/ 1709629 h 1719861"/>
              <a:gd name="connsiteX20" fmla="*/ 600160 w 1402635"/>
              <a:gd name="connsiteY20" fmla="*/ 1711929 h 1719861"/>
              <a:gd name="connsiteX21" fmla="*/ 495453 w 1402635"/>
              <a:gd name="connsiteY21" fmla="*/ 1689322 h 1719861"/>
              <a:gd name="connsiteX22" fmla="*/ 423983 w 1402635"/>
              <a:gd name="connsiteY22" fmla="*/ 1719862 h 1719861"/>
              <a:gd name="connsiteX23" fmla="*/ 379166 w 1402635"/>
              <a:gd name="connsiteY23" fmla="*/ 1614838 h 1719861"/>
              <a:gd name="connsiteX24" fmla="*/ 333634 w 1402635"/>
              <a:gd name="connsiteY24" fmla="*/ 1587868 h 1719861"/>
              <a:gd name="connsiteX25" fmla="*/ 303570 w 1402635"/>
              <a:gd name="connsiteY25" fmla="*/ 1509576 h 1719861"/>
              <a:gd name="connsiteX26" fmla="*/ 229641 w 1402635"/>
              <a:gd name="connsiteY26" fmla="*/ 1448814 h 1719861"/>
              <a:gd name="connsiteX27" fmla="*/ 199022 w 1402635"/>
              <a:gd name="connsiteY27" fmla="*/ 1336809 h 1719861"/>
              <a:gd name="connsiteX28" fmla="*/ 115891 w 1402635"/>
              <a:gd name="connsiteY28" fmla="*/ 1249792 h 1719861"/>
              <a:gd name="connsiteX29" fmla="*/ 114225 w 1402635"/>
              <a:gd name="connsiteY29" fmla="*/ 1246777 h 1719861"/>
              <a:gd name="connsiteX30" fmla="*/ 48704 w 1402635"/>
              <a:gd name="connsiteY30" fmla="*/ 1089320 h 1719861"/>
              <a:gd name="connsiteX31" fmla="*/ 147541 w 1402635"/>
              <a:gd name="connsiteY31" fmla="*/ 1076232 h 1719861"/>
              <a:gd name="connsiteX32" fmla="*/ 145796 w 1402635"/>
              <a:gd name="connsiteY32" fmla="*/ 1062826 h 1719861"/>
              <a:gd name="connsiteX33" fmla="*/ 82417 w 1402635"/>
              <a:gd name="connsiteY33" fmla="*/ 1018167 h 1719861"/>
              <a:gd name="connsiteX34" fmla="*/ 130645 w 1402635"/>
              <a:gd name="connsiteY34" fmla="*/ 1015312 h 1719861"/>
              <a:gd name="connsiteX35" fmla="*/ 175622 w 1402635"/>
              <a:gd name="connsiteY35" fmla="*/ 994132 h 1719861"/>
              <a:gd name="connsiteX36" fmla="*/ 174511 w 1402635"/>
              <a:gd name="connsiteY36" fmla="*/ 978109 h 1719861"/>
              <a:gd name="connsiteX37" fmla="*/ 40217 w 1402635"/>
              <a:gd name="connsiteY37" fmla="*/ 910050 h 1719861"/>
              <a:gd name="connsiteX38" fmla="*/ 202512 w 1402635"/>
              <a:gd name="connsiteY38" fmla="*/ 870467 h 1719861"/>
              <a:gd name="connsiteX39" fmla="*/ 200133 w 1402635"/>
              <a:gd name="connsiteY39" fmla="*/ 858093 h 1719861"/>
              <a:gd name="connsiteX40" fmla="*/ 57112 w 1402635"/>
              <a:gd name="connsiteY40" fmla="*/ 821683 h 1719861"/>
              <a:gd name="connsiteX41" fmla="*/ 142147 w 1402635"/>
              <a:gd name="connsiteY41" fmla="*/ 785671 h 1719861"/>
              <a:gd name="connsiteX42" fmla="*/ 19434 w 1402635"/>
              <a:gd name="connsiteY42" fmla="*/ 719436 h 1719861"/>
              <a:gd name="connsiteX43" fmla="*/ 16895 w 1402635"/>
              <a:gd name="connsiteY43" fmla="*/ 666924 h 1719861"/>
              <a:gd name="connsiteX44" fmla="*/ 67107 w 1402635"/>
              <a:gd name="connsiteY44" fmla="*/ 532391 h 1719861"/>
              <a:gd name="connsiteX45" fmla="*/ 108831 w 1402635"/>
              <a:gd name="connsiteY45" fmla="*/ 596326 h 1719861"/>
              <a:gd name="connsiteX46" fmla="*/ 148652 w 1402635"/>
              <a:gd name="connsiteY46" fmla="*/ 613539 h 1719861"/>
              <a:gd name="connsiteX47" fmla="*/ 160630 w 1402635"/>
              <a:gd name="connsiteY47" fmla="*/ 577447 h 1719861"/>
              <a:gd name="connsiteX48" fmla="*/ 87256 w 1402635"/>
              <a:gd name="connsiteY48" fmla="*/ 426018 h 1719861"/>
              <a:gd name="connsiteX49" fmla="*/ 127076 w 1402635"/>
              <a:gd name="connsiteY49" fmla="*/ 441090 h 1719861"/>
              <a:gd name="connsiteX50" fmla="*/ 173401 w 1402635"/>
              <a:gd name="connsiteY50" fmla="*/ 442914 h 1719861"/>
              <a:gd name="connsiteX51" fmla="*/ 166976 w 1402635"/>
              <a:gd name="connsiteY51" fmla="*/ 417848 h 1719861"/>
              <a:gd name="connsiteX52" fmla="*/ 0 w 1402635"/>
              <a:gd name="connsiteY52" fmla="*/ 331941 h 1719861"/>
              <a:gd name="connsiteX53" fmla="*/ 27446 w 1402635"/>
              <a:gd name="connsiteY53" fmla="*/ 248810 h 1719861"/>
              <a:gd name="connsiteX54" fmla="*/ 75674 w 1402635"/>
              <a:gd name="connsiteY54" fmla="*/ 307906 h 1719861"/>
              <a:gd name="connsiteX55" fmla="*/ 116605 w 1402635"/>
              <a:gd name="connsiteY55" fmla="*/ 306716 h 1719861"/>
              <a:gd name="connsiteX56" fmla="*/ 194183 w 1402635"/>
              <a:gd name="connsiteY56" fmla="*/ 352565 h 1719861"/>
              <a:gd name="connsiteX57" fmla="*/ 201322 w 1402635"/>
              <a:gd name="connsiteY57" fmla="*/ 345981 h 1719861"/>
              <a:gd name="connsiteX58" fmla="*/ 178319 w 1402635"/>
              <a:gd name="connsiteY58" fmla="*/ 215970 h 1719861"/>
              <a:gd name="connsiteX59" fmla="*/ 290561 w 1402635"/>
              <a:gd name="connsiteY59" fmla="*/ 269355 h 1719861"/>
              <a:gd name="connsiteX60" fmla="*/ 320387 w 1402635"/>
              <a:gd name="connsiteY60" fmla="*/ 256584 h 1719861"/>
              <a:gd name="connsiteX61" fmla="*/ 321814 w 1402635"/>
              <a:gd name="connsiteY61" fmla="*/ 238577 h 1719861"/>
              <a:gd name="connsiteX62" fmla="*/ 234480 w 1402635"/>
              <a:gd name="connsiteY62" fmla="*/ 136171 h 1719861"/>
              <a:gd name="connsiteX63" fmla="*/ 399789 w 1402635"/>
              <a:gd name="connsiteY63" fmla="*/ 237070 h 1719861"/>
              <a:gd name="connsiteX64" fmla="*/ 343708 w 1402635"/>
              <a:gd name="connsiteY64" fmla="*/ 276415 h 1719861"/>
              <a:gd name="connsiteX65" fmla="*/ 256452 w 1402635"/>
              <a:gd name="connsiteY65" fmla="*/ 323771 h 1719861"/>
              <a:gd name="connsiteX66" fmla="*/ 203068 w 1402635"/>
              <a:gd name="connsiteY66" fmla="*/ 398811 h 1719861"/>
              <a:gd name="connsiteX67" fmla="*/ 205923 w 1402635"/>
              <a:gd name="connsiteY67" fmla="*/ 459493 h 1719861"/>
              <a:gd name="connsiteX68" fmla="*/ 228292 w 1402635"/>
              <a:gd name="connsiteY68" fmla="*/ 438631 h 1719861"/>
              <a:gd name="connsiteX69" fmla="*/ 238128 w 1402635"/>
              <a:gd name="connsiteY69" fmla="*/ 561741 h 1719861"/>
              <a:gd name="connsiteX70" fmla="*/ 263988 w 1402635"/>
              <a:gd name="connsiteY70" fmla="*/ 612349 h 1719861"/>
              <a:gd name="connsiteX71" fmla="*/ 278028 w 1402635"/>
              <a:gd name="connsiteY71" fmla="*/ 609018 h 1719861"/>
              <a:gd name="connsiteX72" fmla="*/ 355210 w 1402635"/>
              <a:gd name="connsiteY72" fmla="*/ 490191 h 1719861"/>
              <a:gd name="connsiteX73" fmla="*/ 357748 w 1402635"/>
              <a:gd name="connsiteY73" fmla="*/ 529773 h 1719861"/>
              <a:gd name="connsiteX74" fmla="*/ 393602 w 1402635"/>
              <a:gd name="connsiteY74" fmla="*/ 614887 h 1719861"/>
              <a:gd name="connsiteX75" fmla="*/ 421603 w 1402635"/>
              <a:gd name="connsiteY75" fmla="*/ 612270 h 1719861"/>
              <a:gd name="connsiteX76" fmla="*/ 476257 w 1402635"/>
              <a:gd name="connsiteY76" fmla="*/ 489953 h 1719861"/>
              <a:gd name="connsiteX77" fmla="*/ 543206 w 1402635"/>
              <a:gd name="connsiteY77" fmla="*/ 618378 h 1719861"/>
              <a:gd name="connsiteX78" fmla="*/ 565258 w 1402635"/>
              <a:gd name="connsiteY78" fmla="*/ 619805 h 1719861"/>
              <a:gd name="connsiteX79" fmla="*/ 600002 w 1402635"/>
              <a:gd name="connsiteY79" fmla="*/ 480990 h 1719861"/>
              <a:gd name="connsiteX80" fmla="*/ 614835 w 1402635"/>
              <a:gd name="connsiteY80" fmla="*/ 469488 h 1719861"/>
              <a:gd name="connsiteX81" fmla="*/ 708595 w 1402635"/>
              <a:gd name="connsiteY81" fmla="*/ 533026 h 1719861"/>
              <a:gd name="connsiteX82" fmla="*/ 732868 w 1402635"/>
              <a:gd name="connsiteY82" fmla="*/ 530805 h 1719861"/>
              <a:gd name="connsiteX83" fmla="*/ 740563 w 1402635"/>
              <a:gd name="connsiteY83" fmla="*/ 504707 h 1719861"/>
              <a:gd name="connsiteX84" fmla="*/ 689240 w 1402635"/>
              <a:gd name="connsiteY84" fmla="*/ 385643 h 1719861"/>
              <a:gd name="connsiteX85" fmla="*/ 859389 w 1402635"/>
              <a:gd name="connsiteY85" fmla="*/ 414596 h 1719861"/>
              <a:gd name="connsiteX86" fmla="*/ 863672 w 1402635"/>
              <a:gd name="connsiteY86" fmla="*/ 383739 h 1719861"/>
              <a:gd name="connsiteX87" fmla="*/ 665840 w 1402635"/>
              <a:gd name="connsiteY87" fmla="*/ 249603 h 1719861"/>
              <a:gd name="connsiteX88" fmla="*/ 803228 w 1402635"/>
              <a:gd name="connsiteY88" fmla="*/ 268958 h 1719861"/>
              <a:gd name="connsiteX89" fmla="*/ 791964 w 1402635"/>
              <a:gd name="connsiteY89" fmla="*/ 228820 h 1719861"/>
              <a:gd name="connsiteX90" fmla="*/ 702805 w 1402635"/>
              <a:gd name="connsiteY90" fmla="*/ 163696 h 1719861"/>
              <a:gd name="connsiteX91" fmla="*/ 520361 w 1402635"/>
              <a:gd name="connsiteY91" fmla="*/ 203755 h 171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402635" h="1719861">
                <a:moveTo>
                  <a:pt x="520361" y="203755"/>
                </a:moveTo>
                <a:cubicBezTo>
                  <a:pt x="582392" y="117927"/>
                  <a:pt x="656242" y="32813"/>
                  <a:pt x="765153" y="10523"/>
                </a:cubicBezTo>
                <a:cubicBezTo>
                  <a:pt x="816951" y="-107"/>
                  <a:pt x="1030965" y="-9150"/>
                  <a:pt x="1071817" y="17345"/>
                </a:cubicBezTo>
                <a:cubicBezTo>
                  <a:pt x="1113620" y="22977"/>
                  <a:pt x="1348259" y="82231"/>
                  <a:pt x="1366741" y="109835"/>
                </a:cubicBezTo>
                <a:cubicBezTo>
                  <a:pt x="1367376" y="110788"/>
                  <a:pt x="1367773" y="111898"/>
                  <a:pt x="1368249" y="112929"/>
                </a:cubicBezTo>
                <a:cubicBezTo>
                  <a:pt x="1387524" y="173849"/>
                  <a:pt x="1374118" y="905211"/>
                  <a:pt x="1377767" y="1036253"/>
                </a:cubicBezTo>
                <a:cubicBezTo>
                  <a:pt x="1381020" y="1154207"/>
                  <a:pt x="1417032" y="1477925"/>
                  <a:pt x="1396170" y="1569623"/>
                </a:cubicBezTo>
                <a:cubicBezTo>
                  <a:pt x="1368962" y="1571924"/>
                  <a:pt x="1341437" y="1570813"/>
                  <a:pt x="1322320" y="1593262"/>
                </a:cubicBezTo>
                <a:cubicBezTo>
                  <a:pt x="1320258" y="1595642"/>
                  <a:pt x="1318354" y="1598180"/>
                  <a:pt x="1316530" y="1600718"/>
                </a:cubicBezTo>
                <a:lnTo>
                  <a:pt x="1314308" y="1606985"/>
                </a:lnTo>
                <a:cubicBezTo>
                  <a:pt x="1251008" y="1650216"/>
                  <a:pt x="1227291" y="1569861"/>
                  <a:pt x="1170020" y="1581205"/>
                </a:cubicBezTo>
                <a:cubicBezTo>
                  <a:pt x="1133689" y="1588423"/>
                  <a:pt x="1122504" y="1635620"/>
                  <a:pt x="1085302" y="1644346"/>
                </a:cubicBezTo>
                <a:cubicBezTo>
                  <a:pt x="1006454" y="1638873"/>
                  <a:pt x="1022081" y="1565499"/>
                  <a:pt x="975756" y="1530279"/>
                </a:cubicBezTo>
                <a:cubicBezTo>
                  <a:pt x="957115" y="1516080"/>
                  <a:pt x="938316" y="1520443"/>
                  <a:pt x="917137" y="1524012"/>
                </a:cubicBezTo>
                <a:cubicBezTo>
                  <a:pt x="915708" y="1546461"/>
                  <a:pt x="877396" y="1597704"/>
                  <a:pt x="865259" y="1618407"/>
                </a:cubicBezTo>
                <a:cubicBezTo>
                  <a:pt x="851933" y="1609761"/>
                  <a:pt x="836940" y="1604050"/>
                  <a:pt x="821314" y="1601591"/>
                </a:cubicBezTo>
                <a:cubicBezTo>
                  <a:pt x="784032" y="1595959"/>
                  <a:pt x="737786" y="1598894"/>
                  <a:pt x="707009" y="1623008"/>
                </a:cubicBezTo>
                <a:cubicBezTo>
                  <a:pt x="698442" y="1629750"/>
                  <a:pt x="698680" y="1629116"/>
                  <a:pt x="697331" y="1639745"/>
                </a:cubicBezTo>
                <a:cubicBezTo>
                  <a:pt x="712958" y="1649740"/>
                  <a:pt x="729775" y="1653785"/>
                  <a:pt x="747384" y="1658783"/>
                </a:cubicBezTo>
                <a:cubicBezTo>
                  <a:pt x="743101" y="1684722"/>
                  <a:pt x="626258" y="1682421"/>
                  <a:pt x="601985" y="1709629"/>
                </a:cubicBezTo>
                <a:cubicBezTo>
                  <a:pt x="601350" y="1710343"/>
                  <a:pt x="600795" y="1711136"/>
                  <a:pt x="600160" y="1711929"/>
                </a:cubicBezTo>
                <a:cubicBezTo>
                  <a:pt x="565972" y="1700190"/>
                  <a:pt x="531625" y="1691861"/>
                  <a:pt x="495453" y="1689322"/>
                </a:cubicBezTo>
                <a:cubicBezTo>
                  <a:pt x="475385" y="1702569"/>
                  <a:pt x="448256" y="1718989"/>
                  <a:pt x="423983" y="1719862"/>
                </a:cubicBezTo>
                <a:cubicBezTo>
                  <a:pt x="402328" y="1697334"/>
                  <a:pt x="390746" y="1645060"/>
                  <a:pt x="379166" y="1614838"/>
                </a:cubicBezTo>
                <a:lnTo>
                  <a:pt x="333634" y="1587868"/>
                </a:lnTo>
                <a:cubicBezTo>
                  <a:pt x="324908" y="1563198"/>
                  <a:pt x="317452" y="1531707"/>
                  <a:pt x="303570" y="1509576"/>
                </a:cubicBezTo>
                <a:cubicBezTo>
                  <a:pt x="286437" y="1482130"/>
                  <a:pt x="248599" y="1480623"/>
                  <a:pt x="229641" y="1448814"/>
                </a:cubicBezTo>
                <a:cubicBezTo>
                  <a:pt x="209889" y="1415657"/>
                  <a:pt x="223533" y="1370522"/>
                  <a:pt x="199022" y="1336809"/>
                </a:cubicBezTo>
                <a:cubicBezTo>
                  <a:pt x="175622" y="1304683"/>
                  <a:pt x="135802" y="1284932"/>
                  <a:pt x="115891" y="1249792"/>
                </a:cubicBezTo>
                <a:lnTo>
                  <a:pt x="114225" y="1246777"/>
                </a:lnTo>
                <a:cubicBezTo>
                  <a:pt x="81465" y="1188713"/>
                  <a:pt x="100899" y="1144609"/>
                  <a:pt x="48704" y="1089320"/>
                </a:cubicBezTo>
                <a:cubicBezTo>
                  <a:pt x="79878" y="1090907"/>
                  <a:pt x="122475" y="1098125"/>
                  <a:pt x="147541" y="1076232"/>
                </a:cubicBezTo>
                <a:lnTo>
                  <a:pt x="145796" y="1062826"/>
                </a:lnTo>
                <a:cubicBezTo>
                  <a:pt x="130407" y="1041012"/>
                  <a:pt x="105421" y="1030383"/>
                  <a:pt x="82417" y="1018167"/>
                </a:cubicBezTo>
                <a:cubicBezTo>
                  <a:pt x="98440" y="1017453"/>
                  <a:pt x="114622" y="1016898"/>
                  <a:pt x="130645" y="1015312"/>
                </a:cubicBezTo>
                <a:cubicBezTo>
                  <a:pt x="148969" y="1013408"/>
                  <a:pt x="163565" y="1008966"/>
                  <a:pt x="175622" y="994132"/>
                </a:cubicBezTo>
                <a:cubicBezTo>
                  <a:pt x="175939" y="988500"/>
                  <a:pt x="177605" y="983027"/>
                  <a:pt x="174511" y="978109"/>
                </a:cubicBezTo>
                <a:cubicBezTo>
                  <a:pt x="148255" y="936623"/>
                  <a:pt x="84876" y="921393"/>
                  <a:pt x="40217" y="910050"/>
                </a:cubicBezTo>
                <a:cubicBezTo>
                  <a:pt x="81306" y="900055"/>
                  <a:pt x="174908" y="901007"/>
                  <a:pt x="202512" y="870467"/>
                </a:cubicBezTo>
                <a:lnTo>
                  <a:pt x="200133" y="858093"/>
                </a:lnTo>
                <a:cubicBezTo>
                  <a:pt x="157853" y="820573"/>
                  <a:pt x="110418" y="819859"/>
                  <a:pt x="57112" y="821683"/>
                </a:cubicBezTo>
                <a:cubicBezTo>
                  <a:pt x="81148" y="815337"/>
                  <a:pt x="128107" y="808119"/>
                  <a:pt x="142147" y="785671"/>
                </a:cubicBezTo>
                <a:cubicBezTo>
                  <a:pt x="123189" y="748071"/>
                  <a:pt x="58302" y="734348"/>
                  <a:pt x="19434" y="719436"/>
                </a:cubicBezTo>
                <a:cubicBezTo>
                  <a:pt x="11105" y="703016"/>
                  <a:pt x="15706" y="685168"/>
                  <a:pt x="16895" y="666924"/>
                </a:cubicBezTo>
                <a:cubicBezTo>
                  <a:pt x="27684" y="621868"/>
                  <a:pt x="52194" y="576971"/>
                  <a:pt x="67107" y="532391"/>
                </a:cubicBezTo>
                <a:cubicBezTo>
                  <a:pt x="79482" y="553412"/>
                  <a:pt x="92015" y="578637"/>
                  <a:pt x="108831" y="596326"/>
                </a:cubicBezTo>
                <a:cubicBezTo>
                  <a:pt x="121126" y="609256"/>
                  <a:pt x="131438" y="613539"/>
                  <a:pt x="148652" y="613539"/>
                </a:cubicBezTo>
                <a:cubicBezTo>
                  <a:pt x="158091" y="600768"/>
                  <a:pt x="160153" y="593867"/>
                  <a:pt x="160630" y="577447"/>
                </a:cubicBezTo>
                <a:cubicBezTo>
                  <a:pt x="162692" y="510022"/>
                  <a:pt x="130169" y="471629"/>
                  <a:pt x="87256" y="426018"/>
                </a:cubicBezTo>
                <a:cubicBezTo>
                  <a:pt x="100503" y="431174"/>
                  <a:pt x="113749" y="436251"/>
                  <a:pt x="127076" y="441090"/>
                </a:cubicBezTo>
                <a:cubicBezTo>
                  <a:pt x="144765" y="447436"/>
                  <a:pt x="155870" y="451085"/>
                  <a:pt x="173401" y="442914"/>
                </a:cubicBezTo>
                <a:cubicBezTo>
                  <a:pt x="175463" y="429667"/>
                  <a:pt x="174590" y="428874"/>
                  <a:pt x="166976" y="417848"/>
                </a:cubicBezTo>
                <a:cubicBezTo>
                  <a:pt x="128186" y="361529"/>
                  <a:pt x="62903" y="343443"/>
                  <a:pt x="0" y="331941"/>
                </a:cubicBezTo>
                <a:lnTo>
                  <a:pt x="27446" y="248810"/>
                </a:lnTo>
                <a:cubicBezTo>
                  <a:pt x="39741" y="268720"/>
                  <a:pt x="54653" y="296563"/>
                  <a:pt x="75674" y="307906"/>
                </a:cubicBezTo>
                <a:cubicBezTo>
                  <a:pt x="88762" y="314966"/>
                  <a:pt x="102962" y="310682"/>
                  <a:pt x="116605" y="306716"/>
                </a:cubicBezTo>
                <a:cubicBezTo>
                  <a:pt x="128583" y="303226"/>
                  <a:pt x="172449" y="349709"/>
                  <a:pt x="194183" y="352565"/>
                </a:cubicBezTo>
                <a:lnTo>
                  <a:pt x="201322" y="345981"/>
                </a:lnTo>
                <a:cubicBezTo>
                  <a:pt x="209889" y="304019"/>
                  <a:pt x="193152" y="254918"/>
                  <a:pt x="178319" y="215970"/>
                </a:cubicBezTo>
                <a:cubicBezTo>
                  <a:pt x="209969" y="236436"/>
                  <a:pt x="251852" y="268879"/>
                  <a:pt x="290561" y="269355"/>
                </a:cubicBezTo>
                <a:cubicBezTo>
                  <a:pt x="306109" y="269593"/>
                  <a:pt x="309995" y="266578"/>
                  <a:pt x="320387" y="256584"/>
                </a:cubicBezTo>
                <a:cubicBezTo>
                  <a:pt x="321736" y="250793"/>
                  <a:pt x="322766" y="244527"/>
                  <a:pt x="321814" y="238577"/>
                </a:cubicBezTo>
                <a:cubicBezTo>
                  <a:pt x="315072" y="195425"/>
                  <a:pt x="265416" y="162189"/>
                  <a:pt x="234480" y="136171"/>
                </a:cubicBezTo>
                <a:cubicBezTo>
                  <a:pt x="295717" y="164965"/>
                  <a:pt x="348309" y="192411"/>
                  <a:pt x="399789" y="237070"/>
                </a:cubicBezTo>
                <a:cubicBezTo>
                  <a:pt x="380276" y="249048"/>
                  <a:pt x="363301" y="264595"/>
                  <a:pt x="343708" y="276415"/>
                </a:cubicBezTo>
                <a:cubicBezTo>
                  <a:pt x="315310" y="293548"/>
                  <a:pt x="284612" y="305844"/>
                  <a:pt x="256452" y="323771"/>
                </a:cubicBezTo>
                <a:cubicBezTo>
                  <a:pt x="224247" y="344316"/>
                  <a:pt x="211159" y="361053"/>
                  <a:pt x="203068" y="398811"/>
                </a:cubicBezTo>
                <a:cubicBezTo>
                  <a:pt x="198863" y="418483"/>
                  <a:pt x="194580" y="442042"/>
                  <a:pt x="205923" y="459493"/>
                </a:cubicBezTo>
                <a:cubicBezTo>
                  <a:pt x="212666" y="451402"/>
                  <a:pt x="218139" y="441645"/>
                  <a:pt x="228292" y="438631"/>
                </a:cubicBezTo>
                <a:cubicBezTo>
                  <a:pt x="234162" y="479641"/>
                  <a:pt x="229720" y="520731"/>
                  <a:pt x="238128" y="561741"/>
                </a:cubicBezTo>
                <a:cubicBezTo>
                  <a:pt x="242095" y="581254"/>
                  <a:pt x="246537" y="600768"/>
                  <a:pt x="263988" y="612349"/>
                </a:cubicBezTo>
                <a:lnTo>
                  <a:pt x="278028" y="609018"/>
                </a:lnTo>
                <a:cubicBezTo>
                  <a:pt x="310709" y="580144"/>
                  <a:pt x="333158" y="527949"/>
                  <a:pt x="355210" y="490191"/>
                </a:cubicBezTo>
                <a:cubicBezTo>
                  <a:pt x="355606" y="503359"/>
                  <a:pt x="356241" y="516685"/>
                  <a:pt x="357748" y="529773"/>
                </a:cubicBezTo>
                <a:cubicBezTo>
                  <a:pt x="361556" y="562375"/>
                  <a:pt x="366712" y="593311"/>
                  <a:pt x="393602" y="614887"/>
                </a:cubicBezTo>
                <a:cubicBezTo>
                  <a:pt x="405659" y="616712"/>
                  <a:pt x="410577" y="618933"/>
                  <a:pt x="421603" y="612270"/>
                </a:cubicBezTo>
                <a:cubicBezTo>
                  <a:pt x="458647" y="589504"/>
                  <a:pt x="467135" y="528742"/>
                  <a:pt x="476257" y="489953"/>
                </a:cubicBezTo>
                <a:cubicBezTo>
                  <a:pt x="491487" y="533422"/>
                  <a:pt x="507748" y="587362"/>
                  <a:pt x="543206" y="618378"/>
                </a:cubicBezTo>
                <a:cubicBezTo>
                  <a:pt x="552328" y="620995"/>
                  <a:pt x="556294" y="623772"/>
                  <a:pt x="565258" y="619805"/>
                </a:cubicBezTo>
                <a:cubicBezTo>
                  <a:pt x="616897" y="596722"/>
                  <a:pt x="582154" y="521524"/>
                  <a:pt x="600002" y="480990"/>
                </a:cubicBezTo>
                <a:cubicBezTo>
                  <a:pt x="603809" y="472423"/>
                  <a:pt x="606189" y="472899"/>
                  <a:pt x="614835" y="469488"/>
                </a:cubicBezTo>
                <a:cubicBezTo>
                  <a:pt x="651482" y="479720"/>
                  <a:pt x="673852" y="519620"/>
                  <a:pt x="708595" y="533026"/>
                </a:cubicBezTo>
                <a:cubicBezTo>
                  <a:pt x="719780" y="537309"/>
                  <a:pt x="722080" y="535485"/>
                  <a:pt x="732868" y="530805"/>
                </a:cubicBezTo>
                <a:cubicBezTo>
                  <a:pt x="738421" y="522396"/>
                  <a:pt x="740959" y="514940"/>
                  <a:pt x="740563" y="504707"/>
                </a:cubicBezTo>
                <a:cubicBezTo>
                  <a:pt x="738976" y="466791"/>
                  <a:pt x="716766" y="412058"/>
                  <a:pt x="689240" y="385643"/>
                </a:cubicBezTo>
                <a:cubicBezTo>
                  <a:pt x="735724" y="391830"/>
                  <a:pt x="816396" y="428160"/>
                  <a:pt x="859389" y="414596"/>
                </a:cubicBezTo>
                <a:cubicBezTo>
                  <a:pt x="865179" y="403173"/>
                  <a:pt x="868194" y="397066"/>
                  <a:pt x="863672" y="383739"/>
                </a:cubicBezTo>
                <a:cubicBezTo>
                  <a:pt x="844556" y="327975"/>
                  <a:pt x="717876" y="270307"/>
                  <a:pt x="665840" y="249603"/>
                </a:cubicBezTo>
                <a:cubicBezTo>
                  <a:pt x="713513" y="250476"/>
                  <a:pt x="757300" y="256901"/>
                  <a:pt x="803228" y="268958"/>
                </a:cubicBezTo>
                <a:cubicBezTo>
                  <a:pt x="802355" y="252618"/>
                  <a:pt x="800452" y="242940"/>
                  <a:pt x="791964" y="228820"/>
                </a:cubicBezTo>
                <a:cubicBezTo>
                  <a:pt x="770071" y="192491"/>
                  <a:pt x="744132" y="173374"/>
                  <a:pt x="702805" y="163696"/>
                </a:cubicBezTo>
                <a:cubicBezTo>
                  <a:pt x="631969" y="146959"/>
                  <a:pt x="579457" y="167821"/>
                  <a:pt x="520361" y="20375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BED1D74-7755-7904-E6D5-26C036121967}"/>
              </a:ext>
            </a:extLst>
          </p:cNvPr>
          <p:cNvSpPr/>
          <p:nvPr/>
        </p:nvSpPr>
        <p:spPr>
          <a:xfrm>
            <a:off x="7227547" y="2143406"/>
            <a:ext cx="485499" cy="1627001"/>
          </a:xfrm>
          <a:custGeom>
            <a:avLst/>
            <a:gdLst>
              <a:gd name="connsiteX0" fmla="*/ 154681 w 485499"/>
              <a:gd name="connsiteY0" fmla="*/ 0 h 1627001"/>
              <a:gd name="connsiteX1" fmla="*/ 449605 w 485499"/>
              <a:gd name="connsiteY1" fmla="*/ 92491 h 1627001"/>
              <a:gd name="connsiteX2" fmla="*/ 451112 w 485499"/>
              <a:gd name="connsiteY2" fmla="*/ 95585 h 1627001"/>
              <a:gd name="connsiteX3" fmla="*/ 460630 w 485499"/>
              <a:gd name="connsiteY3" fmla="*/ 1018909 h 1627001"/>
              <a:gd name="connsiteX4" fmla="*/ 479033 w 485499"/>
              <a:gd name="connsiteY4" fmla="*/ 1552279 h 1627001"/>
              <a:gd name="connsiteX5" fmla="*/ 405183 w 485499"/>
              <a:gd name="connsiteY5" fmla="*/ 1575917 h 1627001"/>
              <a:gd name="connsiteX6" fmla="*/ 399393 w 485499"/>
              <a:gd name="connsiteY6" fmla="*/ 1583374 h 1627001"/>
              <a:gd name="connsiteX7" fmla="*/ 397172 w 485499"/>
              <a:gd name="connsiteY7" fmla="*/ 1589640 h 1627001"/>
              <a:gd name="connsiteX8" fmla="*/ 252883 w 485499"/>
              <a:gd name="connsiteY8" fmla="*/ 1563860 h 1627001"/>
              <a:gd name="connsiteX9" fmla="*/ 168165 w 485499"/>
              <a:gd name="connsiteY9" fmla="*/ 1627002 h 1627001"/>
              <a:gd name="connsiteX10" fmla="*/ 58620 w 485499"/>
              <a:gd name="connsiteY10" fmla="*/ 1512935 h 1627001"/>
              <a:gd name="connsiteX11" fmla="*/ 0 w 485499"/>
              <a:gd name="connsiteY11" fmla="*/ 1506668 h 1627001"/>
              <a:gd name="connsiteX12" fmla="*/ 172528 w 485499"/>
              <a:gd name="connsiteY12" fmla="*/ 80196 h 1627001"/>
              <a:gd name="connsiteX13" fmla="*/ 154681 w 485499"/>
              <a:gd name="connsiteY13" fmla="*/ 0 h 1627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85499" h="1627001">
                <a:moveTo>
                  <a:pt x="154681" y="0"/>
                </a:moveTo>
                <a:cubicBezTo>
                  <a:pt x="196484" y="5632"/>
                  <a:pt x="431122" y="64886"/>
                  <a:pt x="449605" y="92491"/>
                </a:cubicBezTo>
                <a:cubicBezTo>
                  <a:pt x="450239" y="93443"/>
                  <a:pt x="450636" y="94554"/>
                  <a:pt x="451112" y="95585"/>
                </a:cubicBezTo>
                <a:cubicBezTo>
                  <a:pt x="470387" y="156505"/>
                  <a:pt x="456982" y="887866"/>
                  <a:pt x="460630" y="1018909"/>
                </a:cubicBezTo>
                <a:cubicBezTo>
                  <a:pt x="463883" y="1136862"/>
                  <a:pt x="499895" y="1460581"/>
                  <a:pt x="479033" y="1552279"/>
                </a:cubicBezTo>
                <a:cubicBezTo>
                  <a:pt x="451826" y="1554579"/>
                  <a:pt x="424301" y="1553469"/>
                  <a:pt x="405183" y="1575917"/>
                </a:cubicBezTo>
                <a:cubicBezTo>
                  <a:pt x="403121" y="1578297"/>
                  <a:pt x="401217" y="1580835"/>
                  <a:pt x="399393" y="1583374"/>
                </a:cubicBezTo>
                <a:lnTo>
                  <a:pt x="397172" y="1589640"/>
                </a:lnTo>
                <a:cubicBezTo>
                  <a:pt x="333872" y="1632871"/>
                  <a:pt x="310154" y="1552517"/>
                  <a:pt x="252883" y="1563860"/>
                </a:cubicBezTo>
                <a:cubicBezTo>
                  <a:pt x="216553" y="1571078"/>
                  <a:pt x="205368" y="1618276"/>
                  <a:pt x="168165" y="1627002"/>
                </a:cubicBezTo>
                <a:cubicBezTo>
                  <a:pt x="89318" y="1621528"/>
                  <a:pt x="104945" y="1548154"/>
                  <a:pt x="58620" y="1512935"/>
                </a:cubicBezTo>
                <a:cubicBezTo>
                  <a:pt x="39979" y="1498736"/>
                  <a:pt x="21179" y="1503099"/>
                  <a:pt x="0" y="1506668"/>
                </a:cubicBezTo>
                <a:cubicBezTo>
                  <a:pt x="64886" y="1420523"/>
                  <a:pt x="172687" y="237732"/>
                  <a:pt x="172528" y="80196"/>
                </a:cubicBezTo>
                <a:cubicBezTo>
                  <a:pt x="172370" y="53781"/>
                  <a:pt x="174749" y="19910"/>
                  <a:pt x="15468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992128A6-EC4D-BBBC-6ADF-8431E6FA55DB}"/>
              </a:ext>
            </a:extLst>
          </p:cNvPr>
          <p:cNvSpPr/>
          <p:nvPr/>
        </p:nvSpPr>
        <p:spPr>
          <a:xfrm>
            <a:off x="3846468" y="1459004"/>
            <a:ext cx="1504712" cy="1290404"/>
          </a:xfrm>
          <a:custGeom>
            <a:avLst/>
            <a:gdLst>
              <a:gd name="connsiteX0" fmla="*/ 167451 w 1504712"/>
              <a:gd name="connsiteY0" fmla="*/ 0 h 1290404"/>
              <a:gd name="connsiteX1" fmla="*/ 677184 w 1504712"/>
              <a:gd name="connsiteY1" fmla="*/ 280963 h 1290404"/>
              <a:gd name="connsiteX2" fmla="*/ 812985 w 1504712"/>
              <a:gd name="connsiteY2" fmla="*/ 386622 h 1290404"/>
              <a:gd name="connsiteX3" fmla="*/ 907618 w 1504712"/>
              <a:gd name="connsiteY3" fmla="*/ 665761 h 1290404"/>
              <a:gd name="connsiteX4" fmla="*/ 774117 w 1504712"/>
              <a:gd name="connsiteY4" fmla="*/ 591435 h 1290404"/>
              <a:gd name="connsiteX5" fmla="*/ 676946 w 1504712"/>
              <a:gd name="connsiteY5" fmla="*/ 445083 h 1290404"/>
              <a:gd name="connsiteX6" fmla="*/ 659257 w 1504712"/>
              <a:gd name="connsiteY6" fmla="*/ 435803 h 1290404"/>
              <a:gd name="connsiteX7" fmla="*/ 626178 w 1504712"/>
              <a:gd name="connsiteY7" fmla="*/ 376310 h 1290404"/>
              <a:gd name="connsiteX8" fmla="*/ 633476 w 1504712"/>
              <a:gd name="connsiteY8" fmla="*/ 253597 h 1290404"/>
              <a:gd name="connsiteX9" fmla="*/ 604761 w 1504712"/>
              <a:gd name="connsiteY9" fmla="*/ 339504 h 1290404"/>
              <a:gd name="connsiteX10" fmla="*/ 550028 w 1504712"/>
              <a:gd name="connsiteY10" fmla="*/ 217029 h 1290404"/>
              <a:gd name="connsiteX11" fmla="*/ 618564 w 1504712"/>
              <a:gd name="connsiteY11" fmla="*/ 418034 h 1290404"/>
              <a:gd name="connsiteX12" fmla="*/ 434216 w 1504712"/>
              <a:gd name="connsiteY12" fmla="*/ 333396 h 1290404"/>
              <a:gd name="connsiteX13" fmla="*/ 392968 w 1504712"/>
              <a:gd name="connsiteY13" fmla="*/ 237256 h 1290404"/>
              <a:gd name="connsiteX14" fmla="*/ 416210 w 1504712"/>
              <a:gd name="connsiteY14" fmla="*/ 306664 h 1290404"/>
              <a:gd name="connsiteX15" fmla="*/ 163247 w 1504712"/>
              <a:gd name="connsiteY15" fmla="*/ 71629 h 1290404"/>
              <a:gd name="connsiteX16" fmla="*/ 263353 w 1504712"/>
              <a:gd name="connsiteY16" fmla="*/ 181016 h 1290404"/>
              <a:gd name="connsiteX17" fmla="*/ 385194 w 1504712"/>
              <a:gd name="connsiteY17" fmla="*/ 343391 h 1290404"/>
              <a:gd name="connsiteX18" fmla="*/ 377817 w 1504712"/>
              <a:gd name="connsiteY18" fmla="*/ 350371 h 1290404"/>
              <a:gd name="connsiteX19" fmla="*/ 161026 w 1504712"/>
              <a:gd name="connsiteY19" fmla="*/ 246616 h 1290404"/>
              <a:gd name="connsiteX20" fmla="*/ 273983 w 1504712"/>
              <a:gd name="connsiteY20" fmla="*/ 343788 h 1290404"/>
              <a:gd name="connsiteX21" fmla="*/ 270017 w 1504712"/>
              <a:gd name="connsiteY21" fmla="*/ 341646 h 1290404"/>
              <a:gd name="connsiteX22" fmla="*/ 317055 w 1504712"/>
              <a:gd name="connsiteY22" fmla="*/ 376548 h 1290404"/>
              <a:gd name="connsiteX23" fmla="*/ 405898 w 1504712"/>
              <a:gd name="connsiteY23" fmla="*/ 383925 h 1290404"/>
              <a:gd name="connsiteX24" fmla="*/ 707564 w 1504712"/>
              <a:gd name="connsiteY24" fmla="*/ 528214 h 1290404"/>
              <a:gd name="connsiteX25" fmla="*/ 795455 w 1504712"/>
              <a:gd name="connsiteY25" fmla="*/ 664175 h 1290404"/>
              <a:gd name="connsiteX26" fmla="*/ 917137 w 1504712"/>
              <a:gd name="connsiteY26" fmla="*/ 745005 h 1290404"/>
              <a:gd name="connsiteX27" fmla="*/ 989162 w 1504712"/>
              <a:gd name="connsiteY27" fmla="*/ 882631 h 1290404"/>
              <a:gd name="connsiteX28" fmla="*/ 1407989 w 1504712"/>
              <a:gd name="connsiteY28" fmla="*/ 1096963 h 1290404"/>
              <a:gd name="connsiteX29" fmla="*/ 1504685 w 1504712"/>
              <a:gd name="connsiteY29" fmla="*/ 1260528 h 1290404"/>
              <a:gd name="connsiteX30" fmla="*/ 1488820 w 1504712"/>
              <a:gd name="connsiteY30" fmla="*/ 1287815 h 1290404"/>
              <a:gd name="connsiteX31" fmla="*/ 1340565 w 1504712"/>
              <a:gd name="connsiteY31" fmla="*/ 1250612 h 1290404"/>
              <a:gd name="connsiteX32" fmla="*/ 1184853 w 1504712"/>
              <a:gd name="connsiteY32" fmla="*/ 1238714 h 1290404"/>
              <a:gd name="connsiteX33" fmla="*/ 771816 w 1504712"/>
              <a:gd name="connsiteY33" fmla="*/ 1057143 h 1290404"/>
              <a:gd name="connsiteX34" fmla="*/ 753493 w 1504712"/>
              <a:gd name="connsiteY34" fmla="*/ 1041754 h 1290404"/>
              <a:gd name="connsiteX35" fmla="*/ 754921 w 1504712"/>
              <a:gd name="connsiteY35" fmla="*/ 1033821 h 1290404"/>
              <a:gd name="connsiteX36" fmla="*/ 794662 w 1504712"/>
              <a:gd name="connsiteY36" fmla="*/ 1025810 h 1290404"/>
              <a:gd name="connsiteX37" fmla="*/ 799500 w 1504712"/>
              <a:gd name="connsiteY37" fmla="*/ 1015498 h 1290404"/>
              <a:gd name="connsiteX38" fmla="*/ 755476 w 1504712"/>
              <a:gd name="connsiteY38" fmla="*/ 972901 h 1290404"/>
              <a:gd name="connsiteX39" fmla="*/ 815920 w 1504712"/>
              <a:gd name="connsiteY39" fmla="*/ 955609 h 1290404"/>
              <a:gd name="connsiteX40" fmla="*/ 816317 w 1504712"/>
              <a:gd name="connsiteY40" fmla="*/ 942362 h 1290404"/>
              <a:gd name="connsiteX41" fmla="*/ 757855 w 1504712"/>
              <a:gd name="connsiteY41" fmla="*/ 921896 h 1290404"/>
              <a:gd name="connsiteX42" fmla="*/ 766977 w 1504712"/>
              <a:gd name="connsiteY42" fmla="*/ 882790 h 1290404"/>
              <a:gd name="connsiteX43" fmla="*/ 698839 w 1504712"/>
              <a:gd name="connsiteY43" fmla="*/ 856454 h 1290404"/>
              <a:gd name="connsiteX44" fmla="*/ 642202 w 1504712"/>
              <a:gd name="connsiteY44" fmla="*/ 867877 h 1290404"/>
              <a:gd name="connsiteX45" fmla="*/ 638950 w 1504712"/>
              <a:gd name="connsiteY45" fmla="*/ 809574 h 1290404"/>
              <a:gd name="connsiteX46" fmla="*/ 624116 w 1504712"/>
              <a:gd name="connsiteY46" fmla="*/ 804577 h 1290404"/>
              <a:gd name="connsiteX47" fmla="*/ 560182 w 1504712"/>
              <a:gd name="connsiteY47" fmla="*/ 818935 h 1290404"/>
              <a:gd name="connsiteX48" fmla="*/ 522820 w 1504712"/>
              <a:gd name="connsiteY48" fmla="*/ 818538 h 1290404"/>
              <a:gd name="connsiteX49" fmla="*/ 515760 w 1504712"/>
              <a:gd name="connsiteY49" fmla="*/ 823218 h 1290404"/>
              <a:gd name="connsiteX50" fmla="*/ 527580 w 1504712"/>
              <a:gd name="connsiteY50" fmla="*/ 850902 h 1290404"/>
              <a:gd name="connsiteX51" fmla="*/ 522186 w 1504712"/>
              <a:gd name="connsiteY51" fmla="*/ 861452 h 1290404"/>
              <a:gd name="connsiteX52" fmla="*/ 491487 w 1504712"/>
              <a:gd name="connsiteY52" fmla="*/ 854868 h 1290404"/>
              <a:gd name="connsiteX53" fmla="*/ 448891 w 1504712"/>
              <a:gd name="connsiteY53" fmla="*/ 837972 h 1290404"/>
              <a:gd name="connsiteX54" fmla="*/ 438182 w 1504712"/>
              <a:gd name="connsiteY54" fmla="*/ 873588 h 1290404"/>
              <a:gd name="connsiteX55" fmla="*/ 322132 w 1504712"/>
              <a:gd name="connsiteY55" fmla="*/ 822187 h 1290404"/>
              <a:gd name="connsiteX56" fmla="*/ 0 w 1504712"/>
              <a:gd name="connsiteY56" fmla="*/ 602144 h 1290404"/>
              <a:gd name="connsiteX57" fmla="*/ 59889 w 1504712"/>
              <a:gd name="connsiteY57" fmla="*/ 408912 h 1290404"/>
              <a:gd name="connsiteX58" fmla="*/ 167451 w 1504712"/>
              <a:gd name="connsiteY58" fmla="*/ 0 h 1290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504712" h="1290404">
                <a:moveTo>
                  <a:pt x="167451" y="0"/>
                </a:moveTo>
                <a:cubicBezTo>
                  <a:pt x="354417" y="73295"/>
                  <a:pt x="514094" y="164437"/>
                  <a:pt x="677184" y="280963"/>
                </a:cubicBezTo>
                <a:cubicBezTo>
                  <a:pt x="723191" y="313803"/>
                  <a:pt x="772927" y="346643"/>
                  <a:pt x="812985" y="386622"/>
                </a:cubicBezTo>
                <a:cubicBezTo>
                  <a:pt x="842652" y="480541"/>
                  <a:pt x="875095" y="572794"/>
                  <a:pt x="907618" y="665761"/>
                </a:cubicBezTo>
                <a:cubicBezTo>
                  <a:pt x="861293" y="644344"/>
                  <a:pt x="814889" y="622530"/>
                  <a:pt x="774117" y="591435"/>
                </a:cubicBezTo>
                <a:cubicBezTo>
                  <a:pt x="755555" y="525200"/>
                  <a:pt x="740325" y="480779"/>
                  <a:pt x="676946" y="445083"/>
                </a:cubicBezTo>
                <a:cubicBezTo>
                  <a:pt x="671155" y="441831"/>
                  <a:pt x="665206" y="438738"/>
                  <a:pt x="659257" y="435803"/>
                </a:cubicBezTo>
                <a:lnTo>
                  <a:pt x="626178" y="376310"/>
                </a:lnTo>
                <a:cubicBezTo>
                  <a:pt x="628637" y="335459"/>
                  <a:pt x="631731" y="294528"/>
                  <a:pt x="633476" y="253597"/>
                </a:cubicBezTo>
                <a:lnTo>
                  <a:pt x="604761" y="339504"/>
                </a:lnTo>
                <a:cubicBezTo>
                  <a:pt x="587866" y="297859"/>
                  <a:pt x="571128" y="256770"/>
                  <a:pt x="550028" y="217029"/>
                </a:cubicBezTo>
                <a:cubicBezTo>
                  <a:pt x="564703" y="287706"/>
                  <a:pt x="584692" y="353941"/>
                  <a:pt x="618564" y="418034"/>
                </a:cubicBezTo>
                <a:cubicBezTo>
                  <a:pt x="552646" y="403280"/>
                  <a:pt x="474512" y="394634"/>
                  <a:pt x="434216" y="333396"/>
                </a:cubicBezTo>
                <a:cubicBezTo>
                  <a:pt x="415654" y="305316"/>
                  <a:pt x="404866" y="268748"/>
                  <a:pt x="392968" y="237256"/>
                </a:cubicBezTo>
                <a:cubicBezTo>
                  <a:pt x="400345" y="260419"/>
                  <a:pt x="407167" y="284057"/>
                  <a:pt x="416210" y="306664"/>
                </a:cubicBezTo>
                <a:cubicBezTo>
                  <a:pt x="331889" y="228610"/>
                  <a:pt x="246616" y="150635"/>
                  <a:pt x="163247" y="71629"/>
                </a:cubicBezTo>
                <a:cubicBezTo>
                  <a:pt x="204575" y="130804"/>
                  <a:pt x="192677" y="166024"/>
                  <a:pt x="263353" y="181016"/>
                </a:cubicBezTo>
                <a:cubicBezTo>
                  <a:pt x="299367" y="218457"/>
                  <a:pt x="380435" y="289134"/>
                  <a:pt x="385194" y="343391"/>
                </a:cubicBezTo>
                <a:lnTo>
                  <a:pt x="377817" y="350371"/>
                </a:lnTo>
                <a:cubicBezTo>
                  <a:pt x="310313" y="346722"/>
                  <a:pt x="216315" y="230117"/>
                  <a:pt x="161026" y="246616"/>
                </a:cubicBezTo>
                <a:cubicBezTo>
                  <a:pt x="185537" y="280170"/>
                  <a:pt x="247806" y="284533"/>
                  <a:pt x="273983" y="343788"/>
                </a:cubicBezTo>
                <a:lnTo>
                  <a:pt x="270017" y="341646"/>
                </a:lnTo>
                <a:cubicBezTo>
                  <a:pt x="284691" y="362746"/>
                  <a:pt x="290403" y="371947"/>
                  <a:pt x="317055" y="376548"/>
                </a:cubicBezTo>
                <a:cubicBezTo>
                  <a:pt x="346167" y="381625"/>
                  <a:pt x="376945" y="377103"/>
                  <a:pt x="405898" y="383925"/>
                </a:cubicBezTo>
                <a:cubicBezTo>
                  <a:pt x="476654" y="400583"/>
                  <a:pt x="653228" y="478954"/>
                  <a:pt x="707564" y="528214"/>
                </a:cubicBezTo>
                <a:cubicBezTo>
                  <a:pt x="723429" y="588897"/>
                  <a:pt x="738580" y="630383"/>
                  <a:pt x="795455" y="664175"/>
                </a:cubicBezTo>
                <a:cubicBezTo>
                  <a:pt x="837655" y="689241"/>
                  <a:pt x="882790" y="708675"/>
                  <a:pt x="917137" y="745005"/>
                </a:cubicBezTo>
                <a:cubicBezTo>
                  <a:pt x="952753" y="782684"/>
                  <a:pt x="965048" y="837813"/>
                  <a:pt x="989162" y="882631"/>
                </a:cubicBezTo>
                <a:cubicBezTo>
                  <a:pt x="1076180" y="1044054"/>
                  <a:pt x="1241014" y="1083478"/>
                  <a:pt x="1407989" y="1096963"/>
                </a:cubicBezTo>
                <a:cubicBezTo>
                  <a:pt x="1440909" y="1135990"/>
                  <a:pt x="1506271" y="1207460"/>
                  <a:pt x="1504685" y="1260528"/>
                </a:cubicBezTo>
                <a:cubicBezTo>
                  <a:pt x="1504209" y="1275599"/>
                  <a:pt x="1499529" y="1279169"/>
                  <a:pt x="1488820" y="1287815"/>
                </a:cubicBezTo>
                <a:cubicBezTo>
                  <a:pt x="1433691" y="1300586"/>
                  <a:pt x="1391808" y="1262590"/>
                  <a:pt x="1340565" y="1250612"/>
                </a:cubicBezTo>
                <a:cubicBezTo>
                  <a:pt x="1290036" y="1238793"/>
                  <a:pt x="1235699" y="1248788"/>
                  <a:pt x="1184853" y="1238714"/>
                </a:cubicBezTo>
                <a:cubicBezTo>
                  <a:pt x="1092679" y="1220390"/>
                  <a:pt x="855820" y="1109337"/>
                  <a:pt x="771816" y="1057143"/>
                </a:cubicBezTo>
                <a:cubicBezTo>
                  <a:pt x="764994" y="1052938"/>
                  <a:pt x="759045" y="1047465"/>
                  <a:pt x="753493" y="1041754"/>
                </a:cubicBezTo>
                <a:lnTo>
                  <a:pt x="754921" y="1033821"/>
                </a:lnTo>
                <a:cubicBezTo>
                  <a:pt x="768247" y="1031521"/>
                  <a:pt x="781494" y="1028824"/>
                  <a:pt x="794662" y="1025810"/>
                </a:cubicBezTo>
                <a:lnTo>
                  <a:pt x="799500" y="1015498"/>
                </a:lnTo>
                <a:cubicBezTo>
                  <a:pt x="789585" y="994636"/>
                  <a:pt x="771975" y="987576"/>
                  <a:pt x="755476" y="972901"/>
                </a:cubicBezTo>
                <a:cubicBezTo>
                  <a:pt x="775068" y="967031"/>
                  <a:pt x="800849" y="970045"/>
                  <a:pt x="815920" y="955609"/>
                </a:cubicBezTo>
                <a:lnTo>
                  <a:pt x="816317" y="942362"/>
                </a:lnTo>
                <a:cubicBezTo>
                  <a:pt x="800531" y="927607"/>
                  <a:pt x="778797" y="926100"/>
                  <a:pt x="757855" y="921896"/>
                </a:cubicBezTo>
                <a:cubicBezTo>
                  <a:pt x="758490" y="909046"/>
                  <a:pt x="778242" y="895878"/>
                  <a:pt x="766977" y="882790"/>
                </a:cubicBezTo>
                <a:cubicBezTo>
                  <a:pt x="751510" y="864863"/>
                  <a:pt x="721763" y="857406"/>
                  <a:pt x="698839" y="856454"/>
                </a:cubicBezTo>
                <a:cubicBezTo>
                  <a:pt x="672107" y="855344"/>
                  <a:pt x="657273" y="878268"/>
                  <a:pt x="642202" y="867877"/>
                </a:cubicBezTo>
                <a:cubicBezTo>
                  <a:pt x="643709" y="848681"/>
                  <a:pt x="647834" y="827422"/>
                  <a:pt x="638950" y="809574"/>
                </a:cubicBezTo>
                <a:cubicBezTo>
                  <a:pt x="633476" y="805767"/>
                  <a:pt x="631255" y="803149"/>
                  <a:pt x="624116" y="804577"/>
                </a:cubicBezTo>
                <a:cubicBezTo>
                  <a:pt x="593656" y="810526"/>
                  <a:pt x="596512" y="834878"/>
                  <a:pt x="560182" y="818935"/>
                </a:cubicBezTo>
                <a:cubicBezTo>
                  <a:pt x="548442" y="813778"/>
                  <a:pt x="534798" y="812906"/>
                  <a:pt x="522820" y="818538"/>
                </a:cubicBezTo>
                <a:cubicBezTo>
                  <a:pt x="519806" y="819966"/>
                  <a:pt x="518616" y="821076"/>
                  <a:pt x="515760" y="823218"/>
                </a:cubicBezTo>
                <a:cubicBezTo>
                  <a:pt x="519409" y="832578"/>
                  <a:pt x="523376" y="841779"/>
                  <a:pt x="527580" y="850902"/>
                </a:cubicBezTo>
                <a:lnTo>
                  <a:pt x="522186" y="861452"/>
                </a:lnTo>
                <a:cubicBezTo>
                  <a:pt x="508383" y="865497"/>
                  <a:pt x="503782" y="861769"/>
                  <a:pt x="491487" y="854868"/>
                </a:cubicBezTo>
                <a:cubicBezTo>
                  <a:pt x="475067" y="845666"/>
                  <a:pt x="468484" y="837972"/>
                  <a:pt x="448891" y="837972"/>
                </a:cubicBezTo>
                <a:cubicBezTo>
                  <a:pt x="439451" y="853599"/>
                  <a:pt x="455078" y="869384"/>
                  <a:pt x="438182" y="873588"/>
                </a:cubicBezTo>
                <a:cubicBezTo>
                  <a:pt x="397727" y="863752"/>
                  <a:pt x="359256" y="840669"/>
                  <a:pt x="322132" y="822187"/>
                </a:cubicBezTo>
                <a:cubicBezTo>
                  <a:pt x="206875" y="764836"/>
                  <a:pt x="82496" y="704550"/>
                  <a:pt x="0" y="602144"/>
                </a:cubicBezTo>
                <a:cubicBezTo>
                  <a:pt x="25225" y="540906"/>
                  <a:pt x="41645" y="472529"/>
                  <a:pt x="59889" y="408912"/>
                </a:cubicBezTo>
                <a:cubicBezTo>
                  <a:pt x="99710" y="273507"/>
                  <a:pt x="135564" y="137229"/>
                  <a:pt x="16745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24277C2-78DE-92DA-90A0-5EE683C3DAD1}"/>
              </a:ext>
            </a:extLst>
          </p:cNvPr>
          <p:cNvSpPr/>
          <p:nvPr/>
        </p:nvSpPr>
        <p:spPr>
          <a:xfrm>
            <a:off x="7678659" y="2215352"/>
            <a:ext cx="524088" cy="1482077"/>
          </a:xfrm>
          <a:custGeom>
            <a:avLst/>
            <a:gdLst>
              <a:gd name="connsiteX0" fmla="*/ 0 w 524088"/>
              <a:gd name="connsiteY0" fmla="*/ 23559 h 1482077"/>
              <a:gd name="connsiteX1" fmla="*/ 117557 w 524088"/>
              <a:gd name="connsiteY1" fmla="*/ 0 h 1482077"/>
              <a:gd name="connsiteX2" fmla="*/ 261925 w 524088"/>
              <a:gd name="connsiteY2" fmla="*/ 41486 h 1482077"/>
              <a:gd name="connsiteX3" fmla="*/ 481334 w 524088"/>
              <a:gd name="connsiteY3" fmla="*/ 88525 h 1482077"/>
              <a:gd name="connsiteX4" fmla="*/ 472767 w 524088"/>
              <a:gd name="connsiteY4" fmla="*/ 95029 h 1482077"/>
              <a:gd name="connsiteX5" fmla="*/ 524089 w 524088"/>
              <a:gd name="connsiteY5" fmla="*/ 1250454 h 1482077"/>
              <a:gd name="connsiteX6" fmla="*/ 518537 w 524088"/>
              <a:gd name="connsiteY6" fmla="*/ 1257434 h 1482077"/>
              <a:gd name="connsiteX7" fmla="*/ 453809 w 524088"/>
              <a:gd name="connsiteY7" fmla="*/ 1190882 h 1482077"/>
              <a:gd name="connsiteX8" fmla="*/ 404073 w 524088"/>
              <a:gd name="connsiteY8" fmla="*/ 1168274 h 1482077"/>
              <a:gd name="connsiteX9" fmla="*/ 353861 w 524088"/>
              <a:gd name="connsiteY9" fmla="*/ 1234827 h 1482077"/>
              <a:gd name="connsiteX10" fmla="*/ 351878 w 524088"/>
              <a:gd name="connsiteY10" fmla="*/ 1236889 h 1482077"/>
              <a:gd name="connsiteX11" fmla="*/ 233845 w 524088"/>
              <a:gd name="connsiteY11" fmla="*/ 1219914 h 1482077"/>
              <a:gd name="connsiteX12" fmla="*/ 235114 w 524088"/>
              <a:gd name="connsiteY12" fmla="*/ 1237603 h 1482077"/>
              <a:gd name="connsiteX13" fmla="*/ 135643 w 524088"/>
              <a:gd name="connsiteY13" fmla="*/ 1254340 h 1482077"/>
              <a:gd name="connsiteX14" fmla="*/ 185616 w 524088"/>
              <a:gd name="connsiteY14" fmla="*/ 1313515 h 1482077"/>
              <a:gd name="connsiteX15" fmla="*/ 68059 w 524088"/>
              <a:gd name="connsiteY15" fmla="*/ 1341755 h 1482077"/>
              <a:gd name="connsiteX16" fmla="*/ 62824 w 524088"/>
              <a:gd name="connsiteY16" fmla="*/ 1350877 h 1482077"/>
              <a:gd name="connsiteX17" fmla="*/ 132549 w 524088"/>
              <a:gd name="connsiteY17" fmla="*/ 1427265 h 1482077"/>
              <a:gd name="connsiteX18" fmla="*/ 37520 w 524088"/>
              <a:gd name="connsiteY18" fmla="*/ 1482078 h 1482077"/>
              <a:gd name="connsiteX19" fmla="*/ 27843 w 524088"/>
              <a:gd name="connsiteY19" fmla="*/ 1480174 h 1482077"/>
              <a:gd name="connsiteX20" fmla="*/ 9439 w 524088"/>
              <a:gd name="connsiteY20" fmla="*/ 946803 h 1482077"/>
              <a:gd name="connsiteX21" fmla="*/ 0 w 524088"/>
              <a:gd name="connsiteY21" fmla="*/ 23559 h 1482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24088" h="1482077">
                <a:moveTo>
                  <a:pt x="0" y="23559"/>
                </a:moveTo>
                <a:cubicBezTo>
                  <a:pt x="44976" y="23718"/>
                  <a:pt x="77816" y="24114"/>
                  <a:pt x="117557" y="0"/>
                </a:cubicBezTo>
                <a:cubicBezTo>
                  <a:pt x="153570" y="7139"/>
                  <a:pt x="236145" y="14913"/>
                  <a:pt x="261925" y="41486"/>
                </a:cubicBezTo>
                <a:cubicBezTo>
                  <a:pt x="316659" y="48705"/>
                  <a:pt x="441038" y="53305"/>
                  <a:pt x="481334" y="88525"/>
                </a:cubicBezTo>
                <a:lnTo>
                  <a:pt x="472767" y="95029"/>
                </a:lnTo>
                <a:cubicBezTo>
                  <a:pt x="468642" y="175939"/>
                  <a:pt x="500530" y="1213409"/>
                  <a:pt x="524089" y="1250454"/>
                </a:cubicBezTo>
                <a:lnTo>
                  <a:pt x="518537" y="1257434"/>
                </a:lnTo>
                <a:cubicBezTo>
                  <a:pt x="499896" y="1251405"/>
                  <a:pt x="471736" y="1206508"/>
                  <a:pt x="453809" y="1190882"/>
                </a:cubicBezTo>
                <a:cubicBezTo>
                  <a:pt x="440482" y="1179221"/>
                  <a:pt x="422952" y="1165895"/>
                  <a:pt x="404073" y="1168274"/>
                </a:cubicBezTo>
                <a:cubicBezTo>
                  <a:pt x="364253" y="1173272"/>
                  <a:pt x="374644" y="1211506"/>
                  <a:pt x="353861" y="1234827"/>
                </a:cubicBezTo>
                <a:cubicBezTo>
                  <a:pt x="353227" y="1235541"/>
                  <a:pt x="352513" y="1236175"/>
                  <a:pt x="351878" y="1236889"/>
                </a:cubicBezTo>
                <a:cubicBezTo>
                  <a:pt x="313486" y="1223801"/>
                  <a:pt x="272872" y="1202542"/>
                  <a:pt x="233845" y="1219914"/>
                </a:cubicBezTo>
                <a:lnTo>
                  <a:pt x="235114" y="1237603"/>
                </a:lnTo>
                <a:cubicBezTo>
                  <a:pt x="210445" y="1254420"/>
                  <a:pt x="145955" y="1218962"/>
                  <a:pt x="135643" y="1254340"/>
                </a:cubicBezTo>
                <a:cubicBezTo>
                  <a:pt x="149683" y="1276868"/>
                  <a:pt x="178239" y="1288370"/>
                  <a:pt x="185616" y="1313515"/>
                </a:cubicBezTo>
                <a:cubicBezTo>
                  <a:pt x="145241" y="1321527"/>
                  <a:pt x="106690" y="1326683"/>
                  <a:pt x="68059" y="1341755"/>
                </a:cubicBezTo>
                <a:lnTo>
                  <a:pt x="62824" y="1350877"/>
                </a:lnTo>
                <a:cubicBezTo>
                  <a:pt x="77657" y="1387841"/>
                  <a:pt x="111529" y="1397678"/>
                  <a:pt x="132549" y="1427265"/>
                </a:cubicBezTo>
                <a:cubicBezTo>
                  <a:pt x="116447" y="1451380"/>
                  <a:pt x="64966" y="1473590"/>
                  <a:pt x="37520" y="1482078"/>
                </a:cubicBezTo>
                <a:lnTo>
                  <a:pt x="27843" y="1480174"/>
                </a:lnTo>
                <a:cubicBezTo>
                  <a:pt x="48704" y="1388476"/>
                  <a:pt x="12612" y="1064678"/>
                  <a:pt x="9439" y="946803"/>
                </a:cubicBezTo>
                <a:cubicBezTo>
                  <a:pt x="5870" y="815841"/>
                  <a:pt x="19276" y="84479"/>
                  <a:pt x="0" y="2355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42FA846A-2E82-BC7F-C703-E273E2BE065D}"/>
              </a:ext>
            </a:extLst>
          </p:cNvPr>
          <p:cNvSpPr/>
          <p:nvPr/>
        </p:nvSpPr>
        <p:spPr>
          <a:xfrm>
            <a:off x="7912504" y="2256838"/>
            <a:ext cx="290243" cy="1215947"/>
          </a:xfrm>
          <a:custGeom>
            <a:avLst/>
            <a:gdLst>
              <a:gd name="connsiteX0" fmla="*/ 28080 w 290243"/>
              <a:gd name="connsiteY0" fmla="*/ 0 h 1215947"/>
              <a:gd name="connsiteX1" fmla="*/ 247488 w 290243"/>
              <a:gd name="connsiteY1" fmla="*/ 47039 h 1215947"/>
              <a:gd name="connsiteX2" fmla="*/ 238922 w 290243"/>
              <a:gd name="connsiteY2" fmla="*/ 53543 h 1215947"/>
              <a:gd name="connsiteX3" fmla="*/ 290244 w 290243"/>
              <a:gd name="connsiteY3" fmla="*/ 1208967 h 1215947"/>
              <a:gd name="connsiteX4" fmla="*/ 284692 w 290243"/>
              <a:gd name="connsiteY4" fmla="*/ 1215948 h 1215947"/>
              <a:gd name="connsiteX5" fmla="*/ 219964 w 290243"/>
              <a:gd name="connsiteY5" fmla="*/ 1149395 h 1215947"/>
              <a:gd name="connsiteX6" fmla="*/ 170228 w 290243"/>
              <a:gd name="connsiteY6" fmla="*/ 1126788 h 1215947"/>
              <a:gd name="connsiteX7" fmla="*/ 120016 w 290243"/>
              <a:gd name="connsiteY7" fmla="*/ 1193341 h 1215947"/>
              <a:gd name="connsiteX8" fmla="*/ 118033 w 290243"/>
              <a:gd name="connsiteY8" fmla="*/ 1195403 h 1215947"/>
              <a:gd name="connsiteX9" fmla="*/ 0 w 290243"/>
              <a:gd name="connsiteY9" fmla="*/ 1178428 h 1215947"/>
              <a:gd name="connsiteX10" fmla="*/ 37917 w 290243"/>
              <a:gd name="connsiteY10" fmla="*/ 996698 h 1215947"/>
              <a:gd name="connsiteX11" fmla="*/ 41089 w 290243"/>
              <a:gd name="connsiteY11" fmla="*/ 15706 h 1215947"/>
              <a:gd name="connsiteX12" fmla="*/ 28080 w 290243"/>
              <a:gd name="connsiteY12" fmla="*/ 0 h 1215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0243" h="1215947">
                <a:moveTo>
                  <a:pt x="28080" y="0"/>
                </a:moveTo>
                <a:cubicBezTo>
                  <a:pt x="82814" y="7218"/>
                  <a:pt x="207193" y="11819"/>
                  <a:pt x="247488" y="47039"/>
                </a:cubicBezTo>
                <a:lnTo>
                  <a:pt x="238922" y="53543"/>
                </a:lnTo>
                <a:cubicBezTo>
                  <a:pt x="234797" y="134453"/>
                  <a:pt x="266685" y="1171923"/>
                  <a:pt x="290244" y="1208967"/>
                </a:cubicBezTo>
                <a:lnTo>
                  <a:pt x="284692" y="1215948"/>
                </a:lnTo>
                <a:cubicBezTo>
                  <a:pt x="266051" y="1209919"/>
                  <a:pt x="237891" y="1165022"/>
                  <a:pt x="219964" y="1149395"/>
                </a:cubicBezTo>
                <a:cubicBezTo>
                  <a:pt x="206637" y="1137735"/>
                  <a:pt x="189107" y="1124409"/>
                  <a:pt x="170228" y="1126788"/>
                </a:cubicBezTo>
                <a:cubicBezTo>
                  <a:pt x="130408" y="1131786"/>
                  <a:pt x="140799" y="1170020"/>
                  <a:pt x="120016" y="1193341"/>
                </a:cubicBezTo>
                <a:cubicBezTo>
                  <a:pt x="119382" y="1194055"/>
                  <a:pt x="118668" y="1194689"/>
                  <a:pt x="118033" y="1195403"/>
                </a:cubicBezTo>
                <a:cubicBezTo>
                  <a:pt x="79640" y="1182315"/>
                  <a:pt x="39027" y="1161056"/>
                  <a:pt x="0" y="1178428"/>
                </a:cubicBezTo>
                <a:cubicBezTo>
                  <a:pt x="29350" y="1146381"/>
                  <a:pt x="33871" y="1039295"/>
                  <a:pt x="37917" y="996698"/>
                </a:cubicBezTo>
                <a:cubicBezTo>
                  <a:pt x="49974" y="870891"/>
                  <a:pt x="75754" y="85986"/>
                  <a:pt x="41089" y="15706"/>
                </a:cubicBezTo>
                <a:cubicBezTo>
                  <a:pt x="38630" y="10708"/>
                  <a:pt x="31809" y="4521"/>
                  <a:pt x="2808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D8395521-91AE-C86C-6248-143633813741}"/>
              </a:ext>
            </a:extLst>
          </p:cNvPr>
          <p:cNvSpPr/>
          <p:nvPr/>
        </p:nvSpPr>
        <p:spPr>
          <a:xfrm>
            <a:off x="8151130" y="2303877"/>
            <a:ext cx="915608" cy="1174778"/>
          </a:xfrm>
          <a:custGeom>
            <a:avLst/>
            <a:gdLst>
              <a:gd name="connsiteX0" fmla="*/ 51698 w 915608"/>
              <a:gd name="connsiteY0" fmla="*/ 1161929 h 1174778"/>
              <a:gd name="connsiteX1" fmla="*/ 376 w 915608"/>
              <a:gd name="connsiteY1" fmla="*/ 6505 h 1174778"/>
              <a:gd name="connsiteX2" fmla="*/ 8942 w 915608"/>
              <a:gd name="connsiteY2" fmla="*/ 0 h 1174778"/>
              <a:gd name="connsiteX3" fmla="*/ 151804 w 915608"/>
              <a:gd name="connsiteY3" fmla="*/ 43390 h 1174778"/>
              <a:gd name="connsiteX4" fmla="*/ 228351 w 915608"/>
              <a:gd name="connsiteY4" fmla="*/ 167055 h 1174778"/>
              <a:gd name="connsiteX5" fmla="*/ 347812 w 915608"/>
              <a:gd name="connsiteY5" fmla="*/ 309599 h 1174778"/>
              <a:gd name="connsiteX6" fmla="*/ 483535 w 915608"/>
              <a:gd name="connsiteY6" fmla="*/ 618484 h 1174778"/>
              <a:gd name="connsiteX7" fmla="*/ 845090 w 915608"/>
              <a:gd name="connsiteY7" fmla="*/ 826073 h 1174778"/>
              <a:gd name="connsiteX8" fmla="*/ 884911 w 915608"/>
              <a:gd name="connsiteY8" fmla="*/ 904921 h 1174778"/>
              <a:gd name="connsiteX9" fmla="*/ 915609 w 915608"/>
              <a:gd name="connsiteY9" fmla="*/ 949739 h 1174778"/>
              <a:gd name="connsiteX10" fmla="*/ 902600 w 915608"/>
              <a:gd name="connsiteY10" fmla="*/ 969807 h 1174778"/>
              <a:gd name="connsiteX11" fmla="*/ 839141 w 915608"/>
              <a:gd name="connsiteY11" fmla="*/ 965762 h 1174778"/>
              <a:gd name="connsiteX12" fmla="*/ 786311 w 915608"/>
              <a:gd name="connsiteY12" fmla="*/ 868194 h 1174778"/>
              <a:gd name="connsiteX13" fmla="*/ 750220 w 915608"/>
              <a:gd name="connsiteY13" fmla="*/ 865576 h 1174778"/>
              <a:gd name="connsiteX14" fmla="*/ 678829 w 915608"/>
              <a:gd name="connsiteY14" fmla="*/ 936650 h 1174778"/>
              <a:gd name="connsiteX15" fmla="*/ 662012 w 915608"/>
              <a:gd name="connsiteY15" fmla="*/ 977184 h 1174778"/>
              <a:gd name="connsiteX16" fmla="*/ 583402 w 915608"/>
              <a:gd name="connsiteY16" fmla="*/ 947597 h 1174778"/>
              <a:gd name="connsiteX17" fmla="*/ 526527 w 915608"/>
              <a:gd name="connsiteY17" fmla="*/ 984482 h 1174778"/>
              <a:gd name="connsiteX18" fmla="*/ 532397 w 915608"/>
              <a:gd name="connsiteY18" fmla="*/ 1001061 h 1174778"/>
              <a:gd name="connsiteX19" fmla="*/ 546914 w 915608"/>
              <a:gd name="connsiteY19" fmla="*/ 1011214 h 1174778"/>
              <a:gd name="connsiteX20" fmla="*/ 569521 w 915608"/>
              <a:gd name="connsiteY20" fmla="*/ 1037867 h 1174778"/>
              <a:gd name="connsiteX21" fmla="*/ 489801 w 915608"/>
              <a:gd name="connsiteY21" fmla="*/ 1037153 h 1174778"/>
              <a:gd name="connsiteX22" fmla="*/ 449266 w 915608"/>
              <a:gd name="connsiteY22" fmla="*/ 1093631 h 1174778"/>
              <a:gd name="connsiteX23" fmla="*/ 450774 w 915608"/>
              <a:gd name="connsiteY23" fmla="*/ 1103229 h 1174778"/>
              <a:gd name="connsiteX24" fmla="*/ 524544 w 915608"/>
              <a:gd name="connsiteY24" fmla="*/ 1114652 h 1174778"/>
              <a:gd name="connsiteX25" fmla="*/ 499637 w 915608"/>
              <a:gd name="connsiteY25" fmla="*/ 1142574 h 1174778"/>
              <a:gd name="connsiteX26" fmla="*/ 370736 w 915608"/>
              <a:gd name="connsiteY26" fmla="*/ 1174779 h 1174778"/>
              <a:gd name="connsiteX27" fmla="*/ 362249 w 915608"/>
              <a:gd name="connsiteY27" fmla="*/ 1169226 h 1174778"/>
              <a:gd name="connsiteX28" fmla="*/ 367801 w 915608"/>
              <a:gd name="connsiteY28" fmla="*/ 1152410 h 1174778"/>
              <a:gd name="connsiteX29" fmla="*/ 272455 w 915608"/>
              <a:gd name="connsiteY29" fmla="*/ 1114096 h 1174778"/>
              <a:gd name="connsiteX30" fmla="*/ 196939 w 915608"/>
              <a:gd name="connsiteY30" fmla="*/ 1154075 h 1174778"/>
              <a:gd name="connsiteX31" fmla="*/ 192656 w 915608"/>
              <a:gd name="connsiteY31" fmla="*/ 1158835 h 1174778"/>
              <a:gd name="connsiteX32" fmla="*/ 190275 w 915608"/>
              <a:gd name="connsiteY32" fmla="*/ 1161849 h 1174778"/>
              <a:gd name="connsiteX33" fmla="*/ 106907 w 915608"/>
              <a:gd name="connsiteY33" fmla="*/ 1126392 h 1174778"/>
              <a:gd name="connsiteX34" fmla="*/ 51698 w 915608"/>
              <a:gd name="connsiteY34" fmla="*/ 1161929 h 1174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15608" h="1174778">
                <a:moveTo>
                  <a:pt x="51698" y="1161929"/>
                </a:moveTo>
                <a:cubicBezTo>
                  <a:pt x="28139" y="1124805"/>
                  <a:pt x="-3829" y="87414"/>
                  <a:pt x="376" y="6505"/>
                </a:cubicBezTo>
                <a:lnTo>
                  <a:pt x="8942" y="0"/>
                </a:lnTo>
                <a:cubicBezTo>
                  <a:pt x="44638" y="5394"/>
                  <a:pt x="127690" y="16896"/>
                  <a:pt x="151804" y="43390"/>
                </a:cubicBezTo>
                <a:cubicBezTo>
                  <a:pt x="194718" y="70439"/>
                  <a:pt x="203205" y="126283"/>
                  <a:pt x="228351" y="167055"/>
                </a:cubicBezTo>
                <a:cubicBezTo>
                  <a:pt x="261270" y="220598"/>
                  <a:pt x="319573" y="250503"/>
                  <a:pt x="347812" y="309599"/>
                </a:cubicBezTo>
                <a:cubicBezTo>
                  <a:pt x="401197" y="421604"/>
                  <a:pt x="385649" y="514888"/>
                  <a:pt x="483535" y="618484"/>
                </a:cubicBezTo>
                <a:cubicBezTo>
                  <a:pt x="584593" y="725253"/>
                  <a:pt x="758073" y="713513"/>
                  <a:pt x="845090" y="826073"/>
                </a:cubicBezTo>
                <a:cubicBezTo>
                  <a:pt x="863335" y="849712"/>
                  <a:pt x="869839" y="879617"/>
                  <a:pt x="884911" y="904921"/>
                </a:cubicBezTo>
                <a:cubicBezTo>
                  <a:pt x="894508" y="921182"/>
                  <a:pt x="907835" y="932129"/>
                  <a:pt x="915609" y="949739"/>
                </a:cubicBezTo>
                <a:cubicBezTo>
                  <a:pt x="912118" y="960685"/>
                  <a:pt x="911166" y="962192"/>
                  <a:pt x="902600" y="969807"/>
                </a:cubicBezTo>
                <a:cubicBezTo>
                  <a:pt x="879279" y="958781"/>
                  <a:pt x="864207" y="961716"/>
                  <a:pt x="839141" y="965762"/>
                </a:cubicBezTo>
                <a:cubicBezTo>
                  <a:pt x="830336" y="935143"/>
                  <a:pt x="817645" y="884059"/>
                  <a:pt x="786311" y="868194"/>
                </a:cubicBezTo>
                <a:cubicBezTo>
                  <a:pt x="774176" y="862086"/>
                  <a:pt x="763387" y="861531"/>
                  <a:pt x="750220" y="865576"/>
                </a:cubicBezTo>
                <a:cubicBezTo>
                  <a:pt x="720790" y="874619"/>
                  <a:pt x="690568" y="909204"/>
                  <a:pt x="678829" y="936650"/>
                </a:cubicBezTo>
                <a:cubicBezTo>
                  <a:pt x="673355" y="949580"/>
                  <a:pt x="671769" y="966793"/>
                  <a:pt x="662012" y="977184"/>
                </a:cubicBezTo>
                <a:cubicBezTo>
                  <a:pt x="641546" y="965445"/>
                  <a:pt x="607993" y="941568"/>
                  <a:pt x="583402" y="947597"/>
                </a:cubicBezTo>
                <a:cubicBezTo>
                  <a:pt x="563333" y="952515"/>
                  <a:pt x="542392" y="971870"/>
                  <a:pt x="526527" y="984482"/>
                </a:cubicBezTo>
                <a:cubicBezTo>
                  <a:pt x="526290" y="992732"/>
                  <a:pt x="526448" y="994556"/>
                  <a:pt x="532397" y="1001061"/>
                </a:cubicBezTo>
                <a:cubicBezTo>
                  <a:pt x="536681" y="1005662"/>
                  <a:pt x="541599" y="1008121"/>
                  <a:pt x="546914" y="1011214"/>
                </a:cubicBezTo>
                <a:cubicBezTo>
                  <a:pt x="559605" y="1018750"/>
                  <a:pt x="563889" y="1024699"/>
                  <a:pt x="569521" y="1037867"/>
                </a:cubicBezTo>
                <a:cubicBezTo>
                  <a:pt x="544454" y="1035011"/>
                  <a:pt x="513756" y="1028031"/>
                  <a:pt x="489801" y="1037153"/>
                </a:cubicBezTo>
                <a:cubicBezTo>
                  <a:pt x="472032" y="1052938"/>
                  <a:pt x="461244" y="1073404"/>
                  <a:pt x="449266" y="1093631"/>
                </a:cubicBezTo>
                <a:lnTo>
                  <a:pt x="450774" y="1103229"/>
                </a:lnTo>
                <a:cubicBezTo>
                  <a:pt x="474571" y="1111003"/>
                  <a:pt x="505269" y="1101246"/>
                  <a:pt x="524544" y="1114652"/>
                </a:cubicBezTo>
                <a:cubicBezTo>
                  <a:pt x="518833" y="1130437"/>
                  <a:pt x="515501" y="1134800"/>
                  <a:pt x="499637" y="1142574"/>
                </a:cubicBezTo>
                <a:cubicBezTo>
                  <a:pt x="463466" y="1160263"/>
                  <a:pt x="411033" y="1174541"/>
                  <a:pt x="370736" y="1174779"/>
                </a:cubicBezTo>
                <a:lnTo>
                  <a:pt x="362249" y="1169226"/>
                </a:lnTo>
                <a:lnTo>
                  <a:pt x="367801" y="1152410"/>
                </a:lnTo>
                <a:cubicBezTo>
                  <a:pt x="346781" y="1133213"/>
                  <a:pt x="301884" y="1111162"/>
                  <a:pt x="272455" y="1114096"/>
                </a:cubicBezTo>
                <a:cubicBezTo>
                  <a:pt x="248261" y="1116476"/>
                  <a:pt x="212963" y="1136069"/>
                  <a:pt x="196939" y="1154075"/>
                </a:cubicBezTo>
                <a:cubicBezTo>
                  <a:pt x="195511" y="1155662"/>
                  <a:pt x="194084" y="1157169"/>
                  <a:pt x="192656" y="1158835"/>
                </a:cubicBezTo>
                <a:cubicBezTo>
                  <a:pt x="191783" y="1159787"/>
                  <a:pt x="191069" y="1160818"/>
                  <a:pt x="190275" y="1161849"/>
                </a:cubicBezTo>
                <a:cubicBezTo>
                  <a:pt x="163068" y="1148602"/>
                  <a:pt x="136257" y="1134403"/>
                  <a:pt x="106907" y="1126392"/>
                </a:cubicBezTo>
                <a:cubicBezTo>
                  <a:pt x="93898" y="1147016"/>
                  <a:pt x="75019" y="1156455"/>
                  <a:pt x="51698" y="116192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76B17F26-FF54-C3A0-A8DE-B39EEC43B327}"/>
              </a:ext>
            </a:extLst>
          </p:cNvPr>
          <p:cNvSpPr/>
          <p:nvPr/>
        </p:nvSpPr>
        <p:spPr>
          <a:xfrm>
            <a:off x="4517941" y="830763"/>
            <a:ext cx="574906" cy="1029061"/>
          </a:xfrm>
          <a:custGeom>
            <a:avLst/>
            <a:gdLst>
              <a:gd name="connsiteX0" fmla="*/ 294845 w 574906"/>
              <a:gd name="connsiteY0" fmla="*/ 0 h 1029061"/>
              <a:gd name="connsiteX1" fmla="*/ 371709 w 574906"/>
              <a:gd name="connsiteY1" fmla="*/ 26097 h 1029061"/>
              <a:gd name="connsiteX2" fmla="*/ 405580 w 574906"/>
              <a:gd name="connsiteY2" fmla="*/ 110497 h 1029061"/>
              <a:gd name="connsiteX3" fmla="*/ 492043 w 574906"/>
              <a:gd name="connsiteY3" fmla="*/ 640695 h 1029061"/>
              <a:gd name="connsiteX4" fmla="*/ 562085 w 574906"/>
              <a:gd name="connsiteY4" fmla="*/ 833689 h 1029061"/>
              <a:gd name="connsiteX5" fmla="*/ 574539 w 574906"/>
              <a:gd name="connsiteY5" fmla="*/ 1029062 h 1029061"/>
              <a:gd name="connsiteX6" fmla="*/ 0 w 574906"/>
              <a:gd name="connsiteY6" fmla="*/ 639981 h 1029061"/>
              <a:gd name="connsiteX7" fmla="*/ 11661 w 574906"/>
              <a:gd name="connsiteY7" fmla="*/ 509256 h 1029061"/>
              <a:gd name="connsiteX8" fmla="*/ 265496 w 574906"/>
              <a:gd name="connsiteY8" fmla="*/ 287309 h 1029061"/>
              <a:gd name="connsiteX9" fmla="*/ 294845 w 574906"/>
              <a:gd name="connsiteY9" fmla="*/ 0 h 1029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4906" h="1029061">
                <a:moveTo>
                  <a:pt x="294845" y="0"/>
                </a:moveTo>
                <a:cubicBezTo>
                  <a:pt x="320308" y="10471"/>
                  <a:pt x="344977" y="19355"/>
                  <a:pt x="371709" y="26097"/>
                </a:cubicBezTo>
                <a:cubicBezTo>
                  <a:pt x="385274" y="50291"/>
                  <a:pt x="393841" y="84083"/>
                  <a:pt x="405580" y="110497"/>
                </a:cubicBezTo>
                <a:cubicBezTo>
                  <a:pt x="373772" y="328557"/>
                  <a:pt x="404866" y="441990"/>
                  <a:pt x="492043" y="640695"/>
                </a:cubicBezTo>
                <a:cubicBezTo>
                  <a:pt x="519647" y="703519"/>
                  <a:pt x="547490" y="766343"/>
                  <a:pt x="562085" y="833689"/>
                </a:cubicBezTo>
                <a:cubicBezTo>
                  <a:pt x="576126" y="898654"/>
                  <a:pt x="575333" y="962986"/>
                  <a:pt x="574539" y="1029062"/>
                </a:cubicBezTo>
                <a:cubicBezTo>
                  <a:pt x="411450" y="876364"/>
                  <a:pt x="202750" y="733027"/>
                  <a:pt x="0" y="639981"/>
                </a:cubicBezTo>
                <a:cubicBezTo>
                  <a:pt x="1983" y="595956"/>
                  <a:pt x="5632" y="552963"/>
                  <a:pt x="11661" y="509256"/>
                </a:cubicBezTo>
                <a:cubicBezTo>
                  <a:pt x="103596" y="440800"/>
                  <a:pt x="184347" y="368060"/>
                  <a:pt x="265496" y="287309"/>
                </a:cubicBezTo>
                <a:cubicBezTo>
                  <a:pt x="264305" y="209096"/>
                  <a:pt x="253438" y="69487"/>
                  <a:pt x="29484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8725463E-9FD7-ECC2-88B8-E145FF827915}"/>
              </a:ext>
            </a:extLst>
          </p:cNvPr>
          <p:cNvSpPr/>
          <p:nvPr/>
        </p:nvSpPr>
        <p:spPr>
          <a:xfrm>
            <a:off x="4529204" y="2663371"/>
            <a:ext cx="862347" cy="480571"/>
          </a:xfrm>
          <a:custGeom>
            <a:avLst/>
            <a:gdLst>
              <a:gd name="connsiteX0" fmla="*/ 37441 w 862347"/>
              <a:gd name="connsiteY0" fmla="*/ 0 h 480571"/>
              <a:gd name="connsiteX1" fmla="*/ 368140 w 862347"/>
              <a:gd name="connsiteY1" fmla="*/ 143099 h 480571"/>
              <a:gd name="connsiteX2" fmla="*/ 857882 w 862347"/>
              <a:gd name="connsiteY2" fmla="*/ 404866 h 480571"/>
              <a:gd name="connsiteX3" fmla="*/ 860341 w 862347"/>
              <a:gd name="connsiteY3" fmla="*/ 436992 h 480571"/>
              <a:gd name="connsiteX4" fmla="*/ 830119 w 862347"/>
              <a:gd name="connsiteY4" fmla="*/ 437786 h 480571"/>
              <a:gd name="connsiteX5" fmla="*/ 727237 w 862347"/>
              <a:gd name="connsiteY5" fmla="*/ 388843 h 480571"/>
              <a:gd name="connsiteX6" fmla="*/ 398917 w 862347"/>
              <a:gd name="connsiteY6" fmla="*/ 400345 h 480571"/>
              <a:gd name="connsiteX7" fmla="*/ 394713 w 862347"/>
              <a:gd name="connsiteY7" fmla="*/ 402328 h 480571"/>
              <a:gd name="connsiteX8" fmla="*/ 336966 w 862347"/>
              <a:gd name="connsiteY8" fmla="*/ 352275 h 480571"/>
              <a:gd name="connsiteX9" fmla="*/ 338711 w 862347"/>
              <a:gd name="connsiteY9" fmla="*/ 428901 h 480571"/>
              <a:gd name="connsiteX10" fmla="*/ 308330 w 862347"/>
              <a:gd name="connsiteY10" fmla="*/ 475067 h 480571"/>
              <a:gd name="connsiteX11" fmla="*/ 235670 w 862347"/>
              <a:gd name="connsiteY11" fmla="*/ 470308 h 480571"/>
              <a:gd name="connsiteX12" fmla="*/ 64332 w 862347"/>
              <a:gd name="connsiteY12" fmla="*/ 284612 h 480571"/>
              <a:gd name="connsiteX13" fmla="*/ 53940 w 862347"/>
              <a:gd name="connsiteY13" fmla="*/ 258991 h 480571"/>
              <a:gd name="connsiteX14" fmla="*/ 96775 w 862347"/>
              <a:gd name="connsiteY14" fmla="*/ 143417 h 480571"/>
              <a:gd name="connsiteX15" fmla="*/ 34268 w 862347"/>
              <a:gd name="connsiteY15" fmla="*/ 247806 h 480571"/>
              <a:gd name="connsiteX16" fmla="*/ 21893 w 862347"/>
              <a:gd name="connsiteY16" fmla="*/ 135484 h 480571"/>
              <a:gd name="connsiteX17" fmla="*/ 6584 w 862347"/>
              <a:gd name="connsiteY17" fmla="*/ 154681 h 480571"/>
              <a:gd name="connsiteX18" fmla="*/ 0 w 862347"/>
              <a:gd name="connsiteY18" fmla="*/ 135008 h 480571"/>
              <a:gd name="connsiteX19" fmla="*/ 37441 w 862347"/>
              <a:gd name="connsiteY19" fmla="*/ 0 h 480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62347" h="480571">
                <a:moveTo>
                  <a:pt x="37441" y="0"/>
                </a:moveTo>
                <a:cubicBezTo>
                  <a:pt x="148731" y="45214"/>
                  <a:pt x="257484" y="96298"/>
                  <a:pt x="368140" y="143099"/>
                </a:cubicBezTo>
                <a:cubicBezTo>
                  <a:pt x="478479" y="189741"/>
                  <a:pt x="808305" y="291037"/>
                  <a:pt x="857882" y="404866"/>
                </a:cubicBezTo>
                <a:cubicBezTo>
                  <a:pt x="863911" y="418669"/>
                  <a:pt x="862880" y="422714"/>
                  <a:pt x="860341" y="436992"/>
                </a:cubicBezTo>
                <a:cubicBezTo>
                  <a:pt x="848046" y="442704"/>
                  <a:pt x="843366" y="442228"/>
                  <a:pt x="830119" y="437786"/>
                </a:cubicBezTo>
                <a:cubicBezTo>
                  <a:pt x="795455" y="426125"/>
                  <a:pt x="761028" y="403914"/>
                  <a:pt x="727237" y="388843"/>
                </a:cubicBezTo>
                <a:cubicBezTo>
                  <a:pt x="613408" y="337917"/>
                  <a:pt x="509573" y="349102"/>
                  <a:pt x="398917" y="400345"/>
                </a:cubicBezTo>
                <a:lnTo>
                  <a:pt x="394713" y="402328"/>
                </a:lnTo>
                <a:cubicBezTo>
                  <a:pt x="375755" y="385432"/>
                  <a:pt x="357035" y="367902"/>
                  <a:pt x="336966" y="352275"/>
                </a:cubicBezTo>
                <a:cubicBezTo>
                  <a:pt x="342518" y="379879"/>
                  <a:pt x="347516" y="401693"/>
                  <a:pt x="338711" y="428901"/>
                </a:cubicBezTo>
                <a:cubicBezTo>
                  <a:pt x="332841" y="446987"/>
                  <a:pt x="326495" y="465707"/>
                  <a:pt x="308330" y="475067"/>
                </a:cubicBezTo>
                <a:cubicBezTo>
                  <a:pt x="286834" y="486094"/>
                  <a:pt x="257008" y="478478"/>
                  <a:pt x="235670" y="470308"/>
                </a:cubicBezTo>
                <a:cubicBezTo>
                  <a:pt x="156267" y="439769"/>
                  <a:pt x="97251" y="360445"/>
                  <a:pt x="64332" y="284612"/>
                </a:cubicBezTo>
                <a:cubicBezTo>
                  <a:pt x="60683" y="276125"/>
                  <a:pt x="57192" y="267637"/>
                  <a:pt x="53940" y="258991"/>
                </a:cubicBezTo>
                <a:cubicBezTo>
                  <a:pt x="71470" y="220995"/>
                  <a:pt x="84717" y="183475"/>
                  <a:pt x="96775" y="143417"/>
                </a:cubicBezTo>
                <a:cubicBezTo>
                  <a:pt x="74009" y="176494"/>
                  <a:pt x="58620" y="216870"/>
                  <a:pt x="34268" y="247806"/>
                </a:cubicBezTo>
                <a:cubicBezTo>
                  <a:pt x="25622" y="220122"/>
                  <a:pt x="31968" y="149286"/>
                  <a:pt x="21893" y="135484"/>
                </a:cubicBezTo>
                <a:cubicBezTo>
                  <a:pt x="16975" y="145479"/>
                  <a:pt x="16738" y="149762"/>
                  <a:pt x="6584" y="154681"/>
                </a:cubicBezTo>
                <a:lnTo>
                  <a:pt x="0" y="135008"/>
                </a:lnTo>
                <a:cubicBezTo>
                  <a:pt x="11740" y="89873"/>
                  <a:pt x="23321" y="44421"/>
                  <a:pt x="3744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75E8CB7E-5DB3-F75E-3E1C-C8FB506FC433}"/>
              </a:ext>
            </a:extLst>
          </p:cNvPr>
          <p:cNvSpPr/>
          <p:nvPr/>
        </p:nvSpPr>
        <p:spPr>
          <a:xfrm>
            <a:off x="4997104" y="879943"/>
            <a:ext cx="372919" cy="665126"/>
          </a:xfrm>
          <a:custGeom>
            <a:avLst/>
            <a:gdLst>
              <a:gd name="connsiteX0" fmla="*/ 60790 w 372919"/>
              <a:gd name="connsiteY0" fmla="*/ 0 h 665126"/>
              <a:gd name="connsiteX1" fmla="*/ 298364 w 372919"/>
              <a:gd name="connsiteY1" fmla="*/ 31174 h 665126"/>
              <a:gd name="connsiteX2" fmla="*/ 244345 w 372919"/>
              <a:gd name="connsiteY2" fmla="*/ 131280 h 665126"/>
              <a:gd name="connsiteX3" fmla="*/ 372293 w 372919"/>
              <a:gd name="connsiteY3" fmla="*/ 479906 h 665126"/>
              <a:gd name="connsiteX4" fmla="*/ 245217 w 372919"/>
              <a:gd name="connsiteY4" fmla="*/ 616898 h 665126"/>
              <a:gd name="connsiteX5" fmla="*/ 211029 w 372919"/>
              <a:gd name="connsiteY5" fmla="*/ 665126 h 665126"/>
              <a:gd name="connsiteX6" fmla="*/ 144000 w 372919"/>
              <a:gd name="connsiteY6" fmla="*/ 586914 h 665126"/>
              <a:gd name="connsiteX7" fmla="*/ 5105 w 372919"/>
              <a:gd name="connsiteY7" fmla="*/ 107245 h 665126"/>
              <a:gd name="connsiteX8" fmla="*/ 60790 w 372919"/>
              <a:gd name="connsiteY8" fmla="*/ 0 h 665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2919" h="665126">
                <a:moveTo>
                  <a:pt x="60790" y="0"/>
                </a:moveTo>
                <a:cubicBezTo>
                  <a:pt x="140431" y="8170"/>
                  <a:pt x="219041" y="23004"/>
                  <a:pt x="298364" y="31174"/>
                </a:cubicBezTo>
                <a:cubicBezTo>
                  <a:pt x="287258" y="66632"/>
                  <a:pt x="261320" y="98123"/>
                  <a:pt x="244345" y="131280"/>
                </a:cubicBezTo>
                <a:cubicBezTo>
                  <a:pt x="147174" y="320625"/>
                  <a:pt x="344688" y="381545"/>
                  <a:pt x="372293" y="479906"/>
                </a:cubicBezTo>
                <a:cubicBezTo>
                  <a:pt x="382288" y="515602"/>
                  <a:pt x="269649" y="592387"/>
                  <a:pt x="245217" y="616898"/>
                </a:cubicBezTo>
                <a:cubicBezTo>
                  <a:pt x="231415" y="630779"/>
                  <a:pt x="221024" y="648310"/>
                  <a:pt x="211029" y="665126"/>
                </a:cubicBezTo>
                <a:cubicBezTo>
                  <a:pt x="187787" y="639822"/>
                  <a:pt x="164545" y="614518"/>
                  <a:pt x="144000" y="586914"/>
                </a:cubicBezTo>
                <a:cubicBezTo>
                  <a:pt x="49130" y="459679"/>
                  <a:pt x="-19723" y="267320"/>
                  <a:pt x="5105" y="107245"/>
                </a:cubicBezTo>
                <a:cubicBezTo>
                  <a:pt x="11848" y="63697"/>
                  <a:pt x="24936" y="26653"/>
                  <a:pt x="6079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80332DCC-5979-0220-A988-5E0E3E6E6752}"/>
              </a:ext>
            </a:extLst>
          </p:cNvPr>
          <p:cNvSpPr/>
          <p:nvPr/>
        </p:nvSpPr>
        <p:spPr>
          <a:xfrm>
            <a:off x="4244989" y="683935"/>
            <a:ext cx="520599" cy="552169"/>
          </a:xfrm>
          <a:custGeom>
            <a:avLst/>
            <a:gdLst>
              <a:gd name="connsiteX0" fmla="*/ 297463 w 520599"/>
              <a:gd name="connsiteY0" fmla="*/ 0 h 552169"/>
              <a:gd name="connsiteX1" fmla="*/ 520599 w 520599"/>
              <a:gd name="connsiteY1" fmla="*/ 126759 h 552169"/>
              <a:gd name="connsiteX2" fmla="*/ 517267 w 520599"/>
              <a:gd name="connsiteY2" fmla="*/ 129059 h 552169"/>
              <a:gd name="connsiteX3" fmla="*/ 461741 w 520599"/>
              <a:gd name="connsiteY3" fmla="*/ 141434 h 552169"/>
              <a:gd name="connsiteX4" fmla="*/ 481968 w 520599"/>
              <a:gd name="connsiteY4" fmla="*/ 175384 h 552169"/>
              <a:gd name="connsiteX5" fmla="*/ 469594 w 520599"/>
              <a:gd name="connsiteY5" fmla="*/ 326019 h 552169"/>
              <a:gd name="connsiteX6" fmla="*/ 266923 w 520599"/>
              <a:gd name="connsiteY6" fmla="*/ 126124 h 552169"/>
              <a:gd name="connsiteX7" fmla="*/ 424776 w 520599"/>
              <a:gd name="connsiteY7" fmla="*/ 390985 h 552169"/>
              <a:gd name="connsiteX8" fmla="*/ 226150 w 520599"/>
              <a:gd name="connsiteY8" fmla="*/ 552170 h 552169"/>
              <a:gd name="connsiteX9" fmla="*/ 0 w 520599"/>
              <a:gd name="connsiteY9" fmla="*/ 347119 h 552169"/>
              <a:gd name="connsiteX10" fmla="*/ 110339 w 520599"/>
              <a:gd name="connsiteY10" fmla="*/ 215918 h 552169"/>
              <a:gd name="connsiteX11" fmla="*/ 148176 w 520599"/>
              <a:gd name="connsiteY11" fmla="*/ 239160 h 552169"/>
              <a:gd name="connsiteX12" fmla="*/ 158329 w 520599"/>
              <a:gd name="connsiteY12" fmla="*/ 229800 h 552169"/>
              <a:gd name="connsiteX13" fmla="*/ 161502 w 520599"/>
              <a:gd name="connsiteY13" fmla="*/ 149049 h 552169"/>
              <a:gd name="connsiteX14" fmla="*/ 297463 w 520599"/>
              <a:gd name="connsiteY14" fmla="*/ 0 h 55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20599" h="552169">
                <a:moveTo>
                  <a:pt x="297463" y="0"/>
                </a:moveTo>
                <a:cubicBezTo>
                  <a:pt x="374961" y="36092"/>
                  <a:pt x="447225" y="83052"/>
                  <a:pt x="520599" y="126759"/>
                </a:cubicBezTo>
                <a:cubicBezTo>
                  <a:pt x="519489" y="127552"/>
                  <a:pt x="518378" y="128345"/>
                  <a:pt x="517267" y="129059"/>
                </a:cubicBezTo>
                <a:cubicBezTo>
                  <a:pt x="499578" y="140561"/>
                  <a:pt x="482207" y="140482"/>
                  <a:pt x="461741" y="141434"/>
                </a:cubicBezTo>
                <a:cubicBezTo>
                  <a:pt x="463645" y="157298"/>
                  <a:pt x="477606" y="162296"/>
                  <a:pt x="481968" y="175384"/>
                </a:cubicBezTo>
                <a:cubicBezTo>
                  <a:pt x="494026" y="211555"/>
                  <a:pt x="477368" y="288261"/>
                  <a:pt x="469594" y="326019"/>
                </a:cubicBezTo>
                <a:cubicBezTo>
                  <a:pt x="398520" y="262402"/>
                  <a:pt x="330937" y="196960"/>
                  <a:pt x="266923" y="126124"/>
                </a:cubicBezTo>
                <a:cubicBezTo>
                  <a:pt x="311741" y="219726"/>
                  <a:pt x="386463" y="295004"/>
                  <a:pt x="424776" y="390985"/>
                </a:cubicBezTo>
                <a:cubicBezTo>
                  <a:pt x="362904" y="450715"/>
                  <a:pt x="289292" y="494819"/>
                  <a:pt x="226150" y="552170"/>
                </a:cubicBezTo>
                <a:cubicBezTo>
                  <a:pt x="149128" y="485538"/>
                  <a:pt x="75674" y="415258"/>
                  <a:pt x="0" y="347119"/>
                </a:cubicBezTo>
                <a:cubicBezTo>
                  <a:pt x="21179" y="307299"/>
                  <a:pt x="78372" y="250820"/>
                  <a:pt x="110339" y="215918"/>
                </a:cubicBezTo>
                <a:cubicBezTo>
                  <a:pt x="128345" y="212587"/>
                  <a:pt x="130408" y="233766"/>
                  <a:pt x="148176" y="239160"/>
                </a:cubicBezTo>
                <a:lnTo>
                  <a:pt x="158329" y="229800"/>
                </a:lnTo>
                <a:cubicBezTo>
                  <a:pt x="168403" y="205447"/>
                  <a:pt x="163168" y="174908"/>
                  <a:pt x="161502" y="149049"/>
                </a:cubicBezTo>
                <a:cubicBezTo>
                  <a:pt x="220836" y="112560"/>
                  <a:pt x="263512" y="59730"/>
                  <a:pt x="29746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3A272155-AEB6-0427-1DFC-92B975A8C8C6}"/>
              </a:ext>
            </a:extLst>
          </p:cNvPr>
          <p:cNvSpPr/>
          <p:nvPr/>
        </p:nvSpPr>
        <p:spPr>
          <a:xfrm>
            <a:off x="5301576" y="944037"/>
            <a:ext cx="475067" cy="350291"/>
          </a:xfrm>
          <a:custGeom>
            <a:avLst/>
            <a:gdLst>
              <a:gd name="connsiteX0" fmla="*/ 0 w 475067"/>
              <a:gd name="connsiteY0" fmla="*/ 150476 h 350291"/>
              <a:gd name="connsiteX1" fmla="*/ 74961 w 475067"/>
              <a:gd name="connsiteY1" fmla="*/ 0 h 350291"/>
              <a:gd name="connsiteX2" fmla="*/ 145717 w 475067"/>
              <a:gd name="connsiteY2" fmla="*/ 25939 h 350291"/>
              <a:gd name="connsiteX3" fmla="*/ 147462 w 475067"/>
              <a:gd name="connsiteY3" fmla="*/ 31571 h 350291"/>
              <a:gd name="connsiteX4" fmla="*/ 274221 w 475067"/>
              <a:gd name="connsiteY4" fmla="*/ 130170 h 350291"/>
              <a:gd name="connsiteX5" fmla="*/ 475068 w 475067"/>
              <a:gd name="connsiteY5" fmla="*/ 211079 h 350291"/>
              <a:gd name="connsiteX6" fmla="*/ 187679 w 475067"/>
              <a:gd name="connsiteY6" fmla="*/ 350292 h 350291"/>
              <a:gd name="connsiteX7" fmla="*/ 0 w 475067"/>
              <a:gd name="connsiteY7" fmla="*/ 150476 h 350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5067" h="350291">
                <a:moveTo>
                  <a:pt x="0" y="150476"/>
                </a:moveTo>
                <a:cubicBezTo>
                  <a:pt x="13961" y="109625"/>
                  <a:pt x="37679" y="21100"/>
                  <a:pt x="74961" y="0"/>
                </a:cubicBezTo>
                <a:cubicBezTo>
                  <a:pt x="97726" y="5156"/>
                  <a:pt x="129456" y="8250"/>
                  <a:pt x="145717" y="25939"/>
                </a:cubicBezTo>
                <a:lnTo>
                  <a:pt x="147462" y="31571"/>
                </a:lnTo>
                <a:cubicBezTo>
                  <a:pt x="162851" y="79799"/>
                  <a:pt x="231228" y="108594"/>
                  <a:pt x="274221" y="130170"/>
                </a:cubicBezTo>
                <a:cubicBezTo>
                  <a:pt x="336172" y="161344"/>
                  <a:pt x="407008" y="196405"/>
                  <a:pt x="475068" y="211079"/>
                </a:cubicBezTo>
                <a:cubicBezTo>
                  <a:pt x="384322" y="276125"/>
                  <a:pt x="293418" y="315628"/>
                  <a:pt x="187679" y="350292"/>
                </a:cubicBezTo>
                <a:cubicBezTo>
                  <a:pt x="122079" y="279377"/>
                  <a:pt x="50132" y="237256"/>
                  <a:pt x="0" y="15047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D6A8232A-5008-43E6-71EC-A01B14190ECC}"/>
              </a:ext>
            </a:extLst>
          </p:cNvPr>
          <p:cNvSpPr/>
          <p:nvPr/>
        </p:nvSpPr>
        <p:spPr>
          <a:xfrm>
            <a:off x="3612782" y="2249858"/>
            <a:ext cx="408356" cy="349736"/>
          </a:xfrm>
          <a:custGeom>
            <a:avLst/>
            <a:gdLst>
              <a:gd name="connsiteX0" fmla="*/ 166817 w 408356"/>
              <a:gd name="connsiteY0" fmla="*/ 0 h 349736"/>
              <a:gd name="connsiteX1" fmla="*/ 408357 w 408356"/>
              <a:gd name="connsiteY1" fmla="*/ 113036 h 349736"/>
              <a:gd name="connsiteX2" fmla="*/ 76468 w 408356"/>
              <a:gd name="connsiteY2" fmla="*/ 323957 h 349736"/>
              <a:gd name="connsiteX3" fmla="*/ 0 w 408356"/>
              <a:gd name="connsiteY3" fmla="*/ 349737 h 349736"/>
              <a:gd name="connsiteX4" fmla="*/ 166817 w 408356"/>
              <a:gd name="connsiteY4" fmla="*/ 0 h 349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356" h="349736">
                <a:moveTo>
                  <a:pt x="166817" y="0"/>
                </a:moveTo>
                <a:cubicBezTo>
                  <a:pt x="198229" y="13168"/>
                  <a:pt x="392809" y="97568"/>
                  <a:pt x="408357" y="113036"/>
                </a:cubicBezTo>
                <a:cubicBezTo>
                  <a:pt x="386384" y="172925"/>
                  <a:pt x="137785" y="295717"/>
                  <a:pt x="76468" y="323957"/>
                </a:cubicBezTo>
                <a:cubicBezTo>
                  <a:pt x="52115" y="335220"/>
                  <a:pt x="26811" y="346405"/>
                  <a:pt x="0" y="349737"/>
                </a:cubicBezTo>
                <a:cubicBezTo>
                  <a:pt x="62269" y="235590"/>
                  <a:pt x="121761" y="122237"/>
                  <a:pt x="1668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D488C04A-8C59-07D4-34CF-84626691B7A7}"/>
              </a:ext>
            </a:extLst>
          </p:cNvPr>
          <p:cNvSpPr/>
          <p:nvPr/>
        </p:nvSpPr>
        <p:spPr>
          <a:xfrm>
            <a:off x="4052471" y="1104825"/>
            <a:ext cx="276838" cy="298573"/>
          </a:xfrm>
          <a:custGeom>
            <a:avLst/>
            <a:gdLst>
              <a:gd name="connsiteX0" fmla="*/ 113512 w 276838"/>
              <a:gd name="connsiteY0" fmla="*/ 0 h 298573"/>
              <a:gd name="connsiteX1" fmla="*/ 276839 w 276838"/>
              <a:gd name="connsiteY1" fmla="*/ 210207 h 298573"/>
              <a:gd name="connsiteX2" fmla="*/ 260260 w 276838"/>
              <a:gd name="connsiteY2" fmla="*/ 298573 h 298573"/>
              <a:gd name="connsiteX3" fmla="*/ 0 w 276838"/>
              <a:gd name="connsiteY3" fmla="*/ 195056 h 298573"/>
              <a:gd name="connsiteX4" fmla="*/ 47832 w 276838"/>
              <a:gd name="connsiteY4" fmla="*/ 47435 h 298573"/>
              <a:gd name="connsiteX5" fmla="*/ 113512 w 276838"/>
              <a:gd name="connsiteY5" fmla="*/ 0 h 298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6838" h="298573">
                <a:moveTo>
                  <a:pt x="113512" y="0"/>
                </a:moveTo>
                <a:cubicBezTo>
                  <a:pt x="169831" y="67187"/>
                  <a:pt x="232656" y="134215"/>
                  <a:pt x="276839" y="210207"/>
                </a:cubicBezTo>
                <a:cubicBezTo>
                  <a:pt x="271444" y="239636"/>
                  <a:pt x="266685" y="269382"/>
                  <a:pt x="260260" y="298573"/>
                </a:cubicBezTo>
                <a:cubicBezTo>
                  <a:pt x="184268" y="274300"/>
                  <a:pt x="60048" y="248996"/>
                  <a:pt x="0" y="195056"/>
                </a:cubicBezTo>
                <a:cubicBezTo>
                  <a:pt x="15072" y="144924"/>
                  <a:pt x="25463" y="95109"/>
                  <a:pt x="47832" y="47435"/>
                </a:cubicBezTo>
                <a:cubicBezTo>
                  <a:pt x="75516" y="33633"/>
                  <a:pt x="94712" y="25383"/>
                  <a:pt x="11351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1FDEE86D-DA3B-0148-F58A-7D76EB27376B}"/>
              </a:ext>
            </a:extLst>
          </p:cNvPr>
          <p:cNvSpPr/>
          <p:nvPr/>
        </p:nvSpPr>
        <p:spPr>
          <a:xfrm>
            <a:off x="5634258" y="2303242"/>
            <a:ext cx="352433" cy="359414"/>
          </a:xfrm>
          <a:custGeom>
            <a:avLst/>
            <a:gdLst>
              <a:gd name="connsiteX0" fmla="*/ 0 w 352433"/>
              <a:gd name="connsiteY0" fmla="*/ 100661 h 359414"/>
              <a:gd name="connsiteX1" fmla="*/ 86621 w 352433"/>
              <a:gd name="connsiteY1" fmla="*/ 0 h 359414"/>
              <a:gd name="connsiteX2" fmla="*/ 112480 w 352433"/>
              <a:gd name="connsiteY2" fmla="*/ 108832 h 359414"/>
              <a:gd name="connsiteX3" fmla="*/ 190376 w 352433"/>
              <a:gd name="connsiteY3" fmla="*/ 17134 h 359414"/>
              <a:gd name="connsiteX4" fmla="*/ 223851 w 352433"/>
              <a:gd name="connsiteY4" fmla="*/ 70281 h 359414"/>
              <a:gd name="connsiteX5" fmla="*/ 191487 w 352433"/>
              <a:gd name="connsiteY5" fmla="*/ 199816 h 359414"/>
              <a:gd name="connsiteX6" fmla="*/ 209890 w 352433"/>
              <a:gd name="connsiteY6" fmla="*/ 200847 h 359414"/>
              <a:gd name="connsiteX7" fmla="*/ 352434 w 352433"/>
              <a:gd name="connsiteY7" fmla="*/ 107483 h 359414"/>
              <a:gd name="connsiteX8" fmla="*/ 273745 w 352433"/>
              <a:gd name="connsiteY8" fmla="*/ 254945 h 359414"/>
              <a:gd name="connsiteX9" fmla="*/ 273904 w 352433"/>
              <a:gd name="connsiteY9" fmla="*/ 267240 h 359414"/>
              <a:gd name="connsiteX10" fmla="*/ 226945 w 352433"/>
              <a:gd name="connsiteY10" fmla="*/ 359414 h 359414"/>
              <a:gd name="connsiteX11" fmla="*/ 0 w 352433"/>
              <a:gd name="connsiteY11" fmla="*/ 100661 h 35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2433" h="359414">
                <a:moveTo>
                  <a:pt x="0" y="100661"/>
                </a:moveTo>
                <a:cubicBezTo>
                  <a:pt x="15706" y="80672"/>
                  <a:pt x="64886" y="5235"/>
                  <a:pt x="86621" y="0"/>
                </a:cubicBezTo>
                <a:cubicBezTo>
                  <a:pt x="101613" y="30698"/>
                  <a:pt x="81545" y="90746"/>
                  <a:pt x="112480" y="108832"/>
                </a:cubicBezTo>
                <a:cubicBezTo>
                  <a:pt x="143576" y="101693"/>
                  <a:pt x="173242" y="42914"/>
                  <a:pt x="190376" y="17134"/>
                </a:cubicBezTo>
                <a:lnTo>
                  <a:pt x="223851" y="70281"/>
                </a:lnTo>
                <a:cubicBezTo>
                  <a:pt x="204416" y="114940"/>
                  <a:pt x="193390" y="150476"/>
                  <a:pt x="191487" y="199816"/>
                </a:cubicBezTo>
                <a:cubicBezTo>
                  <a:pt x="200688" y="203861"/>
                  <a:pt x="200450" y="204734"/>
                  <a:pt x="209890" y="200847"/>
                </a:cubicBezTo>
                <a:cubicBezTo>
                  <a:pt x="248520" y="185062"/>
                  <a:pt x="297066" y="133819"/>
                  <a:pt x="352434" y="107483"/>
                </a:cubicBezTo>
                <a:cubicBezTo>
                  <a:pt x="302381" y="152618"/>
                  <a:pt x="276522" y="184348"/>
                  <a:pt x="273745" y="254945"/>
                </a:cubicBezTo>
                <a:cubicBezTo>
                  <a:pt x="273587" y="258991"/>
                  <a:pt x="273666" y="263116"/>
                  <a:pt x="273904" y="267240"/>
                </a:cubicBezTo>
                <a:cubicBezTo>
                  <a:pt x="264940" y="301588"/>
                  <a:pt x="246061" y="330065"/>
                  <a:pt x="226945" y="359414"/>
                </a:cubicBezTo>
                <a:cubicBezTo>
                  <a:pt x="158250" y="266923"/>
                  <a:pt x="69805" y="192359"/>
                  <a:pt x="0" y="100661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5D25CA6B-9E48-E658-CD56-B2A7A6AAEAB2}"/>
              </a:ext>
            </a:extLst>
          </p:cNvPr>
          <p:cNvSpPr/>
          <p:nvPr/>
        </p:nvSpPr>
        <p:spPr>
          <a:xfrm>
            <a:off x="7626861" y="3695685"/>
            <a:ext cx="89397" cy="35570"/>
          </a:xfrm>
          <a:custGeom>
            <a:avLst/>
            <a:gdLst>
              <a:gd name="connsiteX0" fmla="*/ 79720 w 89397"/>
              <a:gd name="connsiteY0" fmla="*/ 0 h 35570"/>
              <a:gd name="connsiteX1" fmla="*/ 89398 w 89397"/>
              <a:gd name="connsiteY1" fmla="*/ 1904 h 35570"/>
              <a:gd name="connsiteX2" fmla="*/ 86383 w 89397"/>
              <a:gd name="connsiteY2" fmla="*/ 15865 h 35570"/>
              <a:gd name="connsiteX3" fmla="*/ 9598 w 89397"/>
              <a:gd name="connsiteY3" fmla="*/ 33871 h 35570"/>
              <a:gd name="connsiteX4" fmla="*/ 0 w 89397"/>
              <a:gd name="connsiteY4" fmla="*/ 31095 h 35570"/>
              <a:gd name="connsiteX5" fmla="*/ 5790 w 89397"/>
              <a:gd name="connsiteY5" fmla="*/ 23638 h 35570"/>
              <a:gd name="connsiteX6" fmla="*/ 79720 w 89397"/>
              <a:gd name="connsiteY6" fmla="*/ 0 h 35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397" h="35570">
                <a:moveTo>
                  <a:pt x="79720" y="0"/>
                </a:moveTo>
                <a:lnTo>
                  <a:pt x="89398" y="1904"/>
                </a:lnTo>
                <a:lnTo>
                  <a:pt x="86383" y="15865"/>
                </a:lnTo>
                <a:cubicBezTo>
                  <a:pt x="64411" y="29588"/>
                  <a:pt x="35696" y="39741"/>
                  <a:pt x="9598" y="33871"/>
                </a:cubicBezTo>
                <a:cubicBezTo>
                  <a:pt x="5315" y="32919"/>
                  <a:pt x="3887" y="32364"/>
                  <a:pt x="0" y="31095"/>
                </a:cubicBezTo>
                <a:cubicBezTo>
                  <a:pt x="1904" y="28556"/>
                  <a:pt x="3728" y="26018"/>
                  <a:pt x="5790" y="23638"/>
                </a:cubicBezTo>
                <a:cubicBezTo>
                  <a:pt x="24908" y="1190"/>
                  <a:pt x="52433" y="2300"/>
                  <a:pt x="7972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ED264DD2-570A-0C9F-042D-5329F7DDC815}"/>
              </a:ext>
            </a:extLst>
          </p:cNvPr>
          <p:cNvSpPr/>
          <p:nvPr/>
        </p:nvSpPr>
        <p:spPr>
          <a:xfrm>
            <a:off x="4741474" y="1904087"/>
            <a:ext cx="480620" cy="539533"/>
          </a:xfrm>
          <a:custGeom>
            <a:avLst/>
            <a:gdLst>
              <a:gd name="connsiteX0" fmla="*/ 0 w 480620"/>
              <a:gd name="connsiteY0" fmla="*/ 0 h 539533"/>
              <a:gd name="connsiteX1" fmla="*/ 243682 w 480620"/>
              <a:gd name="connsiteY1" fmla="*/ 188710 h 539533"/>
              <a:gd name="connsiteX2" fmla="*/ 327447 w 480620"/>
              <a:gd name="connsiteY2" fmla="*/ 345136 h 539533"/>
              <a:gd name="connsiteX3" fmla="*/ 480620 w 480620"/>
              <a:gd name="connsiteY3" fmla="*/ 536781 h 539533"/>
              <a:gd name="connsiteX4" fmla="*/ 273983 w 480620"/>
              <a:gd name="connsiteY4" fmla="*/ 515523 h 539533"/>
              <a:gd name="connsiteX5" fmla="*/ 0 w 480620"/>
              <a:gd name="connsiteY5" fmla="*/ 0 h 539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0620" h="539533">
                <a:moveTo>
                  <a:pt x="0" y="0"/>
                </a:moveTo>
                <a:cubicBezTo>
                  <a:pt x="95029" y="34030"/>
                  <a:pt x="197595" y="96061"/>
                  <a:pt x="243682" y="188710"/>
                </a:cubicBezTo>
                <a:cubicBezTo>
                  <a:pt x="270096" y="241778"/>
                  <a:pt x="291831" y="297225"/>
                  <a:pt x="327447" y="345136"/>
                </a:cubicBezTo>
                <a:cubicBezTo>
                  <a:pt x="377421" y="412164"/>
                  <a:pt x="439372" y="462059"/>
                  <a:pt x="480620" y="536781"/>
                </a:cubicBezTo>
                <a:cubicBezTo>
                  <a:pt x="413751" y="538844"/>
                  <a:pt x="335379" y="547966"/>
                  <a:pt x="273983" y="515523"/>
                </a:cubicBezTo>
                <a:cubicBezTo>
                  <a:pt x="126759" y="437865"/>
                  <a:pt x="44104" y="149524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5CCB0550-D81D-C71B-4E3C-E48DF7DB52D2}"/>
              </a:ext>
            </a:extLst>
          </p:cNvPr>
          <p:cNvSpPr/>
          <p:nvPr/>
        </p:nvSpPr>
        <p:spPr>
          <a:xfrm>
            <a:off x="416559" y="2049725"/>
            <a:ext cx="2423608" cy="4085945"/>
          </a:xfrm>
          <a:custGeom>
            <a:avLst/>
            <a:gdLst>
              <a:gd name="connsiteX0" fmla="*/ 1233366 w 2423608"/>
              <a:gd name="connsiteY0" fmla="*/ 0 h 4085945"/>
              <a:gd name="connsiteX1" fmla="*/ 1372499 w 2423608"/>
              <a:gd name="connsiteY1" fmla="*/ 532815 h 4085945"/>
              <a:gd name="connsiteX2" fmla="*/ 1900872 w 2423608"/>
              <a:gd name="connsiteY2" fmla="*/ 1188740 h 4085945"/>
              <a:gd name="connsiteX3" fmla="*/ 2397199 w 2423608"/>
              <a:gd name="connsiteY3" fmla="*/ 1231654 h 4085945"/>
              <a:gd name="connsiteX4" fmla="*/ 2415998 w 2423608"/>
              <a:gd name="connsiteY4" fmla="*/ 1908282 h 4085945"/>
              <a:gd name="connsiteX5" fmla="*/ 2362614 w 2423608"/>
              <a:gd name="connsiteY5" fmla="*/ 2666613 h 4085945"/>
              <a:gd name="connsiteX6" fmla="*/ 2274882 w 2423608"/>
              <a:gd name="connsiteY6" fmla="*/ 2759739 h 4085945"/>
              <a:gd name="connsiteX7" fmla="*/ 2287653 w 2423608"/>
              <a:gd name="connsiteY7" fmla="*/ 2843108 h 4085945"/>
              <a:gd name="connsiteX8" fmla="*/ 2340007 w 2423608"/>
              <a:gd name="connsiteY8" fmla="*/ 2881262 h 4085945"/>
              <a:gd name="connsiteX9" fmla="*/ 2308674 w 2423608"/>
              <a:gd name="connsiteY9" fmla="*/ 3060454 h 4085945"/>
              <a:gd name="connsiteX10" fmla="*/ 2232761 w 2423608"/>
              <a:gd name="connsiteY10" fmla="*/ 3085837 h 4085945"/>
              <a:gd name="connsiteX11" fmla="*/ 1909836 w 2423608"/>
              <a:gd name="connsiteY11" fmla="*/ 3245595 h 4085945"/>
              <a:gd name="connsiteX12" fmla="*/ 1863987 w 2423608"/>
              <a:gd name="connsiteY12" fmla="*/ 3230603 h 4085945"/>
              <a:gd name="connsiteX13" fmla="*/ 1928318 w 2423608"/>
              <a:gd name="connsiteY13" fmla="*/ 3209582 h 4085945"/>
              <a:gd name="connsiteX14" fmla="*/ 2006452 w 2423608"/>
              <a:gd name="connsiteY14" fmla="*/ 3133432 h 4085945"/>
              <a:gd name="connsiteX15" fmla="*/ 1938392 w 2423608"/>
              <a:gd name="connsiteY15" fmla="*/ 3089407 h 4085945"/>
              <a:gd name="connsiteX16" fmla="*/ 1763484 w 2423608"/>
              <a:gd name="connsiteY16" fmla="*/ 3008338 h 4085945"/>
              <a:gd name="connsiteX17" fmla="*/ 1626334 w 2423608"/>
              <a:gd name="connsiteY17" fmla="*/ 3097181 h 4085945"/>
              <a:gd name="connsiteX18" fmla="*/ 1659650 w 2423608"/>
              <a:gd name="connsiteY18" fmla="*/ 3150883 h 4085945"/>
              <a:gd name="connsiteX19" fmla="*/ 1624906 w 2423608"/>
              <a:gd name="connsiteY19" fmla="*/ 3203157 h 4085945"/>
              <a:gd name="connsiteX20" fmla="*/ 1489026 w 2423608"/>
              <a:gd name="connsiteY20" fmla="*/ 3287716 h 4085945"/>
              <a:gd name="connsiteX21" fmla="*/ 1223530 w 2423608"/>
              <a:gd name="connsiteY21" fmla="*/ 3660932 h 4085945"/>
              <a:gd name="connsiteX22" fmla="*/ 1271680 w 2423608"/>
              <a:gd name="connsiteY22" fmla="*/ 3887955 h 4085945"/>
              <a:gd name="connsiteX23" fmla="*/ 1128501 w 2423608"/>
              <a:gd name="connsiteY23" fmla="*/ 4085946 h 4085945"/>
              <a:gd name="connsiteX24" fmla="*/ 986829 w 2423608"/>
              <a:gd name="connsiteY24" fmla="*/ 4069764 h 4085945"/>
              <a:gd name="connsiteX25" fmla="*/ 1150711 w 2423608"/>
              <a:gd name="connsiteY25" fmla="*/ 4028040 h 4085945"/>
              <a:gd name="connsiteX26" fmla="*/ 876015 w 2423608"/>
              <a:gd name="connsiteY26" fmla="*/ 4078093 h 4085945"/>
              <a:gd name="connsiteX27" fmla="*/ 1244948 w 2423608"/>
              <a:gd name="connsiteY27" fmla="*/ 3884386 h 4085945"/>
              <a:gd name="connsiteX28" fmla="*/ 828500 w 2423608"/>
              <a:gd name="connsiteY28" fmla="*/ 4021535 h 4085945"/>
              <a:gd name="connsiteX29" fmla="*/ 1099310 w 2423608"/>
              <a:gd name="connsiteY29" fmla="*/ 3651492 h 4085945"/>
              <a:gd name="connsiteX30" fmla="*/ 763217 w 2423608"/>
              <a:gd name="connsiteY30" fmla="*/ 3919526 h 4085945"/>
              <a:gd name="connsiteX31" fmla="*/ 721889 w 2423608"/>
              <a:gd name="connsiteY31" fmla="*/ 3615400 h 4085945"/>
              <a:gd name="connsiteX32" fmla="*/ 828341 w 2423608"/>
              <a:gd name="connsiteY32" fmla="*/ 3539884 h 4085945"/>
              <a:gd name="connsiteX33" fmla="*/ 720620 w 2423608"/>
              <a:gd name="connsiteY33" fmla="*/ 3572407 h 4085945"/>
              <a:gd name="connsiteX34" fmla="*/ 597907 w 2423608"/>
              <a:gd name="connsiteY34" fmla="*/ 3374019 h 4085945"/>
              <a:gd name="connsiteX35" fmla="*/ 670408 w 2423608"/>
              <a:gd name="connsiteY35" fmla="*/ 3585892 h 4085945"/>
              <a:gd name="connsiteX36" fmla="*/ 559118 w 2423608"/>
              <a:gd name="connsiteY36" fmla="*/ 3643877 h 4085945"/>
              <a:gd name="connsiteX37" fmla="*/ 482253 w 2423608"/>
              <a:gd name="connsiteY37" fmla="*/ 3713920 h 4085945"/>
              <a:gd name="connsiteX38" fmla="*/ 355812 w 2423608"/>
              <a:gd name="connsiteY38" fmla="*/ 3850911 h 4085945"/>
              <a:gd name="connsiteX39" fmla="*/ 249201 w 2423608"/>
              <a:gd name="connsiteY39" fmla="*/ 3350619 h 4085945"/>
              <a:gd name="connsiteX40" fmla="*/ 182094 w 2423608"/>
              <a:gd name="connsiteY40" fmla="*/ 2992950 h 4085945"/>
              <a:gd name="connsiteX41" fmla="*/ 107689 w 2423608"/>
              <a:gd name="connsiteY41" fmla="*/ 2516772 h 4085945"/>
              <a:gd name="connsiteX42" fmla="*/ 10517 w 2423608"/>
              <a:gd name="connsiteY42" fmla="*/ 1565605 h 4085945"/>
              <a:gd name="connsiteX43" fmla="*/ 5679 w 2423608"/>
              <a:gd name="connsiteY43" fmla="*/ 1460423 h 4085945"/>
              <a:gd name="connsiteX44" fmla="*/ 86351 w 2423608"/>
              <a:gd name="connsiteY44" fmla="*/ 610076 h 4085945"/>
              <a:gd name="connsiteX45" fmla="*/ 102453 w 2423608"/>
              <a:gd name="connsiteY45" fmla="*/ 736200 h 4085945"/>
              <a:gd name="connsiteX46" fmla="*/ 192327 w 2423608"/>
              <a:gd name="connsiteY46" fmla="*/ 610155 h 4085945"/>
              <a:gd name="connsiteX47" fmla="*/ 226753 w 2423608"/>
              <a:gd name="connsiteY47" fmla="*/ 549394 h 4085945"/>
              <a:gd name="connsiteX48" fmla="*/ 245553 w 2423608"/>
              <a:gd name="connsiteY48" fmla="*/ 490853 h 4085945"/>
              <a:gd name="connsiteX49" fmla="*/ 413956 w 2423608"/>
              <a:gd name="connsiteY49" fmla="*/ 628241 h 4085945"/>
              <a:gd name="connsiteX50" fmla="*/ 424744 w 2423608"/>
              <a:gd name="connsiteY50" fmla="*/ 600002 h 4085945"/>
              <a:gd name="connsiteX51" fmla="*/ 342406 w 2423608"/>
              <a:gd name="connsiteY51" fmla="*/ 313089 h 4085945"/>
              <a:gd name="connsiteX52" fmla="*/ 438150 w 2423608"/>
              <a:gd name="connsiteY52" fmla="*/ 459679 h 4085945"/>
              <a:gd name="connsiteX53" fmla="*/ 450445 w 2423608"/>
              <a:gd name="connsiteY53" fmla="*/ 327844 h 4085945"/>
              <a:gd name="connsiteX54" fmla="*/ 465833 w 2423608"/>
              <a:gd name="connsiteY54" fmla="*/ 316659 h 4085945"/>
              <a:gd name="connsiteX55" fmla="*/ 508589 w 2423608"/>
              <a:gd name="connsiteY55" fmla="*/ 376865 h 4085945"/>
              <a:gd name="connsiteX56" fmla="*/ 584263 w 2423608"/>
              <a:gd name="connsiteY56" fmla="*/ 439769 h 4085945"/>
              <a:gd name="connsiteX57" fmla="*/ 638838 w 2423608"/>
              <a:gd name="connsiteY57" fmla="*/ 311344 h 4085945"/>
              <a:gd name="connsiteX58" fmla="*/ 651609 w 2423608"/>
              <a:gd name="connsiteY58" fmla="*/ 385194 h 4085945"/>
              <a:gd name="connsiteX59" fmla="*/ 721651 w 2423608"/>
              <a:gd name="connsiteY59" fmla="*/ 614518 h 4085945"/>
              <a:gd name="connsiteX60" fmla="*/ 742513 w 2423608"/>
              <a:gd name="connsiteY60" fmla="*/ 434930 h 4085945"/>
              <a:gd name="connsiteX61" fmla="*/ 748383 w 2423608"/>
              <a:gd name="connsiteY61" fmla="*/ 433899 h 4085945"/>
              <a:gd name="connsiteX62" fmla="*/ 765755 w 2423608"/>
              <a:gd name="connsiteY62" fmla="*/ 426680 h 4085945"/>
              <a:gd name="connsiteX63" fmla="*/ 781144 w 2423608"/>
              <a:gd name="connsiteY63" fmla="*/ 263433 h 4085945"/>
              <a:gd name="connsiteX64" fmla="*/ 884899 w 2423608"/>
              <a:gd name="connsiteY64" fmla="*/ 428505 h 4085945"/>
              <a:gd name="connsiteX65" fmla="*/ 901953 w 2423608"/>
              <a:gd name="connsiteY65" fmla="*/ 418272 h 4085945"/>
              <a:gd name="connsiteX66" fmla="*/ 905047 w 2423608"/>
              <a:gd name="connsiteY66" fmla="*/ 382973 h 4085945"/>
              <a:gd name="connsiteX67" fmla="*/ 917897 w 2423608"/>
              <a:gd name="connsiteY67" fmla="*/ 289530 h 4085945"/>
              <a:gd name="connsiteX68" fmla="*/ 959384 w 2423608"/>
              <a:gd name="connsiteY68" fmla="*/ 327368 h 4085945"/>
              <a:gd name="connsiteX69" fmla="*/ 1081541 w 2423608"/>
              <a:gd name="connsiteY69" fmla="*/ 524327 h 4085945"/>
              <a:gd name="connsiteX70" fmla="*/ 1233366 w 2423608"/>
              <a:gd name="connsiteY70" fmla="*/ 0 h 4085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423608" h="4085945">
                <a:moveTo>
                  <a:pt x="1233366" y="0"/>
                </a:moveTo>
                <a:cubicBezTo>
                  <a:pt x="1270728" y="179826"/>
                  <a:pt x="1317132" y="357669"/>
                  <a:pt x="1372499" y="532815"/>
                </a:cubicBezTo>
                <a:cubicBezTo>
                  <a:pt x="1477841" y="804418"/>
                  <a:pt x="1621495" y="1066106"/>
                  <a:pt x="1900872" y="1188740"/>
                </a:cubicBezTo>
                <a:cubicBezTo>
                  <a:pt x="2052935" y="1255530"/>
                  <a:pt x="2235934" y="1277027"/>
                  <a:pt x="2397199" y="1231654"/>
                </a:cubicBezTo>
                <a:cubicBezTo>
                  <a:pt x="2407749" y="1457011"/>
                  <a:pt x="2420044" y="1682607"/>
                  <a:pt x="2415998" y="1908282"/>
                </a:cubicBezTo>
                <a:cubicBezTo>
                  <a:pt x="2436543" y="2052492"/>
                  <a:pt x="2414412" y="2535968"/>
                  <a:pt x="2362614" y="2666613"/>
                </a:cubicBezTo>
                <a:cubicBezTo>
                  <a:pt x="2326442" y="2690252"/>
                  <a:pt x="2284639" y="2713890"/>
                  <a:pt x="2274882" y="2759739"/>
                </a:cubicBezTo>
                <a:cubicBezTo>
                  <a:pt x="2269171" y="2786550"/>
                  <a:pt x="2272582" y="2819945"/>
                  <a:pt x="2287653" y="2843108"/>
                </a:cubicBezTo>
                <a:cubicBezTo>
                  <a:pt x="2300107" y="2862225"/>
                  <a:pt x="2319620" y="2872299"/>
                  <a:pt x="2340007" y="2881262"/>
                </a:cubicBezTo>
                <a:cubicBezTo>
                  <a:pt x="2337627" y="2928143"/>
                  <a:pt x="2343973" y="3027297"/>
                  <a:pt x="2308674" y="3060454"/>
                </a:cubicBezTo>
                <a:cubicBezTo>
                  <a:pt x="2293127" y="3075050"/>
                  <a:pt x="2254893" y="3072035"/>
                  <a:pt x="2232761" y="3085837"/>
                </a:cubicBezTo>
                <a:cubicBezTo>
                  <a:pt x="2121867" y="3155007"/>
                  <a:pt x="2059281" y="3262649"/>
                  <a:pt x="1909836" y="3245595"/>
                </a:cubicBezTo>
                <a:cubicBezTo>
                  <a:pt x="1894209" y="3243770"/>
                  <a:pt x="1874140" y="3242818"/>
                  <a:pt x="1863987" y="3230603"/>
                </a:cubicBezTo>
                <a:cubicBezTo>
                  <a:pt x="1879852" y="3213310"/>
                  <a:pt x="1905473" y="3211644"/>
                  <a:pt x="1928318" y="3209582"/>
                </a:cubicBezTo>
                <a:cubicBezTo>
                  <a:pt x="1954812" y="3184753"/>
                  <a:pt x="1982258" y="3160481"/>
                  <a:pt x="2006452" y="3133432"/>
                </a:cubicBezTo>
                <a:cubicBezTo>
                  <a:pt x="1983448" y="3120343"/>
                  <a:pt x="1958461" y="3106700"/>
                  <a:pt x="1938392" y="3089407"/>
                </a:cubicBezTo>
                <a:cubicBezTo>
                  <a:pt x="1882231" y="3041020"/>
                  <a:pt x="1847964" y="2984462"/>
                  <a:pt x="1763484" y="3008338"/>
                </a:cubicBezTo>
                <a:cubicBezTo>
                  <a:pt x="1711369" y="3023013"/>
                  <a:pt x="1663299" y="3058471"/>
                  <a:pt x="1626334" y="3097181"/>
                </a:cubicBezTo>
                <a:cubicBezTo>
                  <a:pt x="1641802" y="3112173"/>
                  <a:pt x="1660443" y="3127244"/>
                  <a:pt x="1659650" y="3150883"/>
                </a:cubicBezTo>
                <a:cubicBezTo>
                  <a:pt x="1658857" y="3172617"/>
                  <a:pt x="1640612" y="3190227"/>
                  <a:pt x="1624906" y="3203157"/>
                </a:cubicBezTo>
                <a:cubicBezTo>
                  <a:pt x="1584372" y="3236552"/>
                  <a:pt x="1532812" y="3258445"/>
                  <a:pt x="1489026" y="3287716"/>
                </a:cubicBezTo>
                <a:cubicBezTo>
                  <a:pt x="1363139" y="3371798"/>
                  <a:pt x="1240585" y="3504189"/>
                  <a:pt x="1223530" y="3660932"/>
                </a:cubicBezTo>
                <a:cubicBezTo>
                  <a:pt x="1214646" y="3742635"/>
                  <a:pt x="1242647" y="3813550"/>
                  <a:pt x="1271680" y="3887955"/>
                </a:cubicBezTo>
                <a:cubicBezTo>
                  <a:pt x="1213060" y="3946575"/>
                  <a:pt x="1166417" y="4012175"/>
                  <a:pt x="1128501" y="4085946"/>
                </a:cubicBezTo>
                <a:cubicBezTo>
                  <a:pt x="1081462" y="4079045"/>
                  <a:pt x="1034185" y="4073651"/>
                  <a:pt x="986829" y="4069764"/>
                </a:cubicBezTo>
                <a:cubicBezTo>
                  <a:pt x="1040214" y="4049696"/>
                  <a:pt x="1096930" y="4045571"/>
                  <a:pt x="1150711" y="4028040"/>
                </a:cubicBezTo>
                <a:cubicBezTo>
                  <a:pt x="1048146" y="4023916"/>
                  <a:pt x="972234" y="4044936"/>
                  <a:pt x="876015" y="4078093"/>
                </a:cubicBezTo>
                <a:cubicBezTo>
                  <a:pt x="983894" y="3982033"/>
                  <a:pt x="1108829" y="3928569"/>
                  <a:pt x="1244948" y="3884386"/>
                </a:cubicBezTo>
                <a:cubicBezTo>
                  <a:pt x="1076941" y="3888431"/>
                  <a:pt x="965253" y="3922144"/>
                  <a:pt x="828500" y="4021535"/>
                </a:cubicBezTo>
                <a:cubicBezTo>
                  <a:pt x="904412" y="3882641"/>
                  <a:pt x="992382" y="3767780"/>
                  <a:pt x="1099310" y="3651492"/>
                </a:cubicBezTo>
                <a:cubicBezTo>
                  <a:pt x="951689" y="3728436"/>
                  <a:pt x="857770" y="3777140"/>
                  <a:pt x="763217" y="3919526"/>
                </a:cubicBezTo>
                <a:cubicBezTo>
                  <a:pt x="775036" y="3806808"/>
                  <a:pt x="762424" y="3720821"/>
                  <a:pt x="721889" y="3615400"/>
                </a:cubicBezTo>
                <a:cubicBezTo>
                  <a:pt x="755126" y="3586209"/>
                  <a:pt x="790901" y="3563285"/>
                  <a:pt x="828341" y="3539884"/>
                </a:cubicBezTo>
                <a:cubicBezTo>
                  <a:pt x="792487" y="3549959"/>
                  <a:pt x="755126" y="3558525"/>
                  <a:pt x="720620" y="3572407"/>
                </a:cubicBezTo>
                <a:cubicBezTo>
                  <a:pt x="691033" y="3499033"/>
                  <a:pt x="648595" y="3434701"/>
                  <a:pt x="597907" y="3374019"/>
                </a:cubicBezTo>
                <a:cubicBezTo>
                  <a:pt x="620593" y="3445172"/>
                  <a:pt x="644787" y="3515770"/>
                  <a:pt x="670408" y="3585892"/>
                </a:cubicBezTo>
                <a:cubicBezTo>
                  <a:pt x="633127" y="3604850"/>
                  <a:pt x="595607" y="3623333"/>
                  <a:pt x="559118" y="3643877"/>
                </a:cubicBezTo>
                <a:lnTo>
                  <a:pt x="482253" y="3713920"/>
                </a:lnTo>
                <a:cubicBezTo>
                  <a:pt x="432359" y="3754216"/>
                  <a:pt x="394680" y="3800144"/>
                  <a:pt x="355812" y="3850911"/>
                </a:cubicBezTo>
                <a:cubicBezTo>
                  <a:pt x="308694" y="3689409"/>
                  <a:pt x="267446" y="3517991"/>
                  <a:pt x="249201" y="3350619"/>
                </a:cubicBezTo>
                <a:cubicBezTo>
                  <a:pt x="212078" y="3235600"/>
                  <a:pt x="201766" y="3111935"/>
                  <a:pt x="182094" y="2992950"/>
                </a:cubicBezTo>
                <a:cubicBezTo>
                  <a:pt x="156076" y="2835175"/>
                  <a:pt x="124346" y="2675815"/>
                  <a:pt x="107689" y="2516772"/>
                </a:cubicBezTo>
                <a:cubicBezTo>
                  <a:pt x="73262" y="2199240"/>
                  <a:pt x="24478" y="1885278"/>
                  <a:pt x="10517" y="1565605"/>
                </a:cubicBezTo>
                <a:cubicBezTo>
                  <a:pt x="3696" y="1531179"/>
                  <a:pt x="5599" y="1495404"/>
                  <a:pt x="5679" y="1460423"/>
                </a:cubicBezTo>
                <a:cubicBezTo>
                  <a:pt x="-7886" y="1172003"/>
                  <a:pt x="-2968" y="887628"/>
                  <a:pt x="86351" y="610076"/>
                </a:cubicBezTo>
                <a:cubicBezTo>
                  <a:pt x="92696" y="651959"/>
                  <a:pt x="97297" y="694159"/>
                  <a:pt x="102453" y="736200"/>
                </a:cubicBezTo>
                <a:cubicBezTo>
                  <a:pt x="152189" y="719463"/>
                  <a:pt x="146557" y="634587"/>
                  <a:pt x="192327" y="610155"/>
                </a:cubicBezTo>
                <a:cubicBezTo>
                  <a:pt x="199704" y="582947"/>
                  <a:pt x="206049" y="568590"/>
                  <a:pt x="226753" y="549394"/>
                </a:cubicBezTo>
                <a:cubicBezTo>
                  <a:pt x="246187" y="531467"/>
                  <a:pt x="243094" y="515840"/>
                  <a:pt x="245553" y="490853"/>
                </a:cubicBezTo>
                <a:cubicBezTo>
                  <a:pt x="288942" y="561213"/>
                  <a:pt x="339075" y="595718"/>
                  <a:pt x="413956" y="628241"/>
                </a:cubicBezTo>
                <a:cubicBezTo>
                  <a:pt x="418636" y="619595"/>
                  <a:pt x="421492" y="609283"/>
                  <a:pt x="424744" y="600002"/>
                </a:cubicBezTo>
                <a:cubicBezTo>
                  <a:pt x="407927" y="537813"/>
                  <a:pt x="330032" y="364967"/>
                  <a:pt x="342406" y="313089"/>
                </a:cubicBezTo>
                <a:cubicBezTo>
                  <a:pt x="359382" y="383766"/>
                  <a:pt x="383575" y="414465"/>
                  <a:pt x="438150" y="459679"/>
                </a:cubicBezTo>
                <a:cubicBezTo>
                  <a:pt x="439102" y="421921"/>
                  <a:pt x="434818" y="361953"/>
                  <a:pt x="450445" y="327844"/>
                </a:cubicBezTo>
                <a:cubicBezTo>
                  <a:pt x="454411" y="319118"/>
                  <a:pt x="456791" y="319911"/>
                  <a:pt x="465833" y="316659"/>
                </a:cubicBezTo>
                <a:cubicBezTo>
                  <a:pt x="488837" y="329271"/>
                  <a:pt x="497246" y="354417"/>
                  <a:pt x="508589" y="376865"/>
                </a:cubicBezTo>
                <a:cubicBezTo>
                  <a:pt x="534924" y="396855"/>
                  <a:pt x="559673" y="417637"/>
                  <a:pt x="584263" y="439769"/>
                </a:cubicBezTo>
                <a:cubicBezTo>
                  <a:pt x="614089" y="407088"/>
                  <a:pt x="625749" y="352592"/>
                  <a:pt x="638838" y="311344"/>
                </a:cubicBezTo>
                <a:cubicBezTo>
                  <a:pt x="641931" y="336252"/>
                  <a:pt x="646453" y="360604"/>
                  <a:pt x="651609" y="385194"/>
                </a:cubicBezTo>
                <a:cubicBezTo>
                  <a:pt x="677151" y="460948"/>
                  <a:pt x="700551" y="537416"/>
                  <a:pt x="721651" y="614518"/>
                </a:cubicBezTo>
                <a:cubicBezTo>
                  <a:pt x="724428" y="561927"/>
                  <a:pt x="719986" y="481969"/>
                  <a:pt x="742513" y="434930"/>
                </a:cubicBezTo>
                <a:cubicBezTo>
                  <a:pt x="744496" y="434613"/>
                  <a:pt x="746480" y="434216"/>
                  <a:pt x="748383" y="433899"/>
                </a:cubicBezTo>
                <a:cubicBezTo>
                  <a:pt x="755126" y="432630"/>
                  <a:pt x="759885" y="430171"/>
                  <a:pt x="765755" y="426680"/>
                </a:cubicBezTo>
                <a:cubicBezTo>
                  <a:pt x="789869" y="380514"/>
                  <a:pt x="784158" y="314359"/>
                  <a:pt x="781144" y="263433"/>
                </a:cubicBezTo>
                <a:cubicBezTo>
                  <a:pt x="801054" y="307695"/>
                  <a:pt x="837225" y="408515"/>
                  <a:pt x="884899" y="428505"/>
                </a:cubicBezTo>
                <a:cubicBezTo>
                  <a:pt x="893069" y="426204"/>
                  <a:pt x="898304" y="426839"/>
                  <a:pt x="901953" y="418272"/>
                </a:cubicBezTo>
                <a:cubicBezTo>
                  <a:pt x="906078" y="408833"/>
                  <a:pt x="904809" y="393285"/>
                  <a:pt x="905047" y="382973"/>
                </a:cubicBezTo>
                <a:lnTo>
                  <a:pt x="917897" y="289530"/>
                </a:lnTo>
                <a:lnTo>
                  <a:pt x="959384" y="327368"/>
                </a:lnTo>
                <a:cubicBezTo>
                  <a:pt x="976438" y="392651"/>
                  <a:pt x="1042990" y="468167"/>
                  <a:pt x="1081541" y="524327"/>
                </a:cubicBezTo>
                <a:cubicBezTo>
                  <a:pt x="1174588" y="323798"/>
                  <a:pt x="1198067" y="212349"/>
                  <a:pt x="1233366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07ED1186-043C-1A83-099C-50FB210B4E1C}"/>
              </a:ext>
            </a:extLst>
          </p:cNvPr>
          <p:cNvSpPr/>
          <p:nvPr/>
        </p:nvSpPr>
        <p:spPr>
          <a:xfrm>
            <a:off x="416321" y="2362656"/>
            <a:ext cx="682227" cy="3037529"/>
          </a:xfrm>
          <a:custGeom>
            <a:avLst/>
            <a:gdLst>
              <a:gd name="connsiteX0" fmla="*/ 438388 w 682227"/>
              <a:gd name="connsiteY0" fmla="*/ 146669 h 3037529"/>
              <a:gd name="connsiteX1" fmla="*/ 450683 w 682227"/>
              <a:gd name="connsiteY1" fmla="*/ 14833 h 3037529"/>
              <a:gd name="connsiteX2" fmla="*/ 466071 w 682227"/>
              <a:gd name="connsiteY2" fmla="*/ 3649 h 3037529"/>
              <a:gd name="connsiteX3" fmla="*/ 508827 w 682227"/>
              <a:gd name="connsiteY3" fmla="*/ 63855 h 3037529"/>
              <a:gd name="connsiteX4" fmla="*/ 584501 w 682227"/>
              <a:gd name="connsiteY4" fmla="*/ 126759 h 3037529"/>
              <a:gd name="connsiteX5" fmla="*/ 573793 w 682227"/>
              <a:gd name="connsiteY5" fmla="*/ 128504 h 3037529"/>
              <a:gd name="connsiteX6" fmla="*/ 482888 w 682227"/>
              <a:gd name="connsiteY6" fmla="*/ 411768 h 3037529"/>
              <a:gd name="connsiteX7" fmla="*/ 327732 w 682227"/>
              <a:gd name="connsiteY7" fmla="*/ 975836 h 3037529"/>
              <a:gd name="connsiteX8" fmla="*/ 295923 w 682227"/>
              <a:gd name="connsiteY8" fmla="*/ 1700058 h 3037529"/>
              <a:gd name="connsiteX9" fmla="*/ 505733 w 682227"/>
              <a:gd name="connsiteY9" fmla="*/ 1239665 h 3037529"/>
              <a:gd name="connsiteX10" fmla="*/ 531434 w 682227"/>
              <a:gd name="connsiteY10" fmla="*/ 1080781 h 3037529"/>
              <a:gd name="connsiteX11" fmla="*/ 542381 w 682227"/>
              <a:gd name="connsiteY11" fmla="*/ 1207063 h 3037529"/>
              <a:gd name="connsiteX12" fmla="*/ 682228 w 682227"/>
              <a:gd name="connsiteY12" fmla="*/ 1054842 h 3037529"/>
              <a:gd name="connsiteX13" fmla="*/ 544126 w 682227"/>
              <a:gd name="connsiteY13" fmla="*/ 1277741 h 3037529"/>
              <a:gd name="connsiteX14" fmla="*/ 417922 w 682227"/>
              <a:gd name="connsiteY14" fmla="*/ 1586150 h 3037529"/>
              <a:gd name="connsiteX15" fmla="*/ 667077 w 682227"/>
              <a:gd name="connsiteY15" fmla="*/ 1573934 h 3037529"/>
              <a:gd name="connsiteX16" fmla="*/ 477335 w 682227"/>
              <a:gd name="connsiteY16" fmla="*/ 1622797 h 3037529"/>
              <a:gd name="connsiteX17" fmla="*/ 674454 w 682227"/>
              <a:gd name="connsiteY17" fmla="*/ 1803416 h 3037529"/>
              <a:gd name="connsiteX18" fmla="*/ 406420 w 682227"/>
              <a:gd name="connsiteY18" fmla="*/ 1637789 h 3037529"/>
              <a:gd name="connsiteX19" fmla="*/ 289498 w 682227"/>
              <a:gd name="connsiteY19" fmla="*/ 1910106 h 3037529"/>
              <a:gd name="connsiteX20" fmla="*/ 276568 w 682227"/>
              <a:gd name="connsiteY20" fmla="*/ 2300615 h 3037529"/>
              <a:gd name="connsiteX21" fmla="*/ 249201 w 682227"/>
              <a:gd name="connsiteY21" fmla="*/ 3037529 h 3037529"/>
              <a:gd name="connsiteX22" fmla="*/ 182094 w 682227"/>
              <a:gd name="connsiteY22" fmla="*/ 2679860 h 3037529"/>
              <a:gd name="connsiteX23" fmla="*/ 107689 w 682227"/>
              <a:gd name="connsiteY23" fmla="*/ 2203682 h 3037529"/>
              <a:gd name="connsiteX24" fmla="*/ 10517 w 682227"/>
              <a:gd name="connsiteY24" fmla="*/ 1252516 h 3037529"/>
              <a:gd name="connsiteX25" fmla="*/ 5679 w 682227"/>
              <a:gd name="connsiteY25" fmla="*/ 1147333 h 3037529"/>
              <a:gd name="connsiteX26" fmla="*/ 86351 w 682227"/>
              <a:gd name="connsiteY26" fmla="*/ 296987 h 3037529"/>
              <a:gd name="connsiteX27" fmla="*/ 102453 w 682227"/>
              <a:gd name="connsiteY27" fmla="*/ 423111 h 3037529"/>
              <a:gd name="connsiteX28" fmla="*/ 192327 w 682227"/>
              <a:gd name="connsiteY28" fmla="*/ 297066 h 3037529"/>
              <a:gd name="connsiteX29" fmla="*/ 226753 w 682227"/>
              <a:gd name="connsiteY29" fmla="*/ 236304 h 3037529"/>
              <a:gd name="connsiteX30" fmla="*/ 245553 w 682227"/>
              <a:gd name="connsiteY30" fmla="*/ 177764 h 3037529"/>
              <a:gd name="connsiteX31" fmla="*/ 413956 w 682227"/>
              <a:gd name="connsiteY31" fmla="*/ 315152 h 3037529"/>
              <a:gd name="connsiteX32" fmla="*/ 424744 w 682227"/>
              <a:gd name="connsiteY32" fmla="*/ 286912 h 3037529"/>
              <a:gd name="connsiteX33" fmla="*/ 342406 w 682227"/>
              <a:gd name="connsiteY33" fmla="*/ 0 h 3037529"/>
              <a:gd name="connsiteX34" fmla="*/ 438388 w 682227"/>
              <a:gd name="connsiteY34" fmla="*/ 146669 h 3037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82227" h="3037529">
                <a:moveTo>
                  <a:pt x="438388" y="146669"/>
                </a:moveTo>
                <a:cubicBezTo>
                  <a:pt x="439340" y="108911"/>
                  <a:pt x="435056" y="48942"/>
                  <a:pt x="450683" y="14833"/>
                </a:cubicBezTo>
                <a:cubicBezTo>
                  <a:pt x="454649" y="6108"/>
                  <a:pt x="457029" y="6901"/>
                  <a:pt x="466071" y="3649"/>
                </a:cubicBezTo>
                <a:cubicBezTo>
                  <a:pt x="489075" y="16261"/>
                  <a:pt x="497483" y="41407"/>
                  <a:pt x="508827" y="63855"/>
                </a:cubicBezTo>
                <a:cubicBezTo>
                  <a:pt x="535162" y="83845"/>
                  <a:pt x="559911" y="104628"/>
                  <a:pt x="584501" y="126759"/>
                </a:cubicBezTo>
                <a:lnTo>
                  <a:pt x="573793" y="128504"/>
                </a:lnTo>
                <a:cubicBezTo>
                  <a:pt x="538176" y="179985"/>
                  <a:pt x="502084" y="345929"/>
                  <a:pt x="482888" y="411768"/>
                </a:cubicBezTo>
                <a:cubicBezTo>
                  <a:pt x="428314" y="599605"/>
                  <a:pt x="362237" y="782525"/>
                  <a:pt x="327732" y="975836"/>
                </a:cubicBezTo>
                <a:cubicBezTo>
                  <a:pt x="285611" y="1211823"/>
                  <a:pt x="295288" y="1461057"/>
                  <a:pt x="295923" y="1700058"/>
                </a:cubicBezTo>
                <a:cubicBezTo>
                  <a:pt x="354781" y="1605267"/>
                  <a:pt x="474956" y="1346990"/>
                  <a:pt x="505733" y="1239665"/>
                </a:cubicBezTo>
                <a:cubicBezTo>
                  <a:pt x="520646" y="1187788"/>
                  <a:pt x="525723" y="1134245"/>
                  <a:pt x="531434" y="1080781"/>
                </a:cubicBezTo>
                <a:cubicBezTo>
                  <a:pt x="535638" y="1122743"/>
                  <a:pt x="540953" y="1164943"/>
                  <a:pt x="542381" y="1207063"/>
                </a:cubicBezTo>
                <a:cubicBezTo>
                  <a:pt x="588467" y="1155900"/>
                  <a:pt x="633761" y="1103705"/>
                  <a:pt x="682228" y="1054842"/>
                </a:cubicBezTo>
                <a:cubicBezTo>
                  <a:pt x="639076" y="1130992"/>
                  <a:pt x="586802" y="1201511"/>
                  <a:pt x="544126" y="1277741"/>
                </a:cubicBezTo>
                <a:cubicBezTo>
                  <a:pt x="489393" y="1375467"/>
                  <a:pt x="453380" y="1480412"/>
                  <a:pt x="417922" y="1586150"/>
                </a:cubicBezTo>
                <a:cubicBezTo>
                  <a:pt x="500656" y="1578535"/>
                  <a:pt x="583946" y="1568540"/>
                  <a:pt x="667077" y="1573934"/>
                </a:cubicBezTo>
                <a:cubicBezTo>
                  <a:pt x="604094" y="1589482"/>
                  <a:pt x="538970" y="1602490"/>
                  <a:pt x="477335" y="1622797"/>
                </a:cubicBezTo>
                <a:cubicBezTo>
                  <a:pt x="558404" y="1674516"/>
                  <a:pt x="621228" y="1721476"/>
                  <a:pt x="674454" y="1803416"/>
                </a:cubicBezTo>
                <a:cubicBezTo>
                  <a:pt x="583549" y="1751777"/>
                  <a:pt x="502957" y="1678958"/>
                  <a:pt x="406420" y="1637789"/>
                </a:cubicBezTo>
                <a:cubicBezTo>
                  <a:pt x="361682" y="1722586"/>
                  <a:pt x="310042" y="1815553"/>
                  <a:pt x="289498" y="1910106"/>
                </a:cubicBezTo>
                <a:cubicBezTo>
                  <a:pt x="262607" y="2034009"/>
                  <a:pt x="279900" y="2174095"/>
                  <a:pt x="276568" y="2300615"/>
                </a:cubicBezTo>
                <a:cubicBezTo>
                  <a:pt x="270143" y="2546676"/>
                  <a:pt x="258641" y="2791706"/>
                  <a:pt x="249201" y="3037529"/>
                </a:cubicBezTo>
                <a:cubicBezTo>
                  <a:pt x="212078" y="2922510"/>
                  <a:pt x="201766" y="2798845"/>
                  <a:pt x="182094" y="2679860"/>
                </a:cubicBezTo>
                <a:cubicBezTo>
                  <a:pt x="156076" y="2522086"/>
                  <a:pt x="124346" y="2362726"/>
                  <a:pt x="107689" y="2203682"/>
                </a:cubicBezTo>
                <a:cubicBezTo>
                  <a:pt x="73262" y="1886151"/>
                  <a:pt x="24478" y="1572189"/>
                  <a:pt x="10517" y="1252516"/>
                </a:cubicBezTo>
                <a:cubicBezTo>
                  <a:pt x="3696" y="1218090"/>
                  <a:pt x="5599" y="1182315"/>
                  <a:pt x="5679" y="1147333"/>
                </a:cubicBezTo>
                <a:cubicBezTo>
                  <a:pt x="-7886" y="858913"/>
                  <a:pt x="-2968" y="574539"/>
                  <a:pt x="86351" y="296987"/>
                </a:cubicBezTo>
                <a:cubicBezTo>
                  <a:pt x="92696" y="338869"/>
                  <a:pt x="97297" y="381069"/>
                  <a:pt x="102453" y="423111"/>
                </a:cubicBezTo>
                <a:cubicBezTo>
                  <a:pt x="152189" y="406373"/>
                  <a:pt x="146557" y="321498"/>
                  <a:pt x="192327" y="297066"/>
                </a:cubicBezTo>
                <a:cubicBezTo>
                  <a:pt x="199704" y="269858"/>
                  <a:pt x="206049" y="255500"/>
                  <a:pt x="226753" y="236304"/>
                </a:cubicBezTo>
                <a:cubicBezTo>
                  <a:pt x="246187" y="218377"/>
                  <a:pt x="243093" y="202750"/>
                  <a:pt x="245553" y="177764"/>
                </a:cubicBezTo>
                <a:cubicBezTo>
                  <a:pt x="288942" y="248123"/>
                  <a:pt x="339075" y="282629"/>
                  <a:pt x="413956" y="315152"/>
                </a:cubicBezTo>
                <a:cubicBezTo>
                  <a:pt x="418636" y="306505"/>
                  <a:pt x="421492" y="296193"/>
                  <a:pt x="424744" y="286912"/>
                </a:cubicBezTo>
                <a:cubicBezTo>
                  <a:pt x="407927" y="224723"/>
                  <a:pt x="330032" y="51877"/>
                  <a:pt x="342406" y="0"/>
                </a:cubicBezTo>
                <a:cubicBezTo>
                  <a:pt x="359699" y="70836"/>
                  <a:pt x="383813" y="101454"/>
                  <a:pt x="438388" y="146669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D856DD74-FF3A-3D8B-0FAC-7144C9F81DB4}"/>
              </a:ext>
            </a:extLst>
          </p:cNvPr>
          <p:cNvSpPr/>
          <p:nvPr/>
        </p:nvSpPr>
        <p:spPr>
          <a:xfrm>
            <a:off x="416481" y="2659642"/>
            <a:ext cx="186393" cy="982102"/>
          </a:xfrm>
          <a:custGeom>
            <a:avLst/>
            <a:gdLst>
              <a:gd name="connsiteX0" fmla="*/ 86429 w 186393"/>
              <a:gd name="connsiteY0" fmla="*/ 0 h 982102"/>
              <a:gd name="connsiteX1" fmla="*/ 102531 w 186393"/>
              <a:gd name="connsiteY1" fmla="*/ 126124 h 982102"/>
              <a:gd name="connsiteX2" fmla="*/ 172494 w 186393"/>
              <a:gd name="connsiteY2" fmla="*/ 375517 h 982102"/>
              <a:gd name="connsiteX3" fmla="*/ 164721 w 186393"/>
              <a:gd name="connsiteY3" fmla="*/ 982102 h 982102"/>
              <a:gd name="connsiteX4" fmla="*/ 5677 w 186393"/>
              <a:gd name="connsiteY4" fmla="*/ 850346 h 982102"/>
              <a:gd name="connsiteX5" fmla="*/ 86429 w 186393"/>
              <a:gd name="connsiteY5" fmla="*/ 0 h 982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393" h="982102">
                <a:moveTo>
                  <a:pt x="86429" y="0"/>
                </a:moveTo>
                <a:cubicBezTo>
                  <a:pt x="92774" y="41883"/>
                  <a:pt x="97375" y="84083"/>
                  <a:pt x="102531" y="126124"/>
                </a:cubicBezTo>
                <a:cubicBezTo>
                  <a:pt x="124980" y="209810"/>
                  <a:pt x="157582" y="289609"/>
                  <a:pt x="172494" y="375517"/>
                </a:cubicBezTo>
                <a:cubicBezTo>
                  <a:pt x="207000" y="574618"/>
                  <a:pt x="166625" y="781573"/>
                  <a:pt x="164721" y="982102"/>
                </a:cubicBezTo>
                <a:cubicBezTo>
                  <a:pt x="111495" y="938792"/>
                  <a:pt x="56286" y="896671"/>
                  <a:pt x="5677" y="850346"/>
                </a:cubicBezTo>
                <a:cubicBezTo>
                  <a:pt x="-7887" y="561927"/>
                  <a:pt x="-2969" y="277632"/>
                  <a:pt x="86429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98577153-2327-B7C3-87ED-B9CAC3074622}"/>
              </a:ext>
            </a:extLst>
          </p:cNvPr>
          <p:cNvSpPr/>
          <p:nvPr/>
        </p:nvSpPr>
        <p:spPr>
          <a:xfrm>
            <a:off x="426997" y="3615171"/>
            <a:ext cx="141988" cy="951166"/>
          </a:xfrm>
          <a:custGeom>
            <a:avLst/>
            <a:gdLst>
              <a:gd name="connsiteX0" fmla="*/ 0 w 141988"/>
              <a:gd name="connsiteY0" fmla="*/ 0 h 951166"/>
              <a:gd name="connsiteX1" fmla="*/ 141989 w 141988"/>
              <a:gd name="connsiteY1" fmla="*/ 117161 h 951166"/>
              <a:gd name="connsiteX2" fmla="*/ 121999 w 141988"/>
              <a:gd name="connsiteY2" fmla="*/ 626972 h 951166"/>
              <a:gd name="connsiteX3" fmla="*/ 97171 w 141988"/>
              <a:gd name="connsiteY3" fmla="*/ 951166 h 951166"/>
              <a:gd name="connsiteX4" fmla="*/ 0 w 141988"/>
              <a:gd name="connsiteY4" fmla="*/ 0 h 951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988" h="951166">
                <a:moveTo>
                  <a:pt x="0" y="0"/>
                </a:moveTo>
                <a:cubicBezTo>
                  <a:pt x="41883" y="9598"/>
                  <a:pt x="108752" y="86066"/>
                  <a:pt x="141989" y="117161"/>
                </a:cubicBezTo>
                <a:lnTo>
                  <a:pt x="121999" y="626972"/>
                </a:lnTo>
                <a:cubicBezTo>
                  <a:pt x="118430" y="714545"/>
                  <a:pt x="123427" y="873906"/>
                  <a:pt x="97171" y="951166"/>
                </a:cubicBezTo>
                <a:cubicBezTo>
                  <a:pt x="62745" y="633635"/>
                  <a:pt x="13961" y="319673"/>
                  <a:pt x="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8D8ED4FF-EAD5-0EAA-82E5-164E67E5F763}"/>
              </a:ext>
            </a:extLst>
          </p:cNvPr>
          <p:cNvSpPr/>
          <p:nvPr/>
        </p:nvSpPr>
        <p:spPr>
          <a:xfrm>
            <a:off x="608886" y="2540419"/>
            <a:ext cx="221629" cy="522899"/>
          </a:xfrm>
          <a:custGeom>
            <a:avLst/>
            <a:gdLst>
              <a:gd name="connsiteX0" fmla="*/ 0 w 221629"/>
              <a:gd name="connsiteY0" fmla="*/ 119302 h 522899"/>
              <a:gd name="connsiteX1" fmla="*/ 34426 w 221629"/>
              <a:gd name="connsiteY1" fmla="*/ 58540 h 522899"/>
              <a:gd name="connsiteX2" fmla="*/ 53226 w 221629"/>
              <a:gd name="connsiteY2" fmla="*/ 0 h 522899"/>
              <a:gd name="connsiteX3" fmla="*/ 221629 w 221629"/>
              <a:gd name="connsiteY3" fmla="*/ 137388 h 522899"/>
              <a:gd name="connsiteX4" fmla="*/ 92094 w 221629"/>
              <a:gd name="connsiteY4" fmla="*/ 522899 h 522899"/>
              <a:gd name="connsiteX5" fmla="*/ 0 w 221629"/>
              <a:gd name="connsiteY5" fmla="*/ 119302 h 522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1629" h="522899">
                <a:moveTo>
                  <a:pt x="0" y="119302"/>
                </a:moveTo>
                <a:cubicBezTo>
                  <a:pt x="7377" y="92094"/>
                  <a:pt x="13723" y="77737"/>
                  <a:pt x="34426" y="58540"/>
                </a:cubicBezTo>
                <a:cubicBezTo>
                  <a:pt x="53861" y="40614"/>
                  <a:pt x="50767" y="24987"/>
                  <a:pt x="53226" y="0"/>
                </a:cubicBezTo>
                <a:cubicBezTo>
                  <a:pt x="96616" y="70360"/>
                  <a:pt x="146748" y="104865"/>
                  <a:pt x="221629" y="137388"/>
                </a:cubicBezTo>
                <a:cubicBezTo>
                  <a:pt x="196563" y="265019"/>
                  <a:pt x="144606" y="403835"/>
                  <a:pt x="92094" y="522899"/>
                </a:cubicBezTo>
                <a:cubicBezTo>
                  <a:pt x="63617" y="389398"/>
                  <a:pt x="38789" y="250186"/>
                  <a:pt x="0" y="119302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66C66470-52D4-748A-3F93-E9EE23257095}"/>
              </a:ext>
            </a:extLst>
          </p:cNvPr>
          <p:cNvSpPr/>
          <p:nvPr/>
        </p:nvSpPr>
        <p:spPr>
          <a:xfrm>
            <a:off x="757719" y="2362735"/>
            <a:ext cx="167428" cy="286912"/>
          </a:xfrm>
          <a:custGeom>
            <a:avLst/>
            <a:gdLst>
              <a:gd name="connsiteX0" fmla="*/ 96990 w 167428"/>
              <a:gd name="connsiteY0" fmla="*/ 146590 h 286912"/>
              <a:gd name="connsiteX1" fmla="*/ 109285 w 167428"/>
              <a:gd name="connsiteY1" fmla="*/ 14754 h 286912"/>
              <a:gd name="connsiteX2" fmla="*/ 124674 w 167428"/>
              <a:gd name="connsiteY2" fmla="*/ 3570 h 286912"/>
              <a:gd name="connsiteX3" fmla="*/ 167429 w 167428"/>
              <a:gd name="connsiteY3" fmla="*/ 63776 h 286912"/>
              <a:gd name="connsiteX4" fmla="*/ 83663 w 167428"/>
              <a:gd name="connsiteY4" fmla="*/ 286913 h 286912"/>
              <a:gd name="connsiteX5" fmla="*/ 1326 w 167428"/>
              <a:gd name="connsiteY5" fmla="*/ 0 h 286912"/>
              <a:gd name="connsiteX6" fmla="*/ 96990 w 167428"/>
              <a:gd name="connsiteY6" fmla="*/ 146590 h 286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428" h="286912">
                <a:moveTo>
                  <a:pt x="96990" y="146590"/>
                </a:moveTo>
                <a:cubicBezTo>
                  <a:pt x="97942" y="108832"/>
                  <a:pt x="93658" y="48863"/>
                  <a:pt x="109285" y="14754"/>
                </a:cubicBezTo>
                <a:cubicBezTo>
                  <a:pt x="113251" y="6029"/>
                  <a:pt x="115631" y="6822"/>
                  <a:pt x="124674" y="3570"/>
                </a:cubicBezTo>
                <a:cubicBezTo>
                  <a:pt x="147677" y="16182"/>
                  <a:pt x="156086" y="41328"/>
                  <a:pt x="167429" y="63776"/>
                </a:cubicBezTo>
                <a:cubicBezTo>
                  <a:pt x="143235" y="137705"/>
                  <a:pt x="121580" y="218774"/>
                  <a:pt x="83663" y="286913"/>
                </a:cubicBezTo>
                <a:cubicBezTo>
                  <a:pt x="66847" y="224723"/>
                  <a:pt x="-11049" y="51878"/>
                  <a:pt x="1326" y="0"/>
                </a:cubicBezTo>
                <a:cubicBezTo>
                  <a:pt x="18301" y="70757"/>
                  <a:pt x="42415" y="101375"/>
                  <a:pt x="96990" y="14659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00BBD856-D891-A303-C333-9E995CF596E8}"/>
              </a:ext>
            </a:extLst>
          </p:cNvPr>
          <p:cNvSpPr/>
          <p:nvPr/>
        </p:nvSpPr>
        <p:spPr>
          <a:xfrm>
            <a:off x="1730179" y="2582540"/>
            <a:ext cx="1105826" cy="1558227"/>
          </a:xfrm>
          <a:custGeom>
            <a:avLst/>
            <a:gdLst>
              <a:gd name="connsiteX0" fmla="*/ 101 w 1105826"/>
              <a:gd name="connsiteY0" fmla="*/ 549869 h 1558227"/>
              <a:gd name="connsiteX1" fmla="*/ 58880 w 1105826"/>
              <a:gd name="connsiteY1" fmla="*/ 0 h 1558227"/>
              <a:gd name="connsiteX2" fmla="*/ 587253 w 1105826"/>
              <a:gd name="connsiteY2" fmla="*/ 655925 h 1558227"/>
              <a:gd name="connsiteX3" fmla="*/ 1083579 w 1105826"/>
              <a:gd name="connsiteY3" fmla="*/ 698839 h 1558227"/>
              <a:gd name="connsiteX4" fmla="*/ 1102379 w 1105826"/>
              <a:gd name="connsiteY4" fmla="*/ 1375467 h 1558227"/>
              <a:gd name="connsiteX5" fmla="*/ 1095953 w 1105826"/>
              <a:gd name="connsiteY5" fmla="*/ 1537921 h 1558227"/>
              <a:gd name="connsiteX6" fmla="*/ 1063034 w 1105826"/>
              <a:gd name="connsiteY6" fmla="*/ 1558228 h 1558227"/>
              <a:gd name="connsiteX7" fmla="*/ 1055895 w 1105826"/>
              <a:gd name="connsiteY7" fmla="*/ 1552676 h 1558227"/>
              <a:gd name="connsiteX8" fmla="*/ 1063986 w 1105826"/>
              <a:gd name="connsiteY8" fmla="*/ 1530862 h 1558227"/>
              <a:gd name="connsiteX9" fmla="*/ 1015916 w 1105826"/>
              <a:gd name="connsiteY9" fmla="*/ 1499846 h 1558227"/>
              <a:gd name="connsiteX10" fmla="*/ 1081279 w 1105826"/>
              <a:gd name="connsiteY10" fmla="*/ 1451935 h 1558227"/>
              <a:gd name="connsiteX11" fmla="*/ 1042410 w 1105826"/>
              <a:gd name="connsiteY11" fmla="*/ 1439798 h 1558227"/>
              <a:gd name="connsiteX12" fmla="*/ 1027339 w 1105826"/>
              <a:gd name="connsiteY12" fmla="*/ 1419015 h 1558227"/>
              <a:gd name="connsiteX13" fmla="*/ 972685 w 1105826"/>
              <a:gd name="connsiteY13" fmla="*/ 1402992 h 1558227"/>
              <a:gd name="connsiteX14" fmla="*/ 968640 w 1105826"/>
              <a:gd name="connsiteY14" fmla="*/ 1403072 h 1558227"/>
              <a:gd name="connsiteX15" fmla="*/ 973082 w 1105826"/>
              <a:gd name="connsiteY15" fmla="*/ 1371659 h 1558227"/>
              <a:gd name="connsiteX16" fmla="*/ 886143 w 1105826"/>
              <a:gd name="connsiteY16" fmla="*/ 1348259 h 1558227"/>
              <a:gd name="connsiteX17" fmla="*/ 944525 w 1105826"/>
              <a:gd name="connsiteY17" fmla="*/ 1302886 h 1558227"/>
              <a:gd name="connsiteX18" fmla="*/ 983790 w 1105826"/>
              <a:gd name="connsiteY18" fmla="*/ 1255054 h 1558227"/>
              <a:gd name="connsiteX19" fmla="*/ 859966 w 1105826"/>
              <a:gd name="connsiteY19" fmla="*/ 1249105 h 1558227"/>
              <a:gd name="connsiteX20" fmla="*/ 856238 w 1105826"/>
              <a:gd name="connsiteY20" fmla="*/ 1173748 h 1558227"/>
              <a:gd name="connsiteX21" fmla="*/ 813721 w 1105826"/>
              <a:gd name="connsiteY21" fmla="*/ 1176762 h 1558227"/>
              <a:gd name="connsiteX22" fmla="*/ 810707 w 1105826"/>
              <a:gd name="connsiteY22" fmla="*/ 1151537 h 1558227"/>
              <a:gd name="connsiteX23" fmla="*/ 797301 w 1105826"/>
              <a:gd name="connsiteY23" fmla="*/ 1104102 h 1558227"/>
              <a:gd name="connsiteX24" fmla="*/ 732018 w 1105826"/>
              <a:gd name="connsiteY24" fmla="*/ 1195324 h 1558227"/>
              <a:gd name="connsiteX25" fmla="*/ 699892 w 1105826"/>
              <a:gd name="connsiteY25" fmla="*/ 1179935 h 1558227"/>
              <a:gd name="connsiteX26" fmla="*/ 692277 w 1105826"/>
              <a:gd name="connsiteY26" fmla="*/ 1185567 h 1558227"/>
              <a:gd name="connsiteX27" fmla="*/ 688073 w 1105826"/>
              <a:gd name="connsiteY27" fmla="*/ 1218407 h 1558227"/>
              <a:gd name="connsiteX28" fmla="*/ 658088 w 1105826"/>
              <a:gd name="connsiteY28" fmla="*/ 1204129 h 1558227"/>
              <a:gd name="connsiteX29" fmla="*/ 632705 w 1105826"/>
              <a:gd name="connsiteY29" fmla="*/ 1214917 h 1558227"/>
              <a:gd name="connsiteX30" fmla="*/ 612954 w 1105826"/>
              <a:gd name="connsiteY30" fmla="*/ 1212775 h 1558227"/>
              <a:gd name="connsiteX31" fmla="*/ 608591 w 1105826"/>
              <a:gd name="connsiteY31" fmla="*/ 1203415 h 1558227"/>
              <a:gd name="connsiteX32" fmla="*/ 631118 w 1105826"/>
              <a:gd name="connsiteY32" fmla="*/ 1167799 h 1558227"/>
              <a:gd name="connsiteX33" fmla="*/ 587174 w 1105826"/>
              <a:gd name="connsiteY33" fmla="*/ 1141701 h 1558227"/>
              <a:gd name="connsiteX34" fmla="*/ 610891 w 1105826"/>
              <a:gd name="connsiteY34" fmla="*/ 1110765 h 1558227"/>
              <a:gd name="connsiteX35" fmla="*/ 585587 w 1105826"/>
              <a:gd name="connsiteY35" fmla="*/ 1073324 h 1558227"/>
              <a:gd name="connsiteX36" fmla="*/ 594789 w 1105826"/>
              <a:gd name="connsiteY36" fmla="*/ 1052383 h 1558227"/>
              <a:gd name="connsiteX37" fmla="*/ 590505 w 1105826"/>
              <a:gd name="connsiteY37" fmla="*/ 1042071 h 1558227"/>
              <a:gd name="connsiteX38" fmla="*/ 541324 w 1105826"/>
              <a:gd name="connsiteY38" fmla="*/ 1046275 h 1558227"/>
              <a:gd name="connsiteX39" fmla="*/ 546481 w 1105826"/>
              <a:gd name="connsiteY39" fmla="*/ 997332 h 1558227"/>
              <a:gd name="connsiteX40" fmla="*/ 538072 w 1105826"/>
              <a:gd name="connsiteY40" fmla="*/ 1005741 h 1558227"/>
              <a:gd name="connsiteX41" fmla="*/ 542356 w 1105826"/>
              <a:gd name="connsiteY41" fmla="*/ 996777 h 1558227"/>
              <a:gd name="connsiteX42" fmla="*/ 434952 w 1105826"/>
              <a:gd name="connsiteY42" fmla="*/ 975915 h 1558227"/>
              <a:gd name="connsiteX43" fmla="*/ 508088 w 1105826"/>
              <a:gd name="connsiteY43" fmla="*/ 927211 h 1558227"/>
              <a:gd name="connsiteX44" fmla="*/ 532520 w 1105826"/>
              <a:gd name="connsiteY44" fmla="*/ 893578 h 1558227"/>
              <a:gd name="connsiteX45" fmla="*/ 393862 w 1105826"/>
              <a:gd name="connsiteY45" fmla="*/ 880489 h 1558227"/>
              <a:gd name="connsiteX46" fmla="*/ 391086 w 1105826"/>
              <a:gd name="connsiteY46" fmla="*/ 838051 h 1558227"/>
              <a:gd name="connsiteX47" fmla="*/ 357691 w 1105826"/>
              <a:gd name="connsiteY47" fmla="*/ 838924 h 1558227"/>
              <a:gd name="connsiteX48" fmla="*/ 316284 w 1105826"/>
              <a:gd name="connsiteY48" fmla="*/ 748812 h 1558227"/>
              <a:gd name="connsiteX49" fmla="*/ 252667 w 1105826"/>
              <a:gd name="connsiteY49" fmla="*/ 811161 h 1558227"/>
              <a:gd name="connsiteX50" fmla="*/ 217526 w 1105826"/>
              <a:gd name="connsiteY50" fmla="*/ 813620 h 1558227"/>
              <a:gd name="connsiteX51" fmla="*/ 203407 w 1105826"/>
              <a:gd name="connsiteY51" fmla="*/ 846222 h 1558227"/>
              <a:gd name="connsiteX52" fmla="*/ 174216 w 1105826"/>
              <a:gd name="connsiteY52" fmla="*/ 836465 h 1558227"/>
              <a:gd name="connsiteX53" fmla="*/ 179689 w 1105826"/>
              <a:gd name="connsiteY53" fmla="*/ 816396 h 1558227"/>
              <a:gd name="connsiteX54" fmla="*/ 132888 w 1105826"/>
              <a:gd name="connsiteY54" fmla="*/ 794899 h 1558227"/>
              <a:gd name="connsiteX55" fmla="*/ 122021 w 1105826"/>
              <a:gd name="connsiteY55" fmla="*/ 774355 h 1558227"/>
              <a:gd name="connsiteX56" fmla="*/ 139076 w 1105826"/>
              <a:gd name="connsiteY56" fmla="*/ 744926 h 1558227"/>
              <a:gd name="connsiteX57" fmla="*/ 104808 w 1105826"/>
              <a:gd name="connsiteY57" fmla="*/ 715735 h 1558227"/>
              <a:gd name="connsiteX58" fmla="*/ 103460 w 1105826"/>
              <a:gd name="connsiteY58" fmla="*/ 688209 h 1558227"/>
              <a:gd name="connsiteX59" fmla="*/ 12000 w 1105826"/>
              <a:gd name="connsiteY59" fmla="*/ 663460 h 1558227"/>
              <a:gd name="connsiteX60" fmla="*/ 103063 w 1105826"/>
              <a:gd name="connsiteY60" fmla="*/ 587786 h 1558227"/>
              <a:gd name="connsiteX61" fmla="*/ 101 w 1105826"/>
              <a:gd name="connsiteY61" fmla="*/ 549869 h 155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05826" h="1558227">
                <a:moveTo>
                  <a:pt x="101" y="549869"/>
                </a:moveTo>
                <a:cubicBezTo>
                  <a:pt x="-1644" y="457854"/>
                  <a:pt x="19218" y="67821"/>
                  <a:pt x="58880" y="0"/>
                </a:cubicBezTo>
                <a:cubicBezTo>
                  <a:pt x="164221" y="271603"/>
                  <a:pt x="307876" y="533291"/>
                  <a:pt x="587253" y="655925"/>
                </a:cubicBezTo>
                <a:cubicBezTo>
                  <a:pt x="739316" y="722715"/>
                  <a:pt x="922315" y="744212"/>
                  <a:pt x="1083579" y="698839"/>
                </a:cubicBezTo>
                <a:cubicBezTo>
                  <a:pt x="1094129" y="924196"/>
                  <a:pt x="1106424" y="1149792"/>
                  <a:pt x="1102379" y="1375467"/>
                </a:cubicBezTo>
                <a:cubicBezTo>
                  <a:pt x="1096350" y="1422982"/>
                  <a:pt x="1117371" y="1495642"/>
                  <a:pt x="1095953" y="1537921"/>
                </a:cubicBezTo>
                <a:cubicBezTo>
                  <a:pt x="1088180" y="1553310"/>
                  <a:pt x="1078344" y="1553786"/>
                  <a:pt x="1063034" y="1558228"/>
                </a:cubicBezTo>
                <a:lnTo>
                  <a:pt x="1055895" y="1552676"/>
                </a:lnTo>
                <a:lnTo>
                  <a:pt x="1063986" y="1530862"/>
                </a:lnTo>
                <a:cubicBezTo>
                  <a:pt x="1054785" y="1514918"/>
                  <a:pt x="1032019" y="1507699"/>
                  <a:pt x="1015916" y="1499846"/>
                </a:cubicBezTo>
                <a:lnTo>
                  <a:pt x="1081279" y="1451935"/>
                </a:lnTo>
                <a:cubicBezTo>
                  <a:pt x="1068111" y="1448365"/>
                  <a:pt x="1055261" y="1444161"/>
                  <a:pt x="1042410" y="1439798"/>
                </a:cubicBezTo>
                <a:cubicBezTo>
                  <a:pt x="1037810" y="1432976"/>
                  <a:pt x="1032971" y="1425044"/>
                  <a:pt x="1027339" y="1419015"/>
                </a:cubicBezTo>
                <a:cubicBezTo>
                  <a:pt x="1011474" y="1402040"/>
                  <a:pt x="994975" y="1402834"/>
                  <a:pt x="972685" y="1402992"/>
                </a:cubicBezTo>
                <a:lnTo>
                  <a:pt x="968640" y="1403072"/>
                </a:lnTo>
                <a:cubicBezTo>
                  <a:pt x="971416" y="1392363"/>
                  <a:pt x="972606" y="1382765"/>
                  <a:pt x="973082" y="1371659"/>
                </a:cubicBezTo>
                <a:cubicBezTo>
                  <a:pt x="951902" y="1344293"/>
                  <a:pt x="911051" y="1371104"/>
                  <a:pt x="886143" y="1348259"/>
                </a:cubicBezTo>
                <a:cubicBezTo>
                  <a:pt x="892568" y="1331522"/>
                  <a:pt x="929612" y="1315816"/>
                  <a:pt x="944525" y="1302886"/>
                </a:cubicBezTo>
                <a:cubicBezTo>
                  <a:pt x="960390" y="1289163"/>
                  <a:pt x="972130" y="1272347"/>
                  <a:pt x="983790" y="1255054"/>
                </a:cubicBezTo>
                <a:cubicBezTo>
                  <a:pt x="939766" y="1245535"/>
                  <a:pt x="904070" y="1248629"/>
                  <a:pt x="859966" y="1249105"/>
                </a:cubicBezTo>
                <a:cubicBezTo>
                  <a:pt x="847513" y="1234351"/>
                  <a:pt x="863695" y="1196831"/>
                  <a:pt x="856238" y="1173748"/>
                </a:cubicBezTo>
                <a:cubicBezTo>
                  <a:pt x="840691" y="1165815"/>
                  <a:pt x="830062" y="1172479"/>
                  <a:pt x="813721" y="1176762"/>
                </a:cubicBezTo>
                <a:cubicBezTo>
                  <a:pt x="808565" y="1168354"/>
                  <a:pt x="810548" y="1161135"/>
                  <a:pt x="810707" y="1151537"/>
                </a:cubicBezTo>
                <a:cubicBezTo>
                  <a:pt x="811103" y="1131389"/>
                  <a:pt x="811659" y="1118935"/>
                  <a:pt x="797301" y="1104102"/>
                </a:cubicBezTo>
                <a:cubicBezTo>
                  <a:pt x="754784" y="1106244"/>
                  <a:pt x="759781" y="1173748"/>
                  <a:pt x="732018" y="1195324"/>
                </a:cubicBezTo>
                <a:cubicBezTo>
                  <a:pt x="721230" y="1188502"/>
                  <a:pt x="712187" y="1183584"/>
                  <a:pt x="699892" y="1179935"/>
                </a:cubicBezTo>
                <a:lnTo>
                  <a:pt x="692277" y="1185567"/>
                </a:lnTo>
                <a:cubicBezTo>
                  <a:pt x="692594" y="1197862"/>
                  <a:pt x="692832" y="1206905"/>
                  <a:pt x="688073" y="1218407"/>
                </a:cubicBezTo>
                <a:cubicBezTo>
                  <a:pt x="678475" y="1211823"/>
                  <a:pt x="668876" y="1208333"/>
                  <a:pt x="658088" y="1204129"/>
                </a:cubicBezTo>
                <a:cubicBezTo>
                  <a:pt x="648411" y="1206429"/>
                  <a:pt x="641351" y="1209919"/>
                  <a:pt x="632705" y="1214917"/>
                </a:cubicBezTo>
                <a:cubicBezTo>
                  <a:pt x="627073" y="1218169"/>
                  <a:pt x="619220" y="1214282"/>
                  <a:pt x="612954" y="1212775"/>
                </a:cubicBezTo>
                <a:lnTo>
                  <a:pt x="608591" y="1203415"/>
                </a:lnTo>
                <a:cubicBezTo>
                  <a:pt x="617475" y="1191833"/>
                  <a:pt x="625169" y="1181125"/>
                  <a:pt x="631118" y="1167799"/>
                </a:cubicBezTo>
                <a:cubicBezTo>
                  <a:pt x="622076" y="1152568"/>
                  <a:pt x="603276" y="1148682"/>
                  <a:pt x="587174" y="1141701"/>
                </a:cubicBezTo>
                <a:cubicBezTo>
                  <a:pt x="590346" y="1129723"/>
                  <a:pt x="602562" y="1119887"/>
                  <a:pt x="610891" y="1110765"/>
                </a:cubicBezTo>
                <a:cubicBezTo>
                  <a:pt x="612398" y="1090141"/>
                  <a:pt x="596534" y="1089506"/>
                  <a:pt x="585587" y="1073324"/>
                </a:cubicBezTo>
                <a:lnTo>
                  <a:pt x="594789" y="1052383"/>
                </a:lnTo>
                <a:lnTo>
                  <a:pt x="590505" y="1042071"/>
                </a:lnTo>
                <a:cubicBezTo>
                  <a:pt x="572499" y="1033742"/>
                  <a:pt x="559965" y="1041357"/>
                  <a:pt x="541324" y="1046275"/>
                </a:cubicBezTo>
                <a:cubicBezTo>
                  <a:pt x="532361" y="1030966"/>
                  <a:pt x="554175" y="1017719"/>
                  <a:pt x="546481" y="997332"/>
                </a:cubicBezTo>
                <a:lnTo>
                  <a:pt x="538072" y="1005741"/>
                </a:lnTo>
                <a:lnTo>
                  <a:pt x="542356" y="996777"/>
                </a:lnTo>
                <a:cubicBezTo>
                  <a:pt x="496586" y="999078"/>
                  <a:pt x="476200" y="998126"/>
                  <a:pt x="434952" y="975915"/>
                </a:cubicBezTo>
                <a:cubicBezTo>
                  <a:pt x="459145" y="959892"/>
                  <a:pt x="485164" y="944900"/>
                  <a:pt x="508088" y="927211"/>
                </a:cubicBezTo>
                <a:cubicBezTo>
                  <a:pt x="519590" y="918326"/>
                  <a:pt x="530457" y="908570"/>
                  <a:pt x="532520" y="893578"/>
                </a:cubicBezTo>
                <a:cubicBezTo>
                  <a:pt x="499283" y="844873"/>
                  <a:pt x="440425" y="890643"/>
                  <a:pt x="393862" y="880489"/>
                </a:cubicBezTo>
                <a:cubicBezTo>
                  <a:pt x="384899" y="868511"/>
                  <a:pt x="390927" y="853202"/>
                  <a:pt x="391086" y="838051"/>
                </a:cubicBezTo>
                <a:cubicBezTo>
                  <a:pt x="378394" y="831467"/>
                  <a:pt x="370938" y="835830"/>
                  <a:pt x="357691" y="838924"/>
                </a:cubicBezTo>
                <a:cubicBezTo>
                  <a:pt x="335639" y="825677"/>
                  <a:pt x="345475" y="769754"/>
                  <a:pt x="316284" y="748812"/>
                </a:cubicBezTo>
                <a:cubicBezTo>
                  <a:pt x="274084" y="754920"/>
                  <a:pt x="278844" y="787364"/>
                  <a:pt x="252667" y="811161"/>
                </a:cubicBezTo>
                <a:cubicBezTo>
                  <a:pt x="244655" y="818458"/>
                  <a:pt x="228235" y="814334"/>
                  <a:pt x="217526" y="813620"/>
                </a:cubicBezTo>
                <a:cubicBezTo>
                  <a:pt x="203724" y="823932"/>
                  <a:pt x="213878" y="833768"/>
                  <a:pt x="203407" y="846222"/>
                </a:cubicBezTo>
                <a:cubicBezTo>
                  <a:pt x="189287" y="844873"/>
                  <a:pt x="185163" y="846063"/>
                  <a:pt x="174216" y="836465"/>
                </a:cubicBezTo>
                <a:lnTo>
                  <a:pt x="179689" y="816396"/>
                </a:lnTo>
                <a:cubicBezTo>
                  <a:pt x="166522" y="800690"/>
                  <a:pt x="148674" y="806243"/>
                  <a:pt x="132888" y="794899"/>
                </a:cubicBezTo>
                <a:cubicBezTo>
                  <a:pt x="124401" y="788792"/>
                  <a:pt x="124163" y="784191"/>
                  <a:pt x="122021" y="774355"/>
                </a:cubicBezTo>
                <a:cubicBezTo>
                  <a:pt x="129081" y="764757"/>
                  <a:pt x="134475" y="755872"/>
                  <a:pt x="139076" y="744926"/>
                </a:cubicBezTo>
                <a:cubicBezTo>
                  <a:pt x="131064" y="724222"/>
                  <a:pt x="118928" y="731361"/>
                  <a:pt x="104808" y="715735"/>
                </a:cubicBezTo>
                <a:cubicBezTo>
                  <a:pt x="106474" y="705185"/>
                  <a:pt x="107981" y="698363"/>
                  <a:pt x="103460" y="688209"/>
                </a:cubicBezTo>
                <a:cubicBezTo>
                  <a:pt x="76807" y="672741"/>
                  <a:pt x="41984" y="669331"/>
                  <a:pt x="12000" y="663460"/>
                </a:cubicBezTo>
                <a:cubicBezTo>
                  <a:pt x="41667" y="637522"/>
                  <a:pt x="73396" y="613963"/>
                  <a:pt x="103063" y="587786"/>
                </a:cubicBezTo>
                <a:cubicBezTo>
                  <a:pt x="69588" y="569542"/>
                  <a:pt x="36828" y="559388"/>
                  <a:pt x="101" y="54986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9EC9CA05-EC16-E8AD-3821-6EED4C76B8A7}"/>
              </a:ext>
            </a:extLst>
          </p:cNvPr>
          <p:cNvSpPr/>
          <p:nvPr/>
        </p:nvSpPr>
        <p:spPr>
          <a:xfrm>
            <a:off x="1026332" y="2313079"/>
            <a:ext cx="459259" cy="806691"/>
          </a:xfrm>
          <a:custGeom>
            <a:avLst/>
            <a:gdLst>
              <a:gd name="connsiteX0" fmla="*/ 111878 w 459259"/>
              <a:gd name="connsiteY0" fmla="*/ 351085 h 806691"/>
              <a:gd name="connsiteX1" fmla="*/ 132740 w 459259"/>
              <a:gd name="connsiteY1" fmla="*/ 171497 h 806691"/>
              <a:gd name="connsiteX2" fmla="*/ 138610 w 459259"/>
              <a:gd name="connsiteY2" fmla="*/ 170466 h 806691"/>
              <a:gd name="connsiteX3" fmla="*/ 155982 w 459259"/>
              <a:gd name="connsiteY3" fmla="*/ 163247 h 806691"/>
              <a:gd name="connsiteX4" fmla="*/ 171371 w 459259"/>
              <a:gd name="connsiteY4" fmla="*/ 0 h 806691"/>
              <a:gd name="connsiteX5" fmla="*/ 275126 w 459259"/>
              <a:gd name="connsiteY5" fmla="*/ 165072 h 806691"/>
              <a:gd name="connsiteX6" fmla="*/ 292180 w 459259"/>
              <a:gd name="connsiteY6" fmla="*/ 154839 h 806691"/>
              <a:gd name="connsiteX7" fmla="*/ 295274 w 459259"/>
              <a:gd name="connsiteY7" fmla="*/ 119540 h 806691"/>
              <a:gd name="connsiteX8" fmla="*/ 361112 w 459259"/>
              <a:gd name="connsiteY8" fmla="*/ 216553 h 806691"/>
              <a:gd name="connsiteX9" fmla="*/ 455348 w 459259"/>
              <a:gd name="connsiteY9" fmla="*/ 607220 h 806691"/>
              <a:gd name="connsiteX10" fmla="*/ 441149 w 459259"/>
              <a:gd name="connsiteY10" fmla="*/ 756189 h 806691"/>
              <a:gd name="connsiteX11" fmla="*/ 378325 w 459259"/>
              <a:gd name="connsiteY11" fmla="*/ 728188 h 806691"/>
              <a:gd name="connsiteX12" fmla="*/ 365633 w 459259"/>
              <a:gd name="connsiteY12" fmla="*/ 746829 h 806691"/>
              <a:gd name="connsiteX13" fmla="*/ 302492 w 459259"/>
              <a:gd name="connsiteY13" fmla="*/ 734058 h 806691"/>
              <a:gd name="connsiteX14" fmla="*/ 288373 w 459259"/>
              <a:gd name="connsiteY14" fmla="*/ 772609 h 806691"/>
              <a:gd name="connsiteX15" fmla="*/ 267590 w 459259"/>
              <a:gd name="connsiteY15" fmla="*/ 806560 h 806691"/>
              <a:gd name="connsiteX16" fmla="*/ 201593 w 459259"/>
              <a:gd name="connsiteY16" fmla="*/ 759600 h 806691"/>
              <a:gd name="connsiteX17" fmla="*/ 167960 w 459259"/>
              <a:gd name="connsiteY17" fmla="*/ 753175 h 806691"/>
              <a:gd name="connsiteX18" fmla="*/ 175178 w 459259"/>
              <a:gd name="connsiteY18" fmla="*/ 728823 h 806691"/>
              <a:gd name="connsiteX19" fmla="*/ 107436 w 459259"/>
              <a:gd name="connsiteY19" fmla="*/ 711451 h 806691"/>
              <a:gd name="connsiteX20" fmla="*/ 119334 w 459259"/>
              <a:gd name="connsiteY20" fmla="*/ 677501 h 806691"/>
              <a:gd name="connsiteX21" fmla="*/ 119176 w 459259"/>
              <a:gd name="connsiteY21" fmla="*/ 671552 h 806691"/>
              <a:gd name="connsiteX22" fmla="*/ 172402 w 459259"/>
              <a:gd name="connsiteY22" fmla="*/ 657035 h 806691"/>
              <a:gd name="connsiteX23" fmla="*/ 143369 w 459259"/>
              <a:gd name="connsiteY23" fmla="*/ 617374 h 806691"/>
              <a:gd name="connsiteX24" fmla="*/ 160900 w 459259"/>
              <a:gd name="connsiteY24" fmla="*/ 601033 h 806691"/>
              <a:gd name="connsiteX25" fmla="*/ 158044 w 459259"/>
              <a:gd name="connsiteY25" fmla="*/ 590642 h 806691"/>
              <a:gd name="connsiteX26" fmla="*/ 1698 w 459259"/>
              <a:gd name="connsiteY26" fmla="*/ 534084 h 806691"/>
              <a:gd name="connsiteX27" fmla="*/ 32 w 459259"/>
              <a:gd name="connsiteY27" fmla="*/ 528532 h 806691"/>
              <a:gd name="connsiteX28" fmla="*/ 34300 w 459259"/>
              <a:gd name="connsiteY28" fmla="*/ 140085 h 806691"/>
              <a:gd name="connsiteX29" fmla="*/ 41756 w 459259"/>
              <a:gd name="connsiteY29" fmla="*/ 121603 h 806691"/>
              <a:gd name="connsiteX30" fmla="*/ 111878 w 459259"/>
              <a:gd name="connsiteY30" fmla="*/ 351085 h 806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9259" h="806691">
                <a:moveTo>
                  <a:pt x="111878" y="351085"/>
                </a:moveTo>
                <a:cubicBezTo>
                  <a:pt x="114654" y="298494"/>
                  <a:pt x="110212" y="218536"/>
                  <a:pt x="132740" y="171497"/>
                </a:cubicBezTo>
                <a:cubicBezTo>
                  <a:pt x="134723" y="171180"/>
                  <a:pt x="136706" y="170783"/>
                  <a:pt x="138610" y="170466"/>
                </a:cubicBezTo>
                <a:cubicBezTo>
                  <a:pt x="145353" y="169197"/>
                  <a:pt x="150112" y="166738"/>
                  <a:pt x="155982" y="163247"/>
                </a:cubicBezTo>
                <a:cubicBezTo>
                  <a:pt x="180096" y="117081"/>
                  <a:pt x="174385" y="50925"/>
                  <a:pt x="171371" y="0"/>
                </a:cubicBezTo>
                <a:cubicBezTo>
                  <a:pt x="191281" y="44262"/>
                  <a:pt x="227452" y="145082"/>
                  <a:pt x="275126" y="165072"/>
                </a:cubicBezTo>
                <a:cubicBezTo>
                  <a:pt x="283296" y="162771"/>
                  <a:pt x="288531" y="163406"/>
                  <a:pt x="292180" y="154839"/>
                </a:cubicBezTo>
                <a:cubicBezTo>
                  <a:pt x="296305" y="145400"/>
                  <a:pt x="295036" y="129852"/>
                  <a:pt x="295274" y="119540"/>
                </a:cubicBezTo>
                <a:cubicBezTo>
                  <a:pt x="320340" y="146907"/>
                  <a:pt x="341281" y="185141"/>
                  <a:pt x="361112" y="216553"/>
                </a:cubicBezTo>
                <a:cubicBezTo>
                  <a:pt x="457252" y="369012"/>
                  <a:pt x="467009" y="427632"/>
                  <a:pt x="455348" y="607220"/>
                </a:cubicBezTo>
                <a:cubicBezTo>
                  <a:pt x="452175" y="656480"/>
                  <a:pt x="452096" y="708040"/>
                  <a:pt x="441149" y="756189"/>
                </a:cubicBezTo>
                <a:cubicBezTo>
                  <a:pt x="422905" y="759759"/>
                  <a:pt x="402201" y="724302"/>
                  <a:pt x="378325" y="728188"/>
                </a:cubicBezTo>
                <a:cubicBezTo>
                  <a:pt x="374756" y="735407"/>
                  <a:pt x="372059" y="741673"/>
                  <a:pt x="365633" y="746829"/>
                </a:cubicBezTo>
                <a:cubicBezTo>
                  <a:pt x="360715" y="750716"/>
                  <a:pt x="314708" y="735169"/>
                  <a:pt x="302492" y="734058"/>
                </a:cubicBezTo>
                <a:cubicBezTo>
                  <a:pt x="288214" y="744370"/>
                  <a:pt x="291545" y="755952"/>
                  <a:pt x="288373" y="772609"/>
                </a:cubicBezTo>
                <a:cubicBezTo>
                  <a:pt x="285120" y="789664"/>
                  <a:pt x="281471" y="796882"/>
                  <a:pt x="267590" y="806560"/>
                </a:cubicBezTo>
                <a:cubicBezTo>
                  <a:pt x="222693" y="809257"/>
                  <a:pt x="228483" y="769833"/>
                  <a:pt x="201593" y="759600"/>
                </a:cubicBezTo>
                <a:cubicBezTo>
                  <a:pt x="189377" y="754920"/>
                  <a:pt x="180810" y="762456"/>
                  <a:pt x="167960" y="753175"/>
                </a:cubicBezTo>
                <a:cubicBezTo>
                  <a:pt x="171688" y="744608"/>
                  <a:pt x="174068" y="738263"/>
                  <a:pt x="175178" y="728823"/>
                </a:cubicBezTo>
                <a:cubicBezTo>
                  <a:pt x="153919" y="714069"/>
                  <a:pt x="126474" y="727554"/>
                  <a:pt x="107436" y="711451"/>
                </a:cubicBezTo>
                <a:cubicBezTo>
                  <a:pt x="112275" y="701139"/>
                  <a:pt x="119255" y="689082"/>
                  <a:pt x="119334" y="677501"/>
                </a:cubicBezTo>
                <a:cubicBezTo>
                  <a:pt x="119334" y="675518"/>
                  <a:pt x="119255" y="673535"/>
                  <a:pt x="119176" y="671552"/>
                </a:cubicBezTo>
                <a:cubicBezTo>
                  <a:pt x="125680" y="661557"/>
                  <a:pt x="159313" y="660446"/>
                  <a:pt x="172402" y="657035"/>
                </a:cubicBezTo>
                <a:cubicBezTo>
                  <a:pt x="179620" y="636729"/>
                  <a:pt x="150271" y="634032"/>
                  <a:pt x="143369" y="617374"/>
                </a:cubicBezTo>
                <a:lnTo>
                  <a:pt x="160900" y="601033"/>
                </a:lnTo>
                <a:lnTo>
                  <a:pt x="158044" y="590642"/>
                </a:lnTo>
                <a:cubicBezTo>
                  <a:pt x="123301" y="560657"/>
                  <a:pt x="45643" y="546855"/>
                  <a:pt x="1698" y="534084"/>
                </a:cubicBezTo>
                <a:cubicBezTo>
                  <a:pt x="1143" y="532260"/>
                  <a:pt x="508" y="530435"/>
                  <a:pt x="32" y="528532"/>
                </a:cubicBezTo>
                <a:cubicBezTo>
                  <a:pt x="-1158" y="524089"/>
                  <a:pt x="31127" y="165944"/>
                  <a:pt x="34300" y="140085"/>
                </a:cubicBezTo>
                <a:cubicBezTo>
                  <a:pt x="35093" y="133501"/>
                  <a:pt x="38425" y="127234"/>
                  <a:pt x="41756" y="121603"/>
                </a:cubicBezTo>
                <a:cubicBezTo>
                  <a:pt x="67378" y="197515"/>
                  <a:pt x="90778" y="273983"/>
                  <a:pt x="111878" y="35108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1CDCB791-7509-9CA9-8B11-D8BC020DD36C}"/>
              </a:ext>
            </a:extLst>
          </p:cNvPr>
          <p:cNvSpPr/>
          <p:nvPr/>
        </p:nvSpPr>
        <p:spPr>
          <a:xfrm>
            <a:off x="898733" y="4185189"/>
            <a:ext cx="489504" cy="1578296"/>
          </a:xfrm>
          <a:custGeom>
            <a:avLst/>
            <a:gdLst>
              <a:gd name="connsiteX0" fmla="*/ 207668 w 489504"/>
              <a:gd name="connsiteY0" fmla="*/ 330144 h 1578296"/>
              <a:gd name="connsiteX1" fmla="*/ 446035 w 489504"/>
              <a:gd name="connsiteY1" fmla="*/ 0 h 1578296"/>
              <a:gd name="connsiteX2" fmla="*/ 368536 w 489504"/>
              <a:gd name="connsiteY2" fmla="*/ 176494 h 1578296"/>
              <a:gd name="connsiteX3" fmla="*/ 489504 w 489504"/>
              <a:gd name="connsiteY3" fmla="*/ 78054 h 1578296"/>
              <a:gd name="connsiteX4" fmla="*/ 220440 w 489504"/>
              <a:gd name="connsiteY4" fmla="*/ 386463 h 1578296"/>
              <a:gd name="connsiteX5" fmla="*/ 147145 w 489504"/>
              <a:gd name="connsiteY5" fmla="*/ 646961 h 1578296"/>
              <a:gd name="connsiteX6" fmla="*/ 100820 w 489504"/>
              <a:gd name="connsiteY6" fmla="*/ 812668 h 1578296"/>
              <a:gd name="connsiteX7" fmla="*/ 116367 w 489504"/>
              <a:gd name="connsiteY7" fmla="*/ 1070786 h 1578296"/>
              <a:gd name="connsiteX8" fmla="*/ 76864 w 489504"/>
              <a:gd name="connsiteY8" fmla="*/ 1508254 h 1578296"/>
              <a:gd name="connsiteX9" fmla="*/ 0 w 489504"/>
              <a:gd name="connsiteY9" fmla="*/ 1578297 h 1578296"/>
              <a:gd name="connsiteX10" fmla="*/ 25780 w 489504"/>
              <a:gd name="connsiteY10" fmla="*/ 1248073 h 1578296"/>
              <a:gd name="connsiteX11" fmla="*/ 63221 w 489504"/>
              <a:gd name="connsiteY11" fmla="*/ 1008517 h 1578296"/>
              <a:gd name="connsiteX12" fmla="*/ 40217 w 489504"/>
              <a:gd name="connsiteY12" fmla="*/ 798945 h 1578296"/>
              <a:gd name="connsiteX13" fmla="*/ 80989 w 489504"/>
              <a:gd name="connsiteY13" fmla="*/ 625227 h 1578296"/>
              <a:gd name="connsiteX14" fmla="*/ 39265 w 489504"/>
              <a:gd name="connsiteY14" fmla="*/ 261925 h 1578296"/>
              <a:gd name="connsiteX15" fmla="*/ 129376 w 489504"/>
              <a:gd name="connsiteY15" fmla="*/ 546141 h 1578296"/>
              <a:gd name="connsiteX16" fmla="*/ 210683 w 489504"/>
              <a:gd name="connsiteY16" fmla="*/ 214094 h 1578296"/>
              <a:gd name="connsiteX17" fmla="*/ 207668 w 489504"/>
              <a:gd name="connsiteY17" fmla="*/ 330144 h 1578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9504" h="1578296">
                <a:moveTo>
                  <a:pt x="207668" y="330144"/>
                </a:moveTo>
                <a:cubicBezTo>
                  <a:pt x="335538" y="206558"/>
                  <a:pt x="357352" y="148890"/>
                  <a:pt x="446035" y="0"/>
                </a:cubicBezTo>
                <a:cubicBezTo>
                  <a:pt x="423666" y="60444"/>
                  <a:pt x="395903" y="118271"/>
                  <a:pt x="368536" y="176494"/>
                </a:cubicBezTo>
                <a:cubicBezTo>
                  <a:pt x="410419" y="146193"/>
                  <a:pt x="449684" y="110973"/>
                  <a:pt x="489504" y="78054"/>
                </a:cubicBezTo>
                <a:cubicBezTo>
                  <a:pt x="408991" y="182602"/>
                  <a:pt x="282629" y="272793"/>
                  <a:pt x="220440" y="386463"/>
                </a:cubicBezTo>
                <a:cubicBezTo>
                  <a:pt x="177288" y="465390"/>
                  <a:pt x="170228" y="561054"/>
                  <a:pt x="147145" y="646961"/>
                </a:cubicBezTo>
                <a:cubicBezTo>
                  <a:pt x="132311" y="702170"/>
                  <a:pt x="108832" y="755713"/>
                  <a:pt x="100820" y="812668"/>
                </a:cubicBezTo>
                <a:cubicBezTo>
                  <a:pt x="88763" y="898575"/>
                  <a:pt x="122475" y="983610"/>
                  <a:pt x="116367" y="1070786"/>
                </a:cubicBezTo>
                <a:cubicBezTo>
                  <a:pt x="109625" y="1166926"/>
                  <a:pt x="52988" y="1425361"/>
                  <a:pt x="76864" y="1508254"/>
                </a:cubicBezTo>
                <a:lnTo>
                  <a:pt x="0" y="1578297"/>
                </a:lnTo>
                <a:cubicBezTo>
                  <a:pt x="20862" y="1469227"/>
                  <a:pt x="13326" y="1357857"/>
                  <a:pt x="25780" y="1248073"/>
                </a:cubicBezTo>
                <a:cubicBezTo>
                  <a:pt x="34902" y="1168036"/>
                  <a:pt x="62269" y="1089506"/>
                  <a:pt x="63221" y="1008517"/>
                </a:cubicBezTo>
                <a:cubicBezTo>
                  <a:pt x="64014" y="937840"/>
                  <a:pt x="38551" y="869304"/>
                  <a:pt x="40217" y="798945"/>
                </a:cubicBezTo>
                <a:cubicBezTo>
                  <a:pt x="41645" y="738024"/>
                  <a:pt x="67504" y="683688"/>
                  <a:pt x="80989" y="625227"/>
                </a:cubicBezTo>
                <a:cubicBezTo>
                  <a:pt x="108038" y="508304"/>
                  <a:pt x="67108" y="375437"/>
                  <a:pt x="39265" y="261925"/>
                </a:cubicBezTo>
                <a:cubicBezTo>
                  <a:pt x="92174" y="353306"/>
                  <a:pt x="109387" y="443735"/>
                  <a:pt x="129376" y="546141"/>
                </a:cubicBezTo>
                <a:cubicBezTo>
                  <a:pt x="166024" y="438896"/>
                  <a:pt x="184189" y="324274"/>
                  <a:pt x="210683" y="214094"/>
                </a:cubicBezTo>
                <a:cubicBezTo>
                  <a:pt x="213856" y="252089"/>
                  <a:pt x="209414" y="292069"/>
                  <a:pt x="207668" y="330144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D3A64AC4-A259-96B0-21C8-174EAB84D456}"/>
              </a:ext>
            </a:extLst>
          </p:cNvPr>
          <p:cNvSpPr/>
          <p:nvPr/>
        </p:nvSpPr>
        <p:spPr>
          <a:xfrm>
            <a:off x="2017589" y="304690"/>
            <a:ext cx="2020127" cy="1446223"/>
          </a:xfrm>
          <a:custGeom>
            <a:avLst/>
            <a:gdLst>
              <a:gd name="connsiteX0" fmla="*/ 1089586 w 2020127"/>
              <a:gd name="connsiteY0" fmla="*/ 12295 h 1446223"/>
              <a:gd name="connsiteX1" fmla="*/ 1254102 w 2020127"/>
              <a:gd name="connsiteY1" fmla="*/ 0 h 1446223"/>
              <a:gd name="connsiteX2" fmla="*/ 1202780 w 2020127"/>
              <a:gd name="connsiteY2" fmla="*/ 107483 h 1446223"/>
              <a:gd name="connsiteX3" fmla="*/ 1349608 w 2020127"/>
              <a:gd name="connsiteY3" fmla="*/ 44262 h 1446223"/>
              <a:gd name="connsiteX4" fmla="*/ 1252198 w 2020127"/>
              <a:gd name="connsiteY4" fmla="*/ 128900 h 1446223"/>
              <a:gd name="connsiteX5" fmla="*/ 1252436 w 2020127"/>
              <a:gd name="connsiteY5" fmla="*/ 143099 h 1446223"/>
              <a:gd name="connsiteX6" fmla="*/ 1371025 w 2020127"/>
              <a:gd name="connsiteY6" fmla="*/ 120730 h 1446223"/>
              <a:gd name="connsiteX7" fmla="*/ 1394346 w 2020127"/>
              <a:gd name="connsiteY7" fmla="*/ 234083 h 1446223"/>
              <a:gd name="connsiteX8" fmla="*/ 1454790 w 2020127"/>
              <a:gd name="connsiteY8" fmla="*/ 147859 h 1446223"/>
              <a:gd name="connsiteX9" fmla="*/ 1496753 w 2020127"/>
              <a:gd name="connsiteY9" fmla="*/ 116129 h 1446223"/>
              <a:gd name="connsiteX10" fmla="*/ 1523326 w 2020127"/>
              <a:gd name="connsiteY10" fmla="*/ 139054 h 1446223"/>
              <a:gd name="connsiteX11" fmla="*/ 1535542 w 2020127"/>
              <a:gd name="connsiteY11" fmla="*/ 226706 h 1446223"/>
              <a:gd name="connsiteX12" fmla="*/ 1622639 w 2020127"/>
              <a:gd name="connsiteY12" fmla="*/ 84162 h 1446223"/>
              <a:gd name="connsiteX13" fmla="*/ 1689508 w 2020127"/>
              <a:gd name="connsiteY13" fmla="*/ 170228 h 1446223"/>
              <a:gd name="connsiteX14" fmla="*/ 1699820 w 2020127"/>
              <a:gd name="connsiteY14" fmla="*/ 167769 h 1446223"/>
              <a:gd name="connsiteX15" fmla="*/ 1684194 w 2020127"/>
              <a:gd name="connsiteY15" fmla="*/ 78768 h 1446223"/>
              <a:gd name="connsiteX16" fmla="*/ 1690460 w 2020127"/>
              <a:gd name="connsiteY16" fmla="*/ 76150 h 1446223"/>
              <a:gd name="connsiteX17" fmla="*/ 1703787 w 2020127"/>
              <a:gd name="connsiteY17" fmla="*/ 106452 h 1446223"/>
              <a:gd name="connsiteX18" fmla="*/ 1714178 w 2020127"/>
              <a:gd name="connsiteY18" fmla="*/ 109863 h 1446223"/>
              <a:gd name="connsiteX19" fmla="*/ 1772004 w 2020127"/>
              <a:gd name="connsiteY19" fmla="*/ 76309 h 1446223"/>
              <a:gd name="connsiteX20" fmla="*/ 1776526 w 2020127"/>
              <a:gd name="connsiteY20" fmla="*/ 92412 h 1446223"/>
              <a:gd name="connsiteX21" fmla="*/ 1750349 w 2020127"/>
              <a:gd name="connsiteY21" fmla="*/ 112560 h 1446223"/>
              <a:gd name="connsiteX22" fmla="*/ 1745907 w 2020127"/>
              <a:gd name="connsiteY22" fmla="*/ 185458 h 1446223"/>
              <a:gd name="connsiteX23" fmla="*/ 1559973 w 2020127"/>
              <a:gd name="connsiteY23" fmla="*/ 228531 h 1446223"/>
              <a:gd name="connsiteX24" fmla="*/ 1556642 w 2020127"/>
              <a:gd name="connsiteY24" fmla="*/ 232735 h 1446223"/>
              <a:gd name="connsiteX25" fmla="*/ 1591068 w 2020127"/>
              <a:gd name="connsiteY25" fmla="*/ 249393 h 1446223"/>
              <a:gd name="connsiteX26" fmla="*/ 1715526 w 2020127"/>
              <a:gd name="connsiteY26" fmla="*/ 258673 h 1446223"/>
              <a:gd name="connsiteX27" fmla="*/ 1559259 w 2020127"/>
              <a:gd name="connsiteY27" fmla="*/ 337283 h 1446223"/>
              <a:gd name="connsiteX28" fmla="*/ 1556959 w 2020127"/>
              <a:gd name="connsiteY28" fmla="*/ 345215 h 1446223"/>
              <a:gd name="connsiteX29" fmla="*/ 1566160 w 2020127"/>
              <a:gd name="connsiteY29" fmla="*/ 346008 h 1446223"/>
              <a:gd name="connsiteX30" fmla="*/ 1673961 w 2020127"/>
              <a:gd name="connsiteY30" fmla="*/ 327843 h 1446223"/>
              <a:gd name="connsiteX31" fmla="*/ 1577504 w 2020127"/>
              <a:gd name="connsiteY31" fmla="*/ 417479 h 1446223"/>
              <a:gd name="connsiteX32" fmla="*/ 1745669 w 2020127"/>
              <a:gd name="connsiteY32" fmla="*/ 387098 h 1446223"/>
              <a:gd name="connsiteX33" fmla="*/ 1724331 w 2020127"/>
              <a:gd name="connsiteY33" fmla="*/ 456903 h 1446223"/>
              <a:gd name="connsiteX34" fmla="*/ 1727107 w 2020127"/>
              <a:gd name="connsiteY34" fmla="*/ 492915 h 1446223"/>
              <a:gd name="connsiteX35" fmla="*/ 2020128 w 2020127"/>
              <a:gd name="connsiteY35" fmla="*/ 699949 h 1446223"/>
              <a:gd name="connsiteX36" fmla="*/ 1928034 w 2020127"/>
              <a:gd name="connsiteY36" fmla="*/ 795217 h 1446223"/>
              <a:gd name="connsiteX37" fmla="*/ 1916532 w 2020127"/>
              <a:gd name="connsiteY37" fmla="*/ 795455 h 1446223"/>
              <a:gd name="connsiteX38" fmla="*/ 1695061 w 2020127"/>
              <a:gd name="connsiteY38" fmla="*/ 990511 h 1446223"/>
              <a:gd name="connsiteX39" fmla="*/ 1688715 w 2020127"/>
              <a:gd name="connsiteY39" fmla="*/ 988528 h 1446223"/>
              <a:gd name="connsiteX40" fmla="*/ 1581073 w 2020127"/>
              <a:gd name="connsiteY40" fmla="*/ 1062536 h 1446223"/>
              <a:gd name="connsiteX41" fmla="*/ 1338344 w 2020127"/>
              <a:gd name="connsiteY41" fmla="*/ 1216662 h 1446223"/>
              <a:gd name="connsiteX42" fmla="*/ 1235065 w 2020127"/>
              <a:gd name="connsiteY42" fmla="*/ 1254737 h 1446223"/>
              <a:gd name="connsiteX43" fmla="*/ 1231019 w 2020127"/>
              <a:gd name="connsiteY43" fmla="*/ 1259100 h 1446223"/>
              <a:gd name="connsiteX44" fmla="*/ 1228877 w 2020127"/>
              <a:gd name="connsiteY44" fmla="*/ 1262035 h 1446223"/>
              <a:gd name="connsiteX45" fmla="*/ 1196752 w 2020127"/>
              <a:gd name="connsiteY45" fmla="*/ 1286546 h 1446223"/>
              <a:gd name="connsiteX46" fmla="*/ 1016767 w 2020127"/>
              <a:gd name="connsiteY46" fmla="*/ 1342548 h 1446223"/>
              <a:gd name="connsiteX47" fmla="*/ 924672 w 2020127"/>
              <a:gd name="connsiteY47" fmla="*/ 1364203 h 1446223"/>
              <a:gd name="connsiteX48" fmla="*/ 870494 w 2020127"/>
              <a:gd name="connsiteY48" fmla="*/ 1389983 h 1446223"/>
              <a:gd name="connsiteX49" fmla="*/ 822583 w 2020127"/>
              <a:gd name="connsiteY49" fmla="*/ 1341596 h 1446223"/>
              <a:gd name="connsiteX50" fmla="*/ 796169 w 2020127"/>
              <a:gd name="connsiteY50" fmla="*/ 1348894 h 1446223"/>
              <a:gd name="connsiteX51" fmla="*/ 763725 w 2020127"/>
              <a:gd name="connsiteY51" fmla="*/ 1383558 h 1446223"/>
              <a:gd name="connsiteX52" fmla="*/ 658542 w 2020127"/>
              <a:gd name="connsiteY52" fmla="*/ 1351511 h 1446223"/>
              <a:gd name="connsiteX53" fmla="*/ 572556 w 2020127"/>
              <a:gd name="connsiteY53" fmla="*/ 1433770 h 1446223"/>
              <a:gd name="connsiteX54" fmla="*/ 488315 w 2020127"/>
              <a:gd name="connsiteY54" fmla="*/ 1445827 h 1446223"/>
              <a:gd name="connsiteX55" fmla="*/ 477923 w 2020127"/>
              <a:gd name="connsiteY55" fmla="*/ 1442337 h 1446223"/>
              <a:gd name="connsiteX56" fmla="*/ 388447 w 2020127"/>
              <a:gd name="connsiteY56" fmla="*/ 1446223 h 1446223"/>
              <a:gd name="connsiteX57" fmla="*/ 425649 w 2020127"/>
              <a:gd name="connsiteY57" fmla="*/ 1439243 h 1446223"/>
              <a:gd name="connsiteX58" fmla="*/ 426046 w 2020127"/>
              <a:gd name="connsiteY58" fmla="*/ 1431866 h 1446223"/>
              <a:gd name="connsiteX59" fmla="*/ 80275 w 2020127"/>
              <a:gd name="connsiteY59" fmla="*/ 1123536 h 1446223"/>
              <a:gd name="connsiteX60" fmla="*/ 75833 w 2020127"/>
              <a:gd name="connsiteY60" fmla="*/ 1114255 h 1446223"/>
              <a:gd name="connsiteX61" fmla="*/ 96219 w 2020127"/>
              <a:gd name="connsiteY61" fmla="*/ 1095376 h 1446223"/>
              <a:gd name="connsiteX62" fmla="*/ 216949 w 2020127"/>
              <a:gd name="connsiteY62" fmla="*/ 1129723 h 1446223"/>
              <a:gd name="connsiteX63" fmla="*/ 184268 w 2020127"/>
              <a:gd name="connsiteY63" fmla="*/ 1068486 h 1446223"/>
              <a:gd name="connsiteX64" fmla="*/ 279773 w 2020127"/>
              <a:gd name="connsiteY64" fmla="*/ 1161453 h 1446223"/>
              <a:gd name="connsiteX65" fmla="*/ 254945 w 2020127"/>
              <a:gd name="connsiteY65" fmla="*/ 1093314 h 1446223"/>
              <a:gd name="connsiteX66" fmla="*/ 353703 w 2020127"/>
              <a:gd name="connsiteY66" fmla="*/ 1121632 h 1446223"/>
              <a:gd name="connsiteX67" fmla="*/ 228769 w 2020127"/>
              <a:gd name="connsiteY67" fmla="*/ 956878 h 1446223"/>
              <a:gd name="connsiteX68" fmla="*/ 382973 w 2020127"/>
              <a:gd name="connsiteY68" fmla="*/ 1055318 h 1446223"/>
              <a:gd name="connsiteX69" fmla="*/ 256611 w 2020127"/>
              <a:gd name="connsiteY69" fmla="*/ 903255 h 1446223"/>
              <a:gd name="connsiteX70" fmla="*/ 357034 w 2020127"/>
              <a:gd name="connsiteY70" fmla="*/ 932605 h 1446223"/>
              <a:gd name="connsiteX71" fmla="*/ 312534 w 2020127"/>
              <a:gd name="connsiteY71" fmla="*/ 838051 h 1446223"/>
              <a:gd name="connsiteX72" fmla="*/ 157695 w 2020127"/>
              <a:gd name="connsiteY72" fmla="*/ 793234 h 1446223"/>
              <a:gd name="connsiteX73" fmla="*/ 325384 w 2020127"/>
              <a:gd name="connsiteY73" fmla="*/ 725491 h 1446223"/>
              <a:gd name="connsiteX74" fmla="*/ 0 w 2020127"/>
              <a:gd name="connsiteY74" fmla="*/ 639822 h 1446223"/>
              <a:gd name="connsiteX75" fmla="*/ 153015 w 2020127"/>
              <a:gd name="connsiteY75" fmla="*/ 705105 h 1446223"/>
              <a:gd name="connsiteX76" fmla="*/ 191804 w 2020127"/>
              <a:gd name="connsiteY76" fmla="*/ 565814 h 1446223"/>
              <a:gd name="connsiteX77" fmla="*/ 236463 w 2020127"/>
              <a:gd name="connsiteY77" fmla="*/ 665523 h 1446223"/>
              <a:gd name="connsiteX78" fmla="*/ 250186 w 2020127"/>
              <a:gd name="connsiteY78" fmla="*/ 667347 h 1446223"/>
              <a:gd name="connsiteX79" fmla="*/ 271286 w 2020127"/>
              <a:gd name="connsiteY79" fmla="*/ 612614 h 1446223"/>
              <a:gd name="connsiteX80" fmla="*/ 364412 w 2020127"/>
              <a:gd name="connsiteY80" fmla="*/ 724698 h 1446223"/>
              <a:gd name="connsiteX81" fmla="*/ 324036 w 2020127"/>
              <a:gd name="connsiteY81" fmla="*/ 586358 h 1446223"/>
              <a:gd name="connsiteX82" fmla="*/ 410419 w 2020127"/>
              <a:gd name="connsiteY82" fmla="*/ 673059 h 1446223"/>
              <a:gd name="connsiteX83" fmla="*/ 422238 w 2020127"/>
              <a:gd name="connsiteY83" fmla="*/ 666871 h 1446223"/>
              <a:gd name="connsiteX84" fmla="*/ 404549 w 2020127"/>
              <a:gd name="connsiteY84" fmla="*/ 545903 h 1446223"/>
              <a:gd name="connsiteX85" fmla="*/ 509018 w 2020127"/>
              <a:gd name="connsiteY85" fmla="*/ 673217 h 1446223"/>
              <a:gd name="connsiteX86" fmla="*/ 518061 w 2020127"/>
              <a:gd name="connsiteY86" fmla="*/ 669568 h 1446223"/>
              <a:gd name="connsiteX87" fmla="*/ 517743 w 2020127"/>
              <a:gd name="connsiteY87" fmla="*/ 555819 h 1446223"/>
              <a:gd name="connsiteX88" fmla="*/ 642440 w 2020127"/>
              <a:gd name="connsiteY88" fmla="*/ 584772 h 1446223"/>
              <a:gd name="connsiteX89" fmla="*/ 654259 w 2020127"/>
              <a:gd name="connsiteY89" fmla="*/ 563037 h 1446223"/>
              <a:gd name="connsiteX90" fmla="*/ 551773 w 2020127"/>
              <a:gd name="connsiteY90" fmla="*/ 474195 h 1446223"/>
              <a:gd name="connsiteX91" fmla="*/ 709071 w 2020127"/>
              <a:gd name="connsiteY91" fmla="*/ 522582 h 1446223"/>
              <a:gd name="connsiteX92" fmla="*/ 688448 w 2020127"/>
              <a:gd name="connsiteY92" fmla="*/ 475940 h 1446223"/>
              <a:gd name="connsiteX93" fmla="*/ 514650 w 2020127"/>
              <a:gd name="connsiteY93" fmla="*/ 386384 h 1446223"/>
              <a:gd name="connsiteX94" fmla="*/ 703757 w 2020127"/>
              <a:gd name="connsiteY94" fmla="*/ 436278 h 1446223"/>
              <a:gd name="connsiteX95" fmla="*/ 620546 w 2020127"/>
              <a:gd name="connsiteY95" fmla="*/ 355369 h 1446223"/>
              <a:gd name="connsiteX96" fmla="*/ 574539 w 2020127"/>
              <a:gd name="connsiteY96" fmla="*/ 327050 h 1446223"/>
              <a:gd name="connsiteX97" fmla="*/ 579140 w 2020127"/>
              <a:gd name="connsiteY97" fmla="*/ 323957 h 1446223"/>
              <a:gd name="connsiteX98" fmla="*/ 699711 w 2020127"/>
              <a:gd name="connsiteY98" fmla="*/ 349419 h 1446223"/>
              <a:gd name="connsiteX99" fmla="*/ 747940 w 2020127"/>
              <a:gd name="connsiteY99" fmla="*/ 364967 h 1446223"/>
              <a:gd name="connsiteX100" fmla="*/ 741515 w 2020127"/>
              <a:gd name="connsiteY100" fmla="*/ 298256 h 1446223"/>
              <a:gd name="connsiteX101" fmla="*/ 736200 w 2020127"/>
              <a:gd name="connsiteY101" fmla="*/ 159281 h 1446223"/>
              <a:gd name="connsiteX102" fmla="*/ 810764 w 2020127"/>
              <a:gd name="connsiteY102" fmla="*/ 202354 h 1446223"/>
              <a:gd name="connsiteX103" fmla="*/ 814096 w 2020127"/>
              <a:gd name="connsiteY103" fmla="*/ 196008 h 1446223"/>
              <a:gd name="connsiteX104" fmla="*/ 802752 w 2020127"/>
              <a:gd name="connsiteY104" fmla="*/ 174035 h 1446223"/>
              <a:gd name="connsiteX105" fmla="*/ 805370 w 2020127"/>
              <a:gd name="connsiteY105" fmla="*/ 166420 h 1446223"/>
              <a:gd name="connsiteX106" fmla="*/ 913567 w 2020127"/>
              <a:gd name="connsiteY106" fmla="*/ 267796 h 1446223"/>
              <a:gd name="connsiteX107" fmla="*/ 854630 w 2020127"/>
              <a:gd name="connsiteY107" fmla="*/ 132787 h 1446223"/>
              <a:gd name="connsiteX108" fmla="*/ 1034297 w 2020127"/>
              <a:gd name="connsiteY108" fmla="*/ 222105 h 1446223"/>
              <a:gd name="connsiteX109" fmla="*/ 968459 w 2020127"/>
              <a:gd name="connsiteY109" fmla="*/ 122634 h 1446223"/>
              <a:gd name="connsiteX110" fmla="*/ 1108703 w 2020127"/>
              <a:gd name="connsiteY110" fmla="*/ 214094 h 1446223"/>
              <a:gd name="connsiteX111" fmla="*/ 1038184 w 2020127"/>
              <a:gd name="connsiteY111" fmla="*/ 91381 h 1446223"/>
              <a:gd name="connsiteX112" fmla="*/ 1064440 w 2020127"/>
              <a:gd name="connsiteY112" fmla="*/ 97092 h 1446223"/>
              <a:gd name="connsiteX113" fmla="*/ 1063330 w 2020127"/>
              <a:gd name="connsiteY113" fmla="*/ 78292 h 1446223"/>
              <a:gd name="connsiteX114" fmla="*/ 1087523 w 2020127"/>
              <a:gd name="connsiteY114" fmla="*/ 65521 h 1446223"/>
              <a:gd name="connsiteX115" fmla="*/ 1101008 w 2020127"/>
              <a:gd name="connsiteY115" fmla="*/ 84479 h 1446223"/>
              <a:gd name="connsiteX116" fmla="*/ 1108703 w 2020127"/>
              <a:gd name="connsiteY116" fmla="*/ 83448 h 1446223"/>
              <a:gd name="connsiteX117" fmla="*/ 1089586 w 2020127"/>
              <a:gd name="connsiteY117" fmla="*/ 12295 h 144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2020127" h="1446223">
                <a:moveTo>
                  <a:pt x="1089586" y="12295"/>
                </a:moveTo>
                <a:cubicBezTo>
                  <a:pt x="1146698" y="13882"/>
                  <a:pt x="1197941" y="12454"/>
                  <a:pt x="1254102" y="0"/>
                </a:cubicBezTo>
                <a:cubicBezTo>
                  <a:pt x="1233796" y="35378"/>
                  <a:pt x="1217693" y="69567"/>
                  <a:pt x="1202780" y="107483"/>
                </a:cubicBezTo>
                <a:cubicBezTo>
                  <a:pt x="1251009" y="79561"/>
                  <a:pt x="1295588" y="59413"/>
                  <a:pt x="1349608" y="44262"/>
                </a:cubicBezTo>
                <a:cubicBezTo>
                  <a:pt x="1311929" y="67425"/>
                  <a:pt x="1271157" y="86700"/>
                  <a:pt x="1252198" y="128900"/>
                </a:cubicBezTo>
                <a:lnTo>
                  <a:pt x="1252436" y="143099"/>
                </a:lnTo>
                <a:cubicBezTo>
                  <a:pt x="1280120" y="149604"/>
                  <a:pt x="1356112" y="99868"/>
                  <a:pt x="1371025" y="120730"/>
                </a:cubicBezTo>
                <a:cubicBezTo>
                  <a:pt x="1388635" y="145400"/>
                  <a:pt x="1390221" y="203702"/>
                  <a:pt x="1394346" y="234083"/>
                </a:cubicBezTo>
                <a:cubicBezTo>
                  <a:pt x="1409735" y="197991"/>
                  <a:pt x="1421633" y="171021"/>
                  <a:pt x="1454790" y="147859"/>
                </a:cubicBezTo>
                <a:cubicBezTo>
                  <a:pt x="1467085" y="133819"/>
                  <a:pt x="1477239" y="119382"/>
                  <a:pt x="1496753" y="116129"/>
                </a:cubicBezTo>
                <a:cubicBezTo>
                  <a:pt x="1512062" y="121603"/>
                  <a:pt x="1516028" y="123268"/>
                  <a:pt x="1523326" y="139054"/>
                </a:cubicBezTo>
                <a:cubicBezTo>
                  <a:pt x="1534986" y="164279"/>
                  <a:pt x="1534352" y="199498"/>
                  <a:pt x="1535542" y="226706"/>
                </a:cubicBezTo>
                <a:cubicBezTo>
                  <a:pt x="1577900" y="199181"/>
                  <a:pt x="1605505" y="130249"/>
                  <a:pt x="1622639" y="84162"/>
                </a:cubicBezTo>
                <a:cubicBezTo>
                  <a:pt x="1638821" y="112084"/>
                  <a:pt x="1658493" y="157457"/>
                  <a:pt x="1689508" y="170228"/>
                </a:cubicBezTo>
                <a:lnTo>
                  <a:pt x="1699820" y="167769"/>
                </a:lnTo>
                <a:cubicBezTo>
                  <a:pt x="1708070" y="137864"/>
                  <a:pt x="1675944" y="109308"/>
                  <a:pt x="1684194" y="78768"/>
                </a:cubicBezTo>
                <a:lnTo>
                  <a:pt x="1690460" y="76150"/>
                </a:lnTo>
                <a:lnTo>
                  <a:pt x="1703787" y="106452"/>
                </a:lnTo>
                <a:lnTo>
                  <a:pt x="1714178" y="109863"/>
                </a:lnTo>
                <a:cubicBezTo>
                  <a:pt x="1728059" y="100741"/>
                  <a:pt x="1755902" y="76309"/>
                  <a:pt x="1772004" y="76309"/>
                </a:cubicBezTo>
                <a:lnTo>
                  <a:pt x="1776526" y="92412"/>
                </a:lnTo>
                <a:cubicBezTo>
                  <a:pt x="1768990" y="103993"/>
                  <a:pt x="1762962" y="107166"/>
                  <a:pt x="1750349" y="112560"/>
                </a:cubicBezTo>
                <a:cubicBezTo>
                  <a:pt x="1747890" y="136833"/>
                  <a:pt x="1746700" y="161026"/>
                  <a:pt x="1745907" y="185458"/>
                </a:cubicBezTo>
                <a:cubicBezTo>
                  <a:pt x="1704262" y="190059"/>
                  <a:pt x="1588609" y="195532"/>
                  <a:pt x="1559973" y="228531"/>
                </a:cubicBezTo>
                <a:cubicBezTo>
                  <a:pt x="1558783" y="229879"/>
                  <a:pt x="1557752" y="231307"/>
                  <a:pt x="1556642" y="232735"/>
                </a:cubicBezTo>
                <a:cubicBezTo>
                  <a:pt x="1564336" y="244395"/>
                  <a:pt x="1577583" y="246537"/>
                  <a:pt x="1591068" y="249393"/>
                </a:cubicBezTo>
                <a:cubicBezTo>
                  <a:pt x="1631364" y="257722"/>
                  <a:pt x="1674516" y="257563"/>
                  <a:pt x="1715526" y="258673"/>
                </a:cubicBezTo>
                <a:cubicBezTo>
                  <a:pt x="1677451" y="273031"/>
                  <a:pt x="1577424" y="301349"/>
                  <a:pt x="1559259" y="337283"/>
                </a:cubicBezTo>
                <a:cubicBezTo>
                  <a:pt x="1557752" y="340297"/>
                  <a:pt x="1557673" y="341725"/>
                  <a:pt x="1556959" y="345215"/>
                </a:cubicBezTo>
                <a:lnTo>
                  <a:pt x="1566160" y="346008"/>
                </a:lnTo>
                <a:cubicBezTo>
                  <a:pt x="1601935" y="339107"/>
                  <a:pt x="1637948" y="333079"/>
                  <a:pt x="1673961" y="327843"/>
                </a:cubicBezTo>
                <a:cubicBezTo>
                  <a:pt x="1642469" y="358542"/>
                  <a:pt x="1610978" y="388922"/>
                  <a:pt x="1577504" y="417479"/>
                </a:cubicBezTo>
                <a:cubicBezTo>
                  <a:pt x="1633347" y="405342"/>
                  <a:pt x="1688715" y="393047"/>
                  <a:pt x="1745669" y="387098"/>
                </a:cubicBezTo>
                <a:cubicBezTo>
                  <a:pt x="1734881" y="409388"/>
                  <a:pt x="1721079" y="431281"/>
                  <a:pt x="1724331" y="456903"/>
                </a:cubicBezTo>
                <a:cubicBezTo>
                  <a:pt x="1718699" y="470863"/>
                  <a:pt x="1720920" y="479351"/>
                  <a:pt x="1727107" y="492915"/>
                </a:cubicBezTo>
                <a:cubicBezTo>
                  <a:pt x="1778509" y="605317"/>
                  <a:pt x="1925337" y="639664"/>
                  <a:pt x="2020128" y="699949"/>
                </a:cubicBezTo>
                <a:cubicBezTo>
                  <a:pt x="1995855" y="727395"/>
                  <a:pt x="1966426" y="792520"/>
                  <a:pt x="1928034" y="795217"/>
                </a:cubicBezTo>
                <a:cubicBezTo>
                  <a:pt x="1924226" y="795455"/>
                  <a:pt x="1920339" y="795455"/>
                  <a:pt x="1916532" y="795455"/>
                </a:cubicBezTo>
                <a:cubicBezTo>
                  <a:pt x="1887261" y="864783"/>
                  <a:pt x="1756378" y="941965"/>
                  <a:pt x="1695061" y="990511"/>
                </a:cubicBezTo>
                <a:lnTo>
                  <a:pt x="1688715" y="988528"/>
                </a:lnTo>
                <a:cubicBezTo>
                  <a:pt x="1654130" y="995112"/>
                  <a:pt x="1614706" y="1045006"/>
                  <a:pt x="1581073" y="1062536"/>
                </a:cubicBezTo>
                <a:cubicBezTo>
                  <a:pt x="1501591" y="1114097"/>
                  <a:pt x="1421871" y="1172399"/>
                  <a:pt x="1338344" y="1216662"/>
                </a:cubicBezTo>
                <a:cubicBezTo>
                  <a:pt x="1309470" y="1232606"/>
                  <a:pt x="1255133" y="1232923"/>
                  <a:pt x="1235065" y="1254737"/>
                </a:cubicBezTo>
                <a:cubicBezTo>
                  <a:pt x="1233716" y="1256165"/>
                  <a:pt x="1232288" y="1257593"/>
                  <a:pt x="1231019" y="1259100"/>
                </a:cubicBezTo>
                <a:cubicBezTo>
                  <a:pt x="1230226" y="1260052"/>
                  <a:pt x="1229591" y="1261083"/>
                  <a:pt x="1228877" y="1262035"/>
                </a:cubicBezTo>
                <a:cubicBezTo>
                  <a:pt x="1220945" y="1268777"/>
                  <a:pt x="1206429" y="1285038"/>
                  <a:pt x="1196752" y="1286546"/>
                </a:cubicBezTo>
                <a:cubicBezTo>
                  <a:pt x="1135197" y="1296382"/>
                  <a:pt x="1076656" y="1325493"/>
                  <a:pt x="1016767" y="1342548"/>
                </a:cubicBezTo>
                <a:cubicBezTo>
                  <a:pt x="987021" y="1351035"/>
                  <a:pt x="953070" y="1353019"/>
                  <a:pt x="924672" y="1364203"/>
                </a:cubicBezTo>
                <a:cubicBezTo>
                  <a:pt x="906031" y="1371501"/>
                  <a:pt x="888898" y="1382289"/>
                  <a:pt x="870494" y="1389983"/>
                </a:cubicBezTo>
                <a:cubicBezTo>
                  <a:pt x="856771" y="1371977"/>
                  <a:pt x="844080" y="1350639"/>
                  <a:pt x="822583" y="1341596"/>
                </a:cubicBezTo>
                <a:cubicBezTo>
                  <a:pt x="809733" y="1341437"/>
                  <a:pt x="805846" y="1339534"/>
                  <a:pt x="796169" y="1348894"/>
                </a:cubicBezTo>
                <a:cubicBezTo>
                  <a:pt x="782604" y="1362141"/>
                  <a:pt x="782128" y="1374912"/>
                  <a:pt x="763725" y="1383558"/>
                </a:cubicBezTo>
                <a:cubicBezTo>
                  <a:pt x="717004" y="1380782"/>
                  <a:pt x="710103" y="1331681"/>
                  <a:pt x="658542" y="1351511"/>
                </a:cubicBezTo>
                <a:cubicBezTo>
                  <a:pt x="616818" y="1405372"/>
                  <a:pt x="682657" y="1419809"/>
                  <a:pt x="572556" y="1433770"/>
                </a:cubicBezTo>
                <a:cubicBezTo>
                  <a:pt x="544396" y="1437339"/>
                  <a:pt x="515998" y="1439243"/>
                  <a:pt x="488315" y="1445827"/>
                </a:cubicBezTo>
                <a:lnTo>
                  <a:pt x="477923" y="1442337"/>
                </a:lnTo>
                <a:cubicBezTo>
                  <a:pt x="447860" y="1441861"/>
                  <a:pt x="418351" y="1443923"/>
                  <a:pt x="388447" y="1446223"/>
                </a:cubicBezTo>
                <a:cubicBezTo>
                  <a:pt x="400504" y="1442971"/>
                  <a:pt x="413354" y="1441385"/>
                  <a:pt x="425649" y="1439243"/>
                </a:cubicBezTo>
                <a:lnTo>
                  <a:pt x="426046" y="1431866"/>
                </a:lnTo>
                <a:cubicBezTo>
                  <a:pt x="349816" y="1316292"/>
                  <a:pt x="188472" y="1209364"/>
                  <a:pt x="80275" y="1123536"/>
                </a:cubicBezTo>
                <a:lnTo>
                  <a:pt x="75833" y="1114255"/>
                </a:lnTo>
                <a:cubicBezTo>
                  <a:pt x="82338" y="1105133"/>
                  <a:pt x="86542" y="1101008"/>
                  <a:pt x="96219" y="1095376"/>
                </a:cubicBezTo>
                <a:cubicBezTo>
                  <a:pt x="138102" y="1098073"/>
                  <a:pt x="177526" y="1116159"/>
                  <a:pt x="216949" y="1129723"/>
                </a:cubicBezTo>
                <a:cubicBezTo>
                  <a:pt x="203544" y="1109972"/>
                  <a:pt x="193708" y="1090379"/>
                  <a:pt x="184268" y="1068486"/>
                </a:cubicBezTo>
                <a:cubicBezTo>
                  <a:pt x="218139" y="1097201"/>
                  <a:pt x="248679" y="1129803"/>
                  <a:pt x="279773" y="1161453"/>
                </a:cubicBezTo>
                <a:lnTo>
                  <a:pt x="254945" y="1093314"/>
                </a:lnTo>
                <a:lnTo>
                  <a:pt x="353703" y="1121632"/>
                </a:lnTo>
                <a:cubicBezTo>
                  <a:pt x="315469" y="1063964"/>
                  <a:pt x="273031" y="1009945"/>
                  <a:pt x="228769" y="956878"/>
                </a:cubicBezTo>
                <a:cubicBezTo>
                  <a:pt x="282074" y="984006"/>
                  <a:pt x="332603" y="1022875"/>
                  <a:pt x="382973" y="1055318"/>
                </a:cubicBezTo>
                <a:cubicBezTo>
                  <a:pt x="352830" y="990907"/>
                  <a:pt x="308806" y="949897"/>
                  <a:pt x="256611" y="903255"/>
                </a:cubicBezTo>
                <a:cubicBezTo>
                  <a:pt x="291434" y="910870"/>
                  <a:pt x="324115" y="918564"/>
                  <a:pt x="357034" y="932605"/>
                </a:cubicBezTo>
                <a:cubicBezTo>
                  <a:pt x="355131" y="888422"/>
                  <a:pt x="341487" y="870812"/>
                  <a:pt x="312534" y="838051"/>
                </a:cubicBezTo>
                <a:cubicBezTo>
                  <a:pt x="261291" y="815048"/>
                  <a:pt x="213380" y="800531"/>
                  <a:pt x="157695" y="793234"/>
                </a:cubicBezTo>
                <a:cubicBezTo>
                  <a:pt x="213856" y="771340"/>
                  <a:pt x="269779" y="748812"/>
                  <a:pt x="325384" y="725491"/>
                </a:cubicBezTo>
                <a:cubicBezTo>
                  <a:pt x="185141" y="681705"/>
                  <a:pt x="155712" y="738580"/>
                  <a:pt x="0" y="639822"/>
                </a:cubicBezTo>
                <a:cubicBezTo>
                  <a:pt x="57509" y="655052"/>
                  <a:pt x="103200" y="671314"/>
                  <a:pt x="153015" y="705105"/>
                </a:cubicBezTo>
                <a:cubicBezTo>
                  <a:pt x="161582" y="656401"/>
                  <a:pt x="173718" y="611742"/>
                  <a:pt x="191804" y="565814"/>
                </a:cubicBezTo>
                <a:cubicBezTo>
                  <a:pt x="202354" y="595005"/>
                  <a:pt x="213935" y="643788"/>
                  <a:pt x="236463" y="665523"/>
                </a:cubicBezTo>
                <a:cubicBezTo>
                  <a:pt x="240112" y="669093"/>
                  <a:pt x="245268" y="667427"/>
                  <a:pt x="250186" y="667347"/>
                </a:cubicBezTo>
                <a:cubicBezTo>
                  <a:pt x="265019" y="652990"/>
                  <a:pt x="267240" y="631969"/>
                  <a:pt x="271286" y="612614"/>
                </a:cubicBezTo>
                <a:lnTo>
                  <a:pt x="364412" y="724698"/>
                </a:lnTo>
                <a:lnTo>
                  <a:pt x="324036" y="586358"/>
                </a:lnTo>
                <a:cubicBezTo>
                  <a:pt x="353385" y="614756"/>
                  <a:pt x="382180" y="643630"/>
                  <a:pt x="410419" y="673059"/>
                </a:cubicBezTo>
                <a:lnTo>
                  <a:pt x="422238" y="666871"/>
                </a:lnTo>
                <a:cubicBezTo>
                  <a:pt x="428901" y="639505"/>
                  <a:pt x="409626" y="575412"/>
                  <a:pt x="404549" y="545903"/>
                </a:cubicBezTo>
                <a:cubicBezTo>
                  <a:pt x="429219" y="581282"/>
                  <a:pt x="470705" y="656797"/>
                  <a:pt x="509018" y="673217"/>
                </a:cubicBezTo>
                <a:lnTo>
                  <a:pt x="518061" y="669568"/>
                </a:lnTo>
                <a:cubicBezTo>
                  <a:pt x="533132" y="639188"/>
                  <a:pt x="522027" y="588976"/>
                  <a:pt x="517743" y="555819"/>
                </a:cubicBezTo>
                <a:cubicBezTo>
                  <a:pt x="559706" y="563672"/>
                  <a:pt x="601033" y="574380"/>
                  <a:pt x="642440" y="584772"/>
                </a:cubicBezTo>
                <a:lnTo>
                  <a:pt x="654259" y="563037"/>
                </a:lnTo>
                <a:cubicBezTo>
                  <a:pt x="618563" y="536147"/>
                  <a:pt x="585327" y="503862"/>
                  <a:pt x="551773" y="474195"/>
                </a:cubicBezTo>
                <a:cubicBezTo>
                  <a:pt x="604999" y="488315"/>
                  <a:pt x="656877" y="504893"/>
                  <a:pt x="709071" y="522582"/>
                </a:cubicBezTo>
                <a:cubicBezTo>
                  <a:pt x="707644" y="502434"/>
                  <a:pt x="699791" y="491646"/>
                  <a:pt x="688448" y="475940"/>
                </a:cubicBezTo>
                <a:cubicBezTo>
                  <a:pt x="635301" y="438500"/>
                  <a:pt x="571921" y="417162"/>
                  <a:pt x="514650" y="386384"/>
                </a:cubicBezTo>
                <a:cubicBezTo>
                  <a:pt x="578426" y="400980"/>
                  <a:pt x="640933" y="418034"/>
                  <a:pt x="703757" y="436278"/>
                </a:cubicBezTo>
                <a:cubicBezTo>
                  <a:pt x="677977" y="408833"/>
                  <a:pt x="651007" y="377500"/>
                  <a:pt x="620546" y="355369"/>
                </a:cubicBezTo>
                <a:cubicBezTo>
                  <a:pt x="605872" y="344739"/>
                  <a:pt x="589293" y="338076"/>
                  <a:pt x="574539" y="327050"/>
                </a:cubicBezTo>
                <a:lnTo>
                  <a:pt x="579140" y="323957"/>
                </a:lnTo>
                <a:cubicBezTo>
                  <a:pt x="624434" y="323005"/>
                  <a:pt x="657670" y="334745"/>
                  <a:pt x="699711" y="349419"/>
                </a:cubicBezTo>
                <a:cubicBezTo>
                  <a:pt x="715893" y="359176"/>
                  <a:pt x="728347" y="364729"/>
                  <a:pt x="747940" y="364967"/>
                </a:cubicBezTo>
                <a:cubicBezTo>
                  <a:pt x="746909" y="342756"/>
                  <a:pt x="743736" y="320308"/>
                  <a:pt x="741515" y="298256"/>
                </a:cubicBezTo>
                <a:cubicBezTo>
                  <a:pt x="737310" y="252407"/>
                  <a:pt x="739769" y="205527"/>
                  <a:pt x="736200" y="159281"/>
                </a:cubicBezTo>
                <a:cubicBezTo>
                  <a:pt x="759362" y="174591"/>
                  <a:pt x="784032" y="194342"/>
                  <a:pt x="810764" y="202354"/>
                </a:cubicBezTo>
                <a:lnTo>
                  <a:pt x="814096" y="196008"/>
                </a:lnTo>
                <a:lnTo>
                  <a:pt x="802752" y="174035"/>
                </a:lnTo>
                <a:lnTo>
                  <a:pt x="805370" y="166420"/>
                </a:lnTo>
                <a:cubicBezTo>
                  <a:pt x="843842" y="195215"/>
                  <a:pt x="878744" y="234401"/>
                  <a:pt x="913567" y="267796"/>
                </a:cubicBezTo>
                <a:lnTo>
                  <a:pt x="854630" y="132787"/>
                </a:lnTo>
                <a:cubicBezTo>
                  <a:pt x="910791" y="174273"/>
                  <a:pt x="968697" y="199736"/>
                  <a:pt x="1034297" y="222105"/>
                </a:cubicBezTo>
                <a:cubicBezTo>
                  <a:pt x="1015022" y="187362"/>
                  <a:pt x="991225" y="155156"/>
                  <a:pt x="968459" y="122634"/>
                </a:cubicBezTo>
                <a:cubicBezTo>
                  <a:pt x="1014387" y="154522"/>
                  <a:pt x="1061267" y="184427"/>
                  <a:pt x="1108703" y="214094"/>
                </a:cubicBezTo>
                <a:cubicBezTo>
                  <a:pt x="1093711" y="184903"/>
                  <a:pt x="1043737" y="115336"/>
                  <a:pt x="1038184" y="91381"/>
                </a:cubicBezTo>
                <a:cubicBezTo>
                  <a:pt x="1049131" y="96299"/>
                  <a:pt x="1052462" y="99392"/>
                  <a:pt x="1064440" y="97092"/>
                </a:cubicBezTo>
                <a:lnTo>
                  <a:pt x="1063330" y="78292"/>
                </a:lnTo>
                <a:lnTo>
                  <a:pt x="1087523" y="65521"/>
                </a:lnTo>
                <a:lnTo>
                  <a:pt x="1101008" y="84479"/>
                </a:lnTo>
                <a:lnTo>
                  <a:pt x="1108703" y="83448"/>
                </a:lnTo>
                <a:cubicBezTo>
                  <a:pt x="1109337" y="56796"/>
                  <a:pt x="1100294" y="35378"/>
                  <a:pt x="1089586" y="1229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DE4412E-31F5-C60C-2A57-C1F5FBB58867}"/>
              </a:ext>
            </a:extLst>
          </p:cNvPr>
          <p:cNvSpPr/>
          <p:nvPr/>
        </p:nvSpPr>
        <p:spPr>
          <a:xfrm>
            <a:off x="2093422" y="1207470"/>
            <a:ext cx="1153044" cy="543047"/>
          </a:xfrm>
          <a:custGeom>
            <a:avLst/>
            <a:gdLst>
              <a:gd name="connsiteX0" fmla="*/ 307219 w 1153044"/>
              <a:gd name="connsiteY0" fmla="*/ 152063 h 543047"/>
              <a:gd name="connsiteX1" fmla="*/ 180857 w 1153044"/>
              <a:gd name="connsiteY1" fmla="*/ 0 h 543047"/>
              <a:gd name="connsiteX2" fmla="*/ 281281 w 1153044"/>
              <a:gd name="connsiteY2" fmla="*/ 29350 h 543047"/>
              <a:gd name="connsiteX3" fmla="*/ 429219 w 1153044"/>
              <a:gd name="connsiteY3" fmla="*/ 62269 h 543047"/>
              <a:gd name="connsiteX4" fmla="*/ 636253 w 1153044"/>
              <a:gd name="connsiteY4" fmla="*/ 25701 h 543047"/>
              <a:gd name="connsiteX5" fmla="*/ 918644 w 1153044"/>
              <a:gd name="connsiteY5" fmla="*/ 191011 h 543047"/>
              <a:gd name="connsiteX6" fmla="*/ 1153044 w 1153044"/>
              <a:gd name="connsiteY6" fmla="*/ 358859 h 543047"/>
              <a:gd name="connsiteX7" fmla="*/ 1120918 w 1153044"/>
              <a:gd name="connsiteY7" fmla="*/ 383370 h 543047"/>
              <a:gd name="connsiteX8" fmla="*/ 940934 w 1153044"/>
              <a:gd name="connsiteY8" fmla="*/ 439372 h 543047"/>
              <a:gd name="connsiteX9" fmla="*/ 848839 w 1153044"/>
              <a:gd name="connsiteY9" fmla="*/ 461027 h 543047"/>
              <a:gd name="connsiteX10" fmla="*/ 794661 w 1153044"/>
              <a:gd name="connsiteY10" fmla="*/ 486807 h 543047"/>
              <a:gd name="connsiteX11" fmla="*/ 746750 w 1153044"/>
              <a:gd name="connsiteY11" fmla="*/ 438420 h 543047"/>
              <a:gd name="connsiteX12" fmla="*/ 720335 w 1153044"/>
              <a:gd name="connsiteY12" fmla="*/ 445718 h 543047"/>
              <a:gd name="connsiteX13" fmla="*/ 687892 w 1153044"/>
              <a:gd name="connsiteY13" fmla="*/ 480382 h 543047"/>
              <a:gd name="connsiteX14" fmla="*/ 582709 w 1153044"/>
              <a:gd name="connsiteY14" fmla="*/ 448336 h 543047"/>
              <a:gd name="connsiteX15" fmla="*/ 496723 w 1153044"/>
              <a:gd name="connsiteY15" fmla="*/ 530594 h 543047"/>
              <a:gd name="connsiteX16" fmla="*/ 412481 w 1153044"/>
              <a:gd name="connsiteY16" fmla="*/ 542651 h 543047"/>
              <a:gd name="connsiteX17" fmla="*/ 402090 w 1153044"/>
              <a:gd name="connsiteY17" fmla="*/ 539161 h 543047"/>
              <a:gd name="connsiteX18" fmla="*/ 312613 w 1153044"/>
              <a:gd name="connsiteY18" fmla="*/ 543048 h 543047"/>
              <a:gd name="connsiteX19" fmla="*/ 349816 w 1153044"/>
              <a:gd name="connsiteY19" fmla="*/ 536067 h 543047"/>
              <a:gd name="connsiteX20" fmla="*/ 350213 w 1153044"/>
              <a:gd name="connsiteY20" fmla="*/ 528690 h 543047"/>
              <a:gd name="connsiteX21" fmla="*/ 4442 w 1153044"/>
              <a:gd name="connsiteY21" fmla="*/ 220360 h 543047"/>
              <a:gd name="connsiteX22" fmla="*/ 0 w 1153044"/>
              <a:gd name="connsiteY22" fmla="*/ 211079 h 543047"/>
              <a:gd name="connsiteX23" fmla="*/ 20386 w 1153044"/>
              <a:gd name="connsiteY23" fmla="*/ 192200 h 543047"/>
              <a:gd name="connsiteX24" fmla="*/ 141116 w 1153044"/>
              <a:gd name="connsiteY24" fmla="*/ 226547 h 543047"/>
              <a:gd name="connsiteX25" fmla="*/ 108435 w 1153044"/>
              <a:gd name="connsiteY25" fmla="*/ 165310 h 543047"/>
              <a:gd name="connsiteX26" fmla="*/ 203940 w 1153044"/>
              <a:gd name="connsiteY26" fmla="*/ 258277 h 543047"/>
              <a:gd name="connsiteX27" fmla="*/ 179112 w 1153044"/>
              <a:gd name="connsiteY27" fmla="*/ 190138 h 543047"/>
              <a:gd name="connsiteX28" fmla="*/ 277870 w 1153044"/>
              <a:gd name="connsiteY28" fmla="*/ 218456 h 543047"/>
              <a:gd name="connsiteX29" fmla="*/ 152935 w 1153044"/>
              <a:gd name="connsiteY29" fmla="*/ 53702 h 543047"/>
              <a:gd name="connsiteX30" fmla="*/ 307219 w 1153044"/>
              <a:gd name="connsiteY30" fmla="*/ 152063 h 543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53044" h="543047">
                <a:moveTo>
                  <a:pt x="307219" y="152063"/>
                </a:moveTo>
                <a:cubicBezTo>
                  <a:pt x="277076" y="87652"/>
                  <a:pt x="233052" y="46642"/>
                  <a:pt x="180857" y="0"/>
                </a:cubicBezTo>
                <a:cubicBezTo>
                  <a:pt x="215680" y="7615"/>
                  <a:pt x="248361" y="15309"/>
                  <a:pt x="281281" y="29350"/>
                </a:cubicBezTo>
                <a:cubicBezTo>
                  <a:pt x="312058" y="59889"/>
                  <a:pt x="387177" y="62348"/>
                  <a:pt x="429219" y="62269"/>
                </a:cubicBezTo>
                <a:cubicBezTo>
                  <a:pt x="501403" y="62110"/>
                  <a:pt x="567479" y="46404"/>
                  <a:pt x="636253" y="25701"/>
                </a:cubicBezTo>
                <a:cubicBezTo>
                  <a:pt x="728506" y="85352"/>
                  <a:pt x="825756" y="133501"/>
                  <a:pt x="918644" y="191011"/>
                </a:cubicBezTo>
                <a:cubicBezTo>
                  <a:pt x="999950" y="241381"/>
                  <a:pt x="1076735" y="301191"/>
                  <a:pt x="1153044" y="358859"/>
                </a:cubicBezTo>
                <a:cubicBezTo>
                  <a:pt x="1145112" y="365601"/>
                  <a:pt x="1130596" y="381863"/>
                  <a:pt x="1120918" y="383370"/>
                </a:cubicBezTo>
                <a:cubicBezTo>
                  <a:pt x="1059363" y="393206"/>
                  <a:pt x="1000823" y="422317"/>
                  <a:pt x="940934" y="439372"/>
                </a:cubicBezTo>
                <a:cubicBezTo>
                  <a:pt x="911187" y="447860"/>
                  <a:pt x="877237" y="449843"/>
                  <a:pt x="848839" y="461027"/>
                </a:cubicBezTo>
                <a:cubicBezTo>
                  <a:pt x="830198" y="468325"/>
                  <a:pt x="813064" y="479113"/>
                  <a:pt x="794661" y="486807"/>
                </a:cubicBezTo>
                <a:cubicBezTo>
                  <a:pt x="780938" y="468801"/>
                  <a:pt x="768247" y="447463"/>
                  <a:pt x="746750" y="438420"/>
                </a:cubicBezTo>
                <a:cubicBezTo>
                  <a:pt x="733900" y="438262"/>
                  <a:pt x="730013" y="436358"/>
                  <a:pt x="720335" y="445718"/>
                </a:cubicBezTo>
                <a:cubicBezTo>
                  <a:pt x="706771" y="458965"/>
                  <a:pt x="706295" y="471736"/>
                  <a:pt x="687892" y="480382"/>
                </a:cubicBezTo>
                <a:cubicBezTo>
                  <a:pt x="641171" y="477606"/>
                  <a:pt x="634270" y="428505"/>
                  <a:pt x="582709" y="448336"/>
                </a:cubicBezTo>
                <a:cubicBezTo>
                  <a:pt x="540985" y="502196"/>
                  <a:pt x="606824" y="516633"/>
                  <a:pt x="496723" y="530594"/>
                </a:cubicBezTo>
                <a:cubicBezTo>
                  <a:pt x="468563" y="534163"/>
                  <a:pt x="440165" y="536067"/>
                  <a:pt x="412481" y="542651"/>
                </a:cubicBezTo>
                <a:lnTo>
                  <a:pt x="402090" y="539161"/>
                </a:lnTo>
                <a:cubicBezTo>
                  <a:pt x="372027" y="538685"/>
                  <a:pt x="342518" y="540747"/>
                  <a:pt x="312613" y="543048"/>
                </a:cubicBezTo>
                <a:cubicBezTo>
                  <a:pt x="324670" y="539795"/>
                  <a:pt x="337521" y="538209"/>
                  <a:pt x="349816" y="536067"/>
                </a:cubicBezTo>
                <a:lnTo>
                  <a:pt x="350213" y="528690"/>
                </a:lnTo>
                <a:cubicBezTo>
                  <a:pt x="273983" y="413116"/>
                  <a:pt x="112639" y="306188"/>
                  <a:pt x="4442" y="220360"/>
                </a:cubicBezTo>
                <a:lnTo>
                  <a:pt x="0" y="211079"/>
                </a:lnTo>
                <a:cubicBezTo>
                  <a:pt x="6505" y="201957"/>
                  <a:pt x="10709" y="197832"/>
                  <a:pt x="20386" y="192200"/>
                </a:cubicBezTo>
                <a:cubicBezTo>
                  <a:pt x="62269" y="194897"/>
                  <a:pt x="101693" y="212983"/>
                  <a:pt x="141116" y="226547"/>
                </a:cubicBezTo>
                <a:cubicBezTo>
                  <a:pt x="127711" y="206796"/>
                  <a:pt x="117874" y="187203"/>
                  <a:pt x="108435" y="165310"/>
                </a:cubicBezTo>
                <a:cubicBezTo>
                  <a:pt x="142306" y="194025"/>
                  <a:pt x="172846" y="226627"/>
                  <a:pt x="203940" y="258277"/>
                </a:cubicBezTo>
                <a:lnTo>
                  <a:pt x="179112" y="190138"/>
                </a:lnTo>
                <a:lnTo>
                  <a:pt x="277870" y="218456"/>
                </a:lnTo>
                <a:cubicBezTo>
                  <a:pt x="239636" y="160788"/>
                  <a:pt x="197198" y="106769"/>
                  <a:pt x="152935" y="53702"/>
                </a:cubicBezTo>
                <a:cubicBezTo>
                  <a:pt x="206241" y="80751"/>
                  <a:pt x="256770" y="119540"/>
                  <a:pt x="307219" y="15206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CC5DE2D-E625-2F2F-46C7-272868BB8BE6}"/>
              </a:ext>
            </a:extLst>
          </p:cNvPr>
          <p:cNvSpPr/>
          <p:nvPr/>
        </p:nvSpPr>
        <p:spPr>
          <a:xfrm>
            <a:off x="2093422" y="1418549"/>
            <a:ext cx="402090" cy="332047"/>
          </a:xfrm>
          <a:custGeom>
            <a:avLst/>
            <a:gdLst>
              <a:gd name="connsiteX0" fmla="*/ 0 w 402090"/>
              <a:gd name="connsiteY0" fmla="*/ 0 h 332047"/>
              <a:gd name="connsiteX1" fmla="*/ 402090 w 402090"/>
              <a:gd name="connsiteY1" fmla="*/ 328161 h 332047"/>
              <a:gd name="connsiteX2" fmla="*/ 312613 w 402090"/>
              <a:gd name="connsiteY2" fmla="*/ 332048 h 332047"/>
              <a:gd name="connsiteX3" fmla="*/ 349816 w 402090"/>
              <a:gd name="connsiteY3" fmla="*/ 325067 h 332047"/>
              <a:gd name="connsiteX4" fmla="*/ 350213 w 402090"/>
              <a:gd name="connsiteY4" fmla="*/ 317690 h 332047"/>
              <a:gd name="connsiteX5" fmla="*/ 4442 w 402090"/>
              <a:gd name="connsiteY5" fmla="*/ 9360 h 332047"/>
              <a:gd name="connsiteX6" fmla="*/ 0 w 402090"/>
              <a:gd name="connsiteY6" fmla="*/ 0 h 332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2090" h="332047">
                <a:moveTo>
                  <a:pt x="0" y="0"/>
                </a:moveTo>
                <a:cubicBezTo>
                  <a:pt x="145162" y="44659"/>
                  <a:pt x="304998" y="215522"/>
                  <a:pt x="402090" y="328161"/>
                </a:cubicBezTo>
                <a:cubicBezTo>
                  <a:pt x="372027" y="327685"/>
                  <a:pt x="342518" y="329747"/>
                  <a:pt x="312613" y="332048"/>
                </a:cubicBezTo>
                <a:cubicBezTo>
                  <a:pt x="324670" y="328795"/>
                  <a:pt x="337521" y="327209"/>
                  <a:pt x="349816" y="325067"/>
                </a:cubicBezTo>
                <a:lnTo>
                  <a:pt x="350213" y="317690"/>
                </a:lnTo>
                <a:cubicBezTo>
                  <a:pt x="273983" y="202116"/>
                  <a:pt x="112639" y="95188"/>
                  <a:pt x="4442" y="9360"/>
                </a:cubicBezTo>
                <a:lnTo>
                  <a:pt x="0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18F82C33-1426-4D4A-74BE-FEE6AD76943B}"/>
              </a:ext>
            </a:extLst>
          </p:cNvPr>
          <p:cNvSpPr/>
          <p:nvPr/>
        </p:nvSpPr>
        <p:spPr>
          <a:xfrm>
            <a:off x="3406841" y="614607"/>
            <a:ext cx="630876" cy="680277"/>
          </a:xfrm>
          <a:custGeom>
            <a:avLst/>
            <a:gdLst>
              <a:gd name="connsiteX0" fmla="*/ 35872 w 630876"/>
              <a:gd name="connsiteY0" fmla="*/ 0 h 680277"/>
              <a:gd name="connsiteX1" fmla="*/ 167707 w 630876"/>
              <a:gd name="connsiteY1" fmla="*/ 34982 h 680277"/>
              <a:gd name="connsiteX2" fmla="*/ 176909 w 630876"/>
              <a:gd name="connsiteY2" fmla="*/ 35775 h 680277"/>
              <a:gd name="connsiteX3" fmla="*/ 284709 w 630876"/>
              <a:gd name="connsiteY3" fmla="*/ 17610 h 680277"/>
              <a:gd name="connsiteX4" fmla="*/ 188252 w 630876"/>
              <a:gd name="connsiteY4" fmla="*/ 107245 h 680277"/>
              <a:gd name="connsiteX5" fmla="*/ 356418 w 630876"/>
              <a:gd name="connsiteY5" fmla="*/ 76864 h 680277"/>
              <a:gd name="connsiteX6" fmla="*/ 335080 w 630876"/>
              <a:gd name="connsiteY6" fmla="*/ 146669 h 680277"/>
              <a:gd name="connsiteX7" fmla="*/ 337856 w 630876"/>
              <a:gd name="connsiteY7" fmla="*/ 182682 h 680277"/>
              <a:gd name="connsiteX8" fmla="*/ 630876 w 630876"/>
              <a:gd name="connsiteY8" fmla="*/ 389716 h 680277"/>
              <a:gd name="connsiteX9" fmla="*/ 538782 w 630876"/>
              <a:gd name="connsiteY9" fmla="*/ 484983 h 680277"/>
              <a:gd name="connsiteX10" fmla="*/ 527280 w 630876"/>
              <a:gd name="connsiteY10" fmla="*/ 485221 h 680277"/>
              <a:gd name="connsiteX11" fmla="*/ 305809 w 630876"/>
              <a:gd name="connsiteY11" fmla="*/ 680277 h 680277"/>
              <a:gd name="connsiteX12" fmla="*/ 299463 w 630876"/>
              <a:gd name="connsiteY12" fmla="*/ 678294 h 680277"/>
              <a:gd name="connsiteX13" fmla="*/ 126618 w 630876"/>
              <a:gd name="connsiteY13" fmla="*/ 596274 h 680277"/>
              <a:gd name="connsiteX14" fmla="*/ 64904 w 630876"/>
              <a:gd name="connsiteY14" fmla="*/ 370123 h 680277"/>
              <a:gd name="connsiteX15" fmla="*/ 142641 w 630876"/>
              <a:gd name="connsiteY15" fmla="*/ 251534 h 680277"/>
              <a:gd name="connsiteX16" fmla="*/ 49436 w 630876"/>
              <a:gd name="connsiteY16" fmla="*/ 295004 h 680277"/>
              <a:gd name="connsiteX17" fmla="*/ 255 w 630876"/>
              <a:gd name="connsiteY17" fmla="*/ 168800 h 680277"/>
              <a:gd name="connsiteX18" fmla="*/ 77675 w 630876"/>
              <a:gd name="connsiteY18" fmla="*/ 116843 h 680277"/>
              <a:gd name="connsiteX19" fmla="*/ 77279 w 630876"/>
              <a:gd name="connsiteY19" fmla="*/ 77975 h 680277"/>
              <a:gd name="connsiteX20" fmla="*/ 35872 w 630876"/>
              <a:gd name="connsiteY20" fmla="*/ 0 h 680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0876" h="680277">
                <a:moveTo>
                  <a:pt x="35872" y="0"/>
                </a:moveTo>
                <a:cubicBezTo>
                  <a:pt x="78944" y="17610"/>
                  <a:pt x="120113" y="37520"/>
                  <a:pt x="167707" y="34982"/>
                </a:cubicBezTo>
                <a:lnTo>
                  <a:pt x="176909" y="35775"/>
                </a:lnTo>
                <a:cubicBezTo>
                  <a:pt x="212683" y="28874"/>
                  <a:pt x="248696" y="22845"/>
                  <a:pt x="284709" y="17610"/>
                </a:cubicBezTo>
                <a:cubicBezTo>
                  <a:pt x="253218" y="48308"/>
                  <a:pt x="221726" y="78689"/>
                  <a:pt x="188252" y="107245"/>
                </a:cubicBezTo>
                <a:cubicBezTo>
                  <a:pt x="244096" y="95109"/>
                  <a:pt x="299463" y="82814"/>
                  <a:pt x="356418" y="76864"/>
                </a:cubicBezTo>
                <a:cubicBezTo>
                  <a:pt x="345629" y="99154"/>
                  <a:pt x="331827" y="121047"/>
                  <a:pt x="335080" y="146669"/>
                </a:cubicBezTo>
                <a:cubicBezTo>
                  <a:pt x="329447" y="160630"/>
                  <a:pt x="331668" y="169117"/>
                  <a:pt x="337856" y="182682"/>
                </a:cubicBezTo>
                <a:cubicBezTo>
                  <a:pt x="389257" y="295083"/>
                  <a:pt x="536085" y="329430"/>
                  <a:pt x="630876" y="389716"/>
                </a:cubicBezTo>
                <a:cubicBezTo>
                  <a:pt x="606603" y="417162"/>
                  <a:pt x="577174" y="482286"/>
                  <a:pt x="538782" y="484983"/>
                </a:cubicBezTo>
                <a:cubicBezTo>
                  <a:pt x="534974" y="485221"/>
                  <a:pt x="531088" y="485221"/>
                  <a:pt x="527280" y="485221"/>
                </a:cubicBezTo>
                <a:cubicBezTo>
                  <a:pt x="498010" y="554550"/>
                  <a:pt x="367126" y="631731"/>
                  <a:pt x="305809" y="680277"/>
                </a:cubicBezTo>
                <a:lnTo>
                  <a:pt x="299463" y="678294"/>
                </a:lnTo>
                <a:cubicBezTo>
                  <a:pt x="260912" y="630938"/>
                  <a:pt x="181985" y="613963"/>
                  <a:pt x="126618" y="596274"/>
                </a:cubicBezTo>
                <a:cubicBezTo>
                  <a:pt x="89177" y="521234"/>
                  <a:pt x="69663" y="454364"/>
                  <a:pt x="64904" y="370123"/>
                </a:cubicBezTo>
                <a:cubicBezTo>
                  <a:pt x="85845" y="328161"/>
                  <a:pt x="115592" y="289848"/>
                  <a:pt x="142641" y="251534"/>
                </a:cubicBezTo>
                <a:cubicBezTo>
                  <a:pt x="111388" y="265495"/>
                  <a:pt x="80452" y="280487"/>
                  <a:pt x="49436" y="295004"/>
                </a:cubicBezTo>
                <a:cubicBezTo>
                  <a:pt x="34999" y="254073"/>
                  <a:pt x="8029" y="211238"/>
                  <a:pt x="255" y="168800"/>
                </a:cubicBezTo>
                <a:cubicBezTo>
                  <a:pt x="-4583" y="142385"/>
                  <a:pt x="60700" y="141672"/>
                  <a:pt x="77675" y="116843"/>
                </a:cubicBezTo>
                <a:cubicBezTo>
                  <a:pt x="81959" y="102644"/>
                  <a:pt x="80214" y="92253"/>
                  <a:pt x="77279" y="77975"/>
                </a:cubicBezTo>
                <a:cubicBezTo>
                  <a:pt x="70616" y="45690"/>
                  <a:pt x="55703" y="25463"/>
                  <a:pt x="3587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43301EA1-CBDA-D821-7B18-522D2E16B80F}"/>
              </a:ext>
            </a:extLst>
          </p:cNvPr>
          <p:cNvSpPr/>
          <p:nvPr/>
        </p:nvSpPr>
        <p:spPr>
          <a:xfrm>
            <a:off x="3583721" y="632296"/>
            <a:ext cx="453996" cy="467611"/>
          </a:xfrm>
          <a:custGeom>
            <a:avLst/>
            <a:gdLst>
              <a:gd name="connsiteX0" fmla="*/ 29 w 453996"/>
              <a:gd name="connsiteY0" fmla="*/ 18165 h 467611"/>
              <a:gd name="connsiteX1" fmla="*/ 107829 w 453996"/>
              <a:gd name="connsiteY1" fmla="*/ 0 h 467611"/>
              <a:gd name="connsiteX2" fmla="*/ 11372 w 453996"/>
              <a:gd name="connsiteY2" fmla="*/ 89635 h 467611"/>
              <a:gd name="connsiteX3" fmla="*/ 179538 w 453996"/>
              <a:gd name="connsiteY3" fmla="*/ 59255 h 467611"/>
              <a:gd name="connsiteX4" fmla="*/ 158200 w 453996"/>
              <a:gd name="connsiteY4" fmla="*/ 129059 h 467611"/>
              <a:gd name="connsiteX5" fmla="*/ 160976 w 453996"/>
              <a:gd name="connsiteY5" fmla="*/ 165072 h 467611"/>
              <a:gd name="connsiteX6" fmla="*/ 453996 w 453996"/>
              <a:gd name="connsiteY6" fmla="*/ 372106 h 467611"/>
              <a:gd name="connsiteX7" fmla="*/ 361902 w 453996"/>
              <a:gd name="connsiteY7" fmla="*/ 467373 h 467611"/>
              <a:gd name="connsiteX8" fmla="*/ 350400 w 453996"/>
              <a:gd name="connsiteY8" fmla="*/ 467611 h 467611"/>
              <a:gd name="connsiteX9" fmla="*/ 141938 w 453996"/>
              <a:gd name="connsiteY9" fmla="*/ 325702 h 467611"/>
              <a:gd name="connsiteX10" fmla="*/ 29 w 453996"/>
              <a:gd name="connsiteY10" fmla="*/ 18165 h 467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3996" h="467611">
                <a:moveTo>
                  <a:pt x="29" y="18165"/>
                </a:moveTo>
                <a:cubicBezTo>
                  <a:pt x="35804" y="11264"/>
                  <a:pt x="71817" y="5235"/>
                  <a:pt x="107829" y="0"/>
                </a:cubicBezTo>
                <a:cubicBezTo>
                  <a:pt x="76338" y="30698"/>
                  <a:pt x="44847" y="61079"/>
                  <a:pt x="11372" y="89635"/>
                </a:cubicBezTo>
                <a:cubicBezTo>
                  <a:pt x="67216" y="77499"/>
                  <a:pt x="122583" y="65204"/>
                  <a:pt x="179538" y="59255"/>
                </a:cubicBezTo>
                <a:cubicBezTo>
                  <a:pt x="168750" y="81544"/>
                  <a:pt x="154948" y="103438"/>
                  <a:pt x="158200" y="129059"/>
                </a:cubicBezTo>
                <a:cubicBezTo>
                  <a:pt x="152568" y="143020"/>
                  <a:pt x="154789" y="151508"/>
                  <a:pt x="160976" y="165072"/>
                </a:cubicBezTo>
                <a:cubicBezTo>
                  <a:pt x="212378" y="277473"/>
                  <a:pt x="359205" y="311820"/>
                  <a:pt x="453996" y="372106"/>
                </a:cubicBezTo>
                <a:cubicBezTo>
                  <a:pt x="429724" y="399552"/>
                  <a:pt x="400295" y="464676"/>
                  <a:pt x="361902" y="467373"/>
                </a:cubicBezTo>
                <a:cubicBezTo>
                  <a:pt x="358095" y="467611"/>
                  <a:pt x="354208" y="467611"/>
                  <a:pt x="350400" y="467611"/>
                </a:cubicBezTo>
                <a:cubicBezTo>
                  <a:pt x="272505" y="440324"/>
                  <a:pt x="198813" y="384798"/>
                  <a:pt x="141938" y="325702"/>
                </a:cubicBezTo>
                <a:cubicBezTo>
                  <a:pt x="82843" y="263988"/>
                  <a:pt x="-1796" y="106055"/>
                  <a:pt x="29" y="1816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5ECFCA81-86EB-3C0A-1431-ABDC2A861711}"/>
              </a:ext>
            </a:extLst>
          </p:cNvPr>
          <p:cNvSpPr/>
          <p:nvPr/>
        </p:nvSpPr>
        <p:spPr>
          <a:xfrm>
            <a:off x="2979151" y="894777"/>
            <a:ext cx="619510" cy="626178"/>
          </a:xfrm>
          <a:custGeom>
            <a:avLst/>
            <a:gdLst>
              <a:gd name="connsiteX0" fmla="*/ 50207 w 619510"/>
              <a:gd name="connsiteY0" fmla="*/ 0 h 626178"/>
              <a:gd name="connsiteX1" fmla="*/ 57663 w 619510"/>
              <a:gd name="connsiteY1" fmla="*/ 7218 h 626178"/>
              <a:gd name="connsiteX2" fmla="*/ 186326 w 619510"/>
              <a:gd name="connsiteY2" fmla="*/ 290879 h 626178"/>
              <a:gd name="connsiteX3" fmla="*/ 619511 w 619510"/>
              <a:gd name="connsiteY3" fmla="*/ 472053 h 626178"/>
              <a:gd name="connsiteX4" fmla="*/ 376781 w 619510"/>
              <a:gd name="connsiteY4" fmla="*/ 626179 h 626178"/>
              <a:gd name="connsiteX5" fmla="*/ 24665 w 619510"/>
              <a:gd name="connsiteY5" fmla="*/ 366315 h 626178"/>
              <a:gd name="connsiteX6" fmla="*/ 50207 w 619510"/>
              <a:gd name="connsiteY6" fmla="*/ 0 h 62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9510" h="626178">
                <a:moveTo>
                  <a:pt x="50207" y="0"/>
                </a:moveTo>
                <a:cubicBezTo>
                  <a:pt x="52745" y="2380"/>
                  <a:pt x="55204" y="4839"/>
                  <a:pt x="57663" y="7218"/>
                </a:cubicBezTo>
                <a:cubicBezTo>
                  <a:pt x="146347" y="95109"/>
                  <a:pt x="186088" y="163565"/>
                  <a:pt x="186326" y="290879"/>
                </a:cubicBezTo>
                <a:cubicBezTo>
                  <a:pt x="319748" y="374248"/>
                  <a:pt x="492832" y="381863"/>
                  <a:pt x="619511" y="472053"/>
                </a:cubicBezTo>
                <a:cubicBezTo>
                  <a:pt x="540029" y="523614"/>
                  <a:pt x="460309" y="581916"/>
                  <a:pt x="376781" y="626179"/>
                </a:cubicBezTo>
                <a:cubicBezTo>
                  <a:pt x="260097" y="535195"/>
                  <a:pt x="154200" y="440086"/>
                  <a:pt x="24665" y="366315"/>
                </a:cubicBezTo>
                <a:cubicBezTo>
                  <a:pt x="-21580" y="217822"/>
                  <a:pt x="3089" y="140244"/>
                  <a:pt x="5020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A90B92FB-4B2E-9FFD-08C5-6AD7C00814D8}"/>
              </a:ext>
            </a:extLst>
          </p:cNvPr>
          <p:cNvSpPr/>
          <p:nvPr/>
        </p:nvSpPr>
        <p:spPr>
          <a:xfrm>
            <a:off x="2569362" y="778330"/>
            <a:ext cx="410912" cy="455792"/>
          </a:xfrm>
          <a:custGeom>
            <a:avLst/>
            <a:gdLst>
              <a:gd name="connsiteX0" fmla="*/ 0 w 410912"/>
              <a:gd name="connsiteY0" fmla="*/ 0 h 455792"/>
              <a:gd name="connsiteX1" fmla="*/ 157298 w 410912"/>
              <a:gd name="connsiteY1" fmla="*/ 48387 h 455792"/>
              <a:gd name="connsiteX2" fmla="*/ 220995 w 410912"/>
              <a:gd name="connsiteY2" fmla="*/ 65680 h 455792"/>
              <a:gd name="connsiteX3" fmla="*/ 405739 w 410912"/>
              <a:gd name="connsiteY3" fmla="*/ 87018 h 455792"/>
              <a:gd name="connsiteX4" fmla="*/ 396855 w 410912"/>
              <a:gd name="connsiteY4" fmla="*/ 171814 h 455792"/>
              <a:gd name="connsiteX5" fmla="*/ 361794 w 410912"/>
              <a:gd name="connsiteY5" fmla="*/ 455792 h 455792"/>
              <a:gd name="connsiteX6" fmla="*/ 298256 w 410912"/>
              <a:gd name="connsiteY6" fmla="*/ 408515 h 455792"/>
              <a:gd name="connsiteX7" fmla="*/ 102565 w 410912"/>
              <a:gd name="connsiteY7" fmla="*/ 88842 h 455792"/>
              <a:gd name="connsiteX8" fmla="*/ 0 w 410912"/>
              <a:gd name="connsiteY8" fmla="*/ 0 h 45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0912" h="455792">
                <a:moveTo>
                  <a:pt x="0" y="0"/>
                </a:moveTo>
                <a:cubicBezTo>
                  <a:pt x="53226" y="14120"/>
                  <a:pt x="105103" y="30698"/>
                  <a:pt x="157298" y="48387"/>
                </a:cubicBezTo>
                <a:cubicBezTo>
                  <a:pt x="178002" y="56320"/>
                  <a:pt x="198784" y="63697"/>
                  <a:pt x="220995" y="65680"/>
                </a:cubicBezTo>
                <a:cubicBezTo>
                  <a:pt x="257008" y="68853"/>
                  <a:pt x="390033" y="52512"/>
                  <a:pt x="405739" y="87018"/>
                </a:cubicBezTo>
                <a:cubicBezTo>
                  <a:pt x="417558" y="113036"/>
                  <a:pt x="406770" y="146669"/>
                  <a:pt x="396855" y="171814"/>
                </a:cubicBezTo>
                <a:cubicBezTo>
                  <a:pt x="345850" y="300239"/>
                  <a:pt x="329351" y="313883"/>
                  <a:pt x="361794" y="455792"/>
                </a:cubicBezTo>
                <a:cubicBezTo>
                  <a:pt x="339901" y="441910"/>
                  <a:pt x="315786" y="427870"/>
                  <a:pt x="298256" y="408515"/>
                </a:cubicBezTo>
                <a:cubicBezTo>
                  <a:pt x="227182" y="330223"/>
                  <a:pt x="188234" y="131915"/>
                  <a:pt x="102565" y="88842"/>
                </a:cubicBezTo>
                <a:cubicBezTo>
                  <a:pt x="66790" y="61872"/>
                  <a:pt x="33554" y="2958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E405B4F5-1BDB-78FE-CB6C-AE5D158920DD}"/>
              </a:ext>
            </a:extLst>
          </p:cNvPr>
          <p:cNvSpPr/>
          <p:nvPr/>
        </p:nvSpPr>
        <p:spPr>
          <a:xfrm>
            <a:off x="2017668" y="870028"/>
            <a:ext cx="634824" cy="308549"/>
          </a:xfrm>
          <a:custGeom>
            <a:avLst/>
            <a:gdLst>
              <a:gd name="connsiteX0" fmla="*/ 191725 w 634824"/>
              <a:gd name="connsiteY0" fmla="*/ 0 h 308549"/>
              <a:gd name="connsiteX1" fmla="*/ 236384 w 634824"/>
              <a:gd name="connsiteY1" fmla="*/ 99709 h 308549"/>
              <a:gd name="connsiteX2" fmla="*/ 250107 w 634824"/>
              <a:gd name="connsiteY2" fmla="*/ 101534 h 308549"/>
              <a:gd name="connsiteX3" fmla="*/ 271206 w 634824"/>
              <a:gd name="connsiteY3" fmla="*/ 46801 h 308549"/>
              <a:gd name="connsiteX4" fmla="*/ 364332 w 634824"/>
              <a:gd name="connsiteY4" fmla="*/ 158885 h 308549"/>
              <a:gd name="connsiteX5" fmla="*/ 323957 w 634824"/>
              <a:gd name="connsiteY5" fmla="*/ 20545 h 308549"/>
              <a:gd name="connsiteX6" fmla="*/ 410340 w 634824"/>
              <a:gd name="connsiteY6" fmla="*/ 107245 h 308549"/>
              <a:gd name="connsiteX7" fmla="*/ 634825 w 634824"/>
              <a:gd name="connsiteY7" fmla="*/ 303967 h 308549"/>
              <a:gd name="connsiteX8" fmla="*/ 312534 w 634824"/>
              <a:gd name="connsiteY8" fmla="*/ 272396 h 308549"/>
              <a:gd name="connsiteX9" fmla="*/ 157695 w 634824"/>
              <a:gd name="connsiteY9" fmla="*/ 227579 h 308549"/>
              <a:gd name="connsiteX10" fmla="*/ 325384 w 634824"/>
              <a:gd name="connsiteY10" fmla="*/ 159837 h 308549"/>
              <a:gd name="connsiteX11" fmla="*/ 0 w 634824"/>
              <a:gd name="connsiteY11" fmla="*/ 74167 h 308549"/>
              <a:gd name="connsiteX12" fmla="*/ 153015 w 634824"/>
              <a:gd name="connsiteY12" fmla="*/ 139450 h 308549"/>
              <a:gd name="connsiteX13" fmla="*/ 191725 w 634824"/>
              <a:gd name="connsiteY13" fmla="*/ 0 h 308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34824" h="308549">
                <a:moveTo>
                  <a:pt x="191725" y="0"/>
                </a:moveTo>
                <a:cubicBezTo>
                  <a:pt x="202274" y="29191"/>
                  <a:pt x="213856" y="77975"/>
                  <a:pt x="236384" y="99709"/>
                </a:cubicBezTo>
                <a:cubicBezTo>
                  <a:pt x="240032" y="103279"/>
                  <a:pt x="245188" y="101613"/>
                  <a:pt x="250107" y="101534"/>
                </a:cubicBezTo>
                <a:cubicBezTo>
                  <a:pt x="264940" y="87176"/>
                  <a:pt x="267161" y="66156"/>
                  <a:pt x="271206" y="46801"/>
                </a:cubicBezTo>
                <a:lnTo>
                  <a:pt x="364332" y="158885"/>
                </a:lnTo>
                <a:lnTo>
                  <a:pt x="323957" y="20545"/>
                </a:lnTo>
                <a:cubicBezTo>
                  <a:pt x="353306" y="48942"/>
                  <a:pt x="382101" y="77816"/>
                  <a:pt x="410340" y="107245"/>
                </a:cubicBezTo>
                <a:cubicBezTo>
                  <a:pt x="456506" y="194501"/>
                  <a:pt x="558278" y="245585"/>
                  <a:pt x="634825" y="303967"/>
                </a:cubicBezTo>
                <a:cubicBezTo>
                  <a:pt x="523058" y="316579"/>
                  <a:pt x="420652" y="302222"/>
                  <a:pt x="312534" y="272396"/>
                </a:cubicBezTo>
                <a:cubicBezTo>
                  <a:pt x="261291" y="249393"/>
                  <a:pt x="213380" y="234876"/>
                  <a:pt x="157695" y="227579"/>
                </a:cubicBezTo>
                <a:cubicBezTo>
                  <a:pt x="213856" y="205685"/>
                  <a:pt x="269779" y="183158"/>
                  <a:pt x="325384" y="159837"/>
                </a:cubicBezTo>
                <a:cubicBezTo>
                  <a:pt x="185141" y="116050"/>
                  <a:pt x="155712" y="172925"/>
                  <a:pt x="0" y="74167"/>
                </a:cubicBezTo>
                <a:cubicBezTo>
                  <a:pt x="57509" y="89397"/>
                  <a:pt x="103200" y="105659"/>
                  <a:pt x="153015" y="139450"/>
                </a:cubicBezTo>
                <a:cubicBezTo>
                  <a:pt x="161502" y="90587"/>
                  <a:pt x="173639" y="46008"/>
                  <a:pt x="19172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005BE2CB-7960-36DA-8BA3-32867C88DD7B}"/>
              </a:ext>
            </a:extLst>
          </p:cNvPr>
          <p:cNvSpPr/>
          <p:nvPr/>
        </p:nvSpPr>
        <p:spPr>
          <a:xfrm>
            <a:off x="2422138" y="850039"/>
            <a:ext cx="355527" cy="312613"/>
          </a:xfrm>
          <a:custGeom>
            <a:avLst/>
            <a:gdLst>
              <a:gd name="connsiteX0" fmla="*/ 17689 w 355527"/>
              <a:gd name="connsiteY0" fmla="*/ 120968 h 312613"/>
              <a:gd name="connsiteX1" fmla="*/ 0 w 355527"/>
              <a:gd name="connsiteY1" fmla="*/ 0 h 312613"/>
              <a:gd name="connsiteX2" fmla="*/ 104469 w 355527"/>
              <a:gd name="connsiteY2" fmla="*/ 127314 h 312613"/>
              <a:gd name="connsiteX3" fmla="*/ 113512 w 355527"/>
              <a:gd name="connsiteY3" fmla="*/ 123665 h 312613"/>
              <a:gd name="connsiteX4" fmla="*/ 113194 w 355527"/>
              <a:gd name="connsiteY4" fmla="*/ 9915 h 312613"/>
              <a:gd name="connsiteX5" fmla="*/ 237891 w 355527"/>
              <a:gd name="connsiteY5" fmla="*/ 38868 h 312613"/>
              <a:gd name="connsiteX6" fmla="*/ 355527 w 355527"/>
              <a:gd name="connsiteY6" fmla="*/ 312613 h 312613"/>
              <a:gd name="connsiteX7" fmla="*/ 17689 w 355527"/>
              <a:gd name="connsiteY7" fmla="*/ 120968 h 31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5527" h="312613">
                <a:moveTo>
                  <a:pt x="17689" y="120968"/>
                </a:moveTo>
                <a:cubicBezTo>
                  <a:pt x="24352" y="93602"/>
                  <a:pt x="5077" y="29508"/>
                  <a:pt x="0" y="0"/>
                </a:cubicBezTo>
                <a:cubicBezTo>
                  <a:pt x="24669" y="35378"/>
                  <a:pt x="66156" y="110894"/>
                  <a:pt x="104469" y="127314"/>
                </a:cubicBezTo>
                <a:lnTo>
                  <a:pt x="113512" y="123665"/>
                </a:lnTo>
                <a:cubicBezTo>
                  <a:pt x="128583" y="93284"/>
                  <a:pt x="117478" y="43073"/>
                  <a:pt x="113194" y="9915"/>
                </a:cubicBezTo>
                <a:cubicBezTo>
                  <a:pt x="155156" y="17768"/>
                  <a:pt x="196484" y="28477"/>
                  <a:pt x="237891" y="38868"/>
                </a:cubicBezTo>
                <a:cubicBezTo>
                  <a:pt x="258039" y="135246"/>
                  <a:pt x="309916" y="226389"/>
                  <a:pt x="355527" y="312613"/>
                </a:cubicBezTo>
                <a:cubicBezTo>
                  <a:pt x="269937" y="272158"/>
                  <a:pt x="74722" y="185379"/>
                  <a:pt x="17689" y="12096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A401F55E-5685-DD18-F9D2-400A417BA7F1}"/>
              </a:ext>
            </a:extLst>
          </p:cNvPr>
          <p:cNvSpPr/>
          <p:nvPr/>
        </p:nvSpPr>
        <p:spPr>
          <a:xfrm>
            <a:off x="2532239" y="602391"/>
            <a:ext cx="419779" cy="188711"/>
          </a:xfrm>
          <a:custGeom>
            <a:avLst/>
            <a:gdLst>
              <a:gd name="connsiteX0" fmla="*/ 226785 w 419779"/>
              <a:gd name="connsiteY0" fmla="*/ 0 h 188711"/>
              <a:gd name="connsiteX1" fmla="*/ 269937 w 419779"/>
              <a:gd name="connsiteY1" fmla="*/ 21338 h 188711"/>
              <a:gd name="connsiteX2" fmla="*/ 284929 w 419779"/>
              <a:gd name="connsiteY2" fmla="*/ 78292 h 188711"/>
              <a:gd name="connsiteX3" fmla="*/ 350926 w 419779"/>
              <a:gd name="connsiteY3" fmla="*/ 97330 h 188711"/>
              <a:gd name="connsiteX4" fmla="*/ 377896 w 419779"/>
              <a:gd name="connsiteY4" fmla="*/ 37996 h 188711"/>
              <a:gd name="connsiteX5" fmla="*/ 419779 w 419779"/>
              <a:gd name="connsiteY5" fmla="*/ 188710 h 188711"/>
              <a:gd name="connsiteX6" fmla="*/ 173798 w 419779"/>
              <a:gd name="connsiteY6" fmla="*/ 177605 h 188711"/>
              <a:gd name="connsiteX7" fmla="*/ 0 w 419779"/>
              <a:gd name="connsiteY7" fmla="*/ 88049 h 188711"/>
              <a:gd name="connsiteX8" fmla="*/ 189107 w 419779"/>
              <a:gd name="connsiteY8" fmla="*/ 137943 h 188711"/>
              <a:gd name="connsiteX9" fmla="*/ 105896 w 419779"/>
              <a:gd name="connsiteY9" fmla="*/ 57033 h 188711"/>
              <a:gd name="connsiteX10" fmla="*/ 59889 w 419779"/>
              <a:gd name="connsiteY10" fmla="*/ 28715 h 188711"/>
              <a:gd name="connsiteX11" fmla="*/ 64490 w 419779"/>
              <a:gd name="connsiteY11" fmla="*/ 25621 h 188711"/>
              <a:gd name="connsiteX12" fmla="*/ 185061 w 419779"/>
              <a:gd name="connsiteY12" fmla="*/ 51084 h 188711"/>
              <a:gd name="connsiteX13" fmla="*/ 233290 w 419779"/>
              <a:gd name="connsiteY13" fmla="*/ 66632 h 188711"/>
              <a:gd name="connsiteX14" fmla="*/ 226785 w 419779"/>
              <a:gd name="connsiteY14" fmla="*/ 0 h 188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19779" h="188711">
                <a:moveTo>
                  <a:pt x="226785" y="0"/>
                </a:moveTo>
                <a:cubicBezTo>
                  <a:pt x="243761" y="4204"/>
                  <a:pt x="259387" y="5235"/>
                  <a:pt x="269937" y="21338"/>
                </a:cubicBezTo>
                <a:cubicBezTo>
                  <a:pt x="278901" y="35061"/>
                  <a:pt x="281677" y="62110"/>
                  <a:pt x="284929" y="78292"/>
                </a:cubicBezTo>
                <a:cubicBezTo>
                  <a:pt x="306823" y="84797"/>
                  <a:pt x="328795" y="91618"/>
                  <a:pt x="350926" y="97330"/>
                </a:cubicBezTo>
                <a:lnTo>
                  <a:pt x="377896" y="37996"/>
                </a:lnTo>
                <a:cubicBezTo>
                  <a:pt x="387177" y="90905"/>
                  <a:pt x="398362" y="139133"/>
                  <a:pt x="419779" y="188710"/>
                </a:cubicBezTo>
                <a:cubicBezTo>
                  <a:pt x="337124" y="188790"/>
                  <a:pt x="256056" y="185299"/>
                  <a:pt x="173798" y="177605"/>
                </a:cubicBezTo>
                <a:cubicBezTo>
                  <a:pt x="120651" y="140164"/>
                  <a:pt x="57271" y="118826"/>
                  <a:pt x="0" y="88049"/>
                </a:cubicBezTo>
                <a:cubicBezTo>
                  <a:pt x="63776" y="102644"/>
                  <a:pt x="126283" y="119699"/>
                  <a:pt x="189107" y="137943"/>
                </a:cubicBezTo>
                <a:cubicBezTo>
                  <a:pt x="163327" y="110497"/>
                  <a:pt x="136357" y="79165"/>
                  <a:pt x="105896" y="57033"/>
                </a:cubicBezTo>
                <a:cubicBezTo>
                  <a:pt x="91222" y="46404"/>
                  <a:pt x="74643" y="39741"/>
                  <a:pt x="59889" y="28715"/>
                </a:cubicBezTo>
                <a:lnTo>
                  <a:pt x="64490" y="25621"/>
                </a:lnTo>
                <a:cubicBezTo>
                  <a:pt x="109784" y="24670"/>
                  <a:pt x="143020" y="36409"/>
                  <a:pt x="185061" y="51084"/>
                </a:cubicBezTo>
                <a:cubicBezTo>
                  <a:pt x="201243" y="60841"/>
                  <a:pt x="213697" y="66394"/>
                  <a:pt x="233290" y="66632"/>
                </a:cubicBezTo>
                <a:cubicBezTo>
                  <a:pt x="232179" y="44580"/>
                  <a:pt x="229007" y="22131"/>
                  <a:pt x="22678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7043297A-38FC-44A5-4349-4F57D4DD6673}"/>
              </a:ext>
            </a:extLst>
          </p:cNvPr>
          <p:cNvSpPr/>
          <p:nvPr/>
        </p:nvSpPr>
        <p:spPr>
          <a:xfrm>
            <a:off x="3472379" y="420741"/>
            <a:ext cx="80751" cy="110576"/>
          </a:xfrm>
          <a:custGeom>
            <a:avLst/>
            <a:gdLst>
              <a:gd name="connsiteX0" fmla="*/ 0 w 80751"/>
              <a:gd name="connsiteY0" fmla="*/ 31729 h 110576"/>
              <a:gd name="connsiteX1" fmla="*/ 41962 w 80751"/>
              <a:gd name="connsiteY1" fmla="*/ 0 h 110576"/>
              <a:gd name="connsiteX2" fmla="*/ 68536 w 80751"/>
              <a:gd name="connsiteY2" fmla="*/ 22924 h 110576"/>
              <a:gd name="connsiteX3" fmla="*/ 80751 w 80751"/>
              <a:gd name="connsiteY3" fmla="*/ 110577 h 110576"/>
              <a:gd name="connsiteX4" fmla="*/ 0 w 80751"/>
              <a:gd name="connsiteY4" fmla="*/ 31729 h 110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751" h="110576">
                <a:moveTo>
                  <a:pt x="0" y="31729"/>
                </a:moveTo>
                <a:cubicBezTo>
                  <a:pt x="12295" y="17689"/>
                  <a:pt x="22448" y="3252"/>
                  <a:pt x="41962" y="0"/>
                </a:cubicBezTo>
                <a:cubicBezTo>
                  <a:pt x="57271" y="5473"/>
                  <a:pt x="61238" y="7139"/>
                  <a:pt x="68536" y="22924"/>
                </a:cubicBezTo>
                <a:cubicBezTo>
                  <a:pt x="80196" y="48149"/>
                  <a:pt x="79561" y="83369"/>
                  <a:pt x="80751" y="110577"/>
                </a:cubicBezTo>
                <a:cubicBezTo>
                  <a:pt x="49736" y="88763"/>
                  <a:pt x="25225" y="59810"/>
                  <a:pt x="0" y="3172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C6F19BF9-3EE4-D2E7-68D0-DFF7F3858898}"/>
              </a:ext>
            </a:extLst>
          </p:cNvPr>
          <p:cNvSpPr/>
          <p:nvPr/>
        </p:nvSpPr>
        <p:spPr>
          <a:xfrm>
            <a:off x="3002785" y="683222"/>
            <a:ext cx="409784" cy="489980"/>
          </a:xfrm>
          <a:custGeom>
            <a:avLst/>
            <a:gdLst>
              <a:gd name="connsiteX0" fmla="*/ 124300 w 409784"/>
              <a:gd name="connsiteY0" fmla="*/ 0 h 489980"/>
              <a:gd name="connsiteX1" fmla="*/ 196801 w 409784"/>
              <a:gd name="connsiteY1" fmla="*/ 114305 h 489980"/>
              <a:gd name="connsiteX2" fmla="*/ 232497 w 409784"/>
              <a:gd name="connsiteY2" fmla="*/ 142782 h 489980"/>
              <a:gd name="connsiteX3" fmla="*/ 321815 w 409784"/>
              <a:gd name="connsiteY3" fmla="*/ 89001 h 489980"/>
              <a:gd name="connsiteX4" fmla="*/ 409785 w 409784"/>
              <a:gd name="connsiteY4" fmla="*/ 489980 h 489980"/>
              <a:gd name="connsiteX5" fmla="*/ 338235 w 409784"/>
              <a:gd name="connsiteY5" fmla="*/ 455475 h 489980"/>
              <a:gd name="connsiteX6" fmla="*/ 166341 w 409784"/>
              <a:gd name="connsiteY6" fmla="*/ 208858 h 489980"/>
              <a:gd name="connsiteX7" fmla="*/ 23321 w 409784"/>
              <a:gd name="connsiteY7" fmla="*/ 90667 h 489980"/>
              <a:gd name="connsiteX8" fmla="*/ 0 w 409784"/>
              <a:gd name="connsiteY8" fmla="*/ 17610 h 489980"/>
              <a:gd name="connsiteX9" fmla="*/ 70677 w 409784"/>
              <a:gd name="connsiteY9" fmla="*/ 47277 h 489980"/>
              <a:gd name="connsiteX10" fmla="*/ 124300 w 409784"/>
              <a:gd name="connsiteY10" fmla="*/ 0 h 489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9784" h="489980">
                <a:moveTo>
                  <a:pt x="124300" y="0"/>
                </a:moveTo>
                <a:cubicBezTo>
                  <a:pt x="214808" y="56716"/>
                  <a:pt x="161978" y="39979"/>
                  <a:pt x="196801" y="114305"/>
                </a:cubicBezTo>
                <a:cubicBezTo>
                  <a:pt x="205527" y="132867"/>
                  <a:pt x="214411" y="136912"/>
                  <a:pt x="232497" y="142782"/>
                </a:cubicBezTo>
                <a:cubicBezTo>
                  <a:pt x="269858" y="139133"/>
                  <a:pt x="297542" y="115653"/>
                  <a:pt x="321815" y="89001"/>
                </a:cubicBezTo>
                <a:cubicBezTo>
                  <a:pt x="413830" y="209890"/>
                  <a:pt x="385512" y="349419"/>
                  <a:pt x="409785" y="489980"/>
                </a:cubicBezTo>
                <a:lnTo>
                  <a:pt x="338235" y="455475"/>
                </a:lnTo>
                <a:cubicBezTo>
                  <a:pt x="231704" y="398203"/>
                  <a:pt x="233607" y="294210"/>
                  <a:pt x="166341" y="208858"/>
                </a:cubicBezTo>
                <a:cubicBezTo>
                  <a:pt x="128662" y="161026"/>
                  <a:pt x="70677" y="128662"/>
                  <a:pt x="23321" y="90667"/>
                </a:cubicBezTo>
                <a:lnTo>
                  <a:pt x="0" y="17610"/>
                </a:lnTo>
                <a:cubicBezTo>
                  <a:pt x="19752" y="30302"/>
                  <a:pt x="45928" y="49974"/>
                  <a:pt x="70677" y="47277"/>
                </a:cubicBezTo>
                <a:cubicBezTo>
                  <a:pt x="96299" y="44500"/>
                  <a:pt x="111053" y="19038"/>
                  <a:pt x="12430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C9BC1B6C-7B96-8F2F-B581-7785EE038A30}"/>
              </a:ext>
            </a:extLst>
          </p:cNvPr>
          <p:cNvSpPr/>
          <p:nvPr/>
        </p:nvSpPr>
        <p:spPr>
          <a:xfrm>
            <a:off x="1697573" y="1806996"/>
            <a:ext cx="1117295" cy="1442926"/>
          </a:xfrm>
          <a:custGeom>
            <a:avLst/>
            <a:gdLst>
              <a:gd name="connsiteX0" fmla="*/ 95531 w 1117295"/>
              <a:gd name="connsiteY0" fmla="*/ 0 h 1442926"/>
              <a:gd name="connsiteX1" fmla="*/ 194130 w 1117295"/>
              <a:gd name="connsiteY1" fmla="*/ 57985 h 1442926"/>
              <a:gd name="connsiteX2" fmla="*/ 198176 w 1117295"/>
              <a:gd name="connsiteY2" fmla="*/ 69963 h 1442926"/>
              <a:gd name="connsiteX3" fmla="*/ 239900 w 1117295"/>
              <a:gd name="connsiteY3" fmla="*/ 205130 h 1442926"/>
              <a:gd name="connsiteX4" fmla="*/ 250767 w 1117295"/>
              <a:gd name="connsiteY4" fmla="*/ 199895 h 1442926"/>
              <a:gd name="connsiteX5" fmla="*/ 282338 w 1117295"/>
              <a:gd name="connsiteY5" fmla="*/ 58303 h 1442926"/>
              <a:gd name="connsiteX6" fmla="*/ 291301 w 1117295"/>
              <a:gd name="connsiteY6" fmla="*/ 57034 h 1442926"/>
              <a:gd name="connsiteX7" fmla="*/ 326918 w 1117295"/>
              <a:gd name="connsiteY7" fmla="*/ 207668 h 1442926"/>
              <a:gd name="connsiteX8" fmla="*/ 395215 w 1117295"/>
              <a:gd name="connsiteY8" fmla="*/ 63538 h 1442926"/>
              <a:gd name="connsiteX9" fmla="*/ 561080 w 1117295"/>
              <a:gd name="connsiteY9" fmla="*/ 85511 h 1442926"/>
              <a:gd name="connsiteX10" fmla="*/ 562667 w 1117295"/>
              <a:gd name="connsiteY10" fmla="*/ 83052 h 1442926"/>
              <a:gd name="connsiteX11" fmla="*/ 616051 w 1117295"/>
              <a:gd name="connsiteY11" fmla="*/ 66314 h 1442926"/>
              <a:gd name="connsiteX12" fmla="*/ 803016 w 1117295"/>
              <a:gd name="connsiteY12" fmla="*/ 76547 h 1442926"/>
              <a:gd name="connsiteX13" fmla="*/ 870124 w 1117295"/>
              <a:gd name="connsiteY13" fmla="*/ 137626 h 1442926"/>
              <a:gd name="connsiteX14" fmla="*/ 915180 w 1117295"/>
              <a:gd name="connsiteY14" fmla="*/ 142703 h 1442926"/>
              <a:gd name="connsiteX15" fmla="*/ 997517 w 1117295"/>
              <a:gd name="connsiteY15" fmla="*/ 253755 h 1442926"/>
              <a:gd name="connsiteX16" fmla="*/ 1031944 w 1117295"/>
              <a:gd name="connsiteY16" fmla="*/ 254866 h 1442926"/>
              <a:gd name="connsiteX17" fmla="*/ 1083028 w 1117295"/>
              <a:gd name="connsiteY17" fmla="*/ 255183 h 1442926"/>
              <a:gd name="connsiteX18" fmla="*/ 1088184 w 1117295"/>
              <a:gd name="connsiteY18" fmla="*/ 331096 h 1442926"/>
              <a:gd name="connsiteX19" fmla="*/ 1088184 w 1117295"/>
              <a:gd name="connsiteY19" fmla="*/ 384639 h 1442926"/>
              <a:gd name="connsiteX20" fmla="*/ 1117295 w 1117295"/>
              <a:gd name="connsiteY20" fmla="*/ 1421951 h 1442926"/>
              <a:gd name="connsiteX21" fmla="*/ 532682 w 1117295"/>
              <a:gd name="connsiteY21" fmla="*/ 1325414 h 1442926"/>
              <a:gd name="connsiteX22" fmla="*/ 98863 w 1117295"/>
              <a:gd name="connsiteY22" fmla="*/ 637205 h 1442926"/>
              <a:gd name="connsiteX23" fmla="*/ 17556 w 1117295"/>
              <a:gd name="connsiteY23" fmla="*/ 295003 h 1442926"/>
              <a:gd name="connsiteX24" fmla="*/ 5579 w 1117295"/>
              <a:gd name="connsiteY24" fmla="*/ 120175 h 1442926"/>
              <a:gd name="connsiteX25" fmla="*/ 46271 w 1117295"/>
              <a:gd name="connsiteY25" fmla="*/ 125569 h 1442926"/>
              <a:gd name="connsiteX26" fmla="*/ 5023 w 1117295"/>
              <a:gd name="connsiteY26" fmla="*/ 317 h 1442926"/>
              <a:gd name="connsiteX27" fmla="*/ 64992 w 1117295"/>
              <a:gd name="connsiteY27" fmla="*/ 86224 h 1442926"/>
              <a:gd name="connsiteX28" fmla="*/ 88551 w 1117295"/>
              <a:gd name="connsiteY28" fmla="*/ 114622 h 1442926"/>
              <a:gd name="connsiteX29" fmla="*/ 120201 w 1117295"/>
              <a:gd name="connsiteY29" fmla="*/ 131597 h 1442926"/>
              <a:gd name="connsiteX30" fmla="*/ 95531 w 1117295"/>
              <a:gd name="connsiteY30" fmla="*/ 0 h 1442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17295" h="1442926">
                <a:moveTo>
                  <a:pt x="95531" y="0"/>
                </a:moveTo>
                <a:cubicBezTo>
                  <a:pt x="126150" y="25066"/>
                  <a:pt x="158197" y="41803"/>
                  <a:pt x="194130" y="57985"/>
                </a:cubicBezTo>
                <a:lnTo>
                  <a:pt x="198176" y="69963"/>
                </a:lnTo>
                <a:cubicBezTo>
                  <a:pt x="205711" y="108038"/>
                  <a:pt x="211423" y="176970"/>
                  <a:pt x="239900" y="205130"/>
                </a:cubicBezTo>
                <a:cubicBezTo>
                  <a:pt x="244897" y="203861"/>
                  <a:pt x="247991" y="204575"/>
                  <a:pt x="250767" y="199895"/>
                </a:cubicBezTo>
                <a:cubicBezTo>
                  <a:pt x="275357" y="157615"/>
                  <a:pt x="257589" y="98678"/>
                  <a:pt x="282338" y="58303"/>
                </a:cubicBezTo>
                <a:lnTo>
                  <a:pt x="291301" y="57034"/>
                </a:lnTo>
                <a:cubicBezTo>
                  <a:pt x="324221" y="91936"/>
                  <a:pt x="325490" y="162137"/>
                  <a:pt x="326918" y="207668"/>
                </a:cubicBezTo>
                <a:cubicBezTo>
                  <a:pt x="358964" y="161344"/>
                  <a:pt x="371577" y="113750"/>
                  <a:pt x="395215" y="63538"/>
                </a:cubicBezTo>
                <a:cubicBezTo>
                  <a:pt x="453676" y="61317"/>
                  <a:pt x="504681" y="71391"/>
                  <a:pt x="561080" y="85511"/>
                </a:cubicBezTo>
                <a:cubicBezTo>
                  <a:pt x="561635" y="84717"/>
                  <a:pt x="562032" y="83845"/>
                  <a:pt x="562667" y="83052"/>
                </a:cubicBezTo>
                <a:cubicBezTo>
                  <a:pt x="576152" y="65680"/>
                  <a:pt x="596062" y="68297"/>
                  <a:pt x="616051" y="66314"/>
                </a:cubicBezTo>
                <a:cubicBezTo>
                  <a:pt x="673640" y="55685"/>
                  <a:pt x="745745" y="66314"/>
                  <a:pt x="803016" y="76547"/>
                </a:cubicBezTo>
                <a:cubicBezTo>
                  <a:pt x="819595" y="96774"/>
                  <a:pt x="842916" y="134770"/>
                  <a:pt x="870124" y="137626"/>
                </a:cubicBezTo>
                <a:cubicBezTo>
                  <a:pt x="884878" y="139133"/>
                  <a:pt x="901139" y="137705"/>
                  <a:pt x="915180" y="142703"/>
                </a:cubicBezTo>
                <a:cubicBezTo>
                  <a:pt x="950875" y="197991"/>
                  <a:pt x="918035" y="221233"/>
                  <a:pt x="997517" y="253755"/>
                </a:cubicBezTo>
                <a:lnTo>
                  <a:pt x="1031944" y="254866"/>
                </a:lnTo>
                <a:cubicBezTo>
                  <a:pt x="1049950" y="251772"/>
                  <a:pt x="1065735" y="247171"/>
                  <a:pt x="1083028" y="255183"/>
                </a:cubicBezTo>
                <a:cubicBezTo>
                  <a:pt x="1098496" y="277315"/>
                  <a:pt x="1091277" y="305395"/>
                  <a:pt x="1088184" y="331096"/>
                </a:cubicBezTo>
                <a:lnTo>
                  <a:pt x="1088184" y="384639"/>
                </a:lnTo>
                <a:cubicBezTo>
                  <a:pt x="1092705" y="730647"/>
                  <a:pt x="1095481" y="1076497"/>
                  <a:pt x="1117295" y="1421951"/>
                </a:cubicBezTo>
                <a:cubicBezTo>
                  <a:pt x="905582" y="1464309"/>
                  <a:pt x="715919" y="1447493"/>
                  <a:pt x="532682" y="1325414"/>
                </a:cubicBezTo>
                <a:cubicBezTo>
                  <a:pt x="274088" y="1153044"/>
                  <a:pt x="201587" y="910632"/>
                  <a:pt x="98863" y="637205"/>
                </a:cubicBezTo>
                <a:cubicBezTo>
                  <a:pt x="70624" y="523455"/>
                  <a:pt x="40957" y="409864"/>
                  <a:pt x="17556" y="295003"/>
                </a:cubicBezTo>
                <a:cubicBezTo>
                  <a:pt x="5261" y="248044"/>
                  <a:pt x="-7668" y="166738"/>
                  <a:pt x="5579" y="120175"/>
                </a:cubicBezTo>
                <a:cubicBezTo>
                  <a:pt x="21681" y="110656"/>
                  <a:pt x="28582" y="128504"/>
                  <a:pt x="46271" y="125569"/>
                </a:cubicBezTo>
                <a:cubicBezTo>
                  <a:pt x="41274" y="85511"/>
                  <a:pt x="18667" y="38948"/>
                  <a:pt x="5023" y="317"/>
                </a:cubicBezTo>
                <a:lnTo>
                  <a:pt x="64992" y="86224"/>
                </a:lnTo>
                <a:cubicBezTo>
                  <a:pt x="72369" y="95823"/>
                  <a:pt x="79905" y="106135"/>
                  <a:pt x="88551" y="114622"/>
                </a:cubicBezTo>
                <a:cubicBezTo>
                  <a:pt x="97673" y="123586"/>
                  <a:pt x="107509" y="131439"/>
                  <a:pt x="120201" y="131597"/>
                </a:cubicBezTo>
                <a:cubicBezTo>
                  <a:pt x="133924" y="96854"/>
                  <a:pt x="106002" y="34823"/>
                  <a:pt x="9553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D1B7590B-EB58-47E9-DC98-DF9E4DE30308}"/>
              </a:ext>
            </a:extLst>
          </p:cNvPr>
          <p:cNvSpPr/>
          <p:nvPr/>
        </p:nvSpPr>
        <p:spPr>
          <a:xfrm>
            <a:off x="1697573" y="1806996"/>
            <a:ext cx="198175" cy="637125"/>
          </a:xfrm>
          <a:custGeom>
            <a:avLst/>
            <a:gdLst>
              <a:gd name="connsiteX0" fmla="*/ 95531 w 198175"/>
              <a:gd name="connsiteY0" fmla="*/ 0 h 637125"/>
              <a:gd name="connsiteX1" fmla="*/ 194130 w 198175"/>
              <a:gd name="connsiteY1" fmla="*/ 57985 h 637125"/>
              <a:gd name="connsiteX2" fmla="*/ 198176 w 198175"/>
              <a:gd name="connsiteY2" fmla="*/ 69963 h 637125"/>
              <a:gd name="connsiteX3" fmla="*/ 172316 w 198175"/>
              <a:gd name="connsiteY3" fmla="*/ 121761 h 637125"/>
              <a:gd name="connsiteX4" fmla="*/ 125595 w 198175"/>
              <a:gd name="connsiteY4" fmla="*/ 459599 h 637125"/>
              <a:gd name="connsiteX5" fmla="*/ 98863 w 198175"/>
              <a:gd name="connsiteY5" fmla="*/ 637125 h 637125"/>
              <a:gd name="connsiteX6" fmla="*/ 17556 w 198175"/>
              <a:gd name="connsiteY6" fmla="*/ 294924 h 637125"/>
              <a:gd name="connsiteX7" fmla="*/ 5579 w 198175"/>
              <a:gd name="connsiteY7" fmla="*/ 120096 h 637125"/>
              <a:gd name="connsiteX8" fmla="*/ 46271 w 198175"/>
              <a:gd name="connsiteY8" fmla="*/ 125489 h 637125"/>
              <a:gd name="connsiteX9" fmla="*/ 5023 w 198175"/>
              <a:gd name="connsiteY9" fmla="*/ 238 h 637125"/>
              <a:gd name="connsiteX10" fmla="*/ 64992 w 198175"/>
              <a:gd name="connsiteY10" fmla="*/ 86145 h 637125"/>
              <a:gd name="connsiteX11" fmla="*/ 88551 w 198175"/>
              <a:gd name="connsiteY11" fmla="*/ 114543 h 637125"/>
              <a:gd name="connsiteX12" fmla="*/ 120201 w 198175"/>
              <a:gd name="connsiteY12" fmla="*/ 131518 h 637125"/>
              <a:gd name="connsiteX13" fmla="*/ 95531 w 198175"/>
              <a:gd name="connsiteY13" fmla="*/ 0 h 63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8175" h="637125">
                <a:moveTo>
                  <a:pt x="95531" y="0"/>
                </a:moveTo>
                <a:cubicBezTo>
                  <a:pt x="126150" y="25066"/>
                  <a:pt x="158197" y="41803"/>
                  <a:pt x="194130" y="57985"/>
                </a:cubicBezTo>
                <a:lnTo>
                  <a:pt x="198176" y="69963"/>
                </a:lnTo>
                <a:cubicBezTo>
                  <a:pt x="180963" y="80354"/>
                  <a:pt x="176917" y="102803"/>
                  <a:pt x="172316" y="121761"/>
                </a:cubicBezTo>
                <a:cubicBezTo>
                  <a:pt x="145505" y="231386"/>
                  <a:pt x="137335" y="347515"/>
                  <a:pt x="125595" y="459599"/>
                </a:cubicBezTo>
                <a:cubicBezTo>
                  <a:pt x="119408" y="518695"/>
                  <a:pt x="115997" y="580012"/>
                  <a:pt x="98863" y="637125"/>
                </a:cubicBezTo>
                <a:cubicBezTo>
                  <a:pt x="70624" y="523375"/>
                  <a:pt x="40957" y="409784"/>
                  <a:pt x="17556" y="294924"/>
                </a:cubicBezTo>
                <a:cubicBezTo>
                  <a:pt x="5261" y="247965"/>
                  <a:pt x="-7668" y="166658"/>
                  <a:pt x="5579" y="120096"/>
                </a:cubicBezTo>
                <a:cubicBezTo>
                  <a:pt x="21681" y="110577"/>
                  <a:pt x="28582" y="128425"/>
                  <a:pt x="46271" y="125489"/>
                </a:cubicBezTo>
                <a:cubicBezTo>
                  <a:pt x="41274" y="85431"/>
                  <a:pt x="18667" y="38868"/>
                  <a:pt x="5023" y="238"/>
                </a:cubicBezTo>
                <a:lnTo>
                  <a:pt x="64992" y="86145"/>
                </a:lnTo>
                <a:cubicBezTo>
                  <a:pt x="72369" y="95743"/>
                  <a:pt x="79905" y="106055"/>
                  <a:pt x="88551" y="114543"/>
                </a:cubicBezTo>
                <a:cubicBezTo>
                  <a:pt x="97673" y="123506"/>
                  <a:pt x="107509" y="131359"/>
                  <a:pt x="120201" y="131518"/>
                </a:cubicBezTo>
                <a:cubicBezTo>
                  <a:pt x="133924" y="96854"/>
                  <a:pt x="106002" y="34823"/>
                  <a:pt x="9553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2A5E2713-E079-47EF-4D4D-3990996E48F5}"/>
              </a:ext>
            </a:extLst>
          </p:cNvPr>
          <p:cNvSpPr/>
          <p:nvPr/>
        </p:nvSpPr>
        <p:spPr>
          <a:xfrm>
            <a:off x="1697493" y="1807234"/>
            <a:ext cx="64991" cy="294686"/>
          </a:xfrm>
          <a:custGeom>
            <a:avLst/>
            <a:gdLst>
              <a:gd name="connsiteX0" fmla="*/ 5023 w 64991"/>
              <a:gd name="connsiteY0" fmla="*/ 0 h 294686"/>
              <a:gd name="connsiteX1" fmla="*/ 64992 w 64991"/>
              <a:gd name="connsiteY1" fmla="*/ 85907 h 294686"/>
              <a:gd name="connsiteX2" fmla="*/ 17556 w 64991"/>
              <a:gd name="connsiteY2" fmla="*/ 294686 h 294686"/>
              <a:gd name="connsiteX3" fmla="*/ 5579 w 64991"/>
              <a:gd name="connsiteY3" fmla="*/ 119858 h 294686"/>
              <a:gd name="connsiteX4" fmla="*/ 46271 w 64991"/>
              <a:gd name="connsiteY4" fmla="*/ 125252 h 294686"/>
              <a:gd name="connsiteX5" fmla="*/ 5023 w 64991"/>
              <a:gd name="connsiteY5" fmla="*/ 0 h 294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991" h="294686">
                <a:moveTo>
                  <a:pt x="5023" y="0"/>
                </a:moveTo>
                <a:lnTo>
                  <a:pt x="64992" y="85907"/>
                </a:lnTo>
                <a:cubicBezTo>
                  <a:pt x="57615" y="145003"/>
                  <a:pt x="53966" y="247727"/>
                  <a:pt x="17556" y="294686"/>
                </a:cubicBezTo>
                <a:cubicBezTo>
                  <a:pt x="5261" y="247727"/>
                  <a:pt x="-7668" y="166420"/>
                  <a:pt x="5579" y="119858"/>
                </a:cubicBezTo>
                <a:cubicBezTo>
                  <a:pt x="21681" y="110339"/>
                  <a:pt x="28582" y="128187"/>
                  <a:pt x="46271" y="125252"/>
                </a:cubicBezTo>
                <a:cubicBezTo>
                  <a:pt x="41274" y="85114"/>
                  <a:pt x="18667" y="38551"/>
                  <a:pt x="502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841627AA-6913-613B-AFB6-DF43FEA7AB3E}"/>
              </a:ext>
            </a:extLst>
          </p:cNvPr>
          <p:cNvSpPr/>
          <p:nvPr/>
        </p:nvSpPr>
        <p:spPr>
          <a:xfrm>
            <a:off x="2695090" y="2057712"/>
            <a:ext cx="95070" cy="133923"/>
          </a:xfrm>
          <a:custGeom>
            <a:avLst/>
            <a:gdLst>
              <a:gd name="connsiteX0" fmla="*/ 34426 w 95070"/>
              <a:gd name="connsiteY0" fmla="*/ 4150 h 133923"/>
              <a:gd name="connsiteX1" fmla="*/ 85511 w 95070"/>
              <a:gd name="connsiteY1" fmla="*/ 4467 h 133923"/>
              <a:gd name="connsiteX2" fmla="*/ 90667 w 95070"/>
              <a:gd name="connsiteY2" fmla="*/ 80380 h 133923"/>
              <a:gd name="connsiteX3" fmla="*/ 90667 w 95070"/>
              <a:gd name="connsiteY3" fmla="*/ 133923 h 133923"/>
              <a:gd name="connsiteX4" fmla="*/ 0 w 95070"/>
              <a:gd name="connsiteY4" fmla="*/ 3039 h 133923"/>
              <a:gd name="connsiteX5" fmla="*/ 34426 w 95070"/>
              <a:gd name="connsiteY5" fmla="*/ 4150 h 133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070" h="133923">
                <a:moveTo>
                  <a:pt x="34426" y="4150"/>
                </a:moveTo>
                <a:cubicBezTo>
                  <a:pt x="52433" y="1056"/>
                  <a:pt x="68218" y="-3544"/>
                  <a:pt x="85511" y="4467"/>
                </a:cubicBezTo>
                <a:cubicBezTo>
                  <a:pt x="100978" y="26599"/>
                  <a:pt x="93760" y="54679"/>
                  <a:pt x="90667" y="80380"/>
                </a:cubicBezTo>
                <a:lnTo>
                  <a:pt x="90667" y="133923"/>
                </a:lnTo>
                <a:cubicBezTo>
                  <a:pt x="57192" y="93151"/>
                  <a:pt x="28636" y="47302"/>
                  <a:pt x="0" y="3039"/>
                </a:cubicBezTo>
                <a:lnTo>
                  <a:pt x="34426" y="415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CD2C5FE6-69DE-A1A5-E2CE-6E5F0D1628BF}"/>
              </a:ext>
            </a:extLst>
          </p:cNvPr>
          <p:cNvSpPr/>
          <p:nvPr/>
        </p:nvSpPr>
        <p:spPr>
          <a:xfrm>
            <a:off x="2729516" y="2057712"/>
            <a:ext cx="60643" cy="80379"/>
          </a:xfrm>
          <a:custGeom>
            <a:avLst/>
            <a:gdLst>
              <a:gd name="connsiteX0" fmla="*/ 0 w 60643"/>
              <a:gd name="connsiteY0" fmla="*/ 4150 h 80379"/>
              <a:gd name="connsiteX1" fmla="*/ 51084 w 60643"/>
              <a:gd name="connsiteY1" fmla="*/ 4467 h 80379"/>
              <a:gd name="connsiteX2" fmla="*/ 56240 w 60643"/>
              <a:gd name="connsiteY2" fmla="*/ 80380 h 80379"/>
              <a:gd name="connsiteX3" fmla="*/ 0 w 60643"/>
              <a:gd name="connsiteY3" fmla="*/ 4150 h 80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643" h="80379">
                <a:moveTo>
                  <a:pt x="0" y="4150"/>
                </a:moveTo>
                <a:cubicBezTo>
                  <a:pt x="18006" y="1056"/>
                  <a:pt x="33792" y="-3544"/>
                  <a:pt x="51084" y="4467"/>
                </a:cubicBezTo>
                <a:cubicBezTo>
                  <a:pt x="66552" y="26599"/>
                  <a:pt x="59334" y="54679"/>
                  <a:pt x="56240" y="80380"/>
                </a:cubicBezTo>
                <a:cubicBezTo>
                  <a:pt x="35775" y="55869"/>
                  <a:pt x="17768" y="30565"/>
                  <a:pt x="0" y="415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8C4C3EA0-85FC-B7B0-91BD-D0C9D29876B0}"/>
              </a:ext>
            </a:extLst>
          </p:cNvPr>
          <p:cNvSpPr/>
          <p:nvPr/>
        </p:nvSpPr>
        <p:spPr>
          <a:xfrm>
            <a:off x="2258653" y="1873310"/>
            <a:ext cx="101137" cy="38627"/>
          </a:xfrm>
          <a:custGeom>
            <a:avLst/>
            <a:gdLst>
              <a:gd name="connsiteX0" fmla="*/ 54971 w 101137"/>
              <a:gd name="connsiteY0" fmla="*/ 0 h 38627"/>
              <a:gd name="connsiteX1" fmla="*/ 101137 w 101137"/>
              <a:gd name="connsiteY1" fmla="*/ 34664 h 38627"/>
              <a:gd name="connsiteX2" fmla="*/ 0 w 101137"/>
              <a:gd name="connsiteY2" fmla="*/ 19196 h 38627"/>
              <a:gd name="connsiteX3" fmla="*/ 1587 w 101137"/>
              <a:gd name="connsiteY3" fmla="*/ 16737 h 38627"/>
              <a:gd name="connsiteX4" fmla="*/ 54971 w 101137"/>
              <a:gd name="connsiteY4" fmla="*/ 0 h 3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137" h="38627">
                <a:moveTo>
                  <a:pt x="54971" y="0"/>
                </a:moveTo>
                <a:cubicBezTo>
                  <a:pt x="71074" y="9360"/>
                  <a:pt x="91777" y="18006"/>
                  <a:pt x="101137" y="34664"/>
                </a:cubicBezTo>
                <a:cubicBezTo>
                  <a:pt x="76309" y="47039"/>
                  <a:pt x="25066" y="27208"/>
                  <a:pt x="0" y="19196"/>
                </a:cubicBezTo>
                <a:cubicBezTo>
                  <a:pt x="555" y="18403"/>
                  <a:pt x="952" y="17530"/>
                  <a:pt x="1587" y="16737"/>
                </a:cubicBezTo>
                <a:cubicBezTo>
                  <a:pt x="15072" y="-635"/>
                  <a:pt x="34982" y="1983"/>
                  <a:pt x="54971" y="0"/>
                </a:cubicBez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921AF6A4-8F40-5635-906F-FE1AB593310B}"/>
              </a:ext>
            </a:extLst>
          </p:cNvPr>
          <p:cNvSpPr/>
          <p:nvPr/>
        </p:nvSpPr>
        <p:spPr>
          <a:xfrm>
            <a:off x="2836693" y="1415529"/>
            <a:ext cx="1135899" cy="1798027"/>
          </a:xfrm>
          <a:custGeom>
            <a:avLst/>
            <a:gdLst>
              <a:gd name="connsiteX0" fmla="*/ 663133 w 1135899"/>
              <a:gd name="connsiteY0" fmla="*/ 207674 h 1798027"/>
              <a:gd name="connsiteX1" fmla="*/ 699939 w 1135899"/>
              <a:gd name="connsiteY1" fmla="*/ 164681 h 1798027"/>
              <a:gd name="connsiteX2" fmla="*/ 749119 w 1135899"/>
              <a:gd name="connsiteY2" fmla="*/ 175310 h 1798027"/>
              <a:gd name="connsiteX3" fmla="*/ 773471 w 1135899"/>
              <a:gd name="connsiteY3" fmla="*/ 161508 h 1798027"/>
              <a:gd name="connsiteX4" fmla="*/ 777358 w 1135899"/>
              <a:gd name="connsiteY4" fmla="*/ 135728 h 1798027"/>
              <a:gd name="connsiteX5" fmla="*/ 800441 w 1135899"/>
              <a:gd name="connsiteY5" fmla="*/ 105981 h 1798027"/>
              <a:gd name="connsiteX6" fmla="*/ 884128 w 1135899"/>
              <a:gd name="connsiteY6" fmla="*/ 113041 h 1798027"/>
              <a:gd name="connsiteX7" fmla="*/ 897216 w 1135899"/>
              <a:gd name="connsiteY7" fmla="*/ 100667 h 1798027"/>
              <a:gd name="connsiteX8" fmla="*/ 912922 w 1135899"/>
              <a:gd name="connsiteY8" fmla="*/ 64019 h 1798027"/>
              <a:gd name="connsiteX9" fmla="*/ 928628 w 1135899"/>
              <a:gd name="connsiteY9" fmla="*/ 78456 h 1798027"/>
              <a:gd name="connsiteX10" fmla="*/ 975825 w 1135899"/>
              <a:gd name="connsiteY10" fmla="*/ 3496 h 1798027"/>
              <a:gd name="connsiteX11" fmla="*/ 1025006 w 1135899"/>
              <a:gd name="connsiteY11" fmla="*/ 4685 h 1798027"/>
              <a:gd name="connsiteX12" fmla="*/ 1135900 w 1135899"/>
              <a:gd name="connsiteY12" fmla="*/ 31179 h 1798027"/>
              <a:gd name="connsiteX13" fmla="*/ 980823 w 1135899"/>
              <a:gd name="connsiteY13" fmla="*/ 575655 h 1798027"/>
              <a:gd name="connsiteX14" fmla="*/ 904593 w 1135899"/>
              <a:gd name="connsiteY14" fmla="*/ 799823 h 1798027"/>
              <a:gd name="connsiteX15" fmla="*/ 710251 w 1135899"/>
              <a:gd name="connsiteY15" fmla="*/ 1197391 h 1798027"/>
              <a:gd name="connsiteX16" fmla="*/ 672413 w 1135899"/>
              <a:gd name="connsiteY16" fmla="*/ 1253235 h 1798027"/>
              <a:gd name="connsiteX17" fmla="*/ 30450 w 1135899"/>
              <a:gd name="connsiteY17" fmla="*/ 1798028 h 1798027"/>
              <a:gd name="connsiteX18" fmla="*/ 18075 w 1135899"/>
              <a:gd name="connsiteY18" fmla="*/ 1529518 h 1798027"/>
              <a:gd name="connsiteX19" fmla="*/ 6177 w 1135899"/>
              <a:gd name="connsiteY19" fmla="*/ 991071 h 1798027"/>
              <a:gd name="connsiteX20" fmla="*/ 1893 w 1135899"/>
              <a:gd name="connsiteY20" fmla="*/ 749056 h 1798027"/>
              <a:gd name="connsiteX21" fmla="*/ 7366 w 1135899"/>
              <a:gd name="connsiteY21" fmla="*/ 553682 h 1798027"/>
              <a:gd name="connsiteX22" fmla="*/ 123020 w 1135899"/>
              <a:gd name="connsiteY22" fmla="*/ 406141 h 1798027"/>
              <a:gd name="connsiteX23" fmla="*/ 289837 w 1135899"/>
              <a:gd name="connsiteY23" fmla="*/ 370445 h 1798027"/>
              <a:gd name="connsiteX24" fmla="*/ 292455 w 1135899"/>
              <a:gd name="connsiteY24" fmla="*/ 367907 h 1798027"/>
              <a:gd name="connsiteX25" fmla="*/ 433650 w 1135899"/>
              <a:gd name="connsiteY25" fmla="*/ 307542 h 1798027"/>
              <a:gd name="connsiteX26" fmla="*/ 556046 w 1135899"/>
              <a:gd name="connsiteY26" fmla="*/ 264707 h 1798027"/>
              <a:gd name="connsiteX27" fmla="*/ 621171 w 1135899"/>
              <a:gd name="connsiteY27" fmla="*/ 207753 h 1798027"/>
              <a:gd name="connsiteX28" fmla="*/ 645602 w 1135899"/>
              <a:gd name="connsiteY28" fmla="*/ 215368 h 1798027"/>
              <a:gd name="connsiteX29" fmla="*/ 663133 w 1135899"/>
              <a:gd name="connsiteY29" fmla="*/ 207674 h 1798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35899" h="1798027">
                <a:moveTo>
                  <a:pt x="663133" y="207674"/>
                </a:moveTo>
                <a:cubicBezTo>
                  <a:pt x="674159" y="190143"/>
                  <a:pt x="683439" y="177452"/>
                  <a:pt x="699939" y="164681"/>
                </a:cubicBezTo>
                <a:cubicBezTo>
                  <a:pt x="721118" y="160080"/>
                  <a:pt x="729447" y="166981"/>
                  <a:pt x="749119" y="175310"/>
                </a:cubicBezTo>
                <a:cubicBezTo>
                  <a:pt x="763318" y="172613"/>
                  <a:pt x="764032" y="172454"/>
                  <a:pt x="773471" y="161508"/>
                </a:cubicBezTo>
                <a:cubicBezTo>
                  <a:pt x="774503" y="153179"/>
                  <a:pt x="775137" y="143898"/>
                  <a:pt x="777358" y="135728"/>
                </a:cubicBezTo>
                <a:cubicBezTo>
                  <a:pt x="781404" y="120656"/>
                  <a:pt x="785925" y="113041"/>
                  <a:pt x="800441" y="105981"/>
                </a:cubicBezTo>
                <a:cubicBezTo>
                  <a:pt x="825349" y="93924"/>
                  <a:pt x="859220" y="105743"/>
                  <a:pt x="884128" y="113041"/>
                </a:cubicBezTo>
                <a:lnTo>
                  <a:pt x="897216" y="100667"/>
                </a:lnTo>
                <a:cubicBezTo>
                  <a:pt x="900627" y="86468"/>
                  <a:pt x="902689" y="75125"/>
                  <a:pt x="912922" y="64019"/>
                </a:cubicBezTo>
                <a:lnTo>
                  <a:pt x="928628" y="78456"/>
                </a:lnTo>
                <a:cubicBezTo>
                  <a:pt x="961944" y="65447"/>
                  <a:pt x="950442" y="23644"/>
                  <a:pt x="975825" y="3496"/>
                </a:cubicBezTo>
                <a:cubicBezTo>
                  <a:pt x="996687" y="-2374"/>
                  <a:pt x="1004540" y="-74"/>
                  <a:pt x="1025006" y="4685"/>
                </a:cubicBezTo>
                <a:cubicBezTo>
                  <a:pt x="1063081" y="6748"/>
                  <a:pt x="1101870" y="13014"/>
                  <a:pt x="1135900" y="31179"/>
                </a:cubicBezTo>
                <a:cubicBezTo>
                  <a:pt x="1087909" y="213861"/>
                  <a:pt x="1047613" y="398526"/>
                  <a:pt x="980823" y="575655"/>
                </a:cubicBezTo>
                <a:cubicBezTo>
                  <a:pt x="955519" y="650378"/>
                  <a:pt x="931008" y="725497"/>
                  <a:pt x="904593" y="799823"/>
                </a:cubicBezTo>
                <a:cubicBezTo>
                  <a:pt x="845894" y="935386"/>
                  <a:pt x="784735" y="1069602"/>
                  <a:pt x="710251" y="1197391"/>
                </a:cubicBezTo>
                <a:cubicBezTo>
                  <a:pt x="698987" y="1217064"/>
                  <a:pt x="688675" y="1237132"/>
                  <a:pt x="672413" y="1253235"/>
                </a:cubicBezTo>
                <a:cubicBezTo>
                  <a:pt x="516067" y="1493188"/>
                  <a:pt x="306495" y="1704902"/>
                  <a:pt x="30450" y="1798028"/>
                </a:cubicBezTo>
                <a:cubicBezTo>
                  <a:pt x="21565" y="1709424"/>
                  <a:pt x="21327" y="1618598"/>
                  <a:pt x="18075" y="1529518"/>
                </a:cubicBezTo>
                <a:cubicBezTo>
                  <a:pt x="11174" y="1350089"/>
                  <a:pt x="7208" y="1170580"/>
                  <a:pt x="6177" y="991071"/>
                </a:cubicBezTo>
                <a:cubicBezTo>
                  <a:pt x="-4215" y="913731"/>
                  <a:pt x="1576" y="827348"/>
                  <a:pt x="1893" y="749056"/>
                </a:cubicBezTo>
                <a:cubicBezTo>
                  <a:pt x="-566" y="683852"/>
                  <a:pt x="-407" y="618569"/>
                  <a:pt x="7366" y="553682"/>
                </a:cubicBezTo>
                <a:cubicBezTo>
                  <a:pt x="62179" y="511403"/>
                  <a:pt x="74077" y="449451"/>
                  <a:pt x="123020" y="406141"/>
                </a:cubicBezTo>
                <a:cubicBezTo>
                  <a:pt x="157843" y="409234"/>
                  <a:pt x="225823" y="368066"/>
                  <a:pt x="289837" y="370445"/>
                </a:cubicBezTo>
                <a:cubicBezTo>
                  <a:pt x="290710" y="369573"/>
                  <a:pt x="291582" y="368780"/>
                  <a:pt x="292455" y="367907"/>
                </a:cubicBezTo>
                <a:cubicBezTo>
                  <a:pt x="373523" y="291281"/>
                  <a:pt x="362418" y="332450"/>
                  <a:pt x="433650" y="307542"/>
                </a:cubicBezTo>
                <a:cubicBezTo>
                  <a:pt x="483624" y="290012"/>
                  <a:pt x="461651" y="261693"/>
                  <a:pt x="556046" y="264707"/>
                </a:cubicBezTo>
                <a:cubicBezTo>
                  <a:pt x="582064" y="249557"/>
                  <a:pt x="594994" y="221556"/>
                  <a:pt x="621171" y="207753"/>
                </a:cubicBezTo>
                <a:cubicBezTo>
                  <a:pt x="629262" y="211243"/>
                  <a:pt x="636718" y="214337"/>
                  <a:pt x="645602" y="215368"/>
                </a:cubicBezTo>
                <a:cubicBezTo>
                  <a:pt x="654804" y="216479"/>
                  <a:pt x="656073" y="213068"/>
                  <a:pt x="663133" y="20767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052052E9-16DE-4749-4EBC-55D0041C2208}"/>
              </a:ext>
            </a:extLst>
          </p:cNvPr>
          <p:cNvSpPr/>
          <p:nvPr/>
        </p:nvSpPr>
        <p:spPr>
          <a:xfrm>
            <a:off x="2959633" y="1415529"/>
            <a:ext cx="1012959" cy="799822"/>
          </a:xfrm>
          <a:custGeom>
            <a:avLst/>
            <a:gdLst>
              <a:gd name="connsiteX0" fmla="*/ 540192 w 1012959"/>
              <a:gd name="connsiteY0" fmla="*/ 207674 h 799822"/>
              <a:gd name="connsiteX1" fmla="*/ 576998 w 1012959"/>
              <a:gd name="connsiteY1" fmla="*/ 164681 h 799822"/>
              <a:gd name="connsiteX2" fmla="*/ 626179 w 1012959"/>
              <a:gd name="connsiteY2" fmla="*/ 175310 h 799822"/>
              <a:gd name="connsiteX3" fmla="*/ 650531 w 1012959"/>
              <a:gd name="connsiteY3" fmla="*/ 161508 h 799822"/>
              <a:gd name="connsiteX4" fmla="*/ 654418 w 1012959"/>
              <a:gd name="connsiteY4" fmla="*/ 135728 h 799822"/>
              <a:gd name="connsiteX5" fmla="*/ 677501 w 1012959"/>
              <a:gd name="connsiteY5" fmla="*/ 105981 h 799822"/>
              <a:gd name="connsiteX6" fmla="*/ 761187 w 1012959"/>
              <a:gd name="connsiteY6" fmla="*/ 113041 h 799822"/>
              <a:gd name="connsiteX7" fmla="*/ 774275 w 1012959"/>
              <a:gd name="connsiteY7" fmla="*/ 100667 h 799822"/>
              <a:gd name="connsiteX8" fmla="*/ 789982 w 1012959"/>
              <a:gd name="connsiteY8" fmla="*/ 64019 h 799822"/>
              <a:gd name="connsiteX9" fmla="*/ 805687 w 1012959"/>
              <a:gd name="connsiteY9" fmla="*/ 78456 h 799822"/>
              <a:gd name="connsiteX10" fmla="*/ 852885 w 1012959"/>
              <a:gd name="connsiteY10" fmla="*/ 3496 h 799822"/>
              <a:gd name="connsiteX11" fmla="*/ 902065 w 1012959"/>
              <a:gd name="connsiteY11" fmla="*/ 4685 h 799822"/>
              <a:gd name="connsiteX12" fmla="*/ 1012959 w 1012959"/>
              <a:gd name="connsiteY12" fmla="*/ 31179 h 799822"/>
              <a:gd name="connsiteX13" fmla="*/ 857882 w 1012959"/>
              <a:gd name="connsiteY13" fmla="*/ 575655 h 799822"/>
              <a:gd name="connsiteX14" fmla="*/ 781652 w 1012959"/>
              <a:gd name="connsiteY14" fmla="*/ 799823 h 799822"/>
              <a:gd name="connsiteX15" fmla="*/ 335697 w 1012959"/>
              <a:gd name="connsiteY15" fmla="*/ 662197 h 799822"/>
              <a:gd name="connsiteX16" fmla="*/ 0 w 1012959"/>
              <a:gd name="connsiteY16" fmla="*/ 406300 h 799822"/>
              <a:gd name="connsiteX17" fmla="*/ 166817 w 1012959"/>
              <a:gd name="connsiteY17" fmla="*/ 370604 h 799822"/>
              <a:gd name="connsiteX18" fmla="*/ 169435 w 1012959"/>
              <a:gd name="connsiteY18" fmla="*/ 368066 h 799822"/>
              <a:gd name="connsiteX19" fmla="*/ 310630 w 1012959"/>
              <a:gd name="connsiteY19" fmla="*/ 307701 h 799822"/>
              <a:gd name="connsiteX20" fmla="*/ 433026 w 1012959"/>
              <a:gd name="connsiteY20" fmla="*/ 264866 h 799822"/>
              <a:gd name="connsiteX21" fmla="*/ 498151 w 1012959"/>
              <a:gd name="connsiteY21" fmla="*/ 207912 h 799822"/>
              <a:gd name="connsiteX22" fmla="*/ 522582 w 1012959"/>
              <a:gd name="connsiteY22" fmla="*/ 215527 h 799822"/>
              <a:gd name="connsiteX23" fmla="*/ 540192 w 1012959"/>
              <a:gd name="connsiteY23" fmla="*/ 207674 h 799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12959" h="799822">
                <a:moveTo>
                  <a:pt x="540192" y="207674"/>
                </a:moveTo>
                <a:cubicBezTo>
                  <a:pt x="551218" y="190143"/>
                  <a:pt x="560499" y="177452"/>
                  <a:pt x="576998" y="164681"/>
                </a:cubicBezTo>
                <a:cubicBezTo>
                  <a:pt x="598177" y="160080"/>
                  <a:pt x="606507" y="166981"/>
                  <a:pt x="626179" y="175310"/>
                </a:cubicBezTo>
                <a:cubicBezTo>
                  <a:pt x="640378" y="172613"/>
                  <a:pt x="641091" y="172454"/>
                  <a:pt x="650531" y="161508"/>
                </a:cubicBezTo>
                <a:cubicBezTo>
                  <a:pt x="651562" y="153179"/>
                  <a:pt x="652197" y="143898"/>
                  <a:pt x="654418" y="135728"/>
                </a:cubicBezTo>
                <a:cubicBezTo>
                  <a:pt x="658463" y="120656"/>
                  <a:pt x="662985" y="113041"/>
                  <a:pt x="677501" y="105981"/>
                </a:cubicBezTo>
                <a:cubicBezTo>
                  <a:pt x="702409" y="93924"/>
                  <a:pt x="736279" y="105743"/>
                  <a:pt x="761187" y="113041"/>
                </a:cubicBezTo>
                <a:lnTo>
                  <a:pt x="774275" y="100667"/>
                </a:lnTo>
                <a:cubicBezTo>
                  <a:pt x="777686" y="86468"/>
                  <a:pt x="779749" y="75125"/>
                  <a:pt x="789982" y="64019"/>
                </a:cubicBezTo>
                <a:lnTo>
                  <a:pt x="805687" y="78456"/>
                </a:lnTo>
                <a:cubicBezTo>
                  <a:pt x="839003" y="65447"/>
                  <a:pt x="827501" y="23644"/>
                  <a:pt x="852885" y="3496"/>
                </a:cubicBezTo>
                <a:cubicBezTo>
                  <a:pt x="873747" y="-2374"/>
                  <a:pt x="881600" y="-74"/>
                  <a:pt x="902065" y="4685"/>
                </a:cubicBezTo>
                <a:cubicBezTo>
                  <a:pt x="940141" y="6748"/>
                  <a:pt x="978930" y="13014"/>
                  <a:pt x="1012959" y="31179"/>
                </a:cubicBezTo>
                <a:cubicBezTo>
                  <a:pt x="964969" y="213861"/>
                  <a:pt x="924672" y="398526"/>
                  <a:pt x="857882" y="575655"/>
                </a:cubicBezTo>
                <a:cubicBezTo>
                  <a:pt x="832578" y="650378"/>
                  <a:pt x="808067" y="725497"/>
                  <a:pt x="781652" y="799823"/>
                </a:cubicBezTo>
                <a:cubicBezTo>
                  <a:pt x="654814" y="700431"/>
                  <a:pt x="473402" y="739537"/>
                  <a:pt x="335697" y="662197"/>
                </a:cubicBezTo>
                <a:cubicBezTo>
                  <a:pt x="265575" y="622773"/>
                  <a:pt x="28794" y="411138"/>
                  <a:pt x="0" y="406300"/>
                </a:cubicBezTo>
                <a:cubicBezTo>
                  <a:pt x="34823" y="409393"/>
                  <a:pt x="102803" y="368224"/>
                  <a:pt x="166817" y="370604"/>
                </a:cubicBezTo>
                <a:cubicBezTo>
                  <a:pt x="167690" y="369732"/>
                  <a:pt x="168562" y="368938"/>
                  <a:pt x="169435" y="368066"/>
                </a:cubicBezTo>
                <a:cubicBezTo>
                  <a:pt x="250503" y="291439"/>
                  <a:pt x="239398" y="332608"/>
                  <a:pt x="310630" y="307701"/>
                </a:cubicBezTo>
                <a:cubicBezTo>
                  <a:pt x="360604" y="290170"/>
                  <a:pt x="338631" y="261852"/>
                  <a:pt x="433026" y="264866"/>
                </a:cubicBezTo>
                <a:cubicBezTo>
                  <a:pt x="459044" y="249715"/>
                  <a:pt x="471974" y="221714"/>
                  <a:pt x="498151" y="207912"/>
                </a:cubicBezTo>
                <a:cubicBezTo>
                  <a:pt x="506242" y="211402"/>
                  <a:pt x="513698" y="214496"/>
                  <a:pt x="522582" y="215527"/>
                </a:cubicBezTo>
                <a:cubicBezTo>
                  <a:pt x="531863" y="216479"/>
                  <a:pt x="533132" y="213068"/>
                  <a:pt x="540192" y="20767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DDE731A9-094D-7AAD-DF53-CC3FDA638CCD}"/>
              </a:ext>
            </a:extLst>
          </p:cNvPr>
          <p:cNvSpPr/>
          <p:nvPr/>
        </p:nvSpPr>
        <p:spPr>
          <a:xfrm>
            <a:off x="3499825" y="1415529"/>
            <a:ext cx="472767" cy="575654"/>
          </a:xfrm>
          <a:custGeom>
            <a:avLst/>
            <a:gdLst>
              <a:gd name="connsiteX0" fmla="*/ 0 w 472767"/>
              <a:gd name="connsiteY0" fmla="*/ 207674 h 575654"/>
              <a:gd name="connsiteX1" fmla="*/ 36806 w 472767"/>
              <a:gd name="connsiteY1" fmla="*/ 164681 h 575654"/>
              <a:gd name="connsiteX2" fmla="*/ 85986 w 472767"/>
              <a:gd name="connsiteY2" fmla="*/ 175310 h 575654"/>
              <a:gd name="connsiteX3" fmla="*/ 110339 w 472767"/>
              <a:gd name="connsiteY3" fmla="*/ 161508 h 575654"/>
              <a:gd name="connsiteX4" fmla="*/ 114226 w 472767"/>
              <a:gd name="connsiteY4" fmla="*/ 135728 h 575654"/>
              <a:gd name="connsiteX5" fmla="*/ 137309 w 472767"/>
              <a:gd name="connsiteY5" fmla="*/ 105981 h 575654"/>
              <a:gd name="connsiteX6" fmla="*/ 220995 w 472767"/>
              <a:gd name="connsiteY6" fmla="*/ 113041 h 575654"/>
              <a:gd name="connsiteX7" fmla="*/ 234083 w 472767"/>
              <a:gd name="connsiteY7" fmla="*/ 100667 h 575654"/>
              <a:gd name="connsiteX8" fmla="*/ 249789 w 472767"/>
              <a:gd name="connsiteY8" fmla="*/ 64019 h 575654"/>
              <a:gd name="connsiteX9" fmla="*/ 265495 w 472767"/>
              <a:gd name="connsiteY9" fmla="*/ 78456 h 575654"/>
              <a:gd name="connsiteX10" fmla="*/ 312693 w 472767"/>
              <a:gd name="connsiteY10" fmla="*/ 3496 h 575654"/>
              <a:gd name="connsiteX11" fmla="*/ 361873 w 472767"/>
              <a:gd name="connsiteY11" fmla="*/ 4685 h 575654"/>
              <a:gd name="connsiteX12" fmla="*/ 472767 w 472767"/>
              <a:gd name="connsiteY12" fmla="*/ 31179 h 575654"/>
              <a:gd name="connsiteX13" fmla="*/ 317690 w 472767"/>
              <a:gd name="connsiteY13" fmla="*/ 575655 h 575654"/>
              <a:gd name="connsiteX14" fmla="*/ 187521 w 472767"/>
              <a:gd name="connsiteY14" fmla="*/ 389245 h 575654"/>
              <a:gd name="connsiteX15" fmla="*/ 0 w 472767"/>
              <a:gd name="connsiteY15" fmla="*/ 207674 h 575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2767" h="575654">
                <a:moveTo>
                  <a:pt x="0" y="207674"/>
                </a:moveTo>
                <a:cubicBezTo>
                  <a:pt x="11026" y="190143"/>
                  <a:pt x="20307" y="177452"/>
                  <a:pt x="36806" y="164681"/>
                </a:cubicBezTo>
                <a:cubicBezTo>
                  <a:pt x="57985" y="160080"/>
                  <a:pt x="66314" y="166981"/>
                  <a:pt x="85986" y="175310"/>
                </a:cubicBezTo>
                <a:cubicBezTo>
                  <a:pt x="100185" y="172613"/>
                  <a:pt x="100899" y="172454"/>
                  <a:pt x="110339" y="161508"/>
                </a:cubicBezTo>
                <a:cubicBezTo>
                  <a:pt x="111370" y="153179"/>
                  <a:pt x="112005" y="143898"/>
                  <a:pt x="114226" y="135728"/>
                </a:cubicBezTo>
                <a:cubicBezTo>
                  <a:pt x="118271" y="120656"/>
                  <a:pt x="122793" y="113041"/>
                  <a:pt x="137309" y="105981"/>
                </a:cubicBezTo>
                <a:cubicBezTo>
                  <a:pt x="162216" y="93924"/>
                  <a:pt x="196087" y="105743"/>
                  <a:pt x="220995" y="113041"/>
                </a:cubicBezTo>
                <a:lnTo>
                  <a:pt x="234083" y="100667"/>
                </a:lnTo>
                <a:cubicBezTo>
                  <a:pt x="237494" y="86468"/>
                  <a:pt x="239557" y="75125"/>
                  <a:pt x="249789" y="64019"/>
                </a:cubicBezTo>
                <a:lnTo>
                  <a:pt x="265495" y="78456"/>
                </a:lnTo>
                <a:cubicBezTo>
                  <a:pt x="298811" y="65447"/>
                  <a:pt x="287309" y="23644"/>
                  <a:pt x="312693" y="3496"/>
                </a:cubicBezTo>
                <a:cubicBezTo>
                  <a:pt x="333555" y="-2374"/>
                  <a:pt x="341408" y="-74"/>
                  <a:pt x="361873" y="4685"/>
                </a:cubicBezTo>
                <a:cubicBezTo>
                  <a:pt x="399948" y="6748"/>
                  <a:pt x="438737" y="13014"/>
                  <a:pt x="472767" y="31179"/>
                </a:cubicBezTo>
                <a:cubicBezTo>
                  <a:pt x="424777" y="213861"/>
                  <a:pt x="384480" y="398526"/>
                  <a:pt x="317690" y="575655"/>
                </a:cubicBezTo>
                <a:cubicBezTo>
                  <a:pt x="262878" y="538690"/>
                  <a:pt x="221233" y="444613"/>
                  <a:pt x="187521" y="389245"/>
                </a:cubicBezTo>
                <a:cubicBezTo>
                  <a:pt x="144845" y="318965"/>
                  <a:pt x="84321" y="228298"/>
                  <a:pt x="0" y="20767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8E50A290-16D0-31B7-B018-2283C7872459}"/>
              </a:ext>
            </a:extLst>
          </p:cNvPr>
          <p:cNvSpPr/>
          <p:nvPr/>
        </p:nvSpPr>
        <p:spPr>
          <a:xfrm>
            <a:off x="3126450" y="1680014"/>
            <a:ext cx="551931" cy="334729"/>
          </a:xfrm>
          <a:custGeom>
            <a:avLst/>
            <a:gdLst>
              <a:gd name="connsiteX0" fmla="*/ 0 w 551931"/>
              <a:gd name="connsiteY0" fmla="*/ 105960 h 334729"/>
              <a:gd name="connsiteX1" fmla="*/ 2618 w 551931"/>
              <a:gd name="connsiteY1" fmla="*/ 103422 h 334729"/>
              <a:gd name="connsiteX2" fmla="*/ 143813 w 551931"/>
              <a:gd name="connsiteY2" fmla="*/ 43057 h 334729"/>
              <a:gd name="connsiteX3" fmla="*/ 266209 w 551931"/>
              <a:gd name="connsiteY3" fmla="*/ 222 h 334729"/>
              <a:gd name="connsiteX4" fmla="*/ 270730 w 551931"/>
              <a:gd name="connsiteY4" fmla="*/ 4665 h 334729"/>
              <a:gd name="connsiteX5" fmla="*/ 397886 w 551931"/>
              <a:gd name="connsiteY5" fmla="*/ 99218 h 334729"/>
              <a:gd name="connsiteX6" fmla="*/ 551932 w 551931"/>
              <a:gd name="connsiteY6" fmla="*/ 334729 h 334729"/>
              <a:gd name="connsiteX7" fmla="*/ 39741 w 551931"/>
              <a:gd name="connsiteY7" fmla="*/ 150382 h 334729"/>
              <a:gd name="connsiteX8" fmla="*/ 0 w 551931"/>
              <a:gd name="connsiteY8" fmla="*/ 105960 h 334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1931" h="334729">
                <a:moveTo>
                  <a:pt x="0" y="105960"/>
                </a:moveTo>
                <a:cubicBezTo>
                  <a:pt x="872" y="105088"/>
                  <a:pt x="1745" y="104295"/>
                  <a:pt x="2618" y="103422"/>
                </a:cubicBezTo>
                <a:cubicBezTo>
                  <a:pt x="83686" y="26796"/>
                  <a:pt x="72581" y="67965"/>
                  <a:pt x="143813" y="43057"/>
                </a:cubicBezTo>
                <a:cubicBezTo>
                  <a:pt x="193787" y="25527"/>
                  <a:pt x="171814" y="-2792"/>
                  <a:pt x="266209" y="222"/>
                </a:cubicBezTo>
                <a:lnTo>
                  <a:pt x="270730" y="4665"/>
                </a:lnTo>
                <a:cubicBezTo>
                  <a:pt x="309202" y="41550"/>
                  <a:pt x="359017" y="63285"/>
                  <a:pt x="397886" y="99218"/>
                </a:cubicBezTo>
                <a:cubicBezTo>
                  <a:pt x="467056" y="163153"/>
                  <a:pt x="500848" y="257309"/>
                  <a:pt x="551932" y="334729"/>
                </a:cubicBezTo>
                <a:cubicBezTo>
                  <a:pt x="341963" y="334174"/>
                  <a:pt x="194342" y="306014"/>
                  <a:pt x="39741" y="150382"/>
                </a:cubicBezTo>
                <a:cubicBezTo>
                  <a:pt x="25701" y="136341"/>
                  <a:pt x="11660" y="121984"/>
                  <a:pt x="0" y="10596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2D5A6759-98B2-99AB-EBDA-5E126F6988FC}"/>
              </a:ext>
            </a:extLst>
          </p:cNvPr>
          <p:cNvSpPr/>
          <p:nvPr/>
        </p:nvSpPr>
        <p:spPr>
          <a:xfrm>
            <a:off x="2842790" y="2301735"/>
            <a:ext cx="666236" cy="911742"/>
          </a:xfrm>
          <a:custGeom>
            <a:avLst/>
            <a:gdLst>
              <a:gd name="connsiteX0" fmla="*/ 1983 w 666236"/>
              <a:gd name="connsiteY0" fmla="*/ 0 h 911742"/>
              <a:gd name="connsiteX1" fmla="*/ 505528 w 666236"/>
              <a:gd name="connsiteY1" fmla="*/ 350451 h 911742"/>
              <a:gd name="connsiteX2" fmla="*/ 666237 w 666236"/>
              <a:gd name="connsiteY2" fmla="*/ 366950 h 911742"/>
              <a:gd name="connsiteX3" fmla="*/ 24273 w 666236"/>
              <a:gd name="connsiteY3" fmla="*/ 911742 h 911742"/>
              <a:gd name="connsiteX4" fmla="*/ 11899 w 666236"/>
              <a:gd name="connsiteY4" fmla="*/ 643233 h 911742"/>
              <a:gd name="connsiteX5" fmla="*/ 0 w 666236"/>
              <a:gd name="connsiteY5" fmla="*/ 104786 h 911742"/>
              <a:gd name="connsiteX6" fmla="*/ 1983 w 666236"/>
              <a:gd name="connsiteY6" fmla="*/ 0 h 911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6236" h="911742">
                <a:moveTo>
                  <a:pt x="1983" y="0"/>
                </a:moveTo>
                <a:cubicBezTo>
                  <a:pt x="150794" y="163168"/>
                  <a:pt x="273428" y="310234"/>
                  <a:pt x="505528" y="350451"/>
                </a:cubicBezTo>
                <a:cubicBezTo>
                  <a:pt x="549711" y="358145"/>
                  <a:pt x="628955" y="347833"/>
                  <a:pt x="666237" y="366950"/>
                </a:cubicBezTo>
                <a:cubicBezTo>
                  <a:pt x="509891" y="606903"/>
                  <a:pt x="300318" y="818617"/>
                  <a:pt x="24273" y="911742"/>
                </a:cubicBezTo>
                <a:cubicBezTo>
                  <a:pt x="15389" y="823138"/>
                  <a:pt x="15151" y="732313"/>
                  <a:pt x="11899" y="643233"/>
                </a:cubicBezTo>
                <a:cubicBezTo>
                  <a:pt x="4997" y="463803"/>
                  <a:pt x="1031" y="284295"/>
                  <a:pt x="0" y="104786"/>
                </a:cubicBezTo>
                <a:cubicBezTo>
                  <a:pt x="1507" y="69804"/>
                  <a:pt x="2459" y="35061"/>
                  <a:pt x="198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83C78877-5882-BB80-C1A4-0EC3D2EF2CA8}"/>
              </a:ext>
            </a:extLst>
          </p:cNvPr>
          <p:cNvSpPr/>
          <p:nvPr/>
        </p:nvSpPr>
        <p:spPr>
          <a:xfrm>
            <a:off x="2836645" y="2164585"/>
            <a:ext cx="710219" cy="504179"/>
          </a:xfrm>
          <a:custGeom>
            <a:avLst/>
            <a:gdLst>
              <a:gd name="connsiteX0" fmla="*/ 1862 w 710219"/>
              <a:gd name="connsiteY0" fmla="*/ 0 h 504179"/>
              <a:gd name="connsiteX1" fmla="*/ 8842 w 710219"/>
              <a:gd name="connsiteY1" fmla="*/ 66314 h 504179"/>
              <a:gd name="connsiteX2" fmla="*/ 554111 w 710219"/>
              <a:gd name="connsiteY2" fmla="*/ 450081 h 504179"/>
              <a:gd name="connsiteX3" fmla="*/ 710219 w 710219"/>
              <a:gd name="connsiteY3" fmla="*/ 448336 h 504179"/>
              <a:gd name="connsiteX4" fmla="*/ 672382 w 710219"/>
              <a:gd name="connsiteY4" fmla="*/ 504179 h 504179"/>
              <a:gd name="connsiteX5" fmla="*/ 511673 w 710219"/>
              <a:gd name="connsiteY5" fmla="*/ 487680 h 504179"/>
              <a:gd name="connsiteX6" fmla="*/ 8128 w 710219"/>
              <a:gd name="connsiteY6" fmla="*/ 137229 h 504179"/>
              <a:gd name="connsiteX7" fmla="*/ 6145 w 710219"/>
              <a:gd name="connsiteY7" fmla="*/ 242095 h 504179"/>
              <a:gd name="connsiteX8" fmla="*/ 1862 w 710219"/>
              <a:gd name="connsiteY8" fmla="*/ 0 h 50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0219" h="504179">
                <a:moveTo>
                  <a:pt x="1862" y="0"/>
                </a:moveTo>
                <a:cubicBezTo>
                  <a:pt x="5034" y="22131"/>
                  <a:pt x="7890" y="43866"/>
                  <a:pt x="8842" y="66314"/>
                </a:cubicBezTo>
                <a:cubicBezTo>
                  <a:pt x="146627" y="245506"/>
                  <a:pt x="318600" y="419621"/>
                  <a:pt x="554111" y="450081"/>
                </a:cubicBezTo>
                <a:cubicBezTo>
                  <a:pt x="607099" y="456903"/>
                  <a:pt x="657311" y="454047"/>
                  <a:pt x="710219" y="448336"/>
                </a:cubicBezTo>
                <a:cubicBezTo>
                  <a:pt x="698955" y="468008"/>
                  <a:pt x="688643" y="488077"/>
                  <a:pt x="672382" y="504179"/>
                </a:cubicBezTo>
                <a:cubicBezTo>
                  <a:pt x="635100" y="484983"/>
                  <a:pt x="555856" y="495295"/>
                  <a:pt x="511673" y="487680"/>
                </a:cubicBezTo>
                <a:cubicBezTo>
                  <a:pt x="279573" y="447463"/>
                  <a:pt x="156939" y="300398"/>
                  <a:pt x="8128" y="137229"/>
                </a:cubicBezTo>
                <a:cubicBezTo>
                  <a:pt x="8525" y="172290"/>
                  <a:pt x="7573" y="207034"/>
                  <a:pt x="6145" y="242095"/>
                </a:cubicBezTo>
                <a:cubicBezTo>
                  <a:pt x="-4167" y="164675"/>
                  <a:pt x="1544" y="78213"/>
                  <a:pt x="1862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0E2DB50F-C7EF-9ED8-7202-184CB4374125}"/>
              </a:ext>
            </a:extLst>
          </p:cNvPr>
          <p:cNvSpPr/>
          <p:nvPr/>
        </p:nvSpPr>
        <p:spPr>
          <a:xfrm>
            <a:off x="7561494" y="202046"/>
            <a:ext cx="1211662" cy="1648418"/>
          </a:xfrm>
          <a:custGeom>
            <a:avLst/>
            <a:gdLst>
              <a:gd name="connsiteX0" fmla="*/ 47202 w 1211662"/>
              <a:gd name="connsiteY0" fmla="*/ 172132 h 1648418"/>
              <a:gd name="connsiteX1" fmla="*/ 329593 w 1211662"/>
              <a:gd name="connsiteY1" fmla="*/ 47277 h 1648418"/>
              <a:gd name="connsiteX2" fmla="*/ 417007 w 1211662"/>
              <a:gd name="connsiteY2" fmla="*/ 0 h 1648418"/>
              <a:gd name="connsiteX3" fmla="*/ 419387 w 1211662"/>
              <a:gd name="connsiteY3" fmla="*/ 2062 h 1648418"/>
              <a:gd name="connsiteX4" fmla="*/ 438425 w 1211662"/>
              <a:gd name="connsiteY4" fmla="*/ 24273 h 1648418"/>
              <a:gd name="connsiteX5" fmla="*/ 586600 w 1211662"/>
              <a:gd name="connsiteY5" fmla="*/ 372185 h 1648418"/>
              <a:gd name="connsiteX6" fmla="*/ 764761 w 1211662"/>
              <a:gd name="connsiteY6" fmla="*/ 592070 h 1648418"/>
              <a:gd name="connsiteX7" fmla="*/ 765872 w 1211662"/>
              <a:gd name="connsiteY7" fmla="*/ 598019 h 1648418"/>
              <a:gd name="connsiteX8" fmla="*/ 858283 w 1211662"/>
              <a:gd name="connsiteY8" fmla="*/ 677501 h 1648418"/>
              <a:gd name="connsiteX9" fmla="*/ 861139 w 1211662"/>
              <a:gd name="connsiteY9" fmla="*/ 692017 h 1648418"/>
              <a:gd name="connsiteX10" fmla="*/ 1015105 w 1211662"/>
              <a:gd name="connsiteY10" fmla="*/ 847411 h 1648418"/>
              <a:gd name="connsiteX11" fmla="*/ 1004794 w 1211662"/>
              <a:gd name="connsiteY11" fmla="*/ 859469 h 1648418"/>
              <a:gd name="connsiteX12" fmla="*/ 1030098 w 1211662"/>
              <a:gd name="connsiteY12" fmla="*/ 903572 h 1648418"/>
              <a:gd name="connsiteX13" fmla="*/ 1016613 w 1211662"/>
              <a:gd name="connsiteY13" fmla="*/ 912219 h 1648418"/>
              <a:gd name="connsiteX14" fmla="*/ 1039299 w 1211662"/>
              <a:gd name="connsiteY14" fmla="*/ 944900 h 1648418"/>
              <a:gd name="connsiteX15" fmla="*/ 1036919 w 1211662"/>
              <a:gd name="connsiteY15" fmla="*/ 948152 h 1648418"/>
              <a:gd name="connsiteX16" fmla="*/ 1029780 w 1211662"/>
              <a:gd name="connsiteY16" fmla="*/ 963620 h 1648418"/>
              <a:gd name="connsiteX17" fmla="*/ 1097205 w 1211662"/>
              <a:gd name="connsiteY17" fmla="*/ 1252199 h 1648418"/>
              <a:gd name="connsiteX18" fmla="*/ 1102520 w 1211662"/>
              <a:gd name="connsiteY18" fmla="*/ 1381099 h 1648418"/>
              <a:gd name="connsiteX19" fmla="*/ 1211589 w 1211662"/>
              <a:gd name="connsiteY19" fmla="*/ 1648419 h 1648418"/>
              <a:gd name="connsiteX20" fmla="*/ 819018 w 1211662"/>
              <a:gd name="connsiteY20" fmla="*/ 1429328 h 1648418"/>
              <a:gd name="connsiteX21" fmla="*/ 569388 w 1211662"/>
              <a:gd name="connsiteY21" fmla="*/ 1389190 h 1648418"/>
              <a:gd name="connsiteX22" fmla="*/ 404633 w 1211662"/>
              <a:gd name="connsiteY22" fmla="*/ 1322479 h 1648418"/>
              <a:gd name="connsiteX23" fmla="*/ 404078 w 1211662"/>
              <a:gd name="connsiteY23" fmla="*/ 1318989 h 1648418"/>
              <a:gd name="connsiteX24" fmla="*/ 341491 w 1211662"/>
              <a:gd name="connsiteY24" fmla="*/ 1263066 h 1648418"/>
              <a:gd name="connsiteX25" fmla="*/ 362671 w 1211662"/>
              <a:gd name="connsiteY25" fmla="*/ 1242997 h 1648418"/>
              <a:gd name="connsiteX26" fmla="*/ 353866 w 1211662"/>
              <a:gd name="connsiteY26" fmla="*/ 1157724 h 1648418"/>
              <a:gd name="connsiteX27" fmla="*/ 224728 w 1211662"/>
              <a:gd name="connsiteY27" fmla="*/ 1108306 h 1648418"/>
              <a:gd name="connsiteX28" fmla="*/ 160158 w 1211662"/>
              <a:gd name="connsiteY28" fmla="*/ 943075 h 1648418"/>
              <a:gd name="connsiteX29" fmla="*/ 152385 w 1211662"/>
              <a:gd name="connsiteY29" fmla="*/ 909046 h 1648418"/>
              <a:gd name="connsiteX30" fmla="*/ 108678 w 1211662"/>
              <a:gd name="connsiteY30" fmla="*/ 884614 h 1648418"/>
              <a:gd name="connsiteX31" fmla="*/ 75203 w 1211662"/>
              <a:gd name="connsiteY31" fmla="*/ 757379 h 1648418"/>
              <a:gd name="connsiteX32" fmla="*/ 243 w 1211662"/>
              <a:gd name="connsiteY32" fmla="*/ 606824 h 1648418"/>
              <a:gd name="connsiteX33" fmla="*/ 47202 w 1211662"/>
              <a:gd name="connsiteY33" fmla="*/ 172132 h 1648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11662" h="1648418">
                <a:moveTo>
                  <a:pt x="47202" y="172132"/>
                </a:moveTo>
                <a:cubicBezTo>
                  <a:pt x="146673" y="159202"/>
                  <a:pt x="242179" y="92967"/>
                  <a:pt x="329593" y="47277"/>
                </a:cubicBezTo>
                <a:cubicBezTo>
                  <a:pt x="357674" y="32602"/>
                  <a:pt x="393290" y="20783"/>
                  <a:pt x="417007" y="0"/>
                </a:cubicBezTo>
                <a:lnTo>
                  <a:pt x="419387" y="2062"/>
                </a:lnTo>
                <a:cubicBezTo>
                  <a:pt x="427002" y="8805"/>
                  <a:pt x="433189" y="15547"/>
                  <a:pt x="438425" y="24273"/>
                </a:cubicBezTo>
                <a:cubicBezTo>
                  <a:pt x="467616" y="72819"/>
                  <a:pt x="596040" y="331492"/>
                  <a:pt x="586600" y="372185"/>
                </a:cubicBezTo>
                <a:cubicBezTo>
                  <a:pt x="614284" y="390747"/>
                  <a:pt x="758336" y="562958"/>
                  <a:pt x="764761" y="592070"/>
                </a:cubicBezTo>
                <a:cubicBezTo>
                  <a:pt x="765157" y="594053"/>
                  <a:pt x="765475" y="596036"/>
                  <a:pt x="765872" y="598019"/>
                </a:cubicBezTo>
                <a:cubicBezTo>
                  <a:pt x="796966" y="611345"/>
                  <a:pt x="844798" y="645375"/>
                  <a:pt x="858283" y="677501"/>
                </a:cubicBezTo>
                <a:cubicBezTo>
                  <a:pt x="860187" y="682102"/>
                  <a:pt x="860663" y="687099"/>
                  <a:pt x="861139" y="692017"/>
                </a:cubicBezTo>
                <a:cubicBezTo>
                  <a:pt x="914444" y="710579"/>
                  <a:pt x="989643" y="797120"/>
                  <a:pt x="1015105" y="847411"/>
                </a:cubicBezTo>
                <a:lnTo>
                  <a:pt x="1004794" y="859469"/>
                </a:lnTo>
                <a:cubicBezTo>
                  <a:pt x="1008760" y="877396"/>
                  <a:pt x="1029146" y="887390"/>
                  <a:pt x="1030098" y="903572"/>
                </a:cubicBezTo>
                <a:lnTo>
                  <a:pt x="1016613" y="912219"/>
                </a:lnTo>
                <a:cubicBezTo>
                  <a:pt x="1019151" y="927925"/>
                  <a:pt x="1028511" y="933874"/>
                  <a:pt x="1039299" y="944900"/>
                </a:cubicBezTo>
                <a:cubicBezTo>
                  <a:pt x="1038506" y="946010"/>
                  <a:pt x="1037634" y="947042"/>
                  <a:pt x="1036919" y="948152"/>
                </a:cubicBezTo>
                <a:cubicBezTo>
                  <a:pt x="1033509" y="953150"/>
                  <a:pt x="1031763" y="957988"/>
                  <a:pt x="1029780" y="963620"/>
                </a:cubicBezTo>
                <a:cubicBezTo>
                  <a:pt x="1065872" y="1053256"/>
                  <a:pt x="1090939" y="1155186"/>
                  <a:pt x="1097205" y="1252199"/>
                </a:cubicBezTo>
                <a:cubicBezTo>
                  <a:pt x="1099982" y="1294716"/>
                  <a:pt x="1090860" y="1339534"/>
                  <a:pt x="1102520" y="1381099"/>
                </a:cubicBezTo>
                <a:cubicBezTo>
                  <a:pt x="1128062" y="1472162"/>
                  <a:pt x="1214524" y="1551565"/>
                  <a:pt x="1211589" y="1648419"/>
                </a:cubicBezTo>
                <a:cubicBezTo>
                  <a:pt x="1175894" y="1587340"/>
                  <a:pt x="895645" y="1449476"/>
                  <a:pt x="819018" y="1429328"/>
                </a:cubicBezTo>
                <a:cubicBezTo>
                  <a:pt x="736998" y="1407752"/>
                  <a:pt x="651249" y="1408783"/>
                  <a:pt x="569388" y="1389190"/>
                </a:cubicBezTo>
                <a:cubicBezTo>
                  <a:pt x="507277" y="1380306"/>
                  <a:pt x="456828" y="1355319"/>
                  <a:pt x="404633" y="1322479"/>
                </a:cubicBezTo>
                <a:cubicBezTo>
                  <a:pt x="404474" y="1321289"/>
                  <a:pt x="404395" y="1320099"/>
                  <a:pt x="404078" y="1318989"/>
                </a:cubicBezTo>
                <a:cubicBezTo>
                  <a:pt x="397335" y="1296620"/>
                  <a:pt x="360450" y="1276154"/>
                  <a:pt x="341491" y="1263066"/>
                </a:cubicBezTo>
                <a:cubicBezTo>
                  <a:pt x="348948" y="1257117"/>
                  <a:pt x="357515" y="1251167"/>
                  <a:pt x="362671" y="1242997"/>
                </a:cubicBezTo>
                <a:cubicBezTo>
                  <a:pt x="374728" y="1223959"/>
                  <a:pt x="359736" y="1179221"/>
                  <a:pt x="353866" y="1157724"/>
                </a:cubicBezTo>
                <a:cubicBezTo>
                  <a:pt x="325944" y="1127582"/>
                  <a:pt x="263199" y="1118380"/>
                  <a:pt x="224728" y="1108306"/>
                </a:cubicBezTo>
                <a:cubicBezTo>
                  <a:pt x="152940" y="1071341"/>
                  <a:pt x="187604" y="1002806"/>
                  <a:pt x="160158" y="943075"/>
                </a:cubicBezTo>
                <a:cubicBezTo>
                  <a:pt x="162062" y="932684"/>
                  <a:pt x="157461" y="918406"/>
                  <a:pt x="152385" y="909046"/>
                </a:cubicBezTo>
                <a:cubicBezTo>
                  <a:pt x="142469" y="890643"/>
                  <a:pt x="126922" y="889929"/>
                  <a:pt x="108678" y="884614"/>
                </a:cubicBezTo>
                <a:cubicBezTo>
                  <a:pt x="81152" y="861928"/>
                  <a:pt x="83770" y="791092"/>
                  <a:pt x="75203" y="757379"/>
                </a:cubicBezTo>
                <a:cubicBezTo>
                  <a:pt x="60052" y="697966"/>
                  <a:pt x="3812" y="674011"/>
                  <a:pt x="243" y="606824"/>
                </a:cubicBezTo>
                <a:cubicBezTo>
                  <a:pt x="-5072" y="513222"/>
                  <a:pt x="79011" y="231704"/>
                  <a:pt x="47202" y="172132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F6A22F64-1C43-DEC6-D271-7483DCAC14E9}"/>
              </a:ext>
            </a:extLst>
          </p:cNvPr>
          <p:cNvSpPr/>
          <p:nvPr/>
        </p:nvSpPr>
        <p:spPr>
          <a:xfrm>
            <a:off x="7561422" y="202046"/>
            <a:ext cx="587167" cy="942996"/>
          </a:xfrm>
          <a:custGeom>
            <a:avLst/>
            <a:gdLst>
              <a:gd name="connsiteX0" fmla="*/ 47274 w 587167"/>
              <a:gd name="connsiteY0" fmla="*/ 172132 h 942996"/>
              <a:gd name="connsiteX1" fmla="*/ 329665 w 587167"/>
              <a:gd name="connsiteY1" fmla="*/ 47277 h 942996"/>
              <a:gd name="connsiteX2" fmla="*/ 417080 w 587167"/>
              <a:gd name="connsiteY2" fmla="*/ 0 h 942996"/>
              <a:gd name="connsiteX3" fmla="*/ 419459 w 587167"/>
              <a:gd name="connsiteY3" fmla="*/ 2062 h 942996"/>
              <a:gd name="connsiteX4" fmla="*/ 438497 w 587167"/>
              <a:gd name="connsiteY4" fmla="*/ 24273 h 942996"/>
              <a:gd name="connsiteX5" fmla="*/ 586673 w 587167"/>
              <a:gd name="connsiteY5" fmla="*/ 372185 h 942996"/>
              <a:gd name="connsiteX6" fmla="*/ 539714 w 587167"/>
              <a:gd name="connsiteY6" fmla="*/ 389636 h 942996"/>
              <a:gd name="connsiteX7" fmla="*/ 511157 w 587167"/>
              <a:gd name="connsiteY7" fmla="*/ 401535 h 942996"/>
              <a:gd name="connsiteX8" fmla="*/ 478952 w 587167"/>
              <a:gd name="connsiteY8" fmla="*/ 394237 h 942996"/>
              <a:gd name="connsiteX9" fmla="*/ 465943 w 587167"/>
              <a:gd name="connsiteY9" fmla="*/ 408515 h 942996"/>
              <a:gd name="connsiteX10" fmla="*/ 429771 w 587167"/>
              <a:gd name="connsiteY10" fmla="*/ 396300 h 942996"/>
              <a:gd name="connsiteX11" fmla="*/ 430565 w 587167"/>
              <a:gd name="connsiteY11" fmla="*/ 402090 h 942996"/>
              <a:gd name="connsiteX12" fmla="*/ 431041 w 587167"/>
              <a:gd name="connsiteY12" fmla="*/ 421921 h 942996"/>
              <a:gd name="connsiteX13" fmla="*/ 373293 w 587167"/>
              <a:gd name="connsiteY13" fmla="*/ 410816 h 942996"/>
              <a:gd name="connsiteX14" fmla="*/ 373611 w 587167"/>
              <a:gd name="connsiteY14" fmla="*/ 442704 h 942996"/>
              <a:gd name="connsiteX15" fmla="*/ 438180 w 587167"/>
              <a:gd name="connsiteY15" fmla="*/ 512429 h 942996"/>
              <a:gd name="connsiteX16" fmla="*/ 389475 w 587167"/>
              <a:gd name="connsiteY16" fmla="*/ 546300 h 942996"/>
              <a:gd name="connsiteX17" fmla="*/ 431120 w 587167"/>
              <a:gd name="connsiteY17" fmla="*/ 604920 h 942996"/>
              <a:gd name="connsiteX18" fmla="*/ 431120 w 587167"/>
              <a:gd name="connsiteY18" fmla="*/ 609838 h 942996"/>
              <a:gd name="connsiteX19" fmla="*/ 386778 w 587167"/>
              <a:gd name="connsiteY19" fmla="*/ 581202 h 942996"/>
              <a:gd name="connsiteX20" fmla="*/ 376863 w 587167"/>
              <a:gd name="connsiteY20" fmla="*/ 582947 h 942996"/>
              <a:gd name="connsiteX21" fmla="*/ 392331 w 587167"/>
              <a:gd name="connsiteY21" fmla="*/ 628479 h 942996"/>
              <a:gd name="connsiteX22" fmla="*/ 319433 w 587167"/>
              <a:gd name="connsiteY22" fmla="*/ 578743 h 942996"/>
              <a:gd name="connsiteX23" fmla="*/ 380432 w 587167"/>
              <a:gd name="connsiteY23" fmla="*/ 697411 h 942996"/>
              <a:gd name="connsiteX24" fmla="*/ 369803 w 587167"/>
              <a:gd name="connsiteY24" fmla="*/ 739690 h 942996"/>
              <a:gd name="connsiteX25" fmla="*/ 369010 w 587167"/>
              <a:gd name="connsiteY25" fmla="*/ 753731 h 942996"/>
              <a:gd name="connsiteX26" fmla="*/ 296429 w 587167"/>
              <a:gd name="connsiteY26" fmla="*/ 757617 h 942996"/>
              <a:gd name="connsiteX27" fmla="*/ 264462 w 587167"/>
              <a:gd name="connsiteY27" fmla="*/ 716845 h 942996"/>
              <a:gd name="connsiteX28" fmla="*/ 257402 w 587167"/>
              <a:gd name="connsiteY28" fmla="*/ 716845 h 942996"/>
              <a:gd name="connsiteX29" fmla="*/ 260971 w 587167"/>
              <a:gd name="connsiteY29" fmla="*/ 746671 h 942996"/>
              <a:gd name="connsiteX30" fmla="*/ 252722 w 587167"/>
              <a:gd name="connsiteY30" fmla="*/ 748575 h 942996"/>
              <a:gd name="connsiteX31" fmla="*/ 171257 w 587167"/>
              <a:gd name="connsiteY31" fmla="*/ 687258 h 942996"/>
              <a:gd name="connsiteX32" fmla="*/ 219485 w 587167"/>
              <a:gd name="connsiteY32" fmla="*/ 760870 h 942996"/>
              <a:gd name="connsiteX33" fmla="*/ 216709 w 587167"/>
              <a:gd name="connsiteY33" fmla="*/ 769040 h 942996"/>
              <a:gd name="connsiteX34" fmla="*/ 200448 w 587167"/>
              <a:gd name="connsiteY34" fmla="*/ 776338 h 942996"/>
              <a:gd name="connsiteX35" fmla="*/ 179823 w 587167"/>
              <a:gd name="connsiteY35" fmla="*/ 776179 h 942996"/>
              <a:gd name="connsiteX36" fmla="*/ 160151 w 587167"/>
              <a:gd name="connsiteY36" fmla="*/ 942996 h 942996"/>
              <a:gd name="connsiteX37" fmla="*/ 152378 w 587167"/>
              <a:gd name="connsiteY37" fmla="*/ 908966 h 942996"/>
              <a:gd name="connsiteX38" fmla="*/ 108671 w 587167"/>
              <a:gd name="connsiteY38" fmla="*/ 884535 h 942996"/>
              <a:gd name="connsiteX39" fmla="*/ 75196 w 587167"/>
              <a:gd name="connsiteY39" fmla="*/ 757300 h 942996"/>
              <a:gd name="connsiteX40" fmla="*/ 236 w 587167"/>
              <a:gd name="connsiteY40" fmla="*/ 606744 h 942996"/>
              <a:gd name="connsiteX41" fmla="*/ 47274 w 587167"/>
              <a:gd name="connsiteY41" fmla="*/ 172132 h 942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87167" h="942996">
                <a:moveTo>
                  <a:pt x="47274" y="172132"/>
                </a:moveTo>
                <a:cubicBezTo>
                  <a:pt x="146746" y="159202"/>
                  <a:pt x="242251" y="92967"/>
                  <a:pt x="329665" y="47277"/>
                </a:cubicBezTo>
                <a:cubicBezTo>
                  <a:pt x="357746" y="32602"/>
                  <a:pt x="393362" y="20783"/>
                  <a:pt x="417080" y="0"/>
                </a:cubicBezTo>
                <a:lnTo>
                  <a:pt x="419459" y="2062"/>
                </a:lnTo>
                <a:cubicBezTo>
                  <a:pt x="427075" y="8805"/>
                  <a:pt x="433262" y="15547"/>
                  <a:pt x="438497" y="24273"/>
                </a:cubicBezTo>
                <a:cubicBezTo>
                  <a:pt x="467688" y="72819"/>
                  <a:pt x="596113" y="331492"/>
                  <a:pt x="586673" y="372185"/>
                </a:cubicBezTo>
                <a:cubicBezTo>
                  <a:pt x="571126" y="377579"/>
                  <a:pt x="554230" y="382101"/>
                  <a:pt x="539714" y="389636"/>
                </a:cubicBezTo>
                <a:cubicBezTo>
                  <a:pt x="528767" y="399631"/>
                  <a:pt x="525277" y="399155"/>
                  <a:pt x="511157" y="401535"/>
                </a:cubicBezTo>
                <a:cubicBezTo>
                  <a:pt x="503939" y="399234"/>
                  <a:pt x="485060" y="390906"/>
                  <a:pt x="478952" y="394237"/>
                </a:cubicBezTo>
                <a:cubicBezTo>
                  <a:pt x="472289" y="397886"/>
                  <a:pt x="470068" y="402328"/>
                  <a:pt x="465943" y="408515"/>
                </a:cubicBezTo>
                <a:cubicBezTo>
                  <a:pt x="451823" y="408357"/>
                  <a:pt x="442066" y="402645"/>
                  <a:pt x="429771" y="396300"/>
                </a:cubicBezTo>
                <a:lnTo>
                  <a:pt x="430565" y="402090"/>
                </a:lnTo>
                <a:cubicBezTo>
                  <a:pt x="431517" y="408912"/>
                  <a:pt x="431358" y="415099"/>
                  <a:pt x="431041" y="421921"/>
                </a:cubicBezTo>
                <a:cubicBezTo>
                  <a:pt x="409782" y="429298"/>
                  <a:pt x="395821" y="406453"/>
                  <a:pt x="373293" y="410816"/>
                </a:cubicBezTo>
                <a:cubicBezTo>
                  <a:pt x="369089" y="423587"/>
                  <a:pt x="367344" y="429536"/>
                  <a:pt x="373611" y="442704"/>
                </a:cubicBezTo>
                <a:cubicBezTo>
                  <a:pt x="387254" y="471419"/>
                  <a:pt x="422870" y="484586"/>
                  <a:pt x="438180" y="512429"/>
                </a:cubicBezTo>
                <a:cubicBezTo>
                  <a:pt x="428106" y="529245"/>
                  <a:pt x="406847" y="538050"/>
                  <a:pt x="389475" y="546300"/>
                </a:cubicBezTo>
                <a:cubicBezTo>
                  <a:pt x="405737" y="561689"/>
                  <a:pt x="429930" y="580568"/>
                  <a:pt x="431120" y="604920"/>
                </a:cubicBezTo>
                <a:cubicBezTo>
                  <a:pt x="431199" y="606586"/>
                  <a:pt x="431120" y="608172"/>
                  <a:pt x="431120" y="609838"/>
                </a:cubicBezTo>
                <a:cubicBezTo>
                  <a:pt x="417000" y="597543"/>
                  <a:pt x="403436" y="589611"/>
                  <a:pt x="386778" y="581202"/>
                </a:cubicBezTo>
                <a:lnTo>
                  <a:pt x="376863" y="582947"/>
                </a:lnTo>
                <a:cubicBezTo>
                  <a:pt x="379084" y="596750"/>
                  <a:pt x="394631" y="617532"/>
                  <a:pt x="392331" y="628479"/>
                </a:cubicBezTo>
                <a:cubicBezTo>
                  <a:pt x="365757" y="616263"/>
                  <a:pt x="346799" y="591990"/>
                  <a:pt x="319433" y="578743"/>
                </a:cubicBezTo>
                <a:cubicBezTo>
                  <a:pt x="346085" y="607141"/>
                  <a:pt x="381225" y="656718"/>
                  <a:pt x="380432" y="697411"/>
                </a:cubicBezTo>
                <a:cubicBezTo>
                  <a:pt x="380194" y="710975"/>
                  <a:pt x="373848" y="726761"/>
                  <a:pt x="369803" y="739690"/>
                </a:cubicBezTo>
                <a:lnTo>
                  <a:pt x="369010" y="753731"/>
                </a:lnTo>
                <a:cubicBezTo>
                  <a:pt x="349179" y="765629"/>
                  <a:pt x="318798" y="759125"/>
                  <a:pt x="296429" y="757617"/>
                </a:cubicBezTo>
                <a:cubicBezTo>
                  <a:pt x="290797" y="737707"/>
                  <a:pt x="279295" y="730806"/>
                  <a:pt x="264462" y="716845"/>
                </a:cubicBezTo>
                <a:lnTo>
                  <a:pt x="257402" y="716845"/>
                </a:lnTo>
                <a:lnTo>
                  <a:pt x="260971" y="746671"/>
                </a:lnTo>
                <a:lnTo>
                  <a:pt x="252722" y="748575"/>
                </a:lnTo>
                <a:cubicBezTo>
                  <a:pt x="225514" y="721129"/>
                  <a:pt x="207666" y="701694"/>
                  <a:pt x="171257" y="687258"/>
                </a:cubicBezTo>
                <a:cubicBezTo>
                  <a:pt x="192515" y="709389"/>
                  <a:pt x="214805" y="729061"/>
                  <a:pt x="219485" y="760870"/>
                </a:cubicBezTo>
                <a:lnTo>
                  <a:pt x="216709" y="769040"/>
                </a:lnTo>
                <a:lnTo>
                  <a:pt x="200448" y="776338"/>
                </a:lnTo>
                <a:lnTo>
                  <a:pt x="179823" y="776179"/>
                </a:lnTo>
                <a:cubicBezTo>
                  <a:pt x="153250" y="825598"/>
                  <a:pt x="225434" y="910791"/>
                  <a:pt x="160151" y="942996"/>
                </a:cubicBezTo>
                <a:cubicBezTo>
                  <a:pt x="162055" y="932605"/>
                  <a:pt x="157455" y="918327"/>
                  <a:pt x="152378" y="908966"/>
                </a:cubicBezTo>
                <a:cubicBezTo>
                  <a:pt x="142462" y="890563"/>
                  <a:pt x="126915" y="889849"/>
                  <a:pt x="108671" y="884535"/>
                </a:cubicBezTo>
                <a:cubicBezTo>
                  <a:pt x="81145" y="861848"/>
                  <a:pt x="83763" y="791013"/>
                  <a:pt x="75196" y="757300"/>
                </a:cubicBezTo>
                <a:cubicBezTo>
                  <a:pt x="60045" y="697887"/>
                  <a:pt x="3805" y="673931"/>
                  <a:pt x="236" y="606744"/>
                </a:cubicBezTo>
                <a:cubicBezTo>
                  <a:pt x="-5000" y="513222"/>
                  <a:pt x="79083" y="231704"/>
                  <a:pt x="47274" y="17213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48DB09B1-F21E-9321-3F09-81EEA2B6BCED}"/>
              </a:ext>
            </a:extLst>
          </p:cNvPr>
          <p:cNvSpPr/>
          <p:nvPr/>
        </p:nvSpPr>
        <p:spPr>
          <a:xfrm>
            <a:off x="8130723" y="894142"/>
            <a:ext cx="642274" cy="956401"/>
          </a:xfrm>
          <a:custGeom>
            <a:avLst/>
            <a:gdLst>
              <a:gd name="connsiteX0" fmla="*/ 291752 w 642274"/>
              <a:gd name="connsiteY0" fmla="*/ 0 h 956401"/>
              <a:gd name="connsiteX1" fmla="*/ 445717 w 642274"/>
              <a:gd name="connsiteY1" fmla="*/ 155394 h 956401"/>
              <a:gd name="connsiteX2" fmla="*/ 435406 w 642274"/>
              <a:gd name="connsiteY2" fmla="*/ 167452 h 956401"/>
              <a:gd name="connsiteX3" fmla="*/ 460710 w 642274"/>
              <a:gd name="connsiteY3" fmla="*/ 211555 h 956401"/>
              <a:gd name="connsiteX4" fmla="*/ 447225 w 642274"/>
              <a:gd name="connsiteY4" fmla="*/ 220202 h 956401"/>
              <a:gd name="connsiteX5" fmla="*/ 469912 w 642274"/>
              <a:gd name="connsiteY5" fmla="*/ 252883 h 956401"/>
              <a:gd name="connsiteX6" fmla="*/ 467531 w 642274"/>
              <a:gd name="connsiteY6" fmla="*/ 256135 h 956401"/>
              <a:gd name="connsiteX7" fmla="*/ 460393 w 642274"/>
              <a:gd name="connsiteY7" fmla="*/ 271603 h 956401"/>
              <a:gd name="connsiteX8" fmla="*/ 527818 w 642274"/>
              <a:gd name="connsiteY8" fmla="*/ 560182 h 956401"/>
              <a:gd name="connsiteX9" fmla="*/ 533132 w 642274"/>
              <a:gd name="connsiteY9" fmla="*/ 689082 h 956401"/>
              <a:gd name="connsiteX10" fmla="*/ 642202 w 642274"/>
              <a:gd name="connsiteY10" fmla="*/ 956402 h 956401"/>
              <a:gd name="connsiteX11" fmla="*/ 249630 w 642274"/>
              <a:gd name="connsiteY11" fmla="*/ 737311 h 956401"/>
              <a:gd name="connsiteX12" fmla="*/ 0 w 642274"/>
              <a:gd name="connsiteY12" fmla="*/ 697173 h 956401"/>
              <a:gd name="connsiteX13" fmla="*/ 79085 w 642274"/>
              <a:gd name="connsiteY13" fmla="*/ 515126 h 956401"/>
              <a:gd name="connsiteX14" fmla="*/ 291752 w 642274"/>
              <a:gd name="connsiteY14" fmla="*/ 0 h 95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2274" h="956401">
                <a:moveTo>
                  <a:pt x="291752" y="0"/>
                </a:moveTo>
                <a:cubicBezTo>
                  <a:pt x="345057" y="18562"/>
                  <a:pt x="420255" y="105103"/>
                  <a:pt x="445717" y="155394"/>
                </a:cubicBezTo>
                <a:lnTo>
                  <a:pt x="435406" y="167452"/>
                </a:lnTo>
                <a:cubicBezTo>
                  <a:pt x="439372" y="185379"/>
                  <a:pt x="459758" y="195373"/>
                  <a:pt x="460710" y="211555"/>
                </a:cubicBezTo>
                <a:lnTo>
                  <a:pt x="447225" y="220202"/>
                </a:lnTo>
                <a:cubicBezTo>
                  <a:pt x="449763" y="235908"/>
                  <a:pt x="459124" y="241857"/>
                  <a:pt x="469912" y="252883"/>
                </a:cubicBezTo>
                <a:cubicBezTo>
                  <a:pt x="469118" y="253993"/>
                  <a:pt x="468246" y="255025"/>
                  <a:pt x="467531" y="256135"/>
                </a:cubicBezTo>
                <a:cubicBezTo>
                  <a:pt x="464121" y="261132"/>
                  <a:pt x="462376" y="265971"/>
                  <a:pt x="460393" y="271603"/>
                </a:cubicBezTo>
                <a:cubicBezTo>
                  <a:pt x="496485" y="361239"/>
                  <a:pt x="521551" y="463169"/>
                  <a:pt x="527818" y="560182"/>
                </a:cubicBezTo>
                <a:cubicBezTo>
                  <a:pt x="530594" y="602699"/>
                  <a:pt x="521472" y="647517"/>
                  <a:pt x="533132" y="689082"/>
                </a:cubicBezTo>
                <a:cubicBezTo>
                  <a:pt x="558674" y="780145"/>
                  <a:pt x="645137" y="859548"/>
                  <a:pt x="642202" y="956402"/>
                </a:cubicBezTo>
                <a:cubicBezTo>
                  <a:pt x="606506" y="895323"/>
                  <a:pt x="326257" y="757459"/>
                  <a:pt x="249630" y="737311"/>
                </a:cubicBezTo>
                <a:cubicBezTo>
                  <a:pt x="167610" y="715735"/>
                  <a:pt x="81861" y="716766"/>
                  <a:pt x="0" y="697173"/>
                </a:cubicBezTo>
                <a:cubicBezTo>
                  <a:pt x="33712" y="644423"/>
                  <a:pt x="54257" y="573349"/>
                  <a:pt x="79085" y="515126"/>
                </a:cubicBezTo>
                <a:cubicBezTo>
                  <a:pt x="151984" y="344263"/>
                  <a:pt x="222898" y="172528"/>
                  <a:pt x="29175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20ED8AA6-23FD-7126-63FE-D9EC427AC0BE}"/>
              </a:ext>
            </a:extLst>
          </p:cNvPr>
          <p:cNvSpPr/>
          <p:nvPr/>
        </p:nvSpPr>
        <p:spPr>
          <a:xfrm>
            <a:off x="7721335" y="889462"/>
            <a:ext cx="275994" cy="635142"/>
          </a:xfrm>
          <a:custGeom>
            <a:avLst/>
            <a:gdLst>
              <a:gd name="connsiteX0" fmla="*/ 11184 w 275994"/>
              <a:gd name="connsiteY0" fmla="*/ 0 h 635142"/>
              <a:gd name="connsiteX1" fmla="*/ 92650 w 275994"/>
              <a:gd name="connsiteY1" fmla="*/ 61317 h 635142"/>
              <a:gd name="connsiteX2" fmla="*/ 100899 w 275994"/>
              <a:gd name="connsiteY2" fmla="*/ 59413 h 635142"/>
              <a:gd name="connsiteX3" fmla="*/ 97329 w 275994"/>
              <a:gd name="connsiteY3" fmla="*/ 29588 h 635142"/>
              <a:gd name="connsiteX4" fmla="*/ 104389 w 275994"/>
              <a:gd name="connsiteY4" fmla="*/ 29588 h 635142"/>
              <a:gd name="connsiteX5" fmla="*/ 136357 w 275994"/>
              <a:gd name="connsiteY5" fmla="*/ 70360 h 635142"/>
              <a:gd name="connsiteX6" fmla="*/ 275886 w 275994"/>
              <a:gd name="connsiteY6" fmla="*/ 555105 h 635142"/>
              <a:gd name="connsiteX7" fmla="*/ 261529 w 275994"/>
              <a:gd name="connsiteY7" fmla="*/ 625703 h 635142"/>
              <a:gd name="connsiteX8" fmla="*/ 244474 w 275994"/>
              <a:gd name="connsiteY8" fmla="*/ 635142 h 635142"/>
              <a:gd name="connsiteX9" fmla="*/ 243919 w 275994"/>
              <a:gd name="connsiteY9" fmla="*/ 631652 h 635142"/>
              <a:gd name="connsiteX10" fmla="*/ 181333 w 275994"/>
              <a:gd name="connsiteY10" fmla="*/ 575729 h 635142"/>
              <a:gd name="connsiteX11" fmla="*/ 202512 w 275994"/>
              <a:gd name="connsiteY11" fmla="*/ 555660 h 635142"/>
              <a:gd name="connsiteX12" fmla="*/ 193708 w 275994"/>
              <a:gd name="connsiteY12" fmla="*/ 470387 h 635142"/>
              <a:gd name="connsiteX13" fmla="*/ 64569 w 275994"/>
              <a:gd name="connsiteY13" fmla="*/ 420969 h 635142"/>
              <a:gd name="connsiteX14" fmla="*/ 0 w 275994"/>
              <a:gd name="connsiteY14" fmla="*/ 255738 h 635142"/>
              <a:gd name="connsiteX15" fmla="*/ 19672 w 275994"/>
              <a:gd name="connsiteY15" fmla="*/ 88921 h 635142"/>
              <a:gd name="connsiteX16" fmla="*/ 40296 w 275994"/>
              <a:gd name="connsiteY16" fmla="*/ 89080 h 635142"/>
              <a:gd name="connsiteX17" fmla="*/ 56558 w 275994"/>
              <a:gd name="connsiteY17" fmla="*/ 81782 h 635142"/>
              <a:gd name="connsiteX18" fmla="*/ 59334 w 275994"/>
              <a:gd name="connsiteY18" fmla="*/ 73612 h 635142"/>
              <a:gd name="connsiteX19" fmla="*/ 11184 w 275994"/>
              <a:gd name="connsiteY19" fmla="*/ 0 h 635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75994" h="635142">
                <a:moveTo>
                  <a:pt x="11184" y="0"/>
                </a:moveTo>
                <a:cubicBezTo>
                  <a:pt x="47594" y="14516"/>
                  <a:pt x="65442" y="33950"/>
                  <a:pt x="92650" y="61317"/>
                </a:cubicBezTo>
                <a:lnTo>
                  <a:pt x="100899" y="59413"/>
                </a:lnTo>
                <a:lnTo>
                  <a:pt x="97329" y="29588"/>
                </a:lnTo>
                <a:lnTo>
                  <a:pt x="104389" y="29588"/>
                </a:lnTo>
                <a:cubicBezTo>
                  <a:pt x="119223" y="43549"/>
                  <a:pt x="130804" y="50450"/>
                  <a:pt x="136357" y="70360"/>
                </a:cubicBezTo>
                <a:cubicBezTo>
                  <a:pt x="186251" y="118350"/>
                  <a:pt x="273507" y="477685"/>
                  <a:pt x="275886" y="555105"/>
                </a:cubicBezTo>
                <a:cubicBezTo>
                  <a:pt x="276601" y="580409"/>
                  <a:pt x="273983" y="603413"/>
                  <a:pt x="261529" y="625703"/>
                </a:cubicBezTo>
                <a:lnTo>
                  <a:pt x="244474" y="635142"/>
                </a:lnTo>
                <a:cubicBezTo>
                  <a:pt x="244316" y="633952"/>
                  <a:pt x="244236" y="632762"/>
                  <a:pt x="243919" y="631652"/>
                </a:cubicBezTo>
                <a:cubicBezTo>
                  <a:pt x="237177" y="609283"/>
                  <a:pt x="200291" y="588817"/>
                  <a:pt x="181333" y="575729"/>
                </a:cubicBezTo>
                <a:cubicBezTo>
                  <a:pt x="188790" y="569780"/>
                  <a:pt x="197357" y="563830"/>
                  <a:pt x="202512" y="555660"/>
                </a:cubicBezTo>
                <a:cubicBezTo>
                  <a:pt x="214570" y="536623"/>
                  <a:pt x="199577" y="491884"/>
                  <a:pt x="193708" y="470387"/>
                </a:cubicBezTo>
                <a:cubicBezTo>
                  <a:pt x="165786" y="440245"/>
                  <a:pt x="103041" y="431043"/>
                  <a:pt x="64569" y="420969"/>
                </a:cubicBezTo>
                <a:cubicBezTo>
                  <a:pt x="-7219" y="384004"/>
                  <a:pt x="27446" y="315469"/>
                  <a:pt x="0" y="255738"/>
                </a:cubicBezTo>
                <a:cubicBezTo>
                  <a:pt x="65283" y="223533"/>
                  <a:pt x="-6901" y="138340"/>
                  <a:pt x="19672" y="88921"/>
                </a:cubicBezTo>
                <a:lnTo>
                  <a:pt x="40296" y="89080"/>
                </a:lnTo>
                <a:lnTo>
                  <a:pt x="56558" y="81782"/>
                </a:lnTo>
                <a:lnTo>
                  <a:pt x="59334" y="73612"/>
                </a:lnTo>
                <a:cubicBezTo>
                  <a:pt x="54812" y="41803"/>
                  <a:pt x="32443" y="22131"/>
                  <a:pt x="1118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39E09BFD-213C-803F-0240-567C5FC58D3E}"/>
              </a:ext>
            </a:extLst>
          </p:cNvPr>
          <p:cNvSpPr/>
          <p:nvPr/>
        </p:nvSpPr>
        <p:spPr>
          <a:xfrm>
            <a:off x="7721414" y="978384"/>
            <a:ext cx="71597" cy="332126"/>
          </a:xfrm>
          <a:custGeom>
            <a:avLst/>
            <a:gdLst>
              <a:gd name="connsiteX0" fmla="*/ 0 w 71597"/>
              <a:gd name="connsiteY0" fmla="*/ 166817 h 332126"/>
              <a:gd name="connsiteX1" fmla="*/ 19673 w 71597"/>
              <a:gd name="connsiteY1" fmla="*/ 0 h 332126"/>
              <a:gd name="connsiteX2" fmla="*/ 40296 w 71597"/>
              <a:gd name="connsiteY2" fmla="*/ 159 h 332126"/>
              <a:gd name="connsiteX3" fmla="*/ 64569 w 71597"/>
              <a:gd name="connsiteY3" fmla="*/ 332127 h 332126"/>
              <a:gd name="connsiteX4" fmla="*/ 0 w 71597"/>
              <a:gd name="connsiteY4" fmla="*/ 166817 h 332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597" h="332126">
                <a:moveTo>
                  <a:pt x="0" y="166817"/>
                </a:moveTo>
                <a:cubicBezTo>
                  <a:pt x="65283" y="134612"/>
                  <a:pt x="-6901" y="49418"/>
                  <a:pt x="19673" y="0"/>
                </a:cubicBezTo>
                <a:lnTo>
                  <a:pt x="40296" y="159"/>
                </a:lnTo>
                <a:cubicBezTo>
                  <a:pt x="47912" y="81544"/>
                  <a:pt x="87414" y="259546"/>
                  <a:pt x="64569" y="332127"/>
                </a:cubicBezTo>
                <a:cubicBezTo>
                  <a:pt x="-7218" y="295162"/>
                  <a:pt x="27446" y="226627"/>
                  <a:pt x="0" y="16681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F0684E59-BE3C-B5B3-C1B9-5A8373F8F6A1}"/>
              </a:ext>
            </a:extLst>
          </p:cNvPr>
          <p:cNvSpPr/>
          <p:nvPr/>
        </p:nvSpPr>
        <p:spPr>
          <a:xfrm>
            <a:off x="8101136" y="574311"/>
            <a:ext cx="230458" cy="655686"/>
          </a:xfrm>
          <a:custGeom>
            <a:avLst/>
            <a:gdLst>
              <a:gd name="connsiteX0" fmla="*/ 46879 w 230458"/>
              <a:gd name="connsiteY0" fmla="*/ 0 h 655686"/>
              <a:gd name="connsiteX1" fmla="*/ 225040 w 230458"/>
              <a:gd name="connsiteY1" fmla="*/ 219884 h 655686"/>
              <a:gd name="connsiteX2" fmla="*/ 226151 w 230458"/>
              <a:gd name="connsiteY2" fmla="*/ 225834 h 655686"/>
              <a:gd name="connsiteX3" fmla="*/ 229720 w 230458"/>
              <a:gd name="connsiteY3" fmla="*/ 251138 h 655686"/>
              <a:gd name="connsiteX4" fmla="*/ 22210 w 230458"/>
              <a:gd name="connsiteY4" fmla="*/ 655687 h 655686"/>
              <a:gd name="connsiteX5" fmla="*/ 0 w 230458"/>
              <a:gd name="connsiteY5" fmla="*/ 17451 h 655686"/>
              <a:gd name="connsiteX6" fmla="*/ 46879 w 230458"/>
              <a:gd name="connsiteY6" fmla="*/ 0 h 655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458" h="655686">
                <a:moveTo>
                  <a:pt x="46879" y="0"/>
                </a:moveTo>
                <a:cubicBezTo>
                  <a:pt x="74564" y="18562"/>
                  <a:pt x="218615" y="190773"/>
                  <a:pt x="225040" y="219884"/>
                </a:cubicBezTo>
                <a:cubicBezTo>
                  <a:pt x="225436" y="221867"/>
                  <a:pt x="225754" y="223850"/>
                  <a:pt x="226151" y="225834"/>
                </a:cubicBezTo>
                <a:cubicBezTo>
                  <a:pt x="230434" y="235194"/>
                  <a:pt x="231306" y="240905"/>
                  <a:pt x="229720" y="251138"/>
                </a:cubicBezTo>
                <a:cubicBezTo>
                  <a:pt x="218773" y="319832"/>
                  <a:pt x="74960" y="619674"/>
                  <a:pt x="22210" y="655687"/>
                </a:cubicBezTo>
                <a:cubicBezTo>
                  <a:pt x="34585" y="575253"/>
                  <a:pt x="29905" y="73295"/>
                  <a:pt x="0" y="17451"/>
                </a:cubicBezTo>
                <a:cubicBezTo>
                  <a:pt x="14358" y="9915"/>
                  <a:pt x="31332" y="5394"/>
                  <a:pt x="4687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F122BF09-2640-7843-1C5B-65D409DB493D}"/>
              </a:ext>
            </a:extLst>
          </p:cNvPr>
          <p:cNvSpPr/>
          <p:nvPr/>
        </p:nvSpPr>
        <p:spPr>
          <a:xfrm>
            <a:off x="7880934" y="595665"/>
            <a:ext cx="211568" cy="656780"/>
          </a:xfrm>
          <a:custGeom>
            <a:avLst/>
            <a:gdLst>
              <a:gd name="connsiteX0" fmla="*/ 118588 w 211568"/>
              <a:gd name="connsiteY0" fmla="*/ 118968 h 656780"/>
              <a:gd name="connsiteX1" fmla="*/ 54019 w 211568"/>
              <a:gd name="connsiteY1" fmla="*/ 49243 h 656780"/>
              <a:gd name="connsiteX2" fmla="*/ 53702 w 211568"/>
              <a:gd name="connsiteY2" fmla="*/ 17355 h 656780"/>
              <a:gd name="connsiteX3" fmla="*/ 111449 w 211568"/>
              <a:gd name="connsiteY3" fmla="*/ 28460 h 656780"/>
              <a:gd name="connsiteX4" fmla="*/ 110973 w 211568"/>
              <a:gd name="connsiteY4" fmla="*/ 8629 h 656780"/>
              <a:gd name="connsiteX5" fmla="*/ 110180 w 211568"/>
              <a:gd name="connsiteY5" fmla="*/ 2839 h 656780"/>
              <a:gd name="connsiteX6" fmla="*/ 146351 w 211568"/>
              <a:gd name="connsiteY6" fmla="*/ 15055 h 656780"/>
              <a:gd name="connsiteX7" fmla="*/ 159360 w 211568"/>
              <a:gd name="connsiteY7" fmla="*/ 776 h 656780"/>
              <a:gd name="connsiteX8" fmla="*/ 191566 w 211568"/>
              <a:gd name="connsiteY8" fmla="*/ 8074 h 656780"/>
              <a:gd name="connsiteX9" fmla="*/ 210128 w 211568"/>
              <a:gd name="connsiteY9" fmla="*/ 52099 h 656780"/>
              <a:gd name="connsiteX10" fmla="*/ 181888 w 211568"/>
              <a:gd name="connsiteY10" fmla="*/ 618229 h 656780"/>
              <a:gd name="connsiteX11" fmla="*/ 163247 w 211568"/>
              <a:gd name="connsiteY11" fmla="*/ 656781 h 656780"/>
              <a:gd name="connsiteX12" fmla="*/ 72422 w 211568"/>
              <a:gd name="connsiteY12" fmla="*/ 370820 h 656780"/>
              <a:gd name="connsiteX13" fmla="*/ 52591 w 211568"/>
              <a:gd name="connsiteY13" fmla="*/ 347578 h 656780"/>
              <a:gd name="connsiteX14" fmla="*/ 50370 w 211568"/>
              <a:gd name="connsiteY14" fmla="*/ 346230 h 656780"/>
              <a:gd name="connsiteX15" fmla="*/ 61000 w 211568"/>
              <a:gd name="connsiteY15" fmla="*/ 303950 h 656780"/>
              <a:gd name="connsiteX16" fmla="*/ 0 w 211568"/>
              <a:gd name="connsiteY16" fmla="*/ 185282 h 656780"/>
              <a:gd name="connsiteX17" fmla="*/ 72898 w 211568"/>
              <a:gd name="connsiteY17" fmla="*/ 235018 h 656780"/>
              <a:gd name="connsiteX18" fmla="*/ 57430 w 211568"/>
              <a:gd name="connsiteY18" fmla="*/ 189487 h 656780"/>
              <a:gd name="connsiteX19" fmla="*/ 67345 w 211568"/>
              <a:gd name="connsiteY19" fmla="*/ 187741 h 656780"/>
              <a:gd name="connsiteX20" fmla="*/ 111687 w 211568"/>
              <a:gd name="connsiteY20" fmla="*/ 216377 h 656780"/>
              <a:gd name="connsiteX21" fmla="*/ 111687 w 211568"/>
              <a:gd name="connsiteY21" fmla="*/ 211459 h 656780"/>
              <a:gd name="connsiteX22" fmla="*/ 70042 w 211568"/>
              <a:gd name="connsiteY22" fmla="*/ 152839 h 656780"/>
              <a:gd name="connsiteX23" fmla="*/ 118588 w 211568"/>
              <a:gd name="connsiteY23" fmla="*/ 118968 h 65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11568" h="656780">
                <a:moveTo>
                  <a:pt x="118588" y="118968"/>
                </a:moveTo>
                <a:cubicBezTo>
                  <a:pt x="103279" y="91046"/>
                  <a:pt x="67663" y="77958"/>
                  <a:pt x="54019" y="49243"/>
                </a:cubicBezTo>
                <a:cubicBezTo>
                  <a:pt x="47752" y="36075"/>
                  <a:pt x="49498" y="30205"/>
                  <a:pt x="53702" y="17355"/>
                </a:cubicBezTo>
                <a:cubicBezTo>
                  <a:pt x="76230" y="12992"/>
                  <a:pt x="90191" y="35837"/>
                  <a:pt x="111449" y="28460"/>
                </a:cubicBezTo>
                <a:cubicBezTo>
                  <a:pt x="111766" y="21638"/>
                  <a:pt x="111925" y="15451"/>
                  <a:pt x="110973" y="8629"/>
                </a:cubicBezTo>
                <a:lnTo>
                  <a:pt x="110180" y="2839"/>
                </a:lnTo>
                <a:cubicBezTo>
                  <a:pt x="122396" y="9105"/>
                  <a:pt x="132232" y="14817"/>
                  <a:pt x="146351" y="15055"/>
                </a:cubicBezTo>
                <a:cubicBezTo>
                  <a:pt x="150397" y="8947"/>
                  <a:pt x="152697" y="4425"/>
                  <a:pt x="159360" y="776"/>
                </a:cubicBezTo>
                <a:cubicBezTo>
                  <a:pt x="165468" y="-2555"/>
                  <a:pt x="184347" y="5774"/>
                  <a:pt x="191566" y="8074"/>
                </a:cubicBezTo>
                <a:cubicBezTo>
                  <a:pt x="208858" y="23701"/>
                  <a:pt x="208779" y="29174"/>
                  <a:pt x="210128" y="52099"/>
                </a:cubicBezTo>
                <a:cubicBezTo>
                  <a:pt x="216473" y="162120"/>
                  <a:pt x="200926" y="518044"/>
                  <a:pt x="181888" y="618229"/>
                </a:cubicBezTo>
                <a:cubicBezTo>
                  <a:pt x="179112" y="632508"/>
                  <a:pt x="170942" y="644803"/>
                  <a:pt x="163247" y="656781"/>
                </a:cubicBezTo>
                <a:cubicBezTo>
                  <a:pt x="177605" y="617515"/>
                  <a:pt x="92253" y="412544"/>
                  <a:pt x="72422" y="370820"/>
                </a:cubicBezTo>
                <a:cubicBezTo>
                  <a:pt x="67425" y="360270"/>
                  <a:pt x="62903" y="353527"/>
                  <a:pt x="52591" y="347578"/>
                </a:cubicBezTo>
                <a:cubicBezTo>
                  <a:pt x="51877" y="347181"/>
                  <a:pt x="51084" y="346705"/>
                  <a:pt x="50370" y="346230"/>
                </a:cubicBezTo>
                <a:cubicBezTo>
                  <a:pt x="54416" y="333379"/>
                  <a:pt x="60761" y="317514"/>
                  <a:pt x="61000" y="303950"/>
                </a:cubicBezTo>
                <a:cubicBezTo>
                  <a:pt x="61793" y="263257"/>
                  <a:pt x="26653" y="213680"/>
                  <a:pt x="0" y="185282"/>
                </a:cubicBezTo>
                <a:cubicBezTo>
                  <a:pt x="27366" y="198609"/>
                  <a:pt x="46325" y="222882"/>
                  <a:pt x="72898" y="235018"/>
                </a:cubicBezTo>
                <a:cubicBezTo>
                  <a:pt x="75278" y="223992"/>
                  <a:pt x="59651" y="203210"/>
                  <a:pt x="57430" y="189487"/>
                </a:cubicBezTo>
                <a:lnTo>
                  <a:pt x="67345" y="187741"/>
                </a:lnTo>
                <a:cubicBezTo>
                  <a:pt x="83924" y="196150"/>
                  <a:pt x="97568" y="204161"/>
                  <a:pt x="111687" y="216377"/>
                </a:cubicBezTo>
                <a:cubicBezTo>
                  <a:pt x="111687" y="214711"/>
                  <a:pt x="111766" y="213125"/>
                  <a:pt x="111687" y="211459"/>
                </a:cubicBezTo>
                <a:cubicBezTo>
                  <a:pt x="110497" y="187107"/>
                  <a:pt x="86304" y="168228"/>
                  <a:pt x="70042" y="152839"/>
                </a:cubicBezTo>
                <a:cubicBezTo>
                  <a:pt x="87256" y="144590"/>
                  <a:pt x="108435" y="135705"/>
                  <a:pt x="118588" y="11896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653F461D-A453-73E7-CC66-78DB062BBF7A}"/>
              </a:ext>
            </a:extLst>
          </p:cNvPr>
          <p:cNvSpPr/>
          <p:nvPr/>
        </p:nvSpPr>
        <p:spPr>
          <a:xfrm>
            <a:off x="9137574" y="560588"/>
            <a:ext cx="1379310" cy="1666583"/>
          </a:xfrm>
          <a:custGeom>
            <a:avLst/>
            <a:gdLst>
              <a:gd name="connsiteX0" fmla="*/ 838528 w 1379310"/>
              <a:gd name="connsiteY0" fmla="*/ 109784 h 1666583"/>
              <a:gd name="connsiteX1" fmla="*/ 1078957 w 1379310"/>
              <a:gd name="connsiteY1" fmla="*/ 0 h 1666583"/>
              <a:gd name="connsiteX2" fmla="*/ 1078560 w 1379310"/>
              <a:gd name="connsiteY2" fmla="*/ 2776 h 1666583"/>
              <a:gd name="connsiteX3" fmla="*/ 1009311 w 1379310"/>
              <a:gd name="connsiteY3" fmla="*/ 131597 h 1666583"/>
              <a:gd name="connsiteX4" fmla="*/ 1099819 w 1379310"/>
              <a:gd name="connsiteY4" fmla="*/ 95426 h 1666583"/>
              <a:gd name="connsiteX5" fmla="*/ 1099660 w 1379310"/>
              <a:gd name="connsiteY5" fmla="*/ 100265 h 1666583"/>
              <a:gd name="connsiteX6" fmla="*/ 1018830 w 1379310"/>
              <a:gd name="connsiteY6" fmla="*/ 248996 h 1666583"/>
              <a:gd name="connsiteX7" fmla="*/ 1057301 w 1379310"/>
              <a:gd name="connsiteY7" fmla="*/ 251296 h 1666583"/>
              <a:gd name="connsiteX8" fmla="*/ 1135752 w 1379310"/>
              <a:gd name="connsiteY8" fmla="*/ 212745 h 1666583"/>
              <a:gd name="connsiteX9" fmla="*/ 1072055 w 1379310"/>
              <a:gd name="connsiteY9" fmla="*/ 285009 h 1666583"/>
              <a:gd name="connsiteX10" fmla="*/ 1073801 w 1379310"/>
              <a:gd name="connsiteY10" fmla="*/ 288658 h 1666583"/>
              <a:gd name="connsiteX11" fmla="*/ 1091093 w 1379310"/>
              <a:gd name="connsiteY11" fmla="*/ 397093 h 1666583"/>
              <a:gd name="connsiteX12" fmla="*/ 1173272 w 1379310"/>
              <a:gd name="connsiteY12" fmla="*/ 344263 h 1666583"/>
              <a:gd name="connsiteX13" fmla="*/ 1215552 w 1379310"/>
              <a:gd name="connsiteY13" fmla="*/ 287468 h 1666583"/>
              <a:gd name="connsiteX14" fmla="*/ 1218169 w 1379310"/>
              <a:gd name="connsiteY14" fmla="*/ 291117 h 1666583"/>
              <a:gd name="connsiteX15" fmla="*/ 1255769 w 1379310"/>
              <a:gd name="connsiteY15" fmla="*/ 395268 h 1666583"/>
              <a:gd name="connsiteX16" fmla="*/ 1315975 w 1379310"/>
              <a:gd name="connsiteY16" fmla="*/ 315152 h 1666583"/>
              <a:gd name="connsiteX17" fmla="*/ 1320893 w 1379310"/>
              <a:gd name="connsiteY17" fmla="*/ 275490 h 1666583"/>
              <a:gd name="connsiteX18" fmla="*/ 1373484 w 1379310"/>
              <a:gd name="connsiteY18" fmla="*/ 354813 h 1666583"/>
              <a:gd name="connsiteX19" fmla="*/ 1379037 w 1379310"/>
              <a:gd name="connsiteY19" fmla="*/ 366791 h 1666583"/>
              <a:gd name="connsiteX20" fmla="*/ 1166530 w 1379310"/>
              <a:gd name="connsiteY20" fmla="*/ 597543 h 1666583"/>
              <a:gd name="connsiteX21" fmla="*/ 1118539 w 1379310"/>
              <a:gd name="connsiteY21" fmla="*/ 613408 h 1666583"/>
              <a:gd name="connsiteX22" fmla="*/ 1113700 w 1379310"/>
              <a:gd name="connsiteY22" fmla="*/ 651007 h 1666583"/>
              <a:gd name="connsiteX23" fmla="*/ 719781 w 1379310"/>
              <a:gd name="connsiteY23" fmla="*/ 1107513 h 1666583"/>
              <a:gd name="connsiteX24" fmla="*/ 665286 w 1379310"/>
              <a:gd name="connsiteY24" fmla="*/ 1135990 h 1666583"/>
              <a:gd name="connsiteX25" fmla="*/ 571128 w 1379310"/>
              <a:gd name="connsiteY25" fmla="*/ 1292416 h 1666583"/>
              <a:gd name="connsiteX26" fmla="*/ 570573 w 1379310"/>
              <a:gd name="connsiteY26" fmla="*/ 1304473 h 1666583"/>
              <a:gd name="connsiteX27" fmla="*/ 446909 w 1379310"/>
              <a:gd name="connsiteY27" fmla="*/ 1438529 h 1666583"/>
              <a:gd name="connsiteX28" fmla="*/ 421128 w 1379310"/>
              <a:gd name="connsiteY28" fmla="*/ 1429090 h 1666583"/>
              <a:gd name="connsiteX29" fmla="*/ 237733 w 1379310"/>
              <a:gd name="connsiteY29" fmla="*/ 1666584 h 1666583"/>
              <a:gd name="connsiteX30" fmla="*/ 237574 w 1379310"/>
              <a:gd name="connsiteY30" fmla="*/ 1662697 h 1666583"/>
              <a:gd name="connsiteX31" fmla="*/ 57431 w 1379310"/>
              <a:gd name="connsiteY31" fmla="*/ 1408069 h 1666583"/>
              <a:gd name="connsiteX32" fmla="*/ 74882 w 1379310"/>
              <a:gd name="connsiteY32" fmla="*/ 1344928 h 1666583"/>
              <a:gd name="connsiteX33" fmla="*/ 0 w 1379310"/>
              <a:gd name="connsiteY33" fmla="*/ 1231257 h 1666583"/>
              <a:gd name="connsiteX34" fmla="*/ 12693 w 1379310"/>
              <a:gd name="connsiteY34" fmla="*/ 1221183 h 1666583"/>
              <a:gd name="connsiteX35" fmla="*/ 32682 w 1379310"/>
              <a:gd name="connsiteY35" fmla="*/ 1172082 h 1666583"/>
              <a:gd name="connsiteX36" fmla="*/ 33396 w 1379310"/>
              <a:gd name="connsiteY36" fmla="*/ 1164784 h 1666583"/>
              <a:gd name="connsiteX37" fmla="*/ 81069 w 1379310"/>
              <a:gd name="connsiteY37" fmla="*/ 1158359 h 1666583"/>
              <a:gd name="connsiteX38" fmla="*/ 61634 w 1379310"/>
              <a:gd name="connsiteY38" fmla="*/ 1098311 h 1666583"/>
              <a:gd name="connsiteX39" fmla="*/ 113830 w 1379310"/>
              <a:gd name="connsiteY39" fmla="*/ 1072373 h 1666583"/>
              <a:gd name="connsiteX40" fmla="*/ 108118 w 1379310"/>
              <a:gd name="connsiteY40" fmla="*/ 1052542 h 1666583"/>
              <a:gd name="connsiteX41" fmla="*/ 183872 w 1379310"/>
              <a:gd name="connsiteY41" fmla="*/ 981944 h 1666583"/>
              <a:gd name="connsiteX42" fmla="*/ 279853 w 1379310"/>
              <a:gd name="connsiteY42" fmla="*/ 823535 h 1666583"/>
              <a:gd name="connsiteX43" fmla="*/ 385592 w 1379310"/>
              <a:gd name="connsiteY43" fmla="*/ 261926 h 1666583"/>
              <a:gd name="connsiteX44" fmla="*/ 475147 w 1379310"/>
              <a:gd name="connsiteY44" fmla="*/ 227579 h 1666583"/>
              <a:gd name="connsiteX45" fmla="*/ 612377 w 1379310"/>
              <a:gd name="connsiteY45" fmla="*/ 190693 h 1666583"/>
              <a:gd name="connsiteX46" fmla="*/ 838528 w 1379310"/>
              <a:gd name="connsiteY46" fmla="*/ 109784 h 166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79310" h="1666583">
                <a:moveTo>
                  <a:pt x="838528" y="109784"/>
                </a:moveTo>
                <a:cubicBezTo>
                  <a:pt x="893737" y="93840"/>
                  <a:pt x="1036360" y="36409"/>
                  <a:pt x="1078957" y="0"/>
                </a:cubicBezTo>
                <a:cubicBezTo>
                  <a:pt x="1078798" y="952"/>
                  <a:pt x="1078719" y="1824"/>
                  <a:pt x="1078560" y="2776"/>
                </a:cubicBezTo>
                <a:cubicBezTo>
                  <a:pt x="1069597" y="46642"/>
                  <a:pt x="988686" y="80672"/>
                  <a:pt x="1009311" y="131597"/>
                </a:cubicBezTo>
                <a:cubicBezTo>
                  <a:pt x="1036360" y="135484"/>
                  <a:pt x="1077450" y="110101"/>
                  <a:pt x="1099819" y="95426"/>
                </a:cubicBezTo>
                <a:cubicBezTo>
                  <a:pt x="1099739" y="97012"/>
                  <a:pt x="1099739" y="98678"/>
                  <a:pt x="1099660" y="100265"/>
                </a:cubicBezTo>
                <a:cubicBezTo>
                  <a:pt x="1096884" y="158964"/>
                  <a:pt x="1016688" y="191725"/>
                  <a:pt x="1018830" y="248996"/>
                </a:cubicBezTo>
                <a:cubicBezTo>
                  <a:pt x="1032950" y="256373"/>
                  <a:pt x="1042230" y="255580"/>
                  <a:pt x="1057301" y="251296"/>
                </a:cubicBezTo>
                <a:cubicBezTo>
                  <a:pt x="1080940" y="244713"/>
                  <a:pt x="1118302" y="230752"/>
                  <a:pt x="1135752" y="212745"/>
                </a:cubicBezTo>
                <a:cubicBezTo>
                  <a:pt x="1126075" y="246537"/>
                  <a:pt x="1100850" y="266685"/>
                  <a:pt x="1072055" y="285009"/>
                </a:cubicBezTo>
                <a:cubicBezTo>
                  <a:pt x="1072691" y="286199"/>
                  <a:pt x="1073245" y="287389"/>
                  <a:pt x="1073801" y="288658"/>
                </a:cubicBezTo>
                <a:cubicBezTo>
                  <a:pt x="1089031" y="323243"/>
                  <a:pt x="1075546" y="364174"/>
                  <a:pt x="1091093" y="397093"/>
                </a:cubicBezTo>
                <a:cubicBezTo>
                  <a:pt x="1117587" y="397410"/>
                  <a:pt x="1155028" y="362270"/>
                  <a:pt x="1173272" y="344263"/>
                </a:cubicBezTo>
                <a:cubicBezTo>
                  <a:pt x="1186995" y="330620"/>
                  <a:pt x="1211982" y="306030"/>
                  <a:pt x="1215552" y="287468"/>
                </a:cubicBezTo>
                <a:cubicBezTo>
                  <a:pt x="1216425" y="288658"/>
                  <a:pt x="1217376" y="289848"/>
                  <a:pt x="1218169" y="291117"/>
                </a:cubicBezTo>
                <a:cubicBezTo>
                  <a:pt x="1236017" y="318959"/>
                  <a:pt x="1226261" y="383846"/>
                  <a:pt x="1255769" y="395268"/>
                </a:cubicBezTo>
                <a:cubicBezTo>
                  <a:pt x="1283691" y="382339"/>
                  <a:pt x="1305346" y="343074"/>
                  <a:pt x="1315975" y="315152"/>
                </a:cubicBezTo>
                <a:cubicBezTo>
                  <a:pt x="1321052" y="301667"/>
                  <a:pt x="1323748" y="289927"/>
                  <a:pt x="1320893" y="275490"/>
                </a:cubicBezTo>
                <a:cubicBezTo>
                  <a:pt x="1345404" y="306267"/>
                  <a:pt x="1331998" y="342201"/>
                  <a:pt x="1373484" y="354813"/>
                </a:cubicBezTo>
                <a:cubicBezTo>
                  <a:pt x="1381814" y="357352"/>
                  <a:pt x="1378640" y="358859"/>
                  <a:pt x="1379037" y="366791"/>
                </a:cubicBezTo>
                <a:cubicBezTo>
                  <a:pt x="1357778" y="404549"/>
                  <a:pt x="1205081" y="586993"/>
                  <a:pt x="1166530" y="597543"/>
                </a:cubicBezTo>
                <a:cubicBezTo>
                  <a:pt x="1148444" y="602461"/>
                  <a:pt x="1132659" y="598971"/>
                  <a:pt x="1118539" y="613408"/>
                </a:cubicBezTo>
                <a:cubicBezTo>
                  <a:pt x="1114018" y="626575"/>
                  <a:pt x="1113621" y="637125"/>
                  <a:pt x="1113700" y="651007"/>
                </a:cubicBezTo>
                <a:cubicBezTo>
                  <a:pt x="1069041" y="719859"/>
                  <a:pt x="786571" y="1085064"/>
                  <a:pt x="719781" y="1107513"/>
                </a:cubicBezTo>
                <a:cubicBezTo>
                  <a:pt x="695269" y="1110844"/>
                  <a:pt x="684086" y="1121315"/>
                  <a:pt x="665286" y="1135990"/>
                </a:cubicBezTo>
                <a:cubicBezTo>
                  <a:pt x="610156" y="1178824"/>
                  <a:pt x="639981" y="1275044"/>
                  <a:pt x="571128" y="1292416"/>
                </a:cubicBezTo>
                <a:lnTo>
                  <a:pt x="570573" y="1304473"/>
                </a:lnTo>
                <a:cubicBezTo>
                  <a:pt x="550504" y="1343738"/>
                  <a:pt x="486650" y="1419333"/>
                  <a:pt x="446909" y="1438529"/>
                </a:cubicBezTo>
                <a:lnTo>
                  <a:pt x="421128" y="1429090"/>
                </a:lnTo>
                <a:cubicBezTo>
                  <a:pt x="379642" y="1445985"/>
                  <a:pt x="333873" y="1614627"/>
                  <a:pt x="237733" y="1666584"/>
                </a:cubicBezTo>
                <a:cubicBezTo>
                  <a:pt x="237653" y="1665315"/>
                  <a:pt x="237812" y="1663966"/>
                  <a:pt x="237574" y="1662697"/>
                </a:cubicBezTo>
                <a:cubicBezTo>
                  <a:pt x="236384" y="1656034"/>
                  <a:pt x="67267" y="1416001"/>
                  <a:pt x="57431" y="1408069"/>
                </a:cubicBezTo>
                <a:cubicBezTo>
                  <a:pt x="67108" y="1390539"/>
                  <a:pt x="74802" y="1365076"/>
                  <a:pt x="74882" y="1344928"/>
                </a:cubicBezTo>
                <a:cubicBezTo>
                  <a:pt x="74882" y="1298920"/>
                  <a:pt x="30857" y="1260369"/>
                  <a:pt x="0" y="1231257"/>
                </a:cubicBezTo>
                <a:cubicBezTo>
                  <a:pt x="4363" y="1228005"/>
                  <a:pt x="8647" y="1224832"/>
                  <a:pt x="12693" y="1221183"/>
                </a:cubicBezTo>
                <a:cubicBezTo>
                  <a:pt x="29984" y="1206112"/>
                  <a:pt x="31016" y="1193579"/>
                  <a:pt x="32682" y="1172082"/>
                </a:cubicBezTo>
                <a:cubicBezTo>
                  <a:pt x="32761" y="1171209"/>
                  <a:pt x="33078" y="1165815"/>
                  <a:pt x="33396" y="1164784"/>
                </a:cubicBezTo>
                <a:cubicBezTo>
                  <a:pt x="36331" y="1155583"/>
                  <a:pt x="67981" y="1163912"/>
                  <a:pt x="81069" y="1158359"/>
                </a:cubicBezTo>
                <a:cubicBezTo>
                  <a:pt x="83925" y="1136228"/>
                  <a:pt x="70598" y="1118618"/>
                  <a:pt x="61634" y="1098311"/>
                </a:cubicBezTo>
                <a:cubicBezTo>
                  <a:pt x="74009" y="1081019"/>
                  <a:pt x="97171" y="1086809"/>
                  <a:pt x="113830" y="1072373"/>
                </a:cubicBezTo>
                <a:lnTo>
                  <a:pt x="108118" y="1052542"/>
                </a:lnTo>
                <a:cubicBezTo>
                  <a:pt x="125490" y="1025651"/>
                  <a:pt x="160234" y="1003916"/>
                  <a:pt x="183872" y="981944"/>
                </a:cubicBezTo>
                <a:cubicBezTo>
                  <a:pt x="223851" y="944741"/>
                  <a:pt x="258674" y="873826"/>
                  <a:pt x="279853" y="823535"/>
                </a:cubicBezTo>
                <a:cubicBezTo>
                  <a:pt x="358780" y="636887"/>
                  <a:pt x="205289" y="539558"/>
                  <a:pt x="385592" y="261926"/>
                </a:cubicBezTo>
                <a:cubicBezTo>
                  <a:pt x="414544" y="246299"/>
                  <a:pt x="443894" y="237098"/>
                  <a:pt x="475147" y="227579"/>
                </a:cubicBezTo>
                <a:cubicBezTo>
                  <a:pt x="521630" y="217029"/>
                  <a:pt x="567321" y="206399"/>
                  <a:pt x="612377" y="190693"/>
                </a:cubicBezTo>
                <a:cubicBezTo>
                  <a:pt x="687814" y="173322"/>
                  <a:pt x="772134" y="149445"/>
                  <a:pt x="838528" y="1097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F386DFA5-10F3-1536-BF1C-809F37D18D82}"/>
              </a:ext>
            </a:extLst>
          </p:cNvPr>
          <p:cNvSpPr/>
          <p:nvPr/>
        </p:nvSpPr>
        <p:spPr>
          <a:xfrm>
            <a:off x="9857355" y="560588"/>
            <a:ext cx="659529" cy="1107512"/>
          </a:xfrm>
          <a:custGeom>
            <a:avLst/>
            <a:gdLst>
              <a:gd name="connsiteX0" fmla="*/ 118747 w 659529"/>
              <a:gd name="connsiteY0" fmla="*/ 109784 h 1107512"/>
              <a:gd name="connsiteX1" fmla="*/ 359175 w 659529"/>
              <a:gd name="connsiteY1" fmla="*/ 0 h 1107512"/>
              <a:gd name="connsiteX2" fmla="*/ 358779 w 659529"/>
              <a:gd name="connsiteY2" fmla="*/ 2776 h 1107512"/>
              <a:gd name="connsiteX3" fmla="*/ 289530 w 659529"/>
              <a:gd name="connsiteY3" fmla="*/ 131597 h 1107512"/>
              <a:gd name="connsiteX4" fmla="*/ 380038 w 659529"/>
              <a:gd name="connsiteY4" fmla="*/ 95426 h 1107512"/>
              <a:gd name="connsiteX5" fmla="*/ 379879 w 659529"/>
              <a:gd name="connsiteY5" fmla="*/ 100265 h 1107512"/>
              <a:gd name="connsiteX6" fmla="*/ 299049 w 659529"/>
              <a:gd name="connsiteY6" fmla="*/ 248996 h 1107512"/>
              <a:gd name="connsiteX7" fmla="*/ 337520 w 659529"/>
              <a:gd name="connsiteY7" fmla="*/ 251296 h 1107512"/>
              <a:gd name="connsiteX8" fmla="*/ 415971 w 659529"/>
              <a:gd name="connsiteY8" fmla="*/ 212745 h 1107512"/>
              <a:gd name="connsiteX9" fmla="*/ 352274 w 659529"/>
              <a:gd name="connsiteY9" fmla="*/ 285009 h 1107512"/>
              <a:gd name="connsiteX10" fmla="*/ 354020 w 659529"/>
              <a:gd name="connsiteY10" fmla="*/ 288658 h 1107512"/>
              <a:gd name="connsiteX11" fmla="*/ 371312 w 659529"/>
              <a:gd name="connsiteY11" fmla="*/ 397093 h 1107512"/>
              <a:gd name="connsiteX12" fmla="*/ 453491 w 659529"/>
              <a:gd name="connsiteY12" fmla="*/ 344263 h 1107512"/>
              <a:gd name="connsiteX13" fmla="*/ 495771 w 659529"/>
              <a:gd name="connsiteY13" fmla="*/ 287468 h 1107512"/>
              <a:gd name="connsiteX14" fmla="*/ 498388 w 659529"/>
              <a:gd name="connsiteY14" fmla="*/ 291117 h 1107512"/>
              <a:gd name="connsiteX15" fmla="*/ 535988 w 659529"/>
              <a:gd name="connsiteY15" fmla="*/ 395268 h 1107512"/>
              <a:gd name="connsiteX16" fmla="*/ 596194 w 659529"/>
              <a:gd name="connsiteY16" fmla="*/ 315152 h 1107512"/>
              <a:gd name="connsiteX17" fmla="*/ 601112 w 659529"/>
              <a:gd name="connsiteY17" fmla="*/ 275490 h 1107512"/>
              <a:gd name="connsiteX18" fmla="*/ 653703 w 659529"/>
              <a:gd name="connsiteY18" fmla="*/ 354813 h 1107512"/>
              <a:gd name="connsiteX19" fmla="*/ 659256 w 659529"/>
              <a:gd name="connsiteY19" fmla="*/ 366791 h 1107512"/>
              <a:gd name="connsiteX20" fmla="*/ 446749 w 659529"/>
              <a:gd name="connsiteY20" fmla="*/ 597543 h 1107512"/>
              <a:gd name="connsiteX21" fmla="*/ 398758 w 659529"/>
              <a:gd name="connsiteY21" fmla="*/ 613408 h 1107512"/>
              <a:gd name="connsiteX22" fmla="*/ 393919 w 659529"/>
              <a:gd name="connsiteY22" fmla="*/ 651007 h 1107512"/>
              <a:gd name="connsiteX23" fmla="*/ 0 w 659529"/>
              <a:gd name="connsiteY23" fmla="*/ 1107513 h 1107512"/>
              <a:gd name="connsiteX24" fmla="*/ 24272 w 659529"/>
              <a:gd name="connsiteY24" fmla="*/ 799659 h 1107512"/>
              <a:gd name="connsiteX25" fmla="*/ 118747 w 659529"/>
              <a:gd name="connsiteY25" fmla="*/ 109784 h 110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9529" h="1107512">
                <a:moveTo>
                  <a:pt x="118747" y="109784"/>
                </a:moveTo>
                <a:cubicBezTo>
                  <a:pt x="173956" y="93840"/>
                  <a:pt x="316579" y="36409"/>
                  <a:pt x="359175" y="0"/>
                </a:cubicBezTo>
                <a:cubicBezTo>
                  <a:pt x="359017" y="952"/>
                  <a:pt x="358938" y="1824"/>
                  <a:pt x="358779" y="2776"/>
                </a:cubicBezTo>
                <a:cubicBezTo>
                  <a:pt x="349816" y="46642"/>
                  <a:pt x="268905" y="80672"/>
                  <a:pt x="289530" y="131597"/>
                </a:cubicBezTo>
                <a:cubicBezTo>
                  <a:pt x="316579" y="135484"/>
                  <a:pt x="357669" y="110101"/>
                  <a:pt x="380038" y="95426"/>
                </a:cubicBezTo>
                <a:cubicBezTo>
                  <a:pt x="379958" y="97012"/>
                  <a:pt x="379958" y="98678"/>
                  <a:pt x="379879" y="100265"/>
                </a:cubicBezTo>
                <a:cubicBezTo>
                  <a:pt x="377103" y="158964"/>
                  <a:pt x="296907" y="191725"/>
                  <a:pt x="299049" y="248996"/>
                </a:cubicBezTo>
                <a:cubicBezTo>
                  <a:pt x="313168" y="256373"/>
                  <a:pt x="322449" y="255580"/>
                  <a:pt x="337520" y="251296"/>
                </a:cubicBezTo>
                <a:cubicBezTo>
                  <a:pt x="361159" y="244713"/>
                  <a:pt x="398520" y="230752"/>
                  <a:pt x="415971" y="212745"/>
                </a:cubicBezTo>
                <a:cubicBezTo>
                  <a:pt x="406294" y="246537"/>
                  <a:pt x="381069" y="266685"/>
                  <a:pt x="352274" y="285009"/>
                </a:cubicBezTo>
                <a:cubicBezTo>
                  <a:pt x="352910" y="286199"/>
                  <a:pt x="353464" y="287389"/>
                  <a:pt x="354020" y="288658"/>
                </a:cubicBezTo>
                <a:cubicBezTo>
                  <a:pt x="369250" y="323243"/>
                  <a:pt x="355765" y="364174"/>
                  <a:pt x="371312" y="397093"/>
                </a:cubicBezTo>
                <a:cubicBezTo>
                  <a:pt x="397806" y="397410"/>
                  <a:pt x="435247" y="362270"/>
                  <a:pt x="453491" y="344263"/>
                </a:cubicBezTo>
                <a:cubicBezTo>
                  <a:pt x="467214" y="330620"/>
                  <a:pt x="492201" y="306030"/>
                  <a:pt x="495771" y="287468"/>
                </a:cubicBezTo>
                <a:cubicBezTo>
                  <a:pt x="496643" y="288658"/>
                  <a:pt x="497595" y="289848"/>
                  <a:pt x="498388" y="291117"/>
                </a:cubicBezTo>
                <a:cubicBezTo>
                  <a:pt x="516236" y="318959"/>
                  <a:pt x="506479" y="383846"/>
                  <a:pt x="535988" y="395268"/>
                </a:cubicBezTo>
                <a:cubicBezTo>
                  <a:pt x="563910" y="382339"/>
                  <a:pt x="585565" y="343074"/>
                  <a:pt x="596194" y="315152"/>
                </a:cubicBezTo>
                <a:cubicBezTo>
                  <a:pt x="601270" y="301667"/>
                  <a:pt x="603967" y="289927"/>
                  <a:pt x="601112" y="275490"/>
                </a:cubicBezTo>
                <a:cubicBezTo>
                  <a:pt x="625623" y="306267"/>
                  <a:pt x="612217" y="342201"/>
                  <a:pt x="653703" y="354813"/>
                </a:cubicBezTo>
                <a:cubicBezTo>
                  <a:pt x="662032" y="357352"/>
                  <a:pt x="658859" y="358859"/>
                  <a:pt x="659256" y="366791"/>
                </a:cubicBezTo>
                <a:cubicBezTo>
                  <a:pt x="637997" y="404549"/>
                  <a:pt x="485300" y="586993"/>
                  <a:pt x="446749" y="597543"/>
                </a:cubicBezTo>
                <a:cubicBezTo>
                  <a:pt x="428663" y="602461"/>
                  <a:pt x="412878" y="598971"/>
                  <a:pt x="398758" y="613408"/>
                </a:cubicBezTo>
                <a:cubicBezTo>
                  <a:pt x="394237" y="626575"/>
                  <a:pt x="393840" y="637125"/>
                  <a:pt x="393919" y="651007"/>
                </a:cubicBezTo>
                <a:cubicBezTo>
                  <a:pt x="349260" y="719859"/>
                  <a:pt x="66790" y="1085064"/>
                  <a:pt x="0" y="1107513"/>
                </a:cubicBezTo>
                <a:cubicBezTo>
                  <a:pt x="28080" y="1010659"/>
                  <a:pt x="12612" y="899606"/>
                  <a:pt x="24272" y="799659"/>
                </a:cubicBezTo>
                <a:cubicBezTo>
                  <a:pt x="37282" y="690272"/>
                  <a:pt x="133818" y="175225"/>
                  <a:pt x="118747" y="1097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8098135A-C55E-CA5D-8E81-F7E6A34AB029}"/>
              </a:ext>
            </a:extLst>
          </p:cNvPr>
          <p:cNvSpPr/>
          <p:nvPr/>
        </p:nvSpPr>
        <p:spPr>
          <a:xfrm>
            <a:off x="9523641" y="670371"/>
            <a:ext cx="454053" cy="1182711"/>
          </a:xfrm>
          <a:custGeom>
            <a:avLst/>
            <a:gdLst>
              <a:gd name="connsiteX0" fmla="*/ 452461 w 454053"/>
              <a:gd name="connsiteY0" fmla="*/ 0 h 1182711"/>
              <a:gd name="connsiteX1" fmla="*/ 358145 w 454053"/>
              <a:gd name="connsiteY1" fmla="*/ 689955 h 1182711"/>
              <a:gd name="connsiteX2" fmla="*/ 333872 w 454053"/>
              <a:gd name="connsiteY2" fmla="*/ 997809 h 1182711"/>
              <a:gd name="connsiteX3" fmla="*/ 279377 w 454053"/>
              <a:gd name="connsiteY3" fmla="*/ 1026286 h 1182711"/>
              <a:gd name="connsiteX4" fmla="*/ 185220 w 454053"/>
              <a:gd name="connsiteY4" fmla="*/ 1182711 h 1182711"/>
              <a:gd name="connsiteX5" fmla="*/ 189265 w 454053"/>
              <a:gd name="connsiteY5" fmla="*/ 578029 h 1182711"/>
              <a:gd name="connsiteX6" fmla="*/ 122476 w 454053"/>
              <a:gd name="connsiteY6" fmla="*/ 380990 h 1182711"/>
              <a:gd name="connsiteX7" fmla="*/ 0 w 454053"/>
              <a:gd name="connsiteY7" fmla="*/ 152142 h 1182711"/>
              <a:gd name="connsiteX8" fmla="*/ 89556 w 454053"/>
              <a:gd name="connsiteY8" fmla="*/ 117795 h 1182711"/>
              <a:gd name="connsiteX9" fmla="*/ 226785 w 454053"/>
              <a:gd name="connsiteY9" fmla="*/ 80910 h 1182711"/>
              <a:gd name="connsiteX10" fmla="*/ 452461 w 454053"/>
              <a:gd name="connsiteY10" fmla="*/ 0 h 1182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4053" h="1182711">
                <a:moveTo>
                  <a:pt x="452461" y="0"/>
                </a:moveTo>
                <a:cubicBezTo>
                  <a:pt x="467532" y="65521"/>
                  <a:pt x="370996" y="580488"/>
                  <a:pt x="358145" y="689955"/>
                </a:cubicBezTo>
                <a:cubicBezTo>
                  <a:pt x="346405" y="789902"/>
                  <a:pt x="361873" y="900955"/>
                  <a:pt x="333872" y="997809"/>
                </a:cubicBezTo>
                <a:cubicBezTo>
                  <a:pt x="309361" y="1001140"/>
                  <a:pt x="298176" y="1011611"/>
                  <a:pt x="279377" y="1026286"/>
                </a:cubicBezTo>
                <a:cubicBezTo>
                  <a:pt x="224247" y="1069120"/>
                  <a:pt x="254073" y="1165339"/>
                  <a:pt x="185220" y="1182711"/>
                </a:cubicBezTo>
                <a:cubicBezTo>
                  <a:pt x="211159" y="1119491"/>
                  <a:pt x="202036" y="651007"/>
                  <a:pt x="189265" y="578029"/>
                </a:cubicBezTo>
                <a:cubicBezTo>
                  <a:pt x="177526" y="511318"/>
                  <a:pt x="147859" y="443656"/>
                  <a:pt x="122476" y="380990"/>
                </a:cubicBezTo>
                <a:cubicBezTo>
                  <a:pt x="100424" y="326733"/>
                  <a:pt x="50767" y="173639"/>
                  <a:pt x="0" y="152142"/>
                </a:cubicBezTo>
                <a:cubicBezTo>
                  <a:pt x="28953" y="136515"/>
                  <a:pt x="58302" y="127314"/>
                  <a:pt x="89556" y="117795"/>
                </a:cubicBezTo>
                <a:cubicBezTo>
                  <a:pt x="136040" y="107245"/>
                  <a:pt x="181730" y="96616"/>
                  <a:pt x="226785" y="80910"/>
                </a:cubicBezTo>
                <a:cubicBezTo>
                  <a:pt x="301746" y="63538"/>
                  <a:pt x="386067" y="39662"/>
                  <a:pt x="45246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79D61D63-3B42-D3C4-C16A-710949AC9309}"/>
              </a:ext>
            </a:extLst>
          </p:cNvPr>
          <p:cNvSpPr/>
          <p:nvPr/>
        </p:nvSpPr>
        <p:spPr>
          <a:xfrm>
            <a:off x="9613197" y="751281"/>
            <a:ext cx="164146" cy="382735"/>
          </a:xfrm>
          <a:custGeom>
            <a:avLst/>
            <a:gdLst>
              <a:gd name="connsiteX0" fmla="*/ 137229 w 164146"/>
              <a:gd name="connsiteY0" fmla="*/ 0 h 382735"/>
              <a:gd name="connsiteX1" fmla="*/ 158647 w 164146"/>
              <a:gd name="connsiteY1" fmla="*/ 25145 h 382735"/>
              <a:gd name="connsiteX2" fmla="*/ 127949 w 164146"/>
              <a:gd name="connsiteY2" fmla="*/ 377976 h 382735"/>
              <a:gd name="connsiteX3" fmla="*/ 124537 w 164146"/>
              <a:gd name="connsiteY3" fmla="*/ 382735 h 382735"/>
              <a:gd name="connsiteX4" fmla="*/ 22131 w 164146"/>
              <a:gd name="connsiteY4" fmla="*/ 72660 h 382735"/>
              <a:gd name="connsiteX5" fmla="*/ 0 w 164146"/>
              <a:gd name="connsiteY5" fmla="*/ 36885 h 382735"/>
              <a:gd name="connsiteX6" fmla="*/ 137229 w 164146"/>
              <a:gd name="connsiteY6" fmla="*/ 0 h 382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146" h="382735">
                <a:moveTo>
                  <a:pt x="137229" y="0"/>
                </a:moveTo>
                <a:cubicBezTo>
                  <a:pt x="151031" y="8646"/>
                  <a:pt x="154601" y="8726"/>
                  <a:pt x="158647" y="25145"/>
                </a:cubicBezTo>
                <a:cubicBezTo>
                  <a:pt x="172924" y="81941"/>
                  <a:pt x="158250" y="333475"/>
                  <a:pt x="127949" y="377976"/>
                </a:cubicBezTo>
                <a:cubicBezTo>
                  <a:pt x="126917" y="379562"/>
                  <a:pt x="125648" y="381149"/>
                  <a:pt x="124537" y="382735"/>
                </a:cubicBezTo>
                <a:cubicBezTo>
                  <a:pt x="143178" y="326574"/>
                  <a:pt x="51243" y="130328"/>
                  <a:pt x="22131" y="72660"/>
                </a:cubicBezTo>
                <a:cubicBezTo>
                  <a:pt x="15865" y="60206"/>
                  <a:pt x="8725" y="47753"/>
                  <a:pt x="0" y="36885"/>
                </a:cubicBezTo>
                <a:cubicBezTo>
                  <a:pt x="46404" y="26335"/>
                  <a:pt x="92174" y="15706"/>
                  <a:pt x="13722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147ACF43-8B15-F6DA-8817-809F9785DADB}"/>
              </a:ext>
            </a:extLst>
          </p:cNvPr>
          <p:cNvSpPr/>
          <p:nvPr/>
        </p:nvSpPr>
        <p:spPr>
          <a:xfrm>
            <a:off x="9863700" y="1308607"/>
            <a:ext cx="1516583" cy="1752094"/>
          </a:xfrm>
          <a:custGeom>
            <a:avLst/>
            <a:gdLst>
              <a:gd name="connsiteX0" fmla="*/ 0 w 1516583"/>
              <a:gd name="connsiteY0" fmla="*/ 453888 h 1752094"/>
              <a:gd name="connsiteX1" fmla="*/ 76706 w 1516583"/>
              <a:gd name="connsiteY1" fmla="*/ 366157 h 1752094"/>
              <a:gd name="connsiteX2" fmla="*/ 408515 w 1516583"/>
              <a:gd name="connsiteY2" fmla="*/ 0 h 1752094"/>
              <a:gd name="connsiteX3" fmla="*/ 429219 w 1516583"/>
              <a:gd name="connsiteY3" fmla="*/ 48784 h 1752094"/>
              <a:gd name="connsiteX4" fmla="*/ 443577 w 1516583"/>
              <a:gd name="connsiteY4" fmla="*/ 255183 h 1752094"/>
              <a:gd name="connsiteX5" fmla="*/ 485063 w 1516583"/>
              <a:gd name="connsiteY5" fmla="*/ 569462 h 1752094"/>
              <a:gd name="connsiteX6" fmla="*/ 593815 w 1516583"/>
              <a:gd name="connsiteY6" fmla="*/ 1007962 h 1752094"/>
              <a:gd name="connsiteX7" fmla="*/ 796804 w 1516583"/>
              <a:gd name="connsiteY7" fmla="*/ 1288687 h 1752094"/>
              <a:gd name="connsiteX8" fmla="*/ 894133 w 1516583"/>
              <a:gd name="connsiteY8" fmla="*/ 1292653 h 1752094"/>
              <a:gd name="connsiteX9" fmla="*/ 1058649 w 1516583"/>
              <a:gd name="connsiteY9" fmla="*/ 1084588 h 1752094"/>
              <a:gd name="connsiteX10" fmla="*/ 1129406 w 1516583"/>
              <a:gd name="connsiteY10" fmla="*/ 882234 h 1752094"/>
              <a:gd name="connsiteX11" fmla="*/ 1224991 w 1516583"/>
              <a:gd name="connsiteY11" fmla="*/ 228927 h 1752094"/>
              <a:gd name="connsiteX12" fmla="*/ 1297809 w 1516583"/>
              <a:gd name="connsiteY12" fmla="*/ 291117 h 1752094"/>
              <a:gd name="connsiteX13" fmla="*/ 1408228 w 1516583"/>
              <a:gd name="connsiteY13" fmla="*/ 1143605 h 1752094"/>
              <a:gd name="connsiteX14" fmla="*/ 1413621 w 1516583"/>
              <a:gd name="connsiteY14" fmla="*/ 1354922 h 1752094"/>
              <a:gd name="connsiteX15" fmla="*/ 1401406 w 1516583"/>
              <a:gd name="connsiteY15" fmla="*/ 1374991 h 1752094"/>
              <a:gd name="connsiteX16" fmla="*/ 1382765 w 1516583"/>
              <a:gd name="connsiteY16" fmla="*/ 1378402 h 1752094"/>
              <a:gd name="connsiteX17" fmla="*/ 1227529 w 1516583"/>
              <a:gd name="connsiteY17" fmla="*/ 1350004 h 1752094"/>
              <a:gd name="connsiteX18" fmla="*/ 1220310 w 1516583"/>
              <a:gd name="connsiteY18" fmla="*/ 1356271 h 1752094"/>
              <a:gd name="connsiteX19" fmla="*/ 1307011 w 1516583"/>
              <a:gd name="connsiteY19" fmla="*/ 1390300 h 1752094"/>
              <a:gd name="connsiteX20" fmla="*/ 1509524 w 1516583"/>
              <a:gd name="connsiteY20" fmla="*/ 1536176 h 1752094"/>
              <a:gd name="connsiteX21" fmla="*/ 1516584 w 1516583"/>
              <a:gd name="connsiteY21" fmla="*/ 1570047 h 1752094"/>
              <a:gd name="connsiteX22" fmla="*/ 1390777 w 1516583"/>
              <a:gd name="connsiteY22" fmla="*/ 1537049 h 1752094"/>
              <a:gd name="connsiteX23" fmla="*/ 1341675 w 1516583"/>
              <a:gd name="connsiteY23" fmla="*/ 1537604 h 1752094"/>
              <a:gd name="connsiteX24" fmla="*/ 1339692 w 1516583"/>
              <a:gd name="connsiteY24" fmla="*/ 1549106 h 1752094"/>
              <a:gd name="connsiteX25" fmla="*/ 1308439 w 1516583"/>
              <a:gd name="connsiteY25" fmla="*/ 1542839 h 1752094"/>
              <a:gd name="connsiteX26" fmla="*/ 1310819 w 1516583"/>
              <a:gd name="connsiteY26" fmla="*/ 1564257 h 1752094"/>
              <a:gd name="connsiteX27" fmla="*/ 1303204 w 1516583"/>
              <a:gd name="connsiteY27" fmla="*/ 1571237 h 1752094"/>
              <a:gd name="connsiteX28" fmla="*/ 1238793 w 1516583"/>
              <a:gd name="connsiteY28" fmla="*/ 1555055 h 1752094"/>
              <a:gd name="connsiteX29" fmla="*/ 1202384 w 1516583"/>
              <a:gd name="connsiteY29" fmla="*/ 1588292 h 1752094"/>
              <a:gd name="connsiteX30" fmla="*/ 1199132 w 1516583"/>
              <a:gd name="connsiteY30" fmla="*/ 1614548 h 1752094"/>
              <a:gd name="connsiteX31" fmla="*/ 1198021 w 1516583"/>
              <a:gd name="connsiteY31" fmla="*/ 1607885 h 1752094"/>
              <a:gd name="connsiteX32" fmla="*/ 1195879 w 1516583"/>
              <a:gd name="connsiteY32" fmla="*/ 1617403 h 1752094"/>
              <a:gd name="connsiteX33" fmla="*/ 1162246 w 1516583"/>
              <a:gd name="connsiteY33" fmla="*/ 1571475 h 1752094"/>
              <a:gd name="connsiteX34" fmla="*/ 1087365 w 1516583"/>
              <a:gd name="connsiteY34" fmla="*/ 1614230 h 1752094"/>
              <a:gd name="connsiteX35" fmla="*/ 1046830 w 1516583"/>
              <a:gd name="connsiteY35" fmla="*/ 1672057 h 1752094"/>
              <a:gd name="connsiteX36" fmla="*/ 1006296 w 1516583"/>
              <a:gd name="connsiteY36" fmla="*/ 1681417 h 1752094"/>
              <a:gd name="connsiteX37" fmla="*/ 990511 w 1516583"/>
              <a:gd name="connsiteY37" fmla="*/ 1709022 h 1752094"/>
              <a:gd name="connsiteX38" fmla="*/ 986069 w 1516583"/>
              <a:gd name="connsiteY38" fmla="*/ 1673643 h 1752094"/>
              <a:gd name="connsiteX39" fmla="*/ 948866 w 1516583"/>
              <a:gd name="connsiteY39" fmla="*/ 1648498 h 1752094"/>
              <a:gd name="connsiteX40" fmla="*/ 964096 w 1516583"/>
              <a:gd name="connsiteY40" fmla="*/ 1603204 h 1752094"/>
              <a:gd name="connsiteX41" fmla="*/ 919833 w 1516583"/>
              <a:gd name="connsiteY41" fmla="*/ 1600269 h 1752094"/>
              <a:gd name="connsiteX42" fmla="*/ 866449 w 1516583"/>
              <a:gd name="connsiteY42" fmla="*/ 1566319 h 1752094"/>
              <a:gd name="connsiteX43" fmla="*/ 823139 w 1516583"/>
              <a:gd name="connsiteY43" fmla="*/ 1624701 h 1752094"/>
              <a:gd name="connsiteX44" fmla="*/ 807908 w 1516583"/>
              <a:gd name="connsiteY44" fmla="*/ 1661586 h 1752094"/>
              <a:gd name="connsiteX45" fmla="*/ 751906 w 1516583"/>
              <a:gd name="connsiteY45" fmla="*/ 1649450 h 1752094"/>
              <a:gd name="connsiteX46" fmla="*/ 701060 w 1516583"/>
              <a:gd name="connsiteY46" fmla="*/ 1727821 h 1752094"/>
              <a:gd name="connsiteX47" fmla="*/ 696062 w 1516583"/>
              <a:gd name="connsiteY47" fmla="*/ 1725759 h 1752094"/>
              <a:gd name="connsiteX48" fmla="*/ 662350 w 1516583"/>
              <a:gd name="connsiteY48" fmla="*/ 1726711 h 1752094"/>
              <a:gd name="connsiteX49" fmla="*/ 657273 w 1516583"/>
              <a:gd name="connsiteY49" fmla="*/ 1721079 h 1752094"/>
              <a:gd name="connsiteX50" fmla="*/ 652593 w 1516583"/>
              <a:gd name="connsiteY50" fmla="*/ 1683321 h 1752094"/>
              <a:gd name="connsiteX51" fmla="*/ 579616 w 1516583"/>
              <a:gd name="connsiteY51" fmla="*/ 1680148 h 1752094"/>
              <a:gd name="connsiteX52" fmla="*/ 523772 w 1516583"/>
              <a:gd name="connsiteY52" fmla="*/ 1738213 h 1752094"/>
              <a:gd name="connsiteX53" fmla="*/ 520440 w 1516583"/>
              <a:gd name="connsiteY53" fmla="*/ 1737895 h 1752094"/>
              <a:gd name="connsiteX54" fmla="*/ 519330 w 1516583"/>
              <a:gd name="connsiteY54" fmla="*/ 1734405 h 1752094"/>
              <a:gd name="connsiteX55" fmla="*/ 490932 w 1516583"/>
              <a:gd name="connsiteY55" fmla="*/ 1696885 h 1752094"/>
              <a:gd name="connsiteX56" fmla="*/ 431519 w 1516583"/>
              <a:gd name="connsiteY56" fmla="*/ 1659841 h 1752094"/>
              <a:gd name="connsiteX57" fmla="*/ 429854 w 1516583"/>
              <a:gd name="connsiteY57" fmla="*/ 1612723 h 1752094"/>
              <a:gd name="connsiteX58" fmla="*/ 376072 w 1516583"/>
              <a:gd name="connsiteY58" fmla="*/ 1610344 h 1752094"/>
              <a:gd name="connsiteX59" fmla="*/ 248044 w 1516583"/>
              <a:gd name="connsiteY59" fmla="*/ 1752094 h 1752094"/>
              <a:gd name="connsiteX60" fmla="*/ 227896 w 1516583"/>
              <a:gd name="connsiteY60" fmla="*/ 1687287 h 1752094"/>
              <a:gd name="connsiteX61" fmla="*/ 463169 w 1516583"/>
              <a:gd name="connsiteY61" fmla="*/ 1270919 h 1752094"/>
              <a:gd name="connsiteX62" fmla="*/ 472609 w 1516583"/>
              <a:gd name="connsiteY62" fmla="*/ 926021 h 1752094"/>
              <a:gd name="connsiteX63" fmla="*/ 272555 w 1516583"/>
              <a:gd name="connsiteY63" fmla="*/ 740246 h 1752094"/>
              <a:gd name="connsiteX64" fmla="*/ 316103 w 1516583"/>
              <a:gd name="connsiteY64" fmla="*/ 699949 h 1752094"/>
              <a:gd name="connsiteX65" fmla="*/ 326336 w 1516583"/>
              <a:gd name="connsiteY65" fmla="*/ 638236 h 1752094"/>
              <a:gd name="connsiteX66" fmla="*/ 281598 w 1516583"/>
              <a:gd name="connsiteY66" fmla="*/ 581520 h 1752094"/>
              <a:gd name="connsiteX67" fmla="*/ 92253 w 1516583"/>
              <a:gd name="connsiteY67" fmla="*/ 583661 h 1752094"/>
              <a:gd name="connsiteX68" fmla="*/ 92333 w 1516583"/>
              <a:gd name="connsiteY68" fmla="*/ 601112 h 1752094"/>
              <a:gd name="connsiteX69" fmla="*/ 28398 w 1516583"/>
              <a:gd name="connsiteY69" fmla="*/ 687337 h 1752094"/>
              <a:gd name="connsiteX70" fmla="*/ 0 w 1516583"/>
              <a:gd name="connsiteY70" fmla="*/ 453888 h 175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516583" h="1752094">
                <a:moveTo>
                  <a:pt x="0" y="453888"/>
                </a:moveTo>
                <a:cubicBezTo>
                  <a:pt x="27763" y="436437"/>
                  <a:pt x="55209" y="392571"/>
                  <a:pt x="76706" y="366157"/>
                </a:cubicBezTo>
                <a:cubicBezTo>
                  <a:pt x="126283" y="305236"/>
                  <a:pt x="351323" y="7456"/>
                  <a:pt x="408515" y="0"/>
                </a:cubicBezTo>
                <a:cubicBezTo>
                  <a:pt x="424142" y="14992"/>
                  <a:pt x="425649" y="27684"/>
                  <a:pt x="429219" y="48784"/>
                </a:cubicBezTo>
                <a:cubicBezTo>
                  <a:pt x="440562" y="116764"/>
                  <a:pt x="438182" y="186569"/>
                  <a:pt x="443577" y="255183"/>
                </a:cubicBezTo>
                <a:cubicBezTo>
                  <a:pt x="451905" y="359890"/>
                  <a:pt x="467928" y="465787"/>
                  <a:pt x="485063" y="569462"/>
                </a:cubicBezTo>
                <a:cubicBezTo>
                  <a:pt x="509732" y="717876"/>
                  <a:pt x="541779" y="866449"/>
                  <a:pt x="593815" y="1007962"/>
                </a:cubicBezTo>
                <a:cubicBezTo>
                  <a:pt x="630225" y="1106957"/>
                  <a:pt x="695587" y="1243314"/>
                  <a:pt x="796804" y="1288687"/>
                </a:cubicBezTo>
                <a:cubicBezTo>
                  <a:pt x="828215" y="1302728"/>
                  <a:pt x="861928" y="1305663"/>
                  <a:pt x="894133" y="1292653"/>
                </a:cubicBezTo>
                <a:cubicBezTo>
                  <a:pt x="979326" y="1258069"/>
                  <a:pt x="1024779" y="1164467"/>
                  <a:pt x="1058649" y="1084588"/>
                </a:cubicBezTo>
                <a:cubicBezTo>
                  <a:pt x="1086096" y="1019860"/>
                  <a:pt x="1111320" y="950215"/>
                  <a:pt x="1129406" y="882234"/>
                </a:cubicBezTo>
                <a:cubicBezTo>
                  <a:pt x="1157962" y="775306"/>
                  <a:pt x="1253309" y="298811"/>
                  <a:pt x="1224991" y="228927"/>
                </a:cubicBezTo>
                <a:cubicBezTo>
                  <a:pt x="1259655" y="235432"/>
                  <a:pt x="1279010" y="263195"/>
                  <a:pt x="1297809" y="291117"/>
                </a:cubicBezTo>
                <a:cubicBezTo>
                  <a:pt x="1435753" y="495454"/>
                  <a:pt x="1404896" y="901193"/>
                  <a:pt x="1408228" y="1143605"/>
                </a:cubicBezTo>
                <a:cubicBezTo>
                  <a:pt x="1408941" y="1200718"/>
                  <a:pt x="1424806" y="1303679"/>
                  <a:pt x="1413621" y="1354922"/>
                </a:cubicBezTo>
                <a:cubicBezTo>
                  <a:pt x="1411638" y="1364203"/>
                  <a:pt x="1407435" y="1367852"/>
                  <a:pt x="1401406" y="1374991"/>
                </a:cubicBezTo>
                <a:lnTo>
                  <a:pt x="1382765" y="1378402"/>
                </a:lnTo>
                <a:cubicBezTo>
                  <a:pt x="1334220" y="1357461"/>
                  <a:pt x="1280597" y="1343024"/>
                  <a:pt x="1227529" y="1350004"/>
                </a:cubicBezTo>
                <a:lnTo>
                  <a:pt x="1220310" y="1356271"/>
                </a:lnTo>
                <a:cubicBezTo>
                  <a:pt x="1246646" y="1372929"/>
                  <a:pt x="1286387" y="1365076"/>
                  <a:pt x="1307011" y="1390300"/>
                </a:cubicBezTo>
                <a:cubicBezTo>
                  <a:pt x="1369915" y="1403151"/>
                  <a:pt x="1476287" y="1482157"/>
                  <a:pt x="1509524" y="1536176"/>
                </a:cubicBezTo>
                <a:cubicBezTo>
                  <a:pt x="1515949" y="1546568"/>
                  <a:pt x="1516346" y="1558149"/>
                  <a:pt x="1516584" y="1570047"/>
                </a:cubicBezTo>
                <a:cubicBezTo>
                  <a:pt x="1479778" y="1544188"/>
                  <a:pt x="1434167" y="1542046"/>
                  <a:pt x="1390777" y="1537049"/>
                </a:cubicBezTo>
                <a:lnTo>
                  <a:pt x="1341675" y="1537604"/>
                </a:lnTo>
                <a:lnTo>
                  <a:pt x="1339692" y="1549106"/>
                </a:lnTo>
                <a:lnTo>
                  <a:pt x="1308439" y="1542839"/>
                </a:lnTo>
                <a:lnTo>
                  <a:pt x="1310819" y="1564257"/>
                </a:lnTo>
                <a:lnTo>
                  <a:pt x="1303204" y="1571237"/>
                </a:lnTo>
                <a:cubicBezTo>
                  <a:pt x="1285277" y="1562988"/>
                  <a:pt x="1258386" y="1548075"/>
                  <a:pt x="1238793" y="1555055"/>
                </a:cubicBezTo>
                <a:cubicBezTo>
                  <a:pt x="1225467" y="1559814"/>
                  <a:pt x="1207857" y="1575362"/>
                  <a:pt x="1202384" y="1588292"/>
                </a:cubicBezTo>
                <a:cubicBezTo>
                  <a:pt x="1198973" y="1596383"/>
                  <a:pt x="1199132" y="1605981"/>
                  <a:pt x="1199132" y="1614548"/>
                </a:cubicBezTo>
                <a:lnTo>
                  <a:pt x="1198021" y="1607885"/>
                </a:lnTo>
                <a:lnTo>
                  <a:pt x="1195879" y="1617403"/>
                </a:lnTo>
                <a:cubicBezTo>
                  <a:pt x="1185805" y="1601063"/>
                  <a:pt x="1176841" y="1584167"/>
                  <a:pt x="1162246" y="1571475"/>
                </a:cubicBezTo>
                <a:cubicBezTo>
                  <a:pt x="1139560" y="1588768"/>
                  <a:pt x="1108862" y="1596383"/>
                  <a:pt x="1087365" y="1614230"/>
                </a:cubicBezTo>
                <a:cubicBezTo>
                  <a:pt x="1068723" y="1629619"/>
                  <a:pt x="1063092" y="1655002"/>
                  <a:pt x="1046830" y="1672057"/>
                </a:cubicBezTo>
                <a:cubicBezTo>
                  <a:pt x="1037391" y="1681973"/>
                  <a:pt x="1012325" y="1675230"/>
                  <a:pt x="1006296" y="1681417"/>
                </a:cubicBezTo>
                <a:cubicBezTo>
                  <a:pt x="998522" y="1689429"/>
                  <a:pt x="1003202" y="1698868"/>
                  <a:pt x="990511" y="1709022"/>
                </a:cubicBezTo>
                <a:cubicBezTo>
                  <a:pt x="985593" y="1697282"/>
                  <a:pt x="986149" y="1686177"/>
                  <a:pt x="986069" y="1673643"/>
                </a:cubicBezTo>
                <a:cubicBezTo>
                  <a:pt x="977264" y="1663807"/>
                  <a:pt x="947597" y="1657938"/>
                  <a:pt x="948866" y="1648498"/>
                </a:cubicBezTo>
                <a:cubicBezTo>
                  <a:pt x="951325" y="1630095"/>
                  <a:pt x="965286" y="1624939"/>
                  <a:pt x="964096" y="1603204"/>
                </a:cubicBezTo>
                <a:cubicBezTo>
                  <a:pt x="947994" y="1592654"/>
                  <a:pt x="928956" y="1605822"/>
                  <a:pt x="919833" y="1600269"/>
                </a:cubicBezTo>
                <a:cubicBezTo>
                  <a:pt x="897623" y="1586864"/>
                  <a:pt x="898734" y="1563305"/>
                  <a:pt x="866449" y="1566319"/>
                </a:cubicBezTo>
                <a:cubicBezTo>
                  <a:pt x="848442" y="1583611"/>
                  <a:pt x="839480" y="1606139"/>
                  <a:pt x="823139" y="1624701"/>
                </a:cubicBezTo>
                <a:cubicBezTo>
                  <a:pt x="813303" y="1635886"/>
                  <a:pt x="811002" y="1647467"/>
                  <a:pt x="807908" y="1661586"/>
                </a:cubicBezTo>
                <a:cubicBezTo>
                  <a:pt x="789744" y="1653257"/>
                  <a:pt x="771896" y="1639535"/>
                  <a:pt x="751906" y="1649450"/>
                </a:cubicBezTo>
                <a:cubicBezTo>
                  <a:pt x="727554" y="1661586"/>
                  <a:pt x="734772" y="1714733"/>
                  <a:pt x="701060" y="1727821"/>
                </a:cubicBezTo>
                <a:cubicBezTo>
                  <a:pt x="699394" y="1727108"/>
                  <a:pt x="697728" y="1726393"/>
                  <a:pt x="696062" y="1725759"/>
                </a:cubicBezTo>
                <a:cubicBezTo>
                  <a:pt x="685988" y="1722110"/>
                  <a:pt x="672742" y="1725204"/>
                  <a:pt x="662350" y="1726711"/>
                </a:cubicBezTo>
                <a:lnTo>
                  <a:pt x="657273" y="1721079"/>
                </a:lnTo>
                <a:cubicBezTo>
                  <a:pt x="659653" y="1703628"/>
                  <a:pt x="662032" y="1699027"/>
                  <a:pt x="652593" y="1683321"/>
                </a:cubicBezTo>
                <a:cubicBezTo>
                  <a:pt x="632842" y="1671898"/>
                  <a:pt x="601351" y="1675706"/>
                  <a:pt x="579616" y="1680148"/>
                </a:cubicBezTo>
                <a:cubicBezTo>
                  <a:pt x="558357" y="1701407"/>
                  <a:pt x="566528" y="1737578"/>
                  <a:pt x="523772" y="1738213"/>
                </a:cubicBezTo>
                <a:cubicBezTo>
                  <a:pt x="522662" y="1738213"/>
                  <a:pt x="521472" y="1737975"/>
                  <a:pt x="520440" y="1737895"/>
                </a:cubicBezTo>
                <a:cubicBezTo>
                  <a:pt x="520124" y="1736706"/>
                  <a:pt x="519806" y="1735516"/>
                  <a:pt x="519330" y="1734405"/>
                </a:cubicBezTo>
                <a:cubicBezTo>
                  <a:pt x="513619" y="1715764"/>
                  <a:pt x="508780" y="1705928"/>
                  <a:pt x="490932" y="1696885"/>
                </a:cubicBezTo>
                <a:cubicBezTo>
                  <a:pt x="471499" y="1687049"/>
                  <a:pt x="441514" y="1679196"/>
                  <a:pt x="431519" y="1659841"/>
                </a:cubicBezTo>
                <a:cubicBezTo>
                  <a:pt x="433264" y="1642232"/>
                  <a:pt x="437389" y="1629064"/>
                  <a:pt x="429854" y="1612723"/>
                </a:cubicBezTo>
                <a:cubicBezTo>
                  <a:pt x="414226" y="1604711"/>
                  <a:pt x="392809" y="1605584"/>
                  <a:pt x="376072" y="1610344"/>
                </a:cubicBezTo>
                <a:cubicBezTo>
                  <a:pt x="335855" y="1621687"/>
                  <a:pt x="306823" y="1739641"/>
                  <a:pt x="248044" y="1752094"/>
                </a:cubicBezTo>
                <a:cubicBezTo>
                  <a:pt x="245506" y="1724014"/>
                  <a:pt x="237495" y="1712195"/>
                  <a:pt x="227896" y="1687287"/>
                </a:cubicBezTo>
                <a:cubicBezTo>
                  <a:pt x="203544" y="1623828"/>
                  <a:pt x="429377" y="1344452"/>
                  <a:pt x="463169" y="1270919"/>
                </a:cubicBezTo>
                <a:cubicBezTo>
                  <a:pt x="504973" y="1179618"/>
                  <a:pt x="509732" y="1019623"/>
                  <a:pt x="472609" y="926021"/>
                </a:cubicBezTo>
                <a:cubicBezTo>
                  <a:pt x="437389" y="837179"/>
                  <a:pt x="357907" y="777052"/>
                  <a:pt x="272555" y="740246"/>
                </a:cubicBezTo>
                <a:cubicBezTo>
                  <a:pt x="289292" y="728664"/>
                  <a:pt x="305077" y="717400"/>
                  <a:pt x="316103" y="699949"/>
                </a:cubicBezTo>
                <a:cubicBezTo>
                  <a:pt x="328002" y="681150"/>
                  <a:pt x="331334" y="659970"/>
                  <a:pt x="326336" y="638236"/>
                </a:cubicBezTo>
                <a:cubicBezTo>
                  <a:pt x="320705" y="613804"/>
                  <a:pt x="302619" y="594132"/>
                  <a:pt x="281598" y="581520"/>
                </a:cubicBezTo>
                <a:cubicBezTo>
                  <a:pt x="221233" y="545269"/>
                  <a:pt x="154839" y="567479"/>
                  <a:pt x="92253" y="583661"/>
                </a:cubicBezTo>
                <a:cubicBezTo>
                  <a:pt x="93364" y="590086"/>
                  <a:pt x="93761" y="594687"/>
                  <a:pt x="92333" y="601112"/>
                </a:cubicBezTo>
                <a:cubicBezTo>
                  <a:pt x="84877" y="633397"/>
                  <a:pt x="55923" y="669569"/>
                  <a:pt x="28398" y="687337"/>
                </a:cubicBezTo>
                <a:cubicBezTo>
                  <a:pt x="33633" y="623482"/>
                  <a:pt x="20466" y="515126"/>
                  <a:pt x="0" y="45388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59C7C5C4-730B-8B65-3943-222EFBC01945}"/>
              </a:ext>
            </a:extLst>
          </p:cNvPr>
          <p:cNvSpPr/>
          <p:nvPr/>
        </p:nvSpPr>
        <p:spPr>
          <a:xfrm>
            <a:off x="11162858" y="2698749"/>
            <a:ext cx="217504" cy="179746"/>
          </a:xfrm>
          <a:custGeom>
            <a:avLst/>
            <a:gdLst>
              <a:gd name="connsiteX0" fmla="*/ 7932 w 217504"/>
              <a:gd name="connsiteY0" fmla="*/ 0 h 179746"/>
              <a:gd name="connsiteX1" fmla="*/ 210445 w 217504"/>
              <a:gd name="connsiteY1" fmla="*/ 145876 h 179746"/>
              <a:gd name="connsiteX2" fmla="*/ 217505 w 217504"/>
              <a:gd name="connsiteY2" fmla="*/ 179747 h 179746"/>
              <a:gd name="connsiteX3" fmla="*/ 91697 w 217504"/>
              <a:gd name="connsiteY3" fmla="*/ 146748 h 179746"/>
              <a:gd name="connsiteX4" fmla="*/ 42597 w 217504"/>
              <a:gd name="connsiteY4" fmla="*/ 147304 h 179746"/>
              <a:gd name="connsiteX5" fmla="*/ 33554 w 217504"/>
              <a:gd name="connsiteY5" fmla="*/ 117398 h 179746"/>
              <a:gd name="connsiteX6" fmla="*/ 45532 w 217504"/>
              <a:gd name="connsiteY6" fmla="*/ 98758 h 179746"/>
              <a:gd name="connsiteX7" fmla="*/ 0 w 217504"/>
              <a:gd name="connsiteY7" fmla="*/ 37044 h 179746"/>
              <a:gd name="connsiteX8" fmla="*/ 8329 w 217504"/>
              <a:gd name="connsiteY8" fmla="*/ 6743 h 179746"/>
              <a:gd name="connsiteX9" fmla="*/ 7932 w 217504"/>
              <a:gd name="connsiteY9" fmla="*/ 0 h 17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7504" h="179746">
                <a:moveTo>
                  <a:pt x="7932" y="0"/>
                </a:moveTo>
                <a:cubicBezTo>
                  <a:pt x="70835" y="12850"/>
                  <a:pt x="177208" y="91856"/>
                  <a:pt x="210445" y="145876"/>
                </a:cubicBezTo>
                <a:cubicBezTo>
                  <a:pt x="216870" y="156267"/>
                  <a:pt x="217267" y="167848"/>
                  <a:pt x="217505" y="179747"/>
                </a:cubicBezTo>
                <a:cubicBezTo>
                  <a:pt x="180699" y="153887"/>
                  <a:pt x="135088" y="151746"/>
                  <a:pt x="91697" y="146748"/>
                </a:cubicBezTo>
                <a:lnTo>
                  <a:pt x="42597" y="147304"/>
                </a:lnTo>
                <a:cubicBezTo>
                  <a:pt x="42835" y="134215"/>
                  <a:pt x="41248" y="128028"/>
                  <a:pt x="33554" y="117398"/>
                </a:cubicBezTo>
                <a:cubicBezTo>
                  <a:pt x="41011" y="110259"/>
                  <a:pt x="42438" y="108594"/>
                  <a:pt x="45532" y="98758"/>
                </a:cubicBezTo>
                <a:cubicBezTo>
                  <a:pt x="42358" y="69011"/>
                  <a:pt x="7456" y="65680"/>
                  <a:pt x="0" y="37044"/>
                </a:cubicBezTo>
                <a:cubicBezTo>
                  <a:pt x="4284" y="27128"/>
                  <a:pt x="8884" y="17689"/>
                  <a:pt x="8329" y="6743"/>
                </a:cubicBezTo>
                <a:cubicBezTo>
                  <a:pt x="8329" y="4521"/>
                  <a:pt x="8091" y="2221"/>
                  <a:pt x="7932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B7884901-6379-0C9A-4E48-DC6222F0824C}"/>
              </a:ext>
            </a:extLst>
          </p:cNvPr>
          <p:cNvSpPr/>
          <p:nvPr/>
        </p:nvSpPr>
        <p:spPr>
          <a:xfrm>
            <a:off x="11196412" y="2797586"/>
            <a:ext cx="60444" cy="48545"/>
          </a:xfrm>
          <a:custGeom>
            <a:avLst/>
            <a:gdLst>
              <a:gd name="connsiteX0" fmla="*/ 12057 w 60444"/>
              <a:gd name="connsiteY0" fmla="*/ 0 h 48545"/>
              <a:gd name="connsiteX1" fmla="*/ 60444 w 60444"/>
              <a:gd name="connsiteY1" fmla="*/ 39583 h 48545"/>
              <a:gd name="connsiteX2" fmla="*/ 58144 w 60444"/>
              <a:gd name="connsiteY2" fmla="*/ 47991 h 48545"/>
              <a:gd name="connsiteX3" fmla="*/ 9043 w 60444"/>
              <a:gd name="connsiteY3" fmla="*/ 48546 h 48545"/>
              <a:gd name="connsiteX4" fmla="*/ 0 w 60444"/>
              <a:gd name="connsiteY4" fmla="*/ 18641 h 48545"/>
              <a:gd name="connsiteX5" fmla="*/ 12057 w 60444"/>
              <a:gd name="connsiteY5" fmla="*/ 0 h 48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44" h="48545">
                <a:moveTo>
                  <a:pt x="12057" y="0"/>
                </a:moveTo>
                <a:cubicBezTo>
                  <a:pt x="28477" y="11581"/>
                  <a:pt x="52988" y="21576"/>
                  <a:pt x="60444" y="39583"/>
                </a:cubicBezTo>
                <a:lnTo>
                  <a:pt x="58144" y="47991"/>
                </a:lnTo>
                <a:lnTo>
                  <a:pt x="9043" y="48546"/>
                </a:lnTo>
                <a:cubicBezTo>
                  <a:pt x="9281" y="35458"/>
                  <a:pt x="7694" y="29270"/>
                  <a:pt x="0" y="18641"/>
                </a:cubicBezTo>
                <a:cubicBezTo>
                  <a:pt x="7535" y="11423"/>
                  <a:pt x="8964" y="9836"/>
                  <a:pt x="12057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510DDE7E-4C31-0915-0B79-0ACBEA0B3D56}"/>
              </a:ext>
            </a:extLst>
          </p:cNvPr>
          <p:cNvSpPr/>
          <p:nvPr/>
        </p:nvSpPr>
        <p:spPr>
          <a:xfrm>
            <a:off x="11163890" y="2816227"/>
            <a:ext cx="41576" cy="41406"/>
          </a:xfrm>
          <a:custGeom>
            <a:avLst/>
            <a:gdLst>
              <a:gd name="connsiteX0" fmla="*/ 8328 w 41576"/>
              <a:gd name="connsiteY0" fmla="*/ 35140 h 41406"/>
              <a:gd name="connsiteX1" fmla="*/ 0 w 41576"/>
              <a:gd name="connsiteY1" fmla="*/ 8250 h 41406"/>
              <a:gd name="connsiteX2" fmla="*/ 7219 w 41576"/>
              <a:gd name="connsiteY2" fmla="*/ 317 h 41406"/>
              <a:gd name="connsiteX3" fmla="*/ 32522 w 41576"/>
              <a:gd name="connsiteY3" fmla="*/ 0 h 41406"/>
              <a:gd name="connsiteX4" fmla="*/ 41565 w 41576"/>
              <a:gd name="connsiteY4" fmla="*/ 29905 h 41406"/>
              <a:gd name="connsiteX5" fmla="*/ 39582 w 41576"/>
              <a:gd name="connsiteY5" fmla="*/ 41407 h 41406"/>
              <a:gd name="connsiteX6" fmla="*/ 8328 w 41576"/>
              <a:gd name="connsiteY6" fmla="*/ 35140 h 41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576" h="41406">
                <a:moveTo>
                  <a:pt x="8328" y="35140"/>
                </a:moveTo>
                <a:cubicBezTo>
                  <a:pt x="4204" y="26097"/>
                  <a:pt x="1983" y="18006"/>
                  <a:pt x="0" y="8250"/>
                </a:cubicBezTo>
                <a:lnTo>
                  <a:pt x="7219" y="317"/>
                </a:lnTo>
                <a:lnTo>
                  <a:pt x="32522" y="0"/>
                </a:lnTo>
                <a:cubicBezTo>
                  <a:pt x="40217" y="10629"/>
                  <a:pt x="41724" y="16817"/>
                  <a:pt x="41565" y="29905"/>
                </a:cubicBezTo>
                <a:lnTo>
                  <a:pt x="39582" y="41407"/>
                </a:lnTo>
                <a:lnTo>
                  <a:pt x="8328" y="35140"/>
                </a:ln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54C4F6D9-F00A-7DD9-5CBA-DF0C491FE94E}"/>
              </a:ext>
            </a:extLst>
          </p:cNvPr>
          <p:cNvSpPr/>
          <p:nvPr/>
        </p:nvSpPr>
        <p:spPr>
          <a:xfrm>
            <a:off x="10318065" y="783169"/>
            <a:ext cx="779371" cy="1793605"/>
          </a:xfrm>
          <a:custGeom>
            <a:avLst/>
            <a:gdLst>
              <a:gd name="connsiteX0" fmla="*/ 380038 w 779371"/>
              <a:gd name="connsiteY0" fmla="*/ 32443 h 1793605"/>
              <a:gd name="connsiteX1" fmla="*/ 443814 w 779371"/>
              <a:gd name="connsiteY1" fmla="*/ 75516 h 1793605"/>
              <a:gd name="connsiteX2" fmla="*/ 488236 w 779371"/>
              <a:gd name="connsiteY2" fmla="*/ 0 h 1793605"/>
              <a:gd name="connsiteX3" fmla="*/ 504576 w 779371"/>
              <a:gd name="connsiteY3" fmla="*/ 78054 h 1793605"/>
              <a:gd name="connsiteX4" fmla="*/ 519250 w 779371"/>
              <a:gd name="connsiteY4" fmla="*/ 73215 h 1793605"/>
              <a:gd name="connsiteX5" fmla="*/ 514650 w 779371"/>
              <a:gd name="connsiteY5" fmla="*/ 79323 h 1793605"/>
              <a:gd name="connsiteX6" fmla="*/ 576919 w 779371"/>
              <a:gd name="connsiteY6" fmla="*/ 83052 h 1793605"/>
              <a:gd name="connsiteX7" fmla="*/ 393205 w 779371"/>
              <a:gd name="connsiteY7" fmla="*/ 158409 h 1793605"/>
              <a:gd name="connsiteX8" fmla="*/ 369885 w 779371"/>
              <a:gd name="connsiteY8" fmla="*/ 204178 h 1793605"/>
              <a:gd name="connsiteX9" fmla="*/ 380118 w 779371"/>
              <a:gd name="connsiteY9" fmla="*/ 210762 h 1793605"/>
              <a:gd name="connsiteX10" fmla="*/ 485856 w 779371"/>
              <a:gd name="connsiteY10" fmla="*/ 156664 h 1793605"/>
              <a:gd name="connsiteX11" fmla="*/ 356162 w 779371"/>
              <a:gd name="connsiteY11" fmla="*/ 297225 h 1793605"/>
              <a:gd name="connsiteX12" fmla="*/ 465787 w 779371"/>
              <a:gd name="connsiteY12" fmla="*/ 244237 h 1793605"/>
              <a:gd name="connsiteX13" fmla="*/ 468008 w 779371"/>
              <a:gd name="connsiteY13" fmla="*/ 247172 h 1793605"/>
              <a:gd name="connsiteX14" fmla="*/ 463169 w 779371"/>
              <a:gd name="connsiteY14" fmla="*/ 296352 h 1793605"/>
              <a:gd name="connsiteX15" fmla="*/ 482286 w 779371"/>
              <a:gd name="connsiteY15" fmla="*/ 320784 h 1793605"/>
              <a:gd name="connsiteX16" fmla="*/ 467215 w 779371"/>
              <a:gd name="connsiteY16" fmla="*/ 338235 h 1793605"/>
              <a:gd name="connsiteX17" fmla="*/ 506004 w 779371"/>
              <a:gd name="connsiteY17" fmla="*/ 352592 h 1793605"/>
              <a:gd name="connsiteX18" fmla="*/ 601668 w 779371"/>
              <a:gd name="connsiteY18" fmla="*/ 258515 h 1793605"/>
              <a:gd name="connsiteX19" fmla="*/ 604444 w 779371"/>
              <a:gd name="connsiteY19" fmla="*/ 245982 h 1793605"/>
              <a:gd name="connsiteX20" fmla="*/ 606268 w 779371"/>
              <a:gd name="connsiteY20" fmla="*/ 248441 h 1793605"/>
              <a:gd name="connsiteX21" fmla="*/ 663064 w 779371"/>
              <a:gd name="connsiteY21" fmla="*/ 406850 h 1793605"/>
              <a:gd name="connsiteX22" fmla="*/ 710341 w 779371"/>
              <a:gd name="connsiteY22" fmla="*/ 333872 h 1793605"/>
              <a:gd name="connsiteX23" fmla="*/ 708675 w 779371"/>
              <a:gd name="connsiteY23" fmla="*/ 327843 h 1793605"/>
              <a:gd name="connsiteX24" fmla="*/ 710578 w 779371"/>
              <a:gd name="connsiteY24" fmla="*/ 325067 h 1793605"/>
              <a:gd name="connsiteX25" fmla="*/ 715180 w 779371"/>
              <a:gd name="connsiteY25" fmla="*/ 293655 h 1793605"/>
              <a:gd name="connsiteX26" fmla="*/ 706533 w 779371"/>
              <a:gd name="connsiteY26" fmla="*/ 292703 h 1793605"/>
              <a:gd name="connsiteX27" fmla="*/ 712324 w 779371"/>
              <a:gd name="connsiteY27" fmla="*/ 289927 h 1793605"/>
              <a:gd name="connsiteX28" fmla="*/ 713354 w 779371"/>
              <a:gd name="connsiteY28" fmla="*/ 284692 h 1793605"/>
              <a:gd name="connsiteX29" fmla="*/ 778162 w 779371"/>
              <a:gd name="connsiteY29" fmla="*/ 351482 h 1793605"/>
              <a:gd name="connsiteX30" fmla="*/ 749526 w 779371"/>
              <a:gd name="connsiteY30" fmla="*/ 508383 h 1793605"/>
              <a:gd name="connsiteX31" fmla="*/ 759601 w 779371"/>
              <a:gd name="connsiteY31" fmla="*/ 514174 h 1793605"/>
              <a:gd name="connsiteX32" fmla="*/ 749923 w 779371"/>
              <a:gd name="connsiteY32" fmla="*/ 662826 h 1793605"/>
              <a:gd name="connsiteX33" fmla="*/ 734375 w 779371"/>
              <a:gd name="connsiteY33" fmla="*/ 677897 h 1793605"/>
              <a:gd name="connsiteX34" fmla="*/ 745719 w 779371"/>
              <a:gd name="connsiteY34" fmla="*/ 701615 h 1793605"/>
              <a:gd name="connsiteX35" fmla="*/ 728744 w 779371"/>
              <a:gd name="connsiteY35" fmla="*/ 898020 h 1793605"/>
              <a:gd name="connsiteX36" fmla="*/ 514968 w 779371"/>
              <a:gd name="connsiteY36" fmla="*/ 1707832 h 1793605"/>
              <a:gd name="connsiteX37" fmla="*/ 412243 w 779371"/>
              <a:gd name="connsiteY37" fmla="*/ 1792232 h 1793605"/>
              <a:gd name="connsiteX38" fmla="*/ 332286 w 779371"/>
              <a:gd name="connsiteY38" fmla="*/ 1770735 h 1793605"/>
              <a:gd name="connsiteX39" fmla="*/ 24749 w 779371"/>
              <a:gd name="connsiteY39" fmla="*/ 803466 h 1793605"/>
              <a:gd name="connsiteX40" fmla="*/ 0 w 779371"/>
              <a:gd name="connsiteY40" fmla="*/ 512032 h 1793605"/>
              <a:gd name="connsiteX41" fmla="*/ 9122 w 779371"/>
              <a:gd name="connsiteY41" fmla="*/ 515602 h 1793605"/>
              <a:gd name="connsiteX42" fmla="*/ 42042 w 779371"/>
              <a:gd name="connsiteY42" fmla="*/ 535750 h 1793605"/>
              <a:gd name="connsiteX43" fmla="*/ 79085 w 779371"/>
              <a:gd name="connsiteY43" fmla="*/ 524883 h 1793605"/>
              <a:gd name="connsiteX44" fmla="*/ 90032 w 779371"/>
              <a:gd name="connsiteY44" fmla="*/ 485062 h 1793605"/>
              <a:gd name="connsiteX45" fmla="*/ 53464 w 779371"/>
              <a:gd name="connsiteY45" fmla="*/ 403835 h 1793605"/>
              <a:gd name="connsiteX46" fmla="*/ 84083 w 779371"/>
              <a:gd name="connsiteY46" fmla="*/ 365205 h 1793605"/>
              <a:gd name="connsiteX47" fmla="*/ 162295 w 779371"/>
              <a:gd name="connsiteY47" fmla="*/ 362904 h 1793605"/>
              <a:gd name="connsiteX48" fmla="*/ 177129 w 779371"/>
              <a:gd name="connsiteY48" fmla="*/ 334427 h 1793605"/>
              <a:gd name="connsiteX49" fmla="*/ 148493 w 779371"/>
              <a:gd name="connsiteY49" fmla="*/ 286516 h 1793605"/>
              <a:gd name="connsiteX50" fmla="*/ 278981 w 779371"/>
              <a:gd name="connsiteY50" fmla="*/ 149049 h 1793605"/>
              <a:gd name="connsiteX51" fmla="*/ 301508 w 779371"/>
              <a:gd name="connsiteY51" fmla="*/ 152539 h 1793605"/>
              <a:gd name="connsiteX52" fmla="*/ 340139 w 779371"/>
              <a:gd name="connsiteY52" fmla="*/ 103596 h 1793605"/>
              <a:gd name="connsiteX53" fmla="*/ 362984 w 779371"/>
              <a:gd name="connsiteY53" fmla="*/ 114781 h 1793605"/>
              <a:gd name="connsiteX54" fmla="*/ 369488 w 779371"/>
              <a:gd name="connsiteY54" fmla="*/ 106135 h 1793605"/>
              <a:gd name="connsiteX55" fmla="*/ 380038 w 779371"/>
              <a:gd name="connsiteY55" fmla="*/ 32443 h 179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779371" h="1793605">
                <a:moveTo>
                  <a:pt x="380038" y="32443"/>
                </a:moveTo>
                <a:cubicBezTo>
                  <a:pt x="403280" y="42438"/>
                  <a:pt x="422872" y="61158"/>
                  <a:pt x="443814" y="75516"/>
                </a:cubicBezTo>
                <a:cubicBezTo>
                  <a:pt x="484507" y="77816"/>
                  <a:pt x="464359" y="20941"/>
                  <a:pt x="488236" y="0"/>
                </a:cubicBezTo>
                <a:cubicBezTo>
                  <a:pt x="506876" y="14992"/>
                  <a:pt x="491408" y="54892"/>
                  <a:pt x="504576" y="78054"/>
                </a:cubicBezTo>
                <a:lnTo>
                  <a:pt x="519250" y="73215"/>
                </a:lnTo>
                <a:lnTo>
                  <a:pt x="514650" y="79323"/>
                </a:lnTo>
                <a:cubicBezTo>
                  <a:pt x="535433" y="78689"/>
                  <a:pt x="556850" y="76547"/>
                  <a:pt x="576919" y="83052"/>
                </a:cubicBezTo>
                <a:cubicBezTo>
                  <a:pt x="562958" y="108514"/>
                  <a:pt x="441514" y="114940"/>
                  <a:pt x="393205" y="158409"/>
                </a:cubicBezTo>
                <a:cubicBezTo>
                  <a:pt x="378372" y="171814"/>
                  <a:pt x="370678" y="184189"/>
                  <a:pt x="369885" y="204178"/>
                </a:cubicBezTo>
                <a:lnTo>
                  <a:pt x="380118" y="210762"/>
                </a:lnTo>
                <a:cubicBezTo>
                  <a:pt x="408674" y="211238"/>
                  <a:pt x="463724" y="174908"/>
                  <a:pt x="485856" y="156664"/>
                </a:cubicBezTo>
                <a:cubicBezTo>
                  <a:pt x="479351" y="197436"/>
                  <a:pt x="388605" y="265813"/>
                  <a:pt x="356162" y="297225"/>
                </a:cubicBezTo>
                <a:cubicBezTo>
                  <a:pt x="391461" y="285009"/>
                  <a:pt x="435406" y="250027"/>
                  <a:pt x="465787" y="244237"/>
                </a:cubicBezTo>
                <a:lnTo>
                  <a:pt x="468008" y="247172"/>
                </a:lnTo>
                <a:cubicBezTo>
                  <a:pt x="474195" y="255501"/>
                  <a:pt x="458013" y="283898"/>
                  <a:pt x="463169" y="296352"/>
                </a:cubicBezTo>
                <a:cubicBezTo>
                  <a:pt x="467531" y="306981"/>
                  <a:pt x="479509" y="305236"/>
                  <a:pt x="482286" y="320784"/>
                </a:cubicBezTo>
                <a:lnTo>
                  <a:pt x="467215" y="338235"/>
                </a:lnTo>
                <a:cubicBezTo>
                  <a:pt x="479906" y="347040"/>
                  <a:pt x="489266" y="357035"/>
                  <a:pt x="506004" y="352592"/>
                </a:cubicBezTo>
                <a:cubicBezTo>
                  <a:pt x="541857" y="343074"/>
                  <a:pt x="587786" y="291831"/>
                  <a:pt x="601668" y="258515"/>
                </a:cubicBezTo>
                <a:cubicBezTo>
                  <a:pt x="603412" y="254390"/>
                  <a:pt x="604206" y="250503"/>
                  <a:pt x="604444" y="245982"/>
                </a:cubicBezTo>
                <a:cubicBezTo>
                  <a:pt x="605079" y="246775"/>
                  <a:pt x="605713" y="247568"/>
                  <a:pt x="606268" y="248441"/>
                </a:cubicBezTo>
                <a:cubicBezTo>
                  <a:pt x="635618" y="291513"/>
                  <a:pt x="611662" y="373058"/>
                  <a:pt x="663064" y="406850"/>
                </a:cubicBezTo>
                <a:cubicBezTo>
                  <a:pt x="690589" y="393761"/>
                  <a:pt x="699315" y="360842"/>
                  <a:pt x="710341" y="333872"/>
                </a:cubicBezTo>
                <a:lnTo>
                  <a:pt x="708675" y="327843"/>
                </a:lnTo>
                <a:cubicBezTo>
                  <a:pt x="709310" y="326892"/>
                  <a:pt x="710023" y="326019"/>
                  <a:pt x="710578" y="325067"/>
                </a:cubicBezTo>
                <a:cubicBezTo>
                  <a:pt x="714783" y="316659"/>
                  <a:pt x="714465" y="303174"/>
                  <a:pt x="715180" y="293655"/>
                </a:cubicBezTo>
                <a:lnTo>
                  <a:pt x="706533" y="292703"/>
                </a:lnTo>
                <a:lnTo>
                  <a:pt x="712324" y="289927"/>
                </a:lnTo>
                <a:lnTo>
                  <a:pt x="713354" y="284692"/>
                </a:lnTo>
                <a:cubicBezTo>
                  <a:pt x="741832" y="302381"/>
                  <a:pt x="768644" y="316897"/>
                  <a:pt x="778162" y="351482"/>
                </a:cubicBezTo>
                <a:cubicBezTo>
                  <a:pt x="788791" y="390430"/>
                  <a:pt x="725175" y="493153"/>
                  <a:pt x="749526" y="508383"/>
                </a:cubicBezTo>
                <a:cubicBezTo>
                  <a:pt x="752779" y="510446"/>
                  <a:pt x="756189" y="512270"/>
                  <a:pt x="759601" y="514174"/>
                </a:cubicBezTo>
                <a:cubicBezTo>
                  <a:pt x="760235" y="561371"/>
                  <a:pt x="764439" y="617691"/>
                  <a:pt x="749923" y="662826"/>
                </a:cubicBezTo>
                <a:cubicBezTo>
                  <a:pt x="744926" y="667903"/>
                  <a:pt x="740008" y="673455"/>
                  <a:pt x="734375" y="677897"/>
                </a:cubicBezTo>
                <a:cubicBezTo>
                  <a:pt x="740008" y="685275"/>
                  <a:pt x="743974" y="692334"/>
                  <a:pt x="745719" y="701615"/>
                </a:cubicBezTo>
                <a:cubicBezTo>
                  <a:pt x="756507" y="757617"/>
                  <a:pt x="736438" y="841066"/>
                  <a:pt x="728744" y="898020"/>
                </a:cubicBezTo>
                <a:cubicBezTo>
                  <a:pt x="695904" y="1141067"/>
                  <a:pt x="650690" y="1504288"/>
                  <a:pt x="514968" y="1707832"/>
                </a:cubicBezTo>
                <a:cubicBezTo>
                  <a:pt x="491012" y="1743845"/>
                  <a:pt x="457379" y="1784220"/>
                  <a:pt x="412243" y="1792232"/>
                </a:cubicBezTo>
                <a:cubicBezTo>
                  <a:pt x="382973" y="1797388"/>
                  <a:pt x="355924" y="1787552"/>
                  <a:pt x="332286" y="1770735"/>
                </a:cubicBezTo>
                <a:cubicBezTo>
                  <a:pt x="128900" y="1626050"/>
                  <a:pt x="50053" y="1048575"/>
                  <a:pt x="24749" y="803466"/>
                </a:cubicBezTo>
                <a:cubicBezTo>
                  <a:pt x="14754" y="707009"/>
                  <a:pt x="16103" y="607379"/>
                  <a:pt x="0" y="512032"/>
                </a:cubicBezTo>
                <a:cubicBezTo>
                  <a:pt x="6187" y="513539"/>
                  <a:pt x="4442" y="512508"/>
                  <a:pt x="9122" y="515602"/>
                </a:cubicBezTo>
                <a:cubicBezTo>
                  <a:pt x="20069" y="522741"/>
                  <a:pt x="30619" y="529404"/>
                  <a:pt x="42042" y="535750"/>
                </a:cubicBezTo>
                <a:cubicBezTo>
                  <a:pt x="58382" y="536385"/>
                  <a:pt x="65839" y="534640"/>
                  <a:pt x="79085" y="524883"/>
                </a:cubicBezTo>
                <a:cubicBezTo>
                  <a:pt x="88128" y="512350"/>
                  <a:pt x="90270" y="500213"/>
                  <a:pt x="90032" y="485062"/>
                </a:cubicBezTo>
                <a:cubicBezTo>
                  <a:pt x="89398" y="450239"/>
                  <a:pt x="78530" y="427632"/>
                  <a:pt x="53464" y="403835"/>
                </a:cubicBezTo>
                <a:cubicBezTo>
                  <a:pt x="66076" y="392333"/>
                  <a:pt x="73295" y="378134"/>
                  <a:pt x="84083" y="365205"/>
                </a:cubicBezTo>
                <a:cubicBezTo>
                  <a:pt x="120096" y="322291"/>
                  <a:pt x="124458" y="365919"/>
                  <a:pt x="162295" y="362904"/>
                </a:cubicBezTo>
                <a:cubicBezTo>
                  <a:pt x="174829" y="351720"/>
                  <a:pt x="174750" y="351085"/>
                  <a:pt x="177129" y="334427"/>
                </a:cubicBezTo>
                <a:cubicBezTo>
                  <a:pt x="171100" y="313803"/>
                  <a:pt x="162295" y="302460"/>
                  <a:pt x="148493" y="286516"/>
                </a:cubicBezTo>
                <a:cubicBezTo>
                  <a:pt x="183475" y="260657"/>
                  <a:pt x="255977" y="157536"/>
                  <a:pt x="278981" y="149049"/>
                </a:cubicBezTo>
                <a:cubicBezTo>
                  <a:pt x="283899" y="147224"/>
                  <a:pt x="296034" y="153649"/>
                  <a:pt x="301508" y="152539"/>
                </a:cubicBezTo>
                <a:cubicBezTo>
                  <a:pt x="309599" y="150873"/>
                  <a:pt x="324988" y="111370"/>
                  <a:pt x="340139" y="103596"/>
                </a:cubicBezTo>
                <a:lnTo>
                  <a:pt x="362984" y="114781"/>
                </a:lnTo>
                <a:cubicBezTo>
                  <a:pt x="364887" y="112322"/>
                  <a:pt x="367902" y="108990"/>
                  <a:pt x="369488" y="106135"/>
                </a:cubicBezTo>
                <a:cubicBezTo>
                  <a:pt x="379403" y="87335"/>
                  <a:pt x="385194" y="53305"/>
                  <a:pt x="380038" y="3244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2FD5DF25-7CC0-6466-C5F2-F1D26DCD05FA}"/>
              </a:ext>
            </a:extLst>
          </p:cNvPr>
          <p:cNvSpPr/>
          <p:nvPr/>
        </p:nvSpPr>
        <p:spPr>
          <a:xfrm>
            <a:off x="10758627" y="1029151"/>
            <a:ext cx="338729" cy="431915"/>
          </a:xfrm>
          <a:custGeom>
            <a:avLst/>
            <a:gdLst>
              <a:gd name="connsiteX0" fmla="*/ 26573 w 338729"/>
              <a:gd name="connsiteY0" fmla="*/ 92253 h 431915"/>
              <a:gd name="connsiteX1" fmla="*/ 65362 w 338729"/>
              <a:gd name="connsiteY1" fmla="*/ 106610 h 431915"/>
              <a:gd name="connsiteX2" fmla="*/ 161026 w 338729"/>
              <a:gd name="connsiteY2" fmla="*/ 12533 h 431915"/>
              <a:gd name="connsiteX3" fmla="*/ 163802 w 338729"/>
              <a:gd name="connsiteY3" fmla="*/ 0 h 431915"/>
              <a:gd name="connsiteX4" fmla="*/ 165627 w 338729"/>
              <a:gd name="connsiteY4" fmla="*/ 2459 h 431915"/>
              <a:gd name="connsiteX5" fmla="*/ 222422 w 338729"/>
              <a:gd name="connsiteY5" fmla="*/ 160868 h 431915"/>
              <a:gd name="connsiteX6" fmla="*/ 269699 w 338729"/>
              <a:gd name="connsiteY6" fmla="*/ 87890 h 431915"/>
              <a:gd name="connsiteX7" fmla="*/ 268033 w 338729"/>
              <a:gd name="connsiteY7" fmla="*/ 81862 h 431915"/>
              <a:gd name="connsiteX8" fmla="*/ 269937 w 338729"/>
              <a:gd name="connsiteY8" fmla="*/ 79085 h 431915"/>
              <a:gd name="connsiteX9" fmla="*/ 274538 w 338729"/>
              <a:gd name="connsiteY9" fmla="*/ 47673 h 431915"/>
              <a:gd name="connsiteX10" fmla="*/ 265891 w 338729"/>
              <a:gd name="connsiteY10" fmla="*/ 46721 h 431915"/>
              <a:gd name="connsiteX11" fmla="*/ 271683 w 338729"/>
              <a:gd name="connsiteY11" fmla="*/ 43945 h 431915"/>
              <a:gd name="connsiteX12" fmla="*/ 272714 w 338729"/>
              <a:gd name="connsiteY12" fmla="*/ 38710 h 431915"/>
              <a:gd name="connsiteX13" fmla="*/ 337520 w 338729"/>
              <a:gd name="connsiteY13" fmla="*/ 105500 h 431915"/>
              <a:gd name="connsiteX14" fmla="*/ 308885 w 338729"/>
              <a:gd name="connsiteY14" fmla="*/ 262402 h 431915"/>
              <a:gd name="connsiteX15" fmla="*/ 318959 w 338729"/>
              <a:gd name="connsiteY15" fmla="*/ 268192 h 431915"/>
              <a:gd name="connsiteX16" fmla="*/ 309282 w 338729"/>
              <a:gd name="connsiteY16" fmla="*/ 416844 h 431915"/>
              <a:gd name="connsiteX17" fmla="*/ 293734 w 338729"/>
              <a:gd name="connsiteY17" fmla="*/ 431916 h 431915"/>
              <a:gd name="connsiteX18" fmla="*/ 0 w 338729"/>
              <a:gd name="connsiteY18" fmla="*/ 82100 h 431915"/>
              <a:gd name="connsiteX19" fmla="*/ 26573 w 338729"/>
              <a:gd name="connsiteY19" fmla="*/ 92253 h 431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38729" h="431915">
                <a:moveTo>
                  <a:pt x="26573" y="92253"/>
                </a:moveTo>
                <a:cubicBezTo>
                  <a:pt x="39265" y="101058"/>
                  <a:pt x="48625" y="111053"/>
                  <a:pt x="65362" y="106610"/>
                </a:cubicBezTo>
                <a:cubicBezTo>
                  <a:pt x="101217" y="97092"/>
                  <a:pt x="147144" y="45849"/>
                  <a:pt x="161026" y="12533"/>
                </a:cubicBezTo>
                <a:cubicBezTo>
                  <a:pt x="162771" y="8408"/>
                  <a:pt x="163565" y="4521"/>
                  <a:pt x="163802" y="0"/>
                </a:cubicBezTo>
                <a:cubicBezTo>
                  <a:pt x="164437" y="793"/>
                  <a:pt x="165071" y="1586"/>
                  <a:pt x="165627" y="2459"/>
                </a:cubicBezTo>
                <a:cubicBezTo>
                  <a:pt x="194976" y="45532"/>
                  <a:pt x="171021" y="127076"/>
                  <a:pt x="222422" y="160868"/>
                </a:cubicBezTo>
                <a:cubicBezTo>
                  <a:pt x="249948" y="147779"/>
                  <a:pt x="258673" y="114860"/>
                  <a:pt x="269699" y="87890"/>
                </a:cubicBezTo>
                <a:lnTo>
                  <a:pt x="268033" y="81862"/>
                </a:lnTo>
                <a:cubicBezTo>
                  <a:pt x="268668" y="80910"/>
                  <a:pt x="269382" y="80037"/>
                  <a:pt x="269937" y="79085"/>
                </a:cubicBezTo>
                <a:cubicBezTo>
                  <a:pt x="274141" y="70677"/>
                  <a:pt x="273823" y="57192"/>
                  <a:pt x="274538" y="47673"/>
                </a:cubicBezTo>
                <a:lnTo>
                  <a:pt x="265891" y="46721"/>
                </a:lnTo>
                <a:lnTo>
                  <a:pt x="271683" y="43945"/>
                </a:lnTo>
                <a:lnTo>
                  <a:pt x="272714" y="38710"/>
                </a:lnTo>
                <a:cubicBezTo>
                  <a:pt x="301191" y="56399"/>
                  <a:pt x="328002" y="70915"/>
                  <a:pt x="337520" y="105500"/>
                </a:cubicBezTo>
                <a:cubicBezTo>
                  <a:pt x="348149" y="144448"/>
                  <a:pt x="284533" y="247171"/>
                  <a:pt x="308885" y="262402"/>
                </a:cubicBezTo>
                <a:cubicBezTo>
                  <a:pt x="312137" y="264464"/>
                  <a:pt x="315548" y="266288"/>
                  <a:pt x="318959" y="268192"/>
                </a:cubicBezTo>
                <a:cubicBezTo>
                  <a:pt x="319593" y="315390"/>
                  <a:pt x="323798" y="371709"/>
                  <a:pt x="309282" y="416844"/>
                </a:cubicBezTo>
                <a:cubicBezTo>
                  <a:pt x="304284" y="421921"/>
                  <a:pt x="299366" y="427474"/>
                  <a:pt x="293734" y="431916"/>
                </a:cubicBezTo>
                <a:cubicBezTo>
                  <a:pt x="283660" y="333951"/>
                  <a:pt x="18800" y="173559"/>
                  <a:pt x="0" y="82100"/>
                </a:cubicBezTo>
                <a:cubicBezTo>
                  <a:pt x="11978" y="79879"/>
                  <a:pt x="16420" y="85828"/>
                  <a:pt x="26573" y="9225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39DB2C78-7840-C6ED-62D7-9B9002EE718C}"/>
              </a:ext>
            </a:extLst>
          </p:cNvPr>
          <p:cNvSpPr/>
          <p:nvPr/>
        </p:nvSpPr>
        <p:spPr>
          <a:xfrm>
            <a:off x="5242036" y="127241"/>
            <a:ext cx="2023892" cy="948292"/>
          </a:xfrm>
          <a:custGeom>
            <a:avLst/>
            <a:gdLst>
              <a:gd name="connsiteX0" fmla="*/ 463931 w 2023892"/>
              <a:gd name="connsiteY0" fmla="*/ 712564 h 948292"/>
              <a:gd name="connsiteX1" fmla="*/ 358748 w 2023892"/>
              <a:gd name="connsiteY1" fmla="*/ 638159 h 948292"/>
              <a:gd name="connsiteX2" fmla="*/ 4648 w 2023892"/>
              <a:gd name="connsiteY2" fmla="*/ 98840 h 948292"/>
              <a:gd name="connsiteX3" fmla="*/ 5918 w 2023892"/>
              <a:gd name="connsiteY3" fmla="*/ 53784 h 948292"/>
              <a:gd name="connsiteX4" fmla="*/ 58033 w 2023892"/>
              <a:gd name="connsiteY4" fmla="*/ 796 h 948292"/>
              <a:gd name="connsiteX5" fmla="*/ 70963 w 2023892"/>
              <a:gd name="connsiteY5" fmla="*/ 3493 h 948292"/>
              <a:gd name="connsiteX6" fmla="*/ 44310 w 2023892"/>
              <a:gd name="connsiteY6" fmla="*/ 110342 h 948292"/>
              <a:gd name="connsiteX7" fmla="*/ 52798 w 2023892"/>
              <a:gd name="connsiteY7" fmla="*/ 117877 h 948292"/>
              <a:gd name="connsiteX8" fmla="*/ 159329 w 2023892"/>
              <a:gd name="connsiteY8" fmla="*/ 55846 h 948292"/>
              <a:gd name="connsiteX9" fmla="*/ 143781 w 2023892"/>
              <a:gd name="connsiteY9" fmla="*/ 214731 h 948292"/>
              <a:gd name="connsiteX10" fmla="*/ 161788 w 2023892"/>
              <a:gd name="connsiteY10" fmla="*/ 224805 h 948292"/>
              <a:gd name="connsiteX11" fmla="*/ 213507 w 2023892"/>
              <a:gd name="connsiteY11" fmla="*/ 168882 h 948292"/>
              <a:gd name="connsiteX12" fmla="*/ 235321 w 2023892"/>
              <a:gd name="connsiteY12" fmla="*/ 162536 h 948292"/>
              <a:gd name="connsiteX13" fmla="*/ 336617 w 2023892"/>
              <a:gd name="connsiteY13" fmla="*/ 59495 h 948292"/>
              <a:gd name="connsiteX14" fmla="*/ 356368 w 2023892"/>
              <a:gd name="connsiteY14" fmla="*/ 187047 h 948292"/>
              <a:gd name="connsiteX15" fmla="*/ 374374 w 2023892"/>
              <a:gd name="connsiteY15" fmla="*/ 200215 h 948292"/>
              <a:gd name="connsiteX16" fmla="*/ 431805 w 2023892"/>
              <a:gd name="connsiteY16" fmla="*/ 82261 h 948292"/>
              <a:gd name="connsiteX17" fmla="*/ 447511 w 2023892"/>
              <a:gd name="connsiteY17" fmla="*/ 239797 h 948292"/>
              <a:gd name="connsiteX18" fmla="*/ 451477 w 2023892"/>
              <a:gd name="connsiteY18" fmla="*/ 294927 h 948292"/>
              <a:gd name="connsiteX19" fmla="*/ 434660 w 2023892"/>
              <a:gd name="connsiteY19" fmla="*/ 361241 h 948292"/>
              <a:gd name="connsiteX20" fmla="*/ 564672 w 2023892"/>
              <a:gd name="connsiteY20" fmla="*/ 305160 h 948292"/>
              <a:gd name="connsiteX21" fmla="*/ 534132 w 2023892"/>
              <a:gd name="connsiteY21" fmla="*/ 458571 h 948292"/>
              <a:gd name="connsiteX22" fmla="*/ 646850 w 2023892"/>
              <a:gd name="connsiteY22" fmla="*/ 384642 h 948292"/>
              <a:gd name="connsiteX23" fmla="*/ 659542 w 2023892"/>
              <a:gd name="connsiteY23" fmla="*/ 379724 h 948292"/>
              <a:gd name="connsiteX24" fmla="*/ 672234 w 2023892"/>
              <a:gd name="connsiteY24" fmla="*/ 426207 h 948292"/>
              <a:gd name="connsiteX25" fmla="*/ 704836 w 2023892"/>
              <a:gd name="connsiteY25" fmla="*/ 411215 h 948292"/>
              <a:gd name="connsiteX26" fmla="*/ 724825 w 2023892"/>
              <a:gd name="connsiteY26" fmla="*/ 373616 h 948292"/>
              <a:gd name="connsiteX27" fmla="*/ 770119 w 2023892"/>
              <a:gd name="connsiteY27" fmla="*/ 432077 h 948292"/>
              <a:gd name="connsiteX28" fmla="*/ 784635 w 2023892"/>
              <a:gd name="connsiteY28" fmla="*/ 434140 h 948292"/>
              <a:gd name="connsiteX29" fmla="*/ 804545 w 2023892"/>
              <a:gd name="connsiteY29" fmla="*/ 385594 h 948292"/>
              <a:gd name="connsiteX30" fmla="*/ 800024 w 2023892"/>
              <a:gd name="connsiteY30" fmla="*/ 315710 h 948292"/>
              <a:gd name="connsiteX31" fmla="*/ 884741 w 2023892"/>
              <a:gd name="connsiteY31" fmla="*/ 398047 h 948292"/>
              <a:gd name="connsiteX32" fmla="*/ 900447 w 2023892"/>
              <a:gd name="connsiteY32" fmla="*/ 398127 h 948292"/>
              <a:gd name="connsiteX33" fmla="*/ 924562 w 2023892"/>
              <a:gd name="connsiteY33" fmla="*/ 361003 h 948292"/>
              <a:gd name="connsiteX34" fmla="*/ 919722 w 2023892"/>
              <a:gd name="connsiteY34" fmla="*/ 289930 h 948292"/>
              <a:gd name="connsiteX35" fmla="*/ 1016259 w 2023892"/>
              <a:gd name="connsiteY35" fmla="*/ 332050 h 948292"/>
              <a:gd name="connsiteX36" fmla="*/ 1040135 w 2023892"/>
              <a:gd name="connsiteY36" fmla="*/ 315630 h 948292"/>
              <a:gd name="connsiteX37" fmla="*/ 1021177 w 2023892"/>
              <a:gd name="connsiteY37" fmla="*/ 269623 h 948292"/>
              <a:gd name="connsiteX38" fmla="*/ 980802 w 2023892"/>
              <a:gd name="connsiteY38" fmla="*/ 211955 h 948292"/>
              <a:gd name="connsiteX39" fmla="*/ 1019432 w 2023892"/>
              <a:gd name="connsiteY39" fmla="*/ 209258 h 948292"/>
              <a:gd name="connsiteX40" fmla="*/ 1446589 w 2023892"/>
              <a:gd name="connsiteY40" fmla="*/ 448180 h 948292"/>
              <a:gd name="connsiteX41" fmla="*/ 1749921 w 2023892"/>
              <a:gd name="connsiteY41" fmla="*/ 531628 h 948292"/>
              <a:gd name="connsiteX42" fmla="*/ 1884691 w 2023892"/>
              <a:gd name="connsiteY42" fmla="*/ 694400 h 948292"/>
              <a:gd name="connsiteX43" fmla="*/ 1896193 w 2023892"/>
              <a:gd name="connsiteY43" fmla="*/ 731126 h 948292"/>
              <a:gd name="connsiteX44" fmla="*/ 2019620 w 2023892"/>
              <a:gd name="connsiteY44" fmla="*/ 911983 h 948292"/>
              <a:gd name="connsiteX45" fmla="*/ 2023269 w 2023892"/>
              <a:gd name="connsiteY45" fmla="*/ 937684 h 948292"/>
              <a:gd name="connsiteX46" fmla="*/ 1501321 w 2023892"/>
              <a:gd name="connsiteY46" fmla="*/ 887473 h 948292"/>
              <a:gd name="connsiteX47" fmla="*/ 1441195 w 2023892"/>
              <a:gd name="connsiteY47" fmla="*/ 886283 h 948292"/>
              <a:gd name="connsiteX48" fmla="*/ 986751 w 2023892"/>
              <a:gd name="connsiteY48" fmla="*/ 837499 h 948292"/>
              <a:gd name="connsiteX49" fmla="*/ 730616 w 2023892"/>
              <a:gd name="connsiteY49" fmla="*/ 798789 h 948292"/>
              <a:gd name="connsiteX50" fmla="*/ 601715 w 2023892"/>
              <a:gd name="connsiteY50" fmla="*/ 764680 h 948292"/>
              <a:gd name="connsiteX51" fmla="*/ 463931 w 2023892"/>
              <a:gd name="connsiteY51" fmla="*/ 712564 h 948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023892" h="948292">
                <a:moveTo>
                  <a:pt x="463931" y="712564"/>
                </a:moveTo>
                <a:cubicBezTo>
                  <a:pt x="429187" y="690275"/>
                  <a:pt x="387384" y="668064"/>
                  <a:pt x="358748" y="638159"/>
                </a:cubicBezTo>
                <a:cubicBezTo>
                  <a:pt x="288785" y="565023"/>
                  <a:pt x="50259" y="199342"/>
                  <a:pt x="4648" y="98840"/>
                </a:cubicBezTo>
                <a:cubicBezTo>
                  <a:pt x="-2729" y="82578"/>
                  <a:pt x="-587" y="70125"/>
                  <a:pt x="5918" y="53784"/>
                </a:cubicBezTo>
                <a:cubicBezTo>
                  <a:pt x="15198" y="30463"/>
                  <a:pt x="34553" y="9918"/>
                  <a:pt x="58033" y="796"/>
                </a:cubicBezTo>
                <a:cubicBezTo>
                  <a:pt x="63586" y="-1346"/>
                  <a:pt x="65727" y="1272"/>
                  <a:pt x="70963" y="3493"/>
                </a:cubicBezTo>
                <a:cubicBezTo>
                  <a:pt x="73104" y="39585"/>
                  <a:pt x="42723" y="72901"/>
                  <a:pt x="44310" y="110342"/>
                </a:cubicBezTo>
                <a:lnTo>
                  <a:pt x="52798" y="117877"/>
                </a:lnTo>
                <a:cubicBezTo>
                  <a:pt x="91269" y="116767"/>
                  <a:pt x="130534" y="78771"/>
                  <a:pt x="159329" y="55846"/>
                </a:cubicBezTo>
                <a:cubicBezTo>
                  <a:pt x="152190" y="95825"/>
                  <a:pt x="123237" y="178877"/>
                  <a:pt x="143781" y="214731"/>
                </a:cubicBezTo>
                <a:cubicBezTo>
                  <a:pt x="148462" y="222901"/>
                  <a:pt x="153142" y="222346"/>
                  <a:pt x="161788" y="224805"/>
                </a:cubicBezTo>
                <a:cubicBezTo>
                  <a:pt x="184554" y="214731"/>
                  <a:pt x="195976" y="186413"/>
                  <a:pt x="213507" y="168882"/>
                </a:cubicBezTo>
                <a:cubicBezTo>
                  <a:pt x="221756" y="160633"/>
                  <a:pt x="224057" y="162536"/>
                  <a:pt x="235321" y="162536"/>
                </a:cubicBezTo>
                <a:cubicBezTo>
                  <a:pt x="284422" y="148496"/>
                  <a:pt x="311233" y="100188"/>
                  <a:pt x="336617" y="59495"/>
                </a:cubicBezTo>
                <a:cubicBezTo>
                  <a:pt x="336379" y="95825"/>
                  <a:pt x="328685" y="159046"/>
                  <a:pt x="356368" y="187047"/>
                </a:cubicBezTo>
                <a:cubicBezTo>
                  <a:pt x="361524" y="192283"/>
                  <a:pt x="368108" y="196328"/>
                  <a:pt x="374374" y="200215"/>
                </a:cubicBezTo>
                <a:cubicBezTo>
                  <a:pt x="394364" y="161346"/>
                  <a:pt x="413481" y="122002"/>
                  <a:pt x="431805" y="82261"/>
                </a:cubicBezTo>
                <a:cubicBezTo>
                  <a:pt x="430139" y="137629"/>
                  <a:pt x="426332" y="187285"/>
                  <a:pt x="447511" y="239797"/>
                </a:cubicBezTo>
                <a:cubicBezTo>
                  <a:pt x="456236" y="257407"/>
                  <a:pt x="452825" y="275889"/>
                  <a:pt x="451477" y="294927"/>
                </a:cubicBezTo>
                <a:lnTo>
                  <a:pt x="434660" y="361241"/>
                </a:lnTo>
                <a:cubicBezTo>
                  <a:pt x="467818" y="342600"/>
                  <a:pt x="526120" y="301352"/>
                  <a:pt x="564672" y="305160"/>
                </a:cubicBezTo>
                <a:cubicBezTo>
                  <a:pt x="577046" y="339189"/>
                  <a:pt x="533259" y="416212"/>
                  <a:pt x="534132" y="458571"/>
                </a:cubicBezTo>
                <a:cubicBezTo>
                  <a:pt x="585771" y="440406"/>
                  <a:pt x="608775" y="423272"/>
                  <a:pt x="646850" y="384642"/>
                </a:cubicBezTo>
                <a:cubicBezTo>
                  <a:pt x="652958" y="378375"/>
                  <a:pt x="650341" y="377027"/>
                  <a:pt x="659542" y="379724"/>
                </a:cubicBezTo>
                <a:cubicBezTo>
                  <a:pt x="661525" y="395192"/>
                  <a:pt x="661208" y="414388"/>
                  <a:pt x="672234" y="426207"/>
                </a:cubicBezTo>
                <a:cubicBezTo>
                  <a:pt x="686274" y="426049"/>
                  <a:pt x="694841" y="421289"/>
                  <a:pt x="704836" y="411215"/>
                </a:cubicBezTo>
                <a:cubicBezTo>
                  <a:pt x="713720" y="402331"/>
                  <a:pt x="719669" y="385118"/>
                  <a:pt x="724825" y="373616"/>
                </a:cubicBezTo>
                <a:cubicBezTo>
                  <a:pt x="737120" y="394637"/>
                  <a:pt x="748464" y="419544"/>
                  <a:pt x="770119" y="432077"/>
                </a:cubicBezTo>
                <a:lnTo>
                  <a:pt x="784635" y="434140"/>
                </a:lnTo>
                <a:cubicBezTo>
                  <a:pt x="798596" y="421368"/>
                  <a:pt x="803672" y="404631"/>
                  <a:pt x="804545" y="385594"/>
                </a:cubicBezTo>
                <a:cubicBezTo>
                  <a:pt x="805577" y="362590"/>
                  <a:pt x="802245" y="338555"/>
                  <a:pt x="800024" y="315710"/>
                </a:cubicBezTo>
                <a:cubicBezTo>
                  <a:pt x="817951" y="345218"/>
                  <a:pt x="848887" y="388767"/>
                  <a:pt x="884741" y="398047"/>
                </a:cubicBezTo>
                <a:cubicBezTo>
                  <a:pt x="890294" y="399475"/>
                  <a:pt x="894894" y="398841"/>
                  <a:pt x="900447" y="398127"/>
                </a:cubicBezTo>
                <a:cubicBezTo>
                  <a:pt x="914329" y="387735"/>
                  <a:pt x="922340" y="379644"/>
                  <a:pt x="924562" y="361003"/>
                </a:cubicBezTo>
                <a:cubicBezTo>
                  <a:pt x="927179" y="338714"/>
                  <a:pt x="922261" y="312378"/>
                  <a:pt x="919722" y="289930"/>
                </a:cubicBezTo>
                <a:cubicBezTo>
                  <a:pt x="943995" y="308888"/>
                  <a:pt x="982626" y="338158"/>
                  <a:pt x="1016259" y="332050"/>
                </a:cubicBezTo>
                <a:cubicBezTo>
                  <a:pt x="1026968" y="330067"/>
                  <a:pt x="1033631" y="323880"/>
                  <a:pt x="1040135" y="315630"/>
                </a:cubicBezTo>
                <a:cubicBezTo>
                  <a:pt x="1042118" y="296514"/>
                  <a:pt x="1032758" y="283742"/>
                  <a:pt x="1021177" y="269623"/>
                </a:cubicBezTo>
                <a:cubicBezTo>
                  <a:pt x="1007454" y="252806"/>
                  <a:pt x="985323" y="233372"/>
                  <a:pt x="980802" y="211955"/>
                </a:cubicBezTo>
                <a:cubicBezTo>
                  <a:pt x="992859" y="204578"/>
                  <a:pt x="1005789" y="206085"/>
                  <a:pt x="1019432" y="209258"/>
                </a:cubicBezTo>
                <a:cubicBezTo>
                  <a:pt x="1135958" y="236466"/>
                  <a:pt x="1317053" y="389639"/>
                  <a:pt x="1446589" y="448180"/>
                </a:cubicBezTo>
                <a:cubicBezTo>
                  <a:pt x="1541697" y="491173"/>
                  <a:pt x="1662427" y="477371"/>
                  <a:pt x="1749921" y="531628"/>
                </a:cubicBezTo>
                <a:cubicBezTo>
                  <a:pt x="1804813" y="565658"/>
                  <a:pt x="1853121" y="639190"/>
                  <a:pt x="1884691" y="694400"/>
                </a:cubicBezTo>
                <a:cubicBezTo>
                  <a:pt x="1891275" y="705822"/>
                  <a:pt x="1898097" y="717562"/>
                  <a:pt x="1896193" y="731126"/>
                </a:cubicBezTo>
                <a:cubicBezTo>
                  <a:pt x="1948071" y="755320"/>
                  <a:pt x="1999869" y="859471"/>
                  <a:pt x="2019620" y="911983"/>
                </a:cubicBezTo>
                <a:cubicBezTo>
                  <a:pt x="2023111" y="921264"/>
                  <a:pt x="2024935" y="927927"/>
                  <a:pt x="2023269" y="937684"/>
                </a:cubicBezTo>
                <a:cubicBezTo>
                  <a:pt x="1897066" y="967906"/>
                  <a:pt x="1624590" y="928007"/>
                  <a:pt x="1501321" y="887473"/>
                </a:cubicBezTo>
                <a:cubicBezTo>
                  <a:pt x="1481411" y="886124"/>
                  <a:pt x="1461184" y="886600"/>
                  <a:pt x="1441195" y="886283"/>
                </a:cubicBezTo>
                <a:cubicBezTo>
                  <a:pt x="1328159" y="917060"/>
                  <a:pt x="1098359" y="869307"/>
                  <a:pt x="986751" y="837499"/>
                </a:cubicBezTo>
                <a:cubicBezTo>
                  <a:pt x="910045" y="803866"/>
                  <a:pt x="812715" y="809260"/>
                  <a:pt x="730616" y="798789"/>
                </a:cubicBezTo>
                <a:cubicBezTo>
                  <a:pt x="685084" y="793554"/>
                  <a:pt x="643915" y="781972"/>
                  <a:pt x="601715" y="764680"/>
                </a:cubicBezTo>
                <a:cubicBezTo>
                  <a:pt x="550869" y="756748"/>
                  <a:pt x="507876" y="738107"/>
                  <a:pt x="463931" y="71256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63E11D3B-19DD-212E-F844-3FE0C44BAF95}"/>
              </a:ext>
            </a:extLst>
          </p:cNvPr>
          <p:cNvSpPr/>
          <p:nvPr/>
        </p:nvSpPr>
        <p:spPr>
          <a:xfrm>
            <a:off x="5242036" y="127241"/>
            <a:ext cx="476811" cy="712564"/>
          </a:xfrm>
          <a:custGeom>
            <a:avLst/>
            <a:gdLst>
              <a:gd name="connsiteX0" fmla="*/ 463931 w 476811"/>
              <a:gd name="connsiteY0" fmla="*/ 712564 h 712564"/>
              <a:gd name="connsiteX1" fmla="*/ 358748 w 476811"/>
              <a:gd name="connsiteY1" fmla="*/ 638159 h 712564"/>
              <a:gd name="connsiteX2" fmla="*/ 4648 w 476811"/>
              <a:gd name="connsiteY2" fmla="*/ 98840 h 712564"/>
              <a:gd name="connsiteX3" fmla="*/ 5918 w 476811"/>
              <a:gd name="connsiteY3" fmla="*/ 53784 h 712564"/>
              <a:gd name="connsiteX4" fmla="*/ 58033 w 476811"/>
              <a:gd name="connsiteY4" fmla="*/ 796 h 712564"/>
              <a:gd name="connsiteX5" fmla="*/ 70963 w 476811"/>
              <a:gd name="connsiteY5" fmla="*/ 3493 h 712564"/>
              <a:gd name="connsiteX6" fmla="*/ 44310 w 476811"/>
              <a:gd name="connsiteY6" fmla="*/ 110342 h 712564"/>
              <a:gd name="connsiteX7" fmla="*/ 52798 w 476811"/>
              <a:gd name="connsiteY7" fmla="*/ 117877 h 712564"/>
              <a:gd name="connsiteX8" fmla="*/ 159329 w 476811"/>
              <a:gd name="connsiteY8" fmla="*/ 55846 h 712564"/>
              <a:gd name="connsiteX9" fmla="*/ 143781 w 476811"/>
              <a:gd name="connsiteY9" fmla="*/ 214731 h 712564"/>
              <a:gd name="connsiteX10" fmla="*/ 161788 w 476811"/>
              <a:gd name="connsiteY10" fmla="*/ 224805 h 712564"/>
              <a:gd name="connsiteX11" fmla="*/ 213507 w 476811"/>
              <a:gd name="connsiteY11" fmla="*/ 168882 h 712564"/>
              <a:gd name="connsiteX12" fmla="*/ 235321 w 476811"/>
              <a:gd name="connsiteY12" fmla="*/ 162536 h 712564"/>
              <a:gd name="connsiteX13" fmla="*/ 317500 w 476811"/>
              <a:gd name="connsiteY13" fmla="*/ 383055 h 712564"/>
              <a:gd name="connsiteX14" fmla="*/ 476781 w 476811"/>
              <a:gd name="connsiteY14" fmla="*/ 655531 h 712564"/>
              <a:gd name="connsiteX15" fmla="*/ 463931 w 476811"/>
              <a:gd name="connsiteY15" fmla="*/ 712564 h 712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6811" h="712564">
                <a:moveTo>
                  <a:pt x="463931" y="712564"/>
                </a:moveTo>
                <a:cubicBezTo>
                  <a:pt x="429187" y="690275"/>
                  <a:pt x="387384" y="668064"/>
                  <a:pt x="358748" y="638159"/>
                </a:cubicBezTo>
                <a:cubicBezTo>
                  <a:pt x="288785" y="565023"/>
                  <a:pt x="50259" y="199342"/>
                  <a:pt x="4648" y="98840"/>
                </a:cubicBezTo>
                <a:cubicBezTo>
                  <a:pt x="-2729" y="82578"/>
                  <a:pt x="-587" y="70125"/>
                  <a:pt x="5918" y="53784"/>
                </a:cubicBezTo>
                <a:cubicBezTo>
                  <a:pt x="15198" y="30463"/>
                  <a:pt x="34553" y="9918"/>
                  <a:pt x="58033" y="796"/>
                </a:cubicBezTo>
                <a:cubicBezTo>
                  <a:pt x="63586" y="-1346"/>
                  <a:pt x="65727" y="1272"/>
                  <a:pt x="70963" y="3493"/>
                </a:cubicBezTo>
                <a:cubicBezTo>
                  <a:pt x="73104" y="39585"/>
                  <a:pt x="42723" y="72901"/>
                  <a:pt x="44310" y="110342"/>
                </a:cubicBezTo>
                <a:lnTo>
                  <a:pt x="52798" y="117877"/>
                </a:lnTo>
                <a:cubicBezTo>
                  <a:pt x="91269" y="116767"/>
                  <a:pt x="130534" y="78771"/>
                  <a:pt x="159329" y="55846"/>
                </a:cubicBezTo>
                <a:cubicBezTo>
                  <a:pt x="152190" y="95825"/>
                  <a:pt x="123237" y="178877"/>
                  <a:pt x="143781" y="214731"/>
                </a:cubicBezTo>
                <a:cubicBezTo>
                  <a:pt x="148462" y="222901"/>
                  <a:pt x="153142" y="222346"/>
                  <a:pt x="161788" y="224805"/>
                </a:cubicBezTo>
                <a:cubicBezTo>
                  <a:pt x="184554" y="214731"/>
                  <a:pt x="195976" y="186413"/>
                  <a:pt x="213507" y="168882"/>
                </a:cubicBezTo>
                <a:cubicBezTo>
                  <a:pt x="221756" y="160633"/>
                  <a:pt x="224057" y="162536"/>
                  <a:pt x="235321" y="162536"/>
                </a:cubicBezTo>
                <a:cubicBezTo>
                  <a:pt x="296162" y="229327"/>
                  <a:pt x="285057" y="305477"/>
                  <a:pt x="317500" y="383055"/>
                </a:cubicBezTo>
                <a:cubicBezTo>
                  <a:pt x="351847" y="465234"/>
                  <a:pt x="479081" y="570893"/>
                  <a:pt x="476781" y="655531"/>
                </a:cubicBezTo>
                <a:cubicBezTo>
                  <a:pt x="476226" y="674172"/>
                  <a:pt x="472101" y="695827"/>
                  <a:pt x="463931" y="71256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825C0AEE-9FCE-870A-DD0B-991AD79EC6C9}"/>
              </a:ext>
            </a:extLst>
          </p:cNvPr>
          <p:cNvSpPr/>
          <p:nvPr/>
        </p:nvSpPr>
        <p:spPr>
          <a:xfrm>
            <a:off x="6735604" y="858367"/>
            <a:ext cx="530166" cy="217166"/>
          </a:xfrm>
          <a:custGeom>
            <a:avLst/>
            <a:gdLst>
              <a:gd name="connsiteX0" fmla="*/ 402467 w 530166"/>
              <a:gd name="connsiteY0" fmla="*/ 0 h 217166"/>
              <a:gd name="connsiteX1" fmla="*/ 525894 w 530166"/>
              <a:gd name="connsiteY1" fmla="*/ 180857 h 217166"/>
              <a:gd name="connsiteX2" fmla="*/ 529543 w 530166"/>
              <a:gd name="connsiteY2" fmla="*/ 206558 h 217166"/>
              <a:gd name="connsiteX3" fmla="*/ 7595 w 530166"/>
              <a:gd name="connsiteY3" fmla="*/ 156346 h 217166"/>
              <a:gd name="connsiteX4" fmla="*/ 535 w 530166"/>
              <a:gd name="connsiteY4" fmla="*/ 119699 h 217166"/>
              <a:gd name="connsiteX5" fmla="*/ 136733 w 530166"/>
              <a:gd name="connsiteY5" fmla="*/ 43311 h 217166"/>
              <a:gd name="connsiteX6" fmla="*/ 195115 w 530166"/>
              <a:gd name="connsiteY6" fmla="*/ 6505 h 217166"/>
              <a:gd name="connsiteX7" fmla="*/ 198130 w 530166"/>
              <a:gd name="connsiteY7" fmla="*/ 4363 h 217166"/>
              <a:gd name="connsiteX8" fmla="*/ 304582 w 530166"/>
              <a:gd name="connsiteY8" fmla="*/ 76150 h 217166"/>
              <a:gd name="connsiteX9" fmla="*/ 352096 w 530166"/>
              <a:gd name="connsiteY9" fmla="*/ 56795 h 217166"/>
              <a:gd name="connsiteX10" fmla="*/ 383746 w 530166"/>
              <a:gd name="connsiteY10" fmla="*/ 63379 h 217166"/>
              <a:gd name="connsiteX11" fmla="*/ 402467 w 530166"/>
              <a:gd name="connsiteY11" fmla="*/ 0 h 217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0166" h="217166">
                <a:moveTo>
                  <a:pt x="402467" y="0"/>
                </a:moveTo>
                <a:cubicBezTo>
                  <a:pt x="454344" y="24194"/>
                  <a:pt x="506142" y="128345"/>
                  <a:pt x="525894" y="180857"/>
                </a:cubicBezTo>
                <a:cubicBezTo>
                  <a:pt x="529384" y="190138"/>
                  <a:pt x="531208" y="196801"/>
                  <a:pt x="529543" y="206558"/>
                </a:cubicBezTo>
                <a:cubicBezTo>
                  <a:pt x="403339" y="236780"/>
                  <a:pt x="130863" y="196881"/>
                  <a:pt x="7595" y="156346"/>
                </a:cubicBezTo>
                <a:cubicBezTo>
                  <a:pt x="3074" y="143972"/>
                  <a:pt x="-1607" y="133184"/>
                  <a:pt x="535" y="119699"/>
                </a:cubicBezTo>
                <a:cubicBezTo>
                  <a:pt x="7595" y="74167"/>
                  <a:pt x="101752" y="60206"/>
                  <a:pt x="136733" y="43311"/>
                </a:cubicBezTo>
                <a:cubicBezTo>
                  <a:pt x="157040" y="33474"/>
                  <a:pt x="176792" y="19434"/>
                  <a:pt x="195115" y="6505"/>
                </a:cubicBezTo>
                <a:lnTo>
                  <a:pt x="198130" y="4363"/>
                </a:lnTo>
                <a:cubicBezTo>
                  <a:pt x="234460" y="22290"/>
                  <a:pt x="261192" y="75992"/>
                  <a:pt x="304582" y="76150"/>
                </a:cubicBezTo>
                <a:cubicBezTo>
                  <a:pt x="324095" y="76230"/>
                  <a:pt x="337818" y="57747"/>
                  <a:pt x="352096" y="56795"/>
                </a:cubicBezTo>
                <a:cubicBezTo>
                  <a:pt x="359394" y="56320"/>
                  <a:pt x="374703" y="62665"/>
                  <a:pt x="383746" y="63379"/>
                </a:cubicBezTo>
                <a:cubicBezTo>
                  <a:pt x="397866" y="46325"/>
                  <a:pt x="398263" y="21735"/>
                  <a:pt x="40246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ED13DAA2-BBEC-1885-BF00-7B8938648764}"/>
              </a:ext>
            </a:extLst>
          </p:cNvPr>
          <p:cNvSpPr/>
          <p:nvPr/>
        </p:nvSpPr>
        <p:spPr>
          <a:xfrm>
            <a:off x="5843593" y="657203"/>
            <a:ext cx="390826" cy="268906"/>
          </a:xfrm>
          <a:custGeom>
            <a:avLst/>
            <a:gdLst>
              <a:gd name="connsiteX0" fmla="*/ 316659 w 390826"/>
              <a:gd name="connsiteY0" fmla="*/ 0 h 268906"/>
              <a:gd name="connsiteX1" fmla="*/ 387733 w 390826"/>
              <a:gd name="connsiteY1" fmla="*/ 50608 h 268906"/>
              <a:gd name="connsiteX2" fmla="*/ 387336 w 390826"/>
              <a:gd name="connsiteY2" fmla="*/ 61396 h 268906"/>
              <a:gd name="connsiteX3" fmla="*/ 316104 w 390826"/>
              <a:gd name="connsiteY3" fmla="*/ 132708 h 268906"/>
              <a:gd name="connsiteX4" fmla="*/ 358859 w 390826"/>
              <a:gd name="connsiteY4" fmla="*/ 140402 h 268906"/>
              <a:gd name="connsiteX5" fmla="*/ 390826 w 390826"/>
              <a:gd name="connsiteY5" fmla="*/ 124776 h 268906"/>
              <a:gd name="connsiteX6" fmla="*/ 266765 w 390826"/>
              <a:gd name="connsiteY6" fmla="*/ 244633 h 268906"/>
              <a:gd name="connsiteX7" fmla="*/ 128900 w 390826"/>
              <a:gd name="connsiteY7" fmla="*/ 268906 h 268906"/>
              <a:gd name="connsiteX8" fmla="*/ 0 w 390826"/>
              <a:gd name="connsiteY8" fmla="*/ 234797 h 268906"/>
              <a:gd name="connsiteX9" fmla="*/ 25542 w 390826"/>
              <a:gd name="connsiteY9" fmla="*/ 147224 h 268906"/>
              <a:gd name="connsiteX10" fmla="*/ 160789 w 390826"/>
              <a:gd name="connsiteY10" fmla="*/ 182602 h 268906"/>
              <a:gd name="connsiteX11" fmla="*/ 181254 w 390826"/>
              <a:gd name="connsiteY11" fmla="*/ 171973 h 268906"/>
              <a:gd name="connsiteX12" fmla="*/ 181809 w 390826"/>
              <a:gd name="connsiteY12" fmla="*/ 160313 h 268906"/>
              <a:gd name="connsiteX13" fmla="*/ 160709 w 390826"/>
              <a:gd name="connsiteY13" fmla="*/ 146986 h 268906"/>
              <a:gd name="connsiteX14" fmla="*/ 171497 w 390826"/>
              <a:gd name="connsiteY14" fmla="*/ 130170 h 268906"/>
              <a:gd name="connsiteX15" fmla="*/ 79165 w 390826"/>
              <a:gd name="connsiteY15" fmla="*/ 59889 h 268906"/>
              <a:gd name="connsiteX16" fmla="*/ 97965 w 390826"/>
              <a:gd name="connsiteY16" fmla="*/ 32602 h 268906"/>
              <a:gd name="connsiteX17" fmla="*/ 221154 w 390826"/>
              <a:gd name="connsiteY17" fmla="*/ 61476 h 268906"/>
              <a:gd name="connsiteX18" fmla="*/ 211476 w 390826"/>
              <a:gd name="connsiteY18" fmla="*/ 47118 h 268906"/>
              <a:gd name="connsiteX19" fmla="*/ 316659 w 390826"/>
              <a:gd name="connsiteY19" fmla="*/ 0 h 268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0826" h="268906">
                <a:moveTo>
                  <a:pt x="316659" y="0"/>
                </a:moveTo>
                <a:cubicBezTo>
                  <a:pt x="335776" y="9519"/>
                  <a:pt x="379959" y="29270"/>
                  <a:pt x="387733" y="50608"/>
                </a:cubicBezTo>
                <a:cubicBezTo>
                  <a:pt x="390112" y="57034"/>
                  <a:pt x="390112" y="55288"/>
                  <a:pt x="387336" y="61396"/>
                </a:cubicBezTo>
                <a:cubicBezTo>
                  <a:pt x="373534" y="91460"/>
                  <a:pt x="321736" y="90905"/>
                  <a:pt x="316104" y="132708"/>
                </a:cubicBezTo>
                <a:cubicBezTo>
                  <a:pt x="328002" y="140402"/>
                  <a:pt x="344819" y="144131"/>
                  <a:pt x="358859" y="140402"/>
                </a:cubicBezTo>
                <a:cubicBezTo>
                  <a:pt x="369885" y="137467"/>
                  <a:pt x="381069" y="130487"/>
                  <a:pt x="390826" y="124776"/>
                </a:cubicBezTo>
                <a:cubicBezTo>
                  <a:pt x="377817" y="163723"/>
                  <a:pt x="302698" y="227182"/>
                  <a:pt x="266765" y="244633"/>
                </a:cubicBezTo>
                <a:cubicBezTo>
                  <a:pt x="222820" y="266051"/>
                  <a:pt x="176653" y="267320"/>
                  <a:pt x="128900" y="268906"/>
                </a:cubicBezTo>
                <a:cubicBezTo>
                  <a:pt x="83369" y="263671"/>
                  <a:pt x="42200" y="252090"/>
                  <a:pt x="0" y="234797"/>
                </a:cubicBezTo>
                <a:cubicBezTo>
                  <a:pt x="7853" y="205448"/>
                  <a:pt x="14913" y="175701"/>
                  <a:pt x="25542" y="147224"/>
                </a:cubicBezTo>
                <a:cubicBezTo>
                  <a:pt x="68773" y="176336"/>
                  <a:pt x="107007" y="194580"/>
                  <a:pt x="160789" y="182602"/>
                </a:cubicBezTo>
                <a:cubicBezTo>
                  <a:pt x="169832" y="180540"/>
                  <a:pt x="174274" y="177922"/>
                  <a:pt x="181254" y="171973"/>
                </a:cubicBezTo>
                <a:lnTo>
                  <a:pt x="181809" y="160313"/>
                </a:lnTo>
                <a:lnTo>
                  <a:pt x="160709" y="146986"/>
                </a:lnTo>
                <a:cubicBezTo>
                  <a:pt x="162533" y="138578"/>
                  <a:pt x="165231" y="135960"/>
                  <a:pt x="171497" y="130170"/>
                </a:cubicBezTo>
                <a:cubicBezTo>
                  <a:pt x="155395" y="101851"/>
                  <a:pt x="70598" y="87811"/>
                  <a:pt x="79165" y="59889"/>
                </a:cubicBezTo>
                <a:cubicBezTo>
                  <a:pt x="82179" y="49974"/>
                  <a:pt x="91460" y="40534"/>
                  <a:pt x="97965" y="32602"/>
                </a:cubicBezTo>
                <a:cubicBezTo>
                  <a:pt x="135643" y="21973"/>
                  <a:pt x="196801" y="82100"/>
                  <a:pt x="221154" y="61476"/>
                </a:cubicBezTo>
                <a:lnTo>
                  <a:pt x="211476" y="47118"/>
                </a:lnTo>
                <a:cubicBezTo>
                  <a:pt x="224644" y="27922"/>
                  <a:pt x="292386" y="11661"/>
                  <a:pt x="31665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1EC4E39C-699A-1B2F-8DE5-EBEA9BC0D7F7}"/>
              </a:ext>
            </a:extLst>
          </p:cNvPr>
          <p:cNvSpPr/>
          <p:nvPr/>
        </p:nvSpPr>
        <p:spPr>
          <a:xfrm>
            <a:off x="5616301" y="209502"/>
            <a:ext cx="192611" cy="456505"/>
          </a:xfrm>
          <a:custGeom>
            <a:avLst/>
            <a:gdLst>
              <a:gd name="connsiteX0" fmla="*/ 110 w 192611"/>
              <a:gd name="connsiteY0" fmla="*/ 117954 h 456505"/>
              <a:gd name="connsiteX1" fmla="*/ 57540 w 192611"/>
              <a:gd name="connsiteY1" fmla="*/ 0 h 456505"/>
              <a:gd name="connsiteX2" fmla="*/ 73246 w 192611"/>
              <a:gd name="connsiteY2" fmla="*/ 157536 h 456505"/>
              <a:gd name="connsiteX3" fmla="*/ 77212 w 192611"/>
              <a:gd name="connsiteY3" fmla="*/ 212666 h 456505"/>
              <a:gd name="connsiteX4" fmla="*/ 60396 w 192611"/>
              <a:gd name="connsiteY4" fmla="*/ 278980 h 456505"/>
              <a:gd name="connsiteX5" fmla="*/ 190407 w 192611"/>
              <a:gd name="connsiteY5" fmla="*/ 222899 h 456505"/>
              <a:gd name="connsiteX6" fmla="*/ 159867 w 192611"/>
              <a:gd name="connsiteY6" fmla="*/ 376310 h 456505"/>
              <a:gd name="connsiteX7" fmla="*/ 145113 w 192611"/>
              <a:gd name="connsiteY7" fmla="*/ 456506 h 456505"/>
              <a:gd name="connsiteX8" fmla="*/ 90856 w 192611"/>
              <a:gd name="connsiteY8" fmla="*/ 409309 h 456505"/>
              <a:gd name="connsiteX9" fmla="*/ 110 w 192611"/>
              <a:gd name="connsiteY9" fmla="*/ 117954 h 456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2611" h="456505">
                <a:moveTo>
                  <a:pt x="110" y="117954"/>
                </a:moveTo>
                <a:cubicBezTo>
                  <a:pt x="20099" y="79085"/>
                  <a:pt x="39216" y="39741"/>
                  <a:pt x="57540" y="0"/>
                </a:cubicBezTo>
                <a:cubicBezTo>
                  <a:pt x="55874" y="55368"/>
                  <a:pt x="52067" y="105024"/>
                  <a:pt x="73246" y="157536"/>
                </a:cubicBezTo>
                <a:cubicBezTo>
                  <a:pt x="81972" y="175146"/>
                  <a:pt x="78561" y="193628"/>
                  <a:pt x="77212" y="212666"/>
                </a:cubicBezTo>
                <a:lnTo>
                  <a:pt x="60396" y="278980"/>
                </a:lnTo>
                <a:cubicBezTo>
                  <a:pt x="93553" y="260339"/>
                  <a:pt x="151855" y="219091"/>
                  <a:pt x="190407" y="222899"/>
                </a:cubicBezTo>
                <a:cubicBezTo>
                  <a:pt x="202781" y="256928"/>
                  <a:pt x="158995" y="333951"/>
                  <a:pt x="159867" y="376310"/>
                </a:cubicBezTo>
                <a:cubicBezTo>
                  <a:pt x="157488" y="402645"/>
                  <a:pt x="149952" y="430409"/>
                  <a:pt x="145113" y="456506"/>
                </a:cubicBezTo>
                <a:cubicBezTo>
                  <a:pt x="126472" y="441990"/>
                  <a:pt x="107435" y="426284"/>
                  <a:pt x="90856" y="409309"/>
                </a:cubicBezTo>
                <a:cubicBezTo>
                  <a:pt x="8756" y="325384"/>
                  <a:pt x="-1239" y="229165"/>
                  <a:pt x="110" y="11795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BEE14CC0-91E4-A5B3-76CF-247E232ED887}"/>
              </a:ext>
            </a:extLst>
          </p:cNvPr>
          <p:cNvSpPr/>
          <p:nvPr/>
        </p:nvSpPr>
        <p:spPr>
          <a:xfrm>
            <a:off x="6228549" y="840996"/>
            <a:ext cx="454522" cy="182532"/>
          </a:xfrm>
          <a:custGeom>
            <a:avLst/>
            <a:gdLst>
              <a:gd name="connsiteX0" fmla="*/ 0 w 454522"/>
              <a:gd name="connsiteY0" fmla="*/ 123824 h 182532"/>
              <a:gd name="connsiteX1" fmla="*/ 105024 w 454522"/>
              <a:gd name="connsiteY1" fmla="*/ 8012 h 182532"/>
              <a:gd name="connsiteX2" fmla="*/ 115891 w 454522"/>
              <a:gd name="connsiteY2" fmla="*/ 0 h 182532"/>
              <a:gd name="connsiteX3" fmla="*/ 125093 w 454522"/>
              <a:gd name="connsiteY3" fmla="*/ 3887 h 182532"/>
              <a:gd name="connsiteX4" fmla="*/ 179747 w 454522"/>
              <a:gd name="connsiteY4" fmla="*/ 77499 h 182532"/>
              <a:gd name="connsiteX5" fmla="*/ 390350 w 454522"/>
              <a:gd name="connsiteY5" fmla="*/ 115336 h 182532"/>
              <a:gd name="connsiteX6" fmla="*/ 451112 w 454522"/>
              <a:gd name="connsiteY6" fmla="*/ 118430 h 182532"/>
              <a:gd name="connsiteX7" fmla="*/ 454523 w 454522"/>
              <a:gd name="connsiteY7" fmla="*/ 172608 h 182532"/>
              <a:gd name="connsiteX8" fmla="*/ 0 w 454522"/>
              <a:gd name="connsiteY8" fmla="*/ 123824 h 18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4522" h="182532">
                <a:moveTo>
                  <a:pt x="0" y="123824"/>
                </a:moveTo>
                <a:cubicBezTo>
                  <a:pt x="33078" y="81465"/>
                  <a:pt x="89159" y="59651"/>
                  <a:pt x="105024" y="8012"/>
                </a:cubicBezTo>
                <a:lnTo>
                  <a:pt x="115891" y="0"/>
                </a:lnTo>
                <a:lnTo>
                  <a:pt x="125093" y="3887"/>
                </a:lnTo>
                <a:cubicBezTo>
                  <a:pt x="137309" y="41565"/>
                  <a:pt x="143179" y="59017"/>
                  <a:pt x="179747" y="77499"/>
                </a:cubicBezTo>
                <a:cubicBezTo>
                  <a:pt x="238525" y="107166"/>
                  <a:pt x="324908" y="118112"/>
                  <a:pt x="390350" y="115336"/>
                </a:cubicBezTo>
                <a:cubicBezTo>
                  <a:pt x="408277" y="114543"/>
                  <a:pt x="438262" y="106531"/>
                  <a:pt x="451112" y="118430"/>
                </a:cubicBezTo>
                <a:cubicBezTo>
                  <a:pt x="452540" y="136515"/>
                  <a:pt x="454126" y="154522"/>
                  <a:pt x="454523" y="172608"/>
                </a:cubicBezTo>
                <a:cubicBezTo>
                  <a:pt x="341487" y="203385"/>
                  <a:pt x="111687" y="155632"/>
                  <a:pt x="0" y="12382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3CAD44EC-F879-CE06-5D83-0D0592B850D9}"/>
              </a:ext>
            </a:extLst>
          </p:cNvPr>
          <p:cNvSpPr/>
          <p:nvPr/>
        </p:nvSpPr>
        <p:spPr>
          <a:xfrm>
            <a:off x="6457793" y="692238"/>
            <a:ext cx="229800" cy="189989"/>
          </a:xfrm>
          <a:custGeom>
            <a:avLst/>
            <a:gdLst>
              <a:gd name="connsiteX0" fmla="*/ 70995 w 229800"/>
              <a:gd name="connsiteY0" fmla="*/ 105 h 189989"/>
              <a:gd name="connsiteX1" fmla="*/ 229800 w 229800"/>
              <a:gd name="connsiteY1" fmla="*/ 49286 h 189989"/>
              <a:gd name="connsiteX2" fmla="*/ 227103 w 229800"/>
              <a:gd name="connsiteY2" fmla="*/ 189768 h 189989"/>
              <a:gd name="connsiteX3" fmla="*/ 90984 w 229800"/>
              <a:gd name="connsiteY3" fmla="*/ 183422 h 189989"/>
              <a:gd name="connsiteX4" fmla="*/ 22449 w 229800"/>
              <a:gd name="connsiteY4" fmla="*/ 170492 h 189989"/>
              <a:gd name="connsiteX5" fmla="*/ 0 w 229800"/>
              <a:gd name="connsiteY5" fmla="*/ 139715 h 189989"/>
              <a:gd name="connsiteX6" fmla="*/ 69329 w 229800"/>
              <a:gd name="connsiteY6" fmla="*/ 104892 h 189989"/>
              <a:gd name="connsiteX7" fmla="*/ 23163 w 229800"/>
              <a:gd name="connsiteY7" fmla="*/ 32628 h 189989"/>
              <a:gd name="connsiteX8" fmla="*/ 86224 w 229800"/>
              <a:gd name="connsiteY8" fmla="*/ 27710 h 189989"/>
              <a:gd name="connsiteX9" fmla="*/ 86780 w 229800"/>
              <a:gd name="connsiteY9" fmla="*/ 16367 h 189989"/>
              <a:gd name="connsiteX10" fmla="*/ 70995 w 229800"/>
              <a:gd name="connsiteY10" fmla="*/ 105 h 189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9800" h="189989">
                <a:moveTo>
                  <a:pt x="70995" y="105"/>
                </a:moveTo>
                <a:cubicBezTo>
                  <a:pt x="120492" y="-2116"/>
                  <a:pt x="183713" y="31280"/>
                  <a:pt x="229800" y="49286"/>
                </a:cubicBezTo>
                <a:cubicBezTo>
                  <a:pt x="229404" y="96087"/>
                  <a:pt x="228055" y="142967"/>
                  <a:pt x="227103" y="189768"/>
                </a:cubicBezTo>
                <a:cubicBezTo>
                  <a:pt x="181412" y="190957"/>
                  <a:pt x="136436" y="187150"/>
                  <a:pt x="90984" y="183422"/>
                </a:cubicBezTo>
                <a:cubicBezTo>
                  <a:pt x="70836" y="181359"/>
                  <a:pt x="39979" y="181359"/>
                  <a:pt x="22449" y="170492"/>
                </a:cubicBezTo>
                <a:cubicBezTo>
                  <a:pt x="10074" y="162798"/>
                  <a:pt x="3570" y="153596"/>
                  <a:pt x="0" y="139715"/>
                </a:cubicBezTo>
                <a:cubicBezTo>
                  <a:pt x="18879" y="118932"/>
                  <a:pt x="50291" y="126864"/>
                  <a:pt x="69329" y="104892"/>
                </a:cubicBezTo>
                <a:cubicBezTo>
                  <a:pt x="68774" y="76415"/>
                  <a:pt x="41407" y="53728"/>
                  <a:pt x="23163" y="32628"/>
                </a:cubicBezTo>
                <a:cubicBezTo>
                  <a:pt x="45056" y="28027"/>
                  <a:pt x="65680" y="40164"/>
                  <a:pt x="86224" y="27710"/>
                </a:cubicBezTo>
                <a:lnTo>
                  <a:pt x="86780" y="16367"/>
                </a:lnTo>
                <a:lnTo>
                  <a:pt x="70995" y="105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C7A4A078-0C1C-CD78-E770-77F16B592EA8}"/>
              </a:ext>
            </a:extLst>
          </p:cNvPr>
          <p:cNvSpPr/>
          <p:nvPr/>
        </p:nvSpPr>
        <p:spPr>
          <a:xfrm>
            <a:off x="6751069" y="687822"/>
            <a:ext cx="180126" cy="182602"/>
          </a:xfrm>
          <a:custGeom>
            <a:avLst/>
            <a:gdLst>
              <a:gd name="connsiteX0" fmla="*/ 77085 w 180126"/>
              <a:gd name="connsiteY0" fmla="*/ 0 h 182602"/>
              <a:gd name="connsiteX1" fmla="*/ 90967 w 180126"/>
              <a:gd name="connsiteY1" fmla="*/ 1666 h 182602"/>
              <a:gd name="connsiteX2" fmla="*/ 180126 w 180126"/>
              <a:gd name="connsiteY2" fmla="*/ 83686 h 182602"/>
              <a:gd name="connsiteX3" fmla="*/ 97075 w 180126"/>
              <a:gd name="connsiteY3" fmla="*/ 147224 h 182602"/>
              <a:gd name="connsiteX4" fmla="*/ 1173 w 180126"/>
              <a:gd name="connsiteY4" fmla="*/ 182602 h 182602"/>
              <a:gd name="connsiteX5" fmla="*/ 1807 w 180126"/>
              <a:gd name="connsiteY5" fmla="*/ 48625 h 182602"/>
              <a:gd name="connsiteX6" fmla="*/ 77085 w 180126"/>
              <a:gd name="connsiteY6" fmla="*/ 0 h 182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0126" h="182602">
                <a:moveTo>
                  <a:pt x="77085" y="0"/>
                </a:moveTo>
                <a:lnTo>
                  <a:pt x="90967" y="1666"/>
                </a:lnTo>
                <a:cubicBezTo>
                  <a:pt x="117778" y="19276"/>
                  <a:pt x="168862" y="52988"/>
                  <a:pt x="180126" y="83686"/>
                </a:cubicBezTo>
                <a:cubicBezTo>
                  <a:pt x="164183" y="115416"/>
                  <a:pt x="126980" y="131122"/>
                  <a:pt x="97075" y="147224"/>
                </a:cubicBezTo>
                <a:cubicBezTo>
                  <a:pt x="66218" y="161106"/>
                  <a:pt x="32981" y="171259"/>
                  <a:pt x="1173" y="182602"/>
                </a:cubicBezTo>
                <a:cubicBezTo>
                  <a:pt x="-1048" y="137785"/>
                  <a:pt x="300" y="93443"/>
                  <a:pt x="1807" y="48625"/>
                </a:cubicBezTo>
                <a:cubicBezTo>
                  <a:pt x="33220" y="35854"/>
                  <a:pt x="55509" y="27208"/>
                  <a:pt x="7708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018C6D17-8457-17A1-0B77-BB0267C9E322}"/>
              </a:ext>
            </a:extLst>
          </p:cNvPr>
          <p:cNvSpPr/>
          <p:nvPr/>
        </p:nvSpPr>
        <p:spPr>
          <a:xfrm>
            <a:off x="6044760" y="630154"/>
            <a:ext cx="64248" cy="42279"/>
          </a:xfrm>
          <a:custGeom>
            <a:avLst/>
            <a:gdLst>
              <a:gd name="connsiteX0" fmla="*/ 12371 w 64248"/>
              <a:gd name="connsiteY0" fmla="*/ 0 h 42279"/>
              <a:gd name="connsiteX1" fmla="*/ 64249 w 64248"/>
              <a:gd name="connsiteY1" fmla="*/ 30222 h 42279"/>
              <a:gd name="connsiteX2" fmla="*/ 59251 w 64248"/>
              <a:gd name="connsiteY2" fmla="*/ 42279 h 42279"/>
              <a:gd name="connsiteX3" fmla="*/ 1107 w 64248"/>
              <a:gd name="connsiteY3" fmla="*/ 35299 h 42279"/>
              <a:gd name="connsiteX4" fmla="*/ 12371 w 64248"/>
              <a:gd name="connsiteY4" fmla="*/ 0 h 4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248" h="42279">
                <a:moveTo>
                  <a:pt x="12371" y="0"/>
                </a:moveTo>
                <a:cubicBezTo>
                  <a:pt x="30536" y="10629"/>
                  <a:pt x="49256" y="14120"/>
                  <a:pt x="64249" y="30222"/>
                </a:cubicBezTo>
                <a:lnTo>
                  <a:pt x="59251" y="42279"/>
                </a:lnTo>
                <a:cubicBezTo>
                  <a:pt x="39896" y="41645"/>
                  <a:pt x="19193" y="42993"/>
                  <a:pt x="1107" y="35299"/>
                </a:cubicBezTo>
                <a:cubicBezTo>
                  <a:pt x="-2859" y="19514"/>
                  <a:pt x="4518" y="13326"/>
                  <a:pt x="1237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A2451340-F0EE-1676-99DC-CCA7931526AB}"/>
              </a:ext>
            </a:extLst>
          </p:cNvPr>
          <p:cNvSpPr/>
          <p:nvPr/>
        </p:nvSpPr>
        <p:spPr>
          <a:xfrm>
            <a:off x="1937155" y="4540161"/>
            <a:ext cx="1356336" cy="1515869"/>
          </a:xfrm>
          <a:custGeom>
            <a:avLst/>
            <a:gdLst>
              <a:gd name="connsiteX0" fmla="*/ 1355953 w 1356336"/>
              <a:gd name="connsiteY0" fmla="*/ 0 h 1515869"/>
              <a:gd name="connsiteX1" fmla="*/ 1247836 w 1356336"/>
              <a:gd name="connsiteY1" fmla="*/ 336648 h 1515869"/>
              <a:gd name="connsiteX2" fmla="*/ 1289877 w 1356336"/>
              <a:gd name="connsiteY2" fmla="*/ 408515 h 1515869"/>
              <a:gd name="connsiteX3" fmla="*/ 1327000 w 1356336"/>
              <a:gd name="connsiteY3" fmla="*/ 719780 h 1515869"/>
              <a:gd name="connsiteX4" fmla="*/ 1129009 w 1356336"/>
              <a:gd name="connsiteY4" fmla="*/ 953467 h 1515869"/>
              <a:gd name="connsiteX5" fmla="*/ 1232685 w 1356336"/>
              <a:gd name="connsiteY5" fmla="*/ 1152330 h 1515869"/>
              <a:gd name="connsiteX6" fmla="*/ 1235779 w 1356336"/>
              <a:gd name="connsiteY6" fmla="*/ 1158121 h 1515869"/>
              <a:gd name="connsiteX7" fmla="*/ 918723 w 1356336"/>
              <a:gd name="connsiteY7" fmla="*/ 1271315 h 1515869"/>
              <a:gd name="connsiteX8" fmla="*/ 779669 w 1356336"/>
              <a:gd name="connsiteY8" fmla="*/ 1320020 h 1515869"/>
              <a:gd name="connsiteX9" fmla="*/ 365919 w 1356336"/>
              <a:gd name="connsiteY9" fmla="*/ 1431390 h 1515869"/>
              <a:gd name="connsiteX10" fmla="*/ 138816 w 1356336"/>
              <a:gd name="connsiteY10" fmla="*/ 1515869 h 1515869"/>
              <a:gd name="connsiteX11" fmla="*/ 171973 w 1356336"/>
              <a:gd name="connsiteY11" fmla="*/ 1346672 h 1515869"/>
              <a:gd name="connsiteX12" fmla="*/ 0 w 1356336"/>
              <a:gd name="connsiteY12" fmla="*/ 1171923 h 1515869"/>
              <a:gd name="connsiteX13" fmla="*/ 68297 w 1356336"/>
              <a:gd name="connsiteY13" fmla="*/ 1106085 h 1515869"/>
              <a:gd name="connsiteX14" fmla="*/ 204178 w 1356336"/>
              <a:gd name="connsiteY14" fmla="*/ 1174699 h 1515869"/>
              <a:gd name="connsiteX15" fmla="*/ 297462 w 1356336"/>
              <a:gd name="connsiteY15" fmla="*/ 1198972 h 1515869"/>
              <a:gd name="connsiteX16" fmla="*/ 314438 w 1356336"/>
              <a:gd name="connsiteY16" fmla="*/ 1275757 h 1515869"/>
              <a:gd name="connsiteX17" fmla="*/ 275728 w 1356336"/>
              <a:gd name="connsiteY17" fmla="*/ 1316054 h 1515869"/>
              <a:gd name="connsiteX18" fmla="*/ 277552 w 1356336"/>
              <a:gd name="connsiteY18" fmla="*/ 1326763 h 1515869"/>
              <a:gd name="connsiteX19" fmla="*/ 308964 w 1356336"/>
              <a:gd name="connsiteY19" fmla="*/ 1340803 h 1515869"/>
              <a:gd name="connsiteX20" fmla="*/ 382656 w 1356336"/>
              <a:gd name="connsiteY20" fmla="*/ 1279962 h 1515869"/>
              <a:gd name="connsiteX21" fmla="*/ 388367 w 1356336"/>
              <a:gd name="connsiteY21" fmla="*/ 1168354 h 1515869"/>
              <a:gd name="connsiteX22" fmla="*/ 220122 w 1356336"/>
              <a:gd name="connsiteY22" fmla="*/ 1041595 h 1515869"/>
              <a:gd name="connsiteX23" fmla="*/ 347278 w 1356336"/>
              <a:gd name="connsiteY23" fmla="*/ 857248 h 1515869"/>
              <a:gd name="connsiteX24" fmla="*/ 566289 w 1356336"/>
              <a:gd name="connsiteY24" fmla="*/ 837258 h 1515869"/>
              <a:gd name="connsiteX25" fmla="*/ 784349 w 1356336"/>
              <a:gd name="connsiteY25" fmla="*/ 657829 h 1515869"/>
              <a:gd name="connsiteX26" fmla="*/ 734614 w 1356336"/>
              <a:gd name="connsiteY26" fmla="*/ 1113938 h 1515869"/>
              <a:gd name="connsiteX27" fmla="*/ 744529 w 1356336"/>
              <a:gd name="connsiteY27" fmla="*/ 1115762 h 1515869"/>
              <a:gd name="connsiteX28" fmla="*/ 779828 w 1356336"/>
              <a:gd name="connsiteY28" fmla="*/ 1062298 h 1515869"/>
              <a:gd name="connsiteX29" fmla="*/ 792678 w 1356336"/>
              <a:gd name="connsiteY29" fmla="*/ 961796 h 1515869"/>
              <a:gd name="connsiteX30" fmla="*/ 834164 w 1356336"/>
              <a:gd name="connsiteY30" fmla="*/ 668696 h 1515869"/>
              <a:gd name="connsiteX31" fmla="*/ 875492 w 1356336"/>
              <a:gd name="connsiteY31" fmla="*/ 413037 h 1515869"/>
              <a:gd name="connsiteX32" fmla="*/ 1026920 w 1356336"/>
              <a:gd name="connsiteY32" fmla="*/ 334665 h 1515869"/>
              <a:gd name="connsiteX33" fmla="*/ 1355953 w 1356336"/>
              <a:gd name="connsiteY33" fmla="*/ 0 h 151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56336" h="1515869">
                <a:moveTo>
                  <a:pt x="1355953" y="0"/>
                </a:moveTo>
                <a:cubicBezTo>
                  <a:pt x="1363092" y="46563"/>
                  <a:pt x="1268222" y="278980"/>
                  <a:pt x="1247836" y="336648"/>
                </a:cubicBezTo>
                <a:cubicBezTo>
                  <a:pt x="1259496" y="361635"/>
                  <a:pt x="1275440" y="385035"/>
                  <a:pt x="1289877" y="408515"/>
                </a:cubicBezTo>
                <a:cubicBezTo>
                  <a:pt x="1282579" y="511477"/>
                  <a:pt x="1307804" y="619119"/>
                  <a:pt x="1327000" y="719780"/>
                </a:cubicBezTo>
                <a:cubicBezTo>
                  <a:pt x="1266318" y="779590"/>
                  <a:pt x="1153124" y="869701"/>
                  <a:pt x="1129009" y="953467"/>
                </a:cubicBezTo>
                <a:cubicBezTo>
                  <a:pt x="1106561" y="1031283"/>
                  <a:pt x="1198814" y="1090617"/>
                  <a:pt x="1232685" y="1152330"/>
                </a:cubicBezTo>
                <a:lnTo>
                  <a:pt x="1235779" y="1158121"/>
                </a:lnTo>
                <a:cubicBezTo>
                  <a:pt x="1142812" y="1214758"/>
                  <a:pt x="1021447" y="1237444"/>
                  <a:pt x="918723" y="1271315"/>
                </a:cubicBezTo>
                <a:cubicBezTo>
                  <a:pt x="872398" y="1286625"/>
                  <a:pt x="827105" y="1308915"/>
                  <a:pt x="779669" y="1320020"/>
                </a:cubicBezTo>
                <a:cubicBezTo>
                  <a:pt x="639981" y="1352860"/>
                  <a:pt x="496326" y="1364520"/>
                  <a:pt x="365919" y="1431390"/>
                </a:cubicBezTo>
                <a:cubicBezTo>
                  <a:pt x="288975" y="1470814"/>
                  <a:pt x="229641" y="1512300"/>
                  <a:pt x="138816" y="1515869"/>
                </a:cubicBezTo>
                <a:cubicBezTo>
                  <a:pt x="116685" y="1475018"/>
                  <a:pt x="177764" y="1394187"/>
                  <a:pt x="171973" y="1346672"/>
                </a:cubicBezTo>
                <a:cubicBezTo>
                  <a:pt x="163961" y="1280993"/>
                  <a:pt x="50450" y="1210237"/>
                  <a:pt x="0" y="1171923"/>
                </a:cubicBezTo>
                <a:lnTo>
                  <a:pt x="68297" y="1106085"/>
                </a:lnTo>
                <a:cubicBezTo>
                  <a:pt x="112481" y="1140035"/>
                  <a:pt x="151428" y="1158518"/>
                  <a:pt x="204178" y="1174699"/>
                </a:cubicBezTo>
                <a:lnTo>
                  <a:pt x="297462" y="1198972"/>
                </a:lnTo>
                <a:cubicBezTo>
                  <a:pt x="303808" y="1221976"/>
                  <a:pt x="314517" y="1252119"/>
                  <a:pt x="314438" y="1275757"/>
                </a:cubicBezTo>
                <a:cubicBezTo>
                  <a:pt x="314358" y="1296540"/>
                  <a:pt x="289610" y="1302807"/>
                  <a:pt x="275728" y="1316054"/>
                </a:cubicBezTo>
                <a:lnTo>
                  <a:pt x="277552" y="1326763"/>
                </a:lnTo>
                <a:cubicBezTo>
                  <a:pt x="290482" y="1338502"/>
                  <a:pt x="291593" y="1339137"/>
                  <a:pt x="308964" y="1340803"/>
                </a:cubicBezTo>
                <a:cubicBezTo>
                  <a:pt x="340376" y="1330649"/>
                  <a:pt x="363777" y="1306138"/>
                  <a:pt x="382656" y="1279962"/>
                </a:cubicBezTo>
                <a:cubicBezTo>
                  <a:pt x="405104" y="1248867"/>
                  <a:pt x="393840" y="1203573"/>
                  <a:pt x="388367" y="1168354"/>
                </a:cubicBezTo>
                <a:cubicBezTo>
                  <a:pt x="336410" y="1119332"/>
                  <a:pt x="270810" y="1090379"/>
                  <a:pt x="220122" y="1041595"/>
                </a:cubicBezTo>
                <a:cubicBezTo>
                  <a:pt x="266606" y="982261"/>
                  <a:pt x="309599" y="922689"/>
                  <a:pt x="347278" y="857248"/>
                </a:cubicBezTo>
                <a:cubicBezTo>
                  <a:pt x="421207" y="855740"/>
                  <a:pt x="493391" y="849791"/>
                  <a:pt x="566289" y="837258"/>
                </a:cubicBezTo>
                <a:cubicBezTo>
                  <a:pt x="633873" y="772689"/>
                  <a:pt x="703519" y="705343"/>
                  <a:pt x="784349" y="657829"/>
                </a:cubicBezTo>
                <a:cubicBezTo>
                  <a:pt x="783001" y="754365"/>
                  <a:pt x="703281" y="1047306"/>
                  <a:pt x="734614" y="1113938"/>
                </a:cubicBezTo>
                <a:lnTo>
                  <a:pt x="744529" y="1115762"/>
                </a:lnTo>
                <a:cubicBezTo>
                  <a:pt x="761346" y="1103388"/>
                  <a:pt x="773482" y="1082050"/>
                  <a:pt x="779828" y="1062298"/>
                </a:cubicBezTo>
                <a:cubicBezTo>
                  <a:pt x="789664" y="1031680"/>
                  <a:pt x="787443" y="993922"/>
                  <a:pt x="792678" y="961796"/>
                </a:cubicBezTo>
                <a:cubicBezTo>
                  <a:pt x="808781" y="864466"/>
                  <a:pt x="822663" y="766739"/>
                  <a:pt x="834164" y="668696"/>
                </a:cubicBezTo>
                <a:cubicBezTo>
                  <a:pt x="844794" y="583503"/>
                  <a:pt x="851219" y="495692"/>
                  <a:pt x="875492" y="413037"/>
                </a:cubicBezTo>
                <a:cubicBezTo>
                  <a:pt x="924514" y="384480"/>
                  <a:pt x="978057" y="363697"/>
                  <a:pt x="1026920" y="334665"/>
                </a:cubicBezTo>
                <a:cubicBezTo>
                  <a:pt x="1164546" y="253121"/>
                  <a:pt x="1262669" y="126759"/>
                  <a:pt x="1355953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754E711F-DC6F-0DDE-695F-952590C4357E}"/>
              </a:ext>
            </a:extLst>
          </p:cNvPr>
          <p:cNvSpPr/>
          <p:nvPr/>
        </p:nvSpPr>
        <p:spPr>
          <a:xfrm>
            <a:off x="10109285" y="2851367"/>
            <a:ext cx="1350480" cy="835037"/>
          </a:xfrm>
          <a:custGeom>
            <a:avLst/>
            <a:gdLst>
              <a:gd name="connsiteX0" fmla="*/ 1062933 w 1350480"/>
              <a:gd name="connsiteY0" fmla="*/ 0 h 835037"/>
              <a:gd name="connsiteX1" fmla="*/ 1094187 w 1350480"/>
              <a:gd name="connsiteY1" fmla="*/ 6267 h 835037"/>
              <a:gd name="connsiteX2" fmla="*/ 1276154 w 1350480"/>
              <a:gd name="connsiteY2" fmla="*/ 85193 h 835037"/>
              <a:gd name="connsiteX3" fmla="*/ 1282898 w 1350480"/>
              <a:gd name="connsiteY3" fmla="*/ 102644 h 835037"/>
              <a:gd name="connsiteX4" fmla="*/ 1113700 w 1350480"/>
              <a:gd name="connsiteY4" fmla="*/ 77578 h 835037"/>
              <a:gd name="connsiteX5" fmla="*/ 992336 w 1350480"/>
              <a:gd name="connsiteY5" fmla="*/ 156584 h 835037"/>
              <a:gd name="connsiteX6" fmla="*/ 989877 w 1350480"/>
              <a:gd name="connsiteY6" fmla="*/ 175701 h 835037"/>
              <a:gd name="connsiteX7" fmla="*/ 1004789 w 1350480"/>
              <a:gd name="connsiteY7" fmla="*/ 179271 h 835037"/>
              <a:gd name="connsiteX8" fmla="*/ 1239111 w 1350480"/>
              <a:gd name="connsiteY8" fmla="*/ 128900 h 835037"/>
              <a:gd name="connsiteX9" fmla="*/ 1348022 w 1350480"/>
              <a:gd name="connsiteY9" fmla="*/ 189900 h 835037"/>
              <a:gd name="connsiteX10" fmla="*/ 1350480 w 1350480"/>
              <a:gd name="connsiteY10" fmla="*/ 193946 h 835037"/>
              <a:gd name="connsiteX11" fmla="*/ 1195483 w 1350480"/>
              <a:gd name="connsiteY11" fmla="*/ 176732 h 835037"/>
              <a:gd name="connsiteX12" fmla="*/ 1098946 w 1350480"/>
              <a:gd name="connsiteY12" fmla="*/ 232497 h 835037"/>
              <a:gd name="connsiteX13" fmla="*/ 1096249 w 1350480"/>
              <a:gd name="connsiteY13" fmla="*/ 230197 h 835037"/>
              <a:gd name="connsiteX14" fmla="*/ 1072770 w 1350480"/>
              <a:gd name="connsiteY14" fmla="*/ 214015 h 835037"/>
              <a:gd name="connsiteX15" fmla="*/ 1063330 w 1350480"/>
              <a:gd name="connsiteY15" fmla="*/ 233052 h 835037"/>
              <a:gd name="connsiteX16" fmla="*/ 1081178 w 1350480"/>
              <a:gd name="connsiteY16" fmla="*/ 377817 h 835037"/>
              <a:gd name="connsiteX17" fmla="*/ 957037 w 1350480"/>
              <a:gd name="connsiteY17" fmla="*/ 175781 h 835037"/>
              <a:gd name="connsiteX18" fmla="*/ 942521 w 1350480"/>
              <a:gd name="connsiteY18" fmla="*/ 174194 h 835037"/>
              <a:gd name="connsiteX19" fmla="*/ 939665 w 1350480"/>
              <a:gd name="connsiteY19" fmla="*/ 199181 h 835037"/>
              <a:gd name="connsiteX20" fmla="*/ 1000030 w 1350480"/>
              <a:gd name="connsiteY20" fmla="*/ 362746 h 835037"/>
              <a:gd name="connsiteX21" fmla="*/ 970443 w 1350480"/>
              <a:gd name="connsiteY21" fmla="*/ 318721 h 835037"/>
              <a:gd name="connsiteX22" fmla="*/ 957592 w 1350480"/>
              <a:gd name="connsiteY22" fmla="*/ 312693 h 835037"/>
              <a:gd name="connsiteX23" fmla="*/ 952277 w 1350480"/>
              <a:gd name="connsiteY23" fmla="*/ 318959 h 835037"/>
              <a:gd name="connsiteX24" fmla="*/ 1071818 w 1350480"/>
              <a:gd name="connsiteY24" fmla="*/ 614439 h 835037"/>
              <a:gd name="connsiteX25" fmla="*/ 1071659 w 1350480"/>
              <a:gd name="connsiteY25" fmla="*/ 610869 h 835037"/>
              <a:gd name="connsiteX26" fmla="*/ 972108 w 1350480"/>
              <a:gd name="connsiteY26" fmla="*/ 444132 h 835037"/>
              <a:gd name="connsiteX27" fmla="*/ 963621 w 1350480"/>
              <a:gd name="connsiteY27" fmla="*/ 442862 h 835037"/>
              <a:gd name="connsiteX28" fmla="*/ 970363 w 1350480"/>
              <a:gd name="connsiteY28" fmla="*/ 469436 h 835037"/>
              <a:gd name="connsiteX29" fmla="*/ 966080 w 1350480"/>
              <a:gd name="connsiteY29" fmla="*/ 471419 h 835037"/>
              <a:gd name="connsiteX30" fmla="*/ 617216 w 1350480"/>
              <a:gd name="connsiteY30" fmla="*/ 344898 h 835037"/>
              <a:gd name="connsiteX31" fmla="*/ 990274 w 1350480"/>
              <a:gd name="connsiteY31" fmla="*/ 611028 h 835037"/>
              <a:gd name="connsiteX32" fmla="*/ 994795 w 1350480"/>
              <a:gd name="connsiteY32" fmla="*/ 620785 h 835037"/>
              <a:gd name="connsiteX33" fmla="*/ 989004 w 1350480"/>
              <a:gd name="connsiteY33" fmla="*/ 631493 h 835037"/>
              <a:gd name="connsiteX34" fmla="*/ 996539 w 1350480"/>
              <a:gd name="connsiteY34" fmla="*/ 626734 h 835037"/>
              <a:gd name="connsiteX35" fmla="*/ 993763 w 1350480"/>
              <a:gd name="connsiteY35" fmla="*/ 630700 h 835037"/>
              <a:gd name="connsiteX36" fmla="*/ 698601 w 1350480"/>
              <a:gd name="connsiteY36" fmla="*/ 426760 h 835037"/>
              <a:gd name="connsiteX37" fmla="*/ 901035 w 1350480"/>
              <a:gd name="connsiteY37" fmla="*/ 629589 h 835037"/>
              <a:gd name="connsiteX38" fmla="*/ 902621 w 1350480"/>
              <a:gd name="connsiteY38" fmla="*/ 639981 h 835037"/>
              <a:gd name="connsiteX39" fmla="*/ 764677 w 1350480"/>
              <a:gd name="connsiteY39" fmla="*/ 565338 h 835037"/>
              <a:gd name="connsiteX40" fmla="*/ 853679 w 1350480"/>
              <a:gd name="connsiteY40" fmla="*/ 684164 h 835037"/>
              <a:gd name="connsiteX41" fmla="*/ 851933 w 1350480"/>
              <a:gd name="connsiteY41" fmla="*/ 692176 h 835037"/>
              <a:gd name="connsiteX42" fmla="*/ 805370 w 1350480"/>
              <a:gd name="connsiteY42" fmla="*/ 623006 h 835037"/>
              <a:gd name="connsiteX43" fmla="*/ 627052 w 1350480"/>
              <a:gd name="connsiteY43" fmla="*/ 480541 h 835037"/>
              <a:gd name="connsiteX44" fmla="*/ 737787 w 1350480"/>
              <a:gd name="connsiteY44" fmla="*/ 652514 h 835037"/>
              <a:gd name="connsiteX45" fmla="*/ 738977 w 1350480"/>
              <a:gd name="connsiteY45" fmla="*/ 679246 h 835037"/>
              <a:gd name="connsiteX46" fmla="*/ 732473 w 1350480"/>
              <a:gd name="connsiteY46" fmla="*/ 686068 h 835037"/>
              <a:gd name="connsiteX47" fmla="*/ 481732 w 1350480"/>
              <a:gd name="connsiteY47" fmla="*/ 531308 h 835037"/>
              <a:gd name="connsiteX48" fmla="*/ 596512 w 1350480"/>
              <a:gd name="connsiteY48" fmla="*/ 794106 h 835037"/>
              <a:gd name="connsiteX49" fmla="*/ 595481 w 1350480"/>
              <a:gd name="connsiteY49" fmla="*/ 835037 h 835037"/>
              <a:gd name="connsiteX50" fmla="*/ 363381 w 1350480"/>
              <a:gd name="connsiteY50" fmla="*/ 729775 h 835037"/>
              <a:gd name="connsiteX51" fmla="*/ 253518 w 1350480"/>
              <a:gd name="connsiteY51" fmla="*/ 715021 h 835037"/>
              <a:gd name="connsiteX52" fmla="*/ 243364 w 1350480"/>
              <a:gd name="connsiteY52" fmla="*/ 600636 h 835037"/>
              <a:gd name="connsiteX53" fmla="*/ 82180 w 1350480"/>
              <a:gd name="connsiteY53" fmla="*/ 359256 h 835037"/>
              <a:gd name="connsiteX54" fmla="*/ 75754 w 1350480"/>
              <a:gd name="connsiteY54" fmla="*/ 321498 h 835037"/>
              <a:gd name="connsiteX55" fmla="*/ 0 w 1350480"/>
              <a:gd name="connsiteY55" fmla="*/ 250265 h 835037"/>
              <a:gd name="connsiteX56" fmla="*/ 12057 w 1350480"/>
              <a:gd name="connsiteY56" fmla="*/ 228848 h 835037"/>
              <a:gd name="connsiteX57" fmla="*/ 2380 w 1350480"/>
              <a:gd name="connsiteY57" fmla="*/ 209255 h 835037"/>
              <a:gd name="connsiteX58" fmla="*/ 130408 w 1350480"/>
              <a:gd name="connsiteY58" fmla="*/ 67504 h 835037"/>
              <a:gd name="connsiteX59" fmla="*/ 184190 w 1350480"/>
              <a:gd name="connsiteY59" fmla="*/ 69884 h 835037"/>
              <a:gd name="connsiteX60" fmla="*/ 185855 w 1350480"/>
              <a:gd name="connsiteY60" fmla="*/ 117002 h 835037"/>
              <a:gd name="connsiteX61" fmla="*/ 245268 w 1350480"/>
              <a:gd name="connsiteY61" fmla="*/ 154046 h 835037"/>
              <a:gd name="connsiteX62" fmla="*/ 273666 w 1350480"/>
              <a:gd name="connsiteY62" fmla="*/ 191566 h 835037"/>
              <a:gd name="connsiteX63" fmla="*/ 274776 w 1350480"/>
              <a:gd name="connsiteY63" fmla="*/ 195056 h 835037"/>
              <a:gd name="connsiteX64" fmla="*/ 278108 w 1350480"/>
              <a:gd name="connsiteY64" fmla="*/ 195373 h 835037"/>
              <a:gd name="connsiteX65" fmla="*/ 333952 w 1350480"/>
              <a:gd name="connsiteY65" fmla="*/ 137309 h 835037"/>
              <a:gd name="connsiteX66" fmla="*/ 406929 w 1350480"/>
              <a:gd name="connsiteY66" fmla="*/ 140482 h 835037"/>
              <a:gd name="connsiteX67" fmla="*/ 411609 w 1350480"/>
              <a:gd name="connsiteY67" fmla="*/ 178240 h 835037"/>
              <a:gd name="connsiteX68" fmla="*/ 416686 w 1350480"/>
              <a:gd name="connsiteY68" fmla="*/ 183871 h 835037"/>
              <a:gd name="connsiteX69" fmla="*/ 450398 w 1350480"/>
              <a:gd name="connsiteY69" fmla="*/ 182920 h 835037"/>
              <a:gd name="connsiteX70" fmla="*/ 455396 w 1350480"/>
              <a:gd name="connsiteY70" fmla="*/ 184982 h 835037"/>
              <a:gd name="connsiteX71" fmla="*/ 506242 w 1350480"/>
              <a:gd name="connsiteY71" fmla="*/ 106611 h 835037"/>
              <a:gd name="connsiteX72" fmla="*/ 562244 w 1350480"/>
              <a:gd name="connsiteY72" fmla="*/ 118747 h 835037"/>
              <a:gd name="connsiteX73" fmla="*/ 577474 w 1350480"/>
              <a:gd name="connsiteY73" fmla="*/ 81862 h 835037"/>
              <a:gd name="connsiteX74" fmla="*/ 620785 w 1350480"/>
              <a:gd name="connsiteY74" fmla="*/ 23480 h 835037"/>
              <a:gd name="connsiteX75" fmla="*/ 674170 w 1350480"/>
              <a:gd name="connsiteY75" fmla="*/ 57430 h 835037"/>
              <a:gd name="connsiteX76" fmla="*/ 718432 w 1350480"/>
              <a:gd name="connsiteY76" fmla="*/ 60365 h 835037"/>
              <a:gd name="connsiteX77" fmla="*/ 703202 w 1350480"/>
              <a:gd name="connsiteY77" fmla="*/ 105659 h 835037"/>
              <a:gd name="connsiteX78" fmla="*/ 740405 w 1350480"/>
              <a:gd name="connsiteY78" fmla="*/ 130804 h 835037"/>
              <a:gd name="connsiteX79" fmla="*/ 744847 w 1350480"/>
              <a:gd name="connsiteY79" fmla="*/ 166183 h 835037"/>
              <a:gd name="connsiteX80" fmla="*/ 760632 w 1350480"/>
              <a:gd name="connsiteY80" fmla="*/ 138578 h 835037"/>
              <a:gd name="connsiteX81" fmla="*/ 801166 w 1350480"/>
              <a:gd name="connsiteY81" fmla="*/ 129218 h 835037"/>
              <a:gd name="connsiteX82" fmla="*/ 841701 w 1350480"/>
              <a:gd name="connsiteY82" fmla="*/ 71391 h 835037"/>
              <a:gd name="connsiteX83" fmla="*/ 916582 w 1350480"/>
              <a:gd name="connsiteY83" fmla="*/ 28636 h 835037"/>
              <a:gd name="connsiteX84" fmla="*/ 950215 w 1350480"/>
              <a:gd name="connsiteY84" fmla="*/ 74564 h 835037"/>
              <a:gd name="connsiteX85" fmla="*/ 952357 w 1350480"/>
              <a:gd name="connsiteY85" fmla="*/ 65045 h 835037"/>
              <a:gd name="connsiteX86" fmla="*/ 953467 w 1350480"/>
              <a:gd name="connsiteY86" fmla="*/ 71708 h 835037"/>
              <a:gd name="connsiteX87" fmla="*/ 956720 w 1350480"/>
              <a:gd name="connsiteY87" fmla="*/ 45452 h 835037"/>
              <a:gd name="connsiteX88" fmla="*/ 993129 w 1350480"/>
              <a:gd name="connsiteY88" fmla="*/ 12216 h 835037"/>
              <a:gd name="connsiteX89" fmla="*/ 1057540 w 1350480"/>
              <a:gd name="connsiteY89" fmla="*/ 28398 h 835037"/>
              <a:gd name="connsiteX90" fmla="*/ 1065154 w 1350480"/>
              <a:gd name="connsiteY90" fmla="*/ 21417 h 835037"/>
              <a:gd name="connsiteX91" fmla="*/ 1062933 w 1350480"/>
              <a:gd name="connsiteY91" fmla="*/ 0 h 835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350480" h="835037">
                <a:moveTo>
                  <a:pt x="1062933" y="0"/>
                </a:moveTo>
                <a:lnTo>
                  <a:pt x="1094187" y="6267"/>
                </a:lnTo>
                <a:cubicBezTo>
                  <a:pt x="1147017" y="19910"/>
                  <a:pt x="1247677" y="34902"/>
                  <a:pt x="1276154" y="85193"/>
                </a:cubicBezTo>
                <a:cubicBezTo>
                  <a:pt x="1279327" y="90825"/>
                  <a:pt x="1281152" y="96457"/>
                  <a:pt x="1282898" y="102644"/>
                </a:cubicBezTo>
                <a:cubicBezTo>
                  <a:pt x="1230068" y="69408"/>
                  <a:pt x="1174145" y="63380"/>
                  <a:pt x="1113700" y="77578"/>
                </a:cubicBezTo>
                <a:cubicBezTo>
                  <a:pt x="1069518" y="87970"/>
                  <a:pt x="1016847" y="116843"/>
                  <a:pt x="992336" y="156584"/>
                </a:cubicBezTo>
                <a:cubicBezTo>
                  <a:pt x="987100" y="165072"/>
                  <a:pt x="987418" y="166738"/>
                  <a:pt x="989877" y="175701"/>
                </a:cubicBezTo>
                <a:lnTo>
                  <a:pt x="1004789" y="179271"/>
                </a:lnTo>
                <a:cubicBezTo>
                  <a:pt x="1076260" y="132629"/>
                  <a:pt x="1153600" y="110974"/>
                  <a:pt x="1239111" y="128900"/>
                </a:cubicBezTo>
                <a:cubicBezTo>
                  <a:pt x="1277424" y="136912"/>
                  <a:pt x="1326128" y="155791"/>
                  <a:pt x="1348022" y="189900"/>
                </a:cubicBezTo>
                <a:cubicBezTo>
                  <a:pt x="1348894" y="191249"/>
                  <a:pt x="1349687" y="192597"/>
                  <a:pt x="1350480" y="193946"/>
                </a:cubicBezTo>
                <a:cubicBezTo>
                  <a:pt x="1300110" y="172052"/>
                  <a:pt x="1249661" y="156108"/>
                  <a:pt x="1195483" y="176732"/>
                </a:cubicBezTo>
                <a:cubicBezTo>
                  <a:pt x="1161215" y="189821"/>
                  <a:pt x="1134324" y="226944"/>
                  <a:pt x="1098946" y="232497"/>
                </a:cubicBezTo>
                <a:lnTo>
                  <a:pt x="1096249" y="230197"/>
                </a:lnTo>
                <a:cubicBezTo>
                  <a:pt x="1088635" y="223613"/>
                  <a:pt x="1081812" y="218695"/>
                  <a:pt x="1072770" y="214015"/>
                </a:cubicBezTo>
                <a:cubicBezTo>
                  <a:pt x="1064361" y="220916"/>
                  <a:pt x="1064441" y="222105"/>
                  <a:pt x="1063330" y="233052"/>
                </a:cubicBezTo>
                <a:cubicBezTo>
                  <a:pt x="1058253" y="280170"/>
                  <a:pt x="1080305" y="330065"/>
                  <a:pt x="1081178" y="377817"/>
                </a:cubicBezTo>
                <a:cubicBezTo>
                  <a:pt x="1056350" y="315390"/>
                  <a:pt x="1013277" y="214887"/>
                  <a:pt x="957037" y="175781"/>
                </a:cubicBezTo>
                <a:lnTo>
                  <a:pt x="942521" y="174194"/>
                </a:lnTo>
                <a:cubicBezTo>
                  <a:pt x="935858" y="184268"/>
                  <a:pt x="937523" y="187838"/>
                  <a:pt x="939665" y="199181"/>
                </a:cubicBezTo>
                <a:cubicBezTo>
                  <a:pt x="951484" y="261846"/>
                  <a:pt x="1004631" y="292386"/>
                  <a:pt x="1000030" y="362746"/>
                </a:cubicBezTo>
                <a:cubicBezTo>
                  <a:pt x="995033" y="344184"/>
                  <a:pt x="987814" y="328795"/>
                  <a:pt x="970443" y="318721"/>
                </a:cubicBezTo>
                <a:cubicBezTo>
                  <a:pt x="966318" y="316342"/>
                  <a:pt x="961955" y="314517"/>
                  <a:pt x="957592" y="312693"/>
                </a:cubicBezTo>
                <a:lnTo>
                  <a:pt x="952277" y="318959"/>
                </a:lnTo>
                <a:cubicBezTo>
                  <a:pt x="974250" y="407484"/>
                  <a:pt x="1093553" y="496961"/>
                  <a:pt x="1071818" y="614439"/>
                </a:cubicBezTo>
                <a:cubicBezTo>
                  <a:pt x="1071739" y="613249"/>
                  <a:pt x="1071739" y="612059"/>
                  <a:pt x="1071659" y="610869"/>
                </a:cubicBezTo>
                <a:cubicBezTo>
                  <a:pt x="1066503" y="560102"/>
                  <a:pt x="1011611" y="477765"/>
                  <a:pt x="972108" y="444132"/>
                </a:cubicBezTo>
                <a:lnTo>
                  <a:pt x="963621" y="442862"/>
                </a:lnTo>
                <a:lnTo>
                  <a:pt x="970363" y="469436"/>
                </a:lnTo>
                <a:lnTo>
                  <a:pt x="966080" y="471419"/>
                </a:lnTo>
                <a:cubicBezTo>
                  <a:pt x="840986" y="374327"/>
                  <a:pt x="780939" y="342360"/>
                  <a:pt x="617216" y="344898"/>
                </a:cubicBezTo>
                <a:cubicBezTo>
                  <a:pt x="782366" y="388209"/>
                  <a:pt x="905080" y="454840"/>
                  <a:pt x="990274" y="611028"/>
                </a:cubicBezTo>
                <a:cubicBezTo>
                  <a:pt x="992970" y="615867"/>
                  <a:pt x="993050" y="616343"/>
                  <a:pt x="994795" y="620785"/>
                </a:cubicBezTo>
                <a:lnTo>
                  <a:pt x="989004" y="631493"/>
                </a:lnTo>
                <a:lnTo>
                  <a:pt x="996539" y="626734"/>
                </a:lnTo>
                <a:lnTo>
                  <a:pt x="993763" y="630700"/>
                </a:lnTo>
                <a:cubicBezTo>
                  <a:pt x="922134" y="527500"/>
                  <a:pt x="820918" y="454840"/>
                  <a:pt x="698601" y="426760"/>
                </a:cubicBezTo>
                <a:cubicBezTo>
                  <a:pt x="757460" y="456585"/>
                  <a:pt x="878190" y="567162"/>
                  <a:pt x="901035" y="629589"/>
                </a:cubicBezTo>
                <a:cubicBezTo>
                  <a:pt x="902780" y="634428"/>
                  <a:pt x="902541" y="635460"/>
                  <a:pt x="902621" y="639981"/>
                </a:cubicBezTo>
                <a:cubicBezTo>
                  <a:pt x="845747" y="608807"/>
                  <a:pt x="834165" y="583582"/>
                  <a:pt x="764677" y="565338"/>
                </a:cubicBezTo>
                <a:cubicBezTo>
                  <a:pt x="814334" y="595005"/>
                  <a:pt x="836941" y="629272"/>
                  <a:pt x="853679" y="684164"/>
                </a:cubicBezTo>
                <a:lnTo>
                  <a:pt x="851933" y="692176"/>
                </a:lnTo>
                <a:cubicBezTo>
                  <a:pt x="832579" y="672186"/>
                  <a:pt x="820601" y="646089"/>
                  <a:pt x="805370" y="623006"/>
                </a:cubicBezTo>
                <a:cubicBezTo>
                  <a:pt x="764519" y="561134"/>
                  <a:pt x="698601" y="501165"/>
                  <a:pt x="627052" y="480541"/>
                </a:cubicBezTo>
                <a:cubicBezTo>
                  <a:pt x="684006" y="515523"/>
                  <a:pt x="722953" y="588104"/>
                  <a:pt x="737787" y="652514"/>
                </a:cubicBezTo>
                <a:cubicBezTo>
                  <a:pt x="739929" y="661478"/>
                  <a:pt x="740326" y="670124"/>
                  <a:pt x="738977" y="679246"/>
                </a:cubicBezTo>
                <a:lnTo>
                  <a:pt x="732473" y="686068"/>
                </a:lnTo>
                <a:cubicBezTo>
                  <a:pt x="656877" y="643392"/>
                  <a:pt x="559944" y="553280"/>
                  <a:pt x="481732" y="531308"/>
                </a:cubicBezTo>
                <a:cubicBezTo>
                  <a:pt x="536147" y="573270"/>
                  <a:pt x="587707" y="726364"/>
                  <a:pt x="596512" y="794106"/>
                </a:cubicBezTo>
                <a:cubicBezTo>
                  <a:pt x="598337" y="807750"/>
                  <a:pt x="597305" y="821473"/>
                  <a:pt x="595481" y="835037"/>
                </a:cubicBezTo>
                <a:cubicBezTo>
                  <a:pt x="552171" y="771023"/>
                  <a:pt x="436041" y="743656"/>
                  <a:pt x="363381" y="729775"/>
                </a:cubicBezTo>
                <a:cubicBezTo>
                  <a:pt x="327051" y="722715"/>
                  <a:pt x="290324" y="717797"/>
                  <a:pt x="253518" y="715021"/>
                </a:cubicBezTo>
                <a:cubicBezTo>
                  <a:pt x="267320" y="689161"/>
                  <a:pt x="251852" y="627527"/>
                  <a:pt x="243364" y="600636"/>
                </a:cubicBezTo>
                <a:cubicBezTo>
                  <a:pt x="205606" y="480938"/>
                  <a:pt x="142386" y="449208"/>
                  <a:pt x="82180" y="359256"/>
                </a:cubicBezTo>
                <a:cubicBezTo>
                  <a:pt x="71947" y="343946"/>
                  <a:pt x="90508" y="337362"/>
                  <a:pt x="75754" y="321498"/>
                </a:cubicBezTo>
                <a:cubicBezTo>
                  <a:pt x="52591" y="296511"/>
                  <a:pt x="16182" y="281439"/>
                  <a:pt x="0" y="250265"/>
                </a:cubicBezTo>
                <a:lnTo>
                  <a:pt x="12057" y="228848"/>
                </a:lnTo>
                <a:cubicBezTo>
                  <a:pt x="9043" y="222026"/>
                  <a:pt x="6267" y="215601"/>
                  <a:pt x="2380" y="209255"/>
                </a:cubicBezTo>
                <a:cubicBezTo>
                  <a:pt x="61238" y="196881"/>
                  <a:pt x="90192" y="78847"/>
                  <a:pt x="130408" y="67504"/>
                </a:cubicBezTo>
                <a:cubicBezTo>
                  <a:pt x="147145" y="62824"/>
                  <a:pt x="168562" y="61872"/>
                  <a:pt x="184190" y="69884"/>
                </a:cubicBezTo>
                <a:cubicBezTo>
                  <a:pt x="191725" y="86224"/>
                  <a:pt x="187600" y="99392"/>
                  <a:pt x="185855" y="117002"/>
                </a:cubicBezTo>
                <a:cubicBezTo>
                  <a:pt x="195850" y="136277"/>
                  <a:pt x="225834" y="144131"/>
                  <a:pt x="245268" y="154046"/>
                </a:cubicBezTo>
                <a:cubicBezTo>
                  <a:pt x="263037" y="163089"/>
                  <a:pt x="267955" y="172925"/>
                  <a:pt x="273666" y="191566"/>
                </a:cubicBezTo>
                <a:cubicBezTo>
                  <a:pt x="274063" y="192756"/>
                  <a:pt x="274380" y="193946"/>
                  <a:pt x="274776" y="195056"/>
                </a:cubicBezTo>
                <a:cubicBezTo>
                  <a:pt x="275807" y="195136"/>
                  <a:pt x="276998" y="195373"/>
                  <a:pt x="278108" y="195373"/>
                </a:cubicBezTo>
                <a:cubicBezTo>
                  <a:pt x="320864" y="194660"/>
                  <a:pt x="312693" y="158568"/>
                  <a:pt x="333952" y="137309"/>
                </a:cubicBezTo>
                <a:cubicBezTo>
                  <a:pt x="355607" y="132867"/>
                  <a:pt x="387178" y="129059"/>
                  <a:pt x="406929" y="140482"/>
                </a:cubicBezTo>
                <a:cubicBezTo>
                  <a:pt x="416369" y="156108"/>
                  <a:pt x="413989" y="160789"/>
                  <a:pt x="411609" y="178240"/>
                </a:cubicBezTo>
                <a:lnTo>
                  <a:pt x="416686" y="183871"/>
                </a:lnTo>
                <a:cubicBezTo>
                  <a:pt x="427078" y="182365"/>
                  <a:pt x="440324" y="179271"/>
                  <a:pt x="450398" y="182920"/>
                </a:cubicBezTo>
                <a:cubicBezTo>
                  <a:pt x="452065" y="183554"/>
                  <a:pt x="453730" y="184348"/>
                  <a:pt x="455396" y="184982"/>
                </a:cubicBezTo>
                <a:cubicBezTo>
                  <a:pt x="489108" y="171894"/>
                  <a:pt x="481889" y="118747"/>
                  <a:pt x="506242" y="106611"/>
                </a:cubicBezTo>
                <a:cubicBezTo>
                  <a:pt x="526152" y="96616"/>
                  <a:pt x="544080" y="110418"/>
                  <a:pt x="562244" y="118747"/>
                </a:cubicBezTo>
                <a:cubicBezTo>
                  <a:pt x="565338" y="104628"/>
                  <a:pt x="567638" y="93046"/>
                  <a:pt x="577474" y="81862"/>
                </a:cubicBezTo>
                <a:cubicBezTo>
                  <a:pt x="593816" y="63300"/>
                  <a:pt x="602779" y="40772"/>
                  <a:pt x="620785" y="23480"/>
                </a:cubicBezTo>
                <a:cubicBezTo>
                  <a:pt x="653149" y="20466"/>
                  <a:pt x="651959" y="44025"/>
                  <a:pt x="674170" y="57430"/>
                </a:cubicBezTo>
                <a:cubicBezTo>
                  <a:pt x="683292" y="62983"/>
                  <a:pt x="702329" y="49815"/>
                  <a:pt x="718432" y="60365"/>
                </a:cubicBezTo>
                <a:cubicBezTo>
                  <a:pt x="719622" y="82179"/>
                  <a:pt x="705741" y="87335"/>
                  <a:pt x="703202" y="105659"/>
                </a:cubicBezTo>
                <a:cubicBezTo>
                  <a:pt x="701933" y="115098"/>
                  <a:pt x="731600" y="120968"/>
                  <a:pt x="740405" y="130804"/>
                </a:cubicBezTo>
                <a:cubicBezTo>
                  <a:pt x="740484" y="143337"/>
                  <a:pt x="739849" y="154522"/>
                  <a:pt x="744847" y="166183"/>
                </a:cubicBezTo>
                <a:cubicBezTo>
                  <a:pt x="757538" y="156029"/>
                  <a:pt x="752858" y="146590"/>
                  <a:pt x="760632" y="138578"/>
                </a:cubicBezTo>
                <a:cubicBezTo>
                  <a:pt x="766660" y="132311"/>
                  <a:pt x="791727" y="139133"/>
                  <a:pt x="801166" y="129218"/>
                </a:cubicBezTo>
                <a:cubicBezTo>
                  <a:pt x="817348" y="112163"/>
                  <a:pt x="823059" y="86780"/>
                  <a:pt x="841701" y="71391"/>
                </a:cubicBezTo>
                <a:cubicBezTo>
                  <a:pt x="863277" y="53543"/>
                  <a:pt x="893895" y="45928"/>
                  <a:pt x="916582" y="28636"/>
                </a:cubicBezTo>
                <a:cubicBezTo>
                  <a:pt x="931177" y="41328"/>
                  <a:pt x="940141" y="58223"/>
                  <a:pt x="950215" y="74564"/>
                </a:cubicBezTo>
                <a:lnTo>
                  <a:pt x="952357" y="65045"/>
                </a:lnTo>
                <a:lnTo>
                  <a:pt x="953467" y="71708"/>
                </a:lnTo>
                <a:cubicBezTo>
                  <a:pt x="953388" y="63062"/>
                  <a:pt x="953229" y="53464"/>
                  <a:pt x="956720" y="45452"/>
                </a:cubicBezTo>
                <a:cubicBezTo>
                  <a:pt x="962193" y="32523"/>
                  <a:pt x="979802" y="16975"/>
                  <a:pt x="993129" y="12216"/>
                </a:cubicBezTo>
                <a:cubicBezTo>
                  <a:pt x="1012722" y="5156"/>
                  <a:pt x="1039612" y="20148"/>
                  <a:pt x="1057540" y="28398"/>
                </a:cubicBezTo>
                <a:lnTo>
                  <a:pt x="1065154" y="21417"/>
                </a:lnTo>
                <a:lnTo>
                  <a:pt x="1062933" y="0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1755B3AE-8873-DD35-9CC8-79B9C62E22F4}"/>
              </a:ext>
            </a:extLst>
          </p:cNvPr>
          <p:cNvSpPr/>
          <p:nvPr/>
        </p:nvSpPr>
        <p:spPr>
          <a:xfrm>
            <a:off x="5353461" y="1248956"/>
            <a:ext cx="1228869" cy="792123"/>
          </a:xfrm>
          <a:custGeom>
            <a:avLst/>
            <a:gdLst>
              <a:gd name="connsiteX0" fmla="*/ 18792 w 1228869"/>
              <a:gd name="connsiteY0" fmla="*/ 792123 h 792123"/>
              <a:gd name="connsiteX1" fmla="*/ 7290 w 1228869"/>
              <a:gd name="connsiteY1" fmla="*/ 576760 h 792123"/>
              <a:gd name="connsiteX2" fmla="*/ 239549 w 1228869"/>
              <a:gd name="connsiteY2" fmla="*/ 190376 h 792123"/>
              <a:gd name="connsiteX3" fmla="*/ 401765 w 1228869"/>
              <a:gd name="connsiteY3" fmla="*/ 124379 h 792123"/>
              <a:gd name="connsiteX4" fmla="*/ 585398 w 1228869"/>
              <a:gd name="connsiteY4" fmla="*/ 0 h 792123"/>
              <a:gd name="connsiteX5" fmla="*/ 826145 w 1228869"/>
              <a:gd name="connsiteY5" fmla="*/ 17768 h 792123"/>
              <a:gd name="connsiteX6" fmla="*/ 931645 w 1228869"/>
              <a:gd name="connsiteY6" fmla="*/ 21417 h 792123"/>
              <a:gd name="connsiteX7" fmla="*/ 1065860 w 1228869"/>
              <a:gd name="connsiteY7" fmla="*/ 52353 h 792123"/>
              <a:gd name="connsiteX8" fmla="*/ 631406 w 1228869"/>
              <a:gd name="connsiteY8" fmla="*/ 141909 h 792123"/>
              <a:gd name="connsiteX9" fmla="*/ 578259 w 1228869"/>
              <a:gd name="connsiteY9" fmla="*/ 176891 h 792123"/>
              <a:gd name="connsiteX10" fmla="*/ 595631 w 1228869"/>
              <a:gd name="connsiteY10" fmla="*/ 195056 h 792123"/>
              <a:gd name="connsiteX11" fmla="*/ 806314 w 1228869"/>
              <a:gd name="connsiteY11" fmla="*/ 193549 h 792123"/>
              <a:gd name="connsiteX12" fmla="*/ 490052 w 1228869"/>
              <a:gd name="connsiteY12" fmla="*/ 398045 h 792123"/>
              <a:gd name="connsiteX13" fmla="*/ 846690 w 1228869"/>
              <a:gd name="connsiteY13" fmla="*/ 184982 h 792123"/>
              <a:gd name="connsiteX14" fmla="*/ 1178975 w 1228869"/>
              <a:gd name="connsiteY14" fmla="*/ 89873 h 792123"/>
              <a:gd name="connsiteX15" fmla="*/ 1228870 w 1228869"/>
              <a:gd name="connsiteY15" fmla="*/ 149366 h 792123"/>
              <a:gd name="connsiteX16" fmla="*/ 1214433 w 1228869"/>
              <a:gd name="connsiteY16" fmla="*/ 180143 h 792123"/>
              <a:gd name="connsiteX17" fmla="*/ 1098779 w 1228869"/>
              <a:gd name="connsiteY17" fmla="*/ 238605 h 792123"/>
              <a:gd name="connsiteX18" fmla="*/ 859064 w 1228869"/>
              <a:gd name="connsiteY18" fmla="*/ 581440 h 792123"/>
              <a:gd name="connsiteX19" fmla="*/ 741586 w 1228869"/>
              <a:gd name="connsiteY19" fmla="*/ 406374 h 792123"/>
              <a:gd name="connsiteX20" fmla="*/ 688915 w 1228869"/>
              <a:gd name="connsiteY20" fmla="*/ 393999 h 792123"/>
              <a:gd name="connsiteX21" fmla="*/ 683125 w 1228869"/>
              <a:gd name="connsiteY21" fmla="*/ 406453 h 792123"/>
              <a:gd name="connsiteX22" fmla="*/ 730560 w 1228869"/>
              <a:gd name="connsiteY22" fmla="*/ 461186 h 792123"/>
              <a:gd name="connsiteX23" fmla="*/ 529317 w 1228869"/>
              <a:gd name="connsiteY23" fmla="*/ 470467 h 792123"/>
              <a:gd name="connsiteX24" fmla="*/ 481088 w 1228869"/>
              <a:gd name="connsiteY24" fmla="*/ 505528 h 792123"/>
              <a:gd name="connsiteX25" fmla="*/ 648857 w 1228869"/>
              <a:gd name="connsiteY25" fmla="*/ 532498 h 792123"/>
              <a:gd name="connsiteX26" fmla="*/ 655917 w 1228869"/>
              <a:gd name="connsiteY26" fmla="*/ 540906 h 792123"/>
              <a:gd name="connsiteX27" fmla="*/ 596186 w 1228869"/>
              <a:gd name="connsiteY27" fmla="*/ 550187 h 792123"/>
              <a:gd name="connsiteX28" fmla="*/ 442616 w 1228869"/>
              <a:gd name="connsiteY28" fmla="*/ 681546 h 792123"/>
              <a:gd name="connsiteX29" fmla="*/ 359486 w 1228869"/>
              <a:gd name="connsiteY29" fmla="*/ 459520 h 792123"/>
              <a:gd name="connsiteX30" fmla="*/ 346556 w 1228869"/>
              <a:gd name="connsiteY30" fmla="*/ 461662 h 792123"/>
              <a:gd name="connsiteX31" fmla="*/ 344493 w 1228869"/>
              <a:gd name="connsiteY31" fmla="*/ 553518 h 792123"/>
              <a:gd name="connsiteX32" fmla="*/ 352743 w 1228869"/>
              <a:gd name="connsiteY32" fmla="*/ 583582 h 792123"/>
              <a:gd name="connsiteX33" fmla="*/ 99622 w 1228869"/>
              <a:gd name="connsiteY33" fmla="*/ 481889 h 792123"/>
              <a:gd name="connsiteX34" fmla="*/ 245260 w 1228869"/>
              <a:gd name="connsiteY34" fmla="*/ 613408 h 792123"/>
              <a:gd name="connsiteX35" fmla="*/ 45524 w 1228869"/>
              <a:gd name="connsiteY35" fmla="*/ 643709 h 792123"/>
              <a:gd name="connsiteX36" fmla="*/ 30770 w 1228869"/>
              <a:gd name="connsiteY36" fmla="*/ 662588 h 792123"/>
              <a:gd name="connsiteX37" fmla="*/ 65592 w 1228869"/>
              <a:gd name="connsiteY37" fmla="*/ 686226 h 792123"/>
              <a:gd name="connsiteX38" fmla="*/ 203298 w 1228869"/>
              <a:gd name="connsiteY38" fmla="*/ 706454 h 792123"/>
              <a:gd name="connsiteX39" fmla="*/ 208850 w 1228869"/>
              <a:gd name="connsiteY39" fmla="*/ 692652 h 792123"/>
              <a:gd name="connsiteX40" fmla="*/ 217100 w 1228869"/>
              <a:gd name="connsiteY40" fmla="*/ 711848 h 792123"/>
              <a:gd name="connsiteX41" fmla="*/ 212737 w 1228869"/>
              <a:gd name="connsiteY41" fmla="*/ 713117 h 792123"/>
              <a:gd name="connsiteX42" fmla="*/ 212023 w 1228869"/>
              <a:gd name="connsiteY42" fmla="*/ 708834 h 792123"/>
              <a:gd name="connsiteX43" fmla="*/ 215752 w 1228869"/>
              <a:gd name="connsiteY43" fmla="*/ 712879 h 792123"/>
              <a:gd name="connsiteX44" fmla="*/ 29659 w 1228869"/>
              <a:gd name="connsiteY44" fmla="*/ 780938 h 792123"/>
              <a:gd name="connsiteX45" fmla="*/ 18792 w 1228869"/>
              <a:gd name="connsiteY45" fmla="*/ 792123 h 79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228869" h="792123">
                <a:moveTo>
                  <a:pt x="18792" y="792123"/>
                </a:moveTo>
                <a:cubicBezTo>
                  <a:pt x="-7464" y="738263"/>
                  <a:pt x="-1039" y="635063"/>
                  <a:pt x="7290" y="576760"/>
                </a:cubicBezTo>
                <a:cubicBezTo>
                  <a:pt x="25534" y="448336"/>
                  <a:pt x="129448" y="261291"/>
                  <a:pt x="239549" y="190376"/>
                </a:cubicBezTo>
                <a:cubicBezTo>
                  <a:pt x="287539" y="159519"/>
                  <a:pt x="349808" y="148097"/>
                  <a:pt x="401765" y="124379"/>
                </a:cubicBezTo>
                <a:cubicBezTo>
                  <a:pt x="467921" y="94157"/>
                  <a:pt x="527413" y="43469"/>
                  <a:pt x="585398" y="0"/>
                </a:cubicBezTo>
                <a:cubicBezTo>
                  <a:pt x="667260" y="23718"/>
                  <a:pt x="741586" y="31967"/>
                  <a:pt x="826145" y="17768"/>
                </a:cubicBezTo>
                <a:cubicBezTo>
                  <a:pt x="861761" y="24194"/>
                  <a:pt x="896584" y="16341"/>
                  <a:pt x="931645" y="21417"/>
                </a:cubicBezTo>
                <a:cubicBezTo>
                  <a:pt x="977890" y="28160"/>
                  <a:pt x="1017790" y="48229"/>
                  <a:pt x="1065860" y="52353"/>
                </a:cubicBezTo>
                <a:cubicBezTo>
                  <a:pt x="867234" y="130566"/>
                  <a:pt x="852004" y="152460"/>
                  <a:pt x="631406" y="141909"/>
                </a:cubicBezTo>
                <a:cubicBezTo>
                  <a:pt x="614669" y="152777"/>
                  <a:pt x="592855" y="163644"/>
                  <a:pt x="578259" y="176891"/>
                </a:cubicBezTo>
                <a:cubicBezTo>
                  <a:pt x="584843" y="182840"/>
                  <a:pt x="590634" y="187758"/>
                  <a:pt x="595631" y="195056"/>
                </a:cubicBezTo>
                <a:cubicBezTo>
                  <a:pt x="655996" y="165706"/>
                  <a:pt x="740951" y="190297"/>
                  <a:pt x="806314" y="193549"/>
                </a:cubicBezTo>
                <a:cubicBezTo>
                  <a:pt x="718186" y="338552"/>
                  <a:pt x="617524" y="312455"/>
                  <a:pt x="490052" y="398045"/>
                </a:cubicBezTo>
                <a:cubicBezTo>
                  <a:pt x="636642" y="342756"/>
                  <a:pt x="749439" y="322925"/>
                  <a:pt x="846690" y="184982"/>
                </a:cubicBezTo>
                <a:cubicBezTo>
                  <a:pt x="955125" y="141354"/>
                  <a:pt x="1060149" y="92174"/>
                  <a:pt x="1178975" y="89873"/>
                </a:cubicBezTo>
                <a:cubicBezTo>
                  <a:pt x="1197457" y="108038"/>
                  <a:pt x="1217685" y="125569"/>
                  <a:pt x="1228870" y="149366"/>
                </a:cubicBezTo>
                <a:cubicBezTo>
                  <a:pt x="1227838" y="164199"/>
                  <a:pt x="1226172" y="169355"/>
                  <a:pt x="1214433" y="180143"/>
                </a:cubicBezTo>
                <a:cubicBezTo>
                  <a:pt x="1185718" y="206399"/>
                  <a:pt x="1134633" y="221709"/>
                  <a:pt x="1098779" y="238605"/>
                </a:cubicBezTo>
                <a:cubicBezTo>
                  <a:pt x="952745" y="307219"/>
                  <a:pt x="889683" y="431519"/>
                  <a:pt x="859064" y="581440"/>
                </a:cubicBezTo>
                <a:cubicBezTo>
                  <a:pt x="838202" y="508621"/>
                  <a:pt x="811629" y="445321"/>
                  <a:pt x="741586" y="406374"/>
                </a:cubicBezTo>
                <a:cubicBezTo>
                  <a:pt x="724770" y="397013"/>
                  <a:pt x="708350" y="389954"/>
                  <a:pt x="688915" y="393999"/>
                </a:cubicBezTo>
                <a:cubicBezTo>
                  <a:pt x="686139" y="398203"/>
                  <a:pt x="681935" y="401297"/>
                  <a:pt x="683125" y="406453"/>
                </a:cubicBezTo>
                <a:cubicBezTo>
                  <a:pt x="688202" y="428346"/>
                  <a:pt x="714061" y="446749"/>
                  <a:pt x="730560" y="461186"/>
                </a:cubicBezTo>
                <a:cubicBezTo>
                  <a:pt x="658614" y="442466"/>
                  <a:pt x="596980" y="429774"/>
                  <a:pt x="529317" y="470467"/>
                </a:cubicBezTo>
                <a:cubicBezTo>
                  <a:pt x="512262" y="480700"/>
                  <a:pt x="496556" y="493153"/>
                  <a:pt x="481088" y="505528"/>
                </a:cubicBezTo>
                <a:cubicBezTo>
                  <a:pt x="535028" y="509653"/>
                  <a:pt x="598328" y="511556"/>
                  <a:pt x="648857" y="532498"/>
                </a:cubicBezTo>
                <a:lnTo>
                  <a:pt x="655917" y="540906"/>
                </a:lnTo>
                <a:cubicBezTo>
                  <a:pt x="635848" y="546062"/>
                  <a:pt x="615700" y="543048"/>
                  <a:pt x="596186" y="550187"/>
                </a:cubicBezTo>
                <a:cubicBezTo>
                  <a:pt x="527175" y="575491"/>
                  <a:pt x="502585" y="651879"/>
                  <a:pt x="442616" y="681546"/>
                </a:cubicBezTo>
                <a:cubicBezTo>
                  <a:pt x="429845" y="666475"/>
                  <a:pt x="447217" y="504338"/>
                  <a:pt x="359486" y="459520"/>
                </a:cubicBezTo>
                <a:lnTo>
                  <a:pt x="346556" y="461662"/>
                </a:lnTo>
                <a:cubicBezTo>
                  <a:pt x="329898" y="488711"/>
                  <a:pt x="337434" y="524407"/>
                  <a:pt x="344493" y="553518"/>
                </a:cubicBezTo>
                <a:cubicBezTo>
                  <a:pt x="346952" y="563593"/>
                  <a:pt x="349729" y="573667"/>
                  <a:pt x="352743" y="583582"/>
                </a:cubicBezTo>
                <a:cubicBezTo>
                  <a:pt x="276910" y="492995"/>
                  <a:pt x="209961" y="491964"/>
                  <a:pt x="99622" y="481889"/>
                </a:cubicBezTo>
                <a:cubicBezTo>
                  <a:pt x="138729" y="539399"/>
                  <a:pt x="191002" y="572159"/>
                  <a:pt x="245260" y="613408"/>
                </a:cubicBezTo>
                <a:cubicBezTo>
                  <a:pt x="174345" y="601588"/>
                  <a:pt x="107951" y="599843"/>
                  <a:pt x="45524" y="643709"/>
                </a:cubicBezTo>
                <a:cubicBezTo>
                  <a:pt x="37433" y="649341"/>
                  <a:pt x="34101" y="653545"/>
                  <a:pt x="30770" y="662588"/>
                </a:cubicBezTo>
                <a:cubicBezTo>
                  <a:pt x="39733" y="677263"/>
                  <a:pt x="48697" y="682181"/>
                  <a:pt x="65592" y="686226"/>
                </a:cubicBezTo>
                <a:cubicBezTo>
                  <a:pt x="110569" y="697173"/>
                  <a:pt x="158163" y="696538"/>
                  <a:pt x="203298" y="706454"/>
                </a:cubicBezTo>
                <a:lnTo>
                  <a:pt x="208850" y="692652"/>
                </a:lnTo>
                <a:lnTo>
                  <a:pt x="217100" y="711848"/>
                </a:lnTo>
                <a:lnTo>
                  <a:pt x="212737" y="713117"/>
                </a:lnTo>
                <a:lnTo>
                  <a:pt x="212023" y="708834"/>
                </a:lnTo>
                <a:lnTo>
                  <a:pt x="215752" y="712879"/>
                </a:lnTo>
                <a:cubicBezTo>
                  <a:pt x="121516" y="713276"/>
                  <a:pt x="100574" y="709309"/>
                  <a:pt x="29659" y="780938"/>
                </a:cubicBezTo>
                <a:cubicBezTo>
                  <a:pt x="25852" y="784508"/>
                  <a:pt x="22282" y="788236"/>
                  <a:pt x="18792" y="79212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443ECBDF-18EF-8D0D-E97F-207EF4F203F8}"/>
              </a:ext>
            </a:extLst>
          </p:cNvPr>
          <p:cNvSpPr/>
          <p:nvPr/>
        </p:nvSpPr>
        <p:spPr>
          <a:xfrm>
            <a:off x="5737220" y="1425847"/>
            <a:ext cx="211872" cy="240746"/>
          </a:xfrm>
          <a:custGeom>
            <a:avLst/>
            <a:gdLst>
              <a:gd name="connsiteX0" fmla="*/ 194501 w 211872"/>
              <a:gd name="connsiteY0" fmla="*/ 0 h 240746"/>
              <a:gd name="connsiteX1" fmla="*/ 211872 w 211872"/>
              <a:gd name="connsiteY1" fmla="*/ 18165 h 240746"/>
              <a:gd name="connsiteX2" fmla="*/ 0 w 211872"/>
              <a:gd name="connsiteY2" fmla="*/ 240746 h 240746"/>
              <a:gd name="connsiteX3" fmla="*/ 78926 w 211872"/>
              <a:gd name="connsiteY3" fmla="*/ 57985 h 240746"/>
              <a:gd name="connsiteX4" fmla="*/ 194501 w 211872"/>
              <a:gd name="connsiteY4" fmla="*/ 0 h 240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872" h="240746">
                <a:moveTo>
                  <a:pt x="194501" y="0"/>
                </a:moveTo>
                <a:cubicBezTo>
                  <a:pt x="201085" y="5949"/>
                  <a:pt x="206875" y="10867"/>
                  <a:pt x="211872" y="18165"/>
                </a:cubicBezTo>
                <a:cubicBezTo>
                  <a:pt x="119699" y="76706"/>
                  <a:pt x="61872" y="152697"/>
                  <a:pt x="0" y="240746"/>
                </a:cubicBezTo>
                <a:cubicBezTo>
                  <a:pt x="24987" y="177446"/>
                  <a:pt x="62031" y="125489"/>
                  <a:pt x="78926" y="57985"/>
                </a:cubicBezTo>
                <a:cubicBezTo>
                  <a:pt x="117795" y="39344"/>
                  <a:pt x="156267" y="20069"/>
                  <a:pt x="194501" y="0"/>
                </a:cubicBez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8B1046FC-0993-297A-4776-F462D11CD1FD}"/>
              </a:ext>
            </a:extLst>
          </p:cNvPr>
          <p:cNvSpPr/>
          <p:nvPr/>
        </p:nvSpPr>
        <p:spPr>
          <a:xfrm>
            <a:off x="11088771" y="1228252"/>
            <a:ext cx="552962" cy="1627160"/>
          </a:xfrm>
          <a:custGeom>
            <a:avLst/>
            <a:gdLst>
              <a:gd name="connsiteX0" fmla="*/ 0 w 552962"/>
              <a:gd name="connsiteY0" fmla="*/ 309123 h 1627160"/>
              <a:gd name="connsiteX1" fmla="*/ 19989 w 552962"/>
              <a:gd name="connsiteY1" fmla="*/ 105579 h 1627160"/>
              <a:gd name="connsiteX2" fmla="*/ 71549 w 552962"/>
              <a:gd name="connsiteY2" fmla="*/ 0 h 1627160"/>
              <a:gd name="connsiteX3" fmla="*/ 76071 w 552962"/>
              <a:gd name="connsiteY3" fmla="*/ 2142 h 1627160"/>
              <a:gd name="connsiteX4" fmla="*/ 39423 w 552962"/>
              <a:gd name="connsiteY4" fmla="*/ 97488 h 1627160"/>
              <a:gd name="connsiteX5" fmla="*/ 54257 w 552962"/>
              <a:gd name="connsiteY5" fmla="*/ 102089 h 1627160"/>
              <a:gd name="connsiteX6" fmla="*/ 95188 w 552962"/>
              <a:gd name="connsiteY6" fmla="*/ 71550 h 1627160"/>
              <a:gd name="connsiteX7" fmla="*/ 97488 w 552962"/>
              <a:gd name="connsiteY7" fmla="*/ 68218 h 1627160"/>
              <a:gd name="connsiteX8" fmla="*/ 81861 w 552962"/>
              <a:gd name="connsiteY8" fmla="*/ 131518 h 1627160"/>
              <a:gd name="connsiteX9" fmla="*/ 118747 w 552962"/>
              <a:gd name="connsiteY9" fmla="*/ 258753 h 1627160"/>
              <a:gd name="connsiteX10" fmla="*/ 123031 w 552962"/>
              <a:gd name="connsiteY10" fmla="*/ 329351 h 1627160"/>
              <a:gd name="connsiteX11" fmla="*/ 129535 w 552962"/>
              <a:gd name="connsiteY11" fmla="*/ 331492 h 1627160"/>
              <a:gd name="connsiteX12" fmla="*/ 133263 w 552962"/>
              <a:gd name="connsiteY12" fmla="*/ 150397 h 1627160"/>
              <a:gd name="connsiteX13" fmla="*/ 201560 w 552962"/>
              <a:gd name="connsiteY13" fmla="*/ 108356 h 1627160"/>
              <a:gd name="connsiteX14" fmla="*/ 242094 w 552962"/>
              <a:gd name="connsiteY14" fmla="*/ 65204 h 1627160"/>
              <a:gd name="connsiteX15" fmla="*/ 247330 w 552962"/>
              <a:gd name="connsiteY15" fmla="*/ 127155 h 1627160"/>
              <a:gd name="connsiteX16" fmla="*/ 271920 w 552962"/>
              <a:gd name="connsiteY16" fmla="*/ 168324 h 1627160"/>
              <a:gd name="connsiteX17" fmla="*/ 280963 w 552962"/>
              <a:gd name="connsiteY17" fmla="*/ 166024 h 1627160"/>
              <a:gd name="connsiteX18" fmla="*/ 295876 w 552962"/>
              <a:gd name="connsiteY18" fmla="*/ 135802 h 1627160"/>
              <a:gd name="connsiteX19" fmla="*/ 342915 w 552962"/>
              <a:gd name="connsiteY19" fmla="*/ 154443 h 1627160"/>
              <a:gd name="connsiteX20" fmla="*/ 347912 w 552962"/>
              <a:gd name="connsiteY20" fmla="*/ 155156 h 1627160"/>
              <a:gd name="connsiteX21" fmla="*/ 351006 w 552962"/>
              <a:gd name="connsiteY21" fmla="*/ 155553 h 1627160"/>
              <a:gd name="connsiteX22" fmla="*/ 350291 w 552962"/>
              <a:gd name="connsiteY22" fmla="*/ 181571 h 1627160"/>
              <a:gd name="connsiteX23" fmla="*/ 391699 w 552962"/>
              <a:gd name="connsiteY23" fmla="*/ 201402 h 1627160"/>
              <a:gd name="connsiteX24" fmla="*/ 396854 w 552962"/>
              <a:gd name="connsiteY24" fmla="*/ 219567 h 1627160"/>
              <a:gd name="connsiteX25" fmla="*/ 393840 w 552962"/>
              <a:gd name="connsiteY25" fmla="*/ 224406 h 1627160"/>
              <a:gd name="connsiteX26" fmla="*/ 311502 w 552962"/>
              <a:gd name="connsiteY26" fmla="*/ 289927 h 1627160"/>
              <a:gd name="connsiteX27" fmla="*/ 354575 w 552962"/>
              <a:gd name="connsiteY27" fmla="*/ 293338 h 1627160"/>
              <a:gd name="connsiteX28" fmla="*/ 333158 w 552962"/>
              <a:gd name="connsiteY28" fmla="*/ 371709 h 1627160"/>
              <a:gd name="connsiteX29" fmla="*/ 409150 w 552962"/>
              <a:gd name="connsiteY29" fmla="*/ 329351 h 1627160"/>
              <a:gd name="connsiteX30" fmla="*/ 462138 w 552962"/>
              <a:gd name="connsiteY30" fmla="*/ 277870 h 1627160"/>
              <a:gd name="connsiteX31" fmla="*/ 398282 w 552962"/>
              <a:gd name="connsiteY31" fmla="*/ 451984 h 1627160"/>
              <a:gd name="connsiteX32" fmla="*/ 409863 w 552962"/>
              <a:gd name="connsiteY32" fmla="*/ 463407 h 1627160"/>
              <a:gd name="connsiteX33" fmla="*/ 445083 w 552962"/>
              <a:gd name="connsiteY33" fmla="*/ 1080067 h 1627160"/>
              <a:gd name="connsiteX34" fmla="*/ 457220 w 552962"/>
              <a:gd name="connsiteY34" fmla="*/ 1083399 h 1627160"/>
              <a:gd name="connsiteX35" fmla="*/ 398837 w 552962"/>
              <a:gd name="connsiteY35" fmla="*/ 1105847 h 1627160"/>
              <a:gd name="connsiteX36" fmla="*/ 397172 w 552962"/>
              <a:gd name="connsiteY36" fmla="*/ 1111241 h 1627160"/>
              <a:gd name="connsiteX37" fmla="*/ 438578 w 552962"/>
              <a:gd name="connsiteY37" fmla="*/ 1112590 h 1627160"/>
              <a:gd name="connsiteX38" fmla="*/ 542730 w 552962"/>
              <a:gd name="connsiteY38" fmla="*/ 1153044 h 1627160"/>
              <a:gd name="connsiteX39" fmla="*/ 552963 w 552962"/>
              <a:gd name="connsiteY39" fmla="*/ 1165577 h 1627160"/>
              <a:gd name="connsiteX40" fmla="*/ 445876 w 552962"/>
              <a:gd name="connsiteY40" fmla="*/ 1224991 h 1627160"/>
              <a:gd name="connsiteX41" fmla="*/ 544317 w 552962"/>
              <a:gd name="connsiteY41" fmla="*/ 1204843 h 1627160"/>
              <a:gd name="connsiteX42" fmla="*/ 446273 w 552962"/>
              <a:gd name="connsiteY42" fmla="*/ 1309549 h 1627160"/>
              <a:gd name="connsiteX43" fmla="*/ 429615 w 552962"/>
              <a:gd name="connsiteY43" fmla="*/ 1467641 h 1627160"/>
              <a:gd name="connsiteX44" fmla="*/ 370995 w 552962"/>
              <a:gd name="connsiteY44" fmla="*/ 1412749 h 1627160"/>
              <a:gd name="connsiteX45" fmla="*/ 431598 w 552962"/>
              <a:gd name="connsiteY45" fmla="*/ 1556086 h 1627160"/>
              <a:gd name="connsiteX46" fmla="*/ 196405 w 552962"/>
              <a:gd name="connsiteY46" fmla="*/ 1375388 h 1627160"/>
              <a:gd name="connsiteX47" fmla="*/ 410260 w 552962"/>
              <a:gd name="connsiteY47" fmla="*/ 1600984 h 1627160"/>
              <a:gd name="connsiteX48" fmla="*/ 411371 w 552962"/>
              <a:gd name="connsiteY48" fmla="*/ 1627160 h 1627160"/>
              <a:gd name="connsiteX49" fmla="*/ 238922 w 552962"/>
              <a:gd name="connsiteY49" fmla="*/ 1490407 h 1627160"/>
              <a:gd name="connsiteX50" fmla="*/ 157932 w 552962"/>
              <a:gd name="connsiteY50" fmla="*/ 1458677 h 1627160"/>
              <a:gd name="connsiteX51" fmla="*/ 176574 w 552962"/>
              <a:gd name="connsiteY51" fmla="*/ 1455266 h 1627160"/>
              <a:gd name="connsiteX52" fmla="*/ 188789 w 552962"/>
              <a:gd name="connsiteY52" fmla="*/ 1435197 h 1627160"/>
              <a:gd name="connsiteX53" fmla="*/ 183396 w 552962"/>
              <a:gd name="connsiteY53" fmla="*/ 1223880 h 1627160"/>
              <a:gd name="connsiteX54" fmla="*/ 72977 w 552962"/>
              <a:gd name="connsiteY54" fmla="*/ 371392 h 1627160"/>
              <a:gd name="connsiteX55" fmla="*/ 0 w 552962"/>
              <a:gd name="connsiteY55" fmla="*/ 309123 h 162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552962" h="1627160">
                <a:moveTo>
                  <a:pt x="0" y="309123"/>
                </a:moveTo>
                <a:cubicBezTo>
                  <a:pt x="32364" y="248282"/>
                  <a:pt x="13485" y="171656"/>
                  <a:pt x="19989" y="105579"/>
                </a:cubicBezTo>
                <a:cubicBezTo>
                  <a:pt x="24352" y="61317"/>
                  <a:pt x="36885" y="28556"/>
                  <a:pt x="71549" y="0"/>
                </a:cubicBezTo>
                <a:lnTo>
                  <a:pt x="76071" y="2142"/>
                </a:lnTo>
                <a:cubicBezTo>
                  <a:pt x="62982" y="27446"/>
                  <a:pt x="35378" y="68535"/>
                  <a:pt x="39423" y="97488"/>
                </a:cubicBezTo>
                <a:cubicBezTo>
                  <a:pt x="45848" y="101851"/>
                  <a:pt x="46483" y="103279"/>
                  <a:pt x="54257" y="102089"/>
                </a:cubicBezTo>
                <a:cubicBezTo>
                  <a:pt x="72025" y="99392"/>
                  <a:pt x="85193" y="85431"/>
                  <a:pt x="95188" y="71550"/>
                </a:cubicBezTo>
                <a:cubicBezTo>
                  <a:pt x="95902" y="70439"/>
                  <a:pt x="96695" y="69329"/>
                  <a:pt x="97488" y="68218"/>
                </a:cubicBezTo>
                <a:cubicBezTo>
                  <a:pt x="98916" y="90587"/>
                  <a:pt x="95981" y="113432"/>
                  <a:pt x="81861" y="131518"/>
                </a:cubicBezTo>
                <a:cubicBezTo>
                  <a:pt x="100265" y="165627"/>
                  <a:pt x="115971" y="220202"/>
                  <a:pt x="118747" y="258753"/>
                </a:cubicBezTo>
                <a:cubicBezTo>
                  <a:pt x="120492" y="282708"/>
                  <a:pt x="117874" y="305554"/>
                  <a:pt x="123031" y="329351"/>
                </a:cubicBezTo>
                <a:lnTo>
                  <a:pt x="129535" y="331492"/>
                </a:lnTo>
                <a:cubicBezTo>
                  <a:pt x="136833" y="275411"/>
                  <a:pt x="109466" y="201561"/>
                  <a:pt x="133263" y="150397"/>
                </a:cubicBezTo>
                <a:cubicBezTo>
                  <a:pt x="146510" y="121920"/>
                  <a:pt x="174907" y="117637"/>
                  <a:pt x="201560" y="108356"/>
                </a:cubicBezTo>
                <a:cubicBezTo>
                  <a:pt x="225754" y="100027"/>
                  <a:pt x="231544" y="86621"/>
                  <a:pt x="242094" y="65204"/>
                </a:cubicBezTo>
                <a:cubicBezTo>
                  <a:pt x="252407" y="81941"/>
                  <a:pt x="243681" y="107324"/>
                  <a:pt x="247330" y="127155"/>
                </a:cubicBezTo>
                <a:cubicBezTo>
                  <a:pt x="250662" y="145638"/>
                  <a:pt x="256531" y="157933"/>
                  <a:pt x="271920" y="168324"/>
                </a:cubicBezTo>
                <a:lnTo>
                  <a:pt x="280963" y="166024"/>
                </a:lnTo>
                <a:cubicBezTo>
                  <a:pt x="288023" y="157060"/>
                  <a:pt x="291671" y="146352"/>
                  <a:pt x="295876" y="135802"/>
                </a:cubicBezTo>
                <a:cubicBezTo>
                  <a:pt x="312851" y="150714"/>
                  <a:pt x="321497" y="152063"/>
                  <a:pt x="342915" y="154443"/>
                </a:cubicBezTo>
                <a:cubicBezTo>
                  <a:pt x="344580" y="154601"/>
                  <a:pt x="346246" y="154919"/>
                  <a:pt x="347912" y="155156"/>
                </a:cubicBezTo>
                <a:lnTo>
                  <a:pt x="351006" y="155553"/>
                </a:lnTo>
                <a:lnTo>
                  <a:pt x="350291" y="181571"/>
                </a:lnTo>
                <a:cubicBezTo>
                  <a:pt x="360286" y="191407"/>
                  <a:pt x="377261" y="190376"/>
                  <a:pt x="391699" y="201402"/>
                </a:cubicBezTo>
                <a:lnTo>
                  <a:pt x="396854" y="219567"/>
                </a:lnTo>
                <a:cubicBezTo>
                  <a:pt x="395823" y="221154"/>
                  <a:pt x="394871" y="222819"/>
                  <a:pt x="393840" y="224406"/>
                </a:cubicBezTo>
                <a:cubicBezTo>
                  <a:pt x="374723" y="252566"/>
                  <a:pt x="324988" y="253518"/>
                  <a:pt x="311502" y="289927"/>
                </a:cubicBezTo>
                <a:cubicBezTo>
                  <a:pt x="325701" y="296035"/>
                  <a:pt x="339583" y="294131"/>
                  <a:pt x="354575" y="293338"/>
                </a:cubicBezTo>
                <a:cubicBezTo>
                  <a:pt x="356796" y="321736"/>
                  <a:pt x="311027" y="342439"/>
                  <a:pt x="333158" y="371709"/>
                </a:cubicBezTo>
                <a:cubicBezTo>
                  <a:pt x="360127" y="374486"/>
                  <a:pt x="388922" y="345770"/>
                  <a:pt x="409150" y="329351"/>
                </a:cubicBezTo>
                <a:cubicBezTo>
                  <a:pt x="426997" y="314834"/>
                  <a:pt x="451984" y="298890"/>
                  <a:pt x="462138" y="277870"/>
                </a:cubicBezTo>
                <a:cubicBezTo>
                  <a:pt x="458885" y="342201"/>
                  <a:pt x="370440" y="382021"/>
                  <a:pt x="398282" y="451984"/>
                </a:cubicBezTo>
                <a:lnTo>
                  <a:pt x="409863" y="463407"/>
                </a:lnTo>
                <a:cubicBezTo>
                  <a:pt x="454840" y="514571"/>
                  <a:pt x="424617" y="1060315"/>
                  <a:pt x="445083" y="1080067"/>
                </a:cubicBezTo>
                <a:cubicBezTo>
                  <a:pt x="448098" y="1082922"/>
                  <a:pt x="453095" y="1082288"/>
                  <a:pt x="457220" y="1083399"/>
                </a:cubicBezTo>
                <a:cubicBezTo>
                  <a:pt x="437310" y="1089665"/>
                  <a:pt x="418113" y="1097994"/>
                  <a:pt x="398837" y="1105847"/>
                </a:cubicBezTo>
                <a:lnTo>
                  <a:pt x="397172" y="1111241"/>
                </a:lnTo>
                <a:cubicBezTo>
                  <a:pt x="411530" y="1113938"/>
                  <a:pt x="423983" y="1113859"/>
                  <a:pt x="438578" y="1112590"/>
                </a:cubicBezTo>
                <a:cubicBezTo>
                  <a:pt x="487680" y="1109734"/>
                  <a:pt x="506559" y="1121236"/>
                  <a:pt x="542730" y="1153044"/>
                </a:cubicBezTo>
                <a:cubicBezTo>
                  <a:pt x="547648" y="1157328"/>
                  <a:pt x="550187" y="1159549"/>
                  <a:pt x="552963" y="1165577"/>
                </a:cubicBezTo>
                <a:cubicBezTo>
                  <a:pt x="520995" y="1189771"/>
                  <a:pt x="483317" y="1210792"/>
                  <a:pt x="445876" y="1224991"/>
                </a:cubicBezTo>
                <a:cubicBezTo>
                  <a:pt x="478399" y="1220628"/>
                  <a:pt x="514174" y="1218407"/>
                  <a:pt x="544317" y="1204843"/>
                </a:cubicBezTo>
                <a:cubicBezTo>
                  <a:pt x="533687" y="1226260"/>
                  <a:pt x="467452" y="1301538"/>
                  <a:pt x="446273" y="1309549"/>
                </a:cubicBezTo>
                <a:cubicBezTo>
                  <a:pt x="459281" y="1352463"/>
                  <a:pt x="449049" y="1428376"/>
                  <a:pt x="429615" y="1467641"/>
                </a:cubicBezTo>
                <a:cubicBezTo>
                  <a:pt x="416844" y="1443289"/>
                  <a:pt x="396140" y="1423934"/>
                  <a:pt x="370995" y="1412749"/>
                </a:cubicBezTo>
                <a:cubicBezTo>
                  <a:pt x="367584" y="1438371"/>
                  <a:pt x="425411" y="1504764"/>
                  <a:pt x="431598" y="1556086"/>
                </a:cubicBezTo>
                <a:cubicBezTo>
                  <a:pt x="370043" y="1467006"/>
                  <a:pt x="304998" y="1400930"/>
                  <a:pt x="196405" y="1375388"/>
                </a:cubicBezTo>
                <a:cubicBezTo>
                  <a:pt x="254231" y="1404182"/>
                  <a:pt x="391699" y="1536494"/>
                  <a:pt x="410260" y="1600984"/>
                </a:cubicBezTo>
                <a:cubicBezTo>
                  <a:pt x="412639" y="1609233"/>
                  <a:pt x="411846" y="1618672"/>
                  <a:pt x="411371" y="1627160"/>
                </a:cubicBezTo>
                <a:cubicBezTo>
                  <a:pt x="391778" y="1570365"/>
                  <a:pt x="292148" y="1516425"/>
                  <a:pt x="238922" y="1490407"/>
                </a:cubicBezTo>
                <a:cubicBezTo>
                  <a:pt x="212507" y="1477477"/>
                  <a:pt x="186013" y="1467403"/>
                  <a:pt x="157932" y="1458677"/>
                </a:cubicBezTo>
                <a:lnTo>
                  <a:pt x="176574" y="1455266"/>
                </a:lnTo>
                <a:cubicBezTo>
                  <a:pt x="182602" y="1448127"/>
                  <a:pt x="186806" y="1444478"/>
                  <a:pt x="188789" y="1435197"/>
                </a:cubicBezTo>
                <a:cubicBezTo>
                  <a:pt x="199974" y="1383955"/>
                  <a:pt x="184109" y="1280993"/>
                  <a:pt x="183396" y="1223880"/>
                </a:cubicBezTo>
                <a:cubicBezTo>
                  <a:pt x="180143" y="981547"/>
                  <a:pt x="211000" y="575808"/>
                  <a:pt x="72977" y="371392"/>
                </a:cubicBezTo>
                <a:cubicBezTo>
                  <a:pt x="54019" y="343391"/>
                  <a:pt x="34664" y="315628"/>
                  <a:pt x="0" y="30912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F387C133-1A75-2CFE-9334-E0E890BD8459}"/>
              </a:ext>
            </a:extLst>
          </p:cNvPr>
          <p:cNvSpPr/>
          <p:nvPr/>
        </p:nvSpPr>
        <p:spPr>
          <a:xfrm>
            <a:off x="11527269" y="2340263"/>
            <a:ext cx="114384" cy="197380"/>
          </a:xfrm>
          <a:custGeom>
            <a:avLst/>
            <a:gdLst>
              <a:gd name="connsiteX0" fmla="*/ 0 w 114384"/>
              <a:gd name="connsiteY0" fmla="*/ 420 h 197380"/>
              <a:gd name="connsiteX1" fmla="*/ 104152 w 114384"/>
              <a:gd name="connsiteY1" fmla="*/ 40875 h 197380"/>
              <a:gd name="connsiteX2" fmla="*/ 114385 w 114384"/>
              <a:gd name="connsiteY2" fmla="*/ 53408 h 197380"/>
              <a:gd name="connsiteX3" fmla="*/ 7298 w 114384"/>
              <a:gd name="connsiteY3" fmla="*/ 112822 h 197380"/>
              <a:gd name="connsiteX4" fmla="*/ 105739 w 114384"/>
              <a:gd name="connsiteY4" fmla="*/ 92673 h 197380"/>
              <a:gd name="connsiteX5" fmla="*/ 7695 w 114384"/>
              <a:gd name="connsiteY5" fmla="*/ 197380 h 197380"/>
              <a:gd name="connsiteX6" fmla="*/ 0 w 114384"/>
              <a:gd name="connsiteY6" fmla="*/ 420 h 197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384" h="197380">
                <a:moveTo>
                  <a:pt x="0" y="420"/>
                </a:moveTo>
                <a:cubicBezTo>
                  <a:pt x="49102" y="-2435"/>
                  <a:pt x="67981" y="9067"/>
                  <a:pt x="104152" y="40875"/>
                </a:cubicBezTo>
                <a:cubicBezTo>
                  <a:pt x="109070" y="45159"/>
                  <a:pt x="111609" y="47380"/>
                  <a:pt x="114385" y="53408"/>
                </a:cubicBezTo>
                <a:cubicBezTo>
                  <a:pt x="82417" y="77602"/>
                  <a:pt x="44738" y="98623"/>
                  <a:pt x="7298" y="112822"/>
                </a:cubicBezTo>
                <a:cubicBezTo>
                  <a:pt x="39820" y="108459"/>
                  <a:pt x="75595" y="106238"/>
                  <a:pt x="105739" y="92673"/>
                </a:cubicBezTo>
                <a:cubicBezTo>
                  <a:pt x="95109" y="114091"/>
                  <a:pt x="28874" y="189369"/>
                  <a:pt x="7695" y="197380"/>
                </a:cubicBezTo>
                <a:cubicBezTo>
                  <a:pt x="8647" y="136619"/>
                  <a:pt x="8329" y="60389"/>
                  <a:pt x="0" y="42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91177D82-D485-5890-0FA1-2B448F4207AF}"/>
              </a:ext>
            </a:extLst>
          </p:cNvPr>
          <p:cNvSpPr/>
          <p:nvPr/>
        </p:nvSpPr>
        <p:spPr>
          <a:xfrm>
            <a:off x="6647376" y="1295518"/>
            <a:ext cx="1113284" cy="721922"/>
          </a:xfrm>
          <a:custGeom>
            <a:avLst/>
            <a:gdLst>
              <a:gd name="connsiteX0" fmla="*/ 0 w 1113284"/>
              <a:gd name="connsiteY0" fmla="*/ 0 h 721922"/>
              <a:gd name="connsiteX1" fmla="*/ 248679 w 1113284"/>
              <a:gd name="connsiteY1" fmla="*/ 79085 h 721922"/>
              <a:gd name="connsiteX2" fmla="*/ 375041 w 1113284"/>
              <a:gd name="connsiteY2" fmla="*/ 60207 h 721922"/>
              <a:gd name="connsiteX3" fmla="*/ 421842 w 1113284"/>
              <a:gd name="connsiteY3" fmla="*/ 66156 h 721922"/>
              <a:gd name="connsiteX4" fmla="*/ 744212 w 1113284"/>
              <a:gd name="connsiteY4" fmla="*/ 218060 h 721922"/>
              <a:gd name="connsiteX5" fmla="*/ 759125 w 1113284"/>
              <a:gd name="connsiteY5" fmla="*/ 253993 h 721922"/>
              <a:gd name="connsiteX6" fmla="*/ 813857 w 1113284"/>
              <a:gd name="connsiteY6" fmla="*/ 335459 h 721922"/>
              <a:gd name="connsiteX7" fmla="*/ 1018433 w 1113284"/>
              <a:gd name="connsiteY7" fmla="*/ 468722 h 721922"/>
              <a:gd name="connsiteX8" fmla="*/ 1019146 w 1113284"/>
              <a:gd name="connsiteY8" fmla="*/ 471577 h 721922"/>
              <a:gd name="connsiteX9" fmla="*/ 1043657 w 1113284"/>
              <a:gd name="connsiteY9" fmla="*/ 561927 h 721922"/>
              <a:gd name="connsiteX10" fmla="*/ 1107354 w 1113284"/>
              <a:gd name="connsiteY10" fmla="*/ 603096 h 721922"/>
              <a:gd name="connsiteX11" fmla="*/ 1108861 w 1113284"/>
              <a:gd name="connsiteY11" fmla="*/ 654735 h 721922"/>
              <a:gd name="connsiteX12" fmla="*/ 1055318 w 1113284"/>
              <a:gd name="connsiteY12" fmla="*/ 709072 h 721922"/>
              <a:gd name="connsiteX13" fmla="*/ 1046592 w 1113284"/>
              <a:gd name="connsiteY13" fmla="*/ 711769 h 721922"/>
              <a:gd name="connsiteX14" fmla="*/ 1043340 w 1113284"/>
              <a:gd name="connsiteY14" fmla="*/ 712720 h 721922"/>
              <a:gd name="connsiteX15" fmla="*/ 1040247 w 1113284"/>
              <a:gd name="connsiteY15" fmla="*/ 715497 h 721922"/>
              <a:gd name="connsiteX16" fmla="*/ 740087 w 1113284"/>
              <a:gd name="connsiteY16" fmla="*/ 663223 h 721922"/>
              <a:gd name="connsiteX17" fmla="*/ 588104 w 1113284"/>
              <a:gd name="connsiteY17" fmla="*/ 670362 h 721922"/>
              <a:gd name="connsiteX18" fmla="*/ 326654 w 1113284"/>
              <a:gd name="connsiteY18" fmla="*/ 274142 h 721922"/>
              <a:gd name="connsiteX19" fmla="*/ 96695 w 1113284"/>
              <a:gd name="connsiteY19" fmla="*/ 114860 h 721922"/>
              <a:gd name="connsiteX20" fmla="*/ 0 w 1113284"/>
              <a:gd name="connsiteY20" fmla="*/ 0 h 721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113284" h="721922">
                <a:moveTo>
                  <a:pt x="0" y="0"/>
                </a:moveTo>
                <a:cubicBezTo>
                  <a:pt x="81544" y="22607"/>
                  <a:pt x="162930" y="82893"/>
                  <a:pt x="248679" y="79085"/>
                </a:cubicBezTo>
                <a:cubicBezTo>
                  <a:pt x="291037" y="77182"/>
                  <a:pt x="332523" y="63221"/>
                  <a:pt x="375041" y="60207"/>
                </a:cubicBezTo>
                <a:cubicBezTo>
                  <a:pt x="391302" y="59017"/>
                  <a:pt x="406294" y="61238"/>
                  <a:pt x="421842" y="66156"/>
                </a:cubicBezTo>
                <a:cubicBezTo>
                  <a:pt x="469436" y="81148"/>
                  <a:pt x="714941" y="190614"/>
                  <a:pt x="744212" y="218060"/>
                </a:cubicBezTo>
                <a:cubicBezTo>
                  <a:pt x="758173" y="231069"/>
                  <a:pt x="759045" y="235828"/>
                  <a:pt x="759125" y="253993"/>
                </a:cubicBezTo>
                <a:cubicBezTo>
                  <a:pt x="792758" y="270493"/>
                  <a:pt x="801483" y="303015"/>
                  <a:pt x="813857" y="335459"/>
                </a:cubicBezTo>
                <a:cubicBezTo>
                  <a:pt x="850743" y="356559"/>
                  <a:pt x="1005027" y="435723"/>
                  <a:pt x="1018433" y="468722"/>
                </a:cubicBezTo>
                <a:cubicBezTo>
                  <a:pt x="1018829" y="469674"/>
                  <a:pt x="1018988" y="470626"/>
                  <a:pt x="1019146" y="471577"/>
                </a:cubicBezTo>
                <a:cubicBezTo>
                  <a:pt x="1036994" y="494898"/>
                  <a:pt x="1038818" y="533450"/>
                  <a:pt x="1043657" y="561927"/>
                </a:cubicBezTo>
                <a:cubicBezTo>
                  <a:pt x="1066740" y="569225"/>
                  <a:pt x="1096249" y="579378"/>
                  <a:pt x="1107354" y="603096"/>
                </a:cubicBezTo>
                <a:cubicBezTo>
                  <a:pt x="1114652" y="618881"/>
                  <a:pt x="1115286" y="638632"/>
                  <a:pt x="1108861" y="654735"/>
                </a:cubicBezTo>
                <a:cubicBezTo>
                  <a:pt x="1100532" y="675438"/>
                  <a:pt x="1076339" y="701060"/>
                  <a:pt x="1055318" y="709072"/>
                </a:cubicBezTo>
                <a:cubicBezTo>
                  <a:pt x="1050796" y="710737"/>
                  <a:pt x="1050796" y="710499"/>
                  <a:pt x="1046592" y="711769"/>
                </a:cubicBezTo>
                <a:cubicBezTo>
                  <a:pt x="1045482" y="712086"/>
                  <a:pt x="1044451" y="712403"/>
                  <a:pt x="1043340" y="712720"/>
                </a:cubicBezTo>
                <a:cubicBezTo>
                  <a:pt x="1042309" y="713672"/>
                  <a:pt x="1041357" y="714624"/>
                  <a:pt x="1040247" y="715497"/>
                </a:cubicBezTo>
                <a:cubicBezTo>
                  <a:pt x="1003123" y="744133"/>
                  <a:pt x="799976" y="668061"/>
                  <a:pt x="740087" y="663223"/>
                </a:cubicBezTo>
                <a:cubicBezTo>
                  <a:pt x="696221" y="675676"/>
                  <a:pt x="632842" y="678135"/>
                  <a:pt x="588104" y="670362"/>
                </a:cubicBezTo>
                <a:cubicBezTo>
                  <a:pt x="393920" y="636649"/>
                  <a:pt x="432074" y="392492"/>
                  <a:pt x="326654" y="274142"/>
                </a:cubicBezTo>
                <a:cubicBezTo>
                  <a:pt x="263036" y="202751"/>
                  <a:pt x="168879" y="175305"/>
                  <a:pt x="96695" y="114860"/>
                </a:cubicBezTo>
                <a:cubicBezTo>
                  <a:pt x="57192" y="81862"/>
                  <a:pt x="29112" y="41803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49153E64-5827-0731-C79E-7C16E7750F8B}"/>
              </a:ext>
            </a:extLst>
          </p:cNvPr>
          <p:cNvSpPr/>
          <p:nvPr/>
        </p:nvSpPr>
        <p:spPr>
          <a:xfrm>
            <a:off x="7387542" y="1549433"/>
            <a:ext cx="373197" cy="467928"/>
          </a:xfrm>
          <a:custGeom>
            <a:avLst/>
            <a:gdLst>
              <a:gd name="connsiteX0" fmla="*/ 19037 w 373197"/>
              <a:gd name="connsiteY0" fmla="*/ 0 h 467928"/>
              <a:gd name="connsiteX1" fmla="*/ 73771 w 373197"/>
              <a:gd name="connsiteY1" fmla="*/ 81465 h 467928"/>
              <a:gd name="connsiteX2" fmla="*/ 278345 w 373197"/>
              <a:gd name="connsiteY2" fmla="*/ 214728 h 467928"/>
              <a:gd name="connsiteX3" fmla="*/ 279060 w 373197"/>
              <a:gd name="connsiteY3" fmla="*/ 217584 h 467928"/>
              <a:gd name="connsiteX4" fmla="*/ 303571 w 373197"/>
              <a:gd name="connsiteY4" fmla="*/ 307933 h 467928"/>
              <a:gd name="connsiteX5" fmla="*/ 367267 w 373197"/>
              <a:gd name="connsiteY5" fmla="*/ 349102 h 467928"/>
              <a:gd name="connsiteX6" fmla="*/ 368774 w 373197"/>
              <a:gd name="connsiteY6" fmla="*/ 400742 h 467928"/>
              <a:gd name="connsiteX7" fmla="*/ 315231 w 373197"/>
              <a:gd name="connsiteY7" fmla="*/ 455078 h 467928"/>
              <a:gd name="connsiteX8" fmla="*/ 306506 w 373197"/>
              <a:gd name="connsiteY8" fmla="*/ 457775 h 467928"/>
              <a:gd name="connsiteX9" fmla="*/ 303253 w 373197"/>
              <a:gd name="connsiteY9" fmla="*/ 458727 h 467928"/>
              <a:gd name="connsiteX10" fmla="*/ 300159 w 373197"/>
              <a:gd name="connsiteY10" fmla="*/ 461503 h 467928"/>
              <a:gd name="connsiteX11" fmla="*/ 0 w 373197"/>
              <a:gd name="connsiteY11" fmla="*/ 409229 h 467928"/>
              <a:gd name="connsiteX12" fmla="*/ 10471 w 373197"/>
              <a:gd name="connsiteY12" fmla="*/ 396934 h 467928"/>
              <a:gd name="connsiteX13" fmla="*/ 19037 w 373197"/>
              <a:gd name="connsiteY13" fmla="*/ 0 h 467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3197" h="467928">
                <a:moveTo>
                  <a:pt x="19037" y="0"/>
                </a:moveTo>
                <a:cubicBezTo>
                  <a:pt x="52671" y="16499"/>
                  <a:pt x="61396" y="49022"/>
                  <a:pt x="73771" y="81465"/>
                </a:cubicBezTo>
                <a:cubicBezTo>
                  <a:pt x="110656" y="102565"/>
                  <a:pt x="264940" y="181730"/>
                  <a:pt x="278345" y="214728"/>
                </a:cubicBezTo>
                <a:cubicBezTo>
                  <a:pt x="278742" y="215680"/>
                  <a:pt x="278901" y="216632"/>
                  <a:pt x="279060" y="217584"/>
                </a:cubicBezTo>
                <a:cubicBezTo>
                  <a:pt x="296907" y="240905"/>
                  <a:pt x="298732" y="279456"/>
                  <a:pt x="303571" y="307933"/>
                </a:cubicBezTo>
                <a:cubicBezTo>
                  <a:pt x="326654" y="315231"/>
                  <a:pt x="356162" y="325384"/>
                  <a:pt x="367267" y="349102"/>
                </a:cubicBezTo>
                <a:cubicBezTo>
                  <a:pt x="374565" y="364887"/>
                  <a:pt x="375199" y="384639"/>
                  <a:pt x="368774" y="400742"/>
                </a:cubicBezTo>
                <a:cubicBezTo>
                  <a:pt x="360445" y="421445"/>
                  <a:pt x="336252" y="447066"/>
                  <a:pt x="315231" y="455078"/>
                </a:cubicBezTo>
                <a:cubicBezTo>
                  <a:pt x="310709" y="456744"/>
                  <a:pt x="310709" y="456506"/>
                  <a:pt x="306506" y="457775"/>
                </a:cubicBezTo>
                <a:cubicBezTo>
                  <a:pt x="305395" y="458092"/>
                  <a:pt x="304364" y="458410"/>
                  <a:pt x="303253" y="458727"/>
                </a:cubicBezTo>
                <a:cubicBezTo>
                  <a:pt x="302222" y="459679"/>
                  <a:pt x="301270" y="460631"/>
                  <a:pt x="300159" y="461503"/>
                </a:cubicBezTo>
                <a:cubicBezTo>
                  <a:pt x="263036" y="490139"/>
                  <a:pt x="59889" y="414068"/>
                  <a:pt x="0" y="409229"/>
                </a:cubicBezTo>
                <a:lnTo>
                  <a:pt x="10471" y="396934"/>
                </a:lnTo>
                <a:cubicBezTo>
                  <a:pt x="26970" y="333317"/>
                  <a:pt x="38155" y="60841"/>
                  <a:pt x="19037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FB5B9437-9A93-BC54-074F-83D22E78222C}"/>
              </a:ext>
            </a:extLst>
          </p:cNvPr>
          <p:cNvSpPr/>
          <p:nvPr/>
        </p:nvSpPr>
        <p:spPr>
          <a:xfrm>
            <a:off x="7681962" y="1857445"/>
            <a:ext cx="78778" cy="150793"/>
          </a:xfrm>
          <a:custGeom>
            <a:avLst/>
            <a:gdLst>
              <a:gd name="connsiteX0" fmla="*/ 9151 w 78778"/>
              <a:gd name="connsiteY0" fmla="*/ 0 h 150793"/>
              <a:gd name="connsiteX1" fmla="*/ 72847 w 78778"/>
              <a:gd name="connsiteY1" fmla="*/ 41169 h 150793"/>
              <a:gd name="connsiteX2" fmla="*/ 74354 w 78778"/>
              <a:gd name="connsiteY2" fmla="*/ 92808 h 150793"/>
              <a:gd name="connsiteX3" fmla="*/ 20811 w 78778"/>
              <a:gd name="connsiteY3" fmla="*/ 147145 h 150793"/>
              <a:gd name="connsiteX4" fmla="*/ 12086 w 78778"/>
              <a:gd name="connsiteY4" fmla="*/ 149842 h 150793"/>
              <a:gd name="connsiteX5" fmla="*/ 8833 w 78778"/>
              <a:gd name="connsiteY5" fmla="*/ 150794 h 150793"/>
              <a:gd name="connsiteX6" fmla="*/ 7168 w 78778"/>
              <a:gd name="connsiteY6" fmla="*/ 147700 h 150793"/>
              <a:gd name="connsiteX7" fmla="*/ 9151 w 78778"/>
              <a:gd name="connsiteY7" fmla="*/ 0 h 150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778" h="150793">
                <a:moveTo>
                  <a:pt x="9151" y="0"/>
                </a:moveTo>
                <a:cubicBezTo>
                  <a:pt x="32234" y="7298"/>
                  <a:pt x="61742" y="17451"/>
                  <a:pt x="72847" y="41169"/>
                </a:cubicBezTo>
                <a:cubicBezTo>
                  <a:pt x="80145" y="56954"/>
                  <a:pt x="80780" y="76706"/>
                  <a:pt x="74354" y="92808"/>
                </a:cubicBezTo>
                <a:cubicBezTo>
                  <a:pt x="66025" y="113512"/>
                  <a:pt x="41832" y="139133"/>
                  <a:pt x="20811" y="147145"/>
                </a:cubicBezTo>
                <a:cubicBezTo>
                  <a:pt x="16290" y="148811"/>
                  <a:pt x="16290" y="148573"/>
                  <a:pt x="12086" y="149842"/>
                </a:cubicBezTo>
                <a:cubicBezTo>
                  <a:pt x="10975" y="150159"/>
                  <a:pt x="9944" y="150476"/>
                  <a:pt x="8833" y="150794"/>
                </a:cubicBezTo>
                <a:cubicBezTo>
                  <a:pt x="8278" y="149762"/>
                  <a:pt x="7644" y="148731"/>
                  <a:pt x="7168" y="147700"/>
                </a:cubicBezTo>
                <a:cubicBezTo>
                  <a:pt x="-3621" y="120651"/>
                  <a:pt x="-1638" y="27129"/>
                  <a:pt x="915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99D62585-F948-64C5-07F6-36FF8311CCD0}"/>
              </a:ext>
            </a:extLst>
          </p:cNvPr>
          <p:cNvSpPr/>
          <p:nvPr/>
        </p:nvSpPr>
        <p:spPr>
          <a:xfrm>
            <a:off x="8850543" y="249085"/>
            <a:ext cx="383301" cy="1178427"/>
          </a:xfrm>
          <a:custGeom>
            <a:avLst/>
            <a:gdLst>
              <a:gd name="connsiteX0" fmla="*/ 292980 w 383301"/>
              <a:gd name="connsiteY0" fmla="*/ 0 h 1178427"/>
              <a:gd name="connsiteX1" fmla="*/ 310114 w 383301"/>
              <a:gd name="connsiteY1" fmla="*/ 3570 h 1178427"/>
              <a:gd name="connsiteX2" fmla="*/ 315032 w 383301"/>
              <a:gd name="connsiteY2" fmla="*/ 107404 h 1178427"/>
              <a:gd name="connsiteX3" fmla="*/ 376746 w 383301"/>
              <a:gd name="connsiteY3" fmla="*/ 62269 h 1178427"/>
              <a:gd name="connsiteX4" fmla="*/ 382219 w 383301"/>
              <a:gd name="connsiteY4" fmla="*/ 73533 h 1178427"/>
              <a:gd name="connsiteX5" fmla="*/ 351521 w 383301"/>
              <a:gd name="connsiteY5" fmla="*/ 255580 h 1178427"/>
              <a:gd name="connsiteX6" fmla="*/ 330501 w 383301"/>
              <a:gd name="connsiteY6" fmla="*/ 429933 h 1178427"/>
              <a:gd name="connsiteX7" fmla="*/ 334149 w 383301"/>
              <a:gd name="connsiteY7" fmla="*/ 773641 h 1178427"/>
              <a:gd name="connsiteX8" fmla="*/ 333594 w 383301"/>
              <a:gd name="connsiteY8" fmla="*/ 960130 h 1178427"/>
              <a:gd name="connsiteX9" fmla="*/ 281478 w 383301"/>
              <a:gd name="connsiteY9" fmla="*/ 1087920 h 1178427"/>
              <a:gd name="connsiteX10" fmla="*/ 177883 w 383301"/>
              <a:gd name="connsiteY10" fmla="*/ 1178428 h 1178427"/>
              <a:gd name="connsiteX11" fmla="*/ 179786 w 383301"/>
              <a:gd name="connsiteY11" fmla="*/ 1166212 h 1178427"/>
              <a:gd name="connsiteX12" fmla="*/ 142108 w 383301"/>
              <a:gd name="connsiteY12" fmla="*/ 1145191 h 1178427"/>
              <a:gd name="connsiteX13" fmla="*/ 155275 w 383301"/>
              <a:gd name="connsiteY13" fmla="*/ 1133213 h 1178427"/>
              <a:gd name="connsiteX14" fmla="*/ 148136 w 383301"/>
              <a:gd name="connsiteY14" fmla="*/ 1100612 h 1178427"/>
              <a:gd name="connsiteX15" fmla="*/ 104587 w 383301"/>
              <a:gd name="connsiteY15" fmla="*/ 1047306 h 1178427"/>
              <a:gd name="connsiteX16" fmla="*/ 135286 w 383301"/>
              <a:gd name="connsiteY16" fmla="*/ 1030410 h 1178427"/>
              <a:gd name="connsiteX17" fmla="*/ 117676 w 383301"/>
              <a:gd name="connsiteY17" fmla="*/ 985196 h 1178427"/>
              <a:gd name="connsiteX18" fmla="*/ 134175 w 383301"/>
              <a:gd name="connsiteY18" fmla="*/ 974091 h 1178427"/>
              <a:gd name="connsiteX19" fmla="*/ 109506 w 383301"/>
              <a:gd name="connsiteY19" fmla="*/ 922769 h 1178427"/>
              <a:gd name="connsiteX20" fmla="*/ 143456 w 383301"/>
              <a:gd name="connsiteY20" fmla="*/ 905793 h 1178427"/>
              <a:gd name="connsiteX21" fmla="*/ 85312 w 383301"/>
              <a:gd name="connsiteY21" fmla="*/ 836148 h 1178427"/>
              <a:gd name="connsiteX22" fmla="*/ 88644 w 383301"/>
              <a:gd name="connsiteY22" fmla="*/ 818776 h 1178427"/>
              <a:gd name="connsiteX23" fmla="*/ 43747 w 383301"/>
              <a:gd name="connsiteY23" fmla="*/ 734376 h 1178427"/>
              <a:gd name="connsiteX24" fmla="*/ 7258 w 383301"/>
              <a:gd name="connsiteY24" fmla="*/ 608014 h 1178427"/>
              <a:gd name="connsiteX25" fmla="*/ 100621 w 383301"/>
              <a:gd name="connsiteY25" fmla="*/ 294131 h 1178427"/>
              <a:gd name="connsiteX26" fmla="*/ 225635 w 383301"/>
              <a:gd name="connsiteY26" fmla="*/ 103993 h 1178427"/>
              <a:gd name="connsiteX27" fmla="*/ 291950 w 383301"/>
              <a:gd name="connsiteY27" fmla="*/ 2856 h 1178427"/>
              <a:gd name="connsiteX28" fmla="*/ 292980 w 383301"/>
              <a:gd name="connsiteY28" fmla="*/ 0 h 1178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3301" h="1178427">
                <a:moveTo>
                  <a:pt x="292980" y="0"/>
                </a:moveTo>
                <a:lnTo>
                  <a:pt x="310114" y="3570"/>
                </a:lnTo>
                <a:cubicBezTo>
                  <a:pt x="323361" y="35537"/>
                  <a:pt x="297423" y="78927"/>
                  <a:pt x="315032" y="107404"/>
                </a:cubicBezTo>
                <a:cubicBezTo>
                  <a:pt x="341130" y="102565"/>
                  <a:pt x="350014" y="67663"/>
                  <a:pt x="376746" y="62269"/>
                </a:cubicBezTo>
                <a:cubicBezTo>
                  <a:pt x="379601" y="65918"/>
                  <a:pt x="381664" y="68773"/>
                  <a:pt x="382219" y="73533"/>
                </a:cubicBezTo>
                <a:cubicBezTo>
                  <a:pt x="389199" y="125490"/>
                  <a:pt x="360484" y="203226"/>
                  <a:pt x="351521" y="255580"/>
                </a:cubicBezTo>
                <a:cubicBezTo>
                  <a:pt x="341447" y="313327"/>
                  <a:pt x="334467" y="371471"/>
                  <a:pt x="330501" y="429933"/>
                </a:cubicBezTo>
                <a:cubicBezTo>
                  <a:pt x="323282" y="543920"/>
                  <a:pt x="330263" y="659574"/>
                  <a:pt x="334149" y="773641"/>
                </a:cubicBezTo>
                <a:cubicBezTo>
                  <a:pt x="336212" y="835196"/>
                  <a:pt x="341130" y="898813"/>
                  <a:pt x="333594" y="960130"/>
                </a:cubicBezTo>
                <a:cubicBezTo>
                  <a:pt x="327882" y="1006693"/>
                  <a:pt x="309321" y="1050241"/>
                  <a:pt x="281478" y="1087920"/>
                </a:cubicBezTo>
                <a:cubicBezTo>
                  <a:pt x="263551" y="1112272"/>
                  <a:pt x="210167" y="1173748"/>
                  <a:pt x="177883" y="1178428"/>
                </a:cubicBezTo>
                <a:cubicBezTo>
                  <a:pt x="178517" y="1175255"/>
                  <a:pt x="179866" y="1169306"/>
                  <a:pt x="179786" y="1166212"/>
                </a:cubicBezTo>
                <a:cubicBezTo>
                  <a:pt x="179151" y="1151617"/>
                  <a:pt x="153371" y="1155186"/>
                  <a:pt x="142108" y="1145191"/>
                </a:cubicBezTo>
                <a:lnTo>
                  <a:pt x="155275" y="1133213"/>
                </a:lnTo>
                <a:lnTo>
                  <a:pt x="148136" y="1100612"/>
                </a:lnTo>
                <a:cubicBezTo>
                  <a:pt x="143932" y="1073800"/>
                  <a:pt x="119500" y="1069358"/>
                  <a:pt x="104587" y="1047306"/>
                </a:cubicBezTo>
                <a:lnTo>
                  <a:pt x="135286" y="1030410"/>
                </a:lnTo>
                <a:cubicBezTo>
                  <a:pt x="137190" y="1012880"/>
                  <a:pt x="123863" y="1001775"/>
                  <a:pt x="117676" y="985196"/>
                </a:cubicBezTo>
                <a:lnTo>
                  <a:pt x="134175" y="974091"/>
                </a:lnTo>
                <a:cubicBezTo>
                  <a:pt x="137427" y="957354"/>
                  <a:pt x="117914" y="938395"/>
                  <a:pt x="109506" y="922769"/>
                </a:cubicBezTo>
                <a:cubicBezTo>
                  <a:pt x="117834" y="909442"/>
                  <a:pt x="128940" y="909760"/>
                  <a:pt x="143456" y="905793"/>
                </a:cubicBezTo>
                <a:cubicBezTo>
                  <a:pt x="149168" y="868036"/>
                  <a:pt x="93165" y="862879"/>
                  <a:pt x="85312" y="836148"/>
                </a:cubicBezTo>
                <a:cubicBezTo>
                  <a:pt x="84201" y="832261"/>
                  <a:pt x="89833" y="822742"/>
                  <a:pt x="88644" y="818776"/>
                </a:cubicBezTo>
                <a:cubicBezTo>
                  <a:pt x="81108" y="792758"/>
                  <a:pt x="55486" y="761346"/>
                  <a:pt x="43747" y="734376"/>
                </a:cubicBezTo>
                <a:cubicBezTo>
                  <a:pt x="26216" y="694476"/>
                  <a:pt x="15270" y="650769"/>
                  <a:pt x="7258" y="608014"/>
                </a:cubicBezTo>
                <a:cubicBezTo>
                  <a:pt x="-18681" y="470467"/>
                  <a:pt x="27803" y="404073"/>
                  <a:pt x="100621" y="294131"/>
                </a:cubicBezTo>
                <a:lnTo>
                  <a:pt x="225635" y="103993"/>
                </a:lnTo>
                <a:cubicBezTo>
                  <a:pt x="246259" y="72660"/>
                  <a:pt x="279020" y="37520"/>
                  <a:pt x="291950" y="2856"/>
                </a:cubicBezTo>
                <a:cubicBezTo>
                  <a:pt x="292425" y="1904"/>
                  <a:pt x="292743" y="952"/>
                  <a:pt x="29298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01686BE2-EA3B-56A6-16D2-34CA5501951F}"/>
              </a:ext>
            </a:extLst>
          </p:cNvPr>
          <p:cNvSpPr/>
          <p:nvPr/>
        </p:nvSpPr>
        <p:spPr>
          <a:xfrm>
            <a:off x="4601468" y="262887"/>
            <a:ext cx="798230" cy="524248"/>
          </a:xfrm>
          <a:custGeom>
            <a:avLst/>
            <a:gdLst>
              <a:gd name="connsiteX0" fmla="*/ 377976 w 798230"/>
              <a:gd name="connsiteY0" fmla="*/ 0 h 524248"/>
              <a:gd name="connsiteX1" fmla="*/ 419620 w 798230"/>
              <a:gd name="connsiteY1" fmla="*/ 106135 h 524248"/>
              <a:gd name="connsiteX2" fmla="*/ 440958 w 798230"/>
              <a:gd name="connsiteY2" fmla="*/ 110577 h 524248"/>
              <a:gd name="connsiteX3" fmla="*/ 496088 w 798230"/>
              <a:gd name="connsiteY3" fmla="*/ 24828 h 524248"/>
              <a:gd name="connsiteX4" fmla="*/ 557008 w 798230"/>
              <a:gd name="connsiteY4" fmla="*/ 109784 h 524248"/>
              <a:gd name="connsiteX5" fmla="*/ 617373 w 798230"/>
              <a:gd name="connsiteY5" fmla="*/ 203702 h 524248"/>
              <a:gd name="connsiteX6" fmla="*/ 798231 w 798230"/>
              <a:gd name="connsiteY6" fmla="*/ 524248 h 524248"/>
              <a:gd name="connsiteX7" fmla="*/ 682339 w 798230"/>
              <a:gd name="connsiteY7" fmla="*/ 517902 h 524248"/>
              <a:gd name="connsiteX8" fmla="*/ 489187 w 798230"/>
              <a:gd name="connsiteY8" fmla="*/ 505924 h 524248"/>
              <a:gd name="connsiteX9" fmla="*/ 474591 w 798230"/>
              <a:gd name="connsiteY9" fmla="*/ 506559 h 524248"/>
              <a:gd name="connsiteX10" fmla="*/ 397886 w 798230"/>
              <a:gd name="connsiteY10" fmla="*/ 491012 h 524248"/>
              <a:gd name="connsiteX11" fmla="*/ 221312 w 798230"/>
              <a:gd name="connsiteY11" fmla="*/ 455157 h 524248"/>
              <a:gd name="connsiteX12" fmla="*/ 170942 w 798230"/>
              <a:gd name="connsiteY12" fmla="*/ 440007 h 524248"/>
              <a:gd name="connsiteX13" fmla="*/ 0 w 798230"/>
              <a:gd name="connsiteY13" fmla="*/ 336252 h 524248"/>
              <a:gd name="connsiteX14" fmla="*/ 146589 w 798230"/>
              <a:gd name="connsiteY14" fmla="*/ 184268 h 524248"/>
              <a:gd name="connsiteX15" fmla="*/ 169990 w 798230"/>
              <a:gd name="connsiteY15" fmla="*/ 154046 h 524248"/>
              <a:gd name="connsiteX16" fmla="*/ 216790 w 798230"/>
              <a:gd name="connsiteY16" fmla="*/ 104786 h 524248"/>
              <a:gd name="connsiteX17" fmla="*/ 264305 w 798230"/>
              <a:gd name="connsiteY17" fmla="*/ 83210 h 524248"/>
              <a:gd name="connsiteX18" fmla="*/ 309202 w 798230"/>
              <a:gd name="connsiteY18" fmla="*/ 121999 h 524248"/>
              <a:gd name="connsiteX19" fmla="*/ 378610 w 798230"/>
              <a:gd name="connsiteY19" fmla="*/ 113115 h 524248"/>
              <a:gd name="connsiteX20" fmla="*/ 377976 w 798230"/>
              <a:gd name="connsiteY20" fmla="*/ 0 h 524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98230" h="524248">
                <a:moveTo>
                  <a:pt x="377976" y="0"/>
                </a:moveTo>
                <a:cubicBezTo>
                  <a:pt x="388367" y="37758"/>
                  <a:pt x="395189" y="74643"/>
                  <a:pt x="419620" y="106135"/>
                </a:cubicBezTo>
                <a:cubicBezTo>
                  <a:pt x="427949" y="109942"/>
                  <a:pt x="431995" y="114146"/>
                  <a:pt x="440958" y="110577"/>
                </a:cubicBezTo>
                <a:cubicBezTo>
                  <a:pt x="469277" y="99154"/>
                  <a:pt x="484507" y="51005"/>
                  <a:pt x="496088" y="24828"/>
                </a:cubicBezTo>
                <a:cubicBezTo>
                  <a:pt x="519409" y="51877"/>
                  <a:pt x="540509" y="77816"/>
                  <a:pt x="557008" y="109784"/>
                </a:cubicBezTo>
                <a:cubicBezTo>
                  <a:pt x="577236" y="140958"/>
                  <a:pt x="598177" y="171894"/>
                  <a:pt x="617373" y="203702"/>
                </a:cubicBezTo>
                <a:cubicBezTo>
                  <a:pt x="686305" y="301667"/>
                  <a:pt x="771499" y="405025"/>
                  <a:pt x="798231" y="524248"/>
                </a:cubicBezTo>
                <a:cubicBezTo>
                  <a:pt x="759759" y="521789"/>
                  <a:pt x="720890" y="518140"/>
                  <a:pt x="682339" y="517902"/>
                </a:cubicBezTo>
                <a:cubicBezTo>
                  <a:pt x="619753" y="521234"/>
                  <a:pt x="552883" y="507194"/>
                  <a:pt x="489187" y="505924"/>
                </a:cubicBezTo>
                <a:lnTo>
                  <a:pt x="474591" y="506559"/>
                </a:lnTo>
                <a:cubicBezTo>
                  <a:pt x="449763" y="494581"/>
                  <a:pt x="425094" y="491725"/>
                  <a:pt x="397886" y="491012"/>
                </a:cubicBezTo>
                <a:cubicBezTo>
                  <a:pt x="345136" y="499103"/>
                  <a:pt x="272237" y="469912"/>
                  <a:pt x="221312" y="455157"/>
                </a:cubicBezTo>
                <a:cubicBezTo>
                  <a:pt x="204971" y="448970"/>
                  <a:pt x="187758" y="444766"/>
                  <a:pt x="170942" y="440007"/>
                </a:cubicBezTo>
                <a:cubicBezTo>
                  <a:pt x="108197" y="411292"/>
                  <a:pt x="53781" y="379562"/>
                  <a:pt x="0" y="336252"/>
                </a:cubicBezTo>
                <a:cubicBezTo>
                  <a:pt x="59493" y="293258"/>
                  <a:pt x="111529" y="250265"/>
                  <a:pt x="146589" y="184268"/>
                </a:cubicBezTo>
                <a:cubicBezTo>
                  <a:pt x="151825" y="172211"/>
                  <a:pt x="161106" y="163485"/>
                  <a:pt x="169990" y="154046"/>
                </a:cubicBezTo>
                <a:cubicBezTo>
                  <a:pt x="186806" y="138499"/>
                  <a:pt x="201243" y="121523"/>
                  <a:pt x="216790" y="104786"/>
                </a:cubicBezTo>
                <a:cubicBezTo>
                  <a:pt x="232259" y="88128"/>
                  <a:pt x="242174" y="84003"/>
                  <a:pt x="264305" y="83210"/>
                </a:cubicBezTo>
                <a:cubicBezTo>
                  <a:pt x="284533" y="90349"/>
                  <a:pt x="295797" y="106214"/>
                  <a:pt x="309202" y="121999"/>
                </a:cubicBezTo>
                <a:lnTo>
                  <a:pt x="378610" y="113115"/>
                </a:lnTo>
                <a:cubicBezTo>
                  <a:pt x="377262" y="75278"/>
                  <a:pt x="375834" y="37837"/>
                  <a:pt x="377976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D7A1735E-2A8D-31FC-8C05-5A6CC0EFD04A}"/>
              </a:ext>
            </a:extLst>
          </p:cNvPr>
          <p:cNvSpPr/>
          <p:nvPr/>
        </p:nvSpPr>
        <p:spPr>
          <a:xfrm>
            <a:off x="4601389" y="346018"/>
            <a:ext cx="473163" cy="409193"/>
          </a:xfrm>
          <a:custGeom>
            <a:avLst/>
            <a:gdLst>
              <a:gd name="connsiteX0" fmla="*/ 170069 w 473163"/>
              <a:gd name="connsiteY0" fmla="*/ 70836 h 409193"/>
              <a:gd name="connsiteX1" fmla="*/ 216870 w 473163"/>
              <a:gd name="connsiteY1" fmla="*/ 21576 h 409193"/>
              <a:gd name="connsiteX2" fmla="*/ 264384 w 473163"/>
              <a:gd name="connsiteY2" fmla="*/ 0 h 409193"/>
              <a:gd name="connsiteX3" fmla="*/ 309282 w 473163"/>
              <a:gd name="connsiteY3" fmla="*/ 38789 h 409193"/>
              <a:gd name="connsiteX4" fmla="*/ 473164 w 473163"/>
              <a:gd name="connsiteY4" fmla="*/ 211476 h 409193"/>
              <a:gd name="connsiteX5" fmla="*/ 397886 w 473163"/>
              <a:gd name="connsiteY5" fmla="*/ 407801 h 409193"/>
              <a:gd name="connsiteX6" fmla="*/ 221312 w 473163"/>
              <a:gd name="connsiteY6" fmla="*/ 371947 h 409193"/>
              <a:gd name="connsiteX7" fmla="*/ 170942 w 473163"/>
              <a:gd name="connsiteY7" fmla="*/ 356796 h 409193"/>
              <a:gd name="connsiteX8" fmla="*/ 0 w 473163"/>
              <a:gd name="connsiteY8" fmla="*/ 253041 h 409193"/>
              <a:gd name="connsiteX9" fmla="*/ 146589 w 473163"/>
              <a:gd name="connsiteY9" fmla="*/ 101058 h 409193"/>
              <a:gd name="connsiteX10" fmla="*/ 170069 w 473163"/>
              <a:gd name="connsiteY10" fmla="*/ 70836 h 40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3163" h="409193">
                <a:moveTo>
                  <a:pt x="170069" y="70836"/>
                </a:moveTo>
                <a:cubicBezTo>
                  <a:pt x="186886" y="55288"/>
                  <a:pt x="201323" y="38313"/>
                  <a:pt x="216870" y="21576"/>
                </a:cubicBezTo>
                <a:cubicBezTo>
                  <a:pt x="232338" y="4918"/>
                  <a:pt x="242253" y="793"/>
                  <a:pt x="264384" y="0"/>
                </a:cubicBezTo>
                <a:cubicBezTo>
                  <a:pt x="284612" y="7139"/>
                  <a:pt x="295876" y="23004"/>
                  <a:pt x="309282" y="38789"/>
                </a:cubicBezTo>
                <a:cubicBezTo>
                  <a:pt x="365125" y="96299"/>
                  <a:pt x="431678" y="141434"/>
                  <a:pt x="473164" y="211476"/>
                </a:cubicBezTo>
                <a:cubicBezTo>
                  <a:pt x="455792" y="280011"/>
                  <a:pt x="422793" y="341963"/>
                  <a:pt x="397886" y="407801"/>
                </a:cubicBezTo>
                <a:cubicBezTo>
                  <a:pt x="345136" y="415892"/>
                  <a:pt x="272238" y="386701"/>
                  <a:pt x="221312" y="371947"/>
                </a:cubicBezTo>
                <a:cubicBezTo>
                  <a:pt x="204971" y="365760"/>
                  <a:pt x="187758" y="361556"/>
                  <a:pt x="170942" y="356796"/>
                </a:cubicBezTo>
                <a:cubicBezTo>
                  <a:pt x="108197" y="328081"/>
                  <a:pt x="53781" y="296352"/>
                  <a:pt x="0" y="253041"/>
                </a:cubicBezTo>
                <a:cubicBezTo>
                  <a:pt x="59493" y="210048"/>
                  <a:pt x="111529" y="167055"/>
                  <a:pt x="146589" y="101058"/>
                </a:cubicBezTo>
                <a:cubicBezTo>
                  <a:pt x="151825" y="88921"/>
                  <a:pt x="161185" y="80275"/>
                  <a:pt x="170069" y="7083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905DF961-C048-F26B-9CBD-A57A83D25CA5}"/>
              </a:ext>
            </a:extLst>
          </p:cNvPr>
          <p:cNvSpPr/>
          <p:nvPr/>
        </p:nvSpPr>
        <p:spPr>
          <a:xfrm>
            <a:off x="4601468" y="447076"/>
            <a:ext cx="189693" cy="255738"/>
          </a:xfrm>
          <a:custGeom>
            <a:avLst/>
            <a:gdLst>
              <a:gd name="connsiteX0" fmla="*/ 146589 w 189693"/>
              <a:gd name="connsiteY0" fmla="*/ 0 h 255738"/>
              <a:gd name="connsiteX1" fmla="*/ 181730 w 189693"/>
              <a:gd name="connsiteY1" fmla="*/ 234321 h 255738"/>
              <a:gd name="connsiteX2" fmla="*/ 170942 w 189693"/>
              <a:gd name="connsiteY2" fmla="*/ 255738 h 255738"/>
              <a:gd name="connsiteX3" fmla="*/ 0 w 189693"/>
              <a:gd name="connsiteY3" fmla="*/ 151984 h 255738"/>
              <a:gd name="connsiteX4" fmla="*/ 146589 w 189693"/>
              <a:gd name="connsiteY4" fmla="*/ 0 h 25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9693" h="255738">
                <a:moveTo>
                  <a:pt x="146589" y="0"/>
                </a:moveTo>
                <a:cubicBezTo>
                  <a:pt x="181254" y="63379"/>
                  <a:pt x="201957" y="164199"/>
                  <a:pt x="181730" y="234321"/>
                </a:cubicBezTo>
                <a:cubicBezTo>
                  <a:pt x="179350" y="242571"/>
                  <a:pt x="177525" y="249869"/>
                  <a:pt x="170942" y="255738"/>
                </a:cubicBezTo>
                <a:cubicBezTo>
                  <a:pt x="108197" y="227023"/>
                  <a:pt x="53781" y="195294"/>
                  <a:pt x="0" y="151984"/>
                </a:cubicBezTo>
                <a:cubicBezTo>
                  <a:pt x="59493" y="108990"/>
                  <a:pt x="111449" y="65997"/>
                  <a:pt x="14658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C29DC795-A8BF-0AC9-3281-B866FE8B1D7A}"/>
              </a:ext>
            </a:extLst>
          </p:cNvPr>
          <p:cNvSpPr/>
          <p:nvPr/>
        </p:nvSpPr>
        <p:spPr>
          <a:xfrm>
            <a:off x="4748058" y="416854"/>
            <a:ext cx="131280" cy="301111"/>
          </a:xfrm>
          <a:custGeom>
            <a:avLst/>
            <a:gdLst>
              <a:gd name="connsiteX0" fmla="*/ 0 w 131280"/>
              <a:gd name="connsiteY0" fmla="*/ 30222 h 301111"/>
              <a:gd name="connsiteX1" fmla="*/ 23400 w 131280"/>
              <a:gd name="connsiteY1" fmla="*/ 0 h 301111"/>
              <a:gd name="connsiteX2" fmla="*/ 131280 w 131280"/>
              <a:gd name="connsiteY2" fmla="*/ 118113 h 301111"/>
              <a:gd name="connsiteX3" fmla="*/ 74722 w 131280"/>
              <a:gd name="connsiteY3" fmla="*/ 301111 h 301111"/>
              <a:gd name="connsiteX4" fmla="*/ 24352 w 131280"/>
              <a:gd name="connsiteY4" fmla="*/ 285961 h 301111"/>
              <a:gd name="connsiteX5" fmla="*/ 35140 w 131280"/>
              <a:gd name="connsiteY5" fmla="*/ 264543 h 301111"/>
              <a:gd name="connsiteX6" fmla="*/ 0 w 131280"/>
              <a:gd name="connsiteY6" fmla="*/ 30222 h 301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1280" h="301111">
                <a:moveTo>
                  <a:pt x="0" y="30222"/>
                </a:moveTo>
                <a:cubicBezTo>
                  <a:pt x="5235" y="18165"/>
                  <a:pt x="14516" y="9439"/>
                  <a:pt x="23400" y="0"/>
                </a:cubicBezTo>
                <a:cubicBezTo>
                  <a:pt x="56399" y="43786"/>
                  <a:pt x="89239" y="82496"/>
                  <a:pt x="131280" y="118113"/>
                </a:cubicBezTo>
                <a:cubicBezTo>
                  <a:pt x="112798" y="178478"/>
                  <a:pt x="97251" y="242333"/>
                  <a:pt x="74722" y="301111"/>
                </a:cubicBezTo>
                <a:cubicBezTo>
                  <a:pt x="58382" y="294924"/>
                  <a:pt x="41169" y="290720"/>
                  <a:pt x="24352" y="285961"/>
                </a:cubicBezTo>
                <a:cubicBezTo>
                  <a:pt x="30936" y="280091"/>
                  <a:pt x="32761" y="272793"/>
                  <a:pt x="35140" y="264543"/>
                </a:cubicBezTo>
                <a:cubicBezTo>
                  <a:pt x="55368" y="194342"/>
                  <a:pt x="34664" y="93522"/>
                  <a:pt x="0" y="3022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7A55336B-851A-6F7C-0B4B-4E606CB3E786}"/>
              </a:ext>
            </a:extLst>
          </p:cNvPr>
          <p:cNvSpPr/>
          <p:nvPr/>
        </p:nvSpPr>
        <p:spPr>
          <a:xfrm>
            <a:off x="5168233" y="466589"/>
            <a:ext cx="231465" cy="320545"/>
          </a:xfrm>
          <a:custGeom>
            <a:avLst/>
            <a:gdLst>
              <a:gd name="connsiteX0" fmla="*/ 0 w 231465"/>
              <a:gd name="connsiteY0" fmla="*/ 127393 h 320545"/>
              <a:gd name="connsiteX1" fmla="*/ 50608 w 231465"/>
              <a:gd name="connsiteY1" fmla="*/ 0 h 320545"/>
              <a:gd name="connsiteX2" fmla="*/ 231466 w 231465"/>
              <a:gd name="connsiteY2" fmla="*/ 320546 h 320545"/>
              <a:gd name="connsiteX3" fmla="*/ 115574 w 231465"/>
              <a:gd name="connsiteY3" fmla="*/ 314200 h 320545"/>
              <a:gd name="connsiteX4" fmla="*/ 0 w 231465"/>
              <a:gd name="connsiteY4" fmla="*/ 127393 h 320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465" h="320545">
                <a:moveTo>
                  <a:pt x="0" y="127393"/>
                </a:moveTo>
                <a:cubicBezTo>
                  <a:pt x="20069" y="86225"/>
                  <a:pt x="33554" y="42517"/>
                  <a:pt x="50608" y="0"/>
                </a:cubicBezTo>
                <a:cubicBezTo>
                  <a:pt x="119540" y="97964"/>
                  <a:pt x="204734" y="201323"/>
                  <a:pt x="231466" y="320546"/>
                </a:cubicBezTo>
                <a:cubicBezTo>
                  <a:pt x="192994" y="318087"/>
                  <a:pt x="154125" y="314438"/>
                  <a:pt x="115574" y="314200"/>
                </a:cubicBezTo>
                <a:cubicBezTo>
                  <a:pt x="66394" y="270731"/>
                  <a:pt x="28953" y="185141"/>
                  <a:pt x="0" y="12739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60688FC6-0E59-AAE0-AA94-6755D99CB815}"/>
              </a:ext>
            </a:extLst>
          </p:cNvPr>
          <p:cNvSpPr/>
          <p:nvPr/>
        </p:nvSpPr>
        <p:spPr>
          <a:xfrm>
            <a:off x="4978348" y="262887"/>
            <a:ext cx="180128" cy="252962"/>
          </a:xfrm>
          <a:custGeom>
            <a:avLst/>
            <a:gdLst>
              <a:gd name="connsiteX0" fmla="*/ 1096 w 180128"/>
              <a:gd name="connsiteY0" fmla="*/ 0 h 252962"/>
              <a:gd name="connsiteX1" fmla="*/ 42741 w 180128"/>
              <a:gd name="connsiteY1" fmla="*/ 106135 h 252962"/>
              <a:gd name="connsiteX2" fmla="*/ 64079 w 180128"/>
              <a:gd name="connsiteY2" fmla="*/ 110577 h 252962"/>
              <a:gd name="connsiteX3" fmla="*/ 119209 w 180128"/>
              <a:gd name="connsiteY3" fmla="*/ 24828 h 252962"/>
              <a:gd name="connsiteX4" fmla="*/ 180129 w 180128"/>
              <a:gd name="connsiteY4" fmla="*/ 109784 h 252962"/>
              <a:gd name="connsiteX5" fmla="*/ 158315 w 180128"/>
              <a:gd name="connsiteY5" fmla="*/ 252962 h 252962"/>
              <a:gd name="connsiteX6" fmla="*/ 1731 w 180128"/>
              <a:gd name="connsiteY6" fmla="*/ 113115 h 252962"/>
              <a:gd name="connsiteX7" fmla="*/ 1096 w 180128"/>
              <a:gd name="connsiteY7" fmla="*/ 0 h 252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128" h="252962">
                <a:moveTo>
                  <a:pt x="1096" y="0"/>
                </a:moveTo>
                <a:cubicBezTo>
                  <a:pt x="11487" y="37758"/>
                  <a:pt x="18309" y="74643"/>
                  <a:pt x="42741" y="106135"/>
                </a:cubicBezTo>
                <a:cubicBezTo>
                  <a:pt x="51070" y="109942"/>
                  <a:pt x="55115" y="114146"/>
                  <a:pt x="64079" y="110577"/>
                </a:cubicBezTo>
                <a:cubicBezTo>
                  <a:pt x="92397" y="99154"/>
                  <a:pt x="107627" y="51005"/>
                  <a:pt x="119209" y="24828"/>
                </a:cubicBezTo>
                <a:cubicBezTo>
                  <a:pt x="142530" y="51877"/>
                  <a:pt x="163630" y="77816"/>
                  <a:pt x="180129" y="109784"/>
                </a:cubicBezTo>
                <a:cubicBezTo>
                  <a:pt x="175290" y="158409"/>
                  <a:pt x="169262" y="205289"/>
                  <a:pt x="158315" y="252962"/>
                </a:cubicBezTo>
                <a:cubicBezTo>
                  <a:pt x="116987" y="191725"/>
                  <a:pt x="63206" y="152063"/>
                  <a:pt x="1731" y="113115"/>
                </a:cubicBezTo>
                <a:cubicBezTo>
                  <a:pt x="382" y="75278"/>
                  <a:pt x="-1046" y="37837"/>
                  <a:pt x="109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6F79099D-760B-EFC0-32EB-90F97CF8FD14}"/>
              </a:ext>
            </a:extLst>
          </p:cNvPr>
          <p:cNvSpPr/>
          <p:nvPr/>
        </p:nvSpPr>
        <p:spPr>
          <a:xfrm>
            <a:off x="5076058" y="614369"/>
            <a:ext cx="85115" cy="154997"/>
          </a:xfrm>
          <a:custGeom>
            <a:avLst/>
            <a:gdLst>
              <a:gd name="connsiteX0" fmla="*/ 2 w 85115"/>
              <a:gd name="connsiteY0" fmla="*/ 154998 h 154997"/>
              <a:gd name="connsiteX1" fmla="*/ 27448 w 85115"/>
              <a:gd name="connsiteY1" fmla="*/ 0 h 154997"/>
              <a:gd name="connsiteX2" fmla="*/ 85116 w 85115"/>
              <a:gd name="connsiteY2" fmla="*/ 150794 h 154997"/>
              <a:gd name="connsiteX3" fmla="*/ 14597 w 85115"/>
              <a:gd name="connsiteY3" fmla="*/ 154363 h 154997"/>
              <a:gd name="connsiteX4" fmla="*/ 2 w 85115"/>
              <a:gd name="connsiteY4" fmla="*/ 154998 h 154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115" h="154997">
                <a:moveTo>
                  <a:pt x="2" y="154998"/>
                </a:moveTo>
                <a:cubicBezTo>
                  <a:pt x="-157" y="102169"/>
                  <a:pt x="11028" y="50053"/>
                  <a:pt x="27448" y="0"/>
                </a:cubicBezTo>
                <a:cubicBezTo>
                  <a:pt x="43868" y="51719"/>
                  <a:pt x="63699" y="101058"/>
                  <a:pt x="85116" y="150794"/>
                </a:cubicBezTo>
                <a:cubicBezTo>
                  <a:pt x="62033" y="151666"/>
                  <a:pt x="37363" y="150873"/>
                  <a:pt x="14597" y="154363"/>
                </a:cubicBezTo>
                <a:lnTo>
                  <a:pt x="2" y="154998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FC25442-9180-E9F5-6F7B-3BCC2FFFC9EA}"/>
              </a:ext>
            </a:extLst>
          </p:cNvPr>
          <p:cNvSpPr/>
          <p:nvPr/>
        </p:nvSpPr>
        <p:spPr>
          <a:xfrm>
            <a:off x="6267893" y="1443933"/>
            <a:ext cx="693248" cy="519444"/>
          </a:xfrm>
          <a:custGeom>
            <a:avLst/>
            <a:gdLst>
              <a:gd name="connsiteX0" fmla="*/ 352592 w 693248"/>
              <a:gd name="connsiteY0" fmla="*/ 0 h 519444"/>
              <a:gd name="connsiteX1" fmla="*/ 450398 w 693248"/>
              <a:gd name="connsiteY1" fmla="*/ 85749 h 519444"/>
              <a:gd name="connsiteX2" fmla="*/ 648548 w 693248"/>
              <a:gd name="connsiteY2" fmla="*/ 222026 h 519444"/>
              <a:gd name="connsiteX3" fmla="*/ 688527 w 693248"/>
              <a:gd name="connsiteY3" fmla="*/ 422080 h 519444"/>
              <a:gd name="connsiteX4" fmla="*/ 633080 w 693248"/>
              <a:gd name="connsiteY4" fmla="*/ 485776 h 519444"/>
              <a:gd name="connsiteX5" fmla="*/ 304840 w 693248"/>
              <a:gd name="connsiteY5" fmla="*/ 498547 h 519444"/>
              <a:gd name="connsiteX6" fmla="*/ 379800 w 693248"/>
              <a:gd name="connsiteY6" fmla="*/ 465152 h 519444"/>
              <a:gd name="connsiteX7" fmla="*/ 374327 w 693248"/>
              <a:gd name="connsiteY7" fmla="*/ 448415 h 519444"/>
              <a:gd name="connsiteX8" fmla="*/ 234956 w 693248"/>
              <a:gd name="connsiteY8" fmla="*/ 425411 h 519444"/>
              <a:gd name="connsiteX9" fmla="*/ 323719 w 693248"/>
              <a:gd name="connsiteY9" fmla="*/ 370123 h 519444"/>
              <a:gd name="connsiteX10" fmla="*/ 354338 w 693248"/>
              <a:gd name="connsiteY10" fmla="*/ 321656 h 519444"/>
              <a:gd name="connsiteX11" fmla="*/ 154601 w 693248"/>
              <a:gd name="connsiteY11" fmla="*/ 388050 h 519444"/>
              <a:gd name="connsiteX12" fmla="*/ 230514 w 693248"/>
              <a:gd name="connsiteY12" fmla="*/ 248203 h 519444"/>
              <a:gd name="connsiteX13" fmla="*/ 218377 w 693248"/>
              <a:gd name="connsiteY13" fmla="*/ 247330 h 519444"/>
              <a:gd name="connsiteX14" fmla="*/ 67187 w 693248"/>
              <a:gd name="connsiteY14" fmla="*/ 373930 h 519444"/>
              <a:gd name="connsiteX15" fmla="*/ 101693 w 693248"/>
              <a:gd name="connsiteY15" fmla="*/ 218060 h 519444"/>
              <a:gd name="connsiteX16" fmla="*/ 96140 w 693248"/>
              <a:gd name="connsiteY16" fmla="*/ 213538 h 519444"/>
              <a:gd name="connsiteX17" fmla="*/ 0 w 693248"/>
              <a:gd name="connsiteY17" fmla="*/ 337759 h 519444"/>
              <a:gd name="connsiteX18" fmla="*/ 251138 w 693248"/>
              <a:gd name="connsiteY18" fmla="*/ 56161 h 519444"/>
              <a:gd name="connsiteX19" fmla="*/ 347992 w 693248"/>
              <a:gd name="connsiteY19" fmla="*/ 3807 h 519444"/>
              <a:gd name="connsiteX20" fmla="*/ 352592 w 693248"/>
              <a:gd name="connsiteY20" fmla="*/ 0 h 519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3248" h="519444">
                <a:moveTo>
                  <a:pt x="352592" y="0"/>
                </a:moveTo>
                <a:cubicBezTo>
                  <a:pt x="383132" y="31491"/>
                  <a:pt x="414465" y="60524"/>
                  <a:pt x="450398" y="85749"/>
                </a:cubicBezTo>
                <a:cubicBezTo>
                  <a:pt x="499975" y="120413"/>
                  <a:pt x="620150" y="170545"/>
                  <a:pt x="648548" y="222026"/>
                </a:cubicBezTo>
                <a:cubicBezTo>
                  <a:pt x="675359" y="270810"/>
                  <a:pt x="704947" y="367743"/>
                  <a:pt x="688527" y="422080"/>
                </a:cubicBezTo>
                <a:cubicBezTo>
                  <a:pt x="679960" y="450557"/>
                  <a:pt x="658860" y="471895"/>
                  <a:pt x="633080" y="485776"/>
                </a:cubicBezTo>
                <a:cubicBezTo>
                  <a:pt x="548362" y="531308"/>
                  <a:pt x="394951" y="525597"/>
                  <a:pt x="304840" y="498547"/>
                </a:cubicBezTo>
                <a:cubicBezTo>
                  <a:pt x="332286" y="491567"/>
                  <a:pt x="360287" y="487363"/>
                  <a:pt x="379800" y="465152"/>
                </a:cubicBezTo>
                <a:cubicBezTo>
                  <a:pt x="379245" y="456585"/>
                  <a:pt x="380990" y="454682"/>
                  <a:pt x="374327" y="448415"/>
                </a:cubicBezTo>
                <a:cubicBezTo>
                  <a:pt x="344264" y="420176"/>
                  <a:pt x="273666" y="423190"/>
                  <a:pt x="234956" y="425411"/>
                </a:cubicBezTo>
                <a:cubicBezTo>
                  <a:pt x="264781" y="408119"/>
                  <a:pt x="296590" y="391461"/>
                  <a:pt x="323719" y="370123"/>
                </a:cubicBezTo>
                <a:cubicBezTo>
                  <a:pt x="341963" y="355765"/>
                  <a:pt x="351482" y="344660"/>
                  <a:pt x="354338" y="321656"/>
                </a:cubicBezTo>
                <a:cubicBezTo>
                  <a:pt x="271286" y="308489"/>
                  <a:pt x="221788" y="345295"/>
                  <a:pt x="154601" y="388050"/>
                </a:cubicBezTo>
                <a:cubicBezTo>
                  <a:pt x="176494" y="351640"/>
                  <a:pt x="232576" y="290244"/>
                  <a:pt x="230514" y="248203"/>
                </a:cubicBezTo>
                <a:lnTo>
                  <a:pt x="218377" y="247330"/>
                </a:lnTo>
                <a:cubicBezTo>
                  <a:pt x="149366" y="275807"/>
                  <a:pt x="112402" y="317055"/>
                  <a:pt x="67187" y="373930"/>
                </a:cubicBezTo>
                <a:cubicBezTo>
                  <a:pt x="84321" y="324195"/>
                  <a:pt x="103914" y="271524"/>
                  <a:pt x="101693" y="218060"/>
                </a:cubicBezTo>
                <a:lnTo>
                  <a:pt x="96140" y="213538"/>
                </a:lnTo>
                <a:cubicBezTo>
                  <a:pt x="55209" y="233528"/>
                  <a:pt x="28001" y="301825"/>
                  <a:pt x="0" y="337759"/>
                </a:cubicBezTo>
                <a:cubicBezTo>
                  <a:pt x="29905" y="179033"/>
                  <a:pt x="114146" y="121920"/>
                  <a:pt x="251138" y="56161"/>
                </a:cubicBezTo>
                <a:cubicBezTo>
                  <a:pt x="283899" y="40455"/>
                  <a:pt x="319118" y="26256"/>
                  <a:pt x="347992" y="3807"/>
                </a:cubicBezTo>
                <a:cubicBezTo>
                  <a:pt x="349578" y="2459"/>
                  <a:pt x="351085" y="1190"/>
                  <a:pt x="35259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2914D451-63A8-BCA4-0C24-91EBF8632201}"/>
              </a:ext>
            </a:extLst>
          </p:cNvPr>
          <p:cNvSpPr/>
          <p:nvPr/>
        </p:nvSpPr>
        <p:spPr>
          <a:xfrm>
            <a:off x="1131627" y="1784468"/>
            <a:ext cx="518378" cy="789505"/>
          </a:xfrm>
          <a:custGeom>
            <a:avLst/>
            <a:gdLst>
              <a:gd name="connsiteX0" fmla="*/ 131359 w 518378"/>
              <a:gd name="connsiteY0" fmla="*/ 0 h 789505"/>
              <a:gd name="connsiteX1" fmla="*/ 208938 w 518378"/>
              <a:gd name="connsiteY1" fmla="*/ 148414 h 789505"/>
              <a:gd name="connsiteX2" fmla="*/ 230752 w 518378"/>
              <a:gd name="connsiteY2" fmla="*/ 66552 h 789505"/>
              <a:gd name="connsiteX3" fmla="*/ 285167 w 518378"/>
              <a:gd name="connsiteY3" fmla="*/ 191725 h 789505"/>
              <a:gd name="connsiteX4" fmla="*/ 316104 w 518378"/>
              <a:gd name="connsiteY4" fmla="*/ 98044 h 789505"/>
              <a:gd name="connsiteX5" fmla="*/ 336172 w 518378"/>
              <a:gd name="connsiteY5" fmla="*/ 93046 h 789505"/>
              <a:gd name="connsiteX6" fmla="*/ 400821 w 518378"/>
              <a:gd name="connsiteY6" fmla="*/ 193152 h 789505"/>
              <a:gd name="connsiteX7" fmla="*/ 416686 w 518378"/>
              <a:gd name="connsiteY7" fmla="*/ 44342 h 789505"/>
              <a:gd name="connsiteX8" fmla="*/ 518378 w 518378"/>
              <a:gd name="connsiteY8" fmla="*/ 265257 h 789505"/>
              <a:gd name="connsiteX9" fmla="*/ 366474 w 518378"/>
              <a:gd name="connsiteY9" fmla="*/ 789505 h 789505"/>
              <a:gd name="connsiteX10" fmla="*/ 244316 w 518378"/>
              <a:gd name="connsiteY10" fmla="*/ 592546 h 789505"/>
              <a:gd name="connsiteX11" fmla="*/ 341249 w 518378"/>
              <a:gd name="connsiteY11" fmla="*/ 657036 h 789505"/>
              <a:gd name="connsiteX12" fmla="*/ 207193 w 518378"/>
              <a:gd name="connsiteY12" fmla="*/ 439213 h 789505"/>
              <a:gd name="connsiteX13" fmla="*/ 373930 w 518378"/>
              <a:gd name="connsiteY13" fmla="*/ 528849 h 789505"/>
              <a:gd name="connsiteX14" fmla="*/ 174670 w 518378"/>
              <a:gd name="connsiteY14" fmla="*/ 307378 h 789505"/>
              <a:gd name="connsiteX15" fmla="*/ 87652 w 518378"/>
              <a:gd name="connsiteY15" fmla="*/ 293021 h 789505"/>
              <a:gd name="connsiteX16" fmla="*/ 89953 w 518378"/>
              <a:gd name="connsiteY16" fmla="*/ 285564 h 789505"/>
              <a:gd name="connsiteX17" fmla="*/ 265971 w 518378"/>
              <a:gd name="connsiteY17" fmla="*/ 280884 h 789505"/>
              <a:gd name="connsiteX18" fmla="*/ 206241 w 518378"/>
              <a:gd name="connsiteY18" fmla="*/ 219408 h 789505"/>
              <a:gd name="connsiteX19" fmla="*/ 21814 w 518378"/>
              <a:gd name="connsiteY19" fmla="*/ 205051 h 789505"/>
              <a:gd name="connsiteX20" fmla="*/ 0 w 518378"/>
              <a:gd name="connsiteY20" fmla="*/ 187044 h 789505"/>
              <a:gd name="connsiteX21" fmla="*/ 139926 w 518378"/>
              <a:gd name="connsiteY21" fmla="*/ 163882 h 789505"/>
              <a:gd name="connsiteX22" fmla="*/ 131359 w 518378"/>
              <a:gd name="connsiteY22" fmla="*/ 0 h 789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18378" h="789505">
                <a:moveTo>
                  <a:pt x="131359" y="0"/>
                </a:moveTo>
                <a:cubicBezTo>
                  <a:pt x="152460" y="52274"/>
                  <a:pt x="178953" y="100741"/>
                  <a:pt x="208938" y="148414"/>
                </a:cubicBezTo>
                <a:lnTo>
                  <a:pt x="230752" y="66552"/>
                </a:lnTo>
                <a:cubicBezTo>
                  <a:pt x="250186" y="107483"/>
                  <a:pt x="266844" y="150238"/>
                  <a:pt x="285167" y="191725"/>
                </a:cubicBezTo>
                <a:cubicBezTo>
                  <a:pt x="292386" y="161582"/>
                  <a:pt x="296590" y="122713"/>
                  <a:pt x="316104" y="98044"/>
                </a:cubicBezTo>
                <a:cubicBezTo>
                  <a:pt x="323957" y="93998"/>
                  <a:pt x="327209" y="89715"/>
                  <a:pt x="336172" y="93046"/>
                </a:cubicBezTo>
                <a:cubicBezTo>
                  <a:pt x="364174" y="103596"/>
                  <a:pt x="387971" y="167214"/>
                  <a:pt x="400821" y="193152"/>
                </a:cubicBezTo>
                <a:cubicBezTo>
                  <a:pt x="413909" y="142227"/>
                  <a:pt x="420176" y="96775"/>
                  <a:pt x="416686" y="44342"/>
                </a:cubicBezTo>
                <a:cubicBezTo>
                  <a:pt x="465707" y="116843"/>
                  <a:pt x="502910" y="177526"/>
                  <a:pt x="518378" y="265257"/>
                </a:cubicBezTo>
                <a:cubicBezTo>
                  <a:pt x="483079" y="477606"/>
                  <a:pt x="459600" y="589055"/>
                  <a:pt x="366474" y="789505"/>
                </a:cubicBezTo>
                <a:cubicBezTo>
                  <a:pt x="327923" y="733345"/>
                  <a:pt x="261450" y="657829"/>
                  <a:pt x="244316" y="592546"/>
                </a:cubicBezTo>
                <a:cubicBezTo>
                  <a:pt x="278742" y="610155"/>
                  <a:pt x="309837" y="634587"/>
                  <a:pt x="341249" y="657036"/>
                </a:cubicBezTo>
                <a:cubicBezTo>
                  <a:pt x="306268" y="572001"/>
                  <a:pt x="269144" y="508066"/>
                  <a:pt x="207193" y="439213"/>
                </a:cubicBezTo>
                <a:cubicBezTo>
                  <a:pt x="264543" y="465708"/>
                  <a:pt x="319039" y="497675"/>
                  <a:pt x="373930" y="528849"/>
                </a:cubicBezTo>
                <a:cubicBezTo>
                  <a:pt x="339980" y="428981"/>
                  <a:pt x="285643" y="333713"/>
                  <a:pt x="174670" y="307378"/>
                </a:cubicBezTo>
                <a:cubicBezTo>
                  <a:pt x="146510" y="300715"/>
                  <a:pt x="113512" y="306268"/>
                  <a:pt x="87652" y="293021"/>
                </a:cubicBezTo>
                <a:lnTo>
                  <a:pt x="89953" y="285564"/>
                </a:lnTo>
                <a:cubicBezTo>
                  <a:pt x="144448" y="256294"/>
                  <a:pt x="207986" y="271683"/>
                  <a:pt x="265971" y="280884"/>
                </a:cubicBezTo>
                <a:cubicBezTo>
                  <a:pt x="247885" y="259387"/>
                  <a:pt x="228689" y="236463"/>
                  <a:pt x="206241" y="219408"/>
                </a:cubicBezTo>
                <a:cubicBezTo>
                  <a:pt x="128821" y="160471"/>
                  <a:pt x="102327" y="194898"/>
                  <a:pt x="21814" y="205051"/>
                </a:cubicBezTo>
                <a:cubicBezTo>
                  <a:pt x="8329" y="199578"/>
                  <a:pt x="7218" y="199498"/>
                  <a:pt x="0" y="187044"/>
                </a:cubicBezTo>
                <a:cubicBezTo>
                  <a:pt x="22369" y="163247"/>
                  <a:pt x="105103" y="166817"/>
                  <a:pt x="139926" y="163882"/>
                </a:cubicBezTo>
                <a:cubicBezTo>
                  <a:pt x="126283" y="105659"/>
                  <a:pt x="122634" y="59255"/>
                  <a:pt x="13135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92BEE7B5-6286-C878-6127-2759C345AA1D}"/>
              </a:ext>
            </a:extLst>
          </p:cNvPr>
          <p:cNvSpPr/>
          <p:nvPr/>
        </p:nvSpPr>
        <p:spPr>
          <a:xfrm>
            <a:off x="6967842" y="45620"/>
            <a:ext cx="505424" cy="539478"/>
          </a:xfrm>
          <a:custGeom>
            <a:avLst/>
            <a:gdLst>
              <a:gd name="connsiteX0" fmla="*/ 56637 w 505424"/>
              <a:gd name="connsiteY0" fmla="*/ 7377 h 539478"/>
              <a:gd name="connsiteX1" fmla="*/ 171815 w 505424"/>
              <a:gd name="connsiteY1" fmla="*/ 23400 h 539478"/>
              <a:gd name="connsiteX2" fmla="*/ 183237 w 505424"/>
              <a:gd name="connsiteY2" fmla="*/ 78134 h 539478"/>
              <a:gd name="connsiteX3" fmla="*/ 207034 w 505424"/>
              <a:gd name="connsiteY3" fmla="*/ 95267 h 539478"/>
              <a:gd name="connsiteX4" fmla="*/ 223216 w 505424"/>
              <a:gd name="connsiteY4" fmla="*/ 80751 h 539478"/>
              <a:gd name="connsiteX5" fmla="*/ 241778 w 505424"/>
              <a:gd name="connsiteY5" fmla="*/ 0 h 539478"/>
              <a:gd name="connsiteX6" fmla="*/ 284136 w 505424"/>
              <a:gd name="connsiteY6" fmla="*/ 66473 h 539478"/>
              <a:gd name="connsiteX7" fmla="*/ 343471 w 505424"/>
              <a:gd name="connsiteY7" fmla="*/ 57668 h 539478"/>
              <a:gd name="connsiteX8" fmla="*/ 402487 w 505424"/>
              <a:gd name="connsiteY8" fmla="*/ 76785 h 539478"/>
              <a:gd name="connsiteX9" fmla="*/ 466184 w 505424"/>
              <a:gd name="connsiteY9" fmla="*/ 80117 h 539478"/>
              <a:gd name="connsiteX10" fmla="*/ 466263 w 505424"/>
              <a:gd name="connsiteY10" fmla="*/ 64331 h 539478"/>
              <a:gd name="connsiteX11" fmla="*/ 475544 w 505424"/>
              <a:gd name="connsiteY11" fmla="*/ 83607 h 539478"/>
              <a:gd name="connsiteX12" fmla="*/ 490695 w 505424"/>
              <a:gd name="connsiteY12" fmla="*/ 87494 h 539478"/>
              <a:gd name="connsiteX13" fmla="*/ 503069 w 505424"/>
              <a:gd name="connsiteY13" fmla="*/ 102803 h 539478"/>
              <a:gd name="connsiteX14" fmla="*/ 486253 w 505424"/>
              <a:gd name="connsiteY14" fmla="*/ 260419 h 539478"/>
              <a:gd name="connsiteX15" fmla="*/ 374962 w 505424"/>
              <a:gd name="connsiteY15" fmla="*/ 539478 h 539478"/>
              <a:gd name="connsiteX16" fmla="*/ 133184 w 505424"/>
              <a:gd name="connsiteY16" fmla="*/ 291117 h 539478"/>
              <a:gd name="connsiteX17" fmla="*/ 0 w 505424"/>
              <a:gd name="connsiteY17" fmla="*/ 80593 h 539478"/>
              <a:gd name="connsiteX18" fmla="*/ 77340 w 505424"/>
              <a:gd name="connsiteY18" fmla="*/ 116923 h 539478"/>
              <a:gd name="connsiteX19" fmla="*/ 126759 w 505424"/>
              <a:gd name="connsiteY19" fmla="*/ 117478 h 539478"/>
              <a:gd name="connsiteX20" fmla="*/ 128663 w 505424"/>
              <a:gd name="connsiteY20" fmla="*/ 89318 h 539478"/>
              <a:gd name="connsiteX21" fmla="*/ 56637 w 505424"/>
              <a:gd name="connsiteY21" fmla="*/ 7377 h 539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05424" h="539478">
                <a:moveTo>
                  <a:pt x="56637" y="7377"/>
                </a:moveTo>
                <a:cubicBezTo>
                  <a:pt x="94950" y="13168"/>
                  <a:pt x="133422" y="18086"/>
                  <a:pt x="171815" y="23400"/>
                </a:cubicBezTo>
                <a:cubicBezTo>
                  <a:pt x="179112" y="32126"/>
                  <a:pt x="181095" y="65362"/>
                  <a:pt x="183237" y="78134"/>
                </a:cubicBezTo>
                <a:cubicBezTo>
                  <a:pt x="192201" y="89318"/>
                  <a:pt x="192518" y="91856"/>
                  <a:pt x="207034" y="95267"/>
                </a:cubicBezTo>
                <a:cubicBezTo>
                  <a:pt x="213935" y="91143"/>
                  <a:pt x="218933" y="87811"/>
                  <a:pt x="223216" y="80751"/>
                </a:cubicBezTo>
                <a:cubicBezTo>
                  <a:pt x="235353" y="60762"/>
                  <a:pt x="247727" y="22686"/>
                  <a:pt x="241778" y="0"/>
                </a:cubicBezTo>
                <a:cubicBezTo>
                  <a:pt x="257246" y="14913"/>
                  <a:pt x="271048" y="57747"/>
                  <a:pt x="284136" y="66473"/>
                </a:cubicBezTo>
                <a:cubicBezTo>
                  <a:pt x="300874" y="77658"/>
                  <a:pt x="325147" y="56558"/>
                  <a:pt x="343471" y="57668"/>
                </a:cubicBezTo>
                <a:cubicBezTo>
                  <a:pt x="360921" y="58699"/>
                  <a:pt x="385750" y="71232"/>
                  <a:pt x="402487" y="76785"/>
                </a:cubicBezTo>
                <a:cubicBezTo>
                  <a:pt x="423587" y="83845"/>
                  <a:pt x="445639" y="90349"/>
                  <a:pt x="466184" y="80117"/>
                </a:cubicBezTo>
                <a:lnTo>
                  <a:pt x="466263" y="64331"/>
                </a:lnTo>
                <a:lnTo>
                  <a:pt x="475544" y="83607"/>
                </a:lnTo>
                <a:lnTo>
                  <a:pt x="490695" y="87494"/>
                </a:lnTo>
                <a:lnTo>
                  <a:pt x="503069" y="102803"/>
                </a:lnTo>
                <a:cubicBezTo>
                  <a:pt x="511239" y="151984"/>
                  <a:pt x="496326" y="212190"/>
                  <a:pt x="486253" y="260419"/>
                </a:cubicBezTo>
                <a:cubicBezTo>
                  <a:pt x="471181" y="333237"/>
                  <a:pt x="440879" y="496247"/>
                  <a:pt x="374962" y="539478"/>
                </a:cubicBezTo>
                <a:cubicBezTo>
                  <a:pt x="362587" y="469753"/>
                  <a:pt x="182603" y="351878"/>
                  <a:pt x="133184" y="291117"/>
                </a:cubicBezTo>
                <a:cubicBezTo>
                  <a:pt x="84004" y="230593"/>
                  <a:pt x="50450" y="129376"/>
                  <a:pt x="0" y="80593"/>
                </a:cubicBezTo>
                <a:cubicBezTo>
                  <a:pt x="26811" y="90667"/>
                  <a:pt x="51164" y="105817"/>
                  <a:pt x="77340" y="116923"/>
                </a:cubicBezTo>
                <a:cubicBezTo>
                  <a:pt x="93840" y="123982"/>
                  <a:pt x="110101" y="124538"/>
                  <a:pt x="126759" y="117478"/>
                </a:cubicBezTo>
                <a:cubicBezTo>
                  <a:pt x="132391" y="105262"/>
                  <a:pt x="133025" y="102327"/>
                  <a:pt x="128663" y="89318"/>
                </a:cubicBezTo>
                <a:cubicBezTo>
                  <a:pt x="115733" y="51481"/>
                  <a:pt x="91539" y="25383"/>
                  <a:pt x="56637" y="737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BB06FA7F-4957-066D-3995-862045FF5DD4}"/>
              </a:ext>
            </a:extLst>
          </p:cNvPr>
          <p:cNvSpPr/>
          <p:nvPr/>
        </p:nvSpPr>
        <p:spPr>
          <a:xfrm>
            <a:off x="1691015" y="1346523"/>
            <a:ext cx="752620" cy="404791"/>
          </a:xfrm>
          <a:custGeom>
            <a:avLst/>
            <a:gdLst>
              <a:gd name="connsiteX0" fmla="*/ 108118 w 752620"/>
              <a:gd name="connsiteY0" fmla="*/ 146907 h 404791"/>
              <a:gd name="connsiteX1" fmla="*/ 113512 w 752620"/>
              <a:gd name="connsiteY1" fmla="*/ 0 h 404791"/>
              <a:gd name="connsiteX2" fmla="*/ 227341 w 752620"/>
              <a:gd name="connsiteY2" fmla="*/ 191883 h 404791"/>
              <a:gd name="connsiteX3" fmla="*/ 240746 w 752620"/>
              <a:gd name="connsiteY3" fmla="*/ 80117 h 404791"/>
              <a:gd name="connsiteX4" fmla="*/ 277077 w 752620"/>
              <a:gd name="connsiteY4" fmla="*/ 75595 h 404791"/>
              <a:gd name="connsiteX5" fmla="*/ 380594 w 752620"/>
              <a:gd name="connsiteY5" fmla="*/ 187600 h 404791"/>
              <a:gd name="connsiteX6" fmla="*/ 406850 w 752620"/>
              <a:gd name="connsiteY6" fmla="*/ 81386 h 404791"/>
              <a:gd name="connsiteX7" fmla="*/ 752620 w 752620"/>
              <a:gd name="connsiteY7" fmla="*/ 389716 h 404791"/>
              <a:gd name="connsiteX8" fmla="*/ 752224 w 752620"/>
              <a:gd name="connsiteY8" fmla="*/ 397093 h 404791"/>
              <a:gd name="connsiteX9" fmla="*/ 715021 w 752620"/>
              <a:gd name="connsiteY9" fmla="*/ 404073 h 404791"/>
              <a:gd name="connsiteX10" fmla="*/ 474274 w 752620"/>
              <a:gd name="connsiteY10" fmla="*/ 397093 h 404791"/>
              <a:gd name="connsiteX11" fmla="*/ 224565 w 752620"/>
              <a:gd name="connsiteY11" fmla="*/ 356479 h 404791"/>
              <a:gd name="connsiteX12" fmla="*/ 68932 w 752620"/>
              <a:gd name="connsiteY12" fmla="*/ 223930 h 404791"/>
              <a:gd name="connsiteX13" fmla="*/ 241619 w 752620"/>
              <a:gd name="connsiteY13" fmla="*/ 249075 h 404791"/>
              <a:gd name="connsiteX14" fmla="*/ 0 w 752620"/>
              <a:gd name="connsiteY14" fmla="*/ 116050 h 404791"/>
              <a:gd name="connsiteX15" fmla="*/ 51322 w 752620"/>
              <a:gd name="connsiteY15" fmla="*/ 118350 h 404791"/>
              <a:gd name="connsiteX16" fmla="*/ 108118 w 752620"/>
              <a:gd name="connsiteY16" fmla="*/ 146907 h 40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52620" h="404791">
                <a:moveTo>
                  <a:pt x="108118" y="146907"/>
                </a:moveTo>
                <a:cubicBezTo>
                  <a:pt x="113274" y="98044"/>
                  <a:pt x="113115" y="49022"/>
                  <a:pt x="113512" y="0"/>
                </a:cubicBezTo>
                <a:cubicBezTo>
                  <a:pt x="149128" y="65680"/>
                  <a:pt x="186965" y="129059"/>
                  <a:pt x="227341" y="191883"/>
                </a:cubicBezTo>
                <a:cubicBezTo>
                  <a:pt x="229483" y="162216"/>
                  <a:pt x="224644" y="102962"/>
                  <a:pt x="240746" y="80117"/>
                </a:cubicBezTo>
                <a:cubicBezTo>
                  <a:pt x="254945" y="73771"/>
                  <a:pt x="261450" y="72898"/>
                  <a:pt x="277077" y="75595"/>
                </a:cubicBezTo>
                <a:cubicBezTo>
                  <a:pt x="327368" y="84162"/>
                  <a:pt x="354258" y="149049"/>
                  <a:pt x="380594" y="187600"/>
                </a:cubicBezTo>
                <a:cubicBezTo>
                  <a:pt x="391381" y="152222"/>
                  <a:pt x="400345" y="117875"/>
                  <a:pt x="406850" y="81386"/>
                </a:cubicBezTo>
                <a:cubicBezTo>
                  <a:pt x="515047" y="167214"/>
                  <a:pt x="676311" y="274062"/>
                  <a:pt x="752620" y="389716"/>
                </a:cubicBezTo>
                <a:lnTo>
                  <a:pt x="752224" y="397093"/>
                </a:lnTo>
                <a:cubicBezTo>
                  <a:pt x="739928" y="399314"/>
                  <a:pt x="727078" y="400821"/>
                  <a:pt x="715021" y="404073"/>
                </a:cubicBezTo>
                <a:cubicBezTo>
                  <a:pt x="636729" y="404390"/>
                  <a:pt x="551853" y="407643"/>
                  <a:pt x="474274" y="397093"/>
                </a:cubicBezTo>
                <a:cubicBezTo>
                  <a:pt x="379562" y="384163"/>
                  <a:pt x="332444" y="358383"/>
                  <a:pt x="224565" y="356479"/>
                </a:cubicBezTo>
                <a:cubicBezTo>
                  <a:pt x="174749" y="303412"/>
                  <a:pt x="132708" y="259863"/>
                  <a:pt x="68932" y="223930"/>
                </a:cubicBezTo>
                <a:cubicBezTo>
                  <a:pt x="127473" y="225675"/>
                  <a:pt x="184744" y="235590"/>
                  <a:pt x="241619" y="249075"/>
                </a:cubicBezTo>
                <a:cubicBezTo>
                  <a:pt x="167055" y="178319"/>
                  <a:pt x="44897" y="165231"/>
                  <a:pt x="0" y="116050"/>
                </a:cubicBezTo>
                <a:cubicBezTo>
                  <a:pt x="2697" y="117716"/>
                  <a:pt x="40296" y="117637"/>
                  <a:pt x="51322" y="118350"/>
                </a:cubicBezTo>
                <a:cubicBezTo>
                  <a:pt x="77023" y="119858"/>
                  <a:pt x="89080" y="130884"/>
                  <a:pt x="108118" y="146907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EE5B0B89-A005-D280-57A6-31D8F6052089}"/>
              </a:ext>
            </a:extLst>
          </p:cNvPr>
          <p:cNvSpPr/>
          <p:nvPr/>
        </p:nvSpPr>
        <p:spPr>
          <a:xfrm>
            <a:off x="11498554" y="1604404"/>
            <a:ext cx="419938" cy="715100"/>
          </a:xfrm>
          <a:custGeom>
            <a:avLst/>
            <a:gdLst>
              <a:gd name="connsiteX0" fmla="*/ 0 w 419938"/>
              <a:gd name="connsiteY0" fmla="*/ 87176 h 715100"/>
              <a:gd name="connsiteX1" fmla="*/ 5870 w 419938"/>
              <a:gd name="connsiteY1" fmla="*/ 83765 h 715100"/>
              <a:gd name="connsiteX2" fmla="*/ 88763 w 419938"/>
              <a:gd name="connsiteY2" fmla="*/ 0 h 715100"/>
              <a:gd name="connsiteX3" fmla="*/ 96140 w 419938"/>
              <a:gd name="connsiteY3" fmla="*/ 3252 h 715100"/>
              <a:gd name="connsiteX4" fmla="*/ 96775 w 419938"/>
              <a:gd name="connsiteY4" fmla="*/ 99313 h 715100"/>
              <a:gd name="connsiteX5" fmla="*/ 127711 w 419938"/>
              <a:gd name="connsiteY5" fmla="*/ 79403 h 715100"/>
              <a:gd name="connsiteX6" fmla="*/ 163644 w 419938"/>
              <a:gd name="connsiteY6" fmla="*/ 7377 h 715100"/>
              <a:gd name="connsiteX7" fmla="*/ 190773 w 419938"/>
              <a:gd name="connsiteY7" fmla="*/ 101772 h 715100"/>
              <a:gd name="connsiteX8" fmla="*/ 195770 w 419938"/>
              <a:gd name="connsiteY8" fmla="*/ 98758 h 715100"/>
              <a:gd name="connsiteX9" fmla="*/ 245665 w 419938"/>
              <a:gd name="connsiteY9" fmla="*/ 43311 h 715100"/>
              <a:gd name="connsiteX10" fmla="*/ 294686 w 419938"/>
              <a:gd name="connsiteY10" fmla="*/ 97330 h 715100"/>
              <a:gd name="connsiteX11" fmla="*/ 314200 w 419938"/>
              <a:gd name="connsiteY11" fmla="*/ 76388 h 715100"/>
              <a:gd name="connsiteX12" fmla="*/ 337601 w 419938"/>
              <a:gd name="connsiteY12" fmla="*/ 16023 h 715100"/>
              <a:gd name="connsiteX13" fmla="*/ 370202 w 419938"/>
              <a:gd name="connsiteY13" fmla="*/ 19196 h 715100"/>
              <a:gd name="connsiteX14" fmla="*/ 393286 w 419938"/>
              <a:gd name="connsiteY14" fmla="*/ 9202 h 715100"/>
              <a:gd name="connsiteX15" fmla="*/ 410737 w 419938"/>
              <a:gd name="connsiteY15" fmla="*/ 31253 h 715100"/>
              <a:gd name="connsiteX16" fmla="*/ 392730 w 419938"/>
              <a:gd name="connsiteY16" fmla="*/ 64887 h 715100"/>
              <a:gd name="connsiteX17" fmla="*/ 349579 w 419938"/>
              <a:gd name="connsiteY17" fmla="*/ 95426 h 715100"/>
              <a:gd name="connsiteX18" fmla="*/ 373772 w 419938"/>
              <a:gd name="connsiteY18" fmla="*/ 119937 h 715100"/>
              <a:gd name="connsiteX19" fmla="*/ 404946 w 419938"/>
              <a:gd name="connsiteY19" fmla="*/ 126759 h 715100"/>
              <a:gd name="connsiteX20" fmla="*/ 419938 w 419938"/>
              <a:gd name="connsiteY20" fmla="*/ 157933 h 715100"/>
              <a:gd name="connsiteX21" fmla="*/ 411768 w 419938"/>
              <a:gd name="connsiteY21" fmla="*/ 164199 h 715100"/>
              <a:gd name="connsiteX22" fmla="*/ 231784 w 419938"/>
              <a:gd name="connsiteY22" fmla="*/ 116447 h 715100"/>
              <a:gd name="connsiteX23" fmla="*/ 167055 w 419938"/>
              <a:gd name="connsiteY23" fmla="*/ 126362 h 715100"/>
              <a:gd name="connsiteX24" fmla="*/ 162692 w 419938"/>
              <a:gd name="connsiteY24" fmla="*/ 134374 h 715100"/>
              <a:gd name="connsiteX25" fmla="*/ 364174 w 419938"/>
              <a:gd name="connsiteY25" fmla="*/ 215522 h 715100"/>
              <a:gd name="connsiteX26" fmla="*/ 161502 w 419938"/>
              <a:gd name="connsiteY26" fmla="*/ 240984 h 715100"/>
              <a:gd name="connsiteX27" fmla="*/ 137864 w 419938"/>
              <a:gd name="connsiteY27" fmla="*/ 274935 h 715100"/>
              <a:gd name="connsiteX28" fmla="*/ 140641 w 419938"/>
              <a:gd name="connsiteY28" fmla="*/ 290324 h 715100"/>
              <a:gd name="connsiteX29" fmla="*/ 178875 w 419938"/>
              <a:gd name="connsiteY29" fmla="*/ 298018 h 715100"/>
              <a:gd name="connsiteX30" fmla="*/ 127632 w 419938"/>
              <a:gd name="connsiteY30" fmla="*/ 413433 h 715100"/>
              <a:gd name="connsiteX31" fmla="*/ 152777 w 419938"/>
              <a:gd name="connsiteY31" fmla="*/ 417558 h 715100"/>
              <a:gd name="connsiteX32" fmla="*/ 266685 w 419938"/>
              <a:gd name="connsiteY32" fmla="*/ 351958 h 715100"/>
              <a:gd name="connsiteX33" fmla="*/ 262243 w 419938"/>
              <a:gd name="connsiteY33" fmla="*/ 388209 h 715100"/>
              <a:gd name="connsiteX34" fmla="*/ 230990 w 419938"/>
              <a:gd name="connsiteY34" fmla="*/ 505290 h 715100"/>
              <a:gd name="connsiteX35" fmla="*/ 235987 w 419938"/>
              <a:gd name="connsiteY35" fmla="*/ 578347 h 715100"/>
              <a:gd name="connsiteX36" fmla="*/ 206004 w 419938"/>
              <a:gd name="connsiteY36" fmla="*/ 578902 h 715100"/>
              <a:gd name="connsiteX37" fmla="*/ 209096 w 419938"/>
              <a:gd name="connsiteY37" fmla="*/ 608569 h 715100"/>
              <a:gd name="connsiteX38" fmla="*/ 203465 w 419938"/>
              <a:gd name="connsiteY38" fmla="*/ 614359 h 715100"/>
              <a:gd name="connsiteX39" fmla="*/ 111212 w 419938"/>
              <a:gd name="connsiteY39" fmla="*/ 574063 h 715100"/>
              <a:gd name="connsiteX40" fmla="*/ 110101 w 419938"/>
              <a:gd name="connsiteY40" fmla="*/ 579537 h 715100"/>
              <a:gd name="connsiteX41" fmla="*/ 133898 w 419938"/>
              <a:gd name="connsiteY41" fmla="*/ 612376 h 715100"/>
              <a:gd name="connsiteX42" fmla="*/ 93602 w 419938"/>
              <a:gd name="connsiteY42" fmla="*/ 633476 h 715100"/>
              <a:gd name="connsiteX43" fmla="*/ 134454 w 419938"/>
              <a:gd name="connsiteY43" fmla="*/ 715100 h 715100"/>
              <a:gd name="connsiteX44" fmla="*/ 47277 w 419938"/>
              <a:gd name="connsiteY44" fmla="*/ 706930 h 715100"/>
              <a:gd name="connsiteX45" fmla="*/ 35141 w 419938"/>
              <a:gd name="connsiteY45" fmla="*/ 703598 h 715100"/>
              <a:gd name="connsiteX46" fmla="*/ 0 w 419938"/>
              <a:gd name="connsiteY46" fmla="*/ 87176 h 71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19938" h="715100">
                <a:moveTo>
                  <a:pt x="0" y="87176"/>
                </a:moveTo>
                <a:lnTo>
                  <a:pt x="5870" y="83765"/>
                </a:lnTo>
                <a:cubicBezTo>
                  <a:pt x="45611" y="60524"/>
                  <a:pt x="56241" y="28160"/>
                  <a:pt x="88763" y="0"/>
                </a:cubicBezTo>
                <a:lnTo>
                  <a:pt x="96140" y="3252"/>
                </a:lnTo>
                <a:cubicBezTo>
                  <a:pt x="100821" y="37917"/>
                  <a:pt x="66870" y="71391"/>
                  <a:pt x="96775" y="99313"/>
                </a:cubicBezTo>
                <a:cubicBezTo>
                  <a:pt x="112402" y="97013"/>
                  <a:pt x="118271" y="92412"/>
                  <a:pt x="127711" y="79403"/>
                </a:cubicBezTo>
                <a:cubicBezTo>
                  <a:pt x="141275" y="60762"/>
                  <a:pt x="160472" y="29826"/>
                  <a:pt x="163644" y="7377"/>
                </a:cubicBezTo>
                <a:cubicBezTo>
                  <a:pt x="187204" y="35933"/>
                  <a:pt x="188631" y="65918"/>
                  <a:pt x="190773" y="101772"/>
                </a:cubicBezTo>
                <a:lnTo>
                  <a:pt x="195770" y="98758"/>
                </a:lnTo>
                <a:cubicBezTo>
                  <a:pt x="219964" y="84162"/>
                  <a:pt x="231228" y="67266"/>
                  <a:pt x="245665" y="43311"/>
                </a:cubicBezTo>
                <a:cubicBezTo>
                  <a:pt x="266527" y="58541"/>
                  <a:pt x="261767" y="87256"/>
                  <a:pt x="294686" y="97330"/>
                </a:cubicBezTo>
                <a:cubicBezTo>
                  <a:pt x="308489" y="91222"/>
                  <a:pt x="308886" y="90270"/>
                  <a:pt x="314200" y="76388"/>
                </a:cubicBezTo>
                <a:cubicBezTo>
                  <a:pt x="321974" y="55764"/>
                  <a:pt x="323005" y="33554"/>
                  <a:pt x="337601" y="16023"/>
                </a:cubicBezTo>
                <a:cubicBezTo>
                  <a:pt x="349975" y="13326"/>
                  <a:pt x="358225" y="15785"/>
                  <a:pt x="370202" y="19196"/>
                </a:cubicBezTo>
                <a:lnTo>
                  <a:pt x="393286" y="9202"/>
                </a:lnTo>
                <a:cubicBezTo>
                  <a:pt x="403518" y="17213"/>
                  <a:pt x="405660" y="19355"/>
                  <a:pt x="410737" y="31253"/>
                </a:cubicBezTo>
                <a:cubicBezTo>
                  <a:pt x="409230" y="46087"/>
                  <a:pt x="404549" y="55368"/>
                  <a:pt x="392730" y="64887"/>
                </a:cubicBezTo>
                <a:cubicBezTo>
                  <a:pt x="379087" y="75913"/>
                  <a:pt x="364094" y="85669"/>
                  <a:pt x="349579" y="95426"/>
                </a:cubicBezTo>
                <a:cubicBezTo>
                  <a:pt x="354576" y="107483"/>
                  <a:pt x="361477" y="114860"/>
                  <a:pt x="373772" y="119937"/>
                </a:cubicBezTo>
                <a:cubicBezTo>
                  <a:pt x="383053" y="123744"/>
                  <a:pt x="395031" y="125093"/>
                  <a:pt x="404946" y="126759"/>
                </a:cubicBezTo>
                <a:cubicBezTo>
                  <a:pt x="414227" y="137705"/>
                  <a:pt x="418748" y="143417"/>
                  <a:pt x="419938" y="157933"/>
                </a:cubicBezTo>
                <a:lnTo>
                  <a:pt x="411768" y="164199"/>
                </a:lnTo>
                <a:cubicBezTo>
                  <a:pt x="339187" y="153094"/>
                  <a:pt x="325543" y="111370"/>
                  <a:pt x="231784" y="116447"/>
                </a:cubicBezTo>
                <a:cubicBezTo>
                  <a:pt x="209970" y="117637"/>
                  <a:pt x="187759" y="118668"/>
                  <a:pt x="167055" y="126362"/>
                </a:cubicBezTo>
                <a:lnTo>
                  <a:pt x="162692" y="134374"/>
                </a:lnTo>
                <a:cubicBezTo>
                  <a:pt x="215204" y="183554"/>
                  <a:pt x="306664" y="156346"/>
                  <a:pt x="364174" y="215522"/>
                </a:cubicBezTo>
                <a:cubicBezTo>
                  <a:pt x="299604" y="209493"/>
                  <a:pt x="216394" y="196246"/>
                  <a:pt x="161502" y="240984"/>
                </a:cubicBezTo>
                <a:cubicBezTo>
                  <a:pt x="149763" y="250583"/>
                  <a:pt x="142861" y="260498"/>
                  <a:pt x="137864" y="274935"/>
                </a:cubicBezTo>
                <a:lnTo>
                  <a:pt x="140641" y="290324"/>
                </a:lnTo>
                <a:cubicBezTo>
                  <a:pt x="153333" y="297859"/>
                  <a:pt x="164517" y="297542"/>
                  <a:pt x="178875" y="298018"/>
                </a:cubicBezTo>
                <a:cubicBezTo>
                  <a:pt x="179509" y="341090"/>
                  <a:pt x="119064" y="362190"/>
                  <a:pt x="127632" y="413433"/>
                </a:cubicBezTo>
                <a:cubicBezTo>
                  <a:pt x="138736" y="420017"/>
                  <a:pt x="140165" y="420493"/>
                  <a:pt x="152777" y="417558"/>
                </a:cubicBezTo>
                <a:cubicBezTo>
                  <a:pt x="195929" y="407563"/>
                  <a:pt x="225120" y="366712"/>
                  <a:pt x="266685" y="351958"/>
                </a:cubicBezTo>
                <a:cubicBezTo>
                  <a:pt x="271921" y="366791"/>
                  <a:pt x="268748" y="374010"/>
                  <a:pt x="262243" y="388209"/>
                </a:cubicBezTo>
                <a:cubicBezTo>
                  <a:pt x="242730" y="430964"/>
                  <a:pt x="214252" y="456268"/>
                  <a:pt x="230990" y="505290"/>
                </a:cubicBezTo>
                <a:cubicBezTo>
                  <a:pt x="239953" y="531387"/>
                  <a:pt x="246775" y="550980"/>
                  <a:pt x="235987" y="578347"/>
                </a:cubicBezTo>
                <a:cubicBezTo>
                  <a:pt x="224724" y="583265"/>
                  <a:pt x="217743" y="581440"/>
                  <a:pt x="206004" y="578902"/>
                </a:cubicBezTo>
                <a:cubicBezTo>
                  <a:pt x="205209" y="589849"/>
                  <a:pt x="206400" y="597939"/>
                  <a:pt x="209096" y="608569"/>
                </a:cubicBezTo>
                <a:lnTo>
                  <a:pt x="203465" y="614359"/>
                </a:lnTo>
                <a:cubicBezTo>
                  <a:pt x="169673" y="607379"/>
                  <a:pt x="145717" y="578426"/>
                  <a:pt x="111212" y="574063"/>
                </a:cubicBezTo>
                <a:lnTo>
                  <a:pt x="110101" y="579537"/>
                </a:lnTo>
                <a:cubicBezTo>
                  <a:pt x="120254" y="590007"/>
                  <a:pt x="129218" y="598098"/>
                  <a:pt x="133898" y="612376"/>
                </a:cubicBezTo>
                <a:cubicBezTo>
                  <a:pt x="119937" y="624434"/>
                  <a:pt x="102883" y="617453"/>
                  <a:pt x="93602" y="633476"/>
                </a:cubicBezTo>
                <a:cubicBezTo>
                  <a:pt x="103914" y="662429"/>
                  <a:pt x="128980" y="685433"/>
                  <a:pt x="134454" y="715100"/>
                </a:cubicBezTo>
                <a:cubicBezTo>
                  <a:pt x="104469" y="707406"/>
                  <a:pt x="78134" y="706216"/>
                  <a:pt x="47277" y="706930"/>
                </a:cubicBezTo>
                <a:cubicBezTo>
                  <a:pt x="43232" y="705819"/>
                  <a:pt x="38155" y="706533"/>
                  <a:pt x="35141" y="703598"/>
                </a:cubicBezTo>
                <a:cubicBezTo>
                  <a:pt x="14754" y="684085"/>
                  <a:pt x="44977" y="138340"/>
                  <a:pt x="0" y="8717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93B74B65-F6B0-DC2C-FEEB-B24A87FC31DD}"/>
              </a:ext>
            </a:extLst>
          </p:cNvPr>
          <p:cNvSpPr/>
          <p:nvPr/>
        </p:nvSpPr>
        <p:spPr>
          <a:xfrm>
            <a:off x="9515154" y="208075"/>
            <a:ext cx="651640" cy="479906"/>
          </a:xfrm>
          <a:custGeom>
            <a:avLst/>
            <a:gdLst>
              <a:gd name="connsiteX0" fmla="*/ 395427 w 651640"/>
              <a:gd name="connsiteY0" fmla="*/ 8329 h 479906"/>
              <a:gd name="connsiteX1" fmla="*/ 403280 w 651640"/>
              <a:gd name="connsiteY1" fmla="*/ 10709 h 479906"/>
              <a:gd name="connsiteX2" fmla="*/ 453809 w 651640"/>
              <a:gd name="connsiteY2" fmla="*/ 2935 h 479906"/>
              <a:gd name="connsiteX3" fmla="*/ 480144 w 651640"/>
              <a:gd name="connsiteY3" fmla="*/ 31491 h 479906"/>
              <a:gd name="connsiteX4" fmla="*/ 519885 w 651640"/>
              <a:gd name="connsiteY4" fmla="*/ 7298 h 479906"/>
              <a:gd name="connsiteX5" fmla="*/ 529245 w 651640"/>
              <a:gd name="connsiteY5" fmla="*/ 0 h 479906"/>
              <a:gd name="connsiteX6" fmla="*/ 537495 w 651640"/>
              <a:gd name="connsiteY6" fmla="*/ 4442 h 479906"/>
              <a:gd name="connsiteX7" fmla="*/ 454126 w 651640"/>
              <a:gd name="connsiteY7" fmla="*/ 122079 h 479906"/>
              <a:gd name="connsiteX8" fmla="*/ 438896 w 651640"/>
              <a:gd name="connsiteY8" fmla="*/ 136753 h 479906"/>
              <a:gd name="connsiteX9" fmla="*/ 560102 w 651640"/>
              <a:gd name="connsiteY9" fmla="*/ 91301 h 479906"/>
              <a:gd name="connsiteX10" fmla="*/ 563196 w 651640"/>
              <a:gd name="connsiteY10" fmla="*/ 132787 h 479906"/>
              <a:gd name="connsiteX11" fmla="*/ 610313 w 651640"/>
              <a:gd name="connsiteY11" fmla="*/ 120889 h 479906"/>
              <a:gd name="connsiteX12" fmla="*/ 563355 w 651640"/>
              <a:gd name="connsiteY12" fmla="*/ 222423 h 479906"/>
              <a:gd name="connsiteX13" fmla="*/ 576363 w 651640"/>
              <a:gd name="connsiteY13" fmla="*/ 231704 h 479906"/>
              <a:gd name="connsiteX14" fmla="*/ 651641 w 651640"/>
              <a:gd name="connsiteY14" fmla="*/ 201085 h 479906"/>
              <a:gd name="connsiteX15" fmla="*/ 610472 w 651640"/>
              <a:gd name="connsiteY15" fmla="*/ 256690 h 479906"/>
              <a:gd name="connsiteX16" fmla="*/ 501244 w 651640"/>
              <a:gd name="connsiteY16" fmla="*/ 312296 h 479906"/>
              <a:gd name="connsiteX17" fmla="*/ 263274 w 651640"/>
              <a:gd name="connsiteY17" fmla="*/ 406215 h 479906"/>
              <a:gd name="connsiteX18" fmla="*/ 260973 w 651640"/>
              <a:gd name="connsiteY18" fmla="*/ 409705 h 479906"/>
              <a:gd name="connsiteX19" fmla="*/ 0 w 651640"/>
              <a:gd name="connsiteY19" fmla="*/ 479906 h 479906"/>
              <a:gd name="connsiteX20" fmla="*/ 3807 w 651640"/>
              <a:gd name="connsiteY20" fmla="*/ 478003 h 479906"/>
              <a:gd name="connsiteX21" fmla="*/ 258435 w 651640"/>
              <a:gd name="connsiteY21" fmla="*/ 180223 h 479906"/>
              <a:gd name="connsiteX22" fmla="*/ 395427 w 651640"/>
              <a:gd name="connsiteY22" fmla="*/ 8329 h 47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51640" h="479906">
                <a:moveTo>
                  <a:pt x="395427" y="8329"/>
                </a:moveTo>
                <a:cubicBezTo>
                  <a:pt x="397965" y="9202"/>
                  <a:pt x="400583" y="10074"/>
                  <a:pt x="403280" y="10709"/>
                </a:cubicBezTo>
                <a:cubicBezTo>
                  <a:pt x="420969" y="15389"/>
                  <a:pt x="438262" y="11978"/>
                  <a:pt x="453809" y="2935"/>
                </a:cubicBezTo>
                <a:cubicBezTo>
                  <a:pt x="462852" y="18800"/>
                  <a:pt x="464279" y="23004"/>
                  <a:pt x="480144" y="31491"/>
                </a:cubicBezTo>
                <a:cubicBezTo>
                  <a:pt x="498388" y="30539"/>
                  <a:pt x="507511" y="18958"/>
                  <a:pt x="519885" y="7298"/>
                </a:cubicBezTo>
                <a:cubicBezTo>
                  <a:pt x="522820" y="4521"/>
                  <a:pt x="525913" y="2221"/>
                  <a:pt x="529245" y="0"/>
                </a:cubicBezTo>
                <a:lnTo>
                  <a:pt x="537495" y="4442"/>
                </a:lnTo>
                <a:cubicBezTo>
                  <a:pt x="538129" y="13168"/>
                  <a:pt x="467056" y="107087"/>
                  <a:pt x="454126" y="122079"/>
                </a:cubicBezTo>
                <a:cubicBezTo>
                  <a:pt x="449604" y="127393"/>
                  <a:pt x="444290" y="132232"/>
                  <a:pt x="438896" y="136753"/>
                </a:cubicBezTo>
                <a:cubicBezTo>
                  <a:pt x="470228" y="126679"/>
                  <a:pt x="532814" y="77975"/>
                  <a:pt x="560102" y="91301"/>
                </a:cubicBezTo>
                <a:cubicBezTo>
                  <a:pt x="563196" y="105500"/>
                  <a:pt x="563433" y="118350"/>
                  <a:pt x="563196" y="132787"/>
                </a:cubicBezTo>
                <a:cubicBezTo>
                  <a:pt x="580964" y="125252"/>
                  <a:pt x="590880" y="118509"/>
                  <a:pt x="610313" y="120889"/>
                </a:cubicBezTo>
                <a:cubicBezTo>
                  <a:pt x="615152" y="153332"/>
                  <a:pt x="571445" y="190059"/>
                  <a:pt x="563355" y="222423"/>
                </a:cubicBezTo>
                <a:lnTo>
                  <a:pt x="576363" y="231704"/>
                </a:lnTo>
                <a:cubicBezTo>
                  <a:pt x="603254" y="225199"/>
                  <a:pt x="626892" y="213142"/>
                  <a:pt x="651641" y="201085"/>
                </a:cubicBezTo>
                <a:cubicBezTo>
                  <a:pt x="648230" y="227817"/>
                  <a:pt x="630462" y="240984"/>
                  <a:pt x="610472" y="256690"/>
                </a:cubicBezTo>
                <a:cubicBezTo>
                  <a:pt x="580012" y="280487"/>
                  <a:pt x="539478" y="304840"/>
                  <a:pt x="501244" y="312296"/>
                </a:cubicBezTo>
                <a:cubicBezTo>
                  <a:pt x="441513" y="359018"/>
                  <a:pt x="339107" y="400583"/>
                  <a:pt x="263274" y="406215"/>
                </a:cubicBezTo>
                <a:cubicBezTo>
                  <a:pt x="262560" y="407405"/>
                  <a:pt x="261846" y="408674"/>
                  <a:pt x="260973" y="409705"/>
                </a:cubicBezTo>
                <a:cubicBezTo>
                  <a:pt x="229641" y="446591"/>
                  <a:pt x="50450" y="472291"/>
                  <a:pt x="0" y="479906"/>
                </a:cubicBezTo>
                <a:cubicBezTo>
                  <a:pt x="1268" y="479272"/>
                  <a:pt x="2538" y="478716"/>
                  <a:pt x="3807" y="478003"/>
                </a:cubicBezTo>
                <a:cubicBezTo>
                  <a:pt x="53146" y="452222"/>
                  <a:pt x="240587" y="235908"/>
                  <a:pt x="258435" y="180223"/>
                </a:cubicBezTo>
                <a:cubicBezTo>
                  <a:pt x="311265" y="136436"/>
                  <a:pt x="366156" y="70439"/>
                  <a:pt x="395427" y="8329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69EA1D32-260A-DC3A-0C2D-BC7DBF855864}"/>
              </a:ext>
            </a:extLst>
          </p:cNvPr>
          <p:cNvSpPr/>
          <p:nvPr/>
        </p:nvSpPr>
        <p:spPr>
          <a:xfrm>
            <a:off x="9515154" y="388297"/>
            <a:ext cx="284373" cy="299683"/>
          </a:xfrm>
          <a:custGeom>
            <a:avLst/>
            <a:gdLst>
              <a:gd name="connsiteX0" fmla="*/ 258594 w 284373"/>
              <a:gd name="connsiteY0" fmla="*/ 0 h 299683"/>
              <a:gd name="connsiteX1" fmla="*/ 279456 w 284373"/>
              <a:gd name="connsiteY1" fmla="*/ 38551 h 299683"/>
              <a:gd name="connsiteX2" fmla="*/ 267716 w 284373"/>
              <a:gd name="connsiteY2" fmla="*/ 221233 h 299683"/>
              <a:gd name="connsiteX3" fmla="*/ 263274 w 284373"/>
              <a:gd name="connsiteY3" fmla="*/ 225992 h 299683"/>
              <a:gd name="connsiteX4" fmla="*/ 260973 w 284373"/>
              <a:gd name="connsiteY4" fmla="*/ 229482 h 299683"/>
              <a:gd name="connsiteX5" fmla="*/ 0 w 284373"/>
              <a:gd name="connsiteY5" fmla="*/ 299684 h 299683"/>
              <a:gd name="connsiteX6" fmla="*/ 3807 w 284373"/>
              <a:gd name="connsiteY6" fmla="*/ 297780 h 299683"/>
              <a:gd name="connsiteX7" fmla="*/ 258594 w 284373"/>
              <a:gd name="connsiteY7" fmla="*/ 0 h 299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373" h="299683">
                <a:moveTo>
                  <a:pt x="258594" y="0"/>
                </a:moveTo>
                <a:cubicBezTo>
                  <a:pt x="275886" y="12533"/>
                  <a:pt x="276283" y="17689"/>
                  <a:pt x="279456" y="38551"/>
                </a:cubicBezTo>
                <a:cubicBezTo>
                  <a:pt x="285088" y="75595"/>
                  <a:pt x="290482" y="194580"/>
                  <a:pt x="267716" y="221233"/>
                </a:cubicBezTo>
                <a:cubicBezTo>
                  <a:pt x="266288" y="222899"/>
                  <a:pt x="264781" y="224406"/>
                  <a:pt x="263274" y="225992"/>
                </a:cubicBezTo>
                <a:cubicBezTo>
                  <a:pt x="262560" y="227182"/>
                  <a:pt x="261846" y="228451"/>
                  <a:pt x="260973" y="229482"/>
                </a:cubicBezTo>
                <a:cubicBezTo>
                  <a:pt x="229641" y="266368"/>
                  <a:pt x="50450" y="292069"/>
                  <a:pt x="0" y="299684"/>
                </a:cubicBezTo>
                <a:cubicBezTo>
                  <a:pt x="1268" y="299049"/>
                  <a:pt x="2538" y="298494"/>
                  <a:pt x="3807" y="297780"/>
                </a:cubicBezTo>
                <a:cubicBezTo>
                  <a:pt x="53305" y="272000"/>
                  <a:pt x="240746" y="55685"/>
                  <a:pt x="25859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8277113C-3BB9-EB47-FEB1-03DE95F4C35C}"/>
              </a:ext>
            </a:extLst>
          </p:cNvPr>
          <p:cNvSpPr/>
          <p:nvPr/>
        </p:nvSpPr>
        <p:spPr>
          <a:xfrm>
            <a:off x="10016331" y="328477"/>
            <a:ext cx="150542" cy="191893"/>
          </a:xfrm>
          <a:custGeom>
            <a:avLst/>
            <a:gdLst>
              <a:gd name="connsiteX0" fmla="*/ 62098 w 150542"/>
              <a:gd name="connsiteY0" fmla="*/ 12384 h 191893"/>
              <a:gd name="connsiteX1" fmla="*/ 109216 w 150542"/>
              <a:gd name="connsiteY1" fmla="*/ 486 h 191893"/>
              <a:gd name="connsiteX2" fmla="*/ 62256 w 150542"/>
              <a:gd name="connsiteY2" fmla="*/ 102020 h 191893"/>
              <a:gd name="connsiteX3" fmla="*/ 75265 w 150542"/>
              <a:gd name="connsiteY3" fmla="*/ 111301 h 191893"/>
              <a:gd name="connsiteX4" fmla="*/ 150543 w 150542"/>
              <a:gd name="connsiteY4" fmla="*/ 80682 h 191893"/>
              <a:gd name="connsiteX5" fmla="*/ 109374 w 150542"/>
              <a:gd name="connsiteY5" fmla="*/ 136288 h 191893"/>
              <a:gd name="connsiteX6" fmla="*/ 146 w 150542"/>
              <a:gd name="connsiteY6" fmla="*/ 191893 h 191893"/>
              <a:gd name="connsiteX7" fmla="*/ 34651 w 150542"/>
              <a:gd name="connsiteY7" fmla="*/ 41655 h 191893"/>
              <a:gd name="connsiteX8" fmla="*/ 62098 w 150542"/>
              <a:gd name="connsiteY8" fmla="*/ 12384 h 191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542" h="191893">
                <a:moveTo>
                  <a:pt x="62098" y="12384"/>
                </a:moveTo>
                <a:cubicBezTo>
                  <a:pt x="79866" y="4849"/>
                  <a:pt x="89782" y="-1894"/>
                  <a:pt x="109216" y="486"/>
                </a:cubicBezTo>
                <a:cubicBezTo>
                  <a:pt x="114054" y="32929"/>
                  <a:pt x="70347" y="69656"/>
                  <a:pt x="62256" y="102020"/>
                </a:cubicBezTo>
                <a:lnTo>
                  <a:pt x="75265" y="111301"/>
                </a:lnTo>
                <a:cubicBezTo>
                  <a:pt x="102156" y="104796"/>
                  <a:pt x="125794" y="92739"/>
                  <a:pt x="150543" y="80682"/>
                </a:cubicBezTo>
                <a:cubicBezTo>
                  <a:pt x="147132" y="107414"/>
                  <a:pt x="129364" y="120582"/>
                  <a:pt x="109374" y="136288"/>
                </a:cubicBezTo>
                <a:cubicBezTo>
                  <a:pt x="78915" y="160085"/>
                  <a:pt x="38380" y="184437"/>
                  <a:pt x="146" y="191893"/>
                </a:cubicBezTo>
                <a:cubicBezTo>
                  <a:pt x="-2471" y="183882"/>
                  <a:pt x="30923" y="45859"/>
                  <a:pt x="34651" y="41655"/>
                </a:cubicBezTo>
                <a:cubicBezTo>
                  <a:pt x="47026" y="28090"/>
                  <a:pt x="53848" y="32850"/>
                  <a:pt x="62098" y="123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0A1E194C-C3DF-7C25-B3CC-C0A254F4D76C}"/>
              </a:ext>
            </a:extLst>
          </p:cNvPr>
          <p:cNvSpPr/>
          <p:nvPr/>
        </p:nvSpPr>
        <p:spPr>
          <a:xfrm>
            <a:off x="9321684" y="152310"/>
            <a:ext cx="454347" cy="607061"/>
          </a:xfrm>
          <a:custGeom>
            <a:avLst/>
            <a:gdLst>
              <a:gd name="connsiteX0" fmla="*/ 326098 w 454347"/>
              <a:gd name="connsiteY0" fmla="*/ 0 h 607061"/>
              <a:gd name="connsiteX1" fmla="*/ 369567 w 454347"/>
              <a:gd name="connsiteY1" fmla="*/ 45928 h 607061"/>
              <a:gd name="connsiteX2" fmla="*/ 446035 w 454347"/>
              <a:gd name="connsiteY2" fmla="*/ 93602 h 607061"/>
              <a:gd name="connsiteX3" fmla="*/ 439848 w 454347"/>
              <a:gd name="connsiteY3" fmla="*/ 39265 h 607061"/>
              <a:gd name="connsiteX4" fmla="*/ 453650 w 454347"/>
              <a:gd name="connsiteY4" fmla="*/ 81148 h 607061"/>
              <a:gd name="connsiteX5" fmla="*/ 451191 w 454347"/>
              <a:gd name="connsiteY5" fmla="*/ 93602 h 607061"/>
              <a:gd name="connsiteX6" fmla="*/ 448098 w 454347"/>
              <a:gd name="connsiteY6" fmla="*/ 108752 h 607061"/>
              <a:gd name="connsiteX7" fmla="*/ 363777 w 454347"/>
              <a:gd name="connsiteY7" fmla="*/ 201005 h 607061"/>
              <a:gd name="connsiteX8" fmla="*/ 216315 w 454347"/>
              <a:gd name="connsiteY8" fmla="*/ 384480 h 607061"/>
              <a:gd name="connsiteX9" fmla="*/ 168483 w 454347"/>
              <a:gd name="connsiteY9" fmla="*/ 430091 h 607061"/>
              <a:gd name="connsiteX10" fmla="*/ 148493 w 454347"/>
              <a:gd name="connsiteY10" fmla="*/ 439055 h 607061"/>
              <a:gd name="connsiteX11" fmla="*/ 146431 w 454347"/>
              <a:gd name="connsiteY11" fmla="*/ 457854 h 607061"/>
              <a:gd name="connsiteX12" fmla="*/ 0 w 454347"/>
              <a:gd name="connsiteY12" fmla="*/ 607062 h 607061"/>
              <a:gd name="connsiteX13" fmla="*/ 17134 w 454347"/>
              <a:gd name="connsiteY13" fmla="*/ 576126 h 607061"/>
              <a:gd name="connsiteX14" fmla="*/ 27604 w 454347"/>
              <a:gd name="connsiteY14" fmla="*/ 447542 h 607061"/>
              <a:gd name="connsiteX15" fmla="*/ 66155 w 454347"/>
              <a:gd name="connsiteY15" fmla="*/ 176970 h 607061"/>
              <a:gd name="connsiteX16" fmla="*/ 73057 w 454347"/>
              <a:gd name="connsiteY16" fmla="*/ 176891 h 607061"/>
              <a:gd name="connsiteX17" fmla="*/ 145796 w 454347"/>
              <a:gd name="connsiteY17" fmla="*/ 184903 h 607061"/>
              <a:gd name="connsiteX18" fmla="*/ 147541 w 454347"/>
              <a:gd name="connsiteY18" fmla="*/ 175067 h 607061"/>
              <a:gd name="connsiteX19" fmla="*/ 135802 w 454347"/>
              <a:gd name="connsiteY19" fmla="*/ 161344 h 607061"/>
              <a:gd name="connsiteX20" fmla="*/ 136040 w 454347"/>
              <a:gd name="connsiteY20" fmla="*/ 157140 h 607061"/>
              <a:gd name="connsiteX21" fmla="*/ 79799 w 454347"/>
              <a:gd name="connsiteY21" fmla="*/ 79720 h 607061"/>
              <a:gd name="connsiteX22" fmla="*/ 153649 w 454347"/>
              <a:gd name="connsiteY22" fmla="*/ 124458 h 607061"/>
              <a:gd name="connsiteX23" fmla="*/ 270651 w 454347"/>
              <a:gd name="connsiteY23" fmla="*/ 207272 h 607061"/>
              <a:gd name="connsiteX24" fmla="*/ 278584 w 454347"/>
              <a:gd name="connsiteY24" fmla="*/ 200371 h 607061"/>
              <a:gd name="connsiteX25" fmla="*/ 211872 w 454347"/>
              <a:gd name="connsiteY25" fmla="*/ 45373 h 607061"/>
              <a:gd name="connsiteX26" fmla="*/ 319593 w 454347"/>
              <a:gd name="connsiteY26" fmla="*/ 70518 h 607061"/>
              <a:gd name="connsiteX27" fmla="*/ 326098 w 454347"/>
              <a:gd name="connsiteY27" fmla="*/ 0 h 607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54347" h="607061">
                <a:moveTo>
                  <a:pt x="326098" y="0"/>
                </a:moveTo>
                <a:cubicBezTo>
                  <a:pt x="343787" y="11185"/>
                  <a:pt x="354734" y="31253"/>
                  <a:pt x="369567" y="45928"/>
                </a:cubicBezTo>
                <a:cubicBezTo>
                  <a:pt x="389795" y="66076"/>
                  <a:pt x="416368" y="93443"/>
                  <a:pt x="446035" y="93602"/>
                </a:cubicBezTo>
                <a:cubicBezTo>
                  <a:pt x="454126" y="74961"/>
                  <a:pt x="445559" y="57589"/>
                  <a:pt x="439848" y="39265"/>
                </a:cubicBezTo>
                <a:cubicBezTo>
                  <a:pt x="451112" y="54178"/>
                  <a:pt x="456348" y="61396"/>
                  <a:pt x="453650" y="81148"/>
                </a:cubicBezTo>
                <a:cubicBezTo>
                  <a:pt x="453016" y="85352"/>
                  <a:pt x="452143" y="89477"/>
                  <a:pt x="451191" y="93602"/>
                </a:cubicBezTo>
                <a:cubicBezTo>
                  <a:pt x="450398" y="97488"/>
                  <a:pt x="449922" y="105579"/>
                  <a:pt x="448098" y="108752"/>
                </a:cubicBezTo>
                <a:cubicBezTo>
                  <a:pt x="430725" y="139847"/>
                  <a:pt x="387891" y="172528"/>
                  <a:pt x="363777" y="201005"/>
                </a:cubicBezTo>
                <a:cubicBezTo>
                  <a:pt x="313089" y="260895"/>
                  <a:pt x="268192" y="325702"/>
                  <a:pt x="216315" y="384480"/>
                </a:cubicBezTo>
                <a:cubicBezTo>
                  <a:pt x="202275" y="400424"/>
                  <a:pt x="186648" y="418748"/>
                  <a:pt x="168483" y="430091"/>
                </a:cubicBezTo>
                <a:cubicBezTo>
                  <a:pt x="162295" y="433978"/>
                  <a:pt x="155474" y="436754"/>
                  <a:pt x="148493" y="439055"/>
                </a:cubicBezTo>
                <a:cubicBezTo>
                  <a:pt x="148970" y="445877"/>
                  <a:pt x="149048" y="451350"/>
                  <a:pt x="146431" y="457854"/>
                </a:cubicBezTo>
                <a:cubicBezTo>
                  <a:pt x="127790" y="504338"/>
                  <a:pt x="44183" y="585248"/>
                  <a:pt x="0" y="607062"/>
                </a:cubicBezTo>
                <a:cubicBezTo>
                  <a:pt x="7932" y="597781"/>
                  <a:pt x="14278" y="588103"/>
                  <a:pt x="17134" y="576126"/>
                </a:cubicBezTo>
                <a:cubicBezTo>
                  <a:pt x="26811" y="535909"/>
                  <a:pt x="25224" y="488870"/>
                  <a:pt x="27604" y="447542"/>
                </a:cubicBezTo>
                <a:cubicBezTo>
                  <a:pt x="32522" y="361873"/>
                  <a:pt x="40058" y="258832"/>
                  <a:pt x="66155" y="176970"/>
                </a:cubicBezTo>
                <a:lnTo>
                  <a:pt x="73057" y="176891"/>
                </a:lnTo>
                <a:cubicBezTo>
                  <a:pt x="95902" y="181413"/>
                  <a:pt x="122713" y="189662"/>
                  <a:pt x="145796" y="184903"/>
                </a:cubicBezTo>
                <a:lnTo>
                  <a:pt x="147541" y="175067"/>
                </a:lnTo>
                <a:lnTo>
                  <a:pt x="135802" y="161344"/>
                </a:lnTo>
                <a:cubicBezTo>
                  <a:pt x="135881" y="159916"/>
                  <a:pt x="136040" y="158567"/>
                  <a:pt x="136040" y="157140"/>
                </a:cubicBezTo>
                <a:cubicBezTo>
                  <a:pt x="133818" y="126283"/>
                  <a:pt x="102327" y="97568"/>
                  <a:pt x="79799" y="79720"/>
                </a:cubicBezTo>
                <a:cubicBezTo>
                  <a:pt x="106055" y="89477"/>
                  <a:pt x="139054" y="98599"/>
                  <a:pt x="153649" y="124458"/>
                </a:cubicBezTo>
                <a:cubicBezTo>
                  <a:pt x="218932" y="130011"/>
                  <a:pt x="228293" y="168007"/>
                  <a:pt x="270651" y="207272"/>
                </a:cubicBezTo>
                <a:lnTo>
                  <a:pt x="278584" y="200371"/>
                </a:lnTo>
                <a:cubicBezTo>
                  <a:pt x="285644" y="148097"/>
                  <a:pt x="218932" y="96616"/>
                  <a:pt x="211872" y="45373"/>
                </a:cubicBezTo>
                <a:cubicBezTo>
                  <a:pt x="235908" y="31333"/>
                  <a:pt x="279297" y="82179"/>
                  <a:pt x="319593" y="70518"/>
                </a:cubicBezTo>
                <a:cubicBezTo>
                  <a:pt x="332999" y="48546"/>
                  <a:pt x="331413" y="24908"/>
                  <a:pt x="326098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E911600A-CBC7-AE84-5240-ED98DCB680BC}"/>
              </a:ext>
            </a:extLst>
          </p:cNvPr>
          <p:cNvSpPr/>
          <p:nvPr/>
        </p:nvSpPr>
        <p:spPr>
          <a:xfrm>
            <a:off x="9321605" y="329122"/>
            <a:ext cx="151949" cy="430170"/>
          </a:xfrm>
          <a:custGeom>
            <a:avLst/>
            <a:gdLst>
              <a:gd name="connsiteX0" fmla="*/ 0 w 151949"/>
              <a:gd name="connsiteY0" fmla="*/ 430171 h 430170"/>
              <a:gd name="connsiteX1" fmla="*/ 17134 w 151949"/>
              <a:gd name="connsiteY1" fmla="*/ 399234 h 430170"/>
              <a:gd name="connsiteX2" fmla="*/ 27604 w 151949"/>
              <a:gd name="connsiteY2" fmla="*/ 270651 h 430170"/>
              <a:gd name="connsiteX3" fmla="*/ 66155 w 151949"/>
              <a:gd name="connsiteY3" fmla="*/ 79 h 430170"/>
              <a:gd name="connsiteX4" fmla="*/ 73057 w 151949"/>
              <a:gd name="connsiteY4" fmla="*/ 0 h 430170"/>
              <a:gd name="connsiteX5" fmla="*/ 151349 w 151949"/>
              <a:gd name="connsiteY5" fmla="*/ 254073 h 430170"/>
              <a:gd name="connsiteX6" fmla="*/ 148573 w 151949"/>
              <a:gd name="connsiteY6" fmla="*/ 262084 h 430170"/>
              <a:gd name="connsiteX7" fmla="*/ 146510 w 151949"/>
              <a:gd name="connsiteY7" fmla="*/ 280884 h 430170"/>
              <a:gd name="connsiteX8" fmla="*/ 0 w 151949"/>
              <a:gd name="connsiteY8" fmla="*/ 430171 h 430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949" h="430170">
                <a:moveTo>
                  <a:pt x="0" y="430171"/>
                </a:moveTo>
                <a:cubicBezTo>
                  <a:pt x="7932" y="420890"/>
                  <a:pt x="14278" y="411212"/>
                  <a:pt x="17134" y="399234"/>
                </a:cubicBezTo>
                <a:cubicBezTo>
                  <a:pt x="26811" y="359018"/>
                  <a:pt x="25224" y="311979"/>
                  <a:pt x="27604" y="270651"/>
                </a:cubicBezTo>
                <a:cubicBezTo>
                  <a:pt x="32522" y="184982"/>
                  <a:pt x="40058" y="81941"/>
                  <a:pt x="66155" y="79"/>
                </a:cubicBezTo>
                <a:lnTo>
                  <a:pt x="73057" y="0"/>
                </a:lnTo>
                <a:cubicBezTo>
                  <a:pt x="93443" y="31412"/>
                  <a:pt x="158885" y="222026"/>
                  <a:pt x="151349" y="254073"/>
                </a:cubicBezTo>
                <a:cubicBezTo>
                  <a:pt x="150476" y="257642"/>
                  <a:pt x="150001" y="258356"/>
                  <a:pt x="148573" y="262084"/>
                </a:cubicBezTo>
                <a:cubicBezTo>
                  <a:pt x="149049" y="268906"/>
                  <a:pt x="149127" y="274380"/>
                  <a:pt x="146510" y="280884"/>
                </a:cubicBezTo>
                <a:cubicBezTo>
                  <a:pt x="127790" y="327447"/>
                  <a:pt x="44183" y="408357"/>
                  <a:pt x="0" y="430171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310CF206-C882-43D7-8FB8-0A8E04A905CA}"/>
              </a:ext>
            </a:extLst>
          </p:cNvPr>
          <p:cNvSpPr/>
          <p:nvPr/>
        </p:nvSpPr>
        <p:spPr>
          <a:xfrm>
            <a:off x="9401324" y="232030"/>
            <a:ext cx="86225" cy="81623"/>
          </a:xfrm>
          <a:custGeom>
            <a:avLst/>
            <a:gdLst>
              <a:gd name="connsiteX0" fmla="*/ 0 w 86225"/>
              <a:gd name="connsiteY0" fmla="*/ 0 h 81623"/>
              <a:gd name="connsiteX1" fmla="*/ 73851 w 86225"/>
              <a:gd name="connsiteY1" fmla="*/ 44738 h 81623"/>
              <a:gd name="connsiteX2" fmla="*/ 86225 w 86225"/>
              <a:gd name="connsiteY2" fmla="*/ 59810 h 81623"/>
              <a:gd name="connsiteX3" fmla="*/ 82893 w 86225"/>
              <a:gd name="connsiteY3" fmla="*/ 70598 h 81623"/>
              <a:gd name="connsiteX4" fmla="*/ 56082 w 86225"/>
              <a:gd name="connsiteY4" fmla="*/ 81624 h 81623"/>
              <a:gd name="connsiteX5" fmla="*/ 56320 w 86225"/>
              <a:gd name="connsiteY5" fmla="*/ 77420 h 81623"/>
              <a:gd name="connsiteX6" fmla="*/ 0 w 86225"/>
              <a:gd name="connsiteY6" fmla="*/ 0 h 81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225" h="81623">
                <a:moveTo>
                  <a:pt x="0" y="0"/>
                </a:moveTo>
                <a:cubicBezTo>
                  <a:pt x="26256" y="9757"/>
                  <a:pt x="59255" y="18879"/>
                  <a:pt x="73851" y="44738"/>
                </a:cubicBezTo>
                <a:lnTo>
                  <a:pt x="86225" y="59810"/>
                </a:lnTo>
                <a:lnTo>
                  <a:pt x="82893" y="70598"/>
                </a:lnTo>
                <a:cubicBezTo>
                  <a:pt x="74089" y="74326"/>
                  <a:pt x="65125" y="78768"/>
                  <a:pt x="56082" y="81624"/>
                </a:cubicBezTo>
                <a:cubicBezTo>
                  <a:pt x="56162" y="80196"/>
                  <a:pt x="56320" y="78847"/>
                  <a:pt x="56320" y="77420"/>
                </a:cubicBezTo>
                <a:cubicBezTo>
                  <a:pt x="54020" y="46563"/>
                  <a:pt x="22608" y="1784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A4B8CD3E-4C9E-14CB-42D4-4422D8F894B0}"/>
              </a:ext>
            </a:extLst>
          </p:cNvPr>
          <p:cNvSpPr/>
          <p:nvPr/>
        </p:nvSpPr>
        <p:spPr>
          <a:xfrm>
            <a:off x="3224018" y="5205287"/>
            <a:ext cx="518616" cy="436437"/>
          </a:xfrm>
          <a:custGeom>
            <a:avLst/>
            <a:gdLst>
              <a:gd name="connsiteX0" fmla="*/ 351402 w 518616"/>
              <a:gd name="connsiteY0" fmla="*/ 0 h 436437"/>
              <a:gd name="connsiteX1" fmla="*/ 409309 w 518616"/>
              <a:gd name="connsiteY1" fmla="*/ 133581 h 436437"/>
              <a:gd name="connsiteX2" fmla="*/ 518616 w 518616"/>
              <a:gd name="connsiteY2" fmla="*/ 399552 h 436437"/>
              <a:gd name="connsiteX3" fmla="*/ 283581 w 518616"/>
              <a:gd name="connsiteY3" fmla="*/ 406294 h 436437"/>
              <a:gd name="connsiteX4" fmla="*/ 208620 w 518616"/>
              <a:gd name="connsiteY4" fmla="*/ 436437 h 436437"/>
              <a:gd name="connsiteX5" fmla="*/ 195691 w 518616"/>
              <a:gd name="connsiteY5" fmla="*/ 430567 h 436437"/>
              <a:gd name="connsiteX6" fmla="*/ 124934 w 518616"/>
              <a:gd name="connsiteY6" fmla="*/ 417875 h 436437"/>
              <a:gd name="connsiteX7" fmla="*/ 0 w 518616"/>
              <a:gd name="connsiteY7" fmla="*/ 346802 h 436437"/>
              <a:gd name="connsiteX8" fmla="*/ 284057 w 518616"/>
              <a:gd name="connsiteY8" fmla="*/ 171259 h 436437"/>
              <a:gd name="connsiteX9" fmla="*/ 351402 w 518616"/>
              <a:gd name="connsiteY9" fmla="*/ 0 h 43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8616" h="436437">
                <a:moveTo>
                  <a:pt x="351402" y="0"/>
                </a:moveTo>
                <a:cubicBezTo>
                  <a:pt x="376865" y="38710"/>
                  <a:pt x="392254" y="90270"/>
                  <a:pt x="409309" y="133581"/>
                </a:cubicBezTo>
                <a:cubicBezTo>
                  <a:pt x="444528" y="222740"/>
                  <a:pt x="477606" y="312772"/>
                  <a:pt x="518616" y="399552"/>
                </a:cubicBezTo>
                <a:cubicBezTo>
                  <a:pt x="453650" y="403280"/>
                  <a:pt x="338552" y="393682"/>
                  <a:pt x="283581" y="406294"/>
                </a:cubicBezTo>
                <a:cubicBezTo>
                  <a:pt x="258197" y="412085"/>
                  <a:pt x="232735" y="426363"/>
                  <a:pt x="208620" y="436437"/>
                </a:cubicBezTo>
                <a:lnTo>
                  <a:pt x="195691" y="430567"/>
                </a:lnTo>
                <a:cubicBezTo>
                  <a:pt x="172687" y="422793"/>
                  <a:pt x="148811" y="421286"/>
                  <a:pt x="124934" y="417875"/>
                </a:cubicBezTo>
                <a:cubicBezTo>
                  <a:pt x="64490" y="409229"/>
                  <a:pt x="36885" y="395982"/>
                  <a:pt x="0" y="346802"/>
                </a:cubicBezTo>
                <a:cubicBezTo>
                  <a:pt x="94236" y="292703"/>
                  <a:pt x="206241" y="248917"/>
                  <a:pt x="284057" y="171259"/>
                </a:cubicBezTo>
                <a:cubicBezTo>
                  <a:pt x="334824" y="120413"/>
                  <a:pt x="351244" y="70519"/>
                  <a:pt x="351402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8A4B4D13-252F-5A51-0D15-FEB7ECAA4574}"/>
              </a:ext>
            </a:extLst>
          </p:cNvPr>
          <p:cNvSpPr/>
          <p:nvPr/>
        </p:nvSpPr>
        <p:spPr>
          <a:xfrm>
            <a:off x="3738682" y="684649"/>
            <a:ext cx="526534" cy="319752"/>
          </a:xfrm>
          <a:custGeom>
            <a:avLst/>
            <a:gdLst>
              <a:gd name="connsiteX0" fmla="*/ 268812 w 526534"/>
              <a:gd name="connsiteY0" fmla="*/ 0 h 319752"/>
              <a:gd name="connsiteX1" fmla="*/ 319500 w 526534"/>
              <a:gd name="connsiteY1" fmla="*/ 166738 h 319752"/>
              <a:gd name="connsiteX2" fmla="*/ 343297 w 526534"/>
              <a:gd name="connsiteY2" fmla="*/ 22369 h 319752"/>
              <a:gd name="connsiteX3" fmla="*/ 453795 w 526534"/>
              <a:gd name="connsiteY3" fmla="*/ 98044 h 319752"/>
              <a:gd name="connsiteX4" fmla="*/ 424286 w 526534"/>
              <a:gd name="connsiteY4" fmla="*/ 3490 h 319752"/>
              <a:gd name="connsiteX5" fmla="*/ 526534 w 526534"/>
              <a:gd name="connsiteY5" fmla="*/ 76230 h 319752"/>
              <a:gd name="connsiteX6" fmla="*/ 504720 w 526534"/>
              <a:gd name="connsiteY6" fmla="*/ 112243 h 319752"/>
              <a:gd name="connsiteX7" fmla="*/ 455460 w 526534"/>
              <a:gd name="connsiteY7" fmla="*/ 175701 h 319752"/>
              <a:gd name="connsiteX8" fmla="*/ 375026 w 526534"/>
              <a:gd name="connsiteY8" fmla="*/ 120810 h 319752"/>
              <a:gd name="connsiteX9" fmla="*/ 406359 w 526534"/>
              <a:gd name="connsiteY9" fmla="*/ 219726 h 319752"/>
              <a:gd name="connsiteX10" fmla="*/ 299035 w 526534"/>
              <a:gd name="connsiteY10" fmla="*/ 319752 h 319752"/>
              <a:gd name="connsiteX11" fmla="*/ 6014 w 526534"/>
              <a:gd name="connsiteY11" fmla="*/ 112718 h 319752"/>
              <a:gd name="connsiteX12" fmla="*/ 3238 w 526534"/>
              <a:gd name="connsiteY12" fmla="*/ 76706 h 319752"/>
              <a:gd name="connsiteX13" fmla="*/ 98743 w 526534"/>
              <a:gd name="connsiteY13" fmla="*/ 1348 h 319752"/>
              <a:gd name="connsiteX14" fmla="*/ 83196 w 526534"/>
              <a:gd name="connsiteY14" fmla="*/ 94236 h 319752"/>
              <a:gd name="connsiteX15" fmla="*/ 174338 w 526534"/>
              <a:gd name="connsiteY15" fmla="*/ 12374 h 319752"/>
              <a:gd name="connsiteX16" fmla="*/ 209241 w 526534"/>
              <a:gd name="connsiteY16" fmla="*/ 190535 h 319752"/>
              <a:gd name="connsiteX17" fmla="*/ 268812 w 526534"/>
              <a:gd name="connsiteY17" fmla="*/ 0 h 319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26534" h="319752">
                <a:moveTo>
                  <a:pt x="268812" y="0"/>
                </a:moveTo>
                <a:cubicBezTo>
                  <a:pt x="285708" y="55526"/>
                  <a:pt x="303318" y="110973"/>
                  <a:pt x="319500" y="166738"/>
                </a:cubicBezTo>
                <a:cubicBezTo>
                  <a:pt x="331161" y="119064"/>
                  <a:pt x="337189" y="71074"/>
                  <a:pt x="343297" y="22369"/>
                </a:cubicBezTo>
                <a:cubicBezTo>
                  <a:pt x="380103" y="47594"/>
                  <a:pt x="416592" y="73533"/>
                  <a:pt x="453795" y="98044"/>
                </a:cubicBezTo>
                <a:cubicBezTo>
                  <a:pt x="443958" y="66552"/>
                  <a:pt x="433646" y="35140"/>
                  <a:pt x="424286" y="3490"/>
                </a:cubicBezTo>
                <a:cubicBezTo>
                  <a:pt x="457443" y="24908"/>
                  <a:pt x="500119" y="47118"/>
                  <a:pt x="526534" y="76230"/>
                </a:cubicBezTo>
                <a:cubicBezTo>
                  <a:pt x="526455" y="92650"/>
                  <a:pt x="516619" y="101217"/>
                  <a:pt x="504720" y="112243"/>
                </a:cubicBezTo>
                <a:cubicBezTo>
                  <a:pt x="481161" y="134136"/>
                  <a:pt x="469104" y="145241"/>
                  <a:pt x="455460" y="175701"/>
                </a:cubicBezTo>
                <a:cubicBezTo>
                  <a:pt x="425873" y="159599"/>
                  <a:pt x="401045" y="141989"/>
                  <a:pt x="375026" y="120810"/>
                </a:cubicBezTo>
                <a:cubicBezTo>
                  <a:pt x="392795" y="150556"/>
                  <a:pt x="416354" y="183158"/>
                  <a:pt x="406359" y="219726"/>
                </a:cubicBezTo>
                <a:cubicBezTo>
                  <a:pt x="394619" y="262719"/>
                  <a:pt x="333223" y="295480"/>
                  <a:pt x="299035" y="319752"/>
                </a:cubicBezTo>
                <a:cubicBezTo>
                  <a:pt x="204243" y="259467"/>
                  <a:pt x="57416" y="225040"/>
                  <a:pt x="6014" y="112718"/>
                </a:cubicBezTo>
                <a:cubicBezTo>
                  <a:pt x="-173" y="99234"/>
                  <a:pt x="-2394" y="90667"/>
                  <a:pt x="3238" y="76706"/>
                </a:cubicBezTo>
                <a:cubicBezTo>
                  <a:pt x="35126" y="51798"/>
                  <a:pt x="67728" y="27287"/>
                  <a:pt x="98743" y="1348"/>
                </a:cubicBezTo>
                <a:lnTo>
                  <a:pt x="83196" y="94236"/>
                </a:lnTo>
                <a:cubicBezTo>
                  <a:pt x="112863" y="66314"/>
                  <a:pt x="141974" y="37123"/>
                  <a:pt x="174338" y="12374"/>
                </a:cubicBezTo>
                <a:cubicBezTo>
                  <a:pt x="179018" y="74802"/>
                  <a:pt x="189727" y="131042"/>
                  <a:pt x="209241" y="190535"/>
                </a:cubicBezTo>
                <a:cubicBezTo>
                  <a:pt x="211144" y="107959"/>
                  <a:pt x="218204" y="65918"/>
                  <a:pt x="26881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91C062F2-9126-2AF5-EF5A-8A8E1279B16B}"/>
              </a:ext>
            </a:extLst>
          </p:cNvPr>
          <p:cNvSpPr/>
          <p:nvPr/>
        </p:nvSpPr>
        <p:spPr>
          <a:xfrm>
            <a:off x="9595155" y="1873548"/>
            <a:ext cx="409264" cy="360194"/>
          </a:xfrm>
          <a:custGeom>
            <a:avLst/>
            <a:gdLst>
              <a:gd name="connsiteX0" fmla="*/ 77138 w 409264"/>
              <a:gd name="connsiteY0" fmla="*/ 115574 h 360194"/>
              <a:gd name="connsiteX1" fmla="*/ 193188 w 409264"/>
              <a:gd name="connsiteY1" fmla="*/ 0 h 360194"/>
              <a:gd name="connsiteX2" fmla="*/ 201438 w 409264"/>
              <a:gd name="connsiteY2" fmla="*/ 2459 h 360194"/>
              <a:gd name="connsiteX3" fmla="*/ 279095 w 409264"/>
              <a:gd name="connsiteY3" fmla="*/ 223771 h 360194"/>
              <a:gd name="connsiteX4" fmla="*/ 402443 w 409264"/>
              <a:gd name="connsiteY4" fmla="*/ 265257 h 360194"/>
              <a:gd name="connsiteX5" fmla="*/ 409264 w 409264"/>
              <a:gd name="connsiteY5" fmla="*/ 275014 h 360194"/>
              <a:gd name="connsiteX6" fmla="*/ 298132 w 409264"/>
              <a:gd name="connsiteY6" fmla="*/ 345215 h 360194"/>
              <a:gd name="connsiteX7" fmla="*/ 279253 w 409264"/>
              <a:gd name="connsiteY7" fmla="*/ 348864 h 360194"/>
              <a:gd name="connsiteX8" fmla="*/ 268227 w 409264"/>
              <a:gd name="connsiteY8" fmla="*/ 355448 h 360194"/>
              <a:gd name="connsiteX9" fmla="*/ 88719 w 409264"/>
              <a:gd name="connsiteY9" fmla="*/ 318721 h 360194"/>
              <a:gd name="connsiteX10" fmla="*/ 6064 w 409264"/>
              <a:gd name="connsiteY10" fmla="*/ 225358 h 360194"/>
              <a:gd name="connsiteX11" fmla="*/ 590 w 409264"/>
              <a:gd name="connsiteY11" fmla="*/ 224406 h 360194"/>
              <a:gd name="connsiteX12" fmla="*/ 75868 w 409264"/>
              <a:gd name="connsiteY12" fmla="*/ 121761 h 360194"/>
              <a:gd name="connsiteX13" fmla="*/ 77138 w 409264"/>
              <a:gd name="connsiteY13" fmla="*/ 115574 h 360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9264" h="360194">
                <a:moveTo>
                  <a:pt x="77138" y="115574"/>
                </a:moveTo>
                <a:cubicBezTo>
                  <a:pt x="111643" y="88049"/>
                  <a:pt x="166535" y="15230"/>
                  <a:pt x="193188" y="0"/>
                </a:cubicBezTo>
                <a:lnTo>
                  <a:pt x="201438" y="2459"/>
                </a:lnTo>
                <a:cubicBezTo>
                  <a:pt x="237609" y="79799"/>
                  <a:pt x="174864" y="151032"/>
                  <a:pt x="279095" y="223771"/>
                </a:cubicBezTo>
                <a:cubicBezTo>
                  <a:pt x="325420" y="224644"/>
                  <a:pt x="368492" y="230752"/>
                  <a:pt x="402443" y="265257"/>
                </a:cubicBezTo>
                <a:cubicBezTo>
                  <a:pt x="405536" y="268351"/>
                  <a:pt x="407440" y="271048"/>
                  <a:pt x="409264" y="275014"/>
                </a:cubicBezTo>
                <a:cubicBezTo>
                  <a:pt x="392131" y="303650"/>
                  <a:pt x="330259" y="336490"/>
                  <a:pt x="298132" y="345215"/>
                </a:cubicBezTo>
                <a:cubicBezTo>
                  <a:pt x="291946" y="346881"/>
                  <a:pt x="285600" y="347992"/>
                  <a:pt x="279253" y="348864"/>
                </a:cubicBezTo>
                <a:cubicBezTo>
                  <a:pt x="275684" y="351323"/>
                  <a:pt x="272193" y="353623"/>
                  <a:pt x="268227" y="355448"/>
                </a:cubicBezTo>
                <a:cubicBezTo>
                  <a:pt x="226900" y="374089"/>
                  <a:pt x="132030" y="332761"/>
                  <a:pt x="88719" y="318721"/>
                </a:cubicBezTo>
                <a:cubicBezTo>
                  <a:pt x="67063" y="298018"/>
                  <a:pt x="33351" y="231783"/>
                  <a:pt x="6064" y="225358"/>
                </a:cubicBezTo>
                <a:cubicBezTo>
                  <a:pt x="4240" y="224961"/>
                  <a:pt x="2416" y="224723"/>
                  <a:pt x="590" y="224406"/>
                </a:cubicBezTo>
                <a:cubicBezTo>
                  <a:pt x="-7342" y="189979"/>
                  <a:pt x="67143" y="154125"/>
                  <a:pt x="75868" y="121761"/>
                </a:cubicBezTo>
                <a:cubicBezTo>
                  <a:pt x="76344" y="119620"/>
                  <a:pt x="76662" y="117557"/>
                  <a:pt x="77138" y="11557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3E76AA9A-0E8B-BB4B-8730-6A36A079EA38}"/>
              </a:ext>
            </a:extLst>
          </p:cNvPr>
          <p:cNvSpPr/>
          <p:nvPr/>
        </p:nvSpPr>
        <p:spPr>
          <a:xfrm>
            <a:off x="9595076" y="1989122"/>
            <a:ext cx="118442" cy="202988"/>
          </a:xfrm>
          <a:custGeom>
            <a:avLst/>
            <a:gdLst>
              <a:gd name="connsiteX0" fmla="*/ 77217 w 118442"/>
              <a:gd name="connsiteY0" fmla="*/ 0 h 202988"/>
              <a:gd name="connsiteX1" fmla="*/ 105536 w 118442"/>
              <a:gd name="connsiteY1" fmla="*/ 36885 h 202988"/>
              <a:gd name="connsiteX2" fmla="*/ 108630 w 118442"/>
              <a:gd name="connsiteY2" fmla="*/ 193152 h 202988"/>
              <a:gd name="connsiteX3" fmla="*/ 88719 w 118442"/>
              <a:gd name="connsiteY3" fmla="*/ 202989 h 202988"/>
              <a:gd name="connsiteX4" fmla="*/ 6064 w 118442"/>
              <a:gd name="connsiteY4" fmla="*/ 109625 h 202988"/>
              <a:gd name="connsiteX5" fmla="*/ 590 w 118442"/>
              <a:gd name="connsiteY5" fmla="*/ 108673 h 202988"/>
              <a:gd name="connsiteX6" fmla="*/ 75869 w 118442"/>
              <a:gd name="connsiteY6" fmla="*/ 6029 h 202988"/>
              <a:gd name="connsiteX7" fmla="*/ 77217 w 118442"/>
              <a:gd name="connsiteY7" fmla="*/ 0 h 20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442" h="202988">
                <a:moveTo>
                  <a:pt x="77217" y="0"/>
                </a:moveTo>
                <a:cubicBezTo>
                  <a:pt x="96096" y="10788"/>
                  <a:pt x="100141" y="15547"/>
                  <a:pt x="105536" y="36885"/>
                </a:cubicBezTo>
                <a:cubicBezTo>
                  <a:pt x="114737" y="72581"/>
                  <a:pt x="127666" y="163565"/>
                  <a:pt x="108630" y="193152"/>
                </a:cubicBezTo>
                <a:cubicBezTo>
                  <a:pt x="103949" y="200450"/>
                  <a:pt x="96810" y="200609"/>
                  <a:pt x="88719" y="202989"/>
                </a:cubicBezTo>
                <a:cubicBezTo>
                  <a:pt x="67063" y="182285"/>
                  <a:pt x="33351" y="116050"/>
                  <a:pt x="6064" y="109625"/>
                </a:cubicBezTo>
                <a:cubicBezTo>
                  <a:pt x="4240" y="109228"/>
                  <a:pt x="2416" y="108990"/>
                  <a:pt x="590" y="108673"/>
                </a:cubicBezTo>
                <a:cubicBezTo>
                  <a:pt x="-7342" y="74247"/>
                  <a:pt x="67143" y="38393"/>
                  <a:pt x="75869" y="6029"/>
                </a:cubicBezTo>
                <a:cubicBezTo>
                  <a:pt x="76424" y="4046"/>
                  <a:pt x="76741" y="1983"/>
                  <a:pt x="772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B608F118-0556-68D2-8F6C-28306A28B116}"/>
              </a:ext>
            </a:extLst>
          </p:cNvPr>
          <p:cNvSpPr/>
          <p:nvPr/>
        </p:nvSpPr>
        <p:spPr>
          <a:xfrm>
            <a:off x="9869388" y="2097319"/>
            <a:ext cx="134952" cy="125093"/>
          </a:xfrm>
          <a:custGeom>
            <a:avLst/>
            <a:gdLst>
              <a:gd name="connsiteX0" fmla="*/ 4783 w 134952"/>
              <a:gd name="connsiteY0" fmla="*/ 0 h 125093"/>
              <a:gd name="connsiteX1" fmla="*/ 128131 w 134952"/>
              <a:gd name="connsiteY1" fmla="*/ 41486 h 125093"/>
              <a:gd name="connsiteX2" fmla="*/ 134952 w 134952"/>
              <a:gd name="connsiteY2" fmla="*/ 51243 h 125093"/>
              <a:gd name="connsiteX3" fmla="*/ 23820 w 134952"/>
              <a:gd name="connsiteY3" fmla="*/ 121444 h 125093"/>
              <a:gd name="connsiteX4" fmla="*/ 4941 w 134952"/>
              <a:gd name="connsiteY4" fmla="*/ 125093 h 125093"/>
              <a:gd name="connsiteX5" fmla="*/ 4783 w 134952"/>
              <a:gd name="connsiteY5" fmla="*/ 0 h 125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952" h="125093">
                <a:moveTo>
                  <a:pt x="4783" y="0"/>
                </a:moveTo>
                <a:cubicBezTo>
                  <a:pt x="51108" y="873"/>
                  <a:pt x="94180" y="6980"/>
                  <a:pt x="128131" y="41486"/>
                </a:cubicBezTo>
                <a:cubicBezTo>
                  <a:pt x="131224" y="44580"/>
                  <a:pt x="133128" y="47277"/>
                  <a:pt x="134952" y="51243"/>
                </a:cubicBezTo>
                <a:cubicBezTo>
                  <a:pt x="117819" y="79879"/>
                  <a:pt x="55947" y="112718"/>
                  <a:pt x="23820" y="121444"/>
                </a:cubicBezTo>
                <a:cubicBezTo>
                  <a:pt x="17634" y="123110"/>
                  <a:pt x="11287" y="124220"/>
                  <a:pt x="4941" y="125093"/>
                </a:cubicBezTo>
                <a:cubicBezTo>
                  <a:pt x="-6163" y="99551"/>
                  <a:pt x="4941" y="30857"/>
                  <a:pt x="478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CB995EEC-B40D-94A1-13CE-C821A1CF10CB}"/>
              </a:ext>
            </a:extLst>
          </p:cNvPr>
          <p:cNvSpPr/>
          <p:nvPr/>
        </p:nvSpPr>
        <p:spPr>
          <a:xfrm>
            <a:off x="9581437" y="2185923"/>
            <a:ext cx="304235" cy="450001"/>
          </a:xfrm>
          <a:custGeom>
            <a:avLst/>
            <a:gdLst>
              <a:gd name="connsiteX0" fmla="*/ 139719 w 304235"/>
              <a:gd name="connsiteY0" fmla="*/ 373851 h 450001"/>
              <a:gd name="connsiteX1" fmla="*/ 90617 w 304235"/>
              <a:gd name="connsiteY1" fmla="*/ 272158 h 450001"/>
              <a:gd name="connsiteX2" fmla="*/ 22399 w 304235"/>
              <a:gd name="connsiteY2" fmla="*/ 95585 h 450001"/>
              <a:gd name="connsiteX3" fmla="*/ 1855 w 304235"/>
              <a:gd name="connsiteY3" fmla="*/ 0 h 450001"/>
              <a:gd name="connsiteX4" fmla="*/ 8597 w 304235"/>
              <a:gd name="connsiteY4" fmla="*/ 793 h 450001"/>
              <a:gd name="connsiteX5" fmla="*/ 114098 w 304235"/>
              <a:gd name="connsiteY5" fmla="*/ 100820 h 450001"/>
              <a:gd name="connsiteX6" fmla="*/ 286785 w 304235"/>
              <a:gd name="connsiteY6" fmla="*/ 131359 h 450001"/>
              <a:gd name="connsiteX7" fmla="*/ 304236 w 304235"/>
              <a:gd name="connsiteY7" fmla="*/ 337838 h 450001"/>
              <a:gd name="connsiteX8" fmla="*/ 245854 w 304235"/>
              <a:gd name="connsiteY8" fmla="*/ 354813 h 450001"/>
              <a:gd name="connsiteX9" fmla="*/ 207857 w 304235"/>
              <a:gd name="connsiteY9" fmla="*/ 450001 h 450001"/>
              <a:gd name="connsiteX10" fmla="*/ 139719 w 304235"/>
              <a:gd name="connsiteY10" fmla="*/ 373851 h 450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4235" h="450001">
                <a:moveTo>
                  <a:pt x="139719" y="373851"/>
                </a:moveTo>
                <a:cubicBezTo>
                  <a:pt x="139719" y="346405"/>
                  <a:pt x="104341" y="297225"/>
                  <a:pt x="90617" y="272158"/>
                </a:cubicBezTo>
                <a:cubicBezTo>
                  <a:pt x="47307" y="193311"/>
                  <a:pt x="48894" y="176177"/>
                  <a:pt x="22399" y="95585"/>
                </a:cubicBezTo>
                <a:cubicBezTo>
                  <a:pt x="12246" y="64569"/>
                  <a:pt x="-5839" y="33792"/>
                  <a:pt x="1855" y="0"/>
                </a:cubicBezTo>
                <a:lnTo>
                  <a:pt x="8597" y="793"/>
                </a:lnTo>
                <a:cubicBezTo>
                  <a:pt x="38740" y="42755"/>
                  <a:pt x="90776" y="66790"/>
                  <a:pt x="114098" y="100820"/>
                </a:cubicBezTo>
                <a:cubicBezTo>
                  <a:pt x="168593" y="107959"/>
                  <a:pt x="232686" y="141433"/>
                  <a:pt x="286785" y="131359"/>
                </a:cubicBezTo>
                <a:cubicBezTo>
                  <a:pt x="310582" y="196960"/>
                  <a:pt x="292019" y="269620"/>
                  <a:pt x="304236" y="337838"/>
                </a:cubicBezTo>
                <a:cubicBezTo>
                  <a:pt x="283373" y="338711"/>
                  <a:pt x="261242" y="338314"/>
                  <a:pt x="245854" y="354813"/>
                </a:cubicBezTo>
                <a:cubicBezTo>
                  <a:pt x="224595" y="377579"/>
                  <a:pt x="225943" y="422080"/>
                  <a:pt x="207857" y="450001"/>
                </a:cubicBezTo>
                <a:cubicBezTo>
                  <a:pt x="203336" y="416844"/>
                  <a:pt x="164309" y="392492"/>
                  <a:pt x="139719" y="37385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552D43ED-C7EB-D555-5DD6-7C8D5298F7CE}"/>
              </a:ext>
            </a:extLst>
          </p:cNvPr>
          <p:cNvSpPr/>
          <p:nvPr/>
        </p:nvSpPr>
        <p:spPr>
          <a:xfrm>
            <a:off x="9581437" y="2185923"/>
            <a:ext cx="156286" cy="373851"/>
          </a:xfrm>
          <a:custGeom>
            <a:avLst/>
            <a:gdLst>
              <a:gd name="connsiteX0" fmla="*/ 139719 w 156286"/>
              <a:gd name="connsiteY0" fmla="*/ 373851 h 373851"/>
              <a:gd name="connsiteX1" fmla="*/ 90617 w 156286"/>
              <a:gd name="connsiteY1" fmla="*/ 272158 h 373851"/>
              <a:gd name="connsiteX2" fmla="*/ 22399 w 156286"/>
              <a:gd name="connsiteY2" fmla="*/ 95585 h 373851"/>
              <a:gd name="connsiteX3" fmla="*/ 1855 w 156286"/>
              <a:gd name="connsiteY3" fmla="*/ 0 h 373851"/>
              <a:gd name="connsiteX4" fmla="*/ 8597 w 156286"/>
              <a:gd name="connsiteY4" fmla="*/ 793 h 373851"/>
              <a:gd name="connsiteX5" fmla="*/ 114098 w 156286"/>
              <a:gd name="connsiteY5" fmla="*/ 100820 h 373851"/>
              <a:gd name="connsiteX6" fmla="*/ 155028 w 156286"/>
              <a:gd name="connsiteY6" fmla="*/ 318642 h 373851"/>
              <a:gd name="connsiteX7" fmla="*/ 149952 w 156286"/>
              <a:gd name="connsiteY7" fmla="*/ 369171 h 373851"/>
              <a:gd name="connsiteX8" fmla="*/ 139719 w 156286"/>
              <a:gd name="connsiteY8" fmla="*/ 373851 h 373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286" h="373851">
                <a:moveTo>
                  <a:pt x="139719" y="373851"/>
                </a:moveTo>
                <a:cubicBezTo>
                  <a:pt x="139719" y="346405"/>
                  <a:pt x="104341" y="297225"/>
                  <a:pt x="90617" y="272158"/>
                </a:cubicBezTo>
                <a:cubicBezTo>
                  <a:pt x="47307" y="193311"/>
                  <a:pt x="48894" y="176177"/>
                  <a:pt x="22399" y="95585"/>
                </a:cubicBezTo>
                <a:cubicBezTo>
                  <a:pt x="12246" y="64569"/>
                  <a:pt x="-5839" y="33792"/>
                  <a:pt x="1855" y="0"/>
                </a:cubicBezTo>
                <a:lnTo>
                  <a:pt x="8597" y="793"/>
                </a:lnTo>
                <a:cubicBezTo>
                  <a:pt x="38740" y="42755"/>
                  <a:pt x="90776" y="66790"/>
                  <a:pt x="114098" y="100820"/>
                </a:cubicBezTo>
                <a:cubicBezTo>
                  <a:pt x="148841" y="132232"/>
                  <a:pt x="152490" y="271841"/>
                  <a:pt x="155028" y="318642"/>
                </a:cubicBezTo>
                <a:cubicBezTo>
                  <a:pt x="156059" y="336093"/>
                  <a:pt x="158916" y="353941"/>
                  <a:pt x="149952" y="369171"/>
                </a:cubicBezTo>
                <a:lnTo>
                  <a:pt x="139719" y="373851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E58B4BC1-B38F-AC60-D3B2-91BD841A3773}"/>
              </a:ext>
            </a:extLst>
          </p:cNvPr>
          <p:cNvSpPr/>
          <p:nvPr/>
        </p:nvSpPr>
        <p:spPr>
          <a:xfrm>
            <a:off x="6508322" y="154690"/>
            <a:ext cx="375971" cy="291751"/>
          </a:xfrm>
          <a:custGeom>
            <a:avLst/>
            <a:gdLst>
              <a:gd name="connsiteX0" fmla="*/ 247648 w 375971"/>
              <a:gd name="connsiteY0" fmla="*/ 0 h 291751"/>
              <a:gd name="connsiteX1" fmla="*/ 295877 w 375971"/>
              <a:gd name="connsiteY1" fmla="*/ 74167 h 291751"/>
              <a:gd name="connsiteX2" fmla="*/ 373613 w 375971"/>
              <a:gd name="connsiteY2" fmla="*/ 291751 h 291751"/>
              <a:gd name="connsiteX3" fmla="*/ 79403 w 375971"/>
              <a:gd name="connsiteY3" fmla="*/ 188552 h 291751"/>
              <a:gd name="connsiteX4" fmla="*/ 0 w 375971"/>
              <a:gd name="connsiteY4" fmla="*/ 141592 h 291751"/>
              <a:gd name="connsiteX5" fmla="*/ 91142 w 375971"/>
              <a:gd name="connsiteY5" fmla="*/ 4363 h 291751"/>
              <a:gd name="connsiteX6" fmla="*/ 106611 w 375971"/>
              <a:gd name="connsiteY6" fmla="*/ 51402 h 291751"/>
              <a:gd name="connsiteX7" fmla="*/ 141434 w 375971"/>
              <a:gd name="connsiteY7" fmla="*/ 88446 h 291751"/>
              <a:gd name="connsiteX8" fmla="*/ 152539 w 375971"/>
              <a:gd name="connsiteY8" fmla="*/ 81624 h 291751"/>
              <a:gd name="connsiteX9" fmla="*/ 162930 w 375971"/>
              <a:gd name="connsiteY9" fmla="*/ 17213 h 291751"/>
              <a:gd name="connsiteX10" fmla="*/ 208938 w 375971"/>
              <a:gd name="connsiteY10" fmla="*/ 80593 h 291751"/>
              <a:gd name="connsiteX11" fmla="*/ 245585 w 375971"/>
              <a:gd name="connsiteY11" fmla="*/ 95981 h 291751"/>
              <a:gd name="connsiteX12" fmla="*/ 254549 w 375971"/>
              <a:gd name="connsiteY12" fmla="*/ 83845 h 291751"/>
              <a:gd name="connsiteX13" fmla="*/ 247648 w 375971"/>
              <a:gd name="connsiteY13" fmla="*/ 0 h 291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5971" h="291751">
                <a:moveTo>
                  <a:pt x="247648" y="0"/>
                </a:moveTo>
                <a:cubicBezTo>
                  <a:pt x="268827" y="20069"/>
                  <a:pt x="282312" y="48546"/>
                  <a:pt x="295877" y="74167"/>
                </a:cubicBezTo>
                <a:cubicBezTo>
                  <a:pt x="320308" y="120492"/>
                  <a:pt x="389557" y="240191"/>
                  <a:pt x="373613" y="291751"/>
                </a:cubicBezTo>
                <a:cubicBezTo>
                  <a:pt x="270017" y="267002"/>
                  <a:pt x="175939" y="233845"/>
                  <a:pt x="79403" y="188552"/>
                </a:cubicBezTo>
                <a:lnTo>
                  <a:pt x="0" y="141592"/>
                </a:lnTo>
                <a:cubicBezTo>
                  <a:pt x="41089" y="98758"/>
                  <a:pt x="67742" y="58937"/>
                  <a:pt x="91142" y="4363"/>
                </a:cubicBezTo>
                <a:cubicBezTo>
                  <a:pt x="95347" y="20227"/>
                  <a:pt x="100185" y="36330"/>
                  <a:pt x="106611" y="51402"/>
                </a:cubicBezTo>
                <a:cubicBezTo>
                  <a:pt x="113829" y="68139"/>
                  <a:pt x="124697" y="81544"/>
                  <a:pt x="141434" y="88446"/>
                </a:cubicBezTo>
                <a:lnTo>
                  <a:pt x="152539" y="81624"/>
                </a:lnTo>
                <a:cubicBezTo>
                  <a:pt x="164834" y="61079"/>
                  <a:pt x="163089" y="40296"/>
                  <a:pt x="162930" y="17213"/>
                </a:cubicBezTo>
                <a:cubicBezTo>
                  <a:pt x="176415" y="38948"/>
                  <a:pt x="189900" y="63221"/>
                  <a:pt x="208938" y="80593"/>
                </a:cubicBezTo>
                <a:cubicBezTo>
                  <a:pt x="220519" y="91143"/>
                  <a:pt x="229721" y="96695"/>
                  <a:pt x="245585" y="95981"/>
                </a:cubicBezTo>
                <a:lnTo>
                  <a:pt x="254549" y="83845"/>
                </a:lnTo>
                <a:cubicBezTo>
                  <a:pt x="262164" y="56558"/>
                  <a:pt x="253121" y="27129"/>
                  <a:pt x="24764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9176B9B6-8624-8718-C143-866CCC3B95B1}"/>
              </a:ext>
            </a:extLst>
          </p:cNvPr>
          <p:cNvSpPr/>
          <p:nvPr/>
        </p:nvSpPr>
        <p:spPr>
          <a:xfrm>
            <a:off x="6468026" y="2032354"/>
            <a:ext cx="523692" cy="275172"/>
          </a:xfrm>
          <a:custGeom>
            <a:avLst/>
            <a:gdLst>
              <a:gd name="connsiteX0" fmla="*/ 450239 w 523692"/>
              <a:gd name="connsiteY0" fmla="*/ 1269 h 275172"/>
              <a:gd name="connsiteX1" fmla="*/ 472291 w 523692"/>
              <a:gd name="connsiteY1" fmla="*/ 79 h 275172"/>
              <a:gd name="connsiteX2" fmla="*/ 523692 w 523692"/>
              <a:gd name="connsiteY2" fmla="*/ 15388 h 275172"/>
              <a:gd name="connsiteX3" fmla="*/ 353306 w 523692"/>
              <a:gd name="connsiteY3" fmla="*/ 197436 h 275172"/>
              <a:gd name="connsiteX4" fmla="*/ 307616 w 523692"/>
              <a:gd name="connsiteY4" fmla="*/ 275172 h 275172"/>
              <a:gd name="connsiteX5" fmla="*/ 285643 w 523692"/>
              <a:gd name="connsiteY5" fmla="*/ 245743 h 275172"/>
              <a:gd name="connsiteX6" fmla="*/ 108990 w 523692"/>
              <a:gd name="connsiteY6" fmla="*/ 169751 h 275172"/>
              <a:gd name="connsiteX7" fmla="*/ 105817 w 523692"/>
              <a:gd name="connsiteY7" fmla="*/ 165230 h 275172"/>
              <a:gd name="connsiteX8" fmla="*/ 223295 w 523692"/>
              <a:gd name="connsiteY8" fmla="*/ 174273 h 275172"/>
              <a:gd name="connsiteX9" fmla="*/ 228689 w 523692"/>
              <a:gd name="connsiteY9" fmla="*/ 175463 h 275172"/>
              <a:gd name="connsiteX10" fmla="*/ 262322 w 523692"/>
              <a:gd name="connsiteY10" fmla="*/ 168403 h 275172"/>
              <a:gd name="connsiteX11" fmla="*/ 246061 w 523692"/>
              <a:gd name="connsiteY11" fmla="*/ 135008 h 275172"/>
              <a:gd name="connsiteX12" fmla="*/ 0 w 523692"/>
              <a:gd name="connsiteY12" fmla="*/ 82575 h 275172"/>
              <a:gd name="connsiteX13" fmla="*/ 107007 w 523692"/>
              <a:gd name="connsiteY13" fmla="*/ 28953 h 275172"/>
              <a:gd name="connsiteX14" fmla="*/ 289451 w 523692"/>
              <a:gd name="connsiteY14" fmla="*/ 58382 h 275172"/>
              <a:gd name="connsiteX15" fmla="*/ 450239 w 523692"/>
              <a:gd name="connsiteY15" fmla="*/ 1269 h 27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23692" h="275172">
                <a:moveTo>
                  <a:pt x="450239" y="1269"/>
                </a:moveTo>
                <a:cubicBezTo>
                  <a:pt x="457537" y="396"/>
                  <a:pt x="464914" y="238"/>
                  <a:pt x="472291" y="79"/>
                </a:cubicBezTo>
                <a:cubicBezTo>
                  <a:pt x="492677" y="-397"/>
                  <a:pt x="508542" y="872"/>
                  <a:pt x="523692" y="15388"/>
                </a:cubicBezTo>
                <a:cubicBezTo>
                  <a:pt x="519250" y="46721"/>
                  <a:pt x="383766" y="159915"/>
                  <a:pt x="353306" y="197436"/>
                </a:cubicBezTo>
                <a:cubicBezTo>
                  <a:pt x="334348" y="220836"/>
                  <a:pt x="321101" y="248361"/>
                  <a:pt x="307616" y="275172"/>
                </a:cubicBezTo>
                <a:cubicBezTo>
                  <a:pt x="301111" y="264781"/>
                  <a:pt x="293734" y="254945"/>
                  <a:pt x="285643" y="245743"/>
                </a:cubicBezTo>
                <a:cubicBezTo>
                  <a:pt x="240111" y="193549"/>
                  <a:pt x="176097" y="174352"/>
                  <a:pt x="108990" y="169751"/>
                </a:cubicBezTo>
                <a:lnTo>
                  <a:pt x="105817" y="165230"/>
                </a:lnTo>
                <a:cubicBezTo>
                  <a:pt x="128583" y="151983"/>
                  <a:pt x="195770" y="169434"/>
                  <a:pt x="223295" y="174273"/>
                </a:cubicBezTo>
                <a:cubicBezTo>
                  <a:pt x="225120" y="174670"/>
                  <a:pt x="226865" y="175225"/>
                  <a:pt x="228689" y="175463"/>
                </a:cubicBezTo>
                <a:cubicBezTo>
                  <a:pt x="243919" y="177525"/>
                  <a:pt x="250582" y="178001"/>
                  <a:pt x="262322" y="168403"/>
                </a:cubicBezTo>
                <a:cubicBezTo>
                  <a:pt x="260418" y="153014"/>
                  <a:pt x="257642" y="146351"/>
                  <a:pt x="246061" y="135008"/>
                </a:cubicBezTo>
                <a:cubicBezTo>
                  <a:pt x="182920" y="73374"/>
                  <a:pt x="80672" y="79561"/>
                  <a:pt x="0" y="82575"/>
                </a:cubicBezTo>
                <a:cubicBezTo>
                  <a:pt x="34585" y="61713"/>
                  <a:pt x="67980" y="40455"/>
                  <a:pt x="107007" y="28953"/>
                </a:cubicBezTo>
                <a:cubicBezTo>
                  <a:pt x="166976" y="43231"/>
                  <a:pt x="227261" y="59730"/>
                  <a:pt x="289451" y="58382"/>
                </a:cubicBezTo>
                <a:cubicBezTo>
                  <a:pt x="343232" y="57192"/>
                  <a:pt x="411450" y="41644"/>
                  <a:pt x="450239" y="126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68A8DE77-2858-58D1-1FD3-64BEA8B457EB}"/>
              </a:ext>
            </a:extLst>
          </p:cNvPr>
          <p:cNvSpPr/>
          <p:nvPr/>
        </p:nvSpPr>
        <p:spPr>
          <a:xfrm>
            <a:off x="1669518" y="5879853"/>
            <a:ext cx="313485" cy="275729"/>
          </a:xfrm>
          <a:custGeom>
            <a:avLst/>
            <a:gdLst>
              <a:gd name="connsiteX0" fmla="*/ 177288 w 313485"/>
              <a:gd name="connsiteY0" fmla="*/ 0 h 275729"/>
              <a:gd name="connsiteX1" fmla="*/ 313486 w 313485"/>
              <a:gd name="connsiteY1" fmla="*/ 55685 h 275729"/>
              <a:gd name="connsiteX2" fmla="*/ 312693 w 313485"/>
              <a:gd name="connsiteY2" fmla="*/ 205289 h 275729"/>
              <a:gd name="connsiteX3" fmla="*/ 107721 w 313485"/>
              <a:gd name="connsiteY3" fmla="*/ 252407 h 275729"/>
              <a:gd name="connsiteX4" fmla="*/ 17927 w 313485"/>
              <a:gd name="connsiteY4" fmla="*/ 275332 h 275729"/>
              <a:gd name="connsiteX5" fmla="*/ 0 w 313485"/>
              <a:gd name="connsiteY5" fmla="*/ 265813 h 275729"/>
              <a:gd name="connsiteX6" fmla="*/ 167055 w 313485"/>
              <a:gd name="connsiteY6" fmla="*/ 79958 h 275729"/>
              <a:gd name="connsiteX7" fmla="*/ 177288 w 313485"/>
              <a:gd name="connsiteY7" fmla="*/ 0 h 275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3485" h="275729">
                <a:moveTo>
                  <a:pt x="177288" y="0"/>
                </a:moveTo>
                <a:cubicBezTo>
                  <a:pt x="222026" y="20069"/>
                  <a:pt x="267954" y="37520"/>
                  <a:pt x="313486" y="55685"/>
                </a:cubicBezTo>
                <a:cubicBezTo>
                  <a:pt x="304919" y="107404"/>
                  <a:pt x="305316" y="153808"/>
                  <a:pt x="312693" y="205289"/>
                </a:cubicBezTo>
                <a:cubicBezTo>
                  <a:pt x="243364" y="218853"/>
                  <a:pt x="178398" y="244078"/>
                  <a:pt x="107721" y="252407"/>
                </a:cubicBezTo>
                <a:cubicBezTo>
                  <a:pt x="79641" y="263592"/>
                  <a:pt x="48863" y="278346"/>
                  <a:pt x="17927" y="275332"/>
                </a:cubicBezTo>
                <a:cubicBezTo>
                  <a:pt x="6504" y="274221"/>
                  <a:pt x="7139" y="274539"/>
                  <a:pt x="0" y="265813"/>
                </a:cubicBezTo>
                <a:cubicBezTo>
                  <a:pt x="6663" y="229404"/>
                  <a:pt x="132787" y="126600"/>
                  <a:pt x="167055" y="79958"/>
                </a:cubicBezTo>
                <a:cubicBezTo>
                  <a:pt x="168086" y="53306"/>
                  <a:pt x="173242" y="26494"/>
                  <a:pt x="177288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C571DEE4-8609-60C2-B620-DC91633318AD}"/>
              </a:ext>
            </a:extLst>
          </p:cNvPr>
          <p:cNvSpPr/>
          <p:nvPr/>
        </p:nvSpPr>
        <p:spPr>
          <a:xfrm>
            <a:off x="9868302" y="2289651"/>
            <a:ext cx="217028" cy="282576"/>
          </a:xfrm>
          <a:custGeom>
            <a:avLst/>
            <a:gdLst>
              <a:gd name="connsiteX0" fmla="*/ 0 w 217028"/>
              <a:gd name="connsiteY0" fmla="*/ 27632 h 282576"/>
              <a:gd name="connsiteX1" fmla="*/ 147778 w 217028"/>
              <a:gd name="connsiteY1" fmla="*/ 3121 h 282576"/>
              <a:gd name="connsiteX2" fmla="*/ 156108 w 217028"/>
              <a:gd name="connsiteY2" fmla="*/ 159626 h 282576"/>
              <a:gd name="connsiteX3" fmla="*/ 216393 w 217028"/>
              <a:gd name="connsiteY3" fmla="*/ 278373 h 282576"/>
              <a:gd name="connsiteX4" fmla="*/ 217029 w 217028"/>
              <a:gd name="connsiteY4" fmla="*/ 282577 h 282576"/>
              <a:gd name="connsiteX5" fmla="*/ 17371 w 217028"/>
              <a:gd name="connsiteY5" fmla="*/ 234190 h 282576"/>
              <a:gd name="connsiteX6" fmla="*/ 0 w 217028"/>
              <a:gd name="connsiteY6" fmla="*/ 27632 h 282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028" h="282576">
                <a:moveTo>
                  <a:pt x="0" y="27632"/>
                </a:moveTo>
                <a:cubicBezTo>
                  <a:pt x="31571" y="21207"/>
                  <a:pt x="124458" y="-9809"/>
                  <a:pt x="147778" y="3121"/>
                </a:cubicBezTo>
                <a:cubicBezTo>
                  <a:pt x="145638" y="54681"/>
                  <a:pt x="139450" y="109731"/>
                  <a:pt x="156108" y="159626"/>
                </a:cubicBezTo>
                <a:cubicBezTo>
                  <a:pt x="170069" y="201191"/>
                  <a:pt x="211634" y="236014"/>
                  <a:pt x="216393" y="278373"/>
                </a:cubicBezTo>
                <a:cubicBezTo>
                  <a:pt x="216552" y="279801"/>
                  <a:pt x="216790" y="281149"/>
                  <a:pt x="217029" y="282577"/>
                </a:cubicBezTo>
                <a:cubicBezTo>
                  <a:pt x="164992" y="252434"/>
                  <a:pt x="77261" y="239504"/>
                  <a:pt x="17371" y="234190"/>
                </a:cubicBezTo>
                <a:cubicBezTo>
                  <a:pt x="5235" y="165892"/>
                  <a:pt x="23797" y="93311"/>
                  <a:pt x="0" y="27632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12E9C881-F790-3594-E0B8-18D50A1901D6}"/>
              </a:ext>
            </a:extLst>
          </p:cNvPr>
          <p:cNvSpPr/>
          <p:nvPr/>
        </p:nvSpPr>
        <p:spPr>
          <a:xfrm>
            <a:off x="7619643" y="50546"/>
            <a:ext cx="260101" cy="229951"/>
          </a:xfrm>
          <a:custGeom>
            <a:avLst/>
            <a:gdLst>
              <a:gd name="connsiteX0" fmla="*/ 0 w 260101"/>
              <a:gd name="connsiteY0" fmla="*/ 229951 h 229951"/>
              <a:gd name="connsiteX1" fmla="*/ 43628 w 260101"/>
              <a:gd name="connsiteY1" fmla="*/ 5228 h 229951"/>
              <a:gd name="connsiteX2" fmla="*/ 88049 w 260101"/>
              <a:gd name="connsiteY2" fmla="*/ 3721 h 229951"/>
              <a:gd name="connsiteX3" fmla="*/ 112639 w 260101"/>
              <a:gd name="connsiteY3" fmla="*/ 87566 h 229951"/>
              <a:gd name="connsiteX4" fmla="*/ 128266 w 260101"/>
              <a:gd name="connsiteY4" fmla="*/ 86772 h 229951"/>
              <a:gd name="connsiteX5" fmla="*/ 219884 w 260101"/>
              <a:gd name="connsiteY5" fmla="*/ 34736 h 229951"/>
              <a:gd name="connsiteX6" fmla="*/ 226389 w 260101"/>
              <a:gd name="connsiteY6" fmla="*/ 139364 h 229951"/>
              <a:gd name="connsiteX7" fmla="*/ 237335 w 260101"/>
              <a:gd name="connsiteY7" fmla="*/ 140395 h 229951"/>
              <a:gd name="connsiteX8" fmla="*/ 249551 w 260101"/>
              <a:gd name="connsiteY8" fmla="*/ 127862 h 229951"/>
              <a:gd name="connsiteX9" fmla="*/ 260101 w 260101"/>
              <a:gd name="connsiteY9" fmla="*/ 140712 h 229951"/>
              <a:gd name="connsiteX10" fmla="*/ 0 w 260101"/>
              <a:gd name="connsiteY10" fmla="*/ 229951 h 229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0101" h="229951">
                <a:moveTo>
                  <a:pt x="0" y="229951"/>
                </a:moveTo>
                <a:cubicBezTo>
                  <a:pt x="33078" y="179977"/>
                  <a:pt x="2617" y="40368"/>
                  <a:pt x="43628" y="5228"/>
                </a:cubicBezTo>
                <a:cubicBezTo>
                  <a:pt x="58620" y="-2863"/>
                  <a:pt x="72263" y="-87"/>
                  <a:pt x="88049" y="3721"/>
                </a:cubicBezTo>
                <a:cubicBezTo>
                  <a:pt x="138816" y="15937"/>
                  <a:pt x="96457" y="60358"/>
                  <a:pt x="112639" y="87566"/>
                </a:cubicBezTo>
                <a:cubicBezTo>
                  <a:pt x="117795" y="87804"/>
                  <a:pt x="123110" y="87804"/>
                  <a:pt x="128266" y="86772"/>
                </a:cubicBezTo>
                <a:cubicBezTo>
                  <a:pt x="158567" y="80823"/>
                  <a:pt x="202592" y="61627"/>
                  <a:pt x="219884" y="34736"/>
                </a:cubicBezTo>
                <a:cubicBezTo>
                  <a:pt x="231783" y="68369"/>
                  <a:pt x="208541" y="108348"/>
                  <a:pt x="226389" y="139364"/>
                </a:cubicBezTo>
                <a:lnTo>
                  <a:pt x="237335" y="140395"/>
                </a:lnTo>
                <a:lnTo>
                  <a:pt x="249551" y="127862"/>
                </a:lnTo>
                <a:lnTo>
                  <a:pt x="260101" y="140712"/>
                </a:lnTo>
                <a:cubicBezTo>
                  <a:pt x="236701" y="172442"/>
                  <a:pt x="45373" y="222177"/>
                  <a:pt x="0" y="22995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3EA1E344-A1DA-CBCA-35C6-CE0EAF49FF17}"/>
              </a:ext>
            </a:extLst>
          </p:cNvPr>
          <p:cNvSpPr/>
          <p:nvPr/>
        </p:nvSpPr>
        <p:spPr>
          <a:xfrm>
            <a:off x="4261171" y="292078"/>
            <a:ext cx="277017" cy="244396"/>
          </a:xfrm>
          <a:custGeom>
            <a:avLst/>
            <a:gdLst>
              <a:gd name="connsiteX0" fmla="*/ 106690 w 277017"/>
              <a:gd name="connsiteY0" fmla="*/ 0 h 244396"/>
              <a:gd name="connsiteX1" fmla="*/ 194342 w 277017"/>
              <a:gd name="connsiteY1" fmla="*/ 147621 h 244396"/>
              <a:gd name="connsiteX2" fmla="*/ 201719 w 277017"/>
              <a:gd name="connsiteY2" fmla="*/ 34188 h 244396"/>
              <a:gd name="connsiteX3" fmla="*/ 234876 w 277017"/>
              <a:gd name="connsiteY3" fmla="*/ 84638 h 244396"/>
              <a:gd name="connsiteX4" fmla="*/ 274142 w 277017"/>
              <a:gd name="connsiteY4" fmla="*/ 228689 h 244396"/>
              <a:gd name="connsiteX5" fmla="*/ 258991 w 277017"/>
              <a:gd name="connsiteY5" fmla="*/ 242888 h 244396"/>
              <a:gd name="connsiteX6" fmla="*/ 194580 w 277017"/>
              <a:gd name="connsiteY6" fmla="*/ 227103 h 244396"/>
              <a:gd name="connsiteX7" fmla="*/ 0 w 277017"/>
              <a:gd name="connsiteY7" fmla="*/ 103041 h 244396"/>
              <a:gd name="connsiteX8" fmla="*/ 14833 w 277017"/>
              <a:gd name="connsiteY8" fmla="*/ 32364 h 244396"/>
              <a:gd name="connsiteX9" fmla="*/ 53860 w 277017"/>
              <a:gd name="connsiteY9" fmla="*/ 109228 h 244396"/>
              <a:gd name="connsiteX10" fmla="*/ 83290 w 277017"/>
              <a:gd name="connsiteY10" fmla="*/ 76230 h 244396"/>
              <a:gd name="connsiteX11" fmla="*/ 98995 w 277017"/>
              <a:gd name="connsiteY11" fmla="*/ 89635 h 244396"/>
              <a:gd name="connsiteX12" fmla="*/ 106690 w 277017"/>
              <a:gd name="connsiteY12" fmla="*/ 0 h 244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7017" h="244396">
                <a:moveTo>
                  <a:pt x="106690" y="0"/>
                </a:moveTo>
                <a:cubicBezTo>
                  <a:pt x="132391" y="22766"/>
                  <a:pt x="168562" y="110894"/>
                  <a:pt x="194342" y="147621"/>
                </a:cubicBezTo>
                <a:cubicBezTo>
                  <a:pt x="199023" y="110021"/>
                  <a:pt x="199895" y="72026"/>
                  <a:pt x="201719" y="34188"/>
                </a:cubicBezTo>
                <a:cubicBezTo>
                  <a:pt x="213142" y="50688"/>
                  <a:pt x="224564" y="67346"/>
                  <a:pt x="234876" y="84638"/>
                </a:cubicBezTo>
                <a:cubicBezTo>
                  <a:pt x="259070" y="125014"/>
                  <a:pt x="285961" y="180540"/>
                  <a:pt x="274142" y="228689"/>
                </a:cubicBezTo>
                <a:cubicBezTo>
                  <a:pt x="269224" y="234876"/>
                  <a:pt x="266765" y="240270"/>
                  <a:pt x="258991" y="242888"/>
                </a:cubicBezTo>
                <a:cubicBezTo>
                  <a:pt x="240429" y="249075"/>
                  <a:pt x="211555" y="234718"/>
                  <a:pt x="194580" y="227103"/>
                </a:cubicBezTo>
                <a:cubicBezTo>
                  <a:pt x="128345" y="189186"/>
                  <a:pt x="64331" y="144289"/>
                  <a:pt x="0" y="103041"/>
                </a:cubicBezTo>
                <a:lnTo>
                  <a:pt x="14833" y="32364"/>
                </a:lnTo>
                <a:cubicBezTo>
                  <a:pt x="30143" y="57192"/>
                  <a:pt x="40058" y="83686"/>
                  <a:pt x="53860" y="109228"/>
                </a:cubicBezTo>
                <a:cubicBezTo>
                  <a:pt x="65204" y="109228"/>
                  <a:pt x="71391" y="82814"/>
                  <a:pt x="83290" y="76230"/>
                </a:cubicBezTo>
                <a:lnTo>
                  <a:pt x="98995" y="89635"/>
                </a:lnTo>
                <a:cubicBezTo>
                  <a:pt x="112084" y="70122"/>
                  <a:pt x="106452" y="23876"/>
                  <a:pt x="10669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F7839DF5-7852-DCF1-D63D-35C6DA480E2B}"/>
              </a:ext>
            </a:extLst>
          </p:cNvPr>
          <p:cNvSpPr/>
          <p:nvPr/>
        </p:nvSpPr>
        <p:spPr>
          <a:xfrm>
            <a:off x="10385965" y="3596557"/>
            <a:ext cx="246933" cy="192014"/>
          </a:xfrm>
          <a:custGeom>
            <a:avLst/>
            <a:gdLst>
              <a:gd name="connsiteX0" fmla="*/ 0 w 246933"/>
              <a:gd name="connsiteY0" fmla="*/ 1956 h 192014"/>
              <a:gd name="connsiteX1" fmla="*/ 12375 w 246933"/>
              <a:gd name="connsiteY1" fmla="*/ 52 h 192014"/>
              <a:gd name="connsiteX2" fmla="*/ 246934 w 246933"/>
              <a:gd name="connsiteY2" fmla="*/ 124987 h 192014"/>
              <a:gd name="connsiteX3" fmla="*/ 192043 w 246933"/>
              <a:gd name="connsiteY3" fmla="*/ 138789 h 192014"/>
              <a:gd name="connsiteX4" fmla="*/ 36886 w 246933"/>
              <a:gd name="connsiteY4" fmla="*/ 192015 h 192014"/>
              <a:gd name="connsiteX5" fmla="*/ 44897 w 246933"/>
              <a:gd name="connsiteY5" fmla="*/ 159810 h 192014"/>
              <a:gd name="connsiteX6" fmla="*/ 0 w 246933"/>
              <a:gd name="connsiteY6" fmla="*/ 1956 h 19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6933" h="192014">
                <a:moveTo>
                  <a:pt x="0" y="1956"/>
                </a:moveTo>
                <a:cubicBezTo>
                  <a:pt x="4046" y="1084"/>
                  <a:pt x="8171" y="290"/>
                  <a:pt x="12375" y="52"/>
                </a:cubicBezTo>
                <a:cubicBezTo>
                  <a:pt x="60444" y="-2565"/>
                  <a:pt x="213698" y="93575"/>
                  <a:pt x="246934" y="124987"/>
                </a:cubicBezTo>
                <a:cubicBezTo>
                  <a:pt x="236781" y="135457"/>
                  <a:pt x="207193" y="136330"/>
                  <a:pt x="192043" y="138789"/>
                </a:cubicBezTo>
                <a:cubicBezTo>
                  <a:pt x="148097" y="164014"/>
                  <a:pt x="86224" y="178530"/>
                  <a:pt x="36886" y="192015"/>
                </a:cubicBezTo>
                <a:cubicBezTo>
                  <a:pt x="43232" y="182179"/>
                  <a:pt x="45056" y="171391"/>
                  <a:pt x="44897" y="159810"/>
                </a:cubicBezTo>
                <a:cubicBezTo>
                  <a:pt x="44342" y="114912"/>
                  <a:pt x="32840" y="34796"/>
                  <a:pt x="0" y="1956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54917BE5-44AD-3D6F-0B47-CD2FAC282179}"/>
              </a:ext>
            </a:extLst>
          </p:cNvPr>
          <p:cNvSpPr/>
          <p:nvPr/>
        </p:nvSpPr>
        <p:spPr>
          <a:xfrm>
            <a:off x="5279841" y="5468482"/>
            <a:ext cx="241698" cy="162454"/>
          </a:xfrm>
          <a:custGeom>
            <a:avLst/>
            <a:gdLst>
              <a:gd name="connsiteX0" fmla="*/ 110418 w 241698"/>
              <a:gd name="connsiteY0" fmla="*/ 0 h 162454"/>
              <a:gd name="connsiteX1" fmla="*/ 179747 w 241698"/>
              <a:gd name="connsiteY1" fmla="*/ 19355 h 162454"/>
              <a:gd name="connsiteX2" fmla="*/ 241699 w 241698"/>
              <a:gd name="connsiteY2" fmla="*/ 63776 h 162454"/>
              <a:gd name="connsiteX3" fmla="*/ 103200 w 241698"/>
              <a:gd name="connsiteY3" fmla="*/ 131994 h 162454"/>
              <a:gd name="connsiteX4" fmla="*/ 43628 w 241698"/>
              <a:gd name="connsiteY4" fmla="*/ 162455 h 162454"/>
              <a:gd name="connsiteX5" fmla="*/ 0 w 241698"/>
              <a:gd name="connsiteY5" fmla="*/ 74168 h 162454"/>
              <a:gd name="connsiteX6" fmla="*/ 110418 w 241698"/>
              <a:gd name="connsiteY6" fmla="*/ 0 h 162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698" h="162454">
                <a:moveTo>
                  <a:pt x="110418" y="0"/>
                </a:moveTo>
                <a:cubicBezTo>
                  <a:pt x="133343" y="1428"/>
                  <a:pt x="158647" y="10630"/>
                  <a:pt x="179747" y="19355"/>
                </a:cubicBezTo>
                <a:cubicBezTo>
                  <a:pt x="204020" y="29429"/>
                  <a:pt x="231148" y="38393"/>
                  <a:pt x="241699" y="63776"/>
                </a:cubicBezTo>
                <a:cubicBezTo>
                  <a:pt x="221471" y="96775"/>
                  <a:pt x="140165" y="117954"/>
                  <a:pt x="103200" y="131994"/>
                </a:cubicBezTo>
                <a:lnTo>
                  <a:pt x="43628" y="162455"/>
                </a:lnTo>
                <a:cubicBezTo>
                  <a:pt x="27287" y="134057"/>
                  <a:pt x="13961" y="103755"/>
                  <a:pt x="0" y="74168"/>
                </a:cubicBezTo>
                <a:cubicBezTo>
                  <a:pt x="35220" y="46563"/>
                  <a:pt x="72185" y="23242"/>
                  <a:pt x="11041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CF625DED-BF4C-F3A2-21B7-CF4D1D3619D9}"/>
              </a:ext>
            </a:extLst>
          </p:cNvPr>
          <p:cNvSpPr/>
          <p:nvPr/>
        </p:nvSpPr>
        <p:spPr>
          <a:xfrm>
            <a:off x="4219447" y="497526"/>
            <a:ext cx="221946" cy="241625"/>
          </a:xfrm>
          <a:custGeom>
            <a:avLst/>
            <a:gdLst>
              <a:gd name="connsiteX0" fmla="*/ 0 w 221946"/>
              <a:gd name="connsiteY0" fmla="*/ 0 h 241625"/>
              <a:gd name="connsiteX1" fmla="*/ 109466 w 221946"/>
              <a:gd name="connsiteY1" fmla="*/ 11423 h 241625"/>
              <a:gd name="connsiteX2" fmla="*/ 221947 w 221946"/>
              <a:gd name="connsiteY2" fmla="*/ 128980 h 241625"/>
              <a:gd name="connsiteX3" fmla="*/ 188076 w 221946"/>
              <a:gd name="connsiteY3" fmla="*/ 139926 h 241625"/>
              <a:gd name="connsiteX4" fmla="*/ 108514 w 221946"/>
              <a:gd name="connsiteY4" fmla="*/ 232338 h 241625"/>
              <a:gd name="connsiteX5" fmla="*/ 75992 w 221946"/>
              <a:gd name="connsiteY5" fmla="*/ 241064 h 241625"/>
              <a:gd name="connsiteX6" fmla="*/ 18879 w 221946"/>
              <a:gd name="connsiteY6" fmla="*/ 185379 h 241625"/>
              <a:gd name="connsiteX7" fmla="*/ 32443 w 221946"/>
              <a:gd name="connsiteY7" fmla="*/ 168562 h 241625"/>
              <a:gd name="connsiteX8" fmla="*/ 154205 w 221946"/>
              <a:gd name="connsiteY8" fmla="*/ 176732 h 241625"/>
              <a:gd name="connsiteX9" fmla="*/ 17927 w 221946"/>
              <a:gd name="connsiteY9" fmla="*/ 92253 h 241625"/>
              <a:gd name="connsiteX10" fmla="*/ 166024 w 221946"/>
              <a:gd name="connsiteY10" fmla="*/ 100979 h 241625"/>
              <a:gd name="connsiteX11" fmla="*/ 0 w 221946"/>
              <a:gd name="connsiteY11" fmla="*/ 0 h 24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1946" h="241625">
                <a:moveTo>
                  <a:pt x="0" y="0"/>
                </a:moveTo>
                <a:lnTo>
                  <a:pt x="109466" y="11423"/>
                </a:lnTo>
                <a:cubicBezTo>
                  <a:pt x="136357" y="47753"/>
                  <a:pt x="211476" y="89556"/>
                  <a:pt x="221947" y="128980"/>
                </a:cubicBezTo>
                <a:cubicBezTo>
                  <a:pt x="213380" y="148017"/>
                  <a:pt x="202354" y="133422"/>
                  <a:pt x="188076" y="139926"/>
                </a:cubicBezTo>
                <a:cubicBezTo>
                  <a:pt x="178160" y="144448"/>
                  <a:pt x="138340" y="213856"/>
                  <a:pt x="108514" y="232338"/>
                </a:cubicBezTo>
                <a:cubicBezTo>
                  <a:pt x="100344" y="237415"/>
                  <a:pt x="85749" y="243523"/>
                  <a:pt x="75992" y="241064"/>
                </a:cubicBezTo>
                <a:cubicBezTo>
                  <a:pt x="47197" y="233687"/>
                  <a:pt x="33554" y="208858"/>
                  <a:pt x="18879" y="185379"/>
                </a:cubicBezTo>
                <a:cubicBezTo>
                  <a:pt x="21655" y="177446"/>
                  <a:pt x="26415" y="174035"/>
                  <a:pt x="32443" y="168562"/>
                </a:cubicBezTo>
                <a:cubicBezTo>
                  <a:pt x="70756" y="162296"/>
                  <a:pt x="115415" y="172766"/>
                  <a:pt x="154205" y="176732"/>
                </a:cubicBezTo>
                <a:cubicBezTo>
                  <a:pt x="113353" y="137547"/>
                  <a:pt x="68297" y="116605"/>
                  <a:pt x="17927" y="92253"/>
                </a:cubicBezTo>
                <a:cubicBezTo>
                  <a:pt x="67266" y="93046"/>
                  <a:pt x="116764" y="97568"/>
                  <a:pt x="166024" y="100979"/>
                </a:cubicBezTo>
                <a:cubicBezTo>
                  <a:pt x="114384" y="57906"/>
                  <a:pt x="60048" y="2958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949DBFCC-DE5E-C2D5-C18B-5B0B89F7F718}"/>
              </a:ext>
            </a:extLst>
          </p:cNvPr>
          <p:cNvSpPr/>
          <p:nvPr/>
        </p:nvSpPr>
        <p:spPr>
          <a:xfrm>
            <a:off x="9953811" y="2784053"/>
            <a:ext cx="175542" cy="168451"/>
          </a:xfrm>
          <a:custGeom>
            <a:avLst/>
            <a:gdLst>
              <a:gd name="connsiteX0" fmla="*/ 0 w 175542"/>
              <a:gd name="connsiteY0" fmla="*/ 10201 h 168451"/>
              <a:gd name="connsiteX1" fmla="*/ 140403 w 175542"/>
              <a:gd name="connsiteY1" fmla="*/ 7425 h 168451"/>
              <a:gd name="connsiteX2" fmla="*/ 175543 w 175542"/>
              <a:gd name="connsiteY2" fmla="*/ 18213 h 168451"/>
              <a:gd name="connsiteX3" fmla="*/ 148415 w 175542"/>
              <a:gd name="connsiteY3" fmla="*/ 72153 h 168451"/>
              <a:gd name="connsiteX4" fmla="*/ 129297 w 175542"/>
              <a:gd name="connsiteY4" fmla="*/ 85321 h 168451"/>
              <a:gd name="connsiteX5" fmla="*/ 129536 w 175542"/>
              <a:gd name="connsiteY5" fmla="*/ 94046 h 168451"/>
              <a:gd name="connsiteX6" fmla="*/ 86224 w 175542"/>
              <a:gd name="connsiteY6" fmla="*/ 168451 h 168451"/>
              <a:gd name="connsiteX7" fmla="*/ 0 w 175542"/>
              <a:gd name="connsiteY7" fmla="*/ 10201 h 168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5542" h="168451">
                <a:moveTo>
                  <a:pt x="0" y="10201"/>
                </a:moveTo>
                <a:cubicBezTo>
                  <a:pt x="38155" y="6076"/>
                  <a:pt x="105580" y="-8836"/>
                  <a:pt x="140403" y="7425"/>
                </a:cubicBezTo>
                <a:cubicBezTo>
                  <a:pt x="157299" y="8139"/>
                  <a:pt x="162930" y="6076"/>
                  <a:pt x="175543" y="18213"/>
                </a:cubicBezTo>
                <a:cubicBezTo>
                  <a:pt x="175304" y="42169"/>
                  <a:pt x="165152" y="55574"/>
                  <a:pt x="148415" y="72153"/>
                </a:cubicBezTo>
                <a:cubicBezTo>
                  <a:pt x="142227" y="78261"/>
                  <a:pt x="137309" y="81989"/>
                  <a:pt x="129297" y="85321"/>
                </a:cubicBezTo>
                <a:cubicBezTo>
                  <a:pt x="129773" y="89128"/>
                  <a:pt x="129932" y="89683"/>
                  <a:pt x="129536" y="94046"/>
                </a:cubicBezTo>
                <a:cubicBezTo>
                  <a:pt x="126521" y="125617"/>
                  <a:pt x="109863" y="148779"/>
                  <a:pt x="86224" y="168451"/>
                </a:cubicBezTo>
                <a:cubicBezTo>
                  <a:pt x="84559" y="157505"/>
                  <a:pt x="10074" y="20196"/>
                  <a:pt x="0" y="1020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96FEAA25-FEE2-A0CD-1CAB-F8911F453AA3}"/>
              </a:ext>
            </a:extLst>
          </p:cNvPr>
          <p:cNvSpPr/>
          <p:nvPr/>
        </p:nvSpPr>
        <p:spPr>
          <a:xfrm>
            <a:off x="10074279" y="2791478"/>
            <a:ext cx="54995" cy="77895"/>
          </a:xfrm>
          <a:custGeom>
            <a:avLst/>
            <a:gdLst>
              <a:gd name="connsiteX0" fmla="*/ 19855 w 54995"/>
              <a:gd name="connsiteY0" fmla="*/ 0 h 77895"/>
              <a:gd name="connsiteX1" fmla="*/ 54995 w 54995"/>
              <a:gd name="connsiteY1" fmla="*/ 10788 h 77895"/>
              <a:gd name="connsiteX2" fmla="*/ 27867 w 54995"/>
              <a:gd name="connsiteY2" fmla="*/ 64728 h 77895"/>
              <a:gd name="connsiteX3" fmla="*/ 8750 w 54995"/>
              <a:gd name="connsiteY3" fmla="*/ 77896 h 77895"/>
              <a:gd name="connsiteX4" fmla="*/ 1690 w 54995"/>
              <a:gd name="connsiteY4" fmla="*/ 18800 h 77895"/>
              <a:gd name="connsiteX5" fmla="*/ 19855 w 54995"/>
              <a:gd name="connsiteY5" fmla="*/ 0 h 77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995" h="77895">
                <a:moveTo>
                  <a:pt x="19855" y="0"/>
                </a:moveTo>
                <a:cubicBezTo>
                  <a:pt x="36751" y="714"/>
                  <a:pt x="42383" y="-1349"/>
                  <a:pt x="54995" y="10788"/>
                </a:cubicBezTo>
                <a:cubicBezTo>
                  <a:pt x="54758" y="34744"/>
                  <a:pt x="44604" y="48149"/>
                  <a:pt x="27867" y="64728"/>
                </a:cubicBezTo>
                <a:cubicBezTo>
                  <a:pt x="21680" y="70836"/>
                  <a:pt x="16762" y="74564"/>
                  <a:pt x="8750" y="77896"/>
                </a:cubicBezTo>
                <a:cubicBezTo>
                  <a:pt x="2246" y="63935"/>
                  <a:pt x="-2751" y="33316"/>
                  <a:pt x="1690" y="18800"/>
                </a:cubicBezTo>
                <a:cubicBezTo>
                  <a:pt x="5577" y="6346"/>
                  <a:pt x="9147" y="5711"/>
                  <a:pt x="1985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F3073E5B-58A6-F19B-E547-23BAFD5C2F9B}"/>
              </a:ext>
            </a:extLst>
          </p:cNvPr>
          <p:cNvSpPr/>
          <p:nvPr/>
        </p:nvSpPr>
        <p:spPr>
          <a:xfrm>
            <a:off x="8444605" y="4479003"/>
            <a:ext cx="229992" cy="148175"/>
          </a:xfrm>
          <a:custGeom>
            <a:avLst/>
            <a:gdLst>
              <a:gd name="connsiteX0" fmla="*/ 47673 w 229992"/>
              <a:gd name="connsiteY0" fmla="*/ 0 h 148175"/>
              <a:gd name="connsiteX1" fmla="*/ 220995 w 229992"/>
              <a:gd name="connsiteY1" fmla="*/ 101613 h 148175"/>
              <a:gd name="connsiteX2" fmla="*/ 229007 w 229992"/>
              <a:gd name="connsiteY2" fmla="*/ 131122 h 148175"/>
              <a:gd name="connsiteX3" fmla="*/ 188393 w 229992"/>
              <a:gd name="connsiteY3" fmla="*/ 148176 h 148175"/>
              <a:gd name="connsiteX4" fmla="*/ 0 w 229992"/>
              <a:gd name="connsiteY4" fmla="*/ 84004 h 148175"/>
              <a:gd name="connsiteX5" fmla="*/ 47673 w 229992"/>
              <a:gd name="connsiteY5" fmla="*/ 0 h 14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9992" h="148175">
                <a:moveTo>
                  <a:pt x="47673" y="0"/>
                </a:moveTo>
                <a:cubicBezTo>
                  <a:pt x="94633" y="7298"/>
                  <a:pt x="191487" y="64252"/>
                  <a:pt x="220995" y="101613"/>
                </a:cubicBezTo>
                <a:cubicBezTo>
                  <a:pt x="230355" y="113512"/>
                  <a:pt x="231148" y="116447"/>
                  <a:pt x="229007" y="131122"/>
                </a:cubicBezTo>
                <a:cubicBezTo>
                  <a:pt x="216633" y="143972"/>
                  <a:pt x="205209" y="145082"/>
                  <a:pt x="188393" y="148176"/>
                </a:cubicBezTo>
                <a:cubicBezTo>
                  <a:pt x="147463" y="106928"/>
                  <a:pt x="56558" y="91063"/>
                  <a:pt x="0" y="84004"/>
                </a:cubicBezTo>
                <a:cubicBezTo>
                  <a:pt x="26574" y="61158"/>
                  <a:pt x="35141" y="31650"/>
                  <a:pt x="47673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381E06CA-65D6-F9C6-588E-F02AC0F0C185}"/>
              </a:ext>
            </a:extLst>
          </p:cNvPr>
          <p:cNvSpPr/>
          <p:nvPr/>
        </p:nvSpPr>
        <p:spPr>
          <a:xfrm>
            <a:off x="11590848" y="2491953"/>
            <a:ext cx="122079" cy="224564"/>
          </a:xfrm>
          <a:custGeom>
            <a:avLst/>
            <a:gdLst>
              <a:gd name="connsiteX0" fmla="*/ 25978 w 122079"/>
              <a:gd name="connsiteY0" fmla="*/ 0 h 224564"/>
              <a:gd name="connsiteX1" fmla="*/ 43508 w 122079"/>
              <a:gd name="connsiteY1" fmla="*/ 4442 h 224564"/>
              <a:gd name="connsiteX2" fmla="*/ 38035 w 122079"/>
              <a:gd name="connsiteY2" fmla="*/ 6346 h 224564"/>
              <a:gd name="connsiteX3" fmla="*/ 75158 w 122079"/>
              <a:gd name="connsiteY3" fmla="*/ 26177 h 224564"/>
              <a:gd name="connsiteX4" fmla="*/ 63339 w 122079"/>
              <a:gd name="connsiteY4" fmla="*/ 68932 h 224564"/>
              <a:gd name="connsiteX5" fmla="*/ 90468 w 122079"/>
              <a:gd name="connsiteY5" fmla="*/ 90349 h 224564"/>
              <a:gd name="connsiteX6" fmla="*/ 121245 w 122079"/>
              <a:gd name="connsiteY6" fmla="*/ 81068 h 224564"/>
              <a:gd name="connsiteX7" fmla="*/ 116010 w 122079"/>
              <a:gd name="connsiteY7" fmla="*/ 127314 h 224564"/>
              <a:gd name="connsiteX8" fmla="*/ 77379 w 122079"/>
              <a:gd name="connsiteY8" fmla="*/ 166738 h 224564"/>
              <a:gd name="connsiteX9" fmla="*/ 49378 w 122079"/>
              <a:gd name="connsiteY9" fmla="*/ 224564 h 224564"/>
              <a:gd name="connsiteX10" fmla="*/ 10589 w 122079"/>
              <a:gd name="connsiteY10" fmla="*/ 150159 h 224564"/>
              <a:gd name="connsiteX11" fmla="*/ 25978 w 122079"/>
              <a:gd name="connsiteY11" fmla="*/ 0 h 224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2079" h="224564">
                <a:moveTo>
                  <a:pt x="25978" y="0"/>
                </a:moveTo>
                <a:lnTo>
                  <a:pt x="43508" y="4442"/>
                </a:lnTo>
                <a:lnTo>
                  <a:pt x="38035" y="6346"/>
                </a:lnTo>
                <a:cubicBezTo>
                  <a:pt x="52234" y="11423"/>
                  <a:pt x="67305" y="13009"/>
                  <a:pt x="75158" y="26177"/>
                </a:cubicBezTo>
                <a:cubicBezTo>
                  <a:pt x="70875" y="40296"/>
                  <a:pt x="66909" y="54575"/>
                  <a:pt x="63339" y="68932"/>
                </a:cubicBezTo>
                <a:cubicBezTo>
                  <a:pt x="73492" y="81703"/>
                  <a:pt x="75237" y="85193"/>
                  <a:pt x="90468" y="90349"/>
                </a:cubicBezTo>
                <a:cubicBezTo>
                  <a:pt x="101097" y="84797"/>
                  <a:pt x="108950" y="79561"/>
                  <a:pt x="121245" y="81068"/>
                </a:cubicBezTo>
                <a:cubicBezTo>
                  <a:pt x="123625" y="95347"/>
                  <a:pt x="120611" y="113591"/>
                  <a:pt x="116010" y="127314"/>
                </a:cubicBezTo>
                <a:cubicBezTo>
                  <a:pt x="107918" y="151746"/>
                  <a:pt x="99511" y="156505"/>
                  <a:pt x="77379" y="166738"/>
                </a:cubicBezTo>
                <a:cubicBezTo>
                  <a:pt x="70716" y="186410"/>
                  <a:pt x="65481" y="210445"/>
                  <a:pt x="49378" y="224564"/>
                </a:cubicBezTo>
                <a:cubicBezTo>
                  <a:pt x="41684" y="198784"/>
                  <a:pt x="21060" y="175384"/>
                  <a:pt x="10589" y="150159"/>
                </a:cubicBezTo>
                <a:cubicBezTo>
                  <a:pt x="-12256" y="95664"/>
                  <a:pt x="6067" y="51322"/>
                  <a:pt x="2597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F68D77CC-6566-5911-6994-B5712C5E40D5}"/>
              </a:ext>
            </a:extLst>
          </p:cNvPr>
          <p:cNvSpPr/>
          <p:nvPr/>
        </p:nvSpPr>
        <p:spPr>
          <a:xfrm>
            <a:off x="6303747" y="97419"/>
            <a:ext cx="218535" cy="153807"/>
          </a:xfrm>
          <a:custGeom>
            <a:avLst/>
            <a:gdLst>
              <a:gd name="connsiteX0" fmla="*/ 117478 w 218535"/>
              <a:gd name="connsiteY0" fmla="*/ 0 h 153807"/>
              <a:gd name="connsiteX1" fmla="*/ 135722 w 218535"/>
              <a:gd name="connsiteY1" fmla="*/ 5473 h 153807"/>
              <a:gd name="connsiteX2" fmla="*/ 123665 w 218535"/>
              <a:gd name="connsiteY2" fmla="*/ 55050 h 153807"/>
              <a:gd name="connsiteX3" fmla="*/ 128662 w 218535"/>
              <a:gd name="connsiteY3" fmla="*/ 81624 h 153807"/>
              <a:gd name="connsiteX4" fmla="*/ 218536 w 218535"/>
              <a:gd name="connsiteY4" fmla="*/ 46246 h 153807"/>
              <a:gd name="connsiteX5" fmla="*/ 144845 w 218535"/>
              <a:gd name="connsiteY5" fmla="*/ 153808 h 153807"/>
              <a:gd name="connsiteX6" fmla="*/ 0 w 218535"/>
              <a:gd name="connsiteY6" fmla="*/ 55130 h 153807"/>
              <a:gd name="connsiteX7" fmla="*/ 117478 w 218535"/>
              <a:gd name="connsiteY7" fmla="*/ 0 h 153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8535" h="153807">
                <a:moveTo>
                  <a:pt x="117478" y="0"/>
                </a:moveTo>
                <a:cubicBezTo>
                  <a:pt x="123586" y="1111"/>
                  <a:pt x="129773" y="3649"/>
                  <a:pt x="135722" y="5473"/>
                </a:cubicBezTo>
                <a:cubicBezTo>
                  <a:pt x="139768" y="25146"/>
                  <a:pt x="127631" y="36251"/>
                  <a:pt x="123665" y="55050"/>
                </a:cubicBezTo>
                <a:cubicBezTo>
                  <a:pt x="120968" y="67821"/>
                  <a:pt x="121920" y="70836"/>
                  <a:pt x="128662" y="81624"/>
                </a:cubicBezTo>
                <a:cubicBezTo>
                  <a:pt x="158171" y="88525"/>
                  <a:pt x="193628" y="61000"/>
                  <a:pt x="218536" y="46246"/>
                </a:cubicBezTo>
                <a:cubicBezTo>
                  <a:pt x="200767" y="91222"/>
                  <a:pt x="179033" y="120413"/>
                  <a:pt x="144845" y="153808"/>
                </a:cubicBezTo>
                <a:cubicBezTo>
                  <a:pt x="84717" y="142623"/>
                  <a:pt x="42279" y="95585"/>
                  <a:pt x="0" y="55130"/>
                </a:cubicBezTo>
                <a:cubicBezTo>
                  <a:pt x="40693" y="38868"/>
                  <a:pt x="79561" y="22290"/>
                  <a:pt x="11747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5EF13251-13A9-6C25-542C-E0ECE792FB29}"/>
              </a:ext>
            </a:extLst>
          </p:cNvPr>
          <p:cNvSpPr/>
          <p:nvPr/>
        </p:nvSpPr>
        <p:spPr>
          <a:xfrm>
            <a:off x="5972255" y="1885893"/>
            <a:ext cx="261291" cy="242282"/>
          </a:xfrm>
          <a:custGeom>
            <a:avLst/>
            <a:gdLst>
              <a:gd name="connsiteX0" fmla="*/ 0 w 261291"/>
              <a:gd name="connsiteY0" fmla="*/ 4313 h 242282"/>
              <a:gd name="connsiteX1" fmla="*/ 92253 w 261291"/>
              <a:gd name="connsiteY1" fmla="*/ 4551 h 242282"/>
              <a:gd name="connsiteX2" fmla="*/ 140878 w 261291"/>
              <a:gd name="connsiteY2" fmla="*/ 65233 h 242282"/>
              <a:gd name="connsiteX3" fmla="*/ 237415 w 261291"/>
              <a:gd name="connsiteY3" fmla="*/ 80860 h 242282"/>
              <a:gd name="connsiteX4" fmla="*/ 260181 w 261291"/>
              <a:gd name="connsiteY4" fmla="*/ 226735 h 242282"/>
              <a:gd name="connsiteX5" fmla="*/ 261291 w 261291"/>
              <a:gd name="connsiteY5" fmla="*/ 233081 h 242282"/>
              <a:gd name="connsiteX6" fmla="*/ 261291 w 261291"/>
              <a:gd name="connsiteY6" fmla="*/ 242283 h 242282"/>
              <a:gd name="connsiteX7" fmla="*/ 204178 w 261291"/>
              <a:gd name="connsiteY7" fmla="*/ 174065 h 242282"/>
              <a:gd name="connsiteX8" fmla="*/ 0 w 261291"/>
              <a:gd name="connsiteY8" fmla="*/ 4313 h 242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1291" h="242282">
                <a:moveTo>
                  <a:pt x="0" y="4313"/>
                </a:moveTo>
                <a:cubicBezTo>
                  <a:pt x="28953" y="1298"/>
                  <a:pt x="63855" y="-3778"/>
                  <a:pt x="92253" y="4551"/>
                </a:cubicBezTo>
                <a:cubicBezTo>
                  <a:pt x="125727" y="14307"/>
                  <a:pt x="125727" y="39374"/>
                  <a:pt x="140878" y="65233"/>
                </a:cubicBezTo>
                <a:cubicBezTo>
                  <a:pt x="172131" y="118856"/>
                  <a:pt x="196642" y="70548"/>
                  <a:pt x="237415" y="80860"/>
                </a:cubicBezTo>
                <a:cubicBezTo>
                  <a:pt x="267637" y="106084"/>
                  <a:pt x="253914" y="188264"/>
                  <a:pt x="260181" y="226735"/>
                </a:cubicBezTo>
                <a:lnTo>
                  <a:pt x="261291" y="233081"/>
                </a:lnTo>
                <a:lnTo>
                  <a:pt x="261291" y="242283"/>
                </a:lnTo>
                <a:cubicBezTo>
                  <a:pt x="243364" y="240934"/>
                  <a:pt x="215204" y="190405"/>
                  <a:pt x="204178" y="174065"/>
                </a:cubicBezTo>
                <a:cubicBezTo>
                  <a:pt x="147858" y="89823"/>
                  <a:pt x="90270" y="48892"/>
                  <a:pt x="0" y="431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A4F2EEC2-9933-7D88-6852-A9886223DDBF}"/>
              </a:ext>
            </a:extLst>
          </p:cNvPr>
          <p:cNvSpPr/>
          <p:nvPr/>
        </p:nvSpPr>
        <p:spPr>
          <a:xfrm>
            <a:off x="1004392" y="5717875"/>
            <a:ext cx="109092" cy="253279"/>
          </a:xfrm>
          <a:custGeom>
            <a:avLst/>
            <a:gdLst>
              <a:gd name="connsiteX0" fmla="*/ 89953 w 109092"/>
              <a:gd name="connsiteY0" fmla="*/ 0 h 253279"/>
              <a:gd name="connsiteX1" fmla="*/ 99234 w 109092"/>
              <a:gd name="connsiteY1" fmla="*/ 9202 h 253279"/>
              <a:gd name="connsiteX2" fmla="*/ 95664 w 109092"/>
              <a:gd name="connsiteY2" fmla="*/ 253279 h 253279"/>
              <a:gd name="connsiteX3" fmla="*/ 72898 w 109092"/>
              <a:gd name="connsiteY3" fmla="*/ 206003 h 253279"/>
              <a:gd name="connsiteX4" fmla="*/ 0 w 109092"/>
              <a:gd name="connsiteY4" fmla="*/ 89080 h 253279"/>
              <a:gd name="connsiteX5" fmla="*/ 89953 w 109092"/>
              <a:gd name="connsiteY5" fmla="*/ 0 h 253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092" h="253279">
                <a:moveTo>
                  <a:pt x="89953" y="0"/>
                </a:moveTo>
                <a:lnTo>
                  <a:pt x="99234" y="9202"/>
                </a:lnTo>
                <a:cubicBezTo>
                  <a:pt x="118668" y="87097"/>
                  <a:pt x="104945" y="174591"/>
                  <a:pt x="95664" y="253279"/>
                </a:cubicBezTo>
                <a:cubicBezTo>
                  <a:pt x="85907" y="239001"/>
                  <a:pt x="79799" y="221868"/>
                  <a:pt x="72898" y="206003"/>
                </a:cubicBezTo>
                <a:cubicBezTo>
                  <a:pt x="53226" y="164438"/>
                  <a:pt x="26097" y="126680"/>
                  <a:pt x="0" y="89080"/>
                </a:cubicBezTo>
                <a:lnTo>
                  <a:pt x="89953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2A376CFC-6771-4D30-9818-C8DDD7C8C84D}"/>
              </a:ext>
            </a:extLst>
          </p:cNvPr>
          <p:cNvSpPr/>
          <p:nvPr/>
        </p:nvSpPr>
        <p:spPr>
          <a:xfrm>
            <a:off x="3861619" y="1279099"/>
            <a:ext cx="143982" cy="167610"/>
          </a:xfrm>
          <a:custGeom>
            <a:avLst/>
            <a:gdLst>
              <a:gd name="connsiteX0" fmla="*/ 0 w 143982"/>
              <a:gd name="connsiteY0" fmla="*/ 141037 h 167610"/>
              <a:gd name="connsiteX1" fmla="*/ 14675 w 143982"/>
              <a:gd name="connsiteY1" fmla="*/ 94553 h 167610"/>
              <a:gd name="connsiteX2" fmla="*/ 110815 w 143982"/>
              <a:gd name="connsiteY2" fmla="*/ 6980 h 167610"/>
              <a:gd name="connsiteX3" fmla="*/ 133739 w 143982"/>
              <a:gd name="connsiteY3" fmla="*/ 0 h 167610"/>
              <a:gd name="connsiteX4" fmla="*/ 143972 w 143982"/>
              <a:gd name="connsiteY4" fmla="*/ 23797 h 167610"/>
              <a:gd name="connsiteX5" fmla="*/ 111053 w 143982"/>
              <a:gd name="connsiteY5" fmla="*/ 167610 h 167610"/>
              <a:gd name="connsiteX6" fmla="*/ 0 w 143982"/>
              <a:gd name="connsiteY6" fmla="*/ 141037 h 167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982" h="167610">
                <a:moveTo>
                  <a:pt x="0" y="141037"/>
                </a:moveTo>
                <a:cubicBezTo>
                  <a:pt x="3649" y="126203"/>
                  <a:pt x="7060" y="107880"/>
                  <a:pt x="14675" y="94553"/>
                </a:cubicBezTo>
                <a:cubicBezTo>
                  <a:pt x="29825" y="67980"/>
                  <a:pt x="83686" y="22211"/>
                  <a:pt x="110815" y="6980"/>
                </a:cubicBezTo>
                <a:cubicBezTo>
                  <a:pt x="118747" y="2538"/>
                  <a:pt x="124775" y="873"/>
                  <a:pt x="133739" y="0"/>
                </a:cubicBezTo>
                <a:cubicBezTo>
                  <a:pt x="143179" y="9598"/>
                  <a:pt x="143734" y="10312"/>
                  <a:pt x="143972" y="23797"/>
                </a:cubicBezTo>
                <a:cubicBezTo>
                  <a:pt x="144606" y="70915"/>
                  <a:pt x="115336" y="120334"/>
                  <a:pt x="111053" y="167610"/>
                </a:cubicBezTo>
                <a:cubicBezTo>
                  <a:pt x="76864" y="149366"/>
                  <a:pt x="38075" y="143099"/>
                  <a:pt x="0" y="14103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99980228-3797-5ACE-AC45-D5BCB507FCB0}"/>
              </a:ext>
            </a:extLst>
          </p:cNvPr>
          <p:cNvSpPr/>
          <p:nvPr/>
        </p:nvSpPr>
        <p:spPr>
          <a:xfrm>
            <a:off x="8716764" y="4229134"/>
            <a:ext cx="303332" cy="325781"/>
          </a:xfrm>
          <a:custGeom>
            <a:avLst/>
            <a:gdLst>
              <a:gd name="connsiteX0" fmla="*/ 276521 w 303332"/>
              <a:gd name="connsiteY0" fmla="*/ 0 h 325781"/>
              <a:gd name="connsiteX1" fmla="*/ 297938 w 303332"/>
              <a:gd name="connsiteY1" fmla="*/ 0 h 325781"/>
              <a:gd name="connsiteX2" fmla="*/ 303332 w 303332"/>
              <a:gd name="connsiteY2" fmla="*/ 8091 h 325781"/>
              <a:gd name="connsiteX3" fmla="*/ 185696 w 303332"/>
              <a:gd name="connsiteY3" fmla="*/ 105659 h 325781"/>
              <a:gd name="connsiteX4" fmla="*/ 6504 w 303332"/>
              <a:gd name="connsiteY4" fmla="*/ 324274 h 325781"/>
              <a:gd name="connsiteX5" fmla="*/ 0 w 303332"/>
              <a:gd name="connsiteY5" fmla="*/ 325781 h 325781"/>
              <a:gd name="connsiteX6" fmla="*/ 190614 w 303332"/>
              <a:gd name="connsiteY6" fmla="*/ 57668 h 325781"/>
              <a:gd name="connsiteX7" fmla="*/ 274617 w 303332"/>
              <a:gd name="connsiteY7" fmla="*/ 2062 h 325781"/>
              <a:gd name="connsiteX8" fmla="*/ 276521 w 303332"/>
              <a:gd name="connsiteY8" fmla="*/ 0 h 32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3332" h="325781">
                <a:moveTo>
                  <a:pt x="276521" y="0"/>
                </a:moveTo>
                <a:lnTo>
                  <a:pt x="297938" y="0"/>
                </a:lnTo>
                <a:lnTo>
                  <a:pt x="303332" y="8091"/>
                </a:lnTo>
                <a:cubicBezTo>
                  <a:pt x="287388" y="50053"/>
                  <a:pt x="219488" y="78133"/>
                  <a:pt x="185696" y="105659"/>
                </a:cubicBezTo>
                <a:cubicBezTo>
                  <a:pt x="119144" y="159837"/>
                  <a:pt x="67504" y="289530"/>
                  <a:pt x="6504" y="324274"/>
                </a:cubicBezTo>
                <a:cubicBezTo>
                  <a:pt x="4284" y="326416"/>
                  <a:pt x="6029" y="325067"/>
                  <a:pt x="0" y="325781"/>
                </a:cubicBezTo>
                <a:cubicBezTo>
                  <a:pt x="24590" y="247330"/>
                  <a:pt x="128345" y="110339"/>
                  <a:pt x="190614" y="57668"/>
                </a:cubicBezTo>
                <a:cubicBezTo>
                  <a:pt x="216077" y="36171"/>
                  <a:pt x="251772" y="25066"/>
                  <a:pt x="274617" y="2062"/>
                </a:cubicBezTo>
                <a:cubicBezTo>
                  <a:pt x="275252" y="1428"/>
                  <a:pt x="275887" y="714"/>
                  <a:pt x="276521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3F5860FD-D0B0-20DB-F38F-8E3AC9F57FB8}"/>
              </a:ext>
            </a:extLst>
          </p:cNvPr>
          <p:cNvSpPr/>
          <p:nvPr/>
        </p:nvSpPr>
        <p:spPr>
          <a:xfrm>
            <a:off x="1258147" y="6158696"/>
            <a:ext cx="291751" cy="63935"/>
          </a:xfrm>
          <a:custGeom>
            <a:avLst/>
            <a:gdLst>
              <a:gd name="connsiteX0" fmla="*/ 157457 w 291751"/>
              <a:gd name="connsiteY0" fmla="*/ 2834 h 63935"/>
              <a:gd name="connsiteX1" fmla="*/ 205844 w 291751"/>
              <a:gd name="connsiteY1" fmla="*/ 217 h 63935"/>
              <a:gd name="connsiteX2" fmla="*/ 291751 w 291751"/>
              <a:gd name="connsiteY2" fmla="*/ 18064 h 63935"/>
              <a:gd name="connsiteX3" fmla="*/ 288658 w 291751"/>
              <a:gd name="connsiteY3" fmla="*/ 30597 h 63935"/>
              <a:gd name="connsiteX4" fmla="*/ 132391 w 291751"/>
              <a:gd name="connsiteY4" fmla="*/ 45986 h 63935"/>
              <a:gd name="connsiteX5" fmla="*/ 41169 w 291751"/>
              <a:gd name="connsiteY5" fmla="*/ 63120 h 63935"/>
              <a:gd name="connsiteX6" fmla="*/ 0 w 291751"/>
              <a:gd name="connsiteY6" fmla="*/ 57805 h 63935"/>
              <a:gd name="connsiteX7" fmla="*/ 157457 w 291751"/>
              <a:gd name="connsiteY7" fmla="*/ 2834 h 63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1751" h="63935">
                <a:moveTo>
                  <a:pt x="157457" y="2834"/>
                </a:moveTo>
                <a:cubicBezTo>
                  <a:pt x="173560" y="1406"/>
                  <a:pt x="189741" y="534"/>
                  <a:pt x="205844" y="217"/>
                </a:cubicBezTo>
                <a:cubicBezTo>
                  <a:pt x="232576" y="-101"/>
                  <a:pt x="271127" y="-2242"/>
                  <a:pt x="291751" y="18064"/>
                </a:cubicBezTo>
                <a:cubicBezTo>
                  <a:pt x="291434" y="23141"/>
                  <a:pt x="292703" y="27107"/>
                  <a:pt x="288658" y="30597"/>
                </a:cubicBezTo>
                <a:cubicBezTo>
                  <a:pt x="251614" y="62644"/>
                  <a:pt x="177208" y="49714"/>
                  <a:pt x="132391" y="45986"/>
                </a:cubicBezTo>
                <a:cubicBezTo>
                  <a:pt x="102724" y="53522"/>
                  <a:pt x="71708" y="60899"/>
                  <a:pt x="41169" y="63120"/>
                </a:cubicBezTo>
                <a:cubicBezTo>
                  <a:pt x="28794" y="63992"/>
                  <a:pt x="9598" y="65817"/>
                  <a:pt x="0" y="57805"/>
                </a:cubicBezTo>
                <a:cubicBezTo>
                  <a:pt x="31809" y="21872"/>
                  <a:pt x="110815" y="9894"/>
                  <a:pt x="157457" y="283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3AA5047F-198E-2DA3-2C42-69F53EBE90AA}"/>
              </a:ext>
            </a:extLst>
          </p:cNvPr>
          <p:cNvSpPr/>
          <p:nvPr/>
        </p:nvSpPr>
        <p:spPr>
          <a:xfrm>
            <a:off x="11384487" y="1287745"/>
            <a:ext cx="288023" cy="111925"/>
          </a:xfrm>
          <a:custGeom>
            <a:avLst/>
            <a:gdLst>
              <a:gd name="connsiteX0" fmla="*/ 0 w 288023"/>
              <a:gd name="connsiteY0" fmla="*/ 76309 h 111925"/>
              <a:gd name="connsiteX1" fmla="*/ 42835 w 288023"/>
              <a:gd name="connsiteY1" fmla="*/ 60682 h 111925"/>
              <a:gd name="connsiteX2" fmla="*/ 71312 w 288023"/>
              <a:gd name="connsiteY2" fmla="*/ 10550 h 111925"/>
              <a:gd name="connsiteX3" fmla="*/ 106770 w 288023"/>
              <a:gd name="connsiteY3" fmla="*/ 48467 h 111925"/>
              <a:gd name="connsiteX4" fmla="*/ 113909 w 288023"/>
              <a:gd name="connsiteY4" fmla="*/ 43628 h 111925"/>
              <a:gd name="connsiteX5" fmla="*/ 112640 w 288023"/>
              <a:gd name="connsiteY5" fmla="*/ 16737 h 111925"/>
              <a:gd name="connsiteX6" fmla="*/ 128028 w 288023"/>
              <a:gd name="connsiteY6" fmla="*/ 0 h 111925"/>
              <a:gd name="connsiteX7" fmla="*/ 137706 w 288023"/>
              <a:gd name="connsiteY7" fmla="*/ 635 h 111925"/>
              <a:gd name="connsiteX8" fmla="*/ 154839 w 288023"/>
              <a:gd name="connsiteY8" fmla="*/ 38710 h 111925"/>
              <a:gd name="connsiteX9" fmla="*/ 278188 w 288023"/>
              <a:gd name="connsiteY9" fmla="*/ 92174 h 111925"/>
              <a:gd name="connsiteX10" fmla="*/ 288024 w 288023"/>
              <a:gd name="connsiteY10" fmla="*/ 111925 h 111925"/>
              <a:gd name="connsiteX11" fmla="*/ 185617 w 288023"/>
              <a:gd name="connsiteY11" fmla="*/ 72740 h 111925"/>
              <a:gd name="connsiteX12" fmla="*/ 55051 w 288023"/>
              <a:gd name="connsiteY12" fmla="*/ 95981 h 111925"/>
              <a:gd name="connsiteX13" fmla="*/ 51957 w 288023"/>
              <a:gd name="connsiteY13" fmla="*/ 95585 h 111925"/>
              <a:gd name="connsiteX14" fmla="*/ 46960 w 288023"/>
              <a:gd name="connsiteY14" fmla="*/ 94871 h 111925"/>
              <a:gd name="connsiteX15" fmla="*/ 0 w 288023"/>
              <a:gd name="connsiteY15" fmla="*/ 76309 h 11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8023" h="111925">
                <a:moveTo>
                  <a:pt x="0" y="76309"/>
                </a:moveTo>
                <a:cubicBezTo>
                  <a:pt x="14833" y="65521"/>
                  <a:pt x="25066" y="63062"/>
                  <a:pt x="42835" y="60682"/>
                </a:cubicBezTo>
                <a:cubicBezTo>
                  <a:pt x="59335" y="49180"/>
                  <a:pt x="64253" y="28636"/>
                  <a:pt x="71312" y="10550"/>
                </a:cubicBezTo>
                <a:cubicBezTo>
                  <a:pt x="84004" y="22528"/>
                  <a:pt x="91222" y="41645"/>
                  <a:pt x="106770" y="48467"/>
                </a:cubicBezTo>
                <a:lnTo>
                  <a:pt x="113909" y="43628"/>
                </a:lnTo>
                <a:cubicBezTo>
                  <a:pt x="112640" y="34347"/>
                  <a:pt x="111926" y="26177"/>
                  <a:pt x="112640" y="16737"/>
                </a:cubicBezTo>
                <a:lnTo>
                  <a:pt x="128028" y="0"/>
                </a:lnTo>
                <a:lnTo>
                  <a:pt x="137706" y="635"/>
                </a:lnTo>
                <a:cubicBezTo>
                  <a:pt x="144290" y="13088"/>
                  <a:pt x="149763" y="25621"/>
                  <a:pt x="154839" y="38710"/>
                </a:cubicBezTo>
                <a:cubicBezTo>
                  <a:pt x="201243" y="49736"/>
                  <a:pt x="250266" y="46563"/>
                  <a:pt x="278188" y="92174"/>
                </a:cubicBezTo>
                <a:cubicBezTo>
                  <a:pt x="281995" y="98440"/>
                  <a:pt x="285089" y="105183"/>
                  <a:pt x="288024" y="111925"/>
                </a:cubicBezTo>
                <a:cubicBezTo>
                  <a:pt x="255025" y="95902"/>
                  <a:pt x="220202" y="84717"/>
                  <a:pt x="185617" y="72740"/>
                </a:cubicBezTo>
                <a:cubicBezTo>
                  <a:pt x="142068" y="81544"/>
                  <a:pt x="97886" y="83290"/>
                  <a:pt x="55051" y="95981"/>
                </a:cubicBezTo>
                <a:lnTo>
                  <a:pt x="51957" y="95585"/>
                </a:lnTo>
                <a:cubicBezTo>
                  <a:pt x="50292" y="95347"/>
                  <a:pt x="48625" y="95109"/>
                  <a:pt x="46960" y="94871"/>
                </a:cubicBezTo>
                <a:cubicBezTo>
                  <a:pt x="25622" y="92491"/>
                  <a:pt x="16896" y="91222"/>
                  <a:pt x="0" y="7630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E0A2D198-3B15-288E-5F01-D1EF239C4B7C}"/>
              </a:ext>
            </a:extLst>
          </p:cNvPr>
          <p:cNvSpPr/>
          <p:nvPr/>
        </p:nvSpPr>
        <p:spPr>
          <a:xfrm>
            <a:off x="5071459" y="5595082"/>
            <a:ext cx="177763" cy="100691"/>
          </a:xfrm>
          <a:custGeom>
            <a:avLst/>
            <a:gdLst>
              <a:gd name="connsiteX0" fmla="*/ 122792 w 177763"/>
              <a:gd name="connsiteY0" fmla="*/ 0 h 100691"/>
              <a:gd name="connsiteX1" fmla="*/ 177763 w 177763"/>
              <a:gd name="connsiteY1" fmla="*/ 71312 h 100691"/>
              <a:gd name="connsiteX2" fmla="*/ 49339 w 177763"/>
              <a:gd name="connsiteY2" fmla="*/ 100423 h 100691"/>
              <a:gd name="connsiteX3" fmla="*/ 3887 w 177763"/>
              <a:gd name="connsiteY3" fmla="*/ 93522 h 100691"/>
              <a:gd name="connsiteX4" fmla="*/ 0 w 177763"/>
              <a:gd name="connsiteY4" fmla="*/ 83448 h 100691"/>
              <a:gd name="connsiteX5" fmla="*/ 122792 w 177763"/>
              <a:gd name="connsiteY5" fmla="*/ 0 h 100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763" h="100691">
                <a:moveTo>
                  <a:pt x="122792" y="0"/>
                </a:moveTo>
                <a:cubicBezTo>
                  <a:pt x="146113" y="19117"/>
                  <a:pt x="161423" y="46404"/>
                  <a:pt x="177763" y="71312"/>
                </a:cubicBezTo>
                <a:cubicBezTo>
                  <a:pt x="129931" y="98916"/>
                  <a:pt x="102882" y="101772"/>
                  <a:pt x="49339" y="100423"/>
                </a:cubicBezTo>
                <a:cubicBezTo>
                  <a:pt x="32364" y="100741"/>
                  <a:pt x="19831" y="100503"/>
                  <a:pt x="3887" y="93522"/>
                </a:cubicBezTo>
                <a:lnTo>
                  <a:pt x="0" y="83448"/>
                </a:lnTo>
                <a:cubicBezTo>
                  <a:pt x="18561" y="46483"/>
                  <a:pt x="87573" y="19117"/>
                  <a:pt x="122792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6" name="Freeform: Shape 155" hidden="1">
            <a:extLst>
              <a:ext uri="{FF2B5EF4-FFF2-40B4-BE49-F238E27FC236}">
                <a16:creationId xmlns:a16="http://schemas.microsoft.com/office/drawing/2014/main" id="{00E289D7-423F-3623-A999-51B232760BE3}"/>
              </a:ext>
            </a:extLst>
          </p:cNvPr>
          <p:cNvSpPr/>
          <p:nvPr/>
        </p:nvSpPr>
        <p:spPr>
          <a:xfrm>
            <a:off x="7042010" y="5280227"/>
            <a:ext cx="247826" cy="149386"/>
          </a:xfrm>
          <a:custGeom>
            <a:avLst/>
            <a:gdLst>
              <a:gd name="connsiteX0" fmla="*/ 167848 w 247826"/>
              <a:gd name="connsiteY0" fmla="*/ 1845 h 149386"/>
              <a:gd name="connsiteX1" fmla="*/ 171973 w 247826"/>
              <a:gd name="connsiteY1" fmla="*/ 1052 h 149386"/>
              <a:gd name="connsiteX2" fmla="*/ 178398 w 247826"/>
              <a:gd name="connsiteY2" fmla="*/ 417 h 149386"/>
              <a:gd name="connsiteX3" fmla="*/ 196484 w 247826"/>
              <a:gd name="connsiteY3" fmla="*/ 1766 h 149386"/>
              <a:gd name="connsiteX4" fmla="*/ 244395 w 247826"/>
              <a:gd name="connsiteY4" fmla="*/ 42379 h 149386"/>
              <a:gd name="connsiteX5" fmla="*/ 244157 w 247826"/>
              <a:gd name="connsiteY5" fmla="*/ 65462 h 149386"/>
              <a:gd name="connsiteX6" fmla="*/ 203623 w 247826"/>
              <a:gd name="connsiteY6" fmla="*/ 46187 h 149386"/>
              <a:gd name="connsiteX7" fmla="*/ 190297 w 247826"/>
              <a:gd name="connsiteY7" fmla="*/ 85452 h 149386"/>
              <a:gd name="connsiteX8" fmla="*/ 142703 w 247826"/>
              <a:gd name="connsiteY8" fmla="*/ 73554 h 149386"/>
              <a:gd name="connsiteX9" fmla="*/ 132867 w 247826"/>
              <a:gd name="connsiteY9" fmla="*/ 83786 h 149386"/>
              <a:gd name="connsiteX10" fmla="*/ 100582 w 247826"/>
              <a:gd name="connsiteY10" fmla="*/ 109011 h 149386"/>
              <a:gd name="connsiteX11" fmla="*/ 0 w 247826"/>
              <a:gd name="connsiteY11" fmla="*/ 149387 h 149386"/>
              <a:gd name="connsiteX12" fmla="*/ 167848 w 247826"/>
              <a:gd name="connsiteY12" fmla="*/ 1845 h 14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7826" h="149386">
                <a:moveTo>
                  <a:pt x="167848" y="1845"/>
                </a:moveTo>
                <a:cubicBezTo>
                  <a:pt x="169276" y="1607"/>
                  <a:pt x="170625" y="1290"/>
                  <a:pt x="171973" y="1052"/>
                </a:cubicBezTo>
                <a:cubicBezTo>
                  <a:pt x="174115" y="814"/>
                  <a:pt x="176256" y="655"/>
                  <a:pt x="178398" y="417"/>
                </a:cubicBezTo>
                <a:cubicBezTo>
                  <a:pt x="184823" y="-218"/>
                  <a:pt x="190217" y="-376"/>
                  <a:pt x="196484" y="1766"/>
                </a:cubicBezTo>
                <a:cubicBezTo>
                  <a:pt x="212745" y="7160"/>
                  <a:pt x="237415" y="27149"/>
                  <a:pt x="244395" y="42379"/>
                </a:cubicBezTo>
                <a:cubicBezTo>
                  <a:pt x="249393" y="53247"/>
                  <a:pt x="248599" y="54595"/>
                  <a:pt x="244157" y="65462"/>
                </a:cubicBezTo>
                <a:cubicBezTo>
                  <a:pt x="225833" y="64114"/>
                  <a:pt x="218536" y="56419"/>
                  <a:pt x="203623" y="46187"/>
                </a:cubicBezTo>
                <a:cubicBezTo>
                  <a:pt x="192121" y="52136"/>
                  <a:pt x="198705" y="71174"/>
                  <a:pt x="190297" y="85452"/>
                </a:cubicBezTo>
                <a:cubicBezTo>
                  <a:pt x="173480" y="88625"/>
                  <a:pt x="158488" y="79503"/>
                  <a:pt x="142703" y="73554"/>
                </a:cubicBezTo>
                <a:cubicBezTo>
                  <a:pt x="138419" y="76647"/>
                  <a:pt x="135484" y="79185"/>
                  <a:pt x="132867" y="83786"/>
                </a:cubicBezTo>
                <a:cubicBezTo>
                  <a:pt x="124617" y="98302"/>
                  <a:pt x="115019" y="102110"/>
                  <a:pt x="100582" y="109011"/>
                </a:cubicBezTo>
                <a:cubicBezTo>
                  <a:pt x="89159" y="129397"/>
                  <a:pt x="22925" y="142882"/>
                  <a:pt x="0" y="149387"/>
                </a:cubicBezTo>
                <a:cubicBezTo>
                  <a:pt x="14754" y="142486"/>
                  <a:pt x="163485" y="10571"/>
                  <a:pt x="167848" y="184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8B058972-F471-078C-BBC8-672BDF047B58}"/>
              </a:ext>
            </a:extLst>
          </p:cNvPr>
          <p:cNvSpPr/>
          <p:nvPr/>
        </p:nvSpPr>
        <p:spPr>
          <a:xfrm>
            <a:off x="10439192" y="3810119"/>
            <a:ext cx="264225" cy="89548"/>
          </a:xfrm>
          <a:custGeom>
            <a:avLst/>
            <a:gdLst>
              <a:gd name="connsiteX0" fmla="*/ 149604 w 264225"/>
              <a:gd name="connsiteY0" fmla="*/ 2568 h 89548"/>
              <a:gd name="connsiteX1" fmla="*/ 264226 w 264225"/>
              <a:gd name="connsiteY1" fmla="*/ 29 h 89548"/>
              <a:gd name="connsiteX2" fmla="*/ 92490 w 264225"/>
              <a:gd name="connsiteY2" fmla="*/ 67930 h 89548"/>
              <a:gd name="connsiteX3" fmla="*/ 59254 w 264225"/>
              <a:gd name="connsiteY3" fmla="*/ 89506 h 89548"/>
              <a:gd name="connsiteX4" fmla="*/ 3728 w 264225"/>
              <a:gd name="connsiteY4" fmla="*/ 30648 h 89548"/>
              <a:gd name="connsiteX5" fmla="*/ 0 w 264225"/>
              <a:gd name="connsiteY5" fmla="*/ 27872 h 89548"/>
              <a:gd name="connsiteX6" fmla="*/ 149604 w 264225"/>
              <a:gd name="connsiteY6" fmla="*/ 2568 h 8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225" h="89548">
                <a:moveTo>
                  <a:pt x="149604" y="2568"/>
                </a:moveTo>
                <a:cubicBezTo>
                  <a:pt x="187600" y="-843"/>
                  <a:pt x="226151" y="188"/>
                  <a:pt x="264226" y="29"/>
                </a:cubicBezTo>
                <a:cubicBezTo>
                  <a:pt x="230831" y="35249"/>
                  <a:pt x="140006" y="53097"/>
                  <a:pt x="92490" y="67930"/>
                </a:cubicBezTo>
                <a:cubicBezTo>
                  <a:pt x="85827" y="75545"/>
                  <a:pt x="69646" y="88475"/>
                  <a:pt x="59254" y="89506"/>
                </a:cubicBezTo>
                <a:cubicBezTo>
                  <a:pt x="42597" y="91172"/>
                  <a:pt x="19990" y="43181"/>
                  <a:pt x="3728" y="30648"/>
                </a:cubicBezTo>
                <a:cubicBezTo>
                  <a:pt x="2459" y="29696"/>
                  <a:pt x="1190" y="28824"/>
                  <a:pt x="0" y="27872"/>
                </a:cubicBezTo>
                <a:cubicBezTo>
                  <a:pt x="50529" y="22478"/>
                  <a:pt x="99868" y="12642"/>
                  <a:pt x="149604" y="2568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16FB5D4B-BA0D-D44C-AD43-74511EAC3C11}"/>
              </a:ext>
            </a:extLst>
          </p:cNvPr>
          <p:cNvSpPr/>
          <p:nvPr/>
        </p:nvSpPr>
        <p:spPr>
          <a:xfrm>
            <a:off x="11365904" y="3246714"/>
            <a:ext cx="190318" cy="147304"/>
          </a:xfrm>
          <a:custGeom>
            <a:avLst/>
            <a:gdLst>
              <a:gd name="connsiteX0" fmla="*/ 118768 w 190318"/>
              <a:gd name="connsiteY0" fmla="*/ 794 h 147304"/>
              <a:gd name="connsiteX1" fmla="*/ 155416 w 190318"/>
              <a:gd name="connsiteY1" fmla="*/ 4126 h 147304"/>
              <a:gd name="connsiteX2" fmla="*/ 190318 w 190318"/>
              <a:gd name="connsiteY2" fmla="*/ 44977 h 147304"/>
              <a:gd name="connsiteX3" fmla="*/ 125035 w 190318"/>
              <a:gd name="connsiteY3" fmla="*/ 39821 h 147304"/>
              <a:gd name="connsiteX4" fmla="*/ 122180 w 190318"/>
              <a:gd name="connsiteY4" fmla="*/ 104311 h 147304"/>
              <a:gd name="connsiteX5" fmla="*/ 51979 w 190318"/>
              <a:gd name="connsiteY5" fmla="*/ 77420 h 147304"/>
              <a:gd name="connsiteX6" fmla="*/ 35717 w 190318"/>
              <a:gd name="connsiteY6" fmla="*/ 113830 h 147304"/>
              <a:gd name="connsiteX7" fmla="*/ 65384 w 190318"/>
              <a:gd name="connsiteY7" fmla="*/ 147304 h 147304"/>
              <a:gd name="connsiteX8" fmla="*/ 36114 w 190318"/>
              <a:gd name="connsiteY8" fmla="*/ 126680 h 147304"/>
              <a:gd name="connsiteX9" fmla="*/ 11841 w 190318"/>
              <a:gd name="connsiteY9" fmla="*/ 143973 h 147304"/>
              <a:gd name="connsiteX10" fmla="*/ 9065 w 190318"/>
              <a:gd name="connsiteY10" fmla="*/ 146749 h 147304"/>
              <a:gd name="connsiteX11" fmla="*/ 260 w 190318"/>
              <a:gd name="connsiteY11" fmla="*/ 143893 h 147304"/>
              <a:gd name="connsiteX12" fmla="*/ 4860 w 190318"/>
              <a:gd name="connsiteY12" fmla="*/ 109864 h 147304"/>
              <a:gd name="connsiteX13" fmla="*/ 118768 w 190318"/>
              <a:gd name="connsiteY13" fmla="*/ 794 h 147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0318" h="147304">
                <a:moveTo>
                  <a:pt x="118768" y="794"/>
                </a:moveTo>
                <a:cubicBezTo>
                  <a:pt x="131619" y="-634"/>
                  <a:pt x="143201" y="-475"/>
                  <a:pt x="155416" y="4126"/>
                </a:cubicBezTo>
                <a:cubicBezTo>
                  <a:pt x="174771" y="11344"/>
                  <a:pt x="182465" y="27447"/>
                  <a:pt x="190318" y="44977"/>
                </a:cubicBezTo>
                <a:cubicBezTo>
                  <a:pt x="183576" y="52513"/>
                  <a:pt x="142486" y="35220"/>
                  <a:pt x="125035" y="39821"/>
                </a:cubicBezTo>
                <a:cubicBezTo>
                  <a:pt x="92434" y="68536"/>
                  <a:pt x="131302" y="76389"/>
                  <a:pt x="122180" y="104311"/>
                </a:cubicBezTo>
                <a:cubicBezTo>
                  <a:pt x="94496" y="106532"/>
                  <a:pt x="80138" y="78134"/>
                  <a:pt x="51979" y="77420"/>
                </a:cubicBezTo>
                <a:cubicBezTo>
                  <a:pt x="39763" y="88605"/>
                  <a:pt x="38573" y="98203"/>
                  <a:pt x="35717" y="113830"/>
                </a:cubicBezTo>
                <a:cubicBezTo>
                  <a:pt x="52772" y="123983"/>
                  <a:pt x="57531" y="129694"/>
                  <a:pt x="65384" y="147304"/>
                </a:cubicBezTo>
                <a:cubicBezTo>
                  <a:pt x="55707" y="136754"/>
                  <a:pt x="50075" y="130488"/>
                  <a:pt x="36114" y="126680"/>
                </a:cubicBezTo>
                <a:cubicBezTo>
                  <a:pt x="25881" y="131202"/>
                  <a:pt x="19773" y="136199"/>
                  <a:pt x="11841" y="143973"/>
                </a:cubicBezTo>
                <a:lnTo>
                  <a:pt x="9065" y="146749"/>
                </a:lnTo>
                <a:lnTo>
                  <a:pt x="260" y="143893"/>
                </a:lnTo>
                <a:cubicBezTo>
                  <a:pt x="-771" y="131678"/>
                  <a:pt x="1370" y="121366"/>
                  <a:pt x="4860" y="109864"/>
                </a:cubicBezTo>
                <a:cubicBezTo>
                  <a:pt x="23423" y="49499"/>
                  <a:pt x="65860" y="29113"/>
                  <a:pt x="118768" y="79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7F72878A-1654-CC26-E1DF-C6A7443B5250}"/>
              </a:ext>
            </a:extLst>
          </p:cNvPr>
          <p:cNvSpPr/>
          <p:nvPr/>
        </p:nvSpPr>
        <p:spPr>
          <a:xfrm>
            <a:off x="11226008" y="3085283"/>
            <a:ext cx="216227" cy="107412"/>
          </a:xfrm>
          <a:custGeom>
            <a:avLst/>
            <a:gdLst>
              <a:gd name="connsiteX0" fmla="*/ 70986 w 216227"/>
              <a:gd name="connsiteY0" fmla="*/ 1674 h 107412"/>
              <a:gd name="connsiteX1" fmla="*/ 136983 w 216227"/>
              <a:gd name="connsiteY1" fmla="*/ 2467 h 107412"/>
              <a:gd name="connsiteX2" fmla="*/ 216227 w 216227"/>
              <a:gd name="connsiteY2" fmla="*/ 39670 h 107412"/>
              <a:gd name="connsiteX3" fmla="*/ 134286 w 216227"/>
              <a:gd name="connsiteY3" fmla="*/ 37132 h 107412"/>
              <a:gd name="connsiteX4" fmla="*/ 73286 w 216227"/>
              <a:gd name="connsiteY4" fmla="*/ 87740 h 107412"/>
              <a:gd name="connsiteX5" fmla="*/ 63530 w 216227"/>
              <a:gd name="connsiteY5" fmla="*/ 106540 h 107412"/>
              <a:gd name="connsiteX6" fmla="*/ 67020 w 216227"/>
              <a:gd name="connsiteY6" fmla="*/ 98686 h 107412"/>
              <a:gd name="connsiteX7" fmla="*/ 59960 w 216227"/>
              <a:gd name="connsiteY7" fmla="*/ 107412 h 107412"/>
              <a:gd name="connsiteX8" fmla="*/ 46872 w 216227"/>
              <a:gd name="connsiteY8" fmla="*/ 26581 h 107412"/>
              <a:gd name="connsiteX9" fmla="*/ 41477 w 216227"/>
              <a:gd name="connsiteY9" fmla="*/ 25550 h 107412"/>
              <a:gd name="connsiteX10" fmla="*/ 9511 w 216227"/>
              <a:gd name="connsiteY10" fmla="*/ 67274 h 107412"/>
              <a:gd name="connsiteX11" fmla="*/ 2372 w 216227"/>
              <a:gd name="connsiteY11" fmla="*/ 64736 h 107412"/>
              <a:gd name="connsiteX12" fmla="*/ 3878 w 216227"/>
              <a:gd name="connsiteY12" fmla="*/ 29120 h 107412"/>
              <a:gd name="connsiteX13" fmla="*/ 70986 w 216227"/>
              <a:gd name="connsiteY13" fmla="*/ 1674 h 10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16227" h="107412">
                <a:moveTo>
                  <a:pt x="70986" y="1674"/>
                </a:moveTo>
                <a:cubicBezTo>
                  <a:pt x="92958" y="-785"/>
                  <a:pt x="115090" y="-547"/>
                  <a:pt x="136983" y="2467"/>
                </a:cubicBezTo>
                <a:cubicBezTo>
                  <a:pt x="165936" y="6434"/>
                  <a:pt x="197983" y="15238"/>
                  <a:pt x="216227" y="39670"/>
                </a:cubicBezTo>
                <a:cubicBezTo>
                  <a:pt x="200521" y="51251"/>
                  <a:pt x="153879" y="39670"/>
                  <a:pt x="134286" y="37132"/>
                </a:cubicBezTo>
                <a:cubicBezTo>
                  <a:pt x="124609" y="57200"/>
                  <a:pt x="91610" y="75921"/>
                  <a:pt x="73286" y="87740"/>
                </a:cubicBezTo>
                <a:cubicBezTo>
                  <a:pt x="71462" y="94403"/>
                  <a:pt x="67020" y="100511"/>
                  <a:pt x="63530" y="106540"/>
                </a:cubicBezTo>
                <a:lnTo>
                  <a:pt x="67020" y="98686"/>
                </a:lnTo>
                <a:lnTo>
                  <a:pt x="59960" y="107412"/>
                </a:lnTo>
                <a:cubicBezTo>
                  <a:pt x="48617" y="90596"/>
                  <a:pt x="53455" y="48475"/>
                  <a:pt x="46872" y="26581"/>
                </a:cubicBezTo>
                <a:lnTo>
                  <a:pt x="41477" y="25550"/>
                </a:lnTo>
                <a:cubicBezTo>
                  <a:pt x="29817" y="38797"/>
                  <a:pt x="19743" y="52917"/>
                  <a:pt x="9511" y="67274"/>
                </a:cubicBezTo>
                <a:lnTo>
                  <a:pt x="2372" y="64736"/>
                </a:lnTo>
                <a:cubicBezTo>
                  <a:pt x="-484" y="50458"/>
                  <a:pt x="-1595" y="42843"/>
                  <a:pt x="3878" y="29120"/>
                </a:cubicBezTo>
                <a:cubicBezTo>
                  <a:pt x="20299" y="11431"/>
                  <a:pt x="48379" y="7465"/>
                  <a:pt x="70986" y="167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560D82AE-89B7-878F-F6C6-6DB1FD638CFA}"/>
              </a:ext>
            </a:extLst>
          </p:cNvPr>
          <p:cNvSpPr/>
          <p:nvPr/>
        </p:nvSpPr>
        <p:spPr>
          <a:xfrm>
            <a:off x="11333531" y="3150663"/>
            <a:ext cx="158837" cy="136982"/>
          </a:xfrm>
          <a:custGeom>
            <a:avLst/>
            <a:gdLst>
              <a:gd name="connsiteX0" fmla="*/ 69043 w 158837"/>
              <a:gd name="connsiteY0" fmla="*/ 1657 h 136982"/>
              <a:gd name="connsiteX1" fmla="*/ 129407 w 158837"/>
              <a:gd name="connsiteY1" fmla="*/ 6416 h 136982"/>
              <a:gd name="connsiteX2" fmla="*/ 158837 w 158837"/>
              <a:gd name="connsiteY2" fmla="*/ 34893 h 136982"/>
              <a:gd name="connsiteX3" fmla="*/ 37393 w 158837"/>
              <a:gd name="connsiteY3" fmla="*/ 92006 h 136982"/>
              <a:gd name="connsiteX4" fmla="*/ 35886 w 158837"/>
              <a:gd name="connsiteY4" fmla="*/ 94782 h 136982"/>
              <a:gd name="connsiteX5" fmla="*/ 825 w 158837"/>
              <a:gd name="connsiteY5" fmla="*/ 136983 h 136982"/>
              <a:gd name="connsiteX6" fmla="*/ 69043 w 158837"/>
              <a:gd name="connsiteY6" fmla="*/ 1657 h 136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837" h="136982">
                <a:moveTo>
                  <a:pt x="69043" y="1657"/>
                </a:moveTo>
                <a:cubicBezTo>
                  <a:pt x="89032" y="-326"/>
                  <a:pt x="110528" y="-2150"/>
                  <a:pt x="129407" y="6416"/>
                </a:cubicBezTo>
                <a:cubicBezTo>
                  <a:pt x="143607" y="12842"/>
                  <a:pt x="152650" y="20536"/>
                  <a:pt x="158837" y="34893"/>
                </a:cubicBezTo>
                <a:cubicBezTo>
                  <a:pt x="145510" y="64322"/>
                  <a:pt x="70153" y="77807"/>
                  <a:pt x="37393" y="92006"/>
                </a:cubicBezTo>
                <a:cubicBezTo>
                  <a:pt x="36917" y="92958"/>
                  <a:pt x="36441" y="93831"/>
                  <a:pt x="35886" y="94782"/>
                </a:cubicBezTo>
                <a:cubicBezTo>
                  <a:pt x="28350" y="107871"/>
                  <a:pt x="15024" y="133254"/>
                  <a:pt x="825" y="136983"/>
                </a:cubicBezTo>
                <a:cubicBezTo>
                  <a:pt x="-6790" y="81377"/>
                  <a:pt x="40089" y="42984"/>
                  <a:pt x="69043" y="165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714C7D52-E7E7-193D-07BD-EB6827ECBADA}"/>
              </a:ext>
            </a:extLst>
          </p:cNvPr>
          <p:cNvSpPr/>
          <p:nvPr/>
        </p:nvSpPr>
        <p:spPr>
          <a:xfrm>
            <a:off x="8352736" y="4442723"/>
            <a:ext cx="128675" cy="161293"/>
          </a:xfrm>
          <a:custGeom>
            <a:avLst/>
            <a:gdLst>
              <a:gd name="connsiteX0" fmla="*/ 19051 w 128675"/>
              <a:gd name="connsiteY0" fmla="*/ 584 h 161293"/>
              <a:gd name="connsiteX1" fmla="*/ 29362 w 128675"/>
              <a:gd name="connsiteY1" fmla="*/ 29 h 161293"/>
              <a:gd name="connsiteX2" fmla="*/ 128675 w 128675"/>
              <a:gd name="connsiteY2" fmla="*/ 23826 h 161293"/>
              <a:gd name="connsiteX3" fmla="*/ 110193 w 128675"/>
              <a:gd name="connsiteY3" fmla="*/ 52065 h 161293"/>
              <a:gd name="connsiteX4" fmla="*/ 102023 w 128675"/>
              <a:gd name="connsiteY4" fmla="*/ 51668 h 161293"/>
              <a:gd name="connsiteX5" fmla="*/ 102657 w 128675"/>
              <a:gd name="connsiteY5" fmla="*/ 33662 h 161293"/>
              <a:gd name="connsiteX6" fmla="*/ 97818 w 128675"/>
              <a:gd name="connsiteY6" fmla="*/ 28585 h 161293"/>
              <a:gd name="connsiteX7" fmla="*/ 48956 w 128675"/>
              <a:gd name="connsiteY7" fmla="*/ 66026 h 161293"/>
              <a:gd name="connsiteX8" fmla="*/ 50701 w 128675"/>
              <a:gd name="connsiteY8" fmla="*/ 78479 h 161293"/>
              <a:gd name="connsiteX9" fmla="*/ 251 w 128675"/>
              <a:gd name="connsiteY9" fmla="*/ 161293 h 161293"/>
              <a:gd name="connsiteX10" fmla="*/ 13 w 128675"/>
              <a:gd name="connsiteY10" fmla="*/ 59600 h 161293"/>
              <a:gd name="connsiteX11" fmla="*/ 19051 w 128675"/>
              <a:gd name="connsiteY11" fmla="*/ 584 h 161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675" h="161293">
                <a:moveTo>
                  <a:pt x="19051" y="584"/>
                </a:moveTo>
                <a:cubicBezTo>
                  <a:pt x="22461" y="346"/>
                  <a:pt x="25872" y="29"/>
                  <a:pt x="29362" y="29"/>
                </a:cubicBezTo>
                <a:cubicBezTo>
                  <a:pt x="60140" y="-289"/>
                  <a:pt x="105116" y="1694"/>
                  <a:pt x="128675" y="23826"/>
                </a:cubicBezTo>
                <a:cubicBezTo>
                  <a:pt x="124868" y="38104"/>
                  <a:pt x="120188" y="41594"/>
                  <a:pt x="110193" y="52065"/>
                </a:cubicBezTo>
                <a:lnTo>
                  <a:pt x="102023" y="51668"/>
                </a:lnTo>
                <a:lnTo>
                  <a:pt x="102657" y="33662"/>
                </a:lnTo>
                <a:lnTo>
                  <a:pt x="97818" y="28585"/>
                </a:lnTo>
                <a:cubicBezTo>
                  <a:pt x="80050" y="39373"/>
                  <a:pt x="64741" y="52620"/>
                  <a:pt x="48956" y="66026"/>
                </a:cubicBezTo>
                <a:cubicBezTo>
                  <a:pt x="50224" y="70388"/>
                  <a:pt x="51335" y="73879"/>
                  <a:pt x="50701" y="78479"/>
                </a:cubicBezTo>
                <a:cubicBezTo>
                  <a:pt x="46734" y="109416"/>
                  <a:pt x="24920" y="143128"/>
                  <a:pt x="251" y="161293"/>
                </a:cubicBezTo>
                <a:cubicBezTo>
                  <a:pt x="8659" y="128215"/>
                  <a:pt x="-384" y="93392"/>
                  <a:pt x="13" y="59600"/>
                </a:cubicBezTo>
                <a:cubicBezTo>
                  <a:pt x="330" y="37549"/>
                  <a:pt x="2630" y="16687"/>
                  <a:pt x="19051" y="58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705BA610-4C16-403E-5E2D-C9AF4435C261}"/>
              </a:ext>
            </a:extLst>
          </p:cNvPr>
          <p:cNvSpPr/>
          <p:nvPr/>
        </p:nvSpPr>
        <p:spPr>
          <a:xfrm>
            <a:off x="5922836" y="2241450"/>
            <a:ext cx="212348" cy="90428"/>
          </a:xfrm>
          <a:custGeom>
            <a:avLst/>
            <a:gdLst>
              <a:gd name="connsiteX0" fmla="*/ 0 w 212348"/>
              <a:gd name="connsiteY0" fmla="*/ 0 h 90428"/>
              <a:gd name="connsiteX1" fmla="*/ 212349 w 212348"/>
              <a:gd name="connsiteY1" fmla="*/ 38472 h 90428"/>
              <a:gd name="connsiteX2" fmla="*/ 188552 w 212348"/>
              <a:gd name="connsiteY2" fmla="*/ 37996 h 90428"/>
              <a:gd name="connsiteX3" fmla="*/ 4363 w 212348"/>
              <a:gd name="connsiteY3" fmla="*/ 90429 h 90428"/>
              <a:gd name="connsiteX4" fmla="*/ 0 w 212348"/>
              <a:gd name="connsiteY4" fmla="*/ 0 h 90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348" h="90428">
                <a:moveTo>
                  <a:pt x="0" y="0"/>
                </a:moveTo>
                <a:cubicBezTo>
                  <a:pt x="49736" y="15785"/>
                  <a:pt x="179905" y="6108"/>
                  <a:pt x="212349" y="38472"/>
                </a:cubicBezTo>
                <a:lnTo>
                  <a:pt x="188552" y="37996"/>
                </a:lnTo>
                <a:cubicBezTo>
                  <a:pt x="116923" y="37123"/>
                  <a:pt x="66870" y="58382"/>
                  <a:pt x="4363" y="90429"/>
                </a:cubicBezTo>
                <a:cubicBezTo>
                  <a:pt x="635" y="60524"/>
                  <a:pt x="794" y="30063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3" name="Freeform: Shape 162" hidden="1">
            <a:extLst>
              <a:ext uri="{FF2B5EF4-FFF2-40B4-BE49-F238E27FC236}">
                <a16:creationId xmlns:a16="http://schemas.microsoft.com/office/drawing/2014/main" id="{32B2FE51-20D9-96DE-84B7-11E40531FDCC}"/>
              </a:ext>
            </a:extLst>
          </p:cNvPr>
          <p:cNvSpPr/>
          <p:nvPr/>
        </p:nvSpPr>
        <p:spPr>
          <a:xfrm>
            <a:off x="2484010" y="439937"/>
            <a:ext cx="154839" cy="143892"/>
          </a:xfrm>
          <a:custGeom>
            <a:avLst/>
            <a:gdLst>
              <a:gd name="connsiteX0" fmla="*/ 76230 w 154839"/>
              <a:gd name="connsiteY0" fmla="*/ 0 h 143892"/>
              <a:gd name="connsiteX1" fmla="*/ 154839 w 154839"/>
              <a:gd name="connsiteY1" fmla="*/ 143893 h 143892"/>
              <a:gd name="connsiteX2" fmla="*/ 45849 w 154839"/>
              <a:gd name="connsiteY2" fmla="*/ 124934 h 143892"/>
              <a:gd name="connsiteX3" fmla="*/ 21100 w 154839"/>
              <a:gd name="connsiteY3" fmla="*/ 126045 h 143892"/>
              <a:gd name="connsiteX4" fmla="*/ 0 w 154839"/>
              <a:gd name="connsiteY4" fmla="*/ 104786 h 143892"/>
              <a:gd name="connsiteX5" fmla="*/ 8884 w 154839"/>
              <a:gd name="connsiteY5" fmla="*/ 96219 h 143892"/>
              <a:gd name="connsiteX6" fmla="*/ 83369 w 154839"/>
              <a:gd name="connsiteY6" fmla="*/ 108990 h 143892"/>
              <a:gd name="connsiteX7" fmla="*/ 85352 w 154839"/>
              <a:gd name="connsiteY7" fmla="*/ 100979 h 143892"/>
              <a:gd name="connsiteX8" fmla="*/ 70757 w 154839"/>
              <a:gd name="connsiteY8" fmla="*/ 83686 h 143892"/>
              <a:gd name="connsiteX9" fmla="*/ 76230 w 154839"/>
              <a:gd name="connsiteY9" fmla="*/ 0 h 14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839" h="143892">
                <a:moveTo>
                  <a:pt x="76230" y="0"/>
                </a:moveTo>
                <a:cubicBezTo>
                  <a:pt x="107880" y="24114"/>
                  <a:pt x="136833" y="106055"/>
                  <a:pt x="154839" y="143893"/>
                </a:cubicBezTo>
                <a:cubicBezTo>
                  <a:pt x="116288" y="129297"/>
                  <a:pt x="87414" y="122475"/>
                  <a:pt x="45849" y="124934"/>
                </a:cubicBezTo>
                <a:lnTo>
                  <a:pt x="21100" y="126045"/>
                </a:lnTo>
                <a:cubicBezTo>
                  <a:pt x="7536" y="118747"/>
                  <a:pt x="5949" y="118747"/>
                  <a:pt x="0" y="104786"/>
                </a:cubicBezTo>
                <a:lnTo>
                  <a:pt x="8884" y="96219"/>
                </a:lnTo>
                <a:cubicBezTo>
                  <a:pt x="35061" y="92570"/>
                  <a:pt x="58144" y="103676"/>
                  <a:pt x="83369" y="108990"/>
                </a:cubicBezTo>
                <a:lnTo>
                  <a:pt x="85352" y="100979"/>
                </a:lnTo>
                <a:lnTo>
                  <a:pt x="70757" y="83686"/>
                </a:lnTo>
                <a:cubicBezTo>
                  <a:pt x="63776" y="59255"/>
                  <a:pt x="72740" y="25145"/>
                  <a:pt x="7623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E0D38E75-BE84-06D3-4EA5-C1AB6C0A30F8}"/>
              </a:ext>
            </a:extLst>
          </p:cNvPr>
          <p:cNvSpPr/>
          <p:nvPr/>
        </p:nvSpPr>
        <p:spPr>
          <a:xfrm>
            <a:off x="5364956" y="2067731"/>
            <a:ext cx="298255" cy="99868"/>
          </a:xfrm>
          <a:custGeom>
            <a:avLst/>
            <a:gdLst>
              <a:gd name="connsiteX0" fmla="*/ 0 w 298255"/>
              <a:gd name="connsiteY0" fmla="*/ 3093 h 99868"/>
              <a:gd name="connsiteX1" fmla="*/ 288975 w 298255"/>
              <a:gd name="connsiteY1" fmla="*/ 0 h 99868"/>
              <a:gd name="connsiteX2" fmla="*/ 290561 w 298255"/>
              <a:gd name="connsiteY2" fmla="*/ 4045 h 99868"/>
              <a:gd name="connsiteX3" fmla="*/ 298256 w 298255"/>
              <a:gd name="connsiteY3" fmla="*/ 2300 h 99868"/>
              <a:gd name="connsiteX4" fmla="*/ 64886 w 298255"/>
              <a:gd name="connsiteY4" fmla="*/ 99868 h 99868"/>
              <a:gd name="connsiteX5" fmla="*/ 57509 w 298255"/>
              <a:gd name="connsiteY5" fmla="*/ 97568 h 99868"/>
              <a:gd name="connsiteX6" fmla="*/ 0 w 298255"/>
              <a:gd name="connsiteY6" fmla="*/ 3093 h 99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255" h="99868">
                <a:moveTo>
                  <a:pt x="0" y="3093"/>
                </a:moveTo>
                <a:cubicBezTo>
                  <a:pt x="85827" y="24114"/>
                  <a:pt x="203147" y="23638"/>
                  <a:pt x="288975" y="0"/>
                </a:cubicBezTo>
                <a:lnTo>
                  <a:pt x="290561" y="4045"/>
                </a:lnTo>
                <a:lnTo>
                  <a:pt x="298256" y="2300"/>
                </a:lnTo>
                <a:cubicBezTo>
                  <a:pt x="221629" y="49577"/>
                  <a:pt x="96854" y="-17055"/>
                  <a:pt x="64886" y="99868"/>
                </a:cubicBezTo>
                <a:cubicBezTo>
                  <a:pt x="62506" y="99233"/>
                  <a:pt x="59810" y="98757"/>
                  <a:pt x="57509" y="97568"/>
                </a:cubicBezTo>
                <a:cubicBezTo>
                  <a:pt x="33554" y="84638"/>
                  <a:pt x="6980" y="28715"/>
                  <a:pt x="0" y="309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FE3DF19B-A894-A018-CCE3-B809A600A3FA}"/>
              </a:ext>
            </a:extLst>
          </p:cNvPr>
          <p:cNvSpPr/>
          <p:nvPr/>
        </p:nvSpPr>
        <p:spPr>
          <a:xfrm>
            <a:off x="5689547" y="267964"/>
            <a:ext cx="125489" cy="154204"/>
          </a:xfrm>
          <a:custGeom>
            <a:avLst/>
            <a:gdLst>
              <a:gd name="connsiteX0" fmla="*/ 0 w 125489"/>
              <a:gd name="connsiteY0" fmla="*/ 99075 h 154204"/>
              <a:gd name="connsiteX1" fmla="*/ 55050 w 125489"/>
              <a:gd name="connsiteY1" fmla="*/ 43469 h 154204"/>
              <a:gd name="connsiteX2" fmla="*/ 85907 w 125489"/>
              <a:gd name="connsiteY2" fmla="*/ 21576 h 154204"/>
              <a:gd name="connsiteX3" fmla="*/ 114146 w 125489"/>
              <a:gd name="connsiteY3" fmla="*/ 0 h 154204"/>
              <a:gd name="connsiteX4" fmla="*/ 125490 w 125489"/>
              <a:gd name="connsiteY4" fmla="*/ 1190 h 154204"/>
              <a:gd name="connsiteX5" fmla="*/ 3887 w 125489"/>
              <a:gd name="connsiteY5" fmla="*/ 154205 h 154204"/>
              <a:gd name="connsiteX6" fmla="*/ 0 w 125489"/>
              <a:gd name="connsiteY6" fmla="*/ 99075 h 154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489" h="154204">
                <a:moveTo>
                  <a:pt x="0" y="99075"/>
                </a:moveTo>
                <a:cubicBezTo>
                  <a:pt x="17054" y="70598"/>
                  <a:pt x="20941" y="53623"/>
                  <a:pt x="55050" y="43469"/>
                </a:cubicBezTo>
                <a:cubicBezTo>
                  <a:pt x="69329" y="39186"/>
                  <a:pt x="75754" y="31809"/>
                  <a:pt x="85907" y="21576"/>
                </a:cubicBezTo>
                <a:cubicBezTo>
                  <a:pt x="94474" y="13009"/>
                  <a:pt x="102406" y="3887"/>
                  <a:pt x="114146" y="0"/>
                </a:cubicBezTo>
                <a:lnTo>
                  <a:pt x="125490" y="1190"/>
                </a:lnTo>
                <a:cubicBezTo>
                  <a:pt x="123031" y="48149"/>
                  <a:pt x="35457" y="122634"/>
                  <a:pt x="3887" y="154205"/>
                </a:cubicBezTo>
                <a:cubicBezTo>
                  <a:pt x="5315" y="135167"/>
                  <a:pt x="8725" y="116685"/>
                  <a:pt x="0" y="99075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14D14CD6-B01E-4C40-B1DD-192A18D32B9A}"/>
              </a:ext>
            </a:extLst>
          </p:cNvPr>
          <p:cNvSpPr/>
          <p:nvPr/>
        </p:nvSpPr>
        <p:spPr>
          <a:xfrm>
            <a:off x="2666776" y="505775"/>
            <a:ext cx="98674" cy="163406"/>
          </a:xfrm>
          <a:custGeom>
            <a:avLst/>
            <a:gdLst>
              <a:gd name="connsiteX0" fmla="*/ 9356 w 98674"/>
              <a:gd name="connsiteY0" fmla="*/ 92888 h 163406"/>
              <a:gd name="connsiteX1" fmla="*/ 789 w 98674"/>
              <a:gd name="connsiteY1" fmla="*/ 8646 h 163406"/>
              <a:gd name="connsiteX2" fmla="*/ 7214 w 98674"/>
              <a:gd name="connsiteY2" fmla="*/ 0 h 163406"/>
              <a:gd name="connsiteX3" fmla="*/ 98674 w 98674"/>
              <a:gd name="connsiteY3" fmla="*/ 163406 h 163406"/>
              <a:gd name="connsiteX4" fmla="*/ 50445 w 98674"/>
              <a:gd name="connsiteY4" fmla="*/ 147859 h 163406"/>
              <a:gd name="connsiteX5" fmla="*/ 9356 w 98674"/>
              <a:gd name="connsiteY5" fmla="*/ 92888 h 16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674" h="163406">
                <a:moveTo>
                  <a:pt x="9356" y="92888"/>
                </a:moveTo>
                <a:cubicBezTo>
                  <a:pt x="4358" y="65045"/>
                  <a:pt x="-2305" y="36965"/>
                  <a:pt x="789" y="8646"/>
                </a:cubicBezTo>
                <a:lnTo>
                  <a:pt x="7214" y="0"/>
                </a:lnTo>
                <a:cubicBezTo>
                  <a:pt x="59012" y="33474"/>
                  <a:pt x="58536" y="121285"/>
                  <a:pt x="98674" y="163406"/>
                </a:cubicBezTo>
                <a:cubicBezTo>
                  <a:pt x="79081" y="163168"/>
                  <a:pt x="66707" y="157616"/>
                  <a:pt x="50445" y="147859"/>
                </a:cubicBezTo>
                <a:cubicBezTo>
                  <a:pt x="40054" y="125331"/>
                  <a:pt x="26728" y="110418"/>
                  <a:pt x="9356" y="92888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F459DD55-3E56-1BB8-D074-C15B2DFE79CF}"/>
              </a:ext>
            </a:extLst>
          </p:cNvPr>
          <p:cNvSpPr/>
          <p:nvPr/>
        </p:nvSpPr>
        <p:spPr>
          <a:xfrm>
            <a:off x="9910581" y="120420"/>
            <a:ext cx="163802" cy="100616"/>
          </a:xfrm>
          <a:custGeom>
            <a:avLst/>
            <a:gdLst>
              <a:gd name="connsiteX0" fmla="*/ 0 w 163802"/>
              <a:gd name="connsiteY0" fmla="*/ 95984 h 100616"/>
              <a:gd name="connsiteX1" fmla="*/ 55685 w 163802"/>
              <a:gd name="connsiteY1" fmla="*/ 37126 h 100616"/>
              <a:gd name="connsiteX2" fmla="*/ 114226 w 163802"/>
              <a:gd name="connsiteY2" fmla="*/ 24593 h 100616"/>
              <a:gd name="connsiteX3" fmla="*/ 160709 w 163802"/>
              <a:gd name="connsiteY3" fmla="*/ 3 h 100616"/>
              <a:gd name="connsiteX4" fmla="*/ 159122 w 163802"/>
              <a:gd name="connsiteY4" fmla="*/ 14439 h 100616"/>
              <a:gd name="connsiteX5" fmla="*/ 163803 w 163802"/>
              <a:gd name="connsiteY5" fmla="*/ 18882 h 100616"/>
              <a:gd name="connsiteX6" fmla="*/ 58461 w 163802"/>
              <a:gd name="connsiteY6" fmla="*/ 90749 h 100616"/>
              <a:gd name="connsiteX7" fmla="*/ 7932 w 163802"/>
              <a:gd name="connsiteY7" fmla="*/ 98522 h 100616"/>
              <a:gd name="connsiteX8" fmla="*/ 0 w 163802"/>
              <a:gd name="connsiteY8" fmla="*/ 95984 h 10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802" h="100616">
                <a:moveTo>
                  <a:pt x="0" y="95984"/>
                </a:moveTo>
                <a:cubicBezTo>
                  <a:pt x="23400" y="82023"/>
                  <a:pt x="36727" y="56164"/>
                  <a:pt x="55685" y="37126"/>
                </a:cubicBezTo>
                <a:cubicBezTo>
                  <a:pt x="82020" y="10632"/>
                  <a:pt x="88921" y="34429"/>
                  <a:pt x="114226" y="24593"/>
                </a:cubicBezTo>
                <a:cubicBezTo>
                  <a:pt x="136277" y="16026"/>
                  <a:pt x="131677" y="-235"/>
                  <a:pt x="160709" y="3"/>
                </a:cubicBezTo>
                <a:lnTo>
                  <a:pt x="159122" y="14439"/>
                </a:lnTo>
                <a:lnTo>
                  <a:pt x="163803" y="18882"/>
                </a:lnTo>
                <a:cubicBezTo>
                  <a:pt x="138498" y="48152"/>
                  <a:pt x="93839" y="75360"/>
                  <a:pt x="58461" y="90749"/>
                </a:cubicBezTo>
                <a:cubicBezTo>
                  <a:pt x="42835" y="99791"/>
                  <a:pt x="25621" y="103202"/>
                  <a:pt x="7932" y="98522"/>
                </a:cubicBezTo>
                <a:cubicBezTo>
                  <a:pt x="5156" y="97729"/>
                  <a:pt x="2538" y="96856"/>
                  <a:pt x="0" y="959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5557C0E4-1BF6-C2F1-0FEA-06F962547D8A}"/>
              </a:ext>
            </a:extLst>
          </p:cNvPr>
          <p:cNvSpPr/>
          <p:nvPr/>
        </p:nvSpPr>
        <p:spPr>
          <a:xfrm>
            <a:off x="6269335" y="1969608"/>
            <a:ext cx="60296" cy="153649"/>
          </a:xfrm>
          <a:custGeom>
            <a:avLst/>
            <a:gdLst>
              <a:gd name="connsiteX0" fmla="*/ 27988 w 60296"/>
              <a:gd name="connsiteY0" fmla="*/ 0 h 153649"/>
              <a:gd name="connsiteX1" fmla="*/ 31161 w 60296"/>
              <a:gd name="connsiteY1" fmla="*/ 714 h 153649"/>
              <a:gd name="connsiteX2" fmla="*/ 56544 w 60296"/>
              <a:gd name="connsiteY2" fmla="*/ 14754 h 153649"/>
              <a:gd name="connsiteX3" fmla="*/ 23387 w 60296"/>
              <a:gd name="connsiteY3" fmla="*/ 149049 h 153649"/>
              <a:gd name="connsiteX4" fmla="*/ 10299 w 60296"/>
              <a:gd name="connsiteY4" fmla="*/ 153649 h 153649"/>
              <a:gd name="connsiteX5" fmla="*/ 3318 w 60296"/>
              <a:gd name="connsiteY5" fmla="*/ 131042 h 153649"/>
              <a:gd name="connsiteX6" fmla="*/ 27988 w 60296"/>
              <a:gd name="connsiteY6" fmla="*/ 0 h 153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296" h="153649">
                <a:moveTo>
                  <a:pt x="27988" y="0"/>
                </a:moveTo>
                <a:cubicBezTo>
                  <a:pt x="29019" y="238"/>
                  <a:pt x="30130" y="397"/>
                  <a:pt x="31161" y="714"/>
                </a:cubicBezTo>
                <a:cubicBezTo>
                  <a:pt x="39251" y="2935"/>
                  <a:pt x="52419" y="7298"/>
                  <a:pt x="56544" y="14754"/>
                </a:cubicBezTo>
                <a:cubicBezTo>
                  <a:pt x="72250" y="43231"/>
                  <a:pt x="34254" y="120334"/>
                  <a:pt x="23387" y="149049"/>
                </a:cubicBezTo>
                <a:cubicBezTo>
                  <a:pt x="19817" y="152063"/>
                  <a:pt x="14741" y="152459"/>
                  <a:pt x="10299" y="153649"/>
                </a:cubicBezTo>
                <a:cubicBezTo>
                  <a:pt x="4984" y="145955"/>
                  <a:pt x="4350" y="140006"/>
                  <a:pt x="3318" y="131042"/>
                </a:cubicBezTo>
                <a:cubicBezTo>
                  <a:pt x="-2314" y="80830"/>
                  <a:pt x="-4456" y="40851"/>
                  <a:pt x="2798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AD7C3B9C-D938-7EC7-79E6-7D69E246DA51}"/>
              </a:ext>
            </a:extLst>
          </p:cNvPr>
          <p:cNvSpPr/>
          <p:nvPr/>
        </p:nvSpPr>
        <p:spPr>
          <a:xfrm>
            <a:off x="6360509" y="1987535"/>
            <a:ext cx="104164" cy="140164"/>
          </a:xfrm>
          <a:custGeom>
            <a:avLst/>
            <a:gdLst>
              <a:gd name="connsiteX0" fmla="*/ 62224 w 104164"/>
              <a:gd name="connsiteY0" fmla="*/ 0 h 140164"/>
              <a:gd name="connsiteX1" fmla="*/ 104106 w 104164"/>
              <a:gd name="connsiteY1" fmla="*/ 7853 h 140164"/>
              <a:gd name="connsiteX2" fmla="*/ 22483 w 104164"/>
              <a:gd name="connsiteY2" fmla="*/ 114305 h 140164"/>
              <a:gd name="connsiteX3" fmla="*/ 7173 w 104164"/>
              <a:gd name="connsiteY3" fmla="*/ 140164 h 140164"/>
              <a:gd name="connsiteX4" fmla="*/ 272 w 104164"/>
              <a:gd name="connsiteY4" fmla="*/ 138974 h 140164"/>
              <a:gd name="connsiteX5" fmla="*/ 62224 w 104164"/>
              <a:gd name="connsiteY5" fmla="*/ 0 h 140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164" h="140164">
                <a:moveTo>
                  <a:pt x="62224" y="0"/>
                </a:moveTo>
                <a:cubicBezTo>
                  <a:pt x="78803" y="555"/>
                  <a:pt x="89352" y="-952"/>
                  <a:pt x="104106" y="7853"/>
                </a:cubicBezTo>
                <a:cubicBezTo>
                  <a:pt x="106328" y="39265"/>
                  <a:pt x="44693" y="88604"/>
                  <a:pt x="22483" y="114305"/>
                </a:cubicBezTo>
                <a:lnTo>
                  <a:pt x="7173" y="140164"/>
                </a:lnTo>
                <a:lnTo>
                  <a:pt x="272" y="138974"/>
                </a:lnTo>
                <a:cubicBezTo>
                  <a:pt x="-3535" y="91380"/>
                  <a:pt x="33350" y="34744"/>
                  <a:pt x="6222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E3FA4101-CF89-9C2B-A5BA-64075BC4C900}"/>
              </a:ext>
            </a:extLst>
          </p:cNvPr>
          <p:cNvSpPr/>
          <p:nvPr/>
        </p:nvSpPr>
        <p:spPr>
          <a:xfrm>
            <a:off x="10531761" y="3895976"/>
            <a:ext cx="171814" cy="95188"/>
          </a:xfrm>
          <a:custGeom>
            <a:avLst/>
            <a:gdLst>
              <a:gd name="connsiteX0" fmla="*/ 162692 w 171814"/>
              <a:gd name="connsiteY0" fmla="*/ 0 h 95188"/>
              <a:gd name="connsiteX1" fmla="*/ 171815 w 171814"/>
              <a:gd name="connsiteY1" fmla="*/ 5315 h 95188"/>
              <a:gd name="connsiteX2" fmla="*/ 167055 w 171814"/>
              <a:gd name="connsiteY2" fmla="*/ 12216 h 95188"/>
              <a:gd name="connsiteX3" fmla="*/ 5394 w 171814"/>
              <a:gd name="connsiteY3" fmla="*/ 95188 h 95188"/>
              <a:gd name="connsiteX4" fmla="*/ 0 w 171814"/>
              <a:gd name="connsiteY4" fmla="*/ 77261 h 95188"/>
              <a:gd name="connsiteX5" fmla="*/ 5156 w 171814"/>
              <a:gd name="connsiteY5" fmla="*/ 63459 h 95188"/>
              <a:gd name="connsiteX6" fmla="*/ 162692 w 171814"/>
              <a:gd name="connsiteY6" fmla="*/ 0 h 9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814" h="95188">
                <a:moveTo>
                  <a:pt x="162692" y="0"/>
                </a:moveTo>
                <a:lnTo>
                  <a:pt x="171815" y="5315"/>
                </a:lnTo>
                <a:cubicBezTo>
                  <a:pt x="170625" y="7218"/>
                  <a:pt x="168721" y="10391"/>
                  <a:pt x="167055" y="12216"/>
                </a:cubicBezTo>
                <a:cubicBezTo>
                  <a:pt x="142941" y="38155"/>
                  <a:pt x="38155" y="93602"/>
                  <a:pt x="5394" y="95188"/>
                </a:cubicBezTo>
                <a:lnTo>
                  <a:pt x="0" y="77261"/>
                </a:lnTo>
                <a:cubicBezTo>
                  <a:pt x="1190" y="72184"/>
                  <a:pt x="2221" y="67822"/>
                  <a:pt x="5156" y="63459"/>
                </a:cubicBezTo>
                <a:cubicBezTo>
                  <a:pt x="29191" y="27605"/>
                  <a:pt x="121365" y="11581"/>
                  <a:pt x="162692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AE4040BC-EC5B-9C48-0453-7C62C283D0D8}"/>
              </a:ext>
            </a:extLst>
          </p:cNvPr>
          <p:cNvSpPr/>
          <p:nvPr/>
        </p:nvSpPr>
        <p:spPr>
          <a:xfrm>
            <a:off x="839325" y="6066739"/>
            <a:ext cx="138255" cy="82178"/>
          </a:xfrm>
          <a:custGeom>
            <a:avLst/>
            <a:gdLst>
              <a:gd name="connsiteX0" fmla="*/ 10703 w 138255"/>
              <a:gd name="connsiteY0" fmla="*/ 0 h 82178"/>
              <a:gd name="connsiteX1" fmla="*/ 138255 w 138255"/>
              <a:gd name="connsiteY1" fmla="*/ 74722 h 82178"/>
              <a:gd name="connsiteX2" fmla="*/ 133972 w 138255"/>
              <a:gd name="connsiteY2" fmla="*/ 82179 h 82178"/>
              <a:gd name="connsiteX3" fmla="*/ 1184 w 138255"/>
              <a:gd name="connsiteY3" fmla="*/ 44580 h 82178"/>
              <a:gd name="connsiteX4" fmla="*/ 10703 w 138255"/>
              <a:gd name="connsiteY4" fmla="*/ 0 h 82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255" h="82178">
                <a:moveTo>
                  <a:pt x="10703" y="0"/>
                </a:moveTo>
                <a:cubicBezTo>
                  <a:pt x="50523" y="11740"/>
                  <a:pt x="112713" y="41882"/>
                  <a:pt x="138255" y="74722"/>
                </a:cubicBezTo>
                <a:lnTo>
                  <a:pt x="133972" y="82179"/>
                </a:lnTo>
                <a:cubicBezTo>
                  <a:pt x="93279" y="70994"/>
                  <a:pt x="29899" y="78847"/>
                  <a:pt x="1184" y="44580"/>
                </a:cubicBezTo>
                <a:cubicBezTo>
                  <a:pt x="-2465" y="24828"/>
                  <a:pt x="2771" y="17848"/>
                  <a:pt x="10703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4984CF84-3832-C20D-0E25-865749B34305}"/>
              </a:ext>
            </a:extLst>
          </p:cNvPr>
          <p:cNvSpPr/>
          <p:nvPr/>
        </p:nvSpPr>
        <p:spPr>
          <a:xfrm>
            <a:off x="3144298" y="209820"/>
            <a:ext cx="115335" cy="93442"/>
          </a:xfrm>
          <a:custGeom>
            <a:avLst/>
            <a:gdLst>
              <a:gd name="connsiteX0" fmla="*/ 56795 w 115335"/>
              <a:gd name="connsiteY0" fmla="*/ 0 h 93442"/>
              <a:gd name="connsiteX1" fmla="*/ 115336 w 115335"/>
              <a:gd name="connsiteY1" fmla="*/ 66394 h 93442"/>
              <a:gd name="connsiteX2" fmla="*/ 34823 w 115335"/>
              <a:gd name="connsiteY2" fmla="*/ 93443 h 93442"/>
              <a:gd name="connsiteX3" fmla="*/ 8884 w 115335"/>
              <a:gd name="connsiteY3" fmla="*/ 84876 h 93442"/>
              <a:gd name="connsiteX4" fmla="*/ 0 w 115335"/>
              <a:gd name="connsiteY4" fmla="*/ 69963 h 93442"/>
              <a:gd name="connsiteX5" fmla="*/ 14278 w 115335"/>
              <a:gd name="connsiteY5" fmla="*/ 56002 h 93442"/>
              <a:gd name="connsiteX6" fmla="*/ 56795 w 115335"/>
              <a:gd name="connsiteY6" fmla="*/ 0 h 9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335" h="93442">
                <a:moveTo>
                  <a:pt x="56795" y="0"/>
                </a:moveTo>
                <a:cubicBezTo>
                  <a:pt x="79085" y="18244"/>
                  <a:pt x="97092" y="44183"/>
                  <a:pt x="115336" y="66394"/>
                </a:cubicBezTo>
                <a:lnTo>
                  <a:pt x="34823" y="93443"/>
                </a:lnTo>
                <a:cubicBezTo>
                  <a:pt x="24828" y="92094"/>
                  <a:pt x="17530" y="90429"/>
                  <a:pt x="8884" y="84876"/>
                </a:cubicBezTo>
                <a:cubicBezTo>
                  <a:pt x="872" y="79799"/>
                  <a:pt x="1904" y="79323"/>
                  <a:pt x="0" y="69963"/>
                </a:cubicBezTo>
                <a:cubicBezTo>
                  <a:pt x="4680" y="63776"/>
                  <a:pt x="7377" y="59730"/>
                  <a:pt x="14278" y="56002"/>
                </a:cubicBezTo>
                <a:cubicBezTo>
                  <a:pt x="43866" y="39900"/>
                  <a:pt x="45056" y="30777"/>
                  <a:pt x="5679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1C760EA8-BF24-20A6-69C4-AD7EB28BBFEB}"/>
              </a:ext>
            </a:extLst>
          </p:cNvPr>
          <p:cNvSpPr/>
          <p:nvPr/>
        </p:nvSpPr>
        <p:spPr>
          <a:xfrm>
            <a:off x="9761452" y="124230"/>
            <a:ext cx="99031" cy="121602"/>
          </a:xfrm>
          <a:custGeom>
            <a:avLst/>
            <a:gdLst>
              <a:gd name="connsiteX0" fmla="*/ 0 w 99031"/>
              <a:gd name="connsiteY0" fmla="*/ 67346 h 121602"/>
              <a:gd name="connsiteX1" fmla="*/ 15072 w 99031"/>
              <a:gd name="connsiteY1" fmla="*/ 36965 h 121602"/>
              <a:gd name="connsiteX2" fmla="*/ 75754 w 99031"/>
              <a:gd name="connsiteY2" fmla="*/ 54892 h 121602"/>
              <a:gd name="connsiteX3" fmla="*/ 82496 w 99031"/>
              <a:gd name="connsiteY3" fmla="*/ 0 h 121602"/>
              <a:gd name="connsiteX4" fmla="*/ 98838 w 99031"/>
              <a:gd name="connsiteY4" fmla="*/ 42279 h 121602"/>
              <a:gd name="connsiteX5" fmla="*/ 11264 w 99031"/>
              <a:gd name="connsiteY5" fmla="*/ 121603 h 121602"/>
              <a:gd name="connsiteX6" fmla="*/ 13723 w 99031"/>
              <a:gd name="connsiteY6" fmla="*/ 109149 h 121602"/>
              <a:gd name="connsiteX7" fmla="*/ 0 w 99031"/>
              <a:gd name="connsiteY7" fmla="*/ 67346 h 12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31" h="121602">
                <a:moveTo>
                  <a:pt x="0" y="67346"/>
                </a:moveTo>
                <a:cubicBezTo>
                  <a:pt x="3014" y="53861"/>
                  <a:pt x="5790" y="47197"/>
                  <a:pt x="15072" y="36965"/>
                </a:cubicBezTo>
                <a:cubicBezTo>
                  <a:pt x="41249" y="35775"/>
                  <a:pt x="52195" y="59968"/>
                  <a:pt x="75754" y="54892"/>
                </a:cubicBezTo>
                <a:cubicBezTo>
                  <a:pt x="80038" y="39265"/>
                  <a:pt x="74326" y="11026"/>
                  <a:pt x="82496" y="0"/>
                </a:cubicBezTo>
                <a:cubicBezTo>
                  <a:pt x="90191" y="13247"/>
                  <a:pt x="100582" y="26415"/>
                  <a:pt x="98838" y="42279"/>
                </a:cubicBezTo>
                <a:cubicBezTo>
                  <a:pt x="78133" y="76468"/>
                  <a:pt x="50529" y="108911"/>
                  <a:pt x="11264" y="121603"/>
                </a:cubicBezTo>
                <a:cubicBezTo>
                  <a:pt x="12216" y="117478"/>
                  <a:pt x="13168" y="113353"/>
                  <a:pt x="13723" y="109149"/>
                </a:cubicBezTo>
                <a:cubicBezTo>
                  <a:pt x="16500" y="89477"/>
                  <a:pt x="11264" y="82258"/>
                  <a:pt x="0" y="6734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41315C70-7D19-441E-E7EC-44BB60871122}"/>
              </a:ext>
            </a:extLst>
          </p:cNvPr>
          <p:cNvSpPr/>
          <p:nvPr/>
        </p:nvSpPr>
        <p:spPr>
          <a:xfrm>
            <a:off x="1143045" y="1778518"/>
            <a:ext cx="95588" cy="125172"/>
          </a:xfrm>
          <a:custGeom>
            <a:avLst/>
            <a:gdLst>
              <a:gd name="connsiteX0" fmla="*/ 9126 w 95588"/>
              <a:gd name="connsiteY0" fmla="*/ 0 h 125172"/>
              <a:gd name="connsiteX1" fmla="*/ 95589 w 95588"/>
              <a:gd name="connsiteY1" fmla="*/ 125172 h 125172"/>
              <a:gd name="connsiteX2" fmla="*/ 87498 w 95588"/>
              <a:gd name="connsiteY2" fmla="*/ 122237 h 125172"/>
              <a:gd name="connsiteX3" fmla="*/ 4446 w 95588"/>
              <a:gd name="connsiteY3" fmla="*/ 56399 h 125172"/>
              <a:gd name="connsiteX4" fmla="*/ 9126 w 95588"/>
              <a:gd name="connsiteY4" fmla="*/ 0 h 12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8" h="125172">
                <a:moveTo>
                  <a:pt x="9126" y="0"/>
                </a:moveTo>
                <a:cubicBezTo>
                  <a:pt x="35938" y="32285"/>
                  <a:pt x="93685" y="83131"/>
                  <a:pt x="95589" y="125172"/>
                </a:cubicBezTo>
                <a:cubicBezTo>
                  <a:pt x="92892" y="124220"/>
                  <a:pt x="90195" y="123189"/>
                  <a:pt x="87498" y="122237"/>
                </a:cubicBezTo>
                <a:cubicBezTo>
                  <a:pt x="56403" y="110339"/>
                  <a:pt x="17455" y="89080"/>
                  <a:pt x="4446" y="56399"/>
                </a:cubicBezTo>
                <a:cubicBezTo>
                  <a:pt x="-4041" y="34902"/>
                  <a:pt x="798" y="19910"/>
                  <a:pt x="912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0C3DBB45-58E5-16AB-8E58-728A3D26A4EA}"/>
              </a:ext>
            </a:extLst>
          </p:cNvPr>
          <p:cNvSpPr/>
          <p:nvPr/>
        </p:nvSpPr>
        <p:spPr>
          <a:xfrm>
            <a:off x="9456454" y="2176642"/>
            <a:ext cx="71275" cy="95222"/>
          </a:xfrm>
          <a:custGeom>
            <a:avLst/>
            <a:gdLst>
              <a:gd name="connsiteX0" fmla="*/ 44738 w 71275"/>
              <a:gd name="connsiteY0" fmla="*/ 0 h 95222"/>
              <a:gd name="connsiteX1" fmla="*/ 60920 w 71275"/>
              <a:gd name="connsiteY1" fmla="*/ 2459 h 95222"/>
              <a:gd name="connsiteX2" fmla="*/ 70201 w 71275"/>
              <a:gd name="connsiteY2" fmla="*/ 28794 h 95222"/>
              <a:gd name="connsiteX3" fmla="*/ 54654 w 71275"/>
              <a:gd name="connsiteY3" fmla="*/ 88287 h 95222"/>
              <a:gd name="connsiteX4" fmla="*/ 15785 w 71275"/>
              <a:gd name="connsiteY4" fmla="*/ 92253 h 95222"/>
              <a:gd name="connsiteX5" fmla="*/ 0 w 71275"/>
              <a:gd name="connsiteY5" fmla="*/ 78054 h 95222"/>
              <a:gd name="connsiteX6" fmla="*/ 44738 w 71275"/>
              <a:gd name="connsiteY6" fmla="*/ 0 h 95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275" h="95222">
                <a:moveTo>
                  <a:pt x="44738" y="0"/>
                </a:moveTo>
                <a:lnTo>
                  <a:pt x="60920" y="2459"/>
                </a:lnTo>
                <a:cubicBezTo>
                  <a:pt x="67187" y="11105"/>
                  <a:pt x="68852" y="18403"/>
                  <a:pt x="70201" y="28794"/>
                </a:cubicBezTo>
                <a:cubicBezTo>
                  <a:pt x="73533" y="52829"/>
                  <a:pt x="69329" y="68853"/>
                  <a:pt x="54654" y="88287"/>
                </a:cubicBezTo>
                <a:cubicBezTo>
                  <a:pt x="37202" y="97568"/>
                  <a:pt x="35457" y="96061"/>
                  <a:pt x="15785" y="92253"/>
                </a:cubicBezTo>
                <a:lnTo>
                  <a:pt x="0" y="78054"/>
                </a:lnTo>
                <a:cubicBezTo>
                  <a:pt x="1349" y="41010"/>
                  <a:pt x="38869" y="33395"/>
                  <a:pt x="4473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014432AA-A42C-A06B-43F2-6256CD33D62A}"/>
              </a:ext>
            </a:extLst>
          </p:cNvPr>
          <p:cNvSpPr/>
          <p:nvPr/>
        </p:nvSpPr>
        <p:spPr>
          <a:xfrm>
            <a:off x="6141690" y="2521144"/>
            <a:ext cx="119143" cy="112321"/>
          </a:xfrm>
          <a:custGeom>
            <a:avLst/>
            <a:gdLst>
              <a:gd name="connsiteX0" fmla="*/ 0 w 119143"/>
              <a:gd name="connsiteY0" fmla="*/ 33474 h 112321"/>
              <a:gd name="connsiteX1" fmla="*/ 9836 w 119143"/>
              <a:gd name="connsiteY1" fmla="*/ 27525 h 112321"/>
              <a:gd name="connsiteX2" fmla="*/ 60682 w 119143"/>
              <a:gd name="connsiteY2" fmla="*/ 35061 h 112321"/>
              <a:gd name="connsiteX3" fmla="*/ 119144 w 119143"/>
              <a:gd name="connsiteY3" fmla="*/ 0 h 112321"/>
              <a:gd name="connsiteX4" fmla="*/ 24987 w 119143"/>
              <a:gd name="connsiteY4" fmla="*/ 112322 h 112321"/>
              <a:gd name="connsiteX5" fmla="*/ 0 w 119143"/>
              <a:gd name="connsiteY5" fmla="*/ 33474 h 112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143" h="112321">
                <a:moveTo>
                  <a:pt x="0" y="33474"/>
                </a:moveTo>
                <a:lnTo>
                  <a:pt x="9836" y="27525"/>
                </a:lnTo>
                <a:cubicBezTo>
                  <a:pt x="29032" y="36013"/>
                  <a:pt x="39979" y="43073"/>
                  <a:pt x="60682" y="35061"/>
                </a:cubicBezTo>
                <a:cubicBezTo>
                  <a:pt x="80434" y="27446"/>
                  <a:pt x="100661" y="11026"/>
                  <a:pt x="119144" y="0"/>
                </a:cubicBezTo>
                <a:cubicBezTo>
                  <a:pt x="95823" y="41962"/>
                  <a:pt x="50291" y="67901"/>
                  <a:pt x="24987" y="112322"/>
                </a:cubicBezTo>
                <a:cubicBezTo>
                  <a:pt x="10153" y="87811"/>
                  <a:pt x="4839" y="61396"/>
                  <a:pt x="0" y="3347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02DEB375-18ED-94AD-62A2-90A47FCFB233}"/>
              </a:ext>
            </a:extLst>
          </p:cNvPr>
          <p:cNvSpPr/>
          <p:nvPr/>
        </p:nvSpPr>
        <p:spPr>
          <a:xfrm>
            <a:off x="890087" y="5931969"/>
            <a:ext cx="98678" cy="95188"/>
          </a:xfrm>
          <a:custGeom>
            <a:avLst/>
            <a:gdLst>
              <a:gd name="connsiteX0" fmla="*/ 32681 w 98678"/>
              <a:gd name="connsiteY0" fmla="*/ 0 h 95188"/>
              <a:gd name="connsiteX1" fmla="*/ 98678 w 98678"/>
              <a:gd name="connsiteY1" fmla="*/ 89239 h 95188"/>
              <a:gd name="connsiteX2" fmla="*/ 96061 w 98678"/>
              <a:gd name="connsiteY2" fmla="*/ 95188 h 95188"/>
              <a:gd name="connsiteX3" fmla="*/ 83448 w 98678"/>
              <a:gd name="connsiteY3" fmla="*/ 93681 h 95188"/>
              <a:gd name="connsiteX4" fmla="*/ 0 w 98678"/>
              <a:gd name="connsiteY4" fmla="*/ 47118 h 95188"/>
              <a:gd name="connsiteX5" fmla="*/ 32681 w 98678"/>
              <a:gd name="connsiteY5" fmla="*/ 0 h 9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678" h="95188">
                <a:moveTo>
                  <a:pt x="32681" y="0"/>
                </a:moveTo>
                <a:cubicBezTo>
                  <a:pt x="59651" y="24352"/>
                  <a:pt x="85114" y="55368"/>
                  <a:pt x="98678" y="89239"/>
                </a:cubicBezTo>
                <a:lnTo>
                  <a:pt x="96061" y="95188"/>
                </a:lnTo>
                <a:lnTo>
                  <a:pt x="83448" y="93681"/>
                </a:lnTo>
                <a:lnTo>
                  <a:pt x="0" y="47118"/>
                </a:lnTo>
                <a:lnTo>
                  <a:pt x="32681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70151B72-3A9E-2C0F-2235-3D262E0ABE1A}"/>
              </a:ext>
            </a:extLst>
          </p:cNvPr>
          <p:cNvSpPr/>
          <p:nvPr/>
        </p:nvSpPr>
        <p:spPr>
          <a:xfrm>
            <a:off x="957432" y="5818536"/>
            <a:ext cx="80200" cy="113987"/>
          </a:xfrm>
          <a:custGeom>
            <a:avLst/>
            <a:gdLst>
              <a:gd name="connsiteX0" fmla="*/ 38313 w 80200"/>
              <a:gd name="connsiteY0" fmla="*/ 0 h 113987"/>
              <a:gd name="connsiteX1" fmla="*/ 49101 w 80200"/>
              <a:gd name="connsiteY1" fmla="*/ 16420 h 113987"/>
              <a:gd name="connsiteX2" fmla="*/ 78768 w 80200"/>
              <a:gd name="connsiteY2" fmla="*/ 113988 h 113987"/>
              <a:gd name="connsiteX3" fmla="*/ 68218 w 80200"/>
              <a:gd name="connsiteY3" fmla="*/ 108038 h 113987"/>
              <a:gd name="connsiteX4" fmla="*/ 0 w 80200"/>
              <a:gd name="connsiteY4" fmla="*/ 47515 h 113987"/>
              <a:gd name="connsiteX5" fmla="*/ 38313 w 80200"/>
              <a:gd name="connsiteY5" fmla="*/ 0 h 11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200" h="113987">
                <a:moveTo>
                  <a:pt x="38313" y="0"/>
                </a:moveTo>
                <a:cubicBezTo>
                  <a:pt x="42359" y="5156"/>
                  <a:pt x="46166" y="10550"/>
                  <a:pt x="49101" y="16420"/>
                </a:cubicBezTo>
                <a:cubicBezTo>
                  <a:pt x="60682" y="39106"/>
                  <a:pt x="86542" y="90667"/>
                  <a:pt x="78768" y="113988"/>
                </a:cubicBezTo>
                <a:lnTo>
                  <a:pt x="68218" y="108038"/>
                </a:lnTo>
                <a:cubicBezTo>
                  <a:pt x="46721" y="86780"/>
                  <a:pt x="22845" y="67345"/>
                  <a:pt x="0" y="47515"/>
                </a:cubicBezTo>
                <a:lnTo>
                  <a:pt x="38313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74405DC0-4631-E1A8-6430-BF4F169AFE38}"/>
              </a:ext>
            </a:extLst>
          </p:cNvPr>
          <p:cNvSpPr/>
          <p:nvPr/>
        </p:nvSpPr>
        <p:spPr>
          <a:xfrm>
            <a:off x="2938216" y="280814"/>
            <a:ext cx="166975" cy="101454"/>
          </a:xfrm>
          <a:custGeom>
            <a:avLst/>
            <a:gdLst>
              <a:gd name="connsiteX0" fmla="*/ 142782 w 166975"/>
              <a:gd name="connsiteY0" fmla="*/ 101455 h 101454"/>
              <a:gd name="connsiteX1" fmla="*/ 0 w 166975"/>
              <a:gd name="connsiteY1" fmla="*/ 0 h 101454"/>
              <a:gd name="connsiteX2" fmla="*/ 166976 w 166975"/>
              <a:gd name="connsiteY2" fmla="*/ 88684 h 101454"/>
              <a:gd name="connsiteX3" fmla="*/ 142782 w 166975"/>
              <a:gd name="connsiteY3" fmla="*/ 101455 h 10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975" h="101454">
                <a:moveTo>
                  <a:pt x="142782" y="101455"/>
                </a:moveTo>
                <a:cubicBezTo>
                  <a:pt x="98599" y="62665"/>
                  <a:pt x="44024" y="39265"/>
                  <a:pt x="0" y="0"/>
                </a:cubicBezTo>
                <a:cubicBezTo>
                  <a:pt x="61714" y="19910"/>
                  <a:pt x="125966" y="34664"/>
                  <a:pt x="166976" y="88684"/>
                </a:cubicBezTo>
                <a:lnTo>
                  <a:pt x="142782" y="101455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16C7F28B-E545-DEF4-9C07-7A0DB8C5888F}"/>
              </a:ext>
            </a:extLst>
          </p:cNvPr>
          <p:cNvSpPr/>
          <p:nvPr/>
        </p:nvSpPr>
        <p:spPr>
          <a:xfrm>
            <a:off x="8457376" y="4650449"/>
            <a:ext cx="140482" cy="87305"/>
          </a:xfrm>
          <a:custGeom>
            <a:avLst/>
            <a:gdLst>
              <a:gd name="connsiteX0" fmla="*/ 55606 w 140482"/>
              <a:gd name="connsiteY0" fmla="*/ 1082 h 87305"/>
              <a:gd name="connsiteX1" fmla="*/ 133422 w 140482"/>
              <a:gd name="connsiteY1" fmla="*/ 9331 h 87305"/>
              <a:gd name="connsiteX2" fmla="*/ 140482 w 140482"/>
              <a:gd name="connsiteY2" fmla="*/ 18533 h 87305"/>
              <a:gd name="connsiteX3" fmla="*/ 63459 w 140482"/>
              <a:gd name="connsiteY3" fmla="*/ 39712 h 87305"/>
              <a:gd name="connsiteX4" fmla="*/ 0 w 140482"/>
              <a:gd name="connsiteY4" fmla="*/ 87306 h 87305"/>
              <a:gd name="connsiteX5" fmla="*/ 55606 w 140482"/>
              <a:gd name="connsiteY5" fmla="*/ 1082 h 87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482" h="87305">
                <a:moveTo>
                  <a:pt x="55606" y="1082"/>
                </a:moveTo>
                <a:cubicBezTo>
                  <a:pt x="80752" y="-1536"/>
                  <a:pt x="109705" y="368"/>
                  <a:pt x="133422" y="9331"/>
                </a:cubicBezTo>
                <a:cubicBezTo>
                  <a:pt x="139133" y="11473"/>
                  <a:pt x="138340" y="13297"/>
                  <a:pt x="140482" y="18533"/>
                </a:cubicBezTo>
                <a:cubicBezTo>
                  <a:pt x="121683" y="37094"/>
                  <a:pt x="88525" y="36777"/>
                  <a:pt x="63459" y="39712"/>
                </a:cubicBezTo>
                <a:cubicBezTo>
                  <a:pt x="53940" y="62398"/>
                  <a:pt x="20784" y="75883"/>
                  <a:pt x="0" y="87306"/>
                </a:cubicBezTo>
                <a:cubicBezTo>
                  <a:pt x="23083" y="64064"/>
                  <a:pt x="47673" y="33446"/>
                  <a:pt x="55606" y="108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E04BB9D5-2F14-ECAB-DE52-A183689D5B91}"/>
              </a:ext>
            </a:extLst>
          </p:cNvPr>
          <p:cNvSpPr/>
          <p:nvPr/>
        </p:nvSpPr>
        <p:spPr>
          <a:xfrm>
            <a:off x="11161684" y="1034386"/>
            <a:ext cx="116952" cy="95822"/>
          </a:xfrm>
          <a:custGeom>
            <a:avLst/>
            <a:gdLst>
              <a:gd name="connsiteX0" fmla="*/ 1094 w 116952"/>
              <a:gd name="connsiteY0" fmla="*/ 0 h 95822"/>
              <a:gd name="connsiteX1" fmla="*/ 30048 w 116952"/>
              <a:gd name="connsiteY1" fmla="*/ 34347 h 95822"/>
              <a:gd name="connsiteX2" fmla="*/ 112702 w 116952"/>
              <a:gd name="connsiteY2" fmla="*/ 77896 h 95822"/>
              <a:gd name="connsiteX3" fmla="*/ 116113 w 116952"/>
              <a:gd name="connsiteY3" fmla="*/ 95823 h 95822"/>
              <a:gd name="connsiteX4" fmla="*/ 7757 w 116952"/>
              <a:gd name="connsiteY4" fmla="*/ 55764 h 95822"/>
              <a:gd name="connsiteX5" fmla="*/ 1094 w 116952"/>
              <a:gd name="connsiteY5" fmla="*/ 0 h 9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952" h="95822">
                <a:moveTo>
                  <a:pt x="1094" y="0"/>
                </a:moveTo>
                <a:cubicBezTo>
                  <a:pt x="22829" y="4997"/>
                  <a:pt x="11962" y="21576"/>
                  <a:pt x="30048" y="34347"/>
                </a:cubicBezTo>
                <a:cubicBezTo>
                  <a:pt x="54083" y="51402"/>
                  <a:pt x="93348" y="54971"/>
                  <a:pt x="112702" y="77896"/>
                </a:cubicBezTo>
                <a:cubicBezTo>
                  <a:pt x="118573" y="84876"/>
                  <a:pt x="116906" y="86859"/>
                  <a:pt x="116113" y="95823"/>
                </a:cubicBezTo>
                <a:cubicBezTo>
                  <a:pt x="81131" y="80831"/>
                  <a:pt x="37742" y="78609"/>
                  <a:pt x="7757" y="55764"/>
                </a:cubicBezTo>
                <a:cubicBezTo>
                  <a:pt x="-2872" y="35220"/>
                  <a:pt x="222" y="22766"/>
                  <a:pt x="109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7C8B07C3-5D03-5221-00D8-E72CBE920DBE}"/>
              </a:ext>
            </a:extLst>
          </p:cNvPr>
          <p:cNvSpPr/>
          <p:nvPr/>
        </p:nvSpPr>
        <p:spPr>
          <a:xfrm>
            <a:off x="857247" y="6188717"/>
            <a:ext cx="150079" cy="53915"/>
          </a:xfrm>
          <a:custGeom>
            <a:avLst/>
            <a:gdLst>
              <a:gd name="connsiteX0" fmla="*/ 0 w 150079"/>
              <a:gd name="connsiteY0" fmla="*/ 1212 h 53915"/>
              <a:gd name="connsiteX1" fmla="*/ 16658 w 150079"/>
              <a:gd name="connsiteY1" fmla="*/ 22 h 53915"/>
              <a:gd name="connsiteX2" fmla="*/ 150080 w 150079"/>
              <a:gd name="connsiteY2" fmla="*/ 53803 h 53915"/>
              <a:gd name="connsiteX3" fmla="*/ 143099 w 150079"/>
              <a:gd name="connsiteY3" fmla="*/ 53882 h 53915"/>
              <a:gd name="connsiteX4" fmla="*/ 0 w 150079"/>
              <a:gd name="connsiteY4" fmla="*/ 1212 h 53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079" h="53915">
                <a:moveTo>
                  <a:pt x="0" y="1212"/>
                </a:moveTo>
                <a:cubicBezTo>
                  <a:pt x="5632" y="577"/>
                  <a:pt x="10947" y="101"/>
                  <a:pt x="16658" y="22"/>
                </a:cubicBezTo>
                <a:cubicBezTo>
                  <a:pt x="64807" y="-771"/>
                  <a:pt x="115733" y="20328"/>
                  <a:pt x="150080" y="53803"/>
                </a:cubicBezTo>
                <a:cubicBezTo>
                  <a:pt x="147779" y="53882"/>
                  <a:pt x="145400" y="53962"/>
                  <a:pt x="143099" y="53882"/>
                </a:cubicBezTo>
                <a:cubicBezTo>
                  <a:pt x="88684" y="52455"/>
                  <a:pt x="38948" y="40636"/>
                  <a:pt x="0" y="1212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5EB36F5C-D3F2-9069-61CB-8B066B073803}"/>
              </a:ext>
            </a:extLst>
          </p:cNvPr>
          <p:cNvSpPr/>
          <p:nvPr/>
        </p:nvSpPr>
        <p:spPr>
          <a:xfrm>
            <a:off x="10333736" y="1223967"/>
            <a:ext cx="54768" cy="69727"/>
          </a:xfrm>
          <a:custGeom>
            <a:avLst/>
            <a:gdLst>
              <a:gd name="connsiteX0" fmla="*/ 987 w 54768"/>
              <a:gd name="connsiteY0" fmla="*/ 795 h 69727"/>
              <a:gd name="connsiteX1" fmla="*/ 31209 w 54768"/>
              <a:gd name="connsiteY1" fmla="*/ 1589 h 69727"/>
              <a:gd name="connsiteX2" fmla="*/ 54768 w 54768"/>
              <a:gd name="connsiteY2" fmla="*/ 29669 h 69727"/>
              <a:gd name="connsiteX3" fmla="*/ 37713 w 54768"/>
              <a:gd name="connsiteY3" fmla="*/ 63381 h 69727"/>
              <a:gd name="connsiteX4" fmla="*/ 17407 w 54768"/>
              <a:gd name="connsiteY4" fmla="*/ 69727 h 69727"/>
              <a:gd name="connsiteX5" fmla="*/ 11061 w 54768"/>
              <a:gd name="connsiteY5" fmla="*/ 64095 h 69727"/>
              <a:gd name="connsiteX6" fmla="*/ 987 w 54768"/>
              <a:gd name="connsiteY6" fmla="*/ 795 h 6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768" h="69727">
                <a:moveTo>
                  <a:pt x="987" y="795"/>
                </a:moveTo>
                <a:cubicBezTo>
                  <a:pt x="11854" y="-632"/>
                  <a:pt x="20500" y="2"/>
                  <a:pt x="31209" y="1589"/>
                </a:cubicBezTo>
                <a:cubicBezTo>
                  <a:pt x="44456" y="11821"/>
                  <a:pt x="48185" y="14518"/>
                  <a:pt x="54768" y="29669"/>
                </a:cubicBezTo>
                <a:cubicBezTo>
                  <a:pt x="51120" y="47913"/>
                  <a:pt x="50802" y="50372"/>
                  <a:pt x="37713" y="63381"/>
                </a:cubicBezTo>
                <a:cubicBezTo>
                  <a:pt x="29543" y="70600"/>
                  <a:pt x="28512" y="69489"/>
                  <a:pt x="17407" y="69727"/>
                </a:cubicBezTo>
                <a:cubicBezTo>
                  <a:pt x="14393" y="67427"/>
                  <a:pt x="13282" y="66872"/>
                  <a:pt x="11061" y="64095"/>
                </a:cubicBezTo>
                <a:cubicBezTo>
                  <a:pt x="-2741" y="47200"/>
                  <a:pt x="-203" y="21182"/>
                  <a:pt x="987" y="79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B4F99778-9EF6-BB5D-C40D-57354335A239}"/>
              </a:ext>
            </a:extLst>
          </p:cNvPr>
          <p:cNvSpPr/>
          <p:nvPr/>
        </p:nvSpPr>
        <p:spPr>
          <a:xfrm>
            <a:off x="3249402" y="201332"/>
            <a:ext cx="95584" cy="58377"/>
          </a:xfrm>
          <a:custGeom>
            <a:avLst/>
            <a:gdLst>
              <a:gd name="connsiteX0" fmla="*/ 0 w 95584"/>
              <a:gd name="connsiteY0" fmla="*/ 0 h 58377"/>
              <a:gd name="connsiteX1" fmla="*/ 95585 w 95584"/>
              <a:gd name="connsiteY1" fmla="*/ 35537 h 58377"/>
              <a:gd name="connsiteX2" fmla="*/ 92094 w 95584"/>
              <a:gd name="connsiteY2" fmla="*/ 45056 h 58377"/>
              <a:gd name="connsiteX3" fmla="*/ 43628 w 95584"/>
              <a:gd name="connsiteY3" fmla="*/ 58144 h 58377"/>
              <a:gd name="connsiteX4" fmla="*/ 0 w 95584"/>
              <a:gd name="connsiteY4" fmla="*/ 0 h 58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4" h="58377">
                <a:moveTo>
                  <a:pt x="0" y="0"/>
                </a:moveTo>
                <a:cubicBezTo>
                  <a:pt x="30143" y="7218"/>
                  <a:pt x="71946" y="14754"/>
                  <a:pt x="95585" y="35537"/>
                </a:cubicBezTo>
                <a:lnTo>
                  <a:pt x="92094" y="45056"/>
                </a:lnTo>
                <a:cubicBezTo>
                  <a:pt x="75674" y="52274"/>
                  <a:pt x="62110" y="59810"/>
                  <a:pt x="43628" y="58144"/>
                </a:cubicBezTo>
                <a:cubicBezTo>
                  <a:pt x="23242" y="48546"/>
                  <a:pt x="11105" y="19276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25E3E00D-C2FA-5065-E7B2-D277F04F890A}"/>
              </a:ext>
            </a:extLst>
          </p:cNvPr>
          <p:cNvSpPr/>
          <p:nvPr/>
        </p:nvSpPr>
        <p:spPr>
          <a:xfrm>
            <a:off x="7869194" y="142474"/>
            <a:ext cx="92570" cy="48705"/>
          </a:xfrm>
          <a:custGeom>
            <a:avLst/>
            <a:gdLst>
              <a:gd name="connsiteX0" fmla="*/ 0 w 92570"/>
              <a:gd name="connsiteY0" fmla="*/ 35934 h 48705"/>
              <a:gd name="connsiteX1" fmla="*/ 83607 w 92570"/>
              <a:gd name="connsiteY1" fmla="*/ 794 h 48705"/>
              <a:gd name="connsiteX2" fmla="*/ 91619 w 92570"/>
              <a:gd name="connsiteY2" fmla="*/ 2618 h 48705"/>
              <a:gd name="connsiteX3" fmla="*/ 92571 w 92570"/>
              <a:gd name="connsiteY3" fmla="*/ 12375 h 48705"/>
              <a:gd name="connsiteX4" fmla="*/ 10471 w 92570"/>
              <a:gd name="connsiteY4" fmla="*/ 48705 h 48705"/>
              <a:gd name="connsiteX5" fmla="*/ 0 w 92570"/>
              <a:gd name="connsiteY5" fmla="*/ 35934 h 48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570" h="48705">
                <a:moveTo>
                  <a:pt x="0" y="35934"/>
                </a:moveTo>
                <a:cubicBezTo>
                  <a:pt x="24749" y="19355"/>
                  <a:pt x="52116" y="-4680"/>
                  <a:pt x="83607" y="794"/>
                </a:cubicBezTo>
                <a:cubicBezTo>
                  <a:pt x="86780" y="1349"/>
                  <a:pt x="88683" y="1904"/>
                  <a:pt x="91619" y="2618"/>
                </a:cubicBezTo>
                <a:lnTo>
                  <a:pt x="92571" y="12375"/>
                </a:lnTo>
                <a:cubicBezTo>
                  <a:pt x="68615" y="40218"/>
                  <a:pt x="45214" y="42597"/>
                  <a:pt x="10471" y="48705"/>
                </a:cubicBezTo>
                <a:lnTo>
                  <a:pt x="0" y="35934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9C564DA5-A936-B338-BFFB-54FC1A7E6A00}"/>
              </a:ext>
            </a:extLst>
          </p:cNvPr>
          <p:cNvSpPr/>
          <p:nvPr/>
        </p:nvSpPr>
        <p:spPr>
          <a:xfrm>
            <a:off x="3067290" y="219497"/>
            <a:ext cx="51866" cy="70042"/>
          </a:xfrm>
          <a:custGeom>
            <a:avLst/>
            <a:gdLst>
              <a:gd name="connsiteX0" fmla="*/ 1096 w 51866"/>
              <a:gd name="connsiteY0" fmla="*/ 0 h 70042"/>
              <a:gd name="connsiteX1" fmla="*/ 36474 w 51866"/>
              <a:gd name="connsiteY1" fmla="*/ 20862 h 70042"/>
              <a:gd name="connsiteX2" fmla="*/ 51863 w 51866"/>
              <a:gd name="connsiteY2" fmla="*/ 70043 h 70042"/>
              <a:gd name="connsiteX3" fmla="*/ 5220 w 51866"/>
              <a:gd name="connsiteY3" fmla="*/ 53147 h 70042"/>
              <a:gd name="connsiteX4" fmla="*/ 1096 w 51866"/>
              <a:gd name="connsiteY4" fmla="*/ 0 h 7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866" h="70042">
                <a:moveTo>
                  <a:pt x="1096" y="0"/>
                </a:moveTo>
                <a:cubicBezTo>
                  <a:pt x="14977" y="4045"/>
                  <a:pt x="26162" y="10788"/>
                  <a:pt x="36474" y="20862"/>
                </a:cubicBezTo>
                <a:cubicBezTo>
                  <a:pt x="50911" y="34902"/>
                  <a:pt x="51942" y="51243"/>
                  <a:pt x="51863" y="70043"/>
                </a:cubicBezTo>
                <a:cubicBezTo>
                  <a:pt x="30445" y="68535"/>
                  <a:pt x="21006" y="67821"/>
                  <a:pt x="5220" y="53147"/>
                </a:cubicBezTo>
                <a:cubicBezTo>
                  <a:pt x="-1601" y="34744"/>
                  <a:pt x="-253" y="19117"/>
                  <a:pt x="109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83393200-F81B-F896-E9AE-1BF1243084DC}"/>
              </a:ext>
            </a:extLst>
          </p:cNvPr>
          <p:cNvSpPr/>
          <p:nvPr/>
        </p:nvSpPr>
        <p:spPr>
          <a:xfrm>
            <a:off x="1078242" y="2001980"/>
            <a:ext cx="55414" cy="55455"/>
          </a:xfrm>
          <a:custGeom>
            <a:avLst/>
            <a:gdLst>
              <a:gd name="connsiteX0" fmla="*/ 17292 w 55414"/>
              <a:gd name="connsiteY0" fmla="*/ 2054 h 55455"/>
              <a:gd name="connsiteX1" fmla="*/ 52274 w 55414"/>
              <a:gd name="connsiteY1" fmla="*/ 14905 h 55455"/>
              <a:gd name="connsiteX2" fmla="*/ 42755 w 55414"/>
              <a:gd name="connsiteY2" fmla="*/ 50997 h 55455"/>
              <a:gd name="connsiteX3" fmla="*/ 13564 w 55414"/>
              <a:gd name="connsiteY3" fmla="*/ 51631 h 55455"/>
              <a:gd name="connsiteX4" fmla="*/ 79 w 55414"/>
              <a:gd name="connsiteY4" fmla="*/ 25693 h 55455"/>
              <a:gd name="connsiteX5" fmla="*/ 17292 w 55414"/>
              <a:gd name="connsiteY5" fmla="*/ 2054 h 55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414" h="55455">
                <a:moveTo>
                  <a:pt x="17292" y="2054"/>
                </a:moveTo>
                <a:cubicBezTo>
                  <a:pt x="30539" y="-3340"/>
                  <a:pt x="45690" y="2213"/>
                  <a:pt x="52274" y="14905"/>
                </a:cubicBezTo>
                <a:cubicBezTo>
                  <a:pt x="58858" y="27597"/>
                  <a:pt x="54812" y="43223"/>
                  <a:pt x="42755" y="50997"/>
                </a:cubicBezTo>
                <a:cubicBezTo>
                  <a:pt x="33950" y="56708"/>
                  <a:pt x="22607" y="56946"/>
                  <a:pt x="13564" y="51631"/>
                </a:cubicBezTo>
                <a:cubicBezTo>
                  <a:pt x="4521" y="46237"/>
                  <a:pt x="-714" y="36243"/>
                  <a:pt x="79" y="25693"/>
                </a:cubicBezTo>
                <a:cubicBezTo>
                  <a:pt x="793" y="15222"/>
                  <a:pt x="7535" y="6021"/>
                  <a:pt x="17292" y="2054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E018D274-6AE3-2C65-24E1-00D954523B19}"/>
              </a:ext>
            </a:extLst>
          </p:cNvPr>
          <p:cNvSpPr/>
          <p:nvPr/>
        </p:nvSpPr>
        <p:spPr>
          <a:xfrm>
            <a:off x="7434105" y="53791"/>
            <a:ext cx="45307" cy="79482"/>
          </a:xfrm>
          <a:custGeom>
            <a:avLst/>
            <a:gdLst>
              <a:gd name="connsiteX0" fmla="*/ 0 w 45307"/>
              <a:gd name="connsiteY0" fmla="*/ 56240 h 79482"/>
              <a:gd name="connsiteX1" fmla="*/ 1745 w 45307"/>
              <a:gd name="connsiteY1" fmla="*/ 51877 h 79482"/>
              <a:gd name="connsiteX2" fmla="*/ 1507 w 45307"/>
              <a:gd name="connsiteY2" fmla="*/ 4442 h 79482"/>
              <a:gd name="connsiteX3" fmla="*/ 8091 w 45307"/>
              <a:gd name="connsiteY3" fmla="*/ 0 h 79482"/>
              <a:gd name="connsiteX4" fmla="*/ 43469 w 45307"/>
              <a:gd name="connsiteY4" fmla="*/ 38075 h 79482"/>
              <a:gd name="connsiteX5" fmla="*/ 40217 w 45307"/>
              <a:gd name="connsiteY5" fmla="*/ 65442 h 79482"/>
              <a:gd name="connsiteX6" fmla="*/ 24432 w 45307"/>
              <a:gd name="connsiteY6" fmla="*/ 79482 h 79482"/>
              <a:gd name="connsiteX7" fmla="*/ 9281 w 45307"/>
              <a:gd name="connsiteY7" fmla="*/ 75595 h 79482"/>
              <a:gd name="connsiteX8" fmla="*/ 0 w 45307"/>
              <a:gd name="connsiteY8" fmla="*/ 56240 h 79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307" h="79482">
                <a:moveTo>
                  <a:pt x="0" y="56240"/>
                </a:moveTo>
                <a:cubicBezTo>
                  <a:pt x="555" y="54812"/>
                  <a:pt x="1190" y="53385"/>
                  <a:pt x="1745" y="51877"/>
                </a:cubicBezTo>
                <a:cubicBezTo>
                  <a:pt x="8646" y="33395"/>
                  <a:pt x="6822" y="23004"/>
                  <a:pt x="1507" y="4442"/>
                </a:cubicBezTo>
                <a:lnTo>
                  <a:pt x="8091" y="0"/>
                </a:lnTo>
                <a:cubicBezTo>
                  <a:pt x="23242" y="7456"/>
                  <a:pt x="37837" y="21814"/>
                  <a:pt x="43469" y="38075"/>
                </a:cubicBezTo>
                <a:cubicBezTo>
                  <a:pt x="47515" y="49656"/>
                  <a:pt x="44183" y="54416"/>
                  <a:pt x="40217" y="65442"/>
                </a:cubicBezTo>
                <a:lnTo>
                  <a:pt x="24432" y="79482"/>
                </a:lnTo>
                <a:lnTo>
                  <a:pt x="9281" y="75595"/>
                </a:lnTo>
                <a:lnTo>
                  <a:pt x="0" y="5624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EDC46942-7B84-FFA2-61F7-4B0BD0DD6090}"/>
              </a:ext>
            </a:extLst>
          </p:cNvPr>
          <p:cNvSpPr/>
          <p:nvPr/>
        </p:nvSpPr>
        <p:spPr>
          <a:xfrm>
            <a:off x="2469887" y="434067"/>
            <a:ext cx="73139" cy="80037"/>
          </a:xfrm>
          <a:custGeom>
            <a:avLst/>
            <a:gdLst>
              <a:gd name="connsiteX0" fmla="*/ 717 w 73139"/>
              <a:gd name="connsiteY0" fmla="*/ 0 h 80037"/>
              <a:gd name="connsiteX1" fmla="*/ 73140 w 73139"/>
              <a:gd name="connsiteY1" fmla="*/ 80037 h 80037"/>
              <a:gd name="connsiteX2" fmla="*/ 9998 w 73139"/>
              <a:gd name="connsiteY2" fmla="*/ 57351 h 80037"/>
              <a:gd name="connsiteX3" fmla="*/ 717 w 73139"/>
              <a:gd name="connsiteY3" fmla="*/ 0 h 8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139" h="80037">
                <a:moveTo>
                  <a:pt x="717" y="0"/>
                </a:moveTo>
                <a:cubicBezTo>
                  <a:pt x="25308" y="11026"/>
                  <a:pt x="55609" y="58461"/>
                  <a:pt x="73140" y="80037"/>
                </a:cubicBezTo>
                <a:cubicBezTo>
                  <a:pt x="51484" y="74961"/>
                  <a:pt x="27608" y="71946"/>
                  <a:pt x="9998" y="57351"/>
                </a:cubicBezTo>
                <a:cubicBezTo>
                  <a:pt x="-2773" y="39979"/>
                  <a:pt x="83" y="20465"/>
                  <a:pt x="7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C832235E-8F4E-6A56-0508-FB23F60A661C}"/>
              </a:ext>
            </a:extLst>
          </p:cNvPr>
          <p:cNvSpPr/>
          <p:nvPr/>
        </p:nvSpPr>
        <p:spPr>
          <a:xfrm>
            <a:off x="11480311" y="1424520"/>
            <a:ext cx="105817" cy="25932"/>
          </a:xfrm>
          <a:custGeom>
            <a:avLst/>
            <a:gdLst>
              <a:gd name="connsiteX0" fmla="*/ 0 w 105817"/>
              <a:gd name="connsiteY0" fmla="*/ 5055 h 25932"/>
              <a:gd name="connsiteX1" fmla="*/ 100581 w 105817"/>
              <a:gd name="connsiteY1" fmla="*/ 9973 h 25932"/>
              <a:gd name="connsiteX2" fmla="*/ 105817 w 105817"/>
              <a:gd name="connsiteY2" fmla="*/ 17192 h 25932"/>
              <a:gd name="connsiteX3" fmla="*/ 5235 w 105817"/>
              <a:gd name="connsiteY3" fmla="*/ 23220 h 25932"/>
              <a:gd name="connsiteX4" fmla="*/ 0 w 105817"/>
              <a:gd name="connsiteY4" fmla="*/ 5055 h 25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817" h="25932">
                <a:moveTo>
                  <a:pt x="0" y="5055"/>
                </a:moveTo>
                <a:cubicBezTo>
                  <a:pt x="38313" y="-3353"/>
                  <a:pt x="63141" y="-973"/>
                  <a:pt x="100581" y="9973"/>
                </a:cubicBezTo>
                <a:lnTo>
                  <a:pt x="105817" y="17192"/>
                </a:lnTo>
                <a:cubicBezTo>
                  <a:pt x="77499" y="32184"/>
                  <a:pt x="36409" y="23379"/>
                  <a:pt x="5235" y="23220"/>
                </a:cubicBezTo>
                <a:lnTo>
                  <a:pt x="0" y="5055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866FFD99-6BC8-E50C-0A52-4810C8C7F193}"/>
              </a:ext>
            </a:extLst>
          </p:cNvPr>
          <p:cNvSpPr/>
          <p:nvPr/>
        </p:nvSpPr>
        <p:spPr>
          <a:xfrm>
            <a:off x="8437706" y="4585796"/>
            <a:ext cx="60045" cy="82471"/>
          </a:xfrm>
          <a:custGeom>
            <a:avLst/>
            <a:gdLst>
              <a:gd name="connsiteX0" fmla="*/ 9358 w 60045"/>
              <a:gd name="connsiteY0" fmla="*/ 293 h 82471"/>
              <a:gd name="connsiteX1" fmla="*/ 57270 w 60045"/>
              <a:gd name="connsiteY1" fmla="*/ 5846 h 82471"/>
              <a:gd name="connsiteX2" fmla="*/ 60046 w 60045"/>
              <a:gd name="connsiteY2" fmla="*/ 13382 h 82471"/>
              <a:gd name="connsiteX3" fmla="*/ 7693 w 60045"/>
              <a:gd name="connsiteY3" fmla="*/ 53916 h 82471"/>
              <a:gd name="connsiteX4" fmla="*/ 156 w 60045"/>
              <a:gd name="connsiteY4" fmla="*/ 82472 h 82471"/>
              <a:gd name="connsiteX5" fmla="*/ 9358 w 60045"/>
              <a:gd name="connsiteY5" fmla="*/ 293 h 82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45" h="82471">
                <a:moveTo>
                  <a:pt x="9358" y="293"/>
                </a:moveTo>
                <a:cubicBezTo>
                  <a:pt x="26968" y="-421"/>
                  <a:pt x="40294" y="-262"/>
                  <a:pt x="57270" y="5846"/>
                </a:cubicBezTo>
                <a:lnTo>
                  <a:pt x="60046" y="13382"/>
                </a:lnTo>
                <a:cubicBezTo>
                  <a:pt x="48623" y="32736"/>
                  <a:pt x="26413" y="42731"/>
                  <a:pt x="7693" y="53916"/>
                </a:cubicBezTo>
                <a:lnTo>
                  <a:pt x="156" y="82472"/>
                </a:lnTo>
                <a:cubicBezTo>
                  <a:pt x="-1509" y="54629"/>
                  <a:pt x="10707" y="28453"/>
                  <a:pt x="9358" y="29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3DA78A69-40CE-2915-8B79-15084750ECB5}"/>
              </a:ext>
            </a:extLst>
          </p:cNvPr>
          <p:cNvSpPr/>
          <p:nvPr/>
        </p:nvSpPr>
        <p:spPr>
          <a:xfrm>
            <a:off x="10626203" y="4020910"/>
            <a:ext cx="47944" cy="56240"/>
          </a:xfrm>
          <a:custGeom>
            <a:avLst/>
            <a:gdLst>
              <a:gd name="connsiteX0" fmla="*/ 8044 w 47944"/>
              <a:gd name="connsiteY0" fmla="*/ 0 h 56240"/>
              <a:gd name="connsiteX1" fmla="*/ 47944 w 47944"/>
              <a:gd name="connsiteY1" fmla="*/ 20466 h 56240"/>
              <a:gd name="connsiteX2" fmla="*/ 20022 w 47944"/>
              <a:gd name="connsiteY2" fmla="*/ 41645 h 56240"/>
              <a:gd name="connsiteX3" fmla="*/ 7965 w 47944"/>
              <a:gd name="connsiteY3" fmla="*/ 55843 h 56240"/>
              <a:gd name="connsiteX4" fmla="*/ 1302 w 47944"/>
              <a:gd name="connsiteY4" fmla="*/ 56240 h 56240"/>
              <a:gd name="connsiteX5" fmla="*/ 8044 w 47944"/>
              <a:gd name="connsiteY5" fmla="*/ 0 h 5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44" h="56240">
                <a:moveTo>
                  <a:pt x="8044" y="0"/>
                </a:moveTo>
                <a:cubicBezTo>
                  <a:pt x="25020" y="1825"/>
                  <a:pt x="37315" y="7694"/>
                  <a:pt x="47944" y="20466"/>
                </a:cubicBezTo>
                <a:cubicBezTo>
                  <a:pt x="41757" y="34823"/>
                  <a:pt x="33507" y="35537"/>
                  <a:pt x="20022" y="41645"/>
                </a:cubicBezTo>
                <a:lnTo>
                  <a:pt x="7965" y="55843"/>
                </a:lnTo>
                <a:lnTo>
                  <a:pt x="1302" y="56240"/>
                </a:lnTo>
                <a:cubicBezTo>
                  <a:pt x="-2902" y="37996"/>
                  <a:pt x="4078" y="18086"/>
                  <a:pt x="8044" y="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35CFC10E-FAEC-D84D-AA18-C4BEF8B7C7EF}"/>
              </a:ext>
            </a:extLst>
          </p:cNvPr>
          <p:cNvSpPr/>
          <p:nvPr/>
        </p:nvSpPr>
        <p:spPr>
          <a:xfrm>
            <a:off x="2045729" y="1072453"/>
            <a:ext cx="45189" cy="45230"/>
          </a:xfrm>
          <a:custGeom>
            <a:avLst/>
            <a:gdLst>
              <a:gd name="connsiteX0" fmla="*/ 10808 w 45189"/>
              <a:gd name="connsiteY0" fmla="*/ 3340 h 45230"/>
              <a:gd name="connsiteX1" fmla="*/ 35478 w 45189"/>
              <a:gd name="connsiteY1" fmla="*/ 4054 h 45230"/>
              <a:gd name="connsiteX2" fmla="*/ 44759 w 45189"/>
              <a:gd name="connsiteY2" fmla="*/ 26979 h 45230"/>
              <a:gd name="connsiteX3" fmla="*/ 27545 w 45189"/>
              <a:gd name="connsiteY3" fmla="*/ 44668 h 45230"/>
              <a:gd name="connsiteX4" fmla="*/ 1686 w 45189"/>
              <a:gd name="connsiteY4" fmla="*/ 31103 h 45230"/>
              <a:gd name="connsiteX5" fmla="*/ 10808 w 45189"/>
              <a:gd name="connsiteY5" fmla="*/ 3340 h 45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189" h="45230">
                <a:moveTo>
                  <a:pt x="10808" y="3340"/>
                </a:moveTo>
                <a:cubicBezTo>
                  <a:pt x="18423" y="-1340"/>
                  <a:pt x="28180" y="-1102"/>
                  <a:pt x="35478" y="4054"/>
                </a:cubicBezTo>
                <a:cubicBezTo>
                  <a:pt x="42855" y="9131"/>
                  <a:pt x="46504" y="18174"/>
                  <a:pt x="44759" y="26979"/>
                </a:cubicBezTo>
                <a:cubicBezTo>
                  <a:pt x="43013" y="35783"/>
                  <a:pt x="36271" y="42764"/>
                  <a:pt x="27545" y="44668"/>
                </a:cubicBezTo>
                <a:cubicBezTo>
                  <a:pt x="16757" y="47127"/>
                  <a:pt x="5811" y="41336"/>
                  <a:pt x="1686" y="31103"/>
                </a:cubicBezTo>
                <a:cubicBezTo>
                  <a:pt x="-2518" y="20871"/>
                  <a:pt x="1369" y="9131"/>
                  <a:pt x="10808" y="3340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56057C5C-F768-A7C9-2A97-27B02230A2C6}"/>
              </a:ext>
            </a:extLst>
          </p:cNvPr>
          <p:cNvSpPr/>
          <p:nvPr/>
        </p:nvSpPr>
        <p:spPr>
          <a:xfrm>
            <a:off x="2403750" y="601570"/>
            <a:ext cx="45081" cy="45024"/>
          </a:xfrm>
          <a:custGeom>
            <a:avLst/>
            <a:gdLst>
              <a:gd name="connsiteX0" fmla="*/ 8948 w 45081"/>
              <a:gd name="connsiteY0" fmla="*/ 4549 h 45024"/>
              <a:gd name="connsiteX1" fmla="*/ 40440 w 45081"/>
              <a:gd name="connsiteY1" fmla="*/ 8833 h 45024"/>
              <a:gd name="connsiteX2" fmla="*/ 36315 w 45081"/>
              <a:gd name="connsiteY2" fmla="*/ 40324 h 45024"/>
              <a:gd name="connsiteX3" fmla="*/ 4665 w 45081"/>
              <a:gd name="connsiteY3" fmla="*/ 36200 h 45024"/>
              <a:gd name="connsiteX4" fmla="*/ 8948 w 45081"/>
              <a:gd name="connsiteY4" fmla="*/ 4549 h 4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1" h="45024">
                <a:moveTo>
                  <a:pt x="8948" y="4549"/>
                </a:moveTo>
                <a:cubicBezTo>
                  <a:pt x="18864" y="-2907"/>
                  <a:pt x="32904" y="-1003"/>
                  <a:pt x="40440" y="8833"/>
                </a:cubicBezTo>
                <a:cubicBezTo>
                  <a:pt x="47975" y="18669"/>
                  <a:pt x="46151" y="32789"/>
                  <a:pt x="36315" y="40324"/>
                </a:cubicBezTo>
                <a:cubicBezTo>
                  <a:pt x="26399" y="47939"/>
                  <a:pt x="12201" y="46115"/>
                  <a:pt x="4665" y="36200"/>
                </a:cubicBezTo>
                <a:cubicBezTo>
                  <a:pt x="-2950" y="26205"/>
                  <a:pt x="-1047" y="12006"/>
                  <a:pt x="8948" y="4549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15CEBDB8-C557-4B37-961B-CB4E2E395B86}"/>
              </a:ext>
            </a:extLst>
          </p:cNvPr>
          <p:cNvSpPr/>
          <p:nvPr/>
        </p:nvSpPr>
        <p:spPr>
          <a:xfrm>
            <a:off x="2146122" y="1148788"/>
            <a:ext cx="44549" cy="44508"/>
          </a:xfrm>
          <a:custGeom>
            <a:avLst/>
            <a:gdLst>
              <a:gd name="connsiteX0" fmla="*/ 8618 w 44549"/>
              <a:gd name="connsiteY0" fmla="*/ 4663 h 44508"/>
              <a:gd name="connsiteX1" fmla="*/ 30908 w 44549"/>
              <a:gd name="connsiteY1" fmla="*/ 1728 h 44508"/>
              <a:gd name="connsiteX2" fmla="*/ 44392 w 44549"/>
              <a:gd name="connsiteY2" fmla="*/ 19655 h 44508"/>
              <a:gd name="connsiteX3" fmla="*/ 35429 w 44549"/>
              <a:gd name="connsiteY3" fmla="*/ 40199 h 44508"/>
              <a:gd name="connsiteX4" fmla="*/ 4493 w 44549"/>
              <a:gd name="connsiteY4" fmla="*/ 35599 h 44508"/>
              <a:gd name="connsiteX5" fmla="*/ 8618 w 44549"/>
              <a:gd name="connsiteY5" fmla="*/ 4663 h 44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49" h="44508">
                <a:moveTo>
                  <a:pt x="8618" y="4663"/>
                </a:moveTo>
                <a:cubicBezTo>
                  <a:pt x="14964" y="-255"/>
                  <a:pt x="23451" y="-1366"/>
                  <a:pt x="30908" y="1728"/>
                </a:cubicBezTo>
                <a:cubicBezTo>
                  <a:pt x="38285" y="4821"/>
                  <a:pt x="43441" y="11722"/>
                  <a:pt x="44392" y="19655"/>
                </a:cubicBezTo>
                <a:cubicBezTo>
                  <a:pt x="45344" y="27587"/>
                  <a:pt x="41933" y="35519"/>
                  <a:pt x="35429" y="40199"/>
                </a:cubicBezTo>
                <a:cubicBezTo>
                  <a:pt x="25593" y="47418"/>
                  <a:pt x="11791" y="45355"/>
                  <a:pt x="4493" y="35599"/>
                </a:cubicBezTo>
                <a:cubicBezTo>
                  <a:pt x="-2805" y="25842"/>
                  <a:pt x="-1060" y="12119"/>
                  <a:pt x="8618" y="4663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DFB68FFE-4E0B-6896-261B-F5B9D0890CA6}"/>
              </a:ext>
            </a:extLst>
          </p:cNvPr>
          <p:cNvSpPr/>
          <p:nvPr/>
        </p:nvSpPr>
        <p:spPr>
          <a:xfrm>
            <a:off x="11129391" y="1135523"/>
            <a:ext cx="43779" cy="44121"/>
          </a:xfrm>
          <a:custGeom>
            <a:avLst/>
            <a:gdLst>
              <a:gd name="connsiteX0" fmla="*/ 5228 w 43779"/>
              <a:gd name="connsiteY0" fmla="*/ 0 h 44121"/>
              <a:gd name="connsiteX1" fmla="*/ 43780 w 43779"/>
              <a:gd name="connsiteY1" fmla="*/ 16341 h 44121"/>
              <a:gd name="connsiteX2" fmla="*/ 43145 w 43779"/>
              <a:gd name="connsiteY2" fmla="*/ 25542 h 44121"/>
              <a:gd name="connsiteX3" fmla="*/ 27518 w 43779"/>
              <a:gd name="connsiteY3" fmla="*/ 36885 h 44121"/>
              <a:gd name="connsiteX4" fmla="*/ 3324 w 43779"/>
              <a:gd name="connsiteY4" fmla="*/ 43787 h 44121"/>
              <a:gd name="connsiteX5" fmla="*/ 5228 w 43779"/>
              <a:gd name="connsiteY5" fmla="*/ 0 h 44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9" h="44121">
                <a:moveTo>
                  <a:pt x="5228" y="0"/>
                </a:moveTo>
                <a:cubicBezTo>
                  <a:pt x="19427" y="4125"/>
                  <a:pt x="31484" y="7853"/>
                  <a:pt x="43780" y="16341"/>
                </a:cubicBezTo>
                <a:lnTo>
                  <a:pt x="43145" y="25542"/>
                </a:lnTo>
                <a:lnTo>
                  <a:pt x="27518" y="36885"/>
                </a:lnTo>
                <a:cubicBezTo>
                  <a:pt x="17047" y="43073"/>
                  <a:pt x="15858" y="44976"/>
                  <a:pt x="3324" y="43787"/>
                </a:cubicBezTo>
                <a:cubicBezTo>
                  <a:pt x="-3498" y="28953"/>
                  <a:pt x="1738" y="15309"/>
                  <a:pt x="522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" name="Rectangle : coins arrondis 1">
            <a:extLst>
              <a:ext uri="{FF2B5EF4-FFF2-40B4-BE49-F238E27FC236}">
                <a16:creationId xmlns:a16="http://schemas.microsoft.com/office/drawing/2014/main" id="{D9A19D58-23F8-3D1E-5DA1-68682B4518A0}"/>
              </a:ext>
            </a:extLst>
          </p:cNvPr>
          <p:cNvSpPr/>
          <p:nvPr/>
        </p:nvSpPr>
        <p:spPr>
          <a:xfrm>
            <a:off x="0" y="31825"/>
            <a:ext cx="12294605" cy="1589231"/>
          </a:xfrm>
          <a:prstGeom prst="roundRect">
            <a:avLst/>
          </a:prstGeom>
          <a:solidFill>
            <a:srgbClr val="1C343F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A" sz="8000" dirty="0">
                <a:latin typeface="Radio Canada SemiBold" pitchFamily="2" charset="0"/>
              </a:rPr>
              <a:t>Théorème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FEB278E3-2C65-1B30-637F-6C70036EC03A}"/>
                  </a:ext>
                </a:extLst>
              </p:cNvPr>
              <p:cNvSpPr/>
              <p:nvPr/>
            </p:nvSpPr>
            <p:spPr>
              <a:xfrm>
                <a:off x="-51303" y="2726117"/>
                <a:ext cx="12294606" cy="2738160"/>
              </a:xfrm>
              <a:prstGeom prst="rect">
                <a:avLst/>
              </a:prstGeom>
              <a:solidFill>
                <a:srgbClr val="A9E0D8">
                  <a:alpha val="8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fr-CA" sz="3600" dirty="0">
                    <a:solidFill>
                      <a:srgbClr val="1C343F"/>
                    </a:solidFill>
                    <a:latin typeface="Radio Canada Medium" pitchFamily="2" charset="0"/>
                  </a:rPr>
                  <a:t>Le chemin de </a:t>
                </a:r>
                <a:r>
                  <a:rPr lang="fr-CA" sz="3600" dirty="0" err="1">
                    <a:solidFill>
                      <a:srgbClr val="1C343F"/>
                    </a:solidFill>
                    <a:latin typeface="Radio Canada Medium" pitchFamily="2" charset="0"/>
                  </a:rPr>
                  <a:t>Zalgaller</a:t>
                </a:r>
                <a:r>
                  <a:rPr lang="fr-CA" sz="3600" dirty="0">
                    <a:solidFill>
                      <a:srgbClr val="1C343F"/>
                    </a:solidFill>
                    <a:latin typeface="Radio Canada Medium" pitchFamily="2" charset="0"/>
                  </a:rPr>
                  <a:t> est optimal pour les forêts rectangulaires dont un côté est </a:t>
                </a:r>
                <a14:m>
                  <m:oMath xmlns:m="http://schemas.openxmlformats.org/officeDocument/2006/math">
                    <m:r>
                      <a:rPr lang="fr-CA" sz="3600" b="0" i="1" smtClean="0">
                        <a:solidFill>
                          <a:srgbClr val="1C343F"/>
                        </a:solidFill>
                        <a:latin typeface="Cambria Math" panose="02040503050406030204" pitchFamily="18" charset="0"/>
                      </a:rPr>
                      <m:t>𝐿</m:t>
                    </m:r>
                  </m:oMath>
                </a14:m>
                <a:r>
                  <a:rPr lang="fr-CA" sz="3600" dirty="0">
                    <a:solidFill>
                      <a:srgbClr val="1C343F"/>
                    </a:solidFill>
                    <a:latin typeface="Radio Canada Medium" pitchFamily="2" charset="0"/>
                  </a:rPr>
                  <a:t> fois l’autre, </a:t>
                </a:r>
              </a:p>
              <a:p>
                <a14:m>
                  <m:oMath xmlns:m="http://schemas.openxmlformats.org/officeDocument/2006/math">
                    <m:r>
                      <a:rPr lang="fr-CA" sz="3600" b="0" i="1" smtClean="0">
                        <a:solidFill>
                          <a:srgbClr val="1C343F"/>
                        </a:solidFill>
                        <a:latin typeface="Cambria Math" panose="02040503050406030204" pitchFamily="18" charset="0"/>
                      </a:rPr>
                      <m:t>𝐿</m:t>
                    </m:r>
                  </m:oMath>
                </a14:m>
                <a:r>
                  <a:rPr lang="fr-CA" sz="3600" dirty="0">
                    <a:solidFill>
                      <a:srgbClr val="1C343F"/>
                    </a:solidFill>
                    <a:latin typeface="Radio Canada Medium" pitchFamily="2" charset="0"/>
                  </a:rPr>
                  <a:t> étant la longueur de chemin.</a:t>
                </a:r>
              </a:p>
            </p:txBody>
          </p:sp>
        </mc:Choice>
        <mc:Fallback xmlns=""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FEB278E3-2C65-1B30-637F-6C70036EC03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51303" y="2726117"/>
                <a:ext cx="12294606" cy="2738160"/>
              </a:xfrm>
              <a:prstGeom prst="rect">
                <a:avLst/>
              </a:prstGeom>
              <a:blipFill>
                <a:blip r:embed="rId3"/>
                <a:stretch>
                  <a:fillRect l="-1538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4" name="Espace réservé du contenu 4">
            <a:extLst>
              <a:ext uri="{FF2B5EF4-FFF2-40B4-BE49-F238E27FC236}">
                <a16:creationId xmlns:a16="http://schemas.microsoft.com/office/drawing/2014/main" id="{E079D318-79C2-A231-3274-DEB736D2944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07044" y="3112403"/>
            <a:ext cx="2296167" cy="21455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90229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81BED34-381C-3116-BCF3-2A4DBE2D0F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 dirty="0"/>
              <a:t>Construction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ce réservé du contenu 2">
                <a:extLst>
                  <a:ext uri="{FF2B5EF4-FFF2-40B4-BE49-F238E27FC236}">
                    <a16:creationId xmlns:a16="http://schemas.microsoft.com/office/drawing/2014/main" id="{71AAFF3E-375F-33A8-E497-E6EDE96C9462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376670" y="2000723"/>
                <a:ext cx="8208523" cy="4351338"/>
              </a:xfrm>
            </p:spPr>
            <p:txBody>
              <a:bodyPr/>
              <a:lstStyle/>
              <a:p>
                <a:pPr lvl="0"/>
                <a:r>
                  <a:rPr lang="fr-CA" dirty="0"/>
                  <a:t> </a:t>
                </a:r>
                <a:r>
                  <a:rPr lang="fr-CA" dirty="0">
                    <a:solidFill>
                      <a:srgbClr val="BA0021"/>
                    </a:solidFill>
                  </a:rPr>
                  <a:t>L’arc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fr-CA" i="1">
                            <a:solidFill>
                              <a:srgbClr val="BA002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fr-CA" i="1">
                            <a:solidFill>
                              <a:srgbClr val="BA0021"/>
                            </a:solidFill>
                            <a:latin typeface="Cambria Math" panose="02040503050406030204" pitchFamily="18" charset="0"/>
                          </a:rPr>
                          <m:t>𝑆𝑇</m:t>
                        </m:r>
                      </m:e>
                    </m:acc>
                    <m:r>
                      <a:rPr lang="fr-CA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fr-CA" dirty="0"/>
                  <a:t>a pour centre le point </a:t>
                </a:r>
                <a14:m>
                  <m:oMath xmlns:m="http://schemas.openxmlformats.org/officeDocument/2006/math">
                    <m:r>
                      <a:rPr lang="fr-CA" i="1"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fr-CA" dirty="0"/>
                  <a:t> et un rayon de 1.</a:t>
                </a:r>
              </a:p>
              <a:p>
                <a:pPr lvl="0"/>
                <a:r>
                  <a:rPr lang="fr-CA" dirty="0">
                    <a:solidFill>
                      <a:srgbClr val="3A32D8"/>
                    </a:solidFill>
                  </a:rPr>
                  <a:t>L’arc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fr-CA" i="1">
                            <a:solidFill>
                              <a:srgbClr val="3A32D8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fr-CA" b="0" i="1" smtClean="0">
                            <a:solidFill>
                              <a:srgbClr val="3A32D8"/>
                            </a:solidFill>
                            <a:latin typeface="Cambria Math" panose="02040503050406030204" pitchFamily="18" charset="0"/>
                          </a:rPr>
                          <m:t>𝑃𝑄</m:t>
                        </m:r>
                      </m:e>
                    </m:acc>
                  </m:oMath>
                </a14:m>
                <a:r>
                  <a:rPr lang="fr-CA" dirty="0"/>
                  <a:t> a pour centre le point </a:t>
                </a:r>
                <a14:m>
                  <m:oMath xmlns:m="http://schemas.openxmlformats.org/officeDocument/2006/math">
                    <m:r>
                      <a:rPr lang="fr-CA" i="1">
                        <a:latin typeface="Cambria Math" panose="02040503050406030204" pitchFamily="18" charset="0"/>
                      </a:rPr>
                      <m:t>𝐵</m:t>
                    </m:r>
                  </m:oMath>
                </a14:m>
                <a:r>
                  <a:rPr lang="fr-CA" dirty="0"/>
                  <a:t> et un rayon de 1.</a:t>
                </a:r>
              </a:p>
              <a:p>
                <a:pPr lvl="0"/>
                <a:r>
                  <a:rPr lang="fr-CA" dirty="0"/>
                  <a:t>Le point </a:t>
                </a:r>
                <a14:m>
                  <m:oMath xmlns:m="http://schemas.openxmlformats.org/officeDocument/2006/math">
                    <m:r>
                      <a:rPr lang="fr-CA" i="1">
                        <a:latin typeface="Cambria Math" panose="02040503050406030204" pitchFamily="18" charset="0"/>
                      </a:rPr>
                      <m:t>𝐶</m:t>
                    </m:r>
                  </m:oMath>
                </a14:m>
                <a:r>
                  <a:rPr lang="fr-CA" dirty="0"/>
                  <a:t> est le milieu de </a:t>
                </a:r>
                <a14:m>
                  <m:oMath xmlns:m="http://schemas.openxmlformats.org/officeDocument/2006/math">
                    <m:r>
                      <a:rPr lang="fr-CA" i="1">
                        <a:latin typeface="Cambria Math" panose="02040503050406030204" pitchFamily="18" charset="0"/>
                      </a:rPr>
                      <m:t>𝐴𝐵</m:t>
                    </m:r>
                  </m:oMath>
                </a14:m>
                <a:r>
                  <a:rPr lang="fr-CA" dirty="0"/>
                  <a:t> et la longueur de </a:t>
                </a:r>
                <a14:m>
                  <m:oMath xmlns:m="http://schemas.openxmlformats.org/officeDocument/2006/math">
                    <m:r>
                      <a:rPr lang="fr-CA" i="1">
                        <a:latin typeface="Cambria Math" panose="02040503050406030204" pitchFamily="18" charset="0"/>
                      </a:rPr>
                      <m:t>𝐶𝑅</m:t>
                    </m:r>
                  </m:oMath>
                </a14:m>
                <a:r>
                  <a:rPr lang="fr-CA" dirty="0"/>
                  <a:t> vaut 1. </a:t>
                </a:r>
              </a:p>
              <a:p>
                <a:pPr lvl="0"/>
                <a:r>
                  <a:rPr lang="fr-CA" dirty="0"/>
                  <a:t>Chacun des segments est tangent à un des arcs de cercle au point d’intersection correspondant.</a:t>
                </a:r>
              </a:p>
              <a:p>
                <a:pPr marL="0" indent="0">
                  <a:buNone/>
                </a:pPr>
                <a:r>
                  <a:rPr lang="fr-CA" dirty="0"/>
                  <a:t> </a:t>
                </a:r>
              </a:p>
            </p:txBody>
          </p:sp>
        </mc:Choice>
        <mc:Fallback xmlns="">
          <p:sp>
            <p:nvSpPr>
              <p:cNvPr id="3" name="Espace réservé du contenu 2">
                <a:extLst>
                  <a:ext uri="{FF2B5EF4-FFF2-40B4-BE49-F238E27FC236}">
                    <a16:creationId xmlns:a16="http://schemas.microsoft.com/office/drawing/2014/main" id="{71AAFF3E-375F-33A8-E497-E6EDE96C9462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76670" y="2000723"/>
                <a:ext cx="8208523" cy="4351338"/>
              </a:xfrm>
              <a:blipFill>
                <a:blip r:embed="rId2"/>
                <a:stretch>
                  <a:fillRect l="-1337" t="-1961" r="-2080"/>
                </a:stretch>
              </a:blipFill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9" name="Image 8" descr="Une image contenant ligne, diagramme, triangle&#10;&#10;Le contenu généré par l’IA peut être incorrect.">
            <a:extLst>
              <a:ext uri="{FF2B5EF4-FFF2-40B4-BE49-F238E27FC236}">
                <a16:creationId xmlns:a16="http://schemas.microsoft.com/office/drawing/2014/main" id="{85485654-6E16-FE76-B39F-1A9D503B812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5193" y="1663968"/>
            <a:ext cx="3535471" cy="34709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28763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3D434B-004C-7CF5-6896-4C5F2DB33A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E1CAFB79-241C-C738-C356-4CCA6E8E06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 dirty="0"/>
              <a:t>Construction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ce réservé du contenu 2">
                <a:extLst>
                  <a:ext uri="{FF2B5EF4-FFF2-40B4-BE49-F238E27FC236}">
                    <a16:creationId xmlns:a16="http://schemas.microsoft.com/office/drawing/2014/main" id="{74D4214E-B753-4616-43E7-39991747990C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376670" y="2000723"/>
                <a:ext cx="8208523" cy="4351338"/>
              </a:xfrm>
            </p:spPr>
            <p:txBody>
              <a:bodyPr/>
              <a:lstStyle/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a:rPr lang="fr-CA" i="1" smtClean="0">
                        <a:solidFill>
                          <a:srgbClr val="1C751C"/>
                        </a:solidFill>
                        <a:latin typeface="Cambria Math" panose="02040503050406030204" pitchFamily="18" charset="0"/>
                      </a:rPr>
                      <m:t>𝜙</m:t>
                    </m:r>
                  </m:oMath>
                </a14:m>
                <a:r>
                  <a:rPr lang="fr-CA" dirty="0"/>
                  <a:t> =</a:t>
                </a:r>
                <a14:m>
                  <m:oMath xmlns:m="http://schemas.openxmlformats.org/officeDocument/2006/math">
                    <m:func>
                      <m:funcPr>
                        <m:ctrlPr>
                          <a:rPr lang="fr-CA" i="1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fr-CA">
                            <a:latin typeface="Cambria Math" panose="02040503050406030204" pitchFamily="18" charset="0"/>
                          </a:rPr>
                          <m:t>arcsin</m:t>
                        </m:r>
                      </m:fName>
                      <m:e>
                        <m:d>
                          <m:dPr>
                            <m:ctrlPr>
                              <a:rPr lang="fr-CA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f>
                              <m:fPr>
                                <m:ctrlPr>
                                  <a:rPr lang="fr-CA" i="1"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fr-CA" i="1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r>
                                  <a:rPr lang="fr-CA" i="1">
                                    <a:latin typeface="Cambria Math" panose="02040503050406030204" pitchFamily="18" charset="0"/>
                                  </a:rPr>
                                  <m:t>6</m:t>
                                </m:r>
                              </m:den>
                            </m:f>
                            <m:r>
                              <a:rPr lang="fr-CA" i="1">
                                <a:latin typeface="Cambria Math" panose="02040503050406030204" pitchFamily="18" charset="0"/>
                              </a:rPr>
                              <m:t>+</m:t>
                            </m:r>
                            <m:f>
                              <m:fPr>
                                <m:ctrlPr>
                                  <a:rPr lang="fr-CA" i="1"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fr-CA" i="1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num>
                              <m:den>
                                <m:r>
                                  <a:rPr lang="fr-CA" i="1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den>
                            </m:f>
                            <m:func>
                              <m:funcPr>
                                <m:ctrlPr>
                                  <a:rPr lang="fr-CA" i="1">
                                    <a:latin typeface="Cambria Math" panose="020405030504060302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lang="fr-CA">
                                    <a:latin typeface="Cambria Math" panose="02040503050406030204" pitchFamily="18" charset="0"/>
                                  </a:rPr>
                                  <m:t>sin</m:t>
                                </m:r>
                              </m:fName>
                              <m:e>
                                <m:d>
                                  <m:dPr>
                                    <m:ctrlPr>
                                      <a:rPr lang="fr-CA" i="1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f>
                                      <m:fPr>
                                        <m:ctrlPr>
                                          <a:rPr lang="fr-CA" i="1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fPr>
                                      <m:num>
                                        <m:r>
                                          <a:rPr lang="fr-CA" i="1">
                                            <a:latin typeface="Cambria Math" panose="02040503050406030204" pitchFamily="18" charset="0"/>
                                          </a:rPr>
                                          <m:t>1</m:t>
                                        </m:r>
                                      </m:num>
                                      <m:den>
                                        <m:r>
                                          <a:rPr lang="fr-CA" i="1">
                                            <a:latin typeface="Cambria Math" panose="02040503050406030204" pitchFamily="18" charset="0"/>
                                          </a:rPr>
                                          <m:t>3</m:t>
                                        </m:r>
                                      </m:den>
                                    </m:f>
                                    <m:func>
                                      <m:funcPr>
                                        <m:ctrlPr>
                                          <a:rPr lang="fr-CA" i="1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funcPr>
                                      <m:fName>
                                        <m:r>
                                          <m:rPr>
                                            <m:sty m:val="p"/>
                                          </m:rPr>
                                          <a:rPr lang="fr-CA">
                                            <a:latin typeface="Cambria Math" panose="02040503050406030204" pitchFamily="18" charset="0"/>
                                          </a:rPr>
                                          <m:t>arcsin</m:t>
                                        </m:r>
                                      </m:fName>
                                      <m:e>
                                        <m:f>
                                          <m:fPr>
                                            <m:ctrlPr>
                                              <a:rPr lang="fr-CA" i="1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fPr>
                                          <m:num>
                                            <m:r>
                                              <a:rPr lang="fr-CA" i="1">
                                                <a:latin typeface="Cambria Math" panose="02040503050406030204" pitchFamily="18" charset="0"/>
                                              </a:rPr>
                                              <m:t>17</m:t>
                                            </m:r>
                                          </m:num>
                                          <m:den>
                                            <m:r>
                                              <a:rPr lang="fr-CA" i="1">
                                                <a:latin typeface="Cambria Math" panose="02040503050406030204" pitchFamily="18" charset="0"/>
                                              </a:rPr>
                                              <m:t>64</m:t>
                                            </m:r>
                                          </m:den>
                                        </m:f>
                                      </m:e>
                                    </m:func>
                                  </m:e>
                                </m:d>
                              </m:e>
                            </m:func>
                          </m:e>
                        </m:d>
                      </m:e>
                    </m:func>
                    <m:r>
                      <a:rPr lang="fr-CA" i="1">
                        <a:latin typeface="Cambria Math" panose="02040503050406030204" pitchFamily="18" charset="0"/>
                      </a:rPr>
                      <m:t>≈16 ,6184°</m:t>
                    </m:r>
                  </m:oMath>
                </a14:m>
                <a:endParaRPr lang="fr-CA" dirty="0"/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a:rPr lang="fr-CA" i="1" smtClean="0">
                        <a:solidFill>
                          <a:srgbClr val="1C751C"/>
                        </a:solidFill>
                        <a:latin typeface="Cambria Math" panose="02040503050406030204" pitchFamily="18" charset="0"/>
                      </a:rPr>
                      <m:t>𝜓</m:t>
                    </m:r>
                    <m:r>
                      <a:rPr lang="fr-CA" i="1"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fr-CA" i="1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fr-CA">
                            <a:latin typeface="Cambria Math" panose="02040503050406030204" pitchFamily="18" charset="0"/>
                          </a:rPr>
                          <m:t>arctan</m:t>
                        </m:r>
                      </m:fName>
                      <m:e>
                        <m:d>
                          <m:dPr>
                            <m:ctrlPr>
                              <a:rPr lang="fr-CA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f>
                              <m:fPr>
                                <m:ctrlPr>
                                  <a:rPr lang="fr-CA" i="1"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fr-CA" i="1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r>
                                  <a:rPr lang="fr-CA" i="1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den>
                            </m:f>
                            <m:func>
                              <m:funcPr>
                                <m:ctrlPr>
                                  <a:rPr lang="fr-CA" i="1">
                                    <a:latin typeface="Cambria Math" panose="020405030504060302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lang="fr-CA">
                                    <a:latin typeface="Cambria Math" panose="02040503050406030204" pitchFamily="18" charset="0"/>
                                  </a:rPr>
                                  <m:t>sec</m:t>
                                </m:r>
                              </m:fName>
                              <m:e>
                                <m:r>
                                  <a:rPr lang="fr-CA" i="1">
                                    <a:latin typeface="Cambria Math" panose="02040503050406030204" pitchFamily="18" charset="0"/>
                                  </a:rPr>
                                  <m:t>𝜙</m:t>
                                </m:r>
                              </m:e>
                            </m:func>
                          </m:e>
                        </m:d>
                      </m:e>
                    </m:func>
                    <m:r>
                      <a:rPr lang="fr-CA" i="1">
                        <a:latin typeface="Cambria Math" panose="02040503050406030204" pitchFamily="18" charset="0"/>
                      </a:rPr>
                      <m:t>≈27,5553°</m:t>
                    </m:r>
                  </m:oMath>
                </a14:m>
                <a:r>
                  <a:rPr lang="fr-CA" dirty="0"/>
                  <a:t>.</a:t>
                </a:r>
              </a:p>
              <a:p>
                <a:pPr marL="0" indent="0">
                  <a:buNone/>
                </a:pPr>
                <a:endParaRPr lang="fr-CA" dirty="0"/>
              </a:p>
              <a:p>
                <a:pPr marL="0" indent="0">
                  <a:buNone/>
                </a:pPr>
                <a:r>
                  <a:rPr lang="fr-CA" dirty="0"/>
                  <a:t>AB mesure environ 1,0436 </a:t>
                </a:r>
              </a:p>
              <a:p>
                <a:pPr marL="0" indent="0">
                  <a:buNone/>
                </a:pPr>
                <a:r>
                  <a:rPr lang="fr-CA" dirty="0"/>
                  <a:t>AR mesure </a:t>
                </a:r>
                <a:r>
                  <a:rPr lang="fr-CA" dirty="0" err="1"/>
                  <a:t>envrion</a:t>
                </a:r>
                <a:r>
                  <a:rPr lang="fr-CA" dirty="0"/>
                  <a:t> 1,1280.</a:t>
                </a:r>
              </a:p>
              <a:p>
                <a:pPr marL="0" indent="0">
                  <a:buNone/>
                </a:pPr>
                <a:r>
                  <a:rPr lang="fr-CA" dirty="0"/>
                  <a:t> </a:t>
                </a:r>
              </a:p>
            </p:txBody>
          </p:sp>
        </mc:Choice>
        <mc:Fallback xmlns="">
          <p:sp>
            <p:nvSpPr>
              <p:cNvPr id="3" name="Espace réservé du contenu 2">
                <a:extLst>
                  <a:ext uri="{FF2B5EF4-FFF2-40B4-BE49-F238E27FC236}">
                    <a16:creationId xmlns:a16="http://schemas.microsoft.com/office/drawing/2014/main" id="{74D4214E-B753-4616-43E7-39991747990C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76670" y="2000723"/>
                <a:ext cx="8208523" cy="4351338"/>
              </a:xfrm>
              <a:blipFill>
                <a:blip r:embed="rId2"/>
                <a:stretch>
                  <a:fillRect l="-1560"/>
                </a:stretch>
              </a:blipFill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9" name="Image 8" descr="Une image contenant ligne, diagramme, triangle&#10;&#10;Le contenu généré par l’IA peut être incorrect.">
            <a:extLst>
              <a:ext uri="{FF2B5EF4-FFF2-40B4-BE49-F238E27FC236}">
                <a16:creationId xmlns:a16="http://schemas.microsoft.com/office/drawing/2014/main" id="{D5C90C2B-56B4-6E4D-4E80-A505D92ADE4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5193" y="1663968"/>
            <a:ext cx="3535471" cy="34709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90950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Graphic 42">
            <a:extLst>
              <a:ext uri="{FF2B5EF4-FFF2-40B4-BE49-F238E27FC236}">
                <a16:creationId xmlns:a16="http://schemas.microsoft.com/office/drawing/2014/main" id="{E67FC874-A044-E00C-8B5D-CDC12238AD81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1209512" y="-190500"/>
            <a:ext cx="14611023" cy="7410450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BE213BC7-0764-98EB-3B6A-65629FED5CC2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1748741" y="5000626"/>
            <a:ext cx="14762926" cy="3071812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C7C470D8-B32B-D74C-D62E-E0D07E48BFA4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-3691224" y="3024187"/>
            <a:ext cx="7810501" cy="2928938"/>
          </a:xfrm>
          <a:prstGeom prst="rect">
            <a:avLst/>
          </a:prstGeom>
        </p:spPr>
      </p:pic>
      <p:pic>
        <p:nvPicPr>
          <p:cNvPr id="28" name="Graphic 27">
            <a:extLst>
              <a:ext uri="{FF2B5EF4-FFF2-40B4-BE49-F238E27FC236}">
                <a16:creationId xmlns:a16="http://schemas.microsoft.com/office/drawing/2014/main" id="{58F55B00-128A-7180-527E-DF0DA3629147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687558" y="2643187"/>
            <a:ext cx="8826501" cy="3309938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D700AB6E-8270-C34E-9724-952AF399A221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313795" y="1711262"/>
            <a:ext cx="2449028" cy="3943350"/>
          </a:xfrm>
          <a:prstGeom prst="rect">
            <a:avLst/>
          </a:prstGeom>
        </p:spPr>
      </p:pic>
      <p:pic>
        <p:nvPicPr>
          <p:cNvPr id="36" name="Graphic 35">
            <a:extLst>
              <a:ext uri="{FF2B5EF4-FFF2-40B4-BE49-F238E27FC236}">
                <a16:creationId xmlns:a16="http://schemas.microsoft.com/office/drawing/2014/main" id="{A6D0A0B7-FA2C-D9DE-56FE-741BFDED7A98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7815262" y="-1564837"/>
            <a:ext cx="3824288" cy="7241737"/>
          </a:xfrm>
          <a:prstGeom prst="rect">
            <a:avLst/>
          </a:prstGeom>
        </p:spPr>
      </p:pic>
      <p:pic>
        <p:nvPicPr>
          <p:cNvPr id="40" name="Graphic 39">
            <a:extLst>
              <a:ext uri="{FF2B5EF4-FFF2-40B4-BE49-F238E27FC236}">
                <a16:creationId xmlns:a16="http://schemas.microsoft.com/office/drawing/2014/main" id="{375DB8BD-6EA8-DF7D-8702-D2DE22FEA302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-1579300" y="-138268"/>
            <a:ext cx="4974575" cy="6324909"/>
          </a:xfrm>
          <a:prstGeom prst="rect">
            <a:avLst/>
          </a:prstGeom>
        </p:spPr>
      </p:pic>
      <p:pic>
        <p:nvPicPr>
          <p:cNvPr id="33" name="Graphic 32">
            <a:extLst>
              <a:ext uri="{FF2B5EF4-FFF2-40B4-BE49-F238E27FC236}">
                <a16:creationId xmlns:a16="http://schemas.microsoft.com/office/drawing/2014/main" id="{FF3C14CB-6AA7-F8E5-1790-11D0BA5D68F3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-2249564" y="445796"/>
            <a:ext cx="4141120" cy="6667904"/>
          </a:xfrm>
          <a:prstGeom prst="rect">
            <a:avLst/>
          </a:prstGeom>
        </p:spPr>
      </p:pic>
      <p:pic>
        <p:nvPicPr>
          <p:cNvPr id="41" name="Graphic 40">
            <a:extLst>
              <a:ext uri="{FF2B5EF4-FFF2-40B4-BE49-F238E27FC236}">
                <a16:creationId xmlns:a16="http://schemas.microsoft.com/office/drawing/2014/main" id="{082CCB29-062D-AAF9-CC42-2099A556E34A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448702" y="-466725"/>
            <a:ext cx="6993025" cy="7486650"/>
          </a:xfrm>
          <a:prstGeom prst="rect">
            <a:avLst/>
          </a:prstGeom>
        </p:spPr>
      </p:pic>
      <p:pic>
        <p:nvPicPr>
          <p:cNvPr id="45" name="Graphic 44">
            <a:extLst>
              <a:ext uri="{FF2B5EF4-FFF2-40B4-BE49-F238E27FC236}">
                <a16:creationId xmlns:a16="http://schemas.microsoft.com/office/drawing/2014/main" id="{7B5DB8C6-ECFA-64CE-D35E-57286BCD0534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-5771479" y="-1065327"/>
            <a:ext cx="7519265" cy="3176588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F1A5208D-66BC-5BED-819F-3697D9C0B448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574531">
            <a:off x="9529762" y="-319088"/>
            <a:ext cx="7519265" cy="3176588"/>
          </a:xfrm>
          <a:prstGeom prst="rect">
            <a:avLst/>
          </a:prstGeom>
        </p:spPr>
      </p:pic>
      <p:pic>
        <p:nvPicPr>
          <p:cNvPr id="38" name="Graphic 37">
            <a:extLst>
              <a:ext uri="{FF2B5EF4-FFF2-40B4-BE49-F238E27FC236}">
                <a16:creationId xmlns:a16="http://schemas.microsoft.com/office/drawing/2014/main" id="{A4AEBB03-07A8-07DB-D074-5325F94FAC1D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501349" y="4947805"/>
            <a:ext cx="3023471" cy="1617205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5ACE7703-2980-02A5-8F8F-30046C1D22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fr-CA" sz="7200" dirty="0">
                <a:latin typeface="Radio Canada SemiBold" pitchFamily="2" charset="0"/>
              </a:rPr>
              <a:t>Diamètre</a:t>
            </a:r>
          </a:p>
        </p:txBody>
      </p:sp>
      <p:sp>
        <p:nvSpPr>
          <p:cNvPr id="4" name="Rectangle : coins arrondis 3">
            <a:extLst>
              <a:ext uri="{FF2B5EF4-FFF2-40B4-BE49-F238E27FC236}">
                <a16:creationId xmlns:a16="http://schemas.microsoft.com/office/drawing/2014/main" id="{48F7FE47-66CC-182A-66B1-7D5814A31E35}"/>
              </a:ext>
            </a:extLst>
          </p:cNvPr>
          <p:cNvSpPr/>
          <p:nvPr/>
        </p:nvSpPr>
        <p:spPr>
          <a:xfrm>
            <a:off x="2021571" y="2637068"/>
            <a:ext cx="8148859" cy="1617205"/>
          </a:xfrm>
          <a:prstGeom prst="roundRect">
            <a:avLst/>
          </a:prstGeom>
          <a:solidFill>
            <a:srgbClr val="5B3511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A" dirty="0"/>
          </a:p>
          <a:p>
            <a:pPr algn="ctr"/>
            <a:r>
              <a:rPr lang="fr-CA" sz="3600" dirty="0"/>
              <a:t>Distance maximale entre deux points de la forêt</a:t>
            </a:r>
            <a:r>
              <a:rPr lang="fr-CA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5583196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</p:bldLst>
      </p:timing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7D640E-50C0-1F68-2E7E-A98F6747DC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7CFC128-8960-33FB-606D-FDED85BE80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 dirty="0"/>
              <a:t>Vérification numérique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Espace réservé du contenu 3">
                <a:extLst>
                  <a:ext uri="{FF2B5EF4-FFF2-40B4-BE49-F238E27FC236}">
                    <a16:creationId xmlns:a16="http://schemas.microsoft.com/office/drawing/2014/main" id="{546F15D0-C590-1740-0C00-FA137FA1298E}"/>
                  </a:ext>
                </a:extLst>
              </p:cNvPr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3787706343"/>
                  </p:ext>
                </p:extLst>
              </p:nvPr>
            </p:nvGraphicFramePr>
            <p:xfrm>
              <a:off x="486314" y="1551138"/>
              <a:ext cx="10867486" cy="5063671"/>
            </p:xfrm>
            <a:graphic>
              <a:graphicData uri="http://schemas.openxmlformats.org/drawingml/2006/table">
                <a:tbl>
                  <a:tblPr firstRow="1" firstCol="1" bandRow="1">
                    <a:tableStyleId>{5C22544A-7EE6-4342-B048-85BDC9FD1C3A}</a:tableStyleId>
                  </a:tblPr>
                  <a:tblGrid>
                    <a:gridCol w="3028540">
                      <a:extLst>
                        <a:ext uri="{9D8B030D-6E8A-4147-A177-3AD203B41FA5}">
                          <a16:colId xmlns:a16="http://schemas.microsoft.com/office/drawing/2014/main" val="2465902232"/>
                        </a:ext>
                      </a:extLst>
                    </a:gridCol>
                    <a:gridCol w="2677205">
                      <a:extLst>
                        <a:ext uri="{9D8B030D-6E8A-4147-A177-3AD203B41FA5}">
                          <a16:colId xmlns:a16="http://schemas.microsoft.com/office/drawing/2014/main" val="2416715690"/>
                        </a:ext>
                      </a:extLst>
                    </a:gridCol>
                    <a:gridCol w="2612982">
                      <a:extLst>
                        <a:ext uri="{9D8B030D-6E8A-4147-A177-3AD203B41FA5}">
                          <a16:colId xmlns:a16="http://schemas.microsoft.com/office/drawing/2014/main" val="2336489481"/>
                        </a:ext>
                      </a:extLst>
                    </a:gridCol>
                    <a:gridCol w="2548759">
                      <a:extLst>
                        <a:ext uri="{9D8B030D-6E8A-4147-A177-3AD203B41FA5}">
                          <a16:colId xmlns:a16="http://schemas.microsoft.com/office/drawing/2014/main" val="2902798395"/>
                        </a:ext>
                      </a:extLst>
                    </a:gridCol>
                  </a:tblGrid>
                  <a:tr h="2347422"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fr-CA" sz="4000">
                                    <a:effectLst/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oMath>
                            </m:oMathPara>
                          </a14:m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Points avec une distance horizontale maximale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Distance horizontale entre les points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Exemple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424425939"/>
                      </a:ext>
                    </a:extLst>
                  </a:tr>
                  <a:tr h="2716249"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4000" dirty="0">
                              <a:effectLst/>
                            </a:rPr>
                            <a:t>0</a:t>
                          </a:r>
                          <a14:m>
                            <m:oMath xmlns:m="http://schemas.openxmlformats.org/officeDocument/2006/math">
                              <m:r>
                                <a:rPr lang="fr-CA" sz="4000">
                                  <a:effectLst/>
                                  <a:latin typeface="Cambria Math" panose="02040503050406030204" pitchFamily="18" charset="0"/>
                                </a:rPr>
                                <m:t>°</m:t>
                              </m:r>
                            </m:oMath>
                          </a14:m>
                          <a:r>
                            <a:rPr lang="fr-CA" sz="4000" dirty="0">
                              <a:effectLst/>
                            </a:rPr>
                            <a:t> et 16,61</a:t>
                          </a:r>
                          <a14:m>
                            <m:oMath xmlns:m="http://schemas.openxmlformats.org/officeDocument/2006/math">
                              <m:r>
                                <a:rPr lang="fr-CA" sz="4000">
                                  <a:effectLst/>
                                  <a:latin typeface="Cambria Math" panose="02040503050406030204" pitchFamily="18" charset="0"/>
                                </a:rPr>
                                <m:t>°</m:t>
                              </m:r>
                            </m:oMath>
                          </a14:m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4000" dirty="0">
                              <a:effectLst/>
                            </a:rPr>
                            <a:t>A et B</a:t>
                          </a:r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4000" dirty="0">
                              <a:effectLst/>
                            </a:rPr>
                            <a:t>de 1,0436 à 1</a:t>
                          </a:r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>
                            <a:buNone/>
                          </a:pPr>
                          <a:endParaRPr lang="fr-CA" sz="4000" dirty="0">
                            <a:effectLst/>
                            <a:latin typeface="Aptos" panose="020B0004020202020204" pitchFamily="34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48533713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Espace réservé du contenu 3">
                <a:extLst>
                  <a:ext uri="{FF2B5EF4-FFF2-40B4-BE49-F238E27FC236}">
                    <a16:creationId xmlns:a16="http://schemas.microsoft.com/office/drawing/2014/main" id="{546F15D0-C590-1740-0C00-FA137FA1298E}"/>
                  </a:ext>
                </a:extLst>
              </p:cNvPr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3787706343"/>
                  </p:ext>
                </p:extLst>
              </p:nvPr>
            </p:nvGraphicFramePr>
            <p:xfrm>
              <a:off x="486314" y="1551138"/>
              <a:ext cx="10867486" cy="5063671"/>
            </p:xfrm>
            <a:graphic>
              <a:graphicData uri="http://schemas.openxmlformats.org/drawingml/2006/table">
                <a:tbl>
                  <a:tblPr firstRow="1" firstCol="1" bandRow="1">
                    <a:tableStyleId>{5C22544A-7EE6-4342-B048-85BDC9FD1C3A}</a:tableStyleId>
                  </a:tblPr>
                  <a:tblGrid>
                    <a:gridCol w="3028540">
                      <a:extLst>
                        <a:ext uri="{9D8B030D-6E8A-4147-A177-3AD203B41FA5}">
                          <a16:colId xmlns:a16="http://schemas.microsoft.com/office/drawing/2014/main" val="2465902232"/>
                        </a:ext>
                      </a:extLst>
                    </a:gridCol>
                    <a:gridCol w="2677205">
                      <a:extLst>
                        <a:ext uri="{9D8B030D-6E8A-4147-A177-3AD203B41FA5}">
                          <a16:colId xmlns:a16="http://schemas.microsoft.com/office/drawing/2014/main" val="2416715690"/>
                        </a:ext>
                      </a:extLst>
                    </a:gridCol>
                    <a:gridCol w="2612982">
                      <a:extLst>
                        <a:ext uri="{9D8B030D-6E8A-4147-A177-3AD203B41FA5}">
                          <a16:colId xmlns:a16="http://schemas.microsoft.com/office/drawing/2014/main" val="2336489481"/>
                        </a:ext>
                      </a:extLst>
                    </a:gridCol>
                    <a:gridCol w="2548759">
                      <a:extLst>
                        <a:ext uri="{9D8B030D-6E8A-4147-A177-3AD203B41FA5}">
                          <a16:colId xmlns:a16="http://schemas.microsoft.com/office/drawing/2014/main" val="2902798395"/>
                        </a:ext>
                      </a:extLst>
                    </a:gridCol>
                  </a:tblGrid>
                  <a:tr h="2347422">
                    <a:tc>
                      <a:txBody>
                        <a:bodyPr/>
                        <a:lstStyle/>
                        <a:p>
                          <a:endParaRPr lang="fr-FR"/>
                        </a:p>
                      </a:txBody>
                      <a:tcPr marL="68580" marR="68580" marT="0" marB="0" anchor="ctr">
                        <a:blipFill>
                          <a:blip r:embed="rId2"/>
                          <a:stretch>
                            <a:fillRect l="-201" t="-259" r="-259759" b="-11606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Points avec une distance horizontale maximale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Distance horizontale entre les points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Exemple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424425939"/>
                      </a:ext>
                    </a:extLst>
                  </a:tr>
                  <a:tr h="2716249">
                    <a:tc>
                      <a:txBody>
                        <a:bodyPr/>
                        <a:lstStyle/>
                        <a:p>
                          <a:endParaRPr lang="fr-FR"/>
                        </a:p>
                      </a:txBody>
                      <a:tcPr marL="68580" marR="68580" marT="0" marB="0" anchor="ctr">
                        <a:blipFill>
                          <a:blip r:embed="rId2"/>
                          <a:stretch>
                            <a:fillRect l="-201" t="-86771" r="-259759" b="-44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4000" dirty="0">
                              <a:effectLst/>
                            </a:rPr>
                            <a:t>A et B</a:t>
                          </a:r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4000" dirty="0">
                              <a:effectLst/>
                            </a:rPr>
                            <a:t>de 1,0436 à 1</a:t>
                          </a:r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>
                            <a:buNone/>
                          </a:pPr>
                          <a:endParaRPr lang="fr-CA" sz="4000" dirty="0">
                            <a:effectLst/>
                            <a:latin typeface="Aptos" panose="020B0004020202020204" pitchFamily="34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485337132"/>
                      </a:ext>
                    </a:extLst>
                  </a:tr>
                </a:tbl>
              </a:graphicData>
            </a:graphic>
          </p:graphicFrame>
        </mc:Fallback>
      </mc:AlternateContent>
      <p:pic>
        <p:nvPicPr>
          <p:cNvPr id="1025" name="Image 1">
            <a:extLst>
              <a:ext uri="{FF2B5EF4-FFF2-40B4-BE49-F238E27FC236}">
                <a16:creationId xmlns:a16="http://schemas.microsoft.com/office/drawing/2014/main" id="{AEF9DA1B-18B3-097A-F667-064CEA5208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1547" y="3934341"/>
            <a:ext cx="1673158" cy="2680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8341701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B4A9C03A-D659-C39D-FE3E-49D0577051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 dirty="0"/>
              <a:t>Vérification numérique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4" name="Espace réservé du contenu 3">
                <a:extLst>
                  <a:ext uri="{FF2B5EF4-FFF2-40B4-BE49-F238E27FC236}">
                    <a16:creationId xmlns:a16="http://schemas.microsoft.com/office/drawing/2014/main" id="{60D9329B-5304-835C-2CB2-CBD594ED2EC4}"/>
                  </a:ext>
                </a:extLst>
              </p:cNvPr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1050818510"/>
                  </p:ext>
                </p:extLst>
              </p:nvPr>
            </p:nvGraphicFramePr>
            <p:xfrm>
              <a:off x="486314" y="1551138"/>
              <a:ext cx="10867486" cy="5063671"/>
            </p:xfrm>
            <a:graphic>
              <a:graphicData uri="http://schemas.openxmlformats.org/drawingml/2006/table">
                <a:tbl>
                  <a:tblPr firstRow="1" firstCol="1" bandRow="1">
                    <a:tableStyleId>{5C22544A-7EE6-4342-B048-85BDC9FD1C3A}</a:tableStyleId>
                  </a:tblPr>
                  <a:tblGrid>
                    <a:gridCol w="3028540">
                      <a:extLst>
                        <a:ext uri="{9D8B030D-6E8A-4147-A177-3AD203B41FA5}">
                          <a16:colId xmlns:a16="http://schemas.microsoft.com/office/drawing/2014/main" val="2465902232"/>
                        </a:ext>
                      </a:extLst>
                    </a:gridCol>
                    <a:gridCol w="2677205">
                      <a:extLst>
                        <a:ext uri="{9D8B030D-6E8A-4147-A177-3AD203B41FA5}">
                          <a16:colId xmlns:a16="http://schemas.microsoft.com/office/drawing/2014/main" val="2416715690"/>
                        </a:ext>
                      </a:extLst>
                    </a:gridCol>
                    <a:gridCol w="2612982">
                      <a:extLst>
                        <a:ext uri="{9D8B030D-6E8A-4147-A177-3AD203B41FA5}">
                          <a16:colId xmlns:a16="http://schemas.microsoft.com/office/drawing/2014/main" val="2336489481"/>
                        </a:ext>
                      </a:extLst>
                    </a:gridCol>
                    <a:gridCol w="2548759">
                      <a:extLst>
                        <a:ext uri="{9D8B030D-6E8A-4147-A177-3AD203B41FA5}">
                          <a16:colId xmlns:a16="http://schemas.microsoft.com/office/drawing/2014/main" val="2902798395"/>
                        </a:ext>
                      </a:extLst>
                    </a:gridCol>
                  </a:tblGrid>
                  <a:tr h="2347422"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fr-CA" sz="4000">
                                    <a:effectLst/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oMath>
                            </m:oMathPara>
                          </a14:m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Points avec une distance horizontale maximale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Distance horizontale entre les points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Exemple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424425939"/>
                      </a:ext>
                    </a:extLst>
                  </a:tr>
                  <a:tr h="2716249"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4000" dirty="0">
                              <a:effectLst/>
                            </a:rPr>
                            <a:t>16,61</a:t>
                          </a:r>
                          <a14:m>
                            <m:oMath xmlns:m="http://schemas.openxmlformats.org/officeDocument/2006/math">
                              <m:r>
                                <a:rPr lang="fr-CA" sz="4000">
                                  <a:effectLst/>
                                  <a:latin typeface="Cambria Math" panose="02040503050406030204" pitchFamily="18" charset="0"/>
                                </a:rPr>
                                <m:t>°</m:t>
                              </m:r>
                            </m:oMath>
                          </a14:m>
                          <a:r>
                            <a:rPr lang="fr-CA" sz="4000" dirty="0">
                              <a:effectLst/>
                            </a:rPr>
                            <a:t> et 34,89°</a:t>
                          </a:r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4000" dirty="0">
                              <a:effectLst/>
                            </a:rPr>
                            <a:t>X* et B</a:t>
                          </a:r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4000" dirty="0">
                              <a:effectLst/>
                            </a:rPr>
                            <a:t> 1</a:t>
                          </a:r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>
                            <a:buNone/>
                          </a:pPr>
                          <a:endParaRPr lang="fr-CA" sz="4000" dirty="0">
                            <a:effectLst/>
                            <a:latin typeface="Aptos" panose="020B0004020202020204" pitchFamily="34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485337132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4" name="Espace réservé du contenu 3">
                <a:extLst>
                  <a:ext uri="{FF2B5EF4-FFF2-40B4-BE49-F238E27FC236}">
                    <a16:creationId xmlns:a16="http://schemas.microsoft.com/office/drawing/2014/main" id="{60D9329B-5304-835C-2CB2-CBD594ED2EC4}"/>
                  </a:ext>
                </a:extLst>
              </p:cNvPr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1050818510"/>
                  </p:ext>
                </p:extLst>
              </p:nvPr>
            </p:nvGraphicFramePr>
            <p:xfrm>
              <a:off x="486314" y="1551138"/>
              <a:ext cx="10867486" cy="5063671"/>
            </p:xfrm>
            <a:graphic>
              <a:graphicData uri="http://schemas.openxmlformats.org/drawingml/2006/table">
                <a:tbl>
                  <a:tblPr firstRow="1" firstCol="1" bandRow="1">
                    <a:tableStyleId>{5C22544A-7EE6-4342-B048-85BDC9FD1C3A}</a:tableStyleId>
                  </a:tblPr>
                  <a:tblGrid>
                    <a:gridCol w="3028540">
                      <a:extLst>
                        <a:ext uri="{9D8B030D-6E8A-4147-A177-3AD203B41FA5}">
                          <a16:colId xmlns:a16="http://schemas.microsoft.com/office/drawing/2014/main" val="2465902232"/>
                        </a:ext>
                      </a:extLst>
                    </a:gridCol>
                    <a:gridCol w="2677205">
                      <a:extLst>
                        <a:ext uri="{9D8B030D-6E8A-4147-A177-3AD203B41FA5}">
                          <a16:colId xmlns:a16="http://schemas.microsoft.com/office/drawing/2014/main" val="2416715690"/>
                        </a:ext>
                      </a:extLst>
                    </a:gridCol>
                    <a:gridCol w="2612982">
                      <a:extLst>
                        <a:ext uri="{9D8B030D-6E8A-4147-A177-3AD203B41FA5}">
                          <a16:colId xmlns:a16="http://schemas.microsoft.com/office/drawing/2014/main" val="2336489481"/>
                        </a:ext>
                      </a:extLst>
                    </a:gridCol>
                    <a:gridCol w="2548759">
                      <a:extLst>
                        <a:ext uri="{9D8B030D-6E8A-4147-A177-3AD203B41FA5}">
                          <a16:colId xmlns:a16="http://schemas.microsoft.com/office/drawing/2014/main" val="2902798395"/>
                        </a:ext>
                      </a:extLst>
                    </a:gridCol>
                  </a:tblGrid>
                  <a:tr h="2347422">
                    <a:tc>
                      <a:txBody>
                        <a:bodyPr/>
                        <a:lstStyle/>
                        <a:p>
                          <a:endParaRPr lang="fr-FR"/>
                        </a:p>
                      </a:txBody>
                      <a:tcPr marL="68580" marR="68580" marT="0" marB="0" anchor="ctr">
                        <a:blipFill>
                          <a:blip r:embed="rId2"/>
                          <a:stretch>
                            <a:fillRect l="-201" t="-259" r="-259759" b="-11606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Points avec une distance horizontale maximale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Distance horizontale entre les points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Exemple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424425939"/>
                      </a:ext>
                    </a:extLst>
                  </a:tr>
                  <a:tr h="2716249">
                    <a:tc>
                      <a:txBody>
                        <a:bodyPr/>
                        <a:lstStyle/>
                        <a:p>
                          <a:endParaRPr lang="fr-FR"/>
                        </a:p>
                      </a:txBody>
                      <a:tcPr marL="68580" marR="68580" marT="0" marB="0" anchor="ctr">
                        <a:blipFill>
                          <a:blip r:embed="rId2"/>
                          <a:stretch>
                            <a:fillRect l="-201" t="-86771" r="-259759" b="-44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4000" dirty="0">
                              <a:effectLst/>
                            </a:rPr>
                            <a:t>X* et B</a:t>
                          </a:r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4000" dirty="0">
                              <a:effectLst/>
                            </a:rPr>
                            <a:t> 1</a:t>
                          </a:r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>
                            <a:buNone/>
                          </a:pPr>
                          <a:endParaRPr lang="fr-CA" sz="4000" dirty="0">
                            <a:effectLst/>
                            <a:latin typeface="Aptos" panose="020B0004020202020204" pitchFamily="34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485337132"/>
                      </a:ext>
                    </a:extLst>
                  </a:tr>
                </a:tbl>
              </a:graphicData>
            </a:graphic>
          </p:graphicFrame>
        </mc:Fallback>
      </mc:AlternateContent>
      <p:pic>
        <p:nvPicPr>
          <p:cNvPr id="5" name="Image 4">
            <a:extLst>
              <a:ext uri="{FF2B5EF4-FFF2-40B4-BE49-F238E27FC236}">
                <a16:creationId xmlns:a16="http://schemas.microsoft.com/office/drawing/2014/main" id="{FB1FDC92-15CB-B716-E603-33D9DFC850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063" y="3852577"/>
            <a:ext cx="2917197" cy="29085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2977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4AD4E9-1289-54C9-BCEB-872D60BABD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EB96A7EF-4146-9557-0358-789DE3DFFD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 dirty="0"/>
              <a:t>Vérification numérique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Espace réservé du contenu 3">
                <a:extLst>
                  <a:ext uri="{FF2B5EF4-FFF2-40B4-BE49-F238E27FC236}">
                    <a16:creationId xmlns:a16="http://schemas.microsoft.com/office/drawing/2014/main" id="{2340B87C-C06F-D87F-34F2-0C22DD2E2D18}"/>
                  </a:ext>
                </a:extLst>
              </p:cNvPr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1911713145"/>
                  </p:ext>
                </p:extLst>
              </p:nvPr>
            </p:nvGraphicFramePr>
            <p:xfrm>
              <a:off x="486314" y="1551138"/>
              <a:ext cx="10867486" cy="5063671"/>
            </p:xfrm>
            <a:graphic>
              <a:graphicData uri="http://schemas.openxmlformats.org/drawingml/2006/table">
                <a:tbl>
                  <a:tblPr firstRow="1" firstCol="1" bandRow="1">
                    <a:tableStyleId>{5C22544A-7EE6-4342-B048-85BDC9FD1C3A}</a:tableStyleId>
                  </a:tblPr>
                  <a:tblGrid>
                    <a:gridCol w="3028540">
                      <a:extLst>
                        <a:ext uri="{9D8B030D-6E8A-4147-A177-3AD203B41FA5}">
                          <a16:colId xmlns:a16="http://schemas.microsoft.com/office/drawing/2014/main" val="2465902232"/>
                        </a:ext>
                      </a:extLst>
                    </a:gridCol>
                    <a:gridCol w="2677205">
                      <a:extLst>
                        <a:ext uri="{9D8B030D-6E8A-4147-A177-3AD203B41FA5}">
                          <a16:colId xmlns:a16="http://schemas.microsoft.com/office/drawing/2014/main" val="2416715690"/>
                        </a:ext>
                      </a:extLst>
                    </a:gridCol>
                    <a:gridCol w="2612982">
                      <a:extLst>
                        <a:ext uri="{9D8B030D-6E8A-4147-A177-3AD203B41FA5}">
                          <a16:colId xmlns:a16="http://schemas.microsoft.com/office/drawing/2014/main" val="2336489481"/>
                        </a:ext>
                      </a:extLst>
                    </a:gridCol>
                    <a:gridCol w="2548759">
                      <a:extLst>
                        <a:ext uri="{9D8B030D-6E8A-4147-A177-3AD203B41FA5}">
                          <a16:colId xmlns:a16="http://schemas.microsoft.com/office/drawing/2014/main" val="2902798395"/>
                        </a:ext>
                      </a:extLst>
                    </a:gridCol>
                  </a:tblGrid>
                  <a:tr h="2347422"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fr-CA" sz="4000">
                                    <a:effectLst/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oMath>
                            </m:oMathPara>
                          </a14:m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Points avec une distance horizontale maximale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Distance horizontale entre les points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Exemple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424425939"/>
                      </a:ext>
                    </a:extLst>
                  </a:tr>
                  <a:tr h="2716249"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4000" dirty="0">
                              <a:effectLst/>
                            </a:rPr>
                            <a:t>34,89° et 62,84° </a:t>
                          </a:r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4000" dirty="0">
                              <a:effectLst/>
                            </a:rPr>
                            <a:t>R et B</a:t>
                          </a:r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4000" dirty="0">
                              <a:effectLst/>
                            </a:rPr>
                            <a:t>de 1 à 1,1280</a:t>
                          </a:r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>
                            <a:buNone/>
                          </a:pPr>
                          <a:endParaRPr lang="fr-CA" sz="4000" dirty="0">
                            <a:effectLst/>
                            <a:latin typeface="Aptos" panose="020B0004020202020204" pitchFamily="34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48533713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Espace réservé du contenu 3">
                <a:extLst>
                  <a:ext uri="{FF2B5EF4-FFF2-40B4-BE49-F238E27FC236}">
                    <a16:creationId xmlns:a16="http://schemas.microsoft.com/office/drawing/2014/main" id="{2340B87C-C06F-D87F-34F2-0C22DD2E2D18}"/>
                  </a:ext>
                </a:extLst>
              </p:cNvPr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1911713145"/>
                  </p:ext>
                </p:extLst>
              </p:nvPr>
            </p:nvGraphicFramePr>
            <p:xfrm>
              <a:off x="486314" y="1551138"/>
              <a:ext cx="10867486" cy="5063671"/>
            </p:xfrm>
            <a:graphic>
              <a:graphicData uri="http://schemas.openxmlformats.org/drawingml/2006/table">
                <a:tbl>
                  <a:tblPr firstRow="1" firstCol="1" bandRow="1">
                    <a:tableStyleId>{5C22544A-7EE6-4342-B048-85BDC9FD1C3A}</a:tableStyleId>
                  </a:tblPr>
                  <a:tblGrid>
                    <a:gridCol w="3028540">
                      <a:extLst>
                        <a:ext uri="{9D8B030D-6E8A-4147-A177-3AD203B41FA5}">
                          <a16:colId xmlns:a16="http://schemas.microsoft.com/office/drawing/2014/main" val="2465902232"/>
                        </a:ext>
                      </a:extLst>
                    </a:gridCol>
                    <a:gridCol w="2677205">
                      <a:extLst>
                        <a:ext uri="{9D8B030D-6E8A-4147-A177-3AD203B41FA5}">
                          <a16:colId xmlns:a16="http://schemas.microsoft.com/office/drawing/2014/main" val="2416715690"/>
                        </a:ext>
                      </a:extLst>
                    </a:gridCol>
                    <a:gridCol w="2612982">
                      <a:extLst>
                        <a:ext uri="{9D8B030D-6E8A-4147-A177-3AD203B41FA5}">
                          <a16:colId xmlns:a16="http://schemas.microsoft.com/office/drawing/2014/main" val="2336489481"/>
                        </a:ext>
                      </a:extLst>
                    </a:gridCol>
                    <a:gridCol w="2548759">
                      <a:extLst>
                        <a:ext uri="{9D8B030D-6E8A-4147-A177-3AD203B41FA5}">
                          <a16:colId xmlns:a16="http://schemas.microsoft.com/office/drawing/2014/main" val="2902798395"/>
                        </a:ext>
                      </a:extLst>
                    </a:gridCol>
                  </a:tblGrid>
                  <a:tr h="2347422">
                    <a:tc>
                      <a:txBody>
                        <a:bodyPr/>
                        <a:lstStyle/>
                        <a:p>
                          <a:endParaRPr lang="fr-FR"/>
                        </a:p>
                      </a:txBody>
                      <a:tcPr marL="68580" marR="68580" marT="0" marB="0" anchor="ctr">
                        <a:blipFill>
                          <a:blip r:embed="rId2"/>
                          <a:stretch>
                            <a:fillRect l="-201" t="-259" r="-259759" b="-11606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Points avec une distance horizontale maximale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Distance horizontale entre les points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Exemple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424425939"/>
                      </a:ext>
                    </a:extLst>
                  </a:tr>
                  <a:tr h="2716249"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4000" dirty="0">
                              <a:effectLst/>
                            </a:rPr>
                            <a:t>34,89° et 62,84° </a:t>
                          </a:r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4000" dirty="0">
                              <a:effectLst/>
                            </a:rPr>
                            <a:t>R et B</a:t>
                          </a:r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4000" dirty="0">
                              <a:effectLst/>
                            </a:rPr>
                            <a:t>de 1 à 1,1280</a:t>
                          </a:r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>
                            <a:buNone/>
                          </a:pPr>
                          <a:endParaRPr lang="fr-CA" sz="4000" dirty="0">
                            <a:effectLst/>
                            <a:latin typeface="Aptos" panose="020B0004020202020204" pitchFamily="34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485337132"/>
                      </a:ext>
                    </a:extLst>
                  </a:tr>
                </a:tbl>
              </a:graphicData>
            </a:graphic>
          </p:graphicFrame>
        </mc:Fallback>
      </mc:AlternateContent>
      <p:pic>
        <p:nvPicPr>
          <p:cNvPr id="3" name="Image 2">
            <a:extLst>
              <a:ext uri="{FF2B5EF4-FFF2-40B4-BE49-F238E27FC236}">
                <a16:creationId xmlns:a16="http://schemas.microsoft.com/office/drawing/2014/main" id="{F4113180-1B0C-7DB1-E494-484DEDAFB19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64200" y="3963089"/>
            <a:ext cx="2575527" cy="28949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237861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92FB51-AF20-97F8-6CD2-BBDCC11322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49965BE-75C8-3C69-4631-77A5A7E94A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 dirty="0"/>
              <a:t>Vérification numérique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Espace réservé du contenu 3">
                <a:extLst>
                  <a:ext uri="{FF2B5EF4-FFF2-40B4-BE49-F238E27FC236}">
                    <a16:creationId xmlns:a16="http://schemas.microsoft.com/office/drawing/2014/main" id="{1661116D-EC27-A95D-39DF-C0CBD1932892}"/>
                  </a:ext>
                </a:extLst>
              </p:cNvPr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1294371372"/>
                  </p:ext>
                </p:extLst>
              </p:nvPr>
            </p:nvGraphicFramePr>
            <p:xfrm>
              <a:off x="486314" y="1551138"/>
              <a:ext cx="10867486" cy="5063671"/>
            </p:xfrm>
            <a:graphic>
              <a:graphicData uri="http://schemas.openxmlformats.org/drawingml/2006/table">
                <a:tbl>
                  <a:tblPr firstRow="1" firstCol="1" bandRow="1">
                    <a:tableStyleId>{5C22544A-7EE6-4342-B048-85BDC9FD1C3A}</a:tableStyleId>
                  </a:tblPr>
                  <a:tblGrid>
                    <a:gridCol w="3028540">
                      <a:extLst>
                        <a:ext uri="{9D8B030D-6E8A-4147-A177-3AD203B41FA5}">
                          <a16:colId xmlns:a16="http://schemas.microsoft.com/office/drawing/2014/main" val="2465902232"/>
                        </a:ext>
                      </a:extLst>
                    </a:gridCol>
                    <a:gridCol w="2677205">
                      <a:extLst>
                        <a:ext uri="{9D8B030D-6E8A-4147-A177-3AD203B41FA5}">
                          <a16:colId xmlns:a16="http://schemas.microsoft.com/office/drawing/2014/main" val="2416715690"/>
                        </a:ext>
                      </a:extLst>
                    </a:gridCol>
                    <a:gridCol w="2612982">
                      <a:extLst>
                        <a:ext uri="{9D8B030D-6E8A-4147-A177-3AD203B41FA5}">
                          <a16:colId xmlns:a16="http://schemas.microsoft.com/office/drawing/2014/main" val="2336489481"/>
                        </a:ext>
                      </a:extLst>
                    </a:gridCol>
                    <a:gridCol w="2548759">
                      <a:extLst>
                        <a:ext uri="{9D8B030D-6E8A-4147-A177-3AD203B41FA5}">
                          <a16:colId xmlns:a16="http://schemas.microsoft.com/office/drawing/2014/main" val="2902798395"/>
                        </a:ext>
                      </a:extLst>
                    </a:gridCol>
                  </a:tblGrid>
                  <a:tr h="2347422"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fr-CA" sz="4000">
                                    <a:effectLst/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oMath>
                            </m:oMathPara>
                          </a14:m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Points avec une distance horizontale maximale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Distance horizontale entre les points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Exemple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424425939"/>
                      </a:ext>
                    </a:extLst>
                  </a:tr>
                  <a:tr h="2716249"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4000" dirty="0">
                              <a:effectLst/>
                            </a:rPr>
                            <a:t>62,84° et 90°</a:t>
                          </a:r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4000" dirty="0">
                              <a:effectLst/>
                            </a:rPr>
                            <a:t>R et B</a:t>
                          </a:r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4000" dirty="0">
                              <a:effectLst/>
                            </a:rPr>
                            <a:t>de 1,1280 à 1</a:t>
                          </a:r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>
                            <a:buNone/>
                          </a:pPr>
                          <a:endParaRPr lang="fr-CA" sz="4000" dirty="0">
                            <a:effectLst/>
                            <a:latin typeface="Aptos" panose="020B0004020202020204" pitchFamily="34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48533713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Espace réservé du contenu 3">
                <a:extLst>
                  <a:ext uri="{FF2B5EF4-FFF2-40B4-BE49-F238E27FC236}">
                    <a16:creationId xmlns:a16="http://schemas.microsoft.com/office/drawing/2014/main" id="{1661116D-EC27-A95D-39DF-C0CBD1932892}"/>
                  </a:ext>
                </a:extLst>
              </p:cNvPr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1294371372"/>
                  </p:ext>
                </p:extLst>
              </p:nvPr>
            </p:nvGraphicFramePr>
            <p:xfrm>
              <a:off x="486314" y="1551138"/>
              <a:ext cx="10867486" cy="5063671"/>
            </p:xfrm>
            <a:graphic>
              <a:graphicData uri="http://schemas.openxmlformats.org/drawingml/2006/table">
                <a:tbl>
                  <a:tblPr firstRow="1" firstCol="1" bandRow="1">
                    <a:tableStyleId>{5C22544A-7EE6-4342-B048-85BDC9FD1C3A}</a:tableStyleId>
                  </a:tblPr>
                  <a:tblGrid>
                    <a:gridCol w="3028540">
                      <a:extLst>
                        <a:ext uri="{9D8B030D-6E8A-4147-A177-3AD203B41FA5}">
                          <a16:colId xmlns:a16="http://schemas.microsoft.com/office/drawing/2014/main" val="2465902232"/>
                        </a:ext>
                      </a:extLst>
                    </a:gridCol>
                    <a:gridCol w="2677205">
                      <a:extLst>
                        <a:ext uri="{9D8B030D-6E8A-4147-A177-3AD203B41FA5}">
                          <a16:colId xmlns:a16="http://schemas.microsoft.com/office/drawing/2014/main" val="2416715690"/>
                        </a:ext>
                      </a:extLst>
                    </a:gridCol>
                    <a:gridCol w="2612982">
                      <a:extLst>
                        <a:ext uri="{9D8B030D-6E8A-4147-A177-3AD203B41FA5}">
                          <a16:colId xmlns:a16="http://schemas.microsoft.com/office/drawing/2014/main" val="2336489481"/>
                        </a:ext>
                      </a:extLst>
                    </a:gridCol>
                    <a:gridCol w="2548759">
                      <a:extLst>
                        <a:ext uri="{9D8B030D-6E8A-4147-A177-3AD203B41FA5}">
                          <a16:colId xmlns:a16="http://schemas.microsoft.com/office/drawing/2014/main" val="2902798395"/>
                        </a:ext>
                      </a:extLst>
                    </a:gridCol>
                  </a:tblGrid>
                  <a:tr h="2347422">
                    <a:tc>
                      <a:txBody>
                        <a:bodyPr/>
                        <a:lstStyle/>
                        <a:p>
                          <a:endParaRPr lang="fr-FR"/>
                        </a:p>
                      </a:txBody>
                      <a:tcPr marL="68580" marR="68580" marT="0" marB="0" anchor="ctr">
                        <a:blipFill>
                          <a:blip r:embed="rId2"/>
                          <a:stretch>
                            <a:fillRect l="-201" t="-259" r="-259759" b="-11606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Points avec une distance horizontale maximale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Distance horizontale entre les points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3200" dirty="0">
                              <a:effectLst/>
                            </a:rPr>
                            <a:t>Exemple</a:t>
                          </a:r>
                          <a:endParaRPr lang="fr-CA" sz="32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424425939"/>
                      </a:ext>
                    </a:extLst>
                  </a:tr>
                  <a:tr h="2716249"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4000" dirty="0">
                              <a:effectLst/>
                            </a:rPr>
                            <a:t>62,84° et 90°</a:t>
                          </a:r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accent3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4000" dirty="0">
                              <a:effectLst/>
                            </a:rPr>
                            <a:t>R et B</a:t>
                          </a:r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07000"/>
                            </a:lnSpc>
                            <a:spcAft>
                              <a:spcPts val="800"/>
                            </a:spcAft>
                            <a:buNone/>
                          </a:pPr>
                          <a:r>
                            <a:rPr lang="fr-CA" sz="4000" dirty="0">
                              <a:effectLst/>
                            </a:rPr>
                            <a:t>de 1,1280 à 1</a:t>
                          </a:r>
                          <a:endParaRPr lang="fr-CA" sz="4000" dirty="0">
                            <a:effectLst/>
                            <a:latin typeface="Aptos" panose="020B0004020202020204" pitchFamily="34" charset="0"/>
                            <a:ea typeface="Aptos" panose="020B0004020202020204" pitchFamily="34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>
                            <a:buNone/>
                          </a:pPr>
                          <a:endParaRPr lang="fr-CA" sz="4000" dirty="0">
                            <a:effectLst/>
                            <a:latin typeface="Aptos" panose="020B0004020202020204" pitchFamily="34" charset="0"/>
                          </a:endParaRPr>
                        </a:p>
                      </a:txBody>
                      <a:tcPr marL="68580" marR="68580" marT="0" marB="0" anchor="ctr">
                        <a:solidFill>
                          <a:schemeClr val="bg1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485337132"/>
                      </a:ext>
                    </a:extLst>
                  </a:tr>
                </a:tbl>
              </a:graphicData>
            </a:graphic>
          </p:graphicFrame>
        </mc:Fallback>
      </mc:AlternateContent>
      <p:pic>
        <p:nvPicPr>
          <p:cNvPr id="7" name="Image 6">
            <a:extLst>
              <a:ext uri="{FF2B5EF4-FFF2-40B4-BE49-F238E27FC236}">
                <a16:creationId xmlns:a16="http://schemas.microsoft.com/office/drawing/2014/main" id="{DC823F5D-1592-23A6-73C9-F6A4C9ACA2B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42443" y="3859059"/>
            <a:ext cx="2511357" cy="29058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783199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ECEE2A-7AB0-12D1-4627-8C75D55A03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2" name="Graphic 851">
            <a:extLst>
              <a:ext uri="{FF2B5EF4-FFF2-40B4-BE49-F238E27FC236}">
                <a16:creationId xmlns:a16="http://schemas.microsoft.com/office/drawing/2014/main" id="{7BDA1570-1238-ABC4-9AAB-29EAB51CD9B1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p:blipFill>
        <p:spPr>
          <a:xfrm>
            <a:off x="-2562670" y="0"/>
            <a:ext cx="17317340" cy="7473043"/>
          </a:xfrm>
          <a:prstGeom prst="rect">
            <a:avLst/>
          </a:prstGeom>
        </p:spPr>
      </p:pic>
      <p:pic>
        <p:nvPicPr>
          <p:cNvPr id="856" name="Graphic 855">
            <a:extLst>
              <a:ext uri="{FF2B5EF4-FFF2-40B4-BE49-F238E27FC236}">
                <a16:creationId xmlns:a16="http://schemas.microsoft.com/office/drawing/2014/main" id="{4CDA746E-3654-0505-2C2F-5867A4430766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4828949" y="5112415"/>
            <a:ext cx="18857006" cy="3810483"/>
          </a:xfrm>
          <a:prstGeom prst="rect">
            <a:avLst/>
          </a:prstGeom>
        </p:spPr>
      </p:pic>
      <p:pic>
        <p:nvPicPr>
          <p:cNvPr id="4" name="Picture 3" descr="A group of trees with green leaves&#10;&#10;AI-generated content may be incorrect.">
            <a:extLst>
              <a:ext uri="{FF2B5EF4-FFF2-40B4-BE49-F238E27FC236}">
                <a16:creationId xmlns:a16="http://schemas.microsoft.com/office/drawing/2014/main" id="{C23C03E8-67AE-5B90-43F2-792F9074C55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03085" y="-1153252"/>
            <a:ext cx="13512800" cy="7655339"/>
          </a:xfrm>
          <a:prstGeom prst="rect">
            <a:avLst/>
          </a:prstGeom>
        </p:spPr>
      </p:pic>
      <p:grpSp>
        <p:nvGrpSpPr>
          <p:cNvPr id="800" name="Graphic 4">
            <a:extLst>
              <a:ext uri="{FF2B5EF4-FFF2-40B4-BE49-F238E27FC236}">
                <a16:creationId xmlns:a16="http://schemas.microsoft.com/office/drawing/2014/main" id="{7EEB7E82-B17F-1686-AAE4-4122BAF0FF6B}"/>
              </a:ext>
            </a:extLst>
          </p:cNvPr>
          <p:cNvGrpSpPr/>
          <p:nvPr/>
        </p:nvGrpSpPr>
        <p:grpSpPr>
          <a:xfrm>
            <a:off x="-2983592" y="-2537449"/>
            <a:ext cx="15865698" cy="6537949"/>
            <a:chOff x="-868301" y="-2385572"/>
            <a:chExt cx="13995470" cy="5767263"/>
          </a:xfrm>
        </p:grpSpPr>
        <p:grpSp>
          <p:nvGrpSpPr>
            <p:cNvPr id="801" name="Graphic 4">
              <a:extLst>
                <a:ext uri="{FF2B5EF4-FFF2-40B4-BE49-F238E27FC236}">
                  <a16:creationId xmlns:a16="http://schemas.microsoft.com/office/drawing/2014/main" id="{D293A7CE-2F41-14BA-127B-EA913BB0D288}"/>
                </a:ext>
              </a:extLst>
            </p:cNvPr>
            <p:cNvGrpSpPr/>
            <p:nvPr/>
          </p:nvGrpSpPr>
          <p:grpSpPr>
            <a:xfrm>
              <a:off x="4134544" y="-1539746"/>
              <a:ext cx="8992625" cy="4351107"/>
              <a:chOff x="4134544" y="-1539746"/>
              <a:chExt cx="8992625" cy="4351107"/>
            </a:xfrm>
          </p:grpSpPr>
          <p:grpSp>
            <p:nvGrpSpPr>
              <p:cNvPr id="802" name="Graphic 4">
                <a:extLst>
                  <a:ext uri="{FF2B5EF4-FFF2-40B4-BE49-F238E27FC236}">
                    <a16:creationId xmlns:a16="http://schemas.microsoft.com/office/drawing/2014/main" id="{518C9F03-8B51-EF66-6FCA-F0468BC97E34}"/>
                  </a:ext>
                </a:extLst>
              </p:cNvPr>
              <p:cNvGrpSpPr/>
              <p:nvPr/>
            </p:nvGrpSpPr>
            <p:grpSpPr>
              <a:xfrm>
                <a:off x="4134544" y="-1491947"/>
                <a:ext cx="6733409" cy="4303307"/>
                <a:chOff x="4134544" y="-1491947"/>
                <a:chExt cx="6733409" cy="4303307"/>
              </a:xfrm>
            </p:grpSpPr>
            <p:grpSp>
              <p:nvGrpSpPr>
                <p:cNvPr id="803" name="Graphic 4">
                  <a:extLst>
                    <a:ext uri="{FF2B5EF4-FFF2-40B4-BE49-F238E27FC236}">
                      <a16:creationId xmlns:a16="http://schemas.microsoft.com/office/drawing/2014/main" id="{05D3A2AE-4B91-2901-14FE-809B3C1BDDC9}"/>
                    </a:ext>
                  </a:extLst>
                </p:cNvPr>
                <p:cNvGrpSpPr/>
                <p:nvPr/>
              </p:nvGrpSpPr>
              <p:grpSpPr>
                <a:xfrm>
                  <a:off x="4134544" y="-1491947"/>
                  <a:ext cx="6733409" cy="4303307"/>
                  <a:chOff x="4134544" y="-1491947"/>
                  <a:chExt cx="6733409" cy="4303307"/>
                </a:xfrm>
              </p:grpSpPr>
              <p:sp>
                <p:nvSpPr>
                  <p:cNvPr id="804" name="Freeform: Shape 803">
                    <a:extLst>
                      <a:ext uri="{FF2B5EF4-FFF2-40B4-BE49-F238E27FC236}">
                        <a16:creationId xmlns:a16="http://schemas.microsoft.com/office/drawing/2014/main" id="{9AD652DC-9BF5-A9F0-4BCE-C2973AA5F452}"/>
                      </a:ext>
                    </a:extLst>
                  </p:cNvPr>
                  <p:cNvSpPr/>
                  <p:nvPr/>
                </p:nvSpPr>
                <p:spPr>
                  <a:xfrm>
                    <a:off x="4152381" y="-1484189"/>
                    <a:ext cx="6707738" cy="4285838"/>
                  </a:xfrm>
                  <a:custGeom>
                    <a:avLst/>
                    <a:gdLst>
                      <a:gd name="connsiteX0" fmla="*/ 6559671 w 6707738"/>
                      <a:gd name="connsiteY0" fmla="*/ 2520146 h 4285838"/>
                      <a:gd name="connsiteX1" fmla="*/ 6552842 w 6707738"/>
                      <a:gd name="connsiteY1" fmla="*/ 2506489 h 4285838"/>
                      <a:gd name="connsiteX2" fmla="*/ 6638880 w 6707738"/>
                      <a:gd name="connsiteY2" fmla="*/ 2320754 h 4285838"/>
                      <a:gd name="connsiteX3" fmla="*/ 6334331 w 6707738"/>
                      <a:gd name="connsiteY3" fmla="*/ 2316657 h 4285838"/>
                      <a:gd name="connsiteX4" fmla="*/ 6327502 w 6707738"/>
                      <a:gd name="connsiteY4" fmla="*/ 2304366 h 4285838"/>
                      <a:gd name="connsiteX5" fmla="*/ 6428563 w 6707738"/>
                      <a:gd name="connsiteY5" fmla="*/ 2100877 h 4285838"/>
                      <a:gd name="connsiteX6" fmla="*/ 6365741 w 6707738"/>
                      <a:gd name="connsiteY6" fmla="*/ 2028495 h 4285838"/>
                      <a:gd name="connsiteX7" fmla="*/ 6210052 w 6707738"/>
                      <a:gd name="connsiteY7" fmla="*/ 2061272 h 4285838"/>
                      <a:gd name="connsiteX8" fmla="*/ 6196395 w 6707738"/>
                      <a:gd name="connsiteY8" fmla="*/ 2050346 h 4285838"/>
                      <a:gd name="connsiteX9" fmla="*/ 6226441 w 6707738"/>
                      <a:gd name="connsiteY9" fmla="*/ 1960210 h 4285838"/>
                      <a:gd name="connsiteX10" fmla="*/ 6106260 w 6707738"/>
                      <a:gd name="connsiteY10" fmla="*/ 1987524 h 4285838"/>
                      <a:gd name="connsiteX11" fmla="*/ 6089871 w 6707738"/>
                      <a:gd name="connsiteY11" fmla="*/ 1979330 h 4285838"/>
                      <a:gd name="connsiteX12" fmla="*/ 6055729 w 6707738"/>
                      <a:gd name="connsiteY12" fmla="*/ 1786767 h 4285838"/>
                      <a:gd name="connsiteX13" fmla="*/ 5973787 w 6707738"/>
                      <a:gd name="connsiteY13" fmla="*/ 1732139 h 4285838"/>
                      <a:gd name="connsiteX14" fmla="*/ 5857703 w 6707738"/>
                      <a:gd name="connsiteY14" fmla="*/ 1801790 h 4285838"/>
                      <a:gd name="connsiteX15" fmla="*/ 5838582 w 6707738"/>
                      <a:gd name="connsiteY15" fmla="*/ 1797692 h 4285838"/>
                      <a:gd name="connsiteX16" fmla="*/ 5818098 w 6707738"/>
                      <a:gd name="connsiteY16" fmla="*/ 1695265 h 4285838"/>
                      <a:gd name="connsiteX17" fmla="*/ 5809903 w 6707738"/>
                      <a:gd name="connsiteY17" fmla="*/ 1594204 h 4285838"/>
                      <a:gd name="connsiteX18" fmla="*/ 5820829 w 6707738"/>
                      <a:gd name="connsiteY18" fmla="*/ 1590107 h 4285838"/>
                      <a:gd name="connsiteX19" fmla="*/ 5889114 w 6707738"/>
                      <a:gd name="connsiteY19" fmla="*/ 1626980 h 4285838"/>
                      <a:gd name="connsiteX20" fmla="*/ 5941010 w 6707738"/>
                      <a:gd name="connsiteY20" fmla="*/ 1586010 h 4285838"/>
                      <a:gd name="connsiteX21" fmla="*/ 5856337 w 6707738"/>
                      <a:gd name="connsiteY21" fmla="*/ 1494508 h 4285838"/>
                      <a:gd name="connsiteX22" fmla="*/ 5863165 w 6707738"/>
                      <a:gd name="connsiteY22" fmla="*/ 1486314 h 4285838"/>
                      <a:gd name="connsiteX23" fmla="*/ 5941010 w 6707738"/>
                      <a:gd name="connsiteY23" fmla="*/ 1491777 h 4285838"/>
                      <a:gd name="connsiteX24" fmla="*/ 5950570 w 6707738"/>
                      <a:gd name="connsiteY24" fmla="*/ 1438514 h 4285838"/>
                      <a:gd name="connsiteX25" fmla="*/ 5864531 w 6707738"/>
                      <a:gd name="connsiteY25" fmla="*/ 1374327 h 4285838"/>
                      <a:gd name="connsiteX26" fmla="*/ 5661043 w 6707738"/>
                      <a:gd name="connsiteY26" fmla="*/ 1293751 h 4285838"/>
                      <a:gd name="connsiteX27" fmla="*/ 5666506 w 6707738"/>
                      <a:gd name="connsiteY27" fmla="*/ 1285556 h 4285838"/>
                      <a:gd name="connsiteX28" fmla="*/ 5755276 w 6707738"/>
                      <a:gd name="connsiteY28" fmla="*/ 1292385 h 4285838"/>
                      <a:gd name="connsiteX29" fmla="*/ 5801709 w 6707738"/>
                      <a:gd name="connsiteY29" fmla="*/ 1237757 h 4285838"/>
                      <a:gd name="connsiteX30" fmla="*/ 5648751 w 6707738"/>
                      <a:gd name="connsiteY30" fmla="*/ 1191323 h 4285838"/>
                      <a:gd name="connsiteX31" fmla="*/ 5647386 w 6707738"/>
                      <a:gd name="connsiteY31" fmla="*/ 1183129 h 4285838"/>
                      <a:gd name="connsiteX32" fmla="*/ 5794880 w 6707738"/>
                      <a:gd name="connsiteY32" fmla="*/ 1035634 h 4285838"/>
                      <a:gd name="connsiteX33" fmla="*/ 5779858 w 6707738"/>
                      <a:gd name="connsiteY33" fmla="*/ 987835 h 4285838"/>
                      <a:gd name="connsiteX34" fmla="*/ 5712939 w 6707738"/>
                      <a:gd name="connsiteY34" fmla="*/ 997395 h 4285838"/>
                      <a:gd name="connsiteX35" fmla="*/ 5620071 w 6707738"/>
                      <a:gd name="connsiteY35" fmla="*/ 1058851 h 4285838"/>
                      <a:gd name="connsiteX36" fmla="*/ 5610512 w 6707738"/>
                      <a:gd name="connsiteY36" fmla="*/ 1053388 h 4285838"/>
                      <a:gd name="connsiteX37" fmla="*/ 5650117 w 6707738"/>
                      <a:gd name="connsiteY37" fmla="*/ 941401 h 4285838"/>
                      <a:gd name="connsiteX38" fmla="*/ 5611877 w 6707738"/>
                      <a:gd name="connsiteY38" fmla="*/ 881310 h 4285838"/>
                      <a:gd name="connsiteX39" fmla="*/ 5538130 w 6707738"/>
                      <a:gd name="connsiteY39" fmla="*/ 927744 h 4285838"/>
                      <a:gd name="connsiteX40" fmla="*/ 5527204 w 6707738"/>
                      <a:gd name="connsiteY40" fmla="*/ 923647 h 4285838"/>
                      <a:gd name="connsiteX41" fmla="*/ 5499890 w 6707738"/>
                      <a:gd name="connsiteY41" fmla="*/ 814391 h 4285838"/>
                      <a:gd name="connsiteX42" fmla="*/ 5497158 w 6707738"/>
                      <a:gd name="connsiteY42" fmla="*/ 818488 h 4285838"/>
                      <a:gd name="connsiteX43" fmla="*/ 5445262 w 6707738"/>
                      <a:gd name="connsiteY43" fmla="*/ 941401 h 4285838"/>
                      <a:gd name="connsiteX44" fmla="*/ 5412486 w 6707738"/>
                      <a:gd name="connsiteY44" fmla="*/ 889505 h 4285838"/>
                      <a:gd name="connsiteX45" fmla="*/ 5398829 w 6707738"/>
                      <a:gd name="connsiteY45" fmla="*/ 875848 h 4285838"/>
                      <a:gd name="connsiteX46" fmla="*/ 5397463 w 6707738"/>
                      <a:gd name="connsiteY46" fmla="*/ 881310 h 4285838"/>
                      <a:gd name="connsiteX47" fmla="*/ 5389269 w 6707738"/>
                      <a:gd name="connsiteY47" fmla="*/ 963252 h 4285838"/>
                      <a:gd name="connsiteX48" fmla="*/ 5376978 w 6707738"/>
                      <a:gd name="connsiteY48" fmla="*/ 961887 h 4285838"/>
                      <a:gd name="connsiteX49" fmla="*/ 5320985 w 6707738"/>
                      <a:gd name="connsiteY49" fmla="*/ 873116 h 4285838"/>
                      <a:gd name="connsiteX50" fmla="*/ 5290939 w 6707738"/>
                      <a:gd name="connsiteY50" fmla="*/ 964618 h 4285838"/>
                      <a:gd name="connsiteX51" fmla="*/ 5278647 w 6707738"/>
                      <a:gd name="connsiteY51" fmla="*/ 964618 h 4285838"/>
                      <a:gd name="connsiteX52" fmla="*/ 5264991 w 6707738"/>
                      <a:gd name="connsiteY52" fmla="*/ 933207 h 4285838"/>
                      <a:gd name="connsiteX53" fmla="*/ 5183049 w 6707738"/>
                      <a:gd name="connsiteY53" fmla="*/ 885408 h 4285838"/>
                      <a:gd name="connsiteX54" fmla="*/ 5187146 w 6707738"/>
                      <a:gd name="connsiteY54" fmla="*/ 814391 h 4285838"/>
                      <a:gd name="connsiteX55" fmla="*/ 5169392 w 6707738"/>
                      <a:gd name="connsiteY55" fmla="*/ 810294 h 4285838"/>
                      <a:gd name="connsiteX56" fmla="*/ 5060136 w 6707738"/>
                      <a:gd name="connsiteY56" fmla="*/ 899064 h 4285838"/>
                      <a:gd name="connsiteX57" fmla="*/ 5073793 w 6707738"/>
                      <a:gd name="connsiteY57" fmla="*/ 747472 h 4285838"/>
                      <a:gd name="connsiteX58" fmla="*/ 4983658 w 6707738"/>
                      <a:gd name="connsiteY58" fmla="*/ 778883 h 4285838"/>
                      <a:gd name="connsiteX59" fmla="*/ 4970001 w 6707738"/>
                      <a:gd name="connsiteY59" fmla="*/ 763861 h 4285838"/>
                      <a:gd name="connsiteX60" fmla="*/ 4814311 w 6707738"/>
                      <a:gd name="connsiteY60" fmla="*/ 676456 h 4285838"/>
                      <a:gd name="connsiteX61" fmla="*/ 4796557 w 6707738"/>
                      <a:gd name="connsiteY61" fmla="*/ 757032 h 4285838"/>
                      <a:gd name="connsiteX62" fmla="*/ 4714615 w 6707738"/>
                      <a:gd name="connsiteY62" fmla="*/ 692844 h 4285838"/>
                      <a:gd name="connsiteX63" fmla="*/ 4613554 w 6707738"/>
                      <a:gd name="connsiteY63" fmla="*/ 654605 h 4285838"/>
                      <a:gd name="connsiteX64" fmla="*/ 4609456 w 6707738"/>
                      <a:gd name="connsiteY64" fmla="*/ 750204 h 4285838"/>
                      <a:gd name="connsiteX65" fmla="*/ 4628577 w 6707738"/>
                      <a:gd name="connsiteY65" fmla="*/ 796637 h 4285838"/>
                      <a:gd name="connsiteX66" fmla="*/ 4535709 w 6707738"/>
                      <a:gd name="connsiteY66" fmla="*/ 750204 h 4285838"/>
                      <a:gd name="connsiteX67" fmla="*/ 4436013 w 6707738"/>
                      <a:gd name="connsiteY67" fmla="*/ 718793 h 4285838"/>
                      <a:gd name="connsiteX68" fmla="*/ 4513858 w 6707738"/>
                      <a:gd name="connsiteY68" fmla="*/ 606806 h 4285838"/>
                      <a:gd name="connsiteX69" fmla="*/ 4490641 w 6707738"/>
                      <a:gd name="connsiteY69" fmla="*/ 531692 h 4285838"/>
                      <a:gd name="connsiteX70" fmla="*/ 4385482 w 6707738"/>
                      <a:gd name="connsiteY70" fmla="*/ 546715 h 4285838"/>
                      <a:gd name="connsiteX71" fmla="*/ 4237988 w 6707738"/>
                      <a:gd name="connsiteY71" fmla="*/ 643679 h 4285838"/>
                      <a:gd name="connsiteX72" fmla="*/ 4221599 w 6707738"/>
                      <a:gd name="connsiteY72" fmla="*/ 635485 h 4285838"/>
                      <a:gd name="connsiteX73" fmla="*/ 4283055 w 6707738"/>
                      <a:gd name="connsiteY73" fmla="*/ 457945 h 4285838"/>
                      <a:gd name="connsiteX74" fmla="*/ 4224330 w 6707738"/>
                      <a:gd name="connsiteY74" fmla="*/ 362346 h 4285838"/>
                      <a:gd name="connsiteX75" fmla="*/ 4106880 w 6707738"/>
                      <a:gd name="connsiteY75" fmla="*/ 436094 h 4285838"/>
                      <a:gd name="connsiteX76" fmla="*/ 4090492 w 6707738"/>
                      <a:gd name="connsiteY76" fmla="*/ 429265 h 4285838"/>
                      <a:gd name="connsiteX77" fmla="*/ 4048156 w 6707738"/>
                      <a:gd name="connsiteY77" fmla="*/ 257187 h 4285838"/>
                      <a:gd name="connsiteX78" fmla="*/ 4042693 w 6707738"/>
                      <a:gd name="connsiteY78" fmla="*/ 262650 h 4285838"/>
                      <a:gd name="connsiteX79" fmla="*/ 3959385 w 6707738"/>
                      <a:gd name="connsiteY79" fmla="*/ 456579 h 4285838"/>
                      <a:gd name="connsiteX80" fmla="*/ 3907488 w 6707738"/>
                      <a:gd name="connsiteY80" fmla="*/ 374637 h 4285838"/>
                      <a:gd name="connsiteX81" fmla="*/ 3885638 w 6707738"/>
                      <a:gd name="connsiteY81" fmla="*/ 354152 h 4285838"/>
                      <a:gd name="connsiteX82" fmla="*/ 3884272 w 6707738"/>
                      <a:gd name="connsiteY82" fmla="*/ 362346 h 4285838"/>
                      <a:gd name="connsiteX83" fmla="*/ 3871981 w 6707738"/>
                      <a:gd name="connsiteY83" fmla="*/ 490721 h 4285838"/>
                      <a:gd name="connsiteX84" fmla="*/ 3852861 w 6707738"/>
                      <a:gd name="connsiteY84" fmla="*/ 489356 h 4285838"/>
                      <a:gd name="connsiteX85" fmla="*/ 3764091 w 6707738"/>
                      <a:gd name="connsiteY85" fmla="*/ 350055 h 4285838"/>
                      <a:gd name="connsiteX86" fmla="*/ 3714926 w 6707738"/>
                      <a:gd name="connsiteY86" fmla="*/ 494819 h 4285838"/>
                      <a:gd name="connsiteX87" fmla="*/ 3695806 w 6707738"/>
                      <a:gd name="connsiteY87" fmla="*/ 494819 h 4285838"/>
                      <a:gd name="connsiteX88" fmla="*/ 3675320 w 6707738"/>
                      <a:gd name="connsiteY88" fmla="*/ 445653 h 4285838"/>
                      <a:gd name="connsiteX89" fmla="*/ 3546945 w 6707738"/>
                      <a:gd name="connsiteY89" fmla="*/ 369174 h 4285838"/>
                      <a:gd name="connsiteX90" fmla="*/ 3553774 w 6707738"/>
                      <a:gd name="connsiteY90" fmla="*/ 257187 h 4285838"/>
                      <a:gd name="connsiteX91" fmla="*/ 3519631 w 6707738"/>
                      <a:gd name="connsiteY91" fmla="*/ 254456 h 4285838"/>
                      <a:gd name="connsiteX92" fmla="*/ 3347553 w 6707738"/>
                      <a:gd name="connsiteY92" fmla="*/ 395123 h 4285838"/>
                      <a:gd name="connsiteX93" fmla="*/ 3368039 w 6707738"/>
                      <a:gd name="connsiteY93" fmla="*/ 154760 h 4285838"/>
                      <a:gd name="connsiteX94" fmla="*/ 3226006 w 6707738"/>
                      <a:gd name="connsiteY94" fmla="*/ 205291 h 4285838"/>
                      <a:gd name="connsiteX95" fmla="*/ 3204155 w 6707738"/>
                      <a:gd name="connsiteY95" fmla="*/ 180708 h 4285838"/>
                      <a:gd name="connsiteX96" fmla="*/ 2958330 w 6707738"/>
                      <a:gd name="connsiteY96" fmla="*/ 42773 h 4285838"/>
                      <a:gd name="connsiteX97" fmla="*/ 2929651 w 6707738"/>
                      <a:gd name="connsiteY97" fmla="*/ 168417 h 4285838"/>
                      <a:gd name="connsiteX98" fmla="*/ 2799909 w 6707738"/>
                      <a:gd name="connsiteY98" fmla="*/ 65990 h 4285838"/>
                      <a:gd name="connsiteX99" fmla="*/ 2640123 w 6707738"/>
                      <a:gd name="connsiteY99" fmla="*/ 5899 h 4285838"/>
                      <a:gd name="connsiteX100" fmla="*/ 2634660 w 6707738"/>
                      <a:gd name="connsiteY100" fmla="*/ 157492 h 4285838"/>
                      <a:gd name="connsiteX101" fmla="*/ 2664705 w 6707738"/>
                      <a:gd name="connsiteY101" fmla="*/ 231239 h 4285838"/>
                      <a:gd name="connsiteX102" fmla="*/ 2517210 w 6707738"/>
                      <a:gd name="connsiteY102" fmla="*/ 157492 h 4285838"/>
                      <a:gd name="connsiteX103" fmla="*/ 2216757 w 6707738"/>
                      <a:gd name="connsiteY103" fmla="*/ 116521 h 4285838"/>
                      <a:gd name="connsiteX104" fmla="*/ 2223585 w 6707738"/>
                      <a:gd name="connsiteY104" fmla="*/ 320009 h 4285838"/>
                      <a:gd name="connsiteX105" fmla="*/ 2234511 w 6707738"/>
                      <a:gd name="connsiteY105" fmla="*/ 345958 h 4285838"/>
                      <a:gd name="connsiteX106" fmla="*/ 2175786 w 6707738"/>
                      <a:gd name="connsiteY106" fmla="*/ 322741 h 4285838"/>
                      <a:gd name="connsiteX107" fmla="*/ 2134816 w 6707738"/>
                      <a:gd name="connsiteY107" fmla="*/ 333666 h 4285838"/>
                      <a:gd name="connsiteX108" fmla="*/ 2138912 w 6707738"/>
                      <a:gd name="connsiteY108" fmla="*/ 412877 h 4285838"/>
                      <a:gd name="connsiteX109" fmla="*/ 2233145 w 6707738"/>
                      <a:gd name="connsiteY109" fmla="*/ 515304 h 4285838"/>
                      <a:gd name="connsiteX110" fmla="*/ 1995514 w 6707738"/>
                      <a:gd name="connsiteY110" fmla="*/ 466139 h 4285838"/>
                      <a:gd name="connsiteX111" fmla="*/ 1792025 w 6707738"/>
                      <a:gd name="connsiteY111" fmla="*/ 513938 h 4285838"/>
                      <a:gd name="connsiteX112" fmla="*/ 1991417 w 6707738"/>
                      <a:gd name="connsiteY112" fmla="*/ 653239 h 4285838"/>
                      <a:gd name="connsiteX113" fmla="*/ 1460161 w 6707738"/>
                      <a:gd name="connsiteY113" fmla="*/ 763861 h 4285838"/>
                      <a:gd name="connsiteX114" fmla="*/ 1871236 w 6707738"/>
                      <a:gd name="connsiteY114" fmla="*/ 918184 h 4285838"/>
                      <a:gd name="connsiteX115" fmla="*/ 1577611 w 6707738"/>
                      <a:gd name="connsiteY115" fmla="*/ 950961 h 4285838"/>
                      <a:gd name="connsiteX116" fmla="*/ 1389145 w 6707738"/>
                      <a:gd name="connsiteY116" fmla="*/ 1026074 h 4285838"/>
                      <a:gd name="connsiteX117" fmla="*/ 1596731 w 6707738"/>
                      <a:gd name="connsiteY117" fmla="*/ 1117576 h 4285838"/>
                      <a:gd name="connsiteX118" fmla="*/ 1445139 w 6707738"/>
                      <a:gd name="connsiteY118" fmla="*/ 1181764 h 4285838"/>
                      <a:gd name="connsiteX119" fmla="*/ 1580343 w 6707738"/>
                      <a:gd name="connsiteY119" fmla="*/ 1254145 h 4285838"/>
                      <a:gd name="connsiteX120" fmla="*/ 1214336 w 6707738"/>
                      <a:gd name="connsiteY120" fmla="*/ 1547770 h 4285838"/>
                      <a:gd name="connsiteX121" fmla="*/ 1225262 w 6707738"/>
                      <a:gd name="connsiteY121" fmla="*/ 1610592 h 4285838"/>
                      <a:gd name="connsiteX122" fmla="*/ 1001287 w 6707738"/>
                      <a:gd name="connsiteY122" fmla="*/ 1596935 h 4285838"/>
                      <a:gd name="connsiteX123" fmla="*/ 1008116 w 6707738"/>
                      <a:gd name="connsiteY123" fmla="*/ 1801790 h 4285838"/>
                      <a:gd name="connsiteX124" fmla="*/ 1019042 w 6707738"/>
                      <a:gd name="connsiteY124" fmla="*/ 1827738 h 4285838"/>
                      <a:gd name="connsiteX125" fmla="*/ 960317 w 6707738"/>
                      <a:gd name="connsiteY125" fmla="*/ 1804521 h 4285838"/>
                      <a:gd name="connsiteX126" fmla="*/ 919346 w 6707738"/>
                      <a:gd name="connsiteY126" fmla="*/ 1815447 h 4285838"/>
                      <a:gd name="connsiteX127" fmla="*/ 923443 w 6707738"/>
                      <a:gd name="connsiteY127" fmla="*/ 1894657 h 4285838"/>
                      <a:gd name="connsiteX128" fmla="*/ 1017676 w 6707738"/>
                      <a:gd name="connsiteY128" fmla="*/ 1997084 h 4285838"/>
                      <a:gd name="connsiteX129" fmla="*/ 780045 w 6707738"/>
                      <a:gd name="connsiteY129" fmla="*/ 1947919 h 4285838"/>
                      <a:gd name="connsiteX130" fmla="*/ 577922 w 6707738"/>
                      <a:gd name="connsiteY130" fmla="*/ 1995718 h 4285838"/>
                      <a:gd name="connsiteX131" fmla="*/ 775948 w 6707738"/>
                      <a:gd name="connsiteY131" fmla="*/ 2135019 h 4285838"/>
                      <a:gd name="connsiteX132" fmla="*/ 244692 w 6707738"/>
                      <a:gd name="connsiteY132" fmla="*/ 2245641 h 4285838"/>
                      <a:gd name="connsiteX133" fmla="*/ 655766 w 6707738"/>
                      <a:gd name="connsiteY133" fmla="*/ 2398599 h 4285838"/>
                      <a:gd name="connsiteX134" fmla="*/ 362142 w 6707738"/>
                      <a:gd name="connsiteY134" fmla="*/ 2431375 h 4285838"/>
                      <a:gd name="connsiteX135" fmla="*/ 175041 w 6707738"/>
                      <a:gd name="connsiteY135" fmla="*/ 2506489 h 4285838"/>
                      <a:gd name="connsiteX136" fmla="*/ 382627 w 6707738"/>
                      <a:gd name="connsiteY136" fmla="*/ 2597990 h 4285838"/>
                      <a:gd name="connsiteX137" fmla="*/ 231035 w 6707738"/>
                      <a:gd name="connsiteY137" fmla="*/ 2662178 h 4285838"/>
                      <a:gd name="connsiteX138" fmla="*/ 366239 w 6707738"/>
                      <a:gd name="connsiteY138" fmla="*/ 2734560 h 4285838"/>
                      <a:gd name="connsiteX139" fmla="*/ 232 w 6707738"/>
                      <a:gd name="connsiteY139" fmla="*/ 3028184 h 4285838"/>
                      <a:gd name="connsiteX140" fmla="*/ 203721 w 6707738"/>
                      <a:gd name="connsiteY140" fmla="*/ 3166120 h 4285838"/>
                      <a:gd name="connsiteX141" fmla="*/ 132705 w 6707738"/>
                      <a:gd name="connsiteY141" fmla="*/ 3246696 h 4285838"/>
                      <a:gd name="connsiteX142" fmla="*/ 222841 w 6707738"/>
                      <a:gd name="connsiteY142" fmla="*/ 3289032 h 4285838"/>
                      <a:gd name="connsiteX143" fmla="*/ 280200 w 6707738"/>
                      <a:gd name="connsiteY143" fmla="*/ 3347757 h 4285838"/>
                      <a:gd name="connsiteX144" fmla="*/ 199624 w 6707738"/>
                      <a:gd name="connsiteY144" fmla="*/ 3399654 h 4285838"/>
                      <a:gd name="connsiteX145" fmla="*/ 112219 w 6707738"/>
                      <a:gd name="connsiteY145" fmla="*/ 3497984 h 4285838"/>
                      <a:gd name="connsiteX146" fmla="*/ 276103 w 6707738"/>
                      <a:gd name="connsiteY146" fmla="*/ 3534858 h 4285838"/>
                      <a:gd name="connsiteX147" fmla="*/ 266543 w 6707738"/>
                      <a:gd name="connsiteY147" fmla="*/ 3629091 h 4285838"/>
                      <a:gd name="connsiteX148" fmla="*/ 493249 w 6707738"/>
                      <a:gd name="connsiteY148" fmla="*/ 3594948 h 4285838"/>
                      <a:gd name="connsiteX149" fmla="*/ 524660 w 6707738"/>
                      <a:gd name="connsiteY149" fmla="*/ 3582657 h 4285838"/>
                      <a:gd name="connsiteX150" fmla="*/ 465935 w 6707738"/>
                      <a:gd name="connsiteY150" fmla="*/ 3641382 h 4285838"/>
                      <a:gd name="connsiteX151" fmla="*/ 520563 w 6707738"/>
                      <a:gd name="connsiteY151" fmla="*/ 3771123 h 4285838"/>
                      <a:gd name="connsiteX152" fmla="*/ 549242 w 6707738"/>
                      <a:gd name="connsiteY152" fmla="*/ 3758832 h 4285838"/>
                      <a:gd name="connsiteX153" fmla="*/ 644841 w 6707738"/>
                      <a:gd name="connsiteY153" fmla="*/ 3914521 h 4285838"/>
                      <a:gd name="connsiteX154" fmla="*/ 756828 w 6707738"/>
                      <a:gd name="connsiteY154" fmla="*/ 3866722 h 4285838"/>
                      <a:gd name="connsiteX155" fmla="*/ 804627 w 6707738"/>
                      <a:gd name="connsiteY155" fmla="*/ 3892670 h 4285838"/>
                      <a:gd name="connsiteX156" fmla="*/ 919346 w 6707738"/>
                      <a:gd name="connsiteY156" fmla="*/ 3855796 h 4285838"/>
                      <a:gd name="connsiteX157" fmla="*/ 939831 w 6707738"/>
                      <a:gd name="connsiteY157" fmla="*/ 3838042 h 4285838"/>
                      <a:gd name="connsiteX158" fmla="*/ 928906 w 6707738"/>
                      <a:gd name="connsiteY158" fmla="*/ 3851699 h 4285838"/>
                      <a:gd name="connsiteX159" fmla="*/ 896129 w 6707738"/>
                      <a:gd name="connsiteY159" fmla="*/ 3892670 h 4285838"/>
                      <a:gd name="connsiteX160" fmla="*/ 1103715 w 6707738"/>
                      <a:gd name="connsiteY160" fmla="*/ 3906327 h 4285838"/>
                      <a:gd name="connsiteX161" fmla="*/ 1013579 w 6707738"/>
                      <a:gd name="connsiteY161" fmla="*/ 4092061 h 4285838"/>
                      <a:gd name="connsiteX162" fmla="*/ 1238919 w 6707738"/>
                      <a:gd name="connsiteY162" fmla="*/ 4037434 h 4285838"/>
                      <a:gd name="connsiteX163" fmla="*/ 1266233 w 6707738"/>
                      <a:gd name="connsiteY163" fmla="*/ 3993732 h 4285838"/>
                      <a:gd name="connsiteX164" fmla="*/ 1253941 w 6707738"/>
                      <a:gd name="connsiteY164" fmla="*/ 4055187 h 4285838"/>
                      <a:gd name="connsiteX165" fmla="*/ 1293547 w 6707738"/>
                      <a:gd name="connsiteY165" fmla="*/ 4149421 h 4285838"/>
                      <a:gd name="connsiteX166" fmla="*/ 1524349 w 6707738"/>
                      <a:gd name="connsiteY166" fmla="*/ 4008754 h 4285838"/>
                      <a:gd name="connsiteX167" fmla="*/ 1561223 w 6707738"/>
                      <a:gd name="connsiteY167" fmla="*/ 4130301 h 4285838"/>
                      <a:gd name="connsiteX168" fmla="*/ 1746958 w 6707738"/>
                      <a:gd name="connsiteY168" fmla="*/ 4190392 h 4285838"/>
                      <a:gd name="connsiteX169" fmla="*/ 1731935 w 6707738"/>
                      <a:gd name="connsiteY169" fmla="*/ 4205414 h 4285838"/>
                      <a:gd name="connsiteX170" fmla="*/ 1808414 w 6707738"/>
                      <a:gd name="connsiteY170" fmla="*/ 4138495 h 4285838"/>
                      <a:gd name="connsiteX171" fmla="*/ 1826168 w 6707738"/>
                      <a:gd name="connsiteY171" fmla="*/ 4141226 h 4285838"/>
                      <a:gd name="connsiteX172" fmla="*/ 1965469 w 6707738"/>
                      <a:gd name="connsiteY172" fmla="*/ 4275065 h 4285838"/>
                      <a:gd name="connsiteX173" fmla="*/ 2043314 w 6707738"/>
                      <a:gd name="connsiteY173" fmla="*/ 4281893 h 4285838"/>
                      <a:gd name="connsiteX174" fmla="*/ 2046045 w 6707738"/>
                      <a:gd name="connsiteY174" fmla="*/ 4197220 h 4285838"/>
                      <a:gd name="connsiteX175" fmla="*/ 2062433 w 6707738"/>
                      <a:gd name="connsiteY175" fmla="*/ 4189026 h 4285838"/>
                      <a:gd name="connsiteX176" fmla="*/ 2323281 w 6707738"/>
                      <a:gd name="connsiteY176" fmla="*/ 4214974 h 4285838"/>
                      <a:gd name="connsiteX177" fmla="*/ 2267288 w 6707738"/>
                      <a:gd name="connsiteY177" fmla="*/ 3992366 h 4285838"/>
                      <a:gd name="connsiteX178" fmla="*/ 2283676 w 6707738"/>
                      <a:gd name="connsiteY178" fmla="*/ 3985537 h 4285838"/>
                      <a:gd name="connsiteX179" fmla="*/ 2571838 w 6707738"/>
                      <a:gd name="connsiteY179" fmla="*/ 4018314 h 4285838"/>
                      <a:gd name="connsiteX180" fmla="*/ 2655145 w 6707738"/>
                      <a:gd name="connsiteY180" fmla="*/ 3958223 h 4285838"/>
                      <a:gd name="connsiteX181" fmla="*/ 2581398 w 6707738"/>
                      <a:gd name="connsiteY181" fmla="*/ 3850333 h 4285838"/>
                      <a:gd name="connsiteX182" fmla="*/ 2592323 w 6707738"/>
                      <a:gd name="connsiteY182" fmla="*/ 3838042 h 4285838"/>
                      <a:gd name="connsiteX183" fmla="*/ 2716602 w 6707738"/>
                      <a:gd name="connsiteY183" fmla="*/ 3842139 h 4285838"/>
                      <a:gd name="connsiteX184" fmla="*/ 2656511 w 6707738"/>
                      <a:gd name="connsiteY184" fmla="*/ 3760197 h 4285838"/>
                      <a:gd name="connsiteX185" fmla="*/ 2663340 w 6707738"/>
                      <a:gd name="connsiteY185" fmla="*/ 3746540 h 4285838"/>
                      <a:gd name="connsiteX186" fmla="*/ 2910531 w 6707738"/>
                      <a:gd name="connsiteY186" fmla="*/ 3682353 h 4285838"/>
                      <a:gd name="connsiteX187" fmla="*/ 2966524 w 6707738"/>
                      <a:gd name="connsiteY187" fmla="*/ 3611336 h 4285838"/>
                      <a:gd name="connsiteX188" fmla="*/ 2851806 w 6707738"/>
                      <a:gd name="connsiteY188" fmla="*/ 3540321 h 4285838"/>
                      <a:gd name="connsiteX189" fmla="*/ 2853171 w 6707738"/>
                      <a:gd name="connsiteY189" fmla="*/ 3525298 h 4285838"/>
                      <a:gd name="connsiteX190" fmla="*/ 3105825 w 6707738"/>
                      <a:gd name="connsiteY190" fmla="*/ 3429699 h 4285838"/>
                      <a:gd name="connsiteX191" fmla="*/ 3198692 w 6707738"/>
                      <a:gd name="connsiteY191" fmla="*/ 3358683 h 4285838"/>
                      <a:gd name="connsiteX192" fmla="*/ 3114019 w 6707738"/>
                      <a:gd name="connsiteY192" fmla="*/ 3310883 h 4285838"/>
                      <a:gd name="connsiteX193" fmla="*/ 3116751 w 6707738"/>
                      <a:gd name="connsiteY193" fmla="*/ 3295861 h 4285838"/>
                      <a:gd name="connsiteX194" fmla="*/ 3220543 w 6707738"/>
                      <a:gd name="connsiteY194" fmla="*/ 3168851 h 4285838"/>
                      <a:gd name="connsiteX195" fmla="*/ 3235566 w 6707738"/>
                      <a:gd name="connsiteY195" fmla="*/ 3159291 h 4285838"/>
                      <a:gd name="connsiteX196" fmla="*/ 3324337 w 6707738"/>
                      <a:gd name="connsiteY196" fmla="*/ 3207090 h 4285838"/>
                      <a:gd name="connsiteX197" fmla="*/ 3336628 w 6707738"/>
                      <a:gd name="connsiteY197" fmla="*/ 3130612 h 4285838"/>
                      <a:gd name="connsiteX198" fmla="*/ 3324337 w 6707738"/>
                      <a:gd name="connsiteY198" fmla="*/ 2966728 h 4285838"/>
                      <a:gd name="connsiteX199" fmla="*/ 3340725 w 6707738"/>
                      <a:gd name="connsiteY199" fmla="*/ 2961265 h 4285838"/>
                      <a:gd name="connsiteX200" fmla="*/ 3359844 w 6707738"/>
                      <a:gd name="connsiteY200" fmla="*/ 2972191 h 4285838"/>
                      <a:gd name="connsiteX201" fmla="*/ 3353016 w 6707738"/>
                      <a:gd name="connsiteY201" fmla="*/ 2987214 h 4285838"/>
                      <a:gd name="connsiteX202" fmla="*/ 3374867 w 6707738"/>
                      <a:gd name="connsiteY202" fmla="*/ 3144269 h 4285838"/>
                      <a:gd name="connsiteX203" fmla="*/ 3597476 w 6707738"/>
                      <a:gd name="connsiteY203" fmla="*/ 3026819 h 4285838"/>
                      <a:gd name="connsiteX204" fmla="*/ 3637081 w 6707738"/>
                      <a:gd name="connsiteY204" fmla="*/ 3436527 h 4285838"/>
                      <a:gd name="connsiteX205" fmla="*/ 3921146 w 6707738"/>
                      <a:gd name="connsiteY205" fmla="*/ 3167485 h 4285838"/>
                      <a:gd name="connsiteX206" fmla="*/ 3904757 w 6707738"/>
                      <a:gd name="connsiteY206" fmla="*/ 3388728 h 4285838"/>
                      <a:gd name="connsiteX207" fmla="*/ 3966213 w 6707738"/>
                      <a:gd name="connsiteY207" fmla="*/ 3540321 h 4285838"/>
                      <a:gd name="connsiteX208" fmla="*/ 4128731 w 6707738"/>
                      <a:gd name="connsiteY208" fmla="*/ 3406482 h 4285838"/>
                      <a:gd name="connsiteX209" fmla="*/ 4181994 w 6707738"/>
                      <a:gd name="connsiteY209" fmla="*/ 3530760 h 4285838"/>
                      <a:gd name="connsiteX210" fmla="*/ 4288518 w 6707738"/>
                      <a:gd name="connsiteY210" fmla="*/ 3473401 h 4285838"/>
                      <a:gd name="connsiteX211" fmla="*/ 4287153 w 6707738"/>
                      <a:gd name="connsiteY211" fmla="*/ 3488424 h 4285838"/>
                      <a:gd name="connsiteX212" fmla="*/ 4358169 w 6707738"/>
                      <a:gd name="connsiteY212" fmla="*/ 3571732 h 4285838"/>
                      <a:gd name="connsiteX213" fmla="*/ 4377288 w 6707738"/>
                      <a:gd name="connsiteY213" fmla="*/ 3603142 h 4285838"/>
                      <a:gd name="connsiteX214" fmla="*/ 4370459 w 6707738"/>
                      <a:gd name="connsiteY214" fmla="*/ 3627725 h 4285838"/>
                      <a:gd name="connsiteX215" fmla="*/ 4414162 w 6707738"/>
                      <a:gd name="connsiteY215" fmla="*/ 3653673 h 4285838"/>
                      <a:gd name="connsiteX216" fmla="*/ 4422356 w 6707738"/>
                      <a:gd name="connsiteY216" fmla="*/ 3661867 h 4285838"/>
                      <a:gd name="connsiteX217" fmla="*/ 4452402 w 6707738"/>
                      <a:gd name="connsiteY217" fmla="*/ 3691912 h 4285838"/>
                      <a:gd name="connsiteX218" fmla="*/ 4456499 w 6707738"/>
                      <a:gd name="connsiteY218" fmla="*/ 3694644 h 4285838"/>
                      <a:gd name="connsiteX219" fmla="*/ 4412797 w 6707738"/>
                      <a:gd name="connsiteY219" fmla="*/ 3723323 h 4285838"/>
                      <a:gd name="connsiteX220" fmla="*/ 4356803 w 6707738"/>
                      <a:gd name="connsiteY220" fmla="*/ 3786146 h 4285838"/>
                      <a:gd name="connsiteX221" fmla="*/ 4460596 w 6707738"/>
                      <a:gd name="connsiteY221" fmla="*/ 3809362 h 4285838"/>
                      <a:gd name="connsiteX222" fmla="*/ 4453767 w 6707738"/>
                      <a:gd name="connsiteY222" fmla="*/ 3869453 h 4285838"/>
                      <a:gd name="connsiteX223" fmla="*/ 4597165 w 6707738"/>
                      <a:gd name="connsiteY223" fmla="*/ 3847602 h 4285838"/>
                      <a:gd name="connsiteX224" fmla="*/ 4616285 w 6707738"/>
                      <a:gd name="connsiteY224" fmla="*/ 3839408 h 4285838"/>
                      <a:gd name="connsiteX225" fmla="*/ 4579412 w 6707738"/>
                      <a:gd name="connsiteY225" fmla="*/ 3876282 h 4285838"/>
                      <a:gd name="connsiteX226" fmla="*/ 4614919 w 6707738"/>
                      <a:gd name="connsiteY226" fmla="*/ 3958223 h 4285838"/>
                      <a:gd name="connsiteX227" fmla="*/ 4632674 w 6707738"/>
                      <a:gd name="connsiteY227" fmla="*/ 3950029 h 4285838"/>
                      <a:gd name="connsiteX228" fmla="*/ 4692764 w 6707738"/>
                      <a:gd name="connsiteY228" fmla="*/ 4048359 h 4285838"/>
                      <a:gd name="connsiteX229" fmla="*/ 4763780 w 6707738"/>
                      <a:gd name="connsiteY229" fmla="*/ 4018314 h 4285838"/>
                      <a:gd name="connsiteX230" fmla="*/ 4793826 w 6707738"/>
                      <a:gd name="connsiteY230" fmla="*/ 4034702 h 4285838"/>
                      <a:gd name="connsiteX231" fmla="*/ 4866208 w 6707738"/>
                      <a:gd name="connsiteY231" fmla="*/ 4011485 h 4285838"/>
                      <a:gd name="connsiteX232" fmla="*/ 4878498 w 6707738"/>
                      <a:gd name="connsiteY232" fmla="*/ 4000560 h 4285838"/>
                      <a:gd name="connsiteX233" fmla="*/ 4871671 w 6707738"/>
                      <a:gd name="connsiteY233" fmla="*/ 4008754 h 4285838"/>
                      <a:gd name="connsiteX234" fmla="*/ 4851185 w 6707738"/>
                      <a:gd name="connsiteY234" fmla="*/ 4034702 h 4285838"/>
                      <a:gd name="connsiteX235" fmla="*/ 4982292 w 6707738"/>
                      <a:gd name="connsiteY235" fmla="*/ 4042896 h 4285838"/>
                      <a:gd name="connsiteX236" fmla="*/ 4924933 w 6707738"/>
                      <a:gd name="connsiteY236" fmla="*/ 4160346 h 4285838"/>
                      <a:gd name="connsiteX237" fmla="*/ 5066965 w 6707738"/>
                      <a:gd name="connsiteY237" fmla="*/ 4126204 h 4285838"/>
                      <a:gd name="connsiteX238" fmla="*/ 5084719 w 6707738"/>
                      <a:gd name="connsiteY238" fmla="*/ 4098890 h 4285838"/>
                      <a:gd name="connsiteX239" fmla="*/ 5076525 w 6707738"/>
                      <a:gd name="connsiteY239" fmla="*/ 4137130 h 4285838"/>
                      <a:gd name="connsiteX240" fmla="*/ 5102472 w 6707738"/>
                      <a:gd name="connsiteY240" fmla="*/ 4197220 h 4285838"/>
                      <a:gd name="connsiteX241" fmla="*/ 5248602 w 6707738"/>
                      <a:gd name="connsiteY241" fmla="*/ 4108450 h 4285838"/>
                      <a:gd name="connsiteX242" fmla="*/ 5271819 w 6707738"/>
                      <a:gd name="connsiteY242" fmla="*/ 4186295 h 4285838"/>
                      <a:gd name="connsiteX243" fmla="*/ 5389269 w 6707738"/>
                      <a:gd name="connsiteY243" fmla="*/ 4224534 h 4285838"/>
                      <a:gd name="connsiteX244" fmla="*/ 5379710 w 6707738"/>
                      <a:gd name="connsiteY244" fmla="*/ 4234094 h 4285838"/>
                      <a:gd name="connsiteX245" fmla="*/ 5427509 w 6707738"/>
                      <a:gd name="connsiteY245" fmla="*/ 4191757 h 4285838"/>
                      <a:gd name="connsiteX246" fmla="*/ 5438434 w 6707738"/>
                      <a:gd name="connsiteY246" fmla="*/ 4194489 h 4285838"/>
                      <a:gd name="connsiteX247" fmla="*/ 5527204 w 6707738"/>
                      <a:gd name="connsiteY247" fmla="*/ 4279162 h 4285838"/>
                      <a:gd name="connsiteX248" fmla="*/ 5576369 w 6707738"/>
                      <a:gd name="connsiteY248" fmla="*/ 4283259 h 4285838"/>
                      <a:gd name="connsiteX249" fmla="*/ 5577735 w 6707738"/>
                      <a:gd name="connsiteY249" fmla="*/ 4229997 h 4285838"/>
                      <a:gd name="connsiteX250" fmla="*/ 5588661 w 6707738"/>
                      <a:gd name="connsiteY250" fmla="*/ 4224534 h 4285838"/>
                      <a:gd name="connsiteX251" fmla="*/ 5753910 w 6707738"/>
                      <a:gd name="connsiteY251" fmla="*/ 4240922 h 4285838"/>
                      <a:gd name="connsiteX252" fmla="*/ 5718402 w 6707738"/>
                      <a:gd name="connsiteY252" fmla="*/ 4100256 h 4285838"/>
                      <a:gd name="connsiteX253" fmla="*/ 5727961 w 6707738"/>
                      <a:gd name="connsiteY253" fmla="*/ 4096159 h 4285838"/>
                      <a:gd name="connsiteX254" fmla="*/ 5910965 w 6707738"/>
                      <a:gd name="connsiteY254" fmla="*/ 4116644 h 4285838"/>
                      <a:gd name="connsiteX255" fmla="*/ 5962861 w 6707738"/>
                      <a:gd name="connsiteY255" fmla="*/ 4078405 h 4285838"/>
                      <a:gd name="connsiteX256" fmla="*/ 5916427 w 6707738"/>
                      <a:gd name="connsiteY256" fmla="*/ 4010120 h 4285838"/>
                      <a:gd name="connsiteX257" fmla="*/ 5923256 w 6707738"/>
                      <a:gd name="connsiteY257" fmla="*/ 4001925 h 4285838"/>
                      <a:gd name="connsiteX258" fmla="*/ 6001101 w 6707738"/>
                      <a:gd name="connsiteY258" fmla="*/ 4004657 h 4285838"/>
                      <a:gd name="connsiteX259" fmla="*/ 5962861 w 6707738"/>
                      <a:gd name="connsiteY259" fmla="*/ 3952760 h 4285838"/>
                      <a:gd name="connsiteX260" fmla="*/ 5966958 w 6707738"/>
                      <a:gd name="connsiteY260" fmla="*/ 3944566 h 4285838"/>
                      <a:gd name="connsiteX261" fmla="*/ 6122648 w 6707738"/>
                      <a:gd name="connsiteY261" fmla="*/ 3903596 h 4285838"/>
                      <a:gd name="connsiteX262" fmla="*/ 6158156 w 6707738"/>
                      <a:gd name="connsiteY262" fmla="*/ 3858527 h 4285838"/>
                      <a:gd name="connsiteX263" fmla="*/ 6085774 w 6707738"/>
                      <a:gd name="connsiteY263" fmla="*/ 3813460 h 4285838"/>
                      <a:gd name="connsiteX264" fmla="*/ 6087139 w 6707738"/>
                      <a:gd name="connsiteY264" fmla="*/ 3803899 h 4285838"/>
                      <a:gd name="connsiteX265" fmla="*/ 6246926 w 6707738"/>
                      <a:gd name="connsiteY265" fmla="*/ 3743809 h 4285838"/>
                      <a:gd name="connsiteX266" fmla="*/ 6305651 w 6707738"/>
                      <a:gd name="connsiteY266" fmla="*/ 3698741 h 4285838"/>
                      <a:gd name="connsiteX267" fmla="*/ 6252389 w 6707738"/>
                      <a:gd name="connsiteY267" fmla="*/ 3668696 h 4285838"/>
                      <a:gd name="connsiteX268" fmla="*/ 6253754 w 6707738"/>
                      <a:gd name="connsiteY268" fmla="*/ 3659136 h 4285838"/>
                      <a:gd name="connsiteX269" fmla="*/ 6319308 w 6707738"/>
                      <a:gd name="connsiteY269" fmla="*/ 3578560 h 4285838"/>
                      <a:gd name="connsiteX270" fmla="*/ 6328868 w 6707738"/>
                      <a:gd name="connsiteY270" fmla="*/ 3571732 h 4285838"/>
                      <a:gd name="connsiteX271" fmla="*/ 6384861 w 6707738"/>
                      <a:gd name="connsiteY271" fmla="*/ 3601777 h 4285838"/>
                      <a:gd name="connsiteX272" fmla="*/ 6393056 w 6707738"/>
                      <a:gd name="connsiteY272" fmla="*/ 3553977 h 4285838"/>
                      <a:gd name="connsiteX273" fmla="*/ 6386227 w 6707738"/>
                      <a:gd name="connsiteY273" fmla="*/ 3450184 h 4285838"/>
                      <a:gd name="connsiteX274" fmla="*/ 6395787 w 6707738"/>
                      <a:gd name="connsiteY274" fmla="*/ 3446087 h 4285838"/>
                      <a:gd name="connsiteX275" fmla="*/ 6465437 w 6707738"/>
                      <a:gd name="connsiteY275" fmla="*/ 3482961 h 4285838"/>
                      <a:gd name="connsiteX276" fmla="*/ 6517334 w 6707738"/>
                      <a:gd name="connsiteY276" fmla="*/ 3443356 h 4285838"/>
                      <a:gd name="connsiteX277" fmla="*/ 6432661 w 6707738"/>
                      <a:gd name="connsiteY277" fmla="*/ 3351854 h 4285838"/>
                      <a:gd name="connsiteX278" fmla="*/ 6440855 w 6707738"/>
                      <a:gd name="connsiteY278" fmla="*/ 3343660 h 4285838"/>
                      <a:gd name="connsiteX279" fmla="*/ 6518700 w 6707738"/>
                      <a:gd name="connsiteY279" fmla="*/ 3349123 h 4285838"/>
                      <a:gd name="connsiteX280" fmla="*/ 6528259 w 6707738"/>
                      <a:gd name="connsiteY280" fmla="*/ 3295861 h 4285838"/>
                      <a:gd name="connsiteX281" fmla="*/ 6442221 w 6707738"/>
                      <a:gd name="connsiteY281" fmla="*/ 3231673 h 4285838"/>
                      <a:gd name="connsiteX282" fmla="*/ 6249657 w 6707738"/>
                      <a:gd name="connsiteY282" fmla="*/ 3155194 h 4285838"/>
                      <a:gd name="connsiteX283" fmla="*/ 6241463 w 6707738"/>
                      <a:gd name="connsiteY283" fmla="*/ 3141537 h 4285838"/>
                      <a:gd name="connsiteX284" fmla="*/ 6244194 w 6707738"/>
                      <a:gd name="connsiteY284" fmla="*/ 3141537 h 4285838"/>
                      <a:gd name="connsiteX285" fmla="*/ 6332965 w 6707738"/>
                      <a:gd name="connsiteY285" fmla="*/ 3148366 h 4285838"/>
                      <a:gd name="connsiteX286" fmla="*/ 6379399 w 6707738"/>
                      <a:gd name="connsiteY286" fmla="*/ 3093738 h 4285838"/>
                      <a:gd name="connsiteX287" fmla="*/ 6326136 w 6707738"/>
                      <a:gd name="connsiteY287" fmla="*/ 3067790 h 4285838"/>
                      <a:gd name="connsiteX288" fmla="*/ 6345257 w 6707738"/>
                      <a:gd name="connsiteY288" fmla="*/ 3055498 h 4285838"/>
                      <a:gd name="connsiteX289" fmla="*/ 6327502 w 6707738"/>
                      <a:gd name="connsiteY289" fmla="*/ 2957168 h 4285838"/>
                      <a:gd name="connsiteX290" fmla="*/ 6372570 w 6707738"/>
                      <a:gd name="connsiteY290" fmla="*/ 2891615 h 4285838"/>
                      <a:gd name="connsiteX291" fmla="*/ 6371204 w 6707738"/>
                      <a:gd name="connsiteY291" fmla="*/ 2858838 h 4285838"/>
                      <a:gd name="connsiteX292" fmla="*/ 6373936 w 6707738"/>
                      <a:gd name="connsiteY292" fmla="*/ 2857472 h 4285838"/>
                      <a:gd name="connsiteX293" fmla="*/ 6490020 w 6707738"/>
                      <a:gd name="connsiteY293" fmla="*/ 2733194 h 4285838"/>
                      <a:gd name="connsiteX294" fmla="*/ 6507774 w 6707738"/>
                      <a:gd name="connsiteY294" fmla="*/ 2748217 h 4285838"/>
                      <a:gd name="connsiteX295" fmla="*/ 6435392 w 6707738"/>
                      <a:gd name="connsiteY295" fmla="*/ 2678566 h 4285838"/>
                      <a:gd name="connsiteX296" fmla="*/ 6443586 w 6707738"/>
                      <a:gd name="connsiteY296" fmla="*/ 2666275 h 4285838"/>
                      <a:gd name="connsiteX297" fmla="*/ 6648440 w 6707738"/>
                      <a:gd name="connsiteY297" fmla="*/ 2591162 h 4285838"/>
                      <a:gd name="connsiteX298" fmla="*/ 6673023 w 6707738"/>
                      <a:gd name="connsiteY298" fmla="*/ 2535168 h 4285838"/>
                      <a:gd name="connsiteX299" fmla="*/ 6559671 w 6707738"/>
                      <a:gd name="connsiteY299" fmla="*/ 2520146 h 4285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</a:cxnLst>
                    <a:rect l="l" t="t" r="r" b="b"/>
                    <a:pathLst>
                      <a:path w="6707738" h="4285838">
                        <a:moveTo>
                          <a:pt x="6559671" y="2520146"/>
                        </a:moveTo>
                        <a:cubicBezTo>
                          <a:pt x="6548745" y="2521511"/>
                          <a:pt x="6541916" y="2509220"/>
                          <a:pt x="6552842" y="2506489"/>
                        </a:cubicBezTo>
                        <a:cubicBezTo>
                          <a:pt x="6636149" y="2476443"/>
                          <a:pt x="6801399" y="2358994"/>
                          <a:pt x="6638880" y="2320754"/>
                        </a:cubicBezTo>
                        <a:cubicBezTo>
                          <a:pt x="6543282" y="2297537"/>
                          <a:pt x="6432661" y="2313926"/>
                          <a:pt x="6334331" y="2316657"/>
                        </a:cubicBezTo>
                        <a:cubicBezTo>
                          <a:pt x="6324771" y="2316657"/>
                          <a:pt x="6320674" y="2308463"/>
                          <a:pt x="6327502" y="2304366"/>
                        </a:cubicBezTo>
                        <a:cubicBezTo>
                          <a:pt x="6402616" y="2253835"/>
                          <a:pt x="6442221" y="2174625"/>
                          <a:pt x="6428563" y="2100877"/>
                        </a:cubicBezTo>
                        <a:cubicBezTo>
                          <a:pt x="6423101" y="2070832"/>
                          <a:pt x="6405347" y="2040786"/>
                          <a:pt x="6365741" y="2028495"/>
                        </a:cubicBezTo>
                        <a:cubicBezTo>
                          <a:pt x="6313845" y="2010741"/>
                          <a:pt x="6251023" y="2039421"/>
                          <a:pt x="6210052" y="2061272"/>
                        </a:cubicBezTo>
                        <a:cubicBezTo>
                          <a:pt x="6201858" y="2065369"/>
                          <a:pt x="6190932" y="2055809"/>
                          <a:pt x="6196395" y="2050346"/>
                        </a:cubicBezTo>
                        <a:cubicBezTo>
                          <a:pt x="6218247" y="2025764"/>
                          <a:pt x="6244194" y="1991621"/>
                          <a:pt x="6226441" y="1960210"/>
                        </a:cubicBezTo>
                        <a:cubicBezTo>
                          <a:pt x="6203224" y="1919239"/>
                          <a:pt x="6126744" y="1972502"/>
                          <a:pt x="6106260" y="1987524"/>
                        </a:cubicBezTo>
                        <a:cubicBezTo>
                          <a:pt x="6098065" y="1992987"/>
                          <a:pt x="6088505" y="1986159"/>
                          <a:pt x="6089871" y="1979330"/>
                        </a:cubicBezTo>
                        <a:cubicBezTo>
                          <a:pt x="6104894" y="1915142"/>
                          <a:pt x="6092602" y="1845492"/>
                          <a:pt x="6055729" y="1786767"/>
                        </a:cubicBezTo>
                        <a:cubicBezTo>
                          <a:pt x="6039340" y="1762184"/>
                          <a:pt x="6013392" y="1734870"/>
                          <a:pt x="5973787" y="1732139"/>
                        </a:cubicBezTo>
                        <a:cubicBezTo>
                          <a:pt x="5921890" y="1728042"/>
                          <a:pt x="5880920" y="1775841"/>
                          <a:pt x="5857703" y="1801790"/>
                        </a:cubicBezTo>
                        <a:cubicBezTo>
                          <a:pt x="5852240" y="1808618"/>
                          <a:pt x="5838582" y="1804521"/>
                          <a:pt x="5838582" y="1797692"/>
                        </a:cubicBezTo>
                        <a:cubicBezTo>
                          <a:pt x="5839948" y="1764916"/>
                          <a:pt x="5831755" y="1729408"/>
                          <a:pt x="5818098" y="1695265"/>
                        </a:cubicBezTo>
                        <a:cubicBezTo>
                          <a:pt x="5816732" y="1661123"/>
                          <a:pt x="5807172" y="1626980"/>
                          <a:pt x="5809903" y="1594204"/>
                        </a:cubicBezTo>
                        <a:cubicBezTo>
                          <a:pt x="5809903" y="1590107"/>
                          <a:pt x="5816732" y="1588741"/>
                          <a:pt x="5820829" y="1590107"/>
                        </a:cubicBezTo>
                        <a:cubicBezTo>
                          <a:pt x="5844045" y="1602398"/>
                          <a:pt x="5864531" y="1617421"/>
                          <a:pt x="5889114" y="1626980"/>
                        </a:cubicBezTo>
                        <a:cubicBezTo>
                          <a:pt x="5930085" y="1642003"/>
                          <a:pt x="5949205" y="1611958"/>
                          <a:pt x="5941010" y="1586010"/>
                        </a:cubicBezTo>
                        <a:cubicBezTo>
                          <a:pt x="5930085" y="1551867"/>
                          <a:pt x="5891846" y="1516359"/>
                          <a:pt x="5856337" y="1494508"/>
                        </a:cubicBezTo>
                        <a:cubicBezTo>
                          <a:pt x="5849508" y="1490411"/>
                          <a:pt x="5856337" y="1483582"/>
                          <a:pt x="5863165" y="1486314"/>
                        </a:cubicBezTo>
                        <a:cubicBezTo>
                          <a:pt x="5886383" y="1497239"/>
                          <a:pt x="5916427" y="1504068"/>
                          <a:pt x="5941010" y="1491777"/>
                        </a:cubicBezTo>
                        <a:cubicBezTo>
                          <a:pt x="5962861" y="1480851"/>
                          <a:pt x="5958764" y="1454903"/>
                          <a:pt x="5950570" y="1438514"/>
                        </a:cubicBezTo>
                        <a:cubicBezTo>
                          <a:pt x="5935548" y="1411200"/>
                          <a:pt x="5895943" y="1390715"/>
                          <a:pt x="5864531" y="1374327"/>
                        </a:cubicBezTo>
                        <a:cubicBezTo>
                          <a:pt x="5800343" y="1342916"/>
                          <a:pt x="5726595" y="1322430"/>
                          <a:pt x="5661043" y="1293751"/>
                        </a:cubicBezTo>
                        <a:cubicBezTo>
                          <a:pt x="5654214" y="1291019"/>
                          <a:pt x="5661043" y="1282825"/>
                          <a:pt x="5666506" y="1285556"/>
                        </a:cubicBezTo>
                        <a:cubicBezTo>
                          <a:pt x="5695185" y="1293751"/>
                          <a:pt x="5726595" y="1295116"/>
                          <a:pt x="5755276" y="1292385"/>
                        </a:cubicBezTo>
                        <a:cubicBezTo>
                          <a:pt x="5792149" y="1288288"/>
                          <a:pt x="5831755" y="1265071"/>
                          <a:pt x="5801709" y="1237757"/>
                        </a:cubicBezTo>
                        <a:cubicBezTo>
                          <a:pt x="5767567" y="1206346"/>
                          <a:pt x="5696551" y="1204980"/>
                          <a:pt x="5648751" y="1191323"/>
                        </a:cubicBezTo>
                        <a:cubicBezTo>
                          <a:pt x="5644654" y="1189958"/>
                          <a:pt x="5643288" y="1185861"/>
                          <a:pt x="5647386" y="1183129"/>
                        </a:cubicBezTo>
                        <a:cubicBezTo>
                          <a:pt x="5707476" y="1144890"/>
                          <a:pt x="5773030" y="1092993"/>
                          <a:pt x="5794880" y="1035634"/>
                        </a:cubicBezTo>
                        <a:cubicBezTo>
                          <a:pt x="5801709" y="1019246"/>
                          <a:pt x="5798978" y="1000126"/>
                          <a:pt x="5779858" y="987835"/>
                        </a:cubicBezTo>
                        <a:cubicBezTo>
                          <a:pt x="5759373" y="974178"/>
                          <a:pt x="5730693" y="987835"/>
                          <a:pt x="5712939" y="997395"/>
                        </a:cubicBezTo>
                        <a:cubicBezTo>
                          <a:pt x="5678796" y="1015149"/>
                          <a:pt x="5654214" y="1041097"/>
                          <a:pt x="5620071" y="1058851"/>
                        </a:cubicBezTo>
                        <a:cubicBezTo>
                          <a:pt x="5614608" y="1061582"/>
                          <a:pt x="5607781" y="1058851"/>
                          <a:pt x="5610512" y="1053388"/>
                        </a:cubicBezTo>
                        <a:cubicBezTo>
                          <a:pt x="5625534" y="1016514"/>
                          <a:pt x="5644654" y="981006"/>
                          <a:pt x="5650117" y="941401"/>
                        </a:cubicBezTo>
                        <a:cubicBezTo>
                          <a:pt x="5651483" y="927744"/>
                          <a:pt x="5650117" y="870385"/>
                          <a:pt x="5611877" y="881310"/>
                        </a:cubicBezTo>
                        <a:cubicBezTo>
                          <a:pt x="5581832" y="890870"/>
                          <a:pt x="5561346" y="912721"/>
                          <a:pt x="5538130" y="927744"/>
                        </a:cubicBezTo>
                        <a:cubicBezTo>
                          <a:pt x="5534033" y="930476"/>
                          <a:pt x="5527204" y="927744"/>
                          <a:pt x="5527204" y="923647"/>
                        </a:cubicBezTo>
                        <a:cubicBezTo>
                          <a:pt x="5528570" y="889505"/>
                          <a:pt x="5551787" y="832145"/>
                          <a:pt x="5499890" y="814391"/>
                        </a:cubicBezTo>
                        <a:cubicBezTo>
                          <a:pt x="5498524" y="817123"/>
                          <a:pt x="5497158" y="818488"/>
                          <a:pt x="5497158" y="818488"/>
                        </a:cubicBezTo>
                        <a:cubicBezTo>
                          <a:pt x="5464382" y="855362"/>
                          <a:pt x="5449359" y="899064"/>
                          <a:pt x="5445262" y="941401"/>
                        </a:cubicBezTo>
                        <a:cubicBezTo>
                          <a:pt x="5437069" y="923647"/>
                          <a:pt x="5426143" y="907259"/>
                          <a:pt x="5412486" y="889505"/>
                        </a:cubicBezTo>
                        <a:cubicBezTo>
                          <a:pt x="5409754" y="886773"/>
                          <a:pt x="5404291" y="881310"/>
                          <a:pt x="5398829" y="875848"/>
                        </a:cubicBezTo>
                        <a:cubicBezTo>
                          <a:pt x="5398829" y="877213"/>
                          <a:pt x="5398829" y="878579"/>
                          <a:pt x="5397463" y="881310"/>
                        </a:cubicBezTo>
                        <a:cubicBezTo>
                          <a:pt x="5392000" y="908624"/>
                          <a:pt x="5397463" y="935938"/>
                          <a:pt x="5389269" y="963252"/>
                        </a:cubicBezTo>
                        <a:cubicBezTo>
                          <a:pt x="5387903" y="968715"/>
                          <a:pt x="5378344" y="965984"/>
                          <a:pt x="5376978" y="961887"/>
                        </a:cubicBezTo>
                        <a:cubicBezTo>
                          <a:pt x="5364687" y="931841"/>
                          <a:pt x="5356492" y="893602"/>
                          <a:pt x="5320985" y="873116"/>
                        </a:cubicBezTo>
                        <a:cubicBezTo>
                          <a:pt x="5304596" y="901796"/>
                          <a:pt x="5301864" y="934573"/>
                          <a:pt x="5290939" y="964618"/>
                        </a:cubicBezTo>
                        <a:cubicBezTo>
                          <a:pt x="5289573" y="968715"/>
                          <a:pt x="5281379" y="968715"/>
                          <a:pt x="5278647" y="964618"/>
                        </a:cubicBezTo>
                        <a:cubicBezTo>
                          <a:pt x="5273184" y="955058"/>
                          <a:pt x="5269088" y="944132"/>
                          <a:pt x="5264991" y="933207"/>
                        </a:cubicBezTo>
                        <a:cubicBezTo>
                          <a:pt x="5243140" y="903162"/>
                          <a:pt x="5214459" y="878579"/>
                          <a:pt x="5183049" y="885408"/>
                        </a:cubicBezTo>
                        <a:cubicBezTo>
                          <a:pt x="5189877" y="860825"/>
                          <a:pt x="5195340" y="833511"/>
                          <a:pt x="5187146" y="814391"/>
                        </a:cubicBezTo>
                        <a:cubicBezTo>
                          <a:pt x="5184415" y="808929"/>
                          <a:pt x="5176220" y="806197"/>
                          <a:pt x="5169392" y="810294"/>
                        </a:cubicBezTo>
                        <a:cubicBezTo>
                          <a:pt x="5124324" y="834877"/>
                          <a:pt x="5092913" y="867654"/>
                          <a:pt x="5060136" y="899064"/>
                        </a:cubicBezTo>
                        <a:cubicBezTo>
                          <a:pt x="5095645" y="838974"/>
                          <a:pt x="5131152" y="761129"/>
                          <a:pt x="5073793" y="747472"/>
                        </a:cubicBezTo>
                        <a:cubicBezTo>
                          <a:pt x="5038286" y="739278"/>
                          <a:pt x="5004143" y="757032"/>
                          <a:pt x="4983658" y="778883"/>
                        </a:cubicBezTo>
                        <a:cubicBezTo>
                          <a:pt x="4979561" y="773420"/>
                          <a:pt x="4974098" y="767958"/>
                          <a:pt x="4970001" y="763861"/>
                        </a:cubicBezTo>
                        <a:cubicBezTo>
                          <a:pt x="4948149" y="742010"/>
                          <a:pt x="4862111" y="668262"/>
                          <a:pt x="4814311" y="676456"/>
                        </a:cubicBezTo>
                        <a:cubicBezTo>
                          <a:pt x="4770608" y="683285"/>
                          <a:pt x="4777437" y="718793"/>
                          <a:pt x="4796557" y="757032"/>
                        </a:cubicBezTo>
                        <a:cubicBezTo>
                          <a:pt x="4770608" y="735181"/>
                          <a:pt x="4744661" y="714696"/>
                          <a:pt x="4714615" y="692844"/>
                        </a:cubicBezTo>
                        <a:cubicBezTo>
                          <a:pt x="4698227" y="680553"/>
                          <a:pt x="4646330" y="638217"/>
                          <a:pt x="4613554" y="654605"/>
                        </a:cubicBezTo>
                        <a:cubicBezTo>
                          <a:pt x="4572583" y="673725"/>
                          <a:pt x="4603994" y="728353"/>
                          <a:pt x="4609456" y="750204"/>
                        </a:cubicBezTo>
                        <a:cubicBezTo>
                          <a:pt x="4613554" y="766592"/>
                          <a:pt x="4620382" y="781615"/>
                          <a:pt x="4628577" y="796637"/>
                        </a:cubicBezTo>
                        <a:cubicBezTo>
                          <a:pt x="4601262" y="778883"/>
                          <a:pt x="4571217" y="761129"/>
                          <a:pt x="4535709" y="750204"/>
                        </a:cubicBezTo>
                        <a:cubicBezTo>
                          <a:pt x="4515224" y="743375"/>
                          <a:pt x="4475618" y="726987"/>
                          <a:pt x="4436013" y="718793"/>
                        </a:cubicBezTo>
                        <a:cubicBezTo>
                          <a:pt x="4470156" y="683285"/>
                          <a:pt x="4498835" y="646411"/>
                          <a:pt x="4513858" y="606806"/>
                        </a:cubicBezTo>
                        <a:cubicBezTo>
                          <a:pt x="4523418" y="579492"/>
                          <a:pt x="4520687" y="550812"/>
                          <a:pt x="4490641" y="531692"/>
                        </a:cubicBezTo>
                        <a:cubicBezTo>
                          <a:pt x="4459230" y="511207"/>
                          <a:pt x="4412797" y="531692"/>
                          <a:pt x="4385482" y="546715"/>
                        </a:cubicBezTo>
                        <a:cubicBezTo>
                          <a:pt x="4330855" y="575395"/>
                          <a:pt x="4292615" y="616365"/>
                          <a:pt x="4237988" y="643679"/>
                        </a:cubicBezTo>
                        <a:cubicBezTo>
                          <a:pt x="4229793" y="647776"/>
                          <a:pt x="4218868" y="642314"/>
                          <a:pt x="4221599" y="635485"/>
                        </a:cubicBezTo>
                        <a:cubicBezTo>
                          <a:pt x="4244816" y="576760"/>
                          <a:pt x="4274861" y="519401"/>
                          <a:pt x="4283055" y="457945"/>
                        </a:cubicBezTo>
                        <a:cubicBezTo>
                          <a:pt x="4285787" y="436094"/>
                          <a:pt x="4283055" y="344592"/>
                          <a:pt x="4224330" y="362346"/>
                        </a:cubicBezTo>
                        <a:cubicBezTo>
                          <a:pt x="4177897" y="376003"/>
                          <a:pt x="4143754" y="411511"/>
                          <a:pt x="4106880" y="436094"/>
                        </a:cubicBezTo>
                        <a:cubicBezTo>
                          <a:pt x="4100052" y="440191"/>
                          <a:pt x="4090492" y="436094"/>
                          <a:pt x="4090492" y="429265"/>
                        </a:cubicBezTo>
                        <a:cubicBezTo>
                          <a:pt x="4091858" y="374637"/>
                          <a:pt x="4130097" y="284501"/>
                          <a:pt x="4048156" y="257187"/>
                        </a:cubicBezTo>
                        <a:cubicBezTo>
                          <a:pt x="4045424" y="259919"/>
                          <a:pt x="4042693" y="262650"/>
                          <a:pt x="4042693" y="262650"/>
                        </a:cubicBezTo>
                        <a:cubicBezTo>
                          <a:pt x="3992162" y="320009"/>
                          <a:pt x="3967579" y="389660"/>
                          <a:pt x="3959385" y="456579"/>
                        </a:cubicBezTo>
                        <a:cubicBezTo>
                          <a:pt x="3945729" y="429265"/>
                          <a:pt x="3929340" y="401951"/>
                          <a:pt x="3907488" y="374637"/>
                        </a:cubicBezTo>
                        <a:cubicBezTo>
                          <a:pt x="3903391" y="369174"/>
                          <a:pt x="3895198" y="362346"/>
                          <a:pt x="3885638" y="354152"/>
                        </a:cubicBezTo>
                        <a:cubicBezTo>
                          <a:pt x="3884272" y="356883"/>
                          <a:pt x="3884272" y="359615"/>
                          <a:pt x="3884272" y="362346"/>
                        </a:cubicBezTo>
                        <a:cubicBezTo>
                          <a:pt x="3876078" y="406048"/>
                          <a:pt x="3885638" y="448385"/>
                          <a:pt x="3871981" y="490721"/>
                        </a:cubicBezTo>
                        <a:cubicBezTo>
                          <a:pt x="3869249" y="498916"/>
                          <a:pt x="3854226" y="496184"/>
                          <a:pt x="3852861" y="489356"/>
                        </a:cubicBezTo>
                        <a:cubicBezTo>
                          <a:pt x="3833741" y="441556"/>
                          <a:pt x="3821450" y="381466"/>
                          <a:pt x="3764091" y="350055"/>
                        </a:cubicBezTo>
                        <a:cubicBezTo>
                          <a:pt x="3738142" y="396488"/>
                          <a:pt x="3732679" y="447019"/>
                          <a:pt x="3714926" y="494819"/>
                        </a:cubicBezTo>
                        <a:cubicBezTo>
                          <a:pt x="3712194" y="501647"/>
                          <a:pt x="3699903" y="500281"/>
                          <a:pt x="3695806" y="494819"/>
                        </a:cubicBezTo>
                        <a:cubicBezTo>
                          <a:pt x="3687612" y="478430"/>
                          <a:pt x="3680783" y="462042"/>
                          <a:pt x="3675320" y="445653"/>
                        </a:cubicBezTo>
                        <a:cubicBezTo>
                          <a:pt x="3641178" y="397854"/>
                          <a:pt x="3596110" y="358249"/>
                          <a:pt x="3546945" y="369174"/>
                        </a:cubicBezTo>
                        <a:cubicBezTo>
                          <a:pt x="3557870" y="329569"/>
                          <a:pt x="3564699" y="287233"/>
                          <a:pt x="3553774" y="257187"/>
                        </a:cubicBezTo>
                        <a:cubicBezTo>
                          <a:pt x="3545579" y="251725"/>
                          <a:pt x="3531922" y="247628"/>
                          <a:pt x="3519631" y="254456"/>
                        </a:cubicBezTo>
                        <a:cubicBezTo>
                          <a:pt x="3448615" y="292696"/>
                          <a:pt x="3399450" y="345958"/>
                          <a:pt x="3347553" y="395123"/>
                        </a:cubicBezTo>
                        <a:cubicBezTo>
                          <a:pt x="3403547" y="300890"/>
                          <a:pt x="3460906" y="176611"/>
                          <a:pt x="3368039" y="154760"/>
                        </a:cubicBezTo>
                        <a:cubicBezTo>
                          <a:pt x="3313411" y="141103"/>
                          <a:pt x="3258783" y="168417"/>
                          <a:pt x="3226006" y="205291"/>
                        </a:cubicBezTo>
                        <a:cubicBezTo>
                          <a:pt x="3219178" y="197097"/>
                          <a:pt x="3212350" y="188903"/>
                          <a:pt x="3204155" y="180708"/>
                        </a:cubicBezTo>
                        <a:cubicBezTo>
                          <a:pt x="3170013" y="145200"/>
                          <a:pt x="3033443" y="30482"/>
                          <a:pt x="2958330" y="42773"/>
                        </a:cubicBezTo>
                        <a:cubicBezTo>
                          <a:pt x="2890045" y="53699"/>
                          <a:pt x="2900971" y="111058"/>
                          <a:pt x="2929651" y="168417"/>
                        </a:cubicBezTo>
                        <a:cubicBezTo>
                          <a:pt x="2890045" y="134275"/>
                          <a:pt x="2847708" y="101498"/>
                          <a:pt x="2799909" y="65990"/>
                        </a:cubicBezTo>
                        <a:cubicBezTo>
                          <a:pt x="2773961" y="46870"/>
                          <a:pt x="2690654" y="-20049"/>
                          <a:pt x="2640123" y="5899"/>
                        </a:cubicBezTo>
                        <a:cubicBezTo>
                          <a:pt x="2575935" y="37310"/>
                          <a:pt x="2625100" y="123349"/>
                          <a:pt x="2634660" y="157492"/>
                        </a:cubicBezTo>
                        <a:cubicBezTo>
                          <a:pt x="2641489" y="183440"/>
                          <a:pt x="2651048" y="206657"/>
                          <a:pt x="2664705" y="231239"/>
                        </a:cubicBezTo>
                        <a:cubicBezTo>
                          <a:pt x="2621003" y="202560"/>
                          <a:pt x="2574569" y="176611"/>
                          <a:pt x="2517210" y="157492"/>
                        </a:cubicBezTo>
                        <a:cubicBezTo>
                          <a:pt x="2458485" y="138372"/>
                          <a:pt x="2289139" y="63259"/>
                          <a:pt x="2216757" y="116521"/>
                        </a:cubicBezTo>
                        <a:cubicBezTo>
                          <a:pt x="2148472" y="167052"/>
                          <a:pt x="2205831" y="272210"/>
                          <a:pt x="2223585" y="320009"/>
                        </a:cubicBezTo>
                        <a:cubicBezTo>
                          <a:pt x="2226317" y="329569"/>
                          <a:pt x="2230414" y="336398"/>
                          <a:pt x="2234511" y="345958"/>
                        </a:cubicBezTo>
                        <a:cubicBezTo>
                          <a:pt x="2215392" y="337764"/>
                          <a:pt x="2196271" y="330935"/>
                          <a:pt x="2175786" y="322741"/>
                        </a:cubicBezTo>
                        <a:cubicBezTo>
                          <a:pt x="2159398" y="317278"/>
                          <a:pt x="2145741" y="324107"/>
                          <a:pt x="2134816" y="333666"/>
                        </a:cubicBezTo>
                        <a:cubicBezTo>
                          <a:pt x="2102039" y="365077"/>
                          <a:pt x="2117061" y="382831"/>
                          <a:pt x="2138912" y="412877"/>
                        </a:cubicBezTo>
                        <a:cubicBezTo>
                          <a:pt x="2164860" y="448385"/>
                          <a:pt x="2197637" y="483893"/>
                          <a:pt x="2233145" y="515304"/>
                        </a:cubicBezTo>
                        <a:cubicBezTo>
                          <a:pt x="2159398" y="490721"/>
                          <a:pt x="2084284" y="470236"/>
                          <a:pt x="1995514" y="466139"/>
                        </a:cubicBezTo>
                        <a:cubicBezTo>
                          <a:pt x="1936789" y="463408"/>
                          <a:pt x="1830265" y="472967"/>
                          <a:pt x="1792025" y="513938"/>
                        </a:cubicBezTo>
                        <a:cubicBezTo>
                          <a:pt x="1745592" y="564469"/>
                          <a:pt x="1867139" y="616365"/>
                          <a:pt x="1991417" y="653239"/>
                        </a:cubicBezTo>
                        <a:cubicBezTo>
                          <a:pt x="1794757" y="639582"/>
                          <a:pt x="1572148" y="645045"/>
                          <a:pt x="1460161" y="763861"/>
                        </a:cubicBezTo>
                        <a:cubicBezTo>
                          <a:pt x="1385048" y="844437"/>
                          <a:pt x="1680038" y="892236"/>
                          <a:pt x="1871236" y="918184"/>
                        </a:cubicBezTo>
                        <a:cubicBezTo>
                          <a:pt x="1772906" y="926378"/>
                          <a:pt x="1675942" y="933207"/>
                          <a:pt x="1577611" y="950961"/>
                        </a:cubicBezTo>
                        <a:cubicBezTo>
                          <a:pt x="1510692" y="963252"/>
                          <a:pt x="1417825" y="975544"/>
                          <a:pt x="1389145" y="1026074"/>
                        </a:cubicBezTo>
                        <a:cubicBezTo>
                          <a:pt x="1355003" y="1086165"/>
                          <a:pt x="1491572" y="1106650"/>
                          <a:pt x="1596731" y="1117576"/>
                        </a:cubicBezTo>
                        <a:cubicBezTo>
                          <a:pt x="1522983" y="1125770"/>
                          <a:pt x="1443773" y="1143524"/>
                          <a:pt x="1445139" y="1181764"/>
                        </a:cubicBezTo>
                        <a:cubicBezTo>
                          <a:pt x="1446505" y="1222734"/>
                          <a:pt x="1503864" y="1244586"/>
                          <a:pt x="1580343" y="1254145"/>
                        </a:cubicBezTo>
                        <a:cubicBezTo>
                          <a:pt x="1390511" y="1319699"/>
                          <a:pt x="1219799" y="1422126"/>
                          <a:pt x="1214336" y="1547770"/>
                        </a:cubicBezTo>
                        <a:cubicBezTo>
                          <a:pt x="1212971" y="1572353"/>
                          <a:pt x="1217068" y="1594204"/>
                          <a:pt x="1225262" y="1610592"/>
                        </a:cubicBezTo>
                        <a:cubicBezTo>
                          <a:pt x="1150148" y="1584644"/>
                          <a:pt x="1051819" y="1560061"/>
                          <a:pt x="1001287" y="1596935"/>
                        </a:cubicBezTo>
                        <a:cubicBezTo>
                          <a:pt x="933003" y="1647466"/>
                          <a:pt x="990362" y="1752624"/>
                          <a:pt x="1008116" y="1801790"/>
                        </a:cubicBezTo>
                        <a:cubicBezTo>
                          <a:pt x="1010847" y="1811349"/>
                          <a:pt x="1014945" y="1818178"/>
                          <a:pt x="1019042" y="1827738"/>
                        </a:cubicBezTo>
                        <a:cubicBezTo>
                          <a:pt x="999922" y="1819543"/>
                          <a:pt x="980802" y="1812715"/>
                          <a:pt x="960317" y="1804521"/>
                        </a:cubicBezTo>
                        <a:cubicBezTo>
                          <a:pt x="943928" y="1799058"/>
                          <a:pt x="930272" y="1804521"/>
                          <a:pt x="919346" y="1815447"/>
                        </a:cubicBezTo>
                        <a:cubicBezTo>
                          <a:pt x="886569" y="1846858"/>
                          <a:pt x="901592" y="1864611"/>
                          <a:pt x="923443" y="1894657"/>
                        </a:cubicBezTo>
                        <a:cubicBezTo>
                          <a:pt x="949391" y="1930165"/>
                          <a:pt x="982168" y="1964307"/>
                          <a:pt x="1017676" y="1997084"/>
                        </a:cubicBezTo>
                        <a:cubicBezTo>
                          <a:pt x="943928" y="1972502"/>
                          <a:pt x="868815" y="1952016"/>
                          <a:pt x="780045" y="1947919"/>
                        </a:cubicBezTo>
                        <a:cubicBezTo>
                          <a:pt x="721320" y="1945188"/>
                          <a:pt x="614796" y="1954747"/>
                          <a:pt x="577922" y="1995718"/>
                        </a:cubicBezTo>
                        <a:cubicBezTo>
                          <a:pt x="531488" y="2046249"/>
                          <a:pt x="653035" y="2098146"/>
                          <a:pt x="775948" y="2135019"/>
                        </a:cubicBezTo>
                        <a:cubicBezTo>
                          <a:pt x="579287" y="2121362"/>
                          <a:pt x="356679" y="2126825"/>
                          <a:pt x="244692" y="2245641"/>
                        </a:cubicBezTo>
                        <a:cubicBezTo>
                          <a:pt x="169578" y="2326217"/>
                          <a:pt x="464569" y="2374016"/>
                          <a:pt x="655766" y="2398599"/>
                        </a:cubicBezTo>
                        <a:cubicBezTo>
                          <a:pt x="557436" y="2406793"/>
                          <a:pt x="460472" y="2413621"/>
                          <a:pt x="362142" y="2431375"/>
                        </a:cubicBezTo>
                        <a:cubicBezTo>
                          <a:pt x="295223" y="2443666"/>
                          <a:pt x="202355" y="2455958"/>
                          <a:pt x="175041" y="2506489"/>
                        </a:cubicBezTo>
                        <a:cubicBezTo>
                          <a:pt x="140899" y="2566579"/>
                          <a:pt x="277469" y="2587065"/>
                          <a:pt x="382627" y="2597990"/>
                        </a:cubicBezTo>
                        <a:cubicBezTo>
                          <a:pt x="308880" y="2606184"/>
                          <a:pt x="229669" y="2623939"/>
                          <a:pt x="231035" y="2662178"/>
                        </a:cubicBezTo>
                        <a:cubicBezTo>
                          <a:pt x="232401" y="2703149"/>
                          <a:pt x="289760" y="2725000"/>
                          <a:pt x="366239" y="2734560"/>
                        </a:cubicBezTo>
                        <a:cubicBezTo>
                          <a:pt x="176407" y="2800113"/>
                          <a:pt x="5695" y="2902540"/>
                          <a:pt x="232" y="3028184"/>
                        </a:cubicBezTo>
                        <a:cubicBezTo>
                          <a:pt x="-5230" y="3136075"/>
                          <a:pt x="86271" y="3170217"/>
                          <a:pt x="203721" y="3166120"/>
                        </a:cubicBezTo>
                        <a:cubicBezTo>
                          <a:pt x="162750" y="3186605"/>
                          <a:pt x="120414" y="3216650"/>
                          <a:pt x="132705" y="3246696"/>
                        </a:cubicBezTo>
                        <a:cubicBezTo>
                          <a:pt x="143630" y="3276741"/>
                          <a:pt x="176407" y="3287667"/>
                          <a:pt x="222841" y="3289032"/>
                        </a:cubicBezTo>
                        <a:cubicBezTo>
                          <a:pt x="191430" y="3331369"/>
                          <a:pt x="205087" y="3360049"/>
                          <a:pt x="280200" y="3347757"/>
                        </a:cubicBezTo>
                        <a:cubicBezTo>
                          <a:pt x="251521" y="3364146"/>
                          <a:pt x="225572" y="3383265"/>
                          <a:pt x="199624" y="3399654"/>
                        </a:cubicBezTo>
                        <a:cubicBezTo>
                          <a:pt x="154556" y="3426968"/>
                          <a:pt x="127242" y="3459744"/>
                          <a:pt x="112219" y="3497984"/>
                        </a:cubicBezTo>
                        <a:cubicBezTo>
                          <a:pt x="86271" y="3567634"/>
                          <a:pt x="184601" y="3556709"/>
                          <a:pt x="276103" y="3534858"/>
                        </a:cubicBezTo>
                        <a:cubicBezTo>
                          <a:pt x="225572" y="3567634"/>
                          <a:pt x="195527" y="3604508"/>
                          <a:pt x="266543" y="3629091"/>
                        </a:cubicBezTo>
                        <a:cubicBezTo>
                          <a:pt x="323902" y="3649576"/>
                          <a:pt x="441352" y="3614068"/>
                          <a:pt x="493249" y="3594948"/>
                        </a:cubicBezTo>
                        <a:cubicBezTo>
                          <a:pt x="504174" y="3590851"/>
                          <a:pt x="513734" y="3586754"/>
                          <a:pt x="524660" y="3582657"/>
                        </a:cubicBezTo>
                        <a:cubicBezTo>
                          <a:pt x="505540" y="3601777"/>
                          <a:pt x="487786" y="3622262"/>
                          <a:pt x="465935" y="3641382"/>
                        </a:cubicBezTo>
                        <a:cubicBezTo>
                          <a:pt x="418136" y="3686450"/>
                          <a:pt x="393553" y="3809362"/>
                          <a:pt x="520563" y="3771123"/>
                        </a:cubicBezTo>
                        <a:cubicBezTo>
                          <a:pt x="530123" y="3768392"/>
                          <a:pt x="539682" y="3764295"/>
                          <a:pt x="549242" y="3758832"/>
                        </a:cubicBezTo>
                        <a:cubicBezTo>
                          <a:pt x="553339" y="3823020"/>
                          <a:pt x="583385" y="3889938"/>
                          <a:pt x="644841" y="3914521"/>
                        </a:cubicBezTo>
                        <a:cubicBezTo>
                          <a:pt x="706297" y="3939104"/>
                          <a:pt x="739074" y="3910424"/>
                          <a:pt x="756828" y="3866722"/>
                        </a:cubicBezTo>
                        <a:cubicBezTo>
                          <a:pt x="766388" y="3881745"/>
                          <a:pt x="782776" y="3892670"/>
                          <a:pt x="804627" y="3892670"/>
                        </a:cubicBezTo>
                        <a:cubicBezTo>
                          <a:pt x="851061" y="3891304"/>
                          <a:pt x="882472" y="3876282"/>
                          <a:pt x="919346" y="3855796"/>
                        </a:cubicBezTo>
                        <a:cubicBezTo>
                          <a:pt x="926174" y="3851699"/>
                          <a:pt x="934369" y="3843505"/>
                          <a:pt x="939831" y="3838042"/>
                        </a:cubicBezTo>
                        <a:cubicBezTo>
                          <a:pt x="937100" y="3840773"/>
                          <a:pt x="934369" y="3844871"/>
                          <a:pt x="928906" y="3851699"/>
                        </a:cubicBezTo>
                        <a:cubicBezTo>
                          <a:pt x="917980" y="3865356"/>
                          <a:pt x="905689" y="3879013"/>
                          <a:pt x="896129" y="3892670"/>
                        </a:cubicBezTo>
                        <a:cubicBezTo>
                          <a:pt x="812822" y="4014217"/>
                          <a:pt x="978071" y="3962320"/>
                          <a:pt x="1103715" y="3906327"/>
                        </a:cubicBezTo>
                        <a:cubicBezTo>
                          <a:pt x="1036796" y="3960955"/>
                          <a:pt x="986265" y="4023777"/>
                          <a:pt x="1013579" y="4092061"/>
                        </a:cubicBezTo>
                        <a:cubicBezTo>
                          <a:pt x="1046356" y="4175369"/>
                          <a:pt x="1203411" y="4068845"/>
                          <a:pt x="1238919" y="4037434"/>
                        </a:cubicBezTo>
                        <a:cubicBezTo>
                          <a:pt x="1256673" y="4021045"/>
                          <a:pt x="1278524" y="3958223"/>
                          <a:pt x="1266233" y="3993732"/>
                        </a:cubicBezTo>
                        <a:cubicBezTo>
                          <a:pt x="1259404" y="4014217"/>
                          <a:pt x="1255307" y="4034702"/>
                          <a:pt x="1253941" y="4055187"/>
                        </a:cubicBezTo>
                        <a:cubicBezTo>
                          <a:pt x="1252575" y="4089330"/>
                          <a:pt x="1248479" y="4130301"/>
                          <a:pt x="1293547" y="4149421"/>
                        </a:cubicBezTo>
                        <a:cubicBezTo>
                          <a:pt x="1370025" y="4182197"/>
                          <a:pt x="1465624" y="4083867"/>
                          <a:pt x="1524349" y="4008754"/>
                        </a:cubicBezTo>
                        <a:cubicBezTo>
                          <a:pt x="1522983" y="4053822"/>
                          <a:pt x="1529812" y="4105719"/>
                          <a:pt x="1561223" y="4130301"/>
                        </a:cubicBezTo>
                        <a:cubicBezTo>
                          <a:pt x="1499767" y="4254580"/>
                          <a:pt x="1633605" y="4240922"/>
                          <a:pt x="1746958" y="4190392"/>
                        </a:cubicBezTo>
                        <a:cubicBezTo>
                          <a:pt x="1741495" y="4195855"/>
                          <a:pt x="1736032" y="4201317"/>
                          <a:pt x="1731935" y="4205414"/>
                        </a:cubicBezTo>
                        <a:cubicBezTo>
                          <a:pt x="1759249" y="4183563"/>
                          <a:pt x="1783832" y="4158981"/>
                          <a:pt x="1808414" y="4138495"/>
                        </a:cubicBezTo>
                        <a:cubicBezTo>
                          <a:pt x="1813877" y="4134398"/>
                          <a:pt x="1824802" y="4134398"/>
                          <a:pt x="1826168" y="4141226"/>
                        </a:cubicBezTo>
                        <a:cubicBezTo>
                          <a:pt x="1838459" y="4199952"/>
                          <a:pt x="1894453" y="4249117"/>
                          <a:pt x="1965469" y="4275065"/>
                        </a:cubicBezTo>
                        <a:cubicBezTo>
                          <a:pt x="1988686" y="4283259"/>
                          <a:pt x="2018731" y="4290087"/>
                          <a:pt x="2043314" y="4281893"/>
                        </a:cubicBezTo>
                        <a:cubicBezTo>
                          <a:pt x="2081553" y="4269602"/>
                          <a:pt x="2055605" y="4216340"/>
                          <a:pt x="2046045" y="4197220"/>
                        </a:cubicBezTo>
                        <a:cubicBezTo>
                          <a:pt x="2041948" y="4189026"/>
                          <a:pt x="2055605" y="4182197"/>
                          <a:pt x="2062433" y="4189026"/>
                        </a:cubicBezTo>
                        <a:cubicBezTo>
                          <a:pt x="2118427" y="4243654"/>
                          <a:pt x="2305528" y="4340618"/>
                          <a:pt x="2323281" y="4214974"/>
                        </a:cubicBezTo>
                        <a:cubicBezTo>
                          <a:pt x="2334207" y="4139861"/>
                          <a:pt x="2290505" y="4063382"/>
                          <a:pt x="2267288" y="3992366"/>
                        </a:cubicBezTo>
                        <a:cubicBezTo>
                          <a:pt x="2264556" y="3985537"/>
                          <a:pt x="2276848" y="3981440"/>
                          <a:pt x="2283676" y="3985537"/>
                        </a:cubicBezTo>
                        <a:cubicBezTo>
                          <a:pt x="2364252" y="4030605"/>
                          <a:pt x="2477605" y="4042896"/>
                          <a:pt x="2571838" y="4018314"/>
                        </a:cubicBezTo>
                        <a:cubicBezTo>
                          <a:pt x="2610078" y="4008754"/>
                          <a:pt x="2645586" y="3988269"/>
                          <a:pt x="2655145" y="3958223"/>
                        </a:cubicBezTo>
                        <a:cubicBezTo>
                          <a:pt x="2667437" y="3917252"/>
                          <a:pt x="2616906" y="3877647"/>
                          <a:pt x="2581398" y="3850333"/>
                        </a:cubicBezTo>
                        <a:cubicBezTo>
                          <a:pt x="2574569" y="3844871"/>
                          <a:pt x="2584129" y="3835311"/>
                          <a:pt x="2592323" y="3838042"/>
                        </a:cubicBezTo>
                        <a:cubicBezTo>
                          <a:pt x="2630563" y="3848968"/>
                          <a:pt x="2679728" y="3861259"/>
                          <a:pt x="2716602" y="3842139"/>
                        </a:cubicBezTo>
                        <a:cubicBezTo>
                          <a:pt x="2765767" y="3816191"/>
                          <a:pt x="2681094" y="3771123"/>
                          <a:pt x="2656511" y="3760197"/>
                        </a:cubicBezTo>
                        <a:cubicBezTo>
                          <a:pt x="2646952" y="3756100"/>
                          <a:pt x="2653780" y="3746540"/>
                          <a:pt x="2663340" y="3746540"/>
                        </a:cubicBezTo>
                        <a:cubicBezTo>
                          <a:pt x="2750744" y="3745175"/>
                          <a:pt x="2840880" y="3721958"/>
                          <a:pt x="2910531" y="3682353"/>
                        </a:cubicBezTo>
                        <a:cubicBezTo>
                          <a:pt x="2940576" y="3665964"/>
                          <a:pt x="2970621" y="3641382"/>
                          <a:pt x="2966524" y="3611336"/>
                        </a:cubicBezTo>
                        <a:cubicBezTo>
                          <a:pt x="2961061" y="3573097"/>
                          <a:pt x="2891411" y="3552611"/>
                          <a:pt x="2851806" y="3540321"/>
                        </a:cubicBezTo>
                        <a:cubicBezTo>
                          <a:pt x="2842246" y="3537589"/>
                          <a:pt x="2843612" y="3526663"/>
                          <a:pt x="2853171" y="3525298"/>
                        </a:cubicBezTo>
                        <a:cubicBezTo>
                          <a:pt x="2943307" y="3514372"/>
                          <a:pt x="3034809" y="3469304"/>
                          <a:pt x="3105825" y="3429699"/>
                        </a:cubicBezTo>
                        <a:cubicBezTo>
                          <a:pt x="3141333" y="3410579"/>
                          <a:pt x="3179573" y="3387362"/>
                          <a:pt x="3198692" y="3358683"/>
                        </a:cubicBezTo>
                        <a:cubicBezTo>
                          <a:pt x="3223275" y="3320443"/>
                          <a:pt x="3148162" y="3313615"/>
                          <a:pt x="3114019" y="3310883"/>
                        </a:cubicBezTo>
                        <a:cubicBezTo>
                          <a:pt x="3101728" y="3309518"/>
                          <a:pt x="3103094" y="3294495"/>
                          <a:pt x="3116751" y="3295861"/>
                        </a:cubicBezTo>
                        <a:cubicBezTo>
                          <a:pt x="3220543" y="3308152"/>
                          <a:pt x="3284731" y="3231673"/>
                          <a:pt x="3220543" y="3168851"/>
                        </a:cubicBezTo>
                        <a:cubicBezTo>
                          <a:pt x="3212350" y="3160657"/>
                          <a:pt x="3228738" y="3151097"/>
                          <a:pt x="3235566" y="3159291"/>
                        </a:cubicBezTo>
                        <a:cubicBezTo>
                          <a:pt x="3246492" y="3170217"/>
                          <a:pt x="3301120" y="3231673"/>
                          <a:pt x="3324337" y="3207090"/>
                        </a:cubicBezTo>
                        <a:cubicBezTo>
                          <a:pt x="3342091" y="3187971"/>
                          <a:pt x="3336628" y="3152463"/>
                          <a:pt x="3336628" y="3130612"/>
                        </a:cubicBezTo>
                        <a:cubicBezTo>
                          <a:pt x="3335262" y="3075984"/>
                          <a:pt x="3318874" y="3021356"/>
                          <a:pt x="3324337" y="2966728"/>
                        </a:cubicBezTo>
                        <a:cubicBezTo>
                          <a:pt x="3324337" y="2961265"/>
                          <a:pt x="3333896" y="2958534"/>
                          <a:pt x="3340725" y="2961265"/>
                        </a:cubicBezTo>
                        <a:cubicBezTo>
                          <a:pt x="3347553" y="2963997"/>
                          <a:pt x="3353016" y="2968094"/>
                          <a:pt x="3359844" y="2972191"/>
                        </a:cubicBezTo>
                        <a:cubicBezTo>
                          <a:pt x="3357113" y="2977654"/>
                          <a:pt x="3355748" y="2981751"/>
                          <a:pt x="3353016" y="2987214"/>
                        </a:cubicBezTo>
                        <a:cubicBezTo>
                          <a:pt x="3336628" y="3029550"/>
                          <a:pt x="3328434" y="3108760"/>
                          <a:pt x="3374867" y="3144269"/>
                        </a:cubicBezTo>
                        <a:cubicBezTo>
                          <a:pt x="3432227" y="3187971"/>
                          <a:pt x="3525094" y="3110126"/>
                          <a:pt x="3597476" y="3026819"/>
                        </a:cubicBezTo>
                        <a:cubicBezTo>
                          <a:pt x="3540116" y="3167485"/>
                          <a:pt x="3501877" y="3331369"/>
                          <a:pt x="3637081" y="3436527"/>
                        </a:cubicBezTo>
                        <a:cubicBezTo>
                          <a:pt x="3728582" y="3507544"/>
                          <a:pt x="3848763" y="3302689"/>
                          <a:pt x="3921146" y="3167485"/>
                        </a:cubicBezTo>
                        <a:cubicBezTo>
                          <a:pt x="3912951" y="3239867"/>
                          <a:pt x="3902025" y="3313615"/>
                          <a:pt x="3904757" y="3388728"/>
                        </a:cubicBezTo>
                        <a:cubicBezTo>
                          <a:pt x="3907488" y="3439259"/>
                          <a:pt x="3904757" y="3510275"/>
                          <a:pt x="3966213" y="3540321"/>
                        </a:cubicBezTo>
                        <a:cubicBezTo>
                          <a:pt x="4038595" y="3577194"/>
                          <a:pt x="4091858" y="3481595"/>
                          <a:pt x="4128731" y="3406482"/>
                        </a:cubicBezTo>
                        <a:cubicBezTo>
                          <a:pt x="4124635" y="3462476"/>
                          <a:pt x="4131462" y="3523932"/>
                          <a:pt x="4181994" y="3530760"/>
                        </a:cubicBezTo>
                        <a:cubicBezTo>
                          <a:pt x="4227062" y="3537589"/>
                          <a:pt x="4261204" y="3511641"/>
                          <a:pt x="4288518" y="3473401"/>
                        </a:cubicBezTo>
                        <a:cubicBezTo>
                          <a:pt x="4287153" y="3478864"/>
                          <a:pt x="4287153" y="3482961"/>
                          <a:pt x="4287153" y="3488424"/>
                        </a:cubicBezTo>
                        <a:cubicBezTo>
                          <a:pt x="4284421" y="3537589"/>
                          <a:pt x="4314466" y="3562172"/>
                          <a:pt x="4358169" y="3571732"/>
                        </a:cubicBezTo>
                        <a:cubicBezTo>
                          <a:pt x="4364997" y="3582657"/>
                          <a:pt x="4370459" y="3592217"/>
                          <a:pt x="4377288" y="3603142"/>
                        </a:cubicBezTo>
                        <a:cubicBezTo>
                          <a:pt x="4370459" y="3611336"/>
                          <a:pt x="4367728" y="3618165"/>
                          <a:pt x="4370459" y="3627725"/>
                        </a:cubicBezTo>
                        <a:cubicBezTo>
                          <a:pt x="4375922" y="3644113"/>
                          <a:pt x="4392311" y="3650942"/>
                          <a:pt x="4414162" y="3653673"/>
                        </a:cubicBezTo>
                        <a:cubicBezTo>
                          <a:pt x="4416894" y="3656405"/>
                          <a:pt x="4419624" y="3659136"/>
                          <a:pt x="4422356" y="3661867"/>
                        </a:cubicBezTo>
                        <a:cubicBezTo>
                          <a:pt x="4411431" y="3682353"/>
                          <a:pt x="4419624" y="3694644"/>
                          <a:pt x="4452402" y="3691912"/>
                        </a:cubicBezTo>
                        <a:cubicBezTo>
                          <a:pt x="4453767" y="3693278"/>
                          <a:pt x="4455133" y="3694644"/>
                          <a:pt x="4456499" y="3694644"/>
                        </a:cubicBezTo>
                        <a:cubicBezTo>
                          <a:pt x="4441476" y="3704204"/>
                          <a:pt x="4426453" y="3713764"/>
                          <a:pt x="4412797" y="3723323"/>
                        </a:cubicBezTo>
                        <a:cubicBezTo>
                          <a:pt x="4384117" y="3741078"/>
                          <a:pt x="4366362" y="3761563"/>
                          <a:pt x="4356803" y="3786146"/>
                        </a:cubicBezTo>
                        <a:cubicBezTo>
                          <a:pt x="4340415" y="3829848"/>
                          <a:pt x="4403237" y="3823020"/>
                          <a:pt x="4460596" y="3809362"/>
                        </a:cubicBezTo>
                        <a:cubicBezTo>
                          <a:pt x="4427819" y="3829848"/>
                          <a:pt x="4410065" y="3853065"/>
                          <a:pt x="4453767" y="3869453"/>
                        </a:cubicBezTo>
                        <a:cubicBezTo>
                          <a:pt x="4489275" y="3881745"/>
                          <a:pt x="4564389" y="3859893"/>
                          <a:pt x="4597165" y="3847602"/>
                        </a:cubicBezTo>
                        <a:cubicBezTo>
                          <a:pt x="4603994" y="3844871"/>
                          <a:pt x="4610822" y="3842139"/>
                          <a:pt x="4616285" y="3839408"/>
                        </a:cubicBezTo>
                        <a:cubicBezTo>
                          <a:pt x="4603994" y="3851699"/>
                          <a:pt x="4591702" y="3863990"/>
                          <a:pt x="4579412" y="3876282"/>
                        </a:cubicBezTo>
                        <a:cubicBezTo>
                          <a:pt x="4549366" y="3904961"/>
                          <a:pt x="4532977" y="3982806"/>
                          <a:pt x="4614919" y="3958223"/>
                        </a:cubicBezTo>
                        <a:cubicBezTo>
                          <a:pt x="4621748" y="3956858"/>
                          <a:pt x="4627211" y="3952760"/>
                          <a:pt x="4632674" y="3950029"/>
                        </a:cubicBezTo>
                        <a:cubicBezTo>
                          <a:pt x="4635405" y="3989634"/>
                          <a:pt x="4654524" y="4033336"/>
                          <a:pt x="4692764" y="4048359"/>
                        </a:cubicBezTo>
                        <a:cubicBezTo>
                          <a:pt x="4731004" y="4063382"/>
                          <a:pt x="4752855" y="4045628"/>
                          <a:pt x="4763780" y="4018314"/>
                        </a:cubicBezTo>
                        <a:cubicBezTo>
                          <a:pt x="4770608" y="4027874"/>
                          <a:pt x="4780168" y="4034702"/>
                          <a:pt x="4793826" y="4034702"/>
                        </a:cubicBezTo>
                        <a:cubicBezTo>
                          <a:pt x="4822505" y="4034702"/>
                          <a:pt x="4842991" y="4023777"/>
                          <a:pt x="4866208" y="4011485"/>
                        </a:cubicBezTo>
                        <a:cubicBezTo>
                          <a:pt x="4870305" y="4008754"/>
                          <a:pt x="4875767" y="4003291"/>
                          <a:pt x="4878498" y="4000560"/>
                        </a:cubicBezTo>
                        <a:cubicBezTo>
                          <a:pt x="4877133" y="4001925"/>
                          <a:pt x="4874401" y="4004657"/>
                          <a:pt x="4871671" y="4008754"/>
                        </a:cubicBezTo>
                        <a:cubicBezTo>
                          <a:pt x="4864842" y="4016948"/>
                          <a:pt x="4856648" y="4025143"/>
                          <a:pt x="4851185" y="4034702"/>
                        </a:cubicBezTo>
                        <a:cubicBezTo>
                          <a:pt x="4797923" y="4111181"/>
                          <a:pt x="4903081" y="4078405"/>
                          <a:pt x="4982292" y="4042896"/>
                        </a:cubicBezTo>
                        <a:cubicBezTo>
                          <a:pt x="4939955" y="4077039"/>
                          <a:pt x="4908544" y="4116644"/>
                          <a:pt x="4924933" y="4160346"/>
                        </a:cubicBezTo>
                        <a:cubicBezTo>
                          <a:pt x="4945418" y="4213608"/>
                          <a:pt x="5045113" y="4145323"/>
                          <a:pt x="5066965" y="4126204"/>
                        </a:cubicBezTo>
                        <a:cubicBezTo>
                          <a:pt x="5077890" y="4115278"/>
                          <a:pt x="5092913" y="4075673"/>
                          <a:pt x="5084719" y="4098890"/>
                        </a:cubicBezTo>
                        <a:cubicBezTo>
                          <a:pt x="5080622" y="4111181"/>
                          <a:pt x="5077890" y="4124838"/>
                          <a:pt x="5076525" y="4137130"/>
                        </a:cubicBezTo>
                        <a:cubicBezTo>
                          <a:pt x="5075159" y="4158981"/>
                          <a:pt x="5073793" y="4184929"/>
                          <a:pt x="5102472" y="4197220"/>
                        </a:cubicBezTo>
                        <a:cubicBezTo>
                          <a:pt x="5151638" y="4217706"/>
                          <a:pt x="5211729" y="4156249"/>
                          <a:pt x="5248602" y="4108450"/>
                        </a:cubicBezTo>
                        <a:cubicBezTo>
                          <a:pt x="5247237" y="4137130"/>
                          <a:pt x="5251334" y="4169906"/>
                          <a:pt x="5271819" y="4186295"/>
                        </a:cubicBezTo>
                        <a:cubicBezTo>
                          <a:pt x="5232214" y="4265505"/>
                          <a:pt x="5318253" y="4255945"/>
                          <a:pt x="5389269" y="4224534"/>
                        </a:cubicBezTo>
                        <a:cubicBezTo>
                          <a:pt x="5386537" y="4227266"/>
                          <a:pt x="5382441" y="4231362"/>
                          <a:pt x="5379710" y="4234094"/>
                        </a:cubicBezTo>
                        <a:cubicBezTo>
                          <a:pt x="5396097" y="4220437"/>
                          <a:pt x="5412486" y="4204048"/>
                          <a:pt x="5427509" y="4191757"/>
                        </a:cubicBezTo>
                        <a:cubicBezTo>
                          <a:pt x="5430240" y="4189026"/>
                          <a:pt x="5438434" y="4189026"/>
                          <a:pt x="5438434" y="4194489"/>
                        </a:cubicBezTo>
                        <a:cubicBezTo>
                          <a:pt x="5446628" y="4231362"/>
                          <a:pt x="5482137" y="4262773"/>
                          <a:pt x="5527204" y="4279162"/>
                        </a:cubicBezTo>
                        <a:cubicBezTo>
                          <a:pt x="5542227" y="4284625"/>
                          <a:pt x="5561346" y="4288722"/>
                          <a:pt x="5576369" y="4283259"/>
                        </a:cubicBezTo>
                        <a:cubicBezTo>
                          <a:pt x="5600952" y="4275065"/>
                          <a:pt x="5583198" y="4242288"/>
                          <a:pt x="5577735" y="4229997"/>
                        </a:cubicBezTo>
                        <a:cubicBezTo>
                          <a:pt x="5575003" y="4224534"/>
                          <a:pt x="5584564" y="4220437"/>
                          <a:pt x="5588661" y="4224534"/>
                        </a:cubicBezTo>
                        <a:cubicBezTo>
                          <a:pt x="5624168" y="4260042"/>
                          <a:pt x="5742984" y="4320133"/>
                          <a:pt x="5753910" y="4240922"/>
                        </a:cubicBezTo>
                        <a:cubicBezTo>
                          <a:pt x="5760738" y="4193123"/>
                          <a:pt x="5733424" y="4145323"/>
                          <a:pt x="5718402" y="4100256"/>
                        </a:cubicBezTo>
                        <a:cubicBezTo>
                          <a:pt x="5717036" y="4096159"/>
                          <a:pt x="5723865" y="4093427"/>
                          <a:pt x="5727961" y="4096159"/>
                        </a:cubicBezTo>
                        <a:cubicBezTo>
                          <a:pt x="5778493" y="4124838"/>
                          <a:pt x="5850874" y="4133032"/>
                          <a:pt x="5910965" y="4116644"/>
                        </a:cubicBezTo>
                        <a:cubicBezTo>
                          <a:pt x="5935548" y="4109816"/>
                          <a:pt x="5957398" y="4097524"/>
                          <a:pt x="5962861" y="4078405"/>
                        </a:cubicBezTo>
                        <a:cubicBezTo>
                          <a:pt x="5971055" y="4052457"/>
                          <a:pt x="5938279" y="4026508"/>
                          <a:pt x="5916427" y="4010120"/>
                        </a:cubicBezTo>
                        <a:cubicBezTo>
                          <a:pt x="5910965" y="4006023"/>
                          <a:pt x="5917793" y="4000560"/>
                          <a:pt x="5923256" y="4001925"/>
                        </a:cubicBezTo>
                        <a:cubicBezTo>
                          <a:pt x="5946473" y="4008754"/>
                          <a:pt x="5977884" y="4016948"/>
                          <a:pt x="6001101" y="4004657"/>
                        </a:cubicBezTo>
                        <a:cubicBezTo>
                          <a:pt x="6032512" y="3988269"/>
                          <a:pt x="5979250" y="3959589"/>
                          <a:pt x="5962861" y="3952760"/>
                        </a:cubicBezTo>
                        <a:cubicBezTo>
                          <a:pt x="5957398" y="3950029"/>
                          <a:pt x="5961495" y="3944566"/>
                          <a:pt x="5966958" y="3944566"/>
                        </a:cubicBezTo>
                        <a:cubicBezTo>
                          <a:pt x="6021586" y="3943200"/>
                          <a:pt x="6078945" y="3928178"/>
                          <a:pt x="6122648" y="3903596"/>
                        </a:cubicBezTo>
                        <a:cubicBezTo>
                          <a:pt x="6141767" y="3892670"/>
                          <a:pt x="6160887" y="3877647"/>
                          <a:pt x="6158156" y="3858527"/>
                        </a:cubicBezTo>
                        <a:cubicBezTo>
                          <a:pt x="6155424" y="3833945"/>
                          <a:pt x="6110357" y="3821654"/>
                          <a:pt x="6085774" y="3813460"/>
                        </a:cubicBezTo>
                        <a:cubicBezTo>
                          <a:pt x="6080311" y="3812094"/>
                          <a:pt x="6080311" y="3805265"/>
                          <a:pt x="6087139" y="3803899"/>
                        </a:cubicBezTo>
                        <a:cubicBezTo>
                          <a:pt x="6144499" y="3797071"/>
                          <a:pt x="6201858" y="3768392"/>
                          <a:pt x="6246926" y="3743809"/>
                        </a:cubicBezTo>
                        <a:cubicBezTo>
                          <a:pt x="6268777" y="3731518"/>
                          <a:pt x="6293360" y="3717861"/>
                          <a:pt x="6305651" y="3698741"/>
                        </a:cubicBezTo>
                        <a:cubicBezTo>
                          <a:pt x="6320674" y="3674159"/>
                          <a:pt x="6272874" y="3670061"/>
                          <a:pt x="6252389" y="3668696"/>
                        </a:cubicBezTo>
                        <a:cubicBezTo>
                          <a:pt x="6244194" y="3667330"/>
                          <a:pt x="6245560" y="3657770"/>
                          <a:pt x="6253754" y="3659136"/>
                        </a:cubicBezTo>
                        <a:cubicBezTo>
                          <a:pt x="6319308" y="3667330"/>
                          <a:pt x="6360278" y="3618165"/>
                          <a:pt x="6319308" y="3578560"/>
                        </a:cubicBezTo>
                        <a:cubicBezTo>
                          <a:pt x="6315211" y="3573097"/>
                          <a:pt x="6324771" y="3567634"/>
                          <a:pt x="6328868" y="3571732"/>
                        </a:cubicBezTo>
                        <a:cubicBezTo>
                          <a:pt x="6335697" y="3578560"/>
                          <a:pt x="6371204" y="3618165"/>
                          <a:pt x="6384861" y="3601777"/>
                        </a:cubicBezTo>
                        <a:cubicBezTo>
                          <a:pt x="6395787" y="3589485"/>
                          <a:pt x="6393056" y="3567634"/>
                          <a:pt x="6393056" y="3553977"/>
                        </a:cubicBezTo>
                        <a:cubicBezTo>
                          <a:pt x="6393056" y="3519835"/>
                          <a:pt x="6382130" y="3484327"/>
                          <a:pt x="6386227" y="3450184"/>
                        </a:cubicBezTo>
                        <a:cubicBezTo>
                          <a:pt x="6386227" y="3446087"/>
                          <a:pt x="6393056" y="3444722"/>
                          <a:pt x="6395787" y="3446087"/>
                        </a:cubicBezTo>
                        <a:cubicBezTo>
                          <a:pt x="6419003" y="3458379"/>
                          <a:pt x="6439489" y="3473401"/>
                          <a:pt x="6465437" y="3482961"/>
                        </a:cubicBezTo>
                        <a:cubicBezTo>
                          <a:pt x="6506409" y="3497984"/>
                          <a:pt x="6525528" y="3467938"/>
                          <a:pt x="6517334" y="3443356"/>
                        </a:cubicBezTo>
                        <a:cubicBezTo>
                          <a:pt x="6506409" y="3409214"/>
                          <a:pt x="6468168" y="3373706"/>
                          <a:pt x="6432661" y="3351854"/>
                        </a:cubicBezTo>
                        <a:cubicBezTo>
                          <a:pt x="6425832" y="3347757"/>
                          <a:pt x="6432661" y="3340929"/>
                          <a:pt x="6440855" y="3343660"/>
                        </a:cubicBezTo>
                        <a:cubicBezTo>
                          <a:pt x="6464071" y="3354586"/>
                          <a:pt x="6494117" y="3361414"/>
                          <a:pt x="6518700" y="3349123"/>
                        </a:cubicBezTo>
                        <a:cubicBezTo>
                          <a:pt x="6540551" y="3338197"/>
                          <a:pt x="6536453" y="3312249"/>
                          <a:pt x="6528259" y="3295861"/>
                        </a:cubicBezTo>
                        <a:cubicBezTo>
                          <a:pt x="6513237" y="3268547"/>
                          <a:pt x="6473631" y="3248062"/>
                          <a:pt x="6442221" y="3231673"/>
                        </a:cubicBezTo>
                        <a:cubicBezTo>
                          <a:pt x="6380764" y="3201628"/>
                          <a:pt x="6312479" y="3182508"/>
                          <a:pt x="6249657" y="3155194"/>
                        </a:cubicBezTo>
                        <a:cubicBezTo>
                          <a:pt x="6246926" y="3151097"/>
                          <a:pt x="6244194" y="3147000"/>
                          <a:pt x="6241463" y="3141537"/>
                        </a:cubicBezTo>
                        <a:cubicBezTo>
                          <a:pt x="6242829" y="3141537"/>
                          <a:pt x="6242829" y="3141537"/>
                          <a:pt x="6244194" y="3141537"/>
                        </a:cubicBezTo>
                        <a:cubicBezTo>
                          <a:pt x="6271509" y="3149731"/>
                          <a:pt x="6304285" y="3151097"/>
                          <a:pt x="6332965" y="3148366"/>
                        </a:cubicBezTo>
                        <a:cubicBezTo>
                          <a:pt x="6368473" y="3144269"/>
                          <a:pt x="6409443" y="3121052"/>
                          <a:pt x="6379399" y="3093738"/>
                        </a:cubicBezTo>
                        <a:cubicBezTo>
                          <a:pt x="6365741" y="3081446"/>
                          <a:pt x="6346622" y="3074618"/>
                          <a:pt x="6326136" y="3067790"/>
                        </a:cubicBezTo>
                        <a:cubicBezTo>
                          <a:pt x="6332965" y="3065058"/>
                          <a:pt x="6339794" y="3060961"/>
                          <a:pt x="6345257" y="3055498"/>
                        </a:cubicBezTo>
                        <a:cubicBezTo>
                          <a:pt x="6375301" y="3029550"/>
                          <a:pt x="6360278" y="2994042"/>
                          <a:pt x="6327502" y="2957168"/>
                        </a:cubicBezTo>
                        <a:cubicBezTo>
                          <a:pt x="6347988" y="2936683"/>
                          <a:pt x="6363010" y="2913466"/>
                          <a:pt x="6372570" y="2891615"/>
                        </a:cubicBezTo>
                        <a:cubicBezTo>
                          <a:pt x="6376667" y="2880689"/>
                          <a:pt x="6376667" y="2868398"/>
                          <a:pt x="6371204" y="2858838"/>
                        </a:cubicBezTo>
                        <a:cubicBezTo>
                          <a:pt x="6372570" y="2858838"/>
                          <a:pt x="6373936" y="2857472"/>
                          <a:pt x="6373936" y="2857472"/>
                        </a:cubicBezTo>
                        <a:cubicBezTo>
                          <a:pt x="6525528" y="2927123"/>
                          <a:pt x="6533722" y="2826061"/>
                          <a:pt x="6490020" y="2733194"/>
                        </a:cubicBezTo>
                        <a:cubicBezTo>
                          <a:pt x="6495483" y="2737291"/>
                          <a:pt x="6502311" y="2742754"/>
                          <a:pt x="6507774" y="2748217"/>
                        </a:cubicBezTo>
                        <a:cubicBezTo>
                          <a:pt x="6484557" y="2723634"/>
                          <a:pt x="6457244" y="2701783"/>
                          <a:pt x="6435392" y="2678566"/>
                        </a:cubicBezTo>
                        <a:cubicBezTo>
                          <a:pt x="6429929" y="2673103"/>
                          <a:pt x="6434026" y="2664909"/>
                          <a:pt x="6443586" y="2666275"/>
                        </a:cubicBezTo>
                        <a:cubicBezTo>
                          <a:pt x="6522796" y="2669007"/>
                          <a:pt x="6599275" y="2637595"/>
                          <a:pt x="6648440" y="2591162"/>
                        </a:cubicBezTo>
                        <a:cubicBezTo>
                          <a:pt x="6664829" y="2576139"/>
                          <a:pt x="6679852" y="2555654"/>
                          <a:pt x="6673023" y="2535168"/>
                        </a:cubicBezTo>
                        <a:cubicBezTo>
                          <a:pt x="6660732" y="2507854"/>
                          <a:pt x="6586984" y="2516048"/>
                          <a:pt x="6559671" y="2520146"/>
                        </a:cubicBezTo>
                        <a:close/>
                      </a:path>
                    </a:pathLst>
                  </a:custGeom>
                  <a:solidFill>
                    <a:srgbClr val="295B1F"/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05" name="Freeform: Shape 804">
                    <a:extLst>
                      <a:ext uri="{FF2B5EF4-FFF2-40B4-BE49-F238E27FC236}">
                        <a16:creationId xmlns:a16="http://schemas.microsoft.com/office/drawing/2014/main" id="{AE53B758-2887-11C9-5D38-30AC81EC84A4}"/>
                      </a:ext>
                    </a:extLst>
                  </p:cNvPr>
                  <p:cNvSpPr/>
                  <p:nvPr/>
                </p:nvSpPr>
                <p:spPr>
                  <a:xfrm>
                    <a:off x="4134544" y="-1491947"/>
                    <a:ext cx="6733409" cy="4303307"/>
                  </a:xfrm>
                  <a:custGeom>
                    <a:avLst/>
                    <a:gdLst>
                      <a:gd name="connsiteX0" fmla="*/ 2028374 w 6733409"/>
                      <a:gd name="connsiteY0" fmla="*/ 4303308 h 4303307"/>
                      <a:gd name="connsiteX1" fmla="*/ 1969649 w 6733409"/>
                      <a:gd name="connsiteY1" fmla="*/ 4291017 h 4303307"/>
                      <a:gd name="connsiteX2" fmla="*/ 1824885 w 6733409"/>
                      <a:gd name="connsiteY2" fmla="*/ 4150350 h 4303307"/>
                      <a:gd name="connsiteX3" fmla="*/ 1792108 w 6733409"/>
                      <a:gd name="connsiteY3" fmla="*/ 4181761 h 4303307"/>
                      <a:gd name="connsiteX4" fmla="*/ 1749772 w 6733409"/>
                      <a:gd name="connsiteY4" fmla="*/ 4218635 h 4303307"/>
                      <a:gd name="connsiteX5" fmla="*/ 1741578 w 6733409"/>
                      <a:gd name="connsiteY5" fmla="*/ 4213172 h 4303307"/>
                      <a:gd name="connsiteX6" fmla="*/ 1615934 w 6733409"/>
                      <a:gd name="connsiteY6" fmla="*/ 4241852 h 4303307"/>
                      <a:gd name="connsiteX7" fmla="*/ 1555843 w 6733409"/>
                      <a:gd name="connsiteY7" fmla="*/ 4222732 h 4303307"/>
                      <a:gd name="connsiteX8" fmla="*/ 1558574 w 6733409"/>
                      <a:gd name="connsiteY8" fmla="*/ 4139424 h 4303307"/>
                      <a:gd name="connsiteX9" fmla="*/ 1524432 w 6733409"/>
                      <a:gd name="connsiteY9" fmla="*/ 4045191 h 4303307"/>
                      <a:gd name="connsiteX10" fmla="*/ 1335966 w 6733409"/>
                      <a:gd name="connsiteY10" fmla="*/ 4172201 h 4303307"/>
                      <a:gd name="connsiteX11" fmla="*/ 1299092 w 6733409"/>
                      <a:gd name="connsiteY11" fmla="*/ 4165372 h 4303307"/>
                      <a:gd name="connsiteX12" fmla="*/ 1252659 w 6733409"/>
                      <a:gd name="connsiteY12" fmla="*/ 4065676 h 4303307"/>
                      <a:gd name="connsiteX13" fmla="*/ 1252659 w 6733409"/>
                      <a:gd name="connsiteY13" fmla="*/ 4062945 h 4303307"/>
                      <a:gd name="connsiteX14" fmla="*/ 1254024 w 6733409"/>
                      <a:gd name="connsiteY14" fmla="*/ 4053385 h 4303307"/>
                      <a:gd name="connsiteX15" fmla="*/ 1073752 w 6733409"/>
                      <a:gd name="connsiteY15" fmla="*/ 4139424 h 4303307"/>
                      <a:gd name="connsiteX16" fmla="*/ 1013662 w 6733409"/>
                      <a:gd name="connsiteY16" fmla="*/ 4102550 h 4303307"/>
                      <a:gd name="connsiteX17" fmla="*/ 1066924 w 6733409"/>
                      <a:gd name="connsiteY17" fmla="*/ 3944130 h 4303307"/>
                      <a:gd name="connsiteX18" fmla="*/ 919429 w 6733409"/>
                      <a:gd name="connsiteY18" fmla="*/ 3983735 h 4303307"/>
                      <a:gd name="connsiteX19" fmla="*/ 879824 w 6733409"/>
                      <a:gd name="connsiteY19" fmla="*/ 3970078 h 4303307"/>
                      <a:gd name="connsiteX20" fmla="*/ 897577 w 6733409"/>
                      <a:gd name="connsiteY20" fmla="*/ 3897696 h 4303307"/>
                      <a:gd name="connsiteX21" fmla="*/ 904406 w 6733409"/>
                      <a:gd name="connsiteY21" fmla="*/ 3888136 h 4303307"/>
                      <a:gd name="connsiteX22" fmla="*/ 817001 w 6733409"/>
                      <a:gd name="connsiteY22" fmla="*/ 3908622 h 4303307"/>
                      <a:gd name="connsiteX23" fmla="*/ 817001 w 6733409"/>
                      <a:gd name="connsiteY23" fmla="*/ 3908622 h 4303307"/>
                      <a:gd name="connsiteX24" fmla="*/ 770568 w 6733409"/>
                      <a:gd name="connsiteY24" fmla="*/ 3893599 h 4303307"/>
                      <a:gd name="connsiteX25" fmla="*/ 650387 w 6733409"/>
                      <a:gd name="connsiteY25" fmla="*/ 3930473 h 4303307"/>
                      <a:gd name="connsiteX26" fmla="*/ 550691 w 6733409"/>
                      <a:gd name="connsiteY26" fmla="*/ 3782977 h 4303307"/>
                      <a:gd name="connsiteX27" fmla="*/ 535668 w 6733409"/>
                      <a:gd name="connsiteY27" fmla="*/ 3788440 h 4303307"/>
                      <a:gd name="connsiteX28" fmla="*/ 435973 w 6733409"/>
                      <a:gd name="connsiteY28" fmla="*/ 3772052 h 4303307"/>
                      <a:gd name="connsiteX29" fmla="*/ 468749 w 6733409"/>
                      <a:gd name="connsiteY29" fmla="*/ 3645042 h 4303307"/>
                      <a:gd name="connsiteX30" fmla="*/ 500160 w 6733409"/>
                      <a:gd name="connsiteY30" fmla="*/ 3614997 h 4303307"/>
                      <a:gd name="connsiteX31" fmla="*/ 321254 w 6733409"/>
                      <a:gd name="connsiteY31" fmla="*/ 3653236 h 4303307"/>
                      <a:gd name="connsiteX32" fmla="*/ 273454 w 6733409"/>
                      <a:gd name="connsiteY32" fmla="*/ 3646408 h 4303307"/>
                      <a:gd name="connsiteX33" fmla="*/ 225655 w 6733409"/>
                      <a:gd name="connsiteY33" fmla="*/ 3608169 h 4303307"/>
                      <a:gd name="connsiteX34" fmla="*/ 248872 w 6733409"/>
                      <a:gd name="connsiteY34" fmla="*/ 3561735 h 4303307"/>
                      <a:gd name="connsiteX35" fmla="*/ 117765 w 6733409"/>
                      <a:gd name="connsiteY35" fmla="*/ 3553541 h 4303307"/>
                      <a:gd name="connsiteX36" fmla="*/ 112302 w 6733409"/>
                      <a:gd name="connsiteY36" fmla="*/ 3505741 h 4303307"/>
                      <a:gd name="connsiteX37" fmla="*/ 203804 w 6733409"/>
                      <a:gd name="connsiteY37" fmla="*/ 3403314 h 4303307"/>
                      <a:gd name="connsiteX38" fmla="*/ 240678 w 6733409"/>
                      <a:gd name="connsiteY38" fmla="*/ 3380097 h 4303307"/>
                      <a:gd name="connsiteX39" fmla="*/ 255700 w 6733409"/>
                      <a:gd name="connsiteY39" fmla="*/ 3369172 h 4303307"/>
                      <a:gd name="connsiteX40" fmla="*/ 211998 w 6733409"/>
                      <a:gd name="connsiteY40" fmla="*/ 3352783 h 4303307"/>
                      <a:gd name="connsiteX41" fmla="*/ 216095 w 6733409"/>
                      <a:gd name="connsiteY41" fmla="*/ 3306350 h 4303307"/>
                      <a:gd name="connsiteX42" fmla="*/ 132788 w 6733409"/>
                      <a:gd name="connsiteY42" fmla="*/ 3258550 h 4303307"/>
                      <a:gd name="connsiteX43" fmla="*/ 181953 w 6733409"/>
                      <a:gd name="connsiteY43" fmla="*/ 3183437 h 4303307"/>
                      <a:gd name="connsiteX44" fmla="*/ 45383 w 6733409"/>
                      <a:gd name="connsiteY44" fmla="*/ 3145198 h 4303307"/>
                      <a:gd name="connsiteX45" fmla="*/ 315 w 6733409"/>
                      <a:gd name="connsiteY45" fmla="*/ 3037308 h 4303307"/>
                      <a:gd name="connsiteX46" fmla="*/ 344471 w 6733409"/>
                      <a:gd name="connsiteY46" fmla="*/ 2746414 h 4303307"/>
                      <a:gd name="connsiteX47" fmla="*/ 232484 w 6733409"/>
                      <a:gd name="connsiteY47" fmla="*/ 2671301 h 4303307"/>
                      <a:gd name="connsiteX48" fmla="*/ 334911 w 6733409"/>
                      <a:gd name="connsiteY48" fmla="*/ 2608479 h 4303307"/>
                      <a:gd name="connsiteX49" fmla="*/ 179222 w 6733409"/>
                      <a:gd name="connsiteY49" fmla="*/ 2555217 h 4303307"/>
                      <a:gd name="connsiteX50" fmla="*/ 177856 w 6733409"/>
                      <a:gd name="connsiteY50" fmla="*/ 2512880 h 4303307"/>
                      <a:gd name="connsiteX51" fmla="*/ 358127 w 6733409"/>
                      <a:gd name="connsiteY51" fmla="*/ 2436402 h 4303307"/>
                      <a:gd name="connsiteX52" fmla="*/ 374516 w 6733409"/>
                      <a:gd name="connsiteY52" fmla="*/ 2433670 h 4303307"/>
                      <a:gd name="connsiteX53" fmla="*/ 597124 w 6733409"/>
                      <a:gd name="connsiteY53" fmla="*/ 2406356 h 4303307"/>
                      <a:gd name="connsiteX54" fmla="*/ 242043 w 6733409"/>
                      <a:gd name="connsiteY54" fmla="*/ 2297101 h 4303307"/>
                      <a:gd name="connsiteX55" fmla="*/ 251603 w 6733409"/>
                      <a:gd name="connsiteY55" fmla="*/ 2250667 h 4303307"/>
                      <a:gd name="connsiteX56" fmla="*/ 653118 w 6733409"/>
                      <a:gd name="connsiteY56" fmla="*/ 2130486 h 4303307"/>
                      <a:gd name="connsiteX57" fmla="*/ 726865 w 6733409"/>
                      <a:gd name="connsiteY57" fmla="*/ 2131851 h 4303307"/>
                      <a:gd name="connsiteX58" fmla="*/ 575273 w 6733409"/>
                      <a:gd name="connsiteY58" fmla="*/ 2041715 h 4303307"/>
                      <a:gd name="connsiteX59" fmla="*/ 584833 w 6733409"/>
                      <a:gd name="connsiteY59" fmla="*/ 2000744 h 4303307"/>
                      <a:gd name="connsiteX60" fmla="*/ 774665 w 6733409"/>
                      <a:gd name="connsiteY60" fmla="*/ 1948848 h 4303307"/>
                      <a:gd name="connsiteX61" fmla="*/ 796516 w 6733409"/>
                      <a:gd name="connsiteY61" fmla="*/ 1948848 h 4303307"/>
                      <a:gd name="connsiteX62" fmla="*/ 998639 w 6733409"/>
                      <a:gd name="connsiteY62" fmla="*/ 1987087 h 4303307"/>
                      <a:gd name="connsiteX63" fmla="*/ 930354 w 6733409"/>
                      <a:gd name="connsiteY63" fmla="*/ 1907877 h 4303307"/>
                      <a:gd name="connsiteX64" fmla="*/ 927623 w 6733409"/>
                      <a:gd name="connsiteY64" fmla="*/ 1905146 h 4303307"/>
                      <a:gd name="connsiteX65" fmla="*/ 927623 w 6733409"/>
                      <a:gd name="connsiteY65" fmla="*/ 1819107 h 4303307"/>
                      <a:gd name="connsiteX66" fmla="*/ 982251 w 6733409"/>
                      <a:gd name="connsiteY66" fmla="*/ 1806816 h 4303307"/>
                      <a:gd name="connsiteX67" fmla="*/ 1015027 w 6733409"/>
                      <a:gd name="connsiteY67" fmla="*/ 1819107 h 4303307"/>
                      <a:gd name="connsiteX68" fmla="*/ 1016393 w 6733409"/>
                      <a:gd name="connsiteY68" fmla="*/ 1819107 h 4303307"/>
                      <a:gd name="connsiteX69" fmla="*/ 1013662 w 6733409"/>
                      <a:gd name="connsiteY69" fmla="*/ 1812279 h 4303307"/>
                      <a:gd name="connsiteX70" fmla="*/ 1004102 w 6733409"/>
                      <a:gd name="connsiteY70" fmla="*/ 1787696 h 4303307"/>
                      <a:gd name="connsiteX71" fmla="*/ 1009564 w 6733409"/>
                      <a:gd name="connsiteY71" fmla="*/ 1600596 h 4303307"/>
                      <a:gd name="connsiteX72" fmla="*/ 1088775 w 6733409"/>
                      <a:gd name="connsiteY72" fmla="*/ 1578744 h 4303307"/>
                      <a:gd name="connsiteX73" fmla="*/ 1223979 w 6733409"/>
                      <a:gd name="connsiteY73" fmla="*/ 1604693 h 4303307"/>
                      <a:gd name="connsiteX74" fmla="*/ 1218516 w 6733409"/>
                      <a:gd name="connsiteY74" fmla="*/ 1555528 h 4303307"/>
                      <a:gd name="connsiteX75" fmla="*/ 1561306 w 6733409"/>
                      <a:gd name="connsiteY75" fmla="*/ 1264634 h 4303307"/>
                      <a:gd name="connsiteX76" fmla="*/ 1449319 w 6733409"/>
                      <a:gd name="connsiteY76" fmla="*/ 1189521 h 4303307"/>
                      <a:gd name="connsiteX77" fmla="*/ 1551746 w 6733409"/>
                      <a:gd name="connsiteY77" fmla="*/ 1126699 h 4303307"/>
                      <a:gd name="connsiteX78" fmla="*/ 1396057 w 6733409"/>
                      <a:gd name="connsiteY78" fmla="*/ 1073437 h 4303307"/>
                      <a:gd name="connsiteX79" fmla="*/ 1394691 w 6733409"/>
                      <a:gd name="connsiteY79" fmla="*/ 1031100 h 4303307"/>
                      <a:gd name="connsiteX80" fmla="*/ 1573597 w 6733409"/>
                      <a:gd name="connsiteY80" fmla="*/ 954621 h 4303307"/>
                      <a:gd name="connsiteX81" fmla="*/ 1588620 w 6733409"/>
                      <a:gd name="connsiteY81" fmla="*/ 951890 h 4303307"/>
                      <a:gd name="connsiteX82" fmla="*/ 1811228 w 6733409"/>
                      <a:gd name="connsiteY82" fmla="*/ 924576 h 4303307"/>
                      <a:gd name="connsiteX83" fmla="*/ 1456147 w 6733409"/>
                      <a:gd name="connsiteY83" fmla="*/ 815320 h 4303307"/>
                      <a:gd name="connsiteX84" fmla="*/ 1465707 w 6733409"/>
                      <a:gd name="connsiteY84" fmla="*/ 768887 h 4303307"/>
                      <a:gd name="connsiteX85" fmla="*/ 1867222 w 6733409"/>
                      <a:gd name="connsiteY85" fmla="*/ 648706 h 4303307"/>
                      <a:gd name="connsiteX86" fmla="*/ 1940969 w 6733409"/>
                      <a:gd name="connsiteY86" fmla="*/ 650071 h 4303307"/>
                      <a:gd name="connsiteX87" fmla="*/ 1789377 w 6733409"/>
                      <a:gd name="connsiteY87" fmla="*/ 559935 h 4303307"/>
                      <a:gd name="connsiteX88" fmla="*/ 1798937 w 6733409"/>
                      <a:gd name="connsiteY88" fmla="*/ 518964 h 4303307"/>
                      <a:gd name="connsiteX89" fmla="*/ 1988769 w 6733409"/>
                      <a:gd name="connsiteY89" fmla="*/ 467068 h 4303307"/>
                      <a:gd name="connsiteX90" fmla="*/ 2010620 w 6733409"/>
                      <a:gd name="connsiteY90" fmla="*/ 467068 h 4303307"/>
                      <a:gd name="connsiteX91" fmla="*/ 2212743 w 6733409"/>
                      <a:gd name="connsiteY91" fmla="*/ 505308 h 4303307"/>
                      <a:gd name="connsiteX92" fmla="*/ 2144458 w 6733409"/>
                      <a:gd name="connsiteY92" fmla="*/ 426097 h 4303307"/>
                      <a:gd name="connsiteX93" fmla="*/ 2141727 w 6733409"/>
                      <a:gd name="connsiteY93" fmla="*/ 423366 h 4303307"/>
                      <a:gd name="connsiteX94" fmla="*/ 2140361 w 6733409"/>
                      <a:gd name="connsiteY94" fmla="*/ 337327 h 4303307"/>
                      <a:gd name="connsiteX95" fmla="*/ 2194989 w 6733409"/>
                      <a:gd name="connsiteY95" fmla="*/ 323670 h 4303307"/>
                      <a:gd name="connsiteX96" fmla="*/ 2227766 w 6733409"/>
                      <a:gd name="connsiteY96" fmla="*/ 335961 h 4303307"/>
                      <a:gd name="connsiteX97" fmla="*/ 2229131 w 6733409"/>
                      <a:gd name="connsiteY97" fmla="*/ 335961 h 4303307"/>
                      <a:gd name="connsiteX98" fmla="*/ 2226400 w 6733409"/>
                      <a:gd name="connsiteY98" fmla="*/ 329133 h 4303307"/>
                      <a:gd name="connsiteX99" fmla="*/ 2216840 w 6733409"/>
                      <a:gd name="connsiteY99" fmla="*/ 304550 h 4303307"/>
                      <a:gd name="connsiteX100" fmla="*/ 2222303 w 6733409"/>
                      <a:gd name="connsiteY100" fmla="*/ 117450 h 4303307"/>
                      <a:gd name="connsiteX101" fmla="*/ 2300147 w 6733409"/>
                      <a:gd name="connsiteY101" fmla="*/ 95599 h 4303307"/>
                      <a:gd name="connsiteX102" fmla="*/ 2502270 w 6733409"/>
                      <a:gd name="connsiteY102" fmla="*/ 144764 h 4303307"/>
                      <a:gd name="connsiteX103" fmla="*/ 2535047 w 6733409"/>
                      <a:gd name="connsiteY103" fmla="*/ 157055 h 4303307"/>
                      <a:gd name="connsiteX104" fmla="*/ 2653863 w 6733409"/>
                      <a:gd name="connsiteY104" fmla="*/ 211683 h 4303307"/>
                      <a:gd name="connsiteX105" fmla="*/ 2640206 w 6733409"/>
                      <a:gd name="connsiteY105" fmla="*/ 166615 h 4303307"/>
                      <a:gd name="connsiteX106" fmla="*/ 2632012 w 6733409"/>
                      <a:gd name="connsiteY106" fmla="*/ 143398 h 4303307"/>
                      <a:gd name="connsiteX107" fmla="*/ 2651131 w 6733409"/>
                      <a:gd name="connsiteY107" fmla="*/ 6829 h 4303307"/>
                      <a:gd name="connsiteX108" fmla="*/ 2683908 w 6733409"/>
                      <a:gd name="connsiteY108" fmla="*/ 0 h 4303307"/>
                      <a:gd name="connsiteX109" fmla="*/ 2817746 w 6733409"/>
                      <a:gd name="connsiteY109" fmla="*/ 62822 h 4303307"/>
                      <a:gd name="connsiteX110" fmla="*/ 2825941 w 6733409"/>
                      <a:gd name="connsiteY110" fmla="*/ 68285 h 4303307"/>
                      <a:gd name="connsiteX111" fmla="*/ 2922905 w 6733409"/>
                      <a:gd name="connsiteY111" fmla="*/ 142032 h 4303307"/>
                      <a:gd name="connsiteX112" fmla="*/ 2925636 w 6733409"/>
                      <a:gd name="connsiteY112" fmla="*/ 66919 h 4303307"/>
                      <a:gd name="connsiteX113" fmla="*/ 2974801 w 6733409"/>
                      <a:gd name="connsiteY113" fmla="*/ 40971 h 4303307"/>
                      <a:gd name="connsiteX114" fmla="*/ 2988458 w 6733409"/>
                      <a:gd name="connsiteY114" fmla="*/ 39605 h 4303307"/>
                      <a:gd name="connsiteX115" fmla="*/ 3232918 w 6733409"/>
                      <a:gd name="connsiteY115" fmla="*/ 181638 h 4303307"/>
                      <a:gd name="connsiteX116" fmla="*/ 3246575 w 6733409"/>
                      <a:gd name="connsiteY116" fmla="*/ 196660 h 4303307"/>
                      <a:gd name="connsiteX117" fmla="*/ 3391339 w 6733409"/>
                      <a:gd name="connsiteY117" fmla="*/ 152958 h 4303307"/>
                      <a:gd name="connsiteX118" fmla="*/ 3437772 w 6733409"/>
                      <a:gd name="connsiteY118" fmla="*/ 184369 h 4303307"/>
                      <a:gd name="connsiteX119" fmla="*/ 3407727 w 6733409"/>
                      <a:gd name="connsiteY119" fmla="*/ 348252 h 4303307"/>
                      <a:gd name="connsiteX120" fmla="*/ 3532005 w 6733409"/>
                      <a:gd name="connsiteY120" fmla="*/ 254019 h 4303307"/>
                      <a:gd name="connsiteX121" fmla="*/ 3578439 w 6733409"/>
                      <a:gd name="connsiteY121" fmla="*/ 263579 h 4303307"/>
                      <a:gd name="connsiteX122" fmla="*/ 3575707 w 6733409"/>
                      <a:gd name="connsiteY122" fmla="*/ 368738 h 4303307"/>
                      <a:gd name="connsiteX123" fmla="*/ 3699986 w 6733409"/>
                      <a:gd name="connsiteY123" fmla="*/ 450680 h 4303307"/>
                      <a:gd name="connsiteX124" fmla="*/ 3701352 w 6733409"/>
                      <a:gd name="connsiteY124" fmla="*/ 452045 h 4303307"/>
                      <a:gd name="connsiteX125" fmla="*/ 3720471 w 6733409"/>
                      <a:gd name="connsiteY125" fmla="*/ 498479 h 4303307"/>
                      <a:gd name="connsiteX126" fmla="*/ 3735494 w 6733409"/>
                      <a:gd name="connsiteY126" fmla="*/ 446583 h 4303307"/>
                      <a:gd name="connsiteX127" fmla="*/ 3768271 w 6733409"/>
                      <a:gd name="connsiteY127" fmla="*/ 355081 h 4303307"/>
                      <a:gd name="connsiteX128" fmla="*/ 3773733 w 6733409"/>
                      <a:gd name="connsiteY128" fmla="*/ 345521 h 4303307"/>
                      <a:gd name="connsiteX129" fmla="*/ 3784659 w 6733409"/>
                      <a:gd name="connsiteY129" fmla="*/ 352350 h 4303307"/>
                      <a:gd name="connsiteX130" fmla="*/ 3869332 w 6733409"/>
                      <a:gd name="connsiteY130" fmla="*/ 473896 h 4303307"/>
                      <a:gd name="connsiteX131" fmla="*/ 3876160 w 6733409"/>
                      <a:gd name="connsiteY131" fmla="*/ 494382 h 4303307"/>
                      <a:gd name="connsiteX132" fmla="*/ 3882989 w 6733409"/>
                      <a:gd name="connsiteY132" fmla="*/ 426097 h 4303307"/>
                      <a:gd name="connsiteX133" fmla="*/ 3887086 w 6733409"/>
                      <a:gd name="connsiteY133" fmla="*/ 370104 h 4303307"/>
                      <a:gd name="connsiteX134" fmla="*/ 3888452 w 6733409"/>
                      <a:gd name="connsiteY134" fmla="*/ 361909 h 4303307"/>
                      <a:gd name="connsiteX135" fmla="*/ 3892549 w 6733409"/>
                      <a:gd name="connsiteY135" fmla="*/ 346887 h 4303307"/>
                      <a:gd name="connsiteX136" fmla="*/ 3907572 w 6733409"/>
                      <a:gd name="connsiteY136" fmla="*/ 359178 h 4303307"/>
                      <a:gd name="connsiteX137" fmla="*/ 3930788 w 6733409"/>
                      <a:gd name="connsiteY137" fmla="*/ 381029 h 4303307"/>
                      <a:gd name="connsiteX138" fmla="*/ 3967663 w 6733409"/>
                      <a:gd name="connsiteY138" fmla="*/ 432926 h 4303307"/>
                      <a:gd name="connsiteX139" fmla="*/ 4046872 w 6733409"/>
                      <a:gd name="connsiteY139" fmla="*/ 267676 h 4303307"/>
                      <a:gd name="connsiteX140" fmla="*/ 4057798 w 6733409"/>
                      <a:gd name="connsiteY140" fmla="*/ 255385 h 4303307"/>
                      <a:gd name="connsiteX141" fmla="*/ 4065993 w 6733409"/>
                      <a:gd name="connsiteY141" fmla="*/ 258117 h 4303307"/>
                      <a:gd name="connsiteX142" fmla="*/ 4119255 w 6733409"/>
                      <a:gd name="connsiteY142" fmla="*/ 398783 h 4303307"/>
                      <a:gd name="connsiteX143" fmla="*/ 4115157 w 6733409"/>
                      <a:gd name="connsiteY143" fmla="*/ 437023 h 4303307"/>
                      <a:gd name="connsiteX144" fmla="*/ 4146568 w 6733409"/>
                      <a:gd name="connsiteY144" fmla="*/ 413806 h 4303307"/>
                      <a:gd name="connsiteX145" fmla="*/ 4233973 w 6733409"/>
                      <a:gd name="connsiteY145" fmla="*/ 363275 h 4303307"/>
                      <a:gd name="connsiteX146" fmla="*/ 4281772 w 6733409"/>
                      <a:gd name="connsiteY146" fmla="*/ 370104 h 4303307"/>
                      <a:gd name="connsiteX147" fmla="*/ 4307721 w 6733409"/>
                      <a:gd name="connsiteY147" fmla="*/ 465702 h 4303307"/>
                      <a:gd name="connsiteX148" fmla="*/ 4262652 w 6733409"/>
                      <a:gd name="connsiteY148" fmla="*/ 600906 h 4303307"/>
                      <a:gd name="connsiteX149" fmla="*/ 4244899 w 6733409"/>
                      <a:gd name="connsiteY149" fmla="*/ 644608 h 4303307"/>
                      <a:gd name="connsiteX150" fmla="*/ 4317280 w 6733409"/>
                      <a:gd name="connsiteY150" fmla="*/ 595443 h 4303307"/>
                      <a:gd name="connsiteX151" fmla="*/ 4391028 w 6733409"/>
                      <a:gd name="connsiteY151" fmla="*/ 546278 h 4303307"/>
                      <a:gd name="connsiteX152" fmla="*/ 4471604 w 6733409"/>
                      <a:gd name="connsiteY152" fmla="*/ 521696 h 4303307"/>
                      <a:gd name="connsiteX153" fmla="*/ 4509844 w 6733409"/>
                      <a:gd name="connsiteY153" fmla="*/ 532621 h 4303307"/>
                      <a:gd name="connsiteX154" fmla="*/ 4537158 w 6733409"/>
                      <a:gd name="connsiteY154" fmla="*/ 615929 h 4303307"/>
                      <a:gd name="connsiteX155" fmla="*/ 4466141 w 6733409"/>
                      <a:gd name="connsiteY155" fmla="*/ 721087 h 4303307"/>
                      <a:gd name="connsiteX156" fmla="*/ 4531695 w 6733409"/>
                      <a:gd name="connsiteY156" fmla="*/ 742939 h 4303307"/>
                      <a:gd name="connsiteX157" fmla="*/ 4552180 w 6733409"/>
                      <a:gd name="connsiteY157" fmla="*/ 749767 h 4303307"/>
                      <a:gd name="connsiteX158" fmla="*/ 4617733 w 6733409"/>
                      <a:gd name="connsiteY158" fmla="*/ 778447 h 4303307"/>
                      <a:gd name="connsiteX159" fmla="*/ 4610905 w 6733409"/>
                      <a:gd name="connsiteY159" fmla="*/ 759327 h 4303307"/>
                      <a:gd name="connsiteX160" fmla="*/ 4605442 w 6733409"/>
                      <a:gd name="connsiteY160" fmla="*/ 744304 h 4303307"/>
                      <a:gd name="connsiteX161" fmla="*/ 4619099 w 6733409"/>
                      <a:gd name="connsiteY161" fmla="*/ 654168 h 4303307"/>
                      <a:gd name="connsiteX162" fmla="*/ 4642316 w 6733409"/>
                      <a:gd name="connsiteY162" fmla="*/ 648706 h 4303307"/>
                      <a:gd name="connsiteX163" fmla="*/ 4729720 w 6733409"/>
                      <a:gd name="connsiteY163" fmla="*/ 689676 h 4303307"/>
                      <a:gd name="connsiteX164" fmla="*/ 4735183 w 6733409"/>
                      <a:gd name="connsiteY164" fmla="*/ 693774 h 4303307"/>
                      <a:gd name="connsiteX165" fmla="*/ 4787080 w 6733409"/>
                      <a:gd name="connsiteY165" fmla="*/ 732013 h 4303307"/>
                      <a:gd name="connsiteX166" fmla="*/ 4792543 w 6733409"/>
                      <a:gd name="connsiteY166" fmla="*/ 693774 h 4303307"/>
                      <a:gd name="connsiteX167" fmla="*/ 4826686 w 6733409"/>
                      <a:gd name="connsiteY167" fmla="*/ 676020 h 4303307"/>
                      <a:gd name="connsiteX168" fmla="*/ 4836245 w 6733409"/>
                      <a:gd name="connsiteY168" fmla="*/ 676020 h 4303307"/>
                      <a:gd name="connsiteX169" fmla="*/ 4993300 w 6733409"/>
                      <a:gd name="connsiteY169" fmla="*/ 767521 h 4303307"/>
                      <a:gd name="connsiteX170" fmla="*/ 4998763 w 6733409"/>
                      <a:gd name="connsiteY170" fmla="*/ 772984 h 4303307"/>
                      <a:gd name="connsiteX171" fmla="*/ 5091630 w 6733409"/>
                      <a:gd name="connsiteY171" fmla="*/ 747036 h 4303307"/>
                      <a:gd name="connsiteX172" fmla="*/ 5123041 w 6733409"/>
                      <a:gd name="connsiteY172" fmla="*/ 767521 h 4303307"/>
                      <a:gd name="connsiteX173" fmla="*/ 5112116 w 6733409"/>
                      <a:gd name="connsiteY173" fmla="*/ 857657 h 4303307"/>
                      <a:gd name="connsiteX174" fmla="*/ 5177669 w 6733409"/>
                      <a:gd name="connsiteY174" fmla="*/ 811223 h 4303307"/>
                      <a:gd name="connsiteX175" fmla="*/ 5213177 w 6733409"/>
                      <a:gd name="connsiteY175" fmla="*/ 819418 h 4303307"/>
                      <a:gd name="connsiteX176" fmla="*/ 5211812 w 6733409"/>
                      <a:gd name="connsiteY176" fmla="*/ 883605 h 4303307"/>
                      <a:gd name="connsiteX177" fmla="*/ 5289656 w 6733409"/>
                      <a:gd name="connsiteY177" fmla="*/ 936867 h 4303307"/>
                      <a:gd name="connsiteX178" fmla="*/ 5291021 w 6733409"/>
                      <a:gd name="connsiteY178" fmla="*/ 939599 h 4303307"/>
                      <a:gd name="connsiteX179" fmla="*/ 5297850 w 6733409"/>
                      <a:gd name="connsiteY179" fmla="*/ 958719 h 4303307"/>
                      <a:gd name="connsiteX180" fmla="*/ 5304679 w 6733409"/>
                      <a:gd name="connsiteY180" fmla="*/ 935502 h 4303307"/>
                      <a:gd name="connsiteX181" fmla="*/ 5326530 w 6733409"/>
                      <a:gd name="connsiteY181" fmla="*/ 876777 h 4303307"/>
                      <a:gd name="connsiteX182" fmla="*/ 5331993 w 6733409"/>
                      <a:gd name="connsiteY182" fmla="*/ 867217 h 4303307"/>
                      <a:gd name="connsiteX183" fmla="*/ 5342918 w 6733409"/>
                      <a:gd name="connsiteY183" fmla="*/ 872680 h 4303307"/>
                      <a:gd name="connsiteX184" fmla="*/ 5397547 w 6733409"/>
                      <a:gd name="connsiteY184" fmla="*/ 950524 h 4303307"/>
                      <a:gd name="connsiteX185" fmla="*/ 5398911 w 6733409"/>
                      <a:gd name="connsiteY185" fmla="*/ 921845 h 4303307"/>
                      <a:gd name="connsiteX186" fmla="*/ 5401643 w 6733409"/>
                      <a:gd name="connsiteY186" fmla="*/ 884971 h 4303307"/>
                      <a:gd name="connsiteX187" fmla="*/ 5403008 w 6733409"/>
                      <a:gd name="connsiteY187" fmla="*/ 879508 h 4303307"/>
                      <a:gd name="connsiteX188" fmla="*/ 5408471 w 6733409"/>
                      <a:gd name="connsiteY188" fmla="*/ 864486 h 4303307"/>
                      <a:gd name="connsiteX189" fmla="*/ 5422128 w 6733409"/>
                      <a:gd name="connsiteY189" fmla="*/ 876777 h 4303307"/>
                      <a:gd name="connsiteX190" fmla="*/ 5437151 w 6733409"/>
                      <a:gd name="connsiteY190" fmla="*/ 891799 h 4303307"/>
                      <a:gd name="connsiteX191" fmla="*/ 5454906 w 6733409"/>
                      <a:gd name="connsiteY191" fmla="*/ 916382 h 4303307"/>
                      <a:gd name="connsiteX192" fmla="*/ 5504071 w 6733409"/>
                      <a:gd name="connsiteY192" fmla="*/ 820783 h 4303307"/>
                      <a:gd name="connsiteX193" fmla="*/ 5512264 w 6733409"/>
                      <a:gd name="connsiteY193" fmla="*/ 811223 h 4303307"/>
                      <a:gd name="connsiteX194" fmla="*/ 5520458 w 6733409"/>
                      <a:gd name="connsiteY194" fmla="*/ 813955 h 4303307"/>
                      <a:gd name="connsiteX195" fmla="*/ 5557333 w 6733409"/>
                      <a:gd name="connsiteY195" fmla="*/ 906822 h 4303307"/>
                      <a:gd name="connsiteX196" fmla="*/ 5554601 w 6733409"/>
                      <a:gd name="connsiteY196" fmla="*/ 923210 h 4303307"/>
                      <a:gd name="connsiteX197" fmla="*/ 5566893 w 6733409"/>
                      <a:gd name="connsiteY197" fmla="*/ 913651 h 4303307"/>
                      <a:gd name="connsiteX198" fmla="*/ 5622886 w 6733409"/>
                      <a:gd name="connsiteY198" fmla="*/ 880874 h 4303307"/>
                      <a:gd name="connsiteX199" fmla="*/ 5658394 w 6733409"/>
                      <a:gd name="connsiteY199" fmla="*/ 886337 h 4303307"/>
                      <a:gd name="connsiteX200" fmla="*/ 5676148 w 6733409"/>
                      <a:gd name="connsiteY200" fmla="*/ 949159 h 4303307"/>
                      <a:gd name="connsiteX201" fmla="*/ 5647468 w 6733409"/>
                      <a:gd name="connsiteY201" fmla="*/ 1035198 h 4303307"/>
                      <a:gd name="connsiteX202" fmla="*/ 5639274 w 6733409"/>
                      <a:gd name="connsiteY202" fmla="*/ 1052952 h 4303307"/>
                      <a:gd name="connsiteX203" fmla="*/ 5674783 w 6733409"/>
                      <a:gd name="connsiteY203" fmla="*/ 1028369 h 4303307"/>
                      <a:gd name="connsiteX204" fmla="*/ 5722582 w 6733409"/>
                      <a:gd name="connsiteY204" fmla="*/ 996958 h 4303307"/>
                      <a:gd name="connsiteX205" fmla="*/ 5775844 w 6733409"/>
                      <a:gd name="connsiteY205" fmla="*/ 980570 h 4303307"/>
                      <a:gd name="connsiteX206" fmla="*/ 5803157 w 6733409"/>
                      <a:gd name="connsiteY206" fmla="*/ 987398 h 4303307"/>
                      <a:gd name="connsiteX207" fmla="*/ 5820912 w 6733409"/>
                      <a:gd name="connsiteY207" fmla="*/ 1043392 h 4303307"/>
                      <a:gd name="connsiteX208" fmla="*/ 5676148 w 6733409"/>
                      <a:gd name="connsiteY208" fmla="*/ 1190887 h 4303307"/>
                      <a:gd name="connsiteX209" fmla="*/ 5715753 w 6733409"/>
                      <a:gd name="connsiteY209" fmla="*/ 1199081 h 4303307"/>
                      <a:gd name="connsiteX210" fmla="*/ 5826375 w 6733409"/>
                      <a:gd name="connsiteY210" fmla="*/ 1237320 h 4303307"/>
                      <a:gd name="connsiteX211" fmla="*/ 5835935 w 6733409"/>
                      <a:gd name="connsiteY211" fmla="*/ 1274194 h 4303307"/>
                      <a:gd name="connsiteX212" fmla="*/ 5773113 w 6733409"/>
                      <a:gd name="connsiteY212" fmla="*/ 1306971 h 4303307"/>
                      <a:gd name="connsiteX213" fmla="*/ 5713022 w 6733409"/>
                      <a:gd name="connsiteY213" fmla="*/ 1306971 h 4303307"/>
                      <a:gd name="connsiteX214" fmla="*/ 5774478 w 6733409"/>
                      <a:gd name="connsiteY214" fmla="*/ 1330188 h 4303307"/>
                      <a:gd name="connsiteX215" fmla="*/ 5885100 w 6733409"/>
                      <a:gd name="connsiteY215" fmla="*/ 1375256 h 4303307"/>
                      <a:gd name="connsiteX216" fmla="*/ 5975235 w 6733409"/>
                      <a:gd name="connsiteY216" fmla="*/ 1442175 h 4303307"/>
                      <a:gd name="connsiteX217" fmla="*/ 5961579 w 6733409"/>
                      <a:gd name="connsiteY217" fmla="*/ 1504997 h 4303307"/>
                      <a:gd name="connsiteX218" fmla="*/ 5900122 w 6733409"/>
                      <a:gd name="connsiteY218" fmla="*/ 1510460 h 4303307"/>
                      <a:gd name="connsiteX219" fmla="*/ 5965676 w 6733409"/>
                      <a:gd name="connsiteY219" fmla="*/ 1591036 h 4303307"/>
                      <a:gd name="connsiteX220" fmla="*/ 5956116 w 6733409"/>
                      <a:gd name="connsiteY220" fmla="*/ 1634738 h 4303307"/>
                      <a:gd name="connsiteX221" fmla="*/ 5898757 w 6733409"/>
                      <a:gd name="connsiteY221" fmla="*/ 1641567 h 4303307"/>
                      <a:gd name="connsiteX222" fmla="*/ 5850958 w 6733409"/>
                      <a:gd name="connsiteY222" fmla="*/ 1616984 h 4303307"/>
                      <a:gd name="connsiteX223" fmla="*/ 5835935 w 6733409"/>
                      <a:gd name="connsiteY223" fmla="*/ 1608790 h 4303307"/>
                      <a:gd name="connsiteX224" fmla="*/ 5840032 w 6733409"/>
                      <a:gd name="connsiteY224" fmla="*/ 1662052 h 4303307"/>
                      <a:gd name="connsiteX225" fmla="*/ 5844129 w 6733409"/>
                      <a:gd name="connsiteY225" fmla="*/ 1701657 h 4303307"/>
                      <a:gd name="connsiteX226" fmla="*/ 5864614 w 6733409"/>
                      <a:gd name="connsiteY226" fmla="*/ 1805450 h 4303307"/>
                      <a:gd name="connsiteX227" fmla="*/ 5990258 w 6733409"/>
                      <a:gd name="connsiteY227" fmla="*/ 1731702 h 4303307"/>
                      <a:gd name="connsiteX228" fmla="*/ 6080395 w 6733409"/>
                      <a:gd name="connsiteY228" fmla="*/ 1791793 h 4303307"/>
                      <a:gd name="connsiteX229" fmla="*/ 6115902 w 6733409"/>
                      <a:gd name="connsiteY229" fmla="*/ 1988453 h 4303307"/>
                      <a:gd name="connsiteX230" fmla="*/ 6212866 w 6733409"/>
                      <a:gd name="connsiteY230" fmla="*/ 1944751 h 4303307"/>
                      <a:gd name="connsiteX231" fmla="*/ 6251107 w 6733409"/>
                      <a:gd name="connsiteY231" fmla="*/ 1965236 h 4303307"/>
                      <a:gd name="connsiteX232" fmla="*/ 6221061 w 6733409"/>
                      <a:gd name="connsiteY232" fmla="*/ 2062201 h 4303307"/>
                      <a:gd name="connsiteX233" fmla="*/ 6346705 w 6733409"/>
                      <a:gd name="connsiteY233" fmla="*/ 2022596 h 4303307"/>
                      <a:gd name="connsiteX234" fmla="*/ 6386310 w 6733409"/>
                      <a:gd name="connsiteY234" fmla="*/ 2028058 h 4303307"/>
                      <a:gd name="connsiteX235" fmla="*/ 6454595 w 6733409"/>
                      <a:gd name="connsiteY235" fmla="*/ 2107269 h 4303307"/>
                      <a:gd name="connsiteX236" fmla="*/ 6349436 w 6733409"/>
                      <a:gd name="connsiteY236" fmla="*/ 2318952 h 4303307"/>
                      <a:gd name="connsiteX237" fmla="*/ 6425915 w 6733409"/>
                      <a:gd name="connsiteY237" fmla="*/ 2313489 h 4303307"/>
                      <a:gd name="connsiteX238" fmla="*/ 6533806 w 6733409"/>
                      <a:gd name="connsiteY238" fmla="*/ 2309392 h 4303307"/>
                      <a:gd name="connsiteX239" fmla="*/ 6656717 w 6733409"/>
                      <a:gd name="connsiteY239" fmla="*/ 2321683 h 4303307"/>
                      <a:gd name="connsiteX240" fmla="*/ 6733197 w 6733409"/>
                      <a:gd name="connsiteY240" fmla="*/ 2377677 h 4303307"/>
                      <a:gd name="connsiteX241" fmla="*/ 6577508 w 6733409"/>
                      <a:gd name="connsiteY241" fmla="*/ 2519709 h 4303307"/>
                      <a:gd name="connsiteX242" fmla="*/ 6623941 w 6733409"/>
                      <a:gd name="connsiteY242" fmla="*/ 2516978 h 4303307"/>
                      <a:gd name="connsiteX243" fmla="*/ 6694958 w 6733409"/>
                      <a:gd name="connsiteY243" fmla="*/ 2545657 h 4303307"/>
                      <a:gd name="connsiteX244" fmla="*/ 6667643 w 6733409"/>
                      <a:gd name="connsiteY244" fmla="*/ 2608479 h 4303307"/>
                      <a:gd name="connsiteX245" fmla="*/ 6465521 w 6733409"/>
                      <a:gd name="connsiteY245" fmla="*/ 2686324 h 4303307"/>
                      <a:gd name="connsiteX246" fmla="*/ 6465521 w 6733409"/>
                      <a:gd name="connsiteY246" fmla="*/ 2686324 h 4303307"/>
                      <a:gd name="connsiteX247" fmla="*/ 6454595 w 6733409"/>
                      <a:gd name="connsiteY247" fmla="*/ 2686324 h 4303307"/>
                      <a:gd name="connsiteX248" fmla="*/ 6488737 w 6733409"/>
                      <a:gd name="connsiteY248" fmla="*/ 2716369 h 4303307"/>
                      <a:gd name="connsiteX249" fmla="*/ 6529708 w 6733409"/>
                      <a:gd name="connsiteY249" fmla="*/ 2754609 h 4303307"/>
                      <a:gd name="connsiteX250" fmla="*/ 6521514 w 6733409"/>
                      <a:gd name="connsiteY250" fmla="*/ 2760071 h 4303307"/>
                      <a:gd name="connsiteX251" fmla="*/ 6521514 w 6733409"/>
                      <a:gd name="connsiteY251" fmla="*/ 2881618 h 4303307"/>
                      <a:gd name="connsiteX252" fmla="*/ 6399967 w 6733409"/>
                      <a:gd name="connsiteY252" fmla="*/ 2882984 h 4303307"/>
                      <a:gd name="connsiteX253" fmla="*/ 6395870 w 6733409"/>
                      <a:gd name="connsiteY253" fmla="*/ 2904835 h 4303307"/>
                      <a:gd name="connsiteX254" fmla="*/ 6353534 w 6733409"/>
                      <a:gd name="connsiteY254" fmla="*/ 2969023 h 4303307"/>
                      <a:gd name="connsiteX255" fmla="*/ 6367190 w 6733409"/>
                      <a:gd name="connsiteY255" fmla="*/ 3072816 h 4303307"/>
                      <a:gd name="connsiteX256" fmla="*/ 6361728 w 6733409"/>
                      <a:gd name="connsiteY256" fmla="*/ 3076913 h 4303307"/>
                      <a:gd name="connsiteX257" fmla="*/ 6401333 w 6733409"/>
                      <a:gd name="connsiteY257" fmla="*/ 3098764 h 4303307"/>
                      <a:gd name="connsiteX258" fmla="*/ 6410893 w 6733409"/>
                      <a:gd name="connsiteY258" fmla="*/ 3135638 h 4303307"/>
                      <a:gd name="connsiteX259" fmla="*/ 6348071 w 6733409"/>
                      <a:gd name="connsiteY259" fmla="*/ 3168414 h 4303307"/>
                      <a:gd name="connsiteX260" fmla="*/ 6287980 w 6733409"/>
                      <a:gd name="connsiteY260" fmla="*/ 3168414 h 4303307"/>
                      <a:gd name="connsiteX261" fmla="*/ 6349436 w 6733409"/>
                      <a:gd name="connsiteY261" fmla="*/ 3191631 h 4303307"/>
                      <a:gd name="connsiteX262" fmla="*/ 6460058 w 6733409"/>
                      <a:gd name="connsiteY262" fmla="*/ 3236699 h 4303307"/>
                      <a:gd name="connsiteX263" fmla="*/ 6550193 w 6733409"/>
                      <a:gd name="connsiteY263" fmla="*/ 3303618 h 4303307"/>
                      <a:gd name="connsiteX264" fmla="*/ 6536536 w 6733409"/>
                      <a:gd name="connsiteY264" fmla="*/ 3366440 h 4303307"/>
                      <a:gd name="connsiteX265" fmla="*/ 6475081 w 6733409"/>
                      <a:gd name="connsiteY265" fmla="*/ 3371903 h 4303307"/>
                      <a:gd name="connsiteX266" fmla="*/ 6539267 w 6733409"/>
                      <a:gd name="connsiteY266" fmla="*/ 3451114 h 4303307"/>
                      <a:gd name="connsiteX267" fmla="*/ 6529708 w 6733409"/>
                      <a:gd name="connsiteY267" fmla="*/ 3493450 h 4303307"/>
                      <a:gd name="connsiteX268" fmla="*/ 6472349 w 6733409"/>
                      <a:gd name="connsiteY268" fmla="*/ 3500278 h 4303307"/>
                      <a:gd name="connsiteX269" fmla="*/ 6424549 w 6733409"/>
                      <a:gd name="connsiteY269" fmla="*/ 3475696 h 4303307"/>
                      <a:gd name="connsiteX270" fmla="*/ 6409527 w 6733409"/>
                      <a:gd name="connsiteY270" fmla="*/ 3466136 h 4303307"/>
                      <a:gd name="connsiteX271" fmla="*/ 6413624 w 6733409"/>
                      <a:gd name="connsiteY271" fmla="*/ 3519398 h 4303307"/>
                      <a:gd name="connsiteX272" fmla="*/ 6417721 w 6733409"/>
                      <a:gd name="connsiteY272" fmla="*/ 3563100 h 4303307"/>
                      <a:gd name="connsiteX273" fmla="*/ 6417721 w 6733409"/>
                      <a:gd name="connsiteY273" fmla="*/ 3569929 h 4303307"/>
                      <a:gd name="connsiteX274" fmla="*/ 6408161 w 6733409"/>
                      <a:gd name="connsiteY274" fmla="*/ 3616363 h 4303307"/>
                      <a:gd name="connsiteX275" fmla="*/ 6390407 w 6733409"/>
                      <a:gd name="connsiteY275" fmla="*/ 3623191 h 4303307"/>
                      <a:gd name="connsiteX276" fmla="*/ 6357631 w 6733409"/>
                      <a:gd name="connsiteY276" fmla="*/ 3608169 h 4303307"/>
                      <a:gd name="connsiteX277" fmla="*/ 6350802 w 6733409"/>
                      <a:gd name="connsiteY277" fmla="*/ 3645042 h 4303307"/>
                      <a:gd name="connsiteX278" fmla="*/ 6303003 w 6733409"/>
                      <a:gd name="connsiteY278" fmla="*/ 3673722 h 4303307"/>
                      <a:gd name="connsiteX279" fmla="*/ 6328951 w 6733409"/>
                      <a:gd name="connsiteY279" fmla="*/ 3687379 h 4303307"/>
                      <a:gd name="connsiteX280" fmla="*/ 6328951 w 6733409"/>
                      <a:gd name="connsiteY280" fmla="*/ 3710596 h 4303307"/>
                      <a:gd name="connsiteX281" fmla="*/ 6266128 w 6733409"/>
                      <a:gd name="connsiteY281" fmla="*/ 3759761 h 4303307"/>
                      <a:gd name="connsiteX282" fmla="*/ 6115902 w 6733409"/>
                      <a:gd name="connsiteY282" fmla="*/ 3819851 h 4303307"/>
                      <a:gd name="connsiteX283" fmla="*/ 6181456 w 6733409"/>
                      <a:gd name="connsiteY283" fmla="*/ 3867650 h 4303307"/>
                      <a:gd name="connsiteX284" fmla="*/ 6141850 w 6733409"/>
                      <a:gd name="connsiteY284" fmla="*/ 3919547 h 4303307"/>
                      <a:gd name="connsiteX285" fmla="*/ 5992989 w 6733409"/>
                      <a:gd name="connsiteY285" fmla="*/ 3960518 h 4303307"/>
                      <a:gd name="connsiteX286" fmla="*/ 6033960 w 6733409"/>
                      <a:gd name="connsiteY286" fmla="*/ 4000123 h 4303307"/>
                      <a:gd name="connsiteX287" fmla="*/ 6018938 w 6733409"/>
                      <a:gd name="connsiteY287" fmla="*/ 4019243 h 4303307"/>
                      <a:gd name="connsiteX288" fmla="*/ 5949287 w 6733409"/>
                      <a:gd name="connsiteY288" fmla="*/ 4023340 h 4303307"/>
                      <a:gd name="connsiteX289" fmla="*/ 5984795 w 6733409"/>
                      <a:gd name="connsiteY289" fmla="*/ 4087528 h 4303307"/>
                      <a:gd name="connsiteX290" fmla="*/ 5924704 w 6733409"/>
                      <a:gd name="connsiteY290" fmla="*/ 4131230 h 4303307"/>
                      <a:gd name="connsiteX291" fmla="*/ 5741701 w 6733409"/>
                      <a:gd name="connsiteY291" fmla="*/ 4114842 h 4303307"/>
                      <a:gd name="connsiteX292" fmla="*/ 5751261 w 6733409"/>
                      <a:gd name="connsiteY292" fmla="*/ 4140790 h 4303307"/>
                      <a:gd name="connsiteX293" fmla="*/ 5774478 w 6733409"/>
                      <a:gd name="connsiteY293" fmla="*/ 4250046 h 4303307"/>
                      <a:gd name="connsiteX294" fmla="*/ 5718485 w 6733409"/>
                      <a:gd name="connsiteY294" fmla="*/ 4296480 h 4303307"/>
                      <a:gd name="connsiteX295" fmla="*/ 5605132 w 6733409"/>
                      <a:gd name="connsiteY295" fmla="*/ 4251411 h 4303307"/>
                      <a:gd name="connsiteX296" fmla="*/ 5590109 w 6733409"/>
                      <a:gd name="connsiteY296" fmla="*/ 4299211 h 4303307"/>
                      <a:gd name="connsiteX297" fmla="*/ 5531384 w 6733409"/>
                      <a:gd name="connsiteY297" fmla="*/ 4295114 h 4303307"/>
                      <a:gd name="connsiteX298" fmla="*/ 5438517 w 6733409"/>
                      <a:gd name="connsiteY298" fmla="*/ 4211806 h 4303307"/>
                      <a:gd name="connsiteX299" fmla="*/ 5423494 w 6733409"/>
                      <a:gd name="connsiteY299" fmla="*/ 4225463 h 4303307"/>
                      <a:gd name="connsiteX300" fmla="*/ 5396181 w 6733409"/>
                      <a:gd name="connsiteY300" fmla="*/ 4248680 h 4303307"/>
                      <a:gd name="connsiteX301" fmla="*/ 5390718 w 6733409"/>
                      <a:gd name="connsiteY301" fmla="*/ 4245948 h 4303307"/>
                      <a:gd name="connsiteX302" fmla="*/ 5307410 w 6733409"/>
                      <a:gd name="connsiteY302" fmla="*/ 4265069 h 4303307"/>
                      <a:gd name="connsiteX303" fmla="*/ 5266439 w 6733409"/>
                      <a:gd name="connsiteY303" fmla="*/ 4251411 h 4303307"/>
                      <a:gd name="connsiteX304" fmla="*/ 5266439 w 6733409"/>
                      <a:gd name="connsiteY304" fmla="*/ 4196784 h 4303307"/>
                      <a:gd name="connsiteX305" fmla="*/ 5245954 w 6733409"/>
                      <a:gd name="connsiteY305" fmla="*/ 4146253 h 4303307"/>
                      <a:gd name="connsiteX306" fmla="*/ 5136698 w 6733409"/>
                      <a:gd name="connsiteY306" fmla="*/ 4220000 h 4303307"/>
                      <a:gd name="connsiteX307" fmla="*/ 5110750 w 6733409"/>
                      <a:gd name="connsiteY307" fmla="*/ 4214537 h 4303307"/>
                      <a:gd name="connsiteX308" fmla="*/ 5079339 w 6733409"/>
                      <a:gd name="connsiteY308" fmla="*/ 4148984 h 4303307"/>
                      <a:gd name="connsiteX309" fmla="*/ 4970083 w 6733409"/>
                      <a:gd name="connsiteY309" fmla="*/ 4198149 h 4303307"/>
                      <a:gd name="connsiteX310" fmla="*/ 4927747 w 6733409"/>
                      <a:gd name="connsiteY310" fmla="*/ 4172201 h 4303307"/>
                      <a:gd name="connsiteX311" fmla="*/ 4952329 w 6733409"/>
                      <a:gd name="connsiteY311" fmla="*/ 4079334 h 4303307"/>
                      <a:gd name="connsiteX312" fmla="*/ 4871753 w 6733409"/>
                      <a:gd name="connsiteY312" fmla="*/ 4098453 h 4303307"/>
                      <a:gd name="connsiteX313" fmla="*/ 4843073 w 6733409"/>
                      <a:gd name="connsiteY313" fmla="*/ 4088894 h 4303307"/>
                      <a:gd name="connsiteX314" fmla="*/ 4851268 w 6733409"/>
                      <a:gd name="connsiteY314" fmla="*/ 4042460 h 4303307"/>
                      <a:gd name="connsiteX315" fmla="*/ 4806200 w 6733409"/>
                      <a:gd name="connsiteY315" fmla="*/ 4050654 h 4303307"/>
                      <a:gd name="connsiteX316" fmla="*/ 4806200 w 6733409"/>
                      <a:gd name="connsiteY316" fmla="*/ 4050654 h 4303307"/>
                      <a:gd name="connsiteX317" fmla="*/ 4778885 w 6733409"/>
                      <a:gd name="connsiteY317" fmla="*/ 4042460 h 4303307"/>
                      <a:gd name="connsiteX318" fmla="*/ 4731086 w 6733409"/>
                      <a:gd name="connsiteY318" fmla="*/ 4069774 h 4303307"/>
                      <a:gd name="connsiteX319" fmla="*/ 4699676 w 6733409"/>
                      <a:gd name="connsiteY319" fmla="*/ 4062945 h 4303307"/>
                      <a:gd name="connsiteX320" fmla="*/ 4635488 w 6733409"/>
                      <a:gd name="connsiteY320" fmla="*/ 3971444 h 4303307"/>
                      <a:gd name="connsiteX321" fmla="*/ 4630025 w 6733409"/>
                      <a:gd name="connsiteY321" fmla="*/ 3972809 h 4303307"/>
                      <a:gd name="connsiteX322" fmla="*/ 4561740 w 6733409"/>
                      <a:gd name="connsiteY322" fmla="*/ 3960518 h 4303307"/>
                      <a:gd name="connsiteX323" fmla="*/ 4582226 w 6733409"/>
                      <a:gd name="connsiteY323" fmla="*/ 3877211 h 4303307"/>
                      <a:gd name="connsiteX324" fmla="*/ 4591786 w 6733409"/>
                      <a:gd name="connsiteY324" fmla="*/ 3867650 h 4303307"/>
                      <a:gd name="connsiteX325" fmla="*/ 4490723 w 6733409"/>
                      <a:gd name="connsiteY325" fmla="*/ 3886771 h 4303307"/>
                      <a:gd name="connsiteX326" fmla="*/ 4459313 w 6733409"/>
                      <a:gd name="connsiteY326" fmla="*/ 3882673 h 4303307"/>
                      <a:gd name="connsiteX327" fmla="*/ 4426537 w 6733409"/>
                      <a:gd name="connsiteY327" fmla="*/ 3855360 h 4303307"/>
                      <a:gd name="connsiteX328" fmla="*/ 4436096 w 6733409"/>
                      <a:gd name="connsiteY328" fmla="*/ 3830777 h 4303307"/>
                      <a:gd name="connsiteX329" fmla="*/ 4359617 w 6733409"/>
                      <a:gd name="connsiteY329" fmla="*/ 3822583 h 4303307"/>
                      <a:gd name="connsiteX330" fmla="*/ 4355520 w 6733409"/>
                      <a:gd name="connsiteY330" fmla="*/ 3789806 h 4303307"/>
                      <a:gd name="connsiteX331" fmla="*/ 4414245 w 6733409"/>
                      <a:gd name="connsiteY331" fmla="*/ 3722887 h 4303307"/>
                      <a:gd name="connsiteX332" fmla="*/ 4438827 w 6733409"/>
                      <a:gd name="connsiteY332" fmla="*/ 3707864 h 4303307"/>
                      <a:gd name="connsiteX333" fmla="*/ 4441559 w 6733409"/>
                      <a:gd name="connsiteY333" fmla="*/ 3705133 h 4303307"/>
                      <a:gd name="connsiteX334" fmla="*/ 4421074 w 6733409"/>
                      <a:gd name="connsiteY334" fmla="*/ 3695573 h 4303307"/>
                      <a:gd name="connsiteX335" fmla="*/ 4419708 w 6733409"/>
                      <a:gd name="connsiteY335" fmla="*/ 3668259 h 4303307"/>
                      <a:gd name="connsiteX336" fmla="*/ 4418342 w 6733409"/>
                      <a:gd name="connsiteY336" fmla="*/ 3665528 h 4303307"/>
                      <a:gd name="connsiteX337" fmla="*/ 4370543 w 6733409"/>
                      <a:gd name="connsiteY337" fmla="*/ 3634117 h 4303307"/>
                      <a:gd name="connsiteX338" fmla="*/ 4376005 w 6733409"/>
                      <a:gd name="connsiteY338" fmla="*/ 3608169 h 4303307"/>
                      <a:gd name="connsiteX339" fmla="*/ 4360983 w 6733409"/>
                      <a:gd name="connsiteY339" fmla="*/ 3583586 h 4303307"/>
                      <a:gd name="connsiteX340" fmla="*/ 4287235 w 6733409"/>
                      <a:gd name="connsiteY340" fmla="*/ 3509838 h 4303307"/>
                      <a:gd name="connsiteX341" fmla="*/ 4190271 w 6733409"/>
                      <a:gd name="connsiteY341" fmla="*/ 3545347 h 4303307"/>
                      <a:gd name="connsiteX342" fmla="*/ 4127449 w 6733409"/>
                      <a:gd name="connsiteY342" fmla="*/ 3457942 h 4303307"/>
                      <a:gd name="connsiteX343" fmla="*/ 4007268 w 6733409"/>
                      <a:gd name="connsiteY343" fmla="*/ 3563100 h 4303307"/>
                      <a:gd name="connsiteX344" fmla="*/ 3969027 w 6733409"/>
                      <a:gd name="connsiteY344" fmla="*/ 3553541 h 4303307"/>
                      <a:gd name="connsiteX345" fmla="*/ 3903475 w 6733409"/>
                      <a:gd name="connsiteY345" fmla="*/ 3407411 h 4303307"/>
                      <a:gd name="connsiteX346" fmla="*/ 3903475 w 6733409"/>
                      <a:gd name="connsiteY346" fmla="*/ 3395120 h 4303307"/>
                      <a:gd name="connsiteX347" fmla="*/ 3913034 w 6733409"/>
                      <a:gd name="connsiteY347" fmla="*/ 3227139 h 4303307"/>
                      <a:gd name="connsiteX348" fmla="*/ 3686329 w 6733409"/>
                      <a:gd name="connsiteY348" fmla="*/ 3466136 h 4303307"/>
                      <a:gd name="connsiteX349" fmla="*/ 3638529 w 6733409"/>
                      <a:gd name="connsiteY349" fmla="*/ 3448382 h 4303307"/>
                      <a:gd name="connsiteX350" fmla="*/ 3577073 w 6733409"/>
                      <a:gd name="connsiteY350" fmla="*/ 3078278 h 4303307"/>
                      <a:gd name="connsiteX351" fmla="*/ 3421384 w 6733409"/>
                      <a:gd name="connsiteY351" fmla="*/ 3171146 h 4303307"/>
                      <a:gd name="connsiteX352" fmla="*/ 3376316 w 6733409"/>
                      <a:gd name="connsiteY352" fmla="*/ 3156123 h 4303307"/>
                      <a:gd name="connsiteX353" fmla="*/ 3355830 w 6733409"/>
                      <a:gd name="connsiteY353" fmla="*/ 3132907 h 4303307"/>
                      <a:gd name="connsiteX354" fmla="*/ 3355830 w 6733409"/>
                      <a:gd name="connsiteY354" fmla="*/ 3135638 h 4303307"/>
                      <a:gd name="connsiteX355" fmla="*/ 3355830 w 6733409"/>
                      <a:gd name="connsiteY355" fmla="*/ 3146563 h 4303307"/>
                      <a:gd name="connsiteX356" fmla="*/ 3340808 w 6733409"/>
                      <a:gd name="connsiteY356" fmla="*/ 3217580 h 4303307"/>
                      <a:gd name="connsiteX357" fmla="*/ 3318956 w 6733409"/>
                      <a:gd name="connsiteY357" fmla="*/ 3227139 h 4303307"/>
                      <a:gd name="connsiteX358" fmla="*/ 3249306 w 6733409"/>
                      <a:gd name="connsiteY358" fmla="*/ 3184803 h 4303307"/>
                      <a:gd name="connsiteX359" fmla="*/ 3252038 w 6733409"/>
                      <a:gd name="connsiteY359" fmla="*/ 3264013 h 4303307"/>
                      <a:gd name="connsiteX360" fmla="*/ 3148244 w 6733409"/>
                      <a:gd name="connsiteY360" fmla="*/ 3310447 h 4303307"/>
                      <a:gd name="connsiteX361" fmla="*/ 3216529 w 6733409"/>
                      <a:gd name="connsiteY361" fmla="*/ 3336395 h 4303307"/>
                      <a:gd name="connsiteX362" fmla="*/ 3215164 w 6733409"/>
                      <a:gd name="connsiteY362" fmla="*/ 3367806 h 4303307"/>
                      <a:gd name="connsiteX363" fmla="*/ 3118199 w 6733409"/>
                      <a:gd name="connsiteY363" fmla="*/ 3442919 h 4303307"/>
                      <a:gd name="connsiteX364" fmla="*/ 2860083 w 6733409"/>
                      <a:gd name="connsiteY364" fmla="*/ 3539884 h 4303307"/>
                      <a:gd name="connsiteX365" fmla="*/ 2982995 w 6733409"/>
                      <a:gd name="connsiteY365" fmla="*/ 3616363 h 4303307"/>
                      <a:gd name="connsiteX366" fmla="*/ 2922905 w 6733409"/>
                      <a:gd name="connsiteY366" fmla="*/ 3694208 h 4303307"/>
                      <a:gd name="connsiteX367" fmla="*/ 2671617 w 6733409"/>
                      <a:gd name="connsiteY367" fmla="*/ 3759761 h 4303307"/>
                      <a:gd name="connsiteX368" fmla="*/ 2749461 w 6733409"/>
                      <a:gd name="connsiteY368" fmla="*/ 3826680 h 4303307"/>
                      <a:gd name="connsiteX369" fmla="*/ 2728976 w 6733409"/>
                      <a:gd name="connsiteY369" fmla="*/ 3852628 h 4303307"/>
                      <a:gd name="connsiteX370" fmla="*/ 2675714 w 6733409"/>
                      <a:gd name="connsiteY370" fmla="*/ 3864920 h 4303307"/>
                      <a:gd name="connsiteX371" fmla="*/ 2599235 w 6733409"/>
                      <a:gd name="connsiteY371" fmla="*/ 3851262 h 4303307"/>
                      <a:gd name="connsiteX372" fmla="*/ 2671617 w 6733409"/>
                      <a:gd name="connsiteY372" fmla="*/ 3963249 h 4303307"/>
                      <a:gd name="connsiteX373" fmla="*/ 2581481 w 6733409"/>
                      <a:gd name="connsiteY373" fmla="*/ 4028803 h 4303307"/>
                      <a:gd name="connsiteX374" fmla="*/ 2476322 w 6733409"/>
                      <a:gd name="connsiteY374" fmla="*/ 4042460 h 4303307"/>
                      <a:gd name="connsiteX375" fmla="*/ 2282393 w 6733409"/>
                      <a:gd name="connsiteY375" fmla="*/ 3996026 h 4303307"/>
                      <a:gd name="connsiteX376" fmla="*/ 2304244 w 6733409"/>
                      <a:gd name="connsiteY376" fmla="*/ 4050654 h 4303307"/>
                      <a:gd name="connsiteX377" fmla="*/ 2339753 w 6733409"/>
                      <a:gd name="connsiteY377" fmla="*/ 4221366 h 4303307"/>
                      <a:gd name="connsiteX378" fmla="*/ 2257811 w 6733409"/>
                      <a:gd name="connsiteY378" fmla="*/ 4291017 h 4303307"/>
                      <a:gd name="connsiteX379" fmla="*/ 2062516 w 6733409"/>
                      <a:gd name="connsiteY379" fmla="*/ 4203612 h 4303307"/>
                      <a:gd name="connsiteX380" fmla="*/ 2051591 w 6733409"/>
                      <a:gd name="connsiteY380" fmla="*/ 4295114 h 4303307"/>
                      <a:gd name="connsiteX381" fmla="*/ 2028374 w 6733409"/>
                      <a:gd name="connsiteY381" fmla="*/ 4303308 h 4303307"/>
                      <a:gd name="connsiteX382" fmla="*/ 1826251 w 6733409"/>
                      <a:gd name="connsiteY382" fmla="*/ 4135327 h 4303307"/>
                      <a:gd name="connsiteX383" fmla="*/ 1846736 w 6733409"/>
                      <a:gd name="connsiteY383" fmla="*/ 4147619 h 4303307"/>
                      <a:gd name="connsiteX384" fmla="*/ 1979209 w 6733409"/>
                      <a:gd name="connsiteY384" fmla="*/ 4275994 h 4303307"/>
                      <a:gd name="connsiteX385" fmla="*/ 2047494 w 6733409"/>
                      <a:gd name="connsiteY385" fmla="*/ 4282822 h 4303307"/>
                      <a:gd name="connsiteX386" fmla="*/ 2044762 w 6733409"/>
                      <a:gd name="connsiteY386" fmla="*/ 4209075 h 4303307"/>
                      <a:gd name="connsiteX387" fmla="*/ 2047494 w 6733409"/>
                      <a:gd name="connsiteY387" fmla="*/ 4194052 h 4303307"/>
                      <a:gd name="connsiteX388" fmla="*/ 2081636 w 6733409"/>
                      <a:gd name="connsiteY388" fmla="*/ 4192686 h 4303307"/>
                      <a:gd name="connsiteX389" fmla="*/ 2263273 w 6733409"/>
                      <a:gd name="connsiteY389" fmla="*/ 4277359 h 4303307"/>
                      <a:gd name="connsiteX390" fmla="*/ 2323364 w 6733409"/>
                      <a:gd name="connsiteY390" fmla="*/ 4222732 h 4303307"/>
                      <a:gd name="connsiteX391" fmla="*/ 2287856 w 6733409"/>
                      <a:gd name="connsiteY391" fmla="*/ 4058848 h 4303307"/>
                      <a:gd name="connsiteX392" fmla="*/ 2267371 w 6733409"/>
                      <a:gd name="connsiteY392" fmla="*/ 4002855 h 4303307"/>
                      <a:gd name="connsiteX393" fmla="*/ 2271468 w 6733409"/>
                      <a:gd name="connsiteY393" fmla="*/ 3990563 h 4303307"/>
                      <a:gd name="connsiteX394" fmla="*/ 2301513 w 6733409"/>
                      <a:gd name="connsiteY394" fmla="*/ 3987832 h 4303307"/>
                      <a:gd name="connsiteX395" fmla="*/ 2483151 w 6733409"/>
                      <a:gd name="connsiteY395" fmla="*/ 4031534 h 4303307"/>
                      <a:gd name="connsiteX396" fmla="*/ 2580115 w 6733409"/>
                      <a:gd name="connsiteY396" fmla="*/ 4019243 h 4303307"/>
                      <a:gd name="connsiteX397" fmla="*/ 2656594 w 6733409"/>
                      <a:gd name="connsiteY397" fmla="*/ 3965981 h 4303307"/>
                      <a:gd name="connsiteX398" fmla="*/ 2585578 w 6733409"/>
                      <a:gd name="connsiteY398" fmla="*/ 3866285 h 4303307"/>
                      <a:gd name="connsiteX399" fmla="*/ 2581481 w 6733409"/>
                      <a:gd name="connsiteY399" fmla="*/ 3849897 h 4303307"/>
                      <a:gd name="connsiteX400" fmla="*/ 2608795 w 6733409"/>
                      <a:gd name="connsiteY400" fmla="*/ 3840337 h 4303307"/>
                      <a:gd name="connsiteX401" fmla="*/ 2681177 w 6733409"/>
                      <a:gd name="connsiteY401" fmla="*/ 3853994 h 4303307"/>
                      <a:gd name="connsiteX402" fmla="*/ 2722147 w 6733409"/>
                      <a:gd name="connsiteY402" fmla="*/ 3845799 h 4303307"/>
                      <a:gd name="connsiteX403" fmla="*/ 2733073 w 6733409"/>
                      <a:gd name="connsiteY403" fmla="*/ 3833508 h 4303307"/>
                      <a:gd name="connsiteX404" fmla="*/ 2663422 w 6733409"/>
                      <a:gd name="connsiteY404" fmla="*/ 3777515 h 4303307"/>
                      <a:gd name="connsiteX405" fmla="*/ 2653863 w 6733409"/>
                      <a:gd name="connsiteY405" fmla="*/ 3761126 h 4303307"/>
                      <a:gd name="connsiteX406" fmla="*/ 2675714 w 6733409"/>
                      <a:gd name="connsiteY406" fmla="*/ 3748835 h 4303307"/>
                      <a:gd name="connsiteX407" fmla="*/ 2916077 w 6733409"/>
                      <a:gd name="connsiteY407" fmla="*/ 3686013 h 4303307"/>
                      <a:gd name="connsiteX408" fmla="*/ 2967973 w 6733409"/>
                      <a:gd name="connsiteY408" fmla="*/ 3623191 h 4303307"/>
                      <a:gd name="connsiteX409" fmla="*/ 2860083 w 6733409"/>
                      <a:gd name="connsiteY409" fmla="*/ 3559003 h 4303307"/>
                      <a:gd name="connsiteX410" fmla="*/ 2846426 w 6733409"/>
                      <a:gd name="connsiteY410" fmla="*/ 3542615 h 4303307"/>
                      <a:gd name="connsiteX411" fmla="*/ 2864180 w 6733409"/>
                      <a:gd name="connsiteY411" fmla="*/ 3528958 h 4303307"/>
                      <a:gd name="connsiteX412" fmla="*/ 3112737 w 6733409"/>
                      <a:gd name="connsiteY412" fmla="*/ 3434725 h 4303307"/>
                      <a:gd name="connsiteX413" fmla="*/ 3202872 w 6733409"/>
                      <a:gd name="connsiteY413" fmla="*/ 3366440 h 4303307"/>
                      <a:gd name="connsiteX414" fmla="*/ 3204238 w 6733409"/>
                      <a:gd name="connsiteY414" fmla="*/ 3350052 h 4303307"/>
                      <a:gd name="connsiteX415" fmla="*/ 3127759 w 6733409"/>
                      <a:gd name="connsiteY415" fmla="*/ 3329567 h 4303307"/>
                      <a:gd name="connsiteX416" fmla="*/ 3108640 w 6733409"/>
                      <a:gd name="connsiteY416" fmla="*/ 3311813 h 4303307"/>
                      <a:gd name="connsiteX417" fmla="*/ 3129125 w 6733409"/>
                      <a:gd name="connsiteY417" fmla="*/ 3298156 h 4303307"/>
                      <a:gd name="connsiteX418" fmla="*/ 3131856 w 6733409"/>
                      <a:gd name="connsiteY418" fmla="*/ 3298156 h 4303307"/>
                      <a:gd name="connsiteX419" fmla="*/ 3153707 w 6733409"/>
                      <a:gd name="connsiteY419" fmla="*/ 3299521 h 4303307"/>
                      <a:gd name="connsiteX420" fmla="*/ 3239746 w 6733409"/>
                      <a:gd name="connsiteY420" fmla="*/ 3261282 h 4303307"/>
                      <a:gd name="connsiteX421" fmla="*/ 3226089 w 6733409"/>
                      <a:gd name="connsiteY421" fmla="*/ 3183437 h 4303307"/>
                      <a:gd name="connsiteX422" fmla="*/ 3223358 w 6733409"/>
                      <a:gd name="connsiteY422" fmla="*/ 3167049 h 4303307"/>
                      <a:gd name="connsiteX423" fmla="*/ 3258866 w 6733409"/>
                      <a:gd name="connsiteY423" fmla="*/ 3164317 h 4303307"/>
                      <a:gd name="connsiteX424" fmla="*/ 3262963 w 6733409"/>
                      <a:gd name="connsiteY424" fmla="*/ 3168414 h 4303307"/>
                      <a:gd name="connsiteX425" fmla="*/ 3325785 w 6733409"/>
                      <a:gd name="connsiteY425" fmla="*/ 3214848 h 4303307"/>
                      <a:gd name="connsiteX426" fmla="*/ 3329882 w 6733409"/>
                      <a:gd name="connsiteY426" fmla="*/ 3213482 h 4303307"/>
                      <a:gd name="connsiteX427" fmla="*/ 3340808 w 6733409"/>
                      <a:gd name="connsiteY427" fmla="*/ 3153392 h 4303307"/>
                      <a:gd name="connsiteX428" fmla="*/ 3340808 w 6733409"/>
                      <a:gd name="connsiteY428" fmla="*/ 3142466 h 4303307"/>
                      <a:gd name="connsiteX429" fmla="*/ 3333979 w 6733409"/>
                      <a:gd name="connsiteY429" fmla="*/ 3075547 h 4303307"/>
                      <a:gd name="connsiteX430" fmla="*/ 3328516 w 6733409"/>
                      <a:gd name="connsiteY430" fmla="*/ 2978583 h 4303307"/>
                      <a:gd name="connsiteX431" fmla="*/ 3350367 w 6733409"/>
                      <a:gd name="connsiteY431" fmla="*/ 2963560 h 4303307"/>
                      <a:gd name="connsiteX432" fmla="*/ 3362659 w 6733409"/>
                      <a:gd name="connsiteY432" fmla="*/ 2966291 h 4303307"/>
                      <a:gd name="connsiteX433" fmla="*/ 3379047 w 6733409"/>
                      <a:gd name="connsiteY433" fmla="*/ 2975851 h 4303307"/>
                      <a:gd name="connsiteX434" fmla="*/ 3387241 w 6733409"/>
                      <a:gd name="connsiteY434" fmla="*/ 2981314 h 4303307"/>
                      <a:gd name="connsiteX435" fmla="*/ 3383144 w 6733409"/>
                      <a:gd name="connsiteY435" fmla="*/ 2989508 h 4303307"/>
                      <a:gd name="connsiteX436" fmla="*/ 3379047 w 6733409"/>
                      <a:gd name="connsiteY436" fmla="*/ 3000434 h 4303307"/>
                      <a:gd name="connsiteX437" fmla="*/ 3399533 w 6733409"/>
                      <a:gd name="connsiteY437" fmla="*/ 3150660 h 4303307"/>
                      <a:gd name="connsiteX438" fmla="*/ 3429578 w 6733409"/>
                      <a:gd name="connsiteY438" fmla="*/ 3160220 h 4303307"/>
                      <a:gd name="connsiteX439" fmla="*/ 3605753 w 6733409"/>
                      <a:gd name="connsiteY439" fmla="*/ 3034576 h 4303307"/>
                      <a:gd name="connsiteX440" fmla="*/ 3648089 w 6733409"/>
                      <a:gd name="connsiteY440" fmla="*/ 2986777 h 4303307"/>
                      <a:gd name="connsiteX441" fmla="*/ 3624873 w 6733409"/>
                      <a:gd name="connsiteY441" fmla="*/ 3041405 h 4303307"/>
                      <a:gd name="connsiteX442" fmla="*/ 3661746 w 6733409"/>
                      <a:gd name="connsiteY442" fmla="*/ 3442919 h 4303307"/>
                      <a:gd name="connsiteX443" fmla="*/ 3694523 w 6733409"/>
                      <a:gd name="connsiteY443" fmla="*/ 3455211 h 4303307"/>
                      <a:gd name="connsiteX444" fmla="*/ 3928057 w 6733409"/>
                      <a:gd name="connsiteY444" fmla="*/ 3176609 h 4303307"/>
                      <a:gd name="connsiteX445" fmla="*/ 3955371 w 6733409"/>
                      <a:gd name="connsiteY445" fmla="*/ 3124712 h 4303307"/>
                      <a:gd name="connsiteX446" fmla="*/ 3948543 w 6733409"/>
                      <a:gd name="connsiteY446" fmla="*/ 3179340 h 4303307"/>
                      <a:gd name="connsiteX447" fmla="*/ 3944445 w 6733409"/>
                      <a:gd name="connsiteY447" fmla="*/ 3216214 h 4303307"/>
                      <a:gd name="connsiteX448" fmla="*/ 3933520 w 6733409"/>
                      <a:gd name="connsiteY448" fmla="*/ 3399217 h 4303307"/>
                      <a:gd name="connsiteX449" fmla="*/ 3933520 w 6733409"/>
                      <a:gd name="connsiteY449" fmla="*/ 3411508 h 4303307"/>
                      <a:gd name="connsiteX450" fmla="*/ 3989513 w 6733409"/>
                      <a:gd name="connsiteY450" fmla="*/ 3545347 h 4303307"/>
                      <a:gd name="connsiteX451" fmla="*/ 4015462 w 6733409"/>
                      <a:gd name="connsiteY451" fmla="*/ 3552175 h 4303307"/>
                      <a:gd name="connsiteX452" fmla="*/ 4135643 w 6733409"/>
                      <a:gd name="connsiteY452" fmla="*/ 3416971 h 4303307"/>
                      <a:gd name="connsiteX453" fmla="*/ 4160225 w 6733409"/>
                      <a:gd name="connsiteY453" fmla="*/ 3365075 h 4303307"/>
                      <a:gd name="connsiteX454" fmla="*/ 4156128 w 6733409"/>
                      <a:gd name="connsiteY454" fmla="*/ 3419702 h 4303307"/>
                      <a:gd name="connsiteX455" fmla="*/ 4199831 w 6733409"/>
                      <a:gd name="connsiteY455" fmla="*/ 3534421 h 4303307"/>
                      <a:gd name="connsiteX456" fmla="*/ 4294064 w 6733409"/>
                      <a:gd name="connsiteY456" fmla="*/ 3481159 h 4303307"/>
                      <a:gd name="connsiteX457" fmla="*/ 4325474 w 6733409"/>
                      <a:gd name="connsiteY457" fmla="*/ 3436091 h 4303307"/>
                      <a:gd name="connsiteX458" fmla="*/ 4314550 w 6733409"/>
                      <a:gd name="connsiteY458" fmla="*/ 3485256 h 4303307"/>
                      <a:gd name="connsiteX459" fmla="*/ 4313184 w 6733409"/>
                      <a:gd name="connsiteY459" fmla="*/ 3498913 h 4303307"/>
                      <a:gd name="connsiteX460" fmla="*/ 4376005 w 6733409"/>
                      <a:gd name="connsiteY460" fmla="*/ 3574026 h 4303307"/>
                      <a:gd name="connsiteX461" fmla="*/ 4381468 w 6733409"/>
                      <a:gd name="connsiteY461" fmla="*/ 3575392 h 4303307"/>
                      <a:gd name="connsiteX462" fmla="*/ 4384199 w 6733409"/>
                      <a:gd name="connsiteY462" fmla="*/ 3579489 h 4303307"/>
                      <a:gd name="connsiteX463" fmla="*/ 4403319 w 6733409"/>
                      <a:gd name="connsiteY463" fmla="*/ 3610900 h 4303307"/>
                      <a:gd name="connsiteX464" fmla="*/ 4406051 w 6733409"/>
                      <a:gd name="connsiteY464" fmla="*/ 3614997 h 4303307"/>
                      <a:gd name="connsiteX465" fmla="*/ 4403319 w 6733409"/>
                      <a:gd name="connsiteY465" fmla="*/ 3619094 h 4303307"/>
                      <a:gd name="connsiteX466" fmla="*/ 4397856 w 6733409"/>
                      <a:gd name="connsiteY466" fmla="*/ 3636848 h 4303307"/>
                      <a:gd name="connsiteX467" fmla="*/ 4431998 w 6733409"/>
                      <a:gd name="connsiteY467" fmla="*/ 3657334 h 4303307"/>
                      <a:gd name="connsiteX468" fmla="*/ 4437461 w 6733409"/>
                      <a:gd name="connsiteY468" fmla="*/ 3657334 h 4303307"/>
                      <a:gd name="connsiteX469" fmla="*/ 4440193 w 6733409"/>
                      <a:gd name="connsiteY469" fmla="*/ 3660065 h 4303307"/>
                      <a:gd name="connsiteX470" fmla="*/ 4448387 w 6733409"/>
                      <a:gd name="connsiteY470" fmla="*/ 3668259 h 4303307"/>
                      <a:gd name="connsiteX471" fmla="*/ 4451119 w 6733409"/>
                      <a:gd name="connsiteY471" fmla="*/ 3672356 h 4303307"/>
                      <a:gd name="connsiteX472" fmla="*/ 4445656 w 6733409"/>
                      <a:gd name="connsiteY472" fmla="*/ 3673722 h 4303307"/>
                      <a:gd name="connsiteX473" fmla="*/ 4442924 w 6733409"/>
                      <a:gd name="connsiteY473" fmla="*/ 3690110 h 4303307"/>
                      <a:gd name="connsiteX474" fmla="*/ 4456581 w 6733409"/>
                      <a:gd name="connsiteY474" fmla="*/ 3692842 h 4303307"/>
                      <a:gd name="connsiteX475" fmla="*/ 4464776 w 6733409"/>
                      <a:gd name="connsiteY475" fmla="*/ 3692842 h 4303307"/>
                      <a:gd name="connsiteX476" fmla="*/ 4470239 w 6733409"/>
                      <a:gd name="connsiteY476" fmla="*/ 3692842 h 4303307"/>
                      <a:gd name="connsiteX477" fmla="*/ 4485262 w 6733409"/>
                      <a:gd name="connsiteY477" fmla="*/ 3705133 h 4303307"/>
                      <a:gd name="connsiteX478" fmla="*/ 4477067 w 6733409"/>
                      <a:gd name="connsiteY478" fmla="*/ 3710596 h 4303307"/>
                      <a:gd name="connsiteX479" fmla="*/ 4456581 w 6733409"/>
                      <a:gd name="connsiteY479" fmla="*/ 3722887 h 4303307"/>
                      <a:gd name="connsiteX480" fmla="*/ 4431998 w 6733409"/>
                      <a:gd name="connsiteY480" fmla="*/ 3737910 h 4303307"/>
                      <a:gd name="connsiteX481" fmla="*/ 4380102 w 6733409"/>
                      <a:gd name="connsiteY481" fmla="*/ 3796635 h 4303307"/>
                      <a:gd name="connsiteX482" fmla="*/ 4380102 w 6733409"/>
                      <a:gd name="connsiteY482" fmla="*/ 3814388 h 4303307"/>
                      <a:gd name="connsiteX483" fmla="*/ 4403319 w 6733409"/>
                      <a:gd name="connsiteY483" fmla="*/ 3819851 h 4303307"/>
                      <a:gd name="connsiteX484" fmla="*/ 4470239 w 6733409"/>
                      <a:gd name="connsiteY484" fmla="*/ 3808926 h 4303307"/>
                      <a:gd name="connsiteX485" fmla="*/ 4523501 w 6733409"/>
                      <a:gd name="connsiteY485" fmla="*/ 3796635 h 4303307"/>
                      <a:gd name="connsiteX486" fmla="*/ 4481164 w 6733409"/>
                      <a:gd name="connsiteY486" fmla="*/ 3823948 h 4303307"/>
                      <a:gd name="connsiteX487" fmla="*/ 4452484 w 6733409"/>
                      <a:gd name="connsiteY487" fmla="*/ 3855360 h 4303307"/>
                      <a:gd name="connsiteX488" fmla="*/ 4472970 w 6733409"/>
                      <a:gd name="connsiteY488" fmla="*/ 3869016 h 4303307"/>
                      <a:gd name="connsiteX489" fmla="*/ 4494821 w 6733409"/>
                      <a:gd name="connsiteY489" fmla="*/ 3871748 h 4303307"/>
                      <a:gd name="connsiteX490" fmla="*/ 4605442 w 6733409"/>
                      <a:gd name="connsiteY490" fmla="*/ 3847165 h 4303307"/>
                      <a:gd name="connsiteX491" fmla="*/ 4624562 w 6733409"/>
                      <a:gd name="connsiteY491" fmla="*/ 3840337 h 4303307"/>
                      <a:gd name="connsiteX492" fmla="*/ 4668264 w 6733409"/>
                      <a:gd name="connsiteY492" fmla="*/ 3822583 h 4303307"/>
                      <a:gd name="connsiteX493" fmla="*/ 4635488 w 6733409"/>
                      <a:gd name="connsiteY493" fmla="*/ 3856725 h 4303307"/>
                      <a:gd name="connsiteX494" fmla="*/ 4602710 w 6733409"/>
                      <a:gd name="connsiteY494" fmla="*/ 3889502 h 4303307"/>
                      <a:gd name="connsiteX495" fmla="*/ 4584957 w 6733409"/>
                      <a:gd name="connsiteY495" fmla="*/ 3955055 h 4303307"/>
                      <a:gd name="connsiteX496" fmla="*/ 4625928 w 6733409"/>
                      <a:gd name="connsiteY496" fmla="*/ 3959152 h 4303307"/>
                      <a:gd name="connsiteX497" fmla="*/ 4640951 w 6733409"/>
                      <a:gd name="connsiteY497" fmla="*/ 3952324 h 4303307"/>
                      <a:gd name="connsiteX498" fmla="*/ 4657339 w 6733409"/>
                      <a:gd name="connsiteY498" fmla="*/ 3942764 h 4303307"/>
                      <a:gd name="connsiteX499" fmla="*/ 4658704 w 6733409"/>
                      <a:gd name="connsiteY499" fmla="*/ 3957787 h 4303307"/>
                      <a:gd name="connsiteX500" fmla="*/ 4713333 w 6733409"/>
                      <a:gd name="connsiteY500" fmla="*/ 4049288 h 4303307"/>
                      <a:gd name="connsiteX501" fmla="*/ 4767961 w 6733409"/>
                      <a:gd name="connsiteY501" fmla="*/ 4024706 h 4303307"/>
                      <a:gd name="connsiteX502" fmla="*/ 4776154 w 6733409"/>
                      <a:gd name="connsiteY502" fmla="*/ 4004220 h 4303307"/>
                      <a:gd name="connsiteX503" fmla="*/ 4788445 w 6733409"/>
                      <a:gd name="connsiteY503" fmla="*/ 4023340 h 4303307"/>
                      <a:gd name="connsiteX504" fmla="*/ 4808931 w 6733409"/>
                      <a:gd name="connsiteY504" fmla="*/ 4034266 h 4303307"/>
                      <a:gd name="connsiteX505" fmla="*/ 4875850 w 6733409"/>
                      <a:gd name="connsiteY505" fmla="*/ 4012414 h 4303307"/>
                      <a:gd name="connsiteX506" fmla="*/ 4886775 w 6733409"/>
                      <a:gd name="connsiteY506" fmla="*/ 4002855 h 4303307"/>
                      <a:gd name="connsiteX507" fmla="*/ 4904530 w 6733409"/>
                      <a:gd name="connsiteY507" fmla="*/ 4012414 h 4303307"/>
                      <a:gd name="connsiteX508" fmla="*/ 4897701 w 6733409"/>
                      <a:gd name="connsiteY508" fmla="*/ 4020609 h 4303307"/>
                      <a:gd name="connsiteX509" fmla="*/ 4894970 w 6733409"/>
                      <a:gd name="connsiteY509" fmla="*/ 4023340 h 4303307"/>
                      <a:gd name="connsiteX510" fmla="*/ 4877216 w 6733409"/>
                      <a:gd name="connsiteY510" fmla="*/ 4045191 h 4303307"/>
                      <a:gd name="connsiteX511" fmla="*/ 4864925 w 6733409"/>
                      <a:gd name="connsiteY511" fmla="*/ 4077968 h 4303307"/>
                      <a:gd name="connsiteX512" fmla="*/ 4873119 w 6733409"/>
                      <a:gd name="connsiteY512" fmla="*/ 4083431 h 4303307"/>
                      <a:gd name="connsiteX513" fmla="*/ 4990569 w 6733409"/>
                      <a:gd name="connsiteY513" fmla="*/ 4045191 h 4303307"/>
                      <a:gd name="connsiteX514" fmla="*/ 5056123 w 6733409"/>
                      <a:gd name="connsiteY514" fmla="*/ 4015146 h 4303307"/>
                      <a:gd name="connsiteX515" fmla="*/ 5004225 w 6733409"/>
                      <a:gd name="connsiteY515" fmla="*/ 4057483 h 4303307"/>
                      <a:gd name="connsiteX516" fmla="*/ 4949597 w 6733409"/>
                      <a:gd name="connsiteY516" fmla="*/ 4166738 h 4303307"/>
                      <a:gd name="connsiteX517" fmla="*/ 4970083 w 6733409"/>
                      <a:gd name="connsiteY517" fmla="*/ 4180395 h 4303307"/>
                      <a:gd name="connsiteX518" fmla="*/ 5072510 w 6733409"/>
                      <a:gd name="connsiteY518" fmla="*/ 4128499 h 4303307"/>
                      <a:gd name="connsiteX519" fmla="*/ 5088899 w 6733409"/>
                      <a:gd name="connsiteY519" fmla="*/ 4099819 h 4303307"/>
                      <a:gd name="connsiteX520" fmla="*/ 5101190 w 6733409"/>
                      <a:gd name="connsiteY520" fmla="*/ 4090259 h 4303307"/>
                      <a:gd name="connsiteX521" fmla="*/ 5106653 w 6733409"/>
                      <a:gd name="connsiteY521" fmla="*/ 4090259 h 4303307"/>
                      <a:gd name="connsiteX522" fmla="*/ 5109385 w 6733409"/>
                      <a:gd name="connsiteY522" fmla="*/ 4092991 h 4303307"/>
                      <a:gd name="connsiteX523" fmla="*/ 5109385 w 6733409"/>
                      <a:gd name="connsiteY523" fmla="*/ 4106647 h 4303307"/>
                      <a:gd name="connsiteX524" fmla="*/ 5102556 w 6733409"/>
                      <a:gd name="connsiteY524" fmla="*/ 4147619 h 4303307"/>
                      <a:gd name="connsiteX525" fmla="*/ 5102556 w 6733409"/>
                      <a:gd name="connsiteY525" fmla="*/ 4148984 h 4303307"/>
                      <a:gd name="connsiteX526" fmla="*/ 5121675 w 6733409"/>
                      <a:gd name="connsiteY526" fmla="*/ 4199515 h 4303307"/>
                      <a:gd name="connsiteX527" fmla="*/ 5136698 w 6733409"/>
                      <a:gd name="connsiteY527" fmla="*/ 4202246 h 4303307"/>
                      <a:gd name="connsiteX528" fmla="*/ 5252782 w 6733409"/>
                      <a:gd name="connsiteY528" fmla="*/ 4113476 h 4303307"/>
                      <a:gd name="connsiteX529" fmla="*/ 5274634 w 6733409"/>
                      <a:gd name="connsiteY529" fmla="*/ 4086162 h 4303307"/>
                      <a:gd name="connsiteX530" fmla="*/ 5273268 w 6733409"/>
                      <a:gd name="connsiteY530" fmla="*/ 4117573 h 4303307"/>
                      <a:gd name="connsiteX531" fmla="*/ 5293753 w 6733409"/>
                      <a:gd name="connsiteY531" fmla="*/ 4188589 h 4303307"/>
                      <a:gd name="connsiteX532" fmla="*/ 5299216 w 6733409"/>
                      <a:gd name="connsiteY532" fmla="*/ 4192686 h 4303307"/>
                      <a:gd name="connsiteX533" fmla="*/ 5296484 w 6733409"/>
                      <a:gd name="connsiteY533" fmla="*/ 4198149 h 4303307"/>
                      <a:gd name="connsiteX534" fmla="*/ 5291021 w 6733409"/>
                      <a:gd name="connsiteY534" fmla="*/ 4241852 h 4303307"/>
                      <a:gd name="connsiteX535" fmla="*/ 5397547 w 6733409"/>
                      <a:gd name="connsiteY535" fmla="*/ 4226829 h 4303307"/>
                      <a:gd name="connsiteX536" fmla="*/ 5400277 w 6733409"/>
                      <a:gd name="connsiteY536" fmla="*/ 4225463 h 4303307"/>
                      <a:gd name="connsiteX537" fmla="*/ 5411203 w 6733409"/>
                      <a:gd name="connsiteY537" fmla="*/ 4214537 h 4303307"/>
                      <a:gd name="connsiteX538" fmla="*/ 5433054 w 6733409"/>
                      <a:gd name="connsiteY538" fmla="*/ 4195418 h 4303307"/>
                      <a:gd name="connsiteX539" fmla="*/ 5446711 w 6733409"/>
                      <a:gd name="connsiteY539" fmla="*/ 4189955 h 4303307"/>
                      <a:gd name="connsiteX540" fmla="*/ 5463099 w 6733409"/>
                      <a:gd name="connsiteY540" fmla="*/ 4200881 h 4303307"/>
                      <a:gd name="connsiteX541" fmla="*/ 5545041 w 6733409"/>
                      <a:gd name="connsiteY541" fmla="*/ 4280091 h 4303307"/>
                      <a:gd name="connsiteX542" fmla="*/ 5584646 w 6733409"/>
                      <a:gd name="connsiteY542" fmla="*/ 4284188 h 4303307"/>
                      <a:gd name="connsiteX543" fmla="*/ 5580549 w 6733409"/>
                      <a:gd name="connsiteY543" fmla="*/ 4240486 h 4303307"/>
                      <a:gd name="connsiteX544" fmla="*/ 5583280 w 6733409"/>
                      <a:gd name="connsiteY544" fmla="*/ 4228195 h 4303307"/>
                      <a:gd name="connsiteX545" fmla="*/ 5610595 w 6733409"/>
                      <a:gd name="connsiteY545" fmla="*/ 4228195 h 4303307"/>
                      <a:gd name="connsiteX546" fmla="*/ 5722582 w 6733409"/>
                      <a:gd name="connsiteY546" fmla="*/ 4280091 h 4303307"/>
                      <a:gd name="connsiteX547" fmla="*/ 5756724 w 6733409"/>
                      <a:gd name="connsiteY547" fmla="*/ 4248680 h 4303307"/>
                      <a:gd name="connsiteX548" fmla="*/ 5734873 w 6733409"/>
                      <a:gd name="connsiteY548" fmla="*/ 4146253 h 4303307"/>
                      <a:gd name="connsiteX549" fmla="*/ 5721216 w 6733409"/>
                      <a:gd name="connsiteY549" fmla="*/ 4110745 h 4303307"/>
                      <a:gd name="connsiteX550" fmla="*/ 5723948 w 6733409"/>
                      <a:gd name="connsiteY550" fmla="*/ 4099819 h 4303307"/>
                      <a:gd name="connsiteX551" fmla="*/ 5748530 w 6733409"/>
                      <a:gd name="connsiteY551" fmla="*/ 4097087 h 4303307"/>
                      <a:gd name="connsiteX552" fmla="*/ 5920607 w 6733409"/>
                      <a:gd name="connsiteY552" fmla="*/ 4116208 h 4303307"/>
                      <a:gd name="connsiteX553" fmla="*/ 5965676 w 6733409"/>
                      <a:gd name="connsiteY553" fmla="*/ 4084796 h 4303307"/>
                      <a:gd name="connsiteX554" fmla="*/ 5921973 w 6733409"/>
                      <a:gd name="connsiteY554" fmla="*/ 4024706 h 4303307"/>
                      <a:gd name="connsiteX555" fmla="*/ 5917876 w 6733409"/>
                      <a:gd name="connsiteY555" fmla="*/ 4011049 h 4303307"/>
                      <a:gd name="connsiteX556" fmla="*/ 5934264 w 6733409"/>
                      <a:gd name="connsiteY556" fmla="*/ 4002855 h 4303307"/>
                      <a:gd name="connsiteX557" fmla="*/ 5936996 w 6733409"/>
                      <a:gd name="connsiteY557" fmla="*/ 4002855 h 4303307"/>
                      <a:gd name="connsiteX558" fmla="*/ 5941093 w 6733409"/>
                      <a:gd name="connsiteY558" fmla="*/ 4004220 h 4303307"/>
                      <a:gd name="connsiteX559" fmla="*/ 6009378 w 6733409"/>
                      <a:gd name="connsiteY559" fmla="*/ 4006952 h 4303307"/>
                      <a:gd name="connsiteX560" fmla="*/ 6014841 w 6733409"/>
                      <a:gd name="connsiteY560" fmla="*/ 4001489 h 4303307"/>
                      <a:gd name="connsiteX561" fmla="*/ 5972504 w 6733409"/>
                      <a:gd name="connsiteY561" fmla="*/ 3968712 h 4303307"/>
                      <a:gd name="connsiteX562" fmla="*/ 5964310 w 6733409"/>
                      <a:gd name="connsiteY562" fmla="*/ 3955055 h 4303307"/>
                      <a:gd name="connsiteX563" fmla="*/ 5982064 w 6733409"/>
                      <a:gd name="connsiteY563" fmla="*/ 3944130 h 4303307"/>
                      <a:gd name="connsiteX564" fmla="*/ 6132291 w 6733409"/>
                      <a:gd name="connsiteY564" fmla="*/ 3905890 h 4303307"/>
                      <a:gd name="connsiteX565" fmla="*/ 6163701 w 6733409"/>
                      <a:gd name="connsiteY565" fmla="*/ 3869016 h 4303307"/>
                      <a:gd name="connsiteX566" fmla="*/ 6098148 w 6733409"/>
                      <a:gd name="connsiteY566" fmla="*/ 3830777 h 4303307"/>
                      <a:gd name="connsiteX567" fmla="*/ 6087222 w 6733409"/>
                      <a:gd name="connsiteY567" fmla="*/ 3817120 h 4303307"/>
                      <a:gd name="connsiteX568" fmla="*/ 6100879 w 6733409"/>
                      <a:gd name="connsiteY568" fmla="*/ 3806195 h 4303307"/>
                      <a:gd name="connsiteX569" fmla="*/ 6256568 w 6733409"/>
                      <a:gd name="connsiteY569" fmla="*/ 3747470 h 4303307"/>
                      <a:gd name="connsiteX570" fmla="*/ 6311196 w 6733409"/>
                      <a:gd name="connsiteY570" fmla="*/ 3705133 h 4303307"/>
                      <a:gd name="connsiteX571" fmla="*/ 6312562 w 6733409"/>
                      <a:gd name="connsiteY571" fmla="*/ 3696939 h 4303307"/>
                      <a:gd name="connsiteX572" fmla="*/ 6267494 w 6733409"/>
                      <a:gd name="connsiteY572" fmla="*/ 3686013 h 4303307"/>
                      <a:gd name="connsiteX573" fmla="*/ 6252471 w 6733409"/>
                      <a:gd name="connsiteY573" fmla="*/ 3670990 h 4303307"/>
                      <a:gd name="connsiteX574" fmla="*/ 6268860 w 6733409"/>
                      <a:gd name="connsiteY574" fmla="*/ 3658699 h 4303307"/>
                      <a:gd name="connsiteX575" fmla="*/ 6271591 w 6733409"/>
                      <a:gd name="connsiteY575" fmla="*/ 3658699 h 4303307"/>
                      <a:gd name="connsiteX576" fmla="*/ 6335779 w 6733409"/>
                      <a:gd name="connsiteY576" fmla="*/ 3636848 h 4303307"/>
                      <a:gd name="connsiteX577" fmla="*/ 6327585 w 6733409"/>
                      <a:gd name="connsiteY577" fmla="*/ 3590414 h 4303307"/>
                      <a:gd name="connsiteX578" fmla="*/ 6326219 w 6733409"/>
                      <a:gd name="connsiteY578" fmla="*/ 3576758 h 4303307"/>
                      <a:gd name="connsiteX579" fmla="*/ 6354899 w 6733409"/>
                      <a:gd name="connsiteY579" fmla="*/ 3574026 h 4303307"/>
                      <a:gd name="connsiteX580" fmla="*/ 6357631 w 6733409"/>
                      <a:gd name="connsiteY580" fmla="*/ 3576758 h 4303307"/>
                      <a:gd name="connsiteX581" fmla="*/ 6394504 w 6733409"/>
                      <a:gd name="connsiteY581" fmla="*/ 3605437 h 4303307"/>
                      <a:gd name="connsiteX582" fmla="*/ 6399967 w 6733409"/>
                      <a:gd name="connsiteY582" fmla="*/ 3568563 h 4303307"/>
                      <a:gd name="connsiteX583" fmla="*/ 6399967 w 6733409"/>
                      <a:gd name="connsiteY583" fmla="*/ 3561735 h 4303307"/>
                      <a:gd name="connsiteX584" fmla="*/ 6395870 w 6733409"/>
                      <a:gd name="connsiteY584" fmla="*/ 3519398 h 4303307"/>
                      <a:gd name="connsiteX585" fmla="*/ 6391773 w 6733409"/>
                      <a:gd name="connsiteY585" fmla="*/ 3456576 h 4303307"/>
                      <a:gd name="connsiteX586" fmla="*/ 6419087 w 6733409"/>
                      <a:gd name="connsiteY586" fmla="*/ 3447016 h 4303307"/>
                      <a:gd name="connsiteX587" fmla="*/ 6442303 w 6733409"/>
                      <a:gd name="connsiteY587" fmla="*/ 3460673 h 4303307"/>
                      <a:gd name="connsiteX588" fmla="*/ 6487371 w 6733409"/>
                      <a:gd name="connsiteY588" fmla="*/ 3483890 h 4303307"/>
                      <a:gd name="connsiteX589" fmla="*/ 6517417 w 6733409"/>
                      <a:gd name="connsiteY589" fmla="*/ 3481159 h 4303307"/>
                      <a:gd name="connsiteX590" fmla="*/ 6522880 w 6733409"/>
                      <a:gd name="connsiteY590" fmla="*/ 3452479 h 4303307"/>
                      <a:gd name="connsiteX591" fmla="*/ 6442303 w 6733409"/>
                      <a:gd name="connsiteY591" fmla="*/ 3365075 h 4303307"/>
                      <a:gd name="connsiteX592" fmla="*/ 6436840 w 6733409"/>
                      <a:gd name="connsiteY592" fmla="*/ 3350052 h 4303307"/>
                      <a:gd name="connsiteX593" fmla="*/ 6462789 w 6733409"/>
                      <a:gd name="connsiteY593" fmla="*/ 3343224 h 4303307"/>
                      <a:gd name="connsiteX594" fmla="*/ 6505125 w 6733409"/>
                      <a:gd name="connsiteY594" fmla="*/ 3354149 h 4303307"/>
                      <a:gd name="connsiteX595" fmla="*/ 6529708 w 6733409"/>
                      <a:gd name="connsiteY595" fmla="*/ 3348686 h 4303307"/>
                      <a:gd name="connsiteX596" fmla="*/ 6535170 w 6733409"/>
                      <a:gd name="connsiteY596" fmla="*/ 3304984 h 4303307"/>
                      <a:gd name="connsiteX597" fmla="*/ 6453229 w 6733409"/>
                      <a:gd name="connsiteY597" fmla="*/ 3244894 h 4303307"/>
                      <a:gd name="connsiteX598" fmla="*/ 6345339 w 6733409"/>
                      <a:gd name="connsiteY598" fmla="*/ 3201191 h 4303307"/>
                      <a:gd name="connsiteX599" fmla="*/ 6262031 w 6733409"/>
                      <a:gd name="connsiteY599" fmla="*/ 3168414 h 4303307"/>
                      <a:gd name="connsiteX600" fmla="*/ 6259300 w 6733409"/>
                      <a:gd name="connsiteY600" fmla="*/ 3167049 h 4303307"/>
                      <a:gd name="connsiteX601" fmla="*/ 6257934 w 6733409"/>
                      <a:gd name="connsiteY601" fmla="*/ 3164317 h 4303307"/>
                      <a:gd name="connsiteX602" fmla="*/ 6249741 w 6733409"/>
                      <a:gd name="connsiteY602" fmla="*/ 3152026 h 4303307"/>
                      <a:gd name="connsiteX603" fmla="*/ 6242912 w 6733409"/>
                      <a:gd name="connsiteY603" fmla="*/ 3141101 h 4303307"/>
                      <a:gd name="connsiteX604" fmla="*/ 6262031 w 6733409"/>
                      <a:gd name="connsiteY604" fmla="*/ 3139735 h 4303307"/>
                      <a:gd name="connsiteX605" fmla="*/ 6267494 w 6733409"/>
                      <a:gd name="connsiteY605" fmla="*/ 3141101 h 4303307"/>
                      <a:gd name="connsiteX606" fmla="*/ 6350802 w 6733409"/>
                      <a:gd name="connsiteY606" fmla="*/ 3146563 h 4303307"/>
                      <a:gd name="connsiteX607" fmla="*/ 6397236 w 6733409"/>
                      <a:gd name="connsiteY607" fmla="*/ 3124712 h 4303307"/>
                      <a:gd name="connsiteX608" fmla="*/ 6390407 w 6733409"/>
                      <a:gd name="connsiteY608" fmla="*/ 3104227 h 4303307"/>
                      <a:gd name="connsiteX609" fmla="*/ 6341242 w 6733409"/>
                      <a:gd name="connsiteY609" fmla="*/ 3081010 h 4303307"/>
                      <a:gd name="connsiteX610" fmla="*/ 6318025 w 6733409"/>
                      <a:gd name="connsiteY610" fmla="*/ 3075547 h 4303307"/>
                      <a:gd name="connsiteX611" fmla="*/ 6339876 w 6733409"/>
                      <a:gd name="connsiteY611" fmla="*/ 3067353 h 4303307"/>
                      <a:gd name="connsiteX612" fmla="*/ 6356265 w 6733409"/>
                      <a:gd name="connsiteY612" fmla="*/ 3057793 h 4303307"/>
                      <a:gd name="connsiteX613" fmla="*/ 6337145 w 6733409"/>
                      <a:gd name="connsiteY613" fmla="*/ 2969023 h 4303307"/>
                      <a:gd name="connsiteX614" fmla="*/ 6333048 w 6733409"/>
                      <a:gd name="connsiteY614" fmla="*/ 2964926 h 4303307"/>
                      <a:gd name="connsiteX615" fmla="*/ 6337145 w 6733409"/>
                      <a:gd name="connsiteY615" fmla="*/ 2960829 h 4303307"/>
                      <a:gd name="connsiteX616" fmla="*/ 6380847 w 6733409"/>
                      <a:gd name="connsiteY616" fmla="*/ 2896641 h 4303307"/>
                      <a:gd name="connsiteX617" fmla="*/ 6379481 w 6733409"/>
                      <a:gd name="connsiteY617" fmla="*/ 2869327 h 4303307"/>
                      <a:gd name="connsiteX618" fmla="*/ 6375384 w 6733409"/>
                      <a:gd name="connsiteY618" fmla="*/ 2862499 h 4303307"/>
                      <a:gd name="connsiteX619" fmla="*/ 6391773 w 6733409"/>
                      <a:gd name="connsiteY619" fmla="*/ 2855670 h 4303307"/>
                      <a:gd name="connsiteX620" fmla="*/ 6398601 w 6733409"/>
                      <a:gd name="connsiteY620" fmla="*/ 2858402 h 4303307"/>
                      <a:gd name="connsiteX621" fmla="*/ 6507857 w 6733409"/>
                      <a:gd name="connsiteY621" fmla="*/ 2869327 h 4303307"/>
                      <a:gd name="connsiteX622" fmla="*/ 6498297 w 6733409"/>
                      <a:gd name="connsiteY622" fmla="*/ 2743683 h 4303307"/>
                      <a:gd name="connsiteX623" fmla="*/ 6496931 w 6733409"/>
                      <a:gd name="connsiteY623" fmla="*/ 2739586 h 4303307"/>
                      <a:gd name="connsiteX624" fmla="*/ 6477811 w 6733409"/>
                      <a:gd name="connsiteY624" fmla="*/ 2723198 h 4303307"/>
                      <a:gd name="connsiteX625" fmla="*/ 6445035 w 6733409"/>
                      <a:gd name="connsiteY625" fmla="*/ 2691787 h 4303307"/>
                      <a:gd name="connsiteX626" fmla="*/ 6442303 w 6733409"/>
                      <a:gd name="connsiteY626" fmla="*/ 2674033 h 4303307"/>
                      <a:gd name="connsiteX627" fmla="*/ 6460058 w 6733409"/>
                      <a:gd name="connsiteY627" fmla="*/ 2665839 h 4303307"/>
                      <a:gd name="connsiteX628" fmla="*/ 6470983 w 6733409"/>
                      <a:gd name="connsiteY628" fmla="*/ 2665839 h 4303307"/>
                      <a:gd name="connsiteX629" fmla="*/ 6656717 w 6733409"/>
                      <a:gd name="connsiteY629" fmla="*/ 2594822 h 4303307"/>
                      <a:gd name="connsiteX630" fmla="*/ 6679935 w 6733409"/>
                      <a:gd name="connsiteY630" fmla="*/ 2545657 h 4303307"/>
                      <a:gd name="connsiteX631" fmla="*/ 6630770 w 6733409"/>
                      <a:gd name="connsiteY631" fmla="*/ 2529269 h 4303307"/>
                      <a:gd name="connsiteX632" fmla="*/ 6582970 w 6733409"/>
                      <a:gd name="connsiteY632" fmla="*/ 2532000 h 4303307"/>
                      <a:gd name="connsiteX633" fmla="*/ 6578873 w 6733409"/>
                      <a:gd name="connsiteY633" fmla="*/ 2532000 h 4303307"/>
                      <a:gd name="connsiteX634" fmla="*/ 6557022 w 6733409"/>
                      <a:gd name="connsiteY634" fmla="*/ 2518343 h 4303307"/>
                      <a:gd name="connsiteX635" fmla="*/ 6567948 w 6733409"/>
                      <a:gd name="connsiteY635" fmla="*/ 2501955 h 4303307"/>
                      <a:gd name="connsiteX636" fmla="*/ 6716808 w 6733409"/>
                      <a:gd name="connsiteY636" fmla="*/ 2373579 h 4303307"/>
                      <a:gd name="connsiteX637" fmla="*/ 6656717 w 6733409"/>
                      <a:gd name="connsiteY637" fmla="*/ 2331243 h 4303307"/>
                      <a:gd name="connsiteX638" fmla="*/ 6540633 w 6733409"/>
                      <a:gd name="connsiteY638" fmla="*/ 2320317 h 4303307"/>
                      <a:gd name="connsiteX639" fmla="*/ 6434109 w 6733409"/>
                      <a:gd name="connsiteY639" fmla="*/ 2324415 h 4303307"/>
                      <a:gd name="connsiteX640" fmla="*/ 6356265 w 6733409"/>
                      <a:gd name="connsiteY640" fmla="*/ 2328511 h 4303307"/>
                      <a:gd name="connsiteX641" fmla="*/ 6356265 w 6733409"/>
                      <a:gd name="connsiteY641" fmla="*/ 2328511 h 4303307"/>
                      <a:gd name="connsiteX642" fmla="*/ 6335779 w 6733409"/>
                      <a:gd name="connsiteY642" fmla="*/ 2318952 h 4303307"/>
                      <a:gd name="connsiteX643" fmla="*/ 6341242 w 6733409"/>
                      <a:gd name="connsiteY643" fmla="*/ 2301198 h 4303307"/>
                      <a:gd name="connsiteX644" fmla="*/ 6438206 w 6733409"/>
                      <a:gd name="connsiteY644" fmla="*/ 2104537 h 4303307"/>
                      <a:gd name="connsiteX645" fmla="*/ 6382213 w 6733409"/>
                      <a:gd name="connsiteY645" fmla="*/ 2038984 h 4303307"/>
                      <a:gd name="connsiteX646" fmla="*/ 6352168 w 6733409"/>
                      <a:gd name="connsiteY646" fmla="*/ 2034887 h 4303307"/>
                      <a:gd name="connsiteX647" fmla="*/ 6237449 w 6733409"/>
                      <a:gd name="connsiteY647" fmla="*/ 2070395 h 4303307"/>
                      <a:gd name="connsiteX648" fmla="*/ 6208769 w 6733409"/>
                      <a:gd name="connsiteY648" fmla="*/ 2063566 h 4303307"/>
                      <a:gd name="connsiteX649" fmla="*/ 6208769 w 6733409"/>
                      <a:gd name="connsiteY649" fmla="*/ 2047178 h 4303307"/>
                      <a:gd name="connsiteX650" fmla="*/ 6237449 w 6733409"/>
                      <a:gd name="connsiteY650" fmla="*/ 1965236 h 4303307"/>
                      <a:gd name="connsiteX651" fmla="*/ 6219695 w 6733409"/>
                      <a:gd name="connsiteY651" fmla="*/ 1954311 h 4303307"/>
                      <a:gd name="connsiteX652" fmla="*/ 6136388 w 6733409"/>
                      <a:gd name="connsiteY652" fmla="*/ 1995282 h 4303307"/>
                      <a:gd name="connsiteX653" fmla="*/ 6106342 w 6733409"/>
                      <a:gd name="connsiteY653" fmla="*/ 1993916 h 4303307"/>
                      <a:gd name="connsiteX654" fmla="*/ 6100879 w 6733409"/>
                      <a:gd name="connsiteY654" fmla="*/ 1980259 h 4303307"/>
                      <a:gd name="connsiteX655" fmla="*/ 6066737 w 6733409"/>
                      <a:gd name="connsiteY655" fmla="*/ 1791793 h 4303307"/>
                      <a:gd name="connsiteX656" fmla="*/ 5994355 w 6733409"/>
                      <a:gd name="connsiteY656" fmla="*/ 1741262 h 4303307"/>
                      <a:gd name="connsiteX657" fmla="*/ 5889197 w 6733409"/>
                      <a:gd name="connsiteY657" fmla="*/ 1806816 h 4303307"/>
                      <a:gd name="connsiteX658" fmla="*/ 5856419 w 6733409"/>
                      <a:gd name="connsiteY658" fmla="*/ 1809547 h 4303307"/>
                      <a:gd name="connsiteX659" fmla="*/ 5850958 w 6733409"/>
                      <a:gd name="connsiteY659" fmla="*/ 1798622 h 4303307"/>
                      <a:gd name="connsiteX660" fmla="*/ 5830472 w 6733409"/>
                      <a:gd name="connsiteY660" fmla="*/ 1698926 h 4303307"/>
                      <a:gd name="connsiteX661" fmla="*/ 5830472 w 6733409"/>
                      <a:gd name="connsiteY661" fmla="*/ 1696194 h 4303307"/>
                      <a:gd name="connsiteX662" fmla="*/ 5826375 w 6733409"/>
                      <a:gd name="connsiteY662" fmla="*/ 1656589 h 4303307"/>
                      <a:gd name="connsiteX663" fmla="*/ 5822277 w 6733409"/>
                      <a:gd name="connsiteY663" fmla="*/ 1595133 h 4303307"/>
                      <a:gd name="connsiteX664" fmla="*/ 5849592 w 6733409"/>
                      <a:gd name="connsiteY664" fmla="*/ 1585573 h 4303307"/>
                      <a:gd name="connsiteX665" fmla="*/ 5872808 w 6733409"/>
                      <a:gd name="connsiteY665" fmla="*/ 1597864 h 4303307"/>
                      <a:gd name="connsiteX666" fmla="*/ 5917876 w 6733409"/>
                      <a:gd name="connsiteY666" fmla="*/ 1621081 h 4303307"/>
                      <a:gd name="connsiteX667" fmla="*/ 5947922 w 6733409"/>
                      <a:gd name="connsiteY667" fmla="*/ 1618350 h 4303307"/>
                      <a:gd name="connsiteX668" fmla="*/ 5953385 w 6733409"/>
                      <a:gd name="connsiteY668" fmla="*/ 1589670 h 4303307"/>
                      <a:gd name="connsiteX669" fmla="*/ 5872808 w 6733409"/>
                      <a:gd name="connsiteY669" fmla="*/ 1502266 h 4303307"/>
                      <a:gd name="connsiteX670" fmla="*/ 5867345 w 6733409"/>
                      <a:gd name="connsiteY670" fmla="*/ 1487243 h 4303307"/>
                      <a:gd name="connsiteX671" fmla="*/ 5893294 w 6733409"/>
                      <a:gd name="connsiteY671" fmla="*/ 1480414 h 4303307"/>
                      <a:gd name="connsiteX672" fmla="*/ 5935630 w 6733409"/>
                      <a:gd name="connsiteY672" fmla="*/ 1491340 h 4303307"/>
                      <a:gd name="connsiteX673" fmla="*/ 5960213 w 6733409"/>
                      <a:gd name="connsiteY673" fmla="*/ 1485877 h 4303307"/>
                      <a:gd name="connsiteX674" fmla="*/ 5965676 w 6733409"/>
                      <a:gd name="connsiteY674" fmla="*/ 1442175 h 4303307"/>
                      <a:gd name="connsiteX675" fmla="*/ 5883734 w 6733409"/>
                      <a:gd name="connsiteY675" fmla="*/ 1382084 h 4303307"/>
                      <a:gd name="connsiteX676" fmla="*/ 5775844 w 6733409"/>
                      <a:gd name="connsiteY676" fmla="*/ 1338382 h 4303307"/>
                      <a:gd name="connsiteX677" fmla="*/ 5680246 w 6733409"/>
                      <a:gd name="connsiteY677" fmla="*/ 1301508 h 4303307"/>
                      <a:gd name="connsiteX678" fmla="*/ 5673417 w 6733409"/>
                      <a:gd name="connsiteY678" fmla="*/ 1287851 h 4303307"/>
                      <a:gd name="connsiteX679" fmla="*/ 5696633 w 6733409"/>
                      <a:gd name="connsiteY679" fmla="*/ 1279657 h 4303307"/>
                      <a:gd name="connsiteX680" fmla="*/ 5779941 w 6733409"/>
                      <a:gd name="connsiteY680" fmla="*/ 1285120 h 4303307"/>
                      <a:gd name="connsiteX681" fmla="*/ 5825009 w 6733409"/>
                      <a:gd name="connsiteY681" fmla="*/ 1263269 h 4303307"/>
                      <a:gd name="connsiteX682" fmla="*/ 5818180 w 6733409"/>
                      <a:gd name="connsiteY682" fmla="*/ 1242783 h 4303307"/>
                      <a:gd name="connsiteX683" fmla="*/ 5719850 w 6733409"/>
                      <a:gd name="connsiteY683" fmla="*/ 1210007 h 4303307"/>
                      <a:gd name="connsiteX684" fmla="*/ 5669320 w 6733409"/>
                      <a:gd name="connsiteY684" fmla="*/ 1199081 h 4303307"/>
                      <a:gd name="connsiteX685" fmla="*/ 5658394 w 6733409"/>
                      <a:gd name="connsiteY685" fmla="*/ 1189521 h 4303307"/>
                      <a:gd name="connsiteX686" fmla="*/ 5663857 w 6733409"/>
                      <a:gd name="connsiteY686" fmla="*/ 1177230 h 4303307"/>
                      <a:gd name="connsiteX687" fmla="*/ 5808620 w 6733409"/>
                      <a:gd name="connsiteY687" fmla="*/ 1033832 h 4303307"/>
                      <a:gd name="connsiteX688" fmla="*/ 5797694 w 6733409"/>
                      <a:gd name="connsiteY688" fmla="*/ 995592 h 4303307"/>
                      <a:gd name="connsiteX689" fmla="*/ 5744432 w 6733409"/>
                      <a:gd name="connsiteY689" fmla="*/ 1005152 h 4303307"/>
                      <a:gd name="connsiteX690" fmla="*/ 5700730 w 6733409"/>
                      <a:gd name="connsiteY690" fmla="*/ 1033832 h 4303307"/>
                      <a:gd name="connsiteX691" fmla="*/ 5651565 w 6733409"/>
                      <a:gd name="connsiteY691" fmla="*/ 1066609 h 4303307"/>
                      <a:gd name="connsiteX692" fmla="*/ 5626982 w 6733409"/>
                      <a:gd name="connsiteY692" fmla="*/ 1063877 h 4303307"/>
                      <a:gd name="connsiteX693" fmla="*/ 5624252 w 6733409"/>
                      <a:gd name="connsiteY693" fmla="*/ 1051586 h 4303307"/>
                      <a:gd name="connsiteX694" fmla="*/ 5635177 w 6733409"/>
                      <a:gd name="connsiteY694" fmla="*/ 1024272 h 4303307"/>
                      <a:gd name="connsiteX695" fmla="*/ 5662491 w 6733409"/>
                      <a:gd name="connsiteY695" fmla="*/ 940964 h 4303307"/>
                      <a:gd name="connsiteX696" fmla="*/ 5650200 w 6733409"/>
                      <a:gd name="connsiteY696" fmla="*/ 890434 h 4303307"/>
                      <a:gd name="connsiteX697" fmla="*/ 5639274 w 6733409"/>
                      <a:gd name="connsiteY697" fmla="*/ 889068 h 4303307"/>
                      <a:gd name="connsiteX698" fmla="*/ 5590109 w 6733409"/>
                      <a:gd name="connsiteY698" fmla="*/ 917748 h 4303307"/>
                      <a:gd name="connsiteX699" fmla="*/ 5568259 w 6733409"/>
                      <a:gd name="connsiteY699" fmla="*/ 934136 h 4303307"/>
                      <a:gd name="connsiteX700" fmla="*/ 5545041 w 6733409"/>
                      <a:gd name="connsiteY700" fmla="*/ 932770 h 4303307"/>
                      <a:gd name="connsiteX701" fmla="*/ 5539578 w 6733409"/>
                      <a:gd name="connsiteY701" fmla="*/ 923210 h 4303307"/>
                      <a:gd name="connsiteX702" fmla="*/ 5542310 w 6733409"/>
                      <a:gd name="connsiteY702" fmla="*/ 897262 h 4303307"/>
                      <a:gd name="connsiteX703" fmla="*/ 5527287 w 6733409"/>
                      <a:gd name="connsiteY703" fmla="*/ 824880 h 4303307"/>
                      <a:gd name="connsiteX704" fmla="*/ 5479488 w 6733409"/>
                      <a:gd name="connsiteY704" fmla="*/ 940964 h 4303307"/>
                      <a:gd name="connsiteX705" fmla="*/ 5475391 w 6733409"/>
                      <a:gd name="connsiteY705" fmla="*/ 977838 h 4303307"/>
                      <a:gd name="connsiteX706" fmla="*/ 5457636 w 6733409"/>
                      <a:gd name="connsiteY706" fmla="*/ 942330 h 4303307"/>
                      <a:gd name="connsiteX707" fmla="*/ 5428957 w 6733409"/>
                      <a:gd name="connsiteY707" fmla="*/ 895896 h 4303307"/>
                      <a:gd name="connsiteX708" fmla="*/ 5427591 w 6733409"/>
                      <a:gd name="connsiteY708" fmla="*/ 915016 h 4303307"/>
                      <a:gd name="connsiteX709" fmla="*/ 5422128 w 6733409"/>
                      <a:gd name="connsiteY709" fmla="*/ 962816 h 4303307"/>
                      <a:gd name="connsiteX710" fmla="*/ 5407106 w 6733409"/>
                      <a:gd name="connsiteY710" fmla="*/ 972376 h 4303307"/>
                      <a:gd name="connsiteX711" fmla="*/ 5389352 w 6733409"/>
                      <a:gd name="connsiteY711" fmla="*/ 962816 h 4303307"/>
                      <a:gd name="connsiteX712" fmla="*/ 5383889 w 6733409"/>
                      <a:gd name="connsiteY712" fmla="*/ 947793 h 4303307"/>
                      <a:gd name="connsiteX713" fmla="*/ 5348381 w 6733409"/>
                      <a:gd name="connsiteY713" fmla="*/ 886337 h 4303307"/>
                      <a:gd name="connsiteX714" fmla="*/ 5334724 w 6733409"/>
                      <a:gd name="connsiteY714" fmla="*/ 930039 h 4303307"/>
                      <a:gd name="connsiteX715" fmla="*/ 5323799 w 6733409"/>
                      <a:gd name="connsiteY715" fmla="*/ 965547 h 4303307"/>
                      <a:gd name="connsiteX716" fmla="*/ 5307410 w 6733409"/>
                      <a:gd name="connsiteY716" fmla="*/ 975107 h 4303307"/>
                      <a:gd name="connsiteX717" fmla="*/ 5291021 w 6733409"/>
                      <a:gd name="connsiteY717" fmla="*/ 966913 h 4303307"/>
                      <a:gd name="connsiteX718" fmla="*/ 5277365 w 6733409"/>
                      <a:gd name="connsiteY718" fmla="*/ 935502 h 4303307"/>
                      <a:gd name="connsiteX719" fmla="*/ 5209080 w 6733409"/>
                      <a:gd name="connsiteY719" fmla="*/ 891799 h 4303307"/>
                      <a:gd name="connsiteX720" fmla="*/ 5191326 w 6733409"/>
                      <a:gd name="connsiteY720" fmla="*/ 895896 h 4303307"/>
                      <a:gd name="connsiteX721" fmla="*/ 5195423 w 6733409"/>
                      <a:gd name="connsiteY721" fmla="*/ 882240 h 4303307"/>
                      <a:gd name="connsiteX722" fmla="*/ 5199520 w 6733409"/>
                      <a:gd name="connsiteY722" fmla="*/ 815320 h 4303307"/>
                      <a:gd name="connsiteX723" fmla="*/ 5106653 w 6733409"/>
                      <a:gd name="connsiteY723" fmla="*/ 887702 h 4303307"/>
                      <a:gd name="connsiteX724" fmla="*/ 5090265 w 6733409"/>
                      <a:gd name="connsiteY724" fmla="*/ 902725 h 4303307"/>
                      <a:gd name="connsiteX725" fmla="*/ 5037002 w 6733409"/>
                      <a:gd name="connsiteY725" fmla="*/ 953256 h 4303307"/>
                      <a:gd name="connsiteX726" fmla="*/ 5072510 w 6733409"/>
                      <a:gd name="connsiteY726" fmla="*/ 894531 h 4303307"/>
                      <a:gd name="connsiteX727" fmla="*/ 5110750 w 6733409"/>
                      <a:gd name="connsiteY727" fmla="*/ 766155 h 4303307"/>
                      <a:gd name="connsiteX728" fmla="*/ 5091630 w 6733409"/>
                      <a:gd name="connsiteY728" fmla="*/ 753864 h 4303307"/>
                      <a:gd name="connsiteX729" fmla="*/ 5015151 w 6733409"/>
                      <a:gd name="connsiteY729" fmla="*/ 782544 h 4303307"/>
                      <a:gd name="connsiteX730" fmla="*/ 5005591 w 6733409"/>
                      <a:gd name="connsiteY730" fmla="*/ 793469 h 4303307"/>
                      <a:gd name="connsiteX731" fmla="*/ 4996032 w 6733409"/>
                      <a:gd name="connsiteY731" fmla="*/ 782544 h 4303307"/>
                      <a:gd name="connsiteX732" fmla="*/ 4982375 w 6733409"/>
                      <a:gd name="connsiteY732" fmla="*/ 767521 h 4303307"/>
                      <a:gd name="connsiteX733" fmla="*/ 4843073 w 6733409"/>
                      <a:gd name="connsiteY733" fmla="*/ 682848 h 4303307"/>
                      <a:gd name="connsiteX734" fmla="*/ 4837610 w 6733409"/>
                      <a:gd name="connsiteY734" fmla="*/ 682848 h 4303307"/>
                      <a:gd name="connsiteX735" fmla="*/ 4818491 w 6733409"/>
                      <a:gd name="connsiteY735" fmla="*/ 692408 h 4303307"/>
                      <a:gd name="connsiteX736" fmla="*/ 4828051 w 6733409"/>
                      <a:gd name="connsiteY736" fmla="*/ 752498 h 4303307"/>
                      <a:gd name="connsiteX737" fmla="*/ 4849902 w 6733409"/>
                      <a:gd name="connsiteY737" fmla="*/ 794835 h 4303307"/>
                      <a:gd name="connsiteX738" fmla="*/ 4810297 w 6733409"/>
                      <a:gd name="connsiteY738" fmla="*/ 760693 h 4303307"/>
                      <a:gd name="connsiteX739" fmla="*/ 4728355 w 6733409"/>
                      <a:gd name="connsiteY739" fmla="*/ 696505 h 4303307"/>
                      <a:gd name="connsiteX740" fmla="*/ 4722892 w 6733409"/>
                      <a:gd name="connsiteY740" fmla="*/ 692408 h 4303307"/>
                      <a:gd name="connsiteX741" fmla="*/ 4639585 w 6733409"/>
                      <a:gd name="connsiteY741" fmla="*/ 659631 h 4303307"/>
                      <a:gd name="connsiteX742" fmla="*/ 4635488 w 6733409"/>
                      <a:gd name="connsiteY742" fmla="*/ 732013 h 4303307"/>
                      <a:gd name="connsiteX743" fmla="*/ 4640951 w 6733409"/>
                      <a:gd name="connsiteY743" fmla="*/ 748401 h 4303307"/>
                      <a:gd name="connsiteX744" fmla="*/ 4658704 w 6733409"/>
                      <a:gd name="connsiteY744" fmla="*/ 793469 h 4303307"/>
                      <a:gd name="connsiteX745" fmla="*/ 4676458 w 6733409"/>
                      <a:gd name="connsiteY745" fmla="*/ 826246 h 4303307"/>
                      <a:gd name="connsiteX746" fmla="*/ 4640951 w 6733409"/>
                      <a:gd name="connsiteY746" fmla="*/ 803029 h 4303307"/>
                      <a:gd name="connsiteX747" fmla="*/ 4550814 w 6733409"/>
                      <a:gd name="connsiteY747" fmla="*/ 757961 h 4303307"/>
                      <a:gd name="connsiteX748" fmla="*/ 4528964 w 6733409"/>
                      <a:gd name="connsiteY748" fmla="*/ 749767 h 4303307"/>
                      <a:gd name="connsiteX749" fmla="*/ 4452484 w 6733409"/>
                      <a:gd name="connsiteY749" fmla="*/ 725185 h 4303307"/>
                      <a:gd name="connsiteX750" fmla="*/ 4437461 w 6733409"/>
                      <a:gd name="connsiteY750" fmla="*/ 722453 h 4303307"/>
                      <a:gd name="connsiteX751" fmla="*/ 4447021 w 6733409"/>
                      <a:gd name="connsiteY751" fmla="*/ 712893 h 4303307"/>
                      <a:gd name="connsiteX752" fmla="*/ 4523501 w 6733409"/>
                      <a:gd name="connsiteY752" fmla="*/ 603638 h 4303307"/>
                      <a:gd name="connsiteX753" fmla="*/ 4503015 w 6733409"/>
                      <a:gd name="connsiteY753" fmla="*/ 538084 h 4303307"/>
                      <a:gd name="connsiteX754" fmla="*/ 4478433 w 6733409"/>
                      <a:gd name="connsiteY754" fmla="*/ 531256 h 4303307"/>
                      <a:gd name="connsiteX755" fmla="*/ 4411514 w 6733409"/>
                      <a:gd name="connsiteY755" fmla="*/ 553107 h 4303307"/>
                      <a:gd name="connsiteX756" fmla="*/ 4340497 w 6733409"/>
                      <a:gd name="connsiteY756" fmla="*/ 599540 h 4303307"/>
                      <a:gd name="connsiteX757" fmla="*/ 4264018 w 6733409"/>
                      <a:gd name="connsiteY757" fmla="*/ 650071 h 4303307"/>
                      <a:gd name="connsiteX758" fmla="*/ 4233973 w 6733409"/>
                      <a:gd name="connsiteY758" fmla="*/ 647340 h 4303307"/>
                      <a:gd name="connsiteX759" fmla="*/ 4229876 w 6733409"/>
                      <a:gd name="connsiteY759" fmla="*/ 632317 h 4303307"/>
                      <a:gd name="connsiteX760" fmla="*/ 4247630 w 6733409"/>
                      <a:gd name="connsiteY760" fmla="*/ 588615 h 4303307"/>
                      <a:gd name="connsiteX761" fmla="*/ 4291332 w 6733409"/>
                      <a:gd name="connsiteY761" fmla="*/ 457508 h 4303307"/>
                      <a:gd name="connsiteX762" fmla="*/ 4270847 w 6733409"/>
                      <a:gd name="connsiteY762" fmla="*/ 374201 h 4303307"/>
                      <a:gd name="connsiteX763" fmla="*/ 4247630 w 6733409"/>
                      <a:gd name="connsiteY763" fmla="*/ 371469 h 4303307"/>
                      <a:gd name="connsiteX764" fmla="*/ 4168420 w 6733409"/>
                      <a:gd name="connsiteY764" fmla="*/ 417903 h 4303307"/>
                      <a:gd name="connsiteX765" fmla="*/ 4134278 w 6733409"/>
                      <a:gd name="connsiteY765" fmla="*/ 442485 h 4303307"/>
                      <a:gd name="connsiteX766" fmla="*/ 4105597 w 6733409"/>
                      <a:gd name="connsiteY766" fmla="*/ 441120 h 4303307"/>
                      <a:gd name="connsiteX767" fmla="*/ 4098769 w 6733409"/>
                      <a:gd name="connsiteY767" fmla="*/ 428828 h 4303307"/>
                      <a:gd name="connsiteX768" fmla="*/ 4102866 w 6733409"/>
                      <a:gd name="connsiteY768" fmla="*/ 389223 h 4303307"/>
                      <a:gd name="connsiteX769" fmla="*/ 4070090 w 6733409"/>
                      <a:gd name="connsiteY769" fmla="*/ 267676 h 4303307"/>
                      <a:gd name="connsiteX770" fmla="*/ 3989513 w 6733409"/>
                      <a:gd name="connsiteY770" fmla="*/ 457508 h 4303307"/>
                      <a:gd name="connsiteX771" fmla="*/ 3985416 w 6733409"/>
                      <a:gd name="connsiteY771" fmla="*/ 494382 h 4303307"/>
                      <a:gd name="connsiteX772" fmla="*/ 3967663 w 6733409"/>
                      <a:gd name="connsiteY772" fmla="*/ 458874 h 4303307"/>
                      <a:gd name="connsiteX773" fmla="*/ 3917131 w 6733409"/>
                      <a:gd name="connsiteY773" fmla="*/ 379663 h 4303307"/>
                      <a:gd name="connsiteX774" fmla="*/ 3911669 w 6733409"/>
                      <a:gd name="connsiteY774" fmla="*/ 374201 h 4303307"/>
                      <a:gd name="connsiteX775" fmla="*/ 3908938 w 6733409"/>
                      <a:gd name="connsiteY775" fmla="*/ 417903 h 4303307"/>
                      <a:gd name="connsiteX776" fmla="*/ 3899378 w 6733409"/>
                      <a:gd name="connsiteY776" fmla="*/ 493016 h 4303307"/>
                      <a:gd name="connsiteX777" fmla="*/ 3880258 w 6733409"/>
                      <a:gd name="connsiteY777" fmla="*/ 503942 h 4303307"/>
                      <a:gd name="connsiteX778" fmla="*/ 3858406 w 6733409"/>
                      <a:gd name="connsiteY778" fmla="*/ 491651 h 4303307"/>
                      <a:gd name="connsiteX779" fmla="*/ 3850213 w 6733409"/>
                      <a:gd name="connsiteY779" fmla="*/ 468434 h 4303307"/>
                      <a:gd name="connsiteX780" fmla="*/ 3784659 w 6733409"/>
                      <a:gd name="connsiteY780" fmla="*/ 363275 h 4303307"/>
                      <a:gd name="connsiteX781" fmla="*/ 3758711 w 6733409"/>
                      <a:gd name="connsiteY781" fmla="*/ 441120 h 4303307"/>
                      <a:gd name="connsiteX782" fmla="*/ 3742322 w 6733409"/>
                      <a:gd name="connsiteY782" fmla="*/ 497113 h 4303307"/>
                      <a:gd name="connsiteX783" fmla="*/ 3719105 w 6733409"/>
                      <a:gd name="connsiteY783" fmla="*/ 517599 h 4303307"/>
                      <a:gd name="connsiteX784" fmla="*/ 3699986 w 6733409"/>
                      <a:gd name="connsiteY784" fmla="*/ 508039 h 4303307"/>
                      <a:gd name="connsiteX785" fmla="*/ 3679501 w 6733409"/>
                      <a:gd name="connsiteY785" fmla="*/ 458874 h 4303307"/>
                      <a:gd name="connsiteX786" fmla="*/ 3564782 w 6733409"/>
                      <a:gd name="connsiteY786" fmla="*/ 387858 h 4303307"/>
                      <a:gd name="connsiteX787" fmla="*/ 3545662 w 6733409"/>
                      <a:gd name="connsiteY787" fmla="*/ 391955 h 4303307"/>
                      <a:gd name="connsiteX788" fmla="*/ 3549759 w 6733409"/>
                      <a:gd name="connsiteY788" fmla="*/ 378298 h 4303307"/>
                      <a:gd name="connsiteX789" fmla="*/ 3556588 w 6733409"/>
                      <a:gd name="connsiteY789" fmla="*/ 270408 h 4303307"/>
                      <a:gd name="connsiteX790" fmla="*/ 3545662 w 6733409"/>
                      <a:gd name="connsiteY790" fmla="*/ 269042 h 4303307"/>
                      <a:gd name="connsiteX791" fmla="*/ 3400898 w 6733409"/>
                      <a:gd name="connsiteY791" fmla="*/ 383761 h 4303307"/>
                      <a:gd name="connsiteX792" fmla="*/ 3376316 w 6733409"/>
                      <a:gd name="connsiteY792" fmla="*/ 406977 h 4303307"/>
                      <a:gd name="connsiteX793" fmla="*/ 3323054 w 6733409"/>
                      <a:gd name="connsiteY793" fmla="*/ 457508 h 4303307"/>
                      <a:gd name="connsiteX794" fmla="*/ 3358562 w 6733409"/>
                      <a:gd name="connsiteY794" fmla="*/ 398783 h 4303307"/>
                      <a:gd name="connsiteX795" fmla="*/ 3418652 w 6733409"/>
                      <a:gd name="connsiteY795" fmla="*/ 191197 h 4303307"/>
                      <a:gd name="connsiteX796" fmla="*/ 3385876 w 6733409"/>
                      <a:gd name="connsiteY796" fmla="*/ 169346 h 4303307"/>
                      <a:gd name="connsiteX797" fmla="*/ 3256135 w 6733409"/>
                      <a:gd name="connsiteY797" fmla="*/ 215780 h 4303307"/>
                      <a:gd name="connsiteX798" fmla="*/ 3246575 w 6733409"/>
                      <a:gd name="connsiteY798" fmla="*/ 226706 h 4303307"/>
                      <a:gd name="connsiteX799" fmla="*/ 3237015 w 6733409"/>
                      <a:gd name="connsiteY799" fmla="*/ 215780 h 4303307"/>
                      <a:gd name="connsiteX800" fmla="*/ 3215164 w 6733409"/>
                      <a:gd name="connsiteY800" fmla="*/ 192563 h 4303307"/>
                      <a:gd name="connsiteX801" fmla="*/ 2988458 w 6733409"/>
                      <a:gd name="connsiteY801" fmla="*/ 57359 h 4303307"/>
                      <a:gd name="connsiteX802" fmla="*/ 2978898 w 6733409"/>
                      <a:gd name="connsiteY802" fmla="*/ 57359 h 4303307"/>
                      <a:gd name="connsiteX803" fmla="*/ 2944756 w 6733409"/>
                      <a:gd name="connsiteY803" fmla="*/ 75113 h 4303307"/>
                      <a:gd name="connsiteX804" fmla="*/ 2958413 w 6733409"/>
                      <a:gd name="connsiteY804" fmla="*/ 172078 h 4303307"/>
                      <a:gd name="connsiteX805" fmla="*/ 2980264 w 6733409"/>
                      <a:gd name="connsiteY805" fmla="*/ 214414 h 4303307"/>
                      <a:gd name="connsiteX806" fmla="*/ 2940659 w 6733409"/>
                      <a:gd name="connsiteY806" fmla="*/ 180272 h 4303307"/>
                      <a:gd name="connsiteX807" fmla="*/ 2810918 w 6733409"/>
                      <a:gd name="connsiteY807" fmla="*/ 79210 h 4303307"/>
                      <a:gd name="connsiteX808" fmla="*/ 2802724 w 6733409"/>
                      <a:gd name="connsiteY808" fmla="*/ 73748 h 4303307"/>
                      <a:gd name="connsiteX809" fmla="*/ 2683908 w 6733409"/>
                      <a:gd name="connsiteY809" fmla="*/ 16388 h 4303307"/>
                      <a:gd name="connsiteX810" fmla="*/ 2663422 w 6733409"/>
                      <a:gd name="connsiteY810" fmla="*/ 20485 h 4303307"/>
                      <a:gd name="connsiteX811" fmla="*/ 2653863 w 6733409"/>
                      <a:gd name="connsiteY811" fmla="*/ 139301 h 4303307"/>
                      <a:gd name="connsiteX812" fmla="*/ 2662057 w 6733409"/>
                      <a:gd name="connsiteY812" fmla="*/ 163884 h 4303307"/>
                      <a:gd name="connsiteX813" fmla="*/ 2690736 w 6733409"/>
                      <a:gd name="connsiteY813" fmla="*/ 234900 h 4303307"/>
                      <a:gd name="connsiteX814" fmla="*/ 2708491 w 6733409"/>
                      <a:gd name="connsiteY814" fmla="*/ 267676 h 4303307"/>
                      <a:gd name="connsiteX815" fmla="*/ 2672982 w 6733409"/>
                      <a:gd name="connsiteY815" fmla="*/ 244460 h 4303307"/>
                      <a:gd name="connsiteX816" fmla="*/ 2528219 w 6733409"/>
                      <a:gd name="connsiteY816" fmla="*/ 173443 h 4303307"/>
                      <a:gd name="connsiteX817" fmla="*/ 2494076 w 6733409"/>
                      <a:gd name="connsiteY817" fmla="*/ 161152 h 4303307"/>
                      <a:gd name="connsiteX818" fmla="*/ 2302879 w 6733409"/>
                      <a:gd name="connsiteY818" fmla="*/ 114718 h 4303307"/>
                      <a:gd name="connsiteX819" fmla="*/ 2240057 w 6733409"/>
                      <a:gd name="connsiteY819" fmla="*/ 131107 h 4303307"/>
                      <a:gd name="connsiteX820" fmla="*/ 2240057 w 6733409"/>
                      <a:gd name="connsiteY820" fmla="*/ 301819 h 4303307"/>
                      <a:gd name="connsiteX821" fmla="*/ 2249617 w 6733409"/>
                      <a:gd name="connsiteY821" fmla="*/ 327767 h 4303307"/>
                      <a:gd name="connsiteX822" fmla="*/ 2256445 w 6733409"/>
                      <a:gd name="connsiteY822" fmla="*/ 344155 h 4303307"/>
                      <a:gd name="connsiteX823" fmla="*/ 2260542 w 6733409"/>
                      <a:gd name="connsiteY823" fmla="*/ 352350 h 4303307"/>
                      <a:gd name="connsiteX824" fmla="*/ 2268736 w 6733409"/>
                      <a:gd name="connsiteY824" fmla="*/ 371469 h 4303307"/>
                      <a:gd name="connsiteX825" fmla="*/ 2219571 w 6733409"/>
                      <a:gd name="connsiteY825" fmla="*/ 352350 h 4303307"/>
                      <a:gd name="connsiteX826" fmla="*/ 2186795 w 6733409"/>
                      <a:gd name="connsiteY826" fmla="*/ 340058 h 4303307"/>
                      <a:gd name="connsiteX827" fmla="*/ 2159481 w 6733409"/>
                      <a:gd name="connsiteY827" fmla="*/ 348252 h 4303307"/>
                      <a:gd name="connsiteX828" fmla="*/ 2162212 w 6733409"/>
                      <a:gd name="connsiteY828" fmla="*/ 415172 h 4303307"/>
                      <a:gd name="connsiteX829" fmla="*/ 2163578 w 6733409"/>
                      <a:gd name="connsiteY829" fmla="*/ 417903 h 4303307"/>
                      <a:gd name="connsiteX830" fmla="*/ 2256445 w 6733409"/>
                      <a:gd name="connsiteY830" fmla="*/ 518964 h 4303307"/>
                      <a:gd name="connsiteX831" fmla="*/ 2285125 w 6733409"/>
                      <a:gd name="connsiteY831" fmla="*/ 544913 h 4303307"/>
                      <a:gd name="connsiteX832" fmla="*/ 2242788 w 6733409"/>
                      <a:gd name="connsiteY832" fmla="*/ 531256 h 4303307"/>
                      <a:gd name="connsiteX833" fmla="*/ 2009254 w 6733409"/>
                      <a:gd name="connsiteY833" fmla="*/ 483456 h 4303307"/>
                      <a:gd name="connsiteX834" fmla="*/ 1988769 w 6733409"/>
                      <a:gd name="connsiteY834" fmla="*/ 483456 h 4303307"/>
                      <a:gd name="connsiteX835" fmla="*/ 1816691 w 6733409"/>
                      <a:gd name="connsiteY835" fmla="*/ 528524 h 4303307"/>
                      <a:gd name="connsiteX836" fmla="*/ 1809862 w 6733409"/>
                      <a:gd name="connsiteY836" fmla="*/ 555838 h 4303307"/>
                      <a:gd name="connsiteX837" fmla="*/ 2009254 w 6733409"/>
                      <a:gd name="connsiteY837" fmla="*/ 655534 h 4303307"/>
                      <a:gd name="connsiteX838" fmla="*/ 2080270 w 6733409"/>
                      <a:gd name="connsiteY838" fmla="*/ 677385 h 4303307"/>
                      <a:gd name="connsiteX839" fmla="*/ 2003792 w 6733409"/>
                      <a:gd name="connsiteY839" fmla="*/ 671922 h 4303307"/>
                      <a:gd name="connsiteX840" fmla="*/ 1865856 w 6733409"/>
                      <a:gd name="connsiteY840" fmla="*/ 666460 h 4303307"/>
                      <a:gd name="connsiteX841" fmla="*/ 1482096 w 6733409"/>
                      <a:gd name="connsiteY841" fmla="*/ 779812 h 4303307"/>
                      <a:gd name="connsiteX842" fmla="*/ 1475267 w 6733409"/>
                      <a:gd name="connsiteY842" fmla="*/ 811223 h 4303307"/>
                      <a:gd name="connsiteX843" fmla="*/ 1886342 w 6733409"/>
                      <a:gd name="connsiteY843" fmla="*/ 920479 h 4303307"/>
                      <a:gd name="connsiteX844" fmla="*/ 1958723 w 6733409"/>
                      <a:gd name="connsiteY844" fmla="*/ 930039 h 4303307"/>
                      <a:gd name="connsiteX845" fmla="*/ 1884976 w 6733409"/>
                      <a:gd name="connsiteY845" fmla="*/ 936867 h 4303307"/>
                      <a:gd name="connsiteX846" fmla="*/ 1835811 w 6733409"/>
                      <a:gd name="connsiteY846" fmla="*/ 940964 h 4303307"/>
                      <a:gd name="connsiteX847" fmla="*/ 1592717 w 6733409"/>
                      <a:gd name="connsiteY847" fmla="*/ 969644 h 4303307"/>
                      <a:gd name="connsiteX848" fmla="*/ 1579060 w 6733409"/>
                      <a:gd name="connsiteY848" fmla="*/ 969644 h 4303307"/>
                      <a:gd name="connsiteX849" fmla="*/ 1415176 w 6733409"/>
                      <a:gd name="connsiteY849" fmla="*/ 1036563 h 4303307"/>
                      <a:gd name="connsiteX850" fmla="*/ 1415176 w 6733409"/>
                      <a:gd name="connsiteY850" fmla="*/ 1063877 h 4303307"/>
                      <a:gd name="connsiteX851" fmla="*/ 1613202 w 6733409"/>
                      <a:gd name="connsiteY851" fmla="*/ 1117139 h 4303307"/>
                      <a:gd name="connsiteX852" fmla="*/ 1686950 w 6733409"/>
                      <a:gd name="connsiteY852" fmla="*/ 1125333 h 4303307"/>
                      <a:gd name="connsiteX853" fmla="*/ 1613202 w 6733409"/>
                      <a:gd name="connsiteY853" fmla="*/ 1133528 h 4303307"/>
                      <a:gd name="connsiteX854" fmla="*/ 1471170 w 6733409"/>
                      <a:gd name="connsiteY854" fmla="*/ 1188155 h 4303307"/>
                      <a:gd name="connsiteX855" fmla="*/ 1596814 w 6733409"/>
                      <a:gd name="connsiteY855" fmla="*/ 1252343 h 4303307"/>
                      <a:gd name="connsiteX856" fmla="*/ 1630957 w 6733409"/>
                      <a:gd name="connsiteY856" fmla="*/ 1257806 h 4303307"/>
                      <a:gd name="connsiteX857" fmla="*/ 1599545 w 6733409"/>
                      <a:gd name="connsiteY857" fmla="*/ 1268732 h 4303307"/>
                      <a:gd name="connsiteX858" fmla="*/ 1240367 w 6733409"/>
                      <a:gd name="connsiteY858" fmla="*/ 1555528 h 4303307"/>
                      <a:gd name="connsiteX859" fmla="*/ 1251293 w 6733409"/>
                      <a:gd name="connsiteY859" fmla="*/ 1615618 h 4303307"/>
                      <a:gd name="connsiteX860" fmla="*/ 1259487 w 6733409"/>
                      <a:gd name="connsiteY860" fmla="*/ 1633372 h 4303307"/>
                      <a:gd name="connsiteX861" fmla="*/ 1236270 w 6733409"/>
                      <a:gd name="connsiteY861" fmla="*/ 1625178 h 4303307"/>
                      <a:gd name="connsiteX862" fmla="*/ 1088775 w 6733409"/>
                      <a:gd name="connsiteY862" fmla="*/ 1593767 h 4303307"/>
                      <a:gd name="connsiteX863" fmla="*/ 1025953 w 6733409"/>
                      <a:gd name="connsiteY863" fmla="*/ 1610155 h 4303307"/>
                      <a:gd name="connsiteX864" fmla="*/ 1025953 w 6733409"/>
                      <a:gd name="connsiteY864" fmla="*/ 1780867 h 4303307"/>
                      <a:gd name="connsiteX865" fmla="*/ 1035513 w 6733409"/>
                      <a:gd name="connsiteY865" fmla="*/ 1806816 h 4303307"/>
                      <a:gd name="connsiteX866" fmla="*/ 1042341 w 6733409"/>
                      <a:gd name="connsiteY866" fmla="*/ 1823204 h 4303307"/>
                      <a:gd name="connsiteX867" fmla="*/ 1046438 w 6733409"/>
                      <a:gd name="connsiteY867" fmla="*/ 1831398 h 4303307"/>
                      <a:gd name="connsiteX868" fmla="*/ 1054633 w 6733409"/>
                      <a:gd name="connsiteY868" fmla="*/ 1850518 h 4303307"/>
                      <a:gd name="connsiteX869" fmla="*/ 1005468 w 6733409"/>
                      <a:gd name="connsiteY869" fmla="*/ 1831398 h 4303307"/>
                      <a:gd name="connsiteX870" fmla="*/ 972691 w 6733409"/>
                      <a:gd name="connsiteY870" fmla="*/ 1819107 h 4303307"/>
                      <a:gd name="connsiteX871" fmla="*/ 945377 w 6733409"/>
                      <a:gd name="connsiteY871" fmla="*/ 1827301 h 4303307"/>
                      <a:gd name="connsiteX872" fmla="*/ 948109 w 6733409"/>
                      <a:gd name="connsiteY872" fmla="*/ 1894220 h 4303307"/>
                      <a:gd name="connsiteX873" fmla="*/ 948109 w 6733409"/>
                      <a:gd name="connsiteY873" fmla="*/ 1898317 h 4303307"/>
                      <a:gd name="connsiteX874" fmla="*/ 1040975 w 6733409"/>
                      <a:gd name="connsiteY874" fmla="*/ 1999379 h 4303307"/>
                      <a:gd name="connsiteX875" fmla="*/ 1069655 w 6733409"/>
                      <a:gd name="connsiteY875" fmla="*/ 2025327 h 4303307"/>
                      <a:gd name="connsiteX876" fmla="*/ 1027319 w 6733409"/>
                      <a:gd name="connsiteY876" fmla="*/ 2011670 h 4303307"/>
                      <a:gd name="connsiteX877" fmla="*/ 793785 w 6733409"/>
                      <a:gd name="connsiteY877" fmla="*/ 1962505 h 4303307"/>
                      <a:gd name="connsiteX878" fmla="*/ 773299 w 6733409"/>
                      <a:gd name="connsiteY878" fmla="*/ 1962505 h 4303307"/>
                      <a:gd name="connsiteX879" fmla="*/ 601222 w 6733409"/>
                      <a:gd name="connsiteY879" fmla="*/ 2007573 h 4303307"/>
                      <a:gd name="connsiteX880" fmla="*/ 594393 w 6733409"/>
                      <a:gd name="connsiteY880" fmla="*/ 2034887 h 4303307"/>
                      <a:gd name="connsiteX881" fmla="*/ 793785 w 6733409"/>
                      <a:gd name="connsiteY881" fmla="*/ 2134583 h 4303307"/>
                      <a:gd name="connsiteX882" fmla="*/ 864801 w 6733409"/>
                      <a:gd name="connsiteY882" fmla="*/ 2156434 h 4303307"/>
                      <a:gd name="connsiteX883" fmla="*/ 788322 w 6733409"/>
                      <a:gd name="connsiteY883" fmla="*/ 2150971 h 4303307"/>
                      <a:gd name="connsiteX884" fmla="*/ 650387 w 6733409"/>
                      <a:gd name="connsiteY884" fmla="*/ 2145508 h 4303307"/>
                      <a:gd name="connsiteX885" fmla="*/ 266626 w 6733409"/>
                      <a:gd name="connsiteY885" fmla="*/ 2258861 h 4303307"/>
                      <a:gd name="connsiteX886" fmla="*/ 259798 w 6733409"/>
                      <a:gd name="connsiteY886" fmla="*/ 2290272 h 4303307"/>
                      <a:gd name="connsiteX887" fmla="*/ 670872 w 6733409"/>
                      <a:gd name="connsiteY887" fmla="*/ 2399528 h 4303307"/>
                      <a:gd name="connsiteX888" fmla="*/ 743254 w 6733409"/>
                      <a:gd name="connsiteY888" fmla="*/ 2409088 h 4303307"/>
                      <a:gd name="connsiteX889" fmla="*/ 669506 w 6733409"/>
                      <a:gd name="connsiteY889" fmla="*/ 2415916 h 4303307"/>
                      <a:gd name="connsiteX890" fmla="*/ 620341 w 6733409"/>
                      <a:gd name="connsiteY890" fmla="*/ 2420013 h 4303307"/>
                      <a:gd name="connsiteX891" fmla="*/ 377248 w 6733409"/>
                      <a:gd name="connsiteY891" fmla="*/ 2448693 h 4303307"/>
                      <a:gd name="connsiteX892" fmla="*/ 360859 w 6733409"/>
                      <a:gd name="connsiteY892" fmla="*/ 2451424 h 4303307"/>
                      <a:gd name="connsiteX893" fmla="*/ 196976 w 6733409"/>
                      <a:gd name="connsiteY893" fmla="*/ 2518343 h 4303307"/>
                      <a:gd name="connsiteX894" fmla="*/ 196976 w 6733409"/>
                      <a:gd name="connsiteY894" fmla="*/ 2545657 h 4303307"/>
                      <a:gd name="connsiteX895" fmla="*/ 396367 w 6733409"/>
                      <a:gd name="connsiteY895" fmla="*/ 2598919 h 4303307"/>
                      <a:gd name="connsiteX896" fmla="*/ 470115 w 6733409"/>
                      <a:gd name="connsiteY896" fmla="*/ 2607114 h 4303307"/>
                      <a:gd name="connsiteX897" fmla="*/ 397733 w 6733409"/>
                      <a:gd name="connsiteY897" fmla="*/ 2615308 h 4303307"/>
                      <a:gd name="connsiteX898" fmla="*/ 254335 w 6733409"/>
                      <a:gd name="connsiteY898" fmla="*/ 2669935 h 4303307"/>
                      <a:gd name="connsiteX899" fmla="*/ 379979 w 6733409"/>
                      <a:gd name="connsiteY899" fmla="*/ 2734123 h 4303307"/>
                      <a:gd name="connsiteX900" fmla="*/ 414121 w 6733409"/>
                      <a:gd name="connsiteY900" fmla="*/ 2738220 h 4303307"/>
                      <a:gd name="connsiteX901" fmla="*/ 382710 w 6733409"/>
                      <a:gd name="connsiteY901" fmla="*/ 2749146 h 4303307"/>
                      <a:gd name="connsiteX902" fmla="*/ 23532 w 6733409"/>
                      <a:gd name="connsiteY902" fmla="*/ 3035942 h 4303307"/>
                      <a:gd name="connsiteX903" fmla="*/ 63137 w 6733409"/>
                      <a:gd name="connsiteY903" fmla="*/ 3131541 h 4303307"/>
                      <a:gd name="connsiteX904" fmla="*/ 196976 w 6733409"/>
                      <a:gd name="connsiteY904" fmla="*/ 3165683 h 4303307"/>
                      <a:gd name="connsiteX905" fmla="*/ 216095 w 6733409"/>
                      <a:gd name="connsiteY905" fmla="*/ 3165683 h 4303307"/>
                      <a:gd name="connsiteX906" fmla="*/ 254335 w 6733409"/>
                      <a:gd name="connsiteY906" fmla="*/ 3164317 h 4303307"/>
                      <a:gd name="connsiteX907" fmla="*/ 222924 w 6733409"/>
                      <a:gd name="connsiteY907" fmla="*/ 3180706 h 4303307"/>
                      <a:gd name="connsiteX908" fmla="*/ 156004 w 6733409"/>
                      <a:gd name="connsiteY908" fmla="*/ 3253088 h 4303307"/>
                      <a:gd name="connsiteX909" fmla="*/ 235215 w 6733409"/>
                      <a:gd name="connsiteY909" fmla="*/ 3288596 h 4303307"/>
                      <a:gd name="connsiteX910" fmla="*/ 254335 w 6733409"/>
                      <a:gd name="connsiteY910" fmla="*/ 3288596 h 4303307"/>
                      <a:gd name="connsiteX911" fmla="*/ 244775 w 6733409"/>
                      <a:gd name="connsiteY911" fmla="*/ 3300887 h 4303307"/>
                      <a:gd name="connsiteX912" fmla="*/ 233849 w 6733409"/>
                      <a:gd name="connsiteY912" fmla="*/ 3343224 h 4303307"/>
                      <a:gd name="connsiteX913" fmla="*/ 289843 w 6733409"/>
                      <a:gd name="connsiteY913" fmla="*/ 3348686 h 4303307"/>
                      <a:gd name="connsiteX914" fmla="*/ 336276 w 6733409"/>
                      <a:gd name="connsiteY914" fmla="*/ 3340492 h 4303307"/>
                      <a:gd name="connsiteX915" fmla="*/ 299403 w 6733409"/>
                      <a:gd name="connsiteY915" fmla="*/ 3362343 h 4303307"/>
                      <a:gd name="connsiteX916" fmla="*/ 257066 w 6733409"/>
                      <a:gd name="connsiteY916" fmla="*/ 3389657 h 4303307"/>
                      <a:gd name="connsiteX917" fmla="*/ 218827 w 6733409"/>
                      <a:gd name="connsiteY917" fmla="*/ 3414240 h 4303307"/>
                      <a:gd name="connsiteX918" fmla="*/ 135519 w 6733409"/>
                      <a:gd name="connsiteY918" fmla="*/ 3508473 h 4303307"/>
                      <a:gd name="connsiteX919" fmla="*/ 136885 w 6733409"/>
                      <a:gd name="connsiteY919" fmla="*/ 3541249 h 4303307"/>
                      <a:gd name="connsiteX920" fmla="*/ 284380 w 6733409"/>
                      <a:gd name="connsiteY920" fmla="*/ 3534421 h 4303307"/>
                      <a:gd name="connsiteX921" fmla="*/ 336276 w 6733409"/>
                      <a:gd name="connsiteY921" fmla="*/ 3522130 h 4303307"/>
                      <a:gd name="connsiteX922" fmla="*/ 293940 w 6733409"/>
                      <a:gd name="connsiteY922" fmla="*/ 3549444 h 4303307"/>
                      <a:gd name="connsiteX923" fmla="*/ 246140 w 6733409"/>
                      <a:gd name="connsiteY923" fmla="*/ 3604072 h 4303307"/>
                      <a:gd name="connsiteX924" fmla="*/ 281649 w 6733409"/>
                      <a:gd name="connsiteY924" fmla="*/ 3630020 h 4303307"/>
                      <a:gd name="connsiteX925" fmla="*/ 319888 w 6733409"/>
                      <a:gd name="connsiteY925" fmla="*/ 3635483 h 4303307"/>
                      <a:gd name="connsiteX926" fmla="*/ 498794 w 6733409"/>
                      <a:gd name="connsiteY926" fmla="*/ 3595877 h 4303307"/>
                      <a:gd name="connsiteX927" fmla="*/ 528839 w 6733409"/>
                      <a:gd name="connsiteY927" fmla="*/ 3583586 h 4303307"/>
                      <a:gd name="connsiteX928" fmla="*/ 572542 w 6733409"/>
                      <a:gd name="connsiteY928" fmla="*/ 3565832 h 4303307"/>
                      <a:gd name="connsiteX929" fmla="*/ 535668 w 6733409"/>
                      <a:gd name="connsiteY929" fmla="*/ 3604072 h 4303307"/>
                      <a:gd name="connsiteX930" fmla="*/ 485137 w 6733409"/>
                      <a:gd name="connsiteY930" fmla="*/ 3655968 h 4303307"/>
                      <a:gd name="connsiteX931" fmla="*/ 455092 w 6733409"/>
                      <a:gd name="connsiteY931" fmla="*/ 3765223 h 4303307"/>
                      <a:gd name="connsiteX932" fmla="*/ 527474 w 6733409"/>
                      <a:gd name="connsiteY932" fmla="*/ 3773418 h 4303307"/>
                      <a:gd name="connsiteX933" fmla="*/ 553422 w 6733409"/>
                      <a:gd name="connsiteY933" fmla="*/ 3762492 h 4303307"/>
                      <a:gd name="connsiteX934" fmla="*/ 569811 w 6733409"/>
                      <a:gd name="connsiteY934" fmla="*/ 3752933 h 4303307"/>
                      <a:gd name="connsiteX935" fmla="*/ 571176 w 6733409"/>
                      <a:gd name="connsiteY935" fmla="*/ 3767955 h 4303307"/>
                      <a:gd name="connsiteX936" fmla="*/ 659947 w 6733409"/>
                      <a:gd name="connsiteY936" fmla="*/ 3916816 h 4303307"/>
                      <a:gd name="connsiteX937" fmla="*/ 756911 w 6733409"/>
                      <a:gd name="connsiteY937" fmla="*/ 3874479 h 4303307"/>
                      <a:gd name="connsiteX938" fmla="*/ 765105 w 6733409"/>
                      <a:gd name="connsiteY938" fmla="*/ 3855360 h 4303307"/>
                      <a:gd name="connsiteX939" fmla="*/ 777397 w 6733409"/>
                      <a:gd name="connsiteY939" fmla="*/ 3874479 h 4303307"/>
                      <a:gd name="connsiteX940" fmla="*/ 814270 w 6733409"/>
                      <a:gd name="connsiteY940" fmla="*/ 3894965 h 4303307"/>
                      <a:gd name="connsiteX941" fmla="*/ 924891 w 6733409"/>
                      <a:gd name="connsiteY941" fmla="*/ 3859457 h 4303307"/>
                      <a:gd name="connsiteX942" fmla="*/ 942646 w 6733409"/>
                      <a:gd name="connsiteY942" fmla="*/ 3844434 h 4303307"/>
                      <a:gd name="connsiteX943" fmla="*/ 960399 w 6733409"/>
                      <a:gd name="connsiteY943" fmla="*/ 3853994 h 4303307"/>
                      <a:gd name="connsiteX944" fmla="*/ 949474 w 6733409"/>
                      <a:gd name="connsiteY944" fmla="*/ 3867650 h 4303307"/>
                      <a:gd name="connsiteX945" fmla="*/ 945377 w 6733409"/>
                      <a:gd name="connsiteY945" fmla="*/ 3873113 h 4303307"/>
                      <a:gd name="connsiteX946" fmla="*/ 918063 w 6733409"/>
                      <a:gd name="connsiteY946" fmla="*/ 3907256 h 4303307"/>
                      <a:gd name="connsiteX947" fmla="*/ 898943 w 6733409"/>
                      <a:gd name="connsiteY947" fmla="*/ 3963249 h 4303307"/>
                      <a:gd name="connsiteX948" fmla="*/ 919429 w 6733409"/>
                      <a:gd name="connsiteY948" fmla="*/ 3968712 h 4303307"/>
                      <a:gd name="connsiteX949" fmla="*/ 1109260 w 6733409"/>
                      <a:gd name="connsiteY949" fmla="*/ 3908622 h 4303307"/>
                      <a:gd name="connsiteX950" fmla="*/ 1174814 w 6733409"/>
                      <a:gd name="connsiteY950" fmla="*/ 3878576 h 4303307"/>
                      <a:gd name="connsiteX951" fmla="*/ 1122917 w 6733409"/>
                      <a:gd name="connsiteY951" fmla="*/ 3920913 h 4303307"/>
                      <a:gd name="connsiteX952" fmla="*/ 1035513 w 6733409"/>
                      <a:gd name="connsiteY952" fmla="*/ 4098453 h 4303307"/>
                      <a:gd name="connsiteX953" fmla="*/ 1073752 w 6733409"/>
                      <a:gd name="connsiteY953" fmla="*/ 4124401 h 4303307"/>
                      <a:gd name="connsiteX954" fmla="*/ 1241733 w 6733409"/>
                      <a:gd name="connsiteY954" fmla="*/ 4041094 h 4303307"/>
                      <a:gd name="connsiteX955" fmla="*/ 1269047 w 6733409"/>
                      <a:gd name="connsiteY955" fmla="*/ 3994660 h 4303307"/>
                      <a:gd name="connsiteX956" fmla="*/ 1281338 w 6733409"/>
                      <a:gd name="connsiteY956" fmla="*/ 3983735 h 4303307"/>
                      <a:gd name="connsiteX957" fmla="*/ 1286801 w 6733409"/>
                      <a:gd name="connsiteY957" fmla="*/ 3983735 h 4303307"/>
                      <a:gd name="connsiteX958" fmla="*/ 1290898 w 6733409"/>
                      <a:gd name="connsiteY958" fmla="*/ 3986466 h 4303307"/>
                      <a:gd name="connsiteX959" fmla="*/ 1289533 w 6733409"/>
                      <a:gd name="connsiteY959" fmla="*/ 4004220 h 4303307"/>
                      <a:gd name="connsiteX960" fmla="*/ 1277241 w 6733409"/>
                      <a:gd name="connsiteY960" fmla="*/ 4064311 h 4303307"/>
                      <a:gd name="connsiteX961" fmla="*/ 1277241 w 6733409"/>
                      <a:gd name="connsiteY961" fmla="*/ 4067042 h 4303307"/>
                      <a:gd name="connsiteX962" fmla="*/ 1311384 w 6733409"/>
                      <a:gd name="connsiteY962" fmla="*/ 4151715 h 4303307"/>
                      <a:gd name="connsiteX963" fmla="*/ 1338697 w 6733409"/>
                      <a:gd name="connsiteY963" fmla="*/ 4157178 h 4303307"/>
                      <a:gd name="connsiteX964" fmla="*/ 1528529 w 6733409"/>
                      <a:gd name="connsiteY964" fmla="*/ 4013780 h 4303307"/>
                      <a:gd name="connsiteX965" fmla="*/ 1550380 w 6733409"/>
                      <a:gd name="connsiteY965" fmla="*/ 3986466 h 4303307"/>
                      <a:gd name="connsiteX966" fmla="*/ 1549014 w 6733409"/>
                      <a:gd name="connsiteY966" fmla="*/ 4019243 h 4303307"/>
                      <a:gd name="connsiteX967" fmla="*/ 1583157 w 6733409"/>
                      <a:gd name="connsiteY967" fmla="*/ 4135327 h 4303307"/>
                      <a:gd name="connsiteX968" fmla="*/ 1587254 w 6733409"/>
                      <a:gd name="connsiteY968" fmla="*/ 4139424 h 4303307"/>
                      <a:gd name="connsiteX969" fmla="*/ 1584523 w 6733409"/>
                      <a:gd name="connsiteY969" fmla="*/ 4144887 h 4303307"/>
                      <a:gd name="connsiteX970" fmla="*/ 1577694 w 6733409"/>
                      <a:gd name="connsiteY970" fmla="*/ 4218635 h 4303307"/>
                      <a:gd name="connsiteX971" fmla="*/ 1618665 w 6733409"/>
                      <a:gd name="connsiteY971" fmla="*/ 4230926 h 4303307"/>
                      <a:gd name="connsiteX972" fmla="*/ 1753869 w 6733409"/>
                      <a:gd name="connsiteY972" fmla="*/ 4195418 h 4303307"/>
                      <a:gd name="connsiteX973" fmla="*/ 1759332 w 6733409"/>
                      <a:gd name="connsiteY973" fmla="*/ 4192686 h 4303307"/>
                      <a:gd name="connsiteX974" fmla="*/ 1778451 w 6733409"/>
                      <a:gd name="connsiteY974" fmla="*/ 4176298 h 4303307"/>
                      <a:gd name="connsiteX975" fmla="*/ 1812594 w 6733409"/>
                      <a:gd name="connsiteY975" fmla="*/ 4146253 h 4303307"/>
                      <a:gd name="connsiteX976" fmla="*/ 1826251 w 6733409"/>
                      <a:gd name="connsiteY976" fmla="*/ 4135327 h 4303307"/>
                      <a:gd name="connsiteX977" fmla="*/ 3346270 w 6733409"/>
                      <a:gd name="connsiteY977" fmla="*/ 2978583 h 4303307"/>
                      <a:gd name="connsiteX978" fmla="*/ 3347636 w 6733409"/>
                      <a:gd name="connsiteY978" fmla="*/ 3020919 h 4303307"/>
                      <a:gd name="connsiteX979" fmla="*/ 3355830 w 6733409"/>
                      <a:gd name="connsiteY979" fmla="*/ 2994971 h 4303307"/>
                      <a:gd name="connsiteX980" fmla="*/ 3359928 w 6733409"/>
                      <a:gd name="connsiteY980" fmla="*/ 2985411 h 4303307"/>
                      <a:gd name="connsiteX981" fmla="*/ 3346270 w 6733409"/>
                      <a:gd name="connsiteY981" fmla="*/ 2978583 h 4303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</a:cxnLst>
                    <a:rect l="l" t="t" r="r" b="b"/>
                    <a:pathLst>
                      <a:path w="6733409" h="4303307">
                        <a:moveTo>
                          <a:pt x="2028374" y="4303308"/>
                        </a:moveTo>
                        <a:cubicBezTo>
                          <a:pt x="2010620" y="4303308"/>
                          <a:pt x="1991500" y="4299211"/>
                          <a:pt x="1969649" y="4291017"/>
                        </a:cubicBezTo>
                        <a:cubicBezTo>
                          <a:pt x="1891804" y="4262337"/>
                          <a:pt x="1835811" y="4209075"/>
                          <a:pt x="1824885" y="4150350"/>
                        </a:cubicBezTo>
                        <a:cubicBezTo>
                          <a:pt x="1813959" y="4161275"/>
                          <a:pt x="1803034" y="4170835"/>
                          <a:pt x="1792108" y="4181761"/>
                        </a:cubicBezTo>
                        <a:cubicBezTo>
                          <a:pt x="1778451" y="4194052"/>
                          <a:pt x="1764795" y="4206344"/>
                          <a:pt x="1749772" y="4218635"/>
                        </a:cubicBezTo>
                        <a:lnTo>
                          <a:pt x="1741578" y="4213172"/>
                        </a:lnTo>
                        <a:cubicBezTo>
                          <a:pt x="1695144" y="4232292"/>
                          <a:pt x="1650076" y="4241852"/>
                          <a:pt x="1615934" y="4241852"/>
                        </a:cubicBezTo>
                        <a:cubicBezTo>
                          <a:pt x="1588620" y="4241852"/>
                          <a:pt x="1568134" y="4235023"/>
                          <a:pt x="1555843" y="4222732"/>
                        </a:cubicBezTo>
                        <a:cubicBezTo>
                          <a:pt x="1539455" y="4204978"/>
                          <a:pt x="1539455" y="4176298"/>
                          <a:pt x="1558574" y="4139424"/>
                        </a:cubicBezTo>
                        <a:cubicBezTo>
                          <a:pt x="1538089" y="4120305"/>
                          <a:pt x="1525798" y="4088894"/>
                          <a:pt x="1524432" y="4045191"/>
                        </a:cubicBezTo>
                        <a:cubicBezTo>
                          <a:pt x="1472535" y="4108013"/>
                          <a:pt x="1402885" y="4172201"/>
                          <a:pt x="1335966" y="4172201"/>
                        </a:cubicBezTo>
                        <a:cubicBezTo>
                          <a:pt x="1322309" y="4172201"/>
                          <a:pt x="1310018" y="4169470"/>
                          <a:pt x="1299092" y="4165372"/>
                        </a:cubicBezTo>
                        <a:cubicBezTo>
                          <a:pt x="1248561" y="4143521"/>
                          <a:pt x="1251293" y="4101185"/>
                          <a:pt x="1252659" y="4065676"/>
                        </a:cubicBezTo>
                        <a:lnTo>
                          <a:pt x="1252659" y="4062945"/>
                        </a:lnTo>
                        <a:cubicBezTo>
                          <a:pt x="1252659" y="4060214"/>
                          <a:pt x="1252659" y="4057483"/>
                          <a:pt x="1254024" y="4053385"/>
                        </a:cubicBezTo>
                        <a:cubicBezTo>
                          <a:pt x="1222613" y="4079334"/>
                          <a:pt x="1135209" y="4139424"/>
                          <a:pt x="1073752" y="4139424"/>
                        </a:cubicBezTo>
                        <a:cubicBezTo>
                          <a:pt x="1053267" y="4139424"/>
                          <a:pt x="1025953" y="4132596"/>
                          <a:pt x="1013662" y="4102550"/>
                        </a:cubicBezTo>
                        <a:cubicBezTo>
                          <a:pt x="989079" y="4041094"/>
                          <a:pt x="1024587" y="3986466"/>
                          <a:pt x="1066924" y="3944130"/>
                        </a:cubicBezTo>
                        <a:cubicBezTo>
                          <a:pt x="1019124" y="3963249"/>
                          <a:pt x="959034" y="3983735"/>
                          <a:pt x="919429" y="3983735"/>
                        </a:cubicBezTo>
                        <a:cubicBezTo>
                          <a:pt x="900309" y="3983735"/>
                          <a:pt x="886652" y="3979638"/>
                          <a:pt x="879824" y="3970078"/>
                        </a:cubicBezTo>
                        <a:cubicBezTo>
                          <a:pt x="867532" y="3956421"/>
                          <a:pt x="874361" y="3931838"/>
                          <a:pt x="897577" y="3897696"/>
                        </a:cubicBezTo>
                        <a:cubicBezTo>
                          <a:pt x="898943" y="3894965"/>
                          <a:pt x="901675" y="3892233"/>
                          <a:pt x="904406" y="3888136"/>
                        </a:cubicBezTo>
                        <a:cubicBezTo>
                          <a:pt x="878458" y="3900427"/>
                          <a:pt x="851144" y="3908622"/>
                          <a:pt x="817001" y="3908622"/>
                        </a:cubicBezTo>
                        <a:lnTo>
                          <a:pt x="817001" y="3908622"/>
                        </a:lnTo>
                        <a:cubicBezTo>
                          <a:pt x="797882" y="3908622"/>
                          <a:pt x="782859" y="3903159"/>
                          <a:pt x="770568" y="3893599"/>
                        </a:cubicBezTo>
                        <a:cubicBezTo>
                          <a:pt x="745985" y="3938667"/>
                          <a:pt x="703649" y="3950958"/>
                          <a:pt x="650387" y="3930473"/>
                        </a:cubicBezTo>
                        <a:cubicBezTo>
                          <a:pt x="587564" y="3905890"/>
                          <a:pt x="557519" y="3840337"/>
                          <a:pt x="550691" y="3782977"/>
                        </a:cubicBezTo>
                        <a:cubicBezTo>
                          <a:pt x="545228" y="3785709"/>
                          <a:pt x="539765" y="3787075"/>
                          <a:pt x="535668" y="3788440"/>
                        </a:cubicBezTo>
                        <a:cubicBezTo>
                          <a:pt x="487869" y="3802097"/>
                          <a:pt x="452361" y="3796635"/>
                          <a:pt x="435973" y="3772052"/>
                        </a:cubicBezTo>
                        <a:cubicBezTo>
                          <a:pt x="414121" y="3737910"/>
                          <a:pt x="435973" y="3676453"/>
                          <a:pt x="468749" y="3645042"/>
                        </a:cubicBezTo>
                        <a:cubicBezTo>
                          <a:pt x="479675" y="3635483"/>
                          <a:pt x="489235" y="3624557"/>
                          <a:pt x="500160" y="3614997"/>
                        </a:cubicBezTo>
                        <a:cubicBezTo>
                          <a:pt x="471480" y="3625923"/>
                          <a:pt x="388173" y="3653236"/>
                          <a:pt x="321254" y="3653236"/>
                        </a:cubicBezTo>
                        <a:cubicBezTo>
                          <a:pt x="302134" y="3653236"/>
                          <a:pt x="287112" y="3650505"/>
                          <a:pt x="273454" y="3646408"/>
                        </a:cubicBezTo>
                        <a:cubicBezTo>
                          <a:pt x="244775" y="3636848"/>
                          <a:pt x="228387" y="3623191"/>
                          <a:pt x="225655" y="3608169"/>
                        </a:cubicBezTo>
                        <a:cubicBezTo>
                          <a:pt x="222924" y="3594511"/>
                          <a:pt x="231118" y="3578123"/>
                          <a:pt x="248872" y="3561735"/>
                        </a:cubicBezTo>
                        <a:cubicBezTo>
                          <a:pt x="180587" y="3575392"/>
                          <a:pt x="136885" y="3572660"/>
                          <a:pt x="117765" y="3553541"/>
                        </a:cubicBezTo>
                        <a:cubicBezTo>
                          <a:pt x="106839" y="3542615"/>
                          <a:pt x="104108" y="3526227"/>
                          <a:pt x="112302" y="3505741"/>
                        </a:cubicBezTo>
                        <a:cubicBezTo>
                          <a:pt x="127325" y="3464770"/>
                          <a:pt x="157370" y="3430628"/>
                          <a:pt x="203804" y="3403314"/>
                        </a:cubicBezTo>
                        <a:cubicBezTo>
                          <a:pt x="216095" y="3395120"/>
                          <a:pt x="228387" y="3388291"/>
                          <a:pt x="240678" y="3380097"/>
                        </a:cubicBezTo>
                        <a:cubicBezTo>
                          <a:pt x="246140" y="3377366"/>
                          <a:pt x="251603" y="3373269"/>
                          <a:pt x="255700" y="3369172"/>
                        </a:cubicBezTo>
                        <a:cubicBezTo>
                          <a:pt x="229752" y="3367806"/>
                          <a:pt x="217461" y="3359612"/>
                          <a:pt x="211998" y="3352783"/>
                        </a:cubicBezTo>
                        <a:cubicBezTo>
                          <a:pt x="202438" y="3341858"/>
                          <a:pt x="203804" y="3325470"/>
                          <a:pt x="216095" y="3306350"/>
                        </a:cubicBezTo>
                        <a:cubicBezTo>
                          <a:pt x="161467" y="3302253"/>
                          <a:pt x="140982" y="3279036"/>
                          <a:pt x="132788" y="3258550"/>
                        </a:cubicBezTo>
                        <a:cubicBezTo>
                          <a:pt x="121862" y="3228505"/>
                          <a:pt x="154639" y="3201191"/>
                          <a:pt x="181953" y="3183437"/>
                        </a:cubicBezTo>
                        <a:cubicBezTo>
                          <a:pt x="123228" y="3182071"/>
                          <a:pt x="76794" y="3168414"/>
                          <a:pt x="45383" y="3145198"/>
                        </a:cubicBezTo>
                        <a:cubicBezTo>
                          <a:pt x="12606" y="3120615"/>
                          <a:pt x="-2416" y="3083741"/>
                          <a:pt x="315" y="3037308"/>
                        </a:cubicBezTo>
                        <a:cubicBezTo>
                          <a:pt x="7144" y="2895275"/>
                          <a:pt x="206536" y="2796945"/>
                          <a:pt x="344471" y="2746414"/>
                        </a:cubicBezTo>
                        <a:cubicBezTo>
                          <a:pt x="270723" y="2731392"/>
                          <a:pt x="232484" y="2706809"/>
                          <a:pt x="232484" y="2671301"/>
                        </a:cubicBezTo>
                        <a:cubicBezTo>
                          <a:pt x="232484" y="2642622"/>
                          <a:pt x="265261" y="2622136"/>
                          <a:pt x="334911" y="2608479"/>
                        </a:cubicBezTo>
                        <a:cubicBezTo>
                          <a:pt x="265261" y="2598919"/>
                          <a:pt x="201073" y="2582531"/>
                          <a:pt x="179222" y="2555217"/>
                        </a:cubicBezTo>
                        <a:cubicBezTo>
                          <a:pt x="169662" y="2542926"/>
                          <a:pt x="169662" y="2527903"/>
                          <a:pt x="177856" y="2512880"/>
                        </a:cubicBezTo>
                        <a:cubicBezTo>
                          <a:pt x="206536" y="2462350"/>
                          <a:pt x="289843" y="2447327"/>
                          <a:pt x="358127" y="2436402"/>
                        </a:cubicBezTo>
                        <a:lnTo>
                          <a:pt x="374516" y="2433670"/>
                        </a:lnTo>
                        <a:cubicBezTo>
                          <a:pt x="448263" y="2420013"/>
                          <a:pt x="523377" y="2413185"/>
                          <a:pt x="597124" y="2406356"/>
                        </a:cubicBezTo>
                        <a:cubicBezTo>
                          <a:pt x="434607" y="2383139"/>
                          <a:pt x="270723" y="2348997"/>
                          <a:pt x="242043" y="2297101"/>
                        </a:cubicBezTo>
                        <a:cubicBezTo>
                          <a:pt x="233849" y="2282078"/>
                          <a:pt x="236581" y="2265690"/>
                          <a:pt x="251603" y="2250667"/>
                        </a:cubicBezTo>
                        <a:cubicBezTo>
                          <a:pt x="326716" y="2170091"/>
                          <a:pt x="459189" y="2130486"/>
                          <a:pt x="653118" y="2130486"/>
                        </a:cubicBezTo>
                        <a:cubicBezTo>
                          <a:pt x="676335" y="2130486"/>
                          <a:pt x="700917" y="2130486"/>
                          <a:pt x="726865" y="2131851"/>
                        </a:cubicBezTo>
                        <a:cubicBezTo>
                          <a:pt x="638095" y="2100440"/>
                          <a:pt x="587564" y="2070395"/>
                          <a:pt x="575273" y="2041715"/>
                        </a:cubicBezTo>
                        <a:cubicBezTo>
                          <a:pt x="569811" y="2028058"/>
                          <a:pt x="572542" y="2014401"/>
                          <a:pt x="584833" y="2000744"/>
                        </a:cubicBezTo>
                        <a:cubicBezTo>
                          <a:pt x="620341" y="1962505"/>
                          <a:pt x="706380" y="1948848"/>
                          <a:pt x="774665" y="1948848"/>
                        </a:cubicBezTo>
                        <a:cubicBezTo>
                          <a:pt x="782859" y="1948848"/>
                          <a:pt x="789687" y="1948848"/>
                          <a:pt x="796516" y="1948848"/>
                        </a:cubicBezTo>
                        <a:cubicBezTo>
                          <a:pt x="871629" y="1952945"/>
                          <a:pt x="938548" y="1969334"/>
                          <a:pt x="998639" y="1987087"/>
                        </a:cubicBezTo>
                        <a:cubicBezTo>
                          <a:pt x="972691" y="1961139"/>
                          <a:pt x="949474" y="1933825"/>
                          <a:pt x="930354" y="1907877"/>
                        </a:cubicBezTo>
                        <a:lnTo>
                          <a:pt x="927623" y="1905146"/>
                        </a:lnTo>
                        <a:cubicBezTo>
                          <a:pt x="907137" y="1876466"/>
                          <a:pt x="889384" y="1853249"/>
                          <a:pt x="927623" y="1819107"/>
                        </a:cubicBezTo>
                        <a:cubicBezTo>
                          <a:pt x="944011" y="1804084"/>
                          <a:pt x="963131" y="1798622"/>
                          <a:pt x="982251" y="1806816"/>
                        </a:cubicBezTo>
                        <a:cubicBezTo>
                          <a:pt x="993176" y="1810913"/>
                          <a:pt x="1004102" y="1815010"/>
                          <a:pt x="1015027" y="1819107"/>
                        </a:cubicBezTo>
                        <a:lnTo>
                          <a:pt x="1016393" y="1819107"/>
                        </a:lnTo>
                        <a:cubicBezTo>
                          <a:pt x="1015027" y="1816375"/>
                          <a:pt x="1015027" y="1815010"/>
                          <a:pt x="1013662" y="1812279"/>
                        </a:cubicBezTo>
                        <a:cubicBezTo>
                          <a:pt x="1010930" y="1805450"/>
                          <a:pt x="1008199" y="1797256"/>
                          <a:pt x="1004102" y="1787696"/>
                        </a:cubicBezTo>
                        <a:cubicBezTo>
                          <a:pt x="980885" y="1731702"/>
                          <a:pt x="948109" y="1647029"/>
                          <a:pt x="1009564" y="1600596"/>
                        </a:cubicBezTo>
                        <a:cubicBezTo>
                          <a:pt x="1028684" y="1586939"/>
                          <a:pt x="1054633" y="1578744"/>
                          <a:pt x="1088775" y="1578744"/>
                        </a:cubicBezTo>
                        <a:cubicBezTo>
                          <a:pt x="1133843" y="1578744"/>
                          <a:pt x="1184374" y="1592401"/>
                          <a:pt x="1223979" y="1604693"/>
                        </a:cubicBezTo>
                        <a:cubicBezTo>
                          <a:pt x="1219882" y="1589670"/>
                          <a:pt x="1217150" y="1573282"/>
                          <a:pt x="1218516" y="1555528"/>
                        </a:cubicBezTo>
                        <a:cubicBezTo>
                          <a:pt x="1225345" y="1413495"/>
                          <a:pt x="1424736" y="1315165"/>
                          <a:pt x="1561306" y="1264634"/>
                        </a:cubicBezTo>
                        <a:cubicBezTo>
                          <a:pt x="1487558" y="1249612"/>
                          <a:pt x="1449319" y="1225029"/>
                          <a:pt x="1449319" y="1189521"/>
                        </a:cubicBezTo>
                        <a:cubicBezTo>
                          <a:pt x="1449319" y="1160842"/>
                          <a:pt x="1482096" y="1140356"/>
                          <a:pt x="1551746" y="1126699"/>
                        </a:cubicBezTo>
                        <a:cubicBezTo>
                          <a:pt x="1482096" y="1117139"/>
                          <a:pt x="1417908" y="1100751"/>
                          <a:pt x="1396057" y="1073437"/>
                        </a:cubicBezTo>
                        <a:cubicBezTo>
                          <a:pt x="1386497" y="1061146"/>
                          <a:pt x="1386497" y="1046123"/>
                          <a:pt x="1394691" y="1031100"/>
                        </a:cubicBezTo>
                        <a:cubicBezTo>
                          <a:pt x="1423371" y="980570"/>
                          <a:pt x="1506678" y="965547"/>
                          <a:pt x="1573597" y="954621"/>
                        </a:cubicBezTo>
                        <a:lnTo>
                          <a:pt x="1588620" y="951890"/>
                        </a:lnTo>
                        <a:cubicBezTo>
                          <a:pt x="1663733" y="938233"/>
                          <a:pt x="1737481" y="931405"/>
                          <a:pt x="1811228" y="924576"/>
                        </a:cubicBezTo>
                        <a:cubicBezTo>
                          <a:pt x="1650076" y="901359"/>
                          <a:pt x="1484827" y="867217"/>
                          <a:pt x="1456147" y="815320"/>
                        </a:cubicBezTo>
                        <a:cubicBezTo>
                          <a:pt x="1447953" y="800298"/>
                          <a:pt x="1450684" y="783909"/>
                          <a:pt x="1465707" y="768887"/>
                        </a:cubicBezTo>
                        <a:cubicBezTo>
                          <a:pt x="1540820" y="688311"/>
                          <a:pt x="1673293" y="648706"/>
                          <a:pt x="1867222" y="648706"/>
                        </a:cubicBezTo>
                        <a:cubicBezTo>
                          <a:pt x="1890438" y="648706"/>
                          <a:pt x="1915021" y="648706"/>
                          <a:pt x="1940969" y="650071"/>
                        </a:cubicBezTo>
                        <a:cubicBezTo>
                          <a:pt x="1852199" y="618660"/>
                          <a:pt x="1801669" y="588615"/>
                          <a:pt x="1789377" y="559935"/>
                        </a:cubicBezTo>
                        <a:cubicBezTo>
                          <a:pt x="1783914" y="546278"/>
                          <a:pt x="1786646" y="532621"/>
                          <a:pt x="1798937" y="518964"/>
                        </a:cubicBezTo>
                        <a:cubicBezTo>
                          <a:pt x="1834445" y="480725"/>
                          <a:pt x="1920484" y="467068"/>
                          <a:pt x="1988769" y="467068"/>
                        </a:cubicBezTo>
                        <a:cubicBezTo>
                          <a:pt x="1996963" y="467068"/>
                          <a:pt x="2003792" y="467068"/>
                          <a:pt x="2010620" y="467068"/>
                        </a:cubicBezTo>
                        <a:cubicBezTo>
                          <a:pt x="2085733" y="471165"/>
                          <a:pt x="2152652" y="486188"/>
                          <a:pt x="2212743" y="505308"/>
                        </a:cubicBezTo>
                        <a:cubicBezTo>
                          <a:pt x="2186795" y="479359"/>
                          <a:pt x="2163578" y="452045"/>
                          <a:pt x="2144458" y="426097"/>
                        </a:cubicBezTo>
                        <a:lnTo>
                          <a:pt x="2141727" y="423366"/>
                        </a:lnTo>
                        <a:cubicBezTo>
                          <a:pt x="2121241" y="394686"/>
                          <a:pt x="2103487" y="371469"/>
                          <a:pt x="2140361" y="337327"/>
                        </a:cubicBezTo>
                        <a:cubicBezTo>
                          <a:pt x="2156749" y="322304"/>
                          <a:pt x="2175869" y="316841"/>
                          <a:pt x="2194989" y="323670"/>
                        </a:cubicBezTo>
                        <a:cubicBezTo>
                          <a:pt x="2205915" y="327767"/>
                          <a:pt x="2216840" y="331864"/>
                          <a:pt x="2227766" y="335961"/>
                        </a:cubicBezTo>
                        <a:lnTo>
                          <a:pt x="2229131" y="335961"/>
                        </a:lnTo>
                        <a:cubicBezTo>
                          <a:pt x="2227766" y="333230"/>
                          <a:pt x="2227766" y="331864"/>
                          <a:pt x="2226400" y="329133"/>
                        </a:cubicBezTo>
                        <a:cubicBezTo>
                          <a:pt x="2223668" y="322304"/>
                          <a:pt x="2220937" y="314110"/>
                          <a:pt x="2216840" y="304550"/>
                        </a:cubicBezTo>
                        <a:cubicBezTo>
                          <a:pt x="2194989" y="248557"/>
                          <a:pt x="2160846" y="163884"/>
                          <a:pt x="2222303" y="117450"/>
                        </a:cubicBezTo>
                        <a:cubicBezTo>
                          <a:pt x="2241422" y="103793"/>
                          <a:pt x="2267371" y="95599"/>
                          <a:pt x="2300147" y="95599"/>
                        </a:cubicBezTo>
                        <a:cubicBezTo>
                          <a:pt x="2367067" y="95599"/>
                          <a:pt x="2447643" y="124278"/>
                          <a:pt x="2502270" y="144764"/>
                        </a:cubicBezTo>
                        <a:cubicBezTo>
                          <a:pt x="2515928" y="150227"/>
                          <a:pt x="2526853" y="154324"/>
                          <a:pt x="2535047" y="157055"/>
                        </a:cubicBezTo>
                        <a:cubicBezTo>
                          <a:pt x="2576018" y="169346"/>
                          <a:pt x="2612892" y="187100"/>
                          <a:pt x="2653863" y="211683"/>
                        </a:cubicBezTo>
                        <a:cubicBezTo>
                          <a:pt x="2648400" y="196660"/>
                          <a:pt x="2644303" y="183003"/>
                          <a:pt x="2640206" y="166615"/>
                        </a:cubicBezTo>
                        <a:cubicBezTo>
                          <a:pt x="2638840" y="159786"/>
                          <a:pt x="2634743" y="151592"/>
                          <a:pt x="2632012" y="143398"/>
                        </a:cubicBezTo>
                        <a:cubicBezTo>
                          <a:pt x="2615623" y="101062"/>
                          <a:pt x="2592406" y="35508"/>
                          <a:pt x="2651131" y="6829"/>
                        </a:cubicBezTo>
                        <a:cubicBezTo>
                          <a:pt x="2660691" y="2731"/>
                          <a:pt x="2671617" y="0"/>
                          <a:pt x="2683908" y="0"/>
                        </a:cubicBezTo>
                        <a:cubicBezTo>
                          <a:pt x="2733073" y="0"/>
                          <a:pt x="2790432" y="42337"/>
                          <a:pt x="2817746" y="62822"/>
                        </a:cubicBezTo>
                        <a:lnTo>
                          <a:pt x="2825941" y="68285"/>
                        </a:lnTo>
                        <a:cubicBezTo>
                          <a:pt x="2860083" y="92867"/>
                          <a:pt x="2892859" y="117450"/>
                          <a:pt x="2922905" y="142032"/>
                        </a:cubicBezTo>
                        <a:cubicBezTo>
                          <a:pt x="2911979" y="109256"/>
                          <a:pt x="2913345" y="84673"/>
                          <a:pt x="2925636" y="66919"/>
                        </a:cubicBezTo>
                        <a:cubicBezTo>
                          <a:pt x="2935196" y="53262"/>
                          <a:pt x="2952950" y="45068"/>
                          <a:pt x="2974801" y="40971"/>
                        </a:cubicBezTo>
                        <a:cubicBezTo>
                          <a:pt x="2978898" y="39605"/>
                          <a:pt x="2982995" y="39605"/>
                          <a:pt x="2988458" y="39605"/>
                        </a:cubicBezTo>
                        <a:cubicBezTo>
                          <a:pt x="3075863" y="39605"/>
                          <a:pt x="3209701" y="158421"/>
                          <a:pt x="3232918" y="181638"/>
                        </a:cubicBezTo>
                        <a:cubicBezTo>
                          <a:pt x="3237015" y="187100"/>
                          <a:pt x="3242478" y="191197"/>
                          <a:pt x="3246575" y="196660"/>
                        </a:cubicBezTo>
                        <a:cubicBezTo>
                          <a:pt x="3286180" y="158421"/>
                          <a:pt x="3342174" y="142032"/>
                          <a:pt x="3391339" y="152958"/>
                        </a:cubicBezTo>
                        <a:cubicBezTo>
                          <a:pt x="3413190" y="158421"/>
                          <a:pt x="3428213" y="167981"/>
                          <a:pt x="3437772" y="184369"/>
                        </a:cubicBezTo>
                        <a:cubicBezTo>
                          <a:pt x="3456892" y="215780"/>
                          <a:pt x="3447332" y="270408"/>
                          <a:pt x="3407727" y="348252"/>
                        </a:cubicBezTo>
                        <a:cubicBezTo>
                          <a:pt x="3444601" y="314110"/>
                          <a:pt x="3482840" y="279968"/>
                          <a:pt x="3532005" y="254019"/>
                        </a:cubicBezTo>
                        <a:cubicBezTo>
                          <a:pt x="3548393" y="244460"/>
                          <a:pt x="3572976" y="249922"/>
                          <a:pt x="3578439" y="263579"/>
                        </a:cubicBezTo>
                        <a:cubicBezTo>
                          <a:pt x="3587999" y="288162"/>
                          <a:pt x="3586633" y="320939"/>
                          <a:pt x="3575707" y="368738"/>
                        </a:cubicBezTo>
                        <a:cubicBezTo>
                          <a:pt x="3618044" y="367372"/>
                          <a:pt x="3659015" y="394686"/>
                          <a:pt x="3699986" y="450680"/>
                        </a:cubicBezTo>
                        <a:lnTo>
                          <a:pt x="3701352" y="452045"/>
                        </a:lnTo>
                        <a:cubicBezTo>
                          <a:pt x="3706814" y="468434"/>
                          <a:pt x="3712277" y="483456"/>
                          <a:pt x="3720471" y="498479"/>
                        </a:cubicBezTo>
                        <a:cubicBezTo>
                          <a:pt x="3727300" y="480725"/>
                          <a:pt x="3731397" y="462971"/>
                          <a:pt x="3735494" y="446583"/>
                        </a:cubicBezTo>
                        <a:cubicBezTo>
                          <a:pt x="3743688" y="416537"/>
                          <a:pt x="3751882" y="385126"/>
                          <a:pt x="3768271" y="355081"/>
                        </a:cubicBezTo>
                        <a:lnTo>
                          <a:pt x="3773733" y="345521"/>
                        </a:lnTo>
                        <a:lnTo>
                          <a:pt x="3784659" y="352350"/>
                        </a:lnTo>
                        <a:cubicBezTo>
                          <a:pt x="3836556" y="381029"/>
                          <a:pt x="3854310" y="430194"/>
                          <a:pt x="3869332" y="473896"/>
                        </a:cubicBezTo>
                        <a:cubicBezTo>
                          <a:pt x="3872063" y="480725"/>
                          <a:pt x="3874795" y="487553"/>
                          <a:pt x="3876160" y="494382"/>
                        </a:cubicBezTo>
                        <a:cubicBezTo>
                          <a:pt x="3882989" y="472531"/>
                          <a:pt x="3882989" y="449314"/>
                          <a:pt x="3882989" y="426097"/>
                        </a:cubicBezTo>
                        <a:cubicBezTo>
                          <a:pt x="3882989" y="406977"/>
                          <a:pt x="3882989" y="387858"/>
                          <a:pt x="3887086" y="370104"/>
                        </a:cubicBezTo>
                        <a:cubicBezTo>
                          <a:pt x="3888452" y="367372"/>
                          <a:pt x="3888452" y="364641"/>
                          <a:pt x="3888452" y="361909"/>
                        </a:cubicBezTo>
                        <a:lnTo>
                          <a:pt x="3892549" y="346887"/>
                        </a:lnTo>
                        <a:lnTo>
                          <a:pt x="3907572" y="359178"/>
                        </a:lnTo>
                        <a:cubicBezTo>
                          <a:pt x="3917131" y="367372"/>
                          <a:pt x="3925325" y="375566"/>
                          <a:pt x="3930788" y="381029"/>
                        </a:cubicBezTo>
                        <a:cubicBezTo>
                          <a:pt x="3945811" y="398783"/>
                          <a:pt x="3958103" y="416537"/>
                          <a:pt x="3967663" y="432926"/>
                        </a:cubicBezTo>
                        <a:cubicBezTo>
                          <a:pt x="3979953" y="370104"/>
                          <a:pt x="4007268" y="314110"/>
                          <a:pt x="4046872" y="267676"/>
                        </a:cubicBezTo>
                        <a:lnTo>
                          <a:pt x="4057798" y="255385"/>
                        </a:lnTo>
                        <a:lnTo>
                          <a:pt x="4065993" y="258117"/>
                        </a:lnTo>
                        <a:cubicBezTo>
                          <a:pt x="4138375" y="281333"/>
                          <a:pt x="4127449" y="346887"/>
                          <a:pt x="4119255" y="398783"/>
                        </a:cubicBezTo>
                        <a:cubicBezTo>
                          <a:pt x="4116523" y="412440"/>
                          <a:pt x="4115157" y="426097"/>
                          <a:pt x="4115157" y="437023"/>
                        </a:cubicBezTo>
                        <a:cubicBezTo>
                          <a:pt x="4124717" y="430194"/>
                          <a:pt x="4135643" y="422000"/>
                          <a:pt x="4146568" y="413806"/>
                        </a:cubicBezTo>
                        <a:cubicBezTo>
                          <a:pt x="4172517" y="394686"/>
                          <a:pt x="4199831" y="374201"/>
                          <a:pt x="4233973" y="363275"/>
                        </a:cubicBezTo>
                        <a:cubicBezTo>
                          <a:pt x="4253093" y="357812"/>
                          <a:pt x="4269481" y="360544"/>
                          <a:pt x="4281772" y="370104"/>
                        </a:cubicBezTo>
                        <a:cubicBezTo>
                          <a:pt x="4310452" y="394686"/>
                          <a:pt x="4310452" y="453411"/>
                          <a:pt x="4307721" y="465702"/>
                        </a:cubicBezTo>
                        <a:cubicBezTo>
                          <a:pt x="4300892" y="512136"/>
                          <a:pt x="4281772" y="557204"/>
                          <a:pt x="4262652" y="600906"/>
                        </a:cubicBezTo>
                        <a:cubicBezTo>
                          <a:pt x="4255825" y="615929"/>
                          <a:pt x="4250362" y="629586"/>
                          <a:pt x="4244899" y="644608"/>
                        </a:cubicBezTo>
                        <a:cubicBezTo>
                          <a:pt x="4270847" y="630952"/>
                          <a:pt x="4295429" y="613197"/>
                          <a:pt x="4317280" y="595443"/>
                        </a:cubicBezTo>
                        <a:cubicBezTo>
                          <a:pt x="4340497" y="579055"/>
                          <a:pt x="4363714" y="561301"/>
                          <a:pt x="4391028" y="546278"/>
                        </a:cubicBezTo>
                        <a:cubicBezTo>
                          <a:pt x="4412879" y="535353"/>
                          <a:pt x="4442924" y="521696"/>
                          <a:pt x="4471604" y="521696"/>
                        </a:cubicBezTo>
                        <a:cubicBezTo>
                          <a:pt x="4486627" y="521696"/>
                          <a:pt x="4498918" y="525793"/>
                          <a:pt x="4509844" y="532621"/>
                        </a:cubicBezTo>
                        <a:cubicBezTo>
                          <a:pt x="4539889" y="551741"/>
                          <a:pt x="4549448" y="581786"/>
                          <a:pt x="4537158" y="615929"/>
                        </a:cubicBezTo>
                        <a:cubicBezTo>
                          <a:pt x="4523501" y="650071"/>
                          <a:pt x="4500283" y="685579"/>
                          <a:pt x="4466141" y="721087"/>
                        </a:cubicBezTo>
                        <a:cubicBezTo>
                          <a:pt x="4490723" y="727916"/>
                          <a:pt x="4513941" y="736110"/>
                          <a:pt x="4531695" y="742939"/>
                        </a:cubicBezTo>
                        <a:cubicBezTo>
                          <a:pt x="4539889" y="745670"/>
                          <a:pt x="4546717" y="748401"/>
                          <a:pt x="4552180" y="749767"/>
                        </a:cubicBezTo>
                        <a:cubicBezTo>
                          <a:pt x="4575397" y="756596"/>
                          <a:pt x="4595883" y="766155"/>
                          <a:pt x="4617733" y="778447"/>
                        </a:cubicBezTo>
                        <a:cubicBezTo>
                          <a:pt x="4615002" y="771618"/>
                          <a:pt x="4613636" y="764790"/>
                          <a:pt x="4610905" y="759327"/>
                        </a:cubicBezTo>
                        <a:cubicBezTo>
                          <a:pt x="4609539" y="755230"/>
                          <a:pt x="4608173" y="749767"/>
                          <a:pt x="4605442" y="744304"/>
                        </a:cubicBezTo>
                        <a:cubicBezTo>
                          <a:pt x="4594517" y="715625"/>
                          <a:pt x="4579494" y="673288"/>
                          <a:pt x="4619099" y="654168"/>
                        </a:cubicBezTo>
                        <a:cubicBezTo>
                          <a:pt x="4625928" y="650071"/>
                          <a:pt x="4634122" y="648706"/>
                          <a:pt x="4642316" y="648706"/>
                        </a:cubicBezTo>
                        <a:cubicBezTo>
                          <a:pt x="4675093" y="648706"/>
                          <a:pt x="4710601" y="674654"/>
                          <a:pt x="4729720" y="689676"/>
                        </a:cubicBezTo>
                        <a:lnTo>
                          <a:pt x="4735183" y="693774"/>
                        </a:lnTo>
                        <a:cubicBezTo>
                          <a:pt x="4752938" y="706065"/>
                          <a:pt x="4770692" y="719722"/>
                          <a:pt x="4787080" y="732013"/>
                        </a:cubicBezTo>
                        <a:cubicBezTo>
                          <a:pt x="4782983" y="715625"/>
                          <a:pt x="4785714" y="703333"/>
                          <a:pt x="4792543" y="693774"/>
                        </a:cubicBezTo>
                        <a:cubicBezTo>
                          <a:pt x="4799371" y="684214"/>
                          <a:pt x="4810297" y="678751"/>
                          <a:pt x="4826686" y="676020"/>
                        </a:cubicBezTo>
                        <a:cubicBezTo>
                          <a:pt x="4829416" y="676020"/>
                          <a:pt x="4833513" y="676020"/>
                          <a:pt x="4836245" y="676020"/>
                        </a:cubicBezTo>
                        <a:cubicBezTo>
                          <a:pt x="4892238" y="676020"/>
                          <a:pt x="4976912" y="749767"/>
                          <a:pt x="4993300" y="767521"/>
                        </a:cubicBezTo>
                        <a:cubicBezTo>
                          <a:pt x="4994666" y="768887"/>
                          <a:pt x="4997398" y="771618"/>
                          <a:pt x="4998763" y="772984"/>
                        </a:cubicBezTo>
                        <a:cubicBezTo>
                          <a:pt x="5024711" y="749767"/>
                          <a:pt x="5060219" y="740207"/>
                          <a:pt x="5091630" y="747036"/>
                        </a:cubicBezTo>
                        <a:cubicBezTo>
                          <a:pt x="5106653" y="751133"/>
                          <a:pt x="5117578" y="757961"/>
                          <a:pt x="5123041" y="767521"/>
                        </a:cubicBezTo>
                        <a:cubicBezTo>
                          <a:pt x="5133967" y="786641"/>
                          <a:pt x="5131235" y="815320"/>
                          <a:pt x="5112116" y="857657"/>
                        </a:cubicBezTo>
                        <a:cubicBezTo>
                          <a:pt x="5131235" y="841269"/>
                          <a:pt x="5151721" y="824880"/>
                          <a:pt x="5177669" y="811223"/>
                        </a:cubicBezTo>
                        <a:cubicBezTo>
                          <a:pt x="5189960" y="804395"/>
                          <a:pt x="5209080" y="808492"/>
                          <a:pt x="5213177" y="819418"/>
                        </a:cubicBezTo>
                        <a:cubicBezTo>
                          <a:pt x="5218640" y="834440"/>
                          <a:pt x="5218640" y="854926"/>
                          <a:pt x="5211812" y="883605"/>
                        </a:cubicBezTo>
                        <a:cubicBezTo>
                          <a:pt x="5237759" y="884971"/>
                          <a:pt x="5263708" y="902725"/>
                          <a:pt x="5289656" y="936867"/>
                        </a:cubicBezTo>
                        <a:lnTo>
                          <a:pt x="5291021" y="939599"/>
                        </a:lnTo>
                        <a:cubicBezTo>
                          <a:pt x="5293753" y="946427"/>
                          <a:pt x="5295119" y="953256"/>
                          <a:pt x="5297850" y="958719"/>
                        </a:cubicBezTo>
                        <a:cubicBezTo>
                          <a:pt x="5300581" y="950524"/>
                          <a:pt x="5301947" y="943696"/>
                          <a:pt x="5304679" y="935502"/>
                        </a:cubicBezTo>
                        <a:cubicBezTo>
                          <a:pt x="5310141" y="916382"/>
                          <a:pt x="5315604" y="895896"/>
                          <a:pt x="5326530" y="876777"/>
                        </a:cubicBezTo>
                        <a:lnTo>
                          <a:pt x="5331993" y="867217"/>
                        </a:lnTo>
                        <a:lnTo>
                          <a:pt x="5342918" y="872680"/>
                        </a:lnTo>
                        <a:cubicBezTo>
                          <a:pt x="5377061" y="890434"/>
                          <a:pt x="5387986" y="921845"/>
                          <a:pt x="5397547" y="950524"/>
                        </a:cubicBezTo>
                        <a:cubicBezTo>
                          <a:pt x="5398911" y="940964"/>
                          <a:pt x="5398911" y="931405"/>
                          <a:pt x="5398911" y="921845"/>
                        </a:cubicBezTo>
                        <a:cubicBezTo>
                          <a:pt x="5398911" y="909554"/>
                          <a:pt x="5398911" y="897262"/>
                          <a:pt x="5401643" y="884971"/>
                        </a:cubicBezTo>
                        <a:cubicBezTo>
                          <a:pt x="5401643" y="882240"/>
                          <a:pt x="5403008" y="880874"/>
                          <a:pt x="5403008" y="879508"/>
                        </a:cubicBezTo>
                        <a:lnTo>
                          <a:pt x="5408471" y="864486"/>
                        </a:lnTo>
                        <a:lnTo>
                          <a:pt x="5422128" y="876777"/>
                        </a:lnTo>
                        <a:cubicBezTo>
                          <a:pt x="5427591" y="882240"/>
                          <a:pt x="5434420" y="887702"/>
                          <a:pt x="5437151" y="891799"/>
                        </a:cubicBezTo>
                        <a:cubicBezTo>
                          <a:pt x="5443980" y="899994"/>
                          <a:pt x="5449443" y="908188"/>
                          <a:pt x="5454906" y="916382"/>
                        </a:cubicBezTo>
                        <a:cubicBezTo>
                          <a:pt x="5463099" y="880874"/>
                          <a:pt x="5480853" y="848097"/>
                          <a:pt x="5504071" y="820783"/>
                        </a:cubicBezTo>
                        <a:lnTo>
                          <a:pt x="5512264" y="811223"/>
                        </a:lnTo>
                        <a:lnTo>
                          <a:pt x="5520458" y="813955"/>
                        </a:lnTo>
                        <a:cubicBezTo>
                          <a:pt x="5568259" y="828977"/>
                          <a:pt x="5562796" y="872680"/>
                          <a:pt x="5557333" y="906822"/>
                        </a:cubicBezTo>
                        <a:cubicBezTo>
                          <a:pt x="5555967" y="912285"/>
                          <a:pt x="5555967" y="917748"/>
                          <a:pt x="5554601" y="923210"/>
                        </a:cubicBezTo>
                        <a:cubicBezTo>
                          <a:pt x="5558698" y="920479"/>
                          <a:pt x="5562796" y="916382"/>
                          <a:pt x="5566893" y="913651"/>
                        </a:cubicBezTo>
                        <a:cubicBezTo>
                          <a:pt x="5583280" y="901359"/>
                          <a:pt x="5601035" y="887702"/>
                          <a:pt x="5622886" y="880874"/>
                        </a:cubicBezTo>
                        <a:cubicBezTo>
                          <a:pt x="5636543" y="876777"/>
                          <a:pt x="5648834" y="879508"/>
                          <a:pt x="5658394" y="886337"/>
                        </a:cubicBezTo>
                        <a:cubicBezTo>
                          <a:pt x="5677514" y="902725"/>
                          <a:pt x="5677514" y="940964"/>
                          <a:pt x="5676148" y="949159"/>
                        </a:cubicBezTo>
                        <a:cubicBezTo>
                          <a:pt x="5672051" y="979204"/>
                          <a:pt x="5659760" y="1007884"/>
                          <a:pt x="5647468" y="1035198"/>
                        </a:cubicBezTo>
                        <a:cubicBezTo>
                          <a:pt x="5644737" y="1040660"/>
                          <a:pt x="5642005" y="1047489"/>
                          <a:pt x="5639274" y="1052952"/>
                        </a:cubicBezTo>
                        <a:cubicBezTo>
                          <a:pt x="5651565" y="1044757"/>
                          <a:pt x="5662491" y="1036563"/>
                          <a:pt x="5674783" y="1028369"/>
                        </a:cubicBezTo>
                        <a:cubicBezTo>
                          <a:pt x="5689805" y="1017443"/>
                          <a:pt x="5704828" y="1006518"/>
                          <a:pt x="5722582" y="996958"/>
                        </a:cubicBezTo>
                        <a:cubicBezTo>
                          <a:pt x="5737605" y="988764"/>
                          <a:pt x="5756724" y="980570"/>
                          <a:pt x="5775844" y="980570"/>
                        </a:cubicBezTo>
                        <a:cubicBezTo>
                          <a:pt x="5786770" y="980570"/>
                          <a:pt x="5794964" y="983301"/>
                          <a:pt x="5803157" y="987398"/>
                        </a:cubicBezTo>
                        <a:cubicBezTo>
                          <a:pt x="5823643" y="999689"/>
                          <a:pt x="5830472" y="1020175"/>
                          <a:pt x="5820912" y="1043392"/>
                        </a:cubicBezTo>
                        <a:cubicBezTo>
                          <a:pt x="5797694" y="1103482"/>
                          <a:pt x="5730776" y="1156744"/>
                          <a:pt x="5676148" y="1190887"/>
                        </a:cubicBezTo>
                        <a:cubicBezTo>
                          <a:pt x="5688439" y="1193618"/>
                          <a:pt x="5702096" y="1196350"/>
                          <a:pt x="5715753" y="1199081"/>
                        </a:cubicBezTo>
                        <a:cubicBezTo>
                          <a:pt x="5755358" y="1205910"/>
                          <a:pt x="5800426" y="1214104"/>
                          <a:pt x="5826375" y="1237320"/>
                        </a:cubicBezTo>
                        <a:cubicBezTo>
                          <a:pt x="5842763" y="1252343"/>
                          <a:pt x="5840032" y="1266000"/>
                          <a:pt x="5835935" y="1274194"/>
                        </a:cubicBezTo>
                        <a:cubicBezTo>
                          <a:pt x="5826375" y="1291948"/>
                          <a:pt x="5796329" y="1304240"/>
                          <a:pt x="5773113" y="1306971"/>
                        </a:cubicBezTo>
                        <a:cubicBezTo>
                          <a:pt x="5752627" y="1309702"/>
                          <a:pt x="5732142" y="1309702"/>
                          <a:pt x="5713022" y="1306971"/>
                        </a:cubicBezTo>
                        <a:cubicBezTo>
                          <a:pt x="5733508" y="1315165"/>
                          <a:pt x="5753992" y="1323359"/>
                          <a:pt x="5774478" y="1330188"/>
                        </a:cubicBezTo>
                        <a:cubicBezTo>
                          <a:pt x="5811352" y="1343845"/>
                          <a:pt x="5849592" y="1357502"/>
                          <a:pt x="5885100" y="1375256"/>
                        </a:cubicBezTo>
                        <a:cubicBezTo>
                          <a:pt x="5916510" y="1390279"/>
                          <a:pt x="5958847" y="1410764"/>
                          <a:pt x="5975235" y="1442175"/>
                        </a:cubicBezTo>
                        <a:cubicBezTo>
                          <a:pt x="5987527" y="1464026"/>
                          <a:pt x="5987527" y="1491340"/>
                          <a:pt x="5961579" y="1504997"/>
                        </a:cubicBezTo>
                        <a:cubicBezTo>
                          <a:pt x="5943825" y="1514557"/>
                          <a:pt x="5920607" y="1515923"/>
                          <a:pt x="5900122" y="1510460"/>
                        </a:cubicBezTo>
                        <a:cubicBezTo>
                          <a:pt x="5928802" y="1532311"/>
                          <a:pt x="5954750" y="1560991"/>
                          <a:pt x="5965676" y="1591036"/>
                        </a:cubicBezTo>
                        <a:cubicBezTo>
                          <a:pt x="5971138" y="1606058"/>
                          <a:pt x="5967041" y="1623812"/>
                          <a:pt x="5956116" y="1634738"/>
                        </a:cubicBezTo>
                        <a:cubicBezTo>
                          <a:pt x="5942459" y="1647029"/>
                          <a:pt x="5920607" y="1649761"/>
                          <a:pt x="5898757" y="1641567"/>
                        </a:cubicBezTo>
                        <a:cubicBezTo>
                          <a:pt x="5881002" y="1634738"/>
                          <a:pt x="5864614" y="1625178"/>
                          <a:pt x="5850958" y="1616984"/>
                        </a:cubicBezTo>
                        <a:cubicBezTo>
                          <a:pt x="5845495" y="1614253"/>
                          <a:pt x="5840032" y="1611521"/>
                          <a:pt x="5835935" y="1608790"/>
                        </a:cubicBezTo>
                        <a:cubicBezTo>
                          <a:pt x="5834569" y="1626544"/>
                          <a:pt x="5837300" y="1644298"/>
                          <a:pt x="5840032" y="1662052"/>
                        </a:cubicBezTo>
                        <a:cubicBezTo>
                          <a:pt x="5841398" y="1674343"/>
                          <a:pt x="5844129" y="1688000"/>
                          <a:pt x="5844129" y="1701657"/>
                        </a:cubicBezTo>
                        <a:cubicBezTo>
                          <a:pt x="5860517" y="1741262"/>
                          <a:pt x="5867345" y="1775405"/>
                          <a:pt x="5864614" y="1805450"/>
                        </a:cubicBezTo>
                        <a:cubicBezTo>
                          <a:pt x="5886465" y="1778136"/>
                          <a:pt x="5931533" y="1726240"/>
                          <a:pt x="5990258" y="1731702"/>
                        </a:cubicBezTo>
                        <a:cubicBezTo>
                          <a:pt x="6036691" y="1735799"/>
                          <a:pt x="6065372" y="1765845"/>
                          <a:pt x="6080395" y="1791793"/>
                        </a:cubicBezTo>
                        <a:cubicBezTo>
                          <a:pt x="6118634" y="1850518"/>
                          <a:pt x="6130925" y="1922900"/>
                          <a:pt x="6115902" y="1988453"/>
                        </a:cubicBezTo>
                        <a:cubicBezTo>
                          <a:pt x="6128194" y="1978893"/>
                          <a:pt x="6175993" y="1944751"/>
                          <a:pt x="6212866" y="1944751"/>
                        </a:cubicBezTo>
                        <a:cubicBezTo>
                          <a:pt x="6225158" y="1944751"/>
                          <a:pt x="6241546" y="1948848"/>
                          <a:pt x="6251107" y="1965236"/>
                        </a:cubicBezTo>
                        <a:cubicBezTo>
                          <a:pt x="6270226" y="1998013"/>
                          <a:pt x="6247009" y="2033521"/>
                          <a:pt x="6221061" y="2062201"/>
                        </a:cubicBezTo>
                        <a:cubicBezTo>
                          <a:pt x="6259300" y="2041715"/>
                          <a:pt x="6303003" y="2022596"/>
                          <a:pt x="6346705" y="2022596"/>
                        </a:cubicBezTo>
                        <a:cubicBezTo>
                          <a:pt x="6360362" y="2022596"/>
                          <a:pt x="6374018" y="2025327"/>
                          <a:pt x="6386310" y="2028058"/>
                        </a:cubicBezTo>
                        <a:cubicBezTo>
                          <a:pt x="6423183" y="2040350"/>
                          <a:pt x="6447766" y="2069029"/>
                          <a:pt x="6454595" y="2107269"/>
                        </a:cubicBezTo>
                        <a:cubicBezTo>
                          <a:pt x="6468252" y="2183748"/>
                          <a:pt x="6427280" y="2267055"/>
                          <a:pt x="6349436" y="2318952"/>
                        </a:cubicBezTo>
                        <a:cubicBezTo>
                          <a:pt x="6374018" y="2317586"/>
                          <a:pt x="6398601" y="2316220"/>
                          <a:pt x="6425915" y="2313489"/>
                        </a:cubicBezTo>
                        <a:cubicBezTo>
                          <a:pt x="6461423" y="2310758"/>
                          <a:pt x="6498297" y="2309392"/>
                          <a:pt x="6533806" y="2309392"/>
                        </a:cubicBezTo>
                        <a:cubicBezTo>
                          <a:pt x="6582970" y="2309392"/>
                          <a:pt x="6621210" y="2313489"/>
                          <a:pt x="6656717" y="2321683"/>
                        </a:cubicBezTo>
                        <a:cubicBezTo>
                          <a:pt x="6716808" y="2335340"/>
                          <a:pt x="6730465" y="2359922"/>
                          <a:pt x="6733197" y="2377677"/>
                        </a:cubicBezTo>
                        <a:cubicBezTo>
                          <a:pt x="6738660" y="2430939"/>
                          <a:pt x="6637598" y="2496492"/>
                          <a:pt x="6577508" y="2519709"/>
                        </a:cubicBezTo>
                        <a:cubicBezTo>
                          <a:pt x="6589799" y="2518343"/>
                          <a:pt x="6606187" y="2516978"/>
                          <a:pt x="6623941" y="2516978"/>
                        </a:cubicBezTo>
                        <a:cubicBezTo>
                          <a:pt x="6675837" y="2516978"/>
                          <a:pt x="6690860" y="2532000"/>
                          <a:pt x="6694958" y="2545657"/>
                        </a:cubicBezTo>
                        <a:cubicBezTo>
                          <a:pt x="6700420" y="2564777"/>
                          <a:pt x="6690860" y="2585262"/>
                          <a:pt x="6667643" y="2608479"/>
                        </a:cubicBezTo>
                        <a:cubicBezTo>
                          <a:pt x="6617112" y="2657644"/>
                          <a:pt x="6540633" y="2686324"/>
                          <a:pt x="6465521" y="2686324"/>
                        </a:cubicBezTo>
                        <a:lnTo>
                          <a:pt x="6465521" y="2686324"/>
                        </a:lnTo>
                        <a:cubicBezTo>
                          <a:pt x="6461423" y="2686324"/>
                          <a:pt x="6458692" y="2686324"/>
                          <a:pt x="6454595" y="2686324"/>
                        </a:cubicBezTo>
                        <a:cubicBezTo>
                          <a:pt x="6466886" y="2695884"/>
                          <a:pt x="6477811" y="2705444"/>
                          <a:pt x="6488737" y="2716369"/>
                        </a:cubicBezTo>
                        <a:cubicBezTo>
                          <a:pt x="6502394" y="2728660"/>
                          <a:pt x="6516051" y="2740952"/>
                          <a:pt x="6529708" y="2754609"/>
                        </a:cubicBezTo>
                        <a:lnTo>
                          <a:pt x="6521514" y="2760071"/>
                        </a:lnTo>
                        <a:cubicBezTo>
                          <a:pt x="6539267" y="2803774"/>
                          <a:pt x="6546096" y="2855670"/>
                          <a:pt x="6521514" y="2881618"/>
                        </a:cubicBezTo>
                        <a:cubicBezTo>
                          <a:pt x="6499663" y="2904835"/>
                          <a:pt x="6457326" y="2906201"/>
                          <a:pt x="6399967" y="2882984"/>
                        </a:cubicBezTo>
                        <a:cubicBezTo>
                          <a:pt x="6399967" y="2889813"/>
                          <a:pt x="6398601" y="2896641"/>
                          <a:pt x="6395870" y="2904835"/>
                        </a:cubicBezTo>
                        <a:cubicBezTo>
                          <a:pt x="6387676" y="2925321"/>
                          <a:pt x="6374018" y="2947172"/>
                          <a:pt x="6353534" y="2969023"/>
                        </a:cubicBezTo>
                        <a:cubicBezTo>
                          <a:pt x="6391773" y="3012725"/>
                          <a:pt x="6395870" y="3048233"/>
                          <a:pt x="6367190" y="3072816"/>
                        </a:cubicBezTo>
                        <a:cubicBezTo>
                          <a:pt x="6365824" y="3074182"/>
                          <a:pt x="6363094" y="3075547"/>
                          <a:pt x="6361728" y="3076913"/>
                        </a:cubicBezTo>
                        <a:cubicBezTo>
                          <a:pt x="6378115" y="3082376"/>
                          <a:pt x="6391773" y="3090570"/>
                          <a:pt x="6401333" y="3098764"/>
                        </a:cubicBezTo>
                        <a:cubicBezTo>
                          <a:pt x="6417721" y="3113787"/>
                          <a:pt x="6416356" y="3127444"/>
                          <a:pt x="6410893" y="3135638"/>
                        </a:cubicBezTo>
                        <a:cubicBezTo>
                          <a:pt x="6401333" y="3153392"/>
                          <a:pt x="6371287" y="3165683"/>
                          <a:pt x="6348071" y="3168414"/>
                        </a:cubicBezTo>
                        <a:cubicBezTo>
                          <a:pt x="6327585" y="3171146"/>
                          <a:pt x="6307100" y="3171146"/>
                          <a:pt x="6287980" y="3168414"/>
                        </a:cubicBezTo>
                        <a:cubicBezTo>
                          <a:pt x="6308465" y="3176609"/>
                          <a:pt x="6328951" y="3184803"/>
                          <a:pt x="6349436" y="3191631"/>
                        </a:cubicBezTo>
                        <a:cubicBezTo>
                          <a:pt x="6386310" y="3205288"/>
                          <a:pt x="6424549" y="3218945"/>
                          <a:pt x="6460058" y="3236699"/>
                        </a:cubicBezTo>
                        <a:cubicBezTo>
                          <a:pt x="6491468" y="3251722"/>
                          <a:pt x="6533806" y="3273573"/>
                          <a:pt x="6550193" y="3303618"/>
                        </a:cubicBezTo>
                        <a:cubicBezTo>
                          <a:pt x="6562485" y="3325470"/>
                          <a:pt x="6562485" y="3352783"/>
                          <a:pt x="6536536" y="3366440"/>
                        </a:cubicBezTo>
                        <a:cubicBezTo>
                          <a:pt x="6518783" y="3376000"/>
                          <a:pt x="6494200" y="3377366"/>
                          <a:pt x="6475081" y="3371903"/>
                        </a:cubicBezTo>
                        <a:cubicBezTo>
                          <a:pt x="6503760" y="3393754"/>
                          <a:pt x="6529708" y="3422434"/>
                          <a:pt x="6539267" y="3451114"/>
                        </a:cubicBezTo>
                        <a:cubicBezTo>
                          <a:pt x="6544730" y="3466136"/>
                          <a:pt x="6540633" y="3483890"/>
                          <a:pt x="6529708" y="3493450"/>
                        </a:cubicBezTo>
                        <a:cubicBezTo>
                          <a:pt x="6517417" y="3505741"/>
                          <a:pt x="6495565" y="3508473"/>
                          <a:pt x="6472349" y="3500278"/>
                        </a:cubicBezTo>
                        <a:cubicBezTo>
                          <a:pt x="6454595" y="3493450"/>
                          <a:pt x="6439572" y="3483890"/>
                          <a:pt x="6424549" y="3475696"/>
                        </a:cubicBezTo>
                        <a:cubicBezTo>
                          <a:pt x="6419087" y="3472965"/>
                          <a:pt x="6414990" y="3470233"/>
                          <a:pt x="6409527" y="3466136"/>
                        </a:cubicBezTo>
                        <a:cubicBezTo>
                          <a:pt x="6408161" y="3483890"/>
                          <a:pt x="6410893" y="3501644"/>
                          <a:pt x="6413624" y="3519398"/>
                        </a:cubicBezTo>
                        <a:cubicBezTo>
                          <a:pt x="6414990" y="3533055"/>
                          <a:pt x="6417721" y="3548078"/>
                          <a:pt x="6417721" y="3563100"/>
                        </a:cubicBezTo>
                        <a:lnTo>
                          <a:pt x="6417721" y="3569929"/>
                        </a:lnTo>
                        <a:cubicBezTo>
                          <a:pt x="6417721" y="3584951"/>
                          <a:pt x="6419087" y="3604072"/>
                          <a:pt x="6408161" y="3616363"/>
                        </a:cubicBezTo>
                        <a:cubicBezTo>
                          <a:pt x="6404064" y="3620460"/>
                          <a:pt x="6397236" y="3623191"/>
                          <a:pt x="6390407" y="3623191"/>
                        </a:cubicBezTo>
                        <a:cubicBezTo>
                          <a:pt x="6379481" y="3623191"/>
                          <a:pt x="6368555" y="3617728"/>
                          <a:pt x="6357631" y="3608169"/>
                        </a:cubicBezTo>
                        <a:cubicBezTo>
                          <a:pt x="6360362" y="3620460"/>
                          <a:pt x="6358996" y="3632751"/>
                          <a:pt x="6350802" y="3645042"/>
                        </a:cubicBezTo>
                        <a:cubicBezTo>
                          <a:pt x="6341242" y="3660065"/>
                          <a:pt x="6323488" y="3669625"/>
                          <a:pt x="6303003" y="3673722"/>
                        </a:cubicBezTo>
                        <a:cubicBezTo>
                          <a:pt x="6313928" y="3676453"/>
                          <a:pt x="6323488" y="3680550"/>
                          <a:pt x="6328951" y="3687379"/>
                        </a:cubicBezTo>
                        <a:cubicBezTo>
                          <a:pt x="6333048" y="3691476"/>
                          <a:pt x="6335779" y="3699670"/>
                          <a:pt x="6328951" y="3710596"/>
                        </a:cubicBezTo>
                        <a:cubicBezTo>
                          <a:pt x="6316659" y="3731081"/>
                          <a:pt x="6289346" y="3746104"/>
                          <a:pt x="6266128" y="3759761"/>
                        </a:cubicBezTo>
                        <a:cubicBezTo>
                          <a:pt x="6221061" y="3784343"/>
                          <a:pt x="6169164" y="3810292"/>
                          <a:pt x="6115902" y="3819851"/>
                        </a:cubicBezTo>
                        <a:cubicBezTo>
                          <a:pt x="6143216" y="3828046"/>
                          <a:pt x="6178724" y="3843068"/>
                          <a:pt x="6181456" y="3867650"/>
                        </a:cubicBezTo>
                        <a:cubicBezTo>
                          <a:pt x="6184187" y="3885405"/>
                          <a:pt x="6170530" y="3904524"/>
                          <a:pt x="6141850" y="3919547"/>
                        </a:cubicBezTo>
                        <a:cubicBezTo>
                          <a:pt x="6099514" y="3942764"/>
                          <a:pt x="6046252" y="3957787"/>
                          <a:pt x="5992989" y="3960518"/>
                        </a:cubicBezTo>
                        <a:cubicBezTo>
                          <a:pt x="6009378" y="3968712"/>
                          <a:pt x="6033960" y="3985100"/>
                          <a:pt x="6033960" y="4000123"/>
                        </a:cubicBezTo>
                        <a:cubicBezTo>
                          <a:pt x="6033960" y="4005586"/>
                          <a:pt x="6031229" y="4013780"/>
                          <a:pt x="6018938" y="4019243"/>
                        </a:cubicBezTo>
                        <a:cubicBezTo>
                          <a:pt x="6001184" y="4028803"/>
                          <a:pt x="5972504" y="4028803"/>
                          <a:pt x="5949287" y="4023340"/>
                        </a:cubicBezTo>
                        <a:cubicBezTo>
                          <a:pt x="5968406" y="4039728"/>
                          <a:pt x="5991624" y="4062945"/>
                          <a:pt x="5984795" y="4087528"/>
                        </a:cubicBezTo>
                        <a:cubicBezTo>
                          <a:pt x="5979332" y="4106647"/>
                          <a:pt x="5957482" y="4123036"/>
                          <a:pt x="5924704" y="4131230"/>
                        </a:cubicBezTo>
                        <a:cubicBezTo>
                          <a:pt x="5865979" y="4146253"/>
                          <a:pt x="5793598" y="4139424"/>
                          <a:pt x="5741701" y="4114842"/>
                        </a:cubicBezTo>
                        <a:cubicBezTo>
                          <a:pt x="5744432" y="4123036"/>
                          <a:pt x="5748530" y="4131230"/>
                          <a:pt x="5751261" y="4140790"/>
                        </a:cubicBezTo>
                        <a:cubicBezTo>
                          <a:pt x="5764918" y="4176298"/>
                          <a:pt x="5779941" y="4213172"/>
                          <a:pt x="5774478" y="4250046"/>
                        </a:cubicBezTo>
                        <a:cubicBezTo>
                          <a:pt x="5769015" y="4291017"/>
                          <a:pt x="5737605" y="4296480"/>
                          <a:pt x="5718485" y="4296480"/>
                        </a:cubicBezTo>
                        <a:cubicBezTo>
                          <a:pt x="5681610" y="4296480"/>
                          <a:pt x="5633811" y="4273262"/>
                          <a:pt x="5605132" y="4251411"/>
                        </a:cubicBezTo>
                        <a:cubicBezTo>
                          <a:pt x="5611961" y="4269166"/>
                          <a:pt x="5614692" y="4291017"/>
                          <a:pt x="5590109" y="4299211"/>
                        </a:cubicBezTo>
                        <a:cubicBezTo>
                          <a:pt x="5573720" y="4304673"/>
                          <a:pt x="5554601" y="4303308"/>
                          <a:pt x="5531384" y="4295114"/>
                        </a:cubicBezTo>
                        <a:cubicBezTo>
                          <a:pt x="5483585" y="4277359"/>
                          <a:pt x="5449443" y="4245948"/>
                          <a:pt x="5438517" y="4211806"/>
                        </a:cubicBezTo>
                        <a:cubicBezTo>
                          <a:pt x="5433054" y="4215903"/>
                          <a:pt x="5428957" y="4221366"/>
                          <a:pt x="5423494" y="4225463"/>
                        </a:cubicBezTo>
                        <a:cubicBezTo>
                          <a:pt x="5415300" y="4233657"/>
                          <a:pt x="5405740" y="4241852"/>
                          <a:pt x="5396181" y="4248680"/>
                        </a:cubicBezTo>
                        <a:lnTo>
                          <a:pt x="5390718" y="4245948"/>
                        </a:lnTo>
                        <a:cubicBezTo>
                          <a:pt x="5360672" y="4258240"/>
                          <a:pt x="5330627" y="4265069"/>
                          <a:pt x="5307410" y="4265069"/>
                        </a:cubicBezTo>
                        <a:cubicBezTo>
                          <a:pt x="5284194" y="4265069"/>
                          <a:pt x="5271902" y="4256874"/>
                          <a:pt x="5266439" y="4251411"/>
                        </a:cubicBezTo>
                        <a:cubicBezTo>
                          <a:pt x="5255514" y="4239120"/>
                          <a:pt x="5255514" y="4221366"/>
                          <a:pt x="5266439" y="4196784"/>
                        </a:cubicBezTo>
                        <a:cubicBezTo>
                          <a:pt x="5255514" y="4185858"/>
                          <a:pt x="5248685" y="4168104"/>
                          <a:pt x="5245954" y="4146253"/>
                        </a:cubicBezTo>
                        <a:cubicBezTo>
                          <a:pt x="5220006" y="4183126"/>
                          <a:pt x="5177669" y="4220000"/>
                          <a:pt x="5136698" y="4220000"/>
                        </a:cubicBezTo>
                        <a:cubicBezTo>
                          <a:pt x="5127138" y="4220000"/>
                          <a:pt x="5118944" y="4218635"/>
                          <a:pt x="5110750" y="4214537"/>
                        </a:cubicBezTo>
                        <a:cubicBezTo>
                          <a:pt x="5076607" y="4200881"/>
                          <a:pt x="5077973" y="4170835"/>
                          <a:pt x="5079339" y="4148984"/>
                        </a:cubicBezTo>
                        <a:cubicBezTo>
                          <a:pt x="5056123" y="4166738"/>
                          <a:pt x="5006957" y="4198149"/>
                          <a:pt x="4970083" y="4198149"/>
                        </a:cubicBezTo>
                        <a:cubicBezTo>
                          <a:pt x="4957792" y="4198149"/>
                          <a:pt x="4937307" y="4195418"/>
                          <a:pt x="4927747" y="4172201"/>
                        </a:cubicBezTo>
                        <a:cubicBezTo>
                          <a:pt x="4914090" y="4136693"/>
                          <a:pt x="4930478" y="4105282"/>
                          <a:pt x="4952329" y="4079334"/>
                        </a:cubicBezTo>
                        <a:cubicBezTo>
                          <a:pt x="4923650" y="4090259"/>
                          <a:pt x="4893604" y="4098453"/>
                          <a:pt x="4871753" y="4098453"/>
                        </a:cubicBezTo>
                        <a:cubicBezTo>
                          <a:pt x="4855365" y="4098453"/>
                          <a:pt x="4847170" y="4092991"/>
                          <a:pt x="4843073" y="4088894"/>
                        </a:cubicBezTo>
                        <a:cubicBezTo>
                          <a:pt x="4834879" y="4079334"/>
                          <a:pt x="4837610" y="4064311"/>
                          <a:pt x="4851268" y="4042460"/>
                        </a:cubicBezTo>
                        <a:cubicBezTo>
                          <a:pt x="4837610" y="4047923"/>
                          <a:pt x="4823954" y="4050654"/>
                          <a:pt x="4806200" y="4050654"/>
                        </a:cubicBezTo>
                        <a:lnTo>
                          <a:pt x="4806200" y="4050654"/>
                        </a:lnTo>
                        <a:cubicBezTo>
                          <a:pt x="4798005" y="4050654"/>
                          <a:pt x="4787080" y="4049288"/>
                          <a:pt x="4778885" y="4042460"/>
                        </a:cubicBezTo>
                        <a:cubicBezTo>
                          <a:pt x="4765229" y="4064311"/>
                          <a:pt x="4746109" y="4069774"/>
                          <a:pt x="4731086" y="4069774"/>
                        </a:cubicBezTo>
                        <a:cubicBezTo>
                          <a:pt x="4721526" y="4069774"/>
                          <a:pt x="4710601" y="4067042"/>
                          <a:pt x="4699676" y="4062945"/>
                        </a:cubicBezTo>
                        <a:cubicBezTo>
                          <a:pt x="4660070" y="4047923"/>
                          <a:pt x="4640951" y="4008318"/>
                          <a:pt x="4635488" y="3971444"/>
                        </a:cubicBezTo>
                        <a:cubicBezTo>
                          <a:pt x="4634122" y="3971444"/>
                          <a:pt x="4632756" y="3972809"/>
                          <a:pt x="4630025" y="3972809"/>
                        </a:cubicBezTo>
                        <a:cubicBezTo>
                          <a:pt x="4597249" y="3982369"/>
                          <a:pt x="4572666" y="3978272"/>
                          <a:pt x="4561740" y="3960518"/>
                        </a:cubicBezTo>
                        <a:cubicBezTo>
                          <a:pt x="4546717" y="3938667"/>
                          <a:pt x="4561740" y="3897696"/>
                          <a:pt x="4582226" y="3877211"/>
                        </a:cubicBezTo>
                        <a:cubicBezTo>
                          <a:pt x="4586323" y="3874479"/>
                          <a:pt x="4589054" y="3870382"/>
                          <a:pt x="4591786" y="3867650"/>
                        </a:cubicBezTo>
                        <a:cubicBezTo>
                          <a:pt x="4567203" y="3875845"/>
                          <a:pt x="4526232" y="3886771"/>
                          <a:pt x="4490723" y="3886771"/>
                        </a:cubicBezTo>
                        <a:cubicBezTo>
                          <a:pt x="4478433" y="3886771"/>
                          <a:pt x="4467507" y="3885405"/>
                          <a:pt x="4459313" y="3882673"/>
                        </a:cubicBezTo>
                        <a:cubicBezTo>
                          <a:pt x="4440193" y="3875845"/>
                          <a:pt x="4429268" y="3866285"/>
                          <a:pt x="4426537" y="3855360"/>
                        </a:cubicBezTo>
                        <a:cubicBezTo>
                          <a:pt x="4425171" y="3847165"/>
                          <a:pt x="4427902" y="3838971"/>
                          <a:pt x="4436096" y="3830777"/>
                        </a:cubicBezTo>
                        <a:cubicBezTo>
                          <a:pt x="4396491" y="3837606"/>
                          <a:pt x="4371909" y="3834874"/>
                          <a:pt x="4359617" y="3822583"/>
                        </a:cubicBezTo>
                        <a:cubicBezTo>
                          <a:pt x="4351423" y="3814388"/>
                          <a:pt x="4350057" y="3803463"/>
                          <a:pt x="4355520" y="3789806"/>
                        </a:cubicBezTo>
                        <a:cubicBezTo>
                          <a:pt x="4365080" y="3762492"/>
                          <a:pt x="4385565" y="3740641"/>
                          <a:pt x="4414245" y="3722887"/>
                        </a:cubicBezTo>
                        <a:cubicBezTo>
                          <a:pt x="4422439" y="3717424"/>
                          <a:pt x="4430634" y="3713327"/>
                          <a:pt x="4438827" y="3707864"/>
                        </a:cubicBezTo>
                        <a:cubicBezTo>
                          <a:pt x="4440193" y="3706499"/>
                          <a:pt x="4440193" y="3706499"/>
                          <a:pt x="4441559" y="3705133"/>
                        </a:cubicBezTo>
                        <a:cubicBezTo>
                          <a:pt x="4430634" y="3703767"/>
                          <a:pt x="4423805" y="3699670"/>
                          <a:pt x="4421074" y="3695573"/>
                        </a:cubicBezTo>
                        <a:cubicBezTo>
                          <a:pt x="4416977" y="3690110"/>
                          <a:pt x="4412879" y="3681916"/>
                          <a:pt x="4419708" y="3668259"/>
                        </a:cubicBezTo>
                        <a:cubicBezTo>
                          <a:pt x="4419708" y="3666894"/>
                          <a:pt x="4418342" y="3666894"/>
                          <a:pt x="4418342" y="3665528"/>
                        </a:cubicBezTo>
                        <a:cubicBezTo>
                          <a:pt x="4386931" y="3661431"/>
                          <a:pt x="4374639" y="3646408"/>
                          <a:pt x="4370543" y="3634117"/>
                        </a:cubicBezTo>
                        <a:cubicBezTo>
                          <a:pt x="4367812" y="3625923"/>
                          <a:pt x="4369177" y="3616363"/>
                          <a:pt x="4376005" y="3608169"/>
                        </a:cubicBezTo>
                        <a:cubicBezTo>
                          <a:pt x="4370543" y="3599974"/>
                          <a:pt x="4366446" y="3591780"/>
                          <a:pt x="4360983" y="3583586"/>
                        </a:cubicBezTo>
                        <a:cubicBezTo>
                          <a:pt x="4328206" y="3575392"/>
                          <a:pt x="4292698" y="3556272"/>
                          <a:pt x="4287235" y="3509838"/>
                        </a:cubicBezTo>
                        <a:cubicBezTo>
                          <a:pt x="4258556" y="3538518"/>
                          <a:pt x="4227144" y="3549444"/>
                          <a:pt x="4190271" y="3545347"/>
                        </a:cubicBezTo>
                        <a:cubicBezTo>
                          <a:pt x="4152031" y="3539884"/>
                          <a:pt x="4131546" y="3511204"/>
                          <a:pt x="4127449" y="3457942"/>
                        </a:cubicBezTo>
                        <a:cubicBezTo>
                          <a:pt x="4096037" y="3513936"/>
                          <a:pt x="4057798" y="3563100"/>
                          <a:pt x="4007268" y="3563100"/>
                        </a:cubicBezTo>
                        <a:cubicBezTo>
                          <a:pt x="3994976" y="3563100"/>
                          <a:pt x="3981319" y="3560369"/>
                          <a:pt x="3969027" y="3553541"/>
                        </a:cubicBezTo>
                        <a:cubicBezTo>
                          <a:pt x="3908938" y="3522130"/>
                          <a:pt x="3906206" y="3459308"/>
                          <a:pt x="3903475" y="3407411"/>
                        </a:cubicBezTo>
                        <a:lnTo>
                          <a:pt x="3903475" y="3395120"/>
                        </a:lnTo>
                        <a:cubicBezTo>
                          <a:pt x="3900743" y="3337761"/>
                          <a:pt x="3906206" y="3281767"/>
                          <a:pt x="3913034" y="3227139"/>
                        </a:cubicBezTo>
                        <a:cubicBezTo>
                          <a:pt x="3846116" y="3347321"/>
                          <a:pt x="3764173" y="3466136"/>
                          <a:pt x="3686329" y="3466136"/>
                        </a:cubicBezTo>
                        <a:cubicBezTo>
                          <a:pt x="3668575" y="3466136"/>
                          <a:pt x="3652187" y="3460673"/>
                          <a:pt x="3638529" y="3448382"/>
                        </a:cubicBezTo>
                        <a:cubicBezTo>
                          <a:pt x="3510154" y="3348686"/>
                          <a:pt x="3534737" y="3197094"/>
                          <a:pt x="3577073" y="3078278"/>
                        </a:cubicBezTo>
                        <a:cubicBezTo>
                          <a:pt x="3515617" y="3139735"/>
                          <a:pt x="3463720" y="3171146"/>
                          <a:pt x="3421384" y="3171146"/>
                        </a:cubicBezTo>
                        <a:cubicBezTo>
                          <a:pt x="3403630" y="3171146"/>
                          <a:pt x="3388607" y="3165683"/>
                          <a:pt x="3376316" y="3156123"/>
                        </a:cubicBezTo>
                        <a:cubicBezTo>
                          <a:pt x="3368122" y="3149295"/>
                          <a:pt x="3361293" y="3142466"/>
                          <a:pt x="3355830" y="3132907"/>
                        </a:cubicBezTo>
                        <a:cubicBezTo>
                          <a:pt x="3355830" y="3134272"/>
                          <a:pt x="3355830" y="3135638"/>
                          <a:pt x="3355830" y="3135638"/>
                        </a:cubicBezTo>
                        <a:cubicBezTo>
                          <a:pt x="3355830" y="3138369"/>
                          <a:pt x="3355830" y="3142466"/>
                          <a:pt x="3355830" y="3146563"/>
                        </a:cubicBezTo>
                        <a:cubicBezTo>
                          <a:pt x="3357196" y="3169780"/>
                          <a:pt x="3358562" y="3198460"/>
                          <a:pt x="3340808" y="3217580"/>
                        </a:cubicBezTo>
                        <a:cubicBezTo>
                          <a:pt x="3333979" y="3225774"/>
                          <a:pt x="3324419" y="3227139"/>
                          <a:pt x="3318956" y="3227139"/>
                        </a:cubicBezTo>
                        <a:cubicBezTo>
                          <a:pt x="3297105" y="3227139"/>
                          <a:pt x="3272523" y="3206654"/>
                          <a:pt x="3249306" y="3184803"/>
                        </a:cubicBezTo>
                        <a:cubicBezTo>
                          <a:pt x="3267060" y="3210751"/>
                          <a:pt x="3268426" y="3239431"/>
                          <a:pt x="3252038" y="3264013"/>
                        </a:cubicBezTo>
                        <a:cubicBezTo>
                          <a:pt x="3232918" y="3292693"/>
                          <a:pt x="3193313" y="3310447"/>
                          <a:pt x="3148244" y="3310447"/>
                        </a:cubicBezTo>
                        <a:cubicBezTo>
                          <a:pt x="3176924" y="3314544"/>
                          <a:pt x="3204238" y="3321372"/>
                          <a:pt x="3216529" y="3336395"/>
                        </a:cubicBezTo>
                        <a:cubicBezTo>
                          <a:pt x="3223358" y="3345955"/>
                          <a:pt x="3223358" y="3355515"/>
                          <a:pt x="3215164" y="3367806"/>
                        </a:cubicBezTo>
                        <a:cubicBezTo>
                          <a:pt x="3194678" y="3399217"/>
                          <a:pt x="3155073" y="3422434"/>
                          <a:pt x="3118199" y="3442919"/>
                        </a:cubicBezTo>
                        <a:cubicBezTo>
                          <a:pt x="3045817" y="3482525"/>
                          <a:pt x="2951584" y="3528958"/>
                          <a:pt x="2860083" y="3539884"/>
                        </a:cubicBezTo>
                        <a:cubicBezTo>
                          <a:pt x="2901054" y="3550809"/>
                          <a:pt x="2977532" y="3572660"/>
                          <a:pt x="2982995" y="3616363"/>
                        </a:cubicBezTo>
                        <a:cubicBezTo>
                          <a:pt x="2987092" y="3650505"/>
                          <a:pt x="2952950" y="3677819"/>
                          <a:pt x="2922905" y="3694208"/>
                        </a:cubicBezTo>
                        <a:cubicBezTo>
                          <a:pt x="2851889" y="3733812"/>
                          <a:pt x="2760387" y="3757029"/>
                          <a:pt x="2671617" y="3759761"/>
                        </a:cubicBezTo>
                        <a:cubicBezTo>
                          <a:pt x="2688005" y="3767955"/>
                          <a:pt x="2748095" y="3798000"/>
                          <a:pt x="2749461" y="3826680"/>
                        </a:cubicBezTo>
                        <a:cubicBezTo>
                          <a:pt x="2749461" y="3833508"/>
                          <a:pt x="2746730" y="3844434"/>
                          <a:pt x="2728976" y="3852628"/>
                        </a:cubicBezTo>
                        <a:cubicBezTo>
                          <a:pt x="2713953" y="3860822"/>
                          <a:pt x="2696199" y="3864920"/>
                          <a:pt x="2675714" y="3864920"/>
                        </a:cubicBezTo>
                        <a:cubicBezTo>
                          <a:pt x="2648400" y="3864920"/>
                          <a:pt x="2622452" y="3858091"/>
                          <a:pt x="2599235" y="3851262"/>
                        </a:cubicBezTo>
                        <a:cubicBezTo>
                          <a:pt x="2629280" y="3874479"/>
                          <a:pt x="2685274" y="3916816"/>
                          <a:pt x="2671617" y="3963249"/>
                        </a:cubicBezTo>
                        <a:cubicBezTo>
                          <a:pt x="2663422" y="3991929"/>
                          <a:pt x="2630646" y="4016511"/>
                          <a:pt x="2581481" y="4028803"/>
                        </a:cubicBezTo>
                        <a:cubicBezTo>
                          <a:pt x="2548704" y="4036997"/>
                          <a:pt x="2513196" y="4042460"/>
                          <a:pt x="2476322" y="4042460"/>
                        </a:cubicBezTo>
                        <a:cubicBezTo>
                          <a:pt x="2405306" y="4042460"/>
                          <a:pt x="2335656" y="4026072"/>
                          <a:pt x="2282393" y="3996026"/>
                        </a:cubicBezTo>
                        <a:cubicBezTo>
                          <a:pt x="2289222" y="4013780"/>
                          <a:pt x="2296050" y="4031534"/>
                          <a:pt x="2304244" y="4050654"/>
                        </a:cubicBezTo>
                        <a:cubicBezTo>
                          <a:pt x="2326095" y="4106647"/>
                          <a:pt x="2347947" y="4164007"/>
                          <a:pt x="2339753" y="4221366"/>
                        </a:cubicBezTo>
                        <a:cubicBezTo>
                          <a:pt x="2331558" y="4278725"/>
                          <a:pt x="2290588" y="4291017"/>
                          <a:pt x="2257811" y="4291017"/>
                        </a:cubicBezTo>
                        <a:cubicBezTo>
                          <a:pt x="2190892" y="4291017"/>
                          <a:pt x="2102121" y="4240486"/>
                          <a:pt x="2062516" y="4203612"/>
                        </a:cubicBezTo>
                        <a:cubicBezTo>
                          <a:pt x="2073442" y="4228195"/>
                          <a:pt x="2096659" y="4278725"/>
                          <a:pt x="2051591" y="4295114"/>
                        </a:cubicBezTo>
                        <a:cubicBezTo>
                          <a:pt x="2048859" y="4301942"/>
                          <a:pt x="2039299" y="4303308"/>
                          <a:pt x="2028374" y="4303308"/>
                        </a:cubicBezTo>
                        <a:close/>
                        <a:moveTo>
                          <a:pt x="1826251" y="4135327"/>
                        </a:moveTo>
                        <a:cubicBezTo>
                          <a:pt x="1837176" y="4135327"/>
                          <a:pt x="1845371" y="4140790"/>
                          <a:pt x="1846736" y="4147619"/>
                        </a:cubicBezTo>
                        <a:cubicBezTo>
                          <a:pt x="1857662" y="4200881"/>
                          <a:pt x="1908193" y="4250046"/>
                          <a:pt x="1979209" y="4275994"/>
                        </a:cubicBezTo>
                        <a:cubicBezTo>
                          <a:pt x="2007888" y="4285554"/>
                          <a:pt x="2031105" y="4288285"/>
                          <a:pt x="2047494" y="4282822"/>
                        </a:cubicBezTo>
                        <a:cubicBezTo>
                          <a:pt x="2076173" y="4273262"/>
                          <a:pt x="2052956" y="4225463"/>
                          <a:pt x="2044762" y="4209075"/>
                        </a:cubicBezTo>
                        <a:cubicBezTo>
                          <a:pt x="2042031" y="4203612"/>
                          <a:pt x="2043396" y="4198149"/>
                          <a:pt x="2047494" y="4194052"/>
                        </a:cubicBezTo>
                        <a:cubicBezTo>
                          <a:pt x="2055688" y="4185858"/>
                          <a:pt x="2072076" y="4184492"/>
                          <a:pt x="2081636" y="4192686"/>
                        </a:cubicBezTo>
                        <a:cubicBezTo>
                          <a:pt x="2117144" y="4228195"/>
                          <a:pt x="2203183" y="4277359"/>
                          <a:pt x="2263273" y="4277359"/>
                        </a:cubicBezTo>
                        <a:cubicBezTo>
                          <a:pt x="2298782" y="4277359"/>
                          <a:pt x="2317902" y="4259606"/>
                          <a:pt x="2323364" y="4222732"/>
                        </a:cubicBezTo>
                        <a:cubicBezTo>
                          <a:pt x="2331558" y="4169470"/>
                          <a:pt x="2309707" y="4113476"/>
                          <a:pt x="2287856" y="4058848"/>
                        </a:cubicBezTo>
                        <a:cubicBezTo>
                          <a:pt x="2281028" y="4041094"/>
                          <a:pt x="2272833" y="4020609"/>
                          <a:pt x="2267371" y="4002855"/>
                        </a:cubicBezTo>
                        <a:cubicBezTo>
                          <a:pt x="2266005" y="3998758"/>
                          <a:pt x="2267371" y="3993295"/>
                          <a:pt x="2271468" y="3990563"/>
                        </a:cubicBezTo>
                        <a:cubicBezTo>
                          <a:pt x="2278296" y="3983735"/>
                          <a:pt x="2291953" y="3982369"/>
                          <a:pt x="2301513" y="3987832"/>
                        </a:cubicBezTo>
                        <a:cubicBezTo>
                          <a:pt x="2352044" y="4016511"/>
                          <a:pt x="2416232" y="4031534"/>
                          <a:pt x="2483151" y="4031534"/>
                        </a:cubicBezTo>
                        <a:cubicBezTo>
                          <a:pt x="2517293" y="4031534"/>
                          <a:pt x="2550070" y="4027437"/>
                          <a:pt x="2580115" y="4019243"/>
                        </a:cubicBezTo>
                        <a:cubicBezTo>
                          <a:pt x="2599235" y="4013780"/>
                          <a:pt x="2645668" y="3998758"/>
                          <a:pt x="2656594" y="3965981"/>
                        </a:cubicBezTo>
                        <a:cubicBezTo>
                          <a:pt x="2666154" y="3930473"/>
                          <a:pt x="2626549" y="3896330"/>
                          <a:pt x="2585578" y="3866285"/>
                        </a:cubicBezTo>
                        <a:cubicBezTo>
                          <a:pt x="2580115" y="3862188"/>
                          <a:pt x="2578749" y="3855360"/>
                          <a:pt x="2581481" y="3849897"/>
                        </a:cubicBezTo>
                        <a:cubicBezTo>
                          <a:pt x="2585578" y="3841702"/>
                          <a:pt x="2597869" y="3837606"/>
                          <a:pt x="2608795" y="3840337"/>
                        </a:cubicBezTo>
                        <a:cubicBezTo>
                          <a:pt x="2630646" y="3847165"/>
                          <a:pt x="2656594" y="3853994"/>
                          <a:pt x="2681177" y="3853994"/>
                        </a:cubicBezTo>
                        <a:cubicBezTo>
                          <a:pt x="2697565" y="3853994"/>
                          <a:pt x="2711222" y="3851262"/>
                          <a:pt x="2722147" y="3845799"/>
                        </a:cubicBezTo>
                        <a:cubicBezTo>
                          <a:pt x="2731707" y="3840337"/>
                          <a:pt x="2733073" y="3836240"/>
                          <a:pt x="2733073" y="3833508"/>
                        </a:cubicBezTo>
                        <a:cubicBezTo>
                          <a:pt x="2733073" y="3815754"/>
                          <a:pt x="2690736" y="3791172"/>
                          <a:pt x="2663422" y="3777515"/>
                        </a:cubicBezTo>
                        <a:cubicBezTo>
                          <a:pt x="2655229" y="3773418"/>
                          <a:pt x="2652497" y="3767955"/>
                          <a:pt x="2653863" y="3761126"/>
                        </a:cubicBezTo>
                        <a:cubicBezTo>
                          <a:pt x="2656594" y="3754298"/>
                          <a:pt x="2664788" y="3748835"/>
                          <a:pt x="2675714" y="3748835"/>
                        </a:cubicBezTo>
                        <a:cubicBezTo>
                          <a:pt x="2760387" y="3747470"/>
                          <a:pt x="2849157" y="3724253"/>
                          <a:pt x="2916077" y="3686013"/>
                        </a:cubicBezTo>
                        <a:cubicBezTo>
                          <a:pt x="2942025" y="3672356"/>
                          <a:pt x="2970704" y="3649139"/>
                          <a:pt x="2967973" y="3623191"/>
                        </a:cubicBezTo>
                        <a:cubicBezTo>
                          <a:pt x="2963876" y="3590414"/>
                          <a:pt x="2895591" y="3569929"/>
                          <a:pt x="2860083" y="3559003"/>
                        </a:cubicBezTo>
                        <a:cubicBezTo>
                          <a:pt x="2850523" y="3556272"/>
                          <a:pt x="2845060" y="3549444"/>
                          <a:pt x="2846426" y="3542615"/>
                        </a:cubicBezTo>
                        <a:cubicBezTo>
                          <a:pt x="2847792" y="3535787"/>
                          <a:pt x="2854620" y="3530324"/>
                          <a:pt x="2864180" y="3528958"/>
                        </a:cubicBezTo>
                        <a:cubicBezTo>
                          <a:pt x="2951584" y="3518033"/>
                          <a:pt x="3043086" y="3472965"/>
                          <a:pt x="3112737" y="3434725"/>
                        </a:cubicBezTo>
                        <a:cubicBezTo>
                          <a:pt x="3148244" y="3415606"/>
                          <a:pt x="3185118" y="3393754"/>
                          <a:pt x="3202872" y="3366440"/>
                        </a:cubicBezTo>
                        <a:cubicBezTo>
                          <a:pt x="3209701" y="3356881"/>
                          <a:pt x="3205604" y="3351418"/>
                          <a:pt x="3204238" y="3350052"/>
                        </a:cubicBezTo>
                        <a:cubicBezTo>
                          <a:pt x="3197410" y="3340492"/>
                          <a:pt x="3171462" y="3333664"/>
                          <a:pt x="3127759" y="3329567"/>
                        </a:cubicBezTo>
                        <a:cubicBezTo>
                          <a:pt x="3115468" y="3328201"/>
                          <a:pt x="3108640" y="3321372"/>
                          <a:pt x="3108640" y="3311813"/>
                        </a:cubicBezTo>
                        <a:cubicBezTo>
                          <a:pt x="3110005" y="3303618"/>
                          <a:pt x="3118199" y="3298156"/>
                          <a:pt x="3129125" y="3298156"/>
                        </a:cubicBezTo>
                        <a:lnTo>
                          <a:pt x="3131856" y="3298156"/>
                        </a:lnTo>
                        <a:cubicBezTo>
                          <a:pt x="3140051" y="3299521"/>
                          <a:pt x="3146879" y="3299521"/>
                          <a:pt x="3153707" y="3299521"/>
                        </a:cubicBezTo>
                        <a:cubicBezTo>
                          <a:pt x="3191947" y="3299521"/>
                          <a:pt x="3224724" y="3285864"/>
                          <a:pt x="3239746" y="3261282"/>
                        </a:cubicBezTo>
                        <a:cubicBezTo>
                          <a:pt x="3256135" y="3236699"/>
                          <a:pt x="3250672" y="3208020"/>
                          <a:pt x="3226089" y="3183437"/>
                        </a:cubicBezTo>
                        <a:cubicBezTo>
                          <a:pt x="3220627" y="3177974"/>
                          <a:pt x="3220627" y="3172512"/>
                          <a:pt x="3223358" y="3167049"/>
                        </a:cubicBezTo>
                        <a:cubicBezTo>
                          <a:pt x="3230186" y="3157489"/>
                          <a:pt x="3249306" y="3154758"/>
                          <a:pt x="3258866" y="3164317"/>
                        </a:cubicBezTo>
                        <a:lnTo>
                          <a:pt x="3262963" y="3168414"/>
                        </a:lnTo>
                        <a:cubicBezTo>
                          <a:pt x="3302568" y="3209385"/>
                          <a:pt x="3318956" y="3214848"/>
                          <a:pt x="3325785" y="3214848"/>
                        </a:cubicBezTo>
                        <a:cubicBezTo>
                          <a:pt x="3327151" y="3214848"/>
                          <a:pt x="3328516" y="3214848"/>
                          <a:pt x="3329882" y="3213482"/>
                        </a:cubicBezTo>
                        <a:cubicBezTo>
                          <a:pt x="3342174" y="3199826"/>
                          <a:pt x="3340808" y="3172512"/>
                          <a:pt x="3340808" y="3153392"/>
                        </a:cubicBezTo>
                        <a:cubicBezTo>
                          <a:pt x="3340808" y="3149295"/>
                          <a:pt x="3340808" y="3146563"/>
                          <a:pt x="3340808" y="3142466"/>
                        </a:cubicBezTo>
                        <a:cubicBezTo>
                          <a:pt x="3340808" y="3120615"/>
                          <a:pt x="3336711" y="3097398"/>
                          <a:pt x="3333979" y="3075547"/>
                        </a:cubicBezTo>
                        <a:cubicBezTo>
                          <a:pt x="3329882" y="3044136"/>
                          <a:pt x="3325785" y="3009994"/>
                          <a:pt x="3328516" y="2978583"/>
                        </a:cubicBezTo>
                        <a:cubicBezTo>
                          <a:pt x="3329882" y="2970389"/>
                          <a:pt x="3339442" y="2963560"/>
                          <a:pt x="3350367" y="2963560"/>
                        </a:cubicBezTo>
                        <a:cubicBezTo>
                          <a:pt x="3354465" y="2963560"/>
                          <a:pt x="3358562" y="2964926"/>
                          <a:pt x="3362659" y="2966291"/>
                        </a:cubicBezTo>
                        <a:cubicBezTo>
                          <a:pt x="3368122" y="2969023"/>
                          <a:pt x="3373584" y="2971754"/>
                          <a:pt x="3379047" y="2975851"/>
                        </a:cubicBezTo>
                        <a:lnTo>
                          <a:pt x="3387241" y="2981314"/>
                        </a:lnTo>
                        <a:lnTo>
                          <a:pt x="3383144" y="2989508"/>
                        </a:lnTo>
                        <a:cubicBezTo>
                          <a:pt x="3381779" y="2993605"/>
                          <a:pt x="3380413" y="2996337"/>
                          <a:pt x="3379047" y="3000434"/>
                        </a:cubicBezTo>
                        <a:cubicBezTo>
                          <a:pt x="3364025" y="3040039"/>
                          <a:pt x="3355830" y="3116518"/>
                          <a:pt x="3399533" y="3150660"/>
                        </a:cubicBezTo>
                        <a:cubicBezTo>
                          <a:pt x="3409092" y="3157489"/>
                          <a:pt x="3418652" y="3160220"/>
                          <a:pt x="3429578" y="3160220"/>
                        </a:cubicBezTo>
                        <a:cubicBezTo>
                          <a:pt x="3470549" y="3160220"/>
                          <a:pt x="3533371" y="3115152"/>
                          <a:pt x="3605753" y="3034576"/>
                        </a:cubicBezTo>
                        <a:lnTo>
                          <a:pt x="3648089" y="2986777"/>
                        </a:lnTo>
                        <a:lnTo>
                          <a:pt x="3624873" y="3041405"/>
                        </a:lnTo>
                        <a:cubicBezTo>
                          <a:pt x="3574342" y="3162952"/>
                          <a:pt x="3525177" y="3335029"/>
                          <a:pt x="3661746" y="3442919"/>
                        </a:cubicBezTo>
                        <a:cubicBezTo>
                          <a:pt x="3672672" y="3451114"/>
                          <a:pt x="3682232" y="3455211"/>
                          <a:pt x="3694523" y="3455211"/>
                        </a:cubicBezTo>
                        <a:cubicBezTo>
                          <a:pt x="3779196" y="3455211"/>
                          <a:pt x="3891183" y="3244894"/>
                          <a:pt x="3928057" y="3176609"/>
                        </a:cubicBezTo>
                        <a:lnTo>
                          <a:pt x="3955371" y="3124712"/>
                        </a:lnTo>
                        <a:lnTo>
                          <a:pt x="3948543" y="3179340"/>
                        </a:lnTo>
                        <a:cubicBezTo>
                          <a:pt x="3947177" y="3191631"/>
                          <a:pt x="3945811" y="3203922"/>
                          <a:pt x="3944445" y="3216214"/>
                        </a:cubicBezTo>
                        <a:cubicBezTo>
                          <a:pt x="3937617" y="3276304"/>
                          <a:pt x="3929423" y="3337761"/>
                          <a:pt x="3933520" y="3399217"/>
                        </a:cubicBezTo>
                        <a:lnTo>
                          <a:pt x="3933520" y="3411508"/>
                        </a:lnTo>
                        <a:cubicBezTo>
                          <a:pt x="3934885" y="3459308"/>
                          <a:pt x="3937617" y="3519398"/>
                          <a:pt x="3989513" y="3545347"/>
                        </a:cubicBezTo>
                        <a:cubicBezTo>
                          <a:pt x="3997708" y="3549444"/>
                          <a:pt x="4007268" y="3552175"/>
                          <a:pt x="4015462" y="3552175"/>
                        </a:cubicBezTo>
                        <a:cubicBezTo>
                          <a:pt x="4070090" y="3552175"/>
                          <a:pt x="4117889" y="3453845"/>
                          <a:pt x="4135643" y="3416971"/>
                        </a:cubicBezTo>
                        <a:lnTo>
                          <a:pt x="4160225" y="3365075"/>
                        </a:lnTo>
                        <a:lnTo>
                          <a:pt x="4156128" y="3419702"/>
                        </a:lnTo>
                        <a:cubicBezTo>
                          <a:pt x="4152031" y="3490719"/>
                          <a:pt x="4167054" y="3530324"/>
                          <a:pt x="4199831" y="3534421"/>
                        </a:cubicBezTo>
                        <a:cubicBezTo>
                          <a:pt x="4235339" y="3539884"/>
                          <a:pt x="4266749" y="3522130"/>
                          <a:pt x="4294064" y="3481159"/>
                        </a:cubicBezTo>
                        <a:lnTo>
                          <a:pt x="4325474" y="3436091"/>
                        </a:lnTo>
                        <a:lnTo>
                          <a:pt x="4314550" y="3485256"/>
                        </a:lnTo>
                        <a:cubicBezTo>
                          <a:pt x="4313184" y="3489353"/>
                          <a:pt x="4313184" y="3494816"/>
                          <a:pt x="4313184" y="3498913"/>
                        </a:cubicBezTo>
                        <a:cubicBezTo>
                          <a:pt x="4311818" y="3539884"/>
                          <a:pt x="4332303" y="3564466"/>
                          <a:pt x="4376005" y="3574026"/>
                        </a:cubicBezTo>
                        <a:lnTo>
                          <a:pt x="4381468" y="3575392"/>
                        </a:lnTo>
                        <a:lnTo>
                          <a:pt x="4384199" y="3579489"/>
                        </a:lnTo>
                        <a:cubicBezTo>
                          <a:pt x="4389662" y="3590414"/>
                          <a:pt x="4396491" y="3599974"/>
                          <a:pt x="4403319" y="3610900"/>
                        </a:cubicBezTo>
                        <a:lnTo>
                          <a:pt x="4406051" y="3614997"/>
                        </a:lnTo>
                        <a:lnTo>
                          <a:pt x="4403319" y="3619094"/>
                        </a:lnTo>
                        <a:cubicBezTo>
                          <a:pt x="4397856" y="3625923"/>
                          <a:pt x="4396491" y="3631385"/>
                          <a:pt x="4397856" y="3636848"/>
                        </a:cubicBezTo>
                        <a:cubicBezTo>
                          <a:pt x="4401954" y="3647774"/>
                          <a:pt x="4412879" y="3654602"/>
                          <a:pt x="4431998" y="3657334"/>
                        </a:cubicBezTo>
                        <a:lnTo>
                          <a:pt x="4437461" y="3657334"/>
                        </a:lnTo>
                        <a:lnTo>
                          <a:pt x="4440193" y="3660065"/>
                        </a:lnTo>
                        <a:cubicBezTo>
                          <a:pt x="4442924" y="3662796"/>
                          <a:pt x="4445656" y="3665528"/>
                          <a:pt x="4448387" y="3668259"/>
                        </a:cubicBezTo>
                        <a:lnTo>
                          <a:pt x="4451119" y="3672356"/>
                        </a:lnTo>
                        <a:lnTo>
                          <a:pt x="4445656" y="3673722"/>
                        </a:lnTo>
                        <a:cubicBezTo>
                          <a:pt x="4441559" y="3680550"/>
                          <a:pt x="4440193" y="3687379"/>
                          <a:pt x="4442924" y="3690110"/>
                        </a:cubicBezTo>
                        <a:cubicBezTo>
                          <a:pt x="4445656" y="3692842"/>
                          <a:pt x="4452484" y="3692842"/>
                          <a:pt x="4456581" y="3692842"/>
                        </a:cubicBezTo>
                        <a:cubicBezTo>
                          <a:pt x="4459313" y="3692842"/>
                          <a:pt x="4462044" y="3692842"/>
                          <a:pt x="4464776" y="3692842"/>
                        </a:cubicBezTo>
                        <a:lnTo>
                          <a:pt x="4470239" y="3692842"/>
                        </a:lnTo>
                        <a:lnTo>
                          <a:pt x="4485262" y="3705133"/>
                        </a:lnTo>
                        <a:lnTo>
                          <a:pt x="4477067" y="3710596"/>
                        </a:lnTo>
                        <a:cubicBezTo>
                          <a:pt x="4470239" y="3714693"/>
                          <a:pt x="4463410" y="3718790"/>
                          <a:pt x="4456581" y="3722887"/>
                        </a:cubicBezTo>
                        <a:cubicBezTo>
                          <a:pt x="4448387" y="3728350"/>
                          <a:pt x="4440193" y="3733812"/>
                          <a:pt x="4431998" y="3737910"/>
                        </a:cubicBezTo>
                        <a:cubicBezTo>
                          <a:pt x="4406051" y="3754298"/>
                          <a:pt x="4389662" y="3772052"/>
                          <a:pt x="4380102" y="3796635"/>
                        </a:cubicBezTo>
                        <a:cubicBezTo>
                          <a:pt x="4377371" y="3802097"/>
                          <a:pt x="4376005" y="3810292"/>
                          <a:pt x="4380102" y="3814388"/>
                        </a:cubicBezTo>
                        <a:cubicBezTo>
                          <a:pt x="4384199" y="3818486"/>
                          <a:pt x="4395125" y="3819851"/>
                          <a:pt x="4403319" y="3819851"/>
                        </a:cubicBezTo>
                        <a:cubicBezTo>
                          <a:pt x="4419708" y="3819851"/>
                          <a:pt x="4441559" y="3815754"/>
                          <a:pt x="4470239" y="3808926"/>
                        </a:cubicBezTo>
                        <a:lnTo>
                          <a:pt x="4523501" y="3796635"/>
                        </a:lnTo>
                        <a:lnTo>
                          <a:pt x="4481164" y="3823948"/>
                        </a:lnTo>
                        <a:cubicBezTo>
                          <a:pt x="4460679" y="3836240"/>
                          <a:pt x="4451119" y="3848531"/>
                          <a:pt x="4452484" y="3855360"/>
                        </a:cubicBezTo>
                        <a:cubicBezTo>
                          <a:pt x="4453850" y="3860822"/>
                          <a:pt x="4460679" y="3864920"/>
                          <a:pt x="4472970" y="3869016"/>
                        </a:cubicBezTo>
                        <a:cubicBezTo>
                          <a:pt x="4478433" y="3871748"/>
                          <a:pt x="4486627" y="3871748"/>
                          <a:pt x="4494821" y="3871748"/>
                        </a:cubicBezTo>
                        <a:cubicBezTo>
                          <a:pt x="4531695" y="3871748"/>
                          <a:pt x="4582226" y="3855360"/>
                          <a:pt x="4605442" y="3847165"/>
                        </a:cubicBezTo>
                        <a:cubicBezTo>
                          <a:pt x="4612271" y="3844434"/>
                          <a:pt x="4617733" y="3843068"/>
                          <a:pt x="4624562" y="3840337"/>
                        </a:cubicBezTo>
                        <a:lnTo>
                          <a:pt x="4668264" y="3822583"/>
                        </a:lnTo>
                        <a:lnTo>
                          <a:pt x="4635488" y="3856725"/>
                        </a:lnTo>
                        <a:cubicBezTo>
                          <a:pt x="4624562" y="3867650"/>
                          <a:pt x="4613636" y="3878576"/>
                          <a:pt x="4602710" y="3889502"/>
                        </a:cubicBezTo>
                        <a:cubicBezTo>
                          <a:pt x="4586323" y="3904524"/>
                          <a:pt x="4574031" y="3940033"/>
                          <a:pt x="4584957" y="3955055"/>
                        </a:cubicBezTo>
                        <a:cubicBezTo>
                          <a:pt x="4590420" y="3964615"/>
                          <a:pt x="4604076" y="3964615"/>
                          <a:pt x="4625928" y="3959152"/>
                        </a:cubicBezTo>
                        <a:cubicBezTo>
                          <a:pt x="4630025" y="3957787"/>
                          <a:pt x="4635488" y="3955055"/>
                          <a:pt x="4640951" y="3952324"/>
                        </a:cubicBezTo>
                        <a:lnTo>
                          <a:pt x="4657339" y="3942764"/>
                        </a:lnTo>
                        <a:lnTo>
                          <a:pt x="4658704" y="3957787"/>
                        </a:lnTo>
                        <a:cubicBezTo>
                          <a:pt x="4661435" y="4001489"/>
                          <a:pt x="4681921" y="4036997"/>
                          <a:pt x="4713333" y="4049288"/>
                        </a:cubicBezTo>
                        <a:cubicBezTo>
                          <a:pt x="4739280" y="4060214"/>
                          <a:pt x="4757035" y="4052020"/>
                          <a:pt x="4767961" y="4024706"/>
                        </a:cubicBezTo>
                        <a:lnTo>
                          <a:pt x="4776154" y="4004220"/>
                        </a:lnTo>
                        <a:lnTo>
                          <a:pt x="4788445" y="4023340"/>
                        </a:lnTo>
                        <a:cubicBezTo>
                          <a:pt x="4795274" y="4034266"/>
                          <a:pt x="4802103" y="4034266"/>
                          <a:pt x="4808931" y="4034266"/>
                        </a:cubicBezTo>
                        <a:cubicBezTo>
                          <a:pt x="4834879" y="4034266"/>
                          <a:pt x="4853999" y="4024706"/>
                          <a:pt x="4875850" y="4012414"/>
                        </a:cubicBezTo>
                        <a:cubicBezTo>
                          <a:pt x="4877216" y="4011049"/>
                          <a:pt x="4881313" y="4008318"/>
                          <a:pt x="4886775" y="4002855"/>
                        </a:cubicBezTo>
                        <a:lnTo>
                          <a:pt x="4904530" y="4012414"/>
                        </a:lnTo>
                        <a:cubicBezTo>
                          <a:pt x="4903164" y="4013780"/>
                          <a:pt x="4900432" y="4016511"/>
                          <a:pt x="4897701" y="4020609"/>
                        </a:cubicBezTo>
                        <a:lnTo>
                          <a:pt x="4894970" y="4023340"/>
                        </a:lnTo>
                        <a:cubicBezTo>
                          <a:pt x="4888141" y="4030169"/>
                          <a:pt x="4882679" y="4038362"/>
                          <a:pt x="4877216" y="4045191"/>
                        </a:cubicBezTo>
                        <a:cubicBezTo>
                          <a:pt x="4860828" y="4069774"/>
                          <a:pt x="4864925" y="4076602"/>
                          <a:pt x="4864925" y="4077968"/>
                        </a:cubicBezTo>
                        <a:cubicBezTo>
                          <a:pt x="4864925" y="4083431"/>
                          <a:pt x="4870388" y="4083431"/>
                          <a:pt x="4873119" y="4083431"/>
                        </a:cubicBezTo>
                        <a:cubicBezTo>
                          <a:pt x="4894970" y="4083431"/>
                          <a:pt x="4938673" y="4069774"/>
                          <a:pt x="4990569" y="4045191"/>
                        </a:cubicBezTo>
                        <a:lnTo>
                          <a:pt x="5056123" y="4015146"/>
                        </a:lnTo>
                        <a:lnTo>
                          <a:pt x="5004225" y="4057483"/>
                        </a:lnTo>
                        <a:cubicBezTo>
                          <a:pt x="4953695" y="4098453"/>
                          <a:pt x="4935941" y="4133961"/>
                          <a:pt x="4949597" y="4166738"/>
                        </a:cubicBezTo>
                        <a:cubicBezTo>
                          <a:pt x="4955060" y="4179029"/>
                          <a:pt x="4963255" y="4180395"/>
                          <a:pt x="4970083" y="4180395"/>
                        </a:cubicBezTo>
                        <a:cubicBezTo>
                          <a:pt x="5001494" y="4180395"/>
                          <a:pt x="5056123" y="4143521"/>
                          <a:pt x="5072510" y="4128499"/>
                        </a:cubicBezTo>
                        <a:cubicBezTo>
                          <a:pt x="5076607" y="4125767"/>
                          <a:pt x="5082070" y="4116208"/>
                          <a:pt x="5088899" y="4099819"/>
                        </a:cubicBezTo>
                        <a:cubicBezTo>
                          <a:pt x="5090265" y="4095722"/>
                          <a:pt x="5092996" y="4090259"/>
                          <a:pt x="5101190" y="4090259"/>
                        </a:cubicBezTo>
                        <a:lnTo>
                          <a:pt x="5106653" y="4090259"/>
                        </a:lnTo>
                        <a:lnTo>
                          <a:pt x="5109385" y="4092991"/>
                        </a:lnTo>
                        <a:cubicBezTo>
                          <a:pt x="5112116" y="4095722"/>
                          <a:pt x="5112116" y="4097087"/>
                          <a:pt x="5109385" y="4106647"/>
                        </a:cubicBezTo>
                        <a:cubicBezTo>
                          <a:pt x="5105287" y="4123036"/>
                          <a:pt x="5102556" y="4135327"/>
                          <a:pt x="5102556" y="4147619"/>
                        </a:cubicBezTo>
                        <a:lnTo>
                          <a:pt x="5102556" y="4148984"/>
                        </a:lnTo>
                        <a:cubicBezTo>
                          <a:pt x="5101190" y="4169470"/>
                          <a:pt x="5099825" y="4189955"/>
                          <a:pt x="5121675" y="4199515"/>
                        </a:cubicBezTo>
                        <a:cubicBezTo>
                          <a:pt x="5127138" y="4202246"/>
                          <a:pt x="5131235" y="4202246"/>
                          <a:pt x="5136698" y="4202246"/>
                        </a:cubicBezTo>
                        <a:cubicBezTo>
                          <a:pt x="5166744" y="4202246"/>
                          <a:pt x="5209080" y="4169470"/>
                          <a:pt x="5252782" y="4113476"/>
                        </a:cubicBezTo>
                        <a:lnTo>
                          <a:pt x="5274634" y="4086162"/>
                        </a:lnTo>
                        <a:lnTo>
                          <a:pt x="5273268" y="4117573"/>
                        </a:lnTo>
                        <a:cubicBezTo>
                          <a:pt x="5271902" y="4162641"/>
                          <a:pt x="5282828" y="4181761"/>
                          <a:pt x="5293753" y="4188589"/>
                        </a:cubicBezTo>
                        <a:lnTo>
                          <a:pt x="5299216" y="4192686"/>
                        </a:lnTo>
                        <a:lnTo>
                          <a:pt x="5296484" y="4198149"/>
                        </a:lnTo>
                        <a:cubicBezTo>
                          <a:pt x="5285558" y="4218635"/>
                          <a:pt x="5284194" y="4233657"/>
                          <a:pt x="5291021" y="4241852"/>
                        </a:cubicBezTo>
                        <a:cubicBezTo>
                          <a:pt x="5303313" y="4254143"/>
                          <a:pt x="5349746" y="4247314"/>
                          <a:pt x="5397547" y="4226829"/>
                        </a:cubicBezTo>
                        <a:lnTo>
                          <a:pt x="5400277" y="4225463"/>
                        </a:lnTo>
                        <a:cubicBezTo>
                          <a:pt x="5404374" y="4221366"/>
                          <a:pt x="5408471" y="4218635"/>
                          <a:pt x="5411203" y="4214537"/>
                        </a:cubicBezTo>
                        <a:cubicBezTo>
                          <a:pt x="5418031" y="4207709"/>
                          <a:pt x="5426226" y="4200881"/>
                          <a:pt x="5433054" y="4195418"/>
                        </a:cubicBezTo>
                        <a:cubicBezTo>
                          <a:pt x="5437151" y="4192686"/>
                          <a:pt x="5441249" y="4189955"/>
                          <a:pt x="5446711" y="4189955"/>
                        </a:cubicBezTo>
                        <a:cubicBezTo>
                          <a:pt x="5454906" y="4189955"/>
                          <a:pt x="5461733" y="4194052"/>
                          <a:pt x="5463099" y="4200881"/>
                        </a:cubicBezTo>
                        <a:cubicBezTo>
                          <a:pt x="5469928" y="4233657"/>
                          <a:pt x="5501339" y="4263703"/>
                          <a:pt x="5545041" y="4280091"/>
                        </a:cubicBezTo>
                        <a:cubicBezTo>
                          <a:pt x="5561430" y="4285554"/>
                          <a:pt x="5575086" y="4288285"/>
                          <a:pt x="5584646" y="4284188"/>
                        </a:cubicBezTo>
                        <a:cubicBezTo>
                          <a:pt x="5591475" y="4281457"/>
                          <a:pt x="5595572" y="4273262"/>
                          <a:pt x="5580549" y="4240486"/>
                        </a:cubicBezTo>
                        <a:cubicBezTo>
                          <a:pt x="5579183" y="4236389"/>
                          <a:pt x="5579183" y="4230926"/>
                          <a:pt x="5583280" y="4228195"/>
                        </a:cubicBezTo>
                        <a:cubicBezTo>
                          <a:pt x="5590109" y="4221366"/>
                          <a:pt x="5603766" y="4220000"/>
                          <a:pt x="5610595" y="4228195"/>
                        </a:cubicBezTo>
                        <a:cubicBezTo>
                          <a:pt x="5632445" y="4250046"/>
                          <a:pt x="5687073" y="4280091"/>
                          <a:pt x="5722582" y="4280091"/>
                        </a:cubicBezTo>
                        <a:cubicBezTo>
                          <a:pt x="5734873" y="4280091"/>
                          <a:pt x="5752627" y="4277359"/>
                          <a:pt x="5756724" y="4248680"/>
                        </a:cubicBezTo>
                        <a:cubicBezTo>
                          <a:pt x="5762187" y="4214537"/>
                          <a:pt x="5748530" y="4180395"/>
                          <a:pt x="5734873" y="4146253"/>
                        </a:cubicBezTo>
                        <a:cubicBezTo>
                          <a:pt x="5730776" y="4133961"/>
                          <a:pt x="5725313" y="4123036"/>
                          <a:pt x="5721216" y="4110745"/>
                        </a:cubicBezTo>
                        <a:cubicBezTo>
                          <a:pt x="5719850" y="4106647"/>
                          <a:pt x="5721216" y="4103916"/>
                          <a:pt x="5723948" y="4099819"/>
                        </a:cubicBezTo>
                        <a:cubicBezTo>
                          <a:pt x="5729410" y="4094356"/>
                          <a:pt x="5740335" y="4092991"/>
                          <a:pt x="5748530" y="4097087"/>
                        </a:cubicBezTo>
                        <a:cubicBezTo>
                          <a:pt x="5796329" y="4123036"/>
                          <a:pt x="5864614" y="4131230"/>
                          <a:pt x="5920607" y="4116208"/>
                        </a:cubicBezTo>
                        <a:cubicBezTo>
                          <a:pt x="5932899" y="4113476"/>
                          <a:pt x="5960213" y="4103916"/>
                          <a:pt x="5965676" y="4084796"/>
                        </a:cubicBezTo>
                        <a:cubicBezTo>
                          <a:pt x="5971138" y="4064311"/>
                          <a:pt x="5946556" y="4042460"/>
                          <a:pt x="5921973" y="4024706"/>
                        </a:cubicBezTo>
                        <a:cubicBezTo>
                          <a:pt x="5916510" y="4020609"/>
                          <a:pt x="5915144" y="4016511"/>
                          <a:pt x="5917876" y="4011049"/>
                        </a:cubicBezTo>
                        <a:cubicBezTo>
                          <a:pt x="5920607" y="4005586"/>
                          <a:pt x="5927436" y="4002855"/>
                          <a:pt x="5934264" y="4002855"/>
                        </a:cubicBezTo>
                        <a:lnTo>
                          <a:pt x="5936996" y="4002855"/>
                        </a:lnTo>
                        <a:lnTo>
                          <a:pt x="5941093" y="4004220"/>
                        </a:lnTo>
                        <a:cubicBezTo>
                          <a:pt x="5961579" y="4009683"/>
                          <a:pt x="5992989" y="4016511"/>
                          <a:pt x="6009378" y="4006952"/>
                        </a:cubicBezTo>
                        <a:cubicBezTo>
                          <a:pt x="6014841" y="4004220"/>
                          <a:pt x="6014841" y="4002855"/>
                          <a:pt x="6014841" y="4001489"/>
                        </a:cubicBezTo>
                        <a:cubicBezTo>
                          <a:pt x="6014841" y="3993295"/>
                          <a:pt x="5992989" y="3978272"/>
                          <a:pt x="5972504" y="3968712"/>
                        </a:cubicBezTo>
                        <a:cubicBezTo>
                          <a:pt x="5965676" y="3965981"/>
                          <a:pt x="5962945" y="3960518"/>
                          <a:pt x="5964310" y="3955055"/>
                        </a:cubicBezTo>
                        <a:cubicBezTo>
                          <a:pt x="5967041" y="3949593"/>
                          <a:pt x="5973869" y="3944130"/>
                          <a:pt x="5982064" y="3944130"/>
                        </a:cubicBezTo>
                        <a:cubicBezTo>
                          <a:pt x="6035326" y="3942764"/>
                          <a:pt x="6089954" y="3929107"/>
                          <a:pt x="6132291" y="3905890"/>
                        </a:cubicBezTo>
                        <a:cubicBezTo>
                          <a:pt x="6147313" y="3897696"/>
                          <a:pt x="6165067" y="3884039"/>
                          <a:pt x="6163701" y="3869016"/>
                        </a:cubicBezTo>
                        <a:cubicBezTo>
                          <a:pt x="6160970" y="3849897"/>
                          <a:pt x="6119999" y="3837606"/>
                          <a:pt x="6098148" y="3830777"/>
                        </a:cubicBezTo>
                        <a:cubicBezTo>
                          <a:pt x="6089954" y="3828046"/>
                          <a:pt x="6085856" y="3822583"/>
                          <a:pt x="6087222" y="3817120"/>
                        </a:cubicBezTo>
                        <a:cubicBezTo>
                          <a:pt x="6088588" y="3811657"/>
                          <a:pt x="6094051" y="3806195"/>
                          <a:pt x="6100879" y="3806195"/>
                        </a:cubicBezTo>
                        <a:cubicBezTo>
                          <a:pt x="6155507" y="3799366"/>
                          <a:pt x="6212866" y="3770686"/>
                          <a:pt x="6256568" y="3747470"/>
                        </a:cubicBezTo>
                        <a:cubicBezTo>
                          <a:pt x="6277054" y="3736544"/>
                          <a:pt x="6301637" y="3721521"/>
                          <a:pt x="6311196" y="3705133"/>
                        </a:cubicBezTo>
                        <a:cubicBezTo>
                          <a:pt x="6313928" y="3699670"/>
                          <a:pt x="6312562" y="3698304"/>
                          <a:pt x="6312562" y="3696939"/>
                        </a:cubicBezTo>
                        <a:cubicBezTo>
                          <a:pt x="6309830" y="3694208"/>
                          <a:pt x="6301637" y="3688745"/>
                          <a:pt x="6267494" y="3686013"/>
                        </a:cubicBezTo>
                        <a:cubicBezTo>
                          <a:pt x="6257934" y="3684648"/>
                          <a:pt x="6251107" y="3677819"/>
                          <a:pt x="6252471" y="3670990"/>
                        </a:cubicBezTo>
                        <a:cubicBezTo>
                          <a:pt x="6252471" y="3664162"/>
                          <a:pt x="6260666" y="3658699"/>
                          <a:pt x="6268860" y="3658699"/>
                        </a:cubicBezTo>
                        <a:lnTo>
                          <a:pt x="6271591" y="3658699"/>
                        </a:lnTo>
                        <a:cubicBezTo>
                          <a:pt x="6300271" y="3662796"/>
                          <a:pt x="6324853" y="3653236"/>
                          <a:pt x="6335779" y="3636848"/>
                        </a:cubicBezTo>
                        <a:cubicBezTo>
                          <a:pt x="6345339" y="3623191"/>
                          <a:pt x="6342608" y="3605437"/>
                          <a:pt x="6327585" y="3590414"/>
                        </a:cubicBezTo>
                        <a:cubicBezTo>
                          <a:pt x="6323488" y="3586317"/>
                          <a:pt x="6323488" y="3580855"/>
                          <a:pt x="6326219" y="3576758"/>
                        </a:cubicBezTo>
                        <a:cubicBezTo>
                          <a:pt x="6331682" y="3568563"/>
                          <a:pt x="6348071" y="3567198"/>
                          <a:pt x="6354899" y="3574026"/>
                        </a:cubicBezTo>
                        <a:lnTo>
                          <a:pt x="6357631" y="3576758"/>
                        </a:lnTo>
                        <a:cubicBezTo>
                          <a:pt x="6383578" y="3602706"/>
                          <a:pt x="6391773" y="3605437"/>
                          <a:pt x="6394504" y="3605437"/>
                        </a:cubicBezTo>
                        <a:cubicBezTo>
                          <a:pt x="6401333" y="3597243"/>
                          <a:pt x="6399967" y="3580855"/>
                          <a:pt x="6399967" y="3568563"/>
                        </a:cubicBezTo>
                        <a:lnTo>
                          <a:pt x="6399967" y="3561735"/>
                        </a:lnTo>
                        <a:cubicBezTo>
                          <a:pt x="6399967" y="3548078"/>
                          <a:pt x="6397236" y="3533055"/>
                          <a:pt x="6395870" y="3519398"/>
                        </a:cubicBezTo>
                        <a:cubicBezTo>
                          <a:pt x="6393138" y="3498913"/>
                          <a:pt x="6390407" y="3478427"/>
                          <a:pt x="6391773" y="3456576"/>
                        </a:cubicBezTo>
                        <a:cubicBezTo>
                          <a:pt x="6393138" y="3447016"/>
                          <a:pt x="6409527" y="3441554"/>
                          <a:pt x="6419087" y="3447016"/>
                        </a:cubicBezTo>
                        <a:cubicBezTo>
                          <a:pt x="6427280" y="3451114"/>
                          <a:pt x="6434109" y="3455211"/>
                          <a:pt x="6442303" y="3460673"/>
                        </a:cubicBezTo>
                        <a:cubicBezTo>
                          <a:pt x="6457326" y="3468868"/>
                          <a:pt x="6470983" y="3477062"/>
                          <a:pt x="6487371" y="3483890"/>
                        </a:cubicBezTo>
                        <a:cubicBezTo>
                          <a:pt x="6499663" y="3489353"/>
                          <a:pt x="6510588" y="3487987"/>
                          <a:pt x="6517417" y="3481159"/>
                        </a:cubicBezTo>
                        <a:cubicBezTo>
                          <a:pt x="6524246" y="3474330"/>
                          <a:pt x="6526977" y="3463405"/>
                          <a:pt x="6522880" y="3452479"/>
                        </a:cubicBezTo>
                        <a:cubicBezTo>
                          <a:pt x="6511954" y="3419702"/>
                          <a:pt x="6473715" y="3384194"/>
                          <a:pt x="6442303" y="3365075"/>
                        </a:cubicBezTo>
                        <a:cubicBezTo>
                          <a:pt x="6436840" y="3360977"/>
                          <a:pt x="6434109" y="3355515"/>
                          <a:pt x="6436840" y="3350052"/>
                        </a:cubicBezTo>
                        <a:cubicBezTo>
                          <a:pt x="6440938" y="3341858"/>
                          <a:pt x="6453229" y="3339126"/>
                          <a:pt x="6462789" y="3343224"/>
                        </a:cubicBezTo>
                        <a:cubicBezTo>
                          <a:pt x="6472349" y="3348686"/>
                          <a:pt x="6488737" y="3354149"/>
                          <a:pt x="6505125" y="3354149"/>
                        </a:cubicBezTo>
                        <a:cubicBezTo>
                          <a:pt x="6514685" y="3354149"/>
                          <a:pt x="6521514" y="3352783"/>
                          <a:pt x="6529708" y="3348686"/>
                        </a:cubicBezTo>
                        <a:cubicBezTo>
                          <a:pt x="6546096" y="3340492"/>
                          <a:pt x="6541999" y="3318641"/>
                          <a:pt x="6535170" y="3304984"/>
                        </a:cubicBezTo>
                        <a:cubicBezTo>
                          <a:pt x="6521514" y="3279036"/>
                          <a:pt x="6481908" y="3259916"/>
                          <a:pt x="6453229" y="3244894"/>
                        </a:cubicBezTo>
                        <a:cubicBezTo>
                          <a:pt x="6419087" y="3228505"/>
                          <a:pt x="6380847" y="3214848"/>
                          <a:pt x="6345339" y="3201191"/>
                        </a:cubicBezTo>
                        <a:cubicBezTo>
                          <a:pt x="6318025" y="3191631"/>
                          <a:pt x="6289346" y="3180706"/>
                          <a:pt x="6262031" y="3168414"/>
                        </a:cubicBezTo>
                        <a:lnTo>
                          <a:pt x="6259300" y="3167049"/>
                        </a:lnTo>
                        <a:lnTo>
                          <a:pt x="6257934" y="3164317"/>
                        </a:lnTo>
                        <a:cubicBezTo>
                          <a:pt x="6255203" y="3160220"/>
                          <a:pt x="6252471" y="3156123"/>
                          <a:pt x="6249741" y="3152026"/>
                        </a:cubicBezTo>
                        <a:lnTo>
                          <a:pt x="6242912" y="3141101"/>
                        </a:lnTo>
                        <a:lnTo>
                          <a:pt x="6262031" y="3139735"/>
                        </a:lnTo>
                        <a:cubicBezTo>
                          <a:pt x="6263397" y="3139735"/>
                          <a:pt x="6266128" y="3139735"/>
                          <a:pt x="6267494" y="3141101"/>
                        </a:cubicBezTo>
                        <a:cubicBezTo>
                          <a:pt x="6290711" y="3147929"/>
                          <a:pt x="6320756" y="3150660"/>
                          <a:pt x="6350802" y="3146563"/>
                        </a:cubicBezTo>
                        <a:cubicBezTo>
                          <a:pt x="6371287" y="3143832"/>
                          <a:pt x="6391773" y="3135638"/>
                          <a:pt x="6397236" y="3124712"/>
                        </a:cubicBezTo>
                        <a:cubicBezTo>
                          <a:pt x="6399967" y="3117884"/>
                          <a:pt x="6398601" y="3112421"/>
                          <a:pt x="6390407" y="3104227"/>
                        </a:cubicBezTo>
                        <a:cubicBezTo>
                          <a:pt x="6380847" y="3094667"/>
                          <a:pt x="6364458" y="3087838"/>
                          <a:pt x="6341242" y="3081010"/>
                        </a:cubicBezTo>
                        <a:lnTo>
                          <a:pt x="6318025" y="3075547"/>
                        </a:lnTo>
                        <a:lnTo>
                          <a:pt x="6339876" y="3067353"/>
                        </a:lnTo>
                        <a:cubicBezTo>
                          <a:pt x="6346705" y="3064622"/>
                          <a:pt x="6350802" y="3061890"/>
                          <a:pt x="6356265" y="3057793"/>
                        </a:cubicBezTo>
                        <a:cubicBezTo>
                          <a:pt x="6379481" y="3038673"/>
                          <a:pt x="6372653" y="3008628"/>
                          <a:pt x="6337145" y="2969023"/>
                        </a:cubicBezTo>
                        <a:lnTo>
                          <a:pt x="6333048" y="2964926"/>
                        </a:lnTo>
                        <a:lnTo>
                          <a:pt x="6337145" y="2960829"/>
                        </a:lnTo>
                        <a:cubicBezTo>
                          <a:pt x="6357631" y="2938978"/>
                          <a:pt x="6372653" y="2917126"/>
                          <a:pt x="6380847" y="2896641"/>
                        </a:cubicBezTo>
                        <a:cubicBezTo>
                          <a:pt x="6384944" y="2887081"/>
                          <a:pt x="6384944" y="2876156"/>
                          <a:pt x="6379481" y="2869327"/>
                        </a:cubicBezTo>
                        <a:lnTo>
                          <a:pt x="6375384" y="2862499"/>
                        </a:lnTo>
                        <a:lnTo>
                          <a:pt x="6391773" y="2855670"/>
                        </a:lnTo>
                        <a:lnTo>
                          <a:pt x="6398601" y="2858402"/>
                        </a:lnTo>
                        <a:cubicBezTo>
                          <a:pt x="6453229" y="2882984"/>
                          <a:pt x="6490103" y="2888447"/>
                          <a:pt x="6507857" y="2869327"/>
                        </a:cubicBezTo>
                        <a:cubicBezTo>
                          <a:pt x="6528343" y="2848842"/>
                          <a:pt x="6524246" y="2799677"/>
                          <a:pt x="6498297" y="2743683"/>
                        </a:cubicBezTo>
                        <a:lnTo>
                          <a:pt x="6496931" y="2739586"/>
                        </a:lnTo>
                        <a:cubicBezTo>
                          <a:pt x="6490103" y="2734123"/>
                          <a:pt x="6484640" y="2728660"/>
                          <a:pt x="6477811" y="2723198"/>
                        </a:cubicBezTo>
                        <a:cubicBezTo>
                          <a:pt x="6466886" y="2712272"/>
                          <a:pt x="6454595" y="2701346"/>
                          <a:pt x="6445035" y="2691787"/>
                        </a:cubicBezTo>
                        <a:cubicBezTo>
                          <a:pt x="6439572" y="2686324"/>
                          <a:pt x="6439572" y="2679495"/>
                          <a:pt x="6442303" y="2674033"/>
                        </a:cubicBezTo>
                        <a:cubicBezTo>
                          <a:pt x="6446400" y="2668570"/>
                          <a:pt x="6453229" y="2665839"/>
                          <a:pt x="6460058" y="2665839"/>
                        </a:cubicBezTo>
                        <a:cubicBezTo>
                          <a:pt x="6464155" y="2665839"/>
                          <a:pt x="6468252" y="2665839"/>
                          <a:pt x="6470983" y="2665839"/>
                        </a:cubicBezTo>
                        <a:cubicBezTo>
                          <a:pt x="6540633" y="2665839"/>
                          <a:pt x="6608918" y="2638524"/>
                          <a:pt x="6656717" y="2594822"/>
                        </a:cubicBezTo>
                        <a:cubicBezTo>
                          <a:pt x="6670375" y="2582531"/>
                          <a:pt x="6685397" y="2563411"/>
                          <a:pt x="6679935" y="2545657"/>
                        </a:cubicBezTo>
                        <a:cubicBezTo>
                          <a:pt x="6677203" y="2534732"/>
                          <a:pt x="6659449" y="2529269"/>
                          <a:pt x="6630770" y="2529269"/>
                        </a:cubicBezTo>
                        <a:cubicBezTo>
                          <a:pt x="6613015" y="2529269"/>
                          <a:pt x="6593895" y="2532000"/>
                          <a:pt x="6582970" y="2532000"/>
                        </a:cubicBezTo>
                        <a:lnTo>
                          <a:pt x="6578873" y="2532000"/>
                        </a:lnTo>
                        <a:cubicBezTo>
                          <a:pt x="6569313" y="2532000"/>
                          <a:pt x="6559753" y="2526537"/>
                          <a:pt x="6557022" y="2518343"/>
                        </a:cubicBezTo>
                        <a:cubicBezTo>
                          <a:pt x="6554290" y="2511515"/>
                          <a:pt x="6559753" y="2504686"/>
                          <a:pt x="6567948" y="2501955"/>
                        </a:cubicBezTo>
                        <a:cubicBezTo>
                          <a:pt x="6622575" y="2482835"/>
                          <a:pt x="6720905" y="2418647"/>
                          <a:pt x="6716808" y="2373579"/>
                        </a:cubicBezTo>
                        <a:cubicBezTo>
                          <a:pt x="6715442" y="2354460"/>
                          <a:pt x="6694958" y="2340803"/>
                          <a:pt x="6656717" y="2331243"/>
                        </a:cubicBezTo>
                        <a:cubicBezTo>
                          <a:pt x="6623941" y="2323049"/>
                          <a:pt x="6585702" y="2320317"/>
                          <a:pt x="6540633" y="2320317"/>
                        </a:cubicBezTo>
                        <a:cubicBezTo>
                          <a:pt x="6505125" y="2320317"/>
                          <a:pt x="6469618" y="2323049"/>
                          <a:pt x="6434109" y="2324415"/>
                        </a:cubicBezTo>
                        <a:cubicBezTo>
                          <a:pt x="6408161" y="2325780"/>
                          <a:pt x="6382213" y="2327146"/>
                          <a:pt x="6356265" y="2328511"/>
                        </a:cubicBezTo>
                        <a:lnTo>
                          <a:pt x="6356265" y="2328511"/>
                        </a:lnTo>
                        <a:cubicBezTo>
                          <a:pt x="6346705" y="2328511"/>
                          <a:pt x="6339876" y="2324415"/>
                          <a:pt x="6335779" y="2318952"/>
                        </a:cubicBezTo>
                        <a:cubicBezTo>
                          <a:pt x="6333048" y="2312123"/>
                          <a:pt x="6334413" y="2305295"/>
                          <a:pt x="6341242" y="2301198"/>
                        </a:cubicBezTo>
                        <a:cubicBezTo>
                          <a:pt x="6413624" y="2253398"/>
                          <a:pt x="6451863" y="2176919"/>
                          <a:pt x="6438206" y="2104537"/>
                        </a:cubicBezTo>
                        <a:cubicBezTo>
                          <a:pt x="6435475" y="2089515"/>
                          <a:pt x="6424549" y="2052641"/>
                          <a:pt x="6382213" y="2038984"/>
                        </a:cubicBezTo>
                        <a:cubicBezTo>
                          <a:pt x="6372653" y="2036253"/>
                          <a:pt x="6363094" y="2034887"/>
                          <a:pt x="6352168" y="2034887"/>
                        </a:cubicBezTo>
                        <a:cubicBezTo>
                          <a:pt x="6308465" y="2034887"/>
                          <a:pt x="6260666" y="2059469"/>
                          <a:pt x="6237449" y="2070395"/>
                        </a:cubicBezTo>
                        <a:cubicBezTo>
                          <a:pt x="6227889" y="2075858"/>
                          <a:pt x="6214232" y="2071761"/>
                          <a:pt x="6208769" y="2063566"/>
                        </a:cubicBezTo>
                        <a:cubicBezTo>
                          <a:pt x="6204672" y="2058104"/>
                          <a:pt x="6204672" y="2052641"/>
                          <a:pt x="6208769" y="2047178"/>
                        </a:cubicBezTo>
                        <a:cubicBezTo>
                          <a:pt x="6231986" y="2021230"/>
                          <a:pt x="6252471" y="1991185"/>
                          <a:pt x="6237449" y="1965236"/>
                        </a:cubicBezTo>
                        <a:cubicBezTo>
                          <a:pt x="6231986" y="1955677"/>
                          <a:pt x="6225158" y="1954311"/>
                          <a:pt x="6219695" y="1954311"/>
                        </a:cubicBezTo>
                        <a:cubicBezTo>
                          <a:pt x="6196478" y="1954311"/>
                          <a:pt x="6156873" y="1978893"/>
                          <a:pt x="6136388" y="1995282"/>
                        </a:cubicBezTo>
                        <a:cubicBezTo>
                          <a:pt x="6128194" y="2002110"/>
                          <a:pt x="6114537" y="2000744"/>
                          <a:pt x="6106342" y="1993916"/>
                        </a:cubicBezTo>
                        <a:cubicBezTo>
                          <a:pt x="6102245" y="1989819"/>
                          <a:pt x="6099514" y="1984356"/>
                          <a:pt x="6100879" y="1980259"/>
                        </a:cubicBezTo>
                        <a:cubicBezTo>
                          <a:pt x="6115902" y="1917437"/>
                          <a:pt x="6103611" y="1849152"/>
                          <a:pt x="6066737" y="1791793"/>
                        </a:cubicBezTo>
                        <a:cubicBezTo>
                          <a:pt x="6053080" y="1769942"/>
                          <a:pt x="6029863" y="1743994"/>
                          <a:pt x="5994355" y="1741262"/>
                        </a:cubicBezTo>
                        <a:cubicBezTo>
                          <a:pt x="5949287" y="1737165"/>
                          <a:pt x="5909683" y="1783599"/>
                          <a:pt x="5889197" y="1806816"/>
                        </a:cubicBezTo>
                        <a:cubicBezTo>
                          <a:pt x="5881002" y="1815010"/>
                          <a:pt x="5864614" y="1816375"/>
                          <a:pt x="5856419" y="1809547"/>
                        </a:cubicBezTo>
                        <a:cubicBezTo>
                          <a:pt x="5852322" y="1806816"/>
                          <a:pt x="5850958" y="1802718"/>
                          <a:pt x="5850958" y="1798622"/>
                        </a:cubicBezTo>
                        <a:cubicBezTo>
                          <a:pt x="5852322" y="1769942"/>
                          <a:pt x="5845495" y="1737165"/>
                          <a:pt x="5830472" y="1698926"/>
                        </a:cubicBezTo>
                        <a:lnTo>
                          <a:pt x="5830472" y="1696194"/>
                        </a:lnTo>
                        <a:cubicBezTo>
                          <a:pt x="5830472" y="1682537"/>
                          <a:pt x="5827740" y="1670246"/>
                          <a:pt x="5826375" y="1656589"/>
                        </a:cubicBezTo>
                        <a:cubicBezTo>
                          <a:pt x="5823643" y="1636104"/>
                          <a:pt x="5820912" y="1615618"/>
                          <a:pt x="5822277" y="1595133"/>
                        </a:cubicBezTo>
                        <a:cubicBezTo>
                          <a:pt x="5823643" y="1585573"/>
                          <a:pt x="5840032" y="1580110"/>
                          <a:pt x="5849592" y="1585573"/>
                        </a:cubicBezTo>
                        <a:cubicBezTo>
                          <a:pt x="5857785" y="1589670"/>
                          <a:pt x="5864614" y="1593767"/>
                          <a:pt x="5872808" y="1597864"/>
                        </a:cubicBezTo>
                        <a:cubicBezTo>
                          <a:pt x="5887831" y="1606058"/>
                          <a:pt x="5901488" y="1614253"/>
                          <a:pt x="5917876" y="1621081"/>
                        </a:cubicBezTo>
                        <a:cubicBezTo>
                          <a:pt x="5931533" y="1626544"/>
                          <a:pt x="5941093" y="1625178"/>
                          <a:pt x="5947922" y="1618350"/>
                        </a:cubicBezTo>
                        <a:cubicBezTo>
                          <a:pt x="5954750" y="1611521"/>
                          <a:pt x="5957482" y="1600596"/>
                          <a:pt x="5953385" y="1589670"/>
                        </a:cubicBezTo>
                        <a:cubicBezTo>
                          <a:pt x="5942459" y="1556893"/>
                          <a:pt x="5904220" y="1521385"/>
                          <a:pt x="5872808" y="1502266"/>
                        </a:cubicBezTo>
                        <a:cubicBezTo>
                          <a:pt x="5867345" y="1498168"/>
                          <a:pt x="5864614" y="1492706"/>
                          <a:pt x="5867345" y="1487243"/>
                        </a:cubicBezTo>
                        <a:cubicBezTo>
                          <a:pt x="5871442" y="1479049"/>
                          <a:pt x="5883734" y="1476317"/>
                          <a:pt x="5893294" y="1480414"/>
                        </a:cubicBezTo>
                        <a:cubicBezTo>
                          <a:pt x="5904220" y="1485877"/>
                          <a:pt x="5919242" y="1491340"/>
                          <a:pt x="5935630" y="1491340"/>
                        </a:cubicBezTo>
                        <a:cubicBezTo>
                          <a:pt x="5945190" y="1491340"/>
                          <a:pt x="5952019" y="1489974"/>
                          <a:pt x="5960213" y="1485877"/>
                        </a:cubicBezTo>
                        <a:cubicBezTo>
                          <a:pt x="5976601" y="1477683"/>
                          <a:pt x="5972504" y="1455832"/>
                          <a:pt x="5965676" y="1442175"/>
                        </a:cubicBezTo>
                        <a:cubicBezTo>
                          <a:pt x="5952019" y="1416227"/>
                          <a:pt x="5912413" y="1397107"/>
                          <a:pt x="5883734" y="1382084"/>
                        </a:cubicBezTo>
                        <a:cubicBezTo>
                          <a:pt x="5849592" y="1365696"/>
                          <a:pt x="5811352" y="1352039"/>
                          <a:pt x="5775844" y="1338382"/>
                        </a:cubicBezTo>
                        <a:cubicBezTo>
                          <a:pt x="5744432" y="1327456"/>
                          <a:pt x="5711656" y="1315165"/>
                          <a:pt x="5680246" y="1301508"/>
                        </a:cubicBezTo>
                        <a:cubicBezTo>
                          <a:pt x="5673417" y="1298777"/>
                          <a:pt x="5670686" y="1293314"/>
                          <a:pt x="5673417" y="1287851"/>
                        </a:cubicBezTo>
                        <a:cubicBezTo>
                          <a:pt x="5676148" y="1279657"/>
                          <a:pt x="5687073" y="1276926"/>
                          <a:pt x="5696633" y="1279657"/>
                        </a:cubicBezTo>
                        <a:cubicBezTo>
                          <a:pt x="5719850" y="1286486"/>
                          <a:pt x="5749895" y="1289217"/>
                          <a:pt x="5779941" y="1285120"/>
                        </a:cubicBezTo>
                        <a:cubicBezTo>
                          <a:pt x="5800426" y="1282388"/>
                          <a:pt x="5820912" y="1274194"/>
                          <a:pt x="5825009" y="1263269"/>
                        </a:cubicBezTo>
                        <a:cubicBezTo>
                          <a:pt x="5827740" y="1256440"/>
                          <a:pt x="5826375" y="1250977"/>
                          <a:pt x="5818180" y="1242783"/>
                        </a:cubicBezTo>
                        <a:cubicBezTo>
                          <a:pt x="5797694" y="1223664"/>
                          <a:pt x="5758090" y="1216835"/>
                          <a:pt x="5719850" y="1210007"/>
                        </a:cubicBezTo>
                        <a:cubicBezTo>
                          <a:pt x="5702096" y="1207275"/>
                          <a:pt x="5684342" y="1203178"/>
                          <a:pt x="5669320" y="1199081"/>
                        </a:cubicBezTo>
                        <a:cubicBezTo>
                          <a:pt x="5663857" y="1197715"/>
                          <a:pt x="5659760" y="1193618"/>
                          <a:pt x="5658394" y="1189521"/>
                        </a:cubicBezTo>
                        <a:cubicBezTo>
                          <a:pt x="5657028" y="1185424"/>
                          <a:pt x="5659760" y="1179961"/>
                          <a:pt x="5663857" y="1177230"/>
                        </a:cubicBezTo>
                        <a:cubicBezTo>
                          <a:pt x="5717119" y="1144453"/>
                          <a:pt x="5785404" y="1091191"/>
                          <a:pt x="5808620" y="1033832"/>
                        </a:cubicBezTo>
                        <a:cubicBezTo>
                          <a:pt x="5811352" y="1027003"/>
                          <a:pt x="5815449" y="1007884"/>
                          <a:pt x="5797694" y="995592"/>
                        </a:cubicBezTo>
                        <a:cubicBezTo>
                          <a:pt x="5785404" y="987398"/>
                          <a:pt x="5760821" y="996958"/>
                          <a:pt x="5744432" y="1005152"/>
                        </a:cubicBezTo>
                        <a:cubicBezTo>
                          <a:pt x="5728045" y="1013346"/>
                          <a:pt x="5714388" y="1022906"/>
                          <a:pt x="5700730" y="1033832"/>
                        </a:cubicBezTo>
                        <a:cubicBezTo>
                          <a:pt x="5685707" y="1044757"/>
                          <a:pt x="5669320" y="1057049"/>
                          <a:pt x="5651565" y="1066609"/>
                        </a:cubicBezTo>
                        <a:cubicBezTo>
                          <a:pt x="5643371" y="1070706"/>
                          <a:pt x="5632445" y="1069340"/>
                          <a:pt x="5626982" y="1063877"/>
                        </a:cubicBezTo>
                        <a:cubicBezTo>
                          <a:pt x="5624252" y="1059780"/>
                          <a:pt x="5622886" y="1055683"/>
                          <a:pt x="5624252" y="1051586"/>
                        </a:cubicBezTo>
                        <a:cubicBezTo>
                          <a:pt x="5628348" y="1042026"/>
                          <a:pt x="5632445" y="1033832"/>
                          <a:pt x="5635177" y="1024272"/>
                        </a:cubicBezTo>
                        <a:cubicBezTo>
                          <a:pt x="5647468" y="996958"/>
                          <a:pt x="5658394" y="969644"/>
                          <a:pt x="5662491" y="940964"/>
                        </a:cubicBezTo>
                        <a:cubicBezTo>
                          <a:pt x="5663857" y="928673"/>
                          <a:pt x="5661125" y="899994"/>
                          <a:pt x="5650200" y="890434"/>
                        </a:cubicBezTo>
                        <a:cubicBezTo>
                          <a:pt x="5646103" y="886337"/>
                          <a:pt x="5643371" y="887702"/>
                          <a:pt x="5639274" y="889068"/>
                        </a:cubicBezTo>
                        <a:cubicBezTo>
                          <a:pt x="5621521" y="894531"/>
                          <a:pt x="5605132" y="906822"/>
                          <a:pt x="5590109" y="917748"/>
                        </a:cubicBezTo>
                        <a:cubicBezTo>
                          <a:pt x="5583280" y="923210"/>
                          <a:pt x="5575086" y="928673"/>
                          <a:pt x="5568259" y="934136"/>
                        </a:cubicBezTo>
                        <a:cubicBezTo>
                          <a:pt x="5561430" y="938233"/>
                          <a:pt x="5550504" y="938233"/>
                          <a:pt x="5545041" y="932770"/>
                        </a:cubicBezTo>
                        <a:cubicBezTo>
                          <a:pt x="5540944" y="930039"/>
                          <a:pt x="5539578" y="927308"/>
                          <a:pt x="5539578" y="923210"/>
                        </a:cubicBezTo>
                        <a:cubicBezTo>
                          <a:pt x="5539578" y="915016"/>
                          <a:pt x="5540944" y="906822"/>
                          <a:pt x="5542310" y="897262"/>
                        </a:cubicBezTo>
                        <a:cubicBezTo>
                          <a:pt x="5546407" y="869948"/>
                          <a:pt x="5551870" y="838537"/>
                          <a:pt x="5527287" y="824880"/>
                        </a:cubicBezTo>
                        <a:cubicBezTo>
                          <a:pt x="5499974" y="856291"/>
                          <a:pt x="5483585" y="897262"/>
                          <a:pt x="5479488" y="940964"/>
                        </a:cubicBezTo>
                        <a:lnTo>
                          <a:pt x="5475391" y="977838"/>
                        </a:lnTo>
                        <a:lnTo>
                          <a:pt x="5457636" y="942330"/>
                        </a:lnTo>
                        <a:cubicBezTo>
                          <a:pt x="5450809" y="928673"/>
                          <a:pt x="5441249" y="912285"/>
                          <a:pt x="5428957" y="895896"/>
                        </a:cubicBezTo>
                        <a:cubicBezTo>
                          <a:pt x="5428957" y="902725"/>
                          <a:pt x="5428957" y="908188"/>
                          <a:pt x="5427591" y="915016"/>
                        </a:cubicBezTo>
                        <a:cubicBezTo>
                          <a:pt x="5427591" y="930039"/>
                          <a:pt x="5427591" y="946427"/>
                          <a:pt x="5422128" y="962816"/>
                        </a:cubicBezTo>
                        <a:cubicBezTo>
                          <a:pt x="5420763" y="968278"/>
                          <a:pt x="5413934" y="972376"/>
                          <a:pt x="5407106" y="972376"/>
                        </a:cubicBezTo>
                        <a:cubicBezTo>
                          <a:pt x="5398911" y="972376"/>
                          <a:pt x="5390718" y="968278"/>
                          <a:pt x="5389352" y="962816"/>
                        </a:cubicBezTo>
                        <a:cubicBezTo>
                          <a:pt x="5387986" y="958719"/>
                          <a:pt x="5385255" y="953256"/>
                          <a:pt x="5383889" y="947793"/>
                        </a:cubicBezTo>
                        <a:cubicBezTo>
                          <a:pt x="5375695" y="924576"/>
                          <a:pt x="5367501" y="901359"/>
                          <a:pt x="5348381" y="886337"/>
                        </a:cubicBezTo>
                        <a:cubicBezTo>
                          <a:pt x="5341552" y="899994"/>
                          <a:pt x="5338822" y="915016"/>
                          <a:pt x="5334724" y="930039"/>
                        </a:cubicBezTo>
                        <a:cubicBezTo>
                          <a:pt x="5331993" y="942330"/>
                          <a:pt x="5327896" y="953256"/>
                          <a:pt x="5323799" y="965547"/>
                        </a:cubicBezTo>
                        <a:cubicBezTo>
                          <a:pt x="5322433" y="971010"/>
                          <a:pt x="5315604" y="975107"/>
                          <a:pt x="5307410" y="975107"/>
                        </a:cubicBezTo>
                        <a:cubicBezTo>
                          <a:pt x="5300581" y="975107"/>
                          <a:pt x="5293753" y="972376"/>
                          <a:pt x="5291021" y="966913"/>
                        </a:cubicBezTo>
                        <a:cubicBezTo>
                          <a:pt x="5285558" y="957353"/>
                          <a:pt x="5281462" y="946427"/>
                          <a:pt x="5277365" y="935502"/>
                        </a:cubicBezTo>
                        <a:cubicBezTo>
                          <a:pt x="5252782" y="902725"/>
                          <a:pt x="5230931" y="887702"/>
                          <a:pt x="5209080" y="891799"/>
                        </a:cubicBezTo>
                        <a:lnTo>
                          <a:pt x="5191326" y="895896"/>
                        </a:lnTo>
                        <a:lnTo>
                          <a:pt x="5195423" y="882240"/>
                        </a:lnTo>
                        <a:cubicBezTo>
                          <a:pt x="5203617" y="850829"/>
                          <a:pt x="5204983" y="828977"/>
                          <a:pt x="5199520" y="815320"/>
                        </a:cubicBezTo>
                        <a:cubicBezTo>
                          <a:pt x="5161281" y="835806"/>
                          <a:pt x="5135332" y="861754"/>
                          <a:pt x="5106653" y="887702"/>
                        </a:cubicBezTo>
                        <a:cubicBezTo>
                          <a:pt x="5101190" y="893165"/>
                          <a:pt x="5095727" y="897262"/>
                          <a:pt x="5090265" y="902725"/>
                        </a:cubicBezTo>
                        <a:lnTo>
                          <a:pt x="5037002" y="953256"/>
                        </a:lnTo>
                        <a:lnTo>
                          <a:pt x="5072510" y="894531"/>
                        </a:lnTo>
                        <a:cubicBezTo>
                          <a:pt x="5110750" y="830343"/>
                          <a:pt x="5123041" y="786641"/>
                          <a:pt x="5110750" y="766155"/>
                        </a:cubicBezTo>
                        <a:cubicBezTo>
                          <a:pt x="5106653" y="760693"/>
                          <a:pt x="5101190" y="756596"/>
                          <a:pt x="5091630" y="753864"/>
                        </a:cubicBezTo>
                        <a:cubicBezTo>
                          <a:pt x="5065682" y="747036"/>
                          <a:pt x="5035637" y="759327"/>
                          <a:pt x="5015151" y="782544"/>
                        </a:cubicBezTo>
                        <a:lnTo>
                          <a:pt x="5005591" y="793469"/>
                        </a:lnTo>
                        <a:lnTo>
                          <a:pt x="4996032" y="782544"/>
                        </a:lnTo>
                        <a:cubicBezTo>
                          <a:pt x="4991935" y="777081"/>
                          <a:pt x="4987838" y="772984"/>
                          <a:pt x="4982375" y="767521"/>
                        </a:cubicBezTo>
                        <a:cubicBezTo>
                          <a:pt x="4957792" y="742939"/>
                          <a:pt x="4884045" y="682848"/>
                          <a:pt x="4843073" y="682848"/>
                        </a:cubicBezTo>
                        <a:cubicBezTo>
                          <a:pt x="4841707" y="682848"/>
                          <a:pt x="4840342" y="682848"/>
                          <a:pt x="4837610" y="682848"/>
                        </a:cubicBezTo>
                        <a:cubicBezTo>
                          <a:pt x="4828051" y="684214"/>
                          <a:pt x="4822588" y="686945"/>
                          <a:pt x="4818491" y="692408"/>
                        </a:cubicBezTo>
                        <a:cubicBezTo>
                          <a:pt x="4813028" y="700602"/>
                          <a:pt x="4810297" y="716990"/>
                          <a:pt x="4828051" y="752498"/>
                        </a:cubicBezTo>
                        <a:lnTo>
                          <a:pt x="4849902" y="794835"/>
                        </a:lnTo>
                        <a:lnTo>
                          <a:pt x="4810297" y="760693"/>
                        </a:lnTo>
                        <a:cubicBezTo>
                          <a:pt x="4785714" y="738842"/>
                          <a:pt x="4758401" y="718356"/>
                          <a:pt x="4728355" y="696505"/>
                        </a:cubicBezTo>
                        <a:lnTo>
                          <a:pt x="4722892" y="692408"/>
                        </a:lnTo>
                        <a:cubicBezTo>
                          <a:pt x="4706504" y="680117"/>
                          <a:pt x="4661435" y="648706"/>
                          <a:pt x="4639585" y="659631"/>
                        </a:cubicBezTo>
                        <a:cubicBezTo>
                          <a:pt x="4613636" y="671922"/>
                          <a:pt x="4625928" y="707430"/>
                          <a:pt x="4635488" y="732013"/>
                        </a:cubicBezTo>
                        <a:cubicBezTo>
                          <a:pt x="4638219" y="738842"/>
                          <a:pt x="4639585" y="744304"/>
                          <a:pt x="4640951" y="748401"/>
                        </a:cubicBezTo>
                        <a:cubicBezTo>
                          <a:pt x="4645048" y="763424"/>
                          <a:pt x="4650511" y="778447"/>
                          <a:pt x="4658704" y="793469"/>
                        </a:cubicBezTo>
                        <a:lnTo>
                          <a:pt x="4676458" y="826246"/>
                        </a:lnTo>
                        <a:lnTo>
                          <a:pt x="4640951" y="803029"/>
                        </a:lnTo>
                        <a:cubicBezTo>
                          <a:pt x="4608173" y="781178"/>
                          <a:pt x="4580860" y="767521"/>
                          <a:pt x="4550814" y="757961"/>
                        </a:cubicBezTo>
                        <a:cubicBezTo>
                          <a:pt x="4545351" y="756596"/>
                          <a:pt x="4537158" y="753864"/>
                          <a:pt x="4528964" y="749767"/>
                        </a:cubicBezTo>
                        <a:cubicBezTo>
                          <a:pt x="4508478" y="741573"/>
                          <a:pt x="4479799" y="732013"/>
                          <a:pt x="4452484" y="725185"/>
                        </a:cubicBezTo>
                        <a:lnTo>
                          <a:pt x="4437461" y="722453"/>
                        </a:lnTo>
                        <a:lnTo>
                          <a:pt x="4447021" y="712893"/>
                        </a:lnTo>
                        <a:cubicBezTo>
                          <a:pt x="4483896" y="676020"/>
                          <a:pt x="4509844" y="639146"/>
                          <a:pt x="4523501" y="603638"/>
                        </a:cubicBezTo>
                        <a:cubicBezTo>
                          <a:pt x="4528964" y="591346"/>
                          <a:pt x="4535792" y="558570"/>
                          <a:pt x="4503015" y="538084"/>
                        </a:cubicBezTo>
                        <a:cubicBezTo>
                          <a:pt x="4496186" y="533987"/>
                          <a:pt x="4487992" y="531256"/>
                          <a:pt x="4478433" y="531256"/>
                        </a:cubicBezTo>
                        <a:cubicBezTo>
                          <a:pt x="4456581" y="531256"/>
                          <a:pt x="4430634" y="543547"/>
                          <a:pt x="4411514" y="553107"/>
                        </a:cubicBezTo>
                        <a:cubicBezTo>
                          <a:pt x="4385565" y="566764"/>
                          <a:pt x="4362349" y="583152"/>
                          <a:pt x="4340497" y="599540"/>
                        </a:cubicBezTo>
                        <a:cubicBezTo>
                          <a:pt x="4317280" y="617295"/>
                          <a:pt x="4292698" y="635049"/>
                          <a:pt x="4264018" y="650071"/>
                        </a:cubicBezTo>
                        <a:cubicBezTo>
                          <a:pt x="4254459" y="655534"/>
                          <a:pt x="4240802" y="652803"/>
                          <a:pt x="4233973" y="647340"/>
                        </a:cubicBezTo>
                        <a:cubicBezTo>
                          <a:pt x="4229876" y="643243"/>
                          <a:pt x="4228510" y="637780"/>
                          <a:pt x="4229876" y="632317"/>
                        </a:cubicBezTo>
                        <a:cubicBezTo>
                          <a:pt x="4235339" y="617295"/>
                          <a:pt x="4242167" y="603638"/>
                          <a:pt x="4247630" y="588615"/>
                        </a:cubicBezTo>
                        <a:cubicBezTo>
                          <a:pt x="4265384" y="546278"/>
                          <a:pt x="4284504" y="502576"/>
                          <a:pt x="4291332" y="457508"/>
                        </a:cubicBezTo>
                        <a:cubicBezTo>
                          <a:pt x="4294064" y="441120"/>
                          <a:pt x="4291332" y="390589"/>
                          <a:pt x="4270847" y="374201"/>
                        </a:cubicBezTo>
                        <a:cubicBezTo>
                          <a:pt x="4264018" y="368738"/>
                          <a:pt x="4257190" y="368738"/>
                          <a:pt x="4247630" y="371469"/>
                        </a:cubicBezTo>
                        <a:cubicBezTo>
                          <a:pt x="4217584" y="381029"/>
                          <a:pt x="4191637" y="400149"/>
                          <a:pt x="4168420" y="417903"/>
                        </a:cubicBezTo>
                        <a:cubicBezTo>
                          <a:pt x="4157494" y="426097"/>
                          <a:pt x="4145202" y="435657"/>
                          <a:pt x="4134278" y="442485"/>
                        </a:cubicBezTo>
                        <a:cubicBezTo>
                          <a:pt x="4126083" y="447948"/>
                          <a:pt x="4113792" y="447948"/>
                          <a:pt x="4105597" y="441120"/>
                        </a:cubicBezTo>
                        <a:cubicBezTo>
                          <a:pt x="4101500" y="438388"/>
                          <a:pt x="4098769" y="432926"/>
                          <a:pt x="4098769" y="428828"/>
                        </a:cubicBezTo>
                        <a:cubicBezTo>
                          <a:pt x="4098769" y="416537"/>
                          <a:pt x="4101500" y="402880"/>
                          <a:pt x="4102866" y="389223"/>
                        </a:cubicBezTo>
                        <a:cubicBezTo>
                          <a:pt x="4109695" y="341424"/>
                          <a:pt x="4117889" y="289528"/>
                          <a:pt x="4070090" y="267676"/>
                        </a:cubicBezTo>
                        <a:cubicBezTo>
                          <a:pt x="4025022" y="319573"/>
                          <a:pt x="3996342" y="385126"/>
                          <a:pt x="3989513" y="457508"/>
                        </a:cubicBezTo>
                        <a:lnTo>
                          <a:pt x="3985416" y="494382"/>
                        </a:lnTo>
                        <a:lnTo>
                          <a:pt x="3967663" y="458874"/>
                        </a:lnTo>
                        <a:cubicBezTo>
                          <a:pt x="3956737" y="437023"/>
                          <a:pt x="3940348" y="406977"/>
                          <a:pt x="3917131" y="379663"/>
                        </a:cubicBezTo>
                        <a:cubicBezTo>
                          <a:pt x="3915765" y="378298"/>
                          <a:pt x="3914400" y="375566"/>
                          <a:pt x="3911669" y="374201"/>
                        </a:cubicBezTo>
                        <a:cubicBezTo>
                          <a:pt x="3910303" y="389223"/>
                          <a:pt x="3908938" y="404246"/>
                          <a:pt x="3908938" y="417903"/>
                        </a:cubicBezTo>
                        <a:cubicBezTo>
                          <a:pt x="3908938" y="442485"/>
                          <a:pt x="3907572" y="468434"/>
                          <a:pt x="3899378" y="493016"/>
                        </a:cubicBezTo>
                        <a:cubicBezTo>
                          <a:pt x="3896646" y="499845"/>
                          <a:pt x="3889818" y="503942"/>
                          <a:pt x="3880258" y="503942"/>
                        </a:cubicBezTo>
                        <a:cubicBezTo>
                          <a:pt x="3870698" y="503942"/>
                          <a:pt x="3861138" y="498479"/>
                          <a:pt x="3858406" y="491651"/>
                        </a:cubicBezTo>
                        <a:cubicBezTo>
                          <a:pt x="3855676" y="484822"/>
                          <a:pt x="3852944" y="476628"/>
                          <a:pt x="3850213" y="468434"/>
                        </a:cubicBezTo>
                        <a:cubicBezTo>
                          <a:pt x="3836556" y="428828"/>
                          <a:pt x="3821533" y="389223"/>
                          <a:pt x="3784659" y="363275"/>
                        </a:cubicBezTo>
                        <a:cubicBezTo>
                          <a:pt x="3772368" y="387858"/>
                          <a:pt x="3765539" y="413806"/>
                          <a:pt x="3758711" y="441120"/>
                        </a:cubicBezTo>
                        <a:cubicBezTo>
                          <a:pt x="3753248" y="460240"/>
                          <a:pt x="3749150" y="479359"/>
                          <a:pt x="3742322" y="497113"/>
                        </a:cubicBezTo>
                        <a:cubicBezTo>
                          <a:pt x="3736860" y="513502"/>
                          <a:pt x="3728665" y="517599"/>
                          <a:pt x="3719105" y="517599"/>
                        </a:cubicBezTo>
                        <a:cubicBezTo>
                          <a:pt x="3710912" y="517599"/>
                          <a:pt x="3702717" y="513502"/>
                          <a:pt x="3699986" y="508039"/>
                        </a:cubicBezTo>
                        <a:cubicBezTo>
                          <a:pt x="3691791" y="491651"/>
                          <a:pt x="3684963" y="476628"/>
                          <a:pt x="3679501" y="458874"/>
                        </a:cubicBezTo>
                        <a:cubicBezTo>
                          <a:pt x="3639895" y="404246"/>
                          <a:pt x="3600290" y="379663"/>
                          <a:pt x="3564782" y="387858"/>
                        </a:cubicBezTo>
                        <a:lnTo>
                          <a:pt x="3545662" y="391955"/>
                        </a:lnTo>
                        <a:lnTo>
                          <a:pt x="3549759" y="378298"/>
                        </a:lnTo>
                        <a:cubicBezTo>
                          <a:pt x="3557953" y="346887"/>
                          <a:pt x="3568879" y="300453"/>
                          <a:pt x="3556588" y="270408"/>
                        </a:cubicBezTo>
                        <a:cubicBezTo>
                          <a:pt x="3555222" y="266311"/>
                          <a:pt x="3549759" y="266311"/>
                          <a:pt x="3545662" y="269042"/>
                        </a:cubicBezTo>
                        <a:cubicBezTo>
                          <a:pt x="3486937" y="300453"/>
                          <a:pt x="3443235" y="342790"/>
                          <a:pt x="3400898" y="383761"/>
                        </a:cubicBezTo>
                        <a:cubicBezTo>
                          <a:pt x="3392704" y="391955"/>
                          <a:pt x="3384510" y="400149"/>
                          <a:pt x="3376316" y="406977"/>
                        </a:cubicBezTo>
                        <a:lnTo>
                          <a:pt x="3323054" y="457508"/>
                        </a:lnTo>
                        <a:lnTo>
                          <a:pt x="3358562" y="398783"/>
                        </a:lnTo>
                        <a:cubicBezTo>
                          <a:pt x="3420018" y="296356"/>
                          <a:pt x="3439138" y="226706"/>
                          <a:pt x="3418652" y="191197"/>
                        </a:cubicBezTo>
                        <a:cubicBezTo>
                          <a:pt x="3411824" y="180272"/>
                          <a:pt x="3400898" y="173443"/>
                          <a:pt x="3385876" y="169346"/>
                        </a:cubicBezTo>
                        <a:cubicBezTo>
                          <a:pt x="3342174" y="158421"/>
                          <a:pt x="3291643" y="177540"/>
                          <a:pt x="3256135" y="215780"/>
                        </a:cubicBezTo>
                        <a:lnTo>
                          <a:pt x="3246575" y="226706"/>
                        </a:lnTo>
                        <a:lnTo>
                          <a:pt x="3237015" y="215780"/>
                        </a:lnTo>
                        <a:cubicBezTo>
                          <a:pt x="3230186" y="207586"/>
                          <a:pt x="3223358" y="199392"/>
                          <a:pt x="3215164" y="192563"/>
                        </a:cubicBezTo>
                        <a:cubicBezTo>
                          <a:pt x="3176924" y="152958"/>
                          <a:pt x="3056743" y="57359"/>
                          <a:pt x="2988458" y="57359"/>
                        </a:cubicBezTo>
                        <a:cubicBezTo>
                          <a:pt x="2985727" y="57359"/>
                          <a:pt x="2981630" y="57359"/>
                          <a:pt x="2978898" y="57359"/>
                        </a:cubicBezTo>
                        <a:cubicBezTo>
                          <a:pt x="2962510" y="60091"/>
                          <a:pt x="2950219" y="65553"/>
                          <a:pt x="2944756" y="75113"/>
                        </a:cubicBezTo>
                        <a:cubicBezTo>
                          <a:pt x="2931099" y="94233"/>
                          <a:pt x="2935196" y="127010"/>
                          <a:pt x="2958413" y="172078"/>
                        </a:cubicBezTo>
                        <a:lnTo>
                          <a:pt x="2980264" y="214414"/>
                        </a:lnTo>
                        <a:lnTo>
                          <a:pt x="2940659" y="180272"/>
                        </a:lnTo>
                        <a:cubicBezTo>
                          <a:pt x="2901054" y="146129"/>
                          <a:pt x="2858717" y="113353"/>
                          <a:pt x="2810918" y="79210"/>
                        </a:cubicBezTo>
                        <a:lnTo>
                          <a:pt x="2802724" y="73748"/>
                        </a:lnTo>
                        <a:cubicBezTo>
                          <a:pt x="2776775" y="54628"/>
                          <a:pt x="2724879" y="16388"/>
                          <a:pt x="2683908" y="16388"/>
                        </a:cubicBezTo>
                        <a:cubicBezTo>
                          <a:pt x="2675714" y="16388"/>
                          <a:pt x="2670251" y="17754"/>
                          <a:pt x="2663422" y="20485"/>
                        </a:cubicBezTo>
                        <a:cubicBezTo>
                          <a:pt x="2618355" y="42337"/>
                          <a:pt x="2640206" y="101062"/>
                          <a:pt x="2653863" y="139301"/>
                        </a:cubicBezTo>
                        <a:cubicBezTo>
                          <a:pt x="2657960" y="148861"/>
                          <a:pt x="2660691" y="157055"/>
                          <a:pt x="2662057" y="163884"/>
                        </a:cubicBezTo>
                        <a:cubicBezTo>
                          <a:pt x="2668885" y="188466"/>
                          <a:pt x="2677080" y="211683"/>
                          <a:pt x="2690736" y="234900"/>
                        </a:cubicBezTo>
                        <a:lnTo>
                          <a:pt x="2708491" y="267676"/>
                        </a:lnTo>
                        <a:lnTo>
                          <a:pt x="2672982" y="244460"/>
                        </a:lnTo>
                        <a:cubicBezTo>
                          <a:pt x="2621086" y="210317"/>
                          <a:pt x="2577383" y="188466"/>
                          <a:pt x="2528219" y="173443"/>
                        </a:cubicBezTo>
                        <a:cubicBezTo>
                          <a:pt x="2518659" y="170712"/>
                          <a:pt x="2507733" y="166615"/>
                          <a:pt x="2494076" y="161152"/>
                        </a:cubicBezTo>
                        <a:cubicBezTo>
                          <a:pt x="2442180" y="142032"/>
                          <a:pt x="2364335" y="114718"/>
                          <a:pt x="2302879" y="114718"/>
                        </a:cubicBezTo>
                        <a:cubicBezTo>
                          <a:pt x="2275565" y="114718"/>
                          <a:pt x="2255080" y="120181"/>
                          <a:pt x="2240057" y="131107"/>
                        </a:cubicBezTo>
                        <a:cubicBezTo>
                          <a:pt x="2186795" y="170712"/>
                          <a:pt x="2218206" y="249922"/>
                          <a:pt x="2240057" y="301819"/>
                        </a:cubicBezTo>
                        <a:cubicBezTo>
                          <a:pt x="2244154" y="311379"/>
                          <a:pt x="2246885" y="319573"/>
                          <a:pt x="2249617" y="327767"/>
                        </a:cubicBezTo>
                        <a:cubicBezTo>
                          <a:pt x="2250982" y="333230"/>
                          <a:pt x="2253714" y="338693"/>
                          <a:pt x="2256445" y="344155"/>
                        </a:cubicBezTo>
                        <a:cubicBezTo>
                          <a:pt x="2257811" y="346887"/>
                          <a:pt x="2259177" y="349618"/>
                          <a:pt x="2260542" y="352350"/>
                        </a:cubicBezTo>
                        <a:lnTo>
                          <a:pt x="2268736" y="371469"/>
                        </a:lnTo>
                        <a:lnTo>
                          <a:pt x="2219571" y="352350"/>
                        </a:lnTo>
                        <a:cubicBezTo>
                          <a:pt x="2208646" y="348252"/>
                          <a:pt x="2197720" y="344155"/>
                          <a:pt x="2186795" y="340058"/>
                        </a:cubicBezTo>
                        <a:cubicBezTo>
                          <a:pt x="2177235" y="337327"/>
                          <a:pt x="2170406" y="340058"/>
                          <a:pt x="2159481" y="348252"/>
                        </a:cubicBezTo>
                        <a:cubicBezTo>
                          <a:pt x="2132167" y="374201"/>
                          <a:pt x="2141727" y="387858"/>
                          <a:pt x="2162212" y="415172"/>
                        </a:cubicBezTo>
                        <a:lnTo>
                          <a:pt x="2163578" y="417903"/>
                        </a:lnTo>
                        <a:cubicBezTo>
                          <a:pt x="2188160" y="452045"/>
                          <a:pt x="2219571" y="486188"/>
                          <a:pt x="2256445" y="518964"/>
                        </a:cubicBezTo>
                        <a:lnTo>
                          <a:pt x="2285125" y="544913"/>
                        </a:lnTo>
                        <a:lnTo>
                          <a:pt x="2242788" y="531256"/>
                        </a:lnTo>
                        <a:cubicBezTo>
                          <a:pt x="2174504" y="509405"/>
                          <a:pt x="2098024" y="487553"/>
                          <a:pt x="2009254" y="483456"/>
                        </a:cubicBezTo>
                        <a:cubicBezTo>
                          <a:pt x="2002426" y="483456"/>
                          <a:pt x="1995597" y="483456"/>
                          <a:pt x="1988769" y="483456"/>
                        </a:cubicBezTo>
                        <a:cubicBezTo>
                          <a:pt x="1928678" y="483456"/>
                          <a:pt x="1846736" y="495748"/>
                          <a:pt x="1816691" y="528524"/>
                        </a:cubicBezTo>
                        <a:cubicBezTo>
                          <a:pt x="1808497" y="536718"/>
                          <a:pt x="1807131" y="546278"/>
                          <a:pt x="1809862" y="555838"/>
                        </a:cubicBezTo>
                        <a:cubicBezTo>
                          <a:pt x="1818057" y="576324"/>
                          <a:pt x="1860393" y="610466"/>
                          <a:pt x="2009254" y="655534"/>
                        </a:cubicBezTo>
                        <a:lnTo>
                          <a:pt x="2080270" y="677385"/>
                        </a:lnTo>
                        <a:lnTo>
                          <a:pt x="2003792" y="671922"/>
                        </a:lnTo>
                        <a:cubicBezTo>
                          <a:pt x="1953260" y="667825"/>
                          <a:pt x="1908193" y="666460"/>
                          <a:pt x="1865856" y="666460"/>
                        </a:cubicBezTo>
                        <a:cubicBezTo>
                          <a:pt x="1678756" y="666460"/>
                          <a:pt x="1553111" y="703333"/>
                          <a:pt x="1482096" y="779812"/>
                        </a:cubicBezTo>
                        <a:cubicBezTo>
                          <a:pt x="1471170" y="790738"/>
                          <a:pt x="1469804" y="801664"/>
                          <a:pt x="1475267" y="811223"/>
                        </a:cubicBezTo>
                        <a:cubicBezTo>
                          <a:pt x="1508044" y="869948"/>
                          <a:pt x="1792108" y="908188"/>
                          <a:pt x="1886342" y="920479"/>
                        </a:cubicBezTo>
                        <a:lnTo>
                          <a:pt x="1958723" y="930039"/>
                        </a:lnTo>
                        <a:lnTo>
                          <a:pt x="1884976" y="936867"/>
                        </a:lnTo>
                        <a:cubicBezTo>
                          <a:pt x="1868587" y="938233"/>
                          <a:pt x="1852199" y="939599"/>
                          <a:pt x="1835811" y="940964"/>
                        </a:cubicBezTo>
                        <a:cubicBezTo>
                          <a:pt x="1756600" y="947793"/>
                          <a:pt x="1673293" y="954621"/>
                          <a:pt x="1592717" y="969644"/>
                        </a:cubicBezTo>
                        <a:lnTo>
                          <a:pt x="1579060" y="969644"/>
                        </a:lnTo>
                        <a:cubicBezTo>
                          <a:pt x="1516238" y="980570"/>
                          <a:pt x="1438393" y="994227"/>
                          <a:pt x="1415176" y="1036563"/>
                        </a:cubicBezTo>
                        <a:cubicBezTo>
                          <a:pt x="1409713" y="1047489"/>
                          <a:pt x="1409713" y="1055683"/>
                          <a:pt x="1415176" y="1063877"/>
                        </a:cubicBezTo>
                        <a:cubicBezTo>
                          <a:pt x="1441124" y="1098020"/>
                          <a:pt x="1566769" y="1111676"/>
                          <a:pt x="1613202" y="1117139"/>
                        </a:cubicBezTo>
                        <a:lnTo>
                          <a:pt x="1686950" y="1125333"/>
                        </a:lnTo>
                        <a:lnTo>
                          <a:pt x="1613202" y="1133528"/>
                        </a:lnTo>
                        <a:cubicBezTo>
                          <a:pt x="1547649" y="1140356"/>
                          <a:pt x="1469804" y="1156744"/>
                          <a:pt x="1471170" y="1188155"/>
                        </a:cubicBezTo>
                        <a:cubicBezTo>
                          <a:pt x="1471170" y="1219566"/>
                          <a:pt x="1514872" y="1241418"/>
                          <a:pt x="1596814" y="1252343"/>
                        </a:cubicBezTo>
                        <a:lnTo>
                          <a:pt x="1630957" y="1257806"/>
                        </a:lnTo>
                        <a:lnTo>
                          <a:pt x="1599545" y="1268732"/>
                        </a:lnTo>
                        <a:cubicBezTo>
                          <a:pt x="1375571" y="1346576"/>
                          <a:pt x="1244464" y="1450369"/>
                          <a:pt x="1240367" y="1555528"/>
                        </a:cubicBezTo>
                        <a:cubicBezTo>
                          <a:pt x="1239001" y="1578744"/>
                          <a:pt x="1243099" y="1599230"/>
                          <a:pt x="1251293" y="1615618"/>
                        </a:cubicBezTo>
                        <a:lnTo>
                          <a:pt x="1259487" y="1633372"/>
                        </a:lnTo>
                        <a:lnTo>
                          <a:pt x="1236270" y="1625178"/>
                        </a:lnTo>
                        <a:cubicBezTo>
                          <a:pt x="1196665" y="1611521"/>
                          <a:pt x="1137940" y="1593767"/>
                          <a:pt x="1088775" y="1593767"/>
                        </a:cubicBezTo>
                        <a:cubicBezTo>
                          <a:pt x="1061461" y="1593767"/>
                          <a:pt x="1040975" y="1599230"/>
                          <a:pt x="1025953" y="1610155"/>
                        </a:cubicBezTo>
                        <a:cubicBezTo>
                          <a:pt x="972691" y="1649761"/>
                          <a:pt x="1004102" y="1728971"/>
                          <a:pt x="1025953" y="1780867"/>
                        </a:cubicBezTo>
                        <a:cubicBezTo>
                          <a:pt x="1030050" y="1790427"/>
                          <a:pt x="1032782" y="1798622"/>
                          <a:pt x="1035513" y="1806816"/>
                        </a:cubicBezTo>
                        <a:cubicBezTo>
                          <a:pt x="1036878" y="1812279"/>
                          <a:pt x="1039610" y="1817741"/>
                          <a:pt x="1042341" y="1823204"/>
                        </a:cubicBezTo>
                        <a:cubicBezTo>
                          <a:pt x="1043707" y="1825935"/>
                          <a:pt x="1045073" y="1828667"/>
                          <a:pt x="1046438" y="1831398"/>
                        </a:cubicBezTo>
                        <a:lnTo>
                          <a:pt x="1054633" y="1850518"/>
                        </a:lnTo>
                        <a:lnTo>
                          <a:pt x="1005468" y="1831398"/>
                        </a:lnTo>
                        <a:cubicBezTo>
                          <a:pt x="994542" y="1827301"/>
                          <a:pt x="983616" y="1823204"/>
                          <a:pt x="972691" y="1819107"/>
                        </a:cubicBezTo>
                        <a:cubicBezTo>
                          <a:pt x="964497" y="1816375"/>
                          <a:pt x="956302" y="1819107"/>
                          <a:pt x="945377" y="1827301"/>
                        </a:cubicBezTo>
                        <a:cubicBezTo>
                          <a:pt x="918063" y="1853249"/>
                          <a:pt x="927623" y="1866906"/>
                          <a:pt x="948109" y="1894220"/>
                        </a:cubicBezTo>
                        <a:lnTo>
                          <a:pt x="948109" y="1898317"/>
                        </a:lnTo>
                        <a:cubicBezTo>
                          <a:pt x="972691" y="1932460"/>
                          <a:pt x="1004102" y="1966602"/>
                          <a:pt x="1040975" y="1999379"/>
                        </a:cubicBezTo>
                        <a:lnTo>
                          <a:pt x="1069655" y="2025327"/>
                        </a:lnTo>
                        <a:lnTo>
                          <a:pt x="1027319" y="2011670"/>
                        </a:lnTo>
                        <a:cubicBezTo>
                          <a:pt x="959034" y="1989819"/>
                          <a:pt x="882555" y="1967968"/>
                          <a:pt x="793785" y="1962505"/>
                        </a:cubicBezTo>
                        <a:cubicBezTo>
                          <a:pt x="786956" y="1962505"/>
                          <a:pt x="780127" y="1962505"/>
                          <a:pt x="773299" y="1962505"/>
                        </a:cubicBezTo>
                        <a:cubicBezTo>
                          <a:pt x="713209" y="1962505"/>
                          <a:pt x="631267" y="1974796"/>
                          <a:pt x="601222" y="2007573"/>
                        </a:cubicBezTo>
                        <a:cubicBezTo>
                          <a:pt x="593027" y="2015767"/>
                          <a:pt x="591662" y="2025327"/>
                          <a:pt x="594393" y="2034887"/>
                        </a:cubicBezTo>
                        <a:cubicBezTo>
                          <a:pt x="602587" y="2055372"/>
                          <a:pt x="644924" y="2089515"/>
                          <a:pt x="793785" y="2134583"/>
                        </a:cubicBezTo>
                        <a:lnTo>
                          <a:pt x="864801" y="2156434"/>
                        </a:lnTo>
                        <a:lnTo>
                          <a:pt x="788322" y="2150971"/>
                        </a:lnTo>
                        <a:cubicBezTo>
                          <a:pt x="737791" y="2146874"/>
                          <a:pt x="692723" y="2145508"/>
                          <a:pt x="650387" y="2145508"/>
                        </a:cubicBezTo>
                        <a:cubicBezTo>
                          <a:pt x="463286" y="2145508"/>
                          <a:pt x="337642" y="2182382"/>
                          <a:pt x="266626" y="2258861"/>
                        </a:cubicBezTo>
                        <a:cubicBezTo>
                          <a:pt x="257066" y="2269787"/>
                          <a:pt x="254335" y="2280712"/>
                          <a:pt x="259798" y="2290272"/>
                        </a:cubicBezTo>
                        <a:cubicBezTo>
                          <a:pt x="292574" y="2348997"/>
                          <a:pt x="576639" y="2387236"/>
                          <a:pt x="670872" y="2399528"/>
                        </a:cubicBezTo>
                        <a:lnTo>
                          <a:pt x="743254" y="2409088"/>
                        </a:lnTo>
                        <a:lnTo>
                          <a:pt x="669506" y="2415916"/>
                        </a:lnTo>
                        <a:cubicBezTo>
                          <a:pt x="653118" y="2417282"/>
                          <a:pt x="636730" y="2418647"/>
                          <a:pt x="620341" y="2420013"/>
                        </a:cubicBezTo>
                        <a:cubicBezTo>
                          <a:pt x="541131" y="2426842"/>
                          <a:pt x="457824" y="2433670"/>
                          <a:pt x="377248" y="2448693"/>
                        </a:cubicBezTo>
                        <a:lnTo>
                          <a:pt x="360859" y="2451424"/>
                        </a:lnTo>
                        <a:cubicBezTo>
                          <a:pt x="298037" y="2462350"/>
                          <a:pt x="220192" y="2476007"/>
                          <a:pt x="196976" y="2518343"/>
                        </a:cubicBezTo>
                        <a:cubicBezTo>
                          <a:pt x="191513" y="2529269"/>
                          <a:pt x="191513" y="2537463"/>
                          <a:pt x="196976" y="2545657"/>
                        </a:cubicBezTo>
                        <a:cubicBezTo>
                          <a:pt x="222924" y="2579800"/>
                          <a:pt x="348568" y="2593457"/>
                          <a:pt x="396367" y="2598919"/>
                        </a:cubicBezTo>
                        <a:lnTo>
                          <a:pt x="470115" y="2607114"/>
                        </a:lnTo>
                        <a:lnTo>
                          <a:pt x="397733" y="2615308"/>
                        </a:lnTo>
                        <a:cubicBezTo>
                          <a:pt x="332179" y="2622136"/>
                          <a:pt x="254335" y="2638524"/>
                          <a:pt x="254335" y="2669935"/>
                        </a:cubicBezTo>
                        <a:cubicBezTo>
                          <a:pt x="254335" y="2701346"/>
                          <a:pt x="298037" y="2723198"/>
                          <a:pt x="379979" y="2734123"/>
                        </a:cubicBezTo>
                        <a:lnTo>
                          <a:pt x="414121" y="2738220"/>
                        </a:lnTo>
                        <a:lnTo>
                          <a:pt x="382710" y="2749146"/>
                        </a:lnTo>
                        <a:cubicBezTo>
                          <a:pt x="158736" y="2825625"/>
                          <a:pt x="27629" y="2930783"/>
                          <a:pt x="23532" y="3035942"/>
                        </a:cubicBezTo>
                        <a:cubicBezTo>
                          <a:pt x="22166" y="3078278"/>
                          <a:pt x="34458" y="3109690"/>
                          <a:pt x="63137" y="3131541"/>
                        </a:cubicBezTo>
                        <a:cubicBezTo>
                          <a:pt x="91817" y="3153392"/>
                          <a:pt x="136885" y="3165683"/>
                          <a:pt x="196976" y="3165683"/>
                        </a:cubicBezTo>
                        <a:cubicBezTo>
                          <a:pt x="203804" y="3165683"/>
                          <a:pt x="209266" y="3165683"/>
                          <a:pt x="216095" y="3165683"/>
                        </a:cubicBezTo>
                        <a:lnTo>
                          <a:pt x="254335" y="3164317"/>
                        </a:lnTo>
                        <a:lnTo>
                          <a:pt x="222924" y="3180706"/>
                        </a:lnTo>
                        <a:cubicBezTo>
                          <a:pt x="169662" y="3208020"/>
                          <a:pt x="147811" y="3232602"/>
                          <a:pt x="156004" y="3253088"/>
                        </a:cubicBezTo>
                        <a:cubicBezTo>
                          <a:pt x="164199" y="3276304"/>
                          <a:pt x="190147" y="3288596"/>
                          <a:pt x="235215" y="3288596"/>
                        </a:cubicBezTo>
                        <a:lnTo>
                          <a:pt x="254335" y="3288596"/>
                        </a:lnTo>
                        <a:lnTo>
                          <a:pt x="244775" y="3300887"/>
                        </a:lnTo>
                        <a:cubicBezTo>
                          <a:pt x="231118" y="3318641"/>
                          <a:pt x="227021" y="3335029"/>
                          <a:pt x="233849" y="3343224"/>
                        </a:cubicBezTo>
                        <a:cubicBezTo>
                          <a:pt x="240678" y="3351418"/>
                          <a:pt x="261163" y="3352783"/>
                          <a:pt x="289843" y="3348686"/>
                        </a:cubicBezTo>
                        <a:lnTo>
                          <a:pt x="336276" y="3340492"/>
                        </a:lnTo>
                        <a:lnTo>
                          <a:pt x="299403" y="3362343"/>
                        </a:lnTo>
                        <a:cubicBezTo>
                          <a:pt x="284380" y="3371903"/>
                          <a:pt x="270723" y="3380097"/>
                          <a:pt x="257066" y="3389657"/>
                        </a:cubicBezTo>
                        <a:cubicBezTo>
                          <a:pt x="243409" y="3397851"/>
                          <a:pt x="231118" y="3406046"/>
                          <a:pt x="218827" y="3414240"/>
                        </a:cubicBezTo>
                        <a:cubicBezTo>
                          <a:pt x="176490" y="3440188"/>
                          <a:pt x="149176" y="3470233"/>
                          <a:pt x="135519" y="3508473"/>
                        </a:cubicBezTo>
                        <a:cubicBezTo>
                          <a:pt x="130056" y="3523495"/>
                          <a:pt x="130056" y="3534421"/>
                          <a:pt x="136885" y="3541249"/>
                        </a:cubicBezTo>
                        <a:cubicBezTo>
                          <a:pt x="151908" y="3556272"/>
                          <a:pt x="205170" y="3553541"/>
                          <a:pt x="284380" y="3534421"/>
                        </a:cubicBezTo>
                        <a:lnTo>
                          <a:pt x="336276" y="3522130"/>
                        </a:lnTo>
                        <a:lnTo>
                          <a:pt x="293940" y="3549444"/>
                        </a:lnTo>
                        <a:cubicBezTo>
                          <a:pt x="259798" y="3571295"/>
                          <a:pt x="243409" y="3590414"/>
                          <a:pt x="246140" y="3604072"/>
                        </a:cubicBezTo>
                        <a:cubicBezTo>
                          <a:pt x="247506" y="3613632"/>
                          <a:pt x="259798" y="3623191"/>
                          <a:pt x="281649" y="3630020"/>
                        </a:cubicBezTo>
                        <a:cubicBezTo>
                          <a:pt x="291209" y="3634117"/>
                          <a:pt x="304865" y="3635483"/>
                          <a:pt x="319888" y="3635483"/>
                        </a:cubicBezTo>
                        <a:cubicBezTo>
                          <a:pt x="378613" y="3635483"/>
                          <a:pt x="459189" y="3610900"/>
                          <a:pt x="498794" y="3595877"/>
                        </a:cubicBezTo>
                        <a:cubicBezTo>
                          <a:pt x="509720" y="3591780"/>
                          <a:pt x="519280" y="3587683"/>
                          <a:pt x="528839" y="3583586"/>
                        </a:cubicBezTo>
                        <a:lnTo>
                          <a:pt x="572542" y="3565832"/>
                        </a:lnTo>
                        <a:lnTo>
                          <a:pt x="535668" y="3604072"/>
                        </a:lnTo>
                        <a:cubicBezTo>
                          <a:pt x="519280" y="3620460"/>
                          <a:pt x="502891" y="3638214"/>
                          <a:pt x="485137" y="3655968"/>
                        </a:cubicBezTo>
                        <a:cubicBezTo>
                          <a:pt x="456458" y="3681916"/>
                          <a:pt x="437338" y="3737910"/>
                          <a:pt x="455092" y="3765223"/>
                        </a:cubicBezTo>
                        <a:cubicBezTo>
                          <a:pt x="466017" y="3781612"/>
                          <a:pt x="490600" y="3784343"/>
                          <a:pt x="527474" y="3773418"/>
                        </a:cubicBezTo>
                        <a:cubicBezTo>
                          <a:pt x="535668" y="3770686"/>
                          <a:pt x="543862" y="3767955"/>
                          <a:pt x="553422" y="3762492"/>
                        </a:cubicBezTo>
                        <a:lnTo>
                          <a:pt x="569811" y="3752933"/>
                        </a:lnTo>
                        <a:lnTo>
                          <a:pt x="571176" y="3767955"/>
                        </a:lnTo>
                        <a:cubicBezTo>
                          <a:pt x="573908" y="3821217"/>
                          <a:pt x="599856" y="3892233"/>
                          <a:pt x="659947" y="3916816"/>
                        </a:cubicBezTo>
                        <a:cubicBezTo>
                          <a:pt x="706380" y="3934570"/>
                          <a:pt x="736425" y="3920913"/>
                          <a:pt x="756911" y="3874479"/>
                        </a:cubicBezTo>
                        <a:lnTo>
                          <a:pt x="765105" y="3855360"/>
                        </a:lnTo>
                        <a:lnTo>
                          <a:pt x="777397" y="3874479"/>
                        </a:lnTo>
                        <a:cubicBezTo>
                          <a:pt x="789687" y="3893599"/>
                          <a:pt x="804710" y="3894965"/>
                          <a:pt x="814270" y="3894965"/>
                        </a:cubicBezTo>
                        <a:cubicBezTo>
                          <a:pt x="857972" y="3893599"/>
                          <a:pt x="889384" y="3878576"/>
                          <a:pt x="924891" y="3859457"/>
                        </a:cubicBezTo>
                        <a:cubicBezTo>
                          <a:pt x="928988" y="3856725"/>
                          <a:pt x="935817" y="3851262"/>
                          <a:pt x="942646" y="3844434"/>
                        </a:cubicBezTo>
                        <a:lnTo>
                          <a:pt x="960399" y="3853994"/>
                        </a:lnTo>
                        <a:cubicBezTo>
                          <a:pt x="957668" y="3856725"/>
                          <a:pt x="954937" y="3860822"/>
                          <a:pt x="949474" y="3867650"/>
                        </a:cubicBezTo>
                        <a:lnTo>
                          <a:pt x="945377" y="3873113"/>
                        </a:lnTo>
                        <a:cubicBezTo>
                          <a:pt x="935817" y="3884039"/>
                          <a:pt x="924891" y="3896330"/>
                          <a:pt x="918063" y="3907256"/>
                        </a:cubicBezTo>
                        <a:cubicBezTo>
                          <a:pt x="892115" y="3945496"/>
                          <a:pt x="894846" y="3959152"/>
                          <a:pt x="898943" y="3963249"/>
                        </a:cubicBezTo>
                        <a:cubicBezTo>
                          <a:pt x="901675" y="3967347"/>
                          <a:pt x="909869" y="3968712"/>
                          <a:pt x="919429" y="3968712"/>
                        </a:cubicBezTo>
                        <a:cubicBezTo>
                          <a:pt x="954937" y="3968712"/>
                          <a:pt x="1025953" y="3946861"/>
                          <a:pt x="1109260" y="3908622"/>
                        </a:cubicBezTo>
                        <a:lnTo>
                          <a:pt x="1174814" y="3878576"/>
                        </a:lnTo>
                        <a:lnTo>
                          <a:pt x="1122917" y="3920913"/>
                        </a:lnTo>
                        <a:cubicBezTo>
                          <a:pt x="1040975" y="3987832"/>
                          <a:pt x="1013662" y="4043825"/>
                          <a:pt x="1035513" y="4098453"/>
                        </a:cubicBezTo>
                        <a:cubicBezTo>
                          <a:pt x="1045073" y="4121670"/>
                          <a:pt x="1061461" y="4124401"/>
                          <a:pt x="1073752" y="4124401"/>
                        </a:cubicBezTo>
                        <a:cubicBezTo>
                          <a:pt x="1127014" y="4124401"/>
                          <a:pt x="1214419" y="4065676"/>
                          <a:pt x="1241733" y="4041094"/>
                        </a:cubicBezTo>
                        <a:cubicBezTo>
                          <a:pt x="1251293" y="4032900"/>
                          <a:pt x="1263584" y="4004220"/>
                          <a:pt x="1269047" y="3994660"/>
                        </a:cubicBezTo>
                        <a:cubicBezTo>
                          <a:pt x="1271778" y="3987832"/>
                          <a:pt x="1274510" y="3983735"/>
                          <a:pt x="1281338" y="3983735"/>
                        </a:cubicBezTo>
                        <a:lnTo>
                          <a:pt x="1286801" y="3983735"/>
                        </a:lnTo>
                        <a:lnTo>
                          <a:pt x="1290898" y="3986466"/>
                        </a:lnTo>
                        <a:cubicBezTo>
                          <a:pt x="1293629" y="3989198"/>
                          <a:pt x="1293629" y="3989198"/>
                          <a:pt x="1289533" y="4004220"/>
                        </a:cubicBezTo>
                        <a:cubicBezTo>
                          <a:pt x="1282704" y="4024706"/>
                          <a:pt x="1278607" y="4045191"/>
                          <a:pt x="1277241" y="4064311"/>
                        </a:cubicBezTo>
                        <a:lnTo>
                          <a:pt x="1277241" y="4067042"/>
                        </a:lnTo>
                        <a:cubicBezTo>
                          <a:pt x="1275875" y="4099819"/>
                          <a:pt x="1273144" y="4135327"/>
                          <a:pt x="1311384" y="4151715"/>
                        </a:cubicBezTo>
                        <a:cubicBezTo>
                          <a:pt x="1319578" y="4155812"/>
                          <a:pt x="1329137" y="4157178"/>
                          <a:pt x="1338697" y="4157178"/>
                        </a:cubicBezTo>
                        <a:cubicBezTo>
                          <a:pt x="1389228" y="4157178"/>
                          <a:pt x="1457513" y="4105282"/>
                          <a:pt x="1528529" y="4013780"/>
                        </a:cubicBezTo>
                        <a:lnTo>
                          <a:pt x="1550380" y="3986466"/>
                        </a:lnTo>
                        <a:lnTo>
                          <a:pt x="1549014" y="4019243"/>
                        </a:lnTo>
                        <a:cubicBezTo>
                          <a:pt x="1547649" y="4077968"/>
                          <a:pt x="1558574" y="4117573"/>
                          <a:pt x="1583157" y="4135327"/>
                        </a:cubicBezTo>
                        <a:lnTo>
                          <a:pt x="1587254" y="4139424"/>
                        </a:lnTo>
                        <a:lnTo>
                          <a:pt x="1584523" y="4144887"/>
                        </a:lnTo>
                        <a:cubicBezTo>
                          <a:pt x="1568134" y="4179029"/>
                          <a:pt x="1565403" y="4204978"/>
                          <a:pt x="1577694" y="4218635"/>
                        </a:cubicBezTo>
                        <a:cubicBezTo>
                          <a:pt x="1585888" y="4226829"/>
                          <a:pt x="1599545" y="4230926"/>
                          <a:pt x="1618665" y="4230926"/>
                        </a:cubicBezTo>
                        <a:cubicBezTo>
                          <a:pt x="1652808" y="4230926"/>
                          <a:pt x="1703338" y="4217269"/>
                          <a:pt x="1753869" y="4195418"/>
                        </a:cubicBezTo>
                        <a:lnTo>
                          <a:pt x="1759332" y="4192686"/>
                        </a:lnTo>
                        <a:cubicBezTo>
                          <a:pt x="1766160" y="4187223"/>
                          <a:pt x="1771623" y="4181761"/>
                          <a:pt x="1778451" y="4176298"/>
                        </a:cubicBezTo>
                        <a:cubicBezTo>
                          <a:pt x="1789377" y="4165372"/>
                          <a:pt x="1801669" y="4155812"/>
                          <a:pt x="1812594" y="4146253"/>
                        </a:cubicBezTo>
                        <a:cubicBezTo>
                          <a:pt x="1813959" y="4138059"/>
                          <a:pt x="1819422" y="4135327"/>
                          <a:pt x="1826251" y="4135327"/>
                        </a:cubicBezTo>
                        <a:close/>
                        <a:moveTo>
                          <a:pt x="3346270" y="2978583"/>
                        </a:moveTo>
                        <a:cubicBezTo>
                          <a:pt x="3344905" y="2992240"/>
                          <a:pt x="3346270" y="3007262"/>
                          <a:pt x="3347636" y="3020919"/>
                        </a:cubicBezTo>
                        <a:cubicBezTo>
                          <a:pt x="3350367" y="3011359"/>
                          <a:pt x="3353099" y="3001800"/>
                          <a:pt x="3355830" y="2994971"/>
                        </a:cubicBezTo>
                        <a:cubicBezTo>
                          <a:pt x="3357196" y="2992240"/>
                          <a:pt x="3358562" y="2988143"/>
                          <a:pt x="3359928" y="2985411"/>
                        </a:cubicBezTo>
                        <a:cubicBezTo>
                          <a:pt x="3354465" y="2982680"/>
                          <a:pt x="3350367" y="2979948"/>
                          <a:pt x="3346270" y="2978583"/>
                        </a:cubicBezTo>
                        <a:close/>
                      </a:path>
                    </a:pathLst>
                  </a:custGeom>
                  <a:solidFill>
                    <a:srgbClr val="2D6324"/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806" name="Freeform: Shape 805">
                  <a:extLst>
                    <a:ext uri="{FF2B5EF4-FFF2-40B4-BE49-F238E27FC236}">
                      <a16:creationId xmlns:a16="http://schemas.microsoft.com/office/drawing/2014/main" id="{71483386-6628-6900-6D65-F253055FD0C9}"/>
                    </a:ext>
                  </a:extLst>
                </p:cNvPr>
                <p:cNvSpPr/>
                <p:nvPr/>
              </p:nvSpPr>
              <p:spPr>
                <a:xfrm>
                  <a:off x="4152381" y="-1484189"/>
                  <a:ext cx="6707738" cy="4285838"/>
                </a:xfrm>
                <a:custGeom>
                  <a:avLst/>
                  <a:gdLst>
                    <a:gd name="connsiteX0" fmla="*/ 6559671 w 6707738"/>
                    <a:gd name="connsiteY0" fmla="*/ 2520146 h 4285838"/>
                    <a:gd name="connsiteX1" fmla="*/ 6552842 w 6707738"/>
                    <a:gd name="connsiteY1" fmla="*/ 2506489 h 4285838"/>
                    <a:gd name="connsiteX2" fmla="*/ 6638880 w 6707738"/>
                    <a:gd name="connsiteY2" fmla="*/ 2320754 h 4285838"/>
                    <a:gd name="connsiteX3" fmla="*/ 6334331 w 6707738"/>
                    <a:gd name="connsiteY3" fmla="*/ 2316657 h 4285838"/>
                    <a:gd name="connsiteX4" fmla="*/ 6327502 w 6707738"/>
                    <a:gd name="connsiteY4" fmla="*/ 2304366 h 4285838"/>
                    <a:gd name="connsiteX5" fmla="*/ 6428563 w 6707738"/>
                    <a:gd name="connsiteY5" fmla="*/ 2100877 h 4285838"/>
                    <a:gd name="connsiteX6" fmla="*/ 6365741 w 6707738"/>
                    <a:gd name="connsiteY6" fmla="*/ 2028495 h 4285838"/>
                    <a:gd name="connsiteX7" fmla="*/ 6210052 w 6707738"/>
                    <a:gd name="connsiteY7" fmla="*/ 2061272 h 4285838"/>
                    <a:gd name="connsiteX8" fmla="*/ 6196395 w 6707738"/>
                    <a:gd name="connsiteY8" fmla="*/ 2050346 h 4285838"/>
                    <a:gd name="connsiteX9" fmla="*/ 6226441 w 6707738"/>
                    <a:gd name="connsiteY9" fmla="*/ 1960210 h 4285838"/>
                    <a:gd name="connsiteX10" fmla="*/ 6106260 w 6707738"/>
                    <a:gd name="connsiteY10" fmla="*/ 1987524 h 4285838"/>
                    <a:gd name="connsiteX11" fmla="*/ 6089871 w 6707738"/>
                    <a:gd name="connsiteY11" fmla="*/ 1979330 h 4285838"/>
                    <a:gd name="connsiteX12" fmla="*/ 6055729 w 6707738"/>
                    <a:gd name="connsiteY12" fmla="*/ 1786767 h 4285838"/>
                    <a:gd name="connsiteX13" fmla="*/ 5973787 w 6707738"/>
                    <a:gd name="connsiteY13" fmla="*/ 1732139 h 4285838"/>
                    <a:gd name="connsiteX14" fmla="*/ 5857703 w 6707738"/>
                    <a:gd name="connsiteY14" fmla="*/ 1801790 h 4285838"/>
                    <a:gd name="connsiteX15" fmla="*/ 5838582 w 6707738"/>
                    <a:gd name="connsiteY15" fmla="*/ 1797692 h 4285838"/>
                    <a:gd name="connsiteX16" fmla="*/ 5818098 w 6707738"/>
                    <a:gd name="connsiteY16" fmla="*/ 1695265 h 4285838"/>
                    <a:gd name="connsiteX17" fmla="*/ 5809903 w 6707738"/>
                    <a:gd name="connsiteY17" fmla="*/ 1594204 h 4285838"/>
                    <a:gd name="connsiteX18" fmla="*/ 5820829 w 6707738"/>
                    <a:gd name="connsiteY18" fmla="*/ 1590107 h 4285838"/>
                    <a:gd name="connsiteX19" fmla="*/ 5889114 w 6707738"/>
                    <a:gd name="connsiteY19" fmla="*/ 1626980 h 4285838"/>
                    <a:gd name="connsiteX20" fmla="*/ 5941010 w 6707738"/>
                    <a:gd name="connsiteY20" fmla="*/ 1586010 h 4285838"/>
                    <a:gd name="connsiteX21" fmla="*/ 5856337 w 6707738"/>
                    <a:gd name="connsiteY21" fmla="*/ 1494508 h 4285838"/>
                    <a:gd name="connsiteX22" fmla="*/ 5863165 w 6707738"/>
                    <a:gd name="connsiteY22" fmla="*/ 1486314 h 4285838"/>
                    <a:gd name="connsiteX23" fmla="*/ 5941010 w 6707738"/>
                    <a:gd name="connsiteY23" fmla="*/ 1491777 h 4285838"/>
                    <a:gd name="connsiteX24" fmla="*/ 5950570 w 6707738"/>
                    <a:gd name="connsiteY24" fmla="*/ 1438514 h 4285838"/>
                    <a:gd name="connsiteX25" fmla="*/ 5864531 w 6707738"/>
                    <a:gd name="connsiteY25" fmla="*/ 1374327 h 4285838"/>
                    <a:gd name="connsiteX26" fmla="*/ 5661043 w 6707738"/>
                    <a:gd name="connsiteY26" fmla="*/ 1293751 h 4285838"/>
                    <a:gd name="connsiteX27" fmla="*/ 5666506 w 6707738"/>
                    <a:gd name="connsiteY27" fmla="*/ 1285556 h 4285838"/>
                    <a:gd name="connsiteX28" fmla="*/ 5755276 w 6707738"/>
                    <a:gd name="connsiteY28" fmla="*/ 1292385 h 4285838"/>
                    <a:gd name="connsiteX29" fmla="*/ 5801709 w 6707738"/>
                    <a:gd name="connsiteY29" fmla="*/ 1237757 h 4285838"/>
                    <a:gd name="connsiteX30" fmla="*/ 5648751 w 6707738"/>
                    <a:gd name="connsiteY30" fmla="*/ 1191323 h 4285838"/>
                    <a:gd name="connsiteX31" fmla="*/ 5647386 w 6707738"/>
                    <a:gd name="connsiteY31" fmla="*/ 1183129 h 4285838"/>
                    <a:gd name="connsiteX32" fmla="*/ 5794880 w 6707738"/>
                    <a:gd name="connsiteY32" fmla="*/ 1035634 h 4285838"/>
                    <a:gd name="connsiteX33" fmla="*/ 5779858 w 6707738"/>
                    <a:gd name="connsiteY33" fmla="*/ 987835 h 4285838"/>
                    <a:gd name="connsiteX34" fmla="*/ 5712939 w 6707738"/>
                    <a:gd name="connsiteY34" fmla="*/ 997395 h 4285838"/>
                    <a:gd name="connsiteX35" fmla="*/ 5620071 w 6707738"/>
                    <a:gd name="connsiteY35" fmla="*/ 1058851 h 4285838"/>
                    <a:gd name="connsiteX36" fmla="*/ 5610512 w 6707738"/>
                    <a:gd name="connsiteY36" fmla="*/ 1053388 h 4285838"/>
                    <a:gd name="connsiteX37" fmla="*/ 5650117 w 6707738"/>
                    <a:gd name="connsiteY37" fmla="*/ 941401 h 4285838"/>
                    <a:gd name="connsiteX38" fmla="*/ 5611877 w 6707738"/>
                    <a:gd name="connsiteY38" fmla="*/ 881310 h 4285838"/>
                    <a:gd name="connsiteX39" fmla="*/ 5538130 w 6707738"/>
                    <a:gd name="connsiteY39" fmla="*/ 927744 h 4285838"/>
                    <a:gd name="connsiteX40" fmla="*/ 5527204 w 6707738"/>
                    <a:gd name="connsiteY40" fmla="*/ 923647 h 4285838"/>
                    <a:gd name="connsiteX41" fmla="*/ 5499890 w 6707738"/>
                    <a:gd name="connsiteY41" fmla="*/ 814391 h 4285838"/>
                    <a:gd name="connsiteX42" fmla="*/ 5497158 w 6707738"/>
                    <a:gd name="connsiteY42" fmla="*/ 818488 h 4285838"/>
                    <a:gd name="connsiteX43" fmla="*/ 5445262 w 6707738"/>
                    <a:gd name="connsiteY43" fmla="*/ 941401 h 4285838"/>
                    <a:gd name="connsiteX44" fmla="*/ 5412486 w 6707738"/>
                    <a:gd name="connsiteY44" fmla="*/ 889505 h 4285838"/>
                    <a:gd name="connsiteX45" fmla="*/ 5398829 w 6707738"/>
                    <a:gd name="connsiteY45" fmla="*/ 875848 h 4285838"/>
                    <a:gd name="connsiteX46" fmla="*/ 5397463 w 6707738"/>
                    <a:gd name="connsiteY46" fmla="*/ 881310 h 4285838"/>
                    <a:gd name="connsiteX47" fmla="*/ 5389269 w 6707738"/>
                    <a:gd name="connsiteY47" fmla="*/ 963252 h 4285838"/>
                    <a:gd name="connsiteX48" fmla="*/ 5376978 w 6707738"/>
                    <a:gd name="connsiteY48" fmla="*/ 961887 h 4285838"/>
                    <a:gd name="connsiteX49" fmla="*/ 5320985 w 6707738"/>
                    <a:gd name="connsiteY49" fmla="*/ 873116 h 4285838"/>
                    <a:gd name="connsiteX50" fmla="*/ 5290939 w 6707738"/>
                    <a:gd name="connsiteY50" fmla="*/ 964618 h 4285838"/>
                    <a:gd name="connsiteX51" fmla="*/ 5278647 w 6707738"/>
                    <a:gd name="connsiteY51" fmla="*/ 964618 h 4285838"/>
                    <a:gd name="connsiteX52" fmla="*/ 5264991 w 6707738"/>
                    <a:gd name="connsiteY52" fmla="*/ 933207 h 4285838"/>
                    <a:gd name="connsiteX53" fmla="*/ 5183049 w 6707738"/>
                    <a:gd name="connsiteY53" fmla="*/ 885408 h 4285838"/>
                    <a:gd name="connsiteX54" fmla="*/ 5187146 w 6707738"/>
                    <a:gd name="connsiteY54" fmla="*/ 814391 h 4285838"/>
                    <a:gd name="connsiteX55" fmla="*/ 5169392 w 6707738"/>
                    <a:gd name="connsiteY55" fmla="*/ 810294 h 4285838"/>
                    <a:gd name="connsiteX56" fmla="*/ 5060136 w 6707738"/>
                    <a:gd name="connsiteY56" fmla="*/ 899064 h 4285838"/>
                    <a:gd name="connsiteX57" fmla="*/ 5073793 w 6707738"/>
                    <a:gd name="connsiteY57" fmla="*/ 747472 h 4285838"/>
                    <a:gd name="connsiteX58" fmla="*/ 4983658 w 6707738"/>
                    <a:gd name="connsiteY58" fmla="*/ 778883 h 4285838"/>
                    <a:gd name="connsiteX59" fmla="*/ 4970001 w 6707738"/>
                    <a:gd name="connsiteY59" fmla="*/ 763861 h 4285838"/>
                    <a:gd name="connsiteX60" fmla="*/ 4814311 w 6707738"/>
                    <a:gd name="connsiteY60" fmla="*/ 676456 h 4285838"/>
                    <a:gd name="connsiteX61" fmla="*/ 4796557 w 6707738"/>
                    <a:gd name="connsiteY61" fmla="*/ 757032 h 4285838"/>
                    <a:gd name="connsiteX62" fmla="*/ 4714615 w 6707738"/>
                    <a:gd name="connsiteY62" fmla="*/ 692844 h 4285838"/>
                    <a:gd name="connsiteX63" fmla="*/ 4613554 w 6707738"/>
                    <a:gd name="connsiteY63" fmla="*/ 654605 h 4285838"/>
                    <a:gd name="connsiteX64" fmla="*/ 4609456 w 6707738"/>
                    <a:gd name="connsiteY64" fmla="*/ 750204 h 4285838"/>
                    <a:gd name="connsiteX65" fmla="*/ 4628577 w 6707738"/>
                    <a:gd name="connsiteY65" fmla="*/ 796637 h 4285838"/>
                    <a:gd name="connsiteX66" fmla="*/ 4535709 w 6707738"/>
                    <a:gd name="connsiteY66" fmla="*/ 750204 h 4285838"/>
                    <a:gd name="connsiteX67" fmla="*/ 4436013 w 6707738"/>
                    <a:gd name="connsiteY67" fmla="*/ 718793 h 4285838"/>
                    <a:gd name="connsiteX68" fmla="*/ 4513858 w 6707738"/>
                    <a:gd name="connsiteY68" fmla="*/ 606806 h 4285838"/>
                    <a:gd name="connsiteX69" fmla="*/ 4490641 w 6707738"/>
                    <a:gd name="connsiteY69" fmla="*/ 531692 h 4285838"/>
                    <a:gd name="connsiteX70" fmla="*/ 4385482 w 6707738"/>
                    <a:gd name="connsiteY70" fmla="*/ 546715 h 4285838"/>
                    <a:gd name="connsiteX71" fmla="*/ 4237988 w 6707738"/>
                    <a:gd name="connsiteY71" fmla="*/ 643679 h 4285838"/>
                    <a:gd name="connsiteX72" fmla="*/ 4221599 w 6707738"/>
                    <a:gd name="connsiteY72" fmla="*/ 635485 h 4285838"/>
                    <a:gd name="connsiteX73" fmla="*/ 4283055 w 6707738"/>
                    <a:gd name="connsiteY73" fmla="*/ 457945 h 4285838"/>
                    <a:gd name="connsiteX74" fmla="*/ 4224330 w 6707738"/>
                    <a:gd name="connsiteY74" fmla="*/ 362346 h 4285838"/>
                    <a:gd name="connsiteX75" fmla="*/ 4106880 w 6707738"/>
                    <a:gd name="connsiteY75" fmla="*/ 436094 h 4285838"/>
                    <a:gd name="connsiteX76" fmla="*/ 4090492 w 6707738"/>
                    <a:gd name="connsiteY76" fmla="*/ 429265 h 4285838"/>
                    <a:gd name="connsiteX77" fmla="*/ 4048156 w 6707738"/>
                    <a:gd name="connsiteY77" fmla="*/ 257187 h 4285838"/>
                    <a:gd name="connsiteX78" fmla="*/ 4042693 w 6707738"/>
                    <a:gd name="connsiteY78" fmla="*/ 262650 h 4285838"/>
                    <a:gd name="connsiteX79" fmla="*/ 3959385 w 6707738"/>
                    <a:gd name="connsiteY79" fmla="*/ 456579 h 4285838"/>
                    <a:gd name="connsiteX80" fmla="*/ 3907488 w 6707738"/>
                    <a:gd name="connsiteY80" fmla="*/ 374637 h 4285838"/>
                    <a:gd name="connsiteX81" fmla="*/ 3885638 w 6707738"/>
                    <a:gd name="connsiteY81" fmla="*/ 354152 h 4285838"/>
                    <a:gd name="connsiteX82" fmla="*/ 3884272 w 6707738"/>
                    <a:gd name="connsiteY82" fmla="*/ 362346 h 4285838"/>
                    <a:gd name="connsiteX83" fmla="*/ 3871981 w 6707738"/>
                    <a:gd name="connsiteY83" fmla="*/ 490721 h 4285838"/>
                    <a:gd name="connsiteX84" fmla="*/ 3852861 w 6707738"/>
                    <a:gd name="connsiteY84" fmla="*/ 489356 h 4285838"/>
                    <a:gd name="connsiteX85" fmla="*/ 3764091 w 6707738"/>
                    <a:gd name="connsiteY85" fmla="*/ 350055 h 4285838"/>
                    <a:gd name="connsiteX86" fmla="*/ 3714926 w 6707738"/>
                    <a:gd name="connsiteY86" fmla="*/ 494819 h 4285838"/>
                    <a:gd name="connsiteX87" fmla="*/ 3695806 w 6707738"/>
                    <a:gd name="connsiteY87" fmla="*/ 494819 h 4285838"/>
                    <a:gd name="connsiteX88" fmla="*/ 3675320 w 6707738"/>
                    <a:gd name="connsiteY88" fmla="*/ 445653 h 4285838"/>
                    <a:gd name="connsiteX89" fmla="*/ 3546945 w 6707738"/>
                    <a:gd name="connsiteY89" fmla="*/ 369174 h 4285838"/>
                    <a:gd name="connsiteX90" fmla="*/ 3553774 w 6707738"/>
                    <a:gd name="connsiteY90" fmla="*/ 257187 h 4285838"/>
                    <a:gd name="connsiteX91" fmla="*/ 3519631 w 6707738"/>
                    <a:gd name="connsiteY91" fmla="*/ 254456 h 4285838"/>
                    <a:gd name="connsiteX92" fmla="*/ 3347553 w 6707738"/>
                    <a:gd name="connsiteY92" fmla="*/ 395123 h 4285838"/>
                    <a:gd name="connsiteX93" fmla="*/ 3368039 w 6707738"/>
                    <a:gd name="connsiteY93" fmla="*/ 154760 h 4285838"/>
                    <a:gd name="connsiteX94" fmla="*/ 3226006 w 6707738"/>
                    <a:gd name="connsiteY94" fmla="*/ 205291 h 4285838"/>
                    <a:gd name="connsiteX95" fmla="*/ 3204155 w 6707738"/>
                    <a:gd name="connsiteY95" fmla="*/ 180708 h 4285838"/>
                    <a:gd name="connsiteX96" fmla="*/ 2958330 w 6707738"/>
                    <a:gd name="connsiteY96" fmla="*/ 42773 h 4285838"/>
                    <a:gd name="connsiteX97" fmla="*/ 2929651 w 6707738"/>
                    <a:gd name="connsiteY97" fmla="*/ 168417 h 4285838"/>
                    <a:gd name="connsiteX98" fmla="*/ 2799909 w 6707738"/>
                    <a:gd name="connsiteY98" fmla="*/ 65990 h 4285838"/>
                    <a:gd name="connsiteX99" fmla="*/ 2640123 w 6707738"/>
                    <a:gd name="connsiteY99" fmla="*/ 5899 h 4285838"/>
                    <a:gd name="connsiteX100" fmla="*/ 2634660 w 6707738"/>
                    <a:gd name="connsiteY100" fmla="*/ 157492 h 4285838"/>
                    <a:gd name="connsiteX101" fmla="*/ 2664705 w 6707738"/>
                    <a:gd name="connsiteY101" fmla="*/ 231239 h 4285838"/>
                    <a:gd name="connsiteX102" fmla="*/ 2517210 w 6707738"/>
                    <a:gd name="connsiteY102" fmla="*/ 157492 h 4285838"/>
                    <a:gd name="connsiteX103" fmla="*/ 2216757 w 6707738"/>
                    <a:gd name="connsiteY103" fmla="*/ 116521 h 4285838"/>
                    <a:gd name="connsiteX104" fmla="*/ 2223585 w 6707738"/>
                    <a:gd name="connsiteY104" fmla="*/ 320009 h 4285838"/>
                    <a:gd name="connsiteX105" fmla="*/ 2234511 w 6707738"/>
                    <a:gd name="connsiteY105" fmla="*/ 345958 h 4285838"/>
                    <a:gd name="connsiteX106" fmla="*/ 2175786 w 6707738"/>
                    <a:gd name="connsiteY106" fmla="*/ 322741 h 4285838"/>
                    <a:gd name="connsiteX107" fmla="*/ 2134816 w 6707738"/>
                    <a:gd name="connsiteY107" fmla="*/ 333666 h 4285838"/>
                    <a:gd name="connsiteX108" fmla="*/ 2138912 w 6707738"/>
                    <a:gd name="connsiteY108" fmla="*/ 412877 h 4285838"/>
                    <a:gd name="connsiteX109" fmla="*/ 2233145 w 6707738"/>
                    <a:gd name="connsiteY109" fmla="*/ 515304 h 4285838"/>
                    <a:gd name="connsiteX110" fmla="*/ 1995514 w 6707738"/>
                    <a:gd name="connsiteY110" fmla="*/ 466139 h 4285838"/>
                    <a:gd name="connsiteX111" fmla="*/ 1792025 w 6707738"/>
                    <a:gd name="connsiteY111" fmla="*/ 513938 h 4285838"/>
                    <a:gd name="connsiteX112" fmla="*/ 1991417 w 6707738"/>
                    <a:gd name="connsiteY112" fmla="*/ 653239 h 4285838"/>
                    <a:gd name="connsiteX113" fmla="*/ 1460161 w 6707738"/>
                    <a:gd name="connsiteY113" fmla="*/ 763861 h 4285838"/>
                    <a:gd name="connsiteX114" fmla="*/ 1871236 w 6707738"/>
                    <a:gd name="connsiteY114" fmla="*/ 918184 h 4285838"/>
                    <a:gd name="connsiteX115" fmla="*/ 1577611 w 6707738"/>
                    <a:gd name="connsiteY115" fmla="*/ 950961 h 4285838"/>
                    <a:gd name="connsiteX116" fmla="*/ 1389145 w 6707738"/>
                    <a:gd name="connsiteY116" fmla="*/ 1026074 h 4285838"/>
                    <a:gd name="connsiteX117" fmla="*/ 1596731 w 6707738"/>
                    <a:gd name="connsiteY117" fmla="*/ 1117576 h 4285838"/>
                    <a:gd name="connsiteX118" fmla="*/ 1445139 w 6707738"/>
                    <a:gd name="connsiteY118" fmla="*/ 1181764 h 4285838"/>
                    <a:gd name="connsiteX119" fmla="*/ 1580343 w 6707738"/>
                    <a:gd name="connsiteY119" fmla="*/ 1254145 h 4285838"/>
                    <a:gd name="connsiteX120" fmla="*/ 1214336 w 6707738"/>
                    <a:gd name="connsiteY120" fmla="*/ 1547770 h 4285838"/>
                    <a:gd name="connsiteX121" fmla="*/ 1225262 w 6707738"/>
                    <a:gd name="connsiteY121" fmla="*/ 1610592 h 4285838"/>
                    <a:gd name="connsiteX122" fmla="*/ 1001287 w 6707738"/>
                    <a:gd name="connsiteY122" fmla="*/ 1596935 h 4285838"/>
                    <a:gd name="connsiteX123" fmla="*/ 1008116 w 6707738"/>
                    <a:gd name="connsiteY123" fmla="*/ 1801790 h 4285838"/>
                    <a:gd name="connsiteX124" fmla="*/ 1019042 w 6707738"/>
                    <a:gd name="connsiteY124" fmla="*/ 1827738 h 4285838"/>
                    <a:gd name="connsiteX125" fmla="*/ 960317 w 6707738"/>
                    <a:gd name="connsiteY125" fmla="*/ 1804521 h 4285838"/>
                    <a:gd name="connsiteX126" fmla="*/ 919346 w 6707738"/>
                    <a:gd name="connsiteY126" fmla="*/ 1815447 h 4285838"/>
                    <a:gd name="connsiteX127" fmla="*/ 923443 w 6707738"/>
                    <a:gd name="connsiteY127" fmla="*/ 1894657 h 4285838"/>
                    <a:gd name="connsiteX128" fmla="*/ 1017676 w 6707738"/>
                    <a:gd name="connsiteY128" fmla="*/ 1997084 h 4285838"/>
                    <a:gd name="connsiteX129" fmla="*/ 780045 w 6707738"/>
                    <a:gd name="connsiteY129" fmla="*/ 1947919 h 4285838"/>
                    <a:gd name="connsiteX130" fmla="*/ 577922 w 6707738"/>
                    <a:gd name="connsiteY130" fmla="*/ 1995718 h 4285838"/>
                    <a:gd name="connsiteX131" fmla="*/ 775948 w 6707738"/>
                    <a:gd name="connsiteY131" fmla="*/ 2135019 h 4285838"/>
                    <a:gd name="connsiteX132" fmla="*/ 244692 w 6707738"/>
                    <a:gd name="connsiteY132" fmla="*/ 2245641 h 4285838"/>
                    <a:gd name="connsiteX133" fmla="*/ 655766 w 6707738"/>
                    <a:gd name="connsiteY133" fmla="*/ 2398599 h 4285838"/>
                    <a:gd name="connsiteX134" fmla="*/ 362142 w 6707738"/>
                    <a:gd name="connsiteY134" fmla="*/ 2431375 h 4285838"/>
                    <a:gd name="connsiteX135" fmla="*/ 175041 w 6707738"/>
                    <a:gd name="connsiteY135" fmla="*/ 2506489 h 4285838"/>
                    <a:gd name="connsiteX136" fmla="*/ 382627 w 6707738"/>
                    <a:gd name="connsiteY136" fmla="*/ 2597990 h 4285838"/>
                    <a:gd name="connsiteX137" fmla="*/ 231035 w 6707738"/>
                    <a:gd name="connsiteY137" fmla="*/ 2662178 h 4285838"/>
                    <a:gd name="connsiteX138" fmla="*/ 366239 w 6707738"/>
                    <a:gd name="connsiteY138" fmla="*/ 2734560 h 4285838"/>
                    <a:gd name="connsiteX139" fmla="*/ 232 w 6707738"/>
                    <a:gd name="connsiteY139" fmla="*/ 3028184 h 4285838"/>
                    <a:gd name="connsiteX140" fmla="*/ 203721 w 6707738"/>
                    <a:gd name="connsiteY140" fmla="*/ 3166120 h 4285838"/>
                    <a:gd name="connsiteX141" fmla="*/ 132705 w 6707738"/>
                    <a:gd name="connsiteY141" fmla="*/ 3246696 h 4285838"/>
                    <a:gd name="connsiteX142" fmla="*/ 222841 w 6707738"/>
                    <a:gd name="connsiteY142" fmla="*/ 3289032 h 4285838"/>
                    <a:gd name="connsiteX143" fmla="*/ 280200 w 6707738"/>
                    <a:gd name="connsiteY143" fmla="*/ 3347757 h 4285838"/>
                    <a:gd name="connsiteX144" fmla="*/ 199624 w 6707738"/>
                    <a:gd name="connsiteY144" fmla="*/ 3399654 h 4285838"/>
                    <a:gd name="connsiteX145" fmla="*/ 112219 w 6707738"/>
                    <a:gd name="connsiteY145" fmla="*/ 3497984 h 4285838"/>
                    <a:gd name="connsiteX146" fmla="*/ 276103 w 6707738"/>
                    <a:gd name="connsiteY146" fmla="*/ 3534858 h 4285838"/>
                    <a:gd name="connsiteX147" fmla="*/ 266543 w 6707738"/>
                    <a:gd name="connsiteY147" fmla="*/ 3629091 h 4285838"/>
                    <a:gd name="connsiteX148" fmla="*/ 493249 w 6707738"/>
                    <a:gd name="connsiteY148" fmla="*/ 3594948 h 4285838"/>
                    <a:gd name="connsiteX149" fmla="*/ 524660 w 6707738"/>
                    <a:gd name="connsiteY149" fmla="*/ 3582657 h 4285838"/>
                    <a:gd name="connsiteX150" fmla="*/ 465935 w 6707738"/>
                    <a:gd name="connsiteY150" fmla="*/ 3641382 h 4285838"/>
                    <a:gd name="connsiteX151" fmla="*/ 520563 w 6707738"/>
                    <a:gd name="connsiteY151" fmla="*/ 3771123 h 4285838"/>
                    <a:gd name="connsiteX152" fmla="*/ 549242 w 6707738"/>
                    <a:gd name="connsiteY152" fmla="*/ 3758832 h 4285838"/>
                    <a:gd name="connsiteX153" fmla="*/ 644841 w 6707738"/>
                    <a:gd name="connsiteY153" fmla="*/ 3914521 h 4285838"/>
                    <a:gd name="connsiteX154" fmla="*/ 756828 w 6707738"/>
                    <a:gd name="connsiteY154" fmla="*/ 3866722 h 4285838"/>
                    <a:gd name="connsiteX155" fmla="*/ 804627 w 6707738"/>
                    <a:gd name="connsiteY155" fmla="*/ 3892670 h 4285838"/>
                    <a:gd name="connsiteX156" fmla="*/ 919346 w 6707738"/>
                    <a:gd name="connsiteY156" fmla="*/ 3855796 h 4285838"/>
                    <a:gd name="connsiteX157" fmla="*/ 939831 w 6707738"/>
                    <a:gd name="connsiteY157" fmla="*/ 3838042 h 4285838"/>
                    <a:gd name="connsiteX158" fmla="*/ 928906 w 6707738"/>
                    <a:gd name="connsiteY158" fmla="*/ 3851699 h 4285838"/>
                    <a:gd name="connsiteX159" fmla="*/ 896129 w 6707738"/>
                    <a:gd name="connsiteY159" fmla="*/ 3892670 h 4285838"/>
                    <a:gd name="connsiteX160" fmla="*/ 1103715 w 6707738"/>
                    <a:gd name="connsiteY160" fmla="*/ 3906327 h 4285838"/>
                    <a:gd name="connsiteX161" fmla="*/ 1013579 w 6707738"/>
                    <a:gd name="connsiteY161" fmla="*/ 4092061 h 4285838"/>
                    <a:gd name="connsiteX162" fmla="*/ 1238919 w 6707738"/>
                    <a:gd name="connsiteY162" fmla="*/ 4037434 h 4285838"/>
                    <a:gd name="connsiteX163" fmla="*/ 1266233 w 6707738"/>
                    <a:gd name="connsiteY163" fmla="*/ 3993732 h 4285838"/>
                    <a:gd name="connsiteX164" fmla="*/ 1253941 w 6707738"/>
                    <a:gd name="connsiteY164" fmla="*/ 4055187 h 4285838"/>
                    <a:gd name="connsiteX165" fmla="*/ 1293547 w 6707738"/>
                    <a:gd name="connsiteY165" fmla="*/ 4149421 h 4285838"/>
                    <a:gd name="connsiteX166" fmla="*/ 1524349 w 6707738"/>
                    <a:gd name="connsiteY166" fmla="*/ 4008754 h 4285838"/>
                    <a:gd name="connsiteX167" fmla="*/ 1561223 w 6707738"/>
                    <a:gd name="connsiteY167" fmla="*/ 4130301 h 4285838"/>
                    <a:gd name="connsiteX168" fmla="*/ 1746958 w 6707738"/>
                    <a:gd name="connsiteY168" fmla="*/ 4190392 h 4285838"/>
                    <a:gd name="connsiteX169" fmla="*/ 1731935 w 6707738"/>
                    <a:gd name="connsiteY169" fmla="*/ 4205414 h 4285838"/>
                    <a:gd name="connsiteX170" fmla="*/ 1808414 w 6707738"/>
                    <a:gd name="connsiteY170" fmla="*/ 4138495 h 4285838"/>
                    <a:gd name="connsiteX171" fmla="*/ 1826168 w 6707738"/>
                    <a:gd name="connsiteY171" fmla="*/ 4141226 h 4285838"/>
                    <a:gd name="connsiteX172" fmla="*/ 1965469 w 6707738"/>
                    <a:gd name="connsiteY172" fmla="*/ 4275065 h 4285838"/>
                    <a:gd name="connsiteX173" fmla="*/ 2043314 w 6707738"/>
                    <a:gd name="connsiteY173" fmla="*/ 4281893 h 4285838"/>
                    <a:gd name="connsiteX174" fmla="*/ 2046045 w 6707738"/>
                    <a:gd name="connsiteY174" fmla="*/ 4197220 h 4285838"/>
                    <a:gd name="connsiteX175" fmla="*/ 2062433 w 6707738"/>
                    <a:gd name="connsiteY175" fmla="*/ 4189026 h 4285838"/>
                    <a:gd name="connsiteX176" fmla="*/ 2323281 w 6707738"/>
                    <a:gd name="connsiteY176" fmla="*/ 4214974 h 4285838"/>
                    <a:gd name="connsiteX177" fmla="*/ 2267288 w 6707738"/>
                    <a:gd name="connsiteY177" fmla="*/ 3992366 h 4285838"/>
                    <a:gd name="connsiteX178" fmla="*/ 2283676 w 6707738"/>
                    <a:gd name="connsiteY178" fmla="*/ 3985537 h 4285838"/>
                    <a:gd name="connsiteX179" fmla="*/ 2571838 w 6707738"/>
                    <a:gd name="connsiteY179" fmla="*/ 4018314 h 4285838"/>
                    <a:gd name="connsiteX180" fmla="*/ 2655145 w 6707738"/>
                    <a:gd name="connsiteY180" fmla="*/ 3958223 h 4285838"/>
                    <a:gd name="connsiteX181" fmla="*/ 2581398 w 6707738"/>
                    <a:gd name="connsiteY181" fmla="*/ 3850333 h 4285838"/>
                    <a:gd name="connsiteX182" fmla="*/ 2592323 w 6707738"/>
                    <a:gd name="connsiteY182" fmla="*/ 3838042 h 4285838"/>
                    <a:gd name="connsiteX183" fmla="*/ 2716602 w 6707738"/>
                    <a:gd name="connsiteY183" fmla="*/ 3842139 h 4285838"/>
                    <a:gd name="connsiteX184" fmla="*/ 2656511 w 6707738"/>
                    <a:gd name="connsiteY184" fmla="*/ 3760197 h 4285838"/>
                    <a:gd name="connsiteX185" fmla="*/ 2663340 w 6707738"/>
                    <a:gd name="connsiteY185" fmla="*/ 3746540 h 4285838"/>
                    <a:gd name="connsiteX186" fmla="*/ 2910531 w 6707738"/>
                    <a:gd name="connsiteY186" fmla="*/ 3682353 h 4285838"/>
                    <a:gd name="connsiteX187" fmla="*/ 2966524 w 6707738"/>
                    <a:gd name="connsiteY187" fmla="*/ 3611336 h 4285838"/>
                    <a:gd name="connsiteX188" fmla="*/ 2851806 w 6707738"/>
                    <a:gd name="connsiteY188" fmla="*/ 3540321 h 4285838"/>
                    <a:gd name="connsiteX189" fmla="*/ 2853171 w 6707738"/>
                    <a:gd name="connsiteY189" fmla="*/ 3525298 h 4285838"/>
                    <a:gd name="connsiteX190" fmla="*/ 3105825 w 6707738"/>
                    <a:gd name="connsiteY190" fmla="*/ 3429699 h 4285838"/>
                    <a:gd name="connsiteX191" fmla="*/ 3198692 w 6707738"/>
                    <a:gd name="connsiteY191" fmla="*/ 3358683 h 4285838"/>
                    <a:gd name="connsiteX192" fmla="*/ 3114019 w 6707738"/>
                    <a:gd name="connsiteY192" fmla="*/ 3310883 h 4285838"/>
                    <a:gd name="connsiteX193" fmla="*/ 3116751 w 6707738"/>
                    <a:gd name="connsiteY193" fmla="*/ 3295861 h 4285838"/>
                    <a:gd name="connsiteX194" fmla="*/ 3220543 w 6707738"/>
                    <a:gd name="connsiteY194" fmla="*/ 3168851 h 4285838"/>
                    <a:gd name="connsiteX195" fmla="*/ 3235566 w 6707738"/>
                    <a:gd name="connsiteY195" fmla="*/ 3159291 h 4285838"/>
                    <a:gd name="connsiteX196" fmla="*/ 3324337 w 6707738"/>
                    <a:gd name="connsiteY196" fmla="*/ 3207090 h 4285838"/>
                    <a:gd name="connsiteX197" fmla="*/ 3336628 w 6707738"/>
                    <a:gd name="connsiteY197" fmla="*/ 3130612 h 4285838"/>
                    <a:gd name="connsiteX198" fmla="*/ 3324337 w 6707738"/>
                    <a:gd name="connsiteY198" fmla="*/ 2966728 h 4285838"/>
                    <a:gd name="connsiteX199" fmla="*/ 3340725 w 6707738"/>
                    <a:gd name="connsiteY199" fmla="*/ 2961265 h 4285838"/>
                    <a:gd name="connsiteX200" fmla="*/ 3359844 w 6707738"/>
                    <a:gd name="connsiteY200" fmla="*/ 2972191 h 4285838"/>
                    <a:gd name="connsiteX201" fmla="*/ 3353016 w 6707738"/>
                    <a:gd name="connsiteY201" fmla="*/ 2987214 h 4285838"/>
                    <a:gd name="connsiteX202" fmla="*/ 3374867 w 6707738"/>
                    <a:gd name="connsiteY202" fmla="*/ 3144269 h 4285838"/>
                    <a:gd name="connsiteX203" fmla="*/ 3597476 w 6707738"/>
                    <a:gd name="connsiteY203" fmla="*/ 3026819 h 4285838"/>
                    <a:gd name="connsiteX204" fmla="*/ 3637081 w 6707738"/>
                    <a:gd name="connsiteY204" fmla="*/ 3436527 h 4285838"/>
                    <a:gd name="connsiteX205" fmla="*/ 3921146 w 6707738"/>
                    <a:gd name="connsiteY205" fmla="*/ 3167485 h 4285838"/>
                    <a:gd name="connsiteX206" fmla="*/ 3904757 w 6707738"/>
                    <a:gd name="connsiteY206" fmla="*/ 3388728 h 4285838"/>
                    <a:gd name="connsiteX207" fmla="*/ 3966213 w 6707738"/>
                    <a:gd name="connsiteY207" fmla="*/ 3540321 h 4285838"/>
                    <a:gd name="connsiteX208" fmla="*/ 4128731 w 6707738"/>
                    <a:gd name="connsiteY208" fmla="*/ 3406482 h 4285838"/>
                    <a:gd name="connsiteX209" fmla="*/ 4181994 w 6707738"/>
                    <a:gd name="connsiteY209" fmla="*/ 3530760 h 4285838"/>
                    <a:gd name="connsiteX210" fmla="*/ 4288518 w 6707738"/>
                    <a:gd name="connsiteY210" fmla="*/ 3473401 h 4285838"/>
                    <a:gd name="connsiteX211" fmla="*/ 4287153 w 6707738"/>
                    <a:gd name="connsiteY211" fmla="*/ 3488424 h 4285838"/>
                    <a:gd name="connsiteX212" fmla="*/ 4358169 w 6707738"/>
                    <a:gd name="connsiteY212" fmla="*/ 3571732 h 4285838"/>
                    <a:gd name="connsiteX213" fmla="*/ 4377288 w 6707738"/>
                    <a:gd name="connsiteY213" fmla="*/ 3603142 h 4285838"/>
                    <a:gd name="connsiteX214" fmla="*/ 4370459 w 6707738"/>
                    <a:gd name="connsiteY214" fmla="*/ 3627725 h 4285838"/>
                    <a:gd name="connsiteX215" fmla="*/ 4414162 w 6707738"/>
                    <a:gd name="connsiteY215" fmla="*/ 3653673 h 4285838"/>
                    <a:gd name="connsiteX216" fmla="*/ 4422356 w 6707738"/>
                    <a:gd name="connsiteY216" fmla="*/ 3661867 h 4285838"/>
                    <a:gd name="connsiteX217" fmla="*/ 4452402 w 6707738"/>
                    <a:gd name="connsiteY217" fmla="*/ 3691912 h 4285838"/>
                    <a:gd name="connsiteX218" fmla="*/ 4456499 w 6707738"/>
                    <a:gd name="connsiteY218" fmla="*/ 3694644 h 4285838"/>
                    <a:gd name="connsiteX219" fmla="*/ 4412797 w 6707738"/>
                    <a:gd name="connsiteY219" fmla="*/ 3723323 h 4285838"/>
                    <a:gd name="connsiteX220" fmla="*/ 4356803 w 6707738"/>
                    <a:gd name="connsiteY220" fmla="*/ 3786146 h 4285838"/>
                    <a:gd name="connsiteX221" fmla="*/ 4460596 w 6707738"/>
                    <a:gd name="connsiteY221" fmla="*/ 3809362 h 4285838"/>
                    <a:gd name="connsiteX222" fmla="*/ 4453767 w 6707738"/>
                    <a:gd name="connsiteY222" fmla="*/ 3869453 h 4285838"/>
                    <a:gd name="connsiteX223" fmla="*/ 4597165 w 6707738"/>
                    <a:gd name="connsiteY223" fmla="*/ 3847602 h 4285838"/>
                    <a:gd name="connsiteX224" fmla="*/ 4616285 w 6707738"/>
                    <a:gd name="connsiteY224" fmla="*/ 3839408 h 4285838"/>
                    <a:gd name="connsiteX225" fmla="*/ 4579412 w 6707738"/>
                    <a:gd name="connsiteY225" fmla="*/ 3876282 h 4285838"/>
                    <a:gd name="connsiteX226" fmla="*/ 4614919 w 6707738"/>
                    <a:gd name="connsiteY226" fmla="*/ 3958223 h 4285838"/>
                    <a:gd name="connsiteX227" fmla="*/ 4632674 w 6707738"/>
                    <a:gd name="connsiteY227" fmla="*/ 3950029 h 4285838"/>
                    <a:gd name="connsiteX228" fmla="*/ 4692764 w 6707738"/>
                    <a:gd name="connsiteY228" fmla="*/ 4048359 h 4285838"/>
                    <a:gd name="connsiteX229" fmla="*/ 4763780 w 6707738"/>
                    <a:gd name="connsiteY229" fmla="*/ 4018314 h 4285838"/>
                    <a:gd name="connsiteX230" fmla="*/ 4793826 w 6707738"/>
                    <a:gd name="connsiteY230" fmla="*/ 4034702 h 4285838"/>
                    <a:gd name="connsiteX231" fmla="*/ 4866208 w 6707738"/>
                    <a:gd name="connsiteY231" fmla="*/ 4011485 h 4285838"/>
                    <a:gd name="connsiteX232" fmla="*/ 4878498 w 6707738"/>
                    <a:gd name="connsiteY232" fmla="*/ 4000560 h 4285838"/>
                    <a:gd name="connsiteX233" fmla="*/ 4871671 w 6707738"/>
                    <a:gd name="connsiteY233" fmla="*/ 4008754 h 4285838"/>
                    <a:gd name="connsiteX234" fmla="*/ 4851185 w 6707738"/>
                    <a:gd name="connsiteY234" fmla="*/ 4034702 h 4285838"/>
                    <a:gd name="connsiteX235" fmla="*/ 4982292 w 6707738"/>
                    <a:gd name="connsiteY235" fmla="*/ 4042896 h 4285838"/>
                    <a:gd name="connsiteX236" fmla="*/ 4924933 w 6707738"/>
                    <a:gd name="connsiteY236" fmla="*/ 4160346 h 4285838"/>
                    <a:gd name="connsiteX237" fmla="*/ 5066965 w 6707738"/>
                    <a:gd name="connsiteY237" fmla="*/ 4126204 h 4285838"/>
                    <a:gd name="connsiteX238" fmla="*/ 5084719 w 6707738"/>
                    <a:gd name="connsiteY238" fmla="*/ 4098890 h 4285838"/>
                    <a:gd name="connsiteX239" fmla="*/ 5076525 w 6707738"/>
                    <a:gd name="connsiteY239" fmla="*/ 4137130 h 4285838"/>
                    <a:gd name="connsiteX240" fmla="*/ 5102472 w 6707738"/>
                    <a:gd name="connsiteY240" fmla="*/ 4197220 h 4285838"/>
                    <a:gd name="connsiteX241" fmla="*/ 5248602 w 6707738"/>
                    <a:gd name="connsiteY241" fmla="*/ 4108450 h 4285838"/>
                    <a:gd name="connsiteX242" fmla="*/ 5271819 w 6707738"/>
                    <a:gd name="connsiteY242" fmla="*/ 4186295 h 4285838"/>
                    <a:gd name="connsiteX243" fmla="*/ 5389269 w 6707738"/>
                    <a:gd name="connsiteY243" fmla="*/ 4224534 h 4285838"/>
                    <a:gd name="connsiteX244" fmla="*/ 5379710 w 6707738"/>
                    <a:gd name="connsiteY244" fmla="*/ 4234094 h 4285838"/>
                    <a:gd name="connsiteX245" fmla="*/ 5427509 w 6707738"/>
                    <a:gd name="connsiteY245" fmla="*/ 4191757 h 4285838"/>
                    <a:gd name="connsiteX246" fmla="*/ 5438434 w 6707738"/>
                    <a:gd name="connsiteY246" fmla="*/ 4194489 h 4285838"/>
                    <a:gd name="connsiteX247" fmla="*/ 5527204 w 6707738"/>
                    <a:gd name="connsiteY247" fmla="*/ 4279162 h 4285838"/>
                    <a:gd name="connsiteX248" fmla="*/ 5576369 w 6707738"/>
                    <a:gd name="connsiteY248" fmla="*/ 4283259 h 4285838"/>
                    <a:gd name="connsiteX249" fmla="*/ 5577735 w 6707738"/>
                    <a:gd name="connsiteY249" fmla="*/ 4229997 h 4285838"/>
                    <a:gd name="connsiteX250" fmla="*/ 5588661 w 6707738"/>
                    <a:gd name="connsiteY250" fmla="*/ 4224534 h 4285838"/>
                    <a:gd name="connsiteX251" fmla="*/ 5753910 w 6707738"/>
                    <a:gd name="connsiteY251" fmla="*/ 4240922 h 4285838"/>
                    <a:gd name="connsiteX252" fmla="*/ 5718402 w 6707738"/>
                    <a:gd name="connsiteY252" fmla="*/ 4100256 h 4285838"/>
                    <a:gd name="connsiteX253" fmla="*/ 5727961 w 6707738"/>
                    <a:gd name="connsiteY253" fmla="*/ 4096159 h 4285838"/>
                    <a:gd name="connsiteX254" fmla="*/ 5910965 w 6707738"/>
                    <a:gd name="connsiteY254" fmla="*/ 4116644 h 4285838"/>
                    <a:gd name="connsiteX255" fmla="*/ 5962861 w 6707738"/>
                    <a:gd name="connsiteY255" fmla="*/ 4078405 h 4285838"/>
                    <a:gd name="connsiteX256" fmla="*/ 5916427 w 6707738"/>
                    <a:gd name="connsiteY256" fmla="*/ 4010120 h 4285838"/>
                    <a:gd name="connsiteX257" fmla="*/ 5923256 w 6707738"/>
                    <a:gd name="connsiteY257" fmla="*/ 4001925 h 4285838"/>
                    <a:gd name="connsiteX258" fmla="*/ 6001101 w 6707738"/>
                    <a:gd name="connsiteY258" fmla="*/ 4004657 h 4285838"/>
                    <a:gd name="connsiteX259" fmla="*/ 5962861 w 6707738"/>
                    <a:gd name="connsiteY259" fmla="*/ 3952760 h 4285838"/>
                    <a:gd name="connsiteX260" fmla="*/ 5966958 w 6707738"/>
                    <a:gd name="connsiteY260" fmla="*/ 3944566 h 4285838"/>
                    <a:gd name="connsiteX261" fmla="*/ 6122648 w 6707738"/>
                    <a:gd name="connsiteY261" fmla="*/ 3903596 h 4285838"/>
                    <a:gd name="connsiteX262" fmla="*/ 6158156 w 6707738"/>
                    <a:gd name="connsiteY262" fmla="*/ 3858527 h 4285838"/>
                    <a:gd name="connsiteX263" fmla="*/ 6085774 w 6707738"/>
                    <a:gd name="connsiteY263" fmla="*/ 3813460 h 4285838"/>
                    <a:gd name="connsiteX264" fmla="*/ 6087139 w 6707738"/>
                    <a:gd name="connsiteY264" fmla="*/ 3803899 h 4285838"/>
                    <a:gd name="connsiteX265" fmla="*/ 6246926 w 6707738"/>
                    <a:gd name="connsiteY265" fmla="*/ 3743809 h 4285838"/>
                    <a:gd name="connsiteX266" fmla="*/ 6305651 w 6707738"/>
                    <a:gd name="connsiteY266" fmla="*/ 3698741 h 4285838"/>
                    <a:gd name="connsiteX267" fmla="*/ 6252389 w 6707738"/>
                    <a:gd name="connsiteY267" fmla="*/ 3668696 h 4285838"/>
                    <a:gd name="connsiteX268" fmla="*/ 6253754 w 6707738"/>
                    <a:gd name="connsiteY268" fmla="*/ 3659136 h 4285838"/>
                    <a:gd name="connsiteX269" fmla="*/ 6319308 w 6707738"/>
                    <a:gd name="connsiteY269" fmla="*/ 3578560 h 4285838"/>
                    <a:gd name="connsiteX270" fmla="*/ 6328868 w 6707738"/>
                    <a:gd name="connsiteY270" fmla="*/ 3571732 h 4285838"/>
                    <a:gd name="connsiteX271" fmla="*/ 6384861 w 6707738"/>
                    <a:gd name="connsiteY271" fmla="*/ 3601777 h 4285838"/>
                    <a:gd name="connsiteX272" fmla="*/ 6393056 w 6707738"/>
                    <a:gd name="connsiteY272" fmla="*/ 3553977 h 4285838"/>
                    <a:gd name="connsiteX273" fmla="*/ 6386227 w 6707738"/>
                    <a:gd name="connsiteY273" fmla="*/ 3450184 h 4285838"/>
                    <a:gd name="connsiteX274" fmla="*/ 6395787 w 6707738"/>
                    <a:gd name="connsiteY274" fmla="*/ 3446087 h 4285838"/>
                    <a:gd name="connsiteX275" fmla="*/ 6465437 w 6707738"/>
                    <a:gd name="connsiteY275" fmla="*/ 3482961 h 4285838"/>
                    <a:gd name="connsiteX276" fmla="*/ 6517334 w 6707738"/>
                    <a:gd name="connsiteY276" fmla="*/ 3443356 h 4285838"/>
                    <a:gd name="connsiteX277" fmla="*/ 6432661 w 6707738"/>
                    <a:gd name="connsiteY277" fmla="*/ 3351854 h 4285838"/>
                    <a:gd name="connsiteX278" fmla="*/ 6440855 w 6707738"/>
                    <a:gd name="connsiteY278" fmla="*/ 3343660 h 4285838"/>
                    <a:gd name="connsiteX279" fmla="*/ 6518700 w 6707738"/>
                    <a:gd name="connsiteY279" fmla="*/ 3349123 h 4285838"/>
                    <a:gd name="connsiteX280" fmla="*/ 6528259 w 6707738"/>
                    <a:gd name="connsiteY280" fmla="*/ 3295861 h 4285838"/>
                    <a:gd name="connsiteX281" fmla="*/ 6442221 w 6707738"/>
                    <a:gd name="connsiteY281" fmla="*/ 3231673 h 4285838"/>
                    <a:gd name="connsiteX282" fmla="*/ 6249657 w 6707738"/>
                    <a:gd name="connsiteY282" fmla="*/ 3155194 h 4285838"/>
                    <a:gd name="connsiteX283" fmla="*/ 6241463 w 6707738"/>
                    <a:gd name="connsiteY283" fmla="*/ 3141537 h 4285838"/>
                    <a:gd name="connsiteX284" fmla="*/ 6244194 w 6707738"/>
                    <a:gd name="connsiteY284" fmla="*/ 3141537 h 4285838"/>
                    <a:gd name="connsiteX285" fmla="*/ 6332965 w 6707738"/>
                    <a:gd name="connsiteY285" fmla="*/ 3148366 h 4285838"/>
                    <a:gd name="connsiteX286" fmla="*/ 6379399 w 6707738"/>
                    <a:gd name="connsiteY286" fmla="*/ 3093738 h 4285838"/>
                    <a:gd name="connsiteX287" fmla="*/ 6326136 w 6707738"/>
                    <a:gd name="connsiteY287" fmla="*/ 3067790 h 4285838"/>
                    <a:gd name="connsiteX288" fmla="*/ 6345257 w 6707738"/>
                    <a:gd name="connsiteY288" fmla="*/ 3055498 h 4285838"/>
                    <a:gd name="connsiteX289" fmla="*/ 6327502 w 6707738"/>
                    <a:gd name="connsiteY289" fmla="*/ 2957168 h 4285838"/>
                    <a:gd name="connsiteX290" fmla="*/ 6372570 w 6707738"/>
                    <a:gd name="connsiteY290" fmla="*/ 2891615 h 4285838"/>
                    <a:gd name="connsiteX291" fmla="*/ 6371204 w 6707738"/>
                    <a:gd name="connsiteY291" fmla="*/ 2858838 h 4285838"/>
                    <a:gd name="connsiteX292" fmla="*/ 6373936 w 6707738"/>
                    <a:gd name="connsiteY292" fmla="*/ 2857472 h 4285838"/>
                    <a:gd name="connsiteX293" fmla="*/ 6490020 w 6707738"/>
                    <a:gd name="connsiteY293" fmla="*/ 2733194 h 4285838"/>
                    <a:gd name="connsiteX294" fmla="*/ 6507774 w 6707738"/>
                    <a:gd name="connsiteY294" fmla="*/ 2748217 h 4285838"/>
                    <a:gd name="connsiteX295" fmla="*/ 6435392 w 6707738"/>
                    <a:gd name="connsiteY295" fmla="*/ 2678566 h 4285838"/>
                    <a:gd name="connsiteX296" fmla="*/ 6443586 w 6707738"/>
                    <a:gd name="connsiteY296" fmla="*/ 2666275 h 4285838"/>
                    <a:gd name="connsiteX297" fmla="*/ 6648440 w 6707738"/>
                    <a:gd name="connsiteY297" fmla="*/ 2591162 h 4285838"/>
                    <a:gd name="connsiteX298" fmla="*/ 6673023 w 6707738"/>
                    <a:gd name="connsiteY298" fmla="*/ 2535168 h 4285838"/>
                    <a:gd name="connsiteX299" fmla="*/ 6559671 w 6707738"/>
                    <a:gd name="connsiteY299" fmla="*/ 2520146 h 4285838"/>
                    <a:gd name="connsiteX300" fmla="*/ 3865152 w 6707738"/>
                    <a:gd name="connsiteY300" fmla="*/ 1976598 h 4285838"/>
                    <a:gd name="connsiteX301" fmla="*/ 3661664 w 6707738"/>
                    <a:gd name="connsiteY301" fmla="*/ 2130922 h 4285838"/>
                    <a:gd name="connsiteX302" fmla="*/ 3555139 w 6707738"/>
                    <a:gd name="connsiteY302" fmla="*/ 2158236 h 4285838"/>
                    <a:gd name="connsiteX303" fmla="*/ 3735411 w 6707738"/>
                    <a:gd name="connsiteY303" fmla="*/ 2214230 h 4285838"/>
                    <a:gd name="connsiteX304" fmla="*/ 3691709 w 6707738"/>
                    <a:gd name="connsiteY304" fmla="*/ 2445032 h 4285838"/>
                    <a:gd name="connsiteX305" fmla="*/ 3150893 w 6707738"/>
                    <a:gd name="connsiteY305" fmla="*/ 2427278 h 4285838"/>
                    <a:gd name="connsiteX306" fmla="*/ 3019786 w 6707738"/>
                    <a:gd name="connsiteY306" fmla="*/ 2473712 h 4285838"/>
                    <a:gd name="connsiteX307" fmla="*/ 2873657 w 6707738"/>
                    <a:gd name="connsiteY307" fmla="*/ 2350799 h 4285838"/>
                    <a:gd name="connsiteX308" fmla="*/ 2794446 w 6707738"/>
                    <a:gd name="connsiteY308" fmla="*/ 2462786 h 4285838"/>
                    <a:gd name="connsiteX309" fmla="*/ 2638757 w 6707738"/>
                    <a:gd name="connsiteY309" fmla="*/ 2464152 h 4285838"/>
                    <a:gd name="connsiteX310" fmla="*/ 2545890 w 6707738"/>
                    <a:gd name="connsiteY310" fmla="*/ 2342605 h 4285838"/>
                    <a:gd name="connsiteX311" fmla="*/ 2375178 w 6707738"/>
                    <a:gd name="connsiteY311" fmla="*/ 2335777 h 4285838"/>
                    <a:gd name="connsiteX312" fmla="*/ 2412052 w 6707738"/>
                    <a:gd name="connsiteY312" fmla="*/ 2395867 h 4285838"/>
                    <a:gd name="connsiteX313" fmla="*/ 2470777 w 6707738"/>
                    <a:gd name="connsiteY313" fmla="*/ 2562482 h 4285838"/>
                    <a:gd name="connsiteX314" fmla="*/ 2394297 w 6707738"/>
                    <a:gd name="connsiteY314" fmla="*/ 2666275 h 4285838"/>
                    <a:gd name="connsiteX315" fmla="*/ 2357424 w 6707738"/>
                    <a:gd name="connsiteY315" fmla="*/ 2670372 h 4285838"/>
                    <a:gd name="connsiteX316" fmla="*/ 2364252 w 6707738"/>
                    <a:gd name="connsiteY316" fmla="*/ 2857472 h 4285838"/>
                    <a:gd name="connsiteX317" fmla="*/ 2207197 w 6707738"/>
                    <a:gd name="connsiteY317" fmla="*/ 2849278 h 4285838"/>
                    <a:gd name="connsiteX318" fmla="*/ 2239974 w 6707738"/>
                    <a:gd name="connsiteY318" fmla="*/ 2890249 h 4285838"/>
                    <a:gd name="connsiteX319" fmla="*/ 2301430 w 6707738"/>
                    <a:gd name="connsiteY319" fmla="*/ 3095103 h 4285838"/>
                    <a:gd name="connsiteX320" fmla="*/ 1909475 w 6707738"/>
                    <a:gd name="connsiteY320" fmla="*/ 3069155 h 4285838"/>
                    <a:gd name="connsiteX321" fmla="*/ 1882161 w 6707738"/>
                    <a:gd name="connsiteY321" fmla="*/ 3151097 h 4285838"/>
                    <a:gd name="connsiteX322" fmla="*/ 1777003 w 6707738"/>
                    <a:gd name="connsiteY322" fmla="*/ 3162023 h 4285838"/>
                    <a:gd name="connsiteX323" fmla="*/ 1854847 w 6707738"/>
                    <a:gd name="connsiteY323" fmla="*/ 3275375 h 4285838"/>
                    <a:gd name="connsiteX324" fmla="*/ 1730569 w 6707738"/>
                    <a:gd name="connsiteY324" fmla="*/ 3297226 h 4285838"/>
                    <a:gd name="connsiteX325" fmla="*/ 1824802 w 6707738"/>
                    <a:gd name="connsiteY325" fmla="*/ 3429699 h 4285838"/>
                    <a:gd name="connsiteX326" fmla="*/ 1789294 w 6707738"/>
                    <a:gd name="connsiteY326" fmla="*/ 3607239 h 4285838"/>
                    <a:gd name="connsiteX327" fmla="*/ 1603559 w 6707738"/>
                    <a:gd name="connsiteY327" fmla="*/ 3537589 h 4285838"/>
                    <a:gd name="connsiteX328" fmla="*/ 1572148 w 6707738"/>
                    <a:gd name="connsiteY328" fmla="*/ 3503446 h 4285838"/>
                    <a:gd name="connsiteX329" fmla="*/ 1572148 w 6707738"/>
                    <a:gd name="connsiteY329" fmla="*/ 3522566 h 4285838"/>
                    <a:gd name="connsiteX330" fmla="*/ 1484744 w 6707738"/>
                    <a:gd name="connsiteY330" fmla="*/ 3723323 h 4285838"/>
                    <a:gd name="connsiteX331" fmla="*/ 1270330 w 6707738"/>
                    <a:gd name="connsiteY331" fmla="*/ 3708301 h 4285838"/>
                    <a:gd name="connsiteX332" fmla="*/ 1187022 w 6707738"/>
                    <a:gd name="connsiteY332" fmla="*/ 3567634 h 4285838"/>
                    <a:gd name="connsiteX333" fmla="*/ 1105081 w 6707738"/>
                    <a:gd name="connsiteY333" fmla="*/ 3696010 h 4285838"/>
                    <a:gd name="connsiteX334" fmla="*/ 998556 w 6707738"/>
                    <a:gd name="connsiteY334" fmla="*/ 3715130 h 4285838"/>
                    <a:gd name="connsiteX335" fmla="*/ 980802 w 6707738"/>
                    <a:gd name="connsiteY335" fmla="*/ 3668696 h 4285838"/>
                    <a:gd name="connsiteX336" fmla="*/ 982168 w 6707738"/>
                    <a:gd name="connsiteY336" fmla="*/ 3650942 h 4285838"/>
                    <a:gd name="connsiteX337" fmla="*/ 902958 w 6707738"/>
                    <a:gd name="connsiteY337" fmla="*/ 3678256 h 4285838"/>
                    <a:gd name="connsiteX338" fmla="*/ 829210 w 6707738"/>
                    <a:gd name="connsiteY338" fmla="*/ 3608605 h 4285838"/>
                    <a:gd name="connsiteX339" fmla="*/ 849696 w 6707738"/>
                    <a:gd name="connsiteY339" fmla="*/ 3503446 h 4285838"/>
                    <a:gd name="connsiteX340" fmla="*/ 836038 w 6707738"/>
                    <a:gd name="connsiteY340" fmla="*/ 3513006 h 4285838"/>
                    <a:gd name="connsiteX341" fmla="*/ 672155 w 6707738"/>
                    <a:gd name="connsiteY341" fmla="*/ 3566269 h 4285838"/>
                    <a:gd name="connsiteX342" fmla="*/ 631184 w 6707738"/>
                    <a:gd name="connsiteY342" fmla="*/ 3420139 h 4285838"/>
                    <a:gd name="connsiteX343" fmla="*/ 658498 w 6707738"/>
                    <a:gd name="connsiteY343" fmla="*/ 3381900 h 4285838"/>
                    <a:gd name="connsiteX344" fmla="*/ 654401 w 6707738"/>
                    <a:gd name="connsiteY344" fmla="*/ 3383265 h 4285838"/>
                    <a:gd name="connsiteX345" fmla="*/ 480958 w 6707738"/>
                    <a:gd name="connsiteY345" fmla="*/ 3373706 h 4285838"/>
                    <a:gd name="connsiteX346" fmla="*/ 651670 w 6707738"/>
                    <a:gd name="connsiteY346" fmla="*/ 3202994 h 4285838"/>
                    <a:gd name="connsiteX347" fmla="*/ 571093 w 6707738"/>
                    <a:gd name="connsiteY347" fmla="*/ 3178411 h 4285838"/>
                    <a:gd name="connsiteX348" fmla="*/ 566996 w 6707738"/>
                    <a:gd name="connsiteY348" fmla="*/ 3129246 h 4285838"/>
                    <a:gd name="connsiteX349" fmla="*/ 416770 w 6707738"/>
                    <a:gd name="connsiteY349" fmla="*/ 3123783 h 4285838"/>
                    <a:gd name="connsiteX350" fmla="*/ 255617 w 6707738"/>
                    <a:gd name="connsiteY350" fmla="*/ 3040476 h 4285838"/>
                    <a:gd name="connsiteX351" fmla="*/ 476860 w 6707738"/>
                    <a:gd name="connsiteY351" fmla="*/ 2912100 h 4285838"/>
                    <a:gd name="connsiteX352" fmla="*/ 711760 w 6707738"/>
                    <a:gd name="connsiteY352" fmla="*/ 2924391 h 4285838"/>
                    <a:gd name="connsiteX353" fmla="*/ 591579 w 6707738"/>
                    <a:gd name="connsiteY353" fmla="*/ 2804210 h 4285838"/>
                    <a:gd name="connsiteX354" fmla="*/ 684446 w 6707738"/>
                    <a:gd name="connsiteY354" fmla="*/ 2763239 h 4285838"/>
                    <a:gd name="connsiteX355" fmla="*/ 526025 w 6707738"/>
                    <a:gd name="connsiteY355" fmla="*/ 2645790 h 4285838"/>
                    <a:gd name="connsiteX356" fmla="*/ 643475 w 6707738"/>
                    <a:gd name="connsiteY356" fmla="*/ 2565214 h 4285838"/>
                    <a:gd name="connsiteX357" fmla="*/ 815553 w 6707738"/>
                    <a:gd name="connsiteY357" fmla="*/ 2607550 h 4285838"/>
                    <a:gd name="connsiteX358" fmla="*/ 804627 w 6707738"/>
                    <a:gd name="connsiteY358" fmla="*/ 2597990 h 4285838"/>
                    <a:gd name="connsiteX359" fmla="*/ 807359 w 6707738"/>
                    <a:gd name="connsiteY359" fmla="*/ 2585699 h 4285838"/>
                    <a:gd name="connsiteX360" fmla="*/ 915249 w 6707738"/>
                    <a:gd name="connsiteY360" fmla="*/ 2565214 h 4285838"/>
                    <a:gd name="connsiteX361" fmla="*/ 819650 w 6707738"/>
                    <a:gd name="connsiteY361" fmla="*/ 2507854 h 4285838"/>
                    <a:gd name="connsiteX362" fmla="*/ 650304 w 6707738"/>
                    <a:gd name="connsiteY362" fmla="*/ 2322120 h 4285838"/>
                    <a:gd name="connsiteX363" fmla="*/ 871547 w 6707738"/>
                    <a:gd name="connsiteY363" fmla="*/ 2309828 h 4285838"/>
                    <a:gd name="connsiteX364" fmla="*/ 861987 w 6707738"/>
                    <a:gd name="connsiteY364" fmla="*/ 2262029 h 4285838"/>
                    <a:gd name="connsiteX365" fmla="*/ 870181 w 6707738"/>
                    <a:gd name="connsiteY365" fmla="*/ 2253835 h 4285838"/>
                    <a:gd name="connsiteX366" fmla="*/ 1084595 w 6707738"/>
                    <a:gd name="connsiteY366" fmla="*/ 2309828 h 4285838"/>
                    <a:gd name="connsiteX367" fmla="*/ 1068207 w 6707738"/>
                    <a:gd name="connsiteY367" fmla="*/ 2221058 h 4285838"/>
                    <a:gd name="connsiteX368" fmla="*/ 1079132 w 6707738"/>
                    <a:gd name="connsiteY368" fmla="*/ 2215595 h 4285838"/>
                    <a:gd name="connsiteX369" fmla="*/ 1215702 w 6707738"/>
                    <a:gd name="connsiteY369" fmla="*/ 2249738 h 4285838"/>
                    <a:gd name="connsiteX370" fmla="*/ 1159708 w 6707738"/>
                    <a:gd name="connsiteY370" fmla="*/ 2185550 h 4285838"/>
                    <a:gd name="connsiteX371" fmla="*/ 1106446 w 6707738"/>
                    <a:gd name="connsiteY371" fmla="*/ 1999815 h 4285838"/>
                    <a:gd name="connsiteX372" fmla="*/ 1320860 w 6707738"/>
                    <a:gd name="connsiteY372" fmla="*/ 2066735 h 4285838"/>
                    <a:gd name="connsiteX373" fmla="*/ 1274427 w 6707738"/>
                    <a:gd name="connsiteY373" fmla="*/ 1939725 h 4285838"/>
                    <a:gd name="connsiteX374" fmla="*/ 1364562 w 6707738"/>
                    <a:gd name="connsiteY374" fmla="*/ 1864611 h 4285838"/>
                    <a:gd name="connsiteX375" fmla="*/ 1483378 w 6707738"/>
                    <a:gd name="connsiteY375" fmla="*/ 1930165 h 4285838"/>
                    <a:gd name="connsiteX376" fmla="*/ 1445139 w 6707738"/>
                    <a:gd name="connsiteY376" fmla="*/ 1751259 h 4285838"/>
                    <a:gd name="connsiteX377" fmla="*/ 1514789 w 6707738"/>
                    <a:gd name="connsiteY377" fmla="*/ 1707556 h 4285838"/>
                    <a:gd name="connsiteX378" fmla="*/ 1499767 w 6707738"/>
                    <a:gd name="connsiteY378" fmla="*/ 1562793 h 4285838"/>
                    <a:gd name="connsiteX379" fmla="*/ 1599462 w 6707738"/>
                    <a:gd name="connsiteY379" fmla="*/ 1539576 h 4285838"/>
                    <a:gd name="connsiteX380" fmla="*/ 1543469 w 6707738"/>
                    <a:gd name="connsiteY380" fmla="*/ 1419395 h 4285838"/>
                    <a:gd name="connsiteX381" fmla="*/ 1746958 w 6707738"/>
                    <a:gd name="connsiteY381" fmla="*/ 1366133 h 4285838"/>
                    <a:gd name="connsiteX382" fmla="*/ 1845288 w 6707738"/>
                    <a:gd name="connsiteY382" fmla="*/ 1374327 h 4285838"/>
                    <a:gd name="connsiteX383" fmla="*/ 1740129 w 6707738"/>
                    <a:gd name="connsiteY383" fmla="*/ 1306042 h 4285838"/>
                    <a:gd name="connsiteX384" fmla="*/ 1742860 w 6707738"/>
                    <a:gd name="connsiteY384" fmla="*/ 1292385 h 4285838"/>
                    <a:gd name="connsiteX385" fmla="*/ 1996880 w 6707738"/>
                    <a:gd name="connsiteY385" fmla="*/ 1293751 h 4285838"/>
                    <a:gd name="connsiteX386" fmla="*/ 1884893 w 6707738"/>
                    <a:gd name="connsiteY386" fmla="*/ 1239123 h 4285838"/>
                    <a:gd name="connsiteX387" fmla="*/ 1744226 w 6707738"/>
                    <a:gd name="connsiteY387" fmla="*/ 1102553 h 4285838"/>
                    <a:gd name="connsiteX388" fmla="*/ 1894453 w 6707738"/>
                    <a:gd name="connsiteY388" fmla="*/ 1017880 h 4285838"/>
                    <a:gd name="connsiteX389" fmla="*/ 2041948 w 6707738"/>
                    <a:gd name="connsiteY389" fmla="*/ 1064314 h 4285838"/>
                    <a:gd name="connsiteX390" fmla="*/ 2002343 w 6707738"/>
                    <a:gd name="connsiteY390" fmla="*/ 975544 h 4285838"/>
                    <a:gd name="connsiteX391" fmla="*/ 2016000 w 6707738"/>
                    <a:gd name="connsiteY391" fmla="*/ 967349 h 4285838"/>
                    <a:gd name="connsiteX392" fmla="*/ 2089747 w 6707738"/>
                    <a:gd name="connsiteY392" fmla="*/ 997395 h 4285838"/>
                    <a:gd name="connsiteX393" fmla="*/ 2029657 w 6707738"/>
                    <a:gd name="connsiteY393" fmla="*/ 915453 h 4285838"/>
                    <a:gd name="connsiteX394" fmla="*/ 2016000 w 6707738"/>
                    <a:gd name="connsiteY394" fmla="*/ 763861 h 4285838"/>
                    <a:gd name="connsiteX395" fmla="*/ 2170323 w 6707738"/>
                    <a:gd name="connsiteY395" fmla="*/ 789809 h 4285838"/>
                    <a:gd name="connsiteX396" fmla="*/ 2237243 w 6707738"/>
                    <a:gd name="connsiteY396" fmla="*/ 619097 h 4285838"/>
                    <a:gd name="connsiteX397" fmla="*/ 2383372 w 6707738"/>
                    <a:gd name="connsiteY397" fmla="*/ 686016 h 4285838"/>
                    <a:gd name="connsiteX398" fmla="*/ 2468045 w 6707738"/>
                    <a:gd name="connsiteY398" fmla="*/ 564469 h 4285838"/>
                    <a:gd name="connsiteX399" fmla="*/ 2590958 w 6707738"/>
                    <a:gd name="connsiteY399" fmla="*/ 632754 h 4285838"/>
                    <a:gd name="connsiteX400" fmla="*/ 2590958 w 6707738"/>
                    <a:gd name="connsiteY400" fmla="*/ 625925 h 4285838"/>
                    <a:gd name="connsiteX401" fmla="*/ 2623734 w 6707738"/>
                    <a:gd name="connsiteY401" fmla="*/ 448385 h 4285838"/>
                    <a:gd name="connsiteX402" fmla="*/ 2808104 w 6707738"/>
                    <a:gd name="connsiteY402" fmla="*/ 459311 h 4285838"/>
                    <a:gd name="connsiteX403" fmla="*/ 2873657 w 6707738"/>
                    <a:gd name="connsiteY403" fmla="*/ 785712 h 4285838"/>
                    <a:gd name="connsiteX404" fmla="*/ 2872291 w 6707738"/>
                    <a:gd name="connsiteY404" fmla="*/ 837608 h 4285838"/>
                    <a:gd name="connsiteX405" fmla="*/ 3017055 w 6707738"/>
                    <a:gd name="connsiteY405" fmla="*/ 799369 h 4285838"/>
                    <a:gd name="connsiteX406" fmla="*/ 2991106 w 6707738"/>
                    <a:gd name="connsiteY406" fmla="*/ 1006954 h 4285838"/>
                    <a:gd name="connsiteX407" fmla="*/ 3007495 w 6707738"/>
                    <a:gd name="connsiteY407" fmla="*/ 998760 h 4285838"/>
                    <a:gd name="connsiteX408" fmla="*/ 3124945 w 6707738"/>
                    <a:gd name="connsiteY408" fmla="*/ 1053388 h 4285838"/>
                    <a:gd name="connsiteX409" fmla="*/ 3002032 w 6707738"/>
                    <a:gd name="connsiteY409" fmla="*/ 1243220 h 4285838"/>
                    <a:gd name="connsiteX410" fmla="*/ 2992472 w 6707738"/>
                    <a:gd name="connsiteY410" fmla="*/ 1252780 h 4285838"/>
                    <a:gd name="connsiteX411" fmla="*/ 3059391 w 6707738"/>
                    <a:gd name="connsiteY411" fmla="*/ 1229563 h 4285838"/>
                    <a:gd name="connsiteX412" fmla="*/ 3164550 w 6707738"/>
                    <a:gd name="connsiteY412" fmla="*/ 1299213 h 4285838"/>
                    <a:gd name="connsiteX413" fmla="*/ 3052563 w 6707738"/>
                    <a:gd name="connsiteY413" fmla="*/ 1427589 h 4285838"/>
                    <a:gd name="connsiteX414" fmla="*/ 3217812 w 6707738"/>
                    <a:gd name="connsiteY414" fmla="*/ 1404372 h 4285838"/>
                    <a:gd name="connsiteX415" fmla="*/ 3272440 w 6707738"/>
                    <a:gd name="connsiteY415" fmla="*/ 1439880 h 4285838"/>
                    <a:gd name="connsiteX416" fmla="*/ 3434958 w 6707738"/>
                    <a:gd name="connsiteY416" fmla="*/ 1352475 h 4285838"/>
                    <a:gd name="connsiteX417" fmla="*/ 3526460 w 6707738"/>
                    <a:gd name="connsiteY417" fmla="*/ 1469925 h 4285838"/>
                    <a:gd name="connsiteX418" fmla="*/ 3675320 w 6707738"/>
                    <a:gd name="connsiteY418" fmla="*/ 1456268 h 4285838"/>
                    <a:gd name="connsiteX419" fmla="*/ 3624790 w 6707738"/>
                    <a:gd name="connsiteY419" fmla="*/ 1636540 h 4285838"/>
                    <a:gd name="connsiteX420" fmla="*/ 3619327 w 6707738"/>
                    <a:gd name="connsiteY420" fmla="*/ 1643369 h 4285838"/>
                    <a:gd name="connsiteX421" fmla="*/ 3765456 w 6707738"/>
                    <a:gd name="connsiteY421" fmla="*/ 1637906 h 4285838"/>
                    <a:gd name="connsiteX422" fmla="*/ 3773651 w 6707738"/>
                    <a:gd name="connsiteY422" fmla="*/ 1646100 h 4285838"/>
                    <a:gd name="connsiteX423" fmla="*/ 3596110 w 6707738"/>
                    <a:gd name="connsiteY423" fmla="*/ 1830469 h 4285838"/>
                    <a:gd name="connsiteX424" fmla="*/ 3865152 w 6707738"/>
                    <a:gd name="connsiteY424" fmla="*/ 1976598 h 4285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</a:cxnLst>
                  <a:rect l="l" t="t" r="r" b="b"/>
                  <a:pathLst>
                    <a:path w="6707738" h="4285838">
                      <a:moveTo>
                        <a:pt x="6559671" y="2520146"/>
                      </a:moveTo>
                      <a:cubicBezTo>
                        <a:pt x="6548745" y="2521511"/>
                        <a:pt x="6541916" y="2509220"/>
                        <a:pt x="6552842" y="2506489"/>
                      </a:cubicBezTo>
                      <a:cubicBezTo>
                        <a:pt x="6636149" y="2476443"/>
                        <a:pt x="6801399" y="2358994"/>
                        <a:pt x="6638880" y="2320754"/>
                      </a:cubicBezTo>
                      <a:cubicBezTo>
                        <a:pt x="6543282" y="2297537"/>
                        <a:pt x="6432661" y="2313926"/>
                        <a:pt x="6334331" y="2316657"/>
                      </a:cubicBezTo>
                      <a:cubicBezTo>
                        <a:pt x="6324771" y="2316657"/>
                        <a:pt x="6320674" y="2308463"/>
                        <a:pt x="6327502" y="2304366"/>
                      </a:cubicBezTo>
                      <a:cubicBezTo>
                        <a:pt x="6402616" y="2253835"/>
                        <a:pt x="6442221" y="2174625"/>
                        <a:pt x="6428563" y="2100877"/>
                      </a:cubicBezTo>
                      <a:cubicBezTo>
                        <a:pt x="6423101" y="2070832"/>
                        <a:pt x="6405347" y="2040786"/>
                        <a:pt x="6365741" y="2028495"/>
                      </a:cubicBezTo>
                      <a:cubicBezTo>
                        <a:pt x="6313845" y="2010741"/>
                        <a:pt x="6251023" y="2039421"/>
                        <a:pt x="6210052" y="2061272"/>
                      </a:cubicBezTo>
                      <a:cubicBezTo>
                        <a:pt x="6201858" y="2065369"/>
                        <a:pt x="6190932" y="2055809"/>
                        <a:pt x="6196395" y="2050346"/>
                      </a:cubicBezTo>
                      <a:cubicBezTo>
                        <a:pt x="6218247" y="2025764"/>
                        <a:pt x="6244194" y="1991621"/>
                        <a:pt x="6226441" y="1960210"/>
                      </a:cubicBezTo>
                      <a:cubicBezTo>
                        <a:pt x="6203224" y="1919239"/>
                        <a:pt x="6126744" y="1972502"/>
                        <a:pt x="6106260" y="1987524"/>
                      </a:cubicBezTo>
                      <a:cubicBezTo>
                        <a:pt x="6098065" y="1992987"/>
                        <a:pt x="6088505" y="1986159"/>
                        <a:pt x="6089871" y="1979330"/>
                      </a:cubicBezTo>
                      <a:cubicBezTo>
                        <a:pt x="6104894" y="1915142"/>
                        <a:pt x="6092602" y="1845492"/>
                        <a:pt x="6055729" y="1786767"/>
                      </a:cubicBezTo>
                      <a:cubicBezTo>
                        <a:pt x="6039340" y="1762184"/>
                        <a:pt x="6013392" y="1734870"/>
                        <a:pt x="5973787" y="1732139"/>
                      </a:cubicBezTo>
                      <a:cubicBezTo>
                        <a:pt x="5921890" y="1728042"/>
                        <a:pt x="5880920" y="1775841"/>
                        <a:pt x="5857703" y="1801790"/>
                      </a:cubicBezTo>
                      <a:cubicBezTo>
                        <a:pt x="5852240" y="1808618"/>
                        <a:pt x="5838582" y="1804521"/>
                        <a:pt x="5838582" y="1797692"/>
                      </a:cubicBezTo>
                      <a:cubicBezTo>
                        <a:pt x="5839948" y="1764916"/>
                        <a:pt x="5831755" y="1729408"/>
                        <a:pt x="5818098" y="1695265"/>
                      </a:cubicBezTo>
                      <a:cubicBezTo>
                        <a:pt x="5816732" y="1661123"/>
                        <a:pt x="5807172" y="1626980"/>
                        <a:pt x="5809903" y="1594204"/>
                      </a:cubicBezTo>
                      <a:cubicBezTo>
                        <a:pt x="5809903" y="1590107"/>
                        <a:pt x="5816732" y="1588741"/>
                        <a:pt x="5820829" y="1590107"/>
                      </a:cubicBezTo>
                      <a:cubicBezTo>
                        <a:pt x="5844045" y="1602398"/>
                        <a:pt x="5864531" y="1617421"/>
                        <a:pt x="5889114" y="1626980"/>
                      </a:cubicBezTo>
                      <a:cubicBezTo>
                        <a:pt x="5930085" y="1642003"/>
                        <a:pt x="5949205" y="1611958"/>
                        <a:pt x="5941010" y="1586010"/>
                      </a:cubicBezTo>
                      <a:cubicBezTo>
                        <a:pt x="5930085" y="1551867"/>
                        <a:pt x="5891846" y="1516359"/>
                        <a:pt x="5856337" y="1494508"/>
                      </a:cubicBezTo>
                      <a:cubicBezTo>
                        <a:pt x="5849508" y="1490411"/>
                        <a:pt x="5856337" y="1483582"/>
                        <a:pt x="5863165" y="1486314"/>
                      </a:cubicBezTo>
                      <a:cubicBezTo>
                        <a:pt x="5886383" y="1497239"/>
                        <a:pt x="5916427" y="1504068"/>
                        <a:pt x="5941010" y="1491777"/>
                      </a:cubicBezTo>
                      <a:cubicBezTo>
                        <a:pt x="5962861" y="1480851"/>
                        <a:pt x="5958764" y="1454903"/>
                        <a:pt x="5950570" y="1438514"/>
                      </a:cubicBezTo>
                      <a:cubicBezTo>
                        <a:pt x="5935548" y="1411200"/>
                        <a:pt x="5895943" y="1390715"/>
                        <a:pt x="5864531" y="1374327"/>
                      </a:cubicBezTo>
                      <a:cubicBezTo>
                        <a:pt x="5800343" y="1342916"/>
                        <a:pt x="5726595" y="1322430"/>
                        <a:pt x="5661043" y="1293751"/>
                      </a:cubicBezTo>
                      <a:cubicBezTo>
                        <a:pt x="5654214" y="1291019"/>
                        <a:pt x="5661043" y="1282825"/>
                        <a:pt x="5666506" y="1285556"/>
                      </a:cubicBezTo>
                      <a:cubicBezTo>
                        <a:pt x="5695185" y="1293751"/>
                        <a:pt x="5726595" y="1295116"/>
                        <a:pt x="5755276" y="1292385"/>
                      </a:cubicBezTo>
                      <a:cubicBezTo>
                        <a:pt x="5792149" y="1288288"/>
                        <a:pt x="5831755" y="1265071"/>
                        <a:pt x="5801709" y="1237757"/>
                      </a:cubicBezTo>
                      <a:cubicBezTo>
                        <a:pt x="5767567" y="1206346"/>
                        <a:pt x="5696551" y="1204980"/>
                        <a:pt x="5648751" y="1191323"/>
                      </a:cubicBezTo>
                      <a:cubicBezTo>
                        <a:pt x="5644654" y="1189958"/>
                        <a:pt x="5643288" y="1185861"/>
                        <a:pt x="5647386" y="1183129"/>
                      </a:cubicBezTo>
                      <a:cubicBezTo>
                        <a:pt x="5707476" y="1144890"/>
                        <a:pt x="5773030" y="1092993"/>
                        <a:pt x="5794880" y="1035634"/>
                      </a:cubicBezTo>
                      <a:cubicBezTo>
                        <a:pt x="5801709" y="1019246"/>
                        <a:pt x="5798978" y="1000126"/>
                        <a:pt x="5779858" y="987835"/>
                      </a:cubicBezTo>
                      <a:cubicBezTo>
                        <a:pt x="5759373" y="974178"/>
                        <a:pt x="5730693" y="987835"/>
                        <a:pt x="5712939" y="997395"/>
                      </a:cubicBezTo>
                      <a:cubicBezTo>
                        <a:pt x="5678796" y="1015149"/>
                        <a:pt x="5654214" y="1041097"/>
                        <a:pt x="5620071" y="1058851"/>
                      </a:cubicBezTo>
                      <a:cubicBezTo>
                        <a:pt x="5614608" y="1061582"/>
                        <a:pt x="5607781" y="1058851"/>
                        <a:pt x="5610512" y="1053388"/>
                      </a:cubicBezTo>
                      <a:cubicBezTo>
                        <a:pt x="5625534" y="1016514"/>
                        <a:pt x="5644654" y="981006"/>
                        <a:pt x="5650117" y="941401"/>
                      </a:cubicBezTo>
                      <a:cubicBezTo>
                        <a:pt x="5651483" y="927744"/>
                        <a:pt x="5650117" y="870385"/>
                        <a:pt x="5611877" y="881310"/>
                      </a:cubicBezTo>
                      <a:cubicBezTo>
                        <a:pt x="5581832" y="890870"/>
                        <a:pt x="5561346" y="912721"/>
                        <a:pt x="5538130" y="927744"/>
                      </a:cubicBezTo>
                      <a:cubicBezTo>
                        <a:pt x="5534033" y="930476"/>
                        <a:pt x="5527204" y="927744"/>
                        <a:pt x="5527204" y="923647"/>
                      </a:cubicBezTo>
                      <a:cubicBezTo>
                        <a:pt x="5528570" y="889505"/>
                        <a:pt x="5551787" y="832145"/>
                        <a:pt x="5499890" y="814391"/>
                      </a:cubicBezTo>
                      <a:cubicBezTo>
                        <a:pt x="5498524" y="817123"/>
                        <a:pt x="5497158" y="818488"/>
                        <a:pt x="5497158" y="818488"/>
                      </a:cubicBezTo>
                      <a:cubicBezTo>
                        <a:pt x="5464382" y="855362"/>
                        <a:pt x="5449359" y="899064"/>
                        <a:pt x="5445262" y="941401"/>
                      </a:cubicBezTo>
                      <a:cubicBezTo>
                        <a:pt x="5437069" y="923647"/>
                        <a:pt x="5426143" y="907259"/>
                        <a:pt x="5412486" y="889505"/>
                      </a:cubicBezTo>
                      <a:cubicBezTo>
                        <a:pt x="5409754" y="886773"/>
                        <a:pt x="5404291" y="881310"/>
                        <a:pt x="5398829" y="875848"/>
                      </a:cubicBezTo>
                      <a:cubicBezTo>
                        <a:pt x="5398829" y="877213"/>
                        <a:pt x="5398829" y="878579"/>
                        <a:pt x="5397463" y="881310"/>
                      </a:cubicBezTo>
                      <a:cubicBezTo>
                        <a:pt x="5392000" y="908624"/>
                        <a:pt x="5397463" y="935938"/>
                        <a:pt x="5389269" y="963252"/>
                      </a:cubicBezTo>
                      <a:cubicBezTo>
                        <a:pt x="5387903" y="968715"/>
                        <a:pt x="5378344" y="965984"/>
                        <a:pt x="5376978" y="961887"/>
                      </a:cubicBezTo>
                      <a:cubicBezTo>
                        <a:pt x="5364687" y="931841"/>
                        <a:pt x="5356492" y="893602"/>
                        <a:pt x="5320985" y="873116"/>
                      </a:cubicBezTo>
                      <a:cubicBezTo>
                        <a:pt x="5304596" y="901796"/>
                        <a:pt x="5301864" y="934573"/>
                        <a:pt x="5290939" y="964618"/>
                      </a:cubicBezTo>
                      <a:cubicBezTo>
                        <a:pt x="5289573" y="968715"/>
                        <a:pt x="5281379" y="968715"/>
                        <a:pt x="5278647" y="964618"/>
                      </a:cubicBezTo>
                      <a:cubicBezTo>
                        <a:pt x="5273184" y="955058"/>
                        <a:pt x="5269088" y="944132"/>
                        <a:pt x="5264991" y="933207"/>
                      </a:cubicBezTo>
                      <a:cubicBezTo>
                        <a:pt x="5243140" y="903162"/>
                        <a:pt x="5214459" y="878579"/>
                        <a:pt x="5183049" y="885408"/>
                      </a:cubicBezTo>
                      <a:cubicBezTo>
                        <a:pt x="5189877" y="860825"/>
                        <a:pt x="5195340" y="833511"/>
                        <a:pt x="5187146" y="814391"/>
                      </a:cubicBezTo>
                      <a:cubicBezTo>
                        <a:pt x="5184415" y="808929"/>
                        <a:pt x="5176220" y="806197"/>
                        <a:pt x="5169392" y="810294"/>
                      </a:cubicBezTo>
                      <a:cubicBezTo>
                        <a:pt x="5124324" y="834877"/>
                        <a:pt x="5092913" y="867654"/>
                        <a:pt x="5060136" y="899064"/>
                      </a:cubicBezTo>
                      <a:cubicBezTo>
                        <a:pt x="5095645" y="838974"/>
                        <a:pt x="5131152" y="761129"/>
                        <a:pt x="5073793" y="747472"/>
                      </a:cubicBezTo>
                      <a:cubicBezTo>
                        <a:pt x="5038286" y="739278"/>
                        <a:pt x="5004143" y="757032"/>
                        <a:pt x="4983658" y="778883"/>
                      </a:cubicBezTo>
                      <a:cubicBezTo>
                        <a:pt x="4979561" y="773420"/>
                        <a:pt x="4974098" y="767958"/>
                        <a:pt x="4970001" y="763861"/>
                      </a:cubicBezTo>
                      <a:cubicBezTo>
                        <a:pt x="4948149" y="742010"/>
                        <a:pt x="4862111" y="668262"/>
                        <a:pt x="4814311" y="676456"/>
                      </a:cubicBezTo>
                      <a:cubicBezTo>
                        <a:pt x="4770608" y="683285"/>
                        <a:pt x="4777437" y="718793"/>
                        <a:pt x="4796557" y="757032"/>
                      </a:cubicBezTo>
                      <a:cubicBezTo>
                        <a:pt x="4770608" y="735181"/>
                        <a:pt x="4744661" y="714696"/>
                        <a:pt x="4714615" y="692844"/>
                      </a:cubicBezTo>
                      <a:cubicBezTo>
                        <a:pt x="4698227" y="680553"/>
                        <a:pt x="4646330" y="638217"/>
                        <a:pt x="4613554" y="654605"/>
                      </a:cubicBezTo>
                      <a:cubicBezTo>
                        <a:pt x="4572583" y="673725"/>
                        <a:pt x="4603994" y="728353"/>
                        <a:pt x="4609456" y="750204"/>
                      </a:cubicBezTo>
                      <a:cubicBezTo>
                        <a:pt x="4613554" y="766592"/>
                        <a:pt x="4620382" y="781615"/>
                        <a:pt x="4628577" y="796637"/>
                      </a:cubicBezTo>
                      <a:cubicBezTo>
                        <a:pt x="4601262" y="778883"/>
                        <a:pt x="4571217" y="761129"/>
                        <a:pt x="4535709" y="750204"/>
                      </a:cubicBezTo>
                      <a:cubicBezTo>
                        <a:pt x="4515224" y="743375"/>
                        <a:pt x="4475618" y="726987"/>
                        <a:pt x="4436013" y="718793"/>
                      </a:cubicBezTo>
                      <a:cubicBezTo>
                        <a:pt x="4470156" y="683285"/>
                        <a:pt x="4498835" y="646411"/>
                        <a:pt x="4513858" y="606806"/>
                      </a:cubicBezTo>
                      <a:cubicBezTo>
                        <a:pt x="4523418" y="579492"/>
                        <a:pt x="4520687" y="550812"/>
                        <a:pt x="4490641" y="531692"/>
                      </a:cubicBezTo>
                      <a:cubicBezTo>
                        <a:pt x="4459230" y="511207"/>
                        <a:pt x="4412797" y="531692"/>
                        <a:pt x="4385482" y="546715"/>
                      </a:cubicBezTo>
                      <a:cubicBezTo>
                        <a:pt x="4330855" y="575395"/>
                        <a:pt x="4292615" y="616365"/>
                        <a:pt x="4237988" y="643679"/>
                      </a:cubicBezTo>
                      <a:cubicBezTo>
                        <a:pt x="4229793" y="647776"/>
                        <a:pt x="4218868" y="642314"/>
                        <a:pt x="4221599" y="635485"/>
                      </a:cubicBezTo>
                      <a:cubicBezTo>
                        <a:pt x="4244816" y="576760"/>
                        <a:pt x="4274861" y="519401"/>
                        <a:pt x="4283055" y="457945"/>
                      </a:cubicBezTo>
                      <a:cubicBezTo>
                        <a:pt x="4285787" y="436094"/>
                        <a:pt x="4283055" y="344592"/>
                        <a:pt x="4224330" y="362346"/>
                      </a:cubicBezTo>
                      <a:cubicBezTo>
                        <a:pt x="4177897" y="376003"/>
                        <a:pt x="4143754" y="411511"/>
                        <a:pt x="4106880" y="436094"/>
                      </a:cubicBezTo>
                      <a:cubicBezTo>
                        <a:pt x="4100052" y="440191"/>
                        <a:pt x="4090492" y="436094"/>
                        <a:pt x="4090492" y="429265"/>
                      </a:cubicBezTo>
                      <a:cubicBezTo>
                        <a:pt x="4091858" y="374637"/>
                        <a:pt x="4130097" y="284501"/>
                        <a:pt x="4048156" y="257187"/>
                      </a:cubicBezTo>
                      <a:cubicBezTo>
                        <a:pt x="4045424" y="259919"/>
                        <a:pt x="4042693" y="262650"/>
                        <a:pt x="4042693" y="262650"/>
                      </a:cubicBezTo>
                      <a:cubicBezTo>
                        <a:pt x="3992162" y="320009"/>
                        <a:pt x="3967579" y="389660"/>
                        <a:pt x="3959385" y="456579"/>
                      </a:cubicBezTo>
                      <a:cubicBezTo>
                        <a:pt x="3945729" y="429265"/>
                        <a:pt x="3929340" y="401951"/>
                        <a:pt x="3907488" y="374637"/>
                      </a:cubicBezTo>
                      <a:cubicBezTo>
                        <a:pt x="3903391" y="369174"/>
                        <a:pt x="3895198" y="362346"/>
                        <a:pt x="3885638" y="354152"/>
                      </a:cubicBezTo>
                      <a:cubicBezTo>
                        <a:pt x="3884272" y="356883"/>
                        <a:pt x="3884272" y="359615"/>
                        <a:pt x="3884272" y="362346"/>
                      </a:cubicBezTo>
                      <a:cubicBezTo>
                        <a:pt x="3876078" y="406048"/>
                        <a:pt x="3885638" y="448385"/>
                        <a:pt x="3871981" y="490721"/>
                      </a:cubicBezTo>
                      <a:cubicBezTo>
                        <a:pt x="3869249" y="498916"/>
                        <a:pt x="3854226" y="496184"/>
                        <a:pt x="3852861" y="489356"/>
                      </a:cubicBezTo>
                      <a:cubicBezTo>
                        <a:pt x="3833741" y="441556"/>
                        <a:pt x="3821450" y="381466"/>
                        <a:pt x="3764091" y="350055"/>
                      </a:cubicBezTo>
                      <a:cubicBezTo>
                        <a:pt x="3738142" y="396488"/>
                        <a:pt x="3732679" y="447019"/>
                        <a:pt x="3714926" y="494819"/>
                      </a:cubicBezTo>
                      <a:cubicBezTo>
                        <a:pt x="3712194" y="501647"/>
                        <a:pt x="3699903" y="500281"/>
                        <a:pt x="3695806" y="494819"/>
                      </a:cubicBezTo>
                      <a:cubicBezTo>
                        <a:pt x="3687612" y="478430"/>
                        <a:pt x="3680783" y="462042"/>
                        <a:pt x="3675320" y="445653"/>
                      </a:cubicBezTo>
                      <a:cubicBezTo>
                        <a:pt x="3641178" y="397854"/>
                        <a:pt x="3596110" y="358249"/>
                        <a:pt x="3546945" y="369174"/>
                      </a:cubicBezTo>
                      <a:cubicBezTo>
                        <a:pt x="3557870" y="329569"/>
                        <a:pt x="3564699" y="287233"/>
                        <a:pt x="3553774" y="257187"/>
                      </a:cubicBezTo>
                      <a:cubicBezTo>
                        <a:pt x="3545579" y="251725"/>
                        <a:pt x="3531922" y="247628"/>
                        <a:pt x="3519631" y="254456"/>
                      </a:cubicBezTo>
                      <a:cubicBezTo>
                        <a:pt x="3448615" y="292696"/>
                        <a:pt x="3399450" y="345958"/>
                        <a:pt x="3347553" y="395123"/>
                      </a:cubicBezTo>
                      <a:cubicBezTo>
                        <a:pt x="3403547" y="300890"/>
                        <a:pt x="3460906" y="176611"/>
                        <a:pt x="3368039" y="154760"/>
                      </a:cubicBezTo>
                      <a:cubicBezTo>
                        <a:pt x="3313411" y="141103"/>
                        <a:pt x="3258783" y="168417"/>
                        <a:pt x="3226006" y="205291"/>
                      </a:cubicBezTo>
                      <a:cubicBezTo>
                        <a:pt x="3219178" y="197097"/>
                        <a:pt x="3212350" y="188903"/>
                        <a:pt x="3204155" y="180708"/>
                      </a:cubicBezTo>
                      <a:cubicBezTo>
                        <a:pt x="3170013" y="145200"/>
                        <a:pt x="3033443" y="30482"/>
                        <a:pt x="2958330" y="42773"/>
                      </a:cubicBezTo>
                      <a:cubicBezTo>
                        <a:pt x="2890045" y="53699"/>
                        <a:pt x="2900971" y="111058"/>
                        <a:pt x="2929651" y="168417"/>
                      </a:cubicBezTo>
                      <a:cubicBezTo>
                        <a:pt x="2890045" y="134275"/>
                        <a:pt x="2847708" y="101498"/>
                        <a:pt x="2799909" y="65990"/>
                      </a:cubicBezTo>
                      <a:cubicBezTo>
                        <a:pt x="2773961" y="46870"/>
                        <a:pt x="2690654" y="-20049"/>
                        <a:pt x="2640123" y="5899"/>
                      </a:cubicBezTo>
                      <a:cubicBezTo>
                        <a:pt x="2575935" y="37310"/>
                        <a:pt x="2625100" y="123349"/>
                        <a:pt x="2634660" y="157492"/>
                      </a:cubicBezTo>
                      <a:cubicBezTo>
                        <a:pt x="2641489" y="183440"/>
                        <a:pt x="2651048" y="206657"/>
                        <a:pt x="2664705" y="231239"/>
                      </a:cubicBezTo>
                      <a:cubicBezTo>
                        <a:pt x="2621003" y="202560"/>
                        <a:pt x="2574569" y="176611"/>
                        <a:pt x="2517210" y="157492"/>
                      </a:cubicBezTo>
                      <a:cubicBezTo>
                        <a:pt x="2458485" y="138372"/>
                        <a:pt x="2289139" y="63259"/>
                        <a:pt x="2216757" y="116521"/>
                      </a:cubicBezTo>
                      <a:cubicBezTo>
                        <a:pt x="2148472" y="167052"/>
                        <a:pt x="2205831" y="272210"/>
                        <a:pt x="2223585" y="320009"/>
                      </a:cubicBezTo>
                      <a:cubicBezTo>
                        <a:pt x="2226317" y="329569"/>
                        <a:pt x="2230414" y="336398"/>
                        <a:pt x="2234511" y="345958"/>
                      </a:cubicBezTo>
                      <a:cubicBezTo>
                        <a:pt x="2215392" y="337764"/>
                        <a:pt x="2196271" y="330935"/>
                        <a:pt x="2175786" y="322741"/>
                      </a:cubicBezTo>
                      <a:cubicBezTo>
                        <a:pt x="2159398" y="317278"/>
                        <a:pt x="2145741" y="324107"/>
                        <a:pt x="2134816" y="333666"/>
                      </a:cubicBezTo>
                      <a:cubicBezTo>
                        <a:pt x="2102039" y="365077"/>
                        <a:pt x="2117061" y="382831"/>
                        <a:pt x="2138912" y="412877"/>
                      </a:cubicBezTo>
                      <a:cubicBezTo>
                        <a:pt x="2164860" y="448385"/>
                        <a:pt x="2197637" y="483893"/>
                        <a:pt x="2233145" y="515304"/>
                      </a:cubicBezTo>
                      <a:cubicBezTo>
                        <a:pt x="2159398" y="490721"/>
                        <a:pt x="2084284" y="470236"/>
                        <a:pt x="1995514" y="466139"/>
                      </a:cubicBezTo>
                      <a:cubicBezTo>
                        <a:pt x="1936789" y="463408"/>
                        <a:pt x="1830265" y="472967"/>
                        <a:pt x="1792025" y="513938"/>
                      </a:cubicBezTo>
                      <a:cubicBezTo>
                        <a:pt x="1745592" y="564469"/>
                        <a:pt x="1867139" y="616365"/>
                        <a:pt x="1991417" y="653239"/>
                      </a:cubicBezTo>
                      <a:cubicBezTo>
                        <a:pt x="1794757" y="639582"/>
                        <a:pt x="1572148" y="645045"/>
                        <a:pt x="1460161" y="763861"/>
                      </a:cubicBezTo>
                      <a:cubicBezTo>
                        <a:pt x="1385048" y="844437"/>
                        <a:pt x="1680038" y="892236"/>
                        <a:pt x="1871236" y="918184"/>
                      </a:cubicBezTo>
                      <a:cubicBezTo>
                        <a:pt x="1772906" y="926378"/>
                        <a:pt x="1675942" y="933207"/>
                        <a:pt x="1577611" y="950961"/>
                      </a:cubicBezTo>
                      <a:cubicBezTo>
                        <a:pt x="1510692" y="963252"/>
                        <a:pt x="1417825" y="975544"/>
                        <a:pt x="1389145" y="1026074"/>
                      </a:cubicBezTo>
                      <a:cubicBezTo>
                        <a:pt x="1355003" y="1086165"/>
                        <a:pt x="1491572" y="1106650"/>
                        <a:pt x="1596731" y="1117576"/>
                      </a:cubicBezTo>
                      <a:cubicBezTo>
                        <a:pt x="1522983" y="1125770"/>
                        <a:pt x="1443773" y="1143524"/>
                        <a:pt x="1445139" y="1181764"/>
                      </a:cubicBezTo>
                      <a:cubicBezTo>
                        <a:pt x="1446505" y="1222734"/>
                        <a:pt x="1503864" y="1244586"/>
                        <a:pt x="1580343" y="1254145"/>
                      </a:cubicBezTo>
                      <a:cubicBezTo>
                        <a:pt x="1390511" y="1319699"/>
                        <a:pt x="1219799" y="1422126"/>
                        <a:pt x="1214336" y="1547770"/>
                      </a:cubicBezTo>
                      <a:cubicBezTo>
                        <a:pt x="1212971" y="1572353"/>
                        <a:pt x="1217068" y="1594204"/>
                        <a:pt x="1225262" y="1610592"/>
                      </a:cubicBezTo>
                      <a:cubicBezTo>
                        <a:pt x="1150148" y="1584644"/>
                        <a:pt x="1051819" y="1560061"/>
                        <a:pt x="1001287" y="1596935"/>
                      </a:cubicBezTo>
                      <a:cubicBezTo>
                        <a:pt x="933003" y="1647466"/>
                        <a:pt x="990362" y="1752624"/>
                        <a:pt x="1008116" y="1801790"/>
                      </a:cubicBezTo>
                      <a:cubicBezTo>
                        <a:pt x="1010847" y="1811349"/>
                        <a:pt x="1014945" y="1818178"/>
                        <a:pt x="1019042" y="1827738"/>
                      </a:cubicBezTo>
                      <a:cubicBezTo>
                        <a:pt x="999922" y="1819543"/>
                        <a:pt x="980802" y="1812715"/>
                        <a:pt x="960317" y="1804521"/>
                      </a:cubicBezTo>
                      <a:cubicBezTo>
                        <a:pt x="943928" y="1799058"/>
                        <a:pt x="930272" y="1804521"/>
                        <a:pt x="919346" y="1815447"/>
                      </a:cubicBezTo>
                      <a:cubicBezTo>
                        <a:pt x="886569" y="1846858"/>
                        <a:pt x="901592" y="1864611"/>
                        <a:pt x="923443" y="1894657"/>
                      </a:cubicBezTo>
                      <a:cubicBezTo>
                        <a:pt x="949391" y="1930165"/>
                        <a:pt x="982168" y="1964307"/>
                        <a:pt x="1017676" y="1997084"/>
                      </a:cubicBezTo>
                      <a:cubicBezTo>
                        <a:pt x="943928" y="1972502"/>
                        <a:pt x="868815" y="1952016"/>
                        <a:pt x="780045" y="1947919"/>
                      </a:cubicBezTo>
                      <a:cubicBezTo>
                        <a:pt x="721320" y="1945188"/>
                        <a:pt x="614796" y="1954747"/>
                        <a:pt x="577922" y="1995718"/>
                      </a:cubicBezTo>
                      <a:cubicBezTo>
                        <a:pt x="531488" y="2046249"/>
                        <a:pt x="653035" y="2098146"/>
                        <a:pt x="775948" y="2135019"/>
                      </a:cubicBezTo>
                      <a:cubicBezTo>
                        <a:pt x="579287" y="2121362"/>
                        <a:pt x="356679" y="2126825"/>
                        <a:pt x="244692" y="2245641"/>
                      </a:cubicBezTo>
                      <a:cubicBezTo>
                        <a:pt x="169578" y="2326217"/>
                        <a:pt x="464569" y="2374016"/>
                        <a:pt x="655766" y="2398599"/>
                      </a:cubicBezTo>
                      <a:cubicBezTo>
                        <a:pt x="557436" y="2406793"/>
                        <a:pt x="460472" y="2413621"/>
                        <a:pt x="362142" y="2431375"/>
                      </a:cubicBezTo>
                      <a:cubicBezTo>
                        <a:pt x="295223" y="2443666"/>
                        <a:pt x="202355" y="2455958"/>
                        <a:pt x="175041" y="2506489"/>
                      </a:cubicBezTo>
                      <a:cubicBezTo>
                        <a:pt x="140899" y="2566579"/>
                        <a:pt x="277469" y="2587065"/>
                        <a:pt x="382627" y="2597990"/>
                      </a:cubicBezTo>
                      <a:cubicBezTo>
                        <a:pt x="308880" y="2606184"/>
                        <a:pt x="229669" y="2623939"/>
                        <a:pt x="231035" y="2662178"/>
                      </a:cubicBezTo>
                      <a:cubicBezTo>
                        <a:pt x="232401" y="2703149"/>
                        <a:pt x="289760" y="2725000"/>
                        <a:pt x="366239" y="2734560"/>
                      </a:cubicBezTo>
                      <a:cubicBezTo>
                        <a:pt x="176407" y="2800113"/>
                        <a:pt x="5695" y="2902540"/>
                        <a:pt x="232" y="3028184"/>
                      </a:cubicBezTo>
                      <a:cubicBezTo>
                        <a:pt x="-5230" y="3136075"/>
                        <a:pt x="86271" y="3170217"/>
                        <a:pt x="203721" y="3166120"/>
                      </a:cubicBezTo>
                      <a:cubicBezTo>
                        <a:pt x="162750" y="3186605"/>
                        <a:pt x="120414" y="3216650"/>
                        <a:pt x="132705" y="3246696"/>
                      </a:cubicBezTo>
                      <a:cubicBezTo>
                        <a:pt x="143630" y="3276741"/>
                        <a:pt x="176407" y="3287667"/>
                        <a:pt x="222841" y="3289032"/>
                      </a:cubicBezTo>
                      <a:cubicBezTo>
                        <a:pt x="191430" y="3331369"/>
                        <a:pt x="205087" y="3360049"/>
                        <a:pt x="280200" y="3347757"/>
                      </a:cubicBezTo>
                      <a:cubicBezTo>
                        <a:pt x="251521" y="3364146"/>
                        <a:pt x="225572" y="3383265"/>
                        <a:pt x="199624" y="3399654"/>
                      </a:cubicBezTo>
                      <a:cubicBezTo>
                        <a:pt x="154556" y="3426968"/>
                        <a:pt x="127242" y="3459744"/>
                        <a:pt x="112219" y="3497984"/>
                      </a:cubicBezTo>
                      <a:cubicBezTo>
                        <a:pt x="86271" y="3567634"/>
                        <a:pt x="184601" y="3556709"/>
                        <a:pt x="276103" y="3534858"/>
                      </a:cubicBezTo>
                      <a:cubicBezTo>
                        <a:pt x="225572" y="3567634"/>
                        <a:pt x="195527" y="3604508"/>
                        <a:pt x="266543" y="3629091"/>
                      </a:cubicBezTo>
                      <a:cubicBezTo>
                        <a:pt x="323902" y="3649576"/>
                        <a:pt x="441352" y="3614068"/>
                        <a:pt x="493249" y="3594948"/>
                      </a:cubicBezTo>
                      <a:cubicBezTo>
                        <a:pt x="504174" y="3590851"/>
                        <a:pt x="513734" y="3586754"/>
                        <a:pt x="524660" y="3582657"/>
                      </a:cubicBezTo>
                      <a:cubicBezTo>
                        <a:pt x="505540" y="3601777"/>
                        <a:pt x="487786" y="3622262"/>
                        <a:pt x="465935" y="3641382"/>
                      </a:cubicBezTo>
                      <a:cubicBezTo>
                        <a:pt x="418136" y="3686450"/>
                        <a:pt x="393553" y="3809362"/>
                        <a:pt x="520563" y="3771123"/>
                      </a:cubicBezTo>
                      <a:cubicBezTo>
                        <a:pt x="530123" y="3768392"/>
                        <a:pt x="539682" y="3764295"/>
                        <a:pt x="549242" y="3758832"/>
                      </a:cubicBezTo>
                      <a:cubicBezTo>
                        <a:pt x="553339" y="3823020"/>
                        <a:pt x="583385" y="3889938"/>
                        <a:pt x="644841" y="3914521"/>
                      </a:cubicBezTo>
                      <a:cubicBezTo>
                        <a:pt x="706297" y="3939104"/>
                        <a:pt x="739074" y="3910424"/>
                        <a:pt x="756828" y="3866722"/>
                      </a:cubicBezTo>
                      <a:cubicBezTo>
                        <a:pt x="766388" y="3881745"/>
                        <a:pt x="782776" y="3892670"/>
                        <a:pt x="804627" y="3892670"/>
                      </a:cubicBezTo>
                      <a:cubicBezTo>
                        <a:pt x="851061" y="3891304"/>
                        <a:pt x="882472" y="3876282"/>
                        <a:pt x="919346" y="3855796"/>
                      </a:cubicBezTo>
                      <a:cubicBezTo>
                        <a:pt x="926174" y="3851699"/>
                        <a:pt x="934369" y="3843505"/>
                        <a:pt x="939831" y="3838042"/>
                      </a:cubicBezTo>
                      <a:cubicBezTo>
                        <a:pt x="937100" y="3840773"/>
                        <a:pt x="934369" y="3844871"/>
                        <a:pt x="928906" y="3851699"/>
                      </a:cubicBezTo>
                      <a:cubicBezTo>
                        <a:pt x="917980" y="3865356"/>
                        <a:pt x="905689" y="3879013"/>
                        <a:pt x="896129" y="3892670"/>
                      </a:cubicBezTo>
                      <a:cubicBezTo>
                        <a:pt x="812822" y="4014217"/>
                        <a:pt x="978071" y="3962320"/>
                        <a:pt x="1103715" y="3906327"/>
                      </a:cubicBezTo>
                      <a:cubicBezTo>
                        <a:pt x="1036796" y="3960955"/>
                        <a:pt x="986265" y="4023777"/>
                        <a:pt x="1013579" y="4092061"/>
                      </a:cubicBezTo>
                      <a:cubicBezTo>
                        <a:pt x="1046356" y="4175369"/>
                        <a:pt x="1203411" y="4068845"/>
                        <a:pt x="1238919" y="4037434"/>
                      </a:cubicBezTo>
                      <a:cubicBezTo>
                        <a:pt x="1256673" y="4021045"/>
                        <a:pt x="1278524" y="3958223"/>
                        <a:pt x="1266233" y="3993732"/>
                      </a:cubicBezTo>
                      <a:cubicBezTo>
                        <a:pt x="1259404" y="4014217"/>
                        <a:pt x="1255307" y="4034702"/>
                        <a:pt x="1253941" y="4055187"/>
                      </a:cubicBezTo>
                      <a:cubicBezTo>
                        <a:pt x="1252575" y="4089330"/>
                        <a:pt x="1248479" y="4130301"/>
                        <a:pt x="1293547" y="4149421"/>
                      </a:cubicBezTo>
                      <a:cubicBezTo>
                        <a:pt x="1370025" y="4182197"/>
                        <a:pt x="1465624" y="4083867"/>
                        <a:pt x="1524349" y="4008754"/>
                      </a:cubicBezTo>
                      <a:cubicBezTo>
                        <a:pt x="1522983" y="4053822"/>
                        <a:pt x="1529812" y="4105719"/>
                        <a:pt x="1561223" y="4130301"/>
                      </a:cubicBezTo>
                      <a:cubicBezTo>
                        <a:pt x="1499767" y="4254580"/>
                        <a:pt x="1633605" y="4240922"/>
                        <a:pt x="1746958" y="4190392"/>
                      </a:cubicBezTo>
                      <a:cubicBezTo>
                        <a:pt x="1741495" y="4195855"/>
                        <a:pt x="1736032" y="4201317"/>
                        <a:pt x="1731935" y="4205414"/>
                      </a:cubicBezTo>
                      <a:cubicBezTo>
                        <a:pt x="1759249" y="4183563"/>
                        <a:pt x="1783832" y="4158981"/>
                        <a:pt x="1808414" y="4138495"/>
                      </a:cubicBezTo>
                      <a:cubicBezTo>
                        <a:pt x="1813877" y="4134398"/>
                        <a:pt x="1824802" y="4134398"/>
                        <a:pt x="1826168" y="4141226"/>
                      </a:cubicBezTo>
                      <a:cubicBezTo>
                        <a:pt x="1838459" y="4199952"/>
                        <a:pt x="1894453" y="4249117"/>
                        <a:pt x="1965469" y="4275065"/>
                      </a:cubicBezTo>
                      <a:cubicBezTo>
                        <a:pt x="1988686" y="4283259"/>
                        <a:pt x="2018731" y="4290087"/>
                        <a:pt x="2043314" y="4281893"/>
                      </a:cubicBezTo>
                      <a:cubicBezTo>
                        <a:pt x="2081553" y="4269602"/>
                        <a:pt x="2055605" y="4216340"/>
                        <a:pt x="2046045" y="4197220"/>
                      </a:cubicBezTo>
                      <a:cubicBezTo>
                        <a:pt x="2041948" y="4189026"/>
                        <a:pt x="2055605" y="4182197"/>
                        <a:pt x="2062433" y="4189026"/>
                      </a:cubicBezTo>
                      <a:cubicBezTo>
                        <a:pt x="2118427" y="4243654"/>
                        <a:pt x="2305528" y="4340618"/>
                        <a:pt x="2323281" y="4214974"/>
                      </a:cubicBezTo>
                      <a:cubicBezTo>
                        <a:pt x="2334207" y="4139861"/>
                        <a:pt x="2290505" y="4063382"/>
                        <a:pt x="2267288" y="3992366"/>
                      </a:cubicBezTo>
                      <a:cubicBezTo>
                        <a:pt x="2264556" y="3985537"/>
                        <a:pt x="2276848" y="3981440"/>
                        <a:pt x="2283676" y="3985537"/>
                      </a:cubicBezTo>
                      <a:cubicBezTo>
                        <a:pt x="2364252" y="4030605"/>
                        <a:pt x="2477605" y="4042896"/>
                        <a:pt x="2571838" y="4018314"/>
                      </a:cubicBezTo>
                      <a:cubicBezTo>
                        <a:pt x="2610078" y="4008754"/>
                        <a:pt x="2645586" y="3988269"/>
                        <a:pt x="2655145" y="3958223"/>
                      </a:cubicBezTo>
                      <a:cubicBezTo>
                        <a:pt x="2667437" y="3917252"/>
                        <a:pt x="2616906" y="3877647"/>
                        <a:pt x="2581398" y="3850333"/>
                      </a:cubicBezTo>
                      <a:cubicBezTo>
                        <a:pt x="2574569" y="3844871"/>
                        <a:pt x="2584129" y="3835311"/>
                        <a:pt x="2592323" y="3838042"/>
                      </a:cubicBezTo>
                      <a:cubicBezTo>
                        <a:pt x="2630563" y="3848968"/>
                        <a:pt x="2679728" y="3861259"/>
                        <a:pt x="2716602" y="3842139"/>
                      </a:cubicBezTo>
                      <a:cubicBezTo>
                        <a:pt x="2765767" y="3816191"/>
                        <a:pt x="2681094" y="3771123"/>
                        <a:pt x="2656511" y="3760197"/>
                      </a:cubicBezTo>
                      <a:cubicBezTo>
                        <a:pt x="2646952" y="3756100"/>
                        <a:pt x="2653780" y="3746540"/>
                        <a:pt x="2663340" y="3746540"/>
                      </a:cubicBezTo>
                      <a:cubicBezTo>
                        <a:pt x="2750744" y="3745175"/>
                        <a:pt x="2840880" y="3721958"/>
                        <a:pt x="2910531" y="3682353"/>
                      </a:cubicBezTo>
                      <a:cubicBezTo>
                        <a:pt x="2940576" y="3665964"/>
                        <a:pt x="2970621" y="3641382"/>
                        <a:pt x="2966524" y="3611336"/>
                      </a:cubicBezTo>
                      <a:cubicBezTo>
                        <a:pt x="2961061" y="3573097"/>
                        <a:pt x="2891411" y="3552611"/>
                        <a:pt x="2851806" y="3540321"/>
                      </a:cubicBezTo>
                      <a:cubicBezTo>
                        <a:pt x="2842246" y="3537589"/>
                        <a:pt x="2843612" y="3526663"/>
                        <a:pt x="2853171" y="3525298"/>
                      </a:cubicBezTo>
                      <a:cubicBezTo>
                        <a:pt x="2943307" y="3514372"/>
                        <a:pt x="3034809" y="3469304"/>
                        <a:pt x="3105825" y="3429699"/>
                      </a:cubicBezTo>
                      <a:cubicBezTo>
                        <a:pt x="3141333" y="3410579"/>
                        <a:pt x="3179573" y="3387362"/>
                        <a:pt x="3198692" y="3358683"/>
                      </a:cubicBezTo>
                      <a:cubicBezTo>
                        <a:pt x="3223275" y="3320443"/>
                        <a:pt x="3148162" y="3313615"/>
                        <a:pt x="3114019" y="3310883"/>
                      </a:cubicBezTo>
                      <a:cubicBezTo>
                        <a:pt x="3101728" y="3309518"/>
                        <a:pt x="3103094" y="3294495"/>
                        <a:pt x="3116751" y="3295861"/>
                      </a:cubicBezTo>
                      <a:cubicBezTo>
                        <a:pt x="3220543" y="3308152"/>
                        <a:pt x="3284731" y="3231673"/>
                        <a:pt x="3220543" y="3168851"/>
                      </a:cubicBezTo>
                      <a:cubicBezTo>
                        <a:pt x="3212350" y="3160657"/>
                        <a:pt x="3228738" y="3151097"/>
                        <a:pt x="3235566" y="3159291"/>
                      </a:cubicBezTo>
                      <a:cubicBezTo>
                        <a:pt x="3246492" y="3170217"/>
                        <a:pt x="3301120" y="3231673"/>
                        <a:pt x="3324337" y="3207090"/>
                      </a:cubicBezTo>
                      <a:cubicBezTo>
                        <a:pt x="3342091" y="3187971"/>
                        <a:pt x="3336628" y="3152463"/>
                        <a:pt x="3336628" y="3130612"/>
                      </a:cubicBezTo>
                      <a:cubicBezTo>
                        <a:pt x="3335262" y="3075984"/>
                        <a:pt x="3318874" y="3021356"/>
                        <a:pt x="3324337" y="2966728"/>
                      </a:cubicBezTo>
                      <a:cubicBezTo>
                        <a:pt x="3324337" y="2961265"/>
                        <a:pt x="3333896" y="2958534"/>
                        <a:pt x="3340725" y="2961265"/>
                      </a:cubicBezTo>
                      <a:cubicBezTo>
                        <a:pt x="3347553" y="2963997"/>
                        <a:pt x="3353016" y="2968094"/>
                        <a:pt x="3359844" y="2972191"/>
                      </a:cubicBezTo>
                      <a:cubicBezTo>
                        <a:pt x="3357113" y="2977654"/>
                        <a:pt x="3355748" y="2981751"/>
                        <a:pt x="3353016" y="2987214"/>
                      </a:cubicBezTo>
                      <a:cubicBezTo>
                        <a:pt x="3336628" y="3029550"/>
                        <a:pt x="3328434" y="3108760"/>
                        <a:pt x="3374867" y="3144269"/>
                      </a:cubicBezTo>
                      <a:cubicBezTo>
                        <a:pt x="3432227" y="3187971"/>
                        <a:pt x="3525094" y="3110126"/>
                        <a:pt x="3597476" y="3026819"/>
                      </a:cubicBezTo>
                      <a:cubicBezTo>
                        <a:pt x="3540116" y="3167485"/>
                        <a:pt x="3501877" y="3331369"/>
                        <a:pt x="3637081" y="3436527"/>
                      </a:cubicBezTo>
                      <a:cubicBezTo>
                        <a:pt x="3728582" y="3507544"/>
                        <a:pt x="3848763" y="3302689"/>
                        <a:pt x="3921146" y="3167485"/>
                      </a:cubicBezTo>
                      <a:cubicBezTo>
                        <a:pt x="3912951" y="3239867"/>
                        <a:pt x="3902025" y="3313615"/>
                        <a:pt x="3904757" y="3388728"/>
                      </a:cubicBezTo>
                      <a:cubicBezTo>
                        <a:pt x="3907488" y="3439259"/>
                        <a:pt x="3904757" y="3510275"/>
                        <a:pt x="3966213" y="3540321"/>
                      </a:cubicBezTo>
                      <a:cubicBezTo>
                        <a:pt x="4038595" y="3577194"/>
                        <a:pt x="4091858" y="3481595"/>
                        <a:pt x="4128731" y="3406482"/>
                      </a:cubicBezTo>
                      <a:cubicBezTo>
                        <a:pt x="4124635" y="3462476"/>
                        <a:pt x="4131462" y="3523932"/>
                        <a:pt x="4181994" y="3530760"/>
                      </a:cubicBezTo>
                      <a:cubicBezTo>
                        <a:pt x="4227062" y="3537589"/>
                        <a:pt x="4261204" y="3511641"/>
                        <a:pt x="4288518" y="3473401"/>
                      </a:cubicBezTo>
                      <a:cubicBezTo>
                        <a:pt x="4287153" y="3478864"/>
                        <a:pt x="4287153" y="3482961"/>
                        <a:pt x="4287153" y="3488424"/>
                      </a:cubicBezTo>
                      <a:cubicBezTo>
                        <a:pt x="4284421" y="3537589"/>
                        <a:pt x="4314466" y="3562172"/>
                        <a:pt x="4358169" y="3571732"/>
                      </a:cubicBezTo>
                      <a:cubicBezTo>
                        <a:pt x="4364997" y="3582657"/>
                        <a:pt x="4370459" y="3592217"/>
                        <a:pt x="4377288" y="3603142"/>
                      </a:cubicBezTo>
                      <a:cubicBezTo>
                        <a:pt x="4370459" y="3611336"/>
                        <a:pt x="4367728" y="3618165"/>
                        <a:pt x="4370459" y="3627725"/>
                      </a:cubicBezTo>
                      <a:cubicBezTo>
                        <a:pt x="4375922" y="3644113"/>
                        <a:pt x="4392311" y="3650942"/>
                        <a:pt x="4414162" y="3653673"/>
                      </a:cubicBezTo>
                      <a:cubicBezTo>
                        <a:pt x="4416894" y="3656405"/>
                        <a:pt x="4419624" y="3659136"/>
                        <a:pt x="4422356" y="3661867"/>
                      </a:cubicBezTo>
                      <a:cubicBezTo>
                        <a:pt x="4411431" y="3682353"/>
                        <a:pt x="4419624" y="3694644"/>
                        <a:pt x="4452402" y="3691912"/>
                      </a:cubicBezTo>
                      <a:cubicBezTo>
                        <a:pt x="4453767" y="3693278"/>
                        <a:pt x="4455133" y="3694644"/>
                        <a:pt x="4456499" y="3694644"/>
                      </a:cubicBezTo>
                      <a:cubicBezTo>
                        <a:pt x="4441476" y="3704204"/>
                        <a:pt x="4426453" y="3713764"/>
                        <a:pt x="4412797" y="3723323"/>
                      </a:cubicBezTo>
                      <a:cubicBezTo>
                        <a:pt x="4384117" y="3741078"/>
                        <a:pt x="4366362" y="3761563"/>
                        <a:pt x="4356803" y="3786146"/>
                      </a:cubicBezTo>
                      <a:cubicBezTo>
                        <a:pt x="4340415" y="3829848"/>
                        <a:pt x="4403237" y="3823020"/>
                        <a:pt x="4460596" y="3809362"/>
                      </a:cubicBezTo>
                      <a:cubicBezTo>
                        <a:pt x="4427819" y="3829848"/>
                        <a:pt x="4410065" y="3853065"/>
                        <a:pt x="4453767" y="3869453"/>
                      </a:cubicBezTo>
                      <a:cubicBezTo>
                        <a:pt x="4489275" y="3881745"/>
                        <a:pt x="4564389" y="3859893"/>
                        <a:pt x="4597165" y="3847602"/>
                      </a:cubicBezTo>
                      <a:cubicBezTo>
                        <a:pt x="4603994" y="3844871"/>
                        <a:pt x="4610822" y="3842139"/>
                        <a:pt x="4616285" y="3839408"/>
                      </a:cubicBezTo>
                      <a:cubicBezTo>
                        <a:pt x="4603994" y="3851699"/>
                        <a:pt x="4591702" y="3863990"/>
                        <a:pt x="4579412" y="3876282"/>
                      </a:cubicBezTo>
                      <a:cubicBezTo>
                        <a:pt x="4549366" y="3904961"/>
                        <a:pt x="4532977" y="3982806"/>
                        <a:pt x="4614919" y="3958223"/>
                      </a:cubicBezTo>
                      <a:cubicBezTo>
                        <a:pt x="4621748" y="3956858"/>
                        <a:pt x="4627211" y="3952760"/>
                        <a:pt x="4632674" y="3950029"/>
                      </a:cubicBezTo>
                      <a:cubicBezTo>
                        <a:pt x="4635405" y="3989634"/>
                        <a:pt x="4654524" y="4033336"/>
                        <a:pt x="4692764" y="4048359"/>
                      </a:cubicBezTo>
                      <a:cubicBezTo>
                        <a:pt x="4731004" y="4063382"/>
                        <a:pt x="4752855" y="4045628"/>
                        <a:pt x="4763780" y="4018314"/>
                      </a:cubicBezTo>
                      <a:cubicBezTo>
                        <a:pt x="4770608" y="4027874"/>
                        <a:pt x="4780168" y="4034702"/>
                        <a:pt x="4793826" y="4034702"/>
                      </a:cubicBezTo>
                      <a:cubicBezTo>
                        <a:pt x="4822505" y="4034702"/>
                        <a:pt x="4842991" y="4023777"/>
                        <a:pt x="4866208" y="4011485"/>
                      </a:cubicBezTo>
                      <a:cubicBezTo>
                        <a:pt x="4870305" y="4008754"/>
                        <a:pt x="4875767" y="4003291"/>
                        <a:pt x="4878498" y="4000560"/>
                      </a:cubicBezTo>
                      <a:cubicBezTo>
                        <a:pt x="4877133" y="4001925"/>
                        <a:pt x="4874401" y="4004657"/>
                        <a:pt x="4871671" y="4008754"/>
                      </a:cubicBezTo>
                      <a:cubicBezTo>
                        <a:pt x="4864842" y="4016948"/>
                        <a:pt x="4856648" y="4025143"/>
                        <a:pt x="4851185" y="4034702"/>
                      </a:cubicBezTo>
                      <a:cubicBezTo>
                        <a:pt x="4797923" y="4111181"/>
                        <a:pt x="4903081" y="4078405"/>
                        <a:pt x="4982292" y="4042896"/>
                      </a:cubicBezTo>
                      <a:cubicBezTo>
                        <a:pt x="4939955" y="4077039"/>
                        <a:pt x="4908544" y="4116644"/>
                        <a:pt x="4924933" y="4160346"/>
                      </a:cubicBezTo>
                      <a:cubicBezTo>
                        <a:pt x="4945418" y="4213608"/>
                        <a:pt x="5045113" y="4145323"/>
                        <a:pt x="5066965" y="4126204"/>
                      </a:cubicBezTo>
                      <a:cubicBezTo>
                        <a:pt x="5077890" y="4115278"/>
                        <a:pt x="5092913" y="4075673"/>
                        <a:pt x="5084719" y="4098890"/>
                      </a:cubicBezTo>
                      <a:cubicBezTo>
                        <a:pt x="5080622" y="4111181"/>
                        <a:pt x="5077890" y="4124838"/>
                        <a:pt x="5076525" y="4137130"/>
                      </a:cubicBezTo>
                      <a:cubicBezTo>
                        <a:pt x="5075159" y="4158981"/>
                        <a:pt x="5073793" y="4184929"/>
                        <a:pt x="5102472" y="4197220"/>
                      </a:cubicBezTo>
                      <a:cubicBezTo>
                        <a:pt x="5151638" y="4217706"/>
                        <a:pt x="5211729" y="4156249"/>
                        <a:pt x="5248602" y="4108450"/>
                      </a:cubicBezTo>
                      <a:cubicBezTo>
                        <a:pt x="5247237" y="4137130"/>
                        <a:pt x="5251334" y="4169906"/>
                        <a:pt x="5271819" y="4186295"/>
                      </a:cubicBezTo>
                      <a:cubicBezTo>
                        <a:pt x="5232214" y="4265505"/>
                        <a:pt x="5318253" y="4255945"/>
                        <a:pt x="5389269" y="4224534"/>
                      </a:cubicBezTo>
                      <a:cubicBezTo>
                        <a:pt x="5386537" y="4227266"/>
                        <a:pt x="5382441" y="4231362"/>
                        <a:pt x="5379710" y="4234094"/>
                      </a:cubicBezTo>
                      <a:cubicBezTo>
                        <a:pt x="5396097" y="4220437"/>
                        <a:pt x="5412486" y="4204048"/>
                        <a:pt x="5427509" y="4191757"/>
                      </a:cubicBezTo>
                      <a:cubicBezTo>
                        <a:pt x="5430240" y="4189026"/>
                        <a:pt x="5438434" y="4189026"/>
                        <a:pt x="5438434" y="4194489"/>
                      </a:cubicBezTo>
                      <a:cubicBezTo>
                        <a:pt x="5446628" y="4231362"/>
                        <a:pt x="5482137" y="4262773"/>
                        <a:pt x="5527204" y="4279162"/>
                      </a:cubicBezTo>
                      <a:cubicBezTo>
                        <a:pt x="5542227" y="4284625"/>
                        <a:pt x="5561346" y="4288722"/>
                        <a:pt x="5576369" y="4283259"/>
                      </a:cubicBezTo>
                      <a:cubicBezTo>
                        <a:pt x="5600952" y="4275065"/>
                        <a:pt x="5583198" y="4242288"/>
                        <a:pt x="5577735" y="4229997"/>
                      </a:cubicBezTo>
                      <a:cubicBezTo>
                        <a:pt x="5575003" y="4224534"/>
                        <a:pt x="5584564" y="4220437"/>
                        <a:pt x="5588661" y="4224534"/>
                      </a:cubicBezTo>
                      <a:cubicBezTo>
                        <a:pt x="5624168" y="4260042"/>
                        <a:pt x="5742984" y="4320133"/>
                        <a:pt x="5753910" y="4240922"/>
                      </a:cubicBezTo>
                      <a:cubicBezTo>
                        <a:pt x="5760738" y="4193123"/>
                        <a:pt x="5733424" y="4145323"/>
                        <a:pt x="5718402" y="4100256"/>
                      </a:cubicBezTo>
                      <a:cubicBezTo>
                        <a:pt x="5717036" y="4096159"/>
                        <a:pt x="5723865" y="4093427"/>
                        <a:pt x="5727961" y="4096159"/>
                      </a:cubicBezTo>
                      <a:cubicBezTo>
                        <a:pt x="5778493" y="4124838"/>
                        <a:pt x="5850874" y="4133032"/>
                        <a:pt x="5910965" y="4116644"/>
                      </a:cubicBezTo>
                      <a:cubicBezTo>
                        <a:pt x="5935548" y="4109816"/>
                        <a:pt x="5957398" y="4097524"/>
                        <a:pt x="5962861" y="4078405"/>
                      </a:cubicBezTo>
                      <a:cubicBezTo>
                        <a:pt x="5971055" y="4052457"/>
                        <a:pt x="5938279" y="4026508"/>
                        <a:pt x="5916427" y="4010120"/>
                      </a:cubicBezTo>
                      <a:cubicBezTo>
                        <a:pt x="5910965" y="4006023"/>
                        <a:pt x="5917793" y="4000560"/>
                        <a:pt x="5923256" y="4001925"/>
                      </a:cubicBezTo>
                      <a:cubicBezTo>
                        <a:pt x="5946473" y="4008754"/>
                        <a:pt x="5977884" y="4016948"/>
                        <a:pt x="6001101" y="4004657"/>
                      </a:cubicBezTo>
                      <a:cubicBezTo>
                        <a:pt x="6032512" y="3988269"/>
                        <a:pt x="5979250" y="3959589"/>
                        <a:pt x="5962861" y="3952760"/>
                      </a:cubicBezTo>
                      <a:cubicBezTo>
                        <a:pt x="5957398" y="3950029"/>
                        <a:pt x="5961495" y="3944566"/>
                        <a:pt x="5966958" y="3944566"/>
                      </a:cubicBezTo>
                      <a:cubicBezTo>
                        <a:pt x="6021586" y="3943200"/>
                        <a:pt x="6078945" y="3928178"/>
                        <a:pt x="6122648" y="3903596"/>
                      </a:cubicBezTo>
                      <a:cubicBezTo>
                        <a:pt x="6141767" y="3892670"/>
                        <a:pt x="6160887" y="3877647"/>
                        <a:pt x="6158156" y="3858527"/>
                      </a:cubicBezTo>
                      <a:cubicBezTo>
                        <a:pt x="6155424" y="3833945"/>
                        <a:pt x="6110357" y="3821654"/>
                        <a:pt x="6085774" y="3813460"/>
                      </a:cubicBezTo>
                      <a:cubicBezTo>
                        <a:pt x="6080311" y="3812094"/>
                        <a:pt x="6080311" y="3805265"/>
                        <a:pt x="6087139" y="3803899"/>
                      </a:cubicBezTo>
                      <a:cubicBezTo>
                        <a:pt x="6144499" y="3797071"/>
                        <a:pt x="6201858" y="3768392"/>
                        <a:pt x="6246926" y="3743809"/>
                      </a:cubicBezTo>
                      <a:cubicBezTo>
                        <a:pt x="6268777" y="3731518"/>
                        <a:pt x="6293360" y="3717861"/>
                        <a:pt x="6305651" y="3698741"/>
                      </a:cubicBezTo>
                      <a:cubicBezTo>
                        <a:pt x="6320674" y="3674159"/>
                        <a:pt x="6272874" y="3670061"/>
                        <a:pt x="6252389" y="3668696"/>
                      </a:cubicBezTo>
                      <a:cubicBezTo>
                        <a:pt x="6244194" y="3667330"/>
                        <a:pt x="6245560" y="3657770"/>
                        <a:pt x="6253754" y="3659136"/>
                      </a:cubicBezTo>
                      <a:cubicBezTo>
                        <a:pt x="6319308" y="3667330"/>
                        <a:pt x="6360278" y="3618165"/>
                        <a:pt x="6319308" y="3578560"/>
                      </a:cubicBezTo>
                      <a:cubicBezTo>
                        <a:pt x="6315211" y="3573097"/>
                        <a:pt x="6324771" y="3567634"/>
                        <a:pt x="6328868" y="3571732"/>
                      </a:cubicBezTo>
                      <a:cubicBezTo>
                        <a:pt x="6335697" y="3578560"/>
                        <a:pt x="6371204" y="3618165"/>
                        <a:pt x="6384861" y="3601777"/>
                      </a:cubicBezTo>
                      <a:cubicBezTo>
                        <a:pt x="6395787" y="3589485"/>
                        <a:pt x="6393056" y="3567634"/>
                        <a:pt x="6393056" y="3553977"/>
                      </a:cubicBezTo>
                      <a:cubicBezTo>
                        <a:pt x="6393056" y="3519835"/>
                        <a:pt x="6382130" y="3484327"/>
                        <a:pt x="6386227" y="3450184"/>
                      </a:cubicBezTo>
                      <a:cubicBezTo>
                        <a:pt x="6386227" y="3446087"/>
                        <a:pt x="6393056" y="3444722"/>
                        <a:pt x="6395787" y="3446087"/>
                      </a:cubicBezTo>
                      <a:cubicBezTo>
                        <a:pt x="6419003" y="3458379"/>
                        <a:pt x="6439489" y="3473401"/>
                        <a:pt x="6465437" y="3482961"/>
                      </a:cubicBezTo>
                      <a:cubicBezTo>
                        <a:pt x="6506409" y="3497984"/>
                        <a:pt x="6525528" y="3467938"/>
                        <a:pt x="6517334" y="3443356"/>
                      </a:cubicBezTo>
                      <a:cubicBezTo>
                        <a:pt x="6506409" y="3409214"/>
                        <a:pt x="6468168" y="3373706"/>
                        <a:pt x="6432661" y="3351854"/>
                      </a:cubicBezTo>
                      <a:cubicBezTo>
                        <a:pt x="6425832" y="3347757"/>
                        <a:pt x="6432661" y="3340929"/>
                        <a:pt x="6440855" y="3343660"/>
                      </a:cubicBezTo>
                      <a:cubicBezTo>
                        <a:pt x="6464071" y="3354586"/>
                        <a:pt x="6494117" y="3361414"/>
                        <a:pt x="6518700" y="3349123"/>
                      </a:cubicBezTo>
                      <a:cubicBezTo>
                        <a:pt x="6540551" y="3338197"/>
                        <a:pt x="6536453" y="3312249"/>
                        <a:pt x="6528259" y="3295861"/>
                      </a:cubicBezTo>
                      <a:cubicBezTo>
                        <a:pt x="6513237" y="3268547"/>
                        <a:pt x="6473631" y="3248062"/>
                        <a:pt x="6442221" y="3231673"/>
                      </a:cubicBezTo>
                      <a:cubicBezTo>
                        <a:pt x="6380764" y="3201628"/>
                        <a:pt x="6312479" y="3182508"/>
                        <a:pt x="6249657" y="3155194"/>
                      </a:cubicBezTo>
                      <a:cubicBezTo>
                        <a:pt x="6246926" y="3151097"/>
                        <a:pt x="6244194" y="3147000"/>
                        <a:pt x="6241463" y="3141537"/>
                      </a:cubicBezTo>
                      <a:cubicBezTo>
                        <a:pt x="6242829" y="3141537"/>
                        <a:pt x="6242829" y="3141537"/>
                        <a:pt x="6244194" y="3141537"/>
                      </a:cubicBezTo>
                      <a:cubicBezTo>
                        <a:pt x="6271509" y="3149731"/>
                        <a:pt x="6304285" y="3151097"/>
                        <a:pt x="6332965" y="3148366"/>
                      </a:cubicBezTo>
                      <a:cubicBezTo>
                        <a:pt x="6368473" y="3144269"/>
                        <a:pt x="6409443" y="3121052"/>
                        <a:pt x="6379399" y="3093738"/>
                      </a:cubicBezTo>
                      <a:cubicBezTo>
                        <a:pt x="6365741" y="3081446"/>
                        <a:pt x="6346622" y="3074618"/>
                        <a:pt x="6326136" y="3067790"/>
                      </a:cubicBezTo>
                      <a:cubicBezTo>
                        <a:pt x="6332965" y="3065058"/>
                        <a:pt x="6339794" y="3060961"/>
                        <a:pt x="6345257" y="3055498"/>
                      </a:cubicBezTo>
                      <a:cubicBezTo>
                        <a:pt x="6375301" y="3029550"/>
                        <a:pt x="6360278" y="2994042"/>
                        <a:pt x="6327502" y="2957168"/>
                      </a:cubicBezTo>
                      <a:cubicBezTo>
                        <a:pt x="6347988" y="2936683"/>
                        <a:pt x="6363010" y="2913466"/>
                        <a:pt x="6372570" y="2891615"/>
                      </a:cubicBezTo>
                      <a:cubicBezTo>
                        <a:pt x="6376667" y="2880689"/>
                        <a:pt x="6376667" y="2868398"/>
                        <a:pt x="6371204" y="2858838"/>
                      </a:cubicBezTo>
                      <a:cubicBezTo>
                        <a:pt x="6372570" y="2858838"/>
                        <a:pt x="6373936" y="2857472"/>
                        <a:pt x="6373936" y="2857472"/>
                      </a:cubicBezTo>
                      <a:cubicBezTo>
                        <a:pt x="6525528" y="2927123"/>
                        <a:pt x="6533722" y="2826061"/>
                        <a:pt x="6490020" y="2733194"/>
                      </a:cubicBezTo>
                      <a:cubicBezTo>
                        <a:pt x="6495483" y="2737291"/>
                        <a:pt x="6502311" y="2742754"/>
                        <a:pt x="6507774" y="2748217"/>
                      </a:cubicBezTo>
                      <a:cubicBezTo>
                        <a:pt x="6484557" y="2723634"/>
                        <a:pt x="6457244" y="2701783"/>
                        <a:pt x="6435392" y="2678566"/>
                      </a:cubicBezTo>
                      <a:cubicBezTo>
                        <a:pt x="6429929" y="2673103"/>
                        <a:pt x="6434026" y="2664909"/>
                        <a:pt x="6443586" y="2666275"/>
                      </a:cubicBezTo>
                      <a:cubicBezTo>
                        <a:pt x="6522796" y="2669007"/>
                        <a:pt x="6599275" y="2637595"/>
                        <a:pt x="6648440" y="2591162"/>
                      </a:cubicBezTo>
                      <a:cubicBezTo>
                        <a:pt x="6664829" y="2576139"/>
                        <a:pt x="6679852" y="2555654"/>
                        <a:pt x="6673023" y="2535168"/>
                      </a:cubicBezTo>
                      <a:cubicBezTo>
                        <a:pt x="6660732" y="2507854"/>
                        <a:pt x="6586984" y="2516048"/>
                        <a:pt x="6559671" y="2520146"/>
                      </a:cubicBezTo>
                      <a:close/>
                      <a:moveTo>
                        <a:pt x="3865152" y="1976598"/>
                      </a:moveTo>
                      <a:cubicBezTo>
                        <a:pt x="3855592" y="2054443"/>
                        <a:pt x="3747702" y="2103608"/>
                        <a:pt x="3661664" y="2130922"/>
                      </a:cubicBezTo>
                      <a:cubicBezTo>
                        <a:pt x="3627521" y="2141848"/>
                        <a:pt x="3592013" y="2151408"/>
                        <a:pt x="3555139" y="2158236"/>
                      </a:cubicBezTo>
                      <a:cubicBezTo>
                        <a:pt x="3622058" y="2167796"/>
                        <a:pt x="3684880" y="2186916"/>
                        <a:pt x="3735411" y="2214230"/>
                      </a:cubicBezTo>
                      <a:cubicBezTo>
                        <a:pt x="3858323" y="2281149"/>
                        <a:pt x="3787307" y="2384942"/>
                        <a:pt x="3691709" y="2445032"/>
                      </a:cubicBezTo>
                      <a:cubicBezTo>
                        <a:pt x="3522363" y="2551557"/>
                        <a:pt x="3309314" y="2520146"/>
                        <a:pt x="3150893" y="2427278"/>
                      </a:cubicBezTo>
                      <a:cubicBezTo>
                        <a:pt x="3116751" y="2457324"/>
                        <a:pt x="3073049" y="2476443"/>
                        <a:pt x="3019786" y="2473712"/>
                      </a:cubicBezTo>
                      <a:cubicBezTo>
                        <a:pt x="2937844" y="2469615"/>
                        <a:pt x="2894142" y="2404061"/>
                        <a:pt x="2873657" y="2350799"/>
                      </a:cubicBezTo>
                      <a:cubicBezTo>
                        <a:pt x="2858634" y="2391770"/>
                        <a:pt x="2836783" y="2435472"/>
                        <a:pt x="2794446" y="2462786"/>
                      </a:cubicBezTo>
                      <a:cubicBezTo>
                        <a:pt x="2752110" y="2490100"/>
                        <a:pt x="2681094" y="2492832"/>
                        <a:pt x="2638757" y="2464152"/>
                      </a:cubicBezTo>
                      <a:cubicBezTo>
                        <a:pt x="2590958" y="2431375"/>
                        <a:pt x="2570472" y="2386307"/>
                        <a:pt x="2545890" y="2342605"/>
                      </a:cubicBezTo>
                      <a:cubicBezTo>
                        <a:pt x="2514479" y="2404061"/>
                        <a:pt x="2438000" y="2378113"/>
                        <a:pt x="2375178" y="2335777"/>
                      </a:cubicBezTo>
                      <a:cubicBezTo>
                        <a:pt x="2388835" y="2356262"/>
                        <a:pt x="2401126" y="2375382"/>
                        <a:pt x="2412052" y="2395867"/>
                      </a:cubicBezTo>
                      <a:cubicBezTo>
                        <a:pt x="2440731" y="2447764"/>
                        <a:pt x="2472142" y="2505123"/>
                        <a:pt x="2470777" y="2562482"/>
                      </a:cubicBezTo>
                      <a:cubicBezTo>
                        <a:pt x="2469411" y="2599356"/>
                        <a:pt x="2446194" y="2651252"/>
                        <a:pt x="2394297" y="2666275"/>
                      </a:cubicBezTo>
                      <a:cubicBezTo>
                        <a:pt x="2380641" y="2670372"/>
                        <a:pt x="2368349" y="2671738"/>
                        <a:pt x="2357424" y="2670372"/>
                      </a:cubicBezTo>
                      <a:cubicBezTo>
                        <a:pt x="2405223" y="2737291"/>
                        <a:pt x="2435268" y="2821964"/>
                        <a:pt x="2364252" y="2857472"/>
                      </a:cubicBezTo>
                      <a:cubicBezTo>
                        <a:pt x="2319184" y="2879324"/>
                        <a:pt x="2261825" y="2871129"/>
                        <a:pt x="2207197" y="2849278"/>
                      </a:cubicBezTo>
                      <a:cubicBezTo>
                        <a:pt x="2218123" y="2862935"/>
                        <a:pt x="2229048" y="2876592"/>
                        <a:pt x="2239974" y="2890249"/>
                      </a:cubicBezTo>
                      <a:cubicBezTo>
                        <a:pt x="2280945" y="2947608"/>
                        <a:pt x="2332841" y="3028184"/>
                        <a:pt x="2301430" y="3095103"/>
                      </a:cubicBezTo>
                      <a:cubicBezTo>
                        <a:pt x="2237243" y="3228942"/>
                        <a:pt x="2032388" y="3142903"/>
                        <a:pt x="1909475" y="3069155"/>
                      </a:cubicBezTo>
                      <a:cubicBezTo>
                        <a:pt x="1928595" y="3099201"/>
                        <a:pt x="1929961" y="3131977"/>
                        <a:pt x="1882161" y="3151097"/>
                      </a:cubicBezTo>
                      <a:cubicBezTo>
                        <a:pt x="1849385" y="3164754"/>
                        <a:pt x="1812511" y="3166120"/>
                        <a:pt x="1777003" y="3162023"/>
                      </a:cubicBezTo>
                      <a:cubicBezTo>
                        <a:pt x="1824802" y="3194799"/>
                        <a:pt x="1861676" y="3235770"/>
                        <a:pt x="1854847" y="3275375"/>
                      </a:cubicBezTo>
                      <a:cubicBezTo>
                        <a:pt x="1846654" y="3323175"/>
                        <a:pt x="1786563" y="3316346"/>
                        <a:pt x="1730569" y="3297226"/>
                      </a:cubicBezTo>
                      <a:cubicBezTo>
                        <a:pt x="1771540" y="3338197"/>
                        <a:pt x="1802951" y="3385997"/>
                        <a:pt x="1824802" y="3429699"/>
                      </a:cubicBezTo>
                      <a:cubicBezTo>
                        <a:pt x="1850750" y="3482961"/>
                        <a:pt x="1879430" y="3575828"/>
                        <a:pt x="1789294" y="3607239"/>
                      </a:cubicBezTo>
                      <a:cubicBezTo>
                        <a:pt x="1712815" y="3634553"/>
                        <a:pt x="1644531" y="3579925"/>
                        <a:pt x="1603559" y="3537589"/>
                      </a:cubicBezTo>
                      <a:cubicBezTo>
                        <a:pt x="1593999" y="3526663"/>
                        <a:pt x="1583074" y="3515738"/>
                        <a:pt x="1572148" y="3503446"/>
                      </a:cubicBezTo>
                      <a:cubicBezTo>
                        <a:pt x="1572148" y="3510275"/>
                        <a:pt x="1572148" y="3515738"/>
                        <a:pt x="1572148" y="3522566"/>
                      </a:cubicBezTo>
                      <a:cubicBezTo>
                        <a:pt x="1568051" y="3589485"/>
                        <a:pt x="1551663" y="3674159"/>
                        <a:pt x="1484744" y="3723323"/>
                      </a:cubicBezTo>
                      <a:cubicBezTo>
                        <a:pt x="1420556" y="3771123"/>
                        <a:pt x="1324958" y="3760197"/>
                        <a:pt x="1270330" y="3708301"/>
                      </a:cubicBezTo>
                      <a:cubicBezTo>
                        <a:pt x="1227993" y="3668696"/>
                        <a:pt x="1200679" y="3618165"/>
                        <a:pt x="1187022" y="3567634"/>
                      </a:cubicBezTo>
                      <a:cubicBezTo>
                        <a:pt x="1174731" y="3616799"/>
                        <a:pt x="1150148" y="3665964"/>
                        <a:pt x="1105081" y="3696010"/>
                      </a:cubicBezTo>
                      <a:cubicBezTo>
                        <a:pt x="1073670" y="3716495"/>
                        <a:pt x="1039527" y="3723323"/>
                        <a:pt x="998556" y="3715130"/>
                      </a:cubicBezTo>
                      <a:cubicBezTo>
                        <a:pt x="982168" y="3711033"/>
                        <a:pt x="980802" y="3679621"/>
                        <a:pt x="980802" y="3668696"/>
                      </a:cubicBezTo>
                      <a:cubicBezTo>
                        <a:pt x="980802" y="3661867"/>
                        <a:pt x="980802" y="3656405"/>
                        <a:pt x="982168" y="3650942"/>
                      </a:cubicBezTo>
                      <a:cubicBezTo>
                        <a:pt x="961683" y="3667330"/>
                        <a:pt x="935734" y="3679621"/>
                        <a:pt x="902958" y="3678256"/>
                      </a:cubicBezTo>
                      <a:cubicBezTo>
                        <a:pt x="860621" y="3675524"/>
                        <a:pt x="831941" y="3635919"/>
                        <a:pt x="829210" y="3608605"/>
                      </a:cubicBezTo>
                      <a:cubicBezTo>
                        <a:pt x="825113" y="3574463"/>
                        <a:pt x="834673" y="3538955"/>
                        <a:pt x="849696" y="3503446"/>
                      </a:cubicBezTo>
                      <a:cubicBezTo>
                        <a:pt x="845598" y="3506178"/>
                        <a:pt x="841501" y="3510275"/>
                        <a:pt x="836038" y="3513006"/>
                      </a:cubicBezTo>
                      <a:cubicBezTo>
                        <a:pt x="797799" y="3540321"/>
                        <a:pt x="730880" y="3584023"/>
                        <a:pt x="672155" y="3566269"/>
                      </a:cubicBezTo>
                      <a:cubicBezTo>
                        <a:pt x="595676" y="3541686"/>
                        <a:pt x="602504" y="3466573"/>
                        <a:pt x="631184" y="3420139"/>
                      </a:cubicBezTo>
                      <a:cubicBezTo>
                        <a:pt x="639378" y="3407848"/>
                        <a:pt x="648938" y="3394191"/>
                        <a:pt x="658498" y="3381900"/>
                      </a:cubicBezTo>
                      <a:cubicBezTo>
                        <a:pt x="657132" y="3381900"/>
                        <a:pt x="655766" y="3383265"/>
                        <a:pt x="654401" y="3383265"/>
                      </a:cubicBezTo>
                      <a:cubicBezTo>
                        <a:pt x="603870" y="3399654"/>
                        <a:pt x="516465" y="3420139"/>
                        <a:pt x="480958" y="3373706"/>
                      </a:cubicBezTo>
                      <a:cubicBezTo>
                        <a:pt x="426329" y="3301324"/>
                        <a:pt x="539682" y="3238502"/>
                        <a:pt x="651670" y="3202994"/>
                      </a:cubicBezTo>
                      <a:cubicBezTo>
                        <a:pt x="618893" y="3201628"/>
                        <a:pt x="590213" y="3196165"/>
                        <a:pt x="571093" y="3178411"/>
                      </a:cubicBezTo>
                      <a:cubicBezTo>
                        <a:pt x="547876" y="3159291"/>
                        <a:pt x="550608" y="3141537"/>
                        <a:pt x="566996" y="3129246"/>
                      </a:cubicBezTo>
                      <a:cubicBezTo>
                        <a:pt x="516465" y="3130612"/>
                        <a:pt x="464569" y="3129246"/>
                        <a:pt x="416770" y="3123783"/>
                      </a:cubicBezTo>
                      <a:cubicBezTo>
                        <a:pt x="359411" y="3118320"/>
                        <a:pt x="250155" y="3099201"/>
                        <a:pt x="255617" y="3040476"/>
                      </a:cubicBezTo>
                      <a:cubicBezTo>
                        <a:pt x="263812" y="2959900"/>
                        <a:pt x="381262" y="2918929"/>
                        <a:pt x="476860" y="2912100"/>
                      </a:cubicBezTo>
                      <a:cubicBezTo>
                        <a:pt x="556071" y="2906638"/>
                        <a:pt x="633915" y="2913466"/>
                        <a:pt x="711760" y="2924391"/>
                      </a:cubicBezTo>
                      <a:cubicBezTo>
                        <a:pt x="633915" y="2895712"/>
                        <a:pt x="561534" y="2853375"/>
                        <a:pt x="591579" y="2804210"/>
                      </a:cubicBezTo>
                      <a:cubicBezTo>
                        <a:pt x="609333" y="2775531"/>
                        <a:pt x="643475" y="2764605"/>
                        <a:pt x="684446" y="2763239"/>
                      </a:cubicBezTo>
                      <a:cubicBezTo>
                        <a:pt x="625721" y="2737291"/>
                        <a:pt x="539682" y="2699052"/>
                        <a:pt x="526025" y="2645790"/>
                      </a:cubicBezTo>
                      <a:cubicBezTo>
                        <a:pt x="512368" y="2591162"/>
                        <a:pt x="575190" y="2558385"/>
                        <a:pt x="643475" y="2565214"/>
                      </a:cubicBezTo>
                      <a:cubicBezTo>
                        <a:pt x="703566" y="2570676"/>
                        <a:pt x="760925" y="2588430"/>
                        <a:pt x="815553" y="2607550"/>
                      </a:cubicBezTo>
                      <a:cubicBezTo>
                        <a:pt x="811456" y="2604819"/>
                        <a:pt x="808724" y="2602087"/>
                        <a:pt x="804627" y="2597990"/>
                      </a:cubicBezTo>
                      <a:cubicBezTo>
                        <a:pt x="799164" y="2593893"/>
                        <a:pt x="800530" y="2588430"/>
                        <a:pt x="807359" y="2585699"/>
                      </a:cubicBezTo>
                      <a:cubicBezTo>
                        <a:pt x="838770" y="2570676"/>
                        <a:pt x="877009" y="2565214"/>
                        <a:pt x="915249" y="2565214"/>
                      </a:cubicBezTo>
                      <a:cubicBezTo>
                        <a:pt x="881106" y="2546094"/>
                        <a:pt x="848330" y="2526974"/>
                        <a:pt x="819650" y="2507854"/>
                      </a:cubicBezTo>
                      <a:cubicBezTo>
                        <a:pt x="756828" y="2466883"/>
                        <a:pt x="638012" y="2394502"/>
                        <a:pt x="650304" y="2322120"/>
                      </a:cubicBezTo>
                      <a:cubicBezTo>
                        <a:pt x="665326" y="2230618"/>
                        <a:pt x="769119" y="2257932"/>
                        <a:pt x="871547" y="2309828"/>
                      </a:cubicBezTo>
                      <a:cubicBezTo>
                        <a:pt x="864718" y="2294806"/>
                        <a:pt x="860621" y="2279783"/>
                        <a:pt x="861987" y="2262029"/>
                      </a:cubicBezTo>
                      <a:cubicBezTo>
                        <a:pt x="861987" y="2259298"/>
                        <a:pt x="864718" y="2255201"/>
                        <a:pt x="870181" y="2253835"/>
                      </a:cubicBezTo>
                      <a:cubicBezTo>
                        <a:pt x="950757" y="2244275"/>
                        <a:pt x="1023138" y="2272955"/>
                        <a:pt x="1084595" y="2309828"/>
                      </a:cubicBezTo>
                      <a:cubicBezTo>
                        <a:pt x="1064110" y="2282515"/>
                        <a:pt x="1054550" y="2252469"/>
                        <a:pt x="1068207" y="2221058"/>
                      </a:cubicBezTo>
                      <a:cubicBezTo>
                        <a:pt x="1069572" y="2218327"/>
                        <a:pt x="1073670" y="2214230"/>
                        <a:pt x="1079132" y="2215595"/>
                      </a:cubicBezTo>
                      <a:cubicBezTo>
                        <a:pt x="1128297" y="2216961"/>
                        <a:pt x="1173365" y="2230618"/>
                        <a:pt x="1215702" y="2249738"/>
                      </a:cubicBezTo>
                      <a:cubicBezTo>
                        <a:pt x="1195216" y="2229252"/>
                        <a:pt x="1177462" y="2207401"/>
                        <a:pt x="1159708" y="2185550"/>
                      </a:cubicBezTo>
                      <a:cubicBezTo>
                        <a:pt x="1124200" y="2141848"/>
                        <a:pt x="1049087" y="2050346"/>
                        <a:pt x="1106446" y="1999815"/>
                      </a:cubicBezTo>
                      <a:cubicBezTo>
                        <a:pt x="1166537" y="1947919"/>
                        <a:pt x="1249844" y="1999815"/>
                        <a:pt x="1320860" y="2066735"/>
                      </a:cubicBezTo>
                      <a:cubicBezTo>
                        <a:pt x="1297644" y="2025764"/>
                        <a:pt x="1275793" y="1982061"/>
                        <a:pt x="1274427" y="1939725"/>
                      </a:cubicBezTo>
                      <a:cubicBezTo>
                        <a:pt x="1273061" y="1898754"/>
                        <a:pt x="1303107" y="1861880"/>
                        <a:pt x="1364562" y="1864611"/>
                      </a:cubicBezTo>
                      <a:cubicBezTo>
                        <a:pt x="1412362" y="1865977"/>
                        <a:pt x="1451967" y="1897388"/>
                        <a:pt x="1483378" y="1930165"/>
                      </a:cubicBezTo>
                      <a:cubicBezTo>
                        <a:pt x="1457430" y="1871440"/>
                        <a:pt x="1435579" y="1809984"/>
                        <a:pt x="1445139" y="1751259"/>
                      </a:cubicBezTo>
                      <a:cubicBezTo>
                        <a:pt x="1451967" y="1711654"/>
                        <a:pt x="1480647" y="1702094"/>
                        <a:pt x="1514789" y="1707556"/>
                      </a:cubicBezTo>
                      <a:cubicBezTo>
                        <a:pt x="1460161" y="1661123"/>
                        <a:pt x="1427385" y="1602398"/>
                        <a:pt x="1499767" y="1562793"/>
                      </a:cubicBezTo>
                      <a:cubicBezTo>
                        <a:pt x="1527081" y="1547770"/>
                        <a:pt x="1561223" y="1540942"/>
                        <a:pt x="1599462" y="1539576"/>
                      </a:cubicBezTo>
                      <a:cubicBezTo>
                        <a:pt x="1536640" y="1510896"/>
                        <a:pt x="1498401" y="1469925"/>
                        <a:pt x="1543469" y="1419395"/>
                      </a:cubicBezTo>
                      <a:cubicBezTo>
                        <a:pt x="1587171" y="1371595"/>
                        <a:pt x="1675942" y="1363401"/>
                        <a:pt x="1746958" y="1366133"/>
                      </a:cubicBezTo>
                      <a:cubicBezTo>
                        <a:pt x="1779734" y="1367498"/>
                        <a:pt x="1812511" y="1368864"/>
                        <a:pt x="1845288" y="1374327"/>
                      </a:cubicBezTo>
                      <a:cubicBezTo>
                        <a:pt x="1805683" y="1355207"/>
                        <a:pt x="1770174" y="1333356"/>
                        <a:pt x="1740129" y="1306042"/>
                      </a:cubicBezTo>
                      <a:cubicBezTo>
                        <a:pt x="1736032" y="1301945"/>
                        <a:pt x="1736032" y="1296482"/>
                        <a:pt x="1742860" y="1292385"/>
                      </a:cubicBezTo>
                      <a:cubicBezTo>
                        <a:pt x="1824802" y="1258243"/>
                        <a:pt x="1913572" y="1269168"/>
                        <a:pt x="1996880" y="1293751"/>
                      </a:cubicBezTo>
                      <a:cubicBezTo>
                        <a:pt x="1958641" y="1275997"/>
                        <a:pt x="1920401" y="1259608"/>
                        <a:pt x="1884893" y="1239123"/>
                      </a:cubicBezTo>
                      <a:cubicBezTo>
                        <a:pt x="1830265" y="1209078"/>
                        <a:pt x="1742860" y="1159912"/>
                        <a:pt x="1744226" y="1102553"/>
                      </a:cubicBezTo>
                      <a:cubicBezTo>
                        <a:pt x="1746958" y="1045194"/>
                        <a:pt x="1822071" y="1008320"/>
                        <a:pt x="1894453" y="1017880"/>
                      </a:cubicBezTo>
                      <a:cubicBezTo>
                        <a:pt x="1947715" y="1024709"/>
                        <a:pt x="1995514" y="1042463"/>
                        <a:pt x="2041948" y="1064314"/>
                      </a:cubicBezTo>
                      <a:cubicBezTo>
                        <a:pt x="2014634" y="1037000"/>
                        <a:pt x="1996880" y="1008320"/>
                        <a:pt x="2002343" y="975544"/>
                      </a:cubicBezTo>
                      <a:cubicBezTo>
                        <a:pt x="2003708" y="970081"/>
                        <a:pt x="2009171" y="965984"/>
                        <a:pt x="2016000" y="967349"/>
                      </a:cubicBezTo>
                      <a:cubicBezTo>
                        <a:pt x="2043314" y="975544"/>
                        <a:pt x="2066531" y="985103"/>
                        <a:pt x="2089747" y="997395"/>
                      </a:cubicBezTo>
                      <a:cubicBezTo>
                        <a:pt x="2067896" y="970081"/>
                        <a:pt x="2047410" y="942767"/>
                        <a:pt x="2029657" y="915453"/>
                      </a:cubicBezTo>
                      <a:cubicBezTo>
                        <a:pt x="2007806" y="879945"/>
                        <a:pt x="1950446" y="792540"/>
                        <a:pt x="2016000" y="763861"/>
                      </a:cubicBezTo>
                      <a:cubicBezTo>
                        <a:pt x="2071993" y="739278"/>
                        <a:pt x="2127987" y="759764"/>
                        <a:pt x="2170323" y="789809"/>
                      </a:cubicBezTo>
                      <a:cubicBezTo>
                        <a:pt x="2164860" y="731084"/>
                        <a:pt x="2164860" y="651874"/>
                        <a:pt x="2237243" y="619097"/>
                      </a:cubicBezTo>
                      <a:cubicBezTo>
                        <a:pt x="2315087" y="583589"/>
                        <a:pt x="2358790" y="625925"/>
                        <a:pt x="2383372" y="686016"/>
                      </a:cubicBezTo>
                      <a:cubicBezTo>
                        <a:pt x="2390201" y="643679"/>
                        <a:pt x="2405223" y="579492"/>
                        <a:pt x="2468045" y="564469"/>
                      </a:cubicBezTo>
                      <a:cubicBezTo>
                        <a:pt x="2532233" y="549446"/>
                        <a:pt x="2570472" y="584954"/>
                        <a:pt x="2590958" y="632754"/>
                      </a:cubicBezTo>
                      <a:cubicBezTo>
                        <a:pt x="2590958" y="630023"/>
                        <a:pt x="2590958" y="628657"/>
                        <a:pt x="2590958" y="625925"/>
                      </a:cubicBezTo>
                      <a:cubicBezTo>
                        <a:pt x="2592323" y="568566"/>
                        <a:pt x="2593689" y="503013"/>
                        <a:pt x="2623734" y="448385"/>
                      </a:cubicBezTo>
                      <a:cubicBezTo>
                        <a:pt x="2666071" y="370540"/>
                        <a:pt x="2765767" y="393757"/>
                        <a:pt x="2808104" y="459311"/>
                      </a:cubicBezTo>
                      <a:cubicBezTo>
                        <a:pt x="2872291" y="557641"/>
                        <a:pt x="2876388" y="679188"/>
                        <a:pt x="2873657" y="785712"/>
                      </a:cubicBezTo>
                      <a:cubicBezTo>
                        <a:pt x="2873657" y="802100"/>
                        <a:pt x="2873657" y="819854"/>
                        <a:pt x="2872291" y="837608"/>
                      </a:cubicBezTo>
                      <a:cubicBezTo>
                        <a:pt x="2902337" y="803466"/>
                        <a:pt x="2976084" y="746107"/>
                        <a:pt x="3017055" y="799369"/>
                      </a:cubicBezTo>
                      <a:cubicBezTo>
                        <a:pt x="3062123" y="856728"/>
                        <a:pt x="3015689" y="950961"/>
                        <a:pt x="2991106" y="1006954"/>
                      </a:cubicBezTo>
                      <a:cubicBezTo>
                        <a:pt x="2996569" y="1004223"/>
                        <a:pt x="3002032" y="1001492"/>
                        <a:pt x="3007495" y="998760"/>
                      </a:cubicBezTo>
                      <a:cubicBezTo>
                        <a:pt x="3063489" y="976909"/>
                        <a:pt x="3127676" y="1004223"/>
                        <a:pt x="3124945" y="1053388"/>
                      </a:cubicBezTo>
                      <a:cubicBezTo>
                        <a:pt x="3120848" y="1123039"/>
                        <a:pt x="3056660" y="1189958"/>
                        <a:pt x="3002032" y="1243220"/>
                      </a:cubicBezTo>
                      <a:cubicBezTo>
                        <a:pt x="2999301" y="1245951"/>
                        <a:pt x="2996569" y="1248683"/>
                        <a:pt x="2992472" y="1252780"/>
                      </a:cubicBezTo>
                      <a:cubicBezTo>
                        <a:pt x="3014324" y="1243220"/>
                        <a:pt x="3036175" y="1235026"/>
                        <a:pt x="3059391" y="1229563"/>
                      </a:cubicBezTo>
                      <a:cubicBezTo>
                        <a:pt x="3123579" y="1215906"/>
                        <a:pt x="3186401" y="1245951"/>
                        <a:pt x="3164550" y="1299213"/>
                      </a:cubicBezTo>
                      <a:cubicBezTo>
                        <a:pt x="3145430" y="1347013"/>
                        <a:pt x="3100363" y="1389349"/>
                        <a:pt x="3052563" y="1427589"/>
                      </a:cubicBezTo>
                      <a:cubicBezTo>
                        <a:pt x="3104459" y="1404372"/>
                        <a:pt x="3164550" y="1387984"/>
                        <a:pt x="3217812" y="1404372"/>
                      </a:cubicBezTo>
                      <a:cubicBezTo>
                        <a:pt x="3245126" y="1412566"/>
                        <a:pt x="3262880" y="1424857"/>
                        <a:pt x="3272440" y="1439880"/>
                      </a:cubicBezTo>
                      <a:cubicBezTo>
                        <a:pt x="3314777" y="1397543"/>
                        <a:pt x="3370770" y="1355207"/>
                        <a:pt x="3434958" y="1352475"/>
                      </a:cubicBezTo>
                      <a:cubicBezTo>
                        <a:pt x="3523728" y="1348379"/>
                        <a:pt x="3537385" y="1416663"/>
                        <a:pt x="3526460" y="1469925"/>
                      </a:cubicBezTo>
                      <a:cubicBezTo>
                        <a:pt x="3571527" y="1441246"/>
                        <a:pt x="3637081" y="1413932"/>
                        <a:pt x="3675320" y="1456268"/>
                      </a:cubicBezTo>
                      <a:cubicBezTo>
                        <a:pt x="3721754" y="1508165"/>
                        <a:pt x="3661664" y="1590107"/>
                        <a:pt x="3624790" y="1636540"/>
                      </a:cubicBezTo>
                      <a:cubicBezTo>
                        <a:pt x="3623424" y="1639272"/>
                        <a:pt x="3620692" y="1640637"/>
                        <a:pt x="3619327" y="1643369"/>
                      </a:cubicBezTo>
                      <a:cubicBezTo>
                        <a:pt x="3667126" y="1629712"/>
                        <a:pt x="3717657" y="1625615"/>
                        <a:pt x="3765456" y="1637906"/>
                      </a:cubicBezTo>
                      <a:cubicBezTo>
                        <a:pt x="3769554" y="1639272"/>
                        <a:pt x="3773651" y="1642003"/>
                        <a:pt x="3773651" y="1646100"/>
                      </a:cubicBezTo>
                      <a:cubicBezTo>
                        <a:pt x="3775017" y="1726676"/>
                        <a:pt x="3691709" y="1786767"/>
                        <a:pt x="3596110" y="1830469"/>
                      </a:cubicBezTo>
                      <a:cubicBezTo>
                        <a:pt x="3736776" y="1827738"/>
                        <a:pt x="3880175" y="1856417"/>
                        <a:pt x="3865152" y="1976598"/>
                      </a:cubicBezTo>
                      <a:close/>
                    </a:path>
                  </a:pathLst>
                </a:custGeom>
                <a:solidFill>
                  <a:srgbClr val="3D7B32">
                    <a:alpha val="5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07" name="Freeform: Shape 806">
                  <a:extLst>
                    <a:ext uri="{FF2B5EF4-FFF2-40B4-BE49-F238E27FC236}">
                      <a16:creationId xmlns:a16="http://schemas.microsoft.com/office/drawing/2014/main" id="{B4D9E7EC-2BF9-2778-869C-E2081CCA891C}"/>
                    </a:ext>
                  </a:extLst>
                </p:cNvPr>
                <p:cNvSpPr/>
                <p:nvPr/>
              </p:nvSpPr>
              <p:spPr>
                <a:xfrm>
                  <a:off x="5032122" y="-1484189"/>
                  <a:ext cx="5827998" cy="4284472"/>
                </a:xfrm>
                <a:custGeom>
                  <a:avLst/>
                  <a:gdLst>
                    <a:gd name="connsiteX0" fmla="*/ 5679930 w 5827998"/>
                    <a:gd name="connsiteY0" fmla="*/ 2520146 h 4284472"/>
                    <a:gd name="connsiteX1" fmla="*/ 5673101 w 5827998"/>
                    <a:gd name="connsiteY1" fmla="*/ 2506489 h 4284472"/>
                    <a:gd name="connsiteX2" fmla="*/ 5759140 w 5827998"/>
                    <a:gd name="connsiteY2" fmla="*/ 2320754 h 4284472"/>
                    <a:gd name="connsiteX3" fmla="*/ 5454590 w 5827998"/>
                    <a:gd name="connsiteY3" fmla="*/ 2316657 h 4284472"/>
                    <a:gd name="connsiteX4" fmla="*/ 5447761 w 5827998"/>
                    <a:gd name="connsiteY4" fmla="*/ 2304366 h 4284472"/>
                    <a:gd name="connsiteX5" fmla="*/ 5548823 w 5827998"/>
                    <a:gd name="connsiteY5" fmla="*/ 2100877 h 4284472"/>
                    <a:gd name="connsiteX6" fmla="*/ 5486001 w 5827998"/>
                    <a:gd name="connsiteY6" fmla="*/ 2028495 h 4284472"/>
                    <a:gd name="connsiteX7" fmla="*/ 5330311 w 5827998"/>
                    <a:gd name="connsiteY7" fmla="*/ 2061272 h 4284472"/>
                    <a:gd name="connsiteX8" fmla="*/ 5316655 w 5827998"/>
                    <a:gd name="connsiteY8" fmla="*/ 2050346 h 4284472"/>
                    <a:gd name="connsiteX9" fmla="*/ 5346700 w 5827998"/>
                    <a:gd name="connsiteY9" fmla="*/ 1960210 h 4284472"/>
                    <a:gd name="connsiteX10" fmla="*/ 5226519 w 5827998"/>
                    <a:gd name="connsiteY10" fmla="*/ 1987524 h 4284472"/>
                    <a:gd name="connsiteX11" fmla="*/ 5210131 w 5827998"/>
                    <a:gd name="connsiteY11" fmla="*/ 1979330 h 4284472"/>
                    <a:gd name="connsiteX12" fmla="*/ 5175988 w 5827998"/>
                    <a:gd name="connsiteY12" fmla="*/ 1786767 h 4284472"/>
                    <a:gd name="connsiteX13" fmla="*/ 5094047 w 5827998"/>
                    <a:gd name="connsiteY13" fmla="*/ 1732139 h 4284472"/>
                    <a:gd name="connsiteX14" fmla="*/ 4977963 w 5827998"/>
                    <a:gd name="connsiteY14" fmla="*/ 1801790 h 4284472"/>
                    <a:gd name="connsiteX15" fmla="*/ 4958842 w 5827998"/>
                    <a:gd name="connsiteY15" fmla="*/ 1797692 h 4284472"/>
                    <a:gd name="connsiteX16" fmla="*/ 4938357 w 5827998"/>
                    <a:gd name="connsiteY16" fmla="*/ 1695265 h 4284472"/>
                    <a:gd name="connsiteX17" fmla="*/ 4930163 w 5827998"/>
                    <a:gd name="connsiteY17" fmla="*/ 1594204 h 4284472"/>
                    <a:gd name="connsiteX18" fmla="*/ 4941088 w 5827998"/>
                    <a:gd name="connsiteY18" fmla="*/ 1590107 h 4284472"/>
                    <a:gd name="connsiteX19" fmla="*/ 5009373 w 5827998"/>
                    <a:gd name="connsiteY19" fmla="*/ 1626980 h 4284472"/>
                    <a:gd name="connsiteX20" fmla="*/ 5061269 w 5827998"/>
                    <a:gd name="connsiteY20" fmla="*/ 1586010 h 4284472"/>
                    <a:gd name="connsiteX21" fmla="*/ 4976597 w 5827998"/>
                    <a:gd name="connsiteY21" fmla="*/ 1494508 h 4284472"/>
                    <a:gd name="connsiteX22" fmla="*/ 4983425 w 5827998"/>
                    <a:gd name="connsiteY22" fmla="*/ 1486314 h 4284472"/>
                    <a:gd name="connsiteX23" fmla="*/ 5061269 w 5827998"/>
                    <a:gd name="connsiteY23" fmla="*/ 1491777 h 4284472"/>
                    <a:gd name="connsiteX24" fmla="*/ 5070829 w 5827998"/>
                    <a:gd name="connsiteY24" fmla="*/ 1438514 h 4284472"/>
                    <a:gd name="connsiteX25" fmla="*/ 4984791 w 5827998"/>
                    <a:gd name="connsiteY25" fmla="*/ 1374327 h 4284472"/>
                    <a:gd name="connsiteX26" fmla="*/ 4781302 w 5827998"/>
                    <a:gd name="connsiteY26" fmla="*/ 1293751 h 4284472"/>
                    <a:gd name="connsiteX27" fmla="*/ 4786765 w 5827998"/>
                    <a:gd name="connsiteY27" fmla="*/ 1285556 h 4284472"/>
                    <a:gd name="connsiteX28" fmla="*/ 4875536 w 5827998"/>
                    <a:gd name="connsiteY28" fmla="*/ 1292385 h 4284472"/>
                    <a:gd name="connsiteX29" fmla="*/ 4921969 w 5827998"/>
                    <a:gd name="connsiteY29" fmla="*/ 1237757 h 4284472"/>
                    <a:gd name="connsiteX30" fmla="*/ 4769010 w 5827998"/>
                    <a:gd name="connsiteY30" fmla="*/ 1191323 h 4284472"/>
                    <a:gd name="connsiteX31" fmla="*/ 4767645 w 5827998"/>
                    <a:gd name="connsiteY31" fmla="*/ 1183129 h 4284472"/>
                    <a:gd name="connsiteX32" fmla="*/ 4915140 w 5827998"/>
                    <a:gd name="connsiteY32" fmla="*/ 1035634 h 4284472"/>
                    <a:gd name="connsiteX33" fmla="*/ 4900117 w 5827998"/>
                    <a:gd name="connsiteY33" fmla="*/ 987835 h 4284472"/>
                    <a:gd name="connsiteX34" fmla="*/ 4833198 w 5827998"/>
                    <a:gd name="connsiteY34" fmla="*/ 997395 h 4284472"/>
                    <a:gd name="connsiteX35" fmla="*/ 4740331 w 5827998"/>
                    <a:gd name="connsiteY35" fmla="*/ 1058851 h 4284472"/>
                    <a:gd name="connsiteX36" fmla="*/ 4730771 w 5827998"/>
                    <a:gd name="connsiteY36" fmla="*/ 1053388 h 4284472"/>
                    <a:gd name="connsiteX37" fmla="*/ 4770376 w 5827998"/>
                    <a:gd name="connsiteY37" fmla="*/ 941401 h 4284472"/>
                    <a:gd name="connsiteX38" fmla="*/ 4732137 w 5827998"/>
                    <a:gd name="connsiteY38" fmla="*/ 881310 h 4284472"/>
                    <a:gd name="connsiteX39" fmla="*/ 4658389 w 5827998"/>
                    <a:gd name="connsiteY39" fmla="*/ 927744 h 4284472"/>
                    <a:gd name="connsiteX40" fmla="*/ 4647464 w 5827998"/>
                    <a:gd name="connsiteY40" fmla="*/ 923647 h 4284472"/>
                    <a:gd name="connsiteX41" fmla="*/ 4620150 w 5827998"/>
                    <a:gd name="connsiteY41" fmla="*/ 814391 h 4284472"/>
                    <a:gd name="connsiteX42" fmla="*/ 4617418 w 5827998"/>
                    <a:gd name="connsiteY42" fmla="*/ 818488 h 4284472"/>
                    <a:gd name="connsiteX43" fmla="*/ 4565522 w 5827998"/>
                    <a:gd name="connsiteY43" fmla="*/ 941401 h 4284472"/>
                    <a:gd name="connsiteX44" fmla="*/ 4532746 w 5827998"/>
                    <a:gd name="connsiteY44" fmla="*/ 889505 h 4284472"/>
                    <a:gd name="connsiteX45" fmla="*/ 4519089 w 5827998"/>
                    <a:gd name="connsiteY45" fmla="*/ 875848 h 4284472"/>
                    <a:gd name="connsiteX46" fmla="*/ 4517723 w 5827998"/>
                    <a:gd name="connsiteY46" fmla="*/ 881310 h 4284472"/>
                    <a:gd name="connsiteX47" fmla="*/ 4509529 w 5827998"/>
                    <a:gd name="connsiteY47" fmla="*/ 963252 h 4284472"/>
                    <a:gd name="connsiteX48" fmla="*/ 4497237 w 5827998"/>
                    <a:gd name="connsiteY48" fmla="*/ 961887 h 4284472"/>
                    <a:gd name="connsiteX49" fmla="*/ 4441244 w 5827998"/>
                    <a:gd name="connsiteY49" fmla="*/ 873116 h 4284472"/>
                    <a:gd name="connsiteX50" fmla="*/ 4411199 w 5827998"/>
                    <a:gd name="connsiteY50" fmla="*/ 964618 h 4284472"/>
                    <a:gd name="connsiteX51" fmla="*/ 4398907 w 5827998"/>
                    <a:gd name="connsiteY51" fmla="*/ 964618 h 4284472"/>
                    <a:gd name="connsiteX52" fmla="*/ 4385250 w 5827998"/>
                    <a:gd name="connsiteY52" fmla="*/ 933207 h 4284472"/>
                    <a:gd name="connsiteX53" fmla="*/ 4303309 w 5827998"/>
                    <a:gd name="connsiteY53" fmla="*/ 885408 h 4284472"/>
                    <a:gd name="connsiteX54" fmla="*/ 4307405 w 5827998"/>
                    <a:gd name="connsiteY54" fmla="*/ 814391 h 4284472"/>
                    <a:gd name="connsiteX55" fmla="*/ 4289652 w 5827998"/>
                    <a:gd name="connsiteY55" fmla="*/ 810294 h 4284472"/>
                    <a:gd name="connsiteX56" fmla="*/ 4180396 w 5827998"/>
                    <a:gd name="connsiteY56" fmla="*/ 899064 h 4284472"/>
                    <a:gd name="connsiteX57" fmla="*/ 4194052 w 5827998"/>
                    <a:gd name="connsiteY57" fmla="*/ 747472 h 4284472"/>
                    <a:gd name="connsiteX58" fmla="*/ 4103917 w 5827998"/>
                    <a:gd name="connsiteY58" fmla="*/ 778883 h 4284472"/>
                    <a:gd name="connsiteX59" fmla="*/ 4090260 w 5827998"/>
                    <a:gd name="connsiteY59" fmla="*/ 763861 h 4284472"/>
                    <a:gd name="connsiteX60" fmla="*/ 3934570 w 5827998"/>
                    <a:gd name="connsiteY60" fmla="*/ 676456 h 4284472"/>
                    <a:gd name="connsiteX61" fmla="*/ 3916816 w 5827998"/>
                    <a:gd name="connsiteY61" fmla="*/ 757032 h 4284472"/>
                    <a:gd name="connsiteX62" fmla="*/ 3834875 w 5827998"/>
                    <a:gd name="connsiteY62" fmla="*/ 692844 h 4284472"/>
                    <a:gd name="connsiteX63" fmla="*/ 3733813 w 5827998"/>
                    <a:gd name="connsiteY63" fmla="*/ 654605 h 4284472"/>
                    <a:gd name="connsiteX64" fmla="*/ 3729716 w 5827998"/>
                    <a:gd name="connsiteY64" fmla="*/ 750204 h 4284472"/>
                    <a:gd name="connsiteX65" fmla="*/ 3748836 w 5827998"/>
                    <a:gd name="connsiteY65" fmla="*/ 796637 h 4284472"/>
                    <a:gd name="connsiteX66" fmla="*/ 3655969 w 5827998"/>
                    <a:gd name="connsiteY66" fmla="*/ 750204 h 4284472"/>
                    <a:gd name="connsiteX67" fmla="*/ 3556273 w 5827998"/>
                    <a:gd name="connsiteY67" fmla="*/ 718793 h 4284472"/>
                    <a:gd name="connsiteX68" fmla="*/ 3634117 w 5827998"/>
                    <a:gd name="connsiteY68" fmla="*/ 606806 h 4284472"/>
                    <a:gd name="connsiteX69" fmla="*/ 3610901 w 5827998"/>
                    <a:gd name="connsiteY69" fmla="*/ 531692 h 4284472"/>
                    <a:gd name="connsiteX70" fmla="*/ 3505741 w 5827998"/>
                    <a:gd name="connsiteY70" fmla="*/ 546715 h 4284472"/>
                    <a:gd name="connsiteX71" fmla="*/ 3358247 w 5827998"/>
                    <a:gd name="connsiteY71" fmla="*/ 643679 h 4284472"/>
                    <a:gd name="connsiteX72" fmla="*/ 3341858 w 5827998"/>
                    <a:gd name="connsiteY72" fmla="*/ 635485 h 4284472"/>
                    <a:gd name="connsiteX73" fmla="*/ 3403314 w 5827998"/>
                    <a:gd name="connsiteY73" fmla="*/ 457945 h 4284472"/>
                    <a:gd name="connsiteX74" fmla="*/ 3344589 w 5827998"/>
                    <a:gd name="connsiteY74" fmla="*/ 362346 h 4284472"/>
                    <a:gd name="connsiteX75" fmla="*/ 3227139 w 5827998"/>
                    <a:gd name="connsiteY75" fmla="*/ 436094 h 4284472"/>
                    <a:gd name="connsiteX76" fmla="*/ 3210752 w 5827998"/>
                    <a:gd name="connsiteY76" fmla="*/ 429265 h 4284472"/>
                    <a:gd name="connsiteX77" fmla="*/ 3168415 w 5827998"/>
                    <a:gd name="connsiteY77" fmla="*/ 257187 h 4284472"/>
                    <a:gd name="connsiteX78" fmla="*/ 3162953 w 5827998"/>
                    <a:gd name="connsiteY78" fmla="*/ 262650 h 4284472"/>
                    <a:gd name="connsiteX79" fmla="*/ 3079645 w 5827998"/>
                    <a:gd name="connsiteY79" fmla="*/ 456579 h 4284472"/>
                    <a:gd name="connsiteX80" fmla="*/ 3027748 w 5827998"/>
                    <a:gd name="connsiteY80" fmla="*/ 374637 h 4284472"/>
                    <a:gd name="connsiteX81" fmla="*/ 3005897 w 5827998"/>
                    <a:gd name="connsiteY81" fmla="*/ 354152 h 4284472"/>
                    <a:gd name="connsiteX82" fmla="*/ 3004531 w 5827998"/>
                    <a:gd name="connsiteY82" fmla="*/ 362346 h 4284472"/>
                    <a:gd name="connsiteX83" fmla="*/ 2992241 w 5827998"/>
                    <a:gd name="connsiteY83" fmla="*/ 490721 h 4284472"/>
                    <a:gd name="connsiteX84" fmla="*/ 2973121 w 5827998"/>
                    <a:gd name="connsiteY84" fmla="*/ 489356 h 4284472"/>
                    <a:gd name="connsiteX85" fmla="*/ 2884350 w 5827998"/>
                    <a:gd name="connsiteY85" fmla="*/ 350055 h 4284472"/>
                    <a:gd name="connsiteX86" fmla="*/ 2835185 w 5827998"/>
                    <a:gd name="connsiteY86" fmla="*/ 494819 h 4284472"/>
                    <a:gd name="connsiteX87" fmla="*/ 2816066 w 5827998"/>
                    <a:gd name="connsiteY87" fmla="*/ 494819 h 4284472"/>
                    <a:gd name="connsiteX88" fmla="*/ 2795580 w 5827998"/>
                    <a:gd name="connsiteY88" fmla="*/ 445653 h 4284472"/>
                    <a:gd name="connsiteX89" fmla="*/ 2667205 w 5827998"/>
                    <a:gd name="connsiteY89" fmla="*/ 369174 h 4284472"/>
                    <a:gd name="connsiteX90" fmla="*/ 2674033 w 5827998"/>
                    <a:gd name="connsiteY90" fmla="*/ 257187 h 4284472"/>
                    <a:gd name="connsiteX91" fmla="*/ 2639891 w 5827998"/>
                    <a:gd name="connsiteY91" fmla="*/ 254456 h 4284472"/>
                    <a:gd name="connsiteX92" fmla="*/ 2467813 w 5827998"/>
                    <a:gd name="connsiteY92" fmla="*/ 395123 h 4284472"/>
                    <a:gd name="connsiteX93" fmla="*/ 2488298 w 5827998"/>
                    <a:gd name="connsiteY93" fmla="*/ 154760 h 4284472"/>
                    <a:gd name="connsiteX94" fmla="*/ 2346266 w 5827998"/>
                    <a:gd name="connsiteY94" fmla="*/ 205291 h 4284472"/>
                    <a:gd name="connsiteX95" fmla="*/ 2324415 w 5827998"/>
                    <a:gd name="connsiteY95" fmla="*/ 180708 h 4284472"/>
                    <a:gd name="connsiteX96" fmla="*/ 2078590 w 5827998"/>
                    <a:gd name="connsiteY96" fmla="*/ 42773 h 4284472"/>
                    <a:gd name="connsiteX97" fmla="*/ 2049910 w 5827998"/>
                    <a:gd name="connsiteY97" fmla="*/ 168417 h 4284472"/>
                    <a:gd name="connsiteX98" fmla="*/ 1920169 w 5827998"/>
                    <a:gd name="connsiteY98" fmla="*/ 65990 h 4284472"/>
                    <a:gd name="connsiteX99" fmla="*/ 1760382 w 5827998"/>
                    <a:gd name="connsiteY99" fmla="*/ 5899 h 4284472"/>
                    <a:gd name="connsiteX100" fmla="*/ 1754920 w 5827998"/>
                    <a:gd name="connsiteY100" fmla="*/ 157492 h 4284472"/>
                    <a:gd name="connsiteX101" fmla="*/ 1784965 w 5827998"/>
                    <a:gd name="connsiteY101" fmla="*/ 231239 h 4284472"/>
                    <a:gd name="connsiteX102" fmla="*/ 1637470 w 5827998"/>
                    <a:gd name="connsiteY102" fmla="*/ 157492 h 4284472"/>
                    <a:gd name="connsiteX103" fmla="*/ 1337017 w 5827998"/>
                    <a:gd name="connsiteY103" fmla="*/ 116521 h 4284472"/>
                    <a:gd name="connsiteX104" fmla="*/ 1312434 w 5827998"/>
                    <a:gd name="connsiteY104" fmla="*/ 146566 h 4284472"/>
                    <a:gd name="connsiteX105" fmla="*/ 1317897 w 5827998"/>
                    <a:gd name="connsiteY105" fmla="*/ 145200 h 4284472"/>
                    <a:gd name="connsiteX106" fmla="*/ 1584208 w 5827998"/>
                    <a:gd name="connsiteY106" fmla="*/ 273576 h 4284472"/>
                    <a:gd name="connsiteX107" fmla="*/ 1627910 w 5827998"/>
                    <a:gd name="connsiteY107" fmla="*/ 190268 h 4284472"/>
                    <a:gd name="connsiteX108" fmla="*/ 1713948 w 5827998"/>
                    <a:gd name="connsiteY108" fmla="*/ 270844 h 4284472"/>
                    <a:gd name="connsiteX109" fmla="*/ 1763114 w 5827998"/>
                    <a:gd name="connsiteY109" fmla="*/ 248993 h 4284472"/>
                    <a:gd name="connsiteX110" fmla="*/ 1892855 w 5827998"/>
                    <a:gd name="connsiteY110" fmla="*/ 320009 h 4284472"/>
                    <a:gd name="connsiteX111" fmla="*/ 2037619 w 5827998"/>
                    <a:gd name="connsiteY111" fmla="*/ 658702 h 4284472"/>
                    <a:gd name="connsiteX112" fmla="*/ 2123657 w 5827998"/>
                    <a:gd name="connsiteY112" fmla="*/ 433362 h 4284472"/>
                    <a:gd name="connsiteX113" fmla="*/ 2138680 w 5827998"/>
                    <a:gd name="connsiteY113" fmla="*/ 433362 h 4284472"/>
                    <a:gd name="connsiteX114" fmla="*/ 2206965 w 5827998"/>
                    <a:gd name="connsiteY114" fmla="*/ 574029 h 4284472"/>
                    <a:gd name="connsiteX115" fmla="*/ 2277981 w 5827998"/>
                    <a:gd name="connsiteY115" fmla="*/ 471602 h 4284472"/>
                    <a:gd name="connsiteX116" fmla="*/ 2291638 w 5827998"/>
                    <a:gd name="connsiteY116" fmla="*/ 470236 h 4284472"/>
                    <a:gd name="connsiteX117" fmla="*/ 2399528 w 5827998"/>
                    <a:gd name="connsiteY117" fmla="*/ 681919 h 4284472"/>
                    <a:gd name="connsiteX118" fmla="*/ 2389968 w 5827998"/>
                    <a:gd name="connsiteY118" fmla="*/ 825317 h 4284472"/>
                    <a:gd name="connsiteX119" fmla="*/ 2579800 w 5827998"/>
                    <a:gd name="connsiteY119" fmla="*/ 666896 h 4284472"/>
                    <a:gd name="connsiteX120" fmla="*/ 2589360 w 5827998"/>
                    <a:gd name="connsiteY120" fmla="*/ 670993 h 4284472"/>
                    <a:gd name="connsiteX121" fmla="*/ 2615308 w 5827998"/>
                    <a:gd name="connsiteY121" fmla="*/ 803466 h 4284472"/>
                    <a:gd name="connsiteX122" fmla="*/ 2764169 w 5827998"/>
                    <a:gd name="connsiteY122" fmla="*/ 759764 h 4284472"/>
                    <a:gd name="connsiteX123" fmla="*/ 2790117 w 5827998"/>
                    <a:gd name="connsiteY123" fmla="*/ 907259 h 4284472"/>
                    <a:gd name="connsiteX124" fmla="*/ 2936246 w 5827998"/>
                    <a:gd name="connsiteY124" fmla="*/ 849899 h 4284472"/>
                    <a:gd name="connsiteX125" fmla="*/ 3064622 w 5827998"/>
                    <a:gd name="connsiteY125" fmla="*/ 926378 h 4284472"/>
                    <a:gd name="connsiteX126" fmla="*/ 3015457 w 5827998"/>
                    <a:gd name="connsiteY126" fmla="*/ 1058851 h 4284472"/>
                    <a:gd name="connsiteX127" fmla="*/ 3164317 w 5827998"/>
                    <a:gd name="connsiteY127" fmla="*/ 1091628 h 4284472"/>
                    <a:gd name="connsiteX128" fmla="*/ 3126078 w 5827998"/>
                    <a:gd name="connsiteY128" fmla="*/ 1241854 h 4284472"/>
                    <a:gd name="connsiteX129" fmla="*/ 3239431 w 5827998"/>
                    <a:gd name="connsiteY129" fmla="*/ 1240488 h 4284472"/>
                    <a:gd name="connsiteX130" fmla="*/ 3304985 w 5827998"/>
                    <a:gd name="connsiteY130" fmla="*/ 1289654 h 4284472"/>
                    <a:gd name="connsiteX131" fmla="*/ 3425166 w 5827998"/>
                    <a:gd name="connsiteY131" fmla="*/ 1204980 h 4284472"/>
                    <a:gd name="connsiteX132" fmla="*/ 3500279 w 5827998"/>
                    <a:gd name="connsiteY132" fmla="*/ 1215906 h 4284472"/>
                    <a:gd name="connsiteX133" fmla="*/ 3623191 w 5827998"/>
                    <a:gd name="connsiteY133" fmla="*/ 1108016 h 4284472"/>
                    <a:gd name="connsiteX134" fmla="*/ 3634117 w 5827998"/>
                    <a:gd name="connsiteY134" fmla="*/ 1110747 h 4284472"/>
                    <a:gd name="connsiteX135" fmla="*/ 3709231 w 5827998"/>
                    <a:gd name="connsiteY135" fmla="*/ 1308773 h 4284472"/>
                    <a:gd name="connsiteX136" fmla="*/ 3699671 w 5827998"/>
                    <a:gd name="connsiteY136" fmla="*/ 1378424 h 4284472"/>
                    <a:gd name="connsiteX137" fmla="*/ 3862188 w 5827998"/>
                    <a:gd name="connsiteY137" fmla="*/ 1263705 h 4284472"/>
                    <a:gd name="connsiteX138" fmla="*/ 3867651 w 5827998"/>
                    <a:gd name="connsiteY138" fmla="*/ 1438514 h 4284472"/>
                    <a:gd name="connsiteX139" fmla="*/ 3847165 w 5827998"/>
                    <a:gd name="connsiteY139" fmla="*/ 1489045 h 4284472"/>
                    <a:gd name="connsiteX140" fmla="*/ 3899063 w 5827998"/>
                    <a:gd name="connsiteY140" fmla="*/ 1443977 h 4284472"/>
                    <a:gd name="connsiteX141" fmla="*/ 4065678 w 5827998"/>
                    <a:gd name="connsiteY141" fmla="*/ 1445343 h 4284472"/>
                    <a:gd name="connsiteX142" fmla="*/ 3985101 w 5827998"/>
                    <a:gd name="connsiteY142" fmla="*/ 1635174 h 4284472"/>
                    <a:gd name="connsiteX143" fmla="*/ 3874480 w 5827998"/>
                    <a:gd name="connsiteY143" fmla="*/ 1762184 h 4284472"/>
                    <a:gd name="connsiteX144" fmla="*/ 4110745 w 5827998"/>
                    <a:gd name="connsiteY144" fmla="*/ 1685705 h 4284472"/>
                    <a:gd name="connsiteX145" fmla="*/ 4147619 w 5827998"/>
                    <a:gd name="connsiteY145" fmla="*/ 1796327 h 4284472"/>
                    <a:gd name="connsiteX146" fmla="*/ 3896331 w 5827998"/>
                    <a:gd name="connsiteY146" fmla="*/ 1917874 h 4284472"/>
                    <a:gd name="connsiteX147" fmla="*/ 3976907 w 5827998"/>
                    <a:gd name="connsiteY147" fmla="*/ 2024398 h 4284472"/>
                    <a:gd name="connsiteX148" fmla="*/ 3757030 w 5827998"/>
                    <a:gd name="connsiteY148" fmla="*/ 2079026 h 4284472"/>
                    <a:gd name="connsiteX149" fmla="*/ 3649140 w 5827998"/>
                    <a:gd name="connsiteY149" fmla="*/ 2069466 h 4284472"/>
                    <a:gd name="connsiteX150" fmla="*/ 3767956 w 5827998"/>
                    <a:gd name="connsiteY150" fmla="*/ 2163699 h 4284472"/>
                    <a:gd name="connsiteX151" fmla="*/ 3785710 w 5827998"/>
                    <a:gd name="connsiteY151" fmla="*/ 2227887 h 4284472"/>
                    <a:gd name="connsiteX152" fmla="*/ 4091625 w 5827998"/>
                    <a:gd name="connsiteY152" fmla="*/ 2201939 h 4284472"/>
                    <a:gd name="connsiteX153" fmla="*/ 4131230 w 5827998"/>
                    <a:gd name="connsiteY153" fmla="*/ 2259298 h 4284472"/>
                    <a:gd name="connsiteX154" fmla="*/ 4166739 w 5827998"/>
                    <a:gd name="connsiteY154" fmla="*/ 2251103 h 4284472"/>
                    <a:gd name="connsiteX155" fmla="*/ 4236390 w 5827998"/>
                    <a:gd name="connsiteY155" fmla="*/ 2297537 h 4284472"/>
                    <a:gd name="connsiteX156" fmla="*/ 4310136 w 5827998"/>
                    <a:gd name="connsiteY156" fmla="*/ 2218327 h 4284472"/>
                    <a:gd name="connsiteX157" fmla="*/ 4434415 w 5827998"/>
                    <a:gd name="connsiteY157" fmla="*/ 2253835 h 4284472"/>
                    <a:gd name="connsiteX158" fmla="*/ 4419393 w 5827998"/>
                    <a:gd name="connsiteY158" fmla="*/ 2397233 h 4284472"/>
                    <a:gd name="connsiteX159" fmla="*/ 4549133 w 5827998"/>
                    <a:gd name="connsiteY159" fmla="*/ 2380845 h 4284472"/>
                    <a:gd name="connsiteX160" fmla="*/ 4566888 w 5827998"/>
                    <a:gd name="connsiteY160" fmla="*/ 2543362 h 4284472"/>
                    <a:gd name="connsiteX161" fmla="*/ 4494506 w 5827998"/>
                    <a:gd name="connsiteY161" fmla="*/ 2686760 h 4284472"/>
                    <a:gd name="connsiteX162" fmla="*/ 4825004 w 5827998"/>
                    <a:gd name="connsiteY162" fmla="*/ 2756411 h 4284472"/>
                    <a:gd name="connsiteX163" fmla="*/ 4557328 w 5827998"/>
                    <a:gd name="connsiteY163" fmla="*/ 2891615 h 4284472"/>
                    <a:gd name="connsiteX164" fmla="*/ 4771742 w 5827998"/>
                    <a:gd name="connsiteY164" fmla="*/ 3148366 h 4284472"/>
                    <a:gd name="connsiteX165" fmla="*/ 4633807 w 5827998"/>
                    <a:gd name="connsiteY165" fmla="*/ 3202994 h 4284472"/>
                    <a:gd name="connsiteX166" fmla="*/ 4628344 w 5827998"/>
                    <a:gd name="connsiteY166" fmla="*/ 3269913 h 4284472"/>
                    <a:gd name="connsiteX167" fmla="*/ 4460364 w 5827998"/>
                    <a:gd name="connsiteY167" fmla="*/ 3321809 h 4284472"/>
                    <a:gd name="connsiteX168" fmla="*/ 4392079 w 5827998"/>
                    <a:gd name="connsiteY168" fmla="*/ 3291764 h 4284472"/>
                    <a:gd name="connsiteX169" fmla="*/ 4415296 w 5827998"/>
                    <a:gd name="connsiteY169" fmla="*/ 3424236 h 4284472"/>
                    <a:gd name="connsiteX170" fmla="*/ 4404370 w 5827998"/>
                    <a:gd name="connsiteY170" fmla="*/ 3432431 h 4284472"/>
                    <a:gd name="connsiteX171" fmla="*/ 4325159 w 5827998"/>
                    <a:gd name="connsiteY171" fmla="*/ 3413311 h 4284472"/>
                    <a:gd name="connsiteX172" fmla="*/ 4334719 w 5827998"/>
                    <a:gd name="connsiteY172" fmla="*/ 3536223 h 4284472"/>
                    <a:gd name="connsiteX173" fmla="*/ 4323794 w 5827998"/>
                    <a:gd name="connsiteY173" fmla="*/ 3541686 h 4284472"/>
                    <a:gd name="connsiteX174" fmla="*/ 4187225 w 5827998"/>
                    <a:gd name="connsiteY174" fmla="*/ 3481595 h 4284472"/>
                    <a:gd name="connsiteX175" fmla="*/ 4131230 w 5827998"/>
                    <a:gd name="connsiteY175" fmla="*/ 3696010 h 4284472"/>
                    <a:gd name="connsiteX176" fmla="*/ 3925010 w 5827998"/>
                    <a:gd name="connsiteY176" fmla="*/ 3410579 h 4284472"/>
                    <a:gd name="connsiteX177" fmla="*/ 3818486 w 5827998"/>
                    <a:gd name="connsiteY177" fmla="*/ 3433796 h 4284472"/>
                    <a:gd name="connsiteX178" fmla="*/ 3740641 w 5827998"/>
                    <a:gd name="connsiteY178" fmla="*/ 3177045 h 4284472"/>
                    <a:gd name="connsiteX179" fmla="*/ 3698305 w 5827998"/>
                    <a:gd name="connsiteY179" fmla="*/ 3297226 h 4284472"/>
                    <a:gd name="connsiteX180" fmla="*/ 3584952 w 5827998"/>
                    <a:gd name="connsiteY180" fmla="*/ 3383265 h 4284472"/>
                    <a:gd name="connsiteX181" fmla="*/ 3470234 w 5827998"/>
                    <a:gd name="connsiteY181" fmla="*/ 3254890 h 4284472"/>
                    <a:gd name="connsiteX182" fmla="*/ 3501645 w 5827998"/>
                    <a:gd name="connsiteY182" fmla="*/ 3134709 h 4284472"/>
                    <a:gd name="connsiteX183" fmla="*/ 3449748 w 5827998"/>
                    <a:gd name="connsiteY183" fmla="*/ 3185239 h 4284472"/>
                    <a:gd name="connsiteX184" fmla="*/ 3343224 w 5827998"/>
                    <a:gd name="connsiteY184" fmla="*/ 3226210 h 4284472"/>
                    <a:gd name="connsiteX185" fmla="*/ 3322739 w 5827998"/>
                    <a:gd name="connsiteY185" fmla="*/ 3060961 h 4284472"/>
                    <a:gd name="connsiteX186" fmla="*/ 3430629 w 5827998"/>
                    <a:gd name="connsiteY186" fmla="*/ 2868398 h 4284472"/>
                    <a:gd name="connsiteX187" fmla="*/ 3367807 w 5827998"/>
                    <a:gd name="connsiteY187" fmla="*/ 2921660 h 4284472"/>
                    <a:gd name="connsiteX188" fmla="*/ 3194363 w 5827998"/>
                    <a:gd name="connsiteY188" fmla="*/ 3006333 h 4284472"/>
                    <a:gd name="connsiteX189" fmla="*/ 3096033 w 5827998"/>
                    <a:gd name="connsiteY189" fmla="*/ 2877958 h 4284472"/>
                    <a:gd name="connsiteX190" fmla="*/ 3070085 w 5827998"/>
                    <a:gd name="connsiteY190" fmla="*/ 2890249 h 4284472"/>
                    <a:gd name="connsiteX191" fmla="*/ 2977218 w 5827998"/>
                    <a:gd name="connsiteY191" fmla="*/ 2832890 h 4284472"/>
                    <a:gd name="connsiteX192" fmla="*/ 3018188 w 5827998"/>
                    <a:gd name="connsiteY192" fmla="*/ 2696320 h 4284472"/>
                    <a:gd name="connsiteX193" fmla="*/ 2893910 w 5827998"/>
                    <a:gd name="connsiteY193" fmla="*/ 2759142 h 4284472"/>
                    <a:gd name="connsiteX194" fmla="*/ 2736855 w 5827998"/>
                    <a:gd name="connsiteY194" fmla="*/ 2681298 h 4284472"/>
                    <a:gd name="connsiteX195" fmla="*/ 2713638 w 5827998"/>
                    <a:gd name="connsiteY195" fmla="*/ 2555654 h 4284472"/>
                    <a:gd name="connsiteX196" fmla="*/ 2656279 w 5827998"/>
                    <a:gd name="connsiteY196" fmla="*/ 2675835 h 4284472"/>
                    <a:gd name="connsiteX197" fmla="*/ 2521075 w 5827998"/>
                    <a:gd name="connsiteY197" fmla="*/ 2794651 h 4284472"/>
                    <a:gd name="connsiteX198" fmla="*/ 2430939 w 5827998"/>
                    <a:gd name="connsiteY198" fmla="*/ 2719537 h 4284472"/>
                    <a:gd name="connsiteX199" fmla="*/ 2318952 w 5827998"/>
                    <a:gd name="connsiteY199" fmla="*/ 2783725 h 4284472"/>
                    <a:gd name="connsiteX200" fmla="*/ 2245205 w 5827998"/>
                    <a:gd name="connsiteY200" fmla="*/ 2718171 h 4284472"/>
                    <a:gd name="connsiteX201" fmla="*/ 2170091 w 5827998"/>
                    <a:gd name="connsiteY201" fmla="*/ 2921660 h 4284472"/>
                    <a:gd name="connsiteX202" fmla="*/ 1966602 w 5827998"/>
                    <a:gd name="connsiteY202" fmla="*/ 2927123 h 4284472"/>
                    <a:gd name="connsiteX203" fmla="*/ 1920169 w 5827998"/>
                    <a:gd name="connsiteY203" fmla="*/ 2871129 h 4284472"/>
                    <a:gd name="connsiteX204" fmla="*/ 1924266 w 5827998"/>
                    <a:gd name="connsiteY204" fmla="*/ 2898443 h 4284472"/>
                    <a:gd name="connsiteX205" fmla="*/ 1869638 w 5827998"/>
                    <a:gd name="connsiteY205" fmla="*/ 3084178 h 4284472"/>
                    <a:gd name="connsiteX206" fmla="*/ 1739897 w 5827998"/>
                    <a:gd name="connsiteY206" fmla="*/ 3041841 h 4284472"/>
                    <a:gd name="connsiteX207" fmla="*/ 1718046 w 5827998"/>
                    <a:gd name="connsiteY207" fmla="*/ 3138806 h 4284472"/>
                    <a:gd name="connsiteX208" fmla="*/ 1597864 w 5827998"/>
                    <a:gd name="connsiteY208" fmla="*/ 3164754 h 4284472"/>
                    <a:gd name="connsiteX209" fmla="*/ 1576013 w 5827998"/>
                    <a:gd name="connsiteY209" fmla="*/ 3253524 h 4284472"/>
                    <a:gd name="connsiteX210" fmla="*/ 1495437 w 5827998"/>
                    <a:gd name="connsiteY210" fmla="*/ 3264450 h 4284472"/>
                    <a:gd name="connsiteX211" fmla="*/ 1565088 w 5827998"/>
                    <a:gd name="connsiteY211" fmla="*/ 3409214 h 4284472"/>
                    <a:gd name="connsiteX212" fmla="*/ 1548699 w 5827998"/>
                    <a:gd name="connsiteY212" fmla="*/ 3414676 h 4284472"/>
                    <a:gd name="connsiteX213" fmla="*/ 1417593 w 5827998"/>
                    <a:gd name="connsiteY213" fmla="*/ 3343660 h 4284472"/>
                    <a:gd name="connsiteX214" fmla="*/ 1506363 w 5827998"/>
                    <a:gd name="connsiteY214" fmla="*/ 3655039 h 4284472"/>
                    <a:gd name="connsiteX215" fmla="*/ 1331554 w 5827998"/>
                    <a:gd name="connsiteY215" fmla="*/ 3723323 h 4284472"/>
                    <a:gd name="connsiteX216" fmla="*/ 1241418 w 5827998"/>
                    <a:gd name="connsiteY216" fmla="*/ 3672793 h 4284472"/>
                    <a:gd name="connsiteX217" fmla="*/ 1259172 w 5827998"/>
                    <a:gd name="connsiteY217" fmla="*/ 3739712 h 4284472"/>
                    <a:gd name="connsiteX218" fmla="*/ 1234589 w 5827998"/>
                    <a:gd name="connsiteY218" fmla="*/ 3863990 h 4284472"/>
                    <a:gd name="connsiteX219" fmla="*/ 1098020 w 5827998"/>
                    <a:gd name="connsiteY219" fmla="*/ 3767026 h 4284472"/>
                    <a:gd name="connsiteX220" fmla="*/ 972376 w 5827998"/>
                    <a:gd name="connsiteY220" fmla="*/ 3954126 h 4284472"/>
                    <a:gd name="connsiteX221" fmla="*/ 796201 w 5827998"/>
                    <a:gd name="connsiteY221" fmla="*/ 3769757 h 4284472"/>
                    <a:gd name="connsiteX222" fmla="*/ 729282 w 5827998"/>
                    <a:gd name="connsiteY222" fmla="*/ 3853065 h 4284472"/>
                    <a:gd name="connsiteX223" fmla="*/ 599540 w 5827998"/>
                    <a:gd name="connsiteY223" fmla="*/ 3945932 h 4284472"/>
                    <a:gd name="connsiteX224" fmla="*/ 501211 w 5827998"/>
                    <a:gd name="connsiteY224" fmla="*/ 3900864 h 4284472"/>
                    <a:gd name="connsiteX225" fmla="*/ 509405 w 5827998"/>
                    <a:gd name="connsiteY225" fmla="*/ 3839408 h 4284472"/>
                    <a:gd name="connsiteX226" fmla="*/ 480725 w 5827998"/>
                    <a:gd name="connsiteY226" fmla="*/ 3868087 h 4284472"/>
                    <a:gd name="connsiteX227" fmla="*/ 364641 w 5827998"/>
                    <a:gd name="connsiteY227" fmla="*/ 3936372 h 4284472"/>
                    <a:gd name="connsiteX228" fmla="*/ 334596 w 5827998"/>
                    <a:gd name="connsiteY228" fmla="*/ 3797071 h 4284472"/>
                    <a:gd name="connsiteX229" fmla="*/ 0 w 5827998"/>
                    <a:gd name="connsiteY229" fmla="*/ 3962320 h 4284472"/>
                    <a:gd name="connsiteX230" fmla="*/ 215780 w 5827998"/>
                    <a:gd name="connsiteY230" fmla="*/ 3904961 h 4284472"/>
                    <a:gd name="connsiteX231" fmla="*/ 125644 w 5827998"/>
                    <a:gd name="connsiteY231" fmla="*/ 4090696 h 4284472"/>
                    <a:gd name="connsiteX232" fmla="*/ 350984 w 5827998"/>
                    <a:gd name="connsiteY232" fmla="*/ 4036068 h 4284472"/>
                    <a:gd name="connsiteX233" fmla="*/ 378298 w 5827998"/>
                    <a:gd name="connsiteY233" fmla="*/ 3992366 h 4284472"/>
                    <a:gd name="connsiteX234" fmla="*/ 366007 w 5827998"/>
                    <a:gd name="connsiteY234" fmla="*/ 4053822 h 4284472"/>
                    <a:gd name="connsiteX235" fmla="*/ 405612 w 5827998"/>
                    <a:gd name="connsiteY235" fmla="*/ 4148055 h 4284472"/>
                    <a:gd name="connsiteX236" fmla="*/ 636414 w 5827998"/>
                    <a:gd name="connsiteY236" fmla="*/ 4007388 h 4284472"/>
                    <a:gd name="connsiteX237" fmla="*/ 673288 w 5827998"/>
                    <a:gd name="connsiteY237" fmla="*/ 4128935 h 4284472"/>
                    <a:gd name="connsiteX238" fmla="*/ 859023 w 5827998"/>
                    <a:gd name="connsiteY238" fmla="*/ 4189026 h 4284472"/>
                    <a:gd name="connsiteX239" fmla="*/ 844000 w 5827998"/>
                    <a:gd name="connsiteY239" fmla="*/ 4204048 h 4284472"/>
                    <a:gd name="connsiteX240" fmla="*/ 920479 w 5827998"/>
                    <a:gd name="connsiteY240" fmla="*/ 4137130 h 4284472"/>
                    <a:gd name="connsiteX241" fmla="*/ 938234 w 5827998"/>
                    <a:gd name="connsiteY241" fmla="*/ 4139861 h 4284472"/>
                    <a:gd name="connsiteX242" fmla="*/ 1077534 w 5827998"/>
                    <a:gd name="connsiteY242" fmla="*/ 4273699 h 4284472"/>
                    <a:gd name="connsiteX243" fmla="*/ 1155379 w 5827998"/>
                    <a:gd name="connsiteY243" fmla="*/ 4280528 h 4284472"/>
                    <a:gd name="connsiteX244" fmla="*/ 1158110 w 5827998"/>
                    <a:gd name="connsiteY244" fmla="*/ 4195855 h 4284472"/>
                    <a:gd name="connsiteX245" fmla="*/ 1174499 w 5827998"/>
                    <a:gd name="connsiteY245" fmla="*/ 4187660 h 4284472"/>
                    <a:gd name="connsiteX246" fmla="*/ 1435347 w 5827998"/>
                    <a:gd name="connsiteY246" fmla="*/ 4213608 h 4284472"/>
                    <a:gd name="connsiteX247" fmla="*/ 1379353 w 5827998"/>
                    <a:gd name="connsiteY247" fmla="*/ 3991000 h 4284472"/>
                    <a:gd name="connsiteX248" fmla="*/ 1395742 w 5827998"/>
                    <a:gd name="connsiteY248" fmla="*/ 3984172 h 4284472"/>
                    <a:gd name="connsiteX249" fmla="*/ 1683903 w 5827998"/>
                    <a:gd name="connsiteY249" fmla="*/ 4016948 h 4284472"/>
                    <a:gd name="connsiteX250" fmla="*/ 1767211 w 5827998"/>
                    <a:gd name="connsiteY250" fmla="*/ 3956858 h 4284472"/>
                    <a:gd name="connsiteX251" fmla="*/ 1693463 w 5827998"/>
                    <a:gd name="connsiteY251" fmla="*/ 3848968 h 4284472"/>
                    <a:gd name="connsiteX252" fmla="*/ 1704389 w 5827998"/>
                    <a:gd name="connsiteY252" fmla="*/ 3836676 h 4284472"/>
                    <a:gd name="connsiteX253" fmla="*/ 1828667 w 5827998"/>
                    <a:gd name="connsiteY253" fmla="*/ 3840773 h 4284472"/>
                    <a:gd name="connsiteX254" fmla="*/ 1768576 w 5827998"/>
                    <a:gd name="connsiteY254" fmla="*/ 3758832 h 4284472"/>
                    <a:gd name="connsiteX255" fmla="*/ 1775405 w 5827998"/>
                    <a:gd name="connsiteY255" fmla="*/ 3745175 h 4284472"/>
                    <a:gd name="connsiteX256" fmla="*/ 2022596 w 5827998"/>
                    <a:gd name="connsiteY256" fmla="*/ 3680987 h 4284472"/>
                    <a:gd name="connsiteX257" fmla="*/ 2078590 w 5827998"/>
                    <a:gd name="connsiteY257" fmla="*/ 3609971 h 4284472"/>
                    <a:gd name="connsiteX258" fmla="*/ 1963871 w 5827998"/>
                    <a:gd name="connsiteY258" fmla="*/ 3538955 h 4284472"/>
                    <a:gd name="connsiteX259" fmla="*/ 1965236 w 5827998"/>
                    <a:gd name="connsiteY259" fmla="*/ 3523932 h 4284472"/>
                    <a:gd name="connsiteX260" fmla="*/ 2217891 w 5827998"/>
                    <a:gd name="connsiteY260" fmla="*/ 3428333 h 4284472"/>
                    <a:gd name="connsiteX261" fmla="*/ 2310758 w 5827998"/>
                    <a:gd name="connsiteY261" fmla="*/ 3357317 h 4284472"/>
                    <a:gd name="connsiteX262" fmla="*/ 2226084 w 5827998"/>
                    <a:gd name="connsiteY262" fmla="*/ 3309518 h 4284472"/>
                    <a:gd name="connsiteX263" fmla="*/ 2228816 w 5827998"/>
                    <a:gd name="connsiteY263" fmla="*/ 3294495 h 4284472"/>
                    <a:gd name="connsiteX264" fmla="*/ 2332609 w 5827998"/>
                    <a:gd name="connsiteY264" fmla="*/ 3167485 h 4284472"/>
                    <a:gd name="connsiteX265" fmla="*/ 2347632 w 5827998"/>
                    <a:gd name="connsiteY265" fmla="*/ 3157926 h 4284472"/>
                    <a:gd name="connsiteX266" fmla="*/ 2436402 w 5827998"/>
                    <a:gd name="connsiteY266" fmla="*/ 3205725 h 4284472"/>
                    <a:gd name="connsiteX267" fmla="*/ 2448693 w 5827998"/>
                    <a:gd name="connsiteY267" fmla="*/ 3129246 h 4284472"/>
                    <a:gd name="connsiteX268" fmla="*/ 2436402 w 5827998"/>
                    <a:gd name="connsiteY268" fmla="*/ 2965363 h 4284472"/>
                    <a:gd name="connsiteX269" fmla="*/ 2452790 w 5827998"/>
                    <a:gd name="connsiteY269" fmla="*/ 2959900 h 4284472"/>
                    <a:gd name="connsiteX270" fmla="*/ 2471910 w 5827998"/>
                    <a:gd name="connsiteY270" fmla="*/ 2970825 h 4284472"/>
                    <a:gd name="connsiteX271" fmla="*/ 2465081 w 5827998"/>
                    <a:gd name="connsiteY271" fmla="*/ 2985848 h 4284472"/>
                    <a:gd name="connsiteX272" fmla="*/ 2486932 w 5827998"/>
                    <a:gd name="connsiteY272" fmla="*/ 3142903 h 4284472"/>
                    <a:gd name="connsiteX273" fmla="*/ 2709541 w 5827998"/>
                    <a:gd name="connsiteY273" fmla="*/ 3025453 h 4284472"/>
                    <a:gd name="connsiteX274" fmla="*/ 2749146 w 5827998"/>
                    <a:gd name="connsiteY274" fmla="*/ 3435162 h 4284472"/>
                    <a:gd name="connsiteX275" fmla="*/ 3033211 w 5827998"/>
                    <a:gd name="connsiteY275" fmla="*/ 3166120 h 4284472"/>
                    <a:gd name="connsiteX276" fmla="*/ 3016823 w 5827998"/>
                    <a:gd name="connsiteY276" fmla="*/ 3387362 h 4284472"/>
                    <a:gd name="connsiteX277" fmla="*/ 3078279 w 5827998"/>
                    <a:gd name="connsiteY277" fmla="*/ 3538955 h 4284472"/>
                    <a:gd name="connsiteX278" fmla="*/ 3240797 w 5827998"/>
                    <a:gd name="connsiteY278" fmla="*/ 3405116 h 4284472"/>
                    <a:gd name="connsiteX279" fmla="*/ 3294059 w 5827998"/>
                    <a:gd name="connsiteY279" fmla="*/ 3529395 h 4284472"/>
                    <a:gd name="connsiteX280" fmla="*/ 3400583 w 5827998"/>
                    <a:gd name="connsiteY280" fmla="*/ 3472036 h 4284472"/>
                    <a:gd name="connsiteX281" fmla="*/ 3399217 w 5827998"/>
                    <a:gd name="connsiteY281" fmla="*/ 3487058 h 4284472"/>
                    <a:gd name="connsiteX282" fmla="*/ 3470234 w 5827998"/>
                    <a:gd name="connsiteY282" fmla="*/ 3570366 h 4284472"/>
                    <a:gd name="connsiteX283" fmla="*/ 3489354 w 5827998"/>
                    <a:gd name="connsiteY283" fmla="*/ 3601777 h 4284472"/>
                    <a:gd name="connsiteX284" fmla="*/ 3482525 w 5827998"/>
                    <a:gd name="connsiteY284" fmla="*/ 3626359 h 4284472"/>
                    <a:gd name="connsiteX285" fmla="*/ 3526227 w 5827998"/>
                    <a:gd name="connsiteY285" fmla="*/ 3652308 h 4284472"/>
                    <a:gd name="connsiteX286" fmla="*/ 3534421 w 5827998"/>
                    <a:gd name="connsiteY286" fmla="*/ 3660501 h 4284472"/>
                    <a:gd name="connsiteX287" fmla="*/ 3564466 w 5827998"/>
                    <a:gd name="connsiteY287" fmla="*/ 3690547 h 4284472"/>
                    <a:gd name="connsiteX288" fmla="*/ 3568563 w 5827998"/>
                    <a:gd name="connsiteY288" fmla="*/ 3693278 h 4284472"/>
                    <a:gd name="connsiteX289" fmla="*/ 3524861 w 5827998"/>
                    <a:gd name="connsiteY289" fmla="*/ 3721958 h 4284472"/>
                    <a:gd name="connsiteX290" fmla="*/ 3468868 w 5827998"/>
                    <a:gd name="connsiteY290" fmla="*/ 3784780 h 4284472"/>
                    <a:gd name="connsiteX291" fmla="*/ 3572661 w 5827998"/>
                    <a:gd name="connsiteY291" fmla="*/ 3807997 h 4284472"/>
                    <a:gd name="connsiteX292" fmla="*/ 3565832 w 5827998"/>
                    <a:gd name="connsiteY292" fmla="*/ 3868087 h 4284472"/>
                    <a:gd name="connsiteX293" fmla="*/ 3709231 w 5827998"/>
                    <a:gd name="connsiteY293" fmla="*/ 3846236 h 4284472"/>
                    <a:gd name="connsiteX294" fmla="*/ 3728351 w 5827998"/>
                    <a:gd name="connsiteY294" fmla="*/ 3838042 h 4284472"/>
                    <a:gd name="connsiteX295" fmla="*/ 3691476 w 5827998"/>
                    <a:gd name="connsiteY295" fmla="*/ 3874916 h 4284472"/>
                    <a:gd name="connsiteX296" fmla="*/ 3726985 w 5827998"/>
                    <a:gd name="connsiteY296" fmla="*/ 3956858 h 4284472"/>
                    <a:gd name="connsiteX297" fmla="*/ 3744738 w 5827998"/>
                    <a:gd name="connsiteY297" fmla="*/ 3948663 h 4284472"/>
                    <a:gd name="connsiteX298" fmla="*/ 3804829 w 5827998"/>
                    <a:gd name="connsiteY298" fmla="*/ 4046994 h 4284472"/>
                    <a:gd name="connsiteX299" fmla="*/ 3875845 w 5827998"/>
                    <a:gd name="connsiteY299" fmla="*/ 4016948 h 4284472"/>
                    <a:gd name="connsiteX300" fmla="*/ 3905890 w 5827998"/>
                    <a:gd name="connsiteY300" fmla="*/ 4033336 h 4284472"/>
                    <a:gd name="connsiteX301" fmla="*/ 3978272 w 5827998"/>
                    <a:gd name="connsiteY301" fmla="*/ 4010120 h 4284472"/>
                    <a:gd name="connsiteX302" fmla="*/ 3990564 w 5827998"/>
                    <a:gd name="connsiteY302" fmla="*/ 3999194 h 4284472"/>
                    <a:gd name="connsiteX303" fmla="*/ 3983735 w 5827998"/>
                    <a:gd name="connsiteY303" fmla="*/ 4007388 h 4284472"/>
                    <a:gd name="connsiteX304" fmla="*/ 3963250 w 5827998"/>
                    <a:gd name="connsiteY304" fmla="*/ 4033336 h 4284472"/>
                    <a:gd name="connsiteX305" fmla="*/ 4094357 w 5827998"/>
                    <a:gd name="connsiteY305" fmla="*/ 4041531 h 4284472"/>
                    <a:gd name="connsiteX306" fmla="*/ 4036997 w 5827998"/>
                    <a:gd name="connsiteY306" fmla="*/ 4158981 h 4284472"/>
                    <a:gd name="connsiteX307" fmla="*/ 4179030 w 5827998"/>
                    <a:gd name="connsiteY307" fmla="*/ 4124838 h 4284472"/>
                    <a:gd name="connsiteX308" fmla="*/ 4196784 w 5827998"/>
                    <a:gd name="connsiteY308" fmla="*/ 4097524 h 4284472"/>
                    <a:gd name="connsiteX309" fmla="*/ 4188589 w 5827998"/>
                    <a:gd name="connsiteY309" fmla="*/ 4135764 h 4284472"/>
                    <a:gd name="connsiteX310" fmla="*/ 4214538 w 5827998"/>
                    <a:gd name="connsiteY310" fmla="*/ 4195855 h 4284472"/>
                    <a:gd name="connsiteX311" fmla="*/ 4360668 w 5827998"/>
                    <a:gd name="connsiteY311" fmla="*/ 4107084 h 4284472"/>
                    <a:gd name="connsiteX312" fmla="*/ 4383884 w 5827998"/>
                    <a:gd name="connsiteY312" fmla="*/ 4184929 h 4284472"/>
                    <a:gd name="connsiteX313" fmla="*/ 4501334 w 5827998"/>
                    <a:gd name="connsiteY313" fmla="*/ 4223169 h 4284472"/>
                    <a:gd name="connsiteX314" fmla="*/ 4491774 w 5827998"/>
                    <a:gd name="connsiteY314" fmla="*/ 4232728 h 4284472"/>
                    <a:gd name="connsiteX315" fmla="*/ 4539573 w 5827998"/>
                    <a:gd name="connsiteY315" fmla="*/ 4190392 h 4284472"/>
                    <a:gd name="connsiteX316" fmla="*/ 4550499 w 5827998"/>
                    <a:gd name="connsiteY316" fmla="*/ 4193123 h 4284472"/>
                    <a:gd name="connsiteX317" fmla="*/ 4639270 w 5827998"/>
                    <a:gd name="connsiteY317" fmla="*/ 4277796 h 4284472"/>
                    <a:gd name="connsiteX318" fmla="*/ 4688435 w 5827998"/>
                    <a:gd name="connsiteY318" fmla="*/ 4281893 h 4284472"/>
                    <a:gd name="connsiteX319" fmla="*/ 4689801 w 5827998"/>
                    <a:gd name="connsiteY319" fmla="*/ 4228631 h 4284472"/>
                    <a:gd name="connsiteX320" fmla="*/ 4700726 w 5827998"/>
                    <a:gd name="connsiteY320" fmla="*/ 4223169 h 4284472"/>
                    <a:gd name="connsiteX321" fmla="*/ 4865975 w 5827998"/>
                    <a:gd name="connsiteY321" fmla="*/ 4239557 h 4284472"/>
                    <a:gd name="connsiteX322" fmla="*/ 4830467 w 5827998"/>
                    <a:gd name="connsiteY322" fmla="*/ 4098890 h 4284472"/>
                    <a:gd name="connsiteX323" fmla="*/ 4840027 w 5827998"/>
                    <a:gd name="connsiteY323" fmla="*/ 4094793 h 4284472"/>
                    <a:gd name="connsiteX324" fmla="*/ 5023030 w 5827998"/>
                    <a:gd name="connsiteY324" fmla="*/ 4115278 h 4284472"/>
                    <a:gd name="connsiteX325" fmla="*/ 5074927 w 5827998"/>
                    <a:gd name="connsiteY325" fmla="*/ 4077039 h 4284472"/>
                    <a:gd name="connsiteX326" fmla="*/ 5028493 w 5827998"/>
                    <a:gd name="connsiteY326" fmla="*/ 4008754 h 4284472"/>
                    <a:gd name="connsiteX327" fmla="*/ 5035322 w 5827998"/>
                    <a:gd name="connsiteY327" fmla="*/ 4000560 h 4284472"/>
                    <a:gd name="connsiteX328" fmla="*/ 5113166 w 5827998"/>
                    <a:gd name="connsiteY328" fmla="*/ 4003291 h 4284472"/>
                    <a:gd name="connsiteX329" fmla="*/ 5074927 w 5827998"/>
                    <a:gd name="connsiteY329" fmla="*/ 3951395 h 4284472"/>
                    <a:gd name="connsiteX330" fmla="*/ 5079024 w 5827998"/>
                    <a:gd name="connsiteY330" fmla="*/ 3943200 h 4284472"/>
                    <a:gd name="connsiteX331" fmla="*/ 5234713 w 5827998"/>
                    <a:gd name="connsiteY331" fmla="*/ 3902230 h 4284472"/>
                    <a:gd name="connsiteX332" fmla="*/ 5270222 w 5827998"/>
                    <a:gd name="connsiteY332" fmla="*/ 3857162 h 4284472"/>
                    <a:gd name="connsiteX333" fmla="*/ 5197839 w 5827998"/>
                    <a:gd name="connsiteY333" fmla="*/ 3812094 h 4284472"/>
                    <a:gd name="connsiteX334" fmla="*/ 5199205 w 5827998"/>
                    <a:gd name="connsiteY334" fmla="*/ 3802534 h 4284472"/>
                    <a:gd name="connsiteX335" fmla="*/ 5358991 w 5827998"/>
                    <a:gd name="connsiteY335" fmla="*/ 3742444 h 4284472"/>
                    <a:gd name="connsiteX336" fmla="*/ 5417716 w 5827998"/>
                    <a:gd name="connsiteY336" fmla="*/ 3697375 h 4284472"/>
                    <a:gd name="connsiteX337" fmla="*/ 5364454 w 5827998"/>
                    <a:gd name="connsiteY337" fmla="*/ 3667330 h 4284472"/>
                    <a:gd name="connsiteX338" fmla="*/ 5365820 w 5827998"/>
                    <a:gd name="connsiteY338" fmla="*/ 3657770 h 4284472"/>
                    <a:gd name="connsiteX339" fmla="*/ 5431374 w 5827998"/>
                    <a:gd name="connsiteY339" fmla="*/ 3577194 h 4284472"/>
                    <a:gd name="connsiteX340" fmla="*/ 5440934 w 5827998"/>
                    <a:gd name="connsiteY340" fmla="*/ 3570366 h 4284472"/>
                    <a:gd name="connsiteX341" fmla="*/ 5496927 w 5827998"/>
                    <a:gd name="connsiteY341" fmla="*/ 3600411 h 4284472"/>
                    <a:gd name="connsiteX342" fmla="*/ 5505120 w 5827998"/>
                    <a:gd name="connsiteY342" fmla="*/ 3552611 h 4284472"/>
                    <a:gd name="connsiteX343" fmla="*/ 5498293 w 5827998"/>
                    <a:gd name="connsiteY343" fmla="*/ 3448819 h 4284472"/>
                    <a:gd name="connsiteX344" fmla="*/ 5507852 w 5827998"/>
                    <a:gd name="connsiteY344" fmla="*/ 3444722 h 4284472"/>
                    <a:gd name="connsiteX345" fmla="*/ 5577503 w 5827998"/>
                    <a:gd name="connsiteY345" fmla="*/ 3481595 h 4284472"/>
                    <a:gd name="connsiteX346" fmla="*/ 5629399 w 5827998"/>
                    <a:gd name="connsiteY346" fmla="*/ 3441990 h 4284472"/>
                    <a:gd name="connsiteX347" fmla="*/ 5544726 w 5827998"/>
                    <a:gd name="connsiteY347" fmla="*/ 3350489 h 4284472"/>
                    <a:gd name="connsiteX348" fmla="*/ 5552921 w 5827998"/>
                    <a:gd name="connsiteY348" fmla="*/ 3342294 h 4284472"/>
                    <a:gd name="connsiteX349" fmla="*/ 5630765 w 5827998"/>
                    <a:gd name="connsiteY349" fmla="*/ 3347757 h 4284472"/>
                    <a:gd name="connsiteX350" fmla="*/ 5640325 w 5827998"/>
                    <a:gd name="connsiteY350" fmla="*/ 3294495 h 4284472"/>
                    <a:gd name="connsiteX351" fmla="*/ 5554286 w 5827998"/>
                    <a:gd name="connsiteY351" fmla="*/ 3230307 h 4284472"/>
                    <a:gd name="connsiteX352" fmla="*/ 5361723 w 5827998"/>
                    <a:gd name="connsiteY352" fmla="*/ 3153828 h 4284472"/>
                    <a:gd name="connsiteX353" fmla="*/ 5353529 w 5827998"/>
                    <a:gd name="connsiteY353" fmla="*/ 3140171 h 4284472"/>
                    <a:gd name="connsiteX354" fmla="*/ 5356260 w 5827998"/>
                    <a:gd name="connsiteY354" fmla="*/ 3140171 h 4284472"/>
                    <a:gd name="connsiteX355" fmla="*/ 5445030 w 5827998"/>
                    <a:gd name="connsiteY355" fmla="*/ 3147000 h 4284472"/>
                    <a:gd name="connsiteX356" fmla="*/ 5491464 w 5827998"/>
                    <a:gd name="connsiteY356" fmla="*/ 3092372 h 4284472"/>
                    <a:gd name="connsiteX357" fmla="*/ 5438202 w 5827998"/>
                    <a:gd name="connsiteY357" fmla="*/ 3066424 h 4284472"/>
                    <a:gd name="connsiteX358" fmla="*/ 5457321 w 5827998"/>
                    <a:gd name="connsiteY358" fmla="*/ 3054133 h 4284472"/>
                    <a:gd name="connsiteX359" fmla="*/ 5439568 w 5827998"/>
                    <a:gd name="connsiteY359" fmla="*/ 2955802 h 4284472"/>
                    <a:gd name="connsiteX360" fmla="*/ 5484636 w 5827998"/>
                    <a:gd name="connsiteY360" fmla="*/ 2890249 h 4284472"/>
                    <a:gd name="connsiteX361" fmla="*/ 5483270 w 5827998"/>
                    <a:gd name="connsiteY361" fmla="*/ 2857472 h 4284472"/>
                    <a:gd name="connsiteX362" fmla="*/ 5486001 w 5827998"/>
                    <a:gd name="connsiteY362" fmla="*/ 2856107 h 4284472"/>
                    <a:gd name="connsiteX363" fmla="*/ 5602086 w 5827998"/>
                    <a:gd name="connsiteY363" fmla="*/ 2731828 h 4284472"/>
                    <a:gd name="connsiteX364" fmla="*/ 5619839 w 5827998"/>
                    <a:gd name="connsiteY364" fmla="*/ 2746851 h 4284472"/>
                    <a:gd name="connsiteX365" fmla="*/ 5547458 w 5827998"/>
                    <a:gd name="connsiteY365" fmla="*/ 2677201 h 4284472"/>
                    <a:gd name="connsiteX366" fmla="*/ 5555652 w 5827998"/>
                    <a:gd name="connsiteY366" fmla="*/ 2664909 h 4284472"/>
                    <a:gd name="connsiteX367" fmla="*/ 5760506 w 5827998"/>
                    <a:gd name="connsiteY367" fmla="*/ 2589796 h 4284472"/>
                    <a:gd name="connsiteX368" fmla="*/ 5785089 w 5827998"/>
                    <a:gd name="connsiteY368" fmla="*/ 2533802 h 4284472"/>
                    <a:gd name="connsiteX369" fmla="*/ 5679930 w 5827998"/>
                    <a:gd name="connsiteY369" fmla="*/ 2520146 h 4284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</a:cxnLst>
                  <a:rect l="l" t="t" r="r" b="b"/>
                  <a:pathLst>
                    <a:path w="5827998" h="4284472">
                      <a:moveTo>
                        <a:pt x="5679930" y="2520146"/>
                      </a:moveTo>
                      <a:cubicBezTo>
                        <a:pt x="5669005" y="2521511"/>
                        <a:pt x="5662176" y="2509220"/>
                        <a:pt x="5673101" y="2506489"/>
                      </a:cubicBezTo>
                      <a:cubicBezTo>
                        <a:pt x="5756409" y="2476443"/>
                        <a:pt x="5921658" y="2358994"/>
                        <a:pt x="5759140" y="2320754"/>
                      </a:cubicBezTo>
                      <a:cubicBezTo>
                        <a:pt x="5663542" y="2297537"/>
                        <a:pt x="5552921" y="2313926"/>
                        <a:pt x="5454590" y="2316657"/>
                      </a:cubicBezTo>
                      <a:cubicBezTo>
                        <a:pt x="5445030" y="2316657"/>
                        <a:pt x="5440934" y="2308463"/>
                        <a:pt x="5447761" y="2304366"/>
                      </a:cubicBezTo>
                      <a:cubicBezTo>
                        <a:pt x="5522875" y="2253835"/>
                        <a:pt x="5562480" y="2174625"/>
                        <a:pt x="5548823" y="2100877"/>
                      </a:cubicBezTo>
                      <a:cubicBezTo>
                        <a:pt x="5543361" y="2070832"/>
                        <a:pt x="5525606" y="2040786"/>
                        <a:pt x="5486001" y="2028495"/>
                      </a:cubicBezTo>
                      <a:cubicBezTo>
                        <a:pt x="5434105" y="2010741"/>
                        <a:pt x="5371283" y="2039421"/>
                        <a:pt x="5330311" y="2061272"/>
                      </a:cubicBezTo>
                      <a:cubicBezTo>
                        <a:pt x="5322118" y="2065369"/>
                        <a:pt x="5311192" y="2055809"/>
                        <a:pt x="5316655" y="2050346"/>
                      </a:cubicBezTo>
                      <a:cubicBezTo>
                        <a:pt x="5338506" y="2025764"/>
                        <a:pt x="5364454" y="1991621"/>
                        <a:pt x="5346700" y="1960210"/>
                      </a:cubicBezTo>
                      <a:cubicBezTo>
                        <a:pt x="5323484" y="1919239"/>
                        <a:pt x="5247004" y="1972502"/>
                        <a:pt x="5226519" y="1987524"/>
                      </a:cubicBezTo>
                      <a:cubicBezTo>
                        <a:pt x="5218324" y="1992987"/>
                        <a:pt x="5208765" y="1986159"/>
                        <a:pt x="5210131" y="1979330"/>
                      </a:cubicBezTo>
                      <a:cubicBezTo>
                        <a:pt x="5225153" y="1915142"/>
                        <a:pt x="5212862" y="1845492"/>
                        <a:pt x="5175988" y="1786767"/>
                      </a:cubicBezTo>
                      <a:cubicBezTo>
                        <a:pt x="5159599" y="1762184"/>
                        <a:pt x="5133652" y="1734870"/>
                        <a:pt x="5094047" y="1732139"/>
                      </a:cubicBezTo>
                      <a:cubicBezTo>
                        <a:pt x="5042150" y="1728042"/>
                        <a:pt x="5001179" y="1775841"/>
                        <a:pt x="4977963" y="1801790"/>
                      </a:cubicBezTo>
                      <a:cubicBezTo>
                        <a:pt x="4972500" y="1808618"/>
                        <a:pt x="4958842" y="1804521"/>
                        <a:pt x="4958842" y="1797692"/>
                      </a:cubicBezTo>
                      <a:cubicBezTo>
                        <a:pt x="4960208" y="1764916"/>
                        <a:pt x="4952014" y="1729408"/>
                        <a:pt x="4938357" y="1695265"/>
                      </a:cubicBezTo>
                      <a:cubicBezTo>
                        <a:pt x="4936991" y="1661123"/>
                        <a:pt x="4927432" y="1626980"/>
                        <a:pt x="4930163" y="1594204"/>
                      </a:cubicBezTo>
                      <a:cubicBezTo>
                        <a:pt x="4930163" y="1590107"/>
                        <a:pt x="4936991" y="1588741"/>
                        <a:pt x="4941088" y="1590107"/>
                      </a:cubicBezTo>
                      <a:cubicBezTo>
                        <a:pt x="4964305" y="1602398"/>
                        <a:pt x="4984791" y="1617421"/>
                        <a:pt x="5009373" y="1626980"/>
                      </a:cubicBezTo>
                      <a:cubicBezTo>
                        <a:pt x="5050344" y="1642003"/>
                        <a:pt x="5069464" y="1611958"/>
                        <a:pt x="5061269" y="1586010"/>
                      </a:cubicBezTo>
                      <a:cubicBezTo>
                        <a:pt x="5050344" y="1551867"/>
                        <a:pt x="5012105" y="1516359"/>
                        <a:pt x="4976597" y="1494508"/>
                      </a:cubicBezTo>
                      <a:cubicBezTo>
                        <a:pt x="4969768" y="1490411"/>
                        <a:pt x="4976597" y="1483582"/>
                        <a:pt x="4983425" y="1486314"/>
                      </a:cubicBezTo>
                      <a:cubicBezTo>
                        <a:pt x="5006642" y="1497239"/>
                        <a:pt x="5036687" y="1504068"/>
                        <a:pt x="5061269" y="1491777"/>
                      </a:cubicBezTo>
                      <a:cubicBezTo>
                        <a:pt x="5083121" y="1480851"/>
                        <a:pt x="5079024" y="1454903"/>
                        <a:pt x="5070829" y="1438514"/>
                      </a:cubicBezTo>
                      <a:cubicBezTo>
                        <a:pt x="5055807" y="1411200"/>
                        <a:pt x="5016202" y="1390715"/>
                        <a:pt x="4984791" y="1374327"/>
                      </a:cubicBezTo>
                      <a:cubicBezTo>
                        <a:pt x="4920603" y="1342916"/>
                        <a:pt x="4846855" y="1322430"/>
                        <a:pt x="4781302" y="1293751"/>
                      </a:cubicBezTo>
                      <a:cubicBezTo>
                        <a:pt x="4774473" y="1291019"/>
                        <a:pt x="4781302" y="1282825"/>
                        <a:pt x="4786765" y="1285556"/>
                      </a:cubicBezTo>
                      <a:cubicBezTo>
                        <a:pt x="4815445" y="1293751"/>
                        <a:pt x="4846855" y="1295116"/>
                        <a:pt x="4875536" y="1292385"/>
                      </a:cubicBezTo>
                      <a:cubicBezTo>
                        <a:pt x="4912409" y="1288288"/>
                        <a:pt x="4952014" y="1265071"/>
                        <a:pt x="4921969" y="1237757"/>
                      </a:cubicBezTo>
                      <a:cubicBezTo>
                        <a:pt x="4887826" y="1206346"/>
                        <a:pt x="4816811" y="1204980"/>
                        <a:pt x="4769010" y="1191323"/>
                      </a:cubicBezTo>
                      <a:cubicBezTo>
                        <a:pt x="4764913" y="1189958"/>
                        <a:pt x="4763547" y="1185861"/>
                        <a:pt x="4767645" y="1183129"/>
                      </a:cubicBezTo>
                      <a:cubicBezTo>
                        <a:pt x="4827735" y="1144890"/>
                        <a:pt x="4893289" y="1092993"/>
                        <a:pt x="4915140" y="1035634"/>
                      </a:cubicBezTo>
                      <a:cubicBezTo>
                        <a:pt x="4921969" y="1019246"/>
                        <a:pt x="4919238" y="1000126"/>
                        <a:pt x="4900117" y="987835"/>
                      </a:cubicBezTo>
                      <a:cubicBezTo>
                        <a:pt x="4879632" y="974178"/>
                        <a:pt x="4850953" y="987835"/>
                        <a:pt x="4833198" y="997395"/>
                      </a:cubicBezTo>
                      <a:cubicBezTo>
                        <a:pt x="4799056" y="1015149"/>
                        <a:pt x="4774473" y="1041097"/>
                        <a:pt x="4740331" y="1058851"/>
                      </a:cubicBezTo>
                      <a:cubicBezTo>
                        <a:pt x="4734868" y="1061582"/>
                        <a:pt x="4728040" y="1058851"/>
                        <a:pt x="4730771" y="1053388"/>
                      </a:cubicBezTo>
                      <a:cubicBezTo>
                        <a:pt x="4745794" y="1016514"/>
                        <a:pt x="4764913" y="981006"/>
                        <a:pt x="4770376" y="941401"/>
                      </a:cubicBezTo>
                      <a:cubicBezTo>
                        <a:pt x="4771742" y="927744"/>
                        <a:pt x="4770376" y="870385"/>
                        <a:pt x="4732137" y="881310"/>
                      </a:cubicBezTo>
                      <a:cubicBezTo>
                        <a:pt x="4702092" y="890870"/>
                        <a:pt x="4681606" y="912721"/>
                        <a:pt x="4658389" y="927744"/>
                      </a:cubicBezTo>
                      <a:cubicBezTo>
                        <a:pt x="4654292" y="930476"/>
                        <a:pt x="4647464" y="927744"/>
                        <a:pt x="4647464" y="923647"/>
                      </a:cubicBezTo>
                      <a:cubicBezTo>
                        <a:pt x="4648829" y="889505"/>
                        <a:pt x="4672046" y="832145"/>
                        <a:pt x="4620150" y="814391"/>
                      </a:cubicBezTo>
                      <a:cubicBezTo>
                        <a:pt x="4618784" y="817123"/>
                        <a:pt x="4617418" y="818488"/>
                        <a:pt x="4617418" y="818488"/>
                      </a:cubicBezTo>
                      <a:cubicBezTo>
                        <a:pt x="4584642" y="855362"/>
                        <a:pt x="4569619" y="899064"/>
                        <a:pt x="4565522" y="941401"/>
                      </a:cubicBezTo>
                      <a:cubicBezTo>
                        <a:pt x="4557328" y="923647"/>
                        <a:pt x="4546402" y="907259"/>
                        <a:pt x="4532746" y="889505"/>
                      </a:cubicBezTo>
                      <a:cubicBezTo>
                        <a:pt x="4530014" y="886773"/>
                        <a:pt x="4524551" y="881310"/>
                        <a:pt x="4519089" y="875848"/>
                      </a:cubicBezTo>
                      <a:cubicBezTo>
                        <a:pt x="4519089" y="877213"/>
                        <a:pt x="4519089" y="878579"/>
                        <a:pt x="4517723" y="881310"/>
                      </a:cubicBezTo>
                      <a:cubicBezTo>
                        <a:pt x="4512260" y="908624"/>
                        <a:pt x="4517723" y="935938"/>
                        <a:pt x="4509529" y="963252"/>
                      </a:cubicBezTo>
                      <a:cubicBezTo>
                        <a:pt x="4508163" y="968715"/>
                        <a:pt x="4498603" y="965984"/>
                        <a:pt x="4497237" y="961887"/>
                      </a:cubicBezTo>
                      <a:cubicBezTo>
                        <a:pt x="4484946" y="931841"/>
                        <a:pt x="4476752" y="893602"/>
                        <a:pt x="4441244" y="873116"/>
                      </a:cubicBezTo>
                      <a:cubicBezTo>
                        <a:pt x="4424855" y="901796"/>
                        <a:pt x="4422123" y="934573"/>
                        <a:pt x="4411199" y="964618"/>
                      </a:cubicBezTo>
                      <a:cubicBezTo>
                        <a:pt x="4409833" y="968715"/>
                        <a:pt x="4401639" y="968715"/>
                        <a:pt x="4398907" y="964618"/>
                      </a:cubicBezTo>
                      <a:cubicBezTo>
                        <a:pt x="4393444" y="955058"/>
                        <a:pt x="4389347" y="944132"/>
                        <a:pt x="4385250" y="933207"/>
                      </a:cubicBezTo>
                      <a:cubicBezTo>
                        <a:pt x="4363400" y="903162"/>
                        <a:pt x="4334719" y="878579"/>
                        <a:pt x="4303309" y="885408"/>
                      </a:cubicBezTo>
                      <a:cubicBezTo>
                        <a:pt x="4310136" y="860825"/>
                        <a:pt x="4315599" y="833511"/>
                        <a:pt x="4307405" y="814391"/>
                      </a:cubicBezTo>
                      <a:cubicBezTo>
                        <a:pt x="4304675" y="808929"/>
                        <a:pt x="4296480" y="806197"/>
                        <a:pt x="4289652" y="810294"/>
                      </a:cubicBezTo>
                      <a:cubicBezTo>
                        <a:pt x="4244584" y="834877"/>
                        <a:pt x="4213172" y="867654"/>
                        <a:pt x="4180396" y="899064"/>
                      </a:cubicBezTo>
                      <a:cubicBezTo>
                        <a:pt x="4215904" y="838974"/>
                        <a:pt x="4251411" y="761129"/>
                        <a:pt x="4194052" y="747472"/>
                      </a:cubicBezTo>
                      <a:cubicBezTo>
                        <a:pt x="4158545" y="739278"/>
                        <a:pt x="4124403" y="757032"/>
                        <a:pt x="4103917" y="778883"/>
                      </a:cubicBezTo>
                      <a:cubicBezTo>
                        <a:pt x="4099820" y="773420"/>
                        <a:pt x="4094357" y="767958"/>
                        <a:pt x="4090260" y="763861"/>
                      </a:cubicBezTo>
                      <a:cubicBezTo>
                        <a:pt x="4068409" y="742010"/>
                        <a:pt x="3982370" y="668262"/>
                        <a:pt x="3934570" y="676456"/>
                      </a:cubicBezTo>
                      <a:cubicBezTo>
                        <a:pt x="3890868" y="683285"/>
                        <a:pt x="3897697" y="718793"/>
                        <a:pt x="3916816" y="757032"/>
                      </a:cubicBezTo>
                      <a:cubicBezTo>
                        <a:pt x="3890868" y="735181"/>
                        <a:pt x="3864920" y="714696"/>
                        <a:pt x="3834875" y="692844"/>
                      </a:cubicBezTo>
                      <a:cubicBezTo>
                        <a:pt x="3818486" y="680553"/>
                        <a:pt x="3766590" y="638217"/>
                        <a:pt x="3733813" y="654605"/>
                      </a:cubicBezTo>
                      <a:cubicBezTo>
                        <a:pt x="3692842" y="673725"/>
                        <a:pt x="3724254" y="728353"/>
                        <a:pt x="3729716" y="750204"/>
                      </a:cubicBezTo>
                      <a:cubicBezTo>
                        <a:pt x="3733813" y="766592"/>
                        <a:pt x="3740641" y="781615"/>
                        <a:pt x="3748836" y="796637"/>
                      </a:cubicBezTo>
                      <a:cubicBezTo>
                        <a:pt x="3721522" y="778883"/>
                        <a:pt x="3691476" y="761129"/>
                        <a:pt x="3655969" y="750204"/>
                      </a:cubicBezTo>
                      <a:cubicBezTo>
                        <a:pt x="3635483" y="743375"/>
                        <a:pt x="3595878" y="726987"/>
                        <a:pt x="3556273" y="718793"/>
                      </a:cubicBezTo>
                      <a:cubicBezTo>
                        <a:pt x="3590415" y="683285"/>
                        <a:pt x="3619094" y="646411"/>
                        <a:pt x="3634117" y="606806"/>
                      </a:cubicBezTo>
                      <a:cubicBezTo>
                        <a:pt x="3643677" y="579492"/>
                        <a:pt x="3640946" y="550812"/>
                        <a:pt x="3610901" y="531692"/>
                      </a:cubicBezTo>
                      <a:cubicBezTo>
                        <a:pt x="3579489" y="511207"/>
                        <a:pt x="3533056" y="531692"/>
                        <a:pt x="3505741" y="546715"/>
                      </a:cubicBezTo>
                      <a:cubicBezTo>
                        <a:pt x="3451114" y="575395"/>
                        <a:pt x="3412874" y="616365"/>
                        <a:pt x="3358247" y="643679"/>
                      </a:cubicBezTo>
                      <a:cubicBezTo>
                        <a:pt x="3350052" y="647776"/>
                        <a:pt x="3339127" y="642314"/>
                        <a:pt x="3341858" y="635485"/>
                      </a:cubicBezTo>
                      <a:cubicBezTo>
                        <a:pt x="3365075" y="576760"/>
                        <a:pt x="3395120" y="519401"/>
                        <a:pt x="3403314" y="457945"/>
                      </a:cubicBezTo>
                      <a:cubicBezTo>
                        <a:pt x="3406046" y="436094"/>
                        <a:pt x="3403314" y="344592"/>
                        <a:pt x="3344589" y="362346"/>
                      </a:cubicBezTo>
                      <a:cubicBezTo>
                        <a:pt x="3298156" y="376003"/>
                        <a:pt x="3264014" y="411511"/>
                        <a:pt x="3227139" y="436094"/>
                      </a:cubicBezTo>
                      <a:cubicBezTo>
                        <a:pt x="3220311" y="440191"/>
                        <a:pt x="3210752" y="436094"/>
                        <a:pt x="3210752" y="429265"/>
                      </a:cubicBezTo>
                      <a:cubicBezTo>
                        <a:pt x="3212118" y="374637"/>
                        <a:pt x="3250357" y="284501"/>
                        <a:pt x="3168415" y="257187"/>
                      </a:cubicBezTo>
                      <a:cubicBezTo>
                        <a:pt x="3165683" y="259919"/>
                        <a:pt x="3162953" y="262650"/>
                        <a:pt x="3162953" y="262650"/>
                      </a:cubicBezTo>
                      <a:cubicBezTo>
                        <a:pt x="3112421" y="320009"/>
                        <a:pt x="3087839" y="389660"/>
                        <a:pt x="3079645" y="456579"/>
                      </a:cubicBezTo>
                      <a:cubicBezTo>
                        <a:pt x="3065988" y="429265"/>
                        <a:pt x="3049599" y="401951"/>
                        <a:pt x="3027748" y="374637"/>
                      </a:cubicBezTo>
                      <a:cubicBezTo>
                        <a:pt x="3023651" y="369174"/>
                        <a:pt x="3015457" y="362346"/>
                        <a:pt x="3005897" y="354152"/>
                      </a:cubicBezTo>
                      <a:cubicBezTo>
                        <a:pt x="3004531" y="356883"/>
                        <a:pt x="3004531" y="359615"/>
                        <a:pt x="3004531" y="362346"/>
                      </a:cubicBezTo>
                      <a:cubicBezTo>
                        <a:pt x="2996337" y="406048"/>
                        <a:pt x="3005897" y="448385"/>
                        <a:pt x="2992241" y="490721"/>
                      </a:cubicBezTo>
                      <a:cubicBezTo>
                        <a:pt x="2989509" y="498916"/>
                        <a:pt x="2974486" y="496184"/>
                        <a:pt x="2973121" y="489356"/>
                      </a:cubicBezTo>
                      <a:cubicBezTo>
                        <a:pt x="2954000" y="441556"/>
                        <a:pt x="2941709" y="381466"/>
                        <a:pt x="2884350" y="350055"/>
                      </a:cubicBezTo>
                      <a:cubicBezTo>
                        <a:pt x="2858402" y="396488"/>
                        <a:pt x="2852939" y="447019"/>
                        <a:pt x="2835185" y="494819"/>
                      </a:cubicBezTo>
                      <a:cubicBezTo>
                        <a:pt x="2832454" y="501647"/>
                        <a:pt x="2820163" y="500281"/>
                        <a:pt x="2816066" y="494819"/>
                      </a:cubicBezTo>
                      <a:cubicBezTo>
                        <a:pt x="2807871" y="478430"/>
                        <a:pt x="2801043" y="462042"/>
                        <a:pt x="2795580" y="445653"/>
                      </a:cubicBezTo>
                      <a:cubicBezTo>
                        <a:pt x="2761438" y="397854"/>
                        <a:pt x="2716369" y="358249"/>
                        <a:pt x="2667205" y="369174"/>
                      </a:cubicBezTo>
                      <a:cubicBezTo>
                        <a:pt x="2678130" y="329569"/>
                        <a:pt x="2684958" y="287233"/>
                        <a:pt x="2674033" y="257187"/>
                      </a:cubicBezTo>
                      <a:cubicBezTo>
                        <a:pt x="2665839" y="251725"/>
                        <a:pt x="2652182" y="247628"/>
                        <a:pt x="2639891" y="254456"/>
                      </a:cubicBezTo>
                      <a:cubicBezTo>
                        <a:pt x="2568874" y="292696"/>
                        <a:pt x="2519709" y="345958"/>
                        <a:pt x="2467813" y="395123"/>
                      </a:cubicBezTo>
                      <a:cubicBezTo>
                        <a:pt x="2523806" y="300890"/>
                        <a:pt x="2581166" y="176611"/>
                        <a:pt x="2488298" y="154760"/>
                      </a:cubicBezTo>
                      <a:cubicBezTo>
                        <a:pt x="2433670" y="141103"/>
                        <a:pt x="2379043" y="168417"/>
                        <a:pt x="2346266" y="205291"/>
                      </a:cubicBezTo>
                      <a:cubicBezTo>
                        <a:pt x="2339437" y="197097"/>
                        <a:pt x="2332609" y="188903"/>
                        <a:pt x="2324415" y="180708"/>
                      </a:cubicBezTo>
                      <a:cubicBezTo>
                        <a:pt x="2290272" y="145200"/>
                        <a:pt x="2153703" y="30482"/>
                        <a:pt x="2078590" y="42773"/>
                      </a:cubicBezTo>
                      <a:cubicBezTo>
                        <a:pt x="2010305" y="53699"/>
                        <a:pt x="2021230" y="111058"/>
                        <a:pt x="2049910" y="168417"/>
                      </a:cubicBezTo>
                      <a:cubicBezTo>
                        <a:pt x="2010305" y="134275"/>
                        <a:pt x="1967968" y="101498"/>
                        <a:pt x="1920169" y="65990"/>
                      </a:cubicBezTo>
                      <a:cubicBezTo>
                        <a:pt x="1894221" y="46870"/>
                        <a:pt x="1810913" y="-20049"/>
                        <a:pt x="1760382" y="5899"/>
                      </a:cubicBezTo>
                      <a:cubicBezTo>
                        <a:pt x="1696195" y="37310"/>
                        <a:pt x="1745360" y="123349"/>
                        <a:pt x="1754920" y="157492"/>
                      </a:cubicBezTo>
                      <a:cubicBezTo>
                        <a:pt x="1761748" y="183440"/>
                        <a:pt x="1771308" y="206657"/>
                        <a:pt x="1784965" y="231239"/>
                      </a:cubicBezTo>
                      <a:cubicBezTo>
                        <a:pt x="1741262" y="202560"/>
                        <a:pt x="1694829" y="176611"/>
                        <a:pt x="1637470" y="157492"/>
                      </a:cubicBezTo>
                      <a:cubicBezTo>
                        <a:pt x="1578745" y="138372"/>
                        <a:pt x="1409398" y="63259"/>
                        <a:pt x="1337017" y="116521"/>
                      </a:cubicBezTo>
                      <a:cubicBezTo>
                        <a:pt x="1326091" y="124715"/>
                        <a:pt x="1317897" y="135641"/>
                        <a:pt x="1312434" y="146566"/>
                      </a:cubicBezTo>
                      <a:cubicBezTo>
                        <a:pt x="1313800" y="146566"/>
                        <a:pt x="1315165" y="145200"/>
                        <a:pt x="1317897" y="145200"/>
                      </a:cubicBezTo>
                      <a:cubicBezTo>
                        <a:pt x="1429884" y="126081"/>
                        <a:pt x="1515923" y="210754"/>
                        <a:pt x="1584208" y="273576"/>
                      </a:cubicBezTo>
                      <a:cubicBezTo>
                        <a:pt x="1574648" y="236702"/>
                        <a:pt x="1573282" y="190268"/>
                        <a:pt x="1627910" y="190268"/>
                      </a:cubicBezTo>
                      <a:cubicBezTo>
                        <a:pt x="1679806" y="190268"/>
                        <a:pt x="1700292" y="232605"/>
                        <a:pt x="1713948" y="270844"/>
                      </a:cubicBezTo>
                      <a:cubicBezTo>
                        <a:pt x="1720777" y="255822"/>
                        <a:pt x="1735800" y="244896"/>
                        <a:pt x="1763114" y="248993"/>
                      </a:cubicBezTo>
                      <a:cubicBezTo>
                        <a:pt x="1813645" y="255822"/>
                        <a:pt x="1865541" y="288599"/>
                        <a:pt x="1892855" y="320009"/>
                      </a:cubicBezTo>
                      <a:cubicBezTo>
                        <a:pt x="1980259" y="422437"/>
                        <a:pt x="2003476" y="542618"/>
                        <a:pt x="2037619" y="658702"/>
                      </a:cubicBezTo>
                      <a:cubicBezTo>
                        <a:pt x="2036253" y="576760"/>
                        <a:pt x="2043081" y="489356"/>
                        <a:pt x="2123657" y="433362"/>
                      </a:cubicBezTo>
                      <a:cubicBezTo>
                        <a:pt x="2127755" y="430631"/>
                        <a:pt x="2134583" y="429265"/>
                        <a:pt x="2138680" y="433362"/>
                      </a:cubicBezTo>
                      <a:cubicBezTo>
                        <a:pt x="2182382" y="474333"/>
                        <a:pt x="2198771" y="523498"/>
                        <a:pt x="2206965" y="574029"/>
                      </a:cubicBezTo>
                      <a:cubicBezTo>
                        <a:pt x="2217891" y="535789"/>
                        <a:pt x="2238376" y="498916"/>
                        <a:pt x="2277981" y="471602"/>
                      </a:cubicBezTo>
                      <a:cubicBezTo>
                        <a:pt x="2282078" y="468870"/>
                        <a:pt x="2287541" y="468870"/>
                        <a:pt x="2291638" y="470236"/>
                      </a:cubicBezTo>
                      <a:cubicBezTo>
                        <a:pt x="2385871" y="509841"/>
                        <a:pt x="2398162" y="609537"/>
                        <a:pt x="2399528" y="681919"/>
                      </a:cubicBezTo>
                      <a:cubicBezTo>
                        <a:pt x="2400894" y="729718"/>
                        <a:pt x="2396796" y="777518"/>
                        <a:pt x="2389968" y="825317"/>
                      </a:cubicBezTo>
                      <a:cubicBezTo>
                        <a:pt x="2424110" y="748838"/>
                        <a:pt x="2478739" y="675090"/>
                        <a:pt x="2579800" y="666896"/>
                      </a:cubicBezTo>
                      <a:cubicBezTo>
                        <a:pt x="2583897" y="666896"/>
                        <a:pt x="2586629" y="668262"/>
                        <a:pt x="2589360" y="670993"/>
                      </a:cubicBezTo>
                      <a:cubicBezTo>
                        <a:pt x="2624868" y="707867"/>
                        <a:pt x="2627599" y="755666"/>
                        <a:pt x="2615308" y="803466"/>
                      </a:cubicBezTo>
                      <a:cubicBezTo>
                        <a:pt x="2654913" y="762495"/>
                        <a:pt x="2708176" y="733815"/>
                        <a:pt x="2764169" y="759764"/>
                      </a:cubicBezTo>
                      <a:cubicBezTo>
                        <a:pt x="2829722" y="789809"/>
                        <a:pt x="2818797" y="852631"/>
                        <a:pt x="2790117" y="907259"/>
                      </a:cubicBezTo>
                      <a:cubicBezTo>
                        <a:pt x="2832454" y="878579"/>
                        <a:pt x="2882984" y="855362"/>
                        <a:pt x="2936246" y="849899"/>
                      </a:cubicBezTo>
                      <a:cubicBezTo>
                        <a:pt x="3000434" y="844437"/>
                        <a:pt x="3059159" y="877213"/>
                        <a:pt x="3064622" y="926378"/>
                      </a:cubicBezTo>
                      <a:cubicBezTo>
                        <a:pt x="3070085" y="972812"/>
                        <a:pt x="3045503" y="1017880"/>
                        <a:pt x="3015457" y="1058851"/>
                      </a:cubicBezTo>
                      <a:cubicBezTo>
                        <a:pt x="3071450" y="1031537"/>
                        <a:pt x="3127444" y="1028806"/>
                        <a:pt x="3164317" y="1091628"/>
                      </a:cubicBezTo>
                      <a:cubicBezTo>
                        <a:pt x="3192997" y="1138061"/>
                        <a:pt x="3158855" y="1199518"/>
                        <a:pt x="3126078" y="1241854"/>
                      </a:cubicBezTo>
                      <a:cubicBezTo>
                        <a:pt x="3164317" y="1233660"/>
                        <a:pt x="3203923" y="1229563"/>
                        <a:pt x="3239431" y="1240488"/>
                      </a:cubicBezTo>
                      <a:cubicBezTo>
                        <a:pt x="3276304" y="1251414"/>
                        <a:pt x="3296790" y="1269168"/>
                        <a:pt x="3304985" y="1289654"/>
                      </a:cubicBezTo>
                      <a:cubicBezTo>
                        <a:pt x="3339127" y="1252780"/>
                        <a:pt x="3378732" y="1221369"/>
                        <a:pt x="3425166" y="1204980"/>
                      </a:cubicBezTo>
                      <a:cubicBezTo>
                        <a:pt x="3451114" y="1195421"/>
                        <a:pt x="3482525" y="1200883"/>
                        <a:pt x="3500279" y="1215906"/>
                      </a:cubicBezTo>
                      <a:cubicBezTo>
                        <a:pt x="3522130" y="1166741"/>
                        <a:pt x="3559004" y="1124404"/>
                        <a:pt x="3623191" y="1108016"/>
                      </a:cubicBezTo>
                      <a:cubicBezTo>
                        <a:pt x="3627288" y="1106650"/>
                        <a:pt x="3631386" y="1108016"/>
                        <a:pt x="3634117" y="1110747"/>
                      </a:cubicBezTo>
                      <a:cubicBezTo>
                        <a:pt x="3705133" y="1159912"/>
                        <a:pt x="3714694" y="1240488"/>
                        <a:pt x="3709231" y="1308773"/>
                      </a:cubicBezTo>
                      <a:cubicBezTo>
                        <a:pt x="3707865" y="1331990"/>
                        <a:pt x="3703768" y="1355207"/>
                        <a:pt x="3699671" y="1378424"/>
                      </a:cubicBezTo>
                      <a:cubicBezTo>
                        <a:pt x="3742007" y="1299213"/>
                        <a:pt x="3800732" y="1225466"/>
                        <a:pt x="3862188" y="1263705"/>
                      </a:cubicBezTo>
                      <a:cubicBezTo>
                        <a:pt x="3922279" y="1301945"/>
                        <a:pt x="3885406" y="1392081"/>
                        <a:pt x="3867651" y="1438514"/>
                      </a:cubicBezTo>
                      <a:cubicBezTo>
                        <a:pt x="3860823" y="1454903"/>
                        <a:pt x="3853994" y="1472657"/>
                        <a:pt x="3847165" y="1489045"/>
                      </a:cubicBezTo>
                      <a:cubicBezTo>
                        <a:pt x="3863554" y="1472657"/>
                        <a:pt x="3881308" y="1457634"/>
                        <a:pt x="3899063" y="1443977"/>
                      </a:cubicBezTo>
                      <a:cubicBezTo>
                        <a:pt x="3940033" y="1415298"/>
                        <a:pt x="4045192" y="1381155"/>
                        <a:pt x="4065678" y="1445343"/>
                      </a:cubicBezTo>
                      <a:cubicBezTo>
                        <a:pt x="4084797" y="1508165"/>
                        <a:pt x="4024706" y="1583278"/>
                        <a:pt x="3985101" y="1635174"/>
                      </a:cubicBezTo>
                      <a:cubicBezTo>
                        <a:pt x="3952325" y="1677511"/>
                        <a:pt x="3916816" y="1722579"/>
                        <a:pt x="3874480" y="1762184"/>
                      </a:cubicBezTo>
                      <a:cubicBezTo>
                        <a:pt x="3949593" y="1732139"/>
                        <a:pt x="4026072" y="1680242"/>
                        <a:pt x="4110745" y="1685705"/>
                      </a:cubicBezTo>
                      <a:cubicBezTo>
                        <a:pt x="4192687" y="1691168"/>
                        <a:pt x="4184493" y="1758087"/>
                        <a:pt x="4147619" y="1796327"/>
                      </a:cubicBezTo>
                      <a:cubicBezTo>
                        <a:pt x="4090260" y="1855052"/>
                        <a:pt x="3986467" y="1893291"/>
                        <a:pt x="3896331" y="1917874"/>
                      </a:cubicBezTo>
                      <a:cubicBezTo>
                        <a:pt x="3959152" y="1932896"/>
                        <a:pt x="4011050" y="1973867"/>
                        <a:pt x="3976907" y="2024398"/>
                      </a:cubicBezTo>
                      <a:cubicBezTo>
                        <a:pt x="3940033" y="2080391"/>
                        <a:pt x="3829412" y="2081757"/>
                        <a:pt x="3757030" y="2079026"/>
                      </a:cubicBezTo>
                      <a:cubicBezTo>
                        <a:pt x="3721522" y="2077660"/>
                        <a:pt x="3684648" y="2074929"/>
                        <a:pt x="3649140" y="2069466"/>
                      </a:cubicBezTo>
                      <a:cubicBezTo>
                        <a:pt x="3699671" y="2095414"/>
                        <a:pt x="3743373" y="2128191"/>
                        <a:pt x="3767956" y="2163699"/>
                      </a:cubicBezTo>
                      <a:cubicBezTo>
                        <a:pt x="3781613" y="2182819"/>
                        <a:pt x="3788440" y="2206035"/>
                        <a:pt x="3785710" y="2227887"/>
                      </a:cubicBezTo>
                      <a:cubicBezTo>
                        <a:pt x="3884040" y="2178722"/>
                        <a:pt x="4011050" y="2141848"/>
                        <a:pt x="4091625" y="2201939"/>
                      </a:cubicBezTo>
                      <a:cubicBezTo>
                        <a:pt x="4114842" y="2219692"/>
                        <a:pt x="4127134" y="2238812"/>
                        <a:pt x="4131230" y="2259298"/>
                      </a:cubicBezTo>
                      <a:cubicBezTo>
                        <a:pt x="4142156" y="2255201"/>
                        <a:pt x="4154447" y="2252469"/>
                        <a:pt x="4166739" y="2251103"/>
                      </a:cubicBezTo>
                      <a:cubicBezTo>
                        <a:pt x="4215904" y="2244275"/>
                        <a:pt x="4233658" y="2267492"/>
                        <a:pt x="4236390" y="2297537"/>
                      </a:cubicBezTo>
                      <a:cubicBezTo>
                        <a:pt x="4254143" y="2267492"/>
                        <a:pt x="4278726" y="2238812"/>
                        <a:pt x="4310136" y="2218327"/>
                      </a:cubicBezTo>
                      <a:cubicBezTo>
                        <a:pt x="4357937" y="2186916"/>
                        <a:pt x="4422123" y="2208767"/>
                        <a:pt x="4434415" y="2253835"/>
                      </a:cubicBezTo>
                      <a:cubicBezTo>
                        <a:pt x="4446706" y="2300269"/>
                        <a:pt x="4435781" y="2350799"/>
                        <a:pt x="4419393" y="2397233"/>
                      </a:cubicBezTo>
                      <a:cubicBezTo>
                        <a:pt x="4458998" y="2367188"/>
                        <a:pt x="4502700" y="2354896"/>
                        <a:pt x="4549133" y="2380845"/>
                      </a:cubicBezTo>
                      <a:cubicBezTo>
                        <a:pt x="4611956" y="2414987"/>
                        <a:pt x="4584642" y="2498295"/>
                        <a:pt x="4566888" y="2543362"/>
                      </a:cubicBezTo>
                      <a:cubicBezTo>
                        <a:pt x="4549133" y="2591162"/>
                        <a:pt x="4525917" y="2640327"/>
                        <a:pt x="4494506" y="2686760"/>
                      </a:cubicBezTo>
                      <a:cubicBezTo>
                        <a:pt x="4607858" y="2633498"/>
                        <a:pt x="4792228" y="2641692"/>
                        <a:pt x="4825004" y="2756411"/>
                      </a:cubicBezTo>
                      <a:cubicBezTo>
                        <a:pt x="4853684" y="2858838"/>
                        <a:pt x="4662486" y="2879324"/>
                        <a:pt x="4557328" y="2891615"/>
                      </a:cubicBezTo>
                      <a:cubicBezTo>
                        <a:pt x="4665218" y="2948974"/>
                        <a:pt x="4848221" y="3036379"/>
                        <a:pt x="4771742" y="3148366"/>
                      </a:cubicBezTo>
                      <a:cubicBezTo>
                        <a:pt x="4745794" y="3187971"/>
                        <a:pt x="4687069" y="3207090"/>
                        <a:pt x="4633807" y="3202994"/>
                      </a:cubicBezTo>
                      <a:cubicBezTo>
                        <a:pt x="4640636" y="3224845"/>
                        <a:pt x="4639270" y="3248062"/>
                        <a:pt x="4628344" y="3269913"/>
                      </a:cubicBezTo>
                      <a:cubicBezTo>
                        <a:pt x="4603761" y="3316346"/>
                        <a:pt x="4520454" y="3340929"/>
                        <a:pt x="4460364" y="3321809"/>
                      </a:cubicBezTo>
                      <a:cubicBezTo>
                        <a:pt x="4435781" y="3313615"/>
                        <a:pt x="4413930" y="3304055"/>
                        <a:pt x="4392079" y="3291764"/>
                      </a:cubicBezTo>
                      <a:cubicBezTo>
                        <a:pt x="4411199" y="3335466"/>
                        <a:pt x="4422123" y="3379168"/>
                        <a:pt x="4415296" y="3424236"/>
                      </a:cubicBezTo>
                      <a:cubicBezTo>
                        <a:pt x="4413930" y="3428333"/>
                        <a:pt x="4411199" y="3432431"/>
                        <a:pt x="4404370" y="3432431"/>
                      </a:cubicBezTo>
                      <a:cubicBezTo>
                        <a:pt x="4375690" y="3431065"/>
                        <a:pt x="4349742" y="3424236"/>
                        <a:pt x="4325159" y="3413311"/>
                      </a:cubicBezTo>
                      <a:cubicBezTo>
                        <a:pt x="4344279" y="3452916"/>
                        <a:pt x="4349742" y="3495252"/>
                        <a:pt x="4334719" y="3536223"/>
                      </a:cubicBezTo>
                      <a:cubicBezTo>
                        <a:pt x="4333354" y="3540321"/>
                        <a:pt x="4329257" y="3541686"/>
                        <a:pt x="4323794" y="3541686"/>
                      </a:cubicBezTo>
                      <a:cubicBezTo>
                        <a:pt x="4266434" y="3543052"/>
                        <a:pt x="4221367" y="3515738"/>
                        <a:pt x="4187225" y="3481595"/>
                      </a:cubicBezTo>
                      <a:cubicBezTo>
                        <a:pt x="4215904" y="3567634"/>
                        <a:pt x="4241852" y="3704204"/>
                        <a:pt x="4131230" y="3696010"/>
                      </a:cubicBezTo>
                      <a:cubicBezTo>
                        <a:pt x="3974175" y="3683719"/>
                        <a:pt x="3934570" y="3523932"/>
                        <a:pt x="3925010" y="3410579"/>
                      </a:cubicBezTo>
                      <a:cubicBezTo>
                        <a:pt x="3904525" y="3450184"/>
                        <a:pt x="3870383" y="3480230"/>
                        <a:pt x="3818486" y="3433796"/>
                      </a:cubicBezTo>
                      <a:cubicBezTo>
                        <a:pt x="3735178" y="3361414"/>
                        <a:pt x="3740641" y="3265815"/>
                        <a:pt x="3740641" y="3177045"/>
                      </a:cubicBezTo>
                      <a:cubicBezTo>
                        <a:pt x="3726985" y="3216650"/>
                        <a:pt x="3717425" y="3257621"/>
                        <a:pt x="3698305" y="3297226"/>
                      </a:cubicBezTo>
                      <a:cubicBezTo>
                        <a:pt x="3679185" y="3334100"/>
                        <a:pt x="3649140" y="3387362"/>
                        <a:pt x="3584952" y="3383265"/>
                      </a:cubicBezTo>
                      <a:cubicBezTo>
                        <a:pt x="3504377" y="3377802"/>
                        <a:pt x="3467502" y="3305421"/>
                        <a:pt x="3470234" y="3254890"/>
                      </a:cubicBezTo>
                      <a:cubicBezTo>
                        <a:pt x="3472965" y="3213919"/>
                        <a:pt x="3483891" y="3174314"/>
                        <a:pt x="3501645" y="3134709"/>
                      </a:cubicBezTo>
                      <a:cubicBezTo>
                        <a:pt x="3485257" y="3152463"/>
                        <a:pt x="3468868" y="3170217"/>
                        <a:pt x="3449748" y="3185239"/>
                      </a:cubicBezTo>
                      <a:cubicBezTo>
                        <a:pt x="3426532" y="3205725"/>
                        <a:pt x="3384195" y="3242599"/>
                        <a:pt x="3343224" y="3226210"/>
                      </a:cubicBezTo>
                      <a:cubicBezTo>
                        <a:pt x="3285864" y="3202994"/>
                        <a:pt x="3311813" y="3095103"/>
                        <a:pt x="3322739" y="3060961"/>
                      </a:cubicBezTo>
                      <a:cubicBezTo>
                        <a:pt x="3344589" y="2992676"/>
                        <a:pt x="3385561" y="2929854"/>
                        <a:pt x="3430629" y="2868398"/>
                      </a:cubicBezTo>
                      <a:cubicBezTo>
                        <a:pt x="3410143" y="2886152"/>
                        <a:pt x="3389658" y="2905272"/>
                        <a:pt x="3367807" y="2921660"/>
                      </a:cubicBezTo>
                      <a:cubicBezTo>
                        <a:pt x="3324105" y="2955802"/>
                        <a:pt x="3262648" y="3003602"/>
                        <a:pt x="3194363" y="3006333"/>
                      </a:cubicBezTo>
                      <a:cubicBezTo>
                        <a:pt x="3086473" y="3010430"/>
                        <a:pt x="3075548" y="2946243"/>
                        <a:pt x="3096033" y="2877958"/>
                      </a:cubicBezTo>
                      <a:cubicBezTo>
                        <a:pt x="3087839" y="2883421"/>
                        <a:pt x="3079645" y="2887518"/>
                        <a:pt x="3070085" y="2890249"/>
                      </a:cubicBezTo>
                      <a:cubicBezTo>
                        <a:pt x="3019554" y="2909369"/>
                        <a:pt x="2979949" y="2865667"/>
                        <a:pt x="2977218" y="2832890"/>
                      </a:cubicBezTo>
                      <a:cubicBezTo>
                        <a:pt x="2974486" y="2786456"/>
                        <a:pt x="2993605" y="2740023"/>
                        <a:pt x="3018188" y="2696320"/>
                      </a:cubicBezTo>
                      <a:cubicBezTo>
                        <a:pt x="2985412" y="2727731"/>
                        <a:pt x="2945806" y="2752314"/>
                        <a:pt x="2893910" y="2759142"/>
                      </a:cubicBezTo>
                      <a:cubicBezTo>
                        <a:pt x="2824259" y="2768702"/>
                        <a:pt x="2761438" y="2726366"/>
                        <a:pt x="2736855" y="2681298"/>
                      </a:cubicBezTo>
                      <a:cubicBezTo>
                        <a:pt x="2716369" y="2640327"/>
                        <a:pt x="2712272" y="2597990"/>
                        <a:pt x="2713638" y="2555654"/>
                      </a:cubicBezTo>
                      <a:cubicBezTo>
                        <a:pt x="2695884" y="2596625"/>
                        <a:pt x="2678130" y="2636230"/>
                        <a:pt x="2656279" y="2675835"/>
                      </a:cubicBezTo>
                      <a:cubicBezTo>
                        <a:pt x="2633062" y="2714074"/>
                        <a:pt x="2590726" y="2794651"/>
                        <a:pt x="2521075" y="2794651"/>
                      </a:cubicBezTo>
                      <a:cubicBezTo>
                        <a:pt x="2466447" y="2794651"/>
                        <a:pt x="2440499" y="2764605"/>
                        <a:pt x="2430939" y="2719537"/>
                      </a:cubicBezTo>
                      <a:cubicBezTo>
                        <a:pt x="2406357" y="2767337"/>
                        <a:pt x="2372214" y="2798747"/>
                        <a:pt x="2318952" y="2783725"/>
                      </a:cubicBezTo>
                      <a:cubicBezTo>
                        <a:pt x="2283444" y="2772799"/>
                        <a:pt x="2260227" y="2746851"/>
                        <a:pt x="2245205" y="2718171"/>
                      </a:cubicBezTo>
                      <a:cubicBezTo>
                        <a:pt x="2235645" y="2789188"/>
                        <a:pt x="2220622" y="2864301"/>
                        <a:pt x="2170091" y="2921660"/>
                      </a:cubicBezTo>
                      <a:cubicBezTo>
                        <a:pt x="2116829" y="2983116"/>
                        <a:pt x="2029424" y="2983116"/>
                        <a:pt x="1966602" y="2927123"/>
                      </a:cubicBezTo>
                      <a:cubicBezTo>
                        <a:pt x="1947483" y="2910734"/>
                        <a:pt x="1932460" y="2891615"/>
                        <a:pt x="1920169" y="2871129"/>
                      </a:cubicBezTo>
                      <a:cubicBezTo>
                        <a:pt x="1921534" y="2880689"/>
                        <a:pt x="1922900" y="2890249"/>
                        <a:pt x="1924266" y="2898443"/>
                      </a:cubicBezTo>
                      <a:cubicBezTo>
                        <a:pt x="1928363" y="2944877"/>
                        <a:pt x="1944751" y="3058230"/>
                        <a:pt x="1869638" y="3084178"/>
                      </a:cubicBezTo>
                      <a:cubicBezTo>
                        <a:pt x="1815010" y="3103298"/>
                        <a:pt x="1772673" y="3081446"/>
                        <a:pt x="1739897" y="3041841"/>
                      </a:cubicBezTo>
                      <a:cubicBezTo>
                        <a:pt x="1743994" y="3075984"/>
                        <a:pt x="1742628" y="3112858"/>
                        <a:pt x="1718046" y="3138806"/>
                      </a:cubicBezTo>
                      <a:cubicBezTo>
                        <a:pt x="1683903" y="3175680"/>
                        <a:pt x="1641567" y="3178411"/>
                        <a:pt x="1597864" y="3164754"/>
                      </a:cubicBezTo>
                      <a:cubicBezTo>
                        <a:pt x="1610156" y="3196165"/>
                        <a:pt x="1606059" y="3227576"/>
                        <a:pt x="1576013" y="3253524"/>
                      </a:cubicBezTo>
                      <a:cubicBezTo>
                        <a:pt x="1555528" y="3271278"/>
                        <a:pt x="1525483" y="3271278"/>
                        <a:pt x="1495437" y="3264450"/>
                      </a:cubicBezTo>
                      <a:cubicBezTo>
                        <a:pt x="1544602" y="3304055"/>
                        <a:pt x="1577379" y="3353220"/>
                        <a:pt x="1565088" y="3409214"/>
                      </a:cubicBezTo>
                      <a:cubicBezTo>
                        <a:pt x="1563722" y="3414676"/>
                        <a:pt x="1554162" y="3416042"/>
                        <a:pt x="1548699" y="3414676"/>
                      </a:cubicBezTo>
                      <a:cubicBezTo>
                        <a:pt x="1498169" y="3398288"/>
                        <a:pt x="1457198" y="3370974"/>
                        <a:pt x="1417593" y="3343660"/>
                      </a:cubicBezTo>
                      <a:cubicBezTo>
                        <a:pt x="1491340" y="3437893"/>
                        <a:pt x="1578745" y="3553977"/>
                        <a:pt x="1506363" y="3655039"/>
                      </a:cubicBezTo>
                      <a:cubicBezTo>
                        <a:pt x="1470855" y="3705570"/>
                        <a:pt x="1410764" y="3742444"/>
                        <a:pt x="1331554" y="3723323"/>
                      </a:cubicBezTo>
                      <a:cubicBezTo>
                        <a:pt x="1296046" y="3715130"/>
                        <a:pt x="1266000" y="3696010"/>
                        <a:pt x="1241418" y="3672793"/>
                      </a:cubicBezTo>
                      <a:cubicBezTo>
                        <a:pt x="1249612" y="3694644"/>
                        <a:pt x="1255075" y="3717861"/>
                        <a:pt x="1259172" y="3739712"/>
                      </a:cubicBezTo>
                      <a:cubicBezTo>
                        <a:pt x="1266000" y="3777951"/>
                        <a:pt x="1279658" y="3835311"/>
                        <a:pt x="1234589" y="3863990"/>
                      </a:cubicBezTo>
                      <a:cubicBezTo>
                        <a:pt x="1173133" y="3903596"/>
                        <a:pt x="1125334" y="3831213"/>
                        <a:pt x="1098020" y="3767026"/>
                      </a:cubicBezTo>
                      <a:cubicBezTo>
                        <a:pt x="1095288" y="3846236"/>
                        <a:pt x="1067974" y="3941835"/>
                        <a:pt x="972376" y="3954126"/>
                      </a:cubicBezTo>
                      <a:cubicBezTo>
                        <a:pt x="828977" y="3971880"/>
                        <a:pt x="790738" y="3858527"/>
                        <a:pt x="796201" y="3769757"/>
                      </a:cubicBezTo>
                      <a:cubicBezTo>
                        <a:pt x="775715" y="3798437"/>
                        <a:pt x="753864" y="3827117"/>
                        <a:pt x="729282" y="3853065"/>
                      </a:cubicBezTo>
                      <a:cubicBezTo>
                        <a:pt x="697871" y="3887207"/>
                        <a:pt x="655534" y="3935007"/>
                        <a:pt x="599540" y="3945932"/>
                      </a:cubicBezTo>
                      <a:cubicBezTo>
                        <a:pt x="553107" y="3955492"/>
                        <a:pt x="509405" y="3936372"/>
                        <a:pt x="501211" y="3900864"/>
                      </a:cubicBezTo>
                      <a:cubicBezTo>
                        <a:pt x="497113" y="3880379"/>
                        <a:pt x="501211" y="3859893"/>
                        <a:pt x="509405" y="3839408"/>
                      </a:cubicBezTo>
                      <a:cubicBezTo>
                        <a:pt x="499845" y="3848968"/>
                        <a:pt x="491651" y="3858527"/>
                        <a:pt x="480725" y="3868087"/>
                      </a:cubicBezTo>
                      <a:cubicBezTo>
                        <a:pt x="453411" y="3894035"/>
                        <a:pt x="412440" y="3933641"/>
                        <a:pt x="364641" y="3936372"/>
                      </a:cubicBezTo>
                      <a:cubicBezTo>
                        <a:pt x="271774" y="3941835"/>
                        <a:pt x="308648" y="3853065"/>
                        <a:pt x="334596" y="3797071"/>
                      </a:cubicBezTo>
                      <a:cubicBezTo>
                        <a:pt x="247191" y="3866722"/>
                        <a:pt x="121547" y="3960955"/>
                        <a:pt x="0" y="3962320"/>
                      </a:cubicBezTo>
                      <a:cubicBezTo>
                        <a:pt x="35508" y="3975977"/>
                        <a:pt x="133838" y="3941835"/>
                        <a:pt x="215780" y="3904961"/>
                      </a:cubicBezTo>
                      <a:cubicBezTo>
                        <a:pt x="148861" y="3959589"/>
                        <a:pt x="98330" y="4022411"/>
                        <a:pt x="125644" y="4090696"/>
                      </a:cubicBezTo>
                      <a:cubicBezTo>
                        <a:pt x="158421" y="4174003"/>
                        <a:pt x="315476" y="4067479"/>
                        <a:pt x="350984" y="4036068"/>
                      </a:cubicBezTo>
                      <a:cubicBezTo>
                        <a:pt x="368738" y="4019680"/>
                        <a:pt x="390589" y="3956858"/>
                        <a:pt x="378298" y="3992366"/>
                      </a:cubicBezTo>
                      <a:cubicBezTo>
                        <a:pt x="371469" y="4012851"/>
                        <a:pt x="367373" y="4033336"/>
                        <a:pt x="366007" y="4053822"/>
                      </a:cubicBezTo>
                      <a:cubicBezTo>
                        <a:pt x="364641" y="4087964"/>
                        <a:pt x="360544" y="4128935"/>
                        <a:pt x="405612" y="4148055"/>
                      </a:cubicBezTo>
                      <a:cubicBezTo>
                        <a:pt x="482091" y="4180832"/>
                        <a:pt x="577689" y="4082501"/>
                        <a:pt x="636414" y="4007388"/>
                      </a:cubicBezTo>
                      <a:cubicBezTo>
                        <a:pt x="635049" y="4052457"/>
                        <a:pt x="641877" y="4104353"/>
                        <a:pt x="673288" y="4128935"/>
                      </a:cubicBezTo>
                      <a:cubicBezTo>
                        <a:pt x="611832" y="4253214"/>
                        <a:pt x="745670" y="4239557"/>
                        <a:pt x="859023" y="4189026"/>
                      </a:cubicBezTo>
                      <a:cubicBezTo>
                        <a:pt x="853560" y="4194489"/>
                        <a:pt x="848097" y="4199952"/>
                        <a:pt x="844000" y="4204048"/>
                      </a:cubicBezTo>
                      <a:cubicBezTo>
                        <a:pt x="871314" y="4182197"/>
                        <a:pt x="895897" y="4157615"/>
                        <a:pt x="920479" y="4137130"/>
                      </a:cubicBezTo>
                      <a:cubicBezTo>
                        <a:pt x="925942" y="4133032"/>
                        <a:pt x="936868" y="4133032"/>
                        <a:pt x="938234" y="4139861"/>
                      </a:cubicBezTo>
                      <a:cubicBezTo>
                        <a:pt x="950524" y="4198586"/>
                        <a:pt x="1006518" y="4247751"/>
                        <a:pt x="1077534" y="4273699"/>
                      </a:cubicBezTo>
                      <a:cubicBezTo>
                        <a:pt x="1100751" y="4281893"/>
                        <a:pt x="1130797" y="4288722"/>
                        <a:pt x="1155379" y="4280528"/>
                      </a:cubicBezTo>
                      <a:cubicBezTo>
                        <a:pt x="1193619" y="4268236"/>
                        <a:pt x="1167670" y="4214974"/>
                        <a:pt x="1158110" y="4195855"/>
                      </a:cubicBezTo>
                      <a:cubicBezTo>
                        <a:pt x="1154013" y="4187660"/>
                        <a:pt x="1167670" y="4180832"/>
                        <a:pt x="1174499" y="4187660"/>
                      </a:cubicBezTo>
                      <a:cubicBezTo>
                        <a:pt x="1230492" y="4242288"/>
                        <a:pt x="1417593" y="4339253"/>
                        <a:pt x="1435347" y="4213608"/>
                      </a:cubicBezTo>
                      <a:cubicBezTo>
                        <a:pt x="1446272" y="4138495"/>
                        <a:pt x="1402570" y="4062016"/>
                        <a:pt x="1379353" y="3991000"/>
                      </a:cubicBezTo>
                      <a:cubicBezTo>
                        <a:pt x="1376622" y="3984172"/>
                        <a:pt x="1388913" y="3980074"/>
                        <a:pt x="1395742" y="3984172"/>
                      </a:cubicBezTo>
                      <a:cubicBezTo>
                        <a:pt x="1476318" y="4029239"/>
                        <a:pt x="1589670" y="4041531"/>
                        <a:pt x="1683903" y="4016948"/>
                      </a:cubicBezTo>
                      <a:cubicBezTo>
                        <a:pt x="1722143" y="4007388"/>
                        <a:pt x="1757651" y="3986903"/>
                        <a:pt x="1767211" y="3956858"/>
                      </a:cubicBezTo>
                      <a:cubicBezTo>
                        <a:pt x="1779502" y="3915887"/>
                        <a:pt x="1728971" y="3876282"/>
                        <a:pt x="1693463" y="3848968"/>
                      </a:cubicBezTo>
                      <a:cubicBezTo>
                        <a:pt x="1686635" y="3843505"/>
                        <a:pt x="1696195" y="3833945"/>
                        <a:pt x="1704389" y="3836676"/>
                      </a:cubicBezTo>
                      <a:cubicBezTo>
                        <a:pt x="1742628" y="3847602"/>
                        <a:pt x="1791794" y="3859893"/>
                        <a:pt x="1828667" y="3840773"/>
                      </a:cubicBezTo>
                      <a:cubicBezTo>
                        <a:pt x="1877832" y="3814825"/>
                        <a:pt x="1793159" y="3769757"/>
                        <a:pt x="1768576" y="3758832"/>
                      </a:cubicBezTo>
                      <a:cubicBezTo>
                        <a:pt x="1759017" y="3754735"/>
                        <a:pt x="1765845" y="3745175"/>
                        <a:pt x="1775405" y="3745175"/>
                      </a:cubicBezTo>
                      <a:cubicBezTo>
                        <a:pt x="1862809" y="3743809"/>
                        <a:pt x="1952945" y="3720592"/>
                        <a:pt x="2022596" y="3680987"/>
                      </a:cubicBezTo>
                      <a:cubicBezTo>
                        <a:pt x="2052641" y="3664599"/>
                        <a:pt x="2082686" y="3640016"/>
                        <a:pt x="2078590" y="3609971"/>
                      </a:cubicBezTo>
                      <a:cubicBezTo>
                        <a:pt x="2073127" y="3571732"/>
                        <a:pt x="2003476" y="3551246"/>
                        <a:pt x="1963871" y="3538955"/>
                      </a:cubicBezTo>
                      <a:cubicBezTo>
                        <a:pt x="1954311" y="3536223"/>
                        <a:pt x="1955677" y="3525298"/>
                        <a:pt x="1965236" y="3523932"/>
                      </a:cubicBezTo>
                      <a:cubicBezTo>
                        <a:pt x="2055372" y="3513006"/>
                        <a:pt x="2146874" y="3467938"/>
                        <a:pt x="2217891" y="3428333"/>
                      </a:cubicBezTo>
                      <a:cubicBezTo>
                        <a:pt x="2253398" y="3409214"/>
                        <a:pt x="2291638" y="3385997"/>
                        <a:pt x="2310758" y="3357317"/>
                      </a:cubicBezTo>
                      <a:cubicBezTo>
                        <a:pt x="2335341" y="3319078"/>
                        <a:pt x="2260227" y="3312249"/>
                        <a:pt x="2226084" y="3309518"/>
                      </a:cubicBezTo>
                      <a:cubicBezTo>
                        <a:pt x="2213793" y="3308152"/>
                        <a:pt x="2215159" y="3293129"/>
                        <a:pt x="2228816" y="3294495"/>
                      </a:cubicBezTo>
                      <a:cubicBezTo>
                        <a:pt x="2332609" y="3306786"/>
                        <a:pt x="2396796" y="3230307"/>
                        <a:pt x="2332609" y="3167485"/>
                      </a:cubicBezTo>
                      <a:cubicBezTo>
                        <a:pt x="2324415" y="3159291"/>
                        <a:pt x="2340803" y="3149731"/>
                        <a:pt x="2347632" y="3157926"/>
                      </a:cubicBezTo>
                      <a:cubicBezTo>
                        <a:pt x="2358557" y="3168851"/>
                        <a:pt x="2413185" y="3230307"/>
                        <a:pt x="2436402" y="3205725"/>
                      </a:cubicBezTo>
                      <a:cubicBezTo>
                        <a:pt x="2454156" y="3186605"/>
                        <a:pt x="2448693" y="3151097"/>
                        <a:pt x="2448693" y="3129246"/>
                      </a:cubicBezTo>
                      <a:cubicBezTo>
                        <a:pt x="2447328" y="3074618"/>
                        <a:pt x="2430939" y="3019990"/>
                        <a:pt x="2436402" y="2965363"/>
                      </a:cubicBezTo>
                      <a:cubicBezTo>
                        <a:pt x="2436402" y="2959900"/>
                        <a:pt x="2445962" y="2957168"/>
                        <a:pt x="2452790" y="2959900"/>
                      </a:cubicBezTo>
                      <a:cubicBezTo>
                        <a:pt x="2459619" y="2962631"/>
                        <a:pt x="2465081" y="2966728"/>
                        <a:pt x="2471910" y="2970825"/>
                      </a:cubicBezTo>
                      <a:cubicBezTo>
                        <a:pt x="2469179" y="2976288"/>
                        <a:pt x="2467813" y="2980385"/>
                        <a:pt x="2465081" y="2985848"/>
                      </a:cubicBezTo>
                      <a:cubicBezTo>
                        <a:pt x="2448693" y="3028184"/>
                        <a:pt x="2440499" y="3107395"/>
                        <a:pt x="2486932" y="3142903"/>
                      </a:cubicBezTo>
                      <a:cubicBezTo>
                        <a:pt x="2544292" y="3186605"/>
                        <a:pt x="2637159" y="3108760"/>
                        <a:pt x="2709541" y="3025453"/>
                      </a:cubicBezTo>
                      <a:cubicBezTo>
                        <a:pt x="2652182" y="3166120"/>
                        <a:pt x="2613942" y="3330003"/>
                        <a:pt x="2749146" y="3435162"/>
                      </a:cubicBezTo>
                      <a:cubicBezTo>
                        <a:pt x="2840648" y="3506178"/>
                        <a:pt x="2960829" y="3301324"/>
                        <a:pt x="3033211" y="3166120"/>
                      </a:cubicBezTo>
                      <a:cubicBezTo>
                        <a:pt x="3025017" y="3238502"/>
                        <a:pt x="3014091" y="3312249"/>
                        <a:pt x="3016823" y="3387362"/>
                      </a:cubicBezTo>
                      <a:cubicBezTo>
                        <a:pt x="3019554" y="3437893"/>
                        <a:pt x="3016823" y="3508909"/>
                        <a:pt x="3078279" y="3538955"/>
                      </a:cubicBezTo>
                      <a:cubicBezTo>
                        <a:pt x="3150661" y="3575828"/>
                        <a:pt x="3203923" y="3480230"/>
                        <a:pt x="3240797" y="3405116"/>
                      </a:cubicBezTo>
                      <a:cubicBezTo>
                        <a:pt x="3236700" y="3461110"/>
                        <a:pt x="3243528" y="3522566"/>
                        <a:pt x="3294059" y="3529395"/>
                      </a:cubicBezTo>
                      <a:cubicBezTo>
                        <a:pt x="3339127" y="3536223"/>
                        <a:pt x="3373270" y="3510275"/>
                        <a:pt x="3400583" y="3472036"/>
                      </a:cubicBezTo>
                      <a:cubicBezTo>
                        <a:pt x="3399217" y="3477498"/>
                        <a:pt x="3399217" y="3481595"/>
                        <a:pt x="3399217" y="3487058"/>
                      </a:cubicBezTo>
                      <a:cubicBezTo>
                        <a:pt x="3396486" y="3536223"/>
                        <a:pt x="3426532" y="3560806"/>
                        <a:pt x="3470234" y="3570366"/>
                      </a:cubicBezTo>
                      <a:cubicBezTo>
                        <a:pt x="3477062" y="3581291"/>
                        <a:pt x="3482525" y="3590851"/>
                        <a:pt x="3489354" y="3601777"/>
                      </a:cubicBezTo>
                      <a:cubicBezTo>
                        <a:pt x="3482525" y="3609971"/>
                        <a:pt x="3479794" y="3616799"/>
                        <a:pt x="3482525" y="3626359"/>
                      </a:cubicBezTo>
                      <a:cubicBezTo>
                        <a:pt x="3487988" y="3642748"/>
                        <a:pt x="3504377" y="3649576"/>
                        <a:pt x="3526227" y="3652308"/>
                      </a:cubicBezTo>
                      <a:cubicBezTo>
                        <a:pt x="3528959" y="3655039"/>
                        <a:pt x="3531690" y="3657770"/>
                        <a:pt x="3534421" y="3660501"/>
                      </a:cubicBezTo>
                      <a:cubicBezTo>
                        <a:pt x="3523496" y="3680987"/>
                        <a:pt x="3531690" y="3693278"/>
                        <a:pt x="3564466" y="3690547"/>
                      </a:cubicBezTo>
                      <a:cubicBezTo>
                        <a:pt x="3565832" y="3691912"/>
                        <a:pt x="3567198" y="3693278"/>
                        <a:pt x="3568563" y="3693278"/>
                      </a:cubicBezTo>
                      <a:cubicBezTo>
                        <a:pt x="3553542" y="3702838"/>
                        <a:pt x="3538519" y="3712398"/>
                        <a:pt x="3524861" y="3721958"/>
                      </a:cubicBezTo>
                      <a:cubicBezTo>
                        <a:pt x="3496182" y="3739712"/>
                        <a:pt x="3478428" y="3760197"/>
                        <a:pt x="3468868" y="3784780"/>
                      </a:cubicBezTo>
                      <a:cubicBezTo>
                        <a:pt x="3452479" y="3828482"/>
                        <a:pt x="3515301" y="3821654"/>
                        <a:pt x="3572661" y="3807997"/>
                      </a:cubicBezTo>
                      <a:cubicBezTo>
                        <a:pt x="3539884" y="3828482"/>
                        <a:pt x="3522130" y="3851699"/>
                        <a:pt x="3565832" y="3868087"/>
                      </a:cubicBezTo>
                      <a:cubicBezTo>
                        <a:pt x="3601341" y="3880379"/>
                        <a:pt x="3676453" y="3858527"/>
                        <a:pt x="3709231" y="3846236"/>
                      </a:cubicBezTo>
                      <a:cubicBezTo>
                        <a:pt x="3716059" y="3843505"/>
                        <a:pt x="3722888" y="3840773"/>
                        <a:pt x="3728351" y="3838042"/>
                      </a:cubicBezTo>
                      <a:cubicBezTo>
                        <a:pt x="3716059" y="3850333"/>
                        <a:pt x="3703768" y="3862624"/>
                        <a:pt x="3691476" y="3874916"/>
                      </a:cubicBezTo>
                      <a:cubicBezTo>
                        <a:pt x="3661431" y="3903596"/>
                        <a:pt x="3645043" y="3981440"/>
                        <a:pt x="3726985" y="3956858"/>
                      </a:cubicBezTo>
                      <a:cubicBezTo>
                        <a:pt x="3733813" y="3955492"/>
                        <a:pt x="3739275" y="3951395"/>
                        <a:pt x="3744738" y="3948663"/>
                      </a:cubicBezTo>
                      <a:cubicBezTo>
                        <a:pt x="3747470" y="3988269"/>
                        <a:pt x="3766590" y="4031971"/>
                        <a:pt x="3804829" y="4046994"/>
                      </a:cubicBezTo>
                      <a:cubicBezTo>
                        <a:pt x="3843069" y="4062016"/>
                        <a:pt x="3864920" y="4044262"/>
                        <a:pt x="3875845" y="4016948"/>
                      </a:cubicBezTo>
                      <a:cubicBezTo>
                        <a:pt x="3882674" y="4026508"/>
                        <a:pt x="3892234" y="4033336"/>
                        <a:pt x="3905890" y="4033336"/>
                      </a:cubicBezTo>
                      <a:cubicBezTo>
                        <a:pt x="3934570" y="4033336"/>
                        <a:pt x="3955056" y="4022411"/>
                        <a:pt x="3978272" y="4010120"/>
                      </a:cubicBezTo>
                      <a:cubicBezTo>
                        <a:pt x="3982370" y="4007388"/>
                        <a:pt x="3987833" y="4001925"/>
                        <a:pt x="3990564" y="3999194"/>
                      </a:cubicBezTo>
                      <a:cubicBezTo>
                        <a:pt x="3989198" y="4000560"/>
                        <a:pt x="3986467" y="4003291"/>
                        <a:pt x="3983735" y="4007388"/>
                      </a:cubicBezTo>
                      <a:cubicBezTo>
                        <a:pt x="3976907" y="4015583"/>
                        <a:pt x="3968712" y="4023777"/>
                        <a:pt x="3963250" y="4033336"/>
                      </a:cubicBezTo>
                      <a:cubicBezTo>
                        <a:pt x="3909987" y="4109816"/>
                        <a:pt x="4015147" y="4077039"/>
                        <a:pt x="4094357" y="4041531"/>
                      </a:cubicBezTo>
                      <a:cubicBezTo>
                        <a:pt x="4052020" y="4075673"/>
                        <a:pt x="4020609" y="4115278"/>
                        <a:pt x="4036997" y="4158981"/>
                      </a:cubicBezTo>
                      <a:cubicBezTo>
                        <a:pt x="4057483" y="4212243"/>
                        <a:pt x="4157179" y="4143958"/>
                        <a:pt x="4179030" y="4124838"/>
                      </a:cubicBezTo>
                      <a:cubicBezTo>
                        <a:pt x="4189955" y="4113912"/>
                        <a:pt x="4204978" y="4074308"/>
                        <a:pt x="4196784" y="4097524"/>
                      </a:cubicBezTo>
                      <a:cubicBezTo>
                        <a:pt x="4192687" y="4109816"/>
                        <a:pt x="4189955" y="4123472"/>
                        <a:pt x="4188589" y="4135764"/>
                      </a:cubicBezTo>
                      <a:cubicBezTo>
                        <a:pt x="4187225" y="4157615"/>
                        <a:pt x="4185859" y="4183563"/>
                        <a:pt x="4214538" y="4195855"/>
                      </a:cubicBezTo>
                      <a:cubicBezTo>
                        <a:pt x="4263703" y="4216340"/>
                        <a:pt x="4323794" y="4154884"/>
                        <a:pt x="4360668" y="4107084"/>
                      </a:cubicBezTo>
                      <a:cubicBezTo>
                        <a:pt x="4359302" y="4135764"/>
                        <a:pt x="4363400" y="4168540"/>
                        <a:pt x="4383884" y="4184929"/>
                      </a:cubicBezTo>
                      <a:cubicBezTo>
                        <a:pt x="4344279" y="4264139"/>
                        <a:pt x="4430318" y="4254580"/>
                        <a:pt x="4501334" y="4223169"/>
                      </a:cubicBezTo>
                      <a:cubicBezTo>
                        <a:pt x="4498603" y="4225900"/>
                        <a:pt x="4494506" y="4229997"/>
                        <a:pt x="4491774" y="4232728"/>
                      </a:cubicBezTo>
                      <a:cubicBezTo>
                        <a:pt x="4508163" y="4219071"/>
                        <a:pt x="4524551" y="4202683"/>
                        <a:pt x="4539573" y="4190392"/>
                      </a:cubicBezTo>
                      <a:cubicBezTo>
                        <a:pt x="4542305" y="4187660"/>
                        <a:pt x="4550499" y="4187660"/>
                        <a:pt x="4550499" y="4193123"/>
                      </a:cubicBezTo>
                      <a:cubicBezTo>
                        <a:pt x="4558693" y="4229997"/>
                        <a:pt x="4594201" y="4261408"/>
                        <a:pt x="4639270" y="4277796"/>
                      </a:cubicBezTo>
                      <a:cubicBezTo>
                        <a:pt x="4654292" y="4283259"/>
                        <a:pt x="4673412" y="4287356"/>
                        <a:pt x="4688435" y="4281893"/>
                      </a:cubicBezTo>
                      <a:cubicBezTo>
                        <a:pt x="4713017" y="4273699"/>
                        <a:pt x="4695263" y="4240922"/>
                        <a:pt x="4689801" y="4228631"/>
                      </a:cubicBezTo>
                      <a:cubicBezTo>
                        <a:pt x="4687069" y="4223169"/>
                        <a:pt x="4696629" y="4219071"/>
                        <a:pt x="4700726" y="4223169"/>
                      </a:cubicBezTo>
                      <a:cubicBezTo>
                        <a:pt x="4736234" y="4258677"/>
                        <a:pt x="4855050" y="4318767"/>
                        <a:pt x="4865975" y="4239557"/>
                      </a:cubicBezTo>
                      <a:cubicBezTo>
                        <a:pt x="4872804" y="4191757"/>
                        <a:pt x="4845490" y="4143958"/>
                        <a:pt x="4830467" y="4098890"/>
                      </a:cubicBezTo>
                      <a:cubicBezTo>
                        <a:pt x="4829101" y="4094793"/>
                        <a:pt x="4835930" y="4092061"/>
                        <a:pt x="4840027" y="4094793"/>
                      </a:cubicBezTo>
                      <a:cubicBezTo>
                        <a:pt x="4890557" y="4123472"/>
                        <a:pt x="4962940" y="4131667"/>
                        <a:pt x="5023030" y="4115278"/>
                      </a:cubicBezTo>
                      <a:cubicBezTo>
                        <a:pt x="5047612" y="4108450"/>
                        <a:pt x="5069464" y="4096159"/>
                        <a:pt x="5074927" y="4077039"/>
                      </a:cubicBezTo>
                      <a:cubicBezTo>
                        <a:pt x="5083121" y="4051091"/>
                        <a:pt x="5050344" y="4025143"/>
                        <a:pt x="5028493" y="4008754"/>
                      </a:cubicBezTo>
                      <a:cubicBezTo>
                        <a:pt x="5023030" y="4004657"/>
                        <a:pt x="5029859" y="3999194"/>
                        <a:pt x="5035322" y="4000560"/>
                      </a:cubicBezTo>
                      <a:cubicBezTo>
                        <a:pt x="5058538" y="4007388"/>
                        <a:pt x="5089950" y="4015583"/>
                        <a:pt x="5113166" y="4003291"/>
                      </a:cubicBezTo>
                      <a:cubicBezTo>
                        <a:pt x="5144577" y="3986903"/>
                        <a:pt x="5091315" y="3958223"/>
                        <a:pt x="5074927" y="3951395"/>
                      </a:cubicBezTo>
                      <a:cubicBezTo>
                        <a:pt x="5069464" y="3948663"/>
                        <a:pt x="5073561" y="3943200"/>
                        <a:pt x="5079024" y="3943200"/>
                      </a:cubicBezTo>
                      <a:cubicBezTo>
                        <a:pt x="5133652" y="3941835"/>
                        <a:pt x="5191011" y="3926812"/>
                        <a:pt x="5234713" y="3902230"/>
                      </a:cubicBezTo>
                      <a:cubicBezTo>
                        <a:pt x="5253833" y="3891304"/>
                        <a:pt x="5272953" y="3876282"/>
                        <a:pt x="5270222" y="3857162"/>
                      </a:cubicBezTo>
                      <a:cubicBezTo>
                        <a:pt x="5267490" y="3832579"/>
                        <a:pt x="5222421" y="3820288"/>
                        <a:pt x="5197839" y="3812094"/>
                      </a:cubicBezTo>
                      <a:cubicBezTo>
                        <a:pt x="5192377" y="3810728"/>
                        <a:pt x="5192377" y="3803899"/>
                        <a:pt x="5199205" y="3802534"/>
                      </a:cubicBezTo>
                      <a:cubicBezTo>
                        <a:pt x="5256564" y="3795706"/>
                        <a:pt x="5313924" y="3767026"/>
                        <a:pt x="5358991" y="3742444"/>
                      </a:cubicBezTo>
                      <a:cubicBezTo>
                        <a:pt x="5380843" y="3730152"/>
                        <a:pt x="5405425" y="3716495"/>
                        <a:pt x="5417716" y="3697375"/>
                      </a:cubicBezTo>
                      <a:cubicBezTo>
                        <a:pt x="5432739" y="3672793"/>
                        <a:pt x="5384940" y="3668696"/>
                        <a:pt x="5364454" y="3667330"/>
                      </a:cubicBezTo>
                      <a:cubicBezTo>
                        <a:pt x="5356260" y="3665964"/>
                        <a:pt x="5357626" y="3656405"/>
                        <a:pt x="5365820" y="3657770"/>
                      </a:cubicBezTo>
                      <a:cubicBezTo>
                        <a:pt x="5431374" y="3665964"/>
                        <a:pt x="5472344" y="3616799"/>
                        <a:pt x="5431374" y="3577194"/>
                      </a:cubicBezTo>
                      <a:cubicBezTo>
                        <a:pt x="5427276" y="3571732"/>
                        <a:pt x="5436836" y="3566269"/>
                        <a:pt x="5440934" y="3570366"/>
                      </a:cubicBezTo>
                      <a:cubicBezTo>
                        <a:pt x="5447761" y="3577194"/>
                        <a:pt x="5483270" y="3616799"/>
                        <a:pt x="5496927" y="3600411"/>
                      </a:cubicBezTo>
                      <a:cubicBezTo>
                        <a:pt x="5507852" y="3588120"/>
                        <a:pt x="5505120" y="3566269"/>
                        <a:pt x="5505120" y="3552611"/>
                      </a:cubicBezTo>
                      <a:cubicBezTo>
                        <a:pt x="5505120" y="3518469"/>
                        <a:pt x="5494196" y="3482961"/>
                        <a:pt x="5498293" y="3448819"/>
                      </a:cubicBezTo>
                      <a:cubicBezTo>
                        <a:pt x="5498293" y="3444722"/>
                        <a:pt x="5505120" y="3443356"/>
                        <a:pt x="5507852" y="3444722"/>
                      </a:cubicBezTo>
                      <a:cubicBezTo>
                        <a:pt x="5531069" y="3457013"/>
                        <a:pt x="5551555" y="3472036"/>
                        <a:pt x="5577503" y="3481595"/>
                      </a:cubicBezTo>
                      <a:cubicBezTo>
                        <a:pt x="5618473" y="3496618"/>
                        <a:pt x="5637593" y="3466573"/>
                        <a:pt x="5629399" y="3441990"/>
                      </a:cubicBezTo>
                      <a:cubicBezTo>
                        <a:pt x="5618473" y="3407848"/>
                        <a:pt x="5580234" y="3372340"/>
                        <a:pt x="5544726" y="3350489"/>
                      </a:cubicBezTo>
                      <a:cubicBezTo>
                        <a:pt x="5537898" y="3346392"/>
                        <a:pt x="5544726" y="3339563"/>
                        <a:pt x="5552921" y="3342294"/>
                      </a:cubicBezTo>
                      <a:cubicBezTo>
                        <a:pt x="5576137" y="3353220"/>
                        <a:pt x="5606183" y="3360049"/>
                        <a:pt x="5630765" y="3347757"/>
                      </a:cubicBezTo>
                      <a:cubicBezTo>
                        <a:pt x="5652616" y="3336832"/>
                        <a:pt x="5648519" y="3310883"/>
                        <a:pt x="5640325" y="3294495"/>
                      </a:cubicBezTo>
                      <a:cubicBezTo>
                        <a:pt x="5625302" y="3267181"/>
                        <a:pt x="5585697" y="3246696"/>
                        <a:pt x="5554286" y="3230307"/>
                      </a:cubicBezTo>
                      <a:cubicBezTo>
                        <a:pt x="5492830" y="3200262"/>
                        <a:pt x="5424545" y="3181142"/>
                        <a:pt x="5361723" y="3153828"/>
                      </a:cubicBezTo>
                      <a:cubicBezTo>
                        <a:pt x="5358991" y="3149731"/>
                        <a:pt x="5356260" y="3145634"/>
                        <a:pt x="5353529" y="3140171"/>
                      </a:cubicBezTo>
                      <a:cubicBezTo>
                        <a:pt x="5354894" y="3140171"/>
                        <a:pt x="5354894" y="3140171"/>
                        <a:pt x="5356260" y="3140171"/>
                      </a:cubicBezTo>
                      <a:cubicBezTo>
                        <a:pt x="5383574" y="3148366"/>
                        <a:pt x="5416351" y="3149731"/>
                        <a:pt x="5445030" y="3147000"/>
                      </a:cubicBezTo>
                      <a:cubicBezTo>
                        <a:pt x="5480538" y="3142903"/>
                        <a:pt x="5521509" y="3119686"/>
                        <a:pt x="5491464" y="3092372"/>
                      </a:cubicBezTo>
                      <a:cubicBezTo>
                        <a:pt x="5477807" y="3080081"/>
                        <a:pt x="5458687" y="3073252"/>
                        <a:pt x="5438202" y="3066424"/>
                      </a:cubicBezTo>
                      <a:cubicBezTo>
                        <a:pt x="5445030" y="3063693"/>
                        <a:pt x="5451858" y="3059595"/>
                        <a:pt x="5457321" y="3054133"/>
                      </a:cubicBezTo>
                      <a:cubicBezTo>
                        <a:pt x="5487367" y="3028184"/>
                        <a:pt x="5472344" y="2992676"/>
                        <a:pt x="5439568" y="2955802"/>
                      </a:cubicBezTo>
                      <a:cubicBezTo>
                        <a:pt x="5460053" y="2935317"/>
                        <a:pt x="5475076" y="2912100"/>
                        <a:pt x="5484636" y="2890249"/>
                      </a:cubicBezTo>
                      <a:cubicBezTo>
                        <a:pt x="5488733" y="2879324"/>
                        <a:pt x="5488733" y="2867032"/>
                        <a:pt x="5483270" y="2857472"/>
                      </a:cubicBezTo>
                      <a:cubicBezTo>
                        <a:pt x="5484636" y="2857472"/>
                        <a:pt x="5486001" y="2856107"/>
                        <a:pt x="5486001" y="2856107"/>
                      </a:cubicBezTo>
                      <a:cubicBezTo>
                        <a:pt x="5637593" y="2925757"/>
                        <a:pt x="5645788" y="2824696"/>
                        <a:pt x="5602086" y="2731828"/>
                      </a:cubicBezTo>
                      <a:cubicBezTo>
                        <a:pt x="5607548" y="2735926"/>
                        <a:pt x="5614377" y="2741388"/>
                        <a:pt x="5619839" y="2746851"/>
                      </a:cubicBezTo>
                      <a:cubicBezTo>
                        <a:pt x="5596623" y="2722269"/>
                        <a:pt x="5569308" y="2700417"/>
                        <a:pt x="5547458" y="2677201"/>
                      </a:cubicBezTo>
                      <a:cubicBezTo>
                        <a:pt x="5541995" y="2671738"/>
                        <a:pt x="5546092" y="2663544"/>
                        <a:pt x="5555652" y="2664909"/>
                      </a:cubicBezTo>
                      <a:cubicBezTo>
                        <a:pt x="5634862" y="2667641"/>
                        <a:pt x="5711341" y="2636230"/>
                        <a:pt x="5760506" y="2589796"/>
                      </a:cubicBezTo>
                      <a:cubicBezTo>
                        <a:pt x="5776895" y="2574773"/>
                        <a:pt x="5791917" y="2554288"/>
                        <a:pt x="5785089" y="2533802"/>
                      </a:cubicBezTo>
                      <a:cubicBezTo>
                        <a:pt x="5780992" y="2507854"/>
                        <a:pt x="5707244" y="2516048"/>
                        <a:pt x="5679930" y="2520146"/>
                      </a:cubicBezTo>
                      <a:close/>
                    </a:path>
                  </a:pathLst>
                </a:custGeom>
                <a:solidFill>
                  <a:srgbClr val="3D7B32">
                    <a:alpha val="5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808" name="Graphic 4">
                  <a:extLst>
                    <a:ext uri="{FF2B5EF4-FFF2-40B4-BE49-F238E27FC236}">
                      <a16:creationId xmlns:a16="http://schemas.microsoft.com/office/drawing/2014/main" id="{46041989-8572-2625-4B18-C94B8636F96D}"/>
                    </a:ext>
                  </a:extLst>
                </p:cNvPr>
                <p:cNvGrpSpPr/>
                <p:nvPr/>
              </p:nvGrpSpPr>
              <p:grpSpPr>
                <a:xfrm>
                  <a:off x="4705073" y="-699705"/>
                  <a:ext cx="2287330" cy="2428751"/>
                  <a:chOff x="4705073" y="-699705"/>
                  <a:chExt cx="2287330" cy="2428751"/>
                </a:xfrm>
                <a:solidFill>
                  <a:srgbClr val="9CB236">
                    <a:alpha val="80000"/>
                  </a:srgbClr>
                </a:solidFill>
              </p:grpSpPr>
              <p:sp>
                <p:nvSpPr>
                  <p:cNvPr id="809" name="Freeform: Shape 808">
                    <a:extLst>
                      <a:ext uri="{FF2B5EF4-FFF2-40B4-BE49-F238E27FC236}">
                        <a16:creationId xmlns:a16="http://schemas.microsoft.com/office/drawing/2014/main" id="{341E5672-13E8-C53D-A6C5-98A84AA18014}"/>
                      </a:ext>
                    </a:extLst>
                  </p:cNvPr>
                  <p:cNvSpPr/>
                  <p:nvPr/>
                </p:nvSpPr>
                <p:spPr>
                  <a:xfrm>
                    <a:off x="4705073" y="1172130"/>
                    <a:ext cx="639793" cy="556915"/>
                  </a:xfrm>
                  <a:custGeom>
                    <a:avLst/>
                    <a:gdLst>
                      <a:gd name="connsiteX0" fmla="*/ 637062 w 639793"/>
                      <a:gd name="connsiteY0" fmla="*/ 145158 h 556915"/>
                      <a:gd name="connsiteX1" fmla="*/ 634331 w 639793"/>
                      <a:gd name="connsiteY1" fmla="*/ 138330 h 556915"/>
                      <a:gd name="connsiteX2" fmla="*/ 578337 w 639793"/>
                      <a:gd name="connsiteY2" fmla="*/ 87799 h 556915"/>
                      <a:gd name="connsiteX3" fmla="*/ 444499 w 639793"/>
                      <a:gd name="connsiteY3" fmla="*/ 16783 h 556915"/>
                      <a:gd name="connsiteX4" fmla="*/ 301101 w 639793"/>
                      <a:gd name="connsiteY4" fmla="*/ 22246 h 556915"/>
                      <a:gd name="connsiteX5" fmla="*/ 295638 w 639793"/>
                      <a:gd name="connsiteY5" fmla="*/ 169741 h 556915"/>
                      <a:gd name="connsiteX6" fmla="*/ 262862 w 639793"/>
                      <a:gd name="connsiteY6" fmla="*/ 180667 h 556915"/>
                      <a:gd name="connsiteX7" fmla="*/ 234182 w 639793"/>
                      <a:gd name="connsiteY7" fmla="*/ 214809 h 556915"/>
                      <a:gd name="connsiteX8" fmla="*/ 268324 w 639793"/>
                      <a:gd name="connsiteY8" fmla="*/ 265340 h 556915"/>
                      <a:gd name="connsiteX9" fmla="*/ 40253 w 639793"/>
                      <a:gd name="connsiteY9" fmla="*/ 332259 h 556915"/>
                      <a:gd name="connsiteX10" fmla="*/ 75761 w 639793"/>
                      <a:gd name="connsiteY10" fmla="*/ 452440 h 556915"/>
                      <a:gd name="connsiteX11" fmla="*/ 325683 w 639793"/>
                      <a:gd name="connsiteY11" fmla="*/ 485217 h 556915"/>
                      <a:gd name="connsiteX12" fmla="*/ 307929 w 639793"/>
                      <a:gd name="connsiteY12" fmla="*/ 515262 h 556915"/>
                      <a:gd name="connsiteX13" fmla="*/ 470447 w 639793"/>
                      <a:gd name="connsiteY13" fmla="*/ 537113 h 556915"/>
                      <a:gd name="connsiteX14" fmla="*/ 385774 w 639793"/>
                      <a:gd name="connsiteY14" fmla="*/ 535748 h 556915"/>
                      <a:gd name="connsiteX15" fmla="*/ 358460 w 639793"/>
                      <a:gd name="connsiteY15" fmla="*/ 493411 h 556915"/>
                      <a:gd name="connsiteX16" fmla="*/ 406260 w 639793"/>
                      <a:gd name="connsiteY16" fmla="*/ 453806 h 556915"/>
                      <a:gd name="connsiteX17" fmla="*/ 227353 w 639793"/>
                      <a:gd name="connsiteY17" fmla="*/ 457903 h 556915"/>
                      <a:gd name="connsiteX18" fmla="*/ 34790 w 639793"/>
                      <a:gd name="connsiteY18" fmla="*/ 380058 h 556915"/>
                      <a:gd name="connsiteX19" fmla="*/ 210965 w 639793"/>
                      <a:gd name="connsiteY19" fmla="*/ 288556 h 556915"/>
                      <a:gd name="connsiteX20" fmla="*/ 350266 w 639793"/>
                      <a:gd name="connsiteY20" fmla="*/ 288556 h 556915"/>
                      <a:gd name="connsiteX21" fmla="*/ 297004 w 639793"/>
                      <a:gd name="connsiteY21" fmla="*/ 229832 h 556915"/>
                      <a:gd name="connsiteX22" fmla="*/ 321586 w 639793"/>
                      <a:gd name="connsiteY22" fmla="*/ 188861 h 556915"/>
                      <a:gd name="connsiteX23" fmla="*/ 374849 w 639793"/>
                      <a:gd name="connsiteY23" fmla="*/ 194324 h 556915"/>
                      <a:gd name="connsiteX24" fmla="*/ 347535 w 639793"/>
                      <a:gd name="connsiteY24" fmla="*/ 154718 h 556915"/>
                      <a:gd name="connsiteX25" fmla="*/ 346169 w 639793"/>
                      <a:gd name="connsiteY25" fmla="*/ 41365 h 556915"/>
                      <a:gd name="connsiteX26" fmla="*/ 489567 w 639793"/>
                      <a:gd name="connsiteY26" fmla="*/ 64582 h 556915"/>
                      <a:gd name="connsiteX27" fmla="*/ 639793 w 639793"/>
                      <a:gd name="connsiteY27" fmla="*/ 153352 h 556915"/>
                      <a:gd name="connsiteX28" fmla="*/ 637062 w 639793"/>
                      <a:gd name="connsiteY28" fmla="*/ 145158 h 556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639793" h="556915">
                        <a:moveTo>
                          <a:pt x="637062" y="145158"/>
                        </a:moveTo>
                        <a:cubicBezTo>
                          <a:pt x="635697" y="142427"/>
                          <a:pt x="634331" y="139695"/>
                          <a:pt x="634331" y="138330"/>
                        </a:cubicBezTo>
                        <a:cubicBezTo>
                          <a:pt x="612479" y="117844"/>
                          <a:pt x="587897" y="94628"/>
                          <a:pt x="578337" y="87799"/>
                        </a:cubicBezTo>
                        <a:cubicBezTo>
                          <a:pt x="538732" y="59120"/>
                          <a:pt x="493664" y="35903"/>
                          <a:pt x="444499" y="16783"/>
                        </a:cubicBezTo>
                        <a:cubicBezTo>
                          <a:pt x="398065" y="-971"/>
                          <a:pt x="337975" y="-11897"/>
                          <a:pt x="301101" y="22246"/>
                        </a:cubicBezTo>
                        <a:cubicBezTo>
                          <a:pt x="257399" y="63217"/>
                          <a:pt x="268324" y="117844"/>
                          <a:pt x="295638" y="169741"/>
                        </a:cubicBezTo>
                        <a:cubicBezTo>
                          <a:pt x="284713" y="171107"/>
                          <a:pt x="273787" y="173838"/>
                          <a:pt x="262862" y="180667"/>
                        </a:cubicBezTo>
                        <a:cubicBezTo>
                          <a:pt x="250570" y="187495"/>
                          <a:pt x="232816" y="202518"/>
                          <a:pt x="234182" y="214809"/>
                        </a:cubicBezTo>
                        <a:cubicBezTo>
                          <a:pt x="235548" y="232563"/>
                          <a:pt x="249204" y="248951"/>
                          <a:pt x="268324" y="265340"/>
                        </a:cubicBezTo>
                        <a:cubicBezTo>
                          <a:pt x="186382" y="263974"/>
                          <a:pt x="104441" y="285825"/>
                          <a:pt x="40253" y="332259"/>
                        </a:cubicBezTo>
                        <a:cubicBezTo>
                          <a:pt x="-25300" y="380058"/>
                          <a:pt x="-8912" y="423760"/>
                          <a:pt x="75761" y="452440"/>
                        </a:cubicBezTo>
                        <a:cubicBezTo>
                          <a:pt x="120829" y="467463"/>
                          <a:pt x="232816" y="487948"/>
                          <a:pt x="325683" y="485217"/>
                        </a:cubicBezTo>
                        <a:cubicBezTo>
                          <a:pt x="317489" y="494776"/>
                          <a:pt x="310661" y="504336"/>
                          <a:pt x="307929" y="515262"/>
                        </a:cubicBezTo>
                        <a:cubicBezTo>
                          <a:pt x="287444" y="578084"/>
                          <a:pt x="413088" y="556233"/>
                          <a:pt x="470447" y="537113"/>
                        </a:cubicBezTo>
                        <a:cubicBezTo>
                          <a:pt x="441767" y="541210"/>
                          <a:pt x="410356" y="542576"/>
                          <a:pt x="385774" y="535748"/>
                        </a:cubicBezTo>
                        <a:cubicBezTo>
                          <a:pt x="358460" y="527553"/>
                          <a:pt x="350266" y="512531"/>
                          <a:pt x="358460" y="493411"/>
                        </a:cubicBezTo>
                        <a:cubicBezTo>
                          <a:pt x="366654" y="475657"/>
                          <a:pt x="384408" y="463366"/>
                          <a:pt x="406260" y="453806"/>
                        </a:cubicBezTo>
                        <a:cubicBezTo>
                          <a:pt x="347535" y="459268"/>
                          <a:pt x="287444" y="460634"/>
                          <a:pt x="227353" y="457903"/>
                        </a:cubicBezTo>
                        <a:cubicBezTo>
                          <a:pt x="156337" y="453806"/>
                          <a:pt x="37522" y="449709"/>
                          <a:pt x="34790" y="380058"/>
                        </a:cubicBezTo>
                        <a:cubicBezTo>
                          <a:pt x="32059" y="326796"/>
                          <a:pt x="156337" y="295385"/>
                          <a:pt x="210965" y="288556"/>
                        </a:cubicBezTo>
                        <a:cubicBezTo>
                          <a:pt x="253301" y="283094"/>
                          <a:pt x="305198" y="278997"/>
                          <a:pt x="350266" y="288556"/>
                        </a:cubicBezTo>
                        <a:cubicBezTo>
                          <a:pt x="328415" y="270802"/>
                          <a:pt x="309295" y="250317"/>
                          <a:pt x="297004" y="229832"/>
                        </a:cubicBezTo>
                        <a:cubicBezTo>
                          <a:pt x="287444" y="212077"/>
                          <a:pt x="292907" y="191592"/>
                          <a:pt x="321586" y="188861"/>
                        </a:cubicBezTo>
                        <a:cubicBezTo>
                          <a:pt x="340706" y="186129"/>
                          <a:pt x="358460" y="188861"/>
                          <a:pt x="374849" y="194324"/>
                        </a:cubicBezTo>
                        <a:cubicBezTo>
                          <a:pt x="365289" y="180667"/>
                          <a:pt x="355728" y="168375"/>
                          <a:pt x="347535" y="154718"/>
                        </a:cubicBezTo>
                        <a:cubicBezTo>
                          <a:pt x="329780" y="124673"/>
                          <a:pt x="301101" y="67314"/>
                          <a:pt x="346169" y="41365"/>
                        </a:cubicBezTo>
                        <a:cubicBezTo>
                          <a:pt x="391237" y="15417"/>
                          <a:pt x="449962" y="45463"/>
                          <a:pt x="489567" y="64582"/>
                        </a:cubicBezTo>
                        <a:cubicBezTo>
                          <a:pt x="544195" y="90531"/>
                          <a:pt x="594725" y="119210"/>
                          <a:pt x="639793" y="153352"/>
                        </a:cubicBezTo>
                        <a:cubicBezTo>
                          <a:pt x="638428" y="147890"/>
                          <a:pt x="637062" y="145158"/>
                          <a:pt x="637062" y="145158"/>
                        </a:cubicBezTo>
                        <a:close/>
                      </a:path>
                    </a:pathLst>
                  </a:custGeom>
                  <a:solidFill>
                    <a:srgbClr val="9CB236">
                      <a:alpha val="80000"/>
                    </a:srgbClr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10" name="Freeform: Shape 809">
                    <a:extLst>
                      <a:ext uri="{FF2B5EF4-FFF2-40B4-BE49-F238E27FC236}">
                        <a16:creationId xmlns:a16="http://schemas.microsoft.com/office/drawing/2014/main" id="{4A0506D7-9D72-99FC-04A5-51E32E017B71}"/>
                      </a:ext>
                    </a:extLst>
                  </p:cNvPr>
                  <p:cNvSpPr/>
                  <p:nvPr/>
                </p:nvSpPr>
                <p:spPr>
                  <a:xfrm>
                    <a:off x="5785910" y="-188404"/>
                    <a:ext cx="738576" cy="622088"/>
                  </a:xfrm>
                  <a:custGeom>
                    <a:avLst/>
                    <a:gdLst>
                      <a:gd name="connsiteX0" fmla="*/ 528601 w 738576"/>
                      <a:gd name="connsiteY0" fmla="*/ 104490 h 622088"/>
                      <a:gd name="connsiteX1" fmla="*/ 549086 w 738576"/>
                      <a:gd name="connsiteY1" fmla="*/ 75810 h 622088"/>
                      <a:gd name="connsiteX2" fmla="*/ 590057 w 738576"/>
                      <a:gd name="connsiteY2" fmla="*/ 40302 h 622088"/>
                      <a:gd name="connsiteX3" fmla="*/ 703410 w 738576"/>
                      <a:gd name="connsiteY3" fmla="*/ 52593 h 622088"/>
                      <a:gd name="connsiteX4" fmla="*/ 737553 w 738576"/>
                      <a:gd name="connsiteY4" fmla="*/ 109953 h 622088"/>
                      <a:gd name="connsiteX5" fmla="*/ 737553 w 738576"/>
                      <a:gd name="connsiteY5" fmla="*/ 103124 h 622088"/>
                      <a:gd name="connsiteX6" fmla="*/ 566841 w 738576"/>
                      <a:gd name="connsiteY6" fmla="*/ 30742 h 622088"/>
                      <a:gd name="connsiteX7" fmla="*/ 495824 w 738576"/>
                      <a:gd name="connsiteY7" fmla="*/ 201454 h 622088"/>
                      <a:gd name="connsiteX8" fmla="*/ 318284 w 738576"/>
                      <a:gd name="connsiteY8" fmla="*/ 130438 h 622088"/>
                      <a:gd name="connsiteX9" fmla="*/ 292335 w 738576"/>
                      <a:gd name="connsiteY9" fmla="*/ 208283 h 622088"/>
                      <a:gd name="connsiteX10" fmla="*/ 191274 w 738576"/>
                      <a:gd name="connsiteY10" fmla="*/ 208283 h 622088"/>
                      <a:gd name="connsiteX11" fmla="*/ 181714 w 738576"/>
                      <a:gd name="connsiteY11" fmla="*/ 359875 h 622088"/>
                      <a:gd name="connsiteX12" fmla="*/ 2808 w 738576"/>
                      <a:gd name="connsiteY12" fmla="*/ 414503 h 622088"/>
                      <a:gd name="connsiteX13" fmla="*/ 107967 w 738576"/>
                      <a:gd name="connsiteY13" fmla="*/ 563364 h 622088"/>
                      <a:gd name="connsiteX14" fmla="*/ 233610 w 738576"/>
                      <a:gd name="connsiteY14" fmla="*/ 622088 h 622088"/>
                      <a:gd name="connsiteX15" fmla="*/ 112063 w 738576"/>
                      <a:gd name="connsiteY15" fmla="*/ 536049 h 622088"/>
                      <a:gd name="connsiteX16" fmla="*/ 66996 w 738576"/>
                      <a:gd name="connsiteY16" fmla="*/ 376263 h 622088"/>
                      <a:gd name="connsiteX17" fmla="*/ 225417 w 738576"/>
                      <a:gd name="connsiteY17" fmla="*/ 391286 h 622088"/>
                      <a:gd name="connsiteX18" fmla="*/ 213125 w 738576"/>
                      <a:gd name="connsiteY18" fmla="*/ 359875 h 622088"/>
                      <a:gd name="connsiteX19" fmla="*/ 200834 w 738576"/>
                      <a:gd name="connsiteY19" fmla="*/ 250619 h 622088"/>
                      <a:gd name="connsiteX20" fmla="*/ 315552 w 738576"/>
                      <a:gd name="connsiteY20" fmla="*/ 277933 h 622088"/>
                      <a:gd name="connsiteX21" fmla="*/ 325112 w 738576"/>
                      <a:gd name="connsiteY21" fmla="*/ 157752 h 622088"/>
                      <a:gd name="connsiteX22" fmla="*/ 375643 w 738576"/>
                      <a:gd name="connsiteY22" fmla="*/ 130438 h 622088"/>
                      <a:gd name="connsiteX23" fmla="*/ 453487 w 738576"/>
                      <a:gd name="connsiteY23" fmla="*/ 178237 h 622088"/>
                      <a:gd name="connsiteX24" fmla="*/ 497190 w 738576"/>
                      <a:gd name="connsiteY24" fmla="*/ 226036 h 622088"/>
                      <a:gd name="connsiteX25" fmla="*/ 528601 w 738576"/>
                      <a:gd name="connsiteY25" fmla="*/ 104490 h 62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738576" h="622088">
                        <a:moveTo>
                          <a:pt x="528601" y="104490"/>
                        </a:moveTo>
                        <a:cubicBezTo>
                          <a:pt x="532698" y="92198"/>
                          <a:pt x="539526" y="82638"/>
                          <a:pt x="549086" y="75810"/>
                        </a:cubicBezTo>
                        <a:cubicBezTo>
                          <a:pt x="560012" y="63519"/>
                          <a:pt x="573669" y="49862"/>
                          <a:pt x="590057" y="40302"/>
                        </a:cubicBezTo>
                        <a:cubicBezTo>
                          <a:pt x="625565" y="17085"/>
                          <a:pt x="676096" y="30742"/>
                          <a:pt x="703410" y="52593"/>
                        </a:cubicBezTo>
                        <a:cubicBezTo>
                          <a:pt x="722530" y="67616"/>
                          <a:pt x="730724" y="89467"/>
                          <a:pt x="737553" y="109953"/>
                        </a:cubicBezTo>
                        <a:cubicBezTo>
                          <a:pt x="738918" y="107221"/>
                          <a:pt x="738918" y="104490"/>
                          <a:pt x="737553" y="103124"/>
                        </a:cubicBezTo>
                        <a:cubicBezTo>
                          <a:pt x="708873" y="47130"/>
                          <a:pt x="661073" y="-49834"/>
                          <a:pt x="566841" y="30742"/>
                        </a:cubicBezTo>
                        <a:cubicBezTo>
                          <a:pt x="506750" y="82638"/>
                          <a:pt x="497190" y="138632"/>
                          <a:pt x="495824" y="201454"/>
                        </a:cubicBezTo>
                        <a:cubicBezTo>
                          <a:pt x="456219" y="148192"/>
                          <a:pt x="405688" y="78541"/>
                          <a:pt x="318284" y="130438"/>
                        </a:cubicBezTo>
                        <a:cubicBezTo>
                          <a:pt x="289604" y="148192"/>
                          <a:pt x="286873" y="176872"/>
                          <a:pt x="292335" y="208283"/>
                        </a:cubicBezTo>
                        <a:cubicBezTo>
                          <a:pt x="263656" y="183700"/>
                          <a:pt x="230879" y="170043"/>
                          <a:pt x="191274" y="208283"/>
                        </a:cubicBezTo>
                        <a:cubicBezTo>
                          <a:pt x="139378" y="257448"/>
                          <a:pt x="153034" y="309344"/>
                          <a:pt x="181714" y="359875"/>
                        </a:cubicBezTo>
                        <a:cubicBezTo>
                          <a:pt x="107967" y="333927"/>
                          <a:pt x="35585" y="328464"/>
                          <a:pt x="2808" y="414503"/>
                        </a:cubicBezTo>
                        <a:cubicBezTo>
                          <a:pt x="-16312" y="462302"/>
                          <a:pt x="66996" y="533318"/>
                          <a:pt x="107967" y="563364"/>
                        </a:cubicBezTo>
                        <a:cubicBezTo>
                          <a:pt x="142109" y="589312"/>
                          <a:pt x="187177" y="608431"/>
                          <a:pt x="233610" y="622088"/>
                        </a:cubicBezTo>
                        <a:cubicBezTo>
                          <a:pt x="185811" y="598872"/>
                          <a:pt x="144840" y="567460"/>
                          <a:pt x="112063" y="536049"/>
                        </a:cubicBezTo>
                        <a:cubicBezTo>
                          <a:pt x="73824" y="499176"/>
                          <a:pt x="-4020" y="417234"/>
                          <a:pt x="66996" y="376263"/>
                        </a:cubicBezTo>
                        <a:cubicBezTo>
                          <a:pt x="116161" y="347584"/>
                          <a:pt x="173520" y="361241"/>
                          <a:pt x="225417" y="391286"/>
                        </a:cubicBezTo>
                        <a:cubicBezTo>
                          <a:pt x="219954" y="380360"/>
                          <a:pt x="215857" y="370800"/>
                          <a:pt x="213125" y="359875"/>
                        </a:cubicBezTo>
                        <a:cubicBezTo>
                          <a:pt x="202199" y="331195"/>
                          <a:pt x="176251" y="280664"/>
                          <a:pt x="200834" y="250619"/>
                        </a:cubicBezTo>
                        <a:cubicBezTo>
                          <a:pt x="229513" y="215111"/>
                          <a:pt x="274582" y="239693"/>
                          <a:pt x="315552" y="277933"/>
                        </a:cubicBezTo>
                        <a:cubicBezTo>
                          <a:pt x="299164" y="238328"/>
                          <a:pt x="297798" y="186431"/>
                          <a:pt x="325112" y="157752"/>
                        </a:cubicBezTo>
                        <a:cubicBezTo>
                          <a:pt x="330575" y="142729"/>
                          <a:pt x="345597" y="131804"/>
                          <a:pt x="375643" y="130438"/>
                        </a:cubicBezTo>
                        <a:cubicBezTo>
                          <a:pt x="409785" y="129072"/>
                          <a:pt x="434368" y="152289"/>
                          <a:pt x="453487" y="178237"/>
                        </a:cubicBezTo>
                        <a:cubicBezTo>
                          <a:pt x="468510" y="191894"/>
                          <a:pt x="483533" y="208283"/>
                          <a:pt x="497190" y="226036"/>
                        </a:cubicBezTo>
                        <a:cubicBezTo>
                          <a:pt x="498556" y="183700"/>
                          <a:pt x="506750" y="141363"/>
                          <a:pt x="528601" y="104490"/>
                        </a:cubicBezTo>
                        <a:close/>
                      </a:path>
                    </a:pathLst>
                  </a:custGeom>
                  <a:solidFill>
                    <a:srgbClr val="9CB236">
                      <a:alpha val="80000"/>
                    </a:srgbClr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11" name="Freeform: Shape 810">
                    <a:extLst>
                      <a:ext uri="{FF2B5EF4-FFF2-40B4-BE49-F238E27FC236}">
                        <a16:creationId xmlns:a16="http://schemas.microsoft.com/office/drawing/2014/main" id="{5E499D1D-A04A-FD06-1BD5-8831A74672E6}"/>
                      </a:ext>
                    </a:extLst>
                  </p:cNvPr>
                  <p:cNvSpPr/>
                  <p:nvPr/>
                </p:nvSpPr>
                <p:spPr>
                  <a:xfrm>
                    <a:off x="6618044" y="-699705"/>
                    <a:ext cx="374359" cy="257977"/>
                  </a:xfrm>
                  <a:custGeom>
                    <a:avLst/>
                    <a:gdLst>
                      <a:gd name="connsiteX0" fmla="*/ 259133 w 374359"/>
                      <a:gd name="connsiteY0" fmla="*/ 163745 h 257977"/>
                      <a:gd name="connsiteX1" fmla="*/ 353366 w 374359"/>
                      <a:gd name="connsiteY1" fmla="*/ 189693 h 257977"/>
                      <a:gd name="connsiteX2" fmla="*/ 365657 w 374359"/>
                      <a:gd name="connsiteY2" fmla="*/ 257978 h 257977"/>
                      <a:gd name="connsiteX3" fmla="*/ 321955 w 374359"/>
                      <a:gd name="connsiteY3" fmla="*/ 120043 h 257977"/>
                      <a:gd name="connsiteX4" fmla="*/ 248207 w 374359"/>
                      <a:gd name="connsiteY4" fmla="*/ 141894 h 257977"/>
                      <a:gd name="connsiteX5" fmla="*/ 208602 w 374359"/>
                      <a:gd name="connsiteY5" fmla="*/ 35370 h 257977"/>
                      <a:gd name="connsiteX6" fmla="*/ 72032 w 374359"/>
                      <a:gd name="connsiteY6" fmla="*/ 14884 h 257977"/>
                      <a:gd name="connsiteX7" fmla="*/ 5114 w 374359"/>
                      <a:gd name="connsiteY7" fmla="*/ 181499 h 257977"/>
                      <a:gd name="connsiteX8" fmla="*/ 24233 w 374359"/>
                      <a:gd name="connsiteY8" fmla="*/ 64049 h 257977"/>
                      <a:gd name="connsiteX9" fmla="*/ 160803 w 374359"/>
                      <a:gd name="connsiteY9" fmla="*/ 62683 h 257977"/>
                      <a:gd name="connsiteX10" fmla="*/ 216796 w 374359"/>
                      <a:gd name="connsiteY10" fmla="*/ 203350 h 257977"/>
                      <a:gd name="connsiteX11" fmla="*/ 259133 w 374359"/>
                      <a:gd name="connsiteY11" fmla="*/ 163745 h 257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74359" h="257977">
                        <a:moveTo>
                          <a:pt x="259133" y="163745"/>
                        </a:moveTo>
                        <a:cubicBezTo>
                          <a:pt x="297372" y="145991"/>
                          <a:pt x="338343" y="158282"/>
                          <a:pt x="353366" y="189693"/>
                        </a:cubicBezTo>
                        <a:cubicBezTo>
                          <a:pt x="362926" y="211544"/>
                          <a:pt x="367023" y="234761"/>
                          <a:pt x="365657" y="257978"/>
                        </a:cubicBezTo>
                        <a:cubicBezTo>
                          <a:pt x="382045" y="204716"/>
                          <a:pt x="379314" y="136431"/>
                          <a:pt x="321955" y="120043"/>
                        </a:cubicBezTo>
                        <a:cubicBezTo>
                          <a:pt x="289178" y="110483"/>
                          <a:pt x="265962" y="122774"/>
                          <a:pt x="248207" y="141894"/>
                        </a:cubicBezTo>
                        <a:cubicBezTo>
                          <a:pt x="245476" y="103654"/>
                          <a:pt x="234551" y="66781"/>
                          <a:pt x="208602" y="35370"/>
                        </a:cubicBezTo>
                        <a:cubicBezTo>
                          <a:pt x="178557" y="-139"/>
                          <a:pt x="117101" y="-12430"/>
                          <a:pt x="72032" y="14884"/>
                        </a:cubicBezTo>
                        <a:cubicBezTo>
                          <a:pt x="2382" y="55855"/>
                          <a:pt x="-8544" y="118677"/>
                          <a:pt x="5114" y="181499"/>
                        </a:cubicBezTo>
                        <a:cubicBezTo>
                          <a:pt x="3748" y="145991"/>
                          <a:pt x="-5812" y="94094"/>
                          <a:pt x="24233" y="64049"/>
                        </a:cubicBezTo>
                        <a:cubicBezTo>
                          <a:pt x="61107" y="25810"/>
                          <a:pt x="123929" y="21713"/>
                          <a:pt x="160803" y="62683"/>
                        </a:cubicBezTo>
                        <a:cubicBezTo>
                          <a:pt x="197677" y="102289"/>
                          <a:pt x="212699" y="154185"/>
                          <a:pt x="216796" y="203350"/>
                        </a:cubicBezTo>
                        <a:cubicBezTo>
                          <a:pt x="227722" y="185596"/>
                          <a:pt x="241379" y="171939"/>
                          <a:pt x="259133" y="163745"/>
                        </a:cubicBezTo>
                        <a:close/>
                      </a:path>
                    </a:pathLst>
                  </a:custGeom>
                  <a:solidFill>
                    <a:srgbClr val="9CB236">
                      <a:alpha val="80000"/>
                    </a:srgbClr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812" name="Graphic 4">
                <a:extLst>
                  <a:ext uri="{FF2B5EF4-FFF2-40B4-BE49-F238E27FC236}">
                    <a16:creationId xmlns:a16="http://schemas.microsoft.com/office/drawing/2014/main" id="{2D3F2FE3-D14B-FDC8-EBE4-5B8D118B51F3}"/>
                  </a:ext>
                </a:extLst>
              </p:cNvPr>
              <p:cNvGrpSpPr/>
              <p:nvPr/>
            </p:nvGrpSpPr>
            <p:grpSpPr>
              <a:xfrm>
                <a:off x="8453191" y="-1539746"/>
                <a:ext cx="4673979" cy="3710956"/>
                <a:chOff x="8453191" y="-1539746"/>
                <a:chExt cx="4673979" cy="3710956"/>
              </a:xfrm>
            </p:grpSpPr>
            <p:grpSp>
              <p:nvGrpSpPr>
                <p:cNvPr id="813" name="Graphic 4">
                  <a:extLst>
                    <a:ext uri="{FF2B5EF4-FFF2-40B4-BE49-F238E27FC236}">
                      <a16:creationId xmlns:a16="http://schemas.microsoft.com/office/drawing/2014/main" id="{7383B220-9648-EC1A-51F7-2BCB75F5613D}"/>
                    </a:ext>
                  </a:extLst>
                </p:cNvPr>
                <p:cNvGrpSpPr/>
                <p:nvPr/>
              </p:nvGrpSpPr>
              <p:grpSpPr>
                <a:xfrm>
                  <a:off x="8453191" y="-1539746"/>
                  <a:ext cx="4673979" cy="3710956"/>
                  <a:chOff x="8453191" y="-1539746"/>
                  <a:chExt cx="4673979" cy="3710956"/>
                </a:xfrm>
              </p:grpSpPr>
              <p:sp>
                <p:nvSpPr>
                  <p:cNvPr id="814" name="Freeform: Shape 813">
                    <a:extLst>
                      <a:ext uri="{FF2B5EF4-FFF2-40B4-BE49-F238E27FC236}">
                        <a16:creationId xmlns:a16="http://schemas.microsoft.com/office/drawing/2014/main" id="{BC5C869B-3114-6076-C5A9-A15B9DCC1D8A}"/>
                      </a:ext>
                    </a:extLst>
                  </p:cNvPr>
                  <p:cNvSpPr/>
                  <p:nvPr/>
                </p:nvSpPr>
                <p:spPr>
                  <a:xfrm>
                    <a:off x="8465481" y="-1535814"/>
                    <a:ext cx="4660005" cy="3707025"/>
                  </a:xfrm>
                  <a:custGeom>
                    <a:avLst/>
                    <a:gdLst>
                      <a:gd name="connsiteX0" fmla="*/ 4580545 w 4660005"/>
                      <a:gd name="connsiteY0" fmla="*/ 2259026 h 3707025"/>
                      <a:gd name="connsiteX1" fmla="*/ 4643367 w 4660005"/>
                      <a:gd name="connsiteY1" fmla="*/ 2264489 h 3707025"/>
                      <a:gd name="connsiteX2" fmla="*/ 4650195 w 4660005"/>
                      <a:gd name="connsiteY2" fmla="*/ 2207130 h 3707025"/>
                      <a:gd name="connsiteX3" fmla="*/ 4581911 w 4660005"/>
                      <a:gd name="connsiteY3" fmla="*/ 2138845 h 3707025"/>
                      <a:gd name="connsiteX4" fmla="*/ 4419393 w 4660005"/>
                      <a:gd name="connsiteY4" fmla="*/ 2051440 h 3707025"/>
                      <a:gd name="connsiteX5" fmla="*/ 4424855 w 4660005"/>
                      <a:gd name="connsiteY5" fmla="*/ 2041880 h 3707025"/>
                      <a:gd name="connsiteX6" fmla="*/ 4495871 w 4660005"/>
                      <a:gd name="connsiteY6" fmla="*/ 2048709 h 3707025"/>
                      <a:gd name="connsiteX7" fmla="*/ 4532746 w 4660005"/>
                      <a:gd name="connsiteY7" fmla="*/ 1989984 h 3707025"/>
                      <a:gd name="connsiteX8" fmla="*/ 4411199 w 4660005"/>
                      <a:gd name="connsiteY8" fmla="*/ 1940819 h 3707025"/>
                      <a:gd name="connsiteX9" fmla="*/ 4409833 w 4660005"/>
                      <a:gd name="connsiteY9" fmla="*/ 1932625 h 3707025"/>
                      <a:gd name="connsiteX10" fmla="*/ 4446707 w 4660005"/>
                      <a:gd name="connsiteY10" fmla="*/ 1898482 h 3707025"/>
                      <a:gd name="connsiteX11" fmla="*/ 4461729 w 4660005"/>
                      <a:gd name="connsiteY11" fmla="*/ 1908042 h 3707025"/>
                      <a:gd name="connsiteX12" fmla="*/ 4508163 w 4660005"/>
                      <a:gd name="connsiteY12" fmla="*/ 1858877 h 3707025"/>
                      <a:gd name="connsiteX13" fmla="*/ 4498603 w 4660005"/>
                      <a:gd name="connsiteY13" fmla="*/ 1832929 h 3707025"/>
                      <a:gd name="connsiteX14" fmla="*/ 4525917 w 4660005"/>
                      <a:gd name="connsiteY14" fmla="*/ 1774204 h 3707025"/>
                      <a:gd name="connsiteX15" fmla="*/ 4519089 w 4660005"/>
                      <a:gd name="connsiteY15" fmla="*/ 1729136 h 3707025"/>
                      <a:gd name="connsiteX16" fmla="*/ 4516357 w 4660005"/>
                      <a:gd name="connsiteY16" fmla="*/ 1679971 h 3707025"/>
                      <a:gd name="connsiteX17" fmla="*/ 4438512 w 4660005"/>
                      <a:gd name="connsiteY17" fmla="*/ 1603492 h 3707025"/>
                      <a:gd name="connsiteX18" fmla="*/ 4254143 w 4660005"/>
                      <a:gd name="connsiteY18" fmla="*/ 1505162 h 3707025"/>
                      <a:gd name="connsiteX19" fmla="*/ 4259606 w 4660005"/>
                      <a:gd name="connsiteY19" fmla="*/ 1495602 h 3707025"/>
                      <a:gd name="connsiteX20" fmla="*/ 4340182 w 4660005"/>
                      <a:gd name="connsiteY20" fmla="*/ 1503796 h 3707025"/>
                      <a:gd name="connsiteX21" fmla="*/ 4381153 w 4660005"/>
                      <a:gd name="connsiteY21" fmla="*/ 1436877 h 3707025"/>
                      <a:gd name="connsiteX22" fmla="*/ 4243218 w 4660005"/>
                      <a:gd name="connsiteY22" fmla="*/ 1380884 h 3707025"/>
                      <a:gd name="connsiteX23" fmla="*/ 4241853 w 4660005"/>
                      <a:gd name="connsiteY23" fmla="*/ 1371324 h 3707025"/>
                      <a:gd name="connsiteX24" fmla="*/ 4375690 w 4660005"/>
                      <a:gd name="connsiteY24" fmla="*/ 1192418 h 3707025"/>
                      <a:gd name="connsiteX25" fmla="*/ 4362034 w 4660005"/>
                      <a:gd name="connsiteY25" fmla="*/ 1135058 h 3707025"/>
                      <a:gd name="connsiteX26" fmla="*/ 4301943 w 4660005"/>
                      <a:gd name="connsiteY26" fmla="*/ 1147350 h 3707025"/>
                      <a:gd name="connsiteX27" fmla="*/ 4217270 w 4660005"/>
                      <a:gd name="connsiteY27" fmla="*/ 1222463 h 3707025"/>
                      <a:gd name="connsiteX28" fmla="*/ 4207710 w 4660005"/>
                      <a:gd name="connsiteY28" fmla="*/ 1215635 h 3707025"/>
                      <a:gd name="connsiteX29" fmla="*/ 4243218 w 4660005"/>
                      <a:gd name="connsiteY29" fmla="*/ 1080431 h 3707025"/>
                      <a:gd name="connsiteX30" fmla="*/ 4209075 w 4660005"/>
                      <a:gd name="connsiteY30" fmla="*/ 1008049 h 3707025"/>
                      <a:gd name="connsiteX31" fmla="*/ 4142156 w 4660005"/>
                      <a:gd name="connsiteY31" fmla="*/ 1064042 h 3707025"/>
                      <a:gd name="connsiteX32" fmla="*/ 4132596 w 4660005"/>
                      <a:gd name="connsiteY32" fmla="*/ 1058579 h 3707025"/>
                      <a:gd name="connsiteX33" fmla="*/ 4108014 w 4660005"/>
                      <a:gd name="connsiteY33" fmla="*/ 927473 h 3707025"/>
                      <a:gd name="connsiteX34" fmla="*/ 4105283 w 4660005"/>
                      <a:gd name="connsiteY34" fmla="*/ 931570 h 3707025"/>
                      <a:gd name="connsiteX35" fmla="*/ 4057483 w 4660005"/>
                      <a:gd name="connsiteY35" fmla="*/ 1081796 h 3707025"/>
                      <a:gd name="connsiteX36" fmla="*/ 4027437 w 4660005"/>
                      <a:gd name="connsiteY36" fmla="*/ 1018974 h 3707025"/>
                      <a:gd name="connsiteX37" fmla="*/ 4015147 w 4660005"/>
                      <a:gd name="connsiteY37" fmla="*/ 1002586 h 3707025"/>
                      <a:gd name="connsiteX38" fmla="*/ 4013781 w 4660005"/>
                      <a:gd name="connsiteY38" fmla="*/ 1008049 h 3707025"/>
                      <a:gd name="connsiteX39" fmla="*/ 4006953 w 4660005"/>
                      <a:gd name="connsiteY39" fmla="*/ 1107745 h 3707025"/>
                      <a:gd name="connsiteX40" fmla="*/ 3996027 w 4660005"/>
                      <a:gd name="connsiteY40" fmla="*/ 1106379 h 3707025"/>
                      <a:gd name="connsiteX41" fmla="*/ 3945496 w 4660005"/>
                      <a:gd name="connsiteY41" fmla="*/ 999855 h 3707025"/>
                      <a:gd name="connsiteX42" fmla="*/ 3918182 w 4660005"/>
                      <a:gd name="connsiteY42" fmla="*/ 1111842 h 3707025"/>
                      <a:gd name="connsiteX43" fmla="*/ 3907256 w 4660005"/>
                      <a:gd name="connsiteY43" fmla="*/ 1111842 h 3707025"/>
                      <a:gd name="connsiteX44" fmla="*/ 3894966 w 4660005"/>
                      <a:gd name="connsiteY44" fmla="*/ 1073602 h 3707025"/>
                      <a:gd name="connsiteX45" fmla="*/ 3821218 w 4660005"/>
                      <a:gd name="connsiteY45" fmla="*/ 1014877 h 3707025"/>
                      <a:gd name="connsiteX46" fmla="*/ 3825315 w 4660005"/>
                      <a:gd name="connsiteY46" fmla="*/ 928838 h 3707025"/>
                      <a:gd name="connsiteX47" fmla="*/ 3808926 w 4660005"/>
                      <a:gd name="connsiteY47" fmla="*/ 924741 h 3707025"/>
                      <a:gd name="connsiteX48" fmla="*/ 3710596 w 4660005"/>
                      <a:gd name="connsiteY48" fmla="*/ 1032631 h 3707025"/>
                      <a:gd name="connsiteX49" fmla="*/ 3722888 w 4660005"/>
                      <a:gd name="connsiteY49" fmla="*/ 848262 h 3707025"/>
                      <a:gd name="connsiteX50" fmla="*/ 3642311 w 4660005"/>
                      <a:gd name="connsiteY50" fmla="*/ 886502 h 3707025"/>
                      <a:gd name="connsiteX51" fmla="*/ 3630020 w 4660005"/>
                      <a:gd name="connsiteY51" fmla="*/ 867382 h 3707025"/>
                      <a:gd name="connsiteX52" fmla="*/ 3489354 w 4660005"/>
                      <a:gd name="connsiteY52" fmla="*/ 760858 h 3707025"/>
                      <a:gd name="connsiteX53" fmla="*/ 3472965 w 4660005"/>
                      <a:gd name="connsiteY53" fmla="*/ 857822 h 3707025"/>
                      <a:gd name="connsiteX54" fmla="*/ 3397852 w 4660005"/>
                      <a:gd name="connsiteY54" fmla="*/ 779977 h 3707025"/>
                      <a:gd name="connsiteX55" fmla="*/ 3306350 w 4660005"/>
                      <a:gd name="connsiteY55" fmla="*/ 733544 h 3707025"/>
                      <a:gd name="connsiteX56" fmla="*/ 3303619 w 4660005"/>
                      <a:gd name="connsiteY56" fmla="*/ 849628 h 3707025"/>
                      <a:gd name="connsiteX57" fmla="*/ 3320008 w 4660005"/>
                      <a:gd name="connsiteY57" fmla="*/ 905622 h 3707025"/>
                      <a:gd name="connsiteX58" fmla="*/ 3235334 w 4660005"/>
                      <a:gd name="connsiteY58" fmla="*/ 849628 h 3707025"/>
                      <a:gd name="connsiteX59" fmla="*/ 3096033 w 4660005"/>
                      <a:gd name="connsiteY59" fmla="*/ 804560 h 3707025"/>
                      <a:gd name="connsiteX60" fmla="*/ 3060525 w 4660005"/>
                      <a:gd name="connsiteY60" fmla="*/ 785440 h 3707025"/>
                      <a:gd name="connsiteX61" fmla="*/ 3065988 w 4660005"/>
                      <a:gd name="connsiteY61" fmla="*/ 775880 h 3707025"/>
                      <a:gd name="connsiteX62" fmla="*/ 3146564 w 4660005"/>
                      <a:gd name="connsiteY62" fmla="*/ 784075 h 3707025"/>
                      <a:gd name="connsiteX63" fmla="*/ 3188900 w 4660005"/>
                      <a:gd name="connsiteY63" fmla="*/ 717155 h 3707025"/>
                      <a:gd name="connsiteX64" fmla="*/ 3050965 w 4660005"/>
                      <a:gd name="connsiteY64" fmla="*/ 661162 h 3707025"/>
                      <a:gd name="connsiteX65" fmla="*/ 3049599 w 4660005"/>
                      <a:gd name="connsiteY65" fmla="*/ 651602 h 3707025"/>
                      <a:gd name="connsiteX66" fmla="*/ 3183438 w 4660005"/>
                      <a:gd name="connsiteY66" fmla="*/ 472696 h 3707025"/>
                      <a:gd name="connsiteX67" fmla="*/ 3169780 w 4660005"/>
                      <a:gd name="connsiteY67" fmla="*/ 415337 h 3707025"/>
                      <a:gd name="connsiteX68" fmla="*/ 3109690 w 4660005"/>
                      <a:gd name="connsiteY68" fmla="*/ 426262 h 3707025"/>
                      <a:gd name="connsiteX69" fmla="*/ 3025017 w 4660005"/>
                      <a:gd name="connsiteY69" fmla="*/ 501376 h 3707025"/>
                      <a:gd name="connsiteX70" fmla="*/ 3015457 w 4660005"/>
                      <a:gd name="connsiteY70" fmla="*/ 494547 h 3707025"/>
                      <a:gd name="connsiteX71" fmla="*/ 3050965 w 4660005"/>
                      <a:gd name="connsiteY71" fmla="*/ 359343 h 3707025"/>
                      <a:gd name="connsiteX72" fmla="*/ 3016823 w 4660005"/>
                      <a:gd name="connsiteY72" fmla="*/ 286961 h 3707025"/>
                      <a:gd name="connsiteX73" fmla="*/ 2949903 w 4660005"/>
                      <a:gd name="connsiteY73" fmla="*/ 342955 h 3707025"/>
                      <a:gd name="connsiteX74" fmla="*/ 2940343 w 4660005"/>
                      <a:gd name="connsiteY74" fmla="*/ 337492 h 3707025"/>
                      <a:gd name="connsiteX75" fmla="*/ 2915761 w 4660005"/>
                      <a:gd name="connsiteY75" fmla="*/ 205020 h 3707025"/>
                      <a:gd name="connsiteX76" fmla="*/ 2913030 w 4660005"/>
                      <a:gd name="connsiteY76" fmla="*/ 209117 h 3707025"/>
                      <a:gd name="connsiteX77" fmla="*/ 2865231 w 4660005"/>
                      <a:gd name="connsiteY77" fmla="*/ 357977 h 3707025"/>
                      <a:gd name="connsiteX78" fmla="*/ 2835185 w 4660005"/>
                      <a:gd name="connsiteY78" fmla="*/ 295155 h 3707025"/>
                      <a:gd name="connsiteX79" fmla="*/ 2822893 w 4660005"/>
                      <a:gd name="connsiteY79" fmla="*/ 278767 h 3707025"/>
                      <a:gd name="connsiteX80" fmla="*/ 2821529 w 4660005"/>
                      <a:gd name="connsiteY80" fmla="*/ 284230 h 3707025"/>
                      <a:gd name="connsiteX81" fmla="*/ 2814700 w 4660005"/>
                      <a:gd name="connsiteY81" fmla="*/ 383926 h 3707025"/>
                      <a:gd name="connsiteX82" fmla="*/ 2803774 w 4660005"/>
                      <a:gd name="connsiteY82" fmla="*/ 382560 h 3707025"/>
                      <a:gd name="connsiteX83" fmla="*/ 2753244 w 4660005"/>
                      <a:gd name="connsiteY83" fmla="*/ 276036 h 3707025"/>
                      <a:gd name="connsiteX84" fmla="*/ 2725929 w 4660005"/>
                      <a:gd name="connsiteY84" fmla="*/ 388023 h 3707025"/>
                      <a:gd name="connsiteX85" fmla="*/ 2715004 w 4660005"/>
                      <a:gd name="connsiteY85" fmla="*/ 388023 h 3707025"/>
                      <a:gd name="connsiteX86" fmla="*/ 2702713 w 4660005"/>
                      <a:gd name="connsiteY86" fmla="*/ 349783 h 3707025"/>
                      <a:gd name="connsiteX87" fmla="*/ 2628965 w 4660005"/>
                      <a:gd name="connsiteY87" fmla="*/ 285596 h 3707025"/>
                      <a:gd name="connsiteX88" fmla="*/ 2633062 w 4660005"/>
                      <a:gd name="connsiteY88" fmla="*/ 199557 h 3707025"/>
                      <a:gd name="connsiteX89" fmla="*/ 2616674 w 4660005"/>
                      <a:gd name="connsiteY89" fmla="*/ 195460 h 3707025"/>
                      <a:gd name="connsiteX90" fmla="*/ 2518344 w 4660005"/>
                      <a:gd name="connsiteY90" fmla="*/ 303350 h 3707025"/>
                      <a:gd name="connsiteX91" fmla="*/ 2530635 w 4660005"/>
                      <a:gd name="connsiteY91" fmla="*/ 118981 h 3707025"/>
                      <a:gd name="connsiteX92" fmla="*/ 2450059 w 4660005"/>
                      <a:gd name="connsiteY92" fmla="*/ 157220 h 3707025"/>
                      <a:gd name="connsiteX93" fmla="*/ 2437767 w 4660005"/>
                      <a:gd name="connsiteY93" fmla="*/ 138100 h 3707025"/>
                      <a:gd name="connsiteX94" fmla="*/ 2297101 w 4660005"/>
                      <a:gd name="connsiteY94" fmla="*/ 31576 h 3707025"/>
                      <a:gd name="connsiteX95" fmla="*/ 2280713 w 4660005"/>
                      <a:gd name="connsiteY95" fmla="*/ 128541 h 3707025"/>
                      <a:gd name="connsiteX96" fmla="*/ 2206965 w 4660005"/>
                      <a:gd name="connsiteY96" fmla="*/ 50696 h 3707025"/>
                      <a:gd name="connsiteX97" fmla="*/ 2115463 w 4660005"/>
                      <a:gd name="connsiteY97" fmla="*/ 4262 h 3707025"/>
                      <a:gd name="connsiteX98" fmla="*/ 2112732 w 4660005"/>
                      <a:gd name="connsiteY98" fmla="*/ 120346 h 3707025"/>
                      <a:gd name="connsiteX99" fmla="*/ 2129121 w 4660005"/>
                      <a:gd name="connsiteY99" fmla="*/ 176340 h 3707025"/>
                      <a:gd name="connsiteX100" fmla="*/ 2044447 w 4660005"/>
                      <a:gd name="connsiteY100" fmla="*/ 120346 h 3707025"/>
                      <a:gd name="connsiteX101" fmla="*/ 1872369 w 4660005"/>
                      <a:gd name="connsiteY101" fmla="*/ 88935 h 3707025"/>
                      <a:gd name="connsiteX102" fmla="*/ 1876466 w 4660005"/>
                      <a:gd name="connsiteY102" fmla="*/ 245990 h 3707025"/>
                      <a:gd name="connsiteX103" fmla="*/ 1883295 w 4660005"/>
                      <a:gd name="connsiteY103" fmla="*/ 265110 h 3707025"/>
                      <a:gd name="connsiteX104" fmla="*/ 1850519 w 4660005"/>
                      <a:gd name="connsiteY104" fmla="*/ 247356 h 3707025"/>
                      <a:gd name="connsiteX105" fmla="*/ 1827302 w 4660005"/>
                      <a:gd name="connsiteY105" fmla="*/ 255550 h 3707025"/>
                      <a:gd name="connsiteX106" fmla="*/ 1830033 w 4660005"/>
                      <a:gd name="connsiteY106" fmla="*/ 317007 h 3707025"/>
                      <a:gd name="connsiteX107" fmla="*/ 1883295 w 4660005"/>
                      <a:gd name="connsiteY107" fmla="*/ 396217 h 3707025"/>
                      <a:gd name="connsiteX108" fmla="*/ 1746725 w 4660005"/>
                      <a:gd name="connsiteY108" fmla="*/ 357977 h 3707025"/>
                      <a:gd name="connsiteX109" fmla="*/ 1630641 w 4660005"/>
                      <a:gd name="connsiteY109" fmla="*/ 394851 h 3707025"/>
                      <a:gd name="connsiteX110" fmla="*/ 1743994 w 4660005"/>
                      <a:gd name="connsiteY110" fmla="*/ 501376 h 3707025"/>
                      <a:gd name="connsiteX111" fmla="*/ 1494072 w 4660005"/>
                      <a:gd name="connsiteY111" fmla="*/ 535518 h 3707025"/>
                      <a:gd name="connsiteX112" fmla="*/ 1435347 w 4660005"/>
                      <a:gd name="connsiteY112" fmla="*/ 531421 h 3707025"/>
                      <a:gd name="connsiteX113" fmla="*/ 1357502 w 4660005"/>
                      <a:gd name="connsiteY113" fmla="*/ 642042 h 3707025"/>
                      <a:gd name="connsiteX114" fmla="*/ 1346576 w 4660005"/>
                      <a:gd name="connsiteY114" fmla="*/ 639311 h 3707025"/>
                      <a:gd name="connsiteX115" fmla="*/ 1327457 w 4660005"/>
                      <a:gd name="connsiteY115" fmla="*/ 571026 h 3707025"/>
                      <a:gd name="connsiteX116" fmla="*/ 1264635 w 4660005"/>
                      <a:gd name="connsiteY116" fmla="*/ 586049 h 3707025"/>
                      <a:gd name="connsiteX117" fmla="*/ 1219567 w 4660005"/>
                      <a:gd name="connsiteY117" fmla="*/ 685745 h 3707025"/>
                      <a:gd name="connsiteX118" fmla="*/ 1192253 w 4660005"/>
                      <a:gd name="connsiteY118" fmla="*/ 893330 h 3707025"/>
                      <a:gd name="connsiteX119" fmla="*/ 1181327 w 4660005"/>
                      <a:gd name="connsiteY119" fmla="*/ 891965 h 3707025"/>
                      <a:gd name="connsiteX120" fmla="*/ 1159476 w 4660005"/>
                      <a:gd name="connsiteY120" fmla="*/ 814120 h 3707025"/>
                      <a:gd name="connsiteX121" fmla="*/ 1082997 w 4660005"/>
                      <a:gd name="connsiteY121" fmla="*/ 799097 h 3707025"/>
                      <a:gd name="connsiteX122" fmla="*/ 1078900 w 4660005"/>
                      <a:gd name="connsiteY122" fmla="*/ 947958 h 3707025"/>
                      <a:gd name="connsiteX123" fmla="*/ 1070706 w 4660005"/>
                      <a:gd name="connsiteY123" fmla="*/ 953421 h 3707025"/>
                      <a:gd name="connsiteX124" fmla="*/ 856292 w 4660005"/>
                      <a:gd name="connsiteY124" fmla="*/ 890599 h 3707025"/>
                      <a:gd name="connsiteX125" fmla="*/ 807127 w 4660005"/>
                      <a:gd name="connsiteY125" fmla="*/ 923376 h 3707025"/>
                      <a:gd name="connsiteX126" fmla="*/ 838537 w 4660005"/>
                      <a:gd name="connsiteY126" fmla="*/ 975272 h 3707025"/>
                      <a:gd name="connsiteX127" fmla="*/ 917748 w 4660005"/>
                      <a:gd name="connsiteY127" fmla="*/ 1016243 h 3707025"/>
                      <a:gd name="connsiteX128" fmla="*/ 898628 w 4660005"/>
                      <a:gd name="connsiteY128" fmla="*/ 1024437 h 3707025"/>
                      <a:gd name="connsiteX129" fmla="*/ 854926 w 4660005"/>
                      <a:gd name="connsiteY129" fmla="*/ 1044923 h 3707025"/>
                      <a:gd name="connsiteX130" fmla="*/ 794835 w 4660005"/>
                      <a:gd name="connsiteY130" fmla="*/ 1054482 h 3707025"/>
                      <a:gd name="connsiteX131" fmla="*/ 778447 w 4660005"/>
                      <a:gd name="connsiteY131" fmla="*/ 1059945 h 3707025"/>
                      <a:gd name="connsiteX132" fmla="*/ 796201 w 4660005"/>
                      <a:gd name="connsiteY132" fmla="*/ 993026 h 3707025"/>
                      <a:gd name="connsiteX133" fmla="*/ 734745 w 4660005"/>
                      <a:gd name="connsiteY133" fmla="*/ 967078 h 3707025"/>
                      <a:gd name="connsiteX134" fmla="*/ 656901 w 4660005"/>
                      <a:gd name="connsiteY134" fmla="*/ 1077699 h 3707025"/>
                      <a:gd name="connsiteX135" fmla="*/ 645975 w 4660005"/>
                      <a:gd name="connsiteY135" fmla="*/ 1074968 h 3707025"/>
                      <a:gd name="connsiteX136" fmla="*/ 626855 w 4660005"/>
                      <a:gd name="connsiteY136" fmla="*/ 1006683 h 3707025"/>
                      <a:gd name="connsiteX137" fmla="*/ 564033 w 4660005"/>
                      <a:gd name="connsiteY137" fmla="*/ 1021706 h 3707025"/>
                      <a:gd name="connsiteX138" fmla="*/ 518965 w 4660005"/>
                      <a:gd name="connsiteY138" fmla="*/ 1121401 h 3707025"/>
                      <a:gd name="connsiteX139" fmla="*/ 490285 w 4660005"/>
                      <a:gd name="connsiteY139" fmla="*/ 1328987 h 3707025"/>
                      <a:gd name="connsiteX140" fmla="*/ 479360 w 4660005"/>
                      <a:gd name="connsiteY140" fmla="*/ 1327622 h 3707025"/>
                      <a:gd name="connsiteX141" fmla="*/ 458874 w 4660005"/>
                      <a:gd name="connsiteY141" fmla="*/ 1249777 h 3707025"/>
                      <a:gd name="connsiteX142" fmla="*/ 382395 w 4660005"/>
                      <a:gd name="connsiteY142" fmla="*/ 1234754 h 3707025"/>
                      <a:gd name="connsiteX143" fmla="*/ 378298 w 4660005"/>
                      <a:gd name="connsiteY143" fmla="*/ 1383615 h 3707025"/>
                      <a:gd name="connsiteX144" fmla="*/ 370104 w 4660005"/>
                      <a:gd name="connsiteY144" fmla="*/ 1389078 h 3707025"/>
                      <a:gd name="connsiteX145" fmla="*/ 155689 w 4660005"/>
                      <a:gd name="connsiteY145" fmla="*/ 1326256 h 3707025"/>
                      <a:gd name="connsiteX146" fmla="*/ 106524 w 4660005"/>
                      <a:gd name="connsiteY146" fmla="*/ 1359033 h 3707025"/>
                      <a:gd name="connsiteX147" fmla="*/ 137936 w 4660005"/>
                      <a:gd name="connsiteY147" fmla="*/ 1410929 h 3707025"/>
                      <a:gd name="connsiteX148" fmla="*/ 237631 w 4660005"/>
                      <a:gd name="connsiteY148" fmla="*/ 1464191 h 3707025"/>
                      <a:gd name="connsiteX149" fmla="*/ 234900 w 4660005"/>
                      <a:gd name="connsiteY149" fmla="*/ 1475117 h 3707025"/>
                      <a:gd name="connsiteX150" fmla="*/ 95599 w 4660005"/>
                      <a:gd name="connsiteY150" fmla="*/ 1488774 h 3707025"/>
                      <a:gd name="connsiteX151" fmla="*/ 39605 w 4660005"/>
                      <a:gd name="connsiteY151" fmla="*/ 1546133 h 3707025"/>
                      <a:gd name="connsiteX152" fmla="*/ 116084 w 4660005"/>
                      <a:gd name="connsiteY152" fmla="*/ 1589835 h 3707025"/>
                      <a:gd name="connsiteX153" fmla="*/ 114719 w 4660005"/>
                      <a:gd name="connsiteY153" fmla="*/ 1600761 h 3707025"/>
                      <a:gd name="connsiteX154" fmla="*/ 0 w 4660005"/>
                      <a:gd name="connsiteY154" fmla="*/ 1670411 h 3707025"/>
                      <a:gd name="connsiteX155" fmla="*/ 5463 w 4660005"/>
                      <a:gd name="connsiteY155" fmla="*/ 1671777 h 3707025"/>
                      <a:gd name="connsiteX156" fmla="*/ 162518 w 4660005"/>
                      <a:gd name="connsiteY156" fmla="*/ 1663583 h 3707025"/>
                      <a:gd name="connsiteX157" fmla="*/ 114719 w 4660005"/>
                      <a:gd name="connsiteY157" fmla="*/ 1714113 h 3707025"/>
                      <a:gd name="connsiteX158" fmla="*/ 103793 w 4660005"/>
                      <a:gd name="connsiteY158" fmla="*/ 1731867 h 3707025"/>
                      <a:gd name="connsiteX159" fmla="*/ 109256 w 4660005"/>
                      <a:gd name="connsiteY159" fmla="*/ 1730502 h 3707025"/>
                      <a:gd name="connsiteX160" fmla="*/ 204854 w 4660005"/>
                      <a:gd name="connsiteY160" fmla="*/ 1703188 h 3707025"/>
                      <a:gd name="connsiteX161" fmla="*/ 207586 w 4660005"/>
                      <a:gd name="connsiteY161" fmla="*/ 1714113 h 3707025"/>
                      <a:gd name="connsiteX162" fmla="*/ 125644 w 4660005"/>
                      <a:gd name="connsiteY162" fmla="*/ 1798787 h 3707025"/>
                      <a:gd name="connsiteX163" fmla="*/ 240363 w 4660005"/>
                      <a:gd name="connsiteY163" fmla="*/ 1785130 h 3707025"/>
                      <a:gd name="connsiteX164" fmla="*/ 244460 w 4660005"/>
                      <a:gd name="connsiteY164" fmla="*/ 1794690 h 3707025"/>
                      <a:gd name="connsiteX165" fmla="*/ 213049 w 4660005"/>
                      <a:gd name="connsiteY165" fmla="*/ 1819272 h 3707025"/>
                      <a:gd name="connsiteX166" fmla="*/ 184369 w 4660005"/>
                      <a:gd name="connsiteY166" fmla="*/ 1908042 h 3707025"/>
                      <a:gd name="connsiteX167" fmla="*/ 102427 w 4660005"/>
                      <a:gd name="connsiteY167" fmla="*/ 1935356 h 3707025"/>
                      <a:gd name="connsiteX168" fmla="*/ 103793 w 4660005"/>
                      <a:gd name="connsiteY168" fmla="*/ 1951745 h 3707025"/>
                      <a:gd name="connsiteX169" fmla="*/ 238997 w 4660005"/>
                      <a:gd name="connsiteY169" fmla="*/ 2006372 h 3707025"/>
                      <a:gd name="connsiteX170" fmla="*/ 62822 w 4660005"/>
                      <a:gd name="connsiteY170" fmla="*/ 2059635 h 3707025"/>
                      <a:gd name="connsiteX171" fmla="*/ 127010 w 4660005"/>
                      <a:gd name="connsiteY171" fmla="*/ 2122457 h 3707025"/>
                      <a:gd name="connsiteX172" fmla="*/ 113353 w 4660005"/>
                      <a:gd name="connsiteY172" fmla="*/ 2141576 h 3707025"/>
                      <a:gd name="connsiteX173" fmla="*/ 62822 w 4660005"/>
                      <a:gd name="connsiteY173" fmla="*/ 2310923 h 3707025"/>
                      <a:gd name="connsiteX174" fmla="*/ 159786 w 4660005"/>
                      <a:gd name="connsiteY174" fmla="*/ 2293169 h 3707025"/>
                      <a:gd name="connsiteX175" fmla="*/ 111987 w 4660005"/>
                      <a:gd name="connsiteY175" fmla="*/ 2390133 h 3707025"/>
                      <a:gd name="connsiteX176" fmla="*/ 101061 w 4660005"/>
                      <a:gd name="connsiteY176" fmla="*/ 2492560 h 3707025"/>
                      <a:gd name="connsiteX177" fmla="*/ 211683 w 4660005"/>
                      <a:gd name="connsiteY177" fmla="*/ 2454321 h 3707025"/>
                      <a:gd name="connsiteX178" fmla="*/ 258116 w 4660005"/>
                      <a:gd name="connsiteY178" fmla="*/ 2418813 h 3707025"/>
                      <a:gd name="connsiteX179" fmla="*/ 234900 w 4660005"/>
                      <a:gd name="connsiteY179" fmla="*/ 2517143 h 3707025"/>
                      <a:gd name="connsiteX180" fmla="*/ 266311 w 4660005"/>
                      <a:gd name="connsiteY180" fmla="*/ 2689220 h 3707025"/>
                      <a:gd name="connsiteX181" fmla="*/ 322304 w 4660005"/>
                      <a:gd name="connsiteY181" fmla="*/ 2687855 h 3707025"/>
                      <a:gd name="connsiteX182" fmla="*/ 325036 w 4660005"/>
                      <a:gd name="connsiteY182" fmla="*/ 2689220 h 3707025"/>
                      <a:gd name="connsiteX183" fmla="*/ 286796 w 4660005"/>
                      <a:gd name="connsiteY183" fmla="*/ 2708340 h 3707025"/>
                      <a:gd name="connsiteX184" fmla="*/ 408343 w 4660005"/>
                      <a:gd name="connsiteY184" fmla="*/ 2743848 h 3707025"/>
                      <a:gd name="connsiteX185" fmla="*/ 378298 w 4660005"/>
                      <a:gd name="connsiteY185" fmla="*/ 2810767 h 3707025"/>
                      <a:gd name="connsiteX186" fmla="*/ 411075 w 4660005"/>
                      <a:gd name="connsiteY186" fmla="*/ 2855835 h 3707025"/>
                      <a:gd name="connsiteX187" fmla="*/ 297722 w 4660005"/>
                      <a:gd name="connsiteY187" fmla="*/ 2876321 h 3707025"/>
                      <a:gd name="connsiteX188" fmla="*/ 320938 w 4660005"/>
                      <a:gd name="connsiteY188" fmla="*/ 2914560 h 3707025"/>
                      <a:gd name="connsiteX189" fmla="*/ 346887 w 4660005"/>
                      <a:gd name="connsiteY189" fmla="*/ 2929583 h 3707025"/>
                      <a:gd name="connsiteX190" fmla="*/ 323670 w 4660005"/>
                      <a:gd name="connsiteY190" fmla="*/ 2924120 h 3707025"/>
                      <a:gd name="connsiteX191" fmla="*/ 241729 w 4660005"/>
                      <a:gd name="connsiteY191" fmla="*/ 2967822 h 3707025"/>
                      <a:gd name="connsiteX192" fmla="*/ 333230 w 4660005"/>
                      <a:gd name="connsiteY192" fmla="*/ 2997868 h 3707025"/>
                      <a:gd name="connsiteX193" fmla="*/ 281334 w 4660005"/>
                      <a:gd name="connsiteY193" fmla="*/ 3056593 h 3707025"/>
                      <a:gd name="connsiteX194" fmla="*/ 304551 w 4660005"/>
                      <a:gd name="connsiteY194" fmla="*/ 3059324 h 3707025"/>
                      <a:gd name="connsiteX195" fmla="*/ 312745 w 4660005"/>
                      <a:gd name="connsiteY195" fmla="*/ 3060690 h 3707025"/>
                      <a:gd name="connsiteX196" fmla="*/ 300454 w 4660005"/>
                      <a:gd name="connsiteY196" fmla="*/ 3060690 h 3707025"/>
                      <a:gd name="connsiteX197" fmla="*/ 255386 w 4660005"/>
                      <a:gd name="connsiteY197" fmla="*/ 3081175 h 3707025"/>
                      <a:gd name="connsiteX198" fmla="*/ 251289 w 4660005"/>
                      <a:gd name="connsiteY198" fmla="*/ 3101661 h 3707025"/>
                      <a:gd name="connsiteX199" fmla="*/ 203488 w 4660005"/>
                      <a:gd name="connsiteY199" fmla="*/ 3118049 h 3707025"/>
                      <a:gd name="connsiteX200" fmla="*/ 232169 w 4660005"/>
                      <a:gd name="connsiteY200" fmla="*/ 3187699 h 3707025"/>
                      <a:gd name="connsiteX201" fmla="*/ 219877 w 4660005"/>
                      <a:gd name="connsiteY201" fmla="*/ 3191796 h 3707025"/>
                      <a:gd name="connsiteX202" fmla="*/ 251289 w 4660005"/>
                      <a:gd name="connsiteY202" fmla="*/ 3243693 h 3707025"/>
                      <a:gd name="connsiteX203" fmla="*/ 288162 w 4660005"/>
                      <a:gd name="connsiteY203" fmla="*/ 3245059 h 3707025"/>
                      <a:gd name="connsiteX204" fmla="*/ 275871 w 4660005"/>
                      <a:gd name="connsiteY204" fmla="*/ 3250521 h 3707025"/>
                      <a:gd name="connsiteX205" fmla="*/ 200757 w 4660005"/>
                      <a:gd name="connsiteY205" fmla="*/ 3301052 h 3707025"/>
                      <a:gd name="connsiteX206" fmla="*/ 237631 w 4660005"/>
                      <a:gd name="connsiteY206" fmla="*/ 3325635 h 3707025"/>
                      <a:gd name="connsiteX207" fmla="*/ 204854 w 4660005"/>
                      <a:gd name="connsiteY207" fmla="*/ 3380263 h 3707025"/>
                      <a:gd name="connsiteX208" fmla="*/ 263579 w 4660005"/>
                      <a:gd name="connsiteY208" fmla="*/ 3385725 h 3707025"/>
                      <a:gd name="connsiteX209" fmla="*/ 304551 w 4660005"/>
                      <a:gd name="connsiteY209" fmla="*/ 3378897 h 3707025"/>
                      <a:gd name="connsiteX210" fmla="*/ 310014 w 4660005"/>
                      <a:gd name="connsiteY210" fmla="*/ 3411674 h 3707025"/>
                      <a:gd name="connsiteX211" fmla="*/ 300454 w 4660005"/>
                      <a:gd name="connsiteY211" fmla="*/ 3447182 h 3707025"/>
                      <a:gd name="connsiteX212" fmla="*/ 349619 w 4660005"/>
                      <a:gd name="connsiteY212" fmla="*/ 3451279 h 3707025"/>
                      <a:gd name="connsiteX213" fmla="*/ 341424 w 4660005"/>
                      <a:gd name="connsiteY213" fmla="*/ 3545512 h 3707025"/>
                      <a:gd name="connsiteX214" fmla="*/ 547644 w 4660005"/>
                      <a:gd name="connsiteY214" fmla="*/ 3533220 h 3707025"/>
                      <a:gd name="connsiteX215" fmla="*/ 536719 w 4660005"/>
                      <a:gd name="connsiteY215" fmla="*/ 3590580 h 3707025"/>
                      <a:gd name="connsiteX216" fmla="*/ 600906 w 4660005"/>
                      <a:gd name="connsiteY216" fmla="*/ 3568728 h 3707025"/>
                      <a:gd name="connsiteX217" fmla="*/ 576324 w 4660005"/>
                      <a:gd name="connsiteY217" fmla="*/ 3650670 h 3707025"/>
                      <a:gd name="connsiteX218" fmla="*/ 655535 w 4660005"/>
                      <a:gd name="connsiteY218" fmla="*/ 3621991 h 3707025"/>
                      <a:gd name="connsiteX219" fmla="*/ 748402 w 4660005"/>
                      <a:gd name="connsiteY219" fmla="*/ 3553706 h 3707025"/>
                      <a:gd name="connsiteX220" fmla="*/ 689677 w 4660005"/>
                      <a:gd name="connsiteY220" fmla="*/ 3706664 h 3707025"/>
                      <a:gd name="connsiteX221" fmla="*/ 875412 w 4660005"/>
                      <a:gd name="connsiteY221" fmla="*/ 3597408 h 3707025"/>
                      <a:gd name="connsiteX222" fmla="*/ 869949 w 4660005"/>
                      <a:gd name="connsiteY222" fmla="*/ 3690275 h 3707025"/>
                      <a:gd name="connsiteX223" fmla="*/ 942330 w 4660005"/>
                      <a:gd name="connsiteY223" fmla="*/ 3650670 h 3707025"/>
                      <a:gd name="connsiteX224" fmla="*/ 990130 w 4660005"/>
                      <a:gd name="connsiteY224" fmla="*/ 3572826 h 3707025"/>
                      <a:gd name="connsiteX225" fmla="*/ 1001055 w 4660005"/>
                      <a:gd name="connsiteY225" fmla="*/ 3627453 h 3707025"/>
                      <a:gd name="connsiteX226" fmla="*/ 1028369 w 4660005"/>
                      <a:gd name="connsiteY226" fmla="*/ 3650670 h 3707025"/>
                      <a:gd name="connsiteX227" fmla="*/ 1043392 w 4660005"/>
                      <a:gd name="connsiteY227" fmla="*/ 3642476 h 3707025"/>
                      <a:gd name="connsiteX228" fmla="*/ 1051587 w 4660005"/>
                      <a:gd name="connsiteY228" fmla="*/ 3620625 h 3707025"/>
                      <a:gd name="connsiteX229" fmla="*/ 1057048 w 4660005"/>
                      <a:gd name="connsiteY229" fmla="*/ 3630185 h 3707025"/>
                      <a:gd name="connsiteX230" fmla="*/ 1128065 w 4660005"/>
                      <a:gd name="connsiteY230" fmla="*/ 3691641 h 3707025"/>
                      <a:gd name="connsiteX231" fmla="*/ 1196350 w 4660005"/>
                      <a:gd name="connsiteY231" fmla="*/ 3600139 h 3707025"/>
                      <a:gd name="connsiteX232" fmla="*/ 1211373 w 4660005"/>
                      <a:gd name="connsiteY232" fmla="*/ 3540049 h 3707025"/>
                      <a:gd name="connsiteX233" fmla="*/ 1229126 w 4660005"/>
                      <a:gd name="connsiteY233" fmla="*/ 3568728 h 3707025"/>
                      <a:gd name="connsiteX234" fmla="*/ 1285120 w 4660005"/>
                      <a:gd name="connsiteY234" fmla="*/ 3611065 h 3707025"/>
                      <a:gd name="connsiteX235" fmla="*/ 1308337 w 4660005"/>
                      <a:gd name="connsiteY235" fmla="*/ 3550975 h 3707025"/>
                      <a:gd name="connsiteX236" fmla="*/ 1308337 w 4660005"/>
                      <a:gd name="connsiteY236" fmla="*/ 3486787 h 3707025"/>
                      <a:gd name="connsiteX237" fmla="*/ 1361599 w 4660005"/>
                      <a:gd name="connsiteY237" fmla="*/ 3515466 h 3707025"/>
                      <a:gd name="connsiteX238" fmla="*/ 1380719 w 4660005"/>
                      <a:gd name="connsiteY238" fmla="*/ 3410308 h 3707025"/>
                      <a:gd name="connsiteX239" fmla="*/ 1377988 w 4660005"/>
                      <a:gd name="connsiteY239" fmla="*/ 3396651 h 3707025"/>
                      <a:gd name="connsiteX240" fmla="*/ 1435347 w 4660005"/>
                      <a:gd name="connsiteY240" fmla="*/ 3373434 h 3707025"/>
                      <a:gd name="connsiteX241" fmla="*/ 1343845 w 4660005"/>
                      <a:gd name="connsiteY241" fmla="*/ 3309246 h 3707025"/>
                      <a:gd name="connsiteX242" fmla="*/ 1442176 w 4660005"/>
                      <a:gd name="connsiteY242" fmla="*/ 3303783 h 3707025"/>
                      <a:gd name="connsiteX243" fmla="*/ 1447638 w 4660005"/>
                      <a:gd name="connsiteY243" fmla="*/ 3294224 h 3707025"/>
                      <a:gd name="connsiteX244" fmla="*/ 1405301 w 4660005"/>
                      <a:gd name="connsiteY244" fmla="*/ 3262813 h 3707025"/>
                      <a:gd name="connsiteX245" fmla="*/ 1405301 w 4660005"/>
                      <a:gd name="connsiteY245" fmla="*/ 3186334 h 3707025"/>
                      <a:gd name="connsiteX246" fmla="*/ 1457197 w 4660005"/>
                      <a:gd name="connsiteY246" fmla="*/ 3225939 h 3707025"/>
                      <a:gd name="connsiteX247" fmla="*/ 1489975 w 4660005"/>
                      <a:gd name="connsiteY247" fmla="*/ 3224573 h 3707025"/>
                      <a:gd name="connsiteX248" fmla="*/ 1503632 w 4660005"/>
                      <a:gd name="connsiteY248" fmla="*/ 3165848 h 3707025"/>
                      <a:gd name="connsiteX249" fmla="*/ 1488609 w 4660005"/>
                      <a:gd name="connsiteY249" fmla="*/ 3128975 h 3707025"/>
                      <a:gd name="connsiteX250" fmla="*/ 1580110 w 4660005"/>
                      <a:gd name="connsiteY250" fmla="*/ 3163117 h 3707025"/>
                      <a:gd name="connsiteX251" fmla="*/ 1671612 w 4660005"/>
                      <a:gd name="connsiteY251" fmla="*/ 3145363 h 3707025"/>
                      <a:gd name="connsiteX252" fmla="*/ 1641567 w 4660005"/>
                      <a:gd name="connsiteY252" fmla="*/ 3122146 h 3707025"/>
                      <a:gd name="connsiteX253" fmla="*/ 1621082 w 4660005"/>
                      <a:gd name="connsiteY253" fmla="*/ 3113952 h 3707025"/>
                      <a:gd name="connsiteX254" fmla="*/ 1786331 w 4660005"/>
                      <a:gd name="connsiteY254" fmla="*/ 3134437 h 3707025"/>
                      <a:gd name="connsiteX255" fmla="*/ 1790428 w 4660005"/>
                      <a:gd name="connsiteY255" fmla="*/ 3130340 h 3707025"/>
                      <a:gd name="connsiteX256" fmla="*/ 1769942 w 4660005"/>
                      <a:gd name="connsiteY256" fmla="*/ 3086638 h 3707025"/>
                      <a:gd name="connsiteX257" fmla="*/ 1731703 w 4660005"/>
                      <a:gd name="connsiteY257" fmla="*/ 3027913 h 3707025"/>
                      <a:gd name="connsiteX258" fmla="*/ 1804084 w 4660005"/>
                      <a:gd name="connsiteY258" fmla="*/ 3085272 h 3707025"/>
                      <a:gd name="connsiteX259" fmla="*/ 1845056 w 4660005"/>
                      <a:gd name="connsiteY259" fmla="*/ 3052495 h 3707025"/>
                      <a:gd name="connsiteX260" fmla="*/ 1858712 w 4660005"/>
                      <a:gd name="connsiteY260" fmla="*/ 3077078 h 3707025"/>
                      <a:gd name="connsiteX261" fmla="*/ 1891489 w 4660005"/>
                      <a:gd name="connsiteY261" fmla="*/ 3094832 h 3707025"/>
                      <a:gd name="connsiteX262" fmla="*/ 1939289 w 4660005"/>
                      <a:gd name="connsiteY262" fmla="*/ 3059324 h 3707025"/>
                      <a:gd name="connsiteX263" fmla="*/ 1977528 w 4660005"/>
                      <a:gd name="connsiteY263" fmla="*/ 3077078 h 3707025"/>
                      <a:gd name="connsiteX264" fmla="*/ 1977528 w 4660005"/>
                      <a:gd name="connsiteY264" fmla="*/ 3077078 h 3707025"/>
                      <a:gd name="connsiteX265" fmla="*/ 1937923 w 4660005"/>
                      <a:gd name="connsiteY265" fmla="*/ 3154923 h 3707025"/>
                      <a:gd name="connsiteX266" fmla="*/ 2119561 w 4660005"/>
                      <a:gd name="connsiteY266" fmla="*/ 3219110 h 3707025"/>
                      <a:gd name="connsiteX267" fmla="*/ 2089515 w 4660005"/>
                      <a:gd name="connsiteY267" fmla="*/ 3264178 h 3707025"/>
                      <a:gd name="connsiteX268" fmla="*/ 2153703 w 4660005"/>
                      <a:gd name="connsiteY268" fmla="*/ 3268275 h 3707025"/>
                      <a:gd name="connsiteX269" fmla="*/ 2103172 w 4660005"/>
                      <a:gd name="connsiteY269" fmla="*/ 3329732 h 3707025"/>
                      <a:gd name="connsiteX270" fmla="*/ 2181017 w 4660005"/>
                      <a:gd name="connsiteY270" fmla="*/ 3333829 h 3707025"/>
                      <a:gd name="connsiteX271" fmla="*/ 2286175 w 4660005"/>
                      <a:gd name="connsiteY271" fmla="*/ 3307881 h 3707025"/>
                      <a:gd name="connsiteX272" fmla="*/ 2179651 w 4660005"/>
                      <a:gd name="connsiteY272" fmla="*/ 3418502 h 3707025"/>
                      <a:gd name="connsiteX273" fmla="*/ 2380408 w 4660005"/>
                      <a:gd name="connsiteY273" fmla="*/ 3392554 h 3707025"/>
                      <a:gd name="connsiteX274" fmla="*/ 2342169 w 4660005"/>
                      <a:gd name="connsiteY274" fmla="*/ 3470398 h 3707025"/>
                      <a:gd name="connsiteX275" fmla="*/ 2420014 w 4660005"/>
                      <a:gd name="connsiteY275" fmla="*/ 3462204 h 3707025"/>
                      <a:gd name="connsiteX276" fmla="*/ 2489664 w 4660005"/>
                      <a:gd name="connsiteY276" fmla="*/ 3413039 h 3707025"/>
                      <a:gd name="connsiteX277" fmla="*/ 2478739 w 4660005"/>
                      <a:gd name="connsiteY277" fmla="*/ 3463570 h 3707025"/>
                      <a:gd name="connsiteX278" fmla="*/ 2493761 w 4660005"/>
                      <a:gd name="connsiteY278" fmla="*/ 3493615 h 3707025"/>
                      <a:gd name="connsiteX279" fmla="*/ 2508784 w 4660005"/>
                      <a:gd name="connsiteY279" fmla="*/ 3492250 h 3707025"/>
                      <a:gd name="connsiteX280" fmla="*/ 2523807 w 4660005"/>
                      <a:gd name="connsiteY280" fmla="*/ 3475861 h 3707025"/>
                      <a:gd name="connsiteX281" fmla="*/ 2525172 w 4660005"/>
                      <a:gd name="connsiteY281" fmla="*/ 3486787 h 3707025"/>
                      <a:gd name="connsiteX282" fmla="*/ 2564777 w 4660005"/>
                      <a:gd name="connsiteY282" fmla="*/ 3564631 h 3707025"/>
                      <a:gd name="connsiteX283" fmla="*/ 2657644 w 4660005"/>
                      <a:gd name="connsiteY283" fmla="*/ 3510004 h 3707025"/>
                      <a:gd name="connsiteX284" fmla="*/ 2691787 w 4660005"/>
                      <a:gd name="connsiteY284" fmla="*/ 3463570 h 3707025"/>
                      <a:gd name="connsiteX285" fmla="*/ 2697250 w 4660005"/>
                      <a:gd name="connsiteY285" fmla="*/ 3494981 h 3707025"/>
                      <a:gd name="connsiteX286" fmla="*/ 2730026 w 4660005"/>
                      <a:gd name="connsiteY286" fmla="*/ 3550975 h 3707025"/>
                      <a:gd name="connsiteX287" fmla="*/ 2770997 w 4660005"/>
                      <a:gd name="connsiteY287" fmla="*/ 3507272 h 3707025"/>
                      <a:gd name="connsiteX288" fmla="*/ 2794214 w 4660005"/>
                      <a:gd name="connsiteY288" fmla="*/ 3451279 h 3707025"/>
                      <a:gd name="connsiteX289" fmla="*/ 2829722 w 4660005"/>
                      <a:gd name="connsiteY289" fmla="*/ 3494981 h 3707025"/>
                      <a:gd name="connsiteX290" fmla="*/ 2884350 w 4660005"/>
                      <a:gd name="connsiteY290" fmla="*/ 3410308 h 3707025"/>
                      <a:gd name="connsiteX291" fmla="*/ 2887081 w 4660005"/>
                      <a:gd name="connsiteY291" fmla="*/ 3398017 h 3707025"/>
                      <a:gd name="connsiteX292" fmla="*/ 2944441 w 4660005"/>
                      <a:gd name="connsiteY292" fmla="*/ 3398017 h 3707025"/>
                      <a:gd name="connsiteX293" fmla="*/ 2889813 w 4660005"/>
                      <a:gd name="connsiteY293" fmla="*/ 3309246 h 3707025"/>
                      <a:gd name="connsiteX294" fmla="*/ 2975852 w 4660005"/>
                      <a:gd name="connsiteY294" fmla="*/ 3340657 h 3707025"/>
                      <a:gd name="connsiteX295" fmla="*/ 2984046 w 4660005"/>
                      <a:gd name="connsiteY295" fmla="*/ 3335195 h 3707025"/>
                      <a:gd name="connsiteX296" fmla="*/ 2959463 w 4660005"/>
                      <a:gd name="connsiteY296" fmla="*/ 3294224 h 3707025"/>
                      <a:gd name="connsiteX297" fmla="*/ 2988144 w 4660005"/>
                      <a:gd name="connsiteY297" fmla="*/ 3228670 h 3707025"/>
                      <a:gd name="connsiteX298" fmla="*/ 3018188 w 4660005"/>
                      <a:gd name="connsiteY298" fmla="*/ 3281932 h 3707025"/>
                      <a:gd name="connsiteX299" fmla="*/ 3046869 w 4660005"/>
                      <a:gd name="connsiteY299" fmla="*/ 3292858 h 3707025"/>
                      <a:gd name="connsiteX300" fmla="*/ 3079645 w 4660005"/>
                      <a:gd name="connsiteY300" fmla="*/ 3246424 h 3707025"/>
                      <a:gd name="connsiteX301" fmla="*/ 3081011 w 4660005"/>
                      <a:gd name="connsiteY301" fmla="*/ 3209551 h 3707025"/>
                      <a:gd name="connsiteX302" fmla="*/ 3147930 w 4660005"/>
                      <a:gd name="connsiteY302" fmla="*/ 3272372 h 3707025"/>
                      <a:gd name="connsiteX303" fmla="*/ 3232602 w 4660005"/>
                      <a:gd name="connsiteY303" fmla="*/ 3290127 h 3707025"/>
                      <a:gd name="connsiteX304" fmla="*/ 3214849 w 4660005"/>
                      <a:gd name="connsiteY304" fmla="*/ 3260081 h 3707025"/>
                      <a:gd name="connsiteX305" fmla="*/ 3199826 w 4660005"/>
                      <a:gd name="connsiteY305" fmla="*/ 3245059 h 3707025"/>
                      <a:gd name="connsiteX306" fmla="*/ 3335029 w 4660005"/>
                      <a:gd name="connsiteY306" fmla="*/ 3321538 h 3707025"/>
                      <a:gd name="connsiteX307" fmla="*/ 3339127 w 4660005"/>
                      <a:gd name="connsiteY307" fmla="*/ 3318806 h 3707025"/>
                      <a:gd name="connsiteX308" fmla="*/ 3337761 w 4660005"/>
                      <a:gd name="connsiteY308" fmla="*/ 3273738 h 3707025"/>
                      <a:gd name="connsiteX309" fmla="*/ 3326836 w 4660005"/>
                      <a:gd name="connsiteY309" fmla="*/ 3209551 h 3707025"/>
                      <a:gd name="connsiteX310" fmla="*/ 3367807 w 4660005"/>
                      <a:gd name="connsiteY310" fmla="*/ 3284664 h 3707025"/>
                      <a:gd name="connsiteX311" fmla="*/ 3414240 w 4660005"/>
                      <a:gd name="connsiteY311" fmla="*/ 3271007 h 3707025"/>
                      <a:gd name="connsiteX312" fmla="*/ 3416972 w 4660005"/>
                      <a:gd name="connsiteY312" fmla="*/ 3298321 h 3707025"/>
                      <a:gd name="connsiteX313" fmla="*/ 3438823 w 4660005"/>
                      <a:gd name="connsiteY313" fmla="*/ 3325635 h 3707025"/>
                      <a:gd name="connsiteX314" fmla="*/ 3538519 w 4660005"/>
                      <a:gd name="connsiteY314" fmla="*/ 3261447 h 3707025"/>
                      <a:gd name="connsiteX315" fmla="*/ 3523496 w 4660005"/>
                      <a:gd name="connsiteY315" fmla="*/ 3331097 h 3707025"/>
                      <a:gd name="connsiteX316" fmla="*/ 3518033 w 4660005"/>
                      <a:gd name="connsiteY316" fmla="*/ 3340657 h 3707025"/>
                      <a:gd name="connsiteX317" fmla="*/ 3492085 w 4660005"/>
                      <a:gd name="connsiteY317" fmla="*/ 3441719 h 3707025"/>
                      <a:gd name="connsiteX318" fmla="*/ 3533056 w 4660005"/>
                      <a:gd name="connsiteY318" fmla="*/ 3463570 h 3707025"/>
                      <a:gd name="connsiteX319" fmla="*/ 3606804 w 4660005"/>
                      <a:gd name="connsiteY319" fmla="*/ 3418502 h 3707025"/>
                      <a:gd name="connsiteX320" fmla="*/ 3610901 w 4660005"/>
                      <a:gd name="connsiteY320" fmla="*/ 3477227 h 3707025"/>
                      <a:gd name="connsiteX321" fmla="*/ 3657334 w 4660005"/>
                      <a:gd name="connsiteY321" fmla="*/ 3541414 h 3707025"/>
                      <a:gd name="connsiteX322" fmla="*/ 3716059 w 4660005"/>
                      <a:gd name="connsiteY322" fmla="*/ 3474495 h 3707025"/>
                      <a:gd name="connsiteX323" fmla="*/ 3811658 w 4660005"/>
                      <a:gd name="connsiteY323" fmla="*/ 3598774 h 3707025"/>
                      <a:gd name="connsiteX324" fmla="*/ 3855360 w 4660005"/>
                      <a:gd name="connsiteY324" fmla="*/ 3586483 h 3707025"/>
                      <a:gd name="connsiteX325" fmla="*/ 3840338 w 4660005"/>
                      <a:gd name="connsiteY325" fmla="*/ 3484055 h 3707025"/>
                      <a:gd name="connsiteX326" fmla="*/ 3829412 w 4660005"/>
                      <a:gd name="connsiteY326" fmla="*/ 3458107 h 3707025"/>
                      <a:gd name="connsiteX327" fmla="*/ 3869017 w 4660005"/>
                      <a:gd name="connsiteY327" fmla="*/ 3470398 h 3707025"/>
                      <a:gd name="connsiteX328" fmla="*/ 3894966 w 4660005"/>
                      <a:gd name="connsiteY328" fmla="*/ 3466301 h 3707025"/>
                      <a:gd name="connsiteX329" fmla="*/ 3893600 w 4660005"/>
                      <a:gd name="connsiteY329" fmla="*/ 3458107 h 3707025"/>
                      <a:gd name="connsiteX330" fmla="*/ 3838972 w 4660005"/>
                      <a:gd name="connsiteY330" fmla="*/ 3425331 h 3707025"/>
                      <a:gd name="connsiteX331" fmla="*/ 3912719 w 4660005"/>
                      <a:gd name="connsiteY331" fmla="*/ 3432159 h 3707025"/>
                      <a:gd name="connsiteX332" fmla="*/ 3914085 w 4660005"/>
                      <a:gd name="connsiteY332" fmla="*/ 3438987 h 3707025"/>
                      <a:gd name="connsiteX333" fmla="*/ 3960518 w 4660005"/>
                      <a:gd name="connsiteY333" fmla="*/ 3512735 h 3707025"/>
                      <a:gd name="connsiteX334" fmla="*/ 4024706 w 4660005"/>
                      <a:gd name="connsiteY334" fmla="*/ 3479958 h 3707025"/>
                      <a:gd name="connsiteX335" fmla="*/ 4052020 w 4660005"/>
                      <a:gd name="connsiteY335" fmla="*/ 3541414 h 3707025"/>
                      <a:gd name="connsiteX336" fmla="*/ 4132596 w 4660005"/>
                      <a:gd name="connsiteY336" fmla="*/ 3440353 h 3707025"/>
                      <a:gd name="connsiteX337" fmla="*/ 4191321 w 4660005"/>
                      <a:gd name="connsiteY337" fmla="*/ 3522295 h 3707025"/>
                      <a:gd name="connsiteX338" fmla="*/ 4235024 w 4660005"/>
                      <a:gd name="connsiteY338" fmla="*/ 3488152 h 3707025"/>
                      <a:gd name="connsiteX339" fmla="*/ 4229561 w 4660005"/>
                      <a:gd name="connsiteY339" fmla="*/ 3413039 h 3707025"/>
                      <a:gd name="connsiteX340" fmla="*/ 4341548 w 4660005"/>
                      <a:gd name="connsiteY340" fmla="*/ 3448547 h 3707025"/>
                      <a:gd name="connsiteX341" fmla="*/ 4345645 w 4660005"/>
                      <a:gd name="connsiteY341" fmla="*/ 3443084 h 3707025"/>
                      <a:gd name="connsiteX342" fmla="*/ 4284189 w 4660005"/>
                      <a:gd name="connsiteY342" fmla="*/ 3376165 h 3707025"/>
                      <a:gd name="connsiteX343" fmla="*/ 4340182 w 4660005"/>
                      <a:gd name="connsiteY343" fmla="*/ 3396651 h 3707025"/>
                      <a:gd name="connsiteX344" fmla="*/ 4452169 w 4660005"/>
                      <a:gd name="connsiteY344" fmla="*/ 3421233 h 3707025"/>
                      <a:gd name="connsiteX345" fmla="*/ 4460364 w 4660005"/>
                      <a:gd name="connsiteY345" fmla="*/ 3415771 h 3707025"/>
                      <a:gd name="connsiteX346" fmla="*/ 4389347 w 4660005"/>
                      <a:gd name="connsiteY346" fmla="*/ 3332463 h 3707025"/>
                      <a:gd name="connsiteX347" fmla="*/ 4396176 w 4660005"/>
                      <a:gd name="connsiteY347" fmla="*/ 3273738 h 3707025"/>
                      <a:gd name="connsiteX348" fmla="*/ 4345645 w 4660005"/>
                      <a:gd name="connsiteY348" fmla="*/ 3202722 h 3707025"/>
                      <a:gd name="connsiteX349" fmla="*/ 4325159 w 4660005"/>
                      <a:gd name="connsiteY349" fmla="*/ 3186334 h 3707025"/>
                      <a:gd name="connsiteX350" fmla="*/ 4366130 w 4660005"/>
                      <a:gd name="connsiteY350" fmla="*/ 3201356 h 3707025"/>
                      <a:gd name="connsiteX351" fmla="*/ 4458998 w 4660005"/>
                      <a:gd name="connsiteY351" fmla="*/ 3179505 h 3707025"/>
                      <a:gd name="connsiteX352" fmla="*/ 4385250 w 4660005"/>
                      <a:gd name="connsiteY352" fmla="*/ 3101661 h 3707025"/>
                      <a:gd name="connsiteX353" fmla="*/ 4374324 w 4660005"/>
                      <a:gd name="connsiteY353" fmla="*/ 3093466 h 3707025"/>
                      <a:gd name="connsiteX354" fmla="*/ 4469924 w 4660005"/>
                      <a:gd name="connsiteY354" fmla="*/ 3094832 h 3707025"/>
                      <a:gd name="connsiteX355" fmla="*/ 4382519 w 4660005"/>
                      <a:gd name="connsiteY355" fmla="*/ 3019719 h 3707025"/>
                      <a:gd name="connsiteX356" fmla="*/ 4498603 w 4660005"/>
                      <a:gd name="connsiteY356" fmla="*/ 3001965 h 3707025"/>
                      <a:gd name="connsiteX357" fmla="*/ 4389347 w 4660005"/>
                      <a:gd name="connsiteY357" fmla="*/ 2960994 h 3707025"/>
                      <a:gd name="connsiteX358" fmla="*/ 4374324 w 4660005"/>
                      <a:gd name="connsiteY358" fmla="*/ 2958263 h 3707025"/>
                      <a:gd name="connsiteX359" fmla="*/ 4457632 w 4660005"/>
                      <a:gd name="connsiteY359" fmla="*/ 2930949 h 3707025"/>
                      <a:gd name="connsiteX360" fmla="*/ 4530014 w 4660005"/>
                      <a:gd name="connsiteY360" fmla="*/ 2892709 h 3707025"/>
                      <a:gd name="connsiteX361" fmla="*/ 4460364 w 4660005"/>
                      <a:gd name="connsiteY361" fmla="*/ 2855835 h 3707025"/>
                      <a:gd name="connsiteX362" fmla="*/ 4489043 w 4660005"/>
                      <a:gd name="connsiteY362" fmla="*/ 2818962 h 3707025"/>
                      <a:gd name="connsiteX363" fmla="*/ 4484946 w 4660005"/>
                      <a:gd name="connsiteY363" fmla="*/ 2775259 h 3707025"/>
                      <a:gd name="connsiteX364" fmla="*/ 4428952 w 4660005"/>
                      <a:gd name="connsiteY364" fmla="*/ 2813499 h 3707025"/>
                      <a:gd name="connsiteX365" fmla="*/ 4389347 w 4660005"/>
                      <a:gd name="connsiteY365" fmla="*/ 2861298 h 3707025"/>
                      <a:gd name="connsiteX366" fmla="*/ 4387982 w 4660005"/>
                      <a:gd name="connsiteY366" fmla="*/ 2861298 h 3707025"/>
                      <a:gd name="connsiteX367" fmla="*/ 4413930 w 4660005"/>
                      <a:gd name="connsiteY367" fmla="*/ 2821693 h 3707025"/>
                      <a:gd name="connsiteX368" fmla="*/ 4416662 w 4660005"/>
                      <a:gd name="connsiteY368" fmla="*/ 2814864 h 3707025"/>
                      <a:gd name="connsiteX369" fmla="*/ 4419393 w 4660005"/>
                      <a:gd name="connsiteY369" fmla="*/ 2812133 h 3707025"/>
                      <a:gd name="connsiteX370" fmla="*/ 4419393 w 4660005"/>
                      <a:gd name="connsiteY370" fmla="*/ 2808036 h 3707025"/>
                      <a:gd name="connsiteX371" fmla="*/ 4409833 w 4660005"/>
                      <a:gd name="connsiteY371" fmla="*/ 2762968 h 3707025"/>
                      <a:gd name="connsiteX372" fmla="*/ 4398907 w 4660005"/>
                      <a:gd name="connsiteY372" fmla="*/ 2758871 h 3707025"/>
                      <a:gd name="connsiteX373" fmla="*/ 4433049 w 4660005"/>
                      <a:gd name="connsiteY373" fmla="*/ 2732923 h 3707025"/>
                      <a:gd name="connsiteX374" fmla="*/ 4453535 w 4660005"/>
                      <a:gd name="connsiteY374" fmla="*/ 2709706 h 3707025"/>
                      <a:gd name="connsiteX375" fmla="*/ 4438512 w 4660005"/>
                      <a:gd name="connsiteY375" fmla="*/ 2689220 h 3707025"/>
                      <a:gd name="connsiteX376" fmla="*/ 4441244 w 4660005"/>
                      <a:gd name="connsiteY376" fmla="*/ 2686489 h 3707025"/>
                      <a:gd name="connsiteX377" fmla="*/ 4489043 w 4660005"/>
                      <a:gd name="connsiteY377" fmla="*/ 2637324 h 3707025"/>
                      <a:gd name="connsiteX378" fmla="*/ 4446707 w 4660005"/>
                      <a:gd name="connsiteY378" fmla="*/ 2604547 h 3707025"/>
                      <a:gd name="connsiteX379" fmla="*/ 4448072 w 4660005"/>
                      <a:gd name="connsiteY379" fmla="*/ 2594987 h 3707025"/>
                      <a:gd name="connsiteX380" fmla="*/ 4501334 w 4660005"/>
                      <a:gd name="connsiteY380" fmla="*/ 2508948 h 3707025"/>
                      <a:gd name="connsiteX381" fmla="*/ 4509529 w 4660005"/>
                      <a:gd name="connsiteY381" fmla="*/ 2502120 h 3707025"/>
                      <a:gd name="connsiteX382" fmla="*/ 4554596 w 4660005"/>
                      <a:gd name="connsiteY382" fmla="*/ 2534897 h 3707025"/>
                      <a:gd name="connsiteX383" fmla="*/ 4561425 w 4660005"/>
                      <a:gd name="connsiteY383" fmla="*/ 2483000 h 3707025"/>
                      <a:gd name="connsiteX384" fmla="*/ 4554596 w 4660005"/>
                      <a:gd name="connsiteY384" fmla="*/ 2372379 h 3707025"/>
                      <a:gd name="connsiteX385" fmla="*/ 4562791 w 4660005"/>
                      <a:gd name="connsiteY385" fmla="*/ 2368282 h 3707025"/>
                      <a:gd name="connsiteX386" fmla="*/ 4617419 w 4660005"/>
                      <a:gd name="connsiteY386" fmla="*/ 2407887 h 3707025"/>
                      <a:gd name="connsiteX387" fmla="*/ 4658389 w 4660005"/>
                      <a:gd name="connsiteY387" fmla="*/ 2364185 h 3707025"/>
                      <a:gd name="connsiteX388" fmla="*/ 4590105 w 4660005"/>
                      <a:gd name="connsiteY388" fmla="*/ 2265855 h 3707025"/>
                      <a:gd name="connsiteX389" fmla="*/ 4580545 w 4660005"/>
                      <a:gd name="connsiteY389" fmla="*/ 2259026 h 3707025"/>
                      <a:gd name="connsiteX390" fmla="*/ 1942020 w 4660005"/>
                      <a:gd name="connsiteY390" fmla="*/ 3027913 h 3707025"/>
                      <a:gd name="connsiteX391" fmla="*/ 1944751 w 4660005"/>
                      <a:gd name="connsiteY391" fmla="*/ 3021084 h 3707025"/>
                      <a:gd name="connsiteX392" fmla="*/ 1950214 w 4660005"/>
                      <a:gd name="connsiteY392" fmla="*/ 3025182 h 3707025"/>
                      <a:gd name="connsiteX393" fmla="*/ 1942020 w 4660005"/>
                      <a:gd name="connsiteY393" fmla="*/ 3027913 h 3707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</a:cxnLst>
                    <a:rect l="l" t="t" r="r" b="b"/>
                    <a:pathLst>
                      <a:path w="4660005" h="3707025">
                        <a:moveTo>
                          <a:pt x="4580545" y="2259026"/>
                        </a:moveTo>
                        <a:cubicBezTo>
                          <a:pt x="4599664" y="2271317"/>
                          <a:pt x="4622881" y="2278146"/>
                          <a:pt x="4643367" y="2264489"/>
                        </a:cubicBezTo>
                        <a:cubicBezTo>
                          <a:pt x="4661121" y="2252198"/>
                          <a:pt x="4657023" y="2224884"/>
                          <a:pt x="4650195" y="2207130"/>
                        </a:cubicBezTo>
                        <a:cubicBezTo>
                          <a:pt x="4637904" y="2177084"/>
                          <a:pt x="4606493" y="2156599"/>
                          <a:pt x="4581911" y="2138845"/>
                        </a:cubicBezTo>
                        <a:cubicBezTo>
                          <a:pt x="4530014" y="2104703"/>
                          <a:pt x="4471289" y="2084217"/>
                          <a:pt x="4419393" y="2051440"/>
                        </a:cubicBezTo>
                        <a:cubicBezTo>
                          <a:pt x="4413930" y="2048709"/>
                          <a:pt x="4419393" y="2040515"/>
                          <a:pt x="4424855" y="2041880"/>
                        </a:cubicBezTo>
                        <a:cubicBezTo>
                          <a:pt x="4446707" y="2051440"/>
                          <a:pt x="4472655" y="2051440"/>
                          <a:pt x="4495871" y="2048709"/>
                        </a:cubicBezTo>
                        <a:cubicBezTo>
                          <a:pt x="4524552" y="2044612"/>
                          <a:pt x="4557328" y="2018664"/>
                          <a:pt x="4532746" y="1989984"/>
                        </a:cubicBezTo>
                        <a:cubicBezTo>
                          <a:pt x="4505431" y="1957207"/>
                          <a:pt x="4448072" y="1954476"/>
                          <a:pt x="4411199" y="1940819"/>
                        </a:cubicBezTo>
                        <a:cubicBezTo>
                          <a:pt x="4407102" y="1939453"/>
                          <a:pt x="4407102" y="1933991"/>
                          <a:pt x="4409833" y="1932625"/>
                        </a:cubicBezTo>
                        <a:cubicBezTo>
                          <a:pt x="4422125" y="1921699"/>
                          <a:pt x="4434415" y="1910774"/>
                          <a:pt x="4446707" y="1898482"/>
                        </a:cubicBezTo>
                        <a:cubicBezTo>
                          <a:pt x="4452169" y="1901214"/>
                          <a:pt x="4456267" y="1905311"/>
                          <a:pt x="4461729" y="1908042"/>
                        </a:cubicBezTo>
                        <a:cubicBezTo>
                          <a:pt x="4498603" y="1927162"/>
                          <a:pt x="4516357" y="1888923"/>
                          <a:pt x="4508163" y="1858877"/>
                        </a:cubicBezTo>
                        <a:cubicBezTo>
                          <a:pt x="4506797" y="1850683"/>
                          <a:pt x="4502700" y="1842489"/>
                          <a:pt x="4498603" y="1832929"/>
                        </a:cubicBezTo>
                        <a:cubicBezTo>
                          <a:pt x="4510894" y="1813809"/>
                          <a:pt x="4520454" y="1794690"/>
                          <a:pt x="4525917" y="1774204"/>
                        </a:cubicBezTo>
                        <a:cubicBezTo>
                          <a:pt x="4530014" y="1759181"/>
                          <a:pt x="4530014" y="1741428"/>
                          <a:pt x="4519089" y="1729136"/>
                        </a:cubicBezTo>
                        <a:cubicBezTo>
                          <a:pt x="4524552" y="1714113"/>
                          <a:pt x="4521820" y="1693628"/>
                          <a:pt x="4516357" y="1679971"/>
                        </a:cubicBezTo>
                        <a:cubicBezTo>
                          <a:pt x="4502700" y="1645829"/>
                          <a:pt x="4467192" y="1622612"/>
                          <a:pt x="4438512" y="1603492"/>
                        </a:cubicBezTo>
                        <a:cubicBezTo>
                          <a:pt x="4379787" y="1565253"/>
                          <a:pt x="4314234" y="1540670"/>
                          <a:pt x="4254143" y="1505162"/>
                        </a:cubicBezTo>
                        <a:cubicBezTo>
                          <a:pt x="4248681" y="1501065"/>
                          <a:pt x="4254143" y="1492871"/>
                          <a:pt x="4259606" y="1495602"/>
                        </a:cubicBezTo>
                        <a:cubicBezTo>
                          <a:pt x="4284189" y="1505162"/>
                          <a:pt x="4314234" y="1506528"/>
                          <a:pt x="4340182" y="1503796"/>
                        </a:cubicBezTo>
                        <a:cubicBezTo>
                          <a:pt x="4372959" y="1499699"/>
                          <a:pt x="4408467" y="1471020"/>
                          <a:pt x="4381153" y="1436877"/>
                        </a:cubicBezTo>
                        <a:cubicBezTo>
                          <a:pt x="4351108" y="1398638"/>
                          <a:pt x="4285555" y="1397272"/>
                          <a:pt x="4243218" y="1380884"/>
                        </a:cubicBezTo>
                        <a:cubicBezTo>
                          <a:pt x="4239121" y="1379518"/>
                          <a:pt x="4237755" y="1374055"/>
                          <a:pt x="4241853" y="1371324"/>
                        </a:cubicBezTo>
                        <a:cubicBezTo>
                          <a:pt x="4296480" y="1326256"/>
                          <a:pt x="4355205" y="1262068"/>
                          <a:pt x="4375690" y="1192418"/>
                        </a:cubicBezTo>
                        <a:cubicBezTo>
                          <a:pt x="4381153" y="1171932"/>
                          <a:pt x="4379787" y="1150081"/>
                          <a:pt x="4362034" y="1135058"/>
                        </a:cubicBezTo>
                        <a:cubicBezTo>
                          <a:pt x="4344280" y="1120036"/>
                          <a:pt x="4316965" y="1135058"/>
                          <a:pt x="4301943" y="1147350"/>
                        </a:cubicBezTo>
                        <a:cubicBezTo>
                          <a:pt x="4270532" y="1169201"/>
                          <a:pt x="4248681" y="1200612"/>
                          <a:pt x="4217270" y="1222463"/>
                        </a:cubicBezTo>
                        <a:cubicBezTo>
                          <a:pt x="4211807" y="1225194"/>
                          <a:pt x="4206344" y="1221097"/>
                          <a:pt x="4207710" y="1215635"/>
                        </a:cubicBezTo>
                        <a:cubicBezTo>
                          <a:pt x="4221367" y="1170567"/>
                          <a:pt x="4237755" y="1126864"/>
                          <a:pt x="4243218" y="1080431"/>
                        </a:cubicBezTo>
                        <a:cubicBezTo>
                          <a:pt x="4244584" y="1064042"/>
                          <a:pt x="4243218" y="993026"/>
                          <a:pt x="4209075" y="1008049"/>
                        </a:cubicBezTo>
                        <a:cubicBezTo>
                          <a:pt x="4183128" y="1018974"/>
                          <a:pt x="4162642" y="1046288"/>
                          <a:pt x="4142156" y="1064042"/>
                        </a:cubicBezTo>
                        <a:cubicBezTo>
                          <a:pt x="4138059" y="1068139"/>
                          <a:pt x="4132596" y="1064042"/>
                          <a:pt x="4132596" y="1058579"/>
                        </a:cubicBezTo>
                        <a:cubicBezTo>
                          <a:pt x="4133962" y="1017609"/>
                          <a:pt x="4155813" y="946592"/>
                          <a:pt x="4108014" y="927473"/>
                        </a:cubicBezTo>
                        <a:cubicBezTo>
                          <a:pt x="4106648" y="930204"/>
                          <a:pt x="4105283" y="931570"/>
                          <a:pt x="4105283" y="931570"/>
                        </a:cubicBezTo>
                        <a:cubicBezTo>
                          <a:pt x="4076602" y="976638"/>
                          <a:pt x="4061580" y="1028534"/>
                          <a:pt x="4057483" y="1081796"/>
                        </a:cubicBezTo>
                        <a:cubicBezTo>
                          <a:pt x="4049289" y="1059945"/>
                          <a:pt x="4041095" y="1039460"/>
                          <a:pt x="4027437" y="1018974"/>
                        </a:cubicBezTo>
                        <a:cubicBezTo>
                          <a:pt x="4024706" y="1014877"/>
                          <a:pt x="4020609" y="1009414"/>
                          <a:pt x="4015147" y="1002586"/>
                        </a:cubicBezTo>
                        <a:cubicBezTo>
                          <a:pt x="4015147" y="1005317"/>
                          <a:pt x="4013781" y="1006683"/>
                          <a:pt x="4013781" y="1008049"/>
                        </a:cubicBezTo>
                        <a:cubicBezTo>
                          <a:pt x="4009684" y="1040825"/>
                          <a:pt x="4013781" y="1074968"/>
                          <a:pt x="4006953" y="1107745"/>
                        </a:cubicBezTo>
                        <a:cubicBezTo>
                          <a:pt x="4005587" y="1114573"/>
                          <a:pt x="3997393" y="1111842"/>
                          <a:pt x="3996027" y="1106379"/>
                        </a:cubicBezTo>
                        <a:cubicBezTo>
                          <a:pt x="3985101" y="1069505"/>
                          <a:pt x="3978273" y="1023071"/>
                          <a:pt x="3945496" y="999855"/>
                        </a:cubicBezTo>
                        <a:cubicBezTo>
                          <a:pt x="3930473" y="1035363"/>
                          <a:pt x="3927742" y="1074968"/>
                          <a:pt x="3918182" y="1111842"/>
                        </a:cubicBezTo>
                        <a:cubicBezTo>
                          <a:pt x="3916816" y="1117304"/>
                          <a:pt x="3908622" y="1117304"/>
                          <a:pt x="3907256" y="1111842"/>
                        </a:cubicBezTo>
                        <a:cubicBezTo>
                          <a:pt x="3901793" y="1099550"/>
                          <a:pt x="3899063" y="1087259"/>
                          <a:pt x="3894966" y="1073602"/>
                        </a:cubicBezTo>
                        <a:cubicBezTo>
                          <a:pt x="3875846" y="1038094"/>
                          <a:pt x="3849897" y="1006683"/>
                          <a:pt x="3821218" y="1014877"/>
                        </a:cubicBezTo>
                        <a:cubicBezTo>
                          <a:pt x="3826681" y="984832"/>
                          <a:pt x="3832144" y="952055"/>
                          <a:pt x="3825315" y="928838"/>
                        </a:cubicBezTo>
                        <a:cubicBezTo>
                          <a:pt x="3823949" y="922010"/>
                          <a:pt x="3815755" y="919279"/>
                          <a:pt x="3808926" y="924741"/>
                        </a:cubicBezTo>
                        <a:cubicBezTo>
                          <a:pt x="3767956" y="954787"/>
                          <a:pt x="3740641" y="994392"/>
                          <a:pt x="3710596" y="1032631"/>
                        </a:cubicBezTo>
                        <a:cubicBezTo>
                          <a:pt x="3742007" y="960249"/>
                          <a:pt x="3774784" y="864651"/>
                          <a:pt x="3722888" y="848262"/>
                        </a:cubicBezTo>
                        <a:cubicBezTo>
                          <a:pt x="3691476" y="838702"/>
                          <a:pt x="3660066" y="859188"/>
                          <a:pt x="3642311" y="886502"/>
                        </a:cubicBezTo>
                        <a:cubicBezTo>
                          <a:pt x="3638214" y="879673"/>
                          <a:pt x="3634117" y="874211"/>
                          <a:pt x="3630020" y="867382"/>
                        </a:cubicBezTo>
                        <a:cubicBezTo>
                          <a:pt x="3610901" y="840068"/>
                          <a:pt x="3531690" y="752664"/>
                          <a:pt x="3489354" y="760858"/>
                        </a:cubicBezTo>
                        <a:cubicBezTo>
                          <a:pt x="3449748" y="769052"/>
                          <a:pt x="3456577" y="812754"/>
                          <a:pt x="3472965" y="857822"/>
                        </a:cubicBezTo>
                        <a:cubicBezTo>
                          <a:pt x="3449748" y="831874"/>
                          <a:pt x="3426532" y="805926"/>
                          <a:pt x="3397852" y="779977"/>
                        </a:cubicBezTo>
                        <a:cubicBezTo>
                          <a:pt x="3382830" y="764955"/>
                          <a:pt x="3336395" y="714424"/>
                          <a:pt x="3306350" y="733544"/>
                        </a:cubicBezTo>
                        <a:cubicBezTo>
                          <a:pt x="3269477" y="758126"/>
                          <a:pt x="3298156" y="823680"/>
                          <a:pt x="3303619" y="849628"/>
                        </a:cubicBezTo>
                        <a:cubicBezTo>
                          <a:pt x="3307716" y="868748"/>
                          <a:pt x="3313179" y="887867"/>
                          <a:pt x="3320008" y="905622"/>
                        </a:cubicBezTo>
                        <a:cubicBezTo>
                          <a:pt x="3295425" y="883770"/>
                          <a:pt x="3268111" y="863285"/>
                          <a:pt x="3235334" y="849628"/>
                        </a:cubicBezTo>
                        <a:cubicBezTo>
                          <a:pt x="3209386" y="838702"/>
                          <a:pt x="3143833" y="800463"/>
                          <a:pt x="3096033" y="804560"/>
                        </a:cubicBezTo>
                        <a:cubicBezTo>
                          <a:pt x="3083742" y="797732"/>
                          <a:pt x="3072816" y="792269"/>
                          <a:pt x="3060525" y="785440"/>
                        </a:cubicBezTo>
                        <a:cubicBezTo>
                          <a:pt x="3055062" y="781343"/>
                          <a:pt x="3060525" y="773149"/>
                          <a:pt x="3065988" y="775880"/>
                        </a:cubicBezTo>
                        <a:cubicBezTo>
                          <a:pt x="3091936" y="785440"/>
                          <a:pt x="3120615" y="786806"/>
                          <a:pt x="3146564" y="784075"/>
                        </a:cubicBezTo>
                        <a:cubicBezTo>
                          <a:pt x="3179340" y="778612"/>
                          <a:pt x="3214849" y="749932"/>
                          <a:pt x="3188900" y="717155"/>
                        </a:cubicBezTo>
                        <a:cubicBezTo>
                          <a:pt x="3157490" y="680282"/>
                          <a:pt x="3093302" y="677550"/>
                          <a:pt x="3050965" y="661162"/>
                        </a:cubicBezTo>
                        <a:cubicBezTo>
                          <a:pt x="3046869" y="659796"/>
                          <a:pt x="3045503" y="654333"/>
                          <a:pt x="3049599" y="651602"/>
                        </a:cubicBezTo>
                        <a:cubicBezTo>
                          <a:pt x="3104228" y="606534"/>
                          <a:pt x="3162953" y="542346"/>
                          <a:pt x="3183438" y="472696"/>
                        </a:cubicBezTo>
                        <a:cubicBezTo>
                          <a:pt x="3188900" y="452211"/>
                          <a:pt x="3187535" y="430359"/>
                          <a:pt x="3169780" y="415337"/>
                        </a:cubicBezTo>
                        <a:cubicBezTo>
                          <a:pt x="3152027" y="398948"/>
                          <a:pt x="3126078" y="415337"/>
                          <a:pt x="3109690" y="426262"/>
                        </a:cubicBezTo>
                        <a:cubicBezTo>
                          <a:pt x="3078279" y="448113"/>
                          <a:pt x="3056428" y="479524"/>
                          <a:pt x="3025017" y="501376"/>
                        </a:cubicBezTo>
                        <a:cubicBezTo>
                          <a:pt x="3019554" y="504107"/>
                          <a:pt x="3014091" y="500010"/>
                          <a:pt x="3015457" y="494547"/>
                        </a:cubicBezTo>
                        <a:cubicBezTo>
                          <a:pt x="3029114" y="449479"/>
                          <a:pt x="3045503" y="405777"/>
                          <a:pt x="3050965" y="359343"/>
                        </a:cubicBezTo>
                        <a:cubicBezTo>
                          <a:pt x="3052330" y="342955"/>
                          <a:pt x="3050965" y="271939"/>
                          <a:pt x="3016823" y="286961"/>
                        </a:cubicBezTo>
                        <a:cubicBezTo>
                          <a:pt x="2990875" y="297887"/>
                          <a:pt x="2970389" y="325201"/>
                          <a:pt x="2949903" y="342955"/>
                        </a:cubicBezTo>
                        <a:cubicBezTo>
                          <a:pt x="2945806" y="345686"/>
                          <a:pt x="2940343" y="342955"/>
                          <a:pt x="2940343" y="337492"/>
                        </a:cubicBezTo>
                        <a:cubicBezTo>
                          <a:pt x="2941709" y="295155"/>
                          <a:pt x="2962195" y="225505"/>
                          <a:pt x="2915761" y="205020"/>
                        </a:cubicBezTo>
                        <a:cubicBezTo>
                          <a:pt x="2914396" y="207751"/>
                          <a:pt x="2913030" y="209117"/>
                          <a:pt x="2913030" y="209117"/>
                        </a:cubicBezTo>
                        <a:cubicBezTo>
                          <a:pt x="2884350" y="252819"/>
                          <a:pt x="2869328" y="306081"/>
                          <a:pt x="2865231" y="357977"/>
                        </a:cubicBezTo>
                        <a:cubicBezTo>
                          <a:pt x="2857036" y="336126"/>
                          <a:pt x="2848842" y="315641"/>
                          <a:pt x="2835185" y="295155"/>
                        </a:cubicBezTo>
                        <a:cubicBezTo>
                          <a:pt x="2832453" y="291058"/>
                          <a:pt x="2828356" y="285596"/>
                          <a:pt x="2822893" y="278767"/>
                        </a:cubicBezTo>
                        <a:cubicBezTo>
                          <a:pt x="2822893" y="280133"/>
                          <a:pt x="2821529" y="282864"/>
                          <a:pt x="2821529" y="284230"/>
                        </a:cubicBezTo>
                        <a:cubicBezTo>
                          <a:pt x="2817432" y="317007"/>
                          <a:pt x="2821529" y="349783"/>
                          <a:pt x="2814700" y="383926"/>
                        </a:cubicBezTo>
                        <a:cubicBezTo>
                          <a:pt x="2813334" y="390754"/>
                          <a:pt x="2805140" y="388023"/>
                          <a:pt x="2803774" y="382560"/>
                        </a:cubicBezTo>
                        <a:cubicBezTo>
                          <a:pt x="2792849" y="345686"/>
                          <a:pt x="2786020" y="299253"/>
                          <a:pt x="2753244" y="276036"/>
                        </a:cubicBezTo>
                        <a:cubicBezTo>
                          <a:pt x="2738221" y="311544"/>
                          <a:pt x="2735489" y="349783"/>
                          <a:pt x="2725929" y="388023"/>
                        </a:cubicBezTo>
                        <a:cubicBezTo>
                          <a:pt x="2724564" y="393486"/>
                          <a:pt x="2716369" y="393486"/>
                          <a:pt x="2715004" y="388023"/>
                        </a:cubicBezTo>
                        <a:cubicBezTo>
                          <a:pt x="2709541" y="375732"/>
                          <a:pt x="2706810" y="363440"/>
                          <a:pt x="2702713" y="349783"/>
                        </a:cubicBezTo>
                        <a:cubicBezTo>
                          <a:pt x="2683593" y="308812"/>
                          <a:pt x="2657644" y="277401"/>
                          <a:pt x="2628965" y="285596"/>
                        </a:cubicBezTo>
                        <a:cubicBezTo>
                          <a:pt x="2634428" y="255550"/>
                          <a:pt x="2639891" y="222774"/>
                          <a:pt x="2633062" y="199557"/>
                        </a:cubicBezTo>
                        <a:cubicBezTo>
                          <a:pt x="2631697" y="192728"/>
                          <a:pt x="2623502" y="189997"/>
                          <a:pt x="2616674" y="195460"/>
                        </a:cubicBezTo>
                        <a:cubicBezTo>
                          <a:pt x="2575703" y="225505"/>
                          <a:pt x="2548389" y="265110"/>
                          <a:pt x="2518344" y="303350"/>
                        </a:cubicBezTo>
                        <a:cubicBezTo>
                          <a:pt x="2549754" y="230968"/>
                          <a:pt x="2582532" y="135369"/>
                          <a:pt x="2530635" y="118981"/>
                        </a:cubicBezTo>
                        <a:cubicBezTo>
                          <a:pt x="2499224" y="109421"/>
                          <a:pt x="2467813" y="129906"/>
                          <a:pt x="2450059" y="157220"/>
                        </a:cubicBezTo>
                        <a:cubicBezTo>
                          <a:pt x="2445962" y="150392"/>
                          <a:pt x="2441865" y="144929"/>
                          <a:pt x="2437767" y="138100"/>
                        </a:cubicBezTo>
                        <a:cubicBezTo>
                          <a:pt x="2418648" y="110787"/>
                          <a:pt x="2339438" y="23382"/>
                          <a:pt x="2297101" y="31576"/>
                        </a:cubicBezTo>
                        <a:cubicBezTo>
                          <a:pt x="2257495" y="39770"/>
                          <a:pt x="2264324" y="83473"/>
                          <a:pt x="2280713" y="128541"/>
                        </a:cubicBezTo>
                        <a:cubicBezTo>
                          <a:pt x="2257495" y="102592"/>
                          <a:pt x="2234279" y="76644"/>
                          <a:pt x="2206965" y="50696"/>
                        </a:cubicBezTo>
                        <a:cubicBezTo>
                          <a:pt x="2191943" y="35673"/>
                          <a:pt x="2144143" y="-14857"/>
                          <a:pt x="2115463" y="4262"/>
                        </a:cubicBezTo>
                        <a:cubicBezTo>
                          <a:pt x="2078590" y="28845"/>
                          <a:pt x="2107269" y="94398"/>
                          <a:pt x="2112732" y="120346"/>
                        </a:cubicBezTo>
                        <a:cubicBezTo>
                          <a:pt x="2116829" y="139466"/>
                          <a:pt x="2122292" y="158586"/>
                          <a:pt x="2129121" y="176340"/>
                        </a:cubicBezTo>
                        <a:cubicBezTo>
                          <a:pt x="2104538" y="154489"/>
                          <a:pt x="2077224" y="134003"/>
                          <a:pt x="2044447" y="120346"/>
                        </a:cubicBezTo>
                        <a:cubicBezTo>
                          <a:pt x="2010305" y="105324"/>
                          <a:pt x="1913340" y="47965"/>
                          <a:pt x="1872369" y="88935"/>
                        </a:cubicBezTo>
                        <a:cubicBezTo>
                          <a:pt x="1834130" y="127175"/>
                          <a:pt x="1866906" y="207751"/>
                          <a:pt x="1876466" y="245990"/>
                        </a:cubicBezTo>
                        <a:cubicBezTo>
                          <a:pt x="1877832" y="252819"/>
                          <a:pt x="1880564" y="258282"/>
                          <a:pt x="1883295" y="265110"/>
                        </a:cubicBezTo>
                        <a:cubicBezTo>
                          <a:pt x="1872369" y="259647"/>
                          <a:pt x="1861444" y="254185"/>
                          <a:pt x="1850519" y="247356"/>
                        </a:cubicBezTo>
                        <a:cubicBezTo>
                          <a:pt x="1840959" y="243259"/>
                          <a:pt x="1834130" y="247356"/>
                          <a:pt x="1827302" y="255550"/>
                        </a:cubicBezTo>
                        <a:cubicBezTo>
                          <a:pt x="1808181" y="278767"/>
                          <a:pt x="1816376" y="293790"/>
                          <a:pt x="1830033" y="317007"/>
                        </a:cubicBezTo>
                        <a:cubicBezTo>
                          <a:pt x="1845056" y="344321"/>
                          <a:pt x="1862809" y="371634"/>
                          <a:pt x="1883295" y="396217"/>
                        </a:cubicBezTo>
                        <a:cubicBezTo>
                          <a:pt x="1840959" y="378463"/>
                          <a:pt x="1798621" y="362075"/>
                          <a:pt x="1746725" y="357977"/>
                        </a:cubicBezTo>
                        <a:cubicBezTo>
                          <a:pt x="1712583" y="355246"/>
                          <a:pt x="1652492" y="363440"/>
                          <a:pt x="1630641" y="394851"/>
                        </a:cubicBezTo>
                        <a:cubicBezTo>
                          <a:pt x="1604693" y="433091"/>
                          <a:pt x="1674344" y="472696"/>
                          <a:pt x="1743994" y="501376"/>
                        </a:cubicBezTo>
                        <a:cubicBezTo>
                          <a:pt x="1657955" y="493181"/>
                          <a:pt x="1563723" y="493181"/>
                          <a:pt x="1494072" y="535518"/>
                        </a:cubicBezTo>
                        <a:cubicBezTo>
                          <a:pt x="1484512" y="516398"/>
                          <a:pt x="1454466" y="517764"/>
                          <a:pt x="1435347" y="531421"/>
                        </a:cubicBezTo>
                        <a:cubicBezTo>
                          <a:pt x="1401204" y="554638"/>
                          <a:pt x="1371159" y="602437"/>
                          <a:pt x="1357502" y="642042"/>
                        </a:cubicBezTo>
                        <a:cubicBezTo>
                          <a:pt x="1354770" y="648871"/>
                          <a:pt x="1345210" y="646139"/>
                          <a:pt x="1346576" y="639311"/>
                        </a:cubicBezTo>
                        <a:cubicBezTo>
                          <a:pt x="1352039" y="614728"/>
                          <a:pt x="1350673" y="586049"/>
                          <a:pt x="1327457" y="571026"/>
                        </a:cubicBezTo>
                        <a:cubicBezTo>
                          <a:pt x="1306971" y="557369"/>
                          <a:pt x="1279658" y="571026"/>
                          <a:pt x="1264635" y="586049"/>
                        </a:cubicBezTo>
                        <a:cubicBezTo>
                          <a:pt x="1237321" y="610631"/>
                          <a:pt x="1227760" y="651602"/>
                          <a:pt x="1219567" y="685745"/>
                        </a:cubicBezTo>
                        <a:cubicBezTo>
                          <a:pt x="1204544" y="754029"/>
                          <a:pt x="1204544" y="823680"/>
                          <a:pt x="1192253" y="893330"/>
                        </a:cubicBezTo>
                        <a:cubicBezTo>
                          <a:pt x="1190887" y="900159"/>
                          <a:pt x="1179961" y="898793"/>
                          <a:pt x="1181327" y="891965"/>
                        </a:cubicBezTo>
                        <a:cubicBezTo>
                          <a:pt x="1182693" y="864651"/>
                          <a:pt x="1173133" y="837337"/>
                          <a:pt x="1159476" y="814120"/>
                        </a:cubicBezTo>
                        <a:cubicBezTo>
                          <a:pt x="1143088" y="785440"/>
                          <a:pt x="1103483" y="760858"/>
                          <a:pt x="1082997" y="799097"/>
                        </a:cubicBezTo>
                        <a:cubicBezTo>
                          <a:pt x="1058414" y="841434"/>
                          <a:pt x="1078900" y="902890"/>
                          <a:pt x="1078900" y="947958"/>
                        </a:cubicBezTo>
                        <a:cubicBezTo>
                          <a:pt x="1078900" y="952055"/>
                          <a:pt x="1073437" y="954787"/>
                          <a:pt x="1070706" y="953421"/>
                        </a:cubicBezTo>
                        <a:cubicBezTo>
                          <a:pt x="1009249" y="917913"/>
                          <a:pt x="928674" y="885136"/>
                          <a:pt x="856292" y="890599"/>
                        </a:cubicBezTo>
                        <a:cubicBezTo>
                          <a:pt x="834440" y="891965"/>
                          <a:pt x="815321" y="902890"/>
                          <a:pt x="807127" y="923376"/>
                        </a:cubicBezTo>
                        <a:cubicBezTo>
                          <a:pt x="798932" y="946592"/>
                          <a:pt x="823515" y="964346"/>
                          <a:pt x="838537" y="975272"/>
                        </a:cubicBezTo>
                        <a:cubicBezTo>
                          <a:pt x="863120" y="991660"/>
                          <a:pt x="891799" y="1002586"/>
                          <a:pt x="917748" y="1016243"/>
                        </a:cubicBezTo>
                        <a:cubicBezTo>
                          <a:pt x="910919" y="1018974"/>
                          <a:pt x="904091" y="1021706"/>
                          <a:pt x="898628" y="1024437"/>
                        </a:cubicBezTo>
                        <a:cubicBezTo>
                          <a:pt x="883605" y="1029900"/>
                          <a:pt x="868583" y="1036728"/>
                          <a:pt x="854926" y="1044923"/>
                        </a:cubicBezTo>
                        <a:cubicBezTo>
                          <a:pt x="834440" y="1046288"/>
                          <a:pt x="815321" y="1049020"/>
                          <a:pt x="794835" y="1054482"/>
                        </a:cubicBezTo>
                        <a:cubicBezTo>
                          <a:pt x="790738" y="1055848"/>
                          <a:pt x="785275" y="1057214"/>
                          <a:pt x="778447" y="1059945"/>
                        </a:cubicBezTo>
                        <a:cubicBezTo>
                          <a:pt x="785275" y="1038094"/>
                          <a:pt x="793470" y="1016243"/>
                          <a:pt x="796201" y="993026"/>
                        </a:cubicBezTo>
                        <a:cubicBezTo>
                          <a:pt x="800298" y="952055"/>
                          <a:pt x="759328" y="949324"/>
                          <a:pt x="734745" y="967078"/>
                        </a:cubicBezTo>
                        <a:cubicBezTo>
                          <a:pt x="700603" y="990295"/>
                          <a:pt x="670557" y="1038094"/>
                          <a:pt x="656901" y="1077699"/>
                        </a:cubicBezTo>
                        <a:cubicBezTo>
                          <a:pt x="654169" y="1084528"/>
                          <a:pt x="644609" y="1081796"/>
                          <a:pt x="645975" y="1074968"/>
                        </a:cubicBezTo>
                        <a:cubicBezTo>
                          <a:pt x="651438" y="1050385"/>
                          <a:pt x="650072" y="1021706"/>
                          <a:pt x="626855" y="1006683"/>
                        </a:cubicBezTo>
                        <a:cubicBezTo>
                          <a:pt x="606369" y="993026"/>
                          <a:pt x="579055" y="1006683"/>
                          <a:pt x="564033" y="1021706"/>
                        </a:cubicBezTo>
                        <a:cubicBezTo>
                          <a:pt x="536719" y="1046288"/>
                          <a:pt x="527159" y="1087259"/>
                          <a:pt x="518965" y="1121401"/>
                        </a:cubicBezTo>
                        <a:cubicBezTo>
                          <a:pt x="503942" y="1189686"/>
                          <a:pt x="503942" y="1259337"/>
                          <a:pt x="490285" y="1328987"/>
                        </a:cubicBezTo>
                        <a:cubicBezTo>
                          <a:pt x="488919" y="1335816"/>
                          <a:pt x="479360" y="1334450"/>
                          <a:pt x="479360" y="1327622"/>
                        </a:cubicBezTo>
                        <a:cubicBezTo>
                          <a:pt x="480726" y="1300308"/>
                          <a:pt x="471166" y="1272994"/>
                          <a:pt x="458874" y="1249777"/>
                        </a:cubicBezTo>
                        <a:cubicBezTo>
                          <a:pt x="442485" y="1221097"/>
                          <a:pt x="402881" y="1196515"/>
                          <a:pt x="382395" y="1234754"/>
                        </a:cubicBezTo>
                        <a:cubicBezTo>
                          <a:pt x="357813" y="1277091"/>
                          <a:pt x="378298" y="1338547"/>
                          <a:pt x="378298" y="1383615"/>
                        </a:cubicBezTo>
                        <a:cubicBezTo>
                          <a:pt x="378298" y="1387712"/>
                          <a:pt x="372835" y="1390444"/>
                          <a:pt x="370104" y="1389078"/>
                        </a:cubicBezTo>
                        <a:cubicBezTo>
                          <a:pt x="308648" y="1353570"/>
                          <a:pt x="228071" y="1320793"/>
                          <a:pt x="155689" y="1326256"/>
                        </a:cubicBezTo>
                        <a:cubicBezTo>
                          <a:pt x="135204" y="1327622"/>
                          <a:pt x="114719" y="1338547"/>
                          <a:pt x="106524" y="1359033"/>
                        </a:cubicBezTo>
                        <a:cubicBezTo>
                          <a:pt x="98330" y="1382249"/>
                          <a:pt x="122913" y="1400004"/>
                          <a:pt x="137936" y="1410929"/>
                        </a:cubicBezTo>
                        <a:cubicBezTo>
                          <a:pt x="169346" y="1431415"/>
                          <a:pt x="206220" y="1442340"/>
                          <a:pt x="237631" y="1464191"/>
                        </a:cubicBezTo>
                        <a:cubicBezTo>
                          <a:pt x="241729" y="1466923"/>
                          <a:pt x="240363" y="1475117"/>
                          <a:pt x="234900" y="1475117"/>
                        </a:cubicBezTo>
                        <a:cubicBezTo>
                          <a:pt x="188467" y="1477848"/>
                          <a:pt x="140667" y="1477848"/>
                          <a:pt x="95599" y="1488774"/>
                        </a:cubicBezTo>
                        <a:cubicBezTo>
                          <a:pt x="79211" y="1492871"/>
                          <a:pt x="15023" y="1518819"/>
                          <a:pt x="39605" y="1546133"/>
                        </a:cubicBezTo>
                        <a:cubicBezTo>
                          <a:pt x="58725" y="1566618"/>
                          <a:pt x="91501" y="1576178"/>
                          <a:pt x="116084" y="1589835"/>
                        </a:cubicBezTo>
                        <a:cubicBezTo>
                          <a:pt x="121547" y="1592567"/>
                          <a:pt x="118816" y="1599395"/>
                          <a:pt x="114719" y="1600761"/>
                        </a:cubicBezTo>
                        <a:cubicBezTo>
                          <a:pt x="75114" y="1614418"/>
                          <a:pt x="2732" y="1618515"/>
                          <a:pt x="0" y="1670411"/>
                        </a:cubicBezTo>
                        <a:cubicBezTo>
                          <a:pt x="2732" y="1671777"/>
                          <a:pt x="5463" y="1671777"/>
                          <a:pt x="5463" y="1671777"/>
                        </a:cubicBezTo>
                        <a:cubicBezTo>
                          <a:pt x="57359" y="1682703"/>
                          <a:pt x="111987" y="1678605"/>
                          <a:pt x="162518" y="1663583"/>
                        </a:cubicBezTo>
                        <a:cubicBezTo>
                          <a:pt x="144764" y="1678605"/>
                          <a:pt x="129742" y="1693628"/>
                          <a:pt x="114719" y="1714113"/>
                        </a:cubicBezTo>
                        <a:cubicBezTo>
                          <a:pt x="111987" y="1718211"/>
                          <a:pt x="107890" y="1723673"/>
                          <a:pt x="103793" y="1731867"/>
                        </a:cubicBezTo>
                        <a:cubicBezTo>
                          <a:pt x="106524" y="1731867"/>
                          <a:pt x="107890" y="1731867"/>
                          <a:pt x="109256" y="1730502"/>
                        </a:cubicBezTo>
                        <a:cubicBezTo>
                          <a:pt x="142033" y="1723673"/>
                          <a:pt x="170712" y="1707285"/>
                          <a:pt x="204854" y="1703188"/>
                        </a:cubicBezTo>
                        <a:cubicBezTo>
                          <a:pt x="211683" y="1701822"/>
                          <a:pt x="211683" y="1711382"/>
                          <a:pt x="207586" y="1714113"/>
                        </a:cubicBezTo>
                        <a:cubicBezTo>
                          <a:pt x="176175" y="1737330"/>
                          <a:pt x="136570" y="1760547"/>
                          <a:pt x="125644" y="1798787"/>
                        </a:cubicBezTo>
                        <a:cubicBezTo>
                          <a:pt x="163884" y="1800152"/>
                          <a:pt x="202123" y="1789227"/>
                          <a:pt x="240363" y="1785130"/>
                        </a:cubicBezTo>
                        <a:cubicBezTo>
                          <a:pt x="245826" y="1785130"/>
                          <a:pt x="248557" y="1791958"/>
                          <a:pt x="244460" y="1794690"/>
                        </a:cubicBezTo>
                        <a:cubicBezTo>
                          <a:pt x="234900" y="1804249"/>
                          <a:pt x="223974" y="1811078"/>
                          <a:pt x="213049" y="1819272"/>
                        </a:cubicBezTo>
                        <a:cubicBezTo>
                          <a:pt x="185735" y="1850683"/>
                          <a:pt x="166615" y="1884825"/>
                          <a:pt x="184369" y="1908042"/>
                        </a:cubicBezTo>
                        <a:cubicBezTo>
                          <a:pt x="154324" y="1913505"/>
                          <a:pt x="121547" y="1920334"/>
                          <a:pt x="102427" y="1935356"/>
                        </a:cubicBezTo>
                        <a:cubicBezTo>
                          <a:pt x="96964" y="1939453"/>
                          <a:pt x="96964" y="1947648"/>
                          <a:pt x="103793" y="1951745"/>
                        </a:cubicBezTo>
                        <a:cubicBezTo>
                          <a:pt x="146129" y="1979059"/>
                          <a:pt x="192564" y="1991350"/>
                          <a:pt x="238997" y="2006372"/>
                        </a:cubicBezTo>
                        <a:cubicBezTo>
                          <a:pt x="159786" y="2002275"/>
                          <a:pt x="60091" y="2005007"/>
                          <a:pt x="62822" y="2059635"/>
                        </a:cubicBezTo>
                        <a:cubicBezTo>
                          <a:pt x="64188" y="2092411"/>
                          <a:pt x="94233" y="2114262"/>
                          <a:pt x="127010" y="2122457"/>
                        </a:cubicBezTo>
                        <a:cubicBezTo>
                          <a:pt x="122913" y="2127919"/>
                          <a:pt x="117450" y="2134748"/>
                          <a:pt x="113353" y="2141576"/>
                        </a:cubicBezTo>
                        <a:cubicBezTo>
                          <a:pt x="95599" y="2168890"/>
                          <a:pt x="39605" y="2274049"/>
                          <a:pt x="62822" y="2310923"/>
                        </a:cubicBezTo>
                        <a:cubicBezTo>
                          <a:pt x="84674" y="2345065"/>
                          <a:pt x="122913" y="2323214"/>
                          <a:pt x="159786" y="2293169"/>
                        </a:cubicBezTo>
                        <a:cubicBezTo>
                          <a:pt x="143399" y="2323214"/>
                          <a:pt x="128376" y="2354625"/>
                          <a:pt x="111987" y="2390133"/>
                        </a:cubicBezTo>
                        <a:cubicBezTo>
                          <a:pt x="103793" y="2409253"/>
                          <a:pt x="72382" y="2472075"/>
                          <a:pt x="101061" y="2492560"/>
                        </a:cubicBezTo>
                        <a:cubicBezTo>
                          <a:pt x="136570" y="2518508"/>
                          <a:pt x="188467" y="2469343"/>
                          <a:pt x="211683" y="2454321"/>
                        </a:cubicBezTo>
                        <a:cubicBezTo>
                          <a:pt x="228071" y="2443395"/>
                          <a:pt x="244460" y="2432470"/>
                          <a:pt x="258116" y="2418813"/>
                        </a:cubicBezTo>
                        <a:cubicBezTo>
                          <a:pt x="245826" y="2450224"/>
                          <a:pt x="236266" y="2481635"/>
                          <a:pt x="234900" y="2517143"/>
                        </a:cubicBezTo>
                        <a:cubicBezTo>
                          <a:pt x="233534" y="2554016"/>
                          <a:pt x="213049" y="2664638"/>
                          <a:pt x="266311" y="2689220"/>
                        </a:cubicBezTo>
                        <a:cubicBezTo>
                          <a:pt x="284065" y="2697415"/>
                          <a:pt x="303185" y="2694683"/>
                          <a:pt x="322304" y="2687855"/>
                        </a:cubicBezTo>
                        <a:cubicBezTo>
                          <a:pt x="323670" y="2687855"/>
                          <a:pt x="325036" y="2687855"/>
                          <a:pt x="325036" y="2689220"/>
                        </a:cubicBezTo>
                        <a:cubicBezTo>
                          <a:pt x="310014" y="2693317"/>
                          <a:pt x="296356" y="2700146"/>
                          <a:pt x="286796" y="2708340"/>
                        </a:cubicBezTo>
                        <a:cubicBezTo>
                          <a:pt x="258116" y="2732923"/>
                          <a:pt x="345521" y="2741117"/>
                          <a:pt x="408343" y="2743848"/>
                        </a:cubicBezTo>
                        <a:cubicBezTo>
                          <a:pt x="359179" y="2758871"/>
                          <a:pt x="316841" y="2790282"/>
                          <a:pt x="378298" y="2810767"/>
                        </a:cubicBezTo>
                        <a:cubicBezTo>
                          <a:pt x="378298" y="2825790"/>
                          <a:pt x="394686" y="2843544"/>
                          <a:pt x="411075" y="2855835"/>
                        </a:cubicBezTo>
                        <a:cubicBezTo>
                          <a:pt x="367373" y="2849007"/>
                          <a:pt x="307282" y="2846276"/>
                          <a:pt x="297722" y="2876321"/>
                        </a:cubicBezTo>
                        <a:cubicBezTo>
                          <a:pt x="292259" y="2894075"/>
                          <a:pt x="307282" y="2905000"/>
                          <a:pt x="320938" y="2914560"/>
                        </a:cubicBezTo>
                        <a:cubicBezTo>
                          <a:pt x="329133" y="2920023"/>
                          <a:pt x="337327" y="2925486"/>
                          <a:pt x="346887" y="2929583"/>
                        </a:cubicBezTo>
                        <a:cubicBezTo>
                          <a:pt x="363276" y="2936411"/>
                          <a:pt x="334596" y="2924120"/>
                          <a:pt x="323670" y="2924120"/>
                        </a:cubicBezTo>
                        <a:cubicBezTo>
                          <a:pt x="303185" y="2924120"/>
                          <a:pt x="221243" y="2935046"/>
                          <a:pt x="241729" y="2967822"/>
                        </a:cubicBezTo>
                        <a:cubicBezTo>
                          <a:pt x="258116" y="2995136"/>
                          <a:pt x="294991" y="2999233"/>
                          <a:pt x="333230" y="2997868"/>
                        </a:cubicBezTo>
                        <a:cubicBezTo>
                          <a:pt x="278602" y="3014256"/>
                          <a:pt x="214414" y="3044301"/>
                          <a:pt x="281334" y="3056593"/>
                        </a:cubicBezTo>
                        <a:cubicBezTo>
                          <a:pt x="288162" y="3057958"/>
                          <a:pt x="296356" y="3059324"/>
                          <a:pt x="304551" y="3059324"/>
                        </a:cubicBezTo>
                        <a:cubicBezTo>
                          <a:pt x="308648" y="3059324"/>
                          <a:pt x="311379" y="3060690"/>
                          <a:pt x="312745" y="3060690"/>
                        </a:cubicBezTo>
                        <a:cubicBezTo>
                          <a:pt x="310014" y="3060690"/>
                          <a:pt x="304551" y="3060690"/>
                          <a:pt x="300454" y="3060690"/>
                        </a:cubicBezTo>
                        <a:cubicBezTo>
                          <a:pt x="282699" y="3064787"/>
                          <a:pt x="269042" y="3068884"/>
                          <a:pt x="255386" y="3081175"/>
                        </a:cubicBezTo>
                        <a:cubicBezTo>
                          <a:pt x="248557" y="3086638"/>
                          <a:pt x="248557" y="3093466"/>
                          <a:pt x="251289" y="3101661"/>
                        </a:cubicBezTo>
                        <a:cubicBezTo>
                          <a:pt x="230803" y="3093466"/>
                          <a:pt x="211683" y="3094832"/>
                          <a:pt x="203488" y="3118049"/>
                        </a:cubicBezTo>
                        <a:cubicBezTo>
                          <a:pt x="195295" y="3141266"/>
                          <a:pt x="210317" y="3168580"/>
                          <a:pt x="232169" y="3187699"/>
                        </a:cubicBezTo>
                        <a:cubicBezTo>
                          <a:pt x="228071" y="3189065"/>
                          <a:pt x="223974" y="3190431"/>
                          <a:pt x="219877" y="3191796"/>
                        </a:cubicBezTo>
                        <a:cubicBezTo>
                          <a:pt x="170712" y="3215013"/>
                          <a:pt x="222609" y="3243693"/>
                          <a:pt x="251289" y="3243693"/>
                        </a:cubicBezTo>
                        <a:cubicBezTo>
                          <a:pt x="263579" y="3243693"/>
                          <a:pt x="275871" y="3245059"/>
                          <a:pt x="288162" y="3245059"/>
                        </a:cubicBezTo>
                        <a:cubicBezTo>
                          <a:pt x="284065" y="3246424"/>
                          <a:pt x="279968" y="3247790"/>
                          <a:pt x="275871" y="3250521"/>
                        </a:cubicBezTo>
                        <a:cubicBezTo>
                          <a:pt x="254020" y="3258715"/>
                          <a:pt x="210317" y="3279201"/>
                          <a:pt x="200757" y="3301052"/>
                        </a:cubicBezTo>
                        <a:cubicBezTo>
                          <a:pt x="189832" y="3327000"/>
                          <a:pt x="211683" y="3329732"/>
                          <a:pt x="237631" y="3325635"/>
                        </a:cubicBezTo>
                        <a:cubicBezTo>
                          <a:pt x="204854" y="3343389"/>
                          <a:pt x="173444" y="3366606"/>
                          <a:pt x="204854" y="3380263"/>
                        </a:cubicBezTo>
                        <a:cubicBezTo>
                          <a:pt x="222609" y="3387091"/>
                          <a:pt x="241729" y="3389822"/>
                          <a:pt x="263579" y="3385725"/>
                        </a:cubicBezTo>
                        <a:cubicBezTo>
                          <a:pt x="275871" y="3382994"/>
                          <a:pt x="290894" y="3381628"/>
                          <a:pt x="304551" y="3378897"/>
                        </a:cubicBezTo>
                        <a:cubicBezTo>
                          <a:pt x="279968" y="3395285"/>
                          <a:pt x="285431" y="3407576"/>
                          <a:pt x="310014" y="3411674"/>
                        </a:cubicBezTo>
                        <a:cubicBezTo>
                          <a:pt x="297722" y="3423965"/>
                          <a:pt x="292259" y="3436256"/>
                          <a:pt x="300454" y="3447182"/>
                        </a:cubicBezTo>
                        <a:cubicBezTo>
                          <a:pt x="308648" y="3459473"/>
                          <a:pt x="330498" y="3456741"/>
                          <a:pt x="349619" y="3451279"/>
                        </a:cubicBezTo>
                        <a:cubicBezTo>
                          <a:pt x="315476" y="3481324"/>
                          <a:pt x="303185" y="3515466"/>
                          <a:pt x="341424" y="3545512"/>
                        </a:cubicBezTo>
                        <a:cubicBezTo>
                          <a:pt x="387858" y="3579654"/>
                          <a:pt x="471166" y="3564631"/>
                          <a:pt x="547644" y="3533220"/>
                        </a:cubicBezTo>
                        <a:cubicBezTo>
                          <a:pt x="529891" y="3556437"/>
                          <a:pt x="521696" y="3578288"/>
                          <a:pt x="536719" y="3590580"/>
                        </a:cubicBezTo>
                        <a:cubicBezTo>
                          <a:pt x="550375" y="3601505"/>
                          <a:pt x="577690" y="3585117"/>
                          <a:pt x="600906" y="3568728"/>
                        </a:cubicBezTo>
                        <a:cubicBezTo>
                          <a:pt x="576324" y="3600139"/>
                          <a:pt x="546278" y="3642476"/>
                          <a:pt x="576324" y="3650670"/>
                        </a:cubicBezTo>
                        <a:cubicBezTo>
                          <a:pt x="602272" y="3657499"/>
                          <a:pt x="632318" y="3637013"/>
                          <a:pt x="655535" y="3621991"/>
                        </a:cubicBezTo>
                        <a:cubicBezTo>
                          <a:pt x="689677" y="3601505"/>
                          <a:pt x="718356" y="3576923"/>
                          <a:pt x="748402" y="3553706"/>
                        </a:cubicBezTo>
                        <a:cubicBezTo>
                          <a:pt x="704700" y="3612431"/>
                          <a:pt x="640512" y="3703933"/>
                          <a:pt x="689677" y="3706664"/>
                        </a:cubicBezTo>
                        <a:cubicBezTo>
                          <a:pt x="763425" y="3712126"/>
                          <a:pt x="826247" y="3654767"/>
                          <a:pt x="875412" y="3597408"/>
                        </a:cubicBezTo>
                        <a:cubicBezTo>
                          <a:pt x="854926" y="3641110"/>
                          <a:pt x="838537" y="3687544"/>
                          <a:pt x="869949" y="3690275"/>
                        </a:cubicBezTo>
                        <a:cubicBezTo>
                          <a:pt x="894531" y="3691641"/>
                          <a:pt x="927308" y="3667059"/>
                          <a:pt x="942330" y="3650670"/>
                        </a:cubicBezTo>
                        <a:cubicBezTo>
                          <a:pt x="965547" y="3626088"/>
                          <a:pt x="977839" y="3600139"/>
                          <a:pt x="990130" y="3572826"/>
                        </a:cubicBezTo>
                        <a:cubicBezTo>
                          <a:pt x="991496" y="3591946"/>
                          <a:pt x="995593" y="3609699"/>
                          <a:pt x="1001055" y="3627453"/>
                        </a:cubicBezTo>
                        <a:cubicBezTo>
                          <a:pt x="1005152" y="3642476"/>
                          <a:pt x="1007884" y="3650670"/>
                          <a:pt x="1028369" y="3650670"/>
                        </a:cubicBezTo>
                        <a:cubicBezTo>
                          <a:pt x="1035198" y="3650670"/>
                          <a:pt x="1040661" y="3649305"/>
                          <a:pt x="1043392" y="3642476"/>
                        </a:cubicBezTo>
                        <a:cubicBezTo>
                          <a:pt x="1046124" y="3635648"/>
                          <a:pt x="1048855" y="3627453"/>
                          <a:pt x="1051587" y="3620625"/>
                        </a:cubicBezTo>
                        <a:cubicBezTo>
                          <a:pt x="1054318" y="3623357"/>
                          <a:pt x="1055684" y="3627453"/>
                          <a:pt x="1057048" y="3630185"/>
                        </a:cubicBezTo>
                        <a:cubicBezTo>
                          <a:pt x="1069340" y="3649305"/>
                          <a:pt x="1091191" y="3694373"/>
                          <a:pt x="1128065" y="3691641"/>
                        </a:cubicBezTo>
                        <a:cubicBezTo>
                          <a:pt x="1167671" y="3687544"/>
                          <a:pt x="1186790" y="3620625"/>
                          <a:pt x="1196350" y="3600139"/>
                        </a:cubicBezTo>
                        <a:cubicBezTo>
                          <a:pt x="1205910" y="3579654"/>
                          <a:pt x="1210007" y="3559169"/>
                          <a:pt x="1211373" y="3540049"/>
                        </a:cubicBezTo>
                        <a:cubicBezTo>
                          <a:pt x="1215470" y="3549609"/>
                          <a:pt x="1222299" y="3560534"/>
                          <a:pt x="1229126" y="3568728"/>
                        </a:cubicBezTo>
                        <a:cubicBezTo>
                          <a:pt x="1238686" y="3581020"/>
                          <a:pt x="1255075" y="3619259"/>
                          <a:pt x="1285120" y="3611065"/>
                        </a:cubicBezTo>
                        <a:cubicBezTo>
                          <a:pt x="1308337" y="3604236"/>
                          <a:pt x="1306971" y="3563266"/>
                          <a:pt x="1308337" y="3550975"/>
                        </a:cubicBezTo>
                        <a:cubicBezTo>
                          <a:pt x="1309703" y="3527758"/>
                          <a:pt x="1309703" y="3507272"/>
                          <a:pt x="1308337" y="3486787"/>
                        </a:cubicBezTo>
                        <a:cubicBezTo>
                          <a:pt x="1320628" y="3511369"/>
                          <a:pt x="1338383" y="3530489"/>
                          <a:pt x="1361599" y="3515466"/>
                        </a:cubicBezTo>
                        <a:cubicBezTo>
                          <a:pt x="1386182" y="3499078"/>
                          <a:pt x="1383451" y="3429427"/>
                          <a:pt x="1380719" y="3410308"/>
                        </a:cubicBezTo>
                        <a:cubicBezTo>
                          <a:pt x="1379353" y="3406211"/>
                          <a:pt x="1379353" y="3402114"/>
                          <a:pt x="1377988" y="3396651"/>
                        </a:cubicBezTo>
                        <a:cubicBezTo>
                          <a:pt x="1399838" y="3398017"/>
                          <a:pt x="1424421" y="3392554"/>
                          <a:pt x="1435347" y="3373434"/>
                        </a:cubicBezTo>
                        <a:cubicBezTo>
                          <a:pt x="1453101" y="3342023"/>
                          <a:pt x="1393011" y="3321538"/>
                          <a:pt x="1343845" y="3309246"/>
                        </a:cubicBezTo>
                        <a:cubicBezTo>
                          <a:pt x="1376622" y="3309246"/>
                          <a:pt x="1408033" y="3311978"/>
                          <a:pt x="1442176" y="3303783"/>
                        </a:cubicBezTo>
                        <a:cubicBezTo>
                          <a:pt x="1447638" y="3302418"/>
                          <a:pt x="1450370" y="3298321"/>
                          <a:pt x="1447638" y="3294224"/>
                        </a:cubicBezTo>
                        <a:cubicBezTo>
                          <a:pt x="1440810" y="3281932"/>
                          <a:pt x="1423055" y="3272372"/>
                          <a:pt x="1405301" y="3262813"/>
                        </a:cubicBezTo>
                        <a:cubicBezTo>
                          <a:pt x="1428518" y="3249156"/>
                          <a:pt x="1417593" y="3213648"/>
                          <a:pt x="1405301" y="3186334"/>
                        </a:cubicBezTo>
                        <a:cubicBezTo>
                          <a:pt x="1423055" y="3198625"/>
                          <a:pt x="1442176" y="3210916"/>
                          <a:pt x="1457197" y="3225939"/>
                        </a:cubicBezTo>
                        <a:cubicBezTo>
                          <a:pt x="1465392" y="3235499"/>
                          <a:pt x="1479049" y="3230036"/>
                          <a:pt x="1489975" y="3224573"/>
                        </a:cubicBezTo>
                        <a:cubicBezTo>
                          <a:pt x="1507729" y="3216379"/>
                          <a:pt x="1506363" y="3175408"/>
                          <a:pt x="1503632" y="3165848"/>
                        </a:cubicBezTo>
                        <a:cubicBezTo>
                          <a:pt x="1500900" y="3152191"/>
                          <a:pt x="1495438" y="3139900"/>
                          <a:pt x="1488609" y="3128975"/>
                        </a:cubicBezTo>
                        <a:cubicBezTo>
                          <a:pt x="1514557" y="3146728"/>
                          <a:pt x="1545968" y="3160385"/>
                          <a:pt x="1580110" y="3163117"/>
                        </a:cubicBezTo>
                        <a:cubicBezTo>
                          <a:pt x="1582842" y="3163117"/>
                          <a:pt x="1682537" y="3171311"/>
                          <a:pt x="1671612" y="3145363"/>
                        </a:cubicBezTo>
                        <a:cubicBezTo>
                          <a:pt x="1666150" y="3133071"/>
                          <a:pt x="1655224" y="3128975"/>
                          <a:pt x="1641567" y="3122146"/>
                        </a:cubicBezTo>
                        <a:cubicBezTo>
                          <a:pt x="1634738" y="3119415"/>
                          <a:pt x="1627909" y="3116683"/>
                          <a:pt x="1621082" y="3113952"/>
                        </a:cubicBezTo>
                        <a:cubicBezTo>
                          <a:pt x="1667515" y="3130340"/>
                          <a:pt x="1728972" y="3146728"/>
                          <a:pt x="1786331" y="3134437"/>
                        </a:cubicBezTo>
                        <a:cubicBezTo>
                          <a:pt x="1789062" y="3134437"/>
                          <a:pt x="1790428" y="3131706"/>
                          <a:pt x="1790428" y="3130340"/>
                        </a:cubicBezTo>
                        <a:cubicBezTo>
                          <a:pt x="1787697" y="3115318"/>
                          <a:pt x="1779502" y="3098929"/>
                          <a:pt x="1769942" y="3086638"/>
                        </a:cubicBezTo>
                        <a:cubicBezTo>
                          <a:pt x="1756285" y="3068884"/>
                          <a:pt x="1750822" y="3042936"/>
                          <a:pt x="1731703" y="3027913"/>
                        </a:cubicBezTo>
                        <a:cubicBezTo>
                          <a:pt x="1754919" y="3047033"/>
                          <a:pt x="1775405" y="3070250"/>
                          <a:pt x="1804084" y="3085272"/>
                        </a:cubicBezTo>
                        <a:cubicBezTo>
                          <a:pt x="1832764" y="3100295"/>
                          <a:pt x="1842324" y="3079809"/>
                          <a:pt x="1845056" y="3052495"/>
                        </a:cubicBezTo>
                        <a:cubicBezTo>
                          <a:pt x="1849153" y="3060690"/>
                          <a:pt x="1853249" y="3070250"/>
                          <a:pt x="1858712" y="3077078"/>
                        </a:cubicBezTo>
                        <a:cubicBezTo>
                          <a:pt x="1865541" y="3086638"/>
                          <a:pt x="1875101" y="3096198"/>
                          <a:pt x="1891489" y="3094832"/>
                        </a:cubicBezTo>
                        <a:cubicBezTo>
                          <a:pt x="1913340" y="3093466"/>
                          <a:pt x="1928363" y="3078444"/>
                          <a:pt x="1939289" y="3059324"/>
                        </a:cubicBezTo>
                        <a:cubicBezTo>
                          <a:pt x="1944751" y="3070250"/>
                          <a:pt x="1961140" y="3074347"/>
                          <a:pt x="1977528" y="3077078"/>
                        </a:cubicBezTo>
                        <a:cubicBezTo>
                          <a:pt x="1977528" y="3077078"/>
                          <a:pt x="1977528" y="3077078"/>
                          <a:pt x="1977528" y="3077078"/>
                        </a:cubicBezTo>
                        <a:cubicBezTo>
                          <a:pt x="1937923" y="3090735"/>
                          <a:pt x="1914706" y="3115318"/>
                          <a:pt x="1937923" y="3154923"/>
                        </a:cubicBezTo>
                        <a:cubicBezTo>
                          <a:pt x="1965236" y="3201356"/>
                          <a:pt x="2043081" y="3219110"/>
                          <a:pt x="2119561" y="3219110"/>
                        </a:cubicBezTo>
                        <a:cubicBezTo>
                          <a:pt x="2096343" y="3232767"/>
                          <a:pt x="2081320" y="3249156"/>
                          <a:pt x="2089515" y="3264178"/>
                        </a:cubicBezTo>
                        <a:cubicBezTo>
                          <a:pt x="2096343" y="3279201"/>
                          <a:pt x="2126389" y="3275104"/>
                          <a:pt x="2153703" y="3268275"/>
                        </a:cubicBezTo>
                        <a:cubicBezTo>
                          <a:pt x="2120926" y="3286029"/>
                          <a:pt x="2079955" y="3311978"/>
                          <a:pt x="2103172" y="3329732"/>
                        </a:cubicBezTo>
                        <a:cubicBezTo>
                          <a:pt x="2122292" y="3344754"/>
                          <a:pt x="2156434" y="3337926"/>
                          <a:pt x="2181017" y="3333829"/>
                        </a:cubicBezTo>
                        <a:cubicBezTo>
                          <a:pt x="2217890" y="3328366"/>
                          <a:pt x="2252033" y="3317440"/>
                          <a:pt x="2286175" y="3307881"/>
                        </a:cubicBezTo>
                        <a:cubicBezTo>
                          <a:pt x="2227451" y="3342023"/>
                          <a:pt x="2138681" y="3398017"/>
                          <a:pt x="2179651" y="3418502"/>
                        </a:cubicBezTo>
                        <a:cubicBezTo>
                          <a:pt x="2241108" y="3449913"/>
                          <a:pt x="2317586" y="3422599"/>
                          <a:pt x="2380408" y="3392554"/>
                        </a:cubicBezTo>
                        <a:cubicBezTo>
                          <a:pt x="2346266" y="3422599"/>
                          <a:pt x="2316220" y="3458107"/>
                          <a:pt x="2342169" y="3470398"/>
                        </a:cubicBezTo>
                        <a:cubicBezTo>
                          <a:pt x="2362655" y="3481324"/>
                          <a:pt x="2400894" y="3471764"/>
                          <a:pt x="2420014" y="3462204"/>
                        </a:cubicBezTo>
                        <a:cubicBezTo>
                          <a:pt x="2448693" y="3448547"/>
                          <a:pt x="2469179" y="3430793"/>
                          <a:pt x="2489664" y="3413039"/>
                        </a:cubicBezTo>
                        <a:cubicBezTo>
                          <a:pt x="2484201" y="3429427"/>
                          <a:pt x="2480105" y="3447182"/>
                          <a:pt x="2478739" y="3463570"/>
                        </a:cubicBezTo>
                        <a:cubicBezTo>
                          <a:pt x="2477373" y="3477227"/>
                          <a:pt x="2476008" y="3486787"/>
                          <a:pt x="2493761" y="3493615"/>
                        </a:cubicBezTo>
                        <a:cubicBezTo>
                          <a:pt x="2499224" y="3496347"/>
                          <a:pt x="2504687" y="3496347"/>
                          <a:pt x="2508784" y="3492250"/>
                        </a:cubicBezTo>
                        <a:cubicBezTo>
                          <a:pt x="2514247" y="3486787"/>
                          <a:pt x="2518344" y="3481324"/>
                          <a:pt x="2523807" y="3475861"/>
                        </a:cubicBezTo>
                        <a:cubicBezTo>
                          <a:pt x="2523807" y="3479958"/>
                          <a:pt x="2525172" y="3482690"/>
                          <a:pt x="2525172" y="3486787"/>
                        </a:cubicBezTo>
                        <a:cubicBezTo>
                          <a:pt x="2529270" y="3507272"/>
                          <a:pt x="2532001" y="3555071"/>
                          <a:pt x="2564777" y="3564631"/>
                        </a:cubicBezTo>
                        <a:cubicBezTo>
                          <a:pt x="2600285" y="3575557"/>
                          <a:pt x="2641257" y="3525026"/>
                          <a:pt x="2657644" y="3510004"/>
                        </a:cubicBezTo>
                        <a:cubicBezTo>
                          <a:pt x="2672667" y="3496347"/>
                          <a:pt x="2683593" y="3479958"/>
                          <a:pt x="2691787" y="3463570"/>
                        </a:cubicBezTo>
                        <a:cubicBezTo>
                          <a:pt x="2691787" y="3474495"/>
                          <a:pt x="2693153" y="3484055"/>
                          <a:pt x="2697250" y="3494981"/>
                        </a:cubicBezTo>
                        <a:cubicBezTo>
                          <a:pt x="2701347" y="3508638"/>
                          <a:pt x="2702713" y="3548243"/>
                          <a:pt x="2730026" y="3550975"/>
                        </a:cubicBezTo>
                        <a:cubicBezTo>
                          <a:pt x="2751878" y="3553706"/>
                          <a:pt x="2766900" y="3518198"/>
                          <a:pt x="2770997" y="3507272"/>
                        </a:cubicBezTo>
                        <a:cubicBezTo>
                          <a:pt x="2780557" y="3488152"/>
                          <a:pt x="2787386" y="3470398"/>
                          <a:pt x="2794214" y="3451279"/>
                        </a:cubicBezTo>
                        <a:cubicBezTo>
                          <a:pt x="2795580" y="3477227"/>
                          <a:pt x="2803774" y="3500444"/>
                          <a:pt x="2829722" y="3494981"/>
                        </a:cubicBezTo>
                        <a:cubicBezTo>
                          <a:pt x="2857036" y="3489518"/>
                          <a:pt x="2880253" y="3428062"/>
                          <a:pt x="2884350" y="3410308"/>
                        </a:cubicBezTo>
                        <a:cubicBezTo>
                          <a:pt x="2885716" y="3406211"/>
                          <a:pt x="2885716" y="3402114"/>
                          <a:pt x="2887081" y="3398017"/>
                        </a:cubicBezTo>
                        <a:cubicBezTo>
                          <a:pt x="2904836" y="3407576"/>
                          <a:pt x="2929419" y="3410308"/>
                          <a:pt x="2944441" y="3398017"/>
                        </a:cubicBezTo>
                        <a:cubicBezTo>
                          <a:pt x="2970389" y="3377531"/>
                          <a:pt x="2926687" y="3337926"/>
                          <a:pt x="2889813" y="3309246"/>
                        </a:cubicBezTo>
                        <a:cubicBezTo>
                          <a:pt x="2917127" y="3321538"/>
                          <a:pt x="2944441" y="3335195"/>
                          <a:pt x="2975852" y="3340657"/>
                        </a:cubicBezTo>
                        <a:cubicBezTo>
                          <a:pt x="2981315" y="3342023"/>
                          <a:pt x="2985412" y="3337926"/>
                          <a:pt x="2984046" y="3335195"/>
                        </a:cubicBezTo>
                        <a:cubicBezTo>
                          <a:pt x="2982681" y="3322903"/>
                          <a:pt x="2970389" y="3306515"/>
                          <a:pt x="2959463" y="3294224"/>
                        </a:cubicBezTo>
                        <a:cubicBezTo>
                          <a:pt x="2984046" y="3291492"/>
                          <a:pt x="2988144" y="3255984"/>
                          <a:pt x="2988144" y="3228670"/>
                        </a:cubicBezTo>
                        <a:cubicBezTo>
                          <a:pt x="2999068" y="3246424"/>
                          <a:pt x="3011360" y="3262813"/>
                          <a:pt x="3018188" y="3281932"/>
                        </a:cubicBezTo>
                        <a:cubicBezTo>
                          <a:pt x="3022286" y="3292858"/>
                          <a:pt x="3034577" y="3292858"/>
                          <a:pt x="3046869" y="3292858"/>
                        </a:cubicBezTo>
                        <a:cubicBezTo>
                          <a:pt x="3064622" y="3292858"/>
                          <a:pt x="3078279" y="3257350"/>
                          <a:pt x="3079645" y="3246424"/>
                        </a:cubicBezTo>
                        <a:cubicBezTo>
                          <a:pt x="3082376" y="3234133"/>
                          <a:pt x="3081011" y="3220476"/>
                          <a:pt x="3081011" y="3209551"/>
                        </a:cubicBezTo>
                        <a:cubicBezTo>
                          <a:pt x="3097399" y="3234133"/>
                          <a:pt x="3119250" y="3257350"/>
                          <a:pt x="3147930" y="3272372"/>
                        </a:cubicBezTo>
                        <a:cubicBezTo>
                          <a:pt x="3150661" y="3273738"/>
                          <a:pt x="3233968" y="3316075"/>
                          <a:pt x="3232602" y="3290127"/>
                        </a:cubicBezTo>
                        <a:cubicBezTo>
                          <a:pt x="3232602" y="3277835"/>
                          <a:pt x="3224408" y="3269641"/>
                          <a:pt x="3214849" y="3260081"/>
                        </a:cubicBezTo>
                        <a:cubicBezTo>
                          <a:pt x="3210752" y="3254619"/>
                          <a:pt x="3205289" y="3250521"/>
                          <a:pt x="3199826" y="3245059"/>
                        </a:cubicBezTo>
                        <a:cubicBezTo>
                          <a:pt x="3233968" y="3276470"/>
                          <a:pt x="3281767" y="3313344"/>
                          <a:pt x="3335029" y="3321538"/>
                        </a:cubicBezTo>
                        <a:cubicBezTo>
                          <a:pt x="3337761" y="3321538"/>
                          <a:pt x="3339127" y="3321538"/>
                          <a:pt x="3339127" y="3318806"/>
                        </a:cubicBezTo>
                        <a:cubicBezTo>
                          <a:pt x="3341858" y="3305149"/>
                          <a:pt x="3340492" y="3287395"/>
                          <a:pt x="3337761" y="3273738"/>
                        </a:cubicBezTo>
                        <a:cubicBezTo>
                          <a:pt x="3332299" y="3253253"/>
                          <a:pt x="3336395" y="3228670"/>
                          <a:pt x="3326836" y="3209551"/>
                        </a:cubicBezTo>
                        <a:cubicBezTo>
                          <a:pt x="3340492" y="3235499"/>
                          <a:pt x="3348687" y="3261447"/>
                          <a:pt x="3367807" y="3284664"/>
                        </a:cubicBezTo>
                        <a:cubicBezTo>
                          <a:pt x="3386927" y="3307881"/>
                          <a:pt x="3403314" y="3294224"/>
                          <a:pt x="3414240" y="3271007"/>
                        </a:cubicBezTo>
                        <a:cubicBezTo>
                          <a:pt x="3414240" y="3280567"/>
                          <a:pt x="3415606" y="3288761"/>
                          <a:pt x="3416972" y="3298321"/>
                        </a:cubicBezTo>
                        <a:cubicBezTo>
                          <a:pt x="3419703" y="3309246"/>
                          <a:pt x="3423800" y="3320172"/>
                          <a:pt x="3438823" y="3325635"/>
                        </a:cubicBezTo>
                        <a:cubicBezTo>
                          <a:pt x="3479794" y="3337926"/>
                          <a:pt x="3515301" y="3294224"/>
                          <a:pt x="3538519" y="3261447"/>
                        </a:cubicBezTo>
                        <a:cubicBezTo>
                          <a:pt x="3530324" y="3284664"/>
                          <a:pt x="3520764" y="3309246"/>
                          <a:pt x="3523496" y="3331097"/>
                        </a:cubicBezTo>
                        <a:cubicBezTo>
                          <a:pt x="3522130" y="3335195"/>
                          <a:pt x="3520764" y="3337926"/>
                          <a:pt x="3518033" y="3340657"/>
                        </a:cubicBezTo>
                        <a:cubicBezTo>
                          <a:pt x="3501645" y="3373434"/>
                          <a:pt x="3486622" y="3407576"/>
                          <a:pt x="3492085" y="3441719"/>
                        </a:cubicBezTo>
                        <a:cubicBezTo>
                          <a:pt x="3493451" y="3454010"/>
                          <a:pt x="3513936" y="3469033"/>
                          <a:pt x="3533056" y="3463570"/>
                        </a:cubicBezTo>
                        <a:cubicBezTo>
                          <a:pt x="3569929" y="3452644"/>
                          <a:pt x="3587684" y="3437622"/>
                          <a:pt x="3606804" y="3418502"/>
                        </a:cubicBezTo>
                        <a:cubicBezTo>
                          <a:pt x="3604072" y="3437622"/>
                          <a:pt x="3602707" y="3456741"/>
                          <a:pt x="3610901" y="3477227"/>
                        </a:cubicBezTo>
                        <a:cubicBezTo>
                          <a:pt x="3619094" y="3497712"/>
                          <a:pt x="3625923" y="3531855"/>
                          <a:pt x="3657334" y="3541414"/>
                        </a:cubicBezTo>
                        <a:cubicBezTo>
                          <a:pt x="3714694" y="3559169"/>
                          <a:pt x="3718791" y="3512735"/>
                          <a:pt x="3716059" y="3474495"/>
                        </a:cubicBezTo>
                        <a:cubicBezTo>
                          <a:pt x="3742007" y="3518198"/>
                          <a:pt x="3770687" y="3560534"/>
                          <a:pt x="3811658" y="3598774"/>
                        </a:cubicBezTo>
                        <a:cubicBezTo>
                          <a:pt x="3830778" y="3616528"/>
                          <a:pt x="3853994" y="3604236"/>
                          <a:pt x="3855360" y="3586483"/>
                        </a:cubicBezTo>
                        <a:cubicBezTo>
                          <a:pt x="3859457" y="3552340"/>
                          <a:pt x="3853994" y="3515466"/>
                          <a:pt x="3840338" y="3484055"/>
                        </a:cubicBezTo>
                        <a:cubicBezTo>
                          <a:pt x="3836241" y="3475861"/>
                          <a:pt x="3811658" y="3451279"/>
                          <a:pt x="3829412" y="3458107"/>
                        </a:cubicBezTo>
                        <a:cubicBezTo>
                          <a:pt x="3843069" y="3462204"/>
                          <a:pt x="3855360" y="3467667"/>
                          <a:pt x="3869017" y="3470398"/>
                        </a:cubicBezTo>
                        <a:cubicBezTo>
                          <a:pt x="3879943" y="3473130"/>
                          <a:pt x="3888137" y="3473130"/>
                          <a:pt x="3894966" y="3466301"/>
                        </a:cubicBezTo>
                        <a:cubicBezTo>
                          <a:pt x="3897697" y="3463570"/>
                          <a:pt x="3896331" y="3459473"/>
                          <a:pt x="3893600" y="3458107"/>
                        </a:cubicBezTo>
                        <a:cubicBezTo>
                          <a:pt x="3875846" y="3445816"/>
                          <a:pt x="3858091" y="3434890"/>
                          <a:pt x="3838972" y="3425331"/>
                        </a:cubicBezTo>
                        <a:cubicBezTo>
                          <a:pt x="3863554" y="3430793"/>
                          <a:pt x="3890868" y="3434890"/>
                          <a:pt x="3912719" y="3432159"/>
                        </a:cubicBezTo>
                        <a:cubicBezTo>
                          <a:pt x="3914085" y="3434890"/>
                          <a:pt x="3914085" y="3437622"/>
                          <a:pt x="3914085" y="3438987"/>
                        </a:cubicBezTo>
                        <a:cubicBezTo>
                          <a:pt x="3920913" y="3462204"/>
                          <a:pt x="3930473" y="3497712"/>
                          <a:pt x="3960518" y="3512735"/>
                        </a:cubicBezTo>
                        <a:cubicBezTo>
                          <a:pt x="3989198" y="3527758"/>
                          <a:pt x="4009684" y="3507272"/>
                          <a:pt x="4024706" y="3479958"/>
                        </a:cubicBezTo>
                        <a:cubicBezTo>
                          <a:pt x="4027437" y="3504541"/>
                          <a:pt x="4035632" y="3529123"/>
                          <a:pt x="4052020" y="3541414"/>
                        </a:cubicBezTo>
                        <a:cubicBezTo>
                          <a:pt x="4098454" y="3579654"/>
                          <a:pt x="4124403" y="3496347"/>
                          <a:pt x="4132596" y="3440353"/>
                        </a:cubicBezTo>
                        <a:cubicBezTo>
                          <a:pt x="4142156" y="3475861"/>
                          <a:pt x="4158545" y="3518198"/>
                          <a:pt x="4191321" y="3522295"/>
                        </a:cubicBezTo>
                        <a:cubicBezTo>
                          <a:pt x="4214538" y="3525026"/>
                          <a:pt x="4230927" y="3500444"/>
                          <a:pt x="4235024" y="3488152"/>
                        </a:cubicBezTo>
                        <a:cubicBezTo>
                          <a:pt x="4241853" y="3462204"/>
                          <a:pt x="4240487" y="3436256"/>
                          <a:pt x="4229561" y="3413039"/>
                        </a:cubicBezTo>
                        <a:cubicBezTo>
                          <a:pt x="4263703" y="3432159"/>
                          <a:pt x="4316965" y="3460839"/>
                          <a:pt x="4341548" y="3448547"/>
                        </a:cubicBezTo>
                        <a:cubicBezTo>
                          <a:pt x="4344280" y="3447182"/>
                          <a:pt x="4345645" y="3445816"/>
                          <a:pt x="4345645" y="3443084"/>
                        </a:cubicBezTo>
                        <a:cubicBezTo>
                          <a:pt x="4342914" y="3418502"/>
                          <a:pt x="4314234" y="3396651"/>
                          <a:pt x="4284189" y="3376165"/>
                        </a:cubicBezTo>
                        <a:cubicBezTo>
                          <a:pt x="4301943" y="3382994"/>
                          <a:pt x="4321062" y="3389822"/>
                          <a:pt x="4340182" y="3396651"/>
                        </a:cubicBezTo>
                        <a:cubicBezTo>
                          <a:pt x="4370227" y="3407576"/>
                          <a:pt x="4416662" y="3419868"/>
                          <a:pt x="4452169" y="3421233"/>
                        </a:cubicBezTo>
                        <a:cubicBezTo>
                          <a:pt x="4456267" y="3421233"/>
                          <a:pt x="4460364" y="3418502"/>
                          <a:pt x="4460364" y="3415771"/>
                        </a:cubicBezTo>
                        <a:cubicBezTo>
                          <a:pt x="4463095" y="3385725"/>
                          <a:pt x="4420759" y="3355680"/>
                          <a:pt x="4389347" y="3332463"/>
                        </a:cubicBezTo>
                        <a:cubicBezTo>
                          <a:pt x="4398907" y="3316075"/>
                          <a:pt x="4400273" y="3294224"/>
                          <a:pt x="4396176" y="3273738"/>
                        </a:cubicBezTo>
                        <a:cubicBezTo>
                          <a:pt x="4390713" y="3247790"/>
                          <a:pt x="4368861" y="3221842"/>
                          <a:pt x="4345645" y="3202722"/>
                        </a:cubicBezTo>
                        <a:cubicBezTo>
                          <a:pt x="4338817" y="3197259"/>
                          <a:pt x="4331988" y="3191796"/>
                          <a:pt x="4325159" y="3186334"/>
                        </a:cubicBezTo>
                        <a:cubicBezTo>
                          <a:pt x="4338817" y="3191796"/>
                          <a:pt x="4352474" y="3197259"/>
                          <a:pt x="4366130" y="3201356"/>
                        </a:cubicBezTo>
                        <a:cubicBezTo>
                          <a:pt x="4407102" y="3216379"/>
                          <a:pt x="4498603" y="3240962"/>
                          <a:pt x="4458998" y="3179505"/>
                        </a:cubicBezTo>
                        <a:cubicBezTo>
                          <a:pt x="4439878" y="3150826"/>
                          <a:pt x="4415296" y="3123512"/>
                          <a:pt x="4385250" y="3101661"/>
                        </a:cubicBezTo>
                        <a:cubicBezTo>
                          <a:pt x="4381153" y="3098929"/>
                          <a:pt x="4377056" y="3096198"/>
                          <a:pt x="4374324" y="3093466"/>
                        </a:cubicBezTo>
                        <a:cubicBezTo>
                          <a:pt x="4426221" y="3108489"/>
                          <a:pt x="4480849" y="3119415"/>
                          <a:pt x="4469924" y="3094832"/>
                        </a:cubicBezTo>
                        <a:cubicBezTo>
                          <a:pt x="4456267" y="3064787"/>
                          <a:pt x="4422125" y="3040204"/>
                          <a:pt x="4382519" y="3019719"/>
                        </a:cubicBezTo>
                        <a:cubicBezTo>
                          <a:pt x="4448072" y="3029279"/>
                          <a:pt x="4527283" y="3034741"/>
                          <a:pt x="4498603" y="3001965"/>
                        </a:cubicBezTo>
                        <a:cubicBezTo>
                          <a:pt x="4482214" y="2982845"/>
                          <a:pt x="4415296" y="2966457"/>
                          <a:pt x="4389347" y="2960994"/>
                        </a:cubicBezTo>
                        <a:cubicBezTo>
                          <a:pt x="4383884" y="2959628"/>
                          <a:pt x="4379787" y="2958263"/>
                          <a:pt x="4374324" y="2958263"/>
                        </a:cubicBezTo>
                        <a:cubicBezTo>
                          <a:pt x="4404370" y="2950068"/>
                          <a:pt x="4433049" y="2939143"/>
                          <a:pt x="4457632" y="2930949"/>
                        </a:cubicBezTo>
                        <a:cubicBezTo>
                          <a:pt x="4482214" y="2922754"/>
                          <a:pt x="4514992" y="2910463"/>
                          <a:pt x="4530014" y="2892709"/>
                        </a:cubicBezTo>
                        <a:cubicBezTo>
                          <a:pt x="4555962" y="2861298"/>
                          <a:pt x="4505431" y="2855835"/>
                          <a:pt x="4460364" y="2855835"/>
                        </a:cubicBezTo>
                        <a:cubicBezTo>
                          <a:pt x="4472655" y="2843544"/>
                          <a:pt x="4483580" y="2829887"/>
                          <a:pt x="4489043" y="2818962"/>
                        </a:cubicBezTo>
                        <a:cubicBezTo>
                          <a:pt x="4494506" y="2806670"/>
                          <a:pt x="4506797" y="2782088"/>
                          <a:pt x="4484946" y="2775259"/>
                        </a:cubicBezTo>
                        <a:cubicBezTo>
                          <a:pt x="4463095" y="2768431"/>
                          <a:pt x="4437146" y="2803939"/>
                          <a:pt x="4428952" y="2813499"/>
                        </a:cubicBezTo>
                        <a:cubicBezTo>
                          <a:pt x="4416662" y="2827156"/>
                          <a:pt x="4403004" y="2844910"/>
                          <a:pt x="4389347" y="2861298"/>
                        </a:cubicBezTo>
                        <a:cubicBezTo>
                          <a:pt x="4389347" y="2861298"/>
                          <a:pt x="4387982" y="2861298"/>
                          <a:pt x="4387982" y="2861298"/>
                        </a:cubicBezTo>
                        <a:cubicBezTo>
                          <a:pt x="4398907" y="2849007"/>
                          <a:pt x="4407102" y="2836715"/>
                          <a:pt x="4413930" y="2821693"/>
                        </a:cubicBezTo>
                        <a:cubicBezTo>
                          <a:pt x="4415296" y="2818962"/>
                          <a:pt x="4415296" y="2817596"/>
                          <a:pt x="4416662" y="2814864"/>
                        </a:cubicBezTo>
                        <a:cubicBezTo>
                          <a:pt x="4418027" y="2813499"/>
                          <a:pt x="4418027" y="2813499"/>
                          <a:pt x="4419393" y="2812133"/>
                        </a:cubicBezTo>
                        <a:cubicBezTo>
                          <a:pt x="4420759" y="2810767"/>
                          <a:pt x="4419393" y="2809402"/>
                          <a:pt x="4419393" y="2808036"/>
                        </a:cubicBezTo>
                        <a:cubicBezTo>
                          <a:pt x="4423489" y="2793013"/>
                          <a:pt x="4424855" y="2773894"/>
                          <a:pt x="4409833" y="2762968"/>
                        </a:cubicBezTo>
                        <a:cubicBezTo>
                          <a:pt x="4407102" y="2760237"/>
                          <a:pt x="4403004" y="2758871"/>
                          <a:pt x="4398907" y="2758871"/>
                        </a:cubicBezTo>
                        <a:cubicBezTo>
                          <a:pt x="4409833" y="2750677"/>
                          <a:pt x="4422125" y="2741117"/>
                          <a:pt x="4433049" y="2732923"/>
                        </a:cubicBezTo>
                        <a:cubicBezTo>
                          <a:pt x="4441244" y="2727460"/>
                          <a:pt x="4454901" y="2719266"/>
                          <a:pt x="4453535" y="2709706"/>
                        </a:cubicBezTo>
                        <a:cubicBezTo>
                          <a:pt x="4452169" y="2700146"/>
                          <a:pt x="4446707" y="2693317"/>
                          <a:pt x="4438512" y="2689220"/>
                        </a:cubicBezTo>
                        <a:cubicBezTo>
                          <a:pt x="4439878" y="2687855"/>
                          <a:pt x="4441244" y="2687855"/>
                          <a:pt x="4441244" y="2686489"/>
                        </a:cubicBezTo>
                        <a:cubicBezTo>
                          <a:pt x="4458998" y="2672832"/>
                          <a:pt x="4478117" y="2657809"/>
                          <a:pt x="4489043" y="2637324"/>
                        </a:cubicBezTo>
                        <a:cubicBezTo>
                          <a:pt x="4501334" y="2611376"/>
                          <a:pt x="4463095" y="2605913"/>
                          <a:pt x="4446707" y="2604547"/>
                        </a:cubicBezTo>
                        <a:cubicBezTo>
                          <a:pt x="4439878" y="2603182"/>
                          <a:pt x="4441244" y="2593622"/>
                          <a:pt x="4448072" y="2594987"/>
                        </a:cubicBezTo>
                        <a:cubicBezTo>
                          <a:pt x="4499969" y="2603182"/>
                          <a:pt x="4532746" y="2551285"/>
                          <a:pt x="4501334" y="2508948"/>
                        </a:cubicBezTo>
                        <a:cubicBezTo>
                          <a:pt x="4497237" y="2503486"/>
                          <a:pt x="4505431" y="2496657"/>
                          <a:pt x="4509529" y="2502120"/>
                        </a:cubicBezTo>
                        <a:cubicBezTo>
                          <a:pt x="4514992" y="2508948"/>
                          <a:pt x="4542305" y="2551285"/>
                          <a:pt x="4554596" y="2534897"/>
                        </a:cubicBezTo>
                        <a:cubicBezTo>
                          <a:pt x="4564156" y="2521240"/>
                          <a:pt x="4561425" y="2498023"/>
                          <a:pt x="4561425" y="2483000"/>
                        </a:cubicBezTo>
                        <a:cubicBezTo>
                          <a:pt x="4561425" y="2446127"/>
                          <a:pt x="4553231" y="2407887"/>
                          <a:pt x="4554596" y="2372379"/>
                        </a:cubicBezTo>
                        <a:cubicBezTo>
                          <a:pt x="4554596" y="2368282"/>
                          <a:pt x="4560059" y="2366916"/>
                          <a:pt x="4562791" y="2368282"/>
                        </a:cubicBezTo>
                        <a:cubicBezTo>
                          <a:pt x="4580545" y="2381939"/>
                          <a:pt x="4596933" y="2396961"/>
                          <a:pt x="4617419" y="2407887"/>
                        </a:cubicBezTo>
                        <a:cubicBezTo>
                          <a:pt x="4650195" y="2424275"/>
                          <a:pt x="4665218" y="2391499"/>
                          <a:pt x="4658389" y="2364185"/>
                        </a:cubicBezTo>
                        <a:cubicBezTo>
                          <a:pt x="4648829" y="2328677"/>
                          <a:pt x="4618784" y="2289072"/>
                          <a:pt x="4590105" y="2265855"/>
                        </a:cubicBezTo>
                        <a:cubicBezTo>
                          <a:pt x="4569619" y="2263123"/>
                          <a:pt x="4575082" y="2254929"/>
                          <a:pt x="4580545" y="2259026"/>
                        </a:cubicBezTo>
                        <a:close/>
                        <a:moveTo>
                          <a:pt x="1942020" y="3027913"/>
                        </a:moveTo>
                        <a:cubicBezTo>
                          <a:pt x="1943386" y="3025182"/>
                          <a:pt x="1943386" y="3022450"/>
                          <a:pt x="1944751" y="3021084"/>
                        </a:cubicBezTo>
                        <a:cubicBezTo>
                          <a:pt x="1946117" y="3022450"/>
                          <a:pt x="1947483" y="3023816"/>
                          <a:pt x="1950214" y="3025182"/>
                        </a:cubicBezTo>
                        <a:cubicBezTo>
                          <a:pt x="1946117" y="3025182"/>
                          <a:pt x="1943386" y="3026547"/>
                          <a:pt x="1942020" y="3027913"/>
                        </a:cubicBezTo>
                        <a:close/>
                      </a:path>
                    </a:pathLst>
                  </a:custGeom>
                  <a:solidFill>
                    <a:srgbClr val="7C9F32"/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 dirty="0"/>
                  </a:p>
                </p:txBody>
              </p:sp>
              <p:sp>
                <p:nvSpPr>
                  <p:cNvPr id="815" name="Freeform: Shape 814">
                    <a:extLst>
                      <a:ext uri="{FF2B5EF4-FFF2-40B4-BE49-F238E27FC236}">
                        <a16:creationId xmlns:a16="http://schemas.microsoft.com/office/drawing/2014/main" id="{70F97FA4-AA31-F115-1D72-BC5618FA64A0}"/>
                      </a:ext>
                    </a:extLst>
                  </p:cNvPr>
                  <p:cNvSpPr/>
                  <p:nvPr/>
                </p:nvSpPr>
                <p:spPr>
                  <a:xfrm>
                    <a:off x="8453191" y="-1539746"/>
                    <a:ext cx="4673979" cy="3709229"/>
                  </a:xfrm>
                  <a:custGeom>
                    <a:avLst/>
                    <a:gdLst>
                      <a:gd name="connsiteX0" fmla="*/ 699236 w 4673979"/>
                      <a:gd name="connsiteY0" fmla="*/ 3709230 h 3709229"/>
                      <a:gd name="connsiteX1" fmla="*/ 689676 w 4673979"/>
                      <a:gd name="connsiteY1" fmla="*/ 3709230 h 3709229"/>
                      <a:gd name="connsiteX2" fmla="*/ 669191 w 4673979"/>
                      <a:gd name="connsiteY2" fmla="*/ 3696939 h 3709229"/>
                      <a:gd name="connsiteX3" fmla="*/ 721087 w 4673979"/>
                      <a:gd name="connsiteY3" fmla="*/ 3579489 h 3709229"/>
                      <a:gd name="connsiteX4" fmla="*/ 659630 w 4673979"/>
                      <a:gd name="connsiteY4" fmla="*/ 3623191 h 3709229"/>
                      <a:gd name="connsiteX5" fmla="*/ 654169 w 4673979"/>
                      <a:gd name="connsiteY5" fmla="*/ 3627288 h 3709229"/>
                      <a:gd name="connsiteX6" fmla="*/ 588615 w 4673979"/>
                      <a:gd name="connsiteY6" fmla="*/ 3654602 h 3709229"/>
                      <a:gd name="connsiteX7" fmla="*/ 576324 w 4673979"/>
                      <a:gd name="connsiteY7" fmla="*/ 3653236 h 3709229"/>
                      <a:gd name="connsiteX8" fmla="*/ 559935 w 4673979"/>
                      <a:gd name="connsiteY8" fmla="*/ 3639580 h 3709229"/>
                      <a:gd name="connsiteX9" fmla="*/ 579055 w 4673979"/>
                      <a:gd name="connsiteY9" fmla="*/ 3587683 h 3709229"/>
                      <a:gd name="connsiteX10" fmla="*/ 533987 w 4673979"/>
                      <a:gd name="connsiteY10" fmla="*/ 3591780 h 3709229"/>
                      <a:gd name="connsiteX11" fmla="*/ 533987 w 4673979"/>
                      <a:gd name="connsiteY11" fmla="*/ 3542615 h 3709229"/>
                      <a:gd name="connsiteX12" fmla="*/ 413806 w 4673979"/>
                      <a:gd name="connsiteY12" fmla="*/ 3568563 h 3709229"/>
                      <a:gd name="connsiteX13" fmla="*/ 340058 w 4673979"/>
                      <a:gd name="connsiteY13" fmla="*/ 3548078 h 3709229"/>
                      <a:gd name="connsiteX14" fmla="*/ 314109 w 4673979"/>
                      <a:gd name="connsiteY14" fmla="*/ 3504376 h 3709229"/>
                      <a:gd name="connsiteX15" fmla="*/ 334595 w 4673979"/>
                      <a:gd name="connsiteY15" fmla="*/ 3457942 h 3709229"/>
                      <a:gd name="connsiteX16" fmla="*/ 299087 w 4673979"/>
                      <a:gd name="connsiteY16" fmla="*/ 3447016 h 3709229"/>
                      <a:gd name="connsiteX17" fmla="*/ 303185 w 4673979"/>
                      <a:gd name="connsiteY17" fmla="*/ 3411508 h 3709229"/>
                      <a:gd name="connsiteX18" fmla="*/ 286796 w 4673979"/>
                      <a:gd name="connsiteY18" fmla="*/ 3397851 h 3709229"/>
                      <a:gd name="connsiteX19" fmla="*/ 289527 w 4673979"/>
                      <a:gd name="connsiteY19" fmla="*/ 3385560 h 3709229"/>
                      <a:gd name="connsiteX20" fmla="*/ 286796 w 4673979"/>
                      <a:gd name="connsiteY20" fmla="*/ 3385560 h 3709229"/>
                      <a:gd name="connsiteX21" fmla="*/ 267676 w 4673979"/>
                      <a:gd name="connsiteY21" fmla="*/ 3388291 h 3709229"/>
                      <a:gd name="connsiteX22" fmla="*/ 204854 w 4673979"/>
                      <a:gd name="connsiteY22" fmla="*/ 3382829 h 3709229"/>
                      <a:gd name="connsiteX23" fmla="*/ 188466 w 4673979"/>
                      <a:gd name="connsiteY23" fmla="*/ 3365075 h 3709229"/>
                      <a:gd name="connsiteX24" fmla="*/ 217145 w 4673979"/>
                      <a:gd name="connsiteY24" fmla="*/ 3330932 h 3709229"/>
                      <a:gd name="connsiteX25" fmla="*/ 198026 w 4673979"/>
                      <a:gd name="connsiteY25" fmla="*/ 3321372 h 3709229"/>
                      <a:gd name="connsiteX26" fmla="*/ 198026 w 4673979"/>
                      <a:gd name="connsiteY26" fmla="*/ 3296790 h 3709229"/>
                      <a:gd name="connsiteX27" fmla="*/ 264944 w 4673979"/>
                      <a:gd name="connsiteY27" fmla="*/ 3247625 h 3709229"/>
                      <a:gd name="connsiteX28" fmla="*/ 254020 w 4673979"/>
                      <a:gd name="connsiteY28" fmla="*/ 3247625 h 3709229"/>
                      <a:gd name="connsiteX29" fmla="*/ 198026 w 4673979"/>
                      <a:gd name="connsiteY29" fmla="*/ 3214848 h 3709229"/>
                      <a:gd name="connsiteX30" fmla="*/ 221242 w 4673979"/>
                      <a:gd name="connsiteY30" fmla="*/ 3184803 h 3709229"/>
                      <a:gd name="connsiteX31" fmla="*/ 225340 w 4673979"/>
                      <a:gd name="connsiteY31" fmla="*/ 3183437 h 3709229"/>
                      <a:gd name="connsiteX32" fmla="*/ 202122 w 4673979"/>
                      <a:gd name="connsiteY32" fmla="*/ 3113787 h 3709229"/>
                      <a:gd name="connsiteX33" fmla="*/ 248557 w 4673979"/>
                      <a:gd name="connsiteY33" fmla="*/ 3091935 h 3709229"/>
                      <a:gd name="connsiteX34" fmla="*/ 256750 w 4673979"/>
                      <a:gd name="connsiteY34" fmla="*/ 3075547 h 3709229"/>
                      <a:gd name="connsiteX35" fmla="*/ 282699 w 4673979"/>
                      <a:gd name="connsiteY35" fmla="*/ 3060524 h 3709229"/>
                      <a:gd name="connsiteX36" fmla="*/ 252654 w 4673979"/>
                      <a:gd name="connsiteY36" fmla="*/ 3040039 h 3709229"/>
                      <a:gd name="connsiteX37" fmla="*/ 305916 w 4673979"/>
                      <a:gd name="connsiteY37" fmla="*/ 3001800 h 3709229"/>
                      <a:gd name="connsiteX38" fmla="*/ 243094 w 4673979"/>
                      <a:gd name="connsiteY38" fmla="*/ 2970389 h 3709229"/>
                      <a:gd name="connsiteX39" fmla="*/ 241728 w 4673979"/>
                      <a:gd name="connsiteY39" fmla="*/ 2947172 h 3709229"/>
                      <a:gd name="connsiteX40" fmla="*/ 323669 w 4673979"/>
                      <a:gd name="connsiteY40" fmla="*/ 2918492 h 3709229"/>
                      <a:gd name="connsiteX41" fmla="*/ 299087 w 4673979"/>
                      <a:gd name="connsiteY41" fmla="*/ 2874790 h 3709229"/>
                      <a:gd name="connsiteX42" fmla="*/ 367372 w 4673979"/>
                      <a:gd name="connsiteY42" fmla="*/ 2846110 h 3709229"/>
                      <a:gd name="connsiteX43" fmla="*/ 400149 w 4673979"/>
                      <a:gd name="connsiteY43" fmla="*/ 2847476 h 3709229"/>
                      <a:gd name="connsiteX44" fmla="*/ 379663 w 4673979"/>
                      <a:gd name="connsiteY44" fmla="*/ 2814699 h 3709229"/>
                      <a:gd name="connsiteX45" fmla="*/ 348252 w 4673979"/>
                      <a:gd name="connsiteY45" fmla="*/ 2786020 h 3709229"/>
                      <a:gd name="connsiteX46" fmla="*/ 387857 w 4673979"/>
                      <a:gd name="connsiteY46" fmla="*/ 2747780 h 3709229"/>
                      <a:gd name="connsiteX47" fmla="*/ 282699 w 4673979"/>
                      <a:gd name="connsiteY47" fmla="*/ 2720466 h 3709229"/>
                      <a:gd name="connsiteX48" fmla="*/ 289527 w 4673979"/>
                      <a:gd name="connsiteY48" fmla="*/ 2702712 h 3709229"/>
                      <a:gd name="connsiteX49" fmla="*/ 293625 w 4673979"/>
                      <a:gd name="connsiteY49" fmla="*/ 2698615 h 3709229"/>
                      <a:gd name="connsiteX50" fmla="*/ 269042 w 4673979"/>
                      <a:gd name="connsiteY50" fmla="*/ 2693152 h 3709229"/>
                      <a:gd name="connsiteX51" fmla="*/ 233534 w 4673979"/>
                      <a:gd name="connsiteY51" fmla="*/ 2536097 h 3709229"/>
                      <a:gd name="connsiteX52" fmla="*/ 234900 w 4673979"/>
                      <a:gd name="connsiteY52" fmla="*/ 2515612 h 3709229"/>
                      <a:gd name="connsiteX53" fmla="*/ 251288 w 4673979"/>
                      <a:gd name="connsiteY53" fmla="*/ 2435036 h 3709229"/>
                      <a:gd name="connsiteX54" fmla="*/ 219877 w 4673979"/>
                      <a:gd name="connsiteY54" fmla="*/ 2456887 h 3709229"/>
                      <a:gd name="connsiteX55" fmla="*/ 204854 w 4673979"/>
                      <a:gd name="connsiteY55" fmla="*/ 2467812 h 3709229"/>
                      <a:gd name="connsiteX56" fmla="*/ 129741 w 4673979"/>
                      <a:gd name="connsiteY56" fmla="*/ 2503321 h 3709229"/>
                      <a:gd name="connsiteX57" fmla="*/ 103792 w 4673979"/>
                      <a:gd name="connsiteY57" fmla="*/ 2495126 h 3709229"/>
                      <a:gd name="connsiteX58" fmla="*/ 110621 w 4673979"/>
                      <a:gd name="connsiteY58" fmla="*/ 2391334 h 3709229"/>
                      <a:gd name="connsiteX59" fmla="*/ 113352 w 4673979"/>
                      <a:gd name="connsiteY59" fmla="*/ 2385871 h 3709229"/>
                      <a:gd name="connsiteX60" fmla="*/ 148860 w 4673979"/>
                      <a:gd name="connsiteY60" fmla="*/ 2312123 h 3709229"/>
                      <a:gd name="connsiteX61" fmla="*/ 65553 w 4673979"/>
                      <a:gd name="connsiteY61" fmla="*/ 2313489 h 3709229"/>
                      <a:gd name="connsiteX62" fmla="*/ 116084 w 4673979"/>
                      <a:gd name="connsiteY62" fmla="*/ 2138680 h 3709229"/>
                      <a:gd name="connsiteX63" fmla="*/ 124278 w 4673979"/>
                      <a:gd name="connsiteY63" fmla="*/ 2126388 h 3709229"/>
                      <a:gd name="connsiteX64" fmla="*/ 64188 w 4673979"/>
                      <a:gd name="connsiteY64" fmla="*/ 2060835 h 3709229"/>
                      <a:gd name="connsiteX65" fmla="*/ 75113 w 4673979"/>
                      <a:gd name="connsiteY65" fmla="*/ 2029424 h 3709229"/>
                      <a:gd name="connsiteX66" fmla="*/ 204854 w 4673979"/>
                      <a:gd name="connsiteY66" fmla="*/ 2000744 h 3709229"/>
                      <a:gd name="connsiteX67" fmla="*/ 107890 w 4673979"/>
                      <a:gd name="connsiteY67" fmla="*/ 1958408 h 3709229"/>
                      <a:gd name="connsiteX68" fmla="*/ 99695 w 4673979"/>
                      <a:gd name="connsiteY68" fmla="*/ 1944751 h 3709229"/>
                      <a:gd name="connsiteX69" fmla="*/ 105158 w 4673979"/>
                      <a:gd name="connsiteY69" fmla="*/ 1932460 h 3709229"/>
                      <a:gd name="connsiteX70" fmla="*/ 181637 w 4673979"/>
                      <a:gd name="connsiteY70" fmla="*/ 1906511 h 3709229"/>
                      <a:gd name="connsiteX71" fmla="*/ 215779 w 4673979"/>
                      <a:gd name="connsiteY71" fmla="*/ 1817741 h 3709229"/>
                      <a:gd name="connsiteX72" fmla="*/ 217145 w 4673979"/>
                      <a:gd name="connsiteY72" fmla="*/ 1816375 h 3709229"/>
                      <a:gd name="connsiteX73" fmla="*/ 247191 w 4673979"/>
                      <a:gd name="connsiteY73" fmla="*/ 1793159 h 3709229"/>
                      <a:gd name="connsiteX74" fmla="*/ 204854 w 4673979"/>
                      <a:gd name="connsiteY74" fmla="*/ 1798621 h 3709229"/>
                      <a:gd name="connsiteX75" fmla="*/ 132473 w 4673979"/>
                      <a:gd name="connsiteY75" fmla="*/ 1805450 h 3709229"/>
                      <a:gd name="connsiteX76" fmla="*/ 125644 w 4673979"/>
                      <a:gd name="connsiteY76" fmla="*/ 1805450 h 3709229"/>
                      <a:gd name="connsiteX77" fmla="*/ 127010 w 4673979"/>
                      <a:gd name="connsiteY77" fmla="*/ 1798621 h 3709229"/>
                      <a:gd name="connsiteX78" fmla="*/ 196660 w 4673979"/>
                      <a:gd name="connsiteY78" fmla="*/ 1720777 h 3709229"/>
                      <a:gd name="connsiteX79" fmla="*/ 211682 w 4673979"/>
                      <a:gd name="connsiteY79" fmla="*/ 1709851 h 3709229"/>
                      <a:gd name="connsiteX80" fmla="*/ 211682 w 4673979"/>
                      <a:gd name="connsiteY80" fmla="*/ 1709851 h 3709229"/>
                      <a:gd name="connsiteX81" fmla="*/ 159786 w 4673979"/>
                      <a:gd name="connsiteY81" fmla="*/ 1724874 h 3709229"/>
                      <a:gd name="connsiteX82" fmla="*/ 118815 w 4673979"/>
                      <a:gd name="connsiteY82" fmla="*/ 1737165 h 3709229"/>
                      <a:gd name="connsiteX83" fmla="*/ 111987 w 4673979"/>
                      <a:gd name="connsiteY83" fmla="*/ 1738531 h 3709229"/>
                      <a:gd name="connsiteX84" fmla="*/ 101061 w 4673979"/>
                      <a:gd name="connsiteY84" fmla="*/ 1739897 h 3709229"/>
                      <a:gd name="connsiteX85" fmla="*/ 106524 w 4673979"/>
                      <a:gd name="connsiteY85" fmla="*/ 1730337 h 3709229"/>
                      <a:gd name="connsiteX86" fmla="*/ 117450 w 4673979"/>
                      <a:gd name="connsiteY86" fmla="*/ 1712583 h 3709229"/>
                      <a:gd name="connsiteX87" fmla="*/ 150226 w 4673979"/>
                      <a:gd name="connsiteY87" fmla="*/ 1677075 h 3709229"/>
                      <a:gd name="connsiteX88" fmla="*/ 13657 w 4673979"/>
                      <a:gd name="connsiteY88" fmla="*/ 1679806 h 3709229"/>
                      <a:gd name="connsiteX89" fmla="*/ 0 w 4673979"/>
                      <a:gd name="connsiteY89" fmla="*/ 1672977 h 3709229"/>
                      <a:gd name="connsiteX90" fmla="*/ 0 w 4673979"/>
                      <a:gd name="connsiteY90" fmla="*/ 1668880 h 3709229"/>
                      <a:gd name="connsiteX91" fmla="*/ 90135 w 4673979"/>
                      <a:gd name="connsiteY91" fmla="*/ 1603327 h 3709229"/>
                      <a:gd name="connsiteX92" fmla="*/ 118815 w 4673979"/>
                      <a:gd name="connsiteY92" fmla="*/ 1595133 h 3709229"/>
                      <a:gd name="connsiteX93" fmla="*/ 95598 w 4673979"/>
                      <a:gd name="connsiteY93" fmla="*/ 1582842 h 3709229"/>
                      <a:gd name="connsiteX94" fmla="*/ 42336 w 4673979"/>
                      <a:gd name="connsiteY94" fmla="*/ 1550065 h 3709229"/>
                      <a:gd name="connsiteX95" fmla="*/ 35507 w 4673979"/>
                      <a:gd name="connsiteY95" fmla="*/ 1528214 h 3709229"/>
                      <a:gd name="connsiteX96" fmla="*/ 101061 w 4673979"/>
                      <a:gd name="connsiteY96" fmla="*/ 1484512 h 3709229"/>
                      <a:gd name="connsiteX97" fmla="*/ 207585 w 4673979"/>
                      <a:gd name="connsiteY97" fmla="*/ 1472220 h 3709229"/>
                      <a:gd name="connsiteX98" fmla="*/ 241728 w 4673979"/>
                      <a:gd name="connsiteY98" fmla="*/ 1470855 h 3709229"/>
                      <a:gd name="connsiteX99" fmla="*/ 192563 w 4673979"/>
                      <a:gd name="connsiteY99" fmla="*/ 1443541 h 3709229"/>
                      <a:gd name="connsiteX100" fmla="*/ 143397 w 4673979"/>
                      <a:gd name="connsiteY100" fmla="*/ 1417592 h 3709229"/>
                      <a:gd name="connsiteX101" fmla="*/ 109255 w 4673979"/>
                      <a:gd name="connsiteY101" fmla="*/ 1358867 h 3709229"/>
                      <a:gd name="connsiteX102" fmla="*/ 162517 w 4673979"/>
                      <a:gd name="connsiteY102" fmla="*/ 1323359 h 3709229"/>
                      <a:gd name="connsiteX103" fmla="*/ 379663 w 4673979"/>
                      <a:gd name="connsiteY103" fmla="*/ 1386181 h 3709229"/>
                      <a:gd name="connsiteX104" fmla="*/ 376931 w 4673979"/>
                      <a:gd name="connsiteY104" fmla="*/ 1341113 h 3709229"/>
                      <a:gd name="connsiteX105" fmla="*/ 385126 w 4673979"/>
                      <a:gd name="connsiteY105" fmla="*/ 1234589 h 3709229"/>
                      <a:gd name="connsiteX106" fmla="*/ 419269 w 4673979"/>
                      <a:gd name="connsiteY106" fmla="*/ 1212738 h 3709229"/>
                      <a:gd name="connsiteX107" fmla="*/ 472531 w 4673979"/>
                      <a:gd name="connsiteY107" fmla="*/ 1249612 h 3709229"/>
                      <a:gd name="connsiteX108" fmla="*/ 494381 w 4673979"/>
                      <a:gd name="connsiteY108" fmla="*/ 1330188 h 3709229"/>
                      <a:gd name="connsiteX109" fmla="*/ 506673 w 4673979"/>
                      <a:gd name="connsiteY109" fmla="*/ 1235955 h 3709229"/>
                      <a:gd name="connsiteX110" fmla="*/ 523061 w 4673979"/>
                      <a:gd name="connsiteY110" fmla="*/ 1123968 h 3709229"/>
                      <a:gd name="connsiteX111" fmla="*/ 569495 w 4673979"/>
                      <a:gd name="connsiteY111" fmla="*/ 1021540 h 3709229"/>
                      <a:gd name="connsiteX112" fmla="*/ 618660 w 4673979"/>
                      <a:gd name="connsiteY112" fmla="*/ 999689 h 3709229"/>
                      <a:gd name="connsiteX113" fmla="*/ 640511 w 4673979"/>
                      <a:gd name="connsiteY113" fmla="*/ 1006518 h 3709229"/>
                      <a:gd name="connsiteX114" fmla="*/ 660996 w 4673979"/>
                      <a:gd name="connsiteY114" fmla="*/ 1080265 h 3709229"/>
                      <a:gd name="connsiteX115" fmla="*/ 741573 w 4673979"/>
                      <a:gd name="connsiteY115" fmla="*/ 966913 h 3709229"/>
                      <a:gd name="connsiteX116" fmla="*/ 777080 w 4673979"/>
                      <a:gd name="connsiteY116" fmla="*/ 955987 h 3709229"/>
                      <a:gd name="connsiteX117" fmla="*/ 804395 w 4673979"/>
                      <a:gd name="connsiteY117" fmla="*/ 966913 h 3709229"/>
                      <a:gd name="connsiteX118" fmla="*/ 812589 w 4673979"/>
                      <a:gd name="connsiteY118" fmla="*/ 998324 h 3709229"/>
                      <a:gd name="connsiteX119" fmla="*/ 800298 w 4673979"/>
                      <a:gd name="connsiteY119" fmla="*/ 1048855 h 3709229"/>
                      <a:gd name="connsiteX120" fmla="*/ 798932 w 4673979"/>
                      <a:gd name="connsiteY120" fmla="*/ 1054317 h 3709229"/>
                      <a:gd name="connsiteX121" fmla="*/ 805761 w 4673979"/>
                      <a:gd name="connsiteY121" fmla="*/ 1052952 h 3709229"/>
                      <a:gd name="connsiteX122" fmla="*/ 865851 w 4673979"/>
                      <a:gd name="connsiteY122" fmla="*/ 1043392 h 3709229"/>
                      <a:gd name="connsiteX123" fmla="*/ 909553 w 4673979"/>
                      <a:gd name="connsiteY123" fmla="*/ 1022906 h 3709229"/>
                      <a:gd name="connsiteX124" fmla="*/ 917748 w 4673979"/>
                      <a:gd name="connsiteY124" fmla="*/ 1020175 h 3709229"/>
                      <a:gd name="connsiteX125" fmla="*/ 898627 w 4673979"/>
                      <a:gd name="connsiteY125" fmla="*/ 1010615 h 3709229"/>
                      <a:gd name="connsiteX126" fmla="*/ 849463 w 4673979"/>
                      <a:gd name="connsiteY126" fmla="*/ 984667 h 3709229"/>
                      <a:gd name="connsiteX127" fmla="*/ 815321 w 4673979"/>
                      <a:gd name="connsiteY127" fmla="*/ 925942 h 3709229"/>
                      <a:gd name="connsiteX128" fmla="*/ 868583 w 4673979"/>
                      <a:gd name="connsiteY128" fmla="*/ 889068 h 3709229"/>
                      <a:gd name="connsiteX129" fmla="*/ 1085728 w 4673979"/>
                      <a:gd name="connsiteY129" fmla="*/ 951890 h 3709229"/>
                      <a:gd name="connsiteX130" fmla="*/ 1082997 w 4673979"/>
                      <a:gd name="connsiteY130" fmla="*/ 906822 h 3709229"/>
                      <a:gd name="connsiteX131" fmla="*/ 1091191 w 4673979"/>
                      <a:gd name="connsiteY131" fmla="*/ 800298 h 3709229"/>
                      <a:gd name="connsiteX132" fmla="*/ 1125333 w 4673979"/>
                      <a:gd name="connsiteY132" fmla="*/ 778447 h 3709229"/>
                      <a:gd name="connsiteX133" fmla="*/ 1178595 w 4673979"/>
                      <a:gd name="connsiteY133" fmla="*/ 815320 h 3709229"/>
                      <a:gd name="connsiteX134" fmla="*/ 1200447 w 4673979"/>
                      <a:gd name="connsiteY134" fmla="*/ 895897 h 3709229"/>
                      <a:gd name="connsiteX135" fmla="*/ 1212738 w 4673979"/>
                      <a:gd name="connsiteY135" fmla="*/ 801663 h 3709229"/>
                      <a:gd name="connsiteX136" fmla="*/ 1229126 w 4673979"/>
                      <a:gd name="connsiteY136" fmla="*/ 689676 h 3709229"/>
                      <a:gd name="connsiteX137" fmla="*/ 1275560 w 4673979"/>
                      <a:gd name="connsiteY137" fmla="*/ 587249 h 3709229"/>
                      <a:gd name="connsiteX138" fmla="*/ 1323359 w 4673979"/>
                      <a:gd name="connsiteY138" fmla="*/ 565398 h 3709229"/>
                      <a:gd name="connsiteX139" fmla="*/ 1345210 w 4673979"/>
                      <a:gd name="connsiteY139" fmla="*/ 572227 h 3709229"/>
                      <a:gd name="connsiteX140" fmla="*/ 1367061 w 4673979"/>
                      <a:gd name="connsiteY140" fmla="*/ 645974 h 3709229"/>
                      <a:gd name="connsiteX141" fmla="*/ 1447638 w 4673979"/>
                      <a:gd name="connsiteY141" fmla="*/ 532621 h 3709229"/>
                      <a:gd name="connsiteX142" fmla="*/ 1481780 w 4673979"/>
                      <a:gd name="connsiteY142" fmla="*/ 521696 h 3709229"/>
                      <a:gd name="connsiteX143" fmla="*/ 1510459 w 4673979"/>
                      <a:gd name="connsiteY143" fmla="*/ 535353 h 3709229"/>
                      <a:gd name="connsiteX144" fmla="*/ 1678441 w 4673979"/>
                      <a:gd name="connsiteY144" fmla="*/ 498479 h 3709229"/>
                      <a:gd name="connsiteX145" fmla="*/ 1723508 w 4673979"/>
                      <a:gd name="connsiteY145" fmla="*/ 499845 h 3709229"/>
                      <a:gd name="connsiteX146" fmla="*/ 1633372 w 4673979"/>
                      <a:gd name="connsiteY146" fmla="*/ 428829 h 3709229"/>
                      <a:gd name="connsiteX147" fmla="*/ 1638835 w 4673979"/>
                      <a:gd name="connsiteY147" fmla="*/ 397417 h 3709229"/>
                      <a:gd name="connsiteX148" fmla="*/ 1746725 w 4673979"/>
                      <a:gd name="connsiteY148" fmla="*/ 357812 h 3709229"/>
                      <a:gd name="connsiteX149" fmla="*/ 1759016 w 4673979"/>
                      <a:gd name="connsiteY149" fmla="*/ 357812 h 3709229"/>
                      <a:gd name="connsiteX150" fmla="*/ 1876466 w 4673979"/>
                      <a:gd name="connsiteY150" fmla="*/ 387858 h 3709229"/>
                      <a:gd name="connsiteX151" fmla="*/ 1835495 w 4673979"/>
                      <a:gd name="connsiteY151" fmla="*/ 325036 h 3709229"/>
                      <a:gd name="connsiteX152" fmla="*/ 1834130 w 4673979"/>
                      <a:gd name="connsiteY152" fmla="*/ 322304 h 3709229"/>
                      <a:gd name="connsiteX153" fmla="*/ 1834130 w 4673979"/>
                      <a:gd name="connsiteY153" fmla="*/ 256751 h 3709229"/>
                      <a:gd name="connsiteX154" fmla="*/ 1864175 w 4673979"/>
                      <a:gd name="connsiteY154" fmla="*/ 247191 h 3709229"/>
                      <a:gd name="connsiteX155" fmla="*/ 1883295 w 4673979"/>
                      <a:gd name="connsiteY155" fmla="*/ 256751 h 3709229"/>
                      <a:gd name="connsiteX156" fmla="*/ 1886026 w 4673979"/>
                      <a:gd name="connsiteY156" fmla="*/ 258117 h 3709229"/>
                      <a:gd name="connsiteX157" fmla="*/ 1884660 w 4673979"/>
                      <a:gd name="connsiteY157" fmla="*/ 251288 h 3709229"/>
                      <a:gd name="connsiteX158" fmla="*/ 1873735 w 4673979"/>
                      <a:gd name="connsiteY158" fmla="*/ 233534 h 3709229"/>
                      <a:gd name="connsiteX159" fmla="*/ 1876466 w 4673979"/>
                      <a:gd name="connsiteY159" fmla="*/ 90136 h 3709229"/>
                      <a:gd name="connsiteX160" fmla="*/ 1921534 w 4673979"/>
                      <a:gd name="connsiteY160" fmla="*/ 73748 h 3709229"/>
                      <a:gd name="connsiteX161" fmla="*/ 2036252 w 4673979"/>
                      <a:gd name="connsiteY161" fmla="*/ 110621 h 3709229"/>
                      <a:gd name="connsiteX162" fmla="*/ 2055372 w 4673979"/>
                      <a:gd name="connsiteY162" fmla="*/ 120181 h 3709229"/>
                      <a:gd name="connsiteX163" fmla="*/ 2125023 w 4673979"/>
                      <a:gd name="connsiteY163" fmla="*/ 163883 h 3709229"/>
                      <a:gd name="connsiteX164" fmla="*/ 2115463 w 4673979"/>
                      <a:gd name="connsiteY164" fmla="*/ 127010 h 3709229"/>
                      <a:gd name="connsiteX165" fmla="*/ 2111366 w 4673979"/>
                      <a:gd name="connsiteY165" fmla="*/ 109256 h 3709229"/>
                      <a:gd name="connsiteX166" fmla="*/ 2122292 w 4673979"/>
                      <a:gd name="connsiteY166" fmla="*/ 5463 h 3709229"/>
                      <a:gd name="connsiteX167" fmla="*/ 2140045 w 4673979"/>
                      <a:gd name="connsiteY167" fmla="*/ 0 h 3709229"/>
                      <a:gd name="connsiteX168" fmla="*/ 2216524 w 4673979"/>
                      <a:gd name="connsiteY168" fmla="*/ 47799 h 3709229"/>
                      <a:gd name="connsiteX169" fmla="*/ 2220621 w 4673979"/>
                      <a:gd name="connsiteY169" fmla="*/ 51896 h 3709229"/>
                      <a:gd name="connsiteX170" fmla="*/ 2277981 w 4673979"/>
                      <a:gd name="connsiteY170" fmla="*/ 110621 h 3709229"/>
                      <a:gd name="connsiteX171" fmla="*/ 2279346 w 4673979"/>
                      <a:gd name="connsiteY171" fmla="*/ 50531 h 3709229"/>
                      <a:gd name="connsiteX172" fmla="*/ 2306661 w 4673979"/>
                      <a:gd name="connsiteY172" fmla="*/ 31411 h 3709229"/>
                      <a:gd name="connsiteX173" fmla="*/ 2314854 w 4673979"/>
                      <a:gd name="connsiteY173" fmla="*/ 31411 h 3709229"/>
                      <a:gd name="connsiteX174" fmla="*/ 2454156 w 4673979"/>
                      <a:gd name="connsiteY174" fmla="*/ 140667 h 3709229"/>
                      <a:gd name="connsiteX175" fmla="*/ 2462350 w 4673979"/>
                      <a:gd name="connsiteY175" fmla="*/ 152958 h 3709229"/>
                      <a:gd name="connsiteX176" fmla="*/ 2544291 w 4673979"/>
                      <a:gd name="connsiteY176" fmla="*/ 118816 h 3709229"/>
                      <a:gd name="connsiteX177" fmla="*/ 2570240 w 4673979"/>
                      <a:gd name="connsiteY177" fmla="*/ 142032 h 3709229"/>
                      <a:gd name="connsiteX178" fmla="*/ 2551120 w 4673979"/>
                      <a:gd name="connsiteY178" fmla="*/ 271773 h 3709229"/>
                      <a:gd name="connsiteX179" fmla="*/ 2624868 w 4673979"/>
                      <a:gd name="connsiteY179" fmla="*/ 195294 h 3709229"/>
                      <a:gd name="connsiteX180" fmla="*/ 2649451 w 4673979"/>
                      <a:gd name="connsiteY180" fmla="*/ 202123 h 3709229"/>
                      <a:gd name="connsiteX181" fmla="*/ 2648085 w 4673979"/>
                      <a:gd name="connsiteY181" fmla="*/ 282699 h 3709229"/>
                      <a:gd name="connsiteX182" fmla="*/ 2719100 w 4673979"/>
                      <a:gd name="connsiteY182" fmla="*/ 345521 h 3709229"/>
                      <a:gd name="connsiteX183" fmla="*/ 2719100 w 4673979"/>
                      <a:gd name="connsiteY183" fmla="*/ 346887 h 3709229"/>
                      <a:gd name="connsiteX184" fmla="*/ 2730026 w 4673979"/>
                      <a:gd name="connsiteY184" fmla="*/ 383761 h 3709229"/>
                      <a:gd name="connsiteX185" fmla="*/ 2739586 w 4673979"/>
                      <a:gd name="connsiteY185" fmla="*/ 341424 h 3709229"/>
                      <a:gd name="connsiteX186" fmla="*/ 2758706 w 4673979"/>
                      <a:gd name="connsiteY186" fmla="*/ 271773 h 3709229"/>
                      <a:gd name="connsiteX187" fmla="*/ 2761438 w 4673979"/>
                      <a:gd name="connsiteY187" fmla="*/ 264945 h 3709229"/>
                      <a:gd name="connsiteX188" fmla="*/ 2766899 w 4673979"/>
                      <a:gd name="connsiteY188" fmla="*/ 269042 h 3709229"/>
                      <a:gd name="connsiteX189" fmla="*/ 2814700 w 4673979"/>
                      <a:gd name="connsiteY189" fmla="*/ 361909 h 3709229"/>
                      <a:gd name="connsiteX190" fmla="*/ 2820163 w 4673979"/>
                      <a:gd name="connsiteY190" fmla="*/ 379663 h 3709229"/>
                      <a:gd name="connsiteX191" fmla="*/ 2820163 w 4673979"/>
                      <a:gd name="connsiteY191" fmla="*/ 379663 h 3709229"/>
                      <a:gd name="connsiteX192" fmla="*/ 2824259 w 4673979"/>
                      <a:gd name="connsiteY192" fmla="*/ 325036 h 3709229"/>
                      <a:gd name="connsiteX193" fmla="*/ 2826990 w 4673979"/>
                      <a:gd name="connsiteY193" fmla="*/ 281333 h 3709229"/>
                      <a:gd name="connsiteX194" fmla="*/ 2828356 w 4673979"/>
                      <a:gd name="connsiteY194" fmla="*/ 274505 h 3709229"/>
                      <a:gd name="connsiteX195" fmla="*/ 2832453 w 4673979"/>
                      <a:gd name="connsiteY195" fmla="*/ 266311 h 3709229"/>
                      <a:gd name="connsiteX196" fmla="*/ 2839282 w 4673979"/>
                      <a:gd name="connsiteY196" fmla="*/ 274505 h 3709229"/>
                      <a:gd name="connsiteX197" fmla="*/ 2852939 w 4673979"/>
                      <a:gd name="connsiteY197" fmla="*/ 290893 h 3709229"/>
                      <a:gd name="connsiteX198" fmla="*/ 2874790 w 4673979"/>
                      <a:gd name="connsiteY198" fmla="*/ 333230 h 3709229"/>
                      <a:gd name="connsiteX199" fmla="*/ 2921224 w 4673979"/>
                      <a:gd name="connsiteY199" fmla="*/ 203489 h 3709229"/>
                      <a:gd name="connsiteX200" fmla="*/ 2926687 w 4673979"/>
                      <a:gd name="connsiteY200" fmla="*/ 195294 h 3709229"/>
                      <a:gd name="connsiteX201" fmla="*/ 2930784 w 4673979"/>
                      <a:gd name="connsiteY201" fmla="*/ 196660 h 3709229"/>
                      <a:gd name="connsiteX202" fmla="*/ 2960829 w 4673979"/>
                      <a:gd name="connsiteY202" fmla="*/ 304550 h 3709229"/>
                      <a:gd name="connsiteX203" fmla="*/ 2958097 w 4673979"/>
                      <a:gd name="connsiteY203" fmla="*/ 334595 h 3709229"/>
                      <a:gd name="connsiteX204" fmla="*/ 2977217 w 4673979"/>
                      <a:gd name="connsiteY204" fmla="*/ 316841 h 3709229"/>
                      <a:gd name="connsiteX205" fmla="*/ 3026382 w 4673979"/>
                      <a:gd name="connsiteY205" fmla="*/ 278602 h 3709229"/>
                      <a:gd name="connsiteX206" fmla="*/ 3053696 w 4673979"/>
                      <a:gd name="connsiteY206" fmla="*/ 284065 h 3709229"/>
                      <a:gd name="connsiteX207" fmla="*/ 3068719 w 4673979"/>
                      <a:gd name="connsiteY207" fmla="*/ 357812 h 3709229"/>
                      <a:gd name="connsiteX208" fmla="*/ 3042771 w 4673979"/>
                      <a:gd name="connsiteY208" fmla="*/ 461605 h 3709229"/>
                      <a:gd name="connsiteX209" fmla="*/ 3031845 w 4673979"/>
                      <a:gd name="connsiteY209" fmla="*/ 494382 h 3709229"/>
                      <a:gd name="connsiteX210" fmla="*/ 3074181 w 4673979"/>
                      <a:gd name="connsiteY210" fmla="*/ 457508 h 3709229"/>
                      <a:gd name="connsiteX211" fmla="*/ 3119249 w 4673979"/>
                      <a:gd name="connsiteY211" fmla="*/ 419269 h 3709229"/>
                      <a:gd name="connsiteX212" fmla="*/ 3164317 w 4673979"/>
                      <a:gd name="connsiteY212" fmla="*/ 400149 h 3709229"/>
                      <a:gd name="connsiteX213" fmla="*/ 3186168 w 4673979"/>
                      <a:gd name="connsiteY213" fmla="*/ 408343 h 3709229"/>
                      <a:gd name="connsiteX214" fmla="*/ 3201191 w 4673979"/>
                      <a:gd name="connsiteY214" fmla="*/ 471165 h 3709229"/>
                      <a:gd name="connsiteX215" fmla="*/ 3065987 w 4673979"/>
                      <a:gd name="connsiteY215" fmla="*/ 652803 h 3709229"/>
                      <a:gd name="connsiteX216" fmla="*/ 3109689 w 4673979"/>
                      <a:gd name="connsiteY216" fmla="*/ 665094 h 3709229"/>
                      <a:gd name="connsiteX217" fmla="*/ 3206654 w 4673979"/>
                      <a:gd name="connsiteY217" fmla="*/ 710162 h 3709229"/>
                      <a:gd name="connsiteX218" fmla="*/ 3214849 w 4673979"/>
                      <a:gd name="connsiteY218" fmla="*/ 749767 h 3709229"/>
                      <a:gd name="connsiteX219" fmla="*/ 3161587 w 4673979"/>
                      <a:gd name="connsiteY219" fmla="*/ 785275 h 3709229"/>
                      <a:gd name="connsiteX220" fmla="*/ 3078279 w 4673979"/>
                      <a:gd name="connsiteY220" fmla="*/ 777081 h 3709229"/>
                      <a:gd name="connsiteX221" fmla="*/ 3111055 w 4673979"/>
                      <a:gd name="connsiteY221" fmla="*/ 796201 h 3709229"/>
                      <a:gd name="connsiteX222" fmla="*/ 3231236 w 4673979"/>
                      <a:gd name="connsiteY222" fmla="*/ 833075 h 3709229"/>
                      <a:gd name="connsiteX223" fmla="*/ 3250356 w 4673979"/>
                      <a:gd name="connsiteY223" fmla="*/ 842634 h 3709229"/>
                      <a:gd name="connsiteX224" fmla="*/ 3320007 w 4673979"/>
                      <a:gd name="connsiteY224" fmla="*/ 886337 h 3709229"/>
                      <a:gd name="connsiteX225" fmla="*/ 3310447 w 4673979"/>
                      <a:gd name="connsiteY225" fmla="*/ 849463 h 3709229"/>
                      <a:gd name="connsiteX226" fmla="*/ 3306350 w 4673979"/>
                      <a:gd name="connsiteY226" fmla="*/ 831709 h 3709229"/>
                      <a:gd name="connsiteX227" fmla="*/ 3317276 w 4673979"/>
                      <a:gd name="connsiteY227" fmla="*/ 727916 h 3709229"/>
                      <a:gd name="connsiteX228" fmla="*/ 3335029 w 4673979"/>
                      <a:gd name="connsiteY228" fmla="*/ 722453 h 3709229"/>
                      <a:gd name="connsiteX229" fmla="*/ 3411508 w 4673979"/>
                      <a:gd name="connsiteY229" fmla="*/ 770253 h 3709229"/>
                      <a:gd name="connsiteX230" fmla="*/ 3415605 w 4673979"/>
                      <a:gd name="connsiteY230" fmla="*/ 774350 h 3709229"/>
                      <a:gd name="connsiteX231" fmla="*/ 3472965 w 4673979"/>
                      <a:gd name="connsiteY231" fmla="*/ 833075 h 3709229"/>
                      <a:gd name="connsiteX232" fmla="*/ 3474330 w 4673979"/>
                      <a:gd name="connsiteY232" fmla="*/ 772984 h 3709229"/>
                      <a:gd name="connsiteX233" fmla="*/ 3501645 w 4673979"/>
                      <a:gd name="connsiteY233" fmla="*/ 753864 h 3709229"/>
                      <a:gd name="connsiteX234" fmla="*/ 3509838 w 4673979"/>
                      <a:gd name="connsiteY234" fmla="*/ 753864 h 3709229"/>
                      <a:gd name="connsiteX235" fmla="*/ 3649140 w 4673979"/>
                      <a:gd name="connsiteY235" fmla="*/ 863120 h 3709229"/>
                      <a:gd name="connsiteX236" fmla="*/ 3657334 w 4673979"/>
                      <a:gd name="connsiteY236" fmla="*/ 875411 h 3709229"/>
                      <a:gd name="connsiteX237" fmla="*/ 3739275 w 4673979"/>
                      <a:gd name="connsiteY237" fmla="*/ 841269 h 3709229"/>
                      <a:gd name="connsiteX238" fmla="*/ 3765224 w 4673979"/>
                      <a:gd name="connsiteY238" fmla="*/ 864485 h 3709229"/>
                      <a:gd name="connsiteX239" fmla="*/ 3746104 w 4673979"/>
                      <a:gd name="connsiteY239" fmla="*/ 994227 h 3709229"/>
                      <a:gd name="connsiteX240" fmla="*/ 3819852 w 4673979"/>
                      <a:gd name="connsiteY240" fmla="*/ 917748 h 3709229"/>
                      <a:gd name="connsiteX241" fmla="*/ 3844435 w 4673979"/>
                      <a:gd name="connsiteY241" fmla="*/ 925942 h 3709229"/>
                      <a:gd name="connsiteX242" fmla="*/ 3843069 w 4673979"/>
                      <a:gd name="connsiteY242" fmla="*/ 1006518 h 3709229"/>
                      <a:gd name="connsiteX243" fmla="*/ 3914084 w 4673979"/>
                      <a:gd name="connsiteY243" fmla="*/ 1069340 h 3709229"/>
                      <a:gd name="connsiteX244" fmla="*/ 3914084 w 4673979"/>
                      <a:gd name="connsiteY244" fmla="*/ 1070706 h 3709229"/>
                      <a:gd name="connsiteX245" fmla="*/ 3925010 w 4673979"/>
                      <a:gd name="connsiteY245" fmla="*/ 1107579 h 3709229"/>
                      <a:gd name="connsiteX246" fmla="*/ 3934570 w 4673979"/>
                      <a:gd name="connsiteY246" fmla="*/ 1065243 h 3709229"/>
                      <a:gd name="connsiteX247" fmla="*/ 3953690 w 4673979"/>
                      <a:gd name="connsiteY247" fmla="*/ 995592 h 3709229"/>
                      <a:gd name="connsiteX248" fmla="*/ 3956422 w 4673979"/>
                      <a:gd name="connsiteY248" fmla="*/ 990130 h 3709229"/>
                      <a:gd name="connsiteX249" fmla="*/ 3961883 w 4673979"/>
                      <a:gd name="connsiteY249" fmla="*/ 994227 h 3709229"/>
                      <a:gd name="connsiteX250" fmla="*/ 4009684 w 4673979"/>
                      <a:gd name="connsiteY250" fmla="*/ 1087094 h 3709229"/>
                      <a:gd name="connsiteX251" fmla="*/ 4015147 w 4673979"/>
                      <a:gd name="connsiteY251" fmla="*/ 1104848 h 3709229"/>
                      <a:gd name="connsiteX252" fmla="*/ 4015147 w 4673979"/>
                      <a:gd name="connsiteY252" fmla="*/ 1104848 h 3709229"/>
                      <a:gd name="connsiteX253" fmla="*/ 4019243 w 4673979"/>
                      <a:gd name="connsiteY253" fmla="*/ 1050220 h 3709229"/>
                      <a:gd name="connsiteX254" fmla="*/ 4021974 w 4673979"/>
                      <a:gd name="connsiteY254" fmla="*/ 1006518 h 3709229"/>
                      <a:gd name="connsiteX255" fmla="*/ 4023340 w 4673979"/>
                      <a:gd name="connsiteY255" fmla="*/ 999689 h 3709229"/>
                      <a:gd name="connsiteX256" fmla="*/ 4026071 w 4673979"/>
                      <a:gd name="connsiteY256" fmla="*/ 990130 h 3709229"/>
                      <a:gd name="connsiteX257" fmla="*/ 4032900 w 4673979"/>
                      <a:gd name="connsiteY257" fmla="*/ 998324 h 3709229"/>
                      <a:gd name="connsiteX258" fmla="*/ 4046557 w 4673979"/>
                      <a:gd name="connsiteY258" fmla="*/ 1014712 h 3709229"/>
                      <a:gd name="connsiteX259" fmla="*/ 4068409 w 4673979"/>
                      <a:gd name="connsiteY259" fmla="*/ 1057049 h 3709229"/>
                      <a:gd name="connsiteX260" fmla="*/ 4114842 w 4673979"/>
                      <a:gd name="connsiteY260" fmla="*/ 927307 h 3709229"/>
                      <a:gd name="connsiteX261" fmla="*/ 4120305 w 4673979"/>
                      <a:gd name="connsiteY261" fmla="*/ 919113 h 3709229"/>
                      <a:gd name="connsiteX262" fmla="*/ 4124402 w 4673979"/>
                      <a:gd name="connsiteY262" fmla="*/ 920479 h 3709229"/>
                      <a:gd name="connsiteX263" fmla="*/ 4154447 w 4673979"/>
                      <a:gd name="connsiteY263" fmla="*/ 1028369 h 3709229"/>
                      <a:gd name="connsiteX264" fmla="*/ 4151716 w 4673979"/>
                      <a:gd name="connsiteY264" fmla="*/ 1058414 h 3709229"/>
                      <a:gd name="connsiteX265" fmla="*/ 4170836 w 4673979"/>
                      <a:gd name="connsiteY265" fmla="*/ 1040660 h 3709229"/>
                      <a:gd name="connsiteX266" fmla="*/ 4220001 w 4673979"/>
                      <a:gd name="connsiteY266" fmla="*/ 1002421 h 3709229"/>
                      <a:gd name="connsiteX267" fmla="*/ 4247315 w 4673979"/>
                      <a:gd name="connsiteY267" fmla="*/ 1007884 h 3709229"/>
                      <a:gd name="connsiteX268" fmla="*/ 4262337 w 4673979"/>
                      <a:gd name="connsiteY268" fmla="*/ 1081631 h 3709229"/>
                      <a:gd name="connsiteX269" fmla="*/ 4236389 w 4673979"/>
                      <a:gd name="connsiteY269" fmla="*/ 1185424 h 3709229"/>
                      <a:gd name="connsiteX270" fmla="*/ 4225463 w 4673979"/>
                      <a:gd name="connsiteY270" fmla="*/ 1218201 h 3709229"/>
                      <a:gd name="connsiteX271" fmla="*/ 4267800 w 4673979"/>
                      <a:gd name="connsiteY271" fmla="*/ 1181327 h 3709229"/>
                      <a:gd name="connsiteX272" fmla="*/ 4310136 w 4673979"/>
                      <a:gd name="connsiteY272" fmla="*/ 1144453 h 3709229"/>
                      <a:gd name="connsiteX273" fmla="*/ 4355205 w 4673979"/>
                      <a:gd name="connsiteY273" fmla="*/ 1125333 h 3709229"/>
                      <a:gd name="connsiteX274" fmla="*/ 4377055 w 4673979"/>
                      <a:gd name="connsiteY274" fmla="*/ 1133528 h 3709229"/>
                      <a:gd name="connsiteX275" fmla="*/ 4392078 w 4673979"/>
                      <a:gd name="connsiteY275" fmla="*/ 1196350 h 3709229"/>
                      <a:gd name="connsiteX276" fmla="*/ 4256874 w 4673979"/>
                      <a:gd name="connsiteY276" fmla="*/ 1377987 h 3709229"/>
                      <a:gd name="connsiteX277" fmla="*/ 4300577 w 4673979"/>
                      <a:gd name="connsiteY277" fmla="*/ 1390278 h 3709229"/>
                      <a:gd name="connsiteX278" fmla="*/ 4397541 w 4673979"/>
                      <a:gd name="connsiteY278" fmla="*/ 1435346 h 3709229"/>
                      <a:gd name="connsiteX279" fmla="*/ 4405735 w 4673979"/>
                      <a:gd name="connsiteY279" fmla="*/ 1474951 h 3709229"/>
                      <a:gd name="connsiteX280" fmla="*/ 4352473 w 4673979"/>
                      <a:gd name="connsiteY280" fmla="*/ 1510460 h 3709229"/>
                      <a:gd name="connsiteX281" fmla="*/ 4269165 w 4673979"/>
                      <a:gd name="connsiteY281" fmla="*/ 1502265 h 3709229"/>
                      <a:gd name="connsiteX282" fmla="*/ 4353839 w 4673979"/>
                      <a:gd name="connsiteY282" fmla="*/ 1547333 h 3709229"/>
                      <a:gd name="connsiteX283" fmla="*/ 4453535 w 4673979"/>
                      <a:gd name="connsiteY283" fmla="*/ 1601961 h 3709229"/>
                      <a:gd name="connsiteX284" fmla="*/ 4534110 w 4673979"/>
                      <a:gd name="connsiteY284" fmla="*/ 1681172 h 3709229"/>
                      <a:gd name="connsiteX285" fmla="*/ 4538207 w 4673979"/>
                      <a:gd name="connsiteY285" fmla="*/ 1731702 h 3709229"/>
                      <a:gd name="connsiteX286" fmla="*/ 4543670 w 4673979"/>
                      <a:gd name="connsiteY286" fmla="*/ 1779502 h 3709229"/>
                      <a:gd name="connsiteX287" fmla="*/ 4516357 w 4673979"/>
                      <a:gd name="connsiteY287" fmla="*/ 1838227 h 3709229"/>
                      <a:gd name="connsiteX288" fmla="*/ 4524551 w 4673979"/>
                      <a:gd name="connsiteY288" fmla="*/ 1861443 h 3709229"/>
                      <a:gd name="connsiteX289" fmla="*/ 4516357 w 4673979"/>
                      <a:gd name="connsiteY289" fmla="*/ 1909243 h 3709229"/>
                      <a:gd name="connsiteX290" fmla="*/ 4469923 w 4673979"/>
                      <a:gd name="connsiteY290" fmla="*/ 1916071 h 3709229"/>
                      <a:gd name="connsiteX291" fmla="*/ 4457632 w 4673979"/>
                      <a:gd name="connsiteY291" fmla="*/ 1909243 h 3709229"/>
                      <a:gd name="connsiteX292" fmla="*/ 4423489 w 4673979"/>
                      <a:gd name="connsiteY292" fmla="*/ 1940654 h 3709229"/>
                      <a:gd name="connsiteX293" fmla="*/ 4461729 w 4673979"/>
                      <a:gd name="connsiteY293" fmla="*/ 1950214 h 3709229"/>
                      <a:gd name="connsiteX294" fmla="*/ 4547767 w 4673979"/>
                      <a:gd name="connsiteY294" fmla="*/ 1991185 h 3709229"/>
                      <a:gd name="connsiteX295" fmla="*/ 4555962 w 4673979"/>
                      <a:gd name="connsiteY295" fmla="*/ 2026693 h 3709229"/>
                      <a:gd name="connsiteX296" fmla="*/ 4508162 w 4673979"/>
                      <a:gd name="connsiteY296" fmla="*/ 2059469 h 3709229"/>
                      <a:gd name="connsiteX297" fmla="*/ 4438512 w 4673979"/>
                      <a:gd name="connsiteY297" fmla="*/ 2054007 h 3709229"/>
                      <a:gd name="connsiteX298" fmla="*/ 4508162 w 4673979"/>
                      <a:gd name="connsiteY298" fmla="*/ 2090880 h 3709229"/>
                      <a:gd name="connsiteX299" fmla="*/ 4596932 w 4673979"/>
                      <a:gd name="connsiteY299" fmla="*/ 2138680 h 3709229"/>
                      <a:gd name="connsiteX300" fmla="*/ 4667949 w 4673979"/>
                      <a:gd name="connsiteY300" fmla="*/ 2209696 h 3709229"/>
                      <a:gd name="connsiteX301" fmla="*/ 4658389 w 4673979"/>
                      <a:gd name="connsiteY301" fmla="*/ 2273884 h 3709229"/>
                      <a:gd name="connsiteX302" fmla="*/ 4631075 w 4673979"/>
                      <a:gd name="connsiteY302" fmla="*/ 2282078 h 3709229"/>
                      <a:gd name="connsiteX303" fmla="*/ 4590105 w 4673979"/>
                      <a:gd name="connsiteY303" fmla="*/ 2268421 h 3709229"/>
                      <a:gd name="connsiteX304" fmla="*/ 4659754 w 4673979"/>
                      <a:gd name="connsiteY304" fmla="*/ 2369482 h 3709229"/>
                      <a:gd name="connsiteX305" fmla="*/ 4652926 w 4673979"/>
                      <a:gd name="connsiteY305" fmla="*/ 2413185 h 3709229"/>
                      <a:gd name="connsiteX306" fmla="*/ 4629710 w 4673979"/>
                      <a:gd name="connsiteY306" fmla="*/ 2424110 h 3709229"/>
                      <a:gd name="connsiteX307" fmla="*/ 4629710 w 4673979"/>
                      <a:gd name="connsiteY307" fmla="*/ 2424110 h 3709229"/>
                      <a:gd name="connsiteX308" fmla="*/ 4610589 w 4673979"/>
                      <a:gd name="connsiteY308" fmla="*/ 2418647 h 3709229"/>
                      <a:gd name="connsiteX309" fmla="*/ 4572350 w 4673979"/>
                      <a:gd name="connsiteY309" fmla="*/ 2392699 h 3709229"/>
                      <a:gd name="connsiteX310" fmla="*/ 4554596 w 4673979"/>
                      <a:gd name="connsiteY310" fmla="*/ 2379042 h 3709229"/>
                      <a:gd name="connsiteX311" fmla="*/ 4557327 w 4673979"/>
                      <a:gd name="connsiteY311" fmla="*/ 2443230 h 3709229"/>
                      <a:gd name="connsiteX312" fmla="*/ 4560059 w 4673979"/>
                      <a:gd name="connsiteY312" fmla="*/ 2489664 h 3709229"/>
                      <a:gd name="connsiteX313" fmla="*/ 4560059 w 4673979"/>
                      <a:gd name="connsiteY313" fmla="*/ 2496492 h 3709229"/>
                      <a:gd name="connsiteX314" fmla="*/ 4551864 w 4673979"/>
                      <a:gd name="connsiteY314" fmla="*/ 2544291 h 3709229"/>
                      <a:gd name="connsiteX315" fmla="*/ 4540939 w 4673979"/>
                      <a:gd name="connsiteY315" fmla="*/ 2549754 h 3709229"/>
                      <a:gd name="connsiteX316" fmla="*/ 4505431 w 4673979"/>
                      <a:gd name="connsiteY316" fmla="*/ 2521075 h 3709229"/>
                      <a:gd name="connsiteX317" fmla="*/ 4506797 w 4673979"/>
                      <a:gd name="connsiteY317" fmla="*/ 2575703 h 3709229"/>
                      <a:gd name="connsiteX318" fmla="*/ 4453535 w 4673979"/>
                      <a:gd name="connsiteY318" fmla="*/ 2607113 h 3709229"/>
                      <a:gd name="connsiteX319" fmla="*/ 4487677 w 4673979"/>
                      <a:gd name="connsiteY319" fmla="*/ 2624867 h 3709229"/>
                      <a:gd name="connsiteX320" fmla="*/ 4487677 w 4673979"/>
                      <a:gd name="connsiteY320" fmla="*/ 2646719 h 3709229"/>
                      <a:gd name="connsiteX321" fmla="*/ 4441243 w 4673979"/>
                      <a:gd name="connsiteY321" fmla="*/ 2695884 h 3709229"/>
                      <a:gd name="connsiteX322" fmla="*/ 4452169 w 4673979"/>
                      <a:gd name="connsiteY322" fmla="*/ 2715003 h 3709229"/>
                      <a:gd name="connsiteX323" fmla="*/ 4431683 w 4673979"/>
                      <a:gd name="connsiteY323" fmla="*/ 2743683 h 3709229"/>
                      <a:gd name="connsiteX324" fmla="*/ 4430317 w 4673979"/>
                      <a:gd name="connsiteY324" fmla="*/ 2745049 h 3709229"/>
                      <a:gd name="connsiteX325" fmla="*/ 4404370 w 4673979"/>
                      <a:gd name="connsiteY325" fmla="*/ 2764168 h 3709229"/>
                      <a:gd name="connsiteX326" fmla="*/ 4407101 w 4673979"/>
                      <a:gd name="connsiteY326" fmla="*/ 2765534 h 3709229"/>
                      <a:gd name="connsiteX327" fmla="*/ 4419393 w 4673979"/>
                      <a:gd name="connsiteY327" fmla="*/ 2814699 h 3709229"/>
                      <a:gd name="connsiteX328" fmla="*/ 4419393 w 4673979"/>
                      <a:gd name="connsiteY328" fmla="*/ 2817431 h 3709229"/>
                      <a:gd name="connsiteX329" fmla="*/ 4422123 w 4673979"/>
                      <a:gd name="connsiteY329" fmla="*/ 2814699 h 3709229"/>
                      <a:gd name="connsiteX330" fmla="*/ 4474020 w 4673979"/>
                      <a:gd name="connsiteY330" fmla="*/ 2776460 h 3709229"/>
                      <a:gd name="connsiteX331" fmla="*/ 4480848 w 4673979"/>
                      <a:gd name="connsiteY331" fmla="*/ 2777825 h 3709229"/>
                      <a:gd name="connsiteX332" fmla="*/ 4495871 w 4673979"/>
                      <a:gd name="connsiteY332" fmla="*/ 2790117 h 3709229"/>
                      <a:gd name="connsiteX333" fmla="*/ 4489042 w 4673979"/>
                      <a:gd name="connsiteY333" fmla="*/ 2828356 h 3709229"/>
                      <a:gd name="connsiteX334" fmla="*/ 4487677 w 4673979"/>
                      <a:gd name="connsiteY334" fmla="*/ 2829722 h 3709229"/>
                      <a:gd name="connsiteX335" fmla="*/ 4467192 w 4673979"/>
                      <a:gd name="connsiteY335" fmla="*/ 2859767 h 3709229"/>
                      <a:gd name="connsiteX336" fmla="*/ 4535476 w 4673979"/>
                      <a:gd name="connsiteY336" fmla="*/ 2880253 h 3709229"/>
                      <a:gd name="connsiteX337" fmla="*/ 4528648 w 4673979"/>
                      <a:gd name="connsiteY337" fmla="*/ 2906201 h 3709229"/>
                      <a:gd name="connsiteX338" fmla="*/ 4454900 w 4673979"/>
                      <a:gd name="connsiteY338" fmla="*/ 2945806 h 3709229"/>
                      <a:gd name="connsiteX339" fmla="*/ 4435780 w 4673979"/>
                      <a:gd name="connsiteY339" fmla="*/ 2952635 h 3709229"/>
                      <a:gd name="connsiteX340" fmla="*/ 4392078 w 4673979"/>
                      <a:gd name="connsiteY340" fmla="*/ 2967657 h 3709229"/>
                      <a:gd name="connsiteX341" fmla="*/ 4498602 w 4673979"/>
                      <a:gd name="connsiteY341" fmla="*/ 3008628 h 3709229"/>
                      <a:gd name="connsiteX342" fmla="*/ 4504065 w 4673979"/>
                      <a:gd name="connsiteY342" fmla="*/ 3029114 h 3709229"/>
                      <a:gd name="connsiteX343" fmla="*/ 4458998 w 4673979"/>
                      <a:gd name="connsiteY343" fmla="*/ 3041405 h 3709229"/>
                      <a:gd name="connsiteX344" fmla="*/ 4404370 w 4673979"/>
                      <a:gd name="connsiteY344" fmla="*/ 3037308 h 3709229"/>
                      <a:gd name="connsiteX345" fmla="*/ 4468558 w 4673979"/>
                      <a:gd name="connsiteY345" fmla="*/ 3100130 h 3709229"/>
                      <a:gd name="connsiteX346" fmla="*/ 4468558 w 4673979"/>
                      <a:gd name="connsiteY346" fmla="*/ 3115152 h 3709229"/>
                      <a:gd name="connsiteX347" fmla="*/ 4396175 w 4673979"/>
                      <a:gd name="connsiteY347" fmla="*/ 3113787 h 3709229"/>
                      <a:gd name="connsiteX348" fmla="*/ 4457632 w 4673979"/>
                      <a:gd name="connsiteY348" fmla="*/ 3183437 h 3709229"/>
                      <a:gd name="connsiteX349" fmla="*/ 4465826 w 4673979"/>
                      <a:gd name="connsiteY349" fmla="*/ 3220311 h 3709229"/>
                      <a:gd name="connsiteX350" fmla="*/ 4438512 w 4673979"/>
                      <a:gd name="connsiteY350" fmla="*/ 3231236 h 3709229"/>
                      <a:gd name="connsiteX351" fmla="*/ 4357936 w 4673979"/>
                      <a:gd name="connsiteY351" fmla="*/ 3213483 h 3709229"/>
                      <a:gd name="connsiteX352" fmla="*/ 4351108 w 4673979"/>
                      <a:gd name="connsiteY352" fmla="*/ 3210751 h 3709229"/>
                      <a:gd name="connsiteX353" fmla="*/ 4394810 w 4673979"/>
                      <a:gd name="connsiteY353" fmla="*/ 3277670 h 3709229"/>
                      <a:gd name="connsiteX354" fmla="*/ 4389347 w 4673979"/>
                      <a:gd name="connsiteY354" fmla="*/ 3335029 h 3709229"/>
                      <a:gd name="connsiteX355" fmla="*/ 4457632 w 4673979"/>
                      <a:gd name="connsiteY355" fmla="*/ 3419703 h 3709229"/>
                      <a:gd name="connsiteX356" fmla="*/ 4443975 w 4673979"/>
                      <a:gd name="connsiteY356" fmla="*/ 3430628 h 3709229"/>
                      <a:gd name="connsiteX357" fmla="*/ 4330622 w 4673979"/>
                      <a:gd name="connsiteY357" fmla="*/ 3406046 h 3709229"/>
                      <a:gd name="connsiteX358" fmla="*/ 4312867 w 4673979"/>
                      <a:gd name="connsiteY358" fmla="*/ 3399217 h 3709229"/>
                      <a:gd name="connsiteX359" fmla="*/ 4344279 w 4673979"/>
                      <a:gd name="connsiteY359" fmla="*/ 3445651 h 3709229"/>
                      <a:gd name="connsiteX360" fmla="*/ 4337450 w 4673979"/>
                      <a:gd name="connsiteY360" fmla="*/ 3457942 h 3709229"/>
                      <a:gd name="connsiteX361" fmla="*/ 4321062 w 4673979"/>
                      <a:gd name="connsiteY361" fmla="*/ 3460673 h 3709229"/>
                      <a:gd name="connsiteX362" fmla="*/ 4233658 w 4673979"/>
                      <a:gd name="connsiteY362" fmla="*/ 3429262 h 3709229"/>
                      <a:gd name="connsiteX363" fmla="*/ 4233658 w 4673979"/>
                      <a:gd name="connsiteY363" fmla="*/ 3493450 h 3709229"/>
                      <a:gd name="connsiteX364" fmla="*/ 4184493 w 4673979"/>
                      <a:gd name="connsiteY364" fmla="*/ 3531690 h 3709229"/>
                      <a:gd name="connsiteX365" fmla="*/ 4127134 w 4673979"/>
                      <a:gd name="connsiteY365" fmla="*/ 3467502 h 3709229"/>
                      <a:gd name="connsiteX366" fmla="*/ 4068409 w 4673979"/>
                      <a:gd name="connsiteY366" fmla="*/ 3561735 h 3709229"/>
                      <a:gd name="connsiteX367" fmla="*/ 4042460 w 4673979"/>
                      <a:gd name="connsiteY367" fmla="*/ 3550809 h 3709229"/>
                      <a:gd name="connsiteX368" fmla="*/ 4016511 w 4673979"/>
                      <a:gd name="connsiteY368" fmla="*/ 3500278 h 3709229"/>
                      <a:gd name="connsiteX369" fmla="*/ 3952324 w 4673979"/>
                      <a:gd name="connsiteY369" fmla="*/ 3522130 h 3709229"/>
                      <a:gd name="connsiteX370" fmla="*/ 3904524 w 4673979"/>
                      <a:gd name="connsiteY370" fmla="*/ 3448382 h 3709229"/>
                      <a:gd name="connsiteX371" fmla="*/ 3903158 w 4673979"/>
                      <a:gd name="connsiteY371" fmla="*/ 3445651 h 3709229"/>
                      <a:gd name="connsiteX372" fmla="*/ 3903158 w 4673979"/>
                      <a:gd name="connsiteY372" fmla="*/ 3442919 h 3709229"/>
                      <a:gd name="connsiteX373" fmla="*/ 3863554 w 4673979"/>
                      <a:gd name="connsiteY373" fmla="*/ 3441554 h 3709229"/>
                      <a:gd name="connsiteX374" fmla="*/ 3890868 w 4673979"/>
                      <a:gd name="connsiteY374" fmla="*/ 3459308 h 3709229"/>
                      <a:gd name="connsiteX375" fmla="*/ 3896331 w 4673979"/>
                      <a:gd name="connsiteY375" fmla="*/ 3468867 h 3709229"/>
                      <a:gd name="connsiteX376" fmla="*/ 3892234 w 4673979"/>
                      <a:gd name="connsiteY376" fmla="*/ 3477062 h 3709229"/>
                      <a:gd name="connsiteX377" fmla="*/ 3860822 w 4673979"/>
                      <a:gd name="connsiteY377" fmla="*/ 3481159 h 3709229"/>
                      <a:gd name="connsiteX378" fmla="*/ 3826680 w 4673979"/>
                      <a:gd name="connsiteY378" fmla="*/ 3470233 h 3709229"/>
                      <a:gd name="connsiteX379" fmla="*/ 3829412 w 4673979"/>
                      <a:gd name="connsiteY379" fmla="*/ 3472965 h 3709229"/>
                      <a:gd name="connsiteX380" fmla="*/ 3838972 w 4673979"/>
                      <a:gd name="connsiteY380" fmla="*/ 3486622 h 3709229"/>
                      <a:gd name="connsiteX381" fmla="*/ 3853994 w 4673979"/>
                      <a:gd name="connsiteY381" fmla="*/ 3591780 h 3709229"/>
                      <a:gd name="connsiteX382" fmla="*/ 3823949 w 4673979"/>
                      <a:gd name="connsiteY382" fmla="*/ 3617729 h 3709229"/>
                      <a:gd name="connsiteX383" fmla="*/ 3800731 w 4673979"/>
                      <a:gd name="connsiteY383" fmla="*/ 3608168 h 3709229"/>
                      <a:gd name="connsiteX384" fmla="*/ 3716059 w 4673979"/>
                      <a:gd name="connsiteY384" fmla="*/ 3501644 h 3709229"/>
                      <a:gd name="connsiteX385" fmla="*/ 3702402 w 4673979"/>
                      <a:gd name="connsiteY385" fmla="*/ 3545346 h 3709229"/>
                      <a:gd name="connsiteX386" fmla="*/ 3649140 w 4673979"/>
                      <a:gd name="connsiteY386" fmla="*/ 3552175 h 3709229"/>
                      <a:gd name="connsiteX387" fmla="*/ 3602706 w 4673979"/>
                      <a:gd name="connsiteY387" fmla="*/ 3493450 h 3709229"/>
                      <a:gd name="connsiteX388" fmla="*/ 3599975 w 4673979"/>
                      <a:gd name="connsiteY388" fmla="*/ 3485256 h 3709229"/>
                      <a:gd name="connsiteX389" fmla="*/ 3594512 w 4673979"/>
                      <a:gd name="connsiteY389" fmla="*/ 3438822 h 3709229"/>
                      <a:gd name="connsiteX390" fmla="*/ 3528958 w 4673979"/>
                      <a:gd name="connsiteY390" fmla="*/ 3474330 h 3709229"/>
                      <a:gd name="connsiteX391" fmla="*/ 3519398 w 4673979"/>
                      <a:gd name="connsiteY391" fmla="*/ 3475696 h 3709229"/>
                      <a:gd name="connsiteX392" fmla="*/ 3482525 w 4673979"/>
                      <a:gd name="connsiteY392" fmla="*/ 3448382 h 3709229"/>
                      <a:gd name="connsiteX393" fmla="*/ 3508472 w 4673979"/>
                      <a:gd name="connsiteY393" fmla="*/ 3344589 h 3709229"/>
                      <a:gd name="connsiteX394" fmla="*/ 3512570 w 4673979"/>
                      <a:gd name="connsiteY394" fmla="*/ 3336395 h 3709229"/>
                      <a:gd name="connsiteX395" fmla="*/ 3516667 w 4673979"/>
                      <a:gd name="connsiteY395" fmla="*/ 3298156 h 3709229"/>
                      <a:gd name="connsiteX396" fmla="*/ 3447016 w 4673979"/>
                      <a:gd name="connsiteY396" fmla="*/ 3340492 h 3709229"/>
                      <a:gd name="connsiteX397" fmla="*/ 3430628 w 4673979"/>
                      <a:gd name="connsiteY397" fmla="*/ 3337761 h 3709229"/>
                      <a:gd name="connsiteX398" fmla="*/ 3404680 w 4673979"/>
                      <a:gd name="connsiteY398" fmla="*/ 3306350 h 3709229"/>
                      <a:gd name="connsiteX399" fmla="*/ 3401948 w 4673979"/>
                      <a:gd name="connsiteY399" fmla="*/ 3295424 h 3709229"/>
                      <a:gd name="connsiteX400" fmla="*/ 3355515 w 4673979"/>
                      <a:gd name="connsiteY400" fmla="*/ 3295424 h 3709229"/>
                      <a:gd name="connsiteX401" fmla="*/ 3332299 w 4673979"/>
                      <a:gd name="connsiteY401" fmla="*/ 3258550 h 3709229"/>
                      <a:gd name="connsiteX402" fmla="*/ 3335029 w 4673979"/>
                      <a:gd name="connsiteY402" fmla="*/ 3280402 h 3709229"/>
                      <a:gd name="connsiteX403" fmla="*/ 3337760 w 4673979"/>
                      <a:gd name="connsiteY403" fmla="*/ 3328201 h 3709229"/>
                      <a:gd name="connsiteX404" fmla="*/ 3328201 w 4673979"/>
                      <a:gd name="connsiteY404" fmla="*/ 3335029 h 3709229"/>
                      <a:gd name="connsiteX405" fmla="*/ 3326836 w 4673979"/>
                      <a:gd name="connsiteY405" fmla="*/ 3335029 h 3709229"/>
                      <a:gd name="connsiteX406" fmla="*/ 3229871 w 4673979"/>
                      <a:gd name="connsiteY406" fmla="*/ 3289961 h 3709229"/>
                      <a:gd name="connsiteX407" fmla="*/ 3231236 w 4673979"/>
                      <a:gd name="connsiteY407" fmla="*/ 3296790 h 3709229"/>
                      <a:gd name="connsiteX408" fmla="*/ 3227139 w 4673979"/>
                      <a:gd name="connsiteY408" fmla="*/ 3306350 h 3709229"/>
                      <a:gd name="connsiteX409" fmla="*/ 3213483 w 4673979"/>
                      <a:gd name="connsiteY409" fmla="*/ 3310447 h 3709229"/>
                      <a:gd name="connsiteX410" fmla="*/ 3137004 w 4673979"/>
                      <a:gd name="connsiteY410" fmla="*/ 3283133 h 3709229"/>
                      <a:gd name="connsiteX411" fmla="*/ 3078279 w 4673979"/>
                      <a:gd name="connsiteY411" fmla="*/ 3233968 h 3709229"/>
                      <a:gd name="connsiteX412" fmla="*/ 3076913 w 4673979"/>
                      <a:gd name="connsiteY412" fmla="*/ 3254453 h 3709229"/>
                      <a:gd name="connsiteX413" fmla="*/ 3038674 w 4673979"/>
                      <a:gd name="connsiteY413" fmla="*/ 3304984 h 3709229"/>
                      <a:gd name="connsiteX414" fmla="*/ 3034577 w 4673979"/>
                      <a:gd name="connsiteY414" fmla="*/ 3304984 h 3709229"/>
                      <a:gd name="connsiteX415" fmla="*/ 3004531 w 4673979"/>
                      <a:gd name="connsiteY415" fmla="*/ 3289961 h 3709229"/>
                      <a:gd name="connsiteX416" fmla="*/ 2985412 w 4673979"/>
                      <a:gd name="connsiteY416" fmla="*/ 3253088 h 3709229"/>
                      <a:gd name="connsiteX417" fmla="*/ 2962194 w 4673979"/>
                      <a:gd name="connsiteY417" fmla="*/ 3303618 h 3709229"/>
                      <a:gd name="connsiteX418" fmla="*/ 2982680 w 4673979"/>
                      <a:gd name="connsiteY418" fmla="*/ 3341858 h 3709229"/>
                      <a:gd name="connsiteX419" fmla="*/ 2979949 w 4673979"/>
                      <a:gd name="connsiteY419" fmla="*/ 3350052 h 3709229"/>
                      <a:gd name="connsiteX420" fmla="*/ 2967657 w 4673979"/>
                      <a:gd name="connsiteY420" fmla="*/ 3354149 h 3709229"/>
                      <a:gd name="connsiteX421" fmla="*/ 2917127 w 4673979"/>
                      <a:gd name="connsiteY421" fmla="*/ 3339127 h 3709229"/>
                      <a:gd name="connsiteX422" fmla="*/ 2951269 w 4673979"/>
                      <a:gd name="connsiteY422" fmla="*/ 3391023 h 3709229"/>
                      <a:gd name="connsiteX423" fmla="*/ 2941709 w 4673979"/>
                      <a:gd name="connsiteY423" fmla="*/ 3410143 h 3709229"/>
                      <a:gd name="connsiteX424" fmla="*/ 2884349 w 4673979"/>
                      <a:gd name="connsiteY424" fmla="*/ 3412874 h 3709229"/>
                      <a:gd name="connsiteX425" fmla="*/ 2882984 w 4673979"/>
                      <a:gd name="connsiteY425" fmla="*/ 3418337 h 3709229"/>
                      <a:gd name="connsiteX426" fmla="*/ 2824259 w 4673979"/>
                      <a:gd name="connsiteY426" fmla="*/ 3507107 h 3709229"/>
                      <a:gd name="connsiteX427" fmla="*/ 2786020 w 4673979"/>
                      <a:gd name="connsiteY427" fmla="*/ 3478427 h 3709229"/>
                      <a:gd name="connsiteX428" fmla="*/ 2769631 w 4673979"/>
                      <a:gd name="connsiteY428" fmla="*/ 3515301 h 3709229"/>
                      <a:gd name="connsiteX429" fmla="*/ 2768265 w 4673979"/>
                      <a:gd name="connsiteY429" fmla="*/ 3518033 h 3709229"/>
                      <a:gd name="connsiteX430" fmla="*/ 2721832 w 4673979"/>
                      <a:gd name="connsiteY430" fmla="*/ 3561735 h 3709229"/>
                      <a:gd name="connsiteX431" fmla="*/ 2686324 w 4673979"/>
                      <a:gd name="connsiteY431" fmla="*/ 3511204 h 3709229"/>
                      <a:gd name="connsiteX432" fmla="*/ 2684958 w 4673979"/>
                      <a:gd name="connsiteY432" fmla="*/ 3501644 h 3709229"/>
                      <a:gd name="connsiteX433" fmla="*/ 2682227 w 4673979"/>
                      <a:gd name="connsiteY433" fmla="*/ 3486622 h 3709229"/>
                      <a:gd name="connsiteX434" fmla="*/ 2654912 w 4673979"/>
                      <a:gd name="connsiteY434" fmla="*/ 3519398 h 3709229"/>
                      <a:gd name="connsiteX435" fmla="*/ 2646719 w 4673979"/>
                      <a:gd name="connsiteY435" fmla="*/ 3527592 h 3709229"/>
                      <a:gd name="connsiteX436" fmla="*/ 2570240 w 4673979"/>
                      <a:gd name="connsiteY436" fmla="*/ 3576758 h 3709229"/>
                      <a:gd name="connsiteX437" fmla="*/ 2557948 w 4673979"/>
                      <a:gd name="connsiteY437" fmla="*/ 3575392 h 3709229"/>
                      <a:gd name="connsiteX438" fmla="*/ 2516978 w 4673979"/>
                      <a:gd name="connsiteY438" fmla="*/ 3503010 h 3709229"/>
                      <a:gd name="connsiteX439" fmla="*/ 2515612 w 4673979"/>
                      <a:gd name="connsiteY439" fmla="*/ 3493450 h 3709229"/>
                      <a:gd name="connsiteX440" fmla="*/ 2508783 w 4673979"/>
                      <a:gd name="connsiteY440" fmla="*/ 3500278 h 3709229"/>
                      <a:gd name="connsiteX441" fmla="*/ 2486932 w 4673979"/>
                      <a:gd name="connsiteY441" fmla="*/ 3503010 h 3709229"/>
                      <a:gd name="connsiteX442" fmla="*/ 2469178 w 4673979"/>
                      <a:gd name="connsiteY442" fmla="*/ 3467502 h 3709229"/>
                      <a:gd name="connsiteX443" fmla="*/ 2469178 w 4673979"/>
                      <a:gd name="connsiteY443" fmla="*/ 3466136 h 3709229"/>
                      <a:gd name="connsiteX444" fmla="*/ 2474641 w 4673979"/>
                      <a:gd name="connsiteY444" fmla="*/ 3433359 h 3709229"/>
                      <a:gd name="connsiteX445" fmla="*/ 2418648 w 4673979"/>
                      <a:gd name="connsiteY445" fmla="*/ 3470233 h 3709229"/>
                      <a:gd name="connsiteX446" fmla="*/ 2362654 w 4673979"/>
                      <a:gd name="connsiteY446" fmla="*/ 3483890 h 3709229"/>
                      <a:gd name="connsiteX447" fmla="*/ 2336706 w 4673979"/>
                      <a:gd name="connsiteY447" fmla="*/ 3478427 h 3709229"/>
                      <a:gd name="connsiteX448" fmla="*/ 2324414 w 4673979"/>
                      <a:gd name="connsiteY448" fmla="*/ 3462039 h 3709229"/>
                      <a:gd name="connsiteX449" fmla="*/ 2350363 w 4673979"/>
                      <a:gd name="connsiteY449" fmla="*/ 3414240 h 3709229"/>
                      <a:gd name="connsiteX450" fmla="*/ 2239742 w 4673979"/>
                      <a:gd name="connsiteY450" fmla="*/ 3441554 h 3709229"/>
                      <a:gd name="connsiteX451" fmla="*/ 2175554 w 4673979"/>
                      <a:gd name="connsiteY451" fmla="*/ 3426531 h 3709229"/>
                      <a:gd name="connsiteX452" fmla="*/ 2161896 w 4673979"/>
                      <a:gd name="connsiteY452" fmla="*/ 3407411 h 3709229"/>
                      <a:gd name="connsiteX453" fmla="*/ 2246570 w 4673979"/>
                      <a:gd name="connsiteY453" fmla="*/ 3325470 h 3709229"/>
                      <a:gd name="connsiteX454" fmla="*/ 2179651 w 4673979"/>
                      <a:gd name="connsiteY454" fmla="*/ 3340492 h 3709229"/>
                      <a:gd name="connsiteX455" fmla="*/ 2174188 w 4673979"/>
                      <a:gd name="connsiteY455" fmla="*/ 3341858 h 3709229"/>
                      <a:gd name="connsiteX456" fmla="*/ 2135949 w 4673979"/>
                      <a:gd name="connsiteY456" fmla="*/ 3345955 h 3709229"/>
                      <a:gd name="connsiteX457" fmla="*/ 2099074 w 4673979"/>
                      <a:gd name="connsiteY457" fmla="*/ 3335029 h 3709229"/>
                      <a:gd name="connsiteX458" fmla="*/ 2089514 w 4673979"/>
                      <a:gd name="connsiteY458" fmla="*/ 3317275 h 3709229"/>
                      <a:gd name="connsiteX459" fmla="*/ 2123657 w 4673979"/>
                      <a:gd name="connsiteY459" fmla="*/ 3280402 h 3709229"/>
                      <a:gd name="connsiteX460" fmla="*/ 2084051 w 4673979"/>
                      <a:gd name="connsiteY460" fmla="*/ 3268110 h 3709229"/>
                      <a:gd name="connsiteX461" fmla="*/ 2101806 w 4673979"/>
                      <a:gd name="connsiteY461" fmla="*/ 3225774 h 3709229"/>
                      <a:gd name="connsiteX462" fmla="*/ 1932460 w 4673979"/>
                      <a:gd name="connsiteY462" fmla="*/ 3158854 h 3709229"/>
                      <a:gd name="connsiteX463" fmla="*/ 1925631 w 4673979"/>
                      <a:gd name="connsiteY463" fmla="*/ 3112421 h 3709229"/>
                      <a:gd name="connsiteX464" fmla="*/ 1959774 w 4673979"/>
                      <a:gd name="connsiteY464" fmla="*/ 3079644 h 3709229"/>
                      <a:gd name="connsiteX465" fmla="*/ 1940654 w 4673979"/>
                      <a:gd name="connsiteY465" fmla="*/ 3070084 h 3709229"/>
                      <a:gd name="connsiteX466" fmla="*/ 1892855 w 4673979"/>
                      <a:gd name="connsiteY466" fmla="*/ 3101495 h 3709229"/>
                      <a:gd name="connsiteX467" fmla="*/ 1854614 w 4673979"/>
                      <a:gd name="connsiteY467" fmla="*/ 3082376 h 3709229"/>
                      <a:gd name="connsiteX468" fmla="*/ 1847787 w 4673979"/>
                      <a:gd name="connsiteY468" fmla="*/ 3071450 h 3709229"/>
                      <a:gd name="connsiteX469" fmla="*/ 1821838 w 4673979"/>
                      <a:gd name="connsiteY469" fmla="*/ 3096033 h 3709229"/>
                      <a:gd name="connsiteX470" fmla="*/ 1802718 w 4673979"/>
                      <a:gd name="connsiteY470" fmla="*/ 3090570 h 3709229"/>
                      <a:gd name="connsiteX471" fmla="*/ 1763113 w 4673979"/>
                      <a:gd name="connsiteY471" fmla="*/ 3061890 h 3709229"/>
                      <a:gd name="connsiteX472" fmla="*/ 1776770 w 4673979"/>
                      <a:gd name="connsiteY472" fmla="*/ 3083741 h 3709229"/>
                      <a:gd name="connsiteX473" fmla="*/ 1798621 w 4673979"/>
                      <a:gd name="connsiteY473" fmla="*/ 3128809 h 3709229"/>
                      <a:gd name="connsiteX474" fmla="*/ 1790428 w 4673979"/>
                      <a:gd name="connsiteY474" fmla="*/ 3139735 h 3709229"/>
                      <a:gd name="connsiteX475" fmla="*/ 1745359 w 4673979"/>
                      <a:gd name="connsiteY475" fmla="*/ 3145198 h 3709229"/>
                      <a:gd name="connsiteX476" fmla="*/ 1675709 w 4673979"/>
                      <a:gd name="connsiteY476" fmla="*/ 3135638 h 3709229"/>
                      <a:gd name="connsiteX477" fmla="*/ 1679805 w 4673979"/>
                      <a:gd name="connsiteY477" fmla="*/ 3142466 h 3709229"/>
                      <a:gd name="connsiteX478" fmla="*/ 1678441 w 4673979"/>
                      <a:gd name="connsiteY478" fmla="*/ 3156123 h 3709229"/>
                      <a:gd name="connsiteX479" fmla="*/ 1616984 w 4673979"/>
                      <a:gd name="connsiteY479" fmla="*/ 3169780 h 3709229"/>
                      <a:gd name="connsiteX480" fmla="*/ 1582841 w 4673979"/>
                      <a:gd name="connsiteY480" fmla="*/ 3168415 h 3709229"/>
                      <a:gd name="connsiteX481" fmla="*/ 1503631 w 4673979"/>
                      <a:gd name="connsiteY481" fmla="*/ 3143832 h 3709229"/>
                      <a:gd name="connsiteX482" fmla="*/ 1510459 w 4673979"/>
                      <a:gd name="connsiteY482" fmla="*/ 3165683 h 3709229"/>
                      <a:gd name="connsiteX483" fmla="*/ 1494071 w 4673979"/>
                      <a:gd name="connsiteY483" fmla="*/ 3231236 h 3709229"/>
                      <a:gd name="connsiteX484" fmla="*/ 1470854 w 4673979"/>
                      <a:gd name="connsiteY484" fmla="*/ 3238065 h 3709229"/>
                      <a:gd name="connsiteX485" fmla="*/ 1455831 w 4673979"/>
                      <a:gd name="connsiteY485" fmla="*/ 3231236 h 3709229"/>
                      <a:gd name="connsiteX486" fmla="*/ 1420324 w 4673979"/>
                      <a:gd name="connsiteY486" fmla="*/ 3202557 h 3709229"/>
                      <a:gd name="connsiteX487" fmla="*/ 1417592 w 4673979"/>
                      <a:gd name="connsiteY487" fmla="*/ 3264013 h 3709229"/>
                      <a:gd name="connsiteX488" fmla="*/ 1453101 w 4673979"/>
                      <a:gd name="connsiteY488" fmla="*/ 3292693 h 3709229"/>
                      <a:gd name="connsiteX489" fmla="*/ 1454466 w 4673979"/>
                      <a:gd name="connsiteY489" fmla="*/ 3302253 h 3709229"/>
                      <a:gd name="connsiteX490" fmla="*/ 1444906 w 4673979"/>
                      <a:gd name="connsiteY490" fmla="*/ 3310447 h 3709229"/>
                      <a:gd name="connsiteX491" fmla="*/ 1387547 w 4673979"/>
                      <a:gd name="connsiteY491" fmla="*/ 3315910 h 3709229"/>
                      <a:gd name="connsiteX492" fmla="*/ 1444906 w 4673979"/>
                      <a:gd name="connsiteY492" fmla="*/ 3352783 h 3709229"/>
                      <a:gd name="connsiteX493" fmla="*/ 1443541 w 4673979"/>
                      <a:gd name="connsiteY493" fmla="*/ 3376000 h 3709229"/>
                      <a:gd name="connsiteX494" fmla="*/ 1388913 w 4673979"/>
                      <a:gd name="connsiteY494" fmla="*/ 3401948 h 3709229"/>
                      <a:gd name="connsiteX495" fmla="*/ 1388913 w 4673979"/>
                      <a:gd name="connsiteY495" fmla="*/ 3401948 h 3709229"/>
                      <a:gd name="connsiteX496" fmla="*/ 1390279 w 4673979"/>
                      <a:gd name="connsiteY496" fmla="*/ 3408777 h 3709229"/>
                      <a:gd name="connsiteX497" fmla="*/ 1368427 w 4673979"/>
                      <a:gd name="connsiteY497" fmla="*/ 3519398 h 3709229"/>
                      <a:gd name="connsiteX498" fmla="*/ 1319262 w 4673979"/>
                      <a:gd name="connsiteY498" fmla="*/ 3507107 h 3709229"/>
                      <a:gd name="connsiteX499" fmla="*/ 1319262 w 4673979"/>
                      <a:gd name="connsiteY499" fmla="*/ 3550809 h 3709229"/>
                      <a:gd name="connsiteX500" fmla="*/ 1319262 w 4673979"/>
                      <a:gd name="connsiteY500" fmla="*/ 3554906 h 3709229"/>
                      <a:gd name="connsiteX501" fmla="*/ 1291948 w 4673979"/>
                      <a:gd name="connsiteY501" fmla="*/ 3616363 h 3709229"/>
                      <a:gd name="connsiteX502" fmla="*/ 1282389 w 4673979"/>
                      <a:gd name="connsiteY502" fmla="*/ 3617729 h 3709229"/>
                      <a:gd name="connsiteX503" fmla="*/ 1235954 w 4673979"/>
                      <a:gd name="connsiteY503" fmla="*/ 3580855 h 3709229"/>
                      <a:gd name="connsiteX504" fmla="*/ 1230491 w 4673979"/>
                      <a:gd name="connsiteY504" fmla="*/ 3572660 h 3709229"/>
                      <a:gd name="connsiteX505" fmla="*/ 1220932 w 4673979"/>
                      <a:gd name="connsiteY505" fmla="*/ 3557638 h 3709229"/>
                      <a:gd name="connsiteX506" fmla="*/ 1207275 w 4673979"/>
                      <a:gd name="connsiteY506" fmla="*/ 3602706 h 3709229"/>
                      <a:gd name="connsiteX507" fmla="*/ 1201812 w 4673979"/>
                      <a:gd name="connsiteY507" fmla="*/ 3614997 h 3709229"/>
                      <a:gd name="connsiteX508" fmla="*/ 1133527 w 4673979"/>
                      <a:gd name="connsiteY508" fmla="*/ 3696939 h 3709229"/>
                      <a:gd name="connsiteX509" fmla="*/ 1129430 w 4673979"/>
                      <a:gd name="connsiteY509" fmla="*/ 3696939 h 3709229"/>
                      <a:gd name="connsiteX510" fmla="*/ 1063877 w 4673979"/>
                      <a:gd name="connsiteY510" fmla="*/ 3643677 h 3709229"/>
                      <a:gd name="connsiteX511" fmla="*/ 1057048 w 4673979"/>
                      <a:gd name="connsiteY511" fmla="*/ 3634117 h 3709229"/>
                      <a:gd name="connsiteX512" fmla="*/ 1057048 w 4673979"/>
                      <a:gd name="connsiteY512" fmla="*/ 3634117 h 3709229"/>
                      <a:gd name="connsiteX513" fmla="*/ 1052952 w 4673979"/>
                      <a:gd name="connsiteY513" fmla="*/ 3645042 h 3709229"/>
                      <a:gd name="connsiteX514" fmla="*/ 1032466 w 4673979"/>
                      <a:gd name="connsiteY514" fmla="*/ 3655968 h 3709229"/>
                      <a:gd name="connsiteX515" fmla="*/ 999689 w 4673979"/>
                      <a:gd name="connsiteY515" fmla="*/ 3630020 h 3709229"/>
                      <a:gd name="connsiteX516" fmla="*/ 999689 w 4673979"/>
                      <a:gd name="connsiteY516" fmla="*/ 3628654 h 3709229"/>
                      <a:gd name="connsiteX517" fmla="*/ 991495 w 4673979"/>
                      <a:gd name="connsiteY517" fmla="*/ 3591780 h 3709229"/>
                      <a:gd name="connsiteX518" fmla="*/ 950524 w 4673979"/>
                      <a:gd name="connsiteY518" fmla="*/ 3653236 h 3709229"/>
                      <a:gd name="connsiteX519" fmla="*/ 872680 w 4673979"/>
                      <a:gd name="connsiteY519" fmla="*/ 3694207 h 3709229"/>
                      <a:gd name="connsiteX520" fmla="*/ 853560 w 4673979"/>
                      <a:gd name="connsiteY520" fmla="*/ 3683282 h 3709229"/>
                      <a:gd name="connsiteX521" fmla="*/ 859023 w 4673979"/>
                      <a:gd name="connsiteY521" fmla="*/ 3624557 h 3709229"/>
                      <a:gd name="connsiteX522" fmla="*/ 699236 w 4673979"/>
                      <a:gd name="connsiteY522" fmla="*/ 3709230 h 3709229"/>
                      <a:gd name="connsiteX523" fmla="*/ 779812 w 4673979"/>
                      <a:gd name="connsiteY523" fmla="*/ 3519398 h 3709229"/>
                      <a:gd name="connsiteX524" fmla="*/ 753864 w 4673979"/>
                      <a:gd name="connsiteY524" fmla="*/ 3553541 h 3709229"/>
                      <a:gd name="connsiteX525" fmla="*/ 678751 w 4673979"/>
                      <a:gd name="connsiteY525" fmla="*/ 3691476 h 3709229"/>
                      <a:gd name="connsiteX526" fmla="*/ 689676 w 4673979"/>
                      <a:gd name="connsiteY526" fmla="*/ 3696939 h 3709229"/>
                      <a:gd name="connsiteX527" fmla="*/ 871314 w 4673979"/>
                      <a:gd name="connsiteY527" fmla="*/ 3590415 h 3709229"/>
                      <a:gd name="connsiteX528" fmla="*/ 898627 w 4673979"/>
                      <a:gd name="connsiteY528" fmla="*/ 3559003 h 3709229"/>
                      <a:gd name="connsiteX529" fmla="*/ 880874 w 4673979"/>
                      <a:gd name="connsiteY529" fmla="*/ 3595878 h 3709229"/>
                      <a:gd name="connsiteX530" fmla="*/ 860388 w 4673979"/>
                      <a:gd name="connsiteY530" fmla="*/ 3675088 h 3709229"/>
                      <a:gd name="connsiteX531" fmla="*/ 869948 w 4673979"/>
                      <a:gd name="connsiteY531" fmla="*/ 3680551 h 3709229"/>
                      <a:gd name="connsiteX532" fmla="*/ 938233 w 4673979"/>
                      <a:gd name="connsiteY532" fmla="*/ 3642311 h 3709229"/>
                      <a:gd name="connsiteX533" fmla="*/ 986033 w 4673979"/>
                      <a:gd name="connsiteY533" fmla="*/ 3565832 h 3709229"/>
                      <a:gd name="connsiteX534" fmla="*/ 994227 w 4673979"/>
                      <a:gd name="connsiteY534" fmla="*/ 3546712 h 3709229"/>
                      <a:gd name="connsiteX535" fmla="*/ 995593 w 4673979"/>
                      <a:gd name="connsiteY535" fmla="*/ 3568563 h 3709229"/>
                      <a:gd name="connsiteX536" fmla="*/ 1006517 w 4673979"/>
                      <a:gd name="connsiteY536" fmla="*/ 3621826 h 3709229"/>
                      <a:gd name="connsiteX537" fmla="*/ 1006517 w 4673979"/>
                      <a:gd name="connsiteY537" fmla="*/ 3623191 h 3709229"/>
                      <a:gd name="connsiteX538" fmla="*/ 1028369 w 4673979"/>
                      <a:gd name="connsiteY538" fmla="*/ 3642311 h 3709229"/>
                      <a:gd name="connsiteX539" fmla="*/ 1037929 w 4673979"/>
                      <a:gd name="connsiteY539" fmla="*/ 3638214 h 3709229"/>
                      <a:gd name="connsiteX540" fmla="*/ 1043392 w 4673979"/>
                      <a:gd name="connsiteY540" fmla="*/ 3624557 h 3709229"/>
                      <a:gd name="connsiteX541" fmla="*/ 1050220 w 4673979"/>
                      <a:gd name="connsiteY541" fmla="*/ 3604071 h 3709229"/>
                      <a:gd name="connsiteX542" fmla="*/ 1058414 w 4673979"/>
                      <a:gd name="connsiteY542" fmla="*/ 3617729 h 3709229"/>
                      <a:gd name="connsiteX543" fmla="*/ 1062511 w 4673979"/>
                      <a:gd name="connsiteY543" fmla="*/ 3624557 h 3709229"/>
                      <a:gd name="connsiteX544" fmla="*/ 1069339 w 4673979"/>
                      <a:gd name="connsiteY544" fmla="*/ 3635482 h 3709229"/>
                      <a:gd name="connsiteX545" fmla="*/ 1128064 w 4673979"/>
                      <a:gd name="connsiteY545" fmla="*/ 3683282 h 3709229"/>
                      <a:gd name="connsiteX546" fmla="*/ 1186789 w 4673979"/>
                      <a:gd name="connsiteY546" fmla="*/ 3608168 h 3709229"/>
                      <a:gd name="connsiteX547" fmla="*/ 1192252 w 4673979"/>
                      <a:gd name="connsiteY547" fmla="*/ 3595878 h 3709229"/>
                      <a:gd name="connsiteX548" fmla="*/ 1205909 w 4673979"/>
                      <a:gd name="connsiteY548" fmla="*/ 3537152 h 3709229"/>
                      <a:gd name="connsiteX549" fmla="*/ 1207275 w 4673979"/>
                      <a:gd name="connsiteY549" fmla="*/ 3516667 h 3709229"/>
                      <a:gd name="connsiteX550" fmla="*/ 1215470 w 4673979"/>
                      <a:gd name="connsiteY550" fmla="*/ 3535787 h 3709229"/>
                      <a:gd name="connsiteX551" fmla="*/ 1233223 w 4673979"/>
                      <a:gd name="connsiteY551" fmla="*/ 3563101 h 3709229"/>
                      <a:gd name="connsiteX552" fmla="*/ 1240051 w 4673979"/>
                      <a:gd name="connsiteY552" fmla="*/ 3572660 h 3709229"/>
                      <a:gd name="connsiteX553" fmla="*/ 1283754 w 4673979"/>
                      <a:gd name="connsiteY553" fmla="*/ 3604071 h 3709229"/>
                      <a:gd name="connsiteX554" fmla="*/ 1302874 w 4673979"/>
                      <a:gd name="connsiteY554" fmla="*/ 3553541 h 3709229"/>
                      <a:gd name="connsiteX555" fmla="*/ 1302874 w 4673979"/>
                      <a:gd name="connsiteY555" fmla="*/ 3549444 h 3709229"/>
                      <a:gd name="connsiteX556" fmla="*/ 1302874 w 4673979"/>
                      <a:gd name="connsiteY556" fmla="*/ 3486622 h 3709229"/>
                      <a:gd name="connsiteX557" fmla="*/ 1301508 w 4673979"/>
                      <a:gd name="connsiteY557" fmla="*/ 3460673 h 3709229"/>
                      <a:gd name="connsiteX558" fmla="*/ 1313799 w 4673979"/>
                      <a:gd name="connsiteY558" fmla="*/ 3483890 h 3709229"/>
                      <a:gd name="connsiteX559" fmla="*/ 1358867 w 4673979"/>
                      <a:gd name="connsiteY559" fmla="*/ 3511204 h 3709229"/>
                      <a:gd name="connsiteX560" fmla="*/ 1375256 w 4673979"/>
                      <a:gd name="connsiteY560" fmla="*/ 3411508 h 3709229"/>
                      <a:gd name="connsiteX561" fmla="*/ 1372524 w 4673979"/>
                      <a:gd name="connsiteY561" fmla="*/ 3399217 h 3709229"/>
                      <a:gd name="connsiteX562" fmla="*/ 1369793 w 4673979"/>
                      <a:gd name="connsiteY562" fmla="*/ 3391023 h 3709229"/>
                      <a:gd name="connsiteX563" fmla="*/ 1377987 w 4673979"/>
                      <a:gd name="connsiteY563" fmla="*/ 3391023 h 3709229"/>
                      <a:gd name="connsiteX564" fmla="*/ 1384816 w 4673979"/>
                      <a:gd name="connsiteY564" fmla="*/ 3391023 h 3709229"/>
                      <a:gd name="connsiteX565" fmla="*/ 1429884 w 4673979"/>
                      <a:gd name="connsiteY565" fmla="*/ 3370537 h 3709229"/>
                      <a:gd name="connsiteX566" fmla="*/ 1431249 w 4673979"/>
                      <a:gd name="connsiteY566" fmla="*/ 3356880 h 3709229"/>
                      <a:gd name="connsiteX567" fmla="*/ 1342478 w 4673979"/>
                      <a:gd name="connsiteY567" fmla="*/ 3314544 h 3709229"/>
                      <a:gd name="connsiteX568" fmla="*/ 1296045 w 4673979"/>
                      <a:gd name="connsiteY568" fmla="*/ 3302253 h 3709229"/>
                      <a:gd name="connsiteX569" fmla="*/ 1343844 w 4673979"/>
                      <a:gd name="connsiteY569" fmla="*/ 3303618 h 3709229"/>
                      <a:gd name="connsiteX570" fmla="*/ 1358867 w 4673979"/>
                      <a:gd name="connsiteY570" fmla="*/ 3303618 h 3709229"/>
                      <a:gd name="connsiteX571" fmla="*/ 1383450 w 4673979"/>
                      <a:gd name="connsiteY571" fmla="*/ 3303618 h 3709229"/>
                      <a:gd name="connsiteX572" fmla="*/ 1440809 w 4673979"/>
                      <a:gd name="connsiteY572" fmla="*/ 3298156 h 3709229"/>
                      <a:gd name="connsiteX573" fmla="*/ 1443541 w 4673979"/>
                      <a:gd name="connsiteY573" fmla="*/ 3296790 h 3709229"/>
                      <a:gd name="connsiteX574" fmla="*/ 1403935 w 4673979"/>
                      <a:gd name="connsiteY574" fmla="*/ 3268110 h 3709229"/>
                      <a:gd name="connsiteX575" fmla="*/ 1394376 w 4673979"/>
                      <a:gd name="connsiteY575" fmla="*/ 3264013 h 3709229"/>
                      <a:gd name="connsiteX576" fmla="*/ 1403935 w 4673979"/>
                      <a:gd name="connsiteY576" fmla="*/ 3258550 h 3709229"/>
                      <a:gd name="connsiteX577" fmla="*/ 1402569 w 4673979"/>
                      <a:gd name="connsiteY577" fmla="*/ 3188900 h 3709229"/>
                      <a:gd name="connsiteX578" fmla="*/ 1394376 w 4673979"/>
                      <a:gd name="connsiteY578" fmla="*/ 3171146 h 3709229"/>
                      <a:gd name="connsiteX579" fmla="*/ 1417592 w 4673979"/>
                      <a:gd name="connsiteY579" fmla="*/ 3186168 h 3709229"/>
                      <a:gd name="connsiteX580" fmla="*/ 1464026 w 4673979"/>
                      <a:gd name="connsiteY580" fmla="*/ 3221677 h 3709229"/>
                      <a:gd name="connsiteX581" fmla="*/ 1489974 w 4673979"/>
                      <a:gd name="connsiteY581" fmla="*/ 3218945 h 3709229"/>
                      <a:gd name="connsiteX582" fmla="*/ 1500900 w 4673979"/>
                      <a:gd name="connsiteY582" fmla="*/ 3167049 h 3709229"/>
                      <a:gd name="connsiteX583" fmla="*/ 1487243 w 4673979"/>
                      <a:gd name="connsiteY583" fmla="*/ 3131541 h 3709229"/>
                      <a:gd name="connsiteX584" fmla="*/ 1476317 w 4673979"/>
                      <a:gd name="connsiteY584" fmla="*/ 3112421 h 3709229"/>
                      <a:gd name="connsiteX585" fmla="*/ 1494071 w 4673979"/>
                      <a:gd name="connsiteY585" fmla="*/ 3124712 h 3709229"/>
                      <a:gd name="connsiteX586" fmla="*/ 1582841 w 4673979"/>
                      <a:gd name="connsiteY586" fmla="*/ 3157489 h 3709229"/>
                      <a:gd name="connsiteX587" fmla="*/ 1616984 w 4673979"/>
                      <a:gd name="connsiteY587" fmla="*/ 3158854 h 3709229"/>
                      <a:gd name="connsiteX588" fmla="*/ 1668881 w 4673979"/>
                      <a:gd name="connsiteY588" fmla="*/ 3150660 h 3709229"/>
                      <a:gd name="connsiteX589" fmla="*/ 1668881 w 4673979"/>
                      <a:gd name="connsiteY589" fmla="*/ 3147929 h 3709229"/>
                      <a:gd name="connsiteX590" fmla="*/ 1642932 w 4673979"/>
                      <a:gd name="connsiteY590" fmla="*/ 3128809 h 3709229"/>
                      <a:gd name="connsiteX591" fmla="*/ 1641566 w 4673979"/>
                      <a:gd name="connsiteY591" fmla="*/ 3128809 h 3709229"/>
                      <a:gd name="connsiteX592" fmla="*/ 1622447 w 4673979"/>
                      <a:gd name="connsiteY592" fmla="*/ 3120615 h 3709229"/>
                      <a:gd name="connsiteX593" fmla="*/ 1622447 w 4673979"/>
                      <a:gd name="connsiteY593" fmla="*/ 3120615 h 3709229"/>
                      <a:gd name="connsiteX594" fmla="*/ 1621081 w 4673979"/>
                      <a:gd name="connsiteY594" fmla="*/ 3120615 h 3709229"/>
                      <a:gd name="connsiteX595" fmla="*/ 1625178 w 4673979"/>
                      <a:gd name="connsiteY595" fmla="*/ 3109690 h 3709229"/>
                      <a:gd name="connsiteX596" fmla="*/ 1743993 w 4673979"/>
                      <a:gd name="connsiteY596" fmla="*/ 3134272 h 3709229"/>
                      <a:gd name="connsiteX597" fmla="*/ 1786330 w 4673979"/>
                      <a:gd name="connsiteY597" fmla="*/ 3130175 h 3709229"/>
                      <a:gd name="connsiteX598" fmla="*/ 1767210 w 4673979"/>
                      <a:gd name="connsiteY598" fmla="*/ 3091935 h 3709229"/>
                      <a:gd name="connsiteX599" fmla="*/ 1752187 w 4673979"/>
                      <a:gd name="connsiteY599" fmla="*/ 3065987 h 3709229"/>
                      <a:gd name="connsiteX600" fmla="*/ 1730337 w 4673979"/>
                      <a:gd name="connsiteY600" fmla="*/ 3033210 h 3709229"/>
                      <a:gd name="connsiteX601" fmla="*/ 1730337 w 4673979"/>
                      <a:gd name="connsiteY601" fmla="*/ 3033210 h 3709229"/>
                      <a:gd name="connsiteX602" fmla="*/ 1730337 w 4673979"/>
                      <a:gd name="connsiteY602" fmla="*/ 3033210 h 3709229"/>
                      <a:gd name="connsiteX603" fmla="*/ 1737166 w 4673979"/>
                      <a:gd name="connsiteY603" fmla="*/ 3025016 h 3709229"/>
                      <a:gd name="connsiteX604" fmla="*/ 1756285 w 4673979"/>
                      <a:gd name="connsiteY604" fmla="*/ 3041405 h 3709229"/>
                      <a:gd name="connsiteX605" fmla="*/ 1808181 w 4673979"/>
                      <a:gd name="connsiteY605" fmla="*/ 3081010 h 3709229"/>
                      <a:gd name="connsiteX606" fmla="*/ 1823204 w 4673979"/>
                      <a:gd name="connsiteY606" fmla="*/ 3085107 h 3709229"/>
                      <a:gd name="connsiteX607" fmla="*/ 1840958 w 4673979"/>
                      <a:gd name="connsiteY607" fmla="*/ 3052330 h 3709229"/>
                      <a:gd name="connsiteX608" fmla="*/ 1842324 w 4673979"/>
                      <a:gd name="connsiteY608" fmla="*/ 3029114 h 3709229"/>
                      <a:gd name="connsiteX609" fmla="*/ 1851883 w 4673979"/>
                      <a:gd name="connsiteY609" fmla="*/ 3049599 h 3709229"/>
                      <a:gd name="connsiteX610" fmla="*/ 1865540 w 4673979"/>
                      <a:gd name="connsiteY610" fmla="*/ 3074181 h 3709229"/>
                      <a:gd name="connsiteX611" fmla="*/ 1894220 w 4673979"/>
                      <a:gd name="connsiteY611" fmla="*/ 3089204 h 3709229"/>
                      <a:gd name="connsiteX612" fmla="*/ 1936557 w 4673979"/>
                      <a:gd name="connsiteY612" fmla="*/ 3056427 h 3709229"/>
                      <a:gd name="connsiteX613" fmla="*/ 1942020 w 4673979"/>
                      <a:gd name="connsiteY613" fmla="*/ 3046867 h 3709229"/>
                      <a:gd name="connsiteX614" fmla="*/ 1946117 w 4673979"/>
                      <a:gd name="connsiteY614" fmla="*/ 3056427 h 3709229"/>
                      <a:gd name="connsiteX615" fmla="*/ 1980259 w 4673979"/>
                      <a:gd name="connsiteY615" fmla="*/ 3071450 h 3709229"/>
                      <a:gd name="connsiteX616" fmla="*/ 1985722 w 4673979"/>
                      <a:gd name="connsiteY616" fmla="*/ 3072816 h 3709229"/>
                      <a:gd name="connsiteX617" fmla="*/ 1985722 w 4673979"/>
                      <a:gd name="connsiteY617" fmla="*/ 3081010 h 3709229"/>
                      <a:gd name="connsiteX618" fmla="*/ 1981624 w 4673979"/>
                      <a:gd name="connsiteY618" fmla="*/ 3082376 h 3709229"/>
                      <a:gd name="connsiteX619" fmla="*/ 1939288 w 4673979"/>
                      <a:gd name="connsiteY619" fmla="*/ 3115152 h 3709229"/>
                      <a:gd name="connsiteX620" fmla="*/ 1946117 w 4673979"/>
                      <a:gd name="connsiteY620" fmla="*/ 3152026 h 3709229"/>
                      <a:gd name="connsiteX621" fmla="*/ 2122292 w 4673979"/>
                      <a:gd name="connsiteY621" fmla="*/ 3213483 h 3709229"/>
                      <a:gd name="connsiteX622" fmla="*/ 2142776 w 4673979"/>
                      <a:gd name="connsiteY622" fmla="*/ 3213483 h 3709229"/>
                      <a:gd name="connsiteX623" fmla="*/ 2125023 w 4673979"/>
                      <a:gd name="connsiteY623" fmla="*/ 3224408 h 3709229"/>
                      <a:gd name="connsiteX624" fmla="*/ 2096343 w 4673979"/>
                      <a:gd name="connsiteY624" fmla="*/ 3262647 h 3709229"/>
                      <a:gd name="connsiteX625" fmla="*/ 2116829 w 4673979"/>
                      <a:gd name="connsiteY625" fmla="*/ 3269476 h 3709229"/>
                      <a:gd name="connsiteX626" fmla="*/ 2153702 w 4673979"/>
                      <a:gd name="connsiteY626" fmla="*/ 3264013 h 3709229"/>
                      <a:gd name="connsiteX627" fmla="*/ 2194674 w 4673979"/>
                      <a:gd name="connsiteY627" fmla="*/ 3254453 h 3709229"/>
                      <a:gd name="connsiteX628" fmla="*/ 2157799 w 4673979"/>
                      <a:gd name="connsiteY628" fmla="*/ 3274939 h 3709229"/>
                      <a:gd name="connsiteX629" fmla="*/ 2103172 w 4673979"/>
                      <a:gd name="connsiteY629" fmla="*/ 3318641 h 3709229"/>
                      <a:gd name="connsiteX630" fmla="*/ 2107269 w 4673979"/>
                      <a:gd name="connsiteY630" fmla="*/ 3326835 h 3709229"/>
                      <a:gd name="connsiteX631" fmla="*/ 2137315 w 4673979"/>
                      <a:gd name="connsiteY631" fmla="*/ 3335029 h 3709229"/>
                      <a:gd name="connsiteX632" fmla="*/ 2174188 w 4673979"/>
                      <a:gd name="connsiteY632" fmla="*/ 3330932 h 3709229"/>
                      <a:gd name="connsiteX633" fmla="*/ 2179651 w 4673979"/>
                      <a:gd name="connsiteY633" fmla="*/ 3329566 h 3709229"/>
                      <a:gd name="connsiteX634" fmla="*/ 2265689 w 4673979"/>
                      <a:gd name="connsiteY634" fmla="*/ 3309081 h 3709229"/>
                      <a:gd name="connsiteX635" fmla="*/ 2324414 w 4673979"/>
                      <a:gd name="connsiteY635" fmla="*/ 3292693 h 3709229"/>
                      <a:gd name="connsiteX636" fmla="*/ 2287541 w 4673979"/>
                      <a:gd name="connsiteY636" fmla="*/ 3314544 h 3709229"/>
                      <a:gd name="connsiteX637" fmla="*/ 2172822 w 4673979"/>
                      <a:gd name="connsiteY637" fmla="*/ 3407411 h 3709229"/>
                      <a:gd name="connsiteX638" fmla="*/ 2181017 w 4673979"/>
                      <a:gd name="connsiteY638" fmla="*/ 3416971 h 3709229"/>
                      <a:gd name="connsiteX639" fmla="*/ 2239742 w 4673979"/>
                      <a:gd name="connsiteY639" fmla="*/ 3430628 h 3709229"/>
                      <a:gd name="connsiteX640" fmla="*/ 2376311 w 4673979"/>
                      <a:gd name="connsiteY640" fmla="*/ 3391023 h 3709229"/>
                      <a:gd name="connsiteX641" fmla="*/ 2413185 w 4673979"/>
                      <a:gd name="connsiteY641" fmla="*/ 3373269 h 3709229"/>
                      <a:gd name="connsiteX642" fmla="*/ 2381773 w 4673979"/>
                      <a:gd name="connsiteY642" fmla="*/ 3400583 h 3709229"/>
                      <a:gd name="connsiteX643" fmla="*/ 2335340 w 4673979"/>
                      <a:gd name="connsiteY643" fmla="*/ 3462039 h 3709229"/>
                      <a:gd name="connsiteX644" fmla="*/ 2342169 w 4673979"/>
                      <a:gd name="connsiteY644" fmla="*/ 3470233 h 3709229"/>
                      <a:gd name="connsiteX645" fmla="*/ 2362654 w 4673979"/>
                      <a:gd name="connsiteY645" fmla="*/ 3474330 h 3709229"/>
                      <a:gd name="connsiteX646" fmla="*/ 2414551 w 4673979"/>
                      <a:gd name="connsiteY646" fmla="*/ 3462039 h 3709229"/>
                      <a:gd name="connsiteX647" fmla="*/ 2482835 w 4673979"/>
                      <a:gd name="connsiteY647" fmla="*/ 3414240 h 3709229"/>
                      <a:gd name="connsiteX648" fmla="*/ 2497858 w 4673979"/>
                      <a:gd name="connsiteY648" fmla="*/ 3399217 h 3709229"/>
                      <a:gd name="connsiteX649" fmla="*/ 2491029 w 4673979"/>
                      <a:gd name="connsiteY649" fmla="*/ 3419703 h 3709229"/>
                      <a:gd name="connsiteX650" fmla="*/ 2480103 w 4673979"/>
                      <a:gd name="connsiteY650" fmla="*/ 3468867 h 3709229"/>
                      <a:gd name="connsiteX651" fmla="*/ 2480103 w 4673979"/>
                      <a:gd name="connsiteY651" fmla="*/ 3470233 h 3709229"/>
                      <a:gd name="connsiteX652" fmla="*/ 2491029 w 4673979"/>
                      <a:gd name="connsiteY652" fmla="*/ 3493450 h 3709229"/>
                      <a:gd name="connsiteX653" fmla="*/ 2500589 w 4673979"/>
                      <a:gd name="connsiteY653" fmla="*/ 3493450 h 3709229"/>
                      <a:gd name="connsiteX654" fmla="*/ 2508783 w 4673979"/>
                      <a:gd name="connsiteY654" fmla="*/ 3483890 h 3709229"/>
                      <a:gd name="connsiteX655" fmla="*/ 2523806 w 4673979"/>
                      <a:gd name="connsiteY655" fmla="*/ 3468867 h 3709229"/>
                      <a:gd name="connsiteX656" fmla="*/ 2525172 w 4673979"/>
                      <a:gd name="connsiteY656" fmla="*/ 3483890 h 3709229"/>
                      <a:gd name="connsiteX657" fmla="*/ 2526538 w 4673979"/>
                      <a:gd name="connsiteY657" fmla="*/ 3490719 h 3709229"/>
                      <a:gd name="connsiteX658" fmla="*/ 2527903 w 4673979"/>
                      <a:gd name="connsiteY658" fmla="*/ 3501644 h 3709229"/>
                      <a:gd name="connsiteX659" fmla="*/ 2560680 w 4673979"/>
                      <a:gd name="connsiteY659" fmla="*/ 3564466 h 3709229"/>
                      <a:gd name="connsiteX660" fmla="*/ 2568874 w 4673979"/>
                      <a:gd name="connsiteY660" fmla="*/ 3565832 h 3709229"/>
                      <a:gd name="connsiteX661" fmla="*/ 2638525 w 4673979"/>
                      <a:gd name="connsiteY661" fmla="*/ 3520764 h 3709229"/>
                      <a:gd name="connsiteX662" fmla="*/ 2648085 w 4673979"/>
                      <a:gd name="connsiteY662" fmla="*/ 3511204 h 3709229"/>
                      <a:gd name="connsiteX663" fmla="*/ 2682227 w 4673979"/>
                      <a:gd name="connsiteY663" fmla="*/ 3466136 h 3709229"/>
                      <a:gd name="connsiteX664" fmla="*/ 2695884 w 4673979"/>
                      <a:gd name="connsiteY664" fmla="*/ 3445651 h 3709229"/>
                      <a:gd name="connsiteX665" fmla="*/ 2697250 w 4673979"/>
                      <a:gd name="connsiteY665" fmla="*/ 3466136 h 3709229"/>
                      <a:gd name="connsiteX666" fmla="*/ 2702713 w 4673979"/>
                      <a:gd name="connsiteY666" fmla="*/ 3496182 h 3709229"/>
                      <a:gd name="connsiteX667" fmla="*/ 2705444 w 4673979"/>
                      <a:gd name="connsiteY667" fmla="*/ 3507107 h 3709229"/>
                      <a:gd name="connsiteX668" fmla="*/ 2731392 w 4673979"/>
                      <a:gd name="connsiteY668" fmla="*/ 3549444 h 3709229"/>
                      <a:gd name="connsiteX669" fmla="*/ 2765534 w 4673979"/>
                      <a:gd name="connsiteY669" fmla="*/ 3512570 h 3709229"/>
                      <a:gd name="connsiteX670" fmla="*/ 2766899 w 4673979"/>
                      <a:gd name="connsiteY670" fmla="*/ 3509839 h 3709229"/>
                      <a:gd name="connsiteX671" fmla="*/ 2790117 w 4673979"/>
                      <a:gd name="connsiteY671" fmla="*/ 3455210 h 3709229"/>
                      <a:gd name="connsiteX672" fmla="*/ 2798311 w 4673979"/>
                      <a:gd name="connsiteY672" fmla="*/ 3430628 h 3709229"/>
                      <a:gd name="connsiteX673" fmla="*/ 2799677 w 4673979"/>
                      <a:gd name="connsiteY673" fmla="*/ 3456576 h 3709229"/>
                      <a:gd name="connsiteX674" fmla="*/ 2822893 w 4673979"/>
                      <a:gd name="connsiteY674" fmla="*/ 3496182 h 3709229"/>
                      <a:gd name="connsiteX675" fmla="*/ 2828356 w 4673979"/>
                      <a:gd name="connsiteY675" fmla="*/ 3496182 h 3709229"/>
                      <a:gd name="connsiteX676" fmla="*/ 2878886 w 4673979"/>
                      <a:gd name="connsiteY676" fmla="*/ 3415605 h 3709229"/>
                      <a:gd name="connsiteX677" fmla="*/ 2881618 w 4673979"/>
                      <a:gd name="connsiteY677" fmla="*/ 3404680 h 3709229"/>
                      <a:gd name="connsiteX678" fmla="*/ 2882984 w 4673979"/>
                      <a:gd name="connsiteY678" fmla="*/ 3396486 h 3709229"/>
                      <a:gd name="connsiteX679" fmla="*/ 2889812 w 4673979"/>
                      <a:gd name="connsiteY679" fmla="*/ 3400583 h 3709229"/>
                      <a:gd name="connsiteX680" fmla="*/ 2941709 w 4673979"/>
                      <a:gd name="connsiteY680" fmla="*/ 3401948 h 3709229"/>
                      <a:gd name="connsiteX681" fmla="*/ 2947171 w 4673979"/>
                      <a:gd name="connsiteY681" fmla="*/ 3391023 h 3709229"/>
                      <a:gd name="connsiteX682" fmla="*/ 2885715 w 4673979"/>
                      <a:gd name="connsiteY682" fmla="*/ 3322738 h 3709229"/>
                      <a:gd name="connsiteX683" fmla="*/ 2848842 w 4673979"/>
                      <a:gd name="connsiteY683" fmla="*/ 3294059 h 3709229"/>
                      <a:gd name="connsiteX684" fmla="*/ 2889812 w 4673979"/>
                      <a:gd name="connsiteY684" fmla="*/ 3311813 h 3709229"/>
                      <a:gd name="connsiteX685" fmla="*/ 2902104 w 4673979"/>
                      <a:gd name="connsiteY685" fmla="*/ 3317275 h 3709229"/>
                      <a:gd name="connsiteX686" fmla="*/ 2974486 w 4673979"/>
                      <a:gd name="connsiteY686" fmla="*/ 3341858 h 3709229"/>
                      <a:gd name="connsiteX687" fmla="*/ 2977217 w 4673979"/>
                      <a:gd name="connsiteY687" fmla="*/ 3341858 h 3709229"/>
                      <a:gd name="connsiteX688" fmla="*/ 2954000 w 4673979"/>
                      <a:gd name="connsiteY688" fmla="*/ 3303618 h 3709229"/>
                      <a:gd name="connsiteX689" fmla="*/ 2947171 w 4673979"/>
                      <a:gd name="connsiteY689" fmla="*/ 3295424 h 3709229"/>
                      <a:gd name="connsiteX690" fmla="*/ 2958097 w 4673979"/>
                      <a:gd name="connsiteY690" fmla="*/ 3294059 h 3709229"/>
                      <a:gd name="connsiteX691" fmla="*/ 2981314 w 4673979"/>
                      <a:gd name="connsiteY691" fmla="*/ 3233968 h 3709229"/>
                      <a:gd name="connsiteX692" fmla="*/ 2981314 w 4673979"/>
                      <a:gd name="connsiteY692" fmla="*/ 3214848 h 3709229"/>
                      <a:gd name="connsiteX693" fmla="*/ 2996336 w 4673979"/>
                      <a:gd name="connsiteY693" fmla="*/ 3238065 h 3709229"/>
                      <a:gd name="connsiteX694" fmla="*/ 3023651 w 4673979"/>
                      <a:gd name="connsiteY694" fmla="*/ 3285864 h 3709229"/>
                      <a:gd name="connsiteX695" fmla="*/ 3042771 w 4673979"/>
                      <a:gd name="connsiteY695" fmla="*/ 3292693 h 3709229"/>
                      <a:gd name="connsiteX696" fmla="*/ 3046868 w 4673979"/>
                      <a:gd name="connsiteY696" fmla="*/ 3292693 h 3709229"/>
                      <a:gd name="connsiteX697" fmla="*/ 3074181 w 4673979"/>
                      <a:gd name="connsiteY697" fmla="*/ 3251722 h 3709229"/>
                      <a:gd name="connsiteX698" fmla="*/ 3075547 w 4673979"/>
                      <a:gd name="connsiteY698" fmla="*/ 3214848 h 3709229"/>
                      <a:gd name="connsiteX699" fmla="*/ 3074181 w 4673979"/>
                      <a:gd name="connsiteY699" fmla="*/ 3192997 h 3709229"/>
                      <a:gd name="connsiteX700" fmla="*/ 3086473 w 4673979"/>
                      <a:gd name="connsiteY700" fmla="*/ 3212117 h 3709229"/>
                      <a:gd name="connsiteX701" fmla="*/ 3152026 w 4673979"/>
                      <a:gd name="connsiteY701" fmla="*/ 3273573 h 3709229"/>
                      <a:gd name="connsiteX702" fmla="*/ 3223042 w 4673979"/>
                      <a:gd name="connsiteY702" fmla="*/ 3299521 h 3709229"/>
                      <a:gd name="connsiteX703" fmla="*/ 3228505 w 4673979"/>
                      <a:gd name="connsiteY703" fmla="*/ 3298156 h 3709229"/>
                      <a:gd name="connsiteX704" fmla="*/ 3228505 w 4673979"/>
                      <a:gd name="connsiteY704" fmla="*/ 3296790 h 3709229"/>
                      <a:gd name="connsiteX705" fmla="*/ 3213483 w 4673979"/>
                      <a:gd name="connsiteY705" fmla="*/ 3270842 h 3709229"/>
                      <a:gd name="connsiteX706" fmla="*/ 3212117 w 4673979"/>
                      <a:gd name="connsiteY706" fmla="*/ 3269476 h 3709229"/>
                      <a:gd name="connsiteX707" fmla="*/ 3197094 w 4673979"/>
                      <a:gd name="connsiteY707" fmla="*/ 3254453 h 3709229"/>
                      <a:gd name="connsiteX708" fmla="*/ 3205289 w 4673979"/>
                      <a:gd name="connsiteY708" fmla="*/ 3246259 h 3709229"/>
                      <a:gd name="connsiteX709" fmla="*/ 3336395 w 4673979"/>
                      <a:gd name="connsiteY709" fmla="*/ 3321372 h 3709229"/>
                      <a:gd name="connsiteX710" fmla="*/ 3333663 w 4673979"/>
                      <a:gd name="connsiteY710" fmla="*/ 3281767 h 3709229"/>
                      <a:gd name="connsiteX711" fmla="*/ 3329567 w 4673979"/>
                      <a:gd name="connsiteY711" fmla="*/ 3254453 h 3709229"/>
                      <a:gd name="connsiteX712" fmla="*/ 3322738 w 4673979"/>
                      <a:gd name="connsiteY712" fmla="*/ 3218945 h 3709229"/>
                      <a:gd name="connsiteX713" fmla="*/ 3332299 w 4673979"/>
                      <a:gd name="connsiteY713" fmla="*/ 3213483 h 3709229"/>
                      <a:gd name="connsiteX714" fmla="*/ 3332299 w 4673979"/>
                      <a:gd name="connsiteY714" fmla="*/ 3213483 h 3709229"/>
                      <a:gd name="connsiteX715" fmla="*/ 3332299 w 4673979"/>
                      <a:gd name="connsiteY715" fmla="*/ 3213483 h 3709229"/>
                      <a:gd name="connsiteX716" fmla="*/ 3332299 w 4673979"/>
                      <a:gd name="connsiteY716" fmla="*/ 3213483 h 3709229"/>
                      <a:gd name="connsiteX717" fmla="*/ 3341858 w 4673979"/>
                      <a:gd name="connsiteY717" fmla="*/ 3235334 h 3709229"/>
                      <a:gd name="connsiteX718" fmla="*/ 3371903 w 4673979"/>
                      <a:gd name="connsiteY718" fmla="*/ 3288596 h 3709229"/>
                      <a:gd name="connsiteX719" fmla="*/ 3386926 w 4673979"/>
                      <a:gd name="connsiteY719" fmla="*/ 3298156 h 3709229"/>
                      <a:gd name="connsiteX720" fmla="*/ 3408777 w 4673979"/>
                      <a:gd name="connsiteY720" fmla="*/ 3276304 h 3709229"/>
                      <a:gd name="connsiteX721" fmla="*/ 3418337 w 4673979"/>
                      <a:gd name="connsiteY721" fmla="*/ 3255819 h 3709229"/>
                      <a:gd name="connsiteX722" fmla="*/ 3418337 w 4673979"/>
                      <a:gd name="connsiteY722" fmla="*/ 3279036 h 3709229"/>
                      <a:gd name="connsiteX723" fmla="*/ 3421068 w 4673979"/>
                      <a:gd name="connsiteY723" fmla="*/ 3304984 h 3709229"/>
                      <a:gd name="connsiteX724" fmla="*/ 3440188 w 4673979"/>
                      <a:gd name="connsiteY724" fmla="*/ 3328201 h 3709229"/>
                      <a:gd name="connsiteX725" fmla="*/ 3452479 w 4673979"/>
                      <a:gd name="connsiteY725" fmla="*/ 3330932 h 3709229"/>
                      <a:gd name="connsiteX726" fmla="*/ 3533055 w 4673979"/>
                      <a:gd name="connsiteY726" fmla="*/ 3266745 h 3709229"/>
                      <a:gd name="connsiteX727" fmla="*/ 3554907 w 4673979"/>
                      <a:gd name="connsiteY727" fmla="*/ 3235334 h 3709229"/>
                      <a:gd name="connsiteX728" fmla="*/ 3539884 w 4673979"/>
                      <a:gd name="connsiteY728" fmla="*/ 3279036 h 3709229"/>
                      <a:gd name="connsiteX729" fmla="*/ 3528958 w 4673979"/>
                      <a:gd name="connsiteY729" fmla="*/ 3337761 h 3709229"/>
                      <a:gd name="connsiteX730" fmla="*/ 3528958 w 4673979"/>
                      <a:gd name="connsiteY730" fmla="*/ 3339127 h 3709229"/>
                      <a:gd name="connsiteX731" fmla="*/ 3523495 w 4673979"/>
                      <a:gd name="connsiteY731" fmla="*/ 3351418 h 3709229"/>
                      <a:gd name="connsiteX732" fmla="*/ 3498913 w 4673979"/>
                      <a:gd name="connsiteY732" fmla="*/ 3448382 h 3709229"/>
                      <a:gd name="connsiteX733" fmla="*/ 3524861 w 4673979"/>
                      <a:gd name="connsiteY733" fmla="*/ 3466136 h 3709229"/>
                      <a:gd name="connsiteX734" fmla="*/ 3531690 w 4673979"/>
                      <a:gd name="connsiteY734" fmla="*/ 3464771 h 3709229"/>
                      <a:gd name="connsiteX735" fmla="*/ 3604072 w 4673979"/>
                      <a:gd name="connsiteY735" fmla="*/ 3421068 h 3709229"/>
                      <a:gd name="connsiteX736" fmla="*/ 3616362 w 4673979"/>
                      <a:gd name="connsiteY736" fmla="*/ 3410143 h 3709229"/>
                      <a:gd name="connsiteX737" fmla="*/ 3613632 w 4673979"/>
                      <a:gd name="connsiteY737" fmla="*/ 3426531 h 3709229"/>
                      <a:gd name="connsiteX738" fmla="*/ 3616362 w 4673979"/>
                      <a:gd name="connsiteY738" fmla="*/ 3482525 h 3709229"/>
                      <a:gd name="connsiteX739" fmla="*/ 3619094 w 4673979"/>
                      <a:gd name="connsiteY739" fmla="*/ 3490719 h 3709229"/>
                      <a:gd name="connsiteX740" fmla="*/ 3658700 w 4673979"/>
                      <a:gd name="connsiteY740" fmla="*/ 3542615 h 3709229"/>
                      <a:gd name="connsiteX741" fmla="*/ 3701036 w 4673979"/>
                      <a:gd name="connsiteY741" fmla="*/ 3538518 h 3709229"/>
                      <a:gd name="connsiteX742" fmla="*/ 3710596 w 4673979"/>
                      <a:gd name="connsiteY742" fmla="*/ 3482525 h 3709229"/>
                      <a:gd name="connsiteX743" fmla="*/ 3709230 w 4673979"/>
                      <a:gd name="connsiteY743" fmla="*/ 3457942 h 3709229"/>
                      <a:gd name="connsiteX744" fmla="*/ 3721522 w 4673979"/>
                      <a:gd name="connsiteY744" fmla="*/ 3478427 h 3709229"/>
                      <a:gd name="connsiteX745" fmla="*/ 3815754 w 4673979"/>
                      <a:gd name="connsiteY745" fmla="*/ 3601340 h 3709229"/>
                      <a:gd name="connsiteX746" fmla="*/ 3832143 w 4673979"/>
                      <a:gd name="connsiteY746" fmla="*/ 3608168 h 3709229"/>
                      <a:gd name="connsiteX747" fmla="*/ 3851262 w 4673979"/>
                      <a:gd name="connsiteY747" fmla="*/ 3591780 h 3709229"/>
                      <a:gd name="connsiteX748" fmla="*/ 3836240 w 4673979"/>
                      <a:gd name="connsiteY748" fmla="*/ 3492084 h 3709229"/>
                      <a:gd name="connsiteX749" fmla="*/ 3828046 w 4673979"/>
                      <a:gd name="connsiteY749" fmla="*/ 3481159 h 3709229"/>
                      <a:gd name="connsiteX750" fmla="*/ 3818486 w 4673979"/>
                      <a:gd name="connsiteY750" fmla="*/ 3460673 h 3709229"/>
                      <a:gd name="connsiteX751" fmla="*/ 3832143 w 4673979"/>
                      <a:gd name="connsiteY751" fmla="*/ 3457942 h 3709229"/>
                      <a:gd name="connsiteX752" fmla="*/ 3871748 w 4673979"/>
                      <a:gd name="connsiteY752" fmla="*/ 3470233 h 3709229"/>
                      <a:gd name="connsiteX753" fmla="*/ 3892234 w 4673979"/>
                      <a:gd name="connsiteY753" fmla="*/ 3468867 h 3709229"/>
                      <a:gd name="connsiteX754" fmla="*/ 3892234 w 4673979"/>
                      <a:gd name="connsiteY754" fmla="*/ 3468867 h 3709229"/>
                      <a:gd name="connsiteX755" fmla="*/ 3837606 w 4673979"/>
                      <a:gd name="connsiteY755" fmla="*/ 3436091 h 3709229"/>
                      <a:gd name="connsiteX756" fmla="*/ 3806194 w 4673979"/>
                      <a:gd name="connsiteY756" fmla="*/ 3418337 h 3709229"/>
                      <a:gd name="connsiteX757" fmla="*/ 3841703 w 4673979"/>
                      <a:gd name="connsiteY757" fmla="*/ 3425165 h 3709229"/>
                      <a:gd name="connsiteX758" fmla="*/ 3899062 w 4673979"/>
                      <a:gd name="connsiteY758" fmla="*/ 3431994 h 3709229"/>
                      <a:gd name="connsiteX759" fmla="*/ 3912719 w 4673979"/>
                      <a:gd name="connsiteY759" fmla="*/ 3430628 h 3709229"/>
                      <a:gd name="connsiteX760" fmla="*/ 3916816 w 4673979"/>
                      <a:gd name="connsiteY760" fmla="*/ 3430628 h 3709229"/>
                      <a:gd name="connsiteX761" fmla="*/ 3918181 w 4673979"/>
                      <a:gd name="connsiteY761" fmla="*/ 3434725 h 3709229"/>
                      <a:gd name="connsiteX762" fmla="*/ 3919547 w 4673979"/>
                      <a:gd name="connsiteY762" fmla="*/ 3438822 h 3709229"/>
                      <a:gd name="connsiteX763" fmla="*/ 3920913 w 4673979"/>
                      <a:gd name="connsiteY763" fmla="*/ 3441554 h 3709229"/>
                      <a:gd name="connsiteX764" fmla="*/ 3922279 w 4673979"/>
                      <a:gd name="connsiteY764" fmla="*/ 3444285 h 3709229"/>
                      <a:gd name="connsiteX765" fmla="*/ 3964615 w 4673979"/>
                      <a:gd name="connsiteY765" fmla="*/ 3511204 h 3709229"/>
                      <a:gd name="connsiteX766" fmla="*/ 4020608 w 4673979"/>
                      <a:gd name="connsiteY766" fmla="*/ 3479793 h 3709229"/>
                      <a:gd name="connsiteX767" fmla="*/ 4028803 w 4673979"/>
                      <a:gd name="connsiteY767" fmla="*/ 3463405 h 3709229"/>
                      <a:gd name="connsiteX768" fmla="*/ 4031534 w 4673979"/>
                      <a:gd name="connsiteY768" fmla="*/ 3481159 h 3709229"/>
                      <a:gd name="connsiteX769" fmla="*/ 4056117 w 4673979"/>
                      <a:gd name="connsiteY769" fmla="*/ 3539884 h 3709229"/>
                      <a:gd name="connsiteX770" fmla="*/ 4075236 w 4673979"/>
                      <a:gd name="connsiteY770" fmla="*/ 3548078 h 3709229"/>
                      <a:gd name="connsiteX771" fmla="*/ 4127134 w 4673979"/>
                      <a:gd name="connsiteY771" fmla="*/ 3441554 h 3709229"/>
                      <a:gd name="connsiteX772" fmla="*/ 4131230 w 4673979"/>
                      <a:gd name="connsiteY772" fmla="*/ 3415605 h 3709229"/>
                      <a:gd name="connsiteX773" fmla="*/ 4138058 w 4673979"/>
                      <a:gd name="connsiteY773" fmla="*/ 3440188 h 3709229"/>
                      <a:gd name="connsiteX774" fmla="*/ 4192686 w 4673979"/>
                      <a:gd name="connsiteY774" fmla="*/ 3518033 h 3709229"/>
                      <a:gd name="connsiteX775" fmla="*/ 4229561 w 4673979"/>
                      <a:gd name="connsiteY775" fmla="*/ 3487987 h 3709229"/>
                      <a:gd name="connsiteX776" fmla="*/ 4224098 w 4673979"/>
                      <a:gd name="connsiteY776" fmla="*/ 3415605 h 3709229"/>
                      <a:gd name="connsiteX777" fmla="*/ 4217269 w 4673979"/>
                      <a:gd name="connsiteY777" fmla="*/ 3400583 h 3709229"/>
                      <a:gd name="connsiteX778" fmla="*/ 4232292 w 4673979"/>
                      <a:gd name="connsiteY778" fmla="*/ 3408777 h 3709229"/>
                      <a:gd name="connsiteX779" fmla="*/ 4327890 w 4673979"/>
                      <a:gd name="connsiteY779" fmla="*/ 3445651 h 3709229"/>
                      <a:gd name="connsiteX780" fmla="*/ 4340182 w 4673979"/>
                      <a:gd name="connsiteY780" fmla="*/ 3442919 h 3709229"/>
                      <a:gd name="connsiteX781" fmla="*/ 4341548 w 4673979"/>
                      <a:gd name="connsiteY781" fmla="*/ 3442919 h 3709229"/>
                      <a:gd name="connsiteX782" fmla="*/ 4282823 w 4673979"/>
                      <a:gd name="connsiteY782" fmla="*/ 3380097 h 3709229"/>
                      <a:gd name="connsiteX783" fmla="*/ 4239121 w 4673979"/>
                      <a:gd name="connsiteY783" fmla="*/ 3351418 h 3709229"/>
                      <a:gd name="connsiteX784" fmla="*/ 4288286 w 4673979"/>
                      <a:gd name="connsiteY784" fmla="*/ 3370537 h 3709229"/>
                      <a:gd name="connsiteX785" fmla="*/ 4344279 w 4673979"/>
                      <a:gd name="connsiteY785" fmla="*/ 3391023 h 3709229"/>
                      <a:gd name="connsiteX786" fmla="*/ 4454900 w 4673979"/>
                      <a:gd name="connsiteY786" fmla="*/ 3414240 h 3709229"/>
                      <a:gd name="connsiteX787" fmla="*/ 4457632 w 4673979"/>
                      <a:gd name="connsiteY787" fmla="*/ 3412874 h 3709229"/>
                      <a:gd name="connsiteX788" fmla="*/ 4389347 w 4673979"/>
                      <a:gd name="connsiteY788" fmla="*/ 3335029 h 3709229"/>
                      <a:gd name="connsiteX789" fmla="*/ 4385250 w 4673979"/>
                      <a:gd name="connsiteY789" fmla="*/ 3332298 h 3709229"/>
                      <a:gd name="connsiteX790" fmla="*/ 4387981 w 4673979"/>
                      <a:gd name="connsiteY790" fmla="*/ 3328201 h 3709229"/>
                      <a:gd name="connsiteX791" fmla="*/ 4394810 w 4673979"/>
                      <a:gd name="connsiteY791" fmla="*/ 3273573 h 3709229"/>
                      <a:gd name="connsiteX792" fmla="*/ 4347010 w 4673979"/>
                      <a:gd name="connsiteY792" fmla="*/ 3205288 h 3709229"/>
                      <a:gd name="connsiteX793" fmla="*/ 4326525 w 4673979"/>
                      <a:gd name="connsiteY793" fmla="*/ 3190266 h 3709229"/>
                      <a:gd name="connsiteX794" fmla="*/ 4284188 w 4673979"/>
                      <a:gd name="connsiteY794" fmla="*/ 3161586 h 3709229"/>
                      <a:gd name="connsiteX795" fmla="*/ 4331988 w 4673979"/>
                      <a:gd name="connsiteY795" fmla="*/ 3180706 h 3709229"/>
                      <a:gd name="connsiteX796" fmla="*/ 4372958 w 4673979"/>
                      <a:gd name="connsiteY796" fmla="*/ 3195728 h 3709229"/>
                      <a:gd name="connsiteX797" fmla="*/ 4449437 w 4673979"/>
                      <a:gd name="connsiteY797" fmla="*/ 3213483 h 3709229"/>
                      <a:gd name="connsiteX798" fmla="*/ 4467192 w 4673979"/>
                      <a:gd name="connsiteY798" fmla="*/ 3208020 h 3709229"/>
                      <a:gd name="connsiteX799" fmla="*/ 4458998 w 4673979"/>
                      <a:gd name="connsiteY799" fmla="*/ 3183437 h 3709229"/>
                      <a:gd name="connsiteX800" fmla="*/ 4386615 w 4673979"/>
                      <a:gd name="connsiteY800" fmla="*/ 3106958 h 3709229"/>
                      <a:gd name="connsiteX801" fmla="*/ 4378421 w 4673979"/>
                      <a:gd name="connsiteY801" fmla="*/ 3101495 h 3709229"/>
                      <a:gd name="connsiteX802" fmla="*/ 4342913 w 4673979"/>
                      <a:gd name="connsiteY802" fmla="*/ 3078279 h 3709229"/>
                      <a:gd name="connsiteX803" fmla="*/ 4379787 w 4673979"/>
                      <a:gd name="connsiteY803" fmla="*/ 3089204 h 3709229"/>
                      <a:gd name="connsiteX804" fmla="*/ 4457632 w 4673979"/>
                      <a:gd name="connsiteY804" fmla="*/ 3105592 h 3709229"/>
                      <a:gd name="connsiteX805" fmla="*/ 4469923 w 4673979"/>
                      <a:gd name="connsiteY805" fmla="*/ 3102861 h 3709229"/>
                      <a:gd name="connsiteX806" fmla="*/ 4468558 w 4673979"/>
                      <a:gd name="connsiteY806" fmla="*/ 3098764 h 3709229"/>
                      <a:gd name="connsiteX807" fmla="*/ 4383884 w 4673979"/>
                      <a:gd name="connsiteY807" fmla="*/ 3026382 h 3709229"/>
                      <a:gd name="connsiteX808" fmla="*/ 4353839 w 4673979"/>
                      <a:gd name="connsiteY808" fmla="*/ 3011359 h 3709229"/>
                      <a:gd name="connsiteX809" fmla="*/ 4386615 w 4673979"/>
                      <a:gd name="connsiteY809" fmla="*/ 3016822 h 3709229"/>
                      <a:gd name="connsiteX810" fmla="*/ 4468558 w 4673979"/>
                      <a:gd name="connsiteY810" fmla="*/ 3023651 h 3709229"/>
                      <a:gd name="connsiteX811" fmla="*/ 4502700 w 4673979"/>
                      <a:gd name="connsiteY811" fmla="*/ 3016822 h 3709229"/>
                      <a:gd name="connsiteX812" fmla="*/ 4498602 w 4673979"/>
                      <a:gd name="connsiteY812" fmla="*/ 3008628 h 3709229"/>
                      <a:gd name="connsiteX813" fmla="*/ 4392078 w 4673979"/>
                      <a:gd name="connsiteY813" fmla="*/ 2970389 h 3709229"/>
                      <a:gd name="connsiteX814" fmla="*/ 4353839 w 4673979"/>
                      <a:gd name="connsiteY814" fmla="*/ 2962194 h 3709229"/>
                      <a:gd name="connsiteX815" fmla="*/ 4375690 w 4673979"/>
                      <a:gd name="connsiteY815" fmla="*/ 2956732 h 3709229"/>
                      <a:gd name="connsiteX816" fmla="*/ 4439877 w 4673979"/>
                      <a:gd name="connsiteY816" fmla="*/ 2936246 h 3709229"/>
                      <a:gd name="connsiteX817" fmla="*/ 4458998 w 4673979"/>
                      <a:gd name="connsiteY817" fmla="*/ 2929418 h 3709229"/>
                      <a:gd name="connsiteX818" fmla="*/ 4528648 w 4673979"/>
                      <a:gd name="connsiteY818" fmla="*/ 2893910 h 3709229"/>
                      <a:gd name="connsiteX819" fmla="*/ 4534110 w 4673979"/>
                      <a:gd name="connsiteY819" fmla="*/ 2880253 h 3709229"/>
                      <a:gd name="connsiteX820" fmla="*/ 4463095 w 4673979"/>
                      <a:gd name="connsiteY820" fmla="*/ 2865230 h 3709229"/>
                      <a:gd name="connsiteX821" fmla="*/ 4449437 w 4673979"/>
                      <a:gd name="connsiteY821" fmla="*/ 2865230 h 3709229"/>
                      <a:gd name="connsiteX822" fmla="*/ 4458998 w 4673979"/>
                      <a:gd name="connsiteY822" fmla="*/ 2855670 h 3709229"/>
                      <a:gd name="connsiteX823" fmla="*/ 4486311 w 4673979"/>
                      <a:gd name="connsiteY823" fmla="*/ 2820162 h 3709229"/>
                      <a:gd name="connsiteX824" fmla="*/ 4486311 w 4673979"/>
                      <a:gd name="connsiteY824" fmla="*/ 2818796 h 3709229"/>
                      <a:gd name="connsiteX825" fmla="*/ 4493140 w 4673979"/>
                      <a:gd name="connsiteY825" fmla="*/ 2790117 h 3709229"/>
                      <a:gd name="connsiteX826" fmla="*/ 4486311 w 4673979"/>
                      <a:gd name="connsiteY826" fmla="*/ 2784654 h 3709229"/>
                      <a:gd name="connsiteX827" fmla="*/ 4438512 w 4673979"/>
                      <a:gd name="connsiteY827" fmla="*/ 2817431 h 3709229"/>
                      <a:gd name="connsiteX828" fmla="*/ 4435780 w 4673979"/>
                      <a:gd name="connsiteY828" fmla="*/ 2820162 h 3709229"/>
                      <a:gd name="connsiteX829" fmla="*/ 4420757 w 4673979"/>
                      <a:gd name="connsiteY829" fmla="*/ 2837916 h 3709229"/>
                      <a:gd name="connsiteX830" fmla="*/ 4396175 w 4673979"/>
                      <a:gd name="connsiteY830" fmla="*/ 2867961 h 3709229"/>
                      <a:gd name="connsiteX831" fmla="*/ 4394810 w 4673979"/>
                      <a:gd name="connsiteY831" fmla="*/ 2869327 h 3709229"/>
                      <a:gd name="connsiteX832" fmla="*/ 4393444 w 4673979"/>
                      <a:gd name="connsiteY832" fmla="*/ 2869327 h 3709229"/>
                      <a:gd name="connsiteX833" fmla="*/ 4392078 w 4673979"/>
                      <a:gd name="connsiteY833" fmla="*/ 2869327 h 3709229"/>
                      <a:gd name="connsiteX834" fmla="*/ 4379787 w 4673979"/>
                      <a:gd name="connsiteY834" fmla="*/ 2869327 h 3709229"/>
                      <a:gd name="connsiteX835" fmla="*/ 4387981 w 4673979"/>
                      <a:gd name="connsiteY835" fmla="*/ 2859767 h 3709229"/>
                      <a:gd name="connsiteX836" fmla="*/ 4412564 w 4673979"/>
                      <a:gd name="connsiteY836" fmla="*/ 2821528 h 3709229"/>
                      <a:gd name="connsiteX837" fmla="*/ 4415295 w 4673979"/>
                      <a:gd name="connsiteY837" fmla="*/ 2814699 h 3709229"/>
                      <a:gd name="connsiteX838" fmla="*/ 4416661 w 4673979"/>
                      <a:gd name="connsiteY838" fmla="*/ 2811968 h 3709229"/>
                      <a:gd name="connsiteX839" fmla="*/ 4416661 w 4673979"/>
                      <a:gd name="connsiteY839" fmla="*/ 2811968 h 3709229"/>
                      <a:gd name="connsiteX840" fmla="*/ 4416661 w 4673979"/>
                      <a:gd name="connsiteY840" fmla="*/ 2809236 h 3709229"/>
                      <a:gd name="connsiteX841" fmla="*/ 4409833 w 4673979"/>
                      <a:gd name="connsiteY841" fmla="*/ 2769631 h 3709229"/>
                      <a:gd name="connsiteX842" fmla="*/ 4401638 w 4673979"/>
                      <a:gd name="connsiteY842" fmla="*/ 2766900 h 3709229"/>
                      <a:gd name="connsiteX843" fmla="*/ 4386615 w 4673979"/>
                      <a:gd name="connsiteY843" fmla="*/ 2765534 h 3709229"/>
                      <a:gd name="connsiteX844" fmla="*/ 4398907 w 4673979"/>
                      <a:gd name="connsiteY844" fmla="*/ 2755974 h 3709229"/>
                      <a:gd name="connsiteX845" fmla="*/ 4433049 w 4673979"/>
                      <a:gd name="connsiteY845" fmla="*/ 2731392 h 3709229"/>
                      <a:gd name="connsiteX846" fmla="*/ 4434415 w 4673979"/>
                      <a:gd name="connsiteY846" fmla="*/ 2730026 h 3709229"/>
                      <a:gd name="connsiteX847" fmla="*/ 4450803 w 4673979"/>
                      <a:gd name="connsiteY847" fmla="*/ 2713638 h 3709229"/>
                      <a:gd name="connsiteX848" fmla="*/ 4438512 w 4673979"/>
                      <a:gd name="connsiteY848" fmla="*/ 2697249 h 3709229"/>
                      <a:gd name="connsiteX849" fmla="*/ 4431683 w 4673979"/>
                      <a:gd name="connsiteY849" fmla="*/ 2693152 h 3709229"/>
                      <a:gd name="connsiteX850" fmla="*/ 4441243 w 4673979"/>
                      <a:gd name="connsiteY850" fmla="*/ 2686324 h 3709229"/>
                      <a:gd name="connsiteX851" fmla="*/ 4486311 w 4673979"/>
                      <a:gd name="connsiteY851" fmla="*/ 2639890 h 3709229"/>
                      <a:gd name="connsiteX852" fmla="*/ 4487677 w 4673979"/>
                      <a:gd name="connsiteY852" fmla="*/ 2628965 h 3709229"/>
                      <a:gd name="connsiteX853" fmla="*/ 4448072 w 4673979"/>
                      <a:gd name="connsiteY853" fmla="*/ 2615308 h 3709229"/>
                      <a:gd name="connsiteX854" fmla="*/ 4438512 w 4673979"/>
                      <a:gd name="connsiteY854" fmla="*/ 2603016 h 3709229"/>
                      <a:gd name="connsiteX855" fmla="*/ 4449437 w 4673979"/>
                      <a:gd name="connsiteY855" fmla="*/ 2593456 h 3709229"/>
                      <a:gd name="connsiteX856" fmla="*/ 4450803 w 4673979"/>
                      <a:gd name="connsiteY856" fmla="*/ 2593456 h 3709229"/>
                      <a:gd name="connsiteX857" fmla="*/ 4461729 w 4673979"/>
                      <a:gd name="connsiteY857" fmla="*/ 2594822 h 3709229"/>
                      <a:gd name="connsiteX858" fmla="*/ 4505431 w 4673979"/>
                      <a:gd name="connsiteY858" fmla="*/ 2568874 h 3709229"/>
                      <a:gd name="connsiteX859" fmla="*/ 4498602 w 4673979"/>
                      <a:gd name="connsiteY859" fmla="*/ 2515612 h 3709229"/>
                      <a:gd name="connsiteX860" fmla="*/ 4497237 w 4673979"/>
                      <a:gd name="connsiteY860" fmla="*/ 2504686 h 3709229"/>
                      <a:gd name="connsiteX861" fmla="*/ 4514991 w 4673979"/>
                      <a:gd name="connsiteY861" fmla="*/ 2503321 h 3709229"/>
                      <a:gd name="connsiteX862" fmla="*/ 4516357 w 4673979"/>
                      <a:gd name="connsiteY862" fmla="*/ 2506052 h 3709229"/>
                      <a:gd name="connsiteX863" fmla="*/ 4547767 w 4673979"/>
                      <a:gd name="connsiteY863" fmla="*/ 2537463 h 3709229"/>
                      <a:gd name="connsiteX864" fmla="*/ 4549133 w 4673979"/>
                      <a:gd name="connsiteY864" fmla="*/ 2536097 h 3709229"/>
                      <a:gd name="connsiteX865" fmla="*/ 4554596 w 4673979"/>
                      <a:gd name="connsiteY865" fmla="*/ 2495126 h 3709229"/>
                      <a:gd name="connsiteX866" fmla="*/ 4554596 w 4673979"/>
                      <a:gd name="connsiteY866" fmla="*/ 2486932 h 3709229"/>
                      <a:gd name="connsiteX867" fmla="*/ 4551864 w 4673979"/>
                      <a:gd name="connsiteY867" fmla="*/ 2441864 h 3709229"/>
                      <a:gd name="connsiteX868" fmla="*/ 4549133 w 4673979"/>
                      <a:gd name="connsiteY868" fmla="*/ 2374945 h 3709229"/>
                      <a:gd name="connsiteX869" fmla="*/ 4560059 w 4673979"/>
                      <a:gd name="connsiteY869" fmla="*/ 2365385 h 3709229"/>
                      <a:gd name="connsiteX870" fmla="*/ 4566887 w 4673979"/>
                      <a:gd name="connsiteY870" fmla="*/ 2368117 h 3709229"/>
                      <a:gd name="connsiteX871" fmla="*/ 4584642 w 4673979"/>
                      <a:gd name="connsiteY871" fmla="*/ 2381774 h 3709229"/>
                      <a:gd name="connsiteX872" fmla="*/ 4620149 w 4673979"/>
                      <a:gd name="connsiteY872" fmla="*/ 2406356 h 3709229"/>
                      <a:gd name="connsiteX873" fmla="*/ 4633807 w 4673979"/>
                      <a:gd name="connsiteY873" fmla="*/ 2410453 h 3709229"/>
                      <a:gd name="connsiteX874" fmla="*/ 4633807 w 4673979"/>
                      <a:gd name="connsiteY874" fmla="*/ 2410453 h 3709229"/>
                      <a:gd name="connsiteX875" fmla="*/ 4647464 w 4673979"/>
                      <a:gd name="connsiteY875" fmla="*/ 2403625 h 3709229"/>
                      <a:gd name="connsiteX876" fmla="*/ 4652926 w 4673979"/>
                      <a:gd name="connsiteY876" fmla="*/ 2369482 h 3709229"/>
                      <a:gd name="connsiteX877" fmla="*/ 4587373 w 4673979"/>
                      <a:gd name="connsiteY877" fmla="*/ 2273884 h 3709229"/>
                      <a:gd name="connsiteX878" fmla="*/ 4583276 w 4673979"/>
                      <a:gd name="connsiteY878" fmla="*/ 2261592 h 3709229"/>
                      <a:gd name="connsiteX879" fmla="*/ 4599664 w 4673979"/>
                      <a:gd name="connsiteY879" fmla="*/ 2256130 h 3709229"/>
                      <a:gd name="connsiteX880" fmla="*/ 4635172 w 4673979"/>
                      <a:gd name="connsiteY880" fmla="*/ 2268421 h 3709229"/>
                      <a:gd name="connsiteX881" fmla="*/ 4655657 w 4673979"/>
                      <a:gd name="connsiteY881" fmla="*/ 2261592 h 3709229"/>
                      <a:gd name="connsiteX882" fmla="*/ 4661120 w 4673979"/>
                      <a:gd name="connsiteY882" fmla="*/ 2211062 h 3709229"/>
                      <a:gd name="connsiteX883" fmla="*/ 4594201 w 4673979"/>
                      <a:gd name="connsiteY883" fmla="*/ 2145508 h 3709229"/>
                      <a:gd name="connsiteX884" fmla="*/ 4506797 w 4673979"/>
                      <a:gd name="connsiteY884" fmla="*/ 2099075 h 3709229"/>
                      <a:gd name="connsiteX885" fmla="*/ 4430317 w 4673979"/>
                      <a:gd name="connsiteY885" fmla="*/ 2059469 h 3709229"/>
                      <a:gd name="connsiteX886" fmla="*/ 4426220 w 4673979"/>
                      <a:gd name="connsiteY886" fmla="*/ 2048544 h 3709229"/>
                      <a:gd name="connsiteX887" fmla="*/ 4439877 w 4673979"/>
                      <a:gd name="connsiteY887" fmla="*/ 2041715 h 3709229"/>
                      <a:gd name="connsiteX888" fmla="*/ 4508162 w 4673979"/>
                      <a:gd name="connsiteY888" fmla="*/ 2048544 h 3709229"/>
                      <a:gd name="connsiteX889" fmla="*/ 4547767 w 4673979"/>
                      <a:gd name="connsiteY889" fmla="*/ 2022596 h 3709229"/>
                      <a:gd name="connsiteX890" fmla="*/ 4542304 w 4673979"/>
                      <a:gd name="connsiteY890" fmla="*/ 1998013 h 3709229"/>
                      <a:gd name="connsiteX891" fmla="*/ 4461729 w 4673979"/>
                      <a:gd name="connsiteY891" fmla="*/ 1961139 h 3709229"/>
                      <a:gd name="connsiteX892" fmla="*/ 4422123 w 4673979"/>
                      <a:gd name="connsiteY892" fmla="*/ 1950214 h 3709229"/>
                      <a:gd name="connsiteX893" fmla="*/ 4415295 w 4673979"/>
                      <a:gd name="connsiteY893" fmla="*/ 1942019 h 3709229"/>
                      <a:gd name="connsiteX894" fmla="*/ 4419393 w 4673979"/>
                      <a:gd name="connsiteY894" fmla="*/ 1932460 h 3709229"/>
                      <a:gd name="connsiteX895" fmla="*/ 4456266 w 4673979"/>
                      <a:gd name="connsiteY895" fmla="*/ 1898317 h 3709229"/>
                      <a:gd name="connsiteX896" fmla="*/ 4458998 w 4673979"/>
                      <a:gd name="connsiteY896" fmla="*/ 1895586 h 3709229"/>
                      <a:gd name="connsiteX897" fmla="*/ 4463095 w 4673979"/>
                      <a:gd name="connsiteY897" fmla="*/ 1898317 h 3709229"/>
                      <a:gd name="connsiteX898" fmla="*/ 4478117 w 4673979"/>
                      <a:gd name="connsiteY898" fmla="*/ 1907877 h 3709229"/>
                      <a:gd name="connsiteX899" fmla="*/ 4510894 w 4673979"/>
                      <a:gd name="connsiteY899" fmla="*/ 1903780 h 3709229"/>
                      <a:gd name="connsiteX900" fmla="*/ 4517722 w 4673979"/>
                      <a:gd name="connsiteY900" fmla="*/ 1865541 h 3709229"/>
                      <a:gd name="connsiteX901" fmla="*/ 4508162 w 4673979"/>
                      <a:gd name="connsiteY901" fmla="*/ 1840958 h 3709229"/>
                      <a:gd name="connsiteX902" fmla="*/ 4506797 w 4673979"/>
                      <a:gd name="connsiteY902" fmla="*/ 1838227 h 3709229"/>
                      <a:gd name="connsiteX903" fmla="*/ 4508162 w 4673979"/>
                      <a:gd name="connsiteY903" fmla="*/ 1835495 h 3709229"/>
                      <a:gd name="connsiteX904" fmla="*/ 4535476 w 4673979"/>
                      <a:gd name="connsiteY904" fmla="*/ 1778136 h 3709229"/>
                      <a:gd name="connsiteX905" fmla="*/ 4530014 w 4673979"/>
                      <a:gd name="connsiteY905" fmla="*/ 1738531 h 3709229"/>
                      <a:gd name="connsiteX906" fmla="*/ 4528648 w 4673979"/>
                      <a:gd name="connsiteY906" fmla="*/ 1735799 h 3709229"/>
                      <a:gd name="connsiteX907" fmla="*/ 4530014 w 4673979"/>
                      <a:gd name="connsiteY907" fmla="*/ 1733068 h 3709229"/>
                      <a:gd name="connsiteX908" fmla="*/ 4527283 w 4673979"/>
                      <a:gd name="connsiteY908" fmla="*/ 1688000 h 3709229"/>
                      <a:gd name="connsiteX909" fmla="*/ 4452169 w 4673979"/>
                      <a:gd name="connsiteY909" fmla="*/ 1614252 h 3709229"/>
                      <a:gd name="connsiteX910" fmla="*/ 4353839 w 4673979"/>
                      <a:gd name="connsiteY910" fmla="*/ 1560990 h 3709229"/>
                      <a:gd name="connsiteX911" fmla="*/ 4267800 w 4673979"/>
                      <a:gd name="connsiteY911" fmla="*/ 1515922 h 3709229"/>
                      <a:gd name="connsiteX912" fmla="*/ 4263703 w 4673979"/>
                      <a:gd name="connsiteY912" fmla="*/ 1503631 h 3709229"/>
                      <a:gd name="connsiteX913" fmla="*/ 4278725 w 4673979"/>
                      <a:gd name="connsiteY913" fmla="*/ 1495437 h 3709229"/>
                      <a:gd name="connsiteX914" fmla="*/ 4356571 w 4673979"/>
                      <a:gd name="connsiteY914" fmla="*/ 1502265 h 3709229"/>
                      <a:gd name="connsiteX915" fmla="*/ 4401638 w 4673979"/>
                      <a:gd name="connsiteY915" fmla="*/ 1473586 h 3709229"/>
                      <a:gd name="connsiteX916" fmla="*/ 4394810 w 4673979"/>
                      <a:gd name="connsiteY916" fmla="*/ 1444906 h 3709229"/>
                      <a:gd name="connsiteX917" fmla="*/ 4303308 w 4673979"/>
                      <a:gd name="connsiteY917" fmla="*/ 1403935 h 3709229"/>
                      <a:gd name="connsiteX918" fmla="*/ 4258240 w 4673979"/>
                      <a:gd name="connsiteY918" fmla="*/ 1391644 h 3709229"/>
                      <a:gd name="connsiteX919" fmla="*/ 4251411 w 4673979"/>
                      <a:gd name="connsiteY919" fmla="*/ 1383450 h 3709229"/>
                      <a:gd name="connsiteX920" fmla="*/ 4255508 w 4673979"/>
                      <a:gd name="connsiteY920" fmla="*/ 1372524 h 3709229"/>
                      <a:gd name="connsiteX921" fmla="*/ 4386615 w 4673979"/>
                      <a:gd name="connsiteY921" fmla="*/ 1196350 h 3709229"/>
                      <a:gd name="connsiteX922" fmla="*/ 4375690 w 4673979"/>
                      <a:gd name="connsiteY922" fmla="*/ 1144453 h 3709229"/>
                      <a:gd name="connsiteX923" fmla="*/ 4362033 w 4673979"/>
                      <a:gd name="connsiteY923" fmla="*/ 1138990 h 3709229"/>
                      <a:gd name="connsiteX924" fmla="*/ 4323793 w 4673979"/>
                      <a:gd name="connsiteY924" fmla="*/ 1156744 h 3709229"/>
                      <a:gd name="connsiteX925" fmla="*/ 4282823 w 4673979"/>
                      <a:gd name="connsiteY925" fmla="*/ 1192252 h 3709229"/>
                      <a:gd name="connsiteX926" fmla="*/ 4239121 w 4673979"/>
                      <a:gd name="connsiteY926" fmla="*/ 1230492 h 3709229"/>
                      <a:gd name="connsiteX927" fmla="*/ 4222732 w 4673979"/>
                      <a:gd name="connsiteY927" fmla="*/ 1227761 h 3709229"/>
                      <a:gd name="connsiteX928" fmla="*/ 4221366 w 4673979"/>
                      <a:gd name="connsiteY928" fmla="*/ 1218201 h 3709229"/>
                      <a:gd name="connsiteX929" fmla="*/ 4232292 w 4673979"/>
                      <a:gd name="connsiteY929" fmla="*/ 1185424 h 3709229"/>
                      <a:gd name="connsiteX930" fmla="*/ 4256874 w 4673979"/>
                      <a:gd name="connsiteY930" fmla="*/ 1084362 h 3709229"/>
                      <a:gd name="connsiteX931" fmla="*/ 4244583 w 4673979"/>
                      <a:gd name="connsiteY931" fmla="*/ 1020175 h 3709229"/>
                      <a:gd name="connsiteX932" fmla="*/ 4229561 w 4673979"/>
                      <a:gd name="connsiteY932" fmla="*/ 1017443 h 3709229"/>
                      <a:gd name="connsiteX933" fmla="*/ 4183127 w 4673979"/>
                      <a:gd name="connsiteY933" fmla="*/ 1052952 h 3709229"/>
                      <a:gd name="connsiteX934" fmla="*/ 4164007 w 4673979"/>
                      <a:gd name="connsiteY934" fmla="*/ 1072071 h 3709229"/>
                      <a:gd name="connsiteX935" fmla="*/ 4148984 w 4673979"/>
                      <a:gd name="connsiteY935" fmla="*/ 1070706 h 3709229"/>
                      <a:gd name="connsiteX936" fmla="*/ 4144887 w 4673979"/>
                      <a:gd name="connsiteY936" fmla="*/ 1062511 h 3709229"/>
                      <a:gd name="connsiteX937" fmla="*/ 4147618 w 4673979"/>
                      <a:gd name="connsiteY937" fmla="*/ 1032466 h 3709229"/>
                      <a:gd name="connsiteX938" fmla="*/ 4128498 w 4673979"/>
                      <a:gd name="connsiteY938" fmla="*/ 938233 h 3709229"/>
                      <a:gd name="connsiteX939" fmla="*/ 4128498 w 4673979"/>
                      <a:gd name="connsiteY939" fmla="*/ 938233 h 3709229"/>
                      <a:gd name="connsiteX940" fmla="*/ 4082065 w 4673979"/>
                      <a:gd name="connsiteY940" fmla="*/ 1084362 h 3709229"/>
                      <a:gd name="connsiteX941" fmla="*/ 4080699 w 4673979"/>
                      <a:gd name="connsiteY941" fmla="*/ 1110311 h 3709229"/>
                      <a:gd name="connsiteX942" fmla="*/ 4072505 w 4673979"/>
                      <a:gd name="connsiteY942" fmla="*/ 1087094 h 3709229"/>
                      <a:gd name="connsiteX943" fmla="*/ 4042460 w 4673979"/>
                      <a:gd name="connsiteY943" fmla="*/ 1025638 h 3709229"/>
                      <a:gd name="connsiteX944" fmla="*/ 4038363 w 4673979"/>
                      <a:gd name="connsiteY944" fmla="*/ 1020175 h 3709229"/>
                      <a:gd name="connsiteX945" fmla="*/ 4036997 w 4673979"/>
                      <a:gd name="connsiteY945" fmla="*/ 1055683 h 3709229"/>
                      <a:gd name="connsiteX946" fmla="*/ 4031534 w 4673979"/>
                      <a:gd name="connsiteY946" fmla="*/ 1113042 h 3709229"/>
                      <a:gd name="connsiteX947" fmla="*/ 4021974 w 4673979"/>
                      <a:gd name="connsiteY947" fmla="*/ 1121236 h 3709229"/>
                      <a:gd name="connsiteX948" fmla="*/ 4009684 w 4673979"/>
                      <a:gd name="connsiteY948" fmla="*/ 1111677 h 3709229"/>
                      <a:gd name="connsiteX949" fmla="*/ 4005586 w 4673979"/>
                      <a:gd name="connsiteY949" fmla="*/ 1093922 h 3709229"/>
                      <a:gd name="connsiteX950" fmla="*/ 3967346 w 4673979"/>
                      <a:gd name="connsiteY950" fmla="*/ 1011981 h 3709229"/>
                      <a:gd name="connsiteX951" fmla="*/ 3952324 w 4673979"/>
                      <a:gd name="connsiteY951" fmla="*/ 1072071 h 3709229"/>
                      <a:gd name="connsiteX952" fmla="*/ 3942764 w 4673979"/>
                      <a:gd name="connsiteY952" fmla="*/ 1115774 h 3709229"/>
                      <a:gd name="connsiteX953" fmla="*/ 3931839 w 4673979"/>
                      <a:gd name="connsiteY953" fmla="*/ 1123968 h 3709229"/>
                      <a:gd name="connsiteX954" fmla="*/ 3920913 w 4673979"/>
                      <a:gd name="connsiteY954" fmla="*/ 1117139 h 3709229"/>
                      <a:gd name="connsiteX955" fmla="*/ 3908621 w 4673979"/>
                      <a:gd name="connsiteY955" fmla="*/ 1078900 h 3709229"/>
                      <a:gd name="connsiteX956" fmla="*/ 3841703 w 4673979"/>
                      <a:gd name="connsiteY956" fmla="*/ 1024272 h 3709229"/>
                      <a:gd name="connsiteX957" fmla="*/ 3832143 w 4673979"/>
                      <a:gd name="connsiteY957" fmla="*/ 1027003 h 3709229"/>
                      <a:gd name="connsiteX958" fmla="*/ 3833509 w 4673979"/>
                      <a:gd name="connsiteY958" fmla="*/ 1017443 h 3709229"/>
                      <a:gd name="connsiteX959" fmla="*/ 3837606 w 4673979"/>
                      <a:gd name="connsiteY959" fmla="*/ 934136 h 3709229"/>
                      <a:gd name="connsiteX960" fmla="*/ 3829412 w 4673979"/>
                      <a:gd name="connsiteY960" fmla="*/ 932770 h 3709229"/>
                      <a:gd name="connsiteX961" fmla="*/ 3746104 w 4673979"/>
                      <a:gd name="connsiteY961" fmla="*/ 1021540 h 3709229"/>
                      <a:gd name="connsiteX962" fmla="*/ 3732446 w 4673979"/>
                      <a:gd name="connsiteY962" fmla="*/ 1039295 h 3709229"/>
                      <a:gd name="connsiteX963" fmla="*/ 3705133 w 4673979"/>
                      <a:gd name="connsiteY963" fmla="*/ 1073437 h 3709229"/>
                      <a:gd name="connsiteX964" fmla="*/ 3722887 w 4673979"/>
                      <a:gd name="connsiteY964" fmla="*/ 1033832 h 3709229"/>
                      <a:gd name="connsiteX965" fmla="*/ 3757029 w 4673979"/>
                      <a:gd name="connsiteY965" fmla="*/ 874045 h 3709229"/>
                      <a:gd name="connsiteX966" fmla="*/ 3737909 w 4673979"/>
                      <a:gd name="connsiteY966" fmla="*/ 856291 h 3709229"/>
                      <a:gd name="connsiteX967" fmla="*/ 3662797 w 4673979"/>
                      <a:gd name="connsiteY967" fmla="*/ 893165 h 3709229"/>
                      <a:gd name="connsiteX968" fmla="*/ 3657334 w 4673979"/>
                      <a:gd name="connsiteY968" fmla="*/ 899994 h 3709229"/>
                      <a:gd name="connsiteX969" fmla="*/ 3653237 w 4673979"/>
                      <a:gd name="connsiteY969" fmla="*/ 891799 h 3709229"/>
                      <a:gd name="connsiteX970" fmla="*/ 3640945 w 4673979"/>
                      <a:gd name="connsiteY970" fmla="*/ 872680 h 3709229"/>
                      <a:gd name="connsiteX971" fmla="*/ 3511204 w 4673979"/>
                      <a:gd name="connsiteY971" fmla="*/ 767521 h 3709229"/>
                      <a:gd name="connsiteX972" fmla="*/ 3505741 w 4673979"/>
                      <a:gd name="connsiteY972" fmla="*/ 767521 h 3709229"/>
                      <a:gd name="connsiteX973" fmla="*/ 3485256 w 4673979"/>
                      <a:gd name="connsiteY973" fmla="*/ 781178 h 3709229"/>
                      <a:gd name="connsiteX974" fmla="*/ 3493450 w 4673979"/>
                      <a:gd name="connsiteY974" fmla="*/ 856291 h 3709229"/>
                      <a:gd name="connsiteX975" fmla="*/ 3504375 w 4673979"/>
                      <a:gd name="connsiteY975" fmla="*/ 884971 h 3709229"/>
                      <a:gd name="connsiteX976" fmla="*/ 3483890 w 4673979"/>
                      <a:gd name="connsiteY976" fmla="*/ 861754 h 3709229"/>
                      <a:gd name="connsiteX977" fmla="*/ 3410143 w 4673979"/>
                      <a:gd name="connsiteY977" fmla="*/ 783909 h 3709229"/>
                      <a:gd name="connsiteX978" fmla="*/ 3406045 w 4673979"/>
                      <a:gd name="connsiteY978" fmla="*/ 779812 h 3709229"/>
                      <a:gd name="connsiteX979" fmla="*/ 3337760 w 4673979"/>
                      <a:gd name="connsiteY979" fmla="*/ 734744 h 3709229"/>
                      <a:gd name="connsiteX980" fmla="*/ 3325470 w 4673979"/>
                      <a:gd name="connsiteY980" fmla="*/ 737476 h 3709229"/>
                      <a:gd name="connsiteX981" fmla="*/ 3320007 w 4673979"/>
                      <a:gd name="connsiteY981" fmla="*/ 828977 h 3709229"/>
                      <a:gd name="connsiteX982" fmla="*/ 3325470 w 4673979"/>
                      <a:gd name="connsiteY982" fmla="*/ 848097 h 3709229"/>
                      <a:gd name="connsiteX983" fmla="*/ 3341858 w 4673979"/>
                      <a:gd name="connsiteY983" fmla="*/ 902725 h 3709229"/>
                      <a:gd name="connsiteX984" fmla="*/ 3351418 w 4673979"/>
                      <a:gd name="connsiteY984" fmla="*/ 924576 h 3709229"/>
                      <a:gd name="connsiteX985" fmla="*/ 3333663 w 4673979"/>
                      <a:gd name="connsiteY985" fmla="*/ 908188 h 3709229"/>
                      <a:gd name="connsiteX986" fmla="*/ 3250356 w 4673979"/>
                      <a:gd name="connsiteY986" fmla="*/ 853560 h 3709229"/>
                      <a:gd name="connsiteX987" fmla="*/ 3231236 w 4673979"/>
                      <a:gd name="connsiteY987" fmla="*/ 844000 h 3709229"/>
                      <a:gd name="connsiteX988" fmla="*/ 3115152 w 4673979"/>
                      <a:gd name="connsiteY988" fmla="*/ 808492 h 3709229"/>
                      <a:gd name="connsiteX989" fmla="*/ 3113786 w 4673979"/>
                      <a:gd name="connsiteY989" fmla="*/ 808492 h 3709229"/>
                      <a:gd name="connsiteX990" fmla="*/ 3105592 w 4673979"/>
                      <a:gd name="connsiteY990" fmla="*/ 808492 h 3709229"/>
                      <a:gd name="connsiteX991" fmla="*/ 3070084 w 4673979"/>
                      <a:gd name="connsiteY991" fmla="*/ 788007 h 3709229"/>
                      <a:gd name="connsiteX992" fmla="*/ 3065987 w 4673979"/>
                      <a:gd name="connsiteY992" fmla="*/ 775715 h 3709229"/>
                      <a:gd name="connsiteX993" fmla="*/ 3081010 w 4673979"/>
                      <a:gd name="connsiteY993" fmla="*/ 767521 h 3709229"/>
                      <a:gd name="connsiteX994" fmla="*/ 3158855 w 4673979"/>
                      <a:gd name="connsiteY994" fmla="*/ 774350 h 3709229"/>
                      <a:gd name="connsiteX995" fmla="*/ 3203923 w 4673979"/>
                      <a:gd name="connsiteY995" fmla="*/ 745670 h 3709229"/>
                      <a:gd name="connsiteX996" fmla="*/ 3197094 w 4673979"/>
                      <a:gd name="connsiteY996" fmla="*/ 716990 h 3709229"/>
                      <a:gd name="connsiteX997" fmla="*/ 3105592 w 4673979"/>
                      <a:gd name="connsiteY997" fmla="*/ 676019 h 3709229"/>
                      <a:gd name="connsiteX998" fmla="*/ 3060524 w 4673979"/>
                      <a:gd name="connsiteY998" fmla="*/ 663728 h 3709229"/>
                      <a:gd name="connsiteX999" fmla="*/ 3053696 w 4673979"/>
                      <a:gd name="connsiteY999" fmla="*/ 655534 h 3709229"/>
                      <a:gd name="connsiteX1000" fmla="*/ 3057793 w 4673979"/>
                      <a:gd name="connsiteY1000" fmla="*/ 644609 h 3709229"/>
                      <a:gd name="connsiteX1001" fmla="*/ 3188900 w 4673979"/>
                      <a:gd name="connsiteY1001" fmla="*/ 468434 h 3709229"/>
                      <a:gd name="connsiteX1002" fmla="*/ 3176608 w 4673979"/>
                      <a:gd name="connsiteY1002" fmla="*/ 416537 h 3709229"/>
                      <a:gd name="connsiteX1003" fmla="*/ 3161587 w 4673979"/>
                      <a:gd name="connsiteY1003" fmla="*/ 411074 h 3709229"/>
                      <a:gd name="connsiteX1004" fmla="*/ 3123346 w 4673979"/>
                      <a:gd name="connsiteY1004" fmla="*/ 428829 h 3709229"/>
                      <a:gd name="connsiteX1005" fmla="*/ 3082376 w 4673979"/>
                      <a:gd name="connsiteY1005" fmla="*/ 464337 h 3709229"/>
                      <a:gd name="connsiteX1006" fmla="*/ 3038674 w 4673979"/>
                      <a:gd name="connsiteY1006" fmla="*/ 502576 h 3709229"/>
                      <a:gd name="connsiteX1007" fmla="*/ 3022285 w 4673979"/>
                      <a:gd name="connsiteY1007" fmla="*/ 499845 h 3709229"/>
                      <a:gd name="connsiteX1008" fmla="*/ 3020919 w 4673979"/>
                      <a:gd name="connsiteY1008" fmla="*/ 488919 h 3709229"/>
                      <a:gd name="connsiteX1009" fmla="*/ 3031845 w 4673979"/>
                      <a:gd name="connsiteY1009" fmla="*/ 456142 h 3709229"/>
                      <a:gd name="connsiteX1010" fmla="*/ 3056427 w 4673979"/>
                      <a:gd name="connsiteY1010" fmla="*/ 355081 h 3709229"/>
                      <a:gd name="connsiteX1011" fmla="*/ 3044137 w 4673979"/>
                      <a:gd name="connsiteY1011" fmla="*/ 290893 h 3709229"/>
                      <a:gd name="connsiteX1012" fmla="*/ 3030479 w 4673979"/>
                      <a:gd name="connsiteY1012" fmla="*/ 288162 h 3709229"/>
                      <a:gd name="connsiteX1013" fmla="*/ 2984046 w 4673979"/>
                      <a:gd name="connsiteY1013" fmla="*/ 323670 h 3709229"/>
                      <a:gd name="connsiteX1014" fmla="*/ 2964926 w 4673979"/>
                      <a:gd name="connsiteY1014" fmla="*/ 342790 h 3709229"/>
                      <a:gd name="connsiteX1015" fmla="*/ 2949903 w 4673979"/>
                      <a:gd name="connsiteY1015" fmla="*/ 341424 h 3709229"/>
                      <a:gd name="connsiteX1016" fmla="*/ 2947171 w 4673979"/>
                      <a:gd name="connsiteY1016" fmla="*/ 333230 h 3709229"/>
                      <a:gd name="connsiteX1017" fmla="*/ 2949903 w 4673979"/>
                      <a:gd name="connsiteY1017" fmla="*/ 303184 h 3709229"/>
                      <a:gd name="connsiteX1018" fmla="*/ 2930784 w 4673979"/>
                      <a:gd name="connsiteY1018" fmla="*/ 208951 h 3709229"/>
                      <a:gd name="connsiteX1019" fmla="*/ 2930784 w 4673979"/>
                      <a:gd name="connsiteY1019" fmla="*/ 208951 h 3709229"/>
                      <a:gd name="connsiteX1020" fmla="*/ 2884349 w 4673979"/>
                      <a:gd name="connsiteY1020" fmla="*/ 355081 h 3709229"/>
                      <a:gd name="connsiteX1021" fmla="*/ 2882984 w 4673979"/>
                      <a:gd name="connsiteY1021" fmla="*/ 381029 h 3709229"/>
                      <a:gd name="connsiteX1022" fmla="*/ 2873425 w 4673979"/>
                      <a:gd name="connsiteY1022" fmla="*/ 359178 h 3709229"/>
                      <a:gd name="connsiteX1023" fmla="*/ 2844744 w 4673979"/>
                      <a:gd name="connsiteY1023" fmla="*/ 297722 h 3709229"/>
                      <a:gd name="connsiteX1024" fmla="*/ 2840647 w 4673979"/>
                      <a:gd name="connsiteY1024" fmla="*/ 292259 h 3709229"/>
                      <a:gd name="connsiteX1025" fmla="*/ 2839282 w 4673979"/>
                      <a:gd name="connsiteY1025" fmla="*/ 327767 h 3709229"/>
                      <a:gd name="connsiteX1026" fmla="*/ 2833819 w 4673979"/>
                      <a:gd name="connsiteY1026" fmla="*/ 385126 h 3709229"/>
                      <a:gd name="connsiteX1027" fmla="*/ 2822893 w 4673979"/>
                      <a:gd name="connsiteY1027" fmla="*/ 391955 h 3709229"/>
                      <a:gd name="connsiteX1028" fmla="*/ 2810602 w 4673979"/>
                      <a:gd name="connsiteY1028" fmla="*/ 383761 h 3709229"/>
                      <a:gd name="connsiteX1029" fmla="*/ 2806505 w 4673979"/>
                      <a:gd name="connsiteY1029" fmla="*/ 366007 h 3709229"/>
                      <a:gd name="connsiteX1030" fmla="*/ 2768265 w 4673979"/>
                      <a:gd name="connsiteY1030" fmla="*/ 284065 h 3709229"/>
                      <a:gd name="connsiteX1031" fmla="*/ 2753243 w 4673979"/>
                      <a:gd name="connsiteY1031" fmla="*/ 344155 h 3709229"/>
                      <a:gd name="connsiteX1032" fmla="*/ 2743683 w 4673979"/>
                      <a:gd name="connsiteY1032" fmla="*/ 387858 h 3709229"/>
                      <a:gd name="connsiteX1033" fmla="*/ 2732757 w 4673979"/>
                      <a:gd name="connsiteY1033" fmla="*/ 396052 h 3709229"/>
                      <a:gd name="connsiteX1034" fmla="*/ 2721832 w 4673979"/>
                      <a:gd name="connsiteY1034" fmla="*/ 389223 h 3709229"/>
                      <a:gd name="connsiteX1035" fmla="*/ 2709540 w 4673979"/>
                      <a:gd name="connsiteY1035" fmla="*/ 350984 h 3709229"/>
                      <a:gd name="connsiteX1036" fmla="*/ 2642622 w 4673979"/>
                      <a:gd name="connsiteY1036" fmla="*/ 296356 h 3709229"/>
                      <a:gd name="connsiteX1037" fmla="*/ 2633062 w 4673979"/>
                      <a:gd name="connsiteY1037" fmla="*/ 299087 h 3709229"/>
                      <a:gd name="connsiteX1038" fmla="*/ 2634428 w 4673979"/>
                      <a:gd name="connsiteY1038" fmla="*/ 289528 h 3709229"/>
                      <a:gd name="connsiteX1039" fmla="*/ 2638525 w 4673979"/>
                      <a:gd name="connsiteY1039" fmla="*/ 206220 h 3709229"/>
                      <a:gd name="connsiteX1040" fmla="*/ 2630330 w 4673979"/>
                      <a:gd name="connsiteY1040" fmla="*/ 204854 h 3709229"/>
                      <a:gd name="connsiteX1041" fmla="*/ 2547023 w 4673979"/>
                      <a:gd name="connsiteY1041" fmla="*/ 293625 h 3709229"/>
                      <a:gd name="connsiteX1042" fmla="*/ 2533366 w 4673979"/>
                      <a:gd name="connsiteY1042" fmla="*/ 311379 h 3709229"/>
                      <a:gd name="connsiteX1043" fmla="*/ 2506052 w 4673979"/>
                      <a:gd name="connsiteY1043" fmla="*/ 345521 h 3709229"/>
                      <a:gd name="connsiteX1044" fmla="*/ 2523806 w 4673979"/>
                      <a:gd name="connsiteY1044" fmla="*/ 304550 h 3709229"/>
                      <a:gd name="connsiteX1045" fmla="*/ 2559314 w 4673979"/>
                      <a:gd name="connsiteY1045" fmla="*/ 146129 h 3709229"/>
                      <a:gd name="connsiteX1046" fmla="*/ 2540194 w 4673979"/>
                      <a:gd name="connsiteY1046" fmla="*/ 128375 h 3709229"/>
                      <a:gd name="connsiteX1047" fmla="*/ 2465081 w 4673979"/>
                      <a:gd name="connsiteY1047" fmla="*/ 165249 h 3709229"/>
                      <a:gd name="connsiteX1048" fmla="*/ 2459618 w 4673979"/>
                      <a:gd name="connsiteY1048" fmla="*/ 172078 h 3709229"/>
                      <a:gd name="connsiteX1049" fmla="*/ 2455521 w 4673979"/>
                      <a:gd name="connsiteY1049" fmla="*/ 163883 h 3709229"/>
                      <a:gd name="connsiteX1050" fmla="*/ 2443230 w 4673979"/>
                      <a:gd name="connsiteY1050" fmla="*/ 144764 h 3709229"/>
                      <a:gd name="connsiteX1051" fmla="*/ 2313488 w 4673979"/>
                      <a:gd name="connsiteY1051" fmla="*/ 39605 h 3709229"/>
                      <a:gd name="connsiteX1052" fmla="*/ 2308027 w 4673979"/>
                      <a:gd name="connsiteY1052" fmla="*/ 39605 h 3709229"/>
                      <a:gd name="connsiteX1053" fmla="*/ 2287541 w 4673979"/>
                      <a:gd name="connsiteY1053" fmla="*/ 53262 h 3709229"/>
                      <a:gd name="connsiteX1054" fmla="*/ 2295735 w 4673979"/>
                      <a:gd name="connsiteY1054" fmla="*/ 129741 h 3709229"/>
                      <a:gd name="connsiteX1055" fmla="*/ 2306661 w 4673979"/>
                      <a:gd name="connsiteY1055" fmla="*/ 158421 h 3709229"/>
                      <a:gd name="connsiteX1056" fmla="*/ 2286175 w 4673979"/>
                      <a:gd name="connsiteY1056" fmla="*/ 136570 h 3709229"/>
                      <a:gd name="connsiteX1057" fmla="*/ 2212427 w 4673979"/>
                      <a:gd name="connsiteY1057" fmla="*/ 58725 h 3709229"/>
                      <a:gd name="connsiteX1058" fmla="*/ 2208330 w 4673979"/>
                      <a:gd name="connsiteY1058" fmla="*/ 54628 h 3709229"/>
                      <a:gd name="connsiteX1059" fmla="*/ 2140045 w 4673979"/>
                      <a:gd name="connsiteY1059" fmla="*/ 9560 h 3709229"/>
                      <a:gd name="connsiteX1060" fmla="*/ 2127754 w 4673979"/>
                      <a:gd name="connsiteY1060" fmla="*/ 13657 h 3709229"/>
                      <a:gd name="connsiteX1061" fmla="*/ 2122292 w 4673979"/>
                      <a:gd name="connsiteY1061" fmla="*/ 105159 h 3709229"/>
                      <a:gd name="connsiteX1062" fmla="*/ 2127754 w 4673979"/>
                      <a:gd name="connsiteY1062" fmla="*/ 124278 h 3709229"/>
                      <a:gd name="connsiteX1063" fmla="*/ 2144142 w 4673979"/>
                      <a:gd name="connsiteY1063" fmla="*/ 178906 h 3709229"/>
                      <a:gd name="connsiteX1064" fmla="*/ 2153702 w 4673979"/>
                      <a:gd name="connsiteY1064" fmla="*/ 200757 h 3709229"/>
                      <a:gd name="connsiteX1065" fmla="*/ 2135949 w 4673979"/>
                      <a:gd name="connsiteY1065" fmla="*/ 184369 h 3709229"/>
                      <a:gd name="connsiteX1066" fmla="*/ 2052641 w 4673979"/>
                      <a:gd name="connsiteY1066" fmla="*/ 129741 h 3709229"/>
                      <a:gd name="connsiteX1067" fmla="*/ 2033521 w 4673979"/>
                      <a:gd name="connsiteY1067" fmla="*/ 120181 h 3709229"/>
                      <a:gd name="connsiteX1068" fmla="*/ 1924265 w 4673979"/>
                      <a:gd name="connsiteY1068" fmla="*/ 83307 h 3709229"/>
                      <a:gd name="connsiteX1069" fmla="*/ 1887392 w 4673979"/>
                      <a:gd name="connsiteY1069" fmla="*/ 96964 h 3709229"/>
                      <a:gd name="connsiteX1070" fmla="*/ 1887392 w 4673979"/>
                      <a:gd name="connsiteY1070" fmla="*/ 229437 h 3709229"/>
                      <a:gd name="connsiteX1071" fmla="*/ 1892855 w 4673979"/>
                      <a:gd name="connsiteY1071" fmla="*/ 248557 h 3709229"/>
                      <a:gd name="connsiteX1072" fmla="*/ 1896952 w 4673979"/>
                      <a:gd name="connsiteY1072" fmla="*/ 260848 h 3709229"/>
                      <a:gd name="connsiteX1073" fmla="*/ 1899683 w 4673979"/>
                      <a:gd name="connsiteY1073" fmla="*/ 267676 h 3709229"/>
                      <a:gd name="connsiteX1074" fmla="*/ 1903780 w 4673979"/>
                      <a:gd name="connsiteY1074" fmla="*/ 279968 h 3709229"/>
                      <a:gd name="connsiteX1075" fmla="*/ 1891489 w 4673979"/>
                      <a:gd name="connsiteY1075" fmla="*/ 273139 h 3709229"/>
                      <a:gd name="connsiteX1076" fmla="*/ 1876466 w 4673979"/>
                      <a:gd name="connsiteY1076" fmla="*/ 266311 h 3709229"/>
                      <a:gd name="connsiteX1077" fmla="*/ 1857346 w 4673979"/>
                      <a:gd name="connsiteY1077" fmla="*/ 256751 h 3709229"/>
                      <a:gd name="connsiteX1078" fmla="*/ 1840958 w 4673979"/>
                      <a:gd name="connsiteY1078" fmla="*/ 263579 h 3709229"/>
                      <a:gd name="connsiteX1079" fmla="*/ 1842324 w 4673979"/>
                      <a:gd name="connsiteY1079" fmla="*/ 315476 h 3709229"/>
                      <a:gd name="connsiteX1080" fmla="*/ 1843690 w 4673979"/>
                      <a:gd name="connsiteY1080" fmla="*/ 318207 h 3709229"/>
                      <a:gd name="connsiteX1081" fmla="*/ 1896952 w 4673979"/>
                      <a:gd name="connsiteY1081" fmla="*/ 396052 h 3709229"/>
                      <a:gd name="connsiteX1082" fmla="*/ 1911974 w 4673979"/>
                      <a:gd name="connsiteY1082" fmla="*/ 413806 h 3709229"/>
                      <a:gd name="connsiteX1083" fmla="*/ 1890123 w 4673979"/>
                      <a:gd name="connsiteY1083" fmla="*/ 404246 h 3709229"/>
                      <a:gd name="connsiteX1084" fmla="*/ 1753553 w 4673979"/>
                      <a:gd name="connsiteY1084" fmla="*/ 368738 h 3709229"/>
                      <a:gd name="connsiteX1085" fmla="*/ 1741262 w 4673979"/>
                      <a:gd name="connsiteY1085" fmla="*/ 368738 h 3709229"/>
                      <a:gd name="connsiteX1086" fmla="*/ 1642932 w 4673979"/>
                      <a:gd name="connsiteY1086" fmla="*/ 402880 h 3709229"/>
                      <a:gd name="connsiteX1087" fmla="*/ 1638835 w 4673979"/>
                      <a:gd name="connsiteY1087" fmla="*/ 424731 h 3709229"/>
                      <a:gd name="connsiteX1088" fmla="*/ 1753553 w 4673979"/>
                      <a:gd name="connsiteY1088" fmla="*/ 501210 h 3709229"/>
                      <a:gd name="connsiteX1089" fmla="*/ 1790428 w 4673979"/>
                      <a:gd name="connsiteY1089" fmla="*/ 516233 h 3709229"/>
                      <a:gd name="connsiteX1090" fmla="*/ 1752187 w 4673979"/>
                      <a:gd name="connsiteY1090" fmla="*/ 512136 h 3709229"/>
                      <a:gd name="connsiteX1091" fmla="*/ 1674343 w 4673979"/>
                      <a:gd name="connsiteY1091" fmla="*/ 508039 h 3709229"/>
                      <a:gd name="connsiteX1092" fmla="*/ 1506363 w 4673979"/>
                      <a:gd name="connsiteY1092" fmla="*/ 546278 h 3709229"/>
                      <a:gd name="connsiteX1093" fmla="*/ 1500900 w 4673979"/>
                      <a:gd name="connsiteY1093" fmla="*/ 549010 h 3709229"/>
                      <a:gd name="connsiteX1094" fmla="*/ 1498169 w 4673979"/>
                      <a:gd name="connsiteY1094" fmla="*/ 543547 h 3709229"/>
                      <a:gd name="connsiteX1095" fmla="*/ 1476317 w 4673979"/>
                      <a:gd name="connsiteY1095" fmla="*/ 531256 h 3709229"/>
                      <a:gd name="connsiteX1096" fmla="*/ 1447638 w 4673979"/>
                      <a:gd name="connsiteY1096" fmla="*/ 540816 h 3709229"/>
                      <a:gd name="connsiteX1097" fmla="*/ 1372524 w 4673979"/>
                      <a:gd name="connsiteY1097" fmla="*/ 648706 h 3709229"/>
                      <a:gd name="connsiteX1098" fmla="*/ 1361599 w 4673979"/>
                      <a:gd name="connsiteY1098" fmla="*/ 656900 h 3709229"/>
                      <a:gd name="connsiteX1099" fmla="*/ 1352039 w 4673979"/>
                      <a:gd name="connsiteY1099" fmla="*/ 652803 h 3709229"/>
                      <a:gd name="connsiteX1100" fmla="*/ 1349307 w 4673979"/>
                      <a:gd name="connsiteY1100" fmla="*/ 643243 h 3709229"/>
                      <a:gd name="connsiteX1101" fmla="*/ 1332919 w 4673979"/>
                      <a:gd name="connsiteY1101" fmla="*/ 580421 h 3709229"/>
                      <a:gd name="connsiteX1102" fmla="*/ 1317897 w 4673979"/>
                      <a:gd name="connsiteY1102" fmla="*/ 576324 h 3709229"/>
                      <a:gd name="connsiteX1103" fmla="*/ 1276926 w 4673979"/>
                      <a:gd name="connsiteY1103" fmla="*/ 595443 h 3709229"/>
                      <a:gd name="connsiteX1104" fmla="*/ 1233223 w 4673979"/>
                      <a:gd name="connsiteY1104" fmla="*/ 692408 h 3709229"/>
                      <a:gd name="connsiteX1105" fmla="*/ 1218201 w 4673979"/>
                      <a:gd name="connsiteY1105" fmla="*/ 803029 h 3709229"/>
                      <a:gd name="connsiteX1106" fmla="*/ 1205909 w 4673979"/>
                      <a:gd name="connsiteY1106" fmla="*/ 898628 h 3709229"/>
                      <a:gd name="connsiteX1107" fmla="*/ 1194984 w 4673979"/>
                      <a:gd name="connsiteY1107" fmla="*/ 906822 h 3709229"/>
                      <a:gd name="connsiteX1108" fmla="*/ 1186789 w 4673979"/>
                      <a:gd name="connsiteY1108" fmla="*/ 902725 h 3709229"/>
                      <a:gd name="connsiteX1109" fmla="*/ 1184058 w 4673979"/>
                      <a:gd name="connsiteY1109" fmla="*/ 894531 h 3709229"/>
                      <a:gd name="connsiteX1110" fmla="*/ 1163573 w 4673979"/>
                      <a:gd name="connsiteY1110" fmla="*/ 819418 h 3709229"/>
                      <a:gd name="connsiteX1111" fmla="*/ 1119870 w 4673979"/>
                      <a:gd name="connsiteY1111" fmla="*/ 788007 h 3709229"/>
                      <a:gd name="connsiteX1112" fmla="*/ 1095288 w 4673979"/>
                      <a:gd name="connsiteY1112" fmla="*/ 804395 h 3709229"/>
                      <a:gd name="connsiteX1113" fmla="*/ 1088460 w 4673979"/>
                      <a:gd name="connsiteY1113" fmla="*/ 904091 h 3709229"/>
                      <a:gd name="connsiteX1114" fmla="*/ 1092557 w 4673979"/>
                      <a:gd name="connsiteY1114" fmla="*/ 950524 h 3709229"/>
                      <a:gd name="connsiteX1115" fmla="*/ 1081631 w 4673979"/>
                      <a:gd name="connsiteY1115" fmla="*/ 961450 h 3709229"/>
                      <a:gd name="connsiteX1116" fmla="*/ 1076168 w 4673979"/>
                      <a:gd name="connsiteY1116" fmla="*/ 960084 h 3709229"/>
                      <a:gd name="connsiteX1117" fmla="*/ 864485 w 4673979"/>
                      <a:gd name="connsiteY1117" fmla="*/ 898628 h 3709229"/>
                      <a:gd name="connsiteX1118" fmla="*/ 820783 w 4673979"/>
                      <a:gd name="connsiteY1118" fmla="*/ 927307 h 3709229"/>
                      <a:gd name="connsiteX1119" fmla="*/ 850828 w 4673979"/>
                      <a:gd name="connsiteY1119" fmla="*/ 972375 h 3709229"/>
                      <a:gd name="connsiteX1120" fmla="*/ 898627 w 4673979"/>
                      <a:gd name="connsiteY1120" fmla="*/ 998324 h 3709229"/>
                      <a:gd name="connsiteX1121" fmla="*/ 930039 w 4673979"/>
                      <a:gd name="connsiteY1121" fmla="*/ 1013346 h 3709229"/>
                      <a:gd name="connsiteX1122" fmla="*/ 940964 w 4673979"/>
                      <a:gd name="connsiteY1122" fmla="*/ 1018809 h 3709229"/>
                      <a:gd name="connsiteX1123" fmla="*/ 930039 w 4673979"/>
                      <a:gd name="connsiteY1123" fmla="*/ 1022906 h 3709229"/>
                      <a:gd name="connsiteX1124" fmla="*/ 919113 w 4673979"/>
                      <a:gd name="connsiteY1124" fmla="*/ 1027003 h 3709229"/>
                      <a:gd name="connsiteX1125" fmla="*/ 910919 w 4673979"/>
                      <a:gd name="connsiteY1125" fmla="*/ 1029735 h 3709229"/>
                      <a:gd name="connsiteX1126" fmla="*/ 867217 w 4673979"/>
                      <a:gd name="connsiteY1126" fmla="*/ 1050220 h 3709229"/>
                      <a:gd name="connsiteX1127" fmla="*/ 865851 w 4673979"/>
                      <a:gd name="connsiteY1127" fmla="*/ 1050220 h 3709229"/>
                      <a:gd name="connsiteX1128" fmla="*/ 807126 w 4673979"/>
                      <a:gd name="connsiteY1128" fmla="*/ 1059780 h 3709229"/>
                      <a:gd name="connsiteX1129" fmla="*/ 792103 w 4673979"/>
                      <a:gd name="connsiteY1129" fmla="*/ 1065243 h 3709229"/>
                      <a:gd name="connsiteX1130" fmla="*/ 781178 w 4673979"/>
                      <a:gd name="connsiteY1130" fmla="*/ 1069340 h 3709229"/>
                      <a:gd name="connsiteX1131" fmla="*/ 783909 w 4673979"/>
                      <a:gd name="connsiteY1131" fmla="*/ 1058414 h 3709229"/>
                      <a:gd name="connsiteX1132" fmla="*/ 789372 w 4673979"/>
                      <a:gd name="connsiteY1132" fmla="*/ 1042026 h 3709229"/>
                      <a:gd name="connsiteX1133" fmla="*/ 801663 w 4673979"/>
                      <a:gd name="connsiteY1133" fmla="*/ 992861 h 3709229"/>
                      <a:gd name="connsiteX1134" fmla="*/ 796200 w 4673979"/>
                      <a:gd name="connsiteY1134" fmla="*/ 969644 h 3709229"/>
                      <a:gd name="connsiteX1135" fmla="*/ 777080 w 4673979"/>
                      <a:gd name="connsiteY1135" fmla="*/ 962816 h 3709229"/>
                      <a:gd name="connsiteX1136" fmla="*/ 748401 w 4673979"/>
                      <a:gd name="connsiteY1136" fmla="*/ 972375 h 3709229"/>
                      <a:gd name="connsiteX1137" fmla="*/ 673288 w 4673979"/>
                      <a:gd name="connsiteY1137" fmla="*/ 1080265 h 3709229"/>
                      <a:gd name="connsiteX1138" fmla="*/ 662362 w 4673979"/>
                      <a:gd name="connsiteY1138" fmla="*/ 1088460 h 3709229"/>
                      <a:gd name="connsiteX1139" fmla="*/ 652803 w 4673979"/>
                      <a:gd name="connsiteY1139" fmla="*/ 1084362 h 3709229"/>
                      <a:gd name="connsiteX1140" fmla="*/ 650071 w 4673979"/>
                      <a:gd name="connsiteY1140" fmla="*/ 1074803 h 3709229"/>
                      <a:gd name="connsiteX1141" fmla="*/ 633683 w 4673979"/>
                      <a:gd name="connsiteY1141" fmla="*/ 1011981 h 3709229"/>
                      <a:gd name="connsiteX1142" fmla="*/ 618660 w 4673979"/>
                      <a:gd name="connsiteY1142" fmla="*/ 1007884 h 3709229"/>
                      <a:gd name="connsiteX1143" fmla="*/ 577689 w 4673979"/>
                      <a:gd name="connsiteY1143" fmla="*/ 1027003 h 3709229"/>
                      <a:gd name="connsiteX1144" fmla="*/ 533987 w 4673979"/>
                      <a:gd name="connsiteY1144" fmla="*/ 1123968 h 3709229"/>
                      <a:gd name="connsiteX1145" fmla="*/ 518964 w 4673979"/>
                      <a:gd name="connsiteY1145" fmla="*/ 1234589 h 3709229"/>
                      <a:gd name="connsiteX1146" fmla="*/ 506673 w 4673979"/>
                      <a:gd name="connsiteY1146" fmla="*/ 1330188 h 3709229"/>
                      <a:gd name="connsiteX1147" fmla="*/ 495747 w 4673979"/>
                      <a:gd name="connsiteY1147" fmla="*/ 1338382 h 3709229"/>
                      <a:gd name="connsiteX1148" fmla="*/ 487553 w 4673979"/>
                      <a:gd name="connsiteY1148" fmla="*/ 1334285 h 3709229"/>
                      <a:gd name="connsiteX1149" fmla="*/ 484821 w 4673979"/>
                      <a:gd name="connsiteY1149" fmla="*/ 1326091 h 3709229"/>
                      <a:gd name="connsiteX1150" fmla="*/ 464337 w 4673979"/>
                      <a:gd name="connsiteY1150" fmla="*/ 1250977 h 3709229"/>
                      <a:gd name="connsiteX1151" fmla="*/ 420634 w 4673979"/>
                      <a:gd name="connsiteY1151" fmla="*/ 1219566 h 3709229"/>
                      <a:gd name="connsiteX1152" fmla="*/ 396052 w 4673979"/>
                      <a:gd name="connsiteY1152" fmla="*/ 1235955 h 3709229"/>
                      <a:gd name="connsiteX1153" fmla="*/ 389223 w 4673979"/>
                      <a:gd name="connsiteY1153" fmla="*/ 1335651 h 3709229"/>
                      <a:gd name="connsiteX1154" fmla="*/ 393320 w 4673979"/>
                      <a:gd name="connsiteY1154" fmla="*/ 1382084 h 3709229"/>
                      <a:gd name="connsiteX1155" fmla="*/ 382394 w 4673979"/>
                      <a:gd name="connsiteY1155" fmla="*/ 1393010 h 3709229"/>
                      <a:gd name="connsiteX1156" fmla="*/ 376931 w 4673979"/>
                      <a:gd name="connsiteY1156" fmla="*/ 1391644 h 3709229"/>
                      <a:gd name="connsiteX1157" fmla="*/ 165249 w 4673979"/>
                      <a:gd name="connsiteY1157" fmla="*/ 1330188 h 3709229"/>
                      <a:gd name="connsiteX1158" fmla="*/ 121547 w 4673979"/>
                      <a:gd name="connsiteY1158" fmla="*/ 1358867 h 3709229"/>
                      <a:gd name="connsiteX1159" fmla="*/ 151592 w 4673979"/>
                      <a:gd name="connsiteY1159" fmla="*/ 1403935 h 3709229"/>
                      <a:gd name="connsiteX1160" fmla="*/ 199391 w 4673979"/>
                      <a:gd name="connsiteY1160" fmla="*/ 1429884 h 3709229"/>
                      <a:gd name="connsiteX1161" fmla="*/ 251288 w 4673979"/>
                      <a:gd name="connsiteY1161" fmla="*/ 1457198 h 3709229"/>
                      <a:gd name="connsiteX1162" fmla="*/ 255384 w 4673979"/>
                      <a:gd name="connsiteY1162" fmla="*/ 1469489 h 3709229"/>
                      <a:gd name="connsiteX1163" fmla="*/ 244460 w 4673979"/>
                      <a:gd name="connsiteY1163" fmla="*/ 1477683 h 3709229"/>
                      <a:gd name="connsiteX1164" fmla="*/ 208951 w 4673979"/>
                      <a:gd name="connsiteY1164" fmla="*/ 1480414 h 3709229"/>
                      <a:gd name="connsiteX1165" fmla="*/ 105158 w 4673979"/>
                      <a:gd name="connsiteY1165" fmla="*/ 1492706 h 3709229"/>
                      <a:gd name="connsiteX1166" fmla="*/ 47799 w 4673979"/>
                      <a:gd name="connsiteY1166" fmla="*/ 1529580 h 3709229"/>
                      <a:gd name="connsiteX1167" fmla="*/ 51896 w 4673979"/>
                      <a:gd name="connsiteY1167" fmla="*/ 1541871 h 3709229"/>
                      <a:gd name="connsiteX1168" fmla="*/ 102427 w 4673979"/>
                      <a:gd name="connsiteY1168" fmla="*/ 1571916 h 3709229"/>
                      <a:gd name="connsiteX1169" fmla="*/ 127010 w 4673979"/>
                      <a:gd name="connsiteY1169" fmla="*/ 1584207 h 3709229"/>
                      <a:gd name="connsiteX1170" fmla="*/ 132473 w 4673979"/>
                      <a:gd name="connsiteY1170" fmla="*/ 1595133 h 3709229"/>
                      <a:gd name="connsiteX1171" fmla="*/ 124278 w 4673979"/>
                      <a:gd name="connsiteY1171" fmla="*/ 1606058 h 3709229"/>
                      <a:gd name="connsiteX1172" fmla="*/ 94232 w 4673979"/>
                      <a:gd name="connsiteY1172" fmla="*/ 1614252 h 3709229"/>
                      <a:gd name="connsiteX1173" fmla="*/ 12291 w 4673979"/>
                      <a:gd name="connsiteY1173" fmla="*/ 1666149 h 3709229"/>
                      <a:gd name="connsiteX1174" fmla="*/ 12291 w 4673979"/>
                      <a:gd name="connsiteY1174" fmla="*/ 1666149 h 3709229"/>
                      <a:gd name="connsiteX1175" fmla="*/ 166615 w 4673979"/>
                      <a:gd name="connsiteY1175" fmla="*/ 1657955 h 3709229"/>
                      <a:gd name="connsiteX1176" fmla="*/ 191198 w 4673979"/>
                      <a:gd name="connsiteY1176" fmla="*/ 1651126 h 3709229"/>
                      <a:gd name="connsiteX1177" fmla="*/ 172077 w 4673979"/>
                      <a:gd name="connsiteY1177" fmla="*/ 1667515 h 3709229"/>
                      <a:gd name="connsiteX1178" fmla="*/ 124278 w 4673979"/>
                      <a:gd name="connsiteY1178" fmla="*/ 1716680 h 3709229"/>
                      <a:gd name="connsiteX1179" fmla="*/ 120181 w 4673979"/>
                      <a:gd name="connsiteY1179" fmla="*/ 1722143 h 3709229"/>
                      <a:gd name="connsiteX1180" fmla="*/ 154323 w 4673979"/>
                      <a:gd name="connsiteY1180" fmla="*/ 1711217 h 3709229"/>
                      <a:gd name="connsiteX1181" fmla="*/ 210317 w 4673979"/>
                      <a:gd name="connsiteY1181" fmla="*/ 1696194 h 3709229"/>
                      <a:gd name="connsiteX1182" fmla="*/ 211682 w 4673979"/>
                      <a:gd name="connsiteY1182" fmla="*/ 1696194 h 3709229"/>
                      <a:gd name="connsiteX1183" fmla="*/ 221242 w 4673979"/>
                      <a:gd name="connsiteY1183" fmla="*/ 1703023 h 3709229"/>
                      <a:gd name="connsiteX1184" fmla="*/ 217145 w 4673979"/>
                      <a:gd name="connsiteY1184" fmla="*/ 1716680 h 3709229"/>
                      <a:gd name="connsiteX1185" fmla="*/ 202122 w 4673979"/>
                      <a:gd name="connsiteY1185" fmla="*/ 1727605 h 3709229"/>
                      <a:gd name="connsiteX1186" fmla="*/ 139301 w 4673979"/>
                      <a:gd name="connsiteY1186" fmla="*/ 1791793 h 3709229"/>
                      <a:gd name="connsiteX1187" fmla="*/ 202122 w 4673979"/>
                      <a:gd name="connsiteY1187" fmla="*/ 1784964 h 3709229"/>
                      <a:gd name="connsiteX1188" fmla="*/ 245825 w 4673979"/>
                      <a:gd name="connsiteY1188" fmla="*/ 1779502 h 3709229"/>
                      <a:gd name="connsiteX1189" fmla="*/ 245825 w 4673979"/>
                      <a:gd name="connsiteY1189" fmla="*/ 1779502 h 3709229"/>
                      <a:gd name="connsiteX1190" fmla="*/ 256750 w 4673979"/>
                      <a:gd name="connsiteY1190" fmla="*/ 1786330 h 3709229"/>
                      <a:gd name="connsiteX1191" fmla="*/ 254020 w 4673979"/>
                      <a:gd name="connsiteY1191" fmla="*/ 1798621 h 3709229"/>
                      <a:gd name="connsiteX1192" fmla="*/ 222608 w 4673979"/>
                      <a:gd name="connsiteY1192" fmla="*/ 1823204 h 3709229"/>
                      <a:gd name="connsiteX1193" fmla="*/ 193929 w 4673979"/>
                      <a:gd name="connsiteY1193" fmla="*/ 1905146 h 3709229"/>
                      <a:gd name="connsiteX1194" fmla="*/ 199391 w 4673979"/>
                      <a:gd name="connsiteY1194" fmla="*/ 1911974 h 3709229"/>
                      <a:gd name="connsiteX1195" fmla="*/ 189832 w 4673979"/>
                      <a:gd name="connsiteY1195" fmla="*/ 1913340 h 3709229"/>
                      <a:gd name="connsiteX1196" fmla="*/ 110621 w 4673979"/>
                      <a:gd name="connsiteY1196" fmla="*/ 1939288 h 3709229"/>
                      <a:gd name="connsiteX1197" fmla="*/ 109255 w 4673979"/>
                      <a:gd name="connsiteY1197" fmla="*/ 1942019 h 3709229"/>
                      <a:gd name="connsiteX1198" fmla="*/ 111987 w 4673979"/>
                      <a:gd name="connsiteY1198" fmla="*/ 1946117 h 3709229"/>
                      <a:gd name="connsiteX1199" fmla="*/ 223974 w 4673979"/>
                      <a:gd name="connsiteY1199" fmla="*/ 1992550 h 3709229"/>
                      <a:gd name="connsiteX1200" fmla="*/ 245825 w 4673979"/>
                      <a:gd name="connsiteY1200" fmla="*/ 1999379 h 3709229"/>
                      <a:gd name="connsiteX1201" fmla="*/ 288162 w 4673979"/>
                      <a:gd name="connsiteY1201" fmla="*/ 2013036 h 3709229"/>
                      <a:gd name="connsiteX1202" fmla="*/ 244460 w 4673979"/>
                      <a:gd name="connsiteY1202" fmla="*/ 2010304 h 3709229"/>
                      <a:gd name="connsiteX1203" fmla="*/ 196660 w 4673979"/>
                      <a:gd name="connsiteY1203" fmla="*/ 2008939 h 3709229"/>
                      <a:gd name="connsiteX1204" fmla="*/ 81942 w 4673979"/>
                      <a:gd name="connsiteY1204" fmla="*/ 2034887 h 3709229"/>
                      <a:gd name="connsiteX1205" fmla="*/ 73748 w 4673979"/>
                      <a:gd name="connsiteY1205" fmla="*/ 2058104 h 3709229"/>
                      <a:gd name="connsiteX1206" fmla="*/ 133838 w 4673979"/>
                      <a:gd name="connsiteY1206" fmla="*/ 2115463 h 3709229"/>
                      <a:gd name="connsiteX1207" fmla="*/ 142033 w 4673979"/>
                      <a:gd name="connsiteY1207" fmla="*/ 2118194 h 3709229"/>
                      <a:gd name="connsiteX1208" fmla="*/ 136570 w 4673979"/>
                      <a:gd name="connsiteY1208" fmla="*/ 2125023 h 3709229"/>
                      <a:gd name="connsiteX1209" fmla="*/ 122913 w 4673979"/>
                      <a:gd name="connsiteY1209" fmla="*/ 2142777 h 3709229"/>
                      <a:gd name="connsiteX1210" fmla="*/ 72382 w 4673979"/>
                      <a:gd name="connsiteY1210" fmla="*/ 2305295 h 3709229"/>
                      <a:gd name="connsiteX1211" fmla="*/ 161152 w 4673979"/>
                      <a:gd name="connsiteY1211" fmla="*/ 2286175 h 3709229"/>
                      <a:gd name="connsiteX1212" fmla="*/ 184369 w 4673979"/>
                      <a:gd name="connsiteY1212" fmla="*/ 2265690 h 3709229"/>
                      <a:gd name="connsiteX1213" fmla="*/ 169346 w 4673979"/>
                      <a:gd name="connsiteY1213" fmla="*/ 2293004 h 3709229"/>
                      <a:gd name="connsiteX1214" fmla="*/ 122913 w 4673979"/>
                      <a:gd name="connsiteY1214" fmla="*/ 2389968 h 3709229"/>
                      <a:gd name="connsiteX1215" fmla="*/ 120181 w 4673979"/>
                      <a:gd name="connsiteY1215" fmla="*/ 2395431 h 3709229"/>
                      <a:gd name="connsiteX1216" fmla="*/ 109255 w 4673979"/>
                      <a:gd name="connsiteY1216" fmla="*/ 2485567 h 3709229"/>
                      <a:gd name="connsiteX1217" fmla="*/ 128375 w 4673979"/>
                      <a:gd name="connsiteY1217" fmla="*/ 2492395 h 3709229"/>
                      <a:gd name="connsiteX1218" fmla="*/ 196660 w 4673979"/>
                      <a:gd name="connsiteY1218" fmla="*/ 2459618 h 3709229"/>
                      <a:gd name="connsiteX1219" fmla="*/ 213048 w 4673979"/>
                      <a:gd name="connsiteY1219" fmla="*/ 2448693 h 3709229"/>
                      <a:gd name="connsiteX1220" fmla="*/ 258116 w 4673979"/>
                      <a:gd name="connsiteY1220" fmla="*/ 2414550 h 3709229"/>
                      <a:gd name="connsiteX1221" fmla="*/ 275870 w 4673979"/>
                      <a:gd name="connsiteY1221" fmla="*/ 2398162 h 3709229"/>
                      <a:gd name="connsiteX1222" fmla="*/ 267676 w 4673979"/>
                      <a:gd name="connsiteY1222" fmla="*/ 2420013 h 3709229"/>
                      <a:gd name="connsiteX1223" fmla="*/ 244460 w 4673979"/>
                      <a:gd name="connsiteY1223" fmla="*/ 2516978 h 3709229"/>
                      <a:gd name="connsiteX1224" fmla="*/ 243094 w 4673979"/>
                      <a:gd name="connsiteY1224" fmla="*/ 2538829 h 3709229"/>
                      <a:gd name="connsiteX1225" fmla="*/ 273139 w 4673979"/>
                      <a:gd name="connsiteY1225" fmla="*/ 2683592 h 3709229"/>
                      <a:gd name="connsiteX1226" fmla="*/ 325035 w 4673979"/>
                      <a:gd name="connsiteY1226" fmla="*/ 2682227 h 3709229"/>
                      <a:gd name="connsiteX1227" fmla="*/ 326401 w 4673979"/>
                      <a:gd name="connsiteY1227" fmla="*/ 2682227 h 3709229"/>
                      <a:gd name="connsiteX1228" fmla="*/ 331864 w 4673979"/>
                      <a:gd name="connsiteY1228" fmla="*/ 2683592 h 3709229"/>
                      <a:gd name="connsiteX1229" fmla="*/ 352349 w 4673979"/>
                      <a:gd name="connsiteY1229" fmla="*/ 2687690 h 3709229"/>
                      <a:gd name="connsiteX1230" fmla="*/ 331864 w 4673979"/>
                      <a:gd name="connsiteY1230" fmla="*/ 2694518 h 3709229"/>
                      <a:gd name="connsiteX1231" fmla="*/ 296356 w 4673979"/>
                      <a:gd name="connsiteY1231" fmla="*/ 2712272 h 3709229"/>
                      <a:gd name="connsiteX1232" fmla="*/ 292259 w 4673979"/>
                      <a:gd name="connsiteY1232" fmla="*/ 2717735 h 3709229"/>
                      <a:gd name="connsiteX1233" fmla="*/ 413806 w 4673979"/>
                      <a:gd name="connsiteY1233" fmla="*/ 2739586 h 3709229"/>
                      <a:gd name="connsiteX1234" fmla="*/ 445216 w 4673979"/>
                      <a:gd name="connsiteY1234" fmla="*/ 2740952 h 3709229"/>
                      <a:gd name="connsiteX1235" fmla="*/ 415172 w 4673979"/>
                      <a:gd name="connsiteY1235" fmla="*/ 2750511 h 3709229"/>
                      <a:gd name="connsiteX1236" fmla="*/ 357812 w 4673979"/>
                      <a:gd name="connsiteY1236" fmla="*/ 2787385 h 3709229"/>
                      <a:gd name="connsiteX1237" fmla="*/ 385126 w 4673979"/>
                      <a:gd name="connsiteY1237" fmla="*/ 2806505 h 3709229"/>
                      <a:gd name="connsiteX1238" fmla="*/ 389223 w 4673979"/>
                      <a:gd name="connsiteY1238" fmla="*/ 2807871 h 3709229"/>
                      <a:gd name="connsiteX1239" fmla="*/ 389223 w 4673979"/>
                      <a:gd name="connsiteY1239" fmla="*/ 2811968 h 3709229"/>
                      <a:gd name="connsiteX1240" fmla="*/ 420634 w 4673979"/>
                      <a:gd name="connsiteY1240" fmla="*/ 2852939 h 3709229"/>
                      <a:gd name="connsiteX1241" fmla="*/ 437022 w 4673979"/>
                      <a:gd name="connsiteY1241" fmla="*/ 2866596 h 3709229"/>
                      <a:gd name="connsiteX1242" fmla="*/ 416537 w 4673979"/>
                      <a:gd name="connsiteY1242" fmla="*/ 2863864 h 3709229"/>
                      <a:gd name="connsiteX1243" fmla="*/ 366007 w 4673979"/>
                      <a:gd name="connsiteY1243" fmla="*/ 2859767 h 3709229"/>
                      <a:gd name="connsiteX1244" fmla="*/ 308647 w 4673979"/>
                      <a:gd name="connsiteY1244" fmla="*/ 2880253 h 3709229"/>
                      <a:gd name="connsiteX1245" fmla="*/ 329132 w 4673979"/>
                      <a:gd name="connsiteY1245" fmla="*/ 2911664 h 3709229"/>
                      <a:gd name="connsiteX1246" fmla="*/ 353715 w 4673979"/>
                      <a:gd name="connsiteY1246" fmla="*/ 2926686 h 3709229"/>
                      <a:gd name="connsiteX1247" fmla="*/ 361910 w 4673979"/>
                      <a:gd name="connsiteY1247" fmla="*/ 2934880 h 3709229"/>
                      <a:gd name="connsiteX1248" fmla="*/ 360544 w 4673979"/>
                      <a:gd name="connsiteY1248" fmla="*/ 2938978 h 3709229"/>
                      <a:gd name="connsiteX1249" fmla="*/ 356447 w 4673979"/>
                      <a:gd name="connsiteY1249" fmla="*/ 2938978 h 3709229"/>
                      <a:gd name="connsiteX1250" fmla="*/ 356447 w 4673979"/>
                      <a:gd name="connsiteY1250" fmla="*/ 2938978 h 3709229"/>
                      <a:gd name="connsiteX1251" fmla="*/ 352349 w 4673979"/>
                      <a:gd name="connsiteY1251" fmla="*/ 2937612 h 3709229"/>
                      <a:gd name="connsiteX1252" fmla="*/ 329132 w 4673979"/>
                      <a:gd name="connsiteY1252" fmla="*/ 2930783 h 3709229"/>
                      <a:gd name="connsiteX1253" fmla="*/ 251288 w 4673979"/>
                      <a:gd name="connsiteY1253" fmla="*/ 2954000 h 3709229"/>
                      <a:gd name="connsiteX1254" fmla="*/ 252654 w 4673979"/>
                      <a:gd name="connsiteY1254" fmla="*/ 2964926 h 3709229"/>
                      <a:gd name="connsiteX1255" fmla="*/ 323669 w 4673979"/>
                      <a:gd name="connsiteY1255" fmla="*/ 2992240 h 3709229"/>
                      <a:gd name="connsiteX1256" fmla="*/ 338692 w 4673979"/>
                      <a:gd name="connsiteY1256" fmla="*/ 2992240 h 3709229"/>
                      <a:gd name="connsiteX1257" fmla="*/ 383760 w 4673979"/>
                      <a:gd name="connsiteY1257" fmla="*/ 2989508 h 3709229"/>
                      <a:gd name="connsiteX1258" fmla="*/ 340058 w 4673979"/>
                      <a:gd name="connsiteY1258" fmla="*/ 3003165 h 3709229"/>
                      <a:gd name="connsiteX1259" fmla="*/ 263579 w 4673979"/>
                      <a:gd name="connsiteY1259" fmla="*/ 3041405 h 3709229"/>
                      <a:gd name="connsiteX1260" fmla="*/ 286796 w 4673979"/>
                      <a:gd name="connsiteY1260" fmla="*/ 3050965 h 3709229"/>
                      <a:gd name="connsiteX1261" fmla="*/ 307282 w 4673979"/>
                      <a:gd name="connsiteY1261" fmla="*/ 3053696 h 3709229"/>
                      <a:gd name="connsiteX1262" fmla="*/ 310013 w 4673979"/>
                      <a:gd name="connsiteY1262" fmla="*/ 3053696 h 3709229"/>
                      <a:gd name="connsiteX1263" fmla="*/ 318206 w 4673979"/>
                      <a:gd name="connsiteY1263" fmla="*/ 3055062 h 3709229"/>
                      <a:gd name="connsiteX1264" fmla="*/ 316841 w 4673979"/>
                      <a:gd name="connsiteY1264" fmla="*/ 3065987 h 3709229"/>
                      <a:gd name="connsiteX1265" fmla="*/ 311379 w 4673979"/>
                      <a:gd name="connsiteY1265" fmla="*/ 3065987 h 3709229"/>
                      <a:gd name="connsiteX1266" fmla="*/ 305916 w 4673979"/>
                      <a:gd name="connsiteY1266" fmla="*/ 3065987 h 3709229"/>
                      <a:gd name="connsiteX1267" fmla="*/ 263579 w 4673979"/>
                      <a:gd name="connsiteY1267" fmla="*/ 3085107 h 3709229"/>
                      <a:gd name="connsiteX1268" fmla="*/ 260847 w 4673979"/>
                      <a:gd name="connsiteY1268" fmla="*/ 3098764 h 3709229"/>
                      <a:gd name="connsiteX1269" fmla="*/ 264944 w 4673979"/>
                      <a:gd name="connsiteY1269" fmla="*/ 3111055 h 3709229"/>
                      <a:gd name="connsiteX1270" fmla="*/ 252654 w 4673979"/>
                      <a:gd name="connsiteY1270" fmla="*/ 3106958 h 3709229"/>
                      <a:gd name="connsiteX1271" fmla="*/ 211682 w 4673979"/>
                      <a:gd name="connsiteY1271" fmla="*/ 3119249 h 3709229"/>
                      <a:gd name="connsiteX1272" fmla="*/ 238997 w 4673979"/>
                      <a:gd name="connsiteY1272" fmla="*/ 3183437 h 3709229"/>
                      <a:gd name="connsiteX1273" fmla="*/ 247191 w 4673979"/>
                      <a:gd name="connsiteY1273" fmla="*/ 3190266 h 3709229"/>
                      <a:gd name="connsiteX1274" fmla="*/ 236265 w 4673979"/>
                      <a:gd name="connsiteY1274" fmla="*/ 3192997 h 3709229"/>
                      <a:gd name="connsiteX1275" fmla="*/ 225340 w 4673979"/>
                      <a:gd name="connsiteY1275" fmla="*/ 3197094 h 3709229"/>
                      <a:gd name="connsiteX1276" fmla="*/ 208951 w 4673979"/>
                      <a:gd name="connsiteY1276" fmla="*/ 3214848 h 3709229"/>
                      <a:gd name="connsiteX1277" fmla="*/ 255384 w 4673979"/>
                      <a:gd name="connsiteY1277" fmla="*/ 3238065 h 3709229"/>
                      <a:gd name="connsiteX1278" fmla="*/ 286796 w 4673979"/>
                      <a:gd name="connsiteY1278" fmla="*/ 3239431 h 3709229"/>
                      <a:gd name="connsiteX1279" fmla="*/ 322304 w 4673979"/>
                      <a:gd name="connsiteY1279" fmla="*/ 3240796 h 3709229"/>
                      <a:gd name="connsiteX1280" fmla="*/ 294990 w 4673979"/>
                      <a:gd name="connsiteY1280" fmla="*/ 3250356 h 3709229"/>
                      <a:gd name="connsiteX1281" fmla="*/ 282699 w 4673979"/>
                      <a:gd name="connsiteY1281" fmla="*/ 3254453 h 3709229"/>
                      <a:gd name="connsiteX1282" fmla="*/ 210317 w 4673979"/>
                      <a:gd name="connsiteY1282" fmla="*/ 3300887 h 3709229"/>
                      <a:gd name="connsiteX1283" fmla="*/ 208951 w 4673979"/>
                      <a:gd name="connsiteY1283" fmla="*/ 3314544 h 3709229"/>
                      <a:gd name="connsiteX1284" fmla="*/ 240362 w 4673979"/>
                      <a:gd name="connsiteY1284" fmla="*/ 3317275 h 3709229"/>
                      <a:gd name="connsiteX1285" fmla="*/ 271773 w 4673979"/>
                      <a:gd name="connsiteY1285" fmla="*/ 3311813 h 3709229"/>
                      <a:gd name="connsiteX1286" fmla="*/ 243094 w 4673979"/>
                      <a:gd name="connsiteY1286" fmla="*/ 3326835 h 3709229"/>
                      <a:gd name="connsiteX1287" fmla="*/ 200757 w 4673979"/>
                      <a:gd name="connsiteY1287" fmla="*/ 3362343 h 3709229"/>
                      <a:gd name="connsiteX1288" fmla="*/ 210317 w 4673979"/>
                      <a:gd name="connsiteY1288" fmla="*/ 3370537 h 3709229"/>
                      <a:gd name="connsiteX1289" fmla="*/ 266310 w 4673979"/>
                      <a:gd name="connsiteY1289" fmla="*/ 3376000 h 3709229"/>
                      <a:gd name="connsiteX1290" fmla="*/ 285430 w 4673979"/>
                      <a:gd name="connsiteY1290" fmla="*/ 3373269 h 3709229"/>
                      <a:gd name="connsiteX1291" fmla="*/ 307282 w 4673979"/>
                      <a:gd name="connsiteY1291" fmla="*/ 3370537 h 3709229"/>
                      <a:gd name="connsiteX1292" fmla="*/ 334595 w 4673979"/>
                      <a:gd name="connsiteY1292" fmla="*/ 3365075 h 3709229"/>
                      <a:gd name="connsiteX1293" fmla="*/ 311379 w 4673979"/>
                      <a:gd name="connsiteY1293" fmla="*/ 3380097 h 3709229"/>
                      <a:gd name="connsiteX1294" fmla="*/ 297722 w 4673979"/>
                      <a:gd name="connsiteY1294" fmla="*/ 3395120 h 3709229"/>
                      <a:gd name="connsiteX1295" fmla="*/ 314109 w 4673979"/>
                      <a:gd name="connsiteY1295" fmla="*/ 3403314 h 3709229"/>
                      <a:gd name="connsiteX1296" fmla="*/ 325035 w 4673979"/>
                      <a:gd name="connsiteY1296" fmla="*/ 3404680 h 3709229"/>
                      <a:gd name="connsiteX1297" fmla="*/ 316841 w 4673979"/>
                      <a:gd name="connsiteY1297" fmla="*/ 3412874 h 3709229"/>
                      <a:gd name="connsiteX1298" fmla="*/ 307282 w 4673979"/>
                      <a:gd name="connsiteY1298" fmla="*/ 3441554 h 3709229"/>
                      <a:gd name="connsiteX1299" fmla="*/ 349618 w 4673979"/>
                      <a:gd name="connsiteY1299" fmla="*/ 3442919 h 3709229"/>
                      <a:gd name="connsiteX1300" fmla="*/ 372834 w 4673979"/>
                      <a:gd name="connsiteY1300" fmla="*/ 3437457 h 3709229"/>
                      <a:gd name="connsiteX1301" fmla="*/ 355081 w 4673979"/>
                      <a:gd name="connsiteY1301" fmla="*/ 3452479 h 3709229"/>
                      <a:gd name="connsiteX1302" fmla="*/ 325035 w 4673979"/>
                      <a:gd name="connsiteY1302" fmla="*/ 3503010 h 3709229"/>
                      <a:gd name="connsiteX1303" fmla="*/ 346887 w 4673979"/>
                      <a:gd name="connsiteY1303" fmla="*/ 3537152 h 3709229"/>
                      <a:gd name="connsiteX1304" fmla="*/ 413806 w 4673979"/>
                      <a:gd name="connsiteY1304" fmla="*/ 3556272 h 3709229"/>
                      <a:gd name="connsiteX1305" fmla="*/ 546278 w 4673979"/>
                      <a:gd name="connsiteY1305" fmla="*/ 3524861 h 3709229"/>
                      <a:gd name="connsiteX1306" fmla="*/ 565398 w 4673979"/>
                      <a:gd name="connsiteY1306" fmla="*/ 3516667 h 3709229"/>
                      <a:gd name="connsiteX1307" fmla="*/ 553106 w 4673979"/>
                      <a:gd name="connsiteY1307" fmla="*/ 3533055 h 3709229"/>
                      <a:gd name="connsiteX1308" fmla="*/ 540816 w 4673979"/>
                      <a:gd name="connsiteY1308" fmla="*/ 3582220 h 3709229"/>
                      <a:gd name="connsiteX1309" fmla="*/ 549009 w 4673979"/>
                      <a:gd name="connsiteY1309" fmla="*/ 3584952 h 3709229"/>
                      <a:gd name="connsiteX1310" fmla="*/ 599540 w 4673979"/>
                      <a:gd name="connsiteY1310" fmla="*/ 3560369 h 3709229"/>
                      <a:gd name="connsiteX1311" fmla="*/ 633683 w 4673979"/>
                      <a:gd name="connsiteY1311" fmla="*/ 3535787 h 3709229"/>
                      <a:gd name="connsiteX1312" fmla="*/ 607734 w 4673979"/>
                      <a:gd name="connsiteY1312" fmla="*/ 3568563 h 3709229"/>
                      <a:gd name="connsiteX1313" fmla="*/ 572226 w 4673979"/>
                      <a:gd name="connsiteY1313" fmla="*/ 3635482 h 3709229"/>
                      <a:gd name="connsiteX1314" fmla="*/ 580421 w 4673979"/>
                      <a:gd name="connsiteY1314" fmla="*/ 3642311 h 3709229"/>
                      <a:gd name="connsiteX1315" fmla="*/ 589981 w 4673979"/>
                      <a:gd name="connsiteY1315" fmla="*/ 3643677 h 3709229"/>
                      <a:gd name="connsiteX1316" fmla="*/ 648706 w 4673979"/>
                      <a:gd name="connsiteY1316" fmla="*/ 3619094 h 3709229"/>
                      <a:gd name="connsiteX1317" fmla="*/ 654169 w 4673979"/>
                      <a:gd name="connsiteY1317" fmla="*/ 3614997 h 3709229"/>
                      <a:gd name="connsiteX1318" fmla="*/ 730647 w 4673979"/>
                      <a:gd name="connsiteY1318" fmla="*/ 3559003 h 3709229"/>
                      <a:gd name="connsiteX1319" fmla="*/ 779812 w 4673979"/>
                      <a:gd name="connsiteY1319" fmla="*/ 3519398 h 3709229"/>
                      <a:gd name="connsiteX1320" fmla="*/ 1943385 w 4673979"/>
                      <a:gd name="connsiteY1320" fmla="*/ 3044136 h 3709229"/>
                      <a:gd name="connsiteX1321" fmla="*/ 1948848 w 4673979"/>
                      <a:gd name="connsiteY1321" fmla="*/ 3030479 h 3709229"/>
                      <a:gd name="connsiteX1322" fmla="*/ 1951580 w 4673979"/>
                      <a:gd name="connsiteY1322" fmla="*/ 3023651 h 3709229"/>
                      <a:gd name="connsiteX1323" fmla="*/ 1954311 w 4673979"/>
                      <a:gd name="connsiteY1323" fmla="*/ 3015457 h 3709229"/>
                      <a:gd name="connsiteX1324" fmla="*/ 1961140 w 4673979"/>
                      <a:gd name="connsiteY1324" fmla="*/ 3020919 h 3709229"/>
                      <a:gd name="connsiteX1325" fmla="*/ 1966602 w 4673979"/>
                      <a:gd name="connsiteY1325" fmla="*/ 3023651 h 3709229"/>
                      <a:gd name="connsiteX1326" fmla="*/ 1976162 w 4673979"/>
                      <a:gd name="connsiteY1326" fmla="*/ 3029114 h 3709229"/>
                      <a:gd name="connsiteX1327" fmla="*/ 1965236 w 4673979"/>
                      <a:gd name="connsiteY1327" fmla="*/ 3033210 h 3709229"/>
                      <a:gd name="connsiteX1328" fmla="*/ 1958408 w 4673979"/>
                      <a:gd name="connsiteY1328" fmla="*/ 3035942 h 3709229"/>
                      <a:gd name="connsiteX1329" fmla="*/ 1943385 w 4673979"/>
                      <a:gd name="connsiteY1329" fmla="*/ 3044136 h 3709229"/>
                      <a:gd name="connsiteX1330" fmla="*/ 1955677 w 4673979"/>
                      <a:gd name="connsiteY1330" fmla="*/ 3007262 h 3709229"/>
                      <a:gd name="connsiteX1331" fmla="*/ 1959774 w 4673979"/>
                      <a:gd name="connsiteY1331" fmla="*/ 2990874 h 3709229"/>
                      <a:gd name="connsiteX1332" fmla="*/ 1972064 w 4673979"/>
                      <a:gd name="connsiteY1332" fmla="*/ 2993605 h 3709229"/>
                      <a:gd name="connsiteX1333" fmla="*/ 1972064 w 4673979"/>
                      <a:gd name="connsiteY1333" fmla="*/ 3003165 h 3709229"/>
                      <a:gd name="connsiteX1334" fmla="*/ 1967967 w 4673979"/>
                      <a:gd name="connsiteY1334" fmla="*/ 3005897 h 3709229"/>
                      <a:gd name="connsiteX1335" fmla="*/ 1965236 w 4673979"/>
                      <a:gd name="connsiteY1335" fmla="*/ 3005897 h 3709229"/>
                      <a:gd name="connsiteX1336" fmla="*/ 1955677 w 4673979"/>
                      <a:gd name="connsiteY1336" fmla="*/ 3007262 h 3709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</a:cxnLst>
                    <a:rect l="l" t="t" r="r" b="b"/>
                    <a:pathLst>
                      <a:path w="4673979" h="3709229">
                        <a:moveTo>
                          <a:pt x="699236" y="3709230"/>
                        </a:moveTo>
                        <a:cubicBezTo>
                          <a:pt x="696505" y="3709230"/>
                          <a:pt x="692408" y="3709230"/>
                          <a:pt x="689676" y="3709230"/>
                        </a:cubicBezTo>
                        <a:cubicBezTo>
                          <a:pt x="676019" y="3707865"/>
                          <a:pt x="670556" y="3702402"/>
                          <a:pt x="669191" y="3696939"/>
                        </a:cubicBezTo>
                        <a:cubicBezTo>
                          <a:pt x="660996" y="3677819"/>
                          <a:pt x="676019" y="3642311"/>
                          <a:pt x="721087" y="3579489"/>
                        </a:cubicBezTo>
                        <a:cubicBezTo>
                          <a:pt x="701968" y="3594512"/>
                          <a:pt x="681482" y="3609534"/>
                          <a:pt x="659630" y="3623191"/>
                        </a:cubicBezTo>
                        <a:lnTo>
                          <a:pt x="654169" y="3627288"/>
                        </a:lnTo>
                        <a:cubicBezTo>
                          <a:pt x="635049" y="3639580"/>
                          <a:pt x="611831" y="3654602"/>
                          <a:pt x="588615" y="3654602"/>
                        </a:cubicBezTo>
                        <a:cubicBezTo>
                          <a:pt x="584518" y="3654602"/>
                          <a:pt x="580421" y="3654602"/>
                          <a:pt x="576324" y="3653236"/>
                        </a:cubicBezTo>
                        <a:cubicBezTo>
                          <a:pt x="565398" y="3650505"/>
                          <a:pt x="561301" y="3643677"/>
                          <a:pt x="559935" y="3639580"/>
                        </a:cubicBezTo>
                        <a:cubicBezTo>
                          <a:pt x="555838" y="3625922"/>
                          <a:pt x="565398" y="3608168"/>
                          <a:pt x="579055" y="3587683"/>
                        </a:cubicBezTo>
                        <a:cubicBezTo>
                          <a:pt x="558569" y="3598608"/>
                          <a:pt x="543546" y="3599974"/>
                          <a:pt x="533987" y="3591780"/>
                        </a:cubicBezTo>
                        <a:cubicBezTo>
                          <a:pt x="521696" y="3580855"/>
                          <a:pt x="521696" y="3564466"/>
                          <a:pt x="533987" y="3542615"/>
                        </a:cubicBezTo>
                        <a:cubicBezTo>
                          <a:pt x="499844" y="3554906"/>
                          <a:pt x="454776" y="3568563"/>
                          <a:pt x="413806" y="3568563"/>
                        </a:cubicBezTo>
                        <a:cubicBezTo>
                          <a:pt x="383760" y="3568563"/>
                          <a:pt x="357812" y="3561735"/>
                          <a:pt x="340058" y="3548078"/>
                        </a:cubicBezTo>
                        <a:cubicBezTo>
                          <a:pt x="323669" y="3535787"/>
                          <a:pt x="314109" y="3520764"/>
                          <a:pt x="314109" y="3504376"/>
                        </a:cubicBezTo>
                        <a:cubicBezTo>
                          <a:pt x="314109" y="3489353"/>
                          <a:pt x="320938" y="3474330"/>
                          <a:pt x="334595" y="3457942"/>
                        </a:cubicBezTo>
                        <a:cubicBezTo>
                          <a:pt x="316841" y="3460673"/>
                          <a:pt x="304550" y="3456576"/>
                          <a:pt x="299087" y="3447016"/>
                        </a:cubicBezTo>
                        <a:cubicBezTo>
                          <a:pt x="293625" y="3438822"/>
                          <a:pt x="290893" y="3426531"/>
                          <a:pt x="303185" y="3411508"/>
                        </a:cubicBezTo>
                        <a:cubicBezTo>
                          <a:pt x="292259" y="3407411"/>
                          <a:pt x="288162" y="3401948"/>
                          <a:pt x="286796" y="3397851"/>
                        </a:cubicBezTo>
                        <a:cubicBezTo>
                          <a:pt x="285430" y="3393754"/>
                          <a:pt x="286796" y="3389657"/>
                          <a:pt x="289527" y="3385560"/>
                        </a:cubicBezTo>
                        <a:cubicBezTo>
                          <a:pt x="288162" y="3385560"/>
                          <a:pt x="288162" y="3385560"/>
                          <a:pt x="286796" y="3385560"/>
                        </a:cubicBezTo>
                        <a:cubicBezTo>
                          <a:pt x="279967" y="3386926"/>
                          <a:pt x="274504" y="3386926"/>
                          <a:pt x="267676" y="3388291"/>
                        </a:cubicBezTo>
                        <a:cubicBezTo>
                          <a:pt x="244460" y="3392389"/>
                          <a:pt x="223974" y="3391023"/>
                          <a:pt x="204854" y="3382829"/>
                        </a:cubicBezTo>
                        <a:cubicBezTo>
                          <a:pt x="193929" y="3378732"/>
                          <a:pt x="188466" y="3371903"/>
                          <a:pt x="188466" y="3365075"/>
                        </a:cubicBezTo>
                        <a:cubicBezTo>
                          <a:pt x="188466" y="3355515"/>
                          <a:pt x="196660" y="3343223"/>
                          <a:pt x="217145" y="3330932"/>
                        </a:cubicBezTo>
                        <a:cubicBezTo>
                          <a:pt x="207585" y="3329566"/>
                          <a:pt x="202122" y="3326835"/>
                          <a:pt x="198026" y="3321372"/>
                        </a:cubicBezTo>
                        <a:cubicBezTo>
                          <a:pt x="193929" y="3315910"/>
                          <a:pt x="193929" y="3307715"/>
                          <a:pt x="198026" y="3296790"/>
                        </a:cubicBezTo>
                        <a:cubicBezTo>
                          <a:pt x="207585" y="3276304"/>
                          <a:pt x="244460" y="3257185"/>
                          <a:pt x="264944" y="3247625"/>
                        </a:cubicBezTo>
                        <a:cubicBezTo>
                          <a:pt x="260847" y="3247625"/>
                          <a:pt x="258116" y="3247625"/>
                          <a:pt x="254020" y="3247625"/>
                        </a:cubicBezTo>
                        <a:cubicBezTo>
                          <a:pt x="234900" y="3247625"/>
                          <a:pt x="202122" y="3233968"/>
                          <a:pt x="198026" y="3214848"/>
                        </a:cubicBezTo>
                        <a:cubicBezTo>
                          <a:pt x="196660" y="3206654"/>
                          <a:pt x="199391" y="3194363"/>
                          <a:pt x="221242" y="3184803"/>
                        </a:cubicBezTo>
                        <a:cubicBezTo>
                          <a:pt x="222608" y="3184803"/>
                          <a:pt x="223974" y="3183437"/>
                          <a:pt x="225340" y="3183437"/>
                        </a:cubicBezTo>
                        <a:cubicBezTo>
                          <a:pt x="207585" y="3164317"/>
                          <a:pt x="193929" y="3138369"/>
                          <a:pt x="202122" y="3113787"/>
                        </a:cubicBezTo>
                        <a:cubicBezTo>
                          <a:pt x="208951" y="3093301"/>
                          <a:pt x="225340" y="3085107"/>
                          <a:pt x="248557" y="3091935"/>
                        </a:cubicBezTo>
                        <a:cubicBezTo>
                          <a:pt x="248557" y="3086473"/>
                          <a:pt x="251288" y="3081010"/>
                          <a:pt x="256750" y="3075547"/>
                        </a:cubicBezTo>
                        <a:cubicBezTo>
                          <a:pt x="264944" y="3068719"/>
                          <a:pt x="273139" y="3063256"/>
                          <a:pt x="282699" y="3060524"/>
                        </a:cubicBezTo>
                        <a:cubicBezTo>
                          <a:pt x="269042" y="3057793"/>
                          <a:pt x="252654" y="3052330"/>
                          <a:pt x="252654" y="3040039"/>
                        </a:cubicBezTo>
                        <a:cubicBezTo>
                          <a:pt x="252654" y="3027748"/>
                          <a:pt x="270407" y="3015457"/>
                          <a:pt x="305916" y="3001800"/>
                        </a:cubicBezTo>
                        <a:cubicBezTo>
                          <a:pt x="275870" y="2999068"/>
                          <a:pt x="255384" y="2988142"/>
                          <a:pt x="243094" y="2970389"/>
                        </a:cubicBezTo>
                        <a:cubicBezTo>
                          <a:pt x="237631" y="2960829"/>
                          <a:pt x="238997" y="2952635"/>
                          <a:pt x="241728" y="2947172"/>
                        </a:cubicBezTo>
                        <a:cubicBezTo>
                          <a:pt x="252654" y="2926686"/>
                          <a:pt x="303185" y="2918492"/>
                          <a:pt x="323669" y="2918492"/>
                        </a:cubicBezTo>
                        <a:cubicBezTo>
                          <a:pt x="310013" y="2908932"/>
                          <a:pt x="293625" y="2895275"/>
                          <a:pt x="299087" y="2874790"/>
                        </a:cubicBezTo>
                        <a:cubicBezTo>
                          <a:pt x="305916" y="2855670"/>
                          <a:pt x="327767" y="2846110"/>
                          <a:pt x="367372" y="2846110"/>
                        </a:cubicBezTo>
                        <a:cubicBezTo>
                          <a:pt x="376931" y="2846110"/>
                          <a:pt x="387857" y="2846110"/>
                          <a:pt x="400149" y="2847476"/>
                        </a:cubicBezTo>
                        <a:cubicBezTo>
                          <a:pt x="387857" y="2835185"/>
                          <a:pt x="381029" y="2824259"/>
                          <a:pt x="379663" y="2814699"/>
                        </a:cubicBezTo>
                        <a:cubicBezTo>
                          <a:pt x="359178" y="2807871"/>
                          <a:pt x="348252" y="2798311"/>
                          <a:pt x="348252" y="2786020"/>
                        </a:cubicBezTo>
                        <a:cubicBezTo>
                          <a:pt x="348252" y="2770997"/>
                          <a:pt x="366007" y="2757340"/>
                          <a:pt x="387857" y="2747780"/>
                        </a:cubicBezTo>
                        <a:cubicBezTo>
                          <a:pt x="289527" y="2740952"/>
                          <a:pt x="284064" y="2725929"/>
                          <a:pt x="282699" y="2720466"/>
                        </a:cubicBezTo>
                        <a:cubicBezTo>
                          <a:pt x="281333" y="2716369"/>
                          <a:pt x="281333" y="2709541"/>
                          <a:pt x="289527" y="2702712"/>
                        </a:cubicBezTo>
                        <a:cubicBezTo>
                          <a:pt x="290893" y="2701347"/>
                          <a:pt x="292259" y="2699981"/>
                          <a:pt x="293625" y="2698615"/>
                        </a:cubicBezTo>
                        <a:cubicBezTo>
                          <a:pt x="285430" y="2698615"/>
                          <a:pt x="277236" y="2695884"/>
                          <a:pt x="269042" y="2693152"/>
                        </a:cubicBezTo>
                        <a:cubicBezTo>
                          <a:pt x="219877" y="2671301"/>
                          <a:pt x="228071" y="2586628"/>
                          <a:pt x="233534" y="2536097"/>
                        </a:cubicBezTo>
                        <a:cubicBezTo>
                          <a:pt x="234900" y="2527903"/>
                          <a:pt x="234900" y="2521075"/>
                          <a:pt x="234900" y="2515612"/>
                        </a:cubicBezTo>
                        <a:cubicBezTo>
                          <a:pt x="236265" y="2489664"/>
                          <a:pt x="241728" y="2465081"/>
                          <a:pt x="251288" y="2435036"/>
                        </a:cubicBezTo>
                        <a:cubicBezTo>
                          <a:pt x="241728" y="2443230"/>
                          <a:pt x="230802" y="2450059"/>
                          <a:pt x="219877" y="2456887"/>
                        </a:cubicBezTo>
                        <a:cubicBezTo>
                          <a:pt x="215779" y="2459618"/>
                          <a:pt x="210317" y="2463716"/>
                          <a:pt x="204854" y="2467812"/>
                        </a:cubicBezTo>
                        <a:cubicBezTo>
                          <a:pt x="184369" y="2482835"/>
                          <a:pt x="155689" y="2503321"/>
                          <a:pt x="129741" y="2503321"/>
                        </a:cubicBezTo>
                        <a:cubicBezTo>
                          <a:pt x="120181" y="2503321"/>
                          <a:pt x="110621" y="2500589"/>
                          <a:pt x="103792" y="2495126"/>
                        </a:cubicBezTo>
                        <a:cubicBezTo>
                          <a:pt x="73748" y="2473275"/>
                          <a:pt x="98330" y="2418647"/>
                          <a:pt x="110621" y="2391334"/>
                        </a:cubicBezTo>
                        <a:lnTo>
                          <a:pt x="113352" y="2385871"/>
                        </a:lnTo>
                        <a:cubicBezTo>
                          <a:pt x="124278" y="2359923"/>
                          <a:pt x="136570" y="2335340"/>
                          <a:pt x="148860" y="2312123"/>
                        </a:cubicBezTo>
                        <a:cubicBezTo>
                          <a:pt x="110621" y="2339437"/>
                          <a:pt x="81942" y="2339437"/>
                          <a:pt x="65553" y="2313489"/>
                        </a:cubicBezTo>
                        <a:cubicBezTo>
                          <a:pt x="38239" y="2271152"/>
                          <a:pt x="102427" y="2157799"/>
                          <a:pt x="116084" y="2138680"/>
                        </a:cubicBezTo>
                        <a:cubicBezTo>
                          <a:pt x="118815" y="2134583"/>
                          <a:pt x="121547" y="2130486"/>
                          <a:pt x="124278" y="2126388"/>
                        </a:cubicBezTo>
                        <a:cubicBezTo>
                          <a:pt x="95598" y="2116829"/>
                          <a:pt x="65553" y="2096343"/>
                          <a:pt x="64188" y="2060835"/>
                        </a:cubicBezTo>
                        <a:cubicBezTo>
                          <a:pt x="64188" y="2048544"/>
                          <a:pt x="66919" y="2037618"/>
                          <a:pt x="75113" y="2029424"/>
                        </a:cubicBezTo>
                        <a:cubicBezTo>
                          <a:pt x="94232" y="2008939"/>
                          <a:pt x="136570" y="1999379"/>
                          <a:pt x="204854" y="2000744"/>
                        </a:cubicBezTo>
                        <a:cubicBezTo>
                          <a:pt x="172077" y="1989819"/>
                          <a:pt x="137935" y="1977528"/>
                          <a:pt x="107890" y="1958408"/>
                        </a:cubicBezTo>
                        <a:cubicBezTo>
                          <a:pt x="102427" y="1955676"/>
                          <a:pt x="99695" y="1950214"/>
                          <a:pt x="99695" y="1944751"/>
                        </a:cubicBezTo>
                        <a:cubicBezTo>
                          <a:pt x="99695" y="1939288"/>
                          <a:pt x="102427" y="1935191"/>
                          <a:pt x="105158" y="1932460"/>
                        </a:cubicBezTo>
                        <a:cubicBezTo>
                          <a:pt x="120181" y="1920168"/>
                          <a:pt x="144763" y="1911974"/>
                          <a:pt x="181637" y="1906511"/>
                        </a:cubicBezTo>
                        <a:cubicBezTo>
                          <a:pt x="172077" y="1884660"/>
                          <a:pt x="183003" y="1854615"/>
                          <a:pt x="215779" y="1817741"/>
                        </a:cubicBezTo>
                        <a:lnTo>
                          <a:pt x="217145" y="1816375"/>
                        </a:lnTo>
                        <a:cubicBezTo>
                          <a:pt x="228071" y="1808181"/>
                          <a:pt x="238997" y="1801353"/>
                          <a:pt x="247191" y="1793159"/>
                        </a:cubicBezTo>
                        <a:cubicBezTo>
                          <a:pt x="233534" y="1794524"/>
                          <a:pt x="218511" y="1795890"/>
                          <a:pt x="204854" y="1798621"/>
                        </a:cubicBezTo>
                        <a:cubicBezTo>
                          <a:pt x="181637" y="1802719"/>
                          <a:pt x="157055" y="1806816"/>
                          <a:pt x="132473" y="1805450"/>
                        </a:cubicBezTo>
                        <a:lnTo>
                          <a:pt x="125644" y="1805450"/>
                        </a:lnTo>
                        <a:lnTo>
                          <a:pt x="127010" y="1798621"/>
                        </a:lnTo>
                        <a:cubicBezTo>
                          <a:pt x="136570" y="1763113"/>
                          <a:pt x="169346" y="1741262"/>
                          <a:pt x="196660" y="1720777"/>
                        </a:cubicBezTo>
                        <a:cubicBezTo>
                          <a:pt x="202122" y="1716680"/>
                          <a:pt x="206219" y="1713948"/>
                          <a:pt x="211682" y="1709851"/>
                        </a:cubicBezTo>
                        <a:cubicBezTo>
                          <a:pt x="211682" y="1709851"/>
                          <a:pt x="211682" y="1709851"/>
                          <a:pt x="211682" y="1709851"/>
                        </a:cubicBezTo>
                        <a:cubicBezTo>
                          <a:pt x="193929" y="1712583"/>
                          <a:pt x="177540" y="1718045"/>
                          <a:pt x="159786" y="1724874"/>
                        </a:cubicBezTo>
                        <a:cubicBezTo>
                          <a:pt x="146129" y="1730337"/>
                          <a:pt x="132473" y="1734434"/>
                          <a:pt x="118815" y="1737165"/>
                        </a:cubicBezTo>
                        <a:cubicBezTo>
                          <a:pt x="117450" y="1737165"/>
                          <a:pt x="114718" y="1738531"/>
                          <a:pt x="111987" y="1738531"/>
                        </a:cubicBezTo>
                        <a:lnTo>
                          <a:pt x="101061" y="1739897"/>
                        </a:lnTo>
                        <a:lnTo>
                          <a:pt x="106524" y="1730337"/>
                        </a:lnTo>
                        <a:cubicBezTo>
                          <a:pt x="110621" y="1723508"/>
                          <a:pt x="114718" y="1716680"/>
                          <a:pt x="117450" y="1712583"/>
                        </a:cubicBezTo>
                        <a:cubicBezTo>
                          <a:pt x="128375" y="1698926"/>
                          <a:pt x="139301" y="1686634"/>
                          <a:pt x="150226" y="1677075"/>
                        </a:cubicBezTo>
                        <a:cubicBezTo>
                          <a:pt x="102427" y="1688000"/>
                          <a:pt x="54628" y="1689366"/>
                          <a:pt x="13657" y="1679806"/>
                        </a:cubicBezTo>
                        <a:lnTo>
                          <a:pt x="0" y="1672977"/>
                        </a:lnTo>
                        <a:lnTo>
                          <a:pt x="0" y="1668880"/>
                        </a:lnTo>
                        <a:cubicBezTo>
                          <a:pt x="2731" y="1625178"/>
                          <a:pt x="50530" y="1612887"/>
                          <a:pt x="90135" y="1603327"/>
                        </a:cubicBezTo>
                        <a:cubicBezTo>
                          <a:pt x="101061" y="1600595"/>
                          <a:pt x="110621" y="1597864"/>
                          <a:pt x="118815" y="1595133"/>
                        </a:cubicBezTo>
                        <a:cubicBezTo>
                          <a:pt x="111987" y="1591036"/>
                          <a:pt x="103792" y="1586939"/>
                          <a:pt x="95598" y="1582842"/>
                        </a:cubicBezTo>
                        <a:cubicBezTo>
                          <a:pt x="76479" y="1574647"/>
                          <a:pt x="55993" y="1565087"/>
                          <a:pt x="42336" y="1550065"/>
                        </a:cubicBezTo>
                        <a:cubicBezTo>
                          <a:pt x="34142" y="1541871"/>
                          <a:pt x="34142" y="1533676"/>
                          <a:pt x="35507" y="1528214"/>
                        </a:cubicBezTo>
                        <a:cubicBezTo>
                          <a:pt x="42336" y="1503631"/>
                          <a:pt x="90135" y="1487243"/>
                          <a:pt x="101061" y="1484512"/>
                        </a:cubicBezTo>
                        <a:cubicBezTo>
                          <a:pt x="136570" y="1474951"/>
                          <a:pt x="172077" y="1473586"/>
                          <a:pt x="207585" y="1472220"/>
                        </a:cubicBezTo>
                        <a:cubicBezTo>
                          <a:pt x="218511" y="1472220"/>
                          <a:pt x="230802" y="1470855"/>
                          <a:pt x="241728" y="1470855"/>
                        </a:cubicBezTo>
                        <a:cubicBezTo>
                          <a:pt x="226705" y="1459929"/>
                          <a:pt x="208951" y="1451735"/>
                          <a:pt x="192563" y="1443541"/>
                        </a:cubicBezTo>
                        <a:cubicBezTo>
                          <a:pt x="176175" y="1435346"/>
                          <a:pt x="158420" y="1428518"/>
                          <a:pt x="143397" y="1417592"/>
                        </a:cubicBezTo>
                        <a:cubicBezTo>
                          <a:pt x="131107" y="1409398"/>
                          <a:pt x="99695" y="1387547"/>
                          <a:pt x="109255" y="1358867"/>
                        </a:cubicBezTo>
                        <a:cubicBezTo>
                          <a:pt x="117450" y="1338382"/>
                          <a:pt x="136570" y="1324725"/>
                          <a:pt x="162517" y="1323359"/>
                        </a:cubicBezTo>
                        <a:cubicBezTo>
                          <a:pt x="238997" y="1316531"/>
                          <a:pt x="325035" y="1354770"/>
                          <a:pt x="379663" y="1386181"/>
                        </a:cubicBezTo>
                        <a:cubicBezTo>
                          <a:pt x="379663" y="1372524"/>
                          <a:pt x="378297" y="1357502"/>
                          <a:pt x="376931" y="1341113"/>
                        </a:cubicBezTo>
                        <a:cubicBezTo>
                          <a:pt x="372834" y="1304240"/>
                          <a:pt x="367372" y="1264634"/>
                          <a:pt x="385126" y="1234589"/>
                        </a:cubicBezTo>
                        <a:cubicBezTo>
                          <a:pt x="396052" y="1216835"/>
                          <a:pt x="409709" y="1212738"/>
                          <a:pt x="419269" y="1212738"/>
                        </a:cubicBezTo>
                        <a:cubicBezTo>
                          <a:pt x="441119" y="1212738"/>
                          <a:pt x="462971" y="1231858"/>
                          <a:pt x="472531" y="1249612"/>
                        </a:cubicBezTo>
                        <a:cubicBezTo>
                          <a:pt x="483457" y="1268731"/>
                          <a:pt x="495747" y="1298777"/>
                          <a:pt x="494381" y="1330188"/>
                        </a:cubicBezTo>
                        <a:cubicBezTo>
                          <a:pt x="501210" y="1298777"/>
                          <a:pt x="503941" y="1267366"/>
                          <a:pt x="506673" y="1235955"/>
                        </a:cubicBezTo>
                        <a:cubicBezTo>
                          <a:pt x="510770" y="1199081"/>
                          <a:pt x="513501" y="1160842"/>
                          <a:pt x="523061" y="1123968"/>
                        </a:cubicBezTo>
                        <a:cubicBezTo>
                          <a:pt x="529890" y="1091191"/>
                          <a:pt x="540816" y="1047489"/>
                          <a:pt x="569495" y="1021540"/>
                        </a:cubicBezTo>
                        <a:cubicBezTo>
                          <a:pt x="580421" y="1010615"/>
                          <a:pt x="599540" y="999689"/>
                          <a:pt x="618660" y="999689"/>
                        </a:cubicBezTo>
                        <a:cubicBezTo>
                          <a:pt x="626854" y="999689"/>
                          <a:pt x="633683" y="1002421"/>
                          <a:pt x="640511" y="1006518"/>
                        </a:cubicBezTo>
                        <a:cubicBezTo>
                          <a:pt x="662362" y="1021540"/>
                          <a:pt x="669191" y="1047489"/>
                          <a:pt x="660996" y="1080265"/>
                        </a:cubicBezTo>
                        <a:cubicBezTo>
                          <a:pt x="674653" y="1042026"/>
                          <a:pt x="703334" y="992861"/>
                          <a:pt x="741573" y="966913"/>
                        </a:cubicBezTo>
                        <a:cubicBezTo>
                          <a:pt x="752498" y="960084"/>
                          <a:pt x="764790" y="955987"/>
                          <a:pt x="777080" y="955987"/>
                        </a:cubicBezTo>
                        <a:cubicBezTo>
                          <a:pt x="788006" y="955987"/>
                          <a:pt x="798932" y="960084"/>
                          <a:pt x="804395" y="966913"/>
                        </a:cubicBezTo>
                        <a:cubicBezTo>
                          <a:pt x="808492" y="972375"/>
                          <a:pt x="813955" y="981935"/>
                          <a:pt x="812589" y="998324"/>
                        </a:cubicBezTo>
                        <a:cubicBezTo>
                          <a:pt x="811223" y="1016078"/>
                          <a:pt x="805761" y="1032466"/>
                          <a:pt x="800298" y="1048855"/>
                        </a:cubicBezTo>
                        <a:cubicBezTo>
                          <a:pt x="800298" y="1050220"/>
                          <a:pt x="798932" y="1052952"/>
                          <a:pt x="798932" y="1054317"/>
                        </a:cubicBezTo>
                        <a:cubicBezTo>
                          <a:pt x="801663" y="1054317"/>
                          <a:pt x="803029" y="1052952"/>
                          <a:pt x="805761" y="1052952"/>
                        </a:cubicBezTo>
                        <a:cubicBezTo>
                          <a:pt x="823515" y="1048855"/>
                          <a:pt x="841268" y="1044757"/>
                          <a:pt x="865851" y="1043392"/>
                        </a:cubicBezTo>
                        <a:cubicBezTo>
                          <a:pt x="880874" y="1036563"/>
                          <a:pt x="894530" y="1029735"/>
                          <a:pt x="909553" y="1022906"/>
                        </a:cubicBezTo>
                        <a:cubicBezTo>
                          <a:pt x="912285" y="1021540"/>
                          <a:pt x="915016" y="1021540"/>
                          <a:pt x="917748" y="1020175"/>
                        </a:cubicBezTo>
                        <a:cubicBezTo>
                          <a:pt x="910919" y="1017443"/>
                          <a:pt x="904090" y="1013346"/>
                          <a:pt x="898627" y="1010615"/>
                        </a:cubicBezTo>
                        <a:cubicBezTo>
                          <a:pt x="882240" y="1002421"/>
                          <a:pt x="864485" y="995592"/>
                          <a:pt x="849463" y="984667"/>
                        </a:cubicBezTo>
                        <a:cubicBezTo>
                          <a:pt x="837171" y="976472"/>
                          <a:pt x="804395" y="954621"/>
                          <a:pt x="815321" y="925942"/>
                        </a:cubicBezTo>
                        <a:cubicBezTo>
                          <a:pt x="823515" y="905456"/>
                          <a:pt x="842634" y="891799"/>
                          <a:pt x="868583" y="889068"/>
                        </a:cubicBezTo>
                        <a:cubicBezTo>
                          <a:pt x="946427" y="882240"/>
                          <a:pt x="1031100" y="920479"/>
                          <a:pt x="1085728" y="951890"/>
                        </a:cubicBezTo>
                        <a:cubicBezTo>
                          <a:pt x="1085728" y="938233"/>
                          <a:pt x="1084362" y="923210"/>
                          <a:pt x="1082997" y="906822"/>
                        </a:cubicBezTo>
                        <a:cubicBezTo>
                          <a:pt x="1078900" y="869948"/>
                          <a:pt x="1073437" y="830343"/>
                          <a:pt x="1091191" y="800298"/>
                        </a:cubicBezTo>
                        <a:cubicBezTo>
                          <a:pt x="1102117" y="782544"/>
                          <a:pt x="1115773" y="778447"/>
                          <a:pt x="1125333" y="778447"/>
                        </a:cubicBezTo>
                        <a:cubicBezTo>
                          <a:pt x="1147185" y="778447"/>
                          <a:pt x="1169035" y="797566"/>
                          <a:pt x="1178595" y="815320"/>
                        </a:cubicBezTo>
                        <a:cubicBezTo>
                          <a:pt x="1189521" y="834440"/>
                          <a:pt x="1201812" y="864485"/>
                          <a:pt x="1200447" y="895897"/>
                        </a:cubicBezTo>
                        <a:cubicBezTo>
                          <a:pt x="1207275" y="864485"/>
                          <a:pt x="1210007" y="833075"/>
                          <a:pt x="1212738" y="801663"/>
                        </a:cubicBezTo>
                        <a:cubicBezTo>
                          <a:pt x="1216835" y="764790"/>
                          <a:pt x="1219567" y="726550"/>
                          <a:pt x="1229126" y="689676"/>
                        </a:cubicBezTo>
                        <a:cubicBezTo>
                          <a:pt x="1235954" y="656900"/>
                          <a:pt x="1246880" y="613197"/>
                          <a:pt x="1275560" y="587249"/>
                        </a:cubicBezTo>
                        <a:cubicBezTo>
                          <a:pt x="1286485" y="576324"/>
                          <a:pt x="1305605" y="565398"/>
                          <a:pt x="1323359" y="565398"/>
                        </a:cubicBezTo>
                        <a:cubicBezTo>
                          <a:pt x="1331554" y="565398"/>
                          <a:pt x="1338381" y="568129"/>
                          <a:pt x="1345210" y="572227"/>
                        </a:cubicBezTo>
                        <a:cubicBezTo>
                          <a:pt x="1367061" y="587249"/>
                          <a:pt x="1373890" y="613197"/>
                          <a:pt x="1367061" y="645974"/>
                        </a:cubicBezTo>
                        <a:cubicBezTo>
                          <a:pt x="1379353" y="607735"/>
                          <a:pt x="1409398" y="558570"/>
                          <a:pt x="1447638" y="532621"/>
                        </a:cubicBezTo>
                        <a:cubicBezTo>
                          <a:pt x="1458563" y="525793"/>
                          <a:pt x="1470854" y="521696"/>
                          <a:pt x="1481780" y="521696"/>
                        </a:cubicBezTo>
                        <a:cubicBezTo>
                          <a:pt x="1494071" y="521696"/>
                          <a:pt x="1504997" y="525793"/>
                          <a:pt x="1510459" y="535353"/>
                        </a:cubicBezTo>
                        <a:cubicBezTo>
                          <a:pt x="1552796" y="510770"/>
                          <a:pt x="1608790" y="498479"/>
                          <a:pt x="1678441" y="498479"/>
                        </a:cubicBezTo>
                        <a:cubicBezTo>
                          <a:pt x="1692097" y="498479"/>
                          <a:pt x="1707120" y="498479"/>
                          <a:pt x="1723508" y="499845"/>
                        </a:cubicBezTo>
                        <a:cubicBezTo>
                          <a:pt x="1670246" y="475262"/>
                          <a:pt x="1640200" y="452045"/>
                          <a:pt x="1633372" y="428829"/>
                        </a:cubicBezTo>
                        <a:cubicBezTo>
                          <a:pt x="1630640" y="417903"/>
                          <a:pt x="1632006" y="408343"/>
                          <a:pt x="1638835" y="397417"/>
                        </a:cubicBezTo>
                        <a:cubicBezTo>
                          <a:pt x="1659321" y="368738"/>
                          <a:pt x="1709851" y="357812"/>
                          <a:pt x="1746725" y="357812"/>
                        </a:cubicBezTo>
                        <a:cubicBezTo>
                          <a:pt x="1750822" y="357812"/>
                          <a:pt x="1754919" y="357812"/>
                          <a:pt x="1759016" y="357812"/>
                        </a:cubicBezTo>
                        <a:cubicBezTo>
                          <a:pt x="1802718" y="360544"/>
                          <a:pt x="1842324" y="374201"/>
                          <a:pt x="1876466" y="387858"/>
                        </a:cubicBezTo>
                        <a:cubicBezTo>
                          <a:pt x="1861443" y="367372"/>
                          <a:pt x="1847787" y="346887"/>
                          <a:pt x="1835495" y="325036"/>
                        </a:cubicBezTo>
                        <a:lnTo>
                          <a:pt x="1834130" y="322304"/>
                        </a:lnTo>
                        <a:cubicBezTo>
                          <a:pt x="1821838" y="300453"/>
                          <a:pt x="1812278" y="282699"/>
                          <a:pt x="1834130" y="256751"/>
                        </a:cubicBezTo>
                        <a:cubicBezTo>
                          <a:pt x="1843690" y="245825"/>
                          <a:pt x="1854614" y="241728"/>
                          <a:pt x="1864175" y="247191"/>
                        </a:cubicBezTo>
                        <a:cubicBezTo>
                          <a:pt x="1871003" y="249922"/>
                          <a:pt x="1876466" y="254019"/>
                          <a:pt x="1883295" y="256751"/>
                        </a:cubicBezTo>
                        <a:cubicBezTo>
                          <a:pt x="1883295" y="256751"/>
                          <a:pt x="1884660" y="256751"/>
                          <a:pt x="1886026" y="258117"/>
                        </a:cubicBezTo>
                        <a:cubicBezTo>
                          <a:pt x="1884660" y="255385"/>
                          <a:pt x="1884660" y="254019"/>
                          <a:pt x="1884660" y="251288"/>
                        </a:cubicBezTo>
                        <a:cubicBezTo>
                          <a:pt x="1877832" y="247191"/>
                          <a:pt x="1876466" y="240363"/>
                          <a:pt x="1873735" y="233534"/>
                        </a:cubicBezTo>
                        <a:cubicBezTo>
                          <a:pt x="1861443" y="189832"/>
                          <a:pt x="1842324" y="125644"/>
                          <a:pt x="1876466" y="90136"/>
                        </a:cubicBezTo>
                        <a:cubicBezTo>
                          <a:pt x="1887392" y="79210"/>
                          <a:pt x="1902415" y="73748"/>
                          <a:pt x="1921534" y="73748"/>
                        </a:cubicBezTo>
                        <a:cubicBezTo>
                          <a:pt x="1959774" y="73748"/>
                          <a:pt x="2006207" y="96964"/>
                          <a:pt x="2036252" y="110621"/>
                        </a:cubicBezTo>
                        <a:cubicBezTo>
                          <a:pt x="2044447" y="114718"/>
                          <a:pt x="2049909" y="117450"/>
                          <a:pt x="2055372" y="120181"/>
                        </a:cubicBezTo>
                        <a:cubicBezTo>
                          <a:pt x="2078590" y="129741"/>
                          <a:pt x="2100440" y="143398"/>
                          <a:pt x="2125023" y="163883"/>
                        </a:cubicBezTo>
                        <a:cubicBezTo>
                          <a:pt x="2120926" y="151592"/>
                          <a:pt x="2118194" y="139301"/>
                          <a:pt x="2115463" y="127010"/>
                        </a:cubicBezTo>
                        <a:cubicBezTo>
                          <a:pt x="2114097" y="121547"/>
                          <a:pt x="2112732" y="116084"/>
                          <a:pt x="2111366" y="109256"/>
                        </a:cubicBezTo>
                        <a:cubicBezTo>
                          <a:pt x="2101806" y="76479"/>
                          <a:pt x="2088149" y="27314"/>
                          <a:pt x="2122292" y="5463"/>
                        </a:cubicBezTo>
                        <a:cubicBezTo>
                          <a:pt x="2127754" y="1366"/>
                          <a:pt x="2133217" y="0"/>
                          <a:pt x="2140045" y="0"/>
                        </a:cubicBezTo>
                        <a:cubicBezTo>
                          <a:pt x="2167359" y="0"/>
                          <a:pt x="2200136" y="32777"/>
                          <a:pt x="2216524" y="47799"/>
                        </a:cubicBezTo>
                        <a:lnTo>
                          <a:pt x="2220621" y="51896"/>
                        </a:lnTo>
                        <a:cubicBezTo>
                          <a:pt x="2241107" y="72382"/>
                          <a:pt x="2260226" y="91502"/>
                          <a:pt x="2277981" y="110621"/>
                        </a:cubicBezTo>
                        <a:cubicBezTo>
                          <a:pt x="2271152" y="84673"/>
                          <a:pt x="2271152" y="64188"/>
                          <a:pt x="2279346" y="50531"/>
                        </a:cubicBezTo>
                        <a:cubicBezTo>
                          <a:pt x="2284809" y="40971"/>
                          <a:pt x="2294369" y="34142"/>
                          <a:pt x="2306661" y="31411"/>
                        </a:cubicBezTo>
                        <a:cubicBezTo>
                          <a:pt x="2309391" y="31411"/>
                          <a:pt x="2312123" y="31411"/>
                          <a:pt x="2314854" y="31411"/>
                        </a:cubicBezTo>
                        <a:cubicBezTo>
                          <a:pt x="2364020" y="31411"/>
                          <a:pt x="2440498" y="122913"/>
                          <a:pt x="2454156" y="140667"/>
                        </a:cubicBezTo>
                        <a:cubicBezTo>
                          <a:pt x="2456887" y="144764"/>
                          <a:pt x="2459618" y="148861"/>
                          <a:pt x="2462350" y="152958"/>
                        </a:cubicBezTo>
                        <a:cubicBezTo>
                          <a:pt x="2484200" y="122913"/>
                          <a:pt x="2516978" y="110621"/>
                          <a:pt x="2544291" y="118816"/>
                        </a:cubicBezTo>
                        <a:cubicBezTo>
                          <a:pt x="2556583" y="122913"/>
                          <a:pt x="2564777" y="131107"/>
                          <a:pt x="2570240" y="142032"/>
                        </a:cubicBezTo>
                        <a:cubicBezTo>
                          <a:pt x="2581166" y="166615"/>
                          <a:pt x="2575703" y="210317"/>
                          <a:pt x="2551120" y="271773"/>
                        </a:cubicBezTo>
                        <a:cubicBezTo>
                          <a:pt x="2572971" y="244460"/>
                          <a:pt x="2596187" y="217146"/>
                          <a:pt x="2624868" y="195294"/>
                        </a:cubicBezTo>
                        <a:cubicBezTo>
                          <a:pt x="2634428" y="188466"/>
                          <a:pt x="2646719" y="192563"/>
                          <a:pt x="2649451" y="202123"/>
                        </a:cubicBezTo>
                        <a:cubicBezTo>
                          <a:pt x="2654912" y="219877"/>
                          <a:pt x="2654912" y="245825"/>
                          <a:pt x="2648085" y="282699"/>
                        </a:cubicBezTo>
                        <a:cubicBezTo>
                          <a:pt x="2671301" y="281333"/>
                          <a:pt x="2695884" y="301819"/>
                          <a:pt x="2719100" y="345521"/>
                        </a:cubicBezTo>
                        <a:lnTo>
                          <a:pt x="2719100" y="346887"/>
                        </a:lnTo>
                        <a:cubicBezTo>
                          <a:pt x="2723197" y="360544"/>
                          <a:pt x="2725929" y="372835"/>
                          <a:pt x="2730026" y="383761"/>
                        </a:cubicBezTo>
                        <a:cubicBezTo>
                          <a:pt x="2734123" y="370104"/>
                          <a:pt x="2736855" y="355081"/>
                          <a:pt x="2739586" y="341424"/>
                        </a:cubicBezTo>
                        <a:cubicBezTo>
                          <a:pt x="2743683" y="318207"/>
                          <a:pt x="2749146" y="293625"/>
                          <a:pt x="2758706" y="271773"/>
                        </a:cubicBezTo>
                        <a:lnTo>
                          <a:pt x="2761438" y="264945"/>
                        </a:lnTo>
                        <a:lnTo>
                          <a:pt x="2766899" y="269042"/>
                        </a:lnTo>
                        <a:cubicBezTo>
                          <a:pt x="2796945" y="290893"/>
                          <a:pt x="2806505" y="327767"/>
                          <a:pt x="2814700" y="361909"/>
                        </a:cubicBezTo>
                        <a:cubicBezTo>
                          <a:pt x="2816065" y="367372"/>
                          <a:pt x="2817431" y="374201"/>
                          <a:pt x="2820163" y="379663"/>
                        </a:cubicBezTo>
                        <a:cubicBezTo>
                          <a:pt x="2820163" y="379663"/>
                          <a:pt x="2820163" y="379663"/>
                          <a:pt x="2820163" y="379663"/>
                        </a:cubicBezTo>
                        <a:cubicBezTo>
                          <a:pt x="2824259" y="361909"/>
                          <a:pt x="2824259" y="344155"/>
                          <a:pt x="2824259" y="325036"/>
                        </a:cubicBezTo>
                        <a:cubicBezTo>
                          <a:pt x="2824259" y="311379"/>
                          <a:pt x="2824259" y="296356"/>
                          <a:pt x="2826990" y="281333"/>
                        </a:cubicBezTo>
                        <a:cubicBezTo>
                          <a:pt x="2826990" y="278602"/>
                          <a:pt x="2826990" y="277236"/>
                          <a:pt x="2828356" y="274505"/>
                        </a:cubicBezTo>
                        <a:lnTo>
                          <a:pt x="2832453" y="266311"/>
                        </a:lnTo>
                        <a:lnTo>
                          <a:pt x="2839282" y="274505"/>
                        </a:lnTo>
                        <a:cubicBezTo>
                          <a:pt x="2844744" y="281333"/>
                          <a:pt x="2850207" y="286796"/>
                          <a:pt x="2852939" y="290893"/>
                        </a:cubicBezTo>
                        <a:cubicBezTo>
                          <a:pt x="2862499" y="305916"/>
                          <a:pt x="2869327" y="319573"/>
                          <a:pt x="2874790" y="333230"/>
                        </a:cubicBezTo>
                        <a:cubicBezTo>
                          <a:pt x="2881618" y="284065"/>
                          <a:pt x="2896641" y="240363"/>
                          <a:pt x="2921224" y="203489"/>
                        </a:cubicBezTo>
                        <a:lnTo>
                          <a:pt x="2926687" y="195294"/>
                        </a:lnTo>
                        <a:lnTo>
                          <a:pt x="2930784" y="196660"/>
                        </a:lnTo>
                        <a:cubicBezTo>
                          <a:pt x="2971754" y="214414"/>
                          <a:pt x="2966292" y="263579"/>
                          <a:pt x="2960829" y="304550"/>
                        </a:cubicBezTo>
                        <a:cubicBezTo>
                          <a:pt x="2959463" y="315476"/>
                          <a:pt x="2958097" y="325036"/>
                          <a:pt x="2958097" y="334595"/>
                        </a:cubicBezTo>
                        <a:cubicBezTo>
                          <a:pt x="2964926" y="329133"/>
                          <a:pt x="2970389" y="323670"/>
                          <a:pt x="2977217" y="316841"/>
                        </a:cubicBezTo>
                        <a:cubicBezTo>
                          <a:pt x="2992239" y="301819"/>
                          <a:pt x="3007262" y="285430"/>
                          <a:pt x="3026382" y="278602"/>
                        </a:cubicBezTo>
                        <a:cubicBezTo>
                          <a:pt x="3037308" y="274505"/>
                          <a:pt x="3046868" y="275871"/>
                          <a:pt x="3053696" y="284065"/>
                        </a:cubicBezTo>
                        <a:cubicBezTo>
                          <a:pt x="3068719" y="300453"/>
                          <a:pt x="3070084" y="344155"/>
                          <a:pt x="3068719" y="357812"/>
                        </a:cubicBezTo>
                        <a:cubicBezTo>
                          <a:pt x="3064621" y="393320"/>
                          <a:pt x="3053696" y="428829"/>
                          <a:pt x="3042771" y="461605"/>
                        </a:cubicBezTo>
                        <a:cubicBezTo>
                          <a:pt x="3038674" y="472531"/>
                          <a:pt x="3035942" y="483456"/>
                          <a:pt x="3031845" y="494382"/>
                        </a:cubicBezTo>
                        <a:cubicBezTo>
                          <a:pt x="3048234" y="484822"/>
                          <a:pt x="3061890" y="471165"/>
                          <a:pt x="3074181" y="457508"/>
                        </a:cubicBezTo>
                        <a:cubicBezTo>
                          <a:pt x="3089204" y="443851"/>
                          <a:pt x="3102862" y="430194"/>
                          <a:pt x="3119249" y="419269"/>
                        </a:cubicBezTo>
                        <a:cubicBezTo>
                          <a:pt x="3131541" y="409709"/>
                          <a:pt x="3147929" y="400149"/>
                          <a:pt x="3164317" y="400149"/>
                        </a:cubicBezTo>
                        <a:cubicBezTo>
                          <a:pt x="3172511" y="400149"/>
                          <a:pt x="3179340" y="402880"/>
                          <a:pt x="3186168" y="408343"/>
                        </a:cubicBezTo>
                        <a:cubicBezTo>
                          <a:pt x="3202557" y="423366"/>
                          <a:pt x="3208020" y="445217"/>
                          <a:pt x="3201191" y="471165"/>
                        </a:cubicBezTo>
                        <a:cubicBezTo>
                          <a:pt x="3180706" y="544913"/>
                          <a:pt x="3116518" y="610466"/>
                          <a:pt x="3065987" y="652803"/>
                        </a:cubicBezTo>
                        <a:cubicBezTo>
                          <a:pt x="3079644" y="658265"/>
                          <a:pt x="3093302" y="660997"/>
                          <a:pt x="3109689" y="665094"/>
                        </a:cubicBezTo>
                        <a:cubicBezTo>
                          <a:pt x="3146564" y="673288"/>
                          <a:pt x="3184803" y="682848"/>
                          <a:pt x="3206654" y="710162"/>
                        </a:cubicBezTo>
                        <a:cubicBezTo>
                          <a:pt x="3220310" y="726550"/>
                          <a:pt x="3218946" y="740207"/>
                          <a:pt x="3214849" y="749767"/>
                        </a:cubicBezTo>
                        <a:cubicBezTo>
                          <a:pt x="3206654" y="770253"/>
                          <a:pt x="3180706" y="782544"/>
                          <a:pt x="3161587" y="785275"/>
                        </a:cubicBezTo>
                        <a:cubicBezTo>
                          <a:pt x="3131541" y="789372"/>
                          <a:pt x="3101496" y="786641"/>
                          <a:pt x="3078279" y="777081"/>
                        </a:cubicBezTo>
                        <a:cubicBezTo>
                          <a:pt x="3089204" y="783909"/>
                          <a:pt x="3101496" y="790738"/>
                          <a:pt x="3111055" y="796201"/>
                        </a:cubicBezTo>
                        <a:cubicBezTo>
                          <a:pt x="3149295" y="793469"/>
                          <a:pt x="3199826" y="818052"/>
                          <a:pt x="3231236" y="833075"/>
                        </a:cubicBezTo>
                        <a:cubicBezTo>
                          <a:pt x="3239431" y="837172"/>
                          <a:pt x="3244893" y="839903"/>
                          <a:pt x="3250356" y="842634"/>
                        </a:cubicBezTo>
                        <a:cubicBezTo>
                          <a:pt x="3273574" y="852194"/>
                          <a:pt x="3295424" y="865851"/>
                          <a:pt x="3320007" y="886337"/>
                        </a:cubicBezTo>
                        <a:cubicBezTo>
                          <a:pt x="3315910" y="874045"/>
                          <a:pt x="3313178" y="861754"/>
                          <a:pt x="3310447" y="849463"/>
                        </a:cubicBezTo>
                        <a:cubicBezTo>
                          <a:pt x="3309081" y="844000"/>
                          <a:pt x="3307716" y="838537"/>
                          <a:pt x="3306350" y="831709"/>
                        </a:cubicBezTo>
                        <a:cubicBezTo>
                          <a:pt x="3296790" y="798932"/>
                          <a:pt x="3283133" y="749767"/>
                          <a:pt x="3317276" y="727916"/>
                        </a:cubicBezTo>
                        <a:cubicBezTo>
                          <a:pt x="3322738" y="723819"/>
                          <a:pt x="3328201" y="722453"/>
                          <a:pt x="3335029" y="722453"/>
                        </a:cubicBezTo>
                        <a:cubicBezTo>
                          <a:pt x="3363709" y="722453"/>
                          <a:pt x="3395120" y="755230"/>
                          <a:pt x="3411508" y="770253"/>
                        </a:cubicBezTo>
                        <a:lnTo>
                          <a:pt x="3415605" y="774350"/>
                        </a:lnTo>
                        <a:cubicBezTo>
                          <a:pt x="3436091" y="794835"/>
                          <a:pt x="3455210" y="813955"/>
                          <a:pt x="3472965" y="833075"/>
                        </a:cubicBezTo>
                        <a:cubicBezTo>
                          <a:pt x="3466136" y="807126"/>
                          <a:pt x="3466136" y="786641"/>
                          <a:pt x="3474330" y="772984"/>
                        </a:cubicBezTo>
                        <a:cubicBezTo>
                          <a:pt x="3479793" y="763424"/>
                          <a:pt x="3489353" y="756596"/>
                          <a:pt x="3501645" y="753864"/>
                        </a:cubicBezTo>
                        <a:cubicBezTo>
                          <a:pt x="3504375" y="753864"/>
                          <a:pt x="3507107" y="753864"/>
                          <a:pt x="3509838" y="753864"/>
                        </a:cubicBezTo>
                        <a:cubicBezTo>
                          <a:pt x="3559004" y="753864"/>
                          <a:pt x="3635482" y="845366"/>
                          <a:pt x="3649140" y="863120"/>
                        </a:cubicBezTo>
                        <a:cubicBezTo>
                          <a:pt x="3651871" y="867217"/>
                          <a:pt x="3654602" y="871314"/>
                          <a:pt x="3657334" y="875411"/>
                        </a:cubicBezTo>
                        <a:cubicBezTo>
                          <a:pt x="3679184" y="845366"/>
                          <a:pt x="3711962" y="833075"/>
                          <a:pt x="3739275" y="841269"/>
                        </a:cubicBezTo>
                        <a:cubicBezTo>
                          <a:pt x="3751567" y="845366"/>
                          <a:pt x="3759761" y="853560"/>
                          <a:pt x="3765224" y="864485"/>
                        </a:cubicBezTo>
                        <a:cubicBezTo>
                          <a:pt x="3776150" y="889068"/>
                          <a:pt x="3770687" y="932770"/>
                          <a:pt x="3746104" y="994227"/>
                        </a:cubicBezTo>
                        <a:cubicBezTo>
                          <a:pt x="3767955" y="966913"/>
                          <a:pt x="3791171" y="939599"/>
                          <a:pt x="3819852" y="917748"/>
                        </a:cubicBezTo>
                        <a:cubicBezTo>
                          <a:pt x="3829412" y="910919"/>
                          <a:pt x="3841703" y="915016"/>
                          <a:pt x="3844435" y="925942"/>
                        </a:cubicBezTo>
                        <a:cubicBezTo>
                          <a:pt x="3849896" y="943696"/>
                          <a:pt x="3849896" y="969644"/>
                          <a:pt x="3843069" y="1006518"/>
                        </a:cubicBezTo>
                        <a:cubicBezTo>
                          <a:pt x="3866285" y="1005152"/>
                          <a:pt x="3890868" y="1025638"/>
                          <a:pt x="3914084" y="1069340"/>
                        </a:cubicBezTo>
                        <a:lnTo>
                          <a:pt x="3914084" y="1070706"/>
                        </a:lnTo>
                        <a:cubicBezTo>
                          <a:pt x="3918181" y="1084362"/>
                          <a:pt x="3920913" y="1096654"/>
                          <a:pt x="3925010" y="1107579"/>
                        </a:cubicBezTo>
                        <a:cubicBezTo>
                          <a:pt x="3929107" y="1093922"/>
                          <a:pt x="3931839" y="1080265"/>
                          <a:pt x="3934570" y="1065243"/>
                        </a:cubicBezTo>
                        <a:cubicBezTo>
                          <a:pt x="3938667" y="1042026"/>
                          <a:pt x="3944130" y="1018809"/>
                          <a:pt x="3953690" y="995592"/>
                        </a:cubicBezTo>
                        <a:lnTo>
                          <a:pt x="3956422" y="990130"/>
                        </a:lnTo>
                        <a:lnTo>
                          <a:pt x="3961883" y="994227"/>
                        </a:lnTo>
                        <a:cubicBezTo>
                          <a:pt x="3991929" y="1016078"/>
                          <a:pt x="4001489" y="1052952"/>
                          <a:pt x="4009684" y="1087094"/>
                        </a:cubicBezTo>
                        <a:cubicBezTo>
                          <a:pt x="4011049" y="1092557"/>
                          <a:pt x="4012415" y="1099385"/>
                          <a:pt x="4015147" y="1104848"/>
                        </a:cubicBezTo>
                        <a:cubicBezTo>
                          <a:pt x="4015147" y="1104848"/>
                          <a:pt x="4015147" y="1104848"/>
                          <a:pt x="4015147" y="1104848"/>
                        </a:cubicBezTo>
                        <a:cubicBezTo>
                          <a:pt x="4019243" y="1087094"/>
                          <a:pt x="4019243" y="1069340"/>
                          <a:pt x="4019243" y="1050220"/>
                        </a:cubicBezTo>
                        <a:cubicBezTo>
                          <a:pt x="4019243" y="1036563"/>
                          <a:pt x="4019243" y="1021540"/>
                          <a:pt x="4021974" y="1006518"/>
                        </a:cubicBezTo>
                        <a:cubicBezTo>
                          <a:pt x="4021974" y="1003787"/>
                          <a:pt x="4021974" y="1002421"/>
                          <a:pt x="4023340" y="999689"/>
                        </a:cubicBezTo>
                        <a:lnTo>
                          <a:pt x="4026071" y="990130"/>
                        </a:lnTo>
                        <a:lnTo>
                          <a:pt x="4032900" y="998324"/>
                        </a:lnTo>
                        <a:cubicBezTo>
                          <a:pt x="4038363" y="1005152"/>
                          <a:pt x="4043826" y="1010615"/>
                          <a:pt x="4046557" y="1014712"/>
                        </a:cubicBezTo>
                        <a:cubicBezTo>
                          <a:pt x="4056117" y="1029735"/>
                          <a:pt x="4062946" y="1043392"/>
                          <a:pt x="4068409" y="1057049"/>
                        </a:cubicBezTo>
                        <a:cubicBezTo>
                          <a:pt x="4075236" y="1007884"/>
                          <a:pt x="4090259" y="964181"/>
                          <a:pt x="4114842" y="927307"/>
                        </a:cubicBezTo>
                        <a:lnTo>
                          <a:pt x="4120305" y="919113"/>
                        </a:lnTo>
                        <a:lnTo>
                          <a:pt x="4124402" y="920479"/>
                        </a:lnTo>
                        <a:cubicBezTo>
                          <a:pt x="4165373" y="938233"/>
                          <a:pt x="4159910" y="987398"/>
                          <a:pt x="4154447" y="1028369"/>
                        </a:cubicBezTo>
                        <a:cubicBezTo>
                          <a:pt x="4153081" y="1039295"/>
                          <a:pt x="4151716" y="1048855"/>
                          <a:pt x="4151716" y="1058414"/>
                        </a:cubicBezTo>
                        <a:cubicBezTo>
                          <a:pt x="4158544" y="1052952"/>
                          <a:pt x="4164007" y="1047489"/>
                          <a:pt x="4170836" y="1040660"/>
                        </a:cubicBezTo>
                        <a:cubicBezTo>
                          <a:pt x="4185859" y="1025638"/>
                          <a:pt x="4200880" y="1010615"/>
                          <a:pt x="4220001" y="1002421"/>
                        </a:cubicBezTo>
                        <a:cubicBezTo>
                          <a:pt x="4230926" y="998324"/>
                          <a:pt x="4239121" y="999689"/>
                          <a:pt x="4247315" y="1007884"/>
                        </a:cubicBezTo>
                        <a:cubicBezTo>
                          <a:pt x="4262337" y="1024272"/>
                          <a:pt x="4263703" y="1067974"/>
                          <a:pt x="4262337" y="1081631"/>
                        </a:cubicBezTo>
                        <a:cubicBezTo>
                          <a:pt x="4258240" y="1117139"/>
                          <a:pt x="4247315" y="1152647"/>
                          <a:pt x="4236389" y="1185424"/>
                        </a:cubicBezTo>
                        <a:cubicBezTo>
                          <a:pt x="4232292" y="1196350"/>
                          <a:pt x="4229561" y="1207275"/>
                          <a:pt x="4225463" y="1218201"/>
                        </a:cubicBezTo>
                        <a:cubicBezTo>
                          <a:pt x="4241852" y="1208641"/>
                          <a:pt x="4255508" y="1194984"/>
                          <a:pt x="4267800" y="1181327"/>
                        </a:cubicBezTo>
                        <a:cubicBezTo>
                          <a:pt x="4281457" y="1169036"/>
                          <a:pt x="4293748" y="1155379"/>
                          <a:pt x="4310136" y="1144453"/>
                        </a:cubicBezTo>
                        <a:cubicBezTo>
                          <a:pt x="4322428" y="1134893"/>
                          <a:pt x="4338816" y="1125333"/>
                          <a:pt x="4355205" y="1125333"/>
                        </a:cubicBezTo>
                        <a:cubicBezTo>
                          <a:pt x="4363398" y="1125333"/>
                          <a:pt x="4370227" y="1128065"/>
                          <a:pt x="4377055" y="1133528"/>
                        </a:cubicBezTo>
                        <a:cubicBezTo>
                          <a:pt x="4393444" y="1148550"/>
                          <a:pt x="4398907" y="1170401"/>
                          <a:pt x="4392078" y="1196350"/>
                        </a:cubicBezTo>
                        <a:cubicBezTo>
                          <a:pt x="4371592" y="1270097"/>
                          <a:pt x="4307405" y="1335651"/>
                          <a:pt x="4256874" y="1377987"/>
                        </a:cubicBezTo>
                        <a:cubicBezTo>
                          <a:pt x="4269165" y="1383450"/>
                          <a:pt x="4284188" y="1386181"/>
                          <a:pt x="4300577" y="1390278"/>
                        </a:cubicBezTo>
                        <a:cubicBezTo>
                          <a:pt x="4337450" y="1398473"/>
                          <a:pt x="4375690" y="1408032"/>
                          <a:pt x="4397541" y="1435346"/>
                        </a:cubicBezTo>
                        <a:cubicBezTo>
                          <a:pt x="4411198" y="1451735"/>
                          <a:pt x="4409833" y="1466757"/>
                          <a:pt x="4405735" y="1474951"/>
                        </a:cubicBezTo>
                        <a:cubicBezTo>
                          <a:pt x="4397541" y="1495437"/>
                          <a:pt x="4372958" y="1507728"/>
                          <a:pt x="4352473" y="1510460"/>
                        </a:cubicBezTo>
                        <a:cubicBezTo>
                          <a:pt x="4322428" y="1514557"/>
                          <a:pt x="4292383" y="1511825"/>
                          <a:pt x="4269165" y="1502265"/>
                        </a:cubicBezTo>
                        <a:cubicBezTo>
                          <a:pt x="4296480" y="1518654"/>
                          <a:pt x="4325159" y="1533676"/>
                          <a:pt x="4353839" y="1547333"/>
                        </a:cubicBezTo>
                        <a:cubicBezTo>
                          <a:pt x="4386615" y="1563722"/>
                          <a:pt x="4422123" y="1580110"/>
                          <a:pt x="4453535" y="1601961"/>
                        </a:cubicBezTo>
                        <a:cubicBezTo>
                          <a:pt x="4480848" y="1619715"/>
                          <a:pt x="4519088" y="1645663"/>
                          <a:pt x="4534110" y="1681172"/>
                        </a:cubicBezTo>
                        <a:cubicBezTo>
                          <a:pt x="4539573" y="1694829"/>
                          <a:pt x="4543670" y="1715314"/>
                          <a:pt x="4538207" y="1731702"/>
                        </a:cubicBezTo>
                        <a:cubicBezTo>
                          <a:pt x="4546402" y="1743994"/>
                          <a:pt x="4549133" y="1760382"/>
                          <a:pt x="4543670" y="1779502"/>
                        </a:cubicBezTo>
                        <a:cubicBezTo>
                          <a:pt x="4538207" y="1798621"/>
                          <a:pt x="4528648" y="1817741"/>
                          <a:pt x="4516357" y="1838227"/>
                        </a:cubicBezTo>
                        <a:cubicBezTo>
                          <a:pt x="4520454" y="1846421"/>
                          <a:pt x="4523185" y="1854615"/>
                          <a:pt x="4524551" y="1861443"/>
                        </a:cubicBezTo>
                        <a:cubicBezTo>
                          <a:pt x="4528648" y="1879198"/>
                          <a:pt x="4525917" y="1898317"/>
                          <a:pt x="4516357" y="1909243"/>
                        </a:cubicBezTo>
                        <a:cubicBezTo>
                          <a:pt x="4505431" y="1922900"/>
                          <a:pt x="4489042" y="1925631"/>
                          <a:pt x="4469923" y="1916071"/>
                        </a:cubicBezTo>
                        <a:cubicBezTo>
                          <a:pt x="4465826" y="1913340"/>
                          <a:pt x="4461729" y="1911974"/>
                          <a:pt x="4457632" y="1909243"/>
                        </a:cubicBezTo>
                        <a:cubicBezTo>
                          <a:pt x="4446706" y="1920168"/>
                          <a:pt x="4435780" y="1929728"/>
                          <a:pt x="4423489" y="1940654"/>
                        </a:cubicBezTo>
                        <a:cubicBezTo>
                          <a:pt x="4434415" y="1944751"/>
                          <a:pt x="4448072" y="1947482"/>
                          <a:pt x="4461729" y="1950214"/>
                        </a:cubicBezTo>
                        <a:cubicBezTo>
                          <a:pt x="4493140" y="1958408"/>
                          <a:pt x="4528648" y="1966602"/>
                          <a:pt x="4547767" y="1991185"/>
                        </a:cubicBezTo>
                        <a:cubicBezTo>
                          <a:pt x="4560059" y="2006207"/>
                          <a:pt x="4558693" y="2018499"/>
                          <a:pt x="4555962" y="2026693"/>
                        </a:cubicBezTo>
                        <a:cubicBezTo>
                          <a:pt x="4549133" y="2045812"/>
                          <a:pt x="4525917" y="2056738"/>
                          <a:pt x="4508162" y="2059469"/>
                        </a:cubicBezTo>
                        <a:cubicBezTo>
                          <a:pt x="4483579" y="2063567"/>
                          <a:pt x="4458998" y="2060835"/>
                          <a:pt x="4438512" y="2054007"/>
                        </a:cubicBezTo>
                        <a:cubicBezTo>
                          <a:pt x="4461729" y="2067663"/>
                          <a:pt x="4484945" y="2078589"/>
                          <a:pt x="4508162" y="2090880"/>
                        </a:cubicBezTo>
                        <a:cubicBezTo>
                          <a:pt x="4538207" y="2105903"/>
                          <a:pt x="4568253" y="2120926"/>
                          <a:pt x="4596932" y="2138680"/>
                        </a:cubicBezTo>
                        <a:cubicBezTo>
                          <a:pt x="4621515" y="2155068"/>
                          <a:pt x="4654291" y="2176919"/>
                          <a:pt x="4667949" y="2209696"/>
                        </a:cubicBezTo>
                        <a:cubicBezTo>
                          <a:pt x="4674777" y="2226084"/>
                          <a:pt x="4680240" y="2257495"/>
                          <a:pt x="4658389" y="2273884"/>
                        </a:cubicBezTo>
                        <a:cubicBezTo>
                          <a:pt x="4650194" y="2279347"/>
                          <a:pt x="4640635" y="2282078"/>
                          <a:pt x="4631075" y="2282078"/>
                        </a:cubicBezTo>
                        <a:cubicBezTo>
                          <a:pt x="4614687" y="2282078"/>
                          <a:pt x="4599664" y="2273884"/>
                          <a:pt x="4590105" y="2268421"/>
                        </a:cubicBezTo>
                        <a:cubicBezTo>
                          <a:pt x="4618784" y="2290272"/>
                          <a:pt x="4650194" y="2329877"/>
                          <a:pt x="4659754" y="2369482"/>
                        </a:cubicBezTo>
                        <a:cubicBezTo>
                          <a:pt x="4663852" y="2384505"/>
                          <a:pt x="4661120" y="2402259"/>
                          <a:pt x="4652926" y="2413185"/>
                        </a:cubicBezTo>
                        <a:cubicBezTo>
                          <a:pt x="4647464" y="2420013"/>
                          <a:pt x="4639270" y="2424110"/>
                          <a:pt x="4629710" y="2424110"/>
                        </a:cubicBezTo>
                        <a:lnTo>
                          <a:pt x="4629710" y="2424110"/>
                        </a:lnTo>
                        <a:cubicBezTo>
                          <a:pt x="4624247" y="2424110"/>
                          <a:pt x="4617418" y="2422745"/>
                          <a:pt x="4610589" y="2418647"/>
                        </a:cubicBezTo>
                        <a:cubicBezTo>
                          <a:pt x="4596932" y="2411819"/>
                          <a:pt x="4584642" y="2402259"/>
                          <a:pt x="4572350" y="2392699"/>
                        </a:cubicBezTo>
                        <a:cubicBezTo>
                          <a:pt x="4566887" y="2388602"/>
                          <a:pt x="4560059" y="2383139"/>
                          <a:pt x="4554596" y="2379042"/>
                        </a:cubicBezTo>
                        <a:cubicBezTo>
                          <a:pt x="4553230" y="2399528"/>
                          <a:pt x="4555962" y="2421379"/>
                          <a:pt x="4557327" y="2443230"/>
                        </a:cubicBezTo>
                        <a:cubicBezTo>
                          <a:pt x="4558693" y="2458253"/>
                          <a:pt x="4560059" y="2474641"/>
                          <a:pt x="4560059" y="2489664"/>
                        </a:cubicBezTo>
                        <a:cubicBezTo>
                          <a:pt x="4560059" y="2492395"/>
                          <a:pt x="4560059" y="2495126"/>
                          <a:pt x="4560059" y="2496492"/>
                        </a:cubicBezTo>
                        <a:cubicBezTo>
                          <a:pt x="4560059" y="2512880"/>
                          <a:pt x="4561425" y="2532000"/>
                          <a:pt x="4551864" y="2544291"/>
                        </a:cubicBezTo>
                        <a:cubicBezTo>
                          <a:pt x="4547767" y="2549754"/>
                          <a:pt x="4543670" y="2549754"/>
                          <a:pt x="4540939" y="2549754"/>
                        </a:cubicBezTo>
                        <a:cubicBezTo>
                          <a:pt x="4530014" y="2549754"/>
                          <a:pt x="4517722" y="2536097"/>
                          <a:pt x="4505431" y="2521075"/>
                        </a:cubicBezTo>
                        <a:cubicBezTo>
                          <a:pt x="4514991" y="2538829"/>
                          <a:pt x="4514991" y="2557948"/>
                          <a:pt x="4506797" y="2575703"/>
                        </a:cubicBezTo>
                        <a:cubicBezTo>
                          <a:pt x="4497237" y="2594822"/>
                          <a:pt x="4476752" y="2607113"/>
                          <a:pt x="4453535" y="2607113"/>
                        </a:cubicBezTo>
                        <a:cubicBezTo>
                          <a:pt x="4468558" y="2609845"/>
                          <a:pt x="4482214" y="2613942"/>
                          <a:pt x="4487677" y="2624867"/>
                        </a:cubicBezTo>
                        <a:cubicBezTo>
                          <a:pt x="4491774" y="2631696"/>
                          <a:pt x="4491774" y="2638524"/>
                          <a:pt x="4487677" y="2646719"/>
                        </a:cubicBezTo>
                        <a:cubicBezTo>
                          <a:pt x="4478117" y="2667204"/>
                          <a:pt x="4458998" y="2682227"/>
                          <a:pt x="4441243" y="2695884"/>
                        </a:cubicBezTo>
                        <a:cubicBezTo>
                          <a:pt x="4446706" y="2701347"/>
                          <a:pt x="4450803" y="2708175"/>
                          <a:pt x="4452169" y="2715003"/>
                        </a:cubicBezTo>
                        <a:cubicBezTo>
                          <a:pt x="4454900" y="2727295"/>
                          <a:pt x="4441243" y="2736855"/>
                          <a:pt x="4431683" y="2743683"/>
                        </a:cubicBezTo>
                        <a:lnTo>
                          <a:pt x="4430317" y="2745049"/>
                        </a:lnTo>
                        <a:cubicBezTo>
                          <a:pt x="4422123" y="2750511"/>
                          <a:pt x="4412564" y="2757340"/>
                          <a:pt x="4404370" y="2764168"/>
                        </a:cubicBezTo>
                        <a:cubicBezTo>
                          <a:pt x="4405735" y="2764168"/>
                          <a:pt x="4405735" y="2765534"/>
                          <a:pt x="4407101" y="2765534"/>
                        </a:cubicBezTo>
                        <a:cubicBezTo>
                          <a:pt x="4420757" y="2776460"/>
                          <a:pt x="4424855" y="2792848"/>
                          <a:pt x="4419393" y="2814699"/>
                        </a:cubicBezTo>
                        <a:cubicBezTo>
                          <a:pt x="4419393" y="2816065"/>
                          <a:pt x="4419393" y="2816065"/>
                          <a:pt x="4419393" y="2817431"/>
                        </a:cubicBezTo>
                        <a:lnTo>
                          <a:pt x="4422123" y="2814699"/>
                        </a:lnTo>
                        <a:cubicBezTo>
                          <a:pt x="4431683" y="2802408"/>
                          <a:pt x="4453535" y="2776460"/>
                          <a:pt x="4474020" y="2776460"/>
                        </a:cubicBezTo>
                        <a:cubicBezTo>
                          <a:pt x="4476752" y="2776460"/>
                          <a:pt x="4479482" y="2776460"/>
                          <a:pt x="4480848" y="2777825"/>
                        </a:cubicBezTo>
                        <a:cubicBezTo>
                          <a:pt x="4487677" y="2780557"/>
                          <a:pt x="4493140" y="2784654"/>
                          <a:pt x="4495871" y="2790117"/>
                        </a:cubicBezTo>
                        <a:cubicBezTo>
                          <a:pt x="4501334" y="2802408"/>
                          <a:pt x="4493140" y="2818796"/>
                          <a:pt x="4489042" y="2828356"/>
                        </a:cubicBezTo>
                        <a:lnTo>
                          <a:pt x="4487677" y="2829722"/>
                        </a:lnTo>
                        <a:cubicBezTo>
                          <a:pt x="4483579" y="2839282"/>
                          <a:pt x="4476752" y="2848842"/>
                          <a:pt x="4467192" y="2859767"/>
                        </a:cubicBezTo>
                        <a:cubicBezTo>
                          <a:pt x="4508162" y="2861133"/>
                          <a:pt x="4530014" y="2867961"/>
                          <a:pt x="4535476" y="2880253"/>
                        </a:cubicBezTo>
                        <a:cubicBezTo>
                          <a:pt x="4539573" y="2888447"/>
                          <a:pt x="4536842" y="2896641"/>
                          <a:pt x="4528648" y="2906201"/>
                        </a:cubicBezTo>
                        <a:cubicBezTo>
                          <a:pt x="4513625" y="2923955"/>
                          <a:pt x="4480848" y="2936246"/>
                          <a:pt x="4454900" y="2945806"/>
                        </a:cubicBezTo>
                        <a:cubicBezTo>
                          <a:pt x="4449437" y="2948537"/>
                          <a:pt x="4442609" y="2949903"/>
                          <a:pt x="4435780" y="2952635"/>
                        </a:cubicBezTo>
                        <a:cubicBezTo>
                          <a:pt x="4422123" y="2956732"/>
                          <a:pt x="4407101" y="2962194"/>
                          <a:pt x="4392078" y="2967657"/>
                        </a:cubicBezTo>
                        <a:cubicBezTo>
                          <a:pt x="4427586" y="2975851"/>
                          <a:pt x="4482214" y="2989508"/>
                          <a:pt x="4498602" y="3008628"/>
                        </a:cubicBezTo>
                        <a:cubicBezTo>
                          <a:pt x="4505431" y="3016822"/>
                          <a:pt x="4506797" y="3023651"/>
                          <a:pt x="4504065" y="3029114"/>
                        </a:cubicBezTo>
                        <a:cubicBezTo>
                          <a:pt x="4499968" y="3038673"/>
                          <a:pt x="4486311" y="3041405"/>
                          <a:pt x="4458998" y="3041405"/>
                        </a:cubicBezTo>
                        <a:cubicBezTo>
                          <a:pt x="4443975" y="3041405"/>
                          <a:pt x="4426220" y="3040039"/>
                          <a:pt x="4404370" y="3037308"/>
                        </a:cubicBezTo>
                        <a:cubicBezTo>
                          <a:pt x="4437146" y="3057793"/>
                          <a:pt x="4458998" y="3078279"/>
                          <a:pt x="4468558" y="3100130"/>
                        </a:cubicBezTo>
                        <a:cubicBezTo>
                          <a:pt x="4471289" y="3105592"/>
                          <a:pt x="4471289" y="3111055"/>
                          <a:pt x="4468558" y="3115152"/>
                        </a:cubicBezTo>
                        <a:cubicBezTo>
                          <a:pt x="4461729" y="3126078"/>
                          <a:pt x="4438512" y="3124712"/>
                          <a:pt x="4396175" y="3113787"/>
                        </a:cubicBezTo>
                        <a:cubicBezTo>
                          <a:pt x="4420757" y="3134272"/>
                          <a:pt x="4441243" y="3157489"/>
                          <a:pt x="4457632" y="3183437"/>
                        </a:cubicBezTo>
                        <a:cubicBezTo>
                          <a:pt x="4468558" y="3199826"/>
                          <a:pt x="4471289" y="3210751"/>
                          <a:pt x="4465826" y="3220311"/>
                        </a:cubicBezTo>
                        <a:cubicBezTo>
                          <a:pt x="4461729" y="3228505"/>
                          <a:pt x="4452169" y="3231236"/>
                          <a:pt x="4438512" y="3231236"/>
                        </a:cubicBezTo>
                        <a:cubicBezTo>
                          <a:pt x="4411198" y="3231236"/>
                          <a:pt x="4370227" y="3217579"/>
                          <a:pt x="4357936" y="3213483"/>
                        </a:cubicBezTo>
                        <a:cubicBezTo>
                          <a:pt x="4355205" y="3212117"/>
                          <a:pt x="4353839" y="3212117"/>
                          <a:pt x="4351108" y="3210751"/>
                        </a:cubicBezTo>
                        <a:cubicBezTo>
                          <a:pt x="4370227" y="3228505"/>
                          <a:pt x="4390713" y="3253088"/>
                          <a:pt x="4394810" y="3277670"/>
                        </a:cubicBezTo>
                        <a:cubicBezTo>
                          <a:pt x="4398907" y="3298156"/>
                          <a:pt x="4397541" y="3318641"/>
                          <a:pt x="4389347" y="3335029"/>
                        </a:cubicBezTo>
                        <a:cubicBezTo>
                          <a:pt x="4420757" y="3358246"/>
                          <a:pt x="4460363" y="3388291"/>
                          <a:pt x="4457632" y="3419703"/>
                        </a:cubicBezTo>
                        <a:cubicBezTo>
                          <a:pt x="4457632" y="3425165"/>
                          <a:pt x="4450803" y="3430628"/>
                          <a:pt x="4443975" y="3430628"/>
                        </a:cubicBezTo>
                        <a:cubicBezTo>
                          <a:pt x="4405735" y="3430628"/>
                          <a:pt x="4356571" y="3415605"/>
                          <a:pt x="4330622" y="3406046"/>
                        </a:cubicBezTo>
                        <a:cubicBezTo>
                          <a:pt x="4325159" y="3404680"/>
                          <a:pt x="4318330" y="3401948"/>
                          <a:pt x="4312867" y="3399217"/>
                        </a:cubicBezTo>
                        <a:cubicBezTo>
                          <a:pt x="4329256" y="3412874"/>
                          <a:pt x="4341548" y="3429262"/>
                          <a:pt x="4344279" y="3445651"/>
                        </a:cubicBezTo>
                        <a:cubicBezTo>
                          <a:pt x="4344279" y="3451114"/>
                          <a:pt x="4342913" y="3455210"/>
                          <a:pt x="4337450" y="3457942"/>
                        </a:cubicBezTo>
                        <a:cubicBezTo>
                          <a:pt x="4333353" y="3460673"/>
                          <a:pt x="4327890" y="3460673"/>
                          <a:pt x="4321062" y="3460673"/>
                        </a:cubicBezTo>
                        <a:cubicBezTo>
                          <a:pt x="4296480" y="3460673"/>
                          <a:pt x="4263703" y="3445651"/>
                          <a:pt x="4233658" y="3429262"/>
                        </a:cubicBezTo>
                        <a:cubicBezTo>
                          <a:pt x="4239121" y="3449748"/>
                          <a:pt x="4240486" y="3470233"/>
                          <a:pt x="4233658" y="3493450"/>
                        </a:cubicBezTo>
                        <a:cubicBezTo>
                          <a:pt x="4229561" y="3507107"/>
                          <a:pt x="4211806" y="3535787"/>
                          <a:pt x="4184493" y="3531690"/>
                        </a:cubicBezTo>
                        <a:cubicBezTo>
                          <a:pt x="4161276" y="3528958"/>
                          <a:pt x="4142155" y="3507107"/>
                          <a:pt x="4127134" y="3467502"/>
                        </a:cubicBezTo>
                        <a:cubicBezTo>
                          <a:pt x="4118939" y="3504376"/>
                          <a:pt x="4101185" y="3561735"/>
                          <a:pt x="4068409" y="3561735"/>
                        </a:cubicBezTo>
                        <a:cubicBezTo>
                          <a:pt x="4060214" y="3561735"/>
                          <a:pt x="4050654" y="3557638"/>
                          <a:pt x="4042460" y="3550809"/>
                        </a:cubicBezTo>
                        <a:cubicBezTo>
                          <a:pt x="4027437" y="3538518"/>
                          <a:pt x="4019243" y="3518033"/>
                          <a:pt x="4016511" y="3500278"/>
                        </a:cubicBezTo>
                        <a:cubicBezTo>
                          <a:pt x="3998758" y="3526227"/>
                          <a:pt x="3976906" y="3534421"/>
                          <a:pt x="3952324" y="3522130"/>
                        </a:cubicBezTo>
                        <a:cubicBezTo>
                          <a:pt x="3922279" y="3507107"/>
                          <a:pt x="3911353" y="3472965"/>
                          <a:pt x="3904524" y="3448382"/>
                        </a:cubicBezTo>
                        <a:lnTo>
                          <a:pt x="3903158" y="3445651"/>
                        </a:lnTo>
                        <a:cubicBezTo>
                          <a:pt x="3903158" y="3444285"/>
                          <a:pt x="3903158" y="3444285"/>
                          <a:pt x="3903158" y="3442919"/>
                        </a:cubicBezTo>
                        <a:cubicBezTo>
                          <a:pt x="3890868" y="3444285"/>
                          <a:pt x="3877211" y="3442919"/>
                          <a:pt x="3863554" y="3441554"/>
                        </a:cubicBezTo>
                        <a:cubicBezTo>
                          <a:pt x="3873114" y="3447016"/>
                          <a:pt x="3882674" y="3453845"/>
                          <a:pt x="3890868" y="3459308"/>
                        </a:cubicBezTo>
                        <a:cubicBezTo>
                          <a:pt x="3894965" y="3462039"/>
                          <a:pt x="3896331" y="3464771"/>
                          <a:pt x="3896331" y="3468867"/>
                        </a:cubicBezTo>
                        <a:cubicBezTo>
                          <a:pt x="3896331" y="3471599"/>
                          <a:pt x="3894965" y="3474330"/>
                          <a:pt x="3892234" y="3477062"/>
                        </a:cubicBezTo>
                        <a:cubicBezTo>
                          <a:pt x="3884039" y="3483890"/>
                          <a:pt x="3874479" y="3485256"/>
                          <a:pt x="3860822" y="3481159"/>
                        </a:cubicBezTo>
                        <a:cubicBezTo>
                          <a:pt x="3848531" y="3478427"/>
                          <a:pt x="3836240" y="3474330"/>
                          <a:pt x="3826680" y="3470233"/>
                        </a:cubicBezTo>
                        <a:cubicBezTo>
                          <a:pt x="3828046" y="3471599"/>
                          <a:pt x="3828046" y="3472965"/>
                          <a:pt x="3829412" y="3472965"/>
                        </a:cubicBezTo>
                        <a:cubicBezTo>
                          <a:pt x="3833509" y="3478427"/>
                          <a:pt x="3837606" y="3482525"/>
                          <a:pt x="3838972" y="3486622"/>
                        </a:cubicBezTo>
                        <a:cubicBezTo>
                          <a:pt x="3852628" y="3519398"/>
                          <a:pt x="3858091" y="3557638"/>
                          <a:pt x="3853994" y="3591780"/>
                        </a:cubicBezTo>
                        <a:cubicBezTo>
                          <a:pt x="3852628" y="3606803"/>
                          <a:pt x="3838972" y="3617729"/>
                          <a:pt x="3823949" y="3617729"/>
                        </a:cubicBezTo>
                        <a:cubicBezTo>
                          <a:pt x="3815754" y="3617729"/>
                          <a:pt x="3807560" y="3613631"/>
                          <a:pt x="3800731" y="3608168"/>
                        </a:cubicBezTo>
                        <a:cubicBezTo>
                          <a:pt x="3765224" y="3575392"/>
                          <a:pt x="3737909" y="3538518"/>
                          <a:pt x="3716059" y="3501644"/>
                        </a:cubicBezTo>
                        <a:cubicBezTo>
                          <a:pt x="3716059" y="3522130"/>
                          <a:pt x="3710596" y="3535787"/>
                          <a:pt x="3702402" y="3545346"/>
                        </a:cubicBezTo>
                        <a:cubicBezTo>
                          <a:pt x="3691476" y="3557638"/>
                          <a:pt x="3673723" y="3560369"/>
                          <a:pt x="3649140" y="3552175"/>
                        </a:cubicBezTo>
                        <a:cubicBezTo>
                          <a:pt x="3619094" y="3542615"/>
                          <a:pt x="3609535" y="3513935"/>
                          <a:pt x="3602706" y="3493450"/>
                        </a:cubicBezTo>
                        <a:cubicBezTo>
                          <a:pt x="3601340" y="3490719"/>
                          <a:pt x="3601340" y="3487987"/>
                          <a:pt x="3599975" y="3485256"/>
                        </a:cubicBezTo>
                        <a:cubicBezTo>
                          <a:pt x="3593146" y="3468867"/>
                          <a:pt x="3593146" y="3452479"/>
                          <a:pt x="3594512" y="3438822"/>
                        </a:cubicBezTo>
                        <a:cubicBezTo>
                          <a:pt x="3578123" y="3453845"/>
                          <a:pt x="3560370" y="3464771"/>
                          <a:pt x="3528958" y="3474330"/>
                        </a:cubicBezTo>
                        <a:cubicBezTo>
                          <a:pt x="3526227" y="3475696"/>
                          <a:pt x="3522130" y="3475696"/>
                          <a:pt x="3519398" y="3475696"/>
                        </a:cubicBezTo>
                        <a:cubicBezTo>
                          <a:pt x="3500279" y="3475696"/>
                          <a:pt x="3483890" y="3460673"/>
                          <a:pt x="3482525" y="3448382"/>
                        </a:cubicBezTo>
                        <a:cubicBezTo>
                          <a:pt x="3477062" y="3411508"/>
                          <a:pt x="3492085" y="3377366"/>
                          <a:pt x="3508472" y="3344589"/>
                        </a:cubicBezTo>
                        <a:lnTo>
                          <a:pt x="3512570" y="3336395"/>
                        </a:lnTo>
                        <a:cubicBezTo>
                          <a:pt x="3511204" y="3324104"/>
                          <a:pt x="3512570" y="3310447"/>
                          <a:pt x="3516667" y="3298156"/>
                        </a:cubicBezTo>
                        <a:cubicBezTo>
                          <a:pt x="3496182" y="3321372"/>
                          <a:pt x="3472965" y="3340492"/>
                          <a:pt x="3447016" y="3340492"/>
                        </a:cubicBezTo>
                        <a:cubicBezTo>
                          <a:pt x="3441554" y="3340492"/>
                          <a:pt x="3436091" y="3339127"/>
                          <a:pt x="3430628" y="3337761"/>
                        </a:cubicBezTo>
                        <a:cubicBezTo>
                          <a:pt x="3412874" y="3332298"/>
                          <a:pt x="3407411" y="3318641"/>
                          <a:pt x="3404680" y="3306350"/>
                        </a:cubicBezTo>
                        <a:cubicBezTo>
                          <a:pt x="3403314" y="3302253"/>
                          <a:pt x="3403314" y="3299521"/>
                          <a:pt x="3401948" y="3295424"/>
                        </a:cubicBezTo>
                        <a:cubicBezTo>
                          <a:pt x="3388292" y="3313178"/>
                          <a:pt x="3370538" y="3313178"/>
                          <a:pt x="3355515" y="3295424"/>
                        </a:cubicBezTo>
                        <a:cubicBezTo>
                          <a:pt x="3345955" y="3283133"/>
                          <a:pt x="3337760" y="3270842"/>
                          <a:pt x="3332299" y="3258550"/>
                        </a:cubicBezTo>
                        <a:cubicBezTo>
                          <a:pt x="3332299" y="3266745"/>
                          <a:pt x="3333663" y="3273573"/>
                          <a:pt x="3335029" y="3280402"/>
                        </a:cubicBezTo>
                        <a:cubicBezTo>
                          <a:pt x="3339126" y="3295424"/>
                          <a:pt x="3340492" y="3314544"/>
                          <a:pt x="3337760" y="3328201"/>
                        </a:cubicBezTo>
                        <a:cubicBezTo>
                          <a:pt x="3336395" y="3332298"/>
                          <a:pt x="3333663" y="3335029"/>
                          <a:pt x="3328201" y="3335029"/>
                        </a:cubicBezTo>
                        <a:lnTo>
                          <a:pt x="3326836" y="3335029"/>
                        </a:lnTo>
                        <a:cubicBezTo>
                          <a:pt x="3289961" y="3329566"/>
                          <a:pt x="3257185" y="3310447"/>
                          <a:pt x="3229871" y="3289961"/>
                        </a:cubicBezTo>
                        <a:cubicBezTo>
                          <a:pt x="3229871" y="3292693"/>
                          <a:pt x="3231236" y="3294059"/>
                          <a:pt x="3231236" y="3296790"/>
                        </a:cubicBezTo>
                        <a:cubicBezTo>
                          <a:pt x="3231236" y="3302253"/>
                          <a:pt x="3228505" y="3304984"/>
                          <a:pt x="3227139" y="3306350"/>
                        </a:cubicBezTo>
                        <a:cubicBezTo>
                          <a:pt x="3224408" y="3309081"/>
                          <a:pt x="3220310" y="3310447"/>
                          <a:pt x="3213483" y="3310447"/>
                        </a:cubicBezTo>
                        <a:cubicBezTo>
                          <a:pt x="3190266" y="3310447"/>
                          <a:pt x="3146564" y="3288596"/>
                          <a:pt x="3137004" y="3283133"/>
                        </a:cubicBezTo>
                        <a:cubicBezTo>
                          <a:pt x="3115152" y="3270842"/>
                          <a:pt x="3094667" y="3254453"/>
                          <a:pt x="3078279" y="3233968"/>
                        </a:cubicBezTo>
                        <a:cubicBezTo>
                          <a:pt x="3078279" y="3240796"/>
                          <a:pt x="3078279" y="3246259"/>
                          <a:pt x="3076913" y="3254453"/>
                        </a:cubicBezTo>
                        <a:cubicBezTo>
                          <a:pt x="3075547" y="3265379"/>
                          <a:pt x="3060524" y="3304984"/>
                          <a:pt x="3038674" y="3304984"/>
                        </a:cubicBezTo>
                        <a:lnTo>
                          <a:pt x="3034577" y="3304984"/>
                        </a:lnTo>
                        <a:cubicBezTo>
                          <a:pt x="3026382" y="3304984"/>
                          <a:pt x="3009994" y="3304984"/>
                          <a:pt x="3004531" y="3289961"/>
                        </a:cubicBezTo>
                        <a:cubicBezTo>
                          <a:pt x="3000434" y="3277670"/>
                          <a:pt x="2992239" y="3265379"/>
                          <a:pt x="2985412" y="3253088"/>
                        </a:cubicBezTo>
                        <a:cubicBezTo>
                          <a:pt x="2982680" y="3284498"/>
                          <a:pt x="2973120" y="3298156"/>
                          <a:pt x="2962194" y="3303618"/>
                        </a:cubicBezTo>
                        <a:cubicBezTo>
                          <a:pt x="2974486" y="3318641"/>
                          <a:pt x="2981314" y="3330932"/>
                          <a:pt x="2982680" y="3341858"/>
                        </a:cubicBezTo>
                        <a:cubicBezTo>
                          <a:pt x="2982680" y="3344589"/>
                          <a:pt x="2982680" y="3347321"/>
                          <a:pt x="2979949" y="3350052"/>
                        </a:cubicBezTo>
                        <a:cubicBezTo>
                          <a:pt x="2977217" y="3352783"/>
                          <a:pt x="2973120" y="3355515"/>
                          <a:pt x="2967657" y="3354149"/>
                        </a:cubicBezTo>
                        <a:cubicBezTo>
                          <a:pt x="2949903" y="3351418"/>
                          <a:pt x="2933515" y="3345955"/>
                          <a:pt x="2917127" y="3339127"/>
                        </a:cubicBezTo>
                        <a:cubicBezTo>
                          <a:pt x="2940343" y="3359612"/>
                          <a:pt x="2951269" y="3377366"/>
                          <a:pt x="2951269" y="3391023"/>
                        </a:cubicBezTo>
                        <a:cubicBezTo>
                          <a:pt x="2951269" y="3399217"/>
                          <a:pt x="2947171" y="3406046"/>
                          <a:pt x="2941709" y="3410143"/>
                        </a:cubicBezTo>
                        <a:cubicBezTo>
                          <a:pt x="2928052" y="3421068"/>
                          <a:pt x="2906201" y="3421068"/>
                          <a:pt x="2884349" y="3412874"/>
                        </a:cubicBezTo>
                        <a:cubicBezTo>
                          <a:pt x="2884349" y="3414240"/>
                          <a:pt x="2882984" y="3416971"/>
                          <a:pt x="2882984" y="3418337"/>
                        </a:cubicBezTo>
                        <a:cubicBezTo>
                          <a:pt x="2878886" y="3434725"/>
                          <a:pt x="2855670" y="3500278"/>
                          <a:pt x="2824259" y="3507107"/>
                        </a:cubicBezTo>
                        <a:cubicBezTo>
                          <a:pt x="2803774" y="3511204"/>
                          <a:pt x="2791482" y="3501644"/>
                          <a:pt x="2786020" y="3478427"/>
                        </a:cubicBezTo>
                        <a:cubicBezTo>
                          <a:pt x="2781922" y="3490719"/>
                          <a:pt x="2776459" y="3501644"/>
                          <a:pt x="2769631" y="3515301"/>
                        </a:cubicBezTo>
                        <a:lnTo>
                          <a:pt x="2768265" y="3518033"/>
                        </a:lnTo>
                        <a:cubicBezTo>
                          <a:pt x="2761438" y="3533055"/>
                          <a:pt x="2746415" y="3564466"/>
                          <a:pt x="2721832" y="3561735"/>
                        </a:cubicBezTo>
                        <a:cubicBezTo>
                          <a:pt x="2695884" y="3559003"/>
                          <a:pt x="2690421" y="3528958"/>
                          <a:pt x="2686324" y="3511204"/>
                        </a:cubicBezTo>
                        <a:cubicBezTo>
                          <a:pt x="2684958" y="3507107"/>
                          <a:pt x="2684958" y="3504376"/>
                          <a:pt x="2684958" y="3501644"/>
                        </a:cubicBezTo>
                        <a:cubicBezTo>
                          <a:pt x="2683593" y="3496182"/>
                          <a:pt x="2682227" y="3492084"/>
                          <a:pt x="2682227" y="3486622"/>
                        </a:cubicBezTo>
                        <a:cubicBezTo>
                          <a:pt x="2674032" y="3498913"/>
                          <a:pt x="2665838" y="3509839"/>
                          <a:pt x="2654912" y="3519398"/>
                        </a:cubicBezTo>
                        <a:cubicBezTo>
                          <a:pt x="2652181" y="3522130"/>
                          <a:pt x="2649451" y="3524861"/>
                          <a:pt x="2646719" y="3527592"/>
                        </a:cubicBezTo>
                        <a:cubicBezTo>
                          <a:pt x="2628965" y="3545346"/>
                          <a:pt x="2598919" y="3576758"/>
                          <a:pt x="2570240" y="3576758"/>
                        </a:cubicBezTo>
                        <a:cubicBezTo>
                          <a:pt x="2566143" y="3576758"/>
                          <a:pt x="2562045" y="3575392"/>
                          <a:pt x="2557948" y="3575392"/>
                        </a:cubicBezTo>
                        <a:cubicBezTo>
                          <a:pt x="2526538" y="3565832"/>
                          <a:pt x="2521075" y="3526227"/>
                          <a:pt x="2516978" y="3503010"/>
                        </a:cubicBezTo>
                        <a:cubicBezTo>
                          <a:pt x="2516978" y="3498913"/>
                          <a:pt x="2515612" y="3496182"/>
                          <a:pt x="2515612" y="3493450"/>
                        </a:cubicBezTo>
                        <a:cubicBezTo>
                          <a:pt x="2512881" y="3496182"/>
                          <a:pt x="2511515" y="3498913"/>
                          <a:pt x="2508783" y="3500278"/>
                        </a:cubicBezTo>
                        <a:cubicBezTo>
                          <a:pt x="2503320" y="3505741"/>
                          <a:pt x="2496492" y="3507107"/>
                          <a:pt x="2486932" y="3503010"/>
                        </a:cubicBezTo>
                        <a:cubicBezTo>
                          <a:pt x="2466447" y="3494816"/>
                          <a:pt x="2467813" y="3481159"/>
                          <a:pt x="2469178" y="3467502"/>
                        </a:cubicBezTo>
                        <a:lnTo>
                          <a:pt x="2469178" y="3466136"/>
                        </a:lnTo>
                        <a:cubicBezTo>
                          <a:pt x="2470544" y="3455210"/>
                          <a:pt x="2471910" y="3444285"/>
                          <a:pt x="2474641" y="3433359"/>
                        </a:cubicBezTo>
                        <a:cubicBezTo>
                          <a:pt x="2458253" y="3447016"/>
                          <a:pt x="2440498" y="3460673"/>
                          <a:pt x="2418648" y="3470233"/>
                        </a:cubicBezTo>
                        <a:cubicBezTo>
                          <a:pt x="2404991" y="3475696"/>
                          <a:pt x="2383139" y="3483890"/>
                          <a:pt x="2362654" y="3483890"/>
                        </a:cubicBezTo>
                        <a:cubicBezTo>
                          <a:pt x="2353094" y="3483890"/>
                          <a:pt x="2343534" y="3482525"/>
                          <a:pt x="2336706" y="3478427"/>
                        </a:cubicBezTo>
                        <a:cubicBezTo>
                          <a:pt x="2327146" y="3474330"/>
                          <a:pt x="2324414" y="3467502"/>
                          <a:pt x="2324414" y="3462039"/>
                        </a:cubicBezTo>
                        <a:cubicBezTo>
                          <a:pt x="2323048" y="3449748"/>
                          <a:pt x="2331243" y="3434725"/>
                          <a:pt x="2350363" y="3414240"/>
                        </a:cubicBezTo>
                        <a:cubicBezTo>
                          <a:pt x="2317586" y="3427897"/>
                          <a:pt x="2277981" y="3441554"/>
                          <a:pt x="2239742" y="3441554"/>
                        </a:cubicBezTo>
                        <a:cubicBezTo>
                          <a:pt x="2216524" y="3441554"/>
                          <a:pt x="2194674" y="3436091"/>
                          <a:pt x="2175554" y="3426531"/>
                        </a:cubicBezTo>
                        <a:cubicBezTo>
                          <a:pt x="2164628" y="3421068"/>
                          <a:pt x="2161896" y="3412874"/>
                          <a:pt x="2161896" y="3407411"/>
                        </a:cubicBezTo>
                        <a:cubicBezTo>
                          <a:pt x="2161896" y="3388291"/>
                          <a:pt x="2187845" y="3363709"/>
                          <a:pt x="2246570" y="3325470"/>
                        </a:cubicBezTo>
                        <a:cubicBezTo>
                          <a:pt x="2224719" y="3330932"/>
                          <a:pt x="2202867" y="3336395"/>
                          <a:pt x="2179651" y="3340492"/>
                        </a:cubicBezTo>
                        <a:lnTo>
                          <a:pt x="2174188" y="3341858"/>
                        </a:lnTo>
                        <a:cubicBezTo>
                          <a:pt x="2161896" y="3344589"/>
                          <a:pt x="2148239" y="3345955"/>
                          <a:pt x="2135949" y="3345955"/>
                        </a:cubicBezTo>
                        <a:cubicBezTo>
                          <a:pt x="2119560" y="3345955"/>
                          <a:pt x="2107269" y="3341858"/>
                          <a:pt x="2099074" y="3335029"/>
                        </a:cubicBezTo>
                        <a:cubicBezTo>
                          <a:pt x="2090880" y="3328201"/>
                          <a:pt x="2089514" y="3321372"/>
                          <a:pt x="2089514" y="3317275"/>
                        </a:cubicBezTo>
                        <a:cubicBezTo>
                          <a:pt x="2090880" y="3304984"/>
                          <a:pt x="2104537" y="3291327"/>
                          <a:pt x="2123657" y="3280402"/>
                        </a:cubicBezTo>
                        <a:cubicBezTo>
                          <a:pt x="2103172" y="3281767"/>
                          <a:pt x="2089514" y="3277670"/>
                          <a:pt x="2084051" y="3268110"/>
                        </a:cubicBezTo>
                        <a:cubicBezTo>
                          <a:pt x="2077224" y="3254453"/>
                          <a:pt x="2082686" y="3240796"/>
                          <a:pt x="2101806" y="3225774"/>
                        </a:cubicBezTo>
                        <a:cubicBezTo>
                          <a:pt x="2045812" y="3223042"/>
                          <a:pt x="1963871" y="3210751"/>
                          <a:pt x="1932460" y="3158854"/>
                        </a:cubicBezTo>
                        <a:cubicBezTo>
                          <a:pt x="1922899" y="3141101"/>
                          <a:pt x="1920168" y="3126078"/>
                          <a:pt x="1925631" y="3112421"/>
                        </a:cubicBezTo>
                        <a:cubicBezTo>
                          <a:pt x="1931094" y="3098764"/>
                          <a:pt x="1942020" y="3087838"/>
                          <a:pt x="1959774" y="3079644"/>
                        </a:cubicBezTo>
                        <a:cubicBezTo>
                          <a:pt x="1951580" y="3076913"/>
                          <a:pt x="1944751" y="3074181"/>
                          <a:pt x="1940654" y="3070084"/>
                        </a:cubicBezTo>
                        <a:cubicBezTo>
                          <a:pt x="1928362" y="3089204"/>
                          <a:pt x="1911974" y="3098764"/>
                          <a:pt x="1892855" y="3101495"/>
                        </a:cubicBezTo>
                        <a:cubicBezTo>
                          <a:pt x="1872369" y="3102861"/>
                          <a:pt x="1861443" y="3091935"/>
                          <a:pt x="1854614" y="3082376"/>
                        </a:cubicBezTo>
                        <a:cubicBezTo>
                          <a:pt x="1851883" y="3079644"/>
                          <a:pt x="1850517" y="3075547"/>
                          <a:pt x="1847787" y="3071450"/>
                        </a:cubicBezTo>
                        <a:cubicBezTo>
                          <a:pt x="1842324" y="3091935"/>
                          <a:pt x="1831398" y="3096033"/>
                          <a:pt x="1821838" y="3096033"/>
                        </a:cubicBezTo>
                        <a:cubicBezTo>
                          <a:pt x="1816375" y="3096033"/>
                          <a:pt x="1809547" y="3094667"/>
                          <a:pt x="1802718" y="3090570"/>
                        </a:cubicBezTo>
                        <a:cubicBezTo>
                          <a:pt x="1787696" y="3082376"/>
                          <a:pt x="1774039" y="3072816"/>
                          <a:pt x="1763113" y="3061890"/>
                        </a:cubicBezTo>
                        <a:cubicBezTo>
                          <a:pt x="1767210" y="3070084"/>
                          <a:pt x="1771308" y="3076913"/>
                          <a:pt x="1776770" y="3083741"/>
                        </a:cubicBezTo>
                        <a:cubicBezTo>
                          <a:pt x="1787696" y="3097398"/>
                          <a:pt x="1795890" y="3115152"/>
                          <a:pt x="1798621" y="3128809"/>
                        </a:cubicBezTo>
                        <a:cubicBezTo>
                          <a:pt x="1799987" y="3132906"/>
                          <a:pt x="1795890" y="3138369"/>
                          <a:pt x="1790428" y="3139735"/>
                        </a:cubicBezTo>
                        <a:cubicBezTo>
                          <a:pt x="1776770" y="3142466"/>
                          <a:pt x="1760382" y="3145198"/>
                          <a:pt x="1745359" y="3145198"/>
                        </a:cubicBezTo>
                        <a:cubicBezTo>
                          <a:pt x="1720777" y="3145198"/>
                          <a:pt x="1697560" y="3141101"/>
                          <a:pt x="1675709" y="3135638"/>
                        </a:cubicBezTo>
                        <a:cubicBezTo>
                          <a:pt x="1677075" y="3138369"/>
                          <a:pt x="1678441" y="3139735"/>
                          <a:pt x="1679805" y="3142466"/>
                        </a:cubicBezTo>
                        <a:cubicBezTo>
                          <a:pt x="1682537" y="3147929"/>
                          <a:pt x="1681171" y="3153392"/>
                          <a:pt x="1678441" y="3156123"/>
                        </a:cubicBezTo>
                        <a:cubicBezTo>
                          <a:pt x="1674343" y="3161586"/>
                          <a:pt x="1663418" y="3169780"/>
                          <a:pt x="1616984" y="3169780"/>
                        </a:cubicBezTo>
                        <a:cubicBezTo>
                          <a:pt x="1601961" y="3169780"/>
                          <a:pt x="1586938" y="3168415"/>
                          <a:pt x="1582841" y="3168415"/>
                        </a:cubicBezTo>
                        <a:cubicBezTo>
                          <a:pt x="1555528" y="3165683"/>
                          <a:pt x="1529579" y="3157489"/>
                          <a:pt x="1503631" y="3143832"/>
                        </a:cubicBezTo>
                        <a:cubicBezTo>
                          <a:pt x="1506363" y="3150660"/>
                          <a:pt x="1509093" y="3157489"/>
                          <a:pt x="1510459" y="3165683"/>
                        </a:cubicBezTo>
                        <a:cubicBezTo>
                          <a:pt x="1511825" y="3172511"/>
                          <a:pt x="1517288" y="3220311"/>
                          <a:pt x="1494071" y="3231236"/>
                        </a:cubicBezTo>
                        <a:cubicBezTo>
                          <a:pt x="1485877" y="3235334"/>
                          <a:pt x="1479048" y="3238065"/>
                          <a:pt x="1470854" y="3238065"/>
                        </a:cubicBezTo>
                        <a:cubicBezTo>
                          <a:pt x="1464026" y="3238065"/>
                          <a:pt x="1459928" y="3235334"/>
                          <a:pt x="1455831" y="3231236"/>
                        </a:cubicBezTo>
                        <a:cubicBezTo>
                          <a:pt x="1446272" y="3220311"/>
                          <a:pt x="1432615" y="3212117"/>
                          <a:pt x="1420324" y="3202557"/>
                        </a:cubicBezTo>
                        <a:cubicBezTo>
                          <a:pt x="1431249" y="3236699"/>
                          <a:pt x="1427152" y="3254453"/>
                          <a:pt x="1417592" y="3264013"/>
                        </a:cubicBezTo>
                        <a:cubicBezTo>
                          <a:pt x="1436712" y="3273573"/>
                          <a:pt x="1447638" y="3283133"/>
                          <a:pt x="1453101" y="3292693"/>
                        </a:cubicBezTo>
                        <a:cubicBezTo>
                          <a:pt x="1454466" y="3295424"/>
                          <a:pt x="1455831" y="3299521"/>
                          <a:pt x="1454466" y="3302253"/>
                        </a:cubicBezTo>
                        <a:cubicBezTo>
                          <a:pt x="1453101" y="3306350"/>
                          <a:pt x="1449004" y="3309081"/>
                          <a:pt x="1444906" y="3310447"/>
                        </a:cubicBezTo>
                        <a:cubicBezTo>
                          <a:pt x="1423055" y="3315910"/>
                          <a:pt x="1402569" y="3315910"/>
                          <a:pt x="1387547" y="3315910"/>
                        </a:cubicBezTo>
                        <a:cubicBezTo>
                          <a:pt x="1420324" y="3326835"/>
                          <a:pt x="1438078" y="3339127"/>
                          <a:pt x="1444906" y="3352783"/>
                        </a:cubicBezTo>
                        <a:cubicBezTo>
                          <a:pt x="1447638" y="3360978"/>
                          <a:pt x="1447638" y="3367806"/>
                          <a:pt x="1443541" y="3376000"/>
                        </a:cubicBezTo>
                        <a:cubicBezTo>
                          <a:pt x="1433981" y="3392389"/>
                          <a:pt x="1413495" y="3401948"/>
                          <a:pt x="1388913" y="3401948"/>
                        </a:cubicBezTo>
                        <a:lnTo>
                          <a:pt x="1388913" y="3401948"/>
                        </a:lnTo>
                        <a:cubicBezTo>
                          <a:pt x="1388913" y="3404680"/>
                          <a:pt x="1388913" y="3406046"/>
                          <a:pt x="1390279" y="3408777"/>
                        </a:cubicBezTo>
                        <a:cubicBezTo>
                          <a:pt x="1393010" y="3426531"/>
                          <a:pt x="1398472" y="3500278"/>
                          <a:pt x="1368427" y="3519398"/>
                        </a:cubicBezTo>
                        <a:cubicBezTo>
                          <a:pt x="1350673" y="3530324"/>
                          <a:pt x="1334285" y="3526227"/>
                          <a:pt x="1319262" y="3507107"/>
                        </a:cubicBezTo>
                        <a:cubicBezTo>
                          <a:pt x="1319262" y="3520764"/>
                          <a:pt x="1319262" y="3535787"/>
                          <a:pt x="1319262" y="3550809"/>
                        </a:cubicBezTo>
                        <a:lnTo>
                          <a:pt x="1319262" y="3554906"/>
                        </a:lnTo>
                        <a:cubicBezTo>
                          <a:pt x="1319262" y="3571295"/>
                          <a:pt x="1317897" y="3609534"/>
                          <a:pt x="1291948" y="3616363"/>
                        </a:cubicBezTo>
                        <a:cubicBezTo>
                          <a:pt x="1289216" y="3617729"/>
                          <a:pt x="1285119" y="3617729"/>
                          <a:pt x="1282389" y="3617729"/>
                        </a:cubicBezTo>
                        <a:cubicBezTo>
                          <a:pt x="1260537" y="3617729"/>
                          <a:pt x="1245514" y="3595878"/>
                          <a:pt x="1235954" y="3580855"/>
                        </a:cubicBezTo>
                        <a:cubicBezTo>
                          <a:pt x="1233223" y="3576758"/>
                          <a:pt x="1231857" y="3574026"/>
                          <a:pt x="1230491" y="3572660"/>
                        </a:cubicBezTo>
                        <a:cubicBezTo>
                          <a:pt x="1226394" y="3568563"/>
                          <a:pt x="1223664" y="3563101"/>
                          <a:pt x="1220932" y="3557638"/>
                        </a:cubicBezTo>
                        <a:cubicBezTo>
                          <a:pt x="1218201" y="3574026"/>
                          <a:pt x="1214104" y="3589049"/>
                          <a:pt x="1207275" y="3602706"/>
                        </a:cubicBezTo>
                        <a:cubicBezTo>
                          <a:pt x="1205909" y="3605437"/>
                          <a:pt x="1204544" y="3610900"/>
                          <a:pt x="1201812" y="3614997"/>
                        </a:cubicBezTo>
                        <a:cubicBezTo>
                          <a:pt x="1189521" y="3645042"/>
                          <a:pt x="1170401" y="3694207"/>
                          <a:pt x="1133527" y="3696939"/>
                        </a:cubicBezTo>
                        <a:cubicBezTo>
                          <a:pt x="1132162" y="3696939"/>
                          <a:pt x="1130796" y="3696939"/>
                          <a:pt x="1129430" y="3696939"/>
                        </a:cubicBezTo>
                        <a:cubicBezTo>
                          <a:pt x="1098020" y="3696939"/>
                          <a:pt x="1077534" y="3664162"/>
                          <a:pt x="1063877" y="3643677"/>
                        </a:cubicBezTo>
                        <a:cubicBezTo>
                          <a:pt x="1061145" y="3639580"/>
                          <a:pt x="1059779" y="3636848"/>
                          <a:pt x="1057048" y="3634117"/>
                        </a:cubicBezTo>
                        <a:cubicBezTo>
                          <a:pt x="1057048" y="3634117"/>
                          <a:pt x="1057048" y="3634117"/>
                          <a:pt x="1057048" y="3634117"/>
                        </a:cubicBezTo>
                        <a:cubicBezTo>
                          <a:pt x="1055682" y="3638214"/>
                          <a:pt x="1054318" y="3640945"/>
                          <a:pt x="1052952" y="3645042"/>
                        </a:cubicBezTo>
                        <a:cubicBezTo>
                          <a:pt x="1050220" y="3651871"/>
                          <a:pt x="1043392" y="3655968"/>
                          <a:pt x="1032466" y="3655968"/>
                        </a:cubicBezTo>
                        <a:cubicBezTo>
                          <a:pt x="1009249" y="3655968"/>
                          <a:pt x="1005152" y="3643677"/>
                          <a:pt x="999689" y="3630020"/>
                        </a:cubicBezTo>
                        <a:lnTo>
                          <a:pt x="999689" y="3628654"/>
                        </a:lnTo>
                        <a:cubicBezTo>
                          <a:pt x="995593" y="3617729"/>
                          <a:pt x="992861" y="3605437"/>
                          <a:pt x="991495" y="3591780"/>
                        </a:cubicBezTo>
                        <a:cubicBezTo>
                          <a:pt x="981935" y="3612266"/>
                          <a:pt x="969644" y="3632751"/>
                          <a:pt x="950524" y="3653236"/>
                        </a:cubicBezTo>
                        <a:cubicBezTo>
                          <a:pt x="934136" y="3670991"/>
                          <a:pt x="899993" y="3696939"/>
                          <a:pt x="872680" y="3694207"/>
                        </a:cubicBezTo>
                        <a:cubicBezTo>
                          <a:pt x="861754" y="3692842"/>
                          <a:pt x="856291" y="3687379"/>
                          <a:pt x="853560" y="3683282"/>
                        </a:cubicBezTo>
                        <a:cubicBezTo>
                          <a:pt x="846731" y="3672356"/>
                          <a:pt x="849463" y="3653236"/>
                          <a:pt x="859023" y="3624557"/>
                        </a:cubicBezTo>
                        <a:cubicBezTo>
                          <a:pt x="818052" y="3665528"/>
                          <a:pt x="762058" y="3709230"/>
                          <a:pt x="699236" y="3709230"/>
                        </a:cubicBezTo>
                        <a:close/>
                        <a:moveTo>
                          <a:pt x="779812" y="3519398"/>
                        </a:moveTo>
                        <a:lnTo>
                          <a:pt x="753864" y="3553541"/>
                        </a:lnTo>
                        <a:cubicBezTo>
                          <a:pt x="696505" y="3628654"/>
                          <a:pt x="671922" y="3676453"/>
                          <a:pt x="678751" y="3691476"/>
                        </a:cubicBezTo>
                        <a:cubicBezTo>
                          <a:pt x="678751" y="3692842"/>
                          <a:pt x="681482" y="3696939"/>
                          <a:pt x="689676" y="3696939"/>
                        </a:cubicBezTo>
                        <a:cubicBezTo>
                          <a:pt x="764790" y="3702402"/>
                          <a:pt x="828977" y="3638214"/>
                          <a:pt x="871314" y="3590415"/>
                        </a:cubicBezTo>
                        <a:lnTo>
                          <a:pt x="898627" y="3559003"/>
                        </a:lnTo>
                        <a:lnTo>
                          <a:pt x="880874" y="3595878"/>
                        </a:lnTo>
                        <a:cubicBezTo>
                          <a:pt x="854925" y="3650505"/>
                          <a:pt x="857657" y="3669625"/>
                          <a:pt x="860388" y="3675088"/>
                        </a:cubicBezTo>
                        <a:cubicBezTo>
                          <a:pt x="861754" y="3677819"/>
                          <a:pt x="864485" y="3680551"/>
                          <a:pt x="869948" y="3680551"/>
                        </a:cubicBezTo>
                        <a:cubicBezTo>
                          <a:pt x="893165" y="3683282"/>
                          <a:pt x="924576" y="3657333"/>
                          <a:pt x="938233" y="3642311"/>
                        </a:cubicBezTo>
                        <a:cubicBezTo>
                          <a:pt x="960084" y="3619094"/>
                          <a:pt x="972375" y="3594512"/>
                          <a:pt x="986033" y="3565832"/>
                        </a:cubicBezTo>
                        <a:lnTo>
                          <a:pt x="994227" y="3546712"/>
                        </a:lnTo>
                        <a:lnTo>
                          <a:pt x="995593" y="3568563"/>
                        </a:lnTo>
                        <a:cubicBezTo>
                          <a:pt x="996957" y="3587683"/>
                          <a:pt x="1001054" y="3605437"/>
                          <a:pt x="1006517" y="3621826"/>
                        </a:cubicBezTo>
                        <a:lnTo>
                          <a:pt x="1006517" y="3623191"/>
                        </a:lnTo>
                        <a:cubicBezTo>
                          <a:pt x="1010615" y="3636848"/>
                          <a:pt x="1011980" y="3642311"/>
                          <a:pt x="1028369" y="3642311"/>
                        </a:cubicBezTo>
                        <a:cubicBezTo>
                          <a:pt x="1036563" y="3642311"/>
                          <a:pt x="1037929" y="3639580"/>
                          <a:pt x="1037929" y="3638214"/>
                        </a:cubicBezTo>
                        <a:cubicBezTo>
                          <a:pt x="1039295" y="3634117"/>
                          <a:pt x="1040660" y="3630020"/>
                          <a:pt x="1043392" y="3624557"/>
                        </a:cubicBezTo>
                        <a:lnTo>
                          <a:pt x="1050220" y="3604071"/>
                        </a:lnTo>
                        <a:lnTo>
                          <a:pt x="1058414" y="3617729"/>
                        </a:lnTo>
                        <a:cubicBezTo>
                          <a:pt x="1059779" y="3620460"/>
                          <a:pt x="1061145" y="3621826"/>
                          <a:pt x="1062511" y="3624557"/>
                        </a:cubicBezTo>
                        <a:cubicBezTo>
                          <a:pt x="1063877" y="3627288"/>
                          <a:pt x="1066608" y="3631385"/>
                          <a:pt x="1069339" y="3635482"/>
                        </a:cubicBezTo>
                        <a:cubicBezTo>
                          <a:pt x="1081631" y="3655968"/>
                          <a:pt x="1100751" y="3686013"/>
                          <a:pt x="1128064" y="3683282"/>
                        </a:cubicBezTo>
                        <a:cubicBezTo>
                          <a:pt x="1158110" y="3680551"/>
                          <a:pt x="1177229" y="3632751"/>
                          <a:pt x="1186789" y="3608168"/>
                        </a:cubicBezTo>
                        <a:cubicBezTo>
                          <a:pt x="1188155" y="3602706"/>
                          <a:pt x="1190887" y="3598608"/>
                          <a:pt x="1192252" y="3595878"/>
                        </a:cubicBezTo>
                        <a:cubicBezTo>
                          <a:pt x="1200447" y="3579489"/>
                          <a:pt x="1204544" y="3560369"/>
                          <a:pt x="1205909" y="3537152"/>
                        </a:cubicBezTo>
                        <a:lnTo>
                          <a:pt x="1207275" y="3516667"/>
                        </a:lnTo>
                        <a:lnTo>
                          <a:pt x="1215470" y="3535787"/>
                        </a:lnTo>
                        <a:cubicBezTo>
                          <a:pt x="1219567" y="3545346"/>
                          <a:pt x="1226394" y="3554906"/>
                          <a:pt x="1233223" y="3563101"/>
                        </a:cubicBezTo>
                        <a:cubicBezTo>
                          <a:pt x="1234589" y="3565832"/>
                          <a:pt x="1237320" y="3568563"/>
                          <a:pt x="1240051" y="3572660"/>
                        </a:cubicBezTo>
                        <a:cubicBezTo>
                          <a:pt x="1249612" y="3587683"/>
                          <a:pt x="1264634" y="3608168"/>
                          <a:pt x="1283754" y="3604071"/>
                        </a:cubicBezTo>
                        <a:cubicBezTo>
                          <a:pt x="1301508" y="3598608"/>
                          <a:pt x="1301508" y="3567198"/>
                          <a:pt x="1302874" y="3553541"/>
                        </a:cubicBezTo>
                        <a:lnTo>
                          <a:pt x="1302874" y="3549444"/>
                        </a:lnTo>
                        <a:cubicBezTo>
                          <a:pt x="1304239" y="3526227"/>
                          <a:pt x="1304239" y="3505741"/>
                          <a:pt x="1302874" y="3486622"/>
                        </a:cubicBezTo>
                        <a:lnTo>
                          <a:pt x="1301508" y="3460673"/>
                        </a:lnTo>
                        <a:lnTo>
                          <a:pt x="1313799" y="3483890"/>
                        </a:lnTo>
                        <a:cubicBezTo>
                          <a:pt x="1328822" y="3512570"/>
                          <a:pt x="1342478" y="3520764"/>
                          <a:pt x="1358867" y="3511204"/>
                        </a:cubicBezTo>
                        <a:cubicBezTo>
                          <a:pt x="1379353" y="3497547"/>
                          <a:pt x="1379353" y="3434725"/>
                          <a:pt x="1375256" y="3411508"/>
                        </a:cubicBezTo>
                        <a:cubicBezTo>
                          <a:pt x="1373890" y="3407411"/>
                          <a:pt x="1373890" y="3403314"/>
                          <a:pt x="1372524" y="3399217"/>
                        </a:cubicBezTo>
                        <a:lnTo>
                          <a:pt x="1369793" y="3391023"/>
                        </a:lnTo>
                        <a:lnTo>
                          <a:pt x="1377987" y="3391023"/>
                        </a:lnTo>
                        <a:cubicBezTo>
                          <a:pt x="1380719" y="3391023"/>
                          <a:pt x="1382084" y="3391023"/>
                          <a:pt x="1384816" y="3391023"/>
                        </a:cubicBezTo>
                        <a:cubicBezTo>
                          <a:pt x="1405301" y="3391023"/>
                          <a:pt x="1421689" y="3382829"/>
                          <a:pt x="1429884" y="3370537"/>
                        </a:cubicBezTo>
                        <a:cubicBezTo>
                          <a:pt x="1432615" y="3365075"/>
                          <a:pt x="1432615" y="3360978"/>
                          <a:pt x="1431249" y="3356880"/>
                        </a:cubicBezTo>
                        <a:cubicBezTo>
                          <a:pt x="1424421" y="3341858"/>
                          <a:pt x="1395742" y="3328201"/>
                          <a:pt x="1342478" y="3314544"/>
                        </a:cubicBezTo>
                        <a:lnTo>
                          <a:pt x="1296045" y="3302253"/>
                        </a:lnTo>
                        <a:lnTo>
                          <a:pt x="1343844" y="3303618"/>
                        </a:lnTo>
                        <a:cubicBezTo>
                          <a:pt x="1349307" y="3303618"/>
                          <a:pt x="1353404" y="3303618"/>
                          <a:pt x="1358867" y="3303618"/>
                        </a:cubicBezTo>
                        <a:cubicBezTo>
                          <a:pt x="1367061" y="3303618"/>
                          <a:pt x="1375256" y="3303618"/>
                          <a:pt x="1383450" y="3303618"/>
                        </a:cubicBezTo>
                        <a:cubicBezTo>
                          <a:pt x="1398472" y="3303618"/>
                          <a:pt x="1418958" y="3303618"/>
                          <a:pt x="1440809" y="3298156"/>
                        </a:cubicBezTo>
                        <a:cubicBezTo>
                          <a:pt x="1442175" y="3298156"/>
                          <a:pt x="1443541" y="3296790"/>
                          <a:pt x="1443541" y="3296790"/>
                        </a:cubicBezTo>
                        <a:cubicBezTo>
                          <a:pt x="1438078" y="3288596"/>
                          <a:pt x="1425786" y="3279036"/>
                          <a:pt x="1403935" y="3268110"/>
                        </a:cubicBezTo>
                        <a:lnTo>
                          <a:pt x="1394376" y="3264013"/>
                        </a:lnTo>
                        <a:lnTo>
                          <a:pt x="1403935" y="3258550"/>
                        </a:lnTo>
                        <a:cubicBezTo>
                          <a:pt x="1423055" y="3247625"/>
                          <a:pt x="1413495" y="3214848"/>
                          <a:pt x="1402569" y="3188900"/>
                        </a:cubicBezTo>
                        <a:lnTo>
                          <a:pt x="1394376" y="3171146"/>
                        </a:lnTo>
                        <a:lnTo>
                          <a:pt x="1417592" y="3186168"/>
                        </a:lnTo>
                        <a:cubicBezTo>
                          <a:pt x="1433981" y="3197094"/>
                          <a:pt x="1450369" y="3208020"/>
                          <a:pt x="1464026" y="3221677"/>
                        </a:cubicBezTo>
                        <a:cubicBezTo>
                          <a:pt x="1469488" y="3227139"/>
                          <a:pt x="1480414" y="3223042"/>
                          <a:pt x="1489974" y="3218945"/>
                        </a:cubicBezTo>
                        <a:cubicBezTo>
                          <a:pt x="1502266" y="3213483"/>
                          <a:pt x="1502266" y="3176609"/>
                          <a:pt x="1500900" y="3167049"/>
                        </a:cubicBezTo>
                        <a:cubicBezTo>
                          <a:pt x="1498169" y="3156123"/>
                          <a:pt x="1494071" y="3145198"/>
                          <a:pt x="1487243" y="3131541"/>
                        </a:cubicBezTo>
                        <a:lnTo>
                          <a:pt x="1476317" y="3112421"/>
                        </a:lnTo>
                        <a:lnTo>
                          <a:pt x="1494071" y="3124712"/>
                        </a:lnTo>
                        <a:cubicBezTo>
                          <a:pt x="1521385" y="3143832"/>
                          <a:pt x="1552796" y="3154758"/>
                          <a:pt x="1582841" y="3157489"/>
                        </a:cubicBezTo>
                        <a:cubicBezTo>
                          <a:pt x="1588304" y="3157489"/>
                          <a:pt x="1601961" y="3158854"/>
                          <a:pt x="1616984" y="3158854"/>
                        </a:cubicBezTo>
                        <a:cubicBezTo>
                          <a:pt x="1660686" y="3158854"/>
                          <a:pt x="1667515" y="3152026"/>
                          <a:pt x="1668881" y="3150660"/>
                        </a:cubicBezTo>
                        <a:cubicBezTo>
                          <a:pt x="1668881" y="3150660"/>
                          <a:pt x="1668881" y="3149295"/>
                          <a:pt x="1668881" y="3147929"/>
                        </a:cubicBezTo>
                        <a:cubicBezTo>
                          <a:pt x="1664783" y="3138369"/>
                          <a:pt x="1656589" y="3134272"/>
                          <a:pt x="1642932" y="3128809"/>
                        </a:cubicBezTo>
                        <a:lnTo>
                          <a:pt x="1641566" y="3128809"/>
                        </a:lnTo>
                        <a:cubicBezTo>
                          <a:pt x="1634738" y="3126078"/>
                          <a:pt x="1627909" y="3123347"/>
                          <a:pt x="1622447" y="3120615"/>
                        </a:cubicBezTo>
                        <a:lnTo>
                          <a:pt x="1622447" y="3120615"/>
                        </a:lnTo>
                        <a:cubicBezTo>
                          <a:pt x="1622447" y="3120615"/>
                          <a:pt x="1622447" y="3120615"/>
                          <a:pt x="1621081" y="3120615"/>
                        </a:cubicBezTo>
                        <a:lnTo>
                          <a:pt x="1625178" y="3109690"/>
                        </a:lnTo>
                        <a:cubicBezTo>
                          <a:pt x="1655223" y="3120615"/>
                          <a:pt x="1698925" y="3134272"/>
                          <a:pt x="1743993" y="3134272"/>
                        </a:cubicBezTo>
                        <a:cubicBezTo>
                          <a:pt x="1759016" y="3134272"/>
                          <a:pt x="1772673" y="3132906"/>
                          <a:pt x="1786330" y="3130175"/>
                        </a:cubicBezTo>
                        <a:cubicBezTo>
                          <a:pt x="1783599" y="3117884"/>
                          <a:pt x="1776770" y="3102861"/>
                          <a:pt x="1767210" y="3091935"/>
                        </a:cubicBezTo>
                        <a:cubicBezTo>
                          <a:pt x="1760382" y="3083741"/>
                          <a:pt x="1756285" y="3074181"/>
                          <a:pt x="1752187" y="3065987"/>
                        </a:cubicBezTo>
                        <a:cubicBezTo>
                          <a:pt x="1745359" y="3053696"/>
                          <a:pt x="1739896" y="3041405"/>
                          <a:pt x="1730337" y="3033210"/>
                        </a:cubicBezTo>
                        <a:lnTo>
                          <a:pt x="1730337" y="3033210"/>
                        </a:lnTo>
                        <a:lnTo>
                          <a:pt x="1730337" y="3033210"/>
                        </a:lnTo>
                        <a:lnTo>
                          <a:pt x="1737166" y="3025016"/>
                        </a:lnTo>
                        <a:cubicBezTo>
                          <a:pt x="1743993" y="3030479"/>
                          <a:pt x="1749456" y="3035942"/>
                          <a:pt x="1756285" y="3041405"/>
                        </a:cubicBezTo>
                        <a:cubicBezTo>
                          <a:pt x="1772673" y="3056427"/>
                          <a:pt x="1787696" y="3070084"/>
                          <a:pt x="1808181" y="3081010"/>
                        </a:cubicBezTo>
                        <a:cubicBezTo>
                          <a:pt x="1813644" y="3083741"/>
                          <a:pt x="1819107" y="3085107"/>
                          <a:pt x="1823204" y="3085107"/>
                        </a:cubicBezTo>
                        <a:cubicBezTo>
                          <a:pt x="1832764" y="3085107"/>
                          <a:pt x="1839593" y="3074181"/>
                          <a:pt x="1840958" y="3052330"/>
                        </a:cubicBezTo>
                        <a:lnTo>
                          <a:pt x="1842324" y="3029114"/>
                        </a:lnTo>
                        <a:lnTo>
                          <a:pt x="1851883" y="3049599"/>
                        </a:lnTo>
                        <a:cubicBezTo>
                          <a:pt x="1855980" y="3059159"/>
                          <a:pt x="1860077" y="3067353"/>
                          <a:pt x="1865540" y="3074181"/>
                        </a:cubicBezTo>
                        <a:cubicBezTo>
                          <a:pt x="1872369" y="3083741"/>
                          <a:pt x="1880563" y="3090570"/>
                          <a:pt x="1894220" y="3089204"/>
                        </a:cubicBezTo>
                        <a:cubicBezTo>
                          <a:pt x="1911974" y="3087838"/>
                          <a:pt x="1925631" y="3076913"/>
                          <a:pt x="1936557" y="3056427"/>
                        </a:cubicBezTo>
                        <a:lnTo>
                          <a:pt x="1942020" y="3046867"/>
                        </a:lnTo>
                        <a:lnTo>
                          <a:pt x="1946117" y="3056427"/>
                        </a:lnTo>
                        <a:cubicBezTo>
                          <a:pt x="1948848" y="3060524"/>
                          <a:pt x="1955677" y="3067353"/>
                          <a:pt x="1980259" y="3071450"/>
                        </a:cubicBezTo>
                        <a:lnTo>
                          <a:pt x="1985722" y="3072816"/>
                        </a:lnTo>
                        <a:lnTo>
                          <a:pt x="1985722" y="3081010"/>
                        </a:lnTo>
                        <a:lnTo>
                          <a:pt x="1981624" y="3082376"/>
                        </a:lnTo>
                        <a:cubicBezTo>
                          <a:pt x="1958408" y="3090570"/>
                          <a:pt x="1943385" y="3101495"/>
                          <a:pt x="1939288" y="3115152"/>
                        </a:cubicBezTo>
                        <a:cubicBezTo>
                          <a:pt x="1935191" y="3126078"/>
                          <a:pt x="1937922" y="3138369"/>
                          <a:pt x="1946117" y="3152026"/>
                        </a:cubicBezTo>
                        <a:cubicBezTo>
                          <a:pt x="1967967" y="3190266"/>
                          <a:pt x="2033521" y="3212117"/>
                          <a:pt x="2122292" y="3213483"/>
                        </a:cubicBezTo>
                        <a:lnTo>
                          <a:pt x="2142776" y="3213483"/>
                        </a:lnTo>
                        <a:lnTo>
                          <a:pt x="2125023" y="3224408"/>
                        </a:lnTo>
                        <a:cubicBezTo>
                          <a:pt x="2100440" y="3239431"/>
                          <a:pt x="2090880" y="3251722"/>
                          <a:pt x="2096343" y="3262647"/>
                        </a:cubicBezTo>
                        <a:cubicBezTo>
                          <a:pt x="2099074" y="3268110"/>
                          <a:pt x="2108634" y="3269476"/>
                          <a:pt x="2116829" y="3269476"/>
                        </a:cubicBezTo>
                        <a:cubicBezTo>
                          <a:pt x="2126389" y="3269476"/>
                          <a:pt x="2138679" y="3268110"/>
                          <a:pt x="2153702" y="3264013"/>
                        </a:cubicBezTo>
                        <a:lnTo>
                          <a:pt x="2194674" y="3254453"/>
                        </a:lnTo>
                        <a:lnTo>
                          <a:pt x="2157799" y="3274939"/>
                        </a:lnTo>
                        <a:cubicBezTo>
                          <a:pt x="2144142" y="3281767"/>
                          <a:pt x="2104537" y="3303618"/>
                          <a:pt x="2103172" y="3318641"/>
                        </a:cubicBezTo>
                        <a:cubicBezTo>
                          <a:pt x="2103172" y="3320007"/>
                          <a:pt x="2103172" y="3322738"/>
                          <a:pt x="2107269" y="3326835"/>
                        </a:cubicBezTo>
                        <a:cubicBezTo>
                          <a:pt x="2114097" y="3332298"/>
                          <a:pt x="2123657" y="3335029"/>
                          <a:pt x="2137315" y="3335029"/>
                        </a:cubicBezTo>
                        <a:cubicBezTo>
                          <a:pt x="2149605" y="3335029"/>
                          <a:pt x="2163262" y="3332298"/>
                          <a:pt x="2174188" y="3330932"/>
                        </a:cubicBezTo>
                        <a:lnTo>
                          <a:pt x="2179651" y="3329566"/>
                        </a:lnTo>
                        <a:cubicBezTo>
                          <a:pt x="2209696" y="3324104"/>
                          <a:pt x="2238376" y="3317275"/>
                          <a:pt x="2265689" y="3309081"/>
                        </a:cubicBezTo>
                        <a:lnTo>
                          <a:pt x="2324414" y="3292693"/>
                        </a:lnTo>
                        <a:lnTo>
                          <a:pt x="2287541" y="3314544"/>
                        </a:lnTo>
                        <a:cubicBezTo>
                          <a:pt x="2211061" y="3359612"/>
                          <a:pt x="2172822" y="3389657"/>
                          <a:pt x="2172822" y="3407411"/>
                        </a:cubicBezTo>
                        <a:cubicBezTo>
                          <a:pt x="2172822" y="3410143"/>
                          <a:pt x="2174188" y="3412874"/>
                          <a:pt x="2181017" y="3416971"/>
                        </a:cubicBezTo>
                        <a:cubicBezTo>
                          <a:pt x="2198770" y="3425165"/>
                          <a:pt x="2217890" y="3430628"/>
                          <a:pt x="2239742" y="3430628"/>
                        </a:cubicBezTo>
                        <a:cubicBezTo>
                          <a:pt x="2288906" y="3430628"/>
                          <a:pt x="2340803" y="3407411"/>
                          <a:pt x="2376311" y="3391023"/>
                        </a:cubicBezTo>
                        <a:lnTo>
                          <a:pt x="2413185" y="3373269"/>
                        </a:lnTo>
                        <a:lnTo>
                          <a:pt x="2381773" y="3400583"/>
                        </a:lnTo>
                        <a:cubicBezTo>
                          <a:pt x="2339437" y="3437457"/>
                          <a:pt x="2335340" y="3455210"/>
                          <a:pt x="2335340" y="3462039"/>
                        </a:cubicBezTo>
                        <a:cubicBezTo>
                          <a:pt x="2335340" y="3464771"/>
                          <a:pt x="2336706" y="3467502"/>
                          <a:pt x="2342169" y="3470233"/>
                        </a:cubicBezTo>
                        <a:cubicBezTo>
                          <a:pt x="2347631" y="3472965"/>
                          <a:pt x="2354460" y="3474330"/>
                          <a:pt x="2362654" y="3474330"/>
                        </a:cubicBezTo>
                        <a:cubicBezTo>
                          <a:pt x="2380408" y="3474330"/>
                          <a:pt x="2400893" y="3467502"/>
                          <a:pt x="2414551" y="3462039"/>
                        </a:cubicBezTo>
                        <a:cubicBezTo>
                          <a:pt x="2441864" y="3449748"/>
                          <a:pt x="2460984" y="3433359"/>
                          <a:pt x="2482835" y="3414240"/>
                        </a:cubicBezTo>
                        <a:lnTo>
                          <a:pt x="2497858" y="3399217"/>
                        </a:lnTo>
                        <a:lnTo>
                          <a:pt x="2491029" y="3419703"/>
                        </a:lnTo>
                        <a:cubicBezTo>
                          <a:pt x="2485566" y="3437457"/>
                          <a:pt x="2481469" y="3453845"/>
                          <a:pt x="2480103" y="3468867"/>
                        </a:cubicBezTo>
                        <a:lnTo>
                          <a:pt x="2480103" y="3470233"/>
                        </a:lnTo>
                        <a:cubicBezTo>
                          <a:pt x="2478739" y="3483890"/>
                          <a:pt x="2478739" y="3487987"/>
                          <a:pt x="2491029" y="3493450"/>
                        </a:cubicBezTo>
                        <a:cubicBezTo>
                          <a:pt x="2495126" y="3494816"/>
                          <a:pt x="2497858" y="3496182"/>
                          <a:pt x="2500589" y="3493450"/>
                        </a:cubicBezTo>
                        <a:cubicBezTo>
                          <a:pt x="2503320" y="3490719"/>
                          <a:pt x="2506052" y="3487987"/>
                          <a:pt x="2508783" y="3483890"/>
                        </a:cubicBezTo>
                        <a:lnTo>
                          <a:pt x="2523806" y="3468867"/>
                        </a:lnTo>
                        <a:lnTo>
                          <a:pt x="2525172" y="3483890"/>
                        </a:lnTo>
                        <a:cubicBezTo>
                          <a:pt x="2525172" y="3486622"/>
                          <a:pt x="2525172" y="3489353"/>
                          <a:pt x="2526538" y="3490719"/>
                        </a:cubicBezTo>
                        <a:cubicBezTo>
                          <a:pt x="2526538" y="3493450"/>
                          <a:pt x="2527903" y="3497547"/>
                          <a:pt x="2527903" y="3501644"/>
                        </a:cubicBezTo>
                        <a:cubicBezTo>
                          <a:pt x="2532001" y="3523495"/>
                          <a:pt x="2536098" y="3556272"/>
                          <a:pt x="2560680" y="3564466"/>
                        </a:cubicBezTo>
                        <a:cubicBezTo>
                          <a:pt x="2563411" y="3565832"/>
                          <a:pt x="2566143" y="3565832"/>
                          <a:pt x="2568874" y="3565832"/>
                        </a:cubicBezTo>
                        <a:cubicBezTo>
                          <a:pt x="2593457" y="3565832"/>
                          <a:pt x="2620770" y="3537152"/>
                          <a:pt x="2638525" y="3520764"/>
                        </a:cubicBezTo>
                        <a:cubicBezTo>
                          <a:pt x="2642622" y="3516667"/>
                          <a:pt x="2645353" y="3513935"/>
                          <a:pt x="2648085" y="3511204"/>
                        </a:cubicBezTo>
                        <a:cubicBezTo>
                          <a:pt x="2660375" y="3498913"/>
                          <a:pt x="2671301" y="3485256"/>
                          <a:pt x="2682227" y="3466136"/>
                        </a:cubicBezTo>
                        <a:lnTo>
                          <a:pt x="2695884" y="3445651"/>
                        </a:lnTo>
                        <a:lnTo>
                          <a:pt x="2697250" y="3466136"/>
                        </a:lnTo>
                        <a:cubicBezTo>
                          <a:pt x="2697250" y="3477062"/>
                          <a:pt x="2698615" y="3486622"/>
                          <a:pt x="2702713" y="3496182"/>
                        </a:cubicBezTo>
                        <a:cubicBezTo>
                          <a:pt x="2704078" y="3498913"/>
                          <a:pt x="2704078" y="3503010"/>
                          <a:pt x="2705444" y="3507107"/>
                        </a:cubicBezTo>
                        <a:cubicBezTo>
                          <a:pt x="2709540" y="3527592"/>
                          <a:pt x="2713637" y="3546712"/>
                          <a:pt x="2731392" y="3549444"/>
                        </a:cubicBezTo>
                        <a:cubicBezTo>
                          <a:pt x="2747780" y="3552175"/>
                          <a:pt x="2760072" y="3523495"/>
                          <a:pt x="2765534" y="3512570"/>
                        </a:cubicBezTo>
                        <a:lnTo>
                          <a:pt x="2766899" y="3509839"/>
                        </a:lnTo>
                        <a:cubicBezTo>
                          <a:pt x="2776459" y="3490719"/>
                          <a:pt x="2783288" y="3472965"/>
                          <a:pt x="2790117" y="3455210"/>
                        </a:cubicBezTo>
                        <a:lnTo>
                          <a:pt x="2798311" y="3430628"/>
                        </a:lnTo>
                        <a:lnTo>
                          <a:pt x="2799677" y="3456576"/>
                        </a:lnTo>
                        <a:cubicBezTo>
                          <a:pt x="2802408" y="3496182"/>
                          <a:pt x="2817431" y="3496182"/>
                          <a:pt x="2822893" y="3496182"/>
                        </a:cubicBezTo>
                        <a:cubicBezTo>
                          <a:pt x="2824259" y="3496182"/>
                          <a:pt x="2825624" y="3496182"/>
                          <a:pt x="2828356" y="3496182"/>
                        </a:cubicBezTo>
                        <a:cubicBezTo>
                          <a:pt x="2851573" y="3492084"/>
                          <a:pt x="2873425" y="3437457"/>
                          <a:pt x="2878886" y="3415605"/>
                        </a:cubicBezTo>
                        <a:cubicBezTo>
                          <a:pt x="2880252" y="3411508"/>
                          <a:pt x="2880252" y="3407411"/>
                          <a:pt x="2881618" y="3404680"/>
                        </a:cubicBezTo>
                        <a:lnTo>
                          <a:pt x="2882984" y="3396486"/>
                        </a:lnTo>
                        <a:lnTo>
                          <a:pt x="2889812" y="3400583"/>
                        </a:lnTo>
                        <a:cubicBezTo>
                          <a:pt x="2908932" y="3410143"/>
                          <a:pt x="2929418" y="3411508"/>
                          <a:pt x="2941709" y="3401948"/>
                        </a:cubicBezTo>
                        <a:cubicBezTo>
                          <a:pt x="2945806" y="3399217"/>
                          <a:pt x="2947171" y="3395120"/>
                          <a:pt x="2947171" y="3391023"/>
                        </a:cubicBezTo>
                        <a:cubicBezTo>
                          <a:pt x="2947171" y="3376000"/>
                          <a:pt x="2926687" y="3352783"/>
                          <a:pt x="2885715" y="3322738"/>
                        </a:cubicBezTo>
                        <a:lnTo>
                          <a:pt x="2848842" y="3294059"/>
                        </a:lnTo>
                        <a:lnTo>
                          <a:pt x="2889812" y="3311813"/>
                        </a:lnTo>
                        <a:cubicBezTo>
                          <a:pt x="2893909" y="3313178"/>
                          <a:pt x="2898007" y="3315910"/>
                          <a:pt x="2902104" y="3317275"/>
                        </a:cubicBezTo>
                        <a:cubicBezTo>
                          <a:pt x="2925321" y="3326835"/>
                          <a:pt x="2948537" y="3337761"/>
                          <a:pt x="2974486" y="3341858"/>
                        </a:cubicBezTo>
                        <a:cubicBezTo>
                          <a:pt x="2975852" y="3341858"/>
                          <a:pt x="2975852" y="3341858"/>
                          <a:pt x="2977217" y="3341858"/>
                        </a:cubicBezTo>
                        <a:cubicBezTo>
                          <a:pt x="2975852" y="3333664"/>
                          <a:pt x="2967657" y="3320007"/>
                          <a:pt x="2954000" y="3303618"/>
                        </a:cubicBezTo>
                        <a:lnTo>
                          <a:pt x="2947171" y="3295424"/>
                        </a:lnTo>
                        <a:lnTo>
                          <a:pt x="2958097" y="3294059"/>
                        </a:lnTo>
                        <a:cubicBezTo>
                          <a:pt x="2978583" y="3291327"/>
                          <a:pt x="2981314" y="3259916"/>
                          <a:pt x="2981314" y="3233968"/>
                        </a:cubicBezTo>
                        <a:lnTo>
                          <a:pt x="2981314" y="3214848"/>
                        </a:lnTo>
                        <a:lnTo>
                          <a:pt x="2996336" y="3238065"/>
                        </a:lnTo>
                        <a:cubicBezTo>
                          <a:pt x="3005896" y="3253088"/>
                          <a:pt x="3016822" y="3269476"/>
                          <a:pt x="3023651" y="3285864"/>
                        </a:cubicBezTo>
                        <a:cubicBezTo>
                          <a:pt x="3025017" y="3291327"/>
                          <a:pt x="3030479" y="3292693"/>
                          <a:pt x="3042771" y="3292693"/>
                        </a:cubicBezTo>
                        <a:lnTo>
                          <a:pt x="3046868" y="3292693"/>
                        </a:lnTo>
                        <a:cubicBezTo>
                          <a:pt x="3059159" y="3292693"/>
                          <a:pt x="3072816" y="3262647"/>
                          <a:pt x="3074181" y="3251722"/>
                        </a:cubicBezTo>
                        <a:cubicBezTo>
                          <a:pt x="3076913" y="3238065"/>
                          <a:pt x="3075547" y="3225774"/>
                          <a:pt x="3075547" y="3214848"/>
                        </a:cubicBezTo>
                        <a:lnTo>
                          <a:pt x="3074181" y="3192997"/>
                        </a:lnTo>
                        <a:lnTo>
                          <a:pt x="3086473" y="3212117"/>
                        </a:lnTo>
                        <a:cubicBezTo>
                          <a:pt x="3102862" y="3238065"/>
                          <a:pt x="3126078" y="3259916"/>
                          <a:pt x="3152026" y="3273573"/>
                        </a:cubicBezTo>
                        <a:cubicBezTo>
                          <a:pt x="3169780" y="3283133"/>
                          <a:pt x="3206654" y="3299521"/>
                          <a:pt x="3223042" y="3299521"/>
                        </a:cubicBezTo>
                        <a:cubicBezTo>
                          <a:pt x="3225773" y="3299521"/>
                          <a:pt x="3228505" y="3299521"/>
                          <a:pt x="3228505" y="3298156"/>
                        </a:cubicBezTo>
                        <a:cubicBezTo>
                          <a:pt x="3228505" y="3298156"/>
                          <a:pt x="3228505" y="3296790"/>
                          <a:pt x="3228505" y="3296790"/>
                        </a:cubicBezTo>
                        <a:cubicBezTo>
                          <a:pt x="3228505" y="3287230"/>
                          <a:pt x="3221676" y="3280402"/>
                          <a:pt x="3213483" y="3270842"/>
                        </a:cubicBezTo>
                        <a:lnTo>
                          <a:pt x="3212117" y="3269476"/>
                        </a:lnTo>
                        <a:cubicBezTo>
                          <a:pt x="3208020" y="3264013"/>
                          <a:pt x="3202557" y="3259916"/>
                          <a:pt x="3197094" y="3254453"/>
                        </a:cubicBezTo>
                        <a:lnTo>
                          <a:pt x="3205289" y="3246259"/>
                        </a:lnTo>
                        <a:cubicBezTo>
                          <a:pt x="3236699" y="3273573"/>
                          <a:pt x="3283133" y="3311813"/>
                          <a:pt x="3336395" y="3321372"/>
                        </a:cubicBezTo>
                        <a:cubicBezTo>
                          <a:pt x="3339126" y="3310447"/>
                          <a:pt x="3337760" y="3295424"/>
                          <a:pt x="3333663" y="3281767"/>
                        </a:cubicBezTo>
                        <a:cubicBezTo>
                          <a:pt x="3330933" y="3272207"/>
                          <a:pt x="3330933" y="3262647"/>
                          <a:pt x="3329567" y="3254453"/>
                        </a:cubicBezTo>
                        <a:cubicBezTo>
                          <a:pt x="3328201" y="3242162"/>
                          <a:pt x="3328201" y="3229871"/>
                          <a:pt x="3322738" y="3218945"/>
                        </a:cubicBezTo>
                        <a:lnTo>
                          <a:pt x="3332299" y="3213483"/>
                        </a:lnTo>
                        <a:lnTo>
                          <a:pt x="3332299" y="3213483"/>
                        </a:lnTo>
                        <a:lnTo>
                          <a:pt x="3332299" y="3213483"/>
                        </a:lnTo>
                        <a:lnTo>
                          <a:pt x="3332299" y="3213483"/>
                        </a:lnTo>
                        <a:cubicBezTo>
                          <a:pt x="3336395" y="3220311"/>
                          <a:pt x="3339126" y="3227139"/>
                          <a:pt x="3341858" y="3235334"/>
                        </a:cubicBezTo>
                        <a:cubicBezTo>
                          <a:pt x="3350052" y="3254453"/>
                          <a:pt x="3358246" y="3272207"/>
                          <a:pt x="3371903" y="3288596"/>
                        </a:cubicBezTo>
                        <a:cubicBezTo>
                          <a:pt x="3377366" y="3295424"/>
                          <a:pt x="3382829" y="3298156"/>
                          <a:pt x="3386926" y="3298156"/>
                        </a:cubicBezTo>
                        <a:cubicBezTo>
                          <a:pt x="3393754" y="3298156"/>
                          <a:pt x="3401948" y="3289961"/>
                          <a:pt x="3408777" y="3276304"/>
                        </a:cubicBezTo>
                        <a:lnTo>
                          <a:pt x="3418337" y="3255819"/>
                        </a:lnTo>
                        <a:lnTo>
                          <a:pt x="3418337" y="3279036"/>
                        </a:lnTo>
                        <a:cubicBezTo>
                          <a:pt x="3418337" y="3288596"/>
                          <a:pt x="3419703" y="3296790"/>
                          <a:pt x="3421068" y="3304984"/>
                        </a:cubicBezTo>
                        <a:cubicBezTo>
                          <a:pt x="3423800" y="3315910"/>
                          <a:pt x="3427897" y="3324104"/>
                          <a:pt x="3440188" y="3328201"/>
                        </a:cubicBezTo>
                        <a:cubicBezTo>
                          <a:pt x="3444286" y="3329566"/>
                          <a:pt x="3448382" y="3330932"/>
                          <a:pt x="3452479" y="3330932"/>
                        </a:cubicBezTo>
                        <a:cubicBezTo>
                          <a:pt x="3482525" y="3330932"/>
                          <a:pt x="3511204" y="3296790"/>
                          <a:pt x="3533055" y="3266745"/>
                        </a:cubicBezTo>
                        <a:lnTo>
                          <a:pt x="3554907" y="3235334"/>
                        </a:lnTo>
                        <a:lnTo>
                          <a:pt x="3539884" y="3279036"/>
                        </a:lnTo>
                        <a:cubicBezTo>
                          <a:pt x="3533055" y="3299521"/>
                          <a:pt x="3524861" y="3320007"/>
                          <a:pt x="3528958" y="3337761"/>
                        </a:cubicBezTo>
                        <a:lnTo>
                          <a:pt x="3528958" y="3339127"/>
                        </a:lnTo>
                        <a:lnTo>
                          <a:pt x="3523495" y="3351418"/>
                        </a:lnTo>
                        <a:cubicBezTo>
                          <a:pt x="3508472" y="3382829"/>
                          <a:pt x="3493450" y="3415605"/>
                          <a:pt x="3498913" y="3448382"/>
                        </a:cubicBezTo>
                        <a:cubicBezTo>
                          <a:pt x="3500279" y="3455210"/>
                          <a:pt x="3511204" y="3466136"/>
                          <a:pt x="3524861" y="3466136"/>
                        </a:cubicBezTo>
                        <a:cubicBezTo>
                          <a:pt x="3527592" y="3466136"/>
                          <a:pt x="3528958" y="3466136"/>
                          <a:pt x="3531690" y="3464771"/>
                        </a:cubicBezTo>
                        <a:cubicBezTo>
                          <a:pt x="3567197" y="3453845"/>
                          <a:pt x="3584952" y="3438822"/>
                          <a:pt x="3604072" y="3421068"/>
                        </a:cubicBezTo>
                        <a:lnTo>
                          <a:pt x="3616362" y="3410143"/>
                        </a:lnTo>
                        <a:lnTo>
                          <a:pt x="3613632" y="3426531"/>
                        </a:lnTo>
                        <a:cubicBezTo>
                          <a:pt x="3610900" y="3442919"/>
                          <a:pt x="3609535" y="3462039"/>
                          <a:pt x="3616362" y="3482525"/>
                        </a:cubicBezTo>
                        <a:cubicBezTo>
                          <a:pt x="3617728" y="3485256"/>
                          <a:pt x="3617728" y="3487987"/>
                          <a:pt x="3619094" y="3490719"/>
                        </a:cubicBezTo>
                        <a:cubicBezTo>
                          <a:pt x="3625922" y="3511204"/>
                          <a:pt x="3634117" y="3535787"/>
                          <a:pt x="3658700" y="3542615"/>
                        </a:cubicBezTo>
                        <a:cubicBezTo>
                          <a:pt x="3677819" y="3549444"/>
                          <a:pt x="3692842" y="3548078"/>
                          <a:pt x="3701036" y="3538518"/>
                        </a:cubicBezTo>
                        <a:cubicBezTo>
                          <a:pt x="3709230" y="3528958"/>
                          <a:pt x="3713327" y="3509839"/>
                          <a:pt x="3710596" y="3482525"/>
                        </a:cubicBezTo>
                        <a:lnTo>
                          <a:pt x="3709230" y="3457942"/>
                        </a:lnTo>
                        <a:lnTo>
                          <a:pt x="3721522" y="3478427"/>
                        </a:lnTo>
                        <a:cubicBezTo>
                          <a:pt x="3746104" y="3519398"/>
                          <a:pt x="3774784" y="3563101"/>
                          <a:pt x="3815754" y="3601340"/>
                        </a:cubicBezTo>
                        <a:cubicBezTo>
                          <a:pt x="3821217" y="3605437"/>
                          <a:pt x="3826680" y="3608168"/>
                          <a:pt x="3832143" y="3608168"/>
                        </a:cubicBezTo>
                        <a:cubicBezTo>
                          <a:pt x="3841703" y="3608168"/>
                          <a:pt x="3849896" y="3601340"/>
                          <a:pt x="3851262" y="3591780"/>
                        </a:cubicBezTo>
                        <a:cubicBezTo>
                          <a:pt x="3855359" y="3559003"/>
                          <a:pt x="3849896" y="3523495"/>
                          <a:pt x="3836240" y="3492084"/>
                        </a:cubicBezTo>
                        <a:cubicBezTo>
                          <a:pt x="3834874" y="3489353"/>
                          <a:pt x="3832143" y="3485256"/>
                          <a:pt x="3828046" y="3481159"/>
                        </a:cubicBezTo>
                        <a:cubicBezTo>
                          <a:pt x="3821217" y="3471599"/>
                          <a:pt x="3815754" y="3466136"/>
                          <a:pt x="3818486" y="3460673"/>
                        </a:cubicBezTo>
                        <a:cubicBezTo>
                          <a:pt x="3819852" y="3459308"/>
                          <a:pt x="3822583" y="3455210"/>
                          <a:pt x="3832143" y="3457942"/>
                        </a:cubicBezTo>
                        <a:cubicBezTo>
                          <a:pt x="3844435" y="3462039"/>
                          <a:pt x="3858091" y="3467502"/>
                          <a:pt x="3871748" y="3470233"/>
                        </a:cubicBezTo>
                        <a:cubicBezTo>
                          <a:pt x="3881308" y="3472965"/>
                          <a:pt x="3888137" y="3471599"/>
                          <a:pt x="3892234" y="3468867"/>
                        </a:cubicBezTo>
                        <a:cubicBezTo>
                          <a:pt x="3892234" y="3468867"/>
                          <a:pt x="3892234" y="3468867"/>
                          <a:pt x="3892234" y="3468867"/>
                        </a:cubicBezTo>
                        <a:cubicBezTo>
                          <a:pt x="3877211" y="3457942"/>
                          <a:pt x="3859456" y="3448382"/>
                          <a:pt x="3837606" y="3436091"/>
                        </a:cubicBezTo>
                        <a:lnTo>
                          <a:pt x="3806194" y="3418337"/>
                        </a:lnTo>
                        <a:lnTo>
                          <a:pt x="3841703" y="3425165"/>
                        </a:lnTo>
                        <a:cubicBezTo>
                          <a:pt x="3859456" y="3429262"/>
                          <a:pt x="3881308" y="3431994"/>
                          <a:pt x="3899062" y="3431994"/>
                        </a:cubicBezTo>
                        <a:cubicBezTo>
                          <a:pt x="3904524" y="3431994"/>
                          <a:pt x="3908621" y="3431994"/>
                          <a:pt x="3912719" y="3430628"/>
                        </a:cubicBezTo>
                        <a:lnTo>
                          <a:pt x="3916816" y="3430628"/>
                        </a:lnTo>
                        <a:lnTo>
                          <a:pt x="3918181" y="3434725"/>
                        </a:lnTo>
                        <a:cubicBezTo>
                          <a:pt x="3918181" y="3436091"/>
                          <a:pt x="3919547" y="3437457"/>
                          <a:pt x="3919547" y="3438822"/>
                        </a:cubicBezTo>
                        <a:cubicBezTo>
                          <a:pt x="3919547" y="3440188"/>
                          <a:pt x="3919547" y="3441554"/>
                          <a:pt x="3920913" y="3441554"/>
                        </a:cubicBezTo>
                        <a:lnTo>
                          <a:pt x="3922279" y="3444285"/>
                        </a:lnTo>
                        <a:cubicBezTo>
                          <a:pt x="3929107" y="3467502"/>
                          <a:pt x="3938667" y="3497547"/>
                          <a:pt x="3964615" y="3511204"/>
                        </a:cubicBezTo>
                        <a:cubicBezTo>
                          <a:pt x="3986466" y="3522130"/>
                          <a:pt x="4004221" y="3511204"/>
                          <a:pt x="4020608" y="3479793"/>
                        </a:cubicBezTo>
                        <a:lnTo>
                          <a:pt x="4028803" y="3463405"/>
                        </a:lnTo>
                        <a:lnTo>
                          <a:pt x="4031534" y="3481159"/>
                        </a:lnTo>
                        <a:cubicBezTo>
                          <a:pt x="4034266" y="3500278"/>
                          <a:pt x="4039728" y="3524861"/>
                          <a:pt x="4056117" y="3539884"/>
                        </a:cubicBezTo>
                        <a:cubicBezTo>
                          <a:pt x="4062946" y="3545346"/>
                          <a:pt x="4069774" y="3548078"/>
                          <a:pt x="4075236" y="3548078"/>
                        </a:cubicBezTo>
                        <a:cubicBezTo>
                          <a:pt x="4099819" y="3548078"/>
                          <a:pt x="4118939" y="3494816"/>
                          <a:pt x="4127134" y="3441554"/>
                        </a:cubicBezTo>
                        <a:lnTo>
                          <a:pt x="4131230" y="3415605"/>
                        </a:lnTo>
                        <a:lnTo>
                          <a:pt x="4138058" y="3440188"/>
                        </a:lnTo>
                        <a:cubicBezTo>
                          <a:pt x="4151716" y="3489353"/>
                          <a:pt x="4169470" y="3515301"/>
                          <a:pt x="4192686" y="3518033"/>
                        </a:cubicBezTo>
                        <a:cubicBezTo>
                          <a:pt x="4211806" y="3520764"/>
                          <a:pt x="4226829" y="3498913"/>
                          <a:pt x="4229561" y="3487987"/>
                        </a:cubicBezTo>
                        <a:cubicBezTo>
                          <a:pt x="4236389" y="3462039"/>
                          <a:pt x="4235023" y="3438822"/>
                          <a:pt x="4224098" y="3415605"/>
                        </a:cubicBezTo>
                        <a:lnTo>
                          <a:pt x="4217269" y="3400583"/>
                        </a:lnTo>
                        <a:lnTo>
                          <a:pt x="4232292" y="3408777"/>
                        </a:lnTo>
                        <a:cubicBezTo>
                          <a:pt x="4250045" y="3419703"/>
                          <a:pt x="4299211" y="3445651"/>
                          <a:pt x="4327890" y="3445651"/>
                        </a:cubicBezTo>
                        <a:cubicBezTo>
                          <a:pt x="4331988" y="3445651"/>
                          <a:pt x="4336085" y="3445651"/>
                          <a:pt x="4340182" y="3442919"/>
                        </a:cubicBezTo>
                        <a:cubicBezTo>
                          <a:pt x="4341548" y="3442919"/>
                          <a:pt x="4341548" y="3442919"/>
                          <a:pt x="4341548" y="3442919"/>
                        </a:cubicBezTo>
                        <a:cubicBezTo>
                          <a:pt x="4338816" y="3421068"/>
                          <a:pt x="4310136" y="3399217"/>
                          <a:pt x="4282823" y="3380097"/>
                        </a:cubicBezTo>
                        <a:lnTo>
                          <a:pt x="4239121" y="3351418"/>
                        </a:lnTo>
                        <a:lnTo>
                          <a:pt x="4288286" y="3370537"/>
                        </a:lnTo>
                        <a:cubicBezTo>
                          <a:pt x="4308770" y="3378732"/>
                          <a:pt x="4326525" y="3385560"/>
                          <a:pt x="4344279" y="3391023"/>
                        </a:cubicBezTo>
                        <a:cubicBezTo>
                          <a:pt x="4370227" y="3399217"/>
                          <a:pt x="4418027" y="3414240"/>
                          <a:pt x="4454900" y="3414240"/>
                        </a:cubicBezTo>
                        <a:cubicBezTo>
                          <a:pt x="4456266" y="3414240"/>
                          <a:pt x="4457632" y="3414240"/>
                          <a:pt x="4457632" y="3412874"/>
                        </a:cubicBezTo>
                        <a:cubicBezTo>
                          <a:pt x="4458998" y="3386926"/>
                          <a:pt x="4416661" y="3355515"/>
                          <a:pt x="4389347" y="3335029"/>
                        </a:cubicBezTo>
                        <a:lnTo>
                          <a:pt x="4385250" y="3332298"/>
                        </a:lnTo>
                        <a:lnTo>
                          <a:pt x="4387981" y="3328201"/>
                        </a:lnTo>
                        <a:cubicBezTo>
                          <a:pt x="4396175" y="3314544"/>
                          <a:pt x="4398907" y="3294059"/>
                          <a:pt x="4394810" y="3273573"/>
                        </a:cubicBezTo>
                        <a:cubicBezTo>
                          <a:pt x="4389347" y="3247625"/>
                          <a:pt x="4366130" y="3221677"/>
                          <a:pt x="4347010" y="3205288"/>
                        </a:cubicBezTo>
                        <a:cubicBezTo>
                          <a:pt x="4340182" y="3199826"/>
                          <a:pt x="4333353" y="3194363"/>
                          <a:pt x="4326525" y="3190266"/>
                        </a:cubicBezTo>
                        <a:lnTo>
                          <a:pt x="4284188" y="3161586"/>
                        </a:lnTo>
                        <a:lnTo>
                          <a:pt x="4331988" y="3180706"/>
                        </a:lnTo>
                        <a:cubicBezTo>
                          <a:pt x="4344279" y="3186168"/>
                          <a:pt x="4357936" y="3190266"/>
                          <a:pt x="4372958" y="3195728"/>
                        </a:cubicBezTo>
                        <a:cubicBezTo>
                          <a:pt x="4396175" y="3203922"/>
                          <a:pt x="4428952" y="3213483"/>
                          <a:pt x="4449437" y="3213483"/>
                        </a:cubicBezTo>
                        <a:cubicBezTo>
                          <a:pt x="4458998" y="3213483"/>
                          <a:pt x="4465826" y="3212117"/>
                          <a:pt x="4467192" y="3208020"/>
                        </a:cubicBezTo>
                        <a:cubicBezTo>
                          <a:pt x="4469923" y="3203922"/>
                          <a:pt x="4467192" y="3194363"/>
                          <a:pt x="4458998" y="3183437"/>
                        </a:cubicBezTo>
                        <a:cubicBezTo>
                          <a:pt x="4439877" y="3154758"/>
                          <a:pt x="4415295" y="3128809"/>
                          <a:pt x="4386615" y="3106958"/>
                        </a:cubicBezTo>
                        <a:cubicBezTo>
                          <a:pt x="4383884" y="3105592"/>
                          <a:pt x="4381152" y="3104227"/>
                          <a:pt x="4378421" y="3101495"/>
                        </a:cubicBezTo>
                        <a:lnTo>
                          <a:pt x="4342913" y="3078279"/>
                        </a:lnTo>
                        <a:lnTo>
                          <a:pt x="4379787" y="3089204"/>
                        </a:lnTo>
                        <a:cubicBezTo>
                          <a:pt x="4415295" y="3100130"/>
                          <a:pt x="4442609" y="3105592"/>
                          <a:pt x="4457632" y="3105592"/>
                        </a:cubicBezTo>
                        <a:cubicBezTo>
                          <a:pt x="4467192" y="3105592"/>
                          <a:pt x="4469923" y="3102861"/>
                          <a:pt x="4469923" y="3102861"/>
                        </a:cubicBezTo>
                        <a:cubicBezTo>
                          <a:pt x="4469923" y="3102861"/>
                          <a:pt x="4469923" y="3101495"/>
                          <a:pt x="4468558" y="3098764"/>
                        </a:cubicBezTo>
                        <a:cubicBezTo>
                          <a:pt x="4457632" y="3074181"/>
                          <a:pt x="4428952" y="3049599"/>
                          <a:pt x="4383884" y="3026382"/>
                        </a:cubicBezTo>
                        <a:lnTo>
                          <a:pt x="4353839" y="3011359"/>
                        </a:lnTo>
                        <a:lnTo>
                          <a:pt x="4386615" y="3016822"/>
                        </a:lnTo>
                        <a:cubicBezTo>
                          <a:pt x="4420757" y="3022285"/>
                          <a:pt x="4448072" y="3023651"/>
                          <a:pt x="4468558" y="3023651"/>
                        </a:cubicBezTo>
                        <a:cubicBezTo>
                          <a:pt x="4498602" y="3023651"/>
                          <a:pt x="4502700" y="3018188"/>
                          <a:pt x="4502700" y="3016822"/>
                        </a:cubicBezTo>
                        <a:cubicBezTo>
                          <a:pt x="4502700" y="3015457"/>
                          <a:pt x="4502700" y="3012725"/>
                          <a:pt x="4498602" y="3008628"/>
                        </a:cubicBezTo>
                        <a:cubicBezTo>
                          <a:pt x="4486311" y="2993605"/>
                          <a:pt x="4435780" y="2978583"/>
                          <a:pt x="4392078" y="2970389"/>
                        </a:cubicBezTo>
                        <a:lnTo>
                          <a:pt x="4353839" y="2962194"/>
                        </a:lnTo>
                        <a:lnTo>
                          <a:pt x="4375690" y="2956732"/>
                        </a:lnTo>
                        <a:cubicBezTo>
                          <a:pt x="4397541" y="2951269"/>
                          <a:pt x="4419393" y="2943075"/>
                          <a:pt x="4439877" y="2936246"/>
                        </a:cubicBezTo>
                        <a:cubicBezTo>
                          <a:pt x="4446706" y="2933515"/>
                          <a:pt x="4452169" y="2932149"/>
                          <a:pt x="4458998" y="2929418"/>
                        </a:cubicBezTo>
                        <a:cubicBezTo>
                          <a:pt x="4482214" y="2921223"/>
                          <a:pt x="4514991" y="2908932"/>
                          <a:pt x="4528648" y="2893910"/>
                        </a:cubicBezTo>
                        <a:cubicBezTo>
                          <a:pt x="4532745" y="2889812"/>
                          <a:pt x="4535476" y="2884350"/>
                          <a:pt x="4534110" y="2880253"/>
                        </a:cubicBezTo>
                        <a:cubicBezTo>
                          <a:pt x="4532745" y="2877521"/>
                          <a:pt x="4523185" y="2866596"/>
                          <a:pt x="4463095" y="2865230"/>
                        </a:cubicBezTo>
                        <a:lnTo>
                          <a:pt x="4449437" y="2865230"/>
                        </a:lnTo>
                        <a:lnTo>
                          <a:pt x="4458998" y="2855670"/>
                        </a:lnTo>
                        <a:cubicBezTo>
                          <a:pt x="4472655" y="2843379"/>
                          <a:pt x="4482214" y="2829722"/>
                          <a:pt x="4486311" y="2820162"/>
                        </a:cubicBezTo>
                        <a:lnTo>
                          <a:pt x="4486311" y="2818796"/>
                        </a:lnTo>
                        <a:cubicBezTo>
                          <a:pt x="4490408" y="2811968"/>
                          <a:pt x="4495871" y="2798311"/>
                          <a:pt x="4493140" y="2790117"/>
                        </a:cubicBezTo>
                        <a:cubicBezTo>
                          <a:pt x="4491774" y="2787385"/>
                          <a:pt x="4489042" y="2786020"/>
                          <a:pt x="4486311" y="2784654"/>
                        </a:cubicBezTo>
                        <a:cubicBezTo>
                          <a:pt x="4471289" y="2779191"/>
                          <a:pt x="4448072" y="2806505"/>
                          <a:pt x="4438512" y="2817431"/>
                        </a:cubicBezTo>
                        <a:lnTo>
                          <a:pt x="4435780" y="2820162"/>
                        </a:lnTo>
                        <a:cubicBezTo>
                          <a:pt x="4430317" y="2825625"/>
                          <a:pt x="4426220" y="2832453"/>
                          <a:pt x="4420757" y="2837916"/>
                        </a:cubicBezTo>
                        <a:cubicBezTo>
                          <a:pt x="4412564" y="2847476"/>
                          <a:pt x="4404370" y="2857036"/>
                          <a:pt x="4396175" y="2867961"/>
                        </a:cubicBezTo>
                        <a:lnTo>
                          <a:pt x="4394810" y="2869327"/>
                        </a:lnTo>
                        <a:lnTo>
                          <a:pt x="4393444" y="2869327"/>
                        </a:lnTo>
                        <a:cubicBezTo>
                          <a:pt x="4392078" y="2869327"/>
                          <a:pt x="4392078" y="2869327"/>
                          <a:pt x="4392078" y="2869327"/>
                        </a:cubicBezTo>
                        <a:lnTo>
                          <a:pt x="4379787" y="2869327"/>
                        </a:lnTo>
                        <a:lnTo>
                          <a:pt x="4387981" y="2859767"/>
                        </a:lnTo>
                        <a:cubicBezTo>
                          <a:pt x="4400273" y="2846110"/>
                          <a:pt x="4408467" y="2833819"/>
                          <a:pt x="4412564" y="2821528"/>
                        </a:cubicBezTo>
                        <a:cubicBezTo>
                          <a:pt x="4413930" y="2818796"/>
                          <a:pt x="4413930" y="2817431"/>
                          <a:pt x="4415295" y="2814699"/>
                        </a:cubicBezTo>
                        <a:lnTo>
                          <a:pt x="4416661" y="2811968"/>
                        </a:lnTo>
                        <a:lnTo>
                          <a:pt x="4416661" y="2811968"/>
                        </a:lnTo>
                        <a:lnTo>
                          <a:pt x="4416661" y="2809236"/>
                        </a:lnTo>
                        <a:cubicBezTo>
                          <a:pt x="4422123" y="2791482"/>
                          <a:pt x="4419393" y="2777825"/>
                          <a:pt x="4409833" y="2769631"/>
                        </a:cubicBezTo>
                        <a:cubicBezTo>
                          <a:pt x="4407101" y="2768266"/>
                          <a:pt x="4404370" y="2766900"/>
                          <a:pt x="4401638" y="2766900"/>
                        </a:cubicBezTo>
                        <a:lnTo>
                          <a:pt x="4386615" y="2765534"/>
                        </a:lnTo>
                        <a:lnTo>
                          <a:pt x="4398907" y="2755974"/>
                        </a:lnTo>
                        <a:cubicBezTo>
                          <a:pt x="4409833" y="2747780"/>
                          <a:pt x="4420757" y="2739586"/>
                          <a:pt x="4433049" y="2731392"/>
                        </a:cubicBezTo>
                        <a:lnTo>
                          <a:pt x="4434415" y="2730026"/>
                        </a:lnTo>
                        <a:cubicBezTo>
                          <a:pt x="4439877" y="2725929"/>
                          <a:pt x="4450803" y="2717735"/>
                          <a:pt x="4450803" y="2713638"/>
                        </a:cubicBezTo>
                        <a:cubicBezTo>
                          <a:pt x="4449437" y="2706809"/>
                          <a:pt x="4445340" y="2701347"/>
                          <a:pt x="4438512" y="2697249"/>
                        </a:cubicBezTo>
                        <a:lnTo>
                          <a:pt x="4431683" y="2693152"/>
                        </a:lnTo>
                        <a:lnTo>
                          <a:pt x="4441243" y="2686324"/>
                        </a:lnTo>
                        <a:cubicBezTo>
                          <a:pt x="4458998" y="2672667"/>
                          <a:pt x="4478117" y="2659010"/>
                          <a:pt x="4486311" y="2639890"/>
                        </a:cubicBezTo>
                        <a:cubicBezTo>
                          <a:pt x="4489042" y="2633062"/>
                          <a:pt x="4487677" y="2630330"/>
                          <a:pt x="4487677" y="2628965"/>
                        </a:cubicBezTo>
                        <a:cubicBezTo>
                          <a:pt x="4483579" y="2622136"/>
                          <a:pt x="4471289" y="2618039"/>
                          <a:pt x="4448072" y="2615308"/>
                        </a:cubicBezTo>
                        <a:cubicBezTo>
                          <a:pt x="4442609" y="2613942"/>
                          <a:pt x="4438512" y="2609845"/>
                          <a:pt x="4438512" y="2603016"/>
                        </a:cubicBezTo>
                        <a:cubicBezTo>
                          <a:pt x="4438512" y="2597554"/>
                          <a:pt x="4443975" y="2593456"/>
                          <a:pt x="4449437" y="2593456"/>
                        </a:cubicBezTo>
                        <a:lnTo>
                          <a:pt x="4450803" y="2593456"/>
                        </a:lnTo>
                        <a:cubicBezTo>
                          <a:pt x="4454900" y="2593456"/>
                          <a:pt x="4457632" y="2594822"/>
                          <a:pt x="4461729" y="2594822"/>
                        </a:cubicBezTo>
                        <a:cubicBezTo>
                          <a:pt x="4480848" y="2594822"/>
                          <a:pt x="4497237" y="2585262"/>
                          <a:pt x="4505431" y="2568874"/>
                        </a:cubicBezTo>
                        <a:cubicBezTo>
                          <a:pt x="4513625" y="2552486"/>
                          <a:pt x="4510894" y="2533366"/>
                          <a:pt x="4498602" y="2515612"/>
                        </a:cubicBezTo>
                        <a:cubicBezTo>
                          <a:pt x="4495871" y="2512880"/>
                          <a:pt x="4495871" y="2507418"/>
                          <a:pt x="4497237" y="2504686"/>
                        </a:cubicBezTo>
                        <a:cubicBezTo>
                          <a:pt x="4501334" y="2497858"/>
                          <a:pt x="4510894" y="2496492"/>
                          <a:pt x="4514991" y="2503321"/>
                        </a:cubicBezTo>
                        <a:lnTo>
                          <a:pt x="4516357" y="2506052"/>
                        </a:lnTo>
                        <a:cubicBezTo>
                          <a:pt x="4536842" y="2533366"/>
                          <a:pt x="4545036" y="2537463"/>
                          <a:pt x="4547767" y="2537463"/>
                        </a:cubicBezTo>
                        <a:cubicBezTo>
                          <a:pt x="4547767" y="2537463"/>
                          <a:pt x="4549133" y="2537463"/>
                          <a:pt x="4549133" y="2536097"/>
                        </a:cubicBezTo>
                        <a:cubicBezTo>
                          <a:pt x="4555962" y="2526537"/>
                          <a:pt x="4554596" y="2508783"/>
                          <a:pt x="4554596" y="2495126"/>
                        </a:cubicBezTo>
                        <a:cubicBezTo>
                          <a:pt x="4554596" y="2492395"/>
                          <a:pt x="4554596" y="2489664"/>
                          <a:pt x="4554596" y="2486932"/>
                        </a:cubicBezTo>
                        <a:cubicBezTo>
                          <a:pt x="4554596" y="2471910"/>
                          <a:pt x="4553230" y="2456887"/>
                          <a:pt x="4551864" y="2441864"/>
                        </a:cubicBezTo>
                        <a:cubicBezTo>
                          <a:pt x="4549133" y="2420013"/>
                          <a:pt x="4547767" y="2398162"/>
                          <a:pt x="4549133" y="2374945"/>
                        </a:cubicBezTo>
                        <a:cubicBezTo>
                          <a:pt x="4549133" y="2369482"/>
                          <a:pt x="4554596" y="2365385"/>
                          <a:pt x="4560059" y="2365385"/>
                        </a:cubicBezTo>
                        <a:cubicBezTo>
                          <a:pt x="4562790" y="2365385"/>
                          <a:pt x="4564156" y="2366751"/>
                          <a:pt x="4566887" y="2368117"/>
                        </a:cubicBezTo>
                        <a:cubicBezTo>
                          <a:pt x="4573716" y="2372214"/>
                          <a:pt x="4579179" y="2377677"/>
                          <a:pt x="4584642" y="2381774"/>
                        </a:cubicBezTo>
                        <a:cubicBezTo>
                          <a:pt x="4596932" y="2391334"/>
                          <a:pt x="4607858" y="2399528"/>
                          <a:pt x="4620149" y="2406356"/>
                        </a:cubicBezTo>
                        <a:cubicBezTo>
                          <a:pt x="4625612" y="2409087"/>
                          <a:pt x="4629710" y="2410453"/>
                          <a:pt x="4633807" y="2410453"/>
                        </a:cubicBezTo>
                        <a:lnTo>
                          <a:pt x="4633807" y="2410453"/>
                        </a:lnTo>
                        <a:cubicBezTo>
                          <a:pt x="4639270" y="2410453"/>
                          <a:pt x="4644732" y="2407722"/>
                          <a:pt x="4647464" y="2403625"/>
                        </a:cubicBezTo>
                        <a:cubicBezTo>
                          <a:pt x="4654291" y="2395431"/>
                          <a:pt x="4655657" y="2381774"/>
                          <a:pt x="4652926" y="2369482"/>
                        </a:cubicBezTo>
                        <a:cubicBezTo>
                          <a:pt x="4643367" y="2332609"/>
                          <a:pt x="4613321" y="2295735"/>
                          <a:pt x="4587373" y="2273884"/>
                        </a:cubicBezTo>
                        <a:cubicBezTo>
                          <a:pt x="4583276" y="2271152"/>
                          <a:pt x="4581910" y="2265690"/>
                          <a:pt x="4583276" y="2261592"/>
                        </a:cubicBezTo>
                        <a:cubicBezTo>
                          <a:pt x="4586007" y="2254764"/>
                          <a:pt x="4594201" y="2252033"/>
                          <a:pt x="4599664" y="2256130"/>
                        </a:cubicBezTo>
                        <a:cubicBezTo>
                          <a:pt x="4607858" y="2261592"/>
                          <a:pt x="4621515" y="2268421"/>
                          <a:pt x="4635172" y="2268421"/>
                        </a:cubicBezTo>
                        <a:cubicBezTo>
                          <a:pt x="4643367" y="2268421"/>
                          <a:pt x="4650194" y="2265690"/>
                          <a:pt x="4655657" y="2261592"/>
                        </a:cubicBezTo>
                        <a:cubicBezTo>
                          <a:pt x="4672046" y="2250667"/>
                          <a:pt x="4666583" y="2223353"/>
                          <a:pt x="4661120" y="2211062"/>
                        </a:cubicBezTo>
                        <a:cubicBezTo>
                          <a:pt x="4648829" y="2182382"/>
                          <a:pt x="4617418" y="2160531"/>
                          <a:pt x="4594201" y="2145508"/>
                        </a:cubicBezTo>
                        <a:cubicBezTo>
                          <a:pt x="4566887" y="2127754"/>
                          <a:pt x="4536842" y="2112731"/>
                          <a:pt x="4506797" y="2099075"/>
                        </a:cubicBezTo>
                        <a:cubicBezTo>
                          <a:pt x="4482214" y="2086783"/>
                          <a:pt x="4454900" y="2074492"/>
                          <a:pt x="4430317" y="2059469"/>
                        </a:cubicBezTo>
                        <a:cubicBezTo>
                          <a:pt x="4426220" y="2056738"/>
                          <a:pt x="4424855" y="2052641"/>
                          <a:pt x="4426220" y="2048544"/>
                        </a:cubicBezTo>
                        <a:cubicBezTo>
                          <a:pt x="4427586" y="2041715"/>
                          <a:pt x="4434415" y="2038984"/>
                          <a:pt x="4439877" y="2041715"/>
                        </a:cubicBezTo>
                        <a:cubicBezTo>
                          <a:pt x="4458998" y="2049910"/>
                          <a:pt x="4483579" y="2051275"/>
                          <a:pt x="4508162" y="2048544"/>
                        </a:cubicBezTo>
                        <a:cubicBezTo>
                          <a:pt x="4525917" y="2045812"/>
                          <a:pt x="4542304" y="2034887"/>
                          <a:pt x="4547767" y="2022596"/>
                        </a:cubicBezTo>
                        <a:cubicBezTo>
                          <a:pt x="4550499" y="2014401"/>
                          <a:pt x="4549133" y="2006207"/>
                          <a:pt x="4542304" y="1998013"/>
                        </a:cubicBezTo>
                        <a:cubicBezTo>
                          <a:pt x="4524551" y="1976162"/>
                          <a:pt x="4493140" y="1969333"/>
                          <a:pt x="4461729" y="1961139"/>
                        </a:cubicBezTo>
                        <a:cubicBezTo>
                          <a:pt x="4448072" y="1957042"/>
                          <a:pt x="4434415" y="1954311"/>
                          <a:pt x="4422123" y="1950214"/>
                        </a:cubicBezTo>
                        <a:cubicBezTo>
                          <a:pt x="4418027" y="1948848"/>
                          <a:pt x="4415295" y="1946117"/>
                          <a:pt x="4415295" y="1942019"/>
                        </a:cubicBezTo>
                        <a:cubicBezTo>
                          <a:pt x="4413930" y="1937923"/>
                          <a:pt x="4415295" y="1933825"/>
                          <a:pt x="4419393" y="1932460"/>
                        </a:cubicBezTo>
                        <a:cubicBezTo>
                          <a:pt x="4433049" y="1921534"/>
                          <a:pt x="4445340" y="1910609"/>
                          <a:pt x="4456266" y="1898317"/>
                        </a:cubicBezTo>
                        <a:lnTo>
                          <a:pt x="4458998" y="1895586"/>
                        </a:lnTo>
                        <a:lnTo>
                          <a:pt x="4463095" y="1898317"/>
                        </a:lnTo>
                        <a:cubicBezTo>
                          <a:pt x="4468558" y="1902414"/>
                          <a:pt x="4474020" y="1905146"/>
                          <a:pt x="4478117" y="1907877"/>
                        </a:cubicBezTo>
                        <a:cubicBezTo>
                          <a:pt x="4491774" y="1914706"/>
                          <a:pt x="4502700" y="1913340"/>
                          <a:pt x="4510894" y="1903780"/>
                        </a:cubicBezTo>
                        <a:cubicBezTo>
                          <a:pt x="4517722" y="1894220"/>
                          <a:pt x="4520454" y="1879198"/>
                          <a:pt x="4517722" y="1865541"/>
                        </a:cubicBezTo>
                        <a:cubicBezTo>
                          <a:pt x="4516357" y="1858712"/>
                          <a:pt x="4513625" y="1850518"/>
                          <a:pt x="4508162" y="1840958"/>
                        </a:cubicBezTo>
                        <a:lnTo>
                          <a:pt x="4506797" y="1838227"/>
                        </a:lnTo>
                        <a:lnTo>
                          <a:pt x="4508162" y="1835495"/>
                        </a:lnTo>
                        <a:cubicBezTo>
                          <a:pt x="4520454" y="1815010"/>
                          <a:pt x="4530014" y="1795890"/>
                          <a:pt x="4535476" y="1778136"/>
                        </a:cubicBezTo>
                        <a:cubicBezTo>
                          <a:pt x="4538207" y="1768576"/>
                          <a:pt x="4540939" y="1752188"/>
                          <a:pt x="4530014" y="1738531"/>
                        </a:cubicBezTo>
                        <a:lnTo>
                          <a:pt x="4528648" y="1735799"/>
                        </a:lnTo>
                        <a:lnTo>
                          <a:pt x="4530014" y="1733068"/>
                        </a:lnTo>
                        <a:cubicBezTo>
                          <a:pt x="4535476" y="1719411"/>
                          <a:pt x="4531380" y="1700291"/>
                          <a:pt x="4527283" y="1688000"/>
                        </a:cubicBezTo>
                        <a:cubicBezTo>
                          <a:pt x="4513625" y="1655224"/>
                          <a:pt x="4478117" y="1630641"/>
                          <a:pt x="4452169" y="1614252"/>
                        </a:cubicBezTo>
                        <a:cubicBezTo>
                          <a:pt x="4420757" y="1593767"/>
                          <a:pt x="4386615" y="1577379"/>
                          <a:pt x="4353839" y="1560990"/>
                        </a:cubicBezTo>
                        <a:cubicBezTo>
                          <a:pt x="4325159" y="1547333"/>
                          <a:pt x="4296480" y="1532311"/>
                          <a:pt x="4267800" y="1515922"/>
                        </a:cubicBezTo>
                        <a:cubicBezTo>
                          <a:pt x="4263703" y="1513191"/>
                          <a:pt x="4262337" y="1507728"/>
                          <a:pt x="4263703" y="1503631"/>
                        </a:cubicBezTo>
                        <a:cubicBezTo>
                          <a:pt x="4265068" y="1496803"/>
                          <a:pt x="4273263" y="1492706"/>
                          <a:pt x="4278725" y="1495437"/>
                        </a:cubicBezTo>
                        <a:cubicBezTo>
                          <a:pt x="4300577" y="1503631"/>
                          <a:pt x="4327890" y="1506363"/>
                          <a:pt x="4356571" y="1502265"/>
                        </a:cubicBezTo>
                        <a:cubicBezTo>
                          <a:pt x="4374324" y="1499534"/>
                          <a:pt x="4394810" y="1488608"/>
                          <a:pt x="4401638" y="1473586"/>
                        </a:cubicBezTo>
                        <a:cubicBezTo>
                          <a:pt x="4405735" y="1464026"/>
                          <a:pt x="4403004" y="1454466"/>
                          <a:pt x="4394810" y="1444906"/>
                        </a:cubicBezTo>
                        <a:cubicBezTo>
                          <a:pt x="4374324" y="1420324"/>
                          <a:pt x="4338816" y="1412130"/>
                          <a:pt x="4303308" y="1403935"/>
                        </a:cubicBezTo>
                        <a:cubicBezTo>
                          <a:pt x="4286920" y="1399838"/>
                          <a:pt x="4271897" y="1395741"/>
                          <a:pt x="4258240" y="1391644"/>
                        </a:cubicBezTo>
                        <a:cubicBezTo>
                          <a:pt x="4254143" y="1390278"/>
                          <a:pt x="4251411" y="1386181"/>
                          <a:pt x="4251411" y="1383450"/>
                        </a:cubicBezTo>
                        <a:cubicBezTo>
                          <a:pt x="4250045" y="1379353"/>
                          <a:pt x="4252777" y="1375256"/>
                          <a:pt x="4255508" y="1372524"/>
                        </a:cubicBezTo>
                        <a:cubicBezTo>
                          <a:pt x="4304674" y="1331554"/>
                          <a:pt x="4367495" y="1267366"/>
                          <a:pt x="4386615" y="1196350"/>
                        </a:cubicBezTo>
                        <a:cubicBezTo>
                          <a:pt x="4389347" y="1186790"/>
                          <a:pt x="4393444" y="1160842"/>
                          <a:pt x="4375690" y="1144453"/>
                        </a:cubicBezTo>
                        <a:cubicBezTo>
                          <a:pt x="4371592" y="1140356"/>
                          <a:pt x="4367495" y="1138990"/>
                          <a:pt x="4362033" y="1138990"/>
                        </a:cubicBezTo>
                        <a:cubicBezTo>
                          <a:pt x="4349742" y="1138990"/>
                          <a:pt x="4334719" y="1148550"/>
                          <a:pt x="4323793" y="1156744"/>
                        </a:cubicBezTo>
                        <a:cubicBezTo>
                          <a:pt x="4308770" y="1167670"/>
                          <a:pt x="4295114" y="1179961"/>
                          <a:pt x="4282823" y="1192252"/>
                        </a:cubicBezTo>
                        <a:cubicBezTo>
                          <a:pt x="4269165" y="1205909"/>
                          <a:pt x="4255508" y="1219566"/>
                          <a:pt x="4239121" y="1230492"/>
                        </a:cubicBezTo>
                        <a:cubicBezTo>
                          <a:pt x="4233658" y="1234589"/>
                          <a:pt x="4226829" y="1233223"/>
                          <a:pt x="4222732" y="1227761"/>
                        </a:cubicBezTo>
                        <a:cubicBezTo>
                          <a:pt x="4220001" y="1225029"/>
                          <a:pt x="4220001" y="1220932"/>
                          <a:pt x="4221366" y="1218201"/>
                        </a:cubicBezTo>
                        <a:cubicBezTo>
                          <a:pt x="4224098" y="1207275"/>
                          <a:pt x="4228195" y="1196350"/>
                          <a:pt x="4232292" y="1185424"/>
                        </a:cubicBezTo>
                        <a:cubicBezTo>
                          <a:pt x="4243218" y="1152647"/>
                          <a:pt x="4254143" y="1118505"/>
                          <a:pt x="4256874" y="1084362"/>
                        </a:cubicBezTo>
                        <a:cubicBezTo>
                          <a:pt x="4258240" y="1070706"/>
                          <a:pt x="4256874" y="1032466"/>
                          <a:pt x="4244583" y="1020175"/>
                        </a:cubicBezTo>
                        <a:cubicBezTo>
                          <a:pt x="4240486" y="1016078"/>
                          <a:pt x="4236389" y="1014712"/>
                          <a:pt x="4229561" y="1017443"/>
                        </a:cubicBezTo>
                        <a:cubicBezTo>
                          <a:pt x="4211806" y="1024272"/>
                          <a:pt x="4198149" y="1039295"/>
                          <a:pt x="4183127" y="1052952"/>
                        </a:cubicBezTo>
                        <a:cubicBezTo>
                          <a:pt x="4176298" y="1059780"/>
                          <a:pt x="4170836" y="1066609"/>
                          <a:pt x="4164007" y="1072071"/>
                        </a:cubicBezTo>
                        <a:cubicBezTo>
                          <a:pt x="4159910" y="1076168"/>
                          <a:pt x="4153081" y="1074803"/>
                          <a:pt x="4148984" y="1070706"/>
                        </a:cubicBezTo>
                        <a:cubicBezTo>
                          <a:pt x="4146253" y="1067974"/>
                          <a:pt x="4144887" y="1065243"/>
                          <a:pt x="4144887" y="1062511"/>
                        </a:cubicBezTo>
                        <a:cubicBezTo>
                          <a:pt x="4144887" y="1052952"/>
                          <a:pt x="4146253" y="1043392"/>
                          <a:pt x="4147618" y="1032466"/>
                        </a:cubicBezTo>
                        <a:cubicBezTo>
                          <a:pt x="4151716" y="995592"/>
                          <a:pt x="4157178" y="954621"/>
                          <a:pt x="4128498" y="938233"/>
                        </a:cubicBezTo>
                        <a:lnTo>
                          <a:pt x="4128498" y="938233"/>
                        </a:lnTo>
                        <a:cubicBezTo>
                          <a:pt x="4102551" y="977838"/>
                          <a:pt x="4086162" y="1028369"/>
                          <a:pt x="4082065" y="1084362"/>
                        </a:cubicBezTo>
                        <a:lnTo>
                          <a:pt x="4080699" y="1110311"/>
                        </a:lnTo>
                        <a:lnTo>
                          <a:pt x="4072505" y="1087094"/>
                        </a:lnTo>
                        <a:cubicBezTo>
                          <a:pt x="4065677" y="1069340"/>
                          <a:pt x="4057483" y="1047489"/>
                          <a:pt x="4042460" y="1025638"/>
                        </a:cubicBezTo>
                        <a:cubicBezTo>
                          <a:pt x="4041094" y="1024272"/>
                          <a:pt x="4039728" y="1021540"/>
                          <a:pt x="4038363" y="1020175"/>
                        </a:cubicBezTo>
                        <a:cubicBezTo>
                          <a:pt x="4036997" y="1032466"/>
                          <a:pt x="4036997" y="1044757"/>
                          <a:pt x="4036997" y="1055683"/>
                        </a:cubicBezTo>
                        <a:cubicBezTo>
                          <a:pt x="4036997" y="1074803"/>
                          <a:pt x="4036997" y="1093922"/>
                          <a:pt x="4031534" y="1113042"/>
                        </a:cubicBezTo>
                        <a:cubicBezTo>
                          <a:pt x="4030168" y="1118505"/>
                          <a:pt x="4026071" y="1121236"/>
                          <a:pt x="4021974" y="1121236"/>
                        </a:cubicBezTo>
                        <a:cubicBezTo>
                          <a:pt x="4016511" y="1121236"/>
                          <a:pt x="4011049" y="1117139"/>
                          <a:pt x="4009684" y="1111677"/>
                        </a:cubicBezTo>
                        <a:cubicBezTo>
                          <a:pt x="4008318" y="1106214"/>
                          <a:pt x="4006952" y="1100751"/>
                          <a:pt x="4005586" y="1093922"/>
                        </a:cubicBezTo>
                        <a:cubicBezTo>
                          <a:pt x="3997392" y="1062511"/>
                          <a:pt x="3989198" y="1031100"/>
                          <a:pt x="3967346" y="1011981"/>
                        </a:cubicBezTo>
                        <a:cubicBezTo>
                          <a:pt x="3960518" y="1031100"/>
                          <a:pt x="3956422" y="1051586"/>
                          <a:pt x="3952324" y="1072071"/>
                        </a:cubicBezTo>
                        <a:cubicBezTo>
                          <a:pt x="3949593" y="1085728"/>
                          <a:pt x="3946862" y="1100751"/>
                          <a:pt x="3942764" y="1115774"/>
                        </a:cubicBezTo>
                        <a:cubicBezTo>
                          <a:pt x="3941399" y="1119871"/>
                          <a:pt x="3937301" y="1123968"/>
                          <a:pt x="3931839" y="1123968"/>
                        </a:cubicBezTo>
                        <a:cubicBezTo>
                          <a:pt x="3927741" y="1123968"/>
                          <a:pt x="3922279" y="1121236"/>
                          <a:pt x="3920913" y="1117139"/>
                        </a:cubicBezTo>
                        <a:cubicBezTo>
                          <a:pt x="3915450" y="1104848"/>
                          <a:pt x="3912719" y="1092557"/>
                          <a:pt x="3908621" y="1078900"/>
                        </a:cubicBezTo>
                        <a:cubicBezTo>
                          <a:pt x="3885405" y="1036563"/>
                          <a:pt x="3862188" y="1017443"/>
                          <a:pt x="3841703" y="1024272"/>
                        </a:cubicBezTo>
                        <a:lnTo>
                          <a:pt x="3832143" y="1027003"/>
                        </a:lnTo>
                        <a:lnTo>
                          <a:pt x="3833509" y="1017443"/>
                        </a:lnTo>
                        <a:cubicBezTo>
                          <a:pt x="3838972" y="992861"/>
                          <a:pt x="3844435" y="957353"/>
                          <a:pt x="3837606" y="934136"/>
                        </a:cubicBezTo>
                        <a:cubicBezTo>
                          <a:pt x="3836240" y="931405"/>
                          <a:pt x="3833509" y="930039"/>
                          <a:pt x="3829412" y="932770"/>
                        </a:cubicBezTo>
                        <a:cubicBezTo>
                          <a:pt x="3795269" y="957353"/>
                          <a:pt x="3770687" y="990130"/>
                          <a:pt x="3746104" y="1021540"/>
                        </a:cubicBezTo>
                        <a:cubicBezTo>
                          <a:pt x="3740641" y="1027003"/>
                          <a:pt x="3736544" y="1033832"/>
                          <a:pt x="3732446" y="1039295"/>
                        </a:cubicBezTo>
                        <a:lnTo>
                          <a:pt x="3705133" y="1073437"/>
                        </a:lnTo>
                        <a:lnTo>
                          <a:pt x="3722887" y="1033832"/>
                        </a:lnTo>
                        <a:cubicBezTo>
                          <a:pt x="3758395" y="954621"/>
                          <a:pt x="3769321" y="901359"/>
                          <a:pt x="3757029" y="874045"/>
                        </a:cubicBezTo>
                        <a:cubicBezTo>
                          <a:pt x="3752932" y="865851"/>
                          <a:pt x="3747469" y="859023"/>
                          <a:pt x="3737909" y="856291"/>
                        </a:cubicBezTo>
                        <a:cubicBezTo>
                          <a:pt x="3711962" y="848097"/>
                          <a:pt x="3683282" y="863120"/>
                          <a:pt x="3662797" y="893165"/>
                        </a:cubicBezTo>
                        <a:lnTo>
                          <a:pt x="3657334" y="899994"/>
                        </a:lnTo>
                        <a:lnTo>
                          <a:pt x="3653237" y="891799"/>
                        </a:lnTo>
                        <a:cubicBezTo>
                          <a:pt x="3649140" y="884971"/>
                          <a:pt x="3645042" y="879508"/>
                          <a:pt x="3640945" y="872680"/>
                        </a:cubicBezTo>
                        <a:cubicBezTo>
                          <a:pt x="3619094" y="841269"/>
                          <a:pt x="3549444" y="767521"/>
                          <a:pt x="3511204" y="767521"/>
                        </a:cubicBezTo>
                        <a:cubicBezTo>
                          <a:pt x="3509838" y="767521"/>
                          <a:pt x="3507107" y="767521"/>
                          <a:pt x="3505741" y="767521"/>
                        </a:cubicBezTo>
                        <a:cubicBezTo>
                          <a:pt x="3496182" y="770253"/>
                          <a:pt x="3489353" y="774350"/>
                          <a:pt x="3485256" y="781178"/>
                        </a:cubicBezTo>
                        <a:cubicBezTo>
                          <a:pt x="3477062" y="796201"/>
                          <a:pt x="3479793" y="820783"/>
                          <a:pt x="3493450" y="856291"/>
                        </a:cubicBezTo>
                        <a:lnTo>
                          <a:pt x="3504375" y="884971"/>
                        </a:lnTo>
                        <a:lnTo>
                          <a:pt x="3483890" y="861754"/>
                        </a:lnTo>
                        <a:cubicBezTo>
                          <a:pt x="3462039" y="835806"/>
                          <a:pt x="3437457" y="809858"/>
                          <a:pt x="3410143" y="783909"/>
                        </a:cubicBezTo>
                        <a:lnTo>
                          <a:pt x="3406045" y="779812"/>
                        </a:lnTo>
                        <a:cubicBezTo>
                          <a:pt x="3391022" y="764790"/>
                          <a:pt x="3360978" y="734744"/>
                          <a:pt x="3337760" y="734744"/>
                        </a:cubicBezTo>
                        <a:cubicBezTo>
                          <a:pt x="3333663" y="734744"/>
                          <a:pt x="3329567" y="736110"/>
                          <a:pt x="3325470" y="737476"/>
                        </a:cubicBezTo>
                        <a:cubicBezTo>
                          <a:pt x="3299521" y="755230"/>
                          <a:pt x="3311813" y="800298"/>
                          <a:pt x="3320007" y="828977"/>
                        </a:cubicBezTo>
                        <a:cubicBezTo>
                          <a:pt x="3321373" y="837172"/>
                          <a:pt x="3324104" y="842634"/>
                          <a:pt x="3325470" y="848097"/>
                        </a:cubicBezTo>
                        <a:cubicBezTo>
                          <a:pt x="3329567" y="865851"/>
                          <a:pt x="3335029" y="884971"/>
                          <a:pt x="3341858" y="902725"/>
                        </a:cubicBezTo>
                        <a:lnTo>
                          <a:pt x="3351418" y="924576"/>
                        </a:lnTo>
                        <a:lnTo>
                          <a:pt x="3333663" y="908188"/>
                        </a:lnTo>
                        <a:cubicBezTo>
                          <a:pt x="3303618" y="882240"/>
                          <a:pt x="3279035" y="864485"/>
                          <a:pt x="3250356" y="853560"/>
                        </a:cubicBezTo>
                        <a:cubicBezTo>
                          <a:pt x="3244893" y="850828"/>
                          <a:pt x="3238065" y="848097"/>
                          <a:pt x="3231236" y="844000"/>
                        </a:cubicBezTo>
                        <a:cubicBezTo>
                          <a:pt x="3199826" y="828977"/>
                          <a:pt x="3150661" y="805761"/>
                          <a:pt x="3115152" y="808492"/>
                        </a:cubicBezTo>
                        <a:lnTo>
                          <a:pt x="3113786" y="808492"/>
                        </a:lnTo>
                        <a:lnTo>
                          <a:pt x="3105592" y="808492"/>
                        </a:lnTo>
                        <a:cubicBezTo>
                          <a:pt x="3096033" y="803029"/>
                          <a:pt x="3082376" y="796201"/>
                          <a:pt x="3070084" y="788007"/>
                        </a:cubicBezTo>
                        <a:cubicBezTo>
                          <a:pt x="3065987" y="785275"/>
                          <a:pt x="3064621" y="781178"/>
                          <a:pt x="3065987" y="775715"/>
                        </a:cubicBezTo>
                        <a:cubicBezTo>
                          <a:pt x="3067353" y="768887"/>
                          <a:pt x="3075547" y="764790"/>
                          <a:pt x="3081010" y="767521"/>
                        </a:cubicBezTo>
                        <a:cubicBezTo>
                          <a:pt x="3102862" y="775715"/>
                          <a:pt x="3130175" y="778447"/>
                          <a:pt x="3158855" y="774350"/>
                        </a:cubicBezTo>
                        <a:cubicBezTo>
                          <a:pt x="3176608" y="771618"/>
                          <a:pt x="3197094" y="760693"/>
                          <a:pt x="3203923" y="745670"/>
                        </a:cubicBezTo>
                        <a:cubicBezTo>
                          <a:pt x="3208020" y="736110"/>
                          <a:pt x="3205289" y="726550"/>
                          <a:pt x="3197094" y="716990"/>
                        </a:cubicBezTo>
                        <a:cubicBezTo>
                          <a:pt x="3176608" y="692408"/>
                          <a:pt x="3141101" y="684214"/>
                          <a:pt x="3105592" y="676019"/>
                        </a:cubicBezTo>
                        <a:cubicBezTo>
                          <a:pt x="3089204" y="671922"/>
                          <a:pt x="3074181" y="669191"/>
                          <a:pt x="3060524" y="663728"/>
                        </a:cubicBezTo>
                        <a:cubicBezTo>
                          <a:pt x="3056427" y="662363"/>
                          <a:pt x="3053696" y="659631"/>
                          <a:pt x="3053696" y="655534"/>
                        </a:cubicBezTo>
                        <a:cubicBezTo>
                          <a:pt x="3052330" y="651437"/>
                          <a:pt x="3053696" y="647340"/>
                          <a:pt x="3057793" y="644609"/>
                        </a:cubicBezTo>
                        <a:cubicBezTo>
                          <a:pt x="3106958" y="603638"/>
                          <a:pt x="3169780" y="539450"/>
                          <a:pt x="3188900" y="468434"/>
                        </a:cubicBezTo>
                        <a:cubicBezTo>
                          <a:pt x="3191631" y="458874"/>
                          <a:pt x="3195729" y="432926"/>
                          <a:pt x="3176608" y="416537"/>
                        </a:cubicBezTo>
                        <a:cubicBezTo>
                          <a:pt x="3172511" y="412440"/>
                          <a:pt x="3168414" y="411074"/>
                          <a:pt x="3161587" y="411074"/>
                        </a:cubicBezTo>
                        <a:cubicBezTo>
                          <a:pt x="3149295" y="411074"/>
                          <a:pt x="3134272" y="420634"/>
                          <a:pt x="3123346" y="428829"/>
                        </a:cubicBezTo>
                        <a:cubicBezTo>
                          <a:pt x="3108323" y="439754"/>
                          <a:pt x="3096033" y="452045"/>
                          <a:pt x="3082376" y="464337"/>
                        </a:cubicBezTo>
                        <a:cubicBezTo>
                          <a:pt x="3068719" y="477994"/>
                          <a:pt x="3055061" y="491651"/>
                          <a:pt x="3038674" y="502576"/>
                        </a:cubicBezTo>
                        <a:cubicBezTo>
                          <a:pt x="3033211" y="505307"/>
                          <a:pt x="3026382" y="505307"/>
                          <a:pt x="3022285" y="499845"/>
                        </a:cubicBezTo>
                        <a:cubicBezTo>
                          <a:pt x="3019554" y="497113"/>
                          <a:pt x="3019554" y="493016"/>
                          <a:pt x="3020919" y="488919"/>
                        </a:cubicBezTo>
                        <a:cubicBezTo>
                          <a:pt x="3023651" y="477994"/>
                          <a:pt x="3027748" y="467068"/>
                          <a:pt x="3031845" y="456142"/>
                        </a:cubicBezTo>
                        <a:cubicBezTo>
                          <a:pt x="3042771" y="423366"/>
                          <a:pt x="3053696" y="389223"/>
                          <a:pt x="3056427" y="355081"/>
                        </a:cubicBezTo>
                        <a:cubicBezTo>
                          <a:pt x="3057793" y="341424"/>
                          <a:pt x="3056427" y="303184"/>
                          <a:pt x="3044137" y="290893"/>
                        </a:cubicBezTo>
                        <a:cubicBezTo>
                          <a:pt x="3040039" y="286796"/>
                          <a:pt x="3035942" y="285430"/>
                          <a:pt x="3030479" y="288162"/>
                        </a:cubicBezTo>
                        <a:cubicBezTo>
                          <a:pt x="3012725" y="294990"/>
                          <a:pt x="2999068" y="310013"/>
                          <a:pt x="2984046" y="323670"/>
                        </a:cubicBezTo>
                        <a:cubicBezTo>
                          <a:pt x="2977217" y="330498"/>
                          <a:pt x="2970389" y="337327"/>
                          <a:pt x="2964926" y="342790"/>
                        </a:cubicBezTo>
                        <a:cubicBezTo>
                          <a:pt x="2960829" y="346887"/>
                          <a:pt x="2954000" y="345521"/>
                          <a:pt x="2949903" y="341424"/>
                        </a:cubicBezTo>
                        <a:cubicBezTo>
                          <a:pt x="2947171" y="338693"/>
                          <a:pt x="2945806" y="335961"/>
                          <a:pt x="2947171" y="333230"/>
                        </a:cubicBezTo>
                        <a:cubicBezTo>
                          <a:pt x="2947171" y="323670"/>
                          <a:pt x="2948537" y="314110"/>
                          <a:pt x="2949903" y="303184"/>
                        </a:cubicBezTo>
                        <a:cubicBezTo>
                          <a:pt x="2954000" y="266311"/>
                          <a:pt x="2959463" y="225340"/>
                          <a:pt x="2930784" y="208951"/>
                        </a:cubicBezTo>
                        <a:lnTo>
                          <a:pt x="2930784" y="208951"/>
                        </a:lnTo>
                        <a:cubicBezTo>
                          <a:pt x="2904835" y="248557"/>
                          <a:pt x="2888447" y="299087"/>
                          <a:pt x="2884349" y="355081"/>
                        </a:cubicBezTo>
                        <a:lnTo>
                          <a:pt x="2882984" y="381029"/>
                        </a:lnTo>
                        <a:lnTo>
                          <a:pt x="2873425" y="359178"/>
                        </a:lnTo>
                        <a:cubicBezTo>
                          <a:pt x="2866596" y="341424"/>
                          <a:pt x="2858402" y="319573"/>
                          <a:pt x="2844744" y="297722"/>
                        </a:cubicBezTo>
                        <a:cubicBezTo>
                          <a:pt x="2843379" y="296356"/>
                          <a:pt x="2842013" y="293625"/>
                          <a:pt x="2840647" y="292259"/>
                        </a:cubicBezTo>
                        <a:cubicBezTo>
                          <a:pt x="2839282" y="304550"/>
                          <a:pt x="2839282" y="316841"/>
                          <a:pt x="2839282" y="327767"/>
                        </a:cubicBezTo>
                        <a:cubicBezTo>
                          <a:pt x="2839282" y="346887"/>
                          <a:pt x="2839282" y="366007"/>
                          <a:pt x="2833819" y="385126"/>
                        </a:cubicBezTo>
                        <a:cubicBezTo>
                          <a:pt x="2832453" y="389223"/>
                          <a:pt x="2828356" y="391955"/>
                          <a:pt x="2822893" y="391955"/>
                        </a:cubicBezTo>
                        <a:cubicBezTo>
                          <a:pt x="2817431" y="391955"/>
                          <a:pt x="2811968" y="387858"/>
                          <a:pt x="2810602" y="383761"/>
                        </a:cubicBezTo>
                        <a:cubicBezTo>
                          <a:pt x="2809237" y="378298"/>
                          <a:pt x="2807871" y="371469"/>
                          <a:pt x="2806505" y="366007"/>
                        </a:cubicBezTo>
                        <a:cubicBezTo>
                          <a:pt x="2798311" y="335961"/>
                          <a:pt x="2790117" y="303184"/>
                          <a:pt x="2768265" y="284065"/>
                        </a:cubicBezTo>
                        <a:cubicBezTo>
                          <a:pt x="2761438" y="303184"/>
                          <a:pt x="2757340" y="323670"/>
                          <a:pt x="2753243" y="344155"/>
                        </a:cubicBezTo>
                        <a:cubicBezTo>
                          <a:pt x="2750512" y="357812"/>
                          <a:pt x="2747780" y="372835"/>
                          <a:pt x="2743683" y="387858"/>
                        </a:cubicBezTo>
                        <a:cubicBezTo>
                          <a:pt x="2742317" y="391955"/>
                          <a:pt x="2738220" y="396052"/>
                          <a:pt x="2732757" y="396052"/>
                        </a:cubicBezTo>
                        <a:cubicBezTo>
                          <a:pt x="2727295" y="396052"/>
                          <a:pt x="2723197" y="393320"/>
                          <a:pt x="2721832" y="389223"/>
                        </a:cubicBezTo>
                        <a:cubicBezTo>
                          <a:pt x="2716369" y="376932"/>
                          <a:pt x="2713637" y="364641"/>
                          <a:pt x="2709540" y="350984"/>
                        </a:cubicBezTo>
                        <a:cubicBezTo>
                          <a:pt x="2686324" y="308647"/>
                          <a:pt x="2664472" y="289528"/>
                          <a:pt x="2642622" y="296356"/>
                        </a:cubicBezTo>
                        <a:lnTo>
                          <a:pt x="2633062" y="299087"/>
                        </a:lnTo>
                        <a:lnTo>
                          <a:pt x="2634428" y="289528"/>
                        </a:lnTo>
                        <a:cubicBezTo>
                          <a:pt x="2639890" y="264945"/>
                          <a:pt x="2645353" y="229437"/>
                          <a:pt x="2638525" y="206220"/>
                        </a:cubicBezTo>
                        <a:cubicBezTo>
                          <a:pt x="2637159" y="203489"/>
                          <a:pt x="2634428" y="202123"/>
                          <a:pt x="2630330" y="204854"/>
                        </a:cubicBezTo>
                        <a:cubicBezTo>
                          <a:pt x="2596187" y="229437"/>
                          <a:pt x="2571605" y="262214"/>
                          <a:pt x="2547023" y="293625"/>
                        </a:cubicBezTo>
                        <a:cubicBezTo>
                          <a:pt x="2541560" y="299087"/>
                          <a:pt x="2537462" y="305916"/>
                          <a:pt x="2533366" y="311379"/>
                        </a:cubicBezTo>
                        <a:lnTo>
                          <a:pt x="2506052" y="345521"/>
                        </a:lnTo>
                        <a:lnTo>
                          <a:pt x="2523806" y="304550"/>
                        </a:lnTo>
                        <a:cubicBezTo>
                          <a:pt x="2559314" y="225340"/>
                          <a:pt x="2571605" y="172078"/>
                          <a:pt x="2559314" y="146129"/>
                        </a:cubicBezTo>
                        <a:cubicBezTo>
                          <a:pt x="2555217" y="137935"/>
                          <a:pt x="2549754" y="132472"/>
                          <a:pt x="2540194" y="128375"/>
                        </a:cubicBezTo>
                        <a:cubicBezTo>
                          <a:pt x="2514246" y="120181"/>
                          <a:pt x="2485566" y="135204"/>
                          <a:pt x="2465081" y="165249"/>
                        </a:cubicBezTo>
                        <a:lnTo>
                          <a:pt x="2459618" y="172078"/>
                        </a:lnTo>
                        <a:lnTo>
                          <a:pt x="2455521" y="163883"/>
                        </a:lnTo>
                        <a:cubicBezTo>
                          <a:pt x="2451424" y="157055"/>
                          <a:pt x="2447327" y="150227"/>
                          <a:pt x="2443230" y="144764"/>
                        </a:cubicBezTo>
                        <a:cubicBezTo>
                          <a:pt x="2421379" y="114718"/>
                          <a:pt x="2351729" y="39605"/>
                          <a:pt x="2313488" y="39605"/>
                        </a:cubicBezTo>
                        <a:cubicBezTo>
                          <a:pt x="2312123" y="39605"/>
                          <a:pt x="2309391" y="39605"/>
                          <a:pt x="2308027" y="39605"/>
                        </a:cubicBezTo>
                        <a:cubicBezTo>
                          <a:pt x="2298466" y="42337"/>
                          <a:pt x="2291638" y="46434"/>
                          <a:pt x="2287541" y="53262"/>
                        </a:cubicBezTo>
                        <a:cubicBezTo>
                          <a:pt x="2279346" y="68285"/>
                          <a:pt x="2282078" y="92867"/>
                          <a:pt x="2295735" y="129741"/>
                        </a:cubicBezTo>
                        <a:lnTo>
                          <a:pt x="2306661" y="158421"/>
                        </a:lnTo>
                        <a:lnTo>
                          <a:pt x="2286175" y="136570"/>
                        </a:lnTo>
                        <a:cubicBezTo>
                          <a:pt x="2262958" y="110621"/>
                          <a:pt x="2239742" y="84673"/>
                          <a:pt x="2212427" y="58725"/>
                        </a:cubicBezTo>
                        <a:lnTo>
                          <a:pt x="2208330" y="54628"/>
                        </a:lnTo>
                        <a:cubicBezTo>
                          <a:pt x="2193308" y="39605"/>
                          <a:pt x="2163262" y="9560"/>
                          <a:pt x="2140045" y="9560"/>
                        </a:cubicBezTo>
                        <a:cubicBezTo>
                          <a:pt x="2135949" y="9560"/>
                          <a:pt x="2131852" y="10926"/>
                          <a:pt x="2127754" y="13657"/>
                        </a:cubicBezTo>
                        <a:cubicBezTo>
                          <a:pt x="2101806" y="31411"/>
                          <a:pt x="2114097" y="76479"/>
                          <a:pt x="2122292" y="105159"/>
                        </a:cubicBezTo>
                        <a:cubicBezTo>
                          <a:pt x="2123657" y="111987"/>
                          <a:pt x="2126389" y="118816"/>
                          <a:pt x="2127754" y="124278"/>
                        </a:cubicBezTo>
                        <a:cubicBezTo>
                          <a:pt x="2131852" y="142032"/>
                          <a:pt x="2137315" y="161152"/>
                          <a:pt x="2144142" y="178906"/>
                        </a:cubicBezTo>
                        <a:lnTo>
                          <a:pt x="2153702" y="200757"/>
                        </a:lnTo>
                        <a:lnTo>
                          <a:pt x="2135949" y="184369"/>
                        </a:lnTo>
                        <a:cubicBezTo>
                          <a:pt x="2105903" y="158421"/>
                          <a:pt x="2081320" y="140667"/>
                          <a:pt x="2052641" y="129741"/>
                        </a:cubicBezTo>
                        <a:cubicBezTo>
                          <a:pt x="2047178" y="127010"/>
                          <a:pt x="2040349" y="124278"/>
                          <a:pt x="2033521" y="120181"/>
                        </a:cubicBezTo>
                        <a:cubicBezTo>
                          <a:pt x="2003476" y="105159"/>
                          <a:pt x="1959774" y="83307"/>
                          <a:pt x="1924265" y="83307"/>
                        </a:cubicBezTo>
                        <a:cubicBezTo>
                          <a:pt x="1907878" y="83307"/>
                          <a:pt x="1896952" y="87405"/>
                          <a:pt x="1887392" y="96964"/>
                        </a:cubicBezTo>
                        <a:cubicBezTo>
                          <a:pt x="1857346" y="127010"/>
                          <a:pt x="1875100" y="188466"/>
                          <a:pt x="1887392" y="229437"/>
                        </a:cubicBezTo>
                        <a:cubicBezTo>
                          <a:pt x="1890123" y="236265"/>
                          <a:pt x="1891489" y="243094"/>
                          <a:pt x="1892855" y="248557"/>
                        </a:cubicBezTo>
                        <a:cubicBezTo>
                          <a:pt x="1894220" y="252654"/>
                          <a:pt x="1895586" y="256751"/>
                          <a:pt x="1896952" y="260848"/>
                        </a:cubicBezTo>
                        <a:cubicBezTo>
                          <a:pt x="1896952" y="263579"/>
                          <a:pt x="1898318" y="264945"/>
                          <a:pt x="1899683" y="267676"/>
                        </a:cubicBezTo>
                        <a:lnTo>
                          <a:pt x="1903780" y="279968"/>
                        </a:lnTo>
                        <a:lnTo>
                          <a:pt x="1891489" y="273139"/>
                        </a:lnTo>
                        <a:cubicBezTo>
                          <a:pt x="1886026" y="270408"/>
                          <a:pt x="1881929" y="267676"/>
                          <a:pt x="1876466" y="266311"/>
                        </a:cubicBezTo>
                        <a:cubicBezTo>
                          <a:pt x="1869637" y="263579"/>
                          <a:pt x="1864175" y="259482"/>
                          <a:pt x="1857346" y="256751"/>
                        </a:cubicBezTo>
                        <a:cubicBezTo>
                          <a:pt x="1851883" y="254019"/>
                          <a:pt x="1846421" y="256751"/>
                          <a:pt x="1840958" y="263579"/>
                        </a:cubicBezTo>
                        <a:cubicBezTo>
                          <a:pt x="1824570" y="284065"/>
                          <a:pt x="1831398" y="294990"/>
                          <a:pt x="1842324" y="315476"/>
                        </a:cubicBezTo>
                        <a:lnTo>
                          <a:pt x="1843690" y="318207"/>
                        </a:lnTo>
                        <a:cubicBezTo>
                          <a:pt x="1857346" y="344155"/>
                          <a:pt x="1875100" y="370104"/>
                          <a:pt x="1896952" y="396052"/>
                        </a:cubicBezTo>
                        <a:lnTo>
                          <a:pt x="1911974" y="413806"/>
                        </a:lnTo>
                        <a:lnTo>
                          <a:pt x="1890123" y="404246"/>
                        </a:lnTo>
                        <a:cubicBezTo>
                          <a:pt x="1849153" y="389223"/>
                          <a:pt x="1805450" y="372835"/>
                          <a:pt x="1753553" y="368738"/>
                        </a:cubicBezTo>
                        <a:cubicBezTo>
                          <a:pt x="1749456" y="368738"/>
                          <a:pt x="1745359" y="368738"/>
                          <a:pt x="1741262" y="368738"/>
                        </a:cubicBezTo>
                        <a:cubicBezTo>
                          <a:pt x="1707120" y="368738"/>
                          <a:pt x="1659321" y="378298"/>
                          <a:pt x="1642932" y="402880"/>
                        </a:cubicBezTo>
                        <a:cubicBezTo>
                          <a:pt x="1637469" y="409709"/>
                          <a:pt x="1637469" y="416537"/>
                          <a:pt x="1638835" y="424731"/>
                        </a:cubicBezTo>
                        <a:cubicBezTo>
                          <a:pt x="1645663" y="447948"/>
                          <a:pt x="1685268" y="473897"/>
                          <a:pt x="1753553" y="501210"/>
                        </a:cubicBezTo>
                        <a:lnTo>
                          <a:pt x="1790428" y="516233"/>
                        </a:lnTo>
                        <a:lnTo>
                          <a:pt x="1752187" y="512136"/>
                        </a:lnTo>
                        <a:cubicBezTo>
                          <a:pt x="1723508" y="509404"/>
                          <a:pt x="1697560" y="508039"/>
                          <a:pt x="1674343" y="508039"/>
                        </a:cubicBezTo>
                        <a:cubicBezTo>
                          <a:pt x="1603327" y="508039"/>
                          <a:pt x="1548699" y="520330"/>
                          <a:pt x="1506363" y="546278"/>
                        </a:cubicBezTo>
                        <a:lnTo>
                          <a:pt x="1500900" y="549010"/>
                        </a:lnTo>
                        <a:lnTo>
                          <a:pt x="1498169" y="543547"/>
                        </a:lnTo>
                        <a:cubicBezTo>
                          <a:pt x="1492706" y="533987"/>
                          <a:pt x="1481780" y="531256"/>
                          <a:pt x="1476317" y="531256"/>
                        </a:cubicBezTo>
                        <a:cubicBezTo>
                          <a:pt x="1466757" y="531256"/>
                          <a:pt x="1455831" y="535353"/>
                          <a:pt x="1447638" y="540816"/>
                        </a:cubicBezTo>
                        <a:cubicBezTo>
                          <a:pt x="1412129" y="565398"/>
                          <a:pt x="1384816" y="613197"/>
                          <a:pt x="1372524" y="648706"/>
                        </a:cubicBezTo>
                        <a:cubicBezTo>
                          <a:pt x="1371159" y="654168"/>
                          <a:pt x="1367061" y="656900"/>
                          <a:pt x="1361599" y="656900"/>
                        </a:cubicBezTo>
                        <a:cubicBezTo>
                          <a:pt x="1357501" y="656900"/>
                          <a:pt x="1354770" y="655534"/>
                          <a:pt x="1352039" y="652803"/>
                        </a:cubicBezTo>
                        <a:cubicBezTo>
                          <a:pt x="1349307" y="650071"/>
                          <a:pt x="1349307" y="645974"/>
                          <a:pt x="1349307" y="643243"/>
                        </a:cubicBezTo>
                        <a:cubicBezTo>
                          <a:pt x="1353404" y="626854"/>
                          <a:pt x="1356136" y="596809"/>
                          <a:pt x="1332919" y="580421"/>
                        </a:cubicBezTo>
                        <a:cubicBezTo>
                          <a:pt x="1328822" y="577689"/>
                          <a:pt x="1323359" y="576324"/>
                          <a:pt x="1317897" y="576324"/>
                        </a:cubicBezTo>
                        <a:cubicBezTo>
                          <a:pt x="1302874" y="576324"/>
                          <a:pt x="1286485" y="585884"/>
                          <a:pt x="1276926" y="595443"/>
                        </a:cubicBezTo>
                        <a:cubicBezTo>
                          <a:pt x="1250977" y="620026"/>
                          <a:pt x="1241417" y="662363"/>
                          <a:pt x="1233223" y="692408"/>
                        </a:cubicBezTo>
                        <a:cubicBezTo>
                          <a:pt x="1225030" y="729282"/>
                          <a:pt x="1220932" y="766155"/>
                          <a:pt x="1218201" y="803029"/>
                        </a:cubicBezTo>
                        <a:cubicBezTo>
                          <a:pt x="1215470" y="834440"/>
                          <a:pt x="1211372" y="867217"/>
                          <a:pt x="1205909" y="898628"/>
                        </a:cubicBezTo>
                        <a:cubicBezTo>
                          <a:pt x="1204544" y="904091"/>
                          <a:pt x="1200447" y="906822"/>
                          <a:pt x="1194984" y="906822"/>
                        </a:cubicBezTo>
                        <a:cubicBezTo>
                          <a:pt x="1192252" y="906822"/>
                          <a:pt x="1188155" y="905456"/>
                          <a:pt x="1186789" y="902725"/>
                        </a:cubicBezTo>
                        <a:cubicBezTo>
                          <a:pt x="1184058" y="899994"/>
                          <a:pt x="1184058" y="897262"/>
                          <a:pt x="1184058" y="894531"/>
                        </a:cubicBezTo>
                        <a:cubicBezTo>
                          <a:pt x="1185424" y="864485"/>
                          <a:pt x="1173132" y="837172"/>
                          <a:pt x="1163573" y="819418"/>
                        </a:cubicBezTo>
                        <a:cubicBezTo>
                          <a:pt x="1155379" y="804395"/>
                          <a:pt x="1137624" y="788007"/>
                          <a:pt x="1119870" y="788007"/>
                        </a:cubicBezTo>
                        <a:cubicBezTo>
                          <a:pt x="1110311" y="788007"/>
                          <a:pt x="1102117" y="793469"/>
                          <a:pt x="1095288" y="804395"/>
                        </a:cubicBezTo>
                        <a:cubicBezTo>
                          <a:pt x="1078900" y="831709"/>
                          <a:pt x="1084362" y="868583"/>
                          <a:pt x="1088460" y="904091"/>
                        </a:cubicBezTo>
                        <a:cubicBezTo>
                          <a:pt x="1089825" y="920479"/>
                          <a:pt x="1092557" y="935502"/>
                          <a:pt x="1092557" y="950524"/>
                        </a:cubicBezTo>
                        <a:cubicBezTo>
                          <a:pt x="1092557" y="957353"/>
                          <a:pt x="1087094" y="961450"/>
                          <a:pt x="1081631" y="961450"/>
                        </a:cubicBezTo>
                        <a:cubicBezTo>
                          <a:pt x="1080265" y="961450"/>
                          <a:pt x="1077534" y="961450"/>
                          <a:pt x="1076168" y="960084"/>
                        </a:cubicBezTo>
                        <a:cubicBezTo>
                          <a:pt x="1021540" y="928673"/>
                          <a:pt x="939598" y="891799"/>
                          <a:pt x="864485" y="898628"/>
                        </a:cubicBezTo>
                        <a:cubicBezTo>
                          <a:pt x="853560" y="899994"/>
                          <a:pt x="828977" y="904091"/>
                          <a:pt x="820783" y="927307"/>
                        </a:cubicBezTo>
                        <a:cubicBezTo>
                          <a:pt x="813955" y="945062"/>
                          <a:pt x="833074" y="961450"/>
                          <a:pt x="850828" y="972375"/>
                        </a:cubicBezTo>
                        <a:cubicBezTo>
                          <a:pt x="865851" y="981935"/>
                          <a:pt x="882240" y="990130"/>
                          <a:pt x="898627" y="998324"/>
                        </a:cubicBezTo>
                        <a:cubicBezTo>
                          <a:pt x="908188" y="1002421"/>
                          <a:pt x="919113" y="1007884"/>
                          <a:pt x="930039" y="1013346"/>
                        </a:cubicBezTo>
                        <a:lnTo>
                          <a:pt x="940964" y="1018809"/>
                        </a:lnTo>
                        <a:lnTo>
                          <a:pt x="930039" y="1022906"/>
                        </a:lnTo>
                        <a:cubicBezTo>
                          <a:pt x="925942" y="1024272"/>
                          <a:pt x="921845" y="1025638"/>
                          <a:pt x="919113" y="1027003"/>
                        </a:cubicBezTo>
                        <a:cubicBezTo>
                          <a:pt x="916382" y="1028369"/>
                          <a:pt x="913650" y="1029735"/>
                          <a:pt x="910919" y="1029735"/>
                        </a:cubicBezTo>
                        <a:cubicBezTo>
                          <a:pt x="895896" y="1035197"/>
                          <a:pt x="882240" y="1042026"/>
                          <a:pt x="867217" y="1050220"/>
                        </a:cubicBezTo>
                        <a:lnTo>
                          <a:pt x="865851" y="1050220"/>
                        </a:lnTo>
                        <a:cubicBezTo>
                          <a:pt x="842634" y="1051586"/>
                          <a:pt x="823515" y="1055683"/>
                          <a:pt x="807126" y="1059780"/>
                        </a:cubicBezTo>
                        <a:cubicBezTo>
                          <a:pt x="804395" y="1061146"/>
                          <a:pt x="798932" y="1062511"/>
                          <a:pt x="792103" y="1065243"/>
                        </a:cubicBezTo>
                        <a:lnTo>
                          <a:pt x="781178" y="1069340"/>
                        </a:lnTo>
                        <a:lnTo>
                          <a:pt x="783909" y="1058414"/>
                        </a:lnTo>
                        <a:cubicBezTo>
                          <a:pt x="785275" y="1052952"/>
                          <a:pt x="788006" y="1047489"/>
                          <a:pt x="789372" y="1042026"/>
                        </a:cubicBezTo>
                        <a:cubicBezTo>
                          <a:pt x="794835" y="1025638"/>
                          <a:pt x="800298" y="1010615"/>
                          <a:pt x="801663" y="992861"/>
                        </a:cubicBezTo>
                        <a:cubicBezTo>
                          <a:pt x="803029" y="983301"/>
                          <a:pt x="801663" y="975107"/>
                          <a:pt x="796200" y="969644"/>
                        </a:cubicBezTo>
                        <a:cubicBezTo>
                          <a:pt x="790738" y="964181"/>
                          <a:pt x="782543" y="962816"/>
                          <a:pt x="777080" y="962816"/>
                        </a:cubicBezTo>
                        <a:cubicBezTo>
                          <a:pt x="767521" y="962816"/>
                          <a:pt x="756596" y="966913"/>
                          <a:pt x="748401" y="972375"/>
                        </a:cubicBezTo>
                        <a:cubicBezTo>
                          <a:pt x="712893" y="996958"/>
                          <a:pt x="685579" y="1043392"/>
                          <a:pt x="673288" y="1080265"/>
                        </a:cubicBezTo>
                        <a:cubicBezTo>
                          <a:pt x="671922" y="1085728"/>
                          <a:pt x="667825" y="1088460"/>
                          <a:pt x="662362" y="1088460"/>
                        </a:cubicBezTo>
                        <a:cubicBezTo>
                          <a:pt x="658265" y="1088460"/>
                          <a:pt x="655533" y="1087094"/>
                          <a:pt x="652803" y="1084362"/>
                        </a:cubicBezTo>
                        <a:cubicBezTo>
                          <a:pt x="650071" y="1081631"/>
                          <a:pt x="650071" y="1078900"/>
                          <a:pt x="650071" y="1074803"/>
                        </a:cubicBezTo>
                        <a:cubicBezTo>
                          <a:pt x="654169" y="1058414"/>
                          <a:pt x="656899" y="1028369"/>
                          <a:pt x="633683" y="1011981"/>
                        </a:cubicBezTo>
                        <a:cubicBezTo>
                          <a:pt x="629586" y="1009249"/>
                          <a:pt x="624123" y="1007884"/>
                          <a:pt x="618660" y="1007884"/>
                        </a:cubicBezTo>
                        <a:cubicBezTo>
                          <a:pt x="603637" y="1007884"/>
                          <a:pt x="587249" y="1017443"/>
                          <a:pt x="577689" y="1027003"/>
                        </a:cubicBezTo>
                        <a:cubicBezTo>
                          <a:pt x="551741" y="1051586"/>
                          <a:pt x="542182" y="1092557"/>
                          <a:pt x="533987" y="1123968"/>
                        </a:cubicBezTo>
                        <a:cubicBezTo>
                          <a:pt x="525793" y="1160842"/>
                          <a:pt x="521696" y="1197715"/>
                          <a:pt x="518964" y="1234589"/>
                        </a:cubicBezTo>
                        <a:cubicBezTo>
                          <a:pt x="516233" y="1266000"/>
                          <a:pt x="512136" y="1298777"/>
                          <a:pt x="506673" y="1330188"/>
                        </a:cubicBezTo>
                        <a:cubicBezTo>
                          <a:pt x="505307" y="1335651"/>
                          <a:pt x="501210" y="1338382"/>
                          <a:pt x="495747" y="1338382"/>
                        </a:cubicBezTo>
                        <a:cubicBezTo>
                          <a:pt x="493016" y="1338382"/>
                          <a:pt x="488918" y="1337016"/>
                          <a:pt x="487553" y="1334285"/>
                        </a:cubicBezTo>
                        <a:cubicBezTo>
                          <a:pt x="484821" y="1331554"/>
                          <a:pt x="484821" y="1328822"/>
                          <a:pt x="484821" y="1326091"/>
                        </a:cubicBezTo>
                        <a:cubicBezTo>
                          <a:pt x="486187" y="1296045"/>
                          <a:pt x="473897" y="1268731"/>
                          <a:pt x="464337" y="1250977"/>
                        </a:cubicBezTo>
                        <a:cubicBezTo>
                          <a:pt x="456142" y="1234589"/>
                          <a:pt x="438388" y="1219566"/>
                          <a:pt x="420634" y="1219566"/>
                        </a:cubicBezTo>
                        <a:cubicBezTo>
                          <a:pt x="411074" y="1219566"/>
                          <a:pt x="402880" y="1225029"/>
                          <a:pt x="396052" y="1235955"/>
                        </a:cubicBezTo>
                        <a:cubicBezTo>
                          <a:pt x="379663" y="1263269"/>
                          <a:pt x="385126" y="1300143"/>
                          <a:pt x="389223" y="1335651"/>
                        </a:cubicBezTo>
                        <a:cubicBezTo>
                          <a:pt x="391954" y="1352039"/>
                          <a:pt x="393320" y="1367062"/>
                          <a:pt x="393320" y="1382084"/>
                        </a:cubicBezTo>
                        <a:cubicBezTo>
                          <a:pt x="393320" y="1388913"/>
                          <a:pt x="387857" y="1393010"/>
                          <a:pt x="382394" y="1393010"/>
                        </a:cubicBezTo>
                        <a:cubicBezTo>
                          <a:pt x="381029" y="1393010"/>
                          <a:pt x="378297" y="1393010"/>
                          <a:pt x="376931" y="1391644"/>
                        </a:cubicBezTo>
                        <a:cubicBezTo>
                          <a:pt x="322304" y="1360233"/>
                          <a:pt x="240362" y="1323359"/>
                          <a:pt x="165249" y="1330188"/>
                        </a:cubicBezTo>
                        <a:cubicBezTo>
                          <a:pt x="155689" y="1331554"/>
                          <a:pt x="129741" y="1335651"/>
                          <a:pt x="121547" y="1358867"/>
                        </a:cubicBezTo>
                        <a:cubicBezTo>
                          <a:pt x="114718" y="1376621"/>
                          <a:pt x="133838" y="1393010"/>
                          <a:pt x="151592" y="1403935"/>
                        </a:cubicBezTo>
                        <a:cubicBezTo>
                          <a:pt x="166615" y="1414861"/>
                          <a:pt x="183003" y="1421689"/>
                          <a:pt x="199391" y="1429884"/>
                        </a:cubicBezTo>
                        <a:cubicBezTo>
                          <a:pt x="217145" y="1438078"/>
                          <a:pt x="234900" y="1446272"/>
                          <a:pt x="251288" y="1457198"/>
                        </a:cubicBezTo>
                        <a:cubicBezTo>
                          <a:pt x="255384" y="1459929"/>
                          <a:pt x="256750" y="1465392"/>
                          <a:pt x="255384" y="1469489"/>
                        </a:cubicBezTo>
                        <a:cubicBezTo>
                          <a:pt x="254020" y="1474951"/>
                          <a:pt x="249922" y="1477683"/>
                          <a:pt x="244460" y="1477683"/>
                        </a:cubicBezTo>
                        <a:cubicBezTo>
                          <a:pt x="232168" y="1479049"/>
                          <a:pt x="221242" y="1479049"/>
                          <a:pt x="208951" y="1480414"/>
                        </a:cubicBezTo>
                        <a:cubicBezTo>
                          <a:pt x="174809" y="1481780"/>
                          <a:pt x="139301" y="1483146"/>
                          <a:pt x="105158" y="1492706"/>
                        </a:cubicBezTo>
                        <a:cubicBezTo>
                          <a:pt x="90135" y="1496803"/>
                          <a:pt x="51896" y="1513191"/>
                          <a:pt x="47799" y="1529580"/>
                        </a:cubicBezTo>
                        <a:cubicBezTo>
                          <a:pt x="46433" y="1532311"/>
                          <a:pt x="46433" y="1536408"/>
                          <a:pt x="51896" y="1541871"/>
                        </a:cubicBezTo>
                        <a:cubicBezTo>
                          <a:pt x="64188" y="1555528"/>
                          <a:pt x="83308" y="1563722"/>
                          <a:pt x="102427" y="1571916"/>
                        </a:cubicBezTo>
                        <a:cubicBezTo>
                          <a:pt x="110621" y="1576013"/>
                          <a:pt x="118815" y="1578744"/>
                          <a:pt x="127010" y="1584207"/>
                        </a:cubicBezTo>
                        <a:cubicBezTo>
                          <a:pt x="131107" y="1586939"/>
                          <a:pt x="132473" y="1591036"/>
                          <a:pt x="132473" y="1595133"/>
                        </a:cubicBezTo>
                        <a:cubicBezTo>
                          <a:pt x="132473" y="1600595"/>
                          <a:pt x="128375" y="1603327"/>
                          <a:pt x="124278" y="1606058"/>
                        </a:cubicBezTo>
                        <a:cubicBezTo>
                          <a:pt x="116084" y="1608790"/>
                          <a:pt x="105158" y="1611521"/>
                          <a:pt x="94232" y="1614252"/>
                        </a:cubicBezTo>
                        <a:cubicBezTo>
                          <a:pt x="58725" y="1623812"/>
                          <a:pt x="17754" y="1633372"/>
                          <a:pt x="12291" y="1666149"/>
                        </a:cubicBezTo>
                        <a:lnTo>
                          <a:pt x="12291" y="1666149"/>
                        </a:lnTo>
                        <a:cubicBezTo>
                          <a:pt x="58725" y="1677075"/>
                          <a:pt x="111987" y="1674343"/>
                          <a:pt x="166615" y="1657955"/>
                        </a:cubicBezTo>
                        <a:lnTo>
                          <a:pt x="191198" y="1651126"/>
                        </a:lnTo>
                        <a:lnTo>
                          <a:pt x="172077" y="1667515"/>
                        </a:lnTo>
                        <a:cubicBezTo>
                          <a:pt x="158420" y="1679806"/>
                          <a:pt x="140667" y="1696194"/>
                          <a:pt x="124278" y="1716680"/>
                        </a:cubicBezTo>
                        <a:cubicBezTo>
                          <a:pt x="122913" y="1718045"/>
                          <a:pt x="121547" y="1720777"/>
                          <a:pt x="120181" y="1722143"/>
                        </a:cubicBezTo>
                        <a:cubicBezTo>
                          <a:pt x="132473" y="1719411"/>
                          <a:pt x="143397" y="1715314"/>
                          <a:pt x="154323" y="1711217"/>
                        </a:cubicBezTo>
                        <a:cubicBezTo>
                          <a:pt x="172077" y="1704388"/>
                          <a:pt x="189832" y="1698926"/>
                          <a:pt x="210317" y="1696194"/>
                        </a:cubicBezTo>
                        <a:lnTo>
                          <a:pt x="211682" y="1696194"/>
                        </a:lnTo>
                        <a:cubicBezTo>
                          <a:pt x="215779" y="1696194"/>
                          <a:pt x="219877" y="1698926"/>
                          <a:pt x="221242" y="1703023"/>
                        </a:cubicBezTo>
                        <a:cubicBezTo>
                          <a:pt x="222608" y="1708486"/>
                          <a:pt x="221242" y="1713948"/>
                          <a:pt x="217145" y="1716680"/>
                        </a:cubicBezTo>
                        <a:cubicBezTo>
                          <a:pt x="213048" y="1720777"/>
                          <a:pt x="207585" y="1723508"/>
                          <a:pt x="202122" y="1727605"/>
                        </a:cubicBezTo>
                        <a:cubicBezTo>
                          <a:pt x="176175" y="1745359"/>
                          <a:pt x="148860" y="1764479"/>
                          <a:pt x="139301" y="1791793"/>
                        </a:cubicBezTo>
                        <a:cubicBezTo>
                          <a:pt x="159786" y="1791793"/>
                          <a:pt x="181637" y="1787696"/>
                          <a:pt x="202122" y="1784964"/>
                        </a:cubicBezTo>
                        <a:cubicBezTo>
                          <a:pt x="215779" y="1782233"/>
                          <a:pt x="230802" y="1779502"/>
                          <a:pt x="245825" y="1779502"/>
                        </a:cubicBezTo>
                        <a:lnTo>
                          <a:pt x="245825" y="1779502"/>
                        </a:lnTo>
                        <a:cubicBezTo>
                          <a:pt x="251288" y="1779502"/>
                          <a:pt x="255384" y="1782233"/>
                          <a:pt x="256750" y="1786330"/>
                        </a:cubicBezTo>
                        <a:cubicBezTo>
                          <a:pt x="258116" y="1790427"/>
                          <a:pt x="258116" y="1795890"/>
                          <a:pt x="254020" y="1798621"/>
                        </a:cubicBezTo>
                        <a:cubicBezTo>
                          <a:pt x="244460" y="1806816"/>
                          <a:pt x="233534" y="1815010"/>
                          <a:pt x="222608" y="1823204"/>
                        </a:cubicBezTo>
                        <a:cubicBezTo>
                          <a:pt x="200757" y="1849152"/>
                          <a:pt x="177540" y="1883295"/>
                          <a:pt x="193929" y="1905146"/>
                        </a:cubicBezTo>
                        <a:lnTo>
                          <a:pt x="199391" y="1911974"/>
                        </a:lnTo>
                        <a:lnTo>
                          <a:pt x="189832" y="1913340"/>
                        </a:lnTo>
                        <a:cubicBezTo>
                          <a:pt x="165249" y="1917437"/>
                          <a:pt x="129741" y="1924266"/>
                          <a:pt x="110621" y="1939288"/>
                        </a:cubicBezTo>
                        <a:cubicBezTo>
                          <a:pt x="109255" y="1940654"/>
                          <a:pt x="109255" y="1942019"/>
                          <a:pt x="109255" y="1942019"/>
                        </a:cubicBezTo>
                        <a:cubicBezTo>
                          <a:pt x="109255" y="1943385"/>
                          <a:pt x="110621" y="1944751"/>
                          <a:pt x="111987" y="1946117"/>
                        </a:cubicBezTo>
                        <a:cubicBezTo>
                          <a:pt x="146129" y="1969333"/>
                          <a:pt x="185735" y="1981625"/>
                          <a:pt x="223974" y="1992550"/>
                        </a:cubicBezTo>
                        <a:cubicBezTo>
                          <a:pt x="230802" y="1995282"/>
                          <a:pt x="238997" y="1996647"/>
                          <a:pt x="245825" y="1999379"/>
                        </a:cubicBezTo>
                        <a:lnTo>
                          <a:pt x="288162" y="2013036"/>
                        </a:lnTo>
                        <a:lnTo>
                          <a:pt x="244460" y="2010304"/>
                        </a:lnTo>
                        <a:cubicBezTo>
                          <a:pt x="226705" y="2008939"/>
                          <a:pt x="211682" y="2008939"/>
                          <a:pt x="196660" y="2008939"/>
                        </a:cubicBezTo>
                        <a:cubicBezTo>
                          <a:pt x="136570" y="2008939"/>
                          <a:pt x="98330" y="2017133"/>
                          <a:pt x="81942" y="2034887"/>
                        </a:cubicBezTo>
                        <a:cubicBezTo>
                          <a:pt x="75113" y="2041715"/>
                          <a:pt x="72382" y="2048544"/>
                          <a:pt x="73748" y="2058104"/>
                        </a:cubicBezTo>
                        <a:cubicBezTo>
                          <a:pt x="75113" y="2090880"/>
                          <a:pt x="106524" y="2108635"/>
                          <a:pt x="133838" y="2115463"/>
                        </a:cubicBezTo>
                        <a:lnTo>
                          <a:pt x="142033" y="2118194"/>
                        </a:lnTo>
                        <a:lnTo>
                          <a:pt x="136570" y="2125023"/>
                        </a:lnTo>
                        <a:cubicBezTo>
                          <a:pt x="131107" y="2130486"/>
                          <a:pt x="127010" y="2137314"/>
                          <a:pt x="122913" y="2142777"/>
                        </a:cubicBezTo>
                        <a:cubicBezTo>
                          <a:pt x="99695" y="2176919"/>
                          <a:pt x="51896" y="2273884"/>
                          <a:pt x="72382" y="2305295"/>
                        </a:cubicBezTo>
                        <a:cubicBezTo>
                          <a:pt x="88770" y="2331243"/>
                          <a:pt x="117450" y="2323049"/>
                          <a:pt x="161152" y="2286175"/>
                        </a:cubicBezTo>
                        <a:lnTo>
                          <a:pt x="184369" y="2265690"/>
                        </a:lnTo>
                        <a:lnTo>
                          <a:pt x="169346" y="2293004"/>
                        </a:lnTo>
                        <a:cubicBezTo>
                          <a:pt x="152957" y="2323049"/>
                          <a:pt x="137935" y="2354460"/>
                          <a:pt x="122913" y="2389968"/>
                        </a:cubicBezTo>
                        <a:lnTo>
                          <a:pt x="120181" y="2395431"/>
                        </a:lnTo>
                        <a:cubicBezTo>
                          <a:pt x="110621" y="2417282"/>
                          <a:pt x="87404" y="2469178"/>
                          <a:pt x="109255" y="2485567"/>
                        </a:cubicBezTo>
                        <a:cubicBezTo>
                          <a:pt x="114718" y="2489664"/>
                          <a:pt x="121547" y="2492395"/>
                          <a:pt x="128375" y="2492395"/>
                        </a:cubicBezTo>
                        <a:cubicBezTo>
                          <a:pt x="151592" y="2492395"/>
                          <a:pt x="177540" y="2473275"/>
                          <a:pt x="196660" y="2459618"/>
                        </a:cubicBezTo>
                        <a:cubicBezTo>
                          <a:pt x="203488" y="2455521"/>
                          <a:pt x="208951" y="2451424"/>
                          <a:pt x="213048" y="2448693"/>
                        </a:cubicBezTo>
                        <a:cubicBezTo>
                          <a:pt x="229437" y="2439133"/>
                          <a:pt x="244460" y="2426842"/>
                          <a:pt x="258116" y="2414550"/>
                        </a:cubicBezTo>
                        <a:lnTo>
                          <a:pt x="275870" y="2398162"/>
                        </a:lnTo>
                        <a:lnTo>
                          <a:pt x="267676" y="2420013"/>
                        </a:lnTo>
                        <a:cubicBezTo>
                          <a:pt x="252654" y="2456887"/>
                          <a:pt x="245825" y="2486932"/>
                          <a:pt x="244460" y="2516978"/>
                        </a:cubicBezTo>
                        <a:cubicBezTo>
                          <a:pt x="244460" y="2522440"/>
                          <a:pt x="243094" y="2530635"/>
                          <a:pt x="243094" y="2538829"/>
                        </a:cubicBezTo>
                        <a:cubicBezTo>
                          <a:pt x="238997" y="2582531"/>
                          <a:pt x="230802" y="2664473"/>
                          <a:pt x="273139" y="2683592"/>
                        </a:cubicBezTo>
                        <a:cubicBezTo>
                          <a:pt x="286796" y="2690421"/>
                          <a:pt x="304550" y="2689055"/>
                          <a:pt x="325035" y="2682227"/>
                        </a:cubicBezTo>
                        <a:lnTo>
                          <a:pt x="326401" y="2682227"/>
                        </a:lnTo>
                        <a:lnTo>
                          <a:pt x="331864" y="2683592"/>
                        </a:lnTo>
                        <a:lnTo>
                          <a:pt x="352349" y="2687690"/>
                        </a:lnTo>
                        <a:lnTo>
                          <a:pt x="331864" y="2694518"/>
                        </a:lnTo>
                        <a:cubicBezTo>
                          <a:pt x="315475" y="2699981"/>
                          <a:pt x="304550" y="2705443"/>
                          <a:pt x="296356" y="2712272"/>
                        </a:cubicBezTo>
                        <a:cubicBezTo>
                          <a:pt x="293625" y="2715003"/>
                          <a:pt x="292259" y="2716369"/>
                          <a:pt x="292259" y="2717735"/>
                        </a:cubicBezTo>
                        <a:cubicBezTo>
                          <a:pt x="293625" y="2723198"/>
                          <a:pt x="322304" y="2735489"/>
                          <a:pt x="413806" y="2739586"/>
                        </a:cubicBezTo>
                        <a:lnTo>
                          <a:pt x="445216" y="2740952"/>
                        </a:lnTo>
                        <a:lnTo>
                          <a:pt x="415172" y="2750511"/>
                        </a:lnTo>
                        <a:cubicBezTo>
                          <a:pt x="382394" y="2761437"/>
                          <a:pt x="357812" y="2776460"/>
                          <a:pt x="357812" y="2787385"/>
                        </a:cubicBezTo>
                        <a:cubicBezTo>
                          <a:pt x="357812" y="2794214"/>
                          <a:pt x="367372" y="2801042"/>
                          <a:pt x="385126" y="2806505"/>
                        </a:cubicBezTo>
                        <a:lnTo>
                          <a:pt x="389223" y="2807871"/>
                        </a:lnTo>
                        <a:lnTo>
                          <a:pt x="389223" y="2811968"/>
                        </a:lnTo>
                        <a:cubicBezTo>
                          <a:pt x="389223" y="2822893"/>
                          <a:pt x="400149" y="2836550"/>
                          <a:pt x="420634" y="2852939"/>
                        </a:cubicBezTo>
                        <a:lnTo>
                          <a:pt x="437022" y="2866596"/>
                        </a:lnTo>
                        <a:lnTo>
                          <a:pt x="416537" y="2863864"/>
                        </a:lnTo>
                        <a:cubicBezTo>
                          <a:pt x="397417" y="2861133"/>
                          <a:pt x="381029" y="2859767"/>
                          <a:pt x="366007" y="2859767"/>
                        </a:cubicBezTo>
                        <a:cubicBezTo>
                          <a:pt x="342789" y="2859767"/>
                          <a:pt x="314109" y="2863864"/>
                          <a:pt x="308647" y="2880253"/>
                        </a:cubicBezTo>
                        <a:cubicBezTo>
                          <a:pt x="304550" y="2892544"/>
                          <a:pt x="314109" y="2900738"/>
                          <a:pt x="329132" y="2911664"/>
                        </a:cubicBezTo>
                        <a:cubicBezTo>
                          <a:pt x="337327" y="2917127"/>
                          <a:pt x="345521" y="2922589"/>
                          <a:pt x="353715" y="2926686"/>
                        </a:cubicBezTo>
                        <a:cubicBezTo>
                          <a:pt x="359178" y="2929418"/>
                          <a:pt x="363275" y="2930783"/>
                          <a:pt x="361910" y="2934880"/>
                        </a:cubicBezTo>
                        <a:lnTo>
                          <a:pt x="360544" y="2938978"/>
                        </a:lnTo>
                        <a:lnTo>
                          <a:pt x="356447" y="2938978"/>
                        </a:lnTo>
                        <a:lnTo>
                          <a:pt x="356447" y="2938978"/>
                        </a:lnTo>
                        <a:cubicBezTo>
                          <a:pt x="355081" y="2938978"/>
                          <a:pt x="355081" y="2938978"/>
                          <a:pt x="352349" y="2937612"/>
                        </a:cubicBezTo>
                        <a:cubicBezTo>
                          <a:pt x="348252" y="2936246"/>
                          <a:pt x="334595" y="2930783"/>
                          <a:pt x="329132" y="2930783"/>
                        </a:cubicBezTo>
                        <a:cubicBezTo>
                          <a:pt x="307282" y="2930783"/>
                          <a:pt x="259482" y="2938978"/>
                          <a:pt x="251288" y="2954000"/>
                        </a:cubicBezTo>
                        <a:cubicBezTo>
                          <a:pt x="249922" y="2956732"/>
                          <a:pt x="248557" y="2959463"/>
                          <a:pt x="252654" y="2964926"/>
                        </a:cubicBezTo>
                        <a:cubicBezTo>
                          <a:pt x="264944" y="2984046"/>
                          <a:pt x="286796" y="2992240"/>
                          <a:pt x="323669" y="2992240"/>
                        </a:cubicBezTo>
                        <a:cubicBezTo>
                          <a:pt x="329132" y="2992240"/>
                          <a:pt x="333229" y="2992240"/>
                          <a:pt x="338692" y="2992240"/>
                        </a:cubicBezTo>
                        <a:lnTo>
                          <a:pt x="383760" y="2989508"/>
                        </a:lnTo>
                        <a:lnTo>
                          <a:pt x="340058" y="3003165"/>
                        </a:lnTo>
                        <a:cubicBezTo>
                          <a:pt x="284064" y="3020919"/>
                          <a:pt x="263579" y="3035942"/>
                          <a:pt x="263579" y="3041405"/>
                        </a:cubicBezTo>
                        <a:cubicBezTo>
                          <a:pt x="263579" y="3041405"/>
                          <a:pt x="263579" y="3046867"/>
                          <a:pt x="286796" y="3050965"/>
                        </a:cubicBezTo>
                        <a:cubicBezTo>
                          <a:pt x="293625" y="3052330"/>
                          <a:pt x="300453" y="3052330"/>
                          <a:pt x="307282" y="3053696"/>
                        </a:cubicBezTo>
                        <a:lnTo>
                          <a:pt x="310013" y="3053696"/>
                        </a:lnTo>
                        <a:cubicBezTo>
                          <a:pt x="314109" y="3053696"/>
                          <a:pt x="316841" y="3055062"/>
                          <a:pt x="318206" y="3055062"/>
                        </a:cubicBezTo>
                        <a:lnTo>
                          <a:pt x="316841" y="3065987"/>
                        </a:lnTo>
                        <a:cubicBezTo>
                          <a:pt x="315475" y="3065987"/>
                          <a:pt x="314109" y="3065987"/>
                          <a:pt x="311379" y="3065987"/>
                        </a:cubicBezTo>
                        <a:cubicBezTo>
                          <a:pt x="308647" y="3065987"/>
                          <a:pt x="307282" y="3065987"/>
                          <a:pt x="305916" y="3065987"/>
                        </a:cubicBezTo>
                        <a:cubicBezTo>
                          <a:pt x="289527" y="3070084"/>
                          <a:pt x="275870" y="3074181"/>
                          <a:pt x="263579" y="3085107"/>
                        </a:cubicBezTo>
                        <a:cubicBezTo>
                          <a:pt x="259482" y="3089204"/>
                          <a:pt x="258116" y="3093301"/>
                          <a:pt x="260847" y="3098764"/>
                        </a:cubicBezTo>
                        <a:lnTo>
                          <a:pt x="264944" y="3111055"/>
                        </a:lnTo>
                        <a:lnTo>
                          <a:pt x="252654" y="3106958"/>
                        </a:lnTo>
                        <a:cubicBezTo>
                          <a:pt x="230802" y="3098764"/>
                          <a:pt x="218511" y="3102861"/>
                          <a:pt x="211682" y="3119249"/>
                        </a:cubicBezTo>
                        <a:cubicBezTo>
                          <a:pt x="203488" y="3141101"/>
                          <a:pt x="221242" y="3167049"/>
                          <a:pt x="238997" y="3183437"/>
                        </a:cubicBezTo>
                        <a:lnTo>
                          <a:pt x="247191" y="3190266"/>
                        </a:lnTo>
                        <a:lnTo>
                          <a:pt x="236265" y="3192997"/>
                        </a:lnTo>
                        <a:cubicBezTo>
                          <a:pt x="232168" y="3194363"/>
                          <a:pt x="228071" y="3195728"/>
                          <a:pt x="225340" y="3197094"/>
                        </a:cubicBezTo>
                        <a:cubicBezTo>
                          <a:pt x="218511" y="3199826"/>
                          <a:pt x="206219" y="3206654"/>
                          <a:pt x="208951" y="3214848"/>
                        </a:cubicBezTo>
                        <a:cubicBezTo>
                          <a:pt x="211682" y="3227139"/>
                          <a:pt x="237631" y="3238065"/>
                          <a:pt x="255384" y="3238065"/>
                        </a:cubicBezTo>
                        <a:cubicBezTo>
                          <a:pt x="266310" y="3238065"/>
                          <a:pt x="275870" y="3238065"/>
                          <a:pt x="286796" y="3239431"/>
                        </a:cubicBezTo>
                        <a:lnTo>
                          <a:pt x="322304" y="3240796"/>
                        </a:lnTo>
                        <a:lnTo>
                          <a:pt x="294990" y="3250356"/>
                        </a:lnTo>
                        <a:cubicBezTo>
                          <a:pt x="290893" y="3251722"/>
                          <a:pt x="286796" y="3253088"/>
                          <a:pt x="282699" y="3254453"/>
                        </a:cubicBezTo>
                        <a:cubicBezTo>
                          <a:pt x="258116" y="3264013"/>
                          <a:pt x="218511" y="3284498"/>
                          <a:pt x="210317" y="3300887"/>
                        </a:cubicBezTo>
                        <a:cubicBezTo>
                          <a:pt x="208951" y="3304984"/>
                          <a:pt x="206219" y="3311813"/>
                          <a:pt x="208951" y="3314544"/>
                        </a:cubicBezTo>
                        <a:cubicBezTo>
                          <a:pt x="211682" y="3318641"/>
                          <a:pt x="223974" y="3320007"/>
                          <a:pt x="240362" y="3317275"/>
                        </a:cubicBezTo>
                        <a:lnTo>
                          <a:pt x="271773" y="3311813"/>
                        </a:lnTo>
                        <a:lnTo>
                          <a:pt x="243094" y="3326835"/>
                        </a:lnTo>
                        <a:cubicBezTo>
                          <a:pt x="202122" y="3348686"/>
                          <a:pt x="200757" y="3359612"/>
                          <a:pt x="200757" y="3362343"/>
                        </a:cubicBezTo>
                        <a:cubicBezTo>
                          <a:pt x="200757" y="3366440"/>
                          <a:pt x="207585" y="3369172"/>
                          <a:pt x="210317" y="3370537"/>
                        </a:cubicBezTo>
                        <a:cubicBezTo>
                          <a:pt x="228071" y="3377366"/>
                          <a:pt x="245825" y="3378732"/>
                          <a:pt x="266310" y="3376000"/>
                        </a:cubicBezTo>
                        <a:cubicBezTo>
                          <a:pt x="273139" y="3374634"/>
                          <a:pt x="278602" y="3373269"/>
                          <a:pt x="285430" y="3373269"/>
                        </a:cubicBezTo>
                        <a:cubicBezTo>
                          <a:pt x="292259" y="3371903"/>
                          <a:pt x="299087" y="3370537"/>
                          <a:pt x="307282" y="3370537"/>
                        </a:cubicBezTo>
                        <a:lnTo>
                          <a:pt x="334595" y="3365075"/>
                        </a:lnTo>
                        <a:lnTo>
                          <a:pt x="311379" y="3380097"/>
                        </a:lnTo>
                        <a:cubicBezTo>
                          <a:pt x="300453" y="3386926"/>
                          <a:pt x="297722" y="3392389"/>
                          <a:pt x="297722" y="3395120"/>
                        </a:cubicBezTo>
                        <a:cubicBezTo>
                          <a:pt x="297722" y="3396486"/>
                          <a:pt x="301819" y="3400583"/>
                          <a:pt x="314109" y="3403314"/>
                        </a:cubicBezTo>
                        <a:lnTo>
                          <a:pt x="325035" y="3404680"/>
                        </a:lnTo>
                        <a:lnTo>
                          <a:pt x="316841" y="3412874"/>
                        </a:lnTo>
                        <a:cubicBezTo>
                          <a:pt x="299087" y="3429262"/>
                          <a:pt x="305916" y="3438822"/>
                          <a:pt x="307282" y="3441554"/>
                        </a:cubicBezTo>
                        <a:cubicBezTo>
                          <a:pt x="311379" y="3448382"/>
                          <a:pt x="326401" y="3449748"/>
                          <a:pt x="349618" y="3442919"/>
                        </a:cubicBezTo>
                        <a:lnTo>
                          <a:pt x="372834" y="3437457"/>
                        </a:lnTo>
                        <a:lnTo>
                          <a:pt x="355081" y="3452479"/>
                        </a:lnTo>
                        <a:cubicBezTo>
                          <a:pt x="334595" y="3470233"/>
                          <a:pt x="325035" y="3487987"/>
                          <a:pt x="325035" y="3503010"/>
                        </a:cubicBezTo>
                        <a:cubicBezTo>
                          <a:pt x="325035" y="3515301"/>
                          <a:pt x="333229" y="3526227"/>
                          <a:pt x="346887" y="3537152"/>
                        </a:cubicBezTo>
                        <a:cubicBezTo>
                          <a:pt x="363275" y="3549444"/>
                          <a:pt x="386491" y="3556272"/>
                          <a:pt x="413806" y="3556272"/>
                        </a:cubicBezTo>
                        <a:cubicBezTo>
                          <a:pt x="450679" y="3556272"/>
                          <a:pt x="497113" y="3545346"/>
                          <a:pt x="546278" y="3524861"/>
                        </a:cubicBezTo>
                        <a:lnTo>
                          <a:pt x="565398" y="3516667"/>
                        </a:lnTo>
                        <a:lnTo>
                          <a:pt x="553106" y="3533055"/>
                        </a:lnTo>
                        <a:cubicBezTo>
                          <a:pt x="535353" y="3557638"/>
                          <a:pt x="531256" y="3574026"/>
                          <a:pt x="540816" y="3582220"/>
                        </a:cubicBezTo>
                        <a:cubicBezTo>
                          <a:pt x="542182" y="3583586"/>
                          <a:pt x="544912" y="3584952"/>
                          <a:pt x="549009" y="3584952"/>
                        </a:cubicBezTo>
                        <a:cubicBezTo>
                          <a:pt x="555838" y="3584952"/>
                          <a:pt x="570861" y="3580855"/>
                          <a:pt x="599540" y="3560369"/>
                        </a:cubicBezTo>
                        <a:lnTo>
                          <a:pt x="633683" y="3535787"/>
                        </a:lnTo>
                        <a:lnTo>
                          <a:pt x="607734" y="3568563"/>
                        </a:lnTo>
                        <a:cubicBezTo>
                          <a:pt x="598174" y="3580855"/>
                          <a:pt x="566764" y="3620460"/>
                          <a:pt x="572226" y="3635482"/>
                        </a:cubicBezTo>
                        <a:cubicBezTo>
                          <a:pt x="572226" y="3636848"/>
                          <a:pt x="574958" y="3640945"/>
                          <a:pt x="580421" y="3642311"/>
                        </a:cubicBezTo>
                        <a:cubicBezTo>
                          <a:pt x="583152" y="3643677"/>
                          <a:pt x="585884" y="3643677"/>
                          <a:pt x="589981" y="3643677"/>
                        </a:cubicBezTo>
                        <a:cubicBezTo>
                          <a:pt x="609100" y="3643677"/>
                          <a:pt x="630951" y="3630020"/>
                          <a:pt x="648706" y="3619094"/>
                        </a:cubicBezTo>
                        <a:lnTo>
                          <a:pt x="654169" y="3614997"/>
                        </a:lnTo>
                        <a:cubicBezTo>
                          <a:pt x="681482" y="3597243"/>
                          <a:pt x="706065" y="3578123"/>
                          <a:pt x="730647" y="3559003"/>
                        </a:cubicBezTo>
                        <a:lnTo>
                          <a:pt x="779812" y="3519398"/>
                        </a:lnTo>
                        <a:close/>
                        <a:moveTo>
                          <a:pt x="1943385" y="3044136"/>
                        </a:moveTo>
                        <a:lnTo>
                          <a:pt x="1948848" y="3030479"/>
                        </a:lnTo>
                        <a:cubicBezTo>
                          <a:pt x="1950214" y="3027748"/>
                          <a:pt x="1950214" y="3025016"/>
                          <a:pt x="1951580" y="3023651"/>
                        </a:cubicBezTo>
                        <a:lnTo>
                          <a:pt x="1954311" y="3015457"/>
                        </a:lnTo>
                        <a:lnTo>
                          <a:pt x="1961140" y="3020919"/>
                        </a:lnTo>
                        <a:cubicBezTo>
                          <a:pt x="1962505" y="3022285"/>
                          <a:pt x="1963871" y="3023651"/>
                          <a:pt x="1966602" y="3023651"/>
                        </a:cubicBezTo>
                        <a:lnTo>
                          <a:pt x="1976162" y="3029114"/>
                        </a:lnTo>
                        <a:lnTo>
                          <a:pt x="1965236" y="3033210"/>
                        </a:lnTo>
                        <a:cubicBezTo>
                          <a:pt x="1962505" y="3034576"/>
                          <a:pt x="1959774" y="3035942"/>
                          <a:pt x="1958408" y="3035942"/>
                        </a:cubicBezTo>
                        <a:lnTo>
                          <a:pt x="1943385" y="3044136"/>
                        </a:lnTo>
                        <a:close/>
                        <a:moveTo>
                          <a:pt x="1955677" y="3007262"/>
                        </a:moveTo>
                        <a:lnTo>
                          <a:pt x="1959774" y="2990874"/>
                        </a:lnTo>
                        <a:lnTo>
                          <a:pt x="1972064" y="2993605"/>
                        </a:lnTo>
                        <a:lnTo>
                          <a:pt x="1972064" y="3003165"/>
                        </a:lnTo>
                        <a:lnTo>
                          <a:pt x="1967967" y="3005897"/>
                        </a:lnTo>
                        <a:cubicBezTo>
                          <a:pt x="1966602" y="3005897"/>
                          <a:pt x="1966602" y="3005897"/>
                          <a:pt x="1965236" y="3005897"/>
                        </a:cubicBezTo>
                        <a:lnTo>
                          <a:pt x="1955677" y="3007262"/>
                        </a:lnTo>
                        <a:close/>
                      </a:path>
                    </a:pathLst>
                  </a:custGeom>
                  <a:solidFill>
                    <a:srgbClr val="296B28"/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816" name="Freeform: Shape 815">
                  <a:extLst>
                    <a:ext uri="{FF2B5EF4-FFF2-40B4-BE49-F238E27FC236}">
                      <a16:creationId xmlns:a16="http://schemas.microsoft.com/office/drawing/2014/main" id="{03FCB40E-D172-D348-95D7-5593218BCCEB}"/>
                    </a:ext>
                  </a:extLst>
                </p:cNvPr>
                <p:cNvSpPr/>
                <p:nvPr/>
              </p:nvSpPr>
              <p:spPr>
                <a:xfrm>
                  <a:off x="8465481" y="-1535814"/>
                  <a:ext cx="4660005" cy="3707025"/>
                </a:xfrm>
                <a:custGeom>
                  <a:avLst/>
                  <a:gdLst>
                    <a:gd name="connsiteX0" fmla="*/ 4580545 w 4660005"/>
                    <a:gd name="connsiteY0" fmla="*/ 2259026 h 3707025"/>
                    <a:gd name="connsiteX1" fmla="*/ 4643367 w 4660005"/>
                    <a:gd name="connsiteY1" fmla="*/ 2264489 h 3707025"/>
                    <a:gd name="connsiteX2" fmla="*/ 4650195 w 4660005"/>
                    <a:gd name="connsiteY2" fmla="*/ 2207130 h 3707025"/>
                    <a:gd name="connsiteX3" fmla="*/ 4581911 w 4660005"/>
                    <a:gd name="connsiteY3" fmla="*/ 2138845 h 3707025"/>
                    <a:gd name="connsiteX4" fmla="*/ 4419393 w 4660005"/>
                    <a:gd name="connsiteY4" fmla="*/ 2051440 h 3707025"/>
                    <a:gd name="connsiteX5" fmla="*/ 4424855 w 4660005"/>
                    <a:gd name="connsiteY5" fmla="*/ 2041880 h 3707025"/>
                    <a:gd name="connsiteX6" fmla="*/ 4495871 w 4660005"/>
                    <a:gd name="connsiteY6" fmla="*/ 2048709 h 3707025"/>
                    <a:gd name="connsiteX7" fmla="*/ 4532746 w 4660005"/>
                    <a:gd name="connsiteY7" fmla="*/ 1989984 h 3707025"/>
                    <a:gd name="connsiteX8" fmla="*/ 4411199 w 4660005"/>
                    <a:gd name="connsiteY8" fmla="*/ 1940819 h 3707025"/>
                    <a:gd name="connsiteX9" fmla="*/ 4409833 w 4660005"/>
                    <a:gd name="connsiteY9" fmla="*/ 1932625 h 3707025"/>
                    <a:gd name="connsiteX10" fmla="*/ 4446707 w 4660005"/>
                    <a:gd name="connsiteY10" fmla="*/ 1898482 h 3707025"/>
                    <a:gd name="connsiteX11" fmla="*/ 4461729 w 4660005"/>
                    <a:gd name="connsiteY11" fmla="*/ 1908042 h 3707025"/>
                    <a:gd name="connsiteX12" fmla="*/ 4508163 w 4660005"/>
                    <a:gd name="connsiteY12" fmla="*/ 1858877 h 3707025"/>
                    <a:gd name="connsiteX13" fmla="*/ 4498603 w 4660005"/>
                    <a:gd name="connsiteY13" fmla="*/ 1832929 h 3707025"/>
                    <a:gd name="connsiteX14" fmla="*/ 4525917 w 4660005"/>
                    <a:gd name="connsiteY14" fmla="*/ 1774204 h 3707025"/>
                    <a:gd name="connsiteX15" fmla="*/ 4519089 w 4660005"/>
                    <a:gd name="connsiteY15" fmla="*/ 1729136 h 3707025"/>
                    <a:gd name="connsiteX16" fmla="*/ 4516357 w 4660005"/>
                    <a:gd name="connsiteY16" fmla="*/ 1679971 h 3707025"/>
                    <a:gd name="connsiteX17" fmla="*/ 4438512 w 4660005"/>
                    <a:gd name="connsiteY17" fmla="*/ 1603492 h 3707025"/>
                    <a:gd name="connsiteX18" fmla="*/ 4254143 w 4660005"/>
                    <a:gd name="connsiteY18" fmla="*/ 1505162 h 3707025"/>
                    <a:gd name="connsiteX19" fmla="*/ 4259606 w 4660005"/>
                    <a:gd name="connsiteY19" fmla="*/ 1495602 h 3707025"/>
                    <a:gd name="connsiteX20" fmla="*/ 4340182 w 4660005"/>
                    <a:gd name="connsiteY20" fmla="*/ 1503796 h 3707025"/>
                    <a:gd name="connsiteX21" fmla="*/ 4381153 w 4660005"/>
                    <a:gd name="connsiteY21" fmla="*/ 1436877 h 3707025"/>
                    <a:gd name="connsiteX22" fmla="*/ 4243218 w 4660005"/>
                    <a:gd name="connsiteY22" fmla="*/ 1380884 h 3707025"/>
                    <a:gd name="connsiteX23" fmla="*/ 4241853 w 4660005"/>
                    <a:gd name="connsiteY23" fmla="*/ 1371324 h 3707025"/>
                    <a:gd name="connsiteX24" fmla="*/ 4375690 w 4660005"/>
                    <a:gd name="connsiteY24" fmla="*/ 1192418 h 3707025"/>
                    <a:gd name="connsiteX25" fmla="*/ 4362034 w 4660005"/>
                    <a:gd name="connsiteY25" fmla="*/ 1135058 h 3707025"/>
                    <a:gd name="connsiteX26" fmla="*/ 4301943 w 4660005"/>
                    <a:gd name="connsiteY26" fmla="*/ 1147350 h 3707025"/>
                    <a:gd name="connsiteX27" fmla="*/ 4217270 w 4660005"/>
                    <a:gd name="connsiteY27" fmla="*/ 1222463 h 3707025"/>
                    <a:gd name="connsiteX28" fmla="*/ 4207710 w 4660005"/>
                    <a:gd name="connsiteY28" fmla="*/ 1215635 h 3707025"/>
                    <a:gd name="connsiteX29" fmla="*/ 4243218 w 4660005"/>
                    <a:gd name="connsiteY29" fmla="*/ 1080431 h 3707025"/>
                    <a:gd name="connsiteX30" fmla="*/ 4209075 w 4660005"/>
                    <a:gd name="connsiteY30" fmla="*/ 1008049 h 3707025"/>
                    <a:gd name="connsiteX31" fmla="*/ 4142156 w 4660005"/>
                    <a:gd name="connsiteY31" fmla="*/ 1064042 h 3707025"/>
                    <a:gd name="connsiteX32" fmla="*/ 4132596 w 4660005"/>
                    <a:gd name="connsiteY32" fmla="*/ 1058579 h 3707025"/>
                    <a:gd name="connsiteX33" fmla="*/ 4108014 w 4660005"/>
                    <a:gd name="connsiteY33" fmla="*/ 927473 h 3707025"/>
                    <a:gd name="connsiteX34" fmla="*/ 4105283 w 4660005"/>
                    <a:gd name="connsiteY34" fmla="*/ 931570 h 3707025"/>
                    <a:gd name="connsiteX35" fmla="*/ 4057483 w 4660005"/>
                    <a:gd name="connsiteY35" fmla="*/ 1081796 h 3707025"/>
                    <a:gd name="connsiteX36" fmla="*/ 4027437 w 4660005"/>
                    <a:gd name="connsiteY36" fmla="*/ 1018974 h 3707025"/>
                    <a:gd name="connsiteX37" fmla="*/ 4015147 w 4660005"/>
                    <a:gd name="connsiteY37" fmla="*/ 1002586 h 3707025"/>
                    <a:gd name="connsiteX38" fmla="*/ 4013781 w 4660005"/>
                    <a:gd name="connsiteY38" fmla="*/ 1008049 h 3707025"/>
                    <a:gd name="connsiteX39" fmla="*/ 4006953 w 4660005"/>
                    <a:gd name="connsiteY39" fmla="*/ 1107745 h 3707025"/>
                    <a:gd name="connsiteX40" fmla="*/ 3996027 w 4660005"/>
                    <a:gd name="connsiteY40" fmla="*/ 1106379 h 3707025"/>
                    <a:gd name="connsiteX41" fmla="*/ 3945496 w 4660005"/>
                    <a:gd name="connsiteY41" fmla="*/ 999855 h 3707025"/>
                    <a:gd name="connsiteX42" fmla="*/ 3918182 w 4660005"/>
                    <a:gd name="connsiteY42" fmla="*/ 1111842 h 3707025"/>
                    <a:gd name="connsiteX43" fmla="*/ 3907256 w 4660005"/>
                    <a:gd name="connsiteY43" fmla="*/ 1111842 h 3707025"/>
                    <a:gd name="connsiteX44" fmla="*/ 3894966 w 4660005"/>
                    <a:gd name="connsiteY44" fmla="*/ 1073602 h 3707025"/>
                    <a:gd name="connsiteX45" fmla="*/ 3821218 w 4660005"/>
                    <a:gd name="connsiteY45" fmla="*/ 1014877 h 3707025"/>
                    <a:gd name="connsiteX46" fmla="*/ 3825315 w 4660005"/>
                    <a:gd name="connsiteY46" fmla="*/ 928838 h 3707025"/>
                    <a:gd name="connsiteX47" fmla="*/ 3808926 w 4660005"/>
                    <a:gd name="connsiteY47" fmla="*/ 924741 h 3707025"/>
                    <a:gd name="connsiteX48" fmla="*/ 3710596 w 4660005"/>
                    <a:gd name="connsiteY48" fmla="*/ 1032631 h 3707025"/>
                    <a:gd name="connsiteX49" fmla="*/ 3722888 w 4660005"/>
                    <a:gd name="connsiteY49" fmla="*/ 848262 h 3707025"/>
                    <a:gd name="connsiteX50" fmla="*/ 3642311 w 4660005"/>
                    <a:gd name="connsiteY50" fmla="*/ 886502 h 3707025"/>
                    <a:gd name="connsiteX51" fmla="*/ 3630020 w 4660005"/>
                    <a:gd name="connsiteY51" fmla="*/ 867382 h 3707025"/>
                    <a:gd name="connsiteX52" fmla="*/ 3489354 w 4660005"/>
                    <a:gd name="connsiteY52" fmla="*/ 760858 h 3707025"/>
                    <a:gd name="connsiteX53" fmla="*/ 3472965 w 4660005"/>
                    <a:gd name="connsiteY53" fmla="*/ 857822 h 3707025"/>
                    <a:gd name="connsiteX54" fmla="*/ 3397852 w 4660005"/>
                    <a:gd name="connsiteY54" fmla="*/ 779977 h 3707025"/>
                    <a:gd name="connsiteX55" fmla="*/ 3306350 w 4660005"/>
                    <a:gd name="connsiteY55" fmla="*/ 733544 h 3707025"/>
                    <a:gd name="connsiteX56" fmla="*/ 3303619 w 4660005"/>
                    <a:gd name="connsiteY56" fmla="*/ 849628 h 3707025"/>
                    <a:gd name="connsiteX57" fmla="*/ 3320008 w 4660005"/>
                    <a:gd name="connsiteY57" fmla="*/ 905622 h 3707025"/>
                    <a:gd name="connsiteX58" fmla="*/ 3235334 w 4660005"/>
                    <a:gd name="connsiteY58" fmla="*/ 849628 h 3707025"/>
                    <a:gd name="connsiteX59" fmla="*/ 3096033 w 4660005"/>
                    <a:gd name="connsiteY59" fmla="*/ 804560 h 3707025"/>
                    <a:gd name="connsiteX60" fmla="*/ 3060525 w 4660005"/>
                    <a:gd name="connsiteY60" fmla="*/ 785440 h 3707025"/>
                    <a:gd name="connsiteX61" fmla="*/ 3065988 w 4660005"/>
                    <a:gd name="connsiteY61" fmla="*/ 775880 h 3707025"/>
                    <a:gd name="connsiteX62" fmla="*/ 3146564 w 4660005"/>
                    <a:gd name="connsiteY62" fmla="*/ 784075 h 3707025"/>
                    <a:gd name="connsiteX63" fmla="*/ 3188900 w 4660005"/>
                    <a:gd name="connsiteY63" fmla="*/ 717155 h 3707025"/>
                    <a:gd name="connsiteX64" fmla="*/ 3050965 w 4660005"/>
                    <a:gd name="connsiteY64" fmla="*/ 661162 h 3707025"/>
                    <a:gd name="connsiteX65" fmla="*/ 3049599 w 4660005"/>
                    <a:gd name="connsiteY65" fmla="*/ 651602 h 3707025"/>
                    <a:gd name="connsiteX66" fmla="*/ 3183438 w 4660005"/>
                    <a:gd name="connsiteY66" fmla="*/ 472696 h 3707025"/>
                    <a:gd name="connsiteX67" fmla="*/ 3169780 w 4660005"/>
                    <a:gd name="connsiteY67" fmla="*/ 415337 h 3707025"/>
                    <a:gd name="connsiteX68" fmla="*/ 3109690 w 4660005"/>
                    <a:gd name="connsiteY68" fmla="*/ 426262 h 3707025"/>
                    <a:gd name="connsiteX69" fmla="*/ 3025017 w 4660005"/>
                    <a:gd name="connsiteY69" fmla="*/ 501376 h 3707025"/>
                    <a:gd name="connsiteX70" fmla="*/ 3015457 w 4660005"/>
                    <a:gd name="connsiteY70" fmla="*/ 494547 h 3707025"/>
                    <a:gd name="connsiteX71" fmla="*/ 3050965 w 4660005"/>
                    <a:gd name="connsiteY71" fmla="*/ 359343 h 3707025"/>
                    <a:gd name="connsiteX72" fmla="*/ 3016823 w 4660005"/>
                    <a:gd name="connsiteY72" fmla="*/ 286961 h 3707025"/>
                    <a:gd name="connsiteX73" fmla="*/ 2949903 w 4660005"/>
                    <a:gd name="connsiteY73" fmla="*/ 342955 h 3707025"/>
                    <a:gd name="connsiteX74" fmla="*/ 2940343 w 4660005"/>
                    <a:gd name="connsiteY74" fmla="*/ 337492 h 3707025"/>
                    <a:gd name="connsiteX75" fmla="*/ 2915761 w 4660005"/>
                    <a:gd name="connsiteY75" fmla="*/ 205020 h 3707025"/>
                    <a:gd name="connsiteX76" fmla="*/ 2913030 w 4660005"/>
                    <a:gd name="connsiteY76" fmla="*/ 209117 h 3707025"/>
                    <a:gd name="connsiteX77" fmla="*/ 2865231 w 4660005"/>
                    <a:gd name="connsiteY77" fmla="*/ 357977 h 3707025"/>
                    <a:gd name="connsiteX78" fmla="*/ 2835185 w 4660005"/>
                    <a:gd name="connsiteY78" fmla="*/ 295155 h 3707025"/>
                    <a:gd name="connsiteX79" fmla="*/ 2822893 w 4660005"/>
                    <a:gd name="connsiteY79" fmla="*/ 278767 h 3707025"/>
                    <a:gd name="connsiteX80" fmla="*/ 2821529 w 4660005"/>
                    <a:gd name="connsiteY80" fmla="*/ 284230 h 3707025"/>
                    <a:gd name="connsiteX81" fmla="*/ 2814700 w 4660005"/>
                    <a:gd name="connsiteY81" fmla="*/ 383926 h 3707025"/>
                    <a:gd name="connsiteX82" fmla="*/ 2803774 w 4660005"/>
                    <a:gd name="connsiteY82" fmla="*/ 382560 h 3707025"/>
                    <a:gd name="connsiteX83" fmla="*/ 2753244 w 4660005"/>
                    <a:gd name="connsiteY83" fmla="*/ 276036 h 3707025"/>
                    <a:gd name="connsiteX84" fmla="*/ 2725929 w 4660005"/>
                    <a:gd name="connsiteY84" fmla="*/ 388023 h 3707025"/>
                    <a:gd name="connsiteX85" fmla="*/ 2715004 w 4660005"/>
                    <a:gd name="connsiteY85" fmla="*/ 388023 h 3707025"/>
                    <a:gd name="connsiteX86" fmla="*/ 2702713 w 4660005"/>
                    <a:gd name="connsiteY86" fmla="*/ 349783 h 3707025"/>
                    <a:gd name="connsiteX87" fmla="*/ 2628965 w 4660005"/>
                    <a:gd name="connsiteY87" fmla="*/ 285596 h 3707025"/>
                    <a:gd name="connsiteX88" fmla="*/ 2633062 w 4660005"/>
                    <a:gd name="connsiteY88" fmla="*/ 199557 h 3707025"/>
                    <a:gd name="connsiteX89" fmla="*/ 2616674 w 4660005"/>
                    <a:gd name="connsiteY89" fmla="*/ 195460 h 3707025"/>
                    <a:gd name="connsiteX90" fmla="*/ 2518344 w 4660005"/>
                    <a:gd name="connsiteY90" fmla="*/ 303350 h 3707025"/>
                    <a:gd name="connsiteX91" fmla="*/ 2530635 w 4660005"/>
                    <a:gd name="connsiteY91" fmla="*/ 118981 h 3707025"/>
                    <a:gd name="connsiteX92" fmla="*/ 2450059 w 4660005"/>
                    <a:gd name="connsiteY92" fmla="*/ 157220 h 3707025"/>
                    <a:gd name="connsiteX93" fmla="*/ 2437767 w 4660005"/>
                    <a:gd name="connsiteY93" fmla="*/ 138100 h 3707025"/>
                    <a:gd name="connsiteX94" fmla="*/ 2297101 w 4660005"/>
                    <a:gd name="connsiteY94" fmla="*/ 31576 h 3707025"/>
                    <a:gd name="connsiteX95" fmla="*/ 2280713 w 4660005"/>
                    <a:gd name="connsiteY95" fmla="*/ 128541 h 3707025"/>
                    <a:gd name="connsiteX96" fmla="*/ 2206965 w 4660005"/>
                    <a:gd name="connsiteY96" fmla="*/ 50696 h 3707025"/>
                    <a:gd name="connsiteX97" fmla="*/ 2115463 w 4660005"/>
                    <a:gd name="connsiteY97" fmla="*/ 4262 h 3707025"/>
                    <a:gd name="connsiteX98" fmla="*/ 2112732 w 4660005"/>
                    <a:gd name="connsiteY98" fmla="*/ 120346 h 3707025"/>
                    <a:gd name="connsiteX99" fmla="*/ 2129121 w 4660005"/>
                    <a:gd name="connsiteY99" fmla="*/ 176340 h 3707025"/>
                    <a:gd name="connsiteX100" fmla="*/ 2044447 w 4660005"/>
                    <a:gd name="connsiteY100" fmla="*/ 120346 h 3707025"/>
                    <a:gd name="connsiteX101" fmla="*/ 1872369 w 4660005"/>
                    <a:gd name="connsiteY101" fmla="*/ 88935 h 3707025"/>
                    <a:gd name="connsiteX102" fmla="*/ 1876466 w 4660005"/>
                    <a:gd name="connsiteY102" fmla="*/ 245990 h 3707025"/>
                    <a:gd name="connsiteX103" fmla="*/ 1883295 w 4660005"/>
                    <a:gd name="connsiteY103" fmla="*/ 265110 h 3707025"/>
                    <a:gd name="connsiteX104" fmla="*/ 1850519 w 4660005"/>
                    <a:gd name="connsiteY104" fmla="*/ 247356 h 3707025"/>
                    <a:gd name="connsiteX105" fmla="*/ 1827302 w 4660005"/>
                    <a:gd name="connsiteY105" fmla="*/ 255550 h 3707025"/>
                    <a:gd name="connsiteX106" fmla="*/ 1830033 w 4660005"/>
                    <a:gd name="connsiteY106" fmla="*/ 317007 h 3707025"/>
                    <a:gd name="connsiteX107" fmla="*/ 1883295 w 4660005"/>
                    <a:gd name="connsiteY107" fmla="*/ 396217 h 3707025"/>
                    <a:gd name="connsiteX108" fmla="*/ 1746725 w 4660005"/>
                    <a:gd name="connsiteY108" fmla="*/ 357977 h 3707025"/>
                    <a:gd name="connsiteX109" fmla="*/ 1630641 w 4660005"/>
                    <a:gd name="connsiteY109" fmla="*/ 394851 h 3707025"/>
                    <a:gd name="connsiteX110" fmla="*/ 1743994 w 4660005"/>
                    <a:gd name="connsiteY110" fmla="*/ 501376 h 3707025"/>
                    <a:gd name="connsiteX111" fmla="*/ 1494072 w 4660005"/>
                    <a:gd name="connsiteY111" fmla="*/ 535518 h 3707025"/>
                    <a:gd name="connsiteX112" fmla="*/ 1435347 w 4660005"/>
                    <a:gd name="connsiteY112" fmla="*/ 531421 h 3707025"/>
                    <a:gd name="connsiteX113" fmla="*/ 1357502 w 4660005"/>
                    <a:gd name="connsiteY113" fmla="*/ 642042 h 3707025"/>
                    <a:gd name="connsiteX114" fmla="*/ 1346576 w 4660005"/>
                    <a:gd name="connsiteY114" fmla="*/ 639311 h 3707025"/>
                    <a:gd name="connsiteX115" fmla="*/ 1327457 w 4660005"/>
                    <a:gd name="connsiteY115" fmla="*/ 571026 h 3707025"/>
                    <a:gd name="connsiteX116" fmla="*/ 1264635 w 4660005"/>
                    <a:gd name="connsiteY116" fmla="*/ 586049 h 3707025"/>
                    <a:gd name="connsiteX117" fmla="*/ 1219567 w 4660005"/>
                    <a:gd name="connsiteY117" fmla="*/ 685745 h 3707025"/>
                    <a:gd name="connsiteX118" fmla="*/ 1192253 w 4660005"/>
                    <a:gd name="connsiteY118" fmla="*/ 893330 h 3707025"/>
                    <a:gd name="connsiteX119" fmla="*/ 1181327 w 4660005"/>
                    <a:gd name="connsiteY119" fmla="*/ 891965 h 3707025"/>
                    <a:gd name="connsiteX120" fmla="*/ 1159476 w 4660005"/>
                    <a:gd name="connsiteY120" fmla="*/ 814120 h 3707025"/>
                    <a:gd name="connsiteX121" fmla="*/ 1082997 w 4660005"/>
                    <a:gd name="connsiteY121" fmla="*/ 799097 h 3707025"/>
                    <a:gd name="connsiteX122" fmla="*/ 1078900 w 4660005"/>
                    <a:gd name="connsiteY122" fmla="*/ 947958 h 3707025"/>
                    <a:gd name="connsiteX123" fmla="*/ 1070706 w 4660005"/>
                    <a:gd name="connsiteY123" fmla="*/ 953421 h 3707025"/>
                    <a:gd name="connsiteX124" fmla="*/ 856292 w 4660005"/>
                    <a:gd name="connsiteY124" fmla="*/ 890599 h 3707025"/>
                    <a:gd name="connsiteX125" fmla="*/ 807127 w 4660005"/>
                    <a:gd name="connsiteY125" fmla="*/ 923376 h 3707025"/>
                    <a:gd name="connsiteX126" fmla="*/ 838537 w 4660005"/>
                    <a:gd name="connsiteY126" fmla="*/ 975272 h 3707025"/>
                    <a:gd name="connsiteX127" fmla="*/ 917748 w 4660005"/>
                    <a:gd name="connsiteY127" fmla="*/ 1016243 h 3707025"/>
                    <a:gd name="connsiteX128" fmla="*/ 898628 w 4660005"/>
                    <a:gd name="connsiteY128" fmla="*/ 1024437 h 3707025"/>
                    <a:gd name="connsiteX129" fmla="*/ 854926 w 4660005"/>
                    <a:gd name="connsiteY129" fmla="*/ 1044923 h 3707025"/>
                    <a:gd name="connsiteX130" fmla="*/ 794835 w 4660005"/>
                    <a:gd name="connsiteY130" fmla="*/ 1054482 h 3707025"/>
                    <a:gd name="connsiteX131" fmla="*/ 778447 w 4660005"/>
                    <a:gd name="connsiteY131" fmla="*/ 1059945 h 3707025"/>
                    <a:gd name="connsiteX132" fmla="*/ 796201 w 4660005"/>
                    <a:gd name="connsiteY132" fmla="*/ 993026 h 3707025"/>
                    <a:gd name="connsiteX133" fmla="*/ 734745 w 4660005"/>
                    <a:gd name="connsiteY133" fmla="*/ 967078 h 3707025"/>
                    <a:gd name="connsiteX134" fmla="*/ 656901 w 4660005"/>
                    <a:gd name="connsiteY134" fmla="*/ 1077699 h 3707025"/>
                    <a:gd name="connsiteX135" fmla="*/ 645975 w 4660005"/>
                    <a:gd name="connsiteY135" fmla="*/ 1074968 h 3707025"/>
                    <a:gd name="connsiteX136" fmla="*/ 626855 w 4660005"/>
                    <a:gd name="connsiteY136" fmla="*/ 1006683 h 3707025"/>
                    <a:gd name="connsiteX137" fmla="*/ 564033 w 4660005"/>
                    <a:gd name="connsiteY137" fmla="*/ 1021706 h 3707025"/>
                    <a:gd name="connsiteX138" fmla="*/ 518965 w 4660005"/>
                    <a:gd name="connsiteY138" fmla="*/ 1121401 h 3707025"/>
                    <a:gd name="connsiteX139" fmla="*/ 490285 w 4660005"/>
                    <a:gd name="connsiteY139" fmla="*/ 1328987 h 3707025"/>
                    <a:gd name="connsiteX140" fmla="*/ 479360 w 4660005"/>
                    <a:gd name="connsiteY140" fmla="*/ 1327622 h 3707025"/>
                    <a:gd name="connsiteX141" fmla="*/ 458874 w 4660005"/>
                    <a:gd name="connsiteY141" fmla="*/ 1249777 h 3707025"/>
                    <a:gd name="connsiteX142" fmla="*/ 382395 w 4660005"/>
                    <a:gd name="connsiteY142" fmla="*/ 1234754 h 3707025"/>
                    <a:gd name="connsiteX143" fmla="*/ 378298 w 4660005"/>
                    <a:gd name="connsiteY143" fmla="*/ 1383615 h 3707025"/>
                    <a:gd name="connsiteX144" fmla="*/ 370104 w 4660005"/>
                    <a:gd name="connsiteY144" fmla="*/ 1389078 h 3707025"/>
                    <a:gd name="connsiteX145" fmla="*/ 155689 w 4660005"/>
                    <a:gd name="connsiteY145" fmla="*/ 1326256 h 3707025"/>
                    <a:gd name="connsiteX146" fmla="*/ 106524 w 4660005"/>
                    <a:gd name="connsiteY146" fmla="*/ 1359033 h 3707025"/>
                    <a:gd name="connsiteX147" fmla="*/ 137936 w 4660005"/>
                    <a:gd name="connsiteY147" fmla="*/ 1410929 h 3707025"/>
                    <a:gd name="connsiteX148" fmla="*/ 237631 w 4660005"/>
                    <a:gd name="connsiteY148" fmla="*/ 1464191 h 3707025"/>
                    <a:gd name="connsiteX149" fmla="*/ 234900 w 4660005"/>
                    <a:gd name="connsiteY149" fmla="*/ 1475117 h 3707025"/>
                    <a:gd name="connsiteX150" fmla="*/ 95599 w 4660005"/>
                    <a:gd name="connsiteY150" fmla="*/ 1488774 h 3707025"/>
                    <a:gd name="connsiteX151" fmla="*/ 39605 w 4660005"/>
                    <a:gd name="connsiteY151" fmla="*/ 1546133 h 3707025"/>
                    <a:gd name="connsiteX152" fmla="*/ 116084 w 4660005"/>
                    <a:gd name="connsiteY152" fmla="*/ 1589835 h 3707025"/>
                    <a:gd name="connsiteX153" fmla="*/ 114719 w 4660005"/>
                    <a:gd name="connsiteY153" fmla="*/ 1600761 h 3707025"/>
                    <a:gd name="connsiteX154" fmla="*/ 0 w 4660005"/>
                    <a:gd name="connsiteY154" fmla="*/ 1670411 h 3707025"/>
                    <a:gd name="connsiteX155" fmla="*/ 5463 w 4660005"/>
                    <a:gd name="connsiteY155" fmla="*/ 1671777 h 3707025"/>
                    <a:gd name="connsiteX156" fmla="*/ 162518 w 4660005"/>
                    <a:gd name="connsiteY156" fmla="*/ 1663583 h 3707025"/>
                    <a:gd name="connsiteX157" fmla="*/ 114719 w 4660005"/>
                    <a:gd name="connsiteY157" fmla="*/ 1714113 h 3707025"/>
                    <a:gd name="connsiteX158" fmla="*/ 103793 w 4660005"/>
                    <a:gd name="connsiteY158" fmla="*/ 1731867 h 3707025"/>
                    <a:gd name="connsiteX159" fmla="*/ 109256 w 4660005"/>
                    <a:gd name="connsiteY159" fmla="*/ 1730502 h 3707025"/>
                    <a:gd name="connsiteX160" fmla="*/ 204854 w 4660005"/>
                    <a:gd name="connsiteY160" fmla="*/ 1703188 h 3707025"/>
                    <a:gd name="connsiteX161" fmla="*/ 207586 w 4660005"/>
                    <a:gd name="connsiteY161" fmla="*/ 1714113 h 3707025"/>
                    <a:gd name="connsiteX162" fmla="*/ 125644 w 4660005"/>
                    <a:gd name="connsiteY162" fmla="*/ 1798787 h 3707025"/>
                    <a:gd name="connsiteX163" fmla="*/ 240363 w 4660005"/>
                    <a:gd name="connsiteY163" fmla="*/ 1785130 h 3707025"/>
                    <a:gd name="connsiteX164" fmla="*/ 244460 w 4660005"/>
                    <a:gd name="connsiteY164" fmla="*/ 1794690 h 3707025"/>
                    <a:gd name="connsiteX165" fmla="*/ 213049 w 4660005"/>
                    <a:gd name="connsiteY165" fmla="*/ 1819272 h 3707025"/>
                    <a:gd name="connsiteX166" fmla="*/ 184369 w 4660005"/>
                    <a:gd name="connsiteY166" fmla="*/ 1908042 h 3707025"/>
                    <a:gd name="connsiteX167" fmla="*/ 102427 w 4660005"/>
                    <a:gd name="connsiteY167" fmla="*/ 1935356 h 3707025"/>
                    <a:gd name="connsiteX168" fmla="*/ 103793 w 4660005"/>
                    <a:gd name="connsiteY168" fmla="*/ 1951745 h 3707025"/>
                    <a:gd name="connsiteX169" fmla="*/ 238997 w 4660005"/>
                    <a:gd name="connsiteY169" fmla="*/ 2006372 h 3707025"/>
                    <a:gd name="connsiteX170" fmla="*/ 62822 w 4660005"/>
                    <a:gd name="connsiteY170" fmla="*/ 2059635 h 3707025"/>
                    <a:gd name="connsiteX171" fmla="*/ 127010 w 4660005"/>
                    <a:gd name="connsiteY171" fmla="*/ 2122457 h 3707025"/>
                    <a:gd name="connsiteX172" fmla="*/ 113353 w 4660005"/>
                    <a:gd name="connsiteY172" fmla="*/ 2141576 h 3707025"/>
                    <a:gd name="connsiteX173" fmla="*/ 62822 w 4660005"/>
                    <a:gd name="connsiteY173" fmla="*/ 2310923 h 3707025"/>
                    <a:gd name="connsiteX174" fmla="*/ 159786 w 4660005"/>
                    <a:gd name="connsiteY174" fmla="*/ 2293169 h 3707025"/>
                    <a:gd name="connsiteX175" fmla="*/ 111987 w 4660005"/>
                    <a:gd name="connsiteY175" fmla="*/ 2390133 h 3707025"/>
                    <a:gd name="connsiteX176" fmla="*/ 101061 w 4660005"/>
                    <a:gd name="connsiteY176" fmla="*/ 2492560 h 3707025"/>
                    <a:gd name="connsiteX177" fmla="*/ 211683 w 4660005"/>
                    <a:gd name="connsiteY177" fmla="*/ 2454321 h 3707025"/>
                    <a:gd name="connsiteX178" fmla="*/ 258116 w 4660005"/>
                    <a:gd name="connsiteY178" fmla="*/ 2418813 h 3707025"/>
                    <a:gd name="connsiteX179" fmla="*/ 234900 w 4660005"/>
                    <a:gd name="connsiteY179" fmla="*/ 2517143 h 3707025"/>
                    <a:gd name="connsiteX180" fmla="*/ 266311 w 4660005"/>
                    <a:gd name="connsiteY180" fmla="*/ 2689220 h 3707025"/>
                    <a:gd name="connsiteX181" fmla="*/ 322304 w 4660005"/>
                    <a:gd name="connsiteY181" fmla="*/ 2687855 h 3707025"/>
                    <a:gd name="connsiteX182" fmla="*/ 325036 w 4660005"/>
                    <a:gd name="connsiteY182" fmla="*/ 2689220 h 3707025"/>
                    <a:gd name="connsiteX183" fmla="*/ 286796 w 4660005"/>
                    <a:gd name="connsiteY183" fmla="*/ 2708340 h 3707025"/>
                    <a:gd name="connsiteX184" fmla="*/ 408343 w 4660005"/>
                    <a:gd name="connsiteY184" fmla="*/ 2743848 h 3707025"/>
                    <a:gd name="connsiteX185" fmla="*/ 378298 w 4660005"/>
                    <a:gd name="connsiteY185" fmla="*/ 2810767 h 3707025"/>
                    <a:gd name="connsiteX186" fmla="*/ 411075 w 4660005"/>
                    <a:gd name="connsiteY186" fmla="*/ 2855835 h 3707025"/>
                    <a:gd name="connsiteX187" fmla="*/ 297722 w 4660005"/>
                    <a:gd name="connsiteY187" fmla="*/ 2876321 h 3707025"/>
                    <a:gd name="connsiteX188" fmla="*/ 320938 w 4660005"/>
                    <a:gd name="connsiteY188" fmla="*/ 2914560 h 3707025"/>
                    <a:gd name="connsiteX189" fmla="*/ 346887 w 4660005"/>
                    <a:gd name="connsiteY189" fmla="*/ 2929583 h 3707025"/>
                    <a:gd name="connsiteX190" fmla="*/ 323670 w 4660005"/>
                    <a:gd name="connsiteY190" fmla="*/ 2924120 h 3707025"/>
                    <a:gd name="connsiteX191" fmla="*/ 241729 w 4660005"/>
                    <a:gd name="connsiteY191" fmla="*/ 2967822 h 3707025"/>
                    <a:gd name="connsiteX192" fmla="*/ 333230 w 4660005"/>
                    <a:gd name="connsiteY192" fmla="*/ 2997868 h 3707025"/>
                    <a:gd name="connsiteX193" fmla="*/ 281334 w 4660005"/>
                    <a:gd name="connsiteY193" fmla="*/ 3056593 h 3707025"/>
                    <a:gd name="connsiteX194" fmla="*/ 304551 w 4660005"/>
                    <a:gd name="connsiteY194" fmla="*/ 3059324 h 3707025"/>
                    <a:gd name="connsiteX195" fmla="*/ 312745 w 4660005"/>
                    <a:gd name="connsiteY195" fmla="*/ 3060690 h 3707025"/>
                    <a:gd name="connsiteX196" fmla="*/ 300454 w 4660005"/>
                    <a:gd name="connsiteY196" fmla="*/ 3060690 h 3707025"/>
                    <a:gd name="connsiteX197" fmla="*/ 255386 w 4660005"/>
                    <a:gd name="connsiteY197" fmla="*/ 3081175 h 3707025"/>
                    <a:gd name="connsiteX198" fmla="*/ 251289 w 4660005"/>
                    <a:gd name="connsiteY198" fmla="*/ 3101661 h 3707025"/>
                    <a:gd name="connsiteX199" fmla="*/ 203488 w 4660005"/>
                    <a:gd name="connsiteY199" fmla="*/ 3118049 h 3707025"/>
                    <a:gd name="connsiteX200" fmla="*/ 232169 w 4660005"/>
                    <a:gd name="connsiteY200" fmla="*/ 3187699 h 3707025"/>
                    <a:gd name="connsiteX201" fmla="*/ 219877 w 4660005"/>
                    <a:gd name="connsiteY201" fmla="*/ 3191796 h 3707025"/>
                    <a:gd name="connsiteX202" fmla="*/ 251289 w 4660005"/>
                    <a:gd name="connsiteY202" fmla="*/ 3243693 h 3707025"/>
                    <a:gd name="connsiteX203" fmla="*/ 288162 w 4660005"/>
                    <a:gd name="connsiteY203" fmla="*/ 3245059 h 3707025"/>
                    <a:gd name="connsiteX204" fmla="*/ 275871 w 4660005"/>
                    <a:gd name="connsiteY204" fmla="*/ 3250521 h 3707025"/>
                    <a:gd name="connsiteX205" fmla="*/ 200757 w 4660005"/>
                    <a:gd name="connsiteY205" fmla="*/ 3301052 h 3707025"/>
                    <a:gd name="connsiteX206" fmla="*/ 237631 w 4660005"/>
                    <a:gd name="connsiteY206" fmla="*/ 3325635 h 3707025"/>
                    <a:gd name="connsiteX207" fmla="*/ 204854 w 4660005"/>
                    <a:gd name="connsiteY207" fmla="*/ 3380263 h 3707025"/>
                    <a:gd name="connsiteX208" fmla="*/ 263579 w 4660005"/>
                    <a:gd name="connsiteY208" fmla="*/ 3385725 h 3707025"/>
                    <a:gd name="connsiteX209" fmla="*/ 304551 w 4660005"/>
                    <a:gd name="connsiteY209" fmla="*/ 3378897 h 3707025"/>
                    <a:gd name="connsiteX210" fmla="*/ 310014 w 4660005"/>
                    <a:gd name="connsiteY210" fmla="*/ 3411674 h 3707025"/>
                    <a:gd name="connsiteX211" fmla="*/ 300454 w 4660005"/>
                    <a:gd name="connsiteY211" fmla="*/ 3447182 h 3707025"/>
                    <a:gd name="connsiteX212" fmla="*/ 349619 w 4660005"/>
                    <a:gd name="connsiteY212" fmla="*/ 3451279 h 3707025"/>
                    <a:gd name="connsiteX213" fmla="*/ 341424 w 4660005"/>
                    <a:gd name="connsiteY213" fmla="*/ 3545512 h 3707025"/>
                    <a:gd name="connsiteX214" fmla="*/ 547644 w 4660005"/>
                    <a:gd name="connsiteY214" fmla="*/ 3533220 h 3707025"/>
                    <a:gd name="connsiteX215" fmla="*/ 536719 w 4660005"/>
                    <a:gd name="connsiteY215" fmla="*/ 3590580 h 3707025"/>
                    <a:gd name="connsiteX216" fmla="*/ 600906 w 4660005"/>
                    <a:gd name="connsiteY216" fmla="*/ 3568728 h 3707025"/>
                    <a:gd name="connsiteX217" fmla="*/ 576324 w 4660005"/>
                    <a:gd name="connsiteY217" fmla="*/ 3650670 h 3707025"/>
                    <a:gd name="connsiteX218" fmla="*/ 655535 w 4660005"/>
                    <a:gd name="connsiteY218" fmla="*/ 3621991 h 3707025"/>
                    <a:gd name="connsiteX219" fmla="*/ 748402 w 4660005"/>
                    <a:gd name="connsiteY219" fmla="*/ 3553706 h 3707025"/>
                    <a:gd name="connsiteX220" fmla="*/ 689677 w 4660005"/>
                    <a:gd name="connsiteY220" fmla="*/ 3706664 h 3707025"/>
                    <a:gd name="connsiteX221" fmla="*/ 875412 w 4660005"/>
                    <a:gd name="connsiteY221" fmla="*/ 3597408 h 3707025"/>
                    <a:gd name="connsiteX222" fmla="*/ 869949 w 4660005"/>
                    <a:gd name="connsiteY222" fmla="*/ 3690275 h 3707025"/>
                    <a:gd name="connsiteX223" fmla="*/ 942330 w 4660005"/>
                    <a:gd name="connsiteY223" fmla="*/ 3650670 h 3707025"/>
                    <a:gd name="connsiteX224" fmla="*/ 990130 w 4660005"/>
                    <a:gd name="connsiteY224" fmla="*/ 3572826 h 3707025"/>
                    <a:gd name="connsiteX225" fmla="*/ 1001055 w 4660005"/>
                    <a:gd name="connsiteY225" fmla="*/ 3627453 h 3707025"/>
                    <a:gd name="connsiteX226" fmla="*/ 1028369 w 4660005"/>
                    <a:gd name="connsiteY226" fmla="*/ 3650670 h 3707025"/>
                    <a:gd name="connsiteX227" fmla="*/ 1043392 w 4660005"/>
                    <a:gd name="connsiteY227" fmla="*/ 3642476 h 3707025"/>
                    <a:gd name="connsiteX228" fmla="*/ 1051587 w 4660005"/>
                    <a:gd name="connsiteY228" fmla="*/ 3620625 h 3707025"/>
                    <a:gd name="connsiteX229" fmla="*/ 1057048 w 4660005"/>
                    <a:gd name="connsiteY229" fmla="*/ 3630185 h 3707025"/>
                    <a:gd name="connsiteX230" fmla="*/ 1128065 w 4660005"/>
                    <a:gd name="connsiteY230" fmla="*/ 3691641 h 3707025"/>
                    <a:gd name="connsiteX231" fmla="*/ 1196350 w 4660005"/>
                    <a:gd name="connsiteY231" fmla="*/ 3600139 h 3707025"/>
                    <a:gd name="connsiteX232" fmla="*/ 1211373 w 4660005"/>
                    <a:gd name="connsiteY232" fmla="*/ 3540049 h 3707025"/>
                    <a:gd name="connsiteX233" fmla="*/ 1229126 w 4660005"/>
                    <a:gd name="connsiteY233" fmla="*/ 3568728 h 3707025"/>
                    <a:gd name="connsiteX234" fmla="*/ 1285120 w 4660005"/>
                    <a:gd name="connsiteY234" fmla="*/ 3611065 h 3707025"/>
                    <a:gd name="connsiteX235" fmla="*/ 1308337 w 4660005"/>
                    <a:gd name="connsiteY235" fmla="*/ 3550975 h 3707025"/>
                    <a:gd name="connsiteX236" fmla="*/ 1308337 w 4660005"/>
                    <a:gd name="connsiteY236" fmla="*/ 3486787 h 3707025"/>
                    <a:gd name="connsiteX237" fmla="*/ 1361599 w 4660005"/>
                    <a:gd name="connsiteY237" fmla="*/ 3515466 h 3707025"/>
                    <a:gd name="connsiteX238" fmla="*/ 1380719 w 4660005"/>
                    <a:gd name="connsiteY238" fmla="*/ 3410308 h 3707025"/>
                    <a:gd name="connsiteX239" fmla="*/ 1377988 w 4660005"/>
                    <a:gd name="connsiteY239" fmla="*/ 3396651 h 3707025"/>
                    <a:gd name="connsiteX240" fmla="*/ 1435347 w 4660005"/>
                    <a:gd name="connsiteY240" fmla="*/ 3373434 h 3707025"/>
                    <a:gd name="connsiteX241" fmla="*/ 1343845 w 4660005"/>
                    <a:gd name="connsiteY241" fmla="*/ 3309246 h 3707025"/>
                    <a:gd name="connsiteX242" fmla="*/ 1442176 w 4660005"/>
                    <a:gd name="connsiteY242" fmla="*/ 3303783 h 3707025"/>
                    <a:gd name="connsiteX243" fmla="*/ 1447638 w 4660005"/>
                    <a:gd name="connsiteY243" fmla="*/ 3294224 h 3707025"/>
                    <a:gd name="connsiteX244" fmla="*/ 1405301 w 4660005"/>
                    <a:gd name="connsiteY244" fmla="*/ 3262813 h 3707025"/>
                    <a:gd name="connsiteX245" fmla="*/ 1405301 w 4660005"/>
                    <a:gd name="connsiteY245" fmla="*/ 3186334 h 3707025"/>
                    <a:gd name="connsiteX246" fmla="*/ 1457197 w 4660005"/>
                    <a:gd name="connsiteY246" fmla="*/ 3225939 h 3707025"/>
                    <a:gd name="connsiteX247" fmla="*/ 1489975 w 4660005"/>
                    <a:gd name="connsiteY247" fmla="*/ 3224573 h 3707025"/>
                    <a:gd name="connsiteX248" fmla="*/ 1503632 w 4660005"/>
                    <a:gd name="connsiteY248" fmla="*/ 3165848 h 3707025"/>
                    <a:gd name="connsiteX249" fmla="*/ 1488609 w 4660005"/>
                    <a:gd name="connsiteY249" fmla="*/ 3128975 h 3707025"/>
                    <a:gd name="connsiteX250" fmla="*/ 1580110 w 4660005"/>
                    <a:gd name="connsiteY250" fmla="*/ 3163117 h 3707025"/>
                    <a:gd name="connsiteX251" fmla="*/ 1671612 w 4660005"/>
                    <a:gd name="connsiteY251" fmla="*/ 3145363 h 3707025"/>
                    <a:gd name="connsiteX252" fmla="*/ 1641567 w 4660005"/>
                    <a:gd name="connsiteY252" fmla="*/ 3122146 h 3707025"/>
                    <a:gd name="connsiteX253" fmla="*/ 1621082 w 4660005"/>
                    <a:gd name="connsiteY253" fmla="*/ 3113952 h 3707025"/>
                    <a:gd name="connsiteX254" fmla="*/ 1786331 w 4660005"/>
                    <a:gd name="connsiteY254" fmla="*/ 3134437 h 3707025"/>
                    <a:gd name="connsiteX255" fmla="*/ 1790428 w 4660005"/>
                    <a:gd name="connsiteY255" fmla="*/ 3130340 h 3707025"/>
                    <a:gd name="connsiteX256" fmla="*/ 1769942 w 4660005"/>
                    <a:gd name="connsiteY256" fmla="*/ 3086638 h 3707025"/>
                    <a:gd name="connsiteX257" fmla="*/ 1731703 w 4660005"/>
                    <a:gd name="connsiteY257" fmla="*/ 3027913 h 3707025"/>
                    <a:gd name="connsiteX258" fmla="*/ 1804084 w 4660005"/>
                    <a:gd name="connsiteY258" fmla="*/ 3085272 h 3707025"/>
                    <a:gd name="connsiteX259" fmla="*/ 1845056 w 4660005"/>
                    <a:gd name="connsiteY259" fmla="*/ 3052495 h 3707025"/>
                    <a:gd name="connsiteX260" fmla="*/ 1858712 w 4660005"/>
                    <a:gd name="connsiteY260" fmla="*/ 3077078 h 3707025"/>
                    <a:gd name="connsiteX261" fmla="*/ 1891489 w 4660005"/>
                    <a:gd name="connsiteY261" fmla="*/ 3094832 h 3707025"/>
                    <a:gd name="connsiteX262" fmla="*/ 1939289 w 4660005"/>
                    <a:gd name="connsiteY262" fmla="*/ 3059324 h 3707025"/>
                    <a:gd name="connsiteX263" fmla="*/ 1977528 w 4660005"/>
                    <a:gd name="connsiteY263" fmla="*/ 3077078 h 3707025"/>
                    <a:gd name="connsiteX264" fmla="*/ 1977528 w 4660005"/>
                    <a:gd name="connsiteY264" fmla="*/ 3077078 h 3707025"/>
                    <a:gd name="connsiteX265" fmla="*/ 1937923 w 4660005"/>
                    <a:gd name="connsiteY265" fmla="*/ 3154923 h 3707025"/>
                    <a:gd name="connsiteX266" fmla="*/ 2119561 w 4660005"/>
                    <a:gd name="connsiteY266" fmla="*/ 3219110 h 3707025"/>
                    <a:gd name="connsiteX267" fmla="*/ 2089515 w 4660005"/>
                    <a:gd name="connsiteY267" fmla="*/ 3264178 h 3707025"/>
                    <a:gd name="connsiteX268" fmla="*/ 2153703 w 4660005"/>
                    <a:gd name="connsiteY268" fmla="*/ 3268275 h 3707025"/>
                    <a:gd name="connsiteX269" fmla="*/ 2103172 w 4660005"/>
                    <a:gd name="connsiteY269" fmla="*/ 3329732 h 3707025"/>
                    <a:gd name="connsiteX270" fmla="*/ 2181017 w 4660005"/>
                    <a:gd name="connsiteY270" fmla="*/ 3333829 h 3707025"/>
                    <a:gd name="connsiteX271" fmla="*/ 2286175 w 4660005"/>
                    <a:gd name="connsiteY271" fmla="*/ 3307881 h 3707025"/>
                    <a:gd name="connsiteX272" fmla="*/ 2179651 w 4660005"/>
                    <a:gd name="connsiteY272" fmla="*/ 3418502 h 3707025"/>
                    <a:gd name="connsiteX273" fmla="*/ 2380408 w 4660005"/>
                    <a:gd name="connsiteY273" fmla="*/ 3392554 h 3707025"/>
                    <a:gd name="connsiteX274" fmla="*/ 2342169 w 4660005"/>
                    <a:gd name="connsiteY274" fmla="*/ 3470398 h 3707025"/>
                    <a:gd name="connsiteX275" fmla="*/ 2420014 w 4660005"/>
                    <a:gd name="connsiteY275" fmla="*/ 3462204 h 3707025"/>
                    <a:gd name="connsiteX276" fmla="*/ 2489664 w 4660005"/>
                    <a:gd name="connsiteY276" fmla="*/ 3413039 h 3707025"/>
                    <a:gd name="connsiteX277" fmla="*/ 2478739 w 4660005"/>
                    <a:gd name="connsiteY277" fmla="*/ 3463570 h 3707025"/>
                    <a:gd name="connsiteX278" fmla="*/ 2493761 w 4660005"/>
                    <a:gd name="connsiteY278" fmla="*/ 3493615 h 3707025"/>
                    <a:gd name="connsiteX279" fmla="*/ 2508784 w 4660005"/>
                    <a:gd name="connsiteY279" fmla="*/ 3492250 h 3707025"/>
                    <a:gd name="connsiteX280" fmla="*/ 2523807 w 4660005"/>
                    <a:gd name="connsiteY280" fmla="*/ 3475861 h 3707025"/>
                    <a:gd name="connsiteX281" fmla="*/ 2525172 w 4660005"/>
                    <a:gd name="connsiteY281" fmla="*/ 3486787 h 3707025"/>
                    <a:gd name="connsiteX282" fmla="*/ 2564777 w 4660005"/>
                    <a:gd name="connsiteY282" fmla="*/ 3564631 h 3707025"/>
                    <a:gd name="connsiteX283" fmla="*/ 2657644 w 4660005"/>
                    <a:gd name="connsiteY283" fmla="*/ 3510004 h 3707025"/>
                    <a:gd name="connsiteX284" fmla="*/ 2691787 w 4660005"/>
                    <a:gd name="connsiteY284" fmla="*/ 3463570 h 3707025"/>
                    <a:gd name="connsiteX285" fmla="*/ 2697250 w 4660005"/>
                    <a:gd name="connsiteY285" fmla="*/ 3494981 h 3707025"/>
                    <a:gd name="connsiteX286" fmla="*/ 2730026 w 4660005"/>
                    <a:gd name="connsiteY286" fmla="*/ 3550975 h 3707025"/>
                    <a:gd name="connsiteX287" fmla="*/ 2770997 w 4660005"/>
                    <a:gd name="connsiteY287" fmla="*/ 3507272 h 3707025"/>
                    <a:gd name="connsiteX288" fmla="*/ 2794214 w 4660005"/>
                    <a:gd name="connsiteY288" fmla="*/ 3451279 h 3707025"/>
                    <a:gd name="connsiteX289" fmla="*/ 2829722 w 4660005"/>
                    <a:gd name="connsiteY289" fmla="*/ 3494981 h 3707025"/>
                    <a:gd name="connsiteX290" fmla="*/ 2884350 w 4660005"/>
                    <a:gd name="connsiteY290" fmla="*/ 3410308 h 3707025"/>
                    <a:gd name="connsiteX291" fmla="*/ 2887081 w 4660005"/>
                    <a:gd name="connsiteY291" fmla="*/ 3398017 h 3707025"/>
                    <a:gd name="connsiteX292" fmla="*/ 2944441 w 4660005"/>
                    <a:gd name="connsiteY292" fmla="*/ 3398017 h 3707025"/>
                    <a:gd name="connsiteX293" fmla="*/ 2889813 w 4660005"/>
                    <a:gd name="connsiteY293" fmla="*/ 3309246 h 3707025"/>
                    <a:gd name="connsiteX294" fmla="*/ 2975852 w 4660005"/>
                    <a:gd name="connsiteY294" fmla="*/ 3340657 h 3707025"/>
                    <a:gd name="connsiteX295" fmla="*/ 2984046 w 4660005"/>
                    <a:gd name="connsiteY295" fmla="*/ 3335195 h 3707025"/>
                    <a:gd name="connsiteX296" fmla="*/ 2959463 w 4660005"/>
                    <a:gd name="connsiteY296" fmla="*/ 3294224 h 3707025"/>
                    <a:gd name="connsiteX297" fmla="*/ 2988144 w 4660005"/>
                    <a:gd name="connsiteY297" fmla="*/ 3228670 h 3707025"/>
                    <a:gd name="connsiteX298" fmla="*/ 3018188 w 4660005"/>
                    <a:gd name="connsiteY298" fmla="*/ 3281932 h 3707025"/>
                    <a:gd name="connsiteX299" fmla="*/ 3046869 w 4660005"/>
                    <a:gd name="connsiteY299" fmla="*/ 3292858 h 3707025"/>
                    <a:gd name="connsiteX300" fmla="*/ 3079645 w 4660005"/>
                    <a:gd name="connsiteY300" fmla="*/ 3246424 h 3707025"/>
                    <a:gd name="connsiteX301" fmla="*/ 3081011 w 4660005"/>
                    <a:gd name="connsiteY301" fmla="*/ 3209551 h 3707025"/>
                    <a:gd name="connsiteX302" fmla="*/ 3147930 w 4660005"/>
                    <a:gd name="connsiteY302" fmla="*/ 3272372 h 3707025"/>
                    <a:gd name="connsiteX303" fmla="*/ 3232602 w 4660005"/>
                    <a:gd name="connsiteY303" fmla="*/ 3290127 h 3707025"/>
                    <a:gd name="connsiteX304" fmla="*/ 3214849 w 4660005"/>
                    <a:gd name="connsiteY304" fmla="*/ 3260081 h 3707025"/>
                    <a:gd name="connsiteX305" fmla="*/ 3199826 w 4660005"/>
                    <a:gd name="connsiteY305" fmla="*/ 3245059 h 3707025"/>
                    <a:gd name="connsiteX306" fmla="*/ 3335029 w 4660005"/>
                    <a:gd name="connsiteY306" fmla="*/ 3321538 h 3707025"/>
                    <a:gd name="connsiteX307" fmla="*/ 3339127 w 4660005"/>
                    <a:gd name="connsiteY307" fmla="*/ 3318806 h 3707025"/>
                    <a:gd name="connsiteX308" fmla="*/ 3337761 w 4660005"/>
                    <a:gd name="connsiteY308" fmla="*/ 3273738 h 3707025"/>
                    <a:gd name="connsiteX309" fmla="*/ 3326836 w 4660005"/>
                    <a:gd name="connsiteY309" fmla="*/ 3209551 h 3707025"/>
                    <a:gd name="connsiteX310" fmla="*/ 3367807 w 4660005"/>
                    <a:gd name="connsiteY310" fmla="*/ 3284664 h 3707025"/>
                    <a:gd name="connsiteX311" fmla="*/ 3414240 w 4660005"/>
                    <a:gd name="connsiteY311" fmla="*/ 3271007 h 3707025"/>
                    <a:gd name="connsiteX312" fmla="*/ 3416972 w 4660005"/>
                    <a:gd name="connsiteY312" fmla="*/ 3298321 h 3707025"/>
                    <a:gd name="connsiteX313" fmla="*/ 3438823 w 4660005"/>
                    <a:gd name="connsiteY313" fmla="*/ 3325635 h 3707025"/>
                    <a:gd name="connsiteX314" fmla="*/ 3538519 w 4660005"/>
                    <a:gd name="connsiteY314" fmla="*/ 3261447 h 3707025"/>
                    <a:gd name="connsiteX315" fmla="*/ 3523496 w 4660005"/>
                    <a:gd name="connsiteY315" fmla="*/ 3331097 h 3707025"/>
                    <a:gd name="connsiteX316" fmla="*/ 3518033 w 4660005"/>
                    <a:gd name="connsiteY316" fmla="*/ 3340657 h 3707025"/>
                    <a:gd name="connsiteX317" fmla="*/ 3492085 w 4660005"/>
                    <a:gd name="connsiteY317" fmla="*/ 3441719 h 3707025"/>
                    <a:gd name="connsiteX318" fmla="*/ 3533056 w 4660005"/>
                    <a:gd name="connsiteY318" fmla="*/ 3463570 h 3707025"/>
                    <a:gd name="connsiteX319" fmla="*/ 3606804 w 4660005"/>
                    <a:gd name="connsiteY319" fmla="*/ 3418502 h 3707025"/>
                    <a:gd name="connsiteX320" fmla="*/ 3610901 w 4660005"/>
                    <a:gd name="connsiteY320" fmla="*/ 3477227 h 3707025"/>
                    <a:gd name="connsiteX321" fmla="*/ 3657334 w 4660005"/>
                    <a:gd name="connsiteY321" fmla="*/ 3541414 h 3707025"/>
                    <a:gd name="connsiteX322" fmla="*/ 3716059 w 4660005"/>
                    <a:gd name="connsiteY322" fmla="*/ 3474495 h 3707025"/>
                    <a:gd name="connsiteX323" fmla="*/ 3811658 w 4660005"/>
                    <a:gd name="connsiteY323" fmla="*/ 3598774 h 3707025"/>
                    <a:gd name="connsiteX324" fmla="*/ 3855360 w 4660005"/>
                    <a:gd name="connsiteY324" fmla="*/ 3586483 h 3707025"/>
                    <a:gd name="connsiteX325" fmla="*/ 3840338 w 4660005"/>
                    <a:gd name="connsiteY325" fmla="*/ 3484055 h 3707025"/>
                    <a:gd name="connsiteX326" fmla="*/ 3829412 w 4660005"/>
                    <a:gd name="connsiteY326" fmla="*/ 3458107 h 3707025"/>
                    <a:gd name="connsiteX327" fmla="*/ 3869017 w 4660005"/>
                    <a:gd name="connsiteY327" fmla="*/ 3470398 h 3707025"/>
                    <a:gd name="connsiteX328" fmla="*/ 3894966 w 4660005"/>
                    <a:gd name="connsiteY328" fmla="*/ 3466301 h 3707025"/>
                    <a:gd name="connsiteX329" fmla="*/ 3893600 w 4660005"/>
                    <a:gd name="connsiteY329" fmla="*/ 3458107 h 3707025"/>
                    <a:gd name="connsiteX330" fmla="*/ 3838972 w 4660005"/>
                    <a:gd name="connsiteY330" fmla="*/ 3425331 h 3707025"/>
                    <a:gd name="connsiteX331" fmla="*/ 3912719 w 4660005"/>
                    <a:gd name="connsiteY331" fmla="*/ 3432159 h 3707025"/>
                    <a:gd name="connsiteX332" fmla="*/ 3914085 w 4660005"/>
                    <a:gd name="connsiteY332" fmla="*/ 3438987 h 3707025"/>
                    <a:gd name="connsiteX333" fmla="*/ 3960518 w 4660005"/>
                    <a:gd name="connsiteY333" fmla="*/ 3512735 h 3707025"/>
                    <a:gd name="connsiteX334" fmla="*/ 4024706 w 4660005"/>
                    <a:gd name="connsiteY334" fmla="*/ 3479958 h 3707025"/>
                    <a:gd name="connsiteX335" fmla="*/ 4052020 w 4660005"/>
                    <a:gd name="connsiteY335" fmla="*/ 3541414 h 3707025"/>
                    <a:gd name="connsiteX336" fmla="*/ 4132596 w 4660005"/>
                    <a:gd name="connsiteY336" fmla="*/ 3440353 h 3707025"/>
                    <a:gd name="connsiteX337" fmla="*/ 4191321 w 4660005"/>
                    <a:gd name="connsiteY337" fmla="*/ 3522295 h 3707025"/>
                    <a:gd name="connsiteX338" fmla="*/ 4235024 w 4660005"/>
                    <a:gd name="connsiteY338" fmla="*/ 3488152 h 3707025"/>
                    <a:gd name="connsiteX339" fmla="*/ 4229561 w 4660005"/>
                    <a:gd name="connsiteY339" fmla="*/ 3413039 h 3707025"/>
                    <a:gd name="connsiteX340" fmla="*/ 4341548 w 4660005"/>
                    <a:gd name="connsiteY340" fmla="*/ 3448547 h 3707025"/>
                    <a:gd name="connsiteX341" fmla="*/ 4345645 w 4660005"/>
                    <a:gd name="connsiteY341" fmla="*/ 3443084 h 3707025"/>
                    <a:gd name="connsiteX342" fmla="*/ 4284189 w 4660005"/>
                    <a:gd name="connsiteY342" fmla="*/ 3376165 h 3707025"/>
                    <a:gd name="connsiteX343" fmla="*/ 4340182 w 4660005"/>
                    <a:gd name="connsiteY343" fmla="*/ 3396651 h 3707025"/>
                    <a:gd name="connsiteX344" fmla="*/ 4452169 w 4660005"/>
                    <a:gd name="connsiteY344" fmla="*/ 3421233 h 3707025"/>
                    <a:gd name="connsiteX345" fmla="*/ 4460364 w 4660005"/>
                    <a:gd name="connsiteY345" fmla="*/ 3415771 h 3707025"/>
                    <a:gd name="connsiteX346" fmla="*/ 4389347 w 4660005"/>
                    <a:gd name="connsiteY346" fmla="*/ 3332463 h 3707025"/>
                    <a:gd name="connsiteX347" fmla="*/ 4396176 w 4660005"/>
                    <a:gd name="connsiteY347" fmla="*/ 3273738 h 3707025"/>
                    <a:gd name="connsiteX348" fmla="*/ 4345645 w 4660005"/>
                    <a:gd name="connsiteY348" fmla="*/ 3202722 h 3707025"/>
                    <a:gd name="connsiteX349" fmla="*/ 4325159 w 4660005"/>
                    <a:gd name="connsiteY349" fmla="*/ 3186334 h 3707025"/>
                    <a:gd name="connsiteX350" fmla="*/ 4366130 w 4660005"/>
                    <a:gd name="connsiteY350" fmla="*/ 3201356 h 3707025"/>
                    <a:gd name="connsiteX351" fmla="*/ 4458998 w 4660005"/>
                    <a:gd name="connsiteY351" fmla="*/ 3179505 h 3707025"/>
                    <a:gd name="connsiteX352" fmla="*/ 4385250 w 4660005"/>
                    <a:gd name="connsiteY352" fmla="*/ 3101661 h 3707025"/>
                    <a:gd name="connsiteX353" fmla="*/ 4374324 w 4660005"/>
                    <a:gd name="connsiteY353" fmla="*/ 3093466 h 3707025"/>
                    <a:gd name="connsiteX354" fmla="*/ 4469924 w 4660005"/>
                    <a:gd name="connsiteY354" fmla="*/ 3094832 h 3707025"/>
                    <a:gd name="connsiteX355" fmla="*/ 4382519 w 4660005"/>
                    <a:gd name="connsiteY355" fmla="*/ 3019719 h 3707025"/>
                    <a:gd name="connsiteX356" fmla="*/ 4498603 w 4660005"/>
                    <a:gd name="connsiteY356" fmla="*/ 3001965 h 3707025"/>
                    <a:gd name="connsiteX357" fmla="*/ 4389347 w 4660005"/>
                    <a:gd name="connsiteY357" fmla="*/ 2960994 h 3707025"/>
                    <a:gd name="connsiteX358" fmla="*/ 4374324 w 4660005"/>
                    <a:gd name="connsiteY358" fmla="*/ 2958263 h 3707025"/>
                    <a:gd name="connsiteX359" fmla="*/ 4457632 w 4660005"/>
                    <a:gd name="connsiteY359" fmla="*/ 2930949 h 3707025"/>
                    <a:gd name="connsiteX360" fmla="*/ 4530014 w 4660005"/>
                    <a:gd name="connsiteY360" fmla="*/ 2892709 h 3707025"/>
                    <a:gd name="connsiteX361" fmla="*/ 4460364 w 4660005"/>
                    <a:gd name="connsiteY361" fmla="*/ 2855835 h 3707025"/>
                    <a:gd name="connsiteX362" fmla="*/ 4489043 w 4660005"/>
                    <a:gd name="connsiteY362" fmla="*/ 2818962 h 3707025"/>
                    <a:gd name="connsiteX363" fmla="*/ 4484946 w 4660005"/>
                    <a:gd name="connsiteY363" fmla="*/ 2775259 h 3707025"/>
                    <a:gd name="connsiteX364" fmla="*/ 4428952 w 4660005"/>
                    <a:gd name="connsiteY364" fmla="*/ 2813499 h 3707025"/>
                    <a:gd name="connsiteX365" fmla="*/ 4389347 w 4660005"/>
                    <a:gd name="connsiteY365" fmla="*/ 2861298 h 3707025"/>
                    <a:gd name="connsiteX366" fmla="*/ 4387982 w 4660005"/>
                    <a:gd name="connsiteY366" fmla="*/ 2861298 h 3707025"/>
                    <a:gd name="connsiteX367" fmla="*/ 4413930 w 4660005"/>
                    <a:gd name="connsiteY367" fmla="*/ 2821693 h 3707025"/>
                    <a:gd name="connsiteX368" fmla="*/ 4416662 w 4660005"/>
                    <a:gd name="connsiteY368" fmla="*/ 2814864 h 3707025"/>
                    <a:gd name="connsiteX369" fmla="*/ 4419393 w 4660005"/>
                    <a:gd name="connsiteY369" fmla="*/ 2812133 h 3707025"/>
                    <a:gd name="connsiteX370" fmla="*/ 4419393 w 4660005"/>
                    <a:gd name="connsiteY370" fmla="*/ 2808036 h 3707025"/>
                    <a:gd name="connsiteX371" fmla="*/ 4409833 w 4660005"/>
                    <a:gd name="connsiteY371" fmla="*/ 2762968 h 3707025"/>
                    <a:gd name="connsiteX372" fmla="*/ 4398907 w 4660005"/>
                    <a:gd name="connsiteY372" fmla="*/ 2758871 h 3707025"/>
                    <a:gd name="connsiteX373" fmla="*/ 4433049 w 4660005"/>
                    <a:gd name="connsiteY373" fmla="*/ 2732923 h 3707025"/>
                    <a:gd name="connsiteX374" fmla="*/ 4453535 w 4660005"/>
                    <a:gd name="connsiteY374" fmla="*/ 2709706 h 3707025"/>
                    <a:gd name="connsiteX375" fmla="*/ 4438512 w 4660005"/>
                    <a:gd name="connsiteY375" fmla="*/ 2689220 h 3707025"/>
                    <a:gd name="connsiteX376" fmla="*/ 4441244 w 4660005"/>
                    <a:gd name="connsiteY376" fmla="*/ 2686489 h 3707025"/>
                    <a:gd name="connsiteX377" fmla="*/ 4489043 w 4660005"/>
                    <a:gd name="connsiteY377" fmla="*/ 2637324 h 3707025"/>
                    <a:gd name="connsiteX378" fmla="*/ 4446707 w 4660005"/>
                    <a:gd name="connsiteY378" fmla="*/ 2604547 h 3707025"/>
                    <a:gd name="connsiteX379" fmla="*/ 4448072 w 4660005"/>
                    <a:gd name="connsiteY379" fmla="*/ 2594987 h 3707025"/>
                    <a:gd name="connsiteX380" fmla="*/ 4501334 w 4660005"/>
                    <a:gd name="connsiteY380" fmla="*/ 2508948 h 3707025"/>
                    <a:gd name="connsiteX381" fmla="*/ 4509529 w 4660005"/>
                    <a:gd name="connsiteY381" fmla="*/ 2502120 h 3707025"/>
                    <a:gd name="connsiteX382" fmla="*/ 4554596 w 4660005"/>
                    <a:gd name="connsiteY382" fmla="*/ 2534897 h 3707025"/>
                    <a:gd name="connsiteX383" fmla="*/ 4561425 w 4660005"/>
                    <a:gd name="connsiteY383" fmla="*/ 2483000 h 3707025"/>
                    <a:gd name="connsiteX384" fmla="*/ 4554596 w 4660005"/>
                    <a:gd name="connsiteY384" fmla="*/ 2372379 h 3707025"/>
                    <a:gd name="connsiteX385" fmla="*/ 4562791 w 4660005"/>
                    <a:gd name="connsiteY385" fmla="*/ 2368282 h 3707025"/>
                    <a:gd name="connsiteX386" fmla="*/ 4617419 w 4660005"/>
                    <a:gd name="connsiteY386" fmla="*/ 2407887 h 3707025"/>
                    <a:gd name="connsiteX387" fmla="*/ 4658389 w 4660005"/>
                    <a:gd name="connsiteY387" fmla="*/ 2364185 h 3707025"/>
                    <a:gd name="connsiteX388" fmla="*/ 4590105 w 4660005"/>
                    <a:gd name="connsiteY388" fmla="*/ 2265855 h 3707025"/>
                    <a:gd name="connsiteX389" fmla="*/ 4580545 w 4660005"/>
                    <a:gd name="connsiteY389" fmla="*/ 2259026 h 3707025"/>
                    <a:gd name="connsiteX390" fmla="*/ 1942020 w 4660005"/>
                    <a:gd name="connsiteY390" fmla="*/ 3027913 h 3707025"/>
                    <a:gd name="connsiteX391" fmla="*/ 1944751 w 4660005"/>
                    <a:gd name="connsiteY391" fmla="*/ 3021084 h 3707025"/>
                    <a:gd name="connsiteX392" fmla="*/ 1950214 w 4660005"/>
                    <a:gd name="connsiteY392" fmla="*/ 3025182 h 3707025"/>
                    <a:gd name="connsiteX393" fmla="*/ 1942020 w 4660005"/>
                    <a:gd name="connsiteY393" fmla="*/ 3027913 h 3707025"/>
                    <a:gd name="connsiteX394" fmla="*/ 3657334 w 4660005"/>
                    <a:gd name="connsiteY394" fmla="*/ 1843855 h 3707025"/>
                    <a:gd name="connsiteX395" fmla="*/ 3523496 w 4660005"/>
                    <a:gd name="connsiteY395" fmla="*/ 1965402 h 3707025"/>
                    <a:gd name="connsiteX396" fmla="*/ 3442920 w 4660005"/>
                    <a:gd name="connsiteY396" fmla="*/ 1994081 h 3707025"/>
                    <a:gd name="connsiteX397" fmla="*/ 3489354 w 4660005"/>
                    <a:gd name="connsiteY397" fmla="*/ 1998178 h 3707025"/>
                    <a:gd name="connsiteX398" fmla="*/ 3578124 w 4660005"/>
                    <a:gd name="connsiteY398" fmla="*/ 2047343 h 3707025"/>
                    <a:gd name="connsiteX399" fmla="*/ 3490720 w 4660005"/>
                    <a:gd name="connsiteY399" fmla="*/ 2099240 h 3707025"/>
                    <a:gd name="connsiteX400" fmla="*/ 3579489 w 4660005"/>
                    <a:gd name="connsiteY400" fmla="*/ 2148405 h 3707025"/>
                    <a:gd name="connsiteX401" fmla="*/ 3594512 w 4660005"/>
                    <a:gd name="connsiteY401" fmla="*/ 2271317 h 3707025"/>
                    <a:gd name="connsiteX402" fmla="*/ 3485257 w 4660005"/>
                    <a:gd name="connsiteY402" fmla="*/ 2310923 h 3707025"/>
                    <a:gd name="connsiteX403" fmla="*/ 3415606 w 4660005"/>
                    <a:gd name="connsiteY403" fmla="*/ 2306826 h 3707025"/>
                    <a:gd name="connsiteX404" fmla="*/ 3512570 w 4660005"/>
                    <a:gd name="connsiteY404" fmla="*/ 2447492 h 3707025"/>
                    <a:gd name="connsiteX405" fmla="*/ 3311813 w 4660005"/>
                    <a:gd name="connsiteY405" fmla="*/ 2469343 h 3707025"/>
                    <a:gd name="connsiteX406" fmla="*/ 3333665 w 4660005"/>
                    <a:gd name="connsiteY406" fmla="*/ 2601816 h 3707025"/>
                    <a:gd name="connsiteX407" fmla="*/ 3223042 w 4660005"/>
                    <a:gd name="connsiteY407" fmla="*/ 2554016 h 3707025"/>
                    <a:gd name="connsiteX408" fmla="*/ 3180706 w 4660005"/>
                    <a:gd name="connsiteY408" fmla="*/ 2724728 h 3707025"/>
                    <a:gd name="connsiteX409" fmla="*/ 3009994 w 4660005"/>
                    <a:gd name="connsiteY409" fmla="*/ 2605913 h 3707025"/>
                    <a:gd name="connsiteX410" fmla="*/ 2948538 w 4660005"/>
                    <a:gd name="connsiteY410" fmla="*/ 2706974 h 3707025"/>
                    <a:gd name="connsiteX411" fmla="*/ 2792849 w 4660005"/>
                    <a:gd name="connsiteY411" fmla="*/ 2612741 h 3707025"/>
                    <a:gd name="connsiteX412" fmla="*/ 2758707 w 4660005"/>
                    <a:gd name="connsiteY412" fmla="*/ 2724728 h 3707025"/>
                    <a:gd name="connsiteX413" fmla="*/ 2684959 w 4660005"/>
                    <a:gd name="connsiteY413" fmla="*/ 2660541 h 3707025"/>
                    <a:gd name="connsiteX414" fmla="*/ 2663107 w 4660005"/>
                    <a:gd name="connsiteY414" fmla="*/ 2635958 h 3707025"/>
                    <a:gd name="connsiteX415" fmla="*/ 2653547 w 4660005"/>
                    <a:gd name="connsiteY415" fmla="*/ 2631861 h 3707025"/>
                    <a:gd name="connsiteX416" fmla="*/ 2725929 w 4660005"/>
                    <a:gd name="connsiteY416" fmla="*/ 2705609 h 3707025"/>
                    <a:gd name="connsiteX417" fmla="*/ 2795580 w 4660005"/>
                    <a:gd name="connsiteY417" fmla="*/ 2814864 h 3707025"/>
                    <a:gd name="connsiteX418" fmla="*/ 2749147 w 4660005"/>
                    <a:gd name="connsiteY418" fmla="*/ 2868127 h 3707025"/>
                    <a:gd name="connsiteX419" fmla="*/ 2683593 w 4660005"/>
                    <a:gd name="connsiteY419" fmla="*/ 2821693 h 3707025"/>
                    <a:gd name="connsiteX420" fmla="*/ 2721832 w 4660005"/>
                    <a:gd name="connsiteY420" fmla="*/ 2902269 h 3707025"/>
                    <a:gd name="connsiteX421" fmla="*/ 2721832 w 4660005"/>
                    <a:gd name="connsiteY421" fmla="*/ 3011525 h 3707025"/>
                    <a:gd name="connsiteX422" fmla="*/ 2608479 w 4660005"/>
                    <a:gd name="connsiteY422" fmla="*/ 2965091 h 3707025"/>
                    <a:gd name="connsiteX423" fmla="*/ 2615308 w 4660005"/>
                    <a:gd name="connsiteY423" fmla="*/ 3016988 h 3707025"/>
                    <a:gd name="connsiteX424" fmla="*/ 2579800 w 4660005"/>
                    <a:gd name="connsiteY424" fmla="*/ 3109855 h 3707025"/>
                    <a:gd name="connsiteX425" fmla="*/ 2497858 w 4660005"/>
                    <a:gd name="connsiteY425" fmla="*/ 3040204 h 3707025"/>
                    <a:gd name="connsiteX426" fmla="*/ 2462350 w 4660005"/>
                    <a:gd name="connsiteY426" fmla="*/ 3118049 h 3707025"/>
                    <a:gd name="connsiteX427" fmla="*/ 2455522 w 4660005"/>
                    <a:gd name="connsiteY427" fmla="*/ 3116683 h 3707025"/>
                    <a:gd name="connsiteX428" fmla="*/ 2425476 w 4660005"/>
                    <a:gd name="connsiteY428" fmla="*/ 3057958 h 3707025"/>
                    <a:gd name="connsiteX429" fmla="*/ 2398163 w 4660005"/>
                    <a:gd name="connsiteY429" fmla="*/ 3133071 h 3707025"/>
                    <a:gd name="connsiteX430" fmla="*/ 2329878 w 4660005"/>
                    <a:gd name="connsiteY430" fmla="*/ 3143997 h 3707025"/>
                    <a:gd name="connsiteX431" fmla="*/ 2313489 w 4660005"/>
                    <a:gd name="connsiteY431" fmla="*/ 3040204 h 3707025"/>
                    <a:gd name="connsiteX432" fmla="*/ 2325780 w 4660005"/>
                    <a:gd name="connsiteY432" fmla="*/ 2962359 h 3707025"/>
                    <a:gd name="connsiteX433" fmla="*/ 2190577 w 4660005"/>
                    <a:gd name="connsiteY433" fmla="*/ 3070250 h 3707025"/>
                    <a:gd name="connsiteX434" fmla="*/ 2149605 w 4660005"/>
                    <a:gd name="connsiteY434" fmla="*/ 2966457 h 3707025"/>
                    <a:gd name="connsiteX435" fmla="*/ 2153703 w 4660005"/>
                    <a:gd name="connsiteY435" fmla="*/ 2866761 h 3707025"/>
                    <a:gd name="connsiteX436" fmla="*/ 2054007 w 4660005"/>
                    <a:gd name="connsiteY436" fmla="*/ 2951434 h 3707025"/>
                    <a:gd name="connsiteX437" fmla="*/ 2026693 w 4660005"/>
                    <a:gd name="connsiteY437" fmla="*/ 2775259 h 3707025"/>
                    <a:gd name="connsiteX438" fmla="*/ 1999379 w 4660005"/>
                    <a:gd name="connsiteY438" fmla="*/ 2835350 h 3707025"/>
                    <a:gd name="connsiteX439" fmla="*/ 1933826 w 4660005"/>
                    <a:gd name="connsiteY439" fmla="*/ 2869492 h 3707025"/>
                    <a:gd name="connsiteX440" fmla="*/ 1917437 w 4660005"/>
                    <a:gd name="connsiteY440" fmla="*/ 2788916 h 3707025"/>
                    <a:gd name="connsiteX441" fmla="*/ 1931094 w 4660005"/>
                    <a:gd name="connsiteY441" fmla="*/ 2700146 h 3707025"/>
                    <a:gd name="connsiteX442" fmla="*/ 1784965 w 4660005"/>
                    <a:gd name="connsiteY442" fmla="*/ 2791647 h 3707025"/>
                    <a:gd name="connsiteX443" fmla="*/ 1797256 w 4660005"/>
                    <a:gd name="connsiteY443" fmla="*/ 2712437 h 3707025"/>
                    <a:gd name="connsiteX444" fmla="*/ 1827302 w 4660005"/>
                    <a:gd name="connsiteY444" fmla="*/ 2666003 h 3707025"/>
                    <a:gd name="connsiteX445" fmla="*/ 1761748 w 4660005"/>
                    <a:gd name="connsiteY445" fmla="*/ 2711071 h 3707025"/>
                    <a:gd name="connsiteX446" fmla="*/ 1682537 w 4660005"/>
                    <a:gd name="connsiteY446" fmla="*/ 2730191 h 3707025"/>
                    <a:gd name="connsiteX447" fmla="*/ 1681173 w 4660005"/>
                    <a:gd name="connsiteY447" fmla="*/ 2659175 h 3707025"/>
                    <a:gd name="connsiteX448" fmla="*/ 1633372 w 4660005"/>
                    <a:gd name="connsiteY448" fmla="*/ 2693317 h 3707025"/>
                    <a:gd name="connsiteX449" fmla="*/ 1560991 w 4660005"/>
                    <a:gd name="connsiteY449" fmla="*/ 2661907 h 3707025"/>
                    <a:gd name="connsiteX450" fmla="*/ 1551431 w 4660005"/>
                    <a:gd name="connsiteY450" fmla="*/ 2787551 h 3707025"/>
                    <a:gd name="connsiteX451" fmla="*/ 1544603 w 4660005"/>
                    <a:gd name="connsiteY451" fmla="*/ 2790282 h 3707025"/>
                    <a:gd name="connsiteX452" fmla="*/ 1439444 w 4660005"/>
                    <a:gd name="connsiteY452" fmla="*/ 2700146 h 3707025"/>
                    <a:gd name="connsiteX453" fmla="*/ 1444907 w 4660005"/>
                    <a:gd name="connsiteY453" fmla="*/ 2756139 h 3707025"/>
                    <a:gd name="connsiteX454" fmla="*/ 1321994 w 4660005"/>
                    <a:gd name="connsiteY454" fmla="*/ 2843544 h 3707025"/>
                    <a:gd name="connsiteX455" fmla="*/ 1214104 w 4660005"/>
                    <a:gd name="connsiteY455" fmla="*/ 2758871 h 3707025"/>
                    <a:gd name="connsiteX456" fmla="*/ 1231858 w 4660005"/>
                    <a:gd name="connsiteY456" fmla="*/ 2790282 h 3707025"/>
                    <a:gd name="connsiteX457" fmla="*/ 1255075 w 4660005"/>
                    <a:gd name="connsiteY457" fmla="*/ 2909097 h 3707025"/>
                    <a:gd name="connsiteX458" fmla="*/ 1138991 w 4660005"/>
                    <a:gd name="connsiteY458" fmla="*/ 2847641 h 3707025"/>
                    <a:gd name="connsiteX459" fmla="*/ 1138991 w 4660005"/>
                    <a:gd name="connsiteY459" fmla="*/ 2989673 h 3707025"/>
                    <a:gd name="connsiteX460" fmla="*/ 1052952 w 4660005"/>
                    <a:gd name="connsiteY460" fmla="*/ 3120780 h 3707025"/>
                    <a:gd name="connsiteX461" fmla="*/ 968279 w 4660005"/>
                    <a:gd name="connsiteY461" fmla="*/ 3038839 h 3707025"/>
                    <a:gd name="connsiteX462" fmla="*/ 884971 w 4660005"/>
                    <a:gd name="connsiteY462" fmla="*/ 3182237 h 3707025"/>
                    <a:gd name="connsiteX463" fmla="*/ 742939 w 4660005"/>
                    <a:gd name="connsiteY463" fmla="*/ 3242327 h 3707025"/>
                    <a:gd name="connsiteX464" fmla="*/ 712893 w 4660005"/>
                    <a:gd name="connsiteY464" fmla="*/ 3164483 h 3707025"/>
                    <a:gd name="connsiteX465" fmla="*/ 643243 w 4660005"/>
                    <a:gd name="connsiteY465" fmla="*/ 3231402 h 3707025"/>
                    <a:gd name="connsiteX466" fmla="*/ 497113 w 4660005"/>
                    <a:gd name="connsiteY466" fmla="*/ 3313344 h 3707025"/>
                    <a:gd name="connsiteX467" fmla="*/ 434291 w 4660005"/>
                    <a:gd name="connsiteY467" fmla="*/ 3230036 h 3707025"/>
                    <a:gd name="connsiteX468" fmla="*/ 518965 w 4660005"/>
                    <a:gd name="connsiteY468" fmla="*/ 3116683 h 3707025"/>
                    <a:gd name="connsiteX469" fmla="*/ 382395 w 4660005"/>
                    <a:gd name="connsiteY469" fmla="*/ 3068884 h 3707025"/>
                    <a:gd name="connsiteX470" fmla="*/ 490285 w 4660005"/>
                    <a:gd name="connsiteY470" fmla="*/ 2922754 h 3707025"/>
                    <a:gd name="connsiteX471" fmla="*/ 461606 w 4660005"/>
                    <a:gd name="connsiteY471" fmla="*/ 2879052 h 3707025"/>
                    <a:gd name="connsiteX472" fmla="*/ 523062 w 4660005"/>
                    <a:gd name="connsiteY472" fmla="*/ 2850372 h 3707025"/>
                    <a:gd name="connsiteX473" fmla="*/ 539451 w 4660005"/>
                    <a:gd name="connsiteY473" fmla="*/ 2850372 h 3707025"/>
                    <a:gd name="connsiteX474" fmla="*/ 469800 w 4660005"/>
                    <a:gd name="connsiteY474" fmla="*/ 2793013 h 3707025"/>
                    <a:gd name="connsiteX475" fmla="*/ 495748 w 4660005"/>
                    <a:gd name="connsiteY475" fmla="*/ 2715169 h 3707025"/>
                    <a:gd name="connsiteX476" fmla="*/ 453411 w 4660005"/>
                    <a:gd name="connsiteY476" fmla="*/ 2676929 h 3707025"/>
                    <a:gd name="connsiteX477" fmla="*/ 467068 w 4660005"/>
                    <a:gd name="connsiteY477" fmla="*/ 2645518 h 3707025"/>
                    <a:gd name="connsiteX478" fmla="*/ 364641 w 4660005"/>
                    <a:gd name="connsiteY478" fmla="*/ 2619570 h 3707025"/>
                    <a:gd name="connsiteX479" fmla="*/ 360544 w 4660005"/>
                    <a:gd name="connsiteY479" fmla="*/ 2518508 h 3707025"/>
                    <a:gd name="connsiteX480" fmla="*/ 356447 w 4660005"/>
                    <a:gd name="connsiteY480" fmla="*/ 2517143 h 3707025"/>
                    <a:gd name="connsiteX481" fmla="*/ 335961 w 4660005"/>
                    <a:gd name="connsiteY481" fmla="*/ 2474806 h 3707025"/>
                    <a:gd name="connsiteX482" fmla="*/ 349619 w 4660005"/>
                    <a:gd name="connsiteY482" fmla="*/ 2392864 h 3707025"/>
                    <a:gd name="connsiteX483" fmla="*/ 303185 w 4660005"/>
                    <a:gd name="connsiteY483" fmla="*/ 2414715 h 3707025"/>
                    <a:gd name="connsiteX484" fmla="*/ 248557 w 4660005"/>
                    <a:gd name="connsiteY484" fmla="*/ 2369647 h 3707025"/>
                    <a:gd name="connsiteX485" fmla="*/ 311379 w 4660005"/>
                    <a:gd name="connsiteY485" fmla="*/ 2274049 h 3707025"/>
                    <a:gd name="connsiteX486" fmla="*/ 342790 w 4660005"/>
                    <a:gd name="connsiteY486" fmla="*/ 2245369 h 3707025"/>
                    <a:gd name="connsiteX487" fmla="*/ 232169 w 4660005"/>
                    <a:gd name="connsiteY487" fmla="*/ 2215324 h 3707025"/>
                    <a:gd name="connsiteX488" fmla="*/ 329133 w 4660005"/>
                    <a:gd name="connsiteY488" fmla="*/ 2108800 h 3707025"/>
                    <a:gd name="connsiteX489" fmla="*/ 273139 w 4660005"/>
                    <a:gd name="connsiteY489" fmla="*/ 2051440 h 3707025"/>
                    <a:gd name="connsiteX490" fmla="*/ 408343 w 4660005"/>
                    <a:gd name="connsiteY490" fmla="*/ 1998178 h 3707025"/>
                    <a:gd name="connsiteX491" fmla="*/ 308648 w 4660005"/>
                    <a:gd name="connsiteY491" fmla="*/ 1850683 h 3707025"/>
                    <a:gd name="connsiteX492" fmla="*/ 315476 w 4660005"/>
                    <a:gd name="connsiteY492" fmla="*/ 1794690 h 3707025"/>
                    <a:gd name="connsiteX493" fmla="*/ 370104 w 4660005"/>
                    <a:gd name="connsiteY493" fmla="*/ 1794690 h 3707025"/>
                    <a:gd name="connsiteX494" fmla="*/ 307282 w 4660005"/>
                    <a:gd name="connsiteY494" fmla="*/ 1711382 h 3707025"/>
                    <a:gd name="connsiteX495" fmla="*/ 333230 w 4660005"/>
                    <a:gd name="connsiteY495" fmla="*/ 1637635 h 3707025"/>
                    <a:gd name="connsiteX496" fmla="*/ 424732 w 4660005"/>
                    <a:gd name="connsiteY496" fmla="*/ 1673143 h 3707025"/>
                    <a:gd name="connsiteX497" fmla="*/ 442485 w 4660005"/>
                    <a:gd name="connsiteY497" fmla="*/ 1689531 h 3707025"/>
                    <a:gd name="connsiteX498" fmla="*/ 447948 w 4660005"/>
                    <a:gd name="connsiteY498" fmla="*/ 1509259 h 3707025"/>
                    <a:gd name="connsiteX499" fmla="*/ 663728 w 4660005"/>
                    <a:gd name="connsiteY499" fmla="*/ 1445072 h 3707025"/>
                    <a:gd name="connsiteX500" fmla="*/ 624123 w 4660005"/>
                    <a:gd name="connsiteY500" fmla="*/ 1344010 h 3707025"/>
                    <a:gd name="connsiteX501" fmla="*/ 699237 w 4660005"/>
                    <a:gd name="connsiteY501" fmla="*/ 1333084 h 3707025"/>
                    <a:gd name="connsiteX502" fmla="*/ 635049 w 4660005"/>
                    <a:gd name="connsiteY502" fmla="*/ 1215635 h 3707025"/>
                    <a:gd name="connsiteX503" fmla="*/ 696505 w 4660005"/>
                    <a:gd name="connsiteY503" fmla="*/ 1136424 h 3707025"/>
                    <a:gd name="connsiteX504" fmla="*/ 905457 w 4660005"/>
                    <a:gd name="connsiteY504" fmla="*/ 1192418 h 3707025"/>
                    <a:gd name="connsiteX505" fmla="*/ 901359 w 4660005"/>
                    <a:gd name="connsiteY505" fmla="*/ 1132327 h 3707025"/>
                    <a:gd name="connsiteX506" fmla="*/ 906822 w 4660005"/>
                    <a:gd name="connsiteY506" fmla="*/ 1126864 h 3707025"/>
                    <a:gd name="connsiteX507" fmla="*/ 994227 w 4660005"/>
                    <a:gd name="connsiteY507" fmla="*/ 1174664 h 3707025"/>
                    <a:gd name="connsiteX508" fmla="*/ 996959 w 4660005"/>
                    <a:gd name="connsiteY508" fmla="*/ 1017609 h 3707025"/>
                    <a:gd name="connsiteX509" fmla="*/ 1005152 w 4660005"/>
                    <a:gd name="connsiteY509" fmla="*/ 1016243 h 3707025"/>
                    <a:gd name="connsiteX510" fmla="*/ 1103483 w 4660005"/>
                    <a:gd name="connsiteY510" fmla="*/ 1129596 h 3707025"/>
                    <a:gd name="connsiteX511" fmla="*/ 1143088 w 4660005"/>
                    <a:gd name="connsiteY511" fmla="*/ 1006683 h 3707025"/>
                    <a:gd name="connsiteX512" fmla="*/ 1234589 w 4660005"/>
                    <a:gd name="connsiteY512" fmla="*/ 1099550 h 3707025"/>
                    <a:gd name="connsiteX513" fmla="*/ 1289217 w 4660005"/>
                    <a:gd name="connsiteY513" fmla="*/ 1012146 h 3707025"/>
                    <a:gd name="connsiteX514" fmla="*/ 1339749 w 4660005"/>
                    <a:gd name="connsiteY514" fmla="*/ 1031266 h 3707025"/>
                    <a:gd name="connsiteX515" fmla="*/ 1395742 w 4660005"/>
                    <a:gd name="connsiteY515" fmla="*/ 976638 h 3707025"/>
                    <a:gd name="connsiteX516" fmla="*/ 1447638 w 4660005"/>
                    <a:gd name="connsiteY516" fmla="*/ 993026 h 3707025"/>
                    <a:gd name="connsiteX517" fmla="*/ 1420324 w 4660005"/>
                    <a:gd name="connsiteY517" fmla="*/ 905622 h 3707025"/>
                    <a:gd name="connsiteX518" fmla="*/ 1440810 w 4660005"/>
                    <a:gd name="connsiteY518" fmla="*/ 786806 h 3707025"/>
                    <a:gd name="connsiteX519" fmla="*/ 1550065 w 4660005"/>
                    <a:gd name="connsiteY519" fmla="*/ 937033 h 3707025"/>
                    <a:gd name="connsiteX520" fmla="*/ 1648395 w 4660005"/>
                    <a:gd name="connsiteY520" fmla="*/ 786806 h 3707025"/>
                    <a:gd name="connsiteX521" fmla="*/ 1656590 w 4660005"/>
                    <a:gd name="connsiteY521" fmla="*/ 788172 h 3707025"/>
                    <a:gd name="connsiteX522" fmla="*/ 1674344 w 4660005"/>
                    <a:gd name="connsiteY522" fmla="*/ 919279 h 3707025"/>
                    <a:gd name="connsiteX523" fmla="*/ 1752188 w 4660005"/>
                    <a:gd name="connsiteY523" fmla="*/ 856457 h 3707025"/>
                    <a:gd name="connsiteX524" fmla="*/ 1797256 w 4660005"/>
                    <a:gd name="connsiteY524" fmla="*/ 917913 h 3707025"/>
                    <a:gd name="connsiteX525" fmla="*/ 1861444 w 4660005"/>
                    <a:gd name="connsiteY525" fmla="*/ 924741 h 3707025"/>
                    <a:gd name="connsiteX526" fmla="*/ 1873735 w 4660005"/>
                    <a:gd name="connsiteY526" fmla="*/ 1003952 h 3707025"/>
                    <a:gd name="connsiteX527" fmla="*/ 2045813 w 4660005"/>
                    <a:gd name="connsiteY527" fmla="*/ 923376 h 3707025"/>
                    <a:gd name="connsiteX528" fmla="*/ 2069030 w 4660005"/>
                    <a:gd name="connsiteY528" fmla="*/ 844165 h 3707025"/>
                    <a:gd name="connsiteX529" fmla="*/ 2155068 w 4660005"/>
                    <a:gd name="connsiteY529" fmla="*/ 826411 h 3707025"/>
                    <a:gd name="connsiteX530" fmla="*/ 2125024 w 4660005"/>
                    <a:gd name="connsiteY530" fmla="*/ 566929 h 3707025"/>
                    <a:gd name="connsiteX531" fmla="*/ 2231548 w 4660005"/>
                    <a:gd name="connsiteY531" fmla="*/ 661162 h 3707025"/>
                    <a:gd name="connsiteX532" fmla="*/ 2282078 w 4660005"/>
                    <a:gd name="connsiteY532" fmla="*/ 800463 h 3707025"/>
                    <a:gd name="connsiteX533" fmla="*/ 2308027 w 4660005"/>
                    <a:gd name="connsiteY533" fmla="*/ 718521 h 3707025"/>
                    <a:gd name="connsiteX534" fmla="*/ 2380408 w 4660005"/>
                    <a:gd name="connsiteY534" fmla="*/ 676185 h 3707025"/>
                    <a:gd name="connsiteX535" fmla="*/ 2410454 w 4660005"/>
                    <a:gd name="connsiteY535" fmla="*/ 771783 h 3707025"/>
                    <a:gd name="connsiteX536" fmla="*/ 2409088 w 4660005"/>
                    <a:gd name="connsiteY536" fmla="*/ 826411 h 3707025"/>
                    <a:gd name="connsiteX537" fmla="*/ 2458253 w 4660005"/>
                    <a:gd name="connsiteY537" fmla="*/ 760858 h 3707025"/>
                    <a:gd name="connsiteX538" fmla="*/ 2533367 w 4660005"/>
                    <a:gd name="connsiteY538" fmla="*/ 788172 h 3707025"/>
                    <a:gd name="connsiteX539" fmla="*/ 2511515 w 4660005"/>
                    <a:gd name="connsiteY539" fmla="*/ 927473 h 3707025"/>
                    <a:gd name="connsiteX540" fmla="*/ 2510150 w 4660005"/>
                    <a:gd name="connsiteY540" fmla="*/ 931570 h 3707025"/>
                    <a:gd name="connsiteX541" fmla="*/ 2552486 w 4660005"/>
                    <a:gd name="connsiteY541" fmla="*/ 879673 h 3707025"/>
                    <a:gd name="connsiteX542" fmla="*/ 2611211 w 4660005"/>
                    <a:gd name="connsiteY542" fmla="*/ 850994 h 3707025"/>
                    <a:gd name="connsiteX543" fmla="*/ 2648085 w 4660005"/>
                    <a:gd name="connsiteY543" fmla="*/ 882405 h 3707025"/>
                    <a:gd name="connsiteX544" fmla="*/ 2611211 w 4660005"/>
                    <a:gd name="connsiteY544" fmla="*/ 1016243 h 3707025"/>
                    <a:gd name="connsiteX545" fmla="*/ 2679496 w 4660005"/>
                    <a:gd name="connsiteY545" fmla="*/ 1031266 h 3707025"/>
                    <a:gd name="connsiteX546" fmla="*/ 2616674 w 4660005"/>
                    <a:gd name="connsiteY546" fmla="*/ 1156910 h 3707025"/>
                    <a:gd name="connsiteX547" fmla="*/ 2570240 w 4660005"/>
                    <a:gd name="connsiteY547" fmla="*/ 1204709 h 3707025"/>
                    <a:gd name="connsiteX548" fmla="*/ 2582532 w 4660005"/>
                    <a:gd name="connsiteY548" fmla="*/ 1199246 h 3707025"/>
                    <a:gd name="connsiteX549" fmla="*/ 2668570 w 4660005"/>
                    <a:gd name="connsiteY549" fmla="*/ 1206075 h 3707025"/>
                    <a:gd name="connsiteX550" fmla="*/ 2663107 w 4660005"/>
                    <a:gd name="connsiteY550" fmla="*/ 1268897 h 3707025"/>
                    <a:gd name="connsiteX551" fmla="*/ 2676764 w 4660005"/>
                    <a:gd name="connsiteY551" fmla="*/ 1259337 h 3707025"/>
                    <a:gd name="connsiteX552" fmla="*/ 2761438 w 4660005"/>
                    <a:gd name="connsiteY552" fmla="*/ 1233389 h 3707025"/>
                    <a:gd name="connsiteX553" fmla="*/ 2801043 w 4660005"/>
                    <a:gd name="connsiteY553" fmla="*/ 1296211 h 3707025"/>
                    <a:gd name="connsiteX554" fmla="*/ 2807872 w 4660005"/>
                    <a:gd name="connsiteY554" fmla="*/ 1272994 h 3707025"/>
                    <a:gd name="connsiteX555" fmla="*/ 2926687 w 4660005"/>
                    <a:gd name="connsiteY555" fmla="*/ 1181492 h 3707025"/>
                    <a:gd name="connsiteX556" fmla="*/ 2984046 w 4660005"/>
                    <a:gd name="connsiteY556" fmla="*/ 1289382 h 3707025"/>
                    <a:gd name="connsiteX557" fmla="*/ 2988144 w 4660005"/>
                    <a:gd name="connsiteY557" fmla="*/ 1354935 h 3707025"/>
                    <a:gd name="connsiteX558" fmla="*/ 3003165 w 4660005"/>
                    <a:gd name="connsiteY558" fmla="*/ 1313965 h 3707025"/>
                    <a:gd name="connsiteX559" fmla="*/ 3085108 w 4660005"/>
                    <a:gd name="connsiteY559" fmla="*/ 1236120 h 3707025"/>
                    <a:gd name="connsiteX560" fmla="*/ 3113787 w 4660005"/>
                    <a:gd name="connsiteY560" fmla="*/ 1350838 h 3707025"/>
                    <a:gd name="connsiteX561" fmla="*/ 3164317 w 4660005"/>
                    <a:gd name="connsiteY561" fmla="*/ 1311233 h 3707025"/>
                    <a:gd name="connsiteX562" fmla="*/ 3229871 w 4660005"/>
                    <a:gd name="connsiteY562" fmla="*/ 1349473 h 3707025"/>
                    <a:gd name="connsiteX563" fmla="*/ 3197095 w 4660005"/>
                    <a:gd name="connsiteY563" fmla="*/ 1438243 h 3707025"/>
                    <a:gd name="connsiteX564" fmla="*/ 3231237 w 4660005"/>
                    <a:gd name="connsiteY564" fmla="*/ 1421855 h 3707025"/>
                    <a:gd name="connsiteX565" fmla="*/ 3344589 w 4660005"/>
                    <a:gd name="connsiteY565" fmla="*/ 1439609 h 3707025"/>
                    <a:gd name="connsiteX566" fmla="*/ 3261283 w 4660005"/>
                    <a:gd name="connsiteY566" fmla="*/ 1550230 h 3707025"/>
                    <a:gd name="connsiteX567" fmla="*/ 3225774 w 4660005"/>
                    <a:gd name="connsiteY567" fmla="*/ 1573447 h 3707025"/>
                    <a:gd name="connsiteX568" fmla="*/ 3355515 w 4660005"/>
                    <a:gd name="connsiteY568" fmla="*/ 1591201 h 3707025"/>
                    <a:gd name="connsiteX569" fmla="*/ 3356881 w 4660005"/>
                    <a:gd name="connsiteY569" fmla="*/ 1598029 h 3707025"/>
                    <a:gd name="connsiteX570" fmla="*/ 3310447 w 4660005"/>
                    <a:gd name="connsiteY570" fmla="*/ 1645829 h 3707025"/>
                    <a:gd name="connsiteX571" fmla="*/ 3395120 w 4660005"/>
                    <a:gd name="connsiteY571" fmla="*/ 1659486 h 3707025"/>
                    <a:gd name="connsiteX572" fmla="*/ 3373270 w 4660005"/>
                    <a:gd name="connsiteY572" fmla="*/ 1745524 h 3707025"/>
                    <a:gd name="connsiteX573" fmla="*/ 3535787 w 4660005"/>
                    <a:gd name="connsiteY573" fmla="*/ 1727771 h 3707025"/>
                    <a:gd name="connsiteX574" fmla="*/ 3657334 w 4660005"/>
                    <a:gd name="connsiteY574" fmla="*/ 1843855 h 3707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</a:cxnLst>
                  <a:rect l="l" t="t" r="r" b="b"/>
                  <a:pathLst>
                    <a:path w="4660005" h="3707025">
                      <a:moveTo>
                        <a:pt x="4580545" y="2259026"/>
                      </a:moveTo>
                      <a:cubicBezTo>
                        <a:pt x="4599664" y="2271317"/>
                        <a:pt x="4622881" y="2278146"/>
                        <a:pt x="4643367" y="2264489"/>
                      </a:cubicBezTo>
                      <a:cubicBezTo>
                        <a:pt x="4661121" y="2252198"/>
                        <a:pt x="4657023" y="2224884"/>
                        <a:pt x="4650195" y="2207130"/>
                      </a:cubicBezTo>
                      <a:cubicBezTo>
                        <a:pt x="4637904" y="2177084"/>
                        <a:pt x="4606493" y="2156599"/>
                        <a:pt x="4581911" y="2138845"/>
                      </a:cubicBezTo>
                      <a:cubicBezTo>
                        <a:pt x="4530014" y="2104703"/>
                        <a:pt x="4471289" y="2084217"/>
                        <a:pt x="4419393" y="2051440"/>
                      </a:cubicBezTo>
                      <a:cubicBezTo>
                        <a:pt x="4413930" y="2048709"/>
                        <a:pt x="4419393" y="2040515"/>
                        <a:pt x="4424855" y="2041880"/>
                      </a:cubicBezTo>
                      <a:cubicBezTo>
                        <a:pt x="4446707" y="2051440"/>
                        <a:pt x="4472655" y="2051440"/>
                        <a:pt x="4495871" y="2048709"/>
                      </a:cubicBezTo>
                      <a:cubicBezTo>
                        <a:pt x="4524552" y="2044612"/>
                        <a:pt x="4557328" y="2018664"/>
                        <a:pt x="4532746" y="1989984"/>
                      </a:cubicBezTo>
                      <a:cubicBezTo>
                        <a:pt x="4505431" y="1957207"/>
                        <a:pt x="4448072" y="1954476"/>
                        <a:pt x="4411199" y="1940819"/>
                      </a:cubicBezTo>
                      <a:cubicBezTo>
                        <a:pt x="4407102" y="1939453"/>
                        <a:pt x="4407102" y="1933991"/>
                        <a:pt x="4409833" y="1932625"/>
                      </a:cubicBezTo>
                      <a:cubicBezTo>
                        <a:pt x="4422125" y="1921699"/>
                        <a:pt x="4434415" y="1910774"/>
                        <a:pt x="4446707" y="1898482"/>
                      </a:cubicBezTo>
                      <a:cubicBezTo>
                        <a:pt x="4452169" y="1901214"/>
                        <a:pt x="4456267" y="1905311"/>
                        <a:pt x="4461729" y="1908042"/>
                      </a:cubicBezTo>
                      <a:cubicBezTo>
                        <a:pt x="4498603" y="1927162"/>
                        <a:pt x="4516357" y="1888923"/>
                        <a:pt x="4508163" y="1858877"/>
                      </a:cubicBezTo>
                      <a:cubicBezTo>
                        <a:pt x="4506797" y="1850683"/>
                        <a:pt x="4502700" y="1842489"/>
                        <a:pt x="4498603" y="1832929"/>
                      </a:cubicBezTo>
                      <a:cubicBezTo>
                        <a:pt x="4510894" y="1813809"/>
                        <a:pt x="4520454" y="1794690"/>
                        <a:pt x="4525917" y="1774204"/>
                      </a:cubicBezTo>
                      <a:cubicBezTo>
                        <a:pt x="4530014" y="1759181"/>
                        <a:pt x="4530014" y="1741428"/>
                        <a:pt x="4519089" y="1729136"/>
                      </a:cubicBezTo>
                      <a:cubicBezTo>
                        <a:pt x="4524552" y="1714113"/>
                        <a:pt x="4521820" y="1693628"/>
                        <a:pt x="4516357" y="1679971"/>
                      </a:cubicBezTo>
                      <a:cubicBezTo>
                        <a:pt x="4502700" y="1645829"/>
                        <a:pt x="4467192" y="1622612"/>
                        <a:pt x="4438512" y="1603492"/>
                      </a:cubicBezTo>
                      <a:cubicBezTo>
                        <a:pt x="4379787" y="1565253"/>
                        <a:pt x="4314234" y="1540670"/>
                        <a:pt x="4254143" y="1505162"/>
                      </a:cubicBezTo>
                      <a:cubicBezTo>
                        <a:pt x="4248681" y="1501065"/>
                        <a:pt x="4254143" y="1492871"/>
                        <a:pt x="4259606" y="1495602"/>
                      </a:cubicBezTo>
                      <a:cubicBezTo>
                        <a:pt x="4284189" y="1505162"/>
                        <a:pt x="4314234" y="1506528"/>
                        <a:pt x="4340182" y="1503796"/>
                      </a:cubicBezTo>
                      <a:cubicBezTo>
                        <a:pt x="4372959" y="1499699"/>
                        <a:pt x="4408467" y="1471020"/>
                        <a:pt x="4381153" y="1436877"/>
                      </a:cubicBezTo>
                      <a:cubicBezTo>
                        <a:pt x="4351108" y="1398638"/>
                        <a:pt x="4285555" y="1397272"/>
                        <a:pt x="4243218" y="1380884"/>
                      </a:cubicBezTo>
                      <a:cubicBezTo>
                        <a:pt x="4239121" y="1379518"/>
                        <a:pt x="4237755" y="1374055"/>
                        <a:pt x="4241853" y="1371324"/>
                      </a:cubicBezTo>
                      <a:cubicBezTo>
                        <a:pt x="4296480" y="1326256"/>
                        <a:pt x="4355205" y="1262068"/>
                        <a:pt x="4375690" y="1192418"/>
                      </a:cubicBezTo>
                      <a:cubicBezTo>
                        <a:pt x="4381153" y="1171932"/>
                        <a:pt x="4379787" y="1150081"/>
                        <a:pt x="4362034" y="1135058"/>
                      </a:cubicBezTo>
                      <a:cubicBezTo>
                        <a:pt x="4344280" y="1120036"/>
                        <a:pt x="4316965" y="1135058"/>
                        <a:pt x="4301943" y="1147350"/>
                      </a:cubicBezTo>
                      <a:cubicBezTo>
                        <a:pt x="4270532" y="1169201"/>
                        <a:pt x="4248681" y="1200612"/>
                        <a:pt x="4217270" y="1222463"/>
                      </a:cubicBezTo>
                      <a:cubicBezTo>
                        <a:pt x="4211807" y="1225194"/>
                        <a:pt x="4206344" y="1221097"/>
                        <a:pt x="4207710" y="1215635"/>
                      </a:cubicBezTo>
                      <a:cubicBezTo>
                        <a:pt x="4221367" y="1170567"/>
                        <a:pt x="4237755" y="1126864"/>
                        <a:pt x="4243218" y="1080431"/>
                      </a:cubicBezTo>
                      <a:cubicBezTo>
                        <a:pt x="4244584" y="1064042"/>
                        <a:pt x="4243218" y="993026"/>
                        <a:pt x="4209075" y="1008049"/>
                      </a:cubicBezTo>
                      <a:cubicBezTo>
                        <a:pt x="4183128" y="1018974"/>
                        <a:pt x="4162642" y="1046288"/>
                        <a:pt x="4142156" y="1064042"/>
                      </a:cubicBezTo>
                      <a:cubicBezTo>
                        <a:pt x="4138059" y="1068139"/>
                        <a:pt x="4132596" y="1064042"/>
                        <a:pt x="4132596" y="1058579"/>
                      </a:cubicBezTo>
                      <a:cubicBezTo>
                        <a:pt x="4133962" y="1017609"/>
                        <a:pt x="4155813" y="946592"/>
                        <a:pt x="4108014" y="927473"/>
                      </a:cubicBezTo>
                      <a:cubicBezTo>
                        <a:pt x="4106648" y="930204"/>
                        <a:pt x="4105283" y="931570"/>
                        <a:pt x="4105283" y="931570"/>
                      </a:cubicBezTo>
                      <a:cubicBezTo>
                        <a:pt x="4076602" y="976638"/>
                        <a:pt x="4061580" y="1028534"/>
                        <a:pt x="4057483" y="1081796"/>
                      </a:cubicBezTo>
                      <a:cubicBezTo>
                        <a:pt x="4049289" y="1059945"/>
                        <a:pt x="4041095" y="1039460"/>
                        <a:pt x="4027437" y="1018974"/>
                      </a:cubicBezTo>
                      <a:cubicBezTo>
                        <a:pt x="4024706" y="1014877"/>
                        <a:pt x="4020609" y="1009414"/>
                        <a:pt x="4015147" y="1002586"/>
                      </a:cubicBezTo>
                      <a:cubicBezTo>
                        <a:pt x="4015147" y="1005317"/>
                        <a:pt x="4013781" y="1006683"/>
                        <a:pt x="4013781" y="1008049"/>
                      </a:cubicBezTo>
                      <a:cubicBezTo>
                        <a:pt x="4009684" y="1040825"/>
                        <a:pt x="4013781" y="1074968"/>
                        <a:pt x="4006953" y="1107745"/>
                      </a:cubicBezTo>
                      <a:cubicBezTo>
                        <a:pt x="4005587" y="1114573"/>
                        <a:pt x="3997393" y="1111842"/>
                        <a:pt x="3996027" y="1106379"/>
                      </a:cubicBezTo>
                      <a:cubicBezTo>
                        <a:pt x="3985101" y="1069505"/>
                        <a:pt x="3978273" y="1023071"/>
                        <a:pt x="3945496" y="999855"/>
                      </a:cubicBezTo>
                      <a:cubicBezTo>
                        <a:pt x="3930473" y="1035363"/>
                        <a:pt x="3927742" y="1074968"/>
                        <a:pt x="3918182" y="1111842"/>
                      </a:cubicBezTo>
                      <a:cubicBezTo>
                        <a:pt x="3916816" y="1117304"/>
                        <a:pt x="3908622" y="1117304"/>
                        <a:pt x="3907256" y="1111842"/>
                      </a:cubicBezTo>
                      <a:cubicBezTo>
                        <a:pt x="3901793" y="1099550"/>
                        <a:pt x="3899063" y="1087259"/>
                        <a:pt x="3894966" y="1073602"/>
                      </a:cubicBezTo>
                      <a:cubicBezTo>
                        <a:pt x="3875846" y="1038094"/>
                        <a:pt x="3849897" y="1006683"/>
                        <a:pt x="3821218" y="1014877"/>
                      </a:cubicBezTo>
                      <a:cubicBezTo>
                        <a:pt x="3826681" y="984832"/>
                        <a:pt x="3832144" y="952055"/>
                        <a:pt x="3825315" y="928838"/>
                      </a:cubicBezTo>
                      <a:cubicBezTo>
                        <a:pt x="3823949" y="922010"/>
                        <a:pt x="3815755" y="919279"/>
                        <a:pt x="3808926" y="924741"/>
                      </a:cubicBezTo>
                      <a:cubicBezTo>
                        <a:pt x="3767956" y="954787"/>
                        <a:pt x="3740641" y="994392"/>
                        <a:pt x="3710596" y="1032631"/>
                      </a:cubicBezTo>
                      <a:cubicBezTo>
                        <a:pt x="3742007" y="960249"/>
                        <a:pt x="3774784" y="864651"/>
                        <a:pt x="3722888" y="848262"/>
                      </a:cubicBezTo>
                      <a:cubicBezTo>
                        <a:pt x="3691476" y="838702"/>
                        <a:pt x="3660066" y="859188"/>
                        <a:pt x="3642311" y="886502"/>
                      </a:cubicBezTo>
                      <a:cubicBezTo>
                        <a:pt x="3638214" y="879673"/>
                        <a:pt x="3634117" y="874211"/>
                        <a:pt x="3630020" y="867382"/>
                      </a:cubicBezTo>
                      <a:cubicBezTo>
                        <a:pt x="3610901" y="840068"/>
                        <a:pt x="3531690" y="752664"/>
                        <a:pt x="3489354" y="760858"/>
                      </a:cubicBezTo>
                      <a:cubicBezTo>
                        <a:pt x="3449748" y="769052"/>
                        <a:pt x="3456577" y="812754"/>
                        <a:pt x="3472965" y="857822"/>
                      </a:cubicBezTo>
                      <a:cubicBezTo>
                        <a:pt x="3449748" y="831874"/>
                        <a:pt x="3426532" y="805926"/>
                        <a:pt x="3397852" y="779977"/>
                      </a:cubicBezTo>
                      <a:cubicBezTo>
                        <a:pt x="3382830" y="764955"/>
                        <a:pt x="3336395" y="714424"/>
                        <a:pt x="3306350" y="733544"/>
                      </a:cubicBezTo>
                      <a:cubicBezTo>
                        <a:pt x="3269477" y="758126"/>
                        <a:pt x="3298156" y="823680"/>
                        <a:pt x="3303619" y="849628"/>
                      </a:cubicBezTo>
                      <a:cubicBezTo>
                        <a:pt x="3307716" y="868748"/>
                        <a:pt x="3313179" y="887867"/>
                        <a:pt x="3320008" y="905622"/>
                      </a:cubicBezTo>
                      <a:cubicBezTo>
                        <a:pt x="3295425" y="883770"/>
                        <a:pt x="3268111" y="863285"/>
                        <a:pt x="3235334" y="849628"/>
                      </a:cubicBezTo>
                      <a:cubicBezTo>
                        <a:pt x="3209386" y="838702"/>
                        <a:pt x="3143833" y="800463"/>
                        <a:pt x="3096033" y="804560"/>
                      </a:cubicBezTo>
                      <a:cubicBezTo>
                        <a:pt x="3083742" y="797732"/>
                        <a:pt x="3072816" y="792269"/>
                        <a:pt x="3060525" y="785440"/>
                      </a:cubicBezTo>
                      <a:cubicBezTo>
                        <a:pt x="3055062" y="781343"/>
                        <a:pt x="3060525" y="773149"/>
                        <a:pt x="3065988" y="775880"/>
                      </a:cubicBezTo>
                      <a:cubicBezTo>
                        <a:pt x="3091936" y="785440"/>
                        <a:pt x="3120615" y="786806"/>
                        <a:pt x="3146564" y="784075"/>
                      </a:cubicBezTo>
                      <a:cubicBezTo>
                        <a:pt x="3179340" y="778612"/>
                        <a:pt x="3214849" y="749932"/>
                        <a:pt x="3188900" y="717155"/>
                      </a:cubicBezTo>
                      <a:cubicBezTo>
                        <a:pt x="3157490" y="680282"/>
                        <a:pt x="3093302" y="677550"/>
                        <a:pt x="3050965" y="661162"/>
                      </a:cubicBezTo>
                      <a:cubicBezTo>
                        <a:pt x="3046869" y="659796"/>
                        <a:pt x="3045503" y="654333"/>
                        <a:pt x="3049599" y="651602"/>
                      </a:cubicBezTo>
                      <a:cubicBezTo>
                        <a:pt x="3104228" y="606534"/>
                        <a:pt x="3162953" y="542346"/>
                        <a:pt x="3183438" y="472696"/>
                      </a:cubicBezTo>
                      <a:cubicBezTo>
                        <a:pt x="3188900" y="452211"/>
                        <a:pt x="3187535" y="430359"/>
                        <a:pt x="3169780" y="415337"/>
                      </a:cubicBezTo>
                      <a:cubicBezTo>
                        <a:pt x="3152027" y="398948"/>
                        <a:pt x="3126078" y="415337"/>
                        <a:pt x="3109690" y="426262"/>
                      </a:cubicBezTo>
                      <a:cubicBezTo>
                        <a:pt x="3078279" y="448113"/>
                        <a:pt x="3056428" y="479524"/>
                        <a:pt x="3025017" y="501376"/>
                      </a:cubicBezTo>
                      <a:cubicBezTo>
                        <a:pt x="3019554" y="504107"/>
                        <a:pt x="3014091" y="500010"/>
                        <a:pt x="3015457" y="494547"/>
                      </a:cubicBezTo>
                      <a:cubicBezTo>
                        <a:pt x="3029114" y="449479"/>
                        <a:pt x="3045503" y="405777"/>
                        <a:pt x="3050965" y="359343"/>
                      </a:cubicBezTo>
                      <a:cubicBezTo>
                        <a:pt x="3052330" y="342955"/>
                        <a:pt x="3050965" y="271939"/>
                        <a:pt x="3016823" y="286961"/>
                      </a:cubicBezTo>
                      <a:cubicBezTo>
                        <a:pt x="2990875" y="297887"/>
                        <a:pt x="2970389" y="325201"/>
                        <a:pt x="2949903" y="342955"/>
                      </a:cubicBezTo>
                      <a:cubicBezTo>
                        <a:pt x="2945806" y="345686"/>
                        <a:pt x="2940343" y="342955"/>
                        <a:pt x="2940343" y="337492"/>
                      </a:cubicBezTo>
                      <a:cubicBezTo>
                        <a:pt x="2941709" y="295155"/>
                        <a:pt x="2962195" y="225505"/>
                        <a:pt x="2915761" y="205020"/>
                      </a:cubicBezTo>
                      <a:cubicBezTo>
                        <a:pt x="2914396" y="207751"/>
                        <a:pt x="2913030" y="209117"/>
                        <a:pt x="2913030" y="209117"/>
                      </a:cubicBezTo>
                      <a:cubicBezTo>
                        <a:pt x="2884350" y="252819"/>
                        <a:pt x="2869328" y="306081"/>
                        <a:pt x="2865231" y="357977"/>
                      </a:cubicBezTo>
                      <a:cubicBezTo>
                        <a:pt x="2857036" y="336126"/>
                        <a:pt x="2848842" y="315641"/>
                        <a:pt x="2835185" y="295155"/>
                      </a:cubicBezTo>
                      <a:cubicBezTo>
                        <a:pt x="2832453" y="291058"/>
                        <a:pt x="2828356" y="285596"/>
                        <a:pt x="2822893" y="278767"/>
                      </a:cubicBezTo>
                      <a:cubicBezTo>
                        <a:pt x="2822893" y="280133"/>
                        <a:pt x="2821529" y="282864"/>
                        <a:pt x="2821529" y="284230"/>
                      </a:cubicBezTo>
                      <a:cubicBezTo>
                        <a:pt x="2817432" y="317007"/>
                        <a:pt x="2821529" y="349783"/>
                        <a:pt x="2814700" y="383926"/>
                      </a:cubicBezTo>
                      <a:cubicBezTo>
                        <a:pt x="2813334" y="390754"/>
                        <a:pt x="2805140" y="388023"/>
                        <a:pt x="2803774" y="382560"/>
                      </a:cubicBezTo>
                      <a:cubicBezTo>
                        <a:pt x="2792849" y="345686"/>
                        <a:pt x="2786020" y="299253"/>
                        <a:pt x="2753244" y="276036"/>
                      </a:cubicBezTo>
                      <a:cubicBezTo>
                        <a:pt x="2738221" y="311544"/>
                        <a:pt x="2735489" y="349783"/>
                        <a:pt x="2725929" y="388023"/>
                      </a:cubicBezTo>
                      <a:cubicBezTo>
                        <a:pt x="2724564" y="393486"/>
                        <a:pt x="2716369" y="393486"/>
                        <a:pt x="2715004" y="388023"/>
                      </a:cubicBezTo>
                      <a:cubicBezTo>
                        <a:pt x="2709541" y="375732"/>
                        <a:pt x="2706810" y="363440"/>
                        <a:pt x="2702713" y="349783"/>
                      </a:cubicBezTo>
                      <a:cubicBezTo>
                        <a:pt x="2683593" y="308812"/>
                        <a:pt x="2657644" y="277401"/>
                        <a:pt x="2628965" y="285596"/>
                      </a:cubicBezTo>
                      <a:cubicBezTo>
                        <a:pt x="2634428" y="255550"/>
                        <a:pt x="2639891" y="222774"/>
                        <a:pt x="2633062" y="199557"/>
                      </a:cubicBezTo>
                      <a:cubicBezTo>
                        <a:pt x="2631697" y="192728"/>
                        <a:pt x="2623502" y="189997"/>
                        <a:pt x="2616674" y="195460"/>
                      </a:cubicBezTo>
                      <a:cubicBezTo>
                        <a:pt x="2575703" y="225505"/>
                        <a:pt x="2548389" y="265110"/>
                        <a:pt x="2518344" y="303350"/>
                      </a:cubicBezTo>
                      <a:cubicBezTo>
                        <a:pt x="2549754" y="230968"/>
                        <a:pt x="2582532" y="135369"/>
                        <a:pt x="2530635" y="118981"/>
                      </a:cubicBezTo>
                      <a:cubicBezTo>
                        <a:pt x="2499224" y="109421"/>
                        <a:pt x="2467813" y="129906"/>
                        <a:pt x="2450059" y="157220"/>
                      </a:cubicBezTo>
                      <a:cubicBezTo>
                        <a:pt x="2445962" y="150392"/>
                        <a:pt x="2441865" y="144929"/>
                        <a:pt x="2437767" y="138100"/>
                      </a:cubicBezTo>
                      <a:cubicBezTo>
                        <a:pt x="2418648" y="110787"/>
                        <a:pt x="2339438" y="23382"/>
                        <a:pt x="2297101" y="31576"/>
                      </a:cubicBezTo>
                      <a:cubicBezTo>
                        <a:pt x="2257495" y="39770"/>
                        <a:pt x="2264324" y="83473"/>
                        <a:pt x="2280713" y="128541"/>
                      </a:cubicBezTo>
                      <a:cubicBezTo>
                        <a:pt x="2257495" y="102592"/>
                        <a:pt x="2234279" y="76644"/>
                        <a:pt x="2206965" y="50696"/>
                      </a:cubicBezTo>
                      <a:cubicBezTo>
                        <a:pt x="2191943" y="35673"/>
                        <a:pt x="2144143" y="-14857"/>
                        <a:pt x="2115463" y="4262"/>
                      </a:cubicBezTo>
                      <a:cubicBezTo>
                        <a:pt x="2078590" y="28845"/>
                        <a:pt x="2107269" y="94398"/>
                        <a:pt x="2112732" y="120346"/>
                      </a:cubicBezTo>
                      <a:cubicBezTo>
                        <a:pt x="2116829" y="139466"/>
                        <a:pt x="2122292" y="158586"/>
                        <a:pt x="2129121" y="176340"/>
                      </a:cubicBezTo>
                      <a:cubicBezTo>
                        <a:pt x="2104538" y="154489"/>
                        <a:pt x="2077224" y="134003"/>
                        <a:pt x="2044447" y="120346"/>
                      </a:cubicBezTo>
                      <a:cubicBezTo>
                        <a:pt x="2010305" y="105324"/>
                        <a:pt x="1913340" y="47965"/>
                        <a:pt x="1872369" y="88935"/>
                      </a:cubicBezTo>
                      <a:cubicBezTo>
                        <a:pt x="1834130" y="127175"/>
                        <a:pt x="1866906" y="207751"/>
                        <a:pt x="1876466" y="245990"/>
                      </a:cubicBezTo>
                      <a:cubicBezTo>
                        <a:pt x="1877832" y="252819"/>
                        <a:pt x="1880564" y="258282"/>
                        <a:pt x="1883295" y="265110"/>
                      </a:cubicBezTo>
                      <a:cubicBezTo>
                        <a:pt x="1872369" y="259647"/>
                        <a:pt x="1861444" y="254185"/>
                        <a:pt x="1850519" y="247356"/>
                      </a:cubicBezTo>
                      <a:cubicBezTo>
                        <a:pt x="1840959" y="243259"/>
                        <a:pt x="1834130" y="247356"/>
                        <a:pt x="1827302" y="255550"/>
                      </a:cubicBezTo>
                      <a:cubicBezTo>
                        <a:pt x="1808181" y="278767"/>
                        <a:pt x="1816376" y="293790"/>
                        <a:pt x="1830033" y="317007"/>
                      </a:cubicBezTo>
                      <a:cubicBezTo>
                        <a:pt x="1845056" y="344321"/>
                        <a:pt x="1862809" y="371634"/>
                        <a:pt x="1883295" y="396217"/>
                      </a:cubicBezTo>
                      <a:cubicBezTo>
                        <a:pt x="1840959" y="378463"/>
                        <a:pt x="1798621" y="362075"/>
                        <a:pt x="1746725" y="357977"/>
                      </a:cubicBezTo>
                      <a:cubicBezTo>
                        <a:pt x="1712583" y="355246"/>
                        <a:pt x="1652492" y="363440"/>
                        <a:pt x="1630641" y="394851"/>
                      </a:cubicBezTo>
                      <a:cubicBezTo>
                        <a:pt x="1604693" y="433091"/>
                        <a:pt x="1674344" y="472696"/>
                        <a:pt x="1743994" y="501376"/>
                      </a:cubicBezTo>
                      <a:cubicBezTo>
                        <a:pt x="1657955" y="493181"/>
                        <a:pt x="1563723" y="493181"/>
                        <a:pt x="1494072" y="535518"/>
                      </a:cubicBezTo>
                      <a:cubicBezTo>
                        <a:pt x="1484512" y="516398"/>
                        <a:pt x="1454466" y="517764"/>
                        <a:pt x="1435347" y="531421"/>
                      </a:cubicBezTo>
                      <a:cubicBezTo>
                        <a:pt x="1401204" y="554638"/>
                        <a:pt x="1371159" y="602437"/>
                        <a:pt x="1357502" y="642042"/>
                      </a:cubicBezTo>
                      <a:cubicBezTo>
                        <a:pt x="1354770" y="648871"/>
                        <a:pt x="1345210" y="646139"/>
                        <a:pt x="1346576" y="639311"/>
                      </a:cubicBezTo>
                      <a:cubicBezTo>
                        <a:pt x="1352039" y="614728"/>
                        <a:pt x="1350673" y="586049"/>
                        <a:pt x="1327457" y="571026"/>
                      </a:cubicBezTo>
                      <a:cubicBezTo>
                        <a:pt x="1306971" y="557369"/>
                        <a:pt x="1279658" y="571026"/>
                        <a:pt x="1264635" y="586049"/>
                      </a:cubicBezTo>
                      <a:cubicBezTo>
                        <a:pt x="1237321" y="610631"/>
                        <a:pt x="1227760" y="651602"/>
                        <a:pt x="1219567" y="685745"/>
                      </a:cubicBezTo>
                      <a:cubicBezTo>
                        <a:pt x="1204544" y="754029"/>
                        <a:pt x="1204544" y="823680"/>
                        <a:pt x="1192253" y="893330"/>
                      </a:cubicBezTo>
                      <a:cubicBezTo>
                        <a:pt x="1190887" y="900159"/>
                        <a:pt x="1179961" y="898793"/>
                        <a:pt x="1181327" y="891965"/>
                      </a:cubicBezTo>
                      <a:cubicBezTo>
                        <a:pt x="1182693" y="864651"/>
                        <a:pt x="1173133" y="837337"/>
                        <a:pt x="1159476" y="814120"/>
                      </a:cubicBezTo>
                      <a:cubicBezTo>
                        <a:pt x="1143088" y="785440"/>
                        <a:pt x="1103483" y="760858"/>
                        <a:pt x="1082997" y="799097"/>
                      </a:cubicBezTo>
                      <a:cubicBezTo>
                        <a:pt x="1058414" y="841434"/>
                        <a:pt x="1078900" y="902890"/>
                        <a:pt x="1078900" y="947958"/>
                      </a:cubicBezTo>
                      <a:cubicBezTo>
                        <a:pt x="1078900" y="952055"/>
                        <a:pt x="1073437" y="954787"/>
                        <a:pt x="1070706" y="953421"/>
                      </a:cubicBezTo>
                      <a:cubicBezTo>
                        <a:pt x="1009249" y="917913"/>
                        <a:pt x="928674" y="885136"/>
                        <a:pt x="856292" y="890599"/>
                      </a:cubicBezTo>
                      <a:cubicBezTo>
                        <a:pt x="834440" y="891965"/>
                        <a:pt x="815321" y="902890"/>
                        <a:pt x="807127" y="923376"/>
                      </a:cubicBezTo>
                      <a:cubicBezTo>
                        <a:pt x="798932" y="946592"/>
                        <a:pt x="823515" y="964346"/>
                        <a:pt x="838537" y="975272"/>
                      </a:cubicBezTo>
                      <a:cubicBezTo>
                        <a:pt x="863120" y="991660"/>
                        <a:pt x="891799" y="1002586"/>
                        <a:pt x="917748" y="1016243"/>
                      </a:cubicBezTo>
                      <a:cubicBezTo>
                        <a:pt x="910919" y="1018974"/>
                        <a:pt x="904091" y="1021706"/>
                        <a:pt x="898628" y="1024437"/>
                      </a:cubicBezTo>
                      <a:cubicBezTo>
                        <a:pt x="883605" y="1029900"/>
                        <a:pt x="868583" y="1036728"/>
                        <a:pt x="854926" y="1044923"/>
                      </a:cubicBezTo>
                      <a:cubicBezTo>
                        <a:pt x="834440" y="1046288"/>
                        <a:pt x="815321" y="1049020"/>
                        <a:pt x="794835" y="1054482"/>
                      </a:cubicBezTo>
                      <a:cubicBezTo>
                        <a:pt x="790738" y="1055848"/>
                        <a:pt x="785275" y="1057214"/>
                        <a:pt x="778447" y="1059945"/>
                      </a:cubicBezTo>
                      <a:cubicBezTo>
                        <a:pt x="785275" y="1038094"/>
                        <a:pt x="793470" y="1016243"/>
                        <a:pt x="796201" y="993026"/>
                      </a:cubicBezTo>
                      <a:cubicBezTo>
                        <a:pt x="800298" y="952055"/>
                        <a:pt x="759328" y="949324"/>
                        <a:pt x="734745" y="967078"/>
                      </a:cubicBezTo>
                      <a:cubicBezTo>
                        <a:pt x="700603" y="990295"/>
                        <a:pt x="670557" y="1038094"/>
                        <a:pt x="656901" y="1077699"/>
                      </a:cubicBezTo>
                      <a:cubicBezTo>
                        <a:pt x="654169" y="1084528"/>
                        <a:pt x="644609" y="1081796"/>
                        <a:pt x="645975" y="1074968"/>
                      </a:cubicBezTo>
                      <a:cubicBezTo>
                        <a:pt x="651438" y="1050385"/>
                        <a:pt x="650072" y="1021706"/>
                        <a:pt x="626855" y="1006683"/>
                      </a:cubicBezTo>
                      <a:cubicBezTo>
                        <a:pt x="606369" y="993026"/>
                        <a:pt x="579055" y="1006683"/>
                        <a:pt x="564033" y="1021706"/>
                      </a:cubicBezTo>
                      <a:cubicBezTo>
                        <a:pt x="536719" y="1046288"/>
                        <a:pt x="527159" y="1087259"/>
                        <a:pt x="518965" y="1121401"/>
                      </a:cubicBezTo>
                      <a:cubicBezTo>
                        <a:pt x="503942" y="1189686"/>
                        <a:pt x="503942" y="1259337"/>
                        <a:pt x="490285" y="1328987"/>
                      </a:cubicBezTo>
                      <a:cubicBezTo>
                        <a:pt x="488919" y="1335816"/>
                        <a:pt x="479360" y="1334450"/>
                        <a:pt x="479360" y="1327622"/>
                      </a:cubicBezTo>
                      <a:cubicBezTo>
                        <a:pt x="480726" y="1300308"/>
                        <a:pt x="471166" y="1272994"/>
                        <a:pt x="458874" y="1249777"/>
                      </a:cubicBezTo>
                      <a:cubicBezTo>
                        <a:pt x="442485" y="1221097"/>
                        <a:pt x="402881" y="1196515"/>
                        <a:pt x="382395" y="1234754"/>
                      </a:cubicBezTo>
                      <a:cubicBezTo>
                        <a:pt x="357813" y="1277091"/>
                        <a:pt x="378298" y="1338547"/>
                        <a:pt x="378298" y="1383615"/>
                      </a:cubicBezTo>
                      <a:cubicBezTo>
                        <a:pt x="378298" y="1387712"/>
                        <a:pt x="372835" y="1390444"/>
                        <a:pt x="370104" y="1389078"/>
                      </a:cubicBezTo>
                      <a:cubicBezTo>
                        <a:pt x="308648" y="1353570"/>
                        <a:pt x="228071" y="1320793"/>
                        <a:pt x="155689" y="1326256"/>
                      </a:cubicBezTo>
                      <a:cubicBezTo>
                        <a:pt x="135204" y="1327622"/>
                        <a:pt x="114719" y="1338547"/>
                        <a:pt x="106524" y="1359033"/>
                      </a:cubicBezTo>
                      <a:cubicBezTo>
                        <a:pt x="98330" y="1382249"/>
                        <a:pt x="122913" y="1400004"/>
                        <a:pt x="137936" y="1410929"/>
                      </a:cubicBezTo>
                      <a:cubicBezTo>
                        <a:pt x="169346" y="1431415"/>
                        <a:pt x="206220" y="1442340"/>
                        <a:pt x="237631" y="1464191"/>
                      </a:cubicBezTo>
                      <a:cubicBezTo>
                        <a:pt x="241729" y="1466923"/>
                        <a:pt x="240363" y="1475117"/>
                        <a:pt x="234900" y="1475117"/>
                      </a:cubicBezTo>
                      <a:cubicBezTo>
                        <a:pt x="188467" y="1477848"/>
                        <a:pt x="140667" y="1477848"/>
                        <a:pt x="95599" y="1488774"/>
                      </a:cubicBezTo>
                      <a:cubicBezTo>
                        <a:pt x="79211" y="1492871"/>
                        <a:pt x="15023" y="1518819"/>
                        <a:pt x="39605" y="1546133"/>
                      </a:cubicBezTo>
                      <a:cubicBezTo>
                        <a:pt x="58725" y="1566618"/>
                        <a:pt x="91501" y="1576178"/>
                        <a:pt x="116084" y="1589835"/>
                      </a:cubicBezTo>
                      <a:cubicBezTo>
                        <a:pt x="121547" y="1592567"/>
                        <a:pt x="118816" y="1599395"/>
                        <a:pt x="114719" y="1600761"/>
                      </a:cubicBezTo>
                      <a:cubicBezTo>
                        <a:pt x="75114" y="1614418"/>
                        <a:pt x="2732" y="1618515"/>
                        <a:pt x="0" y="1670411"/>
                      </a:cubicBezTo>
                      <a:cubicBezTo>
                        <a:pt x="2732" y="1671777"/>
                        <a:pt x="5463" y="1671777"/>
                        <a:pt x="5463" y="1671777"/>
                      </a:cubicBezTo>
                      <a:cubicBezTo>
                        <a:pt x="57359" y="1682703"/>
                        <a:pt x="111987" y="1678605"/>
                        <a:pt x="162518" y="1663583"/>
                      </a:cubicBezTo>
                      <a:cubicBezTo>
                        <a:pt x="144764" y="1678605"/>
                        <a:pt x="129742" y="1693628"/>
                        <a:pt x="114719" y="1714113"/>
                      </a:cubicBezTo>
                      <a:cubicBezTo>
                        <a:pt x="111987" y="1718211"/>
                        <a:pt x="107890" y="1723673"/>
                        <a:pt x="103793" y="1731867"/>
                      </a:cubicBezTo>
                      <a:cubicBezTo>
                        <a:pt x="106524" y="1731867"/>
                        <a:pt x="107890" y="1731867"/>
                        <a:pt x="109256" y="1730502"/>
                      </a:cubicBezTo>
                      <a:cubicBezTo>
                        <a:pt x="142033" y="1723673"/>
                        <a:pt x="170712" y="1707285"/>
                        <a:pt x="204854" y="1703188"/>
                      </a:cubicBezTo>
                      <a:cubicBezTo>
                        <a:pt x="211683" y="1701822"/>
                        <a:pt x="211683" y="1711382"/>
                        <a:pt x="207586" y="1714113"/>
                      </a:cubicBezTo>
                      <a:cubicBezTo>
                        <a:pt x="176175" y="1737330"/>
                        <a:pt x="136570" y="1760547"/>
                        <a:pt x="125644" y="1798787"/>
                      </a:cubicBezTo>
                      <a:cubicBezTo>
                        <a:pt x="163884" y="1800152"/>
                        <a:pt x="202123" y="1789227"/>
                        <a:pt x="240363" y="1785130"/>
                      </a:cubicBezTo>
                      <a:cubicBezTo>
                        <a:pt x="245826" y="1785130"/>
                        <a:pt x="248557" y="1791958"/>
                        <a:pt x="244460" y="1794690"/>
                      </a:cubicBezTo>
                      <a:cubicBezTo>
                        <a:pt x="234900" y="1804249"/>
                        <a:pt x="223974" y="1811078"/>
                        <a:pt x="213049" y="1819272"/>
                      </a:cubicBezTo>
                      <a:cubicBezTo>
                        <a:pt x="185735" y="1850683"/>
                        <a:pt x="166615" y="1884825"/>
                        <a:pt x="184369" y="1908042"/>
                      </a:cubicBezTo>
                      <a:cubicBezTo>
                        <a:pt x="154324" y="1913505"/>
                        <a:pt x="121547" y="1920334"/>
                        <a:pt x="102427" y="1935356"/>
                      </a:cubicBezTo>
                      <a:cubicBezTo>
                        <a:pt x="96964" y="1939453"/>
                        <a:pt x="96964" y="1947648"/>
                        <a:pt x="103793" y="1951745"/>
                      </a:cubicBezTo>
                      <a:cubicBezTo>
                        <a:pt x="146129" y="1979059"/>
                        <a:pt x="192564" y="1991350"/>
                        <a:pt x="238997" y="2006372"/>
                      </a:cubicBezTo>
                      <a:cubicBezTo>
                        <a:pt x="159786" y="2002275"/>
                        <a:pt x="60091" y="2005007"/>
                        <a:pt x="62822" y="2059635"/>
                      </a:cubicBezTo>
                      <a:cubicBezTo>
                        <a:pt x="64188" y="2092411"/>
                        <a:pt x="94233" y="2114262"/>
                        <a:pt x="127010" y="2122457"/>
                      </a:cubicBezTo>
                      <a:cubicBezTo>
                        <a:pt x="122913" y="2127919"/>
                        <a:pt x="117450" y="2134748"/>
                        <a:pt x="113353" y="2141576"/>
                      </a:cubicBezTo>
                      <a:cubicBezTo>
                        <a:pt x="95599" y="2168890"/>
                        <a:pt x="39605" y="2274049"/>
                        <a:pt x="62822" y="2310923"/>
                      </a:cubicBezTo>
                      <a:cubicBezTo>
                        <a:pt x="84674" y="2345065"/>
                        <a:pt x="122913" y="2323214"/>
                        <a:pt x="159786" y="2293169"/>
                      </a:cubicBezTo>
                      <a:cubicBezTo>
                        <a:pt x="143399" y="2323214"/>
                        <a:pt x="128376" y="2354625"/>
                        <a:pt x="111987" y="2390133"/>
                      </a:cubicBezTo>
                      <a:cubicBezTo>
                        <a:pt x="103793" y="2409253"/>
                        <a:pt x="72382" y="2472075"/>
                        <a:pt x="101061" y="2492560"/>
                      </a:cubicBezTo>
                      <a:cubicBezTo>
                        <a:pt x="136570" y="2518508"/>
                        <a:pt x="188467" y="2469343"/>
                        <a:pt x="211683" y="2454321"/>
                      </a:cubicBezTo>
                      <a:cubicBezTo>
                        <a:pt x="228071" y="2443395"/>
                        <a:pt x="244460" y="2432470"/>
                        <a:pt x="258116" y="2418813"/>
                      </a:cubicBezTo>
                      <a:cubicBezTo>
                        <a:pt x="245826" y="2450224"/>
                        <a:pt x="236266" y="2481635"/>
                        <a:pt x="234900" y="2517143"/>
                      </a:cubicBezTo>
                      <a:cubicBezTo>
                        <a:pt x="233534" y="2554016"/>
                        <a:pt x="213049" y="2664638"/>
                        <a:pt x="266311" y="2689220"/>
                      </a:cubicBezTo>
                      <a:cubicBezTo>
                        <a:pt x="284065" y="2697415"/>
                        <a:pt x="303185" y="2694683"/>
                        <a:pt x="322304" y="2687855"/>
                      </a:cubicBezTo>
                      <a:cubicBezTo>
                        <a:pt x="323670" y="2687855"/>
                        <a:pt x="325036" y="2687855"/>
                        <a:pt x="325036" y="2689220"/>
                      </a:cubicBezTo>
                      <a:cubicBezTo>
                        <a:pt x="310014" y="2693317"/>
                        <a:pt x="296356" y="2700146"/>
                        <a:pt x="286796" y="2708340"/>
                      </a:cubicBezTo>
                      <a:cubicBezTo>
                        <a:pt x="258116" y="2732923"/>
                        <a:pt x="345521" y="2741117"/>
                        <a:pt x="408343" y="2743848"/>
                      </a:cubicBezTo>
                      <a:cubicBezTo>
                        <a:pt x="359179" y="2758871"/>
                        <a:pt x="316841" y="2790282"/>
                        <a:pt x="378298" y="2810767"/>
                      </a:cubicBezTo>
                      <a:cubicBezTo>
                        <a:pt x="378298" y="2825790"/>
                        <a:pt x="394686" y="2843544"/>
                        <a:pt x="411075" y="2855835"/>
                      </a:cubicBezTo>
                      <a:cubicBezTo>
                        <a:pt x="367373" y="2849007"/>
                        <a:pt x="307282" y="2846276"/>
                        <a:pt x="297722" y="2876321"/>
                      </a:cubicBezTo>
                      <a:cubicBezTo>
                        <a:pt x="292259" y="2894075"/>
                        <a:pt x="307282" y="2905000"/>
                        <a:pt x="320938" y="2914560"/>
                      </a:cubicBezTo>
                      <a:cubicBezTo>
                        <a:pt x="329133" y="2920023"/>
                        <a:pt x="337327" y="2925486"/>
                        <a:pt x="346887" y="2929583"/>
                      </a:cubicBezTo>
                      <a:cubicBezTo>
                        <a:pt x="363276" y="2936411"/>
                        <a:pt x="334596" y="2924120"/>
                        <a:pt x="323670" y="2924120"/>
                      </a:cubicBezTo>
                      <a:cubicBezTo>
                        <a:pt x="303185" y="2924120"/>
                        <a:pt x="221243" y="2935046"/>
                        <a:pt x="241729" y="2967822"/>
                      </a:cubicBezTo>
                      <a:cubicBezTo>
                        <a:pt x="258116" y="2995136"/>
                        <a:pt x="294991" y="2999233"/>
                        <a:pt x="333230" y="2997868"/>
                      </a:cubicBezTo>
                      <a:cubicBezTo>
                        <a:pt x="278602" y="3014256"/>
                        <a:pt x="214414" y="3044301"/>
                        <a:pt x="281334" y="3056593"/>
                      </a:cubicBezTo>
                      <a:cubicBezTo>
                        <a:pt x="288162" y="3057958"/>
                        <a:pt x="296356" y="3059324"/>
                        <a:pt x="304551" y="3059324"/>
                      </a:cubicBezTo>
                      <a:cubicBezTo>
                        <a:pt x="308648" y="3059324"/>
                        <a:pt x="311379" y="3060690"/>
                        <a:pt x="312745" y="3060690"/>
                      </a:cubicBezTo>
                      <a:cubicBezTo>
                        <a:pt x="310014" y="3060690"/>
                        <a:pt x="304551" y="3060690"/>
                        <a:pt x="300454" y="3060690"/>
                      </a:cubicBezTo>
                      <a:cubicBezTo>
                        <a:pt x="282699" y="3064787"/>
                        <a:pt x="269042" y="3068884"/>
                        <a:pt x="255386" y="3081175"/>
                      </a:cubicBezTo>
                      <a:cubicBezTo>
                        <a:pt x="248557" y="3086638"/>
                        <a:pt x="248557" y="3093466"/>
                        <a:pt x="251289" y="3101661"/>
                      </a:cubicBezTo>
                      <a:cubicBezTo>
                        <a:pt x="230803" y="3093466"/>
                        <a:pt x="211683" y="3094832"/>
                        <a:pt x="203488" y="3118049"/>
                      </a:cubicBezTo>
                      <a:cubicBezTo>
                        <a:pt x="195295" y="3141266"/>
                        <a:pt x="210317" y="3168580"/>
                        <a:pt x="232169" y="3187699"/>
                      </a:cubicBezTo>
                      <a:cubicBezTo>
                        <a:pt x="228071" y="3189065"/>
                        <a:pt x="223974" y="3190431"/>
                        <a:pt x="219877" y="3191796"/>
                      </a:cubicBezTo>
                      <a:cubicBezTo>
                        <a:pt x="170712" y="3215013"/>
                        <a:pt x="222609" y="3243693"/>
                        <a:pt x="251289" y="3243693"/>
                      </a:cubicBezTo>
                      <a:cubicBezTo>
                        <a:pt x="263579" y="3243693"/>
                        <a:pt x="275871" y="3245059"/>
                        <a:pt x="288162" y="3245059"/>
                      </a:cubicBezTo>
                      <a:cubicBezTo>
                        <a:pt x="284065" y="3246424"/>
                        <a:pt x="279968" y="3247790"/>
                        <a:pt x="275871" y="3250521"/>
                      </a:cubicBezTo>
                      <a:cubicBezTo>
                        <a:pt x="254020" y="3258715"/>
                        <a:pt x="210317" y="3279201"/>
                        <a:pt x="200757" y="3301052"/>
                      </a:cubicBezTo>
                      <a:cubicBezTo>
                        <a:pt x="189832" y="3327000"/>
                        <a:pt x="211683" y="3329732"/>
                        <a:pt x="237631" y="3325635"/>
                      </a:cubicBezTo>
                      <a:cubicBezTo>
                        <a:pt x="204854" y="3343389"/>
                        <a:pt x="173444" y="3366606"/>
                        <a:pt x="204854" y="3380263"/>
                      </a:cubicBezTo>
                      <a:cubicBezTo>
                        <a:pt x="222609" y="3387091"/>
                        <a:pt x="241729" y="3389822"/>
                        <a:pt x="263579" y="3385725"/>
                      </a:cubicBezTo>
                      <a:cubicBezTo>
                        <a:pt x="275871" y="3382994"/>
                        <a:pt x="290894" y="3381628"/>
                        <a:pt x="304551" y="3378897"/>
                      </a:cubicBezTo>
                      <a:cubicBezTo>
                        <a:pt x="279968" y="3395285"/>
                        <a:pt x="285431" y="3407576"/>
                        <a:pt x="310014" y="3411674"/>
                      </a:cubicBezTo>
                      <a:cubicBezTo>
                        <a:pt x="297722" y="3423965"/>
                        <a:pt x="292259" y="3436256"/>
                        <a:pt x="300454" y="3447182"/>
                      </a:cubicBezTo>
                      <a:cubicBezTo>
                        <a:pt x="308648" y="3459473"/>
                        <a:pt x="330498" y="3456741"/>
                        <a:pt x="349619" y="3451279"/>
                      </a:cubicBezTo>
                      <a:cubicBezTo>
                        <a:pt x="315476" y="3481324"/>
                        <a:pt x="303185" y="3515466"/>
                        <a:pt x="341424" y="3545512"/>
                      </a:cubicBezTo>
                      <a:cubicBezTo>
                        <a:pt x="387858" y="3579654"/>
                        <a:pt x="471166" y="3564631"/>
                        <a:pt x="547644" y="3533220"/>
                      </a:cubicBezTo>
                      <a:cubicBezTo>
                        <a:pt x="529891" y="3556437"/>
                        <a:pt x="521696" y="3578288"/>
                        <a:pt x="536719" y="3590580"/>
                      </a:cubicBezTo>
                      <a:cubicBezTo>
                        <a:pt x="550375" y="3601505"/>
                        <a:pt x="577690" y="3585117"/>
                        <a:pt x="600906" y="3568728"/>
                      </a:cubicBezTo>
                      <a:cubicBezTo>
                        <a:pt x="576324" y="3600139"/>
                        <a:pt x="546278" y="3642476"/>
                        <a:pt x="576324" y="3650670"/>
                      </a:cubicBezTo>
                      <a:cubicBezTo>
                        <a:pt x="602272" y="3657499"/>
                        <a:pt x="632318" y="3637013"/>
                        <a:pt x="655535" y="3621991"/>
                      </a:cubicBezTo>
                      <a:cubicBezTo>
                        <a:pt x="689677" y="3601505"/>
                        <a:pt x="718356" y="3576923"/>
                        <a:pt x="748402" y="3553706"/>
                      </a:cubicBezTo>
                      <a:cubicBezTo>
                        <a:pt x="704700" y="3612431"/>
                        <a:pt x="640512" y="3703933"/>
                        <a:pt x="689677" y="3706664"/>
                      </a:cubicBezTo>
                      <a:cubicBezTo>
                        <a:pt x="763425" y="3712126"/>
                        <a:pt x="826247" y="3654767"/>
                        <a:pt x="875412" y="3597408"/>
                      </a:cubicBezTo>
                      <a:cubicBezTo>
                        <a:pt x="854926" y="3641110"/>
                        <a:pt x="838537" y="3687544"/>
                        <a:pt x="869949" y="3690275"/>
                      </a:cubicBezTo>
                      <a:cubicBezTo>
                        <a:pt x="894531" y="3691641"/>
                        <a:pt x="927308" y="3667059"/>
                        <a:pt x="942330" y="3650670"/>
                      </a:cubicBezTo>
                      <a:cubicBezTo>
                        <a:pt x="965547" y="3626088"/>
                        <a:pt x="977839" y="3600139"/>
                        <a:pt x="990130" y="3572826"/>
                      </a:cubicBezTo>
                      <a:cubicBezTo>
                        <a:pt x="991496" y="3591946"/>
                        <a:pt x="995593" y="3609699"/>
                        <a:pt x="1001055" y="3627453"/>
                      </a:cubicBezTo>
                      <a:cubicBezTo>
                        <a:pt x="1005152" y="3642476"/>
                        <a:pt x="1007884" y="3650670"/>
                        <a:pt x="1028369" y="3650670"/>
                      </a:cubicBezTo>
                      <a:cubicBezTo>
                        <a:pt x="1035198" y="3650670"/>
                        <a:pt x="1040661" y="3649305"/>
                        <a:pt x="1043392" y="3642476"/>
                      </a:cubicBezTo>
                      <a:cubicBezTo>
                        <a:pt x="1046124" y="3635648"/>
                        <a:pt x="1048855" y="3627453"/>
                        <a:pt x="1051587" y="3620625"/>
                      </a:cubicBezTo>
                      <a:cubicBezTo>
                        <a:pt x="1054318" y="3623357"/>
                        <a:pt x="1055684" y="3627453"/>
                        <a:pt x="1057048" y="3630185"/>
                      </a:cubicBezTo>
                      <a:cubicBezTo>
                        <a:pt x="1069340" y="3649305"/>
                        <a:pt x="1091191" y="3694373"/>
                        <a:pt x="1128065" y="3691641"/>
                      </a:cubicBezTo>
                      <a:cubicBezTo>
                        <a:pt x="1167671" y="3687544"/>
                        <a:pt x="1186790" y="3620625"/>
                        <a:pt x="1196350" y="3600139"/>
                      </a:cubicBezTo>
                      <a:cubicBezTo>
                        <a:pt x="1205910" y="3579654"/>
                        <a:pt x="1210007" y="3559169"/>
                        <a:pt x="1211373" y="3540049"/>
                      </a:cubicBezTo>
                      <a:cubicBezTo>
                        <a:pt x="1215470" y="3549609"/>
                        <a:pt x="1222299" y="3560534"/>
                        <a:pt x="1229126" y="3568728"/>
                      </a:cubicBezTo>
                      <a:cubicBezTo>
                        <a:pt x="1238686" y="3581020"/>
                        <a:pt x="1255075" y="3619259"/>
                        <a:pt x="1285120" y="3611065"/>
                      </a:cubicBezTo>
                      <a:cubicBezTo>
                        <a:pt x="1308337" y="3604236"/>
                        <a:pt x="1306971" y="3563266"/>
                        <a:pt x="1308337" y="3550975"/>
                      </a:cubicBezTo>
                      <a:cubicBezTo>
                        <a:pt x="1309703" y="3527758"/>
                        <a:pt x="1309703" y="3507272"/>
                        <a:pt x="1308337" y="3486787"/>
                      </a:cubicBezTo>
                      <a:cubicBezTo>
                        <a:pt x="1320628" y="3511369"/>
                        <a:pt x="1338383" y="3530489"/>
                        <a:pt x="1361599" y="3515466"/>
                      </a:cubicBezTo>
                      <a:cubicBezTo>
                        <a:pt x="1386182" y="3499078"/>
                        <a:pt x="1383451" y="3429427"/>
                        <a:pt x="1380719" y="3410308"/>
                      </a:cubicBezTo>
                      <a:cubicBezTo>
                        <a:pt x="1379353" y="3406211"/>
                        <a:pt x="1379353" y="3402114"/>
                        <a:pt x="1377988" y="3396651"/>
                      </a:cubicBezTo>
                      <a:cubicBezTo>
                        <a:pt x="1399838" y="3398017"/>
                        <a:pt x="1424421" y="3392554"/>
                        <a:pt x="1435347" y="3373434"/>
                      </a:cubicBezTo>
                      <a:cubicBezTo>
                        <a:pt x="1453101" y="3342023"/>
                        <a:pt x="1393011" y="3321538"/>
                        <a:pt x="1343845" y="3309246"/>
                      </a:cubicBezTo>
                      <a:cubicBezTo>
                        <a:pt x="1376622" y="3309246"/>
                        <a:pt x="1408033" y="3311978"/>
                        <a:pt x="1442176" y="3303783"/>
                      </a:cubicBezTo>
                      <a:cubicBezTo>
                        <a:pt x="1447638" y="3302418"/>
                        <a:pt x="1450370" y="3298321"/>
                        <a:pt x="1447638" y="3294224"/>
                      </a:cubicBezTo>
                      <a:cubicBezTo>
                        <a:pt x="1440810" y="3281932"/>
                        <a:pt x="1423055" y="3272372"/>
                        <a:pt x="1405301" y="3262813"/>
                      </a:cubicBezTo>
                      <a:cubicBezTo>
                        <a:pt x="1428518" y="3249156"/>
                        <a:pt x="1417593" y="3213648"/>
                        <a:pt x="1405301" y="3186334"/>
                      </a:cubicBezTo>
                      <a:cubicBezTo>
                        <a:pt x="1423055" y="3198625"/>
                        <a:pt x="1442176" y="3210916"/>
                        <a:pt x="1457197" y="3225939"/>
                      </a:cubicBezTo>
                      <a:cubicBezTo>
                        <a:pt x="1465392" y="3235499"/>
                        <a:pt x="1479049" y="3230036"/>
                        <a:pt x="1489975" y="3224573"/>
                      </a:cubicBezTo>
                      <a:cubicBezTo>
                        <a:pt x="1507729" y="3216379"/>
                        <a:pt x="1506363" y="3175408"/>
                        <a:pt x="1503632" y="3165848"/>
                      </a:cubicBezTo>
                      <a:cubicBezTo>
                        <a:pt x="1500900" y="3152191"/>
                        <a:pt x="1495438" y="3139900"/>
                        <a:pt x="1488609" y="3128975"/>
                      </a:cubicBezTo>
                      <a:cubicBezTo>
                        <a:pt x="1514557" y="3146728"/>
                        <a:pt x="1545968" y="3160385"/>
                        <a:pt x="1580110" y="3163117"/>
                      </a:cubicBezTo>
                      <a:cubicBezTo>
                        <a:pt x="1582842" y="3163117"/>
                        <a:pt x="1682537" y="3171311"/>
                        <a:pt x="1671612" y="3145363"/>
                      </a:cubicBezTo>
                      <a:cubicBezTo>
                        <a:pt x="1666150" y="3133071"/>
                        <a:pt x="1655224" y="3128975"/>
                        <a:pt x="1641567" y="3122146"/>
                      </a:cubicBezTo>
                      <a:cubicBezTo>
                        <a:pt x="1634738" y="3119415"/>
                        <a:pt x="1627909" y="3116683"/>
                        <a:pt x="1621082" y="3113952"/>
                      </a:cubicBezTo>
                      <a:cubicBezTo>
                        <a:pt x="1667515" y="3130340"/>
                        <a:pt x="1728972" y="3146728"/>
                        <a:pt x="1786331" y="3134437"/>
                      </a:cubicBezTo>
                      <a:cubicBezTo>
                        <a:pt x="1789062" y="3134437"/>
                        <a:pt x="1790428" y="3131706"/>
                        <a:pt x="1790428" y="3130340"/>
                      </a:cubicBezTo>
                      <a:cubicBezTo>
                        <a:pt x="1787697" y="3115318"/>
                        <a:pt x="1779502" y="3098929"/>
                        <a:pt x="1769942" y="3086638"/>
                      </a:cubicBezTo>
                      <a:cubicBezTo>
                        <a:pt x="1756285" y="3068884"/>
                        <a:pt x="1750822" y="3042936"/>
                        <a:pt x="1731703" y="3027913"/>
                      </a:cubicBezTo>
                      <a:cubicBezTo>
                        <a:pt x="1754919" y="3047033"/>
                        <a:pt x="1775405" y="3070250"/>
                        <a:pt x="1804084" y="3085272"/>
                      </a:cubicBezTo>
                      <a:cubicBezTo>
                        <a:pt x="1832764" y="3100295"/>
                        <a:pt x="1842324" y="3079809"/>
                        <a:pt x="1845056" y="3052495"/>
                      </a:cubicBezTo>
                      <a:cubicBezTo>
                        <a:pt x="1849153" y="3060690"/>
                        <a:pt x="1853249" y="3070250"/>
                        <a:pt x="1858712" y="3077078"/>
                      </a:cubicBezTo>
                      <a:cubicBezTo>
                        <a:pt x="1865541" y="3086638"/>
                        <a:pt x="1875101" y="3096198"/>
                        <a:pt x="1891489" y="3094832"/>
                      </a:cubicBezTo>
                      <a:cubicBezTo>
                        <a:pt x="1913340" y="3093466"/>
                        <a:pt x="1928363" y="3078444"/>
                        <a:pt x="1939289" y="3059324"/>
                      </a:cubicBezTo>
                      <a:cubicBezTo>
                        <a:pt x="1944751" y="3070250"/>
                        <a:pt x="1961140" y="3074347"/>
                        <a:pt x="1977528" y="3077078"/>
                      </a:cubicBezTo>
                      <a:cubicBezTo>
                        <a:pt x="1977528" y="3077078"/>
                        <a:pt x="1977528" y="3077078"/>
                        <a:pt x="1977528" y="3077078"/>
                      </a:cubicBezTo>
                      <a:cubicBezTo>
                        <a:pt x="1937923" y="3090735"/>
                        <a:pt x="1914706" y="3115318"/>
                        <a:pt x="1937923" y="3154923"/>
                      </a:cubicBezTo>
                      <a:cubicBezTo>
                        <a:pt x="1965236" y="3201356"/>
                        <a:pt x="2043081" y="3219110"/>
                        <a:pt x="2119561" y="3219110"/>
                      </a:cubicBezTo>
                      <a:cubicBezTo>
                        <a:pt x="2096343" y="3232767"/>
                        <a:pt x="2081320" y="3249156"/>
                        <a:pt x="2089515" y="3264178"/>
                      </a:cubicBezTo>
                      <a:cubicBezTo>
                        <a:pt x="2096343" y="3279201"/>
                        <a:pt x="2126389" y="3275104"/>
                        <a:pt x="2153703" y="3268275"/>
                      </a:cubicBezTo>
                      <a:cubicBezTo>
                        <a:pt x="2120926" y="3286029"/>
                        <a:pt x="2079955" y="3311978"/>
                        <a:pt x="2103172" y="3329732"/>
                      </a:cubicBezTo>
                      <a:cubicBezTo>
                        <a:pt x="2122292" y="3344754"/>
                        <a:pt x="2156434" y="3337926"/>
                        <a:pt x="2181017" y="3333829"/>
                      </a:cubicBezTo>
                      <a:cubicBezTo>
                        <a:pt x="2217890" y="3328366"/>
                        <a:pt x="2252033" y="3317440"/>
                        <a:pt x="2286175" y="3307881"/>
                      </a:cubicBezTo>
                      <a:cubicBezTo>
                        <a:pt x="2227451" y="3342023"/>
                        <a:pt x="2138681" y="3398017"/>
                        <a:pt x="2179651" y="3418502"/>
                      </a:cubicBezTo>
                      <a:cubicBezTo>
                        <a:pt x="2241108" y="3449913"/>
                        <a:pt x="2317586" y="3422599"/>
                        <a:pt x="2380408" y="3392554"/>
                      </a:cubicBezTo>
                      <a:cubicBezTo>
                        <a:pt x="2346266" y="3422599"/>
                        <a:pt x="2316220" y="3458107"/>
                        <a:pt x="2342169" y="3470398"/>
                      </a:cubicBezTo>
                      <a:cubicBezTo>
                        <a:pt x="2362655" y="3481324"/>
                        <a:pt x="2400894" y="3471764"/>
                        <a:pt x="2420014" y="3462204"/>
                      </a:cubicBezTo>
                      <a:cubicBezTo>
                        <a:pt x="2448693" y="3448547"/>
                        <a:pt x="2469179" y="3430793"/>
                        <a:pt x="2489664" y="3413039"/>
                      </a:cubicBezTo>
                      <a:cubicBezTo>
                        <a:pt x="2484201" y="3429427"/>
                        <a:pt x="2480105" y="3447182"/>
                        <a:pt x="2478739" y="3463570"/>
                      </a:cubicBezTo>
                      <a:cubicBezTo>
                        <a:pt x="2477373" y="3477227"/>
                        <a:pt x="2476008" y="3486787"/>
                        <a:pt x="2493761" y="3493615"/>
                      </a:cubicBezTo>
                      <a:cubicBezTo>
                        <a:pt x="2499224" y="3496347"/>
                        <a:pt x="2504687" y="3496347"/>
                        <a:pt x="2508784" y="3492250"/>
                      </a:cubicBezTo>
                      <a:cubicBezTo>
                        <a:pt x="2514247" y="3486787"/>
                        <a:pt x="2518344" y="3481324"/>
                        <a:pt x="2523807" y="3475861"/>
                      </a:cubicBezTo>
                      <a:cubicBezTo>
                        <a:pt x="2523807" y="3479958"/>
                        <a:pt x="2525172" y="3482690"/>
                        <a:pt x="2525172" y="3486787"/>
                      </a:cubicBezTo>
                      <a:cubicBezTo>
                        <a:pt x="2529270" y="3507272"/>
                        <a:pt x="2532001" y="3555071"/>
                        <a:pt x="2564777" y="3564631"/>
                      </a:cubicBezTo>
                      <a:cubicBezTo>
                        <a:pt x="2600285" y="3575557"/>
                        <a:pt x="2641257" y="3525026"/>
                        <a:pt x="2657644" y="3510004"/>
                      </a:cubicBezTo>
                      <a:cubicBezTo>
                        <a:pt x="2672667" y="3496347"/>
                        <a:pt x="2683593" y="3479958"/>
                        <a:pt x="2691787" y="3463570"/>
                      </a:cubicBezTo>
                      <a:cubicBezTo>
                        <a:pt x="2691787" y="3474495"/>
                        <a:pt x="2693153" y="3484055"/>
                        <a:pt x="2697250" y="3494981"/>
                      </a:cubicBezTo>
                      <a:cubicBezTo>
                        <a:pt x="2701347" y="3508638"/>
                        <a:pt x="2702713" y="3548243"/>
                        <a:pt x="2730026" y="3550975"/>
                      </a:cubicBezTo>
                      <a:cubicBezTo>
                        <a:pt x="2751878" y="3553706"/>
                        <a:pt x="2766900" y="3518198"/>
                        <a:pt x="2770997" y="3507272"/>
                      </a:cubicBezTo>
                      <a:cubicBezTo>
                        <a:pt x="2780557" y="3488152"/>
                        <a:pt x="2787386" y="3470398"/>
                        <a:pt x="2794214" y="3451279"/>
                      </a:cubicBezTo>
                      <a:cubicBezTo>
                        <a:pt x="2795580" y="3477227"/>
                        <a:pt x="2803774" y="3500444"/>
                        <a:pt x="2829722" y="3494981"/>
                      </a:cubicBezTo>
                      <a:cubicBezTo>
                        <a:pt x="2857036" y="3489518"/>
                        <a:pt x="2880253" y="3428062"/>
                        <a:pt x="2884350" y="3410308"/>
                      </a:cubicBezTo>
                      <a:cubicBezTo>
                        <a:pt x="2885716" y="3406211"/>
                        <a:pt x="2885716" y="3402114"/>
                        <a:pt x="2887081" y="3398017"/>
                      </a:cubicBezTo>
                      <a:cubicBezTo>
                        <a:pt x="2904836" y="3407576"/>
                        <a:pt x="2929419" y="3410308"/>
                        <a:pt x="2944441" y="3398017"/>
                      </a:cubicBezTo>
                      <a:cubicBezTo>
                        <a:pt x="2970389" y="3377531"/>
                        <a:pt x="2926687" y="3337926"/>
                        <a:pt x="2889813" y="3309246"/>
                      </a:cubicBezTo>
                      <a:cubicBezTo>
                        <a:pt x="2917127" y="3321538"/>
                        <a:pt x="2944441" y="3335195"/>
                        <a:pt x="2975852" y="3340657"/>
                      </a:cubicBezTo>
                      <a:cubicBezTo>
                        <a:pt x="2981315" y="3342023"/>
                        <a:pt x="2985412" y="3337926"/>
                        <a:pt x="2984046" y="3335195"/>
                      </a:cubicBezTo>
                      <a:cubicBezTo>
                        <a:pt x="2982681" y="3322903"/>
                        <a:pt x="2970389" y="3306515"/>
                        <a:pt x="2959463" y="3294224"/>
                      </a:cubicBezTo>
                      <a:cubicBezTo>
                        <a:pt x="2984046" y="3291492"/>
                        <a:pt x="2988144" y="3255984"/>
                        <a:pt x="2988144" y="3228670"/>
                      </a:cubicBezTo>
                      <a:cubicBezTo>
                        <a:pt x="2999068" y="3246424"/>
                        <a:pt x="3011360" y="3262813"/>
                        <a:pt x="3018188" y="3281932"/>
                      </a:cubicBezTo>
                      <a:cubicBezTo>
                        <a:pt x="3022286" y="3292858"/>
                        <a:pt x="3034577" y="3292858"/>
                        <a:pt x="3046869" y="3292858"/>
                      </a:cubicBezTo>
                      <a:cubicBezTo>
                        <a:pt x="3064622" y="3292858"/>
                        <a:pt x="3078279" y="3257350"/>
                        <a:pt x="3079645" y="3246424"/>
                      </a:cubicBezTo>
                      <a:cubicBezTo>
                        <a:pt x="3082376" y="3234133"/>
                        <a:pt x="3081011" y="3220476"/>
                        <a:pt x="3081011" y="3209551"/>
                      </a:cubicBezTo>
                      <a:cubicBezTo>
                        <a:pt x="3097399" y="3234133"/>
                        <a:pt x="3119250" y="3257350"/>
                        <a:pt x="3147930" y="3272372"/>
                      </a:cubicBezTo>
                      <a:cubicBezTo>
                        <a:pt x="3150661" y="3273738"/>
                        <a:pt x="3233968" y="3316075"/>
                        <a:pt x="3232602" y="3290127"/>
                      </a:cubicBezTo>
                      <a:cubicBezTo>
                        <a:pt x="3232602" y="3277835"/>
                        <a:pt x="3224408" y="3269641"/>
                        <a:pt x="3214849" y="3260081"/>
                      </a:cubicBezTo>
                      <a:cubicBezTo>
                        <a:pt x="3210752" y="3254619"/>
                        <a:pt x="3205289" y="3250521"/>
                        <a:pt x="3199826" y="3245059"/>
                      </a:cubicBezTo>
                      <a:cubicBezTo>
                        <a:pt x="3233968" y="3276470"/>
                        <a:pt x="3281767" y="3313344"/>
                        <a:pt x="3335029" y="3321538"/>
                      </a:cubicBezTo>
                      <a:cubicBezTo>
                        <a:pt x="3337761" y="3321538"/>
                        <a:pt x="3339127" y="3321538"/>
                        <a:pt x="3339127" y="3318806"/>
                      </a:cubicBezTo>
                      <a:cubicBezTo>
                        <a:pt x="3341858" y="3305149"/>
                        <a:pt x="3340492" y="3287395"/>
                        <a:pt x="3337761" y="3273738"/>
                      </a:cubicBezTo>
                      <a:cubicBezTo>
                        <a:pt x="3332299" y="3253253"/>
                        <a:pt x="3336395" y="3228670"/>
                        <a:pt x="3326836" y="3209551"/>
                      </a:cubicBezTo>
                      <a:cubicBezTo>
                        <a:pt x="3340492" y="3235499"/>
                        <a:pt x="3348687" y="3261447"/>
                        <a:pt x="3367807" y="3284664"/>
                      </a:cubicBezTo>
                      <a:cubicBezTo>
                        <a:pt x="3386927" y="3307881"/>
                        <a:pt x="3403314" y="3294224"/>
                        <a:pt x="3414240" y="3271007"/>
                      </a:cubicBezTo>
                      <a:cubicBezTo>
                        <a:pt x="3414240" y="3280567"/>
                        <a:pt x="3415606" y="3288761"/>
                        <a:pt x="3416972" y="3298321"/>
                      </a:cubicBezTo>
                      <a:cubicBezTo>
                        <a:pt x="3419703" y="3309246"/>
                        <a:pt x="3423800" y="3320172"/>
                        <a:pt x="3438823" y="3325635"/>
                      </a:cubicBezTo>
                      <a:cubicBezTo>
                        <a:pt x="3479794" y="3337926"/>
                        <a:pt x="3515301" y="3294224"/>
                        <a:pt x="3538519" y="3261447"/>
                      </a:cubicBezTo>
                      <a:cubicBezTo>
                        <a:pt x="3530324" y="3284664"/>
                        <a:pt x="3520764" y="3309246"/>
                        <a:pt x="3523496" y="3331097"/>
                      </a:cubicBezTo>
                      <a:cubicBezTo>
                        <a:pt x="3522130" y="3335195"/>
                        <a:pt x="3520764" y="3337926"/>
                        <a:pt x="3518033" y="3340657"/>
                      </a:cubicBezTo>
                      <a:cubicBezTo>
                        <a:pt x="3501645" y="3373434"/>
                        <a:pt x="3486622" y="3407576"/>
                        <a:pt x="3492085" y="3441719"/>
                      </a:cubicBezTo>
                      <a:cubicBezTo>
                        <a:pt x="3493451" y="3454010"/>
                        <a:pt x="3513936" y="3469033"/>
                        <a:pt x="3533056" y="3463570"/>
                      </a:cubicBezTo>
                      <a:cubicBezTo>
                        <a:pt x="3569929" y="3452644"/>
                        <a:pt x="3587684" y="3437622"/>
                        <a:pt x="3606804" y="3418502"/>
                      </a:cubicBezTo>
                      <a:cubicBezTo>
                        <a:pt x="3604072" y="3437622"/>
                        <a:pt x="3602707" y="3456741"/>
                        <a:pt x="3610901" y="3477227"/>
                      </a:cubicBezTo>
                      <a:cubicBezTo>
                        <a:pt x="3619094" y="3497712"/>
                        <a:pt x="3625923" y="3531855"/>
                        <a:pt x="3657334" y="3541414"/>
                      </a:cubicBezTo>
                      <a:cubicBezTo>
                        <a:pt x="3714694" y="3559169"/>
                        <a:pt x="3718791" y="3512735"/>
                        <a:pt x="3716059" y="3474495"/>
                      </a:cubicBezTo>
                      <a:cubicBezTo>
                        <a:pt x="3742007" y="3518198"/>
                        <a:pt x="3770687" y="3560534"/>
                        <a:pt x="3811658" y="3598774"/>
                      </a:cubicBezTo>
                      <a:cubicBezTo>
                        <a:pt x="3830778" y="3616528"/>
                        <a:pt x="3853994" y="3604236"/>
                        <a:pt x="3855360" y="3586483"/>
                      </a:cubicBezTo>
                      <a:cubicBezTo>
                        <a:pt x="3859457" y="3552340"/>
                        <a:pt x="3853994" y="3515466"/>
                        <a:pt x="3840338" y="3484055"/>
                      </a:cubicBezTo>
                      <a:cubicBezTo>
                        <a:pt x="3836241" y="3475861"/>
                        <a:pt x="3811658" y="3451279"/>
                        <a:pt x="3829412" y="3458107"/>
                      </a:cubicBezTo>
                      <a:cubicBezTo>
                        <a:pt x="3843069" y="3462204"/>
                        <a:pt x="3855360" y="3467667"/>
                        <a:pt x="3869017" y="3470398"/>
                      </a:cubicBezTo>
                      <a:cubicBezTo>
                        <a:pt x="3879943" y="3473130"/>
                        <a:pt x="3888137" y="3473130"/>
                        <a:pt x="3894966" y="3466301"/>
                      </a:cubicBezTo>
                      <a:cubicBezTo>
                        <a:pt x="3897697" y="3463570"/>
                        <a:pt x="3896331" y="3459473"/>
                        <a:pt x="3893600" y="3458107"/>
                      </a:cubicBezTo>
                      <a:cubicBezTo>
                        <a:pt x="3875846" y="3445816"/>
                        <a:pt x="3858091" y="3434890"/>
                        <a:pt x="3838972" y="3425331"/>
                      </a:cubicBezTo>
                      <a:cubicBezTo>
                        <a:pt x="3863554" y="3430793"/>
                        <a:pt x="3890868" y="3434890"/>
                        <a:pt x="3912719" y="3432159"/>
                      </a:cubicBezTo>
                      <a:cubicBezTo>
                        <a:pt x="3914085" y="3434890"/>
                        <a:pt x="3914085" y="3437622"/>
                        <a:pt x="3914085" y="3438987"/>
                      </a:cubicBezTo>
                      <a:cubicBezTo>
                        <a:pt x="3920913" y="3462204"/>
                        <a:pt x="3930473" y="3497712"/>
                        <a:pt x="3960518" y="3512735"/>
                      </a:cubicBezTo>
                      <a:cubicBezTo>
                        <a:pt x="3989198" y="3527758"/>
                        <a:pt x="4009684" y="3507272"/>
                        <a:pt x="4024706" y="3479958"/>
                      </a:cubicBezTo>
                      <a:cubicBezTo>
                        <a:pt x="4027437" y="3504541"/>
                        <a:pt x="4035632" y="3529123"/>
                        <a:pt x="4052020" y="3541414"/>
                      </a:cubicBezTo>
                      <a:cubicBezTo>
                        <a:pt x="4098454" y="3579654"/>
                        <a:pt x="4124403" y="3496347"/>
                        <a:pt x="4132596" y="3440353"/>
                      </a:cubicBezTo>
                      <a:cubicBezTo>
                        <a:pt x="4142156" y="3475861"/>
                        <a:pt x="4158545" y="3518198"/>
                        <a:pt x="4191321" y="3522295"/>
                      </a:cubicBezTo>
                      <a:cubicBezTo>
                        <a:pt x="4214538" y="3525026"/>
                        <a:pt x="4230927" y="3500444"/>
                        <a:pt x="4235024" y="3488152"/>
                      </a:cubicBezTo>
                      <a:cubicBezTo>
                        <a:pt x="4241853" y="3462204"/>
                        <a:pt x="4240487" y="3436256"/>
                        <a:pt x="4229561" y="3413039"/>
                      </a:cubicBezTo>
                      <a:cubicBezTo>
                        <a:pt x="4263703" y="3432159"/>
                        <a:pt x="4316965" y="3460839"/>
                        <a:pt x="4341548" y="3448547"/>
                      </a:cubicBezTo>
                      <a:cubicBezTo>
                        <a:pt x="4344280" y="3447182"/>
                        <a:pt x="4345645" y="3445816"/>
                        <a:pt x="4345645" y="3443084"/>
                      </a:cubicBezTo>
                      <a:cubicBezTo>
                        <a:pt x="4342914" y="3418502"/>
                        <a:pt x="4314234" y="3396651"/>
                        <a:pt x="4284189" y="3376165"/>
                      </a:cubicBezTo>
                      <a:cubicBezTo>
                        <a:pt x="4301943" y="3382994"/>
                        <a:pt x="4321062" y="3389822"/>
                        <a:pt x="4340182" y="3396651"/>
                      </a:cubicBezTo>
                      <a:cubicBezTo>
                        <a:pt x="4370227" y="3407576"/>
                        <a:pt x="4416662" y="3419868"/>
                        <a:pt x="4452169" y="3421233"/>
                      </a:cubicBezTo>
                      <a:cubicBezTo>
                        <a:pt x="4456267" y="3421233"/>
                        <a:pt x="4460364" y="3418502"/>
                        <a:pt x="4460364" y="3415771"/>
                      </a:cubicBezTo>
                      <a:cubicBezTo>
                        <a:pt x="4463095" y="3385725"/>
                        <a:pt x="4420759" y="3355680"/>
                        <a:pt x="4389347" y="3332463"/>
                      </a:cubicBezTo>
                      <a:cubicBezTo>
                        <a:pt x="4398907" y="3316075"/>
                        <a:pt x="4400273" y="3294224"/>
                        <a:pt x="4396176" y="3273738"/>
                      </a:cubicBezTo>
                      <a:cubicBezTo>
                        <a:pt x="4390713" y="3247790"/>
                        <a:pt x="4368861" y="3221842"/>
                        <a:pt x="4345645" y="3202722"/>
                      </a:cubicBezTo>
                      <a:cubicBezTo>
                        <a:pt x="4338817" y="3197259"/>
                        <a:pt x="4331988" y="3191796"/>
                        <a:pt x="4325159" y="3186334"/>
                      </a:cubicBezTo>
                      <a:cubicBezTo>
                        <a:pt x="4338817" y="3191796"/>
                        <a:pt x="4352474" y="3197259"/>
                        <a:pt x="4366130" y="3201356"/>
                      </a:cubicBezTo>
                      <a:cubicBezTo>
                        <a:pt x="4407102" y="3216379"/>
                        <a:pt x="4498603" y="3240962"/>
                        <a:pt x="4458998" y="3179505"/>
                      </a:cubicBezTo>
                      <a:cubicBezTo>
                        <a:pt x="4439878" y="3150826"/>
                        <a:pt x="4415296" y="3123512"/>
                        <a:pt x="4385250" y="3101661"/>
                      </a:cubicBezTo>
                      <a:cubicBezTo>
                        <a:pt x="4381153" y="3098929"/>
                        <a:pt x="4377056" y="3096198"/>
                        <a:pt x="4374324" y="3093466"/>
                      </a:cubicBezTo>
                      <a:cubicBezTo>
                        <a:pt x="4426221" y="3108489"/>
                        <a:pt x="4480849" y="3119415"/>
                        <a:pt x="4469924" y="3094832"/>
                      </a:cubicBezTo>
                      <a:cubicBezTo>
                        <a:pt x="4456267" y="3064787"/>
                        <a:pt x="4422125" y="3040204"/>
                        <a:pt x="4382519" y="3019719"/>
                      </a:cubicBezTo>
                      <a:cubicBezTo>
                        <a:pt x="4448072" y="3029279"/>
                        <a:pt x="4527283" y="3034741"/>
                        <a:pt x="4498603" y="3001965"/>
                      </a:cubicBezTo>
                      <a:cubicBezTo>
                        <a:pt x="4482214" y="2982845"/>
                        <a:pt x="4415296" y="2966457"/>
                        <a:pt x="4389347" y="2960994"/>
                      </a:cubicBezTo>
                      <a:cubicBezTo>
                        <a:pt x="4383884" y="2959628"/>
                        <a:pt x="4379787" y="2958263"/>
                        <a:pt x="4374324" y="2958263"/>
                      </a:cubicBezTo>
                      <a:cubicBezTo>
                        <a:pt x="4404370" y="2950068"/>
                        <a:pt x="4433049" y="2939143"/>
                        <a:pt x="4457632" y="2930949"/>
                      </a:cubicBezTo>
                      <a:cubicBezTo>
                        <a:pt x="4482214" y="2922754"/>
                        <a:pt x="4514992" y="2910463"/>
                        <a:pt x="4530014" y="2892709"/>
                      </a:cubicBezTo>
                      <a:cubicBezTo>
                        <a:pt x="4555962" y="2861298"/>
                        <a:pt x="4505431" y="2855835"/>
                        <a:pt x="4460364" y="2855835"/>
                      </a:cubicBezTo>
                      <a:cubicBezTo>
                        <a:pt x="4472655" y="2843544"/>
                        <a:pt x="4483580" y="2829887"/>
                        <a:pt x="4489043" y="2818962"/>
                      </a:cubicBezTo>
                      <a:cubicBezTo>
                        <a:pt x="4494506" y="2806670"/>
                        <a:pt x="4506797" y="2782088"/>
                        <a:pt x="4484946" y="2775259"/>
                      </a:cubicBezTo>
                      <a:cubicBezTo>
                        <a:pt x="4463095" y="2768431"/>
                        <a:pt x="4437146" y="2803939"/>
                        <a:pt x="4428952" y="2813499"/>
                      </a:cubicBezTo>
                      <a:cubicBezTo>
                        <a:pt x="4416662" y="2827156"/>
                        <a:pt x="4403004" y="2844910"/>
                        <a:pt x="4389347" y="2861298"/>
                      </a:cubicBezTo>
                      <a:cubicBezTo>
                        <a:pt x="4389347" y="2861298"/>
                        <a:pt x="4387982" y="2861298"/>
                        <a:pt x="4387982" y="2861298"/>
                      </a:cubicBezTo>
                      <a:cubicBezTo>
                        <a:pt x="4398907" y="2849007"/>
                        <a:pt x="4407102" y="2836715"/>
                        <a:pt x="4413930" y="2821693"/>
                      </a:cubicBezTo>
                      <a:cubicBezTo>
                        <a:pt x="4415296" y="2818962"/>
                        <a:pt x="4415296" y="2817596"/>
                        <a:pt x="4416662" y="2814864"/>
                      </a:cubicBezTo>
                      <a:cubicBezTo>
                        <a:pt x="4418027" y="2813499"/>
                        <a:pt x="4418027" y="2813499"/>
                        <a:pt x="4419393" y="2812133"/>
                      </a:cubicBezTo>
                      <a:cubicBezTo>
                        <a:pt x="4420759" y="2810767"/>
                        <a:pt x="4419393" y="2809402"/>
                        <a:pt x="4419393" y="2808036"/>
                      </a:cubicBezTo>
                      <a:cubicBezTo>
                        <a:pt x="4423489" y="2793013"/>
                        <a:pt x="4424855" y="2773894"/>
                        <a:pt x="4409833" y="2762968"/>
                      </a:cubicBezTo>
                      <a:cubicBezTo>
                        <a:pt x="4407102" y="2760237"/>
                        <a:pt x="4403004" y="2758871"/>
                        <a:pt x="4398907" y="2758871"/>
                      </a:cubicBezTo>
                      <a:cubicBezTo>
                        <a:pt x="4409833" y="2750677"/>
                        <a:pt x="4422125" y="2741117"/>
                        <a:pt x="4433049" y="2732923"/>
                      </a:cubicBezTo>
                      <a:cubicBezTo>
                        <a:pt x="4441244" y="2727460"/>
                        <a:pt x="4454901" y="2719266"/>
                        <a:pt x="4453535" y="2709706"/>
                      </a:cubicBezTo>
                      <a:cubicBezTo>
                        <a:pt x="4452169" y="2700146"/>
                        <a:pt x="4446707" y="2693317"/>
                        <a:pt x="4438512" y="2689220"/>
                      </a:cubicBezTo>
                      <a:cubicBezTo>
                        <a:pt x="4439878" y="2687855"/>
                        <a:pt x="4441244" y="2687855"/>
                        <a:pt x="4441244" y="2686489"/>
                      </a:cubicBezTo>
                      <a:cubicBezTo>
                        <a:pt x="4458998" y="2672832"/>
                        <a:pt x="4478117" y="2657809"/>
                        <a:pt x="4489043" y="2637324"/>
                      </a:cubicBezTo>
                      <a:cubicBezTo>
                        <a:pt x="4501334" y="2611376"/>
                        <a:pt x="4463095" y="2605913"/>
                        <a:pt x="4446707" y="2604547"/>
                      </a:cubicBezTo>
                      <a:cubicBezTo>
                        <a:pt x="4439878" y="2603182"/>
                        <a:pt x="4441244" y="2593622"/>
                        <a:pt x="4448072" y="2594987"/>
                      </a:cubicBezTo>
                      <a:cubicBezTo>
                        <a:pt x="4499969" y="2603182"/>
                        <a:pt x="4532746" y="2551285"/>
                        <a:pt x="4501334" y="2508948"/>
                      </a:cubicBezTo>
                      <a:cubicBezTo>
                        <a:pt x="4497237" y="2503486"/>
                        <a:pt x="4505431" y="2496657"/>
                        <a:pt x="4509529" y="2502120"/>
                      </a:cubicBezTo>
                      <a:cubicBezTo>
                        <a:pt x="4514992" y="2508948"/>
                        <a:pt x="4542305" y="2551285"/>
                        <a:pt x="4554596" y="2534897"/>
                      </a:cubicBezTo>
                      <a:cubicBezTo>
                        <a:pt x="4564156" y="2521240"/>
                        <a:pt x="4561425" y="2498023"/>
                        <a:pt x="4561425" y="2483000"/>
                      </a:cubicBezTo>
                      <a:cubicBezTo>
                        <a:pt x="4561425" y="2446127"/>
                        <a:pt x="4553231" y="2407887"/>
                        <a:pt x="4554596" y="2372379"/>
                      </a:cubicBezTo>
                      <a:cubicBezTo>
                        <a:pt x="4554596" y="2368282"/>
                        <a:pt x="4560059" y="2366916"/>
                        <a:pt x="4562791" y="2368282"/>
                      </a:cubicBezTo>
                      <a:cubicBezTo>
                        <a:pt x="4580545" y="2381939"/>
                        <a:pt x="4596933" y="2396961"/>
                        <a:pt x="4617419" y="2407887"/>
                      </a:cubicBezTo>
                      <a:cubicBezTo>
                        <a:pt x="4650195" y="2424275"/>
                        <a:pt x="4665218" y="2391499"/>
                        <a:pt x="4658389" y="2364185"/>
                      </a:cubicBezTo>
                      <a:cubicBezTo>
                        <a:pt x="4648829" y="2328677"/>
                        <a:pt x="4618784" y="2289072"/>
                        <a:pt x="4590105" y="2265855"/>
                      </a:cubicBezTo>
                      <a:cubicBezTo>
                        <a:pt x="4569619" y="2263123"/>
                        <a:pt x="4575082" y="2254929"/>
                        <a:pt x="4580545" y="2259026"/>
                      </a:cubicBezTo>
                      <a:close/>
                      <a:moveTo>
                        <a:pt x="1942020" y="3027913"/>
                      </a:moveTo>
                      <a:cubicBezTo>
                        <a:pt x="1943386" y="3025182"/>
                        <a:pt x="1943386" y="3022450"/>
                        <a:pt x="1944751" y="3021084"/>
                      </a:cubicBezTo>
                      <a:cubicBezTo>
                        <a:pt x="1946117" y="3022450"/>
                        <a:pt x="1947483" y="3023816"/>
                        <a:pt x="1950214" y="3025182"/>
                      </a:cubicBezTo>
                      <a:cubicBezTo>
                        <a:pt x="1946117" y="3025182"/>
                        <a:pt x="1943386" y="3026547"/>
                        <a:pt x="1942020" y="3027913"/>
                      </a:cubicBezTo>
                      <a:close/>
                      <a:moveTo>
                        <a:pt x="3657334" y="1843855"/>
                      </a:moveTo>
                      <a:cubicBezTo>
                        <a:pt x="3647774" y="1906677"/>
                        <a:pt x="3575392" y="1943550"/>
                        <a:pt x="3523496" y="1965402"/>
                      </a:cubicBezTo>
                      <a:cubicBezTo>
                        <a:pt x="3497548" y="1976327"/>
                        <a:pt x="3470234" y="1985887"/>
                        <a:pt x="3442920" y="1994081"/>
                      </a:cubicBezTo>
                      <a:cubicBezTo>
                        <a:pt x="3459308" y="1995447"/>
                        <a:pt x="3474331" y="1995447"/>
                        <a:pt x="3489354" y="1998178"/>
                      </a:cubicBezTo>
                      <a:cubicBezTo>
                        <a:pt x="3518033" y="2002275"/>
                        <a:pt x="3569929" y="2011835"/>
                        <a:pt x="3578124" y="2047343"/>
                      </a:cubicBezTo>
                      <a:cubicBezTo>
                        <a:pt x="3586318" y="2082851"/>
                        <a:pt x="3537153" y="2093777"/>
                        <a:pt x="3490720" y="2099240"/>
                      </a:cubicBezTo>
                      <a:cubicBezTo>
                        <a:pt x="3524862" y="2106068"/>
                        <a:pt x="3557639" y="2121091"/>
                        <a:pt x="3579489" y="2148405"/>
                      </a:cubicBezTo>
                      <a:cubicBezTo>
                        <a:pt x="3605438" y="2181182"/>
                        <a:pt x="3619094" y="2234444"/>
                        <a:pt x="3594512" y="2271317"/>
                      </a:cubicBezTo>
                      <a:cubicBezTo>
                        <a:pt x="3571295" y="2304094"/>
                        <a:pt x="3522130" y="2309557"/>
                        <a:pt x="3485257" y="2310923"/>
                      </a:cubicBezTo>
                      <a:cubicBezTo>
                        <a:pt x="3462039" y="2310923"/>
                        <a:pt x="3438823" y="2309557"/>
                        <a:pt x="3415606" y="2306826"/>
                      </a:cubicBezTo>
                      <a:cubicBezTo>
                        <a:pt x="3478428" y="2334140"/>
                        <a:pt x="3546713" y="2381939"/>
                        <a:pt x="3512570" y="2447492"/>
                      </a:cubicBezTo>
                      <a:cubicBezTo>
                        <a:pt x="3478428" y="2513046"/>
                        <a:pt x="3376001" y="2495291"/>
                        <a:pt x="3311813" y="2469343"/>
                      </a:cubicBezTo>
                      <a:cubicBezTo>
                        <a:pt x="3341858" y="2507583"/>
                        <a:pt x="3369172" y="2567673"/>
                        <a:pt x="3333665" y="2601816"/>
                      </a:cubicBezTo>
                      <a:cubicBezTo>
                        <a:pt x="3300887" y="2631861"/>
                        <a:pt x="3254454" y="2590890"/>
                        <a:pt x="3223042" y="2554016"/>
                      </a:cubicBezTo>
                      <a:cubicBezTo>
                        <a:pt x="3242162" y="2616839"/>
                        <a:pt x="3247625" y="2704243"/>
                        <a:pt x="3180706" y="2724728"/>
                      </a:cubicBezTo>
                      <a:cubicBezTo>
                        <a:pt x="3104228" y="2747945"/>
                        <a:pt x="3044137" y="2670101"/>
                        <a:pt x="3009994" y="2605913"/>
                      </a:cubicBezTo>
                      <a:cubicBezTo>
                        <a:pt x="3012726" y="2653712"/>
                        <a:pt x="3007263" y="2717900"/>
                        <a:pt x="2948538" y="2706974"/>
                      </a:cubicBezTo>
                      <a:cubicBezTo>
                        <a:pt x="2889813" y="2694683"/>
                        <a:pt x="2839282" y="2649615"/>
                        <a:pt x="2792849" y="2612741"/>
                      </a:cubicBezTo>
                      <a:cubicBezTo>
                        <a:pt x="2801043" y="2655078"/>
                        <a:pt x="2821529" y="2750677"/>
                        <a:pt x="2758707" y="2724728"/>
                      </a:cubicBezTo>
                      <a:cubicBezTo>
                        <a:pt x="2730026" y="2712437"/>
                        <a:pt x="2705445" y="2683758"/>
                        <a:pt x="2684959" y="2660541"/>
                      </a:cubicBezTo>
                      <a:cubicBezTo>
                        <a:pt x="2678130" y="2652347"/>
                        <a:pt x="2671302" y="2644152"/>
                        <a:pt x="2663107" y="2635958"/>
                      </a:cubicBezTo>
                      <a:cubicBezTo>
                        <a:pt x="2660376" y="2634593"/>
                        <a:pt x="2656279" y="2633227"/>
                        <a:pt x="2653547" y="2631861"/>
                      </a:cubicBezTo>
                      <a:cubicBezTo>
                        <a:pt x="2676764" y="2656444"/>
                        <a:pt x="2702713" y="2679660"/>
                        <a:pt x="2725929" y="2705609"/>
                      </a:cubicBezTo>
                      <a:cubicBezTo>
                        <a:pt x="2751878" y="2735654"/>
                        <a:pt x="2788751" y="2773894"/>
                        <a:pt x="2795580" y="2814864"/>
                      </a:cubicBezTo>
                      <a:cubicBezTo>
                        <a:pt x="2799677" y="2842178"/>
                        <a:pt x="2781923" y="2879052"/>
                        <a:pt x="2749147" y="2868127"/>
                      </a:cubicBezTo>
                      <a:cubicBezTo>
                        <a:pt x="2723198" y="2859932"/>
                        <a:pt x="2702713" y="2842178"/>
                        <a:pt x="2683593" y="2821693"/>
                      </a:cubicBezTo>
                      <a:cubicBezTo>
                        <a:pt x="2698616" y="2847641"/>
                        <a:pt x="2712272" y="2874955"/>
                        <a:pt x="2721832" y="2902269"/>
                      </a:cubicBezTo>
                      <a:cubicBezTo>
                        <a:pt x="2732758" y="2932314"/>
                        <a:pt x="2750512" y="2985576"/>
                        <a:pt x="2721832" y="3011525"/>
                      </a:cubicBezTo>
                      <a:cubicBezTo>
                        <a:pt x="2674033" y="3053861"/>
                        <a:pt x="2634428" y="3014256"/>
                        <a:pt x="2608479" y="2965091"/>
                      </a:cubicBezTo>
                      <a:cubicBezTo>
                        <a:pt x="2611211" y="2981479"/>
                        <a:pt x="2613942" y="2999233"/>
                        <a:pt x="2615308" y="3016988"/>
                      </a:cubicBezTo>
                      <a:cubicBezTo>
                        <a:pt x="2616674" y="3045667"/>
                        <a:pt x="2616674" y="3100295"/>
                        <a:pt x="2579800" y="3109855"/>
                      </a:cubicBezTo>
                      <a:cubicBezTo>
                        <a:pt x="2541560" y="3120780"/>
                        <a:pt x="2515612" y="3083907"/>
                        <a:pt x="2497858" y="3040204"/>
                      </a:cubicBezTo>
                      <a:cubicBezTo>
                        <a:pt x="2497858" y="3072981"/>
                        <a:pt x="2491029" y="3104392"/>
                        <a:pt x="2462350" y="3118049"/>
                      </a:cubicBezTo>
                      <a:cubicBezTo>
                        <a:pt x="2459619" y="3119415"/>
                        <a:pt x="2456887" y="3119415"/>
                        <a:pt x="2455522" y="3116683"/>
                      </a:cubicBezTo>
                      <a:cubicBezTo>
                        <a:pt x="2440499" y="3100295"/>
                        <a:pt x="2430939" y="3079809"/>
                        <a:pt x="2425476" y="3057958"/>
                      </a:cubicBezTo>
                      <a:cubicBezTo>
                        <a:pt x="2420014" y="3085272"/>
                        <a:pt x="2413185" y="3112586"/>
                        <a:pt x="2398163" y="3133071"/>
                      </a:cubicBezTo>
                      <a:cubicBezTo>
                        <a:pt x="2383140" y="3153557"/>
                        <a:pt x="2350363" y="3167214"/>
                        <a:pt x="2329878" y="3143997"/>
                      </a:cubicBezTo>
                      <a:cubicBezTo>
                        <a:pt x="2306661" y="3118049"/>
                        <a:pt x="2310757" y="3072981"/>
                        <a:pt x="2313489" y="3040204"/>
                      </a:cubicBezTo>
                      <a:cubicBezTo>
                        <a:pt x="2316220" y="3014256"/>
                        <a:pt x="2320317" y="2988308"/>
                        <a:pt x="2325780" y="2962359"/>
                      </a:cubicBezTo>
                      <a:cubicBezTo>
                        <a:pt x="2297101" y="3021084"/>
                        <a:pt x="2256130" y="3112586"/>
                        <a:pt x="2190577" y="3070250"/>
                      </a:cubicBezTo>
                      <a:cubicBezTo>
                        <a:pt x="2157800" y="3048398"/>
                        <a:pt x="2150971" y="3003330"/>
                        <a:pt x="2149605" y="2966457"/>
                      </a:cubicBezTo>
                      <a:cubicBezTo>
                        <a:pt x="2148240" y="2933680"/>
                        <a:pt x="2150971" y="2899538"/>
                        <a:pt x="2153703" y="2866761"/>
                      </a:cubicBezTo>
                      <a:cubicBezTo>
                        <a:pt x="2133218" y="2915926"/>
                        <a:pt x="2096343" y="2989673"/>
                        <a:pt x="2054007" y="2951434"/>
                      </a:cubicBezTo>
                      <a:cubicBezTo>
                        <a:pt x="2004842" y="2907732"/>
                        <a:pt x="2015768" y="2838081"/>
                        <a:pt x="2026693" y="2775259"/>
                      </a:cubicBezTo>
                      <a:cubicBezTo>
                        <a:pt x="2019865" y="2795745"/>
                        <a:pt x="2011671" y="2816230"/>
                        <a:pt x="1999379" y="2835350"/>
                      </a:cubicBezTo>
                      <a:cubicBezTo>
                        <a:pt x="1987088" y="2854470"/>
                        <a:pt x="1959774" y="2885881"/>
                        <a:pt x="1933826" y="2869492"/>
                      </a:cubicBezTo>
                      <a:cubicBezTo>
                        <a:pt x="1909244" y="2854470"/>
                        <a:pt x="1916071" y="2812133"/>
                        <a:pt x="1917437" y="2788916"/>
                      </a:cubicBezTo>
                      <a:cubicBezTo>
                        <a:pt x="1920169" y="2758871"/>
                        <a:pt x="1928363" y="2730191"/>
                        <a:pt x="1931094" y="2700146"/>
                      </a:cubicBezTo>
                      <a:cubicBezTo>
                        <a:pt x="1898318" y="2743848"/>
                        <a:pt x="1831399" y="2836715"/>
                        <a:pt x="1784965" y="2791647"/>
                      </a:cubicBezTo>
                      <a:cubicBezTo>
                        <a:pt x="1764479" y="2771162"/>
                        <a:pt x="1786331" y="2731557"/>
                        <a:pt x="1797256" y="2712437"/>
                      </a:cubicBezTo>
                      <a:cubicBezTo>
                        <a:pt x="1806816" y="2696049"/>
                        <a:pt x="1816376" y="2681026"/>
                        <a:pt x="1827302" y="2666003"/>
                      </a:cubicBezTo>
                      <a:cubicBezTo>
                        <a:pt x="1806816" y="2682392"/>
                        <a:pt x="1784965" y="2697415"/>
                        <a:pt x="1761748" y="2711071"/>
                      </a:cubicBezTo>
                      <a:cubicBezTo>
                        <a:pt x="1741262" y="2721997"/>
                        <a:pt x="1705754" y="2745214"/>
                        <a:pt x="1682537" y="2730191"/>
                      </a:cubicBezTo>
                      <a:cubicBezTo>
                        <a:pt x="1663418" y="2717900"/>
                        <a:pt x="1671612" y="2683758"/>
                        <a:pt x="1681173" y="2659175"/>
                      </a:cubicBezTo>
                      <a:cubicBezTo>
                        <a:pt x="1666150" y="2672832"/>
                        <a:pt x="1649761" y="2685123"/>
                        <a:pt x="1633372" y="2693317"/>
                      </a:cubicBezTo>
                      <a:cubicBezTo>
                        <a:pt x="1599230" y="2709706"/>
                        <a:pt x="1577379" y="2689220"/>
                        <a:pt x="1560991" y="2661907"/>
                      </a:cubicBezTo>
                      <a:cubicBezTo>
                        <a:pt x="1569184" y="2705609"/>
                        <a:pt x="1569184" y="2747945"/>
                        <a:pt x="1551431" y="2787551"/>
                      </a:cubicBezTo>
                      <a:cubicBezTo>
                        <a:pt x="1550065" y="2790282"/>
                        <a:pt x="1547334" y="2790282"/>
                        <a:pt x="1544603" y="2790282"/>
                      </a:cubicBezTo>
                      <a:cubicBezTo>
                        <a:pt x="1496803" y="2783453"/>
                        <a:pt x="1464026" y="2745214"/>
                        <a:pt x="1439444" y="2700146"/>
                      </a:cubicBezTo>
                      <a:cubicBezTo>
                        <a:pt x="1443541" y="2719266"/>
                        <a:pt x="1444907" y="2737020"/>
                        <a:pt x="1444907" y="2756139"/>
                      </a:cubicBezTo>
                      <a:cubicBezTo>
                        <a:pt x="1442176" y="2821693"/>
                        <a:pt x="1387548" y="2869492"/>
                        <a:pt x="1321994" y="2843544"/>
                      </a:cubicBezTo>
                      <a:cubicBezTo>
                        <a:pt x="1278292" y="2825790"/>
                        <a:pt x="1244149" y="2794379"/>
                        <a:pt x="1214104" y="2758871"/>
                      </a:cubicBezTo>
                      <a:cubicBezTo>
                        <a:pt x="1220933" y="2768431"/>
                        <a:pt x="1226396" y="2779356"/>
                        <a:pt x="1231858" y="2790282"/>
                      </a:cubicBezTo>
                      <a:cubicBezTo>
                        <a:pt x="1248246" y="2821693"/>
                        <a:pt x="1275561" y="2873589"/>
                        <a:pt x="1255075" y="2909097"/>
                      </a:cubicBezTo>
                      <a:cubicBezTo>
                        <a:pt x="1216836" y="2971920"/>
                        <a:pt x="1169037" y="2903635"/>
                        <a:pt x="1138991" y="2847641"/>
                      </a:cubicBezTo>
                      <a:cubicBezTo>
                        <a:pt x="1145819" y="2894075"/>
                        <a:pt x="1144454" y="2944606"/>
                        <a:pt x="1138991" y="2989673"/>
                      </a:cubicBezTo>
                      <a:cubicBezTo>
                        <a:pt x="1132162" y="3041570"/>
                        <a:pt x="1113042" y="3111220"/>
                        <a:pt x="1052952" y="3120780"/>
                      </a:cubicBezTo>
                      <a:cubicBezTo>
                        <a:pt x="998325" y="3128975"/>
                        <a:pt x="973742" y="3090735"/>
                        <a:pt x="968279" y="3038839"/>
                      </a:cubicBezTo>
                      <a:cubicBezTo>
                        <a:pt x="947793" y="3090735"/>
                        <a:pt x="921845" y="3139900"/>
                        <a:pt x="884971" y="3182237"/>
                      </a:cubicBezTo>
                      <a:cubicBezTo>
                        <a:pt x="852194" y="3219110"/>
                        <a:pt x="794835" y="3264178"/>
                        <a:pt x="742939" y="3242327"/>
                      </a:cubicBezTo>
                      <a:cubicBezTo>
                        <a:pt x="707431" y="3227305"/>
                        <a:pt x="704700" y="3195894"/>
                        <a:pt x="712893" y="3164483"/>
                      </a:cubicBezTo>
                      <a:cubicBezTo>
                        <a:pt x="691043" y="3189065"/>
                        <a:pt x="666460" y="3210916"/>
                        <a:pt x="643243" y="3231402"/>
                      </a:cubicBezTo>
                      <a:cubicBezTo>
                        <a:pt x="603637" y="3265544"/>
                        <a:pt x="551741" y="3309246"/>
                        <a:pt x="497113" y="3313344"/>
                      </a:cubicBezTo>
                      <a:cubicBezTo>
                        <a:pt x="450680" y="3316075"/>
                        <a:pt x="417904" y="3276470"/>
                        <a:pt x="434291" y="3230036"/>
                      </a:cubicBezTo>
                      <a:cubicBezTo>
                        <a:pt x="449314" y="3187699"/>
                        <a:pt x="482091" y="3148094"/>
                        <a:pt x="518965" y="3116683"/>
                      </a:cubicBezTo>
                      <a:cubicBezTo>
                        <a:pt x="457508" y="3138534"/>
                        <a:pt x="367373" y="3150826"/>
                        <a:pt x="382395" y="3068884"/>
                      </a:cubicBezTo>
                      <a:cubicBezTo>
                        <a:pt x="393321" y="3010159"/>
                        <a:pt x="437023" y="2955531"/>
                        <a:pt x="490285" y="2922754"/>
                      </a:cubicBezTo>
                      <a:cubicBezTo>
                        <a:pt x="477994" y="2913195"/>
                        <a:pt x="457508" y="2896806"/>
                        <a:pt x="461606" y="2879052"/>
                      </a:cubicBezTo>
                      <a:cubicBezTo>
                        <a:pt x="467068" y="2855835"/>
                        <a:pt x="503942" y="2850372"/>
                        <a:pt x="523062" y="2850372"/>
                      </a:cubicBezTo>
                      <a:cubicBezTo>
                        <a:pt x="528525" y="2850372"/>
                        <a:pt x="533988" y="2850372"/>
                        <a:pt x="539451" y="2850372"/>
                      </a:cubicBezTo>
                      <a:cubicBezTo>
                        <a:pt x="513502" y="2833984"/>
                        <a:pt x="488919" y="2816230"/>
                        <a:pt x="469800" y="2793013"/>
                      </a:cubicBezTo>
                      <a:cubicBezTo>
                        <a:pt x="438388" y="2754774"/>
                        <a:pt x="462971" y="2730191"/>
                        <a:pt x="495748" y="2715169"/>
                      </a:cubicBezTo>
                      <a:cubicBezTo>
                        <a:pt x="471166" y="2712437"/>
                        <a:pt x="447948" y="2704243"/>
                        <a:pt x="453411" y="2676929"/>
                      </a:cubicBezTo>
                      <a:cubicBezTo>
                        <a:pt x="456143" y="2666003"/>
                        <a:pt x="460240" y="2655078"/>
                        <a:pt x="467068" y="2645518"/>
                      </a:cubicBezTo>
                      <a:cubicBezTo>
                        <a:pt x="430194" y="2660541"/>
                        <a:pt x="387858" y="2657809"/>
                        <a:pt x="364641" y="2619570"/>
                      </a:cubicBezTo>
                      <a:cubicBezTo>
                        <a:pt x="346887" y="2589525"/>
                        <a:pt x="345521" y="2549920"/>
                        <a:pt x="360544" y="2518508"/>
                      </a:cubicBezTo>
                      <a:cubicBezTo>
                        <a:pt x="359179" y="2518508"/>
                        <a:pt x="357813" y="2518508"/>
                        <a:pt x="356447" y="2517143"/>
                      </a:cubicBezTo>
                      <a:cubicBezTo>
                        <a:pt x="340058" y="2511680"/>
                        <a:pt x="337327" y="2488463"/>
                        <a:pt x="335961" y="2474806"/>
                      </a:cubicBezTo>
                      <a:cubicBezTo>
                        <a:pt x="334596" y="2447492"/>
                        <a:pt x="338693" y="2418813"/>
                        <a:pt x="349619" y="2392864"/>
                      </a:cubicBezTo>
                      <a:cubicBezTo>
                        <a:pt x="334596" y="2403790"/>
                        <a:pt x="319573" y="2411984"/>
                        <a:pt x="303185" y="2414715"/>
                      </a:cubicBezTo>
                      <a:cubicBezTo>
                        <a:pt x="273139" y="2420178"/>
                        <a:pt x="244460" y="2402424"/>
                        <a:pt x="248557" y="2369647"/>
                      </a:cubicBezTo>
                      <a:cubicBezTo>
                        <a:pt x="252654" y="2332774"/>
                        <a:pt x="286796" y="2298631"/>
                        <a:pt x="311379" y="2274049"/>
                      </a:cubicBezTo>
                      <a:cubicBezTo>
                        <a:pt x="320938" y="2264489"/>
                        <a:pt x="331864" y="2254929"/>
                        <a:pt x="342790" y="2245369"/>
                      </a:cubicBezTo>
                      <a:cubicBezTo>
                        <a:pt x="293625" y="2264489"/>
                        <a:pt x="234900" y="2272683"/>
                        <a:pt x="232169" y="2215324"/>
                      </a:cubicBezTo>
                      <a:cubicBezTo>
                        <a:pt x="229437" y="2159330"/>
                        <a:pt x="278602" y="2123822"/>
                        <a:pt x="329133" y="2108800"/>
                      </a:cubicBezTo>
                      <a:cubicBezTo>
                        <a:pt x="292259" y="2103337"/>
                        <a:pt x="252654" y="2088314"/>
                        <a:pt x="273139" y="2051440"/>
                      </a:cubicBezTo>
                      <a:cubicBezTo>
                        <a:pt x="299088" y="2007738"/>
                        <a:pt x="359179" y="1995447"/>
                        <a:pt x="408343" y="1998178"/>
                      </a:cubicBezTo>
                      <a:cubicBezTo>
                        <a:pt x="361910" y="1964036"/>
                        <a:pt x="323670" y="1903945"/>
                        <a:pt x="308648" y="1850683"/>
                      </a:cubicBezTo>
                      <a:cubicBezTo>
                        <a:pt x="304551" y="1832929"/>
                        <a:pt x="299088" y="1806981"/>
                        <a:pt x="315476" y="1794690"/>
                      </a:cubicBezTo>
                      <a:cubicBezTo>
                        <a:pt x="330498" y="1783764"/>
                        <a:pt x="350984" y="1787861"/>
                        <a:pt x="370104" y="1794690"/>
                      </a:cubicBezTo>
                      <a:cubicBezTo>
                        <a:pt x="346887" y="1768741"/>
                        <a:pt x="322304" y="1744159"/>
                        <a:pt x="307282" y="1711382"/>
                      </a:cubicBezTo>
                      <a:cubicBezTo>
                        <a:pt x="294991" y="1685434"/>
                        <a:pt x="300454" y="1647194"/>
                        <a:pt x="333230" y="1637635"/>
                      </a:cubicBezTo>
                      <a:cubicBezTo>
                        <a:pt x="367373" y="1628075"/>
                        <a:pt x="401515" y="1651292"/>
                        <a:pt x="424732" y="1673143"/>
                      </a:cubicBezTo>
                      <a:cubicBezTo>
                        <a:pt x="430194" y="1678605"/>
                        <a:pt x="435657" y="1684068"/>
                        <a:pt x="442485" y="1689531"/>
                      </a:cubicBezTo>
                      <a:cubicBezTo>
                        <a:pt x="417904" y="1632172"/>
                        <a:pt x="415172" y="1565253"/>
                        <a:pt x="447948" y="1509259"/>
                      </a:cubicBezTo>
                      <a:cubicBezTo>
                        <a:pt x="494382" y="1430049"/>
                        <a:pt x="583153" y="1419123"/>
                        <a:pt x="663728" y="1445072"/>
                      </a:cubicBezTo>
                      <a:cubicBezTo>
                        <a:pt x="640512" y="1416392"/>
                        <a:pt x="613197" y="1378152"/>
                        <a:pt x="624123" y="1344010"/>
                      </a:cubicBezTo>
                      <a:cubicBezTo>
                        <a:pt x="633683" y="1315330"/>
                        <a:pt x="670557" y="1323525"/>
                        <a:pt x="699237" y="1333084"/>
                      </a:cubicBezTo>
                      <a:cubicBezTo>
                        <a:pt x="666460" y="1301673"/>
                        <a:pt x="632318" y="1260703"/>
                        <a:pt x="635049" y="1215635"/>
                      </a:cubicBezTo>
                      <a:cubicBezTo>
                        <a:pt x="637780" y="1178761"/>
                        <a:pt x="662362" y="1151447"/>
                        <a:pt x="696505" y="1136424"/>
                      </a:cubicBezTo>
                      <a:cubicBezTo>
                        <a:pt x="771618" y="1105013"/>
                        <a:pt x="857657" y="1130961"/>
                        <a:pt x="905457" y="1192418"/>
                      </a:cubicBezTo>
                      <a:cubicBezTo>
                        <a:pt x="901359" y="1173298"/>
                        <a:pt x="898628" y="1152813"/>
                        <a:pt x="901359" y="1132327"/>
                      </a:cubicBezTo>
                      <a:cubicBezTo>
                        <a:pt x="901359" y="1129596"/>
                        <a:pt x="904091" y="1126864"/>
                        <a:pt x="906822" y="1126864"/>
                      </a:cubicBezTo>
                      <a:cubicBezTo>
                        <a:pt x="945061" y="1128230"/>
                        <a:pt x="973742" y="1147350"/>
                        <a:pt x="994227" y="1174664"/>
                      </a:cubicBezTo>
                      <a:cubicBezTo>
                        <a:pt x="977839" y="1121401"/>
                        <a:pt x="969644" y="1062677"/>
                        <a:pt x="996959" y="1017609"/>
                      </a:cubicBezTo>
                      <a:cubicBezTo>
                        <a:pt x="998325" y="1014877"/>
                        <a:pt x="1002421" y="1014877"/>
                        <a:pt x="1005152" y="1016243"/>
                      </a:cubicBezTo>
                      <a:cubicBezTo>
                        <a:pt x="1052952" y="1039460"/>
                        <a:pt x="1087094" y="1080431"/>
                        <a:pt x="1103483" y="1129596"/>
                      </a:cubicBezTo>
                      <a:cubicBezTo>
                        <a:pt x="1103483" y="1085893"/>
                        <a:pt x="1110312" y="1036728"/>
                        <a:pt x="1143088" y="1006683"/>
                      </a:cubicBezTo>
                      <a:cubicBezTo>
                        <a:pt x="1192253" y="961615"/>
                        <a:pt x="1222299" y="1039460"/>
                        <a:pt x="1234589" y="1099550"/>
                      </a:cubicBezTo>
                      <a:cubicBezTo>
                        <a:pt x="1242783" y="1065408"/>
                        <a:pt x="1261903" y="1031266"/>
                        <a:pt x="1289217" y="1012146"/>
                      </a:cubicBezTo>
                      <a:cubicBezTo>
                        <a:pt x="1319263" y="990295"/>
                        <a:pt x="1334286" y="1006683"/>
                        <a:pt x="1339749" y="1031266"/>
                      </a:cubicBezTo>
                      <a:cubicBezTo>
                        <a:pt x="1347942" y="1003952"/>
                        <a:pt x="1365696" y="980735"/>
                        <a:pt x="1395742" y="976638"/>
                      </a:cubicBezTo>
                      <a:cubicBezTo>
                        <a:pt x="1416227" y="973906"/>
                        <a:pt x="1433981" y="980735"/>
                        <a:pt x="1447638" y="993026"/>
                      </a:cubicBezTo>
                      <a:cubicBezTo>
                        <a:pt x="1436713" y="964346"/>
                        <a:pt x="1427153" y="934301"/>
                        <a:pt x="1420324" y="905622"/>
                      </a:cubicBezTo>
                      <a:cubicBezTo>
                        <a:pt x="1413495" y="871479"/>
                        <a:pt x="1401204" y="807291"/>
                        <a:pt x="1440810" y="786806"/>
                      </a:cubicBezTo>
                      <a:cubicBezTo>
                        <a:pt x="1513191" y="748567"/>
                        <a:pt x="1539140" y="866016"/>
                        <a:pt x="1550065" y="937033"/>
                      </a:cubicBezTo>
                      <a:cubicBezTo>
                        <a:pt x="1562357" y="875576"/>
                        <a:pt x="1589670" y="814120"/>
                        <a:pt x="1648395" y="786806"/>
                      </a:cubicBezTo>
                      <a:cubicBezTo>
                        <a:pt x="1651127" y="785440"/>
                        <a:pt x="1653858" y="785440"/>
                        <a:pt x="1656590" y="788172"/>
                      </a:cubicBezTo>
                      <a:cubicBezTo>
                        <a:pt x="1681173" y="827777"/>
                        <a:pt x="1682537" y="874211"/>
                        <a:pt x="1674344" y="919279"/>
                      </a:cubicBezTo>
                      <a:cubicBezTo>
                        <a:pt x="1692097" y="886502"/>
                        <a:pt x="1718046" y="856457"/>
                        <a:pt x="1752188" y="856457"/>
                      </a:cubicBezTo>
                      <a:cubicBezTo>
                        <a:pt x="1791794" y="856457"/>
                        <a:pt x="1801353" y="885136"/>
                        <a:pt x="1797256" y="917913"/>
                      </a:cubicBezTo>
                      <a:cubicBezTo>
                        <a:pt x="1819107" y="906987"/>
                        <a:pt x="1843690" y="904256"/>
                        <a:pt x="1861444" y="924741"/>
                      </a:cubicBezTo>
                      <a:cubicBezTo>
                        <a:pt x="1877832" y="943861"/>
                        <a:pt x="1879198" y="975272"/>
                        <a:pt x="1873735" y="1003952"/>
                      </a:cubicBezTo>
                      <a:cubicBezTo>
                        <a:pt x="1918803" y="939764"/>
                        <a:pt x="2007574" y="868748"/>
                        <a:pt x="2045813" y="923376"/>
                      </a:cubicBezTo>
                      <a:cubicBezTo>
                        <a:pt x="2045813" y="894696"/>
                        <a:pt x="2052641" y="866016"/>
                        <a:pt x="2069030" y="844165"/>
                      </a:cubicBezTo>
                      <a:cubicBezTo>
                        <a:pt x="2092246" y="814120"/>
                        <a:pt x="2123658" y="812754"/>
                        <a:pt x="2155068" y="826411"/>
                      </a:cubicBezTo>
                      <a:cubicBezTo>
                        <a:pt x="2110001" y="758126"/>
                        <a:pt x="2017134" y="588780"/>
                        <a:pt x="2125024" y="566929"/>
                      </a:cubicBezTo>
                      <a:cubicBezTo>
                        <a:pt x="2176920" y="556003"/>
                        <a:pt x="2213793" y="622923"/>
                        <a:pt x="2231548" y="661162"/>
                      </a:cubicBezTo>
                      <a:cubicBezTo>
                        <a:pt x="2252033" y="706230"/>
                        <a:pt x="2267055" y="752664"/>
                        <a:pt x="2282078" y="800463"/>
                      </a:cubicBezTo>
                      <a:cubicBezTo>
                        <a:pt x="2286175" y="771783"/>
                        <a:pt x="2294370" y="743104"/>
                        <a:pt x="2308027" y="718521"/>
                      </a:cubicBezTo>
                      <a:cubicBezTo>
                        <a:pt x="2320317" y="696670"/>
                        <a:pt x="2350363" y="657065"/>
                        <a:pt x="2380408" y="676185"/>
                      </a:cubicBezTo>
                      <a:cubicBezTo>
                        <a:pt x="2409088" y="693939"/>
                        <a:pt x="2410454" y="741738"/>
                        <a:pt x="2410454" y="771783"/>
                      </a:cubicBezTo>
                      <a:cubicBezTo>
                        <a:pt x="2410454" y="789537"/>
                        <a:pt x="2410454" y="808657"/>
                        <a:pt x="2409088" y="826411"/>
                      </a:cubicBezTo>
                      <a:cubicBezTo>
                        <a:pt x="2420014" y="800463"/>
                        <a:pt x="2437767" y="775880"/>
                        <a:pt x="2458253" y="760858"/>
                      </a:cubicBezTo>
                      <a:cubicBezTo>
                        <a:pt x="2486932" y="740372"/>
                        <a:pt x="2525172" y="752664"/>
                        <a:pt x="2533367" y="788172"/>
                      </a:cubicBezTo>
                      <a:cubicBezTo>
                        <a:pt x="2544292" y="833240"/>
                        <a:pt x="2526538" y="885136"/>
                        <a:pt x="2511515" y="927473"/>
                      </a:cubicBezTo>
                      <a:cubicBezTo>
                        <a:pt x="2511515" y="928838"/>
                        <a:pt x="2510150" y="930204"/>
                        <a:pt x="2510150" y="931570"/>
                      </a:cubicBezTo>
                      <a:cubicBezTo>
                        <a:pt x="2522441" y="912450"/>
                        <a:pt x="2536098" y="896062"/>
                        <a:pt x="2552486" y="879673"/>
                      </a:cubicBezTo>
                      <a:cubicBezTo>
                        <a:pt x="2567509" y="864651"/>
                        <a:pt x="2587995" y="846897"/>
                        <a:pt x="2611211" y="850994"/>
                      </a:cubicBezTo>
                      <a:cubicBezTo>
                        <a:pt x="2628965" y="853725"/>
                        <a:pt x="2643988" y="864651"/>
                        <a:pt x="2648085" y="882405"/>
                      </a:cubicBezTo>
                      <a:cubicBezTo>
                        <a:pt x="2659010" y="926107"/>
                        <a:pt x="2634428" y="976638"/>
                        <a:pt x="2611211" y="1016243"/>
                      </a:cubicBezTo>
                      <a:cubicBezTo>
                        <a:pt x="2639891" y="1003952"/>
                        <a:pt x="2668570" y="999855"/>
                        <a:pt x="2679496" y="1031266"/>
                      </a:cubicBezTo>
                      <a:cubicBezTo>
                        <a:pt x="2695884" y="1074968"/>
                        <a:pt x="2641257" y="1129596"/>
                        <a:pt x="2616674" y="1156910"/>
                      </a:cubicBezTo>
                      <a:cubicBezTo>
                        <a:pt x="2601651" y="1173298"/>
                        <a:pt x="2586629" y="1189686"/>
                        <a:pt x="2570240" y="1204709"/>
                      </a:cubicBezTo>
                      <a:cubicBezTo>
                        <a:pt x="2574337" y="1203343"/>
                        <a:pt x="2578435" y="1200612"/>
                        <a:pt x="2582532" y="1199246"/>
                      </a:cubicBezTo>
                      <a:cubicBezTo>
                        <a:pt x="2605748" y="1189686"/>
                        <a:pt x="2652181" y="1174664"/>
                        <a:pt x="2668570" y="1206075"/>
                      </a:cubicBezTo>
                      <a:cubicBezTo>
                        <a:pt x="2679496" y="1226560"/>
                        <a:pt x="2675399" y="1248411"/>
                        <a:pt x="2663107" y="1268897"/>
                      </a:cubicBezTo>
                      <a:cubicBezTo>
                        <a:pt x="2667204" y="1264800"/>
                        <a:pt x="2672667" y="1262068"/>
                        <a:pt x="2676764" y="1259337"/>
                      </a:cubicBezTo>
                      <a:cubicBezTo>
                        <a:pt x="2697250" y="1245680"/>
                        <a:pt x="2734124" y="1219732"/>
                        <a:pt x="2761438" y="1233389"/>
                      </a:cubicBezTo>
                      <a:cubicBezTo>
                        <a:pt x="2783289" y="1244314"/>
                        <a:pt x="2792849" y="1271628"/>
                        <a:pt x="2801043" y="1296211"/>
                      </a:cubicBezTo>
                      <a:cubicBezTo>
                        <a:pt x="2802409" y="1288016"/>
                        <a:pt x="2805140" y="1281188"/>
                        <a:pt x="2807872" y="1272994"/>
                      </a:cubicBezTo>
                      <a:cubicBezTo>
                        <a:pt x="2824259" y="1230657"/>
                        <a:pt x="2872059" y="1163738"/>
                        <a:pt x="2926687" y="1181492"/>
                      </a:cubicBezTo>
                      <a:cubicBezTo>
                        <a:pt x="2969023" y="1195149"/>
                        <a:pt x="2979949" y="1251143"/>
                        <a:pt x="2984046" y="1289382"/>
                      </a:cubicBezTo>
                      <a:cubicBezTo>
                        <a:pt x="2986778" y="1311233"/>
                        <a:pt x="2988144" y="1333084"/>
                        <a:pt x="2988144" y="1354935"/>
                      </a:cubicBezTo>
                      <a:cubicBezTo>
                        <a:pt x="2992241" y="1341279"/>
                        <a:pt x="2997703" y="1327622"/>
                        <a:pt x="3003165" y="1313965"/>
                      </a:cubicBezTo>
                      <a:cubicBezTo>
                        <a:pt x="3018188" y="1278457"/>
                        <a:pt x="3041406" y="1236120"/>
                        <a:pt x="3085108" y="1236120"/>
                      </a:cubicBezTo>
                      <a:cubicBezTo>
                        <a:pt x="3143833" y="1236120"/>
                        <a:pt x="3132907" y="1298942"/>
                        <a:pt x="3113787" y="1350838"/>
                      </a:cubicBezTo>
                      <a:cubicBezTo>
                        <a:pt x="3128810" y="1334450"/>
                        <a:pt x="3145198" y="1320793"/>
                        <a:pt x="3164317" y="1311233"/>
                      </a:cubicBezTo>
                      <a:cubicBezTo>
                        <a:pt x="3195729" y="1296211"/>
                        <a:pt x="3223042" y="1318062"/>
                        <a:pt x="3229871" y="1349473"/>
                      </a:cubicBezTo>
                      <a:cubicBezTo>
                        <a:pt x="3235334" y="1379518"/>
                        <a:pt x="3216215" y="1413660"/>
                        <a:pt x="3197095" y="1438243"/>
                      </a:cubicBezTo>
                      <a:cubicBezTo>
                        <a:pt x="3208020" y="1432780"/>
                        <a:pt x="3220311" y="1427317"/>
                        <a:pt x="3231237" y="1421855"/>
                      </a:cubicBezTo>
                      <a:cubicBezTo>
                        <a:pt x="3261283" y="1408198"/>
                        <a:pt x="3336395" y="1386347"/>
                        <a:pt x="3344589" y="1439609"/>
                      </a:cubicBezTo>
                      <a:cubicBezTo>
                        <a:pt x="3351418" y="1487408"/>
                        <a:pt x="3295425" y="1527013"/>
                        <a:pt x="3261283" y="1550230"/>
                      </a:cubicBezTo>
                      <a:cubicBezTo>
                        <a:pt x="3248991" y="1558424"/>
                        <a:pt x="3238065" y="1565253"/>
                        <a:pt x="3225774" y="1573447"/>
                      </a:cubicBezTo>
                      <a:cubicBezTo>
                        <a:pt x="3273574" y="1558424"/>
                        <a:pt x="3322739" y="1555693"/>
                        <a:pt x="3355515" y="1591201"/>
                      </a:cubicBezTo>
                      <a:cubicBezTo>
                        <a:pt x="3356881" y="1592567"/>
                        <a:pt x="3356881" y="1595298"/>
                        <a:pt x="3356881" y="1598029"/>
                      </a:cubicBezTo>
                      <a:cubicBezTo>
                        <a:pt x="3345955" y="1618515"/>
                        <a:pt x="3328202" y="1633537"/>
                        <a:pt x="3310447" y="1645829"/>
                      </a:cubicBezTo>
                      <a:cubicBezTo>
                        <a:pt x="3341858" y="1641732"/>
                        <a:pt x="3371904" y="1644463"/>
                        <a:pt x="3395120" y="1659486"/>
                      </a:cubicBezTo>
                      <a:cubicBezTo>
                        <a:pt x="3427897" y="1681337"/>
                        <a:pt x="3400583" y="1719576"/>
                        <a:pt x="3373270" y="1745524"/>
                      </a:cubicBezTo>
                      <a:cubicBezTo>
                        <a:pt x="3426532" y="1733233"/>
                        <a:pt x="3481159" y="1722308"/>
                        <a:pt x="3535787" y="1727771"/>
                      </a:cubicBezTo>
                      <a:cubicBezTo>
                        <a:pt x="3589049" y="1735965"/>
                        <a:pt x="3666894" y="1772838"/>
                        <a:pt x="3657334" y="1843855"/>
                      </a:cubicBezTo>
                      <a:close/>
                    </a:path>
                  </a:pathLst>
                </a:custGeom>
                <a:solidFill>
                  <a:srgbClr val="7AB743">
                    <a:alpha val="6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17" name="Freeform: Shape 816">
                  <a:extLst>
                    <a:ext uri="{FF2B5EF4-FFF2-40B4-BE49-F238E27FC236}">
                      <a16:creationId xmlns:a16="http://schemas.microsoft.com/office/drawing/2014/main" id="{591D2C50-DF91-5570-7EB8-440F74B67175}"/>
                    </a:ext>
                  </a:extLst>
                </p:cNvPr>
                <p:cNvSpPr/>
                <p:nvPr/>
              </p:nvSpPr>
              <p:spPr>
                <a:xfrm>
                  <a:off x="8657359" y="-1535814"/>
                  <a:ext cx="4468127" cy="3705659"/>
                </a:xfrm>
                <a:custGeom>
                  <a:avLst/>
                  <a:gdLst>
                    <a:gd name="connsiteX0" fmla="*/ 4388667 w 4468127"/>
                    <a:gd name="connsiteY0" fmla="*/ 2259026 h 3705659"/>
                    <a:gd name="connsiteX1" fmla="*/ 4451489 w 4468127"/>
                    <a:gd name="connsiteY1" fmla="*/ 2264489 h 3705659"/>
                    <a:gd name="connsiteX2" fmla="*/ 4458318 w 4468127"/>
                    <a:gd name="connsiteY2" fmla="*/ 2207130 h 3705659"/>
                    <a:gd name="connsiteX3" fmla="*/ 4390033 w 4468127"/>
                    <a:gd name="connsiteY3" fmla="*/ 2138845 h 3705659"/>
                    <a:gd name="connsiteX4" fmla="*/ 4227515 w 4468127"/>
                    <a:gd name="connsiteY4" fmla="*/ 2051440 h 3705659"/>
                    <a:gd name="connsiteX5" fmla="*/ 4232978 w 4468127"/>
                    <a:gd name="connsiteY5" fmla="*/ 2041880 h 3705659"/>
                    <a:gd name="connsiteX6" fmla="*/ 4303993 w 4468127"/>
                    <a:gd name="connsiteY6" fmla="*/ 2048709 h 3705659"/>
                    <a:gd name="connsiteX7" fmla="*/ 4340868 w 4468127"/>
                    <a:gd name="connsiteY7" fmla="*/ 1989984 h 3705659"/>
                    <a:gd name="connsiteX8" fmla="*/ 4219321 w 4468127"/>
                    <a:gd name="connsiteY8" fmla="*/ 1940819 h 3705659"/>
                    <a:gd name="connsiteX9" fmla="*/ 4217955 w 4468127"/>
                    <a:gd name="connsiteY9" fmla="*/ 1932625 h 3705659"/>
                    <a:gd name="connsiteX10" fmla="*/ 4254829 w 4468127"/>
                    <a:gd name="connsiteY10" fmla="*/ 1898482 h 3705659"/>
                    <a:gd name="connsiteX11" fmla="*/ 4269851 w 4468127"/>
                    <a:gd name="connsiteY11" fmla="*/ 1908042 h 3705659"/>
                    <a:gd name="connsiteX12" fmla="*/ 4316285 w 4468127"/>
                    <a:gd name="connsiteY12" fmla="*/ 1858877 h 3705659"/>
                    <a:gd name="connsiteX13" fmla="*/ 4306725 w 4468127"/>
                    <a:gd name="connsiteY13" fmla="*/ 1832929 h 3705659"/>
                    <a:gd name="connsiteX14" fmla="*/ 4334039 w 4468127"/>
                    <a:gd name="connsiteY14" fmla="*/ 1774204 h 3705659"/>
                    <a:gd name="connsiteX15" fmla="*/ 4327211 w 4468127"/>
                    <a:gd name="connsiteY15" fmla="*/ 1729136 h 3705659"/>
                    <a:gd name="connsiteX16" fmla="*/ 4324479 w 4468127"/>
                    <a:gd name="connsiteY16" fmla="*/ 1679971 h 3705659"/>
                    <a:gd name="connsiteX17" fmla="*/ 4246634 w 4468127"/>
                    <a:gd name="connsiteY17" fmla="*/ 1603492 h 3705659"/>
                    <a:gd name="connsiteX18" fmla="*/ 4062265 w 4468127"/>
                    <a:gd name="connsiteY18" fmla="*/ 1505162 h 3705659"/>
                    <a:gd name="connsiteX19" fmla="*/ 4067728 w 4468127"/>
                    <a:gd name="connsiteY19" fmla="*/ 1495602 h 3705659"/>
                    <a:gd name="connsiteX20" fmla="*/ 4148304 w 4468127"/>
                    <a:gd name="connsiteY20" fmla="*/ 1503796 h 3705659"/>
                    <a:gd name="connsiteX21" fmla="*/ 4189275 w 4468127"/>
                    <a:gd name="connsiteY21" fmla="*/ 1436877 h 3705659"/>
                    <a:gd name="connsiteX22" fmla="*/ 4051340 w 4468127"/>
                    <a:gd name="connsiteY22" fmla="*/ 1380884 h 3705659"/>
                    <a:gd name="connsiteX23" fmla="*/ 4049975 w 4468127"/>
                    <a:gd name="connsiteY23" fmla="*/ 1371324 h 3705659"/>
                    <a:gd name="connsiteX24" fmla="*/ 4183812 w 4468127"/>
                    <a:gd name="connsiteY24" fmla="*/ 1192418 h 3705659"/>
                    <a:gd name="connsiteX25" fmla="*/ 4170156 w 4468127"/>
                    <a:gd name="connsiteY25" fmla="*/ 1135058 h 3705659"/>
                    <a:gd name="connsiteX26" fmla="*/ 4110065 w 4468127"/>
                    <a:gd name="connsiteY26" fmla="*/ 1147350 h 3705659"/>
                    <a:gd name="connsiteX27" fmla="*/ 4025392 w 4468127"/>
                    <a:gd name="connsiteY27" fmla="*/ 1222463 h 3705659"/>
                    <a:gd name="connsiteX28" fmla="*/ 4015832 w 4468127"/>
                    <a:gd name="connsiteY28" fmla="*/ 1215635 h 3705659"/>
                    <a:gd name="connsiteX29" fmla="*/ 4051340 w 4468127"/>
                    <a:gd name="connsiteY29" fmla="*/ 1080431 h 3705659"/>
                    <a:gd name="connsiteX30" fmla="*/ 4017197 w 4468127"/>
                    <a:gd name="connsiteY30" fmla="*/ 1008049 h 3705659"/>
                    <a:gd name="connsiteX31" fmla="*/ 3950278 w 4468127"/>
                    <a:gd name="connsiteY31" fmla="*/ 1064042 h 3705659"/>
                    <a:gd name="connsiteX32" fmla="*/ 3940719 w 4468127"/>
                    <a:gd name="connsiteY32" fmla="*/ 1058579 h 3705659"/>
                    <a:gd name="connsiteX33" fmla="*/ 3916136 w 4468127"/>
                    <a:gd name="connsiteY33" fmla="*/ 927473 h 3705659"/>
                    <a:gd name="connsiteX34" fmla="*/ 3913405 w 4468127"/>
                    <a:gd name="connsiteY34" fmla="*/ 931570 h 3705659"/>
                    <a:gd name="connsiteX35" fmla="*/ 3865605 w 4468127"/>
                    <a:gd name="connsiteY35" fmla="*/ 1081796 h 3705659"/>
                    <a:gd name="connsiteX36" fmla="*/ 3835559 w 4468127"/>
                    <a:gd name="connsiteY36" fmla="*/ 1018974 h 3705659"/>
                    <a:gd name="connsiteX37" fmla="*/ 3823269 w 4468127"/>
                    <a:gd name="connsiteY37" fmla="*/ 1002586 h 3705659"/>
                    <a:gd name="connsiteX38" fmla="*/ 3821903 w 4468127"/>
                    <a:gd name="connsiteY38" fmla="*/ 1008049 h 3705659"/>
                    <a:gd name="connsiteX39" fmla="*/ 3815075 w 4468127"/>
                    <a:gd name="connsiteY39" fmla="*/ 1107745 h 3705659"/>
                    <a:gd name="connsiteX40" fmla="*/ 3804149 w 4468127"/>
                    <a:gd name="connsiteY40" fmla="*/ 1106379 h 3705659"/>
                    <a:gd name="connsiteX41" fmla="*/ 3753618 w 4468127"/>
                    <a:gd name="connsiteY41" fmla="*/ 999855 h 3705659"/>
                    <a:gd name="connsiteX42" fmla="*/ 3726304 w 4468127"/>
                    <a:gd name="connsiteY42" fmla="*/ 1111842 h 3705659"/>
                    <a:gd name="connsiteX43" fmla="*/ 3715379 w 4468127"/>
                    <a:gd name="connsiteY43" fmla="*/ 1111842 h 3705659"/>
                    <a:gd name="connsiteX44" fmla="*/ 3703088 w 4468127"/>
                    <a:gd name="connsiteY44" fmla="*/ 1073602 h 3705659"/>
                    <a:gd name="connsiteX45" fmla="*/ 3629340 w 4468127"/>
                    <a:gd name="connsiteY45" fmla="*/ 1014877 h 3705659"/>
                    <a:gd name="connsiteX46" fmla="*/ 3633437 w 4468127"/>
                    <a:gd name="connsiteY46" fmla="*/ 928838 h 3705659"/>
                    <a:gd name="connsiteX47" fmla="*/ 3617048 w 4468127"/>
                    <a:gd name="connsiteY47" fmla="*/ 924741 h 3705659"/>
                    <a:gd name="connsiteX48" fmla="*/ 3518718 w 4468127"/>
                    <a:gd name="connsiteY48" fmla="*/ 1032631 h 3705659"/>
                    <a:gd name="connsiteX49" fmla="*/ 3531010 w 4468127"/>
                    <a:gd name="connsiteY49" fmla="*/ 848262 h 3705659"/>
                    <a:gd name="connsiteX50" fmla="*/ 3450433 w 4468127"/>
                    <a:gd name="connsiteY50" fmla="*/ 886502 h 3705659"/>
                    <a:gd name="connsiteX51" fmla="*/ 3438142 w 4468127"/>
                    <a:gd name="connsiteY51" fmla="*/ 867382 h 3705659"/>
                    <a:gd name="connsiteX52" fmla="*/ 3297476 w 4468127"/>
                    <a:gd name="connsiteY52" fmla="*/ 760858 h 3705659"/>
                    <a:gd name="connsiteX53" fmla="*/ 3281087 w 4468127"/>
                    <a:gd name="connsiteY53" fmla="*/ 857822 h 3705659"/>
                    <a:gd name="connsiteX54" fmla="*/ 3205975 w 4468127"/>
                    <a:gd name="connsiteY54" fmla="*/ 779977 h 3705659"/>
                    <a:gd name="connsiteX55" fmla="*/ 3114472 w 4468127"/>
                    <a:gd name="connsiteY55" fmla="*/ 733544 h 3705659"/>
                    <a:gd name="connsiteX56" fmla="*/ 3111741 w 4468127"/>
                    <a:gd name="connsiteY56" fmla="*/ 849628 h 3705659"/>
                    <a:gd name="connsiteX57" fmla="*/ 3128130 w 4468127"/>
                    <a:gd name="connsiteY57" fmla="*/ 905622 h 3705659"/>
                    <a:gd name="connsiteX58" fmla="*/ 3043456 w 4468127"/>
                    <a:gd name="connsiteY58" fmla="*/ 849628 h 3705659"/>
                    <a:gd name="connsiteX59" fmla="*/ 2904155 w 4468127"/>
                    <a:gd name="connsiteY59" fmla="*/ 804560 h 3705659"/>
                    <a:gd name="connsiteX60" fmla="*/ 2868647 w 4468127"/>
                    <a:gd name="connsiteY60" fmla="*/ 785440 h 3705659"/>
                    <a:gd name="connsiteX61" fmla="*/ 2874110 w 4468127"/>
                    <a:gd name="connsiteY61" fmla="*/ 775880 h 3705659"/>
                    <a:gd name="connsiteX62" fmla="*/ 2954686 w 4468127"/>
                    <a:gd name="connsiteY62" fmla="*/ 784075 h 3705659"/>
                    <a:gd name="connsiteX63" fmla="*/ 2997022 w 4468127"/>
                    <a:gd name="connsiteY63" fmla="*/ 717155 h 3705659"/>
                    <a:gd name="connsiteX64" fmla="*/ 2859088 w 4468127"/>
                    <a:gd name="connsiteY64" fmla="*/ 661162 h 3705659"/>
                    <a:gd name="connsiteX65" fmla="*/ 2857722 w 4468127"/>
                    <a:gd name="connsiteY65" fmla="*/ 651602 h 3705659"/>
                    <a:gd name="connsiteX66" fmla="*/ 2991560 w 4468127"/>
                    <a:gd name="connsiteY66" fmla="*/ 472696 h 3705659"/>
                    <a:gd name="connsiteX67" fmla="*/ 2977903 w 4468127"/>
                    <a:gd name="connsiteY67" fmla="*/ 415337 h 3705659"/>
                    <a:gd name="connsiteX68" fmla="*/ 2917813 w 4468127"/>
                    <a:gd name="connsiteY68" fmla="*/ 426262 h 3705659"/>
                    <a:gd name="connsiteX69" fmla="*/ 2833139 w 4468127"/>
                    <a:gd name="connsiteY69" fmla="*/ 501376 h 3705659"/>
                    <a:gd name="connsiteX70" fmla="*/ 2823579 w 4468127"/>
                    <a:gd name="connsiteY70" fmla="*/ 494547 h 3705659"/>
                    <a:gd name="connsiteX71" fmla="*/ 2859088 w 4468127"/>
                    <a:gd name="connsiteY71" fmla="*/ 359343 h 3705659"/>
                    <a:gd name="connsiteX72" fmla="*/ 2824945 w 4468127"/>
                    <a:gd name="connsiteY72" fmla="*/ 286961 h 3705659"/>
                    <a:gd name="connsiteX73" fmla="*/ 2758025 w 4468127"/>
                    <a:gd name="connsiteY73" fmla="*/ 342955 h 3705659"/>
                    <a:gd name="connsiteX74" fmla="*/ 2748466 w 4468127"/>
                    <a:gd name="connsiteY74" fmla="*/ 337492 h 3705659"/>
                    <a:gd name="connsiteX75" fmla="*/ 2723883 w 4468127"/>
                    <a:gd name="connsiteY75" fmla="*/ 205020 h 3705659"/>
                    <a:gd name="connsiteX76" fmla="*/ 2721152 w 4468127"/>
                    <a:gd name="connsiteY76" fmla="*/ 209117 h 3705659"/>
                    <a:gd name="connsiteX77" fmla="*/ 2673353 w 4468127"/>
                    <a:gd name="connsiteY77" fmla="*/ 357977 h 3705659"/>
                    <a:gd name="connsiteX78" fmla="*/ 2643307 w 4468127"/>
                    <a:gd name="connsiteY78" fmla="*/ 295155 h 3705659"/>
                    <a:gd name="connsiteX79" fmla="*/ 2631016 w 4468127"/>
                    <a:gd name="connsiteY79" fmla="*/ 278767 h 3705659"/>
                    <a:gd name="connsiteX80" fmla="*/ 2629651 w 4468127"/>
                    <a:gd name="connsiteY80" fmla="*/ 284230 h 3705659"/>
                    <a:gd name="connsiteX81" fmla="*/ 2622822 w 4468127"/>
                    <a:gd name="connsiteY81" fmla="*/ 383926 h 3705659"/>
                    <a:gd name="connsiteX82" fmla="*/ 2611896 w 4468127"/>
                    <a:gd name="connsiteY82" fmla="*/ 382560 h 3705659"/>
                    <a:gd name="connsiteX83" fmla="*/ 2561366 w 4468127"/>
                    <a:gd name="connsiteY83" fmla="*/ 276036 h 3705659"/>
                    <a:gd name="connsiteX84" fmla="*/ 2534051 w 4468127"/>
                    <a:gd name="connsiteY84" fmla="*/ 388023 h 3705659"/>
                    <a:gd name="connsiteX85" fmla="*/ 2523127 w 4468127"/>
                    <a:gd name="connsiteY85" fmla="*/ 388023 h 3705659"/>
                    <a:gd name="connsiteX86" fmla="*/ 2510835 w 4468127"/>
                    <a:gd name="connsiteY86" fmla="*/ 349783 h 3705659"/>
                    <a:gd name="connsiteX87" fmla="*/ 2437087 w 4468127"/>
                    <a:gd name="connsiteY87" fmla="*/ 285596 h 3705659"/>
                    <a:gd name="connsiteX88" fmla="*/ 2441184 w 4468127"/>
                    <a:gd name="connsiteY88" fmla="*/ 199557 h 3705659"/>
                    <a:gd name="connsiteX89" fmla="*/ 2424796 w 4468127"/>
                    <a:gd name="connsiteY89" fmla="*/ 195460 h 3705659"/>
                    <a:gd name="connsiteX90" fmla="*/ 2326466 w 4468127"/>
                    <a:gd name="connsiteY90" fmla="*/ 303350 h 3705659"/>
                    <a:gd name="connsiteX91" fmla="*/ 2338757 w 4468127"/>
                    <a:gd name="connsiteY91" fmla="*/ 118981 h 3705659"/>
                    <a:gd name="connsiteX92" fmla="*/ 2258181 w 4468127"/>
                    <a:gd name="connsiteY92" fmla="*/ 157220 h 3705659"/>
                    <a:gd name="connsiteX93" fmla="*/ 2245889 w 4468127"/>
                    <a:gd name="connsiteY93" fmla="*/ 138100 h 3705659"/>
                    <a:gd name="connsiteX94" fmla="*/ 2105223 w 4468127"/>
                    <a:gd name="connsiteY94" fmla="*/ 31576 h 3705659"/>
                    <a:gd name="connsiteX95" fmla="*/ 2088835 w 4468127"/>
                    <a:gd name="connsiteY95" fmla="*/ 128541 h 3705659"/>
                    <a:gd name="connsiteX96" fmla="*/ 2015087 w 4468127"/>
                    <a:gd name="connsiteY96" fmla="*/ 50696 h 3705659"/>
                    <a:gd name="connsiteX97" fmla="*/ 1923585 w 4468127"/>
                    <a:gd name="connsiteY97" fmla="*/ 4262 h 3705659"/>
                    <a:gd name="connsiteX98" fmla="*/ 1920854 w 4468127"/>
                    <a:gd name="connsiteY98" fmla="*/ 120346 h 3705659"/>
                    <a:gd name="connsiteX99" fmla="*/ 1937243 w 4468127"/>
                    <a:gd name="connsiteY99" fmla="*/ 176340 h 3705659"/>
                    <a:gd name="connsiteX100" fmla="*/ 1852569 w 4468127"/>
                    <a:gd name="connsiteY100" fmla="*/ 120346 h 3705659"/>
                    <a:gd name="connsiteX101" fmla="*/ 1680491 w 4468127"/>
                    <a:gd name="connsiteY101" fmla="*/ 88935 h 3705659"/>
                    <a:gd name="connsiteX102" fmla="*/ 1684588 w 4468127"/>
                    <a:gd name="connsiteY102" fmla="*/ 245990 h 3705659"/>
                    <a:gd name="connsiteX103" fmla="*/ 1691417 w 4468127"/>
                    <a:gd name="connsiteY103" fmla="*/ 265110 h 3705659"/>
                    <a:gd name="connsiteX104" fmla="*/ 1658641 w 4468127"/>
                    <a:gd name="connsiteY104" fmla="*/ 247356 h 3705659"/>
                    <a:gd name="connsiteX105" fmla="*/ 1635424 w 4468127"/>
                    <a:gd name="connsiteY105" fmla="*/ 255550 h 3705659"/>
                    <a:gd name="connsiteX106" fmla="*/ 1638155 w 4468127"/>
                    <a:gd name="connsiteY106" fmla="*/ 317007 h 3705659"/>
                    <a:gd name="connsiteX107" fmla="*/ 1691417 w 4468127"/>
                    <a:gd name="connsiteY107" fmla="*/ 396217 h 3705659"/>
                    <a:gd name="connsiteX108" fmla="*/ 1554847 w 4468127"/>
                    <a:gd name="connsiteY108" fmla="*/ 357977 h 3705659"/>
                    <a:gd name="connsiteX109" fmla="*/ 1438764 w 4468127"/>
                    <a:gd name="connsiteY109" fmla="*/ 394851 h 3705659"/>
                    <a:gd name="connsiteX110" fmla="*/ 1438764 w 4468127"/>
                    <a:gd name="connsiteY110" fmla="*/ 396217 h 3705659"/>
                    <a:gd name="connsiteX111" fmla="*/ 1516608 w 4468127"/>
                    <a:gd name="connsiteY111" fmla="*/ 379829 h 3705659"/>
                    <a:gd name="connsiteX112" fmla="*/ 1707806 w 4468127"/>
                    <a:gd name="connsiteY112" fmla="*/ 505473 h 3705659"/>
                    <a:gd name="connsiteX113" fmla="*/ 1732388 w 4468127"/>
                    <a:gd name="connsiteY113" fmla="*/ 448113 h 3705659"/>
                    <a:gd name="connsiteX114" fmla="*/ 1752873 w 4468127"/>
                    <a:gd name="connsiteY114" fmla="*/ 446748 h 3705659"/>
                    <a:gd name="connsiteX115" fmla="*/ 1774725 w 4468127"/>
                    <a:gd name="connsiteY115" fmla="*/ 252819 h 3705659"/>
                    <a:gd name="connsiteX116" fmla="*/ 1939974 w 4468127"/>
                    <a:gd name="connsiteY116" fmla="*/ 375732 h 3705659"/>
                    <a:gd name="connsiteX117" fmla="*/ 1993236 w 4468127"/>
                    <a:gd name="connsiteY117" fmla="*/ 254185 h 3705659"/>
                    <a:gd name="connsiteX118" fmla="*/ 2049230 w 4468127"/>
                    <a:gd name="connsiteY118" fmla="*/ 368903 h 3705659"/>
                    <a:gd name="connsiteX119" fmla="*/ 2079275 w 4468127"/>
                    <a:gd name="connsiteY119" fmla="*/ 319738 h 3705659"/>
                    <a:gd name="connsiteX120" fmla="*/ 2153022 w 4468127"/>
                    <a:gd name="connsiteY120" fmla="*/ 322469 h 3705659"/>
                    <a:gd name="connsiteX121" fmla="*/ 2170777 w 4468127"/>
                    <a:gd name="connsiteY121" fmla="*/ 424897 h 3705659"/>
                    <a:gd name="connsiteX122" fmla="*/ 2162582 w 4468127"/>
                    <a:gd name="connsiteY122" fmla="*/ 487719 h 3705659"/>
                    <a:gd name="connsiteX123" fmla="*/ 2218576 w 4468127"/>
                    <a:gd name="connsiteY123" fmla="*/ 435822 h 3705659"/>
                    <a:gd name="connsiteX124" fmla="*/ 2252718 w 4468127"/>
                    <a:gd name="connsiteY124" fmla="*/ 484987 h 3705659"/>
                    <a:gd name="connsiteX125" fmla="*/ 2255449 w 4468127"/>
                    <a:gd name="connsiteY125" fmla="*/ 521861 h 3705659"/>
                    <a:gd name="connsiteX126" fmla="*/ 2312809 w 4468127"/>
                    <a:gd name="connsiteY126" fmla="*/ 495913 h 3705659"/>
                    <a:gd name="connsiteX127" fmla="*/ 2337392 w 4468127"/>
                    <a:gd name="connsiteY127" fmla="*/ 587414 h 3705659"/>
                    <a:gd name="connsiteX128" fmla="*/ 2336026 w 4468127"/>
                    <a:gd name="connsiteY128" fmla="*/ 603803 h 3705659"/>
                    <a:gd name="connsiteX129" fmla="*/ 2404311 w 4468127"/>
                    <a:gd name="connsiteY129" fmla="*/ 576489 h 3705659"/>
                    <a:gd name="connsiteX130" fmla="*/ 2426161 w 4468127"/>
                    <a:gd name="connsiteY130" fmla="*/ 662528 h 3705659"/>
                    <a:gd name="connsiteX131" fmla="*/ 2420699 w 4468127"/>
                    <a:gd name="connsiteY131" fmla="*/ 710327 h 3705659"/>
                    <a:gd name="connsiteX132" fmla="*/ 2523127 w 4468127"/>
                    <a:gd name="connsiteY132" fmla="*/ 659796 h 3705659"/>
                    <a:gd name="connsiteX133" fmla="*/ 2648770 w 4468127"/>
                    <a:gd name="connsiteY133" fmla="*/ 700767 h 3705659"/>
                    <a:gd name="connsiteX134" fmla="*/ 2554537 w 4468127"/>
                    <a:gd name="connsiteY134" fmla="*/ 827777 h 3705659"/>
                    <a:gd name="connsiteX135" fmla="*/ 2602336 w 4468127"/>
                    <a:gd name="connsiteY135" fmla="*/ 823680 h 3705659"/>
                    <a:gd name="connsiteX136" fmla="*/ 2669256 w 4468127"/>
                    <a:gd name="connsiteY136" fmla="*/ 857822 h 3705659"/>
                    <a:gd name="connsiteX137" fmla="*/ 2626919 w 4468127"/>
                    <a:gd name="connsiteY137" fmla="*/ 924741 h 3705659"/>
                    <a:gd name="connsiteX138" fmla="*/ 2573657 w 4468127"/>
                    <a:gd name="connsiteY138" fmla="*/ 956152 h 3705659"/>
                    <a:gd name="connsiteX139" fmla="*/ 2636479 w 4468127"/>
                    <a:gd name="connsiteY139" fmla="*/ 1107745 h 3705659"/>
                    <a:gd name="connsiteX140" fmla="*/ 2640575 w 4468127"/>
                    <a:gd name="connsiteY140" fmla="*/ 1106379 h 3705659"/>
                    <a:gd name="connsiteX141" fmla="*/ 2703398 w 4468127"/>
                    <a:gd name="connsiteY141" fmla="*/ 1121401 h 3705659"/>
                    <a:gd name="connsiteX142" fmla="*/ 2730712 w 4468127"/>
                    <a:gd name="connsiteY142" fmla="*/ 1069505 h 3705659"/>
                    <a:gd name="connsiteX143" fmla="*/ 2852259 w 4468127"/>
                    <a:gd name="connsiteY143" fmla="*/ 968444 h 3705659"/>
                    <a:gd name="connsiteX144" fmla="*/ 2885035 w 4468127"/>
                    <a:gd name="connsiteY144" fmla="*/ 1115939 h 3705659"/>
                    <a:gd name="connsiteX145" fmla="*/ 2928737 w 4468127"/>
                    <a:gd name="connsiteY145" fmla="*/ 1080431 h 3705659"/>
                    <a:gd name="connsiteX146" fmla="*/ 3040724 w 4468127"/>
                    <a:gd name="connsiteY146" fmla="*/ 1059945 h 3705659"/>
                    <a:gd name="connsiteX147" fmla="*/ 3005217 w 4468127"/>
                    <a:gd name="connsiteY147" fmla="*/ 1165104 h 3705659"/>
                    <a:gd name="connsiteX148" fmla="*/ 2986097 w 4468127"/>
                    <a:gd name="connsiteY148" fmla="*/ 1186955 h 3705659"/>
                    <a:gd name="connsiteX149" fmla="*/ 3010680 w 4468127"/>
                    <a:gd name="connsiteY149" fmla="*/ 1170567 h 3705659"/>
                    <a:gd name="connsiteX150" fmla="*/ 3141787 w 4468127"/>
                    <a:gd name="connsiteY150" fmla="*/ 1125499 h 3705659"/>
                    <a:gd name="connsiteX151" fmla="*/ 3167734 w 4468127"/>
                    <a:gd name="connsiteY151" fmla="*/ 1214269 h 3705659"/>
                    <a:gd name="connsiteX152" fmla="*/ 3137690 w 4468127"/>
                    <a:gd name="connsiteY152" fmla="*/ 1251143 h 3705659"/>
                    <a:gd name="connsiteX153" fmla="*/ 3189586 w 4468127"/>
                    <a:gd name="connsiteY153" fmla="*/ 1233389 h 3705659"/>
                    <a:gd name="connsiteX154" fmla="*/ 3300207 w 4468127"/>
                    <a:gd name="connsiteY154" fmla="*/ 1259337 h 3705659"/>
                    <a:gd name="connsiteX155" fmla="*/ 3268796 w 4468127"/>
                    <a:gd name="connsiteY155" fmla="*/ 1384981 h 3705659"/>
                    <a:gd name="connsiteX156" fmla="*/ 3276990 w 4468127"/>
                    <a:gd name="connsiteY156" fmla="*/ 1386347 h 3705659"/>
                    <a:gd name="connsiteX157" fmla="*/ 3312499 w 4468127"/>
                    <a:gd name="connsiteY157" fmla="*/ 1432780 h 3705659"/>
                    <a:gd name="connsiteX158" fmla="*/ 3327521 w 4468127"/>
                    <a:gd name="connsiteY158" fmla="*/ 1507893 h 3705659"/>
                    <a:gd name="connsiteX159" fmla="*/ 3342544 w 4468127"/>
                    <a:gd name="connsiteY159" fmla="*/ 1466923 h 3705659"/>
                    <a:gd name="connsiteX160" fmla="*/ 3416291 w 4468127"/>
                    <a:gd name="connsiteY160" fmla="*/ 1391809 h 3705659"/>
                    <a:gd name="connsiteX161" fmla="*/ 3455896 w 4468127"/>
                    <a:gd name="connsiteY161" fmla="*/ 1494236 h 3705659"/>
                    <a:gd name="connsiteX162" fmla="*/ 3446336 w 4468127"/>
                    <a:gd name="connsiteY162" fmla="*/ 1542036 h 3705659"/>
                    <a:gd name="connsiteX163" fmla="*/ 3518718 w 4468127"/>
                    <a:gd name="connsiteY163" fmla="*/ 1496968 h 3705659"/>
                    <a:gd name="connsiteX164" fmla="*/ 3524181 w 4468127"/>
                    <a:gd name="connsiteY164" fmla="*/ 1501065 h 3705659"/>
                    <a:gd name="connsiteX165" fmla="*/ 3496867 w 4468127"/>
                    <a:gd name="connsiteY165" fmla="*/ 1621246 h 3705659"/>
                    <a:gd name="connsiteX166" fmla="*/ 3492770 w 4468127"/>
                    <a:gd name="connsiteY166" fmla="*/ 1626709 h 3705659"/>
                    <a:gd name="connsiteX167" fmla="*/ 3524181 w 4468127"/>
                    <a:gd name="connsiteY167" fmla="*/ 1614418 h 3705659"/>
                    <a:gd name="connsiteX168" fmla="*/ 3648460 w 4468127"/>
                    <a:gd name="connsiteY168" fmla="*/ 1659486 h 3705659"/>
                    <a:gd name="connsiteX169" fmla="*/ 3582906 w 4468127"/>
                    <a:gd name="connsiteY169" fmla="*/ 1790592 h 3705659"/>
                    <a:gd name="connsiteX170" fmla="*/ 3577443 w 4468127"/>
                    <a:gd name="connsiteY170" fmla="*/ 1796055 h 3705659"/>
                    <a:gd name="connsiteX171" fmla="*/ 3582906 w 4468127"/>
                    <a:gd name="connsiteY171" fmla="*/ 1793324 h 3705659"/>
                    <a:gd name="connsiteX172" fmla="*/ 3720841 w 4468127"/>
                    <a:gd name="connsiteY172" fmla="*/ 1791958 h 3705659"/>
                    <a:gd name="connsiteX173" fmla="*/ 3647094 w 4468127"/>
                    <a:gd name="connsiteY173" fmla="*/ 1887557 h 3705659"/>
                    <a:gd name="connsiteX174" fmla="*/ 3712648 w 4468127"/>
                    <a:gd name="connsiteY174" fmla="*/ 1917602 h 3705659"/>
                    <a:gd name="connsiteX175" fmla="*/ 3670310 w 4468127"/>
                    <a:gd name="connsiteY175" fmla="*/ 2066463 h 3705659"/>
                    <a:gd name="connsiteX176" fmla="*/ 3647094 w 4468127"/>
                    <a:gd name="connsiteY176" fmla="*/ 2080120 h 3705659"/>
                    <a:gd name="connsiteX177" fmla="*/ 3778200 w 4468127"/>
                    <a:gd name="connsiteY177" fmla="*/ 2138845 h 3705659"/>
                    <a:gd name="connsiteX178" fmla="*/ 3742693 w 4468127"/>
                    <a:gd name="connsiteY178" fmla="*/ 2241272 h 3705659"/>
                    <a:gd name="connsiteX179" fmla="*/ 3776835 w 4468127"/>
                    <a:gd name="connsiteY179" fmla="*/ 2282243 h 3705659"/>
                    <a:gd name="connsiteX180" fmla="*/ 3778200 w 4468127"/>
                    <a:gd name="connsiteY180" fmla="*/ 2351894 h 3705659"/>
                    <a:gd name="connsiteX181" fmla="*/ 3772738 w 4468127"/>
                    <a:gd name="connsiteY181" fmla="*/ 2355991 h 3705659"/>
                    <a:gd name="connsiteX182" fmla="*/ 3826000 w 4468127"/>
                    <a:gd name="connsiteY182" fmla="*/ 2392864 h 3705659"/>
                    <a:gd name="connsiteX183" fmla="*/ 3854680 w 4468127"/>
                    <a:gd name="connsiteY183" fmla="*/ 2522606 h 3705659"/>
                    <a:gd name="connsiteX184" fmla="*/ 3731767 w 4468127"/>
                    <a:gd name="connsiteY184" fmla="*/ 2590890 h 3705659"/>
                    <a:gd name="connsiteX185" fmla="*/ 3808246 w 4468127"/>
                    <a:gd name="connsiteY185" fmla="*/ 2746580 h 3705659"/>
                    <a:gd name="connsiteX186" fmla="*/ 3688065 w 4468127"/>
                    <a:gd name="connsiteY186" fmla="*/ 2824424 h 3705659"/>
                    <a:gd name="connsiteX187" fmla="*/ 3700356 w 4468127"/>
                    <a:gd name="connsiteY187" fmla="*/ 2939143 h 3705659"/>
                    <a:gd name="connsiteX188" fmla="*/ 3655288 w 4468127"/>
                    <a:gd name="connsiteY188" fmla="*/ 3006062 h 3705659"/>
                    <a:gd name="connsiteX189" fmla="*/ 3591101 w 4468127"/>
                    <a:gd name="connsiteY189" fmla="*/ 2973285 h 3705659"/>
                    <a:gd name="connsiteX190" fmla="*/ 3596563 w 4468127"/>
                    <a:gd name="connsiteY190" fmla="*/ 3062055 h 3705659"/>
                    <a:gd name="connsiteX191" fmla="*/ 3525547 w 4468127"/>
                    <a:gd name="connsiteY191" fmla="*/ 3105758 h 3705659"/>
                    <a:gd name="connsiteX192" fmla="*/ 3449068 w 4468127"/>
                    <a:gd name="connsiteY192" fmla="*/ 3016988 h 3705659"/>
                    <a:gd name="connsiteX193" fmla="*/ 3444971 w 4468127"/>
                    <a:gd name="connsiteY193" fmla="*/ 3006062 h 3705659"/>
                    <a:gd name="connsiteX194" fmla="*/ 3443605 w 4468127"/>
                    <a:gd name="connsiteY194" fmla="*/ 3011525 h 3705659"/>
                    <a:gd name="connsiteX195" fmla="*/ 3372589 w 4468127"/>
                    <a:gd name="connsiteY195" fmla="*/ 3027913 h 3705659"/>
                    <a:gd name="connsiteX196" fmla="*/ 3300207 w 4468127"/>
                    <a:gd name="connsiteY196" fmla="*/ 2911829 h 3705659"/>
                    <a:gd name="connsiteX197" fmla="*/ 3294744 w 4468127"/>
                    <a:gd name="connsiteY197" fmla="*/ 2896806 h 3705659"/>
                    <a:gd name="connsiteX198" fmla="*/ 3275624 w 4468127"/>
                    <a:gd name="connsiteY198" fmla="*/ 2880418 h 3705659"/>
                    <a:gd name="connsiteX199" fmla="*/ 3236019 w 4468127"/>
                    <a:gd name="connsiteY199" fmla="*/ 3048398 h 3705659"/>
                    <a:gd name="connsiteX200" fmla="*/ 3050284 w 4468127"/>
                    <a:gd name="connsiteY200" fmla="*/ 2913195 h 3705659"/>
                    <a:gd name="connsiteX201" fmla="*/ 3025703 w 4468127"/>
                    <a:gd name="connsiteY201" fmla="*/ 3021084 h 3705659"/>
                    <a:gd name="connsiteX202" fmla="*/ 3018874 w 4468127"/>
                    <a:gd name="connsiteY202" fmla="*/ 3022450 h 3705659"/>
                    <a:gd name="connsiteX203" fmla="*/ 2966978 w 4468127"/>
                    <a:gd name="connsiteY203" fmla="*/ 2943240 h 3705659"/>
                    <a:gd name="connsiteX204" fmla="*/ 2962880 w 4468127"/>
                    <a:gd name="connsiteY204" fmla="*/ 2985576 h 3705659"/>
                    <a:gd name="connsiteX205" fmla="*/ 2923275 w 4468127"/>
                    <a:gd name="connsiteY205" fmla="*/ 3072981 h 3705659"/>
                    <a:gd name="connsiteX206" fmla="*/ 2860453 w 4468127"/>
                    <a:gd name="connsiteY206" fmla="*/ 3001965 h 3705659"/>
                    <a:gd name="connsiteX207" fmla="*/ 2857722 w 4468127"/>
                    <a:gd name="connsiteY207" fmla="*/ 2924120 h 3705659"/>
                    <a:gd name="connsiteX208" fmla="*/ 2797631 w 4468127"/>
                    <a:gd name="connsiteY208" fmla="*/ 2954165 h 3705659"/>
                    <a:gd name="connsiteX209" fmla="*/ 2759391 w 4468127"/>
                    <a:gd name="connsiteY209" fmla="*/ 2868127 h 3705659"/>
                    <a:gd name="connsiteX210" fmla="*/ 2740272 w 4468127"/>
                    <a:gd name="connsiteY210" fmla="*/ 2777991 h 3705659"/>
                    <a:gd name="connsiteX211" fmla="*/ 2721152 w 4468127"/>
                    <a:gd name="connsiteY211" fmla="*/ 2862664 h 3705659"/>
                    <a:gd name="connsiteX212" fmla="*/ 2712958 w 4468127"/>
                    <a:gd name="connsiteY212" fmla="*/ 2874955 h 3705659"/>
                    <a:gd name="connsiteX213" fmla="*/ 2727981 w 4468127"/>
                    <a:gd name="connsiteY213" fmla="*/ 2921389 h 3705659"/>
                    <a:gd name="connsiteX214" fmla="*/ 2719786 w 4468127"/>
                    <a:gd name="connsiteY214" fmla="*/ 3042936 h 3705659"/>
                    <a:gd name="connsiteX215" fmla="*/ 2667890 w 4468127"/>
                    <a:gd name="connsiteY215" fmla="*/ 3052495 h 3705659"/>
                    <a:gd name="connsiteX216" fmla="*/ 2670621 w 4468127"/>
                    <a:gd name="connsiteY216" fmla="*/ 3122146 h 3705659"/>
                    <a:gd name="connsiteX217" fmla="*/ 2663793 w 4468127"/>
                    <a:gd name="connsiteY217" fmla="*/ 3126243 h 3705659"/>
                    <a:gd name="connsiteX218" fmla="*/ 2624188 w 4468127"/>
                    <a:gd name="connsiteY218" fmla="*/ 3105758 h 3705659"/>
                    <a:gd name="connsiteX219" fmla="*/ 2626919 w 4468127"/>
                    <a:gd name="connsiteY219" fmla="*/ 3141266 h 3705659"/>
                    <a:gd name="connsiteX220" fmla="*/ 2605068 w 4468127"/>
                    <a:gd name="connsiteY220" fmla="*/ 3305149 h 3705659"/>
                    <a:gd name="connsiteX221" fmla="*/ 2502641 w 4468127"/>
                    <a:gd name="connsiteY221" fmla="*/ 3340657 h 3705659"/>
                    <a:gd name="connsiteX222" fmla="*/ 2473961 w 4468127"/>
                    <a:gd name="connsiteY222" fmla="*/ 3260081 h 3705659"/>
                    <a:gd name="connsiteX223" fmla="*/ 2389288 w 4468127"/>
                    <a:gd name="connsiteY223" fmla="*/ 3352949 h 3705659"/>
                    <a:gd name="connsiteX224" fmla="*/ 2364705 w 4468127"/>
                    <a:gd name="connsiteY224" fmla="*/ 3310612 h 3705659"/>
                    <a:gd name="connsiteX225" fmla="*/ 2280032 w 4468127"/>
                    <a:gd name="connsiteY225" fmla="*/ 3352949 h 3705659"/>
                    <a:gd name="connsiteX226" fmla="*/ 2209016 w 4468127"/>
                    <a:gd name="connsiteY226" fmla="*/ 3299687 h 3705659"/>
                    <a:gd name="connsiteX227" fmla="*/ 2241792 w 4468127"/>
                    <a:gd name="connsiteY227" fmla="*/ 3230036 h 3705659"/>
                    <a:gd name="connsiteX228" fmla="*/ 2138000 w 4468127"/>
                    <a:gd name="connsiteY228" fmla="*/ 3276470 h 3705659"/>
                    <a:gd name="connsiteX229" fmla="*/ 2133902 w 4468127"/>
                    <a:gd name="connsiteY229" fmla="*/ 3269641 h 3705659"/>
                    <a:gd name="connsiteX230" fmla="*/ 2144828 w 4468127"/>
                    <a:gd name="connsiteY230" fmla="*/ 3242327 h 3705659"/>
                    <a:gd name="connsiteX231" fmla="*/ 2080640 w 4468127"/>
                    <a:gd name="connsiteY231" fmla="*/ 3257350 h 3705659"/>
                    <a:gd name="connsiteX232" fmla="*/ 1995968 w 4468127"/>
                    <a:gd name="connsiteY232" fmla="*/ 3240962 h 3705659"/>
                    <a:gd name="connsiteX233" fmla="*/ 2002796 w 4468127"/>
                    <a:gd name="connsiteY233" fmla="*/ 3187699 h 3705659"/>
                    <a:gd name="connsiteX234" fmla="*/ 1911294 w 4468127"/>
                    <a:gd name="connsiteY234" fmla="*/ 3189065 h 3705659"/>
                    <a:gd name="connsiteX235" fmla="*/ 1807501 w 4468127"/>
                    <a:gd name="connsiteY235" fmla="*/ 3124877 h 3705659"/>
                    <a:gd name="connsiteX236" fmla="*/ 1829353 w 4468127"/>
                    <a:gd name="connsiteY236" fmla="*/ 3104392 h 3705659"/>
                    <a:gd name="connsiteX237" fmla="*/ 1836181 w 4468127"/>
                    <a:gd name="connsiteY237" fmla="*/ 3090735 h 3705659"/>
                    <a:gd name="connsiteX238" fmla="*/ 1885346 w 4468127"/>
                    <a:gd name="connsiteY238" fmla="*/ 3044301 h 3705659"/>
                    <a:gd name="connsiteX239" fmla="*/ 1812964 w 4468127"/>
                    <a:gd name="connsiteY239" fmla="*/ 3060690 h 3705659"/>
                    <a:gd name="connsiteX240" fmla="*/ 1747411 w 4468127"/>
                    <a:gd name="connsiteY240" fmla="*/ 3045667 h 3705659"/>
                    <a:gd name="connsiteX241" fmla="*/ 1774725 w 4468127"/>
                    <a:gd name="connsiteY241" fmla="*/ 2980114 h 3705659"/>
                    <a:gd name="connsiteX242" fmla="*/ 1785650 w 4468127"/>
                    <a:gd name="connsiteY242" fmla="*/ 2969188 h 3705659"/>
                    <a:gd name="connsiteX243" fmla="*/ 1762434 w 4468127"/>
                    <a:gd name="connsiteY243" fmla="*/ 2982845 h 3705659"/>
                    <a:gd name="connsiteX244" fmla="*/ 1694149 w 4468127"/>
                    <a:gd name="connsiteY244" fmla="*/ 2999233 h 3705659"/>
                    <a:gd name="connsiteX245" fmla="*/ 1687320 w 4468127"/>
                    <a:gd name="connsiteY245" fmla="*/ 2906366 h 3705659"/>
                    <a:gd name="connsiteX246" fmla="*/ 1575333 w 4468127"/>
                    <a:gd name="connsiteY246" fmla="*/ 2966457 h 3705659"/>
                    <a:gd name="connsiteX247" fmla="*/ 1550751 w 4468127"/>
                    <a:gd name="connsiteY247" fmla="*/ 2885881 h 3705659"/>
                    <a:gd name="connsiteX248" fmla="*/ 1519339 w 4468127"/>
                    <a:gd name="connsiteY248" fmla="*/ 2936411 h 3705659"/>
                    <a:gd name="connsiteX249" fmla="*/ 1511145 w 4468127"/>
                    <a:gd name="connsiteY249" fmla="*/ 2936411 h 3705659"/>
                    <a:gd name="connsiteX250" fmla="*/ 1485197 w 4468127"/>
                    <a:gd name="connsiteY250" fmla="*/ 2887246 h 3705659"/>
                    <a:gd name="connsiteX251" fmla="*/ 1481100 w 4468127"/>
                    <a:gd name="connsiteY251" fmla="*/ 2899538 h 3705659"/>
                    <a:gd name="connsiteX252" fmla="*/ 1407352 w 4468127"/>
                    <a:gd name="connsiteY252" fmla="*/ 2996502 h 3705659"/>
                    <a:gd name="connsiteX253" fmla="*/ 1322680 w 4468127"/>
                    <a:gd name="connsiteY253" fmla="*/ 2924120 h 3705659"/>
                    <a:gd name="connsiteX254" fmla="*/ 1291268 w 4468127"/>
                    <a:gd name="connsiteY254" fmla="*/ 2989673 h 3705659"/>
                    <a:gd name="connsiteX255" fmla="*/ 1216155 w 4468127"/>
                    <a:gd name="connsiteY255" fmla="*/ 2969188 h 3705659"/>
                    <a:gd name="connsiteX256" fmla="*/ 1217520 w 4468127"/>
                    <a:gd name="connsiteY256" fmla="*/ 2986942 h 3705659"/>
                    <a:gd name="connsiteX257" fmla="*/ 1194304 w 4468127"/>
                    <a:gd name="connsiteY257" fmla="*/ 3060690 h 3705659"/>
                    <a:gd name="connsiteX258" fmla="*/ 1136945 w 4468127"/>
                    <a:gd name="connsiteY258" fmla="*/ 3045667 h 3705659"/>
                    <a:gd name="connsiteX259" fmla="*/ 1108265 w 4468127"/>
                    <a:gd name="connsiteY259" fmla="*/ 3119415 h 3705659"/>
                    <a:gd name="connsiteX260" fmla="*/ 1068660 w 4468127"/>
                    <a:gd name="connsiteY260" fmla="*/ 3120780 h 3705659"/>
                    <a:gd name="connsiteX261" fmla="*/ 1110996 w 4468127"/>
                    <a:gd name="connsiteY261" fmla="*/ 3213648 h 3705659"/>
                    <a:gd name="connsiteX262" fmla="*/ 1085048 w 4468127"/>
                    <a:gd name="connsiteY262" fmla="*/ 3301052 h 3705659"/>
                    <a:gd name="connsiteX263" fmla="*/ 1065928 w 4468127"/>
                    <a:gd name="connsiteY263" fmla="*/ 3301052 h 3705659"/>
                    <a:gd name="connsiteX264" fmla="*/ 1033152 w 4468127"/>
                    <a:gd name="connsiteY264" fmla="*/ 3388457 h 3705659"/>
                    <a:gd name="connsiteX265" fmla="*/ 949844 w 4468127"/>
                    <a:gd name="connsiteY265" fmla="*/ 3344754 h 3705659"/>
                    <a:gd name="connsiteX266" fmla="*/ 851514 w 4468127"/>
                    <a:gd name="connsiteY266" fmla="*/ 3503175 h 3705659"/>
                    <a:gd name="connsiteX267" fmla="*/ 832394 w 4468127"/>
                    <a:gd name="connsiteY267" fmla="*/ 3404845 h 3705659"/>
                    <a:gd name="connsiteX268" fmla="*/ 852880 w 4468127"/>
                    <a:gd name="connsiteY268" fmla="*/ 3320172 h 3705659"/>
                    <a:gd name="connsiteX269" fmla="*/ 697191 w 4468127"/>
                    <a:gd name="connsiteY269" fmla="*/ 3454010 h 3705659"/>
                    <a:gd name="connsiteX270" fmla="*/ 617980 w 4468127"/>
                    <a:gd name="connsiteY270" fmla="*/ 3466301 h 3705659"/>
                    <a:gd name="connsiteX271" fmla="*/ 600226 w 4468127"/>
                    <a:gd name="connsiteY271" fmla="*/ 3423965 h 3705659"/>
                    <a:gd name="connsiteX272" fmla="*/ 538769 w 4468127"/>
                    <a:gd name="connsiteY272" fmla="*/ 3482690 h 3705659"/>
                    <a:gd name="connsiteX273" fmla="*/ 473216 w 4468127"/>
                    <a:gd name="connsiteY273" fmla="*/ 3501809 h 3705659"/>
                    <a:gd name="connsiteX274" fmla="*/ 512822 w 4468127"/>
                    <a:gd name="connsiteY274" fmla="*/ 3380263 h 3705659"/>
                    <a:gd name="connsiteX275" fmla="*/ 378983 w 4468127"/>
                    <a:gd name="connsiteY275" fmla="*/ 3471764 h 3705659"/>
                    <a:gd name="connsiteX276" fmla="*/ 209637 w 4468127"/>
                    <a:gd name="connsiteY276" fmla="*/ 3504541 h 3705659"/>
                    <a:gd name="connsiteX277" fmla="*/ 206905 w 4468127"/>
                    <a:gd name="connsiteY277" fmla="*/ 3497712 h 3705659"/>
                    <a:gd name="connsiteX278" fmla="*/ 261533 w 4468127"/>
                    <a:gd name="connsiteY278" fmla="*/ 3408942 h 3705659"/>
                    <a:gd name="connsiteX279" fmla="*/ 193248 w 4468127"/>
                    <a:gd name="connsiteY279" fmla="*/ 3418502 h 3705659"/>
                    <a:gd name="connsiteX280" fmla="*/ 190517 w 4468127"/>
                    <a:gd name="connsiteY280" fmla="*/ 3410308 h 3705659"/>
                    <a:gd name="connsiteX281" fmla="*/ 201443 w 4468127"/>
                    <a:gd name="connsiteY281" fmla="*/ 3384360 h 3705659"/>
                    <a:gd name="connsiteX282" fmla="*/ 165935 w 4468127"/>
                    <a:gd name="connsiteY282" fmla="*/ 3395285 h 3705659"/>
                    <a:gd name="connsiteX283" fmla="*/ 159106 w 4468127"/>
                    <a:gd name="connsiteY283" fmla="*/ 3389822 h 3705659"/>
                    <a:gd name="connsiteX284" fmla="*/ 187785 w 4468127"/>
                    <a:gd name="connsiteY284" fmla="*/ 3328366 h 3705659"/>
                    <a:gd name="connsiteX285" fmla="*/ 94918 w 4468127"/>
                    <a:gd name="connsiteY285" fmla="*/ 3317440 h 3705659"/>
                    <a:gd name="connsiteX286" fmla="*/ 130426 w 4468127"/>
                    <a:gd name="connsiteY286" fmla="*/ 3246424 h 3705659"/>
                    <a:gd name="connsiteX287" fmla="*/ 25268 w 4468127"/>
                    <a:gd name="connsiteY287" fmla="*/ 3280567 h 3705659"/>
                    <a:gd name="connsiteX288" fmla="*/ 8880 w 4468127"/>
                    <a:gd name="connsiteY288" fmla="*/ 3299687 h 3705659"/>
                    <a:gd name="connsiteX289" fmla="*/ 45753 w 4468127"/>
                    <a:gd name="connsiteY289" fmla="*/ 3324269 h 3705659"/>
                    <a:gd name="connsiteX290" fmla="*/ 12977 w 4468127"/>
                    <a:gd name="connsiteY290" fmla="*/ 3378897 h 3705659"/>
                    <a:gd name="connsiteX291" fmla="*/ 71702 w 4468127"/>
                    <a:gd name="connsiteY291" fmla="*/ 3384360 h 3705659"/>
                    <a:gd name="connsiteX292" fmla="*/ 112673 w 4468127"/>
                    <a:gd name="connsiteY292" fmla="*/ 3377531 h 3705659"/>
                    <a:gd name="connsiteX293" fmla="*/ 118136 w 4468127"/>
                    <a:gd name="connsiteY293" fmla="*/ 3410308 h 3705659"/>
                    <a:gd name="connsiteX294" fmla="*/ 108576 w 4468127"/>
                    <a:gd name="connsiteY294" fmla="*/ 3445816 h 3705659"/>
                    <a:gd name="connsiteX295" fmla="*/ 157741 w 4468127"/>
                    <a:gd name="connsiteY295" fmla="*/ 3449913 h 3705659"/>
                    <a:gd name="connsiteX296" fmla="*/ 149546 w 4468127"/>
                    <a:gd name="connsiteY296" fmla="*/ 3544146 h 3705659"/>
                    <a:gd name="connsiteX297" fmla="*/ 355767 w 4468127"/>
                    <a:gd name="connsiteY297" fmla="*/ 3531855 h 3705659"/>
                    <a:gd name="connsiteX298" fmla="*/ 344841 w 4468127"/>
                    <a:gd name="connsiteY298" fmla="*/ 3589214 h 3705659"/>
                    <a:gd name="connsiteX299" fmla="*/ 409029 w 4468127"/>
                    <a:gd name="connsiteY299" fmla="*/ 3567363 h 3705659"/>
                    <a:gd name="connsiteX300" fmla="*/ 384446 w 4468127"/>
                    <a:gd name="connsiteY300" fmla="*/ 3649305 h 3705659"/>
                    <a:gd name="connsiteX301" fmla="*/ 463657 w 4468127"/>
                    <a:gd name="connsiteY301" fmla="*/ 3620625 h 3705659"/>
                    <a:gd name="connsiteX302" fmla="*/ 556524 w 4468127"/>
                    <a:gd name="connsiteY302" fmla="*/ 3552340 h 3705659"/>
                    <a:gd name="connsiteX303" fmla="*/ 497799 w 4468127"/>
                    <a:gd name="connsiteY303" fmla="*/ 3705298 h 3705659"/>
                    <a:gd name="connsiteX304" fmla="*/ 683534 w 4468127"/>
                    <a:gd name="connsiteY304" fmla="*/ 3596043 h 3705659"/>
                    <a:gd name="connsiteX305" fmla="*/ 678071 w 4468127"/>
                    <a:gd name="connsiteY305" fmla="*/ 3688910 h 3705659"/>
                    <a:gd name="connsiteX306" fmla="*/ 750453 w 4468127"/>
                    <a:gd name="connsiteY306" fmla="*/ 3649305 h 3705659"/>
                    <a:gd name="connsiteX307" fmla="*/ 798252 w 4468127"/>
                    <a:gd name="connsiteY307" fmla="*/ 3571460 h 3705659"/>
                    <a:gd name="connsiteX308" fmla="*/ 809178 w 4468127"/>
                    <a:gd name="connsiteY308" fmla="*/ 3626088 h 3705659"/>
                    <a:gd name="connsiteX309" fmla="*/ 836491 w 4468127"/>
                    <a:gd name="connsiteY309" fmla="*/ 3649305 h 3705659"/>
                    <a:gd name="connsiteX310" fmla="*/ 851514 w 4468127"/>
                    <a:gd name="connsiteY310" fmla="*/ 3641110 h 3705659"/>
                    <a:gd name="connsiteX311" fmla="*/ 859709 w 4468127"/>
                    <a:gd name="connsiteY311" fmla="*/ 3619259 h 3705659"/>
                    <a:gd name="connsiteX312" fmla="*/ 865171 w 4468127"/>
                    <a:gd name="connsiteY312" fmla="*/ 3628819 h 3705659"/>
                    <a:gd name="connsiteX313" fmla="*/ 936187 w 4468127"/>
                    <a:gd name="connsiteY313" fmla="*/ 3690275 h 3705659"/>
                    <a:gd name="connsiteX314" fmla="*/ 1004472 w 4468127"/>
                    <a:gd name="connsiteY314" fmla="*/ 3598774 h 3705659"/>
                    <a:gd name="connsiteX315" fmla="*/ 1019495 w 4468127"/>
                    <a:gd name="connsiteY315" fmla="*/ 3538683 h 3705659"/>
                    <a:gd name="connsiteX316" fmla="*/ 1037249 w 4468127"/>
                    <a:gd name="connsiteY316" fmla="*/ 3567363 h 3705659"/>
                    <a:gd name="connsiteX317" fmla="*/ 1093243 w 4468127"/>
                    <a:gd name="connsiteY317" fmla="*/ 3609699 h 3705659"/>
                    <a:gd name="connsiteX318" fmla="*/ 1116459 w 4468127"/>
                    <a:gd name="connsiteY318" fmla="*/ 3549609 h 3705659"/>
                    <a:gd name="connsiteX319" fmla="*/ 1116459 w 4468127"/>
                    <a:gd name="connsiteY319" fmla="*/ 3485421 h 3705659"/>
                    <a:gd name="connsiteX320" fmla="*/ 1169721 w 4468127"/>
                    <a:gd name="connsiteY320" fmla="*/ 3514101 h 3705659"/>
                    <a:gd name="connsiteX321" fmla="*/ 1188841 w 4468127"/>
                    <a:gd name="connsiteY321" fmla="*/ 3408942 h 3705659"/>
                    <a:gd name="connsiteX322" fmla="*/ 1186110 w 4468127"/>
                    <a:gd name="connsiteY322" fmla="*/ 3395285 h 3705659"/>
                    <a:gd name="connsiteX323" fmla="*/ 1243469 w 4468127"/>
                    <a:gd name="connsiteY323" fmla="*/ 3372068 h 3705659"/>
                    <a:gd name="connsiteX324" fmla="*/ 1151968 w 4468127"/>
                    <a:gd name="connsiteY324" fmla="*/ 3307881 h 3705659"/>
                    <a:gd name="connsiteX325" fmla="*/ 1250298 w 4468127"/>
                    <a:gd name="connsiteY325" fmla="*/ 3302418 h 3705659"/>
                    <a:gd name="connsiteX326" fmla="*/ 1255760 w 4468127"/>
                    <a:gd name="connsiteY326" fmla="*/ 3292858 h 3705659"/>
                    <a:gd name="connsiteX327" fmla="*/ 1213423 w 4468127"/>
                    <a:gd name="connsiteY327" fmla="*/ 3261447 h 3705659"/>
                    <a:gd name="connsiteX328" fmla="*/ 1213423 w 4468127"/>
                    <a:gd name="connsiteY328" fmla="*/ 3184968 h 3705659"/>
                    <a:gd name="connsiteX329" fmla="*/ 1265320 w 4468127"/>
                    <a:gd name="connsiteY329" fmla="*/ 3224573 h 3705659"/>
                    <a:gd name="connsiteX330" fmla="*/ 1298097 w 4468127"/>
                    <a:gd name="connsiteY330" fmla="*/ 3223207 h 3705659"/>
                    <a:gd name="connsiteX331" fmla="*/ 1311754 w 4468127"/>
                    <a:gd name="connsiteY331" fmla="*/ 3164483 h 3705659"/>
                    <a:gd name="connsiteX332" fmla="*/ 1296731 w 4468127"/>
                    <a:gd name="connsiteY332" fmla="*/ 3127609 h 3705659"/>
                    <a:gd name="connsiteX333" fmla="*/ 1388232 w 4468127"/>
                    <a:gd name="connsiteY333" fmla="*/ 3161751 h 3705659"/>
                    <a:gd name="connsiteX334" fmla="*/ 1479734 w 4468127"/>
                    <a:gd name="connsiteY334" fmla="*/ 3143997 h 3705659"/>
                    <a:gd name="connsiteX335" fmla="*/ 1449689 w 4468127"/>
                    <a:gd name="connsiteY335" fmla="*/ 3120780 h 3705659"/>
                    <a:gd name="connsiteX336" fmla="*/ 1429204 w 4468127"/>
                    <a:gd name="connsiteY336" fmla="*/ 3112586 h 3705659"/>
                    <a:gd name="connsiteX337" fmla="*/ 1594453 w 4468127"/>
                    <a:gd name="connsiteY337" fmla="*/ 3133071 h 3705659"/>
                    <a:gd name="connsiteX338" fmla="*/ 1598550 w 4468127"/>
                    <a:gd name="connsiteY338" fmla="*/ 3128975 h 3705659"/>
                    <a:gd name="connsiteX339" fmla="*/ 1578064 w 4468127"/>
                    <a:gd name="connsiteY339" fmla="*/ 3085272 h 3705659"/>
                    <a:gd name="connsiteX340" fmla="*/ 1539825 w 4468127"/>
                    <a:gd name="connsiteY340" fmla="*/ 3026547 h 3705659"/>
                    <a:gd name="connsiteX341" fmla="*/ 1612206 w 4468127"/>
                    <a:gd name="connsiteY341" fmla="*/ 3083907 h 3705659"/>
                    <a:gd name="connsiteX342" fmla="*/ 1653178 w 4468127"/>
                    <a:gd name="connsiteY342" fmla="*/ 3051130 h 3705659"/>
                    <a:gd name="connsiteX343" fmla="*/ 1666835 w 4468127"/>
                    <a:gd name="connsiteY343" fmla="*/ 3075712 h 3705659"/>
                    <a:gd name="connsiteX344" fmla="*/ 1699611 w 4468127"/>
                    <a:gd name="connsiteY344" fmla="*/ 3093466 h 3705659"/>
                    <a:gd name="connsiteX345" fmla="*/ 1747411 w 4468127"/>
                    <a:gd name="connsiteY345" fmla="*/ 3057958 h 3705659"/>
                    <a:gd name="connsiteX346" fmla="*/ 1785650 w 4468127"/>
                    <a:gd name="connsiteY346" fmla="*/ 3075712 h 3705659"/>
                    <a:gd name="connsiteX347" fmla="*/ 1785650 w 4468127"/>
                    <a:gd name="connsiteY347" fmla="*/ 3075712 h 3705659"/>
                    <a:gd name="connsiteX348" fmla="*/ 1746045 w 4468127"/>
                    <a:gd name="connsiteY348" fmla="*/ 3153557 h 3705659"/>
                    <a:gd name="connsiteX349" fmla="*/ 1927683 w 4468127"/>
                    <a:gd name="connsiteY349" fmla="*/ 3217745 h 3705659"/>
                    <a:gd name="connsiteX350" fmla="*/ 1897637 w 4468127"/>
                    <a:gd name="connsiteY350" fmla="*/ 3262813 h 3705659"/>
                    <a:gd name="connsiteX351" fmla="*/ 1961825 w 4468127"/>
                    <a:gd name="connsiteY351" fmla="*/ 3266910 h 3705659"/>
                    <a:gd name="connsiteX352" fmla="*/ 1911294 w 4468127"/>
                    <a:gd name="connsiteY352" fmla="*/ 3328366 h 3705659"/>
                    <a:gd name="connsiteX353" fmla="*/ 1989139 w 4468127"/>
                    <a:gd name="connsiteY353" fmla="*/ 3332463 h 3705659"/>
                    <a:gd name="connsiteX354" fmla="*/ 2094297 w 4468127"/>
                    <a:gd name="connsiteY354" fmla="*/ 3306515 h 3705659"/>
                    <a:gd name="connsiteX355" fmla="*/ 1987773 w 4468127"/>
                    <a:gd name="connsiteY355" fmla="*/ 3417136 h 3705659"/>
                    <a:gd name="connsiteX356" fmla="*/ 2188530 w 4468127"/>
                    <a:gd name="connsiteY356" fmla="*/ 3391188 h 3705659"/>
                    <a:gd name="connsiteX357" fmla="*/ 2150291 w 4468127"/>
                    <a:gd name="connsiteY357" fmla="*/ 3469033 h 3705659"/>
                    <a:gd name="connsiteX358" fmla="*/ 2228136 w 4468127"/>
                    <a:gd name="connsiteY358" fmla="*/ 3460839 h 3705659"/>
                    <a:gd name="connsiteX359" fmla="*/ 2297786 w 4468127"/>
                    <a:gd name="connsiteY359" fmla="*/ 3411674 h 3705659"/>
                    <a:gd name="connsiteX360" fmla="*/ 2286861 w 4468127"/>
                    <a:gd name="connsiteY360" fmla="*/ 3462204 h 3705659"/>
                    <a:gd name="connsiteX361" fmla="*/ 2301883 w 4468127"/>
                    <a:gd name="connsiteY361" fmla="*/ 3492250 h 3705659"/>
                    <a:gd name="connsiteX362" fmla="*/ 2316906 w 4468127"/>
                    <a:gd name="connsiteY362" fmla="*/ 3490884 h 3705659"/>
                    <a:gd name="connsiteX363" fmla="*/ 2331929 w 4468127"/>
                    <a:gd name="connsiteY363" fmla="*/ 3474495 h 3705659"/>
                    <a:gd name="connsiteX364" fmla="*/ 2333294 w 4468127"/>
                    <a:gd name="connsiteY364" fmla="*/ 3485421 h 3705659"/>
                    <a:gd name="connsiteX365" fmla="*/ 2372899 w 4468127"/>
                    <a:gd name="connsiteY365" fmla="*/ 3563266 h 3705659"/>
                    <a:gd name="connsiteX366" fmla="*/ 2465767 w 4468127"/>
                    <a:gd name="connsiteY366" fmla="*/ 3508638 h 3705659"/>
                    <a:gd name="connsiteX367" fmla="*/ 2499909 w 4468127"/>
                    <a:gd name="connsiteY367" fmla="*/ 3462204 h 3705659"/>
                    <a:gd name="connsiteX368" fmla="*/ 2505372 w 4468127"/>
                    <a:gd name="connsiteY368" fmla="*/ 3493615 h 3705659"/>
                    <a:gd name="connsiteX369" fmla="*/ 2538148 w 4468127"/>
                    <a:gd name="connsiteY369" fmla="*/ 3549609 h 3705659"/>
                    <a:gd name="connsiteX370" fmla="*/ 2579120 w 4468127"/>
                    <a:gd name="connsiteY370" fmla="*/ 3505907 h 3705659"/>
                    <a:gd name="connsiteX371" fmla="*/ 2602336 w 4468127"/>
                    <a:gd name="connsiteY371" fmla="*/ 3449913 h 3705659"/>
                    <a:gd name="connsiteX372" fmla="*/ 2637844 w 4468127"/>
                    <a:gd name="connsiteY372" fmla="*/ 3493615 h 3705659"/>
                    <a:gd name="connsiteX373" fmla="*/ 2692473 w 4468127"/>
                    <a:gd name="connsiteY373" fmla="*/ 3408942 h 3705659"/>
                    <a:gd name="connsiteX374" fmla="*/ 2695203 w 4468127"/>
                    <a:gd name="connsiteY374" fmla="*/ 3396651 h 3705659"/>
                    <a:gd name="connsiteX375" fmla="*/ 2752564 w 4468127"/>
                    <a:gd name="connsiteY375" fmla="*/ 3396651 h 3705659"/>
                    <a:gd name="connsiteX376" fmla="*/ 2697935 w 4468127"/>
                    <a:gd name="connsiteY376" fmla="*/ 3307881 h 3705659"/>
                    <a:gd name="connsiteX377" fmla="*/ 2783974 w 4468127"/>
                    <a:gd name="connsiteY377" fmla="*/ 3339292 h 3705659"/>
                    <a:gd name="connsiteX378" fmla="*/ 2792168 w 4468127"/>
                    <a:gd name="connsiteY378" fmla="*/ 3333829 h 3705659"/>
                    <a:gd name="connsiteX379" fmla="*/ 2767585 w 4468127"/>
                    <a:gd name="connsiteY379" fmla="*/ 3292858 h 3705659"/>
                    <a:gd name="connsiteX380" fmla="*/ 2796266 w 4468127"/>
                    <a:gd name="connsiteY380" fmla="*/ 3227305 h 3705659"/>
                    <a:gd name="connsiteX381" fmla="*/ 2826310 w 4468127"/>
                    <a:gd name="connsiteY381" fmla="*/ 3280567 h 3705659"/>
                    <a:gd name="connsiteX382" fmla="*/ 2854991 w 4468127"/>
                    <a:gd name="connsiteY382" fmla="*/ 3291492 h 3705659"/>
                    <a:gd name="connsiteX383" fmla="*/ 2887767 w 4468127"/>
                    <a:gd name="connsiteY383" fmla="*/ 3245059 h 3705659"/>
                    <a:gd name="connsiteX384" fmla="*/ 2889133 w 4468127"/>
                    <a:gd name="connsiteY384" fmla="*/ 3208185 h 3705659"/>
                    <a:gd name="connsiteX385" fmla="*/ 2956052 w 4468127"/>
                    <a:gd name="connsiteY385" fmla="*/ 3271007 h 3705659"/>
                    <a:gd name="connsiteX386" fmla="*/ 3040724 w 4468127"/>
                    <a:gd name="connsiteY386" fmla="*/ 3288761 h 3705659"/>
                    <a:gd name="connsiteX387" fmla="*/ 3022971 w 4468127"/>
                    <a:gd name="connsiteY387" fmla="*/ 3258715 h 3705659"/>
                    <a:gd name="connsiteX388" fmla="*/ 3007948 w 4468127"/>
                    <a:gd name="connsiteY388" fmla="*/ 3243693 h 3705659"/>
                    <a:gd name="connsiteX389" fmla="*/ 3143152 w 4468127"/>
                    <a:gd name="connsiteY389" fmla="*/ 3320172 h 3705659"/>
                    <a:gd name="connsiteX390" fmla="*/ 3147250 w 4468127"/>
                    <a:gd name="connsiteY390" fmla="*/ 3317440 h 3705659"/>
                    <a:gd name="connsiteX391" fmla="*/ 3145884 w 4468127"/>
                    <a:gd name="connsiteY391" fmla="*/ 3272372 h 3705659"/>
                    <a:gd name="connsiteX392" fmla="*/ 3134958 w 4468127"/>
                    <a:gd name="connsiteY392" fmla="*/ 3208185 h 3705659"/>
                    <a:gd name="connsiteX393" fmla="*/ 3175929 w 4468127"/>
                    <a:gd name="connsiteY393" fmla="*/ 3283298 h 3705659"/>
                    <a:gd name="connsiteX394" fmla="*/ 3222362 w 4468127"/>
                    <a:gd name="connsiteY394" fmla="*/ 3269641 h 3705659"/>
                    <a:gd name="connsiteX395" fmla="*/ 3225094 w 4468127"/>
                    <a:gd name="connsiteY395" fmla="*/ 3296955 h 3705659"/>
                    <a:gd name="connsiteX396" fmla="*/ 3246945 w 4468127"/>
                    <a:gd name="connsiteY396" fmla="*/ 3324269 h 3705659"/>
                    <a:gd name="connsiteX397" fmla="*/ 3346641 w 4468127"/>
                    <a:gd name="connsiteY397" fmla="*/ 3260081 h 3705659"/>
                    <a:gd name="connsiteX398" fmla="*/ 3331618 w 4468127"/>
                    <a:gd name="connsiteY398" fmla="*/ 3329732 h 3705659"/>
                    <a:gd name="connsiteX399" fmla="*/ 3326155 w 4468127"/>
                    <a:gd name="connsiteY399" fmla="*/ 3339292 h 3705659"/>
                    <a:gd name="connsiteX400" fmla="*/ 3300207 w 4468127"/>
                    <a:gd name="connsiteY400" fmla="*/ 3440353 h 3705659"/>
                    <a:gd name="connsiteX401" fmla="*/ 3341178 w 4468127"/>
                    <a:gd name="connsiteY401" fmla="*/ 3462204 h 3705659"/>
                    <a:gd name="connsiteX402" fmla="*/ 3414926 w 4468127"/>
                    <a:gd name="connsiteY402" fmla="*/ 3417136 h 3705659"/>
                    <a:gd name="connsiteX403" fmla="*/ 3419023 w 4468127"/>
                    <a:gd name="connsiteY403" fmla="*/ 3475861 h 3705659"/>
                    <a:gd name="connsiteX404" fmla="*/ 3465456 w 4468127"/>
                    <a:gd name="connsiteY404" fmla="*/ 3540049 h 3705659"/>
                    <a:gd name="connsiteX405" fmla="*/ 3524181 w 4468127"/>
                    <a:gd name="connsiteY405" fmla="*/ 3473130 h 3705659"/>
                    <a:gd name="connsiteX406" fmla="*/ 3619780 w 4468127"/>
                    <a:gd name="connsiteY406" fmla="*/ 3597408 h 3705659"/>
                    <a:gd name="connsiteX407" fmla="*/ 3663482 w 4468127"/>
                    <a:gd name="connsiteY407" fmla="*/ 3585117 h 3705659"/>
                    <a:gd name="connsiteX408" fmla="*/ 3648460 w 4468127"/>
                    <a:gd name="connsiteY408" fmla="*/ 3482690 h 3705659"/>
                    <a:gd name="connsiteX409" fmla="*/ 3637534 w 4468127"/>
                    <a:gd name="connsiteY409" fmla="*/ 3456741 h 3705659"/>
                    <a:gd name="connsiteX410" fmla="*/ 3677139 w 4468127"/>
                    <a:gd name="connsiteY410" fmla="*/ 3469033 h 3705659"/>
                    <a:gd name="connsiteX411" fmla="*/ 3703088 w 4468127"/>
                    <a:gd name="connsiteY411" fmla="*/ 3464936 h 3705659"/>
                    <a:gd name="connsiteX412" fmla="*/ 3701722 w 4468127"/>
                    <a:gd name="connsiteY412" fmla="*/ 3456741 h 3705659"/>
                    <a:gd name="connsiteX413" fmla="*/ 3647094 w 4468127"/>
                    <a:gd name="connsiteY413" fmla="*/ 3423965 h 3705659"/>
                    <a:gd name="connsiteX414" fmla="*/ 3720841 w 4468127"/>
                    <a:gd name="connsiteY414" fmla="*/ 3430793 h 3705659"/>
                    <a:gd name="connsiteX415" fmla="*/ 3722207 w 4468127"/>
                    <a:gd name="connsiteY415" fmla="*/ 3437622 h 3705659"/>
                    <a:gd name="connsiteX416" fmla="*/ 3768641 w 4468127"/>
                    <a:gd name="connsiteY416" fmla="*/ 3511369 h 3705659"/>
                    <a:gd name="connsiteX417" fmla="*/ 3832828 w 4468127"/>
                    <a:gd name="connsiteY417" fmla="*/ 3478593 h 3705659"/>
                    <a:gd name="connsiteX418" fmla="*/ 3860142 w 4468127"/>
                    <a:gd name="connsiteY418" fmla="*/ 3540049 h 3705659"/>
                    <a:gd name="connsiteX419" fmla="*/ 3940719 w 4468127"/>
                    <a:gd name="connsiteY419" fmla="*/ 3438987 h 3705659"/>
                    <a:gd name="connsiteX420" fmla="*/ 3999444 w 4468127"/>
                    <a:gd name="connsiteY420" fmla="*/ 3520929 h 3705659"/>
                    <a:gd name="connsiteX421" fmla="*/ 4043146 w 4468127"/>
                    <a:gd name="connsiteY421" fmla="*/ 3486787 h 3705659"/>
                    <a:gd name="connsiteX422" fmla="*/ 4037683 w 4468127"/>
                    <a:gd name="connsiteY422" fmla="*/ 3411674 h 3705659"/>
                    <a:gd name="connsiteX423" fmla="*/ 4149670 w 4468127"/>
                    <a:gd name="connsiteY423" fmla="*/ 3447182 h 3705659"/>
                    <a:gd name="connsiteX424" fmla="*/ 4153767 w 4468127"/>
                    <a:gd name="connsiteY424" fmla="*/ 3441719 h 3705659"/>
                    <a:gd name="connsiteX425" fmla="*/ 4092311 w 4468127"/>
                    <a:gd name="connsiteY425" fmla="*/ 3374800 h 3705659"/>
                    <a:gd name="connsiteX426" fmla="*/ 4148304 w 4468127"/>
                    <a:gd name="connsiteY426" fmla="*/ 3395285 h 3705659"/>
                    <a:gd name="connsiteX427" fmla="*/ 4260291 w 4468127"/>
                    <a:gd name="connsiteY427" fmla="*/ 3419868 h 3705659"/>
                    <a:gd name="connsiteX428" fmla="*/ 4268486 w 4468127"/>
                    <a:gd name="connsiteY428" fmla="*/ 3414405 h 3705659"/>
                    <a:gd name="connsiteX429" fmla="*/ 4197469 w 4468127"/>
                    <a:gd name="connsiteY429" fmla="*/ 3331097 h 3705659"/>
                    <a:gd name="connsiteX430" fmla="*/ 4204298 w 4468127"/>
                    <a:gd name="connsiteY430" fmla="*/ 3272372 h 3705659"/>
                    <a:gd name="connsiteX431" fmla="*/ 4153767 w 4468127"/>
                    <a:gd name="connsiteY431" fmla="*/ 3201356 h 3705659"/>
                    <a:gd name="connsiteX432" fmla="*/ 4133281 w 4468127"/>
                    <a:gd name="connsiteY432" fmla="*/ 3184968 h 3705659"/>
                    <a:gd name="connsiteX433" fmla="*/ 4174252 w 4468127"/>
                    <a:gd name="connsiteY433" fmla="*/ 3199991 h 3705659"/>
                    <a:gd name="connsiteX434" fmla="*/ 4267120 w 4468127"/>
                    <a:gd name="connsiteY434" fmla="*/ 3178139 h 3705659"/>
                    <a:gd name="connsiteX435" fmla="*/ 4193372 w 4468127"/>
                    <a:gd name="connsiteY435" fmla="*/ 3100295 h 3705659"/>
                    <a:gd name="connsiteX436" fmla="*/ 4182446 w 4468127"/>
                    <a:gd name="connsiteY436" fmla="*/ 3092101 h 3705659"/>
                    <a:gd name="connsiteX437" fmla="*/ 4278046 w 4468127"/>
                    <a:gd name="connsiteY437" fmla="*/ 3093466 h 3705659"/>
                    <a:gd name="connsiteX438" fmla="*/ 4190641 w 4468127"/>
                    <a:gd name="connsiteY438" fmla="*/ 3018353 h 3705659"/>
                    <a:gd name="connsiteX439" fmla="*/ 4306725 w 4468127"/>
                    <a:gd name="connsiteY439" fmla="*/ 3000599 h 3705659"/>
                    <a:gd name="connsiteX440" fmla="*/ 4197469 w 4468127"/>
                    <a:gd name="connsiteY440" fmla="*/ 2959628 h 3705659"/>
                    <a:gd name="connsiteX441" fmla="*/ 4182446 w 4468127"/>
                    <a:gd name="connsiteY441" fmla="*/ 2956897 h 3705659"/>
                    <a:gd name="connsiteX442" fmla="*/ 4265754 w 4468127"/>
                    <a:gd name="connsiteY442" fmla="*/ 2929583 h 3705659"/>
                    <a:gd name="connsiteX443" fmla="*/ 4338136 w 4468127"/>
                    <a:gd name="connsiteY443" fmla="*/ 2891343 h 3705659"/>
                    <a:gd name="connsiteX444" fmla="*/ 4268486 w 4468127"/>
                    <a:gd name="connsiteY444" fmla="*/ 2854470 h 3705659"/>
                    <a:gd name="connsiteX445" fmla="*/ 4297165 w 4468127"/>
                    <a:gd name="connsiteY445" fmla="*/ 2817596 h 3705659"/>
                    <a:gd name="connsiteX446" fmla="*/ 4293069 w 4468127"/>
                    <a:gd name="connsiteY446" fmla="*/ 2773894 h 3705659"/>
                    <a:gd name="connsiteX447" fmla="*/ 4237074 w 4468127"/>
                    <a:gd name="connsiteY447" fmla="*/ 2812133 h 3705659"/>
                    <a:gd name="connsiteX448" fmla="*/ 4197469 w 4468127"/>
                    <a:gd name="connsiteY448" fmla="*/ 2859932 h 3705659"/>
                    <a:gd name="connsiteX449" fmla="*/ 4196104 w 4468127"/>
                    <a:gd name="connsiteY449" fmla="*/ 2859932 h 3705659"/>
                    <a:gd name="connsiteX450" fmla="*/ 4222052 w 4468127"/>
                    <a:gd name="connsiteY450" fmla="*/ 2820327 h 3705659"/>
                    <a:gd name="connsiteX451" fmla="*/ 4224784 w 4468127"/>
                    <a:gd name="connsiteY451" fmla="*/ 2813499 h 3705659"/>
                    <a:gd name="connsiteX452" fmla="*/ 4227515 w 4468127"/>
                    <a:gd name="connsiteY452" fmla="*/ 2810767 h 3705659"/>
                    <a:gd name="connsiteX453" fmla="*/ 4227515 w 4468127"/>
                    <a:gd name="connsiteY453" fmla="*/ 2806670 h 3705659"/>
                    <a:gd name="connsiteX454" fmla="*/ 4217955 w 4468127"/>
                    <a:gd name="connsiteY454" fmla="*/ 2761602 h 3705659"/>
                    <a:gd name="connsiteX455" fmla="*/ 4207029 w 4468127"/>
                    <a:gd name="connsiteY455" fmla="*/ 2757505 h 3705659"/>
                    <a:gd name="connsiteX456" fmla="*/ 4241171 w 4468127"/>
                    <a:gd name="connsiteY456" fmla="*/ 2731557 h 3705659"/>
                    <a:gd name="connsiteX457" fmla="*/ 4261657 w 4468127"/>
                    <a:gd name="connsiteY457" fmla="*/ 2708340 h 3705659"/>
                    <a:gd name="connsiteX458" fmla="*/ 4246634 w 4468127"/>
                    <a:gd name="connsiteY458" fmla="*/ 2687855 h 3705659"/>
                    <a:gd name="connsiteX459" fmla="*/ 4249366 w 4468127"/>
                    <a:gd name="connsiteY459" fmla="*/ 2685123 h 3705659"/>
                    <a:gd name="connsiteX460" fmla="*/ 4297165 w 4468127"/>
                    <a:gd name="connsiteY460" fmla="*/ 2635958 h 3705659"/>
                    <a:gd name="connsiteX461" fmla="*/ 4254829 w 4468127"/>
                    <a:gd name="connsiteY461" fmla="*/ 2603182 h 3705659"/>
                    <a:gd name="connsiteX462" fmla="*/ 4256194 w 4468127"/>
                    <a:gd name="connsiteY462" fmla="*/ 2593622 h 3705659"/>
                    <a:gd name="connsiteX463" fmla="*/ 4309456 w 4468127"/>
                    <a:gd name="connsiteY463" fmla="*/ 2507583 h 3705659"/>
                    <a:gd name="connsiteX464" fmla="*/ 4317651 w 4468127"/>
                    <a:gd name="connsiteY464" fmla="*/ 2500754 h 3705659"/>
                    <a:gd name="connsiteX465" fmla="*/ 4362718 w 4468127"/>
                    <a:gd name="connsiteY465" fmla="*/ 2533531 h 3705659"/>
                    <a:gd name="connsiteX466" fmla="*/ 4369547 w 4468127"/>
                    <a:gd name="connsiteY466" fmla="*/ 2481635 h 3705659"/>
                    <a:gd name="connsiteX467" fmla="*/ 4362718 w 4468127"/>
                    <a:gd name="connsiteY467" fmla="*/ 2371013 h 3705659"/>
                    <a:gd name="connsiteX468" fmla="*/ 4370913 w 4468127"/>
                    <a:gd name="connsiteY468" fmla="*/ 2366916 h 3705659"/>
                    <a:gd name="connsiteX469" fmla="*/ 4425541 w 4468127"/>
                    <a:gd name="connsiteY469" fmla="*/ 2406521 h 3705659"/>
                    <a:gd name="connsiteX470" fmla="*/ 4466511 w 4468127"/>
                    <a:gd name="connsiteY470" fmla="*/ 2362819 h 3705659"/>
                    <a:gd name="connsiteX471" fmla="*/ 4398227 w 4468127"/>
                    <a:gd name="connsiteY471" fmla="*/ 2264489 h 3705659"/>
                    <a:gd name="connsiteX472" fmla="*/ 4388667 w 4468127"/>
                    <a:gd name="connsiteY472" fmla="*/ 2259026 h 370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</a:cxnLst>
                  <a:rect l="l" t="t" r="r" b="b"/>
                  <a:pathLst>
                    <a:path w="4468127" h="3705659">
                      <a:moveTo>
                        <a:pt x="4388667" y="2259026"/>
                      </a:moveTo>
                      <a:cubicBezTo>
                        <a:pt x="4407786" y="2271317"/>
                        <a:pt x="4431003" y="2278146"/>
                        <a:pt x="4451489" y="2264489"/>
                      </a:cubicBezTo>
                      <a:cubicBezTo>
                        <a:pt x="4469243" y="2252198"/>
                        <a:pt x="4465145" y="2224884"/>
                        <a:pt x="4458318" y="2207130"/>
                      </a:cubicBezTo>
                      <a:cubicBezTo>
                        <a:pt x="4446026" y="2177084"/>
                        <a:pt x="4414615" y="2156599"/>
                        <a:pt x="4390033" y="2138845"/>
                      </a:cubicBezTo>
                      <a:cubicBezTo>
                        <a:pt x="4338136" y="2104703"/>
                        <a:pt x="4279411" y="2084217"/>
                        <a:pt x="4227515" y="2051440"/>
                      </a:cubicBezTo>
                      <a:cubicBezTo>
                        <a:pt x="4222052" y="2048709"/>
                        <a:pt x="4227515" y="2040515"/>
                        <a:pt x="4232978" y="2041880"/>
                      </a:cubicBezTo>
                      <a:cubicBezTo>
                        <a:pt x="4254829" y="2051440"/>
                        <a:pt x="4280777" y="2051440"/>
                        <a:pt x="4303993" y="2048709"/>
                      </a:cubicBezTo>
                      <a:cubicBezTo>
                        <a:pt x="4332674" y="2044612"/>
                        <a:pt x="4365450" y="2018664"/>
                        <a:pt x="4340868" y="1989984"/>
                      </a:cubicBezTo>
                      <a:cubicBezTo>
                        <a:pt x="4313553" y="1957207"/>
                        <a:pt x="4256194" y="1954476"/>
                        <a:pt x="4219321" y="1940819"/>
                      </a:cubicBezTo>
                      <a:cubicBezTo>
                        <a:pt x="4215224" y="1939453"/>
                        <a:pt x="4215224" y="1933991"/>
                        <a:pt x="4217955" y="1932625"/>
                      </a:cubicBezTo>
                      <a:cubicBezTo>
                        <a:pt x="4230247" y="1921699"/>
                        <a:pt x="4242537" y="1910774"/>
                        <a:pt x="4254829" y="1898482"/>
                      </a:cubicBezTo>
                      <a:cubicBezTo>
                        <a:pt x="4260291" y="1901214"/>
                        <a:pt x="4264389" y="1905311"/>
                        <a:pt x="4269851" y="1908042"/>
                      </a:cubicBezTo>
                      <a:cubicBezTo>
                        <a:pt x="4306725" y="1927162"/>
                        <a:pt x="4324479" y="1888923"/>
                        <a:pt x="4316285" y="1858877"/>
                      </a:cubicBezTo>
                      <a:cubicBezTo>
                        <a:pt x="4314919" y="1850683"/>
                        <a:pt x="4310822" y="1842489"/>
                        <a:pt x="4306725" y="1832929"/>
                      </a:cubicBezTo>
                      <a:cubicBezTo>
                        <a:pt x="4319016" y="1813809"/>
                        <a:pt x="4328576" y="1794690"/>
                        <a:pt x="4334039" y="1774204"/>
                      </a:cubicBezTo>
                      <a:cubicBezTo>
                        <a:pt x="4338136" y="1759181"/>
                        <a:pt x="4338136" y="1741428"/>
                        <a:pt x="4327211" y="1729136"/>
                      </a:cubicBezTo>
                      <a:cubicBezTo>
                        <a:pt x="4332674" y="1714113"/>
                        <a:pt x="4329942" y="1693628"/>
                        <a:pt x="4324479" y="1679971"/>
                      </a:cubicBezTo>
                      <a:cubicBezTo>
                        <a:pt x="4310822" y="1645829"/>
                        <a:pt x="4275314" y="1622612"/>
                        <a:pt x="4246634" y="1603492"/>
                      </a:cubicBezTo>
                      <a:cubicBezTo>
                        <a:pt x="4187909" y="1565253"/>
                        <a:pt x="4122356" y="1540670"/>
                        <a:pt x="4062265" y="1505162"/>
                      </a:cubicBezTo>
                      <a:cubicBezTo>
                        <a:pt x="4056803" y="1501065"/>
                        <a:pt x="4062265" y="1492871"/>
                        <a:pt x="4067728" y="1495602"/>
                      </a:cubicBezTo>
                      <a:cubicBezTo>
                        <a:pt x="4092311" y="1505162"/>
                        <a:pt x="4122356" y="1506528"/>
                        <a:pt x="4148304" y="1503796"/>
                      </a:cubicBezTo>
                      <a:cubicBezTo>
                        <a:pt x="4181081" y="1499699"/>
                        <a:pt x="4216589" y="1471020"/>
                        <a:pt x="4189275" y="1436877"/>
                      </a:cubicBezTo>
                      <a:cubicBezTo>
                        <a:pt x="4159230" y="1398638"/>
                        <a:pt x="4093677" y="1397272"/>
                        <a:pt x="4051340" y="1380884"/>
                      </a:cubicBezTo>
                      <a:cubicBezTo>
                        <a:pt x="4047243" y="1379518"/>
                        <a:pt x="4045877" y="1374055"/>
                        <a:pt x="4049975" y="1371324"/>
                      </a:cubicBezTo>
                      <a:cubicBezTo>
                        <a:pt x="4104602" y="1326256"/>
                        <a:pt x="4163327" y="1262068"/>
                        <a:pt x="4183812" y="1192418"/>
                      </a:cubicBezTo>
                      <a:cubicBezTo>
                        <a:pt x="4189275" y="1171932"/>
                        <a:pt x="4187909" y="1150081"/>
                        <a:pt x="4170156" y="1135058"/>
                      </a:cubicBezTo>
                      <a:cubicBezTo>
                        <a:pt x="4152402" y="1120036"/>
                        <a:pt x="4125087" y="1135058"/>
                        <a:pt x="4110065" y="1147350"/>
                      </a:cubicBezTo>
                      <a:cubicBezTo>
                        <a:pt x="4078654" y="1169201"/>
                        <a:pt x="4056803" y="1200612"/>
                        <a:pt x="4025392" y="1222463"/>
                      </a:cubicBezTo>
                      <a:cubicBezTo>
                        <a:pt x="4019929" y="1225194"/>
                        <a:pt x="4014466" y="1221097"/>
                        <a:pt x="4015832" y="1215635"/>
                      </a:cubicBezTo>
                      <a:cubicBezTo>
                        <a:pt x="4029489" y="1170567"/>
                        <a:pt x="4045877" y="1126864"/>
                        <a:pt x="4051340" y="1080431"/>
                      </a:cubicBezTo>
                      <a:cubicBezTo>
                        <a:pt x="4052706" y="1064042"/>
                        <a:pt x="4051340" y="993026"/>
                        <a:pt x="4017197" y="1008049"/>
                      </a:cubicBezTo>
                      <a:cubicBezTo>
                        <a:pt x="3991250" y="1018974"/>
                        <a:pt x="3970764" y="1046288"/>
                        <a:pt x="3950278" y="1064042"/>
                      </a:cubicBezTo>
                      <a:cubicBezTo>
                        <a:pt x="3946181" y="1068139"/>
                        <a:pt x="3940719" y="1064042"/>
                        <a:pt x="3940719" y="1058579"/>
                      </a:cubicBezTo>
                      <a:cubicBezTo>
                        <a:pt x="3942085" y="1017609"/>
                        <a:pt x="3963935" y="946592"/>
                        <a:pt x="3916136" y="927473"/>
                      </a:cubicBezTo>
                      <a:cubicBezTo>
                        <a:pt x="3914770" y="930204"/>
                        <a:pt x="3913405" y="931570"/>
                        <a:pt x="3913405" y="931570"/>
                      </a:cubicBezTo>
                      <a:cubicBezTo>
                        <a:pt x="3884725" y="976638"/>
                        <a:pt x="3869702" y="1028534"/>
                        <a:pt x="3865605" y="1081796"/>
                      </a:cubicBezTo>
                      <a:cubicBezTo>
                        <a:pt x="3857411" y="1059945"/>
                        <a:pt x="3849217" y="1039460"/>
                        <a:pt x="3835559" y="1018974"/>
                      </a:cubicBezTo>
                      <a:cubicBezTo>
                        <a:pt x="3832828" y="1014877"/>
                        <a:pt x="3828732" y="1009414"/>
                        <a:pt x="3823269" y="1002586"/>
                      </a:cubicBezTo>
                      <a:cubicBezTo>
                        <a:pt x="3823269" y="1005317"/>
                        <a:pt x="3821903" y="1006683"/>
                        <a:pt x="3821903" y="1008049"/>
                      </a:cubicBezTo>
                      <a:cubicBezTo>
                        <a:pt x="3817806" y="1040825"/>
                        <a:pt x="3821903" y="1074968"/>
                        <a:pt x="3815075" y="1107745"/>
                      </a:cubicBezTo>
                      <a:cubicBezTo>
                        <a:pt x="3813709" y="1114573"/>
                        <a:pt x="3805515" y="1111842"/>
                        <a:pt x="3804149" y="1106379"/>
                      </a:cubicBezTo>
                      <a:cubicBezTo>
                        <a:pt x="3793223" y="1069505"/>
                        <a:pt x="3786395" y="1023071"/>
                        <a:pt x="3753618" y="999855"/>
                      </a:cubicBezTo>
                      <a:cubicBezTo>
                        <a:pt x="3738595" y="1035363"/>
                        <a:pt x="3735864" y="1074968"/>
                        <a:pt x="3726304" y="1111842"/>
                      </a:cubicBezTo>
                      <a:cubicBezTo>
                        <a:pt x="3724938" y="1117304"/>
                        <a:pt x="3716745" y="1117304"/>
                        <a:pt x="3715379" y="1111842"/>
                      </a:cubicBezTo>
                      <a:cubicBezTo>
                        <a:pt x="3709916" y="1099550"/>
                        <a:pt x="3707185" y="1087259"/>
                        <a:pt x="3703088" y="1073602"/>
                      </a:cubicBezTo>
                      <a:cubicBezTo>
                        <a:pt x="3683968" y="1038094"/>
                        <a:pt x="3658020" y="1006683"/>
                        <a:pt x="3629340" y="1014877"/>
                      </a:cubicBezTo>
                      <a:cubicBezTo>
                        <a:pt x="3634803" y="984832"/>
                        <a:pt x="3640266" y="952055"/>
                        <a:pt x="3633437" y="928838"/>
                      </a:cubicBezTo>
                      <a:cubicBezTo>
                        <a:pt x="3632071" y="922010"/>
                        <a:pt x="3623877" y="919279"/>
                        <a:pt x="3617048" y="924741"/>
                      </a:cubicBezTo>
                      <a:cubicBezTo>
                        <a:pt x="3576078" y="954787"/>
                        <a:pt x="3548763" y="994392"/>
                        <a:pt x="3518718" y="1032631"/>
                      </a:cubicBezTo>
                      <a:cubicBezTo>
                        <a:pt x="3550129" y="960249"/>
                        <a:pt x="3582906" y="864651"/>
                        <a:pt x="3531010" y="848262"/>
                      </a:cubicBezTo>
                      <a:cubicBezTo>
                        <a:pt x="3499598" y="838702"/>
                        <a:pt x="3468188" y="859188"/>
                        <a:pt x="3450433" y="886502"/>
                      </a:cubicBezTo>
                      <a:cubicBezTo>
                        <a:pt x="3446336" y="879673"/>
                        <a:pt x="3442239" y="874211"/>
                        <a:pt x="3438142" y="867382"/>
                      </a:cubicBezTo>
                      <a:cubicBezTo>
                        <a:pt x="3419023" y="840068"/>
                        <a:pt x="3339812" y="752664"/>
                        <a:pt x="3297476" y="760858"/>
                      </a:cubicBezTo>
                      <a:cubicBezTo>
                        <a:pt x="3257871" y="769052"/>
                        <a:pt x="3264699" y="812754"/>
                        <a:pt x="3281087" y="857822"/>
                      </a:cubicBezTo>
                      <a:cubicBezTo>
                        <a:pt x="3257871" y="831874"/>
                        <a:pt x="3234654" y="805926"/>
                        <a:pt x="3205975" y="779977"/>
                      </a:cubicBezTo>
                      <a:cubicBezTo>
                        <a:pt x="3190952" y="764955"/>
                        <a:pt x="3144518" y="714424"/>
                        <a:pt x="3114472" y="733544"/>
                      </a:cubicBezTo>
                      <a:cubicBezTo>
                        <a:pt x="3077599" y="758126"/>
                        <a:pt x="3106278" y="823680"/>
                        <a:pt x="3111741" y="849628"/>
                      </a:cubicBezTo>
                      <a:cubicBezTo>
                        <a:pt x="3115838" y="868748"/>
                        <a:pt x="3121301" y="887867"/>
                        <a:pt x="3128130" y="905622"/>
                      </a:cubicBezTo>
                      <a:cubicBezTo>
                        <a:pt x="3103547" y="883770"/>
                        <a:pt x="3076233" y="863285"/>
                        <a:pt x="3043456" y="849628"/>
                      </a:cubicBezTo>
                      <a:cubicBezTo>
                        <a:pt x="3017508" y="838702"/>
                        <a:pt x="2951955" y="800463"/>
                        <a:pt x="2904155" y="804560"/>
                      </a:cubicBezTo>
                      <a:cubicBezTo>
                        <a:pt x="2891864" y="797732"/>
                        <a:pt x="2880938" y="792269"/>
                        <a:pt x="2868647" y="785440"/>
                      </a:cubicBezTo>
                      <a:cubicBezTo>
                        <a:pt x="2863185" y="781343"/>
                        <a:pt x="2868647" y="773149"/>
                        <a:pt x="2874110" y="775880"/>
                      </a:cubicBezTo>
                      <a:cubicBezTo>
                        <a:pt x="2900058" y="785440"/>
                        <a:pt x="2928737" y="786806"/>
                        <a:pt x="2954686" y="784075"/>
                      </a:cubicBezTo>
                      <a:cubicBezTo>
                        <a:pt x="2987462" y="778612"/>
                        <a:pt x="3022971" y="749932"/>
                        <a:pt x="2997022" y="717155"/>
                      </a:cubicBezTo>
                      <a:cubicBezTo>
                        <a:pt x="2965612" y="680282"/>
                        <a:pt x="2901424" y="677550"/>
                        <a:pt x="2859088" y="661162"/>
                      </a:cubicBezTo>
                      <a:cubicBezTo>
                        <a:pt x="2854991" y="659796"/>
                        <a:pt x="2853625" y="654333"/>
                        <a:pt x="2857722" y="651602"/>
                      </a:cubicBezTo>
                      <a:cubicBezTo>
                        <a:pt x="2912350" y="606534"/>
                        <a:pt x="2971075" y="542346"/>
                        <a:pt x="2991560" y="472696"/>
                      </a:cubicBezTo>
                      <a:cubicBezTo>
                        <a:pt x="2997022" y="452211"/>
                        <a:pt x="2995657" y="430359"/>
                        <a:pt x="2977903" y="415337"/>
                      </a:cubicBezTo>
                      <a:cubicBezTo>
                        <a:pt x="2960149" y="398948"/>
                        <a:pt x="2934200" y="415337"/>
                        <a:pt x="2917813" y="426262"/>
                      </a:cubicBezTo>
                      <a:cubicBezTo>
                        <a:pt x="2886401" y="448113"/>
                        <a:pt x="2864551" y="479524"/>
                        <a:pt x="2833139" y="501376"/>
                      </a:cubicBezTo>
                      <a:cubicBezTo>
                        <a:pt x="2827676" y="504107"/>
                        <a:pt x="2822213" y="500010"/>
                        <a:pt x="2823579" y="494547"/>
                      </a:cubicBezTo>
                      <a:cubicBezTo>
                        <a:pt x="2837236" y="449479"/>
                        <a:pt x="2853625" y="405777"/>
                        <a:pt x="2859088" y="359343"/>
                      </a:cubicBezTo>
                      <a:cubicBezTo>
                        <a:pt x="2860453" y="342955"/>
                        <a:pt x="2859088" y="271939"/>
                        <a:pt x="2824945" y="286961"/>
                      </a:cubicBezTo>
                      <a:cubicBezTo>
                        <a:pt x="2798997" y="297887"/>
                        <a:pt x="2778511" y="325201"/>
                        <a:pt x="2758025" y="342955"/>
                      </a:cubicBezTo>
                      <a:cubicBezTo>
                        <a:pt x="2753928" y="345686"/>
                        <a:pt x="2748466" y="342955"/>
                        <a:pt x="2748466" y="337492"/>
                      </a:cubicBezTo>
                      <a:cubicBezTo>
                        <a:pt x="2749832" y="295155"/>
                        <a:pt x="2770317" y="225505"/>
                        <a:pt x="2723883" y="205020"/>
                      </a:cubicBezTo>
                      <a:cubicBezTo>
                        <a:pt x="2722518" y="207751"/>
                        <a:pt x="2721152" y="209117"/>
                        <a:pt x="2721152" y="209117"/>
                      </a:cubicBezTo>
                      <a:cubicBezTo>
                        <a:pt x="2692473" y="252819"/>
                        <a:pt x="2677450" y="306081"/>
                        <a:pt x="2673353" y="357977"/>
                      </a:cubicBezTo>
                      <a:cubicBezTo>
                        <a:pt x="2665158" y="336126"/>
                        <a:pt x="2656964" y="315641"/>
                        <a:pt x="2643307" y="295155"/>
                      </a:cubicBezTo>
                      <a:cubicBezTo>
                        <a:pt x="2640575" y="291058"/>
                        <a:pt x="2636479" y="285596"/>
                        <a:pt x="2631016" y="278767"/>
                      </a:cubicBezTo>
                      <a:cubicBezTo>
                        <a:pt x="2631016" y="280133"/>
                        <a:pt x="2629651" y="282864"/>
                        <a:pt x="2629651" y="284230"/>
                      </a:cubicBezTo>
                      <a:cubicBezTo>
                        <a:pt x="2625554" y="317007"/>
                        <a:pt x="2629651" y="349783"/>
                        <a:pt x="2622822" y="383926"/>
                      </a:cubicBezTo>
                      <a:cubicBezTo>
                        <a:pt x="2621456" y="390754"/>
                        <a:pt x="2613262" y="388023"/>
                        <a:pt x="2611896" y="382560"/>
                      </a:cubicBezTo>
                      <a:cubicBezTo>
                        <a:pt x="2600971" y="345686"/>
                        <a:pt x="2594142" y="299253"/>
                        <a:pt x="2561366" y="276036"/>
                      </a:cubicBezTo>
                      <a:cubicBezTo>
                        <a:pt x="2546343" y="311544"/>
                        <a:pt x="2543611" y="349783"/>
                        <a:pt x="2534051" y="388023"/>
                      </a:cubicBezTo>
                      <a:cubicBezTo>
                        <a:pt x="2532686" y="393486"/>
                        <a:pt x="2524491" y="393486"/>
                        <a:pt x="2523127" y="388023"/>
                      </a:cubicBezTo>
                      <a:cubicBezTo>
                        <a:pt x="2517664" y="375732"/>
                        <a:pt x="2514932" y="363440"/>
                        <a:pt x="2510835" y="349783"/>
                      </a:cubicBezTo>
                      <a:cubicBezTo>
                        <a:pt x="2491715" y="308812"/>
                        <a:pt x="2465767" y="277401"/>
                        <a:pt x="2437087" y="285596"/>
                      </a:cubicBezTo>
                      <a:cubicBezTo>
                        <a:pt x="2442550" y="255550"/>
                        <a:pt x="2448013" y="222774"/>
                        <a:pt x="2441184" y="199557"/>
                      </a:cubicBezTo>
                      <a:cubicBezTo>
                        <a:pt x="2439819" y="192728"/>
                        <a:pt x="2431624" y="189997"/>
                        <a:pt x="2424796" y="195460"/>
                      </a:cubicBezTo>
                      <a:cubicBezTo>
                        <a:pt x="2383825" y="225505"/>
                        <a:pt x="2356511" y="265110"/>
                        <a:pt x="2326466" y="303350"/>
                      </a:cubicBezTo>
                      <a:cubicBezTo>
                        <a:pt x="2357876" y="230968"/>
                        <a:pt x="2390654" y="135369"/>
                        <a:pt x="2338757" y="118981"/>
                      </a:cubicBezTo>
                      <a:cubicBezTo>
                        <a:pt x="2307346" y="109421"/>
                        <a:pt x="2275935" y="129906"/>
                        <a:pt x="2258181" y="157220"/>
                      </a:cubicBezTo>
                      <a:cubicBezTo>
                        <a:pt x="2254084" y="150392"/>
                        <a:pt x="2249987" y="144929"/>
                        <a:pt x="2245889" y="138100"/>
                      </a:cubicBezTo>
                      <a:cubicBezTo>
                        <a:pt x="2226770" y="110787"/>
                        <a:pt x="2147560" y="23382"/>
                        <a:pt x="2105223" y="31576"/>
                      </a:cubicBezTo>
                      <a:cubicBezTo>
                        <a:pt x="2065617" y="39770"/>
                        <a:pt x="2072446" y="83473"/>
                        <a:pt x="2088835" y="128541"/>
                      </a:cubicBezTo>
                      <a:cubicBezTo>
                        <a:pt x="2065617" y="102592"/>
                        <a:pt x="2042401" y="76644"/>
                        <a:pt x="2015087" y="50696"/>
                      </a:cubicBezTo>
                      <a:cubicBezTo>
                        <a:pt x="2000065" y="35673"/>
                        <a:pt x="1952266" y="-14857"/>
                        <a:pt x="1923585" y="4262"/>
                      </a:cubicBezTo>
                      <a:cubicBezTo>
                        <a:pt x="1886712" y="28845"/>
                        <a:pt x="1915391" y="94398"/>
                        <a:pt x="1920854" y="120346"/>
                      </a:cubicBezTo>
                      <a:cubicBezTo>
                        <a:pt x="1924951" y="139466"/>
                        <a:pt x="1930414" y="158586"/>
                        <a:pt x="1937243" y="176340"/>
                      </a:cubicBezTo>
                      <a:cubicBezTo>
                        <a:pt x="1912660" y="154489"/>
                        <a:pt x="1885346" y="134003"/>
                        <a:pt x="1852569" y="120346"/>
                      </a:cubicBezTo>
                      <a:cubicBezTo>
                        <a:pt x="1818427" y="105324"/>
                        <a:pt x="1721463" y="47965"/>
                        <a:pt x="1680491" y="88935"/>
                      </a:cubicBezTo>
                      <a:cubicBezTo>
                        <a:pt x="1642252" y="127175"/>
                        <a:pt x="1675028" y="207751"/>
                        <a:pt x="1684588" y="245990"/>
                      </a:cubicBezTo>
                      <a:cubicBezTo>
                        <a:pt x="1685954" y="252819"/>
                        <a:pt x="1688686" y="258282"/>
                        <a:pt x="1691417" y="265110"/>
                      </a:cubicBezTo>
                      <a:cubicBezTo>
                        <a:pt x="1680491" y="259647"/>
                        <a:pt x="1669566" y="254185"/>
                        <a:pt x="1658641" y="247356"/>
                      </a:cubicBezTo>
                      <a:cubicBezTo>
                        <a:pt x="1649081" y="243259"/>
                        <a:pt x="1642252" y="247356"/>
                        <a:pt x="1635424" y="255550"/>
                      </a:cubicBezTo>
                      <a:cubicBezTo>
                        <a:pt x="1616303" y="278767"/>
                        <a:pt x="1624498" y="293790"/>
                        <a:pt x="1638155" y="317007"/>
                      </a:cubicBezTo>
                      <a:cubicBezTo>
                        <a:pt x="1653178" y="344321"/>
                        <a:pt x="1670931" y="371634"/>
                        <a:pt x="1691417" y="396217"/>
                      </a:cubicBezTo>
                      <a:cubicBezTo>
                        <a:pt x="1649081" y="378463"/>
                        <a:pt x="1606744" y="362075"/>
                        <a:pt x="1554847" y="357977"/>
                      </a:cubicBezTo>
                      <a:cubicBezTo>
                        <a:pt x="1520705" y="355246"/>
                        <a:pt x="1460614" y="363440"/>
                        <a:pt x="1438764" y="394851"/>
                      </a:cubicBezTo>
                      <a:cubicBezTo>
                        <a:pt x="1438764" y="394851"/>
                        <a:pt x="1438764" y="394851"/>
                        <a:pt x="1438764" y="396217"/>
                      </a:cubicBezTo>
                      <a:cubicBezTo>
                        <a:pt x="1467443" y="385291"/>
                        <a:pt x="1504316" y="379829"/>
                        <a:pt x="1516608" y="379829"/>
                      </a:cubicBezTo>
                      <a:cubicBezTo>
                        <a:pt x="1597184" y="373000"/>
                        <a:pt x="1662738" y="445382"/>
                        <a:pt x="1707806" y="505473"/>
                      </a:cubicBezTo>
                      <a:cubicBezTo>
                        <a:pt x="1709171" y="483621"/>
                        <a:pt x="1714634" y="457673"/>
                        <a:pt x="1732388" y="448113"/>
                      </a:cubicBezTo>
                      <a:cubicBezTo>
                        <a:pt x="1740582" y="444016"/>
                        <a:pt x="1747411" y="444016"/>
                        <a:pt x="1752873" y="446748"/>
                      </a:cubicBezTo>
                      <a:cubicBezTo>
                        <a:pt x="1717366" y="379829"/>
                        <a:pt x="1694149" y="282864"/>
                        <a:pt x="1774725" y="252819"/>
                      </a:cubicBezTo>
                      <a:cubicBezTo>
                        <a:pt x="1853935" y="222774"/>
                        <a:pt x="1896271" y="326567"/>
                        <a:pt x="1939974" y="375732"/>
                      </a:cubicBezTo>
                      <a:cubicBezTo>
                        <a:pt x="1945437" y="336126"/>
                        <a:pt x="1945437" y="250088"/>
                        <a:pt x="1993236" y="254185"/>
                      </a:cubicBezTo>
                      <a:cubicBezTo>
                        <a:pt x="2036938" y="258282"/>
                        <a:pt x="2047864" y="317007"/>
                        <a:pt x="2049230" y="368903"/>
                      </a:cubicBezTo>
                      <a:cubicBezTo>
                        <a:pt x="2056058" y="349783"/>
                        <a:pt x="2065617" y="332029"/>
                        <a:pt x="2079275" y="319738"/>
                      </a:cubicBezTo>
                      <a:cubicBezTo>
                        <a:pt x="2102492" y="299253"/>
                        <a:pt x="2132537" y="297887"/>
                        <a:pt x="2153022" y="322469"/>
                      </a:cubicBezTo>
                      <a:cubicBezTo>
                        <a:pt x="2174874" y="349783"/>
                        <a:pt x="2172143" y="393486"/>
                        <a:pt x="2170777" y="424897"/>
                      </a:cubicBezTo>
                      <a:cubicBezTo>
                        <a:pt x="2169411" y="445382"/>
                        <a:pt x="2166680" y="467233"/>
                        <a:pt x="2162582" y="487719"/>
                      </a:cubicBezTo>
                      <a:cubicBezTo>
                        <a:pt x="2176240" y="461770"/>
                        <a:pt x="2195359" y="435822"/>
                        <a:pt x="2218576" y="435822"/>
                      </a:cubicBezTo>
                      <a:cubicBezTo>
                        <a:pt x="2243158" y="435822"/>
                        <a:pt x="2249987" y="465867"/>
                        <a:pt x="2252718" y="484987"/>
                      </a:cubicBezTo>
                      <a:cubicBezTo>
                        <a:pt x="2254084" y="495913"/>
                        <a:pt x="2255449" y="508204"/>
                        <a:pt x="2255449" y="521861"/>
                      </a:cubicBezTo>
                      <a:cubicBezTo>
                        <a:pt x="2270472" y="502741"/>
                        <a:pt x="2290958" y="484987"/>
                        <a:pt x="2312809" y="495913"/>
                      </a:cubicBezTo>
                      <a:cubicBezTo>
                        <a:pt x="2342855" y="510935"/>
                        <a:pt x="2338757" y="560101"/>
                        <a:pt x="2337392" y="587414"/>
                      </a:cubicBezTo>
                      <a:cubicBezTo>
                        <a:pt x="2337392" y="592877"/>
                        <a:pt x="2336026" y="598340"/>
                        <a:pt x="2336026" y="603803"/>
                      </a:cubicBezTo>
                      <a:cubicBezTo>
                        <a:pt x="2355145" y="577855"/>
                        <a:pt x="2378362" y="560101"/>
                        <a:pt x="2404311" y="576489"/>
                      </a:cubicBezTo>
                      <a:cubicBezTo>
                        <a:pt x="2428893" y="591511"/>
                        <a:pt x="2427527" y="637945"/>
                        <a:pt x="2426161" y="662528"/>
                      </a:cubicBezTo>
                      <a:cubicBezTo>
                        <a:pt x="2424796" y="677550"/>
                        <a:pt x="2423430" y="693939"/>
                        <a:pt x="2420699" y="710327"/>
                      </a:cubicBezTo>
                      <a:cubicBezTo>
                        <a:pt x="2448013" y="683013"/>
                        <a:pt x="2487618" y="665259"/>
                        <a:pt x="2523127" y="659796"/>
                      </a:cubicBezTo>
                      <a:cubicBezTo>
                        <a:pt x="2564097" y="652968"/>
                        <a:pt x="2625554" y="657065"/>
                        <a:pt x="2648770" y="700767"/>
                      </a:cubicBezTo>
                      <a:cubicBezTo>
                        <a:pt x="2676084" y="752664"/>
                        <a:pt x="2610531" y="799097"/>
                        <a:pt x="2554537" y="827777"/>
                      </a:cubicBezTo>
                      <a:cubicBezTo>
                        <a:pt x="2570926" y="825045"/>
                        <a:pt x="2585948" y="823680"/>
                        <a:pt x="2602336" y="823680"/>
                      </a:cubicBezTo>
                      <a:cubicBezTo>
                        <a:pt x="2625554" y="823680"/>
                        <a:pt x="2665158" y="829143"/>
                        <a:pt x="2669256" y="857822"/>
                      </a:cubicBezTo>
                      <a:cubicBezTo>
                        <a:pt x="2674718" y="886502"/>
                        <a:pt x="2647404" y="909719"/>
                        <a:pt x="2626919" y="924741"/>
                      </a:cubicBezTo>
                      <a:cubicBezTo>
                        <a:pt x="2610531" y="937033"/>
                        <a:pt x="2592776" y="947958"/>
                        <a:pt x="2573657" y="956152"/>
                      </a:cubicBezTo>
                      <a:cubicBezTo>
                        <a:pt x="2632382" y="964346"/>
                        <a:pt x="2647404" y="1036728"/>
                        <a:pt x="2636479" y="1107745"/>
                      </a:cubicBezTo>
                      <a:cubicBezTo>
                        <a:pt x="2637844" y="1107745"/>
                        <a:pt x="2639210" y="1106379"/>
                        <a:pt x="2640575" y="1106379"/>
                      </a:cubicBezTo>
                      <a:cubicBezTo>
                        <a:pt x="2665158" y="1099550"/>
                        <a:pt x="2687010" y="1106379"/>
                        <a:pt x="2703398" y="1121401"/>
                      </a:cubicBezTo>
                      <a:cubicBezTo>
                        <a:pt x="2711592" y="1103647"/>
                        <a:pt x="2721152" y="1085893"/>
                        <a:pt x="2730712" y="1069505"/>
                      </a:cubicBezTo>
                      <a:cubicBezTo>
                        <a:pt x="2755294" y="1029900"/>
                        <a:pt x="2798997" y="965712"/>
                        <a:pt x="2852259" y="968444"/>
                      </a:cubicBezTo>
                      <a:cubicBezTo>
                        <a:pt x="2924640" y="971175"/>
                        <a:pt x="2913715" y="1050385"/>
                        <a:pt x="2885035" y="1115939"/>
                      </a:cubicBezTo>
                      <a:cubicBezTo>
                        <a:pt x="2898693" y="1102282"/>
                        <a:pt x="2915081" y="1089991"/>
                        <a:pt x="2928737" y="1080431"/>
                      </a:cubicBezTo>
                      <a:cubicBezTo>
                        <a:pt x="2954686" y="1061311"/>
                        <a:pt x="3013411" y="1023071"/>
                        <a:pt x="3040724" y="1059945"/>
                      </a:cubicBezTo>
                      <a:cubicBezTo>
                        <a:pt x="3065307" y="1092722"/>
                        <a:pt x="3025703" y="1140521"/>
                        <a:pt x="3005217" y="1165104"/>
                      </a:cubicBezTo>
                      <a:cubicBezTo>
                        <a:pt x="2998388" y="1171932"/>
                        <a:pt x="2992925" y="1180126"/>
                        <a:pt x="2986097" y="1186955"/>
                      </a:cubicBezTo>
                      <a:cubicBezTo>
                        <a:pt x="2994291" y="1181492"/>
                        <a:pt x="3002485" y="1176029"/>
                        <a:pt x="3010680" y="1170567"/>
                      </a:cubicBezTo>
                      <a:cubicBezTo>
                        <a:pt x="3044822" y="1148715"/>
                        <a:pt x="3098084" y="1114573"/>
                        <a:pt x="3141787" y="1125499"/>
                      </a:cubicBezTo>
                      <a:cubicBezTo>
                        <a:pt x="3184123" y="1136424"/>
                        <a:pt x="3188220" y="1181492"/>
                        <a:pt x="3167734" y="1214269"/>
                      </a:cubicBezTo>
                      <a:cubicBezTo>
                        <a:pt x="3159540" y="1227926"/>
                        <a:pt x="3148615" y="1240217"/>
                        <a:pt x="3137690" y="1251143"/>
                      </a:cubicBezTo>
                      <a:cubicBezTo>
                        <a:pt x="3154077" y="1242948"/>
                        <a:pt x="3171832" y="1237486"/>
                        <a:pt x="3189586" y="1233389"/>
                      </a:cubicBezTo>
                      <a:cubicBezTo>
                        <a:pt x="3226459" y="1225194"/>
                        <a:pt x="3274259" y="1226560"/>
                        <a:pt x="3300207" y="1259337"/>
                      </a:cubicBezTo>
                      <a:cubicBezTo>
                        <a:pt x="3328886" y="1296211"/>
                        <a:pt x="3301573" y="1346741"/>
                        <a:pt x="3268796" y="1384981"/>
                      </a:cubicBezTo>
                      <a:cubicBezTo>
                        <a:pt x="3271527" y="1384981"/>
                        <a:pt x="3274259" y="1384981"/>
                        <a:pt x="3276990" y="1386347"/>
                      </a:cubicBezTo>
                      <a:cubicBezTo>
                        <a:pt x="3296110" y="1393175"/>
                        <a:pt x="3305670" y="1415026"/>
                        <a:pt x="3312499" y="1432780"/>
                      </a:cubicBezTo>
                      <a:cubicBezTo>
                        <a:pt x="3319326" y="1455997"/>
                        <a:pt x="3324789" y="1481945"/>
                        <a:pt x="3327521" y="1507893"/>
                      </a:cubicBezTo>
                      <a:cubicBezTo>
                        <a:pt x="3331618" y="1494236"/>
                        <a:pt x="3337081" y="1480580"/>
                        <a:pt x="3342544" y="1466923"/>
                      </a:cubicBezTo>
                      <a:cubicBezTo>
                        <a:pt x="3353469" y="1439609"/>
                        <a:pt x="3376687" y="1384981"/>
                        <a:pt x="3416291" y="1391809"/>
                      </a:cubicBezTo>
                      <a:cubicBezTo>
                        <a:pt x="3462725" y="1401369"/>
                        <a:pt x="3461359" y="1457363"/>
                        <a:pt x="3455896" y="1494236"/>
                      </a:cubicBezTo>
                      <a:cubicBezTo>
                        <a:pt x="3453165" y="1510625"/>
                        <a:pt x="3450433" y="1525648"/>
                        <a:pt x="3446336" y="1542036"/>
                      </a:cubicBezTo>
                      <a:cubicBezTo>
                        <a:pt x="3465456" y="1517453"/>
                        <a:pt x="3488674" y="1498334"/>
                        <a:pt x="3518718" y="1496968"/>
                      </a:cubicBezTo>
                      <a:cubicBezTo>
                        <a:pt x="3521450" y="1496968"/>
                        <a:pt x="3522816" y="1498334"/>
                        <a:pt x="3524181" y="1501065"/>
                      </a:cubicBezTo>
                      <a:cubicBezTo>
                        <a:pt x="3540570" y="1542036"/>
                        <a:pt x="3518718" y="1587104"/>
                        <a:pt x="3496867" y="1621246"/>
                      </a:cubicBezTo>
                      <a:cubicBezTo>
                        <a:pt x="3495501" y="1622612"/>
                        <a:pt x="3494135" y="1625343"/>
                        <a:pt x="3492770" y="1626709"/>
                      </a:cubicBezTo>
                      <a:cubicBezTo>
                        <a:pt x="3503696" y="1621246"/>
                        <a:pt x="3514621" y="1617149"/>
                        <a:pt x="3524181" y="1614418"/>
                      </a:cubicBezTo>
                      <a:cubicBezTo>
                        <a:pt x="3567883" y="1599395"/>
                        <a:pt x="3636168" y="1603492"/>
                        <a:pt x="3648460" y="1659486"/>
                      </a:cubicBezTo>
                      <a:cubicBezTo>
                        <a:pt x="3659386" y="1710016"/>
                        <a:pt x="3617048" y="1757816"/>
                        <a:pt x="3582906" y="1790592"/>
                      </a:cubicBezTo>
                      <a:cubicBezTo>
                        <a:pt x="3581541" y="1791958"/>
                        <a:pt x="3578809" y="1793324"/>
                        <a:pt x="3577443" y="1796055"/>
                      </a:cubicBezTo>
                      <a:cubicBezTo>
                        <a:pt x="3578809" y="1796055"/>
                        <a:pt x="3581541" y="1794690"/>
                        <a:pt x="3582906" y="1793324"/>
                      </a:cubicBezTo>
                      <a:cubicBezTo>
                        <a:pt x="3621145" y="1778301"/>
                        <a:pt x="3688065" y="1752353"/>
                        <a:pt x="3720841" y="1791958"/>
                      </a:cubicBezTo>
                      <a:cubicBezTo>
                        <a:pt x="3750887" y="1827466"/>
                        <a:pt x="3704453" y="1862974"/>
                        <a:pt x="3647094" y="1887557"/>
                      </a:cubicBezTo>
                      <a:cubicBezTo>
                        <a:pt x="3673042" y="1891654"/>
                        <a:pt x="3696259" y="1901214"/>
                        <a:pt x="3712648" y="1917602"/>
                      </a:cubicBezTo>
                      <a:cubicBezTo>
                        <a:pt x="3759081" y="1968133"/>
                        <a:pt x="3716745" y="2035052"/>
                        <a:pt x="3670310" y="2066463"/>
                      </a:cubicBezTo>
                      <a:cubicBezTo>
                        <a:pt x="3662116" y="2071926"/>
                        <a:pt x="3655288" y="2076023"/>
                        <a:pt x="3647094" y="2080120"/>
                      </a:cubicBezTo>
                      <a:cubicBezTo>
                        <a:pt x="3692162" y="2082851"/>
                        <a:pt x="3756350" y="2095143"/>
                        <a:pt x="3778200" y="2138845"/>
                      </a:cubicBezTo>
                      <a:cubicBezTo>
                        <a:pt x="3798686" y="2178450"/>
                        <a:pt x="3776835" y="2218055"/>
                        <a:pt x="3742693" y="2241272"/>
                      </a:cubicBezTo>
                      <a:cubicBezTo>
                        <a:pt x="3757715" y="2253564"/>
                        <a:pt x="3770007" y="2268586"/>
                        <a:pt x="3776835" y="2282243"/>
                      </a:cubicBezTo>
                      <a:cubicBezTo>
                        <a:pt x="3787760" y="2302728"/>
                        <a:pt x="3798686" y="2334140"/>
                        <a:pt x="3778200" y="2351894"/>
                      </a:cubicBezTo>
                      <a:cubicBezTo>
                        <a:pt x="3776835" y="2353259"/>
                        <a:pt x="3774104" y="2354625"/>
                        <a:pt x="3772738" y="2355991"/>
                      </a:cubicBezTo>
                      <a:cubicBezTo>
                        <a:pt x="3793223" y="2365551"/>
                        <a:pt x="3810978" y="2377842"/>
                        <a:pt x="3826000" y="2392864"/>
                      </a:cubicBezTo>
                      <a:cubicBezTo>
                        <a:pt x="3858777" y="2425641"/>
                        <a:pt x="3880628" y="2478903"/>
                        <a:pt x="3854680" y="2522606"/>
                      </a:cubicBezTo>
                      <a:cubicBezTo>
                        <a:pt x="3830098" y="2563576"/>
                        <a:pt x="3782297" y="2584062"/>
                        <a:pt x="3731767" y="2590890"/>
                      </a:cubicBezTo>
                      <a:cubicBezTo>
                        <a:pt x="3778200" y="2631861"/>
                        <a:pt x="3812343" y="2698780"/>
                        <a:pt x="3808246" y="2746580"/>
                      </a:cubicBezTo>
                      <a:cubicBezTo>
                        <a:pt x="3801417" y="2817596"/>
                        <a:pt x="3742693" y="2838081"/>
                        <a:pt x="3688065" y="2824424"/>
                      </a:cubicBezTo>
                      <a:cubicBezTo>
                        <a:pt x="3704453" y="2859932"/>
                        <a:pt x="3707185" y="2905000"/>
                        <a:pt x="3700356" y="2939143"/>
                      </a:cubicBezTo>
                      <a:cubicBezTo>
                        <a:pt x="3696259" y="2963725"/>
                        <a:pt x="3685333" y="3001965"/>
                        <a:pt x="3655288" y="3006062"/>
                      </a:cubicBezTo>
                      <a:cubicBezTo>
                        <a:pt x="3629340" y="3010159"/>
                        <a:pt x="3608854" y="2993771"/>
                        <a:pt x="3591101" y="2973285"/>
                      </a:cubicBezTo>
                      <a:cubicBezTo>
                        <a:pt x="3599295" y="3001965"/>
                        <a:pt x="3604758" y="3034741"/>
                        <a:pt x="3596563" y="3062055"/>
                      </a:cubicBezTo>
                      <a:cubicBezTo>
                        <a:pt x="3588369" y="3093466"/>
                        <a:pt x="3558323" y="3116683"/>
                        <a:pt x="3525547" y="3105758"/>
                      </a:cubicBezTo>
                      <a:cubicBezTo>
                        <a:pt x="3487308" y="3093466"/>
                        <a:pt x="3464091" y="3051130"/>
                        <a:pt x="3449068" y="3016988"/>
                      </a:cubicBezTo>
                      <a:cubicBezTo>
                        <a:pt x="3447702" y="3012890"/>
                        <a:pt x="3446336" y="3010159"/>
                        <a:pt x="3444971" y="3006062"/>
                      </a:cubicBezTo>
                      <a:cubicBezTo>
                        <a:pt x="3444971" y="3007427"/>
                        <a:pt x="3443605" y="3010159"/>
                        <a:pt x="3443605" y="3011525"/>
                      </a:cubicBezTo>
                      <a:cubicBezTo>
                        <a:pt x="3431314" y="3041570"/>
                        <a:pt x="3398537" y="3047033"/>
                        <a:pt x="3372589" y="3027913"/>
                      </a:cubicBezTo>
                      <a:cubicBezTo>
                        <a:pt x="3335715" y="3000599"/>
                        <a:pt x="3315230" y="2954165"/>
                        <a:pt x="3300207" y="2911829"/>
                      </a:cubicBezTo>
                      <a:cubicBezTo>
                        <a:pt x="3298842" y="2906366"/>
                        <a:pt x="3296110" y="2902269"/>
                        <a:pt x="3294744" y="2896806"/>
                      </a:cubicBezTo>
                      <a:cubicBezTo>
                        <a:pt x="3287916" y="2892709"/>
                        <a:pt x="3281087" y="2885881"/>
                        <a:pt x="3275624" y="2880418"/>
                      </a:cubicBezTo>
                      <a:cubicBezTo>
                        <a:pt x="3305670" y="2945971"/>
                        <a:pt x="3315230" y="3030644"/>
                        <a:pt x="3236019" y="3048398"/>
                      </a:cubicBezTo>
                      <a:cubicBezTo>
                        <a:pt x="3154077" y="3067518"/>
                        <a:pt x="3087159" y="2989673"/>
                        <a:pt x="3050284" y="2913195"/>
                      </a:cubicBezTo>
                      <a:cubicBezTo>
                        <a:pt x="3054382" y="2952800"/>
                        <a:pt x="3050284" y="2992405"/>
                        <a:pt x="3025703" y="3021084"/>
                      </a:cubicBezTo>
                      <a:cubicBezTo>
                        <a:pt x="3024337" y="3022450"/>
                        <a:pt x="3021605" y="3023816"/>
                        <a:pt x="3018874" y="3022450"/>
                      </a:cubicBezTo>
                      <a:cubicBezTo>
                        <a:pt x="2991560" y="3004696"/>
                        <a:pt x="2976538" y="2976016"/>
                        <a:pt x="2966978" y="2943240"/>
                      </a:cubicBezTo>
                      <a:cubicBezTo>
                        <a:pt x="2965612" y="2956897"/>
                        <a:pt x="2964246" y="2970554"/>
                        <a:pt x="2962880" y="2985576"/>
                      </a:cubicBezTo>
                      <a:cubicBezTo>
                        <a:pt x="2958783" y="3010159"/>
                        <a:pt x="2953320" y="3063421"/>
                        <a:pt x="2923275" y="3072981"/>
                      </a:cubicBezTo>
                      <a:cubicBezTo>
                        <a:pt x="2883670" y="3085272"/>
                        <a:pt x="2864551" y="3030644"/>
                        <a:pt x="2860453" y="3001965"/>
                      </a:cubicBezTo>
                      <a:cubicBezTo>
                        <a:pt x="2856356" y="2976016"/>
                        <a:pt x="2856356" y="2950068"/>
                        <a:pt x="2857722" y="2924120"/>
                      </a:cubicBezTo>
                      <a:cubicBezTo>
                        <a:pt x="2848162" y="2954165"/>
                        <a:pt x="2830408" y="2976016"/>
                        <a:pt x="2797631" y="2954165"/>
                      </a:cubicBezTo>
                      <a:cubicBezTo>
                        <a:pt x="2773048" y="2937777"/>
                        <a:pt x="2764854" y="2895440"/>
                        <a:pt x="2759391" y="2868127"/>
                      </a:cubicBezTo>
                      <a:cubicBezTo>
                        <a:pt x="2752564" y="2839447"/>
                        <a:pt x="2749832" y="2806670"/>
                        <a:pt x="2740272" y="2777991"/>
                      </a:cubicBezTo>
                      <a:cubicBezTo>
                        <a:pt x="2737541" y="2806670"/>
                        <a:pt x="2732078" y="2838081"/>
                        <a:pt x="2721152" y="2862664"/>
                      </a:cubicBezTo>
                      <a:cubicBezTo>
                        <a:pt x="2718421" y="2868127"/>
                        <a:pt x="2715689" y="2872224"/>
                        <a:pt x="2712958" y="2874955"/>
                      </a:cubicBezTo>
                      <a:cubicBezTo>
                        <a:pt x="2718421" y="2889978"/>
                        <a:pt x="2723883" y="2906366"/>
                        <a:pt x="2727981" y="2921389"/>
                      </a:cubicBezTo>
                      <a:cubicBezTo>
                        <a:pt x="2738906" y="2959628"/>
                        <a:pt x="2747101" y="3008793"/>
                        <a:pt x="2719786" y="3042936"/>
                      </a:cubicBezTo>
                      <a:cubicBezTo>
                        <a:pt x="2702032" y="3064787"/>
                        <a:pt x="2684279" y="3063421"/>
                        <a:pt x="2667890" y="3052495"/>
                      </a:cubicBezTo>
                      <a:cubicBezTo>
                        <a:pt x="2674718" y="3075712"/>
                        <a:pt x="2677450" y="3098929"/>
                        <a:pt x="2670621" y="3122146"/>
                      </a:cubicBezTo>
                      <a:cubicBezTo>
                        <a:pt x="2669256" y="3124877"/>
                        <a:pt x="2666524" y="3126243"/>
                        <a:pt x="2663793" y="3126243"/>
                      </a:cubicBezTo>
                      <a:cubicBezTo>
                        <a:pt x="2647404" y="3123512"/>
                        <a:pt x="2635114" y="3116683"/>
                        <a:pt x="2624188" y="3105758"/>
                      </a:cubicBezTo>
                      <a:cubicBezTo>
                        <a:pt x="2625554" y="3118049"/>
                        <a:pt x="2626919" y="3128975"/>
                        <a:pt x="2626919" y="3141266"/>
                      </a:cubicBezTo>
                      <a:cubicBezTo>
                        <a:pt x="2631016" y="3194528"/>
                        <a:pt x="2631016" y="3257350"/>
                        <a:pt x="2605068" y="3305149"/>
                      </a:cubicBezTo>
                      <a:cubicBezTo>
                        <a:pt x="2587313" y="3337926"/>
                        <a:pt x="2538148" y="3372068"/>
                        <a:pt x="2502641" y="3340657"/>
                      </a:cubicBezTo>
                      <a:cubicBezTo>
                        <a:pt x="2480789" y="3321538"/>
                        <a:pt x="2473961" y="3290127"/>
                        <a:pt x="2473961" y="3260081"/>
                      </a:cubicBezTo>
                      <a:cubicBezTo>
                        <a:pt x="2454842" y="3309246"/>
                        <a:pt x="2426161" y="3369337"/>
                        <a:pt x="2389288" y="3352949"/>
                      </a:cubicBezTo>
                      <a:cubicBezTo>
                        <a:pt x="2371534" y="3344754"/>
                        <a:pt x="2366071" y="3328366"/>
                        <a:pt x="2364705" y="3310612"/>
                      </a:cubicBezTo>
                      <a:cubicBezTo>
                        <a:pt x="2338757" y="3332463"/>
                        <a:pt x="2310077" y="3348851"/>
                        <a:pt x="2280032" y="3352949"/>
                      </a:cubicBezTo>
                      <a:cubicBezTo>
                        <a:pt x="2241792" y="3358411"/>
                        <a:pt x="2196724" y="3347486"/>
                        <a:pt x="2209016" y="3299687"/>
                      </a:cubicBezTo>
                      <a:cubicBezTo>
                        <a:pt x="2215845" y="3275104"/>
                        <a:pt x="2228136" y="3251887"/>
                        <a:pt x="2241792" y="3230036"/>
                      </a:cubicBezTo>
                      <a:cubicBezTo>
                        <a:pt x="2210382" y="3258715"/>
                        <a:pt x="2176240" y="3284664"/>
                        <a:pt x="2138000" y="3276470"/>
                      </a:cubicBezTo>
                      <a:cubicBezTo>
                        <a:pt x="2135268" y="3275104"/>
                        <a:pt x="2133902" y="3272372"/>
                        <a:pt x="2133902" y="3269641"/>
                      </a:cubicBezTo>
                      <a:cubicBezTo>
                        <a:pt x="2136634" y="3258715"/>
                        <a:pt x="2139365" y="3250521"/>
                        <a:pt x="2144828" y="3242327"/>
                      </a:cubicBezTo>
                      <a:cubicBezTo>
                        <a:pt x="2124343" y="3249156"/>
                        <a:pt x="2102492" y="3254619"/>
                        <a:pt x="2080640" y="3257350"/>
                      </a:cubicBezTo>
                      <a:cubicBezTo>
                        <a:pt x="2054693" y="3261447"/>
                        <a:pt x="2013721" y="3264178"/>
                        <a:pt x="1995968" y="3240962"/>
                      </a:cubicBezTo>
                      <a:cubicBezTo>
                        <a:pt x="1982310" y="3221842"/>
                        <a:pt x="1989139" y="3202722"/>
                        <a:pt x="2002796" y="3187699"/>
                      </a:cubicBezTo>
                      <a:cubicBezTo>
                        <a:pt x="1972750" y="3191796"/>
                        <a:pt x="1941340" y="3193162"/>
                        <a:pt x="1911294" y="3189065"/>
                      </a:cubicBezTo>
                      <a:cubicBezTo>
                        <a:pt x="1881249" y="3184968"/>
                        <a:pt x="1803404" y="3168580"/>
                        <a:pt x="1807501" y="3124877"/>
                      </a:cubicBezTo>
                      <a:cubicBezTo>
                        <a:pt x="1808867" y="3111220"/>
                        <a:pt x="1817061" y="3105758"/>
                        <a:pt x="1829353" y="3104392"/>
                      </a:cubicBezTo>
                      <a:cubicBezTo>
                        <a:pt x="1830719" y="3100295"/>
                        <a:pt x="1832084" y="3096198"/>
                        <a:pt x="1836181" y="3090735"/>
                      </a:cubicBezTo>
                      <a:cubicBezTo>
                        <a:pt x="1848472" y="3072981"/>
                        <a:pt x="1866226" y="3057958"/>
                        <a:pt x="1885346" y="3044301"/>
                      </a:cubicBezTo>
                      <a:cubicBezTo>
                        <a:pt x="1860763" y="3051130"/>
                        <a:pt x="1837547" y="3056593"/>
                        <a:pt x="1812964" y="3060690"/>
                      </a:cubicBezTo>
                      <a:cubicBezTo>
                        <a:pt x="1792478" y="3063421"/>
                        <a:pt x="1758336" y="3068884"/>
                        <a:pt x="1747411" y="3045667"/>
                      </a:cubicBezTo>
                      <a:cubicBezTo>
                        <a:pt x="1736485" y="3022450"/>
                        <a:pt x="1761068" y="2995136"/>
                        <a:pt x="1774725" y="2980114"/>
                      </a:cubicBezTo>
                      <a:cubicBezTo>
                        <a:pt x="1778822" y="2976016"/>
                        <a:pt x="1781554" y="2973285"/>
                        <a:pt x="1785650" y="2969188"/>
                      </a:cubicBezTo>
                      <a:cubicBezTo>
                        <a:pt x="1777456" y="2974651"/>
                        <a:pt x="1770628" y="2978748"/>
                        <a:pt x="1762434" y="2982845"/>
                      </a:cubicBezTo>
                      <a:cubicBezTo>
                        <a:pt x="1746045" y="2991039"/>
                        <a:pt x="1713269" y="3011525"/>
                        <a:pt x="1694149" y="2999233"/>
                      </a:cubicBezTo>
                      <a:cubicBezTo>
                        <a:pt x="1666835" y="2981479"/>
                        <a:pt x="1673663" y="2941874"/>
                        <a:pt x="1687320" y="2906366"/>
                      </a:cubicBezTo>
                      <a:cubicBezTo>
                        <a:pt x="1657275" y="2948703"/>
                        <a:pt x="1614938" y="2991039"/>
                        <a:pt x="1575333" y="2966457"/>
                      </a:cubicBezTo>
                      <a:cubicBezTo>
                        <a:pt x="1549385" y="2950068"/>
                        <a:pt x="1549385" y="2913195"/>
                        <a:pt x="1550751" y="2885881"/>
                      </a:cubicBezTo>
                      <a:cubicBezTo>
                        <a:pt x="1542557" y="2903635"/>
                        <a:pt x="1532997" y="2921389"/>
                        <a:pt x="1519339" y="2936411"/>
                      </a:cubicBezTo>
                      <a:cubicBezTo>
                        <a:pt x="1517974" y="2939143"/>
                        <a:pt x="1513876" y="2939143"/>
                        <a:pt x="1511145" y="2936411"/>
                      </a:cubicBezTo>
                      <a:cubicBezTo>
                        <a:pt x="1497488" y="2922754"/>
                        <a:pt x="1489295" y="2905000"/>
                        <a:pt x="1485197" y="2887246"/>
                      </a:cubicBezTo>
                      <a:cubicBezTo>
                        <a:pt x="1483832" y="2891343"/>
                        <a:pt x="1482466" y="2895440"/>
                        <a:pt x="1481100" y="2899538"/>
                      </a:cubicBezTo>
                      <a:cubicBezTo>
                        <a:pt x="1467443" y="2933680"/>
                        <a:pt x="1445591" y="2982845"/>
                        <a:pt x="1407352" y="2996502"/>
                      </a:cubicBezTo>
                      <a:cubicBezTo>
                        <a:pt x="1356822" y="3014256"/>
                        <a:pt x="1333604" y="2974651"/>
                        <a:pt x="1322680" y="2924120"/>
                      </a:cubicBezTo>
                      <a:cubicBezTo>
                        <a:pt x="1318583" y="2948703"/>
                        <a:pt x="1310388" y="2974651"/>
                        <a:pt x="1291268" y="2989673"/>
                      </a:cubicBezTo>
                      <a:cubicBezTo>
                        <a:pt x="1258492" y="3015622"/>
                        <a:pt x="1233909" y="2997868"/>
                        <a:pt x="1216155" y="2969188"/>
                      </a:cubicBezTo>
                      <a:cubicBezTo>
                        <a:pt x="1216155" y="2974651"/>
                        <a:pt x="1217520" y="2981479"/>
                        <a:pt x="1217520" y="2986942"/>
                      </a:cubicBezTo>
                      <a:cubicBezTo>
                        <a:pt x="1218886" y="3010159"/>
                        <a:pt x="1218886" y="3048398"/>
                        <a:pt x="1194304" y="3060690"/>
                      </a:cubicBezTo>
                      <a:cubicBezTo>
                        <a:pt x="1173818" y="3071615"/>
                        <a:pt x="1154699" y="3062055"/>
                        <a:pt x="1136945" y="3045667"/>
                      </a:cubicBezTo>
                      <a:cubicBezTo>
                        <a:pt x="1145139" y="3077078"/>
                        <a:pt x="1139676" y="3105758"/>
                        <a:pt x="1108265" y="3119415"/>
                      </a:cubicBezTo>
                      <a:cubicBezTo>
                        <a:pt x="1095974" y="3124877"/>
                        <a:pt x="1082317" y="3124877"/>
                        <a:pt x="1068660" y="3120780"/>
                      </a:cubicBezTo>
                      <a:cubicBezTo>
                        <a:pt x="1089146" y="3149460"/>
                        <a:pt x="1104167" y="3180871"/>
                        <a:pt x="1110996" y="3213648"/>
                      </a:cubicBezTo>
                      <a:cubicBezTo>
                        <a:pt x="1116459" y="3242327"/>
                        <a:pt x="1115093" y="3286029"/>
                        <a:pt x="1085048" y="3301052"/>
                      </a:cubicBezTo>
                      <a:cubicBezTo>
                        <a:pt x="1078220" y="3305149"/>
                        <a:pt x="1071391" y="3303783"/>
                        <a:pt x="1065928" y="3301052"/>
                      </a:cubicBezTo>
                      <a:cubicBezTo>
                        <a:pt x="1072757" y="3335195"/>
                        <a:pt x="1068660" y="3370702"/>
                        <a:pt x="1033152" y="3388457"/>
                      </a:cubicBezTo>
                      <a:cubicBezTo>
                        <a:pt x="994912" y="3407576"/>
                        <a:pt x="964867" y="3377531"/>
                        <a:pt x="949844" y="3344754"/>
                      </a:cubicBezTo>
                      <a:cubicBezTo>
                        <a:pt x="943016" y="3408942"/>
                        <a:pt x="917068" y="3523661"/>
                        <a:pt x="851514" y="3503175"/>
                      </a:cubicBezTo>
                      <a:cubicBezTo>
                        <a:pt x="816006" y="3490884"/>
                        <a:pt x="828297" y="3430793"/>
                        <a:pt x="832394" y="3404845"/>
                      </a:cubicBezTo>
                      <a:cubicBezTo>
                        <a:pt x="837857" y="3376165"/>
                        <a:pt x="843320" y="3347486"/>
                        <a:pt x="852880" y="3320172"/>
                      </a:cubicBezTo>
                      <a:cubicBezTo>
                        <a:pt x="813274" y="3376165"/>
                        <a:pt x="755916" y="3426696"/>
                        <a:pt x="697191" y="3454010"/>
                      </a:cubicBezTo>
                      <a:cubicBezTo>
                        <a:pt x="675339" y="3464936"/>
                        <a:pt x="641197" y="3478593"/>
                        <a:pt x="617980" y="3466301"/>
                      </a:cubicBezTo>
                      <a:cubicBezTo>
                        <a:pt x="600226" y="3458107"/>
                        <a:pt x="597494" y="3441719"/>
                        <a:pt x="600226" y="3423965"/>
                      </a:cubicBezTo>
                      <a:cubicBezTo>
                        <a:pt x="581107" y="3444450"/>
                        <a:pt x="561987" y="3464936"/>
                        <a:pt x="538769" y="3482690"/>
                      </a:cubicBezTo>
                      <a:cubicBezTo>
                        <a:pt x="522382" y="3496347"/>
                        <a:pt x="495067" y="3516832"/>
                        <a:pt x="473216" y="3501809"/>
                      </a:cubicBezTo>
                      <a:cubicBezTo>
                        <a:pt x="439074" y="3479958"/>
                        <a:pt x="480044" y="3419868"/>
                        <a:pt x="512822" y="3380263"/>
                      </a:cubicBezTo>
                      <a:cubicBezTo>
                        <a:pt x="469120" y="3411674"/>
                        <a:pt x="426782" y="3444450"/>
                        <a:pt x="378983" y="3471764"/>
                      </a:cubicBezTo>
                      <a:cubicBezTo>
                        <a:pt x="329818" y="3499078"/>
                        <a:pt x="265630" y="3530489"/>
                        <a:pt x="209637" y="3504541"/>
                      </a:cubicBezTo>
                      <a:cubicBezTo>
                        <a:pt x="206905" y="3503175"/>
                        <a:pt x="206905" y="3500444"/>
                        <a:pt x="206905" y="3497712"/>
                      </a:cubicBezTo>
                      <a:cubicBezTo>
                        <a:pt x="212368" y="3462204"/>
                        <a:pt x="234220" y="3433525"/>
                        <a:pt x="261533" y="3408942"/>
                      </a:cubicBezTo>
                      <a:cubicBezTo>
                        <a:pt x="239683" y="3417136"/>
                        <a:pt x="217831" y="3425331"/>
                        <a:pt x="193248" y="3418502"/>
                      </a:cubicBezTo>
                      <a:cubicBezTo>
                        <a:pt x="189151" y="3417136"/>
                        <a:pt x="187785" y="3413039"/>
                        <a:pt x="190517" y="3410308"/>
                      </a:cubicBezTo>
                      <a:cubicBezTo>
                        <a:pt x="194614" y="3402114"/>
                        <a:pt x="198711" y="3393919"/>
                        <a:pt x="201443" y="3384360"/>
                      </a:cubicBezTo>
                      <a:cubicBezTo>
                        <a:pt x="190517" y="3389822"/>
                        <a:pt x="178226" y="3392554"/>
                        <a:pt x="165935" y="3395285"/>
                      </a:cubicBezTo>
                      <a:cubicBezTo>
                        <a:pt x="161838" y="3396651"/>
                        <a:pt x="159106" y="3393919"/>
                        <a:pt x="159106" y="3389822"/>
                      </a:cubicBezTo>
                      <a:cubicBezTo>
                        <a:pt x="157741" y="3363874"/>
                        <a:pt x="170032" y="3343389"/>
                        <a:pt x="187785" y="3328366"/>
                      </a:cubicBezTo>
                      <a:cubicBezTo>
                        <a:pt x="152278" y="3339292"/>
                        <a:pt x="109941" y="3350217"/>
                        <a:pt x="94918" y="3317440"/>
                      </a:cubicBezTo>
                      <a:cubicBezTo>
                        <a:pt x="83993" y="3292858"/>
                        <a:pt x="105844" y="3265544"/>
                        <a:pt x="130426" y="3246424"/>
                      </a:cubicBezTo>
                      <a:cubicBezTo>
                        <a:pt x="94918" y="3258715"/>
                        <a:pt x="60776" y="3273738"/>
                        <a:pt x="25268" y="3280567"/>
                      </a:cubicBezTo>
                      <a:cubicBezTo>
                        <a:pt x="17073" y="3287395"/>
                        <a:pt x="11611" y="3292858"/>
                        <a:pt x="8880" y="3299687"/>
                      </a:cubicBezTo>
                      <a:cubicBezTo>
                        <a:pt x="-2046" y="3325635"/>
                        <a:pt x="19805" y="3328366"/>
                        <a:pt x="45753" y="3324269"/>
                      </a:cubicBezTo>
                      <a:cubicBezTo>
                        <a:pt x="12977" y="3342023"/>
                        <a:pt x="-18434" y="3365240"/>
                        <a:pt x="12977" y="3378897"/>
                      </a:cubicBezTo>
                      <a:cubicBezTo>
                        <a:pt x="30731" y="3385725"/>
                        <a:pt x="49851" y="3388457"/>
                        <a:pt x="71702" y="3384360"/>
                      </a:cubicBezTo>
                      <a:cubicBezTo>
                        <a:pt x="83993" y="3381628"/>
                        <a:pt x="99016" y="3380263"/>
                        <a:pt x="112673" y="3377531"/>
                      </a:cubicBezTo>
                      <a:cubicBezTo>
                        <a:pt x="88090" y="3393919"/>
                        <a:pt x="93553" y="3406211"/>
                        <a:pt x="118136" y="3410308"/>
                      </a:cubicBezTo>
                      <a:cubicBezTo>
                        <a:pt x="105844" y="3422599"/>
                        <a:pt x="100381" y="3434890"/>
                        <a:pt x="108576" y="3445816"/>
                      </a:cubicBezTo>
                      <a:cubicBezTo>
                        <a:pt x="116770" y="3458107"/>
                        <a:pt x="138620" y="3455376"/>
                        <a:pt x="157741" y="3449913"/>
                      </a:cubicBezTo>
                      <a:cubicBezTo>
                        <a:pt x="123599" y="3479958"/>
                        <a:pt x="111307" y="3514101"/>
                        <a:pt x="149546" y="3544146"/>
                      </a:cubicBezTo>
                      <a:cubicBezTo>
                        <a:pt x="195980" y="3578288"/>
                        <a:pt x="279288" y="3563266"/>
                        <a:pt x="355767" y="3531855"/>
                      </a:cubicBezTo>
                      <a:cubicBezTo>
                        <a:pt x="338013" y="3555071"/>
                        <a:pt x="329818" y="3576923"/>
                        <a:pt x="344841" y="3589214"/>
                      </a:cubicBezTo>
                      <a:cubicBezTo>
                        <a:pt x="358497" y="3600139"/>
                        <a:pt x="385812" y="3583751"/>
                        <a:pt x="409029" y="3567363"/>
                      </a:cubicBezTo>
                      <a:cubicBezTo>
                        <a:pt x="384446" y="3598774"/>
                        <a:pt x="354401" y="3641110"/>
                        <a:pt x="384446" y="3649305"/>
                      </a:cubicBezTo>
                      <a:cubicBezTo>
                        <a:pt x="410395" y="3656133"/>
                        <a:pt x="440440" y="3635648"/>
                        <a:pt x="463657" y="3620625"/>
                      </a:cubicBezTo>
                      <a:cubicBezTo>
                        <a:pt x="497799" y="3600139"/>
                        <a:pt x="526479" y="3575557"/>
                        <a:pt x="556524" y="3552340"/>
                      </a:cubicBezTo>
                      <a:cubicBezTo>
                        <a:pt x="512822" y="3611065"/>
                        <a:pt x="448634" y="3702567"/>
                        <a:pt x="497799" y="3705298"/>
                      </a:cubicBezTo>
                      <a:cubicBezTo>
                        <a:pt x="571547" y="3710761"/>
                        <a:pt x="634369" y="3653401"/>
                        <a:pt x="683534" y="3596043"/>
                      </a:cubicBezTo>
                      <a:cubicBezTo>
                        <a:pt x="663048" y="3639745"/>
                        <a:pt x="646659" y="3686178"/>
                        <a:pt x="678071" y="3688910"/>
                      </a:cubicBezTo>
                      <a:cubicBezTo>
                        <a:pt x="702653" y="3690275"/>
                        <a:pt x="735430" y="3665693"/>
                        <a:pt x="750453" y="3649305"/>
                      </a:cubicBezTo>
                      <a:cubicBezTo>
                        <a:pt x="773669" y="3624722"/>
                        <a:pt x="785961" y="3598774"/>
                        <a:pt x="798252" y="3571460"/>
                      </a:cubicBezTo>
                      <a:cubicBezTo>
                        <a:pt x="799618" y="3590580"/>
                        <a:pt x="803715" y="3608334"/>
                        <a:pt x="809178" y="3626088"/>
                      </a:cubicBezTo>
                      <a:cubicBezTo>
                        <a:pt x="813274" y="3641110"/>
                        <a:pt x="816006" y="3649305"/>
                        <a:pt x="836491" y="3649305"/>
                      </a:cubicBezTo>
                      <a:cubicBezTo>
                        <a:pt x="843320" y="3649305"/>
                        <a:pt x="848783" y="3647939"/>
                        <a:pt x="851514" y="3641110"/>
                      </a:cubicBezTo>
                      <a:cubicBezTo>
                        <a:pt x="854246" y="3634282"/>
                        <a:pt x="856977" y="3626088"/>
                        <a:pt x="859709" y="3619259"/>
                      </a:cubicBezTo>
                      <a:cubicBezTo>
                        <a:pt x="862440" y="3621991"/>
                        <a:pt x="863806" y="3626088"/>
                        <a:pt x="865171" y="3628819"/>
                      </a:cubicBezTo>
                      <a:cubicBezTo>
                        <a:pt x="877462" y="3647939"/>
                        <a:pt x="899313" y="3693007"/>
                        <a:pt x="936187" y="3690275"/>
                      </a:cubicBezTo>
                      <a:cubicBezTo>
                        <a:pt x="975793" y="3686178"/>
                        <a:pt x="994912" y="3619259"/>
                        <a:pt x="1004472" y="3598774"/>
                      </a:cubicBezTo>
                      <a:cubicBezTo>
                        <a:pt x="1014032" y="3578288"/>
                        <a:pt x="1018129" y="3557803"/>
                        <a:pt x="1019495" y="3538683"/>
                      </a:cubicBezTo>
                      <a:cubicBezTo>
                        <a:pt x="1023592" y="3548243"/>
                        <a:pt x="1030421" y="3559169"/>
                        <a:pt x="1037249" y="3567363"/>
                      </a:cubicBezTo>
                      <a:cubicBezTo>
                        <a:pt x="1046808" y="3579654"/>
                        <a:pt x="1063197" y="3617894"/>
                        <a:pt x="1093243" y="3609699"/>
                      </a:cubicBezTo>
                      <a:cubicBezTo>
                        <a:pt x="1116459" y="3602871"/>
                        <a:pt x="1115093" y="3561900"/>
                        <a:pt x="1116459" y="3549609"/>
                      </a:cubicBezTo>
                      <a:cubicBezTo>
                        <a:pt x="1117825" y="3526392"/>
                        <a:pt x="1117825" y="3505907"/>
                        <a:pt x="1116459" y="3485421"/>
                      </a:cubicBezTo>
                      <a:cubicBezTo>
                        <a:pt x="1128750" y="3510004"/>
                        <a:pt x="1146505" y="3529123"/>
                        <a:pt x="1169721" y="3514101"/>
                      </a:cubicBezTo>
                      <a:cubicBezTo>
                        <a:pt x="1194304" y="3497712"/>
                        <a:pt x="1191573" y="3428062"/>
                        <a:pt x="1188841" y="3408942"/>
                      </a:cubicBezTo>
                      <a:cubicBezTo>
                        <a:pt x="1187475" y="3404845"/>
                        <a:pt x="1187475" y="3400748"/>
                        <a:pt x="1186110" y="3395285"/>
                      </a:cubicBezTo>
                      <a:cubicBezTo>
                        <a:pt x="1207961" y="3396651"/>
                        <a:pt x="1232543" y="3391188"/>
                        <a:pt x="1243469" y="3372068"/>
                      </a:cubicBezTo>
                      <a:cubicBezTo>
                        <a:pt x="1261223" y="3340657"/>
                        <a:pt x="1201133" y="3320172"/>
                        <a:pt x="1151968" y="3307881"/>
                      </a:cubicBezTo>
                      <a:cubicBezTo>
                        <a:pt x="1184744" y="3307881"/>
                        <a:pt x="1216155" y="3310612"/>
                        <a:pt x="1250298" y="3302418"/>
                      </a:cubicBezTo>
                      <a:cubicBezTo>
                        <a:pt x="1255760" y="3301052"/>
                        <a:pt x="1258492" y="3296955"/>
                        <a:pt x="1255760" y="3292858"/>
                      </a:cubicBezTo>
                      <a:cubicBezTo>
                        <a:pt x="1248932" y="3280567"/>
                        <a:pt x="1231177" y="3271007"/>
                        <a:pt x="1213423" y="3261447"/>
                      </a:cubicBezTo>
                      <a:cubicBezTo>
                        <a:pt x="1236640" y="3247790"/>
                        <a:pt x="1225715" y="3212282"/>
                        <a:pt x="1213423" y="3184968"/>
                      </a:cubicBezTo>
                      <a:cubicBezTo>
                        <a:pt x="1231177" y="3197259"/>
                        <a:pt x="1250298" y="3209551"/>
                        <a:pt x="1265320" y="3224573"/>
                      </a:cubicBezTo>
                      <a:cubicBezTo>
                        <a:pt x="1273514" y="3234133"/>
                        <a:pt x="1287171" y="3228670"/>
                        <a:pt x="1298097" y="3223207"/>
                      </a:cubicBezTo>
                      <a:cubicBezTo>
                        <a:pt x="1315851" y="3215013"/>
                        <a:pt x="1314485" y="3174042"/>
                        <a:pt x="1311754" y="3164483"/>
                      </a:cubicBezTo>
                      <a:cubicBezTo>
                        <a:pt x="1309022" y="3150826"/>
                        <a:pt x="1303560" y="3138534"/>
                        <a:pt x="1296731" y="3127609"/>
                      </a:cubicBezTo>
                      <a:cubicBezTo>
                        <a:pt x="1322680" y="3145363"/>
                        <a:pt x="1354090" y="3159020"/>
                        <a:pt x="1388232" y="3161751"/>
                      </a:cubicBezTo>
                      <a:cubicBezTo>
                        <a:pt x="1390964" y="3161751"/>
                        <a:pt x="1490660" y="3169945"/>
                        <a:pt x="1479734" y="3143997"/>
                      </a:cubicBezTo>
                      <a:cubicBezTo>
                        <a:pt x="1474272" y="3131706"/>
                        <a:pt x="1463346" y="3127609"/>
                        <a:pt x="1449689" y="3120780"/>
                      </a:cubicBezTo>
                      <a:cubicBezTo>
                        <a:pt x="1442860" y="3118049"/>
                        <a:pt x="1436032" y="3115318"/>
                        <a:pt x="1429204" y="3112586"/>
                      </a:cubicBezTo>
                      <a:cubicBezTo>
                        <a:pt x="1475637" y="3128975"/>
                        <a:pt x="1537094" y="3145363"/>
                        <a:pt x="1594453" y="3133071"/>
                      </a:cubicBezTo>
                      <a:cubicBezTo>
                        <a:pt x="1597184" y="3133071"/>
                        <a:pt x="1598550" y="3130340"/>
                        <a:pt x="1598550" y="3128975"/>
                      </a:cubicBezTo>
                      <a:cubicBezTo>
                        <a:pt x="1595819" y="3113952"/>
                        <a:pt x="1587624" y="3097563"/>
                        <a:pt x="1578064" y="3085272"/>
                      </a:cubicBezTo>
                      <a:cubicBezTo>
                        <a:pt x="1564407" y="3067518"/>
                        <a:pt x="1558944" y="3041570"/>
                        <a:pt x="1539825" y="3026547"/>
                      </a:cubicBezTo>
                      <a:cubicBezTo>
                        <a:pt x="1563041" y="3045667"/>
                        <a:pt x="1583527" y="3068884"/>
                        <a:pt x="1612206" y="3083907"/>
                      </a:cubicBezTo>
                      <a:cubicBezTo>
                        <a:pt x="1640886" y="3098929"/>
                        <a:pt x="1650446" y="3078444"/>
                        <a:pt x="1653178" y="3051130"/>
                      </a:cubicBezTo>
                      <a:cubicBezTo>
                        <a:pt x="1657275" y="3059324"/>
                        <a:pt x="1661372" y="3068884"/>
                        <a:pt x="1666835" y="3075712"/>
                      </a:cubicBezTo>
                      <a:cubicBezTo>
                        <a:pt x="1673663" y="3085272"/>
                        <a:pt x="1683223" y="3094832"/>
                        <a:pt x="1699611" y="3093466"/>
                      </a:cubicBezTo>
                      <a:cubicBezTo>
                        <a:pt x="1721463" y="3092101"/>
                        <a:pt x="1736485" y="3077078"/>
                        <a:pt x="1747411" y="3057958"/>
                      </a:cubicBezTo>
                      <a:cubicBezTo>
                        <a:pt x="1752873" y="3068884"/>
                        <a:pt x="1769262" y="3072981"/>
                        <a:pt x="1785650" y="3075712"/>
                      </a:cubicBezTo>
                      <a:cubicBezTo>
                        <a:pt x="1785650" y="3075712"/>
                        <a:pt x="1785650" y="3075712"/>
                        <a:pt x="1785650" y="3075712"/>
                      </a:cubicBezTo>
                      <a:cubicBezTo>
                        <a:pt x="1746045" y="3089369"/>
                        <a:pt x="1722829" y="3113952"/>
                        <a:pt x="1746045" y="3153557"/>
                      </a:cubicBezTo>
                      <a:cubicBezTo>
                        <a:pt x="1773359" y="3199991"/>
                        <a:pt x="1851203" y="3217745"/>
                        <a:pt x="1927683" y="3217745"/>
                      </a:cubicBezTo>
                      <a:cubicBezTo>
                        <a:pt x="1904465" y="3231402"/>
                        <a:pt x="1889443" y="3247790"/>
                        <a:pt x="1897637" y="3262813"/>
                      </a:cubicBezTo>
                      <a:cubicBezTo>
                        <a:pt x="1904465" y="3277835"/>
                        <a:pt x="1934511" y="3273738"/>
                        <a:pt x="1961825" y="3266910"/>
                      </a:cubicBezTo>
                      <a:cubicBezTo>
                        <a:pt x="1929048" y="3284664"/>
                        <a:pt x="1888078" y="3310612"/>
                        <a:pt x="1911294" y="3328366"/>
                      </a:cubicBezTo>
                      <a:cubicBezTo>
                        <a:pt x="1930414" y="3343389"/>
                        <a:pt x="1964556" y="3336560"/>
                        <a:pt x="1989139" y="3332463"/>
                      </a:cubicBezTo>
                      <a:cubicBezTo>
                        <a:pt x="2026012" y="3327000"/>
                        <a:pt x="2060155" y="3316075"/>
                        <a:pt x="2094297" y="3306515"/>
                      </a:cubicBezTo>
                      <a:cubicBezTo>
                        <a:pt x="2035573" y="3340657"/>
                        <a:pt x="1946803" y="3396651"/>
                        <a:pt x="1987773" y="3417136"/>
                      </a:cubicBezTo>
                      <a:cubicBezTo>
                        <a:pt x="2049230" y="3448547"/>
                        <a:pt x="2125709" y="3421233"/>
                        <a:pt x="2188530" y="3391188"/>
                      </a:cubicBezTo>
                      <a:cubicBezTo>
                        <a:pt x="2154388" y="3421233"/>
                        <a:pt x="2124343" y="3456741"/>
                        <a:pt x="2150291" y="3469033"/>
                      </a:cubicBezTo>
                      <a:cubicBezTo>
                        <a:pt x="2170777" y="3479958"/>
                        <a:pt x="2209016" y="3470398"/>
                        <a:pt x="2228136" y="3460839"/>
                      </a:cubicBezTo>
                      <a:cubicBezTo>
                        <a:pt x="2256815" y="3447182"/>
                        <a:pt x="2277301" y="3429427"/>
                        <a:pt x="2297786" y="3411674"/>
                      </a:cubicBezTo>
                      <a:cubicBezTo>
                        <a:pt x="2292324" y="3428062"/>
                        <a:pt x="2288227" y="3445816"/>
                        <a:pt x="2286861" y="3462204"/>
                      </a:cubicBezTo>
                      <a:cubicBezTo>
                        <a:pt x="2285495" y="3475861"/>
                        <a:pt x="2284130" y="3485421"/>
                        <a:pt x="2301883" y="3492250"/>
                      </a:cubicBezTo>
                      <a:cubicBezTo>
                        <a:pt x="2307346" y="3494981"/>
                        <a:pt x="2312809" y="3494981"/>
                        <a:pt x="2316906" y="3490884"/>
                      </a:cubicBezTo>
                      <a:cubicBezTo>
                        <a:pt x="2322369" y="3485421"/>
                        <a:pt x="2326466" y="3479958"/>
                        <a:pt x="2331929" y="3474495"/>
                      </a:cubicBezTo>
                      <a:cubicBezTo>
                        <a:pt x="2331929" y="3478593"/>
                        <a:pt x="2333294" y="3481324"/>
                        <a:pt x="2333294" y="3485421"/>
                      </a:cubicBezTo>
                      <a:cubicBezTo>
                        <a:pt x="2337392" y="3505907"/>
                        <a:pt x="2340123" y="3553706"/>
                        <a:pt x="2372899" y="3563266"/>
                      </a:cubicBezTo>
                      <a:cubicBezTo>
                        <a:pt x="2408408" y="3574191"/>
                        <a:pt x="2449379" y="3523661"/>
                        <a:pt x="2465767" y="3508638"/>
                      </a:cubicBezTo>
                      <a:cubicBezTo>
                        <a:pt x="2480789" y="3494981"/>
                        <a:pt x="2491715" y="3478593"/>
                        <a:pt x="2499909" y="3462204"/>
                      </a:cubicBezTo>
                      <a:cubicBezTo>
                        <a:pt x="2499909" y="3473130"/>
                        <a:pt x="2501275" y="3482690"/>
                        <a:pt x="2505372" y="3493615"/>
                      </a:cubicBezTo>
                      <a:cubicBezTo>
                        <a:pt x="2509469" y="3507272"/>
                        <a:pt x="2510835" y="3546877"/>
                        <a:pt x="2538148" y="3549609"/>
                      </a:cubicBezTo>
                      <a:cubicBezTo>
                        <a:pt x="2560000" y="3552340"/>
                        <a:pt x="2575023" y="3516832"/>
                        <a:pt x="2579120" y="3505907"/>
                      </a:cubicBezTo>
                      <a:cubicBezTo>
                        <a:pt x="2588679" y="3486787"/>
                        <a:pt x="2595508" y="3469033"/>
                        <a:pt x="2602336" y="3449913"/>
                      </a:cubicBezTo>
                      <a:cubicBezTo>
                        <a:pt x="2603702" y="3475861"/>
                        <a:pt x="2611896" y="3499078"/>
                        <a:pt x="2637844" y="3493615"/>
                      </a:cubicBezTo>
                      <a:cubicBezTo>
                        <a:pt x="2665158" y="3488152"/>
                        <a:pt x="2688376" y="3426696"/>
                        <a:pt x="2692473" y="3408942"/>
                      </a:cubicBezTo>
                      <a:cubicBezTo>
                        <a:pt x="2693839" y="3404845"/>
                        <a:pt x="2693839" y="3400748"/>
                        <a:pt x="2695203" y="3396651"/>
                      </a:cubicBezTo>
                      <a:cubicBezTo>
                        <a:pt x="2712958" y="3406211"/>
                        <a:pt x="2737541" y="3408942"/>
                        <a:pt x="2752564" y="3396651"/>
                      </a:cubicBezTo>
                      <a:cubicBezTo>
                        <a:pt x="2778511" y="3376165"/>
                        <a:pt x="2734809" y="3336560"/>
                        <a:pt x="2697935" y="3307881"/>
                      </a:cubicBezTo>
                      <a:cubicBezTo>
                        <a:pt x="2725249" y="3320172"/>
                        <a:pt x="2752564" y="3333829"/>
                        <a:pt x="2783974" y="3339292"/>
                      </a:cubicBezTo>
                      <a:cubicBezTo>
                        <a:pt x="2789437" y="3340657"/>
                        <a:pt x="2793534" y="3336560"/>
                        <a:pt x="2792168" y="3333829"/>
                      </a:cubicBezTo>
                      <a:cubicBezTo>
                        <a:pt x="2790803" y="3321538"/>
                        <a:pt x="2778511" y="3305149"/>
                        <a:pt x="2767585" y="3292858"/>
                      </a:cubicBezTo>
                      <a:cubicBezTo>
                        <a:pt x="2792168" y="3290127"/>
                        <a:pt x="2796266" y="3254619"/>
                        <a:pt x="2796266" y="3227305"/>
                      </a:cubicBezTo>
                      <a:cubicBezTo>
                        <a:pt x="2807191" y="3245059"/>
                        <a:pt x="2819482" y="3261447"/>
                        <a:pt x="2826310" y="3280567"/>
                      </a:cubicBezTo>
                      <a:cubicBezTo>
                        <a:pt x="2830408" y="3291492"/>
                        <a:pt x="2842699" y="3291492"/>
                        <a:pt x="2854991" y="3291492"/>
                      </a:cubicBezTo>
                      <a:cubicBezTo>
                        <a:pt x="2872744" y="3291492"/>
                        <a:pt x="2886401" y="3255984"/>
                        <a:pt x="2887767" y="3245059"/>
                      </a:cubicBezTo>
                      <a:cubicBezTo>
                        <a:pt x="2890498" y="3232767"/>
                        <a:pt x="2889133" y="3219110"/>
                        <a:pt x="2889133" y="3208185"/>
                      </a:cubicBezTo>
                      <a:cubicBezTo>
                        <a:pt x="2905521" y="3232767"/>
                        <a:pt x="2927372" y="3255984"/>
                        <a:pt x="2956052" y="3271007"/>
                      </a:cubicBezTo>
                      <a:cubicBezTo>
                        <a:pt x="2958783" y="3272372"/>
                        <a:pt x="3042090" y="3314709"/>
                        <a:pt x="3040724" y="3288761"/>
                      </a:cubicBezTo>
                      <a:cubicBezTo>
                        <a:pt x="3040724" y="3276470"/>
                        <a:pt x="3032531" y="3268275"/>
                        <a:pt x="3022971" y="3258715"/>
                      </a:cubicBezTo>
                      <a:cubicBezTo>
                        <a:pt x="3018874" y="3253253"/>
                        <a:pt x="3013411" y="3249156"/>
                        <a:pt x="3007948" y="3243693"/>
                      </a:cubicBezTo>
                      <a:cubicBezTo>
                        <a:pt x="3042090" y="3275104"/>
                        <a:pt x="3089890" y="3311978"/>
                        <a:pt x="3143152" y="3320172"/>
                      </a:cubicBezTo>
                      <a:cubicBezTo>
                        <a:pt x="3145884" y="3320172"/>
                        <a:pt x="3147250" y="3320172"/>
                        <a:pt x="3147250" y="3317440"/>
                      </a:cubicBezTo>
                      <a:cubicBezTo>
                        <a:pt x="3149980" y="3303783"/>
                        <a:pt x="3148615" y="3286029"/>
                        <a:pt x="3145884" y="3272372"/>
                      </a:cubicBezTo>
                      <a:cubicBezTo>
                        <a:pt x="3140421" y="3251887"/>
                        <a:pt x="3144518" y="3227305"/>
                        <a:pt x="3134958" y="3208185"/>
                      </a:cubicBezTo>
                      <a:cubicBezTo>
                        <a:pt x="3148615" y="3234133"/>
                        <a:pt x="3156809" y="3260081"/>
                        <a:pt x="3175929" y="3283298"/>
                      </a:cubicBezTo>
                      <a:cubicBezTo>
                        <a:pt x="3195049" y="3306515"/>
                        <a:pt x="3211436" y="3292858"/>
                        <a:pt x="3222362" y="3269641"/>
                      </a:cubicBezTo>
                      <a:cubicBezTo>
                        <a:pt x="3222362" y="3279201"/>
                        <a:pt x="3223728" y="3287395"/>
                        <a:pt x="3225094" y="3296955"/>
                      </a:cubicBezTo>
                      <a:cubicBezTo>
                        <a:pt x="3227825" y="3307881"/>
                        <a:pt x="3231922" y="3318806"/>
                        <a:pt x="3246945" y="3324269"/>
                      </a:cubicBezTo>
                      <a:cubicBezTo>
                        <a:pt x="3287916" y="3336560"/>
                        <a:pt x="3323423" y="3292858"/>
                        <a:pt x="3346641" y="3260081"/>
                      </a:cubicBezTo>
                      <a:cubicBezTo>
                        <a:pt x="3338446" y="3283298"/>
                        <a:pt x="3328886" y="3307881"/>
                        <a:pt x="3331618" y="3329732"/>
                      </a:cubicBezTo>
                      <a:cubicBezTo>
                        <a:pt x="3330252" y="3333829"/>
                        <a:pt x="3328886" y="3336560"/>
                        <a:pt x="3326155" y="3339292"/>
                      </a:cubicBezTo>
                      <a:cubicBezTo>
                        <a:pt x="3309767" y="3372068"/>
                        <a:pt x="3294744" y="3406211"/>
                        <a:pt x="3300207" y="3440353"/>
                      </a:cubicBezTo>
                      <a:cubicBezTo>
                        <a:pt x="3301573" y="3452644"/>
                        <a:pt x="3322058" y="3467667"/>
                        <a:pt x="3341178" y="3462204"/>
                      </a:cubicBezTo>
                      <a:cubicBezTo>
                        <a:pt x="3378051" y="3451279"/>
                        <a:pt x="3395806" y="3436256"/>
                        <a:pt x="3414926" y="3417136"/>
                      </a:cubicBezTo>
                      <a:cubicBezTo>
                        <a:pt x="3412194" y="3436256"/>
                        <a:pt x="3410829" y="3455376"/>
                        <a:pt x="3419023" y="3475861"/>
                      </a:cubicBezTo>
                      <a:cubicBezTo>
                        <a:pt x="3427217" y="3496347"/>
                        <a:pt x="3434046" y="3530489"/>
                        <a:pt x="3465456" y="3540049"/>
                      </a:cubicBezTo>
                      <a:cubicBezTo>
                        <a:pt x="3522816" y="3557803"/>
                        <a:pt x="3526913" y="3511369"/>
                        <a:pt x="3524181" y="3473130"/>
                      </a:cubicBezTo>
                      <a:cubicBezTo>
                        <a:pt x="3550129" y="3516832"/>
                        <a:pt x="3578809" y="3559169"/>
                        <a:pt x="3619780" y="3597408"/>
                      </a:cubicBezTo>
                      <a:cubicBezTo>
                        <a:pt x="3638900" y="3615162"/>
                        <a:pt x="3662116" y="3602871"/>
                        <a:pt x="3663482" y="3585117"/>
                      </a:cubicBezTo>
                      <a:cubicBezTo>
                        <a:pt x="3667579" y="3550975"/>
                        <a:pt x="3662116" y="3514101"/>
                        <a:pt x="3648460" y="3482690"/>
                      </a:cubicBezTo>
                      <a:cubicBezTo>
                        <a:pt x="3644363" y="3474495"/>
                        <a:pt x="3619780" y="3449913"/>
                        <a:pt x="3637534" y="3456741"/>
                      </a:cubicBezTo>
                      <a:cubicBezTo>
                        <a:pt x="3651191" y="3460839"/>
                        <a:pt x="3663482" y="3466301"/>
                        <a:pt x="3677139" y="3469033"/>
                      </a:cubicBezTo>
                      <a:cubicBezTo>
                        <a:pt x="3688065" y="3471764"/>
                        <a:pt x="3696259" y="3471764"/>
                        <a:pt x="3703088" y="3464936"/>
                      </a:cubicBezTo>
                      <a:cubicBezTo>
                        <a:pt x="3705819" y="3462204"/>
                        <a:pt x="3704453" y="3458107"/>
                        <a:pt x="3701722" y="3456741"/>
                      </a:cubicBezTo>
                      <a:cubicBezTo>
                        <a:pt x="3683968" y="3444450"/>
                        <a:pt x="3666213" y="3433525"/>
                        <a:pt x="3647094" y="3423965"/>
                      </a:cubicBezTo>
                      <a:cubicBezTo>
                        <a:pt x="3671676" y="3429427"/>
                        <a:pt x="3698990" y="3433525"/>
                        <a:pt x="3720841" y="3430793"/>
                      </a:cubicBezTo>
                      <a:cubicBezTo>
                        <a:pt x="3722207" y="3433525"/>
                        <a:pt x="3722207" y="3436256"/>
                        <a:pt x="3722207" y="3437622"/>
                      </a:cubicBezTo>
                      <a:cubicBezTo>
                        <a:pt x="3729035" y="3460839"/>
                        <a:pt x="3738595" y="3496347"/>
                        <a:pt x="3768641" y="3511369"/>
                      </a:cubicBezTo>
                      <a:cubicBezTo>
                        <a:pt x="3797320" y="3526392"/>
                        <a:pt x="3817806" y="3505907"/>
                        <a:pt x="3832828" y="3478593"/>
                      </a:cubicBezTo>
                      <a:cubicBezTo>
                        <a:pt x="3835559" y="3503175"/>
                        <a:pt x="3843754" y="3527758"/>
                        <a:pt x="3860142" y="3540049"/>
                      </a:cubicBezTo>
                      <a:cubicBezTo>
                        <a:pt x="3906576" y="3578288"/>
                        <a:pt x="3932525" y="3494981"/>
                        <a:pt x="3940719" y="3438987"/>
                      </a:cubicBezTo>
                      <a:cubicBezTo>
                        <a:pt x="3950278" y="3474495"/>
                        <a:pt x="3966667" y="3516832"/>
                        <a:pt x="3999444" y="3520929"/>
                      </a:cubicBezTo>
                      <a:cubicBezTo>
                        <a:pt x="4022660" y="3523661"/>
                        <a:pt x="4039049" y="3499078"/>
                        <a:pt x="4043146" y="3486787"/>
                      </a:cubicBezTo>
                      <a:cubicBezTo>
                        <a:pt x="4049975" y="3460839"/>
                        <a:pt x="4048609" y="3434890"/>
                        <a:pt x="4037683" y="3411674"/>
                      </a:cubicBezTo>
                      <a:cubicBezTo>
                        <a:pt x="4071825" y="3430793"/>
                        <a:pt x="4125087" y="3459473"/>
                        <a:pt x="4149670" y="3447182"/>
                      </a:cubicBezTo>
                      <a:cubicBezTo>
                        <a:pt x="4152402" y="3445816"/>
                        <a:pt x="4153767" y="3444450"/>
                        <a:pt x="4153767" y="3441719"/>
                      </a:cubicBezTo>
                      <a:cubicBezTo>
                        <a:pt x="4151036" y="3417136"/>
                        <a:pt x="4122356" y="3395285"/>
                        <a:pt x="4092311" y="3374800"/>
                      </a:cubicBezTo>
                      <a:cubicBezTo>
                        <a:pt x="4110065" y="3381628"/>
                        <a:pt x="4129184" y="3388457"/>
                        <a:pt x="4148304" y="3395285"/>
                      </a:cubicBezTo>
                      <a:cubicBezTo>
                        <a:pt x="4178349" y="3406211"/>
                        <a:pt x="4224784" y="3418502"/>
                        <a:pt x="4260291" y="3419868"/>
                      </a:cubicBezTo>
                      <a:cubicBezTo>
                        <a:pt x="4264389" y="3419868"/>
                        <a:pt x="4268486" y="3417136"/>
                        <a:pt x="4268486" y="3414405"/>
                      </a:cubicBezTo>
                      <a:cubicBezTo>
                        <a:pt x="4271217" y="3384360"/>
                        <a:pt x="4228881" y="3354314"/>
                        <a:pt x="4197469" y="3331097"/>
                      </a:cubicBezTo>
                      <a:cubicBezTo>
                        <a:pt x="4207029" y="3314709"/>
                        <a:pt x="4208395" y="3292858"/>
                        <a:pt x="4204298" y="3272372"/>
                      </a:cubicBezTo>
                      <a:cubicBezTo>
                        <a:pt x="4198835" y="3246424"/>
                        <a:pt x="4176983" y="3220476"/>
                        <a:pt x="4153767" y="3201356"/>
                      </a:cubicBezTo>
                      <a:cubicBezTo>
                        <a:pt x="4146939" y="3195894"/>
                        <a:pt x="4140110" y="3190431"/>
                        <a:pt x="4133281" y="3184968"/>
                      </a:cubicBezTo>
                      <a:cubicBezTo>
                        <a:pt x="4146939" y="3190431"/>
                        <a:pt x="4160596" y="3195894"/>
                        <a:pt x="4174252" y="3199991"/>
                      </a:cubicBezTo>
                      <a:cubicBezTo>
                        <a:pt x="4215224" y="3215013"/>
                        <a:pt x="4306725" y="3239596"/>
                        <a:pt x="4267120" y="3178139"/>
                      </a:cubicBezTo>
                      <a:cubicBezTo>
                        <a:pt x="4248000" y="3149460"/>
                        <a:pt x="4223418" y="3122146"/>
                        <a:pt x="4193372" y="3100295"/>
                      </a:cubicBezTo>
                      <a:cubicBezTo>
                        <a:pt x="4189275" y="3097563"/>
                        <a:pt x="4185178" y="3094832"/>
                        <a:pt x="4182446" y="3092101"/>
                      </a:cubicBezTo>
                      <a:cubicBezTo>
                        <a:pt x="4234344" y="3107123"/>
                        <a:pt x="4288972" y="3118049"/>
                        <a:pt x="4278046" y="3093466"/>
                      </a:cubicBezTo>
                      <a:cubicBezTo>
                        <a:pt x="4264389" y="3063421"/>
                        <a:pt x="4230247" y="3038839"/>
                        <a:pt x="4190641" y="3018353"/>
                      </a:cubicBezTo>
                      <a:cubicBezTo>
                        <a:pt x="4256194" y="3027913"/>
                        <a:pt x="4335405" y="3033376"/>
                        <a:pt x="4306725" y="3000599"/>
                      </a:cubicBezTo>
                      <a:cubicBezTo>
                        <a:pt x="4290337" y="2981479"/>
                        <a:pt x="4223418" y="2965091"/>
                        <a:pt x="4197469" y="2959628"/>
                      </a:cubicBezTo>
                      <a:cubicBezTo>
                        <a:pt x="4192006" y="2958263"/>
                        <a:pt x="4187909" y="2956897"/>
                        <a:pt x="4182446" y="2956897"/>
                      </a:cubicBezTo>
                      <a:cubicBezTo>
                        <a:pt x="4212492" y="2948703"/>
                        <a:pt x="4241171" y="2937777"/>
                        <a:pt x="4265754" y="2929583"/>
                      </a:cubicBezTo>
                      <a:cubicBezTo>
                        <a:pt x="4290337" y="2921389"/>
                        <a:pt x="4323114" y="2909097"/>
                        <a:pt x="4338136" y="2891343"/>
                      </a:cubicBezTo>
                      <a:cubicBezTo>
                        <a:pt x="4364084" y="2859932"/>
                        <a:pt x="4313553" y="2854470"/>
                        <a:pt x="4268486" y="2854470"/>
                      </a:cubicBezTo>
                      <a:cubicBezTo>
                        <a:pt x="4280777" y="2842178"/>
                        <a:pt x="4291703" y="2828521"/>
                        <a:pt x="4297165" y="2817596"/>
                      </a:cubicBezTo>
                      <a:cubicBezTo>
                        <a:pt x="4302628" y="2805304"/>
                        <a:pt x="4314919" y="2780722"/>
                        <a:pt x="4293069" y="2773894"/>
                      </a:cubicBezTo>
                      <a:cubicBezTo>
                        <a:pt x="4271217" y="2767065"/>
                        <a:pt x="4245268" y="2802573"/>
                        <a:pt x="4237074" y="2812133"/>
                      </a:cubicBezTo>
                      <a:cubicBezTo>
                        <a:pt x="4224784" y="2825790"/>
                        <a:pt x="4211126" y="2843544"/>
                        <a:pt x="4197469" y="2859932"/>
                      </a:cubicBezTo>
                      <a:cubicBezTo>
                        <a:pt x="4197469" y="2859932"/>
                        <a:pt x="4196104" y="2859932"/>
                        <a:pt x="4196104" y="2859932"/>
                      </a:cubicBezTo>
                      <a:cubicBezTo>
                        <a:pt x="4207029" y="2847641"/>
                        <a:pt x="4215224" y="2835350"/>
                        <a:pt x="4222052" y="2820327"/>
                      </a:cubicBezTo>
                      <a:cubicBezTo>
                        <a:pt x="4223418" y="2817596"/>
                        <a:pt x="4223418" y="2816230"/>
                        <a:pt x="4224784" y="2813499"/>
                      </a:cubicBezTo>
                      <a:cubicBezTo>
                        <a:pt x="4226149" y="2812133"/>
                        <a:pt x="4226149" y="2812133"/>
                        <a:pt x="4227515" y="2810767"/>
                      </a:cubicBezTo>
                      <a:cubicBezTo>
                        <a:pt x="4228881" y="2809402"/>
                        <a:pt x="4227515" y="2808036"/>
                        <a:pt x="4227515" y="2806670"/>
                      </a:cubicBezTo>
                      <a:cubicBezTo>
                        <a:pt x="4231612" y="2791647"/>
                        <a:pt x="4232978" y="2772528"/>
                        <a:pt x="4217955" y="2761602"/>
                      </a:cubicBezTo>
                      <a:cubicBezTo>
                        <a:pt x="4215224" y="2758871"/>
                        <a:pt x="4211126" y="2757505"/>
                        <a:pt x="4207029" y="2757505"/>
                      </a:cubicBezTo>
                      <a:cubicBezTo>
                        <a:pt x="4217955" y="2749311"/>
                        <a:pt x="4230247" y="2739751"/>
                        <a:pt x="4241171" y="2731557"/>
                      </a:cubicBezTo>
                      <a:cubicBezTo>
                        <a:pt x="4249366" y="2726094"/>
                        <a:pt x="4263023" y="2717900"/>
                        <a:pt x="4261657" y="2708340"/>
                      </a:cubicBezTo>
                      <a:cubicBezTo>
                        <a:pt x="4260291" y="2698780"/>
                        <a:pt x="4254829" y="2691952"/>
                        <a:pt x="4246634" y="2687855"/>
                      </a:cubicBezTo>
                      <a:cubicBezTo>
                        <a:pt x="4248000" y="2686489"/>
                        <a:pt x="4249366" y="2686489"/>
                        <a:pt x="4249366" y="2685123"/>
                      </a:cubicBezTo>
                      <a:cubicBezTo>
                        <a:pt x="4267120" y="2671466"/>
                        <a:pt x="4286240" y="2656444"/>
                        <a:pt x="4297165" y="2635958"/>
                      </a:cubicBezTo>
                      <a:cubicBezTo>
                        <a:pt x="4309456" y="2610010"/>
                        <a:pt x="4271217" y="2604547"/>
                        <a:pt x="4254829" y="2603182"/>
                      </a:cubicBezTo>
                      <a:cubicBezTo>
                        <a:pt x="4248000" y="2601816"/>
                        <a:pt x="4249366" y="2592256"/>
                        <a:pt x="4256194" y="2593622"/>
                      </a:cubicBezTo>
                      <a:cubicBezTo>
                        <a:pt x="4308091" y="2601816"/>
                        <a:pt x="4340868" y="2549920"/>
                        <a:pt x="4309456" y="2507583"/>
                      </a:cubicBezTo>
                      <a:cubicBezTo>
                        <a:pt x="4305359" y="2502120"/>
                        <a:pt x="4313553" y="2495291"/>
                        <a:pt x="4317651" y="2500754"/>
                      </a:cubicBezTo>
                      <a:cubicBezTo>
                        <a:pt x="4323114" y="2507583"/>
                        <a:pt x="4350428" y="2549920"/>
                        <a:pt x="4362718" y="2533531"/>
                      </a:cubicBezTo>
                      <a:cubicBezTo>
                        <a:pt x="4372278" y="2519874"/>
                        <a:pt x="4369547" y="2496657"/>
                        <a:pt x="4369547" y="2481635"/>
                      </a:cubicBezTo>
                      <a:cubicBezTo>
                        <a:pt x="4369547" y="2444761"/>
                        <a:pt x="4361353" y="2406521"/>
                        <a:pt x="4362718" y="2371013"/>
                      </a:cubicBezTo>
                      <a:cubicBezTo>
                        <a:pt x="4362718" y="2366916"/>
                        <a:pt x="4368181" y="2365551"/>
                        <a:pt x="4370913" y="2366916"/>
                      </a:cubicBezTo>
                      <a:cubicBezTo>
                        <a:pt x="4388667" y="2380573"/>
                        <a:pt x="4405056" y="2395596"/>
                        <a:pt x="4425541" y="2406521"/>
                      </a:cubicBezTo>
                      <a:cubicBezTo>
                        <a:pt x="4458318" y="2422910"/>
                        <a:pt x="4473340" y="2390133"/>
                        <a:pt x="4466511" y="2362819"/>
                      </a:cubicBezTo>
                      <a:cubicBezTo>
                        <a:pt x="4456952" y="2327311"/>
                        <a:pt x="4426906" y="2287706"/>
                        <a:pt x="4398227" y="2264489"/>
                      </a:cubicBezTo>
                      <a:cubicBezTo>
                        <a:pt x="4377741" y="2263123"/>
                        <a:pt x="4383204" y="2254929"/>
                        <a:pt x="4388667" y="2259026"/>
                      </a:cubicBezTo>
                      <a:close/>
                    </a:path>
                  </a:pathLst>
                </a:custGeom>
                <a:solidFill>
                  <a:srgbClr val="7AB743">
                    <a:alpha val="6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18" name="Freeform: Shape 817">
                  <a:extLst>
                    <a:ext uri="{FF2B5EF4-FFF2-40B4-BE49-F238E27FC236}">
                      <a16:creationId xmlns:a16="http://schemas.microsoft.com/office/drawing/2014/main" id="{A4E9F1F0-39F8-1B59-BEF3-C9AE1FFD0A8A}"/>
                    </a:ext>
                  </a:extLst>
                </p:cNvPr>
                <p:cNvSpPr/>
                <p:nvPr/>
              </p:nvSpPr>
              <p:spPr>
                <a:xfrm>
                  <a:off x="8911673" y="-1108"/>
                  <a:ext cx="254411" cy="592098"/>
                </a:xfrm>
                <a:custGeom>
                  <a:avLst/>
                  <a:gdLst>
                    <a:gd name="connsiteX0" fmla="*/ 18145 w 254411"/>
                    <a:gd name="connsiteY0" fmla="*/ 482592 h 592098"/>
                    <a:gd name="connsiteX1" fmla="*/ 18145 w 254411"/>
                    <a:gd name="connsiteY1" fmla="*/ 482592 h 592098"/>
                    <a:gd name="connsiteX2" fmla="*/ 29071 w 254411"/>
                    <a:gd name="connsiteY2" fmla="*/ 451181 h 592098"/>
                    <a:gd name="connsiteX3" fmla="*/ 109647 w 254411"/>
                    <a:gd name="connsiteY3" fmla="*/ 460740 h 592098"/>
                    <a:gd name="connsiteX4" fmla="*/ 45459 w 254411"/>
                    <a:gd name="connsiteY4" fmla="*/ 376067 h 592098"/>
                    <a:gd name="connsiteX5" fmla="*/ 61847 w 254411"/>
                    <a:gd name="connsiteY5" fmla="*/ 311880 h 592098"/>
                    <a:gd name="connsiteX6" fmla="*/ 141058 w 254411"/>
                    <a:gd name="connsiteY6" fmla="*/ 351485 h 592098"/>
                    <a:gd name="connsiteX7" fmla="*/ 141058 w 254411"/>
                    <a:gd name="connsiteY7" fmla="*/ 350119 h 592098"/>
                    <a:gd name="connsiteX8" fmla="*/ 65944 w 254411"/>
                    <a:gd name="connsiteY8" fmla="*/ 186236 h 592098"/>
                    <a:gd name="connsiteX9" fmla="*/ 70041 w 254411"/>
                    <a:gd name="connsiteY9" fmla="*/ 49666 h 592098"/>
                    <a:gd name="connsiteX10" fmla="*/ 98721 w 254411"/>
                    <a:gd name="connsiteY10" fmla="*/ 31912 h 592098"/>
                    <a:gd name="connsiteX11" fmla="*/ 191588 w 254411"/>
                    <a:gd name="connsiteY11" fmla="*/ 93368 h 592098"/>
                    <a:gd name="connsiteX12" fmla="*/ 254411 w 254411"/>
                    <a:gd name="connsiteY12" fmla="*/ 175310 h 592098"/>
                    <a:gd name="connsiteX13" fmla="*/ 60481 w 254411"/>
                    <a:gd name="connsiteY13" fmla="*/ 23718 h 592098"/>
                    <a:gd name="connsiteX14" fmla="*/ 37265 w 254411"/>
                    <a:gd name="connsiteY14" fmla="*/ 169847 h 592098"/>
                    <a:gd name="connsiteX15" fmla="*/ 68676 w 254411"/>
                    <a:gd name="connsiteY15" fmla="*/ 281834 h 592098"/>
                    <a:gd name="connsiteX16" fmla="*/ 23608 w 254411"/>
                    <a:gd name="connsiteY16" fmla="*/ 307783 h 592098"/>
                    <a:gd name="connsiteX17" fmla="*/ 57751 w 254411"/>
                    <a:gd name="connsiteY17" fmla="*/ 432061 h 592098"/>
                    <a:gd name="connsiteX18" fmla="*/ 392 w 254411"/>
                    <a:gd name="connsiteY18" fmla="*/ 483957 h 592098"/>
                    <a:gd name="connsiteX19" fmla="*/ 183394 w 254411"/>
                    <a:gd name="connsiteY19" fmla="*/ 591847 h 592098"/>
                    <a:gd name="connsiteX20" fmla="*/ 94624 w 254411"/>
                    <a:gd name="connsiteY20" fmla="*/ 561802 h 592098"/>
                    <a:gd name="connsiteX21" fmla="*/ 18145 w 254411"/>
                    <a:gd name="connsiteY21" fmla="*/ 482592 h 592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54411" h="592098">
                      <a:moveTo>
                        <a:pt x="18145" y="482592"/>
                      </a:moveTo>
                      <a:cubicBezTo>
                        <a:pt x="18145" y="482592"/>
                        <a:pt x="18145" y="482592"/>
                        <a:pt x="18145" y="482592"/>
                      </a:cubicBezTo>
                      <a:cubicBezTo>
                        <a:pt x="12682" y="470300"/>
                        <a:pt x="14048" y="458009"/>
                        <a:pt x="29071" y="451181"/>
                      </a:cubicBezTo>
                      <a:cubicBezTo>
                        <a:pt x="46825" y="438889"/>
                        <a:pt x="79601" y="448449"/>
                        <a:pt x="109647" y="460740"/>
                      </a:cubicBezTo>
                      <a:cubicBezTo>
                        <a:pt x="83699" y="436158"/>
                        <a:pt x="56385" y="408844"/>
                        <a:pt x="45459" y="376067"/>
                      </a:cubicBezTo>
                      <a:cubicBezTo>
                        <a:pt x="38631" y="355582"/>
                        <a:pt x="31802" y="318708"/>
                        <a:pt x="61847" y="311880"/>
                      </a:cubicBezTo>
                      <a:cubicBezTo>
                        <a:pt x="93259" y="305051"/>
                        <a:pt x="119206" y="325537"/>
                        <a:pt x="141058" y="351485"/>
                      </a:cubicBezTo>
                      <a:cubicBezTo>
                        <a:pt x="141058" y="351485"/>
                        <a:pt x="141058" y="351485"/>
                        <a:pt x="141058" y="350119"/>
                      </a:cubicBezTo>
                      <a:cubicBezTo>
                        <a:pt x="102819" y="303685"/>
                        <a:pt x="78236" y="244960"/>
                        <a:pt x="65944" y="186236"/>
                      </a:cubicBezTo>
                      <a:cubicBezTo>
                        <a:pt x="57751" y="147996"/>
                        <a:pt x="41362" y="83808"/>
                        <a:pt x="70041" y="49666"/>
                      </a:cubicBezTo>
                      <a:cubicBezTo>
                        <a:pt x="76870" y="36009"/>
                        <a:pt x="86430" y="30546"/>
                        <a:pt x="98721" y="31912"/>
                      </a:cubicBezTo>
                      <a:cubicBezTo>
                        <a:pt x="135595" y="23718"/>
                        <a:pt x="171104" y="67420"/>
                        <a:pt x="191588" y="93368"/>
                      </a:cubicBezTo>
                      <a:cubicBezTo>
                        <a:pt x="213440" y="120682"/>
                        <a:pt x="236656" y="146630"/>
                        <a:pt x="254411" y="175310"/>
                      </a:cubicBezTo>
                      <a:cubicBezTo>
                        <a:pt x="236656" y="86540"/>
                        <a:pt x="136961" y="-56858"/>
                        <a:pt x="60481" y="23718"/>
                      </a:cubicBezTo>
                      <a:cubicBezTo>
                        <a:pt x="26339" y="59226"/>
                        <a:pt x="31802" y="126145"/>
                        <a:pt x="37265" y="169847"/>
                      </a:cubicBezTo>
                      <a:cubicBezTo>
                        <a:pt x="41362" y="208087"/>
                        <a:pt x="52288" y="246326"/>
                        <a:pt x="68676" y="281834"/>
                      </a:cubicBezTo>
                      <a:cubicBezTo>
                        <a:pt x="53654" y="279103"/>
                        <a:pt x="37265" y="285932"/>
                        <a:pt x="23608" y="307783"/>
                      </a:cubicBezTo>
                      <a:cubicBezTo>
                        <a:pt x="-5071" y="355582"/>
                        <a:pt x="20876" y="399284"/>
                        <a:pt x="57751" y="432061"/>
                      </a:cubicBezTo>
                      <a:cubicBezTo>
                        <a:pt x="24974" y="432061"/>
                        <a:pt x="-3706" y="445718"/>
                        <a:pt x="392" y="483957"/>
                      </a:cubicBezTo>
                      <a:cubicBezTo>
                        <a:pt x="8585" y="549511"/>
                        <a:pt x="108282" y="595944"/>
                        <a:pt x="183394" y="591847"/>
                      </a:cubicBezTo>
                      <a:cubicBezTo>
                        <a:pt x="151984" y="587750"/>
                        <a:pt x="121938" y="576825"/>
                        <a:pt x="94624" y="561802"/>
                      </a:cubicBezTo>
                      <a:cubicBezTo>
                        <a:pt x="70041" y="548145"/>
                        <a:pt x="19511" y="519465"/>
                        <a:pt x="18145" y="482592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19" name="Freeform: Shape 818">
                  <a:extLst>
                    <a:ext uri="{FF2B5EF4-FFF2-40B4-BE49-F238E27FC236}">
                      <a16:creationId xmlns:a16="http://schemas.microsoft.com/office/drawing/2014/main" id="{C47A3E85-C7F5-C206-CD00-36EAA969AD99}"/>
                    </a:ext>
                  </a:extLst>
                </p:cNvPr>
                <p:cNvSpPr/>
                <p:nvPr/>
              </p:nvSpPr>
              <p:spPr>
                <a:xfrm>
                  <a:off x="9094560" y="913571"/>
                  <a:ext cx="285938" cy="458183"/>
                </a:xfrm>
                <a:custGeom>
                  <a:avLst/>
                  <a:gdLst>
                    <a:gd name="connsiteX0" fmla="*/ 113860 w 285938"/>
                    <a:gd name="connsiteY0" fmla="*/ 443322 h 458183"/>
                    <a:gd name="connsiteX1" fmla="*/ 37382 w 285938"/>
                    <a:gd name="connsiteY1" fmla="*/ 390060 h 458183"/>
                    <a:gd name="connsiteX2" fmla="*/ 97471 w 285938"/>
                    <a:gd name="connsiteY2" fmla="*/ 301290 h 458183"/>
                    <a:gd name="connsiteX3" fmla="*/ 75621 w 285938"/>
                    <a:gd name="connsiteY3" fmla="*/ 284901 h 458183"/>
                    <a:gd name="connsiteX4" fmla="*/ 83815 w 285938"/>
                    <a:gd name="connsiteY4" fmla="*/ 233005 h 458183"/>
                    <a:gd name="connsiteX5" fmla="*/ 191705 w 285938"/>
                    <a:gd name="connsiteY5" fmla="*/ 192034 h 458183"/>
                    <a:gd name="connsiteX6" fmla="*/ 193071 w 285938"/>
                    <a:gd name="connsiteY6" fmla="*/ 192034 h 458183"/>
                    <a:gd name="connsiteX7" fmla="*/ 119323 w 285938"/>
                    <a:gd name="connsiteY7" fmla="*/ 111458 h 458183"/>
                    <a:gd name="connsiteX8" fmla="*/ 112494 w 285938"/>
                    <a:gd name="connsiteY8" fmla="*/ 88241 h 458183"/>
                    <a:gd name="connsiteX9" fmla="*/ 172585 w 285938"/>
                    <a:gd name="connsiteY9" fmla="*/ 18591 h 458183"/>
                    <a:gd name="connsiteX10" fmla="*/ 285938 w 285938"/>
                    <a:gd name="connsiteY10" fmla="*/ 50002 h 458183"/>
                    <a:gd name="connsiteX11" fmla="*/ 246333 w 285938"/>
                    <a:gd name="connsiteY11" fmla="*/ 14493 h 458183"/>
                    <a:gd name="connsiteX12" fmla="*/ 238138 w 285938"/>
                    <a:gd name="connsiteY12" fmla="*/ 9031 h 458183"/>
                    <a:gd name="connsiteX13" fmla="*/ 205362 w 285938"/>
                    <a:gd name="connsiteY13" fmla="*/ 2202 h 458183"/>
                    <a:gd name="connsiteX14" fmla="*/ 102934 w 285938"/>
                    <a:gd name="connsiteY14" fmla="*/ 21322 h 458183"/>
                    <a:gd name="connsiteX15" fmla="*/ 158928 w 285938"/>
                    <a:gd name="connsiteY15" fmla="*/ 183840 h 458183"/>
                    <a:gd name="connsiteX16" fmla="*/ 46941 w 285938"/>
                    <a:gd name="connsiteY16" fmla="*/ 248028 h 458183"/>
                    <a:gd name="connsiteX17" fmla="*/ 74255 w 285938"/>
                    <a:gd name="connsiteY17" fmla="*/ 304021 h 458183"/>
                    <a:gd name="connsiteX18" fmla="*/ 507 w 285938"/>
                    <a:gd name="connsiteY18" fmla="*/ 391426 h 458183"/>
                    <a:gd name="connsiteX19" fmla="*/ 83815 w 285938"/>
                    <a:gd name="connsiteY19" fmla="*/ 450151 h 458183"/>
                    <a:gd name="connsiteX20" fmla="*/ 176682 w 285938"/>
                    <a:gd name="connsiteY20" fmla="*/ 452882 h 458183"/>
                    <a:gd name="connsiteX21" fmla="*/ 113860 w 285938"/>
                    <a:gd name="connsiteY21" fmla="*/ 443322 h 458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5938" h="458183">
                      <a:moveTo>
                        <a:pt x="113860" y="443322"/>
                      </a:moveTo>
                      <a:cubicBezTo>
                        <a:pt x="83815" y="433762"/>
                        <a:pt x="52403" y="418740"/>
                        <a:pt x="37382" y="390060"/>
                      </a:cubicBezTo>
                      <a:cubicBezTo>
                        <a:pt x="18261" y="351821"/>
                        <a:pt x="57866" y="319044"/>
                        <a:pt x="97471" y="301290"/>
                      </a:cubicBezTo>
                      <a:cubicBezTo>
                        <a:pt x="89278" y="297193"/>
                        <a:pt x="81084" y="291730"/>
                        <a:pt x="75621" y="284901"/>
                      </a:cubicBezTo>
                      <a:cubicBezTo>
                        <a:pt x="57866" y="263050"/>
                        <a:pt x="67426" y="245296"/>
                        <a:pt x="83815" y="233005"/>
                      </a:cubicBezTo>
                      <a:cubicBezTo>
                        <a:pt x="107031" y="207057"/>
                        <a:pt x="160293" y="202960"/>
                        <a:pt x="191705" y="192034"/>
                      </a:cubicBezTo>
                      <a:cubicBezTo>
                        <a:pt x="191705" y="192034"/>
                        <a:pt x="191705" y="192034"/>
                        <a:pt x="193071" y="192034"/>
                      </a:cubicBezTo>
                      <a:cubicBezTo>
                        <a:pt x="161659" y="171548"/>
                        <a:pt x="132980" y="142869"/>
                        <a:pt x="119323" y="111458"/>
                      </a:cubicBezTo>
                      <a:cubicBezTo>
                        <a:pt x="117957" y="107361"/>
                        <a:pt x="115226" y="99167"/>
                        <a:pt x="112494" y="88241"/>
                      </a:cubicBezTo>
                      <a:cubicBezTo>
                        <a:pt x="101568" y="54099"/>
                        <a:pt x="113860" y="22688"/>
                        <a:pt x="172585" y="18591"/>
                      </a:cubicBezTo>
                      <a:cubicBezTo>
                        <a:pt x="212190" y="15859"/>
                        <a:pt x="251796" y="30882"/>
                        <a:pt x="285938" y="50002"/>
                      </a:cubicBezTo>
                      <a:cubicBezTo>
                        <a:pt x="273646" y="36345"/>
                        <a:pt x="261356" y="24053"/>
                        <a:pt x="246333" y="14493"/>
                      </a:cubicBezTo>
                      <a:cubicBezTo>
                        <a:pt x="243601" y="13128"/>
                        <a:pt x="240870" y="10397"/>
                        <a:pt x="238138" y="9031"/>
                      </a:cubicBezTo>
                      <a:cubicBezTo>
                        <a:pt x="227213" y="6299"/>
                        <a:pt x="216287" y="3568"/>
                        <a:pt x="205362" y="2202"/>
                      </a:cubicBezTo>
                      <a:cubicBezTo>
                        <a:pt x="169853" y="-3260"/>
                        <a:pt x="132980" y="836"/>
                        <a:pt x="102934" y="21322"/>
                      </a:cubicBezTo>
                      <a:cubicBezTo>
                        <a:pt x="38746" y="67756"/>
                        <a:pt x="101568" y="155160"/>
                        <a:pt x="158928" y="183840"/>
                      </a:cubicBezTo>
                      <a:cubicBezTo>
                        <a:pt x="115226" y="196131"/>
                        <a:pt x="74255" y="207057"/>
                        <a:pt x="46941" y="248028"/>
                      </a:cubicBezTo>
                      <a:cubicBezTo>
                        <a:pt x="27822" y="276707"/>
                        <a:pt x="49672" y="295827"/>
                        <a:pt x="74255" y="304021"/>
                      </a:cubicBezTo>
                      <a:cubicBezTo>
                        <a:pt x="34650" y="323141"/>
                        <a:pt x="-4956" y="357283"/>
                        <a:pt x="507" y="391426"/>
                      </a:cubicBezTo>
                      <a:cubicBezTo>
                        <a:pt x="4604" y="420105"/>
                        <a:pt x="60598" y="441956"/>
                        <a:pt x="83815" y="450151"/>
                      </a:cubicBezTo>
                      <a:cubicBezTo>
                        <a:pt x="112494" y="461076"/>
                        <a:pt x="145271" y="459710"/>
                        <a:pt x="176682" y="452882"/>
                      </a:cubicBezTo>
                      <a:cubicBezTo>
                        <a:pt x="156196" y="452882"/>
                        <a:pt x="134346" y="450151"/>
                        <a:pt x="113860" y="443322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20" name="Freeform: Shape 819">
                  <a:extLst>
                    <a:ext uri="{FF2B5EF4-FFF2-40B4-BE49-F238E27FC236}">
                      <a16:creationId xmlns:a16="http://schemas.microsoft.com/office/drawing/2014/main" id="{541406C4-F916-990E-CC17-D9FDB50A2522}"/>
                    </a:ext>
                  </a:extLst>
                </p:cNvPr>
                <p:cNvSpPr/>
                <p:nvPr/>
              </p:nvSpPr>
              <p:spPr>
                <a:xfrm>
                  <a:off x="9748903" y="-404172"/>
                  <a:ext cx="671252" cy="482775"/>
                </a:xfrm>
                <a:custGeom>
                  <a:avLst/>
                  <a:gdLst>
                    <a:gd name="connsiteX0" fmla="*/ 485156 w 671252"/>
                    <a:gd name="connsiteY0" fmla="*/ 191882 h 482775"/>
                    <a:gd name="connsiteX1" fmla="*/ 573925 w 671252"/>
                    <a:gd name="connsiteY1" fmla="*/ 62141 h 482775"/>
                    <a:gd name="connsiteX2" fmla="*/ 625822 w 671252"/>
                    <a:gd name="connsiteY2" fmla="*/ 43021 h 482775"/>
                    <a:gd name="connsiteX3" fmla="*/ 654502 w 671252"/>
                    <a:gd name="connsiteY3" fmla="*/ 90821 h 482775"/>
                    <a:gd name="connsiteX4" fmla="*/ 636748 w 671252"/>
                    <a:gd name="connsiteY4" fmla="*/ 211002 h 482775"/>
                    <a:gd name="connsiteX5" fmla="*/ 651770 w 671252"/>
                    <a:gd name="connsiteY5" fmla="*/ 19805 h 482775"/>
                    <a:gd name="connsiteX6" fmla="*/ 553440 w 671252"/>
                    <a:gd name="connsiteY6" fmla="*/ 62141 h 482775"/>
                    <a:gd name="connsiteX7" fmla="*/ 487887 w 671252"/>
                    <a:gd name="connsiteY7" fmla="*/ 171397 h 482775"/>
                    <a:gd name="connsiteX8" fmla="*/ 388190 w 671252"/>
                    <a:gd name="connsiteY8" fmla="*/ 4782 h 482775"/>
                    <a:gd name="connsiteX9" fmla="*/ 319906 w 671252"/>
                    <a:gd name="connsiteY9" fmla="*/ 187785 h 482775"/>
                    <a:gd name="connsiteX10" fmla="*/ 195628 w 671252"/>
                    <a:gd name="connsiteY10" fmla="*/ 130426 h 482775"/>
                    <a:gd name="connsiteX11" fmla="*/ 176508 w 671252"/>
                    <a:gd name="connsiteY11" fmla="*/ 236950 h 482775"/>
                    <a:gd name="connsiteX12" fmla="*/ 8527 w 671252"/>
                    <a:gd name="connsiteY12" fmla="*/ 265630 h 482775"/>
                    <a:gd name="connsiteX13" fmla="*/ 192897 w 671252"/>
                    <a:gd name="connsiteY13" fmla="*/ 482775 h 482775"/>
                    <a:gd name="connsiteX14" fmla="*/ 95931 w 671252"/>
                    <a:gd name="connsiteY14" fmla="*/ 426782 h 482775"/>
                    <a:gd name="connsiteX15" fmla="*/ 23550 w 671252"/>
                    <a:gd name="connsiteY15" fmla="*/ 294309 h 482775"/>
                    <a:gd name="connsiteX16" fmla="*/ 26282 w 671252"/>
                    <a:gd name="connsiteY16" fmla="*/ 286115 h 482775"/>
                    <a:gd name="connsiteX17" fmla="*/ 35842 w 671252"/>
                    <a:gd name="connsiteY17" fmla="*/ 271092 h 482775"/>
                    <a:gd name="connsiteX18" fmla="*/ 147829 w 671252"/>
                    <a:gd name="connsiteY18" fmla="*/ 251973 h 482775"/>
                    <a:gd name="connsiteX19" fmla="*/ 218844 w 671252"/>
                    <a:gd name="connsiteY19" fmla="*/ 292944 h 482775"/>
                    <a:gd name="connsiteX20" fmla="*/ 196994 w 671252"/>
                    <a:gd name="connsiteY20" fmla="*/ 220562 h 482775"/>
                    <a:gd name="connsiteX21" fmla="*/ 206554 w 671252"/>
                    <a:gd name="connsiteY21" fmla="*/ 149546 h 482775"/>
                    <a:gd name="connsiteX22" fmla="*/ 217478 w 671252"/>
                    <a:gd name="connsiteY22" fmla="*/ 138620 h 482775"/>
                    <a:gd name="connsiteX23" fmla="*/ 233867 w 671252"/>
                    <a:gd name="connsiteY23" fmla="*/ 134523 h 482775"/>
                    <a:gd name="connsiteX24" fmla="*/ 307615 w 671252"/>
                    <a:gd name="connsiteY24" fmla="*/ 194614 h 482775"/>
                    <a:gd name="connsiteX25" fmla="*/ 326734 w 671252"/>
                    <a:gd name="connsiteY25" fmla="*/ 232853 h 482775"/>
                    <a:gd name="connsiteX26" fmla="*/ 332197 w 671252"/>
                    <a:gd name="connsiteY26" fmla="*/ 171397 h 482775"/>
                    <a:gd name="connsiteX27" fmla="*/ 344488 w 671252"/>
                    <a:gd name="connsiteY27" fmla="*/ 86724 h 482775"/>
                    <a:gd name="connsiteX28" fmla="*/ 349951 w 671252"/>
                    <a:gd name="connsiteY28" fmla="*/ 75798 h 482775"/>
                    <a:gd name="connsiteX29" fmla="*/ 416871 w 671252"/>
                    <a:gd name="connsiteY29" fmla="*/ 34827 h 482775"/>
                    <a:gd name="connsiteX30" fmla="*/ 444184 w 671252"/>
                    <a:gd name="connsiteY30" fmla="*/ 70335 h 482775"/>
                    <a:gd name="connsiteX31" fmla="*/ 478327 w 671252"/>
                    <a:gd name="connsiteY31" fmla="*/ 171397 h 482775"/>
                    <a:gd name="connsiteX32" fmla="*/ 485156 w 671252"/>
                    <a:gd name="connsiteY32" fmla="*/ 191882 h 482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671252" h="482775">
                      <a:moveTo>
                        <a:pt x="485156" y="191882"/>
                      </a:moveTo>
                      <a:cubicBezTo>
                        <a:pt x="502909" y="142717"/>
                        <a:pt x="535686" y="93552"/>
                        <a:pt x="573925" y="62141"/>
                      </a:cubicBezTo>
                      <a:cubicBezTo>
                        <a:pt x="590314" y="49850"/>
                        <a:pt x="605337" y="38924"/>
                        <a:pt x="625822" y="43021"/>
                      </a:cubicBezTo>
                      <a:cubicBezTo>
                        <a:pt x="644942" y="47118"/>
                        <a:pt x="654502" y="74432"/>
                        <a:pt x="654502" y="90821"/>
                      </a:cubicBezTo>
                      <a:cubicBezTo>
                        <a:pt x="654502" y="130426"/>
                        <a:pt x="644942" y="172762"/>
                        <a:pt x="636748" y="211002"/>
                      </a:cubicBezTo>
                      <a:cubicBezTo>
                        <a:pt x="654502" y="161837"/>
                        <a:pt x="695472" y="55313"/>
                        <a:pt x="651770" y="19805"/>
                      </a:cubicBezTo>
                      <a:cubicBezTo>
                        <a:pt x="624456" y="-3412"/>
                        <a:pt x="569828" y="45753"/>
                        <a:pt x="553440" y="62141"/>
                      </a:cubicBezTo>
                      <a:cubicBezTo>
                        <a:pt x="522029" y="93552"/>
                        <a:pt x="505640" y="131792"/>
                        <a:pt x="487887" y="171397"/>
                      </a:cubicBezTo>
                      <a:cubicBezTo>
                        <a:pt x="479693" y="104478"/>
                        <a:pt x="468767" y="-26629"/>
                        <a:pt x="388190" y="4782"/>
                      </a:cubicBezTo>
                      <a:cubicBezTo>
                        <a:pt x="314444" y="33462"/>
                        <a:pt x="321272" y="118135"/>
                        <a:pt x="319906" y="187785"/>
                      </a:cubicBezTo>
                      <a:cubicBezTo>
                        <a:pt x="288495" y="138620"/>
                        <a:pt x="244793" y="68970"/>
                        <a:pt x="195628" y="130426"/>
                      </a:cubicBezTo>
                      <a:cubicBezTo>
                        <a:pt x="173776" y="156374"/>
                        <a:pt x="169679" y="197345"/>
                        <a:pt x="176508" y="236950"/>
                      </a:cubicBezTo>
                      <a:cubicBezTo>
                        <a:pt x="115051" y="211002"/>
                        <a:pt x="34476" y="211002"/>
                        <a:pt x="8527" y="265630"/>
                      </a:cubicBezTo>
                      <a:cubicBezTo>
                        <a:pt x="-35175" y="358497"/>
                        <a:pt x="98663" y="471850"/>
                        <a:pt x="192897" y="482775"/>
                      </a:cubicBezTo>
                      <a:cubicBezTo>
                        <a:pt x="157388" y="470484"/>
                        <a:pt x="124612" y="449999"/>
                        <a:pt x="95931" y="426782"/>
                      </a:cubicBezTo>
                      <a:cubicBezTo>
                        <a:pt x="63155" y="398102"/>
                        <a:pt x="9893" y="344840"/>
                        <a:pt x="23550" y="294309"/>
                      </a:cubicBezTo>
                      <a:cubicBezTo>
                        <a:pt x="24916" y="291578"/>
                        <a:pt x="24916" y="288847"/>
                        <a:pt x="26282" y="286115"/>
                      </a:cubicBezTo>
                      <a:cubicBezTo>
                        <a:pt x="27647" y="279287"/>
                        <a:pt x="30379" y="275190"/>
                        <a:pt x="35842" y="271092"/>
                      </a:cubicBezTo>
                      <a:cubicBezTo>
                        <a:pt x="61789" y="242413"/>
                        <a:pt x="112320" y="239682"/>
                        <a:pt x="147829" y="251973"/>
                      </a:cubicBezTo>
                      <a:cubicBezTo>
                        <a:pt x="173776" y="261533"/>
                        <a:pt x="196994" y="275190"/>
                        <a:pt x="218844" y="292944"/>
                      </a:cubicBezTo>
                      <a:cubicBezTo>
                        <a:pt x="206554" y="271092"/>
                        <a:pt x="199725" y="245144"/>
                        <a:pt x="196994" y="220562"/>
                      </a:cubicBezTo>
                      <a:cubicBezTo>
                        <a:pt x="195628" y="202808"/>
                        <a:pt x="195628" y="170031"/>
                        <a:pt x="206554" y="149546"/>
                      </a:cubicBezTo>
                      <a:cubicBezTo>
                        <a:pt x="209284" y="141351"/>
                        <a:pt x="213381" y="137254"/>
                        <a:pt x="217478" y="138620"/>
                      </a:cubicBezTo>
                      <a:cubicBezTo>
                        <a:pt x="221576" y="135889"/>
                        <a:pt x="227039" y="134523"/>
                        <a:pt x="233867" y="134523"/>
                      </a:cubicBezTo>
                      <a:cubicBezTo>
                        <a:pt x="268009" y="134523"/>
                        <a:pt x="291226" y="167300"/>
                        <a:pt x="307615" y="194614"/>
                      </a:cubicBezTo>
                      <a:cubicBezTo>
                        <a:pt x="314444" y="206905"/>
                        <a:pt x="321272" y="220562"/>
                        <a:pt x="326734" y="232853"/>
                      </a:cubicBezTo>
                      <a:cubicBezTo>
                        <a:pt x="325368" y="212368"/>
                        <a:pt x="330831" y="191882"/>
                        <a:pt x="332197" y="171397"/>
                      </a:cubicBezTo>
                      <a:cubicBezTo>
                        <a:pt x="334928" y="144083"/>
                        <a:pt x="333563" y="112672"/>
                        <a:pt x="344488" y="86724"/>
                      </a:cubicBezTo>
                      <a:cubicBezTo>
                        <a:pt x="345854" y="82627"/>
                        <a:pt x="347220" y="79895"/>
                        <a:pt x="349951" y="75798"/>
                      </a:cubicBezTo>
                      <a:cubicBezTo>
                        <a:pt x="359511" y="33462"/>
                        <a:pt x="377266" y="4782"/>
                        <a:pt x="416871" y="34827"/>
                      </a:cubicBezTo>
                      <a:cubicBezTo>
                        <a:pt x="429162" y="44387"/>
                        <a:pt x="437355" y="56678"/>
                        <a:pt x="444184" y="70335"/>
                      </a:cubicBezTo>
                      <a:cubicBezTo>
                        <a:pt x="464670" y="99015"/>
                        <a:pt x="470133" y="137254"/>
                        <a:pt x="478327" y="171397"/>
                      </a:cubicBezTo>
                      <a:cubicBezTo>
                        <a:pt x="481058" y="176859"/>
                        <a:pt x="482424" y="183688"/>
                        <a:pt x="485156" y="191882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21" name="Freeform: Shape 820">
                  <a:extLst>
                    <a:ext uri="{FF2B5EF4-FFF2-40B4-BE49-F238E27FC236}">
                      <a16:creationId xmlns:a16="http://schemas.microsoft.com/office/drawing/2014/main" id="{464753BD-236D-A73C-D091-28285B652817}"/>
                    </a:ext>
                  </a:extLst>
                </p:cNvPr>
                <p:cNvSpPr/>
                <p:nvPr/>
              </p:nvSpPr>
              <p:spPr>
                <a:xfrm>
                  <a:off x="10454561" y="605325"/>
                  <a:ext cx="544496" cy="467203"/>
                </a:xfrm>
                <a:custGeom>
                  <a:avLst/>
                  <a:gdLst>
                    <a:gd name="connsiteX0" fmla="*/ 478732 w 544496"/>
                    <a:gd name="connsiteY0" fmla="*/ 158857 h 467203"/>
                    <a:gd name="connsiteX1" fmla="*/ 439127 w 544496"/>
                    <a:gd name="connsiteY1" fmla="*/ 175245 h 467203"/>
                    <a:gd name="connsiteX2" fmla="*/ 359918 w 544496"/>
                    <a:gd name="connsiteY2" fmla="*/ 16824 h 467203"/>
                    <a:gd name="connsiteX3" fmla="*/ 264318 w 544496"/>
                    <a:gd name="connsiteY3" fmla="*/ 45504 h 467203"/>
                    <a:gd name="connsiteX4" fmla="*/ 238371 w 544496"/>
                    <a:gd name="connsiteY4" fmla="*/ 109692 h 467203"/>
                    <a:gd name="connsiteX5" fmla="*/ 85412 w 544496"/>
                    <a:gd name="connsiteY5" fmla="*/ 22287 h 467203"/>
                    <a:gd name="connsiteX6" fmla="*/ 86778 w 544496"/>
                    <a:gd name="connsiteY6" fmla="*/ 188902 h 467203"/>
                    <a:gd name="connsiteX7" fmla="*/ 67659 w 544496"/>
                    <a:gd name="connsiteY7" fmla="*/ 188902 h 467203"/>
                    <a:gd name="connsiteX8" fmla="*/ 25321 w 544496"/>
                    <a:gd name="connsiteY8" fmla="*/ 238067 h 467203"/>
                    <a:gd name="connsiteX9" fmla="*/ 62196 w 544496"/>
                    <a:gd name="connsiteY9" fmla="*/ 355517 h 467203"/>
                    <a:gd name="connsiteX10" fmla="*/ 2105 w 544496"/>
                    <a:gd name="connsiteY10" fmla="*/ 411510 h 467203"/>
                    <a:gd name="connsiteX11" fmla="*/ 155063 w 544496"/>
                    <a:gd name="connsiteY11" fmla="*/ 445653 h 467203"/>
                    <a:gd name="connsiteX12" fmla="*/ 86778 w 544496"/>
                    <a:gd name="connsiteY12" fmla="*/ 451116 h 467203"/>
                    <a:gd name="connsiteX13" fmla="*/ 41710 w 544496"/>
                    <a:gd name="connsiteY13" fmla="*/ 433362 h 467203"/>
                    <a:gd name="connsiteX14" fmla="*/ 40344 w 544496"/>
                    <a:gd name="connsiteY14" fmla="*/ 433362 h 467203"/>
                    <a:gd name="connsiteX15" fmla="*/ 40344 w 544496"/>
                    <a:gd name="connsiteY15" fmla="*/ 431996 h 467203"/>
                    <a:gd name="connsiteX16" fmla="*/ 32150 w 544496"/>
                    <a:gd name="connsiteY16" fmla="*/ 406048 h 467203"/>
                    <a:gd name="connsiteX17" fmla="*/ 112726 w 544496"/>
                    <a:gd name="connsiteY17" fmla="*/ 366442 h 467203"/>
                    <a:gd name="connsiteX18" fmla="*/ 59464 w 544496"/>
                    <a:gd name="connsiteY18" fmla="*/ 315912 h 467203"/>
                    <a:gd name="connsiteX19" fmla="*/ 40344 w 544496"/>
                    <a:gd name="connsiteY19" fmla="*/ 231239 h 467203"/>
                    <a:gd name="connsiteX20" fmla="*/ 111361 w 544496"/>
                    <a:gd name="connsiteY20" fmla="*/ 220313 h 467203"/>
                    <a:gd name="connsiteX21" fmla="*/ 140040 w 544496"/>
                    <a:gd name="connsiteY21" fmla="*/ 238067 h 467203"/>
                    <a:gd name="connsiteX22" fmla="*/ 78584 w 544496"/>
                    <a:gd name="connsiteY22" fmla="*/ 105595 h 467203"/>
                    <a:gd name="connsiteX23" fmla="*/ 140040 w 544496"/>
                    <a:gd name="connsiteY23" fmla="*/ 22287 h 467203"/>
                    <a:gd name="connsiteX24" fmla="*/ 235639 w 544496"/>
                    <a:gd name="connsiteY24" fmla="*/ 124714 h 467203"/>
                    <a:gd name="connsiteX25" fmla="*/ 246565 w 544496"/>
                    <a:gd name="connsiteY25" fmla="*/ 150663 h 467203"/>
                    <a:gd name="connsiteX26" fmla="*/ 252027 w 544496"/>
                    <a:gd name="connsiteY26" fmla="*/ 113789 h 467203"/>
                    <a:gd name="connsiteX27" fmla="*/ 283438 w 544496"/>
                    <a:gd name="connsiteY27" fmla="*/ 46870 h 467203"/>
                    <a:gd name="connsiteX28" fmla="*/ 394060 w 544496"/>
                    <a:gd name="connsiteY28" fmla="*/ 72818 h 467203"/>
                    <a:gd name="connsiteX29" fmla="*/ 418643 w 544496"/>
                    <a:gd name="connsiteY29" fmla="*/ 223044 h 467203"/>
                    <a:gd name="connsiteX30" fmla="*/ 515607 w 544496"/>
                    <a:gd name="connsiteY30" fmla="*/ 195730 h 467203"/>
                    <a:gd name="connsiteX31" fmla="*/ 522435 w 544496"/>
                    <a:gd name="connsiteY31" fmla="*/ 302255 h 467203"/>
                    <a:gd name="connsiteX32" fmla="*/ 534727 w 544496"/>
                    <a:gd name="connsiteY32" fmla="*/ 288598 h 467203"/>
                    <a:gd name="connsiteX33" fmla="*/ 478732 w 544496"/>
                    <a:gd name="connsiteY33" fmla="*/ 158857 h 46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44496" h="467203">
                      <a:moveTo>
                        <a:pt x="478732" y="158857"/>
                      </a:moveTo>
                      <a:cubicBezTo>
                        <a:pt x="466442" y="158857"/>
                        <a:pt x="451419" y="165685"/>
                        <a:pt x="439127" y="175245"/>
                      </a:cubicBezTo>
                      <a:cubicBezTo>
                        <a:pt x="437762" y="111057"/>
                        <a:pt x="411814" y="30481"/>
                        <a:pt x="359918" y="16824"/>
                      </a:cubicBezTo>
                      <a:cubicBezTo>
                        <a:pt x="321677" y="7265"/>
                        <a:pt x="291633" y="19556"/>
                        <a:pt x="264318" y="45504"/>
                      </a:cubicBezTo>
                      <a:cubicBezTo>
                        <a:pt x="245199" y="63258"/>
                        <a:pt x="241102" y="86475"/>
                        <a:pt x="238371" y="109692"/>
                      </a:cubicBezTo>
                      <a:cubicBezTo>
                        <a:pt x="200130" y="50967"/>
                        <a:pt x="153697" y="-43266"/>
                        <a:pt x="85412" y="22287"/>
                      </a:cubicBezTo>
                      <a:cubicBezTo>
                        <a:pt x="37613" y="68721"/>
                        <a:pt x="56733" y="132909"/>
                        <a:pt x="86778" y="188902"/>
                      </a:cubicBezTo>
                      <a:cubicBezTo>
                        <a:pt x="81315" y="188902"/>
                        <a:pt x="74487" y="188902"/>
                        <a:pt x="67659" y="188902"/>
                      </a:cubicBezTo>
                      <a:cubicBezTo>
                        <a:pt x="48538" y="192999"/>
                        <a:pt x="29418" y="220313"/>
                        <a:pt x="25321" y="238067"/>
                      </a:cubicBezTo>
                      <a:cubicBezTo>
                        <a:pt x="15762" y="276307"/>
                        <a:pt x="32150" y="324106"/>
                        <a:pt x="62196" y="355517"/>
                      </a:cubicBezTo>
                      <a:cubicBezTo>
                        <a:pt x="32150" y="365077"/>
                        <a:pt x="7568" y="384197"/>
                        <a:pt x="2105" y="411510"/>
                      </a:cubicBezTo>
                      <a:cubicBezTo>
                        <a:pt x="-15649" y="489355"/>
                        <a:pt x="82680" y="470235"/>
                        <a:pt x="155063" y="445653"/>
                      </a:cubicBezTo>
                      <a:cubicBezTo>
                        <a:pt x="131846" y="451116"/>
                        <a:pt x="108629" y="455213"/>
                        <a:pt x="86778" y="451116"/>
                      </a:cubicBezTo>
                      <a:cubicBezTo>
                        <a:pt x="74487" y="448384"/>
                        <a:pt x="54001" y="442922"/>
                        <a:pt x="41710" y="433362"/>
                      </a:cubicBezTo>
                      <a:cubicBezTo>
                        <a:pt x="41710" y="433362"/>
                        <a:pt x="40344" y="433362"/>
                        <a:pt x="40344" y="433362"/>
                      </a:cubicBezTo>
                      <a:cubicBezTo>
                        <a:pt x="40344" y="433362"/>
                        <a:pt x="40344" y="431996"/>
                        <a:pt x="40344" y="431996"/>
                      </a:cubicBezTo>
                      <a:cubicBezTo>
                        <a:pt x="33516" y="425167"/>
                        <a:pt x="30784" y="416973"/>
                        <a:pt x="32150" y="406048"/>
                      </a:cubicBezTo>
                      <a:cubicBezTo>
                        <a:pt x="40344" y="371905"/>
                        <a:pt x="77219" y="363711"/>
                        <a:pt x="112726" y="366442"/>
                      </a:cubicBezTo>
                      <a:cubicBezTo>
                        <a:pt x="92240" y="352786"/>
                        <a:pt x="73121" y="335032"/>
                        <a:pt x="59464" y="315912"/>
                      </a:cubicBezTo>
                      <a:cubicBezTo>
                        <a:pt x="44441" y="295426"/>
                        <a:pt x="23955" y="257187"/>
                        <a:pt x="40344" y="231239"/>
                      </a:cubicBezTo>
                      <a:cubicBezTo>
                        <a:pt x="55367" y="205290"/>
                        <a:pt x="88143" y="208022"/>
                        <a:pt x="111361" y="220313"/>
                      </a:cubicBezTo>
                      <a:cubicBezTo>
                        <a:pt x="120921" y="225776"/>
                        <a:pt x="130481" y="231239"/>
                        <a:pt x="140040" y="238067"/>
                      </a:cubicBezTo>
                      <a:cubicBezTo>
                        <a:pt x="114092" y="197096"/>
                        <a:pt x="86778" y="154760"/>
                        <a:pt x="78584" y="105595"/>
                      </a:cubicBezTo>
                      <a:cubicBezTo>
                        <a:pt x="73121" y="68721"/>
                        <a:pt x="92240" y="12727"/>
                        <a:pt x="140040" y="22287"/>
                      </a:cubicBezTo>
                      <a:cubicBezTo>
                        <a:pt x="189206" y="31847"/>
                        <a:pt x="217885" y="82378"/>
                        <a:pt x="235639" y="124714"/>
                      </a:cubicBezTo>
                      <a:cubicBezTo>
                        <a:pt x="239736" y="132909"/>
                        <a:pt x="242468" y="142468"/>
                        <a:pt x="246565" y="150663"/>
                      </a:cubicBezTo>
                      <a:cubicBezTo>
                        <a:pt x="246565" y="137005"/>
                        <a:pt x="250662" y="123349"/>
                        <a:pt x="252027" y="113789"/>
                      </a:cubicBezTo>
                      <a:cubicBezTo>
                        <a:pt x="256124" y="91938"/>
                        <a:pt x="262952" y="60527"/>
                        <a:pt x="283438" y="46870"/>
                      </a:cubicBezTo>
                      <a:cubicBezTo>
                        <a:pt x="317580" y="25018"/>
                        <a:pt x="370842" y="42773"/>
                        <a:pt x="394060" y="72818"/>
                      </a:cubicBezTo>
                      <a:cubicBezTo>
                        <a:pt x="424104" y="113789"/>
                        <a:pt x="426836" y="168417"/>
                        <a:pt x="418643" y="223044"/>
                      </a:cubicBezTo>
                      <a:cubicBezTo>
                        <a:pt x="441859" y="186171"/>
                        <a:pt x="480098" y="154760"/>
                        <a:pt x="515607" y="195730"/>
                      </a:cubicBezTo>
                      <a:cubicBezTo>
                        <a:pt x="538823" y="221679"/>
                        <a:pt x="531995" y="264015"/>
                        <a:pt x="522435" y="302255"/>
                      </a:cubicBezTo>
                      <a:cubicBezTo>
                        <a:pt x="527898" y="299523"/>
                        <a:pt x="533361" y="292695"/>
                        <a:pt x="534727" y="288598"/>
                      </a:cubicBezTo>
                      <a:cubicBezTo>
                        <a:pt x="551114" y="232604"/>
                        <a:pt x="555212" y="160222"/>
                        <a:pt x="478732" y="158857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822" name="Graphic 4">
              <a:extLst>
                <a:ext uri="{FF2B5EF4-FFF2-40B4-BE49-F238E27FC236}">
                  <a16:creationId xmlns:a16="http://schemas.microsoft.com/office/drawing/2014/main" id="{B57B7177-1814-F8DB-AFEC-1316D7A42847}"/>
                </a:ext>
              </a:extLst>
            </p:cNvPr>
            <p:cNvGrpSpPr/>
            <p:nvPr/>
          </p:nvGrpSpPr>
          <p:grpSpPr>
            <a:xfrm>
              <a:off x="3125464" y="-854167"/>
              <a:ext cx="3724497" cy="3190265"/>
              <a:chOff x="3125464" y="-854167"/>
              <a:chExt cx="3724497" cy="3190265"/>
            </a:xfrm>
          </p:grpSpPr>
          <p:grpSp>
            <p:nvGrpSpPr>
              <p:cNvPr id="823" name="Graphic 4">
                <a:extLst>
                  <a:ext uri="{FF2B5EF4-FFF2-40B4-BE49-F238E27FC236}">
                    <a16:creationId xmlns:a16="http://schemas.microsoft.com/office/drawing/2014/main" id="{5BE2D561-7111-2566-BDED-3F533C81120F}"/>
                  </a:ext>
                </a:extLst>
              </p:cNvPr>
              <p:cNvGrpSpPr/>
              <p:nvPr/>
            </p:nvGrpSpPr>
            <p:grpSpPr>
              <a:xfrm>
                <a:off x="3125464" y="-854167"/>
                <a:ext cx="3724497" cy="3190265"/>
                <a:chOff x="3125464" y="-854167"/>
                <a:chExt cx="3724497" cy="3190265"/>
              </a:xfrm>
            </p:grpSpPr>
            <p:sp>
              <p:nvSpPr>
                <p:cNvPr id="824" name="Freeform: Shape 823">
                  <a:extLst>
                    <a:ext uri="{FF2B5EF4-FFF2-40B4-BE49-F238E27FC236}">
                      <a16:creationId xmlns:a16="http://schemas.microsoft.com/office/drawing/2014/main" id="{0C873119-ECB4-ED6A-D780-3ECBE4A284EB}"/>
                    </a:ext>
                  </a:extLst>
                </p:cNvPr>
                <p:cNvSpPr/>
                <p:nvPr/>
              </p:nvSpPr>
              <p:spPr>
                <a:xfrm>
                  <a:off x="3135064" y="-851157"/>
                  <a:ext cx="3699149" cy="3178356"/>
                </a:xfrm>
                <a:custGeom>
                  <a:avLst/>
                  <a:gdLst>
                    <a:gd name="connsiteX0" fmla="*/ 3617835 w 3699149"/>
                    <a:gd name="connsiteY0" fmla="*/ 1872090 h 3178356"/>
                    <a:gd name="connsiteX1" fmla="*/ 3613737 w 3699149"/>
                    <a:gd name="connsiteY1" fmla="*/ 1861164 h 3178356"/>
                    <a:gd name="connsiteX2" fmla="*/ 3661537 w 3699149"/>
                    <a:gd name="connsiteY2" fmla="*/ 1723229 h 3178356"/>
                    <a:gd name="connsiteX3" fmla="*/ 3493556 w 3699149"/>
                    <a:gd name="connsiteY3" fmla="*/ 1720498 h 3178356"/>
                    <a:gd name="connsiteX4" fmla="*/ 3489459 w 3699149"/>
                    <a:gd name="connsiteY4" fmla="*/ 1710938 h 3178356"/>
                    <a:gd name="connsiteX5" fmla="*/ 3545453 w 3699149"/>
                    <a:gd name="connsiteY5" fmla="*/ 1559346 h 3178356"/>
                    <a:gd name="connsiteX6" fmla="*/ 3511310 w 3699149"/>
                    <a:gd name="connsiteY6" fmla="*/ 1506083 h 3178356"/>
                    <a:gd name="connsiteX7" fmla="*/ 3425272 w 3699149"/>
                    <a:gd name="connsiteY7" fmla="*/ 1529300 h 3178356"/>
                    <a:gd name="connsiteX8" fmla="*/ 3418443 w 3699149"/>
                    <a:gd name="connsiteY8" fmla="*/ 1521106 h 3178356"/>
                    <a:gd name="connsiteX9" fmla="*/ 3434831 w 3699149"/>
                    <a:gd name="connsiteY9" fmla="*/ 1454187 h 3178356"/>
                    <a:gd name="connsiteX10" fmla="*/ 3369278 w 3699149"/>
                    <a:gd name="connsiteY10" fmla="*/ 1474673 h 3178356"/>
                    <a:gd name="connsiteX11" fmla="*/ 3359718 w 3699149"/>
                    <a:gd name="connsiteY11" fmla="*/ 1469210 h 3178356"/>
                    <a:gd name="connsiteX12" fmla="*/ 3340598 w 3699149"/>
                    <a:gd name="connsiteY12" fmla="*/ 1325812 h 3178356"/>
                    <a:gd name="connsiteX13" fmla="*/ 3295530 w 3699149"/>
                    <a:gd name="connsiteY13" fmla="*/ 1284841 h 3178356"/>
                    <a:gd name="connsiteX14" fmla="*/ 3231343 w 3699149"/>
                    <a:gd name="connsiteY14" fmla="*/ 1336737 h 3178356"/>
                    <a:gd name="connsiteX15" fmla="*/ 3220417 w 3699149"/>
                    <a:gd name="connsiteY15" fmla="*/ 1334006 h 3178356"/>
                    <a:gd name="connsiteX16" fmla="*/ 3209491 w 3699149"/>
                    <a:gd name="connsiteY16" fmla="*/ 1257527 h 3178356"/>
                    <a:gd name="connsiteX17" fmla="*/ 3205394 w 3699149"/>
                    <a:gd name="connsiteY17" fmla="*/ 1182414 h 3178356"/>
                    <a:gd name="connsiteX18" fmla="*/ 3210857 w 3699149"/>
                    <a:gd name="connsiteY18" fmla="*/ 1179682 h 3178356"/>
                    <a:gd name="connsiteX19" fmla="*/ 3249097 w 3699149"/>
                    <a:gd name="connsiteY19" fmla="*/ 1206996 h 3178356"/>
                    <a:gd name="connsiteX20" fmla="*/ 3277776 w 3699149"/>
                    <a:gd name="connsiteY20" fmla="*/ 1176951 h 3178356"/>
                    <a:gd name="connsiteX21" fmla="*/ 3231343 w 3699149"/>
                    <a:gd name="connsiteY21" fmla="*/ 1108666 h 3178356"/>
                    <a:gd name="connsiteX22" fmla="*/ 3235439 w 3699149"/>
                    <a:gd name="connsiteY22" fmla="*/ 1103203 h 3178356"/>
                    <a:gd name="connsiteX23" fmla="*/ 3279142 w 3699149"/>
                    <a:gd name="connsiteY23" fmla="*/ 1107300 h 3178356"/>
                    <a:gd name="connsiteX24" fmla="*/ 3284605 w 3699149"/>
                    <a:gd name="connsiteY24" fmla="*/ 1067695 h 3178356"/>
                    <a:gd name="connsiteX25" fmla="*/ 3236805 w 3699149"/>
                    <a:gd name="connsiteY25" fmla="*/ 1019896 h 3178356"/>
                    <a:gd name="connsiteX26" fmla="*/ 3124818 w 3699149"/>
                    <a:gd name="connsiteY26" fmla="*/ 959805 h 3178356"/>
                    <a:gd name="connsiteX27" fmla="*/ 3128915 w 3699149"/>
                    <a:gd name="connsiteY27" fmla="*/ 954342 h 3178356"/>
                    <a:gd name="connsiteX28" fmla="*/ 3178080 w 3699149"/>
                    <a:gd name="connsiteY28" fmla="*/ 958439 h 3178356"/>
                    <a:gd name="connsiteX29" fmla="*/ 3204029 w 3699149"/>
                    <a:gd name="connsiteY29" fmla="*/ 917469 h 3178356"/>
                    <a:gd name="connsiteX30" fmla="*/ 3119356 w 3699149"/>
                    <a:gd name="connsiteY30" fmla="*/ 883326 h 3178356"/>
                    <a:gd name="connsiteX31" fmla="*/ 3117990 w 3699149"/>
                    <a:gd name="connsiteY31" fmla="*/ 877863 h 3178356"/>
                    <a:gd name="connsiteX32" fmla="*/ 3199932 w 3699149"/>
                    <a:gd name="connsiteY32" fmla="*/ 768608 h 3178356"/>
                    <a:gd name="connsiteX33" fmla="*/ 3191737 w 3699149"/>
                    <a:gd name="connsiteY33" fmla="*/ 733100 h 3178356"/>
                    <a:gd name="connsiteX34" fmla="*/ 3154863 w 3699149"/>
                    <a:gd name="connsiteY34" fmla="*/ 739928 h 3178356"/>
                    <a:gd name="connsiteX35" fmla="*/ 3102967 w 3699149"/>
                    <a:gd name="connsiteY35" fmla="*/ 784996 h 3178356"/>
                    <a:gd name="connsiteX36" fmla="*/ 3097504 w 3699149"/>
                    <a:gd name="connsiteY36" fmla="*/ 780899 h 3178356"/>
                    <a:gd name="connsiteX37" fmla="*/ 3119356 w 3699149"/>
                    <a:gd name="connsiteY37" fmla="*/ 697591 h 3178356"/>
                    <a:gd name="connsiteX38" fmla="*/ 3098870 w 3699149"/>
                    <a:gd name="connsiteY38" fmla="*/ 652524 h 3178356"/>
                    <a:gd name="connsiteX39" fmla="*/ 3057899 w 3699149"/>
                    <a:gd name="connsiteY39" fmla="*/ 686666 h 3178356"/>
                    <a:gd name="connsiteX40" fmla="*/ 3052436 w 3699149"/>
                    <a:gd name="connsiteY40" fmla="*/ 683935 h 3178356"/>
                    <a:gd name="connsiteX41" fmla="*/ 3037414 w 3699149"/>
                    <a:gd name="connsiteY41" fmla="*/ 603359 h 3178356"/>
                    <a:gd name="connsiteX42" fmla="*/ 3036048 w 3699149"/>
                    <a:gd name="connsiteY42" fmla="*/ 606090 h 3178356"/>
                    <a:gd name="connsiteX43" fmla="*/ 3007368 w 3699149"/>
                    <a:gd name="connsiteY43" fmla="*/ 697591 h 3178356"/>
                    <a:gd name="connsiteX44" fmla="*/ 2989614 w 3699149"/>
                    <a:gd name="connsiteY44" fmla="*/ 659352 h 3178356"/>
                    <a:gd name="connsiteX45" fmla="*/ 2981420 w 3699149"/>
                    <a:gd name="connsiteY45" fmla="*/ 649792 h 3178356"/>
                    <a:gd name="connsiteX46" fmla="*/ 2981420 w 3699149"/>
                    <a:gd name="connsiteY46" fmla="*/ 653889 h 3178356"/>
                    <a:gd name="connsiteX47" fmla="*/ 2977323 w 3699149"/>
                    <a:gd name="connsiteY47" fmla="*/ 713980 h 3178356"/>
                    <a:gd name="connsiteX48" fmla="*/ 2970495 w 3699149"/>
                    <a:gd name="connsiteY48" fmla="*/ 713980 h 3178356"/>
                    <a:gd name="connsiteX49" fmla="*/ 2939084 w 3699149"/>
                    <a:gd name="connsiteY49" fmla="*/ 648426 h 3178356"/>
                    <a:gd name="connsiteX50" fmla="*/ 2921329 w 3699149"/>
                    <a:gd name="connsiteY50" fmla="*/ 716711 h 3178356"/>
                    <a:gd name="connsiteX51" fmla="*/ 2914501 w 3699149"/>
                    <a:gd name="connsiteY51" fmla="*/ 716711 h 3178356"/>
                    <a:gd name="connsiteX52" fmla="*/ 2907673 w 3699149"/>
                    <a:gd name="connsiteY52" fmla="*/ 693494 h 3178356"/>
                    <a:gd name="connsiteX53" fmla="*/ 2862605 w 3699149"/>
                    <a:gd name="connsiteY53" fmla="*/ 657986 h 3178356"/>
                    <a:gd name="connsiteX54" fmla="*/ 2865336 w 3699149"/>
                    <a:gd name="connsiteY54" fmla="*/ 604724 h 3178356"/>
                    <a:gd name="connsiteX55" fmla="*/ 2855776 w 3699149"/>
                    <a:gd name="connsiteY55" fmla="*/ 601993 h 3178356"/>
                    <a:gd name="connsiteX56" fmla="*/ 2795686 w 3699149"/>
                    <a:gd name="connsiteY56" fmla="*/ 667546 h 3178356"/>
                    <a:gd name="connsiteX57" fmla="*/ 2802514 w 3699149"/>
                    <a:gd name="connsiteY57" fmla="*/ 555559 h 3178356"/>
                    <a:gd name="connsiteX58" fmla="*/ 2753349 w 3699149"/>
                    <a:gd name="connsiteY58" fmla="*/ 578776 h 3178356"/>
                    <a:gd name="connsiteX59" fmla="*/ 2745155 w 3699149"/>
                    <a:gd name="connsiteY59" fmla="*/ 566485 h 3178356"/>
                    <a:gd name="connsiteX60" fmla="*/ 2659116 w 3699149"/>
                    <a:gd name="connsiteY60" fmla="*/ 500931 h 3178356"/>
                    <a:gd name="connsiteX61" fmla="*/ 2649556 w 3699149"/>
                    <a:gd name="connsiteY61" fmla="*/ 559656 h 3178356"/>
                    <a:gd name="connsiteX62" fmla="*/ 2604488 w 3699149"/>
                    <a:gd name="connsiteY62" fmla="*/ 511857 h 3178356"/>
                    <a:gd name="connsiteX63" fmla="*/ 2548495 w 3699149"/>
                    <a:gd name="connsiteY63" fmla="*/ 483177 h 3178356"/>
                    <a:gd name="connsiteX64" fmla="*/ 2547129 w 3699149"/>
                    <a:gd name="connsiteY64" fmla="*/ 554194 h 3178356"/>
                    <a:gd name="connsiteX65" fmla="*/ 2556689 w 3699149"/>
                    <a:gd name="connsiteY65" fmla="*/ 588336 h 3178356"/>
                    <a:gd name="connsiteX66" fmla="*/ 2504792 w 3699149"/>
                    <a:gd name="connsiteY66" fmla="*/ 554194 h 3178356"/>
                    <a:gd name="connsiteX67" fmla="*/ 2450164 w 3699149"/>
                    <a:gd name="connsiteY67" fmla="*/ 530977 h 3178356"/>
                    <a:gd name="connsiteX68" fmla="*/ 2492501 w 3699149"/>
                    <a:gd name="connsiteY68" fmla="*/ 447669 h 3178356"/>
                    <a:gd name="connsiteX69" fmla="*/ 2480210 w 3699149"/>
                    <a:gd name="connsiteY69" fmla="*/ 393041 h 3178356"/>
                    <a:gd name="connsiteX70" fmla="*/ 2422851 w 3699149"/>
                    <a:gd name="connsiteY70" fmla="*/ 403967 h 3178356"/>
                    <a:gd name="connsiteX71" fmla="*/ 2340909 w 3699149"/>
                    <a:gd name="connsiteY71" fmla="*/ 476349 h 3178356"/>
                    <a:gd name="connsiteX72" fmla="*/ 2332715 w 3699149"/>
                    <a:gd name="connsiteY72" fmla="*/ 469520 h 3178356"/>
                    <a:gd name="connsiteX73" fmla="*/ 2366857 w 3699149"/>
                    <a:gd name="connsiteY73" fmla="*/ 338414 h 3178356"/>
                    <a:gd name="connsiteX74" fmla="*/ 2334080 w 3699149"/>
                    <a:gd name="connsiteY74" fmla="*/ 267397 h 3178356"/>
                    <a:gd name="connsiteX75" fmla="*/ 2269892 w 3699149"/>
                    <a:gd name="connsiteY75" fmla="*/ 322025 h 3178356"/>
                    <a:gd name="connsiteX76" fmla="*/ 2260333 w 3699149"/>
                    <a:gd name="connsiteY76" fmla="*/ 316562 h 3178356"/>
                    <a:gd name="connsiteX77" fmla="*/ 2237116 w 3699149"/>
                    <a:gd name="connsiteY77" fmla="*/ 189553 h 3178356"/>
                    <a:gd name="connsiteX78" fmla="*/ 2234385 w 3699149"/>
                    <a:gd name="connsiteY78" fmla="*/ 193650 h 3178356"/>
                    <a:gd name="connsiteX79" fmla="*/ 2189316 w 3699149"/>
                    <a:gd name="connsiteY79" fmla="*/ 337048 h 3178356"/>
                    <a:gd name="connsiteX80" fmla="*/ 2160637 w 3699149"/>
                    <a:gd name="connsiteY80" fmla="*/ 276957 h 3178356"/>
                    <a:gd name="connsiteX81" fmla="*/ 2148346 w 3699149"/>
                    <a:gd name="connsiteY81" fmla="*/ 261935 h 3178356"/>
                    <a:gd name="connsiteX82" fmla="*/ 2146980 w 3699149"/>
                    <a:gd name="connsiteY82" fmla="*/ 267397 h 3178356"/>
                    <a:gd name="connsiteX83" fmla="*/ 2140152 w 3699149"/>
                    <a:gd name="connsiteY83" fmla="*/ 362996 h 3178356"/>
                    <a:gd name="connsiteX84" fmla="*/ 2129226 w 3699149"/>
                    <a:gd name="connsiteY84" fmla="*/ 361630 h 3178356"/>
                    <a:gd name="connsiteX85" fmla="*/ 2080061 w 3699149"/>
                    <a:gd name="connsiteY85" fmla="*/ 257837 h 3178356"/>
                    <a:gd name="connsiteX86" fmla="*/ 2052747 w 3699149"/>
                    <a:gd name="connsiteY86" fmla="*/ 365727 h 3178356"/>
                    <a:gd name="connsiteX87" fmla="*/ 2041821 w 3699149"/>
                    <a:gd name="connsiteY87" fmla="*/ 365727 h 3178356"/>
                    <a:gd name="connsiteX88" fmla="*/ 2030896 w 3699149"/>
                    <a:gd name="connsiteY88" fmla="*/ 328854 h 3178356"/>
                    <a:gd name="connsiteX89" fmla="*/ 1959879 w 3699149"/>
                    <a:gd name="connsiteY89" fmla="*/ 272860 h 3178356"/>
                    <a:gd name="connsiteX90" fmla="*/ 1963977 w 3699149"/>
                    <a:gd name="connsiteY90" fmla="*/ 189553 h 3178356"/>
                    <a:gd name="connsiteX91" fmla="*/ 1947589 w 3699149"/>
                    <a:gd name="connsiteY91" fmla="*/ 185456 h 3178356"/>
                    <a:gd name="connsiteX92" fmla="*/ 1851990 w 3699149"/>
                    <a:gd name="connsiteY92" fmla="*/ 290614 h 3178356"/>
                    <a:gd name="connsiteX93" fmla="*/ 1862915 w 3699149"/>
                    <a:gd name="connsiteY93" fmla="*/ 113074 h 3178356"/>
                    <a:gd name="connsiteX94" fmla="*/ 1785070 w 3699149"/>
                    <a:gd name="connsiteY94" fmla="*/ 149948 h 3178356"/>
                    <a:gd name="connsiteX95" fmla="*/ 1772779 w 3699149"/>
                    <a:gd name="connsiteY95" fmla="*/ 132193 h 3178356"/>
                    <a:gd name="connsiteX96" fmla="*/ 1636210 w 3699149"/>
                    <a:gd name="connsiteY96" fmla="*/ 29766 h 3178356"/>
                    <a:gd name="connsiteX97" fmla="*/ 1619821 w 3699149"/>
                    <a:gd name="connsiteY97" fmla="*/ 123999 h 3178356"/>
                    <a:gd name="connsiteX98" fmla="*/ 1547440 w 3699149"/>
                    <a:gd name="connsiteY98" fmla="*/ 48886 h 3178356"/>
                    <a:gd name="connsiteX99" fmla="*/ 1458669 w 3699149"/>
                    <a:gd name="connsiteY99" fmla="*/ 3818 h 3178356"/>
                    <a:gd name="connsiteX100" fmla="*/ 1455938 w 3699149"/>
                    <a:gd name="connsiteY100" fmla="*/ 115805 h 3178356"/>
                    <a:gd name="connsiteX101" fmla="*/ 1472326 w 3699149"/>
                    <a:gd name="connsiteY101" fmla="*/ 170433 h 3178356"/>
                    <a:gd name="connsiteX102" fmla="*/ 1390384 w 3699149"/>
                    <a:gd name="connsiteY102" fmla="*/ 115805 h 3178356"/>
                    <a:gd name="connsiteX103" fmla="*/ 1223769 w 3699149"/>
                    <a:gd name="connsiteY103" fmla="*/ 85760 h 3178356"/>
                    <a:gd name="connsiteX104" fmla="*/ 1227867 w 3699149"/>
                    <a:gd name="connsiteY104" fmla="*/ 237352 h 3178356"/>
                    <a:gd name="connsiteX105" fmla="*/ 1233329 w 3699149"/>
                    <a:gd name="connsiteY105" fmla="*/ 256472 h 3178356"/>
                    <a:gd name="connsiteX106" fmla="*/ 1200553 w 3699149"/>
                    <a:gd name="connsiteY106" fmla="*/ 240083 h 3178356"/>
                    <a:gd name="connsiteX107" fmla="*/ 1178702 w 3699149"/>
                    <a:gd name="connsiteY107" fmla="*/ 248278 h 3178356"/>
                    <a:gd name="connsiteX108" fmla="*/ 1180067 w 3699149"/>
                    <a:gd name="connsiteY108" fmla="*/ 307003 h 3178356"/>
                    <a:gd name="connsiteX109" fmla="*/ 1231964 w 3699149"/>
                    <a:gd name="connsiteY109" fmla="*/ 383482 h 3178356"/>
                    <a:gd name="connsiteX110" fmla="*/ 1100857 w 3699149"/>
                    <a:gd name="connsiteY110" fmla="*/ 346608 h 3178356"/>
                    <a:gd name="connsiteX111" fmla="*/ 988870 w 3699149"/>
                    <a:gd name="connsiteY111" fmla="*/ 382116 h 3178356"/>
                    <a:gd name="connsiteX112" fmla="*/ 1098125 w 3699149"/>
                    <a:gd name="connsiteY112" fmla="*/ 484543 h 3178356"/>
                    <a:gd name="connsiteX113" fmla="*/ 804501 w 3699149"/>
                    <a:gd name="connsiteY113" fmla="*/ 566485 h 3178356"/>
                    <a:gd name="connsiteX114" fmla="*/ 1031206 w 3699149"/>
                    <a:gd name="connsiteY114" fmla="*/ 679838 h 3178356"/>
                    <a:gd name="connsiteX115" fmla="*/ 868688 w 3699149"/>
                    <a:gd name="connsiteY115" fmla="*/ 704420 h 3178356"/>
                    <a:gd name="connsiteX116" fmla="*/ 764895 w 3699149"/>
                    <a:gd name="connsiteY116" fmla="*/ 760414 h 3178356"/>
                    <a:gd name="connsiteX117" fmla="*/ 879614 w 3699149"/>
                    <a:gd name="connsiteY117" fmla="*/ 828698 h 3178356"/>
                    <a:gd name="connsiteX118" fmla="*/ 796307 w 3699149"/>
                    <a:gd name="connsiteY118" fmla="*/ 876498 h 3178356"/>
                    <a:gd name="connsiteX119" fmla="*/ 871420 w 3699149"/>
                    <a:gd name="connsiteY119" fmla="*/ 929760 h 3178356"/>
                    <a:gd name="connsiteX120" fmla="*/ 669297 w 3699149"/>
                    <a:gd name="connsiteY120" fmla="*/ 1146906 h 3178356"/>
                    <a:gd name="connsiteX121" fmla="*/ 676125 w 3699149"/>
                    <a:gd name="connsiteY121" fmla="*/ 1193339 h 3178356"/>
                    <a:gd name="connsiteX122" fmla="*/ 553213 w 3699149"/>
                    <a:gd name="connsiteY122" fmla="*/ 1183779 h 3178356"/>
                    <a:gd name="connsiteX123" fmla="*/ 557310 w 3699149"/>
                    <a:gd name="connsiteY123" fmla="*/ 1335371 h 3178356"/>
                    <a:gd name="connsiteX124" fmla="*/ 562772 w 3699149"/>
                    <a:gd name="connsiteY124" fmla="*/ 1354491 h 3178356"/>
                    <a:gd name="connsiteX125" fmla="*/ 531361 w 3699149"/>
                    <a:gd name="connsiteY125" fmla="*/ 1338103 h 3178356"/>
                    <a:gd name="connsiteX126" fmla="*/ 509510 w 3699149"/>
                    <a:gd name="connsiteY126" fmla="*/ 1346297 h 3178356"/>
                    <a:gd name="connsiteX127" fmla="*/ 512242 w 3699149"/>
                    <a:gd name="connsiteY127" fmla="*/ 1405022 h 3178356"/>
                    <a:gd name="connsiteX128" fmla="*/ 564138 w 3699149"/>
                    <a:gd name="connsiteY128" fmla="*/ 1481501 h 3178356"/>
                    <a:gd name="connsiteX129" fmla="*/ 433032 w 3699149"/>
                    <a:gd name="connsiteY129" fmla="*/ 1444627 h 3178356"/>
                    <a:gd name="connsiteX130" fmla="*/ 321044 w 3699149"/>
                    <a:gd name="connsiteY130" fmla="*/ 1480135 h 3178356"/>
                    <a:gd name="connsiteX131" fmla="*/ 430300 w 3699149"/>
                    <a:gd name="connsiteY131" fmla="*/ 1582562 h 3178356"/>
                    <a:gd name="connsiteX132" fmla="*/ 136675 w 3699149"/>
                    <a:gd name="connsiteY132" fmla="*/ 1664504 h 3178356"/>
                    <a:gd name="connsiteX133" fmla="*/ 363381 w 3699149"/>
                    <a:gd name="connsiteY133" fmla="*/ 1777857 h 3178356"/>
                    <a:gd name="connsiteX134" fmla="*/ 200863 w 3699149"/>
                    <a:gd name="connsiteY134" fmla="*/ 1802439 h 3178356"/>
                    <a:gd name="connsiteX135" fmla="*/ 97070 w 3699149"/>
                    <a:gd name="connsiteY135" fmla="*/ 1858433 h 3178356"/>
                    <a:gd name="connsiteX136" fmla="*/ 211789 w 3699149"/>
                    <a:gd name="connsiteY136" fmla="*/ 1926718 h 3178356"/>
                    <a:gd name="connsiteX137" fmla="*/ 127116 w 3699149"/>
                    <a:gd name="connsiteY137" fmla="*/ 1973151 h 3178356"/>
                    <a:gd name="connsiteX138" fmla="*/ 202229 w 3699149"/>
                    <a:gd name="connsiteY138" fmla="*/ 2027779 h 3178356"/>
                    <a:gd name="connsiteX139" fmla="*/ 106 w 3699149"/>
                    <a:gd name="connsiteY139" fmla="*/ 2244925 h 3178356"/>
                    <a:gd name="connsiteX140" fmla="*/ 112093 w 3699149"/>
                    <a:gd name="connsiteY140" fmla="*/ 2347352 h 3178356"/>
                    <a:gd name="connsiteX141" fmla="*/ 72488 w 3699149"/>
                    <a:gd name="connsiteY141" fmla="*/ 2407443 h 3178356"/>
                    <a:gd name="connsiteX142" fmla="*/ 121653 w 3699149"/>
                    <a:gd name="connsiteY142" fmla="*/ 2438854 h 3178356"/>
                    <a:gd name="connsiteX143" fmla="*/ 153064 w 3699149"/>
                    <a:gd name="connsiteY143" fmla="*/ 2482556 h 3178356"/>
                    <a:gd name="connsiteX144" fmla="*/ 107996 w 3699149"/>
                    <a:gd name="connsiteY144" fmla="*/ 2520796 h 3178356"/>
                    <a:gd name="connsiteX145" fmla="*/ 60196 w 3699149"/>
                    <a:gd name="connsiteY145" fmla="*/ 2594543 h 3178356"/>
                    <a:gd name="connsiteX146" fmla="*/ 150332 w 3699149"/>
                    <a:gd name="connsiteY146" fmla="*/ 2621857 h 3178356"/>
                    <a:gd name="connsiteX147" fmla="*/ 144869 w 3699149"/>
                    <a:gd name="connsiteY147" fmla="*/ 2691508 h 3178356"/>
                    <a:gd name="connsiteX148" fmla="*/ 269148 w 3699149"/>
                    <a:gd name="connsiteY148" fmla="*/ 2665559 h 3178356"/>
                    <a:gd name="connsiteX149" fmla="*/ 286902 w 3699149"/>
                    <a:gd name="connsiteY149" fmla="*/ 2655999 h 3178356"/>
                    <a:gd name="connsiteX150" fmla="*/ 254125 w 3699149"/>
                    <a:gd name="connsiteY150" fmla="*/ 2699702 h 3178356"/>
                    <a:gd name="connsiteX151" fmla="*/ 284171 w 3699149"/>
                    <a:gd name="connsiteY151" fmla="*/ 2796666 h 3178356"/>
                    <a:gd name="connsiteX152" fmla="*/ 300559 w 3699149"/>
                    <a:gd name="connsiteY152" fmla="*/ 2787106 h 3178356"/>
                    <a:gd name="connsiteX153" fmla="*/ 352455 w 3699149"/>
                    <a:gd name="connsiteY153" fmla="*/ 2901825 h 3178356"/>
                    <a:gd name="connsiteX154" fmla="*/ 413911 w 3699149"/>
                    <a:gd name="connsiteY154" fmla="*/ 2866317 h 3178356"/>
                    <a:gd name="connsiteX155" fmla="*/ 439860 w 3699149"/>
                    <a:gd name="connsiteY155" fmla="*/ 2885436 h 3178356"/>
                    <a:gd name="connsiteX156" fmla="*/ 504047 w 3699149"/>
                    <a:gd name="connsiteY156" fmla="*/ 2858122 h 3178356"/>
                    <a:gd name="connsiteX157" fmla="*/ 514973 w 3699149"/>
                    <a:gd name="connsiteY157" fmla="*/ 2845831 h 3178356"/>
                    <a:gd name="connsiteX158" fmla="*/ 508145 w 3699149"/>
                    <a:gd name="connsiteY158" fmla="*/ 2855391 h 3178356"/>
                    <a:gd name="connsiteX159" fmla="*/ 490391 w 3699149"/>
                    <a:gd name="connsiteY159" fmla="*/ 2885436 h 3178356"/>
                    <a:gd name="connsiteX160" fmla="*/ 605109 w 3699149"/>
                    <a:gd name="connsiteY160" fmla="*/ 2894996 h 3178356"/>
                    <a:gd name="connsiteX161" fmla="*/ 555944 w 3699149"/>
                    <a:gd name="connsiteY161" fmla="*/ 3032932 h 3178356"/>
                    <a:gd name="connsiteX162" fmla="*/ 680222 w 3699149"/>
                    <a:gd name="connsiteY162" fmla="*/ 2991961 h 3178356"/>
                    <a:gd name="connsiteX163" fmla="*/ 695245 w 3699149"/>
                    <a:gd name="connsiteY163" fmla="*/ 2960550 h 3178356"/>
                    <a:gd name="connsiteX164" fmla="*/ 688417 w 3699149"/>
                    <a:gd name="connsiteY164" fmla="*/ 3005617 h 3178356"/>
                    <a:gd name="connsiteX165" fmla="*/ 710268 w 3699149"/>
                    <a:gd name="connsiteY165" fmla="*/ 3075268 h 3178356"/>
                    <a:gd name="connsiteX166" fmla="*/ 837278 w 3699149"/>
                    <a:gd name="connsiteY166" fmla="*/ 2970110 h 3178356"/>
                    <a:gd name="connsiteX167" fmla="*/ 857763 w 3699149"/>
                    <a:gd name="connsiteY167" fmla="*/ 3060246 h 3178356"/>
                    <a:gd name="connsiteX168" fmla="*/ 960190 w 3699149"/>
                    <a:gd name="connsiteY168" fmla="*/ 3103948 h 3178356"/>
                    <a:gd name="connsiteX169" fmla="*/ 951996 w 3699149"/>
                    <a:gd name="connsiteY169" fmla="*/ 3116239 h 3178356"/>
                    <a:gd name="connsiteX170" fmla="*/ 994332 w 3699149"/>
                    <a:gd name="connsiteY170" fmla="*/ 3067074 h 3178356"/>
                    <a:gd name="connsiteX171" fmla="*/ 1003892 w 3699149"/>
                    <a:gd name="connsiteY171" fmla="*/ 3069805 h 3178356"/>
                    <a:gd name="connsiteX172" fmla="*/ 1080371 w 3699149"/>
                    <a:gd name="connsiteY172" fmla="*/ 3169501 h 3178356"/>
                    <a:gd name="connsiteX173" fmla="*/ 1124074 w 3699149"/>
                    <a:gd name="connsiteY173" fmla="*/ 3174964 h 3178356"/>
                    <a:gd name="connsiteX174" fmla="*/ 1125440 w 3699149"/>
                    <a:gd name="connsiteY174" fmla="*/ 3112142 h 3178356"/>
                    <a:gd name="connsiteX175" fmla="*/ 1134999 w 3699149"/>
                    <a:gd name="connsiteY175" fmla="*/ 3106679 h 3178356"/>
                    <a:gd name="connsiteX176" fmla="*/ 1279763 w 3699149"/>
                    <a:gd name="connsiteY176" fmla="*/ 3125799 h 3178356"/>
                    <a:gd name="connsiteX177" fmla="*/ 1248352 w 3699149"/>
                    <a:gd name="connsiteY177" fmla="*/ 2960550 h 3178356"/>
                    <a:gd name="connsiteX178" fmla="*/ 1256546 w 3699149"/>
                    <a:gd name="connsiteY178" fmla="*/ 2955087 h 3178356"/>
                    <a:gd name="connsiteX179" fmla="*/ 1416332 w 3699149"/>
                    <a:gd name="connsiteY179" fmla="*/ 2979669 h 3178356"/>
                    <a:gd name="connsiteX180" fmla="*/ 1462766 w 3699149"/>
                    <a:gd name="connsiteY180" fmla="*/ 2934601 h 3178356"/>
                    <a:gd name="connsiteX181" fmla="*/ 1421795 w 3699149"/>
                    <a:gd name="connsiteY181" fmla="*/ 2855391 h 3178356"/>
                    <a:gd name="connsiteX182" fmla="*/ 1428624 w 3699149"/>
                    <a:gd name="connsiteY182" fmla="*/ 2847197 h 3178356"/>
                    <a:gd name="connsiteX183" fmla="*/ 1496908 w 3699149"/>
                    <a:gd name="connsiteY183" fmla="*/ 2849928 h 3178356"/>
                    <a:gd name="connsiteX184" fmla="*/ 1464132 w 3699149"/>
                    <a:gd name="connsiteY184" fmla="*/ 2789838 h 3178356"/>
                    <a:gd name="connsiteX185" fmla="*/ 1468229 w 3699149"/>
                    <a:gd name="connsiteY185" fmla="*/ 2780278 h 3178356"/>
                    <a:gd name="connsiteX186" fmla="*/ 1604799 w 3699149"/>
                    <a:gd name="connsiteY186" fmla="*/ 2732478 h 3178356"/>
                    <a:gd name="connsiteX187" fmla="*/ 1634844 w 3699149"/>
                    <a:gd name="connsiteY187" fmla="*/ 2680582 h 3178356"/>
                    <a:gd name="connsiteX188" fmla="*/ 1570656 w 3699149"/>
                    <a:gd name="connsiteY188" fmla="*/ 2627320 h 3178356"/>
                    <a:gd name="connsiteX189" fmla="*/ 1572022 w 3699149"/>
                    <a:gd name="connsiteY189" fmla="*/ 2616394 h 3178356"/>
                    <a:gd name="connsiteX190" fmla="*/ 1711323 w 3699149"/>
                    <a:gd name="connsiteY190" fmla="*/ 2545378 h 3178356"/>
                    <a:gd name="connsiteX191" fmla="*/ 1763219 w 3699149"/>
                    <a:gd name="connsiteY191" fmla="*/ 2492116 h 3178356"/>
                    <a:gd name="connsiteX192" fmla="*/ 1716786 w 3699149"/>
                    <a:gd name="connsiteY192" fmla="*/ 2456608 h 3178356"/>
                    <a:gd name="connsiteX193" fmla="*/ 1718152 w 3699149"/>
                    <a:gd name="connsiteY193" fmla="*/ 2445682 h 3178356"/>
                    <a:gd name="connsiteX194" fmla="*/ 1775511 w 3699149"/>
                    <a:gd name="connsiteY194" fmla="*/ 2351449 h 3178356"/>
                    <a:gd name="connsiteX195" fmla="*/ 1783705 w 3699149"/>
                    <a:gd name="connsiteY195" fmla="*/ 2344621 h 3178356"/>
                    <a:gd name="connsiteX196" fmla="*/ 1832870 w 3699149"/>
                    <a:gd name="connsiteY196" fmla="*/ 2380129 h 3178356"/>
                    <a:gd name="connsiteX197" fmla="*/ 1839698 w 3699149"/>
                    <a:gd name="connsiteY197" fmla="*/ 2324135 h 3178356"/>
                    <a:gd name="connsiteX198" fmla="*/ 1832870 w 3699149"/>
                    <a:gd name="connsiteY198" fmla="*/ 2202588 h 3178356"/>
                    <a:gd name="connsiteX199" fmla="*/ 1842430 w 3699149"/>
                    <a:gd name="connsiteY199" fmla="*/ 2198491 h 3178356"/>
                    <a:gd name="connsiteX200" fmla="*/ 1853355 w 3699149"/>
                    <a:gd name="connsiteY200" fmla="*/ 2206686 h 3178356"/>
                    <a:gd name="connsiteX201" fmla="*/ 1849258 w 3699149"/>
                    <a:gd name="connsiteY201" fmla="*/ 2217611 h 3178356"/>
                    <a:gd name="connsiteX202" fmla="*/ 1861550 w 3699149"/>
                    <a:gd name="connsiteY202" fmla="*/ 2333695 h 3178356"/>
                    <a:gd name="connsiteX203" fmla="*/ 1984462 w 3699149"/>
                    <a:gd name="connsiteY203" fmla="*/ 2246291 h 3178356"/>
                    <a:gd name="connsiteX204" fmla="*/ 2006313 w 3699149"/>
                    <a:gd name="connsiteY204" fmla="*/ 2549475 h 3178356"/>
                    <a:gd name="connsiteX205" fmla="*/ 2163368 w 3699149"/>
                    <a:gd name="connsiteY205" fmla="*/ 2350084 h 3178356"/>
                    <a:gd name="connsiteX206" fmla="*/ 2155174 w 3699149"/>
                    <a:gd name="connsiteY206" fmla="*/ 2513967 h 3178356"/>
                    <a:gd name="connsiteX207" fmla="*/ 2189316 w 3699149"/>
                    <a:gd name="connsiteY207" fmla="*/ 2625954 h 3178356"/>
                    <a:gd name="connsiteX208" fmla="*/ 2279452 w 3699149"/>
                    <a:gd name="connsiteY208" fmla="*/ 2527624 h 3178356"/>
                    <a:gd name="connsiteX209" fmla="*/ 2309498 w 3699149"/>
                    <a:gd name="connsiteY209" fmla="*/ 2619126 h 3178356"/>
                    <a:gd name="connsiteX210" fmla="*/ 2368223 w 3699149"/>
                    <a:gd name="connsiteY210" fmla="*/ 2575423 h 3178356"/>
                    <a:gd name="connsiteX211" fmla="*/ 2366857 w 3699149"/>
                    <a:gd name="connsiteY211" fmla="*/ 2586349 h 3178356"/>
                    <a:gd name="connsiteX212" fmla="*/ 2406462 w 3699149"/>
                    <a:gd name="connsiteY212" fmla="*/ 2647805 h 3178356"/>
                    <a:gd name="connsiteX213" fmla="*/ 2417388 w 3699149"/>
                    <a:gd name="connsiteY213" fmla="*/ 2671022 h 3178356"/>
                    <a:gd name="connsiteX214" fmla="*/ 2413291 w 3699149"/>
                    <a:gd name="connsiteY214" fmla="*/ 2688776 h 3178356"/>
                    <a:gd name="connsiteX215" fmla="*/ 2437873 w 3699149"/>
                    <a:gd name="connsiteY215" fmla="*/ 2707896 h 3178356"/>
                    <a:gd name="connsiteX216" fmla="*/ 2441970 w 3699149"/>
                    <a:gd name="connsiteY216" fmla="*/ 2714724 h 3178356"/>
                    <a:gd name="connsiteX217" fmla="*/ 2458359 w 3699149"/>
                    <a:gd name="connsiteY217" fmla="*/ 2737941 h 3178356"/>
                    <a:gd name="connsiteX218" fmla="*/ 2459725 w 3699149"/>
                    <a:gd name="connsiteY218" fmla="*/ 2740673 h 3178356"/>
                    <a:gd name="connsiteX219" fmla="*/ 2435142 w 3699149"/>
                    <a:gd name="connsiteY219" fmla="*/ 2761158 h 3178356"/>
                    <a:gd name="connsiteX220" fmla="*/ 2405097 w 3699149"/>
                    <a:gd name="connsiteY220" fmla="*/ 2807592 h 3178356"/>
                    <a:gd name="connsiteX221" fmla="*/ 2462456 w 3699149"/>
                    <a:gd name="connsiteY221" fmla="*/ 2823980 h 3178356"/>
                    <a:gd name="connsiteX222" fmla="*/ 2459725 w 3699149"/>
                    <a:gd name="connsiteY222" fmla="*/ 2869048 h 3178356"/>
                    <a:gd name="connsiteX223" fmla="*/ 2538935 w 3699149"/>
                    <a:gd name="connsiteY223" fmla="*/ 2852660 h 3178356"/>
                    <a:gd name="connsiteX224" fmla="*/ 2549861 w 3699149"/>
                    <a:gd name="connsiteY224" fmla="*/ 2847197 h 3178356"/>
                    <a:gd name="connsiteX225" fmla="*/ 2529375 w 3699149"/>
                    <a:gd name="connsiteY225" fmla="*/ 2874511 h 3178356"/>
                    <a:gd name="connsiteX226" fmla="*/ 2548495 w 3699149"/>
                    <a:gd name="connsiteY226" fmla="*/ 2935967 h 3178356"/>
                    <a:gd name="connsiteX227" fmla="*/ 2558054 w 3699149"/>
                    <a:gd name="connsiteY227" fmla="*/ 2930504 h 3178356"/>
                    <a:gd name="connsiteX228" fmla="*/ 2590831 w 3699149"/>
                    <a:gd name="connsiteY228" fmla="*/ 3002886 h 3178356"/>
                    <a:gd name="connsiteX229" fmla="*/ 2630437 w 3699149"/>
                    <a:gd name="connsiteY229" fmla="*/ 2981035 h 3178356"/>
                    <a:gd name="connsiteX230" fmla="*/ 2646825 w 3699149"/>
                    <a:gd name="connsiteY230" fmla="*/ 2993326 h 3178356"/>
                    <a:gd name="connsiteX231" fmla="*/ 2686430 w 3699149"/>
                    <a:gd name="connsiteY231" fmla="*/ 2975573 h 3178356"/>
                    <a:gd name="connsiteX232" fmla="*/ 2693259 w 3699149"/>
                    <a:gd name="connsiteY232" fmla="*/ 2967378 h 3178356"/>
                    <a:gd name="connsiteX233" fmla="*/ 2689161 w 3699149"/>
                    <a:gd name="connsiteY233" fmla="*/ 2974207 h 3178356"/>
                    <a:gd name="connsiteX234" fmla="*/ 2678236 w 3699149"/>
                    <a:gd name="connsiteY234" fmla="*/ 2993326 h 3178356"/>
                    <a:gd name="connsiteX235" fmla="*/ 2750617 w 3699149"/>
                    <a:gd name="connsiteY235" fmla="*/ 3000155 h 3178356"/>
                    <a:gd name="connsiteX236" fmla="*/ 2719207 w 3699149"/>
                    <a:gd name="connsiteY236" fmla="*/ 3087560 h 3178356"/>
                    <a:gd name="connsiteX237" fmla="*/ 2798417 w 3699149"/>
                    <a:gd name="connsiteY237" fmla="*/ 3061611 h 3178356"/>
                    <a:gd name="connsiteX238" fmla="*/ 2807977 w 3699149"/>
                    <a:gd name="connsiteY238" fmla="*/ 3041126 h 3178356"/>
                    <a:gd name="connsiteX239" fmla="*/ 2803880 w 3699149"/>
                    <a:gd name="connsiteY239" fmla="*/ 3069805 h 3178356"/>
                    <a:gd name="connsiteX240" fmla="*/ 2817537 w 3699149"/>
                    <a:gd name="connsiteY240" fmla="*/ 3114873 h 3178356"/>
                    <a:gd name="connsiteX241" fmla="*/ 2898113 w 3699149"/>
                    <a:gd name="connsiteY241" fmla="*/ 3047954 h 3178356"/>
                    <a:gd name="connsiteX242" fmla="*/ 2910404 w 3699149"/>
                    <a:gd name="connsiteY242" fmla="*/ 3105313 h 3178356"/>
                    <a:gd name="connsiteX243" fmla="*/ 2975958 w 3699149"/>
                    <a:gd name="connsiteY243" fmla="*/ 3132627 h 3178356"/>
                    <a:gd name="connsiteX244" fmla="*/ 2970495 w 3699149"/>
                    <a:gd name="connsiteY244" fmla="*/ 3140822 h 3178356"/>
                    <a:gd name="connsiteX245" fmla="*/ 2997809 w 3699149"/>
                    <a:gd name="connsiteY245" fmla="*/ 3109411 h 3178356"/>
                    <a:gd name="connsiteX246" fmla="*/ 3004637 w 3699149"/>
                    <a:gd name="connsiteY246" fmla="*/ 3110776 h 3178356"/>
                    <a:gd name="connsiteX247" fmla="*/ 3053802 w 3699149"/>
                    <a:gd name="connsiteY247" fmla="*/ 3173598 h 3178356"/>
                    <a:gd name="connsiteX248" fmla="*/ 3081116 w 3699149"/>
                    <a:gd name="connsiteY248" fmla="*/ 3176329 h 3178356"/>
                    <a:gd name="connsiteX249" fmla="*/ 3082482 w 3699149"/>
                    <a:gd name="connsiteY249" fmla="*/ 3136724 h 3178356"/>
                    <a:gd name="connsiteX250" fmla="*/ 3087945 w 3699149"/>
                    <a:gd name="connsiteY250" fmla="*/ 3132627 h 3178356"/>
                    <a:gd name="connsiteX251" fmla="*/ 3179446 w 3699149"/>
                    <a:gd name="connsiteY251" fmla="*/ 3144919 h 3178356"/>
                    <a:gd name="connsiteX252" fmla="*/ 3160326 w 3699149"/>
                    <a:gd name="connsiteY252" fmla="*/ 3039760 h 3178356"/>
                    <a:gd name="connsiteX253" fmla="*/ 3165789 w 3699149"/>
                    <a:gd name="connsiteY253" fmla="*/ 3035663 h 3178356"/>
                    <a:gd name="connsiteX254" fmla="*/ 3266851 w 3699149"/>
                    <a:gd name="connsiteY254" fmla="*/ 3050686 h 3178356"/>
                    <a:gd name="connsiteX255" fmla="*/ 3295530 w 3699149"/>
                    <a:gd name="connsiteY255" fmla="*/ 3022006 h 3178356"/>
                    <a:gd name="connsiteX256" fmla="*/ 3269582 w 3699149"/>
                    <a:gd name="connsiteY256" fmla="*/ 2971475 h 3178356"/>
                    <a:gd name="connsiteX257" fmla="*/ 3273679 w 3699149"/>
                    <a:gd name="connsiteY257" fmla="*/ 2966012 h 3178356"/>
                    <a:gd name="connsiteX258" fmla="*/ 3317382 w 3699149"/>
                    <a:gd name="connsiteY258" fmla="*/ 2967378 h 3178356"/>
                    <a:gd name="connsiteX259" fmla="*/ 3295530 w 3699149"/>
                    <a:gd name="connsiteY259" fmla="*/ 2929139 h 3178356"/>
                    <a:gd name="connsiteX260" fmla="*/ 3298262 w 3699149"/>
                    <a:gd name="connsiteY260" fmla="*/ 2922310 h 3178356"/>
                    <a:gd name="connsiteX261" fmla="*/ 3384300 w 3699149"/>
                    <a:gd name="connsiteY261" fmla="*/ 2892265 h 3178356"/>
                    <a:gd name="connsiteX262" fmla="*/ 3403421 w 3699149"/>
                    <a:gd name="connsiteY262" fmla="*/ 2859488 h 3178356"/>
                    <a:gd name="connsiteX263" fmla="*/ 3362449 w 3699149"/>
                    <a:gd name="connsiteY263" fmla="*/ 2826711 h 3178356"/>
                    <a:gd name="connsiteX264" fmla="*/ 3363815 w 3699149"/>
                    <a:gd name="connsiteY264" fmla="*/ 2819883 h 3178356"/>
                    <a:gd name="connsiteX265" fmla="*/ 3452585 w 3699149"/>
                    <a:gd name="connsiteY265" fmla="*/ 2774815 h 3178356"/>
                    <a:gd name="connsiteX266" fmla="*/ 3485362 w 3699149"/>
                    <a:gd name="connsiteY266" fmla="*/ 2740673 h 3178356"/>
                    <a:gd name="connsiteX267" fmla="*/ 3455317 w 3699149"/>
                    <a:gd name="connsiteY267" fmla="*/ 2717456 h 3178356"/>
                    <a:gd name="connsiteX268" fmla="*/ 3455317 w 3699149"/>
                    <a:gd name="connsiteY268" fmla="*/ 2710627 h 3178356"/>
                    <a:gd name="connsiteX269" fmla="*/ 3492190 w 3699149"/>
                    <a:gd name="connsiteY269" fmla="*/ 2650537 h 3178356"/>
                    <a:gd name="connsiteX270" fmla="*/ 3497653 w 3699149"/>
                    <a:gd name="connsiteY270" fmla="*/ 2646440 h 3178356"/>
                    <a:gd name="connsiteX271" fmla="*/ 3529064 w 3699149"/>
                    <a:gd name="connsiteY271" fmla="*/ 2669656 h 3178356"/>
                    <a:gd name="connsiteX272" fmla="*/ 3533161 w 3699149"/>
                    <a:gd name="connsiteY272" fmla="*/ 2634148 h 3178356"/>
                    <a:gd name="connsiteX273" fmla="*/ 3529064 w 3699149"/>
                    <a:gd name="connsiteY273" fmla="*/ 2557669 h 3178356"/>
                    <a:gd name="connsiteX274" fmla="*/ 3534527 w 3699149"/>
                    <a:gd name="connsiteY274" fmla="*/ 2554938 h 3178356"/>
                    <a:gd name="connsiteX275" fmla="*/ 3572767 w 3699149"/>
                    <a:gd name="connsiteY275" fmla="*/ 2582252 h 3178356"/>
                    <a:gd name="connsiteX276" fmla="*/ 3601446 w 3699149"/>
                    <a:gd name="connsiteY276" fmla="*/ 2552207 h 3178356"/>
                    <a:gd name="connsiteX277" fmla="*/ 3555012 w 3699149"/>
                    <a:gd name="connsiteY277" fmla="*/ 2483922 h 3178356"/>
                    <a:gd name="connsiteX278" fmla="*/ 3559110 w 3699149"/>
                    <a:gd name="connsiteY278" fmla="*/ 2478459 h 3178356"/>
                    <a:gd name="connsiteX279" fmla="*/ 3602812 w 3699149"/>
                    <a:gd name="connsiteY279" fmla="*/ 2482556 h 3178356"/>
                    <a:gd name="connsiteX280" fmla="*/ 3608275 w 3699149"/>
                    <a:gd name="connsiteY280" fmla="*/ 2442951 h 3178356"/>
                    <a:gd name="connsiteX281" fmla="*/ 3560475 w 3699149"/>
                    <a:gd name="connsiteY281" fmla="*/ 2396517 h 3178356"/>
                    <a:gd name="connsiteX282" fmla="*/ 3453951 w 3699149"/>
                    <a:gd name="connsiteY282" fmla="*/ 2340524 h 3178356"/>
                    <a:gd name="connsiteX283" fmla="*/ 3449854 w 3699149"/>
                    <a:gd name="connsiteY283" fmla="*/ 2330964 h 3178356"/>
                    <a:gd name="connsiteX284" fmla="*/ 3451220 w 3699149"/>
                    <a:gd name="connsiteY284" fmla="*/ 2330964 h 3178356"/>
                    <a:gd name="connsiteX285" fmla="*/ 3500385 w 3699149"/>
                    <a:gd name="connsiteY285" fmla="*/ 2335061 h 3178356"/>
                    <a:gd name="connsiteX286" fmla="*/ 3526333 w 3699149"/>
                    <a:gd name="connsiteY286" fmla="*/ 2294090 h 3178356"/>
                    <a:gd name="connsiteX287" fmla="*/ 3496287 w 3699149"/>
                    <a:gd name="connsiteY287" fmla="*/ 2274970 h 3178356"/>
                    <a:gd name="connsiteX288" fmla="*/ 3507213 w 3699149"/>
                    <a:gd name="connsiteY288" fmla="*/ 2266776 h 3178356"/>
                    <a:gd name="connsiteX289" fmla="*/ 3497653 w 3699149"/>
                    <a:gd name="connsiteY289" fmla="*/ 2194394 h 3178356"/>
                    <a:gd name="connsiteX290" fmla="*/ 3522236 w 3699149"/>
                    <a:gd name="connsiteY290" fmla="*/ 2145229 h 3178356"/>
                    <a:gd name="connsiteX291" fmla="*/ 3522236 w 3699149"/>
                    <a:gd name="connsiteY291" fmla="*/ 2120647 h 3178356"/>
                    <a:gd name="connsiteX292" fmla="*/ 3523601 w 3699149"/>
                    <a:gd name="connsiteY292" fmla="*/ 2119281 h 3178356"/>
                    <a:gd name="connsiteX293" fmla="*/ 3587789 w 3699149"/>
                    <a:gd name="connsiteY293" fmla="*/ 2027779 h 3178356"/>
                    <a:gd name="connsiteX294" fmla="*/ 3597349 w 3699149"/>
                    <a:gd name="connsiteY294" fmla="*/ 2038705 h 3178356"/>
                    <a:gd name="connsiteX295" fmla="*/ 3556378 w 3699149"/>
                    <a:gd name="connsiteY295" fmla="*/ 1986808 h 3178356"/>
                    <a:gd name="connsiteX296" fmla="*/ 3560475 w 3699149"/>
                    <a:gd name="connsiteY296" fmla="*/ 1977249 h 3178356"/>
                    <a:gd name="connsiteX297" fmla="*/ 3673828 w 3699149"/>
                    <a:gd name="connsiteY297" fmla="*/ 1921255 h 3178356"/>
                    <a:gd name="connsiteX298" fmla="*/ 3687485 w 3699149"/>
                    <a:gd name="connsiteY298" fmla="*/ 1880284 h 3178356"/>
                    <a:gd name="connsiteX299" fmla="*/ 3617835 w 3699149"/>
                    <a:gd name="connsiteY299" fmla="*/ 1872090 h 317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</a:cxnLst>
                  <a:rect l="l" t="t" r="r" b="b"/>
                  <a:pathLst>
                    <a:path w="3699149" h="3178356">
                      <a:moveTo>
                        <a:pt x="3617835" y="1872090"/>
                      </a:moveTo>
                      <a:cubicBezTo>
                        <a:pt x="3612372" y="1873456"/>
                        <a:pt x="3608275" y="1863896"/>
                        <a:pt x="3613737" y="1861164"/>
                      </a:cubicBezTo>
                      <a:cubicBezTo>
                        <a:pt x="3660171" y="1839313"/>
                        <a:pt x="3750307" y="1751909"/>
                        <a:pt x="3661537" y="1723229"/>
                      </a:cubicBezTo>
                      <a:cubicBezTo>
                        <a:pt x="3608275" y="1706841"/>
                        <a:pt x="3548184" y="1717766"/>
                        <a:pt x="3493556" y="1720498"/>
                      </a:cubicBezTo>
                      <a:cubicBezTo>
                        <a:pt x="3488094" y="1720498"/>
                        <a:pt x="3486728" y="1713669"/>
                        <a:pt x="3489459" y="1710938"/>
                      </a:cubicBezTo>
                      <a:cubicBezTo>
                        <a:pt x="3530430" y="1674064"/>
                        <a:pt x="3552281" y="1615339"/>
                        <a:pt x="3545453" y="1559346"/>
                      </a:cubicBezTo>
                      <a:cubicBezTo>
                        <a:pt x="3542721" y="1537494"/>
                        <a:pt x="3531796" y="1515643"/>
                        <a:pt x="3511310" y="1506083"/>
                      </a:cubicBezTo>
                      <a:cubicBezTo>
                        <a:pt x="3482631" y="1493792"/>
                        <a:pt x="3448488" y="1514278"/>
                        <a:pt x="3425272" y="1529300"/>
                      </a:cubicBezTo>
                      <a:cubicBezTo>
                        <a:pt x="3419809" y="1532032"/>
                        <a:pt x="3414346" y="1526569"/>
                        <a:pt x="3418443" y="1521106"/>
                      </a:cubicBezTo>
                      <a:cubicBezTo>
                        <a:pt x="3430734" y="1501987"/>
                        <a:pt x="3444391" y="1477404"/>
                        <a:pt x="3434831" y="1454187"/>
                      </a:cubicBezTo>
                      <a:cubicBezTo>
                        <a:pt x="3421174" y="1424142"/>
                        <a:pt x="3380203" y="1462381"/>
                        <a:pt x="3369278" y="1474673"/>
                      </a:cubicBezTo>
                      <a:cubicBezTo>
                        <a:pt x="3365181" y="1478770"/>
                        <a:pt x="3359718" y="1473307"/>
                        <a:pt x="3359718" y="1469210"/>
                      </a:cubicBezTo>
                      <a:cubicBezTo>
                        <a:pt x="3367912" y="1421410"/>
                        <a:pt x="3361084" y="1369514"/>
                        <a:pt x="3340598" y="1325812"/>
                      </a:cubicBezTo>
                      <a:cubicBezTo>
                        <a:pt x="3332404" y="1308058"/>
                        <a:pt x="3317382" y="1287572"/>
                        <a:pt x="3295530" y="1284841"/>
                      </a:cubicBezTo>
                      <a:cubicBezTo>
                        <a:pt x="3266851" y="1282109"/>
                        <a:pt x="3243634" y="1316252"/>
                        <a:pt x="3231343" y="1336737"/>
                      </a:cubicBezTo>
                      <a:cubicBezTo>
                        <a:pt x="3228611" y="1340834"/>
                        <a:pt x="3220417" y="1339469"/>
                        <a:pt x="3220417" y="1334006"/>
                      </a:cubicBezTo>
                      <a:cubicBezTo>
                        <a:pt x="3221783" y="1309423"/>
                        <a:pt x="3216320" y="1283475"/>
                        <a:pt x="3209491" y="1257527"/>
                      </a:cubicBezTo>
                      <a:cubicBezTo>
                        <a:pt x="3209491" y="1232944"/>
                        <a:pt x="3204029" y="1206996"/>
                        <a:pt x="3205394" y="1182414"/>
                      </a:cubicBezTo>
                      <a:cubicBezTo>
                        <a:pt x="3205394" y="1179682"/>
                        <a:pt x="3208126" y="1178317"/>
                        <a:pt x="3210857" y="1179682"/>
                      </a:cubicBezTo>
                      <a:cubicBezTo>
                        <a:pt x="3223148" y="1189242"/>
                        <a:pt x="3235439" y="1200168"/>
                        <a:pt x="3249097" y="1206996"/>
                      </a:cubicBezTo>
                      <a:cubicBezTo>
                        <a:pt x="3272313" y="1217922"/>
                        <a:pt x="3281873" y="1196070"/>
                        <a:pt x="3277776" y="1176951"/>
                      </a:cubicBezTo>
                      <a:cubicBezTo>
                        <a:pt x="3272313" y="1152368"/>
                        <a:pt x="3250462" y="1125054"/>
                        <a:pt x="3231343" y="1108666"/>
                      </a:cubicBezTo>
                      <a:cubicBezTo>
                        <a:pt x="3227246" y="1105935"/>
                        <a:pt x="3231343" y="1100472"/>
                        <a:pt x="3235439" y="1103203"/>
                      </a:cubicBezTo>
                      <a:cubicBezTo>
                        <a:pt x="3247731" y="1111397"/>
                        <a:pt x="3265485" y="1116860"/>
                        <a:pt x="3279142" y="1107300"/>
                      </a:cubicBezTo>
                      <a:cubicBezTo>
                        <a:pt x="3291433" y="1099106"/>
                        <a:pt x="3288702" y="1079987"/>
                        <a:pt x="3284605" y="1067695"/>
                      </a:cubicBezTo>
                      <a:cubicBezTo>
                        <a:pt x="3276411" y="1047210"/>
                        <a:pt x="3254560" y="1032187"/>
                        <a:pt x="3236805" y="1019896"/>
                      </a:cubicBezTo>
                      <a:cubicBezTo>
                        <a:pt x="3201297" y="996679"/>
                        <a:pt x="3160326" y="981656"/>
                        <a:pt x="3124818" y="959805"/>
                      </a:cubicBezTo>
                      <a:cubicBezTo>
                        <a:pt x="3122087" y="957074"/>
                        <a:pt x="3124818" y="951611"/>
                        <a:pt x="3128915" y="954342"/>
                      </a:cubicBezTo>
                      <a:cubicBezTo>
                        <a:pt x="3143938" y="961171"/>
                        <a:pt x="3161692" y="961171"/>
                        <a:pt x="3178080" y="958439"/>
                      </a:cubicBezTo>
                      <a:cubicBezTo>
                        <a:pt x="3198566" y="955708"/>
                        <a:pt x="3220417" y="937954"/>
                        <a:pt x="3204029" y="917469"/>
                      </a:cubicBezTo>
                      <a:cubicBezTo>
                        <a:pt x="3184909" y="894252"/>
                        <a:pt x="3145304" y="892886"/>
                        <a:pt x="3119356" y="883326"/>
                      </a:cubicBezTo>
                      <a:cubicBezTo>
                        <a:pt x="3116624" y="881960"/>
                        <a:pt x="3116624" y="879229"/>
                        <a:pt x="3117990" y="877863"/>
                      </a:cubicBezTo>
                      <a:cubicBezTo>
                        <a:pt x="3150766" y="850550"/>
                        <a:pt x="3187640" y="810944"/>
                        <a:pt x="3199932" y="768608"/>
                      </a:cubicBezTo>
                      <a:cubicBezTo>
                        <a:pt x="3204029" y="756316"/>
                        <a:pt x="3202663" y="742659"/>
                        <a:pt x="3191737" y="733100"/>
                      </a:cubicBezTo>
                      <a:cubicBezTo>
                        <a:pt x="3180812" y="723540"/>
                        <a:pt x="3164424" y="733100"/>
                        <a:pt x="3154863" y="739928"/>
                      </a:cubicBezTo>
                      <a:cubicBezTo>
                        <a:pt x="3135744" y="753585"/>
                        <a:pt x="3122087" y="772705"/>
                        <a:pt x="3102967" y="784996"/>
                      </a:cubicBezTo>
                      <a:cubicBezTo>
                        <a:pt x="3100236" y="787727"/>
                        <a:pt x="3096139" y="784996"/>
                        <a:pt x="3097504" y="780899"/>
                      </a:cubicBezTo>
                      <a:cubicBezTo>
                        <a:pt x="3105699" y="753585"/>
                        <a:pt x="3116624" y="726271"/>
                        <a:pt x="3119356" y="697591"/>
                      </a:cubicBezTo>
                      <a:cubicBezTo>
                        <a:pt x="3120721" y="688032"/>
                        <a:pt x="3119356" y="644329"/>
                        <a:pt x="3098870" y="652524"/>
                      </a:cubicBezTo>
                      <a:cubicBezTo>
                        <a:pt x="3082482" y="659352"/>
                        <a:pt x="3071556" y="675740"/>
                        <a:pt x="3057899" y="686666"/>
                      </a:cubicBezTo>
                      <a:cubicBezTo>
                        <a:pt x="3055168" y="688032"/>
                        <a:pt x="3052436" y="686666"/>
                        <a:pt x="3052436" y="683935"/>
                      </a:cubicBezTo>
                      <a:cubicBezTo>
                        <a:pt x="3052436" y="657986"/>
                        <a:pt x="3066093" y="615650"/>
                        <a:pt x="3037414" y="603359"/>
                      </a:cubicBezTo>
                      <a:cubicBezTo>
                        <a:pt x="3036048" y="604724"/>
                        <a:pt x="3036048" y="606090"/>
                        <a:pt x="3036048" y="606090"/>
                      </a:cubicBezTo>
                      <a:cubicBezTo>
                        <a:pt x="3018294" y="633404"/>
                        <a:pt x="3010100" y="664815"/>
                        <a:pt x="3007368" y="697591"/>
                      </a:cubicBezTo>
                      <a:cubicBezTo>
                        <a:pt x="3001906" y="685300"/>
                        <a:pt x="2996443" y="671643"/>
                        <a:pt x="2989614" y="659352"/>
                      </a:cubicBezTo>
                      <a:cubicBezTo>
                        <a:pt x="2988249" y="656621"/>
                        <a:pt x="2985517" y="653889"/>
                        <a:pt x="2981420" y="649792"/>
                      </a:cubicBezTo>
                      <a:cubicBezTo>
                        <a:pt x="2981420" y="651158"/>
                        <a:pt x="2981420" y="652524"/>
                        <a:pt x="2981420" y="653889"/>
                      </a:cubicBezTo>
                      <a:cubicBezTo>
                        <a:pt x="2978689" y="674375"/>
                        <a:pt x="2981420" y="694860"/>
                        <a:pt x="2977323" y="713980"/>
                      </a:cubicBezTo>
                      <a:cubicBezTo>
                        <a:pt x="2975958" y="718077"/>
                        <a:pt x="2971861" y="716711"/>
                        <a:pt x="2970495" y="713980"/>
                      </a:cubicBezTo>
                      <a:cubicBezTo>
                        <a:pt x="2963666" y="690763"/>
                        <a:pt x="2959569" y="663449"/>
                        <a:pt x="2939084" y="648426"/>
                      </a:cubicBezTo>
                      <a:cubicBezTo>
                        <a:pt x="2929524" y="670278"/>
                        <a:pt x="2928158" y="693494"/>
                        <a:pt x="2921329" y="716711"/>
                      </a:cubicBezTo>
                      <a:cubicBezTo>
                        <a:pt x="2919964" y="719443"/>
                        <a:pt x="2915867" y="719443"/>
                        <a:pt x="2914501" y="716711"/>
                      </a:cubicBezTo>
                      <a:cubicBezTo>
                        <a:pt x="2911770" y="708517"/>
                        <a:pt x="2909038" y="701689"/>
                        <a:pt x="2907673" y="693494"/>
                      </a:cubicBezTo>
                      <a:cubicBezTo>
                        <a:pt x="2895381" y="671643"/>
                        <a:pt x="2880359" y="652524"/>
                        <a:pt x="2862605" y="657986"/>
                      </a:cubicBezTo>
                      <a:cubicBezTo>
                        <a:pt x="2866702" y="640232"/>
                        <a:pt x="2869433" y="619747"/>
                        <a:pt x="2865336" y="604724"/>
                      </a:cubicBezTo>
                      <a:cubicBezTo>
                        <a:pt x="2863970" y="600627"/>
                        <a:pt x="2859873" y="599261"/>
                        <a:pt x="2855776" y="601993"/>
                      </a:cubicBezTo>
                      <a:cubicBezTo>
                        <a:pt x="2831194" y="619747"/>
                        <a:pt x="2813439" y="644329"/>
                        <a:pt x="2795686" y="667546"/>
                      </a:cubicBezTo>
                      <a:cubicBezTo>
                        <a:pt x="2814805" y="623844"/>
                        <a:pt x="2835291" y="565119"/>
                        <a:pt x="2802514" y="555559"/>
                      </a:cubicBezTo>
                      <a:cubicBezTo>
                        <a:pt x="2783394" y="548731"/>
                        <a:pt x="2764275" y="562388"/>
                        <a:pt x="2753349" y="578776"/>
                      </a:cubicBezTo>
                      <a:cubicBezTo>
                        <a:pt x="2750617" y="574679"/>
                        <a:pt x="2747886" y="570582"/>
                        <a:pt x="2745155" y="566485"/>
                      </a:cubicBezTo>
                      <a:cubicBezTo>
                        <a:pt x="2732864" y="550096"/>
                        <a:pt x="2685064" y="495469"/>
                        <a:pt x="2659116" y="500931"/>
                      </a:cubicBezTo>
                      <a:cubicBezTo>
                        <a:pt x="2635899" y="506394"/>
                        <a:pt x="2638630" y="532342"/>
                        <a:pt x="2649556" y="559656"/>
                      </a:cubicBezTo>
                      <a:cubicBezTo>
                        <a:pt x="2635899" y="543268"/>
                        <a:pt x="2620876" y="528245"/>
                        <a:pt x="2604488" y="511857"/>
                      </a:cubicBezTo>
                      <a:cubicBezTo>
                        <a:pt x="2594928" y="502297"/>
                        <a:pt x="2566249" y="472252"/>
                        <a:pt x="2548495" y="483177"/>
                      </a:cubicBezTo>
                      <a:cubicBezTo>
                        <a:pt x="2526643" y="498200"/>
                        <a:pt x="2543032" y="537805"/>
                        <a:pt x="2547129" y="554194"/>
                      </a:cubicBezTo>
                      <a:cubicBezTo>
                        <a:pt x="2549861" y="566485"/>
                        <a:pt x="2552591" y="577410"/>
                        <a:pt x="2556689" y="588336"/>
                      </a:cubicBezTo>
                      <a:cubicBezTo>
                        <a:pt x="2541666" y="574679"/>
                        <a:pt x="2525278" y="562388"/>
                        <a:pt x="2504792" y="554194"/>
                      </a:cubicBezTo>
                      <a:cubicBezTo>
                        <a:pt x="2493867" y="548731"/>
                        <a:pt x="2472015" y="537805"/>
                        <a:pt x="2450164" y="530977"/>
                      </a:cubicBezTo>
                      <a:cubicBezTo>
                        <a:pt x="2469284" y="505028"/>
                        <a:pt x="2484307" y="476349"/>
                        <a:pt x="2492501" y="447669"/>
                      </a:cubicBezTo>
                      <a:cubicBezTo>
                        <a:pt x="2497964" y="427184"/>
                        <a:pt x="2495232" y="406698"/>
                        <a:pt x="2480210" y="393041"/>
                      </a:cubicBezTo>
                      <a:cubicBezTo>
                        <a:pt x="2462456" y="378019"/>
                        <a:pt x="2437873" y="393041"/>
                        <a:pt x="2422851" y="403967"/>
                      </a:cubicBezTo>
                      <a:cubicBezTo>
                        <a:pt x="2392805" y="424452"/>
                        <a:pt x="2370954" y="455863"/>
                        <a:pt x="2340909" y="476349"/>
                      </a:cubicBezTo>
                      <a:cubicBezTo>
                        <a:pt x="2336812" y="479080"/>
                        <a:pt x="2329983" y="474983"/>
                        <a:pt x="2332715" y="469520"/>
                      </a:cubicBezTo>
                      <a:cubicBezTo>
                        <a:pt x="2345006" y="425818"/>
                        <a:pt x="2362760" y="383482"/>
                        <a:pt x="2366857" y="338414"/>
                      </a:cubicBezTo>
                      <a:cubicBezTo>
                        <a:pt x="2368223" y="322025"/>
                        <a:pt x="2366857" y="255106"/>
                        <a:pt x="2334080" y="267397"/>
                      </a:cubicBezTo>
                      <a:cubicBezTo>
                        <a:pt x="2308132" y="278323"/>
                        <a:pt x="2290378" y="304271"/>
                        <a:pt x="2269892" y="322025"/>
                      </a:cubicBezTo>
                      <a:cubicBezTo>
                        <a:pt x="2265796" y="324757"/>
                        <a:pt x="2260333" y="322025"/>
                        <a:pt x="2260333" y="316562"/>
                      </a:cubicBezTo>
                      <a:cubicBezTo>
                        <a:pt x="2261699" y="275592"/>
                        <a:pt x="2282184" y="208672"/>
                        <a:pt x="2237116" y="189553"/>
                      </a:cubicBezTo>
                      <a:cubicBezTo>
                        <a:pt x="2235750" y="192284"/>
                        <a:pt x="2234385" y="193650"/>
                        <a:pt x="2234385" y="193650"/>
                      </a:cubicBezTo>
                      <a:cubicBezTo>
                        <a:pt x="2207071" y="235986"/>
                        <a:pt x="2192048" y="287883"/>
                        <a:pt x="2189316" y="337048"/>
                      </a:cubicBezTo>
                      <a:cubicBezTo>
                        <a:pt x="2181123" y="316562"/>
                        <a:pt x="2172928" y="296077"/>
                        <a:pt x="2160637" y="276957"/>
                      </a:cubicBezTo>
                      <a:cubicBezTo>
                        <a:pt x="2157905" y="272860"/>
                        <a:pt x="2153808" y="267397"/>
                        <a:pt x="2148346" y="261935"/>
                      </a:cubicBezTo>
                      <a:cubicBezTo>
                        <a:pt x="2148346" y="263300"/>
                        <a:pt x="2148346" y="266032"/>
                        <a:pt x="2146980" y="267397"/>
                      </a:cubicBezTo>
                      <a:cubicBezTo>
                        <a:pt x="2142883" y="298808"/>
                        <a:pt x="2146980" y="331585"/>
                        <a:pt x="2140152" y="362996"/>
                      </a:cubicBezTo>
                      <a:cubicBezTo>
                        <a:pt x="2138786" y="368459"/>
                        <a:pt x="2130591" y="367093"/>
                        <a:pt x="2129226" y="361630"/>
                      </a:cubicBezTo>
                      <a:cubicBezTo>
                        <a:pt x="2118301" y="326122"/>
                        <a:pt x="2111472" y="281054"/>
                        <a:pt x="2080061" y="257837"/>
                      </a:cubicBezTo>
                      <a:cubicBezTo>
                        <a:pt x="2066404" y="291980"/>
                        <a:pt x="2063673" y="328854"/>
                        <a:pt x="2052747" y="365727"/>
                      </a:cubicBezTo>
                      <a:cubicBezTo>
                        <a:pt x="2051381" y="369825"/>
                        <a:pt x="2044553" y="369825"/>
                        <a:pt x="2041821" y="365727"/>
                      </a:cubicBezTo>
                      <a:cubicBezTo>
                        <a:pt x="2036358" y="353436"/>
                        <a:pt x="2033627" y="341145"/>
                        <a:pt x="2030896" y="328854"/>
                      </a:cubicBezTo>
                      <a:cubicBezTo>
                        <a:pt x="2011776" y="293345"/>
                        <a:pt x="1987193" y="264666"/>
                        <a:pt x="1959879" y="272860"/>
                      </a:cubicBezTo>
                      <a:cubicBezTo>
                        <a:pt x="1965342" y="244180"/>
                        <a:pt x="1969440" y="211404"/>
                        <a:pt x="1963977" y="189553"/>
                      </a:cubicBezTo>
                      <a:cubicBezTo>
                        <a:pt x="1962611" y="182724"/>
                        <a:pt x="1954417" y="179993"/>
                        <a:pt x="1947589" y="185456"/>
                      </a:cubicBezTo>
                      <a:cubicBezTo>
                        <a:pt x="1907983" y="214135"/>
                        <a:pt x="1882035" y="252375"/>
                        <a:pt x="1851990" y="290614"/>
                      </a:cubicBezTo>
                      <a:cubicBezTo>
                        <a:pt x="1883401" y="220964"/>
                        <a:pt x="1914812" y="129462"/>
                        <a:pt x="1862915" y="113074"/>
                      </a:cubicBezTo>
                      <a:cubicBezTo>
                        <a:pt x="1832870" y="103514"/>
                        <a:pt x="1802825" y="123999"/>
                        <a:pt x="1785070" y="149948"/>
                      </a:cubicBezTo>
                      <a:cubicBezTo>
                        <a:pt x="1780973" y="144485"/>
                        <a:pt x="1776877" y="137656"/>
                        <a:pt x="1772779" y="132193"/>
                      </a:cubicBezTo>
                      <a:cubicBezTo>
                        <a:pt x="1753659" y="106245"/>
                        <a:pt x="1678546" y="20206"/>
                        <a:pt x="1636210" y="29766"/>
                      </a:cubicBezTo>
                      <a:cubicBezTo>
                        <a:pt x="1597970" y="37960"/>
                        <a:pt x="1604799" y="80297"/>
                        <a:pt x="1619821" y="123999"/>
                      </a:cubicBezTo>
                      <a:cubicBezTo>
                        <a:pt x="1597970" y="98051"/>
                        <a:pt x="1574753" y="74834"/>
                        <a:pt x="1547440" y="48886"/>
                      </a:cubicBezTo>
                      <a:cubicBezTo>
                        <a:pt x="1532417" y="35229"/>
                        <a:pt x="1487349" y="-13936"/>
                        <a:pt x="1458669" y="3818"/>
                      </a:cubicBezTo>
                      <a:cubicBezTo>
                        <a:pt x="1423161" y="27035"/>
                        <a:pt x="1450475" y="89857"/>
                        <a:pt x="1455938" y="115805"/>
                      </a:cubicBezTo>
                      <a:cubicBezTo>
                        <a:pt x="1460035" y="134925"/>
                        <a:pt x="1465498" y="152679"/>
                        <a:pt x="1472326" y="170433"/>
                      </a:cubicBezTo>
                      <a:cubicBezTo>
                        <a:pt x="1447743" y="148582"/>
                        <a:pt x="1421795" y="129462"/>
                        <a:pt x="1390384" y="115805"/>
                      </a:cubicBezTo>
                      <a:cubicBezTo>
                        <a:pt x="1357607" y="102148"/>
                        <a:pt x="1264741" y="46155"/>
                        <a:pt x="1223769" y="85760"/>
                      </a:cubicBezTo>
                      <a:cubicBezTo>
                        <a:pt x="1186895" y="122634"/>
                        <a:pt x="1218307" y="200478"/>
                        <a:pt x="1227867" y="237352"/>
                      </a:cubicBezTo>
                      <a:cubicBezTo>
                        <a:pt x="1229232" y="244180"/>
                        <a:pt x="1231964" y="249643"/>
                        <a:pt x="1233329" y="256472"/>
                      </a:cubicBezTo>
                      <a:cubicBezTo>
                        <a:pt x="1222404" y="251009"/>
                        <a:pt x="1211478" y="245546"/>
                        <a:pt x="1200553" y="240083"/>
                      </a:cubicBezTo>
                      <a:cubicBezTo>
                        <a:pt x="1190993" y="235986"/>
                        <a:pt x="1184164" y="240083"/>
                        <a:pt x="1178702" y="248278"/>
                      </a:cubicBezTo>
                      <a:cubicBezTo>
                        <a:pt x="1160947" y="271494"/>
                        <a:pt x="1169142" y="285151"/>
                        <a:pt x="1180067" y="307003"/>
                      </a:cubicBezTo>
                      <a:cubicBezTo>
                        <a:pt x="1195090" y="334316"/>
                        <a:pt x="1212844" y="358899"/>
                        <a:pt x="1231964" y="383482"/>
                      </a:cubicBezTo>
                      <a:cubicBezTo>
                        <a:pt x="1190993" y="365727"/>
                        <a:pt x="1150022" y="350705"/>
                        <a:pt x="1100857" y="346608"/>
                      </a:cubicBezTo>
                      <a:cubicBezTo>
                        <a:pt x="1068080" y="343876"/>
                        <a:pt x="1009355" y="352070"/>
                        <a:pt x="988870" y="382116"/>
                      </a:cubicBezTo>
                      <a:cubicBezTo>
                        <a:pt x="962921" y="418990"/>
                        <a:pt x="1031206" y="457229"/>
                        <a:pt x="1098125" y="484543"/>
                      </a:cubicBezTo>
                      <a:cubicBezTo>
                        <a:pt x="990235" y="473617"/>
                        <a:pt x="865957" y="477714"/>
                        <a:pt x="804501" y="566485"/>
                      </a:cubicBezTo>
                      <a:cubicBezTo>
                        <a:pt x="762164" y="626575"/>
                        <a:pt x="924682" y="660718"/>
                        <a:pt x="1031206" y="679838"/>
                      </a:cubicBezTo>
                      <a:cubicBezTo>
                        <a:pt x="976579" y="686666"/>
                        <a:pt x="923317" y="690763"/>
                        <a:pt x="868688" y="704420"/>
                      </a:cubicBezTo>
                      <a:cubicBezTo>
                        <a:pt x="831815" y="712614"/>
                        <a:pt x="781284" y="722174"/>
                        <a:pt x="764895" y="760414"/>
                      </a:cubicBezTo>
                      <a:cubicBezTo>
                        <a:pt x="745776" y="804116"/>
                        <a:pt x="820889" y="820504"/>
                        <a:pt x="879614" y="828698"/>
                      </a:cubicBezTo>
                      <a:cubicBezTo>
                        <a:pt x="838643" y="834161"/>
                        <a:pt x="794941" y="847818"/>
                        <a:pt x="796307" y="876498"/>
                      </a:cubicBezTo>
                      <a:cubicBezTo>
                        <a:pt x="796307" y="906543"/>
                        <a:pt x="829083" y="922931"/>
                        <a:pt x="871420" y="929760"/>
                      </a:cubicBezTo>
                      <a:cubicBezTo>
                        <a:pt x="766261" y="978925"/>
                        <a:pt x="672028" y="1054038"/>
                        <a:pt x="669297" y="1146906"/>
                      </a:cubicBezTo>
                      <a:cubicBezTo>
                        <a:pt x="667931" y="1166025"/>
                        <a:pt x="670662" y="1181048"/>
                        <a:pt x="676125" y="1193339"/>
                      </a:cubicBezTo>
                      <a:cubicBezTo>
                        <a:pt x="635155" y="1174219"/>
                        <a:pt x="580527" y="1155100"/>
                        <a:pt x="553213" y="1183779"/>
                      </a:cubicBezTo>
                      <a:cubicBezTo>
                        <a:pt x="516339" y="1220653"/>
                        <a:pt x="547750" y="1298498"/>
                        <a:pt x="557310" y="1335371"/>
                      </a:cubicBezTo>
                      <a:cubicBezTo>
                        <a:pt x="558675" y="1342200"/>
                        <a:pt x="561407" y="1347663"/>
                        <a:pt x="562772" y="1354491"/>
                      </a:cubicBezTo>
                      <a:cubicBezTo>
                        <a:pt x="551847" y="1349028"/>
                        <a:pt x="540921" y="1343566"/>
                        <a:pt x="531361" y="1338103"/>
                      </a:cubicBezTo>
                      <a:cubicBezTo>
                        <a:pt x="521802" y="1334006"/>
                        <a:pt x="514973" y="1338103"/>
                        <a:pt x="509510" y="1346297"/>
                      </a:cubicBezTo>
                      <a:cubicBezTo>
                        <a:pt x="491756" y="1369514"/>
                        <a:pt x="499950" y="1383171"/>
                        <a:pt x="512242" y="1405022"/>
                      </a:cubicBezTo>
                      <a:cubicBezTo>
                        <a:pt x="527264" y="1432336"/>
                        <a:pt x="545019" y="1456918"/>
                        <a:pt x="564138" y="1481501"/>
                      </a:cubicBezTo>
                      <a:cubicBezTo>
                        <a:pt x="523168" y="1463747"/>
                        <a:pt x="482196" y="1448724"/>
                        <a:pt x="433032" y="1444627"/>
                      </a:cubicBezTo>
                      <a:cubicBezTo>
                        <a:pt x="400255" y="1441896"/>
                        <a:pt x="341530" y="1450090"/>
                        <a:pt x="321044" y="1480135"/>
                      </a:cubicBezTo>
                      <a:cubicBezTo>
                        <a:pt x="295096" y="1518375"/>
                        <a:pt x="363381" y="1555249"/>
                        <a:pt x="430300" y="1582562"/>
                      </a:cubicBezTo>
                      <a:cubicBezTo>
                        <a:pt x="322410" y="1571637"/>
                        <a:pt x="198132" y="1575734"/>
                        <a:pt x="136675" y="1664504"/>
                      </a:cubicBezTo>
                      <a:cubicBezTo>
                        <a:pt x="95705" y="1724595"/>
                        <a:pt x="258222" y="1758737"/>
                        <a:pt x="363381" y="1777857"/>
                      </a:cubicBezTo>
                      <a:cubicBezTo>
                        <a:pt x="308753" y="1784686"/>
                        <a:pt x="255491" y="1788782"/>
                        <a:pt x="200863" y="1802439"/>
                      </a:cubicBezTo>
                      <a:cubicBezTo>
                        <a:pt x="163989" y="1810634"/>
                        <a:pt x="113458" y="1820194"/>
                        <a:pt x="97070" y="1858433"/>
                      </a:cubicBezTo>
                      <a:cubicBezTo>
                        <a:pt x="77950" y="1902135"/>
                        <a:pt x="153064" y="1918524"/>
                        <a:pt x="211789" y="1926718"/>
                      </a:cubicBezTo>
                      <a:cubicBezTo>
                        <a:pt x="170818" y="1933546"/>
                        <a:pt x="127116" y="1945838"/>
                        <a:pt x="127116" y="1973151"/>
                      </a:cubicBezTo>
                      <a:cubicBezTo>
                        <a:pt x="127116" y="2003197"/>
                        <a:pt x="159892" y="2019585"/>
                        <a:pt x="202229" y="2027779"/>
                      </a:cubicBezTo>
                      <a:cubicBezTo>
                        <a:pt x="97070" y="2076944"/>
                        <a:pt x="2837" y="2152058"/>
                        <a:pt x="106" y="2244925"/>
                      </a:cubicBezTo>
                      <a:cubicBezTo>
                        <a:pt x="-2626" y="2324135"/>
                        <a:pt x="47905" y="2350084"/>
                        <a:pt x="112093" y="2347352"/>
                      </a:cubicBezTo>
                      <a:cubicBezTo>
                        <a:pt x="90242" y="2362375"/>
                        <a:pt x="65659" y="2384226"/>
                        <a:pt x="72488" y="2407443"/>
                      </a:cubicBezTo>
                      <a:cubicBezTo>
                        <a:pt x="77950" y="2429294"/>
                        <a:pt x="97070" y="2438854"/>
                        <a:pt x="121653" y="2438854"/>
                      </a:cubicBezTo>
                      <a:cubicBezTo>
                        <a:pt x="103899" y="2470265"/>
                        <a:pt x="112093" y="2492116"/>
                        <a:pt x="153064" y="2482556"/>
                      </a:cubicBezTo>
                      <a:cubicBezTo>
                        <a:pt x="138041" y="2494847"/>
                        <a:pt x="123018" y="2508504"/>
                        <a:pt x="107996" y="2520796"/>
                      </a:cubicBezTo>
                      <a:cubicBezTo>
                        <a:pt x="83413" y="2541281"/>
                        <a:pt x="67025" y="2565864"/>
                        <a:pt x="60196" y="2594543"/>
                      </a:cubicBezTo>
                      <a:cubicBezTo>
                        <a:pt x="45174" y="2646440"/>
                        <a:pt x="99801" y="2638245"/>
                        <a:pt x="150332" y="2621857"/>
                      </a:cubicBezTo>
                      <a:cubicBezTo>
                        <a:pt x="121653" y="2646440"/>
                        <a:pt x="105264" y="2673754"/>
                        <a:pt x="144869" y="2691508"/>
                      </a:cubicBezTo>
                      <a:cubicBezTo>
                        <a:pt x="176281" y="2706530"/>
                        <a:pt x="241834" y="2680582"/>
                        <a:pt x="269148" y="2665559"/>
                      </a:cubicBezTo>
                      <a:cubicBezTo>
                        <a:pt x="274611" y="2662828"/>
                        <a:pt x="280074" y="2660097"/>
                        <a:pt x="286902" y="2655999"/>
                      </a:cubicBezTo>
                      <a:cubicBezTo>
                        <a:pt x="275976" y="2671022"/>
                        <a:pt x="266417" y="2684679"/>
                        <a:pt x="254125" y="2699702"/>
                      </a:cubicBezTo>
                      <a:cubicBezTo>
                        <a:pt x="228177" y="2732478"/>
                        <a:pt x="214520" y="2823980"/>
                        <a:pt x="284171" y="2796666"/>
                      </a:cubicBezTo>
                      <a:cubicBezTo>
                        <a:pt x="289633" y="2793935"/>
                        <a:pt x="295096" y="2791203"/>
                        <a:pt x="300559" y="2787106"/>
                      </a:cubicBezTo>
                      <a:cubicBezTo>
                        <a:pt x="303290" y="2834906"/>
                        <a:pt x="319679" y="2884071"/>
                        <a:pt x="352455" y="2901825"/>
                      </a:cubicBezTo>
                      <a:cubicBezTo>
                        <a:pt x="386598" y="2919578"/>
                        <a:pt x="404352" y="2899093"/>
                        <a:pt x="413911" y="2866317"/>
                      </a:cubicBezTo>
                      <a:cubicBezTo>
                        <a:pt x="419374" y="2877242"/>
                        <a:pt x="427569" y="2885436"/>
                        <a:pt x="439860" y="2885436"/>
                      </a:cubicBezTo>
                      <a:cubicBezTo>
                        <a:pt x="465808" y="2884071"/>
                        <a:pt x="483562" y="2873145"/>
                        <a:pt x="504047" y="2858122"/>
                      </a:cubicBezTo>
                      <a:cubicBezTo>
                        <a:pt x="508145" y="2855391"/>
                        <a:pt x="512242" y="2849928"/>
                        <a:pt x="514973" y="2845831"/>
                      </a:cubicBezTo>
                      <a:cubicBezTo>
                        <a:pt x="513608" y="2848563"/>
                        <a:pt x="512242" y="2851294"/>
                        <a:pt x="508145" y="2855391"/>
                      </a:cubicBezTo>
                      <a:cubicBezTo>
                        <a:pt x="501316" y="2864951"/>
                        <a:pt x="495854" y="2875877"/>
                        <a:pt x="490391" y="2885436"/>
                      </a:cubicBezTo>
                      <a:cubicBezTo>
                        <a:pt x="443957" y="2975573"/>
                        <a:pt x="535459" y="2937333"/>
                        <a:pt x="605109" y="2894996"/>
                      </a:cubicBezTo>
                      <a:cubicBezTo>
                        <a:pt x="568235" y="2935967"/>
                        <a:pt x="539556" y="2981035"/>
                        <a:pt x="555944" y="3032932"/>
                      </a:cubicBezTo>
                      <a:cubicBezTo>
                        <a:pt x="573698" y="3094388"/>
                        <a:pt x="661103" y="3015177"/>
                        <a:pt x="680222" y="2991961"/>
                      </a:cubicBezTo>
                      <a:cubicBezTo>
                        <a:pt x="689782" y="2979669"/>
                        <a:pt x="702073" y="2933236"/>
                        <a:pt x="695245" y="2960550"/>
                      </a:cubicBezTo>
                      <a:cubicBezTo>
                        <a:pt x="691148" y="2975573"/>
                        <a:pt x="688417" y="2991961"/>
                        <a:pt x="688417" y="3005617"/>
                      </a:cubicBezTo>
                      <a:cubicBezTo>
                        <a:pt x="687051" y="3031566"/>
                        <a:pt x="685685" y="3061611"/>
                        <a:pt x="710268" y="3075268"/>
                      </a:cubicBezTo>
                      <a:cubicBezTo>
                        <a:pt x="752605" y="3099851"/>
                        <a:pt x="805867" y="3027469"/>
                        <a:pt x="837278" y="2970110"/>
                      </a:cubicBezTo>
                      <a:cubicBezTo>
                        <a:pt x="837278" y="3004252"/>
                        <a:pt x="840009" y="3042491"/>
                        <a:pt x="857763" y="3060246"/>
                      </a:cubicBezTo>
                      <a:cubicBezTo>
                        <a:pt x="823620" y="3153113"/>
                        <a:pt x="897368" y="3142187"/>
                        <a:pt x="960190" y="3103948"/>
                      </a:cubicBezTo>
                      <a:cubicBezTo>
                        <a:pt x="957459" y="3108045"/>
                        <a:pt x="954727" y="3112142"/>
                        <a:pt x="951996" y="3116239"/>
                      </a:cubicBezTo>
                      <a:cubicBezTo>
                        <a:pt x="967019" y="3099851"/>
                        <a:pt x="980676" y="3082097"/>
                        <a:pt x="994332" y="3067074"/>
                      </a:cubicBezTo>
                      <a:cubicBezTo>
                        <a:pt x="997064" y="3062977"/>
                        <a:pt x="1003892" y="3064342"/>
                        <a:pt x="1003892" y="3069805"/>
                      </a:cubicBezTo>
                      <a:cubicBezTo>
                        <a:pt x="1010721" y="3113508"/>
                        <a:pt x="1042132" y="3150381"/>
                        <a:pt x="1080371" y="3169501"/>
                      </a:cubicBezTo>
                      <a:cubicBezTo>
                        <a:pt x="1092663" y="3176329"/>
                        <a:pt x="1110417" y="3180427"/>
                        <a:pt x="1124074" y="3174964"/>
                      </a:cubicBezTo>
                      <a:cubicBezTo>
                        <a:pt x="1144559" y="3165404"/>
                        <a:pt x="1130902" y="3127164"/>
                        <a:pt x="1125440" y="3112142"/>
                      </a:cubicBezTo>
                      <a:cubicBezTo>
                        <a:pt x="1122708" y="3106679"/>
                        <a:pt x="1130902" y="3101216"/>
                        <a:pt x="1134999" y="3106679"/>
                      </a:cubicBezTo>
                      <a:cubicBezTo>
                        <a:pt x="1166410" y="3147650"/>
                        <a:pt x="1268837" y="3218666"/>
                        <a:pt x="1279763" y="3125799"/>
                      </a:cubicBezTo>
                      <a:cubicBezTo>
                        <a:pt x="1285226" y="3069805"/>
                        <a:pt x="1262009" y="3013812"/>
                        <a:pt x="1248352" y="2960550"/>
                      </a:cubicBezTo>
                      <a:cubicBezTo>
                        <a:pt x="1246986" y="2955087"/>
                        <a:pt x="1253815" y="2952355"/>
                        <a:pt x="1256546" y="2955087"/>
                      </a:cubicBezTo>
                      <a:cubicBezTo>
                        <a:pt x="1301614" y="2987863"/>
                        <a:pt x="1363070" y="2997424"/>
                        <a:pt x="1416332" y="2979669"/>
                      </a:cubicBezTo>
                      <a:cubicBezTo>
                        <a:pt x="1436818" y="2972841"/>
                        <a:pt x="1457304" y="2957818"/>
                        <a:pt x="1462766" y="2934601"/>
                      </a:cubicBezTo>
                      <a:cubicBezTo>
                        <a:pt x="1469595" y="2903190"/>
                        <a:pt x="1442281" y="2874511"/>
                        <a:pt x="1421795" y="2855391"/>
                      </a:cubicBezTo>
                      <a:cubicBezTo>
                        <a:pt x="1417698" y="2851294"/>
                        <a:pt x="1423161" y="2844466"/>
                        <a:pt x="1428624" y="2847197"/>
                      </a:cubicBezTo>
                      <a:cubicBezTo>
                        <a:pt x="1449109" y="2855391"/>
                        <a:pt x="1476423" y="2863585"/>
                        <a:pt x="1496908" y="2849928"/>
                      </a:cubicBezTo>
                      <a:cubicBezTo>
                        <a:pt x="1524222" y="2830809"/>
                        <a:pt x="1477789" y="2798032"/>
                        <a:pt x="1464132" y="2789838"/>
                      </a:cubicBezTo>
                      <a:cubicBezTo>
                        <a:pt x="1458669" y="2787106"/>
                        <a:pt x="1462766" y="2780278"/>
                        <a:pt x="1468229" y="2780278"/>
                      </a:cubicBezTo>
                      <a:cubicBezTo>
                        <a:pt x="1516028" y="2778912"/>
                        <a:pt x="1565193" y="2762524"/>
                        <a:pt x="1604799" y="2732478"/>
                      </a:cubicBezTo>
                      <a:cubicBezTo>
                        <a:pt x="1621187" y="2720187"/>
                        <a:pt x="1637576" y="2702433"/>
                        <a:pt x="1634844" y="2680582"/>
                      </a:cubicBezTo>
                      <a:cubicBezTo>
                        <a:pt x="1632113" y="2651902"/>
                        <a:pt x="1593873" y="2636880"/>
                        <a:pt x="1570656" y="2627320"/>
                      </a:cubicBezTo>
                      <a:cubicBezTo>
                        <a:pt x="1565193" y="2624588"/>
                        <a:pt x="1566559" y="2617760"/>
                        <a:pt x="1572022" y="2616394"/>
                      </a:cubicBezTo>
                      <a:cubicBezTo>
                        <a:pt x="1621187" y="2608200"/>
                        <a:pt x="1671718" y="2574058"/>
                        <a:pt x="1711323" y="2545378"/>
                      </a:cubicBezTo>
                      <a:cubicBezTo>
                        <a:pt x="1730443" y="2531721"/>
                        <a:pt x="1752294" y="2513967"/>
                        <a:pt x="1763219" y="2492116"/>
                      </a:cubicBezTo>
                      <a:cubicBezTo>
                        <a:pt x="1776877" y="2463436"/>
                        <a:pt x="1734540" y="2457974"/>
                        <a:pt x="1716786" y="2456608"/>
                      </a:cubicBezTo>
                      <a:cubicBezTo>
                        <a:pt x="1709957" y="2455242"/>
                        <a:pt x="1709957" y="2444317"/>
                        <a:pt x="1718152" y="2445682"/>
                      </a:cubicBezTo>
                      <a:cubicBezTo>
                        <a:pt x="1775511" y="2455242"/>
                        <a:pt x="1811019" y="2397883"/>
                        <a:pt x="1775511" y="2351449"/>
                      </a:cubicBezTo>
                      <a:cubicBezTo>
                        <a:pt x="1771414" y="2345986"/>
                        <a:pt x="1779607" y="2339158"/>
                        <a:pt x="1783705" y="2344621"/>
                      </a:cubicBezTo>
                      <a:cubicBezTo>
                        <a:pt x="1789167" y="2352815"/>
                        <a:pt x="1820579" y="2397883"/>
                        <a:pt x="1832870" y="2380129"/>
                      </a:cubicBezTo>
                      <a:cubicBezTo>
                        <a:pt x="1842430" y="2366472"/>
                        <a:pt x="1839698" y="2339158"/>
                        <a:pt x="1839698" y="2324135"/>
                      </a:cubicBezTo>
                      <a:cubicBezTo>
                        <a:pt x="1839698" y="2284530"/>
                        <a:pt x="1830139" y="2243559"/>
                        <a:pt x="1832870" y="2202588"/>
                      </a:cubicBezTo>
                      <a:cubicBezTo>
                        <a:pt x="1832870" y="2198491"/>
                        <a:pt x="1838332" y="2195760"/>
                        <a:pt x="1842430" y="2198491"/>
                      </a:cubicBezTo>
                      <a:cubicBezTo>
                        <a:pt x="1846527" y="2201223"/>
                        <a:pt x="1849258" y="2203954"/>
                        <a:pt x="1853355" y="2206686"/>
                      </a:cubicBezTo>
                      <a:cubicBezTo>
                        <a:pt x="1851990" y="2210783"/>
                        <a:pt x="1850624" y="2213514"/>
                        <a:pt x="1849258" y="2217611"/>
                      </a:cubicBezTo>
                      <a:cubicBezTo>
                        <a:pt x="1841064" y="2249022"/>
                        <a:pt x="1835601" y="2307747"/>
                        <a:pt x="1861550" y="2333695"/>
                      </a:cubicBezTo>
                      <a:cubicBezTo>
                        <a:pt x="1892961" y="2366472"/>
                        <a:pt x="1943491" y="2307747"/>
                        <a:pt x="1984462" y="2246291"/>
                      </a:cubicBezTo>
                      <a:cubicBezTo>
                        <a:pt x="1953051" y="2350084"/>
                        <a:pt x="1932566" y="2471630"/>
                        <a:pt x="2006313" y="2549475"/>
                      </a:cubicBezTo>
                      <a:cubicBezTo>
                        <a:pt x="2056844" y="2602737"/>
                        <a:pt x="2123763" y="2449779"/>
                        <a:pt x="2163368" y="2350084"/>
                      </a:cubicBezTo>
                      <a:cubicBezTo>
                        <a:pt x="2159271" y="2404711"/>
                        <a:pt x="2152443" y="2457974"/>
                        <a:pt x="2155174" y="2513967"/>
                      </a:cubicBezTo>
                      <a:cubicBezTo>
                        <a:pt x="2156540" y="2552207"/>
                        <a:pt x="2155174" y="2604103"/>
                        <a:pt x="2189316" y="2625954"/>
                      </a:cubicBezTo>
                      <a:cubicBezTo>
                        <a:pt x="2228922" y="2653268"/>
                        <a:pt x="2258967" y="2582252"/>
                        <a:pt x="2279452" y="2527624"/>
                      </a:cubicBezTo>
                      <a:cubicBezTo>
                        <a:pt x="2278087" y="2568595"/>
                        <a:pt x="2280818" y="2613663"/>
                        <a:pt x="2309498" y="2619126"/>
                      </a:cubicBezTo>
                      <a:cubicBezTo>
                        <a:pt x="2334080" y="2623223"/>
                        <a:pt x="2353200" y="2605469"/>
                        <a:pt x="2368223" y="2575423"/>
                      </a:cubicBezTo>
                      <a:cubicBezTo>
                        <a:pt x="2368223" y="2579521"/>
                        <a:pt x="2366857" y="2582252"/>
                        <a:pt x="2366857" y="2586349"/>
                      </a:cubicBezTo>
                      <a:cubicBezTo>
                        <a:pt x="2365491" y="2621857"/>
                        <a:pt x="2381879" y="2640977"/>
                        <a:pt x="2406462" y="2647805"/>
                      </a:cubicBezTo>
                      <a:cubicBezTo>
                        <a:pt x="2409193" y="2655999"/>
                        <a:pt x="2413291" y="2662828"/>
                        <a:pt x="2417388" y="2671022"/>
                      </a:cubicBezTo>
                      <a:cubicBezTo>
                        <a:pt x="2413291" y="2676485"/>
                        <a:pt x="2411925" y="2681948"/>
                        <a:pt x="2413291" y="2688776"/>
                      </a:cubicBezTo>
                      <a:cubicBezTo>
                        <a:pt x="2416022" y="2701067"/>
                        <a:pt x="2425582" y="2706530"/>
                        <a:pt x="2437873" y="2707896"/>
                      </a:cubicBezTo>
                      <a:cubicBezTo>
                        <a:pt x="2439239" y="2710627"/>
                        <a:pt x="2440604" y="2711993"/>
                        <a:pt x="2441970" y="2714724"/>
                      </a:cubicBezTo>
                      <a:cubicBezTo>
                        <a:pt x="2436508" y="2729747"/>
                        <a:pt x="2440604" y="2739307"/>
                        <a:pt x="2458359" y="2737941"/>
                      </a:cubicBezTo>
                      <a:cubicBezTo>
                        <a:pt x="2458359" y="2737941"/>
                        <a:pt x="2459725" y="2739307"/>
                        <a:pt x="2459725" y="2740673"/>
                      </a:cubicBezTo>
                      <a:cubicBezTo>
                        <a:pt x="2451530" y="2747501"/>
                        <a:pt x="2443336" y="2754329"/>
                        <a:pt x="2435142" y="2761158"/>
                      </a:cubicBezTo>
                      <a:cubicBezTo>
                        <a:pt x="2418753" y="2774815"/>
                        <a:pt x="2409193" y="2789838"/>
                        <a:pt x="2405097" y="2807592"/>
                      </a:cubicBezTo>
                      <a:cubicBezTo>
                        <a:pt x="2395537" y="2840368"/>
                        <a:pt x="2431045" y="2834906"/>
                        <a:pt x="2462456" y="2823980"/>
                      </a:cubicBezTo>
                      <a:cubicBezTo>
                        <a:pt x="2444702" y="2839003"/>
                        <a:pt x="2433776" y="2856757"/>
                        <a:pt x="2459725" y="2869048"/>
                      </a:cubicBezTo>
                      <a:cubicBezTo>
                        <a:pt x="2480210" y="2878608"/>
                        <a:pt x="2521181" y="2862220"/>
                        <a:pt x="2538935" y="2852660"/>
                      </a:cubicBezTo>
                      <a:cubicBezTo>
                        <a:pt x="2543032" y="2851294"/>
                        <a:pt x="2545763" y="2848563"/>
                        <a:pt x="2549861" y="2847197"/>
                      </a:cubicBezTo>
                      <a:cubicBezTo>
                        <a:pt x="2543032" y="2856757"/>
                        <a:pt x="2536203" y="2864951"/>
                        <a:pt x="2529375" y="2874511"/>
                      </a:cubicBezTo>
                      <a:cubicBezTo>
                        <a:pt x="2512987" y="2894996"/>
                        <a:pt x="2503427" y="2953721"/>
                        <a:pt x="2548495" y="2935967"/>
                      </a:cubicBezTo>
                      <a:cubicBezTo>
                        <a:pt x="2552591" y="2934601"/>
                        <a:pt x="2555323" y="2931870"/>
                        <a:pt x="2558054" y="2930504"/>
                      </a:cubicBezTo>
                      <a:cubicBezTo>
                        <a:pt x="2559420" y="2960550"/>
                        <a:pt x="2570346" y="2991961"/>
                        <a:pt x="2590831" y="3002886"/>
                      </a:cubicBezTo>
                      <a:cubicBezTo>
                        <a:pt x="2612682" y="3013812"/>
                        <a:pt x="2623608" y="3000155"/>
                        <a:pt x="2630437" y="2981035"/>
                      </a:cubicBezTo>
                      <a:cubicBezTo>
                        <a:pt x="2634534" y="2987863"/>
                        <a:pt x="2639996" y="2993326"/>
                        <a:pt x="2646825" y="2993326"/>
                      </a:cubicBezTo>
                      <a:cubicBezTo>
                        <a:pt x="2663213" y="2993326"/>
                        <a:pt x="2674139" y="2985132"/>
                        <a:pt x="2686430" y="2975573"/>
                      </a:cubicBezTo>
                      <a:cubicBezTo>
                        <a:pt x="2689161" y="2974207"/>
                        <a:pt x="2691893" y="2970110"/>
                        <a:pt x="2693259" y="2967378"/>
                      </a:cubicBezTo>
                      <a:cubicBezTo>
                        <a:pt x="2691893" y="2968744"/>
                        <a:pt x="2690527" y="2970110"/>
                        <a:pt x="2689161" y="2974207"/>
                      </a:cubicBezTo>
                      <a:cubicBezTo>
                        <a:pt x="2685064" y="2981035"/>
                        <a:pt x="2680967" y="2986498"/>
                        <a:pt x="2678236" y="2993326"/>
                      </a:cubicBezTo>
                      <a:cubicBezTo>
                        <a:pt x="2649556" y="3050686"/>
                        <a:pt x="2706915" y="3026103"/>
                        <a:pt x="2750617" y="3000155"/>
                      </a:cubicBezTo>
                      <a:cubicBezTo>
                        <a:pt x="2727401" y="3026103"/>
                        <a:pt x="2709647" y="3054783"/>
                        <a:pt x="2719207" y="3087560"/>
                      </a:cubicBezTo>
                      <a:cubicBezTo>
                        <a:pt x="2730132" y="3127164"/>
                        <a:pt x="2786126" y="3076634"/>
                        <a:pt x="2798417" y="3061611"/>
                      </a:cubicBezTo>
                      <a:cubicBezTo>
                        <a:pt x="2805246" y="3053417"/>
                        <a:pt x="2812074" y="3024737"/>
                        <a:pt x="2807977" y="3041126"/>
                      </a:cubicBezTo>
                      <a:cubicBezTo>
                        <a:pt x="2805246" y="3050686"/>
                        <a:pt x="2803880" y="3060246"/>
                        <a:pt x="2803880" y="3069805"/>
                      </a:cubicBezTo>
                      <a:cubicBezTo>
                        <a:pt x="2803880" y="3086194"/>
                        <a:pt x="2802514" y="3105313"/>
                        <a:pt x="2817537" y="3114873"/>
                      </a:cubicBezTo>
                      <a:cubicBezTo>
                        <a:pt x="2844851" y="3129896"/>
                        <a:pt x="2877627" y="3084828"/>
                        <a:pt x="2898113" y="3047954"/>
                      </a:cubicBezTo>
                      <a:cubicBezTo>
                        <a:pt x="2898113" y="3069805"/>
                        <a:pt x="2899478" y="3094388"/>
                        <a:pt x="2910404" y="3105313"/>
                      </a:cubicBezTo>
                      <a:cubicBezTo>
                        <a:pt x="2888553" y="3164038"/>
                        <a:pt x="2936352" y="3157210"/>
                        <a:pt x="2975958" y="3132627"/>
                      </a:cubicBezTo>
                      <a:cubicBezTo>
                        <a:pt x="2974592" y="3135359"/>
                        <a:pt x="2971861" y="3138090"/>
                        <a:pt x="2970495" y="3140822"/>
                      </a:cubicBezTo>
                      <a:cubicBezTo>
                        <a:pt x="2980054" y="3129896"/>
                        <a:pt x="2988249" y="3118970"/>
                        <a:pt x="2997809" y="3109411"/>
                      </a:cubicBezTo>
                      <a:cubicBezTo>
                        <a:pt x="2999174" y="3106679"/>
                        <a:pt x="3003272" y="3108045"/>
                        <a:pt x="3004637" y="3110776"/>
                      </a:cubicBezTo>
                      <a:cubicBezTo>
                        <a:pt x="3008734" y="3138090"/>
                        <a:pt x="3029220" y="3161307"/>
                        <a:pt x="3053802" y="3173598"/>
                      </a:cubicBezTo>
                      <a:cubicBezTo>
                        <a:pt x="3061997" y="3177695"/>
                        <a:pt x="3072922" y="3180427"/>
                        <a:pt x="3081116" y="3176329"/>
                      </a:cubicBezTo>
                      <a:cubicBezTo>
                        <a:pt x="3094773" y="3170867"/>
                        <a:pt x="3085213" y="3146285"/>
                        <a:pt x="3082482" y="3136724"/>
                      </a:cubicBezTo>
                      <a:cubicBezTo>
                        <a:pt x="3081116" y="3132627"/>
                        <a:pt x="3085213" y="3129896"/>
                        <a:pt x="3087945" y="3132627"/>
                      </a:cubicBezTo>
                      <a:cubicBezTo>
                        <a:pt x="3107064" y="3158575"/>
                        <a:pt x="3172618" y="3203643"/>
                        <a:pt x="3179446" y="3144919"/>
                      </a:cubicBezTo>
                      <a:cubicBezTo>
                        <a:pt x="3183543" y="3109411"/>
                        <a:pt x="3168521" y="3073902"/>
                        <a:pt x="3160326" y="3039760"/>
                      </a:cubicBezTo>
                      <a:cubicBezTo>
                        <a:pt x="3158961" y="3037028"/>
                        <a:pt x="3163058" y="3034297"/>
                        <a:pt x="3165789" y="3035663"/>
                      </a:cubicBezTo>
                      <a:cubicBezTo>
                        <a:pt x="3194469" y="3056148"/>
                        <a:pt x="3234074" y="3062977"/>
                        <a:pt x="3266851" y="3050686"/>
                      </a:cubicBezTo>
                      <a:cubicBezTo>
                        <a:pt x="3280508" y="3046588"/>
                        <a:pt x="3292799" y="3037028"/>
                        <a:pt x="3295530" y="3022006"/>
                      </a:cubicBezTo>
                      <a:cubicBezTo>
                        <a:pt x="3299627" y="3002886"/>
                        <a:pt x="3281873" y="2983766"/>
                        <a:pt x="3269582" y="2971475"/>
                      </a:cubicBezTo>
                      <a:cubicBezTo>
                        <a:pt x="3266851" y="2968744"/>
                        <a:pt x="3270948" y="2964647"/>
                        <a:pt x="3273679" y="2966012"/>
                      </a:cubicBezTo>
                      <a:cubicBezTo>
                        <a:pt x="3287336" y="2971475"/>
                        <a:pt x="3303724" y="2976938"/>
                        <a:pt x="3317382" y="2967378"/>
                      </a:cubicBezTo>
                      <a:cubicBezTo>
                        <a:pt x="3335136" y="2955087"/>
                        <a:pt x="3305090" y="2934601"/>
                        <a:pt x="3295530" y="2929139"/>
                      </a:cubicBezTo>
                      <a:cubicBezTo>
                        <a:pt x="3292799" y="2926407"/>
                        <a:pt x="3295530" y="2922310"/>
                        <a:pt x="3298262" y="2922310"/>
                      </a:cubicBezTo>
                      <a:cubicBezTo>
                        <a:pt x="3328307" y="2920944"/>
                        <a:pt x="3359718" y="2911385"/>
                        <a:pt x="3384300" y="2892265"/>
                      </a:cubicBezTo>
                      <a:cubicBezTo>
                        <a:pt x="3395226" y="2884071"/>
                        <a:pt x="3404786" y="2873145"/>
                        <a:pt x="3403421" y="2859488"/>
                      </a:cubicBezTo>
                      <a:cubicBezTo>
                        <a:pt x="3402055" y="2841734"/>
                        <a:pt x="3377472" y="2832174"/>
                        <a:pt x="3362449" y="2826711"/>
                      </a:cubicBezTo>
                      <a:cubicBezTo>
                        <a:pt x="3359718" y="2825346"/>
                        <a:pt x="3359718" y="2819883"/>
                        <a:pt x="3363815" y="2819883"/>
                      </a:cubicBezTo>
                      <a:cubicBezTo>
                        <a:pt x="3395226" y="2814420"/>
                        <a:pt x="3426637" y="2793935"/>
                        <a:pt x="3452585" y="2774815"/>
                      </a:cubicBezTo>
                      <a:cubicBezTo>
                        <a:pt x="3464876" y="2765255"/>
                        <a:pt x="3478534" y="2755695"/>
                        <a:pt x="3485362" y="2740673"/>
                      </a:cubicBezTo>
                      <a:cubicBezTo>
                        <a:pt x="3493556" y="2722918"/>
                        <a:pt x="3467608" y="2718822"/>
                        <a:pt x="3455317" y="2717456"/>
                      </a:cubicBezTo>
                      <a:cubicBezTo>
                        <a:pt x="3451220" y="2716090"/>
                        <a:pt x="3451220" y="2709261"/>
                        <a:pt x="3455317" y="2710627"/>
                      </a:cubicBezTo>
                      <a:cubicBezTo>
                        <a:pt x="3492190" y="2716090"/>
                        <a:pt x="3514042" y="2680582"/>
                        <a:pt x="3492190" y="2650537"/>
                      </a:cubicBezTo>
                      <a:cubicBezTo>
                        <a:pt x="3489459" y="2646440"/>
                        <a:pt x="3494922" y="2642342"/>
                        <a:pt x="3497653" y="2646440"/>
                      </a:cubicBezTo>
                      <a:cubicBezTo>
                        <a:pt x="3501750" y="2651902"/>
                        <a:pt x="3520870" y="2680582"/>
                        <a:pt x="3529064" y="2669656"/>
                      </a:cubicBezTo>
                      <a:cubicBezTo>
                        <a:pt x="3535893" y="2660097"/>
                        <a:pt x="3533161" y="2643708"/>
                        <a:pt x="3533161" y="2634148"/>
                      </a:cubicBezTo>
                      <a:cubicBezTo>
                        <a:pt x="3533161" y="2608200"/>
                        <a:pt x="3527699" y="2582252"/>
                        <a:pt x="3529064" y="2557669"/>
                      </a:cubicBezTo>
                      <a:cubicBezTo>
                        <a:pt x="3529064" y="2554938"/>
                        <a:pt x="3531796" y="2553572"/>
                        <a:pt x="3534527" y="2554938"/>
                      </a:cubicBezTo>
                      <a:cubicBezTo>
                        <a:pt x="3546818" y="2564498"/>
                        <a:pt x="3559110" y="2575423"/>
                        <a:pt x="3572767" y="2582252"/>
                      </a:cubicBezTo>
                      <a:cubicBezTo>
                        <a:pt x="3595984" y="2593178"/>
                        <a:pt x="3605543" y="2571326"/>
                        <a:pt x="3601446" y="2552207"/>
                      </a:cubicBezTo>
                      <a:cubicBezTo>
                        <a:pt x="3594618" y="2527624"/>
                        <a:pt x="3574133" y="2500310"/>
                        <a:pt x="3555012" y="2483922"/>
                      </a:cubicBezTo>
                      <a:cubicBezTo>
                        <a:pt x="3550915" y="2481190"/>
                        <a:pt x="3555012" y="2475728"/>
                        <a:pt x="3559110" y="2478459"/>
                      </a:cubicBezTo>
                      <a:cubicBezTo>
                        <a:pt x="3571401" y="2486653"/>
                        <a:pt x="3589155" y="2492116"/>
                        <a:pt x="3602812" y="2482556"/>
                      </a:cubicBezTo>
                      <a:cubicBezTo>
                        <a:pt x="3615103" y="2474362"/>
                        <a:pt x="3612372" y="2455242"/>
                        <a:pt x="3608275" y="2442951"/>
                      </a:cubicBezTo>
                      <a:cubicBezTo>
                        <a:pt x="3600081" y="2422466"/>
                        <a:pt x="3578229" y="2407443"/>
                        <a:pt x="3560475" y="2396517"/>
                      </a:cubicBezTo>
                      <a:cubicBezTo>
                        <a:pt x="3526333" y="2374666"/>
                        <a:pt x="3489459" y="2359643"/>
                        <a:pt x="3453951" y="2340524"/>
                      </a:cubicBezTo>
                      <a:cubicBezTo>
                        <a:pt x="3452585" y="2337792"/>
                        <a:pt x="3451220" y="2333695"/>
                        <a:pt x="3449854" y="2330964"/>
                      </a:cubicBezTo>
                      <a:cubicBezTo>
                        <a:pt x="3449854" y="2330964"/>
                        <a:pt x="3451220" y="2330964"/>
                        <a:pt x="3451220" y="2330964"/>
                      </a:cubicBezTo>
                      <a:cubicBezTo>
                        <a:pt x="3466242" y="2337792"/>
                        <a:pt x="3483997" y="2337792"/>
                        <a:pt x="3500385" y="2335061"/>
                      </a:cubicBezTo>
                      <a:cubicBezTo>
                        <a:pt x="3520870" y="2332330"/>
                        <a:pt x="3542721" y="2314575"/>
                        <a:pt x="3526333" y="2294090"/>
                      </a:cubicBezTo>
                      <a:cubicBezTo>
                        <a:pt x="3519504" y="2284530"/>
                        <a:pt x="3508579" y="2279067"/>
                        <a:pt x="3496287" y="2274970"/>
                      </a:cubicBezTo>
                      <a:cubicBezTo>
                        <a:pt x="3500385" y="2272239"/>
                        <a:pt x="3504482" y="2269508"/>
                        <a:pt x="3507213" y="2266776"/>
                      </a:cubicBezTo>
                      <a:cubicBezTo>
                        <a:pt x="3523601" y="2247656"/>
                        <a:pt x="3515408" y="2221708"/>
                        <a:pt x="3497653" y="2194394"/>
                      </a:cubicBezTo>
                      <a:cubicBezTo>
                        <a:pt x="3508579" y="2179372"/>
                        <a:pt x="3516773" y="2162983"/>
                        <a:pt x="3522236" y="2145229"/>
                      </a:cubicBezTo>
                      <a:cubicBezTo>
                        <a:pt x="3524967" y="2137035"/>
                        <a:pt x="3524967" y="2127475"/>
                        <a:pt x="3522236" y="2120647"/>
                      </a:cubicBezTo>
                      <a:cubicBezTo>
                        <a:pt x="3522236" y="2120647"/>
                        <a:pt x="3523601" y="2120647"/>
                        <a:pt x="3523601" y="2119281"/>
                      </a:cubicBezTo>
                      <a:cubicBezTo>
                        <a:pt x="3606909" y="2171178"/>
                        <a:pt x="3612372" y="2096064"/>
                        <a:pt x="3587789" y="2027779"/>
                      </a:cubicBezTo>
                      <a:cubicBezTo>
                        <a:pt x="3590521" y="2031876"/>
                        <a:pt x="3594618" y="2034608"/>
                        <a:pt x="3597349" y="2038705"/>
                      </a:cubicBezTo>
                      <a:cubicBezTo>
                        <a:pt x="3583692" y="2020951"/>
                        <a:pt x="3568670" y="2004562"/>
                        <a:pt x="3556378" y="1986808"/>
                      </a:cubicBezTo>
                      <a:cubicBezTo>
                        <a:pt x="3553647" y="1982711"/>
                        <a:pt x="3555012" y="1977249"/>
                        <a:pt x="3560475" y="1977249"/>
                      </a:cubicBezTo>
                      <a:cubicBezTo>
                        <a:pt x="3604177" y="1979980"/>
                        <a:pt x="3646514" y="1956763"/>
                        <a:pt x="3673828" y="1921255"/>
                      </a:cubicBezTo>
                      <a:cubicBezTo>
                        <a:pt x="3682022" y="1910330"/>
                        <a:pt x="3690216" y="1895307"/>
                        <a:pt x="3687485" y="1880284"/>
                      </a:cubicBezTo>
                      <a:cubicBezTo>
                        <a:pt x="3673828" y="1862530"/>
                        <a:pt x="3632857" y="1869359"/>
                        <a:pt x="3617835" y="1872090"/>
                      </a:cubicBezTo>
                      <a:close/>
                    </a:path>
                  </a:pathLst>
                </a:custGeom>
                <a:solidFill>
                  <a:srgbClr val="295B1F"/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25" name="Freeform: Shape 824">
                  <a:extLst>
                    <a:ext uri="{FF2B5EF4-FFF2-40B4-BE49-F238E27FC236}">
                      <a16:creationId xmlns:a16="http://schemas.microsoft.com/office/drawing/2014/main" id="{8FE68773-C9D2-5B16-FE21-67EB3D92C57D}"/>
                    </a:ext>
                  </a:extLst>
                </p:cNvPr>
                <p:cNvSpPr/>
                <p:nvPr/>
              </p:nvSpPr>
              <p:spPr>
                <a:xfrm>
                  <a:off x="3125464" y="-854167"/>
                  <a:ext cx="3724497" cy="3190265"/>
                </a:xfrm>
                <a:custGeom>
                  <a:avLst/>
                  <a:gdLst>
                    <a:gd name="connsiteX0" fmla="*/ 1115920 w 3724497"/>
                    <a:gd name="connsiteY0" fmla="*/ 3190266 h 3190265"/>
                    <a:gd name="connsiteX1" fmla="*/ 1083143 w 3724497"/>
                    <a:gd name="connsiteY1" fmla="*/ 3182071 h 3190265"/>
                    <a:gd name="connsiteX2" fmla="*/ 1002567 w 3724497"/>
                    <a:gd name="connsiteY2" fmla="*/ 3078279 h 3190265"/>
                    <a:gd name="connsiteX3" fmla="*/ 984813 w 3724497"/>
                    <a:gd name="connsiteY3" fmla="*/ 3101495 h 3190265"/>
                    <a:gd name="connsiteX4" fmla="*/ 961596 w 3724497"/>
                    <a:gd name="connsiteY4" fmla="*/ 3128809 h 3190265"/>
                    <a:gd name="connsiteX5" fmla="*/ 956134 w 3724497"/>
                    <a:gd name="connsiteY5" fmla="*/ 3124712 h 3190265"/>
                    <a:gd name="connsiteX6" fmla="*/ 886483 w 3724497"/>
                    <a:gd name="connsiteY6" fmla="*/ 3146563 h 3190265"/>
                    <a:gd name="connsiteX7" fmla="*/ 853706 w 3724497"/>
                    <a:gd name="connsiteY7" fmla="*/ 3131541 h 3190265"/>
                    <a:gd name="connsiteX8" fmla="*/ 855072 w 3724497"/>
                    <a:gd name="connsiteY8" fmla="*/ 3070084 h 3190265"/>
                    <a:gd name="connsiteX9" fmla="*/ 835952 w 3724497"/>
                    <a:gd name="connsiteY9" fmla="*/ 3000434 h 3190265"/>
                    <a:gd name="connsiteX10" fmla="*/ 732159 w 3724497"/>
                    <a:gd name="connsiteY10" fmla="*/ 3094667 h 3190265"/>
                    <a:gd name="connsiteX11" fmla="*/ 711674 w 3724497"/>
                    <a:gd name="connsiteY11" fmla="*/ 3089204 h 3190265"/>
                    <a:gd name="connsiteX12" fmla="*/ 687091 w 3724497"/>
                    <a:gd name="connsiteY12" fmla="*/ 3015456 h 3190265"/>
                    <a:gd name="connsiteX13" fmla="*/ 687091 w 3724497"/>
                    <a:gd name="connsiteY13" fmla="*/ 3012725 h 3190265"/>
                    <a:gd name="connsiteX14" fmla="*/ 687091 w 3724497"/>
                    <a:gd name="connsiteY14" fmla="*/ 3005896 h 3190265"/>
                    <a:gd name="connsiteX15" fmla="*/ 587396 w 3724497"/>
                    <a:gd name="connsiteY15" fmla="*/ 3070084 h 3190265"/>
                    <a:gd name="connsiteX16" fmla="*/ 554619 w 3724497"/>
                    <a:gd name="connsiteY16" fmla="*/ 3042770 h 3190265"/>
                    <a:gd name="connsiteX17" fmla="*/ 583299 w 3724497"/>
                    <a:gd name="connsiteY17" fmla="*/ 2925320 h 3190265"/>
                    <a:gd name="connsiteX18" fmla="*/ 501357 w 3724497"/>
                    <a:gd name="connsiteY18" fmla="*/ 2954000 h 3190265"/>
                    <a:gd name="connsiteX19" fmla="*/ 479505 w 3724497"/>
                    <a:gd name="connsiteY19" fmla="*/ 2944441 h 3190265"/>
                    <a:gd name="connsiteX20" fmla="*/ 489066 w 3724497"/>
                    <a:gd name="connsiteY20" fmla="*/ 2891178 h 3190265"/>
                    <a:gd name="connsiteX21" fmla="*/ 493163 w 3724497"/>
                    <a:gd name="connsiteY21" fmla="*/ 2884350 h 3190265"/>
                    <a:gd name="connsiteX22" fmla="*/ 445363 w 3724497"/>
                    <a:gd name="connsiteY22" fmla="*/ 2899372 h 3190265"/>
                    <a:gd name="connsiteX23" fmla="*/ 445363 w 3724497"/>
                    <a:gd name="connsiteY23" fmla="*/ 2899372 h 3190265"/>
                    <a:gd name="connsiteX24" fmla="*/ 420781 w 3724497"/>
                    <a:gd name="connsiteY24" fmla="*/ 2888447 h 3190265"/>
                    <a:gd name="connsiteX25" fmla="*/ 353862 w 3724497"/>
                    <a:gd name="connsiteY25" fmla="*/ 2915761 h 3190265"/>
                    <a:gd name="connsiteX26" fmla="*/ 299234 w 3724497"/>
                    <a:gd name="connsiteY26" fmla="*/ 2806505 h 3190265"/>
                    <a:gd name="connsiteX27" fmla="*/ 291039 w 3724497"/>
                    <a:gd name="connsiteY27" fmla="*/ 2810602 h 3190265"/>
                    <a:gd name="connsiteX28" fmla="*/ 236412 w 3724497"/>
                    <a:gd name="connsiteY28" fmla="*/ 2798311 h 3190265"/>
                    <a:gd name="connsiteX29" fmla="*/ 254166 w 3724497"/>
                    <a:gd name="connsiteY29" fmla="*/ 2704078 h 3190265"/>
                    <a:gd name="connsiteX30" fmla="*/ 271920 w 3724497"/>
                    <a:gd name="connsiteY30" fmla="*/ 2680861 h 3190265"/>
                    <a:gd name="connsiteX31" fmla="*/ 173590 w 3724497"/>
                    <a:gd name="connsiteY31" fmla="*/ 2709541 h 3190265"/>
                    <a:gd name="connsiteX32" fmla="*/ 147641 w 3724497"/>
                    <a:gd name="connsiteY32" fmla="*/ 2704078 h 3190265"/>
                    <a:gd name="connsiteX33" fmla="*/ 121693 w 3724497"/>
                    <a:gd name="connsiteY33" fmla="*/ 2675398 h 3190265"/>
                    <a:gd name="connsiteX34" fmla="*/ 135350 w 3724497"/>
                    <a:gd name="connsiteY34" fmla="*/ 2641256 h 3190265"/>
                    <a:gd name="connsiteX35" fmla="*/ 62968 w 3724497"/>
                    <a:gd name="connsiteY35" fmla="*/ 2635793 h 3190265"/>
                    <a:gd name="connsiteX36" fmla="*/ 60237 w 3724497"/>
                    <a:gd name="connsiteY36" fmla="*/ 2600285 h 3190265"/>
                    <a:gd name="connsiteX37" fmla="*/ 110768 w 3724497"/>
                    <a:gd name="connsiteY37" fmla="*/ 2523806 h 3190265"/>
                    <a:gd name="connsiteX38" fmla="*/ 131253 w 3724497"/>
                    <a:gd name="connsiteY38" fmla="*/ 2506052 h 3190265"/>
                    <a:gd name="connsiteX39" fmla="*/ 139447 w 3724497"/>
                    <a:gd name="connsiteY39" fmla="*/ 2499223 h 3190265"/>
                    <a:gd name="connsiteX40" fmla="*/ 116231 w 3724497"/>
                    <a:gd name="connsiteY40" fmla="*/ 2486932 h 3190265"/>
                    <a:gd name="connsiteX41" fmla="*/ 118962 w 3724497"/>
                    <a:gd name="connsiteY41" fmla="*/ 2452790 h 3190265"/>
                    <a:gd name="connsiteX42" fmla="*/ 72528 w 3724497"/>
                    <a:gd name="connsiteY42" fmla="*/ 2417282 h 3190265"/>
                    <a:gd name="connsiteX43" fmla="*/ 99842 w 3724497"/>
                    <a:gd name="connsiteY43" fmla="*/ 2361288 h 3190265"/>
                    <a:gd name="connsiteX44" fmla="*/ 24729 w 3724497"/>
                    <a:gd name="connsiteY44" fmla="*/ 2332609 h 3190265"/>
                    <a:gd name="connsiteX45" fmla="*/ 146 w 3724497"/>
                    <a:gd name="connsiteY45" fmla="*/ 2253398 h 3190265"/>
                    <a:gd name="connsiteX46" fmla="*/ 189978 w 3724497"/>
                    <a:gd name="connsiteY46" fmla="*/ 2037618 h 3190265"/>
                    <a:gd name="connsiteX47" fmla="*/ 128522 w 3724497"/>
                    <a:gd name="connsiteY47" fmla="*/ 1981625 h 3190265"/>
                    <a:gd name="connsiteX48" fmla="*/ 184515 w 3724497"/>
                    <a:gd name="connsiteY48" fmla="*/ 1935191 h 3190265"/>
                    <a:gd name="connsiteX49" fmla="*/ 98476 w 3724497"/>
                    <a:gd name="connsiteY49" fmla="*/ 1895586 h 3190265"/>
                    <a:gd name="connsiteX50" fmla="*/ 97111 w 3724497"/>
                    <a:gd name="connsiteY50" fmla="*/ 1864175 h 3190265"/>
                    <a:gd name="connsiteX51" fmla="*/ 196807 w 3724497"/>
                    <a:gd name="connsiteY51" fmla="*/ 1806816 h 3190265"/>
                    <a:gd name="connsiteX52" fmla="*/ 205001 w 3724497"/>
                    <a:gd name="connsiteY52" fmla="*/ 1804084 h 3190265"/>
                    <a:gd name="connsiteX53" fmla="*/ 327913 w 3724497"/>
                    <a:gd name="connsiteY53" fmla="*/ 1783599 h 3190265"/>
                    <a:gd name="connsiteX54" fmla="*/ 131253 w 3724497"/>
                    <a:gd name="connsiteY54" fmla="*/ 1703023 h 3190265"/>
                    <a:gd name="connsiteX55" fmla="*/ 136716 w 3724497"/>
                    <a:gd name="connsiteY55" fmla="*/ 1668880 h 3190265"/>
                    <a:gd name="connsiteX56" fmla="*/ 357959 w 3724497"/>
                    <a:gd name="connsiteY56" fmla="*/ 1580110 h 3190265"/>
                    <a:gd name="connsiteX57" fmla="*/ 398929 w 3724497"/>
                    <a:gd name="connsiteY57" fmla="*/ 1581476 h 3190265"/>
                    <a:gd name="connsiteX58" fmla="*/ 315622 w 3724497"/>
                    <a:gd name="connsiteY58" fmla="*/ 1514557 h 3190265"/>
                    <a:gd name="connsiteX59" fmla="*/ 321085 w 3724497"/>
                    <a:gd name="connsiteY59" fmla="*/ 1484511 h 3190265"/>
                    <a:gd name="connsiteX60" fmla="*/ 426243 w 3724497"/>
                    <a:gd name="connsiteY60" fmla="*/ 1446272 h 3190265"/>
                    <a:gd name="connsiteX61" fmla="*/ 438535 w 3724497"/>
                    <a:gd name="connsiteY61" fmla="*/ 1446272 h 3190265"/>
                    <a:gd name="connsiteX62" fmla="*/ 550522 w 3724497"/>
                    <a:gd name="connsiteY62" fmla="*/ 1474951 h 3190265"/>
                    <a:gd name="connsiteX63" fmla="*/ 512282 w 3724497"/>
                    <a:gd name="connsiteY63" fmla="*/ 1416226 h 3190265"/>
                    <a:gd name="connsiteX64" fmla="*/ 510917 w 3724497"/>
                    <a:gd name="connsiteY64" fmla="*/ 1413495 h 3190265"/>
                    <a:gd name="connsiteX65" fmla="*/ 510917 w 3724497"/>
                    <a:gd name="connsiteY65" fmla="*/ 1350673 h 3190265"/>
                    <a:gd name="connsiteX66" fmla="*/ 540962 w 3724497"/>
                    <a:gd name="connsiteY66" fmla="*/ 1341113 h 3190265"/>
                    <a:gd name="connsiteX67" fmla="*/ 558716 w 3724497"/>
                    <a:gd name="connsiteY67" fmla="*/ 1350673 h 3190265"/>
                    <a:gd name="connsiteX68" fmla="*/ 558716 w 3724497"/>
                    <a:gd name="connsiteY68" fmla="*/ 1350673 h 3190265"/>
                    <a:gd name="connsiteX69" fmla="*/ 557351 w 3724497"/>
                    <a:gd name="connsiteY69" fmla="*/ 1345211 h 3190265"/>
                    <a:gd name="connsiteX70" fmla="*/ 551888 w 3724497"/>
                    <a:gd name="connsiteY70" fmla="*/ 1327456 h 3190265"/>
                    <a:gd name="connsiteX71" fmla="*/ 554619 w 3724497"/>
                    <a:gd name="connsiteY71" fmla="*/ 1188155 h 3190265"/>
                    <a:gd name="connsiteX72" fmla="*/ 598321 w 3724497"/>
                    <a:gd name="connsiteY72" fmla="*/ 1171767 h 3190265"/>
                    <a:gd name="connsiteX73" fmla="*/ 673435 w 3724497"/>
                    <a:gd name="connsiteY73" fmla="*/ 1190887 h 3190265"/>
                    <a:gd name="connsiteX74" fmla="*/ 670703 w 3724497"/>
                    <a:gd name="connsiteY74" fmla="*/ 1154013 h 3190265"/>
                    <a:gd name="connsiteX75" fmla="*/ 860535 w 3724497"/>
                    <a:gd name="connsiteY75" fmla="*/ 938233 h 3190265"/>
                    <a:gd name="connsiteX76" fmla="*/ 799078 w 3724497"/>
                    <a:gd name="connsiteY76" fmla="*/ 882239 h 3190265"/>
                    <a:gd name="connsiteX77" fmla="*/ 855072 w 3724497"/>
                    <a:gd name="connsiteY77" fmla="*/ 835806 h 3190265"/>
                    <a:gd name="connsiteX78" fmla="*/ 769033 w 3724497"/>
                    <a:gd name="connsiteY78" fmla="*/ 796201 h 3190265"/>
                    <a:gd name="connsiteX79" fmla="*/ 767667 w 3724497"/>
                    <a:gd name="connsiteY79" fmla="*/ 764790 h 3190265"/>
                    <a:gd name="connsiteX80" fmla="*/ 867363 w 3724497"/>
                    <a:gd name="connsiteY80" fmla="*/ 707430 h 3190265"/>
                    <a:gd name="connsiteX81" fmla="*/ 875557 w 3724497"/>
                    <a:gd name="connsiteY81" fmla="*/ 706065 h 3190265"/>
                    <a:gd name="connsiteX82" fmla="*/ 998470 w 3724497"/>
                    <a:gd name="connsiteY82" fmla="*/ 685579 h 3190265"/>
                    <a:gd name="connsiteX83" fmla="*/ 801810 w 3724497"/>
                    <a:gd name="connsiteY83" fmla="*/ 605003 h 3190265"/>
                    <a:gd name="connsiteX84" fmla="*/ 807273 w 3724497"/>
                    <a:gd name="connsiteY84" fmla="*/ 570861 h 3190265"/>
                    <a:gd name="connsiteX85" fmla="*/ 1028515 w 3724497"/>
                    <a:gd name="connsiteY85" fmla="*/ 482091 h 3190265"/>
                    <a:gd name="connsiteX86" fmla="*/ 1069487 w 3724497"/>
                    <a:gd name="connsiteY86" fmla="*/ 483456 h 3190265"/>
                    <a:gd name="connsiteX87" fmla="*/ 986179 w 3724497"/>
                    <a:gd name="connsiteY87" fmla="*/ 416537 h 3190265"/>
                    <a:gd name="connsiteX88" fmla="*/ 991641 w 3724497"/>
                    <a:gd name="connsiteY88" fmla="*/ 386492 h 3190265"/>
                    <a:gd name="connsiteX89" fmla="*/ 1096800 w 3724497"/>
                    <a:gd name="connsiteY89" fmla="*/ 348252 h 3190265"/>
                    <a:gd name="connsiteX90" fmla="*/ 1109091 w 3724497"/>
                    <a:gd name="connsiteY90" fmla="*/ 348252 h 3190265"/>
                    <a:gd name="connsiteX91" fmla="*/ 1221078 w 3724497"/>
                    <a:gd name="connsiteY91" fmla="*/ 376932 h 3190265"/>
                    <a:gd name="connsiteX92" fmla="*/ 1182839 w 3724497"/>
                    <a:gd name="connsiteY92" fmla="*/ 318207 h 3190265"/>
                    <a:gd name="connsiteX93" fmla="*/ 1181474 w 3724497"/>
                    <a:gd name="connsiteY93" fmla="*/ 315476 h 3190265"/>
                    <a:gd name="connsiteX94" fmla="*/ 1181474 w 3724497"/>
                    <a:gd name="connsiteY94" fmla="*/ 252654 h 3190265"/>
                    <a:gd name="connsiteX95" fmla="*/ 1211519 w 3724497"/>
                    <a:gd name="connsiteY95" fmla="*/ 243094 h 3190265"/>
                    <a:gd name="connsiteX96" fmla="*/ 1229273 w 3724497"/>
                    <a:gd name="connsiteY96" fmla="*/ 252654 h 3190265"/>
                    <a:gd name="connsiteX97" fmla="*/ 1229273 w 3724497"/>
                    <a:gd name="connsiteY97" fmla="*/ 252654 h 3190265"/>
                    <a:gd name="connsiteX98" fmla="*/ 1227907 w 3724497"/>
                    <a:gd name="connsiteY98" fmla="*/ 247191 h 3190265"/>
                    <a:gd name="connsiteX99" fmla="*/ 1222444 w 3724497"/>
                    <a:gd name="connsiteY99" fmla="*/ 229437 h 3190265"/>
                    <a:gd name="connsiteX100" fmla="*/ 1225176 w 3724497"/>
                    <a:gd name="connsiteY100" fmla="*/ 90136 h 3190265"/>
                    <a:gd name="connsiteX101" fmla="*/ 1268878 w 3724497"/>
                    <a:gd name="connsiteY101" fmla="*/ 73748 h 3190265"/>
                    <a:gd name="connsiteX102" fmla="*/ 1379499 w 3724497"/>
                    <a:gd name="connsiteY102" fmla="*/ 109256 h 3190265"/>
                    <a:gd name="connsiteX103" fmla="*/ 1398619 w 3724497"/>
                    <a:gd name="connsiteY103" fmla="*/ 117450 h 3190265"/>
                    <a:gd name="connsiteX104" fmla="*/ 1464173 w 3724497"/>
                    <a:gd name="connsiteY104" fmla="*/ 158421 h 3190265"/>
                    <a:gd name="connsiteX105" fmla="*/ 1455978 w 3724497"/>
                    <a:gd name="connsiteY105" fmla="*/ 124278 h 3190265"/>
                    <a:gd name="connsiteX106" fmla="*/ 1451881 w 3724497"/>
                    <a:gd name="connsiteY106" fmla="*/ 106524 h 3190265"/>
                    <a:gd name="connsiteX107" fmla="*/ 1461441 w 3724497"/>
                    <a:gd name="connsiteY107" fmla="*/ 5463 h 3190265"/>
                    <a:gd name="connsiteX108" fmla="*/ 1479195 w 3724497"/>
                    <a:gd name="connsiteY108" fmla="*/ 0 h 3190265"/>
                    <a:gd name="connsiteX109" fmla="*/ 1552943 w 3724497"/>
                    <a:gd name="connsiteY109" fmla="*/ 46434 h 3190265"/>
                    <a:gd name="connsiteX110" fmla="*/ 1557040 w 3724497"/>
                    <a:gd name="connsiteY110" fmla="*/ 50531 h 3190265"/>
                    <a:gd name="connsiteX111" fmla="*/ 1610302 w 3724497"/>
                    <a:gd name="connsiteY111" fmla="*/ 105159 h 3190265"/>
                    <a:gd name="connsiteX112" fmla="*/ 1611668 w 3724497"/>
                    <a:gd name="connsiteY112" fmla="*/ 50531 h 3190265"/>
                    <a:gd name="connsiteX113" fmla="*/ 1638982 w 3724497"/>
                    <a:gd name="connsiteY113" fmla="*/ 31411 h 3190265"/>
                    <a:gd name="connsiteX114" fmla="*/ 1647176 w 3724497"/>
                    <a:gd name="connsiteY114" fmla="*/ 31411 h 3190265"/>
                    <a:gd name="connsiteX115" fmla="*/ 1782380 w 3724497"/>
                    <a:gd name="connsiteY115" fmla="*/ 136570 h 3190265"/>
                    <a:gd name="connsiteX116" fmla="*/ 1790574 w 3724497"/>
                    <a:gd name="connsiteY116" fmla="*/ 147495 h 3190265"/>
                    <a:gd name="connsiteX117" fmla="*/ 1869784 w 3724497"/>
                    <a:gd name="connsiteY117" fmla="*/ 114718 h 3190265"/>
                    <a:gd name="connsiteX118" fmla="*/ 1895733 w 3724497"/>
                    <a:gd name="connsiteY118" fmla="*/ 137935 h 3190265"/>
                    <a:gd name="connsiteX119" fmla="*/ 1879344 w 3724497"/>
                    <a:gd name="connsiteY119" fmla="*/ 259482 h 3190265"/>
                    <a:gd name="connsiteX120" fmla="*/ 1948995 w 3724497"/>
                    <a:gd name="connsiteY120" fmla="*/ 189832 h 3190265"/>
                    <a:gd name="connsiteX121" fmla="*/ 1974943 w 3724497"/>
                    <a:gd name="connsiteY121" fmla="*/ 198026 h 3190265"/>
                    <a:gd name="connsiteX122" fmla="*/ 1973577 w 3724497"/>
                    <a:gd name="connsiteY122" fmla="*/ 275871 h 3190265"/>
                    <a:gd name="connsiteX123" fmla="*/ 2041862 w 3724497"/>
                    <a:gd name="connsiteY123" fmla="*/ 337327 h 3190265"/>
                    <a:gd name="connsiteX124" fmla="*/ 2041862 w 3724497"/>
                    <a:gd name="connsiteY124" fmla="*/ 338693 h 3190265"/>
                    <a:gd name="connsiteX125" fmla="*/ 2052787 w 3724497"/>
                    <a:gd name="connsiteY125" fmla="*/ 372835 h 3190265"/>
                    <a:gd name="connsiteX126" fmla="*/ 2060982 w 3724497"/>
                    <a:gd name="connsiteY126" fmla="*/ 334595 h 3190265"/>
                    <a:gd name="connsiteX127" fmla="*/ 2078736 w 3724497"/>
                    <a:gd name="connsiteY127" fmla="*/ 267676 h 3190265"/>
                    <a:gd name="connsiteX128" fmla="*/ 2081467 w 3724497"/>
                    <a:gd name="connsiteY128" fmla="*/ 260848 h 3190265"/>
                    <a:gd name="connsiteX129" fmla="*/ 2088296 w 3724497"/>
                    <a:gd name="connsiteY129" fmla="*/ 264945 h 3190265"/>
                    <a:gd name="connsiteX130" fmla="*/ 2134729 w 3724497"/>
                    <a:gd name="connsiteY130" fmla="*/ 355081 h 3190265"/>
                    <a:gd name="connsiteX131" fmla="*/ 2138826 w 3724497"/>
                    <a:gd name="connsiteY131" fmla="*/ 370103 h 3190265"/>
                    <a:gd name="connsiteX132" fmla="*/ 2142923 w 3724497"/>
                    <a:gd name="connsiteY132" fmla="*/ 319573 h 3190265"/>
                    <a:gd name="connsiteX133" fmla="*/ 2145655 w 3724497"/>
                    <a:gd name="connsiteY133" fmla="*/ 277236 h 3190265"/>
                    <a:gd name="connsiteX134" fmla="*/ 2147021 w 3724497"/>
                    <a:gd name="connsiteY134" fmla="*/ 270408 h 3190265"/>
                    <a:gd name="connsiteX135" fmla="*/ 2149752 w 3724497"/>
                    <a:gd name="connsiteY135" fmla="*/ 259482 h 3190265"/>
                    <a:gd name="connsiteX136" fmla="*/ 2157946 w 3724497"/>
                    <a:gd name="connsiteY136" fmla="*/ 267676 h 3190265"/>
                    <a:gd name="connsiteX137" fmla="*/ 2170237 w 3724497"/>
                    <a:gd name="connsiteY137" fmla="*/ 284065 h 3190265"/>
                    <a:gd name="connsiteX138" fmla="*/ 2190723 w 3724497"/>
                    <a:gd name="connsiteY138" fmla="*/ 322304 h 3190265"/>
                    <a:gd name="connsiteX139" fmla="*/ 2234425 w 3724497"/>
                    <a:gd name="connsiteY139" fmla="*/ 199391 h 3190265"/>
                    <a:gd name="connsiteX140" fmla="*/ 2239888 w 3724497"/>
                    <a:gd name="connsiteY140" fmla="*/ 191197 h 3190265"/>
                    <a:gd name="connsiteX141" fmla="*/ 2243985 w 3724497"/>
                    <a:gd name="connsiteY141" fmla="*/ 192563 h 3190265"/>
                    <a:gd name="connsiteX142" fmla="*/ 2274030 w 3724497"/>
                    <a:gd name="connsiteY142" fmla="*/ 297722 h 3190265"/>
                    <a:gd name="connsiteX143" fmla="*/ 2271299 w 3724497"/>
                    <a:gd name="connsiteY143" fmla="*/ 326401 h 3190265"/>
                    <a:gd name="connsiteX144" fmla="*/ 2289053 w 3724497"/>
                    <a:gd name="connsiteY144" fmla="*/ 308647 h 3190265"/>
                    <a:gd name="connsiteX145" fmla="*/ 2336852 w 3724497"/>
                    <a:gd name="connsiteY145" fmla="*/ 270408 h 3190265"/>
                    <a:gd name="connsiteX146" fmla="*/ 2364166 w 3724497"/>
                    <a:gd name="connsiteY146" fmla="*/ 275871 h 3190265"/>
                    <a:gd name="connsiteX147" fmla="*/ 2379189 w 3724497"/>
                    <a:gd name="connsiteY147" fmla="*/ 346887 h 3190265"/>
                    <a:gd name="connsiteX148" fmla="*/ 2354607 w 3724497"/>
                    <a:gd name="connsiteY148" fmla="*/ 446582 h 3190265"/>
                    <a:gd name="connsiteX149" fmla="*/ 2345046 w 3724497"/>
                    <a:gd name="connsiteY149" fmla="*/ 477994 h 3190265"/>
                    <a:gd name="connsiteX150" fmla="*/ 2384652 w 3724497"/>
                    <a:gd name="connsiteY150" fmla="*/ 441120 h 3190265"/>
                    <a:gd name="connsiteX151" fmla="*/ 2425622 w 3724497"/>
                    <a:gd name="connsiteY151" fmla="*/ 405612 h 3190265"/>
                    <a:gd name="connsiteX152" fmla="*/ 2469325 w 3724497"/>
                    <a:gd name="connsiteY152" fmla="*/ 386492 h 3190265"/>
                    <a:gd name="connsiteX153" fmla="*/ 2491176 w 3724497"/>
                    <a:gd name="connsiteY153" fmla="*/ 394686 h 3190265"/>
                    <a:gd name="connsiteX154" fmla="*/ 2506198 w 3724497"/>
                    <a:gd name="connsiteY154" fmla="*/ 456142 h 3190265"/>
                    <a:gd name="connsiteX155" fmla="*/ 2467959 w 3724497"/>
                    <a:gd name="connsiteY155" fmla="*/ 533987 h 3190265"/>
                    <a:gd name="connsiteX156" fmla="*/ 2504833 w 3724497"/>
                    <a:gd name="connsiteY156" fmla="*/ 550375 h 3190265"/>
                    <a:gd name="connsiteX157" fmla="*/ 2515758 w 3724497"/>
                    <a:gd name="connsiteY157" fmla="*/ 555838 h 3190265"/>
                    <a:gd name="connsiteX158" fmla="*/ 2552632 w 3724497"/>
                    <a:gd name="connsiteY158" fmla="*/ 577689 h 3190265"/>
                    <a:gd name="connsiteX159" fmla="*/ 2548535 w 3724497"/>
                    <a:gd name="connsiteY159" fmla="*/ 562667 h 3190265"/>
                    <a:gd name="connsiteX160" fmla="*/ 2545804 w 3724497"/>
                    <a:gd name="connsiteY160" fmla="*/ 551741 h 3190265"/>
                    <a:gd name="connsiteX161" fmla="*/ 2552632 w 3724497"/>
                    <a:gd name="connsiteY161" fmla="*/ 484822 h 3190265"/>
                    <a:gd name="connsiteX162" fmla="*/ 2564923 w 3724497"/>
                    <a:gd name="connsiteY162" fmla="*/ 480725 h 3190265"/>
                    <a:gd name="connsiteX163" fmla="*/ 2612723 w 3724497"/>
                    <a:gd name="connsiteY163" fmla="*/ 510770 h 3190265"/>
                    <a:gd name="connsiteX164" fmla="*/ 2615454 w 3724497"/>
                    <a:gd name="connsiteY164" fmla="*/ 513502 h 3190265"/>
                    <a:gd name="connsiteX165" fmla="*/ 2644134 w 3724497"/>
                    <a:gd name="connsiteY165" fmla="*/ 542181 h 3190265"/>
                    <a:gd name="connsiteX166" fmla="*/ 2646865 w 3724497"/>
                    <a:gd name="connsiteY166" fmla="*/ 513502 h 3190265"/>
                    <a:gd name="connsiteX167" fmla="*/ 2665985 w 3724497"/>
                    <a:gd name="connsiteY167" fmla="*/ 499845 h 3190265"/>
                    <a:gd name="connsiteX168" fmla="*/ 2671448 w 3724497"/>
                    <a:gd name="connsiteY168" fmla="*/ 499845 h 3190265"/>
                    <a:gd name="connsiteX169" fmla="*/ 2758852 w 3724497"/>
                    <a:gd name="connsiteY169" fmla="*/ 568129 h 3190265"/>
                    <a:gd name="connsiteX170" fmla="*/ 2761584 w 3724497"/>
                    <a:gd name="connsiteY170" fmla="*/ 572227 h 3190265"/>
                    <a:gd name="connsiteX171" fmla="*/ 2812115 w 3724497"/>
                    <a:gd name="connsiteY171" fmla="*/ 553107 h 3190265"/>
                    <a:gd name="connsiteX172" fmla="*/ 2829869 w 3724497"/>
                    <a:gd name="connsiteY172" fmla="*/ 568129 h 3190265"/>
                    <a:gd name="connsiteX173" fmla="*/ 2824406 w 3724497"/>
                    <a:gd name="connsiteY173" fmla="*/ 635049 h 3190265"/>
                    <a:gd name="connsiteX174" fmla="*/ 2859914 w 3724497"/>
                    <a:gd name="connsiteY174" fmla="*/ 600906 h 3190265"/>
                    <a:gd name="connsiteX175" fmla="*/ 2879034 w 3724497"/>
                    <a:gd name="connsiteY175" fmla="*/ 606369 h 3190265"/>
                    <a:gd name="connsiteX176" fmla="*/ 2879034 w 3724497"/>
                    <a:gd name="connsiteY176" fmla="*/ 654168 h 3190265"/>
                    <a:gd name="connsiteX177" fmla="*/ 2921370 w 3724497"/>
                    <a:gd name="connsiteY177" fmla="*/ 693774 h 3190265"/>
                    <a:gd name="connsiteX178" fmla="*/ 2921370 w 3724497"/>
                    <a:gd name="connsiteY178" fmla="*/ 695139 h 3190265"/>
                    <a:gd name="connsiteX179" fmla="*/ 2925467 w 3724497"/>
                    <a:gd name="connsiteY179" fmla="*/ 710162 h 3190265"/>
                    <a:gd name="connsiteX180" fmla="*/ 2929564 w 3724497"/>
                    <a:gd name="connsiteY180" fmla="*/ 692408 h 3190265"/>
                    <a:gd name="connsiteX181" fmla="*/ 2940490 w 3724497"/>
                    <a:gd name="connsiteY181" fmla="*/ 648706 h 3190265"/>
                    <a:gd name="connsiteX182" fmla="*/ 2943221 w 3724497"/>
                    <a:gd name="connsiteY182" fmla="*/ 641877 h 3190265"/>
                    <a:gd name="connsiteX183" fmla="*/ 2950050 w 3724497"/>
                    <a:gd name="connsiteY183" fmla="*/ 645974 h 3190265"/>
                    <a:gd name="connsiteX184" fmla="*/ 2980095 w 3724497"/>
                    <a:gd name="connsiteY184" fmla="*/ 703333 h 3190265"/>
                    <a:gd name="connsiteX185" fmla="*/ 2981461 w 3724497"/>
                    <a:gd name="connsiteY185" fmla="*/ 682848 h 3190265"/>
                    <a:gd name="connsiteX186" fmla="*/ 2982826 w 3724497"/>
                    <a:gd name="connsiteY186" fmla="*/ 655534 h 3190265"/>
                    <a:gd name="connsiteX187" fmla="*/ 2984192 w 3724497"/>
                    <a:gd name="connsiteY187" fmla="*/ 651437 h 3190265"/>
                    <a:gd name="connsiteX188" fmla="*/ 2986923 w 3724497"/>
                    <a:gd name="connsiteY188" fmla="*/ 640511 h 3190265"/>
                    <a:gd name="connsiteX189" fmla="*/ 2995118 w 3724497"/>
                    <a:gd name="connsiteY189" fmla="*/ 648706 h 3190265"/>
                    <a:gd name="connsiteX190" fmla="*/ 3003312 w 3724497"/>
                    <a:gd name="connsiteY190" fmla="*/ 659631 h 3190265"/>
                    <a:gd name="connsiteX191" fmla="*/ 3012872 w 3724497"/>
                    <a:gd name="connsiteY191" fmla="*/ 677385 h 3190265"/>
                    <a:gd name="connsiteX192" fmla="*/ 3040185 w 3724497"/>
                    <a:gd name="connsiteY192" fmla="*/ 606369 h 3190265"/>
                    <a:gd name="connsiteX193" fmla="*/ 3045648 w 3724497"/>
                    <a:gd name="connsiteY193" fmla="*/ 599540 h 3190265"/>
                    <a:gd name="connsiteX194" fmla="*/ 3049746 w 3724497"/>
                    <a:gd name="connsiteY194" fmla="*/ 600906 h 3190265"/>
                    <a:gd name="connsiteX195" fmla="*/ 3070231 w 3724497"/>
                    <a:gd name="connsiteY195" fmla="*/ 669191 h 3190265"/>
                    <a:gd name="connsiteX196" fmla="*/ 3068865 w 3724497"/>
                    <a:gd name="connsiteY196" fmla="*/ 681482 h 3190265"/>
                    <a:gd name="connsiteX197" fmla="*/ 3075694 w 3724497"/>
                    <a:gd name="connsiteY197" fmla="*/ 674654 h 3190265"/>
                    <a:gd name="connsiteX198" fmla="*/ 3107105 w 3724497"/>
                    <a:gd name="connsiteY198" fmla="*/ 650071 h 3190265"/>
                    <a:gd name="connsiteX199" fmla="*/ 3126224 w 3724497"/>
                    <a:gd name="connsiteY199" fmla="*/ 654168 h 3190265"/>
                    <a:gd name="connsiteX200" fmla="*/ 3135784 w 3724497"/>
                    <a:gd name="connsiteY200" fmla="*/ 700602 h 3190265"/>
                    <a:gd name="connsiteX201" fmla="*/ 3120762 w 3724497"/>
                    <a:gd name="connsiteY201" fmla="*/ 764790 h 3190265"/>
                    <a:gd name="connsiteX202" fmla="*/ 3116665 w 3724497"/>
                    <a:gd name="connsiteY202" fmla="*/ 777081 h 3190265"/>
                    <a:gd name="connsiteX203" fmla="*/ 3135784 w 3724497"/>
                    <a:gd name="connsiteY203" fmla="*/ 759327 h 3190265"/>
                    <a:gd name="connsiteX204" fmla="*/ 3161733 w 3724497"/>
                    <a:gd name="connsiteY204" fmla="*/ 736110 h 3190265"/>
                    <a:gd name="connsiteX205" fmla="*/ 3190412 w 3724497"/>
                    <a:gd name="connsiteY205" fmla="*/ 723819 h 3190265"/>
                    <a:gd name="connsiteX206" fmla="*/ 3205435 w 3724497"/>
                    <a:gd name="connsiteY206" fmla="*/ 729282 h 3190265"/>
                    <a:gd name="connsiteX207" fmla="*/ 3214995 w 3724497"/>
                    <a:gd name="connsiteY207" fmla="*/ 770252 h 3190265"/>
                    <a:gd name="connsiteX208" fmla="*/ 3134419 w 3724497"/>
                    <a:gd name="connsiteY208" fmla="*/ 879508 h 3190265"/>
                    <a:gd name="connsiteX209" fmla="*/ 3156270 w 3724497"/>
                    <a:gd name="connsiteY209" fmla="*/ 884971 h 3190265"/>
                    <a:gd name="connsiteX210" fmla="*/ 3216360 w 3724497"/>
                    <a:gd name="connsiteY210" fmla="*/ 913650 h 3190265"/>
                    <a:gd name="connsiteX211" fmla="*/ 3221823 w 3724497"/>
                    <a:gd name="connsiteY211" fmla="*/ 940964 h 3190265"/>
                    <a:gd name="connsiteX212" fmla="*/ 3187681 w 3724497"/>
                    <a:gd name="connsiteY212" fmla="*/ 964181 h 3190265"/>
                    <a:gd name="connsiteX213" fmla="*/ 3154904 w 3724497"/>
                    <a:gd name="connsiteY213" fmla="*/ 964181 h 3190265"/>
                    <a:gd name="connsiteX214" fmla="*/ 3189046 w 3724497"/>
                    <a:gd name="connsiteY214" fmla="*/ 981935 h 3190265"/>
                    <a:gd name="connsiteX215" fmla="*/ 3250503 w 3724497"/>
                    <a:gd name="connsiteY215" fmla="*/ 1014712 h 3190265"/>
                    <a:gd name="connsiteX216" fmla="*/ 3301033 w 3724497"/>
                    <a:gd name="connsiteY216" fmla="*/ 1063877 h 3190265"/>
                    <a:gd name="connsiteX217" fmla="*/ 3294205 w 3724497"/>
                    <a:gd name="connsiteY217" fmla="*/ 1110311 h 3190265"/>
                    <a:gd name="connsiteX218" fmla="*/ 3260063 w 3724497"/>
                    <a:gd name="connsiteY218" fmla="*/ 1114408 h 3190265"/>
                    <a:gd name="connsiteX219" fmla="*/ 3295571 w 3724497"/>
                    <a:gd name="connsiteY219" fmla="*/ 1173133 h 3190265"/>
                    <a:gd name="connsiteX220" fmla="*/ 3290108 w 3724497"/>
                    <a:gd name="connsiteY220" fmla="*/ 1204544 h 3190265"/>
                    <a:gd name="connsiteX221" fmla="*/ 3258697 w 3724497"/>
                    <a:gd name="connsiteY221" fmla="*/ 1210006 h 3190265"/>
                    <a:gd name="connsiteX222" fmla="*/ 3231383 w 3724497"/>
                    <a:gd name="connsiteY222" fmla="*/ 1192252 h 3190265"/>
                    <a:gd name="connsiteX223" fmla="*/ 3223189 w 3724497"/>
                    <a:gd name="connsiteY223" fmla="*/ 1185424 h 3190265"/>
                    <a:gd name="connsiteX224" fmla="*/ 3225920 w 3724497"/>
                    <a:gd name="connsiteY224" fmla="*/ 1225029 h 3190265"/>
                    <a:gd name="connsiteX225" fmla="*/ 3228652 w 3724497"/>
                    <a:gd name="connsiteY225" fmla="*/ 1253709 h 3190265"/>
                    <a:gd name="connsiteX226" fmla="*/ 3240943 w 3724497"/>
                    <a:gd name="connsiteY226" fmla="*/ 1330188 h 3190265"/>
                    <a:gd name="connsiteX227" fmla="*/ 3309228 w 3724497"/>
                    <a:gd name="connsiteY227" fmla="*/ 1275560 h 3190265"/>
                    <a:gd name="connsiteX228" fmla="*/ 3359758 w 3724497"/>
                    <a:gd name="connsiteY228" fmla="*/ 1319262 h 3190265"/>
                    <a:gd name="connsiteX229" fmla="*/ 3380244 w 3724497"/>
                    <a:gd name="connsiteY229" fmla="*/ 1465392 h 3190265"/>
                    <a:gd name="connsiteX230" fmla="*/ 3433506 w 3724497"/>
                    <a:gd name="connsiteY230" fmla="*/ 1432615 h 3190265"/>
                    <a:gd name="connsiteX231" fmla="*/ 3455357 w 3724497"/>
                    <a:gd name="connsiteY231" fmla="*/ 1447638 h 3190265"/>
                    <a:gd name="connsiteX232" fmla="*/ 3438969 w 3724497"/>
                    <a:gd name="connsiteY232" fmla="*/ 1520019 h 3190265"/>
                    <a:gd name="connsiteX233" fmla="*/ 3508619 w 3724497"/>
                    <a:gd name="connsiteY233" fmla="*/ 1491340 h 3190265"/>
                    <a:gd name="connsiteX234" fmla="*/ 3530470 w 3724497"/>
                    <a:gd name="connsiteY234" fmla="*/ 1495437 h 3190265"/>
                    <a:gd name="connsiteX235" fmla="*/ 3568710 w 3724497"/>
                    <a:gd name="connsiteY235" fmla="*/ 1554162 h 3190265"/>
                    <a:gd name="connsiteX236" fmla="*/ 3511351 w 3724497"/>
                    <a:gd name="connsiteY236" fmla="*/ 1711217 h 3190265"/>
                    <a:gd name="connsiteX237" fmla="*/ 3553687 w 3724497"/>
                    <a:gd name="connsiteY237" fmla="*/ 1707120 h 3190265"/>
                    <a:gd name="connsiteX238" fmla="*/ 3613778 w 3724497"/>
                    <a:gd name="connsiteY238" fmla="*/ 1704388 h 3190265"/>
                    <a:gd name="connsiteX239" fmla="*/ 3682063 w 3724497"/>
                    <a:gd name="connsiteY239" fmla="*/ 1713948 h 3190265"/>
                    <a:gd name="connsiteX240" fmla="*/ 3724399 w 3724497"/>
                    <a:gd name="connsiteY240" fmla="*/ 1756285 h 3190265"/>
                    <a:gd name="connsiteX241" fmla="*/ 3638360 w 3724497"/>
                    <a:gd name="connsiteY241" fmla="*/ 1861443 h 3190265"/>
                    <a:gd name="connsiteX242" fmla="*/ 3664309 w 3724497"/>
                    <a:gd name="connsiteY242" fmla="*/ 1858712 h 3190265"/>
                    <a:gd name="connsiteX243" fmla="*/ 3703914 w 3724497"/>
                    <a:gd name="connsiteY243" fmla="*/ 1879198 h 3190265"/>
                    <a:gd name="connsiteX244" fmla="*/ 3688891 w 3724497"/>
                    <a:gd name="connsiteY244" fmla="*/ 1925631 h 3190265"/>
                    <a:gd name="connsiteX245" fmla="*/ 3576904 w 3724497"/>
                    <a:gd name="connsiteY245" fmla="*/ 1982990 h 3190265"/>
                    <a:gd name="connsiteX246" fmla="*/ 3576904 w 3724497"/>
                    <a:gd name="connsiteY246" fmla="*/ 1982990 h 3190265"/>
                    <a:gd name="connsiteX247" fmla="*/ 3571442 w 3724497"/>
                    <a:gd name="connsiteY247" fmla="*/ 1982990 h 3190265"/>
                    <a:gd name="connsiteX248" fmla="*/ 3590561 w 3724497"/>
                    <a:gd name="connsiteY248" fmla="*/ 2004842 h 3190265"/>
                    <a:gd name="connsiteX249" fmla="*/ 3612412 w 3724497"/>
                    <a:gd name="connsiteY249" fmla="*/ 2033521 h 3190265"/>
                    <a:gd name="connsiteX250" fmla="*/ 3608315 w 3724497"/>
                    <a:gd name="connsiteY250" fmla="*/ 2037618 h 3190265"/>
                    <a:gd name="connsiteX251" fmla="*/ 3608315 w 3724497"/>
                    <a:gd name="connsiteY251" fmla="*/ 2127754 h 3190265"/>
                    <a:gd name="connsiteX252" fmla="*/ 3541396 w 3724497"/>
                    <a:gd name="connsiteY252" fmla="*/ 2129120 h 3190265"/>
                    <a:gd name="connsiteX253" fmla="*/ 3540030 w 3724497"/>
                    <a:gd name="connsiteY253" fmla="*/ 2145508 h 3190265"/>
                    <a:gd name="connsiteX254" fmla="*/ 3516814 w 3724497"/>
                    <a:gd name="connsiteY254" fmla="*/ 2193308 h 3190265"/>
                    <a:gd name="connsiteX255" fmla="*/ 3523642 w 3724497"/>
                    <a:gd name="connsiteY255" fmla="*/ 2269786 h 3190265"/>
                    <a:gd name="connsiteX256" fmla="*/ 3520911 w 3724497"/>
                    <a:gd name="connsiteY256" fmla="*/ 2272518 h 3190265"/>
                    <a:gd name="connsiteX257" fmla="*/ 3542762 w 3724497"/>
                    <a:gd name="connsiteY257" fmla="*/ 2288906 h 3190265"/>
                    <a:gd name="connsiteX258" fmla="*/ 3548225 w 3724497"/>
                    <a:gd name="connsiteY258" fmla="*/ 2316220 h 3190265"/>
                    <a:gd name="connsiteX259" fmla="*/ 3514082 w 3724497"/>
                    <a:gd name="connsiteY259" fmla="*/ 2339437 h 3190265"/>
                    <a:gd name="connsiteX260" fmla="*/ 3481306 w 3724497"/>
                    <a:gd name="connsiteY260" fmla="*/ 2339437 h 3190265"/>
                    <a:gd name="connsiteX261" fmla="*/ 3515448 w 3724497"/>
                    <a:gd name="connsiteY261" fmla="*/ 2357191 h 3190265"/>
                    <a:gd name="connsiteX262" fmla="*/ 3576904 w 3724497"/>
                    <a:gd name="connsiteY262" fmla="*/ 2389968 h 3190265"/>
                    <a:gd name="connsiteX263" fmla="*/ 3627435 w 3724497"/>
                    <a:gd name="connsiteY263" fmla="*/ 2439133 h 3190265"/>
                    <a:gd name="connsiteX264" fmla="*/ 3620606 w 3724497"/>
                    <a:gd name="connsiteY264" fmla="*/ 2485566 h 3190265"/>
                    <a:gd name="connsiteX265" fmla="*/ 3586464 w 3724497"/>
                    <a:gd name="connsiteY265" fmla="*/ 2489664 h 3190265"/>
                    <a:gd name="connsiteX266" fmla="*/ 3621972 w 3724497"/>
                    <a:gd name="connsiteY266" fmla="*/ 2548389 h 3190265"/>
                    <a:gd name="connsiteX267" fmla="*/ 3616509 w 3724497"/>
                    <a:gd name="connsiteY267" fmla="*/ 2579799 h 3190265"/>
                    <a:gd name="connsiteX268" fmla="*/ 3585098 w 3724497"/>
                    <a:gd name="connsiteY268" fmla="*/ 2585262 h 3190265"/>
                    <a:gd name="connsiteX269" fmla="*/ 3557784 w 3724497"/>
                    <a:gd name="connsiteY269" fmla="*/ 2567508 h 3190265"/>
                    <a:gd name="connsiteX270" fmla="*/ 3549591 w 3724497"/>
                    <a:gd name="connsiteY270" fmla="*/ 2560680 h 3190265"/>
                    <a:gd name="connsiteX271" fmla="*/ 3552321 w 3724497"/>
                    <a:gd name="connsiteY271" fmla="*/ 2600285 h 3190265"/>
                    <a:gd name="connsiteX272" fmla="*/ 3555053 w 3724497"/>
                    <a:gd name="connsiteY272" fmla="*/ 2633062 h 3190265"/>
                    <a:gd name="connsiteX273" fmla="*/ 3555053 w 3724497"/>
                    <a:gd name="connsiteY273" fmla="*/ 2638524 h 3190265"/>
                    <a:gd name="connsiteX274" fmla="*/ 3549591 w 3724497"/>
                    <a:gd name="connsiteY274" fmla="*/ 2672667 h 3190265"/>
                    <a:gd name="connsiteX275" fmla="*/ 3540030 w 3724497"/>
                    <a:gd name="connsiteY275" fmla="*/ 2678129 h 3190265"/>
                    <a:gd name="connsiteX276" fmla="*/ 3522277 w 3724497"/>
                    <a:gd name="connsiteY276" fmla="*/ 2667204 h 3190265"/>
                    <a:gd name="connsiteX277" fmla="*/ 3519545 w 3724497"/>
                    <a:gd name="connsiteY277" fmla="*/ 2694518 h 3190265"/>
                    <a:gd name="connsiteX278" fmla="*/ 3492231 w 3724497"/>
                    <a:gd name="connsiteY278" fmla="*/ 2716369 h 3190265"/>
                    <a:gd name="connsiteX279" fmla="*/ 3505888 w 3724497"/>
                    <a:gd name="connsiteY279" fmla="*/ 2727295 h 3190265"/>
                    <a:gd name="connsiteX280" fmla="*/ 3505888 w 3724497"/>
                    <a:gd name="connsiteY280" fmla="*/ 2743683 h 3190265"/>
                    <a:gd name="connsiteX281" fmla="*/ 3471745 w 3724497"/>
                    <a:gd name="connsiteY281" fmla="*/ 2779191 h 3190265"/>
                    <a:gd name="connsiteX282" fmla="*/ 3388438 w 3724497"/>
                    <a:gd name="connsiteY282" fmla="*/ 2822893 h 3190265"/>
                    <a:gd name="connsiteX283" fmla="*/ 3425312 w 3724497"/>
                    <a:gd name="connsiteY283" fmla="*/ 2858402 h 3190265"/>
                    <a:gd name="connsiteX284" fmla="*/ 3403461 w 3724497"/>
                    <a:gd name="connsiteY284" fmla="*/ 2896641 h 3190265"/>
                    <a:gd name="connsiteX285" fmla="*/ 3321519 w 3724497"/>
                    <a:gd name="connsiteY285" fmla="*/ 2926686 h 3190265"/>
                    <a:gd name="connsiteX286" fmla="*/ 3344736 w 3724497"/>
                    <a:gd name="connsiteY286" fmla="*/ 2956731 h 3190265"/>
                    <a:gd name="connsiteX287" fmla="*/ 3336542 w 3724497"/>
                    <a:gd name="connsiteY287" fmla="*/ 2971754 h 3190265"/>
                    <a:gd name="connsiteX288" fmla="*/ 3298302 w 3724497"/>
                    <a:gd name="connsiteY288" fmla="*/ 2974485 h 3190265"/>
                    <a:gd name="connsiteX289" fmla="*/ 3317422 w 3724497"/>
                    <a:gd name="connsiteY289" fmla="*/ 3022285 h 3190265"/>
                    <a:gd name="connsiteX290" fmla="*/ 3284645 w 3724497"/>
                    <a:gd name="connsiteY290" fmla="*/ 3055062 h 3190265"/>
                    <a:gd name="connsiteX291" fmla="*/ 3183584 w 3724497"/>
                    <a:gd name="connsiteY291" fmla="*/ 3042770 h 3190265"/>
                    <a:gd name="connsiteX292" fmla="*/ 3189046 w 3724497"/>
                    <a:gd name="connsiteY292" fmla="*/ 3061890 h 3190265"/>
                    <a:gd name="connsiteX293" fmla="*/ 3201338 w 3724497"/>
                    <a:gd name="connsiteY293" fmla="*/ 3142466 h 3190265"/>
                    <a:gd name="connsiteX294" fmla="*/ 3169927 w 3724497"/>
                    <a:gd name="connsiteY294" fmla="*/ 3176608 h 3190265"/>
                    <a:gd name="connsiteX295" fmla="*/ 3107105 w 3724497"/>
                    <a:gd name="connsiteY295" fmla="*/ 3142466 h 3190265"/>
                    <a:gd name="connsiteX296" fmla="*/ 3098910 w 3724497"/>
                    <a:gd name="connsiteY296" fmla="*/ 3177974 h 3190265"/>
                    <a:gd name="connsiteX297" fmla="*/ 3066134 w 3724497"/>
                    <a:gd name="connsiteY297" fmla="*/ 3175243 h 3190265"/>
                    <a:gd name="connsiteX298" fmla="*/ 3015603 w 3724497"/>
                    <a:gd name="connsiteY298" fmla="*/ 3112421 h 3190265"/>
                    <a:gd name="connsiteX299" fmla="*/ 3007409 w 3724497"/>
                    <a:gd name="connsiteY299" fmla="*/ 3123346 h 3190265"/>
                    <a:gd name="connsiteX300" fmla="*/ 2992386 w 3724497"/>
                    <a:gd name="connsiteY300" fmla="*/ 3141101 h 3190265"/>
                    <a:gd name="connsiteX301" fmla="*/ 2989655 w 3724497"/>
                    <a:gd name="connsiteY301" fmla="*/ 3138369 h 3190265"/>
                    <a:gd name="connsiteX302" fmla="*/ 2944587 w 3724497"/>
                    <a:gd name="connsiteY302" fmla="*/ 3152026 h 3190265"/>
                    <a:gd name="connsiteX303" fmla="*/ 2921370 w 3724497"/>
                    <a:gd name="connsiteY303" fmla="*/ 3142466 h 3190265"/>
                    <a:gd name="connsiteX304" fmla="*/ 2921370 w 3724497"/>
                    <a:gd name="connsiteY304" fmla="*/ 3102861 h 3190265"/>
                    <a:gd name="connsiteX305" fmla="*/ 2910445 w 3724497"/>
                    <a:gd name="connsiteY305" fmla="*/ 3064621 h 3190265"/>
                    <a:gd name="connsiteX306" fmla="*/ 2846257 w 3724497"/>
                    <a:gd name="connsiteY306" fmla="*/ 3119249 h 3190265"/>
                    <a:gd name="connsiteX307" fmla="*/ 2832600 w 3724497"/>
                    <a:gd name="connsiteY307" fmla="*/ 3115153 h 3190265"/>
                    <a:gd name="connsiteX308" fmla="*/ 2814846 w 3724497"/>
                    <a:gd name="connsiteY308" fmla="*/ 3067353 h 3190265"/>
                    <a:gd name="connsiteX309" fmla="*/ 2754755 w 3724497"/>
                    <a:gd name="connsiteY309" fmla="*/ 3104227 h 3190265"/>
                    <a:gd name="connsiteX310" fmla="*/ 2731538 w 3724497"/>
                    <a:gd name="connsiteY310" fmla="*/ 3085107 h 3190265"/>
                    <a:gd name="connsiteX311" fmla="*/ 2745195 w 3724497"/>
                    <a:gd name="connsiteY311" fmla="*/ 3016822 h 3190265"/>
                    <a:gd name="connsiteX312" fmla="*/ 2701493 w 3724497"/>
                    <a:gd name="connsiteY312" fmla="*/ 3031845 h 3190265"/>
                    <a:gd name="connsiteX313" fmla="*/ 2686470 w 3724497"/>
                    <a:gd name="connsiteY313" fmla="*/ 3025016 h 3190265"/>
                    <a:gd name="connsiteX314" fmla="*/ 2691933 w 3724497"/>
                    <a:gd name="connsiteY314" fmla="*/ 2990874 h 3190265"/>
                    <a:gd name="connsiteX315" fmla="*/ 2667351 w 3724497"/>
                    <a:gd name="connsiteY315" fmla="*/ 2997703 h 3190265"/>
                    <a:gd name="connsiteX316" fmla="*/ 2667351 w 3724497"/>
                    <a:gd name="connsiteY316" fmla="*/ 2997703 h 3190265"/>
                    <a:gd name="connsiteX317" fmla="*/ 2652328 w 3724497"/>
                    <a:gd name="connsiteY317" fmla="*/ 2992240 h 3190265"/>
                    <a:gd name="connsiteX318" fmla="*/ 2625014 w 3724497"/>
                    <a:gd name="connsiteY318" fmla="*/ 3012725 h 3190265"/>
                    <a:gd name="connsiteX319" fmla="*/ 2607260 w 3724497"/>
                    <a:gd name="connsiteY319" fmla="*/ 3007262 h 3190265"/>
                    <a:gd name="connsiteX320" fmla="*/ 2571752 w 3724497"/>
                    <a:gd name="connsiteY320" fmla="*/ 2938978 h 3190265"/>
                    <a:gd name="connsiteX321" fmla="*/ 2569021 w 3724497"/>
                    <a:gd name="connsiteY321" fmla="*/ 2940343 h 3190265"/>
                    <a:gd name="connsiteX322" fmla="*/ 2530781 w 3724497"/>
                    <a:gd name="connsiteY322" fmla="*/ 2930783 h 3190265"/>
                    <a:gd name="connsiteX323" fmla="*/ 2541707 w 3724497"/>
                    <a:gd name="connsiteY323" fmla="*/ 2869327 h 3190265"/>
                    <a:gd name="connsiteX324" fmla="*/ 2547170 w 3724497"/>
                    <a:gd name="connsiteY324" fmla="*/ 2862498 h 3190265"/>
                    <a:gd name="connsiteX325" fmla="*/ 2491176 w 3724497"/>
                    <a:gd name="connsiteY325" fmla="*/ 2877521 h 3190265"/>
                    <a:gd name="connsiteX326" fmla="*/ 2473422 w 3724497"/>
                    <a:gd name="connsiteY326" fmla="*/ 2874790 h 3190265"/>
                    <a:gd name="connsiteX327" fmla="*/ 2455668 w 3724497"/>
                    <a:gd name="connsiteY327" fmla="*/ 2854304 h 3190265"/>
                    <a:gd name="connsiteX328" fmla="*/ 2461131 w 3724497"/>
                    <a:gd name="connsiteY328" fmla="*/ 2836550 h 3190265"/>
                    <a:gd name="connsiteX329" fmla="*/ 2418794 w 3724497"/>
                    <a:gd name="connsiteY329" fmla="*/ 2831088 h 3190265"/>
                    <a:gd name="connsiteX330" fmla="*/ 2416062 w 3724497"/>
                    <a:gd name="connsiteY330" fmla="*/ 2806505 h 3190265"/>
                    <a:gd name="connsiteX331" fmla="*/ 2448839 w 3724497"/>
                    <a:gd name="connsiteY331" fmla="*/ 2757340 h 3190265"/>
                    <a:gd name="connsiteX332" fmla="*/ 2462496 w 3724497"/>
                    <a:gd name="connsiteY332" fmla="*/ 2746414 h 3190265"/>
                    <a:gd name="connsiteX333" fmla="*/ 2463862 w 3724497"/>
                    <a:gd name="connsiteY333" fmla="*/ 2745049 h 3190265"/>
                    <a:gd name="connsiteX334" fmla="*/ 2452936 w 3724497"/>
                    <a:gd name="connsiteY334" fmla="*/ 2738220 h 3190265"/>
                    <a:gd name="connsiteX335" fmla="*/ 2451571 w 3724497"/>
                    <a:gd name="connsiteY335" fmla="*/ 2717735 h 3190265"/>
                    <a:gd name="connsiteX336" fmla="*/ 2450205 w 3724497"/>
                    <a:gd name="connsiteY336" fmla="*/ 2716369 h 3190265"/>
                    <a:gd name="connsiteX337" fmla="*/ 2424257 w 3724497"/>
                    <a:gd name="connsiteY337" fmla="*/ 2693152 h 3190265"/>
                    <a:gd name="connsiteX338" fmla="*/ 2426988 w 3724497"/>
                    <a:gd name="connsiteY338" fmla="*/ 2674033 h 3190265"/>
                    <a:gd name="connsiteX339" fmla="*/ 2418794 w 3724497"/>
                    <a:gd name="connsiteY339" fmla="*/ 2656278 h 3190265"/>
                    <a:gd name="connsiteX340" fmla="*/ 2377823 w 3724497"/>
                    <a:gd name="connsiteY340" fmla="*/ 2601651 h 3190265"/>
                    <a:gd name="connsiteX341" fmla="*/ 2324561 w 3724497"/>
                    <a:gd name="connsiteY341" fmla="*/ 2627599 h 3190265"/>
                    <a:gd name="connsiteX342" fmla="*/ 2290419 w 3724497"/>
                    <a:gd name="connsiteY342" fmla="*/ 2563411 h 3190265"/>
                    <a:gd name="connsiteX343" fmla="*/ 2224865 w 3724497"/>
                    <a:gd name="connsiteY343" fmla="*/ 2641256 h 3190265"/>
                    <a:gd name="connsiteX344" fmla="*/ 2204380 w 3724497"/>
                    <a:gd name="connsiteY344" fmla="*/ 2634427 h 3190265"/>
                    <a:gd name="connsiteX345" fmla="*/ 2168872 w 3724497"/>
                    <a:gd name="connsiteY345" fmla="*/ 2526537 h 3190265"/>
                    <a:gd name="connsiteX346" fmla="*/ 2168872 w 3724497"/>
                    <a:gd name="connsiteY346" fmla="*/ 2516978 h 3190265"/>
                    <a:gd name="connsiteX347" fmla="*/ 2174334 w 3724497"/>
                    <a:gd name="connsiteY347" fmla="*/ 2392699 h 3190265"/>
                    <a:gd name="connsiteX348" fmla="*/ 2048690 w 3724497"/>
                    <a:gd name="connsiteY348" fmla="*/ 2568874 h 3190265"/>
                    <a:gd name="connsiteX349" fmla="*/ 2021376 w 3724497"/>
                    <a:gd name="connsiteY349" fmla="*/ 2556583 h 3190265"/>
                    <a:gd name="connsiteX350" fmla="*/ 1987234 w 3724497"/>
                    <a:gd name="connsiteY350" fmla="*/ 2282078 h 3190265"/>
                    <a:gd name="connsiteX351" fmla="*/ 1901195 w 3724497"/>
                    <a:gd name="connsiteY351" fmla="*/ 2350363 h 3190265"/>
                    <a:gd name="connsiteX352" fmla="*/ 1876613 w 3724497"/>
                    <a:gd name="connsiteY352" fmla="*/ 2339437 h 3190265"/>
                    <a:gd name="connsiteX353" fmla="*/ 1865687 w 3724497"/>
                    <a:gd name="connsiteY353" fmla="*/ 2323049 h 3190265"/>
                    <a:gd name="connsiteX354" fmla="*/ 1865687 w 3724497"/>
                    <a:gd name="connsiteY354" fmla="*/ 2325780 h 3190265"/>
                    <a:gd name="connsiteX355" fmla="*/ 1865687 w 3724497"/>
                    <a:gd name="connsiteY355" fmla="*/ 2333974 h 3190265"/>
                    <a:gd name="connsiteX356" fmla="*/ 1857493 w 3724497"/>
                    <a:gd name="connsiteY356" fmla="*/ 2385871 h 3190265"/>
                    <a:gd name="connsiteX357" fmla="*/ 1845201 w 3724497"/>
                    <a:gd name="connsiteY357" fmla="*/ 2392699 h 3190265"/>
                    <a:gd name="connsiteX358" fmla="*/ 1806962 w 3724497"/>
                    <a:gd name="connsiteY358" fmla="*/ 2361288 h 3190265"/>
                    <a:gd name="connsiteX359" fmla="*/ 1808328 w 3724497"/>
                    <a:gd name="connsiteY359" fmla="*/ 2420013 h 3190265"/>
                    <a:gd name="connsiteX360" fmla="*/ 1750969 w 3724497"/>
                    <a:gd name="connsiteY360" fmla="*/ 2454155 h 3190265"/>
                    <a:gd name="connsiteX361" fmla="*/ 1789208 w 3724497"/>
                    <a:gd name="connsiteY361" fmla="*/ 2473275 h 3190265"/>
                    <a:gd name="connsiteX362" fmla="*/ 1789208 w 3724497"/>
                    <a:gd name="connsiteY362" fmla="*/ 2496492 h 3190265"/>
                    <a:gd name="connsiteX363" fmla="*/ 1735946 w 3724497"/>
                    <a:gd name="connsiteY363" fmla="*/ 2552485 h 3190265"/>
                    <a:gd name="connsiteX364" fmla="*/ 1593913 w 3724497"/>
                    <a:gd name="connsiteY364" fmla="*/ 2624867 h 3190265"/>
                    <a:gd name="connsiteX365" fmla="*/ 1662198 w 3724497"/>
                    <a:gd name="connsiteY365" fmla="*/ 2680861 h 3190265"/>
                    <a:gd name="connsiteX366" fmla="*/ 1629422 w 3724497"/>
                    <a:gd name="connsiteY366" fmla="*/ 2738220 h 3190265"/>
                    <a:gd name="connsiteX367" fmla="*/ 1491486 w 3724497"/>
                    <a:gd name="connsiteY367" fmla="*/ 2787385 h 3190265"/>
                    <a:gd name="connsiteX368" fmla="*/ 1533823 w 3724497"/>
                    <a:gd name="connsiteY368" fmla="*/ 2837916 h 3190265"/>
                    <a:gd name="connsiteX369" fmla="*/ 1522898 w 3724497"/>
                    <a:gd name="connsiteY369" fmla="*/ 2857036 h 3190265"/>
                    <a:gd name="connsiteX370" fmla="*/ 1494218 w 3724497"/>
                    <a:gd name="connsiteY370" fmla="*/ 2865230 h 3190265"/>
                    <a:gd name="connsiteX371" fmla="*/ 1451881 w 3724497"/>
                    <a:gd name="connsiteY371" fmla="*/ 2855670 h 3190265"/>
                    <a:gd name="connsiteX372" fmla="*/ 1491486 w 3724497"/>
                    <a:gd name="connsiteY372" fmla="*/ 2938978 h 3190265"/>
                    <a:gd name="connsiteX373" fmla="*/ 1442322 w 3724497"/>
                    <a:gd name="connsiteY373" fmla="*/ 2988143 h 3190265"/>
                    <a:gd name="connsiteX374" fmla="*/ 1384962 w 3724497"/>
                    <a:gd name="connsiteY374" fmla="*/ 2997703 h 3190265"/>
                    <a:gd name="connsiteX375" fmla="*/ 1277072 w 3724497"/>
                    <a:gd name="connsiteY375" fmla="*/ 2963560 h 3190265"/>
                    <a:gd name="connsiteX376" fmla="*/ 1289363 w 3724497"/>
                    <a:gd name="connsiteY376" fmla="*/ 3003165 h 3190265"/>
                    <a:gd name="connsiteX377" fmla="*/ 1308483 w 3724497"/>
                    <a:gd name="connsiteY377" fmla="*/ 3128809 h 3190265"/>
                    <a:gd name="connsiteX378" fmla="*/ 1263415 w 3724497"/>
                    <a:gd name="connsiteY378" fmla="*/ 3179340 h 3190265"/>
                    <a:gd name="connsiteX379" fmla="*/ 1155525 w 3724497"/>
                    <a:gd name="connsiteY379" fmla="*/ 3115153 h 3190265"/>
                    <a:gd name="connsiteX380" fmla="*/ 1150062 w 3724497"/>
                    <a:gd name="connsiteY380" fmla="*/ 3182071 h 3190265"/>
                    <a:gd name="connsiteX381" fmla="*/ 1115920 w 3724497"/>
                    <a:gd name="connsiteY381" fmla="*/ 3190266 h 3190265"/>
                    <a:gd name="connsiteX382" fmla="*/ 1005299 w 3724497"/>
                    <a:gd name="connsiteY382" fmla="*/ 3065987 h 3190265"/>
                    <a:gd name="connsiteX383" fmla="*/ 1016224 w 3724497"/>
                    <a:gd name="connsiteY383" fmla="*/ 3075547 h 3190265"/>
                    <a:gd name="connsiteX384" fmla="*/ 1089972 w 3724497"/>
                    <a:gd name="connsiteY384" fmla="*/ 3171146 h 3190265"/>
                    <a:gd name="connsiteX385" fmla="*/ 1128211 w 3724497"/>
                    <a:gd name="connsiteY385" fmla="*/ 3176608 h 3190265"/>
                    <a:gd name="connsiteX386" fmla="*/ 1126846 w 3724497"/>
                    <a:gd name="connsiteY386" fmla="*/ 3121981 h 3190265"/>
                    <a:gd name="connsiteX387" fmla="*/ 1128211 w 3724497"/>
                    <a:gd name="connsiteY387" fmla="*/ 3111055 h 3190265"/>
                    <a:gd name="connsiteX388" fmla="*/ 1147331 w 3724497"/>
                    <a:gd name="connsiteY388" fmla="*/ 3111055 h 3190265"/>
                    <a:gd name="connsiteX389" fmla="*/ 1247027 w 3724497"/>
                    <a:gd name="connsiteY389" fmla="*/ 3173877 h 3190265"/>
                    <a:gd name="connsiteX390" fmla="*/ 1279803 w 3724497"/>
                    <a:gd name="connsiteY390" fmla="*/ 3134272 h 3190265"/>
                    <a:gd name="connsiteX391" fmla="*/ 1260684 w 3724497"/>
                    <a:gd name="connsiteY391" fmla="*/ 3012725 h 3190265"/>
                    <a:gd name="connsiteX392" fmla="*/ 1249758 w 3724497"/>
                    <a:gd name="connsiteY392" fmla="*/ 2971754 h 3190265"/>
                    <a:gd name="connsiteX393" fmla="*/ 1252489 w 3724497"/>
                    <a:gd name="connsiteY393" fmla="*/ 2962194 h 3190265"/>
                    <a:gd name="connsiteX394" fmla="*/ 1268878 w 3724497"/>
                    <a:gd name="connsiteY394" fmla="*/ 2959463 h 3190265"/>
                    <a:gd name="connsiteX395" fmla="*/ 1368574 w 3724497"/>
                    <a:gd name="connsiteY395" fmla="*/ 2992240 h 3190265"/>
                    <a:gd name="connsiteX396" fmla="*/ 1421836 w 3724497"/>
                    <a:gd name="connsiteY396" fmla="*/ 2984045 h 3190265"/>
                    <a:gd name="connsiteX397" fmla="*/ 1464173 w 3724497"/>
                    <a:gd name="connsiteY397" fmla="*/ 2944441 h 3190265"/>
                    <a:gd name="connsiteX398" fmla="*/ 1424567 w 3724497"/>
                    <a:gd name="connsiteY398" fmla="*/ 2870693 h 3190265"/>
                    <a:gd name="connsiteX399" fmla="*/ 1421836 w 3724497"/>
                    <a:gd name="connsiteY399" fmla="*/ 2858402 h 3190265"/>
                    <a:gd name="connsiteX400" fmla="*/ 1436859 w 3724497"/>
                    <a:gd name="connsiteY400" fmla="*/ 2851573 h 3190265"/>
                    <a:gd name="connsiteX401" fmla="*/ 1476464 w 3724497"/>
                    <a:gd name="connsiteY401" fmla="*/ 2861133 h 3190265"/>
                    <a:gd name="connsiteX402" fmla="*/ 1498315 w 3724497"/>
                    <a:gd name="connsiteY402" fmla="*/ 2854304 h 3190265"/>
                    <a:gd name="connsiteX403" fmla="*/ 1503777 w 3724497"/>
                    <a:gd name="connsiteY403" fmla="*/ 2844745 h 3190265"/>
                    <a:gd name="connsiteX404" fmla="*/ 1464173 w 3724497"/>
                    <a:gd name="connsiteY404" fmla="*/ 2803774 h 3190265"/>
                    <a:gd name="connsiteX405" fmla="*/ 1458710 w 3724497"/>
                    <a:gd name="connsiteY405" fmla="*/ 2791482 h 3190265"/>
                    <a:gd name="connsiteX406" fmla="*/ 1471001 w 3724497"/>
                    <a:gd name="connsiteY406" fmla="*/ 2781922 h 3190265"/>
                    <a:gd name="connsiteX407" fmla="*/ 1603474 w 3724497"/>
                    <a:gd name="connsiteY407" fmla="*/ 2735489 h 3190265"/>
                    <a:gd name="connsiteX408" fmla="*/ 1632153 w 3724497"/>
                    <a:gd name="connsiteY408" fmla="*/ 2689055 h 3190265"/>
                    <a:gd name="connsiteX409" fmla="*/ 1572062 w 3724497"/>
                    <a:gd name="connsiteY409" fmla="*/ 2641256 h 3190265"/>
                    <a:gd name="connsiteX410" fmla="*/ 1565234 w 3724497"/>
                    <a:gd name="connsiteY410" fmla="*/ 2628965 h 3190265"/>
                    <a:gd name="connsiteX411" fmla="*/ 1574794 w 3724497"/>
                    <a:gd name="connsiteY411" fmla="*/ 2619405 h 3190265"/>
                    <a:gd name="connsiteX412" fmla="*/ 1712729 w 3724497"/>
                    <a:gd name="connsiteY412" fmla="*/ 2549754 h 3190265"/>
                    <a:gd name="connsiteX413" fmla="*/ 1761894 w 3724497"/>
                    <a:gd name="connsiteY413" fmla="*/ 2499223 h 3190265"/>
                    <a:gd name="connsiteX414" fmla="*/ 1763260 w 3724497"/>
                    <a:gd name="connsiteY414" fmla="*/ 2486932 h 3190265"/>
                    <a:gd name="connsiteX415" fmla="*/ 1720923 w 3724497"/>
                    <a:gd name="connsiteY415" fmla="*/ 2471910 h 3190265"/>
                    <a:gd name="connsiteX416" fmla="*/ 1709998 w 3724497"/>
                    <a:gd name="connsiteY416" fmla="*/ 2458253 h 3190265"/>
                    <a:gd name="connsiteX417" fmla="*/ 1720923 w 3724497"/>
                    <a:gd name="connsiteY417" fmla="*/ 2447327 h 3190265"/>
                    <a:gd name="connsiteX418" fmla="*/ 1722289 w 3724497"/>
                    <a:gd name="connsiteY418" fmla="*/ 2447327 h 3190265"/>
                    <a:gd name="connsiteX419" fmla="*/ 1734580 w 3724497"/>
                    <a:gd name="connsiteY419" fmla="*/ 2448693 h 3190265"/>
                    <a:gd name="connsiteX420" fmla="*/ 1782380 w 3724497"/>
                    <a:gd name="connsiteY420" fmla="*/ 2420013 h 3190265"/>
                    <a:gd name="connsiteX421" fmla="*/ 1774186 w 3724497"/>
                    <a:gd name="connsiteY421" fmla="*/ 2362654 h 3190265"/>
                    <a:gd name="connsiteX422" fmla="*/ 1772820 w 3724497"/>
                    <a:gd name="connsiteY422" fmla="*/ 2350363 h 3190265"/>
                    <a:gd name="connsiteX423" fmla="*/ 1791939 w 3724497"/>
                    <a:gd name="connsiteY423" fmla="*/ 2347631 h 3190265"/>
                    <a:gd name="connsiteX424" fmla="*/ 1794671 w 3724497"/>
                    <a:gd name="connsiteY424" fmla="*/ 2350363 h 3190265"/>
                    <a:gd name="connsiteX425" fmla="*/ 1828813 w 3724497"/>
                    <a:gd name="connsiteY425" fmla="*/ 2384505 h 3190265"/>
                    <a:gd name="connsiteX426" fmla="*/ 1831545 w 3724497"/>
                    <a:gd name="connsiteY426" fmla="*/ 2383139 h 3190265"/>
                    <a:gd name="connsiteX427" fmla="*/ 1837008 w 3724497"/>
                    <a:gd name="connsiteY427" fmla="*/ 2338071 h 3190265"/>
                    <a:gd name="connsiteX428" fmla="*/ 1837008 w 3724497"/>
                    <a:gd name="connsiteY428" fmla="*/ 2329877 h 3190265"/>
                    <a:gd name="connsiteX429" fmla="*/ 1832910 w 3724497"/>
                    <a:gd name="connsiteY429" fmla="*/ 2280712 h 3190265"/>
                    <a:gd name="connsiteX430" fmla="*/ 1830179 w 3724497"/>
                    <a:gd name="connsiteY430" fmla="*/ 2208330 h 3190265"/>
                    <a:gd name="connsiteX431" fmla="*/ 1842471 w 3724497"/>
                    <a:gd name="connsiteY431" fmla="*/ 2197405 h 3190265"/>
                    <a:gd name="connsiteX432" fmla="*/ 1849299 w 3724497"/>
                    <a:gd name="connsiteY432" fmla="*/ 2200136 h 3190265"/>
                    <a:gd name="connsiteX433" fmla="*/ 1858859 w 3724497"/>
                    <a:gd name="connsiteY433" fmla="*/ 2206965 h 3190265"/>
                    <a:gd name="connsiteX434" fmla="*/ 1864322 w 3724497"/>
                    <a:gd name="connsiteY434" fmla="*/ 2211061 h 3190265"/>
                    <a:gd name="connsiteX435" fmla="*/ 1861590 w 3724497"/>
                    <a:gd name="connsiteY435" fmla="*/ 2216524 h 3190265"/>
                    <a:gd name="connsiteX436" fmla="*/ 1858859 w 3724497"/>
                    <a:gd name="connsiteY436" fmla="*/ 2224719 h 3190265"/>
                    <a:gd name="connsiteX437" fmla="*/ 1869784 w 3724497"/>
                    <a:gd name="connsiteY437" fmla="*/ 2335340 h 3190265"/>
                    <a:gd name="connsiteX438" fmla="*/ 1886173 w 3724497"/>
                    <a:gd name="connsiteY438" fmla="*/ 2342168 h 3190265"/>
                    <a:gd name="connsiteX439" fmla="*/ 1983137 w 3724497"/>
                    <a:gd name="connsiteY439" fmla="*/ 2249301 h 3190265"/>
                    <a:gd name="connsiteX440" fmla="*/ 2006354 w 3724497"/>
                    <a:gd name="connsiteY440" fmla="*/ 2213793 h 3190265"/>
                    <a:gd name="connsiteX441" fmla="*/ 1994062 w 3724497"/>
                    <a:gd name="connsiteY441" fmla="*/ 2254764 h 3190265"/>
                    <a:gd name="connsiteX442" fmla="*/ 2014548 w 3724497"/>
                    <a:gd name="connsiteY442" fmla="*/ 2552485 h 3190265"/>
                    <a:gd name="connsiteX443" fmla="*/ 2032302 w 3724497"/>
                    <a:gd name="connsiteY443" fmla="*/ 2562046 h 3190265"/>
                    <a:gd name="connsiteX444" fmla="*/ 2162043 w 3724497"/>
                    <a:gd name="connsiteY444" fmla="*/ 2355825 h 3190265"/>
                    <a:gd name="connsiteX445" fmla="*/ 2177066 w 3724497"/>
                    <a:gd name="connsiteY445" fmla="*/ 2317586 h 3190265"/>
                    <a:gd name="connsiteX446" fmla="*/ 2172969 w 3724497"/>
                    <a:gd name="connsiteY446" fmla="*/ 2358557 h 3190265"/>
                    <a:gd name="connsiteX447" fmla="*/ 2170237 w 3724497"/>
                    <a:gd name="connsiteY447" fmla="*/ 2385871 h 3190265"/>
                    <a:gd name="connsiteX448" fmla="*/ 2163409 w 3724497"/>
                    <a:gd name="connsiteY448" fmla="*/ 2522440 h 3190265"/>
                    <a:gd name="connsiteX449" fmla="*/ 2163409 w 3724497"/>
                    <a:gd name="connsiteY449" fmla="*/ 2532000 h 3190265"/>
                    <a:gd name="connsiteX450" fmla="*/ 2193454 w 3724497"/>
                    <a:gd name="connsiteY450" fmla="*/ 2630330 h 3190265"/>
                    <a:gd name="connsiteX451" fmla="*/ 2207111 w 3724497"/>
                    <a:gd name="connsiteY451" fmla="*/ 2635793 h 3190265"/>
                    <a:gd name="connsiteX452" fmla="*/ 2274030 w 3724497"/>
                    <a:gd name="connsiteY452" fmla="*/ 2534732 h 3190265"/>
                    <a:gd name="connsiteX453" fmla="*/ 2287687 w 3724497"/>
                    <a:gd name="connsiteY453" fmla="*/ 2496492 h 3190265"/>
                    <a:gd name="connsiteX454" fmla="*/ 2286322 w 3724497"/>
                    <a:gd name="connsiteY454" fmla="*/ 2537463 h 3190265"/>
                    <a:gd name="connsiteX455" fmla="*/ 2310904 w 3724497"/>
                    <a:gd name="connsiteY455" fmla="*/ 2622136 h 3190265"/>
                    <a:gd name="connsiteX456" fmla="*/ 2362800 w 3724497"/>
                    <a:gd name="connsiteY456" fmla="*/ 2582531 h 3190265"/>
                    <a:gd name="connsiteX457" fmla="*/ 2380555 w 3724497"/>
                    <a:gd name="connsiteY457" fmla="*/ 2549754 h 3190265"/>
                    <a:gd name="connsiteX458" fmla="*/ 2375092 w 3724497"/>
                    <a:gd name="connsiteY458" fmla="*/ 2586628 h 3190265"/>
                    <a:gd name="connsiteX459" fmla="*/ 2373726 w 3724497"/>
                    <a:gd name="connsiteY459" fmla="*/ 2596188 h 3190265"/>
                    <a:gd name="connsiteX460" fmla="*/ 2409234 w 3724497"/>
                    <a:gd name="connsiteY460" fmla="*/ 2652181 h 3190265"/>
                    <a:gd name="connsiteX461" fmla="*/ 2411966 w 3724497"/>
                    <a:gd name="connsiteY461" fmla="*/ 2653547 h 3190265"/>
                    <a:gd name="connsiteX462" fmla="*/ 2413331 w 3724497"/>
                    <a:gd name="connsiteY462" fmla="*/ 2656278 h 3190265"/>
                    <a:gd name="connsiteX463" fmla="*/ 2424257 w 3724497"/>
                    <a:gd name="connsiteY463" fmla="*/ 2679495 h 3190265"/>
                    <a:gd name="connsiteX464" fmla="*/ 2425622 w 3724497"/>
                    <a:gd name="connsiteY464" fmla="*/ 2682227 h 3190265"/>
                    <a:gd name="connsiteX465" fmla="*/ 2424257 w 3724497"/>
                    <a:gd name="connsiteY465" fmla="*/ 2682227 h 3190265"/>
                    <a:gd name="connsiteX466" fmla="*/ 2421525 w 3724497"/>
                    <a:gd name="connsiteY466" fmla="*/ 2694518 h 3190265"/>
                    <a:gd name="connsiteX467" fmla="*/ 2440645 w 3724497"/>
                    <a:gd name="connsiteY467" fmla="*/ 2709541 h 3190265"/>
                    <a:gd name="connsiteX468" fmla="*/ 2443376 w 3724497"/>
                    <a:gd name="connsiteY468" fmla="*/ 2709541 h 3190265"/>
                    <a:gd name="connsiteX469" fmla="*/ 2444742 w 3724497"/>
                    <a:gd name="connsiteY469" fmla="*/ 2712272 h 3190265"/>
                    <a:gd name="connsiteX470" fmla="*/ 2448839 w 3724497"/>
                    <a:gd name="connsiteY470" fmla="*/ 2719101 h 3190265"/>
                    <a:gd name="connsiteX471" fmla="*/ 2450205 w 3724497"/>
                    <a:gd name="connsiteY471" fmla="*/ 2721832 h 3190265"/>
                    <a:gd name="connsiteX472" fmla="*/ 2448839 w 3724497"/>
                    <a:gd name="connsiteY472" fmla="*/ 2724563 h 3190265"/>
                    <a:gd name="connsiteX473" fmla="*/ 2447473 w 3724497"/>
                    <a:gd name="connsiteY473" fmla="*/ 2736854 h 3190265"/>
                    <a:gd name="connsiteX474" fmla="*/ 2455668 w 3724497"/>
                    <a:gd name="connsiteY474" fmla="*/ 2739586 h 3190265"/>
                    <a:gd name="connsiteX475" fmla="*/ 2459765 w 3724497"/>
                    <a:gd name="connsiteY475" fmla="*/ 2739586 h 3190265"/>
                    <a:gd name="connsiteX476" fmla="*/ 2462496 w 3724497"/>
                    <a:gd name="connsiteY476" fmla="*/ 2739586 h 3190265"/>
                    <a:gd name="connsiteX477" fmla="*/ 2470691 w 3724497"/>
                    <a:gd name="connsiteY477" fmla="*/ 2749146 h 3190265"/>
                    <a:gd name="connsiteX478" fmla="*/ 2465228 w 3724497"/>
                    <a:gd name="connsiteY478" fmla="*/ 2753243 h 3190265"/>
                    <a:gd name="connsiteX479" fmla="*/ 2454302 w 3724497"/>
                    <a:gd name="connsiteY479" fmla="*/ 2762803 h 3190265"/>
                    <a:gd name="connsiteX480" fmla="*/ 2440645 w 3724497"/>
                    <a:gd name="connsiteY480" fmla="*/ 2773728 h 3190265"/>
                    <a:gd name="connsiteX481" fmla="*/ 2411966 w 3724497"/>
                    <a:gd name="connsiteY481" fmla="*/ 2817431 h 3190265"/>
                    <a:gd name="connsiteX482" fmla="*/ 2411966 w 3724497"/>
                    <a:gd name="connsiteY482" fmla="*/ 2831088 h 3190265"/>
                    <a:gd name="connsiteX483" fmla="*/ 2424257 w 3724497"/>
                    <a:gd name="connsiteY483" fmla="*/ 2835185 h 3190265"/>
                    <a:gd name="connsiteX484" fmla="*/ 2461131 w 3724497"/>
                    <a:gd name="connsiteY484" fmla="*/ 2826990 h 3190265"/>
                    <a:gd name="connsiteX485" fmla="*/ 2489810 w 3724497"/>
                    <a:gd name="connsiteY485" fmla="*/ 2817431 h 3190265"/>
                    <a:gd name="connsiteX486" fmla="*/ 2466594 w 3724497"/>
                    <a:gd name="connsiteY486" fmla="*/ 2837916 h 3190265"/>
                    <a:gd name="connsiteX487" fmla="*/ 2450205 w 3724497"/>
                    <a:gd name="connsiteY487" fmla="*/ 2861133 h 3190265"/>
                    <a:gd name="connsiteX488" fmla="*/ 2461131 w 3724497"/>
                    <a:gd name="connsiteY488" fmla="*/ 2872058 h 3190265"/>
                    <a:gd name="connsiteX489" fmla="*/ 2473422 w 3724497"/>
                    <a:gd name="connsiteY489" fmla="*/ 2874790 h 3190265"/>
                    <a:gd name="connsiteX490" fmla="*/ 2534878 w 3724497"/>
                    <a:gd name="connsiteY490" fmla="*/ 2857036 h 3190265"/>
                    <a:gd name="connsiteX491" fmla="*/ 2545804 w 3724497"/>
                    <a:gd name="connsiteY491" fmla="*/ 2851573 h 3190265"/>
                    <a:gd name="connsiteX492" fmla="*/ 2569021 w 3724497"/>
                    <a:gd name="connsiteY492" fmla="*/ 2837916 h 3190265"/>
                    <a:gd name="connsiteX493" fmla="*/ 2551267 w 3724497"/>
                    <a:gd name="connsiteY493" fmla="*/ 2863864 h 3190265"/>
                    <a:gd name="connsiteX494" fmla="*/ 2533512 w 3724497"/>
                    <a:gd name="connsiteY494" fmla="*/ 2888447 h 3190265"/>
                    <a:gd name="connsiteX495" fmla="*/ 2523953 w 3724497"/>
                    <a:gd name="connsiteY495" fmla="*/ 2937612 h 3190265"/>
                    <a:gd name="connsiteX496" fmla="*/ 2545804 w 3724497"/>
                    <a:gd name="connsiteY496" fmla="*/ 2940343 h 3190265"/>
                    <a:gd name="connsiteX497" fmla="*/ 2553998 w 3724497"/>
                    <a:gd name="connsiteY497" fmla="*/ 2934880 h 3190265"/>
                    <a:gd name="connsiteX498" fmla="*/ 2563558 w 3724497"/>
                    <a:gd name="connsiteY498" fmla="*/ 2928052 h 3190265"/>
                    <a:gd name="connsiteX499" fmla="*/ 2563558 w 3724497"/>
                    <a:gd name="connsiteY499" fmla="*/ 2940343 h 3190265"/>
                    <a:gd name="connsiteX500" fmla="*/ 2593603 w 3724497"/>
                    <a:gd name="connsiteY500" fmla="*/ 3007262 h 3190265"/>
                    <a:gd name="connsiteX501" fmla="*/ 2623648 w 3724497"/>
                    <a:gd name="connsiteY501" fmla="*/ 2988143 h 3190265"/>
                    <a:gd name="connsiteX502" fmla="*/ 2627746 w 3724497"/>
                    <a:gd name="connsiteY502" fmla="*/ 2973120 h 3190265"/>
                    <a:gd name="connsiteX503" fmla="*/ 2634574 w 3724497"/>
                    <a:gd name="connsiteY503" fmla="*/ 2986777 h 3190265"/>
                    <a:gd name="connsiteX504" fmla="*/ 2645499 w 3724497"/>
                    <a:gd name="connsiteY504" fmla="*/ 2994971 h 3190265"/>
                    <a:gd name="connsiteX505" fmla="*/ 2682373 w 3724497"/>
                    <a:gd name="connsiteY505" fmla="*/ 2978583 h 3190265"/>
                    <a:gd name="connsiteX506" fmla="*/ 2687836 w 3724497"/>
                    <a:gd name="connsiteY506" fmla="*/ 2971754 h 3190265"/>
                    <a:gd name="connsiteX507" fmla="*/ 2697396 w 3724497"/>
                    <a:gd name="connsiteY507" fmla="*/ 2978583 h 3190265"/>
                    <a:gd name="connsiteX508" fmla="*/ 2693299 w 3724497"/>
                    <a:gd name="connsiteY508" fmla="*/ 2984045 h 3190265"/>
                    <a:gd name="connsiteX509" fmla="*/ 2697396 w 3724497"/>
                    <a:gd name="connsiteY509" fmla="*/ 2985411 h 3190265"/>
                    <a:gd name="connsiteX510" fmla="*/ 2687836 w 3724497"/>
                    <a:gd name="connsiteY510" fmla="*/ 3001800 h 3190265"/>
                    <a:gd name="connsiteX511" fmla="*/ 2681008 w 3724497"/>
                    <a:gd name="connsiteY511" fmla="*/ 3026382 h 3190265"/>
                    <a:gd name="connsiteX512" fmla="*/ 2686470 w 3724497"/>
                    <a:gd name="connsiteY512" fmla="*/ 3027748 h 3190265"/>
                    <a:gd name="connsiteX513" fmla="*/ 2752024 w 3724497"/>
                    <a:gd name="connsiteY513" fmla="*/ 3000434 h 3190265"/>
                    <a:gd name="connsiteX514" fmla="*/ 2788897 w 3724497"/>
                    <a:gd name="connsiteY514" fmla="*/ 2978583 h 3190265"/>
                    <a:gd name="connsiteX515" fmla="*/ 2760218 w 3724497"/>
                    <a:gd name="connsiteY515" fmla="*/ 3009994 h 3190265"/>
                    <a:gd name="connsiteX516" fmla="*/ 2730173 w 3724497"/>
                    <a:gd name="connsiteY516" fmla="*/ 3090570 h 3190265"/>
                    <a:gd name="connsiteX517" fmla="*/ 2741098 w 3724497"/>
                    <a:gd name="connsiteY517" fmla="*/ 3101495 h 3190265"/>
                    <a:gd name="connsiteX518" fmla="*/ 2798458 w 3724497"/>
                    <a:gd name="connsiteY518" fmla="*/ 3063256 h 3190265"/>
                    <a:gd name="connsiteX519" fmla="*/ 2808018 w 3724497"/>
                    <a:gd name="connsiteY519" fmla="*/ 3042770 h 3190265"/>
                    <a:gd name="connsiteX520" fmla="*/ 2814846 w 3724497"/>
                    <a:gd name="connsiteY520" fmla="*/ 3035942 h 3190265"/>
                    <a:gd name="connsiteX521" fmla="*/ 2817577 w 3724497"/>
                    <a:gd name="connsiteY521" fmla="*/ 3035942 h 3190265"/>
                    <a:gd name="connsiteX522" fmla="*/ 2818943 w 3724497"/>
                    <a:gd name="connsiteY522" fmla="*/ 3038673 h 3190265"/>
                    <a:gd name="connsiteX523" fmla="*/ 2818943 w 3724497"/>
                    <a:gd name="connsiteY523" fmla="*/ 3049599 h 3190265"/>
                    <a:gd name="connsiteX524" fmla="*/ 2814846 w 3724497"/>
                    <a:gd name="connsiteY524" fmla="*/ 3076913 h 3190265"/>
                    <a:gd name="connsiteX525" fmla="*/ 2814846 w 3724497"/>
                    <a:gd name="connsiteY525" fmla="*/ 3078279 h 3190265"/>
                    <a:gd name="connsiteX526" fmla="*/ 2825771 w 3724497"/>
                    <a:gd name="connsiteY526" fmla="*/ 3116518 h 3190265"/>
                    <a:gd name="connsiteX527" fmla="*/ 2833966 w 3724497"/>
                    <a:gd name="connsiteY527" fmla="*/ 3119249 h 3190265"/>
                    <a:gd name="connsiteX528" fmla="*/ 2898153 w 3724497"/>
                    <a:gd name="connsiteY528" fmla="*/ 3053696 h 3190265"/>
                    <a:gd name="connsiteX529" fmla="*/ 2910445 w 3724497"/>
                    <a:gd name="connsiteY529" fmla="*/ 3033210 h 3190265"/>
                    <a:gd name="connsiteX530" fmla="*/ 2910445 w 3724497"/>
                    <a:gd name="connsiteY530" fmla="*/ 3056428 h 3190265"/>
                    <a:gd name="connsiteX531" fmla="*/ 2921370 w 3724497"/>
                    <a:gd name="connsiteY531" fmla="*/ 3109690 h 3190265"/>
                    <a:gd name="connsiteX532" fmla="*/ 2924102 w 3724497"/>
                    <a:gd name="connsiteY532" fmla="*/ 3112421 h 3190265"/>
                    <a:gd name="connsiteX533" fmla="*/ 2922736 w 3724497"/>
                    <a:gd name="connsiteY533" fmla="*/ 3116518 h 3190265"/>
                    <a:gd name="connsiteX534" fmla="*/ 2920005 w 3724497"/>
                    <a:gd name="connsiteY534" fmla="*/ 3149295 h 3190265"/>
                    <a:gd name="connsiteX535" fmla="*/ 2978730 w 3724497"/>
                    <a:gd name="connsiteY535" fmla="*/ 3137004 h 3190265"/>
                    <a:gd name="connsiteX536" fmla="*/ 2980095 w 3724497"/>
                    <a:gd name="connsiteY536" fmla="*/ 3135638 h 3190265"/>
                    <a:gd name="connsiteX537" fmla="*/ 2986923 w 3724497"/>
                    <a:gd name="connsiteY537" fmla="*/ 3127443 h 3190265"/>
                    <a:gd name="connsiteX538" fmla="*/ 2999215 w 3724497"/>
                    <a:gd name="connsiteY538" fmla="*/ 3113787 h 3190265"/>
                    <a:gd name="connsiteX539" fmla="*/ 3007409 w 3724497"/>
                    <a:gd name="connsiteY539" fmla="*/ 3109690 h 3190265"/>
                    <a:gd name="connsiteX540" fmla="*/ 3016969 w 3724497"/>
                    <a:gd name="connsiteY540" fmla="*/ 3117883 h 3190265"/>
                    <a:gd name="connsiteX541" fmla="*/ 3062037 w 3724497"/>
                    <a:gd name="connsiteY541" fmla="*/ 3176608 h 3190265"/>
                    <a:gd name="connsiteX542" fmla="*/ 3083888 w 3724497"/>
                    <a:gd name="connsiteY542" fmla="*/ 3179340 h 3190265"/>
                    <a:gd name="connsiteX543" fmla="*/ 3081157 w 3724497"/>
                    <a:gd name="connsiteY543" fmla="*/ 3147929 h 3190265"/>
                    <a:gd name="connsiteX544" fmla="*/ 3082522 w 3724497"/>
                    <a:gd name="connsiteY544" fmla="*/ 3138369 h 3190265"/>
                    <a:gd name="connsiteX545" fmla="*/ 3097545 w 3724497"/>
                    <a:gd name="connsiteY545" fmla="*/ 3138369 h 3190265"/>
                    <a:gd name="connsiteX546" fmla="*/ 3159001 w 3724497"/>
                    <a:gd name="connsiteY546" fmla="*/ 3176608 h 3190265"/>
                    <a:gd name="connsiteX547" fmla="*/ 3178121 w 3724497"/>
                    <a:gd name="connsiteY547" fmla="*/ 3153392 h 3190265"/>
                    <a:gd name="connsiteX548" fmla="*/ 3165830 w 3724497"/>
                    <a:gd name="connsiteY548" fmla="*/ 3076913 h 3190265"/>
                    <a:gd name="connsiteX549" fmla="*/ 3159001 w 3724497"/>
                    <a:gd name="connsiteY549" fmla="*/ 3050965 h 3190265"/>
                    <a:gd name="connsiteX550" fmla="*/ 3160367 w 3724497"/>
                    <a:gd name="connsiteY550" fmla="*/ 3042770 h 3190265"/>
                    <a:gd name="connsiteX551" fmla="*/ 3174024 w 3724497"/>
                    <a:gd name="connsiteY551" fmla="*/ 3041405 h 3190265"/>
                    <a:gd name="connsiteX552" fmla="*/ 3269622 w 3724497"/>
                    <a:gd name="connsiteY552" fmla="*/ 3056428 h 3190265"/>
                    <a:gd name="connsiteX553" fmla="*/ 3294205 w 3724497"/>
                    <a:gd name="connsiteY553" fmla="*/ 3033210 h 3190265"/>
                    <a:gd name="connsiteX554" fmla="*/ 3269622 w 3724497"/>
                    <a:gd name="connsiteY554" fmla="*/ 2988143 h 3190265"/>
                    <a:gd name="connsiteX555" fmla="*/ 3268257 w 3724497"/>
                    <a:gd name="connsiteY555" fmla="*/ 2978583 h 3190265"/>
                    <a:gd name="connsiteX556" fmla="*/ 3277817 w 3724497"/>
                    <a:gd name="connsiteY556" fmla="*/ 2971754 h 3190265"/>
                    <a:gd name="connsiteX557" fmla="*/ 3279182 w 3724497"/>
                    <a:gd name="connsiteY557" fmla="*/ 2971754 h 3190265"/>
                    <a:gd name="connsiteX558" fmla="*/ 3281914 w 3724497"/>
                    <a:gd name="connsiteY558" fmla="*/ 2973120 h 3190265"/>
                    <a:gd name="connsiteX559" fmla="*/ 3318788 w 3724497"/>
                    <a:gd name="connsiteY559" fmla="*/ 2975851 h 3190265"/>
                    <a:gd name="connsiteX560" fmla="*/ 3321519 w 3724497"/>
                    <a:gd name="connsiteY560" fmla="*/ 2971754 h 3190265"/>
                    <a:gd name="connsiteX561" fmla="*/ 3298302 w 3724497"/>
                    <a:gd name="connsiteY561" fmla="*/ 2947171 h 3190265"/>
                    <a:gd name="connsiteX562" fmla="*/ 3294205 w 3724497"/>
                    <a:gd name="connsiteY562" fmla="*/ 2937612 h 3190265"/>
                    <a:gd name="connsiteX563" fmla="*/ 3303765 w 3724497"/>
                    <a:gd name="connsiteY563" fmla="*/ 2929418 h 3190265"/>
                    <a:gd name="connsiteX564" fmla="*/ 3387072 w 3724497"/>
                    <a:gd name="connsiteY564" fmla="*/ 2900738 h 3190265"/>
                    <a:gd name="connsiteX565" fmla="*/ 3403461 w 3724497"/>
                    <a:gd name="connsiteY565" fmla="*/ 2873424 h 3190265"/>
                    <a:gd name="connsiteX566" fmla="*/ 3366587 w 3724497"/>
                    <a:gd name="connsiteY566" fmla="*/ 2844745 h 3190265"/>
                    <a:gd name="connsiteX567" fmla="*/ 3361124 w 3724497"/>
                    <a:gd name="connsiteY567" fmla="*/ 2833819 h 3190265"/>
                    <a:gd name="connsiteX568" fmla="*/ 3369318 w 3724497"/>
                    <a:gd name="connsiteY568" fmla="*/ 2825625 h 3190265"/>
                    <a:gd name="connsiteX569" fmla="*/ 3455357 w 3724497"/>
                    <a:gd name="connsiteY569" fmla="*/ 2781922 h 3190265"/>
                    <a:gd name="connsiteX570" fmla="*/ 3485403 w 3724497"/>
                    <a:gd name="connsiteY570" fmla="*/ 2750511 h 3190265"/>
                    <a:gd name="connsiteX571" fmla="*/ 3485403 w 3724497"/>
                    <a:gd name="connsiteY571" fmla="*/ 2745049 h 3190265"/>
                    <a:gd name="connsiteX572" fmla="*/ 3460820 w 3724497"/>
                    <a:gd name="connsiteY572" fmla="*/ 2736854 h 3190265"/>
                    <a:gd name="connsiteX573" fmla="*/ 3452626 w 3724497"/>
                    <a:gd name="connsiteY573" fmla="*/ 2725929 h 3190265"/>
                    <a:gd name="connsiteX574" fmla="*/ 3462186 w 3724497"/>
                    <a:gd name="connsiteY574" fmla="*/ 2717735 h 3190265"/>
                    <a:gd name="connsiteX575" fmla="*/ 3463552 w 3724497"/>
                    <a:gd name="connsiteY575" fmla="*/ 2717735 h 3190265"/>
                    <a:gd name="connsiteX576" fmla="*/ 3499059 w 3724497"/>
                    <a:gd name="connsiteY576" fmla="*/ 2701346 h 3190265"/>
                    <a:gd name="connsiteX577" fmla="*/ 3494962 w 3724497"/>
                    <a:gd name="connsiteY577" fmla="*/ 2667204 h 3190265"/>
                    <a:gd name="connsiteX578" fmla="*/ 3493597 w 3724497"/>
                    <a:gd name="connsiteY578" fmla="*/ 2657644 h 3190265"/>
                    <a:gd name="connsiteX579" fmla="*/ 3509985 w 3724497"/>
                    <a:gd name="connsiteY579" fmla="*/ 2656278 h 3190265"/>
                    <a:gd name="connsiteX580" fmla="*/ 3511351 w 3724497"/>
                    <a:gd name="connsiteY580" fmla="*/ 2659010 h 3190265"/>
                    <a:gd name="connsiteX581" fmla="*/ 3531836 w 3724497"/>
                    <a:gd name="connsiteY581" fmla="*/ 2679495 h 3190265"/>
                    <a:gd name="connsiteX582" fmla="*/ 3534568 w 3724497"/>
                    <a:gd name="connsiteY582" fmla="*/ 2652181 h 3190265"/>
                    <a:gd name="connsiteX583" fmla="*/ 3534568 w 3724497"/>
                    <a:gd name="connsiteY583" fmla="*/ 2646719 h 3190265"/>
                    <a:gd name="connsiteX584" fmla="*/ 3531836 w 3724497"/>
                    <a:gd name="connsiteY584" fmla="*/ 2615308 h 3190265"/>
                    <a:gd name="connsiteX585" fmla="*/ 3530470 w 3724497"/>
                    <a:gd name="connsiteY585" fmla="*/ 2568874 h 3190265"/>
                    <a:gd name="connsiteX586" fmla="*/ 3545493 w 3724497"/>
                    <a:gd name="connsiteY586" fmla="*/ 2562046 h 3190265"/>
                    <a:gd name="connsiteX587" fmla="*/ 3557784 w 3724497"/>
                    <a:gd name="connsiteY587" fmla="*/ 2571605 h 3190265"/>
                    <a:gd name="connsiteX588" fmla="*/ 3582367 w 3724497"/>
                    <a:gd name="connsiteY588" fmla="*/ 2587994 h 3190265"/>
                    <a:gd name="connsiteX589" fmla="*/ 3598755 w 3724497"/>
                    <a:gd name="connsiteY589" fmla="*/ 2586628 h 3190265"/>
                    <a:gd name="connsiteX590" fmla="*/ 3601487 w 3724497"/>
                    <a:gd name="connsiteY590" fmla="*/ 2564777 h 3190265"/>
                    <a:gd name="connsiteX591" fmla="*/ 3556419 w 3724497"/>
                    <a:gd name="connsiteY591" fmla="*/ 2500589 h 3190265"/>
                    <a:gd name="connsiteX592" fmla="*/ 3553687 w 3724497"/>
                    <a:gd name="connsiteY592" fmla="*/ 2489664 h 3190265"/>
                    <a:gd name="connsiteX593" fmla="*/ 3568710 w 3724497"/>
                    <a:gd name="connsiteY593" fmla="*/ 2484201 h 3190265"/>
                    <a:gd name="connsiteX594" fmla="*/ 3591927 w 3724497"/>
                    <a:gd name="connsiteY594" fmla="*/ 2492395 h 3190265"/>
                    <a:gd name="connsiteX595" fmla="*/ 3605584 w 3724497"/>
                    <a:gd name="connsiteY595" fmla="*/ 2488298 h 3190265"/>
                    <a:gd name="connsiteX596" fmla="*/ 3608315 w 3724497"/>
                    <a:gd name="connsiteY596" fmla="*/ 2455521 h 3190265"/>
                    <a:gd name="connsiteX597" fmla="*/ 3563247 w 3724497"/>
                    <a:gd name="connsiteY597" fmla="*/ 2411819 h 3190265"/>
                    <a:gd name="connsiteX598" fmla="*/ 3503157 w 3724497"/>
                    <a:gd name="connsiteY598" fmla="*/ 2379042 h 3190265"/>
                    <a:gd name="connsiteX599" fmla="*/ 3456723 w 3724497"/>
                    <a:gd name="connsiteY599" fmla="*/ 2354460 h 3190265"/>
                    <a:gd name="connsiteX600" fmla="*/ 3455357 w 3724497"/>
                    <a:gd name="connsiteY600" fmla="*/ 2353094 h 3190265"/>
                    <a:gd name="connsiteX601" fmla="*/ 3453992 w 3724497"/>
                    <a:gd name="connsiteY601" fmla="*/ 2350363 h 3190265"/>
                    <a:gd name="connsiteX602" fmla="*/ 3449894 w 3724497"/>
                    <a:gd name="connsiteY602" fmla="*/ 2340803 h 3190265"/>
                    <a:gd name="connsiteX603" fmla="*/ 3445797 w 3724497"/>
                    <a:gd name="connsiteY603" fmla="*/ 2332609 h 3190265"/>
                    <a:gd name="connsiteX604" fmla="*/ 3455357 w 3724497"/>
                    <a:gd name="connsiteY604" fmla="*/ 2331243 h 3190265"/>
                    <a:gd name="connsiteX605" fmla="*/ 3458089 w 3724497"/>
                    <a:gd name="connsiteY605" fmla="*/ 2331243 h 3190265"/>
                    <a:gd name="connsiteX606" fmla="*/ 3504522 w 3724497"/>
                    <a:gd name="connsiteY606" fmla="*/ 2335340 h 3190265"/>
                    <a:gd name="connsiteX607" fmla="*/ 3529105 w 3724497"/>
                    <a:gd name="connsiteY607" fmla="*/ 2318952 h 3190265"/>
                    <a:gd name="connsiteX608" fmla="*/ 3525008 w 3724497"/>
                    <a:gd name="connsiteY608" fmla="*/ 2303929 h 3190265"/>
                    <a:gd name="connsiteX609" fmla="*/ 3497694 w 3724497"/>
                    <a:gd name="connsiteY609" fmla="*/ 2287541 h 3190265"/>
                    <a:gd name="connsiteX610" fmla="*/ 3485403 w 3724497"/>
                    <a:gd name="connsiteY610" fmla="*/ 2283443 h 3190265"/>
                    <a:gd name="connsiteX611" fmla="*/ 3497694 w 3724497"/>
                    <a:gd name="connsiteY611" fmla="*/ 2276615 h 3190265"/>
                    <a:gd name="connsiteX612" fmla="*/ 3507254 w 3724497"/>
                    <a:gd name="connsiteY612" fmla="*/ 2268421 h 3190265"/>
                    <a:gd name="connsiteX613" fmla="*/ 3496328 w 3724497"/>
                    <a:gd name="connsiteY613" fmla="*/ 2202867 h 3190265"/>
                    <a:gd name="connsiteX614" fmla="*/ 3493597 w 3724497"/>
                    <a:gd name="connsiteY614" fmla="*/ 2198770 h 3190265"/>
                    <a:gd name="connsiteX615" fmla="*/ 3496328 w 3724497"/>
                    <a:gd name="connsiteY615" fmla="*/ 2196039 h 3190265"/>
                    <a:gd name="connsiteX616" fmla="*/ 3520911 w 3724497"/>
                    <a:gd name="connsiteY616" fmla="*/ 2148240 h 3190265"/>
                    <a:gd name="connsiteX617" fmla="*/ 3520911 w 3724497"/>
                    <a:gd name="connsiteY617" fmla="*/ 2127754 h 3190265"/>
                    <a:gd name="connsiteX618" fmla="*/ 3519545 w 3724497"/>
                    <a:gd name="connsiteY618" fmla="*/ 2122291 h 3190265"/>
                    <a:gd name="connsiteX619" fmla="*/ 3529105 w 3724497"/>
                    <a:gd name="connsiteY619" fmla="*/ 2116829 h 3190265"/>
                    <a:gd name="connsiteX620" fmla="*/ 3531836 w 3724497"/>
                    <a:gd name="connsiteY620" fmla="*/ 2118194 h 3190265"/>
                    <a:gd name="connsiteX621" fmla="*/ 3591927 w 3724497"/>
                    <a:gd name="connsiteY621" fmla="*/ 2126388 h 3190265"/>
                    <a:gd name="connsiteX622" fmla="*/ 3586464 w 3724497"/>
                    <a:gd name="connsiteY622" fmla="*/ 2033521 h 3190265"/>
                    <a:gd name="connsiteX623" fmla="*/ 3585098 w 3724497"/>
                    <a:gd name="connsiteY623" fmla="*/ 2030790 h 3190265"/>
                    <a:gd name="connsiteX624" fmla="*/ 3574173 w 3724497"/>
                    <a:gd name="connsiteY624" fmla="*/ 2018498 h 3190265"/>
                    <a:gd name="connsiteX625" fmla="*/ 3556419 w 3724497"/>
                    <a:gd name="connsiteY625" fmla="*/ 1995281 h 3190265"/>
                    <a:gd name="connsiteX626" fmla="*/ 3555053 w 3724497"/>
                    <a:gd name="connsiteY626" fmla="*/ 1982990 h 3190265"/>
                    <a:gd name="connsiteX627" fmla="*/ 3564613 w 3724497"/>
                    <a:gd name="connsiteY627" fmla="*/ 1977528 h 3190265"/>
                    <a:gd name="connsiteX628" fmla="*/ 3570076 w 3724497"/>
                    <a:gd name="connsiteY628" fmla="*/ 1977528 h 3190265"/>
                    <a:gd name="connsiteX629" fmla="*/ 3672503 w 3724497"/>
                    <a:gd name="connsiteY629" fmla="*/ 1924266 h 3190265"/>
                    <a:gd name="connsiteX630" fmla="*/ 3684794 w 3724497"/>
                    <a:gd name="connsiteY630" fmla="*/ 1888757 h 3190265"/>
                    <a:gd name="connsiteX631" fmla="*/ 3657480 w 3724497"/>
                    <a:gd name="connsiteY631" fmla="*/ 1876466 h 3190265"/>
                    <a:gd name="connsiteX632" fmla="*/ 3630167 w 3724497"/>
                    <a:gd name="connsiteY632" fmla="*/ 1879198 h 3190265"/>
                    <a:gd name="connsiteX633" fmla="*/ 3628801 w 3724497"/>
                    <a:gd name="connsiteY633" fmla="*/ 1879198 h 3190265"/>
                    <a:gd name="connsiteX634" fmla="*/ 3616509 w 3724497"/>
                    <a:gd name="connsiteY634" fmla="*/ 1869637 h 3190265"/>
                    <a:gd name="connsiteX635" fmla="*/ 3623338 w 3724497"/>
                    <a:gd name="connsiteY635" fmla="*/ 1857346 h 3190265"/>
                    <a:gd name="connsiteX636" fmla="*/ 3705280 w 3724497"/>
                    <a:gd name="connsiteY636" fmla="*/ 1761748 h 3190265"/>
                    <a:gd name="connsiteX637" fmla="*/ 3672503 w 3724497"/>
                    <a:gd name="connsiteY637" fmla="*/ 1730337 h 3190265"/>
                    <a:gd name="connsiteX638" fmla="*/ 3608315 w 3724497"/>
                    <a:gd name="connsiteY638" fmla="*/ 1722142 h 3190265"/>
                    <a:gd name="connsiteX639" fmla="*/ 3549591 w 3724497"/>
                    <a:gd name="connsiteY639" fmla="*/ 1724874 h 3190265"/>
                    <a:gd name="connsiteX640" fmla="*/ 3507254 w 3724497"/>
                    <a:gd name="connsiteY640" fmla="*/ 1727605 h 3190265"/>
                    <a:gd name="connsiteX641" fmla="*/ 3507254 w 3724497"/>
                    <a:gd name="connsiteY641" fmla="*/ 1727605 h 3190265"/>
                    <a:gd name="connsiteX642" fmla="*/ 3496328 w 3724497"/>
                    <a:gd name="connsiteY642" fmla="*/ 1720777 h 3190265"/>
                    <a:gd name="connsiteX643" fmla="*/ 3499059 w 3724497"/>
                    <a:gd name="connsiteY643" fmla="*/ 1708486 h 3190265"/>
                    <a:gd name="connsiteX644" fmla="*/ 3552321 w 3724497"/>
                    <a:gd name="connsiteY644" fmla="*/ 1562356 h 3190265"/>
                    <a:gd name="connsiteX645" fmla="*/ 3520911 w 3724497"/>
                    <a:gd name="connsiteY645" fmla="*/ 1513191 h 3190265"/>
                    <a:gd name="connsiteX646" fmla="*/ 3504522 w 3724497"/>
                    <a:gd name="connsiteY646" fmla="*/ 1510460 h 3190265"/>
                    <a:gd name="connsiteX647" fmla="*/ 3440334 w 3724497"/>
                    <a:gd name="connsiteY647" fmla="*/ 1537774 h 3190265"/>
                    <a:gd name="connsiteX648" fmla="*/ 3423946 w 3724497"/>
                    <a:gd name="connsiteY648" fmla="*/ 1533676 h 3190265"/>
                    <a:gd name="connsiteX649" fmla="*/ 3423946 w 3724497"/>
                    <a:gd name="connsiteY649" fmla="*/ 1521385 h 3190265"/>
                    <a:gd name="connsiteX650" fmla="*/ 3440334 w 3724497"/>
                    <a:gd name="connsiteY650" fmla="*/ 1461294 h 3190265"/>
                    <a:gd name="connsiteX651" fmla="*/ 3430775 w 3724497"/>
                    <a:gd name="connsiteY651" fmla="*/ 1453100 h 3190265"/>
                    <a:gd name="connsiteX652" fmla="*/ 3384341 w 3724497"/>
                    <a:gd name="connsiteY652" fmla="*/ 1483146 h 3190265"/>
                    <a:gd name="connsiteX653" fmla="*/ 3367953 w 3724497"/>
                    <a:gd name="connsiteY653" fmla="*/ 1483146 h 3190265"/>
                    <a:gd name="connsiteX654" fmla="*/ 3365221 w 3724497"/>
                    <a:gd name="connsiteY654" fmla="*/ 1472220 h 3190265"/>
                    <a:gd name="connsiteX655" fmla="*/ 3346102 w 3724497"/>
                    <a:gd name="connsiteY655" fmla="*/ 1332919 h 3190265"/>
                    <a:gd name="connsiteX656" fmla="*/ 3305131 w 3724497"/>
                    <a:gd name="connsiteY656" fmla="*/ 1296045 h 3190265"/>
                    <a:gd name="connsiteX657" fmla="*/ 3246406 w 3724497"/>
                    <a:gd name="connsiteY657" fmla="*/ 1345211 h 3190265"/>
                    <a:gd name="connsiteX658" fmla="*/ 3227286 w 3724497"/>
                    <a:gd name="connsiteY658" fmla="*/ 1346576 h 3190265"/>
                    <a:gd name="connsiteX659" fmla="*/ 3224555 w 3724497"/>
                    <a:gd name="connsiteY659" fmla="*/ 1338382 h 3190265"/>
                    <a:gd name="connsiteX660" fmla="*/ 3213629 w 3724497"/>
                    <a:gd name="connsiteY660" fmla="*/ 1264634 h 3190265"/>
                    <a:gd name="connsiteX661" fmla="*/ 3213629 w 3724497"/>
                    <a:gd name="connsiteY661" fmla="*/ 1263269 h 3190265"/>
                    <a:gd name="connsiteX662" fmla="*/ 3210897 w 3724497"/>
                    <a:gd name="connsiteY662" fmla="*/ 1234589 h 3190265"/>
                    <a:gd name="connsiteX663" fmla="*/ 3209532 w 3724497"/>
                    <a:gd name="connsiteY663" fmla="*/ 1188155 h 3190265"/>
                    <a:gd name="connsiteX664" fmla="*/ 3224555 w 3724497"/>
                    <a:gd name="connsiteY664" fmla="*/ 1181327 h 3190265"/>
                    <a:gd name="connsiteX665" fmla="*/ 3236846 w 3724497"/>
                    <a:gd name="connsiteY665" fmla="*/ 1190887 h 3190265"/>
                    <a:gd name="connsiteX666" fmla="*/ 3261429 w 3724497"/>
                    <a:gd name="connsiteY666" fmla="*/ 1208641 h 3190265"/>
                    <a:gd name="connsiteX667" fmla="*/ 3277817 w 3724497"/>
                    <a:gd name="connsiteY667" fmla="*/ 1207275 h 3190265"/>
                    <a:gd name="connsiteX668" fmla="*/ 3280548 w 3724497"/>
                    <a:gd name="connsiteY668" fmla="*/ 1185424 h 3190265"/>
                    <a:gd name="connsiteX669" fmla="*/ 3235480 w 3724497"/>
                    <a:gd name="connsiteY669" fmla="*/ 1121236 h 3190265"/>
                    <a:gd name="connsiteX670" fmla="*/ 3232749 w 3724497"/>
                    <a:gd name="connsiteY670" fmla="*/ 1110311 h 3190265"/>
                    <a:gd name="connsiteX671" fmla="*/ 3246406 w 3724497"/>
                    <a:gd name="connsiteY671" fmla="*/ 1104848 h 3190265"/>
                    <a:gd name="connsiteX672" fmla="*/ 3269622 w 3724497"/>
                    <a:gd name="connsiteY672" fmla="*/ 1113042 h 3190265"/>
                    <a:gd name="connsiteX673" fmla="*/ 3283280 w 3724497"/>
                    <a:gd name="connsiteY673" fmla="*/ 1108945 h 3190265"/>
                    <a:gd name="connsiteX674" fmla="*/ 3286011 w 3724497"/>
                    <a:gd name="connsiteY674" fmla="*/ 1076168 h 3190265"/>
                    <a:gd name="connsiteX675" fmla="*/ 3240943 w 3724497"/>
                    <a:gd name="connsiteY675" fmla="*/ 1032466 h 3190265"/>
                    <a:gd name="connsiteX676" fmla="*/ 3180853 w 3724497"/>
                    <a:gd name="connsiteY676" fmla="*/ 999689 h 3190265"/>
                    <a:gd name="connsiteX677" fmla="*/ 3128956 w 3724497"/>
                    <a:gd name="connsiteY677" fmla="*/ 972375 h 3190265"/>
                    <a:gd name="connsiteX678" fmla="*/ 3124859 w 3724497"/>
                    <a:gd name="connsiteY678" fmla="*/ 961450 h 3190265"/>
                    <a:gd name="connsiteX679" fmla="*/ 3137150 w 3724497"/>
                    <a:gd name="connsiteY679" fmla="*/ 954621 h 3190265"/>
                    <a:gd name="connsiteX680" fmla="*/ 3183584 w 3724497"/>
                    <a:gd name="connsiteY680" fmla="*/ 958719 h 3190265"/>
                    <a:gd name="connsiteX681" fmla="*/ 3209532 w 3724497"/>
                    <a:gd name="connsiteY681" fmla="*/ 942330 h 3190265"/>
                    <a:gd name="connsiteX682" fmla="*/ 3205435 w 3724497"/>
                    <a:gd name="connsiteY682" fmla="*/ 927307 h 3190265"/>
                    <a:gd name="connsiteX683" fmla="*/ 3150807 w 3724497"/>
                    <a:gd name="connsiteY683" fmla="*/ 902725 h 3190265"/>
                    <a:gd name="connsiteX684" fmla="*/ 3123493 w 3724497"/>
                    <a:gd name="connsiteY684" fmla="*/ 894531 h 3190265"/>
                    <a:gd name="connsiteX685" fmla="*/ 3118031 w 3724497"/>
                    <a:gd name="connsiteY685" fmla="*/ 887702 h 3190265"/>
                    <a:gd name="connsiteX686" fmla="*/ 3120762 w 3724497"/>
                    <a:gd name="connsiteY686" fmla="*/ 878142 h 3190265"/>
                    <a:gd name="connsiteX687" fmla="*/ 3199972 w 3724497"/>
                    <a:gd name="connsiteY687" fmla="*/ 771618 h 3190265"/>
                    <a:gd name="connsiteX688" fmla="*/ 3193144 w 3724497"/>
                    <a:gd name="connsiteY688" fmla="*/ 742938 h 3190265"/>
                    <a:gd name="connsiteX689" fmla="*/ 3164464 w 3724497"/>
                    <a:gd name="connsiteY689" fmla="*/ 749767 h 3190265"/>
                    <a:gd name="connsiteX690" fmla="*/ 3139882 w 3724497"/>
                    <a:gd name="connsiteY690" fmla="*/ 771618 h 3190265"/>
                    <a:gd name="connsiteX691" fmla="*/ 3112568 w 3724497"/>
                    <a:gd name="connsiteY691" fmla="*/ 796201 h 3190265"/>
                    <a:gd name="connsiteX692" fmla="*/ 3098910 w 3724497"/>
                    <a:gd name="connsiteY692" fmla="*/ 793469 h 3190265"/>
                    <a:gd name="connsiteX693" fmla="*/ 3097545 w 3724497"/>
                    <a:gd name="connsiteY693" fmla="*/ 785275 h 3190265"/>
                    <a:gd name="connsiteX694" fmla="*/ 3104373 w 3724497"/>
                    <a:gd name="connsiteY694" fmla="*/ 764790 h 3190265"/>
                    <a:gd name="connsiteX695" fmla="*/ 3119396 w 3724497"/>
                    <a:gd name="connsiteY695" fmla="*/ 703333 h 3190265"/>
                    <a:gd name="connsiteX696" fmla="*/ 3112568 w 3724497"/>
                    <a:gd name="connsiteY696" fmla="*/ 666459 h 3190265"/>
                    <a:gd name="connsiteX697" fmla="*/ 3107105 w 3724497"/>
                    <a:gd name="connsiteY697" fmla="*/ 665094 h 3190265"/>
                    <a:gd name="connsiteX698" fmla="*/ 3079791 w 3724497"/>
                    <a:gd name="connsiteY698" fmla="*/ 686945 h 3190265"/>
                    <a:gd name="connsiteX699" fmla="*/ 3067500 w 3724497"/>
                    <a:gd name="connsiteY699" fmla="*/ 699236 h 3190265"/>
                    <a:gd name="connsiteX700" fmla="*/ 3053843 w 3724497"/>
                    <a:gd name="connsiteY700" fmla="*/ 699236 h 3190265"/>
                    <a:gd name="connsiteX701" fmla="*/ 3051111 w 3724497"/>
                    <a:gd name="connsiteY701" fmla="*/ 692408 h 3190265"/>
                    <a:gd name="connsiteX702" fmla="*/ 3052477 w 3724497"/>
                    <a:gd name="connsiteY702" fmla="*/ 673288 h 3190265"/>
                    <a:gd name="connsiteX703" fmla="*/ 3044283 w 3724497"/>
                    <a:gd name="connsiteY703" fmla="*/ 620026 h 3190265"/>
                    <a:gd name="connsiteX704" fmla="*/ 3016969 w 3724497"/>
                    <a:gd name="connsiteY704" fmla="*/ 706065 h 3190265"/>
                    <a:gd name="connsiteX705" fmla="*/ 3014237 w 3724497"/>
                    <a:gd name="connsiteY705" fmla="*/ 733379 h 3190265"/>
                    <a:gd name="connsiteX706" fmla="*/ 3004678 w 3724497"/>
                    <a:gd name="connsiteY706" fmla="*/ 707430 h 3190265"/>
                    <a:gd name="connsiteX707" fmla="*/ 2988289 w 3724497"/>
                    <a:gd name="connsiteY707" fmla="*/ 673288 h 3190265"/>
                    <a:gd name="connsiteX708" fmla="*/ 2988289 w 3724497"/>
                    <a:gd name="connsiteY708" fmla="*/ 686945 h 3190265"/>
                    <a:gd name="connsiteX709" fmla="*/ 2985558 w 3724497"/>
                    <a:gd name="connsiteY709" fmla="*/ 722453 h 3190265"/>
                    <a:gd name="connsiteX710" fmla="*/ 2977364 w 3724497"/>
                    <a:gd name="connsiteY710" fmla="*/ 729282 h 3190265"/>
                    <a:gd name="connsiteX711" fmla="*/ 2967804 w 3724497"/>
                    <a:gd name="connsiteY711" fmla="*/ 722453 h 3190265"/>
                    <a:gd name="connsiteX712" fmla="*/ 2965072 w 3724497"/>
                    <a:gd name="connsiteY712" fmla="*/ 711527 h 3190265"/>
                    <a:gd name="connsiteX713" fmla="*/ 2945953 w 3724497"/>
                    <a:gd name="connsiteY713" fmla="*/ 665094 h 3190265"/>
                    <a:gd name="connsiteX714" fmla="*/ 2937758 w 3724497"/>
                    <a:gd name="connsiteY714" fmla="*/ 697871 h 3190265"/>
                    <a:gd name="connsiteX715" fmla="*/ 2932296 w 3724497"/>
                    <a:gd name="connsiteY715" fmla="*/ 723819 h 3190265"/>
                    <a:gd name="connsiteX716" fmla="*/ 2922736 w 3724497"/>
                    <a:gd name="connsiteY716" fmla="*/ 730647 h 3190265"/>
                    <a:gd name="connsiteX717" fmla="*/ 2913176 w 3724497"/>
                    <a:gd name="connsiteY717" fmla="*/ 725184 h 3190265"/>
                    <a:gd name="connsiteX718" fmla="*/ 2906347 w 3724497"/>
                    <a:gd name="connsiteY718" fmla="*/ 701968 h 3190265"/>
                    <a:gd name="connsiteX719" fmla="*/ 2869473 w 3724497"/>
                    <a:gd name="connsiteY719" fmla="*/ 670557 h 3190265"/>
                    <a:gd name="connsiteX720" fmla="*/ 2859914 w 3724497"/>
                    <a:gd name="connsiteY720" fmla="*/ 673288 h 3190265"/>
                    <a:gd name="connsiteX721" fmla="*/ 2861280 w 3724497"/>
                    <a:gd name="connsiteY721" fmla="*/ 663728 h 3190265"/>
                    <a:gd name="connsiteX722" fmla="*/ 2864011 w 3724497"/>
                    <a:gd name="connsiteY722" fmla="*/ 614563 h 3190265"/>
                    <a:gd name="connsiteX723" fmla="*/ 2813480 w 3724497"/>
                    <a:gd name="connsiteY723" fmla="*/ 669191 h 3190265"/>
                    <a:gd name="connsiteX724" fmla="*/ 2805286 w 3724497"/>
                    <a:gd name="connsiteY724" fmla="*/ 680116 h 3190265"/>
                    <a:gd name="connsiteX725" fmla="*/ 2775241 w 3724497"/>
                    <a:gd name="connsiteY725" fmla="*/ 718356 h 3190265"/>
                    <a:gd name="connsiteX726" fmla="*/ 2794360 w 3724497"/>
                    <a:gd name="connsiteY726" fmla="*/ 674654 h 3190265"/>
                    <a:gd name="connsiteX727" fmla="*/ 2814846 w 3724497"/>
                    <a:gd name="connsiteY727" fmla="*/ 579055 h 3190265"/>
                    <a:gd name="connsiteX728" fmla="*/ 2805286 w 3724497"/>
                    <a:gd name="connsiteY728" fmla="*/ 569495 h 3190265"/>
                    <a:gd name="connsiteX729" fmla="*/ 2762949 w 3724497"/>
                    <a:gd name="connsiteY729" fmla="*/ 589981 h 3190265"/>
                    <a:gd name="connsiteX730" fmla="*/ 2757486 w 3724497"/>
                    <a:gd name="connsiteY730" fmla="*/ 598175 h 3190265"/>
                    <a:gd name="connsiteX731" fmla="*/ 2752024 w 3724497"/>
                    <a:gd name="connsiteY731" fmla="*/ 589981 h 3190265"/>
                    <a:gd name="connsiteX732" fmla="*/ 2745195 w 3724497"/>
                    <a:gd name="connsiteY732" fmla="*/ 579055 h 3190265"/>
                    <a:gd name="connsiteX733" fmla="*/ 2668717 w 3724497"/>
                    <a:gd name="connsiteY733" fmla="*/ 516233 h 3190265"/>
                    <a:gd name="connsiteX734" fmla="*/ 2665985 w 3724497"/>
                    <a:gd name="connsiteY734" fmla="*/ 516233 h 3190265"/>
                    <a:gd name="connsiteX735" fmla="*/ 2655059 w 3724497"/>
                    <a:gd name="connsiteY735" fmla="*/ 523062 h 3190265"/>
                    <a:gd name="connsiteX736" fmla="*/ 2660522 w 3724497"/>
                    <a:gd name="connsiteY736" fmla="*/ 566764 h 3190265"/>
                    <a:gd name="connsiteX737" fmla="*/ 2672813 w 3724497"/>
                    <a:gd name="connsiteY737" fmla="*/ 598175 h 3190265"/>
                    <a:gd name="connsiteX738" fmla="*/ 2650962 w 3724497"/>
                    <a:gd name="connsiteY738" fmla="*/ 572227 h 3190265"/>
                    <a:gd name="connsiteX739" fmla="*/ 2605895 w 3724497"/>
                    <a:gd name="connsiteY739" fmla="*/ 524427 h 3190265"/>
                    <a:gd name="connsiteX740" fmla="*/ 2603163 w 3724497"/>
                    <a:gd name="connsiteY740" fmla="*/ 521696 h 3190265"/>
                    <a:gd name="connsiteX741" fmla="*/ 2558095 w 3724497"/>
                    <a:gd name="connsiteY741" fmla="*/ 497113 h 3190265"/>
                    <a:gd name="connsiteX742" fmla="*/ 2555364 w 3724497"/>
                    <a:gd name="connsiteY742" fmla="*/ 550375 h 3190265"/>
                    <a:gd name="connsiteX743" fmla="*/ 2558095 w 3724497"/>
                    <a:gd name="connsiteY743" fmla="*/ 562667 h 3190265"/>
                    <a:gd name="connsiteX744" fmla="*/ 2567655 w 3724497"/>
                    <a:gd name="connsiteY744" fmla="*/ 595443 h 3190265"/>
                    <a:gd name="connsiteX745" fmla="*/ 2577215 w 3724497"/>
                    <a:gd name="connsiteY745" fmla="*/ 620026 h 3190265"/>
                    <a:gd name="connsiteX746" fmla="*/ 2558095 w 3724497"/>
                    <a:gd name="connsiteY746" fmla="*/ 602272 h 3190265"/>
                    <a:gd name="connsiteX747" fmla="*/ 2507564 w 3724497"/>
                    <a:gd name="connsiteY747" fmla="*/ 569495 h 3190265"/>
                    <a:gd name="connsiteX748" fmla="*/ 2495273 w 3724497"/>
                    <a:gd name="connsiteY748" fmla="*/ 564032 h 3190265"/>
                    <a:gd name="connsiteX749" fmla="*/ 2452936 w 3724497"/>
                    <a:gd name="connsiteY749" fmla="*/ 546278 h 3190265"/>
                    <a:gd name="connsiteX750" fmla="*/ 2444742 w 3724497"/>
                    <a:gd name="connsiteY750" fmla="*/ 543547 h 3190265"/>
                    <a:gd name="connsiteX751" fmla="*/ 2450205 w 3724497"/>
                    <a:gd name="connsiteY751" fmla="*/ 536718 h 3190265"/>
                    <a:gd name="connsiteX752" fmla="*/ 2492542 w 3724497"/>
                    <a:gd name="connsiteY752" fmla="*/ 456142 h 3190265"/>
                    <a:gd name="connsiteX753" fmla="*/ 2481616 w 3724497"/>
                    <a:gd name="connsiteY753" fmla="*/ 406977 h 3190265"/>
                    <a:gd name="connsiteX754" fmla="*/ 2467959 w 3724497"/>
                    <a:gd name="connsiteY754" fmla="*/ 401515 h 3190265"/>
                    <a:gd name="connsiteX755" fmla="*/ 2431085 w 3724497"/>
                    <a:gd name="connsiteY755" fmla="*/ 417903 h 3190265"/>
                    <a:gd name="connsiteX756" fmla="*/ 2391480 w 3724497"/>
                    <a:gd name="connsiteY756" fmla="*/ 452045 h 3190265"/>
                    <a:gd name="connsiteX757" fmla="*/ 2349144 w 3724497"/>
                    <a:gd name="connsiteY757" fmla="*/ 488919 h 3190265"/>
                    <a:gd name="connsiteX758" fmla="*/ 2332755 w 3724497"/>
                    <a:gd name="connsiteY758" fmla="*/ 486188 h 3190265"/>
                    <a:gd name="connsiteX759" fmla="*/ 2331389 w 3724497"/>
                    <a:gd name="connsiteY759" fmla="*/ 475262 h 3190265"/>
                    <a:gd name="connsiteX760" fmla="*/ 2340949 w 3724497"/>
                    <a:gd name="connsiteY760" fmla="*/ 442485 h 3190265"/>
                    <a:gd name="connsiteX761" fmla="*/ 2365532 w 3724497"/>
                    <a:gd name="connsiteY761" fmla="*/ 345521 h 3190265"/>
                    <a:gd name="connsiteX762" fmla="*/ 2354607 w 3724497"/>
                    <a:gd name="connsiteY762" fmla="*/ 284065 h 3190265"/>
                    <a:gd name="connsiteX763" fmla="*/ 2340949 w 3724497"/>
                    <a:gd name="connsiteY763" fmla="*/ 281333 h 3190265"/>
                    <a:gd name="connsiteX764" fmla="*/ 2297247 w 3724497"/>
                    <a:gd name="connsiteY764" fmla="*/ 315476 h 3190265"/>
                    <a:gd name="connsiteX765" fmla="*/ 2278127 w 3724497"/>
                    <a:gd name="connsiteY765" fmla="*/ 333230 h 3190265"/>
                    <a:gd name="connsiteX766" fmla="*/ 2261739 w 3724497"/>
                    <a:gd name="connsiteY766" fmla="*/ 331864 h 3190265"/>
                    <a:gd name="connsiteX767" fmla="*/ 2257642 w 3724497"/>
                    <a:gd name="connsiteY767" fmla="*/ 323670 h 3190265"/>
                    <a:gd name="connsiteX768" fmla="*/ 2260373 w 3724497"/>
                    <a:gd name="connsiteY768" fmla="*/ 293625 h 3190265"/>
                    <a:gd name="connsiteX769" fmla="*/ 2242619 w 3724497"/>
                    <a:gd name="connsiteY769" fmla="*/ 203489 h 3190265"/>
                    <a:gd name="connsiteX770" fmla="*/ 2197551 w 3724497"/>
                    <a:gd name="connsiteY770" fmla="*/ 344155 h 3190265"/>
                    <a:gd name="connsiteX771" fmla="*/ 2194820 w 3724497"/>
                    <a:gd name="connsiteY771" fmla="*/ 371469 h 3190265"/>
                    <a:gd name="connsiteX772" fmla="*/ 2185260 w 3724497"/>
                    <a:gd name="connsiteY772" fmla="*/ 345521 h 3190265"/>
                    <a:gd name="connsiteX773" fmla="*/ 2156581 w 3724497"/>
                    <a:gd name="connsiteY773" fmla="*/ 286796 h 3190265"/>
                    <a:gd name="connsiteX774" fmla="*/ 2153849 w 3724497"/>
                    <a:gd name="connsiteY774" fmla="*/ 282699 h 3190265"/>
                    <a:gd name="connsiteX775" fmla="*/ 2152483 w 3724497"/>
                    <a:gd name="connsiteY775" fmla="*/ 315476 h 3190265"/>
                    <a:gd name="connsiteX776" fmla="*/ 2147021 w 3724497"/>
                    <a:gd name="connsiteY776" fmla="*/ 371469 h 3190265"/>
                    <a:gd name="connsiteX777" fmla="*/ 2137461 w 3724497"/>
                    <a:gd name="connsiteY777" fmla="*/ 379663 h 3190265"/>
                    <a:gd name="connsiteX778" fmla="*/ 2125170 w 3724497"/>
                    <a:gd name="connsiteY778" fmla="*/ 370103 h 3190265"/>
                    <a:gd name="connsiteX779" fmla="*/ 2121072 w 3724497"/>
                    <a:gd name="connsiteY779" fmla="*/ 353715 h 3190265"/>
                    <a:gd name="connsiteX780" fmla="*/ 2085564 w 3724497"/>
                    <a:gd name="connsiteY780" fmla="*/ 275871 h 3190265"/>
                    <a:gd name="connsiteX781" fmla="*/ 2070541 w 3724497"/>
                    <a:gd name="connsiteY781" fmla="*/ 333230 h 3190265"/>
                    <a:gd name="connsiteX782" fmla="*/ 2060982 w 3724497"/>
                    <a:gd name="connsiteY782" fmla="*/ 374201 h 3190265"/>
                    <a:gd name="connsiteX783" fmla="*/ 2050056 w 3724497"/>
                    <a:gd name="connsiteY783" fmla="*/ 382395 h 3190265"/>
                    <a:gd name="connsiteX784" fmla="*/ 2039131 w 3724497"/>
                    <a:gd name="connsiteY784" fmla="*/ 375566 h 3190265"/>
                    <a:gd name="connsiteX785" fmla="*/ 2028205 w 3724497"/>
                    <a:gd name="connsiteY785" fmla="*/ 338693 h 3190265"/>
                    <a:gd name="connsiteX786" fmla="*/ 1965383 w 3724497"/>
                    <a:gd name="connsiteY786" fmla="*/ 285430 h 3190265"/>
                    <a:gd name="connsiteX787" fmla="*/ 1955823 w 3724497"/>
                    <a:gd name="connsiteY787" fmla="*/ 288162 h 3190265"/>
                    <a:gd name="connsiteX788" fmla="*/ 1957189 w 3724497"/>
                    <a:gd name="connsiteY788" fmla="*/ 278602 h 3190265"/>
                    <a:gd name="connsiteX789" fmla="*/ 1961286 w 3724497"/>
                    <a:gd name="connsiteY789" fmla="*/ 198026 h 3190265"/>
                    <a:gd name="connsiteX790" fmla="*/ 1954458 w 3724497"/>
                    <a:gd name="connsiteY790" fmla="*/ 196660 h 3190265"/>
                    <a:gd name="connsiteX791" fmla="*/ 1873881 w 3724497"/>
                    <a:gd name="connsiteY791" fmla="*/ 282699 h 3190265"/>
                    <a:gd name="connsiteX792" fmla="*/ 1860224 w 3724497"/>
                    <a:gd name="connsiteY792" fmla="*/ 300453 h 3190265"/>
                    <a:gd name="connsiteX793" fmla="*/ 1830179 w 3724497"/>
                    <a:gd name="connsiteY793" fmla="*/ 338693 h 3190265"/>
                    <a:gd name="connsiteX794" fmla="*/ 1849299 w 3724497"/>
                    <a:gd name="connsiteY794" fmla="*/ 294990 h 3190265"/>
                    <a:gd name="connsiteX795" fmla="*/ 1882075 w 3724497"/>
                    <a:gd name="connsiteY795" fmla="*/ 142032 h 3190265"/>
                    <a:gd name="connsiteX796" fmla="*/ 1864322 w 3724497"/>
                    <a:gd name="connsiteY796" fmla="*/ 125644 h 3190265"/>
                    <a:gd name="connsiteX797" fmla="*/ 1793305 w 3724497"/>
                    <a:gd name="connsiteY797" fmla="*/ 159786 h 3190265"/>
                    <a:gd name="connsiteX798" fmla="*/ 1787842 w 3724497"/>
                    <a:gd name="connsiteY798" fmla="*/ 167981 h 3190265"/>
                    <a:gd name="connsiteX799" fmla="*/ 1782380 w 3724497"/>
                    <a:gd name="connsiteY799" fmla="*/ 159786 h 3190265"/>
                    <a:gd name="connsiteX800" fmla="*/ 1770088 w 3724497"/>
                    <a:gd name="connsiteY800" fmla="*/ 142032 h 3190265"/>
                    <a:gd name="connsiteX801" fmla="*/ 1645810 w 3724497"/>
                    <a:gd name="connsiteY801" fmla="*/ 40971 h 3190265"/>
                    <a:gd name="connsiteX802" fmla="*/ 1640347 w 3724497"/>
                    <a:gd name="connsiteY802" fmla="*/ 40971 h 3190265"/>
                    <a:gd name="connsiteX803" fmla="*/ 1621227 w 3724497"/>
                    <a:gd name="connsiteY803" fmla="*/ 54628 h 3190265"/>
                    <a:gd name="connsiteX804" fmla="*/ 1629422 w 3724497"/>
                    <a:gd name="connsiteY804" fmla="*/ 127010 h 3190265"/>
                    <a:gd name="connsiteX805" fmla="*/ 1641713 w 3724497"/>
                    <a:gd name="connsiteY805" fmla="*/ 158421 h 3190265"/>
                    <a:gd name="connsiteX806" fmla="*/ 1619862 w 3724497"/>
                    <a:gd name="connsiteY806" fmla="*/ 132472 h 3190265"/>
                    <a:gd name="connsiteX807" fmla="*/ 1548846 w 3724497"/>
                    <a:gd name="connsiteY807" fmla="*/ 57359 h 3190265"/>
                    <a:gd name="connsiteX808" fmla="*/ 1544749 w 3724497"/>
                    <a:gd name="connsiteY808" fmla="*/ 53262 h 3190265"/>
                    <a:gd name="connsiteX809" fmla="*/ 1479195 w 3724497"/>
                    <a:gd name="connsiteY809" fmla="*/ 10926 h 3190265"/>
                    <a:gd name="connsiteX810" fmla="*/ 1468270 w 3724497"/>
                    <a:gd name="connsiteY810" fmla="*/ 13657 h 3190265"/>
                    <a:gd name="connsiteX811" fmla="*/ 1462807 w 3724497"/>
                    <a:gd name="connsiteY811" fmla="*/ 101061 h 3190265"/>
                    <a:gd name="connsiteX812" fmla="*/ 1468270 w 3724497"/>
                    <a:gd name="connsiteY812" fmla="*/ 120181 h 3190265"/>
                    <a:gd name="connsiteX813" fmla="*/ 1484658 w 3724497"/>
                    <a:gd name="connsiteY813" fmla="*/ 173443 h 3190265"/>
                    <a:gd name="connsiteX814" fmla="*/ 1494218 w 3724497"/>
                    <a:gd name="connsiteY814" fmla="*/ 198026 h 3190265"/>
                    <a:gd name="connsiteX815" fmla="*/ 1475098 w 3724497"/>
                    <a:gd name="connsiteY815" fmla="*/ 180272 h 3190265"/>
                    <a:gd name="connsiteX816" fmla="*/ 1395888 w 3724497"/>
                    <a:gd name="connsiteY816" fmla="*/ 127010 h 3190265"/>
                    <a:gd name="connsiteX817" fmla="*/ 1376768 w 3724497"/>
                    <a:gd name="connsiteY817" fmla="*/ 117450 h 3190265"/>
                    <a:gd name="connsiteX818" fmla="*/ 1271610 w 3724497"/>
                    <a:gd name="connsiteY818" fmla="*/ 83307 h 3190265"/>
                    <a:gd name="connsiteX819" fmla="*/ 1237467 w 3724497"/>
                    <a:gd name="connsiteY819" fmla="*/ 95599 h 3190265"/>
                    <a:gd name="connsiteX820" fmla="*/ 1237467 w 3724497"/>
                    <a:gd name="connsiteY820" fmla="*/ 222608 h 3190265"/>
                    <a:gd name="connsiteX821" fmla="*/ 1242930 w 3724497"/>
                    <a:gd name="connsiteY821" fmla="*/ 241728 h 3190265"/>
                    <a:gd name="connsiteX822" fmla="*/ 1247027 w 3724497"/>
                    <a:gd name="connsiteY822" fmla="*/ 254019 h 3190265"/>
                    <a:gd name="connsiteX823" fmla="*/ 1249758 w 3724497"/>
                    <a:gd name="connsiteY823" fmla="*/ 259482 h 3190265"/>
                    <a:gd name="connsiteX824" fmla="*/ 1253855 w 3724497"/>
                    <a:gd name="connsiteY824" fmla="*/ 273139 h 3190265"/>
                    <a:gd name="connsiteX825" fmla="*/ 1226541 w 3724497"/>
                    <a:gd name="connsiteY825" fmla="*/ 259482 h 3190265"/>
                    <a:gd name="connsiteX826" fmla="*/ 1208787 w 3724497"/>
                    <a:gd name="connsiteY826" fmla="*/ 249922 h 3190265"/>
                    <a:gd name="connsiteX827" fmla="*/ 1193765 w 3724497"/>
                    <a:gd name="connsiteY827" fmla="*/ 256751 h 3190265"/>
                    <a:gd name="connsiteX828" fmla="*/ 1195130 w 3724497"/>
                    <a:gd name="connsiteY828" fmla="*/ 305916 h 3190265"/>
                    <a:gd name="connsiteX829" fmla="*/ 1196496 w 3724497"/>
                    <a:gd name="connsiteY829" fmla="*/ 308647 h 3190265"/>
                    <a:gd name="connsiteX830" fmla="*/ 1247027 w 3724497"/>
                    <a:gd name="connsiteY830" fmla="*/ 383760 h 3190265"/>
                    <a:gd name="connsiteX831" fmla="*/ 1263415 w 3724497"/>
                    <a:gd name="connsiteY831" fmla="*/ 402880 h 3190265"/>
                    <a:gd name="connsiteX832" fmla="*/ 1240199 w 3724497"/>
                    <a:gd name="connsiteY832" fmla="*/ 393320 h 3190265"/>
                    <a:gd name="connsiteX833" fmla="*/ 1110457 w 3724497"/>
                    <a:gd name="connsiteY833" fmla="*/ 357812 h 3190265"/>
                    <a:gd name="connsiteX834" fmla="*/ 1099532 w 3724497"/>
                    <a:gd name="connsiteY834" fmla="*/ 357812 h 3190265"/>
                    <a:gd name="connsiteX835" fmla="*/ 1003933 w 3724497"/>
                    <a:gd name="connsiteY835" fmla="*/ 390589 h 3190265"/>
                    <a:gd name="connsiteX836" fmla="*/ 999836 w 3724497"/>
                    <a:gd name="connsiteY836" fmla="*/ 411074 h 3190265"/>
                    <a:gd name="connsiteX837" fmla="*/ 1110457 w 3724497"/>
                    <a:gd name="connsiteY837" fmla="*/ 484822 h 3190265"/>
                    <a:gd name="connsiteX838" fmla="*/ 1150062 w 3724497"/>
                    <a:gd name="connsiteY838" fmla="*/ 501210 h 3190265"/>
                    <a:gd name="connsiteX839" fmla="*/ 1107726 w 3724497"/>
                    <a:gd name="connsiteY839" fmla="*/ 497113 h 3190265"/>
                    <a:gd name="connsiteX840" fmla="*/ 1032613 w 3724497"/>
                    <a:gd name="connsiteY840" fmla="*/ 493016 h 3190265"/>
                    <a:gd name="connsiteX841" fmla="*/ 820929 w 3724497"/>
                    <a:gd name="connsiteY841" fmla="*/ 576324 h 3190265"/>
                    <a:gd name="connsiteX842" fmla="*/ 816832 w 3724497"/>
                    <a:gd name="connsiteY842" fmla="*/ 599540 h 3190265"/>
                    <a:gd name="connsiteX843" fmla="*/ 1043538 w 3724497"/>
                    <a:gd name="connsiteY843" fmla="*/ 680116 h 3190265"/>
                    <a:gd name="connsiteX844" fmla="*/ 1083143 w 3724497"/>
                    <a:gd name="connsiteY844" fmla="*/ 686945 h 3190265"/>
                    <a:gd name="connsiteX845" fmla="*/ 1042173 w 3724497"/>
                    <a:gd name="connsiteY845" fmla="*/ 692408 h 3190265"/>
                    <a:gd name="connsiteX846" fmla="*/ 1014859 w 3724497"/>
                    <a:gd name="connsiteY846" fmla="*/ 695139 h 3190265"/>
                    <a:gd name="connsiteX847" fmla="*/ 881020 w 3724497"/>
                    <a:gd name="connsiteY847" fmla="*/ 715625 h 3190265"/>
                    <a:gd name="connsiteX848" fmla="*/ 872826 w 3724497"/>
                    <a:gd name="connsiteY848" fmla="*/ 718356 h 3190265"/>
                    <a:gd name="connsiteX849" fmla="*/ 782690 w 3724497"/>
                    <a:gd name="connsiteY849" fmla="*/ 767521 h 3190265"/>
                    <a:gd name="connsiteX850" fmla="*/ 782690 w 3724497"/>
                    <a:gd name="connsiteY850" fmla="*/ 788007 h 3190265"/>
                    <a:gd name="connsiteX851" fmla="*/ 891946 w 3724497"/>
                    <a:gd name="connsiteY851" fmla="*/ 827612 h 3190265"/>
                    <a:gd name="connsiteX852" fmla="*/ 932917 w 3724497"/>
                    <a:gd name="connsiteY852" fmla="*/ 833075 h 3190265"/>
                    <a:gd name="connsiteX853" fmla="*/ 891946 w 3724497"/>
                    <a:gd name="connsiteY853" fmla="*/ 839903 h 3190265"/>
                    <a:gd name="connsiteX854" fmla="*/ 812736 w 3724497"/>
                    <a:gd name="connsiteY854" fmla="*/ 880874 h 3190265"/>
                    <a:gd name="connsiteX855" fmla="*/ 882386 w 3724497"/>
                    <a:gd name="connsiteY855" fmla="*/ 928673 h 3190265"/>
                    <a:gd name="connsiteX856" fmla="*/ 901506 w 3724497"/>
                    <a:gd name="connsiteY856" fmla="*/ 931405 h 3190265"/>
                    <a:gd name="connsiteX857" fmla="*/ 883752 w 3724497"/>
                    <a:gd name="connsiteY857" fmla="*/ 939599 h 3190265"/>
                    <a:gd name="connsiteX858" fmla="*/ 685726 w 3724497"/>
                    <a:gd name="connsiteY858" fmla="*/ 1152647 h 3190265"/>
                    <a:gd name="connsiteX859" fmla="*/ 691189 w 3724497"/>
                    <a:gd name="connsiteY859" fmla="*/ 1197715 h 3190265"/>
                    <a:gd name="connsiteX860" fmla="*/ 696651 w 3724497"/>
                    <a:gd name="connsiteY860" fmla="*/ 1211372 h 3190265"/>
                    <a:gd name="connsiteX861" fmla="*/ 682994 w 3724497"/>
                    <a:gd name="connsiteY861" fmla="*/ 1205909 h 3190265"/>
                    <a:gd name="connsiteX862" fmla="*/ 601053 w 3724497"/>
                    <a:gd name="connsiteY862" fmla="*/ 1182693 h 3190265"/>
                    <a:gd name="connsiteX863" fmla="*/ 566910 w 3724497"/>
                    <a:gd name="connsiteY863" fmla="*/ 1194984 h 3190265"/>
                    <a:gd name="connsiteX864" fmla="*/ 566910 w 3724497"/>
                    <a:gd name="connsiteY864" fmla="*/ 1321994 h 3190265"/>
                    <a:gd name="connsiteX865" fmla="*/ 572373 w 3724497"/>
                    <a:gd name="connsiteY865" fmla="*/ 1341113 h 3190265"/>
                    <a:gd name="connsiteX866" fmla="*/ 576470 w 3724497"/>
                    <a:gd name="connsiteY866" fmla="*/ 1353405 h 3190265"/>
                    <a:gd name="connsiteX867" fmla="*/ 579202 w 3724497"/>
                    <a:gd name="connsiteY867" fmla="*/ 1358867 h 3190265"/>
                    <a:gd name="connsiteX868" fmla="*/ 583299 w 3724497"/>
                    <a:gd name="connsiteY868" fmla="*/ 1372524 h 3190265"/>
                    <a:gd name="connsiteX869" fmla="*/ 555985 w 3724497"/>
                    <a:gd name="connsiteY869" fmla="*/ 1358867 h 3190265"/>
                    <a:gd name="connsiteX870" fmla="*/ 538230 w 3724497"/>
                    <a:gd name="connsiteY870" fmla="*/ 1349307 h 3190265"/>
                    <a:gd name="connsiteX871" fmla="*/ 523208 w 3724497"/>
                    <a:gd name="connsiteY871" fmla="*/ 1356136 h 3190265"/>
                    <a:gd name="connsiteX872" fmla="*/ 524574 w 3724497"/>
                    <a:gd name="connsiteY872" fmla="*/ 1405301 h 3190265"/>
                    <a:gd name="connsiteX873" fmla="*/ 525939 w 3724497"/>
                    <a:gd name="connsiteY873" fmla="*/ 1408032 h 3190265"/>
                    <a:gd name="connsiteX874" fmla="*/ 577836 w 3724497"/>
                    <a:gd name="connsiteY874" fmla="*/ 1483146 h 3190265"/>
                    <a:gd name="connsiteX875" fmla="*/ 594224 w 3724497"/>
                    <a:gd name="connsiteY875" fmla="*/ 1502265 h 3190265"/>
                    <a:gd name="connsiteX876" fmla="*/ 571007 w 3724497"/>
                    <a:gd name="connsiteY876" fmla="*/ 1492706 h 3190265"/>
                    <a:gd name="connsiteX877" fmla="*/ 441266 w 3724497"/>
                    <a:gd name="connsiteY877" fmla="*/ 1457198 h 3190265"/>
                    <a:gd name="connsiteX878" fmla="*/ 430341 w 3724497"/>
                    <a:gd name="connsiteY878" fmla="*/ 1457198 h 3190265"/>
                    <a:gd name="connsiteX879" fmla="*/ 334742 w 3724497"/>
                    <a:gd name="connsiteY879" fmla="*/ 1489974 h 3190265"/>
                    <a:gd name="connsiteX880" fmla="*/ 332011 w 3724497"/>
                    <a:gd name="connsiteY880" fmla="*/ 1510460 h 3190265"/>
                    <a:gd name="connsiteX881" fmla="*/ 442632 w 3724497"/>
                    <a:gd name="connsiteY881" fmla="*/ 1584207 h 3190265"/>
                    <a:gd name="connsiteX882" fmla="*/ 482237 w 3724497"/>
                    <a:gd name="connsiteY882" fmla="*/ 1600595 h 3190265"/>
                    <a:gd name="connsiteX883" fmla="*/ 439901 w 3724497"/>
                    <a:gd name="connsiteY883" fmla="*/ 1596498 h 3190265"/>
                    <a:gd name="connsiteX884" fmla="*/ 363421 w 3724497"/>
                    <a:gd name="connsiteY884" fmla="*/ 1592401 h 3190265"/>
                    <a:gd name="connsiteX885" fmla="*/ 151739 w 3724497"/>
                    <a:gd name="connsiteY885" fmla="*/ 1675709 h 3190265"/>
                    <a:gd name="connsiteX886" fmla="*/ 147641 w 3724497"/>
                    <a:gd name="connsiteY886" fmla="*/ 1698925 h 3190265"/>
                    <a:gd name="connsiteX887" fmla="*/ 374347 w 3724497"/>
                    <a:gd name="connsiteY887" fmla="*/ 1779502 h 3190265"/>
                    <a:gd name="connsiteX888" fmla="*/ 415318 w 3724497"/>
                    <a:gd name="connsiteY888" fmla="*/ 1786330 h 3190265"/>
                    <a:gd name="connsiteX889" fmla="*/ 374347 w 3724497"/>
                    <a:gd name="connsiteY889" fmla="*/ 1791793 h 3190265"/>
                    <a:gd name="connsiteX890" fmla="*/ 347033 w 3724497"/>
                    <a:gd name="connsiteY890" fmla="*/ 1794524 h 3190265"/>
                    <a:gd name="connsiteX891" fmla="*/ 213195 w 3724497"/>
                    <a:gd name="connsiteY891" fmla="*/ 1815010 h 3190265"/>
                    <a:gd name="connsiteX892" fmla="*/ 205001 w 3724497"/>
                    <a:gd name="connsiteY892" fmla="*/ 1817741 h 3190265"/>
                    <a:gd name="connsiteX893" fmla="*/ 114865 w 3724497"/>
                    <a:gd name="connsiteY893" fmla="*/ 1866906 h 3190265"/>
                    <a:gd name="connsiteX894" fmla="*/ 114865 w 3724497"/>
                    <a:gd name="connsiteY894" fmla="*/ 1887392 h 3190265"/>
                    <a:gd name="connsiteX895" fmla="*/ 224120 w 3724497"/>
                    <a:gd name="connsiteY895" fmla="*/ 1926997 h 3190265"/>
                    <a:gd name="connsiteX896" fmla="*/ 265091 w 3724497"/>
                    <a:gd name="connsiteY896" fmla="*/ 1932460 h 3190265"/>
                    <a:gd name="connsiteX897" fmla="*/ 224120 w 3724497"/>
                    <a:gd name="connsiteY897" fmla="*/ 1937922 h 3190265"/>
                    <a:gd name="connsiteX898" fmla="*/ 144910 w 3724497"/>
                    <a:gd name="connsiteY898" fmla="*/ 1978893 h 3190265"/>
                    <a:gd name="connsiteX899" fmla="*/ 214561 w 3724497"/>
                    <a:gd name="connsiteY899" fmla="*/ 2026693 h 3190265"/>
                    <a:gd name="connsiteX900" fmla="*/ 233680 w 3724497"/>
                    <a:gd name="connsiteY900" fmla="*/ 2029424 h 3190265"/>
                    <a:gd name="connsiteX901" fmla="*/ 215926 w 3724497"/>
                    <a:gd name="connsiteY901" fmla="*/ 2037618 h 3190265"/>
                    <a:gd name="connsiteX902" fmla="*/ 17900 w 3724497"/>
                    <a:gd name="connsiteY902" fmla="*/ 2250667 h 3190265"/>
                    <a:gd name="connsiteX903" fmla="*/ 39752 w 3724497"/>
                    <a:gd name="connsiteY903" fmla="*/ 2321683 h 3190265"/>
                    <a:gd name="connsiteX904" fmla="*/ 113499 w 3724497"/>
                    <a:gd name="connsiteY904" fmla="*/ 2346266 h 3190265"/>
                    <a:gd name="connsiteX905" fmla="*/ 124425 w 3724497"/>
                    <a:gd name="connsiteY905" fmla="*/ 2346266 h 3190265"/>
                    <a:gd name="connsiteX906" fmla="*/ 146276 w 3724497"/>
                    <a:gd name="connsiteY906" fmla="*/ 2344900 h 3190265"/>
                    <a:gd name="connsiteX907" fmla="*/ 128522 w 3724497"/>
                    <a:gd name="connsiteY907" fmla="*/ 2357191 h 3190265"/>
                    <a:gd name="connsiteX908" fmla="*/ 91648 w 3724497"/>
                    <a:gd name="connsiteY908" fmla="*/ 2410453 h 3190265"/>
                    <a:gd name="connsiteX909" fmla="*/ 135350 w 3724497"/>
                    <a:gd name="connsiteY909" fmla="*/ 2436402 h 3190265"/>
                    <a:gd name="connsiteX910" fmla="*/ 146276 w 3724497"/>
                    <a:gd name="connsiteY910" fmla="*/ 2436402 h 3190265"/>
                    <a:gd name="connsiteX911" fmla="*/ 140813 w 3724497"/>
                    <a:gd name="connsiteY911" fmla="*/ 2444596 h 3190265"/>
                    <a:gd name="connsiteX912" fmla="*/ 133984 w 3724497"/>
                    <a:gd name="connsiteY912" fmla="*/ 2476007 h 3190265"/>
                    <a:gd name="connsiteX913" fmla="*/ 165395 w 3724497"/>
                    <a:gd name="connsiteY913" fmla="*/ 2480104 h 3190265"/>
                    <a:gd name="connsiteX914" fmla="*/ 191344 w 3724497"/>
                    <a:gd name="connsiteY914" fmla="*/ 2474641 h 3190265"/>
                    <a:gd name="connsiteX915" fmla="*/ 170858 w 3724497"/>
                    <a:gd name="connsiteY915" fmla="*/ 2491029 h 3190265"/>
                    <a:gd name="connsiteX916" fmla="*/ 147641 w 3724497"/>
                    <a:gd name="connsiteY916" fmla="*/ 2511515 h 3190265"/>
                    <a:gd name="connsiteX917" fmla="*/ 127156 w 3724497"/>
                    <a:gd name="connsiteY917" fmla="*/ 2529269 h 3190265"/>
                    <a:gd name="connsiteX918" fmla="*/ 80722 w 3724497"/>
                    <a:gd name="connsiteY918" fmla="*/ 2598919 h 3190265"/>
                    <a:gd name="connsiteX919" fmla="*/ 82088 w 3724497"/>
                    <a:gd name="connsiteY919" fmla="*/ 2623502 h 3190265"/>
                    <a:gd name="connsiteX920" fmla="*/ 164030 w 3724497"/>
                    <a:gd name="connsiteY920" fmla="*/ 2618039 h 3190265"/>
                    <a:gd name="connsiteX921" fmla="*/ 192709 w 3724497"/>
                    <a:gd name="connsiteY921" fmla="*/ 2608479 h 3190265"/>
                    <a:gd name="connsiteX922" fmla="*/ 169493 w 3724497"/>
                    <a:gd name="connsiteY922" fmla="*/ 2628965 h 3190265"/>
                    <a:gd name="connsiteX923" fmla="*/ 143544 w 3724497"/>
                    <a:gd name="connsiteY923" fmla="*/ 2669935 h 3190265"/>
                    <a:gd name="connsiteX924" fmla="*/ 162664 w 3724497"/>
                    <a:gd name="connsiteY924" fmla="*/ 2689055 h 3190265"/>
                    <a:gd name="connsiteX925" fmla="*/ 183150 w 3724497"/>
                    <a:gd name="connsiteY925" fmla="*/ 2693152 h 3190265"/>
                    <a:gd name="connsiteX926" fmla="*/ 281480 w 3724497"/>
                    <a:gd name="connsiteY926" fmla="*/ 2663107 h 3190265"/>
                    <a:gd name="connsiteX927" fmla="*/ 297868 w 3724497"/>
                    <a:gd name="connsiteY927" fmla="*/ 2654913 h 3190265"/>
                    <a:gd name="connsiteX928" fmla="*/ 322451 w 3724497"/>
                    <a:gd name="connsiteY928" fmla="*/ 2641256 h 3190265"/>
                    <a:gd name="connsiteX929" fmla="*/ 301965 w 3724497"/>
                    <a:gd name="connsiteY929" fmla="*/ 2669935 h 3190265"/>
                    <a:gd name="connsiteX930" fmla="*/ 273286 w 3724497"/>
                    <a:gd name="connsiteY930" fmla="*/ 2708175 h 3190265"/>
                    <a:gd name="connsiteX931" fmla="*/ 256897 w 3724497"/>
                    <a:gd name="connsiteY931" fmla="*/ 2788751 h 3190265"/>
                    <a:gd name="connsiteX932" fmla="*/ 296502 w 3724497"/>
                    <a:gd name="connsiteY932" fmla="*/ 2795579 h 3190265"/>
                    <a:gd name="connsiteX933" fmla="*/ 311525 w 3724497"/>
                    <a:gd name="connsiteY933" fmla="*/ 2787385 h 3190265"/>
                    <a:gd name="connsiteX934" fmla="*/ 321085 w 3724497"/>
                    <a:gd name="connsiteY934" fmla="*/ 2780557 h 3190265"/>
                    <a:gd name="connsiteX935" fmla="*/ 321085 w 3724497"/>
                    <a:gd name="connsiteY935" fmla="*/ 2791482 h 3190265"/>
                    <a:gd name="connsiteX936" fmla="*/ 370250 w 3724497"/>
                    <a:gd name="connsiteY936" fmla="*/ 2900738 h 3190265"/>
                    <a:gd name="connsiteX937" fmla="*/ 423512 w 3724497"/>
                    <a:gd name="connsiteY937" fmla="*/ 2869327 h 3190265"/>
                    <a:gd name="connsiteX938" fmla="*/ 427609 w 3724497"/>
                    <a:gd name="connsiteY938" fmla="*/ 2854304 h 3190265"/>
                    <a:gd name="connsiteX939" fmla="*/ 434438 w 3724497"/>
                    <a:gd name="connsiteY939" fmla="*/ 2867961 h 3190265"/>
                    <a:gd name="connsiteX940" fmla="*/ 454923 w 3724497"/>
                    <a:gd name="connsiteY940" fmla="*/ 2882984 h 3190265"/>
                    <a:gd name="connsiteX941" fmla="*/ 515014 w 3724497"/>
                    <a:gd name="connsiteY941" fmla="*/ 2857036 h 3190265"/>
                    <a:gd name="connsiteX942" fmla="*/ 524574 w 3724497"/>
                    <a:gd name="connsiteY942" fmla="*/ 2846110 h 3190265"/>
                    <a:gd name="connsiteX943" fmla="*/ 534133 w 3724497"/>
                    <a:gd name="connsiteY943" fmla="*/ 2852939 h 3190265"/>
                    <a:gd name="connsiteX944" fmla="*/ 527305 w 3724497"/>
                    <a:gd name="connsiteY944" fmla="*/ 2862498 h 3190265"/>
                    <a:gd name="connsiteX945" fmla="*/ 524574 w 3724497"/>
                    <a:gd name="connsiteY945" fmla="*/ 2866596 h 3190265"/>
                    <a:gd name="connsiteX946" fmla="*/ 509551 w 3724497"/>
                    <a:gd name="connsiteY946" fmla="*/ 2892544 h 3190265"/>
                    <a:gd name="connsiteX947" fmla="*/ 498626 w 3724497"/>
                    <a:gd name="connsiteY947" fmla="*/ 2934880 h 3190265"/>
                    <a:gd name="connsiteX948" fmla="*/ 509551 w 3724497"/>
                    <a:gd name="connsiteY948" fmla="*/ 2938978 h 3190265"/>
                    <a:gd name="connsiteX949" fmla="*/ 614710 w 3724497"/>
                    <a:gd name="connsiteY949" fmla="*/ 2895275 h 3190265"/>
                    <a:gd name="connsiteX950" fmla="*/ 651583 w 3724497"/>
                    <a:gd name="connsiteY950" fmla="*/ 2873424 h 3190265"/>
                    <a:gd name="connsiteX951" fmla="*/ 622904 w 3724497"/>
                    <a:gd name="connsiteY951" fmla="*/ 2904835 h 3190265"/>
                    <a:gd name="connsiteX952" fmla="*/ 573739 w 3724497"/>
                    <a:gd name="connsiteY952" fmla="*/ 3035942 h 3190265"/>
                    <a:gd name="connsiteX953" fmla="*/ 595590 w 3724497"/>
                    <a:gd name="connsiteY953" fmla="*/ 3055062 h 3190265"/>
                    <a:gd name="connsiteX954" fmla="*/ 688457 w 3724497"/>
                    <a:gd name="connsiteY954" fmla="*/ 2993605 h 3190265"/>
                    <a:gd name="connsiteX955" fmla="*/ 703480 w 3724497"/>
                    <a:gd name="connsiteY955" fmla="*/ 2959463 h 3190265"/>
                    <a:gd name="connsiteX956" fmla="*/ 710308 w 3724497"/>
                    <a:gd name="connsiteY956" fmla="*/ 2951269 h 3190265"/>
                    <a:gd name="connsiteX957" fmla="*/ 713040 w 3724497"/>
                    <a:gd name="connsiteY957" fmla="*/ 2951269 h 3190265"/>
                    <a:gd name="connsiteX958" fmla="*/ 714405 w 3724497"/>
                    <a:gd name="connsiteY958" fmla="*/ 2954000 h 3190265"/>
                    <a:gd name="connsiteX959" fmla="*/ 713040 w 3724497"/>
                    <a:gd name="connsiteY959" fmla="*/ 2967657 h 3190265"/>
                    <a:gd name="connsiteX960" fmla="*/ 706211 w 3724497"/>
                    <a:gd name="connsiteY960" fmla="*/ 3012725 h 3190265"/>
                    <a:gd name="connsiteX961" fmla="*/ 706211 w 3724497"/>
                    <a:gd name="connsiteY961" fmla="*/ 3015456 h 3190265"/>
                    <a:gd name="connsiteX962" fmla="*/ 725331 w 3724497"/>
                    <a:gd name="connsiteY962" fmla="*/ 3078279 h 3190265"/>
                    <a:gd name="connsiteX963" fmla="*/ 740353 w 3724497"/>
                    <a:gd name="connsiteY963" fmla="*/ 3082376 h 3190265"/>
                    <a:gd name="connsiteX964" fmla="*/ 844147 w 3724497"/>
                    <a:gd name="connsiteY964" fmla="*/ 2975851 h 3190265"/>
                    <a:gd name="connsiteX965" fmla="*/ 856438 w 3724497"/>
                    <a:gd name="connsiteY965" fmla="*/ 2955366 h 3190265"/>
                    <a:gd name="connsiteX966" fmla="*/ 856438 w 3724497"/>
                    <a:gd name="connsiteY966" fmla="*/ 2978583 h 3190265"/>
                    <a:gd name="connsiteX967" fmla="*/ 875557 w 3724497"/>
                    <a:gd name="connsiteY967" fmla="*/ 3064621 h 3190265"/>
                    <a:gd name="connsiteX968" fmla="*/ 878289 w 3724497"/>
                    <a:gd name="connsiteY968" fmla="*/ 3067353 h 3190265"/>
                    <a:gd name="connsiteX969" fmla="*/ 876923 w 3724497"/>
                    <a:gd name="connsiteY969" fmla="*/ 3071450 h 3190265"/>
                    <a:gd name="connsiteX970" fmla="*/ 872826 w 3724497"/>
                    <a:gd name="connsiteY970" fmla="*/ 3126078 h 3190265"/>
                    <a:gd name="connsiteX971" fmla="*/ 896043 w 3724497"/>
                    <a:gd name="connsiteY971" fmla="*/ 3135638 h 3190265"/>
                    <a:gd name="connsiteX972" fmla="*/ 971156 w 3724497"/>
                    <a:gd name="connsiteY972" fmla="*/ 3108324 h 3190265"/>
                    <a:gd name="connsiteX973" fmla="*/ 973888 w 3724497"/>
                    <a:gd name="connsiteY973" fmla="*/ 3106958 h 3190265"/>
                    <a:gd name="connsiteX974" fmla="*/ 984813 w 3724497"/>
                    <a:gd name="connsiteY974" fmla="*/ 3094667 h 3190265"/>
                    <a:gd name="connsiteX975" fmla="*/ 1003933 w 3724497"/>
                    <a:gd name="connsiteY975" fmla="*/ 3071450 h 3190265"/>
                    <a:gd name="connsiteX976" fmla="*/ 1005299 w 3724497"/>
                    <a:gd name="connsiteY976" fmla="*/ 3065987 h 3190265"/>
                    <a:gd name="connsiteX977" fmla="*/ 1843836 w 3724497"/>
                    <a:gd name="connsiteY977" fmla="*/ 2208330 h 3190265"/>
                    <a:gd name="connsiteX978" fmla="*/ 1843836 w 3724497"/>
                    <a:gd name="connsiteY978" fmla="*/ 2239741 h 3190265"/>
                    <a:gd name="connsiteX979" fmla="*/ 1847933 w 3724497"/>
                    <a:gd name="connsiteY979" fmla="*/ 2220622 h 3190265"/>
                    <a:gd name="connsiteX980" fmla="*/ 1849299 w 3724497"/>
                    <a:gd name="connsiteY980" fmla="*/ 2213793 h 3190265"/>
                    <a:gd name="connsiteX981" fmla="*/ 1843836 w 3724497"/>
                    <a:gd name="connsiteY981" fmla="*/ 2208330 h 3190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</a:cxnLst>
                  <a:rect l="l" t="t" r="r" b="b"/>
                  <a:pathLst>
                    <a:path w="3724497" h="3190265">
                      <a:moveTo>
                        <a:pt x="1115920" y="3190266"/>
                      </a:moveTo>
                      <a:cubicBezTo>
                        <a:pt x="1106360" y="3190266"/>
                        <a:pt x="1095435" y="3187534"/>
                        <a:pt x="1083143" y="3182071"/>
                      </a:cubicBezTo>
                      <a:cubicBezTo>
                        <a:pt x="1040807" y="3161586"/>
                        <a:pt x="1009396" y="3120615"/>
                        <a:pt x="1002567" y="3078279"/>
                      </a:cubicBezTo>
                      <a:cubicBezTo>
                        <a:pt x="997104" y="3086472"/>
                        <a:pt x="990276" y="3093301"/>
                        <a:pt x="984813" y="3101495"/>
                      </a:cubicBezTo>
                      <a:cubicBezTo>
                        <a:pt x="976619" y="3111055"/>
                        <a:pt x="969790" y="3120615"/>
                        <a:pt x="961596" y="3128809"/>
                      </a:cubicBezTo>
                      <a:lnTo>
                        <a:pt x="956134" y="3124712"/>
                      </a:lnTo>
                      <a:cubicBezTo>
                        <a:pt x="930186" y="3138369"/>
                        <a:pt x="905603" y="3146563"/>
                        <a:pt x="886483" y="3146563"/>
                      </a:cubicBezTo>
                      <a:cubicBezTo>
                        <a:pt x="871461" y="3146563"/>
                        <a:pt x="860535" y="3141101"/>
                        <a:pt x="853706" y="3131541"/>
                      </a:cubicBezTo>
                      <a:cubicBezTo>
                        <a:pt x="844147" y="3119249"/>
                        <a:pt x="845512" y="3097398"/>
                        <a:pt x="855072" y="3070084"/>
                      </a:cubicBezTo>
                      <a:cubicBezTo>
                        <a:pt x="844147" y="3056428"/>
                        <a:pt x="837318" y="3033210"/>
                        <a:pt x="835952" y="3000434"/>
                      </a:cubicBezTo>
                      <a:cubicBezTo>
                        <a:pt x="807273" y="3046868"/>
                        <a:pt x="769033" y="3094667"/>
                        <a:pt x="732159" y="3094667"/>
                      </a:cubicBezTo>
                      <a:cubicBezTo>
                        <a:pt x="725331" y="3094667"/>
                        <a:pt x="718502" y="3093301"/>
                        <a:pt x="711674" y="3089204"/>
                      </a:cubicBezTo>
                      <a:cubicBezTo>
                        <a:pt x="684360" y="3074181"/>
                        <a:pt x="685726" y="3041405"/>
                        <a:pt x="687091" y="3015456"/>
                      </a:cubicBezTo>
                      <a:lnTo>
                        <a:pt x="687091" y="3012725"/>
                      </a:lnTo>
                      <a:cubicBezTo>
                        <a:pt x="687091" y="3009994"/>
                        <a:pt x="687091" y="3008628"/>
                        <a:pt x="687091" y="3005896"/>
                      </a:cubicBezTo>
                      <a:cubicBezTo>
                        <a:pt x="670703" y="3025016"/>
                        <a:pt x="621538" y="3070084"/>
                        <a:pt x="587396" y="3070084"/>
                      </a:cubicBezTo>
                      <a:cubicBezTo>
                        <a:pt x="576470" y="3070084"/>
                        <a:pt x="561447" y="3064621"/>
                        <a:pt x="554619" y="3042770"/>
                      </a:cubicBezTo>
                      <a:cubicBezTo>
                        <a:pt x="540962" y="2997703"/>
                        <a:pt x="560082" y="2956731"/>
                        <a:pt x="583299" y="2925320"/>
                      </a:cubicBezTo>
                      <a:cubicBezTo>
                        <a:pt x="557351" y="2938978"/>
                        <a:pt x="523208" y="2954000"/>
                        <a:pt x="501357" y="2954000"/>
                      </a:cubicBezTo>
                      <a:cubicBezTo>
                        <a:pt x="490431" y="2954000"/>
                        <a:pt x="483603" y="2949903"/>
                        <a:pt x="479505" y="2944441"/>
                      </a:cubicBezTo>
                      <a:cubicBezTo>
                        <a:pt x="472677" y="2933515"/>
                        <a:pt x="476774" y="2915761"/>
                        <a:pt x="489066" y="2891178"/>
                      </a:cubicBezTo>
                      <a:cubicBezTo>
                        <a:pt x="490431" y="2888447"/>
                        <a:pt x="491797" y="2887081"/>
                        <a:pt x="493163" y="2884350"/>
                      </a:cubicBezTo>
                      <a:cubicBezTo>
                        <a:pt x="479505" y="2893909"/>
                        <a:pt x="464483" y="2899372"/>
                        <a:pt x="445363" y="2899372"/>
                      </a:cubicBezTo>
                      <a:lnTo>
                        <a:pt x="445363" y="2899372"/>
                      </a:lnTo>
                      <a:cubicBezTo>
                        <a:pt x="434438" y="2899372"/>
                        <a:pt x="426243" y="2895275"/>
                        <a:pt x="420781" y="2888447"/>
                      </a:cubicBezTo>
                      <a:cubicBezTo>
                        <a:pt x="407124" y="2921223"/>
                        <a:pt x="383907" y="2930783"/>
                        <a:pt x="353862" y="2915761"/>
                      </a:cubicBezTo>
                      <a:cubicBezTo>
                        <a:pt x="318354" y="2898007"/>
                        <a:pt x="303331" y="2848841"/>
                        <a:pt x="299234" y="2806505"/>
                      </a:cubicBezTo>
                      <a:cubicBezTo>
                        <a:pt x="296502" y="2807871"/>
                        <a:pt x="293771" y="2809236"/>
                        <a:pt x="291039" y="2810602"/>
                      </a:cubicBezTo>
                      <a:cubicBezTo>
                        <a:pt x="265091" y="2821528"/>
                        <a:pt x="244606" y="2816065"/>
                        <a:pt x="236412" y="2798311"/>
                      </a:cubicBezTo>
                      <a:cubicBezTo>
                        <a:pt x="224120" y="2773728"/>
                        <a:pt x="236412" y="2727295"/>
                        <a:pt x="254166" y="2704078"/>
                      </a:cubicBezTo>
                      <a:cubicBezTo>
                        <a:pt x="259629" y="2695884"/>
                        <a:pt x="265091" y="2689055"/>
                        <a:pt x="271920" y="2680861"/>
                      </a:cubicBezTo>
                      <a:cubicBezTo>
                        <a:pt x="256897" y="2689055"/>
                        <a:pt x="210464" y="2709541"/>
                        <a:pt x="173590" y="2709541"/>
                      </a:cubicBezTo>
                      <a:cubicBezTo>
                        <a:pt x="162664" y="2709541"/>
                        <a:pt x="154470" y="2708175"/>
                        <a:pt x="147641" y="2704078"/>
                      </a:cubicBezTo>
                      <a:cubicBezTo>
                        <a:pt x="131253" y="2697249"/>
                        <a:pt x="123059" y="2687690"/>
                        <a:pt x="121693" y="2675398"/>
                      </a:cubicBezTo>
                      <a:cubicBezTo>
                        <a:pt x="120327" y="2664473"/>
                        <a:pt x="124425" y="2653547"/>
                        <a:pt x="135350" y="2641256"/>
                      </a:cubicBezTo>
                      <a:cubicBezTo>
                        <a:pt x="97111" y="2650816"/>
                        <a:pt x="73894" y="2649450"/>
                        <a:pt x="62968" y="2635793"/>
                      </a:cubicBezTo>
                      <a:cubicBezTo>
                        <a:pt x="56140" y="2627599"/>
                        <a:pt x="56140" y="2615308"/>
                        <a:pt x="60237" y="2600285"/>
                      </a:cubicBezTo>
                      <a:cubicBezTo>
                        <a:pt x="68431" y="2568874"/>
                        <a:pt x="84820" y="2544291"/>
                        <a:pt x="110768" y="2523806"/>
                      </a:cubicBezTo>
                      <a:cubicBezTo>
                        <a:pt x="117596" y="2518343"/>
                        <a:pt x="124425" y="2511515"/>
                        <a:pt x="131253" y="2506052"/>
                      </a:cubicBezTo>
                      <a:cubicBezTo>
                        <a:pt x="133984" y="2503321"/>
                        <a:pt x="136716" y="2500589"/>
                        <a:pt x="139447" y="2499223"/>
                      </a:cubicBezTo>
                      <a:cubicBezTo>
                        <a:pt x="125790" y="2497858"/>
                        <a:pt x="118962" y="2492395"/>
                        <a:pt x="116231" y="2486932"/>
                      </a:cubicBezTo>
                      <a:cubicBezTo>
                        <a:pt x="110768" y="2478738"/>
                        <a:pt x="112133" y="2466447"/>
                        <a:pt x="118962" y="2452790"/>
                      </a:cubicBezTo>
                      <a:cubicBezTo>
                        <a:pt x="88917" y="2450058"/>
                        <a:pt x="76625" y="2432304"/>
                        <a:pt x="72528" y="2417282"/>
                      </a:cubicBezTo>
                      <a:cubicBezTo>
                        <a:pt x="65700" y="2394065"/>
                        <a:pt x="84820" y="2374945"/>
                        <a:pt x="99842" y="2361288"/>
                      </a:cubicBezTo>
                      <a:cubicBezTo>
                        <a:pt x="67065" y="2359922"/>
                        <a:pt x="42483" y="2350363"/>
                        <a:pt x="24729" y="2332609"/>
                      </a:cubicBezTo>
                      <a:cubicBezTo>
                        <a:pt x="6975" y="2314854"/>
                        <a:pt x="-1219" y="2287541"/>
                        <a:pt x="146" y="2253398"/>
                      </a:cubicBezTo>
                      <a:cubicBezTo>
                        <a:pt x="4244" y="2148240"/>
                        <a:pt x="113499" y="2075858"/>
                        <a:pt x="189978" y="2037618"/>
                      </a:cubicBezTo>
                      <a:cubicBezTo>
                        <a:pt x="149007" y="2026693"/>
                        <a:pt x="128522" y="2008939"/>
                        <a:pt x="128522" y="1981625"/>
                      </a:cubicBezTo>
                      <a:cubicBezTo>
                        <a:pt x="128522" y="1959774"/>
                        <a:pt x="146276" y="1944751"/>
                        <a:pt x="184515" y="1935191"/>
                      </a:cubicBezTo>
                      <a:cubicBezTo>
                        <a:pt x="146276" y="1928362"/>
                        <a:pt x="110768" y="1916071"/>
                        <a:pt x="98476" y="1895586"/>
                      </a:cubicBezTo>
                      <a:cubicBezTo>
                        <a:pt x="93014" y="1886026"/>
                        <a:pt x="93014" y="1876466"/>
                        <a:pt x="97111" y="1864175"/>
                      </a:cubicBezTo>
                      <a:cubicBezTo>
                        <a:pt x="112133" y="1827301"/>
                        <a:pt x="158567" y="1816375"/>
                        <a:pt x="196807" y="1806816"/>
                      </a:cubicBezTo>
                      <a:lnTo>
                        <a:pt x="205001" y="1804084"/>
                      </a:lnTo>
                      <a:cubicBezTo>
                        <a:pt x="245972" y="1794524"/>
                        <a:pt x="286943" y="1789062"/>
                        <a:pt x="327913" y="1783599"/>
                      </a:cubicBezTo>
                      <a:cubicBezTo>
                        <a:pt x="239143" y="1765845"/>
                        <a:pt x="147641" y="1741262"/>
                        <a:pt x="131253" y="1703023"/>
                      </a:cubicBezTo>
                      <a:cubicBezTo>
                        <a:pt x="125790" y="1692097"/>
                        <a:pt x="128522" y="1679806"/>
                        <a:pt x="136716" y="1668880"/>
                      </a:cubicBezTo>
                      <a:cubicBezTo>
                        <a:pt x="179052" y="1608790"/>
                        <a:pt x="251434" y="1580110"/>
                        <a:pt x="357959" y="1580110"/>
                      </a:cubicBezTo>
                      <a:cubicBezTo>
                        <a:pt x="370250" y="1580110"/>
                        <a:pt x="383907" y="1580110"/>
                        <a:pt x="398929" y="1581476"/>
                      </a:cubicBezTo>
                      <a:cubicBezTo>
                        <a:pt x="349764" y="1558259"/>
                        <a:pt x="322451" y="1536408"/>
                        <a:pt x="315622" y="1514557"/>
                      </a:cubicBezTo>
                      <a:cubicBezTo>
                        <a:pt x="312891" y="1503631"/>
                        <a:pt x="314256" y="1494071"/>
                        <a:pt x="321085" y="1484511"/>
                      </a:cubicBezTo>
                      <a:cubicBezTo>
                        <a:pt x="340205" y="1455832"/>
                        <a:pt x="388004" y="1446272"/>
                        <a:pt x="426243" y="1446272"/>
                      </a:cubicBezTo>
                      <a:cubicBezTo>
                        <a:pt x="430341" y="1446272"/>
                        <a:pt x="434438" y="1446272"/>
                        <a:pt x="438535" y="1446272"/>
                      </a:cubicBezTo>
                      <a:cubicBezTo>
                        <a:pt x="480871" y="1449003"/>
                        <a:pt x="516379" y="1461294"/>
                        <a:pt x="550522" y="1474951"/>
                      </a:cubicBezTo>
                      <a:cubicBezTo>
                        <a:pt x="535499" y="1455832"/>
                        <a:pt x="523208" y="1435346"/>
                        <a:pt x="512282" y="1416226"/>
                      </a:cubicBezTo>
                      <a:lnTo>
                        <a:pt x="510917" y="1413495"/>
                      </a:lnTo>
                      <a:cubicBezTo>
                        <a:pt x="498626" y="1393010"/>
                        <a:pt x="490431" y="1375256"/>
                        <a:pt x="510917" y="1350673"/>
                      </a:cubicBezTo>
                      <a:cubicBezTo>
                        <a:pt x="520477" y="1339748"/>
                        <a:pt x="531402" y="1335650"/>
                        <a:pt x="540962" y="1341113"/>
                      </a:cubicBezTo>
                      <a:cubicBezTo>
                        <a:pt x="547790" y="1343845"/>
                        <a:pt x="553253" y="1347942"/>
                        <a:pt x="558716" y="1350673"/>
                      </a:cubicBezTo>
                      <a:lnTo>
                        <a:pt x="558716" y="1350673"/>
                      </a:lnTo>
                      <a:cubicBezTo>
                        <a:pt x="558716" y="1349307"/>
                        <a:pt x="557351" y="1347942"/>
                        <a:pt x="557351" y="1345211"/>
                      </a:cubicBezTo>
                      <a:cubicBezTo>
                        <a:pt x="555985" y="1339748"/>
                        <a:pt x="554619" y="1334285"/>
                        <a:pt x="551888" y="1327456"/>
                      </a:cubicBezTo>
                      <a:cubicBezTo>
                        <a:pt x="539596" y="1285120"/>
                        <a:pt x="520477" y="1222298"/>
                        <a:pt x="554619" y="1188155"/>
                      </a:cubicBezTo>
                      <a:cubicBezTo>
                        <a:pt x="565544" y="1177230"/>
                        <a:pt x="579202" y="1171767"/>
                        <a:pt x="598321" y="1171767"/>
                      </a:cubicBezTo>
                      <a:cubicBezTo>
                        <a:pt x="622904" y="1171767"/>
                        <a:pt x="651583" y="1181327"/>
                        <a:pt x="673435" y="1190887"/>
                      </a:cubicBezTo>
                      <a:cubicBezTo>
                        <a:pt x="670703" y="1179961"/>
                        <a:pt x="670703" y="1167670"/>
                        <a:pt x="670703" y="1154013"/>
                      </a:cubicBezTo>
                      <a:cubicBezTo>
                        <a:pt x="674800" y="1048855"/>
                        <a:pt x="784056" y="976472"/>
                        <a:pt x="860535" y="938233"/>
                      </a:cubicBezTo>
                      <a:cubicBezTo>
                        <a:pt x="819564" y="927307"/>
                        <a:pt x="799078" y="909553"/>
                        <a:pt x="799078" y="882239"/>
                      </a:cubicBezTo>
                      <a:cubicBezTo>
                        <a:pt x="799078" y="860388"/>
                        <a:pt x="816832" y="845366"/>
                        <a:pt x="855072" y="835806"/>
                      </a:cubicBezTo>
                      <a:cubicBezTo>
                        <a:pt x="816832" y="828977"/>
                        <a:pt x="781325" y="816686"/>
                        <a:pt x="769033" y="796201"/>
                      </a:cubicBezTo>
                      <a:cubicBezTo>
                        <a:pt x="763570" y="786641"/>
                        <a:pt x="763570" y="775715"/>
                        <a:pt x="767667" y="764790"/>
                      </a:cubicBezTo>
                      <a:cubicBezTo>
                        <a:pt x="784056" y="727916"/>
                        <a:pt x="829124" y="716990"/>
                        <a:pt x="867363" y="707430"/>
                      </a:cubicBezTo>
                      <a:lnTo>
                        <a:pt x="875557" y="706065"/>
                      </a:lnTo>
                      <a:cubicBezTo>
                        <a:pt x="916528" y="696505"/>
                        <a:pt x="957499" y="691042"/>
                        <a:pt x="998470" y="685579"/>
                      </a:cubicBezTo>
                      <a:cubicBezTo>
                        <a:pt x="909700" y="667825"/>
                        <a:pt x="818198" y="643243"/>
                        <a:pt x="801810" y="605003"/>
                      </a:cubicBezTo>
                      <a:cubicBezTo>
                        <a:pt x="796347" y="594078"/>
                        <a:pt x="799078" y="581786"/>
                        <a:pt x="807273" y="570861"/>
                      </a:cubicBezTo>
                      <a:cubicBezTo>
                        <a:pt x="848243" y="510770"/>
                        <a:pt x="921991" y="482091"/>
                        <a:pt x="1028515" y="482091"/>
                      </a:cubicBezTo>
                      <a:cubicBezTo>
                        <a:pt x="1040807" y="482091"/>
                        <a:pt x="1054464" y="482091"/>
                        <a:pt x="1069487" y="483456"/>
                      </a:cubicBezTo>
                      <a:cubicBezTo>
                        <a:pt x="1020321" y="460239"/>
                        <a:pt x="993007" y="438388"/>
                        <a:pt x="986179" y="416537"/>
                      </a:cubicBezTo>
                      <a:cubicBezTo>
                        <a:pt x="983448" y="405612"/>
                        <a:pt x="984813" y="396052"/>
                        <a:pt x="991641" y="386492"/>
                      </a:cubicBezTo>
                      <a:cubicBezTo>
                        <a:pt x="1010762" y="357812"/>
                        <a:pt x="1058561" y="348252"/>
                        <a:pt x="1096800" y="348252"/>
                      </a:cubicBezTo>
                      <a:cubicBezTo>
                        <a:pt x="1100898" y="348252"/>
                        <a:pt x="1104994" y="348252"/>
                        <a:pt x="1109091" y="348252"/>
                      </a:cubicBezTo>
                      <a:cubicBezTo>
                        <a:pt x="1150062" y="350984"/>
                        <a:pt x="1186936" y="363275"/>
                        <a:pt x="1221078" y="376932"/>
                      </a:cubicBezTo>
                      <a:cubicBezTo>
                        <a:pt x="1206056" y="357812"/>
                        <a:pt x="1193765" y="337327"/>
                        <a:pt x="1182839" y="318207"/>
                      </a:cubicBezTo>
                      <a:lnTo>
                        <a:pt x="1181474" y="315476"/>
                      </a:lnTo>
                      <a:cubicBezTo>
                        <a:pt x="1170548" y="293625"/>
                        <a:pt x="1160988" y="277236"/>
                        <a:pt x="1181474" y="252654"/>
                      </a:cubicBezTo>
                      <a:cubicBezTo>
                        <a:pt x="1191033" y="241728"/>
                        <a:pt x="1200593" y="237631"/>
                        <a:pt x="1211519" y="243094"/>
                      </a:cubicBezTo>
                      <a:cubicBezTo>
                        <a:pt x="1218347" y="245825"/>
                        <a:pt x="1223810" y="249922"/>
                        <a:pt x="1229273" y="252654"/>
                      </a:cubicBezTo>
                      <a:lnTo>
                        <a:pt x="1229273" y="252654"/>
                      </a:lnTo>
                      <a:cubicBezTo>
                        <a:pt x="1229273" y="251288"/>
                        <a:pt x="1227907" y="249922"/>
                        <a:pt x="1227907" y="247191"/>
                      </a:cubicBezTo>
                      <a:cubicBezTo>
                        <a:pt x="1226541" y="241728"/>
                        <a:pt x="1225176" y="236265"/>
                        <a:pt x="1222444" y="229437"/>
                      </a:cubicBezTo>
                      <a:cubicBezTo>
                        <a:pt x="1210153" y="187100"/>
                        <a:pt x="1191033" y="124278"/>
                        <a:pt x="1225176" y="90136"/>
                      </a:cubicBezTo>
                      <a:cubicBezTo>
                        <a:pt x="1236101" y="79210"/>
                        <a:pt x="1249758" y="73748"/>
                        <a:pt x="1268878" y="73748"/>
                      </a:cubicBezTo>
                      <a:cubicBezTo>
                        <a:pt x="1305752" y="73748"/>
                        <a:pt x="1350820" y="95599"/>
                        <a:pt x="1379499" y="109256"/>
                      </a:cubicBezTo>
                      <a:cubicBezTo>
                        <a:pt x="1386328" y="113353"/>
                        <a:pt x="1393156" y="116084"/>
                        <a:pt x="1398619" y="117450"/>
                      </a:cubicBezTo>
                      <a:cubicBezTo>
                        <a:pt x="1420470" y="127010"/>
                        <a:pt x="1440956" y="139301"/>
                        <a:pt x="1464173" y="158421"/>
                      </a:cubicBezTo>
                      <a:cubicBezTo>
                        <a:pt x="1460075" y="147495"/>
                        <a:pt x="1457344" y="136570"/>
                        <a:pt x="1455978" y="124278"/>
                      </a:cubicBezTo>
                      <a:cubicBezTo>
                        <a:pt x="1454613" y="118816"/>
                        <a:pt x="1453247" y="113353"/>
                        <a:pt x="1451881" y="106524"/>
                      </a:cubicBezTo>
                      <a:cubicBezTo>
                        <a:pt x="1442322" y="75113"/>
                        <a:pt x="1430030" y="27314"/>
                        <a:pt x="1461441" y="5463"/>
                      </a:cubicBezTo>
                      <a:cubicBezTo>
                        <a:pt x="1466904" y="1366"/>
                        <a:pt x="1472366" y="0"/>
                        <a:pt x="1479195" y="0"/>
                      </a:cubicBezTo>
                      <a:cubicBezTo>
                        <a:pt x="1506509" y="0"/>
                        <a:pt x="1537920" y="31411"/>
                        <a:pt x="1552943" y="46434"/>
                      </a:cubicBezTo>
                      <a:lnTo>
                        <a:pt x="1557040" y="50531"/>
                      </a:lnTo>
                      <a:cubicBezTo>
                        <a:pt x="1576160" y="69650"/>
                        <a:pt x="1593913" y="87404"/>
                        <a:pt x="1610302" y="105159"/>
                      </a:cubicBezTo>
                      <a:cubicBezTo>
                        <a:pt x="1604839" y="80576"/>
                        <a:pt x="1604839" y="62822"/>
                        <a:pt x="1611668" y="50531"/>
                      </a:cubicBezTo>
                      <a:cubicBezTo>
                        <a:pt x="1617130" y="40971"/>
                        <a:pt x="1626690" y="34142"/>
                        <a:pt x="1638982" y="31411"/>
                      </a:cubicBezTo>
                      <a:cubicBezTo>
                        <a:pt x="1641713" y="31411"/>
                        <a:pt x="1644444" y="31411"/>
                        <a:pt x="1647176" y="31411"/>
                      </a:cubicBezTo>
                      <a:cubicBezTo>
                        <a:pt x="1694975" y="31411"/>
                        <a:pt x="1768723" y="120181"/>
                        <a:pt x="1782380" y="136570"/>
                      </a:cubicBezTo>
                      <a:cubicBezTo>
                        <a:pt x="1785111" y="140667"/>
                        <a:pt x="1787842" y="143398"/>
                        <a:pt x="1790574" y="147495"/>
                      </a:cubicBezTo>
                      <a:cubicBezTo>
                        <a:pt x="1812425" y="118816"/>
                        <a:pt x="1843836" y="106524"/>
                        <a:pt x="1869784" y="114718"/>
                      </a:cubicBezTo>
                      <a:cubicBezTo>
                        <a:pt x="1882075" y="118816"/>
                        <a:pt x="1890270" y="125644"/>
                        <a:pt x="1895733" y="137935"/>
                      </a:cubicBezTo>
                      <a:cubicBezTo>
                        <a:pt x="1906658" y="161152"/>
                        <a:pt x="1901195" y="202123"/>
                        <a:pt x="1879344" y="259482"/>
                      </a:cubicBezTo>
                      <a:cubicBezTo>
                        <a:pt x="1899829" y="233534"/>
                        <a:pt x="1920315" y="208951"/>
                        <a:pt x="1948995" y="189832"/>
                      </a:cubicBezTo>
                      <a:cubicBezTo>
                        <a:pt x="1958554" y="183003"/>
                        <a:pt x="1970846" y="187100"/>
                        <a:pt x="1974943" y="198026"/>
                      </a:cubicBezTo>
                      <a:cubicBezTo>
                        <a:pt x="1980406" y="215780"/>
                        <a:pt x="1980406" y="240362"/>
                        <a:pt x="1973577" y="275871"/>
                      </a:cubicBezTo>
                      <a:cubicBezTo>
                        <a:pt x="1996794" y="274505"/>
                        <a:pt x="2020011" y="294990"/>
                        <a:pt x="2041862" y="337327"/>
                      </a:cubicBezTo>
                      <a:lnTo>
                        <a:pt x="2041862" y="338693"/>
                      </a:lnTo>
                      <a:cubicBezTo>
                        <a:pt x="2044593" y="350984"/>
                        <a:pt x="2048690" y="361909"/>
                        <a:pt x="2052787" y="372835"/>
                      </a:cubicBezTo>
                      <a:cubicBezTo>
                        <a:pt x="2056885" y="360544"/>
                        <a:pt x="2058250" y="346887"/>
                        <a:pt x="2060982" y="334595"/>
                      </a:cubicBezTo>
                      <a:cubicBezTo>
                        <a:pt x="2065079" y="312744"/>
                        <a:pt x="2070541" y="289528"/>
                        <a:pt x="2078736" y="267676"/>
                      </a:cubicBezTo>
                      <a:lnTo>
                        <a:pt x="2081467" y="260848"/>
                      </a:lnTo>
                      <a:lnTo>
                        <a:pt x="2088296" y="264945"/>
                      </a:lnTo>
                      <a:cubicBezTo>
                        <a:pt x="2116975" y="285430"/>
                        <a:pt x="2126535" y="322304"/>
                        <a:pt x="2134729" y="355081"/>
                      </a:cubicBezTo>
                      <a:cubicBezTo>
                        <a:pt x="2136095" y="360544"/>
                        <a:pt x="2137461" y="366006"/>
                        <a:pt x="2138826" y="370103"/>
                      </a:cubicBezTo>
                      <a:cubicBezTo>
                        <a:pt x="2142923" y="353715"/>
                        <a:pt x="2142923" y="337327"/>
                        <a:pt x="2142923" y="319573"/>
                      </a:cubicBezTo>
                      <a:cubicBezTo>
                        <a:pt x="2142923" y="305916"/>
                        <a:pt x="2142923" y="292259"/>
                        <a:pt x="2145655" y="277236"/>
                      </a:cubicBezTo>
                      <a:cubicBezTo>
                        <a:pt x="2145655" y="274505"/>
                        <a:pt x="2145655" y="273139"/>
                        <a:pt x="2147021" y="270408"/>
                      </a:cubicBezTo>
                      <a:lnTo>
                        <a:pt x="2149752" y="259482"/>
                      </a:lnTo>
                      <a:lnTo>
                        <a:pt x="2157946" y="267676"/>
                      </a:lnTo>
                      <a:cubicBezTo>
                        <a:pt x="2163409" y="273139"/>
                        <a:pt x="2167506" y="279968"/>
                        <a:pt x="2170237" y="284065"/>
                      </a:cubicBezTo>
                      <a:cubicBezTo>
                        <a:pt x="2178432" y="297722"/>
                        <a:pt x="2185260" y="310013"/>
                        <a:pt x="2190723" y="322304"/>
                      </a:cubicBezTo>
                      <a:cubicBezTo>
                        <a:pt x="2197551" y="275871"/>
                        <a:pt x="2212574" y="233534"/>
                        <a:pt x="2234425" y="199391"/>
                      </a:cubicBezTo>
                      <a:lnTo>
                        <a:pt x="2239888" y="191197"/>
                      </a:lnTo>
                      <a:lnTo>
                        <a:pt x="2243985" y="192563"/>
                      </a:lnTo>
                      <a:cubicBezTo>
                        <a:pt x="2283590" y="210317"/>
                        <a:pt x="2278127" y="258116"/>
                        <a:pt x="2274030" y="297722"/>
                      </a:cubicBezTo>
                      <a:cubicBezTo>
                        <a:pt x="2272664" y="308647"/>
                        <a:pt x="2271299" y="318207"/>
                        <a:pt x="2271299" y="326401"/>
                      </a:cubicBezTo>
                      <a:cubicBezTo>
                        <a:pt x="2276761" y="320938"/>
                        <a:pt x="2282224" y="315476"/>
                        <a:pt x="2289053" y="308647"/>
                      </a:cubicBezTo>
                      <a:cubicBezTo>
                        <a:pt x="2304075" y="293625"/>
                        <a:pt x="2317733" y="278602"/>
                        <a:pt x="2336852" y="270408"/>
                      </a:cubicBezTo>
                      <a:cubicBezTo>
                        <a:pt x="2347778" y="266311"/>
                        <a:pt x="2355972" y="267676"/>
                        <a:pt x="2364166" y="275871"/>
                      </a:cubicBezTo>
                      <a:cubicBezTo>
                        <a:pt x="2380555" y="293625"/>
                        <a:pt x="2379189" y="337327"/>
                        <a:pt x="2379189" y="346887"/>
                      </a:cubicBezTo>
                      <a:cubicBezTo>
                        <a:pt x="2375092" y="382395"/>
                        <a:pt x="2365532" y="415172"/>
                        <a:pt x="2354607" y="446582"/>
                      </a:cubicBezTo>
                      <a:cubicBezTo>
                        <a:pt x="2350509" y="457508"/>
                        <a:pt x="2347778" y="467068"/>
                        <a:pt x="2345046" y="477994"/>
                      </a:cubicBezTo>
                      <a:cubicBezTo>
                        <a:pt x="2358703" y="467068"/>
                        <a:pt x="2372360" y="454777"/>
                        <a:pt x="2384652" y="441120"/>
                      </a:cubicBezTo>
                      <a:cubicBezTo>
                        <a:pt x="2396943" y="428828"/>
                        <a:pt x="2410600" y="415172"/>
                        <a:pt x="2425622" y="405612"/>
                      </a:cubicBezTo>
                      <a:cubicBezTo>
                        <a:pt x="2437914" y="397417"/>
                        <a:pt x="2454302" y="386492"/>
                        <a:pt x="2469325" y="386492"/>
                      </a:cubicBezTo>
                      <a:cubicBezTo>
                        <a:pt x="2477519" y="386492"/>
                        <a:pt x="2484347" y="389223"/>
                        <a:pt x="2491176" y="394686"/>
                      </a:cubicBezTo>
                      <a:cubicBezTo>
                        <a:pt x="2507564" y="408343"/>
                        <a:pt x="2513027" y="431560"/>
                        <a:pt x="2506198" y="456142"/>
                      </a:cubicBezTo>
                      <a:cubicBezTo>
                        <a:pt x="2499370" y="482091"/>
                        <a:pt x="2485713" y="508039"/>
                        <a:pt x="2467959" y="533987"/>
                      </a:cubicBezTo>
                      <a:cubicBezTo>
                        <a:pt x="2481616" y="539450"/>
                        <a:pt x="2493907" y="544913"/>
                        <a:pt x="2504833" y="550375"/>
                      </a:cubicBezTo>
                      <a:cubicBezTo>
                        <a:pt x="2508930" y="553107"/>
                        <a:pt x="2513027" y="554472"/>
                        <a:pt x="2515758" y="555838"/>
                      </a:cubicBezTo>
                      <a:cubicBezTo>
                        <a:pt x="2528049" y="561301"/>
                        <a:pt x="2540341" y="568129"/>
                        <a:pt x="2552632" y="577689"/>
                      </a:cubicBezTo>
                      <a:cubicBezTo>
                        <a:pt x="2551267" y="572227"/>
                        <a:pt x="2549901" y="568129"/>
                        <a:pt x="2548535" y="562667"/>
                      </a:cubicBezTo>
                      <a:cubicBezTo>
                        <a:pt x="2548535" y="559935"/>
                        <a:pt x="2547170" y="555838"/>
                        <a:pt x="2545804" y="551741"/>
                      </a:cubicBezTo>
                      <a:cubicBezTo>
                        <a:pt x="2540341" y="531256"/>
                        <a:pt x="2532147" y="499845"/>
                        <a:pt x="2552632" y="484822"/>
                      </a:cubicBezTo>
                      <a:cubicBezTo>
                        <a:pt x="2556729" y="482091"/>
                        <a:pt x="2560826" y="480725"/>
                        <a:pt x="2564923" y="480725"/>
                      </a:cubicBezTo>
                      <a:cubicBezTo>
                        <a:pt x="2582678" y="480725"/>
                        <a:pt x="2603163" y="499845"/>
                        <a:pt x="2612723" y="510770"/>
                      </a:cubicBezTo>
                      <a:lnTo>
                        <a:pt x="2615454" y="513502"/>
                      </a:lnTo>
                      <a:cubicBezTo>
                        <a:pt x="2625014" y="523062"/>
                        <a:pt x="2634574" y="532621"/>
                        <a:pt x="2644134" y="542181"/>
                      </a:cubicBezTo>
                      <a:cubicBezTo>
                        <a:pt x="2642768" y="529890"/>
                        <a:pt x="2642768" y="520330"/>
                        <a:pt x="2646865" y="513502"/>
                      </a:cubicBezTo>
                      <a:cubicBezTo>
                        <a:pt x="2650962" y="506673"/>
                        <a:pt x="2656425" y="502576"/>
                        <a:pt x="2665985" y="499845"/>
                      </a:cubicBezTo>
                      <a:cubicBezTo>
                        <a:pt x="2667351" y="499845"/>
                        <a:pt x="2670082" y="499845"/>
                        <a:pt x="2671448" y="499845"/>
                      </a:cubicBezTo>
                      <a:cubicBezTo>
                        <a:pt x="2702859" y="499845"/>
                        <a:pt x="2749293" y="554472"/>
                        <a:pt x="2758852" y="568129"/>
                      </a:cubicBezTo>
                      <a:cubicBezTo>
                        <a:pt x="2760218" y="569495"/>
                        <a:pt x="2761584" y="570861"/>
                        <a:pt x="2761584" y="572227"/>
                      </a:cubicBezTo>
                      <a:cubicBezTo>
                        <a:pt x="2775241" y="555838"/>
                        <a:pt x="2795726" y="547644"/>
                        <a:pt x="2812115" y="553107"/>
                      </a:cubicBezTo>
                      <a:cubicBezTo>
                        <a:pt x="2820309" y="555838"/>
                        <a:pt x="2825771" y="561301"/>
                        <a:pt x="2829869" y="568129"/>
                      </a:cubicBezTo>
                      <a:cubicBezTo>
                        <a:pt x="2836697" y="581786"/>
                        <a:pt x="2833966" y="603637"/>
                        <a:pt x="2824406" y="635049"/>
                      </a:cubicBezTo>
                      <a:cubicBezTo>
                        <a:pt x="2835331" y="622757"/>
                        <a:pt x="2846257" y="610466"/>
                        <a:pt x="2859914" y="600906"/>
                      </a:cubicBezTo>
                      <a:cubicBezTo>
                        <a:pt x="2866743" y="595443"/>
                        <a:pt x="2877668" y="599540"/>
                        <a:pt x="2879034" y="606369"/>
                      </a:cubicBezTo>
                      <a:cubicBezTo>
                        <a:pt x="2881765" y="617294"/>
                        <a:pt x="2881765" y="632317"/>
                        <a:pt x="2879034" y="654168"/>
                      </a:cubicBezTo>
                      <a:cubicBezTo>
                        <a:pt x="2894056" y="655534"/>
                        <a:pt x="2907713" y="667825"/>
                        <a:pt x="2921370" y="693774"/>
                      </a:cubicBezTo>
                      <a:lnTo>
                        <a:pt x="2921370" y="695139"/>
                      </a:lnTo>
                      <a:cubicBezTo>
                        <a:pt x="2922736" y="700602"/>
                        <a:pt x="2924102" y="704699"/>
                        <a:pt x="2925467" y="710162"/>
                      </a:cubicBezTo>
                      <a:cubicBezTo>
                        <a:pt x="2926833" y="704699"/>
                        <a:pt x="2928198" y="699236"/>
                        <a:pt x="2929564" y="692408"/>
                      </a:cubicBezTo>
                      <a:cubicBezTo>
                        <a:pt x="2932296" y="678751"/>
                        <a:pt x="2935027" y="663728"/>
                        <a:pt x="2940490" y="648706"/>
                      </a:cubicBezTo>
                      <a:lnTo>
                        <a:pt x="2943221" y="641877"/>
                      </a:lnTo>
                      <a:lnTo>
                        <a:pt x="2950050" y="645974"/>
                      </a:lnTo>
                      <a:cubicBezTo>
                        <a:pt x="2969170" y="659631"/>
                        <a:pt x="2974632" y="682848"/>
                        <a:pt x="2980095" y="703333"/>
                      </a:cubicBezTo>
                      <a:cubicBezTo>
                        <a:pt x="2981461" y="696505"/>
                        <a:pt x="2981461" y="689676"/>
                        <a:pt x="2981461" y="682848"/>
                      </a:cubicBezTo>
                      <a:cubicBezTo>
                        <a:pt x="2981461" y="674654"/>
                        <a:pt x="2981461" y="665094"/>
                        <a:pt x="2982826" y="655534"/>
                      </a:cubicBezTo>
                      <a:cubicBezTo>
                        <a:pt x="2982826" y="654168"/>
                        <a:pt x="2982826" y="652803"/>
                        <a:pt x="2984192" y="651437"/>
                      </a:cubicBezTo>
                      <a:lnTo>
                        <a:pt x="2986923" y="640511"/>
                      </a:lnTo>
                      <a:lnTo>
                        <a:pt x="2995118" y="648706"/>
                      </a:lnTo>
                      <a:cubicBezTo>
                        <a:pt x="2999215" y="652803"/>
                        <a:pt x="3001946" y="656900"/>
                        <a:pt x="3003312" y="659631"/>
                      </a:cubicBezTo>
                      <a:cubicBezTo>
                        <a:pt x="3007409" y="665094"/>
                        <a:pt x="3010141" y="671922"/>
                        <a:pt x="3012872" y="677385"/>
                      </a:cubicBezTo>
                      <a:cubicBezTo>
                        <a:pt x="3018334" y="650071"/>
                        <a:pt x="3026529" y="626854"/>
                        <a:pt x="3040185" y="606369"/>
                      </a:cubicBezTo>
                      <a:lnTo>
                        <a:pt x="3045648" y="599540"/>
                      </a:lnTo>
                      <a:lnTo>
                        <a:pt x="3049746" y="600906"/>
                      </a:lnTo>
                      <a:cubicBezTo>
                        <a:pt x="3075694" y="613197"/>
                        <a:pt x="3072962" y="644608"/>
                        <a:pt x="3070231" y="669191"/>
                      </a:cubicBezTo>
                      <a:cubicBezTo>
                        <a:pt x="3070231" y="673288"/>
                        <a:pt x="3068865" y="677385"/>
                        <a:pt x="3068865" y="681482"/>
                      </a:cubicBezTo>
                      <a:cubicBezTo>
                        <a:pt x="3071597" y="678751"/>
                        <a:pt x="3072962" y="677385"/>
                        <a:pt x="3075694" y="674654"/>
                      </a:cubicBezTo>
                      <a:cubicBezTo>
                        <a:pt x="3085254" y="665094"/>
                        <a:pt x="3094814" y="655534"/>
                        <a:pt x="3107105" y="650071"/>
                      </a:cubicBezTo>
                      <a:cubicBezTo>
                        <a:pt x="3113933" y="647340"/>
                        <a:pt x="3122128" y="648706"/>
                        <a:pt x="3126224" y="654168"/>
                      </a:cubicBezTo>
                      <a:cubicBezTo>
                        <a:pt x="3137150" y="666459"/>
                        <a:pt x="3137150" y="695139"/>
                        <a:pt x="3135784" y="700602"/>
                      </a:cubicBezTo>
                      <a:cubicBezTo>
                        <a:pt x="3133053" y="722453"/>
                        <a:pt x="3126224" y="744304"/>
                        <a:pt x="3120762" y="764790"/>
                      </a:cubicBezTo>
                      <a:cubicBezTo>
                        <a:pt x="3119396" y="768887"/>
                        <a:pt x="3118031" y="772984"/>
                        <a:pt x="3116665" y="777081"/>
                      </a:cubicBezTo>
                      <a:cubicBezTo>
                        <a:pt x="3123493" y="771618"/>
                        <a:pt x="3130321" y="764790"/>
                        <a:pt x="3135784" y="759327"/>
                      </a:cubicBezTo>
                      <a:cubicBezTo>
                        <a:pt x="3143979" y="751133"/>
                        <a:pt x="3152173" y="742938"/>
                        <a:pt x="3161733" y="736110"/>
                      </a:cubicBezTo>
                      <a:cubicBezTo>
                        <a:pt x="3169927" y="730647"/>
                        <a:pt x="3180853" y="723819"/>
                        <a:pt x="3190412" y="723819"/>
                      </a:cubicBezTo>
                      <a:cubicBezTo>
                        <a:pt x="3195875" y="723819"/>
                        <a:pt x="3201338" y="725184"/>
                        <a:pt x="3205435" y="729282"/>
                      </a:cubicBezTo>
                      <a:cubicBezTo>
                        <a:pt x="3216360" y="738841"/>
                        <a:pt x="3220458" y="753864"/>
                        <a:pt x="3214995" y="770252"/>
                      </a:cubicBezTo>
                      <a:cubicBezTo>
                        <a:pt x="3202704" y="815320"/>
                        <a:pt x="3165830" y="853560"/>
                        <a:pt x="3134419" y="879508"/>
                      </a:cubicBezTo>
                      <a:cubicBezTo>
                        <a:pt x="3141247" y="882239"/>
                        <a:pt x="3148076" y="883605"/>
                        <a:pt x="3156270" y="884971"/>
                      </a:cubicBezTo>
                      <a:cubicBezTo>
                        <a:pt x="3178121" y="890434"/>
                        <a:pt x="3202704" y="895896"/>
                        <a:pt x="3216360" y="913650"/>
                      </a:cubicBezTo>
                      <a:cubicBezTo>
                        <a:pt x="3225920" y="924576"/>
                        <a:pt x="3224555" y="934136"/>
                        <a:pt x="3221823" y="940964"/>
                      </a:cubicBezTo>
                      <a:cubicBezTo>
                        <a:pt x="3216360" y="954621"/>
                        <a:pt x="3199972" y="962815"/>
                        <a:pt x="3187681" y="964181"/>
                      </a:cubicBezTo>
                      <a:cubicBezTo>
                        <a:pt x="3176755" y="965547"/>
                        <a:pt x="3164464" y="965547"/>
                        <a:pt x="3154904" y="964181"/>
                      </a:cubicBezTo>
                      <a:cubicBezTo>
                        <a:pt x="3165830" y="969644"/>
                        <a:pt x="3178121" y="976472"/>
                        <a:pt x="3189046" y="981935"/>
                      </a:cubicBezTo>
                      <a:cubicBezTo>
                        <a:pt x="3209532" y="991495"/>
                        <a:pt x="3230018" y="1002421"/>
                        <a:pt x="3250503" y="1014712"/>
                      </a:cubicBezTo>
                      <a:cubicBezTo>
                        <a:pt x="3268257" y="1025638"/>
                        <a:pt x="3291474" y="1042026"/>
                        <a:pt x="3301033" y="1063877"/>
                      </a:cubicBezTo>
                      <a:cubicBezTo>
                        <a:pt x="3307862" y="1080265"/>
                        <a:pt x="3307862" y="1100751"/>
                        <a:pt x="3294205" y="1110311"/>
                      </a:cubicBezTo>
                      <a:cubicBezTo>
                        <a:pt x="3284645" y="1117139"/>
                        <a:pt x="3270988" y="1118505"/>
                        <a:pt x="3260063" y="1114408"/>
                      </a:cubicBezTo>
                      <a:cubicBezTo>
                        <a:pt x="3275085" y="1130796"/>
                        <a:pt x="3290108" y="1152647"/>
                        <a:pt x="3295571" y="1173133"/>
                      </a:cubicBezTo>
                      <a:cubicBezTo>
                        <a:pt x="3298302" y="1184058"/>
                        <a:pt x="3296936" y="1197715"/>
                        <a:pt x="3290108" y="1204544"/>
                      </a:cubicBezTo>
                      <a:cubicBezTo>
                        <a:pt x="3283280" y="1214104"/>
                        <a:pt x="3270988" y="1215469"/>
                        <a:pt x="3258697" y="1210006"/>
                      </a:cubicBezTo>
                      <a:cubicBezTo>
                        <a:pt x="3249137" y="1204544"/>
                        <a:pt x="3240943" y="1197715"/>
                        <a:pt x="3231383" y="1192252"/>
                      </a:cubicBezTo>
                      <a:cubicBezTo>
                        <a:pt x="3228652" y="1189521"/>
                        <a:pt x="3225920" y="1188155"/>
                        <a:pt x="3223189" y="1185424"/>
                      </a:cubicBezTo>
                      <a:cubicBezTo>
                        <a:pt x="3223189" y="1197715"/>
                        <a:pt x="3224555" y="1211372"/>
                        <a:pt x="3225920" y="1225029"/>
                      </a:cubicBezTo>
                      <a:cubicBezTo>
                        <a:pt x="3227286" y="1234589"/>
                        <a:pt x="3227286" y="1244149"/>
                        <a:pt x="3228652" y="1253709"/>
                      </a:cubicBezTo>
                      <a:cubicBezTo>
                        <a:pt x="3238212" y="1282388"/>
                        <a:pt x="3240943" y="1308337"/>
                        <a:pt x="3240943" y="1330188"/>
                      </a:cubicBezTo>
                      <a:cubicBezTo>
                        <a:pt x="3253234" y="1309702"/>
                        <a:pt x="3277817" y="1271463"/>
                        <a:pt x="3309228" y="1275560"/>
                      </a:cubicBezTo>
                      <a:cubicBezTo>
                        <a:pt x="3335176" y="1278291"/>
                        <a:pt x="3350199" y="1301508"/>
                        <a:pt x="3359758" y="1319262"/>
                      </a:cubicBezTo>
                      <a:cubicBezTo>
                        <a:pt x="3380244" y="1362964"/>
                        <a:pt x="3388438" y="1416226"/>
                        <a:pt x="3380244" y="1465392"/>
                      </a:cubicBezTo>
                      <a:cubicBezTo>
                        <a:pt x="3387072" y="1458563"/>
                        <a:pt x="3413021" y="1432615"/>
                        <a:pt x="3433506" y="1432615"/>
                      </a:cubicBezTo>
                      <a:cubicBezTo>
                        <a:pt x="3440334" y="1432615"/>
                        <a:pt x="3449894" y="1435346"/>
                        <a:pt x="3455357" y="1447638"/>
                      </a:cubicBezTo>
                      <a:cubicBezTo>
                        <a:pt x="3466283" y="1472220"/>
                        <a:pt x="3452626" y="1498168"/>
                        <a:pt x="3438969" y="1520019"/>
                      </a:cubicBezTo>
                      <a:cubicBezTo>
                        <a:pt x="3460820" y="1504997"/>
                        <a:pt x="3484037" y="1491340"/>
                        <a:pt x="3508619" y="1491340"/>
                      </a:cubicBezTo>
                      <a:cubicBezTo>
                        <a:pt x="3516814" y="1491340"/>
                        <a:pt x="3523642" y="1492706"/>
                        <a:pt x="3530470" y="1495437"/>
                      </a:cubicBezTo>
                      <a:cubicBezTo>
                        <a:pt x="3550956" y="1504997"/>
                        <a:pt x="3564613" y="1525482"/>
                        <a:pt x="3568710" y="1554162"/>
                      </a:cubicBezTo>
                      <a:cubicBezTo>
                        <a:pt x="3576904" y="1611521"/>
                        <a:pt x="3553687" y="1672977"/>
                        <a:pt x="3511351" y="1711217"/>
                      </a:cubicBezTo>
                      <a:cubicBezTo>
                        <a:pt x="3525008" y="1709851"/>
                        <a:pt x="3538665" y="1708486"/>
                        <a:pt x="3553687" y="1707120"/>
                      </a:cubicBezTo>
                      <a:cubicBezTo>
                        <a:pt x="3572807" y="1705754"/>
                        <a:pt x="3593293" y="1704388"/>
                        <a:pt x="3613778" y="1704388"/>
                      </a:cubicBezTo>
                      <a:cubicBezTo>
                        <a:pt x="3641092" y="1704388"/>
                        <a:pt x="3661578" y="1707120"/>
                        <a:pt x="3682063" y="1713948"/>
                      </a:cubicBezTo>
                      <a:cubicBezTo>
                        <a:pt x="3714840" y="1724874"/>
                        <a:pt x="3723033" y="1742628"/>
                        <a:pt x="3724399" y="1756285"/>
                      </a:cubicBezTo>
                      <a:cubicBezTo>
                        <a:pt x="3727131" y="1795890"/>
                        <a:pt x="3672503" y="1845055"/>
                        <a:pt x="3638360" y="1861443"/>
                      </a:cubicBezTo>
                      <a:cubicBezTo>
                        <a:pt x="3645189" y="1860078"/>
                        <a:pt x="3654749" y="1858712"/>
                        <a:pt x="3664309" y="1858712"/>
                      </a:cubicBezTo>
                      <a:cubicBezTo>
                        <a:pt x="3692989" y="1858712"/>
                        <a:pt x="3701182" y="1869637"/>
                        <a:pt x="3703914" y="1879198"/>
                      </a:cubicBezTo>
                      <a:cubicBezTo>
                        <a:pt x="3706645" y="1892854"/>
                        <a:pt x="3702548" y="1909243"/>
                        <a:pt x="3688891" y="1925631"/>
                      </a:cubicBezTo>
                      <a:cubicBezTo>
                        <a:pt x="3660212" y="1962505"/>
                        <a:pt x="3619241" y="1982990"/>
                        <a:pt x="3576904" y="1982990"/>
                      </a:cubicBezTo>
                      <a:lnTo>
                        <a:pt x="3576904" y="1982990"/>
                      </a:lnTo>
                      <a:cubicBezTo>
                        <a:pt x="3575539" y="1982990"/>
                        <a:pt x="3572807" y="1982990"/>
                        <a:pt x="3571442" y="1982990"/>
                      </a:cubicBezTo>
                      <a:cubicBezTo>
                        <a:pt x="3578270" y="1989819"/>
                        <a:pt x="3583733" y="1998013"/>
                        <a:pt x="3590561" y="2004842"/>
                      </a:cubicBezTo>
                      <a:cubicBezTo>
                        <a:pt x="3597390" y="2014401"/>
                        <a:pt x="3605584" y="2023961"/>
                        <a:pt x="3612412" y="2033521"/>
                      </a:cubicBezTo>
                      <a:lnTo>
                        <a:pt x="3608315" y="2037618"/>
                      </a:lnTo>
                      <a:cubicBezTo>
                        <a:pt x="3617875" y="2070395"/>
                        <a:pt x="3621972" y="2108634"/>
                        <a:pt x="3608315" y="2127754"/>
                      </a:cubicBezTo>
                      <a:cubicBezTo>
                        <a:pt x="3596024" y="2145508"/>
                        <a:pt x="3572807" y="2145508"/>
                        <a:pt x="3541396" y="2129120"/>
                      </a:cubicBezTo>
                      <a:cubicBezTo>
                        <a:pt x="3541396" y="2134583"/>
                        <a:pt x="3541396" y="2140046"/>
                        <a:pt x="3540030" y="2145508"/>
                      </a:cubicBezTo>
                      <a:cubicBezTo>
                        <a:pt x="3535933" y="2160531"/>
                        <a:pt x="3527739" y="2176919"/>
                        <a:pt x="3516814" y="2193308"/>
                      </a:cubicBezTo>
                      <a:cubicBezTo>
                        <a:pt x="3537299" y="2226084"/>
                        <a:pt x="3540030" y="2252033"/>
                        <a:pt x="3523642" y="2269786"/>
                      </a:cubicBezTo>
                      <a:cubicBezTo>
                        <a:pt x="3522277" y="2271152"/>
                        <a:pt x="3522277" y="2272518"/>
                        <a:pt x="3520911" y="2272518"/>
                      </a:cubicBezTo>
                      <a:cubicBezTo>
                        <a:pt x="3530470" y="2276615"/>
                        <a:pt x="3537299" y="2282078"/>
                        <a:pt x="3542762" y="2288906"/>
                      </a:cubicBezTo>
                      <a:cubicBezTo>
                        <a:pt x="3552321" y="2299832"/>
                        <a:pt x="3550956" y="2309392"/>
                        <a:pt x="3548225" y="2316220"/>
                      </a:cubicBezTo>
                      <a:cubicBezTo>
                        <a:pt x="3542762" y="2329877"/>
                        <a:pt x="3526373" y="2338071"/>
                        <a:pt x="3514082" y="2339437"/>
                      </a:cubicBezTo>
                      <a:cubicBezTo>
                        <a:pt x="3503157" y="2340803"/>
                        <a:pt x="3490866" y="2340803"/>
                        <a:pt x="3481306" y="2339437"/>
                      </a:cubicBezTo>
                      <a:cubicBezTo>
                        <a:pt x="3492231" y="2344900"/>
                        <a:pt x="3504522" y="2351728"/>
                        <a:pt x="3515448" y="2357191"/>
                      </a:cubicBezTo>
                      <a:cubicBezTo>
                        <a:pt x="3535933" y="2366751"/>
                        <a:pt x="3556419" y="2377677"/>
                        <a:pt x="3576904" y="2389968"/>
                      </a:cubicBezTo>
                      <a:cubicBezTo>
                        <a:pt x="3594658" y="2400893"/>
                        <a:pt x="3617875" y="2417282"/>
                        <a:pt x="3627435" y="2439133"/>
                      </a:cubicBezTo>
                      <a:cubicBezTo>
                        <a:pt x="3634264" y="2455521"/>
                        <a:pt x="3634264" y="2476007"/>
                        <a:pt x="3620606" y="2485566"/>
                      </a:cubicBezTo>
                      <a:cubicBezTo>
                        <a:pt x="3611046" y="2492395"/>
                        <a:pt x="3597390" y="2493761"/>
                        <a:pt x="3586464" y="2489664"/>
                      </a:cubicBezTo>
                      <a:cubicBezTo>
                        <a:pt x="3601487" y="2506052"/>
                        <a:pt x="3616509" y="2527903"/>
                        <a:pt x="3621972" y="2548389"/>
                      </a:cubicBezTo>
                      <a:cubicBezTo>
                        <a:pt x="3624704" y="2559314"/>
                        <a:pt x="3623338" y="2572971"/>
                        <a:pt x="3616509" y="2579799"/>
                      </a:cubicBezTo>
                      <a:cubicBezTo>
                        <a:pt x="3609681" y="2589359"/>
                        <a:pt x="3597390" y="2590725"/>
                        <a:pt x="3585098" y="2585262"/>
                      </a:cubicBezTo>
                      <a:cubicBezTo>
                        <a:pt x="3575539" y="2579799"/>
                        <a:pt x="3565979" y="2572971"/>
                        <a:pt x="3557784" y="2567508"/>
                      </a:cubicBezTo>
                      <a:cubicBezTo>
                        <a:pt x="3555053" y="2564777"/>
                        <a:pt x="3552321" y="2563411"/>
                        <a:pt x="3549591" y="2560680"/>
                      </a:cubicBezTo>
                      <a:cubicBezTo>
                        <a:pt x="3549591" y="2574337"/>
                        <a:pt x="3550956" y="2586628"/>
                        <a:pt x="3552321" y="2600285"/>
                      </a:cubicBezTo>
                      <a:cubicBezTo>
                        <a:pt x="3553687" y="2611210"/>
                        <a:pt x="3553687" y="2622136"/>
                        <a:pt x="3555053" y="2633062"/>
                      </a:cubicBezTo>
                      <a:lnTo>
                        <a:pt x="3555053" y="2638524"/>
                      </a:lnTo>
                      <a:cubicBezTo>
                        <a:pt x="3555053" y="2649450"/>
                        <a:pt x="3556419" y="2663107"/>
                        <a:pt x="3549591" y="2672667"/>
                      </a:cubicBezTo>
                      <a:cubicBezTo>
                        <a:pt x="3546859" y="2676764"/>
                        <a:pt x="3544128" y="2678129"/>
                        <a:pt x="3540030" y="2678129"/>
                      </a:cubicBezTo>
                      <a:cubicBezTo>
                        <a:pt x="3534568" y="2678129"/>
                        <a:pt x="3527739" y="2674033"/>
                        <a:pt x="3522277" y="2667204"/>
                      </a:cubicBezTo>
                      <a:cubicBezTo>
                        <a:pt x="3523642" y="2676764"/>
                        <a:pt x="3523642" y="2686324"/>
                        <a:pt x="3519545" y="2694518"/>
                      </a:cubicBezTo>
                      <a:cubicBezTo>
                        <a:pt x="3514082" y="2705443"/>
                        <a:pt x="3504522" y="2712272"/>
                        <a:pt x="3492231" y="2716369"/>
                      </a:cubicBezTo>
                      <a:cubicBezTo>
                        <a:pt x="3497694" y="2719101"/>
                        <a:pt x="3503157" y="2721832"/>
                        <a:pt x="3505888" y="2727295"/>
                      </a:cubicBezTo>
                      <a:cubicBezTo>
                        <a:pt x="3507254" y="2730026"/>
                        <a:pt x="3509985" y="2736854"/>
                        <a:pt x="3505888" y="2743683"/>
                      </a:cubicBezTo>
                      <a:cubicBezTo>
                        <a:pt x="3499059" y="2758706"/>
                        <a:pt x="3484037" y="2769631"/>
                        <a:pt x="3471745" y="2779191"/>
                      </a:cubicBezTo>
                      <a:cubicBezTo>
                        <a:pt x="3447163" y="2796945"/>
                        <a:pt x="3418483" y="2816065"/>
                        <a:pt x="3388438" y="2822893"/>
                      </a:cubicBezTo>
                      <a:cubicBezTo>
                        <a:pt x="3403461" y="2829722"/>
                        <a:pt x="3422581" y="2839282"/>
                        <a:pt x="3425312" y="2858402"/>
                      </a:cubicBezTo>
                      <a:cubicBezTo>
                        <a:pt x="3426678" y="2872058"/>
                        <a:pt x="3418483" y="2885715"/>
                        <a:pt x="3403461" y="2896641"/>
                      </a:cubicBezTo>
                      <a:cubicBezTo>
                        <a:pt x="3380244" y="2914395"/>
                        <a:pt x="3350199" y="2925320"/>
                        <a:pt x="3321519" y="2926686"/>
                      </a:cubicBezTo>
                      <a:cubicBezTo>
                        <a:pt x="3331079" y="2933515"/>
                        <a:pt x="3343370" y="2944441"/>
                        <a:pt x="3344736" y="2956731"/>
                      </a:cubicBezTo>
                      <a:cubicBezTo>
                        <a:pt x="3344736" y="2960829"/>
                        <a:pt x="3343370" y="2966292"/>
                        <a:pt x="3336542" y="2971754"/>
                      </a:cubicBezTo>
                      <a:cubicBezTo>
                        <a:pt x="3325616" y="2978583"/>
                        <a:pt x="3310594" y="2978583"/>
                        <a:pt x="3298302" y="2974485"/>
                      </a:cubicBezTo>
                      <a:cubicBezTo>
                        <a:pt x="3309228" y="2986777"/>
                        <a:pt x="3321519" y="3003165"/>
                        <a:pt x="3317422" y="3022285"/>
                      </a:cubicBezTo>
                      <a:cubicBezTo>
                        <a:pt x="3314691" y="3037307"/>
                        <a:pt x="3302399" y="3048233"/>
                        <a:pt x="3284645" y="3055062"/>
                      </a:cubicBezTo>
                      <a:cubicBezTo>
                        <a:pt x="3251869" y="3065987"/>
                        <a:pt x="3212263" y="3061890"/>
                        <a:pt x="3183584" y="3042770"/>
                      </a:cubicBezTo>
                      <a:cubicBezTo>
                        <a:pt x="3184949" y="3049599"/>
                        <a:pt x="3187681" y="3055062"/>
                        <a:pt x="3189046" y="3061890"/>
                      </a:cubicBezTo>
                      <a:cubicBezTo>
                        <a:pt x="3197241" y="3087838"/>
                        <a:pt x="3204069" y="3115153"/>
                        <a:pt x="3201338" y="3142466"/>
                      </a:cubicBezTo>
                      <a:cubicBezTo>
                        <a:pt x="3198606" y="3172511"/>
                        <a:pt x="3180853" y="3176608"/>
                        <a:pt x="3169927" y="3176608"/>
                      </a:cubicBezTo>
                      <a:cubicBezTo>
                        <a:pt x="3149442" y="3176608"/>
                        <a:pt x="3123493" y="3158855"/>
                        <a:pt x="3107105" y="3142466"/>
                      </a:cubicBezTo>
                      <a:cubicBezTo>
                        <a:pt x="3111202" y="3154757"/>
                        <a:pt x="3112568" y="3171146"/>
                        <a:pt x="3098910" y="3177974"/>
                      </a:cubicBezTo>
                      <a:cubicBezTo>
                        <a:pt x="3090717" y="3182071"/>
                        <a:pt x="3078425" y="3180706"/>
                        <a:pt x="3066134" y="3175243"/>
                      </a:cubicBezTo>
                      <a:cubicBezTo>
                        <a:pt x="3040185" y="3162952"/>
                        <a:pt x="3021066" y="3138369"/>
                        <a:pt x="3015603" y="3112421"/>
                      </a:cubicBezTo>
                      <a:cubicBezTo>
                        <a:pt x="3012872" y="3115153"/>
                        <a:pt x="3010141" y="3119249"/>
                        <a:pt x="3007409" y="3123346"/>
                      </a:cubicBezTo>
                      <a:cubicBezTo>
                        <a:pt x="3001946" y="3128809"/>
                        <a:pt x="2997849" y="3135638"/>
                        <a:pt x="2992386" y="3141101"/>
                      </a:cubicBezTo>
                      <a:lnTo>
                        <a:pt x="2989655" y="3138369"/>
                      </a:lnTo>
                      <a:cubicBezTo>
                        <a:pt x="2973267" y="3147929"/>
                        <a:pt x="2956878" y="3152026"/>
                        <a:pt x="2944587" y="3152026"/>
                      </a:cubicBezTo>
                      <a:cubicBezTo>
                        <a:pt x="2932296" y="3152026"/>
                        <a:pt x="2925467" y="3146563"/>
                        <a:pt x="2921370" y="3142466"/>
                      </a:cubicBezTo>
                      <a:cubicBezTo>
                        <a:pt x="2915907" y="3134272"/>
                        <a:pt x="2915907" y="3120615"/>
                        <a:pt x="2921370" y="3102861"/>
                      </a:cubicBezTo>
                      <a:cubicBezTo>
                        <a:pt x="2914542" y="3094667"/>
                        <a:pt x="2911810" y="3082376"/>
                        <a:pt x="2910445" y="3064621"/>
                      </a:cubicBezTo>
                      <a:cubicBezTo>
                        <a:pt x="2892691" y="3091935"/>
                        <a:pt x="2869473" y="3119249"/>
                        <a:pt x="2846257" y="3119249"/>
                      </a:cubicBezTo>
                      <a:cubicBezTo>
                        <a:pt x="2840794" y="3119249"/>
                        <a:pt x="2836697" y="3117883"/>
                        <a:pt x="2832600" y="3115153"/>
                      </a:cubicBezTo>
                      <a:cubicBezTo>
                        <a:pt x="2814846" y="3104227"/>
                        <a:pt x="2814846" y="3082376"/>
                        <a:pt x="2814846" y="3067353"/>
                      </a:cubicBezTo>
                      <a:cubicBezTo>
                        <a:pt x="2802555" y="3079644"/>
                        <a:pt x="2775241" y="3104227"/>
                        <a:pt x="2754755" y="3104227"/>
                      </a:cubicBezTo>
                      <a:cubicBezTo>
                        <a:pt x="2747927" y="3104227"/>
                        <a:pt x="2737001" y="3101495"/>
                        <a:pt x="2731538" y="3085107"/>
                      </a:cubicBezTo>
                      <a:cubicBezTo>
                        <a:pt x="2723344" y="3059158"/>
                        <a:pt x="2732904" y="3035942"/>
                        <a:pt x="2745195" y="3016822"/>
                      </a:cubicBezTo>
                      <a:cubicBezTo>
                        <a:pt x="2730173" y="3025016"/>
                        <a:pt x="2712419" y="3031845"/>
                        <a:pt x="2701493" y="3031845"/>
                      </a:cubicBezTo>
                      <a:cubicBezTo>
                        <a:pt x="2691933" y="3031845"/>
                        <a:pt x="2687836" y="3027748"/>
                        <a:pt x="2686470" y="3025016"/>
                      </a:cubicBezTo>
                      <a:cubicBezTo>
                        <a:pt x="2682373" y="3018188"/>
                        <a:pt x="2683739" y="3007262"/>
                        <a:pt x="2691933" y="2990874"/>
                      </a:cubicBezTo>
                      <a:cubicBezTo>
                        <a:pt x="2685105" y="2994971"/>
                        <a:pt x="2676910" y="2996337"/>
                        <a:pt x="2667351" y="2997703"/>
                      </a:cubicBezTo>
                      <a:lnTo>
                        <a:pt x="2667351" y="2997703"/>
                      </a:lnTo>
                      <a:cubicBezTo>
                        <a:pt x="2663254" y="2997703"/>
                        <a:pt x="2656425" y="2996337"/>
                        <a:pt x="2652328" y="2992240"/>
                      </a:cubicBezTo>
                      <a:cubicBezTo>
                        <a:pt x="2644134" y="3008628"/>
                        <a:pt x="2633208" y="3012725"/>
                        <a:pt x="2625014" y="3012725"/>
                      </a:cubicBezTo>
                      <a:cubicBezTo>
                        <a:pt x="2619551" y="3012725"/>
                        <a:pt x="2614088" y="3011359"/>
                        <a:pt x="2607260" y="3007262"/>
                      </a:cubicBezTo>
                      <a:cubicBezTo>
                        <a:pt x="2585409" y="2994971"/>
                        <a:pt x="2574483" y="2966292"/>
                        <a:pt x="2571752" y="2938978"/>
                      </a:cubicBezTo>
                      <a:cubicBezTo>
                        <a:pt x="2570386" y="2938978"/>
                        <a:pt x="2570386" y="2940343"/>
                        <a:pt x="2569021" y="2940343"/>
                      </a:cubicBezTo>
                      <a:cubicBezTo>
                        <a:pt x="2551267" y="2947171"/>
                        <a:pt x="2537610" y="2944441"/>
                        <a:pt x="2530781" y="2930783"/>
                      </a:cubicBezTo>
                      <a:cubicBezTo>
                        <a:pt x="2522587" y="2914395"/>
                        <a:pt x="2530781" y="2884350"/>
                        <a:pt x="2541707" y="2869327"/>
                      </a:cubicBezTo>
                      <a:cubicBezTo>
                        <a:pt x="2543072" y="2866596"/>
                        <a:pt x="2545804" y="2863864"/>
                        <a:pt x="2547170" y="2862498"/>
                      </a:cubicBezTo>
                      <a:cubicBezTo>
                        <a:pt x="2533512" y="2867961"/>
                        <a:pt x="2511661" y="2877521"/>
                        <a:pt x="2491176" y="2877521"/>
                      </a:cubicBezTo>
                      <a:cubicBezTo>
                        <a:pt x="2484347" y="2877521"/>
                        <a:pt x="2478885" y="2876155"/>
                        <a:pt x="2473422" y="2874790"/>
                      </a:cubicBezTo>
                      <a:cubicBezTo>
                        <a:pt x="2462496" y="2869327"/>
                        <a:pt x="2457034" y="2862498"/>
                        <a:pt x="2455668" y="2854304"/>
                      </a:cubicBezTo>
                      <a:cubicBezTo>
                        <a:pt x="2454302" y="2848841"/>
                        <a:pt x="2457034" y="2842013"/>
                        <a:pt x="2461131" y="2836550"/>
                      </a:cubicBezTo>
                      <a:cubicBezTo>
                        <a:pt x="2439280" y="2840647"/>
                        <a:pt x="2425622" y="2839282"/>
                        <a:pt x="2418794" y="2831088"/>
                      </a:cubicBezTo>
                      <a:cubicBezTo>
                        <a:pt x="2414697" y="2825625"/>
                        <a:pt x="2413331" y="2817431"/>
                        <a:pt x="2416062" y="2806505"/>
                      </a:cubicBezTo>
                      <a:cubicBezTo>
                        <a:pt x="2421525" y="2786020"/>
                        <a:pt x="2432451" y="2769631"/>
                        <a:pt x="2448839" y="2757340"/>
                      </a:cubicBezTo>
                      <a:cubicBezTo>
                        <a:pt x="2452936" y="2753243"/>
                        <a:pt x="2457034" y="2750511"/>
                        <a:pt x="2462496" y="2746414"/>
                      </a:cubicBezTo>
                      <a:cubicBezTo>
                        <a:pt x="2462496" y="2746414"/>
                        <a:pt x="2463862" y="2745049"/>
                        <a:pt x="2463862" y="2745049"/>
                      </a:cubicBezTo>
                      <a:cubicBezTo>
                        <a:pt x="2457034" y="2743683"/>
                        <a:pt x="2454302" y="2740952"/>
                        <a:pt x="2452936" y="2738220"/>
                      </a:cubicBezTo>
                      <a:cubicBezTo>
                        <a:pt x="2450205" y="2734123"/>
                        <a:pt x="2448839" y="2728660"/>
                        <a:pt x="2451571" y="2717735"/>
                      </a:cubicBezTo>
                      <a:cubicBezTo>
                        <a:pt x="2451571" y="2717735"/>
                        <a:pt x="2450205" y="2716369"/>
                        <a:pt x="2450205" y="2716369"/>
                      </a:cubicBezTo>
                      <a:cubicBezTo>
                        <a:pt x="2432451" y="2713638"/>
                        <a:pt x="2425622" y="2702712"/>
                        <a:pt x="2424257" y="2693152"/>
                      </a:cubicBezTo>
                      <a:cubicBezTo>
                        <a:pt x="2422891" y="2686324"/>
                        <a:pt x="2422891" y="2680861"/>
                        <a:pt x="2426988" y="2674033"/>
                      </a:cubicBezTo>
                      <a:cubicBezTo>
                        <a:pt x="2424257" y="2668570"/>
                        <a:pt x="2421525" y="2661741"/>
                        <a:pt x="2418794" y="2656278"/>
                      </a:cubicBezTo>
                      <a:cubicBezTo>
                        <a:pt x="2401040" y="2650816"/>
                        <a:pt x="2380555" y="2635793"/>
                        <a:pt x="2377823" y="2601651"/>
                      </a:cubicBezTo>
                      <a:cubicBezTo>
                        <a:pt x="2362800" y="2622136"/>
                        <a:pt x="2343681" y="2631696"/>
                        <a:pt x="2324561" y="2627599"/>
                      </a:cubicBezTo>
                      <a:cubicBezTo>
                        <a:pt x="2304075" y="2623502"/>
                        <a:pt x="2291784" y="2603016"/>
                        <a:pt x="2290419" y="2563411"/>
                      </a:cubicBezTo>
                      <a:cubicBezTo>
                        <a:pt x="2272664" y="2605748"/>
                        <a:pt x="2252179" y="2641256"/>
                        <a:pt x="2224865" y="2641256"/>
                      </a:cubicBezTo>
                      <a:cubicBezTo>
                        <a:pt x="2218037" y="2641256"/>
                        <a:pt x="2211208" y="2638524"/>
                        <a:pt x="2204380" y="2634427"/>
                      </a:cubicBezTo>
                      <a:cubicBezTo>
                        <a:pt x="2170237" y="2611210"/>
                        <a:pt x="2168872" y="2563411"/>
                        <a:pt x="2168872" y="2526537"/>
                      </a:cubicBezTo>
                      <a:lnTo>
                        <a:pt x="2168872" y="2516978"/>
                      </a:lnTo>
                      <a:cubicBezTo>
                        <a:pt x="2167506" y="2474641"/>
                        <a:pt x="2170237" y="2433670"/>
                        <a:pt x="2174334" y="2392699"/>
                      </a:cubicBezTo>
                      <a:cubicBezTo>
                        <a:pt x="2137461" y="2481469"/>
                        <a:pt x="2092393" y="2568874"/>
                        <a:pt x="2048690" y="2568874"/>
                      </a:cubicBezTo>
                      <a:cubicBezTo>
                        <a:pt x="2039131" y="2568874"/>
                        <a:pt x="2029571" y="2564777"/>
                        <a:pt x="2021376" y="2556583"/>
                      </a:cubicBezTo>
                      <a:cubicBezTo>
                        <a:pt x="1950360" y="2482835"/>
                        <a:pt x="1964017" y="2370848"/>
                        <a:pt x="1987234" y="2282078"/>
                      </a:cubicBezTo>
                      <a:cubicBezTo>
                        <a:pt x="1953092" y="2328511"/>
                        <a:pt x="1924412" y="2350363"/>
                        <a:pt x="1901195" y="2350363"/>
                      </a:cubicBezTo>
                      <a:cubicBezTo>
                        <a:pt x="1891635" y="2350363"/>
                        <a:pt x="1883441" y="2346266"/>
                        <a:pt x="1876613" y="2339437"/>
                      </a:cubicBezTo>
                      <a:cubicBezTo>
                        <a:pt x="1872515" y="2333974"/>
                        <a:pt x="1868419" y="2328511"/>
                        <a:pt x="1865687" y="2323049"/>
                      </a:cubicBezTo>
                      <a:cubicBezTo>
                        <a:pt x="1865687" y="2324414"/>
                        <a:pt x="1865687" y="2324414"/>
                        <a:pt x="1865687" y="2325780"/>
                      </a:cubicBezTo>
                      <a:cubicBezTo>
                        <a:pt x="1865687" y="2328511"/>
                        <a:pt x="1865687" y="2331243"/>
                        <a:pt x="1865687" y="2333974"/>
                      </a:cubicBezTo>
                      <a:cubicBezTo>
                        <a:pt x="1865687" y="2351728"/>
                        <a:pt x="1867053" y="2372214"/>
                        <a:pt x="1857493" y="2385871"/>
                      </a:cubicBezTo>
                      <a:cubicBezTo>
                        <a:pt x="1853396" y="2391334"/>
                        <a:pt x="1849299" y="2392699"/>
                        <a:pt x="1845201" y="2392699"/>
                      </a:cubicBezTo>
                      <a:cubicBezTo>
                        <a:pt x="1832910" y="2392699"/>
                        <a:pt x="1819253" y="2377677"/>
                        <a:pt x="1806962" y="2361288"/>
                      </a:cubicBezTo>
                      <a:cubicBezTo>
                        <a:pt x="1816522" y="2380408"/>
                        <a:pt x="1817888" y="2402259"/>
                        <a:pt x="1808328" y="2420013"/>
                      </a:cubicBezTo>
                      <a:cubicBezTo>
                        <a:pt x="1797402" y="2440498"/>
                        <a:pt x="1775551" y="2454155"/>
                        <a:pt x="1750969" y="2454155"/>
                      </a:cubicBezTo>
                      <a:cubicBezTo>
                        <a:pt x="1765991" y="2456887"/>
                        <a:pt x="1782380" y="2462350"/>
                        <a:pt x="1789208" y="2473275"/>
                      </a:cubicBezTo>
                      <a:cubicBezTo>
                        <a:pt x="1793305" y="2480104"/>
                        <a:pt x="1793305" y="2488298"/>
                        <a:pt x="1789208" y="2496492"/>
                      </a:cubicBezTo>
                      <a:cubicBezTo>
                        <a:pt x="1778283" y="2519709"/>
                        <a:pt x="1756432" y="2537463"/>
                        <a:pt x="1735946" y="2552485"/>
                      </a:cubicBezTo>
                      <a:cubicBezTo>
                        <a:pt x="1696341" y="2581165"/>
                        <a:pt x="1644444" y="2616673"/>
                        <a:pt x="1593913" y="2624867"/>
                      </a:cubicBezTo>
                      <a:cubicBezTo>
                        <a:pt x="1617130" y="2633062"/>
                        <a:pt x="1658101" y="2649450"/>
                        <a:pt x="1662198" y="2680861"/>
                      </a:cubicBezTo>
                      <a:cubicBezTo>
                        <a:pt x="1664930" y="2706809"/>
                        <a:pt x="1645810" y="2725929"/>
                        <a:pt x="1629422" y="2738220"/>
                      </a:cubicBezTo>
                      <a:cubicBezTo>
                        <a:pt x="1591182" y="2766900"/>
                        <a:pt x="1540651" y="2784654"/>
                        <a:pt x="1491486" y="2787385"/>
                      </a:cubicBezTo>
                      <a:cubicBezTo>
                        <a:pt x="1501047" y="2792848"/>
                        <a:pt x="1533823" y="2816065"/>
                        <a:pt x="1533823" y="2837916"/>
                      </a:cubicBezTo>
                      <a:cubicBezTo>
                        <a:pt x="1533823" y="2843379"/>
                        <a:pt x="1532457" y="2851573"/>
                        <a:pt x="1522898" y="2857036"/>
                      </a:cubicBezTo>
                      <a:cubicBezTo>
                        <a:pt x="1514703" y="2862498"/>
                        <a:pt x="1505143" y="2865230"/>
                        <a:pt x="1494218" y="2865230"/>
                      </a:cubicBezTo>
                      <a:cubicBezTo>
                        <a:pt x="1479195" y="2865230"/>
                        <a:pt x="1464173" y="2859767"/>
                        <a:pt x="1451881" y="2855670"/>
                      </a:cubicBezTo>
                      <a:cubicBezTo>
                        <a:pt x="1468270" y="2872058"/>
                        <a:pt x="1499681" y="2904835"/>
                        <a:pt x="1491486" y="2938978"/>
                      </a:cubicBezTo>
                      <a:cubicBezTo>
                        <a:pt x="1487389" y="2960829"/>
                        <a:pt x="1468270" y="2978583"/>
                        <a:pt x="1442322" y="2988143"/>
                      </a:cubicBezTo>
                      <a:cubicBezTo>
                        <a:pt x="1424567" y="2994971"/>
                        <a:pt x="1405448" y="2997703"/>
                        <a:pt x="1384962" y="2997703"/>
                      </a:cubicBezTo>
                      <a:cubicBezTo>
                        <a:pt x="1345357" y="2997703"/>
                        <a:pt x="1307117" y="2985411"/>
                        <a:pt x="1277072" y="2963560"/>
                      </a:cubicBezTo>
                      <a:cubicBezTo>
                        <a:pt x="1281169" y="2975851"/>
                        <a:pt x="1285266" y="2989508"/>
                        <a:pt x="1289363" y="3003165"/>
                      </a:cubicBezTo>
                      <a:cubicBezTo>
                        <a:pt x="1301654" y="3044136"/>
                        <a:pt x="1313946" y="3086472"/>
                        <a:pt x="1308483" y="3128809"/>
                      </a:cubicBezTo>
                      <a:cubicBezTo>
                        <a:pt x="1304386" y="3171146"/>
                        <a:pt x="1281169" y="3179340"/>
                        <a:pt x="1263415" y="3179340"/>
                      </a:cubicBezTo>
                      <a:cubicBezTo>
                        <a:pt x="1226541" y="3179340"/>
                        <a:pt x="1177376" y="3142466"/>
                        <a:pt x="1155525" y="3115153"/>
                      </a:cubicBezTo>
                      <a:cubicBezTo>
                        <a:pt x="1162353" y="3132906"/>
                        <a:pt x="1174645" y="3171146"/>
                        <a:pt x="1150062" y="3182071"/>
                      </a:cubicBezTo>
                      <a:cubicBezTo>
                        <a:pt x="1126846" y="3188900"/>
                        <a:pt x="1122749" y="3190266"/>
                        <a:pt x="1115920" y="3190266"/>
                      </a:cubicBezTo>
                      <a:close/>
                      <a:moveTo>
                        <a:pt x="1005299" y="3065987"/>
                      </a:moveTo>
                      <a:cubicBezTo>
                        <a:pt x="1010762" y="3065987"/>
                        <a:pt x="1016224" y="3070084"/>
                        <a:pt x="1016224" y="3075547"/>
                      </a:cubicBezTo>
                      <a:cubicBezTo>
                        <a:pt x="1021687" y="3115153"/>
                        <a:pt x="1050366" y="3150660"/>
                        <a:pt x="1089972" y="3171146"/>
                      </a:cubicBezTo>
                      <a:cubicBezTo>
                        <a:pt x="1104994" y="3179340"/>
                        <a:pt x="1118651" y="3180706"/>
                        <a:pt x="1128211" y="3176608"/>
                      </a:cubicBezTo>
                      <a:cubicBezTo>
                        <a:pt x="1144600" y="3169780"/>
                        <a:pt x="1130942" y="3132906"/>
                        <a:pt x="1126846" y="3121981"/>
                      </a:cubicBezTo>
                      <a:cubicBezTo>
                        <a:pt x="1125480" y="3117883"/>
                        <a:pt x="1125480" y="3113787"/>
                        <a:pt x="1128211" y="3111055"/>
                      </a:cubicBezTo>
                      <a:cubicBezTo>
                        <a:pt x="1132308" y="3104227"/>
                        <a:pt x="1141868" y="3104227"/>
                        <a:pt x="1147331" y="3111055"/>
                      </a:cubicBezTo>
                      <a:cubicBezTo>
                        <a:pt x="1166451" y="3137004"/>
                        <a:pt x="1214250" y="3173877"/>
                        <a:pt x="1247027" y="3173877"/>
                      </a:cubicBezTo>
                      <a:cubicBezTo>
                        <a:pt x="1266147" y="3173877"/>
                        <a:pt x="1277072" y="3161586"/>
                        <a:pt x="1279803" y="3134272"/>
                      </a:cubicBezTo>
                      <a:cubicBezTo>
                        <a:pt x="1283901" y="3094667"/>
                        <a:pt x="1271610" y="3052330"/>
                        <a:pt x="1260684" y="3012725"/>
                      </a:cubicBezTo>
                      <a:cubicBezTo>
                        <a:pt x="1256587" y="2999068"/>
                        <a:pt x="1252489" y="2985411"/>
                        <a:pt x="1249758" y="2971754"/>
                      </a:cubicBezTo>
                      <a:cubicBezTo>
                        <a:pt x="1248392" y="2967657"/>
                        <a:pt x="1249758" y="2964926"/>
                        <a:pt x="1252489" y="2962194"/>
                      </a:cubicBezTo>
                      <a:cubicBezTo>
                        <a:pt x="1256587" y="2956731"/>
                        <a:pt x="1263415" y="2956731"/>
                        <a:pt x="1268878" y="2959463"/>
                      </a:cubicBezTo>
                      <a:cubicBezTo>
                        <a:pt x="1296192" y="2979948"/>
                        <a:pt x="1331700" y="2992240"/>
                        <a:pt x="1368574" y="2992240"/>
                      </a:cubicBezTo>
                      <a:cubicBezTo>
                        <a:pt x="1387693" y="2992240"/>
                        <a:pt x="1405448" y="2989508"/>
                        <a:pt x="1421836" y="2984045"/>
                      </a:cubicBezTo>
                      <a:cubicBezTo>
                        <a:pt x="1432762" y="2979948"/>
                        <a:pt x="1458710" y="2969023"/>
                        <a:pt x="1464173" y="2944441"/>
                      </a:cubicBezTo>
                      <a:cubicBezTo>
                        <a:pt x="1469635" y="2918492"/>
                        <a:pt x="1447784" y="2892544"/>
                        <a:pt x="1424567" y="2870693"/>
                      </a:cubicBezTo>
                      <a:cubicBezTo>
                        <a:pt x="1421836" y="2867961"/>
                        <a:pt x="1420470" y="2862498"/>
                        <a:pt x="1421836" y="2858402"/>
                      </a:cubicBezTo>
                      <a:cubicBezTo>
                        <a:pt x="1424567" y="2852939"/>
                        <a:pt x="1431396" y="2848841"/>
                        <a:pt x="1436859" y="2851573"/>
                      </a:cubicBezTo>
                      <a:cubicBezTo>
                        <a:pt x="1449150" y="2855670"/>
                        <a:pt x="1462807" y="2861133"/>
                        <a:pt x="1476464" y="2861133"/>
                      </a:cubicBezTo>
                      <a:cubicBezTo>
                        <a:pt x="1486024" y="2861133"/>
                        <a:pt x="1492852" y="2858402"/>
                        <a:pt x="1498315" y="2854304"/>
                      </a:cubicBezTo>
                      <a:cubicBezTo>
                        <a:pt x="1503777" y="2850207"/>
                        <a:pt x="1503777" y="2847476"/>
                        <a:pt x="1503777" y="2844745"/>
                      </a:cubicBezTo>
                      <a:cubicBezTo>
                        <a:pt x="1503777" y="2832453"/>
                        <a:pt x="1480561" y="2813334"/>
                        <a:pt x="1464173" y="2803774"/>
                      </a:cubicBezTo>
                      <a:cubicBezTo>
                        <a:pt x="1460075" y="2801042"/>
                        <a:pt x="1457344" y="2796945"/>
                        <a:pt x="1458710" y="2791482"/>
                      </a:cubicBezTo>
                      <a:cubicBezTo>
                        <a:pt x="1460075" y="2786020"/>
                        <a:pt x="1465538" y="2781922"/>
                        <a:pt x="1471001" y="2781922"/>
                      </a:cubicBezTo>
                      <a:cubicBezTo>
                        <a:pt x="1517435" y="2780557"/>
                        <a:pt x="1566600" y="2764168"/>
                        <a:pt x="1603474" y="2735489"/>
                      </a:cubicBezTo>
                      <a:cubicBezTo>
                        <a:pt x="1617130" y="2724563"/>
                        <a:pt x="1633519" y="2708175"/>
                        <a:pt x="1632153" y="2689055"/>
                      </a:cubicBezTo>
                      <a:cubicBezTo>
                        <a:pt x="1629422" y="2664473"/>
                        <a:pt x="1592548" y="2649450"/>
                        <a:pt x="1572062" y="2641256"/>
                      </a:cubicBezTo>
                      <a:cubicBezTo>
                        <a:pt x="1566600" y="2638524"/>
                        <a:pt x="1563868" y="2634427"/>
                        <a:pt x="1565234" y="2628965"/>
                      </a:cubicBezTo>
                      <a:cubicBezTo>
                        <a:pt x="1565234" y="2623502"/>
                        <a:pt x="1569331" y="2619405"/>
                        <a:pt x="1574794" y="2619405"/>
                      </a:cubicBezTo>
                      <a:cubicBezTo>
                        <a:pt x="1622593" y="2611210"/>
                        <a:pt x="1673124" y="2578434"/>
                        <a:pt x="1712729" y="2549754"/>
                      </a:cubicBezTo>
                      <a:cubicBezTo>
                        <a:pt x="1731849" y="2534732"/>
                        <a:pt x="1752335" y="2519709"/>
                        <a:pt x="1761894" y="2499223"/>
                      </a:cubicBezTo>
                      <a:cubicBezTo>
                        <a:pt x="1765991" y="2492395"/>
                        <a:pt x="1763260" y="2488298"/>
                        <a:pt x="1763260" y="2486932"/>
                      </a:cubicBezTo>
                      <a:cubicBezTo>
                        <a:pt x="1759163" y="2480104"/>
                        <a:pt x="1744140" y="2474641"/>
                        <a:pt x="1720923" y="2471910"/>
                      </a:cubicBezTo>
                      <a:cubicBezTo>
                        <a:pt x="1714095" y="2470544"/>
                        <a:pt x="1709998" y="2465081"/>
                        <a:pt x="1709998" y="2458253"/>
                      </a:cubicBezTo>
                      <a:cubicBezTo>
                        <a:pt x="1709998" y="2452790"/>
                        <a:pt x="1715461" y="2447327"/>
                        <a:pt x="1720923" y="2447327"/>
                      </a:cubicBezTo>
                      <a:lnTo>
                        <a:pt x="1722289" y="2447327"/>
                      </a:lnTo>
                      <a:cubicBezTo>
                        <a:pt x="1726386" y="2447327"/>
                        <a:pt x="1730483" y="2448693"/>
                        <a:pt x="1734580" y="2448693"/>
                      </a:cubicBezTo>
                      <a:cubicBezTo>
                        <a:pt x="1756432" y="2448693"/>
                        <a:pt x="1774186" y="2437767"/>
                        <a:pt x="1782380" y="2420013"/>
                      </a:cubicBezTo>
                      <a:cubicBezTo>
                        <a:pt x="1790574" y="2402259"/>
                        <a:pt x="1787842" y="2380408"/>
                        <a:pt x="1774186" y="2362654"/>
                      </a:cubicBezTo>
                      <a:cubicBezTo>
                        <a:pt x="1771454" y="2358557"/>
                        <a:pt x="1771454" y="2354460"/>
                        <a:pt x="1772820" y="2350363"/>
                      </a:cubicBezTo>
                      <a:cubicBezTo>
                        <a:pt x="1776917" y="2342168"/>
                        <a:pt x="1787842" y="2342168"/>
                        <a:pt x="1791939" y="2347631"/>
                      </a:cubicBezTo>
                      <a:lnTo>
                        <a:pt x="1794671" y="2350363"/>
                      </a:lnTo>
                      <a:cubicBezTo>
                        <a:pt x="1816522" y="2380408"/>
                        <a:pt x="1826082" y="2384505"/>
                        <a:pt x="1828813" y="2384505"/>
                      </a:cubicBezTo>
                      <a:cubicBezTo>
                        <a:pt x="1828813" y="2384505"/>
                        <a:pt x="1830179" y="2384505"/>
                        <a:pt x="1831545" y="2383139"/>
                      </a:cubicBezTo>
                      <a:cubicBezTo>
                        <a:pt x="1838373" y="2372214"/>
                        <a:pt x="1838373" y="2353094"/>
                        <a:pt x="1837008" y="2338071"/>
                      </a:cubicBezTo>
                      <a:cubicBezTo>
                        <a:pt x="1837008" y="2335340"/>
                        <a:pt x="1837008" y="2332609"/>
                        <a:pt x="1837008" y="2329877"/>
                      </a:cubicBezTo>
                      <a:cubicBezTo>
                        <a:pt x="1837008" y="2313489"/>
                        <a:pt x="1835642" y="2297100"/>
                        <a:pt x="1832910" y="2280712"/>
                      </a:cubicBezTo>
                      <a:cubicBezTo>
                        <a:pt x="1830179" y="2257495"/>
                        <a:pt x="1828813" y="2232913"/>
                        <a:pt x="1830179" y="2208330"/>
                      </a:cubicBezTo>
                      <a:cubicBezTo>
                        <a:pt x="1830179" y="2202867"/>
                        <a:pt x="1835642" y="2197405"/>
                        <a:pt x="1842471" y="2197405"/>
                      </a:cubicBezTo>
                      <a:cubicBezTo>
                        <a:pt x="1845201" y="2197405"/>
                        <a:pt x="1846567" y="2198770"/>
                        <a:pt x="1849299" y="2200136"/>
                      </a:cubicBezTo>
                      <a:cubicBezTo>
                        <a:pt x="1852030" y="2202867"/>
                        <a:pt x="1854762" y="2204233"/>
                        <a:pt x="1858859" y="2206965"/>
                      </a:cubicBezTo>
                      <a:lnTo>
                        <a:pt x="1864322" y="2211061"/>
                      </a:lnTo>
                      <a:lnTo>
                        <a:pt x="1861590" y="2216524"/>
                      </a:lnTo>
                      <a:cubicBezTo>
                        <a:pt x="1860224" y="2219256"/>
                        <a:pt x="1860224" y="2221987"/>
                        <a:pt x="1858859" y="2224719"/>
                      </a:cubicBezTo>
                      <a:cubicBezTo>
                        <a:pt x="1850664" y="2254764"/>
                        <a:pt x="1846567" y="2310757"/>
                        <a:pt x="1869784" y="2335340"/>
                      </a:cubicBezTo>
                      <a:cubicBezTo>
                        <a:pt x="1875247" y="2340803"/>
                        <a:pt x="1879344" y="2342168"/>
                        <a:pt x="1886173" y="2342168"/>
                      </a:cubicBezTo>
                      <a:cubicBezTo>
                        <a:pt x="1909389" y="2342168"/>
                        <a:pt x="1943532" y="2309392"/>
                        <a:pt x="1983137" y="2249301"/>
                      </a:cubicBezTo>
                      <a:lnTo>
                        <a:pt x="2006354" y="2213793"/>
                      </a:lnTo>
                      <a:lnTo>
                        <a:pt x="1994062" y="2254764"/>
                      </a:lnTo>
                      <a:cubicBezTo>
                        <a:pt x="1966749" y="2344900"/>
                        <a:pt x="1938069" y="2471910"/>
                        <a:pt x="2014548" y="2552485"/>
                      </a:cubicBezTo>
                      <a:cubicBezTo>
                        <a:pt x="2020011" y="2557948"/>
                        <a:pt x="2025474" y="2562046"/>
                        <a:pt x="2032302" y="2562046"/>
                      </a:cubicBezTo>
                      <a:cubicBezTo>
                        <a:pt x="2078736" y="2562046"/>
                        <a:pt x="2141558" y="2406356"/>
                        <a:pt x="2162043" y="2355825"/>
                      </a:cubicBezTo>
                      <a:lnTo>
                        <a:pt x="2177066" y="2317586"/>
                      </a:lnTo>
                      <a:lnTo>
                        <a:pt x="2172969" y="2358557"/>
                      </a:lnTo>
                      <a:cubicBezTo>
                        <a:pt x="2172969" y="2368117"/>
                        <a:pt x="2171603" y="2376311"/>
                        <a:pt x="2170237" y="2385871"/>
                      </a:cubicBezTo>
                      <a:cubicBezTo>
                        <a:pt x="2166140" y="2429573"/>
                        <a:pt x="2162043" y="2476007"/>
                        <a:pt x="2163409" y="2522440"/>
                      </a:cubicBezTo>
                      <a:lnTo>
                        <a:pt x="2163409" y="2532000"/>
                      </a:lnTo>
                      <a:cubicBezTo>
                        <a:pt x="2164774" y="2567508"/>
                        <a:pt x="2166140" y="2611210"/>
                        <a:pt x="2193454" y="2630330"/>
                      </a:cubicBezTo>
                      <a:cubicBezTo>
                        <a:pt x="2198917" y="2633062"/>
                        <a:pt x="2203014" y="2635793"/>
                        <a:pt x="2207111" y="2635793"/>
                      </a:cubicBezTo>
                      <a:cubicBezTo>
                        <a:pt x="2237157" y="2635793"/>
                        <a:pt x="2263105" y="2562046"/>
                        <a:pt x="2274030" y="2534732"/>
                      </a:cubicBezTo>
                      <a:lnTo>
                        <a:pt x="2287687" y="2496492"/>
                      </a:lnTo>
                      <a:lnTo>
                        <a:pt x="2286322" y="2537463"/>
                      </a:lnTo>
                      <a:cubicBezTo>
                        <a:pt x="2283590" y="2589359"/>
                        <a:pt x="2291784" y="2619405"/>
                        <a:pt x="2310904" y="2622136"/>
                      </a:cubicBezTo>
                      <a:cubicBezTo>
                        <a:pt x="2331389" y="2626233"/>
                        <a:pt x="2347778" y="2612576"/>
                        <a:pt x="2362800" y="2582531"/>
                      </a:cubicBezTo>
                      <a:lnTo>
                        <a:pt x="2380555" y="2549754"/>
                      </a:lnTo>
                      <a:lnTo>
                        <a:pt x="2375092" y="2586628"/>
                      </a:lnTo>
                      <a:cubicBezTo>
                        <a:pt x="2375092" y="2589359"/>
                        <a:pt x="2373726" y="2593456"/>
                        <a:pt x="2373726" y="2596188"/>
                      </a:cubicBezTo>
                      <a:cubicBezTo>
                        <a:pt x="2372360" y="2626233"/>
                        <a:pt x="2384652" y="2645353"/>
                        <a:pt x="2409234" y="2652181"/>
                      </a:cubicBezTo>
                      <a:lnTo>
                        <a:pt x="2411966" y="2653547"/>
                      </a:lnTo>
                      <a:lnTo>
                        <a:pt x="2413331" y="2656278"/>
                      </a:lnTo>
                      <a:cubicBezTo>
                        <a:pt x="2416062" y="2664473"/>
                        <a:pt x="2420160" y="2671301"/>
                        <a:pt x="2424257" y="2679495"/>
                      </a:cubicBezTo>
                      <a:lnTo>
                        <a:pt x="2425622" y="2682227"/>
                      </a:lnTo>
                      <a:lnTo>
                        <a:pt x="2424257" y="2682227"/>
                      </a:lnTo>
                      <a:cubicBezTo>
                        <a:pt x="2421525" y="2687690"/>
                        <a:pt x="2420160" y="2691786"/>
                        <a:pt x="2421525" y="2694518"/>
                      </a:cubicBezTo>
                      <a:cubicBezTo>
                        <a:pt x="2424257" y="2702712"/>
                        <a:pt x="2429720" y="2708175"/>
                        <a:pt x="2440645" y="2709541"/>
                      </a:cubicBezTo>
                      <a:lnTo>
                        <a:pt x="2443376" y="2709541"/>
                      </a:lnTo>
                      <a:lnTo>
                        <a:pt x="2444742" y="2712272"/>
                      </a:lnTo>
                      <a:cubicBezTo>
                        <a:pt x="2446108" y="2715003"/>
                        <a:pt x="2447473" y="2716369"/>
                        <a:pt x="2448839" y="2719101"/>
                      </a:cubicBezTo>
                      <a:lnTo>
                        <a:pt x="2450205" y="2721832"/>
                      </a:lnTo>
                      <a:lnTo>
                        <a:pt x="2448839" y="2724563"/>
                      </a:lnTo>
                      <a:cubicBezTo>
                        <a:pt x="2446108" y="2730026"/>
                        <a:pt x="2446108" y="2734123"/>
                        <a:pt x="2447473" y="2736854"/>
                      </a:cubicBezTo>
                      <a:cubicBezTo>
                        <a:pt x="2448839" y="2739586"/>
                        <a:pt x="2452936" y="2739586"/>
                        <a:pt x="2455668" y="2739586"/>
                      </a:cubicBezTo>
                      <a:cubicBezTo>
                        <a:pt x="2457034" y="2739586"/>
                        <a:pt x="2458399" y="2739586"/>
                        <a:pt x="2459765" y="2739586"/>
                      </a:cubicBezTo>
                      <a:lnTo>
                        <a:pt x="2462496" y="2739586"/>
                      </a:lnTo>
                      <a:lnTo>
                        <a:pt x="2470691" y="2749146"/>
                      </a:lnTo>
                      <a:lnTo>
                        <a:pt x="2465228" y="2753243"/>
                      </a:lnTo>
                      <a:cubicBezTo>
                        <a:pt x="2461131" y="2755974"/>
                        <a:pt x="2458399" y="2758706"/>
                        <a:pt x="2454302" y="2762803"/>
                      </a:cubicBezTo>
                      <a:cubicBezTo>
                        <a:pt x="2450205" y="2766900"/>
                        <a:pt x="2444742" y="2770997"/>
                        <a:pt x="2440645" y="2773728"/>
                      </a:cubicBezTo>
                      <a:cubicBezTo>
                        <a:pt x="2425622" y="2786020"/>
                        <a:pt x="2417428" y="2799677"/>
                        <a:pt x="2411966" y="2817431"/>
                      </a:cubicBezTo>
                      <a:cubicBezTo>
                        <a:pt x="2410600" y="2821528"/>
                        <a:pt x="2409234" y="2828356"/>
                        <a:pt x="2411966" y="2831088"/>
                      </a:cubicBezTo>
                      <a:cubicBezTo>
                        <a:pt x="2414697" y="2833819"/>
                        <a:pt x="2420160" y="2835185"/>
                        <a:pt x="2424257" y="2835185"/>
                      </a:cubicBezTo>
                      <a:cubicBezTo>
                        <a:pt x="2432451" y="2835185"/>
                        <a:pt x="2446108" y="2832453"/>
                        <a:pt x="2461131" y="2826990"/>
                      </a:cubicBezTo>
                      <a:lnTo>
                        <a:pt x="2489810" y="2817431"/>
                      </a:lnTo>
                      <a:lnTo>
                        <a:pt x="2466594" y="2837916"/>
                      </a:lnTo>
                      <a:cubicBezTo>
                        <a:pt x="2455668" y="2847476"/>
                        <a:pt x="2450205" y="2855670"/>
                        <a:pt x="2450205" y="2861133"/>
                      </a:cubicBezTo>
                      <a:cubicBezTo>
                        <a:pt x="2450205" y="2865230"/>
                        <a:pt x="2454302" y="2869327"/>
                        <a:pt x="2461131" y="2872058"/>
                      </a:cubicBezTo>
                      <a:cubicBezTo>
                        <a:pt x="2463862" y="2873424"/>
                        <a:pt x="2467959" y="2874790"/>
                        <a:pt x="2473422" y="2874790"/>
                      </a:cubicBezTo>
                      <a:cubicBezTo>
                        <a:pt x="2493907" y="2874790"/>
                        <a:pt x="2521221" y="2863864"/>
                        <a:pt x="2534878" y="2857036"/>
                      </a:cubicBezTo>
                      <a:cubicBezTo>
                        <a:pt x="2538975" y="2855670"/>
                        <a:pt x="2541707" y="2852939"/>
                        <a:pt x="2545804" y="2851573"/>
                      </a:cubicBezTo>
                      <a:lnTo>
                        <a:pt x="2569021" y="2837916"/>
                      </a:lnTo>
                      <a:lnTo>
                        <a:pt x="2551267" y="2863864"/>
                      </a:lnTo>
                      <a:cubicBezTo>
                        <a:pt x="2545804" y="2872058"/>
                        <a:pt x="2538975" y="2880253"/>
                        <a:pt x="2533512" y="2888447"/>
                      </a:cubicBezTo>
                      <a:cubicBezTo>
                        <a:pt x="2523953" y="2899372"/>
                        <a:pt x="2517124" y="2925320"/>
                        <a:pt x="2523953" y="2937612"/>
                      </a:cubicBezTo>
                      <a:cubicBezTo>
                        <a:pt x="2526684" y="2944441"/>
                        <a:pt x="2534878" y="2944441"/>
                        <a:pt x="2545804" y="2940343"/>
                      </a:cubicBezTo>
                      <a:cubicBezTo>
                        <a:pt x="2548535" y="2938978"/>
                        <a:pt x="2551267" y="2937612"/>
                        <a:pt x="2553998" y="2934880"/>
                      </a:cubicBezTo>
                      <a:lnTo>
                        <a:pt x="2563558" y="2928052"/>
                      </a:lnTo>
                      <a:lnTo>
                        <a:pt x="2563558" y="2940343"/>
                      </a:lnTo>
                      <a:cubicBezTo>
                        <a:pt x="2564923" y="2973120"/>
                        <a:pt x="2577215" y="2999068"/>
                        <a:pt x="2593603" y="3007262"/>
                      </a:cubicBezTo>
                      <a:cubicBezTo>
                        <a:pt x="2608626" y="3015456"/>
                        <a:pt x="2618185" y="3009994"/>
                        <a:pt x="2623648" y="2988143"/>
                      </a:cubicBezTo>
                      <a:lnTo>
                        <a:pt x="2627746" y="2973120"/>
                      </a:lnTo>
                      <a:lnTo>
                        <a:pt x="2634574" y="2986777"/>
                      </a:lnTo>
                      <a:cubicBezTo>
                        <a:pt x="2638671" y="2994971"/>
                        <a:pt x="2642768" y="2994971"/>
                        <a:pt x="2645499" y="2994971"/>
                      </a:cubicBezTo>
                      <a:cubicBezTo>
                        <a:pt x="2660522" y="2994971"/>
                        <a:pt x="2670082" y="2988143"/>
                        <a:pt x="2682373" y="2978583"/>
                      </a:cubicBezTo>
                      <a:cubicBezTo>
                        <a:pt x="2683739" y="2977217"/>
                        <a:pt x="2685105" y="2975851"/>
                        <a:pt x="2687836" y="2971754"/>
                      </a:cubicBezTo>
                      <a:lnTo>
                        <a:pt x="2697396" y="2978583"/>
                      </a:lnTo>
                      <a:cubicBezTo>
                        <a:pt x="2696031" y="2979948"/>
                        <a:pt x="2696031" y="2981314"/>
                        <a:pt x="2693299" y="2984045"/>
                      </a:cubicBezTo>
                      <a:lnTo>
                        <a:pt x="2697396" y="2985411"/>
                      </a:lnTo>
                      <a:cubicBezTo>
                        <a:pt x="2693299" y="2990874"/>
                        <a:pt x="2690568" y="2996337"/>
                        <a:pt x="2687836" y="3001800"/>
                      </a:cubicBezTo>
                      <a:cubicBezTo>
                        <a:pt x="2678276" y="3019554"/>
                        <a:pt x="2681008" y="3025016"/>
                        <a:pt x="2681008" y="3026382"/>
                      </a:cubicBezTo>
                      <a:cubicBezTo>
                        <a:pt x="2682373" y="3027748"/>
                        <a:pt x="2685105" y="3027748"/>
                        <a:pt x="2686470" y="3027748"/>
                      </a:cubicBezTo>
                      <a:cubicBezTo>
                        <a:pt x="2698761" y="3027748"/>
                        <a:pt x="2723344" y="3016822"/>
                        <a:pt x="2752024" y="3000434"/>
                      </a:cubicBezTo>
                      <a:lnTo>
                        <a:pt x="2788897" y="2978583"/>
                      </a:lnTo>
                      <a:lnTo>
                        <a:pt x="2760218" y="3009994"/>
                      </a:lnTo>
                      <a:cubicBezTo>
                        <a:pt x="2732904" y="3040039"/>
                        <a:pt x="2723344" y="3065987"/>
                        <a:pt x="2730173" y="3090570"/>
                      </a:cubicBezTo>
                      <a:cubicBezTo>
                        <a:pt x="2732904" y="3100130"/>
                        <a:pt x="2737001" y="3101495"/>
                        <a:pt x="2741098" y="3101495"/>
                      </a:cubicBezTo>
                      <a:cubicBezTo>
                        <a:pt x="2758852" y="3101495"/>
                        <a:pt x="2788897" y="3074181"/>
                        <a:pt x="2798458" y="3063256"/>
                      </a:cubicBezTo>
                      <a:cubicBezTo>
                        <a:pt x="2799823" y="3060524"/>
                        <a:pt x="2803920" y="3053696"/>
                        <a:pt x="2808018" y="3042770"/>
                      </a:cubicBezTo>
                      <a:cubicBezTo>
                        <a:pt x="2809383" y="3040039"/>
                        <a:pt x="2810749" y="3035942"/>
                        <a:pt x="2814846" y="3035942"/>
                      </a:cubicBezTo>
                      <a:lnTo>
                        <a:pt x="2817577" y="3035942"/>
                      </a:lnTo>
                      <a:lnTo>
                        <a:pt x="2818943" y="3038673"/>
                      </a:lnTo>
                      <a:cubicBezTo>
                        <a:pt x="2820309" y="3041405"/>
                        <a:pt x="2820309" y="3042770"/>
                        <a:pt x="2818943" y="3049599"/>
                      </a:cubicBezTo>
                      <a:cubicBezTo>
                        <a:pt x="2816211" y="3059158"/>
                        <a:pt x="2814846" y="3068719"/>
                        <a:pt x="2814846" y="3076913"/>
                      </a:cubicBezTo>
                      <a:lnTo>
                        <a:pt x="2814846" y="3078279"/>
                      </a:lnTo>
                      <a:cubicBezTo>
                        <a:pt x="2814846" y="3093301"/>
                        <a:pt x="2813480" y="3108324"/>
                        <a:pt x="2825771" y="3116518"/>
                      </a:cubicBezTo>
                      <a:cubicBezTo>
                        <a:pt x="2828503" y="3117883"/>
                        <a:pt x="2831234" y="3119249"/>
                        <a:pt x="2833966" y="3119249"/>
                      </a:cubicBezTo>
                      <a:cubicBezTo>
                        <a:pt x="2850354" y="3119249"/>
                        <a:pt x="2873571" y="3094667"/>
                        <a:pt x="2898153" y="3053696"/>
                      </a:cubicBezTo>
                      <a:lnTo>
                        <a:pt x="2910445" y="3033210"/>
                      </a:lnTo>
                      <a:lnTo>
                        <a:pt x="2910445" y="3056428"/>
                      </a:lnTo>
                      <a:cubicBezTo>
                        <a:pt x="2910445" y="3089204"/>
                        <a:pt x="2915907" y="3104227"/>
                        <a:pt x="2921370" y="3109690"/>
                      </a:cubicBezTo>
                      <a:lnTo>
                        <a:pt x="2924102" y="3112421"/>
                      </a:lnTo>
                      <a:lnTo>
                        <a:pt x="2922736" y="3116518"/>
                      </a:lnTo>
                      <a:cubicBezTo>
                        <a:pt x="2917273" y="3131541"/>
                        <a:pt x="2915907" y="3143832"/>
                        <a:pt x="2920005" y="3149295"/>
                      </a:cubicBezTo>
                      <a:cubicBezTo>
                        <a:pt x="2926833" y="3158855"/>
                        <a:pt x="2952781" y="3153392"/>
                        <a:pt x="2978730" y="3137004"/>
                      </a:cubicBezTo>
                      <a:lnTo>
                        <a:pt x="2980095" y="3135638"/>
                      </a:lnTo>
                      <a:cubicBezTo>
                        <a:pt x="2982826" y="3132906"/>
                        <a:pt x="2984192" y="3130175"/>
                        <a:pt x="2986923" y="3127443"/>
                      </a:cubicBezTo>
                      <a:cubicBezTo>
                        <a:pt x="2991021" y="3121981"/>
                        <a:pt x="2995118" y="3117883"/>
                        <a:pt x="2999215" y="3113787"/>
                      </a:cubicBezTo>
                      <a:cubicBezTo>
                        <a:pt x="3000581" y="3111055"/>
                        <a:pt x="3003312" y="3109690"/>
                        <a:pt x="3007409" y="3109690"/>
                      </a:cubicBezTo>
                      <a:cubicBezTo>
                        <a:pt x="3011506" y="3109690"/>
                        <a:pt x="3015603" y="3112421"/>
                        <a:pt x="3016969" y="3117883"/>
                      </a:cubicBezTo>
                      <a:cubicBezTo>
                        <a:pt x="3021066" y="3142466"/>
                        <a:pt x="3037455" y="3164317"/>
                        <a:pt x="3062037" y="3176608"/>
                      </a:cubicBezTo>
                      <a:cubicBezTo>
                        <a:pt x="3071597" y="3180706"/>
                        <a:pt x="3078425" y="3182071"/>
                        <a:pt x="3083888" y="3179340"/>
                      </a:cubicBezTo>
                      <a:cubicBezTo>
                        <a:pt x="3087985" y="3177974"/>
                        <a:pt x="3090717" y="3171146"/>
                        <a:pt x="3081157" y="3147929"/>
                      </a:cubicBezTo>
                      <a:cubicBezTo>
                        <a:pt x="3079791" y="3145197"/>
                        <a:pt x="3079791" y="3141101"/>
                        <a:pt x="3082522" y="3138369"/>
                      </a:cubicBezTo>
                      <a:cubicBezTo>
                        <a:pt x="3086619" y="3132906"/>
                        <a:pt x="3093448" y="3132906"/>
                        <a:pt x="3097545" y="3138369"/>
                      </a:cubicBezTo>
                      <a:cubicBezTo>
                        <a:pt x="3109836" y="3153392"/>
                        <a:pt x="3139882" y="3176608"/>
                        <a:pt x="3159001" y="3176608"/>
                      </a:cubicBezTo>
                      <a:cubicBezTo>
                        <a:pt x="3165830" y="3176608"/>
                        <a:pt x="3175390" y="3173877"/>
                        <a:pt x="3178121" y="3153392"/>
                      </a:cubicBezTo>
                      <a:cubicBezTo>
                        <a:pt x="3180853" y="3128809"/>
                        <a:pt x="3172658" y="3102861"/>
                        <a:pt x="3165830" y="3076913"/>
                      </a:cubicBezTo>
                      <a:cubicBezTo>
                        <a:pt x="3163098" y="3068719"/>
                        <a:pt x="3160367" y="3059158"/>
                        <a:pt x="3159001" y="3050965"/>
                      </a:cubicBezTo>
                      <a:cubicBezTo>
                        <a:pt x="3159001" y="3048233"/>
                        <a:pt x="3159001" y="3045502"/>
                        <a:pt x="3160367" y="3042770"/>
                      </a:cubicBezTo>
                      <a:cubicBezTo>
                        <a:pt x="3163098" y="3038673"/>
                        <a:pt x="3169927" y="3037307"/>
                        <a:pt x="3174024" y="3041405"/>
                      </a:cubicBezTo>
                      <a:cubicBezTo>
                        <a:pt x="3199972" y="3060524"/>
                        <a:pt x="3238212" y="3067353"/>
                        <a:pt x="3269622" y="3056428"/>
                      </a:cubicBezTo>
                      <a:cubicBezTo>
                        <a:pt x="3276451" y="3053696"/>
                        <a:pt x="3291474" y="3046868"/>
                        <a:pt x="3294205" y="3033210"/>
                      </a:cubicBezTo>
                      <a:cubicBezTo>
                        <a:pt x="3296936" y="3018188"/>
                        <a:pt x="3283280" y="3001800"/>
                        <a:pt x="3269622" y="2988143"/>
                      </a:cubicBezTo>
                      <a:cubicBezTo>
                        <a:pt x="3266891" y="2985411"/>
                        <a:pt x="3265526" y="2981314"/>
                        <a:pt x="3268257" y="2978583"/>
                      </a:cubicBezTo>
                      <a:cubicBezTo>
                        <a:pt x="3269622" y="2974485"/>
                        <a:pt x="3273720" y="2971754"/>
                        <a:pt x="3277817" y="2971754"/>
                      </a:cubicBezTo>
                      <a:lnTo>
                        <a:pt x="3279182" y="2971754"/>
                      </a:lnTo>
                      <a:lnTo>
                        <a:pt x="3281914" y="2973120"/>
                      </a:lnTo>
                      <a:cubicBezTo>
                        <a:pt x="3292840" y="2977217"/>
                        <a:pt x="3310594" y="2981314"/>
                        <a:pt x="3318788" y="2975851"/>
                      </a:cubicBezTo>
                      <a:cubicBezTo>
                        <a:pt x="3321519" y="2974485"/>
                        <a:pt x="3321519" y="2971754"/>
                        <a:pt x="3321519" y="2971754"/>
                      </a:cubicBezTo>
                      <a:cubicBezTo>
                        <a:pt x="3321519" y="2964926"/>
                        <a:pt x="3309228" y="2955366"/>
                        <a:pt x="3298302" y="2947171"/>
                      </a:cubicBezTo>
                      <a:cubicBezTo>
                        <a:pt x="3294205" y="2944441"/>
                        <a:pt x="3292840" y="2940343"/>
                        <a:pt x="3294205" y="2937612"/>
                      </a:cubicBezTo>
                      <a:cubicBezTo>
                        <a:pt x="3295571" y="2933515"/>
                        <a:pt x="3299668" y="2929418"/>
                        <a:pt x="3303765" y="2929418"/>
                      </a:cubicBezTo>
                      <a:cubicBezTo>
                        <a:pt x="3333810" y="2928052"/>
                        <a:pt x="3363856" y="2918492"/>
                        <a:pt x="3387072" y="2900738"/>
                      </a:cubicBezTo>
                      <a:cubicBezTo>
                        <a:pt x="3395267" y="2893909"/>
                        <a:pt x="3404827" y="2884350"/>
                        <a:pt x="3403461" y="2873424"/>
                      </a:cubicBezTo>
                      <a:cubicBezTo>
                        <a:pt x="3402095" y="2858402"/>
                        <a:pt x="3378879" y="2850207"/>
                        <a:pt x="3366587" y="2844745"/>
                      </a:cubicBezTo>
                      <a:cubicBezTo>
                        <a:pt x="3362490" y="2843379"/>
                        <a:pt x="3359758" y="2839282"/>
                        <a:pt x="3361124" y="2833819"/>
                      </a:cubicBezTo>
                      <a:cubicBezTo>
                        <a:pt x="3361124" y="2829722"/>
                        <a:pt x="3365221" y="2825625"/>
                        <a:pt x="3369318" y="2825625"/>
                      </a:cubicBezTo>
                      <a:cubicBezTo>
                        <a:pt x="3399364" y="2820162"/>
                        <a:pt x="3430775" y="2799677"/>
                        <a:pt x="3455357" y="2781922"/>
                      </a:cubicBezTo>
                      <a:cubicBezTo>
                        <a:pt x="3467648" y="2773728"/>
                        <a:pt x="3479940" y="2762803"/>
                        <a:pt x="3485403" y="2750511"/>
                      </a:cubicBezTo>
                      <a:cubicBezTo>
                        <a:pt x="3486768" y="2746414"/>
                        <a:pt x="3486768" y="2745049"/>
                        <a:pt x="3485403" y="2745049"/>
                      </a:cubicBezTo>
                      <a:cubicBezTo>
                        <a:pt x="3484037" y="2742317"/>
                        <a:pt x="3478574" y="2738220"/>
                        <a:pt x="3460820" y="2736854"/>
                      </a:cubicBezTo>
                      <a:cubicBezTo>
                        <a:pt x="3455357" y="2735489"/>
                        <a:pt x="3451260" y="2731392"/>
                        <a:pt x="3452626" y="2725929"/>
                      </a:cubicBezTo>
                      <a:cubicBezTo>
                        <a:pt x="3452626" y="2720466"/>
                        <a:pt x="3456723" y="2717735"/>
                        <a:pt x="3462186" y="2717735"/>
                      </a:cubicBezTo>
                      <a:lnTo>
                        <a:pt x="3463552" y="2717735"/>
                      </a:lnTo>
                      <a:cubicBezTo>
                        <a:pt x="3478574" y="2720466"/>
                        <a:pt x="3492231" y="2713638"/>
                        <a:pt x="3499059" y="2701346"/>
                      </a:cubicBezTo>
                      <a:cubicBezTo>
                        <a:pt x="3504522" y="2690421"/>
                        <a:pt x="3503157" y="2678129"/>
                        <a:pt x="3494962" y="2667204"/>
                      </a:cubicBezTo>
                      <a:cubicBezTo>
                        <a:pt x="3492231" y="2664473"/>
                        <a:pt x="3492231" y="2660376"/>
                        <a:pt x="3493597" y="2657644"/>
                      </a:cubicBezTo>
                      <a:cubicBezTo>
                        <a:pt x="3496328" y="2652181"/>
                        <a:pt x="3505888" y="2650816"/>
                        <a:pt x="3509985" y="2656278"/>
                      </a:cubicBezTo>
                      <a:lnTo>
                        <a:pt x="3511351" y="2659010"/>
                      </a:lnTo>
                      <a:cubicBezTo>
                        <a:pt x="3525008" y="2678129"/>
                        <a:pt x="3530470" y="2679495"/>
                        <a:pt x="3531836" y="2679495"/>
                      </a:cubicBezTo>
                      <a:cubicBezTo>
                        <a:pt x="3535933" y="2674033"/>
                        <a:pt x="3534568" y="2661741"/>
                        <a:pt x="3534568" y="2652181"/>
                      </a:cubicBezTo>
                      <a:lnTo>
                        <a:pt x="3534568" y="2646719"/>
                      </a:lnTo>
                      <a:cubicBezTo>
                        <a:pt x="3534568" y="2635793"/>
                        <a:pt x="3533202" y="2626233"/>
                        <a:pt x="3531836" y="2615308"/>
                      </a:cubicBezTo>
                      <a:cubicBezTo>
                        <a:pt x="3530470" y="2600285"/>
                        <a:pt x="3529105" y="2583897"/>
                        <a:pt x="3530470" y="2568874"/>
                      </a:cubicBezTo>
                      <a:cubicBezTo>
                        <a:pt x="3530470" y="2562046"/>
                        <a:pt x="3540030" y="2557948"/>
                        <a:pt x="3545493" y="2562046"/>
                      </a:cubicBezTo>
                      <a:cubicBezTo>
                        <a:pt x="3549591" y="2564777"/>
                        <a:pt x="3553687" y="2568874"/>
                        <a:pt x="3557784" y="2571605"/>
                      </a:cubicBezTo>
                      <a:cubicBezTo>
                        <a:pt x="3565979" y="2578434"/>
                        <a:pt x="3574173" y="2583897"/>
                        <a:pt x="3582367" y="2587994"/>
                      </a:cubicBezTo>
                      <a:cubicBezTo>
                        <a:pt x="3589195" y="2592091"/>
                        <a:pt x="3594658" y="2590725"/>
                        <a:pt x="3598755" y="2586628"/>
                      </a:cubicBezTo>
                      <a:cubicBezTo>
                        <a:pt x="3602853" y="2581165"/>
                        <a:pt x="3604218" y="2572971"/>
                        <a:pt x="3601487" y="2564777"/>
                      </a:cubicBezTo>
                      <a:cubicBezTo>
                        <a:pt x="3596024" y="2540194"/>
                        <a:pt x="3574173" y="2514246"/>
                        <a:pt x="3556419" y="2500589"/>
                      </a:cubicBezTo>
                      <a:cubicBezTo>
                        <a:pt x="3553687" y="2497858"/>
                        <a:pt x="3552321" y="2493761"/>
                        <a:pt x="3553687" y="2489664"/>
                      </a:cubicBezTo>
                      <a:cubicBezTo>
                        <a:pt x="3555053" y="2484201"/>
                        <a:pt x="3563247" y="2481469"/>
                        <a:pt x="3568710" y="2484201"/>
                      </a:cubicBezTo>
                      <a:cubicBezTo>
                        <a:pt x="3574173" y="2488298"/>
                        <a:pt x="3582367" y="2492395"/>
                        <a:pt x="3591927" y="2492395"/>
                      </a:cubicBezTo>
                      <a:cubicBezTo>
                        <a:pt x="3597390" y="2492395"/>
                        <a:pt x="3601487" y="2491029"/>
                        <a:pt x="3605584" y="2488298"/>
                      </a:cubicBezTo>
                      <a:cubicBezTo>
                        <a:pt x="3615144" y="2481469"/>
                        <a:pt x="3612412" y="2465081"/>
                        <a:pt x="3608315" y="2455521"/>
                      </a:cubicBezTo>
                      <a:cubicBezTo>
                        <a:pt x="3600121" y="2436402"/>
                        <a:pt x="3578270" y="2421379"/>
                        <a:pt x="3563247" y="2411819"/>
                      </a:cubicBezTo>
                      <a:cubicBezTo>
                        <a:pt x="3544128" y="2399528"/>
                        <a:pt x="3523642" y="2388602"/>
                        <a:pt x="3503157" y="2379042"/>
                      </a:cubicBezTo>
                      <a:cubicBezTo>
                        <a:pt x="3488134" y="2370848"/>
                        <a:pt x="3471745" y="2364020"/>
                        <a:pt x="3456723" y="2354460"/>
                      </a:cubicBezTo>
                      <a:lnTo>
                        <a:pt x="3455357" y="2353094"/>
                      </a:lnTo>
                      <a:lnTo>
                        <a:pt x="3453992" y="2350363"/>
                      </a:lnTo>
                      <a:cubicBezTo>
                        <a:pt x="3452626" y="2347631"/>
                        <a:pt x="3451260" y="2343534"/>
                        <a:pt x="3449894" y="2340803"/>
                      </a:cubicBezTo>
                      <a:lnTo>
                        <a:pt x="3445797" y="2332609"/>
                      </a:lnTo>
                      <a:lnTo>
                        <a:pt x="3455357" y="2331243"/>
                      </a:lnTo>
                      <a:cubicBezTo>
                        <a:pt x="3456723" y="2331243"/>
                        <a:pt x="3458089" y="2331243"/>
                        <a:pt x="3458089" y="2331243"/>
                      </a:cubicBezTo>
                      <a:cubicBezTo>
                        <a:pt x="3470380" y="2336706"/>
                        <a:pt x="3486768" y="2338071"/>
                        <a:pt x="3504522" y="2335340"/>
                      </a:cubicBezTo>
                      <a:cubicBezTo>
                        <a:pt x="3515448" y="2333974"/>
                        <a:pt x="3526373" y="2327146"/>
                        <a:pt x="3529105" y="2318952"/>
                      </a:cubicBezTo>
                      <a:cubicBezTo>
                        <a:pt x="3530470" y="2314854"/>
                        <a:pt x="3529105" y="2309392"/>
                        <a:pt x="3525008" y="2303929"/>
                      </a:cubicBezTo>
                      <a:cubicBezTo>
                        <a:pt x="3519545" y="2297100"/>
                        <a:pt x="3511351" y="2291638"/>
                        <a:pt x="3497694" y="2287541"/>
                      </a:cubicBezTo>
                      <a:lnTo>
                        <a:pt x="3485403" y="2283443"/>
                      </a:lnTo>
                      <a:lnTo>
                        <a:pt x="3497694" y="2276615"/>
                      </a:lnTo>
                      <a:cubicBezTo>
                        <a:pt x="3501791" y="2273884"/>
                        <a:pt x="3504522" y="2272518"/>
                        <a:pt x="3507254" y="2268421"/>
                      </a:cubicBezTo>
                      <a:cubicBezTo>
                        <a:pt x="3519545" y="2253398"/>
                        <a:pt x="3516814" y="2231547"/>
                        <a:pt x="3496328" y="2202867"/>
                      </a:cubicBezTo>
                      <a:lnTo>
                        <a:pt x="3493597" y="2198770"/>
                      </a:lnTo>
                      <a:lnTo>
                        <a:pt x="3496328" y="2196039"/>
                      </a:lnTo>
                      <a:cubicBezTo>
                        <a:pt x="3507254" y="2179651"/>
                        <a:pt x="3515448" y="2163262"/>
                        <a:pt x="3520911" y="2148240"/>
                      </a:cubicBezTo>
                      <a:cubicBezTo>
                        <a:pt x="3522277" y="2140046"/>
                        <a:pt x="3522277" y="2133217"/>
                        <a:pt x="3520911" y="2127754"/>
                      </a:cubicBezTo>
                      <a:lnTo>
                        <a:pt x="3519545" y="2122291"/>
                      </a:lnTo>
                      <a:lnTo>
                        <a:pt x="3529105" y="2116829"/>
                      </a:lnTo>
                      <a:lnTo>
                        <a:pt x="3531836" y="2118194"/>
                      </a:lnTo>
                      <a:cubicBezTo>
                        <a:pt x="3561882" y="2137314"/>
                        <a:pt x="3582367" y="2140046"/>
                        <a:pt x="3591927" y="2126388"/>
                      </a:cubicBezTo>
                      <a:cubicBezTo>
                        <a:pt x="3602853" y="2111366"/>
                        <a:pt x="3600121" y="2074492"/>
                        <a:pt x="3586464" y="2033521"/>
                      </a:cubicBezTo>
                      <a:lnTo>
                        <a:pt x="3585098" y="2030790"/>
                      </a:lnTo>
                      <a:cubicBezTo>
                        <a:pt x="3581001" y="2026693"/>
                        <a:pt x="3578270" y="2022596"/>
                        <a:pt x="3574173" y="2018498"/>
                      </a:cubicBezTo>
                      <a:cubicBezTo>
                        <a:pt x="3567344" y="2010304"/>
                        <a:pt x="3561882" y="2003476"/>
                        <a:pt x="3556419" y="1995281"/>
                      </a:cubicBezTo>
                      <a:cubicBezTo>
                        <a:pt x="3553687" y="1991185"/>
                        <a:pt x="3553687" y="1985722"/>
                        <a:pt x="3555053" y="1982990"/>
                      </a:cubicBezTo>
                      <a:cubicBezTo>
                        <a:pt x="3556419" y="1978893"/>
                        <a:pt x="3560516" y="1977528"/>
                        <a:pt x="3564613" y="1977528"/>
                      </a:cubicBezTo>
                      <a:cubicBezTo>
                        <a:pt x="3567344" y="1977528"/>
                        <a:pt x="3568710" y="1977528"/>
                        <a:pt x="3570076" y="1977528"/>
                      </a:cubicBezTo>
                      <a:cubicBezTo>
                        <a:pt x="3608315" y="1977528"/>
                        <a:pt x="3646555" y="1958408"/>
                        <a:pt x="3672503" y="1924266"/>
                      </a:cubicBezTo>
                      <a:cubicBezTo>
                        <a:pt x="3679331" y="1914706"/>
                        <a:pt x="3687526" y="1901049"/>
                        <a:pt x="3684794" y="1888757"/>
                      </a:cubicBezTo>
                      <a:cubicBezTo>
                        <a:pt x="3683429" y="1880563"/>
                        <a:pt x="3673869" y="1876466"/>
                        <a:pt x="3657480" y="1876466"/>
                      </a:cubicBezTo>
                      <a:cubicBezTo>
                        <a:pt x="3646555" y="1876466"/>
                        <a:pt x="3636995" y="1877832"/>
                        <a:pt x="3630167" y="1879198"/>
                      </a:cubicBezTo>
                      <a:lnTo>
                        <a:pt x="3628801" y="1879198"/>
                      </a:lnTo>
                      <a:cubicBezTo>
                        <a:pt x="3623338" y="1879198"/>
                        <a:pt x="3617875" y="1875100"/>
                        <a:pt x="3616509" y="1869637"/>
                      </a:cubicBezTo>
                      <a:cubicBezTo>
                        <a:pt x="3615144" y="1864175"/>
                        <a:pt x="3617875" y="1860078"/>
                        <a:pt x="3623338" y="1857346"/>
                      </a:cubicBezTo>
                      <a:cubicBezTo>
                        <a:pt x="3653383" y="1842324"/>
                        <a:pt x="3708011" y="1795890"/>
                        <a:pt x="3705280" y="1761748"/>
                      </a:cubicBezTo>
                      <a:cubicBezTo>
                        <a:pt x="3703914" y="1748091"/>
                        <a:pt x="3692989" y="1737165"/>
                        <a:pt x="3672503" y="1730337"/>
                      </a:cubicBezTo>
                      <a:cubicBezTo>
                        <a:pt x="3654749" y="1724874"/>
                        <a:pt x="3634264" y="1722142"/>
                        <a:pt x="3608315" y="1722142"/>
                      </a:cubicBezTo>
                      <a:cubicBezTo>
                        <a:pt x="3589195" y="1722142"/>
                        <a:pt x="3568710" y="1723508"/>
                        <a:pt x="3549591" y="1724874"/>
                      </a:cubicBezTo>
                      <a:cubicBezTo>
                        <a:pt x="3535933" y="1726240"/>
                        <a:pt x="3520911" y="1727605"/>
                        <a:pt x="3507254" y="1727605"/>
                      </a:cubicBezTo>
                      <a:lnTo>
                        <a:pt x="3507254" y="1727605"/>
                      </a:lnTo>
                      <a:cubicBezTo>
                        <a:pt x="3501791" y="1727605"/>
                        <a:pt x="3497694" y="1724874"/>
                        <a:pt x="3496328" y="1720777"/>
                      </a:cubicBezTo>
                      <a:cubicBezTo>
                        <a:pt x="3494962" y="1716680"/>
                        <a:pt x="3496328" y="1711217"/>
                        <a:pt x="3499059" y="1708486"/>
                      </a:cubicBezTo>
                      <a:cubicBezTo>
                        <a:pt x="3538665" y="1672977"/>
                        <a:pt x="3560516" y="1615618"/>
                        <a:pt x="3552321" y="1562356"/>
                      </a:cubicBezTo>
                      <a:cubicBezTo>
                        <a:pt x="3550956" y="1551430"/>
                        <a:pt x="3544128" y="1524117"/>
                        <a:pt x="3520911" y="1513191"/>
                      </a:cubicBezTo>
                      <a:cubicBezTo>
                        <a:pt x="3515448" y="1510460"/>
                        <a:pt x="3509985" y="1510460"/>
                        <a:pt x="3504522" y="1510460"/>
                      </a:cubicBezTo>
                      <a:cubicBezTo>
                        <a:pt x="3481306" y="1510460"/>
                        <a:pt x="3453992" y="1528214"/>
                        <a:pt x="3440334" y="1537774"/>
                      </a:cubicBezTo>
                      <a:cubicBezTo>
                        <a:pt x="3434872" y="1541871"/>
                        <a:pt x="3426678" y="1539139"/>
                        <a:pt x="3423946" y="1533676"/>
                      </a:cubicBezTo>
                      <a:cubicBezTo>
                        <a:pt x="3421215" y="1529579"/>
                        <a:pt x="3422581" y="1525482"/>
                        <a:pt x="3423946" y="1521385"/>
                      </a:cubicBezTo>
                      <a:cubicBezTo>
                        <a:pt x="3436238" y="1502265"/>
                        <a:pt x="3448529" y="1480414"/>
                        <a:pt x="3440334" y="1461294"/>
                      </a:cubicBezTo>
                      <a:cubicBezTo>
                        <a:pt x="3437603" y="1454466"/>
                        <a:pt x="3433506" y="1453100"/>
                        <a:pt x="3430775" y="1453100"/>
                      </a:cubicBezTo>
                      <a:cubicBezTo>
                        <a:pt x="3417118" y="1453100"/>
                        <a:pt x="3396632" y="1470855"/>
                        <a:pt x="3384341" y="1483146"/>
                      </a:cubicBezTo>
                      <a:cubicBezTo>
                        <a:pt x="3380244" y="1488608"/>
                        <a:pt x="3372050" y="1487243"/>
                        <a:pt x="3367953" y="1483146"/>
                      </a:cubicBezTo>
                      <a:cubicBezTo>
                        <a:pt x="3365221" y="1480414"/>
                        <a:pt x="3363856" y="1476317"/>
                        <a:pt x="3365221" y="1472220"/>
                      </a:cubicBezTo>
                      <a:cubicBezTo>
                        <a:pt x="3373416" y="1425786"/>
                        <a:pt x="3366587" y="1375256"/>
                        <a:pt x="3346102" y="1332919"/>
                      </a:cubicBezTo>
                      <a:cubicBezTo>
                        <a:pt x="3337907" y="1316531"/>
                        <a:pt x="3325616" y="1297411"/>
                        <a:pt x="3305131" y="1296045"/>
                      </a:cubicBezTo>
                      <a:cubicBezTo>
                        <a:pt x="3280548" y="1293314"/>
                        <a:pt x="3258697" y="1327456"/>
                        <a:pt x="3246406" y="1345211"/>
                      </a:cubicBezTo>
                      <a:cubicBezTo>
                        <a:pt x="3242309" y="1350673"/>
                        <a:pt x="3232749" y="1352039"/>
                        <a:pt x="3227286" y="1346576"/>
                      </a:cubicBezTo>
                      <a:cubicBezTo>
                        <a:pt x="3224555" y="1343845"/>
                        <a:pt x="3224555" y="1341113"/>
                        <a:pt x="3224555" y="1338382"/>
                      </a:cubicBezTo>
                      <a:cubicBezTo>
                        <a:pt x="3225920" y="1316531"/>
                        <a:pt x="3221823" y="1293314"/>
                        <a:pt x="3213629" y="1264634"/>
                      </a:cubicBezTo>
                      <a:lnTo>
                        <a:pt x="3213629" y="1263269"/>
                      </a:lnTo>
                      <a:cubicBezTo>
                        <a:pt x="3213629" y="1253709"/>
                        <a:pt x="3212263" y="1244149"/>
                        <a:pt x="3210897" y="1234589"/>
                      </a:cubicBezTo>
                      <a:cubicBezTo>
                        <a:pt x="3209532" y="1219566"/>
                        <a:pt x="3208167" y="1203178"/>
                        <a:pt x="3209532" y="1188155"/>
                      </a:cubicBezTo>
                      <a:cubicBezTo>
                        <a:pt x="3209532" y="1181327"/>
                        <a:pt x="3219092" y="1177230"/>
                        <a:pt x="3224555" y="1181327"/>
                      </a:cubicBezTo>
                      <a:cubicBezTo>
                        <a:pt x="3228652" y="1184058"/>
                        <a:pt x="3232749" y="1188155"/>
                        <a:pt x="3236846" y="1190887"/>
                      </a:cubicBezTo>
                      <a:cubicBezTo>
                        <a:pt x="3245040" y="1197715"/>
                        <a:pt x="3253234" y="1203178"/>
                        <a:pt x="3261429" y="1208641"/>
                      </a:cubicBezTo>
                      <a:cubicBezTo>
                        <a:pt x="3268257" y="1212738"/>
                        <a:pt x="3273720" y="1211372"/>
                        <a:pt x="3277817" y="1207275"/>
                      </a:cubicBezTo>
                      <a:cubicBezTo>
                        <a:pt x="3281914" y="1201812"/>
                        <a:pt x="3283280" y="1193618"/>
                        <a:pt x="3280548" y="1185424"/>
                      </a:cubicBezTo>
                      <a:cubicBezTo>
                        <a:pt x="3275085" y="1160842"/>
                        <a:pt x="3253234" y="1134893"/>
                        <a:pt x="3235480" y="1121236"/>
                      </a:cubicBezTo>
                      <a:cubicBezTo>
                        <a:pt x="3232749" y="1118505"/>
                        <a:pt x="3231383" y="1114408"/>
                        <a:pt x="3232749" y="1110311"/>
                      </a:cubicBezTo>
                      <a:cubicBezTo>
                        <a:pt x="3234115" y="1104848"/>
                        <a:pt x="3242309" y="1102117"/>
                        <a:pt x="3246406" y="1104848"/>
                      </a:cubicBezTo>
                      <a:cubicBezTo>
                        <a:pt x="3251869" y="1108945"/>
                        <a:pt x="3260063" y="1113042"/>
                        <a:pt x="3269622" y="1113042"/>
                      </a:cubicBezTo>
                      <a:cubicBezTo>
                        <a:pt x="3275085" y="1113042"/>
                        <a:pt x="3279182" y="1111676"/>
                        <a:pt x="3283280" y="1108945"/>
                      </a:cubicBezTo>
                      <a:cubicBezTo>
                        <a:pt x="3292840" y="1102117"/>
                        <a:pt x="3290108" y="1085728"/>
                        <a:pt x="3286011" y="1076168"/>
                      </a:cubicBezTo>
                      <a:cubicBezTo>
                        <a:pt x="3277817" y="1057049"/>
                        <a:pt x="3255966" y="1042026"/>
                        <a:pt x="3240943" y="1032466"/>
                      </a:cubicBezTo>
                      <a:cubicBezTo>
                        <a:pt x="3221823" y="1020175"/>
                        <a:pt x="3201338" y="1009249"/>
                        <a:pt x="3180853" y="999689"/>
                      </a:cubicBezTo>
                      <a:cubicBezTo>
                        <a:pt x="3163098" y="991495"/>
                        <a:pt x="3145344" y="981935"/>
                        <a:pt x="3128956" y="972375"/>
                      </a:cubicBezTo>
                      <a:cubicBezTo>
                        <a:pt x="3124859" y="969644"/>
                        <a:pt x="3123493" y="965547"/>
                        <a:pt x="3124859" y="961450"/>
                      </a:cubicBezTo>
                      <a:cubicBezTo>
                        <a:pt x="3126224" y="955987"/>
                        <a:pt x="3133053" y="953256"/>
                        <a:pt x="3137150" y="954621"/>
                      </a:cubicBezTo>
                      <a:cubicBezTo>
                        <a:pt x="3150807" y="960084"/>
                        <a:pt x="3165830" y="961450"/>
                        <a:pt x="3183584" y="958719"/>
                      </a:cubicBezTo>
                      <a:cubicBezTo>
                        <a:pt x="3194509" y="957353"/>
                        <a:pt x="3205435" y="950524"/>
                        <a:pt x="3209532" y="942330"/>
                      </a:cubicBezTo>
                      <a:cubicBezTo>
                        <a:pt x="3210897" y="936867"/>
                        <a:pt x="3209532" y="932770"/>
                        <a:pt x="3205435" y="927307"/>
                      </a:cubicBezTo>
                      <a:cubicBezTo>
                        <a:pt x="3193144" y="913650"/>
                        <a:pt x="3172658" y="908188"/>
                        <a:pt x="3150807" y="902725"/>
                      </a:cubicBezTo>
                      <a:cubicBezTo>
                        <a:pt x="3141247" y="899994"/>
                        <a:pt x="3131687" y="898628"/>
                        <a:pt x="3123493" y="894531"/>
                      </a:cubicBezTo>
                      <a:cubicBezTo>
                        <a:pt x="3120762" y="893165"/>
                        <a:pt x="3118031" y="890434"/>
                        <a:pt x="3118031" y="887702"/>
                      </a:cubicBezTo>
                      <a:cubicBezTo>
                        <a:pt x="3118031" y="884971"/>
                        <a:pt x="3118031" y="880874"/>
                        <a:pt x="3120762" y="878142"/>
                      </a:cubicBezTo>
                      <a:cubicBezTo>
                        <a:pt x="3150807" y="853560"/>
                        <a:pt x="3187681" y="815320"/>
                        <a:pt x="3199972" y="771618"/>
                      </a:cubicBezTo>
                      <a:cubicBezTo>
                        <a:pt x="3201338" y="766155"/>
                        <a:pt x="3204069" y="752498"/>
                        <a:pt x="3193144" y="742938"/>
                      </a:cubicBezTo>
                      <a:cubicBezTo>
                        <a:pt x="3186315" y="736110"/>
                        <a:pt x="3172658" y="744304"/>
                        <a:pt x="3164464" y="749767"/>
                      </a:cubicBezTo>
                      <a:cubicBezTo>
                        <a:pt x="3156270" y="756595"/>
                        <a:pt x="3148076" y="763424"/>
                        <a:pt x="3139882" y="771618"/>
                      </a:cubicBezTo>
                      <a:cubicBezTo>
                        <a:pt x="3131687" y="779812"/>
                        <a:pt x="3123493" y="788007"/>
                        <a:pt x="3112568" y="796201"/>
                      </a:cubicBezTo>
                      <a:cubicBezTo>
                        <a:pt x="3108470" y="798932"/>
                        <a:pt x="3101642" y="797566"/>
                        <a:pt x="3098910" y="793469"/>
                      </a:cubicBezTo>
                      <a:cubicBezTo>
                        <a:pt x="3097545" y="790738"/>
                        <a:pt x="3096179" y="788007"/>
                        <a:pt x="3097545" y="785275"/>
                      </a:cubicBezTo>
                      <a:cubicBezTo>
                        <a:pt x="3098910" y="778446"/>
                        <a:pt x="3101642" y="771618"/>
                        <a:pt x="3104373" y="764790"/>
                      </a:cubicBezTo>
                      <a:cubicBezTo>
                        <a:pt x="3111202" y="744304"/>
                        <a:pt x="3118031" y="723819"/>
                        <a:pt x="3119396" y="703333"/>
                      </a:cubicBezTo>
                      <a:cubicBezTo>
                        <a:pt x="3120762" y="693774"/>
                        <a:pt x="3119396" y="671922"/>
                        <a:pt x="3112568" y="666459"/>
                      </a:cubicBezTo>
                      <a:cubicBezTo>
                        <a:pt x="3109836" y="663728"/>
                        <a:pt x="3108470" y="665094"/>
                        <a:pt x="3107105" y="665094"/>
                      </a:cubicBezTo>
                      <a:cubicBezTo>
                        <a:pt x="3097545" y="669191"/>
                        <a:pt x="3087985" y="677385"/>
                        <a:pt x="3079791" y="686945"/>
                      </a:cubicBezTo>
                      <a:cubicBezTo>
                        <a:pt x="3075694" y="691042"/>
                        <a:pt x="3071597" y="695139"/>
                        <a:pt x="3067500" y="699236"/>
                      </a:cubicBezTo>
                      <a:cubicBezTo>
                        <a:pt x="3063403" y="701968"/>
                        <a:pt x="3057940" y="701968"/>
                        <a:pt x="3053843" y="699236"/>
                      </a:cubicBezTo>
                      <a:cubicBezTo>
                        <a:pt x="3052477" y="697871"/>
                        <a:pt x="3051111" y="695139"/>
                        <a:pt x="3051111" y="692408"/>
                      </a:cubicBezTo>
                      <a:cubicBezTo>
                        <a:pt x="3051111" y="686945"/>
                        <a:pt x="3052477" y="680116"/>
                        <a:pt x="3052477" y="673288"/>
                      </a:cubicBezTo>
                      <a:cubicBezTo>
                        <a:pt x="3055208" y="652803"/>
                        <a:pt x="3057940" y="629586"/>
                        <a:pt x="3044283" y="620026"/>
                      </a:cubicBezTo>
                      <a:cubicBezTo>
                        <a:pt x="3029260" y="643243"/>
                        <a:pt x="3019700" y="673288"/>
                        <a:pt x="3016969" y="706065"/>
                      </a:cubicBezTo>
                      <a:lnTo>
                        <a:pt x="3014237" y="733379"/>
                      </a:lnTo>
                      <a:lnTo>
                        <a:pt x="3004678" y="707430"/>
                      </a:lnTo>
                      <a:cubicBezTo>
                        <a:pt x="3000581" y="696505"/>
                        <a:pt x="2996483" y="685579"/>
                        <a:pt x="2988289" y="673288"/>
                      </a:cubicBezTo>
                      <a:cubicBezTo>
                        <a:pt x="2988289" y="677385"/>
                        <a:pt x="2988289" y="682848"/>
                        <a:pt x="2988289" y="686945"/>
                      </a:cubicBezTo>
                      <a:cubicBezTo>
                        <a:pt x="2988289" y="699236"/>
                        <a:pt x="2988289" y="710162"/>
                        <a:pt x="2985558" y="722453"/>
                      </a:cubicBezTo>
                      <a:cubicBezTo>
                        <a:pt x="2984192" y="726550"/>
                        <a:pt x="2981461" y="729282"/>
                        <a:pt x="2977364" y="729282"/>
                      </a:cubicBezTo>
                      <a:cubicBezTo>
                        <a:pt x="2973267" y="729282"/>
                        <a:pt x="2969170" y="726550"/>
                        <a:pt x="2967804" y="722453"/>
                      </a:cubicBezTo>
                      <a:cubicBezTo>
                        <a:pt x="2966438" y="718356"/>
                        <a:pt x="2966438" y="715625"/>
                        <a:pt x="2965072" y="711527"/>
                      </a:cubicBezTo>
                      <a:cubicBezTo>
                        <a:pt x="2960975" y="695139"/>
                        <a:pt x="2955512" y="677385"/>
                        <a:pt x="2945953" y="665094"/>
                      </a:cubicBezTo>
                      <a:cubicBezTo>
                        <a:pt x="2941856" y="676019"/>
                        <a:pt x="2940490" y="686945"/>
                        <a:pt x="2937758" y="697871"/>
                      </a:cubicBezTo>
                      <a:cubicBezTo>
                        <a:pt x="2936393" y="706065"/>
                        <a:pt x="2933661" y="715625"/>
                        <a:pt x="2932296" y="723819"/>
                      </a:cubicBezTo>
                      <a:cubicBezTo>
                        <a:pt x="2930930" y="727916"/>
                        <a:pt x="2926833" y="730647"/>
                        <a:pt x="2922736" y="730647"/>
                      </a:cubicBezTo>
                      <a:cubicBezTo>
                        <a:pt x="2918639" y="730647"/>
                        <a:pt x="2914542" y="727916"/>
                        <a:pt x="2913176" y="725184"/>
                      </a:cubicBezTo>
                      <a:cubicBezTo>
                        <a:pt x="2910445" y="716990"/>
                        <a:pt x="2907713" y="710162"/>
                        <a:pt x="2906347" y="701968"/>
                      </a:cubicBezTo>
                      <a:cubicBezTo>
                        <a:pt x="2892691" y="677385"/>
                        <a:pt x="2880399" y="666459"/>
                        <a:pt x="2869473" y="670557"/>
                      </a:cubicBezTo>
                      <a:lnTo>
                        <a:pt x="2859914" y="673288"/>
                      </a:lnTo>
                      <a:lnTo>
                        <a:pt x="2861280" y="663728"/>
                      </a:lnTo>
                      <a:cubicBezTo>
                        <a:pt x="2865377" y="640511"/>
                        <a:pt x="2866743" y="624123"/>
                        <a:pt x="2864011" y="614563"/>
                      </a:cubicBezTo>
                      <a:cubicBezTo>
                        <a:pt x="2843525" y="629586"/>
                        <a:pt x="2828503" y="648706"/>
                        <a:pt x="2813480" y="669191"/>
                      </a:cubicBezTo>
                      <a:cubicBezTo>
                        <a:pt x="2810749" y="673288"/>
                        <a:pt x="2808018" y="676019"/>
                        <a:pt x="2805286" y="680116"/>
                      </a:cubicBezTo>
                      <a:lnTo>
                        <a:pt x="2775241" y="718356"/>
                      </a:lnTo>
                      <a:lnTo>
                        <a:pt x="2794360" y="674654"/>
                      </a:lnTo>
                      <a:cubicBezTo>
                        <a:pt x="2814846" y="626854"/>
                        <a:pt x="2823040" y="595443"/>
                        <a:pt x="2814846" y="579055"/>
                      </a:cubicBezTo>
                      <a:cubicBezTo>
                        <a:pt x="2813480" y="574958"/>
                        <a:pt x="2809383" y="572227"/>
                        <a:pt x="2805286" y="569495"/>
                      </a:cubicBezTo>
                      <a:cubicBezTo>
                        <a:pt x="2791629" y="565398"/>
                        <a:pt x="2773875" y="573592"/>
                        <a:pt x="2762949" y="589981"/>
                      </a:cubicBezTo>
                      <a:lnTo>
                        <a:pt x="2757486" y="598175"/>
                      </a:lnTo>
                      <a:lnTo>
                        <a:pt x="2752024" y="589981"/>
                      </a:lnTo>
                      <a:cubicBezTo>
                        <a:pt x="2749293" y="585884"/>
                        <a:pt x="2746561" y="583152"/>
                        <a:pt x="2745195" y="579055"/>
                      </a:cubicBezTo>
                      <a:cubicBezTo>
                        <a:pt x="2731538" y="561301"/>
                        <a:pt x="2690568" y="516233"/>
                        <a:pt x="2668717" y="516233"/>
                      </a:cubicBezTo>
                      <a:cubicBezTo>
                        <a:pt x="2667351" y="516233"/>
                        <a:pt x="2667351" y="516233"/>
                        <a:pt x="2665985" y="516233"/>
                      </a:cubicBezTo>
                      <a:cubicBezTo>
                        <a:pt x="2660522" y="517599"/>
                        <a:pt x="2657791" y="518964"/>
                        <a:pt x="2655059" y="523062"/>
                      </a:cubicBezTo>
                      <a:cubicBezTo>
                        <a:pt x="2652328" y="528524"/>
                        <a:pt x="2650962" y="540815"/>
                        <a:pt x="2660522" y="566764"/>
                      </a:cubicBezTo>
                      <a:lnTo>
                        <a:pt x="2672813" y="598175"/>
                      </a:lnTo>
                      <a:lnTo>
                        <a:pt x="2650962" y="572227"/>
                      </a:lnTo>
                      <a:cubicBezTo>
                        <a:pt x="2637306" y="555838"/>
                        <a:pt x="2622283" y="540815"/>
                        <a:pt x="2605895" y="524427"/>
                      </a:cubicBezTo>
                      <a:lnTo>
                        <a:pt x="2603163" y="521696"/>
                      </a:lnTo>
                      <a:cubicBezTo>
                        <a:pt x="2593603" y="512136"/>
                        <a:pt x="2569021" y="488919"/>
                        <a:pt x="2558095" y="497113"/>
                      </a:cubicBezTo>
                      <a:cubicBezTo>
                        <a:pt x="2543072" y="506673"/>
                        <a:pt x="2551267" y="532621"/>
                        <a:pt x="2555364" y="550375"/>
                      </a:cubicBezTo>
                      <a:cubicBezTo>
                        <a:pt x="2556729" y="554472"/>
                        <a:pt x="2558095" y="558570"/>
                        <a:pt x="2558095" y="562667"/>
                      </a:cubicBezTo>
                      <a:cubicBezTo>
                        <a:pt x="2560826" y="573592"/>
                        <a:pt x="2563558" y="584518"/>
                        <a:pt x="2567655" y="595443"/>
                      </a:cubicBezTo>
                      <a:lnTo>
                        <a:pt x="2577215" y="620026"/>
                      </a:lnTo>
                      <a:lnTo>
                        <a:pt x="2558095" y="602272"/>
                      </a:lnTo>
                      <a:cubicBezTo>
                        <a:pt x="2540341" y="585884"/>
                        <a:pt x="2525319" y="576324"/>
                        <a:pt x="2507564" y="569495"/>
                      </a:cubicBezTo>
                      <a:cubicBezTo>
                        <a:pt x="2504833" y="568129"/>
                        <a:pt x="2500736" y="566764"/>
                        <a:pt x="2495273" y="564032"/>
                      </a:cubicBezTo>
                      <a:cubicBezTo>
                        <a:pt x="2484347" y="558570"/>
                        <a:pt x="2467959" y="550375"/>
                        <a:pt x="2452936" y="546278"/>
                      </a:cubicBezTo>
                      <a:lnTo>
                        <a:pt x="2444742" y="543547"/>
                      </a:lnTo>
                      <a:lnTo>
                        <a:pt x="2450205" y="536718"/>
                      </a:lnTo>
                      <a:cubicBezTo>
                        <a:pt x="2470691" y="509404"/>
                        <a:pt x="2484347" y="482091"/>
                        <a:pt x="2492542" y="456142"/>
                      </a:cubicBezTo>
                      <a:cubicBezTo>
                        <a:pt x="2495273" y="446582"/>
                        <a:pt x="2499370" y="423366"/>
                        <a:pt x="2481616" y="406977"/>
                      </a:cubicBezTo>
                      <a:cubicBezTo>
                        <a:pt x="2477519" y="404246"/>
                        <a:pt x="2473422" y="401515"/>
                        <a:pt x="2467959" y="401515"/>
                      </a:cubicBezTo>
                      <a:cubicBezTo>
                        <a:pt x="2455668" y="401515"/>
                        <a:pt x="2442011" y="409709"/>
                        <a:pt x="2431085" y="417903"/>
                      </a:cubicBezTo>
                      <a:cubicBezTo>
                        <a:pt x="2417428" y="427463"/>
                        <a:pt x="2403771" y="439754"/>
                        <a:pt x="2391480" y="452045"/>
                      </a:cubicBezTo>
                      <a:cubicBezTo>
                        <a:pt x="2377823" y="465702"/>
                        <a:pt x="2364166" y="477994"/>
                        <a:pt x="2349144" y="488919"/>
                      </a:cubicBezTo>
                      <a:cubicBezTo>
                        <a:pt x="2343681" y="493016"/>
                        <a:pt x="2336852" y="491650"/>
                        <a:pt x="2332755" y="486188"/>
                      </a:cubicBezTo>
                      <a:cubicBezTo>
                        <a:pt x="2330024" y="483456"/>
                        <a:pt x="2330024" y="479359"/>
                        <a:pt x="2331389" y="475262"/>
                      </a:cubicBezTo>
                      <a:cubicBezTo>
                        <a:pt x="2334121" y="464337"/>
                        <a:pt x="2338218" y="453411"/>
                        <a:pt x="2340949" y="442485"/>
                      </a:cubicBezTo>
                      <a:cubicBezTo>
                        <a:pt x="2350509" y="411074"/>
                        <a:pt x="2361435" y="378298"/>
                        <a:pt x="2365532" y="345521"/>
                      </a:cubicBezTo>
                      <a:cubicBezTo>
                        <a:pt x="2366898" y="333230"/>
                        <a:pt x="2365532" y="296356"/>
                        <a:pt x="2354607" y="284065"/>
                      </a:cubicBezTo>
                      <a:cubicBezTo>
                        <a:pt x="2350509" y="279968"/>
                        <a:pt x="2346412" y="279968"/>
                        <a:pt x="2340949" y="281333"/>
                      </a:cubicBezTo>
                      <a:cubicBezTo>
                        <a:pt x="2324561" y="288162"/>
                        <a:pt x="2310904" y="301819"/>
                        <a:pt x="2297247" y="315476"/>
                      </a:cubicBezTo>
                      <a:cubicBezTo>
                        <a:pt x="2291784" y="322304"/>
                        <a:pt x="2284956" y="327767"/>
                        <a:pt x="2278127" y="333230"/>
                      </a:cubicBezTo>
                      <a:cubicBezTo>
                        <a:pt x="2274030" y="337327"/>
                        <a:pt x="2265836" y="337327"/>
                        <a:pt x="2261739" y="331864"/>
                      </a:cubicBezTo>
                      <a:cubicBezTo>
                        <a:pt x="2259008" y="329133"/>
                        <a:pt x="2257642" y="326401"/>
                        <a:pt x="2257642" y="323670"/>
                      </a:cubicBezTo>
                      <a:cubicBezTo>
                        <a:pt x="2257642" y="315476"/>
                        <a:pt x="2259008" y="304550"/>
                        <a:pt x="2260373" y="293625"/>
                      </a:cubicBezTo>
                      <a:cubicBezTo>
                        <a:pt x="2264471" y="258116"/>
                        <a:pt x="2268568" y="219877"/>
                        <a:pt x="2242619" y="203489"/>
                      </a:cubicBezTo>
                      <a:cubicBezTo>
                        <a:pt x="2218037" y="241728"/>
                        <a:pt x="2201648" y="290893"/>
                        <a:pt x="2197551" y="344155"/>
                      </a:cubicBezTo>
                      <a:lnTo>
                        <a:pt x="2194820" y="371469"/>
                      </a:lnTo>
                      <a:lnTo>
                        <a:pt x="2185260" y="345521"/>
                      </a:lnTo>
                      <a:cubicBezTo>
                        <a:pt x="2178432" y="329133"/>
                        <a:pt x="2170237" y="307282"/>
                        <a:pt x="2156581" y="286796"/>
                      </a:cubicBezTo>
                      <a:cubicBezTo>
                        <a:pt x="2155215" y="285430"/>
                        <a:pt x="2155215" y="284065"/>
                        <a:pt x="2153849" y="282699"/>
                      </a:cubicBezTo>
                      <a:cubicBezTo>
                        <a:pt x="2152483" y="293625"/>
                        <a:pt x="2152483" y="304550"/>
                        <a:pt x="2152483" y="315476"/>
                      </a:cubicBezTo>
                      <a:cubicBezTo>
                        <a:pt x="2152483" y="333230"/>
                        <a:pt x="2152483" y="352350"/>
                        <a:pt x="2147021" y="371469"/>
                      </a:cubicBezTo>
                      <a:cubicBezTo>
                        <a:pt x="2145655" y="376932"/>
                        <a:pt x="2141558" y="379663"/>
                        <a:pt x="2137461" y="379663"/>
                      </a:cubicBezTo>
                      <a:cubicBezTo>
                        <a:pt x="2131998" y="379663"/>
                        <a:pt x="2126535" y="375566"/>
                        <a:pt x="2125170" y="370103"/>
                      </a:cubicBezTo>
                      <a:cubicBezTo>
                        <a:pt x="2123804" y="364641"/>
                        <a:pt x="2122438" y="359178"/>
                        <a:pt x="2121072" y="353715"/>
                      </a:cubicBezTo>
                      <a:cubicBezTo>
                        <a:pt x="2112878" y="325036"/>
                        <a:pt x="2106049" y="294990"/>
                        <a:pt x="2085564" y="275871"/>
                      </a:cubicBezTo>
                      <a:cubicBezTo>
                        <a:pt x="2078736" y="293625"/>
                        <a:pt x="2074638" y="312744"/>
                        <a:pt x="2070541" y="333230"/>
                      </a:cubicBezTo>
                      <a:cubicBezTo>
                        <a:pt x="2067810" y="346887"/>
                        <a:pt x="2065079" y="360544"/>
                        <a:pt x="2060982" y="374201"/>
                      </a:cubicBezTo>
                      <a:cubicBezTo>
                        <a:pt x="2059616" y="378298"/>
                        <a:pt x="2055519" y="382395"/>
                        <a:pt x="2050056" y="382395"/>
                      </a:cubicBezTo>
                      <a:cubicBezTo>
                        <a:pt x="2044593" y="382395"/>
                        <a:pt x="2040496" y="379663"/>
                        <a:pt x="2039131" y="375566"/>
                      </a:cubicBezTo>
                      <a:cubicBezTo>
                        <a:pt x="2035034" y="364641"/>
                        <a:pt x="2030936" y="352350"/>
                        <a:pt x="2028205" y="338693"/>
                      </a:cubicBezTo>
                      <a:cubicBezTo>
                        <a:pt x="2006354" y="299087"/>
                        <a:pt x="1984502" y="279968"/>
                        <a:pt x="1965383" y="285430"/>
                      </a:cubicBezTo>
                      <a:lnTo>
                        <a:pt x="1955823" y="288162"/>
                      </a:lnTo>
                      <a:lnTo>
                        <a:pt x="1957189" y="278602"/>
                      </a:lnTo>
                      <a:cubicBezTo>
                        <a:pt x="1961286" y="255385"/>
                        <a:pt x="1968114" y="221243"/>
                        <a:pt x="1961286" y="198026"/>
                      </a:cubicBezTo>
                      <a:cubicBezTo>
                        <a:pt x="1959920" y="195294"/>
                        <a:pt x="1957189" y="195294"/>
                        <a:pt x="1954458" y="196660"/>
                      </a:cubicBezTo>
                      <a:cubicBezTo>
                        <a:pt x="1921681" y="219877"/>
                        <a:pt x="1898464" y="251288"/>
                        <a:pt x="1873881" y="282699"/>
                      </a:cubicBezTo>
                      <a:cubicBezTo>
                        <a:pt x="1869784" y="288162"/>
                        <a:pt x="1864322" y="294990"/>
                        <a:pt x="1860224" y="300453"/>
                      </a:cubicBezTo>
                      <a:lnTo>
                        <a:pt x="1830179" y="338693"/>
                      </a:lnTo>
                      <a:lnTo>
                        <a:pt x="1849299" y="294990"/>
                      </a:lnTo>
                      <a:cubicBezTo>
                        <a:pt x="1883441" y="218511"/>
                        <a:pt x="1894367" y="166615"/>
                        <a:pt x="1882075" y="142032"/>
                      </a:cubicBezTo>
                      <a:cubicBezTo>
                        <a:pt x="1877978" y="133838"/>
                        <a:pt x="1872515" y="128375"/>
                        <a:pt x="1864322" y="125644"/>
                      </a:cubicBezTo>
                      <a:cubicBezTo>
                        <a:pt x="1839739" y="117450"/>
                        <a:pt x="1812425" y="132472"/>
                        <a:pt x="1793305" y="159786"/>
                      </a:cubicBezTo>
                      <a:lnTo>
                        <a:pt x="1787842" y="167981"/>
                      </a:lnTo>
                      <a:lnTo>
                        <a:pt x="1782380" y="159786"/>
                      </a:lnTo>
                      <a:cubicBezTo>
                        <a:pt x="1778283" y="152958"/>
                        <a:pt x="1774186" y="147495"/>
                        <a:pt x="1770088" y="142032"/>
                      </a:cubicBezTo>
                      <a:cubicBezTo>
                        <a:pt x="1748237" y="111987"/>
                        <a:pt x="1682684" y="40971"/>
                        <a:pt x="1645810" y="40971"/>
                      </a:cubicBezTo>
                      <a:cubicBezTo>
                        <a:pt x="1644444" y="40971"/>
                        <a:pt x="1641713" y="40971"/>
                        <a:pt x="1640347" y="40971"/>
                      </a:cubicBezTo>
                      <a:cubicBezTo>
                        <a:pt x="1630787" y="42336"/>
                        <a:pt x="1625325" y="47799"/>
                        <a:pt x="1621227" y="54628"/>
                      </a:cubicBezTo>
                      <a:cubicBezTo>
                        <a:pt x="1613034" y="68285"/>
                        <a:pt x="1615765" y="92867"/>
                        <a:pt x="1629422" y="127010"/>
                      </a:cubicBezTo>
                      <a:lnTo>
                        <a:pt x="1641713" y="158421"/>
                      </a:lnTo>
                      <a:lnTo>
                        <a:pt x="1619862" y="132472"/>
                      </a:lnTo>
                      <a:cubicBezTo>
                        <a:pt x="1598011" y="107890"/>
                        <a:pt x="1574794" y="83307"/>
                        <a:pt x="1548846" y="57359"/>
                      </a:cubicBezTo>
                      <a:lnTo>
                        <a:pt x="1544749" y="53262"/>
                      </a:lnTo>
                      <a:cubicBezTo>
                        <a:pt x="1531091" y="39605"/>
                        <a:pt x="1501047" y="10926"/>
                        <a:pt x="1479195" y="10926"/>
                      </a:cubicBezTo>
                      <a:cubicBezTo>
                        <a:pt x="1475098" y="10926"/>
                        <a:pt x="1471001" y="12291"/>
                        <a:pt x="1468270" y="13657"/>
                      </a:cubicBezTo>
                      <a:cubicBezTo>
                        <a:pt x="1443687" y="30045"/>
                        <a:pt x="1454613" y="72382"/>
                        <a:pt x="1462807" y="101061"/>
                      </a:cubicBezTo>
                      <a:cubicBezTo>
                        <a:pt x="1465538" y="107890"/>
                        <a:pt x="1466904" y="114718"/>
                        <a:pt x="1468270" y="120181"/>
                      </a:cubicBezTo>
                      <a:cubicBezTo>
                        <a:pt x="1472366" y="137935"/>
                        <a:pt x="1476464" y="155689"/>
                        <a:pt x="1484658" y="173443"/>
                      </a:cubicBezTo>
                      <a:lnTo>
                        <a:pt x="1494218" y="198026"/>
                      </a:lnTo>
                      <a:lnTo>
                        <a:pt x="1475098" y="180272"/>
                      </a:lnTo>
                      <a:cubicBezTo>
                        <a:pt x="1446418" y="154324"/>
                        <a:pt x="1421836" y="137935"/>
                        <a:pt x="1395888" y="127010"/>
                      </a:cubicBezTo>
                      <a:cubicBezTo>
                        <a:pt x="1390425" y="124278"/>
                        <a:pt x="1384962" y="121547"/>
                        <a:pt x="1376768" y="117450"/>
                      </a:cubicBezTo>
                      <a:cubicBezTo>
                        <a:pt x="1348088" y="103793"/>
                        <a:pt x="1305752" y="83307"/>
                        <a:pt x="1271610" y="83307"/>
                      </a:cubicBezTo>
                      <a:cubicBezTo>
                        <a:pt x="1256587" y="83307"/>
                        <a:pt x="1245661" y="87404"/>
                        <a:pt x="1237467" y="95599"/>
                      </a:cubicBezTo>
                      <a:cubicBezTo>
                        <a:pt x="1208787" y="124278"/>
                        <a:pt x="1225176" y="183003"/>
                        <a:pt x="1237467" y="222608"/>
                      </a:cubicBezTo>
                      <a:cubicBezTo>
                        <a:pt x="1240199" y="229437"/>
                        <a:pt x="1241564" y="236265"/>
                        <a:pt x="1242930" y="241728"/>
                      </a:cubicBezTo>
                      <a:cubicBezTo>
                        <a:pt x="1244296" y="245825"/>
                        <a:pt x="1245661" y="249922"/>
                        <a:pt x="1247027" y="254019"/>
                      </a:cubicBezTo>
                      <a:cubicBezTo>
                        <a:pt x="1248392" y="255385"/>
                        <a:pt x="1248392" y="258116"/>
                        <a:pt x="1249758" y="259482"/>
                      </a:cubicBezTo>
                      <a:lnTo>
                        <a:pt x="1253855" y="273139"/>
                      </a:lnTo>
                      <a:lnTo>
                        <a:pt x="1226541" y="259482"/>
                      </a:lnTo>
                      <a:cubicBezTo>
                        <a:pt x="1221078" y="256751"/>
                        <a:pt x="1214250" y="252654"/>
                        <a:pt x="1208787" y="249922"/>
                      </a:cubicBezTo>
                      <a:cubicBezTo>
                        <a:pt x="1203325" y="247191"/>
                        <a:pt x="1199227" y="249922"/>
                        <a:pt x="1193765" y="256751"/>
                      </a:cubicBezTo>
                      <a:cubicBezTo>
                        <a:pt x="1178742" y="275871"/>
                        <a:pt x="1184205" y="286796"/>
                        <a:pt x="1195130" y="305916"/>
                      </a:cubicBezTo>
                      <a:lnTo>
                        <a:pt x="1196496" y="308647"/>
                      </a:lnTo>
                      <a:cubicBezTo>
                        <a:pt x="1210153" y="333230"/>
                        <a:pt x="1227907" y="359178"/>
                        <a:pt x="1247027" y="383760"/>
                      </a:cubicBezTo>
                      <a:lnTo>
                        <a:pt x="1263415" y="402880"/>
                      </a:lnTo>
                      <a:lnTo>
                        <a:pt x="1240199" y="393320"/>
                      </a:lnTo>
                      <a:cubicBezTo>
                        <a:pt x="1201959" y="376932"/>
                        <a:pt x="1159623" y="360544"/>
                        <a:pt x="1110457" y="357812"/>
                      </a:cubicBezTo>
                      <a:cubicBezTo>
                        <a:pt x="1106360" y="357812"/>
                        <a:pt x="1103629" y="357812"/>
                        <a:pt x="1099532" y="357812"/>
                      </a:cubicBezTo>
                      <a:cubicBezTo>
                        <a:pt x="1066755" y="357812"/>
                        <a:pt x="1021687" y="366006"/>
                        <a:pt x="1003933" y="390589"/>
                      </a:cubicBezTo>
                      <a:cubicBezTo>
                        <a:pt x="999836" y="397417"/>
                        <a:pt x="998470" y="404246"/>
                        <a:pt x="999836" y="411074"/>
                      </a:cubicBezTo>
                      <a:cubicBezTo>
                        <a:pt x="1005299" y="426097"/>
                        <a:pt x="1027150" y="452045"/>
                        <a:pt x="1110457" y="484822"/>
                      </a:cubicBezTo>
                      <a:lnTo>
                        <a:pt x="1150062" y="501210"/>
                      </a:lnTo>
                      <a:lnTo>
                        <a:pt x="1107726" y="497113"/>
                      </a:lnTo>
                      <a:cubicBezTo>
                        <a:pt x="1080412" y="494382"/>
                        <a:pt x="1054464" y="493016"/>
                        <a:pt x="1032613" y="493016"/>
                      </a:cubicBezTo>
                      <a:cubicBezTo>
                        <a:pt x="928820" y="493016"/>
                        <a:pt x="860535" y="520330"/>
                        <a:pt x="820929" y="576324"/>
                      </a:cubicBezTo>
                      <a:cubicBezTo>
                        <a:pt x="815467" y="584518"/>
                        <a:pt x="814101" y="591346"/>
                        <a:pt x="816832" y="599540"/>
                      </a:cubicBezTo>
                      <a:cubicBezTo>
                        <a:pt x="834587" y="643243"/>
                        <a:pt x="991641" y="671922"/>
                        <a:pt x="1043538" y="680116"/>
                      </a:cubicBezTo>
                      <a:lnTo>
                        <a:pt x="1083143" y="686945"/>
                      </a:lnTo>
                      <a:lnTo>
                        <a:pt x="1042173" y="692408"/>
                      </a:lnTo>
                      <a:cubicBezTo>
                        <a:pt x="1032613" y="693774"/>
                        <a:pt x="1024418" y="693774"/>
                        <a:pt x="1014859" y="695139"/>
                      </a:cubicBezTo>
                      <a:cubicBezTo>
                        <a:pt x="971156" y="700602"/>
                        <a:pt x="924723" y="706065"/>
                        <a:pt x="881020" y="715625"/>
                      </a:cubicBezTo>
                      <a:lnTo>
                        <a:pt x="872826" y="718356"/>
                      </a:lnTo>
                      <a:cubicBezTo>
                        <a:pt x="838684" y="726550"/>
                        <a:pt x="794981" y="736110"/>
                        <a:pt x="782690" y="767521"/>
                      </a:cubicBezTo>
                      <a:cubicBezTo>
                        <a:pt x="779959" y="775715"/>
                        <a:pt x="779959" y="782544"/>
                        <a:pt x="782690" y="788007"/>
                      </a:cubicBezTo>
                      <a:cubicBezTo>
                        <a:pt x="796347" y="812589"/>
                        <a:pt x="865998" y="823514"/>
                        <a:pt x="891946" y="827612"/>
                      </a:cubicBezTo>
                      <a:lnTo>
                        <a:pt x="932917" y="833075"/>
                      </a:lnTo>
                      <a:lnTo>
                        <a:pt x="891946" y="839903"/>
                      </a:lnTo>
                      <a:cubicBezTo>
                        <a:pt x="856438" y="845366"/>
                        <a:pt x="812736" y="856291"/>
                        <a:pt x="812736" y="880874"/>
                      </a:cubicBezTo>
                      <a:cubicBezTo>
                        <a:pt x="812736" y="904091"/>
                        <a:pt x="835952" y="920479"/>
                        <a:pt x="882386" y="928673"/>
                      </a:cubicBezTo>
                      <a:lnTo>
                        <a:pt x="901506" y="931405"/>
                      </a:lnTo>
                      <a:lnTo>
                        <a:pt x="883752" y="939599"/>
                      </a:lnTo>
                      <a:cubicBezTo>
                        <a:pt x="760839" y="996958"/>
                        <a:pt x="688457" y="1074803"/>
                        <a:pt x="685726" y="1152647"/>
                      </a:cubicBezTo>
                      <a:cubicBezTo>
                        <a:pt x="685726" y="1169036"/>
                        <a:pt x="687091" y="1184058"/>
                        <a:pt x="691189" y="1197715"/>
                      </a:cubicBezTo>
                      <a:lnTo>
                        <a:pt x="696651" y="1211372"/>
                      </a:lnTo>
                      <a:lnTo>
                        <a:pt x="682994" y="1205909"/>
                      </a:lnTo>
                      <a:cubicBezTo>
                        <a:pt x="661143" y="1196350"/>
                        <a:pt x="628366" y="1182693"/>
                        <a:pt x="601053" y="1182693"/>
                      </a:cubicBezTo>
                      <a:cubicBezTo>
                        <a:pt x="586030" y="1182693"/>
                        <a:pt x="575104" y="1186790"/>
                        <a:pt x="566910" y="1194984"/>
                      </a:cubicBezTo>
                      <a:cubicBezTo>
                        <a:pt x="538230" y="1223663"/>
                        <a:pt x="554619" y="1282388"/>
                        <a:pt x="566910" y="1321994"/>
                      </a:cubicBezTo>
                      <a:cubicBezTo>
                        <a:pt x="569641" y="1328822"/>
                        <a:pt x="571007" y="1335650"/>
                        <a:pt x="572373" y="1341113"/>
                      </a:cubicBezTo>
                      <a:cubicBezTo>
                        <a:pt x="573739" y="1345211"/>
                        <a:pt x="575104" y="1349307"/>
                        <a:pt x="576470" y="1353405"/>
                      </a:cubicBezTo>
                      <a:cubicBezTo>
                        <a:pt x="576470" y="1356136"/>
                        <a:pt x="577836" y="1357502"/>
                        <a:pt x="579202" y="1358867"/>
                      </a:cubicBezTo>
                      <a:lnTo>
                        <a:pt x="583299" y="1372524"/>
                      </a:lnTo>
                      <a:lnTo>
                        <a:pt x="555985" y="1358867"/>
                      </a:lnTo>
                      <a:cubicBezTo>
                        <a:pt x="550522" y="1356136"/>
                        <a:pt x="543693" y="1352039"/>
                        <a:pt x="538230" y="1349307"/>
                      </a:cubicBezTo>
                      <a:cubicBezTo>
                        <a:pt x="532768" y="1346576"/>
                        <a:pt x="528671" y="1349307"/>
                        <a:pt x="523208" y="1356136"/>
                      </a:cubicBezTo>
                      <a:cubicBezTo>
                        <a:pt x="508185" y="1375256"/>
                        <a:pt x="513648" y="1384816"/>
                        <a:pt x="524574" y="1405301"/>
                      </a:cubicBezTo>
                      <a:lnTo>
                        <a:pt x="525939" y="1408032"/>
                      </a:lnTo>
                      <a:cubicBezTo>
                        <a:pt x="539596" y="1432615"/>
                        <a:pt x="557351" y="1458563"/>
                        <a:pt x="577836" y="1483146"/>
                      </a:cubicBezTo>
                      <a:lnTo>
                        <a:pt x="594224" y="1502265"/>
                      </a:lnTo>
                      <a:lnTo>
                        <a:pt x="571007" y="1492706"/>
                      </a:lnTo>
                      <a:cubicBezTo>
                        <a:pt x="532768" y="1476317"/>
                        <a:pt x="490431" y="1459929"/>
                        <a:pt x="441266" y="1457198"/>
                      </a:cubicBezTo>
                      <a:cubicBezTo>
                        <a:pt x="437169" y="1457198"/>
                        <a:pt x="434438" y="1457198"/>
                        <a:pt x="430341" y="1457198"/>
                      </a:cubicBezTo>
                      <a:cubicBezTo>
                        <a:pt x="397564" y="1457198"/>
                        <a:pt x="352496" y="1465392"/>
                        <a:pt x="334742" y="1489974"/>
                      </a:cubicBezTo>
                      <a:cubicBezTo>
                        <a:pt x="330645" y="1496803"/>
                        <a:pt x="329279" y="1502265"/>
                        <a:pt x="332011" y="1510460"/>
                      </a:cubicBezTo>
                      <a:cubicBezTo>
                        <a:pt x="336107" y="1525482"/>
                        <a:pt x="359324" y="1551430"/>
                        <a:pt x="442632" y="1584207"/>
                      </a:cubicBezTo>
                      <a:lnTo>
                        <a:pt x="482237" y="1600595"/>
                      </a:lnTo>
                      <a:lnTo>
                        <a:pt x="439901" y="1596498"/>
                      </a:lnTo>
                      <a:cubicBezTo>
                        <a:pt x="412587" y="1593767"/>
                        <a:pt x="386639" y="1592401"/>
                        <a:pt x="363421" y="1592401"/>
                      </a:cubicBezTo>
                      <a:cubicBezTo>
                        <a:pt x="260994" y="1592401"/>
                        <a:pt x="191344" y="1619715"/>
                        <a:pt x="151739" y="1675709"/>
                      </a:cubicBezTo>
                      <a:cubicBezTo>
                        <a:pt x="146276" y="1683903"/>
                        <a:pt x="144910" y="1692097"/>
                        <a:pt x="147641" y="1698925"/>
                      </a:cubicBezTo>
                      <a:cubicBezTo>
                        <a:pt x="165395" y="1742628"/>
                        <a:pt x="322451" y="1771307"/>
                        <a:pt x="374347" y="1779502"/>
                      </a:cubicBezTo>
                      <a:lnTo>
                        <a:pt x="415318" y="1786330"/>
                      </a:lnTo>
                      <a:lnTo>
                        <a:pt x="374347" y="1791793"/>
                      </a:lnTo>
                      <a:cubicBezTo>
                        <a:pt x="364787" y="1793159"/>
                        <a:pt x="356593" y="1794524"/>
                        <a:pt x="347033" y="1794524"/>
                      </a:cubicBezTo>
                      <a:cubicBezTo>
                        <a:pt x="303331" y="1799987"/>
                        <a:pt x="256897" y="1804084"/>
                        <a:pt x="213195" y="1815010"/>
                      </a:cubicBezTo>
                      <a:lnTo>
                        <a:pt x="205001" y="1817741"/>
                      </a:lnTo>
                      <a:cubicBezTo>
                        <a:pt x="170858" y="1825935"/>
                        <a:pt x="127156" y="1835495"/>
                        <a:pt x="114865" y="1866906"/>
                      </a:cubicBezTo>
                      <a:cubicBezTo>
                        <a:pt x="112133" y="1875100"/>
                        <a:pt x="112133" y="1881929"/>
                        <a:pt x="114865" y="1887392"/>
                      </a:cubicBezTo>
                      <a:cubicBezTo>
                        <a:pt x="128522" y="1911974"/>
                        <a:pt x="198172" y="1922900"/>
                        <a:pt x="224120" y="1926997"/>
                      </a:cubicBezTo>
                      <a:lnTo>
                        <a:pt x="265091" y="1932460"/>
                      </a:lnTo>
                      <a:lnTo>
                        <a:pt x="224120" y="1937922"/>
                      </a:lnTo>
                      <a:cubicBezTo>
                        <a:pt x="188612" y="1943385"/>
                        <a:pt x="144910" y="1955676"/>
                        <a:pt x="144910" y="1978893"/>
                      </a:cubicBezTo>
                      <a:cubicBezTo>
                        <a:pt x="144910" y="2002110"/>
                        <a:pt x="168127" y="2018498"/>
                        <a:pt x="214561" y="2026693"/>
                      </a:cubicBezTo>
                      <a:lnTo>
                        <a:pt x="233680" y="2029424"/>
                      </a:lnTo>
                      <a:lnTo>
                        <a:pt x="215926" y="2037618"/>
                      </a:lnTo>
                      <a:cubicBezTo>
                        <a:pt x="93014" y="2094977"/>
                        <a:pt x="20632" y="2171456"/>
                        <a:pt x="17900" y="2250667"/>
                      </a:cubicBezTo>
                      <a:cubicBezTo>
                        <a:pt x="16535" y="2282078"/>
                        <a:pt x="24729" y="2305295"/>
                        <a:pt x="39752" y="2321683"/>
                      </a:cubicBezTo>
                      <a:cubicBezTo>
                        <a:pt x="56140" y="2338071"/>
                        <a:pt x="80722" y="2346266"/>
                        <a:pt x="113499" y="2346266"/>
                      </a:cubicBezTo>
                      <a:cubicBezTo>
                        <a:pt x="117596" y="2346266"/>
                        <a:pt x="120327" y="2346266"/>
                        <a:pt x="124425" y="2346266"/>
                      </a:cubicBezTo>
                      <a:lnTo>
                        <a:pt x="146276" y="2344900"/>
                      </a:lnTo>
                      <a:lnTo>
                        <a:pt x="128522" y="2357191"/>
                      </a:lnTo>
                      <a:cubicBezTo>
                        <a:pt x="99842" y="2377677"/>
                        <a:pt x="87551" y="2395430"/>
                        <a:pt x="91648" y="2410453"/>
                      </a:cubicBezTo>
                      <a:cubicBezTo>
                        <a:pt x="97111" y="2428207"/>
                        <a:pt x="110768" y="2436402"/>
                        <a:pt x="135350" y="2436402"/>
                      </a:cubicBezTo>
                      <a:lnTo>
                        <a:pt x="146276" y="2436402"/>
                      </a:lnTo>
                      <a:lnTo>
                        <a:pt x="140813" y="2444596"/>
                      </a:lnTo>
                      <a:cubicBezTo>
                        <a:pt x="132619" y="2458253"/>
                        <a:pt x="131253" y="2469178"/>
                        <a:pt x="133984" y="2476007"/>
                      </a:cubicBezTo>
                      <a:cubicBezTo>
                        <a:pt x="138082" y="2481469"/>
                        <a:pt x="149007" y="2484201"/>
                        <a:pt x="165395" y="2480104"/>
                      </a:cubicBezTo>
                      <a:lnTo>
                        <a:pt x="191344" y="2474641"/>
                      </a:lnTo>
                      <a:lnTo>
                        <a:pt x="170858" y="2491029"/>
                      </a:lnTo>
                      <a:cubicBezTo>
                        <a:pt x="162664" y="2497858"/>
                        <a:pt x="154470" y="2504686"/>
                        <a:pt x="147641" y="2511515"/>
                      </a:cubicBezTo>
                      <a:cubicBezTo>
                        <a:pt x="140813" y="2518343"/>
                        <a:pt x="133984" y="2523806"/>
                        <a:pt x="127156" y="2529269"/>
                      </a:cubicBezTo>
                      <a:cubicBezTo>
                        <a:pt x="103939" y="2548389"/>
                        <a:pt x="88917" y="2571605"/>
                        <a:pt x="80722" y="2598919"/>
                      </a:cubicBezTo>
                      <a:cubicBezTo>
                        <a:pt x="77991" y="2609845"/>
                        <a:pt x="77991" y="2618039"/>
                        <a:pt x="82088" y="2623502"/>
                      </a:cubicBezTo>
                      <a:cubicBezTo>
                        <a:pt x="90282" y="2634427"/>
                        <a:pt x="120327" y="2633062"/>
                        <a:pt x="164030" y="2618039"/>
                      </a:cubicBezTo>
                      <a:lnTo>
                        <a:pt x="192709" y="2608479"/>
                      </a:lnTo>
                      <a:lnTo>
                        <a:pt x="169493" y="2628965"/>
                      </a:lnTo>
                      <a:cubicBezTo>
                        <a:pt x="150373" y="2645353"/>
                        <a:pt x="142179" y="2659010"/>
                        <a:pt x="143544" y="2669935"/>
                      </a:cubicBezTo>
                      <a:cubicBezTo>
                        <a:pt x="144910" y="2676764"/>
                        <a:pt x="150373" y="2683592"/>
                        <a:pt x="162664" y="2689055"/>
                      </a:cubicBezTo>
                      <a:cubicBezTo>
                        <a:pt x="168127" y="2691786"/>
                        <a:pt x="174956" y="2693152"/>
                        <a:pt x="183150" y="2693152"/>
                      </a:cubicBezTo>
                      <a:cubicBezTo>
                        <a:pt x="215926" y="2693152"/>
                        <a:pt x="260994" y="2674033"/>
                        <a:pt x="281480" y="2663107"/>
                      </a:cubicBezTo>
                      <a:cubicBezTo>
                        <a:pt x="286943" y="2660376"/>
                        <a:pt x="292405" y="2657644"/>
                        <a:pt x="297868" y="2654913"/>
                      </a:cubicBezTo>
                      <a:lnTo>
                        <a:pt x="322451" y="2641256"/>
                      </a:lnTo>
                      <a:lnTo>
                        <a:pt x="301965" y="2669935"/>
                      </a:lnTo>
                      <a:cubicBezTo>
                        <a:pt x="292405" y="2682227"/>
                        <a:pt x="284211" y="2695884"/>
                        <a:pt x="273286" y="2708175"/>
                      </a:cubicBezTo>
                      <a:cubicBezTo>
                        <a:pt x="258263" y="2727295"/>
                        <a:pt x="247337" y="2768266"/>
                        <a:pt x="256897" y="2788751"/>
                      </a:cubicBezTo>
                      <a:cubicBezTo>
                        <a:pt x="262360" y="2801042"/>
                        <a:pt x="276017" y="2803774"/>
                        <a:pt x="296502" y="2795579"/>
                      </a:cubicBezTo>
                      <a:cubicBezTo>
                        <a:pt x="300600" y="2794214"/>
                        <a:pt x="306062" y="2791482"/>
                        <a:pt x="311525" y="2787385"/>
                      </a:cubicBezTo>
                      <a:lnTo>
                        <a:pt x="321085" y="2780557"/>
                      </a:lnTo>
                      <a:lnTo>
                        <a:pt x="321085" y="2791482"/>
                      </a:lnTo>
                      <a:cubicBezTo>
                        <a:pt x="322451" y="2831088"/>
                        <a:pt x="336107" y="2882984"/>
                        <a:pt x="370250" y="2900738"/>
                      </a:cubicBezTo>
                      <a:cubicBezTo>
                        <a:pt x="394832" y="2914395"/>
                        <a:pt x="412587" y="2903469"/>
                        <a:pt x="423512" y="2869327"/>
                      </a:cubicBezTo>
                      <a:lnTo>
                        <a:pt x="427609" y="2854304"/>
                      </a:lnTo>
                      <a:lnTo>
                        <a:pt x="434438" y="2867961"/>
                      </a:lnTo>
                      <a:cubicBezTo>
                        <a:pt x="441266" y="2881618"/>
                        <a:pt x="449460" y="2882984"/>
                        <a:pt x="454923" y="2882984"/>
                      </a:cubicBezTo>
                      <a:cubicBezTo>
                        <a:pt x="479505" y="2881618"/>
                        <a:pt x="495894" y="2870693"/>
                        <a:pt x="515014" y="2857036"/>
                      </a:cubicBezTo>
                      <a:cubicBezTo>
                        <a:pt x="517745" y="2855670"/>
                        <a:pt x="520477" y="2850207"/>
                        <a:pt x="524574" y="2846110"/>
                      </a:cubicBezTo>
                      <a:lnTo>
                        <a:pt x="534133" y="2852939"/>
                      </a:lnTo>
                      <a:cubicBezTo>
                        <a:pt x="532768" y="2855670"/>
                        <a:pt x="531402" y="2858402"/>
                        <a:pt x="527305" y="2862498"/>
                      </a:cubicBezTo>
                      <a:lnTo>
                        <a:pt x="524574" y="2866596"/>
                      </a:lnTo>
                      <a:cubicBezTo>
                        <a:pt x="519111" y="2874790"/>
                        <a:pt x="513648" y="2884350"/>
                        <a:pt x="509551" y="2892544"/>
                      </a:cubicBezTo>
                      <a:cubicBezTo>
                        <a:pt x="495894" y="2921223"/>
                        <a:pt x="497260" y="2930783"/>
                        <a:pt x="498626" y="2934880"/>
                      </a:cubicBezTo>
                      <a:cubicBezTo>
                        <a:pt x="499991" y="2937612"/>
                        <a:pt x="504088" y="2938978"/>
                        <a:pt x="509551" y="2938978"/>
                      </a:cubicBezTo>
                      <a:cubicBezTo>
                        <a:pt x="528671" y="2938978"/>
                        <a:pt x="568276" y="2922589"/>
                        <a:pt x="614710" y="2895275"/>
                      </a:cubicBezTo>
                      <a:lnTo>
                        <a:pt x="651583" y="2873424"/>
                      </a:lnTo>
                      <a:lnTo>
                        <a:pt x="622904" y="2904835"/>
                      </a:lnTo>
                      <a:cubicBezTo>
                        <a:pt x="577836" y="2954000"/>
                        <a:pt x="562813" y="2996337"/>
                        <a:pt x="573739" y="3035942"/>
                      </a:cubicBezTo>
                      <a:cubicBezTo>
                        <a:pt x="579202" y="3052330"/>
                        <a:pt x="588762" y="3055062"/>
                        <a:pt x="595590" y="3055062"/>
                      </a:cubicBezTo>
                      <a:cubicBezTo>
                        <a:pt x="625635" y="3055062"/>
                        <a:pt x="673435" y="3011359"/>
                        <a:pt x="688457" y="2993605"/>
                      </a:cubicBezTo>
                      <a:cubicBezTo>
                        <a:pt x="693920" y="2986777"/>
                        <a:pt x="700749" y="2966292"/>
                        <a:pt x="703480" y="2959463"/>
                      </a:cubicBezTo>
                      <a:cubicBezTo>
                        <a:pt x="704845" y="2954000"/>
                        <a:pt x="706211" y="2951269"/>
                        <a:pt x="710308" y="2951269"/>
                      </a:cubicBezTo>
                      <a:lnTo>
                        <a:pt x="713040" y="2951269"/>
                      </a:lnTo>
                      <a:lnTo>
                        <a:pt x="714405" y="2954000"/>
                      </a:lnTo>
                      <a:cubicBezTo>
                        <a:pt x="715771" y="2956731"/>
                        <a:pt x="715771" y="2956731"/>
                        <a:pt x="713040" y="2967657"/>
                      </a:cubicBezTo>
                      <a:cubicBezTo>
                        <a:pt x="708942" y="2982680"/>
                        <a:pt x="707577" y="2997703"/>
                        <a:pt x="706211" y="3012725"/>
                      </a:cubicBezTo>
                      <a:lnTo>
                        <a:pt x="706211" y="3015456"/>
                      </a:lnTo>
                      <a:cubicBezTo>
                        <a:pt x="704845" y="3040039"/>
                        <a:pt x="703480" y="3065987"/>
                        <a:pt x="725331" y="3078279"/>
                      </a:cubicBezTo>
                      <a:cubicBezTo>
                        <a:pt x="729428" y="3081010"/>
                        <a:pt x="734891" y="3082376"/>
                        <a:pt x="740353" y="3082376"/>
                      </a:cubicBezTo>
                      <a:cubicBezTo>
                        <a:pt x="767667" y="3082376"/>
                        <a:pt x="805907" y="3044136"/>
                        <a:pt x="844147" y="2975851"/>
                      </a:cubicBezTo>
                      <a:lnTo>
                        <a:pt x="856438" y="2955366"/>
                      </a:lnTo>
                      <a:lnTo>
                        <a:pt x="856438" y="2978583"/>
                      </a:lnTo>
                      <a:cubicBezTo>
                        <a:pt x="855072" y="3020919"/>
                        <a:pt x="861901" y="3050965"/>
                        <a:pt x="875557" y="3064621"/>
                      </a:cubicBezTo>
                      <a:lnTo>
                        <a:pt x="878289" y="3067353"/>
                      </a:lnTo>
                      <a:lnTo>
                        <a:pt x="876923" y="3071450"/>
                      </a:lnTo>
                      <a:cubicBezTo>
                        <a:pt x="867363" y="3097398"/>
                        <a:pt x="865998" y="3116518"/>
                        <a:pt x="872826" y="3126078"/>
                      </a:cubicBezTo>
                      <a:cubicBezTo>
                        <a:pt x="876923" y="3131541"/>
                        <a:pt x="885117" y="3135638"/>
                        <a:pt x="896043" y="3135638"/>
                      </a:cubicBezTo>
                      <a:cubicBezTo>
                        <a:pt x="915163" y="3135638"/>
                        <a:pt x="943842" y="3126078"/>
                        <a:pt x="971156" y="3108324"/>
                      </a:cubicBezTo>
                      <a:lnTo>
                        <a:pt x="973888" y="3106958"/>
                      </a:lnTo>
                      <a:cubicBezTo>
                        <a:pt x="977985" y="3102861"/>
                        <a:pt x="980716" y="3098764"/>
                        <a:pt x="984813" y="3094667"/>
                      </a:cubicBezTo>
                      <a:cubicBezTo>
                        <a:pt x="991641" y="3086472"/>
                        <a:pt x="997104" y="3079644"/>
                        <a:pt x="1003933" y="3071450"/>
                      </a:cubicBezTo>
                      <a:cubicBezTo>
                        <a:pt x="998470" y="3067353"/>
                        <a:pt x="1001202" y="3065987"/>
                        <a:pt x="1005299" y="3065987"/>
                      </a:cubicBezTo>
                      <a:close/>
                      <a:moveTo>
                        <a:pt x="1843836" y="2208330"/>
                      </a:moveTo>
                      <a:cubicBezTo>
                        <a:pt x="1843836" y="2219256"/>
                        <a:pt x="1843836" y="2228816"/>
                        <a:pt x="1843836" y="2239741"/>
                      </a:cubicBezTo>
                      <a:cubicBezTo>
                        <a:pt x="1845201" y="2232913"/>
                        <a:pt x="1846567" y="2226084"/>
                        <a:pt x="1847933" y="2220622"/>
                      </a:cubicBezTo>
                      <a:cubicBezTo>
                        <a:pt x="1847933" y="2217890"/>
                        <a:pt x="1849299" y="2216524"/>
                        <a:pt x="1849299" y="2213793"/>
                      </a:cubicBezTo>
                      <a:cubicBezTo>
                        <a:pt x="1847933" y="2212427"/>
                        <a:pt x="1845201" y="2211061"/>
                        <a:pt x="1843836" y="2208330"/>
                      </a:cubicBezTo>
                      <a:close/>
                    </a:path>
                  </a:pathLst>
                </a:custGeom>
                <a:solidFill>
                  <a:srgbClr val="2D6324"/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7440B6E2-9212-6CB5-E4CF-5583C465EEBA}"/>
                  </a:ext>
                </a:extLst>
              </p:cNvPr>
              <p:cNvSpPr/>
              <p:nvPr/>
            </p:nvSpPr>
            <p:spPr>
              <a:xfrm>
                <a:off x="3135064" y="-851157"/>
                <a:ext cx="3699149" cy="3178356"/>
              </a:xfrm>
              <a:custGeom>
                <a:avLst/>
                <a:gdLst>
                  <a:gd name="connsiteX0" fmla="*/ 3617835 w 3699149"/>
                  <a:gd name="connsiteY0" fmla="*/ 1872090 h 3178356"/>
                  <a:gd name="connsiteX1" fmla="*/ 3613737 w 3699149"/>
                  <a:gd name="connsiteY1" fmla="*/ 1861164 h 3178356"/>
                  <a:gd name="connsiteX2" fmla="*/ 3661537 w 3699149"/>
                  <a:gd name="connsiteY2" fmla="*/ 1723229 h 3178356"/>
                  <a:gd name="connsiteX3" fmla="*/ 3493556 w 3699149"/>
                  <a:gd name="connsiteY3" fmla="*/ 1720498 h 3178356"/>
                  <a:gd name="connsiteX4" fmla="*/ 3489459 w 3699149"/>
                  <a:gd name="connsiteY4" fmla="*/ 1710938 h 3178356"/>
                  <a:gd name="connsiteX5" fmla="*/ 3545453 w 3699149"/>
                  <a:gd name="connsiteY5" fmla="*/ 1559346 h 3178356"/>
                  <a:gd name="connsiteX6" fmla="*/ 3511310 w 3699149"/>
                  <a:gd name="connsiteY6" fmla="*/ 1506083 h 3178356"/>
                  <a:gd name="connsiteX7" fmla="*/ 3425272 w 3699149"/>
                  <a:gd name="connsiteY7" fmla="*/ 1529300 h 3178356"/>
                  <a:gd name="connsiteX8" fmla="*/ 3418443 w 3699149"/>
                  <a:gd name="connsiteY8" fmla="*/ 1521106 h 3178356"/>
                  <a:gd name="connsiteX9" fmla="*/ 3434831 w 3699149"/>
                  <a:gd name="connsiteY9" fmla="*/ 1454187 h 3178356"/>
                  <a:gd name="connsiteX10" fmla="*/ 3369278 w 3699149"/>
                  <a:gd name="connsiteY10" fmla="*/ 1474673 h 3178356"/>
                  <a:gd name="connsiteX11" fmla="*/ 3359718 w 3699149"/>
                  <a:gd name="connsiteY11" fmla="*/ 1469210 h 3178356"/>
                  <a:gd name="connsiteX12" fmla="*/ 3340598 w 3699149"/>
                  <a:gd name="connsiteY12" fmla="*/ 1325812 h 3178356"/>
                  <a:gd name="connsiteX13" fmla="*/ 3295530 w 3699149"/>
                  <a:gd name="connsiteY13" fmla="*/ 1284841 h 3178356"/>
                  <a:gd name="connsiteX14" fmla="*/ 3231343 w 3699149"/>
                  <a:gd name="connsiteY14" fmla="*/ 1336737 h 3178356"/>
                  <a:gd name="connsiteX15" fmla="*/ 3220417 w 3699149"/>
                  <a:gd name="connsiteY15" fmla="*/ 1334006 h 3178356"/>
                  <a:gd name="connsiteX16" fmla="*/ 3209491 w 3699149"/>
                  <a:gd name="connsiteY16" fmla="*/ 1257527 h 3178356"/>
                  <a:gd name="connsiteX17" fmla="*/ 3205394 w 3699149"/>
                  <a:gd name="connsiteY17" fmla="*/ 1182414 h 3178356"/>
                  <a:gd name="connsiteX18" fmla="*/ 3210857 w 3699149"/>
                  <a:gd name="connsiteY18" fmla="*/ 1179682 h 3178356"/>
                  <a:gd name="connsiteX19" fmla="*/ 3249097 w 3699149"/>
                  <a:gd name="connsiteY19" fmla="*/ 1206996 h 3178356"/>
                  <a:gd name="connsiteX20" fmla="*/ 3277776 w 3699149"/>
                  <a:gd name="connsiteY20" fmla="*/ 1176951 h 3178356"/>
                  <a:gd name="connsiteX21" fmla="*/ 3231343 w 3699149"/>
                  <a:gd name="connsiteY21" fmla="*/ 1108666 h 3178356"/>
                  <a:gd name="connsiteX22" fmla="*/ 3235439 w 3699149"/>
                  <a:gd name="connsiteY22" fmla="*/ 1103203 h 3178356"/>
                  <a:gd name="connsiteX23" fmla="*/ 3279142 w 3699149"/>
                  <a:gd name="connsiteY23" fmla="*/ 1107300 h 3178356"/>
                  <a:gd name="connsiteX24" fmla="*/ 3284605 w 3699149"/>
                  <a:gd name="connsiteY24" fmla="*/ 1067695 h 3178356"/>
                  <a:gd name="connsiteX25" fmla="*/ 3236805 w 3699149"/>
                  <a:gd name="connsiteY25" fmla="*/ 1019896 h 3178356"/>
                  <a:gd name="connsiteX26" fmla="*/ 3124818 w 3699149"/>
                  <a:gd name="connsiteY26" fmla="*/ 959805 h 3178356"/>
                  <a:gd name="connsiteX27" fmla="*/ 3128915 w 3699149"/>
                  <a:gd name="connsiteY27" fmla="*/ 954342 h 3178356"/>
                  <a:gd name="connsiteX28" fmla="*/ 3178080 w 3699149"/>
                  <a:gd name="connsiteY28" fmla="*/ 958439 h 3178356"/>
                  <a:gd name="connsiteX29" fmla="*/ 3204029 w 3699149"/>
                  <a:gd name="connsiteY29" fmla="*/ 917469 h 3178356"/>
                  <a:gd name="connsiteX30" fmla="*/ 3119356 w 3699149"/>
                  <a:gd name="connsiteY30" fmla="*/ 883326 h 3178356"/>
                  <a:gd name="connsiteX31" fmla="*/ 3117990 w 3699149"/>
                  <a:gd name="connsiteY31" fmla="*/ 877863 h 3178356"/>
                  <a:gd name="connsiteX32" fmla="*/ 3199932 w 3699149"/>
                  <a:gd name="connsiteY32" fmla="*/ 768608 h 3178356"/>
                  <a:gd name="connsiteX33" fmla="*/ 3191737 w 3699149"/>
                  <a:gd name="connsiteY33" fmla="*/ 733100 h 3178356"/>
                  <a:gd name="connsiteX34" fmla="*/ 3154863 w 3699149"/>
                  <a:gd name="connsiteY34" fmla="*/ 739928 h 3178356"/>
                  <a:gd name="connsiteX35" fmla="*/ 3102967 w 3699149"/>
                  <a:gd name="connsiteY35" fmla="*/ 784996 h 3178356"/>
                  <a:gd name="connsiteX36" fmla="*/ 3097504 w 3699149"/>
                  <a:gd name="connsiteY36" fmla="*/ 780899 h 3178356"/>
                  <a:gd name="connsiteX37" fmla="*/ 3119356 w 3699149"/>
                  <a:gd name="connsiteY37" fmla="*/ 697591 h 3178356"/>
                  <a:gd name="connsiteX38" fmla="*/ 3098870 w 3699149"/>
                  <a:gd name="connsiteY38" fmla="*/ 652524 h 3178356"/>
                  <a:gd name="connsiteX39" fmla="*/ 3057899 w 3699149"/>
                  <a:gd name="connsiteY39" fmla="*/ 686666 h 3178356"/>
                  <a:gd name="connsiteX40" fmla="*/ 3052436 w 3699149"/>
                  <a:gd name="connsiteY40" fmla="*/ 683935 h 3178356"/>
                  <a:gd name="connsiteX41" fmla="*/ 3037414 w 3699149"/>
                  <a:gd name="connsiteY41" fmla="*/ 603359 h 3178356"/>
                  <a:gd name="connsiteX42" fmla="*/ 3036048 w 3699149"/>
                  <a:gd name="connsiteY42" fmla="*/ 606090 h 3178356"/>
                  <a:gd name="connsiteX43" fmla="*/ 3007368 w 3699149"/>
                  <a:gd name="connsiteY43" fmla="*/ 697591 h 3178356"/>
                  <a:gd name="connsiteX44" fmla="*/ 2989614 w 3699149"/>
                  <a:gd name="connsiteY44" fmla="*/ 659352 h 3178356"/>
                  <a:gd name="connsiteX45" fmla="*/ 2981420 w 3699149"/>
                  <a:gd name="connsiteY45" fmla="*/ 649792 h 3178356"/>
                  <a:gd name="connsiteX46" fmla="*/ 2981420 w 3699149"/>
                  <a:gd name="connsiteY46" fmla="*/ 653889 h 3178356"/>
                  <a:gd name="connsiteX47" fmla="*/ 2977323 w 3699149"/>
                  <a:gd name="connsiteY47" fmla="*/ 713980 h 3178356"/>
                  <a:gd name="connsiteX48" fmla="*/ 2970495 w 3699149"/>
                  <a:gd name="connsiteY48" fmla="*/ 713980 h 3178356"/>
                  <a:gd name="connsiteX49" fmla="*/ 2939084 w 3699149"/>
                  <a:gd name="connsiteY49" fmla="*/ 648426 h 3178356"/>
                  <a:gd name="connsiteX50" fmla="*/ 2921329 w 3699149"/>
                  <a:gd name="connsiteY50" fmla="*/ 716711 h 3178356"/>
                  <a:gd name="connsiteX51" fmla="*/ 2914501 w 3699149"/>
                  <a:gd name="connsiteY51" fmla="*/ 716711 h 3178356"/>
                  <a:gd name="connsiteX52" fmla="*/ 2907673 w 3699149"/>
                  <a:gd name="connsiteY52" fmla="*/ 693494 h 3178356"/>
                  <a:gd name="connsiteX53" fmla="*/ 2862605 w 3699149"/>
                  <a:gd name="connsiteY53" fmla="*/ 657986 h 3178356"/>
                  <a:gd name="connsiteX54" fmla="*/ 2865336 w 3699149"/>
                  <a:gd name="connsiteY54" fmla="*/ 604724 h 3178356"/>
                  <a:gd name="connsiteX55" fmla="*/ 2855776 w 3699149"/>
                  <a:gd name="connsiteY55" fmla="*/ 601993 h 3178356"/>
                  <a:gd name="connsiteX56" fmla="*/ 2795686 w 3699149"/>
                  <a:gd name="connsiteY56" fmla="*/ 667546 h 3178356"/>
                  <a:gd name="connsiteX57" fmla="*/ 2802514 w 3699149"/>
                  <a:gd name="connsiteY57" fmla="*/ 555559 h 3178356"/>
                  <a:gd name="connsiteX58" fmla="*/ 2753349 w 3699149"/>
                  <a:gd name="connsiteY58" fmla="*/ 578776 h 3178356"/>
                  <a:gd name="connsiteX59" fmla="*/ 2745155 w 3699149"/>
                  <a:gd name="connsiteY59" fmla="*/ 566485 h 3178356"/>
                  <a:gd name="connsiteX60" fmla="*/ 2659116 w 3699149"/>
                  <a:gd name="connsiteY60" fmla="*/ 500931 h 3178356"/>
                  <a:gd name="connsiteX61" fmla="*/ 2649556 w 3699149"/>
                  <a:gd name="connsiteY61" fmla="*/ 559656 h 3178356"/>
                  <a:gd name="connsiteX62" fmla="*/ 2604488 w 3699149"/>
                  <a:gd name="connsiteY62" fmla="*/ 511857 h 3178356"/>
                  <a:gd name="connsiteX63" fmla="*/ 2548495 w 3699149"/>
                  <a:gd name="connsiteY63" fmla="*/ 483177 h 3178356"/>
                  <a:gd name="connsiteX64" fmla="*/ 2547129 w 3699149"/>
                  <a:gd name="connsiteY64" fmla="*/ 554194 h 3178356"/>
                  <a:gd name="connsiteX65" fmla="*/ 2556689 w 3699149"/>
                  <a:gd name="connsiteY65" fmla="*/ 588336 h 3178356"/>
                  <a:gd name="connsiteX66" fmla="*/ 2504792 w 3699149"/>
                  <a:gd name="connsiteY66" fmla="*/ 554194 h 3178356"/>
                  <a:gd name="connsiteX67" fmla="*/ 2450164 w 3699149"/>
                  <a:gd name="connsiteY67" fmla="*/ 530977 h 3178356"/>
                  <a:gd name="connsiteX68" fmla="*/ 2492501 w 3699149"/>
                  <a:gd name="connsiteY68" fmla="*/ 447669 h 3178356"/>
                  <a:gd name="connsiteX69" fmla="*/ 2480210 w 3699149"/>
                  <a:gd name="connsiteY69" fmla="*/ 393041 h 3178356"/>
                  <a:gd name="connsiteX70" fmla="*/ 2422851 w 3699149"/>
                  <a:gd name="connsiteY70" fmla="*/ 403967 h 3178356"/>
                  <a:gd name="connsiteX71" fmla="*/ 2340909 w 3699149"/>
                  <a:gd name="connsiteY71" fmla="*/ 476349 h 3178356"/>
                  <a:gd name="connsiteX72" fmla="*/ 2332715 w 3699149"/>
                  <a:gd name="connsiteY72" fmla="*/ 469520 h 3178356"/>
                  <a:gd name="connsiteX73" fmla="*/ 2366857 w 3699149"/>
                  <a:gd name="connsiteY73" fmla="*/ 338414 h 3178356"/>
                  <a:gd name="connsiteX74" fmla="*/ 2334080 w 3699149"/>
                  <a:gd name="connsiteY74" fmla="*/ 267397 h 3178356"/>
                  <a:gd name="connsiteX75" fmla="*/ 2269892 w 3699149"/>
                  <a:gd name="connsiteY75" fmla="*/ 322025 h 3178356"/>
                  <a:gd name="connsiteX76" fmla="*/ 2260333 w 3699149"/>
                  <a:gd name="connsiteY76" fmla="*/ 316562 h 3178356"/>
                  <a:gd name="connsiteX77" fmla="*/ 2237116 w 3699149"/>
                  <a:gd name="connsiteY77" fmla="*/ 189553 h 3178356"/>
                  <a:gd name="connsiteX78" fmla="*/ 2234385 w 3699149"/>
                  <a:gd name="connsiteY78" fmla="*/ 193650 h 3178356"/>
                  <a:gd name="connsiteX79" fmla="*/ 2189316 w 3699149"/>
                  <a:gd name="connsiteY79" fmla="*/ 337048 h 3178356"/>
                  <a:gd name="connsiteX80" fmla="*/ 2160637 w 3699149"/>
                  <a:gd name="connsiteY80" fmla="*/ 276957 h 3178356"/>
                  <a:gd name="connsiteX81" fmla="*/ 2148346 w 3699149"/>
                  <a:gd name="connsiteY81" fmla="*/ 261935 h 3178356"/>
                  <a:gd name="connsiteX82" fmla="*/ 2146980 w 3699149"/>
                  <a:gd name="connsiteY82" fmla="*/ 267397 h 3178356"/>
                  <a:gd name="connsiteX83" fmla="*/ 2140152 w 3699149"/>
                  <a:gd name="connsiteY83" fmla="*/ 362996 h 3178356"/>
                  <a:gd name="connsiteX84" fmla="*/ 2129226 w 3699149"/>
                  <a:gd name="connsiteY84" fmla="*/ 361630 h 3178356"/>
                  <a:gd name="connsiteX85" fmla="*/ 2080061 w 3699149"/>
                  <a:gd name="connsiteY85" fmla="*/ 257837 h 3178356"/>
                  <a:gd name="connsiteX86" fmla="*/ 2052747 w 3699149"/>
                  <a:gd name="connsiteY86" fmla="*/ 365727 h 3178356"/>
                  <a:gd name="connsiteX87" fmla="*/ 2041821 w 3699149"/>
                  <a:gd name="connsiteY87" fmla="*/ 365727 h 3178356"/>
                  <a:gd name="connsiteX88" fmla="*/ 2030896 w 3699149"/>
                  <a:gd name="connsiteY88" fmla="*/ 328854 h 3178356"/>
                  <a:gd name="connsiteX89" fmla="*/ 1959879 w 3699149"/>
                  <a:gd name="connsiteY89" fmla="*/ 272860 h 3178356"/>
                  <a:gd name="connsiteX90" fmla="*/ 1963977 w 3699149"/>
                  <a:gd name="connsiteY90" fmla="*/ 189553 h 3178356"/>
                  <a:gd name="connsiteX91" fmla="*/ 1947589 w 3699149"/>
                  <a:gd name="connsiteY91" fmla="*/ 185456 h 3178356"/>
                  <a:gd name="connsiteX92" fmla="*/ 1851990 w 3699149"/>
                  <a:gd name="connsiteY92" fmla="*/ 290614 h 3178356"/>
                  <a:gd name="connsiteX93" fmla="*/ 1862915 w 3699149"/>
                  <a:gd name="connsiteY93" fmla="*/ 113074 h 3178356"/>
                  <a:gd name="connsiteX94" fmla="*/ 1785070 w 3699149"/>
                  <a:gd name="connsiteY94" fmla="*/ 149948 h 3178356"/>
                  <a:gd name="connsiteX95" fmla="*/ 1772779 w 3699149"/>
                  <a:gd name="connsiteY95" fmla="*/ 132193 h 3178356"/>
                  <a:gd name="connsiteX96" fmla="*/ 1636210 w 3699149"/>
                  <a:gd name="connsiteY96" fmla="*/ 29766 h 3178356"/>
                  <a:gd name="connsiteX97" fmla="*/ 1619821 w 3699149"/>
                  <a:gd name="connsiteY97" fmla="*/ 123999 h 3178356"/>
                  <a:gd name="connsiteX98" fmla="*/ 1547440 w 3699149"/>
                  <a:gd name="connsiteY98" fmla="*/ 48886 h 3178356"/>
                  <a:gd name="connsiteX99" fmla="*/ 1458669 w 3699149"/>
                  <a:gd name="connsiteY99" fmla="*/ 3818 h 3178356"/>
                  <a:gd name="connsiteX100" fmla="*/ 1455938 w 3699149"/>
                  <a:gd name="connsiteY100" fmla="*/ 115805 h 3178356"/>
                  <a:gd name="connsiteX101" fmla="*/ 1472326 w 3699149"/>
                  <a:gd name="connsiteY101" fmla="*/ 170433 h 3178356"/>
                  <a:gd name="connsiteX102" fmla="*/ 1390384 w 3699149"/>
                  <a:gd name="connsiteY102" fmla="*/ 115805 h 3178356"/>
                  <a:gd name="connsiteX103" fmla="*/ 1223769 w 3699149"/>
                  <a:gd name="connsiteY103" fmla="*/ 85760 h 3178356"/>
                  <a:gd name="connsiteX104" fmla="*/ 1227867 w 3699149"/>
                  <a:gd name="connsiteY104" fmla="*/ 237352 h 3178356"/>
                  <a:gd name="connsiteX105" fmla="*/ 1233329 w 3699149"/>
                  <a:gd name="connsiteY105" fmla="*/ 256472 h 3178356"/>
                  <a:gd name="connsiteX106" fmla="*/ 1200553 w 3699149"/>
                  <a:gd name="connsiteY106" fmla="*/ 240083 h 3178356"/>
                  <a:gd name="connsiteX107" fmla="*/ 1178702 w 3699149"/>
                  <a:gd name="connsiteY107" fmla="*/ 248278 h 3178356"/>
                  <a:gd name="connsiteX108" fmla="*/ 1180067 w 3699149"/>
                  <a:gd name="connsiteY108" fmla="*/ 307003 h 3178356"/>
                  <a:gd name="connsiteX109" fmla="*/ 1231964 w 3699149"/>
                  <a:gd name="connsiteY109" fmla="*/ 383482 h 3178356"/>
                  <a:gd name="connsiteX110" fmla="*/ 1100857 w 3699149"/>
                  <a:gd name="connsiteY110" fmla="*/ 346608 h 3178356"/>
                  <a:gd name="connsiteX111" fmla="*/ 988870 w 3699149"/>
                  <a:gd name="connsiteY111" fmla="*/ 382116 h 3178356"/>
                  <a:gd name="connsiteX112" fmla="*/ 1098125 w 3699149"/>
                  <a:gd name="connsiteY112" fmla="*/ 484543 h 3178356"/>
                  <a:gd name="connsiteX113" fmla="*/ 804501 w 3699149"/>
                  <a:gd name="connsiteY113" fmla="*/ 566485 h 3178356"/>
                  <a:gd name="connsiteX114" fmla="*/ 1031206 w 3699149"/>
                  <a:gd name="connsiteY114" fmla="*/ 679838 h 3178356"/>
                  <a:gd name="connsiteX115" fmla="*/ 868688 w 3699149"/>
                  <a:gd name="connsiteY115" fmla="*/ 704420 h 3178356"/>
                  <a:gd name="connsiteX116" fmla="*/ 764895 w 3699149"/>
                  <a:gd name="connsiteY116" fmla="*/ 760414 h 3178356"/>
                  <a:gd name="connsiteX117" fmla="*/ 879614 w 3699149"/>
                  <a:gd name="connsiteY117" fmla="*/ 828698 h 3178356"/>
                  <a:gd name="connsiteX118" fmla="*/ 796307 w 3699149"/>
                  <a:gd name="connsiteY118" fmla="*/ 876498 h 3178356"/>
                  <a:gd name="connsiteX119" fmla="*/ 871420 w 3699149"/>
                  <a:gd name="connsiteY119" fmla="*/ 929760 h 3178356"/>
                  <a:gd name="connsiteX120" fmla="*/ 669297 w 3699149"/>
                  <a:gd name="connsiteY120" fmla="*/ 1146906 h 3178356"/>
                  <a:gd name="connsiteX121" fmla="*/ 676125 w 3699149"/>
                  <a:gd name="connsiteY121" fmla="*/ 1193339 h 3178356"/>
                  <a:gd name="connsiteX122" fmla="*/ 553213 w 3699149"/>
                  <a:gd name="connsiteY122" fmla="*/ 1183779 h 3178356"/>
                  <a:gd name="connsiteX123" fmla="*/ 557310 w 3699149"/>
                  <a:gd name="connsiteY123" fmla="*/ 1335371 h 3178356"/>
                  <a:gd name="connsiteX124" fmla="*/ 562772 w 3699149"/>
                  <a:gd name="connsiteY124" fmla="*/ 1354491 h 3178356"/>
                  <a:gd name="connsiteX125" fmla="*/ 531361 w 3699149"/>
                  <a:gd name="connsiteY125" fmla="*/ 1338103 h 3178356"/>
                  <a:gd name="connsiteX126" fmla="*/ 509510 w 3699149"/>
                  <a:gd name="connsiteY126" fmla="*/ 1346297 h 3178356"/>
                  <a:gd name="connsiteX127" fmla="*/ 512242 w 3699149"/>
                  <a:gd name="connsiteY127" fmla="*/ 1405022 h 3178356"/>
                  <a:gd name="connsiteX128" fmla="*/ 564138 w 3699149"/>
                  <a:gd name="connsiteY128" fmla="*/ 1481501 h 3178356"/>
                  <a:gd name="connsiteX129" fmla="*/ 433032 w 3699149"/>
                  <a:gd name="connsiteY129" fmla="*/ 1444627 h 3178356"/>
                  <a:gd name="connsiteX130" fmla="*/ 321044 w 3699149"/>
                  <a:gd name="connsiteY130" fmla="*/ 1480135 h 3178356"/>
                  <a:gd name="connsiteX131" fmla="*/ 430300 w 3699149"/>
                  <a:gd name="connsiteY131" fmla="*/ 1582562 h 3178356"/>
                  <a:gd name="connsiteX132" fmla="*/ 136675 w 3699149"/>
                  <a:gd name="connsiteY132" fmla="*/ 1664504 h 3178356"/>
                  <a:gd name="connsiteX133" fmla="*/ 363381 w 3699149"/>
                  <a:gd name="connsiteY133" fmla="*/ 1777857 h 3178356"/>
                  <a:gd name="connsiteX134" fmla="*/ 200863 w 3699149"/>
                  <a:gd name="connsiteY134" fmla="*/ 1802439 h 3178356"/>
                  <a:gd name="connsiteX135" fmla="*/ 97070 w 3699149"/>
                  <a:gd name="connsiteY135" fmla="*/ 1858433 h 3178356"/>
                  <a:gd name="connsiteX136" fmla="*/ 211789 w 3699149"/>
                  <a:gd name="connsiteY136" fmla="*/ 1926718 h 3178356"/>
                  <a:gd name="connsiteX137" fmla="*/ 127116 w 3699149"/>
                  <a:gd name="connsiteY137" fmla="*/ 1973151 h 3178356"/>
                  <a:gd name="connsiteX138" fmla="*/ 202229 w 3699149"/>
                  <a:gd name="connsiteY138" fmla="*/ 2027779 h 3178356"/>
                  <a:gd name="connsiteX139" fmla="*/ 106 w 3699149"/>
                  <a:gd name="connsiteY139" fmla="*/ 2244925 h 3178356"/>
                  <a:gd name="connsiteX140" fmla="*/ 112093 w 3699149"/>
                  <a:gd name="connsiteY140" fmla="*/ 2347352 h 3178356"/>
                  <a:gd name="connsiteX141" fmla="*/ 72488 w 3699149"/>
                  <a:gd name="connsiteY141" fmla="*/ 2407443 h 3178356"/>
                  <a:gd name="connsiteX142" fmla="*/ 121653 w 3699149"/>
                  <a:gd name="connsiteY142" fmla="*/ 2438854 h 3178356"/>
                  <a:gd name="connsiteX143" fmla="*/ 153064 w 3699149"/>
                  <a:gd name="connsiteY143" fmla="*/ 2482556 h 3178356"/>
                  <a:gd name="connsiteX144" fmla="*/ 107996 w 3699149"/>
                  <a:gd name="connsiteY144" fmla="*/ 2520796 h 3178356"/>
                  <a:gd name="connsiteX145" fmla="*/ 60196 w 3699149"/>
                  <a:gd name="connsiteY145" fmla="*/ 2594543 h 3178356"/>
                  <a:gd name="connsiteX146" fmla="*/ 150332 w 3699149"/>
                  <a:gd name="connsiteY146" fmla="*/ 2621857 h 3178356"/>
                  <a:gd name="connsiteX147" fmla="*/ 144869 w 3699149"/>
                  <a:gd name="connsiteY147" fmla="*/ 2691508 h 3178356"/>
                  <a:gd name="connsiteX148" fmla="*/ 269148 w 3699149"/>
                  <a:gd name="connsiteY148" fmla="*/ 2665559 h 3178356"/>
                  <a:gd name="connsiteX149" fmla="*/ 286902 w 3699149"/>
                  <a:gd name="connsiteY149" fmla="*/ 2655999 h 3178356"/>
                  <a:gd name="connsiteX150" fmla="*/ 254125 w 3699149"/>
                  <a:gd name="connsiteY150" fmla="*/ 2699702 h 3178356"/>
                  <a:gd name="connsiteX151" fmla="*/ 284171 w 3699149"/>
                  <a:gd name="connsiteY151" fmla="*/ 2796666 h 3178356"/>
                  <a:gd name="connsiteX152" fmla="*/ 300559 w 3699149"/>
                  <a:gd name="connsiteY152" fmla="*/ 2787106 h 3178356"/>
                  <a:gd name="connsiteX153" fmla="*/ 352455 w 3699149"/>
                  <a:gd name="connsiteY153" fmla="*/ 2901825 h 3178356"/>
                  <a:gd name="connsiteX154" fmla="*/ 413911 w 3699149"/>
                  <a:gd name="connsiteY154" fmla="*/ 2866317 h 3178356"/>
                  <a:gd name="connsiteX155" fmla="*/ 439860 w 3699149"/>
                  <a:gd name="connsiteY155" fmla="*/ 2885436 h 3178356"/>
                  <a:gd name="connsiteX156" fmla="*/ 504047 w 3699149"/>
                  <a:gd name="connsiteY156" fmla="*/ 2858122 h 3178356"/>
                  <a:gd name="connsiteX157" fmla="*/ 514973 w 3699149"/>
                  <a:gd name="connsiteY157" fmla="*/ 2845831 h 3178356"/>
                  <a:gd name="connsiteX158" fmla="*/ 508145 w 3699149"/>
                  <a:gd name="connsiteY158" fmla="*/ 2855391 h 3178356"/>
                  <a:gd name="connsiteX159" fmla="*/ 490391 w 3699149"/>
                  <a:gd name="connsiteY159" fmla="*/ 2885436 h 3178356"/>
                  <a:gd name="connsiteX160" fmla="*/ 605109 w 3699149"/>
                  <a:gd name="connsiteY160" fmla="*/ 2894996 h 3178356"/>
                  <a:gd name="connsiteX161" fmla="*/ 555944 w 3699149"/>
                  <a:gd name="connsiteY161" fmla="*/ 3032932 h 3178356"/>
                  <a:gd name="connsiteX162" fmla="*/ 680222 w 3699149"/>
                  <a:gd name="connsiteY162" fmla="*/ 2991961 h 3178356"/>
                  <a:gd name="connsiteX163" fmla="*/ 695245 w 3699149"/>
                  <a:gd name="connsiteY163" fmla="*/ 2960550 h 3178356"/>
                  <a:gd name="connsiteX164" fmla="*/ 688417 w 3699149"/>
                  <a:gd name="connsiteY164" fmla="*/ 3005617 h 3178356"/>
                  <a:gd name="connsiteX165" fmla="*/ 710268 w 3699149"/>
                  <a:gd name="connsiteY165" fmla="*/ 3075268 h 3178356"/>
                  <a:gd name="connsiteX166" fmla="*/ 837278 w 3699149"/>
                  <a:gd name="connsiteY166" fmla="*/ 2970110 h 3178356"/>
                  <a:gd name="connsiteX167" fmla="*/ 857763 w 3699149"/>
                  <a:gd name="connsiteY167" fmla="*/ 3060246 h 3178356"/>
                  <a:gd name="connsiteX168" fmla="*/ 960190 w 3699149"/>
                  <a:gd name="connsiteY168" fmla="*/ 3103948 h 3178356"/>
                  <a:gd name="connsiteX169" fmla="*/ 951996 w 3699149"/>
                  <a:gd name="connsiteY169" fmla="*/ 3116239 h 3178356"/>
                  <a:gd name="connsiteX170" fmla="*/ 994332 w 3699149"/>
                  <a:gd name="connsiteY170" fmla="*/ 3067074 h 3178356"/>
                  <a:gd name="connsiteX171" fmla="*/ 1003892 w 3699149"/>
                  <a:gd name="connsiteY171" fmla="*/ 3069805 h 3178356"/>
                  <a:gd name="connsiteX172" fmla="*/ 1080371 w 3699149"/>
                  <a:gd name="connsiteY172" fmla="*/ 3169501 h 3178356"/>
                  <a:gd name="connsiteX173" fmla="*/ 1124074 w 3699149"/>
                  <a:gd name="connsiteY173" fmla="*/ 3174964 h 3178356"/>
                  <a:gd name="connsiteX174" fmla="*/ 1125440 w 3699149"/>
                  <a:gd name="connsiteY174" fmla="*/ 3112142 h 3178356"/>
                  <a:gd name="connsiteX175" fmla="*/ 1134999 w 3699149"/>
                  <a:gd name="connsiteY175" fmla="*/ 3106679 h 3178356"/>
                  <a:gd name="connsiteX176" fmla="*/ 1279763 w 3699149"/>
                  <a:gd name="connsiteY176" fmla="*/ 3125799 h 3178356"/>
                  <a:gd name="connsiteX177" fmla="*/ 1248352 w 3699149"/>
                  <a:gd name="connsiteY177" fmla="*/ 2960550 h 3178356"/>
                  <a:gd name="connsiteX178" fmla="*/ 1256546 w 3699149"/>
                  <a:gd name="connsiteY178" fmla="*/ 2955087 h 3178356"/>
                  <a:gd name="connsiteX179" fmla="*/ 1416332 w 3699149"/>
                  <a:gd name="connsiteY179" fmla="*/ 2979669 h 3178356"/>
                  <a:gd name="connsiteX180" fmla="*/ 1462766 w 3699149"/>
                  <a:gd name="connsiteY180" fmla="*/ 2934601 h 3178356"/>
                  <a:gd name="connsiteX181" fmla="*/ 1421795 w 3699149"/>
                  <a:gd name="connsiteY181" fmla="*/ 2855391 h 3178356"/>
                  <a:gd name="connsiteX182" fmla="*/ 1428624 w 3699149"/>
                  <a:gd name="connsiteY182" fmla="*/ 2847197 h 3178356"/>
                  <a:gd name="connsiteX183" fmla="*/ 1496908 w 3699149"/>
                  <a:gd name="connsiteY183" fmla="*/ 2849928 h 3178356"/>
                  <a:gd name="connsiteX184" fmla="*/ 1464132 w 3699149"/>
                  <a:gd name="connsiteY184" fmla="*/ 2789838 h 3178356"/>
                  <a:gd name="connsiteX185" fmla="*/ 1468229 w 3699149"/>
                  <a:gd name="connsiteY185" fmla="*/ 2780278 h 3178356"/>
                  <a:gd name="connsiteX186" fmla="*/ 1604799 w 3699149"/>
                  <a:gd name="connsiteY186" fmla="*/ 2732478 h 3178356"/>
                  <a:gd name="connsiteX187" fmla="*/ 1634844 w 3699149"/>
                  <a:gd name="connsiteY187" fmla="*/ 2680582 h 3178356"/>
                  <a:gd name="connsiteX188" fmla="*/ 1570656 w 3699149"/>
                  <a:gd name="connsiteY188" fmla="*/ 2627320 h 3178356"/>
                  <a:gd name="connsiteX189" fmla="*/ 1572022 w 3699149"/>
                  <a:gd name="connsiteY189" fmla="*/ 2616394 h 3178356"/>
                  <a:gd name="connsiteX190" fmla="*/ 1711323 w 3699149"/>
                  <a:gd name="connsiteY190" fmla="*/ 2545378 h 3178356"/>
                  <a:gd name="connsiteX191" fmla="*/ 1763219 w 3699149"/>
                  <a:gd name="connsiteY191" fmla="*/ 2492116 h 3178356"/>
                  <a:gd name="connsiteX192" fmla="*/ 1716786 w 3699149"/>
                  <a:gd name="connsiteY192" fmla="*/ 2456608 h 3178356"/>
                  <a:gd name="connsiteX193" fmla="*/ 1718152 w 3699149"/>
                  <a:gd name="connsiteY193" fmla="*/ 2445682 h 3178356"/>
                  <a:gd name="connsiteX194" fmla="*/ 1775511 w 3699149"/>
                  <a:gd name="connsiteY194" fmla="*/ 2351449 h 3178356"/>
                  <a:gd name="connsiteX195" fmla="*/ 1783705 w 3699149"/>
                  <a:gd name="connsiteY195" fmla="*/ 2344621 h 3178356"/>
                  <a:gd name="connsiteX196" fmla="*/ 1832870 w 3699149"/>
                  <a:gd name="connsiteY196" fmla="*/ 2380129 h 3178356"/>
                  <a:gd name="connsiteX197" fmla="*/ 1839698 w 3699149"/>
                  <a:gd name="connsiteY197" fmla="*/ 2324135 h 3178356"/>
                  <a:gd name="connsiteX198" fmla="*/ 1832870 w 3699149"/>
                  <a:gd name="connsiteY198" fmla="*/ 2202588 h 3178356"/>
                  <a:gd name="connsiteX199" fmla="*/ 1842430 w 3699149"/>
                  <a:gd name="connsiteY199" fmla="*/ 2198491 h 3178356"/>
                  <a:gd name="connsiteX200" fmla="*/ 1853355 w 3699149"/>
                  <a:gd name="connsiteY200" fmla="*/ 2206686 h 3178356"/>
                  <a:gd name="connsiteX201" fmla="*/ 1849258 w 3699149"/>
                  <a:gd name="connsiteY201" fmla="*/ 2217611 h 3178356"/>
                  <a:gd name="connsiteX202" fmla="*/ 1861550 w 3699149"/>
                  <a:gd name="connsiteY202" fmla="*/ 2333695 h 3178356"/>
                  <a:gd name="connsiteX203" fmla="*/ 1984462 w 3699149"/>
                  <a:gd name="connsiteY203" fmla="*/ 2246291 h 3178356"/>
                  <a:gd name="connsiteX204" fmla="*/ 2006313 w 3699149"/>
                  <a:gd name="connsiteY204" fmla="*/ 2549475 h 3178356"/>
                  <a:gd name="connsiteX205" fmla="*/ 2163368 w 3699149"/>
                  <a:gd name="connsiteY205" fmla="*/ 2350084 h 3178356"/>
                  <a:gd name="connsiteX206" fmla="*/ 2155174 w 3699149"/>
                  <a:gd name="connsiteY206" fmla="*/ 2513967 h 3178356"/>
                  <a:gd name="connsiteX207" fmla="*/ 2189316 w 3699149"/>
                  <a:gd name="connsiteY207" fmla="*/ 2625954 h 3178356"/>
                  <a:gd name="connsiteX208" fmla="*/ 2279452 w 3699149"/>
                  <a:gd name="connsiteY208" fmla="*/ 2527624 h 3178356"/>
                  <a:gd name="connsiteX209" fmla="*/ 2309498 w 3699149"/>
                  <a:gd name="connsiteY209" fmla="*/ 2619126 h 3178356"/>
                  <a:gd name="connsiteX210" fmla="*/ 2368223 w 3699149"/>
                  <a:gd name="connsiteY210" fmla="*/ 2575423 h 3178356"/>
                  <a:gd name="connsiteX211" fmla="*/ 2366857 w 3699149"/>
                  <a:gd name="connsiteY211" fmla="*/ 2586349 h 3178356"/>
                  <a:gd name="connsiteX212" fmla="*/ 2406462 w 3699149"/>
                  <a:gd name="connsiteY212" fmla="*/ 2647805 h 3178356"/>
                  <a:gd name="connsiteX213" fmla="*/ 2417388 w 3699149"/>
                  <a:gd name="connsiteY213" fmla="*/ 2671022 h 3178356"/>
                  <a:gd name="connsiteX214" fmla="*/ 2413291 w 3699149"/>
                  <a:gd name="connsiteY214" fmla="*/ 2688776 h 3178356"/>
                  <a:gd name="connsiteX215" fmla="*/ 2437873 w 3699149"/>
                  <a:gd name="connsiteY215" fmla="*/ 2707896 h 3178356"/>
                  <a:gd name="connsiteX216" fmla="*/ 2441970 w 3699149"/>
                  <a:gd name="connsiteY216" fmla="*/ 2714724 h 3178356"/>
                  <a:gd name="connsiteX217" fmla="*/ 2458359 w 3699149"/>
                  <a:gd name="connsiteY217" fmla="*/ 2737941 h 3178356"/>
                  <a:gd name="connsiteX218" fmla="*/ 2459725 w 3699149"/>
                  <a:gd name="connsiteY218" fmla="*/ 2740673 h 3178356"/>
                  <a:gd name="connsiteX219" fmla="*/ 2435142 w 3699149"/>
                  <a:gd name="connsiteY219" fmla="*/ 2761158 h 3178356"/>
                  <a:gd name="connsiteX220" fmla="*/ 2405097 w 3699149"/>
                  <a:gd name="connsiteY220" fmla="*/ 2807592 h 3178356"/>
                  <a:gd name="connsiteX221" fmla="*/ 2462456 w 3699149"/>
                  <a:gd name="connsiteY221" fmla="*/ 2823980 h 3178356"/>
                  <a:gd name="connsiteX222" fmla="*/ 2459725 w 3699149"/>
                  <a:gd name="connsiteY222" fmla="*/ 2869048 h 3178356"/>
                  <a:gd name="connsiteX223" fmla="*/ 2538935 w 3699149"/>
                  <a:gd name="connsiteY223" fmla="*/ 2852660 h 3178356"/>
                  <a:gd name="connsiteX224" fmla="*/ 2549861 w 3699149"/>
                  <a:gd name="connsiteY224" fmla="*/ 2847197 h 3178356"/>
                  <a:gd name="connsiteX225" fmla="*/ 2529375 w 3699149"/>
                  <a:gd name="connsiteY225" fmla="*/ 2874511 h 3178356"/>
                  <a:gd name="connsiteX226" fmla="*/ 2548495 w 3699149"/>
                  <a:gd name="connsiteY226" fmla="*/ 2935967 h 3178356"/>
                  <a:gd name="connsiteX227" fmla="*/ 2558054 w 3699149"/>
                  <a:gd name="connsiteY227" fmla="*/ 2930504 h 3178356"/>
                  <a:gd name="connsiteX228" fmla="*/ 2590831 w 3699149"/>
                  <a:gd name="connsiteY228" fmla="*/ 3002886 h 3178356"/>
                  <a:gd name="connsiteX229" fmla="*/ 2630437 w 3699149"/>
                  <a:gd name="connsiteY229" fmla="*/ 2981035 h 3178356"/>
                  <a:gd name="connsiteX230" fmla="*/ 2646825 w 3699149"/>
                  <a:gd name="connsiteY230" fmla="*/ 2993326 h 3178356"/>
                  <a:gd name="connsiteX231" fmla="*/ 2686430 w 3699149"/>
                  <a:gd name="connsiteY231" fmla="*/ 2975573 h 3178356"/>
                  <a:gd name="connsiteX232" fmla="*/ 2693259 w 3699149"/>
                  <a:gd name="connsiteY232" fmla="*/ 2967378 h 3178356"/>
                  <a:gd name="connsiteX233" fmla="*/ 2689161 w 3699149"/>
                  <a:gd name="connsiteY233" fmla="*/ 2974207 h 3178356"/>
                  <a:gd name="connsiteX234" fmla="*/ 2678236 w 3699149"/>
                  <a:gd name="connsiteY234" fmla="*/ 2993326 h 3178356"/>
                  <a:gd name="connsiteX235" fmla="*/ 2750617 w 3699149"/>
                  <a:gd name="connsiteY235" fmla="*/ 3000155 h 3178356"/>
                  <a:gd name="connsiteX236" fmla="*/ 2719207 w 3699149"/>
                  <a:gd name="connsiteY236" fmla="*/ 3087560 h 3178356"/>
                  <a:gd name="connsiteX237" fmla="*/ 2798417 w 3699149"/>
                  <a:gd name="connsiteY237" fmla="*/ 3061611 h 3178356"/>
                  <a:gd name="connsiteX238" fmla="*/ 2807977 w 3699149"/>
                  <a:gd name="connsiteY238" fmla="*/ 3041126 h 3178356"/>
                  <a:gd name="connsiteX239" fmla="*/ 2803880 w 3699149"/>
                  <a:gd name="connsiteY239" fmla="*/ 3069805 h 3178356"/>
                  <a:gd name="connsiteX240" fmla="*/ 2817537 w 3699149"/>
                  <a:gd name="connsiteY240" fmla="*/ 3114873 h 3178356"/>
                  <a:gd name="connsiteX241" fmla="*/ 2898113 w 3699149"/>
                  <a:gd name="connsiteY241" fmla="*/ 3047954 h 3178356"/>
                  <a:gd name="connsiteX242" fmla="*/ 2910404 w 3699149"/>
                  <a:gd name="connsiteY242" fmla="*/ 3105313 h 3178356"/>
                  <a:gd name="connsiteX243" fmla="*/ 2975958 w 3699149"/>
                  <a:gd name="connsiteY243" fmla="*/ 3132627 h 3178356"/>
                  <a:gd name="connsiteX244" fmla="*/ 2970495 w 3699149"/>
                  <a:gd name="connsiteY244" fmla="*/ 3140822 h 3178356"/>
                  <a:gd name="connsiteX245" fmla="*/ 2997809 w 3699149"/>
                  <a:gd name="connsiteY245" fmla="*/ 3109411 h 3178356"/>
                  <a:gd name="connsiteX246" fmla="*/ 3004637 w 3699149"/>
                  <a:gd name="connsiteY246" fmla="*/ 3110776 h 3178356"/>
                  <a:gd name="connsiteX247" fmla="*/ 3053802 w 3699149"/>
                  <a:gd name="connsiteY247" fmla="*/ 3173598 h 3178356"/>
                  <a:gd name="connsiteX248" fmla="*/ 3081116 w 3699149"/>
                  <a:gd name="connsiteY248" fmla="*/ 3176329 h 3178356"/>
                  <a:gd name="connsiteX249" fmla="*/ 3082482 w 3699149"/>
                  <a:gd name="connsiteY249" fmla="*/ 3136724 h 3178356"/>
                  <a:gd name="connsiteX250" fmla="*/ 3087945 w 3699149"/>
                  <a:gd name="connsiteY250" fmla="*/ 3132627 h 3178356"/>
                  <a:gd name="connsiteX251" fmla="*/ 3179446 w 3699149"/>
                  <a:gd name="connsiteY251" fmla="*/ 3144919 h 3178356"/>
                  <a:gd name="connsiteX252" fmla="*/ 3160326 w 3699149"/>
                  <a:gd name="connsiteY252" fmla="*/ 3039760 h 3178356"/>
                  <a:gd name="connsiteX253" fmla="*/ 3165789 w 3699149"/>
                  <a:gd name="connsiteY253" fmla="*/ 3035663 h 3178356"/>
                  <a:gd name="connsiteX254" fmla="*/ 3266851 w 3699149"/>
                  <a:gd name="connsiteY254" fmla="*/ 3050686 h 3178356"/>
                  <a:gd name="connsiteX255" fmla="*/ 3295530 w 3699149"/>
                  <a:gd name="connsiteY255" fmla="*/ 3022006 h 3178356"/>
                  <a:gd name="connsiteX256" fmla="*/ 3269582 w 3699149"/>
                  <a:gd name="connsiteY256" fmla="*/ 2971475 h 3178356"/>
                  <a:gd name="connsiteX257" fmla="*/ 3273679 w 3699149"/>
                  <a:gd name="connsiteY257" fmla="*/ 2966012 h 3178356"/>
                  <a:gd name="connsiteX258" fmla="*/ 3317382 w 3699149"/>
                  <a:gd name="connsiteY258" fmla="*/ 2967378 h 3178356"/>
                  <a:gd name="connsiteX259" fmla="*/ 3295530 w 3699149"/>
                  <a:gd name="connsiteY259" fmla="*/ 2929139 h 3178356"/>
                  <a:gd name="connsiteX260" fmla="*/ 3298262 w 3699149"/>
                  <a:gd name="connsiteY260" fmla="*/ 2922310 h 3178356"/>
                  <a:gd name="connsiteX261" fmla="*/ 3384300 w 3699149"/>
                  <a:gd name="connsiteY261" fmla="*/ 2892265 h 3178356"/>
                  <a:gd name="connsiteX262" fmla="*/ 3403421 w 3699149"/>
                  <a:gd name="connsiteY262" fmla="*/ 2859488 h 3178356"/>
                  <a:gd name="connsiteX263" fmla="*/ 3362449 w 3699149"/>
                  <a:gd name="connsiteY263" fmla="*/ 2826711 h 3178356"/>
                  <a:gd name="connsiteX264" fmla="*/ 3363815 w 3699149"/>
                  <a:gd name="connsiteY264" fmla="*/ 2819883 h 3178356"/>
                  <a:gd name="connsiteX265" fmla="*/ 3452585 w 3699149"/>
                  <a:gd name="connsiteY265" fmla="*/ 2774815 h 3178356"/>
                  <a:gd name="connsiteX266" fmla="*/ 3485362 w 3699149"/>
                  <a:gd name="connsiteY266" fmla="*/ 2740673 h 3178356"/>
                  <a:gd name="connsiteX267" fmla="*/ 3455317 w 3699149"/>
                  <a:gd name="connsiteY267" fmla="*/ 2717456 h 3178356"/>
                  <a:gd name="connsiteX268" fmla="*/ 3455317 w 3699149"/>
                  <a:gd name="connsiteY268" fmla="*/ 2710627 h 3178356"/>
                  <a:gd name="connsiteX269" fmla="*/ 3492190 w 3699149"/>
                  <a:gd name="connsiteY269" fmla="*/ 2650537 h 3178356"/>
                  <a:gd name="connsiteX270" fmla="*/ 3497653 w 3699149"/>
                  <a:gd name="connsiteY270" fmla="*/ 2646440 h 3178356"/>
                  <a:gd name="connsiteX271" fmla="*/ 3529064 w 3699149"/>
                  <a:gd name="connsiteY271" fmla="*/ 2669656 h 3178356"/>
                  <a:gd name="connsiteX272" fmla="*/ 3533161 w 3699149"/>
                  <a:gd name="connsiteY272" fmla="*/ 2634148 h 3178356"/>
                  <a:gd name="connsiteX273" fmla="*/ 3529064 w 3699149"/>
                  <a:gd name="connsiteY273" fmla="*/ 2557669 h 3178356"/>
                  <a:gd name="connsiteX274" fmla="*/ 3534527 w 3699149"/>
                  <a:gd name="connsiteY274" fmla="*/ 2554938 h 3178356"/>
                  <a:gd name="connsiteX275" fmla="*/ 3572767 w 3699149"/>
                  <a:gd name="connsiteY275" fmla="*/ 2582252 h 3178356"/>
                  <a:gd name="connsiteX276" fmla="*/ 3601446 w 3699149"/>
                  <a:gd name="connsiteY276" fmla="*/ 2552207 h 3178356"/>
                  <a:gd name="connsiteX277" fmla="*/ 3555012 w 3699149"/>
                  <a:gd name="connsiteY277" fmla="*/ 2483922 h 3178356"/>
                  <a:gd name="connsiteX278" fmla="*/ 3559110 w 3699149"/>
                  <a:gd name="connsiteY278" fmla="*/ 2478459 h 3178356"/>
                  <a:gd name="connsiteX279" fmla="*/ 3602812 w 3699149"/>
                  <a:gd name="connsiteY279" fmla="*/ 2482556 h 3178356"/>
                  <a:gd name="connsiteX280" fmla="*/ 3608275 w 3699149"/>
                  <a:gd name="connsiteY280" fmla="*/ 2442951 h 3178356"/>
                  <a:gd name="connsiteX281" fmla="*/ 3560475 w 3699149"/>
                  <a:gd name="connsiteY281" fmla="*/ 2396517 h 3178356"/>
                  <a:gd name="connsiteX282" fmla="*/ 3453951 w 3699149"/>
                  <a:gd name="connsiteY282" fmla="*/ 2340524 h 3178356"/>
                  <a:gd name="connsiteX283" fmla="*/ 3449854 w 3699149"/>
                  <a:gd name="connsiteY283" fmla="*/ 2330964 h 3178356"/>
                  <a:gd name="connsiteX284" fmla="*/ 3451220 w 3699149"/>
                  <a:gd name="connsiteY284" fmla="*/ 2330964 h 3178356"/>
                  <a:gd name="connsiteX285" fmla="*/ 3500385 w 3699149"/>
                  <a:gd name="connsiteY285" fmla="*/ 2335061 h 3178356"/>
                  <a:gd name="connsiteX286" fmla="*/ 3526333 w 3699149"/>
                  <a:gd name="connsiteY286" fmla="*/ 2294090 h 3178356"/>
                  <a:gd name="connsiteX287" fmla="*/ 3496287 w 3699149"/>
                  <a:gd name="connsiteY287" fmla="*/ 2274970 h 3178356"/>
                  <a:gd name="connsiteX288" fmla="*/ 3507213 w 3699149"/>
                  <a:gd name="connsiteY288" fmla="*/ 2266776 h 3178356"/>
                  <a:gd name="connsiteX289" fmla="*/ 3497653 w 3699149"/>
                  <a:gd name="connsiteY289" fmla="*/ 2194394 h 3178356"/>
                  <a:gd name="connsiteX290" fmla="*/ 3522236 w 3699149"/>
                  <a:gd name="connsiteY290" fmla="*/ 2145229 h 3178356"/>
                  <a:gd name="connsiteX291" fmla="*/ 3522236 w 3699149"/>
                  <a:gd name="connsiteY291" fmla="*/ 2120647 h 3178356"/>
                  <a:gd name="connsiteX292" fmla="*/ 3523601 w 3699149"/>
                  <a:gd name="connsiteY292" fmla="*/ 2119281 h 3178356"/>
                  <a:gd name="connsiteX293" fmla="*/ 3587789 w 3699149"/>
                  <a:gd name="connsiteY293" fmla="*/ 2027779 h 3178356"/>
                  <a:gd name="connsiteX294" fmla="*/ 3597349 w 3699149"/>
                  <a:gd name="connsiteY294" fmla="*/ 2038705 h 3178356"/>
                  <a:gd name="connsiteX295" fmla="*/ 3556378 w 3699149"/>
                  <a:gd name="connsiteY295" fmla="*/ 1986808 h 3178356"/>
                  <a:gd name="connsiteX296" fmla="*/ 3560475 w 3699149"/>
                  <a:gd name="connsiteY296" fmla="*/ 1977249 h 3178356"/>
                  <a:gd name="connsiteX297" fmla="*/ 3673828 w 3699149"/>
                  <a:gd name="connsiteY297" fmla="*/ 1921255 h 3178356"/>
                  <a:gd name="connsiteX298" fmla="*/ 3687485 w 3699149"/>
                  <a:gd name="connsiteY298" fmla="*/ 1880284 h 3178356"/>
                  <a:gd name="connsiteX299" fmla="*/ 3617835 w 3699149"/>
                  <a:gd name="connsiteY299" fmla="*/ 1872090 h 3178356"/>
                  <a:gd name="connsiteX300" fmla="*/ 2130591 w 3699149"/>
                  <a:gd name="connsiteY300" fmla="*/ 1469210 h 3178356"/>
                  <a:gd name="connsiteX301" fmla="*/ 2018604 w 3699149"/>
                  <a:gd name="connsiteY301" fmla="*/ 1583928 h 3178356"/>
                  <a:gd name="connsiteX302" fmla="*/ 1959879 w 3699149"/>
                  <a:gd name="connsiteY302" fmla="*/ 1604414 h 3178356"/>
                  <a:gd name="connsiteX303" fmla="*/ 2059576 w 3699149"/>
                  <a:gd name="connsiteY303" fmla="*/ 1645384 h 3178356"/>
                  <a:gd name="connsiteX304" fmla="*/ 2034993 w 3699149"/>
                  <a:gd name="connsiteY304" fmla="*/ 1816096 h 3178356"/>
                  <a:gd name="connsiteX305" fmla="*/ 1735905 w 3699149"/>
                  <a:gd name="connsiteY305" fmla="*/ 1803805 h 3178356"/>
                  <a:gd name="connsiteX306" fmla="*/ 1663524 w 3699149"/>
                  <a:gd name="connsiteY306" fmla="*/ 1837948 h 3178356"/>
                  <a:gd name="connsiteX307" fmla="*/ 1582947 w 3699149"/>
                  <a:gd name="connsiteY307" fmla="*/ 1747812 h 3178356"/>
                  <a:gd name="connsiteX308" fmla="*/ 1539245 w 3699149"/>
                  <a:gd name="connsiteY308" fmla="*/ 1831119 h 3178356"/>
                  <a:gd name="connsiteX309" fmla="*/ 1453206 w 3699149"/>
                  <a:gd name="connsiteY309" fmla="*/ 1832485 h 3178356"/>
                  <a:gd name="connsiteX310" fmla="*/ 1401310 w 3699149"/>
                  <a:gd name="connsiteY310" fmla="*/ 1742349 h 3178356"/>
                  <a:gd name="connsiteX311" fmla="*/ 1307077 w 3699149"/>
                  <a:gd name="connsiteY311" fmla="*/ 1736886 h 3178356"/>
                  <a:gd name="connsiteX312" fmla="*/ 1327562 w 3699149"/>
                  <a:gd name="connsiteY312" fmla="*/ 1781954 h 3178356"/>
                  <a:gd name="connsiteX313" fmla="*/ 1360339 w 3699149"/>
                  <a:gd name="connsiteY313" fmla="*/ 1904867 h 3178356"/>
                  <a:gd name="connsiteX314" fmla="*/ 1318003 w 3699149"/>
                  <a:gd name="connsiteY314" fmla="*/ 1982711 h 3178356"/>
                  <a:gd name="connsiteX315" fmla="*/ 1297517 w 3699149"/>
                  <a:gd name="connsiteY315" fmla="*/ 1985443 h 3178356"/>
                  <a:gd name="connsiteX316" fmla="*/ 1301614 w 3699149"/>
                  <a:gd name="connsiteY316" fmla="*/ 2123378 h 3178356"/>
                  <a:gd name="connsiteX317" fmla="*/ 1215575 w 3699149"/>
                  <a:gd name="connsiteY317" fmla="*/ 2117915 h 3178356"/>
                  <a:gd name="connsiteX318" fmla="*/ 1233329 w 3699149"/>
                  <a:gd name="connsiteY318" fmla="*/ 2149326 h 3178356"/>
                  <a:gd name="connsiteX319" fmla="*/ 1267472 w 3699149"/>
                  <a:gd name="connsiteY319" fmla="*/ 2300918 h 3178356"/>
                  <a:gd name="connsiteX320" fmla="*/ 1051692 w 3699149"/>
                  <a:gd name="connsiteY320" fmla="*/ 2281799 h 3178356"/>
                  <a:gd name="connsiteX321" fmla="*/ 1036669 w 3699149"/>
                  <a:gd name="connsiteY321" fmla="*/ 2343255 h 3178356"/>
                  <a:gd name="connsiteX322" fmla="*/ 979310 w 3699149"/>
                  <a:gd name="connsiteY322" fmla="*/ 2351449 h 3178356"/>
                  <a:gd name="connsiteX323" fmla="*/ 1023012 w 3699149"/>
                  <a:gd name="connsiteY323" fmla="*/ 2436122 h 3178356"/>
                  <a:gd name="connsiteX324" fmla="*/ 954727 w 3699149"/>
                  <a:gd name="connsiteY324" fmla="*/ 2452511 h 3178356"/>
                  <a:gd name="connsiteX325" fmla="*/ 1006624 w 3699149"/>
                  <a:gd name="connsiteY325" fmla="*/ 2550841 h 3178356"/>
                  <a:gd name="connsiteX326" fmla="*/ 987504 w 3699149"/>
                  <a:gd name="connsiteY326" fmla="*/ 2681948 h 3178356"/>
                  <a:gd name="connsiteX327" fmla="*/ 885077 w 3699149"/>
                  <a:gd name="connsiteY327" fmla="*/ 2630051 h 3178356"/>
                  <a:gd name="connsiteX328" fmla="*/ 868688 w 3699149"/>
                  <a:gd name="connsiteY328" fmla="*/ 2605469 h 3178356"/>
                  <a:gd name="connsiteX329" fmla="*/ 868688 w 3699149"/>
                  <a:gd name="connsiteY329" fmla="*/ 2619126 h 3178356"/>
                  <a:gd name="connsiteX330" fmla="*/ 820889 w 3699149"/>
                  <a:gd name="connsiteY330" fmla="*/ 2767986 h 3178356"/>
                  <a:gd name="connsiteX331" fmla="*/ 702073 w 3699149"/>
                  <a:gd name="connsiteY331" fmla="*/ 2757061 h 3178356"/>
                  <a:gd name="connsiteX332" fmla="*/ 655640 w 3699149"/>
                  <a:gd name="connsiteY332" fmla="*/ 2653268 h 3178356"/>
                  <a:gd name="connsiteX333" fmla="*/ 610572 w 3699149"/>
                  <a:gd name="connsiteY333" fmla="*/ 2748867 h 3178356"/>
                  <a:gd name="connsiteX334" fmla="*/ 551847 w 3699149"/>
                  <a:gd name="connsiteY334" fmla="*/ 2763890 h 3178356"/>
                  <a:gd name="connsiteX335" fmla="*/ 542287 w 3699149"/>
                  <a:gd name="connsiteY335" fmla="*/ 2729747 h 3178356"/>
                  <a:gd name="connsiteX336" fmla="*/ 542287 w 3699149"/>
                  <a:gd name="connsiteY336" fmla="*/ 2716090 h 3178356"/>
                  <a:gd name="connsiteX337" fmla="*/ 498585 w 3699149"/>
                  <a:gd name="connsiteY337" fmla="*/ 2736575 h 3178356"/>
                  <a:gd name="connsiteX338" fmla="*/ 457614 w 3699149"/>
                  <a:gd name="connsiteY338" fmla="*/ 2684679 h 3178356"/>
                  <a:gd name="connsiteX339" fmla="*/ 469905 w 3699149"/>
                  <a:gd name="connsiteY339" fmla="*/ 2606834 h 3178356"/>
                  <a:gd name="connsiteX340" fmla="*/ 461711 w 3699149"/>
                  <a:gd name="connsiteY340" fmla="*/ 2613663 h 3178356"/>
                  <a:gd name="connsiteX341" fmla="*/ 370209 w 3699149"/>
                  <a:gd name="connsiteY341" fmla="*/ 2653268 h 3178356"/>
                  <a:gd name="connsiteX342" fmla="*/ 346993 w 3699149"/>
                  <a:gd name="connsiteY342" fmla="*/ 2545378 h 3178356"/>
                  <a:gd name="connsiteX343" fmla="*/ 362015 w 3699149"/>
                  <a:gd name="connsiteY343" fmla="*/ 2516698 h 3178356"/>
                  <a:gd name="connsiteX344" fmla="*/ 360649 w 3699149"/>
                  <a:gd name="connsiteY344" fmla="*/ 2518064 h 3178356"/>
                  <a:gd name="connsiteX345" fmla="*/ 265051 w 3699149"/>
                  <a:gd name="connsiteY345" fmla="*/ 2511236 h 3178356"/>
                  <a:gd name="connsiteX346" fmla="*/ 359284 w 3699149"/>
                  <a:gd name="connsiteY346" fmla="*/ 2384226 h 3178356"/>
                  <a:gd name="connsiteX347" fmla="*/ 314216 w 3699149"/>
                  <a:gd name="connsiteY347" fmla="*/ 2366472 h 3178356"/>
                  <a:gd name="connsiteX348" fmla="*/ 312850 w 3699149"/>
                  <a:gd name="connsiteY348" fmla="*/ 2329598 h 3178356"/>
                  <a:gd name="connsiteX349" fmla="*/ 229543 w 3699149"/>
                  <a:gd name="connsiteY349" fmla="*/ 2325501 h 3178356"/>
                  <a:gd name="connsiteX350" fmla="*/ 140773 w 3699149"/>
                  <a:gd name="connsiteY350" fmla="*/ 2264045 h 3178356"/>
                  <a:gd name="connsiteX351" fmla="*/ 262319 w 3699149"/>
                  <a:gd name="connsiteY351" fmla="*/ 2168446 h 3178356"/>
                  <a:gd name="connsiteX352" fmla="*/ 392060 w 3699149"/>
                  <a:gd name="connsiteY352" fmla="*/ 2178006 h 3178356"/>
                  <a:gd name="connsiteX353" fmla="*/ 326507 w 3699149"/>
                  <a:gd name="connsiteY353" fmla="*/ 2087870 h 3178356"/>
                  <a:gd name="connsiteX354" fmla="*/ 377038 w 3699149"/>
                  <a:gd name="connsiteY354" fmla="*/ 2057825 h 3178356"/>
                  <a:gd name="connsiteX355" fmla="*/ 289633 w 3699149"/>
                  <a:gd name="connsiteY355" fmla="*/ 1970420 h 3178356"/>
                  <a:gd name="connsiteX356" fmla="*/ 353821 w 3699149"/>
                  <a:gd name="connsiteY356" fmla="*/ 1911695 h 3178356"/>
                  <a:gd name="connsiteX357" fmla="*/ 448054 w 3699149"/>
                  <a:gd name="connsiteY357" fmla="*/ 1943106 h 3178356"/>
                  <a:gd name="connsiteX358" fmla="*/ 442591 w 3699149"/>
                  <a:gd name="connsiteY358" fmla="*/ 1936278 h 3178356"/>
                  <a:gd name="connsiteX359" fmla="*/ 443957 w 3699149"/>
                  <a:gd name="connsiteY359" fmla="*/ 1926718 h 3178356"/>
                  <a:gd name="connsiteX360" fmla="*/ 504047 w 3699149"/>
                  <a:gd name="connsiteY360" fmla="*/ 1911695 h 3178356"/>
                  <a:gd name="connsiteX361" fmla="*/ 450785 w 3699149"/>
                  <a:gd name="connsiteY361" fmla="*/ 1869359 h 3178356"/>
                  <a:gd name="connsiteX362" fmla="*/ 357918 w 3699149"/>
                  <a:gd name="connsiteY362" fmla="*/ 1731423 h 3178356"/>
                  <a:gd name="connsiteX363" fmla="*/ 479465 w 3699149"/>
                  <a:gd name="connsiteY363" fmla="*/ 1723229 h 3178356"/>
                  <a:gd name="connsiteX364" fmla="*/ 474002 w 3699149"/>
                  <a:gd name="connsiteY364" fmla="*/ 1687721 h 3178356"/>
                  <a:gd name="connsiteX365" fmla="*/ 478099 w 3699149"/>
                  <a:gd name="connsiteY365" fmla="*/ 1682258 h 3178356"/>
                  <a:gd name="connsiteX366" fmla="*/ 596915 w 3699149"/>
                  <a:gd name="connsiteY366" fmla="*/ 1723229 h 3178356"/>
                  <a:gd name="connsiteX367" fmla="*/ 587355 w 3699149"/>
                  <a:gd name="connsiteY367" fmla="*/ 1657676 h 3178356"/>
                  <a:gd name="connsiteX368" fmla="*/ 592818 w 3699149"/>
                  <a:gd name="connsiteY368" fmla="*/ 1653579 h 3178356"/>
                  <a:gd name="connsiteX369" fmla="*/ 667931 w 3699149"/>
                  <a:gd name="connsiteY369" fmla="*/ 1679527 h 3178356"/>
                  <a:gd name="connsiteX370" fmla="*/ 636520 w 3699149"/>
                  <a:gd name="connsiteY370" fmla="*/ 1631727 h 3178356"/>
                  <a:gd name="connsiteX371" fmla="*/ 606475 w 3699149"/>
                  <a:gd name="connsiteY371" fmla="*/ 1493792 h 3178356"/>
                  <a:gd name="connsiteX372" fmla="*/ 725291 w 3699149"/>
                  <a:gd name="connsiteY372" fmla="*/ 1542957 h 3178356"/>
                  <a:gd name="connsiteX373" fmla="*/ 699342 w 3699149"/>
                  <a:gd name="connsiteY373" fmla="*/ 1448724 h 3178356"/>
                  <a:gd name="connsiteX374" fmla="*/ 748507 w 3699149"/>
                  <a:gd name="connsiteY374" fmla="*/ 1392731 h 3178356"/>
                  <a:gd name="connsiteX375" fmla="*/ 814060 w 3699149"/>
                  <a:gd name="connsiteY375" fmla="*/ 1441896 h 3178356"/>
                  <a:gd name="connsiteX376" fmla="*/ 793575 w 3699149"/>
                  <a:gd name="connsiteY376" fmla="*/ 1309423 h 3178356"/>
                  <a:gd name="connsiteX377" fmla="*/ 831815 w 3699149"/>
                  <a:gd name="connsiteY377" fmla="*/ 1276647 h 3178356"/>
                  <a:gd name="connsiteX378" fmla="*/ 823620 w 3699149"/>
                  <a:gd name="connsiteY378" fmla="*/ 1168757 h 3178356"/>
                  <a:gd name="connsiteX379" fmla="*/ 878248 w 3699149"/>
                  <a:gd name="connsiteY379" fmla="*/ 1152368 h 3178356"/>
                  <a:gd name="connsiteX380" fmla="*/ 848203 w 3699149"/>
                  <a:gd name="connsiteY380" fmla="*/ 1063598 h 3178356"/>
                  <a:gd name="connsiteX381" fmla="*/ 961556 w 3699149"/>
                  <a:gd name="connsiteY381" fmla="*/ 1023993 h 3178356"/>
                  <a:gd name="connsiteX382" fmla="*/ 1016183 w 3699149"/>
                  <a:gd name="connsiteY382" fmla="*/ 1029456 h 3178356"/>
                  <a:gd name="connsiteX383" fmla="*/ 957459 w 3699149"/>
                  <a:gd name="connsiteY383" fmla="*/ 978925 h 3178356"/>
                  <a:gd name="connsiteX384" fmla="*/ 958824 w 3699149"/>
                  <a:gd name="connsiteY384" fmla="*/ 969365 h 3178356"/>
                  <a:gd name="connsiteX385" fmla="*/ 1099491 w 3699149"/>
                  <a:gd name="connsiteY385" fmla="*/ 970731 h 3178356"/>
                  <a:gd name="connsiteX386" fmla="*/ 1038035 w 3699149"/>
                  <a:gd name="connsiteY386" fmla="*/ 929760 h 3178356"/>
                  <a:gd name="connsiteX387" fmla="*/ 961556 w 3699149"/>
                  <a:gd name="connsiteY387" fmla="*/ 828698 h 3178356"/>
                  <a:gd name="connsiteX388" fmla="*/ 1044863 w 3699149"/>
                  <a:gd name="connsiteY388" fmla="*/ 765876 h 3178356"/>
                  <a:gd name="connsiteX389" fmla="*/ 1126805 w 3699149"/>
                  <a:gd name="connsiteY389" fmla="*/ 800019 h 3178356"/>
                  <a:gd name="connsiteX390" fmla="*/ 1104954 w 3699149"/>
                  <a:gd name="connsiteY390" fmla="*/ 734465 h 3178356"/>
                  <a:gd name="connsiteX391" fmla="*/ 1113148 w 3699149"/>
                  <a:gd name="connsiteY391" fmla="*/ 729002 h 3178356"/>
                  <a:gd name="connsiteX392" fmla="*/ 1154119 w 3699149"/>
                  <a:gd name="connsiteY392" fmla="*/ 750854 h 3178356"/>
                  <a:gd name="connsiteX393" fmla="*/ 1121342 w 3699149"/>
                  <a:gd name="connsiteY393" fmla="*/ 689397 h 3178356"/>
                  <a:gd name="connsiteX394" fmla="*/ 1113148 w 3699149"/>
                  <a:gd name="connsiteY394" fmla="*/ 577410 h 3178356"/>
                  <a:gd name="connsiteX395" fmla="*/ 1197821 w 3699149"/>
                  <a:gd name="connsiteY395" fmla="*/ 596530 h 3178356"/>
                  <a:gd name="connsiteX396" fmla="*/ 1234695 w 3699149"/>
                  <a:gd name="connsiteY396" fmla="*/ 469520 h 3178356"/>
                  <a:gd name="connsiteX397" fmla="*/ 1315271 w 3699149"/>
                  <a:gd name="connsiteY397" fmla="*/ 518685 h 3178356"/>
                  <a:gd name="connsiteX398" fmla="*/ 1363070 w 3699149"/>
                  <a:gd name="connsiteY398" fmla="*/ 428549 h 3178356"/>
                  <a:gd name="connsiteX399" fmla="*/ 1431355 w 3699149"/>
                  <a:gd name="connsiteY399" fmla="*/ 479080 h 3178356"/>
                  <a:gd name="connsiteX400" fmla="*/ 1431355 w 3699149"/>
                  <a:gd name="connsiteY400" fmla="*/ 473617 h 3178356"/>
                  <a:gd name="connsiteX401" fmla="*/ 1449109 w 3699149"/>
                  <a:gd name="connsiteY401" fmla="*/ 342511 h 3178356"/>
                  <a:gd name="connsiteX402" fmla="*/ 1551537 w 3699149"/>
                  <a:gd name="connsiteY402" fmla="*/ 350705 h 3178356"/>
                  <a:gd name="connsiteX403" fmla="*/ 1587044 w 3699149"/>
                  <a:gd name="connsiteY403" fmla="*/ 592433 h 3178356"/>
                  <a:gd name="connsiteX404" fmla="*/ 1587044 w 3699149"/>
                  <a:gd name="connsiteY404" fmla="*/ 630672 h 3178356"/>
                  <a:gd name="connsiteX405" fmla="*/ 1667620 w 3699149"/>
                  <a:gd name="connsiteY405" fmla="*/ 601993 h 3178356"/>
                  <a:gd name="connsiteX406" fmla="*/ 1652598 w 3699149"/>
                  <a:gd name="connsiteY406" fmla="*/ 756316 h 3178356"/>
                  <a:gd name="connsiteX407" fmla="*/ 1662158 w 3699149"/>
                  <a:gd name="connsiteY407" fmla="*/ 750854 h 3178356"/>
                  <a:gd name="connsiteX408" fmla="*/ 1727711 w 3699149"/>
                  <a:gd name="connsiteY408" fmla="*/ 791825 h 3178356"/>
                  <a:gd name="connsiteX409" fmla="*/ 1660792 w 3699149"/>
                  <a:gd name="connsiteY409" fmla="*/ 932491 h 3178356"/>
                  <a:gd name="connsiteX410" fmla="*/ 1655329 w 3699149"/>
                  <a:gd name="connsiteY410" fmla="*/ 939320 h 3178356"/>
                  <a:gd name="connsiteX411" fmla="*/ 1692203 w 3699149"/>
                  <a:gd name="connsiteY411" fmla="*/ 922931 h 3178356"/>
                  <a:gd name="connsiteX412" fmla="*/ 1750928 w 3699149"/>
                  <a:gd name="connsiteY412" fmla="*/ 973462 h 3178356"/>
                  <a:gd name="connsiteX413" fmla="*/ 1689472 w 3699149"/>
                  <a:gd name="connsiteY413" fmla="*/ 1067695 h 3178356"/>
                  <a:gd name="connsiteX414" fmla="*/ 1780973 w 3699149"/>
                  <a:gd name="connsiteY414" fmla="*/ 1049941 h 3178356"/>
                  <a:gd name="connsiteX415" fmla="*/ 1811019 w 3699149"/>
                  <a:gd name="connsiteY415" fmla="*/ 1075889 h 3178356"/>
                  <a:gd name="connsiteX416" fmla="*/ 1901155 w 3699149"/>
                  <a:gd name="connsiteY416" fmla="*/ 1010336 h 3178356"/>
                  <a:gd name="connsiteX417" fmla="*/ 1951685 w 3699149"/>
                  <a:gd name="connsiteY417" fmla="*/ 1097740 h 3178356"/>
                  <a:gd name="connsiteX418" fmla="*/ 2033627 w 3699149"/>
                  <a:gd name="connsiteY418" fmla="*/ 1088181 h 3178356"/>
                  <a:gd name="connsiteX419" fmla="*/ 2006313 w 3699149"/>
                  <a:gd name="connsiteY419" fmla="*/ 1222019 h 3178356"/>
                  <a:gd name="connsiteX420" fmla="*/ 2003582 w 3699149"/>
                  <a:gd name="connsiteY420" fmla="*/ 1227482 h 3178356"/>
                  <a:gd name="connsiteX421" fmla="*/ 2084158 w 3699149"/>
                  <a:gd name="connsiteY421" fmla="*/ 1223384 h 3178356"/>
                  <a:gd name="connsiteX422" fmla="*/ 2088255 w 3699149"/>
                  <a:gd name="connsiteY422" fmla="*/ 1228847 h 3178356"/>
                  <a:gd name="connsiteX423" fmla="*/ 1989925 w 3699149"/>
                  <a:gd name="connsiteY423" fmla="*/ 1365417 h 3178356"/>
                  <a:gd name="connsiteX424" fmla="*/ 2130591 w 3699149"/>
                  <a:gd name="connsiteY424" fmla="*/ 1469210 h 317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</a:cxnLst>
                <a:rect l="l" t="t" r="r" b="b"/>
                <a:pathLst>
                  <a:path w="3699149" h="3178356">
                    <a:moveTo>
                      <a:pt x="3617835" y="1872090"/>
                    </a:moveTo>
                    <a:cubicBezTo>
                      <a:pt x="3612372" y="1873456"/>
                      <a:pt x="3608275" y="1863896"/>
                      <a:pt x="3613737" y="1861164"/>
                    </a:cubicBezTo>
                    <a:cubicBezTo>
                      <a:pt x="3660171" y="1839313"/>
                      <a:pt x="3750307" y="1751909"/>
                      <a:pt x="3661537" y="1723229"/>
                    </a:cubicBezTo>
                    <a:cubicBezTo>
                      <a:pt x="3608275" y="1706841"/>
                      <a:pt x="3548184" y="1717766"/>
                      <a:pt x="3493556" y="1720498"/>
                    </a:cubicBezTo>
                    <a:cubicBezTo>
                      <a:pt x="3488094" y="1720498"/>
                      <a:pt x="3486728" y="1713669"/>
                      <a:pt x="3489459" y="1710938"/>
                    </a:cubicBezTo>
                    <a:cubicBezTo>
                      <a:pt x="3530430" y="1674064"/>
                      <a:pt x="3552281" y="1615339"/>
                      <a:pt x="3545453" y="1559346"/>
                    </a:cubicBezTo>
                    <a:cubicBezTo>
                      <a:pt x="3542721" y="1537494"/>
                      <a:pt x="3531796" y="1515643"/>
                      <a:pt x="3511310" y="1506083"/>
                    </a:cubicBezTo>
                    <a:cubicBezTo>
                      <a:pt x="3482631" y="1493792"/>
                      <a:pt x="3448488" y="1514278"/>
                      <a:pt x="3425272" y="1529300"/>
                    </a:cubicBezTo>
                    <a:cubicBezTo>
                      <a:pt x="3419809" y="1532032"/>
                      <a:pt x="3414346" y="1526569"/>
                      <a:pt x="3418443" y="1521106"/>
                    </a:cubicBezTo>
                    <a:cubicBezTo>
                      <a:pt x="3430734" y="1501987"/>
                      <a:pt x="3444391" y="1477404"/>
                      <a:pt x="3434831" y="1454187"/>
                    </a:cubicBezTo>
                    <a:cubicBezTo>
                      <a:pt x="3421174" y="1424142"/>
                      <a:pt x="3380203" y="1462381"/>
                      <a:pt x="3369278" y="1474673"/>
                    </a:cubicBezTo>
                    <a:cubicBezTo>
                      <a:pt x="3365181" y="1478770"/>
                      <a:pt x="3359718" y="1473307"/>
                      <a:pt x="3359718" y="1469210"/>
                    </a:cubicBezTo>
                    <a:cubicBezTo>
                      <a:pt x="3367912" y="1421410"/>
                      <a:pt x="3361084" y="1369514"/>
                      <a:pt x="3340598" y="1325812"/>
                    </a:cubicBezTo>
                    <a:cubicBezTo>
                      <a:pt x="3332404" y="1308058"/>
                      <a:pt x="3317382" y="1287572"/>
                      <a:pt x="3295530" y="1284841"/>
                    </a:cubicBezTo>
                    <a:cubicBezTo>
                      <a:pt x="3266851" y="1282109"/>
                      <a:pt x="3243634" y="1316252"/>
                      <a:pt x="3231343" y="1336737"/>
                    </a:cubicBezTo>
                    <a:cubicBezTo>
                      <a:pt x="3228611" y="1340834"/>
                      <a:pt x="3220417" y="1339469"/>
                      <a:pt x="3220417" y="1334006"/>
                    </a:cubicBezTo>
                    <a:cubicBezTo>
                      <a:pt x="3221783" y="1309423"/>
                      <a:pt x="3216320" y="1283475"/>
                      <a:pt x="3209491" y="1257527"/>
                    </a:cubicBezTo>
                    <a:cubicBezTo>
                      <a:pt x="3209491" y="1232944"/>
                      <a:pt x="3204029" y="1206996"/>
                      <a:pt x="3205394" y="1182414"/>
                    </a:cubicBezTo>
                    <a:cubicBezTo>
                      <a:pt x="3205394" y="1179682"/>
                      <a:pt x="3208126" y="1178317"/>
                      <a:pt x="3210857" y="1179682"/>
                    </a:cubicBezTo>
                    <a:cubicBezTo>
                      <a:pt x="3223148" y="1189242"/>
                      <a:pt x="3235439" y="1200168"/>
                      <a:pt x="3249097" y="1206996"/>
                    </a:cubicBezTo>
                    <a:cubicBezTo>
                      <a:pt x="3272313" y="1217922"/>
                      <a:pt x="3281873" y="1196070"/>
                      <a:pt x="3277776" y="1176951"/>
                    </a:cubicBezTo>
                    <a:cubicBezTo>
                      <a:pt x="3272313" y="1152368"/>
                      <a:pt x="3250462" y="1125054"/>
                      <a:pt x="3231343" y="1108666"/>
                    </a:cubicBezTo>
                    <a:cubicBezTo>
                      <a:pt x="3227246" y="1105935"/>
                      <a:pt x="3231343" y="1100472"/>
                      <a:pt x="3235439" y="1103203"/>
                    </a:cubicBezTo>
                    <a:cubicBezTo>
                      <a:pt x="3247731" y="1111397"/>
                      <a:pt x="3265485" y="1116860"/>
                      <a:pt x="3279142" y="1107300"/>
                    </a:cubicBezTo>
                    <a:cubicBezTo>
                      <a:pt x="3291433" y="1099106"/>
                      <a:pt x="3288702" y="1079987"/>
                      <a:pt x="3284605" y="1067695"/>
                    </a:cubicBezTo>
                    <a:cubicBezTo>
                      <a:pt x="3276411" y="1047210"/>
                      <a:pt x="3254560" y="1032187"/>
                      <a:pt x="3236805" y="1019896"/>
                    </a:cubicBezTo>
                    <a:cubicBezTo>
                      <a:pt x="3201297" y="996679"/>
                      <a:pt x="3160326" y="981656"/>
                      <a:pt x="3124818" y="959805"/>
                    </a:cubicBezTo>
                    <a:cubicBezTo>
                      <a:pt x="3122087" y="957074"/>
                      <a:pt x="3124818" y="951611"/>
                      <a:pt x="3128915" y="954342"/>
                    </a:cubicBezTo>
                    <a:cubicBezTo>
                      <a:pt x="3143938" y="961171"/>
                      <a:pt x="3161692" y="961171"/>
                      <a:pt x="3178080" y="958439"/>
                    </a:cubicBezTo>
                    <a:cubicBezTo>
                      <a:pt x="3198566" y="955708"/>
                      <a:pt x="3220417" y="937954"/>
                      <a:pt x="3204029" y="917469"/>
                    </a:cubicBezTo>
                    <a:cubicBezTo>
                      <a:pt x="3184909" y="894252"/>
                      <a:pt x="3145304" y="892886"/>
                      <a:pt x="3119356" y="883326"/>
                    </a:cubicBezTo>
                    <a:cubicBezTo>
                      <a:pt x="3116624" y="881960"/>
                      <a:pt x="3116624" y="879229"/>
                      <a:pt x="3117990" y="877863"/>
                    </a:cubicBezTo>
                    <a:cubicBezTo>
                      <a:pt x="3150766" y="850550"/>
                      <a:pt x="3187640" y="810944"/>
                      <a:pt x="3199932" y="768608"/>
                    </a:cubicBezTo>
                    <a:cubicBezTo>
                      <a:pt x="3204029" y="756316"/>
                      <a:pt x="3202663" y="742659"/>
                      <a:pt x="3191737" y="733100"/>
                    </a:cubicBezTo>
                    <a:cubicBezTo>
                      <a:pt x="3180812" y="723540"/>
                      <a:pt x="3164424" y="733100"/>
                      <a:pt x="3154863" y="739928"/>
                    </a:cubicBezTo>
                    <a:cubicBezTo>
                      <a:pt x="3135744" y="753585"/>
                      <a:pt x="3122087" y="772705"/>
                      <a:pt x="3102967" y="784996"/>
                    </a:cubicBezTo>
                    <a:cubicBezTo>
                      <a:pt x="3100236" y="787727"/>
                      <a:pt x="3096139" y="784996"/>
                      <a:pt x="3097504" y="780899"/>
                    </a:cubicBezTo>
                    <a:cubicBezTo>
                      <a:pt x="3105699" y="753585"/>
                      <a:pt x="3116624" y="726271"/>
                      <a:pt x="3119356" y="697591"/>
                    </a:cubicBezTo>
                    <a:cubicBezTo>
                      <a:pt x="3120721" y="688032"/>
                      <a:pt x="3119356" y="644329"/>
                      <a:pt x="3098870" y="652524"/>
                    </a:cubicBezTo>
                    <a:cubicBezTo>
                      <a:pt x="3082482" y="659352"/>
                      <a:pt x="3071556" y="675740"/>
                      <a:pt x="3057899" y="686666"/>
                    </a:cubicBezTo>
                    <a:cubicBezTo>
                      <a:pt x="3055168" y="688032"/>
                      <a:pt x="3052436" y="686666"/>
                      <a:pt x="3052436" y="683935"/>
                    </a:cubicBezTo>
                    <a:cubicBezTo>
                      <a:pt x="3052436" y="657986"/>
                      <a:pt x="3066093" y="615650"/>
                      <a:pt x="3037414" y="603359"/>
                    </a:cubicBezTo>
                    <a:cubicBezTo>
                      <a:pt x="3036048" y="604724"/>
                      <a:pt x="3036048" y="606090"/>
                      <a:pt x="3036048" y="606090"/>
                    </a:cubicBezTo>
                    <a:cubicBezTo>
                      <a:pt x="3018294" y="633404"/>
                      <a:pt x="3010100" y="664815"/>
                      <a:pt x="3007368" y="697591"/>
                    </a:cubicBezTo>
                    <a:cubicBezTo>
                      <a:pt x="3001906" y="685300"/>
                      <a:pt x="2996443" y="671643"/>
                      <a:pt x="2989614" y="659352"/>
                    </a:cubicBezTo>
                    <a:cubicBezTo>
                      <a:pt x="2988249" y="656621"/>
                      <a:pt x="2985517" y="653889"/>
                      <a:pt x="2981420" y="649792"/>
                    </a:cubicBezTo>
                    <a:cubicBezTo>
                      <a:pt x="2981420" y="651158"/>
                      <a:pt x="2981420" y="652524"/>
                      <a:pt x="2981420" y="653889"/>
                    </a:cubicBezTo>
                    <a:cubicBezTo>
                      <a:pt x="2978689" y="674375"/>
                      <a:pt x="2981420" y="694860"/>
                      <a:pt x="2977323" y="713980"/>
                    </a:cubicBezTo>
                    <a:cubicBezTo>
                      <a:pt x="2975958" y="718077"/>
                      <a:pt x="2971861" y="716711"/>
                      <a:pt x="2970495" y="713980"/>
                    </a:cubicBezTo>
                    <a:cubicBezTo>
                      <a:pt x="2963666" y="690763"/>
                      <a:pt x="2959569" y="663449"/>
                      <a:pt x="2939084" y="648426"/>
                    </a:cubicBezTo>
                    <a:cubicBezTo>
                      <a:pt x="2929524" y="670278"/>
                      <a:pt x="2928158" y="693494"/>
                      <a:pt x="2921329" y="716711"/>
                    </a:cubicBezTo>
                    <a:cubicBezTo>
                      <a:pt x="2919964" y="719443"/>
                      <a:pt x="2915867" y="719443"/>
                      <a:pt x="2914501" y="716711"/>
                    </a:cubicBezTo>
                    <a:cubicBezTo>
                      <a:pt x="2911770" y="708517"/>
                      <a:pt x="2909038" y="701689"/>
                      <a:pt x="2907673" y="693494"/>
                    </a:cubicBezTo>
                    <a:cubicBezTo>
                      <a:pt x="2895381" y="671643"/>
                      <a:pt x="2880359" y="652524"/>
                      <a:pt x="2862605" y="657986"/>
                    </a:cubicBezTo>
                    <a:cubicBezTo>
                      <a:pt x="2866702" y="640232"/>
                      <a:pt x="2869433" y="619747"/>
                      <a:pt x="2865336" y="604724"/>
                    </a:cubicBezTo>
                    <a:cubicBezTo>
                      <a:pt x="2863970" y="600627"/>
                      <a:pt x="2859873" y="599261"/>
                      <a:pt x="2855776" y="601993"/>
                    </a:cubicBezTo>
                    <a:cubicBezTo>
                      <a:pt x="2831194" y="619747"/>
                      <a:pt x="2813439" y="644329"/>
                      <a:pt x="2795686" y="667546"/>
                    </a:cubicBezTo>
                    <a:cubicBezTo>
                      <a:pt x="2814805" y="623844"/>
                      <a:pt x="2835291" y="565119"/>
                      <a:pt x="2802514" y="555559"/>
                    </a:cubicBezTo>
                    <a:cubicBezTo>
                      <a:pt x="2783394" y="548731"/>
                      <a:pt x="2764275" y="562388"/>
                      <a:pt x="2753349" y="578776"/>
                    </a:cubicBezTo>
                    <a:cubicBezTo>
                      <a:pt x="2750617" y="574679"/>
                      <a:pt x="2747886" y="570582"/>
                      <a:pt x="2745155" y="566485"/>
                    </a:cubicBezTo>
                    <a:cubicBezTo>
                      <a:pt x="2732864" y="550096"/>
                      <a:pt x="2685064" y="495469"/>
                      <a:pt x="2659116" y="500931"/>
                    </a:cubicBezTo>
                    <a:cubicBezTo>
                      <a:pt x="2635899" y="506394"/>
                      <a:pt x="2638630" y="532342"/>
                      <a:pt x="2649556" y="559656"/>
                    </a:cubicBezTo>
                    <a:cubicBezTo>
                      <a:pt x="2635899" y="543268"/>
                      <a:pt x="2620876" y="528245"/>
                      <a:pt x="2604488" y="511857"/>
                    </a:cubicBezTo>
                    <a:cubicBezTo>
                      <a:pt x="2594928" y="502297"/>
                      <a:pt x="2566249" y="472252"/>
                      <a:pt x="2548495" y="483177"/>
                    </a:cubicBezTo>
                    <a:cubicBezTo>
                      <a:pt x="2526643" y="498200"/>
                      <a:pt x="2543032" y="537805"/>
                      <a:pt x="2547129" y="554194"/>
                    </a:cubicBezTo>
                    <a:cubicBezTo>
                      <a:pt x="2549861" y="566485"/>
                      <a:pt x="2552591" y="577410"/>
                      <a:pt x="2556689" y="588336"/>
                    </a:cubicBezTo>
                    <a:cubicBezTo>
                      <a:pt x="2541666" y="574679"/>
                      <a:pt x="2525278" y="562388"/>
                      <a:pt x="2504792" y="554194"/>
                    </a:cubicBezTo>
                    <a:cubicBezTo>
                      <a:pt x="2493867" y="548731"/>
                      <a:pt x="2472015" y="537805"/>
                      <a:pt x="2450164" y="530977"/>
                    </a:cubicBezTo>
                    <a:cubicBezTo>
                      <a:pt x="2469284" y="505028"/>
                      <a:pt x="2484307" y="476349"/>
                      <a:pt x="2492501" y="447669"/>
                    </a:cubicBezTo>
                    <a:cubicBezTo>
                      <a:pt x="2497964" y="427184"/>
                      <a:pt x="2495232" y="406698"/>
                      <a:pt x="2480210" y="393041"/>
                    </a:cubicBezTo>
                    <a:cubicBezTo>
                      <a:pt x="2462456" y="378019"/>
                      <a:pt x="2437873" y="393041"/>
                      <a:pt x="2422851" y="403967"/>
                    </a:cubicBezTo>
                    <a:cubicBezTo>
                      <a:pt x="2392805" y="424452"/>
                      <a:pt x="2370954" y="455863"/>
                      <a:pt x="2340909" y="476349"/>
                    </a:cubicBezTo>
                    <a:cubicBezTo>
                      <a:pt x="2336812" y="479080"/>
                      <a:pt x="2329983" y="474983"/>
                      <a:pt x="2332715" y="469520"/>
                    </a:cubicBezTo>
                    <a:cubicBezTo>
                      <a:pt x="2345006" y="425818"/>
                      <a:pt x="2362760" y="383482"/>
                      <a:pt x="2366857" y="338414"/>
                    </a:cubicBezTo>
                    <a:cubicBezTo>
                      <a:pt x="2368223" y="322025"/>
                      <a:pt x="2366857" y="255106"/>
                      <a:pt x="2334080" y="267397"/>
                    </a:cubicBezTo>
                    <a:cubicBezTo>
                      <a:pt x="2308132" y="278323"/>
                      <a:pt x="2290378" y="304271"/>
                      <a:pt x="2269892" y="322025"/>
                    </a:cubicBezTo>
                    <a:cubicBezTo>
                      <a:pt x="2265796" y="324757"/>
                      <a:pt x="2260333" y="322025"/>
                      <a:pt x="2260333" y="316562"/>
                    </a:cubicBezTo>
                    <a:cubicBezTo>
                      <a:pt x="2261699" y="275592"/>
                      <a:pt x="2282184" y="208672"/>
                      <a:pt x="2237116" y="189553"/>
                    </a:cubicBezTo>
                    <a:cubicBezTo>
                      <a:pt x="2235750" y="192284"/>
                      <a:pt x="2234385" y="193650"/>
                      <a:pt x="2234385" y="193650"/>
                    </a:cubicBezTo>
                    <a:cubicBezTo>
                      <a:pt x="2207071" y="235986"/>
                      <a:pt x="2192048" y="287883"/>
                      <a:pt x="2189316" y="337048"/>
                    </a:cubicBezTo>
                    <a:cubicBezTo>
                      <a:pt x="2181123" y="316562"/>
                      <a:pt x="2172928" y="296077"/>
                      <a:pt x="2160637" y="276957"/>
                    </a:cubicBezTo>
                    <a:cubicBezTo>
                      <a:pt x="2157905" y="272860"/>
                      <a:pt x="2153808" y="267397"/>
                      <a:pt x="2148346" y="261935"/>
                    </a:cubicBezTo>
                    <a:cubicBezTo>
                      <a:pt x="2148346" y="263300"/>
                      <a:pt x="2148346" y="266032"/>
                      <a:pt x="2146980" y="267397"/>
                    </a:cubicBezTo>
                    <a:cubicBezTo>
                      <a:pt x="2142883" y="298808"/>
                      <a:pt x="2146980" y="331585"/>
                      <a:pt x="2140152" y="362996"/>
                    </a:cubicBezTo>
                    <a:cubicBezTo>
                      <a:pt x="2138786" y="368459"/>
                      <a:pt x="2130591" y="367093"/>
                      <a:pt x="2129226" y="361630"/>
                    </a:cubicBezTo>
                    <a:cubicBezTo>
                      <a:pt x="2118301" y="326122"/>
                      <a:pt x="2111472" y="281054"/>
                      <a:pt x="2080061" y="257837"/>
                    </a:cubicBezTo>
                    <a:cubicBezTo>
                      <a:pt x="2066404" y="291980"/>
                      <a:pt x="2063673" y="328854"/>
                      <a:pt x="2052747" y="365727"/>
                    </a:cubicBezTo>
                    <a:cubicBezTo>
                      <a:pt x="2051381" y="369825"/>
                      <a:pt x="2044553" y="369825"/>
                      <a:pt x="2041821" y="365727"/>
                    </a:cubicBezTo>
                    <a:cubicBezTo>
                      <a:pt x="2036358" y="353436"/>
                      <a:pt x="2033627" y="341145"/>
                      <a:pt x="2030896" y="328854"/>
                    </a:cubicBezTo>
                    <a:cubicBezTo>
                      <a:pt x="2011776" y="293345"/>
                      <a:pt x="1987193" y="264666"/>
                      <a:pt x="1959879" y="272860"/>
                    </a:cubicBezTo>
                    <a:cubicBezTo>
                      <a:pt x="1965342" y="244180"/>
                      <a:pt x="1969440" y="211404"/>
                      <a:pt x="1963977" y="189553"/>
                    </a:cubicBezTo>
                    <a:cubicBezTo>
                      <a:pt x="1962611" y="182724"/>
                      <a:pt x="1954417" y="179993"/>
                      <a:pt x="1947589" y="185456"/>
                    </a:cubicBezTo>
                    <a:cubicBezTo>
                      <a:pt x="1907983" y="214135"/>
                      <a:pt x="1882035" y="252375"/>
                      <a:pt x="1851990" y="290614"/>
                    </a:cubicBezTo>
                    <a:cubicBezTo>
                      <a:pt x="1883401" y="220964"/>
                      <a:pt x="1914812" y="129462"/>
                      <a:pt x="1862915" y="113074"/>
                    </a:cubicBezTo>
                    <a:cubicBezTo>
                      <a:pt x="1832870" y="103514"/>
                      <a:pt x="1802825" y="123999"/>
                      <a:pt x="1785070" y="149948"/>
                    </a:cubicBezTo>
                    <a:cubicBezTo>
                      <a:pt x="1780973" y="144485"/>
                      <a:pt x="1776877" y="137656"/>
                      <a:pt x="1772779" y="132193"/>
                    </a:cubicBezTo>
                    <a:cubicBezTo>
                      <a:pt x="1753659" y="106245"/>
                      <a:pt x="1678546" y="20206"/>
                      <a:pt x="1636210" y="29766"/>
                    </a:cubicBezTo>
                    <a:cubicBezTo>
                      <a:pt x="1597970" y="37960"/>
                      <a:pt x="1604799" y="80297"/>
                      <a:pt x="1619821" y="123999"/>
                    </a:cubicBezTo>
                    <a:cubicBezTo>
                      <a:pt x="1597970" y="98051"/>
                      <a:pt x="1574753" y="74834"/>
                      <a:pt x="1547440" y="48886"/>
                    </a:cubicBezTo>
                    <a:cubicBezTo>
                      <a:pt x="1532417" y="35229"/>
                      <a:pt x="1487349" y="-13936"/>
                      <a:pt x="1458669" y="3818"/>
                    </a:cubicBezTo>
                    <a:cubicBezTo>
                      <a:pt x="1423161" y="27035"/>
                      <a:pt x="1450475" y="89857"/>
                      <a:pt x="1455938" y="115805"/>
                    </a:cubicBezTo>
                    <a:cubicBezTo>
                      <a:pt x="1460035" y="134925"/>
                      <a:pt x="1465498" y="152679"/>
                      <a:pt x="1472326" y="170433"/>
                    </a:cubicBezTo>
                    <a:cubicBezTo>
                      <a:pt x="1447743" y="148582"/>
                      <a:pt x="1421795" y="129462"/>
                      <a:pt x="1390384" y="115805"/>
                    </a:cubicBezTo>
                    <a:cubicBezTo>
                      <a:pt x="1357607" y="102148"/>
                      <a:pt x="1264741" y="46155"/>
                      <a:pt x="1223769" y="85760"/>
                    </a:cubicBezTo>
                    <a:cubicBezTo>
                      <a:pt x="1186895" y="122634"/>
                      <a:pt x="1218307" y="200478"/>
                      <a:pt x="1227867" y="237352"/>
                    </a:cubicBezTo>
                    <a:cubicBezTo>
                      <a:pt x="1229232" y="244180"/>
                      <a:pt x="1231964" y="249643"/>
                      <a:pt x="1233329" y="256472"/>
                    </a:cubicBezTo>
                    <a:cubicBezTo>
                      <a:pt x="1222404" y="251009"/>
                      <a:pt x="1211478" y="245546"/>
                      <a:pt x="1200553" y="240083"/>
                    </a:cubicBezTo>
                    <a:cubicBezTo>
                      <a:pt x="1190993" y="235986"/>
                      <a:pt x="1184164" y="240083"/>
                      <a:pt x="1178702" y="248278"/>
                    </a:cubicBezTo>
                    <a:cubicBezTo>
                      <a:pt x="1160947" y="271494"/>
                      <a:pt x="1169142" y="285151"/>
                      <a:pt x="1180067" y="307003"/>
                    </a:cubicBezTo>
                    <a:cubicBezTo>
                      <a:pt x="1195090" y="334316"/>
                      <a:pt x="1212844" y="358899"/>
                      <a:pt x="1231964" y="383482"/>
                    </a:cubicBezTo>
                    <a:cubicBezTo>
                      <a:pt x="1190993" y="365727"/>
                      <a:pt x="1150022" y="350705"/>
                      <a:pt x="1100857" y="346608"/>
                    </a:cubicBezTo>
                    <a:cubicBezTo>
                      <a:pt x="1068080" y="343876"/>
                      <a:pt x="1009355" y="352070"/>
                      <a:pt x="988870" y="382116"/>
                    </a:cubicBezTo>
                    <a:cubicBezTo>
                      <a:pt x="962921" y="418990"/>
                      <a:pt x="1031206" y="457229"/>
                      <a:pt x="1098125" y="484543"/>
                    </a:cubicBezTo>
                    <a:cubicBezTo>
                      <a:pt x="990235" y="473617"/>
                      <a:pt x="865957" y="477714"/>
                      <a:pt x="804501" y="566485"/>
                    </a:cubicBezTo>
                    <a:cubicBezTo>
                      <a:pt x="762164" y="626575"/>
                      <a:pt x="924682" y="660718"/>
                      <a:pt x="1031206" y="679838"/>
                    </a:cubicBezTo>
                    <a:cubicBezTo>
                      <a:pt x="976579" y="686666"/>
                      <a:pt x="923317" y="690763"/>
                      <a:pt x="868688" y="704420"/>
                    </a:cubicBezTo>
                    <a:cubicBezTo>
                      <a:pt x="831815" y="712614"/>
                      <a:pt x="781284" y="722174"/>
                      <a:pt x="764895" y="760414"/>
                    </a:cubicBezTo>
                    <a:cubicBezTo>
                      <a:pt x="745776" y="804116"/>
                      <a:pt x="820889" y="820504"/>
                      <a:pt x="879614" y="828698"/>
                    </a:cubicBezTo>
                    <a:cubicBezTo>
                      <a:pt x="838643" y="834161"/>
                      <a:pt x="794941" y="847818"/>
                      <a:pt x="796307" y="876498"/>
                    </a:cubicBezTo>
                    <a:cubicBezTo>
                      <a:pt x="796307" y="906543"/>
                      <a:pt x="829083" y="922931"/>
                      <a:pt x="871420" y="929760"/>
                    </a:cubicBezTo>
                    <a:cubicBezTo>
                      <a:pt x="766261" y="978925"/>
                      <a:pt x="672028" y="1054038"/>
                      <a:pt x="669297" y="1146906"/>
                    </a:cubicBezTo>
                    <a:cubicBezTo>
                      <a:pt x="667931" y="1166025"/>
                      <a:pt x="670662" y="1181048"/>
                      <a:pt x="676125" y="1193339"/>
                    </a:cubicBezTo>
                    <a:cubicBezTo>
                      <a:pt x="635155" y="1174219"/>
                      <a:pt x="580527" y="1155100"/>
                      <a:pt x="553213" y="1183779"/>
                    </a:cubicBezTo>
                    <a:cubicBezTo>
                      <a:pt x="516339" y="1220653"/>
                      <a:pt x="547750" y="1298498"/>
                      <a:pt x="557310" y="1335371"/>
                    </a:cubicBezTo>
                    <a:cubicBezTo>
                      <a:pt x="558675" y="1342200"/>
                      <a:pt x="561407" y="1347663"/>
                      <a:pt x="562772" y="1354491"/>
                    </a:cubicBezTo>
                    <a:cubicBezTo>
                      <a:pt x="551847" y="1349028"/>
                      <a:pt x="540921" y="1343566"/>
                      <a:pt x="531361" y="1338103"/>
                    </a:cubicBezTo>
                    <a:cubicBezTo>
                      <a:pt x="521802" y="1334006"/>
                      <a:pt x="514973" y="1338103"/>
                      <a:pt x="509510" y="1346297"/>
                    </a:cubicBezTo>
                    <a:cubicBezTo>
                      <a:pt x="491756" y="1369514"/>
                      <a:pt x="499950" y="1383171"/>
                      <a:pt x="512242" y="1405022"/>
                    </a:cubicBezTo>
                    <a:cubicBezTo>
                      <a:pt x="527264" y="1432336"/>
                      <a:pt x="545019" y="1456918"/>
                      <a:pt x="564138" y="1481501"/>
                    </a:cubicBezTo>
                    <a:cubicBezTo>
                      <a:pt x="523168" y="1463747"/>
                      <a:pt x="482196" y="1448724"/>
                      <a:pt x="433032" y="1444627"/>
                    </a:cubicBezTo>
                    <a:cubicBezTo>
                      <a:pt x="400255" y="1441896"/>
                      <a:pt x="341530" y="1450090"/>
                      <a:pt x="321044" y="1480135"/>
                    </a:cubicBezTo>
                    <a:cubicBezTo>
                      <a:pt x="295096" y="1518375"/>
                      <a:pt x="363381" y="1555249"/>
                      <a:pt x="430300" y="1582562"/>
                    </a:cubicBezTo>
                    <a:cubicBezTo>
                      <a:pt x="322410" y="1571637"/>
                      <a:pt x="198132" y="1575734"/>
                      <a:pt x="136675" y="1664504"/>
                    </a:cubicBezTo>
                    <a:cubicBezTo>
                      <a:pt x="95705" y="1724595"/>
                      <a:pt x="258222" y="1758737"/>
                      <a:pt x="363381" y="1777857"/>
                    </a:cubicBezTo>
                    <a:cubicBezTo>
                      <a:pt x="308753" y="1784686"/>
                      <a:pt x="255491" y="1788782"/>
                      <a:pt x="200863" y="1802439"/>
                    </a:cubicBezTo>
                    <a:cubicBezTo>
                      <a:pt x="163989" y="1810634"/>
                      <a:pt x="113458" y="1820194"/>
                      <a:pt x="97070" y="1858433"/>
                    </a:cubicBezTo>
                    <a:cubicBezTo>
                      <a:pt x="77950" y="1902135"/>
                      <a:pt x="153064" y="1918524"/>
                      <a:pt x="211789" y="1926718"/>
                    </a:cubicBezTo>
                    <a:cubicBezTo>
                      <a:pt x="170818" y="1933546"/>
                      <a:pt x="127116" y="1945838"/>
                      <a:pt x="127116" y="1973151"/>
                    </a:cubicBezTo>
                    <a:cubicBezTo>
                      <a:pt x="127116" y="2003197"/>
                      <a:pt x="159892" y="2019585"/>
                      <a:pt x="202229" y="2027779"/>
                    </a:cubicBezTo>
                    <a:cubicBezTo>
                      <a:pt x="97070" y="2076944"/>
                      <a:pt x="2837" y="2152058"/>
                      <a:pt x="106" y="2244925"/>
                    </a:cubicBezTo>
                    <a:cubicBezTo>
                      <a:pt x="-2626" y="2324135"/>
                      <a:pt x="47905" y="2350084"/>
                      <a:pt x="112093" y="2347352"/>
                    </a:cubicBezTo>
                    <a:cubicBezTo>
                      <a:pt x="90242" y="2362375"/>
                      <a:pt x="65659" y="2384226"/>
                      <a:pt x="72488" y="2407443"/>
                    </a:cubicBezTo>
                    <a:cubicBezTo>
                      <a:pt x="77950" y="2429294"/>
                      <a:pt x="97070" y="2438854"/>
                      <a:pt x="121653" y="2438854"/>
                    </a:cubicBezTo>
                    <a:cubicBezTo>
                      <a:pt x="103899" y="2470265"/>
                      <a:pt x="112093" y="2492116"/>
                      <a:pt x="153064" y="2482556"/>
                    </a:cubicBezTo>
                    <a:cubicBezTo>
                      <a:pt x="138041" y="2494847"/>
                      <a:pt x="123018" y="2508504"/>
                      <a:pt x="107996" y="2520796"/>
                    </a:cubicBezTo>
                    <a:cubicBezTo>
                      <a:pt x="83413" y="2541281"/>
                      <a:pt x="67025" y="2565864"/>
                      <a:pt x="60196" y="2594543"/>
                    </a:cubicBezTo>
                    <a:cubicBezTo>
                      <a:pt x="45174" y="2646440"/>
                      <a:pt x="99801" y="2638245"/>
                      <a:pt x="150332" y="2621857"/>
                    </a:cubicBezTo>
                    <a:cubicBezTo>
                      <a:pt x="121653" y="2646440"/>
                      <a:pt x="105264" y="2673754"/>
                      <a:pt x="144869" y="2691508"/>
                    </a:cubicBezTo>
                    <a:cubicBezTo>
                      <a:pt x="176281" y="2706530"/>
                      <a:pt x="241834" y="2680582"/>
                      <a:pt x="269148" y="2665559"/>
                    </a:cubicBezTo>
                    <a:cubicBezTo>
                      <a:pt x="274611" y="2662828"/>
                      <a:pt x="280074" y="2660097"/>
                      <a:pt x="286902" y="2655999"/>
                    </a:cubicBezTo>
                    <a:cubicBezTo>
                      <a:pt x="275976" y="2671022"/>
                      <a:pt x="266417" y="2684679"/>
                      <a:pt x="254125" y="2699702"/>
                    </a:cubicBezTo>
                    <a:cubicBezTo>
                      <a:pt x="228177" y="2732478"/>
                      <a:pt x="214520" y="2823980"/>
                      <a:pt x="284171" y="2796666"/>
                    </a:cubicBezTo>
                    <a:cubicBezTo>
                      <a:pt x="289633" y="2793935"/>
                      <a:pt x="295096" y="2791203"/>
                      <a:pt x="300559" y="2787106"/>
                    </a:cubicBezTo>
                    <a:cubicBezTo>
                      <a:pt x="303290" y="2834906"/>
                      <a:pt x="319679" y="2884071"/>
                      <a:pt x="352455" y="2901825"/>
                    </a:cubicBezTo>
                    <a:cubicBezTo>
                      <a:pt x="386598" y="2919578"/>
                      <a:pt x="404352" y="2899093"/>
                      <a:pt x="413911" y="2866317"/>
                    </a:cubicBezTo>
                    <a:cubicBezTo>
                      <a:pt x="419374" y="2877242"/>
                      <a:pt x="427569" y="2885436"/>
                      <a:pt x="439860" y="2885436"/>
                    </a:cubicBezTo>
                    <a:cubicBezTo>
                      <a:pt x="465808" y="2884071"/>
                      <a:pt x="483562" y="2873145"/>
                      <a:pt x="504047" y="2858122"/>
                    </a:cubicBezTo>
                    <a:cubicBezTo>
                      <a:pt x="508145" y="2855391"/>
                      <a:pt x="512242" y="2849928"/>
                      <a:pt x="514973" y="2845831"/>
                    </a:cubicBezTo>
                    <a:cubicBezTo>
                      <a:pt x="513608" y="2848563"/>
                      <a:pt x="512242" y="2851294"/>
                      <a:pt x="508145" y="2855391"/>
                    </a:cubicBezTo>
                    <a:cubicBezTo>
                      <a:pt x="501316" y="2864951"/>
                      <a:pt x="495854" y="2875877"/>
                      <a:pt x="490391" y="2885436"/>
                    </a:cubicBezTo>
                    <a:cubicBezTo>
                      <a:pt x="443957" y="2975573"/>
                      <a:pt x="535459" y="2937333"/>
                      <a:pt x="605109" y="2894996"/>
                    </a:cubicBezTo>
                    <a:cubicBezTo>
                      <a:pt x="568235" y="2935967"/>
                      <a:pt x="539556" y="2981035"/>
                      <a:pt x="555944" y="3032932"/>
                    </a:cubicBezTo>
                    <a:cubicBezTo>
                      <a:pt x="573698" y="3094388"/>
                      <a:pt x="661103" y="3015177"/>
                      <a:pt x="680222" y="2991961"/>
                    </a:cubicBezTo>
                    <a:cubicBezTo>
                      <a:pt x="689782" y="2979669"/>
                      <a:pt x="702073" y="2933236"/>
                      <a:pt x="695245" y="2960550"/>
                    </a:cubicBezTo>
                    <a:cubicBezTo>
                      <a:pt x="691148" y="2975573"/>
                      <a:pt x="688417" y="2991961"/>
                      <a:pt x="688417" y="3005617"/>
                    </a:cubicBezTo>
                    <a:cubicBezTo>
                      <a:pt x="687051" y="3031566"/>
                      <a:pt x="685685" y="3061611"/>
                      <a:pt x="710268" y="3075268"/>
                    </a:cubicBezTo>
                    <a:cubicBezTo>
                      <a:pt x="752605" y="3099851"/>
                      <a:pt x="805867" y="3027469"/>
                      <a:pt x="837278" y="2970110"/>
                    </a:cubicBezTo>
                    <a:cubicBezTo>
                      <a:pt x="837278" y="3004252"/>
                      <a:pt x="840009" y="3042491"/>
                      <a:pt x="857763" y="3060246"/>
                    </a:cubicBezTo>
                    <a:cubicBezTo>
                      <a:pt x="823620" y="3153113"/>
                      <a:pt x="897368" y="3142187"/>
                      <a:pt x="960190" y="3103948"/>
                    </a:cubicBezTo>
                    <a:cubicBezTo>
                      <a:pt x="957459" y="3108045"/>
                      <a:pt x="954727" y="3112142"/>
                      <a:pt x="951996" y="3116239"/>
                    </a:cubicBezTo>
                    <a:cubicBezTo>
                      <a:pt x="967019" y="3099851"/>
                      <a:pt x="980676" y="3082097"/>
                      <a:pt x="994332" y="3067074"/>
                    </a:cubicBezTo>
                    <a:cubicBezTo>
                      <a:pt x="997064" y="3062977"/>
                      <a:pt x="1003892" y="3064342"/>
                      <a:pt x="1003892" y="3069805"/>
                    </a:cubicBezTo>
                    <a:cubicBezTo>
                      <a:pt x="1010721" y="3113508"/>
                      <a:pt x="1042132" y="3150381"/>
                      <a:pt x="1080371" y="3169501"/>
                    </a:cubicBezTo>
                    <a:cubicBezTo>
                      <a:pt x="1092663" y="3176329"/>
                      <a:pt x="1110417" y="3180427"/>
                      <a:pt x="1124074" y="3174964"/>
                    </a:cubicBezTo>
                    <a:cubicBezTo>
                      <a:pt x="1144559" y="3165404"/>
                      <a:pt x="1130902" y="3127164"/>
                      <a:pt x="1125440" y="3112142"/>
                    </a:cubicBezTo>
                    <a:cubicBezTo>
                      <a:pt x="1122708" y="3106679"/>
                      <a:pt x="1130902" y="3101216"/>
                      <a:pt x="1134999" y="3106679"/>
                    </a:cubicBezTo>
                    <a:cubicBezTo>
                      <a:pt x="1166410" y="3147650"/>
                      <a:pt x="1268837" y="3218666"/>
                      <a:pt x="1279763" y="3125799"/>
                    </a:cubicBezTo>
                    <a:cubicBezTo>
                      <a:pt x="1285226" y="3069805"/>
                      <a:pt x="1262009" y="3013812"/>
                      <a:pt x="1248352" y="2960550"/>
                    </a:cubicBezTo>
                    <a:cubicBezTo>
                      <a:pt x="1246986" y="2955087"/>
                      <a:pt x="1253815" y="2952355"/>
                      <a:pt x="1256546" y="2955087"/>
                    </a:cubicBezTo>
                    <a:cubicBezTo>
                      <a:pt x="1301614" y="2987863"/>
                      <a:pt x="1363070" y="2997424"/>
                      <a:pt x="1416332" y="2979669"/>
                    </a:cubicBezTo>
                    <a:cubicBezTo>
                      <a:pt x="1436818" y="2972841"/>
                      <a:pt x="1457304" y="2957818"/>
                      <a:pt x="1462766" y="2934601"/>
                    </a:cubicBezTo>
                    <a:cubicBezTo>
                      <a:pt x="1469595" y="2903190"/>
                      <a:pt x="1442281" y="2874511"/>
                      <a:pt x="1421795" y="2855391"/>
                    </a:cubicBezTo>
                    <a:cubicBezTo>
                      <a:pt x="1417698" y="2851294"/>
                      <a:pt x="1423161" y="2844466"/>
                      <a:pt x="1428624" y="2847197"/>
                    </a:cubicBezTo>
                    <a:cubicBezTo>
                      <a:pt x="1449109" y="2855391"/>
                      <a:pt x="1476423" y="2863585"/>
                      <a:pt x="1496908" y="2849928"/>
                    </a:cubicBezTo>
                    <a:cubicBezTo>
                      <a:pt x="1524222" y="2830809"/>
                      <a:pt x="1477789" y="2798032"/>
                      <a:pt x="1464132" y="2789838"/>
                    </a:cubicBezTo>
                    <a:cubicBezTo>
                      <a:pt x="1458669" y="2787106"/>
                      <a:pt x="1462766" y="2780278"/>
                      <a:pt x="1468229" y="2780278"/>
                    </a:cubicBezTo>
                    <a:cubicBezTo>
                      <a:pt x="1516028" y="2778912"/>
                      <a:pt x="1565193" y="2762524"/>
                      <a:pt x="1604799" y="2732478"/>
                    </a:cubicBezTo>
                    <a:cubicBezTo>
                      <a:pt x="1621187" y="2720187"/>
                      <a:pt x="1637576" y="2702433"/>
                      <a:pt x="1634844" y="2680582"/>
                    </a:cubicBezTo>
                    <a:cubicBezTo>
                      <a:pt x="1632113" y="2651902"/>
                      <a:pt x="1593873" y="2636880"/>
                      <a:pt x="1570656" y="2627320"/>
                    </a:cubicBezTo>
                    <a:cubicBezTo>
                      <a:pt x="1565193" y="2624588"/>
                      <a:pt x="1566559" y="2617760"/>
                      <a:pt x="1572022" y="2616394"/>
                    </a:cubicBezTo>
                    <a:cubicBezTo>
                      <a:pt x="1621187" y="2608200"/>
                      <a:pt x="1671718" y="2574058"/>
                      <a:pt x="1711323" y="2545378"/>
                    </a:cubicBezTo>
                    <a:cubicBezTo>
                      <a:pt x="1730443" y="2531721"/>
                      <a:pt x="1752294" y="2513967"/>
                      <a:pt x="1763219" y="2492116"/>
                    </a:cubicBezTo>
                    <a:cubicBezTo>
                      <a:pt x="1776877" y="2463436"/>
                      <a:pt x="1734540" y="2457974"/>
                      <a:pt x="1716786" y="2456608"/>
                    </a:cubicBezTo>
                    <a:cubicBezTo>
                      <a:pt x="1709957" y="2455242"/>
                      <a:pt x="1709957" y="2444317"/>
                      <a:pt x="1718152" y="2445682"/>
                    </a:cubicBezTo>
                    <a:cubicBezTo>
                      <a:pt x="1775511" y="2455242"/>
                      <a:pt x="1811019" y="2397883"/>
                      <a:pt x="1775511" y="2351449"/>
                    </a:cubicBezTo>
                    <a:cubicBezTo>
                      <a:pt x="1771414" y="2345986"/>
                      <a:pt x="1779607" y="2339158"/>
                      <a:pt x="1783705" y="2344621"/>
                    </a:cubicBezTo>
                    <a:cubicBezTo>
                      <a:pt x="1789167" y="2352815"/>
                      <a:pt x="1820579" y="2397883"/>
                      <a:pt x="1832870" y="2380129"/>
                    </a:cubicBezTo>
                    <a:cubicBezTo>
                      <a:pt x="1842430" y="2366472"/>
                      <a:pt x="1839698" y="2339158"/>
                      <a:pt x="1839698" y="2324135"/>
                    </a:cubicBezTo>
                    <a:cubicBezTo>
                      <a:pt x="1839698" y="2284530"/>
                      <a:pt x="1830139" y="2243559"/>
                      <a:pt x="1832870" y="2202588"/>
                    </a:cubicBezTo>
                    <a:cubicBezTo>
                      <a:pt x="1832870" y="2198491"/>
                      <a:pt x="1838332" y="2195760"/>
                      <a:pt x="1842430" y="2198491"/>
                    </a:cubicBezTo>
                    <a:cubicBezTo>
                      <a:pt x="1846527" y="2201223"/>
                      <a:pt x="1849258" y="2203954"/>
                      <a:pt x="1853355" y="2206686"/>
                    </a:cubicBezTo>
                    <a:cubicBezTo>
                      <a:pt x="1851990" y="2210783"/>
                      <a:pt x="1850624" y="2213514"/>
                      <a:pt x="1849258" y="2217611"/>
                    </a:cubicBezTo>
                    <a:cubicBezTo>
                      <a:pt x="1841064" y="2249022"/>
                      <a:pt x="1835601" y="2307747"/>
                      <a:pt x="1861550" y="2333695"/>
                    </a:cubicBezTo>
                    <a:cubicBezTo>
                      <a:pt x="1892961" y="2366472"/>
                      <a:pt x="1943491" y="2307747"/>
                      <a:pt x="1984462" y="2246291"/>
                    </a:cubicBezTo>
                    <a:cubicBezTo>
                      <a:pt x="1953051" y="2350084"/>
                      <a:pt x="1932566" y="2471630"/>
                      <a:pt x="2006313" y="2549475"/>
                    </a:cubicBezTo>
                    <a:cubicBezTo>
                      <a:pt x="2056844" y="2602737"/>
                      <a:pt x="2123763" y="2449779"/>
                      <a:pt x="2163368" y="2350084"/>
                    </a:cubicBezTo>
                    <a:cubicBezTo>
                      <a:pt x="2159271" y="2404711"/>
                      <a:pt x="2152443" y="2457974"/>
                      <a:pt x="2155174" y="2513967"/>
                    </a:cubicBezTo>
                    <a:cubicBezTo>
                      <a:pt x="2156540" y="2552207"/>
                      <a:pt x="2155174" y="2604103"/>
                      <a:pt x="2189316" y="2625954"/>
                    </a:cubicBezTo>
                    <a:cubicBezTo>
                      <a:pt x="2228922" y="2653268"/>
                      <a:pt x="2258967" y="2582252"/>
                      <a:pt x="2279452" y="2527624"/>
                    </a:cubicBezTo>
                    <a:cubicBezTo>
                      <a:pt x="2278087" y="2568595"/>
                      <a:pt x="2280818" y="2613663"/>
                      <a:pt x="2309498" y="2619126"/>
                    </a:cubicBezTo>
                    <a:cubicBezTo>
                      <a:pt x="2334080" y="2623223"/>
                      <a:pt x="2353200" y="2605469"/>
                      <a:pt x="2368223" y="2575423"/>
                    </a:cubicBezTo>
                    <a:cubicBezTo>
                      <a:pt x="2368223" y="2579521"/>
                      <a:pt x="2366857" y="2582252"/>
                      <a:pt x="2366857" y="2586349"/>
                    </a:cubicBezTo>
                    <a:cubicBezTo>
                      <a:pt x="2365491" y="2621857"/>
                      <a:pt x="2381879" y="2640977"/>
                      <a:pt x="2406462" y="2647805"/>
                    </a:cubicBezTo>
                    <a:cubicBezTo>
                      <a:pt x="2409193" y="2655999"/>
                      <a:pt x="2413291" y="2662828"/>
                      <a:pt x="2417388" y="2671022"/>
                    </a:cubicBezTo>
                    <a:cubicBezTo>
                      <a:pt x="2413291" y="2676485"/>
                      <a:pt x="2411925" y="2681948"/>
                      <a:pt x="2413291" y="2688776"/>
                    </a:cubicBezTo>
                    <a:cubicBezTo>
                      <a:pt x="2416022" y="2701067"/>
                      <a:pt x="2425582" y="2706530"/>
                      <a:pt x="2437873" y="2707896"/>
                    </a:cubicBezTo>
                    <a:cubicBezTo>
                      <a:pt x="2439239" y="2710627"/>
                      <a:pt x="2440604" y="2711993"/>
                      <a:pt x="2441970" y="2714724"/>
                    </a:cubicBezTo>
                    <a:cubicBezTo>
                      <a:pt x="2436508" y="2729747"/>
                      <a:pt x="2440604" y="2739307"/>
                      <a:pt x="2458359" y="2737941"/>
                    </a:cubicBezTo>
                    <a:cubicBezTo>
                      <a:pt x="2458359" y="2737941"/>
                      <a:pt x="2459725" y="2739307"/>
                      <a:pt x="2459725" y="2740673"/>
                    </a:cubicBezTo>
                    <a:cubicBezTo>
                      <a:pt x="2451530" y="2747501"/>
                      <a:pt x="2443336" y="2754329"/>
                      <a:pt x="2435142" y="2761158"/>
                    </a:cubicBezTo>
                    <a:cubicBezTo>
                      <a:pt x="2418753" y="2774815"/>
                      <a:pt x="2409193" y="2789838"/>
                      <a:pt x="2405097" y="2807592"/>
                    </a:cubicBezTo>
                    <a:cubicBezTo>
                      <a:pt x="2395537" y="2840368"/>
                      <a:pt x="2431045" y="2834906"/>
                      <a:pt x="2462456" y="2823980"/>
                    </a:cubicBezTo>
                    <a:cubicBezTo>
                      <a:pt x="2444702" y="2839003"/>
                      <a:pt x="2433776" y="2856757"/>
                      <a:pt x="2459725" y="2869048"/>
                    </a:cubicBezTo>
                    <a:cubicBezTo>
                      <a:pt x="2480210" y="2878608"/>
                      <a:pt x="2521181" y="2862220"/>
                      <a:pt x="2538935" y="2852660"/>
                    </a:cubicBezTo>
                    <a:cubicBezTo>
                      <a:pt x="2543032" y="2851294"/>
                      <a:pt x="2545763" y="2848563"/>
                      <a:pt x="2549861" y="2847197"/>
                    </a:cubicBezTo>
                    <a:cubicBezTo>
                      <a:pt x="2543032" y="2856757"/>
                      <a:pt x="2536203" y="2864951"/>
                      <a:pt x="2529375" y="2874511"/>
                    </a:cubicBezTo>
                    <a:cubicBezTo>
                      <a:pt x="2512987" y="2894996"/>
                      <a:pt x="2503427" y="2953721"/>
                      <a:pt x="2548495" y="2935967"/>
                    </a:cubicBezTo>
                    <a:cubicBezTo>
                      <a:pt x="2552591" y="2934601"/>
                      <a:pt x="2555323" y="2931870"/>
                      <a:pt x="2558054" y="2930504"/>
                    </a:cubicBezTo>
                    <a:cubicBezTo>
                      <a:pt x="2559420" y="2960550"/>
                      <a:pt x="2570346" y="2991961"/>
                      <a:pt x="2590831" y="3002886"/>
                    </a:cubicBezTo>
                    <a:cubicBezTo>
                      <a:pt x="2612682" y="3013812"/>
                      <a:pt x="2623608" y="3000155"/>
                      <a:pt x="2630437" y="2981035"/>
                    </a:cubicBezTo>
                    <a:cubicBezTo>
                      <a:pt x="2634534" y="2987863"/>
                      <a:pt x="2639996" y="2993326"/>
                      <a:pt x="2646825" y="2993326"/>
                    </a:cubicBezTo>
                    <a:cubicBezTo>
                      <a:pt x="2663213" y="2993326"/>
                      <a:pt x="2674139" y="2985132"/>
                      <a:pt x="2686430" y="2975573"/>
                    </a:cubicBezTo>
                    <a:cubicBezTo>
                      <a:pt x="2689161" y="2974207"/>
                      <a:pt x="2691893" y="2970110"/>
                      <a:pt x="2693259" y="2967378"/>
                    </a:cubicBezTo>
                    <a:cubicBezTo>
                      <a:pt x="2691893" y="2968744"/>
                      <a:pt x="2690527" y="2970110"/>
                      <a:pt x="2689161" y="2974207"/>
                    </a:cubicBezTo>
                    <a:cubicBezTo>
                      <a:pt x="2685064" y="2981035"/>
                      <a:pt x="2680967" y="2986498"/>
                      <a:pt x="2678236" y="2993326"/>
                    </a:cubicBezTo>
                    <a:cubicBezTo>
                      <a:pt x="2649556" y="3050686"/>
                      <a:pt x="2706915" y="3026103"/>
                      <a:pt x="2750617" y="3000155"/>
                    </a:cubicBezTo>
                    <a:cubicBezTo>
                      <a:pt x="2727401" y="3026103"/>
                      <a:pt x="2709647" y="3054783"/>
                      <a:pt x="2719207" y="3087560"/>
                    </a:cubicBezTo>
                    <a:cubicBezTo>
                      <a:pt x="2730132" y="3127164"/>
                      <a:pt x="2786126" y="3076634"/>
                      <a:pt x="2798417" y="3061611"/>
                    </a:cubicBezTo>
                    <a:cubicBezTo>
                      <a:pt x="2805246" y="3053417"/>
                      <a:pt x="2812074" y="3024737"/>
                      <a:pt x="2807977" y="3041126"/>
                    </a:cubicBezTo>
                    <a:cubicBezTo>
                      <a:pt x="2805246" y="3050686"/>
                      <a:pt x="2803880" y="3060246"/>
                      <a:pt x="2803880" y="3069805"/>
                    </a:cubicBezTo>
                    <a:cubicBezTo>
                      <a:pt x="2803880" y="3086194"/>
                      <a:pt x="2802514" y="3105313"/>
                      <a:pt x="2817537" y="3114873"/>
                    </a:cubicBezTo>
                    <a:cubicBezTo>
                      <a:pt x="2844851" y="3129896"/>
                      <a:pt x="2877627" y="3084828"/>
                      <a:pt x="2898113" y="3047954"/>
                    </a:cubicBezTo>
                    <a:cubicBezTo>
                      <a:pt x="2898113" y="3069805"/>
                      <a:pt x="2899478" y="3094388"/>
                      <a:pt x="2910404" y="3105313"/>
                    </a:cubicBezTo>
                    <a:cubicBezTo>
                      <a:pt x="2888553" y="3164038"/>
                      <a:pt x="2936352" y="3157210"/>
                      <a:pt x="2975958" y="3132627"/>
                    </a:cubicBezTo>
                    <a:cubicBezTo>
                      <a:pt x="2974592" y="3135359"/>
                      <a:pt x="2971861" y="3138090"/>
                      <a:pt x="2970495" y="3140822"/>
                    </a:cubicBezTo>
                    <a:cubicBezTo>
                      <a:pt x="2980054" y="3129896"/>
                      <a:pt x="2988249" y="3118970"/>
                      <a:pt x="2997809" y="3109411"/>
                    </a:cubicBezTo>
                    <a:cubicBezTo>
                      <a:pt x="2999174" y="3106679"/>
                      <a:pt x="3003272" y="3108045"/>
                      <a:pt x="3004637" y="3110776"/>
                    </a:cubicBezTo>
                    <a:cubicBezTo>
                      <a:pt x="3008734" y="3138090"/>
                      <a:pt x="3029220" y="3161307"/>
                      <a:pt x="3053802" y="3173598"/>
                    </a:cubicBezTo>
                    <a:cubicBezTo>
                      <a:pt x="3061997" y="3177695"/>
                      <a:pt x="3072922" y="3180427"/>
                      <a:pt x="3081116" y="3176329"/>
                    </a:cubicBezTo>
                    <a:cubicBezTo>
                      <a:pt x="3094773" y="3170867"/>
                      <a:pt x="3085213" y="3146285"/>
                      <a:pt x="3082482" y="3136724"/>
                    </a:cubicBezTo>
                    <a:cubicBezTo>
                      <a:pt x="3081116" y="3132627"/>
                      <a:pt x="3085213" y="3129896"/>
                      <a:pt x="3087945" y="3132627"/>
                    </a:cubicBezTo>
                    <a:cubicBezTo>
                      <a:pt x="3107064" y="3158575"/>
                      <a:pt x="3172618" y="3203643"/>
                      <a:pt x="3179446" y="3144919"/>
                    </a:cubicBezTo>
                    <a:cubicBezTo>
                      <a:pt x="3183543" y="3109411"/>
                      <a:pt x="3168521" y="3073902"/>
                      <a:pt x="3160326" y="3039760"/>
                    </a:cubicBezTo>
                    <a:cubicBezTo>
                      <a:pt x="3158961" y="3037028"/>
                      <a:pt x="3163058" y="3034297"/>
                      <a:pt x="3165789" y="3035663"/>
                    </a:cubicBezTo>
                    <a:cubicBezTo>
                      <a:pt x="3194469" y="3056148"/>
                      <a:pt x="3234074" y="3062977"/>
                      <a:pt x="3266851" y="3050686"/>
                    </a:cubicBezTo>
                    <a:cubicBezTo>
                      <a:pt x="3280508" y="3046588"/>
                      <a:pt x="3292799" y="3037028"/>
                      <a:pt x="3295530" y="3022006"/>
                    </a:cubicBezTo>
                    <a:cubicBezTo>
                      <a:pt x="3299627" y="3002886"/>
                      <a:pt x="3281873" y="2983766"/>
                      <a:pt x="3269582" y="2971475"/>
                    </a:cubicBezTo>
                    <a:cubicBezTo>
                      <a:pt x="3266851" y="2968744"/>
                      <a:pt x="3270948" y="2964647"/>
                      <a:pt x="3273679" y="2966012"/>
                    </a:cubicBezTo>
                    <a:cubicBezTo>
                      <a:pt x="3287336" y="2971475"/>
                      <a:pt x="3303724" y="2976938"/>
                      <a:pt x="3317382" y="2967378"/>
                    </a:cubicBezTo>
                    <a:cubicBezTo>
                      <a:pt x="3335136" y="2955087"/>
                      <a:pt x="3305090" y="2934601"/>
                      <a:pt x="3295530" y="2929139"/>
                    </a:cubicBezTo>
                    <a:cubicBezTo>
                      <a:pt x="3292799" y="2926407"/>
                      <a:pt x="3295530" y="2922310"/>
                      <a:pt x="3298262" y="2922310"/>
                    </a:cubicBezTo>
                    <a:cubicBezTo>
                      <a:pt x="3328307" y="2920944"/>
                      <a:pt x="3359718" y="2911385"/>
                      <a:pt x="3384300" y="2892265"/>
                    </a:cubicBezTo>
                    <a:cubicBezTo>
                      <a:pt x="3395226" y="2884071"/>
                      <a:pt x="3404786" y="2873145"/>
                      <a:pt x="3403421" y="2859488"/>
                    </a:cubicBezTo>
                    <a:cubicBezTo>
                      <a:pt x="3402055" y="2841734"/>
                      <a:pt x="3377472" y="2832174"/>
                      <a:pt x="3362449" y="2826711"/>
                    </a:cubicBezTo>
                    <a:cubicBezTo>
                      <a:pt x="3359718" y="2825346"/>
                      <a:pt x="3359718" y="2819883"/>
                      <a:pt x="3363815" y="2819883"/>
                    </a:cubicBezTo>
                    <a:cubicBezTo>
                      <a:pt x="3395226" y="2814420"/>
                      <a:pt x="3426637" y="2793935"/>
                      <a:pt x="3452585" y="2774815"/>
                    </a:cubicBezTo>
                    <a:cubicBezTo>
                      <a:pt x="3464876" y="2765255"/>
                      <a:pt x="3478534" y="2755695"/>
                      <a:pt x="3485362" y="2740673"/>
                    </a:cubicBezTo>
                    <a:cubicBezTo>
                      <a:pt x="3493556" y="2722918"/>
                      <a:pt x="3467608" y="2718822"/>
                      <a:pt x="3455317" y="2717456"/>
                    </a:cubicBezTo>
                    <a:cubicBezTo>
                      <a:pt x="3451220" y="2716090"/>
                      <a:pt x="3451220" y="2709261"/>
                      <a:pt x="3455317" y="2710627"/>
                    </a:cubicBezTo>
                    <a:cubicBezTo>
                      <a:pt x="3492190" y="2716090"/>
                      <a:pt x="3514042" y="2680582"/>
                      <a:pt x="3492190" y="2650537"/>
                    </a:cubicBezTo>
                    <a:cubicBezTo>
                      <a:pt x="3489459" y="2646440"/>
                      <a:pt x="3494922" y="2642342"/>
                      <a:pt x="3497653" y="2646440"/>
                    </a:cubicBezTo>
                    <a:cubicBezTo>
                      <a:pt x="3501750" y="2651902"/>
                      <a:pt x="3520870" y="2680582"/>
                      <a:pt x="3529064" y="2669656"/>
                    </a:cubicBezTo>
                    <a:cubicBezTo>
                      <a:pt x="3535893" y="2660097"/>
                      <a:pt x="3533161" y="2643708"/>
                      <a:pt x="3533161" y="2634148"/>
                    </a:cubicBezTo>
                    <a:cubicBezTo>
                      <a:pt x="3533161" y="2608200"/>
                      <a:pt x="3527699" y="2582252"/>
                      <a:pt x="3529064" y="2557669"/>
                    </a:cubicBezTo>
                    <a:cubicBezTo>
                      <a:pt x="3529064" y="2554938"/>
                      <a:pt x="3531796" y="2553572"/>
                      <a:pt x="3534527" y="2554938"/>
                    </a:cubicBezTo>
                    <a:cubicBezTo>
                      <a:pt x="3546818" y="2564498"/>
                      <a:pt x="3559110" y="2575423"/>
                      <a:pt x="3572767" y="2582252"/>
                    </a:cubicBezTo>
                    <a:cubicBezTo>
                      <a:pt x="3595984" y="2593178"/>
                      <a:pt x="3605543" y="2571326"/>
                      <a:pt x="3601446" y="2552207"/>
                    </a:cubicBezTo>
                    <a:cubicBezTo>
                      <a:pt x="3594618" y="2527624"/>
                      <a:pt x="3574133" y="2500310"/>
                      <a:pt x="3555012" y="2483922"/>
                    </a:cubicBezTo>
                    <a:cubicBezTo>
                      <a:pt x="3550915" y="2481190"/>
                      <a:pt x="3555012" y="2475728"/>
                      <a:pt x="3559110" y="2478459"/>
                    </a:cubicBezTo>
                    <a:cubicBezTo>
                      <a:pt x="3571401" y="2486653"/>
                      <a:pt x="3589155" y="2492116"/>
                      <a:pt x="3602812" y="2482556"/>
                    </a:cubicBezTo>
                    <a:cubicBezTo>
                      <a:pt x="3615103" y="2474362"/>
                      <a:pt x="3612372" y="2455242"/>
                      <a:pt x="3608275" y="2442951"/>
                    </a:cubicBezTo>
                    <a:cubicBezTo>
                      <a:pt x="3600081" y="2422466"/>
                      <a:pt x="3578229" y="2407443"/>
                      <a:pt x="3560475" y="2396517"/>
                    </a:cubicBezTo>
                    <a:cubicBezTo>
                      <a:pt x="3526333" y="2374666"/>
                      <a:pt x="3489459" y="2359643"/>
                      <a:pt x="3453951" y="2340524"/>
                    </a:cubicBezTo>
                    <a:cubicBezTo>
                      <a:pt x="3452585" y="2337792"/>
                      <a:pt x="3451220" y="2333695"/>
                      <a:pt x="3449854" y="2330964"/>
                    </a:cubicBezTo>
                    <a:cubicBezTo>
                      <a:pt x="3449854" y="2330964"/>
                      <a:pt x="3451220" y="2330964"/>
                      <a:pt x="3451220" y="2330964"/>
                    </a:cubicBezTo>
                    <a:cubicBezTo>
                      <a:pt x="3466242" y="2337792"/>
                      <a:pt x="3483997" y="2337792"/>
                      <a:pt x="3500385" y="2335061"/>
                    </a:cubicBezTo>
                    <a:cubicBezTo>
                      <a:pt x="3520870" y="2332330"/>
                      <a:pt x="3542721" y="2314575"/>
                      <a:pt x="3526333" y="2294090"/>
                    </a:cubicBezTo>
                    <a:cubicBezTo>
                      <a:pt x="3519504" y="2284530"/>
                      <a:pt x="3508579" y="2279067"/>
                      <a:pt x="3496287" y="2274970"/>
                    </a:cubicBezTo>
                    <a:cubicBezTo>
                      <a:pt x="3500385" y="2272239"/>
                      <a:pt x="3504482" y="2269508"/>
                      <a:pt x="3507213" y="2266776"/>
                    </a:cubicBezTo>
                    <a:cubicBezTo>
                      <a:pt x="3523601" y="2247656"/>
                      <a:pt x="3515408" y="2221708"/>
                      <a:pt x="3497653" y="2194394"/>
                    </a:cubicBezTo>
                    <a:cubicBezTo>
                      <a:pt x="3508579" y="2179372"/>
                      <a:pt x="3516773" y="2162983"/>
                      <a:pt x="3522236" y="2145229"/>
                    </a:cubicBezTo>
                    <a:cubicBezTo>
                      <a:pt x="3524967" y="2137035"/>
                      <a:pt x="3524967" y="2127475"/>
                      <a:pt x="3522236" y="2120647"/>
                    </a:cubicBezTo>
                    <a:cubicBezTo>
                      <a:pt x="3522236" y="2120647"/>
                      <a:pt x="3523601" y="2120647"/>
                      <a:pt x="3523601" y="2119281"/>
                    </a:cubicBezTo>
                    <a:cubicBezTo>
                      <a:pt x="3606909" y="2171178"/>
                      <a:pt x="3612372" y="2096064"/>
                      <a:pt x="3587789" y="2027779"/>
                    </a:cubicBezTo>
                    <a:cubicBezTo>
                      <a:pt x="3590521" y="2031876"/>
                      <a:pt x="3594618" y="2034608"/>
                      <a:pt x="3597349" y="2038705"/>
                    </a:cubicBezTo>
                    <a:cubicBezTo>
                      <a:pt x="3583692" y="2020951"/>
                      <a:pt x="3568670" y="2004562"/>
                      <a:pt x="3556378" y="1986808"/>
                    </a:cubicBezTo>
                    <a:cubicBezTo>
                      <a:pt x="3553647" y="1982711"/>
                      <a:pt x="3555012" y="1977249"/>
                      <a:pt x="3560475" y="1977249"/>
                    </a:cubicBezTo>
                    <a:cubicBezTo>
                      <a:pt x="3604177" y="1979980"/>
                      <a:pt x="3646514" y="1956763"/>
                      <a:pt x="3673828" y="1921255"/>
                    </a:cubicBezTo>
                    <a:cubicBezTo>
                      <a:pt x="3682022" y="1910330"/>
                      <a:pt x="3690216" y="1895307"/>
                      <a:pt x="3687485" y="1880284"/>
                    </a:cubicBezTo>
                    <a:cubicBezTo>
                      <a:pt x="3673828" y="1862530"/>
                      <a:pt x="3632857" y="1869359"/>
                      <a:pt x="3617835" y="1872090"/>
                    </a:cubicBezTo>
                    <a:close/>
                    <a:moveTo>
                      <a:pt x="2130591" y="1469210"/>
                    </a:moveTo>
                    <a:cubicBezTo>
                      <a:pt x="2125129" y="1526569"/>
                      <a:pt x="2066404" y="1563443"/>
                      <a:pt x="2018604" y="1583928"/>
                    </a:cubicBezTo>
                    <a:cubicBezTo>
                      <a:pt x="1999485" y="1592122"/>
                      <a:pt x="1980365" y="1598951"/>
                      <a:pt x="1959879" y="1604414"/>
                    </a:cubicBezTo>
                    <a:cubicBezTo>
                      <a:pt x="1996753" y="1611242"/>
                      <a:pt x="2032262" y="1624899"/>
                      <a:pt x="2059576" y="1645384"/>
                    </a:cubicBezTo>
                    <a:cubicBezTo>
                      <a:pt x="2127860" y="1694550"/>
                      <a:pt x="2088255" y="1771029"/>
                      <a:pt x="2034993" y="1816096"/>
                    </a:cubicBezTo>
                    <a:cubicBezTo>
                      <a:pt x="1942126" y="1895307"/>
                      <a:pt x="1824676" y="1872090"/>
                      <a:pt x="1735905" y="1803805"/>
                    </a:cubicBezTo>
                    <a:cubicBezTo>
                      <a:pt x="1716786" y="1825656"/>
                      <a:pt x="1692203" y="1839313"/>
                      <a:pt x="1663524" y="1837948"/>
                    </a:cubicBezTo>
                    <a:cubicBezTo>
                      <a:pt x="1618455" y="1835216"/>
                      <a:pt x="1593873" y="1786051"/>
                      <a:pt x="1582947" y="1747812"/>
                    </a:cubicBezTo>
                    <a:cubicBezTo>
                      <a:pt x="1574753" y="1779223"/>
                      <a:pt x="1562462" y="1810634"/>
                      <a:pt x="1539245" y="1831119"/>
                    </a:cubicBezTo>
                    <a:cubicBezTo>
                      <a:pt x="1516028" y="1851605"/>
                      <a:pt x="1476423" y="1852970"/>
                      <a:pt x="1453206" y="1832485"/>
                    </a:cubicBezTo>
                    <a:cubicBezTo>
                      <a:pt x="1427258" y="1807902"/>
                      <a:pt x="1416332" y="1773760"/>
                      <a:pt x="1401310" y="1742349"/>
                    </a:cubicBezTo>
                    <a:cubicBezTo>
                      <a:pt x="1383556" y="1787417"/>
                      <a:pt x="1341219" y="1768297"/>
                      <a:pt x="1307077" y="1736886"/>
                    </a:cubicBezTo>
                    <a:cubicBezTo>
                      <a:pt x="1313905" y="1751909"/>
                      <a:pt x="1320734" y="1766931"/>
                      <a:pt x="1327562" y="1781954"/>
                    </a:cubicBezTo>
                    <a:cubicBezTo>
                      <a:pt x="1343951" y="1820194"/>
                      <a:pt x="1360339" y="1863896"/>
                      <a:pt x="1360339" y="1904867"/>
                    </a:cubicBezTo>
                    <a:cubicBezTo>
                      <a:pt x="1360339" y="1932181"/>
                      <a:pt x="1346682" y="1970420"/>
                      <a:pt x="1318003" y="1982711"/>
                    </a:cubicBezTo>
                    <a:cubicBezTo>
                      <a:pt x="1311174" y="1985443"/>
                      <a:pt x="1304345" y="1985443"/>
                      <a:pt x="1297517" y="1985443"/>
                    </a:cubicBezTo>
                    <a:cubicBezTo>
                      <a:pt x="1324831" y="2034608"/>
                      <a:pt x="1339854" y="2098796"/>
                      <a:pt x="1301614" y="2123378"/>
                    </a:cubicBezTo>
                    <a:cubicBezTo>
                      <a:pt x="1277031" y="2139766"/>
                      <a:pt x="1245620" y="2132938"/>
                      <a:pt x="1215575" y="2117915"/>
                    </a:cubicBezTo>
                    <a:cubicBezTo>
                      <a:pt x="1222404" y="2127475"/>
                      <a:pt x="1227867" y="2138401"/>
                      <a:pt x="1233329" y="2149326"/>
                    </a:cubicBezTo>
                    <a:cubicBezTo>
                      <a:pt x="1256546" y="2191663"/>
                      <a:pt x="1285226" y="2251754"/>
                      <a:pt x="1267472" y="2300918"/>
                    </a:cubicBezTo>
                    <a:cubicBezTo>
                      <a:pt x="1231964" y="2400614"/>
                      <a:pt x="1118611" y="2336427"/>
                      <a:pt x="1051692" y="2281799"/>
                    </a:cubicBezTo>
                    <a:cubicBezTo>
                      <a:pt x="1061252" y="2305016"/>
                      <a:pt x="1062617" y="2328232"/>
                      <a:pt x="1036669" y="2343255"/>
                    </a:cubicBezTo>
                    <a:cubicBezTo>
                      <a:pt x="1018915" y="2352815"/>
                      <a:pt x="998430" y="2355546"/>
                      <a:pt x="979310" y="2351449"/>
                    </a:cubicBezTo>
                    <a:cubicBezTo>
                      <a:pt x="1005258" y="2376032"/>
                      <a:pt x="1025744" y="2406077"/>
                      <a:pt x="1023012" y="2436122"/>
                    </a:cubicBezTo>
                    <a:cubicBezTo>
                      <a:pt x="1018915" y="2471630"/>
                      <a:pt x="984772" y="2466168"/>
                      <a:pt x="954727" y="2452511"/>
                    </a:cubicBezTo>
                    <a:cubicBezTo>
                      <a:pt x="977944" y="2482556"/>
                      <a:pt x="995698" y="2518064"/>
                      <a:pt x="1006624" y="2550841"/>
                    </a:cubicBezTo>
                    <a:cubicBezTo>
                      <a:pt x="1020281" y="2590446"/>
                      <a:pt x="1036669" y="2658731"/>
                      <a:pt x="987504" y="2681948"/>
                    </a:cubicBezTo>
                    <a:cubicBezTo>
                      <a:pt x="945168" y="2702433"/>
                      <a:pt x="908294" y="2661462"/>
                      <a:pt x="885077" y="2630051"/>
                    </a:cubicBezTo>
                    <a:cubicBezTo>
                      <a:pt x="879614" y="2621857"/>
                      <a:pt x="874151" y="2613663"/>
                      <a:pt x="868688" y="2605469"/>
                    </a:cubicBezTo>
                    <a:cubicBezTo>
                      <a:pt x="868688" y="2610931"/>
                      <a:pt x="868688" y="2615029"/>
                      <a:pt x="868688" y="2619126"/>
                    </a:cubicBezTo>
                    <a:cubicBezTo>
                      <a:pt x="865957" y="2668291"/>
                      <a:pt x="857763" y="2731113"/>
                      <a:pt x="820889" y="2767986"/>
                    </a:cubicBezTo>
                    <a:cubicBezTo>
                      <a:pt x="785381" y="2803495"/>
                      <a:pt x="732119" y="2795300"/>
                      <a:pt x="702073" y="2757061"/>
                    </a:cubicBezTo>
                    <a:cubicBezTo>
                      <a:pt x="678857" y="2727016"/>
                      <a:pt x="663834" y="2690142"/>
                      <a:pt x="655640" y="2653268"/>
                    </a:cubicBezTo>
                    <a:cubicBezTo>
                      <a:pt x="648811" y="2690142"/>
                      <a:pt x="635155" y="2727016"/>
                      <a:pt x="610572" y="2748867"/>
                    </a:cubicBezTo>
                    <a:cubicBezTo>
                      <a:pt x="592818" y="2763890"/>
                      <a:pt x="575064" y="2769352"/>
                      <a:pt x="551847" y="2763890"/>
                    </a:cubicBezTo>
                    <a:cubicBezTo>
                      <a:pt x="542287" y="2761158"/>
                      <a:pt x="542287" y="2737941"/>
                      <a:pt x="542287" y="2729747"/>
                    </a:cubicBezTo>
                    <a:cubicBezTo>
                      <a:pt x="542287" y="2725650"/>
                      <a:pt x="542287" y="2720187"/>
                      <a:pt x="542287" y="2716090"/>
                    </a:cubicBezTo>
                    <a:cubicBezTo>
                      <a:pt x="529996" y="2728381"/>
                      <a:pt x="516339" y="2737941"/>
                      <a:pt x="498585" y="2736575"/>
                    </a:cubicBezTo>
                    <a:cubicBezTo>
                      <a:pt x="475368" y="2735210"/>
                      <a:pt x="458980" y="2705165"/>
                      <a:pt x="457614" y="2684679"/>
                    </a:cubicBezTo>
                    <a:cubicBezTo>
                      <a:pt x="456248" y="2660097"/>
                      <a:pt x="460345" y="2632783"/>
                      <a:pt x="469905" y="2606834"/>
                    </a:cubicBezTo>
                    <a:cubicBezTo>
                      <a:pt x="467174" y="2609566"/>
                      <a:pt x="464443" y="2612297"/>
                      <a:pt x="461711" y="2613663"/>
                    </a:cubicBezTo>
                    <a:cubicBezTo>
                      <a:pt x="439860" y="2634148"/>
                      <a:pt x="404352" y="2666925"/>
                      <a:pt x="370209" y="2653268"/>
                    </a:cubicBezTo>
                    <a:cubicBezTo>
                      <a:pt x="327873" y="2635514"/>
                      <a:pt x="331970" y="2579521"/>
                      <a:pt x="346993" y="2545378"/>
                    </a:cubicBezTo>
                    <a:cubicBezTo>
                      <a:pt x="351090" y="2535818"/>
                      <a:pt x="356552" y="2526258"/>
                      <a:pt x="362015" y="2516698"/>
                    </a:cubicBezTo>
                    <a:cubicBezTo>
                      <a:pt x="362015" y="2516698"/>
                      <a:pt x="360649" y="2516698"/>
                      <a:pt x="360649" y="2518064"/>
                    </a:cubicBezTo>
                    <a:cubicBezTo>
                      <a:pt x="333336" y="2530355"/>
                      <a:pt x="284171" y="2545378"/>
                      <a:pt x="265051" y="2511236"/>
                    </a:cubicBezTo>
                    <a:cubicBezTo>
                      <a:pt x="235006" y="2457974"/>
                      <a:pt x="297828" y="2411540"/>
                      <a:pt x="359284" y="2384226"/>
                    </a:cubicBezTo>
                    <a:cubicBezTo>
                      <a:pt x="341530" y="2382860"/>
                      <a:pt x="325142" y="2378763"/>
                      <a:pt x="314216" y="2366472"/>
                    </a:cubicBezTo>
                    <a:cubicBezTo>
                      <a:pt x="301925" y="2351449"/>
                      <a:pt x="303290" y="2339158"/>
                      <a:pt x="312850" y="2329598"/>
                    </a:cubicBezTo>
                    <a:cubicBezTo>
                      <a:pt x="284171" y="2330964"/>
                      <a:pt x="255491" y="2329598"/>
                      <a:pt x="229543" y="2325501"/>
                    </a:cubicBezTo>
                    <a:cubicBezTo>
                      <a:pt x="198132" y="2321404"/>
                      <a:pt x="138041" y="2307747"/>
                      <a:pt x="140773" y="2264045"/>
                    </a:cubicBezTo>
                    <a:cubicBezTo>
                      <a:pt x="146235" y="2203954"/>
                      <a:pt x="210423" y="2173909"/>
                      <a:pt x="262319" y="2168446"/>
                    </a:cubicBezTo>
                    <a:cubicBezTo>
                      <a:pt x="306022" y="2164349"/>
                      <a:pt x="349724" y="2169812"/>
                      <a:pt x="392060" y="2178006"/>
                    </a:cubicBezTo>
                    <a:cubicBezTo>
                      <a:pt x="349724" y="2156155"/>
                      <a:pt x="308753" y="2126110"/>
                      <a:pt x="326507" y="2087870"/>
                    </a:cubicBezTo>
                    <a:cubicBezTo>
                      <a:pt x="336067" y="2067385"/>
                      <a:pt x="355187" y="2059190"/>
                      <a:pt x="377038" y="2057825"/>
                    </a:cubicBezTo>
                    <a:cubicBezTo>
                      <a:pt x="344261" y="2038705"/>
                      <a:pt x="296462" y="2010025"/>
                      <a:pt x="289633" y="1970420"/>
                    </a:cubicBezTo>
                    <a:cubicBezTo>
                      <a:pt x="281439" y="1929449"/>
                      <a:pt x="316947" y="1906232"/>
                      <a:pt x="353821" y="1911695"/>
                    </a:cubicBezTo>
                    <a:cubicBezTo>
                      <a:pt x="386598" y="1915792"/>
                      <a:pt x="418009" y="1928083"/>
                      <a:pt x="448054" y="1943106"/>
                    </a:cubicBezTo>
                    <a:cubicBezTo>
                      <a:pt x="446688" y="1940375"/>
                      <a:pt x="443957" y="1939009"/>
                      <a:pt x="442591" y="1936278"/>
                    </a:cubicBezTo>
                    <a:cubicBezTo>
                      <a:pt x="439860" y="1933546"/>
                      <a:pt x="439860" y="1929449"/>
                      <a:pt x="443957" y="1926718"/>
                    </a:cubicBezTo>
                    <a:cubicBezTo>
                      <a:pt x="461711" y="1915792"/>
                      <a:pt x="482196" y="1911695"/>
                      <a:pt x="504047" y="1911695"/>
                    </a:cubicBezTo>
                    <a:cubicBezTo>
                      <a:pt x="484928" y="1898038"/>
                      <a:pt x="467174" y="1883016"/>
                      <a:pt x="450785" y="1869359"/>
                    </a:cubicBezTo>
                    <a:cubicBezTo>
                      <a:pt x="415277" y="1839313"/>
                      <a:pt x="351090" y="1784686"/>
                      <a:pt x="357918" y="1731423"/>
                    </a:cubicBezTo>
                    <a:cubicBezTo>
                      <a:pt x="366112" y="1664504"/>
                      <a:pt x="423471" y="1683624"/>
                      <a:pt x="479465" y="1723229"/>
                    </a:cubicBezTo>
                    <a:cubicBezTo>
                      <a:pt x="475368" y="1712304"/>
                      <a:pt x="474002" y="1700012"/>
                      <a:pt x="474002" y="1687721"/>
                    </a:cubicBezTo>
                    <a:cubicBezTo>
                      <a:pt x="474002" y="1684990"/>
                      <a:pt x="475368" y="1682258"/>
                      <a:pt x="478099" y="1682258"/>
                    </a:cubicBezTo>
                    <a:cubicBezTo>
                      <a:pt x="523168" y="1675430"/>
                      <a:pt x="562772" y="1695915"/>
                      <a:pt x="596915" y="1723229"/>
                    </a:cubicBezTo>
                    <a:cubicBezTo>
                      <a:pt x="585989" y="1702744"/>
                      <a:pt x="580527" y="1680893"/>
                      <a:pt x="587355" y="1657676"/>
                    </a:cubicBezTo>
                    <a:cubicBezTo>
                      <a:pt x="588721" y="1654944"/>
                      <a:pt x="590086" y="1653579"/>
                      <a:pt x="592818" y="1653579"/>
                    </a:cubicBezTo>
                    <a:cubicBezTo>
                      <a:pt x="620132" y="1654944"/>
                      <a:pt x="644714" y="1664504"/>
                      <a:pt x="667931" y="1679527"/>
                    </a:cubicBezTo>
                    <a:cubicBezTo>
                      <a:pt x="657006" y="1664504"/>
                      <a:pt x="646080" y="1648116"/>
                      <a:pt x="636520" y="1631727"/>
                    </a:cubicBezTo>
                    <a:cubicBezTo>
                      <a:pt x="617400" y="1598951"/>
                      <a:pt x="575064" y="1532032"/>
                      <a:pt x="606475" y="1493792"/>
                    </a:cubicBezTo>
                    <a:cubicBezTo>
                      <a:pt x="639252" y="1455553"/>
                      <a:pt x="685685" y="1493792"/>
                      <a:pt x="725291" y="1542957"/>
                    </a:cubicBezTo>
                    <a:cubicBezTo>
                      <a:pt x="712999" y="1512912"/>
                      <a:pt x="700708" y="1481501"/>
                      <a:pt x="699342" y="1448724"/>
                    </a:cubicBezTo>
                    <a:cubicBezTo>
                      <a:pt x="697976" y="1418679"/>
                      <a:pt x="715731" y="1391365"/>
                      <a:pt x="748507" y="1392731"/>
                    </a:cubicBezTo>
                    <a:cubicBezTo>
                      <a:pt x="774456" y="1394096"/>
                      <a:pt x="796307" y="1417313"/>
                      <a:pt x="814060" y="1441896"/>
                    </a:cubicBezTo>
                    <a:cubicBezTo>
                      <a:pt x="800404" y="1398194"/>
                      <a:pt x="788112" y="1351760"/>
                      <a:pt x="793575" y="1309423"/>
                    </a:cubicBezTo>
                    <a:cubicBezTo>
                      <a:pt x="797672" y="1279378"/>
                      <a:pt x="812695" y="1272550"/>
                      <a:pt x="831815" y="1276647"/>
                    </a:cubicBezTo>
                    <a:cubicBezTo>
                      <a:pt x="801769" y="1242504"/>
                      <a:pt x="784015" y="1198802"/>
                      <a:pt x="823620" y="1168757"/>
                    </a:cubicBezTo>
                    <a:cubicBezTo>
                      <a:pt x="838643" y="1157831"/>
                      <a:pt x="857763" y="1152368"/>
                      <a:pt x="878248" y="1152368"/>
                    </a:cubicBezTo>
                    <a:cubicBezTo>
                      <a:pt x="842740" y="1130517"/>
                      <a:pt x="822255" y="1101838"/>
                      <a:pt x="848203" y="1063598"/>
                    </a:cubicBezTo>
                    <a:cubicBezTo>
                      <a:pt x="871420" y="1028090"/>
                      <a:pt x="921951" y="1022627"/>
                      <a:pt x="961556" y="1023993"/>
                    </a:cubicBezTo>
                    <a:cubicBezTo>
                      <a:pt x="979310" y="1025358"/>
                      <a:pt x="997064" y="1026724"/>
                      <a:pt x="1016183" y="1029456"/>
                    </a:cubicBezTo>
                    <a:cubicBezTo>
                      <a:pt x="994332" y="1015799"/>
                      <a:pt x="975213" y="999410"/>
                      <a:pt x="957459" y="978925"/>
                    </a:cubicBezTo>
                    <a:cubicBezTo>
                      <a:pt x="954727" y="976194"/>
                      <a:pt x="954727" y="972096"/>
                      <a:pt x="958824" y="969365"/>
                    </a:cubicBezTo>
                    <a:cubicBezTo>
                      <a:pt x="1003892" y="943417"/>
                      <a:pt x="1053057" y="951611"/>
                      <a:pt x="1099491" y="970731"/>
                    </a:cubicBezTo>
                    <a:cubicBezTo>
                      <a:pt x="1077640" y="958439"/>
                      <a:pt x="1057155" y="944782"/>
                      <a:pt x="1038035" y="929760"/>
                    </a:cubicBezTo>
                    <a:cubicBezTo>
                      <a:pt x="1007990" y="906543"/>
                      <a:pt x="958824" y="871035"/>
                      <a:pt x="961556" y="828698"/>
                    </a:cubicBezTo>
                    <a:cubicBezTo>
                      <a:pt x="962921" y="786362"/>
                      <a:pt x="1003892" y="759048"/>
                      <a:pt x="1044863" y="765876"/>
                    </a:cubicBezTo>
                    <a:cubicBezTo>
                      <a:pt x="1073543" y="771339"/>
                      <a:pt x="1100857" y="783630"/>
                      <a:pt x="1126805" y="800019"/>
                    </a:cubicBezTo>
                    <a:cubicBezTo>
                      <a:pt x="1111782" y="780899"/>
                      <a:pt x="1102222" y="759048"/>
                      <a:pt x="1104954" y="734465"/>
                    </a:cubicBezTo>
                    <a:cubicBezTo>
                      <a:pt x="1104954" y="730368"/>
                      <a:pt x="1109051" y="727637"/>
                      <a:pt x="1113148" y="729002"/>
                    </a:cubicBezTo>
                    <a:cubicBezTo>
                      <a:pt x="1128171" y="734465"/>
                      <a:pt x="1141828" y="742659"/>
                      <a:pt x="1154119" y="750854"/>
                    </a:cubicBezTo>
                    <a:cubicBezTo>
                      <a:pt x="1141828" y="730368"/>
                      <a:pt x="1130902" y="709883"/>
                      <a:pt x="1121342" y="689397"/>
                    </a:cubicBezTo>
                    <a:cubicBezTo>
                      <a:pt x="1109051" y="663449"/>
                      <a:pt x="1077640" y="599261"/>
                      <a:pt x="1113148" y="577410"/>
                    </a:cubicBezTo>
                    <a:cubicBezTo>
                      <a:pt x="1143193" y="559656"/>
                      <a:pt x="1174604" y="574679"/>
                      <a:pt x="1197821" y="596530"/>
                    </a:cubicBezTo>
                    <a:cubicBezTo>
                      <a:pt x="1195090" y="552828"/>
                      <a:pt x="1195090" y="494103"/>
                      <a:pt x="1234695" y="469520"/>
                    </a:cubicBezTo>
                    <a:cubicBezTo>
                      <a:pt x="1277031" y="443572"/>
                      <a:pt x="1301614" y="474983"/>
                      <a:pt x="1315271" y="518685"/>
                    </a:cubicBezTo>
                    <a:cubicBezTo>
                      <a:pt x="1319368" y="487274"/>
                      <a:pt x="1327562" y="439475"/>
                      <a:pt x="1363070" y="428549"/>
                    </a:cubicBezTo>
                    <a:cubicBezTo>
                      <a:pt x="1398579" y="417624"/>
                      <a:pt x="1419064" y="443572"/>
                      <a:pt x="1431355" y="479080"/>
                    </a:cubicBezTo>
                    <a:cubicBezTo>
                      <a:pt x="1431355" y="477714"/>
                      <a:pt x="1431355" y="476349"/>
                      <a:pt x="1431355" y="473617"/>
                    </a:cubicBezTo>
                    <a:cubicBezTo>
                      <a:pt x="1432721" y="431281"/>
                      <a:pt x="1432721" y="382116"/>
                      <a:pt x="1449109" y="342511"/>
                    </a:cubicBezTo>
                    <a:cubicBezTo>
                      <a:pt x="1472326" y="285151"/>
                      <a:pt x="1526954" y="302905"/>
                      <a:pt x="1551537" y="350705"/>
                    </a:cubicBezTo>
                    <a:cubicBezTo>
                      <a:pt x="1587044" y="423087"/>
                      <a:pt x="1588410" y="514588"/>
                      <a:pt x="1587044" y="592433"/>
                    </a:cubicBezTo>
                    <a:cubicBezTo>
                      <a:pt x="1587044" y="604724"/>
                      <a:pt x="1587044" y="618381"/>
                      <a:pt x="1587044" y="630672"/>
                    </a:cubicBezTo>
                    <a:cubicBezTo>
                      <a:pt x="1603433" y="606090"/>
                      <a:pt x="1644404" y="562388"/>
                      <a:pt x="1667620" y="601993"/>
                    </a:cubicBezTo>
                    <a:cubicBezTo>
                      <a:pt x="1692203" y="644329"/>
                      <a:pt x="1667620" y="713980"/>
                      <a:pt x="1652598" y="756316"/>
                    </a:cubicBezTo>
                    <a:cubicBezTo>
                      <a:pt x="1655329" y="753585"/>
                      <a:pt x="1658061" y="752219"/>
                      <a:pt x="1662158" y="750854"/>
                    </a:cubicBezTo>
                    <a:cubicBezTo>
                      <a:pt x="1693569" y="734465"/>
                      <a:pt x="1729077" y="754951"/>
                      <a:pt x="1727711" y="791825"/>
                    </a:cubicBezTo>
                    <a:cubicBezTo>
                      <a:pt x="1724980" y="843721"/>
                      <a:pt x="1689472" y="892886"/>
                      <a:pt x="1660792" y="932491"/>
                    </a:cubicBezTo>
                    <a:cubicBezTo>
                      <a:pt x="1659427" y="935223"/>
                      <a:pt x="1658061" y="936588"/>
                      <a:pt x="1655329" y="939320"/>
                    </a:cubicBezTo>
                    <a:cubicBezTo>
                      <a:pt x="1667620" y="932491"/>
                      <a:pt x="1679912" y="925663"/>
                      <a:pt x="1692203" y="922931"/>
                    </a:cubicBezTo>
                    <a:cubicBezTo>
                      <a:pt x="1727711" y="912006"/>
                      <a:pt x="1761854" y="933857"/>
                      <a:pt x="1750928" y="973462"/>
                    </a:cubicBezTo>
                    <a:cubicBezTo>
                      <a:pt x="1740003" y="1008970"/>
                      <a:pt x="1715420" y="1040381"/>
                      <a:pt x="1689472" y="1067695"/>
                    </a:cubicBezTo>
                    <a:cubicBezTo>
                      <a:pt x="1718152" y="1051307"/>
                      <a:pt x="1750928" y="1037650"/>
                      <a:pt x="1780973" y="1049941"/>
                    </a:cubicBezTo>
                    <a:cubicBezTo>
                      <a:pt x="1795996" y="1056770"/>
                      <a:pt x="1805556" y="1064964"/>
                      <a:pt x="1811019" y="1075889"/>
                    </a:cubicBezTo>
                    <a:cubicBezTo>
                      <a:pt x="1834236" y="1044478"/>
                      <a:pt x="1865646" y="1013067"/>
                      <a:pt x="1901155" y="1010336"/>
                    </a:cubicBezTo>
                    <a:cubicBezTo>
                      <a:pt x="1950319" y="1007604"/>
                      <a:pt x="1958514" y="1058135"/>
                      <a:pt x="1951685" y="1097740"/>
                    </a:cubicBezTo>
                    <a:cubicBezTo>
                      <a:pt x="1976268" y="1075889"/>
                      <a:pt x="2013142" y="1056770"/>
                      <a:pt x="2033627" y="1088181"/>
                    </a:cubicBezTo>
                    <a:cubicBezTo>
                      <a:pt x="2059576" y="1126420"/>
                      <a:pt x="2025433" y="1187876"/>
                      <a:pt x="2006313" y="1222019"/>
                    </a:cubicBezTo>
                    <a:cubicBezTo>
                      <a:pt x="2004948" y="1223384"/>
                      <a:pt x="2004948" y="1224750"/>
                      <a:pt x="2003582" y="1227482"/>
                    </a:cubicBezTo>
                    <a:cubicBezTo>
                      <a:pt x="2029530" y="1217922"/>
                      <a:pt x="2058210" y="1215190"/>
                      <a:pt x="2084158" y="1223384"/>
                    </a:cubicBezTo>
                    <a:cubicBezTo>
                      <a:pt x="2086889" y="1224750"/>
                      <a:pt x="2088255" y="1226116"/>
                      <a:pt x="2088255" y="1228847"/>
                    </a:cubicBezTo>
                    <a:cubicBezTo>
                      <a:pt x="2088255" y="1288938"/>
                      <a:pt x="2043187" y="1332640"/>
                      <a:pt x="1989925" y="1365417"/>
                    </a:cubicBezTo>
                    <a:cubicBezTo>
                      <a:pt x="2059576" y="1358588"/>
                      <a:pt x="2138786" y="1380439"/>
                      <a:pt x="2130591" y="1469210"/>
                    </a:cubicBezTo>
                    <a:close/>
                  </a:path>
                </a:pathLst>
              </a:custGeom>
              <a:solidFill>
                <a:srgbClr val="3D7B32">
                  <a:alpha val="50000"/>
                </a:srgbClr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CBFCFB3B-6DBE-7E77-92F7-ED37149866A7}"/>
                  </a:ext>
                </a:extLst>
              </p:cNvPr>
              <p:cNvSpPr/>
              <p:nvPr/>
            </p:nvSpPr>
            <p:spPr>
              <a:xfrm>
                <a:off x="3618627" y="-851157"/>
                <a:ext cx="3215587" cy="3178356"/>
              </a:xfrm>
              <a:custGeom>
                <a:avLst/>
                <a:gdLst>
                  <a:gd name="connsiteX0" fmla="*/ 3134273 w 3215587"/>
                  <a:gd name="connsiteY0" fmla="*/ 1872090 h 3178356"/>
                  <a:gd name="connsiteX1" fmla="*/ 3130175 w 3215587"/>
                  <a:gd name="connsiteY1" fmla="*/ 1861164 h 3178356"/>
                  <a:gd name="connsiteX2" fmla="*/ 3177975 w 3215587"/>
                  <a:gd name="connsiteY2" fmla="*/ 1723229 h 3178356"/>
                  <a:gd name="connsiteX3" fmla="*/ 3009994 w 3215587"/>
                  <a:gd name="connsiteY3" fmla="*/ 1720498 h 3178356"/>
                  <a:gd name="connsiteX4" fmla="*/ 3005897 w 3215587"/>
                  <a:gd name="connsiteY4" fmla="*/ 1710938 h 3178356"/>
                  <a:gd name="connsiteX5" fmla="*/ 3061890 w 3215587"/>
                  <a:gd name="connsiteY5" fmla="*/ 1559346 h 3178356"/>
                  <a:gd name="connsiteX6" fmla="*/ 3027748 w 3215587"/>
                  <a:gd name="connsiteY6" fmla="*/ 1506083 h 3178356"/>
                  <a:gd name="connsiteX7" fmla="*/ 2941709 w 3215587"/>
                  <a:gd name="connsiteY7" fmla="*/ 1529300 h 3178356"/>
                  <a:gd name="connsiteX8" fmla="*/ 2934880 w 3215587"/>
                  <a:gd name="connsiteY8" fmla="*/ 1521106 h 3178356"/>
                  <a:gd name="connsiteX9" fmla="*/ 2951269 w 3215587"/>
                  <a:gd name="connsiteY9" fmla="*/ 1454187 h 3178356"/>
                  <a:gd name="connsiteX10" fmla="*/ 2885716 w 3215587"/>
                  <a:gd name="connsiteY10" fmla="*/ 1474673 h 3178356"/>
                  <a:gd name="connsiteX11" fmla="*/ 2876156 w 3215587"/>
                  <a:gd name="connsiteY11" fmla="*/ 1469210 h 3178356"/>
                  <a:gd name="connsiteX12" fmla="*/ 2857036 w 3215587"/>
                  <a:gd name="connsiteY12" fmla="*/ 1325812 h 3178356"/>
                  <a:gd name="connsiteX13" fmla="*/ 2811968 w 3215587"/>
                  <a:gd name="connsiteY13" fmla="*/ 1284841 h 3178356"/>
                  <a:gd name="connsiteX14" fmla="*/ 2747780 w 3215587"/>
                  <a:gd name="connsiteY14" fmla="*/ 1336737 h 3178356"/>
                  <a:gd name="connsiteX15" fmla="*/ 2736855 w 3215587"/>
                  <a:gd name="connsiteY15" fmla="*/ 1334006 h 3178356"/>
                  <a:gd name="connsiteX16" fmla="*/ 2725929 w 3215587"/>
                  <a:gd name="connsiteY16" fmla="*/ 1257527 h 3178356"/>
                  <a:gd name="connsiteX17" fmla="*/ 2721832 w 3215587"/>
                  <a:gd name="connsiteY17" fmla="*/ 1182414 h 3178356"/>
                  <a:gd name="connsiteX18" fmla="*/ 2727295 w 3215587"/>
                  <a:gd name="connsiteY18" fmla="*/ 1179682 h 3178356"/>
                  <a:gd name="connsiteX19" fmla="*/ 2765534 w 3215587"/>
                  <a:gd name="connsiteY19" fmla="*/ 1206996 h 3178356"/>
                  <a:gd name="connsiteX20" fmla="*/ 2794214 w 3215587"/>
                  <a:gd name="connsiteY20" fmla="*/ 1176951 h 3178356"/>
                  <a:gd name="connsiteX21" fmla="*/ 2747780 w 3215587"/>
                  <a:gd name="connsiteY21" fmla="*/ 1108666 h 3178356"/>
                  <a:gd name="connsiteX22" fmla="*/ 2751877 w 3215587"/>
                  <a:gd name="connsiteY22" fmla="*/ 1103203 h 3178356"/>
                  <a:gd name="connsiteX23" fmla="*/ 2795580 w 3215587"/>
                  <a:gd name="connsiteY23" fmla="*/ 1107300 h 3178356"/>
                  <a:gd name="connsiteX24" fmla="*/ 2801042 w 3215587"/>
                  <a:gd name="connsiteY24" fmla="*/ 1067695 h 3178356"/>
                  <a:gd name="connsiteX25" fmla="*/ 2753243 w 3215587"/>
                  <a:gd name="connsiteY25" fmla="*/ 1019896 h 3178356"/>
                  <a:gd name="connsiteX26" fmla="*/ 2641256 w 3215587"/>
                  <a:gd name="connsiteY26" fmla="*/ 959805 h 3178356"/>
                  <a:gd name="connsiteX27" fmla="*/ 2645353 w 3215587"/>
                  <a:gd name="connsiteY27" fmla="*/ 954342 h 3178356"/>
                  <a:gd name="connsiteX28" fmla="*/ 2694518 w 3215587"/>
                  <a:gd name="connsiteY28" fmla="*/ 958439 h 3178356"/>
                  <a:gd name="connsiteX29" fmla="*/ 2720466 w 3215587"/>
                  <a:gd name="connsiteY29" fmla="*/ 917469 h 3178356"/>
                  <a:gd name="connsiteX30" fmla="*/ 2635793 w 3215587"/>
                  <a:gd name="connsiteY30" fmla="*/ 883326 h 3178356"/>
                  <a:gd name="connsiteX31" fmla="*/ 2634428 w 3215587"/>
                  <a:gd name="connsiteY31" fmla="*/ 877863 h 3178356"/>
                  <a:gd name="connsiteX32" fmla="*/ 2716369 w 3215587"/>
                  <a:gd name="connsiteY32" fmla="*/ 768608 h 3178356"/>
                  <a:gd name="connsiteX33" fmla="*/ 2708175 w 3215587"/>
                  <a:gd name="connsiteY33" fmla="*/ 733100 h 3178356"/>
                  <a:gd name="connsiteX34" fmla="*/ 2671301 w 3215587"/>
                  <a:gd name="connsiteY34" fmla="*/ 739928 h 3178356"/>
                  <a:gd name="connsiteX35" fmla="*/ 2619405 w 3215587"/>
                  <a:gd name="connsiteY35" fmla="*/ 784996 h 3178356"/>
                  <a:gd name="connsiteX36" fmla="*/ 2613942 w 3215587"/>
                  <a:gd name="connsiteY36" fmla="*/ 780899 h 3178356"/>
                  <a:gd name="connsiteX37" fmla="*/ 2635793 w 3215587"/>
                  <a:gd name="connsiteY37" fmla="*/ 697591 h 3178356"/>
                  <a:gd name="connsiteX38" fmla="*/ 2615308 w 3215587"/>
                  <a:gd name="connsiteY38" fmla="*/ 652524 h 3178356"/>
                  <a:gd name="connsiteX39" fmla="*/ 2574337 w 3215587"/>
                  <a:gd name="connsiteY39" fmla="*/ 686666 h 3178356"/>
                  <a:gd name="connsiteX40" fmla="*/ 2568874 w 3215587"/>
                  <a:gd name="connsiteY40" fmla="*/ 683935 h 3178356"/>
                  <a:gd name="connsiteX41" fmla="*/ 2553852 w 3215587"/>
                  <a:gd name="connsiteY41" fmla="*/ 603359 h 3178356"/>
                  <a:gd name="connsiteX42" fmla="*/ 2552486 w 3215587"/>
                  <a:gd name="connsiteY42" fmla="*/ 606090 h 3178356"/>
                  <a:gd name="connsiteX43" fmla="*/ 2523806 w 3215587"/>
                  <a:gd name="connsiteY43" fmla="*/ 697591 h 3178356"/>
                  <a:gd name="connsiteX44" fmla="*/ 2506052 w 3215587"/>
                  <a:gd name="connsiteY44" fmla="*/ 659352 h 3178356"/>
                  <a:gd name="connsiteX45" fmla="*/ 2497858 w 3215587"/>
                  <a:gd name="connsiteY45" fmla="*/ 649792 h 3178356"/>
                  <a:gd name="connsiteX46" fmla="*/ 2497858 w 3215587"/>
                  <a:gd name="connsiteY46" fmla="*/ 653889 h 3178356"/>
                  <a:gd name="connsiteX47" fmla="*/ 2493761 w 3215587"/>
                  <a:gd name="connsiteY47" fmla="*/ 713980 h 3178356"/>
                  <a:gd name="connsiteX48" fmla="*/ 2486932 w 3215587"/>
                  <a:gd name="connsiteY48" fmla="*/ 713980 h 3178356"/>
                  <a:gd name="connsiteX49" fmla="*/ 2455521 w 3215587"/>
                  <a:gd name="connsiteY49" fmla="*/ 648426 h 3178356"/>
                  <a:gd name="connsiteX50" fmla="*/ 2437767 w 3215587"/>
                  <a:gd name="connsiteY50" fmla="*/ 716711 h 3178356"/>
                  <a:gd name="connsiteX51" fmla="*/ 2430939 w 3215587"/>
                  <a:gd name="connsiteY51" fmla="*/ 716711 h 3178356"/>
                  <a:gd name="connsiteX52" fmla="*/ 2424110 w 3215587"/>
                  <a:gd name="connsiteY52" fmla="*/ 693494 h 3178356"/>
                  <a:gd name="connsiteX53" fmla="*/ 2379042 w 3215587"/>
                  <a:gd name="connsiteY53" fmla="*/ 657986 h 3178356"/>
                  <a:gd name="connsiteX54" fmla="*/ 2381774 w 3215587"/>
                  <a:gd name="connsiteY54" fmla="*/ 604724 h 3178356"/>
                  <a:gd name="connsiteX55" fmla="*/ 2372214 w 3215587"/>
                  <a:gd name="connsiteY55" fmla="*/ 601993 h 3178356"/>
                  <a:gd name="connsiteX56" fmla="*/ 2312123 w 3215587"/>
                  <a:gd name="connsiteY56" fmla="*/ 667546 h 3178356"/>
                  <a:gd name="connsiteX57" fmla="*/ 2318952 w 3215587"/>
                  <a:gd name="connsiteY57" fmla="*/ 555559 h 3178356"/>
                  <a:gd name="connsiteX58" fmla="*/ 2269787 w 3215587"/>
                  <a:gd name="connsiteY58" fmla="*/ 578776 h 3178356"/>
                  <a:gd name="connsiteX59" fmla="*/ 2261592 w 3215587"/>
                  <a:gd name="connsiteY59" fmla="*/ 566485 h 3178356"/>
                  <a:gd name="connsiteX60" fmla="*/ 2175554 w 3215587"/>
                  <a:gd name="connsiteY60" fmla="*/ 500931 h 3178356"/>
                  <a:gd name="connsiteX61" fmla="*/ 2165994 w 3215587"/>
                  <a:gd name="connsiteY61" fmla="*/ 559656 h 3178356"/>
                  <a:gd name="connsiteX62" fmla="*/ 2120926 w 3215587"/>
                  <a:gd name="connsiteY62" fmla="*/ 511857 h 3178356"/>
                  <a:gd name="connsiteX63" fmla="*/ 2064932 w 3215587"/>
                  <a:gd name="connsiteY63" fmla="*/ 483177 h 3178356"/>
                  <a:gd name="connsiteX64" fmla="*/ 2063567 w 3215587"/>
                  <a:gd name="connsiteY64" fmla="*/ 554194 h 3178356"/>
                  <a:gd name="connsiteX65" fmla="*/ 2073127 w 3215587"/>
                  <a:gd name="connsiteY65" fmla="*/ 588336 h 3178356"/>
                  <a:gd name="connsiteX66" fmla="*/ 2021230 w 3215587"/>
                  <a:gd name="connsiteY66" fmla="*/ 554194 h 3178356"/>
                  <a:gd name="connsiteX67" fmla="*/ 1966602 w 3215587"/>
                  <a:gd name="connsiteY67" fmla="*/ 530977 h 3178356"/>
                  <a:gd name="connsiteX68" fmla="*/ 2008939 w 3215587"/>
                  <a:gd name="connsiteY68" fmla="*/ 447669 h 3178356"/>
                  <a:gd name="connsiteX69" fmla="*/ 1996647 w 3215587"/>
                  <a:gd name="connsiteY69" fmla="*/ 393041 h 3178356"/>
                  <a:gd name="connsiteX70" fmla="*/ 1939288 w 3215587"/>
                  <a:gd name="connsiteY70" fmla="*/ 403967 h 3178356"/>
                  <a:gd name="connsiteX71" fmla="*/ 1857346 w 3215587"/>
                  <a:gd name="connsiteY71" fmla="*/ 476349 h 3178356"/>
                  <a:gd name="connsiteX72" fmla="*/ 1849153 w 3215587"/>
                  <a:gd name="connsiteY72" fmla="*/ 469520 h 3178356"/>
                  <a:gd name="connsiteX73" fmla="*/ 1883295 w 3215587"/>
                  <a:gd name="connsiteY73" fmla="*/ 338414 h 3178356"/>
                  <a:gd name="connsiteX74" fmla="*/ 1850518 w 3215587"/>
                  <a:gd name="connsiteY74" fmla="*/ 267397 h 3178356"/>
                  <a:gd name="connsiteX75" fmla="*/ 1786330 w 3215587"/>
                  <a:gd name="connsiteY75" fmla="*/ 322025 h 3178356"/>
                  <a:gd name="connsiteX76" fmla="*/ 1776770 w 3215587"/>
                  <a:gd name="connsiteY76" fmla="*/ 316562 h 3178356"/>
                  <a:gd name="connsiteX77" fmla="*/ 1753554 w 3215587"/>
                  <a:gd name="connsiteY77" fmla="*/ 189553 h 3178356"/>
                  <a:gd name="connsiteX78" fmla="*/ 1750822 w 3215587"/>
                  <a:gd name="connsiteY78" fmla="*/ 193650 h 3178356"/>
                  <a:gd name="connsiteX79" fmla="*/ 1705754 w 3215587"/>
                  <a:gd name="connsiteY79" fmla="*/ 337048 h 3178356"/>
                  <a:gd name="connsiteX80" fmla="*/ 1677075 w 3215587"/>
                  <a:gd name="connsiteY80" fmla="*/ 276957 h 3178356"/>
                  <a:gd name="connsiteX81" fmla="*/ 1664783 w 3215587"/>
                  <a:gd name="connsiteY81" fmla="*/ 261935 h 3178356"/>
                  <a:gd name="connsiteX82" fmla="*/ 1663418 w 3215587"/>
                  <a:gd name="connsiteY82" fmla="*/ 267397 h 3178356"/>
                  <a:gd name="connsiteX83" fmla="*/ 1656589 w 3215587"/>
                  <a:gd name="connsiteY83" fmla="*/ 362996 h 3178356"/>
                  <a:gd name="connsiteX84" fmla="*/ 1645664 w 3215587"/>
                  <a:gd name="connsiteY84" fmla="*/ 361630 h 3178356"/>
                  <a:gd name="connsiteX85" fmla="*/ 1596498 w 3215587"/>
                  <a:gd name="connsiteY85" fmla="*/ 257837 h 3178356"/>
                  <a:gd name="connsiteX86" fmla="*/ 1569184 w 3215587"/>
                  <a:gd name="connsiteY86" fmla="*/ 365727 h 3178356"/>
                  <a:gd name="connsiteX87" fmla="*/ 1558259 w 3215587"/>
                  <a:gd name="connsiteY87" fmla="*/ 365727 h 3178356"/>
                  <a:gd name="connsiteX88" fmla="*/ 1547333 w 3215587"/>
                  <a:gd name="connsiteY88" fmla="*/ 328854 h 3178356"/>
                  <a:gd name="connsiteX89" fmla="*/ 1476317 w 3215587"/>
                  <a:gd name="connsiteY89" fmla="*/ 272860 h 3178356"/>
                  <a:gd name="connsiteX90" fmla="*/ 1480415 w 3215587"/>
                  <a:gd name="connsiteY90" fmla="*/ 189553 h 3178356"/>
                  <a:gd name="connsiteX91" fmla="*/ 1464026 w 3215587"/>
                  <a:gd name="connsiteY91" fmla="*/ 185456 h 3178356"/>
                  <a:gd name="connsiteX92" fmla="*/ 1368427 w 3215587"/>
                  <a:gd name="connsiteY92" fmla="*/ 290614 h 3178356"/>
                  <a:gd name="connsiteX93" fmla="*/ 1379353 w 3215587"/>
                  <a:gd name="connsiteY93" fmla="*/ 113074 h 3178356"/>
                  <a:gd name="connsiteX94" fmla="*/ 1301508 w 3215587"/>
                  <a:gd name="connsiteY94" fmla="*/ 149948 h 3178356"/>
                  <a:gd name="connsiteX95" fmla="*/ 1289217 w 3215587"/>
                  <a:gd name="connsiteY95" fmla="*/ 132193 h 3178356"/>
                  <a:gd name="connsiteX96" fmla="*/ 1152647 w 3215587"/>
                  <a:gd name="connsiteY96" fmla="*/ 29766 h 3178356"/>
                  <a:gd name="connsiteX97" fmla="*/ 1136259 w 3215587"/>
                  <a:gd name="connsiteY97" fmla="*/ 123999 h 3178356"/>
                  <a:gd name="connsiteX98" fmla="*/ 1063877 w 3215587"/>
                  <a:gd name="connsiteY98" fmla="*/ 48886 h 3178356"/>
                  <a:gd name="connsiteX99" fmla="*/ 975107 w 3215587"/>
                  <a:gd name="connsiteY99" fmla="*/ 3818 h 3178356"/>
                  <a:gd name="connsiteX100" fmla="*/ 972375 w 3215587"/>
                  <a:gd name="connsiteY100" fmla="*/ 115805 h 3178356"/>
                  <a:gd name="connsiteX101" fmla="*/ 988764 w 3215587"/>
                  <a:gd name="connsiteY101" fmla="*/ 170433 h 3178356"/>
                  <a:gd name="connsiteX102" fmla="*/ 906822 w 3215587"/>
                  <a:gd name="connsiteY102" fmla="*/ 115805 h 3178356"/>
                  <a:gd name="connsiteX103" fmla="*/ 740207 w 3215587"/>
                  <a:gd name="connsiteY103" fmla="*/ 85760 h 3178356"/>
                  <a:gd name="connsiteX104" fmla="*/ 726550 w 3215587"/>
                  <a:gd name="connsiteY104" fmla="*/ 107611 h 3178356"/>
                  <a:gd name="connsiteX105" fmla="*/ 729282 w 3215587"/>
                  <a:gd name="connsiteY105" fmla="*/ 106245 h 3178356"/>
                  <a:gd name="connsiteX106" fmla="*/ 876777 w 3215587"/>
                  <a:gd name="connsiteY106" fmla="*/ 201844 h 3178356"/>
                  <a:gd name="connsiteX107" fmla="*/ 899994 w 3215587"/>
                  <a:gd name="connsiteY107" fmla="*/ 140388 h 3178356"/>
                  <a:gd name="connsiteX108" fmla="*/ 947793 w 3215587"/>
                  <a:gd name="connsiteY108" fmla="*/ 200478 h 3178356"/>
                  <a:gd name="connsiteX109" fmla="*/ 975107 w 3215587"/>
                  <a:gd name="connsiteY109" fmla="*/ 184090 h 3178356"/>
                  <a:gd name="connsiteX110" fmla="*/ 1046123 w 3215587"/>
                  <a:gd name="connsiteY110" fmla="*/ 237352 h 3178356"/>
                  <a:gd name="connsiteX111" fmla="*/ 1126699 w 3215587"/>
                  <a:gd name="connsiteY111" fmla="*/ 488640 h 3178356"/>
                  <a:gd name="connsiteX112" fmla="*/ 1174498 w 3215587"/>
                  <a:gd name="connsiteY112" fmla="*/ 322025 h 3178356"/>
                  <a:gd name="connsiteX113" fmla="*/ 1182693 w 3215587"/>
                  <a:gd name="connsiteY113" fmla="*/ 322025 h 3178356"/>
                  <a:gd name="connsiteX114" fmla="*/ 1220932 w 3215587"/>
                  <a:gd name="connsiteY114" fmla="*/ 427184 h 3178356"/>
                  <a:gd name="connsiteX115" fmla="*/ 1260537 w 3215587"/>
                  <a:gd name="connsiteY115" fmla="*/ 350705 h 3178356"/>
                  <a:gd name="connsiteX116" fmla="*/ 1267366 w 3215587"/>
                  <a:gd name="connsiteY116" fmla="*/ 349339 h 3178356"/>
                  <a:gd name="connsiteX117" fmla="*/ 1327457 w 3215587"/>
                  <a:gd name="connsiteY117" fmla="*/ 506394 h 3178356"/>
                  <a:gd name="connsiteX118" fmla="*/ 1321994 w 3215587"/>
                  <a:gd name="connsiteY118" fmla="*/ 611553 h 3178356"/>
                  <a:gd name="connsiteX119" fmla="*/ 1427152 w 3215587"/>
                  <a:gd name="connsiteY119" fmla="*/ 494103 h 3178356"/>
                  <a:gd name="connsiteX120" fmla="*/ 1432615 w 3215587"/>
                  <a:gd name="connsiteY120" fmla="*/ 496834 h 3178356"/>
                  <a:gd name="connsiteX121" fmla="*/ 1447638 w 3215587"/>
                  <a:gd name="connsiteY121" fmla="*/ 593799 h 3178356"/>
                  <a:gd name="connsiteX122" fmla="*/ 1529580 w 3215587"/>
                  <a:gd name="connsiteY122" fmla="*/ 561022 h 3178356"/>
                  <a:gd name="connsiteX123" fmla="*/ 1543236 w 3215587"/>
                  <a:gd name="connsiteY123" fmla="*/ 670278 h 3178356"/>
                  <a:gd name="connsiteX124" fmla="*/ 1623812 w 3215587"/>
                  <a:gd name="connsiteY124" fmla="*/ 627941 h 3178356"/>
                  <a:gd name="connsiteX125" fmla="*/ 1694829 w 3215587"/>
                  <a:gd name="connsiteY125" fmla="*/ 683935 h 3178356"/>
                  <a:gd name="connsiteX126" fmla="*/ 1667515 w 3215587"/>
                  <a:gd name="connsiteY126" fmla="*/ 782265 h 3178356"/>
                  <a:gd name="connsiteX127" fmla="*/ 1749456 w 3215587"/>
                  <a:gd name="connsiteY127" fmla="*/ 806847 h 3178356"/>
                  <a:gd name="connsiteX128" fmla="*/ 1728971 w 3215587"/>
                  <a:gd name="connsiteY128" fmla="*/ 917469 h 3178356"/>
                  <a:gd name="connsiteX129" fmla="*/ 1791793 w 3215587"/>
                  <a:gd name="connsiteY129" fmla="*/ 916103 h 3178356"/>
                  <a:gd name="connsiteX130" fmla="*/ 1827301 w 3215587"/>
                  <a:gd name="connsiteY130" fmla="*/ 952977 h 3178356"/>
                  <a:gd name="connsiteX131" fmla="*/ 1892855 w 3215587"/>
                  <a:gd name="connsiteY131" fmla="*/ 890155 h 3178356"/>
                  <a:gd name="connsiteX132" fmla="*/ 1935191 w 3215587"/>
                  <a:gd name="connsiteY132" fmla="*/ 898349 h 3178356"/>
                  <a:gd name="connsiteX133" fmla="*/ 2003476 w 3215587"/>
                  <a:gd name="connsiteY133" fmla="*/ 819139 h 3178356"/>
                  <a:gd name="connsiteX134" fmla="*/ 2008939 w 3215587"/>
                  <a:gd name="connsiteY134" fmla="*/ 820504 h 3178356"/>
                  <a:gd name="connsiteX135" fmla="*/ 2049909 w 3215587"/>
                  <a:gd name="connsiteY135" fmla="*/ 966634 h 3178356"/>
                  <a:gd name="connsiteX136" fmla="*/ 2044447 w 3215587"/>
                  <a:gd name="connsiteY136" fmla="*/ 1018530 h 3178356"/>
                  <a:gd name="connsiteX137" fmla="*/ 2134583 w 3215587"/>
                  <a:gd name="connsiteY137" fmla="*/ 933857 h 3178356"/>
                  <a:gd name="connsiteX138" fmla="*/ 2137314 w 3215587"/>
                  <a:gd name="connsiteY138" fmla="*/ 1063598 h 3178356"/>
                  <a:gd name="connsiteX139" fmla="*/ 2126389 w 3215587"/>
                  <a:gd name="connsiteY139" fmla="*/ 1101838 h 3178356"/>
                  <a:gd name="connsiteX140" fmla="*/ 2155068 w 3215587"/>
                  <a:gd name="connsiteY140" fmla="*/ 1067695 h 3178356"/>
                  <a:gd name="connsiteX141" fmla="*/ 2246570 w 3215587"/>
                  <a:gd name="connsiteY141" fmla="*/ 1069061 h 3178356"/>
                  <a:gd name="connsiteX142" fmla="*/ 2201502 w 3215587"/>
                  <a:gd name="connsiteY142" fmla="*/ 1209727 h 3178356"/>
                  <a:gd name="connsiteX143" fmla="*/ 2140045 w 3215587"/>
                  <a:gd name="connsiteY143" fmla="*/ 1303961 h 3178356"/>
                  <a:gd name="connsiteX144" fmla="*/ 2271153 w 3215587"/>
                  <a:gd name="connsiteY144" fmla="*/ 1247967 h 3178356"/>
                  <a:gd name="connsiteX145" fmla="*/ 2291638 w 3215587"/>
                  <a:gd name="connsiteY145" fmla="*/ 1329909 h 3178356"/>
                  <a:gd name="connsiteX146" fmla="*/ 2153703 w 3215587"/>
                  <a:gd name="connsiteY146" fmla="*/ 1420045 h 3178356"/>
                  <a:gd name="connsiteX147" fmla="*/ 2198770 w 3215587"/>
                  <a:gd name="connsiteY147" fmla="*/ 1499255 h 3178356"/>
                  <a:gd name="connsiteX148" fmla="*/ 2077224 w 3215587"/>
                  <a:gd name="connsiteY148" fmla="*/ 1540226 h 3178356"/>
                  <a:gd name="connsiteX149" fmla="*/ 2017133 w 3215587"/>
                  <a:gd name="connsiteY149" fmla="*/ 1533397 h 3178356"/>
                  <a:gd name="connsiteX150" fmla="*/ 2082686 w 3215587"/>
                  <a:gd name="connsiteY150" fmla="*/ 1603048 h 3178356"/>
                  <a:gd name="connsiteX151" fmla="*/ 2092246 w 3215587"/>
                  <a:gd name="connsiteY151" fmla="*/ 1650847 h 3178356"/>
                  <a:gd name="connsiteX152" fmla="*/ 2261592 w 3215587"/>
                  <a:gd name="connsiteY152" fmla="*/ 1631727 h 3178356"/>
                  <a:gd name="connsiteX153" fmla="*/ 2283444 w 3215587"/>
                  <a:gd name="connsiteY153" fmla="*/ 1674064 h 3178356"/>
                  <a:gd name="connsiteX154" fmla="*/ 2302564 w 3215587"/>
                  <a:gd name="connsiteY154" fmla="*/ 1667236 h 3178356"/>
                  <a:gd name="connsiteX155" fmla="*/ 2340803 w 3215587"/>
                  <a:gd name="connsiteY155" fmla="*/ 1701378 h 3178356"/>
                  <a:gd name="connsiteX156" fmla="*/ 2381774 w 3215587"/>
                  <a:gd name="connsiteY156" fmla="*/ 1642653 h 3178356"/>
                  <a:gd name="connsiteX157" fmla="*/ 2450059 w 3215587"/>
                  <a:gd name="connsiteY157" fmla="*/ 1668601 h 3178356"/>
                  <a:gd name="connsiteX158" fmla="*/ 2441865 w 3215587"/>
                  <a:gd name="connsiteY158" fmla="*/ 1775126 h 3178356"/>
                  <a:gd name="connsiteX159" fmla="*/ 2512880 w 3215587"/>
                  <a:gd name="connsiteY159" fmla="*/ 1762834 h 3178356"/>
                  <a:gd name="connsiteX160" fmla="*/ 2523806 w 3215587"/>
                  <a:gd name="connsiteY160" fmla="*/ 1883016 h 3178356"/>
                  <a:gd name="connsiteX161" fmla="*/ 2484201 w 3215587"/>
                  <a:gd name="connsiteY161" fmla="*/ 1988174 h 3178356"/>
                  <a:gd name="connsiteX162" fmla="*/ 2667204 w 3215587"/>
                  <a:gd name="connsiteY162" fmla="*/ 2040071 h 3178356"/>
                  <a:gd name="connsiteX163" fmla="*/ 2519709 w 3215587"/>
                  <a:gd name="connsiteY163" fmla="*/ 2141132 h 3178356"/>
                  <a:gd name="connsiteX164" fmla="*/ 2638525 w 3215587"/>
                  <a:gd name="connsiteY164" fmla="*/ 2330964 h 3178356"/>
                  <a:gd name="connsiteX165" fmla="*/ 2562046 w 3215587"/>
                  <a:gd name="connsiteY165" fmla="*/ 2371935 h 3178356"/>
                  <a:gd name="connsiteX166" fmla="*/ 2559314 w 3215587"/>
                  <a:gd name="connsiteY166" fmla="*/ 2422466 h 3178356"/>
                  <a:gd name="connsiteX167" fmla="*/ 2466447 w 3215587"/>
                  <a:gd name="connsiteY167" fmla="*/ 2460705 h 3178356"/>
                  <a:gd name="connsiteX168" fmla="*/ 2429573 w 3215587"/>
                  <a:gd name="connsiteY168" fmla="*/ 2437488 h 3178356"/>
                  <a:gd name="connsiteX169" fmla="*/ 2441865 w 3215587"/>
                  <a:gd name="connsiteY169" fmla="*/ 2535818 h 3178356"/>
                  <a:gd name="connsiteX170" fmla="*/ 2436402 w 3215587"/>
                  <a:gd name="connsiteY170" fmla="*/ 2541281 h 3178356"/>
                  <a:gd name="connsiteX171" fmla="*/ 2392700 w 3215587"/>
                  <a:gd name="connsiteY171" fmla="*/ 2527624 h 3178356"/>
                  <a:gd name="connsiteX172" fmla="*/ 2398162 w 3215587"/>
                  <a:gd name="connsiteY172" fmla="*/ 2619126 h 3178356"/>
                  <a:gd name="connsiteX173" fmla="*/ 2392700 w 3215587"/>
                  <a:gd name="connsiteY173" fmla="*/ 2623223 h 3178356"/>
                  <a:gd name="connsiteX174" fmla="*/ 2317586 w 3215587"/>
                  <a:gd name="connsiteY174" fmla="*/ 2579521 h 3178356"/>
                  <a:gd name="connsiteX175" fmla="*/ 2286175 w 3215587"/>
                  <a:gd name="connsiteY175" fmla="*/ 2737941 h 3178356"/>
                  <a:gd name="connsiteX176" fmla="*/ 2172822 w 3215587"/>
                  <a:gd name="connsiteY176" fmla="*/ 2526258 h 3178356"/>
                  <a:gd name="connsiteX177" fmla="*/ 2114097 w 3215587"/>
                  <a:gd name="connsiteY177" fmla="*/ 2544012 h 3178356"/>
                  <a:gd name="connsiteX178" fmla="*/ 2070395 w 3215587"/>
                  <a:gd name="connsiteY178" fmla="*/ 2352815 h 3178356"/>
                  <a:gd name="connsiteX179" fmla="*/ 2047178 w 3215587"/>
                  <a:gd name="connsiteY179" fmla="*/ 2441585 h 3178356"/>
                  <a:gd name="connsiteX180" fmla="*/ 1984356 w 3215587"/>
                  <a:gd name="connsiteY180" fmla="*/ 2505773 h 3178356"/>
                  <a:gd name="connsiteX181" fmla="*/ 1921534 w 3215587"/>
                  <a:gd name="connsiteY181" fmla="*/ 2410174 h 3178356"/>
                  <a:gd name="connsiteX182" fmla="*/ 1937922 w 3215587"/>
                  <a:gd name="connsiteY182" fmla="*/ 2321404 h 3178356"/>
                  <a:gd name="connsiteX183" fmla="*/ 1909243 w 3215587"/>
                  <a:gd name="connsiteY183" fmla="*/ 2359643 h 3178356"/>
                  <a:gd name="connsiteX184" fmla="*/ 1850518 w 3215587"/>
                  <a:gd name="connsiteY184" fmla="*/ 2391054 h 3178356"/>
                  <a:gd name="connsiteX185" fmla="*/ 1839593 w 3215587"/>
                  <a:gd name="connsiteY185" fmla="*/ 2268142 h 3178356"/>
                  <a:gd name="connsiteX186" fmla="*/ 1899683 w 3215587"/>
                  <a:gd name="connsiteY186" fmla="*/ 2124744 h 3178356"/>
                  <a:gd name="connsiteX187" fmla="*/ 1865541 w 3215587"/>
                  <a:gd name="connsiteY187" fmla="*/ 2164349 h 3178356"/>
                  <a:gd name="connsiteX188" fmla="*/ 1769942 w 3215587"/>
                  <a:gd name="connsiteY188" fmla="*/ 2227171 h 3178356"/>
                  <a:gd name="connsiteX189" fmla="*/ 1715314 w 3215587"/>
                  <a:gd name="connsiteY189" fmla="*/ 2131572 h 3178356"/>
                  <a:gd name="connsiteX190" fmla="*/ 1701657 w 3215587"/>
                  <a:gd name="connsiteY190" fmla="*/ 2141132 h 3178356"/>
                  <a:gd name="connsiteX191" fmla="*/ 1651127 w 3215587"/>
                  <a:gd name="connsiteY191" fmla="*/ 2098796 h 3178356"/>
                  <a:gd name="connsiteX192" fmla="*/ 1672978 w 3215587"/>
                  <a:gd name="connsiteY192" fmla="*/ 1997734 h 3178356"/>
                  <a:gd name="connsiteX193" fmla="*/ 1604693 w 3215587"/>
                  <a:gd name="connsiteY193" fmla="*/ 2044168 h 3178356"/>
                  <a:gd name="connsiteX194" fmla="*/ 1518654 w 3215587"/>
                  <a:gd name="connsiteY194" fmla="*/ 1986808 h 3178356"/>
                  <a:gd name="connsiteX195" fmla="*/ 1506363 w 3215587"/>
                  <a:gd name="connsiteY195" fmla="*/ 1893941 h 3178356"/>
                  <a:gd name="connsiteX196" fmla="*/ 1474952 w 3215587"/>
                  <a:gd name="connsiteY196" fmla="*/ 1982711 h 3178356"/>
                  <a:gd name="connsiteX197" fmla="*/ 1390279 w 3215587"/>
                  <a:gd name="connsiteY197" fmla="*/ 2076944 h 3178356"/>
                  <a:gd name="connsiteX198" fmla="*/ 1341113 w 3215587"/>
                  <a:gd name="connsiteY198" fmla="*/ 2022317 h 3178356"/>
                  <a:gd name="connsiteX199" fmla="*/ 1279657 w 3215587"/>
                  <a:gd name="connsiteY199" fmla="*/ 2068750 h 3178356"/>
                  <a:gd name="connsiteX200" fmla="*/ 1238686 w 3215587"/>
                  <a:gd name="connsiteY200" fmla="*/ 2019585 h 3178356"/>
                  <a:gd name="connsiteX201" fmla="*/ 1197715 w 3215587"/>
                  <a:gd name="connsiteY201" fmla="*/ 2169812 h 3178356"/>
                  <a:gd name="connsiteX202" fmla="*/ 1085728 w 3215587"/>
                  <a:gd name="connsiteY202" fmla="*/ 2173909 h 3178356"/>
                  <a:gd name="connsiteX203" fmla="*/ 1059780 w 3215587"/>
                  <a:gd name="connsiteY203" fmla="*/ 2131572 h 3178356"/>
                  <a:gd name="connsiteX204" fmla="*/ 1061146 w 3215587"/>
                  <a:gd name="connsiteY204" fmla="*/ 2152058 h 3178356"/>
                  <a:gd name="connsiteX205" fmla="*/ 1031100 w 3215587"/>
                  <a:gd name="connsiteY205" fmla="*/ 2289993 h 3178356"/>
                  <a:gd name="connsiteX206" fmla="*/ 960084 w 3215587"/>
                  <a:gd name="connsiteY206" fmla="*/ 2258582 h 3178356"/>
                  <a:gd name="connsiteX207" fmla="*/ 947793 w 3215587"/>
                  <a:gd name="connsiteY207" fmla="*/ 2329598 h 3178356"/>
                  <a:gd name="connsiteX208" fmla="*/ 882240 w 3215587"/>
                  <a:gd name="connsiteY208" fmla="*/ 2348718 h 3178356"/>
                  <a:gd name="connsiteX209" fmla="*/ 869948 w 3215587"/>
                  <a:gd name="connsiteY209" fmla="*/ 2414271 h 3178356"/>
                  <a:gd name="connsiteX210" fmla="*/ 826246 w 3215587"/>
                  <a:gd name="connsiteY210" fmla="*/ 2422466 h 3178356"/>
                  <a:gd name="connsiteX211" fmla="*/ 864485 w 3215587"/>
                  <a:gd name="connsiteY211" fmla="*/ 2528990 h 3178356"/>
                  <a:gd name="connsiteX212" fmla="*/ 854925 w 3215587"/>
                  <a:gd name="connsiteY212" fmla="*/ 2533087 h 3178356"/>
                  <a:gd name="connsiteX213" fmla="*/ 782544 w 3215587"/>
                  <a:gd name="connsiteY213" fmla="*/ 2479825 h 3178356"/>
                  <a:gd name="connsiteX214" fmla="*/ 831709 w 3215587"/>
                  <a:gd name="connsiteY214" fmla="*/ 2710627 h 3178356"/>
                  <a:gd name="connsiteX215" fmla="*/ 736110 w 3215587"/>
                  <a:gd name="connsiteY215" fmla="*/ 2761158 h 3178356"/>
                  <a:gd name="connsiteX216" fmla="*/ 685579 w 3215587"/>
                  <a:gd name="connsiteY216" fmla="*/ 2722918 h 3178356"/>
                  <a:gd name="connsiteX217" fmla="*/ 695139 w 3215587"/>
                  <a:gd name="connsiteY217" fmla="*/ 2772084 h 3178356"/>
                  <a:gd name="connsiteX218" fmla="*/ 681482 w 3215587"/>
                  <a:gd name="connsiteY218" fmla="*/ 2864951 h 3178356"/>
                  <a:gd name="connsiteX219" fmla="*/ 606369 w 3215587"/>
                  <a:gd name="connsiteY219" fmla="*/ 2792569 h 3178356"/>
                  <a:gd name="connsiteX220" fmla="*/ 536719 w 3215587"/>
                  <a:gd name="connsiteY220" fmla="*/ 2930504 h 3178356"/>
                  <a:gd name="connsiteX221" fmla="*/ 439754 w 3215587"/>
                  <a:gd name="connsiteY221" fmla="*/ 2793935 h 3178356"/>
                  <a:gd name="connsiteX222" fmla="*/ 402880 w 3215587"/>
                  <a:gd name="connsiteY222" fmla="*/ 2855391 h 3178356"/>
                  <a:gd name="connsiteX223" fmla="*/ 330498 w 3215587"/>
                  <a:gd name="connsiteY223" fmla="*/ 2925041 h 3178356"/>
                  <a:gd name="connsiteX224" fmla="*/ 275871 w 3215587"/>
                  <a:gd name="connsiteY224" fmla="*/ 2890899 h 3178356"/>
                  <a:gd name="connsiteX225" fmla="*/ 279968 w 3215587"/>
                  <a:gd name="connsiteY225" fmla="*/ 2844466 h 3178356"/>
                  <a:gd name="connsiteX226" fmla="*/ 264945 w 3215587"/>
                  <a:gd name="connsiteY226" fmla="*/ 2866317 h 3178356"/>
                  <a:gd name="connsiteX227" fmla="*/ 200757 w 3215587"/>
                  <a:gd name="connsiteY227" fmla="*/ 2916848 h 3178356"/>
                  <a:gd name="connsiteX228" fmla="*/ 184369 w 3215587"/>
                  <a:gd name="connsiteY228" fmla="*/ 2814420 h 3178356"/>
                  <a:gd name="connsiteX229" fmla="*/ 0 w 3215587"/>
                  <a:gd name="connsiteY229" fmla="*/ 2937333 h 3178356"/>
                  <a:gd name="connsiteX230" fmla="*/ 118815 w 3215587"/>
                  <a:gd name="connsiteY230" fmla="*/ 2894996 h 3178356"/>
                  <a:gd name="connsiteX231" fmla="*/ 69650 w 3215587"/>
                  <a:gd name="connsiteY231" fmla="*/ 3032932 h 3178356"/>
                  <a:gd name="connsiteX232" fmla="*/ 193929 w 3215587"/>
                  <a:gd name="connsiteY232" fmla="*/ 2991961 h 3178356"/>
                  <a:gd name="connsiteX233" fmla="*/ 208951 w 3215587"/>
                  <a:gd name="connsiteY233" fmla="*/ 2960550 h 3178356"/>
                  <a:gd name="connsiteX234" fmla="*/ 202123 w 3215587"/>
                  <a:gd name="connsiteY234" fmla="*/ 3005617 h 3178356"/>
                  <a:gd name="connsiteX235" fmla="*/ 223974 w 3215587"/>
                  <a:gd name="connsiteY235" fmla="*/ 3075268 h 3178356"/>
                  <a:gd name="connsiteX236" fmla="*/ 350984 w 3215587"/>
                  <a:gd name="connsiteY236" fmla="*/ 2970110 h 3178356"/>
                  <a:gd name="connsiteX237" fmla="*/ 371469 w 3215587"/>
                  <a:gd name="connsiteY237" fmla="*/ 3060246 h 3178356"/>
                  <a:gd name="connsiteX238" fmla="*/ 473897 w 3215587"/>
                  <a:gd name="connsiteY238" fmla="*/ 3103948 h 3178356"/>
                  <a:gd name="connsiteX239" fmla="*/ 465702 w 3215587"/>
                  <a:gd name="connsiteY239" fmla="*/ 3116239 h 3178356"/>
                  <a:gd name="connsiteX240" fmla="*/ 508039 w 3215587"/>
                  <a:gd name="connsiteY240" fmla="*/ 3067074 h 3178356"/>
                  <a:gd name="connsiteX241" fmla="*/ 517599 w 3215587"/>
                  <a:gd name="connsiteY241" fmla="*/ 3069805 h 3178356"/>
                  <a:gd name="connsiteX242" fmla="*/ 594078 w 3215587"/>
                  <a:gd name="connsiteY242" fmla="*/ 3169501 h 3178356"/>
                  <a:gd name="connsiteX243" fmla="*/ 637780 w 3215587"/>
                  <a:gd name="connsiteY243" fmla="*/ 3174964 h 3178356"/>
                  <a:gd name="connsiteX244" fmla="*/ 639146 w 3215587"/>
                  <a:gd name="connsiteY244" fmla="*/ 3112142 h 3178356"/>
                  <a:gd name="connsiteX245" fmla="*/ 648706 w 3215587"/>
                  <a:gd name="connsiteY245" fmla="*/ 3106679 h 3178356"/>
                  <a:gd name="connsiteX246" fmla="*/ 793469 w 3215587"/>
                  <a:gd name="connsiteY246" fmla="*/ 3125799 h 3178356"/>
                  <a:gd name="connsiteX247" fmla="*/ 762058 w 3215587"/>
                  <a:gd name="connsiteY247" fmla="*/ 2960550 h 3178356"/>
                  <a:gd name="connsiteX248" fmla="*/ 770252 w 3215587"/>
                  <a:gd name="connsiteY248" fmla="*/ 2955087 h 3178356"/>
                  <a:gd name="connsiteX249" fmla="*/ 930039 w 3215587"/>
                  <a:gd name="connsiteY249" fmla="*/ 2979669 h 3178356"/>
                  <a:gd name="connsiteX250" fmla="*/ 976472 w 3215587"/>
                  <a:gd name="connsiteY250" fmla="*/ 2934601 h 3178356"/>
                  <a:gd name="connsiteX251" fmla="*/ 935502 w 3215587"/>
                  <a:gd name="connsiteY251" fmla="*/ 2855391 h 3178356"/>
                  <a:gd name="connsiteX252" fmla="*/ 942330 w 3215587"/>
                  <a:gd name="connsiteY252" fmla="*/ 2847197 h 3178356"/>
                  <a:gd name="connsiteX253" fmla="*/ 1010615 w 3215587"/>
                  <a:gd name="connsiteY253" fmla="*/ 2849928 h 3178356"/>
                  <a:gd name="connsiteX254" fmla="*/ 977838 w 3215587"/>
                  <a:gd name="connsiteY254" fmla="*/ 2789838 h 3178356"/>
                  <a:gd name="connsiteX255" fmla="*/ 981935 w 3215587"/>
                  <a:gd name="connsiteY255" fmla="*/ 2780278 h 3178356"/>
                  <a:gd name="connsiteX256" fmla="*/ 1118505 w 3215587"/>
                  <a:gd name="connsiteY256" fmla="*/ 2732478 h 3178356"/>
                  <a:gd name="connsiteX257" fmla="*/ 1148550 w 3215587"/>
                  <a:gd name="connsiteY257" fmla="*/ 2680582 h 3178356"/>
                  <a:gd name="connsiteX258" fmla="*/ 1084362 w 3215587"/>
                  <a:gd name="connsiteY258" fmla="*/ 2627320 h 3178356"/>
                  <a:gd name="connsiteX259" fmla="*/ 1085728 w 3215587"/>
                  <a:gd name="connsiteY259" fmla="*/ 2616394 h 3178356"/>
                  <a:gd name="connsiteX260" fmla="*/ 1225030 w 3215587"/>
                  <a:gd name="connsiteY260" fmla="*/ 2545378 h 3178356"/>
                  <a:gd name="connsiteX261" fmla="*/ 1276926 w 3215587"/>
                  <a:gd name="connsiteY261" fmla="*/ 2492116 h 3178356"/>
                  <a:gd name="connsiteX262" fmla="*/ 1230492 w 3215587"/>
                  <a:gd name="connsiteY262" fmla="*/ 2456608 h 3178356"/>
                  <a:gd name="connsiteX263" fmla="*/ 1231858 w 3215587"/>
                  <a:gd name="connsiteY263" fmla="*/ 2445682 h 3178356"/>
                  <a:gd name="connsiteX264" fmla="*/ 1289217 w 3215587"/>
                  <a:gd name="connsiteY264" fmla="*/ 2351449 h 3178356"/>
                  <a:gd name="connsiteX265" fmla="*/ 1297411 w 3215587"/>
                  <a:gd name="connsiteY265" fmla="*/ 2344621 h 3178356"/>
                  <a:gd name="connsiteX266" fmla="*/ 1346576 w 3215587"/>
                  <a:gd name="connsiteY266" fmla="*/ 2380129 h 3178356"/>
                  <a:gd name="connsiteX267" fmla="*/ 1353405 w 3215587"/>
                  <a:gd name="connsiteY267" fmla="*/ 2324135 h 3178356"/>
                  <a:gd name="connsiteX268" fmla="*/ 1346576 w 3215587"/>
                  <a:gd name="connsiteY268" fmla="*/ 2202588 h 3178356"/>
                  <a:gd name="connsiteX269" fmla="*/ 1356136 w 3215587"/>
                  <a:gd name="connsiteY269" fmla="*/ 2198491 h 3178356"/>
                  <a:gd name="connsiteX270" fmla="*/ 1367062 w 3215587"/>
                  <a:gd name="connsiteY270" fmla="*/ 2206686 h 3178356"/>
                  <a:gd name="connsiteX271" fmla="*/ 1362965 w 3215587"/>
                  <a:gd name="connsiteY271" fmla="*/ 2217611 h 3178356"/>
                  <a:gd name="connsiteX272" fmla="*/ 1375256 w 3215587"/>
                  <a:gd name="connsiteY272" fmla="*/ 2333695 h 3178356"/>
                  <a:gd name="connsiteX273" fmla="*/ 1498169 w 3215587"/>
                  <a:gd name="connsiteY273" fmla="*/ 2246291 h 3178356"/>
                  <a:gd name="connsiteX274" fmla="*/ 1520020 w 3215587"/>
                  <a:gd name="connsiteY274" fmla="*/ 2549475 h 3178356"/>
                  <a:gd name="connsiteX275" fmla="*/ 1677075 w 3215587"/>
                  <a:gd name="connsiteY275" fmla="*/ 2350084 h 3178356"/>
                  <a:gd name="connsiteX276" fmla="*/ 1668881 w 3215587"/>
                  <a:gd name="connsiteY276" fmla="*/ 2513967 h 3178356"/>
                  <a:gd name="connsiteX277" fmla="*/ 1703023 w 3215587"/>
                  <a:gd name="connsiteY277" fmla="*/ 2625954 h 3178356"/>
                  <a:gd name="connsiteX278" fmla="*/ 1793159 w 3215587"/>
                  <a:gd name="connsiteY278" fmla="*/ 2527624 h 3178356"/>
                  <a:gd name="connsiteX279" fmla="*/ 1823204 w 3215587"/>
                  <a:gd name="connsiteY279" fmla="*/ 2619126 h 3178356"/>
                  <a:gd name="connsiteX280" fmla="*/ 1881929 w 3215587"/>
                  <a:gd name="connsiteY280" fmla="*/ 2575423 h 3178356"/>
                  <a:gd name="connsiteX281" fmla="*/ 1880563 w 3215587"/>
                  <a:gd name="connsiteY281" fmla="*/ 2586349 h 3178356"/>
                  <a:gd name="connsiteX282" fmla="*/ 1920168 w 3215587"/>
                  <a:gd name="connsiteY282" fmla="*/ 2647805 h 3178356"/>
                  <a:gd name="connsiteX283" fmla="*/ 1931094 w 3215587"/>
                  <a:gd name="connsiteY283" fmla="*/ 2671022 h 3178356"/>
                  <a:gd name="connsiteX284" fmla="*/ 1926997 w 3215587"/>
                  <a:gd name="connsiteY284" fmla="*/ 2688776 h 3178356"/>
                  <a:gd name="connsiteX285" fmla="*/ 1951580 w 3215587"/>
                  <a:gd name="connsiteY285" fmla="*/ 2707896 h 3178356"/>
                  <a:gd name="connsiteX286" fmla="*/ 1955677 w 3215587"/>
                  <a:gd name="connsiteY286" fmla="*/ 2714724 h 3178356"/>
                  <a:gd name="connsiteX287" fmla="*/ 1972065 w 3215587"/>
                  <a:gd name="connsiteY287" fmla="*/ 2737941 h 3178356"/>
                  <a:gd name="connsiteX288" fmla="*/ 1973431 w 3215587"/>
                  <a:gd name="connsiteY288" fmla="*/ 2740673 h 3178356"/>
                  <a:gd name="connsiteX289" fmla="*/ 1948848 w 3215587"/>
                  <a:gd name="connsiteY289" fmla="*/ 2761158 h 3178356"/>
                  <a:gd name="connsiteX290" fmla="*/ 1918803 w 3215587"/>
                  <a:gd name="connsiteY290" fmla="*/ 2807592 h 3178356"/>
                  <a:gd name="connsiteX291" fmla="*/ 1976162 w 3215587"/>
                  <a:gd name="connsiteY291" fmla="*/ 2823980 h 3178356"/>
                  <a:gd name="connsiteX292" fmla="*/ 1973431 w 3215587"/>
                  <a:gd name="connsiteY292" fmla="*/ 2869048 h 3178356"/>
                  <a:gd name="connsiteX293" fmla="*/ 2052641 w 3215587"/>
                  <a:gd name="connsiteY293" fmla="*/ 2852660 h 3178356"/>
                  <a:gd name="connsiteX294" fmla="*/ 2063567 w 3215587"/>
                  <a:gd name="connsiteY294" fmla="*/ 2847197 h 3178356"/>
                  <a:gd name="connsiteX295" fmla="*/ 2043081 w 3215587"/>
                  <a:gd name="connsiteY295" fmla="*/ 2874511 h 3178356"/>
                  <a:gd name="connsiteX296" fmla="*/ 2062201 w 3215587"/>
                  <a:gd name="connsiteY296" fmla="*/ 2935967 h 3178356"/>
                  <a:gd name="connsiteX297" fmla="*/ 2071761 w 3215587"/>
                  <a:gd name="connsiteY297" fmla="*/ 2930504 h 3178356"/>
                  <a:gd name="connsiteX298" fmla="*/ 2104538 w 3215587"/>
                  <a:gd name="connsiteY298" fmla="*/ 3002886 h 3178356"/>
                  <a:gd name="connsiteX299" fmla="*/ 2144143 w 3215587"/>
                  <a:gd name="connsiteY299" fmla="*/ 2981035 h 3178356"/>
                  <a:gd name="connsiteX300" fmla="*/ 2160531 w 3215587"/>
                  <a:gd name="connsiteY300" fmla="*/ 2993326 h 3178356"/>
                  <a:gd name="connsiteX301" fmla="*/ 2200136 w 3215587"/>
                  <a:gd name="connsiteY301" fmla="*/ 2975573 h 3178356"/>
                  <a:gd name="connsiteX302" fmla="*/ 2206965 w 3215587"/>
                  <a:gd name="connsiteY302" fmla="*/ 2967378 h 3178356"/>
                  <a:gd name="connsiteX303" fmla="*/ 2202868 w 3215587"/>
                  <a:gd name="connsiteY303" fmla="*/ 2974207 h 3178356"/>
                  <a:gd name="connsiteX304" fmla="*/ 2191942 w 3215587"/>
                  <a:gd name="connsiteY304" fmla="*/ 2993326 h 3178356"/>
                  <a:gd name="connsiteX305" fmla="*/ 2264324 w 3215587"/>
                  <a:gd name="connsiteY305" fmla="*/ 3000155 h 3178356"/>
                  <a:gd name="connsiteX306" fmla="*/ 2232913 w 3215587"/>
                  <a:gd name="connsiteY306" fmla="*/ 3087560 h 3178356"/>
                  <a:gd name="connsiteX307" fmla="*/ 2312123 w 3215587"/>
                  <a:gd name="connsiteY307" fmla="*/ 3061611 h 3178356"/>
                  <a:gd name="connsiteX308" fmla="*/ 2321683 w 3215587"/>
                  <a:gd name="connsiteY308" fmla="*/ 3041126 h 3178356"/>
                  <a:gd name="connsiteX309" fmla="*/ 2317586 w 3215587"/>
                  <a:gd name="connsiteY309" fmla="*/ 3069805 h 3178356"/>
                  <a:gd name="connsiteX310" fmla="*/ 2331243 w 3215587"/>
                  <a:gd name="connsiteY310" fmla="*/ 3114873 h 3178356"/>
                  <a:gd name="connsiteX311" fmla="*/ 2411819 w 3215587"/>
                  <a:gd name="connsiteY311" fmla="*/ 3047954 h 3178356"/>
                  <a:gd name="connsiteX312" fmla="*/ 2424110 w 3215587"/>
                  <a:gd name="connsiteY312" fmla="*/ 3105313 h 3178356"/>
                  <a:gd name="connsiteX313" fmla="*/ 2489664 w 3215587"/>
                  <a:gd name="connsiteY313" fmla="*/ 3132627 h 3178356"/>
                  <a:gd name="connsiteX314" fmla="*/ 2484201 w 3215587"/>
                  <a:gd name="connsiteY314" fmla="*/ 3140822 h 3178356"/>
                  <a:gd name="connsiteX315" fmla="*/ 2511515 w 3215587"/>
                  <a:gd name="connsiteY315" fmla="*/ 3109411 h 3178356"/>
                  <a:gd name="connsiteX316" fmla="*/ 2518343 w 3215587"/>
                  <a:gd name="connsiteY316" fmla="*/ 3110776 h 3178356"/>
                  <a:gd name="connsiteX317" fmla="*/ 2567508 w 3215587"/>
                  <a:gd name="connsiteY317" fmla="*/ 3173598 h 3178356"/>
                  <a:gd name="connsiteX318" fmla="*/ 2594822 w 3215587"/>
                  <a:gd name="connsiteY318" fmla="*/ 3176329 h 3178356"/>
                  <a:gd name="connsiteX319" fmla="*/ 2596188 w 3215587"/>
                  <a:gd name="connsiteY319" fmla="*/ 3136724 h 3178356"/>
                  <a:gd name="connsiteX320" fmla="*/ 2601651 w 3215587"/>
                  <a:gd name="connsiteY320" fmla="*/ 3132627 h 3178356"/>
                  <a:gd name="connsiteX321" fmla="*/ 2693153 w 3215587"/>
                  <a:gd name="connsiteY321" fmla="*/ 3144919 h 3178356"/>
                  <a:gd name="connsiteX322" fmla="*/ 2674033 w 3215587"/>
                  <a:gd name="connsiteY322" fmla="*/ 3039760 h 3178356"/>
                  <a:gd name="connsiteX323" fmla="*/ 2679495 w 3215587"/>
                  <a:gd name="connsiteY323" fmla="*/ 3035663 h 3178356"/>
                  <a:gd name="connsiteX324" fmla="*/ 2780557 w 3215587"/>
                  <a:gd name="connsiteY324" fmla="*/ 3050686 h 3178356"/>
                  <a:gd name="connsiteX325" fmla="*/ 2809237 w 3215587"/>
                  <a:gd name="connsiteY325" fmla="*/ 3022006 h 3178356"/>
                  <a:gd name="connsiteX326" fmla="*/ 2783289 w 3215587"/>
                  <a:gd name="connsiteY326" fmla="*/ 2971475 h 3178356"/>
                  <a:gd name="connsiteX327" fmla="*/ 2787386 w 3215587"/>
                  <a:gd name="connsiteY327" fmla="*/ 2966012 h 3178356"/>
                  <a:gd name="connsiteX328" fmla="*/ 2831088 w 3215587"/>
                  <a:gd name="connsiteY328" fmla="*/ 2967378 h 3178356"/>
                  <a:gd name="connsiteX329" fmla="*/ 2809237 w 3215587"/>
                  <a:gd name="connsiteY329" fmla="*/ 2929139 h 3178356"/>
                  <a:gd name="connsiteX330" fmla="*/ 2811968 w 3215587"/>
                  <a:gd name="connsiteY330" fmla="*/ 2922310 h 3178356"/>
                  <a:gd name="connsiteX331" fmla="*/ 2898007 w 3215587"/>
                  <a:gd name="connsiteY331" fmla="*/ 2892265 h 3178356"/>
                  <a:gd name="connsiteX332" fmla="*/ 2917127 w 3215587"/>
                  <a:gd name="connsiteY332" fmla="*/ 2859488 h 3178356"/>
                  <a:gd name="connsiteX333" fmla="*/ 2876156 w 3215587"/>
                  <a:gd name="connsiteY333" fmla="*/ 2826711 h 3178356"/>
                  <a:gd name="connsiteX334" fmla="*/ 2877522 w 3215587"/>
                  <a:gd name="connsiteY334" fmla="*/ 2819883 h 3178356"/>
                  <a:gd name="connsiteX335" fmla="*/ 2966292 w 3215587"/>
                  <a:gd name="connsiteY335" fmla="*/ 2774815 h 3178356"/>
                  <a:gd name="connsiteX336" fmla="*/ 2999068 w 3215587"/>
                  <a:gd name="connsiteY336" fmla="*/ 2740673 h 3178356"/>
                  <a:gd name="connsiteX337" fmla="*/ 2969023 w 3215587"/>
                  <a:gd name="connsiteY337" fmla="*/ 2717456 h 3178356"/>
                  <a:gd name="connsiteX338" fmla="*/ 2969023 w 3215587"/>
                  <a:gd name="connsiteY338" fmla="*/ 2710627 h 3178356"/>
                  <a:gd name="connsiteX339" fmla="*/ 3005897 w 3215587"/>
                  <a:gd name="connsiteY339" fmla="*/ 2650537 h 3178356"/>
                  <a:gd name="connsiteX340" fmla="*/ 3011360 w 3215587"/>
                  <a:gd name="connsiteY340" fmla="*/ 2646440 h 3178356"/>
                  <a:gd name="connsiteX341" fmla="*/ 3042771 w 3215587"/>
                  <a:gd name="connsiteY341" fmla="*/ 2669656 h 3178356"/>
                  <a:gd name="connsiteX342" fmla="*/ 3046868 w 3215587"/>
                  <a:gd name="connsiteY342" fmla="*/ 2634148 h 3178356"/>
                  <a:gd name="connsiteX343" fmla="*/ 3042771 w 3215587"/>
                  <a:gd name="connsiteY343" fmla="*/ 2557669 h 3178356"/>
                  <a:gd name="connsiteX344" fmla="*/ 3048234 w 3215587"/>
                  <a:gd name="connsiteY344" fmla="*/ 2554938 h 3178356"/>
                  <a:gd name="connsiteX345" fmla="*/ 3086473 w 3215587"/>
                  <a:gd name="connsiteY345" fmla="*/ 2582252 h 3178356"/>
                  <a:gd name="connsiteX346" fmla="*/ 3115152 w 3215587"/>
                  <a:gd name="connsiteY346" fmla="*/ 2552207 h 3178356"/>
                  <a:gd name="connsiteX347" fmla="*/ 3068719 w 3215587"/>
                  <a:gd name="connsiteY347" fmla="*/ 2483922 h 3178356"/>
                  <a:gd name="connsiteX348" fmla="*/ 3072816 w 3215587"/>
                  <a:gd name="connsiteY348" fmla="*/ 2478459 h 3178356"/>
                  <a:gd name="connsiteX349" fmla="*/ 3116518 w 3215587"/>
                  <a:gd name="connsiteY349" fmla="*/ 2482556 h 3178356"/>
                  <a:gd name="connsiteX350" fmla="*/ 3121981 w 3215587"/>
                  <a:gd name="connsiteY350" fmla="*/ 2442951 h 3178356"/>
                  <a:gd name="connsiteX351" fmla="*/ 3074182 w 3215587"/>
                  <a:gd name="connsiteY351" fmla="*/ 2396517 h 3178356"/>
                  <a:gd name="connsiteX352" fmla="*/ 2967657 w 3215587"/>
                  <a:gd name="connsiteY352" fmla="*/ 2340524 h 3178356"/>
                  <a:gd name="connsiteX353" fmla="*/ 2963561 w 3215587"/>
                  <a:gd name="connsiteY353" fmla="*/ 2330964 h 3178356"/>
                  <a:gd name="connsiteX354" fmla="*/ 2964926 w 3215587"/>
                  <a:gd name="connsiteY354" fmla="*/ 2330964 h 3178356"/>
                  <a:gd name="connsiteX355" fmla="*/ 3014091 w 3215587"/>
                  <a:gd name="connsiteY355" fmla="*/ 2335061 h 3178356"/>
                  <a:gd name="connsiteX356" fmla="*/ 3040039 w 3215587"/>
                  <a:gd name="connsiteY356" fmla="*/ 2294090 h 3178356"/>
                  <a:gd name="connsiteX357" fmla="*/ 3009994 w 3215587"/>
                  <a:gd name="connsiteY357" fmla="*/ 2274970 h 3178356"/>
                  <a:gd name="connsiteX358" fmla="*/ 3020919 w 3215587"/>
                  <a:gd name="connsiteY358" fmla="*/ 2266776 h 3178356"/>
                  <a:gd name="connsiteX359" fmla="*/ 3011360 w 3215587"/>
                  <a:gd name="connsiteY359" fmla="*/ 2194394 h 3178356"/>
                  <a:gd name="connsiteX360" fmla="*/ 3035942 w 3215587"/>
                  <a:gd name="connsiteY360" fmla="*/ 2145229 h 3178356"/>
                  <a:gd name="connsiteX361" fmla="*/ 3035942 w 3215587"/>
                  <a:gd name="connsiteY361" fmla="*/ 2120647 h 3178356"/>
                  <a:gd name="connsiteX362" fmla="*/ 3037308 w 3215587"/>
                  <a:gd name="connsiteY362" fmla="*/ 2119281 h 3178356"/>
                  <a:gd name="connsiteX363" fmla="*/ 3101496 w 3215587"/>
                  <a:gd name="connsiteY363" fmla="*/ 2027779 h 3178356"/>
                  <a:gd name="connsiteX364" fmla="*/ 3111055 w 3215587"/>
                  <a:gd name="connsiteY364" fmla="*/ 2038705 h 3178356"/>
                  <a:gd name="connsiteX365" fmla="*/ 3070085 w 3215587"/>
                  <a:gd name="connsiteY365" fmla="*/ 1986808 h 3178356"/>
                  <a:gd name="connsiteX366" fmla="*/ 3074182 w 3215587"/>
                  <a:gd name="connsiteY366" fmla="*/ 1977249 h 3178356"/>
                  <a:gd name="connsiteX367" fmla="*/ 3187535 w 3215587"/>
                  <a:gd name="connsiteY367" fmla="*/ 1921255 h 3178356"/>
                  <a:gd name="connsiteX368" fmla="*/ 3201191 w 3215587"/>
                  <a:gd name="connsiteY368" fmla="*/ 1880284 h 3178356"/>
                  <a:gd name="connsiteX369" fmla="*/ 3134273 w 3215587"/>
                  <a:gd name="connsiteY369" fmla="*/ 1872090 h 3178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</a:cxnLst>
                <a:rect l="l" t="t" r="r" b="b"/>
                <a:pathLst>
                  <a:path w="3215587" h="3178356">
                    <a:moveTo>
                      <a:pt x="3134273" y="1872090"/>
                    </a:moveTo>
                    <a:cubicBezTo>
                      <a:pt x="3128810" y="1873456"/>
                      <a:pt x="3124713" y="1863896"/>
                      <a:pt x="3130175" y="1861164"/>
                    </a:cubicBezTo>
                    <a:cubicBezTo>
                      <a:pt x="3176609" y="1839313"/>
                      <a:pt x="3266745" y="1751909"/>
                      <a:pt x="3177975" y="1723229"/>
                    </a:cubicBezTo>
                    <a:cubicBezTo>
                      <a:pt x="3124713" y="1706841"/>
                      <a:pt x="3064622" y="1717766"/>
                      <a:pt x="3009994" y="1720498"/>
                    </a:cubicBezTo>
                    <a:cubicBezTo>
                      <a:pt x="3004531" y="1720498"/>
                      <a:pt x="3003165" y="1713669"/>
                      <a:pt x="3005897" y="1710938"/>
                    </a:cubicBezTo>
                    <a:cubicBezTo>
                      <a:pt x="3046868" y="1674064"/>
                      <a:pt x="3068719" y="1615339"/>
                      <a:pt x="3061890" y="1559346"/>
                    </a:cubicBezTo>
                    <a:cubicBezTo>
                      <a:pt x="3059159" y="1537494"/>
                      <a:pt x="3048234" y="1515643"/>
                      <a:pt x="3027748" y="1506083"/>
                    </a:cubicBezTo>
                    <a:cubicBezTo>
                      <a:pt x="2999068" y="1493792"/>
                      <a:pt x="2964926" y="1514278"/>
                      <a:pt x="2941709" y="1529300"/>
                    </a:cubicBezTo>
                    <a:cubicBezTo>
                      <a:pt x="2936246" y="1532032"/>
                      <a:pt x="2930784" y="1526569"/>
                      <a:pt x="2934880" y="1521106"/>
                    </a:cubicBezTo>
                    <a:cubicBezTo>
                      <a:pt x="2947172" y="1501987"/>
                      <a:pt x="2960829" y="1477404"/>
                      <a:pt x="2951269" y="1454187"/>
                    </a:cubicBezTo>
                    <a:cubicBezTo>
                      <a:pt x="2937612" y="1424142"/>
                      <a:pt x="2896641" y="1462381"/>
                      <a:pt x="2885716" y="1474673"/>
                    </a:cubicBezTo>
                    <a:cubicBezTo>
                      <a:pt x="2881618" y="1478770"/>
                      <a:pt x="2876156" y="1473307"/>
                      <a:pt x="2876156" y="1469210"/>
                    </a:cubicBezTo>
                    <a:cubicBezTo>
                      <a:pt x="2884350" y="1421410"/>
                      <a:pt x="2877522" y="1369514"/>
                      <a:pt x="2857036" y="1325812"/>
                    </a:cubicBezTo>
                    <a:cubicBezTo>
                      <a:pt x="2848842" y="1308058"/>
                      <a:pt x="2833819" y="1287572"/>
                      <a:pt x="2811968" y="1284841"/>
                    </a:cubicBezTo>
                    <a:cubicBezTo>
                      <a:pt x="2783289" y="1282109"/>
                      <a:pt x="2760072" y="1316252"/>
                      <a:pt x="2747780" y="1336737"/>
                    </a:cubicBezTo>
                    <a:cubicBezTo>
                      <a:pt x="2745049" y="1340834"/>
                      <a:pt x="2736855" y="1339469"/>
                      <a:pt x="2736855" y="1334006"/>
                    </a:cubicBezTo>
                    <a:cubicBezTo>
                      <a:pt x="2738220" y="1309423"/>
                      <a:pt x="2732758" y="1283475"/>
                      <a:pt x="2725929" y="1257527"/>
                    </a:cubicBezTo>
                    <a:cubicBezTo>
                      <a:pt x="2725929" y="1232944"/>
                      <a:pt x="2720466" y="1206996"/>
                      <a:pt x="2721832" y="1182414"/>
                    </a:cubicBezTo>
                    <a:cubicBezTo>
                      <a:pt x="2721832" y="1179682"/>
                      <a:pt x="2724564" y="1178317"/>
                      <a:pt x="2727295" y="1179682"/>
                    </a:cubicBezTo>
                    <a:cubicBezTo>
                      <a:pt x="2739586" y="1189242"/>
                      <a:pt x="2751877" y="1200168"/>
                      <a:pt x="2765534" y="1206996"/>
                    </a:cubicBezTo>
                    <a:cubicBezTo>
                      <a:pt x="2788751" y="1217922"/>
                      <a:pt x="2798311" y="1196070"/>
                      <a:pt x="2794214" y="1176951"/>
                    </a:cubicBezTo>
                    <a:cubicBezTo>
                      <a:pt x="2788751" y="1152368"/>
                      <a:pt x="2766900" y="1125054"/>
                      <a:pt x="2747780" y="1108666"/>
                    </a:cubicBezTo>
                    <a:cubicBezTo>
                      <a:pt x="2743683" y="1105935"/>
                      <a:pt x="2747780" y="1100472"/>
                      <a:pt x="2751877" y="1103203"/>
                    </a:cubicBezTo>
                    <a:cubicBezTo>
                      <a:pt x="2764168" y="1111397"/>
                      <a:pt x="2781923" y="1116860"/>
                      <a:pt x="2795580" y="1107300"/>
                    </a:cubicBezTo>
                    <a:cubicBezTo>
                      <a:pt x="2807871" y="1099106"/>
                      <a:pt x="2805140" y="1079987"/>
                      <a:pt x="2801042" y="1067695"/>
                    </a:cubicBezTo>
                    <a:cubicBezTo>
                      <a:pt x="2792849" y="1047210"/>
                      <a:pt x="2770997" y="1032187"/>
                      <a:pt x="2753243" y="1019896"/>
                    </a:cubicBezTo>
                    <a:cubicBezTo>
                      <a:pt x="2717735" y="996679"/>
                      <a:pt x="2676764" y="981656"/>
                      <a:pt x="2641256" y="959805"/>
                    </a:cubicBezTo>
                    <a:cubicBezTo>
                      <a:pt x="2638525" y="957074"/>
                      <a:pt x="2641256" y="951611"/>
                      <a:pt x="2645353" y="954342"/>
                    </a:cubicBezTo>
                    <a:cubicBezTo>
                      <a:pt x="2660376" y="961171"/>
                      <a:pt x="2678130" y="961171"/>
                      <a:pt x="2694518" y="958439"/>
                    </a:cubicBezTo>
                    <a:cubicBezTo>
                      <a:pt x="2715004" y="955708"/>
                      <a:pt x="2736855" y="937954"/>
                      <a:pt x="2720466" y="917469"/>
                    </a:cubicBezTo>
                    <a:cubicBezTo>
                      <a:pt x="2701347" y="894252"/>
                      <a:pt x="2661741" y="892886"/>
                      <a:pt x="2635793" y="883326"/>
                    </a:cubicBezTo>
                    <a:cubicBezTo>
                      <a:pt x="2633062" y="881960"/>
                      <a:pt x="2633062" y="879229"/>
                      <a:pt x="2634428" y="877863"/>
                    </a:cubicBezTo>
                    <a:cubicBezTo>
                      <a:pt x="2667204" y="850550"/>
                      <a:pt x="2704078" y="810944"/>
                      <a:pt x="2716369" y="768608"/>
                    </a:cubicBezTo>
                    <a:cubicBezTo>
                      <a:pt x="2720466" y="756316"/>
                      <a:pt x="2719101" y="742659"/>
                      <a:pt x="2708175" y="733100"/>
                    </a:cubicBezTo>
                    <a:cubicBezTo>
                      <a:pt x="2697250" y="723540"/>
                      <a:pt x="2680861" y="733100"/>
                      <a:pt x="2671301" y="739928"/>
                    </a:cubicBezTo>
                    <a:cubicBezTo>
                      <a:pt x="2652181" y="753585"/>
                      <a:pt x="2638525" y="772705"/>
                      <a:pt x="2619405" y="784996"/>
                    </a:cubicBezTo>
                    <a:cubicBezTo>
                      <a:pt x="2616674" y="787727"/>
                      <a:pt x="2612577" y="784996"/>
                      <a:pt x="2613942" y="780899"/>
                    </a:cubicBezTo>
                    <a:cubicBezTo>
                      <a:pt x="2622137" y="753585"/>
                      <a:pt x="2633062" y="726271"/>
                      <a:pt x="2635793" y="697591"/>
                    </a:cubicBezTo>
                    <a:cubicBezTo>
                      <a:pt x="2637159" y="688032"/>
                      <a:pt x="2635793" y="644329"/>
                      <a:pt x="2615308" y="652524"/>
                    </a:cubicBezTo>
                    <a:cubicBezTo>
                      <a:pt x="2598919" y="659352"/>
                      <a:pt x="2587994" y="675740"/>
                      <a:pt x="2574337" y="686666"/>
                    </a:cubicBezTo>
                    <a:cubicBezTo>
                      <a:pt x="2571605" y="688032"/>
                      <a:pt x="2568874" y="686666"/>
                      <a:pt x="2568874" y="683935"/>
                    </a:cubicBezTo>
                    <a:cubicBezTo>
                      <a:pt x="2568874" y="657986"/>
                      <a:pt x="2582531" y="615650"/>
                      <a:pt x="2553852" y="603359"/>
                    </a:cubicBezTo>
                    <a:cubicBezTo>
                      <a:pt x="2552486" y="604724"/>
                      <a:pt x="2552486" y="606090"/>
                      <a:pt x="2552486" y="606090"/>
                    </a:cubicBezTo>
                    <a:cubicBezTo>
                      <a:pt x="2534732" y="633404"/>
                      <a:pt x="2526538" y="664815"/>
                      <a:pt x="2523806" y="697591"/>
                    </a:cubicBezTo>
                    <a:cubicBezTo>
                      <a:pt x="2518343" y="685300"/>
                      <a:pt x="2512880" y="671643"/>
                      <a:pt x="2506052" y="659352"/>
                    </a:cubicBezTo>
                    <a:cubicBezTo>
                      <a:pt x="2504687" y="656621"/>
                      <a:pt x="2501955" y="653889"/>
                      <a:pt x="2497858" y="649792"/>
                    </a:cubicBezTo>
                    <a:cubicBezTo>
                      <a:pt x="2497858" y="651158"/>
                      <a:pt x="2497858" y="652524"/>
                      <a:pt x="2497858" y="653889"/>
                    </a:cubicBezTo>
                    <a:cubicBezTo>
                      <a:pt x="2495127" y="674375"/>
                      <a:pt x="2497858" y="694860"/>
                      <a:pt x="2493761" y="713980"/>
                    </a:cubicBezTo>
                    <a:cubicBezTo>
                      <a:pt x="2492395" y="718077"/>
                      <a:pt x="2488298" y="716711"/>
                      <a:pt x="2486932" y="713980"/>
                    </a:cubicBezTo>
                    <a:cubicBezTo>
                      <a:pt x="2480104" y="690763"/>
                      <a:pt x="2476007" y="663449"/>
                      <a:pt x="2455521" y="648426"/>
                    </a:cubicBezTo>
                    <a:cubicBezTo>
                      <a:pt x="2445962" y="670278"/>
                      <a:pt x="2444596" y="693494"/>
                      <a:pt x="2437767" y="716711"/>
                    </a:cubicBezTo>
                    <a:cubicBezTo>
                      <a:pt x="2436402" y="719443"/>
                      <a:pt x="2432304" y="719443"/>
                      <a:pt x="2430939" y="716711"/>
                    </a:cubicBezTo>
                    <a:cubicBezTo>
                      <a:pt x="2428207" y="708517"/>
                      <a:pt x="2425476" y="701689"/>
                      <a:pt x="2424110" y="693494"/>
                    </a:cubicBezTo>
                    <a:cubicBezTo>
                      <a:pt x="2411819" y="671643"/>
                      <a:pt x="2396796" y="652524"/>
                      <a:pt x="2379042" y="657986"/>
                    </a:cubicBezTo>
                    <a:cubicBezTo>
                      <a:pt x="2383140" y="640232"/>
                      <a:pt x="2385871" y="619747"/>
                      <a:pt x="2381774" y="604724"/>
                    </a:cubicBezTo>
                    <a:cubicBezTo>
                      <a:pt x="2380408" y="600627"/>
                      <a:pt x="2376311" y="599261"/>
                      <a:pt x="2372214" y="601993"/>
                    </a:cubicBezTo>
                    <a:cubicBezTo>
                      <a:pt x="2347631" y="619747"/>
                      <a:pt x="2329877" y="644329"/>
                      <a:pt x="2312123" y="667546"/>
                    </a:cubicBezTo>
                    <a:cubicBezTo>
                      <a:pt x="2331243" y="623844"/>
                      <a:pt x="2351729" y="565119"/>
                      <a:pt x="2318952" y="555559"/>
                    </a:cubicBezTo>
                    <a:cubicBezTo>
                      <a:pt x="2299832" y="548731"/>
                      <a:pt x="2280713" y="562388"/>
                      <a:pt x="2269787" y="578776"/>
                    </a:cubicBezTo>
                    <a:cubicBezTo>
                      <a:pt x="2267055" y="574679"/>
                      <a:pt x="2264324" y="570582"/>
                      <a:pt x="2261592" y="566485"/>
                    </a:cubicBezTo>
                    <a:cubicBezTo>
                      <a:pt x="2249302" y="550096"/>
                      <a:pt x="2201502" y="495469"/>
                      <a:pt x="2175554" y="500931"/>
                    </a:cubicBezTo>
                    <a:cubicBezTo>
                      <a:pt x="2152337" y="506394"/>
                      <a:pt x="2155068" y="532342"/>
                      <a:pt x="2165994" y="559656"/>
                    </a:cubicBezTo>
                    <a:cubicBezTo>
                      <a:pt x="2152337" y="543268"/>
                      <a:pt x="2137314" y="528245"/>
                      <a:pt x="2120926" y="511857"/>
                    </a:cubicBezTo>
                    <a:cubicBezTo>
                      <a:pt x="2111366" y="502297"/>
                      <a:pt x="2082686" y="472252"/>
                      <a:pt x="2064932" y="483177"/>
                    </a:cubicBezTo>
                    <a:cubicBezTo>
                      <a:pt x="2043081" y="498200"/>
                      <a:pt x="2059469" y="537805"/>
                      <a:pt x="2063567" y="554194"/>
                    </a:cubicBezTo>
                    <a:cubicBezTo>
                      <a:pt x="2066298" y="566485"/>
                      <a:pt x="2069029" y="577410"/>
                      <a:pt x="2073127" y="588336"/>
                    </a:cubicBezTo>
                    <a:cubicBezTo>
                      <a:pt x="2058104" y="574679"/>
                      <a:pt x="2041716" y="562388"/>
                      <a:pt x="2021230" y="554194"/>
                    </a:cubicBezTo>
                    <a:cubicBezTo>
                      <a:pt x="2010305" y="548731"/>
                      <a:pt x="1988453" y="537805"/>
                      <a:pt x="1966602" y="530977"/>
                    </a:cubicBezTo>
                    <a:cubicBezTo>
                      <a:pt x="1985722" y="505028"/>
                      <a:pt x="2000744" y="476349"/>
                      <a:pt x="2008939" y="447669"/>
                    </a:cubicBezTo>
                    <a:cubicBezTo>
                      <a:pt x="2014402" y="427184"/>
                      <a:pt x="2011670" y="406698"/>
                      <a:pt x="1996647" y="393041"/>
                    </a:cubicBezTo>
                    <a:cubicBezTo>
                      <a:pt x="1978893" y="378019"/>
                      <a:pt x="1954311" y="393041"/>
                      <a:pt x="1939288" y="403967"/>
                    </a:cubicBezTo>
                    <a:cubicBezTo>
                      <a:pt x="1909243" y="424452"/>
                      <a:pt x="1887392" y="455863"/>
                      <a:pt x="1857346" y="476349"/>
                    </a:cubicBezTo>
                    <a:cubicBezTo>
                      <a:pt x="1853249" y="479080"/>
                      <a:pt x="1846421" y="474983"/>
                      <a:pt x="1849153" y="469520"/>
                    </a:cubicBezTo>
                    <a:cubicBezTo>
                      <a:pt x="1861444" y="425818"/>
                      <a:pt x="1879198" y="383482"/>
                      <a:pt x="1883295" y="338414"/>
                    </a:cubicBezTo>
                    <a:cubicBezTo>
                      <a:pt x="1884660" y="322025"/>
                      <a:pt x="1883295" y="255106"/>
                      <a:pt x="1850518" y="267397"/>
                    </a:cubicBezTo>
                    <a:cubicBezTo>
                      <a:pt x="1824570" y="278323"/>
                      <a:pt x="1806816" y="304271"/>
                      <a:pt x="1786330" y="322025"/>
                    </a:cubicBezTo>
                    <a:cubicBezTo>
                      <a:pt x="1782233" y="324757"/>
                      <a:pt x="1776770" y="322025"/>
                      <a:pt x="1776770" y="316562"/>
                    </a:cubicBezTo>
                    <a:cubicBezTo>
                      <a:pt x="1778136" y="275592"/>
                      <a:pt x="1798621" y="208672"/>
                      <a:pt x="1753554" y="189553"/>
                    </a:cubicBezTo>
                    <a:cubicBezTo>
                      <a:pt x="1752188" y="192284"/>
                      <a:pt x="1750822" y="193650"/>
                      <a:pt x="1750822" y="193650"/>
                    </a:cubicBezTo>
                    <a:cubicBezTo>
                      <a:pt x="1723508" y="235986"/>
                      <a:pt x="1708486" y="287883"/>
                      <a:pt x="1705754" y="337048"/>
                    </a:cubicBezTo>
                    <a:cubicBezTo>
                      <a:pt x="1697560" y="316562"/>
                      <a:pt x="1689366" y="296077"/>
                      <a:pt x="1677075" y="276957"/>
                    </a:cubicBezTo>
                    <a:cubicBezTo>
                      <a:pt x="1674343" y="272860"/>
                      <a:pt x="1670246" y="267397"/>
                      <a:pt x="1664783" y="261935"/>
                    </a:cubicBezTo>
                    <a:cubicBezTo>
                      <a:pt x="1664783" y="263300"/>
                      <a:pt x="1664783" y="266032"/>
                      <a:pt x="1663418" y="267397"/>
                    </a:cubicBezTo>
                    <a:cubicBezTo>
                      <a:pt x="1659320" y="298808"/>
                      <a:pt x="1663418" y="331585"/>
                      <a:pt x="1656589" y="362996"/>
                    </a:cubicBezTo>
                    <a:cubicBezTo>
                      <a:pt x="1655223" y="368459"/>
                      <a:pt x="1647029" y="367093"/>
                      <a:pt x="1645664" y="361630"/>
                    </a:cubicBezTo>
                    <a:cubicBezTo>
                      <a:pt x="1634738" y="326122"/>
                      <a:pt x="1627909" y="281054"/>
                      <a:pt x="1596498" y="257837"/>
                    </a:cubicBezTo>
                    <a:cubicBezTo>
                      <a:pt x="1582842" y="291980"/>
                      <a:pt x="1580110" y="328854"/>
                      <a:pt x="1569184" y="365727"/>
                    </a:cubicBezTo>
                    <a:cubicBezTo>
                      <a:pt x="1567819" y="369825"/>
                      <a:pt x="1560991" y="369825"/>
                      <a:pt x="1558259" y="365727"/>
                    </a:cubicBezTo>
                    <a:cubicBezTo>
                      <a:pt x="1552796" y="353436"/>
                      <a:pt x="1550065" y="341145"/>
                      <a:pt x="1547333" y="328854"/>
                    </a:cubicBezTo>
                    <a:cubicBezTo>
                      <a:pt x="1528214" y="293345"/>
                      <a:pt x="1503631" y="264666"/>
                      <a:pt x="1476317" y="272860"/>
                    </a:cubicBezTo>
                    <a:cubicBezTo>
                      <a:pt x="1481780" y="244180"/>
                      <a:pt x="1485877" y="211404"/>
                      <a:pt x="1480415" y="189553"/>
                    </a:cubicBezTo>
                    <a:cubicBezTo>
                      <a:pt x="1479049" y="182724"/>
                      <a:pt x="1470855" y="179993"/>
                      <a:pt x="1464026" y="185456"/>
                    </a:cubicBezTo>
                    <a:cubicBezTo>
                      <a:pt x="1424421" y="214135"/>
                      <a:pt x="1398472" y="252375"/>
                      <a:pt x="1368427" y="290614"/>
                    </a:cubicBezTo>
                    <a:cubicBezTo>
                      <a:pt x="1399838" y="220964"/>
                      <a:pt x="1431249" y="129462"/>
                      <a:pt x="1379353" y="113074"/>
                    </a:cubicBezTo>
                    <a:cubicBezTo>
                      <a:pt x="1349308" y="103514"/>
                      <a:pt x="1319262" y="123999"/>
                      <a:pt x="1301508" y="149948"/>
                    </a:cubicBezTo>
                    <a:cubicBezTo>
                      <a:pt x="1297411" y="144485"/>
                      <a:pt x="1293314" y="137656"/>
                      <a:pt x="1289217" y="132193"/>
                    </a:cubicBezTo>
                    <a:cubicBezTo>
                      <a:pt x="1270097" y="106245"/>
                      <a:pt x="1194984" y="20206"/>
                      <a:pt x="1152647" y="29766"/>
                    </a:cubicBezTo>
                    <a:cubicBezTo>
                      <a:pt x="1114408" y="37960"/>
                      <a:pt x="1121236" y="80297"/>
                      <a:pt x="1136259" y="123999"/>
                    </a:cubicBezTo>
                    <a:cubicBezTo>
                      <a:pt x="1114408" y="98051"/>
                      <a:pt x="1091191" y="74834"/>
                      <a:pt x="1063877" y="48886"/>
                    </a:cubicBezTo>
                    <a:cubicBezTo>
                      <a:pt x="1048855" y="35229"/>
                      <a:pt x="1003786" y="-13936"/>
                      <a:pt x="975107" y="3818"/>
                    </a:cubicBezTo>
                    <a:cubicBezTo>
                      <a:pt x="939599" y="27035"/>
                      <a:pt x="966913" y="89857"/>
                      <a:pt x="972375" y="115805"/>
                    </a:cubicBezTo>
                    <a:cubicBezTo>
                      <a:pt x="976472" y="134925"/>
                      <a:pt x="981935" y="152679"/>
                      <a:pt x="988764" y="170433"/>
                    </a:cubicBezTo>
                    <a:cubicBezTo>
                      <a:pt x="964181" y="148582"/>
                      <a:pt x="938233" y="129462"/>
                      <a:pt x="906822" y="115805"/>
                    </a:cubicBezTo>
                    <a:cubicBezTo>
                      <a:pt x="874045" y="102148"/>
                      <a:pt x="781178" y="46155"/>
                      <a:pt x="740207" y="85760"/>
                    </a:cubicBezTo>
                    <a:cubicBezTo>
                      <a:pt x="733379" y="92588"/>
                      <a:pt x="729282" y="99417"/>
                      <a:pt x="726550" y="107611"/>
                    </a:cubicBezTo>
                    <a:cubicBezTo>
                      <a:pt x="727916" y="107611"/>
                      <a:pt x="727916" y="106245"/>
                      <a:pt x="729282" y="106245"/>
                    </a:cubicBezTo>
                    <a:cubicBezTo>
                      <a:pt x="790738" y="91223"/>
                      <a:pt x="838537" y="154045"/>
                      <a:pt x="876777" y="201844"/>
                    </a:cubicBezTo>
                    <a:cubicBezTo>
                      <a:pt x="871314" y="174530"/>
                      <a:pt x="871314" y="140388"/>
                      <a:pt x="899994" y="140388"/>
                    </a:cubicBezTo>
                    <a:cubicBezTo>
                      <a:pt x="928673" y="140388"/>
                      <a:pt x="939599" y="171799"/>
                      <a:pt x="947793" y="200478"/>
                    </a:cubicBezTo>
                    <a:cubicBezTo>
                      <a:pt x="951890" y="189553"/>
                      <a:pt x="960084" y="181358"/>
                      <a:pt x="975107" y="184090"/>
                    </a:cubicBezTo>
                    <a:cubicBezTo>
                      <a:pt x="1002421" y="189553"/>
                      <a:pt x="1031100" y="214135"/>
                      <a:pt x="1046123" y="237352"/>
                    </a:cubicBezTo>
                    <a:cubicBezTo>
                      <a:pt x="1093922" y="312465"/>
                      <a:pt x="1107580" y="402601"/>
                      <a:pt x="1126699" y="488640"/>
                    </a:cubicBezTo>
                    <a:cubicBezTo>
                      <a:pt x="1125333" y="428549"/>
                      <a:pt x="1129431" y="362996"/>
                      <a:pt x="1174498" y="322025"/>
                    </a:cubicBezTo>
                    <a:cubicBezTo>
                      <a:pt x="1177230" y="319294"/>
                      <a:pt x="1181327" y="319294"/>
                      <a:pt x="1182693" y="322025"/>
                    </a:cubicBezTo>
                    <a:cubicBezTo>
                      <a:pt x="1207275" y="352070"/>
                      <a:pt x="1215469" y="388944"/>
                      <a:pt x="1220932" y="427184"/>
                    </a:cubicBezTo>
                    <a:cubicBezTo>
                      <a:pt x="1227760" y="398504"/>
                      <a:pt x="1238686" y="371190"/>
                      <a:pt x="1260537" y="350705"/>
                    </a:cubicBezTo>
                    <a:cubicBezTo>
                      <a:pt x="1261903" y="349339"/>
                      <a:pt x="1266000" y="347973"/>
                      <a:pt x="1267366" y="349339"/>
                    </a:cubicBezTo>
                    <a:cubicBezTo>
                      <a:pt x="1319262" y="379384"/>
                      <a:pt x="1326091" y="453132"/>
                      <a:pt x="1327457" y="506394"/>
                    </a:cubicBezTo>
                    <a:cubicBezTo>
                      <a:pt x="1328822" y="541902"/>
                      <a:pt x="1326091" y="577410"/>
                      <a:pt x="1321994" y="611553"/>
                    </a:cubicBezTo>
                    <a:cubicBezTo>
                      <a:pt x="1341113" y="555559"/>
                      <a:pt x="1371159" y="499566"/>
                      <a:pt x="1427152" y="494103"/>
                    </a:cubicBezTo>
                    <a:cubicBezTo>
                      <a:pt x="1429884" y="494103"/>
                      <a:pt x="1431249" y="495469"/>
                      <a:pt x="1432615" y="496834"/>
                    </a:cubicBezTo>
                    <a:cubicBezTo>
                      <a:pt x="1451735" y="524148"/>
                      <a:pt x="1453101" y="559656"/>
                      <a:pt x="1447638" y="593799"/>
                    </a:cubicBezTo>
                    <a:cubicBezTo>
                      <a:pt x="1469489" y="563753"/>
                      <a:pt x="1499534" y="541902"/>
                      <a:pt x="1529580" y="561022"/>
                    </a:cubicBezTo>
                    <a:cubicBezTo>
                      <a:pt x="1566454" y="582873"/>
                      <a:pt x="1559625" y="630672"/>
                      <a:pt x="1543236" y="670278"/>
                    </a:cubicBezTo>
                    <a:cubicBezTo>
                      <a:pt x="1566454" y="648426"/>
                      <a:pt x="1595133" y="632038"/>
                      <a:pt x="1623812" y="627941"/>
                    </a:cubicBezTo>
                    <a:cubicBezTo>
                      <a:pt x="1659320" y="623844"/>
                      <a:pt x="1692097" y="648426"/>
                      <a:pt x="1694829" y="683935"/>
                    </a:cubicBezTo>
                    <a:cubicBezTo>
                      <a:pt x="1697560" y="718077"/>
                      <a:pt x="1683903" y="752219"/>
                      <a:pt x="1667515" y="782265"/>
                    </a:cubicBezTo>
                    <a:cubicBezTo>
                      <a:pt x="1697560" y="761779"/>
                      <a:pt x="1728971" y="760414"/>
                      <a:pt x="1749456" y="806847"/>
                    </a:cubicBezTo>
                    <a:cubicBezTo>
                      <a:pt x="1765845" y="842355"/>
                      <a:pt x="1746725" y="886058"/>
                      <a:pt x="1728971" y="917469"/>
                    </a:cubicBezTo>
                    <a:cubicBezTo>
                      <a:pt x="1749456" y="910640"/>
                      <a:pt x="1772673" y="909274"/>
                      <a:pt x="1791793" y="916103"/>
                    </a:cubicBezTo>
                    <a:cubicBezTo>
                      <a:pt x="1812279" y="924297"/>
                      <a:pt x="1823204" y="937954"/>
                      <a:pt x="1827301" y="952977"/>
                    </a:cubicBezTo>
                    <a:cubicBezTo>
                      <a:pt x="1846421" y="925663"/>
                      <a:pt x="1868272" y="902446"/>
                      <a:pt x="1892855" y="890155"/>
                    </a:cubicBezTo>
                    <a:cubicBezTo>
                      <a:pt x="1906512" y="883326"/>
                      <a:pt x="1924266" y="886058"/>
                      <a:pt x="1935191" y="898349"/>
                    </a:cubicBezTo>
                    <a:cubicBezTo>
                      <a:pt x="1947482" y="861475"/>
                      <a:pt x="1967968" y="830064"/>
                      <a:pt x="2003476" y="819139"/>
                    </a:cubicBezTo>
                    <a:cubicBezTo>
                      <a:pt x="2006207" y="819139"/>
                      <a:pt x="2007573" y="819139"/>
                      <a:pt x="2008939" y="820504"/>
                    </a:cubicBezTo>
                    <a:cubicBezTo>
                      <a:pt x="2047178" y="857378"/>
                      <a:pt x="2052641" y="916103"/>
                      <a:pt x="2049909" y="966634"/>
                    </a:cubicBezTo>
                    <a:cubicBezTo>
                      <a:pt x="2048544" y="984388"/>
                      <a:pt x="2047178" y="1000776"/>
                      <a:pt x="2044447" y="1018530"/>
                    </a:cubicBezTo>
                    <a:cubicBezTo>
                      <a:pt x="2067664" y="959805"/>
                      <a:pt x="2100441" y="905177"/>
                      <a:pt x="2134583" y="933857"/>
                    </a:cubicBezTo>
                    <a:cubicBezTo>
                      <a:pt x="2167360" y="962537"/>
                      <a:pt x="2146874" y="1029456"/>
                      <a:pt x="2137314" y="1063598"/>
                    </a:cubicBezTo>
                    <a:cubicBezTo>
                      <a:pt x="2134583" y="1075889"/>
                      <a:pt x="2130486" y="1088181"/>
                      <a:pt x="2126389" y="1101838"/>
                    </a:cubicBezTo>
                    <a:cubicBezTo>
                      <a:pt x="2134583" y="1089546"/>
                      <a:pt x="2145508" y="1078621"/>
                      <a:pt x="2155068" y="1067695"/>
                    </a:cubicBezTo>
                    <a:cubicBezTo>
                      <a:pt x="2176919" y="1045844"/>
                      <a:pt x="2235644" y="1021262"/>
                      <a:pt x="2246570" y="1069061"/>
                    </a:cubicBezTo>
                    <a:cubicBezTo>
                      <a:pt x="2257495" y="1115494"/>
                      <a:pt x="2224719" y="1171488"/>
                      <a:pt x="2201502" y="1209727"/>
                    </a:cubicBezTo>
                    <a:cubicBezTo>
                      <a:pt x="2183748" y="1241138"/>
                      <a:pt x="2163263" y="1275281"/>
                      <a:pt x="2140045" y="1303961"/>
                    </a:cubicBezTo>
                    <a:cubicBezTo>
                      <a:pt x="2181017" y="1282109"/>
                      <a:pt x="2224719" y="1243870"/>
                      <a:pt x="2271153" y="1247967"/>
                    </a:cubicBezTo>
                    <a:cubicBezTo>
                      <a:pt x="2316220" y="1252064"/>
                      <a:pt x="2312123" y="1301229"/>
                      <a:pt x="2291638" y="1329909"/>
                    </a:cubicBezTo>
                    <a:cubicBezTo>
                      <a:pt x="2260227" y="1373611"/>
                      <a:pt x="2202868" y="1400925"/>
                      <a:pt x="2153703" y="1420045"/>
                    </a:cubicBezTo>
                    <a:cubicBezTo>
                      <a:pt x="2187845" y="1430970"/>
                      <a:pt x="2216525" y="1461016"/>
                      <a:pt x="2198770" y="1499255"/>
                    </a:cubicBezTo>
                    <a:cubicBezTo>
                      <a:pt x="2178285" y="1541592"/>
                      <a:pt x="2116829" y="1542957"/>
                      <a:pt x="2077224" y="1540226"/>
                    </a:cubicBezTo>
                    <a:cubicBezTo>
                      <a:pt x="2058104" y="1538860"/>
                      <a:pt x="2037618" y="1537494"/>
                      <a:pt x="2017133" y="1533397"/>
                    </a:cubicBezTo>
                    <a:cubicBezTo>
                      <a:pt x="2044447" y="1552517"/>
                      <a:pt x="2069029" y="1577100"/>
                      <a:pt x="2082686" y="1603048"/>
                    </a:cubicBezTo>
                    <a:cubicBezTo>
                      <a:pt x="2090880" y="1618070"/>
                      <a:pt x="2093612" y="1634459"/>
                      <a:pt x="2092246" y="1650847"/>
                    </a:cubicBezTo>
                    <a:cubicBezTo>
                      <a:pt x="2146874" y="1615339"/>
                      <a:pt x="2216525" y="1588025"/>
                      <a:pt x="2261592" y="1631727"/>
                    </a:cubicBezTo>
                    <a:cubicBezTo>
                      <a:pt x="2275250" y="1644019"/>
                      <a:pt x="2282078" y="1659042"/>
                      <a:pt x="2283444" y="1674064"/>
                    </a:cubicBezTo>
                    <a:cubicBezTo>
                      <a:pt x="2290272" y="1671333"/>
                      <a:pt x="2295735" y="1668601"/>
                      <a:pt x="2302564" y="1667236"/>
                    </a:cubicBezTo>
                    <a:cubicBezTo>
                      <a:pt x="2329877" y="1661773"/>
                      <a:pt x="2339437" y="1679527"/>
                      <a:pt x="2340803" y="1701378"/>
                    </a:cubicBezTo>
                    <a:cubicBezTo>
                      <a:pt x="2350363" y="1679527"/>
                      <a:pt x="2364020" y="1657676"/>
                      <a:pt x="2381774" y="1642653"/>
                    </a:cubicBezTo>
                    <a:cubicBezTo>
                      <a:pt x="2409088" y="1619436"/>
                      <a:pt x="2443230" y="1635825"/>
                      <a:pt x="2450059" y="1668601"/>
                    </a:cubicBezTo>
                    <a:cubicBezTo>
                      <a:pt x="2456887" y="1702744"/>
                      <a:pt x="2451425" y="1740983"/>
                      <a:pt x="2441865" y="1775126"/>
                    </a:cubicBezTo>
                    <a:cubicBezTo>
                      <a:pt x="2463716" y="1753274"/>
                      <a:pt x="2488298" y="1743715"/>
                      <a:pt x="2512880" y="1762834"/>
                    </a:cubicBezTo>
                    <a:cubicBezTo>
                      <a:pt x="2547023" y="1787417"/>
                      <a:pt x="2532001" y="1850239"/>
                      <a:pt x="2523806" y="1883016"/>
                    </a:cubicBezTo>
                    <a:cubicBezTo>
                      <a:pt x="2514246" y="1918524"/>
                      <a:pt x="2500589" y="1955398"/>
                      <a:pt x="2484201" y="1988174"/>
                    </a:cubicBezTo>
                    <a:cubicBezTo>
                      <a:pt x="2547023" y="1948569"/>
                      <a:pt x="2648085" y="1955398"/>
                      <a:pt x="2667204" y="2040071"/>
                    </a:cubicBezTo>
                    <a:cubicBezTo>
                      <a:pt x="2683592" y="2115184"/>
                      <a:pt x="2578434" y="2130206"/>
                      <a:pt x="2519709" y="2141132"/>
                    </a:cubicBezTo>
                    <a:cubicBezTo>
                      <a:pt x="2578434" y="2183469"/>
                      <a:pt x="2680861" y="2247656"/>
                      <a:pt x="2638525" y="2330964"/>
                    </a:cubicBezTo>
                    <a:cubicBezTo>
                      <a:pt x="2623502" y="2361009"/>
                      <a:pt x="2592091" y="2374666"/>
                      <a:pt x="2562046" y="2371935"/>
                    </a:cubicBezTo>
                    <a:cubicBezTo>
                      <a:pt x="2566143" y="2388323"/>
                      <a:pt x="2564777" y="2406077"/>
                      <a:pt x="2559314" y="2422466"/>
                    </a:cubicBezTo>
                    <a:cubicBezTo>
                      <a:pt x="2545657" y="2456608"/>
                      <a:pt x="2499224" y="2474362"/>
                      <a:pt x="2466447" y="2460705"/>
                    </a:cubicBezTo>
                    <a:cubicBezTo>
                      <a:pt x="2452790" y="2455242"/>
                      <a:pt x="2440499" y="2447048"/>
                      <a:pt x="2429573" y="2437488"/>
                    </a:cubicBezTo>
                    <a:cubicBezTo>
                      <a:pt x="2440499" y="2470265"/>
                      <a:pt x="2445962" y="2503042"/>
                      <a:pt x="2441865" y="2535818"/>
                    </a:cubicBezTo>
                    <a:cubicBezTo>
                      <a:pt x="2441865" y="2538549"/>
                      <a:pt x="2439133" y="2542647"/>
                      <a:pt x="2436402" y="2541281"/>
                    </a:cubicBezTo>
                    <a:cubicBezTo>
                      <a:pt x="2421379" y="2539915"/>
                      <a:pt x="2406356" y="2534453"/>
                      <a:pt x="2392700" y="2527624"/>
                    </a:cubicBezTo>
                    <a:cubicBezTo>
                      <a:pt x="2403625" y="2557669"/>
                      <a:pt x="2406356" y="2589080"/>
                      <a:pt x="2398162" y="2619126"/>
                    </a:cubicBezTo>
                    <a:cubicBezTo>
                      <a:pt x="2396796" y="2621857"/>
                      <a:pt x="2395431" y="2623223"/>
                      <a:pt x="2392700" y="2623223"/>
                    </a:cubicBezTo>
                    <a:cubicBezTo>
                      <a:pt x="2361289" y="2623223"/>
                      <a:pt x="2336706" y="2604103"/>
                      <a:pt x="2317586" y="2579521"/>
                    </a:cubicBezTo>
                    <a:cubicBezTo>
                      <a:pt x="2332609" y="2643708"/>
                      <a:pt x="2347631" y="2744770"/>
                      <a:pt x="2286175" y="2737941"/>
                    </a:cubicBezTo>
                    <a:cubicBezTo>
                      <a:pt x="2200136" y="2728381"/>
                      <a:pt x="2176919" y="2610931"/>
                      <a:pt x="2172822" y="2526258"/>
                    </a:cubicBezTo>
                    <a:cubicBezTo>
                      <a:pt x="2161897" y="2554938"/>
                      <a:pt x="2142777" y="2578155"/>
                      <a:pt x="2114097" y="2544012"/>
                    </a:cubicBezTo>
                    <a:cubicBezTo>
                      <a:pt x="2067664" y="2489385"/>
                      <a:pt x="2071761" y="2419734"/>
                      <a:pt x="2070395" y="2352815"/>
                    </a:cubicBezTo>
                    <a:cubicBezTo>
                      <a:pt x="2062201" y="2382860"/>
                      <a:pt x="2058104" y="2412905"/>
                      <a:pt x="2047178" y="2441585"/>
                    </a:cubicBezTo>
                    <a:cubicBezTo>
                      <a:pt x="2036253" y="2468899"/>
                      <a:pt x="2019865" y="2508504"/>
                      <a:pt x="1984356" y="2505773"/>
                    </a:cubicBezTo>
                    <a:cubicBezTo>
                      <a:pt x="1939288" y="2501676"/>
                      <a:pt x="1920168" y="2448414"/>
                      <a:pt x="1921534" y="2410174"/>
                    </a:cubicBezTo>
                    <a:cubicBezTo>
                      <a:pt x="1922900" y="2380129"/>
                      <a:pt x="1929729" y="2350084"/>
                      <a:pt x="1937922" y="2321404"/>
                    </a:cubicBezTo>
                    <a:cubicBezTo>
                      <a:pt x="1928363" y="2335061"/>
                      <a:pt x="1920168" y="2347352"/>
                      <a:pt x="1909243" y="2359643"/>
                    </a:cubicBezTo>
                    <a:cubicBezTo>
                      <a:pt x="1895586" y="2374666"/>
                      <a:pt x="1872369" y="2403346"/>
                      <a:pt x="1850518" y="2391054"/>
                    </a:cubicBezTo>
                    <a:cubicBezTo>
                      <a:pt x="1819107" y="2374666"/>
                      <a:pt x="1834130" y="2294090"/>
                      <a:pt x="1839593" y="2268142"/>
                    </a:cubicBezTo>
                    <a:cubicBezTo>
                      <a:pt x="1851883" y="2217611"/>
                      <a:pt x="1873735" y="2171178"/>
                      <a:pt x="1899683" y="2124744"/>
                    </a:cubicBezTo>
                    <a:cubicBezTo>
                      <a:pt x="1888757" y="2138401"/>
                      <a:pt x="1877832" y="2152058"/>
                      <a:pt x="1865541" y="2164349"/>
                    </a:cubicBezTo>
                    <a:cubicBezTo>
                      <a:pt x="1840958" y="2188931"/>
                      <a:pt x="1808181" y="2224440"/>
                      <a:pt x="1769942" y="2227171"/>
                    </a:cubicBezTo>
                    <a:cubicBezTo>
                      <a:pt x="1709851" y="2229902"/>
                      <a:pt x="1704389" y="2182103"/>
                      <a:pt x="1715314" y="2131572"/>
                    </a:cubicBezTo>
                    <a:cubicBezTo>
                      <a:pt x="1711217" y="2135669"/>
                      <a:pt x="1705754" y="2138401"/>
                      <a:pt x="1701657" y="2141132"/>
                    </a:cubicBezTo>
                    <a:cubicBezTo>
                      <a:pt x="1672978" y="2154789"/>
                      <a:pt x="1651127" y="2123378"/>
                      <a:pt x="1651127" y="2098796"/>
                    </a:cubicBezTo>
                    <a:cubicBezTo>
                      <a:pt x="1649761" y="2064653"/>
                      <a:pt x="1660686" y="2030511"/>
                      <a:pt x="1672978" y="1997734"/>
                    </a:cubicBezTo>
                    <a:cubicBezTo>
                      <a:pt x="1655223" y="2020951"/>
                      <a:pt x="1633372" y="2038705"/>
                      <a:pt x="1604693" y="2044168"/>
                    </a:cubicBezTo>
                    <a:cubicBezTo>
                      <a:pt x="1566454" y="2050996"/>
                      <a:pt x="1530945" y="2019585"/>
                      <a:pt x="1518654" y="1986808"/>
                    </a:cubicBezTo>
                    <a:cubicBezTo>
                      <a:pt x="1507729" y="1956763"/>
                      <a:pt x="1504997" y="1925352"/>
                      <a:pt x="1506363" y="1893941"/>
                    </a:cubicBezTo>
                    <a:cubicBezTo>
                      <a:pt x="1496803" y="1923986"/>
                      <a:pt x="1487243" y="1954032"/>
                      <a:pt x="1474952" y="1982711"/>
                    </a:cubicBezTo>
                    <a:cubicBezTo>
                      <a:pt x="1453101" y="2016854"/>
                      <a:pt x="1428518" y="2076944"/>
                      <a:pt x="1390279" y="2076944"/>
                    </a:cubicBezTo>
                    <a:cubicBezTo>
                      <a:pt x="1360233" y="2076944"/>
                      <a:pt x="1345210" y="2055093"/>
                      <a:pt x="1341113" y="2022317"/>
                    </a:cubicBezTo>
                    <a:cubicBezTo>
                      <a:pt x="1327457" y="2057825"/>
                      <a:pt x="1308337" y="2081042"/>
                      <a:pt x="1279657" y="2068750"/>
                    </a:cubicBezTo>
                    <a:cubicBezTo>
                      <a:pt x="1259172" y="2060556"/>
                      <a:pt x="1246881" y="2041436"/>
                      <a:pt x="1238686" y="2019585"/>
                    </a:cubicBezTo>
                    <a:cubicBezTo>
                      <a:pt x="1233223" y="2071481"/>
                      <a:pt x="1225030" y="2127475"/>
                      <a:pt x="1197715" y="2169812"/>
                    </a:cubicBezTo>
                    <a:cubicBezTo>
                      <a:pt x="1167670" y="2214880"/>
                      <a:pt x="1119871" y="2214880"/>
                      <a:pt x="1085728" y="2173909"/>
                    </a:cubicBezTo>
                    <a:cubicBezTo>
                      <a:pt x="1074803" y="2161618"/>
                      <a:pt x="1066608" y="2146595"/>
                      <a:pt x="1059780" y="2131572"/>
                    </a:cubicBezTo>
                    <a:cubicBezTo>
                      <a:pt x="1059780" y="2138401"/>
                      <a:pt x="1061146" y="2145229"/>
                      <a:pt x="1061146" y="2152058"/>
                    </a:cubicBezTo>
                    <a:cubicBezTo>
                      <a:pt x="1063877" y="2186200"/>
                      <a:pt x="1072071" y="2270873"/>
                      <a:pt x="1031100" y="2289993"/>
                    </a:cubicBezTo>
                    <a:cubicBezTo>
                      <a:pt x="1001055" y="2303650"/>
                      <a:pt x="977838" y="2287262"/>
                      <a:pt x="960084" y="2258582"/>
                    </a:cubicBezTo>
                    <a:cubicBezTo>
                      <a:pt x="962816" y="2284530"/>
                      <a:pt x="961450" y="2310478"/>
                      <a:pt x="947793" y="2329598"/>
                    </a:cubicBezTo>
                    <a:cubicBezTo>
                      <a:pt x="928673" y="2356912"/>
                      <a:pt x="905457" y="2359643"/>
                      <a:pt x="882240" y="2348718"/>
                    </a:cubicBezTo>
                    <a:cubicBezTo>
                      <a:pt x="889068" y="2371935"/>
                      <a:pt x="887702" y="2395152"/>
                      <a:pt x="869948" y="2414271"/>
                    </a:cubicBezTo>
                    <a:cubicBezTo>
                      <a:pt x="859023" y="2426562"/>
                      <a:pt x="842634" y="2427928"/>
                      <a:pt x="826246" y="2422466"/>
                    </a:cubicBezTo>
                    <a:cubicBezTo>
                      <a:pt x="853560" y="2452511"/>
                      <a:pt x="871314" y="2488019"/>
                      <a:pt x="864485" y="2528990"/>
                    </a:cubicBezTo>
                    <a:cubicBezTo>
                      <a:pt x="864485" y="2533087"/>
                      <a:pt x="859023" y="2534453"/>
                      <a:pt x="854925" y="2533087"/>
                    </a:cubicBezTo>
                    <a:cubicBezTo>
                      <a:pt x="826246" y="2520796"/>
                      <a:pt x="804395" y="2500310"/>
                      <a:pt x="782544" y="2479825"/>
                    </a:cubicBezTo>
                    <a:cubicBezTo>
                      <a:pt x="823515" y="2549475"/>
                      <a:pt x="871314" y="2635514"/>
                      <a:pt x="831709" y="2710627"/>
                    </a:cubicBezTo>
                    <a:cubicBezTo>
                      <a:pt x="811223" y="2747501"/>
                      <a:pt x="778447" y="2776181"/>
                      <a:pt x="736110" y="2761158"/>
                    </a:cubicBezTo>
                    <a:cubicBezTo>
                      <a:pt x="716990" y="2754329"/>
                      <a:pt x="699236" y="2740673"/>
                      <a:pt x="685579" y="2722918"/>
                    </a:cubicBezTo>
                    <a:cubicBezTo>
                      <a:pt x="689676" y="2739307"/>
                      <a:pt x="693773" y="2755695"/>
                      <a:pt x="695139" y="2772084"/>
                    </a:cubicBezTo>
                    <a:cubicBezTo>
                      <a:pt x="699236" y="2800763"/>
                      <a:pt x="706065" y="2843100"/>
                      <a:pt x="681482" y="2864951"/>
                    </a:cubicBezTo>
                    <a:cubicBezTo>
                      <a:pt x="647340" y="2893630"/>
                      <a:pt x="621392" y="2840368"/>
                      <a:pt x="606369" y="2792569"/>
                    </a:cubicBezTo>
                    <a:cubicBezTo>
                      <a:pt x="605003" y="2851294"/>
                      <a:pt x="589981" y="2922310"/>
                      <a:pt x="536719" y="2930504"/>
                    </a:cubicBezTo>
                    <a:cubicBezTo>
                      <a:pt x="457508" y="2944161"/>
                      <a:pt x="435657" y="2859488"/>
                      <a:pt x="439754" y="2793935"/>
                    </a:cubicBezTo>
                    <a:cubicBezTo>
                      <a:pt x="428828" y="2815786"/>
                      <a:pt x="416537" y="2836271"/>
                      <a:pt x="402880" y="2855391"/>
                    </a:cubicBezTo>
                    <a:cubicBezTo>
                      <a:pt x="385126" y="2879973"/>
                      <a:pt x="361909" y="2915482"/>
                      <a:pt x="330498" y="2925041"/>
                    </a:cubicBezTo>
                    <a:cubicBezTo>
                      <a:pt x="304550" y="2933236"/>
                      <a:pt x="281333" y="2918213"/>
                      <a:pt x="275871" y="2890899"/>
                    </a:cubicBezTo>
                    <a:cubicBezTo>
                      <a:pt x="273139" y="2875877"/>
                      <a:pt x="275871" y="2860854"/>
                      <a:pt x="279968" y="2844466"/>
                    </a:cubicBezTo>
                    <a:cubicBezTo>
                      <a:pt x="274505" y="2851294"/>
                      <a:pt x="270408" y="2859488"/>
                      <a:pt x="264945" y="2866317"/>
                    </a:cubicBezTo>
                    <a:cubicBezTo>
                      <a:pt x="249922" y="2885436"/>
                      <a:pt x="228071" y="2914116"/>
                      <a:pt x="200757" y="2916848"/>
                    </a:cubicBezTo>
                    <a:cubicBezTo>
                      <a:pt x="148861" y="2920944"/>
                      <a:pt x="169346" y="2855391"/>
                      <a:pt x="184369" y="2814420"/>
                    </a:cubicBezTo>
                    <a:cubicBezTo>
                      <a:pt x="136570" y="2866317"/>
                      <a:pt x="66919" y="2935967"/>
                      <a:pt x="0" y="2937333"/>
                    </a:cubicBezTo>
                    <a:cubicBezTo>
                      <a:pt x="19120" y="2948259"/>
                      <a:pt x="73748" y="2922310"/>
                      <a:pt x="118815" y="2894996"/>
                    </a:cubicBezTo>
                    <a:cubicBezTo>
                      <a:pt x="81942" y="2935967"/>
                      <a:pt x="53262" y="2981035"/>
                      <a:pt x="69650" y="3032932"/>
                    </a:cubicBezTo>
                    <a:cubicBezTo>
                      <a:pt x="87404" y="3094388"/>
                      <a:pt x="174809" y="3015177"/>
                      <a:pt x="193929" y="2991961"/>
                    </a:cubicBezTo>
                    <a:cubicBezTo>
                      <a:pt x="203488" y="2979669"/>
                      <a:pt x="215780" y="2933236"/>
                      <a:pt x="208951" y="2960550"/>
                    </a:cubicBezTo>
                    <a:cubicBezTo>
                      <a:pt x="204854" y="2975573"/>
                      <a:pt x="202123" y="2991961"/>
                      <a:pt x="202123" y="3005617"/>
                    </a:cubicBezTo>
                    <a:cubicBezTo>
                      <a:pt x="200757" y="3031566"/>
                      <a:pt x="199391" y="3061611"/>
                      <a:pt x="223974" y="3075268"/>
                    </a:cubicBezTo>
                    <a:cubicBezTo>
                      <a:pt x="266311" y="3099851"/>
                      <a:pt x="319573" y="3027469"/>
                      <a:pt x="350984" y="2970110"/>
                    </a:cubicBezTo>
                    <a:cubicBezTo>
                      <a:pt x="350984" y="3004252"/>
                      <a:pt x="353715" y="3042491"/>
                      <a:pt x="371469" y="3060246"/>
                    </a:cubicBezTo>
                    <a:cubicBezTo>
                      <a:pt x="337327" y="3153113"/>
                      <a:pt x="411074" y="3142187"/>
                      <a:pt x="473897" y="3103948"/>
                    </a:cubicBezTo>
                    <a:cubicBezTo>
                      <a:pt x="471165" y="3108045"/>
                      <a:pt x="468434" y="3112142"/>
                      <a:pt x="465702" y="3116239"/>
                    </a:cubicBezTo>
                    <a:cubicBezTo>
                      <a:pt x="480725" y="3099851"/>
                      <a:pt x="494382" y="3082097"/>
                      <a:pt x="508039" y="3067074"/>
                    </a:cubicBezTo>
                    <a:cubicBezTo>
                      <a:pt x="510770" y="3062977"/>
                      <a:pt x="517599" y="3064342"/>
                      <a:pt x="517599" y="3069805"/>
                    </a:cubicBezTo>
                    <a:cubicBezTo>
                      <a:pt x="524427" y="3113508"/>
                      <a:pt x="555838" y="3150381"/>
                      <a:pt x="594078" y="3169501"/>
                    </a:cubicBezTo>
                    <a:cubicBezTo>
                      <a:pt x="606369" y="3176329"/>
                      <a:pt x="624123" y="3180427"/>
                      <a:pt x="637780" y="3174964"/>
                    </a:cubicBezTo>
                    <a:cubicBezTo>
                      <a:pt x="658265" y="3165404"/>
                      <a:pt x="644609" y="3127164"/>
                      <a:pt x="639146" y="3112142"/>
                    </a:cubicBezTo>
                    <a:cubicBezTo>
                      <a:pt x="636414" y="3106679"/>
                      <a:pt x="644609" y="3101216"/>
                      <a:pt x="648706" y="3106679"/>
                    </a:cubicBezTo>
                    <a:cubicBezTo>
                      <a:pt x="680117" y="3147650"/>
                      <a:pt x="782544" y="3218666"/>
                      <a:pt x="793469" y="3125799"/>
                    </a:cubicBezTo>
                    <a:cubicBezTo>
                      <a:pt x="798932" y="3069805"/>
                      <a:pt x="775715" y="3013812"/>
                      <a:pt x="762058" y="2960550"/>
                    </a:cubicBezTo>
                    <a:cubicBezTo>
                      <a:pt x="760693" y="2955087"/>
                      <a:pt x="767521" y="2952355"/>
                      <a:pt x="770252" y="2955087"/>
                    </a:cubicBezTo>
                    <a:cubicBezTo>
                      <a:pt x="815321" y="2987863"/>
                      <a:pt x="876777" y="2997424"/>
                      <a:pt x="930039" y="2979669"/>
                    </a:cubicBezTo>
                    <a:cubicBezTo>
                      <a:pt x="950524" y="2972841"/>
                      <a:pt x="971010" y="2957818"/>
                      <a:pt x="976472" y="2934601"/>
                    </a:cubicBezTo>
                    <a:cubicBezTo>
                      <a:pt x="983301" y="2903190"/>
                      <a:pt x="955987" y="2874511"/>
                      <a:pt x="935502" y="2855391"/>
                    </a:cubicBezTo>
                    <a:cubicBezTo>
                      <a:pt x="931405" y="2851294"/>
                      <a:pt x="936868" y="2844466"/>
                      <a:pt x="942330" y="2847197"/>
                    </a:cubicBezTo>
                    <a:cubicBezTo>
                      <a:pt x="962816" y="2855391"/>
                      <a:pt x="990130" y="2863585"/>
                      <a:pt x="1010615" y="2849928"/>
                    </a:cubicBezTo>
                    <a:cubicBezTo>
                      <a:pt x="1037929" y="2830809"/>
                      <a:pt x="991495" y="2798032"/>
                      <a:pt x="977838" y="2789838"/>
                    </a:cubicBezTo>
                    <a:cubicBezTo>
                      <a:pt x="972375" y="2787106"/>
                      <a:pt x="976472" y="2780278"/>
                      <a:pt x="981935" y="2780278"/>
                    </a:cubicBezTo>
                    <a:cubicBezTo>
                      <a:pt x="1029735" y="2778912"/>
                      <a:pt x="1078900" y="2762524"/>
                      <a:pt x="1118505" y="2732478"/>
                    </a:cubicBezTo>
                    <a:cubicBezTo>
                      <a:pt x="1134893" y="2720187"/>
                      <a:pt x="1151282" y="2702433"/>
                      <a:pt x="1148550" y="2680582"/>
                    </a:cubicBezTo>
                    <a:cubicBezTo>
                      <a:pt x="1145819" y="2651902"/>
                      <a:pt x="1107580" y="2636880"/>
                      <a:pt x="1084362" y="2627320"/>
                    </a:cubicBezTo>
                    <a:cubicBezTo>
                      <a:pt x="1078900" y="2624588"/>
                      <a:pt x="1080266" y="2617760"/>
                      <a:pt x="1085728" y="2616394"/>
                    </a:cubicBezTo>
                    <a:cubicBezTo>
                      <a:pt x="1134893" y="2608200"/>
                      <a:pt x="1185424" y="2574058"/>
                      <a:pt x="1225030" y="2545378"/>
                    </a:cubicBezTo>
                    <a:cubicBezTo>
                      <a:pt x="1244149" y="2531721"/>
                      <a:pt x="1266000" y="2513967"/>
                      <a:pt x="1276926" y="2492116"/>
                    </a:cubicBezTo>
                    <a:cubicBezTo>
                      <a:pt x="1290583" y="2463436"/>
                      <a:pt x="1248246" y="2457974"/>
                      <a:pt x="1230492" y="2456608"/>
                    </a:cubicBezTo>
                    <a:cubicBezTo>
                      <a:pt x="1223664" y="2455242"/>
                      <a:pt x="1223664" y="2444317"/>
                      <a:pt x="1231858" y="2445682"/>
                    </a:cubicBezTo>
                    <a:cubicBezTo>
                      <a:pt x="1289217" y="2455242"/>
                      <a:pt x="1324725" y="2397883"/>
                      <a:pt x="1289217" y="2351449"/>
                    </a:cubicBezTo>
                    <a:cubicBezTo>
                      <a:pt x="1285120" y="2345986"/>
                      <a:pt x="1293314" y="2339158"/>
                      <a:pt x="1297411" y="2344621"/>
                    </a:cubicBezTo>
                    <a:cubicBezTo>
                      <a:pt x="1302874" y="2352815"/>
                      <a:pt x="1334285" y="2397883"/>
                      <a:pt x="1346576" y="2380129"/>
                    </a:cubicBezTo>
                    <a:cubicBezTo>
                      <a:pt x="1356136" y="2366472"/>
                      <a:pt x="1353405" y="2339158"/>
                      <a:pt x="1353405" y="2324135"/>
                    </a:cubicBezTo>
                    <a:cubicBezTo>
                      <a:pt x="1353405" y="2284530"/>
                      <a:pt x="1343845" y="2243559"/>
                      <a:pt x="1346576" y="2202588"/>
                    </a:cubicBezTo>
                    <a:cubicBezTo>
                      <a:pt x="1346576" y="2198491"/>
                      <a:pt x="1352039" y="2195760"/>
                      <a:pt x="1356136" y="2198491"/>
                    </a:cubicBezTo>
                    <a:cubicBezTo>
                      <a:pt x="1360233" y="2201223"/>
                      <a:pt x="1362965" y="2203954"/>
                      <a:pt x="1367062" y="2206686"/>
                    </a:cubicBezTo>
                    <a:cubicBezTo>
                      <a:pt x="1365696" y="2210783"/>
                      <a:pt x="1364330" y="2213514"/>
                      <a:pt x="1362965" y="2217611"/>
                    </a:cubicBezTo>
                    <a:cubicBezTo>
                      <a:pt x="1354770" y="2249022"/>
                      <a:pt x="1349308" y="2307747"/>
                      <a:pt x="1375256" y="2333695"/>
                    </a:cubicBezTo>
                    <a:cubicBezTo>
                      <a:pt x="1406667" y="2366472"/>
                      <a:pt x="1457197" y="2307747"/>
                      <a:pt x="1498169" y="2246291"/>
                    </a:cubicBezTo>
                    <a:cubicBezTo>
                      <a:pt x="1466757" y="2350084"/>
                      <a:pt x="1446272" y="2471630"/>
                      <a:pt x="1520020" y="2549475"/>
                    </a:cubicBezTo>
                    <a:cubicBezTo>
                      <a:pt x="1570550" y="2602737"/>
                      <a:pt x="1637469" y="2449779"/>
                      <a:pt x="1677075" y="2350084"/>
                    </a:cubicBezTo>
                    <a:cubicBezTo>
                      <a:pt x="1672978" y="2404711"/>
                      <a:pt x="1666149" y="2457974"/>
                      <a:pt x="1668881" y="2513967"/>
                    </a:cubicBezTo>
                    <a:cubicBezTo>
                      <a:pt x="1670246" y="2552207"/>
                      <a:pt x="1668881" y="2604103"/>
                      <a:pt x="1703023" y="2625954"/>
                    </a:cubicBezTo>
                    <a:cubicBezTo>
                      <a:pt x="1742628" y="2653268"/>
                      <a:pt x="1772673" y="2582252"/>
                      <a:pt x="1793159" y="2527624"/>
                    </a:cubicBezTo>
                    <a:cubicBezTo>
                      <a:pt x="1791793" y="2568595"/>
                      <a:pt x="1794524" y="2613663"/>
                      <a:pt x="1823204" y="2619126"/>
                    </a:cubicBezTo>
                    <a:cubicBezTo>
                      <a:pt x="1847787" y="2623223"/>
                      <a:pt x="1866906" y="2605469"/>
                      <a:pt x="1881929" y="2575423"/>
                    </a:cubicBezTo>
                    <a:cubicBezTo>
                      <a:pt x="1881929" y="2579521"/>
                      <a:pt x="1880563" y="2582252"/>
                      <a:pt x="1880563" y="2586349"/>
                    </a:cubicBezTo>
                    <a:cubicBezTo>
                      <a:pt x="1879198" y="2621857"/>
                      <a:pt x="1895586" y="2640977"/>
                      <a:pt x="1920168" y="2647805"/>
                    </a:cubicBezTo>
                    <a:cubicBezTo>
                      <a:pt x="1922900" y="2655999"/>
                      <a:pt x="1926997" y="2662828"/>
                      <a:pt x="1931094" y="2671022"/>
                    </a:cubicBezTo>
                    <a:cubicBezTo>
                      <a:pt x="1926997" y="2676485"/>
                      <a:pt x="1925631" y="2681948"/>
                      <a:pt x="1926997" y="2688776"/>
                    </a:cubicBezTo>
                    <a:cubicBezTo>
                      <a:pt x="1929729" y="2701067"/>
                      <a:pt x="1939288" y="2706530"/>
                      <a:pt x="1951580" y="2707896"/>
                    </a:cubicBezTo>
                    <a:cubicBezTo>
                      <a:pt x="1952945" y="2710627"/>
                      <a:pt x="1954311" y="2711993"/>
                      <a:pt x="1955677" y="2714724"/>
                    </a:cubicBezTo>
                    <a:cubicBezTo>
                      <a:pt x="1950214" y="2729747"/>
                      <a:pt x="1954311" y="2739307"/>
                      <a:pt x="1972065" y="2737941"/>
                    </a:cubicBezTo>
                    <a:cubicBezTo>
                      <a:pt x="1972065" y="2737941"/>
                      <a:pt x="1973431" y="2739307"/>
                      <a:pt x="1973431" y="2740673"/>
                    </a:cubicBezTo>
                    <a:cubicBezTo>
                      <a:pt x="1965236" y="2747501"/>
                      <a:pt x="1957042" y="2754329"/>
                      <a:pt x="1948848" y="2761158"/>
                    </a:cubicBezTo>
                    <a:cubicBezTo>
                      <a:pt x="1932460" y="2774815"/>
                      <a:pt x="1922900" y="2789838"/>
                      <a:pt x="1918803" y="2807592"/>
                    </a:cubicBezTo>
                    <a:cubicBezTo>
                      <a:pt x="1909243" y="2840368"/>
                      <a:pt x="1944751" y="2834906"/>
                      <a:pt x="1976162" y="2823980"/>
                    </a:cubicBezTo>
                    <a:cubicBezTo>
                      <a:pt x="1958408" y="2839003"/>
                      <a:pt x="1947482" y="2856757"/>
                      <a:pt x="1973431" y="2869048"/>
                    </a:cubicBezTo>
                    <a:cubicBezTo>
                      <a:pt x="1993916" y="2878608"/>
                      <a:pt x="2034887" y="2862220"/>
                      <a:pt x="2052641" y="2852660"/>
                    </a:cubicBezTo>
                    <a:cubicBezTo>
                      <a:pt x="2056738" y="2851294"/>
                      <a:pt x="2059469" y="2848563"/>
                      <a:pt x="2063567" y="2847197"/>
                    </a:cubicBezTo>
                    <a:cubicBezTo>
                      <a:pt x="2056738" y="2856757"/>
                      <a:pt x="2049909" y="2864951"/>
                      <a:pt x="2043081" y="2874511"/>
                    </a:cubicBezTo>
                    <a:cubicBezTo>
                      <a:pt x="2026693" y="2894996"/>
                      <a:pt x="2017133" y="2953721"/>
                      <a:pt x="2062201" y="2935967"/>
                    </a:cubicBezTo>
                    <a:cubicBezTo>
                      <a:pt x="2066298" y="2934601"/>
                      <a:pt x="2069029" y="2931870"/>
                      <a:pt x="2071761" y="2930504"/>
                    </a:cubicBezTo>
                    <a:cubicBezTo>
                      <a:pt x="2073127" y="2960550"/>
                      <a:pt x="2084052" y="2991961"/>
                      <a:pt x="2104538" y="3002886"/>
                    </a:cubicBezTo>
                    <a:cubicBezTo>
                      <a:pt x="2126389" y="3013812"/>
                      <a:pt x="2137314" y="3000155"/>
                      <a:pt x="2144143" y="2981035"/>
                    </a:cubicBezTo>
                    <a:cubicBezTo>
                      <a:pt x="2148240" y="2987863"/>
                      <a:pt x="2153703" y="2993326"/>
                      <a:pt x="2160531" y="2993326"/>
                    </a:cubicBezTo>
                    <a:cubicBezTo>
                      <a:pt x="2176919" y="2993326"/>
                      <a:pt x="2187845" y="2985132"/>
                      <a:pt x="2200136" y="2975573"/>
                    </a:cubicBezTo>
                    <a:cubicBezTo>
                      <a:pt x="2202868" y="2974207"/>
                      <a:pt x="2205599" y="2970110"/>
                      <a:pt x="2206965" y="2967378"/>
                    </a:cubicBezTo>
                    <a:cubicBezTo>
                      <a:pt x="2205599" y="2968744"/>
                      <a:pt x="2204233" y="2970110"/>
                      <a:pt x="2202868" y="2974207"/>
                    </a:cubicBezTo>
                    <a:cubicBezTo>
                      <a:pt x="2198770" y="2981035"/>
                      <a:pt x="2194674" y="2986498"/>
                      <a:pt x="2191942" y="2993326"/>
                    </a:cubicBezTo>
                    <a:cubicBezTo>
                      <a:pt x="2163263" y="3050686"/>
                      <a:pt x="2220622" y="3026103"/>
                      <a:pt x="2264324" y="3000155"/>
                    </a:cubicBezTo>
                    <a:cubicBezTo>
                      <a:pt x="2241107" y="3026103"/>
                      <a:pt x="2223353" y="3054783"/>
                      <a:pt x="2232913" y="3087560"/>
                    </a:cubicBezTo>
                    <a:cubicBezTo>
                      <a:pt x="2243839" y="3127164"/>
                      <a:pt x="2299832" y="3076634"/>
                      <a:pt x="2312123" y="3061611"/>
                    </a:cubicBezTo>
                    <a:cubicBezTo>
                      <a:pt x="2318952" y="3053417"/>
                      <a:pt x="2325780" y="3024737"/>
                      <a:pt x="2321683" y="3041126"/>
                    </a:cubicBezTo>
                    <a:cubicBezTo>
                      <a:pt x="2318952" y="3050686"/>
                      <a:pt x="2317586" y="3060246"/>
                      <a:pt x="2317586" y="3069805"/>
                    </a:cubicBezTo>
                    <a:cubicBezTo>
                      <a:pt x="2317586" y="3086194"/>
                      <a:pt x="2316220" y="3105313"/>
                      <a:pt x="2331243" y="3114873"/>
                    </a:cubicBezTo>
                    <a:cubicBezTo>
                      <a:pt x="2358557" y="3129896"/>
                      <a:pt x="2391334" y="3084828"/>
                      <a:pt x="2411819" y="3047954"/>
                    </a:cubicBezTo>
                    <a:cubicBezTo>
                      <a:pt x="2411819" y="3069805"/>
                      <a:pt x="2413185" y="3094388"/>
                      <a:pt x="2424110" y="3105313"/>
                    </a:cubicBezTo>
                    <a:cubicBezTo>
                      <a:pt x="2402259" y="3164038"/>
                      <a:pt x="2450059" y="3157210"/>
                      <a:pt x="2489664" y="3132627"/>
                    </a:cubicBezTo>
                    <a:cubicBezTo>
                      <a:pt x="2488298" y="3135359"/>
                      <a:pt x="2485567" y="3138090"/>
                      <a:pt x="2484201" y="3140822"/>
                    </a:cubicBezTo>
                    <a:cubicBezTo>
                      <a:pt x="2493761" y="3129896"/>
                      <a:pt x="2501955" y="3118970"/>
                      <a:pt x="2511515" y="3109411"/>
                    </a:cubicBezTo>
                    <a:cubicBezTo>
                      <a:pt x="2512880" y="3106679"/>
                      <a:pt x="2516978" y="3108045"/>
                      <a:pt x="2518343" y="3110776"/>
                    </a:cubicBezTo>
                    <a:cubicBezTo>
                      <a:pt x="2522441" y="3138090"/>
                      <a:pt x="2542926" y="3161307"/>
                      <a:pt x="2567508" y="3173598"/>
                    </a:cubicBezTo>
                    <a:cubicBezTo>
                      <a:pt x="2575703" y="3177695"/>
                      <a:pt x="2586628" y="3180427"/>
                      <a:pt x="2594822" y="3176329"/>
                    </a:cubicBezTo>
                    <a:cubicBezTo>
                      <a:pt x="2608479" y="3170867"/>
                      <a:pt x="2598919" y="3146285"/>
                      <a:pt x="2596188" y="3136724"/>
                    </a:cubicBezTo>
                    <a:cubicBezTo>
                      <a:pt x="2594822" y="3132627"/>
                      <a:pt x="2598919" y="3129896"/>
                      <a:pt x="2601651" y="3132627"/>
                    </a:cubicBezTo>
                    <a:cubicBezTo>
                      <a:pt x="2620771" y="3158575"/>
                      <a:pt x="2686324" y="3203643"/>
                      <a:pt x="2693153" y="3144919"/>
                    </a:cubicBezTo>
                    <a:cubicBezTo>
                      <a:pt x="2697250" y="3109411"/>
                      <a:pt x="2682227" y="3073902"/>
                      <a:pt x="2674033" y="3039760"/>
                    </a:cubicBezTo>
                    <a:cubicBezTo>
                      <a:pt x="2672667" y="3037028"/>
                      <a:pt x="2676764" y="3034297"/>
                      <a:pt x="2679495" y="3035663"/>
                    </a:cubicBezTo>
                    <a:cubicBezTo>
                      <a:pt x="2708175" y="3056148"/>
                      <a:pt x="2747780" y="3062977"/>
                      <a:pt x="2780557" y="3050686"/>
                    </a:cubicBezTo>
                    <a:cubicBezTo>
                      <a:pt x="2794214" y="3046588"/>
                      <a:pt x="2806505" y="3037028"/>
                      <a:pt x="2809237" y="3022006"/>
                    </a:cubicBezTo>
                    <a:cubicBezTo>
                      <a:pt x="2813334" y="3002886"/>
                      <a:pt x="2795580" y="2983766"/>
                      <a:pt x="2783289" y="2971475"/>
                    </a:cubicBezTo>
                    <a:cubicBezTo>
                      <a:pt x="2780557" y="2968744"/>
                      <a:pt x="2784654" y="2964647"/>
                      <a:pt x="2787386" y="2966012"/>
                    </a:cubicBezTo>
                    <a:cubicBezTo>
                      <a:pt x="2801042" y="2971475"/>
                      <a:pt x="2817431" y="2976938"/>
                      <a:pt x="2831088" y="2967378"/>
                    </a:cubicBezTo>
                    <a:cubicBezTo>
                      <a:pt x="2848842" y="2955087"/>
                      <a:pt x="2818797" y="2934601"/>
                      <a:pt x="2809237" y="2929139"/>
                    </a:cubicBezTo>
                    <a:cubicBezTo>
                      <a:pt x="2806505" y="2926407"/>
                      <a:pt x="2809237" y="2922310"/>
                      <a:pt x="2811968" y="2922310"/>
                    </a:cubicBezTo>
                    <a:cubicBezTo>
                      <a:pt x="2842013" y="2920944"/>
                      <a:pt x="2873425" y="2911385"/>
                      <a:pt x="2898007" y="2892265"/>
                    </a:cubicBezTo>
                    <a:cubicBezTo>
                      <a:pt x="2908932" y="2884071"/>
                      <a:pt x="2918492" y="2873145"/>
                      <a:pt x="2917127" y="2859488"/>
                    </a:cubicBezTo>
                    <a:cubicBezTo>
                      <a:pt x="2915761" y="2841734"/>
                      <a:pt x="2891178" y="2832174"/>
                      <a:pt x="2876156" y="2826711"/>
                    </a:cubicBezTo>
                    <a:cubicBezTo>
                      <a:pt x="2873425" y="2825346"/>
                      <a:pt x="2873425" y="2819883"/>
                      <a:pt x="2877522" y="2819883"/>
                    </a:cubicBezTo>
                    <a:cubicBezTo>
                      <a:pt x="2908932" y="2814420"/>
                      <a:pt x="2940343" y="2793935"/>
                      <a:pt x="2966292" y="2774815"/>
                    </a:cubicBezTo>
                    <a:cubicBezTo>
                      <a:pt x="2978583" y="2765255"/>
                      <a:pt x="2992240" y="2755695"/>
                      <a:pt x="2999068" y="2740673"/>
                    </a:cubicBezTo>
                    <a:cubicBezTo>
                      <a:pt x="3007263" y="2722918"/>
                      <a:pt x="2981314" y="2718822"/>
                      <a:pt x="2969023" y="2717456"/>
                    </a:cubicBezTo>
                    <a:cubicBezTo>
                      <a:pt x="2964926" y="2716090"/>
                      <a:pt x="2964926" y="2709261"/>
                      <a:pt x="2969023" y="2710627"/>
                    </a:cubicBezTo>
                    <a:cubicBezTo>
                      <a:pt x="3005897" y="2716090"/>
                      <a:pt x="3027748" y="2680582"/>
                      <a:pt x="3005897" y="2650537"/>
                    </a:cubicBezTo>
                    <a:cubicBezTo>
                      <a:pt x="3003165" y="2646440"/>
                      <a:pt x="3008628" y="2642342"/>
                      <a:pt x="3011360" y="2646440"/>
                    </a:cubicBezTo>
                    <a:cubicBezTo>
                      <a:pt x="3015457" y="2651902"/>
                      <a:pt x="3034577" y="2680582"/>
                      <a:pt x="3042771" y="2669656"/>
                    </a:cubicBezTo>
                    <a:cubicBezTo>
                      <a:pt x="3049599" y="2660097"/>
                      <a:pt x="3046868" y="2643708"/>
                      <a:pt x="3046868" y="2634148"/>
                    </a:cubicBezTo>
                    <a:cubicBezTo>
                      <a:pt x="3046868" y="2608200"/>
                      <a:pt x="3041405" y="2582252"/>
                      <a:pt x="3042771" y="2557669"/>
                    </a:cubicBezTo>
                    <a:cubicBezTo>
                      <a:pt x="3042771" y="2554938"/>
                      <a:pt x="3045502" y="2553572"/>
                      <a:pt x="3048234" y="2554938"/>
                    </a:cubicBezTo>
                    <a:cubicBezTo>
                      <a:pt x="3060525" y="2564498"/>
                      <a:pt x="3072816" y="2575423"/>
                      <a:pt x="3086473" y="2582252"/>
                    </a:cubicBezTo>
                    <a:cubicBezTo>
                      <a:pt x="3109690" y="2593178"/>
                      <a:pt x="3119250" y="2571326"/>
                      <a:pt x="3115152" y="2552207"/>
                    </a:cubicBezTo>
                    <a:cubicBezTo>
                      <a:pt x="3108324" y="2527624"/>
                      <a:pt x="3087839" y="2500310"/>
                      <a:pt x="3068719" y="2483922"/>
                    </a:cubicBezTo>
                    <a:cubicBezTo>
                      <a:pt x="3064622" y="2481190"/>
                      <a:pt x="3068719" y="2475728"/>
                      <a:pt x="3072816" y="2478459"/>
                    </a:cubicBezTo>
                    <a:cubicBezTo>
                      <a:pt x="3085107" y="2486653"/>
                      <a:pt x="3102862" y="2492116"/>
                      <a:pt x="3116518" y="2482556"/>
                    </a:cubicBezTo>
                    <a:cubicBezTo>
                      <a:pt x="3128810" y="2474362"/>
                      <a:pt x="3126078" y="2455242"/>
                      <a:pt x="3121981" y="2442951"/>
                    </a:cubicBezTo>
                    <a:cubicBezTo>
                      <a:pt x="3113787" y="2422466"/>
                      <a:pt x="3091936" y="2407443"/>
                      <a:pt x="3074182" y="2396517"/>
                    </a:cubicBezTo>
                    <a:cubicBezTo>
                      <a:pt x="3040039" y="2374666"/>
                      <a:pt x="3003165" y="2359643"/>
                      <a:pt x="2967657" y="2340524"/>
                    </a:cubicBezTo>
                    <a:cubicBezTo>
                      <a:pt x="2966292" y="2337792"/>
                      <a:pt x="2964926" y="2333695"/>
                      <a:pt x="2963561" y="2330964"/>
                    </a:cubicBezTo>
                    <a:cubicBezTo>
                      <a:pt x="2963561" y="2330964"/>
                      <a:pt x="2964926" y="2330964"/>
                      <a:pt x="2964926" y="2330964"/>
                    </a:cubicBezTo>
                    <a:cubicBezTo>
                      <a:pt x="2979949" y="2337792"/>
                      <a:pt x="2997703" y="2337792"/>
                      <a:pt x="3014091" y="2335061"/>
                    </a:cubicBezTo>
                    <a:cubicBezTo>
                      <a:pt x="3034577" y="2332330"/>
                      <a:pt x="3056428" y="2314575"/>
                      <a:pt x="3040039" y="2294090"/>
                    </a:cubicBezTo>
                    <a:cubicBezTo>
                      <a:pt x="3033211" y="2284530"/>
                      <a:pt x="3022285" y="2279067"/>
                      <a:pt x="3009994" y="2274970"/>
                    </a:cubicBezTo>
                    <a:cubicBezTo>
                      <a:pt x="3014091" y="2272239"/>
                      <a:pt x="3018188" y="2269508"/>
                      <a:pt x="3020919" y="2266776"/>
                    </a:cubicBezTo>
                    <a:cubicBezTo>
                      <a:pt x="3037308" y="2247656"/>
                      <a:pt x="3029114" y="2221708"/>
                      <a:pt x="3011360" y="2194394"/>
                    </a:cubicBezTo>
                    <a:cubicBezTo>
                      <a:pt x="3022285" y="2179372"/>
                      <a:pt x="3030479" y="2162983"/>
                      <a:pt x="3035942" y="2145229"/>
                    </a:cubicBezTo>
                    <a:cubicBezTo>
                      <a:pt x="3038674" y="2137035"/>
                      <a:pt x="3038674" y="2127475"/>
                      <a:pt x="3035942" y="2120647"/>
                    </a:cubicBezTo>
                    <a:cubicBezTo>
                      <a:pt x="3035942" y="2120647"/>
                      <a:pt x="3037308" y="2120647"/>
                      <a:pt x="3037308" y="2119281"/>
                    </a:cubicBezTo>
                    <a:cubicBezTo>
                      <a:pt x="3120615" y="2171178"/>
                      <a:pt x="3126078" y="2096064"/>
                      <a:pt x="3101496" y="2027779"/>
                    </a:cubicBezTo>
                    <a:cubicBezTo>
                      <a:pt x="3104227" y="2031876"/>
                      <a:pt x="3108324" y="2034608"/>
                      <a:pt x="3111055" y="2038705"/>
                    </a:cubicBezTo>
                    <a:cubicBezTo>
                      <a:pt x="3097399" y="2020951"/>
                      <a:pt x="3082376" y="2004562"/>
                      <a:pt x="3070085" y="1986808"/>
                    </a:cubicBezTo>
                    <a:cubicBezTo>
                      <a:pt x="3067353" y="1982711"/>
                      <a:pt x="3068719" y="1977249"/>
                      <a:pt x="3074182" y="1977249"/>
                    </a:cubicBezTo>
                    <a:cubicBezTo>
                      <a:pt x="3117884" y="1979980"/>
                      <a:pt x="3160221" y="1956763"/>
                      <a:pt x="3187535" y="1921255"/>
                    </a:cubicBezTo>
                    <a:cubicBezTo>
                      <a:pt x="3195728" y="1910330"/>
                      <a:pt x="3203923" y="1895307"/>
                      <a:pt x="3201191" y="1880284"/>
                    </a:cubicBezTo>
                    <a:cubicBezTo>
                      <a:pt x="3190266" y="1862530"/>
                      <a:pt x="3149295" y="1869359"/>
                      <a:pt x="3134273" y="1872090"/>
                    </a:cubicBezTo>
                    <a:close/>
                  </a:path>
                </a:pathLst>
              </a:custGeom>
              <a:solidFill>
                <a:srgbClr val="3D7B32">
                  <a:alpha val="50000"/>
                </a:srgbClr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828" name="Graphic 4">
                <a:extLst>
                  <a:ext uri="{FF2B5EF4-FFF2-40B4-BE49-F238E27FC236}">
                    <a16:creationId xmlns:a16="http://schemas.microsoft.com/office/drawing/2014/main" id="{177565D6-3E92-1175-DB9D-66283A49E63D}"/>
                  </a:ext>
                </a:extLst>
              </p:cNvPr>
              <p:cNvGrpSpPr/>
              <p:nvPr/>
            </p:nvGrpSpPr>
            <p:grpSpPr>
              <a:xfrm>
                <a:off x="3437606" y="-267084"/>
                <a:ext cx="1262348" cy="1799470"/>
                <a:chOff x="3437606" y="-267084"/>
                <a:chExt cx="1262348" cy="1799470"/>
              </a:xfrm>
              <a:solidFill>
                <a:srgbClr val="9CB236">
                  <a:alpha val="80000"/>
                </a:srgbClr>
              </a:solidFill>
            </p:grpSpPr>
            <p:sp>
              <p:nvSpPr>
                <p:cNvPr id="829" name="Freeform: Shape 828">
                  <a:extLst>
                    <a:ext uri="{FF2B5EF4-FFF2-40B4-BE49-F238E27FC236}">
                      <a16:creationId xmlns:a16="http://schemas.microsoft.com/office/drawing/2014/main" id="{23FB86E7-259B-230A-FCC0-9D766B266B7D}"/>
                    </a:ext>
                  </a:extLst>
                </p:cNvPr>
                <p:cNvSpPr/>
                <p:nvPr/>
              </p:nvSpPr>
              <p:spPr>
                <a:xfrm>
                  <a:off x="3437606" y="1120556"/>
                  <a:ext cx="355829" cy="411829"/>
                </a:xfrm>
                <a:custGeom>
                  <a:avLst/>
                  <a:gdLst>
                    <a:gd name="connsiteX0" fmla="*/ 350367 w 355829"/>
                    <a:gd name="connsiteY0" fmla="*/ 107962 h 411829"/>
                    <a:gd name="connsiteX1" fmla="*/ 349001 w 355829"/>
                    <a:gd name="connsiteY1" fmla="*/ 102499 h 411829"/>
                    <a:gd name="connsiteX2" fmla="*/ 317590 w 355829"/>
                    <a:gd name="connsiteY2" fmla="*/ 64260 h 411829"/>
                    <a:gd name="connsiteX3" fmla="*/ 243843 w 355829"/>
                    <a:gd name="connsiteY3" fmla="*/ 12363 h 411829"/>
                    <a:gd name="connsiteX4" fmla="*/ 164633 w 355829"/>
                    <a:gd name="connsiteY4" fmla="*/ 16460 h 411829"/>
                    <a:gd name="connsiteX5" fmla="*/ 161901 w 355829"/>
                    <a:gd name="connsiteY5" fmla="*/ 125716 h 411829"/>
                    <a:gd name="connsiteX6" fmla="*/ 144147 w 355829"/>
                    <a:gd name="connsiteY6" fmla="*/ 133910 h 411829"/>
                    <a:gd name="connsiteX7" fmla="*/ 129124 w 355829"/>
                    <a:gd name="connsiteY7" fmla="*/ 158492 h 411829"/>
                    <a:gd name="connsiteX8" fmla="*/ 148244 w 355829"/>
                    <a:gd name="connsiteY8" fmla="*/ 195366 h 411829"/>
                    <a:gd name="connsiteX9" fmla="*/ 22600 w 355829"/>
                    <a:gd name="connsiteY9" fmla="*/ 245897 h 411829"/>
                    <a:gd name="connsiteX10" fmla="*/ 41720 w 355829"/>
                    <a:gd name="connsiteY10" fmla="*/ 334667 h 411829"/>
                    <a:gd name="connsiteX11" fmla="*/ 179655 w 355829"/>
                    <a:gd name="connsiteY11" fmla="*/ 359250 h 411829"/>
                    <a:gd name="connsiteX12" fmla="*/ 170095 w 355829"/>
                    <a:gd name="connsiteY12" fmla="*/ 381101 h 411829"/>
                    <a:gd name="connsiteX13" fmla="*/ 260231 w 355829"/>
                    <a:gd name="connsiteY13" fmla="*/ 397489 h 411829"/>
                    <a:gd name="connsiteX14" fmla="*/ 213797 w 355829"/>
                    <a:gd name="connsiteY14" fmla="*/ 396123 h 411829"/>
                    <a:gd name="connsiteX15" fmla="*/ 198775 w 355829"/>
                    <a:gd name="connsiteY15" fmla="*/ 364713 h 411829"/>
                    <a:gd name="connsiteX16" fmla="*/ 224723 w 355829"/>
                    <a:gd name="connsiteY16" fmla="*/ 336033 h 411829"/>
                    <a:gd name="connsiteX17" fmla="*/ 126393 w 355829"/>
                    <a:gd name="connsiteY17" fmla="*/ 338764 h 411829"/>
                    <a:gd name="connsiteX18" fmla="*/ 19869 w 355829"/>
                    <a:gd name="connsiteY18" fmla="*/ 281405 h 411829"/>
                    <a:gd name="connsiteX19" fmla="*/ 116833 w 355829"/>
                    <a:gd name="connsiteY19" fmla="*/ 213120 h 411829"/>
                    <a:gd name="connsiteX20" fmla="*/ 193312 w 355829"/>
                    <a:gd name="connsiteY20" fmla="*/ 213120 h 411829"/>
                    <a:gd name="connsiteX21" fmla="*/ 164633 w 355829"/>
                    <a:gd name="connsiteY21" fmla="*/ 169418 h 411829"/>
                    <a:gd name="connsiteX22" fmla="*/ 178289 w 355829"/>
                    <a:gd name="connsiteY22" fmla="*/ 139373 h 411829"/>
                    <a:gd name="connsiteX23" fmla="*/ 208335 w 355829"/>
                    <a:gd name="connsiteY23" fmla="*/ 143470 h 411829"/>
                    <a:gd name="connsiteX24" fmla="*/ 193312 w 355829"/>
                    <a:gd name="connsiteY24" fmla="*/ 113424 h 411829"/>
                    <a:gd name="connsiteX25" fmla="*/ 193312 w 355829"/>
                    <a:gd name="connsiteY25" fmla="*/ 30117 h 411829"/>
                    <a:gd name="connsiteX26" fmla="*/ 272522 w 355829"/>
                    <a:gd name="connsiteY26" fmla="*/ 46505 h 411829"/>
                    <a:gd name="connsiteX27" fmla="*/ 355830 w 355829"/>
                    <a:gd name="connsiteY27" fmla="*/ 112059 h 411829"/>
                    <a:gd name="connsiteX28" fmla="*/ 350367 w 355829"/>
                    <a:gd name="connsiteY28" fmla="*/ 107962 h 411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55829" h="411829">
                      <a:moveTo>
                        <a:pt x="350367" y="107962"/>
                      </a:moveTo>
                      <a:cubicBezTo>
                        <a:pt x="350367" y="106596"/>
                        <a:pt x="349001" y="103865"/>
                        <a:pt x="349001" y="102499"/>
                      </a:cubicBezTo>
                      <a:cubicBezTo>
                        <a:pt x="336710" y="87476"/>
                        <a:pt x="324419" y="71088"/>
                        <a:pt x="317590" y="64260"/>
                      </a:cubicBezTo>
                      <a:cubicBezTo>
                        <a:pt x="295739" y="42408"/>
                        <a:pt x="271157" y="26020"/>
                        <a:pt x="243843" y="12363"/>
                      </a:cubicBezTo>
                      <a:cubicBezTo>
                        <a:pt x="217895" y="72"/>
                        <a:pt x="185118" y="-9488"/>
                        <a:pt x="164633" y="16460"/>
                      </a:cubicBezTo>
                      <a:cubicBezTo>
                        <a:pt x="140050" y="46505"/>
                        <a:pt x="146878" y="87476"/>
                        <a:pt x="161901" y="125716"/>
                      </a:cubicBezTo>
                      <a:cubicBezTo>
                        <a:pt x="156438" y="127081"/>
                        <a:pt x="149610" y="128447"/>
                        <a:pt x="144147" y="133910"/>
                      </a:cubicBezTo>
                      <a:cubicBezTo>
                        <a:pt x="137319" y="139373"/>
                        <a:pt x="127759" y="150298"/>
                        <a:pt x="129124" y="158492"/>
                      </a:cubicBezTo>
                      <a:cubicBezTo>
                        <a:pt x="130490" y="170784"/>
                        <a:pt x="137319" y="184441"/>
                        <a:pt x="148244" y="195366"/>
                      </a:cubicBezTo>
                      <a:cubicBezTo>
                        <a:pt x="103176" y="194001"/>
                        <a:pt x="58108" y="210389"/>
                        <a:pt x="22600" y="245897"/>
                      </a:cubicBezTo>
                      <a:cubicBezTo>
                        <a:pt x="-14274" y="281405"/>
                        <a:pt x="-4714" y="312816"/>
                        <a:pt x="41720" y="334667"/>
                      </a:cubicBezTo>
                      <a:cubicBezTo>
                        <a:pt x="66302" y="346959"/>
                        <a:pt x="129124" y="360616"/>
                        <a:pt x="179655" y="359250"/>
                      </a:cubicBezTo>
                      <a:cubicBezTo>
                        <a:pt x="175558" y="366078"/>
                        <a:pt x="171461" y="374272"/>
                        <a:pt x="170095" y="381101"/>
                      </a:cubicBezTo>
                      <a:cubicBezTo>
                        <a:pt x="159170" y="427535"/>
                        <a:pt x="228820" y="411146"/>
                        <a:pt x="260231" y="397489"/>
                      </a:cubicBezTo>
                      <a:cubicBezTo>
                        <a:pt x="243843" y="400221"/>
                        <a:pt x="227455" y="401586"/>
                        <a:pt x="213797" y="396123"/>
                      </a:cubicBezTo>
                      <a:cubicBezTo>
                        <a:pt x="198775" y="390661"/>
                        <a:pt x="193312" y="379735"/>
                        <a:pt x="198775" y="364713"/>
                      </a:cubicBezTo>
                      <a:cubicBezTo>
                        <a:pt x="202872" y="351056"/>
                        <a:pt x="212432" y="342861"/>
                        <a:pt x="224723" y="336033"/>
                      </a:cubicBezTo>
                      <a:cubicBezTo>
                        <a:pt x="191946" y="340130"/>
                        <a:pt x="159170" y="341496"/>
                        <a:pt x="126393" y="338764"/>
                      </a:cubicBezTo>
                      <a:cubicBezTo>
                        <a:pt x="86787" y="336033"/>
                        <a:pt x="21234" y="333302"/>
                        <a:pt x="19869" y="281405"/>
                      </a:cubicBezTo>
                      <a:cubicBezTo>
                        <a:pt x="18503" y="241800"/>
                        <a:pt x="86787" y="218583"/>
                        <a:pt x="116833" y="213120"/>
                      </a:cubicBezTo>
                      <a:cubicBezTo>
                        <a:pt x="140050" y="209023"/>
                        <a:pt x="168730" y="206292"/>
                        <a:pt x="193312" y="213120"/>
                      </a:cubicBezTo>
                      <a:cubicBezTo>
                        <a:pt x="181021" y="199463"/>
                        <a:pt x="170095" y="184441"/>
                        <a:pt x="164633" y="169418"/>
                      </a:cubicBezTo>
                      <a:cubicBezTo>
                        <a:pt x="159170" y="157127"/>
                        <a:pt x="161901" y="142104"/>
                        <a:pt x="178289" y="139373"/>
                      </a:cubicBezTo>
                      <a:cubicBezTo>
                        <a:pt x="189215" y="138007"/>
                        <a:pt x="198775" y="139373"/>
                        <a:pt x="208335" y="143470"/>
                      </a:cubicBezTo>
                      <a:cubicBezTo>
                        <a:pt x="202872" y="133910"/>
                        <a:pt x="197409" y="124350"/>
                        <a:pt x="193312" y="113424"/>
                      </a:cubicBezTo>
                      <a:cubicBezTo>
                        <a:pt x="183752" y="91573"/>
                        <a:pt x="167364" y="49237"/>
                        <a:pt x="193312" y="30117"/>
                      </a:cubicBezTo>
                      <a:cubicBezTo>
                        <a:pt x="217895" y="10997"/>
                        <a:pt x="250671" y="32848"/>
                        <a:pt x="272522" y="46505"/>
                      </a:cubicBezTo>
                      <a:cubicBezTo>
                        <a:pt x="302568" y="65625"/>
                        <a:pt x="331247" y="87476"/>
                        <a:pt x="355830" y="112059"/>
                      </a:cubicBezTo>
                      <a:cubicBezTo>
                        <a:pt x="351733" y="110693"/>
                        <a:pt x="351733" y="109328"/>
                        <a:pt x="350367" y="107962"/>
                      </a:cubicBezTo>
                      <a:close/>
                    </a:path>
                  </a:pathLst>
                </a:custGeom>
                <a:solidFill>
                  <a:srgbClr val="9CB236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30" name="Freeform: Shape 829">
                  <a:extLst>
                    <a:ext uri="{FF2B5EF4-FFF2-40B4-BE49-F238E27FC236}">
                      <a16:creationId xmlns:a16="http://schemas.microsoft.com/office/drawing/2014/main" id="{6E1437DB-B779-3BF5-2377-5B2B62C4A359}"/>
                    </a:ext>
                  </a:extLst>
                </p:cNvPr>
                <p:cNvSpPr/>
                <p:nvPr/>
              </p:nvSpPr>
              <p:spPr>
                <a:xfrm>
                  <a:off x="4030794" y="113868"/>
                  <a:ext cx="409222" cy="459115"/>
                </a:xfrm>
                <a:custGeom>
                  <a:avLst/>
                  <a:gdLst>
                    <a:gd name="connsiteX0" fmla="*/ 293897 w 409222"/>
                    <a:gd name="connsiteY0" fmla="*/ 78087 h 459115"/>
                    <a:gd name="connsiteX1" fmla="*/ 304823 w 409222"/>
                    <a:gd name="connsiteY1" fmla="*/ 56236 h 459115"/>
                    <a:gd name="connsiteX2" fmla="*/ 326674 w 409222"/>
                    <a:gd name="connsiteY2" fmla="*/ 28922 h 459115"/>
                    <a:gd name="connsiteX3" fmla="*/ 389496 w 409222"/>
                    <a:gd name="connsiteY3" fmla="*/ 38482 h 459115"/>
                    <a:gd name="connsiteX4" fmla="*/ 408616 w 409222"/>
                    <a:gd name="connsiteY4" fmla="*/ 82184 h 459115"/>
                    <a:gd name="connsiteX5" fmla="*/ 408616 w 409222"/>
                    <a:gd name="connsiteY5" fmla="*/ 76721 h 459115"/>
                    <a:gd name="connsiteX6" fmla="*/ 314383 w 409222"/>
                    <a:gd name="connsiteY6" fmla="*/ 22093 h 459115"/>
                    <a:gd name="connsiteX7" fmla="*/ 274778 w 409222"/>
                    <a:gd name="connsiteY7" fmla="*/ 147737 h 459115"/>
                    <a:gd name="connsiteX8" fmla="*/ 176447 w 409222"/>
                    <a:gd name="connsiteY8" fmla="*/ 95841 h 459115"/>
                    <a:gd name="connsiteX9" fmla="*/ 161425 w 409222"/>
                    <a:gd name="connsiteY9" fmla="*/ 153200 h 459115"/>
                    <a:gd name="connsiteX10" fmla="*/ 105432 w 409222"/>
                    <a:gd name="connsiteY10" fmla="*/ 153200 h 459115"/>
                    <a:gd name="connsiteX11" fmla="*/ 99969 w 409222"/>
                    <a:gd name="connsiteY11" fmla="*/ 265187 h 459115"/>
                    <a:gd name="connsiteX12" fmla="*/ 1638 w 409222"/>
                    <a:gd name="connsiteY12" fmla="*/ 304792 h 459115"/>
                    <a:gd name="connsiteX13" fmla="*/ 60363 w 409222"/>
                    <a:gd name="connsiteY13" fmla="*/ 415414 h 459115"/>
                    <a:gd name="connsiteX14" fmla="*/ 130014 w 409222"/>
                    <a:gd name="connsiteY14" fmla="*/ 459116 h 459115"/>
                    <a:gd name="connsiteX15" fmla="*/ 63095 w 409222"/>
                    <a:gd name="connsiteY15" fmla="*/ 396294 h 459115"/>
                    <a:gd name="connsiteX16" fmla="*/ 38512 w 409222"/>
                    <a:gd name="connsiteY16" fmla="*/ 278844 h 459115"/>
                    <a:gd name="connsiteX17" fmla="*/ 125917 w 409222"/>
                    <a:gd name="connsiteY17" fmla="*/ 289770 h 459115"/>
                    <a:gd name="connsiteX18" fmla="*/ 119088 w 409222"/>
                    <a:gd name="connsiteY18" fmla="*/ 266553 h 459115"/>
                    <a:gd name="connsiteX19" fmla="*/ 112260 w 409222"/>
                    <a:gd name="connsiteY19" fmla="*/ 185977 h 459115"/>
                    <a:gd name="connsiteX20" fmla="*/ 176447 w 409222"/>
                    <a:gd name="connsiteY20" fmla="*/ 206462 h 459115"/>
                    <a:gd name="connsiteX21" fmla="*/ 181910 w 409222"/>
                    <a:gd name="connsiteY21" fmla="*/ 117692 h 459115"/>
                    <a:gd name="connsiteX22" fmla="*/ 210590 w 409222"/>
                    <a:gd name="connsiteY22" fmla="*/ 97207 h 459115"/>
                    <a:gd name="connsiteX23" fmla="*/ 254292 w 409222"/>
                    <a:gd name="connsiteY23" fmla="*/ 132715 h 459115"/>
                    <a:gd name="connsiteX24" fmla="*/ 278875 w 409222"/>
                    <a:gd name="connsiteY24" fmla="*/ 168223 h 459115"/>
                    <a:gd name="connsiteX25" fmla="*/ 293897 w 409222"/>
                    <a:gd name="connsiteY25" fmla="*/ 78087 h 459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09222" h="459115">
                      <a:moveTo>
                        <a:pt x="293897" y="78087"/>
                      </a:moveTo>
                      <a:cubicBezTo>
                        <a:pt x="296629" y="69893"/>
                        <a:pt x="300726" y="61698"/>
                        <a:pt x="304823" y="56236"/>
                      </a:cubicBezTo>
                      <a:cubicBezTo>
                        <a:pt x="311651" y="46676"/>
                        <a:pt x="318480" y="37116"/>
                        <a:pt x="326674" y="28922"/>
                      </a:cubicBezTo>
                      <a:cubicBezTo>
                        <a:pt x="345794" y="11168"/>
                        <a:pt x="373108" y="20728"/>
                        <a:pt x="389496" y="38482"/>
                      </a:cubicBezTo>
                      <a:cubicBezTo>
                        <a:pt x="400422" y="50773"/>
                        <a:pt x="404519" y="65796"/>
                        <a:pt x="408616" y="82184"/>
                      </a:cubicBezTo>
                      <a:cubicBezTo>
                        <a:pt x="408616" y="79453"/>
                        <a:pt x="409982" y="78087"/>
                        <a:pt x="408616" y="76721"/>
                      </a:cubicBezTo>
                      <a:cubicBezTo>
                        <a:pt x="392228" y="35750"/>
                        <a:pt x="366280" y="-36632"/>
                        <a:pt x="314383" y="22093"/>
                      </a:cubicBezTo>
                      <a:cubicBezTo>
                        <a:pt x="281606" y="60333"/>
                        <a:pt x="276144" y="102669"/>
                        <a:pt x="274778" y="147737"/>
                      </a:cubicBezTo>
                      <a:cubicBezTo>
                        <a:pt x="252927" y="108132"/>
                        <a:pt x="225612" y="56236"/>
                        <a:pt x="176447" y="95841"/>
                      </a:cubicBezTo>
                      <a:cubicBezTo>
                        <a:pt x="160059" y="108132"/>
                        <a:pt x="158694" y="131349"/>
                        <a:pt x="161425" y="153200"/>
                      </a:cubicBezTo>
                      <a:cubicBezTo>
                        <a:pt x="145036" y="135446"/>
                        <a:pt x="127283" y="124521"/>
                        <a:pt x="105432" y="153200"/>
                      </a:cubicBezTo>
                      <a:cubicBezTo>
                        <a:pt x="76752" y="190074"/>
                        <a:pt x="83580" y="228314"/>
                        <a:pt x="99969" y="265187"/>
                      </a:cubicBezTo>
                      <a:cubicBezTo>
                        <a:pt x="58998" y="246067"/>
                        <a:pt x="19393" y="241970"/>
                        <a:pt x="1638" y="304792"/>
                      </a:cubicBezTo>
                      <a:cubicBezTo>
                        <a:pt x="-9287" y="340301"/>
                        <a:pt x="37147" y="392197"/>
                        <a:pt x="60363" y="415414"/>
                      </a:cubicBezTo>
                      <a:cubicBezTo>
                        <a:pt x="79483" y="434534"/>
                        <a:pt x="104066" y="449556"/>
                        <a:pt x="130014" y="459116"/>
                      </a:cubicBezTo>
                      <a:cubicBezTo>
                        <a:pt x="104066" y="442728"/>
                        <a:pt x="80849" y="419511"/>
                        <a:pt x="63095" y="396294"/>
                      </a:cubicBezTo>
                      <a:cubicBezTo>
                        <a:pt x="42609" y="368980"/>
                        <a:pt x="-1093" y="307524"/>
                        <a:pt x="38512" y="278844"/>
                      </a:cubicBezTo>
                      <a:cubicBezTo>
                        <a:pt x="65826" y="258359"/>
                        <a:pt x="97237" y="267919"/>
                        <a:pt x="125917" y="289770"/>
                      </a:cubicBezTo>
                      <a:cubicBezTo>
                        <a:pt x="123185" y="281576"/>
                        <a:pt x="120454" y="274747"/>
                        <a:pt x="119088" y="266553"/>
                      </a:cubicBezTo>
                      <a:cubicBezTo>
                        <a:pt x="113625" y="244702"/>
                        <a:pt x="98603" y="207828"/>
                        <a:pt x="112260" y="185977"/>
                      </a:cubicBezTo>
                      <a:cubicBezTo>
                        <a:pt x="127283" y="160029"/>
                        <a:pt x="153231" y="177783"/>
                        <a:pt x="176447" y="206462"/>
                      </a:cubicBezTo>
                      <a:cubicBezTo>
                        <a:pt x="166888" y="176417"/>
                        <a:pt x="166888" y="139543"/>
                        <a:pt x="181910" y="117692"/>
                      </a:cubicBezTo>
                      <a:cubicBezTo>
                        <a:pt x="184642" y="106766"/>
                        <a:pt x="192836" y="98572"/>
                        <a:pt x="210590" y="97207"/>
                      </a:cubicBezTo>
                      <a:cubicBezTo>
                        <a:pt x="229710" y="97207"/>
                        <a:pt x="243367" y="113595"/>
                        <a:pt x="254292" y="132715"/>
                      </a:cubicBezTo>
                      <a:cubicBezTo>
                        <a:pt x="262486" y="143640"/>
                        <a:pt x="270681" y="155932"/>
                        <a:pt x="278875" y="168223"/>
                      </a:cubicBezTo>
                      <a:cubicBezTo>
                        <a:pt x="277509" y="135446"/>
                        <a:pt x="282972" y="105401"/>
                        <a:pt x="293897" y="78087"/>
                      </a:cubicBezTo>
                      <a:close/>
                    </a:path>
                  </a:pathLst>
                </a:custGeom>
                <a:solidFill>
                  <a:srgbClr val="9CB236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31" name="Freeform: Shape 830">
                  <a:extLst>
                    <a:ext uri="{FF2B5EF4-FFF2-40B4-BE49-F238E27FC236}">
                      <a16:creationId xmlns:a16="http://schemas.microsoft.com/office/drawing/2014/main" id="{B52C8B8C-FC8E-B0EB-B9C1-9E8B91B51684}"/>
                    </a:ext>
                  </a:extLst>
                </p:cNvPr>
                <p:cNvSpPr/>
                <p:nvPr/>
              </p:nvSpPr>
              <p:spPr>
                <a:xfrm>
                  <a:off x="4492326" y="-267084"/>
                  <a:ext cx="207628" cy="192728"/>
                </a:xfrm>
                <a:custGeom>
                  <a:avLst/>
                  <a:gdLst>
                    <a:gd name="connsiteX0" fmla="*/ 143744 w 207628"/>
                    <a:gd name="connsiteY0" fmla="*/ 123079 h 192728"/>
                    <a:gd name="connsiteX1" fmla="*/ 195640 w 207628"/>
                    <a:gd name="connsiteY1" fmla="*/ 142198 h 192728"/>
                    <a:gd name="connsiteX2" fmla="*/ 202469 w 207628"/>
                    <a:gd name="connsiteY2" fmla="*/ 192729 h 192728"/>
                    <a:gd name="connsiteX3" fmla="*/ 177887 w 207628"/>
                    <a:gd name="connsiteY3" fmla="*/ 90302 h 192728"/>
                    <a:gd name="connsiteX4" fmla="*/ 136915 w 207628"/>
                    <a:gd name="connsiteY4" fmla="*/ 105324 h 192728"/>
                    <a:gd name="connsiteX5" fmla="*/ 115064 w 207628"/>
                    <a:gd name="connsiteY5" fmla="*/ 26114 h 192728"/>
                    <a:gd name="connsiteX6" fmla="*/ 39951 w 207628"/>
                    <a:gd name="connsiteY6" fmla="*/ 11091 h 192728"/>
                    <a:gd name="connsiteX7" fmla="*/ 3077 w 207628"/>
                    <a:gd name="connsiteY7" fmla="*/ 134004 h 192728"/>
                    <a:gd name="connsiteX8" fmla="*/ 14003 w 207628"/>
                    <a:gd name="connsiteY8" fmla="*/ 46600 h 192728"/>
                    <a:gd name="connsiteX9" fmla="*/ 89116 w 207628"/>
                    <a:gd name="connsiteY9" fmla="*/ 45234 h 192728"/>
                    <a:gd name="connsiteX10" fmla="*/ 120527 w 207628"/>
                    <a:gd name="connsiteY10" fmla="*/ 149027 h 192728"/>
                    <a:gd name="connsiteX11" fmla="*/ 143744 w 207628"/>
                    <a:gd name="connsiteY11" fmla="*/ 123079 h 192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7628" h="192728">
                      <a:moveTo>
                        <a:pt x="143744" y="123079"/>
                      </a:moveTo>
                      <a:cubicBezTo>
                        <a:pt x="165595" y="109422"/>
                        <a:pt x="187447" y="118981"/>
                        <a:pt x="195640" y="142198"/>
                      </a:cubicBezTo>
                      <a:cubicBezTo>
                        <a:pt x="201103" y="158587"/>
                        <a:pt x="202469" y="176341"/>
                        <a:pt x="202469" y="192729"/>
                      </a:cubicBezTo>
                      <a:cubicBezTo>
                        <a:pt x="212029" y="153124"/>
                        <a:pt x="210663" y="102593"/>
                        <a:pt x="177887" y="90302"/>
                      </a:cubicBezTo>
                      <a:cubicBezTo>
                        <a:pt x="160132" y="83473"/>
                        <a:pt x="146476" y="91667"/>
                        <a:pt x="136915" y="105324"/>
                      </a:cubicBezTo>
                      <a:cubicBezTo>
                        <a:pt x="135550" y="76645"/>
                        <a:pt x="130087" y="50697"/>
                        <a:pt x="115064" y="26114"/>
                      </a:cubicBezTo>
                      <a:cubicBezTo>
                        <a:pt x="98676" y="166"/>
                        <a:pt x="64534" y="-9394"/>
                        <a:pt x="39951" y="11091"/>
                      </a:cubicBezTo>
                      <a:cubicBezTo>
                        <a:pt x="1712" y="41137"/>
                        <a:pt x="-5117" y="88936"/>
                        <a:pt x="3077" y="134004"/>
                      </a:cubicBezTo>
                      <a:cubicBezTo>
                        <a:pt x="3077" y="106690"/>
                        <a:pt x="-3751" y="69816"/>
                        <a:pt x="14003" y="46600"/>
                      </a:cubicBezTo>
                      <a:cubicBezTo>
                        <a:pt x="34488" y="17920"/>
                        <a:pt x="68631" y="15189"/>
                        <a:pt x="89116" y="45234"/>
                      </a:cubicBezTo>
                      <a:cubicBezTo>
                        <a:pt x="109602" y="75279"/>
                        <a:pt x="117796" y="113519"/>
                        <a:pt x="120527" y="149027"/>
                      </a:cubicBezTo>
                      <a:cubicBezTo>
                        <a:pt x="125990" y="139467"/>
                        <a:pt x="134184" y="129907"/>
                        <a:pt x="143744" y="123079"/>
                      </a:cubicBezTo>
                      <a:close/>
                    </a:path>
                  </a:pathLst>
                </a:custGeom>
                <a:solidFill>
                  <a:srgbClr val="9CB236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832" name="Graphic 4">
              <a:extLst>
                <a:ext uri="{FF2B5EF4-FFF2-40B4-BE49-F238E27FC236}">
                  <a16:creationId xmlns:a16="http://schemas.microsoft.com/office/drawing/2014/main" id="{8B48D16B-7305-D6D0-16E6-CAC1ADA8021F}"/>
                </a:ext>
              </a:extLst>
            </p:cNvPr>
            <p:cNvGrpSpPr/>
            <p:nvPr/>
          </p:nvGrpSpPr>
          <p:grpSpPr>
            <a:xfrm>
              <a:off x="1162189" y="-1045626"/>
              <a:ext cx="4468107" cy="3544241"/>
              <a:chOff x="1162189" y="-1045626"/>
              <a:chExt cx="4468107" cy="3544241"/>
            </a:xfrm>
          </p:grpSpPr>
          <p:grpSp>
            <p:nvGrpSpPr>
              <p:cNvPr id="833" name="Graphic 4">
                <a:extLst>
                  <a:ext uri="{FF2B5EF4-FFF2-40B4-BE49-F238E27FC236}">
                    <a16:creationId xmlns:a16="http://schemas.microsoft.com/office/drawing/2014/main" id="{D8D01090-FE24-D05A-3072-CA0B8CFE2467}"/>
                  </a:ext>
                </a:extLst>
              </p:cNvPr>
              <p:cNvGrpSpPr/>
              <p:nvPr/>
            </p:nvGrpSpPr>
            <p:grpSpPr>
              <a:xfrm>
                <a:off x="1162189" y="-1045626"/>
                <a:ext cx="4468107" cy="3544241"/>
                <a:chOff x="1162189" y="-1045626"/>
                <a:chExt cx="4468107" cy="3544241"/>
              </a:xfrm>
            </p:grpSpPr>
            <p:grpSp>
              <p:nvGrpSpPr>
                <p:cNvPr id="834" name="Graphic 4">
                  <a:extLst>
                    <a:ext uri="{FF2B5EF4-FFF2-40B4-BE49-F238E27FC236}">
                      <a16:creationId xmlns:a16="http://schemas.microsoft.com/office/drawing/2014/main" id="{99346550-5C96-6ADD-71DF-4106A800FBB5}"/>
                    </a:ext>
                  </a:extLst>
                </p:cNvPr>
                <p:cNvGrpSpPr/>
                <p:nvPr/>
              </p:nvGrpSpPr>
              <p:grpSpPr>
                <a:xfrm>
                  <a:off x="1162189" y="-1045626"/>
                  <a:ext cx="4468107" cy="3544241"/>
                  <a:chOff x="1162189" y="-1045626"/>
                  <a:chExt cx="4468107" cy="3544241"/>
                </a:xfrm>
              </p:grpSpPr>
              <p:sp>
                <p:nvSpPr>
                  <p:cNvPr id="835" name="Freeform: Shape 834">
                    <a:extLst>
                      <a:ext uri="{FF2B5EF4-FFF2-40B4-BE49-F238E27FC236}">
                        <a16:creationId xmlns:a16="http://schemas.microsoft.com/office/drawing/2014/main" id="{EDD23B0A-2EB9-8345-8DF0-36142E3E26FF}"/>
                      </a:ext>
                    </a:extLst>
                  </p:cNvPr>
                  <p:cNvSpPr/>
                  <p:nvPr/>
                </p:nvSpPr>
                <p:spPr>
                  <a:xfrm>
                    <a:off x="1171401" y="-1045626"/>
                    <a:ext cx="4458895" cy="3535052"/>
                  </a:xfrm>
                  <a:custGeom>
                    <a:avLst/>
                    <a:gdLst>
                      <a:gd name="connsiteX0" fmla="*/ 76377 w 4458895"/>
                      <a:gd name="connsiteY0" fmla="*/ 2168986 h 3535052"/>
                      <a:gd name="connsiteX1" fmla="*/ 12190 w 4458895"/>
                      <a:gd name="connsiteY1" fmla="*/ 2263220 h 3535052"/>
                      <a:gd name="connsiteX2" fmla="*/ 51795 w 4458895"/>
                      <a:gd name="connsiteY2" fmla="*/ 2304190 h 3535052"/>
                      <a:gd name="connsiteX3" fmla="*/ 105057 w 4458895"/>
                      <a:gd name="connsiteY3" fmla="*/ 2265951 h 3535052"/>
                      <a:gd name="connsiteX4" fmla="*/ 113251 w 4458895"/>
                      <a:gd name="connsiteY4" fmla="*/ 2270048 h 3535052"/>
                      <a:gd name="connsiteX5" fmla="*/ 107788 w 4458895"/>
                      <a:gd name="connsiteY5" fmla="*/ 2376572 h 3535052"/>
                      <a:gd name="connsiteX6" fmla="*/ 113251 w 4458895"/>
                      <a:gd name="connsiteY6" fmla="*/ 2425737 h 3535052"/>
                      <a:gd name="connsiteX7" fmla="*/ 155588 w 4458895"/>
                      <a:gd name="connsiteY7" fmla="*/ 2394326 h 3535052"/>
                      <a:gd name="connsiteX8" fmla="*/ 163782 w 4458895"/>
                      <a:gd name="connsiteY8" fmla="*/ 2399789 h 3535052"/>
                      <a:gd name="connsiteX9" fmla="*/ 214313 w 4458895"/>
                      <a:gd name="connsiteY9" fmla="*/ 2483096 h 3535052"/>
                      <a:gd name="connsiteX10" fmla="*/ 215678 w 4458895"/>
                      <a:gd name="connsiteY10" fmla="*/ 2492656 h 3535052"/>
                      <a:gd name="connsiteX11" fmla="*/ 174707 w 4458895"/>
                      <a:gd name="connsiteY11" fmla="*/ 2524067 h 3535052"/>
                      <a:gd name="connsiteX12" fmla="*/ 219775 w 4458895"/>
                      <a:gd name="connsiteY12" fmla="*/ 2570501 h 3535052"/>
                      <a:gd name="connsiteX13" fmla="*/ 222507 w 4458895"/>
                      <a:gd name="connsiteY13" fmla="*/ 2573232 h 3535052"/>
                      <a:gd name="connsiteX14" fmla="*/ 208850 w 4458895"/>
                      <a:gd name="connsiteY14" fmla="*/ 2592352 h 3535052"/>
                      <a:gd name="connsiteX15" fmla="*/ 227970 w 4458895"/>
                      <a:gd name="connsiteY15" fmla="*/ 2615569 h 3535052"/>
                      <a:gd name="connsiteX16" fmla="*/ 260746 w 4458895"/>
                      <a:gd name="connsiteY16" fmla="*/ 2640152 h 3535052"/>
                      <a:gd name="connsiteX17" fmla="*/ 249821 w 4458895"/>
                      <a:gd name="connsiteY17" fmla="*/ 2644249 h 3535052"/>
                      <a:gd name="connsiteX18" fmla="*/ 240261 w 4458895"/>
                      <a:gd name="connsiteY18" fmla="*/ 2687951 h 3535052"/>
                      <a:gd name="connsiteX19" fmla="*/ 240261 w 4458895"/>
                      <a:gd name="connsiteY19" fmla="*/ 2692048 h 3535052"/>
                      <a:gd name="connsiteX20" fmla="*/ 242992 w 4458895"/>
                      <a:gd name="connsiteY20" fmla="*/ 2694779 h 3535052"/>
                      <a:gd name="connsiteX21" fmla="*/ 245724 w 4458895"/>
                      <a:gd name="connsiteY21" fmla="*/ 2701608 h 3535052"/>
                      <a:gd name="connsiteX22" fmla="*/ 270306 w 4458895"/>
                      <a:gd name="connsiteY22" fmla="*/ 2739847 h 3535052"/>
                      <a:gd name="connsiteX23" fmla="*/ 268941 w 4458895"/>
                      <a:gd name="connsiteY23" fmla="*/ 2739847 h 3535052"/>
                      <a:gd name="connsiteX24" fmla="*/ 230701 w 4458895"/>
                      <a:gd name="connsiteY24" fmla="*/ 2694779 h 3535052"/>
                      <a:gd name="connsiteX25" fmla="*/ 177439 w 4458895"/>
                      <a:gd name="connsiteY25" fmla="*/ 2657906 h 3535052"/>
                      <a:gd name="connsiteX26" fmla="*/ 173342 w 4458895"/>
                      <a:gd name="connsiteY26" fmla="*/ 2698876 h 3535052"/>
                      <a:gd name="connsiteX27" fmla="*/ 200656 w 4458895"/>
                      <a:gd name="connsiteY27" fmla="*/ 2734384 h 3535052"/>
                      <a:gd name="connsiteX28" fmla="*/ 133737 w 4458895"/>
                      <a:gd name="connsiteY28" fmla="*/ 2769893 h 3535052"/>
                      <a:gd name="connsiteX29" fmla="*/ 202021 w 4458895"/>
                      <a:gd name="connsiteY29" fmla="*/ 2805401 h 3535052"/>
                      <a:gd name="connsiteX30" fmla="*/ 281232 w 4458895"/>
                      <a:gd name="connsiteY30" fmla="*/ 2831349 h 3535052"/>
                      <a:gd name="connsiteX31" fmla="*/ 266209 w 4458895"/>
                      <a:gd name="connsiteY31" fmla="*/ 2834080 h 3535052"/>
                      <a:gd name="connsiteX32" fmla="*/ 161051 w 4458895"/>
                      <a:gd name="connsiteY32" fmla="*/ 2872320 h 3535052"/>
                      <a:gd name="connsiteX33" fmla="*/ 273038 w 4458895"/>
                      <a:gd name="connsiteY33" fmla="*/ 2888708 h 3535052"/>
                      <a:gd name="connsiteX34" fmla="*/ 189730 w 4458895"/>
                      <a:gd name="connsiteY34" fmla="*/ 2959724 h 3535052"/>
                      <a:gd name="connsiteX35" fmla="*/ 281232 w 4458895"/>
                      <a:gd name="connsiteY35" fmla="*/ 2958359 h 3535052"/>
                      <a:gd name="connsiteX36" fmla="*/ 270306 w 4458895"/>
                      <a:gd name="connsiteY36" fmla="*/ 2965187 h 3535052"/>
                      <a:gd name="connsiteX37" fmla="*/ 199290 w 4458895"/>
                      <a:gd name="connsiteY37" fmla="*/ 3040300 h 3535052"/>
                      <a:gd name="connsiteX38" fmla="*/ 288060 w 4458895"/>
                      <a:gd name="connsiteY38" fmla="*/ 3060786 h 3535052"/>
                      <a:gd name="connsiteX39" fmla="*/ 327665 w 4458895"/>
                      <a:gd name="connsiteY39" fmla="*/ 3045763 h 3535052"/>
                      <a:gd name="connsiteX40" fmla="*/ 307180 w 4458895"/>
                      <a:gd name="connsiteY40" fmla="*/ 3060786 h 3535052"/>
                      <a:gd name="connsiteX41" fmla="*/ 259381 w 4458895"/>
                      <a:gd name="connsiteY41" fmla="*/ 3129070 h 3535052"/>
                      <a:gd name="connsiteX42" fmla="*/ 266209 w 4458895"/>
                      <a:gd name="connsiteY42" fmla="*/ 3185064 h 3535052"/>
                      <a:gd name="connsiteX43" fmla="*/ 199290 w 4458895"/>
                      <a:gd name="connsiteY43" fmla="*/ 3264275 h 3535052"/>
                      <a:gd name="connsiteX44" fmla="*/ 207484 w 4458895"/>
                      <a:gd name="connsiteY44" fmla="*/ 3269737 h 3535052"/>
                      <a:gd name="connsiteX45" fmla="*/ 314008 w 4458895"/>
                      <a:gd name="connsiteY45" fmla="*/ 3246520 h 3535052"/>
                      <a:gd name="connsiteX46" fmla="*/ 367271 w 4458895"/>
                      <a:gd name="connsiteY46" fmla="*/ 3227401 h 3535052"/>
                      <a:gd name="connsiteX47" fmla="*/ 308546 w 4458895"/>
                      <a:gd name="connsiteY47" fmla="*/ 3291589 h 3535052"/>
                      <a:gd name="connsiteX48" fmla="*/ 312643 w 4458895"/>
                      <a:gd name="connsiteY48" fmla="*/ 3297051 h 3535052"/>
                      <a:gd name="connsiteX49" fmla="*/ 420533 w 4458895"/>
                      <a:gd name="connsiteY49" fmla="*/ 3262909 h 3535052"/>
                      <a:gd name="connsiteX50" fmla="*/ 415070 w 4458895"/>
                      <a:gd name="connsiteY50" fmla="*/ 3335291 h 3535052"/>
                      <a:gd name="connsiteX51" fmla="*/ 456041 w 4458895"/>
                      <a:gd name="connsiteY51" fmla="*/ 3368067 h 3535052"/>
                      <a:gd name="connsiteX52" fmla="*/ 512035 w 4458895"/>
                      <a:gd name="connsiteY52" fmla="*/ 3290223 h 3535052"/>
                      <a:gd name="connsiteX53" fmla="*/ 588513 w 4458895"/>
                      <a:gd name="connsiteY53" fmla="*/ 3387187 h 3535052"/>
                      <a:gd name="connsiteX54" fmla="*/ 614462 w 4458895"/>
                      <a:gd name="connsiteY54" fmla="*/ 3328462 h 3535052"/>
                      <a:gd name="connsiteX55" fmla="*/ 675918 w 4458895"/>
                      <a:gd name="connsiteY55" fmla="*/ 3359873 h 3535052"/>
                      <a:gd name="connsiteX56" fmla="*/ 719620 w 4458895"/>
                      <a:gd name="connsiteY56" fmla="*/ 3290223 h 3535052"/>
                      <a:gd name="connsiteX57" fmla="*/ 720986 w 4458895"/>
                      <a:gd name="connsiteY57" fmla="*/ 3283394 h 3535052"/>
                      <a:gd name="connsiteX58" fmla="*/ 790636 w 4458895"/>
                      <a:gd name="connsiteY58" fmla="*/ 3276566 h 3535052"/>
                      <a:gd name="connsiteX59" fmla="*/ 738740 w 4458895"/>
                      <a:gd name="connsiteY59" fmla="*/ 3307977 h 3535052"/>
                      <a:gd name="connsiteX60" fmla="*/ 737374 w 4458895"/>
                      <a:gd name="connsiteY60" fmla="*/ 3316171 h 3535052"/>
                      <a:gd name="connsiteX61" fmla="*/ 761957 w 4458895"/>
                      <a:gd name="connsiteY61" fmla="*/ 3318902 h 3535052"/>
                      <a:gd name="connsiteX62" fmla="*/ 800196 w 4458895"/>
                      <a:gd name="connsiteY62" fmla="*/ 3306611 h 3535052"/>
                      <a:gd name="connsiteX63" fmla="*/ 789271 w 4458895"/>
                      <a:gd name="connsiteY63" fmla="*/ 3331193 h 3535052"/>
                      <a:gd name="connsiteX64" fmla="*/ 775614 w 4458895"/>
                      <a:gd name="connsiteY64" fmla="*/ 3429524 h 3535052"/>
                      <a:gd name="connsiteX65" fmla="*/ 817950 w 4458895"/>
                      <a:gd name="connsiteY65" fmla="*/ 3441815 h 3535052"/>
                      <a:gd name="connsiteX66" fmla="*/ 909452 w 4458895"/>
                      <a:gd name="connsiteY66" fmla="*/ 3323000 h 3535052"/>
                      <a:gd name="connsiteX67" fmla="*/ 965446 w 4458895"/>
                      <a:gd name="connsiteY67" fmla="*/ 3387187 h 3535052"/>
                      <a:gd name="connsiteX68" fmla="*/ 1009148 w 4458895"/>
                      <a:gd name="connsiteY68" fmla="*/ 3325731 h 3535052"/>
                      <a:gd name="connsiteX69" fmla="*/ 1011879 w 4458895"/>
                      <a:gd name="connsiteY69" fmla="*/ 3268372 h 3535052"/>
                      <a:gd name="connsiteX70" fmla="*/ 1082896 w 4458895"/>
                      <a:gd name="connsiteY70" fmla="*/ 3310708 h 3535052"/>
                      <a:gd name="connsiteX71" fmla="*/ 1121135 w 4458895"/>
                      <a:gd name="connsiteY71" fmla="*/ 3290223 h 3535052"/>
                      <a:gd name="connsiteX72" fmla="*/ 1096552 w 4458895"/>
                      <a:gd name="connsiteY72" fmla="*/ 3193258 h 3535052"/>
                      <a:gd name="connsiteX73" fmla="*/ 1091090 w 4458895"/>
                      <a:gd name="connsiteY73" fmla="*/ 3183699 h 3535052"/>
                      <a:gd name="connsiteX74" fmla="*/ 1077433 w 4458895"/>
                      <a:gd name="connsiteY74" fmla="*/ 3118145 h 3535052"/>
                      <a:gd name="connsiteX75" fmla="*/ 1173031 w 4458895"/>
                      <a:gd name="connsiteY75" fmla="*/ 3179602 h 3535052"/>
                      <a:gd name="connsiteX76" fmla="*/ 1194883 w 4458895"/>
                      <a:gd name="connsiteY76" fmla="*/ 3153653 h 3535052"/>
                      <a:gd name="connsiteX77" fmla="*/ 1197614 w 4458895"/>
                      <a:gd name="connsiteY77" fmla="*/ 3127705 h 3535052"/>
                      <a:gd name="connsiteX78" fmla="*/ 1242682 w 4458895"/>
                      <a:gd name="connsiteY78" fmla="*/ 3139996 h 3535052"/>
                      <a:gd name="connsiteX79" fmla="*/ 1282287 w 4458895"/>
                      <a:gd name="connsiteY79" fmla="*/ 3067614 h 3535052"/>
                      <a:gd name="connsiteX80" fmla="*/ 1271361 w 4458895"/>
                      <a:gd name="connsiteY80" fmla="*/ 3129070 h 3535052"/>
                      <a:gd name="connsiteX81" fmla="*/ 1269996 w 4458895"/>
                      <a:gd name="connsiteY81" fmla="*/ 3171407 h 3535052"/>
                      <a:gd name="connsiteX82" fmla="*/ 1274093 w 4458895"/>
                      <a:gd name="connsiteY82" fmla="*/ 3174139 h 3535052"/>
                      <a:gd name="connsiteX83" fmla="*/ 1403834 w 4458895"/>
                      <a:gd name="connsiteY83" fmla="*/ 3100391 h 3535052"/>
                      <a:gd name="connsiteX84" fmla="*/ 1390177 w 4458895"/>
                      <a:gd name="connsiteY84" fmla="*/ 3114048 h 3535052"/>
                      <a:gd name="connsiteX85" fmla="*/ 1373789 w 4458895"/>
                      <a:gd name="connsiteY85" fmla="*/ 3148190 h 3535052"/>
                      <a:gd name="connsiteX86" fmla="*/ 1455730 w 4458895"/>
                      <a:gd name="connsiteY86" fmla="*/ 3131802 h 3535052"/>
                      <a:gd name="connsiteX87" fmla="*/ 1519918 w 4458895"/>
                      <a:gd name="connsiteY87" fmla="*/ 3071711 h 3535052"/>
                      <a:gd name="connsiteX88" fmla="*/ 1521284 w 4458895"/>
                      <a:gd name="connsiteY88" fmla="*/ 3107219 h 3535052"/>
                      <a:gd name="connsiteX89" fmla="*/ 1552695 w 4458895"/>
                      <a:gd name="connsiteY89" fmla="*/ 3150922 h 3535052"/>
                      <a:gd name="connsiteX90" fmla="*/ 1580009 w 4458895"/>
                      <a:gd name="connsiteY90" fmla="*/ 3139996 h 3535052"/>
                      <a:gd name="connsiteX91" fmla="*/ 1608688 w 4458895"/>
                      <a:gd name="connsiteY91" fmla="*/ 3089465 h 3535052"/>
                      <a:gd name="connsiteX92" fmla="*/ 1636002 w 4458895"/>
                      <a:gd name="connsiteY92" fmla="*/ 3152288 h 3535052"/>
                      <a:gd name="connsiteX93" fmla="*/ 1612785 w 4458895"/>
                      <a:gd name="connsiteY93" fmla="*/ 3191893 h 3535052"/>
                      <a:gd name="connsiteX94" fmla="*/ 1620980 w 4458895"/>
                      <a:gd name="connsiteY94" fmla="*/ 3197355 h 3535052"/>
                      <a:gd name="connsiteX95" fmla="*/ 1702921 w 4458895"/>
                      <a:gd name="connsiteY95" fmla="*/ 3167310 h 3535052"/>
                      <a:gd name="connsiteX96" fmla="*/ 1649659 w 4458895"/>
                      <a:gd name="connsiteY96" fmla="*/ 3251983 h 3535052"/>
                      <a:gd name="connsiteX97" fmla="*/ 1704287 w 4458895"/>
                      <a:gd name="connsiteY97" fmla="*/ 3251983 h 3535052"/>
                      <a:gd name="connsiteX98" fmla="*/ 1707019 w 4458895"/>
                      <a:gd name="connsiteY98" fmla="*/ 3262909 h 3535052"/>
                      <a:gd name="connsiteX99" fmla="*/ 1758915 w 4458895"/>
                      <a:gd name="connsiteY99" fmla="*/ 3343485 h 3535052"/>
                      <a:gd name="connsiteX100" fmla="*/ 1793057 w 4458895"/>
                      <a:gd name="connsiteY100" fmla="*/ 3301148 h 3535052"/>
                      <a:gd name="connsiteX101" fmla="*/ 1814908 w 4458895"/>
                      <a:gd name="connsiteY101" fmla="*/ 3354410 h 3535052"/>
                      <a:gd name="connsiteX102" fmla="*/ 1854514 w 4458895"/>
                      <a:gd name="connsiteY102" fmla="*/ 3395381 h 3535052"/>
                      <a:gd name="connsiteX103" fmla="*/ 1885925 w 4458895"/>
                      <a:gd name="connsiteY103" fmla="*/ 3340754 h 3535052"/>
                      <a:gd name="connsiteX104" fmla="*/ 1891388 w 4458895"/>
                      <a:gd name="connsiteY104" fmla="*/ 3310708 h 3535052"/>
                      <a:gd name="connsiteX105" fmla="*/ 1924164 w 4458895"/>
                      <a:gd name="connsiteY105" fmla="*/ 3355776 h 3535052"/>
                      <a:gd name="connsiteX106" fmla="*/ 2012934 w 4458895"/>
                      <a:gd name="connsiteY106" fmla="*/ 3407673 h 3535052"/>
                      <a:gd name="connsiteX107" fmla="*/ 2049808 w 4458895"/>
                      <a:gd name="connsiteY107" fmla="*/ 3332559 h 3535052"/>
                      <a:gd name="connsiteX108" fmla="*/ 2051174 w 4458895"/>
                      <a:gd name="connsiteY108" fmla="*/ 3321634 h 3535052"/>
                      <a:gd name="connsiteX109" fmla="*/ 2064831 w 4458895"/>
                      <a:gd name="connsiteY109" fmla="*/ 3336656 h 3535052"/>
                      <a:gd name="connsiteX110" fmla="*/ 2079853 w 4458895"/>
                      <a:gd name="connsiteY110" fmla="*/ 3338022 h 3535052"/>
                      <a:gd name="connsiteX111" fmla="*/ 2093510 w 4458895"/>
                      <a:gd name="connsiteY111" fmla="*/ 3309342 h 3535052"/>
                      <a:gd name="connsiteX112" fmla="*/ 2083951 w 4458895"/>
                      <a:gd name="connsiteY112" fmla="*/ 3260178 h 3535052"/>
                      <a:gd name="connsiteX113" fmla="*/ 2150870 w 4458895"/>
                      <a:gd name="connsiteY113" fmla="*/ 3307977 h 3535052"/>
                      <a:gd name="connsiteX114" fmla="*/ 2224617 w 4458895"/>
                      <a:gd name="connsiteY114" fmla="*/ 3316171 h 3535052"/>
                      <a:gd name="connsiteX115" fmla="*/ 2187743 w 4458895"/>
                      <a:gd name="connsiteY115" fmla="*/ 3241057 h 3535052"/>
                      <a:gd name="connsiteX116" fmla="*/ 2378941 w 4458895"/>
                      <a:gd name="connsiteY116" fmla="*/ 3267006 h 3535052"/>
                      <a:gd name="connsiteX117" fmla="*/ 2276514 w 4458895"/>
                      <a:gd name="connsiteY117" fmla="*/ 3160481 h 3535052"/>
                      <a:gd name="connsiteX118" fmla="*/ 2377575 w 4458895"/>
                      <a:gd name="connsiteY118" fmla="*/ 3185064 h 3535052"/>
                      <a:gd name="connsiteX119" fmla="*/ 2452689 w 4458895"/>
                      <a:gd name="connsiteY119" fmla="*/ 3180967 h 3535052"/>
                      <a:gd name="connsiteX120" fmla="*/ 2403524 w 4458895"/>
                      <a:gd name="connsiteY120" fmla="*/ 3122242 h 3535052"/>
                      <a:gd name="connsiteX121" fmla="*/ 2464980 w 4458895"/>
                      <a:gd name="connsiteY121" fmla="*/ 3118145 h 3535052"/>
                      <a:gd name="connsiteX122" fmla="*/ 2436300 w 4458895"/>
                      <a:gd name="connsiteY122" fmla="*/ 3074443 h 3535052"/>
                      <a:gd name="connsiteX123" fmla="*/ 2609743 w 4458895"/>
                      <a:gd name="connsiteY123" fmla="*/ 3012987 h 3535052"/>
                      <a:gd name="connsiteX124" fmla="*/ 2572870 w 4458895"/>
                      <a:gd name="connsiteY124" fmla="*/ 2939239 h 3535052"/>
                      <a:gd name="connsiteX125" fmla="*/ 2572870 w 4458895"/>
                      <a:gd name="connsiteY125" fmla="*/ 2939239 h 3535052"/>
                      <a:gd name="connsiteX126" fmla="*/ 2608378 w 4458895"/>
                      <a:gd name="connsiteY126" fmla="*/ 2922851 h 3535052"/>
                      <a:gd name="connsiteX127" fmla="*/ 2653446 w 4458895"/>
                      <a:gd name="connsiteY127" fmla="*/ 2956993 h 3535052"/>
                      <a:gd name="connsiteX128" fmla="*/ 2684857 w 4458895"/>
                      <a:gd name="connsiteY128" fmla="*/ 2940605 h 3535052"/>
                      <a:gd name="connsiteX129" fmla="*/ 2698514 w 4458895"/>
                      <a:gd name="connsiteY129" fmla="*/ 2916022 h 3535052"/>
                      <a:gd name="connsiteX130" fmla="*/ 2736753 w 4458895"/>
                      <a:gd name="connsiteY130" fmla="*/ 2947433 h 3535052"/>
                      <a:gd name="connsiteX131" fmla="*/ 2806404 w 4458895"/>
                      <a:gd name="connsiteY131" fmla="*/ 2892805 h 3535052"/>
                      <a:gd name="connsiteX132" fmla="*/ 2769530 w 4458895"/>
                      <a:gd name="connsiteY132" fmla="*/ 2948799 h 3535052"/>
                      <a:gd name="connsiteX133" fmla="*/ 2750411 w 4458895"/>
                      <a:gd name="connsiteY133" fmla="*/ 2989770 h 3535052"/>
                      <a:gd name="connsiteX134" fmla="*/ 2754507 w 4458895"/>
                      <a:gd name="connsiteY134" fmla="*/ 2993867 h 3535052"/>
                      <a:gd name="connsiteX135" fmla="*/ 2912928 w 4458895"/>
                      <a:gd name="connsiteY135" fmla="*/ 2974747 h 3535052"/>
                      <a:gd name="connsiteX136" fmla="*/ 2893808 w 4458895"/>
                      <a:gd name="connsiteY136" fmla="*/ 2982941 h 3535052"/>
                      <a:gd name="connsiteX137" fmla="*/ 2865128 w 4458895"/>
                      <a:gd name="connsiteY137" fmla="*/ 3004792 h 3535052"/>
                      <a:gd name="connsiteX138" fmla="*/ 2952533 w 4458895"/>
                      <a:gd name="connsiteY138" fmla="*/ 3021181 h 3535052"/>
                      <a:gd name="connsiteX139" fmla="*/ 3039938 w 4458895"/>
                      <a:gd name="connsiteY139" fmla="*/ 2988404 h 3535052"/>
                      <a:gd name="connsiteX140" fmla="*/ 3026281 w 4458895"/>
                      <a:gd name="connsiteY140" fmla="*/ 3023912 h 3535052"/>
                      <a:gd name="connsiteX141" fmla="*/ 3038572 w 4458895"/>
                      <a:gd name="connsiteY141" fmla="*/ 3079906 h 3535052"/>
                      <a:gd name="connsiteX142" fmla="*/ 3069983 w 4458895"/>
                      <a:gd name="connsiteY142" fmla="*/ 3081271 h 3535052"/>
                      <a:gd name="connsiteX143" fmla="*/ 3119148 w 4458895"/>
                      <a:gd name="connsiteY143" fmla="*/ 3043032 h 3535052"/>
                      <a:gd name="connsiteX144" fmla="*/ 3119148 w 4458895"/>
                      <a:gd name="connsiteY144" fmla="*/ 3116779 h 3535052"/>
                      <a:gd name="connsiteX145" fmla="*/ 3079543 w 4458895"/>
                      <a:gd name="connsiteY145" fmla="*/ 3145459 h 3535052"/>
                      <a:gd name="connsiteX146" fmla="*/ 3085006 w 4458895"/>
                      <a:gd name="connsiteY146" fmla="*/ 3155019 h 3535052"/>
                      <a:gd name="connsiteX147" fmla="*/ 3177873 w 4458895"/>
                      <a:gd name="connsiteY147" fmla="*/ 3159116 h 3535052"/>
                      <a:gd name="connsiteX148" fmla="*/ 3090469 w 4458895"/>
                      <a:gd name="connsiteY148" fmla="*/ 3220572 h 3535052"/>
                      <a:gd name="connsiteX149" fmla="*/ 3145097 w 4458895"/>
                      <a:gd name="connsiteY149" fmla="*/ 3242423 h 3535052"/>
                      <a:gd name="connsiteX150" fmla="*/ 3142365 w 4458895"/>
                      <a:gd name="connsiteY150" fmla="*/ 3254715 h 3535052"/>
                      <a:gd name="connsiteX151" fmla="*/ 3160119 w 4458895"/>
                      <a:gd name="connsiteY151" fmla="*/ 3355776 h 3535052"/>
                      <a:gd name="connsiteX152" fmla="*/ 3210650 w 4458895"/>
                      <a:gd name="connsiteY152" fmla="*/ 3328462 h 3535052"/>
                      <a:gd name="connsiteX153" fmla="*/ 3210650 w 4458895"/>
                      <a:gd name="connsiteY153" fmla="*/ 3389918 h 3535052"/>
                      <a:gd name="connsiteX154" fmla="*/ 3232501 w 4458895"/>
                      <a:gd name="connsiteY154" fmla="*/ 3447278 h 3535052"/>
                      <a:gd name="connsiteX155" fmla="*/ 3285763 w 4458895"/>
                      <a:gd name="connsiteY155" fmla="*/ 3406307 h 3535052"/>
                      <a:gd name="connsiteX156" fmla="*/ 3303517 w 4458895"/>
                      <a:gd name="connsiteY156" fmla="*/ 3378993 h 3535052"/>
                      <a:gd name="connsiteX157" fmla="*/ 3317174 w 4458895"/>
                      <a:gd name="connsiteY157" fmla="*/ 3436352 h 3535052"/>
                      <a:gd name="connsiteX158" fmla="*/ 3382727 w 4458895"/>
                      <a:gd name="connsiteY158" fmla="*/ 3523756 h 3535052"/>
                      <a:gd name="connsiteX159" fmla="*/ 3451012 w 4458895"/>
                      <a:gd name="connsiteY159" fmla="*/ 3465032 h 3535052"/>
                      <a:gd name="connsiteX160" fmla="*/ 3456475 w 4458895"/>
                      <a:gd name="connsiteY160" fmla="*/ 3455472 h 3535052"/>
                      <a:gd name="connsiteX161" fmla="*/ 3464669 w 4458895"/>
                      <a:gd name="connsiteY161" fmla="*/ 3475957 h 3535052"/>
                      <a:gd name="connsiteX162" fmla="*/ 3478326 w 4458895"/>
                      <a:gd name="connsiteY162" fmla="*/ 3482786 h 3535052"/>
                      <a:gd name="connsiteX163" fmla="*/ 3504274 w 4458895"/>
                      <a:gd name="connsiteY163" fmla="*/ 3459569 h 3535052"/>
                      <a:gd name="connsiteX164" fmla="*/ 3513834 w 4458895"/>
                      <a:gd name="connsiteY164" fmla="*/ 3407673 h 3535052"/>
                      <a:gd name="connsiteX165" fmla="*/ 3560268 w 4458895"/>
                      <a:gd name="connsiteY165" fmla="*/ 3481420 h 3535052"/>
                      <a:gd name="connsiteX166" fmla="*/ 3629919 w 4458895"/>
                      <a:gd name="connsiteY166" fmla="*/ 3519660 h 3535052"/>
                      <a:gd name="connsiteX167" fmla="*/ 3624456 w 4458895"/>
                      <a:gd name="connsiteY167" fmla="*/ 3430890 h 3535052"/>
                      <a:gd name="connsiteX168" fmla="*/ 3803362 w 4458895"/>
                      <a:gd name="connsiteY168" fmla="*/ 3534682 h 3535052"/>
                      <a:gd name="connsiteX169" fmla="*/ 3747368 w 4458895"/>
                      <a:gd name="connsiteY169" fmla="*/ 3388553 h 3535052"/>
                      <a:gd name="connsiteX170" fmla="*/ 3836138 w 4458895"/>
                      <a:gd name="connsiteY170" fmla="*/ 3454106 h 3535052"/>
                      <a:gd name="connsiteX171" fmla="*/ 3911252 w 4458895"/>
                      <a:gd name="connsiteY171" fmla="*/ 3481420 h 3535052"/>
                      <a:gd name="connsiteX172" fmla="*/ 3888035 w 4458895"/>
                      <a:gd name="connsiteY172" fmla="*/ 3403576 h 3535052"/>
                      <a:gd name="connsiteX173" fmla="*/ 3949491 w 4458895"/>
                      <a:gd name="connsiteY173" fmla="*/ 3424061 h 3535052"/>
                      <a:gd name="connsiteX174" fmla="*/ 3938566 w 4458895"/>
                      <a:gd name="connsiteY174" fmla="*/ 3369433 h 3535052"/>
                      <a:gd name="connsiteX175" fmla="*/ 4135226 w 4458895"/>
                      <a:gd name="connsiteY175" fmla="*/ 3381725 h 3535052"/>
                      <a:gd name="connsiteX176" fmla="*/ 4128397 w 4458895"/>
                      <a:gd name="connsiteY176" fmla="*/ 3291589 h 3535052"/>
                      <a:gd name="connsiteX177" fmla="*/ 4174831 w 4458895"/>
                      <a:gd name="connsiteY177" fmla="*/ 3287491 h 3535052"/>
                      <a:gd name="connsiteX178" fmla="*/ 4165271 w 4458895"/>
                      <a:gd name="connsiteY178" fmla="*/ 3253349 h 3535052"/>
                      <a:gd name="connsiteX179" fmla="*/ 4170734 w 4458895"/>
                      <a:gd name="connsiteY179" fmla="*/ 3221938 h 3535052"/>
                      <a:gd name="connsiteX180" fmla="*/ 4208973 w 4458895"/>
                      <a:gd name="connsiteY180" fmla="*/ 3228766 h 3535052"/>
                      <a:gd name="connsiteX181" fmla="*/ 4264967 w 4458895"/>
                      <a:gd name="connsiteY181" fmla="*/ 3223304 h 3535052"/>
                      <a:gd name="connsiteX182" fmla="*/ 4233556 w 4458895"/>
                      <a:gd name="connsiteY182" fmla="*/ 3171407 h 3535052"/>
                      <a:gd name="connsiteX183" fmla="*/ 4269064 w 4458895"/>
                      <a:gd name="connsiteY183" fmla="*/ 3148190 h 3535052"/>
                      <a:gd name="connsiteX184" fmla="*/ 4198048 w 4458895"/>
                      <a:gd name="connsiteY184" fmla="*/ 3100391 h 3535052"/>
                      <a:gd name="connsiteX185" fmla="*/ 4185757 w 4458895"/>
                      <a:gd name="connsiteY185" fmla="*/ 3096294 h 3535052"/>
                      <a:gd name="connsiteX186" fmla="*/ 4221265 w 4458895"/>
                      <a:gd name="connsiteY186" fmla="*/ 3094928 h 3535052"/>
                      <a:gd name="connsiteX187" fmla="*/ 4251310 w 4458895"/>
                      <a:gd name="connsiteY187" fmla="*/ 3044397 h 3535052"/>
                      <a:gd name="connsiteX188" fmla="*/ 4239019 w 4458895"/>
                      <a:gd name="connsiteY188" fmla="*/ 3040300 h 3535052"/>
                      <a:gd name="connsiteX189" fmla="*/ 4266333 w 4458895"/>
                      <a:gd name="connsiteY189" fmla="*/ 2973381 h 3535052"/>
                      <a:gd name="connsiteX190" fmla="*/ 4218534 w 4458895"/>
                      <a:gd name="connsiteY190" fmla="*/ 2961090 h 3535052"/>
                      <a:gd name="connsiteX191" fmla="*/ 4214436 w 4458895"/>
                      <a:gd name="connsiteY191" fmla="*/ 2941970 h 3535052"/>
                      <a:gd name="connsiteX192" fmla="*/ 4170734 w 4458895"/>
                      <a:gd name="connsiteY192" fmla="*/ 2922851 h 3535052"/>
                      <a:gd name="connsiteX193" fmla="*/ 4159809 w 4458895"/>
                      <a:gd name="connsiteY193" fmla="*/ 2922851 h 3535052"/>
                      <a:gd name="connsiteX194" fmla="*/ 4168003 w 4458895"/>
                      <a:gd name="connsiteY194" fmla="*/ 2921485 h 3535052"/>
                      <a:gd name="connsiteX195" fmla="*/ 4189854 w 4458895"/>
                      <a:gd name="connsiteY195" fmla="*/ 2918753 h 3535052"/>
                      <a:gd name="connsiteX196" fmla="*/ 4139323 w 4458895"/>
                      <a:gd name="connsiteY196" fmla="*/ 2862760 h 3535052"/>
                      <a:gd name="connsiteX197" fmla="*/ 4226728 w 4458895"/>
                      <a:gd name="connsiteY197" fmla="*/ 2834080 h 3535052"/>
                      <a:gd name="connsiteX198" fmla="*/ 4148883 w 4458895"/>
                      <a:gd name="connsiteY198" fmla="*/ 2791744 h 3535052"/>
                      <a:gd name="connsiteX199" fmla="*/ 4127032 w 4458895"/>
                      <a:gd name="connsiteY199" fmla="*/ 2797207 h 3535052"/>
                      <a:gd name="connsiteX200" fmla="*/ 4151614 w 4458895"/>
                      <a:gd name="connsiteY200" fmla="*/ 2783550 h 3535052"/>
                      <a:gd name="connsiteX201" fmla="*/ 4173465 w 4458895"/>
                      <a:gd name="connsiteY201" fmla="*/ 2746676 h 3535052"/>
                      <a:gd name="connsiteX202" fmla="*/ 4064210 w 4458895"/>
                      <a:gd name="connsiteY202" fmla="*/ 2727556 h 3535052"/>
                      <a:gd name="connsiteX203" fmla="*/ 4095621 w 4458895"/>
                      <a:gd name="connsiteY203" fmla="*/ 2683854 h 3535052"/>
                      <a:gd name="connsiteX204" fmla="*/ 4066941 w 4458895"/>
                      <a:gd name="connsiteY204" fmla="*/ 2619666 h 3535052"/>
                      <a:gd name="connsiteX205" fmla="*/ 4183025 w 4458895"/>
                      <a:gd name="connsiteY205" fmla="*/ 2585524 h 3535052"/>
                      <a:gd name="connsiteX206" fmla="*/ 4146151 w 4458895"/>
                      <a:gd name="connsiteY206" fmla="*/ 2567770 h 3535052"/>
                      <a:gd name="connsiteX207" fmla="*/ 4148883 w 4458895"/>
                      <a:gd name="connsiteY207" fmla="*/ 2566404 h 3535052"/>
                      <a:gd name="connsiteX208" fmla="*/ 4202145 w 4458895"/>
                      <a:gd name="connsiteY208" fmla="*/ 2567770 h 3535052"/>
                      <a:gd name="connsiteX209" fmla="*/ 4232191 w 4458895"/>
                      <a:gd name="connsiteY209" fmla="*/ 2402520 h 3535052"/>
                      <a:gd name="connsiteX210" fmla="*/ 4210339 w 4458895"/>
                      <a:gd name="connsiteY210" fmla="*/ 2308287 h 3535052"/>
                      <a:gd name="connsiteX211" fmla="*/ 4255407 w 4458895"/>
                      <a:gd name="connsiteY211" fmla="*/ 2342430 h 3535052"/>
                      <a:gd name="connsiteX212" fmla="*/ 4360566 w 4458895"/>
                      <a:gd name="connsiteY212" fmla="*/ 2377938 h 3535052"/>
                      <a:gd name="connsiteX213" fmla="*/ 4349640 w 4458895"/>
                      <a:gd name="connsiteY213" fmla="*/ 2280973 h 3535052"/>
                      <a:gd name="connsiteX214" fmla="*/ 4304572 w 4458895"/>
                      <a:gd name="connsiteY214" fmla="*/ 2188106 h 3535052"/>
                      <a:gd name="connsiteX215" fmla="*/ 4397440 w 4458895"/>
                      <a:gd name="connsiteY215" fmla="*/ 2205860 h 3535052"/>
                      <a:gd name="connsiteX216" fmla="*/ 4349640 w 4458895"/>
                      <a:gd name="connsiteY216" fmla="*/ 2044708 h 3535052"/>
                      <a:gd name="connsiteX217" fmla="*/ 4337349 w 4458895"/>
                      <a:gd name="connsiteY217" fmla="*/ 2026954 h 3535052"/>
                      <a:gd name="connsiteX218" fmla="*/ 4398806 w 4458895"/>
                      <a:gd name="connsiteY218" fmla="*/ 1966863 h 3535052"/>
                      <a:gd name="connsiteX219" fmla="*/ 4229459 w 4458895"/>
                      <a:gd name="connsiteY219" fmla="*/ 1914967 h 3535052"/>
                      <a:gd name="connsiteX220" fmla="*/ 4359200 w 4458895"/>
                      <a:gd name="connsiteY220" fmla="*/ 1863071 h 3535052"/>
                      <a:gd name="connsiteX221" fmla="*/ 4360566 w 4458895"/>
                      <a:gd name="connsiteY221" fmla="*/ 1846682 h 3535052"/>
                      <a:gd name="connsiteX222" fmla="*/ 4282721 w 4458895"/>
                      <a:gd name="connsiteY222" fmla="*/ 1820734 h 3535052"/>
                      <a:gd name="connsiteX223" fmla="*/ 4255407 w 4458895"/>
                      <a:gd name="connsiteY223" fmla="*/ 1736061 h 3535052"/>
                      <a:gd name="connsiteX224" fmla="*/ 4225362 w 4458895"/>
                      <a:gd name="connsiteY224" fmla="*/ 1712844 h 3535052"/>
                      <a:gd name="connsiteX225" fmla="*/ 4229459 w 4458895"/>
                      <a:gd name="connsiteY225" fmla="*/ 1703284 h 3535052"/>
                      <a:gd name="connsiteX226" fmla="*/ 4338715 w 4458895"/>
                      <a:gd name="connsiteY226" fmla="*/ 1715575 h 3535052"/>
                      <a:gd name="connsiteX227" fmla="*/ 4259505 w 4458895"/>
                      <a:gd name="connsiteY227" fmla="*/ 1633634 h 3535052"/>
                      <a:gd name="connsiteX228" fmla="*/ 4262236 w 4458895"/>
                      <a:gd name="connsiteY228" fmla="*/ 1622708 h 3535052"/>
                      <a:gd name="connsiteX229" fmla="*/ 4353737 w 4458895"/>
                      <a:gd name="connsiteY229" fmla="*/ 1648656 h 3535052"/>
                      <a:gd name="connsiteX230" fmla="*/ 4359200 w 4458895"/>
                      <a:gd name="connsiteY230" fmla="*/ 1650022 h 3535052"/>
                      <a:gd name="connsiteX231" fmla="*/ 4349640 w 4458895"/>
                      <a:gd name="connsiteY231" fmla="*/ 1633634 h 3535052"/>
                      <a:gd name="connsiteX232" fmla="*/ 4303207 w 4458895"/>
                      <a:gd name="connsiteY232" fmla="*/ 1585834 h 3535052"/>
                      <a:gd name="connsiteX233" fmla="*/ 4453433 w 4458895"/>
                      <a:gd name="connsiteY233" fmla="*/ 1594029 h 3535052"/>
                      <a:gd name="connsiteX234" fmla="*/ 4458896 w 4458895"/>
                      <a:gd name="connsiteY234" fmla="*/ 1592663 h 3535052"/>
                      <a:gd name="connsiteX235" fmla="*/ 4348275 w 4458895"/>
                      <a:gd name="connsiteY235" fmla="*/ 1527109 h 3535052"/>
                      <a:gd name="connsiteX236" fmla="*/ 4346909 w 4458895"/>
                      <a:gd name="connsiteY236" fmla="*/ 1516184 h 3535052"/>
                      <a:gd name="connsiteX237" fmla="*/ 4419291 w 4458895"/>
                      <a:gd name="connsiteY237" fmla="*/ 1475213 h 3535052"/>
                      <a:gd name="connsiteX238" fmla="*/ 4364663 w 4458895"/>
                      <a:gd name="connsiteY238" fmla="*/ 1420585 h 3535052"/>
                      <a:gd name="connsiteX239" fmla="*/ 4230825 w 4458895"/>
                      <a:gd name="connsiteY239" fmla="*/ 1406928 h 3535052"/>
                      <a:gd name="connsiteX240" fmla="*/ 4228094 w 4458895"/>
                      <a:gd name="connsiteY240" fmla="*/ 1396003 h 3535052"/>
                      <a:gd name="connsiteX241" fmla="*/ 4323692 w 4458895"/>
                      <a:gd name="connsiteY241" fmla="*/ 1345472 h 3535052"/>
                      <a:gd name="connsiteX242" fmla="*/ 4353737 w 4458895"/>
                      <a:gd name="connsiteY242" fmla="*/ 1294941 h 3535052"/>
                      <a:gd name="connsiteX243" fmla="*/ 4307304 w 4458895"/>
                      <a:gd name="connsiteY243" fmla="*/ 1263530 h 3535052"/>
                      <a:gd name="connsiteX244" fmla="*/ 4102449 w 4458895"/>
                      <a:gd name="connsiteY244" fmla="*/ 1323621 h 3535052"/>
                      <a:gd name="connsiteX245" fmla="*/ 4094255 w 4458895"/>
                      <a:gd name="connsiteY245" fmla="*/ 1319524 h 3535052"/>
                      <a:gd name="connsiteX246" fmla="*/ 4090158 w 4458895"/>
                      <a:gd name="connsiteY246" fmla="*/ 1177491 h 3535052"/>
                      <a:gd name="connsiteX247" fmla="*/ 4016410 w 4458895"/>
                      <a:gd name="connsiteY247" fmla="*/ 1192514 h 3535052"/>
                      <a:gd name="connsiteX248" fmla="*/ 3995925 w 4458895"/>
                      <a:gd name="connsiteY248" fmla="*/ 1267627 h 3535052"/>
                      <a:gd name="connsiteX249" fmla="*/ 3984999 w 4458895"/>
                      <a:gd name="connsiteY249" fmla="*/ 1268993 h 3535052"/>
                      <a:gd name="connsiteX250" fmla="*/ 3957685 w 4458895"/>
                      <a:gd name="connsiteY250" fmla="*/ 1070967 h 3535052"/>
                      <a:gd name="connsiteX251" fmla="*/ 3915349 w 4458895"/>
                      <a:gd name="connsiteY251" fmla="*/ 975368 h 3535052"/>
                      <a:gd name="connsiteX252" fmla="*/ 3855258 w 4458895"/>
                      <a:gd name="connsiteY252" fmla="*/ 961711 h 3535052"/>
                      <a:gd name="connsiteX253" fmla="*/ 3837504 w 4458895"/>
                      <a:gd name="connsiteY253" fmla="*/ 1027265 h 3535052"/>
                      <a:gd name="connsiteX254" fmla="*/ 3826579 w 4458895"/>
                      <a:gd name="connsiteY254" fmla="*/ 1029996 h 3535052"/>
                      <a:gd name="connsiteX255" fmla="*/ 3752831 w 4458895"/>
                      <a:gd name="connsiteY255" fmla="*/ 924837 h 3535052"/>
                      <a:gd name="connsiteX256" fmla="*/ 3694106 w 4458895"/>
                      <a:gd name="connsiteY256" fmla="*/ 950786 h 3535052"/>
                      <a:gd name="connsiteX257" fmla="*/ 3710495 w 4458895"/>
                      <a:gd name="connsiteY257" fmla="*/ 1013608 h 3535052"/>
                      <a:gd name="connsiteX258" fmla="*/ 3694106 w 4458895"/>
                      <a:gd name="connsiteY258" fmla="*/ 1008145 h 3535052"/>
                      <a:gd name="connsiteX259" fmla="*/ 3636747 w 4458895"/>
                      <a:gd name="connsiteY259" fmla="*/ 998585 h 3535052"/>
                      <a:gd name="connsiteX260" fmla="*/ 3594410 w 4458895"/>
                      <a:gd name="connsiteY260" fmla="*/ 979465 h 3535052"/>
                      <a:gd name="connsiteX261" fmla="*/ 3576656 w 4458895"/>
                      <a:gd name="connsiteY261" fmla="*/ 972637 h 3535052"/>
                      <a:gd name="connsiteX262" fmla="*/ 3653135 w 4458895"/>
                      <a:gd name="connsiteY262" fmla="*/ 933032 h 3535052"/>
                      <a:gd name="connsiteX263" fmla="*/ 3683181 w 4458895"/>
                      <a:gd name="connsiteY263" fmla="*/ 882501 h 3535052"/>
                      <a:gd name="connsiteX264" fmla="*/ 3636747 w 4458895"/>
                      <a:gd name="connsiteY264" fmla="*/ 851090 h 3535052"/>
                      <a:gd name="connsiteX265" fmla="*/ 3431893 w 4458895"/>
                      <a:gd name="connsiteY265" fmla="*/ 911181 h 3535052"/>
                      <a:gd name="connsiteX266" fmla="*/ 3423698 w 4458895"/>
                      <a:gd name="connsiteY266" fmla="*/ 905718 h 3535052"/>
                      <a:gd name="connsiteX267" fmla="*/ 3419601 w 4458895"/>
                      <a:gd name="connsiteY267" fmla="*/ 763685 h 3535052"/>
                      <a:gd name="connsiteX268" fmla="*/ 3345854 w 4458895"/>
                      <a:gd name="connsiteY268" fmla="*/ 778708 h 3535052"/>
                      <a:gd name="connsiteX269" fmla="*/ 3325368 w 4458895"/>
                      <a:gd name="connsiteY269" fmla="*/ 853821 h 3535052"/>
                      <a:gd name="connsiteX270" fmla="*/ 3314443 w 4458895"/>
                      <a:gd name="connsiteY270" fmla="*/ 855187 h 3535052"/>
                      <a:gd name="connsiteX271" fmla="*/ 3287129 w 4458895"/>
                      <a:gd name="connsiteY271" fmla="*/ 657161 h 3535052"/>
                      <a:gd name="connsiteX272" fmla="*/ 3244792 w 4458895"/>
                      <a:gd name="connsiteY272" fmla="*/ 561562 h 3535052"/>
                      <a:gd name="connsiteX273" fmla="*/ 3184701 w 4458895"/>
                      <a:gd name="connsiteY273" fmla="*/ 547905 h 3535052"/>
                      <a:gd name="connsiteX274" fmla="*/ 3166948 w 4458895"/>
                      <a:gd name="connsiteY274" fmla="*/ 613459 h 3535052"/>
                      <a:gd name="connsiteX275" fmla="*/ 3156022 w 4458895"/>
                      <a:gd name="connsiteY275" fmla="*/ 616190 h 3535052"/>
                      <a:gd name="connsiteX276" fmla="*/ 3082274 w 4458895"/>
                      <a:gd name="connsiteY276" fmla="*/ 511032 h 3535052"/>
                      <a:gd name="connsiteX277" fmla="*/ 3026281 w 4458895"/>
                      <a:gd name="connsiteY277" fmla="*/ 515129 h 3535052"/>
                      <a:gd name="connsiteX278" fmla="*/ 2787284 w 4458895"/>
                      <a:gd name="connsiteY278" fmla="*/ 482352 h 3535052"/>
                      <a:gd name="connsiteX279" fmla="*/ 2896540 w 4458895"/>
                      <a:gd name="connsiteY279" fmla="*/ 379925 h 3535052"/>
                      <a:gd name="connsiteX280" fmla="*/ 2785918 w 4458895"/>
                      <a:gd name="connsiteY280" fmla="*/ 344417 h 3535052"/>
                      <a:gd name="connsiteX281" fmla="*/ 2656177 w 4458895"/>
                      <a:gd name="connsiteY281" fmla="*/ 381290 h 3535052"/>
                      <a:gd name="connsiteX282" fmla="*/ 2708074 w 4458895"/>
                      <a:gd name="connsiteY282" fmla="*/ 306177 h 3535052"/>
                      <a:gd name="connsiteX283" fmla="*/ 2710805 w 4458895"/>
                      <a:gd name="connsiteY283" fmla="*/ 247452 h 3535052"/>
                      <a:gd name="connsiteX284" fmla="*/ 2688954 w 4458895"/>
                      <a:gd name="connsiteY284" fmla="*/ 239258 h 3535052"/>
                      <a:gd name="connsiteX285" fmla="*/ 2657543 w 4458895"/>
                      <a:gd name="connsiteY285" fmla="*/ 255646 h 3535052"/>
                      <a:gd name="connsiteX286" fmla="*/ 2663006 w 4458895"/>
                      <a:gd name="connsiteY286" fmla="*/ 236527 h 3535052"/>
                      <a:gd name="connsiteX287" fmla="*/ 2667103 w 4458895"/>
                      <a:gd name="connsiteY287" fmla="*/ 86300 h 3535052"/>
                      <a:gd name="connsiteX288" fmla="*/ 2501853 w 4458895"/>
                      <a:gd name="connsiteY288" fmla="*/ 116346 h 3535052"/>
                      <a:gd name="connsiteX289" fmla="*/ 2421277 w 4458895"/>
                      <a:gd name="connsiteY289" fmla="*/ 169608 h 3535052"/>
                      <a:gd name="connsiteX290" fmla="*/ 2437666 w 4458895"/>
                      <a:gd name="connsiteY290" fmla="*/ 116346 h 3535052"/>
                      <a:gd name="connsiteX291" fmla="*/ 2434935 w 4458895"/>
                      <a:gd name="connsiteY291" fmla="*/ 4358 h 3535052"/>
                      <a:gd name="connsiteX292" fmla="*/ 2347530 w 4458895"/>
                      <a:gd name="connsiteY292" fmla="*/ 48061 h 3535052"/>
                      <a:gd name="connsiteX293" fmla="*/ 2276514 w 4458895"/>
                      <a:gd name="connsiteY293" fmla="*/ 123174 h 3535052"/>
                      <a:gd name="connsiteX294" fmla="*/ 2260125 w 4458895"/>
                      <a:gd name="connsiteY294" fmla="*/ 30307 h 3535052"/>
                      <a:gd name="connsiteX295" fmla="*/ 2124921 w 4458895"/>
                      <a:gd name="connsiteY295" fmla="*/ 132734 h 3535052"/>
                      <a:gd name="connsiteX296" fmla="*/ 2112630 w 4458895"/>
                      <a:gd name="connsiteY296" fmla="*/ 150488 h 3535052"/>
                      <a:gd name="connsiteX297" fmla="*/ 2034786 w 4458895"/>
                      <a:gd name="connsiteY297" fmla="*/ 113614 h 3535052"/>
                      <a:gd name="connsiteX298" fmla="*/ 2045711 w 4458895"/>
                      <a:gd name="connsiteY298" fmla="*/ 289789 h 3535052"/>
                      <a:gd name="connsiteX299" fmla="*/ 1951478 w 4458895"/>
                      <a:gd name="connsiteY299" fmla="*/ 185996 h 3535052"/>
                      <a:gd name="connsiteX300" fmla="*/ 1935090 w 4458895"/>
                      <a:gd name="connsiteY300" fmla="*/ 190093 h 3535052"/>
                      <a:gd name="connsiteX301" fmla="*/ 1939187 w 4458895"/>
                      <a:gd name="connsiteY301" fmla="*/ 272035 h 3535052"/>
                      <a:gd name="connsiteX302" fmla="*/ 1869536 w 4458895"/>
                      <a:gd name="connsiteY302" fmla="*/ 328028 h 3535052"/>
                      <a:gd name="connsiteX303" fmla="*/ 1858611 w 4458895"/>
                      <a:gd name="connsiteY303" fmla="*/ 364902 h 3535052"/>
                      <a:gd name="connsiteX304" fmla="*/ 1849051 w 4458895"/>
                      <a:gd name="connsiteY304" fmla="*/ 364902 h 3535052"/>
                      <a:gd name="connsiteX305" fmla="*/ 1821737 w 4458895"/>
                      <a:gd name="connsiteY305" fmla="*/ 258378 h 3535052"/>
                      <a:gd name="connsiteX306" fmla="*/ 1772572 w 4458895"/>
                      <a:gd name="connsiteY306" fmla="*/ 360805 h 3535052"/>
                      <a:gd name="connsiteX307" fmla="*/ 1761646 w 4458895"/>
                      <a:gd name="connsiteY307" fmla="*/ 362171 h 3535052"/>
                      <a:gd name="connsiteX308" fmla="*/ 1754818 w 4458895"/>
                      <a:gd name="connsiteY308" fmla="*/ 267938 h 3535052"/>
                      <a:gd name="connsiteX309" fmla="*/ 1753452 w 4458895"/>
                      <a:gd name="connsiteY309" fmla="*/ 262475 h 3535052"/>
                      <a:gd name="connsiteX310" fmla="*/ 1741161 w 4458895"/>
                      <a:gd name="connsiteY310" fmla="*/ 277498 h 3535052"/>
                      <a:gd name="connsiteX311" fmla="*/ 1712481 w 4458895"/>
                      <a:gd name="connsiteY311" fmla="*/ 337588 h 3535052"/>
                      <a:gd name="connsiteX312" fmla="*/ 1667413 w 4458895"/>
                      <a:gd name="connsiteY312" fmla="*/ 194190 h 3535052"/>
                      <a:gd name="connsiteX313" fmla="*/ 1664682 w 4458895"/>
                      <a:gd name="connsiteY313" fmla="*/ 190093 h 3535052"/>
                      <a:gd name="connsiteX314" fmla="*/ 1641465 w 4458895"/>
                      <a:gd name="connsiteY314" fmla="*/ 315737 h 3535052"/>
                      <a:gd name="connsiteX315" fmla="*/ 1631905 w 4458895"/>
                      <a:gd name="connsiteY315" fmla="*/ 321200 h 3535052"/>
                      <a:gd name="connsiteX316" fmla="*/ 1567717 w 4458895"/>
                      <a:gd name="connsiteY316" fmla="*/ 267938 h 3535052"/>
                      <a:gd name="connsiteX317" fmla="*/ 1534941 w 4458895"/>
                      <a:gd name="connsiteY317" fmla="*/ 337588 h 3535052"/>
                      <a:gd name="connsiteX318" fmla="*/ 1569083 w 4458895"/>
                      <a:gd name="connsiteY318" fmla="*/ 467329 h 3535052"/>
                      <a:gd name="connsiteX319" fmla="*/ 1560889 w 4458895"/>
                      <a:gd name="connsiteY319" fmla="*/ 472792 h 3535052"/>
                      <a:gd name="connsiteX320" fmla="*/ 1480313 w 4458895"/>
                      <a:gd name="connsiteY320" fmla="*/ 401776 h 3535052"/>
                      <a:gd name="connsiteX321" fmla="*/ 1422954 w 4458895"/>
                      <a:gd name="connsiteY321" fmla="*/ 390850 h 3535052"/>
                      <a:gd name="connsiteX322" fmla="*/ 1410662 w 4458895"/>
                      <a:gd name="connsiteY322" fmla="*/ 445478 h 3535052"/>
                      <a:gd name="connsiteX323" fmla="*/ 1537672 w 4458895"/>
                      <a:gd name="connsiteY323" fmla="*/ 616190 h 3535052"/>
                      <a:gd name="connsiteX324" fmla="*/ 1536307 w 4458895"/>
                      <a:gd name="connsiteY324" fmla="*/ 625750 h 3535052"/>
                      <a:gd name="connsiteX325" fmla="*/ 1403834 w 4458895"/>
                      <a:gd name="connsiteY325" fmla="*/ 679012 h 3535052"/>
                      <a:gd name="connsiteX326" fmla="*/ 1443439 w 4458895"/>
                      <a:gd name="connsiteY326" fmla="*/ 743200 h 3535052"/>
                      <a:gd name="connsiteX327" fmla="*/ 1521284 w 4458895"/>
                      <a:gd name="connsiteY327" fmla="*/ 736371 h 3535052"/>
                      <a:gd name="connsiteX328" fmla="*/ 1526747 w 4458895"/>
                      <a:gd name="connsiteY328" fmla="*/ 745931 h 3535052"/>
                      <a:gd name="connsiteX329" fmla="*/ 1492604 w 4458895"/>
                      <a:gd name="connsiteY329" fmla="*/ 765051 h 3535052"/>
                      <a:gd name="connsiteX330" fmla="*/ 1360132 w 4458895"/>
                      <a:gd name="connsiteY330" fmla="*/ 808753 h 3535052"/>
                      <a:gd name="connsiteX331" fmla="*/ 1279556 w 4458895"/>
                      <a:gd name="connsiteY331" fmla="*/ 862015 h 3535052"/>
                      <a:gd name="connsiteX332" fmla="*/ 1295944 w 4458895"/>
                      <a:gd name="connsiteY332" fmla="*/ 808753 h 3535052"/>
                      <a:gd name="connsiteX333" fmla="*/ 1293213 w 4458895"/>
                      <a:gd name="connsiteY333" fmla="*/ 696766 h 3535052"/>
                      <a:gd name="connsiteX334" fmla="*/ 1205808 w 4458895"/>
                      <a:gd name="connsiteY334" fmla="*/ 740469 h 3535052"/>
                      <a:gd name="connsiteX335" fmla="*/ 1134792 w 4458895"/>
                      <a:gd name="connsiteY335" fmla="*/ 815582 h 3535052"/>
                      <a:gd name="connsiteX336" fmla="*/ 1118403 w 4458895"/>
                      <a:gd name="connsiteY336" fmla="*/ 722714 h 3535052"/>
                      <a:gd name="connsiteX337" fmla="*/ 983199 w 4458895"/>
                      <a:gd name="connsiteY337" fmla="*/ 823776 h 3535052"/>
                      <a:gd name="connsiteX338" fmla="*/ 970908 w 4458895"/>
                      <a:gd name="connsiteY338" fmla="*/ 841530 h 3535052"/>
                      <a:gd name="connsiteX339" fmla="*/ 893064 w 4458895"/>
                      <a:gd name="connsiteY339" fmla="*/ 804656 h 3535052"/>
                      <a:gd name="connsiteX340" fmla="*/ 903989 w 4458895"/>
                      <a:gd name="connsiteY340" fmla="*/ 980831 h 3535052"/>
                      <a:gd name="connsiteX341" fmla="*/ 809756 w 4458895"/>
                      <a:gd name="connsiteY341" fmla="*/ 877038 h 3535052"/>
                      <a:gd name="connsiteX342" fmla="*/ 793368 w 4458895"/>
                      <a:gd name="connsiteY342" fmla="*/ 881135 h 3535052"/>
                      <a:gd name="connsiteX343" fmla="*/ 797465 w 4458895"/>
                      <a:gd name="connsiteY343" fmla="*/ 963077 h 3535052"/>
                      <a:gd name="connsiteX344" fmla="*/ 727814 w 4458895"/>
                      <a:gd name="connsiteY344" fmla="*/ 1019070 h 3535052"/>
                      <a:gd name="connsiteX345" fmla="*/ 716889 w 4458895"/>
                      <a:gd name="connsiteY345" fmla="*/ 1055944 h 3535052"/>
                      <a:gd name="connsiteX346" fmla="*/ 705963 w 4458895"/>
                      <a:gd name="connsiteY346" fmla="*/ 1055944 h 3535052"/>
                      <a:gd name="connsiteX347" fmla="*/ 678649 w 4458895"/>
                      <a:gd name="connsiteY347" fmla="*/ 949420 h 3535052"/>
                      <a:gd name="connsiteX348" fmla="*/ 629484 w 4458895"/>
                      <a:gd name="connsiteY348" fmla="*/ 1051847 h 3535052"/>
                      <a:gd name="connsiteX349" fmla="*/ 618559 w 4458895"/>
                      <a:gd name="connsiteY349" fmla="*/ 1053213 h 3535052"/>
                      <a:gd name="connsiteX350" fmla="*/ 611730 w 4458895"/>
                      <a:gd name="connsiteY350" fmla="*/ 958980 h 3535052"/>
                      <a:gd name="connsiteX351" fmla="*/ 610365 w 4458895"/>
                      <a:gd name="connsiteY351" fmla="*/ 953517 h 3535052"/>
                      <a:gd name="connsiteX352" fmla="*/ 598073 w 4458895"/>
                      <a:gd name="connsiteY352" fmla="*/ 968540 h 3535052"/>
                      <a:gd name="connsiteX353" fmla="*/ 569394 w 4458895"/>
                      <a:gd name="connsiteY353" fmla="*/ 1028630 h 3535052"/>
                      <a:gd name="connsiteX354" fmla="*/ 524326 w 4458895"/>
                      <a:gd name="connsiteY354" fmla="*/ 885232 h 3535052"/>
                      <a:gd name="connsiteX355" fmla="*/ 521594 w 4458895"/>
                      <a:gd name="connsiteY355" fmla="*/ 881135 h 3535052"/>
                      <a:gd name="connsiteX356" fmla="*/ 498377 w 4458895"/>
                      <a:gd name="connsiteY356" fmla="*/ 1006779 h 3535052"/>
                      <a:gd name="connsiteX357" fmla="*/ 488818 w 4458895"/>
                      <a:gd name="connsiteY357" fmla="*/ 1012242 h 3535052"/>
                      <a:gd name="connsiteX358" fmla="*/ 424630 w 4458895"/>
                      <a:gd name="connsiteY358" fmla="*/ 958980 h 3535052"/>
                      <a:gd name="connsiteX359" fmla="*/ 391853 w 4458895"/>
                      <a:gd name="connsiteY359" fmla="*/ 1028630 h 3535052"/>
                      <a:gd name="connsiteX360" fmla="*/ 425996 w 4458895"/>
                      <a:gd name="connsiteY360" fmla="*/ 1158372 h 3535052"/>
                      <a:gd name="connsiteX361" fmla="*/ 417801 w 4458895"/>
                      <a:gd name="connsiteY361" fmla="*/ 1165200 h 3535052"/>
                      <a:gd name="connsiteX362" fmla="*/ 337225 w 4458895"/>
                      <a:gd name="connsiteY362" fmla="*/ 1094184 h 3535052"/>
                      <a:gd name="connsiteX363" fmla="*/ 279866 w 4458895"/>
                      <a:gd name="connsiteY363" fmla="*/ 1083258 h 3535052"/>
                      <a:gd name="connsiteX364" fmla="*/ 267575 w 4458895"/>
                      <a:gd name="connsiteY364" fmla="*/ 1137886 h 3535052"/>
                      <a:gd name="connsiteX365" fmla="*/ 394585 w 4458895"/>
                      <a:gd name="connsiteY365" fmla="*/ 1309964 h 3535052"/>
                      <a:gd name="connsiteX366" fmla="*/ 393219 w 4458895"/>
                      <a:gd name="connsiteY366" fmla="*/ 1319524 h 3535052"/>
                      <a:gd name="connsiteX367" fmla="*/ 260746 w 4458895"/>
                      <a:gd name="connsiteY367" fmla="*/ 1372786 h 3535052"/>
                      <a:gd name="connsiteX368" fmla="*/ 300351 w 4458895"/>
                      <a:gd name="connsiteY368" fmla="*/ 1436973 h 3535052"/>
                      <a:gd name="connsiteX369" fmla="*/ 378196 w 4458895"/>
                      <a:gd name="connsiteY369" fmla="*/ 1430145 h 3535052"/>
                      <a:gd name="connsiteX370" fmla="*/ 383659 w 4458895"/>
                      <a:gd name="connsiteY370" fmla="*/ 1439705 h 3535052"/>
                      <a:gd name="connsiteX371" fmla="*/ 207484 w 4458895"/>
                      <a:gd name="connsiteY371" fmla="*/ 1533938 h 3535052"/>
                      <a:gd name="connsiteX372" fmla="*/ 132371 w 4458895"/>
                      <a:gd name="connsiteY372" fmla="*/ 1607685 h 3535052"/>
                      <a:gd name="connsiteX373" fmla="*/ 129640 w 4458895"/>
                      <a:gd name="connsiteY373" fmla="*/ 1654119 h 3535052"/>
                      <a:gd name="connsiteX374" fmla="*/ 124177 w 4458895"/>
                      <a:gd name="connsiteY374" fmla="*/ 1696456 h 3535052"/>
                      <a:gd name="connsiteX375" fmla="*/ 150125 w 4458895"/>
                      <a:gd name="connsiteY375" fmla="*/ 1753815 h 3535052"/>
                      <a:gd name="connsiteX376" fmla="*/ 141931 w 4458895"/>
                      <a:gd name="connsiteY376" fmla="*/ 1778397 h 3535052"/>
                      <a:gd name="connsiteX377" fmla="*/ 186999 w 4458895"/>
                      <a:gd name="connsiteY377" fmla="*/ 1824831 h 3535052"/>
                      <a:gd name="connsiteX378" fmla="*/ 202021 w 4458895"/>
                      <a:gd name="connsiteY378" fmla="*/ 1815271 h 3535052"/>
                      <a:gd name="connsiteX379" fmla="*/ 237530 w 4458895"/>
                      <a:gd name="connsiteY379" fmla="*/ 1848048 h 3535052"/>
                      <a:gd name="connsiteX380" fmla="*/ 236164 w 4458895"/>
                      <a:gd name="connsiteY380" fmla="*/ 1856242 h 3535052"/>
                      <a:gd name="connsiteX381" fmla="*/ 118714 w 4458895"/>
                      <a:gd name="connsiteY381" fmla="*/ 1904041 h 3535052"/>
                      <a:gd name="connsiteX382" fmla="*/ 154222 w 4458895"/>
                      <a:gd name="connsiteY382" fmla="*/ 1960035 h 3535052"/>
                      <a:gd name="connsiteX383" fmla="*/ 222507 w 4458895"/>
                      <a:gd name="connsiteY383" fmla="*/ 1953206 h 3535052"/>
                      <a:gd name="connsiteX384" fmla="*/ 226604 w 4458895"/>
                      <a:gd name="connsiteY384" fmla="*/ 1961401 h 3535052"/>
                      <a:gd name="connsiteX385" fmla="*/ 70915 w 4458895"/>
                      <a:gd name="connsiteY385" fmla="*/ 2044708 h 3535052"/>
                      <a:gd name="connsiteX386" fmla="*/ 5361 w 4458895"/>
                      <a:gd name="connsiteY386" fmla="*/ 2110261 h 3535052"/>
                      <a:gd name="connsiteX387" fmla="*/ 12190 w 4458895"/>
                      <a:gd name="connsiteY387" fmla="*/ 2164889 h 3535052"/>
                      <a:gd name="connsiteX388" fmla="*/ 72280 w 4458895"/>
                      <a:gd name="connsiteY388" fmla="*/ 2159427 h 3535052"/>
                      <a:gd name="connsiteX389" fmla="*/ 76377 w 4458895"/>
                      <a:gd name="connsiteY389" fmla="*/ 2168986 h 3535052"/>
                      <a:gd name="connsiteX390" fmla="*/ 2586527 w 4458895"/>
                      <a:gd name="connsiteY390" fmla="*/ 2892805 h 3535052"/>
                      <a:gd name="connsiteX391" fmla="*/ 2591989 w 4458895"/>
                      <a:gd name="connsiteY391" fmla="*/ 2888708 h 3535052"/>
                      <a:gd name="connsiteX392" fmla="*/ 2594721 w 4458895"/>
                      <a:gd name="connsiteY392" fmla="*/ 2895537 h 3535052"/>
                      <a:gd name="connsiteX393" fmla="*/ 2586527 w 4458895"/>
                      <a:gd name="connsiteY393" fmla="*/ 2892805 h 353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</a:cxnLst>
                    <a:rect l="l" t="t" r="r" b="b"/>
                    <a:pathLst>
                      <a:path w="4458895" h="3535052">
                        <a:moveTo>
                          <a:pt x="76377" y="2168986"/>
                        </a:moveTo>
                        <a:cubicBezTo>
                          <a:pt x="49064" y="2190838"/>
                          <a:pt x="20384" y="2229077"/>
                          <a:pt x="12190" y="2263220"/>
                        </a:cubicBezTo>
                        <a:cubicBezTo>
                          <a:pt x="5361" y="2289168"/>
                          <a:pt x="20384" y="2320579"/>
                          <a:pt x="51795" y="2304190"/>
                        </a:cubicBezTo>
                        <a:cubicBezTo>
                          <a:pt x="70915" y="2294630"/>
                          <a:pt x="87303" y="2279608"/>
                          <a:pt x="105057" y="2265951"/>
                        </a:cubicBezTo>
                        <a:cubicBezTo>
                          <a:pt x="107788" y="2263220"/>
                          <a:pt x="111886" y="2265951"/>
                          <a:pt x="113251" y="2270048"/>
                        </a:cubicBezTo>
                        <a:cubicBezTo>
                          <a:pt x="115983" y="2305556"/>
                          <a:pt x="107788" y="2341064"/>
                          <a:pt x="107788" y="2376572"/>
                        </a:cubicBezTo>
                        <a:cubicBezTo>
                          <a:pt x="107788" y="2390229"/>
                          <a:pt x="105057" y="2413446"/>
                          <a:pt x="113251" y="2425737"/>
                        </a:cubicBezTo>
                        <a:cubicBezTo>
                          <a:pt x="124177" y="2440760"/>
                          <a:pt x="151491" y="2401155"/>
                          <a:pt x="155588" y="2394326"/>
                        </a:cubicBezTo>
                        <a:cubicBezTo>
                          <a:pt x="159685" y="2388864"/>
                          <a:pt x="166513" y="2395692"/>
                          <a:pt x="163782" y="2399789"/>
                        </a:cubicBezTo>
                        <a:cubicBezTo>
                          <a:pt x="132371" y="2440760"/>
                          <a:pt x="163782" y="2491291"/>
                          <a:pt x="214313" y="2483096"/>
                        </a:cubicBezTo>
                        <a:cubicBezTo>
                          <a:pt x="221141" y="2483096"/>
                          <a:pt x="221141" y="2491291"/>
                          <a:pt x="215678" y="2492656"/>
                        </a:cubicBezTo>
                        <a:cubicBezTo>
                          <a:pt x="199290" y="2494022"/>
                          <a:pt x="162416" y="2499485"/>
                          <a:pt x="174707" y="2524067"/>
                        </a:cubicBezTo>
                        <a:cubicBezTo>
                          <a:pt x="184268" y="2543187"/>
                          <a:pt x="203387" y="2558210"/>
                          <a:pt x="219775" y="2570501"/>
                        </a:cubicBezTo>
                        <a:cubicBezTo>
                          <a:pt x="221141" y="2570501"/>
                          <a:pt x="221141" y="2571867"/>
                          <a:pt x="222507" y="2573232"/>
                        </a:cubicBezTo>
                        <a:cubicBezTo>
                          <a:pt x="215678" y="2577329"/>
                          <a:pt x="210216" y="2584158"/>
                          <a:pt x="208850" y="2592352"/>
                        </a:cubicBezTo>
                        <a:cubicBezTo>
                          <a:pt x="207484" y="2601912"/>
                          <a:pt x="221141" y="2610106"/>
                          <a:pt x="227970" y="2615569"/>
                        </a:cubicBezTo>
                        <a:cubicBezTo>
                          <a:pt x="238895" y="2623763"/>
                          <a:pt x="249821" y="2631957"/>
                          <a:pt x="260746" y="2640152"/>
                        </a:cubicBezTo>
                        <a:cubicBezTo>
                          <a:pt x="256649" y="2640152"/>
                          <a:pt x="252552" y="2641517"/>
                          <a:pt x="249821" y="2644249"/>
                        </a:cubicBezTo>
                        <a:cubicBezTo>
                          <a:pt x="236164" y="2655174"/>
                          <a:pt x="236164" y="2672928"/>
                          <a:pt x="240261" y="2687951"/>
                        </a:cubicBezTo>
                        <a:cubicBezTo>
                          <a:pt x="238895" y="2689317"/>
                          <a:pt x="238895" y="2690682"/>
                          <a:pt x="240261" y="2692048"/>
                        </a:cubicBezTo>
                        <a:cubicBezTo>
                          <a:pt x="241626" y="2693414"/>
                          <a:pt x="241626" y="2693414"/>
                          <a:pt x="242992" y="2694779"/>
                        </a:cubicBezTo>
                        <a:cubicBezTo>
                          <a:pt x="244358" y="2697511"/>
                          <a:pt x="244358" y="2698876"/>
                          <a:pt x="245724" y="2701608"/>
                        </a:cubicBezTo>
                        <a:cubicBezTo>
                          <a:pt x="251187" y="2715265"/>
                          <a:pt x="260746" y="2727556"/>
                          <a:pt x="270306" y="2739847"/>
                        </a:cubicBezTo>
                        <a:cubicBezTo>
                          <a:pt x="270306" y="2739847"/>
                          <a:pt x="268941" y="2739847"/>
                          <a:pt x="268941" y="2739847"/>
                        </a:cubicBezTo>
                        <a:cubicBezTo>
                          <a:pt x="255284" y="2724825"/>
                          <a:pt x="241626" y="2708436"/>
                          <a:pt x="230701" y="2694779"/>
                        </a:cubicBezTo>
                        <a:cubicBezTo>
                          <a:pt x="222507" y="2685220"/>
                          <a:pt x="196559" y="2652443"/>
                          <a:pt x="177439" y="2657906"/>
                        </a:cubicBezTo>
                        <a:cubicBezTo>
                          <a:pt x="156953" y="2664734"/>
                          <a:pt x="167879" y="2687951"/>
                          <a:pt x="173342" y="2698876"/>
                        </a:cubicBezTo>
                        <a:cubicBezTo>
                          <a:pt x="178805" y="2709802"/>
                          <a:pt x="188364" y="2722093"/>
                          <a:pt x="200656" y="2734384"/>
                        </a:cubicBezTo>
                        <a:cubicBezTo>
                          <a:pt x="156953" y="2734384"/>
                          <a:pt x="107788" y="2741213"/>
                          <a:pt x="133737" y="2769893"/>
                        </a:cubicBezTo>
                        <a:cubicBezTo>
                          <a:pt x="147394" y="2786281"/>
                          <a:pt x="178805" y="2798572"/>
                          <a:pt x="202021" y="2805401"/>
                        </a:cubicBezTo>
                        <a:cubicBezTo>
                          <a:pt x="225238" y="2813595"/>
                          <a:pt x="252552" y="2823155"/>
                          <a:pt x="281232" y="2831349"/>
                        </a:cubicBezTo>
                        <a:cubicBezTo>
                          <a:pt x="275769" y="2832715"/>
                          <a:pt x="271672" y="2834080"/>
                          <a:pt x="266209" y="2834080"/>
                        </a:cubicBezTo>
                        <a:cubicBezTo>
                          <a:pt x="240261" y="2839543"/>
                          <a:pt x="177439" y="2854566"/>
                          <a:pt x="161051" y="2872320"/>
                        </a:cubicBezTo>
                        <a:cubicBezTo>
                          <a:pt x="133737" y="2903731"/>
                          <a:pt x="210216" y="2898268"/>
                          <a:pt x="273038" y="2888708"/>
                        </a:cubicBezTo>
                        <a:cubicBezTo>
                          <a:pt x="234798" y="2907828"/>
                          <a:pt x="202021" y="2932410"/>
                          <a:pt x="189730" y="2959724"/>
                        </a:cubicBezTo>
                        <a:cubicBezTo>
                          <a:pt x="178805" y="2982941"/>
                          <a:pt x="232067" y="2972015"/>
                          <a:pt x="281232" y="2958359"/>
                        </a:cubicBezTo>
                        <a:cubicBezTo>
                          <a:pt x="277135" y="2961090"/>
                          <a:pt x="273038" y="2962456"/>
                          <a:pt x="270306" y="2965187"/>
                        </a:cubicBezTo>
                        <a:cubicBezTo>
                          <a:pt x="241626" y="2987038"/>
                          <a:pt x="218410" y="3012987"/>
                          <a:pt x="199290" y="3040300"/>
                        </a:cubicBezTo>
                        <a:cubicBezTo>
                          <a:pt x="161051" y="3099026"/>
                          <a:pt x="248455" y="3074443"/>
                          <a:pt x="288060" y="3060786"/>
                        </a:cubicBezTo>
                        <a:cubicBezTo>
                          <a:pt x="301717" y="3056689"/>
                          <a:pt x="314008" y="3051226"/>
                          <a:pt x="327665" y="3045763"/>
                        </a:cubicBezTo>
                        <a:cubicBezTo>
                          <a:pt x="320837" y="3049860"/>
                          <a:pt x="314008" y="3055323"/>
                          <a:pt x="307180" y="3060786"/>
                        </a:cubicBezTo>
                        <a:cubicBezTo>
                          <a:pt x="285329" y="3078540"/>
                          <a:pt x="263478" y="3104488"/>
                          <a:pt x="259381" y="3129070"/>
                        </a:cubicBezTo>
                        <a:cubicBezTo>
                          <a:pt x="255284" y="3148190"/>
                          <a:pt x="256649" y="3168676"/>
                          <a:pt x="266209" y="3185064"/>
                        </a:cubicBezTo>
                        <a:cubicBezTo>
                          <a:pt x="236164" y="3206915"/>
                          <a:pt x="196559" y="3235595"/>
                          <a:pt x="199290" y="3264275"/>
                        </a:cubicBezTo>
                        <a:cubicBezTo>
                          <a:pt x="199290" y="3267006"/>
                          <a:pt x="203387" y="3269737"/>
                          <a:pt x="207484" y="3269737"/>
                        </a:cubicBezTo>
                        <a:cubicBezTo>
                          <a:pt x="240261" y="3269737"/>
                          <a:pt x="285329" y="3256080"/>
                          <a:pt x="314008" y="3246520"/>
                        </a:cubicBezTo>
                        <a:cubicBezTo>
                          <a:pt x="333128" y="3239692"/>
                          <a:pt x="350882" y="3234229"/>
                          <a:pt x="367271" y="3227401"/>
                        </a:cubicBezTo>
                        <a:cubicBezTo>
                          <a:pt x="338591" y="3246520"/>
                          <a:pt x="311277" y="3267006"/>
                          <a:pt x="308546" y="3291589"/>
                        </a:cubicBezTo>
                        <a:cubicBezTo>
                          <a:pt x="308546" y="3294320"/>
                          <a:pt x="309911" y="3295686"/>
                          <a:pt x="312643" y="3297051"/>
                        </a:cubicBezTo>
                        <a:cubicBezTo>
                          <a:pt x="335860" y="3307977"/>
                          <a:pt x="387756" y="3280663"/>
                          <a:pt x="420533" y="3262909"/>
                        </a:cubicBezTo>
                        <a:cubicBezTo>
                          <a:pt x="409607" y="3286126"/>
                          <a:pt x="408242" y="3309342"/>
                          <a:pt x="415070" y="3335291"/>
                        </a:cubicBezTo>
                        <a:cubicBezTo>
                          <a:pt x="417801" y="3347582"/>
                          <a:pt x="434190" y="3370799"/>
                          <a:pt x="456041" y="3368067"/>
                        </a:cubicBezTo>
                        <a:cubicBezTo>
                          <a:pt x="487452" y="3363970"/>
                          <a:pt x="502475" y="3324365"/>
                          <a:pt x="512035" y="3290223"/>
                        </a:cubicBezTo>
                        <a:cubicBezTo>
                          <a:pt x="520229" y="3343485"/>
                          <a:pt x="544811" y="3424061"/>
                          <a:pt x="588513" y="3387187"/>
                        </a:cubicBezTo>
                        <a:cubicBezTo>
                          <a:pt x="603536" y="3374896"/>
                          <a:pt x="611730" y="3351679"/>
                          <a:pt x="614462" y="3328462"/>
                        </a:cubicBezTo>
                        <a:cubicBezTo>
                          <a:pt x="628119" y="3354410"/>
                          <a:pt x="648604" y="3374896"/>
                          <a:pt x="675918" y="3359873"/>
                        </a:cubicBezTo>
                        <a:cubicBezTo>
                          <a:pt x="703232" y="3346216"/>
                          <a:pt x="712792" y="3312074"/>
                          <a:pt x="719620" y="3290223"/>
                        </a:cubicBezTo>
                        <a:cubicBezTo>
                          <a:pt x="720986" y="3287491"/>
                          <a:pt x="720986" y="3286126"/>
                          <a:pt x="720986" y="3283394"/>
                        </a:cubicBezTo>
                        <a:cubicBezTo>
                          <a:pt x="741471" y="3286126"/>
                          <a:pt x="767420" y="3282029"/>
                          <a:pt x="790636" y="3276566"/>
                        </a:cubicBezTo>
                        <a:cubicBezTo>
                          <a:pt x="772882" y="3286126"/>
                          <a:pt x="755128" y="3297051"/>
                          <a:pt x="738740" y="3307977"/>
                        </a:cubicBezTo>
                        <a:cubicBezTo>
                          <a:pt x="736009" y="3310708"/>
                          <a:pt x="734643" y="3313440"/>
                          <a:pt x="737374" y="3316171"/>
                        </a:cubicBezTo>
                        <a:cubicBezTo>
                          <a:pt x="744203" y="3321634"/>
                          <a:pt x="752397" y="3321634"/>
                          <a:pt x="761957" y="3318902"/>
                        </a:cubicBezTo>
                        <a:cubicBezTo>
                          <a:pt x="775614" y="3316171"/>
                          <a:pt x="787905" y="3310708"/>
                          <a:pt x="800196" y="3306611"/>
                        </a:cubicBezTo>
                        <a:cubicBezTo>
                          <a:pt x="817950" y="3299782"/>
                          <a:pt x="793368" y="3323000"/>
                          <a:pt x="789271" y="3331193"/>
                        </a:cubicBezTo>
                        <a:cubicBezTo>
                          <a:pt x="776979" y="3361239"/>
                          <a:pt x="771517" y="3396747"/>
                          <a:pt x="775614" y="3429524"/>
                        </a:cubicBezTo>
                        <a:cubicBezTo>
                          <a:pt x="776979" y="3445912"/>
                          <a:pt x="798831" y="3459569"/>
                          <a:pt x="817950" y="3441815"/>
                        </a:cubicBezTo>
                        <a:cubicBezTo>
                          <a:pt x="857555" y="3406307"/>
                          <a:pt x="884869" y="3365336"/>
                          <a:pt x="909452" y="3323000"/>
                        </a:cubicBezTo>
                        <a:cubicBezTo>
                          <a:pt x="906721" y="3358507"/>
                          <a:pt x="910818" y="3403576"/>
                          <a:pt x="965446" y="3387187"/>
                        </a:cubicBezTo>
                        <a:cubicBezTo>
                          <a:pt x="995491" y="3377627"/>
                          <a:pt x="1002319" y="3344851"/>
                          <a:pt x="1009148" y="3325731"/>
                        </a:cubicBezTo>
                        <a:cubicBezTo>
                          <a:pt x="1015976" y="3305245"/>
                          <a:pt x="1015976" y="3287491"/>
                          <a:pt x="1011879" y="3268372"/>
                        </a:cubicBezTo>
                        <a:cubicBezTo>
                          <a:pt x="1030999" y="3286126"/>
                          <a:pt x="1047387" y="3301148"/>
                          <a:pt x="1082896" y="3310708"/>
                        </a:cubicBezTo>
                        <a:cubicBezTo>
                          <a:pt x="1100649" y="3316171"/>
                          <a:pt x="1119769" y="3301148"/>
                          <a:pt x="1121135" y="3290223"/>
                        </a:cubicBezTo>
                        <a:cubicBezTo>
                          <a:pt x="1126598" y="3257446"/>
                          <a:pt x="1111575" y="3224669"/>
                          <a:pt x="1096552" y="3193258"/>
                        </a:cubicBezTo>
                        <a:cubicBezTo>
                          <a:pt x="1095187" y="3190527"/>
                          <a:pt x="1093821" y="3186430"/>
                          <a:pt x="1091090" y="3183699"/>
                        </a:cubicBezTo>
                        <a:cubicBezTo>
                          <a:pt x="1095187" y="3163213"/>
                          <a:pt x="1085627" y="3139996"/>
                          <a:pt x="1077433" y="3118145"/>
                        </a:cubicBezTo>
                        <a:cubicBezTo>
                          <a:pt x="1099284" y="3149556"/>
                          <a:pt x="1134792" y="3191893"/>
                          <a:pt x="1173031" y="3179602"/>
                        </a:cubicBezTo>
                        <a:cubicBezTo>
                          <a:pt x="1188054" y="3174139"/>
                          <a:pt x="1192151" y="3164579"/>
                          <a:pt x="1194883" y="3153653"/>
                        </a:cubicBezTo>
                        <a:cubicBezTo>
                          <a:pt x="1196248" y="3145459"/>
                          <a:pt x="1197614" y="3137265"/>
                          <a:pt x="1197614" y="3127705"/>
                        </a:cubicBezTo>
                        <a:cubicBezTo>
                          <a:pt x="1208540" y="3149556"/>
                          <a:pt x="1223562" y="3163213"/>
                          <a:pt x="1242682" y="3139996"/>
                        </a:cubicBezTo>
                        <a:cubicBezTo>
                          <a:pt x="1261802" y="3118145"/>
                          <a:pt x="1269996" y="3092197"/>
                          <a:pt x="1282287" y="3067614"/>
                        </a:cubicBezTo>
                        <a:cubicBezTo>
                          <a:pt x="1272727" y="3086734"/>
                          <a:pt x="1276824" y="3109951"/>
                          <a:pt x="1271361" y="3129070"/>
                        </a:cubicBezTo>
                        <a:cubicBezTo>
                          <a:pt x="1267264" y="3141362"/>
                          <a:pt x="1267264" y="3159116"/>
                          <a:pt x="1269996" y="3171407"/>
                        </a:cubicBezTo>
                        <a:cubicBezTo>
                          <a:pt x="1269996" y="3172773"/>
                          <a:pt x="1272727" y="3174139"/>
                          <a:pt x="1274093" y="3174139"/>
                        </a:cubicBezTo>
                        <a:cubicBezTo>
                          <a:pt x="1325989" y="3165944"/>
                          <a:pt x="1371057" y="3130436"/>
                          <a:pt x="1403834" y="3100391"/>
                        </a:cubicBezTo>
                        <a:cubicBezTo>
                          <a:pt x="1398371" y="3104488"/>
                          <a:pt x="1394274" y="3109951"/>
                          <a:pt x="1390177" y="3114048"/>
                        </a:cubicBezTo>
                        <a:cubicBezTo>
                          <a:pt x="1380617" y="3129070"/>
                          <a:pt x="1373789" y="3135899"/>
                          <a:pt x="1373789" y="3148190"/>
                        </a:cubicBezTo>
                        <a:cubicBezTo>
                          <a:pt x="1373789" y="3174139"/>
                          <a:pt x="1452999" y="3133168"/>
                          <a:pt x="1455730" y="3131802"/>
                        </a:cubicBezTo>
                        <a:cubicBezTo>
                          <a:pt x="1483044" y="3116779"/>
                          <a:pt x="1504895" y="3094928"/>
                          <a:pt x="1519918" y="3071711"/>
                        </a:cubicBezTo>
                        <a:cubicBezTo>
                          <a:pt x="1518552" y="3084003"/>
                          <a:pt x="1518552" y="3094928"/>
                          <a:pt x="1521284" y="3107219"/>
                        </a:cubicBezTo>
                        <a:cubicBezTo>
                          <a:pt x="1522650" y="3116779"/>
                          <a:pt x="1536307" y="3150922"/>
                          <a:pt x="1552695" y="3150922"/>
                        </a:cubicBezTo>
                        <a:cubicBezTo>
                          <a:pt x="1563620" y="3150922"/>
                          <a:pt x="1575912" y="3150922"/>
                          <a:pt x="1580009" y="3139996"/>
                        </a:cubicBezTo>
                        <a:cubicBezTo>
                          <a:pt x="1586837" y="3122242"/>
                          <a:pt x="1597763" y="3105854"/>
                          <a:pt x="1608688" y="3089465"/>
                        </a:cubicBezTo>
                        <a:cubicBezTo>
                          <a:pt x="1608688" y="3116779"/>
                          <a:pt x="1612785" y="3149556"/>
                          <a:pt x="1636002" y="3152288"/>
                        </a:cubicBezTo>
                        <a:cubicBezTo>
                          <a:pt x="1625077" y="3164579"/>
                          <a:pt x="1614151" y="3179602"/>
                          <a:pt x="1612785" y="3191893"/>
                        </a:cubicBezTo>
                        <a:cubicBezTo>
                          <a:pt x="1612785" y="3194624"/>
                          <a:pt x="1615517" y="3198721"/>
                          <a:pt x="1620980" y="3197355"/>
                        </a:cubicBezTo>
                        <a:cubicBezTo>
                          <a:pt x="1651025" y="3191893"/>
                          <a:pt x="1676973" y="3179602"/>
                          <a:pt x="1702921" y="3167310"/>
                        </a:cubicBezTo>
                        <a:cubicBezTo>
                          <a:pt x="1667413" y="3194624"/>
                          <a:pt x="1625077" y="3232864"/>
                          <a:pt x="1649659" y="3251983"/>
                        </a:cubicBezTo>
                        <a:cubicBezTo>
                          <a:pt x="1664682" y="3262909"/>
                          <a:pt x="1687899" y="3260178"/>
                          <a:pt x="1704287" y="3251983"/>
                        </a:cubicBezTo>
                        <a:cubicBezTo>
                          <a:pt x="1704287" y="3256080"/>
                          <a:pt x="1705653" y="3260178"/>
                          <a:pt x="1707019" y="3262909"/>
                        </a:cubicBezTo>
                        <a:cubicBezTo>
                          <a:pt x="1711115" y="3279297"/>
                          <a:pt x="1732967" y="3338022"/>
                          <a:pt x="1758915" y="3343485"/>
                        </a:cubicBezTo>
                        <a:cubicBezTo>
                          <a:pt x="1782132" y="3347582"/>
                          <a:pt x="1790326" y="3325731"/>
                          <a:pt x="1793057" y="3301148"/>
                        </a:cubicBezTo>
                        <a:cubicBezTo>
                          <a:pt x="1798520" y="3318902"/>
                          <a:pt x="1806714" y="3335291"/>
                          <a:pt x="1814908" y="3354410"/>
                        </a:cubicBezTo>
                        <a:cubicBezTo>
                          <a:pt x="1820371" y="3363970"/>
                          <a:pt x="1832663" y="3398113"/>
                          <a:pt x="1854514" y="3395381"/>
                        </a:cubicBezTo>
                        <a:cubicBezTo>
                          <a:pt x="1881827" y="3391284"/>
                          <a:pt x="1881827" y="3354410"/>
                          <a:pt x="1885925" y="3340754"/>
                        </a:cubicBezTo>
                        <a:cubicBezTo>
                          <a:pt x="1888656" y="3331193"/>
                          <a:pt x="1890022" y="3320268"/>
                          <a:pt x="1891388" y="3310708"/>
                        </a:cubicBezTo>
                        <a:cubicBezTo>
                          <a:pt x="1899582" y="3327096"/>
                          <a:pt x="1909141" y="3342119"/>
                          <a:pt x="1924164" y="3355776"/>
                        </a:cubicBezTo>
                        <a:cubicBezTo>
                          <a:pt x="1939187" y="3369433"/>
                          <a:pt x="1978792" y="3418598"/>
                          <a:pt x="2012934" y="3407673"/>
                        </a:cubicBezTo>
                        <a:cubicBezTo>
                          <a:pt x="2044345" y="3398113"/>
                          <a:pt x="2045711" y="3353044"/>
                          <a:pt x="2049808" y="3332559"/>
                        </a:cubicBezTo>
                        <a:cubicBezTo>
                          <a:pt x="2049808" y="3328462"/>
                          <a:pt x="2051174" y="3325731"/>
                          <a:pt x="2051174" y="3321634"/>
                        </a:cubicBezTo>
                        <a:cubicBezTo>
                          <a:pt x="2056637" y="3327096"/>
                          <a:pt x="2060734" y="3331193"/>
                          <a:pt x="2064831" y="3336656"/>
                        </a:cubicBezTo>
                        <a:cubicBezTo>
                          <a:pt x="2068928" y="3340754"/>
                          <a:pt x="2074391" y="3340754"/>
                          <a:pt x="2079853" y="3338022"/>
                        </a:cubicBezTo>
                        <a:cubicBezTo>
                          <a:pt x="2096242" y="3331193"/>
                          <a:pt x="2094876" y="3323000"/>
                          <a:pt x="2093510" y="3309342"/>
                        </a:cubicBezTo>
                        <a:cubicBezTo>
                          <a:pt x="2092145" y="3292954"/>
                          <a:pt x="2088048" y="3276566"/>
                          <a:pt x="2083951" y="3260178"/>
                        </a:cubicBezTo>
                        <a:cubicBezTo>
                          <a:pt x="2103070" y="3277931"/>
                          <a:pt x="2122190" y="3294320"/>
                          <a:pt x="2150870" y="3307977"/>
                        </a:cubicBezTo>
                        <a:cubicBezTo>
                          <a:pt x="2168624" y="3316171"/>
                          <a:pt x="2204132" y="3325731"/>
                          <a:pt x="2224617" y="3316171"/>
                        </a:cubicBezTo>
                        <a:cubicBezTo>
                          <a:pt x="2249200" y="3303880"/>
                          <a:pt x="2220520" y="3269737"/>
                          <a:pt x="2187743" y="3241057"/>
                        </a:cubicBezTo>
                        <a:cubicBezTo>
                          <a:pt x="2247834" y="3271103"/>
                          <a:pt x="2320216" y="3295686"/>
                          <a:pt x="2378941" y="3267006"/>
                        </a:cubicBezTo>
                        <a:cubicBezTo>
                          <a:pt x="2418546" y="3246520"/>
                          <a:pt x="2333873" y="3193258"/>
                          <a:pt x="2276514" y="3160481"/>
                        </a:cubicBezTo>
                        <a:cubicBezTo>
                          <a:pt x="2309291" y="3170042"/>
                          <a:pt x="2342067" y="3179602"/>
                          <a:pt x="2377575" y="3185064"/>
                        </a:cubicBezTo>
                        <a:cubicBezTo>
                          <a:pt x="2400792" y="3189161"/>
                          <a:pt x="2433569" y="3195990"/>
                          <a:pt x="2452689" y="3180967"/>
                        </a:cubicBezTo>
                        <a:cubicBezTo>
                          <a:pt x="2474540" y="3163213"/>
                          <a:pt x="2434935" y="3138630"/>
                          <a:pt x="2403524" y="3122242"/>
                        </a:cubicBezTo>
                        <a:cubicBezTo>
                          <a:pt x="2428106" y="3127705"/>
                          <a:pt x="2456786" y="3131802"/>
                          <a:pt x="2464980" y="3118145"/>
                        </a:cubicBezTo>
                        <a:cubicBezTo>
                          <a:pt x="2471808" y="3103122"/>
                          <a:pt x="2458151" y="3088100"/>
                          <a:pt x="2436300" y="3074443"/>
                        </a:cubicBezTo>
                        <a:cubicBezTo>
                          <a:pt x="2510048" y="3074443"/>
                          <a:pt x="2583795" y="3058054"/>
                          <a:pt x="2609743" y="3012987"/>
                        </a:cubicBezTo>
                        <a:cubicBezTo>
                          <a:pt x="2631595" y="2974747"/>
                          <a:pt x="2609743" y="2951530"/>
                          <a:pt x="2572870" y="2939239"/>
                        </a:cubicBezTo>
                        <a:lnTo>
                          <a:pt x="2572870" y="2939239"/>
                        </a:lnTo>
                        <a:cubicBezTo>
                          <a:pt x="2587892" y="2936508"/>
                          <a:pt x="2604281" y="2932410"/>
                          <a:pt x="2608378" y="2922851"/>
                        </a:cubicBezTo>
                        <a:cubicBezTo>
                          <a:pt x="2619303" y="2940605"/>
                          <a:pt x="2632961" y="2954262"/>
                          <a:pt x="2653446" y="2956993"/>
                        </a:cubicBezTo>
                        <a:cubicBezTo>
                          <a:pt x="2669834" y="2958359"/>
                          <a:pt x="2678028" y="2950164"/>
                          <a:pt x="2684857" y="2940605"/>
                        </a:cubicBezTo>
                        <a:cubicBezTo>
                          <a:pt x="2690320" y="2932410"/>
                          <a:pt x="2694416" y="2925582"/>
                          <a:pt x="2698514" y="2916022"/>
                        </a:cubicBezTo>
                        <a:cubicBezTo>
                          <a:pt x="2699879" y="2941970"/>
                          <a:pt x="2709439" y="2961090"/>
                          <a:pt x="2736753" y="2947433"/>
                        </a:cubicBezTo>
                        <a:cubicBezTo>
                          <a:pt x="2764067" y="2933776"/>
                          <a:pt x="2783187" y="2911925"/>
                          <a:pt x="2806404" y="2892805"/>
                        </a:cubicBezTo>
                        <a:cubicBezTo>
                          <a:pt x="2788650" y="2907828"/>
                          <a:pt x="2783187" y="2932410"/>
                          <a:pt x="2769530" y="2948799"/>
                        </a:cubicBezTo>
                        <a:cubicBezTo>
                          <a:pt x="2761336" y="2959724"/>
                          <a:pt x="2753141" y="2976113"/>
                          <a:pt x="2750411" y="2989770"/>
                        </a:cubicBezTo>
                        <a:cubicBezTo>
                          <a:pt x="2750411" y="2991135"/>
                          <a:pt x="2751776" y="2992501"/>
                          <a:pt x="2754507" y="2993867"/>
                        </a:cubicBezTo>
                        <a:cubicBezTo>
                          <a:pt x="2809135" y="3006158"/>
                          <a:pt x="2869226" y="2991135"/>
                          <a:pt x="2912928" y="2974747"/>
                        </a:cubicBezTo>
                        <a:cubicBezTo>
                          <a:pt x="2906100" y="2977478"/>
                          <a:pt x="2899271" y="2980210"/>
                          <a:pt x="2893808" y="2982941"/>
                        </a:cubicBezTo>
                        <a:cubicBezTo>
                          <a:pt x="2880151" y="2988404"/>
                          <a:pt x="2870591" y="2992501"/>
                          <a:pt x="2865128" y="3004792"/>
                        </a:cubicBezTo>
                        <a:cubicBezTo>
                          <a:pt x="2854203" y="3029375"/>
                          <a:pt x="2949802" y="3022546"/>
                          <a:pt x="2952533" y="3021181"/>
                        </a:cubicBezTo>
                        <a:cubicBezTo>
                          <a:pt x="2985310" y="3018449"/>
                          <a:pt x="3015355" y="3006158"/>
                          <a:pt x="3039938" y="2988404"/>
                        </a:cubicBezTo>
                        <a:cubicBezTo>
                          <a:pt x="3034475" y="2999330"/>
                          <a:pt x="3029012" y="3011621"/>
                          <a:pt x="3026281" y="3023912"/>
                        </a:cubicBezTo>
                        <a:cubicBezTo>
                          <a:pt x="3023550" y="3033472"/>
                          <a:pt x="3022184" y="3073077"/>
                          <a:pt x="3038572" y="3079906"/>
                        </a:cubicBezTo>
                        <a:cubicBezTo>
                          <a:pt x="3049498" y="3085368"/>
                          <a:pt x="3061789" y="3089465"/>
                          <a:pt x="3069983" y="3081271"/>
                        </a:cubicBezTo>
                        <a:cubicBezTo>
                          <a:pt x="3083640" y="3066249"/>
                          <a:pt x="3101394" y="3055323"/>
                          <a:pt x="3119148" y="3043032"/>
                        </a:cubicBezTo>
                        <a:cubicBezTo>
                          <a:pt x="3106857" y="3068980"/>
                          <a:pt x="3097297" y="3103122"/>
                          <a:pt x="3119148" y="3116779"/>
                        </a:cubicBezTo>
                        <a:cubicBezTo>
                          <a:pt x="3102760" y="3124974"/>
                          <a:pt x="3086372" y="3134533"/>
                          <a:pt x="3079543" y="3145459"/>
                        </a:cubicBezTo>
                        <a:cubicBezTo>
                          <a:pt x="3078177" y="3148190"/>
                          <a:pt x="3079543" y="3153653"/>
                          <a:pt x="3085006" y="3155019"/>
                        </a:cubicBezTo>
                        <a:cubicBezTo>
                          <a:pt x="3116417" y="3161847"/>
                          <a:pt x="3147828" y="3160481"/>
                          <a:pt x="3177873" y="3159116"/>
                        </a:cubicBezTo>
                        <a:cubicBezTo>
                          <a:pt x="3131439" y="3171407"/>
                          <a:pt x="3074080" y="3190527"/>
                          <a:pt x="3090469" y="3220572"/>
                        </a:cubicBezTo>
                        <a:cubicBezTo>
                          <a:pt x="3100028" y="3238327"/>
                          <a:pt x="3124611" y="3243789"/>
                          <a:pt x="3145097" y="3242423"/>
                        </a:cubicBezTo>
                        <a:cubicBezTo>
                          <a:pt x="3143731" y="3246520"/>
                          <a:pt x="3143731" y="3250617"/>
                          <a:pt x="3142365" y="3254715"/>
                        </a:cubicBezTo>
                        <a:cubicBezTo>
                          <a:pt x="3139634" y="3272469"/>
                          <a:pt x="3135537" y="3339388"/>
                          <a:pt x="3160119" y="3355776"/>
                        </a:cubicBezTo>
                        <a:cubicBezTo>
                          <a:pt x="3181970" y="3370799"/>
                          <a:pt x="3198359" y="3351679"/>
                          <a:pt x="3210650" y="3328462"/>
                        </a:cubicBezTo>
                        <a:cubicBezTo>
                          <a:pt x="3209284" y="3347582"/>
                          <a:pt x="3209284" y="3368067"/>
                          <a:pt x="3210650" y="3389918"/>
                        </a:cubicBezTo>
                        <a:cubicBezTo>
                          <a:pt x="3210650" y="3402210"/>
                          <a:pt x="3210650" y="3441815"/>
                          <a:pt x="3232501" y="3447278"/>
                        </a:cubicBezTo>
                        <a:cubicBezTo>
                          <a:pt x="3259815" y="3455472"/>
                          <a:pt x="3276203" y="3418598"/>
                          <a:pt x="3285763" y="3406307"/>
                        </a:cubicBezTo>
                        <a:cubicBezTo>
                          <a:pt x="3292591" y="3398113"/>
                          <a:pt x="3298054" y="3388553"/>
                          <a:pt x="3303517" y="3378993"/>
                        </a:cubicBezTo>
                        <a:cubicBezTo>
                          <a:pt x="3304883" y="3398113"/>
                          <a:pt x="3308980" y="3417232"/>
                          <a:pt x="3317174" y="3436352"/>
                        </a:cubicBezTo>
                        <a:cubicBezTo>
                          <a:pt x="3326734" y="3456838"/>
                          <a:pt x="3345854" y="3521026"/>
                          <a:pt x="3382727" y="3523756"/>
                        </a:cubicBezTo>
                        <a:cubicBezTo>
                          <a:pt x="3418236" y="3526488"/>
                          <a:pt x="3438721" y="3484152"/>
                          <a:pt x="3451012" y="3465032"/>
                        </a:cubicBezTo>
                        <a:cubicBezTo>
                          <a:pt x="3453744" y="3462301"/>
                          <a:pt x="3455110" y="3458203"/>
                          <a:pt x="3456475" y="3455472"/>
                        </a:cubicBezTo>
                        <a:cubicBezTo>
                          <a:pt x="3459207" y="3462301"/>
                          <a:pt x="3461938" y="3469129"/>
                          <a:pt x="3464669" y="3475957"/>
                        </a:cubicBezTo>
                        <a:cubicBezTo>
                          <a:pt x="3467401" y="3481420"/>
                          <a:pt x="3472863" y="3482786"/>
                          <a:pt x="3478326" y="3482786"/>
                        </a:cubicBezTo>
                        <a:cubicBezTo>
                          <a:pt x="3497446" y="3482786"/>
                          <a:pt x="3500177" y="3473226"/>
                          <a:pt x="3504274" y="3459569"/>
                        </a:cubicBezTo>
                        <a:cubicBezTo>
                          <a:pt x="3509737" y="3443181"/>
                          <a:pt x="3512469" y="3425427"/>
                          <a:pt x="3513834" y="3407673"/>
                        </a:cubicBezTo>
                        <a:cubicBezTo>
                          <a:pt x="3524760" y="3433621"/>
                          <a:pt x="3538417" y="3458203"/>
                          <a:pt x="3560268" y="3481420"/>
                        </a:cubicBezTo>
                        <a:cubicBezTo>
                          <a:pt x="3575290" y="3497808"/>
                          <a:pt x="3606701" y="3521026"/>
                          <a:pt x="3629919" y="3519660"/>
                        </a:cubicBezTo>
                        <a:cubicBezTo>
                          <a:pt x="3659964" y="3516928"/>
                          <a:pt x="3644941" y="3471860"/>
                          <a:pt x="3624456" y="3430890"/>
                        </a:cubicBezTo>
                        <a:cubicBezTo>
                          <a:pt x="3670889" y="3484152"/>
                          <a:pt x="3732346" y="3540145"/>
                          <a:pt x="3803362" y="3534682"/>
                        </a:cubicBezTo>
                        <a:cubicBezTo>
                          <a:pt x="3851161" y="3531951"/>
                          <a:pt x="3788339" y="3443181"/>
                          <a:pt x="3747368" y="3388553"/>
                        </a:cubicBezTo>
                        <a:cubicBezTo>
                          <a:pt x="3776048" y="3411769"/>
                          <a:pt x="3804727" y="3433621"/>
                          <a:pt x="3836138" y="3454106"/>
                        </a:cubicBezTo>
                        <a:cubicBezTo>
                          <a:pt x="3857990" y="3467763"/>
                          <a:pt x="3886670" y="3488249"/>
                          <a:pt x="3911252" y="3481420"/>
                        </a:cubicBezTo>
                        <a:cubicBezTo>
                          <a:pt x="3939932" y="3473226"/>
                          <a:pt x="3911252" y="3433621"/>
                          <a:pt x="3888035" y="3403576"/>
                        </a:cubicBezTo>
                        <a:cubicBezTo>
                          <a:pt x="3909886" y="3419964"/>
                          <a:pt x="3937200" y="3434987"/>
                          <a:pt x="3949491" y="3424061"/>
                        </a:cubicBezTo>
                        <a:cubicBezTo>
                          <a:pt x="3963148" y="3413135"/>
                          <a:pt x="3954954" y="3392650"/>
                          <a:pt x="3938566" y="3369433"/>
                        </a:cubicBezTo>
                        <a:cubicBezTo>
                          <a:pt x="4010948" y="3399478"/>
                          <a:pt x="4090158" y="3414501"/>
                          <a:pt x="4135226" y="3381725"/>
                        </a:cubicBezTo>
                        <a:cubicBezTo>
                          <a:pt x="4173465" y="3353044"/>
                          <a:pt x="4161174" y="3320268"/>
                          <a:pt x="4128397" y="3291589"/>
                        </a:cubicBezTo>
                        <a:cubicBezTo>
                          <a:pt x="4146151" y="3295686"/>
                          <a:pt x="4168003" y="3298417"/>
                          <a:pt x="4174831" y="3287491"/>
                        </a:cubicBezTo>
                        <a:cubicBezTo>
                          <a:pt x="4181660" y="3276566"/>
                          <a:pt x="4177562" y="3264275"/>
                          <a:pt x="4165271" y="3253349"/>
                        </a:cubicBezTo>
                        <a:cubicBezTo>
                          <a:pt x="4188488" y="3249252"/>
                          <a:pt x="4193951" y="3238327"/>
                          <a:pt x="4170734" y="3221938"/>
                        </a:cubicBezTo>
                        <a:cubicBezTo>
                          <a:pt x="4183025" y="3224669"/>
                          <a:pt x="4196682" y="3226035"/>
                          <a:pt x="4208973" y="3228766"/>
                        </a:cubicBezTo>
                        <a:cubicBezTo>
                          <a:pt x="4230825" y="3232864"/>
                          <a:pt x="4248579" y="3230132"/>
                          <a:pt x="4264967" y="3223304"/>
                        </a:cubicBezTo>
                        <a:cubicBezTo>
                          <a:pt x="4296378" y="3211013"/>
                          <a:pt x="4266333" y="3189161"/>
                          <a:pt x="4233556" y="3171407"/>
                        </a:cubicBezTo>
                        <a:cubicBezTo>
                          <a:pt x="4258139" y="3175504"/>
                          <a:pt x="4278624" y="3172773"/>
                          <a:pt x="4269064" y="3148190"/>
                        </a:cubicBezTo>
                        <a:cubicBezTo>
                          <a:pt x="4260870" y="3127705"/>
                          <a:pt x="4217168" y="3107219"/>
                          <a:pt x="4198048" y="3100391"/>
                        </a:cubicBezTo>
                        <a:cubicBezTo>
                          <a:pt x="4193951" y="3099026"/>
                          <a:pt x="4189854" y="3097660"/>
                          <a:pt x="4185757" y="3096294"/>
                        </a:cubicBezTo>
                        <a:cubicBezTo>
                          <a:pt x="4198048" y="3096294"/>
                          <a:pt x="4208973" y="3094928"/>
                          <a:pt x="4221265" y="3094928"/>
                        </a:cubicBezTo>
                        <a:cubicBezTo>
                          <a:pt x="4248579" y="3094928"/>
                          <a:pt x="4297744" y="3067614"/>
                          <a:pt x="4251310" y="3044397"/>
                        </a:cubicBezTo>
                        <a:cubicBezTo>
                          <a:pt x="4247213" y="3043032"/>
                          <a:pt x="4243116" y="3041666"/>
                          <a:pt x="4239019" y="3040300"/>
                        </a:cubicBezTo>
                        <a:cubicBezTo>
                          <a:pt x="4259505" y="3021181"/>
                          <a:pt x="4274527" y="2995232"/>
                          <a:pt x="4266333" y="2973381"/>
                        </a:cubicBezTo>
                        <a:cubicBezTo>
                          <a:pt x="4256773" y="2954262"/>
                          <a:pt x="4239019" y="2954262"/>
                          <a:pt x="4218534" y="2961090"/>
                        </a:cubicBezTo>
                        <a:cubicBezTo>
                          <a:pt x="4221265" y="2954262"/>
                          <a:pt x="4221265" y="2947433"/>
                          <a:pt x="4214436" y="2941970"/>
                        </a:cubicBezTo>
                        <a:cubicBezTo>
                          <a:pt x="4202145" y="2931045"/>
                          <a:pt x="4188488" y="2926948"/>
                          <a:pt x="4170734" y="2922851"/>
                        </a:cubicBezTo>
                        <a:cubicBezTo>
                          <a:pt x="4168003" y="2922851"/>
                          <a:pt x="4162540" y="2922851"/>
                          <a:pt x="4159809" y="2922851"/>
                        </a:cubicBezTo>
                        <a:cubicBezTo>
                          <a:pt x="4161174" y="2922851"/>
                          <a:pt x="4163906" y="2922851"/>
                          <a:pt x="4168003" y="2921485"/>
                        </a:cubicBezTo>
                        <a:cubicBezTo>
                          <a:pt x="4176197" y="2921485"/>
                          <a:pt x="4183025" y="2920119"/>
                          <a:pt x="4189854" y="2918753"/>
                        </a:cubicBezTo>
                        <a:cubicBezTo>
                          <a:pt x="4252676" y="2906462"/>
                          <a:pt x="4192585" y="2879148"/>
                          <a:pt x="4139323" y="2862760"/>
                        </a:cubicBezTo>
                        <a:cubicBezTo>
                          <a:pt x="4176197" y="2864126"/>
                          <a:pt x="4210339" y="2860028"/>
                          <a:pt x="4226728" y="2834080"/>
                        </a:cubicBezTo>
                        <a:cubicBezTo>
                          <a:pt x="4245847" y="2802669"/>
                          <a:pt x="4169369" y="2791744"/>
                          <a:pt x="4148883" y="2791744"/>
                        </a:cubicBezTo>
                        <a:cubicBezTo>
                          <a:pt x="4139323" y="2791744"/>
                          <a:pt x="4112009" y="2804035"/>
                          <a:pt x="4127032" y="2797207"/>
                        </a:cubicBezTo>
                        <a:cubicBezTo>
                          <a:pt x="4135226" y="2793109"/>
                          <a:pt x="4144786" y="2789012"/>
                          <a:pt x="4151614" y="2783550"/>
                        </a:cubicBezTo>
                        <a:cubicBezTo>
                          <a:pt x="4163906" y="2773990"/>
                          <a:pt x="4178928" y="2764430"/>
                          <a:pt x="4173465" y="2746676"/>
                        </a:cubicBezTo>
                        <a:cubicBezTo>
                          <a:pt x="4163906" y="2717996"/>
                          <a:pt x="4105181" y="2720728"/>
                          <a:pt x="4064210" y="2727556"/>
                        </a:cubicBezTo>
                        <a:cubicBezTo>
                          <a:pt x="4080598" y="2715265"/>
                          <a:pt x="4095621" y="2698876"/>
                          <a:pt x="4095621" y="2683854"/>
                        </a:cubicBezTo>
                        <a:cubicBezTo>
                          <a:pt x="4154346" y="2664734"/>
                          <a:pt x="4113375" y="2634689"/>
                          <a:pt x="4066941" y="2619666"/>
                        </a:cubicBezTo>
                        <a:cubicBezTo>
                          <a:pt x="4127032" y="2616935"/>
                          <a:pt x="4210339" y="2608740"/>
                          <a:pt x="4183025" y="2585524"/>
                        </a:cubicBezTo>
                        <a:cubicBezTo>
                          <a:pt x="4173465" y="2577329"/>
                          <a:pt x="4161174" y="2571867"/>
                          <a:pt x="4146151" y="2567770"/>
                        </a:cubicBezTo>
                        <a:cubicBezTo>
                          <a:pt x="4147517" y="2567770"/>
                          <a:pt x="4148883" y="2567770"/>
                          <a:pt x="4148883" y="2566404"/>
                        </a:cubicBezTo>
                        <a:cubicBezTo>
                          <a:pt x="4166637" y="2573232"/>
                          <a:pt x="4185757" y="2575964"/>
                          <a:pt x="4202145" y="2567770"/>
                        </a:cubicBezTo>
                        <a:cubicBezTo>
                          <a:pt x="4252676" y="2544553"/>
                          <a:pt x="4233556" y="2438028"/>
                          <a:pt x="4232191" y="2402520"/>
                        </a:cubicBezTo>
                        <a:cubicBezTo>
                          <a:pt x="4230825" y="2368378"/>
                          <a:pt x="4221265" y="2338333"/>
                          <a:pt x="4210339" y="2308287"/>
                        </a:cubicBezTo>
                        <a:cubicBezTo>
                          <a:pt x="4223996" y="2320579"/>
                          <a:pt x="4239019" y="2332870"/>
                          <a:pt x="4255407" y="2342430"/>
                        </a:cubicBezTo>
                        <a:cubicBezTo>
                          <a:pt x="4277258" y="2356087"/>
                          <a:pt x="4326423" y="2402520"/>
                          <a:pt x="4360566" y="2377938"/>
                        </a:cubicBezTo>
                        <a:cubicBezTo>
                          <a:pt x="4387880" y="2357452"/>
                          <a:pt x="4357834" y="2298728"/>
                          <a:pt x="4349640" y="2280973"/>
                        </a:cubicBezTo>
                        <a:cubicBezTo>
                          <a:pt x="4334618" y="2248197"/>
                          <a:pt x="4320961" y="2216786"/>
                          <a:pt x="4304572" y="2188106"/>
                        </a:cubicBezTo>
                        <a:cubicBezTo>
                          <a:pt x="4338715" y="2218152"/>
                          <a:pt x="4376955" y="2237271"/>
                          <a:pt x="4397440" y="2205860"/>
                        </a:cubicBezTo>
                        <a:cubicBezTo>
                          <a:pt x="4420657" y="2170352"/>
                          <a:pt x="4367394" y="2070656"/>
                          <a:pt x="4349640" y="2044708"/>
                        </a:cubicBezTo>
                        <a:cubicBezTo>
                          <a:pt x="4345543" y="2039245"/>
                          <a:pt x="4341446" y="2032417"/>
                          <a:pt x="4337349" y="2026954"/>
                        </a:cubicBezTo>
                        <a:cubicBezTo>
                          <a:pt x="4368760" y="2020126"/>
                          <a:pt x="4397440" y="1998274"/>
                          <a:pt x="4398806" y="1966863"/>
                        </a:cubicBezTo>
                        <a:cubicBezTo>
                          <a:pt x="4401537" y="1913601"/>
                          <a:pt x="4304572" y="1910870"/>
                          <a:pt x="4229459" y="1914967"/>
                        </a:cubicBezTo>
                        <a:cubicBezTo>
                          <a:pt x="4273161" y="1901310"/>
                          <a:pt x="4319595" y="1889019"/>
                          <a:pt x="4359200" y="1863071"/>
                        </a:cubicBezTo>
                        <a:cubicBezTo>
                          <a:pt x="4366029" y="1858973"/>
                          <a:pt x="4366029" y="1850779"/>
                          <a:pt x="4360566" y="1846682"/>
                        </a:cubicBezTo>
                        <a:cubicBezTo>
                          <a:pt x="4342812" y="1833025"/>
                          <a:pt x="4311401" y="1826197"/>
                          <a:pt x="4282721" y="1820734"/>
                        </a:cubicBezTo>
                        <a:cubicBezTo>
                          <a:pt x="4299109" y="1797517"/>
                          <a:pt x="4281356" y="1764741"/>
                          <a:pt x="4255407" y="1736061"/>
                        </a:cubicBezTo>
                        <a:cubicBezTo>
                          <a:pt x="4244482" y="1729232"/>
                          <a:pt x="4234922" y="1721038"/>
                          <a:pt x="4225362" y="1712844"/>
                        </a:cubicBezTo>
                        <a:cubicBezTo>
                          <a:pt x="4221265" y="1710113"/>
                          <a:pt x="4223996" y="1703284"/>
                          <a:pt x="4229459" y="1703284"/>
                        </a:cubicBezTo>
                        <a:cubicBezTo>
                          <a:pt x="4266333" y="1706016"/>
                          <a:pt x="4301841" y="1716941"/>
                          <a:pt x="4338715" y="1715575"/>
                        </a:cubicBezTo>
                        <a:cubicBezTo>
                          <a:pt x="4327789" y="1678702"/>
                          <a:pt x="4289550" y="1655485"/>
                          <a:pt x="4259505" y="1633634"/>
                        </a:cubicBezTo>
                        <a:cubicBezTo>
                          <a:pt x="4255407" y="1630902"/>
                          <a:pt x="4256773" y="1622708"/>
                          <a:pt x="4262236" y="1622708"/>
                        </a:cubicBezTo>
                        <a:cubicBezTo>
                          <a:pt x="4295012" y="1626805"/>
                          <a:pt x="4322326" y="1641828"/>
                          <a:pt x="4353737" y="1648656"/>
                        </a:cubicBezTo>
                        <a:cubicBezTo>
                          <a:pt x="4355103" y="1648656"/>
                          <a:pt x="4357834" y="1650022"/>
                          <a:pt x="4359200" y="1650022"/>
                        </a:cubicBezTo>
                        <a:cubicBezTo>
                          <a:pt x="4355103" y="1643193"/>
                          <a:pt x="4351006" y="1636365"/>
                          <a:pt x="4349640" y="1633634"/>
                        </a:cubicBezTo>
                        <a:cubicBezTo>
                          <a:pt x="4335983" y="1614514"/>
                          <a:pt x="4319595" y="1600857"/>
                          <a:pt x="4303207" y="1585834"/>
                        </a:cubicBezTo>
                        <a:cubicBezTo>
                          <a:pt x="4351006" y="1599491"/>
                          <a:pt x="4404268" y="1604954"/>
                          <a:pt x="4453433" y="1594029"/>
                        </a:cubicBezTo>
                        <a:cubicBezTo>
                          <a:pt x="4453433" y="1594029"/>
                          <a:pt x="4456165" y="1594029"/>
                          <a:pt x="4458896" y="1592663"/>
                        </a:cubicBezTo>
                        <a:cubicBezTo>
                          <a:pt x="4456165" y="1543498"/>
                          <a:pt x="4386514" y="1539401"/>
                          <a:pt x="4348275" y="1527109"/>
                        </a:cubicBezTo>
                        <a:cubicBezTo>
                          <a:pt x="4344178" y="1525744"/>
                          <a:pt x="4342812" y="1518915"/>
                          <a:pt x="4346909" y="1516184"/>
                        </a:cubicBezTo>
                        <a:cubicBezTo>
                          <a:pt x="4370126" y="1503892"/>
                          <a:pt x="4401537" y="1495698"/>
                          <a:pt x="4419291" y="1475213"/>
                        </a:cubicBezTo>
                        <a:cubicBezTo>
                          <a:pt x="4442508" y="1449265"/>
                          <a:pt x="4381051" y="1424682"/>
                          <a:pt x="4364663" y="1420585"/>
                        </a:cubicBezTo>
                        <a:cubicBezTo>
                          <a:pt x="4320961" y="1409660"/>
                          <a:pt x="4275893" y="1409660"/>
                          <a:pt x="4230825" y="1406928"/>
                        </a:cubicBezTo>
                        <a:cubicBezTo>
                          <a:pt x="4225362" y="1406928"/>
                          <a:pt x="4223996" y="1400100"/>
                          <a:pt x="4228094" y="1396003"/>
                        </a:cubicBezTo>
                        <a:cubicBezTo>
                          <a:pt x="4258139" y="1375517"/>
                          <a:pt x="4293647" y="1365957"/>
                          <a:pt x="4323692" y="1345472"/>
                        </a:cubicBezTo>
                        <a:cubicBezTo>
                          <a:pt x="4338715" y="1334546"/>
                          <a:pt x="4361932" y="1316792"/>
                          <a:pt x="4353737" y="1294941"/>
                        </a:cubicBezTo>
                        <a:cubicBezTo>
                          <a:pt x="4346909" y="1274456"/>
                          <a:pt x="4327789" y="1266261"/>
                          <a:pt x="4307304" y="1263530"/>
                        </a:cubicBezTo>
                        <a:cubicBezTo>
                          <a:pt x="4239019" y="1258067"/>
                          <a:pt x="4161174" y="1289478"/>
                          <a:pt x="4102449" y="1323621"/>
                        </a:cubicBezTo>
                        <a:cubicBezTo>
                          <a:pt x="4098352" y="1326352"/>
                          <a:pt x="4094255" y="1323621"/>
                          <a:pt x="4094255" y="1319524"/>
                        </a:cubicBezTo>
                        <a:cubicBezTo>
                          <a:pt x="4094255" y="1275821"/>
                          <a:pt x="4113375" y="1217096"/>
                          <a:pt x="4090158" y="1177491"/>
                        </a:cubicBezTo>
                        <a:cubicBezTo>
                          <a:pt x="4069673" y="1141983"/>
                          <a:pt x="4031433" y="1165200"/>
                          <a:pt x="4016410" y="1192514"/>
                        </a:cubicBezTo>
                        <a:cubicBezTo>
                          <a:pt x="4004119" y="1215731"/>
                          <a:pt x="3995925" y="1241679"/>
                          <a:pt x="3995925" y="1267627"/>
                        </a:cubicBezTo>
                        <a:cubicBezTo>
                          <a:pt x="3995925" y="1274456"/>
                          <a:pt x="3986365" y="1275821"/>
                          <a:pt x="3984999" y="1268993"/>
                        </a:cubicBezTo>
                        <a:cubicBezTo>
                          <a:pt x="3972708" y="1203439"/>
                          <a:pt x="3972708" y="1136520"/>
                          <a:pt x="3957685" y="1070967"/>
                        </a:cubicBezTo>
                        <a:cubicBezTo>
                          <a:pt x="3949491" y="1038190"/>
                          <a:pt x="3939932" y="998585"/>
                          <a:pt x="3915349" y="975368"/>
                        </a:cubicBezTo>
                        <a:cubicBezTo>
                          <a:pt x="3900326" y="961711"/>
                          <a:pt x="3874378" y="948054"/>
                          <a:pt x="3855258" y="961711"/>
                        </a:cubicBezTo>
                        <a:cubicBezTo>
                          <a:pt x="3833407" y="976734"/>
                          <a:pt x="3832041" y="1004048"/>
                          <a:pt x="3837504" y="1027265"/>
                        </a:cubicBezTo>
                        <a:cubicBezTo>
                          <a:pt x="3838870" y="1034093"/>
                          <a:pt x="3829310" y="1036824"/>
                          <a:pt x="3826579" y="1029996"/>
                        </a:cubicBezTo>
                        <a:cubicBezTo>
                          <a:pt x="3814287" y="991756"/>
                          <a:pt x="3785608" y="946688"/>
                          <a:pt x="3752831" y="924837"/>
                        </a:cubicBezTo>
                        <a:cubicBezTo>
                          <a:pt x="3728249" y="908449"/>
                          <a:pt x="3688643" y="909815"/>
                          <a:pt x="3694106" y="950786"/>
                        </a:cubicBezTo>
                        <a:cubicBezTo>
                          <a:pt x="3696837" y="972637"/>
                          <a:pt x="3705032" y="993122"/>
                          <a:pt x="3710495" y="1013608"/>
                        </a:cubicBezTo>
                        <a:cubicBezTo>
                          <a:pt x="3703666" y="1010876"/>
                          <a:pt x="3698203" y="1009511"/>
                          <a:pt x="3694106" y="1008145"/>
                        </a:cubicBezTo>
                        <a:cubicBezTo>
                          <a:pt x="3674986" y="1002682"/>
                          <a:pt x="3655867" y="999951"/>
                          <a:pt x="3636747" y="998585"/>
                        </a:cubicBezTo>
                        <a:cubicBezTo>
                          <a:pt x="3623090" y="991756"/>
                          <a:pt x="3608067" y="984928"/>
                          <a:pt x="3594410" y="979465"/>
                        </a:cubicBezTo>
                        <a:cubicBezTo>
                          <a:pt x="3588948" y="976734"/>
                          <a:pt x="3583485" y="974003"/>
                          <a:pt x="3576656" y="972637"/>
                        </a:cubicBezTo>
                        <a:cubicBezTo>
                          <a:pt x="3601239" y="958980"/>
                          <a:pt x="3629919" y="949420"/>
                          <a:pt x="3653135" y="933032"/>
                        </a:cubicBezTo>
                        <a:cubicBezTo>
                          <a:pt x="3668158" y="922106"/>
                          <a:pt x="3691375" y="904352"/>
                          <a:pt x="3683181" y="882501"/>
                        </a:cubicBezTo>
                        <a:cubicBezTo>
                          <a:pt x="3676352" y="862015"/>
                          <a:pt x="3657233" y="852456"/>
                          <a:pt x="3636747" y="851090"/>
                        </a:cubicBezTo>
                        <a:cubicBezTo>
                          <a:pt x="3568462" y="845627"/>
                          <a:pt x="3490617" y="877038"/>
                          <a:pt x="3431893" y="911181"/>
                        </a:cubicBezTo>
                        <a:cubicBezTo>
                          <a:pt x="3427796" y="912546"/>
                          <a:pt x="3423698" y="911181"/>
                          <a:pt x="3423698" y="905718"/>
                        </a:cubicBezTo>
                        <a:cubicBezTo>
                          <a:pt x="3423698" y="862015"/>
                          <a:pt x="3442818" y="803291"/>
                          <a:pt x="3419601" y="763685"/>
                        </a:cubicBezTo>
                        <a:cubicBezTo>
                          <a:pt x="3399116" y="728177"/>
                          <a:pt x="3360876" y="751394"/>
                          <a:pt x="3345854" y="778708"/>
                        </a:cubicBezTo>
                        <a:cubicBezTo>
                          <a:pt x="3333562" y="801925"/>
                          <a:pt x="3325368" y="827873"/>
                          <a:pt x="3325368" y="853821"/>
                        </a:cubicBezTo>
                        <a:cubicBezTo>
                          <a:pt x="3325368" y="860650"/>
                          <a:pt x="3315809" y="862015"/>
                          <a:pt x="3314443" y="855187"/>
                        </a:cubicBezTo>
                        <a:cubicBezTo>
                          <a:pt x="3302151" y="789634"/>
                          <a:pt x="3302151" y="722714"/>
                          <a:pt x="3287129" y="657161"/>
                        </a:cubicBezTo>
                        <a:cubicBezTo>
                          <a:pt x="3280300" y="624384"/>
                          <a:pt x="3269375" y="584779"/>
                          <a:pt x="3244792" y="561562"/>
                        </a:cubicBezTo>
                        <a:cubicBezTo>
                          <a:pt x="3229770" y="547905"/>
                          <a:pt x="3203822" y="534248"/>
                          <a:pt x="3184701" y="547905"/>
                        </a:cubicBezTo>
                        <a:cubicBezTo>
                          <a:pt x="3162850" y="562928"/>
                          <a:pt x="3161485" y="590242"/>
                          <a:pt x="3166948" y="613459"/>
                        </a:cubicBezTo>
                        <a:cubicBezTo>
                          <a:pt x="3168313" y="620287"/>
                          <a:pt x="3158753" y="623019"/>
                          <a:pt x="3156022" y="616190"/>
                        </a:cubicBezTo>
                        <a:cubicBezTo>
                          <a:pt x="3143731" y="577951"/>
                          <a:pt x="3115051" y="532883"/>
                          <a:pt x="3082274" y="511032"/>
                        </a:cubicBezTo>
                        <a:cubicBezTo>
                          <a:pt x="3063154" y="497375"/>
                          <a:pt x="3035840" y="496009"/>
                          <a:pt x="3026281" y="515129"/>
                        </a:cubicBezTo>
                        <a:cubicBezTo>
                          <a:pt x="2960727" y="475524"/>
                          <a:pt x="2870591" y="474158"/>
                          <a:pt x="2787284" y="482352"/>
                        </a:cubicBezTo>
                        <a:cubicBezTo>
                          <a:pt x="2854203" y="455038"/>
                          <a:pt x="2921123" y="418164"/>
                          <a:pt x="2896540" y="379925"/>
                        </a:cubicBezTo>
                        <a:cubicBezTo>
                          <a:pt x="2876054" y="349880"/>
                          <a:pt x="2817329" y="341685"/>
                          <a:pt x="2785918" y="344417"/>
                        </a:cubicBezTo>
                        <a:cubicBezTo>
                          <a:pt x="2736753" y="348514"/>
                          <a:pt x="2695782" y="363536"/>
                          <a:pt x="2656177" y="381290"/>
                        </a:cubicBezTo>
                        <a:cubicBezTo>
                          <a:pt x="2675297" y="358074"/>
                          <a:pt x="2693051" y="332125"/>
                          <a:pt x="2708074" y="306177"/>
                        </a:cubicBezTo>
                        <a:cubicBezTo>
                          <a:pt x="2720365" y="284326"/>
                          <a:pt x="2728559" y="270669"/>
                          <a:pt x="2710805" y="247452"/>
                        </a:cubicBezTo>
                        <a:cubicBezTo>
                          <a:pt x="2705342" y="240624"/>
                          <a:pt x="2697148" y="235161"/>
                          <a:pt x="2688954" y="239258"/>
                        </a:cubicBezTo>
                        <a:cubicBezTo>
                          <a:pt x="2678028" y="244721"/>
                          <a:pt x="2667103" y="250184"/>
                          <a:pt x="2657543" y="255646"/>
                        </a:cubicBezTo>
                        <a:cubicBezTo>
                          <a:pt x="2658909" y="248818"/>
                          <a:pt x="2661640" y="243355"/>
                          <a:pt x="2663006" y="236527"/>
                        </a:cubicBezTo>
                        <a:cubicBezTo>
                          <a:pt x="2672565" y="201019"/>
                          <a:pt x="2703977" y="123174"/>
                          <a:pt x="2667103" y="86300"/>
                        </a:cubicBezTo>
                        <a:cubicBezTo>
                          <a:pt x="2627498" y="46695"/>
                          <a:pt x="2534630" y="102689"/>
                          <a:pt x="2501853" y="116346"/>
                        </a:cubicBezTo>
                        <a:cubicBezTo>
                          <a:pt x="2470442" y="130002"/>
                          <a:pt x="2444494" y="149122"/>
                          <a:pt x="2421277" y="169608"/>
                        </a:cubicBezTo>
                        <a:cubicBezTo>
                          <a:pt x="2428106" y="151854"/>
                          <a:pt x="2433569" y="134100"/>
                          <a:pt x="2437666" y="116346"/>
                        </a:cubicBezTo>
                        <a:cubicBezTo>
                          <a:pt x="2443129" y="90397"/>
                          <a:pt x="2469077" y="27575"/>
                          <a:pt x="2434935" y="4358"/>
                        </a:cubicBezTo>
                        <a:cubicBezTo>
                          <a:pt x="2406255" y="-14761"/>
                          <a:pt x="2361187" y="34404"/>
                          <a:pt x="2347530" y="48061"/>
                        </a:cubicBezTo>
                        <a:cubicBezTo>
                          <a:pt x="2321582" y="74009"/>
                          <a:pt x="2298365" y="97226"/>
                          <a:pt x="2276514" y="123174"/>
                        </a:cubicBezTo>
                        <a:cubicBezTo>
                          <a:pt x="2292902" y="80837"/>
                          <a:pt x="2298365" y="38501"/>
                          <a:pt x="2260125" y="30307"/>
                        </a:cubicBezTo>
                        <a:cubicBezTo>
                          <a:pt x="2219155" y="22112"/>
                          <a:pt x="2144041" y="106786"/>
                          <a:pt x="2124921" y="132734"/>
                        </a:cubicBezTo>
                        <a:cubicBezTo>
                          <a:pt x="2120824" y="138197"/>
                          <a:pt x="2116727" y="145025"/>
                          <a:pt x="2112630" y="150488"/>
                        </a:cubicBezTo>
                        <a:cubicBezTo>
                          <a:pt x="2094876" y="124540"/>
                          <a:pt x="2064831" y="104054"/>
                          <a:pt x="2034786" y="113614"/>
                        </a:cubicBezTo>
                        <a:cubicBezTo>
                          <a:pt x="1984255" y="130002"/>
                          <a:pt x="2015666" y="220138"/>
                          <a:pt x="2045711" y="289789"/>
                        </a:cubicBezTo>
                        <a:cubicBezTo>
                          <a:pt x="2017031" y="252915"/>
                          <a:pt x="1989718" y="214676"/>
                          <a:pt x="1951478" y="185996"/>
                        </a:cubicBezTo>
                        <a:cubicBezTo>
                          <a:pt x="1944650" y="180533"/>
                          <a:pt x="1937821" y="184630"/>
                          <a:pt x="1935090" y="190093"/>
                        </a:cubicBezTo>
                        <a:cubicBezTo>
                          <a:pt x="1928261" y="211944"/>
                          <a:pt x="1932358" y="243355"/>
                          <a:pt x="1939187" y="272035"/>
                        </a:cubicBezTo>
                        <a:cubicBezTo>
                          <a:pt x="1911873" y="263841"/>
                          <a:pt x="1887290" y="292520"/>
                          <a:pt x="1869536" y="328028"/>
                        </a:cubicBezTo>
                        <a:cubicBezTo>
                          <a:pt x="1866805" y="340320"/>
                          <a:pt x="1862708" y="352611"/>
                          <a:pt x="1858611" y="364902"/>
                        </a:cubicBezTo>
                        <a:cubicBezTo>
                          <a:pt x="1857245" y="368999"/>
                          <a:pt x="1849051" y="368999"/>
                          <a:pt x="1849051" y="364902"/>
                        </a:cubicBezTo>
                        <a:cubicBezTo>
                          <a:pt x="1839491" y="329394"/>
                          <a:pt x="1836759" y="292520"/>
                          <a:pt x="1821737" y="258378"/>
                        </a:cubicBezTo>
                        <a:cubicBezTo>
                          <a:pt x="1790326" y="281595"/>
                          <a:pt x="1783497" y="325297"/>
                          <a:pt x="1772572" y="360805"/>
                        </a:cubicBezTo>
                        <a:cubicBezTo>
                          <a:pt x="1771206" y="364902"/>
                          <a:pt x="1763012" y="367634"/>
                          <a:pt x="1761646" y="362171"/>
                        </a:cubicBezTo>
                        <a:cubicBezTo>
                          <a:pt x="1754818" y="330760"/>
                          <a:pt x="1758915" y="299349"/>
                          <a:pt x="1754818" y="267938"/>
                        </a:cubicBezTo>
                        <a:cubicBezTo>
                          <a:pt x="1754818" y="266572"/>
                          <a:pt x="1754818" y="263841"/>
                          <a:pt x="1753452" y="262475"/>
                        </a:cubicBezTo>
                        <a:cubicBezTo>
                          <a:pt x="1747989" y="269303"/>
                          <a:pt x="1743892" y="274766"/>
                          <a:pt x="1741161" y="277498"/>
                        </a:cubicBezTo>
                        <a:cubicBezTo>
                          <a:pt x="1728870" y="296617"/>
                          <a:pt x="1720676" y="317103"/>
                          <a:pt x="1712481" y="337588"/>
                        </a:cubicBezTo>
                        <a:cubicBezTo>
                          <a:pt x="1708384" y="287058"/>
                          <a:pt x="1694727" y="236527"/>
                          <a:pt x="1667413" y="194190"/>
                        </a:cubicBezTo>
                        <a:cubicBezTo>
                          <a:pt x="1667413" y="194190"/>
                          <a:pt x="1666047" y="192824"/>
                          <a:pt x="1664682" y="190093"/>
                        </a:cubicBezTo>
                        <a:cubicBezTo>
                          <a:pt x="1619614" y="209213"/>
                          <a:pt x="1640099" y="276132"/>
                          <a:pt x="1641465" y="315737"/>
                        </a:cubicBezTo>
                        <a:cubicBezTo>
                          <a:pt x="1641465" y="319834"/>
                          <a:pt x="1636002" y="323931"/>
                          <a:pt x="1631905" y="321200"/>
                        </a:cubicBezTo>
                        <a:cubicBezTo>
                          <a:pt x="1611420" y="303446"/>
                          <a:pt x="1593666" y="277498"/>
                          <a:pt x="1567717" y="267938"/>
                        </a:cubicBezTo>
                        <a:cubicBezTo>
                          <a:pt x="1534941" y="254281"/>
                          <a:pt x="1533575" y="321200"/>
                          <a:pt x="1534941" y="337588"/>
                        </a:cubicBezTo>
                        <a:cubicBezTo>
                          <a:pt x="1539038" y="382656"/>
                          <a:pt x="1556792" y="424993"/>
                          <a:pt x="1569083" y="467329"/>
                        </a:cubicBezTo>
                        <a:cubicBezTo>
                          <a:pt x="1570449" y="472792"/>
                          <a:pt x="1564986" y="476889"/>
                          <a:pt x="1560889" y="472792"/>
                        </a:cubicBezTo>
                        <a:cubicBezTo>
                          <a:pt x="1530844" y="452307"/>
                          <a:pt x="1510358" y="422261"/>
                          <a:pt x="1480313" y="401776"/>
                        </a:cubicBezTo>
                        <a:cubicBezTo>
                          <a:pt x="1465290" y="390850"/>
                          <a:pt x="1440708" y="375828"/>
                          <a:pt x="1422954" y="390850"/>
                        </a:cubicBezTo>
                        <a:cubicBezTo>
                          <a:pt x="1406565" y="404507"/>
                          <a:pt x="1405200" y="426358"/>
                          <a:pt x="1410662" y="445478"/>
                        </a:cubicBezTo>
                        <a:cubicBezTo>
                          <a:pt x="1429782" y="512397"/>
                          <a:pt x="1487141" y="573854"/>
                          <a:pt x="1537672" y="616190"/>
                        </a:cubicBezTo>
                        <a:cubicBezTo>
                          <a:pt x="1540403" y="618922"/>
                          <a:pt x="1540403" y="624384"/>
                          <a:pt x="1536307" y="625750"/>
                        </a:cubicBezTo>
                        <a:cubicBezTo>
                          <a:pt x="1495336" y="640773"/>
                          <a:pt x="1433879" y="643504"/>
                          <a:pt x="1403834" y="679012"/>
                        </a:cubicBezTo>
                        <a:cubicBezTo>
                          <a:pt x="1377886" y="710423"/>
                          <a:pt x="1412028" y="737737"/>
                          <a:pt x="1443439" y="743200"/>
                        </a:cubicBezTo>
                        <a:cubicBezTo>
                          <a:pt x="1469387" y="747297"/>
                          <a:pt x="1496701" y="745931"/>
                          <a:pt x="1521284" y="736371"/>
                        </a:cubicBezTo>
                        <a:cubicBezTo>
                          <a:pt x="1526747" y="733640"/>
                          <a:pt x="1532209" y="743200"/>
                          <a:pt x="1526747" y="745931"/>
                        </a:cubicBezTo>
                        <a:cubicBezTo>
                          <a:pt x="1515821" y="752760"/>
                          <a:pt x="1504895" y="758223"/>
                          <a:pt x="1492604" y="765051"/>
                        </a:cubicBezTo>
                        <a:cubicBezTo>
                          <a:pt x="1447536" y="760954"/>
                          <a:pt x="1384714" y="797828"/>
                          <a:pt x="1360132" y="808753"/>
                        </a:cubicBezTo>
                        <a:cubicBezTo>
                          <a:pt x="1328721" y="822410"/>
                          <a:pt x="1302772" y="841530"/>
                          <a:pt x="1279556" y="862015"/>
                        </a:cubicBezTo>
                        <a:cubicBezTo>
                          <a:pt x="1286384" y="844261"/>
                          <a:pt x="1291847" y="826507"/>
                          <a:pt x="1295944" y="808753"/>
                        </a:cubicBezTo>
                        <a:cubicBezTo>
                          <a:pt x="1301407" y="782805"/>
                          <a:pt x="1327355" y="719983"/>
                          <a:pt x="1293213" y="696766"/>
                        </a:cubicBezTo>
                        <a:cubicBezTo>
                          <a:pt x="1264533" y="677647"/>
                          <a:pt x="1219465" y="726812"/>
                          <a:pt x="1205808" y="740469"/>
                        </a:cubicBezTo>
                        <a:cubicBezTo>
                          <a:pt x="1179860" y="766417"/>
                          <a:pt x="1156643" y="789634"/>
                          <a:pt x="1134792" y="815582"/>
                        </a:cubicBezTo>
                        <a:cubicBezTo>
                          <a:pt x="1151180" y="773245"/>
                          <a:pt x="1156643" y="730909"/>
                          <a:pt x="1118403" y="722714"/>
                        </a:cubicBezTo>
                        <a:cubicBezTo>
                          <a:pt x="1077433" y="714520"/>
                          <a:pt x="1002319" y="799193"/>
                          <a:pt x="983199" y="823776"/>
                        </a:cubicBezTo>
                        <a:cubicBezTo>
                          <a:pt x="979103" y="829239"/>
                          <a:pt x="975005" y="836067"/>
                          <a:pt x="970908" y="841530"/>
                        </a:cubicBezTo>
                        <a:cubicBezTo>
                          <a:pt x="953154" y="815582"/>
                          <a:pt x="923109" y="795096"/>
                          <a:pt x="893064" y="804656"/>
                        </a:cubicBezTo>
                        <a:cubicBezTo>
                          <a:pt x="842533" y="821045"/>
                          <a:pt x="873944" y="911181"/>
                          <a:pt x="903989" y="980831"/>
                        </a:cubicBezTo>
                        <a:cubicBezTo>
                          <a:pt x="875310" y="943957"/>
                          <a:pt x="847996" y="905718"/>
                          <a:pt x="809756" y="877038"/>
                        </a:cubicBezTo>
                        <a:cubicBezTo>
                          <a:pt x="802928" y="872941"/>
                          <a:pt x="796099" y="875672"/>
                          <a:pt x="793368" y="881135"/>
                        </a:cubicBezTo>
                        <a:cubicBezTo>
                          <a:pt x="786539" y="902986"/>
                          <a:pt x="790636" y="934397"/>
                          <a:pt x="797465" y="963077"/>
                        </a:cubicBezTo>
                        <a:cubicBezTo>
                          <a:pt x="770151" y="954883"/>
                          <a:pt x="745568" y="983562"/>
                          <a:pt x="727814" y="1019070"/>
                        </a:cubicBezTo>
                        <a:cubicBezTo>
                          <a:pt x="725083" y="1031362"/>
                          <a:pt x="720986" y="1043653"/>
                          <a:pt x="716889" y="1055944"/>
                        </a:cubicBezTo>
                        <a:cubicBezTo>
                          <a:pt x="715523" y="1060041"/>
                          <a:pt x="707329" y="1060041"/>
                          <a:pt x="705963" y="1055944"/>
                        </a:cubicBezTo>
                        <a:cubicBezTo>
                          <a:pt x="696404" y="1020436"/>
                          <a:pt x="693672" y="983562"/>
                          <a:pt x="678649" y="949420"/>
                        </a:cubicBezTo>
                        <a:cubicBezTo>
                          <a:pt x="647238" y="972637"/>
                          <a:pt x="640410" y="1016339"/>
                          <a:pt x="629484" y="1051847"/>
                        </a:cubicBezTo>
                        <a:cubicBezTo>
                          <a:pt x="628119" y="1055944"/>
                          <a:pt x="619924" y="1058676"/>
                          <a:pt x="618559" y="1053213"/>
                        </a:cubicBezTo>
                        <a:cubicBezTo>
                          <a:pt x="611730" y="1021802"/>
                          <a:pt x="615827" y="990391"/>
                          <a:pt x="611730" y="958980"/>
                        </a:cubicBezTo>
                        <a:cubicBezTo>
                          <a:pt x="611730" y="957614"/>
                          <a:pt x="611730" y="954883"/>
                          <a:pt x="610365" y="953517"/>
                        </a:cubicBezTo>
                        <a:cubicBezTo>
                          <a:pt x="604902" y="960346"/>
                          <a:pt x="600805" y="965808"/>
                          <a:pt x="598073" y="968540"/>
                        </a:cubicBezTo>
                        <a:cubicBezTo>
                          <a:pt x="585782" y="987660"/>
                          <a:pt x="577588" y="1008145"/>
                          <a:pt x="569394" y="1028630"/>
                        </a:cubicBezTo>
                        <a:cubicBezTo>
                          <a:pt x="565297" y="979465"/>
                          <a:pt x="551640" y="927569"/>
                          <a:pt x="524326" y="885232"/>
                        </a:cubicBezTo>
                        <a:cubicBezTo>
                          <a:pt x="524326" y="885232"/>
                          <a:pt x="522960" y="883867"/>
                          <a:pt x="521594" y="881135"/>
                        </a:cubicBezTo>
                        <a:cubicBezTo>
                          <a:pt x="476526" y="900255"/>
                          <a:pt x="497012" y="967174"/>
                          <a:pt x="498377" y="1006779"/>
                        </a:cubicBezTo>
                        <a:cubicBezTo>
                          <a:pt x="498377" y="1010876"/>
                          <a:pt x="492915" y="1014973"/>
                          <a:pt x="488818" y="1012242"/>
                        </a:cubicBezTo>
                        <a:cubicBezTo>
                          <a:pt x="468332" y="994488"/>
                          <a:pt x="450578" y="968540"/>
                          <a:pt x="424630" y="958980"/>
                        </a:cubicBezTo>
                        <a:cubicBezTo>
                          <a:pt x="391853" y="945323"/>
                          <a:pt x="390487" y="1012242"/>
                          <a:pt x="391853" y="1028630"/>
                        </a:cubicBezTo>
                        <a:cubicBezTo>
                          <a:pt x="395950" y="1073698"/>
                          <a:pt x="413704" y="1116035"/>
                          <a:pt x="425996" y="1158372"/>
                        </a:cubicBezTo>
                        <a:cubicBezTo>
                          <a:pt x="427361" y="1163834"/>
                          <a:pt x="421899" y="1167931"/>
                          <a:pt x="417801" y="1165200"/>
                        </a:cubicBezTo>
                        <a:cubicBezTo>
                          <a:pt x="387756" y="1144715"/>
                          <a:pt x="365905" y="1114669"/>
                          <a:pt x="337225" y="1094184"/>
                        </a:cubicBezTo>
                        <a:cubicBezTo>
                          <a:pt x="322203" y="1083258"/>
                          <a:pt x="297620" y="1068236"/>
                          <a:pt x="279866" y="1083258"/>
                        </a:cubicBezTo>
                        <a:cubicBezTo>
                          <a:pt x="263478" y="1096915"/>
                          <a:pt x="262112" y="1118766"/>
                          <a:pt x="267575" y="1137886"/>
                        </a:cubicBezTo>
                        <a:cubicBezTo>
                          <a:pt x="286695" y="1204805"/>
                          <a:pt x="342688" y="1266261"/>
                          <a:pt x="394585" y="1309964"/>
                        </a:cubicBezTo>
                        <a:cubicBezTo>
                          <a:pt x="397316" y="1312695"/>
                          <a:pt x="397316" y="1318158"/>
                          <a:pt x="393219" y="1319524"/>
                        </a:cubicBezTo>
                        <a:cubicBezTo>
                          <a:pt x="352248" y="1334546"/>
                          <a:pt x="290792" y="1337278"/>
                          <a:pt x="260746" y="1372786"/>
                        </a:cubicBezTo>
                        <a:cubicBezTo>
                          <a:pt x="234798" y="1404197"/>
                          <a:pt x="268941" y="1431511"/>
                          <a:pt x="300351" y="1436973"/>
                        </a:cubicBezTo>
                        <a:cubicBezTo>
                          <a:pt x="326300" y="1441071"/>
                          <a:pt x="353614" y="1439705"/>
                          <a:pt x="378196" y="1430145"/>
                        </a:cubicBezTo>
                        <a:cubicBezTo>
                          <a:pt x="383659" y="1427414"/>
                          <a:pt x="389122" y="1436973"/>
                          <a:pt x="383659" y="1439705"/>
                        </a:cubicBezTo>
                        <a:cubicBezTo>
                          <a:pt x="326300" y="1473847"/>
                          <a:pt x="263478" y="1497064"/>
                          <a:pt x="207484" y="1533938"/>
                        </a:cubicBezTo>
                        <a:cubicBezTo>
                          <a:pt x="180170" y="1551692"/>
                          <a:pt x="146028" y="1574909"/>
                          <a:pt x="132371" y="1607685"/>
                        </a:cubicBezTo>
                        <a:cubicBezTo>
                          <a:pt x="126908" y="1621342"/>
                          <a:pt x="124177" y="1640462"/>
                          <a:pt x="129640" y="1654119"/>
                        </a:cubicBezTo>
                        <a:cubicBezTo>
                          <a:pt x="120080" y="1666410"/>
                          <a:pt x="120080" y="1681433"/>
                          <a:pt x="124177" y="1696456"/>
                        </a:cubicBezTo>
                        <a:cubicBezTo>
                          <a:pt x="129640" y="1715575"/>
                          <a:pt x="139199" y="1734695"/>
                          <a:pt x="150125" y="1753815"/>
                        </a:cubicBezTo>
                        <a:cubicBezTo>
                          <a:pt x="146028" y="1762009"/>
                          <a:pt x="143296" y="1770203"/>
                          <a:pt x="141931" y="1778397"/>
                        </a:cubicBezTo>
                        <a:cubicBezTo>
                          <a:pt x="135102" y="1807077"/>
                          <a:pt x="150125" y="1842585"/>
                          <a:pt x="186999" y="1824831"/>
                        </a:cubicBezTo>
                        <a:cubicBezTo>
                          <a:pt x="192462" y="1822100"/>
                          <a:pt x="196559" y="1819368"/>
                          <a:pt x="202021" y="1815271"/>
                        </a:cubicBezTo>
                        <a:cubicBezTo>
                          <a:pt x="214313" y="1827562"/>
                          <a:pt x="226604" y="1838488"/>
                          <a:pt x="237530" y="1848048"/>
                        </a:cubicBezTo>
                        <a:cubicBezTo>
                          <a:pt x="240261" y="1850779"/>
                          <a:pt x="240261" y="1854876"/>
                          <a:pt x="236164" y="1856242"/>
                        </a:cubicBezTo>
                        <a:cubicBezTo>
                          <a:pt x="200656" y="1869899"/>
                          <a:pt x="144662" y="1871265"/>
                          <a:pt x="118714" y="1904041"/>
                        </a:cubicBezTo>
                        <a:cubicBezTo>
                          <a:pt x="95497" y="1932721"/>
                          <a:pt x="126908" y="1957304"/>
                          <a:pt x="154222" y="1960035"/>
                        </a:cubicBezTo>
                        <a:cubicBezTo>
                          <a:pt x="177439" y="1962766"/>
                          <a:pt x="200656" y="1962766"/>
                          <a:pt x="222507" y="1953206"/>
                        </a:cubicBezTo>
                        <a:cubicBezTo>
                          <a:pt x="227970" y="1950475"/>
                          <a:pt x="232067" y="1958669"/>
                          <a:pt x="226604" y="1961401"/>
                        </a:cubicBezTo>
                        <a:cubicBezTo>
                          <a:pt x="176073" y="1992812"/>
                          <a:pt x="120080" y="2011931"/>
                          <a:pt x="70915" y="2044708"/>
                        </a:cubicBezTo>
                        <a:cubicBezTo>
                          <a:pt x="46332" y="2061096"/>
                          <a:pt x="16287" y="2081582"/>
                          <a:pt x="5361" y="2110261"/>
                        </a:cubicBezTo>
                        <a:cubicBezTo>
                          <a:pt x="-1467" y="2126650"/>
                          <a:pt x="-4199" y="2152598"/>
                          <a:pt x="12190" y="2164889"/>
                        </a:cubicBezTo>
                        <a:cubicBezTo>
                          <a:pt x="31309" y="2178546"/>
                          <a:pt x="54526" y="2171718"/>
                          <a:pt x="72280" y="2159427"/>
                        </a:cubicBezTo>
                        <a:cubicBezTo>
                          <a:pt x="75012" y="2158061"/>
                          <a:pt x="80474" y="2164889"/>
                          <a:pt x="76377" y="2168986"/>
                        </a:cubicBezTo>
                        <a:close/>
                        <a:moveTo>
                          <a:pt x="2586527" y="2892805"/>
                        </a:moveTo>
                        <a:cubicBezTo>
                          <a:pt x="2587892" y="2891440"/>
                          <a:pt x="2590624" y="2890074"/>
                          <a:pt x="2591989" y="2888708"/>
                        </a:cubicBezTo>
                        <a:cubicBezTo>
                          <a:pt x="2593355" y="2891440"/>
                          <a:pt x="2593355" y="2894171"/>
                          <a:pt x="2594721" y="2895537"/>
                        </a:cubicBezTo>
                        <a:cubicBezTo>
                          <a:pt x="2591989" y="2895537"/>
                          <a:pt x="2589258" y="2894171"/>
                          <a:pt x="2586527" y="2892805"/>
                        </a:cubicBezTo>
                        <a:close/>
                      </a:path>
                    </a:pathLst>
                  </a:custGeom>
                  <a:solidFill>
                    <a:srgbClr val="97BF3D"/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36" name="Freeform: Shape 835">
                    <a:extLst>
                      <a:ext uri="{FF2B5EF4-FFF2-40B4-BE49-F238E27FC236}">
                        <a16:creationId xmlns:a16="http://schemas.microsoft.com/office/drawing/2014/main" id="{AA30DD4D-F875-FCF4-DAE4-3165F90A3880}"/>
                      </a:ext>
                    </a:extLst>
                  </p:cNvPr>
                  <p:cNvSpPr/>
                  <p:nvPr/>
                </p:nvSpPr>
                <p:spPr>
                  <a:xfrm>
                    <a:off x="1162189" y="-1041267"/>
                    <a:ext cx="4465376" cy="3539883"/>
                  </a:xfrm>
                  <a:custGeom>
                    <a:avLst/>
                    <a:gdLst>
                      <a:gd name="connsiteX0" fmla="*/ 3650056 w 4465376"/>
                      <a:gd name="connsiteY0" fmla="*/ 3457942 h 3539883"/>
                      <a:gd name="connsiteX1" fmla="*/ 3655518 w 4465376"/>
                      <a:gd name="connsiteY1" fmla="*/ 3513936 h 3539883"/>
                      <a:gd name="connsiteX2" fmla="*/ 3637764 w 4465376"/>
                      <a:gd name="connsiteY2" fmla="*/ 3524861 h 3539883"/>
                      <a:gd name="connsiteX3" fmla="*/ 3564017 w 4465376"/>
                      <a:gd name="connsiteY3" fmla="*/ 3485256 h 3539883"/>
                      <a:gd name="connsiteX4" fmla="*/ 3524412 w 4465376"/>
                      <a:gd name="connsiteY4" fmla="*/ 3426531 h 3539883"/>
                      <a:gd name="connsiteX5" fmla="*/ 3516217 w 4465376"/>
                      <a:gd name="connsiteY5" fmla="*/ 3460674 h 3539883"/>
                      <a:gd name="connsiteX6" fmla="*/ 3516217 w 4465376"/>
                      <a:gd name="connsiteY6" fmla="*/ 3462039 h 3539883"/>
                      <a:gd name="connsiteX7" fmla="*/ 3486172 w 4465376"/>
                      <a:gd name="connsiteY7" fmla="*/ 3487987 h 3539883"/>
                      <a:gd name="connsiteX8" fmla="*/ 3467052 w 4465376"/>
                      <a:gd name="connsiteY8" fmla="*/ 3477062 h 3539883"/>
                      <a:gd name="connsiteX9" fmla="*/ 3462955 w 4465376"/>
                      <a:gd name="connsiteY9" fmla="*/ 3466136 h 3539883"/>
                      <a:gd name="connsiteX10" fmla="*/ 3462955 w 4465376"/>
                      <a:gd name="connsiteY10" fmla="*/ 3466136 h 3539883"/>
                      <a:gd name="connsiteX11" fmla="*/ 3457492 w 4465376"/>
                      <a:gd name="connsiteY11" fmla="*/ 3475696 h 3539883"/>
                      <a:gd name="connsiteX12" fmla="*/ 3394670 w 4465376"/>
                      <a:gd name="connsiteY12" fmla="*/ 3527592 h 3539883"/>
                      <a:gd name="connsiteX13" fmla="*/ 3390574 w 4465376"/>
                      <a:gd name="connsiteY13" fmla="*/ 3527592 h 3539883"/>
                      <a:gd name="connsiteX14" fmla="*/ 3325020 w 4465376"/>
                      <a:gd name="connsiteY14" fmla="*/ 3448382 h 3539883"/>
                      <a:gd name="connsiteX15" fmla="*/ 3319557 w 4465376"/>
                      <a:gd name="connsiteY15" fmla="*/ 3436091 h 3539883"/>
                      <a:gd name="connsiteX16" fmla="*/ 3307266 w 4465376"/>
                      <a:gd name="connsiteY16" fmla="*/ 3393754 h 3539883"/>
                      <a:gd name="connsiteX17" fmla="*/ 3297706 w 4465376"/>
                      <a:gd name="connsiteY17" fmla="*/ 3407411 h 3539883"/>
                      <a:gd name="connsiteX18" fmla="*/ 3292243 w 4465376"/>
                      <a:gd name="connsiteY18" fmla="*/ 3415605 h 3539883"/>
                      <a:gd name="connsiteX19" fmla="*/ 3248541 w 4465376"/>
                      <a:gd name="connsiteY19" fmla="*/ 3451113 h 3539883"/>
                      <a:gd name="connsiteX20" fmla="*/ 3240347 w 4465376"/>
                      <a:gd name="connsiteY20" fmla="*/ 3449748 h 3539883"/>
                      <a:gd name="connsiteX21" fmla="*/ 3214399 w 4465376"/>
                      <a:gd name="connsiteY21" fmla="*/ 3391023 h 3539883"/>
                      <a:gd name="connsiteX22" fmla="*/ 3214399 w 4465376"/>
                      <a:gd name="connsiteY22" fmla="*/ 3386926 h 3539883"/>
                      <a:gd name="connsiteX23" fmla="*/ 3214399 w 4465376"/>
                      <a:gd name="connsiteY23" fmla="*/ 3345955 h 3539883"/>
                      <a:gd name="connsiteX24" fmla="*/ 3166600 w 4465376"/>
                      <a:gd name="connsiteY24" fmla="*/ 3358246 h 3539883"/>
                      <a:gd name="connsiteX25" fmla="*/ 3146114 w 4465376"/>
                      <a:gd name="connsiteY25" fmla="*/ 3251722 h 3539883"/>
                      <a:gd name="connsiteX26" fmla="*/ 3147479 w 4465376"/>
                      <a:gd name="connsiteY26" fmla="*/ 3246259 h 3539883"/>
                      <a:gd name="connsiteX27" fmla="*/ 3147479 w 4465376"/>
                      <a:gd name="connsiteY27" fmla="*/ 3246259 h 3539883"/>
                      <a:gd name="connsiteX28" fmla="*/ 3095583 w 4465376"/>
                      <a:gd name="connsiteY28" fmla="*/ 3221677 h 3539883"/>
                      <a:gd name="connsiteX29" fmla="*/ 3094217 w 4465376"/>
                      <a:gd name="connsiteY29" fmla="*/ 3199826 h 3539883"/>
                      <a:gd name="connsiteX30" fmla="*/ 3148845 w 4465376"/>
                      <a:gd name="connsiteY30" fmla="*/ 3164317 h 3539883"/>
                      <a:gd name="connsiteX31" fmla="*/ 3092852 w 4465376"/>
                      <a:gd name="connsiteY31" fmla="*/ 3158854 h 3539883"/>
                      <a:gd name="connsiteX32" fmla="*/ 3083292 w 4465376"/>
                      <a:gd name="connsiteY32" fmla="*/ 3150661 h 3539883"/>
                      <a:gd name="connsiteX33" fmla="*/ 3084657 w 4465376"/>
                      <a:gd name="connsiteY33" fmla="*/ 3141101 h 3539883"/>
                      <a:gd name="connsiteX34" fmla="*/ 3118800 w 4465376"/>
                      <a:gd name="connsiteY34" fmla="*/ 3113787 h 3539883"/>
                      <a:gd name="connsiteX35" fmla="*/ 3116068 w 4465376"/>
                      <a:gd name="connsiteY35" fmla="*/ 3055062 h 3539883"/>
                      <a:gd name="connsiteX36" fmla="*/ 3081926 w 4465376"/>
                      <a:gd name="connsiteY36" fmla="*/ 3082376 h 3539883"/>
                      <a:gd name="connsiteX37" fmla="*/ 3066904 w 4465376"/>
                      <a:gd name="connsiteY37" fmla="*/ 3089204 h 3539883"/>
                      <a:gd name="connsiteX38" fmla="*/ 3045052 w 4465376"/>
                      <a:gd name="connsiteY38" fmla="*/ 3082376 h 3539883"/>
                      <a:gd name="connsiteX39" fmla="*/ 3028664 w 4465376"/>
                      <a:gd name="connsiteY39" fmla="*/ 3019554 h 3539883"/>
                      <a:gd name="connsiteX40" fmla="*/ 3035492 w 4465376"/>
                      <a:gd name="connsiteY40" fmla="*/ 2999068 h 3539883"/>
                      <a:gd name="connsiteX41" fmla="*/ 2960379 w 4465376"/>
                      <a:gd name="connsiteY41" fmla="*/ 3023651 h 3539883"/>
                      <a:gd name="connsiteX42" fmla="*/ 2927603 w 4465376"/>
                      <a:gd name="connsiteY42" fmla="*/ 3025016 h 3539883"/>
                      <a:gd name="connsiteX43" fmla="*/ 2868878 w 4465376"/>
                      <a:gd name="connsiteY43" fmla="*/ 3011360 h 3539883"/>
                      <a:gd name="connsiteX44" fmla="*/ 2867512 w 4465376"/>
                      <a:gd name="connsiteY44" fmla="*/ 2999068 h 3539883"/>
                      <a:gd name="connsiteX45" fmla="*/ 2871609 w 4465376"/>
                      <a:gd name="connsiteY45" fmla="*/ 2992240 h 3539883"/>
                      <a:gd name="connsiteX46" fmla="*/ 2804690 w 4465376"/>
                      <a:gd name="connsiteY46" fmla="*/ 3000434 h 3539883"/>
                      <a:gd name="connsiteX47" fmla="*/ 2760988 w 4465376"/>
                      <a:gd name="connsiteY47" fmla="*/ 2994971 h 3539883"/>
                      <a:gd name="connsiteX48" fmla="*/ 2754159 w 4465376"/>
                      <a:gd name="connsiteY48" fmla="*/ 2985411 h 3539883"/>
                      <a:gd name="connsiteX49" fmla="*/ 2774644 w 4465376"/>
                      <a:gd name="connsiteY49" fmla="*/ 2941709 h 3539883"/>
                      <a:gd name="connsiteX50" fmla="*/ 2786936 w 4465376"/>
                      <a:gd name="connsiteY50" fmla="*/ 2921224 h 3539883"/>
                      <a:gd name="connsiteX51" fmla="*/ 2748696 w 4465376"/>
                      <a:gd name="connsiteY51" fmla="*/ 2948537 h 3539883"/>
                      <a:gd name="connsiteX52" fmla="*/ 2729577 w 4465376"/>
                      <a:gd name="connsiteY52" fmla="*/ 2954000 h 3539883"/>
                      <a:gd name="connsiteX53" fmla="*/ 2704994 w 4465376"/>
                      <a:gd name="connsiteY53" fmla="*/ 2930784 h 3539883"/>
                      <a:gd name="connsiteX54" fmla="*/ 2698166 w 4465376"/>
                      <a:gd name="connsiteY54" fmla="*/ 2940343 h 3539883"/>
                      <a:gd name="connsiteX55" fmla="*/ 2661292 w 4465376"/>
                      <a:gd name="connsiteY55" fmla="*/ 2959463 h 3539883"/>
                      <a:gd name="connsiteX56" fmla="*/ 2616224 w 4465376"/>
                      <a:gd name="connsiteY56" fmla="*/ 2929418 h 3539883"/>
                      <a:gd name="connsiteX57" fmla="*/ 2597104 w 4465376"/>
                      <a:gd name="connsiteY57" fmla="*/ 2938978 h 3539883"/>
                      <a:gd name="connsiteX58" fmla="*/ 2629881 w 4465376"/>
                      <a:gd name="connsiteY58" fmla="*/ 2970389 h 3539883"/>
                      <a:gd name="connsiteX59" fmla="*/ 2623053 w 4465376"/>
                      <a:gd name="connsiteY59" fmla="*/ 3015457 h 3539883"/>
                      <a:gd name="connsiteX60" fmla="*/ 2461900 w 4465376"/>
                      <a:gd name="connsiteY60" fmla="*/ 3078279 h 3539883"/>
                      <a:gd name="connsiteX61" fmla="*/ 2478289 w 4465376"/>
                      <a:gd name="connsiteY61" fmla="*/ 3119250 h 3539883"/>
                      <a:gd name="connsiteX62" fmla="*/ 2441415 w 4465376"/>
                      <a:gd name="connsiteY62" fmla="*/ 3131541 h 3539883"/>
                      <a:gd name="connsiteX63" fmla="*/ 2474192 w 4465376"/>
                      <a:gd name="connsiteY63" fmla="*/ 3167049 h 3539883"/>
                      <a:gd name="connsiteX64" fmla="*/ 2465997 w 4465376"/>
                      <a:gd name="connsiteY64" fmla="*/ 3184803 h 3539883"/>
                      <a:gd name="connsiteX65" fmla="*/ 2430489 w 4465376"/>
                      <a:gd name="connsiteY65" fmla="*/ 3194363 h 3539883"/>
                      <a:gd name="connsiteX66" fmla="*/ 2393616 w 4465376"/>
                      <a:gd name="connsiteY66" fmla="*/ 3190265 h 3539883"/>
                      <a:gd name="connsiteX67" fmla="*/ 2388153 w 4465376"/>
                      <a:gd name="connsiteY67" fmla="*/ 3188900 h 3539883"/>
                      <a:gd name="connsiteX68" fmla="*/ 2323965 w 4465376"/>
                      <a:gd name="connsiteY68" fmla="*/ 3175243 h 3539883"/>
                      <a:gd name="connsiteX69" fmla="*/ 2405907 w 4465376"/>
                      <a:gd name="connsiteY69" fmla="*/ 3253088 h 3539883"/>
                      <a:gd name="connsiteX70" fmla="*/ 2393616 w 4465376"/>
                      <a:gd name="connsiteY70" fmla="*/ 3270841 h 3539883"/>
                      <a:gd name="connsiteX71" fmla="*/ 2332159 w 4465376"/>
                      <a:gd name="connsiteY71" fmla="*/ 3284499 h 3539883"/>
                      <a:gd name="connsiteX72" fmla="*/ 2227001 w 4465376"/>
                      <a:gd name="connsiteY72" fmla="*/ 3258550 h 3539883"/>
                      <a:gd name="connsiteX73" fmla="*/ 2251583 w 4465376"/>
                      <a:gd name="connsiteY73" fmla="*/ 3303618 h 3539883"/>
                      <a:gd name="connsiteX74" fmla="*/ 2239292 w 4465376"/>
                      <a:gd name="connsiteY74" fmla="*/ 3318641 h 3539883"/>
                      <a:gd name="connsiteX75" fmla="*/ 2214709 w 4465376"/>
                      <a:gd name="connsiteY75" fmla="*/ 3324104 h 3539883"/>
                      <a:gd name="connsiteX76" fmla="*/ 2161447 w 4465376"/>
                      <a:gd name="connsiteY76" fmla="*/ 3311813 h 3539883"/>
                      <a:gd name="connsiteX77" fmla="*/ 2106819 w 4465376"/>
                      <a:gd name="connsiteY77" fmla="*/ 3276304 h 3539883"/>
                      <a:gd name="connsiteX78" fmla="*/ 2112282 w 4465376"/>
                      <a:gd name="connsiteY78" fmla="*/ 3307715 h 3539883"/>
                      <a:gd name="connsiteX79" fmla="*/ 2112282 w 4465376"/>
                      <a:gd name="connsiteY79" fmla="*/ 3309081 h 3539883"/>
                      <a:gd name="connsiteX80" fmla="*/ 2094528 w 4465376"/>
                      <a:gd name="connsiteY80" fmla="*/ 3341858 h 3539883"/>
                      <a:gd name="connsiteX81" fmla="*/ 2074042 w 4465376"/>
                      <a:gd name="connsiteY81" fmla="*/ 3339126 h 3539883"/>
                      <a:gd name="connsiteX82" fmla="*/ 2067214 w 4465376"/>
                      <a:gd name="connsiteY82" fmla="*/ 3332298 h 3539883"/>
                      <a:gd name="connsiteX83" fmla="*/ 2065848 w 4465376"/>
                      <a:gd name="connsiteY83" fmla="*/ 3341858 h 3539883"/>
                      <a:gd name="connsiteX84" fmla="*/ 2026243 w 4465376"/>
                      <a:gd name="connsiteY84" fmla="*/ 3410143 h 3539883"/>
                      <a:gd name="connsiteX85" fmla="*/ 2015317 w 4465376"/>
                      <a:gd name="connsiteY85" fmla="*/ 3411509 h 3539883"/>
                      <a:gd name="connsiteX86" fmla="*/ 1941570 w 4465376"/>
                      <a:gd name="connsiteY86" fmla="*/ 3365075 h 3539883"/>
                      <a:gd name="connsiteX87" fmla="*/ 1926547 w 4465376"/>
                      <a:gd name="connsiteY87" fmla="*/ 3356880 h 3539883"/>
                      <a:gd name="connsiteX88" fmla="*/ 1900599 w 4465376"/>
                      <a:gd name="connsiteY88" fmla="*/ 3325470 h 3539883"/>
                      <a:gd name="connsiteX89" fmla="*/ 1897868 w 4465376"/>
                      <a:gd name="connsiteY89" fmla="*/ 3340492 h 3539883"/>
                      <a:gd name="connsiteX90" fmla="*/ 1896502 w 4465376"/>
                      <a:gd name="connsiteY90" fmla="*/ 3350052 h 3539883"/>
                      <a:gd name="connsiteX91" fmla="*/ 1862360 w 4465376"/>
                      <a:gd name="connsiteY91" fmla="*/ 3399217 h 3539883"/>
                      <a:gd name="connsiteX92" fmla="*/ 1818657 w 4465376"/>
                      <a:gd name="connsiteY92" fmla="*/ 3358246 h 3539883"/>
                      <a:gd name="connsiteX93" fmla="*/ 1817292 w 4465376"/>
                      <a:gd name="connsiteY93" fmla="*/ 3355515 h 3539883"/>
                      <a:gd name="connsiteX94" fmla="*/ 1802269 w 4465376"/>
                      <a:gd name="connsiteY94" fmla="*/ 3321373 h 3539883"/>
                      <a:gd name="connsiteX95" fmla="*/ 1765395 w 4465376"/>
                      <a:gd name="connsiteY95" fmla="*/ 3348686 h 3539883"/>
                      <a:gd name="connsiteX96" fmla="*/ 1709402 w 4465376"/>
                      <a:gd name="connsiteY96" fmla="*/ 3264013 h 3539883"/>
                      <a:gd name="connsiteX97" fmla="*/ 1708036 w 4465376"/>
                      <a:gd name="connsiteY97" fmla="*/ 3258550 h 3539883"/>
                      <a:gd name="connsiteX98" fmla="*/ 1653408 w 4465376"/>
                      <a:gd name="connsiteY98" fmla="*/ 3255819 h 3539883"/>
                      <a:gd name="connsiteX99" fmla="*/ 1643848 w 4465376"/>
                      <a:gd name="connsiteY99" fmla="*/ 3236699 h 3539883"/>
                      <a:gd name="connsiteX100" fmla="*/ 1676625 w 4465376"/>
                      <a:gd name="connsiteY100" fmla="*/ 3187534 h 3539883"/>
                      <a:gd name="connsiteX101" fmla="*/ 1628825 w 4465376"/>
                      <a:gd name="connsiteY101" fmla="*/ 3202557 h 3539883"/>
                      <a:gd name="connsiteX102" fmla="*/ 1616534 w 4465376"/>
                      <a:gd name="connsiteY102" fmla="*/ 3198460 h 3539883"/>
                      <a:gd name="connsiteX103" fmla="*/ 1613803 w 4465376"/>
                      <a:gd name="connsiteY103" fmla="*/ 3190265 h 3539883"/>
                      <a:gd name="connsiteX104" fmla="*/ 1632923 w 4465376"/>
                      <a:gd name="connsiteY104" fmla="*/ 3153392 h 3539883"/>
                      <a:gd name="connsiteX105" fmla="*/ 1609706 w 4465376"/>
                      <a:gd name="connsiteY105" fmla="*/ 3104227 h 3539883"/>
                      <a:gd name="connsiteX106" fmla="*/ 1590586 w 4465376"/>
                      <a:gd name="connsiteY106" fmla="*/ 3139735 h 3539883"/>
                      <a:gd name="connsiteX107" fmla="*/ 1561906 w 4465376"/>
                      <a:gd name="connsiteY107" fmla="*/ 3153392 h 3539883"/>
                      <a:gd name="connsiteX108" fmla="*/ 1557809 w 4465376"/>
                      <a:gd name="connsiteY108" fmla="*/ 3153392 h 3539883"/>
                      <a:gd name="connsiteX109" fmla="*/ 1520936 w 4465376"/>
                      <a:gd name="connsiteY109" fmla="*/ 3105592 h 3539883"/>
                      <a:gd name="connsiteX110" fmla="*/ 1519570 w 4465376"/>
                      <a:gd name="connsiteY110" fmla="*/ 3086473 h 3539883"/>
                      <a:gd name="connsiteX111" fmla="*/ 1463576 w 4465376"/>
                      <a:gd name="connsiteY111" fmla="*/ 3134272 h 3539883"/>
                      <a:gd name="connsiteX112" fmla="*/ 1391194 w 4465376"/>
                      <a:gd name="connsiteY112" fmla="*/ 3160220 h 3539883"/>
                      <a:gd name="connsiteX113" fmla="*/ 1378903 w 4465376"/>
                      <a:gd name="connsiteY113" fmla="*/ 3156123 h 3539883"/>
                      <a:gd name="connsiteX114" fmla="*/ 1374806 w 4465376"/>
                      <a:gd name="connsiteY114" fmla="*/ 3146563 h 3539883"/>
                      <a:gd name="connsiteX115" fmla="*/ 1374806 w 4465376"/>
                      <a:gd name="connsiteY115" fmla="*/ 3139735 h 3539883"/>
                      <a:gd name="connsiteX116" fmla="*/ 1281939 w 4465376"/>
                      <a:gd name="connsiteY116" fmla="*/ 3182072 h 3539883"/>
                      <a:gd name="connsiteX117" fmla="*/ 1280573 w 4465376"/>
                      <a:gd name="connsiteY117" fmla="*/ 3182072 h 3539883"/>
                      <a:gd name="connsiteX118" fmla="*/ 1272379 w 4465376"/>
                      <a:gd name="connsiteY118" fmla="*/ 3175243 h 3539883"/>
                      <a:gd name="connsiteX119" fmla="*/ 1273745 w 4465376"/>
                      <a:gd name="connsiteY119" fmla="*/ 3130175 h 3539883"/>
                      <a:gd name="connsiteX120" fmla="*/ 1276476 w 4465376"/>
                      <a:gd name="connsiteY120" fmla="*/ 3109689 h 3539883"/>
                      <a:gd name="connsiteX121" fmla="*/ 1254625 w 4465376"/>
                      <a:gd name="connsiteY121" fmla="*/ 3145198 h 3539883"/>
                      <a:gd name="connsiteX122" fmla="*/ 1209557 w 4465376"/>
                      <a:gd name="connsiteY122" fmla="*/ 3145198 h 3539883"/>
                      <a:gd name="connsiteX123" fmla="*/ 1208191 w 4465376"/>
                      <a:gd name="connsiteY123" fmla="*/ 3156123 h 3539883"/>
                      <a:gd name="connsiteX124" fmla="*/ 1183609 w 4465376"/>
                      <a:gd name="connsiteY124" fmla="*/ 3186168 h 3539883"/>
                      <a:gd name="connsiteX125" fmla="*/ 1168586 w 4465376"/>
                      <a:gd name="connsiteY125" fmla="*/ 3188900 h 3539883"/>
                      <a:gd name="connsiteX126" fmla="*/ 1101667 w 4465376"/>
                      <a:gd name="connsiteY126" fmla="*/ 3147929 h 3539883"/>
                      <a:gd name="connsiteX127" fmla="*/ 1105764 w 4465376"/>
                      <a:gd name="connsiteY127" fmla="*/ 3184803 h 3539883"/>
                      <a:gd name="connsiteX128" fmla="*/ 1109861 w 4465376"/>
                      <a:gd name="connsiteY128" fmla="*/ 3192997 h 3539883"/>
                      <a:gd name="connsiteX129" fmla="*/ 1134444 w 4465376"/>
                      <a:gd name="connsiteY129" fmla="*/ 3292693 h 3539883"/>
                      <a:gd name="connsiteX130" fmla="*/ 1098936 w 4465376"/>
                      <a:gd name="connsiteY130" fmla="*/ 3318641 h 3539883"/>
                      <a:gd name="connsiteX131" fmla="*/ 1089376 w 4465376"/>
                      <a:gd name="connsiteY131" fmla="*/ 3317275 h 3539883"/>
                      <a:gd name="connsiteX132" fmla="*/ 1027919 w 4465376"/>
                      <a:gd name="connsiteY132" fmla="*/ 3283133 h 3539883"/>
                      <a:gd name="connsiteX133" fmla="*/ 1022457 w 4465376"/>
                      <a:gd name="connsiteY133" fmla="*/ 3328201 h 3539883"/>
                      <a:gd name="connsiteX134" fmla="*/ 1019725 w 4465376"/>
                      <a:gd name="connsiteY134" fmla="*/ 3336395 h 3539883"/>
                      <a:gd name="connsiteX135" fmla="*/ 974657 w 4465376"/>
                      <a:gd name="connsiteY135" fmla="*/ 3393754 h 3539883"/>
                      <a:gd name="connsiteX136" fmla="*/ 924126 w 4465376"/>
                      <a:gd name="connsiteY136" fmla="*/ 3386926 h 3539883"/>
                      <a:gd name="connsiteX137" fmla="*/ 911835 w 4465376"/>
                      <a:gd name="connsiteY137" fmla="*/ 3345955 h 3539883"/>
                      <a:gd name="connsiteX138" fmla="*/ 829894 w 4465376"/>
                      <a:gd name="connsiteY138" fmla="*/ 3448382 h 3539883"/>
                      <a:gd name="connsiteX139" fmla="*/ 806677 w 4465376"/>
                      <a:gd name="connsiteY139" fmla="*/ 3457942 h 3539883"/>
                      <a:gd name="connsiteX140" fmla="*/ 777997 w 4465376"/>
                      <a:gd name="connsiteY140" fmla="*/ 3433360 h 3539883"/>
                      <a:gd name="connsiteX141" fmla="*/ 793020 w 4465376"/>
                      <a:gd name="connsiteY141" fmla="*/ 3332298 h 3539883"/>
                      <a:gd name="connsiteX142" fmla="*/ 801214 w 4465376"/>
                      <a:gd name="connsiteY142" fmla="*/ 3320007 h 3539883"/>
                      <a:gd name="connsiteX143" fmla="*/ 803945 w 4465376"/>
                      <a:gd name="connsiteY143" fmla="*/ 3317275 h 3539883"/>
                      <a:gd name="connsiteX144" fmla="*/ 771169 w 4465376"/>
                      <a:gd name="connsiteY144" fmla="*/ 3326835 h 3539883"/>
                      <a:gd name="connsiteX145" fmla="*/ 741123 w 4465376"/>
                      <a:gd name="connsiteY145" fmla="*/ 3322738 h 3539883"/>
                      <a:gd name="connsiteX146" fmla="*/ 737026 w 4465376"/>
                      <a:gd name="connsiteY146" fmla="*/ 3314544 h 3539883"/>
                      <a:gd name="connsiteX147" fmla="*/ 742489 w 4465376"/>
                      <a:gd name="connsiteY147" fmla="*/ 3304984 h 3539883"/>
                      <a:gd name="connsiteX148" fmla="*/ 768437 w 4465376"/>
                      <a:gd name="connsiteY148" fmla="*/ 3288596 h 3539883"/>
                      <a:gd name="connsiteX149" fmla="*/ 731563 w 4465376"/>
                      <a:gd name="connsiteY149" fmla="*/ 3289962 h 3539883"/>
                      <a:gd name="connsiteX150" fmla="*/ 731563 w 4465376"/>
                      <a:gd name="connsiteY150" fmla="*/ 3292693 h 3539883"/>
                      <a:gd name="connsiteX151" fmla="*/ 730198 w 4465376"/>
                      <a:gd name="connsiteY151" fmla="*/ 3295424 h 3539883"/>
                      <a:gd name="connsiteX152" fmla="*/ 683764 w 4465376"/>
                      <a:gd name="connsiteY152" fmla="*/ 3366440 h 3539883"/>
                      <a:gd name="connsiteX153" fmla="*/ 622308 w 4465376"/>
                      <a:gd name="connsiteY153" fmla="*/ 3344589 h 3539883"/>
                      <a:gd name="connsiteX154" fmla="*/ 596359 w 4465376"/>
                      <a:gd name="connsiteY154" fmla="*/ 3392389 h 3539883"/>
                      <a:gd name="connsiteX155" fmla="*/ 570411 w 4465376"/>
                      <a:gd name="connsiteY155" fmla="*/ 3403314 h 3539883"/>
                      <a:gd name="connsiteX156" fmla="*/ 514418 w 4465376"/>
                      <a:gd name="connsiteY156" fmla="*/ 3313178 h 3539883"/>
                      <a:gd name="connsiteX157" fmla="*/ 459790 w 4465376"/>
                      <a:gd name="connsiteY157" fmla="*/ 3374635 h 3539883"/>
                      <a:gd name="connsiteX158" fmla="*/ 411990 w 4465376"/>
                      <a:gd name="connsiteY158" fmla="*/ 3337761 h 3539883"/>
                      <a:gd name="connsiteX159" fmla="*/ 411990 w 4465376"/>
                      <a:gd name="connsiteY159" fmla="*/ 3276304 h 3539883"/>
                      <a:gd name="connsiteX160" fmla="*/ 328683 w 4465376"/>
                      <a:gd name="connsiteY160" fmla="*/ 3306350 h 3539883"/>
                      <a:gd name="connsiteX161" fmla="*/ 312295 w 4465376"/>
                      <a:gd name="connsiteY161" fmla="*/ 3303618 h 3539883"/>
                      <a:gd name="connsiteX162" fmla="*/ 305466 w 4465376"/>
                      <a:gd name="connsiteY162" fmla="*/ 3292693 h 3539883"/>
                      <a:gd name="connsiteX163" fmla="*/ 335511 w 4465376"/>
                      <a:gd name="connsiteY163" fmla="*/ 3247625 h 3539883"/>
                      <a:gd name="connsiteX164" fmla="*/ 317758 w 4465376"/>
                      <a:gd name="connsiteY164" fmla="*/ 3253088 h 3539883"/>
                      <a:gd name="connsiteX165" fmla="*/ 208502 w 4465376"/>
                      <a:gd name="connsiteY165" fmla="*/ 3276304 h 3539883"/>
                      <a:gd name="connsiteX166" fmla="*/ 196210 w 4465376"/>
                      <a:gd name="connsiteY166" fmla="*/ 3265379 h 3539883"/>
                      <a:gd name="connsiteX167" fmla="*/ 261764 w 4465376"/>
                      <a:gd name="connsiteY167" fmla="*/ 3184803 h 3539883"/>
                      <a:gd name="connsiteX168" fmla="*/ 256301 w 4465376"/>
                      <a:gd name="connsiteY168" fmla="*/ 3130175 h 3539883"/>
                      <a:gd name="connsiteX169" fmla="*/ 298638 w 4465376"/>
                      <a:gd name="connsiteY169" fmla="*/ 3065987 h 3539883"/>
                      <a:gd name="connsiteX170" fmla="*/ 291809 w 4465376"/>
                      <a:gd name="connsiteY170" fmla="*/ 3068719 h 3539883"/>
                      <a:gd name="connsiteX171" fmla="*/ 215330 w 4465376"/>
                      <a:gd name="connsiteY171" fmla="*/ 3086473 h 3539883"/>
                      <a:gd name="connsiteX172" fmla="*/ 189382 w 4465376"/>
                      <a:gd name="connsiteY172" fmla="*/ 3075547 h 3539883"/>
                      <a:gd name="connsiteX173" fmla="*/ 197576 w 4465376"/>
                      <a:gd name="connsiteY173" fmla="*/ 3040039 h 3539883"/>
                      <a:gd name="connsiteX174" fmla="*/ 257667 w 4465376"/>
                      <a:gd name="connsiteY174" fmla="*/ 2973120 h 3539883"/>
                      <a:gd name="connsiteX175" fmla="*/ 188016 w 4465376"/>
                      <a:gd name="connsiteY175" fmla="*/ 2974486 h 3539883"/>
                      <a:gd name="connsiteX176" fmla="*/ 188016 w 4465376"/>
                      <a:gd name="connsiteY176" fmla="*/ 2960829 h 3539883"/>
                      <a:gd name="connsiteX177" fmla="*/ 249473 w 4465376"/>
                      <a:gd name="connsiteY177" fmla="*/ 2900738 h 3539883"/>
                      <a:gd name="connsiteX178" fmla="*/ 197576 w 4465376"/>
                      <a:gd name="connsiteY178" fmla="*/ 2904835 h 3539883"/>
                      <a:gd name="connsiteX179" fmla="*/ 155240 w 4465376"/>
                      <a:gd name="connsiteY179" fmla="*/ 2892544 h 3539883"/>
                      <a:gd name="connsiteX180" fmla="*/ 160702 w 4465376"/>
                      <a:gd name="connsiteY180" fmla="*/ 2873424 h 3539883"/>
                      <a:gd name="connsiteX181" fmla="*/ 263129 w 4465376"/>
                      <a:gd name="connsiteY181" fmla="*/ 2833819 h 3539883"/>
                      <a:gd name="connsiteX182" fmla="*/ 222159 w 4465376"/>
                      <a:gd name="connsiteY182" fmla="*/ 2820162 h 3539883"/>
                      <a:gd name="connsiteX183" fmla="*/ 204405 w 4465376"/>
                      <a:gd name="connsiteY183" fmla="*/ 2813334 h 3539883"/>
                      <a:gd name="connsiteX184" fmla="*/ 133388 w 4465376"/>
                      <a:gd name="connsiteY184" fmla="*/ 2775094 h 3539883"/>
                      <a:gd name="connsiteX185" fmla="*/ 126560 w 4465376"/>
                      <a:gd name="connsiteY185" fmla="*/ 2750512 h 3539883"/>
                      <a:gd name="connsiteX186" fmla="*/ 192113 w 4465376"/>
                      <a:gd name="connsiteY186" fmla="*/ 2731392 h 3539883"/>
                      <a:gd name="connsiteX187" fmla="*/ 171628 w 4465376"/>
                      <a:gd name="connsiteY187" fmla="*/ 2702712 h 3539883"/>
                      <a:gd name="connsiteX188" fmla="*/ 171628 w 4465376"/>
                      <a:gd name="connsiteY188" fmla="*/ 2701347 h 3539883"/>
                      <a:gd name="connsiteX189" fmla="*/ 164799 w 4465376"/>
                      <a:gd name="connsiteY189" fmla="*/ 2665838 h 3539883"/>
                      <a:gd name="connsiteX190" fmla="*/ 178456 w 4465376"/>
                      <a:gd name="connsiteY190" fmla="*/ 2654913 h 3539883"/>
                      <a:gd name="connsiteX191" fmla="*/ 185285 w 4465376"/>
                      <a:gd name="connsiteY191" fmla="*/ 2653547 h 3539883"/>
                      <a:gd name="connsiteX192" fmla="*/ 235816 w 4465376"/>
                      <a:gd name="connsiteY192" fmla="*/ 2689055 h 3539883"/>
                      <a:gd name="connsiteX193" fmla="*/ 238547 w 4465376"/>
                      <a:gd name="connsiteY193" fmla="*/ 2691787 h 3539883"/>
                      <a:gd name="connsiteX194" fmla="*/ 238547 w 4465376"/>
                      <a:gd name="connsiteY194" fmla="*/ 2689055 h 3539883"/>
                      <a:gd name="connsiteX195" fmla="*/ 249473 w 4465376"/>
                      <a:gd name="connsiteY195" fmla="*/ 2642622 h 3539883"/>
                      <a:gd name="connsiteX196" fmla="*/ 252204 w 4465376"/>
                      <a:gd name="connsiteY196" fmla="*/ 2641256 h 3539883"/>
                      <a:gd name="connsiteX197" fmla="*/ 227622 w 4465376"/>
                      <a:gd name="connsiteY197" fmla="*/ 2623502 h 3539883"/>
                      <a:gd name="connsiteX198" fmla="*/ 226256 w 4465376"/>
                      <a:gd name="connsiteY198" fmla="*/ 2622136 h 3539883"/>
                      <a:gd name="connsiteX199" fmla="*/ 207136 w 4465376"/>
                      <a:gd name="connsiteY199" fmla="*/ 2594822 h 3539883"/>
                      <a:gd name="connsiteX200" fmla="*/ 218062 w 4465376"/>
                      <a:gd name="connsiteY200" fmla="*/ 2575703 h 3539883"/>
                      <a:gd name="connsiteX201" fmla="*/ 174359 w 4465376"/>
                      <a:gd name="connsiteY201" fmla="*/ 2529269 h 3539883"/>
                      <a:gd name="connsiteX202" fmla="*/ 174359 w 4465376"/>
                      <a:gd name="connsiteY202" fmla="*/ 2508783 h 3539883"/>
                      <a:gd name="connsiteX203" fmla="*/ 207136 w 4465376"/>
                      <a:gd name="connsiteY203" fmla="*/ 2492395 h 3539883"/>
                      <a:gd name="connsiteX204" fmla="*/ 156605 w 4465376"/>
                      <a:gd name="connsiteY204" fmla="*/ 2462350 h 3539883"/>
                      <a:gd name="connsiteX205" fmla="*/ 157971 w 4465376"/>
                      <a:gd name="connsiteY205" fmla="*/ 2410453 h 3539883"/>
                      <a:gd name="connsiteX206" fmla="*/ 125194 w 4465376"/>
                      <a:gd name="connsiteY206" fmla="*/ 2437767 h 3539883"/>
                      <a:gd name="connsiteX207" fmla="*/ 114269 w 4465376"/>
                      <a:gd name="connsiteY207" fmla="*/ 2432304 h 3539883"/>
                      <a:gd name="connsiteX208" fmla="*/ 107440 w 4465376"/>
                      <a:gd name="connsiteY208" fmla="*/ 2385871 h 3539883"/>
                      <a:gd name="connsiteX209" fmla="*/ 107440 w 4465376"/>
                      <a:gd name="connsiteY209" fmla="*/ 2379042 h 3539883"/>
                      <a:gd name="connsiteX210" fmla="*/ 110172 w 4465376"/>
                      <a:gd name="connsiteY210" fmla="*/ 2335340 h 3539883"/>
                      <a:gd name="connsiteX211" fmla="*/ 112903 w 4465376"/>
                      <a:gd name="connsiteY211" fmla="*/ 2273884 h 3539883"/>
                      <a:gd name="connsiteX212" fmla="*/ 96515 w 4465376"/>
                      <a:gd name="connsiteY212" fmla="*/ 2286175 h 3539883"/>
                      <a:gd name="connsiteX213" fmla="*/ 59641 w 4465376"/>
                      <a:gd name="connsiteY213" fmla="*/ 2310757 h 3539883"/>
                      <a:gd name="connsiteX214" fmla="*/ 41887 w 4465376"/>
                      <a:gd name="connsiteY214" fmla="*/ 2316220 h 3539883"/>
                      <a:gd name="connsiteX215" fmla="*/ 41887 w 4465376"/>
                      <a:gd name="connsiteY215" fmla="*/ 2316220 h 3539883"/>
                      <a:gd name="connsiteX216" fmla="*/ 20036 w 4465376"/>
                      <a:gd name="connsiteY216" fmla="*/ 2305295 h 3539883"/>
                      <a:gd name="connsiteX217" fmla="*/ 13207 w 4465376"/>
                      <a:gd name="connsiteY217" fmla="*/ 2264324 h 3539883"/>
                      <a:gd name="connsiteX218" fmla="*/ 80126 w 4465376"/>
                      <a:gd name="connsiteY218" fmla="*/ 2167360 h 3539883"/>
                      <a:gd name="connsiteX219" fmla="*/ 40521 w 4465376"/>
                      <a:gd name="connsiteY219" fmla="*/ 2181017 h 3539883"/>
                      <a:gd name="connsiteX220" fmla="*/ 14573 w 4465376"/>
                      <a:gd name="connsiteY220" fmla="*/ 2172822 h 3539883"/>
                      <a:gd name="connsiteX221" fmla="*/ 5013 w 4465376"/>
                      <a:gd name="connsiteY221" fmla="*/ 2111366 h 3539883"/>
                      <a:gd name="connsiteX222" fmla="*/ 73298 w 4465376"/>
                      <a:gd name="connsiteY222" fmla="*/ 2043081 h 3539883"/>
                      <a:gd name="connsiteX223" fmla="*/ 157971 w 4465376"/>
                      <a:gd name="connsiteY223" fmla="*/ 1998013 h 3539883"/>
                      <a:gd name="connsiteX224" fmla="*/ 224890 w 4465376"/>
                      <a:gd name="connsiteY224" fmla="*/ 1962505 h 3539883"/>
                      <a:gd name="connsiteX225" fmla="*/ 157971 w 4465376"/>
                      <a:gd name="connsiteY225" fmla="*/ 1967968 h 3539883"/>
                      <a:gd name="connsiteX226" fmla="*/ 111537 w 4465376"/>
                      <a:gd name="connsiteY226" fmla="*/ 1936557 h 3539883"/>
                      <a:gd name="connsiteX227" fmla="*/ 118366 w 4465376"/>
                      <a:gd name="connsiteY227" fmla="*/ 1902414 h 3539883"/>
                      <a:gd name="connsiteX228" fmla="*/ 200308 w 4465376"/>
                      <a:gd name="connsiteY228" fmla="*/ 1864175 h 3539883"/>
                      <a:gd name="connsiteX229" fmla="*/ 237181 w 4465376"/>
                      <a:gd name="connsiteY229" fmla="*/ 1854615 h 3539883"/>
                      <a:gd name="connsiteX230" fmla="*/ 204405 w 4465376"/>
                      <a:gd name="connsiteY230" fmla="*/ 1824570 h 3539883"/>
                      <a:gd name="connsiteX231" fmla="*/ 192113 w 4465376"/>
                      <a:gd name="connsiteY231" fmla="*/ 1831398 h 3539883"/>
                      <a:gd name="connsiteX232" fmla="*/ 148411 w 4465376"/>
                      <a:gd name="connsiteY232" fmla="*/ 1824570 h 3539883"/>
                      <a:gd name="connsiteX233" fmla="*/ 140217 w 4465376"/>
                      <a:gd name="connsiteY233" fmla="*/ 1778136 h 3539883"/>
                      <a:gd name="connsiteX234" fmla="*/ 148411 w 4465376"/>
                      <a:gd name="connsiteY234" fmla="*/ 1754919 h 3539883"/>
                      <a:gd name="connsiteX235" fmla="*/ 122463 w 4465376"/>
                      <a:gd name="connsiteY235" fmla="*/ 1698926 h 3539883"/>
                      <a:gd name="connsiteX236" fmla="*/ 127926 w 4465376"/>
                      <a:gd name="connsiteY236" fmla="*/ 1653858 h 3539883"/>
                      <a:gd name="connsiteX237" fmla="*/ 132023 w 4465376"/>
                      <a:gd name="connsiteY237" fmla="*/ 1606058 h 3539883"/>
                      <a:gd name="connsiteX238" fmla="*/ 208502 w 4465376"/>
                      <a:gd name="connsiteY238" fmla="*/ 1529580 h 3539883"/>
                      <a:gd name="connsiteX239" fmla="*/ 304101 w 4465376"/>
                      <a:gd name="connsiteY239" fmla="*/ 1477683 h 3539883"/>
                      <a:gd name="connsiteX240" fmla="*/ 384677 w 4465376"/>
                      <a:gd name="connsiteY240" fmla="*/ 1435346 h 3539883"/>
                      <a:gd name="connsiteX241" fmla="*/ 304101 w 4465376"/>
                      <a:gd name="connsiteY241" fmla="*/ 1443541 h 3539883"/>
                      <a:gd name="connsiteX242" fmla="*/ 253570 w 4465376"/>
                      <a:gd name="connsiteY242" fmla="*/ 1409398 h 3539883"/>
                      <a:gd name="connsiteX243" fmla="*/ 261764 w 4465376"/>
                      <a:gd name="connsiteY243" fmla="*/ 1371159 h 3539883"/>
                      <a:gd name="connsiteX244" fmla="*/ 354631 w 4465376"/>
                      <a:gd name="connsiteY244" fmla="*/ 1327457 h 3539883"/>
                      <a:gd name="connsiteX245" fmla="*/ 395602 w 4465376"/>
                      <a:gd name="connsiteY245" fmla="*/ 1315165 h 3539883"/>
                      <a:gd name="connsiteX246" fmla="*/ 265861 w 4465376"/>
                      <a:gd name="connsiteY246" fmla="*/ 1141722 h 3539883"/>
                      <a:gd name="connsiteX247" fmla="*/ 280884 w 4465376"/>
                      <a:gd name="connsiteY247" fmla="*/ 1081631 h 3539883"/>
                      <a:gd name="connsiteX248" fmla="*/ 301369 w 4465376"/>
                      <a:gd name="connsiteY248" fmla="*/ 1073437 h 3539883"/>
                      <a:gd name="connsiteX249" fmla="*/ 345071 w 4465376"/>
                      <a:gd name="connsiteY249" fmla="*/ 1091191 h 3539883"/>
                      <a:gd name="connsiteX250" fmla="*/ 386042 w 4465376"/>
                      <a:gd name="connsiteY250" fmla="*/ 1126699 h 3539883"/>
                      <a:gd name="connsiteX251" fmla="*/ 427013 w 4465376"/>
                      <a:gd name="connsiteY251" fmla="*/ 1162207 h 3539883"/>
                      <a:gd name="connsiteX252" fmla="*/ 417453 w 4465376"/>
                      <a:gd name="connsiteY252" fmla="*/ 1130796 h 3539883"/>
                      <a:gd name="connsiteX253" fmla="*/ 392871 w 4465376"/>
                      <a:gd name="connsiteY253" fmla="*/ 1031101 h 3539883"/>
                      <a:gd name="connsiteX254" fmla="*/ 406528 w 4465376"/>
                      <a:gd name="connsiteY254" fmla="*/ 961450 h 3539883"/>
                      <a:gd name="connsiteX255" fmla="*/ 432476 w 4465376"/>
                      <a:gd name="connsiteY255" fmla="*/ 955987 h 3539883"/>
                      <a:gd name="connsiteX256" fmla="*/ 480275 w 4465376"/>
                      <a:gd name="connsiteY256" fmla="*/ 992861 h 3539883"/>
                      <a:gd name="connsiteX257" fmla="*/ 498029 w 4465376"/>
                      <a:gd name="connsiteY257" fmla="*/ 1009249 h 3539883"/>
                      <a:gd name="connsiteX258" fmla="*/ 495298 w 4465376"/>
                      <a:gd name="connsiteY258" fmla="*/ 980570 h 3539883"/>
                      <a:gd name="connsiteX259" fmla="*/ 523977 w 4465376"/>
                      <a:gd name="connsiteY259" fmla="*/ 878142 h 3539883"/>
                      <a:gd name="connsiteX260" fmla="*/ 528075 w 4465376"/>
                      <a:gd name="connsiteY260" fmla="*/ 876777 h 3539883"/>
                      <a:gd name="connsiteX261" fmla="*/ 533537 w 4465376"/>
                      <a:gd name="connsiteY261" fmla="*/ 884971 h 3539883"/>
                      <a:gd name="connsiteX262" fmla="*/ 577240 w 4465376"/>
                      <a:gd name="connsiteY262" fmla="*/ 1007884 h 3539883"/>
                      <a:gd name="connsiteX263" fmla="*/ 597725 w 4465376"/>
                      <a:gd name="connsiteY263" fmla="*/ 966913 h 3539883"/>
                      <a:gd name="connsiteX264" fmla="*/ 610016 w 4465376"/>
                      <a:gd name="connsiteY264" fmla="*/ 950524 h 3539883"/>
                      <a:gd name="connsiteX265" fmla="*/ 616845 w 4465376"/>
                      <a:gd name="connsiteY265" fmla="*/ 942330 h 3539883"/>
                      <a:gd name="connsiteX266" fmla="*/ 619576 w 4465376"/>
                      <a:gd name="connsiteY266" fmla="*/ 951890 h 3539883"/>
                      <a:gd name="connsiteX267" fmla="*/ 620942 w 4465376"/>
                      <a:gd name="connsiteY267" fmla="*/ 957353 h 3539883"/>
                      <a:gd name="connsiteX268" fmla="*/ 623673 w 4465376"/>
                      <a:gd name="connsiteY268" fmla="*/ 998324 h 3539883"/>
                      <a:gd name="connsiteX269" fmla="*/ 627770 w 4465376"/>
                      <a:gd name="connsiteY269" fmla="*/ 1050220 h 3539883"/>
                      <a:gd name="connsiteX270" fmla="*/ 627770 w 4465376"/>
                      <a:gd name="connsiteY270" fmla="*/ 1050220 h 3539883"/>
                      <a:gd name="connsiteX271" fmla="*/ 631867 w 4465376"/>
                      <a:gd name="connsiteY271" fmla="*/ 1033832 h 3539883"/>
                      <a:gd name="connsiteX272" fmla="*/ 678301 w 4465376"/>
                      <a:gd name="connsiteY272" fmla="*/ 945062 h 3539883"/>
                      <a:gd name="connsiteX273" fmla="*/ 683764 w 4465376"/>
                      <a:gd name="connsiteY273" fmla="*/ 940965 h 3539883"/>
                      <a:gd name="connsiteX274" fmla="*/ 686495 w 4465376"/>
                      <a:gd name="connsiteY274" fmla="*/ 947793 h 3539883"/>
                      <a:gd name="connsiteX275" fmla="*/ 704249 w 4465376"/>
                      <a:gd name="connsiteY275" fmla="*/ 1014712 h 3539883"/>
                      <a:gd name="connsiteX276" fmla="*/ 713809 w 4465376"/>
                      <a:gd name="connsiteY276" fmla="*/ 1054317 h 3539883"/>
                      <a:gd name="connsiteX277" fmla="*/ 724735 w 4465376"/>
                      <a:gd name="connsiteY277" fmla="*/ 1018809 h 3539883"/>
                      <a:gd name="connsiteX278" fmla="*/ 724735 w 4465376"/>
                      <a:gd name="connsiteY278" fmla="*/ 1017444 h 3539883"/>
                      <a:gd name="connsiteX279" fmla="*/ 793020 w 4465376"/>
                      <a:gd name="connsiteY279" fmla="*/ 957353 h 3539883"/>
                      <a:gd name="connsiteX280" fmla="*/ 791654 w 4465376"/>
                      <a:gd name="connsiteY280" fmla="*/ 879508 h 3539883"/>
                      <a:gd name="connsiteX281" fmla="*/ 816237 w 4465376"/>
                      <a:gd name="connsiteY281" fmla="*/ 872680 h 3539883"/>
                      <a:gd name="connsiteX282" fmla="*/ 887253 w 4465376"/>
                      <a:gd name="connsiteY282" fmla="*/ 946427 h 3539883"/>
                      <a:gd name="connsiteX283" fmla="*/ 869499 w 4465376"/>
                      <a:gd name="connsiteY283" fmla="*/ 822149 h 3539883"/>
                      <a:gd name="connsiteX284" fmla="*/ 894081 w 4465376"/>
                      <a:gd name="connsiteY284" fmla="*/ 800298 h 3539883"/>
                      <a:gd name="connsiteX285" fmla="*/ 973291 w 4465376"/>
                      <a:gd name="connsiteY285" fmla="*/ 833075 h 3539883"/>
                      <a:gd name="connsiteX286" fmla="*/ 981486 w 4465376"/>
                      <a:gd name="connsiteY286" fmla="*/ 820783 h 3539883"/>
                      <a:gd name="connsiteX287" fmla="*/ 1113958 w 4465376"/>
                      <a:gd name="connsiteY287" fmla="*/ 715625 h 3539883"/>
                      <a:gd name="connsiteX288" fmla="*/ 1120787 w 4465376"/>
                      <a:gd name="connsiteY288" fmla="*/ 716990 h 3539883"/>
                      <a:gd name="connsiteX289" fmla="*/ 1148101 w 4465376"/>
                      <a:gd name="connsiteY289" fmla="*/ 736110 h 3539883"/>
                      <a:gd name="connsiteX290" fmla="*/ 1149466 w 4465376"/>
                      <a:gd name="connsiteY290" fmla="*/ 793469 h 3539883"/>
                      <a:gd name="connsiteX291" fmla="*/ 1204094 w 4465376"/>
                      <a:gd name="connsiteY291" fmla="*/ 737476 h 3539883"/>
                      <a:gd name="connsiteX292" fmla="*/ 1208191 w 4465376"/>
                      <a:gd name="connsiteY292" fmla="*/ 733379 h 3539883"/>
                      <a:gd name="connsiteX293" fmla="*/ 1280573 w 4465376"/>
                      <a:gd name="connsiteY293" fmla="*/ 688311 h 3539883"/>
                      <a:gd name="connsiteX294" fmla="*/ 1298327 w 4465376"/>
                      <a:gd name="connsiteY294" fmla="*/ 693774 h 3539883"/>
                      <a:gd name="connsiteX295" fmla="*/ 1307887 w 4465376"/>
                      <a:gd name="connsiteY295" fmla="*/ 793469 h 3539883"/>
                      <a:gd name="connsiteX296" fmla="*/ 1303790 w 4465376"/>
                      <a:gd name="connsiteY296" fmla="*/ 811223 h 3539883"/>
                      <a:gd name="connsiteX297" fmla="*/ 1294230 w 4465376"/>
                      <a:gd name="connsiteY297" fmla="*/ 846732 h 3539883"/>
                      <a:gd name="connsiteX298" fmla="*/ 1361149 w 4465376"/>
                      <a:gd name="connsiteY298" fmla="*/ 805761 h 3539883"/>
                      <a:gd name="connsiteX299" fmla="*/ 1378903 w 4465376"/>
                      <a:gd name="connsiteY299" fmla="*/ 797566 h 3539883"/>
                      <a:gd name="connsiteX300" fmla="*/ 1494987 w 4465376"/>
                      <a:gd name="connsiteY300" fmla="*/ 762058 h 3539883"/>
                      <a:gd name="connsiteX301" fmla="*/ 1526398 w 4465376"/>
                      <a:gd name="connsiteY301" fmla="*/ 744304 h 3539883"/>
                      <a:gd name="connsiteX302" fmla="*/ 1445822 w 4465376"/>
                      <a:gd name="connsiteY302" fmla="*/ 752498 h 3539883"/>
                      <a:gd name="connsiteX303" fmla="*/ 1395292 w 4465376"/>
                      <a:gd name="connsiteY303" fmla="*/ 718356 h 3539883"/>
                      <a:gd name="connsiteX304" fmla="*/ 1403486 w 4465376"/>
                      <a:gd name="connsiteY304" fmla="*/ 680117 h 3539883"/>
                      <a:gd name="connsiteX305" fmla="*/ 1496353 w 4465376"/>
                      <a:gd name="connsiteY305" fmla="*/ 636414 h 3539883"/>
                      <a:gd name="connsiteX306" fmla="*/ 1538690 w 4465376"/>
                      <a:gd name="connsiteY306" fmla="*/ 624123 h 3539883"/>
                      <a:gd name="connsiteX307" fmla="*/ 1408949 w 4465376"/>
                      <a:gd name="connsiteY307" fmla="*/ 450680 h 3539883"/>
                      <a:gd name="connsiteX308" fmla="*/ 1423971 w 4465376"/>
                      <a:gd name="connsiteY308" fmla="*/ 390589 h 3539883"/>
                      <a:gd name="connsiteX309" fmla="*/ 1444457 w 4465376"/>
                      <a:gd name="connsiteY309" fmla="*/ 383761 h 3539883"/>
                      <a:gd name="connsiteX310" fmla="*/ 1488159 w 4465376"/>
                      <a:gd name="connsiteY310" fmla="*/ 401515 h 3539883"/>
                      <a:gd name="connsiteX311" fmla="*/ 1527764 w 4465376"/>
                      <a:gd name="connsiteY311" fmla="*/ 437023 h 3539883"/>
                      <a:gd name="connsiteX312" fmla="*/ 1568735 w 4465376"/>
                      <a:gd name="connsiteY312" fmla="*/ 472531 h 3539883"/>
                      <a:gd name="connsiteX313" fmla="*/ 1559175 w 4465376"/>
                      <a:gd name="connsiteY313" fmla="*/ 441120 h 3539883"/>
                      <a:gd name="connsiteX314" fmla="*/ 1534593 w 4465376"/>
                      <a:gd name="connsiteY314" fmla="*/ 341424 h 3539883"/>
                      <a:gd name="connsiteX315" fmla="*/ 1548249 w 4465376"/>
                      <a:gd name="connsiteY315" fmla="*/ 271774 h 3539883"/>
                      <a:gd name="connsiteX316" fmla="*/ 1574198 w 4465376"/>
                      <a:gd name="connsiteY316" fmla="*/ 266311 h 3539883"/>
                      <a:gd name="connsiteX317" fmla="*/ 1621997 w 4465376"/>
                      <a:gd name="connsiteY317" fmla="*/ 303185 h 3539883"/>
                      <a:gd name="connsiteX318" fmla="*/ 1639751 w 4465376"/>
                      <a:gd name="connsiteY318" fmla="*/ 319573 h 3539883"/>
                      <a:gd name="connsiteX319" fmla="*/ 1637020 w 4465376"/>
                      <a:gd name="connsiteY319" fmla="*/ 290893 h 3539883"/>
                      <a:gd name="connsiteX320" fmla="*/ 1665699 w 4465376"/>
                      <a:gd name="connsiteY320" fmla="*/ 188466 h 3539883"/>
                      <a:gd name="connsiteX321" fmla="*/ 1669797 w 4465376"/>
                      <a:gd name="connsiteY321" fmla="*/ 187100 h 3539883"/>
                      <a:gd name="connsiteX322" fmla="*/ 1675259 w 4465376"/>
                      <a:gd name="connsiteY322" fmla="*/ 195295 h 3539883"/>
                      <a:gd name="connsiteX323" fmla="*/ 1718961 w 4465376"/>
                      <a:gd name="connsiteY323" fmla="*/ 318207 h 3539883"/>
                      <a:gd name="connsiteX324" fmla="*/ 1739447 w 4465376"/>
                      <a:gd name="connsiteY324" fmla="*/ 277236 h 3539883"/>
                      <a:gd name="connsiteX325" fmla="*/ 1751738 w 4465376"/>
                      <a:gd name="connsiteY325" fmla="*/ 260848 h 3539883"/>
                      <a:gd name="connsiteX326" fmla="*/ 1758567 w 4465376"/>
                      <a:gd name="connsiteY326" fmla="*/ 252654 h 3539883"/>
                      <a:gd name="connsiteX327" fmla="*/ 1761298 w 4465376"/>
                      <a:gd name="connsiteY327" fmla="*/ 262214 h 3539883"/>
                      <a:gd name="connsiteX328" fmla="*/ 1762664 w 4465376"/>
                      <a:gd name="connsiteY328" fmla="*/ 267676 h 3539883"/>
                      <a:gd name="connsiteX329" fmla="*/ 1765395 w 4465376"/>
                      <a:gd name="connsiteY329" fmla="*/ 308647 h 3539883"/>
                      <a:gd name="connsiteX330" fmla="*/ 1769492 w 4465376"/>
                      <a:gd name="connsiteY330" fmla="*/ 360544 h 3539883"/>
                      <a:gd name="connsiteX331" fmla="*/ 1769492 w 4465376"/>
                      <a:gd name="connsiteY331" fmla="*/ 360544 h 3539883"/>
                      <a:gd name="connsiteX332" fmla="*/ 1773589 w 4465376"/>
                      <a:gd name="connsiteY332" fmla="*/ 344155 h 3539883"/>
                      <a:gd name="connsiteX333" fmla="*/ 1820023 w 4465376"/>
                      <a:gd name="connsiteY333" fmla="*/ 255385 h 3539883"/>
                      <a:gd name="connsiteX334" fmla="*/ 1825486 w 4465376"/>
                      <a:gd name="connsiteY334" fmla="*/ 251288 h 3539883"/>
                      <a:gd name="connsiteX335" fmla="*/ 1828217 w 4465376"/>
                      <a:gd name="connsiteY335" fmla="*/ 258117 h 3539883"/>
                      <a:gd name="connsiteX336" fmla="*/ 1845971 w 4465376"/>
                      <a:gd name="connsiteY336" fmla="*/ 325036 h 3539883"/>
                      <a:gd name="connsiteX337" fmla="*/ 1855531 w 4465376"/>
                      <a:gd name="connsiteY337" fmla="*/ 364641 h 3539883"/>
                      <a:gd name="connsiteX338" fmla="*/ 1866457 w 4465376"/>
                      <a:gd name="connsiteY338" fmla="*/ 329133 h 3539883"/>
                      <a:gd name="connsiteX339" fmla="*/ 1866457 w 4465376"/>
                      <a:gd name="connsiteY339" fmla="*/ 327767 h 3539883"/>
                      <a:gd name="connsiteX340" fmla="*/ 1934742 w 4465376"/>
                      <a:gd name="connsiteY340" fmla="*/ 267676 h 3539883"/>
                      <a:gd name="connsiteX341" fmla="*/ 1933376 w 4465376"/>
                      <a:gd name="connsiteY341" fmla="*/ 189832 h 3539883"/>
                      <a:gd name="connsiteX342" fmla="*/ 1957958 w 4465376"/>
                      <a:gd name="connsiteY342" fmla="*/ 183003 h 3539883"/>
                      <a:gd name="connsiteX343" fmla="*/ 2028974 w 4465376"/>
                      <a:gd name="connsiteY343" fmla="*/ 256751 h 3539883"/>
                      <a:gd name="connsiteX344" fmla="*/ 2011221 w 4465376"/>
                      <a:gd name="connsiteY344" fmla="*/ 132473 h 3539883"/>
                      <a:gd name="connsiteX345" fmla="*/ 2035803 w 4465376"/>
                      <a:gd name="connsiteY345" fmla="*/ 110621 h 3539883"/>
                      <a:gd name="connsiteX346" fmla="*/ 2115014 w 4465376"/>
                      <a:gd name="connsiteY346" fmla="*/ 143398 h 3539883"/>
                      <a:gd name="connsiteX347" fmla="*/ 2123208 w 4465376"/>
                      <a:gd name="connsiteY347" fmla="*/ 132473 h 3539883"/>
                      <a:gd name="connsiteX348" fmla="*/ 2255680 w 4465376"/>
                      <a:gd name="connsiteY348" fmla="*/ 27314 h 3539883"/>
                      <a:gd name="connsiteX349" fmla="*/ 2262509 w 4465376"/>
                      <a:gd name="connsiteY349" fmla="*/ 28680 h 3539883"/>
                      <a:gd name="connsiteX350" fmla="*/ 2289822 w 4465376"/>
                      <a:gd name="connsiteY350" fmla="*/ 47799 h 3539883"/>
                      <a:gd name="connsiteX351" fmla="*/ 2291188 w 4465376"/>
                      <a:gd name="connsiteY351" fmla="*/ 105159 h 3539883"/>
                      <a:gd name="connsiteX352" fmla="*/ 2345816 w 4465376"/>
                      <a:gd name="connsiteY352" fmla="*/ 49165 h 3539883"/>
                      <a:gd name="connsiteX353" fmla="*/ 2349913 w 4465376"/>
                      <a:gd name="connsiteY353" fmla="*/ 45068 h 3539883"/>
                      <a:gd name="connsiteX354" fmla="*/ 2422295 w 4465376"/>
                      <a:gd name="connsiteY354" fmla="*/ 0 h 3539883"/>
                      <a:gd name="connsiteX355" fmla="*/ 2438683 w 4465376"/>
                      <a:gd name="connsiteY355" fmla="*/ 5463 h 3539883"/>
                      <a:gd name="connsiteX356" fmla="*/ 2448243 w 4465376"/>
                      <a:gd name="connsiteY356" fmla="*/ 105159 h 3539883"/>
                      <a:gd name="connsiteX357" fmla="*/ 2444146 w 4465376"/>
                      <a:gd name="connsiteY357" fmla="*/ 122913 h 3539883"/>
                      <a:gd name="connsiteX358" fmla="*/ 2434586 w 4465376"/>
                      <a:gd name="connsiteY358" fmla="*/ 158421 h 3539883"/>
                      <a:gd name="connsiteX359" fmla="*/ 2501505 w 4465376"/>
                      <a:gd name="connsiteY359" fmla="*/ 117450 h 3539883"/>
                      <a:gd name="connsiteX360" fmla="*/ 2519259 w 4465376"/>
                      <a:gd name="connsiteY360" fmla="*/ 109256 h 3539883"/>
                      <a:gd name="connsiteX361" fmla="*/ 2628515 w 4465376"/>
                      <a:gd name="connsiteY361" fmla="*/ 73748 h 3539883"/>
                      <a:gd name="connsiteX362" fmla="*/ 2670852 w 4465376"/>
                      <a:gd name="connsiteY362" fmla="*/ 88770 h 3539883"/>
                      <a:gd name="connsiteX363" fmla="*/ 2673583 w 4465376"/>
                      <a:gd name="connsiteY363" fmla="*/ 225340 h 3539883"/>
                      <a:gd name="connsiteX364" fmla="*/ 2668120 w 4465376"/>
                      <a:gd name="connsiteY364" fmla="*/ 243094 h 3539883"/>
                      <a:gd name="connsiteX365" fmla="*/ 2666755 w 4465376"/>
                      <a:gd name="connsiteY365" fmla="*/ 249922 h 3539883"/>
                      <a:gd name="connsiteX366" fmla="*/ 2668120 w 4465376"/>
                      <a:gd name="connsiteY366" fmla="*/ 248557 h 3539883"/>
                      <a:gd name="connsiteX367" fmla="*/ 2685874 w 4465376"/>
                      <a:gd name="connsiteY367" fmla="*/ 238997 h 3539883"/>
                      <a:gd name="connsiteX368" fmla="*/ 2714554 w 4465376"/>
                      <a:gd name="connsiteY368" fmla="*/ 248557 h 3539883"/>
                      <a:gd name="connsiteX369" fmla="*/ 2714554 w 4465376"/>
                      <a:gd name="connsiteY369" fmla="*/ 310013 h 3539883"/>
                      <a:gd name="connsiteX370" fmla="*/ 2713188 w 4465376"/>
                      <a:gd name="connsiteY370" fmla="*/ 312744 h 3539883"/>
                      <a:gd name="connsiteX371" fmla="*/ 2674949 w 4465376"/>
                      <a:gd name="connsiteY371" fmla="*/ 372835 h 3539883"/>
                      <a:gd name="connsiteX372" fmla="*/ 2786936 w 4465376"/>
                      <a:gd name="connsiteY372" fmla="*/ 344155 h 3539883"/>
                      <a:gd name="connsiteX373" fmla="*/ 2799227 w 4465376"/>
                      <a:gd name="connsiteY373" fmla="*/ 344155 h 3539883"/>
                      <a:gd name="connsiteX374" fmla="*/ 2903020 w 4465376"/>
                      <a:gd name="connsiteY374" fmla="*/ 382395 h 3539883"/>
                      <a:gd name="connsiteX375" fmla="*/ 2908483 w 4465376"/>
                      <a:gd name="connsiteY375" fmla="*/ 412440 h 3539883"/>
                      <a:gd name="connsiteX376" fmla="*/ 2822444 w 4465376"/>
                      <a:gd name="connsiteY376" fmla="*/ 480725 h 3539883"/>
                      <a:gd name="connsiteX377" fmla="*/ 2866146 w 4465376"/>
                      <a:gd name="connsiteY377" fmla="*/ 479359 h 3539883"/>
                      <a:gd name="connsiteX378" fmla="*/ 3027298 w 4465376"/>
                      <a:gd name="connsiteY378" fmla="*/ 514867 h 3539883"/>
                      <a:gd name="connsiteX379" fmla="*/ 3054612 w 4465376"/>
                      <a:gd name="connsiteY379" fmla="*/ 502576 h 3539883"/>
                      <a:gd name="connsiteX380" fmla="*/ 3087389 w 4465376"/>
                      <a:gd name="connsiteY380" fmla="*/ 513502 h 3539883"/>
                      <a:gd name="connsiteX381" fmla="*/ 3163868 w 4465376"/>
                      <a:gd name="connsiteY381" fmla="*/ 621392 h 3539883"/>
                      <a:gd name="connsiteX382" fmla="*/ 3184353 w 4465376"/>
                      <a:gd name="connsiteY382" fmla="*/ 550376 h 3539883"/>
                      <a:gd name="connsiteX383" fmla="*/ 3204839 w 4465376"/>
                      <a:gd name="connsiteY383" fmla="*/ 544913 h 3539883"/>
                      <a:gd name="connsiteX384" fmla="*/ 3251273 w 4465376"/>
                      <a:gd name="connsiteY384" fmla="*/ 565398 h 3539883"/>
                      <a:gd name="connsiteX385" fmla="*/ 3296340 w 4465376"/>
                      <a:gd name="connsiteY385" fmla="*/ 663728 h 3539883"/>
                      <a:gd name="connsiteX386" fmla="*/ 3311363 w 4465376"/>
                      <a:gd name="connsiteY386" fmla="*/ 771618 h 3539883"/>
                      <a:gd name="connsiteX387" fmla="*/ 3323654 w 4465376"/>
                      <a:gd name="connsiteY387" fmla="*/ 861754 h 3539883"/>
                      <a:gd name="connsiteX388" fmla="*/ 3344140 w 4465376"/>
                      <a:gd name="connsiteY388" fmla="*/ 783910 h 3539883"/>
                      <a:gd name="connsiteX389" fmla="*/ 3394670 w 4465376"/>
                      <a:gd name="connsiteY389" fmla="*/ 748401 h 3539883"/>
                      <a:gd name="connsiteX390" fmla="*/ 3427447 w 4465376"/>
                      <a:gd name="connsiteY390" fmla="*/ 768887 h 3539883"/>
                      <a:gd name="connsiteX391" fmla="*/ 3435641 w 4465376"/>
                      <a:gd name="connsiteY391" fmla="*/ 871314 h 3539883"/>
                      <a:gd name="connsiteX392" fmla="*/ 3432910 w 4465376"/>
                      <a:gd name="connsiteY392" fmla="*/ 915016 h 3539883"/>
                      <a:gd name="connsiteX393" fmla="*/ 3640496 w 4465376"/>
                      <a:gd name="connsiteY393" fmla="*/ 854926 h 3539883"/>
                      <a:gd name="connsiteX394" fmla="*/ 3692392 w 4465376"/>
                      <a:gd name="connsiteY394" fmla="*/ 889068 h 3539883"/>
                      <a:gd name="connsiteX395" fmla="*/ 3659615 w 4465376"/>
                      <a:gd name="connsiteY395" fmla="*/ 945062 h 3539883"/>
                      <a:gd name="connsiteX396" fmla="*/ 3611816 w 4465376"/>
                      <a:gd name="connsiteY396" fmla="*/ 971010 h 3539883"/>
                      <a:gd name="connsiteX397" fmla="*/ 3592697 w 4465376"/>
                      <a:gd name="connsiteY397" fmla="*/ 979204 h 3539883"/>
                      <a:gd name="connsiteX398" fmla="*/ 3599525 w 4465376"/>
                      <a:gd name="connsiteY398" fmla="*/ 981935 h 3539883"/>
                      <a:gd name="connsiteX399" fmla="*/ 3641862 w 4465376"/>
                      <a:gd name="connsiteY399" fmla="*/ 1001055 h 3539883"/>
                      <a:gd name="connsiteX400" fmla="*/ 3699221 w 4465376"/>
                      <a:gd name="connsiteY400" fmla="*/ 1010615 h 3539883"/>
                      <a:gd name="connsiteX401" fmla="*/ 3704684 w 4465376"/>
                      <a:gd name="connsiteY401" fmla="*/ 1011981 h 3539883"/>
                      <a:gd name="connsiteX402" fmla="*/ 3703318 w 4465376"/>
                      <a:gd name="connsiteY402" fmla="*/ 1006518 h 3539883"/>
                      <a:gd name="connsiteX403" fmla="*/ 3691027 w 4465376"/>
                      <a:gd name="connsiteY403" fmla="*/ 957353 h 3539883"/>
                      <a:gd name="connsiteX404" fmla="*/ 3699221 w 4465376"/>
                      <a:gd name="connsiteY404" fmla="*/ 927308 h 3539883"/>
                      <a:gd name="connsiteX405" fmla="*/ 3725169 w 4465376"/>
                      <a:gd name="connsiteY405" fmla="*/ 916382 h 3539883"/>
                      <a:gd name="connsiteX406" fmla="*/ 3757946 w 4465376"/>
                      <a:gd name="connsiteY406" fmla="*/ 927308 h 3539883"/>
                      <a:gd name="connsiteX407" fmla="*/ 3834425 w 4465376"/>
                      <a:gd name="connsiteY407" fmla="*/ 1035197 h 3539883"/>
                      <a:gd name="connsiteX408" fmla="*/ 3854910 w 4465376"/>
                      <a:gd name="connsiteY408" fmla="*/ 964181 h 3539883"/>
                      <a:gd name="connsiteX409" fmla="*/ 3875396 w 4465376"/>
                      <a:gd name="connsiteY409" fmla="*/ 958719 h 3539883"/>
                      <a:gd name="connsiteX410" fmla="*/ 3921829 w 4465376"/>
                      <a:gd name="connsiteY410" fmla="*/ 979204 h 3539883"/>
                      <a:gd name="connsiteX411" fmla="*/ 3966897 w 4465376"/>
                      <a:gd name="connsiteY411" fmla="*/ 1077534 h 3539883"/>
                      <a:gd name="connsiteX412" fmla="*/ 3981920 w 4465376"/>
                      <a:gd name="connsiteY412" fmla="*/ 1184058 h 3539883"/>
                      <a:gd name="connsiteX413" fmla="*/ 3994211 w 4465376"/>
                      <a:gd name="connsiteY413" fmla="*/ 1274194 h 3539883"/>
                      <a:gd name="connsiteX414" fmla="*/ 4014697 w 4465376"/>
                      <a:gd name="connsiteY414" fmla="*/ 1196350 h 3539883"/>
                      <a:gd name="connsiteX415" fmla="*/ 4065227 w 4465376"/>
                      <a:gd name="connsiteY415" fmla="*/ 1160842 h 3539883"/>
                      <a:gd name="connsiteX416" fmla="*/ 4098004 w 4465376"/>
                      <a:gd name="connsiteY416" fmla="*/ 1181327 h 3539883"/>
                      <a:gd name="connsiteX417" fmla="*/ 4106198 w 4465376"/>
                      <a:gd name="connsiteY417" fmla="*/ 1283754 h 3539883"/>
                      <a:gd name="connsiteX418" fmla="*/ 4103467 w 4465376"/>
                      <a:gd name="connsiteY418" fmla="*/ 1327457 h 3539883"/>
                      <a:gd name="connsiteX419" fmla="*/ 4311053 w 4465376"/>
                      <a:gd name="connsiteY419" fmla="*/ 1267366 h 3539883"/>
                      <a:gd name="connsiteX420" fmla="*/ 4362949 w 4465376"/>
                      <a:gd name="connsiteY420" fmla="*/ 1301508 h 3539883"/>
                      <a:gd name="connsiteX421" fmla="*/ 4330173 w 4465376"/>
                      <a:gd name="connsiteY421" fmla="*/ 1357502 h 3539883"/>
                      <a:gd name="connsiteX422" fmla="*/ 4282373 w 4465376"/>
                      <a:gd name="connsiteY422" fmla="*/ 1382084 h 3539883"/>
                      <a:gd name="connsiteX423" fmla="*/ 4234574 w 4465376"/>
                      <a:gd name="connsiteY423" fmla="*/ 1408032 h 3539883"/>
                      <a:gd name="connsiteX424" fmla="*/ 4267350 w 4465376"/>
                      <a:gd name="connsiteY424" fmla="*/ 1409398 h 3539883"/>
                      <a:gd name="connsiteX425" fmla="*/ 4368412 w 4465376"/>
                      <a:gd name="connsiteY425" fmla="*/ 1421689 h 3539883"/>
                      <a:gd name="connsiteX426" fmla="*/ 4431234 w 4465376"/>
                      <a:gd name="connsiteY426" fmla="*/ 1464026 h 3539883"/>
                      <a:gd name="connsiteX427" fmla="*/ 4425771 w 4465376"/>
                      <a:gd name="connsiteY427" fmla="*/ 1485877 h 3539883"/>
                      <a:gd name="connsiteX428" fmla="*/ 4373875 w 4465376"/>
                      <a:gd name="connsiteY428" fmla="*/ 1517288 h 3539883"/>
                      <a:gd name="connsiteX429" fmla="*/ 4352024 w 4465376"/>
                      <a:gd name="connsiteY429" fmla="*/ 1528214 h 3539883"/>
                      <a:gd name="connsiteX430" fmla="*/ 4379337 w 4465376"/>
                      <a:gd name="connsiteY430" fmla="*/ 1536408 h 3539883"/>
                      <a:gd name="connsiteX431" fmla="*/ 4465376 w 4465376"/>
                      <a:gd name="connsiteY431" fmla="*/ 1599230 h 3539883"/>
                      <a:gd name="connsiteX432" fmla="*/ 4465376 w 4465376"/>
                      <a:gd name="connsiteY432" fmla="*/ 1603327 h 3539883"/>
                      <a:gd name="connsiteX433" fmla="*/ 4455816 w 4465376"/>
                      <a:gd name="connsiteY433" fmla="*/ 1606058 h 3539883"/>
                      <a:gd name="connsiteX434" fmla="*/ 4324710 w 4465376"/>
                      <a:gd name="connsiteY434" fmla="*/ 1603327 h 3539883"/>
                      <a:gd name="connsiteX435" fmla="*/ 4354755 w 4465376"/>
                      <a:gd name="connsiteY435" fmla="*/ 1637469 h 3539883"/>
                      <a:gd name="connsiteX436" fmla="*/ 4365681 w 4465376"/>
                      <a:gd name="connsiteY436" fmla="*/ 1655224 h 3539883"/>
                      <a:gd name="connsiteX437" fmla="*/ 4371143 w 4465376"/>
                      <a:gd name="connsiteY437" fmla="*/ 1664783 h 3539883"/>
                      <a:gd name="connsiteX438" fmla="*/ 4360218 w 4465376"/>
                      <a:gd name="connsiteY438" fmla="*/ 1663418 h 3539883"/>
                      <a:gd name="connsiteX439" fmla="*/ 4353389 w 4465376"/>
                      <a:gd name="connsiteY439" fmla="*/ 1662052 h 3539883"/>
                      <a:gd name="connsiteX440" fmla="*/ 4313784 w 4465376"/>
                      <a:gd name="connsiteY440" fmla="*/ 1649761 h 3539883"/>
                      <a:gd name="connsiteX441" fmla="*/ 4263253 w 4465376"/>
                      <a:gd name="connsiteY441" fmla="*/ 1636104 h 3539883"/>
                      <a:gd name="connsiteX442" fmla="*/ 4263253 w 4465376"/>
                      <a:gd name="connsiteY442" fmla="*/ 1637469 h 3539883"/>
                      <a:gd name="connsiteX443" fmla="*/ 4276910 w 4465376"/>
                      <a:gd name="connsiteY443" fmla="*/ 1647029 h 3539883"/>
                      <a:gd name="connsiteX444" fmla="*/ 4343829 w 4465376"/>
                      <a:gd name="connsiteY444" fmla="*/ 1722143 h 3539883"/>
                      <a:gd name="connsiteX445" fmla="*/ 4345195 w 4465376"/>
                      <a:gd name="connsiteY445" fmla="*/ 1728971 h 3539883"/>
                      <a:gd name="connsiteX446" fmla="*/ 4338367 w 4465376"/>
                      <a:gd name="connsiteY446" fmla="*/ 1728971 h 3539883"/>
                      <a:gd name="connsiteX447" fmla="*/ 4270082 w 4465376"/>
                      <a:gd name="connsiteY447" fmla="*/ 1722143 h 3539883"/>
                      <a:gd name="connsiteX448" fmla="*/ 4229111 w 4465376"/>
                      <a:gd name="connsiteY448" fmla="*/ 1716680 h 3539883"/>
                      <a:gd name="connsiteX449" fmla="*/ 4259156 w 4465376"/>
                      <a:gd name="connsiteY449" fmla="*/ 1739897 h 3539883"/>
                      <a:gd name="connsiteX450" fmla="*/ 4260522 w 4465376"/>
                      <a:gd name="connsiteY450" fmla="*/ 1741262 h 3539883"/>
                      <a:gd name="connsiteX451" fmla="*/ 4293299 w 4465376"/>
                      <a:gd name="connsiteY451" fmla="*/ 1825936 h 3539883"/>
                      <a:gd name="connsiteX452" fmla="*/ 4367046 w 4465376"/>
                      <a:gd name="connsiteY452" fmla="*/ 1851884 h 3539883"/>
                      <a:gd name="connsiteX453" fmla="*/ 4372509 w 4465376"/>
                      <a:gd name="connsiteY453" fmla="*/ 1864175 h 3539883"/>
                      <a:gd name="connsiteX454" fmla="*/ 4364315 w 4465376"/>
                      <a:gd name="connsiteY454" fmla="*/ 1876466 h 3539883"/>
                      <a:gd name="connsiteX455" fmla="*/ 4271448 w 4465376"/>
                      <a:gd name="connsiteY455" fmla="*/ 1917437 h 3539883"/>
                      <a:gd name="connsiteX456" fmla="*/ 4395726 w 4465376"/>
                      <a:gd name="connsiteY456" fmla="*/ 1944751 h 3539883"/>
                      <a:gd name="connsiteX457" fmla="*/ 4406651 w 4465376"/>
                      <a:gd name="connsiteY457" fmla="*/ 1974796 h 3539883"/>
                      <a:gd name="connsiteX458" fmla="*/ 4349292 w 4465376"/>
                      <a:gd name="connsiteY458" fmla="*/ 2037618 h 3539883"/>
                      <a:gd name="connsiteX459" fmla="*/ 4357486 w 4465376"/>
                      <a:gd name="connsiteY459" fmla="*/ 2049910 h 3539883"/>
                      <a:gd name="connsiteX460" fmla="*/ 4405286 w 4465376"/>
                      <a:gd name="connsiteY460" fmla="*/ 2217890 h 3539883"/>
                      <a:gd name="connsiteX461" fmla="*/ 4324710 w 4465376"/>
                      <a:gd name="connsiteY461" fmla="*/ 2217890 h 3539883"/>
                      <a:gd name="connsiteX462" fmla="*/ 4358852 w 4465376"/>
                      <a:gd name="connsiteY462" fmla="*/ 2288906 h 3539883"/>
                      <a:gd name="connsiteX463" fmla="*/ 4361584 w 4465376"/>
                      <a:gd name="connsiteY463" fmla="*/ 2294369 h 3539883"/>
                      <a:gd name="connsiteX464" fmla="*/ 4368412 w 4465376"/>
                      <a:gd name="connsiteY464" fmla="*/ 2392699 h 3539883"/>
                      <a:gd name="connsiteX465" fmla="*/ 4343829 w 4465376"/>
                      <a:gd name="connsiteY465" fmla="*/ 2400893 h 3539883"/>
                      <a:gd name="connsiteX466" fmla="*/ 4272813 w 4465376"/>
                      <a:gd name="connsiteY466" fmla="*/ 2366751 h 3539883"/>
                      <a:gd name="connsiteX467" fmla="*/ 4257790 w 4465376"/>
                      <a:gd name="connsiteY467" fmla="*/ 2355825 h 3539883"/>
                      <a:gd name="connsiteX468" fmla="*/ 4227745 w 4465376"/>
                      <a:gd name="connsiteY468" fmla="*/ 2335340 h 3539883"/>
                      <a:gd name="connsiteX469" fmla="*/ 4242768 w 4465376"/>
                      <a:gd name="connsiteY469" fmla="*/ 2411819 h 3539883"/>
                      <a:gd name="connsiteX470" fmla="*/ 4244134 w 4465376"/>
                      <a:gd name="connsiteY470" fmla="*/ 2432304 h 3539883"/>
                      <a:gd name="connsiteX471" fmla="*/ 4209991 w 4465376"/>
                      <a:gd name="connsiteY471" fmla="*/ 2582531 h 3539883"/>
                      <a:gd name="connsiteX472" fmla="*/ 4186774 w 4465376"/>
                      <a:gd name="connsiteY472" fmla="*/ 2587994 h 3539883"/>
                      <a:gd name="connsiteX473" fmla="*/ 4190872 w 4465376"/>
                      <a:gd name="connsiteY473" fmla="*/ 2592091 h 3539883"/>
                      <a:gd name="connsiteX474" fmla="*/ 4197700 w 4465376"/>
                      <a:gd name="connsiteY474" fmla="*/ 2608479 h 3539883"/>
                      <a:gd name="connsiteX475" fmla="*/ 4096638 w 4465376"/>
                      <a:gd name="connsiteY475" fmla="*/ 2634428 h 3539883"/>
                      <a:gd name="connsiteX476" fmla="*/ 4134878 w 4465376"/>
                      <a:gd name="connsiteY476" fmla="*/ 2671301 h 3539883"/>
                      <a:gd name="connsiteX477" fmla="*/ 4104833 w 4465376"/>
                      <a:gd name="connsiteY477" fmla="*/ 2698615 h 3539883"/>
                      <a:gd name="connsiteX478" fmla="*/ 4084347 w 4465376"/>
                      <a:gd name="connsiteY478" fmla="*/ 2730026 h 3539883"/>
                      <a:gd name="connsiteX479" fmla="*/ 4115758 w 4465376"/>
                      <a:gd name="connsiteY479" fmla="*/ 2728660 h 3539883"/>
                      <a:gd name="connsiteX480" fmla="*/ 4181312 w 4465376"/>
                      <a:gd name="connsiteY480" fmla="*/ 2755974 h 3539883"/>
                      <a:gd name="connsiteX481" fmla="*/ 4158095 w 4465376"/>
                      <a:gd name="connsiteY481" fmla="*/ 2798311 h 3539883"/>
                      <a:gd name="connsiteX482" fmla="*/ 4235939 w 4465376"/>
                      <a:gd name="connsiteY482" fmla="*/ 2826991 h 3539883"/>
                      <a:gd name="connsiteX483" fmla="*/ 4234574 w 4465376"/>
                      <a:gd name="connsiteY483" fmla="*/ 2848842 h 3539883"/>
                      <a:gd name="connsiteX484" fmla="*/ 4174483 w 4465376"/>
                      <a:gd name="connsiteY484" fmla="*/ 2878887 h 3539883"/>
                      <a:gd name="connsiteX485" fmla="*/ 4226379 w 4465376"/>
                      <a:gd name="connsiteY485" fmla="*/ 2915761 h 3539883"/>
                      <a:gd name="connsiteX486" fmla="*/ 4197700 w 4465376"/>
                      <a:gd name="connsiteY486" fmla="*/ 2934880 h 3539883"/>
                      <a:gd name="connsiteX487" fmla="*/ 4222283 w 4465376"/>
                      <a:gd name="connsiteY487" fmla="*/ 2948537 h 3539883"/>
                      <a:gd name="connsiteX488" fmla="*/ 4229111 w 4465376"/>
                      <a:gd name="connsiteY488" fmla="*/ 2963560 h 3539883"/>
                      <a:gd name="connsiteX489" fmla="*/ 4272813 w 4465376"/>
                      <a:gd name="connsiteY489" fmla="*/ 2985411 h 3539883"/>
                      <a:gd name="connsiteX490" fmla="*/ 4250962 w 4465376"/>
                      <a:gd name="connsiteY490" fmla="*/ 3050965 h 3539883"/>
                      <a:gd name="connsiteX491" fmla="*/ 4255059 w 4465376"/>
                      <a:gd name="connsiteY491" fmla="*/ 3052330 h 3539883"/>
                      <a:gd name="connsiteX492" fmla="*/ 4276910 w 4465376"/>
                      <a:gd name="connsiteY492" fmla="*/ 3081010 h 3539883"/>
                      <a:gd name="connsiteX493" fmla="*/ 4222283 w 4465376"/>
                      <a:gd name="connsiteY493" fmla="*/ 3112421 h 3539883"/>
                      <a:gd name="connsiteX494" fmla="*/ 4212723 w 4465376"/>
                      <a:gd name="connsiteY494" fmla="*/ 3112421 h 3539883"/>
                      <a:gd name="connsiteX495" fmla="*/ 4276910 w 4465376"/>
                      <a:gd name="connsiteY495" fmla="*/ 3158854 h 3539883"/>
                      <a:gd name="connsiteX496" fmla="*/ 4276910 w 4465376"/>
                      <a:gd name="connsiteY496" fmla="*/ 3182072 h 3539883"/>
                      <a:gd name="connsiteX497" fmla="*/ 4259156 w 4465376"/>
                      <a:gd name="connsiteY497" fmla="*/ 3191631 h 3539883"/>
                      <a:gd name="connsiteX498" fmla="*/ 4286470 w 4465376"/>
                      <a:gd name="connsiteY498" fmla="*/ 3224408 h 3539883"/>
                      <a:gd name="connsiteX499" fmla="*/ 4270082 w 4465376"/>
                      <a:gd name="connsiteY499" fmla="*/ 3242162 h 3539883"/>
                      <a:gd name="connsiteX500" fmla="*/ 4209991 w 4465376"/>
                      <a:gd name="connsiteY500" fmla="*/ 3247625 h 3539883"/>
                      <a:gd name="connsiteX501" fmla="*/ 4192237 w 4465376"/>
                      <a:gd name="connsiteY501" fmla="*/ 3244893 h 3539883"/>
                      <a:gd name="connsiteX502" fmla="*/ 4189506 w 4465376"/>
                      <a:gd name="connsiteY502" fmla="*/ 3244893 h 3539883"/>
                      <a:gd name="connsiteX503" fmla="*/ 4192237 w 4465376"/>
                      <a:gd name="connsiteY503" fmla="*/ 3257185 h 3539883"/>
                      <a:gd name="connsiteX504" fmla="*/ 4177214 w 4465376"/>
                      <a:gd name="connsiteY504" fmla="*/ 3270841 h 3539883"/>
                      <a:gd name="connsiteX505" fmla="*/ 4181312 w 4465376"/>
                      <a:gd name="connsiteY505" fmla="*/ 3304984 h 3539883"/>
                      <a:gd name="connsiteX506" fmla="*/ 4147169 w 4465376"/>
                      <a:gd name="connsiteY506" fmla="*/ 3314544 h 3539883"/>
                      <a:gd name="connsiteX507" fmla="*/ 4166289 w 4465376"/>
                      <a:gd name="connsiteY507" fmla="*/ 3358246 h 3539883"/>
                      <a:gd name="connsiteX508" fmla="*/ 4140340 w 4465376"/>
                      <a:gd name="connsiteY508" fmla="*/ 3399217 h 3539883"/>
                      <a:gd name="connsiteX509" fmla="*/ 4069324 w 4465376"/>
                      <a:gd name="connsiteY509" fmla="*/ 3419702 h 3539883"/>
                      <a:gd name="connsiteX510" fmla="*/ 3954606 w 4465376"/>
                      <a:gd name="connsiteY510" fmla="*/ 3395120 h 3539883"/>
                      <a:gd name="connsiteX511" fmla="*/ 3954606 w 4465376"/>
                      <a:gd name="connsiteY511" fmla="*/ 3442919 h 3539883"/>
                      <a:gd name="connsiteX512" fmla="*/ 3912269 w 4465376"/>
                      <a:gd name="connsiteY512" fmla="*/ 3438823 h 3539883"/>
                      <a:gd name="connsiteX513" fmla="*/ 3930024 w 4465376"/>
                      <a:gd name="connsiteY513" fmla="*/ 3487987 h 3539883"/>
                      <a:gd name="connsiteX514" fmla="*/ 3915001 w 4465376"/>
                      <a:gd name="connsiteY514" fmla="*/ 3500278 h 3539883"/>
                      <a:gd name="connsiteX515" fmla="*/ 3902710 w 4465376"/>
                      <a:gd name="connsiteY515" fmla="*/ 3501644 h 3539883"/>
                      <a:gd name="connsiteX516" fmla="*/ 3839888 w 4465376"/>
                      <a:gd name="connsiteY516" fmla="*/ 3475696 h 3539883"/>
                      <a:gd name="connsiteX517" fmla="*/ 3841253 w 4465376"/>
                      <a:gd name="connsiteY517" fmla="*/ 3457942 h 3539883"/>
                      <a:gd name="connsiteX518" fmla="*/ 3782528 w 4465376"/>
                      <a:gd name="connsiteY518" fmla="*/ 3415605 h 3539883"/>
                      <a:gd name="connsiteX519" fmla="*/ 3831693 w 4465376"/>
                      <a:gd name="connsiteY519" fmla="*/ 3527592 h 3539883"/>
                      <a:gd name="connsiteX520" fmla="*/ 3811208 w 4465376"/>
                      <a:gd name="connsiteY520" fmla="*/ 3539884 h 3539883"/>
                      <a:gd name="connsiteX521" fmla="*/ 3803014 w 4465376"/>
                      <a:gd name="connsiteY521" fmla="*/ 3539884 h 3539883"/>
                      <a:gd name="connsiteX522" fmla="*/ 3650056 w 4465376"/>
                      <a:gd name="connsiteY522" fmla="*/ 3457942 h 3539883"/>
                      <a:gd name="connsiteX523" fmla="*/ 3772968 w 4465376"/>
                      <a:gd name="connsiteY523" fmla="*/ 3395120 h 3539883"/>
                      <a:gd name="connsiteX524" fmla="*/ 3846716 w 4465376"/>
                      <a:gd name="connsiteY524" fmla="*/ 3448382 h 3539883"/>
                      <a:gd name="connsiteX525" fmla="*/ 3852179 w 4465376"/>
                      <a:gd name="connsiteY525" fmla="*/ 3451113 h 3539883"/>
                      <a:gd name="connsiteX526" fmla="*/ 3908172 w 4465376"/>
                      <a:gd name="connsiteY526" fmla="*/ 3475696 h 3539883"/>
                      <a:gd name="connsiteX527" fmla="*/ 3916366 w 4465376"/>
                      <a:gd name="connsiteY527" fmla="*/ 3474330 h 3539883"/>
                      <a:gd name="connsiteX528" fmla="*/ 3924561 w 4465376"/>
                      <a:gd name="connsiteY528" fmla="*/ 3468867 h 3539883"/>
                      <a:gd name="connsiteX529" fmla="*/ 3890418 w 4465376"/>
                      <a:gd name="connsiteY529" fmla="*/ 3404680 h 3539883"/>
                      <a:gd name="connsiteX530" fmla="*/ 3865836 w 4465376"/>
                      <a:gd name="connsiteY530" fmla="*/ 3373269 h 3539883"/>
                      <a:gd name="connsiteX531" fmla="*/ 3898612 w 4465376"/>
                      <a:gd name="connsiteY531" fmla="*/ 3397851 h 3539883"/>
                      <a:gd name="connsiteX532" fmla="*/ 3946412 w 4465376"/>
                      <a:gd name="connsiteY532" fmla="*/ 3421068 h 3539883"/>
                      <a:gd name="connsiteX533" fmla="*/ 3953240 w 4465376"/>
                      <a:gd name="connsiteY533" fmla="*/ 3418337 h 3539883"/>
                      <a:gd name="connsiteX534" fmla="*/ 3940949 w 4465376"/>
                      <a:gd name="connsiteY534" fmla="*/ 3370538 h 3539883"/>
                      <a:gd name="connsiteX535" fmla="*/ 3930024 w 4465376"/>
                      <a:gd name="connsiteY535" fmla="*/ 3355515 h 3539883"/>
                      <a:gd name="connsiteX536" fmla="*/ 3947777 w 4465376"/>
                      <a:gd name="connsiteY536" fmla="*/ 3363709 h 3539883"/>
                      <a:gd name="connsiteX537" fmla="*/ 4074787 w 4465376"/>
                      <a:gd name="connsiteY537" fmla="*/ 3393754 h 3539883"/>
                      <a:gd name="connsiteX538" fmla="*/ 4138975 w 4465376"/>
                      <a:gd name="connsiteY538" fmla="*/ 3376000 h 3539883"/>
                      <a:gd name="connsiteX539" fmla="*/ 4159461 w 4465376"/>
                      <a:gd name="connsiteY539" fmla="*/ 3343224 h 3539883"/>
                      <a:gd name="connsiteX540" fmla="*/ 4130781 w 4465376"/>
                      <a:gd name="connsiteY540" fmla="*/ 3295424 h 3539883"/>
                      <a:gd name="connsiteX541" fmla="*/ 4114392 w 4465376"/>
                      <a:gd name="connsiteY541" fmla="*/ 3280401 h 3539883"/>
                      <a:gd name="connsiteX542" fmla="*/ 4136243 w 4465376"/>
                      <a:gd name="connsiteY542" fmla="*/ 3285864 h 3539883"/>
                      <a:gd name="connsiteX543" fmla="*/ 4177214 w 4465376"/>
                      <a:gd name="connsiteY543" fmla="*/ 3284499 h 3539883"/>
                      <a:gd name="connsiteX544" fmla="*/ 4169020 w 4465376"/>
                      <a:gd name="connsiteY544" fmla="*/ 3257185 h 3539883"/>
                      <a:gd name="connsiteX545" fmla="*/ 4160826 w 4465376"/>
                      <a:gd name="connsiteY545" fmla="*/ 3250356 h 3539883"/>
                      <a:gd name="connsiteX546" fmla="*/ 4171751 w 4465376"/>
                      <a:gd name="connsiteY546" fmla="*/ 3248990 h 3539883"/>
                      <a:gd name="connsiteX547" fmla="*/ 4188140 w 4465376"/>
                      <a:gd name="connsiteY547" fmla="*/ 3242162 h 3539883"/>
                      <a:gd name="connsiteX548" fmla="*/ 4175849 w 4465376"/>
                      <a:gd name="connsiteY548" fmla="*/ 3228505 h 3539883"/>
                      <a:gd name="connsiteX549" fmla="*/ 4152632 w 4465376"/>
                      <a:gd name="connsiteY549" fmla="*/ 3213483 h 3539883"/>
                      <a:gd name="connsiteX550" fmla="*/ 4178580 w 4465376"/>
                      <a:gd name="connsiteY550" fmla="*/ 3218945 h 3539883"/>
                      <a:gd name="connsiteX551" fmla="*/ 4199065 w 4465376"/>
                      <a:gd name="connsiteY551" fmla="*/ 3223042 h 3539883"/>
                      <a:gd name="connsiteX552" fmla="*/ 4216820 w 4465376"/>
                      <a:gd name="connsiteY552" fmla="*/ 3225774 h 3539883"/>
                      <a:gd name="connsiteX553" fmla="*/ 4270082 w 4465376"/>
                      <a:gd name="connsiteY553" fmla="*/ 3220311 h 3539883"/>
                      <a:gd name="connsiteX554" fmla="*/ 4279642 w 4465376"/>
                      <a:gd name="connsiteY554" fmla="*/ 3212117 h 3539883"/>
                      <a:gd name="connsiteX555" fmla="*/ 4238671 w 4465376"/>
                      <a:gd name="connsiteY555" fmla="*/ 3177974 h 3539883"/>
                      <a:gd name="connsiteX556" fmla="*/ 4209991 w 4465376"/>
                      <a:gd name="connsiteY556" fmla="*/ 3162952 h 3539883"/>
                      <a:gd name="connsiteX557" fmla="*/ 4241402 w 4465376"/>
                      <a:gd name="connsiteY557" fmla="*/ 3168414 h 3539883"/>
                      <a:gd name="connsiteX558" fmla="*/ 4271448 w 4465376"/>
                      <a:gd name="connsiteY558" fmla="*/ 3165683 h 3539883"/>
                      <a:gd name="connsiteX559" fmla="*/ 4270082 w 4465376"/>
                      <a:gd name="connsiteY559" fmla="*/ 3152026 h 3539883"/>
                      <a:gd name="connsiteX560" fmla="*/ 4201797 w 4465376"/>
                      <a:gd name="connsiteY560" fmla="*/ 3106958 h 3539883"/>
                      <a:gd name="connsiteX561" fmla="*/ 4189506 w 4465376"/>
                      <a:gd name="connsiteY561" fmla="*/ 3102861 h 3539883"/>
                      <a:gd name="connsiteX562" fmla="*/ 4163557 w 4465376"/>
                      <a:gd name="connsiteY562" fmla="*/ 3093301 h 3539883"/>
                      <a:gd name="connsiteX563" fmla="*/ 4197700 w 4465376"/>
                      <a:gd name="connsiteY563" fmla="*/ 3091936 h 3539883"/>
                      <a:gd name="connsiteX564" fmla="*/ 4227745 w 4465376"/>
                      <a:gd name="connsiteY564" fmla="*/ 3090570 h 3539883"/>
                      <a:gd name="connsiteX565" fmla="*/ 4271448 w 4465376"/>
                      <a:gd name="connsiteY565" fmla="*/ 3067353 h 3539883"/>
                      <a:gd name="connsiteX566" fmla="*/ 4255059 w 4465376"/>
                      <a:gd name="connsiteY566" fmla="*/ 3049599 h 3539883"/>
                      <a:gd name="connsiteX567" fmla="*/ 4244134 w 4465376"/>
                      <a:gd name="connsiteY567" fmla="*/ 3046867 h 3539883"/>
                      <a:gd name="connsiteX568" fmla="*/ 4233208 w 4465376"/>
                      <a:gd name="connsiteY568" fmla="*/ 3044136 h 3539883"/>
                      <a:gd name="connsiteX569" fmla="*/ 4241402 w 4465376"/>
                      <a:gd name="connsiteY569" fmla="*/ 3037308 h 3539883"/>
                      <a:gd name="connsiteX570" fmla="*/ 4267350 w 4465376"/>
                      <a:gd name="connsiteY570" fmla="*/ 2975851 h 3539883"/>
                      <a:gd name="connsiteX571" fmla="*/ 4229111 w 4465376"/>
                      <a:gd name="connsiteY571" fmla="*/ 2963560 h 3539883"/>
                      <a:gd name="connsiteX572" fmla="*/ 4218185 w 4465376"/>
                      <a:gd name="connsiteY572" fmla="*/ 2967657 h 3539883"/>
                      <a:gd name="connsiteX573" fmla="*/ 4222283 w 4465376"/>
                      <a:gd name="connsiteY573" fmla="*/ 2956732 h 3539883"/>
                      <a:gd name="connsiteX574" fmla="*/ 4219551 w 4465376"/>
                      <a:gd name="connsiteY574" fmla="*/ 2943075 h 3539883"/>
                      <a:gd name="connsiteX575" fmla="*/ 4178580 w 4465376"/>
                      <a:gd name="connsiteY575" fmla="*/ 2925321 h 3539883"/>
                      <a:gd name="connsiteX576" fmla="*/ 4173117 w 4465376"/>
                      <a:gd name="connsiteY576" fmla="*/ 2925321 h 3539883"/>
                      <a:gd name="connsiteX577" fmla="*/ 4167654 w 4465376"/>
                      <a:gd name="connsiteY577" fmla="*/ 2925321 h 3539883"/>
                      <a:gd name="connsiteX578" fmla="*/ 4166289 w 4465376"/>
                      <a:gd name="connsiteY578" fmla="*/ 2914395 h 3539883"/>
                      <a:gd name="connsiteX579" fmla="*/ 4174483 w 4465376"/>
                      <a:gd name="connsiteY579" fmla="*/ 2913029 h 3539883"/>
                      <a:gd name="connsiteX580" fmla="*/ 4177214 w 4465376"/>
                      <a:gd name="connsiteY580" fmla="*/ 2913029 h 3539883"/>
                      <a:gd name="connsiteX581" fmla="*/ 4196334 w 4465376"/>
                      <a:gd name="connsiteY581" fmla="*/ 2910298 h 3539883"/>
                      <a:gd name="connsiteX582" fmla="*/ 4219551 w 4465376"/>
                      <a:gd name="connsiteY582" fmla="*/ 2900738 h 3539883"/>
                      <a:gd name="connsiteX583" fmla="*/ 4145803 w 4465376"/>
                      <a:gd name="connsiteY583" fmla="*/ 2863864 h 3539883"/>
                      <a:gd name="connsiteX584" fmla="*/ 4104833 w 4465376"/>
                      <a:gd name="connsiteY584" fmla="*/ 2851573 h 3539883"/>
                      <a:gd name="connsiteX585" fmla="*/ 4148535 w 4465376"/>
                      <a:gd name="connsiteY585" fmla="*/ 2854304 h 3539883"/>
                      <a:gd name="connsiteX586" fmla="*/ 4162191 w 4465376"/>
                      <a:gd name="connsiteY586" fmla="*/ 2854304 h 3539883"/>
                      <a:gd name="connsiteX587" fmla="*/ 4230476 w 4465376"/>
                      <a:gd name="connsiteY587" fmla="*/ 2828356 h 3539883"/>
                      <a:gd name="connsiteX588" fmla="*/ 4231842 w 4465376"/>
                      <a:gd name="connsiteY588" fmla="*/ 2817431 h 3539883"/>
                      <a:gd name="connsiteX589" fmla="*/ 4156729 w 4465376"/>
                      <a:gd name="connsiteY589" fmla="*/ 2794214 h 3539883"/>
                      <a:gd name="connsiteX590" fmla="*/ 4134878 w 4465376"/>
                      <a:gd name="connsiteY590" fmla="*/ 2799677 h 3539883"/>
                      <a:gd name="connsiteX591" fmla="*/ 4130781 w 4465376"/>
                      <a:gd name="connsiteY591" fmla="*/ 2801042 h 3539883"/>
                      <a:gd name="connsiteX592" fmla="*/ 4130781 w 4465376"/>
                      <a:gd name="connsiteY592" fmla="*/ 2801042 h 3539883"/>
                      <a:gd name="connsiteX593" fmla="*/ 4128049 w 4465376"/>
                      <a:gd name="connsiteY593" fmla="*/ 2801042 h 3539883"/>
                      <a:gd name="connsiteX594" fmla="*/ 4126684 w 4465376"/>
                      <a:gd name="connsiteY594" fmla="*/ 2796945 h 3539883"/>
                      <a:gd name="connsiteX595" fmla="*/ 4134878 w 4465376"/>
                      <a:gd name="connsiteY595" fmla="*/ 2788751 h 3539883"/>
                      <a:gd name="connsiteX596" fmla="*/ 4159461 w 4465376"/>
                      <a:gd name="connsiteY596" fmla="*/ 2775094 h 3539883"/>
                      <a:gd name="connsiteX597" fmla="*/ 4178580 w 4465376"/>
                      <a:gd name="connsiteY597" fmla="*/ 2745049 h 3539883"/>
                      <a:gd name="connsiteX598" fmla="*/ 4122587 w 4465376"/>
                      <a:gd name="connsiteY598" fmla="*/ 2724563 h 3539883"/>
                      <a:gd name="connsiteX599" fmla="*/ 4074787 w 4465376"/>
                      <a:gd name="connsiteY599" fmla="*/ 2728660 h 3539883"/>
                      <a:gd name="connsiteX600" fmla="*/ 4054302 w 4465376"/>
                      <a:gd name="connsiteY600" fmla="*/ 2731392 h 3539883"/>
                      <a:gd name="connsiteX601" fmla="*/ 4070690 w 4465376"/>
                      <a:gd name="connsiteY601" fmla="*/ 2719101 h 3539883"/>
                      <a:gd name="connsiteX602" fmla="*/ 4100736 w 4465376"/>
                      <a:gd name="connsiteY602" fmla="*/ 2680861 h 3539883"/>
                      <a:gd name="connsiteX603" fmla="*/ 4100736 w 4465376"/>
                      <a:gd name="connsiteY603" fmla="*/ 2676764 h 3539883"/>
                      <a:gd name="connsiteX604" fmla="*/ 4104833 w 4465376"/>
                      <a:gd name="connsiteY604" fmla="*/ 2675398 h 3539883"/>
                      <a:gd name="connsiteX605" fmla="*/ 4130781 w 4465376"/>
                      <a:gd name="connsiteY605" fmla="*/ 2657644 h 3539883"/>
                      <a:gd name="connsiteX606" fmla="*/ 4076153 w 4465376"/>
                      <a:gd name="connsiteY606" fmla="*/ 2622136 h 3539883"/>
                      <a:gd name="connsiteX607" fmla="*/ 4047473 w 4465376"/>
                      <a:gd name="connsiteY607" fmla="*/ 2612576 h 3539883"/>
                      <a:gd name="connsiteX608" fmla="*/ 4077518 w 4465376"/>
                      <a:gd name="connsiteY608" fmla="*/ 2611211 h 3539883"/>
                      <a:gd name="connsiteX609" fmla="*/ 4193603 w 4465376"/>
                      <a:gd name="connsiteY609" fmla="*/ 2590725 h 3539883"/>
                      <a:gd name="connsiteX610" fmla="*/ 4190872 w 4465376"/>
                      <a:gd name="connsiteY610" fmla="*/ 2585262 h 3539883"/>
                      <a:gd name="connsiteX611" fmla="*/ 4156729 w 4465376"/>
                      <a:gd name="connsiteY611" fmla="*/ 2567508 h 3539883"/>
                      <a:gd name="connsiteX612" fmla="*/ 4137609 w 4465376"/>
                      <a:gd name="connsiteY612" fmla="*/ 2562046 h 3539883"/>
                      <a:gd name="connsiteX613" fmla="*/ 4158095 w 4465376"/>
                      <a:gd name="connsiteY613" fmla="*/ 2557948 h 3539883"/>
                      <a:gd name="connsiteX614" fmla="*/ 4162191 w 4465376"/>
                      <a:gd name="connsiteY614" fmla="*/ 2556583 h 3539883"/>
                      <a:gd name="connsiteX615" fmla="*/ 4163557 w 4465376"/>
                      <a:gd name="connsiteY615" fmla="*/ 2556583 h 3539883"/>
                      <a:gd name="connsiteX616" fmla="*/ 4212723 w 4465376"/>
                      <a:gd name="connsiteY616" fmla="*/ 2557948 h 3539883"/>
                      <a:gd name="connsiteX617" fmla="*/ 4241402 w 4465376"/>
                      <a:gd name="connsiteY617" fmla="*/ 2418648 h 3539883"/>
                      <a:gd name="connsiteX618" fmla="*/ 4240036 w 4465376"/>
                      <a:gd name="connsiteY618" fmla="*/ 2398162 h 3539883"/>
                      <a:gd name="connsiteX619" fmla="*/ 4218185 w 4465376"/>
                      <a:gd name="connsiteY619" fmla="*/ 2305295 h 3539883"/>
                      <a:gd name="connsiteX620" fmla="*/ 4209991 w 4465376"/>
                      <a:gd name="connsiteY620" fmla="*/ 2283444 h 3539883"/>
                      <a:gd name="connsiteX621" fmla="*/ 4226379 w 4465376"/>
                      <a:gd name="connsiteY621" fmla="*/ 2298466 h 3539883"/>
                      <a:gd name="connsiteX622" fmla="*/ 4270082 w 4465376"/>
                      <a:gd name="connsiteY622" fmla="*/ 2331243 h 3539883"/>
                      <a:gd name="connsiteX623" fmla="*/ 4285104 w 4465376"/>
                      <a:gd name="connsiteY623" fmla="*/ 2342168 h 3539883"/>
                      <a:gd name="connsiteX624" fmla="*/ 4350658 w 4465376"/>
                      <a:gd name="connsiteY624" fmla="*/ 2373580 h 3539883"/>
                      <a:gd name="connsiteX625" fmla="*/ 4369777 w 4465376"/>
                      <a:gd name="connsiteY625" fmla="*/ 2368117 h 3539883"/>
                      <a:gd name="connsiteX626" fmla="*/ 4360218 w 4465376"/>
                      <a:gd name="connsiteY626" fmla="*/ 2282078 h 3539883"/>
                      <a:gd name="connsiteX627" fmla="*/ 4357486 w 4465376"/>
                      <a:gd name="connsiteY627" fmla="*/ 2276615 h 3539883"/>
                      <a:gd name="connsiteX628" fmla="*/ 4312418 w 4465376"/>
                      <a:gd name="connsiteY628" fmla="*/ 2183748 h 3539883"/>
                      <a:gd name="connsiteX629" fmla="*/ 4298761 w 4465376"/>
                      <a:gd name="connsiteY629" fmla="*/ 2157800 h 3539883"/>
                      <a:gd name="connsiteX630" fmla="*/ 4320612 w 4465376"/>
                      <a:gd name="connsiteY630" fmla="*/ 2176919 h 3539883"/>
                      <a:gd name="connsiteX631" fmla="*/ 4405286 w 4465376"/>
                      <a:gd name="connsiteY631" fmla="*/ 2196039 h 3539883"/>
                      <a:gd name="connsiteX632" fmla="*/ 4357486 w 4465376"/>
                      <a:gd name="connsiteY632" fmla="*/ 2040350 h 3539883"/>
                      <a:gd name="connsiteX633" fmla="*/ 4345195 w 4465376"/>
                      <a:gd name="connsiteY633" fmla="*/ 2022596 h 3539883"/>
                      <a:gd name="connsiteX634" fmla="*/ 4339733 w 4465376"/>
                      <a:gd name="connsiteY634" fmla="*/ 2015767 h 3539883"/>
                      <a:gd name="connsiteX635" fmla="*/ 4347926 w 4465376"/>
                      <a:gd name="connsiteY635" fmla="*/ 2014401 h 3539883"/>
                      <a:gd name="connsiteX636" fmla="*/ 4405286 w 4465376"/>
                      <a:gd name="connsiteY636" fmla="*/ 1959774 h 3539883"/>
                      <a:gd name="connsiteX637" fmla="*/ 4397091 w 4465376"/>
                      <a:gd name="connsiteY637" fmla="*/ 1937923 h 3539883"/>
                      <a:gd name="connsiteX638" fmla="*/ 4286470 w 4465376"/>
                      <a:gd name="connsiteY638" fmla="*/ 1913340 h 3539883"/>
                      <a:gd name="connsiteX639" fmla="*/ 4241402 w 4465376"/>
                      <a:gd name="connsiteY639" fmla="*/ 1914706 h 3539883"/>
                      <a:gd name="connsiteX640" fmla="*/ 4199065 w 4465376"/>
                      <a:gd name="connsiteY640" fmla="*/ 1917437 h 3539883"/>
                      <a:gd name="connsiteX641" fmla="*/ 4238671 w 4465376"/>
                      <a:gd name="connsiteY641" fmla="*/ 1903780 h 3539883"/>
                      <a:gd name="connsiteX642" fmla="*/ 4259156 w 4465376"/>
                      <a:gd name="connsiteY642" fmla="*/ 1896952 h 3539883"/>
                      <a:gd name="connsiteX643" fmla="*/ 4367046 w 4465376"/>
                      <a:gd name="connsiteY643" fmla="*/ 1851884 h 3539883"/>
                      <a:gd name="connsiteX644" fmla="*/ 4369777 w 4465376"/>
                      <a:gd name="connsiteY644" fmla="*/ 1847787 h 3539883"/>
                      <a:gd name="connsiteX645" fmla="*/ 4368412 w 4465376"/>
                      <a:gd name="connsiteY645" fmla="*/ 1845055 h 3539883"/>
                      <a:gd name="connsiteX646" fmla="*/ 4291933 w 4465376"/>
                      <a:gd name="connsiteY646" fmla="*/ 1820473 h 3539883"/>
                      <a:gd name="connsiteX647" fmla="*/ 4283739 w 4465376"/>
                      <a:gd name="connsiteY647" fmla="*/ 1819107 h 3539883"/>
                      <a:gd name="connsiteX648" fmla="*/ 4289201 w 4465376"/>
                      <a:gd name="connsiteY648" fmla="*/ 1812278 h 3539883"/>
                      <a:gd name="connsiteX649" fmla="*/ 4261888 w 4465376"/>
                      <a:gd name="connsiteY649" fmla="*/ 1734434 h 3539883"/>
                      <a:gd name="connsiteX650" fmla="*/ 4231842 w 4465376"/>
                      <a:gd name="connsiteY650" fmla="*/ 1711217 h 3539883"/>
                      <a:gd name="connsiteX651" fmla="*/ 4229111 w 4465376"/>
                      <a:gd name="connsiteY651" fmla="*/ 1698926 h 3539883"/>
                      <a:gd name="connsiteX652" fmla="*/ 4240036 w 4465376"/>
                      <a:gd name="connsiteY652" fmla="*/ 1692097 h 3539883"/>
                      <a:gd name="connsiteX653" fmla="*/ 4240036 w 4465376"/>
                      <a:gd name="connsiteY653" fmla="*/ 1692097 h 3539883"/>
                      <a:gd name="connsiteX654" fmla="*/ 4282373 w 4465376"/>
                      <a:gd name="connsiteY654" fmla="*/ 1697560 h 3539883"/>
                      <a:gd name="connsiteX655" fmla="*/ 4342463 w 4465376"/>
                      <a:gd name="connsiteY655" fmla="*/ 1704388 h 3539883"/>
                      <a:gd name="connsiteX656" fmla="*/ 4282373 w 4465376"/>
                      <a:gd name="connsiteY656" fmla="*/ 1642932 h 3539883"/>
                      <a:gd name="connsiteX657" fmla="*/ 4268716 w 4465376"/>
                      <a:gd name="connsiteY657" fmla="*/ 1633372 h 3539883"/>
                      <a:gd name="connsiteX658" fmla="*/ 4264619 w 4465376"/>
                      <a:gd name="connsiteY658" fmla="*/ 1619715 h 3539883"/>
                      <a:gd name="connsiteX659" fmla="*/ 4274179 w 4465376"/>
                      <a:gd name="connsiteY659" fmla="*/ 1612887 h 3539883"/>
                      <a:gd name="connsiteX660" fmla="*/ 4275545 w 4465376"/>
                      <a:gd name="connsiteY660" fmla="*/ 1612887 h 3539883"/>
                      <a:gd name="connsiteX661" fmla="*/ 4328807 w 4465376"/>
                      <a:gd name="connsiteY661" fmla="*/ 1627910 h 3539883"/>
                      <a:gd name="connsiteX662" fmla="*/ 4361584 w 4465376"/>
                      <a:gd name="connsiteY662" fmla="*/ 1638835 h 3539883"/>
                      <a:gd name="connsiteX663" fmla="*/ 4357486 w 4465376"/>
                      <a:gd name="connsiteY663" fmla="*/ 1633372 h 3539883"/>
                      <a:gd name="connsiteX664" fmla="*/ 4312418 w 4465376"/>
                      <a:gd name="connsiteY664" fmla="*/ 1586939 h 3539883"/>
                      <a:gd name="connsiteX665" fmla="*/ 4293299 w 4465376"/>
                      <a:gd name="connsiteY665" fmla="*/ 1570550 h 3539883"/>
                      <a:gd name="connsiteX666" fmla="*/ 4316515 w 4465376"/>
                      <a:gd name="connsiteY666" fmla="*/ 1577379 h 3539883"/>
                      <a:gd name="connsiteX667" fmla="*/ 4464011 w 4465376"/>
                      <a:gd name="connsiteY667" fmla="*/ 1585573 h 3539883"/>
                      <a:gd name="connsiteX668" fmla="*/ 4464011 w 4465376"/>
                      <a:gd name="connsiteY668" fmla="*/ 1585573 h 3539883"/>
                      <a:gd name="connsiteX669" fmla="*/ 4386166 w 4465376"/>
                      <a:gd name="connsiteY669" fmla="*/ 1536408 h 3539883"/>
                      <a:gd name="connsiteX670" fmla="*/ 4357486 w 4465376"/>
                      <a:gd name="connsiteY670" fmla="*/ 1528214 h 3539883"/>
                      <a:gd name="connsiteX671" fmla="*/ 4349292 w 4465376"/>
                      <a:gd name="connsiteY671" fmla="*/ 1518654 h 3539883"/>
                      <a:gd name="connsiteX672" fmla="*/ 4354755 w 4465376"/>
                      <a:gd name="connsiteY672" fmla="*/ 1507728 h 3539883"/>
                      <a:gd name="connsiteX673" fmla="*/ 4377972 w 4465376"/>
                      <a:gd name="connsiteY673" fmla="*/ 1496803 h 3539883"/>
                      <a:gd name="connsiteX674" fmla="*/ 4425771 w 4465376"/>
                      <a:gd name="connsiteY674" fmla="*/ 1468123 h 3539883"/>
                      <a:gd name="connsiteX675" fmla="*/ 4429868 w 4465376"/>
                      <a:gd name="connsiteY675" fmla="*/ 1457198 h 3539883"/>
                      <a:gd name="connsiteX676" fmla="*/ 4375240 w 4465376"/>
                      <a:gd name="connsiteY676" fmla="*/ 1421689 h 3539883"/>
                      <a:gd name="connsiteX677" fmla="*/ 4275545 w 4465376"/>
                      <a:gd name="connsiteY677" fmla="*/ 1409398 h 3539883"/>
                      <a:gd name="connsiteX678" fmla="*/ 4242768 w 4465376"/>
                      <a:gd name="connsiteY678" fmla="*/ 1408032 h 3539883"/>
                      <a:gd name="connsiteX679" fmla="*/ 4233208 w 4465376"/>
                      <a:gd name="connsiteY679" fmla="*/ 1399838 h 3539883"/>
                      <a:gd name="connsiteX680" fmla="*/ 4237305 w 4465376"/>
                      <a:gd name="connsiteY680" fmla="*/ 1387547 h 3539883"/>
                      <a:gd name="connsiteX681" fmla="*/ 4286470 w 4465376"/>
                      <a:gd name="connsiteY681" fmla="*/ 1361599 h 3539883"/>
                      <a:gd name="connsiteX682" fmla="*/ 4332904 w 4465376"/>
                      <a:gd name="connsiteY682" fmla="*/ 1337016 h 3539883"/>
                      <a:gd name="connsiteX683" fmla="*/ 4361584 w 4465376"/>
                      <a:gd name="connsiteY683" fmla="*/ 1293314 h 3539883"/>
                      <a:gd name="connsiteX684" fmla="*/ 4319247 w 4465376"/>
                      <a:gd name="connsiteY684" fmla="*/ 1266000 h 3539883"/>
                      <a:gd name="connsiteX685" fmla="*/ 4117124 w 4465376"/>
                      <a:gd name="connsiteY685" fmla="*/ 1324725 h 3539883"/>
                      <a:gd name="connsiteX686" fmla="*/ 4111661 w 4465376"/>
                      <a:gd name="connsiteY686" fmla="*/ 1326091 h 3539883"/>
                      <a:gd name="connsiteX687" fmla="*/ 4100736 w 4465376"/>
                      <a:gd name="connsiteY687" fmla="*/ 1315165 h 3539883"/>
                      <a:gd name="connsiteX688" fmla="*/ 4104833 w 4465376"/>
                      <a:gd name="connsiteY688" fmla="*/ 1271463 h 3539883"/>
                      <a:gd name="connsiteX689" fmla="*/ 4098004 w 4465376"/>
                      <a:gd name="connsiteY689" fmla="*/ 1175864 h 3539883"/>
                      <a:gd name="connsiteX690" fmla="*/ 4074787 w 4465376"/>
                      <a:gd name="connsiteY690" fmla="*/ 1160842 h 3539883"/>
                      <a:gd name="connsiteX691" fmla="*/ 4033816 w 4465376"/>
                      <a:gd name="connsiteY691" fmla="*/ 1190887 h 3539883"/>
                      <a:gd name="connsiteX692" fmla="*/ 4014697 w 4465376"/>
                      <a:gd name="connsiteY692" fmla="*/ 1263269 h 3539883"/>
                      <a:gd name="connsiteX693" fmla="*/ 4011965 w 4465376"/>
                      <a:gd name="connsiteY693" fmla="*/ 1270097 h 3539883"/>
                      <a:gd name="connsiteX694" fmla="*/ 4003771 w 4465376"/>
                      <a:gd name="connsiteY694" fmla="*/ 1274194 h 3539883"/>
                      <a:gd name="connsiteX695" fmla="*/ 3992845 w 4465376"/>
                      <a:gd name="connsiteY695" fmla="*/ 1266000 h 3539883"/>
                      <a:gd name="connsiteX696" fmla="*/ 3980554 w 4465376"/>
                      <a:gd name="connsiteY696" fmla="*/ 1174499 h 3539883"/>
                      <a:gd name="connsiteX697" fmla="*/ 3965531 w 4465376"/>
                      <a:gd name="connsiteY697" fmla="*/ 1069340 h 3539883"/>
                      <a:gd name="connsiteX698" fmla="*/ 3924561 w 4465376"/>
                      <a:gd name="connsiteY698" fmla="*/ 976472 h 3539883"/>
                      <a:gd name="connsiteX699" fmla="*/ 3884955 w 4465376"/>
                      <a:gd name="connsiteY699" fmla="*/ 958719 h 3539883"/>
                      <a:gd name="connsiteX700" fmla="*/ 3869933 w 4465376"/>
                      <a:gd name="connsiteY700" fmla="*/ 962816 h 3539883"/>
                      <a:gd name="connsiteX701" fmla="*/ 3854910 w 4465376"/>
                      <a:gd name="connsiteY701" fmla="*/ 1022906 h 3539883"/>
                      <a:gd name="connsiteX702" fmla="*/ 3852179 w 4465376"/>
                      <a:gd name="connsiteY702" fmla="*/ 1032466 h 3539883"/>
                      <a:gd name="connsiteX703" fmla="*/ 3843985 w 4465376"/>
                      <a:gd name="connsiteY703" fmla="*/ 1036563 h 3539883"/>
                      <a:gd name="connsiteX704" fmla="*/ 3833059 w 4465376"/>
                      <a:gd name="connsiteY704" fmla="*/ 1028369 h 3539883"/>
                      <a:gd name="connsiteX705" fmla="*/ 3760677 w 4465376"/>
                      <a:gd name="connsiteY705" fmla="*/ 925942 h 3539883"/>
                      <a:gd name="connsiteX706" fmla="*/ 3733363 w 4465376"/>
                      <a:gd name="connsiteY706" fmla="*/ 916382 h 3539883"/>
                      <a:gd name="connsiteX707" fmla="*/ 3714243 w 4465376"/>
                      <a:gd name="connsiteY707" fmla="*/ 923210 h 3539883"/>
                      <a:gd name="connsiteX708" fmla="*/ 3708780 w 4465376"/>
                      <a:gd name="connsiteY708" fmla="*/ 945062 h 3539883"/>
                      <a:gd name="connsiteX709" fmla="*/ 3719706 w 4465376"/>
                      <a:gd name="connsiteY709" fmla="*/ 991495 h 3539883"/>
                      <a:gd name="connsiteX710" fmla="*/ 3725169 w 4465376"/>
                      <a:gd name="connsiteY710" fmla="*/ 1007884 h 3539883"/>
                      <a:gd name="connsiteX711" fmla="*/ 3727900 w 4465376"/>
                      <a:gd name="connsiteY711" fmla="*/ 1018809 h 3539883"/>
                      <a:gd name="connsiteX712" fmla="*/ 3716975 w 4465376"/>
                      <a:gd name="connsiteY712" fmla="*/ 1014712 h 3539883"/>
                      <a:gd name="connsiteX713" fmla="*/ 3701952 w 4465376"/>
                      <a:gd name="connsiteY713" fmla="*/ 1009249 h 3539883"/>
                      <a:gd name="connsiteX714" fmla="*/ 3645959 w 4465376"/>
                      <a:gd name="connsiteY714" fmla="*/ 999689 h 3539883"/>
                      <a:gd name="connsiteX715" fmla="*/ 3644593 w 4465376"/>
                      <a:gd name="connsiteY715" fmla="*/ 999689 h 3539883"/>
                      <a:gd name="connsiteX716" fmla="*/ 3602256 w 4465376"/>
                      <a:gd name="connsiteY716" fmla="*/ 980570 h 3539883"/>
                      <a:gd name="connsiteX717" fmla="*/ 3594062 w 4465376"/>
                      <a:gd name="connsiteY717" fmla="*/ 977838 h 3539883"/>
                      <a:gd name="connsiteX718" fmla="*/ 3583137 w 4465376"/>
                      <a:gd name="connsiteY718" fmla="*/ 973741 h 3539883"/>
                      <a:gd name="connsiteX719" fmla="*/ 3572211 w 4465376"/>
                      <a:gd name="connsiteY719" fmla="*/ 969644 h 3539883"/>
                      <a:gd name="connsiteX720" fmla="*/ 3583137 w 4465376"/>
                      <a:gd name="connsiteY720" fmla="*/ 964181 h 3539883"/>
                      <a:gd name="connsiteX721" fmla="*/ 3613182 w 4465376"/>
                      <a:gd name="connsiteY721" fmla="*/ 949159 h 3539883"/>
                      <a:gd name="connsiteX722" fmla="*/ 3659615 w 4465376"/>
                      <a:gd name="connsiteY722" fmla="*/ 924576 h 3539883"/>
                      <a:gd name="connsiteX723" fmla="*/ 3688295 w 4465376"/>
                      <a:gd name="connsiteY723" fmla="*/ 880874 h 3539883"/>
                      <a:gd name="connsiteX724" fmla="*/ 3645959 w 4465376"/>
                      <a:gd name="connsiteY724" fmla="*/ 853560 h 3539883"/>
                      <a:gd name="connsiteX725" fmla="*/ 3443836 w 4465376"/>
                      <a:gd name="connsiteY725" fmla="*/ 912285 h 3539883"/>
                      <a:gd name="connsiteX726" fmla="*/ 3438373 w 4465376"/>
                      <a:gd name="connsiteY726" fmla="*/ 913651 h 3539883"/>
                      <a:gd name="connsiteX727" fmla="*/ 3427447 w 4465376"/>
                      <a:gd name="connsiteY727" fmla="*/ 902725 h 3539883"/>
                      <a:gd name="connsiteX728" fmla="*/ 3431544 w 4465376"/>
                      <a:gd name="connsiteY728" fmla="*/ 859023 h 3539883"/>
                      <a:gd name="connsiteX729" fmla="*/ 3424716 w 4465376"/>
                      <a:gd name="connsiteY729" fmla="*/ 763424 h 3539883"/>
                      <a:gd name="connsiteX730" fmla="*/ 3401499 w 4465376"/>
                      <a:gd name="connsiteY730" fmla="*/ 748401 h 3539883"/>
                      <a:gd name="connsiteX731" fmla="*/ 3360528 w 4465376"/>
                      <a:gd name="connsiteY731" fmla="*/ 778447 h 3539883"/>
                      <a:gd name="connsiteX732" fmla="*/ 3341408 w 4465376"/>
                      <a:gd name="connsiteY732" fmla="*/ 850829 h 3539883"/>
                      <a:gd name="connsiteX733" fmla="*/ 3338677 w 4465376"/>
                      <a:gd name="connsiteY733" fmla="*/ 859023 h 3539883"/>
                      <a:gd name="connsiteX734" fmla="*/ 3330483 w 4465376"/>
                      <a:gd name="connsiteY734" fmla="*/ 863120 h 3539883"/>
                      <a:gd name="connsiteX735" fmla="*/ 3319557 w 4465376"/>
                      <a:gd name="connsiteY735" fmla="*/ 854926 h 3539883"/>
                      <a:gd name="connsiteX736" fmla="*/ 3307266 w 4465376"/>
                      <a:gd name="connsiteY736" fmla="*/ 763424 h 3539883"/>
                      <a:gd name="connsiteX737" fmla="*/ 3292243 w 4465376"/>
                      <a:gd name="connsiteY737" fmla="*/ 656900 h 3539883"/>
                      <a:gd name="connsiteX738" fmla="*/ 3251273 w 4465376"/>
                      <a:gd name="connsiteY738" fmla="*/ 564032 h 3539883"/>
                      <a:gd name="connsiteX739" fmla="*/ 3211667 w 4465376"/>
                      <a:gd name="connsiteY739" fmla="*/ 546278 h 3539883"/>
                      <a:gd name="connsiteX740" fmla="*/ 3196644 w 4465376"/>
                      <a:gd name="connsiteY740" fmla="*/ 550376 h 3539883"/>
                      <a:gd name="connsiteX741" fmla="*/ 3180256 w 4465376"/>
                      <a:gd name="connsiteY741" fmla="*/ 610466 h 3539883"/>
                      <a:gd name="connsiteX742" fmla="*/ 3178891 w 4465376"/>
                      <a:gd name="connsiteY742" fmla="*/ 620026 h 3539883"/>
                      <a:gd name="connsiteX743" fmla="*/ 3170696 w 4465376"/>
                      <a:gd name="connsiteY743" fmla="*/ 624123 h 3539883"/>
                      <a:gd name="connsiteX744" fmla="*/ 3159771 w 4465376"/>
                      <a:gd name="connsiteY744" fmla="*/ 615929 h 3539883"/>
                      <a:gd name="connsiteX745" fmla="*/ 3087389 w 4465376"/>
                      <a:gd name="connsiteY745" fmla="*/ 513502 h 3539883"/>
                      <a:gd name="connsiteX746" fmla="*/ 3060075 w 4465376"/>
                      <a:gd name="connsiteY746" fmla="*/ 505308 h 3539883"/>
                      <a:gd name="connsiteX747" fmla="*/ 3038224 w 4465376"/>
                      <a:gd name="connsiteY747" fmla="*/ 516233 h 3539883"/>
                      <a:gd name="connsiteX748" fmla="*/ 3035492 w 4465376"/>
                      <a:gd name="connsiteY748" fmla="*/ 521696 h 3539883"/>
                      <a:gd name="connsiteX749" fmla="*/ 3030030 w 4465376"/>
                      <a:gd name="connsiteY749" fmla="*/ 518964 h 3539883"/>
                      <a:gd name="connsiteX750" fmla="*/ 2870243 w 4465376"/>
                      <a:gd name="connsiteY750" fmla="*/ 483456 h 3539883"/>
                      <a:gd name="connsiteX751" fmla="*/ 2795130 w 4465376"/>
                      <a:gd name="connsiteY751" fmla="*/ 487554 h 3539883"/>
                      <a:gd name="connsiteX752" fmla="*/ 2758256 w 4465376"/>
                      <a:gd name="connsiteY752" fmla="*/ 491651 h 3539883"/>
                      <a:gd name="connsiteX753" fmla="*/ 2792399 w 4465376"/>
                      <a:gd name="connsiteY753" fmla="*/ 477994 h 3539883"/>
                      <a:gd name="connsiteX754" fmla="*/ 2901654 w 4465376"/>
                      <a:gd name="connsiteY754" fmla="*/ 404246 h 3539883"/>
                      <a:gd name="connsiteX755" fmla="*/ 2897557 w 4465376"/>
                      <a:gd name="connsiteY755" fmla="*/ 383761 h 3539883"/>
                      <a:gd name="connsiteX756" fmla="*/ 2803324 w 4465376"/>
                      <a:gd name="connsiteY756" fmla="*/ 350984 h 3539883"/>
                      <a:gd name="connsiteX757" fmla="*/ 2792399 w 4465376"/>
                      <a:gd name="connsiteY757" fmla="*/ 350984 h 3539883"/>
                      <a:gd name="connsiteX758" fmla="*/ 2664023 w 4465376"/>
                      <a:gd name="connsiteY758" fmla="*/ 386492 h 3539883"/>
                      <a:gd name="connsiteX759" fmla="*/ 2643538 w 4465376"/>
                      <a:gd name="connsiteY759" fmla="*/ 394686 h 3539883"/>
                      <a:gd name="connsiteX760" fmla="*/ 2657195 w 4465376"/>
                      <a:gd name="connsiteY760" fmla="*/ 376932 h 3539883"/>
                      <a:gd name="connsiteX761" fmla="*/ 2707726 w 4465376"/>
                      <a:gd name="connsiteY761" fmla="*/ 301819 h 3539883"/>
                      <a:gd name="connsiteX762" fmla="*/ 2709091 w 4465376"/>
                      <a:gd name="connsiteY762" fmla="*/ 299087 h 3539883"/>
                      <a:gd name="connsiteX763" fmla="*/ 2710457 w 4465376"/>
                      <a:gd name="connsiteY763" fmla="*/ 248557 h 3539883"/>
                      <a:gd name="connsiteX764" fmla="*/ 2695434 w 4465376"/>
                      <a:gd name="connsiteY764" fmla="*/ 241728 h 3539883"/>
                      <a:gd name="connsiteX765" fmla="*/ 2677680 w 4465376"/>
                      <a:gd name="connsiteY765" fmla="*/ 251288 h 3539883"/>
                      <a:gd name="connsiteX766" fmla="*/ 2664023 w 4465376"/>
                      <a:gd name="connsiteY766" fmla="*/ 258117 h 3539883"/>
                      <a:gd name="connsiteX767" fmla="*/ 2653098 w 4465376"/>
                      <a:gd name="connsiteY767" fmla="*/ 263579 h 3539883"/>
                      <a:gd name="connsiteX768" fmla="*/ 2657195 w 4465376"/>
                      <a:gd name="connsiteY768" fmla="*/ 251288 h 3539883"/>
                      <a:gd name="connsiteX769" fmla="*/ 2658560 w 4465376"/>
                      <a:gd name="connsiteY769" fmla="*/ 245825 h 3539883"/>
                      <a:gd name="connsiteX770" fmla="*/ 2662657 w 4465376"/>
                      <a:gd name="connsiteY770" fmla="*/ 233534 h 3539883"/>
                      <a:gd name="connsiteX771" fmla="*/ 2668120 w 4465376"/>
                      <a:gd name="connsiteY771" fmla="*/ 214414 h 3539883"/>
                      <a:gd name="connsiteX772" fmla="*/ 2668120 w 4465376"/>
                      <a:gd name="connsiteY772" fmla="*/ 88770 h 3539883"/>
                      <a:gd name="connsiteX773" fmla="*/ 2633978 w 4465376"/>
                      <a:gd name="connsiteY773" fmla="*/ 76479 h 3539883"/>
                      <a:gd name="connsiteX774" fmla="*/ 2528819 w 4465376"/>
                      <a:gd name="connsiteY774" fmla="*/ 110621 h 3539883"/>
                      <a:gd name="connsiteX775" fmla="*/ 2509700 w 4465376"/>
                      <a:gd name="connsiteY775" fmla="*/ 118816 h 3539883"/>
                      <a:gd name="connsiteX776" fmla="*/ 2430489 w 4465376"/>
                      <a:gd name="connsiteY776" fmla="*/ 172078 h 3539883"/>
                      <a:gd name="connsiteX777" fmla="*/ 2412735 w 4465376"/>
                      <a:gd name="connsiteY777" fmla="*/ 187100 h 3539883"/>
                      <a:gd name="connsiteX778" fmla="*/ 2420929 w 4465376"/>
                      <a:gd name="connsiteY778" fmla="*/ 165249 h 3539883"/>
                      <a:gd name="connsiteX779" fmla="*/ 2437318 w 4465376"/>
                      <a:gd name="connsiteY779" fmla="*/ 113353 h 3539883"/>
                      <a:gd name="connsiteX780" fmla="*/ 2441415 w 4465376"/>
                      <a:gd name="connsiteY780" fmla="*/ 95599 h 3539883"/>
                      <a:gd name="connsiteX781" fmla="*/ 2435952 w 4465376"/>
                      <a:gd name="connsiteY781" fmla="*/ 8194 h 3539883"/>
                      <a:gd name="connsiteX782" fmla="*/ 2425027 w 4465376"/>
                      <a:gd name="connsiteY782" fmla="*/ 5463 h 3539883"/>
                      <a:gd name="connsiteX783" fmla="*/ 2359473 w 4465376"/>
                      <a:gd name="connsiteY783" fmla="*/ 47799 h 3539883"/>
                      <a:gd name="connsiteX784" fmla="*/ 2355376 w 4465376"/>
                      <a:gd name="connsiteY784" fmla="*/ 51896 h 3539883"/>
                      <a:gd name="connsiteX785" fmla="*/ 2284360 w 4465376"/>
                      <a:gd name="connsiteY785" fmla="*/ 127010 h 3539883"/>
                      <a:gd name="connsiteX786" fmla="*/ 2265240 w 4465376"/>
                      <a:gd name="connsiteY786" fmla="*/ 148861 h 3539883"/>
                      <a:gd name="connsiteX787" fmla="*/ 2276166 w 4465376"/>
                      <a:gd name="connsiteY787" fmla="*/ 121547 h 3539883"/>
                      <a:gd name="connsiteX788" fmla="*/ 2284360 w 4465376"/>
                      <a:gd name="connsiteY788" fmla="*/ 49165 h 3539883"/>
                      <a:gd name="connsiteX789" fmla="*/ 2265240 w 4465376"/>
                      <a:gd name="connsiteY789" fmla="*/ 35508 h 3539883"/>
                      <a:gd name="connsiteX790" fmla="*/ 2259777 w 4465376"/>
                      <a:gd name="connsiteY790" fmla="*/ 35508 h 3539883"/>
                      <a:gd name="connsiteX791" fmla="*/ 2135499 w 4465376"/>
                      <a:gd name="connsiteY791" fmla="*/ 135204 h 3539883"/>
                      <a:gd name="connsiteX792" fmla="*/ 2123208 w 4465376"/>
                      <a:gd name="connsiteY792" fmla="*/ 152958 h 3539883"/>
                      <a:gd name="connsiteX793" fmla="*/ 2119110 w 4465376"/>
                      <a:gd name="connsiteY793" fmla="*/ 159786 h 3539883"/>
                      <a:gd name="connsiteX794" fmla="*/ 2113648 w 4465376"/>
                      <a:gd name="connsiteY794" fmla="*/ 152958 h 3539883"/>
                      <a:gd name="connsiteX795" fmla="*/ 2042631 w 4465376"/>
                      <a:gd name="connsiteY795" fmla="*/ 118816 h 3539883"/>
                      <a:gd name="connsiteX796" fmla="*/ 2023512 w 4465376"/>
                      <a:gd name="connsiteY796" fmla="*/ 135204 h 3539883"/>
                      <a:gd name="connsiteX797" fmla="*/ 2056288 w 4465376"/>
                      <a:gd name="connsiteY797" fmla="*/ 288162 h 3539883"/>
                      <a:gd name="connsiteX798" fmla="*/ 2072677 w 4465376"/>
                      <a:gd name="connsiteY798" fmla="*/ 326401 h 3539883"/>
                      <a:gd name="connsiteX799" fmla="*/ 2046729 w 4465376"/>
                      <a:gd name="connsiteY799" fmla="*/ 293625 h 3539883"/>
                      <a:gd name="connsiteX800" fmla="*/ 2033072 w 4465376"/>
                      <a:gd name="connsiteY800" fmla="*/ 275871 h 3539883"/>
                      <a:gd name="connsiteX801" fmla="*/ 1953861 w 4465376"/>
                      <a:gd name="connsiteY801" fmla="*/ 191198 h 3539883"/>
                      <a:gd name="connsiteX802" fmla="*/ 1947033 w 4465376"/>
                      <a:gd name="connsiteY802" fmla="*/ 192563 h 3539883"/>
                      <a:gd name="connsiteX803" fmla="*/ 1951130 w 4465376"/>
                      <a:gd name="connsiteY803" fmla="*/ 271774 h 3539883"/>
                      <a:gd name="connsiteX804" fmla="*/ 1952496 w 4465376"/>
                      <a:gd name="connsiteY804" fmla="*/ 279968 h 3539883"/>
                      <a:gd name="connsiteX805" fmla="*/ 1944301 w 4465376"/>
                      <a:gd name="connsiteY805" fmla="*/ 277236 h 3539883"/>
                      <a:gd name="connsiteX806" fmla="*/ 1880114 w 4465376"/>
                      <a:gd name="connsiteY806" fmla="*/ 329133 h 3539883"/>
                      <a:gd name="connsiteX807" fmla="*/ 1869188 w 4465376"/>
                      <a:gd name="connsiteY807" fmla="*/ 364641 h 3539883"/>
                      <a:gd name="connsiteX808" fmla="*/ 1859628 w 4465376"/>
                      <a:gd name="connsiteY808" fmla="*/ 371469 h 3539883"/>
                      <a:gd name="connsiteX809" fmla="*/ 1848703 w 4465376"/>
                      <a:gd name="connsiteY809" fmla="*/ 363275 h 3539883"/>
                      <a:gd name="connsiteX810" fmla="*/ 1839143 w 4465376"/>
                      <a:gd name="connsiteY810" fmla="*/ 322304 h 3539883"/>
                      <a:gd name="connsiteX811" fmla="*/ 1824120 w 4465376"/>
                      <a:gd name="connsiteY811" fmla="*/ 264945 h 3539883"/>
                      <a:gd name="connsiteX812" fmla="*/ 1787246 w 4465376"/>
                      <a:gd name="connsiteY812" fmla="*/ 342790 h 3539883"/>
                      <a:gd name="connsiteX813" fmla="*/ 1783149 w 4465376"/>
                      <a:gd name="connsiteY813" fmla="*/ 359178 h 3539883"/>
                      <a:gd name="connsiteX814" fmla="*/ 1772224 w 4465376"/>
                      <a:gd name="connsiteY814" fmla="*/ 367372 h 3539883"/>
                      <a:gd name="connsiteX815" fmla="*/ 1762664 w 4465376"/>
                      <a:gd name="connsiteY815" fmla="*/ 359178 h 3539883"/>
                      <a:gd name="connsiteX816" fmla="*/ 1757201 w 4465376"/>
                      <a:gd name="connsiteY816" fmla="*/ 304550 h 3539883"/>
                      <a:gd name="connsiteX817" fmla="*/ 1755835 w 4465376"/>
                      <a:gd name="connsiteY817" fmla="*/ 270408 h 3539883"/>
                      <a:gd name="connsiteX818" fmla="*/ 1751738 w 4465376"/>
                      <a:gd name="connsiteY818" fmla="*/ 275871 h 3539883"/>
                      <a:gd name="connsiteX819" fmla="*/ 1723059 w 4465376"/>
                      <a:gd name="connsiteY819" fmla="*/ 334596 h 3539883"/>
                      <a:gd name="connsiteX820" fmla="*/ 1714864 w 4465376"/>
                      <a:gd name="connsiteY820" fmla="*/ 357812 h 3539883"/>
                      <a:gd name="connsiteX821" fmla="*/ 1713499 w 4465376"/>
                      <a:gd name="connsiteY821" fmla="*/ 333230 h 3539883"/>
                      <a:gd name="connsiteX822" fmla="*/ 1668431 w 4465376"/>
                      <a:gd name="connsiteY822" fmla="*/ 192563 h 3539883"/>
                      <a:gd name="connsiteX823" fmla="*/ 1668431 w 4465376"/>
                      <a:gd name="connsiteY823" fmla="*/ 192563 h 3539883"/>
                      <a:gd name="connsiteX824" fmla="*/ 1649311 w 4465376"/>
                      <a:gd name="connsiteY824" fmla="*/ 282699 h 3539883"/>
                      <a:gd name="connsiteX825" fmla="*/ 1652042 w 4465376"/>
                      <a:gd name="connsiteY825" fmla="*/ 311379 h 3539883"/>
                      <a:gd name="connsiteX826" fmla="*/ 1649311 w 4465376"/>
                      <a:gd name="connsiteY826" fmla="*/ 319573 h 3539883"/>
                      <a:gd name="connsiteX827" fmla="*/ 1634288 w 4465376"/>
                      <a:gd name="connsiteY827" fmla="*/ 320939 h 3539883"/>
                      <a:gd name="connsiteX828" fmla="*/ 1615169 w 4465376"/>
                      <a:gd name="connsiteY828" fmla="*/ 303185 h 3539883"/>
                      <a:gd name="connsiteX829" fmla="*/ 1571466 w 4465376"/>
                      <a:gd name="connsiteY829" fmla="*/ 269042 h 3539883"/>
                      <a:gd name="connsiteX830" fmla="*/ 1557809 w 4465376"/>
                      <a:gd name="connsiteY830" fmla="*/ 271774 h 3539883"/>
                      <a:gd name="connsiteX831" fmla="*/ 1546884 w 4465376"/>
                      <a:gd name="connsiteY831" fmla="*/ 333230 h 3539883"/>
                      <a:gd name="connsiteX832" fmla="*/ 1570101 w 4465376"/>
                      <a:gd name="connsiteY832" fmla="*/ 430194 h 3539883"/>
                      <a:gd name="connsiteX833" fmla="*/ 1579661 w 4465376"/>
                      <a:gd name="connsiteY833" fmla="*/ 461605 h 3539883"/>
                      <a:gd name="connsiteX834" fmla="*/ 1578295 w 4465376"/>
                      <a:gd name="connsiteY834" fmla="*/ 471165 h 3539883"/>
                      <a:gd name="connsiteX835" fmla="*/ 1563272 w 4465376"/>
                      <a:gd name="connsiteY835" fmla="*/ 473897 h 3539883"/>
                      <a:gd name="connsiteX836" fmla="*/ 1520936 w 4465376"/>
                      <a:gd name="connsiteY836" fmla="*/ 437023 h 3539883"/>
                      <a:gd name="connsiteX837" fmla="*/ 1482696 w 4465376"/>
                      <a:gd name="connsiteY837" fmla="*/ 402880 h 3539883"/>
                      <a:gd name="connsiteX838" fmla="*/ 1445822 w 4465376"/>
                      <a:gd name="connsiteY838" fmla="*/ 386492 h 3539883"/>
                      <a:gd name="connsiteX839" fmla="*/ 1432165 w 4465376"/>
                      <a:gd name="connsiteY839" fmla="*/ 391955 h 3539883"/>
                      <a:gd name="connsiteX840" fmla="*/ 1421240 w 4465376"/>
                      <a:gd name="connsiteY840" fmla="*/ 441120 h 3539883"/>
                      <a:gd name="connsiteX841" fmla="*/ 1546884 w 4465376"/>
                      <a:gd name="connsiteY841" fmla="*/ 610466 h 3539883"/>
                      <a:gd name="connsiteX842" fmla="*/ 1550981 w 4465376"/>
                      <a:gd name="connsiteY842" fmla="*/ 620026 h 3539883"/>
                      <a:gd name="connsiteX843" fmla="*/ 1544152 w 4465376"/>
                      <a:gd name="connsiteY843" fmla="*/ 628220 h 3539883"/>
                      <a:gd name="connsiteX844" fmla="*/ 1501816 w 4465376"/>
                      <a:gd name="connsiteY844" fmla="*/ 640511 h 3539883"/>
                      <a:gd name="connsiteX845" fmla="*/ 1414411 w 4465376"/>
                      <a:gd name="connsiteY845" fmla="*/ 680117 h 3539883"/>
                      <a:gd name="connsiteX846" fmla="*/ 1407583 w 4465376"/>
                      <a:gd name="connsiteY846" fmla="*/ 707431 h 3539883"/>
                      <a:gd name="connsiteX847" fmla="*/ 1449919 w 4465376"/>
                      <a:gd name="connsiteY847" fmla="*/ 734744 h 3539883"/>
                      <a:gd name="connsiteX848" fmla="*/ 1523667 w 4465376"/>
                      <a:gd name="connsiteY848" fmla="*/ 727916 h 3539883"/>
                      <a:gd name="connsiteX849" fmla="*/ 1538690 w 4465376"/>
                      <a:gd name="connsiteY849" fmla="*/ 736110 h 3539883"/>
                      <a:gd name="connsiteX850" fmla="*/ 1534593 w 4465376"/>
                      <a:gd name="connsiteY850" fmla="*/ 748401 h 3539883"/>
                      <a:gd name="connsiteX851" fmla="*/ 1500450 w 4465376"/>
                      <a:gd name="connsiteY851" fmla="*/ 767521 h 3539883"/>
                      <a:gd name="connsiteX852" fmla="*/ 1499085 w 4465376"/>
                      <a:gd name="connsiteY852" fmla="*/ 768887 h 3539883"/>
                      <a:gd name="connsiteX853" fmla="*/ 1497719 w 4465376"/>
                      <a:gd name="connsiteY853" fmla="*/ 768887 h 3539883"/>
                      <a:gd name="connsiteX854" fmla="*/ 1385732 w 4465376"/>
                      <a:gd name="connsiteY854" fmla="*/ 803029 h 3539883"/>
                      <a:gd name="connsiteX855" fmla="*/ 1366612 w 4465376"/>
                      <a:gd name="connsiteY855" fmla="*/ 811223 h 3539883"/>
                      <a:gd name="connsiteX856" fmla="*/ 1287401 w 4465376"/>
                      <a:gd name="connsiteY856" fmla="*/ 864485 h 3539883"/>
                      <a:gd name="connsiteX857" fmla="*/ 1269648 w 4465376"/>
                      <a:gd name="connsiteY857" fmla="*/ 879508 h 3539883"/>
                      <a:gd name="connsiteX858" fmla="*/ 1277842 w 4465376"/>
                      <a:gd name="connsiteY858" fmla="*/ 857657 h 3539883"/>
                      <a:gd name="connsiteX859" fmla="*/ 1292864 w 4465376"/>
                      <a:gd name="connsiteY859" fmla="*/ 804395 h 3539883"/>
                      <a:gd name="connsiteX860" fmla="*/ 1296962 w 4465376"/>
                      <a:gd name="connsiteY860" fmla="*/ 786641 h 3539883"/>
                      <a:gd name="connsiteX861" fmla="*/ 1291499 w 4465376"/>
                      <a:gd name="connsiteY861" fmla="*/ 699236 h 3539883"/>
                      <a:gd name="connsiteX862" fmla="*/ 1280573 w 4465376"/>
                      <a:gd name="connsiteY862" fmla="*/ 696505 h 3539883"/>
                      <a:gd name="connsiteX863" fmla="*/ 1215020 w 4465376"/>
                      <a:gd name="connsiteY863" fmla="*/ 738842 h 3539883"/>
                      <a:gd name="connsiteX864" fmla="*/ 1210923 w 4465376"/>
                      <a:gd name="connsiteY864" fmla="*/ 742939 h 3539883"/>
                      <a:gd name="connsiteX865" fmla="*/ 1139906 w 4465376"/>
                      <a:gd name="connsiteY865" fmla="*/ 818052 h 3539883"/>
                      <a:gd name="connsiteX866" fmla="*/ 1120787 w 4465376"/>
                      <a:gd name="connsiteY866" fmla="*/ 839903 h 3539883"/>
                      <a:gd name="connsiteX867" fmla="*/ 1131712 w 4465376"/>
                      <a:gd name="connsiteY867" fmla="*/ 812589 h 3539883"/>
                      <a:gd name="connsiteX868" fmla="*/ 1139906 w 4465376"/>
                      <a:gd name="connsiteY868" fmla="*/ 740207 h 3539883"/>
                      <a:gd name="connsiteX869" fmla="*/ 1120787 w 4465376"/>
                      <a:gd name="connsiteY869" fmla="*/ 726550 h 3539883"/>
                      <a:gd name="connsiteX870" fmla="*/ 1115324 w 4465376"/>
                      <a:gd name="connsiteY870" fmla="*/ 726550 h 3539883"/>
                      <a:gd name="connsiteX871" fmla="*/ 991045 w 4465376"/>
                      <a:gd name="connsiteY871" fmla="*/ 826246 h 3539883"/>
                      <a:gd name="connsiteX872" fmla="*/ 978754 w 4465376"/>
                      <a:gd name="connsiteY872" fmla="*/ 844000 h 3539883"/>
                      <a:gd name="connsiteX873" fmla="*/ 974657 w 4465376"/>
                      <a:gd name="connsiteY873" fmla="*/ 850829 h 3539883"/>
                      <a:gd name="connsiteX874" fmla="*/ 970560 w 4465376"/>
                      <a:gd name="connsiteY874" fmla="*/ 844000 h 3539883"/>
                      <a:gd name="connsiteX875" fmla="*/ 899544 w 4465376"/>
                      <a:gd name="connsiteY875" fmla="*/ 808492 h 3539883"/>
                      <a:gd name="connsiteX876" fmla="*/ 881790 w 4465376"/>
                      <a:gd name="connsiteY876" fmla="*/ 824880 h 3539883"/>
                      <a:gd name="connsiteX877" fmla="*/ 914567 w 4465376"/>
                      <a:gd name="connsiteY877" fmla="*/ 977838 h 3539883"/>
                      <a:gd name="connsiteX878" fmla="*/ 930955 w 4465376"/>
                      <a:gd name="connsiteY878" fmla="*/ 1016078 h 3539883"/>
                      <a:gd name="connsiteX879" fmla="*/ 905007 w 4465376"/>
                      <a:gd name="connsiteY879" fmla="*/ 983301 h 3539883"/>
                      <a:gd name="connsiteX880" fmla="*/ 891350 w 4465376"/>
                      <a:gd name="connsiteY880" fmla="*/ 965547 h 3539883"/>
                      <a:gd name="connsiteX881" fmla="*/ 812139 w 4465376"/>
                      <a:gd name="connsiteY881" fmla="*/ 880874 h 3539883"/>
                      <a:gd name="connsiteX882" fmla="*/ 805311 w 4465376"/>
                      <a:gd name="connsiteY882" fmla="*/ 882240 h 3539883"/>
                      <a:gd name="connsiteX883" fmla="*/ 809408 w 4465376"/>
                      <a:gd name="connsiteY883" fmla="*/ 961450 h 3539883"/>
                      <a:gd name="connsiteX884" fmla="*/ 810774 w 4465376"/>
                      <a:gd name="connsiteY884" fmla="*/ 969644 h 3539883"/>
                      <a:gd name="connsiteX885" fmla="*/ 802579 w 4465376"/>
                      <a:gd name="connsiteY885" fmla="*/ 966913 h 3539883"/>
                      <a:gd name="connsiteX886" fmla="*/ 738392 w 4465376"/>
                      <a:gd name="connsiteY886" fmla="*/ 1020175 h 3539883"/>
                      <a:gd name="connsiteX887" fmla="*/ 727466 w 4465376"/>
                      <a:gd name="connsiteY887" fmla="*/ 1057049 h 3539883"/>
                      <a:gd name="connsiteX888" fmla="*/ 717906 w 4465376"/>
                      <a:gd name="connsiteY888" fmla="*/ 1063877 h 3539883"/>
                      <a:gd name="connsiteX889" fmla="*/ 708346 w 4465376"/>
                      <a:gd name="connsiteY889" fmla="*/ 1057049 h 3539883"/>
                      <a:gd name="connsiteX890" fmla="*/ 698787 w 4465376"/>
                      <a:gd name="connsiteY890" fmla="*/ 1016078 h 3539883"/>
                      <a:gd name="connsiteX891" fmla="*/ 683764 w 4465376"/>
                      <a:gd name="connsiteY891" fmla="*/ 957353 h 3539883"/>
                      <a:gd name="connsiteX892" fmla="*/ 646890 w 4465376"/>
                      <a:gd name="connsiteY892" fmla="*/ 1035197 h 3539883"/>
                      <a:gd name="connsiteX893" fmla="*/ 642793 w 4465376"/>
                      <a:gd name="connsiteY893" fmla="*/ 1051586 h 3539883"/>
                      <a:gd name="connsiteX894" fmla="*/ 631867 w 4465376"/>
                      <a:gd name="connsiteY894" fmla="*/ 1059780 h 3539883"/>
                      <a:gd name="connsiteX895" fmla="*/ 622308 w 4465376"/>
                      <a:gd name="connsiteY895" fmla="*/ 1051586 h 3539883"/>
                      <a:gd name="connsiteX896" fmla="*/ 618210 w 4465376"/>
                      <a:gd name="connsiteY896" fmla="*/ 996958 h 3539883"/>
                      <a:gd name="connsiteX897" fmla="*/ 616845 w 4465376"/>
                      <a:gd name="connsiteY897" fmla="*/ 962816 h 3539883"/>
                      <a:gd name="connsiteX898" fmla="*/ 612748 w 4465376"/>
                      <a:gd name="connsiteY898" fmla="*/ 968278 h 3539883"/>
                      <a:gd name="connsiteX899" fmla="*/ 584068 w 4465376"/>
                      <a:gd name="connsiteY899" fmla="*/ 1027003 h 3539883"/>
                      <a:gd name="connsiteX900" fmla="*/ 575874 w 4465376"/>
                      <a:gd name="connsiteY900" fmla="*/ 1050220 h 3539883"/>
                      <a:gd name="connsiteX901" fmla="*/ 574508 w 4465376"/>
                      <a:gd name="connsiteY901" fmla="*/ 1025638 h 3539883"/>
                      <a:gd name="connsiteX902" fmla="*/ 529440 w 4465376"/>
                      <a:gd name="connsiteY902" fmla="*/ 884971 h 3539883"/>
                      <a:gd name="connsiteX903" fmla="*/ 529440 w 4465376"/>
                      <a:gd name="connsiteY903" fmla="*/ 884971 h 3539883"/>
                      <a:gd name="connsiteX904" fmla="*/ 510321 w 4465376"/>
                      <a:gd name="connsiteY904" fmla="*/ 975107 h 3539883"/>
                      <a:gd name="connsiteX905" fmla="*/ 513052 w 4465376"/>
                      <a:gd name="connsiteY905" fmla="*/ 1003787 h 3539883"/>
                      <a:gd name="connsiteX906" fmla="*/ 510321 w 4465376"/>
                      <a:gd name="connsiteY906" fmla="*/ 1011981 h 3539883"/>
                      <a:gd name="connsiteX907" fmla="*/ 495298 w 4465376"/>
                      <a:gd name="connsiteY907" fmla="*/ 1013346 h 3539883"/>
                      <a:gd name="connsiteX908" fmla="*/ 476178 w 4465376"/>
                      <a:gd name="connsiteY908" fmla="*/ 995592 h 3539883"/>
                      <a:gd name="connsiteX909" fmla="*/ 432476 w 4465376"/>
                      <a:gd name="connsiteY909" fmla="*/ 961450 h 3539883"/>
                      <a:gd name="connsiteX910" fmla="*/ 418819 w 4465376"/>
                      <a:gd name="connsiteY910" fmla="*/ 964181 h 3539883"/>
                      <a:gd name="connsiteX911" fmla="*/ 407893 w 4465376"/>
                      <a:gd name="connsiteY911" fmla="*/ 1025638 h 3539883"/>
                      <a:gd name="connsiteX912" fmla="*/ 431110 w 4465376"/>
                      <a:gd name="connsiteY912" fmla="*/ 1122602 h 3539883"/>
                      <a:gd name="connsiteX913" fmla="*/ 440670 w 4465376"/>
                      <a:gd name="connsiteY913" fmla="*/ 1154013 h 3539883"/>
                      <a:gd name="connsiteX914" fmla="*/ 439304 w 4465376"/>
                      <a:gd name="connsiteY914" fmla="*/ 1163573 h 3539883"/>
                      <a:gd name="connsiteX915" fmla="*/ 424282 w 4465376"/>
                      <a:gd name="connsiteY915" fmla="*/ 1166304 h 3539883"/>
                      <a:gd name="connsiteX916" fmla="*/ 381945 w 4465376"/>
                      <a:gd name="connsiteY916" fmla="*/ 1129431 h 3539883"/>
                      <a:gd name="connsiteX917" fmla="*/ 343706 w 4465376"/>
                      <a:gd name="connsiteY917" fmla="*/ 1095288 h 3539883"/>
                      <a:gd name="connsiteX918" fmla="*/ 306832 w 4465376"/>
                      <a:gd name="connsiteY918" fmla="*/ 1078900 h 3539883"/>
                      <a:gd name="connsiteX919" fmla="*/ 293175 w 4465376"/>
                      <a:gd name="connsiteY919" fmla="*/ 1084363 h 3539883"/>
                      <a:gd name="connsiteX920" fmla="*/ 282249 w 4465376"/>
                      <a:gd name="connsiteY920" fmla="*/ 1133528 h 3539883"/>
                      <a:gd name="connsiteX921" fmla="*/ 407893 w 4465376"/>
                      <a:gd name="connsiteY921" fmla="*/ 1301508 h 3539883"/>
                      <a:gd name="connsiteX922" fmla="*/ 411990 w 4465376"/>
                      <a:gd name="connsiteY922" fmla="*/ 1312434 h 3539883"/>
                      <a:gd name="connsiteX923" fmla="*/ 405162 w 4465376"/>
                      <a:gd name="connsiteY923" fmla="*/ 1320628 h 3539883"/>
                      <a:gd name="connsiteX924" fmla="*/ 362825 w 4465376"/>
                      <a:gd name="connsiteY924" fmla="*/ 1332919 h 3539883"/>
                      <a:gd name="connsiteX925" fmla="*/ 275421 w 4465376"/>
                      <a:gd name="connsiteY925" fmla="*/ 1372525 h 3539883"/>
                      <a:gd name="connsiteX926" fmla="*/ 268592 w 4465376"/>
                      <a:gd name="connsiteY926" fmla="*/ 1399838 h 3539883"/>
                      <a:gd name="connsiteX927" fmla="*/ 310929 w 4465376"/>
                      <a:gd name="connsiteY927" fmla="*/ 1427152 h 3539883"/>
                      <a:gd name="connsiteX928" fmla="*/ 386042 w 4465376"/>
                      <a:gd name="connsiteY928" fmla="*/ 1420324 h 3539883"/>
                      <a:gd name="connsiteX929" fmla="*/ 401065 w 4465376"/>
                      <a:gd name="connsiteY929" fmla="*/ 1427152 h 3539883"/>
                      <a:gd name="connsiteX930" fmla="*/ 396968 w 4465376"/>
                      <a:gd name="connsiteY930" fmla="*/ 1439444 h 3539883"/>
                      <a:gd name="connsiteX931" fmla="*/ 315026 w 4465376"/>
                      <a:gd name="connsiteY931" fmla="*/ 1483146 h 3539883"/>
                      <a:gd name="connsiteX932" fmla="*/ 220793 w 4465376"/>
                      <a:gd name="connsiteY932" fmla="*/ 1533676 h 3539883"/>
                      <a:gd name="connsiteX933" fmla="*/ 148411 w 4465376"/>
                      <a:gd name="connsiteY933" fmla="*/ 1604693 h 3539883"/>
                      <a:gd name="connsiteX934" fmla="*/ 145680 w 4465376"/>
                      <a:gd name="connsiteY934" fmla="*/ 1648395 h 3539883"/>
                      <a:gd name="connsiteX935" fmla="*/ 147045 w 4465376"/>
                      <a:gd name="connsiteY935" fmla="*/ 1651126 h 3539883"/>
                      <a:gd name="connsiteX936" fmla="*/ 145680 w 4465376"/>
                      <a:gd name="connsiteY936" fmla="*/ 1653858 h 3539883"/>
                      <a:gd name="connsiteX937" fmla="*/ 140217 w 4465376"/>
                      <a:gd name="connsiteY937" fmla="*/ 1692097 h 3539883"/>
                      <a:gd name="connsiteX938" fmla="*/ 166165 w 4465376"/>
                      <a:gd name="connsiteY938" fmla="*/ 1746725 h 3539883"/>
                      <a:gd name="connsiteX939" fmla="*/ 167531 w 4465376"/>
                      <a:gd name="connsiteY939" fmla="*/ 1749456 h 3539883"/>
                      <a:gd name="connsiteX940" fmla="*/ 166165 w 4465376"/>
                      <a:gd name="connsiteY940" fmla="*/ 1752188 h 3539883"/>
                      <a:gd name="connsiteX941" fmla="*/ 157971 w 4465376"/>
                      <a:gd name="connsiteY941" fmla="*/ 1775405 h 3539883"/>
                      <a:gd name="connsiteX942" fmla="*/ 163434 w 4465376"/>
                      <a:gd name="connsiteY942" fmla="*/ 1812278 h 3539883"/>
                      <a:gd name="connsiteX943" fmla="*/ 194845 w 4465376"/>
                      <a:gd name="connsiteY943" fmla="*/ 1816376 h 3539883"/>
                      <a:gd name="connsiteX944" fmla="*/ 209867 w 4465376"/>
                      <a:gd name="connsiteY944" fmla="*/ 1808181 h 3539883"/>
                      <a:gd name="connsiteX945" fmla="*/ 213965 w 4465376"/>
                      <a:gd name="connsiteY945" fmla="*/ 1805450 h 3539883"/>
                      <a:gd name="connsiteX946" fmla="*/ 216696 w 4465376"/>
                      <a:gd name="connsiteY946" fmla="*/ 1808181 h 3539883"/>
                      <a:gd name="connsiteX947" fmla="*/ 252204 w 4465376"/>
                      <a:gd name="connsiteY947" fmla="*/ 1840958 h 3539883"/>
                      <a:gd name="connsiteX948" fmla="*/ 256301 w 4465376"/>
                      <a:gd name="connsiteY948" fmla="*/ 1850518 h 3539883"/>
                      <a:gd name="connsiteX949" fmla="*/ 249473 w 4465376"/>
                      <a:gd name="connsiteY949" fmla="*/ 1858712 h 3539883"/>
                      <a:gd name="connsiteX950" fmla="*/ 211233 w 4465376"/>
                      <a:gd name="connsiteY950" fmla="*/ 1869638 h 3539883"/>
                      <a:gd name="connsiteX951" fmla="*/ 134754 w 4465376"/>
                      <a:gd name="connsiteY951" fmla="*/ 1905146 h 3539883"/>
                      <a:gd name="connsiteX952" fmla="*/ 129291 w 4465376"/>
                      <a:gd name="connsiteY952" fmla="*/ 1928363 h 3539883"/>
                      <a:gd name="connsiteX953" fmla="*/ 166165 w 4465376"/>
                      <a:gd name="connsiteY953" fmla="*/ 1952945 h 3539883"/>
                      <a:gd name="connsiteX954" fmla="*/ 231719 w 4465376"/>
                      <a:gd name="connsiteY954" fmla="*/ 1947482 h 3539883"/>
                      <a:gd name="connsiteX955" fmla="*/ 245376 w 4465376"/>
                      <a:gd name="connsiteY955" fmla="*/ 1954311 h 3539883"/>
                      <a:gd name="connsiteX956" fmla="*/ 241278 w 4465376"/>
                      <a:gd name="connsiteY956" fmla="*/ 1965237 h 3539883"/>
                      <a:gd name="connsiteX957" fmla="*/ 168897 w 4465376"/>
                      <a:gd name="connsiteY957" fmla="*/ 2003476 h 3539883"/>
                      <a:gd name="connsiteX958" fmla="*/ 85589 w 4465376"/>
                      <a:gd name="connsiteY958" fmla="*/ 2048544 h 3539883"/>
                      <a:gd name="connsiteX959" fmla="*/ 21401 w 4465376"/>
                      <a:gd name="connsiteY959" fmla="*/ 2111366 h 3539883"/>
                      <a:gd name="connsiteX960" fmla="*/ 26864 w 4465376"/>
                      <a:gd name="connsiteY960" fmla="*/ 2159165 h 3539883"/>
                      <a:gd name="connsiteX961" fmla="*/ 47350 w 4465376"/>
                      <a:gd name="connsiteY961" fmla="*/ 2165994 h 3539883"/>
                      <a:gd name="connsiteX962" fmla="*/ 81492 w 4465376"/>
                      <a:gd name="connsiteY962" fmla="*/ 2153703 h 3539883"/>
                      <a:gd name="connsiteX963" fmla="*/ 96515 w 4465376"/>
                      <a:gd name="connsiteY963" fmla="*/ 2159165 h 3539883"/>
                      <a:gd name="connsiteX964" fmla="*/ 92418 w 4465376"/>
                      <a:gd name="connsiteY964" fmla="*/ 2170091 h 3539883"/>
                      <a:gd name="connsiteX965" fmla="*/ 29596 w 4465376"/>
                      <a:gd name="connsiteY965" fmla="*/ 2261592 h 3539883"/>
                      <a:gd name="connsiteX966" fmla="*/ 35058 w 4465376"/>
                      <a:gd name="connsiteY966" fmla="*/ 2294369 h 3539883"/>
                      <a:gd name="connsiteX967" fmla="*/ 48715 w 4465376"/>
                      <a:gd name="connsiteY967" fmla="*/ 2301198 h 3539883"/>
                      <a:gd name="connsiteX968" fmla="*/ 48715 w 4465376"/>
                      <a:gd name="connsiteY968" fmla="*/ 2301198 h 3539883"/>
                      <a:gd name="connsiteX969" fmla="*/ 62372 w 4465376"/>
                      <a:gd name="connsiteY969" fmla="*/ 2297100 h 3539883"/>
                      <a:gd name="connsiteX970" fmla="*/ 96515 w 4465376"/>
                      <a:gd name="connsiteY970" fmla="*/ 2273884 h 3539883"/>
                      <a:gd name="connsiteX971" fmla="*/ 114269 w 4465376"/>
                      <a:gd name="connsiteY971" fmla="*/ 2260227 h 3539883"/>
                      <a:gd name="connsiteX972" fmla="*/ 119731 w 4465376"/>
                      <a:gd name="connsiteY972" fmla="*/ 2258861 h 3539883"/>
                      <a:gd name="connsiteX973" fmla="*/ 129291 w 4465376"/>
                      <a:gd name="connsiteY973" fmla="*/ 2268421 h 3539883"/>
                      <a:gd name="connsiteX974" fmla="*/ 126560 w 4465376"/>
                      <a:gd name="connsiteY974" fmla="*/ 2332609 h 3539883"/>
                      <a:gd name="connsiteX975" fmla="*/ 123829 w 4465376"/>
                      <a:gd name="connsiteY975" fmla="*/ 2376311 h 3539883"/>
                      <a:gd name="connsiteX976" fmla="*/ 123829 w 4465376"/>
                      <a:gd name="connsiteY976" fmla="*/ 2383139 h 3539883"/>
                      <a:gd name="connsiteX977" fmla="*/ 129291 w 4465376"/>
                      <a:gd name="connsiteY977" fmla="*/ 2422745 h 3539883"/>
                      <a:gd name="connsiteX978" fmla="*/ 130657 w 4465376"/>
                      <a:gd name="connsiteY978" fmla="*/ 2424110 h 3539883"/>
                      <a:gd name="connsiteX979" fmla="*/ 160702 w 4465376"/>
                      <a:gd name="connsiteY979" fmla="*/ 2394065 h 3539883"/>
                      <a:gd name="connsiteX980" fmla="*/ 162068 w 4465376"/>
                      <a:gd name="connsiteY980" fmla="*/ 2391334 h 3539883"/>
                      <a:gd name="connsiteX981" fmla="*/ 179822 w 4465376"/>
                      <a:gd name="connsiteY981" fmla="*/ 2392699 h 3539883"/>
                      <a:gd name="connsiteX982" fmla="*/ 178456 w 4465376"/>
                      <a:gd name="connsiteY982" fmla="*/ 2403625 h 3539883"/>
                      <a:gd name="connsiteX983" fmla="*/ 171628 w 4465376"/>
                      <a:gd name="connsiteY983" fmla="*/ 2454156 h 3539883"/>
                      <a:gd name="connsiteX984" fmla="*/ 213965 w 4465376"/>
                      <a:gd name="connsiteY984" fmla="*/ 2478738 h 3539883"/>
                      <a:gd name="connsiteX985" fmla="*/ 224890 w 4465376"/>
                      <a:gd name="connsiteY985" fmla="*/ 2477373 h 3539883"/>
                      <a:gd name="connsiteX986" fmla="*/ 226256 w 4465376"/>
                      <a:gd name="connsiteY986" fmla="*/ 2477373 h 3539883"/>
                      <a:gd name="connsiteX987" fmla="*/ 235816 w 4465376"/>
                      <a:gd name="connsiteY987" fmla="*/ 2486932 h 3539883"/>
                      <a:gd name="connsiteX988" fmla="*/ 226256 w 4465376"/>
                      <a:gd name="connsiteY988" fmla="*/ 2497858 h 3539883"/>
                      <a:gd name="connsiteX989" fmla="*/ 189382 w 4465376"/>
                      <a:gd name="connsiteY989" fmla="*/ 2511515 h 3539883"/>
                      <a:gd name="connsiteX990" fmla="*/ 190748 w 4465376"/>
                      <a:gd name="connsiteY990" fmla="*/ 2522440 h 3539883"/>
                      <a:gd name="connsiteX991" fmla="*/ 234450 w 4465376"/>
                      <a:gd name="connsiteY991" fmla="*/ 2567508 h 3539883"/>
                      <a:gd name="connsiteX992" fmla="*/ 244010 w 4465376"/>
                      <a:gd name="connsiteY992" fmla="*/ 2574337 h 3539883"/>
                      <a:gd name="connsiteX993" fmla="*/ 237181 w 4465376"/>
                      <a:gd name="connsiteY993" fmla="*/ 2578434 h 3539883"/>
                      <a:gd name="connsiteX994" fmla="*/ 226256 w 4465376"/>
                      <a:gd name="connsiteY994" fmla="*/ 2594822 h 3539883"/>
                      <a:gd name="connsiteX995" fmla="*/ 241278 w 4465376"/>
                      <a:gd name="connsiteY995" fmla="*/ 2611211 h 3539883"/>
                      <a:gd name="connsiteX996" fmla="*/ 244010 w 4465376"/>
                      <a:gd name="connsiteY996" fmla="*/ 2612576 h 3539883"/>
                      <a:gd name="connsiteX997" fmla="*/ 276786 w 4465376"/>
                      <a:gd name="connsiteY997" fmla="*/ 2637159 h 3539883"/>
                      <a:gd name="connsiteX998" fmla="*/ 289078 w 4465376"/>
                      <a:gd name="connsiteY998" fmla="*/ 2646719 h 3539883"/>
                      <a:gd name="connsiteX999" fmla="*/ 275421 w 4465376"/>
                      <a:gd name="connsiteY999" fmla="*/ 2648085 h 3539883"/>
                      <a:gd name="connsiteX1000" fmla="*/ 267227 w 4465376"/>
                      <a:gd name="connsiteY1000" fmla="*/ 2650816 h 3539883"/>
                      <a:gd name="connsiteX1001" fmla="*/ 260398 w 4465376"/>
                      <a:gd name="connsiteY1001" fmla="*/ 2687690 h 3539883"/>
                      <a:gd name="connsiteX1002" fmla="*/ 260398 w 4465376"/>
                      <a:gd name="connsiteY1002" fmla="*/ 2690421 h 3539883"/>
                      <a:gd name="connsiteX1003" fmla="*/ 260398 w 4465376"/>
                      <a:gd name="connsiteY1003" fmla="*/ 2690421 h 3539883"/>
                      <a:gd name="connsiteX1004" fmla="*/ 261764 w 4465376"/>
                      <a:gd name="connsiteY1004" fmla="*/ 2693152 h 3539883"/>
                      <a:gd name="connsiteX1005" fmla="*/ 264495 w 4465376"/>
                      <a:gd name="connsiteY1005" fmla="*/ 2699981 h 3539883"/>
                      <a:gd name="connsiteX1006" fmla="*/ 287712 w 4465376"/>
                      <a:gd name="connsiteY1006" fmla="*/ 2736855 h 3539883"/>
                      <a:gd name="connsiteX1007" fmla="*/ 290443 w 4465376"/>
                      <a:gd name="connsiteY1007" fmla="*/ 2740952 h 3539883"/>
                      <a:gd name="connsiteX1008" fmla="*/ 278152 w 4465376"/>
                      <a:gd name="connsiteY1008" fmla="*/ 2740952 h 3539883"/>
                      <a:gd name="connsiteX1009" fmla="*/ 276786 w 4465376"/>
                      <a:gd name="connsiteY1009" fmla="*/ 2740952 h 3539883"/>
                      <a:gd name="connsiteX1010" fmla="*/ 275421 w 4465376"/>
                      <a:gd name="connsiteY1010" fmla="*/ 2740952 h 3539883"/>
                      <a:gd name="connsiteX1011" fmla="*/ 274055 w 4465376"/>
                      <a:gd name="connsiteY1011" fmla="*/ 2739586 h 3539883"/>
                      <a:gd name="connsiteX1012" fmla="*/ 249473 w 4465376"/>
                      <a:gd name="connsiteY1012" fmla="*/ 2710906 h 3539883"/>
                      <a:gd name="connsiteX1013" fmla="*/ 234450 w 4465376"/>
                      <a:gd name="connsiteY1013" fmla="*/ 2693152 h 3539883"/>
                      <a:gd name="connsiteX1014" fmla="*/ 231719 w 4465376"/>
                      <a:gd name="connsiteY1014" fmla="*/ 2690421 h 3539883"/>
                      <a:gd name="connsiteX1015" fmla="*/ 186651 w 4465376"/>
                      <a:gd name="connsiteY1015" fmla="*/ 2659010 h 3539883"/>
                      <a:gd name="connsiteX1016" fmla="*/ 179822 w 4465376"/>
                      <a:gd name="connsiteY1016" fmla="*/ 2664473 h 3539883"/>
                      <a:gd name="connsiteX1017" fmla="*/ 186651 w 4465376"/>
                      <a:gd name="connsiteY1017" fmla="*/ 2691787 h 3539883"/>
                      <a:gd name="connsiteX1018" fmla="*/ 186651 w 4465376"/>
                      <a:gd name="connsiteY1018" fmla="*/ 2693152 h 3539883"/>
                      <a:gd name="connsiteX1019" fmla="*/ 212599 w 4465376"/>
                      <a:gd name="connsiteY1019" fmla="*/ 2727295 h 3539883"/>
                      <a:gd name="connsiteX1020" fmla="*/ 222159 w 4465376"/>
                      <a:gd name="connsiteY1020" fmla="*/ 2736855 h 3539883"/>
                      <a:gd name="connsiteX1021" fmla="*/ 208502 w 4465376"/>
                      <a:gd name="connsiteY1021" fmla="*/ 2736855 h 3539883"/>
                      <a:gd name="connsiteX1022" fmla="*/ 140217 w 4465376"/>
                      <a:gd name="connsiteY1022" fmla="*/ 2750512 h 3539883"/>
                      <a:gd name="connsiteX1023" fmla="*/ 145680 w 4465376"/>
                      <a:gd name="connsiteY1023" fmla="*/ 2764168 h 3539883"/>
                      <a:gd name="connsiteX1024" fmla="*/ 212599 w 4465376"/>
                      <a:gd name="connsiteY1024" fmla="*/ 2798311 h 3539883"/>
                      <a:gd name="connsiteX1025" fmla="*/ 230353 w 4465376"/>
                      <a:gd name="connsiteY1025" fmla="*/ 2803774 h 3539883"/>
                      <a:gd name="connsiteX1026" fmla="*/ 291809 w 4465376"/>
                      <a:gd name="connsiteY1026" fmla="*/ 2824259 h 3539883"/>
                      <a:gd name="connsiteX1027" fmla="*/ 313660 w 4465376"/>
                      <a:gd name="connsiteY1027" fmla="*/ 2829722 h 3539883"/>
                      <a:gd name="connsiteX1028" fmla="*/ 276786 w 4465376"/>
                      <a:gd name="connsiteY1028" fmla="*/ 2837916 h 3539883"/>
                      <a:gd name="connsiteX1029" fmla="*/ 175725 w 4465376"/>
                      <a:gd name="connsiteY1029" fmla="*/ 2874790 h 3539883"/>
                      <a:gd name="connsiteX1030" fmla="*/ 171628 w 4465376"/>
                      <a:gd name="connsiteY1030" fmla="*/ 2882984 h 3539883"/>
                      <a:gd name="connsiteX1031" fmla="*/ 204405 w 4465376"/>
                      <a:gd name="connsiteY1031" fmla="*/ 2889812 h 3539883"/>
                      <a:gd name="connsiteX1032" fmla="*/ 282249 w 4465376"/>
                      <a:gd name="connsiteY1032" fmla="*/ 2882984 h 3539883"/>
                      <a:gd name="connsiteX1033" fmla="*/ 313660 w 4465376"/>
                      <a:gd name="connsiteY1033" fmla="*/ 2878887 h 3539883"/>
                      <a:gd name="connsiteX1034" fmla="*/ 284981 w 4465376"/>
                      <a:gd name="connsiteY1034" fmla="*/ 2893910 h 3539883"/>
                      <a:gd name="connsiteX1035" fmla="*/ 204405 w 4465376"/>
                      <a:gd name="connsiteY1035" fmla="*/ 2963560 h 3539883"/>
                      <a:gd name="connsiteX1036" fmla="*/ 203039 w 4465376"/>
                      <a:gd name="connsiteY1036" fmla="*/ 2967657 h 3539883"/>
                      <a:gd name="connsiteX1037" fmla="*/ 213965 w 4465376"/>
                      <a:gd name="connsiteY1037" fmla="*/ 2970389 h 3539883"/>
                      <a:gd name="connsiteX1038" fmla="*/ 287712 w 4465376"/>
                      <a:gd name="connsiteY1038" fmla="*/ 2955366 h 3539883"/>
                      <a:gd name="connsiteX1039" fmla="*/ 323220 w 4465376"/>
                      <a:gd name="connsiteY1039" fmla="*/ 2944440 h 3539883"/>
                      <a:gd name="connsiteX1040" fmla="*/ 289078 w 4465376"/>
                      <a:gd name="connsiteY1040" fmla="*/ 2966292 h 3539883"/>
                      <a:gd name="connsiteX1041" fmla="*/ 282249 w 4465376"/>
                      <a:gd name="connsiteY1041" fmla="*/ 2971754 h 3539883"/>
                      <a:gd name="connsiteX1042" fmla="*/ 212599 w 4465376"/>
                      <a:gd name="connsiteY1042" fmla="*/ 3045502 h 3539883"/>
                      <a:gd name="connsiteX1043" fmla="*/ 204405 w 4465376"/>
                      <a:gd name="connsiteY1043" fmla="*/ 3068719 h 3539883"/>
                      <a:gd name="connsiteX1044" fmla="*/ 220793 w 4465376"/>
                      <a:gd name="connsiteY1044" fmla="*/ 3074181 h 3539883"/>
                      <a:gd name="connsiteX1045" fmla="*/ 293175 w 4465376"/>
                      <a:gd name="connsiteY1045" fmla="*/ 3057793 h 3539883"/>
                      <a:gd name="connsiteX1046" fmla="*/ 332780 w 4465376"/>
                      <a:gd name="connsiteY1046" fmla="*/ 3042771 h 3539883"/>
                      <a:gd name="connsiteX1047" fmla="*/ 379214 w 4465376"/>
                      <a:gd name="connsiteY1047" fmla="*/ 3025016 h 3539883"/>
                      <a:gd name="connsiteX1048" fmla="*/ 338243 w 4465376"/>
                      <a:gd name="connsiteY1048" fmla="*/ 3052330 h 3539883"/>
                      <a:gd name="connsiteX1049" fmla="*/ 317758 w 4465376"/>
                      <a:gd name="connsiteY1049" fmla="*/ 3067353 h 3539883"/>
                      <a:gd name="connsiteX1050" fmla="*/ 271324 w 4465376"/>
                      <a:gd name="connsiteY1050" fmla="*/ 3131541 h 3539883"/>
                      <a:gd name="connsiteX1051" fmla="*/ 276786 w 4465376"/>
                      <a:gd name="connsiteY1051" fmla="*/ 3183437 h 3539883"/>
                      <a:gd name="connsiteX1052" fmla="*/ 279518 w 4465376"/>
                      <a:gd name="connsiteY1052" fmla="*/ 3187534 h 3539883"/>
                      <a:gd name="connsiteX1053" fmla="*/ 275421 w 4465376"/>
                      <a:gd name="connsiteY1053" fmla="*/ 3190265 h 3539883"/>
                      <a:gd name="connsiteX1054" fmla="*/ 209867 w 4465376"/>
                      <a:gd name="connsiteY1054" fmla="*/ 3264013 h 3539883"/>
                      <a:gd name="connsiteX1055" fmla="*/ 212599 w 4465376"/>
                      <a:gd name="connsiteY1055" fmla="*/ 3265379 h 3539883"/>
                      <a:gd name="connsiteX1056" fmla="*/ 317758 w 4465376"/>
                      <a:gd name="connsiteY1056" fmla="*/ 3242162 h 3539883"/>
                      <a:gd name="connsiteX1057" fmla="*/ 371020 w 4465376"/>
                      <a:gd name="connsiteY1057" fmla="*/ 3223042 h 3539883"/>
                      <a:gd name="connsiteX1058" fmla="*/ 417453 w 4465376"/>
                      <a:gd name="connsiteY1058" fmla="*/ 3205288 h 3539883"/>
                      <a:gd name="connsiteX1059" fmla="*/ 376482 w 4465376"/>
                      <a:gd name="connsiteY1059" fmla="*/ 3232602 h 3539883"/>
                      <a:gd name="connsiteX1060" fmla="*/ 320489 w 4465376"/>
                      <a:gd name="connsiteY1060" fmla="*/ 3292693 h 3539883"/>
                      <a:gd name="connsiteX1061" fmla="*/ 321854 w 4465376"/>
                      <a:gd name="connsiteY1061" fmla="*/ 3292693 h 3539883"/>
                      <a:gd name="connsiteX1062" fmla="*/ 332780 w 4465376"/>
                      <a:gd name="connsiteY1062" fmla="*/ 3295424 h 3539883"/>
                      <a:gd name="connsiteX1063" fmla="*/ 424282 w 4465376"/>
                      <a:gd name="connsiteY1063" fmla="*/ 3259916 h 3539883"/>
                      <a:gd name="connsiteX1064" fmla="*/ 437939 w 4465376"/>
                      <a:gd name="connsiteY1064" fmla="*/ 3251722 h 3539883"/>
                      <a:gd name="connsiteX1065" fmla="*/ 431110 w 4465376"/>
                      <a:gd name="connsiteY1065" fmla="*/ 3266745 h 3539883"/>
                      <a:gd name="connsiteX1066" fmla="*/ 425647 w 4465376"/>
                      <a:gd name="connsiteY1066" fmla="*/ 3335029 h 3539883"/>
                      <a:gd name="connsiteX1067" fmla="*/ 461155 w 4465376"/>
                      <a:gd name="connsiteY1067" fmla="*/ 3363709 h 3539883"/>
                      <a:gd name="connsiteX1068" fmla="*/ 513052 w 4465376"/>
                      <a:gd name="connsiteY1068" fmla="*/ 3288596 h 3539883"/>
                      <a:gd name="connsiteX1069" fmla="*/ 519880 w 4465376"/>
                      <a:gd name="connsiteY1069" fmla="*/ 3264013 h 3539883"/>
                      <a:gd name="connsiteX1070" fmla="*/ 523977 w 4465376"/>
                      <a:gd name="connsiteY1070" fmla="*/ 3288596 h 3539883"/>
                      <a:gd name="connsiteX1071" fmla="*/ 574508 w 4465376"/>
                      <a:gd name="connsiteY1071" fmla="*/ 3391023 h 3539883"/>
                      <a:gd name="connsiteX1072" fmla="*/ 592262 w 4465376"/>
                      <a:gd name="connsiteY1072" fmla="*/ 3382829 h 3539883"/>
                      <a:gd name="connsiteX1073" fmla="*/ 616845 w 4465376"/>
                      <a:gd name="connsiteY1073" fmla="*/ 3326835 h 3539883"/>
                      <a:gd name="connsiteX1074" fmla="*/ 619576 w 4465376"/>
                      <a:gd name="connsiteY1074" fmla="*/ 3309081 h 3539883"/>
                      <a:gd name="connsiteX1075" fmla="*/ 627770 w 4465376"/>
                      <a:gd name="connsiteY1075" fmla="*/ 3324104 h 3539883"/>
                      <a:gd name="connsiteX1076" fmla="*/ 682398 w 4465376"/>
                      <a:gd name="connsiteY1076" fmla="*/ 3354149 h 3539883"/>
                      <a:gd name="connsiteX1077" fmla="*/ 723369 w 4465376"/>
                      <a:gd name="connsiteY1077" fmla="*/ 3289962 h 3539883"/>
                      <a:gd name="connsiteX1078" fmla="*/ 724735 w 4465376"/>
                      <a:gd name="connsiteY1078" fmla="*/ 3287230 h 3539883"/>
                      <a:gd name="connsiteX1079" fmla="*/ 724735 w 4465376"/>
                      <a:gd name="connsiteY1079" fmla="*/ 3284499 h 3539883"/>
                      <a:gd name="connsiteX1080" fmla="*/ 726101 w 4465376"/>
                      <a:gd name="connsiteY1080" fmla="*/ 3280401 h 3539883"/>
                      <a:gd name="connsiteX1081" fmla="*/ 727466 w 4465376"/>
                      <a:gd name="connsiteY1081" fmla="*/ 3276304 h 3539883"/>
                      <a:gd name="connsiteX1082" fmla="*/ 731563 w 4465376"/>
                      <a:gd name="connsiteY1082" fmla="*/ 3276304 h 3539883"/>
                      <a:gd name="connsiteX1083" fmla="*/ 745220 w 4465376"/>
                      <a:gd name="connsiteY1083" fmla="*/ 3277670 h 3539883"/>
                      <a:gd name="connsiteX1084" fmla="*/ 801214 w 4465376"/>
                      <a:gd name="connsiteY1084" fmla="*/ 3270841 h 3539883"/>
                      <a:gd name="connsiteX1085" fmla="*/ 833990 w 4465376"/>
                      <a:gd name="connsiteY1085" fmla="*/ 3264013 h 3539883"/>
                      <a:gd name="connsiteX1086" fmla="*/ 803945 w 4465376"/>
                      <a:gd name="connsiteY1086" fmla="*/ 3280401 h 3539883"/>
                      <a:gd name="connsiteX1087" fmla="*/ 752049 w 4465376"/>
                      <a:gd name="connsiteY1087" fmla="*/ 3311813 h 3539883"/>
                      <a:gd name="connsiteX1088" fmla="*/ 752049 w 4465376"/>
                      <a:gd name="connsiteY1088" fmla="*/ 3311813 h 3539883"/>
                      <a:gd name="connsiteX1089" fmla="*/ 771169 w 4465376"/>
                      <a:gd name="connsiteY1089" fmla="*/ 3313178 h 3539883"/>
                      <a:gd name="connsiteX1090" fmla="*/ 809408 w 4465376"/>
                      <a:gd name="connsiteY1090" fmla="*/ 3300887 h 3539883"/>
                      <a:gd name="connsiteX1091" fmla="*/ 821699 w 4465376"/>
                      <a:gd name="connsiteY1091" fmla="*/ 3303618 h 3539883"/>
                      <a:gd name="connsiteX1092" fmla="*/ 812139 w 4465376"/>
                      <a:gd name="connsiteY1092" fmla="*/ 3322738 h 3539883"/>
                      <a:gd name="connsiteX1093" fmla="*/ 805311 w 4465376"/>
                      <a:gd name="connsiteY1093" fmla="*/ 3333664 h 3539883"/>
                      <a:gd name="connsiteX1094" fmla="*/ 791654 w 4465376"/>
                      <a:gd name="connsiteY1094" fmla="*/ 3429262 h 3539883"/>
                      <a:gd name="connsiteX1095" fmla="*/ 809408 w 4465376"/>
                      <a:gd name="connsiteY1095" fmla="*/ 3444285 h 3539883"/>
                      <a:gd name="connsiteX1096" fmla="*/ 824431 w 4465376"/>
                      <a:gd name="connsiteY1096" fmla="*/ 3437457 h 3539883"/>
                      <a:gd name="connsiteX1097" fmla="*/ 914567 w 4465376"/>
                      <a:gd name="connsiteY1097" fmla="*/ 3320007 h 3539883"/>
                      <a:gd name="connsiteX1098" fmla="*/ 926858 w 4465376"/>
                      <a:gd name="connsiteY1098" fmla="*/ 3299521 h 3539883"/>
                      <a:gd name="connsiteX1099" fmla="*/ 925492 w 4465376"/>
                      <a:gd name="connsiteY1099" fmla="*/ 3322738 h 3539883"/>
                      <a:gd name="connsiteX1100" fmla="*/ 935052 w 4465376"/>
                      <a:gd name="connsiteY1100" fmla="*/ 3376000 h 3539883"/>
                      <a:gd name="connsiteX1101" fmla="*/ 974657 w 4465376"/>
                      <a:gd name="connsiteY1101" fmla="*/ 3380098 h 3539883"/>
                      <a:gd name="connsiteX1102" fmla="*/ 1012897 w 4465376"/>
                      <a:gd name="connsiteY1102" fmla="*/ 3329566 h 3539883"/>
                      <a:gd name="connsiteX1103" fmla="*/ 1015628 w 4465376"/>
                      <a:gd name="connsiteY1103" fmla="*/ 3321373 h 3539883"/>
                      <a:gd name="connsiteX1104" fmla="*/ 1018359 w 4465376"/>
                      <a:gd name="connsiteY1104" fmla="*/ 3268111 h 3539883"/>
                      <a:gd name="connsiteX1105" fmla="*/ 1015628 w 4465376"/>
                      <a:gd name="connsiteY1105" fmla="*/ 3253088 h 3539883"/>
                      <a:gd name="connsiteX1106" fmla="*/ 1026554 w 4465376"/>
                      <a:gd name="connsiteY1106" fmla="*/ 3264013 h 3539883"/>
                      <a:gd name="connsiteX1107" fmla="*/ 1094838 w 4465376"/>
                      <a:gd name="connsiteY1107" fmla="*/ 3304984 h 3539883"/>
                      <a:gd name="connsiteX1108" fmla="*/ 1101667 w 4465376"/>
                      <a:gd name="connsiteY1108" fmla="*/ 3306350 h 3539883"/>
                      <a:gd name="connsiteX1109" fmla="*/ 1127615 w 4465376"/>
                      <a:gd name="connsiteY1109" fmla="*/ 3288596 h 3539883"/>
                      <a:gd name="connsiteX1110" fmla="*/ 1104398 w 4465376"/>
                      <a:gd name="connsiteY1110" fmla="*/ 3195728 h 3539883"/>
                      <a:gd name="connsiteX1111" fmla="*/ 1098936 w 4465376"/>
                      <a:gd name="connsiteY1111" fmla="*/ 3184803 h 3539883"/>
                      <a:gd name="connsiteX1112" fmla="*/ 1098936 w 4465376"/>
                      <a:gd name="connsiteY1112" fmla="*/ 3183437 h 3539883"/>
                      <a:gd name="connsiteX1113" fmla="*/ 1088010 w 4465376"/>
                      <a:gd name="connsiteY1113" fmla="*/ 3127444 h 3539883"/>
                      <a:gd name="connsiteX1114" fmla="*/ 1072987 w 4465376"/>
                      <a:gd name="connsiteY1114" fmla="*/ 3085107 h 3539883"/>
                      <a:gd name="connsiteX1115" fmla="*/ 1094838 w 4465376"/>
                      <a:gd name="connsiteY1115" fmla="*/ 3115152 h 3539883"/>
                      <a:gd name="connsiteX1116" fmla="*/ 1172683 w 4465376"/>
                      <a:gd name="connsiteY1116" fmla="*/ 3176609 h 3539883"/>
                      <a:gd name="connsiteX1117" fmla="*/ 1184974 w 4465376"/>
                      <a:gd name="connsiteY1117" fmla="*/ 3175243 h 3539883"/>
                      <a:gd name="connsiteX1118" fmla="*/ 1202728 w 4465376"/>
                      <a:gd name="connsiteY1118" fmla="*/ 3153392 h 3539883"/>
                      <a:gd name="connsiteX1119" fmla="*/ 1205460 w 4465376"/>
                      <a:gd name="connsiteY1119" fmla="*/ 3128810 h 3539883"/>
                      <a:gd name="connsiteX1120" fmla="*/ 1205460 w 4465376"/>
                      <a:gd name="connsiteY1120" fmla="*/ 3106958 h 3539883"/>
                      <a:gd name="connsiteX1121" fmla="*/ 1215020 w 4465376"/>
                      <a:gd name="connsiteY1121" fmla="*/ 3126078 h 3539883"/>
                      <a:gd name="connsiteX1122" fmla="*/ 1235505 w 4465376"/>
                      <a:gd name="connsiteY1122" fmla="*/ 3147929 h 3539883"/>
                      <a:gd name="connsiteX1123" fmla="*/ 1250528 w 4465376"/>
                      <a:gd name="connsiteY1123" fmla="*/ 3138369 h 3539883"/>
                      <a:gd name="connsiteX1124" fmla="*/ 1279207 w 4465376"/>
                      <a:gd name="connsiteY1124" fmla="*/ 3087838 h 3539883"/>
                      <a:gd name="connsiteX1125" fmla="*/ 1288767 w 4465376"/>
                      <a:gd name="connsiteY1125" fmla="*/ 3067353 h 3539883"/>
                      <a:gd name="connsiteX1126" fmla="*/ 1288767 w 4465376"/>
                      <a:gd name="connsiteY1126" fmla="*/ 3067353 h 3539883"/>
                      <a:gd name="connsiteX1127" fmla="*/ 1288767 w 4465376"/>
                      <a:gd name="connsiteY1127" fmla="*/ 3067353 h 3539883"/>
                      <a:gd name="connsiteX1128" fmla="*/ 1288767 w 4465376"/>
                      <a:gd name="connsiteY1128" fmla="*/ 3067353 h 3539883"/>
                      <a:gd name="connsiteX1129" fmla="*/ 1298327 w 4465376"/>
                      <a:gd name="connsiteY1129" fmla="*/ 3072816 h 3539883"/>
                      <a:gd name="connsiteX1130" fmla="*/ 1291499 w 4465376"/>
                      <a:gd name="connsiteY1130" fmla="*/ 3106958 h 3539883"/>
                      <a:gd name="connsiteX1131" fmla="*/ 1287401 w 4465376"/>
                      <a:gd name="connsiteY1131" fmla="*/ 3134272 h 3539883"/>
                      <a:gd name="connsiteX1132" fmla="*/ 1284670 w 4465376"/>
                      <a:gd name="connsiteY1132" fmla="*/ 3172512 h 3539883"/>
                      <a:gd name="connsiteX1133" fmla="*/ 1410314 w 4465376"/>
                      <a:gd name="connsiteY1133" fmla="*/ 3100130 h 3539883"/>
                      <a:gd name="connsiteX1134" fmla="*/ 1417143 w 4465376"/>
                      <a:gd name="connsiteY1134" fmla="*/ 3108324 h 3539883"/>
                      <a:gd name="connsiteX1135" fmla="*/ 1403486 w 4465376"/>
                      <a:gd name="connsiteY1135" fmla="*/ 3121981 h 3539883"/>
                      <a:gd name="connsiteX1136" fmla="*/ 1402120 w 4465376"/>
                      <a:gd name="connsiteY1136" fmla="*/ 3123347 h 3539883"/>
                      <a:gd name="connsiteX1137" fmla="*/ 1387098 w 4465376"/>
                      <a:gd name="connsiteY1137" fmla="*/ 3147929 h 3539883"/>
                      <a:gd name="connsiteX1138" fmla="*/ 1387098 w 4465376"/>
                      <a:gd name="connsiteY1138" fmla="*/ 3149295 h 3539883"/>
                      <a:gd name="connsiteX1139" fmla="*/ 1392560 w 4465376"/>
                      <a:gd name="connsiteY1139" fmla="*/ 3150661 h 3539883"/>
                      <a:gd name="connsiteX1140" fmla="*/ 1460845 w 4465376"/>
                      <a:gd name="connsiteY1140" fmla="*/ 3126078 h 3539883"/>
                      <a:gd name="connsiteX1141" fmla="*/ 1522301 w 4465376"/>
                      <a:gd name="connsiteY1141" fmla="*/ 3067353 h 3539883"/>
                      <a:gd name="connsiteX1142" fmla="*/ 1533227 w 4465376"/>
                      <a:gd name="connsiteY1142" fmla="*/ 3049599 h 3539883"/>
                      <a:gd name="connsiteX1143" fmla="*/ 1531861 w 4465376"/>
                      <a:gd name="connsiteY1143" fmla="*/ 3070084 h 3539883"/>
                      <a:gd name="connsiteX1144" fmla="*/ 1533227 w 4465376"/>
                      <a:gd name="connsiteY1144" fmla="*/ 3104227 h 3539883"/>
                      <a:gd name="connsiteX1145" fmla="*/ 1559175 w 4465376"/>
                      <a:gd name="connsiteY1145" fmla="*/ 3143832 h 3539883"/>
                      <a:gd name="connsiteX1146" fmla="*/ 1563272 w 4465376"/>
                      <a:gd name="connsiteY1146" fmla="*/ 3143832 h 3539883"/>
                      <a:gd name="connsiteX1147" fmla="*/ 1582392 w 4465376"/>
                      <a:gd name="connsiteY1147" fmla="*/ 3137003 h 3539883"/>
                      <a:gd name="connsiteX1148" fmla="*/ 1608340 w 4465376"/>
                      <a:gd name="connsiteY1148" fmla="*/ 3091936 h 3539883"/>
                      <a:gd name="connsiteX1149" fmla="*/ 1621997 w 4465376"/>
                      <a:gd name="connsiteY1149" fmla="*/ 3070084 h 3539883"/>
                      <a:gd name="connsiteX1150" fmla="*/ 1621997 w 4465376"/>
                      <a:gd name="connsiteY1150" fmla="*/ 3089204 h 3539883"/>
                      <a:gd name="connsiteX1151" fmla="*/ 1643848 w 4465376"/>
                      <a:gd name="connsiteY1151" fmla="*/ 3146563 h 3539883"/>
                      <a:gd name="connsiteX1152" fmla="*/ 1653408 w 4465376"/>
                      <a:gd name="connsiteY1152" fmla="*/ 3147929 h 3539883"/>
                      <a:gd name="connsiteX1153" fmla="*/ 1646580 w 4465376"/>
                      <a:gd name="connsiteY1153" fmla="*/ 3156123 h 3539883"/>
                      <a:gd name="connsiteX1154" fmla="*/ 1623363 w 4465376"/>
                      <a:gd name="connsiteY1154" fmla="*/ 3192997 h 3539883"/>
                      <a:gd name="connsiteX1155" fmla="*/ 1626094 w 4465376"/>
                      <a:gd name="connsiteY1155" fmla="*/ 3192997 h 3539883"/>
                      <a:gd name="connsiteX1156" fmla="*/ 1694379 w 4465376"/>
                      <a:gd name="connsiteY1156" fmla="*/ 3168414 h 3539883"/>
                      <a:gd name="connsiteX1157" fmla="*/ 1706670 w 4465376"/>
                      <a:gd name="connsiteY1157" fmla="*/ 3162952 h 3539883"/>
                      <a:gd name="connsiteX1158" fmla="*/ 1747641 w 4465376"/>
                      <a:gd name="connsiteY1158" fmla="*/ 3145198 h 3539883"/>
                      <a:gd name="connsiteX1159" fmla="*/ 1712133 w 4465376"/>
                      <a:gd name="connsiteY1159" fmla="*/ 3172512 h 3539883"/>
                      <a:gd name="connsiteX1160" fmla="*/ 1653408 w 4465376"/>
                      <a:gd name="connsiteY1160" fmla="*/ 3238065 h 3539883"/>
                      <a:gd name="connsiteX1161" fmla="*/ 1658871 w 4465376"/>
                      <a:gd name="connsiteY1161" fmla="*/ 3247625 h 3539883"/>
                      <a:gd name="connsiteX1162" fmla="*/ 1708036 w 4465376"/>
                      <a:gd name="connsiteY1162" fmla="*/ 3246259 h 3539883"/>
                      <a:gd name="connsiteX1163" fmla="*/ 1714864 w 4465376"/>
                      <a:gd name="connsiteY1163" fmla="*/ 3242162 h 3539883"/>
                      <a:gd name="connsiteX1164" fmla="*/ 1716230 w 4465376"/>
                      <a:gd name="connsiteY1164" fmla="*/ 3250356 h 3539883"/>
                      <a:gd name="connsiteX1165" fmla="*/ 1718961 w 4465376"/>
                      <a:gd name="connsiteY1165" fmla="*/ 3261282 h 3539883"/>
                      <a:gd name="connsiteX1166" fmla="*/ 1766761 w 4465376"/>
                      <a:gd name="connsiteY1166" fmla="*/ 3337761 h 3539883"/>
                      <a:gd name="connsiteX1167" fmla="*/ 1772224 w 4465376"/>
                      <a:gd name="connsiteY1167" fmla="*/ 3337761 h 3539883"/>
                      <a:gd name="connsiteX1168" fmla="*/ 1794075 w 4465376"/>
                      <a:gd name="connsiteY1168" fmla="*/ 3299521 h 3539883"/>
                      <a:gd name="connsiteX1169" fmla="*/ 1795441 w 4465376"/>
                      <a:gd name="connsiteY1169" fmla="*/ 3274939 h 3539883"/>
                      <a:gd name="connsiteX1170" fmla="*/ 1803635 w 4465376"/>
                      <a:gd name="connsiteY1170" fmla="*/ 3298156 h 3539883"/>
                      <a:gd name="connsiteX1171" fmla="*/ 1825486 w 4465376"/>
                      <a:gd name="connsiteY1171" fmla="*/ 3350052 h 3539883"/>
                      <a:gd name="connsiteX1172" fmla="*/ 1826852 w 4465376"/>
                      <a:gd name="connsiteY1172" fmla="*/ 3352784 h 3539883"/>
                      <a:gd name="connsiteX1173" fmla="*/ 1859628 w 4465376"/>
                      <a:gd name="connsiteY1173" fmla="*/ 3388291 h 3539883"/>
                      <a:gd name="connsiteX1174" fmla="*/ 1884211 w 4465376"/>
                      <a:gd name="connsiteY1174" fmla="*/ 3348686 h 3539883"/>
                      <a:gd name="connsiteX1175" fmla="*/ 1886942 w 4465376"/>
                      <a:gd name="connsiteY1175" fmla="*/ 3337761 h 3539883"/>
                      <a:gd name="connsiteX1176" fmla="*/ 1891039 w 4465376"/>
                      <a:gd name="connsiteY1176" fmla="*/ 3309081 h 3539883"/>
                      <a:gd name="connsiteX1177" fmla="*/ 1892405 w 4465376"/>
                      <a:gd name="connsiteY1177" fmla="*/ 3288596 h 3539883"/>
                      <a:gd name="connsiteX1178" fmla="*/ 1901965 w 4465376"/>
                      <a:gd name="connsiteY1178" fmla="*/ 3306350 h 3539883"/>
                      <a:gd name="connsiteX1179" fmla="*/ 1933376 w 4465376"/>
                      <a:gd name="connsiteY1179" fmla="*/ 3350052 h 3539883"/>
                      <a:gd name="connsiteX1180" fmla="*/ 1942936 w 4465376"/>
                      <a:gd name="connsiteY1180" fmla="*/ 3358246 h 3539883"/>
                      <a:gd name="connsiteX1181" fmla="*/ 2008489 w 4465376"/>
                      <a:gd name="connsiteY1181" fmla="*/ 3401949 h 3539883"/>
                      <a:gd name="connsiteX1182" fmla="*/ 2016683 w 4465376"/>
                      <a:gd name="connsiteY1182" fmla="*/ 3400583 h 3539883"/>
                      <a:gd name="connsiteX1183" fmla="*/ 2048094 w 4465376"/>
                      <a:gd name="connsiteY1183" fmla="*/ 3340492 h 3539883"/>
                      <a:gd name="connsiteX1184" fmla="*/ 2049460 w 4465376"/>
                      <a:gd name="connsiteY1184" fmla="*/ 3329566 h 3539883"/>
                      <a:gd name="connsiteX1185" fmla="*/ 2050826 w 4465376"/>
                      <a:gd name="connsiteY1185" fmla="*/ 3322738 h 3539883"/>
                      <a:gd name="connsiteX1186" fmla="*/ 2052191 w 4465376"/>
                      <a:gd name="connsiteY1186" fmla="*/ 3309081 h 3539883"/>
                      <a:gd name="connsiteX1187" fmla="*/ 2065848 w 4465376"/>
                      <a:gd name="connsiteY1187" fmla="*/ 3324104 h 3539883"/>
                      <a:gd name="connsiteX1188" fmla="*/ 2074042 w 4465376"/>
                      <a:gd name="connsiteY1188" fmla="*/ 3332298 h 3539883"/>
                      <a:gd name="connsiteX1189" fmla="*/ 2083602 w 4465376"/>
                      <a:gd name="connsiteY1189" fmla="*/ 3332298 h 3539883"/>
                      <a:gd name="connsiteX1190" fmla="*/ 2094528 w 4465376"/>
                      <a:gd name="connsiteY1190" fmla="*/ 3309081 h 3539883"/>
                      <a:gd name="connsiteX1191" fmla="*/ 2094528 w 4465376"/>
                      <a:gd name="connsiteY1191" fmla="*/ 3307715 h 3539883"/>
                      <a:gd name="connsiteX1192" fmla="*/ 2084968 w 4465376"/>
                      <a:gd name="connsiteY1192" fmla="*/ 3259916 h 3539883"/>
                      <a:gd name="connsiteX1193" fmla="*/ 2078140 w 4465376"/>
                      <a:gd name="connsiteY1193" fmla="*/ 3240797 h 3539883"/>
                      <a:gd name="connsiteX1194" fmla="*/ 2093162 w 4465376"/>
                      <a:gd name="connsiteY1194" fmla="*/ 3254453 h 3539883"/>
                      <a:gd name="connsiteX1195" fmla="*/ 2158716 w 4465376"/>
                      <a:gd name="connsiteY1195" fmla="*/ 3300887 h 3539883"/>
                      <a:gd name="connsiteX1196" fmla="*/ 2207881 w 4465376"/>
                      <a:gd name="connsiteY1196" fmla="*/ 3311813 h 3539883"/>
                      <a:gd name="connsiteX1197" fmla="*/ 2228366 w 4465376"/>
                      <a:gd name="connsiteY1197" fmla="*/ 3307715 h 3539883"/>
                      <a:gd name="connsiteX1198" fmla="*/ 2235195 w 4465376"/>
                      <a:gd name="connsiteY1198" fmla="*/ 3299521 h 3539883"/>
                      <a:gd name="connsiteX1199" fmla="*/ 2191492 w 4465376"/>
                      <a:gd name="connsiteY1199" fmla="*/ 3240797 h 3539883"/>
                      <a:gd name="connsiteX1200" fmla="*/ 2161447 w 4465376"/>
                      <a:gd name="connsiteY1200" fmla="*/ 3214848 h 3539883"/>
                      <a:gd name="connsiteX1201" fmla="*/ 2196955 w 4465376"/>
                      <a:gd name="connsiteY1201" fmla="*/ 3232602 h 3539883"/>
                      <a:gd name="connsiteX1202" fmla="*/ 2326696 w 4465376"/>
                      <a:gd name="connsiteY1202" fmla="*/ 3270841 h 3539883"/>
                      <a:gd name="connsiteX1203" fmla="*/ 2382690 w 4465376"/>
                      <a:gd name="connsiteY1203" fmla="*/ 3258550 h 3539883"/>
                      <a:gd name="connsiteX1204" fmla="*/ 2389518 w 4465376"/>
                      <a:gd name="connsiteY1204" fmla="*/ 3250356 h 3539883"/>
                      <a:gd name="connsiteX1205" fmla="*/ 2280263 w 4465376"/>
                      <a:gd name="connsiteY1205" fmla="*/ 3161586 h 3539883"/>
                      <a:gd name="connsiteX1206" fmla="*/ 2244754 w 4465376"/>
                      <a:gd name="connsiteY1206" fmla="*/ 3141101 h 3539883"/>
                      <a:gd name="connsiteX1207" fmla="*/ 2300748 w 4465376"/>
                      <a:gd name="connsiteY1207" fmla="*/ 3156123 h 3539883"/>
                      <a:gd name="connsiteX1208" fmla="*/ 2384056 w 4465376"/>
                      <a:gd name="connsiteY1208" fmla="*/ 3175243 h 3539883"/>
                      <a:gd name="connsiteX1209" fmla="*/ 2389518 w 4465376"/>
                      <a:gd name="connsiteY1209" fmla="*/ 3176609 h 3539883"/>
                      <a:gd name="connsiteX1210" fmla="*/ 2425027 w 4465376"/>
                      <a:gd name="connsiteY1210" fmla="*/ 3180706 h 3539883"/>
                      <a:gd name="connsiteX1211" fmla="*/ 2453706 w 4465376"/>
                      <a:gd name="connsiteY1211" fmla="*/ 3172512 h 3539883"/>
                      <a:gd name="connsiteX1212" fmla="*/ 2457803 w 4465376"/>
                      <a:gd name="connsiteY1212" fmla="*/ 3164317 h 3539883"/>
                      <a:gd name="connsiteX1213" fmla="*/ 2405907 w 4465376"/>
                      <a:gd name="connsiteY1213" fmla="*/ 3121981 h 3539883"/>
                      <a:gd name="connsiteX1214" fmla="*/ 2370399 w 4465376"/>
                      <a:gd name="connsiteY1214" fmla="*/ 3102861 h 3539883"/>
                      <a:gd name="connsiteX1215" fmla="*/ 2410004 w 4465376"/>
                      <a:gd name="connsiteY1215" fmla="*/ 3112421 h 3539883"/>
                      <a:gd name="connsiteX1216" fmla="*/ 2445512 w 4465376"/>
                      <a:gd name="connsiteY1216" fmla="*/ 3117884 h 3539883"/>
                      <a:gd name="connsiteX1217" fmla="*/ 2464631 w 4465376"/>
                      <a:gd name="connsiteY1217" fmla="*/ 3111055 h 3539883"/>
                      <a:gd name="connsiteX1218" fmla="*/ 2437318 w 4465376"/>
                      <a:gd name="connsiteY1218" fmla="*/ 3075547 h 3539883"/>
                      <a:gd name="connsiteX1219" fmla="*/ 2420929 w 4465376"/>
                      <a:gd name="connsiteY1219" fmla="*/ 3065987 h 3539883"/>
                      <a:gd name="connsiteX1220" fmla="*/ 2440049 w 4465376"/>
                      <a:gd name="connsiteY1220" fmla="*/ 3065987 h 3539883"/>
                      <a:gd name="connsiteX1221" fmla="*/ 2609395 w 4465376"/>
                      <a:gd name="connsiteY1221" fmla="*/ 3007262 h 3539883"/>
                      <a:gd name="connsiteX1222" fmla="*/ 2616224 w 4465376"/>
                      <a:gd name="connsiteY1222" fmla="*/ 2971754 h 3539883"/>
                      <a:gd name="connsiteX1223" fmla="*/ 2575253 w 4465376"/>
                      <a:gd name="connsiteY1223" fmla="*/ 2940343 h 3539883"/>
                      <a:gd name="connsiteX1224" fmla="*/ 2571156 w 4465376"/>
                      <a:gd name="connsiteY1224" fmla="*/ 2938978 h 3539883"/>
                      <a:gd name="connsiteX1225" fmla="*/ 2571156 w 4465376"/>
                      <a:gd name="connsiteY1225" fmla="*/ 2930784 h 3539883"/>
                      <a:gd name="connsiteX1226" fmla="*/ 2575253 w 4465376"/>
                      <a:gd name="connsiteY1226" fmla="*/ 2930784 h 3539883"/>
                      <a:gd name="connsiteX1227" fmla="*/ 2608030 w 4465376"/>
                      <a:gd name="connsiteY1227" fmla="*/ 2917127 h 3539883"/>
                      <a:gd name="connsiteX1228" fmla="*/ 2612127 w 4465376"/>
                      <a:gd name="connsiteY1228" fmla="*/ 2907567 h 3539883"/>
                      <a:gd name="connsiteX1229" fmla="*/ 2617590 w 4465376"/>
                      <a:gd name="connsiteY1229" fmla="*/ 2915761 h 3539883"/>
                      <a:gd name="connsiteX1230" fmla="*/ 2658560 w 4465376"/>
                      <a:gd name="connsiteY1230" fmla="*/ 2947172 h 3539883"/>
                      <a:gd name="connsiteX1231" fmla="*/ 2685874 w 4465376"/>
                      <a:gd name="connsiteY1231" fmla="*/ 2932149 h 3539883"/>
                      <a:gd name="connsiteX1232" fmla="*/ 2698166 w 4465376"/>
                      <a:gd name="connsiteY1232" fmla="*/ 2908932 h 3539883"/>
                      <a:gd name="connsiteX1233" fmla="*/ 2706360 w 4465376"/>
                      <a:gd name="connsiteY1233" fmla="*/ 2888447 h 3539883"/>
                      <a:gd name="connsiteX1234" fmla="*/ 2707726 w 4465376"/>
                      <a:gd name="connsiteY1234" fmla="*/ 2910298 h 3539883"/>
                      <a:gd name="connsiteX1235" fmla="*/ 2724114 w 4465376"/>
                      <a:gd name="connsiteY1235" fmla="*/ 2941709 h 3539883"/>
                      <a:gd name="connsiteX1236" fmla="*/ 2737771 w 4465376"/>
                      <a:gd name="connsiteY1236" fmla="*/ 2937612 h 3539883"/>
                      <a:gd name="connsiteX1237" fmla="*/ 2786936 w 4465376"/>
                      <a:gd name="connsiteY1237" fmla="*/ 2899372 h 3539883"/>
                      <a:gd name="connsiteX1238" fmla="*/ 2804690 w 4465376"/>
                      <a:gd name="connsiteY1238" fmla="*/ 2882984 h 3539883"/>
                      <a:gd name="connsiteX1239" fmla="*/ 2811518 w 4465376"/>
                      <a:gd name="connsiteY1239" fmla="*/ 2891178 h 3539883"/>
                      <a:gd name="connsiteX1240" fmla="*/ 2811518 w 4465376"/>
                      <a:gd name="connsiteY1240" fmla="*/ 2891178 h 3539883"/>
                      <a:gd name="connsiteX1241" fmla="*/ 2811518 w 4465376"/>
                      <a:gd name="connsiteY1241" fmla="*/ 2891178 h 3539883"/>
                      <a:gd name="connsiteX1242" fmla="*/ 2791033 w 4465376"/>
                      <a:gd name="connsiteY1242" fmla="*/ 2922589 h 3539883"/>
                      <a:gd name="connsiteX1243" fmla="*/ 2776010 w 4465376"/>
                      <a:gd name="connsiteY1243" fmla="*/ 2947172 h 3539883"/>
                      <a:gd name="connsiteX1244" fmla="*/ 2758256 w 4465376"/>
                      <a:gd name="connsiteY1244" fmla="*/ 2984046 h 3539883"/>
                      <a:gd name="connsiteX1245" fmla="*/ 2797862 w 4465376"/>
                      <a:gd name="connsiteY1245" fmla="*/ 2988143 h 3539883"/>
                      <a:gd name="connsiteX1246" fmla="*/ 2912580 w 4465376"/>
                      <a:gd name="connsiteY1246" fmla="*/ 2964926 h 3539883"/>
                      <a:gd name="connsiteX1247" fmla="*/ 2915311 w 4465376"/>
                      <a:gd name="connsiteY1247" fmla="*/ 2974486 h 3539883"/>
                      <a:gd name="connsiteX1248" fmla="*/ 2915311 w 4465376"/>
                      <a:gd name="connsiteY1248" fmla="*/ 2974486 h 3539883"/>
                      <a:gd name="connsiteX1249" fmla="*/ 2915311 w 4465376"/>
                      <a:gd name="connsiteY1249" fmla="*/ 2974486 h 3539883"/>
                      <a:gd name="connsiteX1250" fmla="*/ 2896192 w 4465376"/>
                      <a:gd name="connsiteY1250" fmla="*/ 2982680 h 3539883"/>
                      <a:gd name="connsiteX1251" fmla="*/ 2894826 w 4465376"/>
                      <a:gd name="connsiteY1251" fmla="*/ 2982680 h 3539883"/>
                      <a:gd name="connsiteX1252" fmla="*/ 2870243 w 4465376"/>
                      <a:gd name="connsiteY1252" fmla="*/ 3000434 h 3539883"/>
                      <a:gd name="connsiteX1253" fmla="*/ 2870243 w 4465376"/>
                      <a:gd name="connsiteY1253" fmla="*/ 3003165 h 3539883"/>
                      <a:gd name="connsiteX1254" fmla="*/ 2919408 w 4465376"/>
                      <a:gd name="connsiteY1254" fmla="*/ 3011360 h 3539883"/>
                      <a:gd name="connsiteX1255" fmla="*/ 2952185 w 4465376"/>
                      <a:gd name="connsiteY1255" fmla="*/ 3009994 h 3539883"/>
                      <a:gd name="connsiteX1256" fmla="*/ 3038224 w 4465376"/>
                      <a:gd name="connsiteY1256" fmla="*/ 2978583 h 3539883"/>
                      <a:gd name="connsiteX1257" fmla="*/ 3055978 w 4465376"/>
                      <a:gd name="connsiteY1257" fmla="*/ 2966292 h 3539883"/>
                      <a:gd name="connsiteX1258" fmla="*/ 3046418 w 4465376"/>
                      <a:gd name="connsiteY1258" fmla="*/ 2985411 h 3539883"/>
                      <a:gd name="connsiteX1259" fmla="*/ 3032761 w 4465376"/>
                      <a:gd name="connsiteY1259" fmla="*/ 3019554 h 3539883"/>
                      <a:gd name="connsiteX1260" fmla="*/ 3042321 w 4465376"/>
                      <a:gd name="connsiteY1260" fmla="*/ 3070084 h 3539883"/>
                      <a:gd name="connsiteX1261" fmla="*/ 3068269 w 4465376"/>
                      <a:gd name="connsiteY1261" fmla="*/ 3072816 h 3539883"/>
                      <a:gd name="connsiteX1262" fmla="*/ 3111971 w 4465376"/>
                      <a:gd name="connsiteY1262" fmla="*/ 3038673 h 3539883"/>
                      <a:gd name="connsiteX1263" fmla="*/ 3133823 w 4465376"/>
                      <a:gd name="connsiteY1263" fmla="*/ 3023651 h 3539883"/>
                      <a:gd name="connsiteX1264" fmla="*/ 3125628 w 4465376"/>
                      <a:gd name="connsiteY1264" fmla="*/ 3040039 h 3539883"/>
                      <a:gd name="connsiteX1265" fmla="*/ 3124263 w 4465376"/>
                      <a:gd name="connsiteY1265" fmla="*/ 3106958 h 3539883"/>
                      <a:gd name="connsiteX1266" fmla="*/ 3132457 w 4465376"/>
                      <a:gd name="connsiteY1266" fmla="*/ 3112421 h 3539883"/>
                      <a:gd name="connsiteX1267" fmla="*/ 3122897 w 4465376"/>
                      <a:gd name="connsiteY1267" fmla="*/ 3116518 h 3539883"/>
                      <a:gd name="connsiteX1268" fmla="*/ 3084657 w 4465376"/>
                      <a:gd name="connsiteY1268" fmla="*/ 3143832 h 3539883"/>
                      <a:gd name="connsiteX1269" fmla="*/ 3087389 w 4465376"/>
                      <a:gd name="connsiteY1269" fmla="*/ 3145198 h 3539883"/>
                      <a:gd name="connsiteX1270" fmla="*/ 3142017 w 4465376"/>
                      <a:gd name="connsiteY1270" fmla="*/ 3150661 h 3539883"/>
                      <a:gd name="connsiteX1271" fmla="*/ 3165234 w 4465376"/>
                      <a:gd name="connsiteY1271" fmla="*/ 3150661 h 3539883"/>
                      <a:gd name="connsiteX1272" fmla="*/ 3178891 w 4465376"/>
                      <a:gd name="connsiteY1272" fmla="*/ 3150661 h 3539883"/>
                      <a:gd name="connsiteX1273" fmla="*/ 3223959 w 4465376"/>
                      <a:gd name="connsiteY1273" fmla="*/ 3150661 h 3539883"/>
                      <a:gd name="connsiteX1274" fmla="*/ 3180256 w 4465376"/>
                      <a:gd name="connsiteY1274" fmla="*/ 3161586 h 3539883"/>
                      <a:gd name="connsiteX1275" fmla="*/ 3095583 w 4465376"/>
                      <a:gd name="connsiteY1275" fmla="*/ 3202557 h 3539883"/>
                      <a:gd name="connsiteX1276" fmla="*/ 3096949 w 4465376"/>
                      <a:gd name="connsiteY1276" fmla="*/ 3214848 h 3539883"/>
                      <a:gd name="connsiteX1277" fmla="*/ 3140651 w 4465376"/>
                      <a:gd name="connsiteY1277" fmla="*/ 3233968 h 3539883"/>
                      <a:gd name="connsiteX1278" fmla="*/ 3147479 w 4465376"/>
                      <a:gd name="connsiteY1278" fmla="*/ 3233968 h 3539883"/>
                      <a:gd name="connsiteX1279" fmla="*/ 3155674 w 4465376"/>
                      <a:gd name="connsiteY1279" fmla="*/ 3232602 h 3539883"/>
                      <a:gd name="connsiteX1280" fmla="*/ 3158405 w 4465376"/>
                      <a:gd name="connsiteY1280" fmla="*/ 3242162 h 3539883"/>
                      <a:gd name="connsiteX1281" fmla="*/ 3155674 w 4465376"/>
                      <a:gd name="connsiteY1281" fmla="*/ 3254453 h 3539883"/>
                      <a:gd name="connsiteX1282" fmla="*/ 3170696 w 4465376"/>
                      <a:gd name="connsiteY1282" fmla="*/ 3350052 h 3539883"/>
                      <a:gd name="connsiteX1283" fmla="*/ 3213033 w 4465376"/>
                      <a:gd name="connsiteY1283" fmla="*/ 3324104 h 3539883"/>
                      <a:gd name="connsiteX1284" fmla="*/ 3223959 w 4465376"/>
                      <a:gd name="connsiteY1284" fmla="*/ 3302253 h 3539883"/>
                      <a:gd name="connsiteX1285" fmla="*/ 3222593 w 4465376"/>
                      <a:gd name="connsiteY1285" fmla="*/ 3326835 h 3539883"/>
                      <a:gd name="connsiteX1286" fmla="*/ 3222593 w 4465376"/>
                      <a:gd name="connsiteY1286" fmla="*/ 3388291 h 3539883"/>
                      <a:gd name="connsiteX1287" fmla="*/ 3222593 w 4465376"/>
                      <a:gd name="connsiteY1287" fmla="*/ 3392389 h 3539883"/>
                      <a:gd name="connsiteX1288" fmla="*/ 3240347 w 4465376"/>
                      <a:gd name="connsiteY1288" fmla="*/ 3441553 h 3539883"/>
                      <a:gd name="connsiteX1289" fmla="*/ 3281318 w 4465376"/>
                      <a:gd name="connsiteY1289" fmla="*/ 3411509 h 3539883"/>
                      <a:gd name="connsiteX1290" fmla="*/ 3288146 w 4465376"/>
                      <a:gd name="connsiteY1290" fmla="*/ 3401949 h 3539883"/>
                      <a:gd name="connsiteX1291" fmla="*/ 3304535 w 4465376"/>
                      <a:gd name="connsiteY1291" fmla="*/ 3376000 h 3539883"/>
                      <a:gd name="connsiteX1292" fmla="*/ 3312729 w 4465376"/>
                      <a:gd name="connsiteY1292" fmla="*/ 3358246 h 3539883"/>
                      <a:gd name="connsiteX1293" fmla="*/ 3314094 w 4465376"/>
                      <a:gd name="connsiteY1293" fmla="*/ 3377366 h 3539883"/>
                      <a:gd name="connsiteX1294" fmla="*/ 3327752 w 4465376"/>
                      <a:gd name="connsiteY1294" fmla="*/ 3433360 h 3539883"/>
                      <a:gd name="connsiteX1295" fmla="*/ 3333214 w 4465376"/>
                      <a:gd name="connsiteY1295" fmla="*/ 3445651 h 3539883"/>
                      <a:gd name="connsiteX1296" fmla="*/ 3389208 w 4465376"/>
                      <a:gd name="connsiteY1296" fmla="*/ 3518033 h 3539883"/>
                      <a:gd name="connsiteX1297" fmla="*/ 3446567 w 4465376"/>
                      <a:gd name="connsiteY1297" fmla="*/ 3471599 h 3539883"/>
                      <a:gd name="connsiteX1298" fmla="*/ 3453395 w 4465376"/>
                      <a:gd name="connsiteY1298" fmla="*/ 3462039 h 3539883"/>
                      <a:gd name="connsiteX1299" fmla="*/ 3457492 w 4465376"/>
                      <a:gd name="connsiteY1299" fmla="*/ 3455211 h 3539883"/>
                      <a:gd name="connsiteX1300" fmla="*/ 3464321 w 4465376"/>
                      <a:gd name="connsiteY1300" fmla="*/ 3442919 h 3539883"/>
                      <a:gd name="connsiteX1301" fmla="*/ 3471150 w 4465376"/>
                      <a:gd name="connsiteY1301" fmla="*/ 3462039 h 3539883"/>
                      <a:gd name="connsiteX1302" fmla="*/ 3475247 w 4465376"/>
                      <a:gd name="connsiteY1302" fmla="*/ 3474330 h 3539883"/>
                      <a:gd name="connsiteX1303" fmla="*/ 3484806 w 4465376"/>
                      <a:gd name="connsiteY1303" fmla="*/ 3478427 h 3539883"/>
                      <a:gd name="connsiteX1304" fmla="*/ 3505292 w 4465376"/>
                      <a:gd name="connsiteY1304" fmla="*/ 3460674 h 3539883"/>
                      <a:gd name="connsiteX1305" fmla="*/ 3505292 w 4465376"/>
                      <a:gd name="connsiteY1305" fmla="*/ 3459308 h 3539883"/>
                      <a:gd name="connsiteX1306" fmla="*/ 3514852 w 4465376"/>
                      <a:gd name="connsiteY1306" fmla="*/ 3408777 h 3539883"/>
                      <a:gd name="connsiteX1307" fmla="*/ 3516217 w 4465376"/>
                      <a:gd name="connsiteY1307" fmla="*/ 3388291 h 3539883"/>
                      <a:gd name="connsiteX1308" fmla="*/ 3524412 w 4465376"/>
                      <a:gd name="connsiteY1308" fmla="*/ 3407411 h 3539883"/>
                      <a:gd name="connsiteX1309" fmla="*/ 3569479 w 4465376"/>
                      <a:gd name="connsiteY1309" fmla="*/ 3479793 h 3539883"/>
                      <a:gd name="connsiteX1310" fmla="*/ 3635033 w 4465376"/>
                      <a:gd name="connsiteY1310" fmla="*/ 3516667 h 3539883"/>
                      <a:gd name="connsiteX1311" fmla="*/ 3644593 w 4465376"/>
                      <a:gd name="connsiteY1311" fmla="*/ 3511204 h 3539883"/>
                      <a:gd name="connsiteX1312" fmla="*/ 3625473 w 4465376"/>
                      <a:gd name="connsiteY1312" fmla="*/ 3434725 h 3539883"/>
                      <a:gd name="connsiteX1313" fmla="*/ 3607719 w 4465376"/>
                      <a:gd name="connsiteY1313" fmla="*/ 3399217 h 3539883"/>
                      <a:gd name="connsiteX1314" fmla="*/ 3633667 w 4465376"/>
                      <a:gd name="connsiteY1314" fmla="*/ 3429262 h 3539883"/>
                      <a:gd name="connsiteX1315" fmla="*/ 3807111 w 4465376"/>
                      <a:gd name="connsiteY1315" fmla="*/ 3531689 h 3539883"/>
                      <a:gd name="connsiteX1316" fmla="*/ 3818037 w 4465376"/>
                      <a:gd name="connsiteY1316" fmla="*/ 3526227 h 3539883"/>
                      <a:gd name="connsiteX1317" fmla="*/ 3747020 w 4465376"/>
                      <a:gd name="connsiteY1317" fmla="*/ 3393754 h 3539883"/>
                      <a:gd name="connsiteX1318" fmla="*/ 3722438 w 4465376"/>
                      <a:gd name="connsiteY1318" fmla="*/ 3360977 h 3539883"/>
                      <a:gd name="connsiteX1319" fmla="*/ 3772968 w 4465376"/>
                      <a:gd name="connsiteY1319" fmla="*/ 3395120 h 3539883"/>
                      <a:gd name="connsiteX1320" fmla="*/ 2601201 w 4465376"/>
                      <a:gd name="connsiteY1320" fmla="*/ 2896641 h 3539883"/>
                      <a:gd name="connsiteX1321" fmla="*/ 2594373 w 4465376"/>
                      <a:gd name="connsiteY1321" fmla="*/ 2893910 h 3539883"/>
                      <a:gd name="connsiteX1322" fmla="*/ 2584813 w 4465376"/>
                      <a:gd name="connsiteY1322" fmla="*/ 2889812 h 3539883"/>
                      <a:gd name="connsiteX1323" fmla="*/ 2594373 w 4465376"/>
                      <a:gd name="connsiteY1323" fmla="*/ 2884350 h 3539883"/>
                      <a:gd name="connsiteX1324" fmla="*/ 2598470 w 4465376"/>
                      <a:gd name="connsiteY1324" fmla="*/ 2881618 h 3539883"/>
                      <a:gd name="connsiteX1325" fmla="*/ 2603932 w 4465376"/>
                      <a:gd name="connsiteY1325" fmla="*/ 2876155 h 3539883"/>
                      <a:gd name="connsiteX1326" fmla="*/ 2606664 w 4465376"/>
                      <a:gd name="connsiteY1326" fmla="*/ 2882984 h 3539883"/>
                      <a:gd name="connsiteX1327" fmla="*/ 2609395 w 4465376"/>
                      <a:gd name="connsiteY1327" fmla="*/ 2889812 h 3539883"/>
                      <a:gd name="connsiteX1328" fmla="*/ 2614858 w 4465376"/>
                      <a:gd name="connsiteY1328" fmla="*/ 2903469 h 3539883"/>
                      <a:gd name="connsiteX1329" fmla="*/ 2601201 w 4465376"/>
                      <a:gd name="connsiteY1329" fmla="*/ 2896641 h 3539883"/>
                      <a:gd name="connsiteX1330" fmla="*/ 2593007 w 4465376"/>
                      <a:gd name="connsiteY1330" fmla="*/ 2866596 h 3539883"/>
                      <a:gd name="connsiteX1331" fmla="*/ 2590276 w 4465376"/>
                      <a:gd name="connsiteY1331" fmla="*/ 2866596 h 3539883"/>
                      <a:gd name="connsiteX1332" fmla="*/ 2586179 w 4465376"/>
                      <a:gd name="connsiteY1332" fmla="*/ 2863864 h 3539883"/>
                      <a:gd name="connsiteX1333" fmla="*/ 2586179 w 4465376"/>
                      <a:gd name="connsiteY1333" fmla="*/ 2855670 h 3539883"/>
                      <a:gd name="connsiteX1334" fmla="*/ 2597104 w 4465376"/>
                      <a:gd name="connsiteY1334" fmla="*/ 2852939 h 3539883"/>
                      <a:gd name="connsiteX1335" fmla="*/ 2601201 w 4465376"/>
                      <a:gd name="connsiteY1335" fmla="*/ 2869327 h 3539883"/>
                      <a:gd name="connsiteX1336" fmla="*/ 2593007 w 4465376"/>
                      <a:gd name="connsiteY1336" fmla="*/ 2866596 h 3539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</a:cxnLst>
                    <a:rect l="l" t="t" r="r" b="b"/>
                    <a:pathLst>
                      <a:path w="4465376" h="3539883">
                        <a:moveTo>
                          <a:pt x="3650056" y="3457942"/>
                        </a:moveTo>
                        <a:cubicBezTo>
                          <a:pt x="3659615" y="3485256"/>
                          <a:pt x="3662347" y="3503010"/>
                          <a:pt x="3655518" y="3513936"/>
                        </a:cubicBezTo>
                        <a:cubicBezTo>
                          <a:pt x="3652787" y="3518033"/>
                          <a:pt x="3647325" y="3523496"/>
                          <a:pt x="3637764" y="3524861"/>
                        </a:cubicBezTo>
                        <a:cubicBezTo>
                          <a:pt x="3611816" y="3526227"/>
                          <a:pt x="3579040" y="3501644"/>
                          <a:pt x="3564017" y="3485256"/>
                        </a:cubicBezTo>
                        <a:cubicBezTo>
                          <a:pt x="3546263" y="3466136"/>
                          <a:pt x="3533972" y="3445651"/>
                          <a:pt x="3524412" y="3426531"/>
                        </a:cubicBezTo>
                        <a:cubicBezTo>
                          <a:pt x="3523046" y="3438823"/>
                          <a:pt x="3520315" y="3449748"/>
                          <a:pt x="3516217" y="3460674"/>
                        </a:cubicBezTo>
                        <a:lnTo>
                          <a:pt x="3516217" y="3462039"/>
                        </a:lnTo>
                        <a:cubicBezTo>
                          <a:pt x="3512120" y="3475696"/>
                          <a:pt x="3508024" y="3487987"/>
                          <a:pt x="3486172" y="3487987"/>
                        </a:cubicBezTo>
                        <a:cubicBezTo>
                          <a:pt x="3476613" y="3487987"/>
                          <a:pt x="3469784" y="3483890"/>
                          <a:pt x="3467052" y="3477062"/>
                        </a:cubicBezTo>
                        <a:cubicBezTo>
                          <a:pt x="3465687" y="3472965"/>
                          <a:pt x="3464321" y="3470233"/>
                          <a:pt x="3462955" y="3466136"/>
                        </a:cubicBezTo>
                        <a:cubicBezTo>
                          <a:pt x="3462955" y="3466136"/>
                          <a:pt x="3462955" y="3466136"/>
                          <a:pt x="3462955" y="3466136"/>
                        </a:cubicBezTo>
                        <a:cubicBezTo>
                          <a:pt x="3461590" y="3468867"/>
                          <a:pt x="3458858" y="3471599"/>
                          <a:pt x="3457492" y="3475696"/>
                        </a:cubicBezTo>
                        <a:cubicBezTo>
                          <a:pt x="3445201" y="3496182"/>
                          <a:pt x="3426081" y="3527592"/>
                          <a:pt x="3394670" y="3527592"/>
                        </a:cubicBezTo>
                        <a:cubicBezTo>
                          <a:pt x="3393305" y="3527592"/>
                          <a:pt x="3391939" y="3527592"/>
                          <a:pt x="3390574" y="3527592"/>
                        </a:cubicBezTo>
                        <a:cubicBezTo>
                          <a:pt x="3355065" y="3524861"/>
                          <a:pt x="3335946" y="3477062"/>
                          <a:pt x="3325020" y="3448382"/>
                        </a:cubicBezTo>
                        <a:cubicBezTo>
                          <a:pt x="3323654" y="3444285"/>
                          <a:pt x="3320923" y="3440188"/>
                          <a:pt x="3319557" y="3436091"/>
                        </a:cubicBezTo>
                        <a:cubicBezTo>
                          <a:pt x="3314094" y="3422434"/>
                          <a:pt x="3309997" y="3410143"/>
                          <a:pt x="3307266" y="3393754"/>
                        </a:cubicBezTo>
                        <a:cubicBezTo>
                          <a:pt x="3304535" y="3399217"/>
                          <a:pt x="3300438" y="3403314"/>
                          <a:pt x="3297706" y="3407411"/>
                        </a:cubicBezTo>
                        <a:cubicBezTo>
                          <a:pt x="3296340" y="3410143"/>
                          <a:pt x="3293609" y="3412874"/>
                          <a:pt x="3292243" y="3415605"/>
                        </a:cubicBezTo>
                        <a:cubicBezTo>
                          <a:pt x="3282683" y="3429262"/>
                          <a:pt x="3269027" y="3451113"/>
                          <a:pt x="3248541" y="3451113"/>
                        </a:cubicBezTo>
                        <a:cubicBezTo>
                          <a:pt x="3245810" y="3451113"/>
                          <a:pt x="3243078" y="3451113"/>
                          <a:pt x="3240347" y="3449748"/>
                        </a:cubicBezTo>
                        <a:cubicBezTo>
                          <a:pt x="3215764" y="3442919"/>
                          <a:pt x="3214399" y="3406046"/>
                          <a:pt x="3214399" y="3391023"/>
                        </a:cubicBezTo>
                        <a:lnTo>
                          <a:pt x="3214399" y="3386926"/>
                        </a:lnTo>
                        <a:cubicBezTo>
                          <a:pt x="3214399" y="3371903"/>
                          <a:pt x="3213033" y="3358246"/>
                          <a:pt x="3214399" y="3345955"/>
                        </a:cubicBezTo>
                        <a:cubicBezTo>
                          <a:pt x="3199376" y="3365075"/>
                          <a:pt x="3182988" y="3369172"/>
                          <a:pt x="3166600" y="3358246"/>
                        </a:cubicBezTo>
                        <a:cubicBezTo>
                          <a:pt x="3139285" y="3340492"/>
                          <a:pt x="3143382" y="3268111"/>
                          <a:pt x="3146114" y="3251722"/>
                        </a:cubicBezTo>
                        <a:cubicBezTo>
                          <a:pt x="3146114" y="3250356"/>
                          <a:pt x="3146114" y="3247625"/>
                          <a:pt x="3147479" y="3246259"/>
                        </a:cubicBezTo>
                        <a:lnTo>
                          <a:pt x="3147479" y="3246259"/>
                        </a:lnTo>
                        <a:cubicBezTo>
                          <a:pt x="3124263" y="3246259"/>
                          <a:pt x="3103777" y="3236699"/>
                          <a:pt x="3095583" y="3221677"/>
                        </a:cubicBezTo>
                        <a:cubicBezTo>
                          <a:pt x="3091486" y="3213483"/>
                          <a:pt x="3090120" y="3206654"/>
                          <a:pt x="3094217" y="3199826"/>
                        </a:cubicBezTo>
                        <a:cubicBezTo>
                          <a:pt x="3099680" y="3186168"/>
                          <a:pt x="3117434" y="3175243"/>
                          <a:pt x="3148845" y="3164317"/>
                        </a:cubicBezTo>
                        <a:cubicBezTo>
                          <a:pt x="3133823" y="3164317"/>
                          <a:pt x="3113337" y="3162952"/>
                          <a:pt x="3092852" y="3158854"/>
                        </a:cubicBezTo>
                        <a:cubicBezTo>
                          <a:pt x="3088755" y="3157489"/>
                          <a:pt x="3084657" y="3154758"/>
                          <a:pt x="3083292" y="3150661"/>
                        </a:cubicBezTo>
                        <a:cubicBezTo>
                          <a:pt x="3081926" y="3147929"/>
                          <a:pt x="3081926" y="3143832"/>
                          <a:pt x="3084657" y="3141101"/>
                        </a:cubicBezTo>
                        <a:cubicBezTo>
                          <a:pt x="3090120" y="3131541"/>
                          <a:pt x="3101046" y="3123347"/>
                          <a:pt x="3118800" y="3113787"/>
                        </a:cubicBezTo>
                        <a:cubicBezTo>
                          <a:pt x="3110606" y="3104227"/>
                          <a:pt x="3105143" y="3087838"/>
                          <a:pt x="3116068" y="3055062"/>
                        </a:cubicBezTo>
                        <a:cubicBezTo>
                          <a:pt x="3103777" y="3063256"/>
                          <a:pt x="3091486" y="3072816"/>
                          <a:pt x="3081926" y="3082376"/>
                        </a:cubicBezTo>
                        <a:cubicBezTo>
                          <a:pt x="3077829" y="3086473"/>
                          <a:pt x="3072366" y="3089204"/>
                          <a:pt x="3066904" y="3089204"/>
                        </a:cubicBezTo>
                        <a:cubicBezTo>
                          <a:pt x="3060075" y="3089204"/>
                          <a:pt x="3051881" y="3086473"/>
                          <a:pt x="3045052" y="3082376"/>
                        </a:cubicBezTo>
                        <a:cubicBezTo>
                          <a:pt x="3023201" y="3072816"/>
                          <a:pt x="3027298" y="3026382"/>
                          <a:pt x="3028664" y="3019554"/>
                        </a:cubicBezTo>
                        <a:cubicBezTo>
                          <a:pt x="3030030" y="3012725"/>
                          <a:pt x="3032761" y="3005897"/>
                          <a:pt x="3035492" y="2999068"/>
                        </a:cubicBezTo>
                        <a:cubicBezTo>
                          <a:pt x="3012276" y="3012725"/>
                          <a:pt x="2986328" y="3020919"/>
                          <a:pt x="2960379" y="3023651"/>
                        </a:cubicBezTo>
                        <a:cubicBezTo>
                          <a:pt x="2954916" y="3023651"/>
                          <a:pt x="2942625" y="3025016"/>
                          <a:pt x="2927603" y="3025016"/>
                        </a:cubicBezTo>
                        <a:cubicBezTo>
                          <a:pt x="2882535" y="3025016"/>
                          <a:pt x="2872975" y="3016822"/>
                          <a:pt x="2868878" y="3011360"/>
                        </a:cubicBezTo>
                        <a:cubicBezTo>
                          <a:pt x="2867512" y="3008628"/>
                          <a:pt x="2866146" y="3004531"/>
                          <a:pt x="2867512" y="2999068"/>
                        </a:cubicBezTo>
                        <a:cubicBezTo>
                          <a:pt x="2868878" y="2996337"/>
                          <a:pt x="2870243" y="2993605"/>
                          <a:pt x="2871609" y="2992240"/>
                        </a:cubicBezTo>
                        <a:cubicBezTo>
                          <a:pt x="2851124" y="2997703"/>
                          <a:pt x="2827907" y="3000434"/>
                          <a:pt x="2804690" y="3000434"/>
                        </a:cubicBezTo>
                        <a:cubicBezTo>
                          <a:pt x="2789667" y="3000434"/>
                          <a:pt x="2774644" y="2999068"/>
                          <a:pt x="2760988" y="2994971"/>
                        </a:cubicBezTo>
                        <a:cubicBezTo>
                          <a:pt x="2755525" y="2993605"/>
                          <a:pt x="2752793" y="2989508"/>
                          <a:pt x="2754159" y="2985411"/>
                        </a:cubicBezTo>
                        <a:cubicBezTo>
                          <a:pt x="2756891" y="2971754"/>
                          <a:pt x="2765085" y="2955366"/>
                          <a:pt x="2774644" y="2941709"/>
                        </a:cubicBezTo>
                        <a:cubicBezTo>
                          <a:pt x="2780107" y="2934880"/>
                          <a:pt x="2782839" y="2928052"/>
                          <a:pt x="2786936" y="2921224"/>
                        </a:cubicBezTo>
                        <a:cubicBezTo>
                          <a:pt x="2776010" y="2930784"/>
                          <a:pt x="2763719" y="2940343"/>
                          <a:pt x="2748696" y="2948537"/>
                        </a:cubicBezTo>
                        <a:cubicBezTo>
                          <a:pt x="2741868" y="2952635"/>
                          <a:pt x="2735040" y="2954000"/>
                          <a:pt x="2729577" y="2954000"/>
                        </a:cubicBezTo>
                        <a:cubicBezTo>
                          <a:pt x="2720017" y="2954000"/>
                          <a:pt x="2710457" y="2949903"/>
                          <a:pt x="2704994" y="2930784"/>
                        </a:cubicBezTo>
                        <a:cubicBezTo>
                          <a:pt x="2703628" y="2934880"/>
                          <a:pt x="2700897" y="2937612"/>
                          <a:pt x="2698166" y="2940343"/>
                        </a:cubicBezTo>
                        <a:cubicBezTo>
                          <a:pt x="2691337" y="2949903"/>
                          <a:pt x="2680412" y="2960829"/>
                          <a:pt x="2661292" y="2959463"/>
                        </a:cubicBezTo>
                        <a:cubicBezTo>
                          <a:pt x="2643538" y="2958097"/>
                          <a:pt x="2628515" y="2947172"/>
                          <a:pt x="2616224" y="2929418"/>
                        </a:cubicBezTo>
                        <a:cubicBezTo>
                          <a:pt x="2612127" y="2933515"/>
                          <a:pt x="2605298" y="2936246"/>
                          <a:pt x="2597104" y="2938978"/>
                        </a:cubicBezTo>
                        <a:cubicBezTo>
                          <a:pt x="2613492" y="2947172"/>
                          <a:pt x="2624418" y="2956732"/>
                          <a:pt x="2629881" y="2970389"/>
                        </a:cubicBezTo>
                        <a:cubicBezTo>
                          <a:pt x="2635343" y="2984046"/>
                          <a:pt x="2632612" y="2999068"/>
                          <a:pt x="2623053" y="3015457"/>
                        </a:cubicBezTo>
                        <a:cubicBezTo>
                          <a:pt x="2594373" y="3064622"/>
                          <a:pt x="2515162" y="3076913"/>
                          <a:pt x="2461900" y="3078279"/>
                        </a:cubicBezTo>
                        <a:cubicBezTo>
                          <a:pt x="2479654" y="3091936"/>
                          <a:pt x="2485117" y="3105592"/>
                          <a:pt x="2478289" y="3119250"/>
                        </a:cubicBezTo>
                        <a:cubicBezTo>
                          <a:pt x="2472826" y="3128810"/>
                          <a:pt x="2460534" y="3132906"/>
                          <a:pt x="2441415" y="3131541"/>
                        </a:cubicBezTo>
                        <a:cubicBezTo>
                          <a:pt x="2459169" y="3142466"/>
                          <a:pt x="2472826" y="3154758"/>
                          <a:pt x="2474192" y="3167049"/>
                        </a:cubicBezTo>
                        <a:cubicBezTo>
                          <a:pt x="2474192" y="3171146"/>
                          <a:pt x="2472826" y="3177974"/>
                          <a:pt x="2465997" y="3184803"/>
                        </a:cubicBezTo>
                        <a:cubicBezTo>
                          <a:pt x="2457803" y="3191631"/>
                          <a:pt x="2445512" y="3194363"/>
                          <a:pt x="2430489" y="3194363"/>
                        </a:cubicBezTo>
                        <a:cubicBezTo>
                          <a:pt x="2418198" y="3194363"/>
                          <a:pt x="2404541" y="3191631"/>
                          <a:pt x="2393616" y="3190265"/>
                        </a:cubicBezTo>
                        <a:lnTo>
                          <a:pt x="2388153" y="3188900"/>
                        </a:lnTo>
                        <a:cubicBezTo>
                          <a:pt x="2366302" y="3184803"/>
                          <a:pt x="2344450" y="3180706"/>
                          <a:pt x="2323965" y="3175243"/>
                        </a:cubicBezTo>
                        <a:cubicBezTo>
                          <a:pt x="2381324" y="3210751"/>
                          <a:pt x="2405907" y="3235334"/>
                          <a:pt x="2405907" y="3253088"/>
                        </a:cubicBezTo>
                        <a:cubicBezTo>
                          <a:pt x="2405907" y="3258550"/>
                          <a:pt x="2403175" y="3265379"/>
                          <a:pt x="2393616" y="3270841"/>
                        </a:cubicBezTo>
                        <a:cubicBezTo>
                          <a:pt x="2375861" y="3280401"/>
                          <a:pt x="2355376" y="3284499"/>
                          <a:pt x="2332159" y="3284499"/>
                        </a:cubicBezTo>
                        <a:cubicBezTo>
                          <a:pt x="2295285" y="3284499"/>
                          <a:pt x="2257046" y="3272207"/>
                          <a:pt x="2227001" y="3258550"/>
                        </a:cubicBezTo>
                        <a:cubicBezTo>
                          <a:pt x="2244754" y="3277670"/>
                          <a:pt x="2252949" y="3292693"/>
                          <a:pt x="2251583" y="3303618"/>
                        </a:cubicBezTo>
                        <a:cubicBezTo>
                          <a:pt x="2251583" y="3307715"/>
                          <a:pt x="2248852" y="3314544"/>
                          <a:pt x="2239292" y="3318641"/>
                        </a:cubicBezTo>
                        <a:cubicBezTo>
                          <a:pt x="2232463" y="3321373"/>
                          <a:pt x="2224269" y="3324104"/>
                          <a:pt x="2214709" y="3324104"/>
                        </a:cubicBezTo>
                        <a:cubicBezTo>
                          <a:pt x="2194224" y="3324104"/>
                          <a:pt x="2173738" y="3317275"/>
                          <a:pt x="2161447" y="3311813"/>
                        </a:cubicBezTo>
                        <a:cubicBezTo>
                          <a:pt x="2139596" y="3302253"/>
                          <a:pt x="2121842" y="3288596"/>
                          <a:pt x="2106819" y="3276304"/>
                        </a:cubicBezTo>
                        <a:cubicBezTo>
                          <a:pt x="2109551" y="3287230"/>
                          <a:pt x="2110916" y="3298156"/>
                          <a:pt x="2112282" y="3307715"/>
                        </a:cubicBezTo>
                        <a:lnTo>
                          <a:pt x="2112282" y="3309081"/>
                        </a:lnTo>
                        <a:cubicBezTo>
                          <a:pt x="2113648" y="3321373"/>
                          <a:pt x="2115014" y="3333664"/>
                          <a:pt x="2094528" y="3341858"/>
                        </a:cubicBezTo>
                        <a:cubicBezTo>
                          <a:pt x="2084968" y="3345955"/>
                          <a:pt x="2078140" y="3344589"/>
                          <a:pt x="2074042" y="3339126"/>
                        </a:cubicBezTo>
                        <a:cubicBezTo>
                          <a:pt x="2071311" y="3336395"/>
                          <a:pt x="2069945" y="3333664"/>
                          <a:pt x="2067214" y="3332298"/>
                        </a:cubicBezTo>
                        <a:cubicBezTo>
                          <a:pt x="2067214" y="3335029"/>
                          <a:pt x="2065848" y="3339126"/>
                          <a:pt x="2065848" y="3341858"/>
                        </a:cubicBezTo>
                        <a:cubicBezTo>
                          <a:pt x="2061751" y="3363709"/>
                          <a:pt x="2056288" y="3400583"/>
                          <a:pt x="2026243" y="3410143"/>
                        </a:cubicBezTo>
                        <a:cubicBezTo>
                          <a:pt x="2022146" y="3411509"/>
                          <a:pt x="2019415" y="3411509"/>
                          <a:pt x="2015317" y="3411509"/>
                        </a:cubicBezTo>
                        <a:cubicBezTo>
                          <a:pt x="1986638" y="3411509"/>
                          <a:pt x="1957958" y="3382829"/>
                          <a:pt x="1941570" y="3365075"/>
                        </a:cubicBezTo>
                        <a:cubicBezTo>
                          <a:pt x="1932010" y="3362343"/>
                          <a:pt x="1929279" y="3359612"/>
                          <a:pt x="1926547" y="3356880"/>
                        </a:cubicBezTo>
                        <a:cubicBezTo>
                          <a:pt x="1916987" y="3347321"/>
                          <a:pt x="1908793" y="3337761"/>
                          <a:pt x="1900599" y="3325470"/>
                        </a:cubicBezTo>
                        <a:cubicBezTo>
                          <a:pt x="1900599" y="3330932"/>
                          <a:pt x="1899233" y="3335029"/>
                          <a:pt x="1897868" y="3340492"/>
                        </a:cubicBezTo>
                        <a:cubicBezTo>
                          <a:pt x="1896502" y="3343224"/>
                          <a:pt x="1896502" y="3345955"/>
                          <a:pt x="1896502" y="3350052"/>
                        </a:cubicBezTo>
                        <a:cubicBezTo>
                          <a:pt x="1893771" y="3366440"/>
                          <a:pt x="1888308" y="3395120"/>
                          <a:pt x="1862360" y="3399217"/>
                        </a:cubicBezTo>
                        <a:cubicBezTo>
                          <a:pt x="1839143" y="3401949"/>
                          <a:pt x="1825486" y="3371903"/>
                          <a:pt x="1818657" y="3358246"/>
                        </a:cubicBezTo>
                        <a:lnTo>
                          <a:pt x="1817292" y="3355515"/>
                        </a:lnTo>
                        <a:cubicBezTo>
                          <a:pt x="1811829" y="3343224"/>
                          <a:pt x="1806366" y="3332298"/>
                          <a:pt x="1802269" y="3321373"/>
                        </a:cubicBezTo>
                        <a:cubicBezTo>
                          <a:pt x="1796806" y="3341858"/>
                          <a:pt x="1784515" y="3351418"/>
                          <a:pt x="1765395" y="3348686"/>
                        </a:cubicBezTo>
                        <a:cubicBezTo>
                          <a:pt x="1735350" y="3343224"/>
                          <a:pt x="1713499" y="3279036"/>
                          <a:pt x="1709402" y="3264013"/>
                        </a:cubicBezTo>
                        <a:cubicBezTo>
                          <a:pt x="1709402" y="3262648"/>
                          <a:pt x="1708036" y="3261282"/>
                          <a:pt x="1708036" y="3258550"/>
                        </a:cubicBezTo>
                        <a:cubicBezTo>
                          <a:pt x="1688916" y="3266745"/>
                          <a:pt x="1667065" y="3265379"/>
                          <a:pt x="1653408" y="3255819"/>
                        </a:cubicBezTo>
                        <a:cubicBezTo>
                          <a:pt x="1646580" y="3250356"/>
                          <a:pt x="1643848" y="3244893"/>
                          <a:pt x="1643848" y="3236699"/>
                        </a:cubicBezTo>
                        <a:cubicBezTo>
                          <a:pt x="1643848" y="3223042"/>
                          <a:pt x="1654774" y="3208020"/>
                          <a:pt x="1676625" y="3187534"/>
                        </a:cubicBezTo>
                        <a:cubicBezTo>
                          <a:pt x="1661602" y="3194363"/>
                          <a:pt x="1645214" y="3199826"/>
                          <a:pt x="1628825" y="3202557"/>
                        </a:cubicBezTo>
                        <a:cubicBezTo>
                          <a:pt x="1623363" y="3203923"/>
                          <a:pt x="1619266" y="3202557"/>
                          <a:pt x="1616534" y="3198460"/>
                        </a:cubicBezTo>
                        <a:cubicBezTo>
                          <a:pt x="1615169" y="3195728"/>
                          <a:pt x="1613803" y="3192997"/>
                          <a:pt x="1613803" y="3190265"/>
                        </a:cubicBezTo>
                        <a:cubicBezTo>
                          <a:pt x="1615169" y="3180706"/>
                          <a:pt x="1621997" y="3168414"/>
                          <a:pt x="1632923" y="3153392"/>
                        </a:cubicBezTo>
                        <a:cubicBezTo>
                          <a:pt x="1621997" y="3147929"/>
                          <a:pt x="1612437" y="3135638"/>
                          <a:pt x="1609706" y="3104227"/>
                        </a:cubicBezTo>
                        <a:cubicBezTo>
                          <a:pt x="1602877" y="3115152"/>
                          <a:pt x="1596049" y="3127444"/>
                          <a:pt x="1590586" y="3139735"/>
                        </a:cubicBezTo>
                        <a:cubicBezTo>
                          <a:pt x="1585123" y="3153392"/>
                          <a:pt x="1570101" y="3153392"/>
                          <a:pt x="1561906" y="3153392"/>
                        </a:cubicBezTo>
                        <a:lnTo>
                          <a:pt x="1557809" y="3153392"/>
                        </a:lnTo>
                        <a:cubicBezTo>
                          <a:pt x="1537324" y="3153392"/>
                          <a:pt x="1522301" y="3115152"/>
                          <a:pt x="1520936" y="3105592"/>
                        </a:cubicBezTo>
                        <a:cubicBezTo>
                          <a:pt x="1519570" y="3098764"/>
                          <a:pt x="1519570" y="3091936"/>
                          <a:pt x="1519570" y="3086473"/>
                        </a:cubicBezTo>
                        <a:cubicBezTo>
                          <a:pt x="1504547" y="3106958"/>
                          <a:pt x="1485428" y="3121981"/>
                          <a:pt x="1463576" y="3134272"/>
                        </a:cubicBezTo>
                        <a:cubicBezTo>
                          <a:pt x="1455382" y="3138369"/>
                          <a:pt x="1413046" y="3160220"/>
                          <a:pt x="1391194" y="3160220"/>
                        </a:cubicBezTo>
                        <a:cubicBezTo>
                          <a:pt x="1385732" y="3160220"/>
                          <a:pt x="1381635" y="3158854"/>
                          <a:pt x="1378903" y="3156123"/>
                        </a:cubicBezTo>
                        <a:cubicBezTo>
                          <a:pt x="1377537" y="3154758"/>
                          <a:pt x="1374806" y="3152026"/>
                          <a:pt x="1374806" y="3146563"/>
                        </a:cubicBezTo>
                        <a:cubicBezTo>
                          <a:pt x="1374806" y="3143832"/>
                          <a:pt x="1374806" y="3142466"/>
                          <a:pt x="1374806" y="3139735"/>
                        </a:cubicBezTo>
                        <a:cubicBezTo>
                          <a:pt x="1348858" y="3158854"/>
                          <a:pt x="1316081" y="3176609"/>
                          <a:pt x="1281939" y="3182072"/>
                        </a:cubicBezTo>
                        <a:lnTo>
                          <a:pt x="1280573" y="3182072"/>
                        </a:lnTo>
                        <a:cubicBezTo>
                          <a:pt x="1276476" y="3182072"/>
                          <a:pt x="1272379" y="3179340"/>
                          <a:pt x="1272379" y="3175243"/>
                        </a:cubicBezTo>
                        <a:cubicBezTo>
                          <a:pt x="1269648" y="3162952"/>
                          <a:pt x="1269648" y="3145198"/>
                          <a:pt x="1273745" y="3130175"/>
                        </a:cubicBezTo>
                        <a:cubicBezTo>
                          <a:pt x="1275110" y="3123347"/>
                          <a:pt x="1276476" y="3116518"/>
                          <a:pt x="1276476" y="3109689"/>
                        </a:cubicBezTo>
                        <a:cubicBezTo>
                          <a:pt x="1271013" y="3121981"/>
                          <a:pt x="1262819" y="3134272"/>
                          <a:pt x="1254625" y="3145198"/>
                        </a:cubicBezTo>
                        <a:cubicBezTo>
                          <a:pt x="1239602" y="3162952"/>
                          <a:pt x="1223214" y="3162952"/>
                          <a:pt x="1209557" y="3145198"/>
                        </a:cubicBezTo>
                        <a:cubicBezTo>
                          <a:pt x="1209557" y="3149295"/>
                          <a:pt x="1208191" y="3152026"/>
                          <a:pt x="1208191" y="3156123"/>
                        </a:cubicBezTo>
                        <a:cubicBezTo>
                          <a:pt x="1205460" y="3167049"/>
                          <a:pt x="1199997" y="3180706"/>
                          <a:pt x="1183609" y="3186168"/>
                        </a:cubicBezTo>
                        <a:cubicBezTo>
                          <a:pt x="1178146" y="3187534"/>
                          <a:pt x="1174049" y="3188900"/>
                          <a:pt x="1168586" y="3188900"/>
                        </a:cubicBezTo>
                        <a:cubicBezTo>
                          <a:pt x="1144004" y="3188900"/>
                          <a:pt x="1120787" y="3171146"/>
                          <a:pt x="1101667" y="3147929"/>
                        </a:cubicBezTo>
                        <a:cubicBezTo>
                          <a:pt x="1105764" y="3160220"/>
                          <a:pt x="1107130" y="3172512"/>
                          <a:pt x="1105764" y="3184803"/>
                        </a:cubicBezTo>
                        <a:lnTo>
                          <a:pt x="1109861" y="3192997"/>
                        </a:lnTo>
                        <a:cubicBezTo>
                          <a:pt x="1124884" y="3224408"/>
                          <a:pt x="1139906" y="3258550"/>
                          <a:pt x="1134444" y="3292693"/>
                        </a:cubicBezTo>
                        <a:cubicBezTo>
                          <a:pt x="1133078" y="3304984"/>
                          <a:pt x="1116689" y="3318641"/>
                          <a:pt x="1098936" y="3318641"/>
                        </a:cubicBezTo>
                        <a:cubicBezTo>
                          <a:pt x="1096204" y="3318641"/>
                          <a:pt x="1092107" y="3318641"/>
                          <a:pt x="1089376" y="3317275"/>
                        </a:cubicBezTo>
                        <a:cubicBezTo>
                          <a:pt x="1059330" y="3309081"/>
                          <a:pt x="1042942" y="3296790"/>
                          <a:pt x="1027919" y="3283133"/>
                        </a:cubicBezTo>
                        <a:cubicBezTo>
                          <a:pt x="1029285" y="3296790"/>
                          <a:pt x="1027919" y="3311813"/>
                          <a:pt x="1022457" y="3328201"/>
                        </a:cubicBezTo>
                        <a:cubicBezTo>
                          <a:pt x="1021091" y="3330932"/>
                          <a:pt x="1021091" y="3333664"/>
                          <a:pt x="1019725" y="3336395"/>
                        </a:cubicBezTo>
                        <a:cubicBezTo>
                          <a:pt x="1012897" y="3356880"/>
                          <a:pt x="1003337" y="3384194"/>
                          <a:pt x="974657" y="3393754"/>
                        </a:cubicBezTo>
                        <a:cubicBezTo>
                          <a:pt x="951440" y="3400583"/>
                          <a:pt x="935052" y="3399217"/>
                          <a:pt x="924126" y="3386926"/>
                        </a:cubicBezTo>
                        <a:cubicBezTo>
                          <a:pt x="915932" y="3378732"/>
                          <a:pt x="911835" y="3365075"/>
                          <a:pt x="911835" y="3345955"/>
                        </a:cubicBezTo>
                        <a:cubicBezTo>
                          <a:pt x="889984" y="3381463"/>
                          <a:pt x="865401" y="3416971"/>
                          <a:pt x="829894" y="3448382"/>
                        </a:cubicBezTo>
                        <a:cubicBezTo>
                          <a:pt x="823065" y="3455211"/>
                          <a:pt x="814871" y="3457942"/>
                          <a:pt x="806677" y="3457942"/>
                        </a:cubicBezTo>
                        <a:cubicBezTo>
                          <a:pt x="793020" y="3457942"/>
                          <a:pt x="779363" y="3447016"/>
                          <a:pt x="777997" y="3433360"/>
                        </a:cubicBezTo>
                        <a:cubicBezTo>
                          <a:pt x="773900" y="3400583"/>
                          <a:pt x="779363" y="3363709"/>
                          <a:pt x="793020" y="3332298"/>
                        </a:cubicBezTo>
                        <a:cubicBezTo>
                          <a:pt x="794385" y="3329566"/>
                          <a:pt x="798482" y="3324104"/>
                          <a:pt x="801214" y="3320007"/>
                        </a:cubicBezTo>
                        <a:cubicBezTo>
                          <a:pt x="802579" y="3318641"/>
                          <a:pt x="802579" y="3318641"/>
                          <a:pt x="803945" y="3317275"/>
                        </a:cubicBezTo>
                        <a:cubicBezTo>
                          <a:pt x="794385" y="3321373"/>
                          <a:pt x="782094" y="3324104"/>
                          <a:pt x="771169" y="3326835"/>
                        </a:cubicBezTo>
                        <a:cubicBezTo>
                          <a:pt x="757512" y="3329566"/>
                          <a:pt x="749317" y="3328201"/>
                          <a:pt x="741123" y="3322738"/>
                        </a:cubicBezTo>
                        <a:cubicBezTo>
                          <a:pt x="738392" y="3321373"/>
                          <a:pt x="737026" y="3318641"/>
                          <a:pt x="737026" y="3314544"/>
                        </a:cubicBezTo>
                        <a:cubicBezTo>
                          <a:pt x="737026" y="3310447"/>
                          <a:pt x="739758" y="3307715"/>
                          <a:pt x="742489" y="3304984"/>
                        </a:cubicBezTo>
                        <a:cubicBezTo>
                          <a:pt x="750683" y="3299521"/>
                          <a:pt x="758877" y="3294059"/>
                          <a:pt x="768437" y="3288596"/>
                        </a:cubicBezTo>
                        <a:cubicBezTo>
                          <a:pt x="756146" y="3289962"/>
                          <a:pt x="742489" y="3291327"/>
                          <a:pt x="731563" y="3289962"/>
                        </a:cubicBezTo>
                        <a:cubicBezTo>
                          <a:pt x="731563" y="3291327"/>
                          <a:pt x="731563" y="3291327"/>
                          <a:pt x="731563" y="3292693"/>
                        </a:cubicBezTo>
                        <a:lnTo>
                          <a:pt x="730198" y="3295424"/>
                        </a:lnTo>
                        <a:cubicBezTo>
                          <a:pt x="723369" y="3318641"/>
                          <a:pt x="713809" y="3351418"/>
                          <a:pt x="683764" y="3366440"/>
                        </a:cubicBezTo>
                        <a:cubicBezTo>
                          <a:pt x="661913" y="3377366"/>
                          <a:pt x="640062" y="3370538"/>
                          <a:pt x="622308" y="3344589"/>
                        </a:cubicBezTo>
                        <a:cubicBezTo>
                          <a:pt x="618210" y="3362343"/>
                          <a:pt x="611382" y="3380098"/>
                          <a:pt x="596359" y="3392389"/>
                        </a:cubicBezTo>
                        <a:cubicBezTo>
                          <a:pt x="588165" y="3399217"/>
                          <a:pt x="579971" y="3403314"/>
                          <a:pt x="570411" y="3403314"/>
                        </a:cubicBezTo>
                        <a:cubicBezTo>
                          <a:pt x="537634" y="3403314"/>
                          <a:pt x="521246" y="3348686"/>
                          <a:pt x="514418" y="3313178"/>
                        </a:cubicBezTo>
                        <a:cubicBezTo>
                          <a:pt x="500761" y="3351418"/>
                          <a:pt x="483007" y="3371903"/>
                          <a:pt x="459790" y="3374635"/>
                        </a:cubicBezTo>
                        <a:cubicBezTo>
                          <a:pt x="433841" y="3377366"/>
                          <a:pt x="416088" y="3351418"/>
                          <a:pt x="411990" y="3337761"/>
                        </a:cubicBezTo>
                        <a:cubicBezTo>
                          <a:pt x="406528" y="3315910"/>
                          <a:pt x="406528" y="3295424"/>
                          <a:pt x="411990" y="3276304"/>
                        </a:cubicBezTo>
                        <a:cubicBezTo>
                          <a:pt x="383311" y="3291327"/>
                          <a:pt x="351900" y="3306350"/>
                          <a:pt x="328683" y="3306350"/>
                        </a:cubicBezTo>
                        <a:cubicBezTo>
                          <a:pt x="323220" y="3306350"/>
                          <a:pt x="317758" y="3304984"/>
                          <a:pt x="312295" y="3303618"/>
                        </a:cubicBezTo>
                        <a:cubicBezTo>
                          <a:pt x="306832" y="3300887"/>
                          <a:pt x="305466" y="3298156"/>
                          <a:pt x="305466" y="3292693"/>
                        </a:cubicBezTo>
                        <a:cubicBezTo>
                          <a:pt x="306832" y="3276304"/>
                          <a:pt x="319123" y="3261282"/>
                          <a:pt x="335511" y="3247625"/>
                        </a:cubicBezTo>
                        <a:cubicBezTo>
                          <a:pt x="330049" y="3250356"/>
                          <a:pt x="323220" y="3251722"/>
                          <a:pt x="317758" y="3253088"/>
                        </a:cubicBezTo>
                        <a:cubicBezTo>
                          <a:pt x="293175" y="3261282"/>
                          <a:pt x="245376" y="3276304"/>
                          <a:pt x="208502" y="3276304"/>
                        </a:cubicBezTo>
                        <a:cubicBezTo>
                          <a:pt x="201673" y="3276304"/>
                          <a:pt x="196210" y="3270841"/>
                          <a:pt x="196210" y="3265379"/>
                        </a:cubicBezTo>
                        <a:cubicBezTo>
                          <a:pt x="193479" y="3235334"/>
                          <a:pt x="231719" y="3206654"/>
                          <a:pt x="261764" y="3184803"/>
                        </a:cubicBezTo>
                        <a:cubicBezTo>
                          <a:pt x="254935" y="3169780"/>
                          <a:pt x="252204" y="3149295"/>
                          <a:pt x="256301" y="3130175"/>
                        </a:cubicBezTo>
                        <a:cubicBezTo>
                          <a:pt x="261764" y="3106958"/>
                          <a:pt x="279518" y="3082376"/>
                          <a:pt x="298638" y="3065987"/>
                        </a:cubicBezTo>
                        <a:cubicBezTo>
                          <a:pt x="297272" y="3067353"/>
                          <a:pt x="294541" y="3067353"/>
                          <a:pt x="291809" y="3068719"/>
                        </a:cubicBezTo>
                        <a:cubicBezTo>
                          <a:pt x="280884" y="3072816"/>
                          <a:pt x="241278" y="3086473"/>
                          <a:pt x="215330" y="3086473"/>
                        </a:cubicBezTo>
                        <a:cubicBezTo>
                          <a:pt x="201673" y="3086473"/>
                          <a:pt x="192113" y="3082376"/>
                          <a:pt x="189382" y="3075547"/>
                        </a:cubicBezTo>
                        <a:cubicBezTo>
                          <a:pt x="185285" y="3067353"/>
                          <a:pt x="188016" y="3056428"/>
                          <a:pt x="197576" y="3040039"/>
                        </a:cubicBezTo>
                        <a:cubicBezTo>
                          <a:pt x="213965" y="3015457"/>
                          <a:pt x="234450" y="2993605"/>
                          <a:pt x="257667" y="2973120"/>
                        </a:cubicBezTo>
                        <a:cubicBezTo>
                          <a:pt x="216696" y="2982680"/>
                          <a:pt x="194845" y="2984046"/>
                          <a:pt x="188016" y="2974486"/>
                        </a:cubicBezTo>
                        <a:cubicBezTo>
                          <a:pt x="185285" y="2970389"/>
                          <a:pt x="185285" y="2966292"/>
                          <a:pt x="188016" y="2960829"/>
                        </a:cubicBezTo>
                        <a:cubicBezTo>
                          <a:pt x="197576" y="2938978"/>
                          <a:pt x="218062" y="2919858"/>
                          <a:pt x="249473" y="2900738"/>
                        </a:cubicBezTo>
                        <a:cubicBezTo>
                          <a:pt x="228987" y="2903469"/>
                          <a:pt x="211233" y="2904835"/>
                          <a:pt x="197576" y="2904835"/>
                        </a:cubicBezTo>
                        <a:cubicBezTo>
                          <a:pt x="171628" y="2904835"/>
                          <a:pt x="159337" y="2900738"/>
                          <a:pt x="155240" y="2892544"/>
                        </a:cubicBezTo>
                        <a:cubicBezTo>
                          <a:pt x="152508" y="2887081"/>
                          <a:pt x="153874" y="2880253"/>
                          <a:pt x="160702" y="2873424"/>
                        </a:cubicBezTo>
                        <a:cubicBezTo>
                          <a:pt x="175725" y="2855670"/>
                          <a:pt x="228987" y="2842013"/>
                          <a:pt x="263129" y="2833819"/>
                        </a:cubicBezTo>
                        <a:cubicBezTo>
                          <a:pt x="248107" y="2829722"/>
                          <a:pt x="234450" y="2824259"/>
                          <a:pt x="222159" y="2820162"/>
                        </a:cubicBezTo>
                        <a:cubicBezTo>
                          <a:pt x="215330" y="2817431"/>
                          <a:pt x="209867" y="2816065"/>
                          <a:pt x="204405" y="2813334"/>
                        </a:cubicBezTo>
                        <a:cubicBezTo>
                          <a:pt x="178456" y="2805139"/>
                          <a:pt x="148411" y="2792848"/>
                          <a:pt x="133388" y="2775094"/>
                        </a:cubicBezTo>
                        <a:cubicBezTo>
                          <a:pt x="125194" y="2765534"/>
                          <a:pt x="123829" y="2757340"/>
                          <a:pt x="126560" y="2750512"/>
                        </a:cubicBezTo>
                        <a:cubicBezTo>
                          <a:pt x="132023" y="2738220"/>
                          <a:pt x="153874" y="2731392"/>
                          <a:pt x="192113" y="2731392"/>
                        </a:cubicBezTo>
                        <a:cubicBezTo>
                          <a:pt x="182553" y="2721832"/>
                          <a:pt x="177091" y="2712272"/>
                          <a:pt x="171628" y="2702712"/>
                        </a:cubicBezTo>
                        <a:lnTo>
                          <a:pt x="171628" y="2701347"/>
                        </a:lnTo>
                        <a:cubicBezTo>
                          <a:pt x="167531" y="2691787"/>
                          <a:pt x="159337" y="2676764"/>
                          <a:pt x="164799" y="2665838"/>
                        </a:cubicBezTo>
                        <a:cubicBezTo>
                          <a:pt x="167531" y="2660376"/>
                          <a:pt x="171628" y="2656279"/>
                          <a:pt x="178456" y="2654913"/>
                        </a:cubicBezTo>
                        <a:cubicBezTo>
                          <a:pt x="181188" y="2653547"/>
                          <a:pt x="182553" y="2653547"/>
                          <a:pt x="185285" y="2653547"/>
                        </a:cubicBezTo>
                        <a:cubicBezTo>
                          <a:pt x="205770" y="2653547"/>
                          <a:pt x="224890" y="2678130"/>
                          <a:pt x="235816" y="2689055"/>
                        </a:cubicBezTo>
                        <a:lnTo>
                          <a:pt x="238547" y="2691787"/>
                        </a:lnTo>
                        <a:cubicBezTo>
                          <a:pt x="238547" y="2690421"/>
                          <a:pt x="238547" y="2690421"/>
                          <a:pt x="238547" y="2689055"/>
                        </a:cubicBezTo>
                        <a:cubicBezTo>
                          <a:pt x="233084" y="2668570"/>
                          <a:pt x="237181" y="2652181"/>
                          <a:pt x="249473" y="2642622"/>
                        </a:cubicBezTo>
                        <a:cubicBezTo>
                          <a:pt x="250838" y="2642622"/>
                          <a:pt x="250838" y="2641256"/>
                          <a:pt x="252204" y="2641256"/>
                        </a:cubicBezTo>
                        <a:cubicBezTo>
                          <a:pt x="244010" y="2634428"/>
                          <a:pt x="235816" y="2628965"/>
                          <a:pt x="227622" y="2623502"/>
                        </a:cubicBezTo>
                        <a:lnTo>
                          <a:pt x="226256" y="2622136"/>
                        </a:lnTo>
                        <a:cubicBezTo>
                          <a:pt x="218062" y="2616673"/>
                          <a:pt x="204405" y="2607113"/>
                          <a:pt x="207136" y="2594822"/>
                        </a:cubicBezTo>
                        <a:cubicBezTo>
                          <a:pt x="208502" y="2587994"/>
                          <a:pt x="212599" y="2581165"/>
                          <a:pt x="218062" y="2575703"/>
                        </a:cubicBezTo>
                        <a:cubicBezTo>
                          <a:pt x="201673" y="2563411"/>
                          <a:pt x="182553" y="2548389"/>
                          <a:pt x="174359" y="2529269"/>
                        </a:cubicBezTo>
                        <a:cubicBezTo>
                          <a:pt x="170262" y="2521075"/>
                          <a:pt x="170262" y="2514246"/>
                          <a:pt x="174359" y="2508783"/>
                        </a:cubicBezTo>
                        <a:cubicBezTo>
                          <a:pt x="179822" y="2499224"/>
                          <a:pt x="193479" y="2493761"/>
                          <a:pt x="207136" y="2492395"/>
                        </a:cubicBezTo>
                        <a:cubicBezTo>
                          <a:pt x="185285" y="2492395"/>
                          <a:pt x="166165" y="2480104"/>
                          <a:pt x="156605" y="2462350"/>
                        </a:cubicBezTo>
                        <a:cubicBezTo>
                          <a:pt x="148411" y="2445961"/>
                          <a:pt x="148411" y="2426842"/>
                          <a:pt x="157971" y="2410453"/>
                        </a:cubicBezTo>
                        <a:cubicBezTo>
                          <a:pt x="147045" y="2424110"/>
                          <a:pt x="134754" y="2437767"/>
                          <a:pt x="125194" y="2437767"/>
                        </a:cubicBezTo>
                        <a:cubicBezTo>
                          <a:pt x="122463" y="2437767"/>
                          <a:pt x="118366" y="2436402"/>
                          <a:pt x="114269" y="2432304"/>
                        </a:cubicBezTo>
                        <a:cubicBezTo>
                          <a:pt x="106074" y="2420013"/>
                          <a:pt x="106074" y="2402259"/>
                          <a:pt x="107440" y="2385871"/>
                        </a:cubicBezTo>
                        <a:cubicBezTo>
                          <a:pt x="107440" y="2383139"/>
                          <a:pt x="107440" y="2380408"/>
                          <a:pt x="107440" y="2379042"/>
                        </a:cubicBezTo>
                        <a:cubicBezTo>
                          <a:pt x="107440" y="2364020"/>
                          <a:pt x="108806" y="2348997"/>
                          <a:pt x="110172" y="2335340"/>
                        </a:cubicBezTo>
                        <a:cubicBezTo>
                          <a:pt x="111537" y="2314855"/>
                          <a:pt x="114269" y="2294369"/>
                          <a:pt x="112903" y="2273884"/>
                        </a:cubicBezTo>
                        <a:cubicBezTo>
                          <a:pt x="107440" y="2277981"/>
                          <a:pt x="101977" y="2282078"/>
                          <a:pt x="96515" y="2286175"/>
                        </a:cubicBezTo>
                        <a:cubicBezTo>
                          <a:pt x="85589" y="2295735"/>
                          <a:pt x="73298" y="2303929"/>
                          <a:pt x="59641" y="2310757"/>
                        </a:cubicBezTo>
                        <a:cubicBezTo>
                          <a:pt x="52812" y="2313489"/>
                          <a:pt x="47350" y="2316220"/>
                          <a:pt x="41887" y="2316220"/>
                        </a:cubicBezTo>
                        <a:lnTo>
                          <a:pt x="41887" y="2316220"/>
                        </a:lnTo>
                        <a:cubicBezTo>
                          <a:pt x="33693" y="2316220"/>
                          <a:pt x="25499" y="2312123"/>
                          <a:pt x="20036" y="2305295"/>
                        </a:cubicBezTo>
                        <a:cubicBezTo>
                          <a:pt x="11841" y="2295735"/>
                          <a:pt x="9110" y="2279347"/>
                          <a:pt x="13207" y="2264324"/>
                        </a:cubicBezTo>
                        <a:cubicBezTo>
                          <a:pt x="22767" y="2226084"/>
                          <a:pt x="52812" y="2187845"/>
                          <a:pt x="80126" y="2167360"/>
                        </a:cubicBezTo>
                        <a:cubicBezTo>
                          <a:pt x="70566" y="2174188"/>
                          <a:pt x="55544" y="2181017"/>
                          <a:pt x="40521" y="2181017"/>
                        </a:cubicBezTo>
                        <a:cubicBezTo>
                          <a:pt x="30961" y="2181017"/>
                          <a:pt x="21401" y="2178285"/>
                          <a:pt x="14573" y="2172822"/>
                        </a:cubicBezTo>
                        <a:cubicBezTo>
                          <a:pt x="-5913" y="2157800"/>
                          <a:pt x="-450" y="2127754"/>
                          <a:pt x="5013" y="2111366"/>
                        </a:cubicBezTo>
                        <a:cubicBezTo>
                          <a:pt x="17304" y="2079955"/>
                          <a:pt x="50081" y="2059469"/>
                          <a:pt x="73298" y="2043081"/>
                        </a:cubicBezTo>
                        <a:cubicBezTo>
                          <a:pt x="100612" y="2025327"/>
                          <a:pt x="129291" y="2011670"/>
                          <a:pt x="157971" y="1998013"/>
                        </a:cubicBezTo>
                        <a:cubicBezTo>
                          <a:pt x="179822" y="1987088"/>
                          <a:pt x="203039" y="1976162"/>
                          <a:pt x="224890" y="1962505"/>
                        </a:cubicBezTo>
                        <a:cubicBezTo>
                          <a:pt x="205770" y="1969333"/>
                          <a:pt x="182553" y="1970699"/>
                          <a:pt x="157971" y="1967968"/>
                        </a:cubicBezTo>
                        <a:cubicBezTo>
                          <a:pt x="140217" y="1965237"/>
                          <a:pt x="118366" y="1954311"/>
                          <a:pt x="111537" y="1936557"/>
                        </a:cubicBezTo>
                        <a:cubicBezTo>
                          <a:pt x="108806" y="1928363"/>
                          <a:pt x="107440" y="1916071"/>
                          <a:pt x="118366" y="1902414"/>
                        </a:cubicBezTo>
                        <a:cubicBezTo>
                          <a:pt x="137486" y="1879198"/>
                          <a:pt x="171628" y="1871003"/>
                          <a:pt x="200308" y="1864175"/>
                        </a:cubicBezTo>
                        <a:cubicBezTo>
                          <a:pt x="213965" y="1861444"/>
                          <a:pt x="226256" y="1857346"/>
                          <a:pt x="237181" y="1854615"/>
                        </a:cubicBezTo>
                        <a:cubicBezTo>
                          <a:pt x="226256" y="1845055"/>
                          <a:pt x="213965" y="1835495"/>
                          <a:pt x="204405" y="1824570"/>
                        </a:cubicBezTo>
                        <a:cubicBezTo>
                          <a:pt x="200308" y="1827301"/>
                          <a:pt x="196210" y="1830032"/>
                          <a:pt x="192113" y="1831398"/>
                        </a:cubicBezTo>
                        <a:cubicBezTo>
                          <a:pt x="174359" y="1840958"/>
                          <a:pt x="157971" y="1838227"/>
                          <a:pt x="148411" y="1824570"/>
                        </a:cubicBezTo>
                        <a:cubicBezTo>
                          <a:pt x="138851" y="1813644"/>
                          <a:pt x="136120" y="1795890"/>
                          <a:pt x="140217" y="1778136"/>
                        </a:cubicBezTo>
                        <a:cubicBezTo>
                          <a:pt x="141583" y="1771308"/>
                          <a:pt x="144314" y="1763113"/>
                          <a:pt x="148411" y="1754919"/>
                        </a:cubicBezTo>
                        <a:cubicBezTo>
                          <a:pt x="136120" y="1735800"/>
                          <a:pt x="127926" y="1716680"/>
                          <a:pt x="122463" y="1698926"/>
                        </a:cubicBezTo>
                        <a:cubicBezTo>
                          <a:pt x="117000" y="1682537"/>
                          <a:pt x="119731" y="1666149"/>
                          <a:pt x="127926" y="1653858"/>
                        </a:cubicBezTo>
                        <a:cubicBezTo>
                          <a:pt x="122463" y="1637469"/>
                          <a:pt x="126560" y="1618350"/>
                          <a:pt x="132023" y="1606058"/>
                        </a:cubicBezTo>
                        <a:cubicBezTo>
                          <a:pt x="145680" y="1570550"/>
                          <a:pt x="182553" y="1547333"/>
                          <a:pt x="208502" y="1529580"/>
                        </a:cubicBezTo>
                        <a:cubicBezTo>
                          <a:pt x="238547" y="1509094"/>
                          <a:pt x="271324" y="1494071"/>
                          <a:pt x="304101" y="1477683"/>
                        </a:cubicBezTo>
                        <a:cubicBezTo>
                          <a:pt x="331414" y="1464026"/>
                          <a:pt x="358728" y="1450369"/>
                          <a:pt x="384677" y="1435346"/>
                        </a:cubicBezTo>
                        <a:cubicBezTo>
                          <a:pt x="361460" y="1444906"/>
                          <a:pt x="334146" y="1447638"/>
                          <a:pt x="304101" y="1443541"/>
                        </a:cubicBezTo>
                        <a:cubicBezTo>
                          <a:pt x="284981" y="1440809"/>
                          <a:pt x="260398" y="1428518"/>
                          <a:pt x="253570" y="1409398"/>
                        </a:cubicBezTo>
                        <a:cubicBezTo>
                          <a:pt x="249473" y="1401204"/>
                          <a:pt x="248107" y="1387547"/>
                          <a:pt x="261764" y="1371159"/>
                        </a:cubicBezTo>
                        <a:cubicBezTo>
                          <a:pt x="283615" y="1345211"/>
                          <a:pt x="319123" y="1337016"/>
                          <a:pt x="354631" y="1327457"/>
                        </a:cubicBezTo>
                        <a:cubicBezTo>
                          <a:pt x="369654" y="1323359"/>
                          <a:pt x="384677" y="1320628"/>
                          <a:pt x="395602" y="1315165"/>
                        </a:cubicBezTo>
                        <a:cubicBezTo>
                          <a:pt x="347803" y="1275560"/>
                          <a:pt x="286346" y="1212738"/>
                          <a:pt x="265861" y="1141722"/>
                        </a:cubicBezTo>
                        <a:cubicBezTo>
                          <a:pt x="259033" y="1117139"/>
                          <a:pt x="264495" y="1095288"/>
                          <a:pt x="280884" y="1081631"/>
                        </a:cubicBezTo>
                        <a:cubicBezTo>
                          <a:pt x="286346" y="1076169"/>
                          <a:pt x="293175" y="1073437"/>
                          <a:pt x="301369" y="1073437"/>
                        </a:cubicBezTo>
                        <a:cubicBezTo>
                          <a:pt x="316392" y="1073437"/>
                          <a:pt x="332780" y="1082997"/>
                          <a:pt x="345071" y="1091191"/>
                        </a:cubicBezTo>
                        <a:cubicBezTo>
                          <a:pt x="360094" y="1102117"/>
                          <a:pt x="372385" y="1114408"/>
                          <a:pt x="386042" y="1126699"/>
                        </a:cubicBezTo>
                        <a:cubicBezTo>
                          <a:pt x="398334" y="1138990"/>
                          <a:pt x="411990" y="1152647"/>
                          <a:pt x="427013" y="1162207"/>
                        </a:cubicBezTo>
                        <a:cubicBezTo>
                          <a:pt x="424282" y="1151282"/>
                          <a:pt x="420185" y="1141722"/>
                          <a:pt x="417453" y="1130796"/>
                        </a:cubicBezTo>
                        <a:cubicBezTo>
                          <a:pt x="407893" y="1099385"/>
                          <a:pt x="396968" y="1066608"/>
                          <a:pt x="392871" y="1031101"/>
                        </a:cubicBezTo>
                        <a:cubicBezTo>
                          <a:pt x="391505" y="1017444"/>
                          <a:pt x="392871" y="977838"/>
                          <a:pt x="406528" y="961450"/>
                        </a:cubicBezTo>
                        <a:cubicBezTo>
                          <a:pt x="413356" y="953256"/>
                          <a:pt x="421550" y="951890"/>
                          <a:pt x="432476" y="955987"/>
                        </a:cubicBezTo>
                        <a:cubicBezTo>
                          <a:pt x="451596" y="964181"/>
                          <a:pt x="465253" y="979204"/>
                          <a:pt x="480275" y="992861"/>
                        </a:cubicBezTo>
                        <a:cubicBezTo>
                          <a:pt x="487104" y="999689"/>
                          <a:pt x="492566" y="1005152"/>
                          <a:pt x="498029" y="1009249"/>
                        </a:cubicBezTo>
                        <a:cubicBezTo>
                          <a:pt x="498029" y="1001055"/>
                          <a:pt x="496664" y="991495"/>
                          <a:pt x="495298" y="980570"/>
                        </a:cubicBezTo>
                        <a:cubicBezTo>
                          <a:pt x="491201" y="942330"/>
                          <a:pt x="485738" y="894531"/>
                          <a:pt x="523977" y="878142"/>
                        </a:cubicBezTo>
                        <a:lnTo>
                          <a:pt x="528075" y="876777"/>
                        </a:lnTo>
                        <a:lnTo>
                          <a:pt x="533537" y="884971"/>
                        </a:lnTo>
                        <a:cubicBezTo>
                          <a:pt x="555389" y="919113"/>
                          <a:pt x="570411" y="961450"/>
                          <a:pt x="577240" y="1007884"/>
                        </a:cubicBezTo>
                        <a:cubicBezTo>
                          <a:pt x="582702" y="995592"/>
                          <a:pt x="589531" y="980570"/>
                          <a:pt x="597725" y="966913"/>
                        </a:cubicBezTo>
                        <a:cubicBezTo>
                          <a:pt x="600457" y="962816"/>
                          <a:pt x="604553" y="955987"/>
                          <a:pt x="610016" y="950524"/>
                        </a:cubicBezTo>
                        <a:lnTo>
                          <a:pt x="616845" y="942330"/>
                        </a:lnTo>
                        <a:lnTo>
                          <a:pt x="619576" y="951890"/>
                        </a:lnTo>
                        <a:cubicBezTo>
                          <a:pt x="619576" y="953256"/>
                          <a:pt x="620942" y="955987"/>
                          <a:pt x="620942" y="957353"/>
                        </a:cubicBezTo>
                        <a:cubicBezTo>
                          <a:pt x="622308" y="971010"/>
                          <a:pt x="623673" y="984667"/>
                          <a:pt x="623673" y="998324"/>
                        </a:cubicBezTo>
                        <a:cubicBezTo>
                          <a:pt x="623673" y="1016078"/>
                          <a:pt x="623673" y="1033832"/>
                          <a:pt x="627770" y="1050220"/>
                        </a:cubicBezTo>
                        <a:cubicBezTo>
                          <a:pt x="627770" y="1050220"/>
                          <a:pt x="627770" y="1050220"/>
                          <a:pt x="627770" y="1050220"/>
                        </a:cubicBezTo>
                        <a:cubicBezTo>
                          <a:pt x="629136" y="1044757"/>
                          <a:pt x="630502" y="1039295"/>
                          <a:pt x="631867" y="1033832"/>
                        </a:cubicBezTo>
                        <a:cubicBezTo>
                          <a:pt x="640062" y="1002421"/>
                          <a:pt x="649621" y="965547"/>
                          <a:pt x="678301" y="945062"/>
                        </a:cubicBezTo>
                        <a:lnTo>
                          <a:pt x="683764" y="940965"/>
                        </a:lnTo>
                        <a:lnTo>
                          <a:pt x="686495" y="947793"/>
                        </a:lnTo>
                        <a:cubicBezTo>
                          <a:pt x="696055" y="969644"/>
                          <a:pt x="700152" y="992861"/>
                          <a:pt x="704249" y="1014712"/>
                        </a:cubicBezTo>
                        <a:cubicBezTo>
                          <a:pt x="706981" y="1028369"/>
                          <a:pt x="709712" y="1042026"/>
                          <a:pt x="713809" y="1054317"/>
                        </a:cubicBezTo>
                        <a:cubicBezTo>
                          <a:pt x="717906" y="1043392"/>
                          <a:pt x="722003" y="1031101"/>
                          <a:pt x="724735" y="1018809"/>
                        </a:cubicBezTo>
                        <a:lnTo>
                          <a:pt x="724735" y="1017444"/>
                        </a:lnTo>
                        <a:cubicBezTo>
                          <a:pt x="746586" y="976472"/>
                          <a:pt x="769803" y="955987"/>
                          <a:pt x="793020" y="957353"/>
                        </a:cubicBezTo>
                        <a:cubicBezTo>
                          <a:pt x="786191" y="921845"/>
                          <a:pt x="786191" y="897262"/>
                          <a:pt x="791654" y="879508"/>
                        </a:cubicBezTo>
                        <a:cubicBezTo>
                          <a:pt x="794385" y="869948"/>
                          <a:pt x="806677" y="865851"/>
                          <a:pt x="816237" y="872680"/>
                        </a:cubicBezTo>
                        <a:cubicBezTo>
                          <a:pt x="844916" y="893165"/>
                          <a:pt x="866767" y="919113"/>
                          <a:pt x="887253" y="946427"/>
                        </a:cubicBezTo>
                        <a:cubicBezTo>
                          <a:pt x="864036" y="886337"/>
                          <a:pt x="858573" y="845366"/>
                          <a:pt x="869499" y="822149"/>
                        </a:cubicBezTo>
                        <a:cubicBezTo>
                          <a:pt x="874961" y="811223"/>
                          <a:pt x="883156" y="803029"/>
                          <a:pt x="894081" y="800298"/>
                        </a:cubicBezTo>
                        <a:cubicBezTo>
                          <a:pt x="921395" y="792104"/>
                          <a:pt x="951440" y="804395"/>
                          <a:pt x="973291" y="833075"/>
                        </a:cubicBezTo>
                        <a:cubicBezTo>
                          <a:pt x="976023" y="828977"/>
                          <a:pt x="978754" y="824880"/>
                          <a:pt x="981486" y="820783"/>
                        </a:cubicBezTo>
                        <a:cubicBezTo>
                          <a:pt x="993777" y="803029"/>
                          <a:pt x="1066159" y="715625"/>
                          <a:pt x="1113958" y="715625"/>
                        </a:cubicBezTo>
                        <a:cubicBezTo>
                          <a:pt x="1116689" y="715625"/>
                          <a:pt x="1119421" y="715625"/>
                          <a:pt x="1120787" y="716990"/>
                        </a:cubicBezTo>
                        <a:cubicBezTo>
                          <a:pt x="1133078" y="719722"/>
                          <a:pt x="1142638" y="725185"/>
                          <a:pt x="1148101" y="736110"/>
                        </a:cubicBezTo>
                        <a:cubicBezTo>
                          <a:pt x="1154929" y="749767"/>
                          <a:pt x="1154929" y="767521"/>
                          <a:pt x="1149466" y="793469"/>
                        </a:cubicBezTo>
                        <a:cubicBezTo>
                          <a:pt x="1165855" y="774350"/>
                          <a:pt x="1184974" y="756596"/>
                          <a:pt x="1204094" y="737476"/>
                        </a:cubicBezTo>
                        <a:lnTo>
                          <a:pt x="1208191" y="733379"/>
                        </a:lnTo>
                        <a:cubicBezTo>
                          <a:pt x="1223214" y="718356"/>
                          <a:pt x="1254625" y="688311"/>
                          <a:pt x="1280573" y="688311"/>
                        </a:cubicBezTo>
                        <a:cubicBezTo>
                          <a:pt x="1287401" y="688311"/>
                          <a:pt x="1292864" y="689676"/>
                          <a:pt x="1298327" y="693774"/>
                        </a:cubicBezTo>
                        <a:cubicBezTo>
                          <a:pt x="1329738" y="714259"/>
                          <a:pt x="1317447" y="762058"/>
                          <a:pt x="1307887" y="793469"/>
                        </a:cubicBezTo>
                        <a:cubicBezTo>
                          <a:pt x="1306521" y="800298"/>
                          <a:pt x="1303790" y="805761"/>
                          <a:pt x="1303790" y="811223"/>
                        </a:cubicBezTo>
                        <a:cubicBezTo>
                          <a:pt x="1301059" y="823515"/>
                          <a:pt x="1298327" y="834440"/>
                          <a:pt x="1294230" y="846732"/>
                        </a:cubicBezTo>
                        <a:cubicBezTo>
                          <a:pt x="1317447" y="827612"/>
                          <a:pt x="1337932" y="815320"/>
                          <a:pt x="1361149" y="805761"/>
                        </a:cubicBezTo>
                        <a:cubicBezTo>
                          <a:pt x="1366612" y="803029"/>
                          <a:pt x="1372075" y="800298"/>
                          <a:pt x="1378903" y="797566"/>
                        </a:cubicBezTo>
                        <a:cubicBezTo>
                          <a:pt x="1410314" y="782544"/>
                          <a:pt x="1456748" y="759327"/>
                          <a:pt x="1494987" y="762058"/>
                        </a:cubicBezTo>
                        <a:cubicBezTo>
                          <a:pt x="1504547" y="756596"/>
                          <a:pt x="1515473" y="751133"/>
                          <a:pt x="1526398" y="744304"/>
                        </a:cubicBezTo>
                        <a:cubicBezTo>
                          <a:pt x="1503181" y="753864"/>
                          <a:pt x="1475868" y="756596"/>
                          <a:pt x="1445822" y="752498"/>
                        </a:cubicBezTo>
                        <a:cubicBezTo>
                          <a:pt x="1426703" y="749767"/>
                          <a:pt x="1402120" y="737476"/>
                          <a:pt x="1395292" y="718356"/>
                        </a:cubicBezTo>
                        <a:cubicBezTo>
                          <a:pt x="1391194" y="710162"/>
                          <a:pt x="1389829" y="696505"/>
                          <a:pt x="1403486" y="680117"/>
                        </a:cubicBezTo>
                        <a:cubicBezTo>
                          <a:pt x="1425337" y="654168"/>
                          <a:pt x="1460845" y="644609"/>
                          <a:pt x="1496353" y="636414"/>
                        </a:cubicBezTo>
                        <a:cubicBezTo>
                          <a:pt x="1511376" y="632317"/>
                          <a:pt x="1525033" y="629586"/>
                          <a:pt x="1538690" y="624123"/>
                        </a:cubicBezTo>
                        <a:cubicBezTo>
                          <a:pt x="1490890" y="584518"/>
                          <a:pt x="1429434" y="521696"/>
                          <a:pt x="1408949" y="450680"/>
                        </a:cubicBezTo>
                        <a:cubicBezTo>
                          <a:pt x="1402120" y="426097"/>
                          <a:pt x="1407583" y="404246"/>
                          <a:pt x="1423971" y="390589"/>
                        </a:cubicBezTo>
                        <a:cubicBezTo>
                          <a:pt x="1429434" y="385126"/>
                          <a:pt x="1436262" y="383761"/>
                          <a:pt x="1444457" y="383761"/>
                        </a:cubicBezTo>
                        <a:cubicBezTo>
                          <a:pt x="1459479" y="383761"/>
                          <a:pt x="1475868" y="393320"/>
                          <a:pt x="1488159" y="401515"/>
                        </a:cubicBezTo>
                        <a:cubicBezTo>
                          <a:pt x="1503181" y="411074"/>
                          <a:pt x="1515473" y="424732"/>
                          <a:pt x="1527764" y="437023"/>
                        </a:cubicBezTo>
                        <a:cubicBezTo>
                          <a:pt x="1540055" y="449314"/>
                          <a:pt x="1553712" y="462971"/>
                          <a:pt x="1568735" y="472531"/>
                        </a:cubicBezTo>
                        <a:cubicBezTo>
                          <a:pt x="1566004" y="461605"/>
                          <a:pt x="1561906" y="452045"/>
                          <a:pt x="1559175" y="441120"/>
                        </a:cubicBezTo>
                        <a:cubicBezTo>
                          <a:pt x="1549615" y="409709"/>
                          <a:pt x="1538690" y="376932"/>
                          <a:pt x="1534593" y="341424"/>
                        </a:cubicBezTo>
                        <a:cubicBezTo>
                          <a:pt x="1533227" y="327767"/>
                          <a:pt x="1534593" y="288162"/>
                          <a:pt x="1548249" y="271774"/>
                        </a:cubicBezTo>
                        <a:cubicBezTo>
                          <a:pt x="1555078" y="264945"/>
                          <a:pt x="1564638" y="262214"/>
                          <a:pt x="1574198" y="266311"/>
                        </a:cubicBezTo>
                        <a:cubicBezTo>
                          <a:pt x="1593318" y="274505"/>
                          <a:pt x="1606974" y="289528"/>
                          <a:pt x="1621997" y="303185"/>
                        </a:cubicBezTo>
                        <a:cubicBezTo>
                          <a:pt x="1628825" y="310013"/>
                          <a:pt x="1634288" y="315476"/>
                          <a:pt x="1639751" y="319573"/>
                        </a:cubicBezTo>
                        <a:cubicBezTo>
                          <a:pt x="1639751" y="311379"/>
                          <a:pt x="1638386" y="301819"/>
                          <a:pt x="1637020" y="290893"/>
                        </a:cubicBezTo>
                        <a:cubicBezTo>
                          <a:pt x="1632923" y="252654"/>
                          <a:pt x="1627460" y="204854"/>
                          <a:pt x="1665699" y="188466"/>
                        </a:cubicBezTo>
                        <a:lnTo>
                          <a:pt x="1669797" y="187100"/>
                        </a:lnTo>
                        <a:lnTo>
                          <a:pt x="1675259" y="195295"/>
                        </a:lnTo>
                        <a:cubicBezTo>
                          <a:pt x="1698476" y="229437"/>
                          <a:pt x="1712133" y="271774"/>
                          <a:pt x="1718961" y="318207"/>
                        </a:cubicBezTo>
                        <a:cubicBezTo>
                          <a:pt x="1724424" y="305916"/>
                          <a:pt x="1731253" y="290893"/>
                          <a:pt x="1739447" y="277236"/>
                        </a:cubicBezTo>
                        <a:cubicBezTo>
                          <a:pt x="1742178" y="273139"/>
                          <a:pt x="1746275" y="267676"/>
                          <a:pt x="1751738" y="260848"/>
                        </a:cubicBezTo>
                        <a:lnTo>
                          <a:pt x="1758567" y="252654"/>
                        </a:lnTo>
                        <a:lnTo>
                          <a:pt x="1761298" y="262214"/>
                        </a:lnTo>
                        <a:cubicBezTo>
                          <a:pt x="1761298" y="263579"/>
                          <a:pt x="1762664" y="266311"/>
                          <a:pt x="1762664" y="267676"/>
                        </a:cubicBezTo>
                        <a:cubicBezTo>
                          <a:pt x="1764030" y="281333"/>
                          <a:pt x="1764030" y="296356"/>
                          <a:pt x="1765395" y="308647"/>
                        </a:cubicBezTo>
                        <a:cubicBezTo>
                          <a:pt x="1765395" y="326401"/>
                          <a:pt x="1765395" y="344155"/>
                          <a:pt x="1769492" y="360544"/>
                        </a:cubicBezTo>
                        <a:cubicBezTo>
                          <a:pt x="1769492" y="360544"/>
                          <a:pt x="1769492" y="360544"/>
                          <a:pt x="1769492" y="360544"/>
                        </a:cubicBezTo>
                        <a:cubicBezTo>
                          <a:pt x="1770858" y="355081"/>
                          <a:pt x="1772224" y="349618"/>
                          <a:pt x="1773589" y="344155"/>
                        </a:cubicBezTo>
                        <a:cubicBezTo>
                          <a:pt x="1781784" y="312744"/>
                          <a:pt x="1791343" y="275871"/>
                          <a:pt x="1820023" y="255385"/>
                        </a:cubicBezTo>
                        <a:lnTo>
                          <a:pt x="1825486" y="251288"/>
                        </a:lnTo>
                        <a:lnTo>
                          <a:pt x="1828217" y="258117"/>
                        </a:lnTo>
                        <a:cubicBezTo>
                          <a:pt x="1837777" y="279968"/>
                          <a:pt x="1841874" y="303185"/>
                          <a:pt x="1845971" y="325036"/>
                        </a:cubicBezTo>
                        <a:cubicBezTo>
                          <a:pt x="1848703" y="338693"/>
                          <a:pt x="1851434" y="352350"/>
                          <a:pt x="1855531" y="364641"/>
                        </a:cubicBezTo>
                        <a:cubicBezTo>
                          <a:pt x="1859628" y="353715"/>
                          <a:pt x="1863725" y="341424"/>
                          <a:pt x="1866457" y="329133"/>
                        </a:cubicBezTo>
                        <a:lnTo>
                          <a:pt x="1866457" y="327767"/>
                        </a:lnTo>
                        <a:cubicBezTo>
                          <a:pt x="1888308" y="286796"/>
                          <a:pt x="1911525" y="266311"/>
                          <a:pt x="1934742" y="267676"/>
                        </a:cubicBezTo>
                        <a:cubicBezTo>
                          <a:pt x="1927913" y="232168"/>
                          <a:pt x="1927913" y="207586"/>
                          <a:pt x="1933376" y="189832"/>
                        </a:cubicBezTo>
                        <a:cubicBezTo>
                          <a:pt x="1936107" y="180272"/>
                          <a:pt x="1948398" y="176175"/>
                          <a:pt x="1957958" y="183003"/>
                        </a:cubicBezTo>
                        <a:cubicBezTo>
                          <a:pt x="1986638" y="203489"/>
                          <a:pt x="2008489" y="229437"/>
                          <a:pt x="2028974" y="256751"/>
                        </a:cubicBezTo>
                        <a:cubicBezTo>
                          <a:pt x="2005758" y="196660"/>
                          <a:pt x="2000295" y="155689"/>
                          <a:pt x="2011221" y="132473"/>
                        </a:cubicBezTo>
                        <a:cubicBezTo>
                          <a:pt x="2016683" y="121547"/>
                          <a:pt x="2024878" y="113353"/>
                          <a:pt x="2035803" y="110621"/>
                        </a:cubicBezTo>
                        <a:cubicBezTo>
                          <a:pt x="2063117" y="102427"/>
                          <a:pt x="2093162" y="114718"/>
                          <a:pt x="2115014" y="143398"/>
                        </a:cubicBezTo>
                        <a:cubicBezTo>
                          <a:pt x="2117745" y="139301"/>
                          <a:pt x="2120476" y="135204"/>
                          <a:pt x="2123208" y="132473"/>
                        </a:cubicBezTo>
                        <a:cubicBezTo>
                          <a:pt x="2135499" y="114718"/>
                          <a:pt x="2207881" y="27314"/>
                          <a:pt x="2255680" y="27314"/>
                        </a:cubicBezTo>
                        <a:cubicBezTo>
                          <a:pt x="2258411" y="27314"/>
                          <a:pt x="2261143" y="27314"/>
                          <a:pt x="2262509" y="28680"/>
                        </a:cubicBezTo>
                        <a:cubicBezTo>
                          <a:pt x="2274800" y="31411"/>
                          <a:pt x="2284360" y="36874"/>
                          <a:pt x="2289822" y="47799"/>
                        </a:cubicBezTo>
                        <a:cubicBezTo>
                          <a:pt x="2296651" y="61456"/>
                          <a:pt x="2296651" y="79210"/>
                          <a:pt x="2291188" y="105159"/>
                        </a:cubicBezTo>
                        <a:cubicBezTo>
                          <a:pt x="2307577" y="86039"/>
                          <a:pt x="2326696" y="68285"/>
                          <a:pt x="2345816" y="49165"/>
                        </a:cubicBezTo>
                        <a:lnTo>
                          <a:pt x="2349913" y="45068"/>
                        </a:lnTo>
                        <a:cubicBezTo>
                          <a:pt x="2364936" y="30045"/>
                          <a:pt x="2396347" y="0"/>
                          <a:pt x="2422295" y="0"/>
                        </a:cubicBezTo>
                        <a:cubicBezTo>
                          <a:pt x="2429123" y="0"/>
                          <a:pt x="2434586" y="1366"/>
                          <a:pt x="2438683" y="5463"/>
                        </a:cubicBezTo>
                        <a:cubicBezTo>
                          <a:pt x="2470094" y="25948"/>
                          <a:pt x="2457803" y="73748"/>
                          <a:pt x="2448243" y="105159"/>
                        </a:cubicBezTo>
                        <a:cubicBezTo>
                          <a:pt x="2446878" y="111987"/>
                          <a:pt x="2444146" y="117450"/>
                          <a:pt x="2444146" y="122913"/>
                        </a:cubicBezTo>
                        <a:cubicBezTo>
                          <a:pt x="2441415" y="133838"/>
                          <a:pt x="2438683" y="146130"/>
                          <a:pt x="2434586" y="158421"/>
                        </a:cubicBezTo>
                        <a:cubicBezTo>
                          <a:pt x="2457803" y="139301"/>
                          <a:pt x="2478289" y="127010"/>
                          <a:pt x="2501505" y="117450"/>
                        </a:cubicBezTo>
                        <a:cubicBezTo>
                          <a:pt x="2506968" y="114718"/>
                          <a:pt x="2512431" y="111987"/>
                          <a:pt x="2519259" y="109256"/>
                        </a:cubicBezTo>
                        <a:cubicBezTo>
                          <a:pt x="2547939" y="95599"/>
                          <a:pt x="2593007" y="73748"/>
                          <a:pt x="2628515" y="73748"/>
                        </a:cubicBezTo>
                        <a:cubicBezTo>
                          <a:pt x="2646269" y="73748"/>
                          <a:pt x="2659926" y="79210"/>
                          <a:pt x="2670852" y="88770"/>
                        </a:cubicBezTo>
                        <a:cubicBezTo>
                          <a:pt x="2704994" y="122913"/>
                          <a:pt x="2685874" y="184369"/>
                          <a:pt x="2673583" y="225340"/>
                        </a:cubicBezTo>
                        <a:cubicBezTo>
                          <a:pt x="2672217" y="232168"/>
                          <a:pt x="2669486" y="238997"/>
                          <a:pt x="2668120" y="243094"/>
                        </a:cubicBezTo>
                        <a:cubicBezTo>
                          <a:pt x="2668120" y="245825"/>
                          <a:pt x="2666755" y="247191"/>
                          <a:pt x="2666755" y="249922"/>
                        </a:cubicBezTo>
                        <a:cubicBezTo>
                          <a:pt x="2666755" y="249922"/>
                          <a:pt x="2668120" y="248557"/>
                          <a:pt x="2668120" y="248557"/>
                        </a:cubicBezTo>
                        <a:cubicBezTo>
                          <a:pt x="2673583" y="245825"/>
                          <a:pt x="2680412" y="241728"/>
                          <a:pt x="2685874" y="238997"/>
                        </a:cubicBezTo>
                        <a:cubicBezTo>
                          <a:pt x="2695434" y="233534"/>
                          <a:pt x="2706360" y="237631"/>
                          <a:pt x="2714554" y="248557"/>
                        </a:cubicBezTo>
                        <a:cubicBezTo>
                          <a:pt x="2735040" y="273139"/>
                          <a:pt x="2725480" y="289528"/>
                          <a:pt x="2714554" y="310013"/>
                        </a:cubicBezTo>
                        <a:lnTo>
                          <a:pt x="2713188" y="312744"/>
                        </a:lnTo>
                        <a:cubicBezTo>
                          <a:pt x="2702263" y="331864"/>
                          <a:pt x="2688606" y="352350"/>
                          <a:pt x="2674949" y="372835"/>
                        </a:cubicBezTo>
                        <a:cubicBezTo>
                          <a:pt x="2709091" y="359178"/>
                          <a:pt x="2745965" y="346887"/>
                          <a:pt x="2786936" y="344155"/>
                        </a:cubicBezTo>
                        <a:cubicBezTo>
                          <a:pt x="2791033" y="344155"/>
                          <a:pt x="2795130" y="344155"/>
                          <a:pt x="2799227" y="344155"/>
                        </a:cubicBezTo>
                        <a:cubicBezTo>
                          <a:pt x="2834735" y="344155"/>
                          <a:pt x="2883900" y="353715"/>
                          <a:pt x="2903020" y="382395"/>
                        </a:cubicBezTo>
                        <a:cubicBezTo>
                          <a:pt x="2909849" y="391955"/>
                          <a:pt x="2911214" y="401515"/>
                          <a:pt x="2908483" y="412440"/>
                        </a:cubicBezTo>
                        <a:cubicBezTo>
                          <a:pt x="2901654" y="434291"/>
                          <a:pt x="2872975" y="457508"/>
                          <a:pt x="2822444" y="480725"/>
                        </a:cubicBezTo>
                        <a:cubicBezTo>
                          <a:pt x="2837467" y="479359"/>
                          <a:pt x="2852489" y="479359"/>
                          <a:pt x="2866146" y="479359"/>
                        </a:cubicBezTo>
                        <a:cubicBezTo>
                          <a:pt x="2934431" y="479359"/>
                          <a:pt x="2986328" y="490285"/>
                          <a:pt x="3027298" y="514867"/>
                        </a:cubicBezTo>
                        <a:cubicBezTo>
                          <a:pt x="3032761" y="506673"/>
                          <a:pt x="3043687" y="502576"/>
                          <a:pt x="3054612" y="502576"/>
                        </a:cubicBezTo>
                        <a:cubicBezTo>
                          <a:pt x="3065538" y="502576"/>
                          <a:pt x="3077829" y="506673"/>
                          <a:pt x="3087389" y="513502"/>
                        </a:cubicBezTo>
                        <a:cubicBezTo>
                          <a:pt x="3122897" y="538084"/>
                          <a:pt x="3151577" y="585884"/>
                          <a:pt x="3163868" y="621392"/>
                        </a:cubicBezTo>
                        <a:cubicBezTo>
                          <a:pt x="3157040" y="589981"/>
                          <a:pt x="3163868" y="564032"/>
                          <a:pt x="3184353" y="550376"/>
                        </a:cubicBezTo>
                        <a:cubicBezTo>
                          <a:pt x="3189816" y="546278"/>
                          <a:pt x="3198010" y="544913"/>
                          <a:pt x="3204839" y="544913"/>
                        </a:cubicBezTo>
                        <a:cubicBezTo>
                          <a:pt x="3222593" y="544913"/>
                          <a:pt x="3240347" y="555838"/>
                          <a:pt x="3251273" y="565398"/>
                        </a:cubicBezTo>
                        <a:cubicBezTo>
                          <a:pt x="3278587" y="591346"/>
                          <a:pt x="3288146" y="632317"/>
                          <a:pt x="3296340" y="663728"/>
                        </a:cubicBezTo>
                        <a:cubicBezTo>
                          <a:pt x="3304535" y="699236"/>
                          <a:pt x="3307266" y="736110"/>
                          <a:pt x="3311363" y="771618"/>
                        </a:cubicBezTo>
                        <a:cubicBezTo>
                          <a:pt x="3314094" y="801664"/>
                          <a:pt x="3316826" y="833075"/>
                          <a:pt x="3323654" y="861754"/>
                        </a:cubicBezTo>
                        <a:cubicBezTo>
                          <a:pt x="3322289" y="830343"/>
                          <a:pt x="3334580" y="803029"/>
                          <a:pt x="3344140" y="783910"/>
                        </a:cubicBezTo>
                        <a:cubicBezTo>
                          <a:pt x="3353700" y="766155"/>
                          <a:pt x="3374185" y="748401"/>
                          <a:pt x="3394670" y="748401"/>
                        </a:cubicBezTo>
                        <a:cubicBezTo>
                          <a:pt x="3404230" y="748401"/>
                          <a:pt x="3416522" y="752498"/>
                          <a:pt x="3427447" y="768887"/>
                        </a:cubicBezTo>
                        <a:cubicBezTo>
                          <a:pt x="3443836" y="797566"/>
                          <a:pt x="3439739" y="835806"/>
                          <a:pt x="3435641" y="871314"/>
                        </a:cubicBezTo>
                        <a:cubicBezTo>
                          <a:pt x="3434276" y="886337"/>
                          <a:pt x="3431544" y="901359"/>
                          <a:pt x="3432910" y="915016"/>
                        </a:cubicBezTo>
                        <a:cubicBezTo>
                          <a:pt x="3486172" y="884971"/>
                          <a:pt x="3566748" y="848097"/>
                          <a:pt x="3640496" y="854926"/>
                        </a:cubicBezTo>
                        <a:cubicBezTo>
                          <a:pt x="3666444" y="857657"/>
                          <a:pt x="3684198" y="869948"/>
                          <a:pt x="3692392" y="889068"/>
                        </a:cubicBezTo>
                        <a:cubicBezTo>
                          <a:pt x="3701952" y="916382"/>
                          <a:pt x="3671907" y="936867"/>
                          <a:pt x="3659615" y="945062"/>
                        </a:cubicBezTo>
                        <a:cubicBezTo>
                          <a:pt x="3644593" y="955987"/>
                          <a:pt x="3628204" y="962816"/>
                          <a:pt x="3611816" y="971010"/>
                        </a:cubicBezTo>
                        <a:cubicBezTo>
                          <a:pt x="3604988" y="973741"/>
                          <a:pt x="3599525" y="976472"/>
                          <a:pt x="3592697" y="979204"/>
                        </a:cubicBezTo>
                        <a:cubicBezTo>
                          <a:pt x="3595428" y="980570"/>
                          <a:pt x="3598159" y="981935"/>
                          <a:pt x="3599525" y="981935"/>
                        </a:cubicBezTo>
                        <a:cubicBezTo>
                          <a:pt x="3613182" y="987398"/>
                          <a:pt x="3626839" y="994227"/>
                          <a:pt x="3641862" y="1001055"/>
                        </a:cubicBezTo>
                        <a:cubicBezTo>
                          <a:pt x="3663713" y="1002421"/>
                          <a:pt x="3682832" y="1006518"/>
                          <a:pt x="3699221" y="1010615"/>
                        </a:cubicBezTo>
                        <a:cubicBezTo>
                          <a:pt x="3700587" y="1010615"/>
                          <a:pt x="3703318" y="1011981"/>
                          <a:pt x="3704684" y="1011981"/>
                        </a:cubicBezTo>
                        <a:cubicBezTo>
                          <a:pt x="3704684" y="1010615"/>
                          <a:pt x="3703318" y="1007884"/>
                          <a:pt x="3703318" y="1006518"/>
                        </a:cubicBezTo>
                        <a:cubicBezTo>
                          <a:pt x="3697855" y="991495"/>
                          <a:pt x="3693758" y="975107"/>
                          <a:pt x="3691027" y="957353"/>
                        </a:cubicBezTo>
                        <a:cubicBezTo>
                          <a:pt x="3689661" y="940965"/>
                          <a:pt x="3693758" y="931405"/>
                          <a:pt x="3699221" y="927308"/>
                        </a:cubicBezTo>
                        <a:cubicBezTo>
                          <a:pt x="3706049" y="920479"/>
                          <a:pt x="3714243" y="916382"/>
                          <a:pt x="3725169" y="916382"/>
                        </a:cubicBezTo>
                        <a:cubicBezTo>
                          <a:pt x="3736094" y="916382"/>
                          <a:pt x="3748386" y="920479"/>
                          <a:pt x="3757946" y="927308"/>
                        </a:cubicBezTo>
                        <a:cubicBezTo>
                          <a:pt x="3793454" y="951890"/>
                          <a:pt x="3822133" y="999689"/>
                          <a:pt x="3834425" y="1035197"/>
                        </a:cubicBezTo>
                        <a:cubicBezTo>
                          <a:pt x="3827596" y="1003787"/>
                          <a:pt x="3834425" y="977838"/>
                          <a:pt x="3854910" y="964181"/>
                        </a:cubicBezTo>
                        <a:cubicBezTo>
                          <a:pt x="3860373" y="960084"/>
                          <a:pt x="3868567" y="958719"/>
                          <a:pt x="3875396" y="958719"/>
                        </a:cubicBezTo>
                        <a:cubicBezTo>
                          <a:pt x="3893150" y="958719"/>
                          <a:pt x="3910903" y="969644"/>
                          <a:pt x="3921829" y="979204"/>
                        </a:cubicBezTo>
                        <a:cubicBezTo>
                          <a:pt x="3949143" y="1003787"/>
                          <a:pt x="3958703" y="1046123"/>
                          <a:pt x="3966897" y="1077534"/>
                        </a:cubicBezTo>
                        <a:cubicBezTo>
                          <a:pt x="3975091" y="1113042"/>
                          <a:pt x="3979188" y="1149916"/>
                          <a:pt x="3981920" y="1184058"/>
                        </a:cubicBezTo>
                        <a:cubicBezTo>
                          <a:pt x="3984651" y="1214104"/>
                          <a:pt x="3987383" y="1245515"/>
                          <a:pt x="3994211" y="1274194"/>
                        </a:cubicBezTo>
                        <a:cubicBezTo>
                          <a:pt x="3992845" y="1242783"/>
                          <a:pt x="4005137" y="1215469"/>
                          <a:pt x="4014697" y="1196350"/>
                        </a:cubicBezTo>
                        <a:cubicBezTo>
                          <a:pt x="4024256" y="1178596"/>
                          <a:pt x="4044742" y="1160842"/>
                          <a:pt x="4065227" y="1160842"/>
                        </a:cubicBezTo>
                        <a:cubicBezTo>
                          <a:pt x="4074787" y="1160842"/>
                          <a:pt x="4087078" y="1164939"/>
                          <a:pt x="4098004" y="1181327"/>
                        </a:cubicBezTo>
                        <a:cubicBezTo>
                          <a:pt x="4114392" y="1210007"/>
                          <a:pt x="4110295" y="1248246"/>
                          <a:pt x="4106198" y="1283754"/>
                        </a:cubicBezTo>
                        <a:cubicBezTo>
                          <a:pt x="4104833" y="1298777"/>
                          <a:pt x="4102101" y="1313800"/>
                          <a:pt x="4103467" y="1327457"/>
                        </a:cubicBezTo>
                        <a:cubicBezTo>
                          <a:pt x="4156729" y="1297411"/>
                          <a:pt x="4237305" y="1261903"/>
                          <a:pt x="4311053" y="1267366"/>
                        </a:cubicBezTo>
                        <a:cubicBezTo>
                          <a:pt x="4337001" y="1270097"/>
                          <a:pt x="4354755" y="1282389"/>
                          <a:pt x="4362949" y="1301508"/>
                        </a:cubicBezTo>
                        <a:cubicBezTo>
                          <a:pt x="4372509" y="1328822"/>
                          <a:pt x="4342463" y="1349308"/>
                          <a:pt x="4330173" y="1357502"/>
                        </a:cubicBezTo>
                        <a:cubicBezTo>
                          <a:pt x="4315150" y="1368427"/>
                          <a:pt x="4298761" y="1375256"/>
                          <a:pt x="4282373" y="1382084"/>
                        </a:cubicBezTo>
                        <a:cubicBezTo>
                          <a:pt x="4265985" y="1390278"/>
                          <a:pt x="4249597" y="1397107"/>
                          <a:pt x="4234574" y="1408032"/>
                        </a:cubicBezTo>
                        <a:cubicBezTo>
                          <a:pt x="4245499" y="1409398"/>
                          <a:pt x="4256425" y="1409398"/>
                          <a:pt x="4267350" y="1409398"/>
                        </a:cubicBezTo>
                        <a:cubicBezTo>
                          <a:pt x="4300127" y="1410764"/>
                          <a:pt x="4335635" y="1412130"/>
                          <a:pt x="4368412" y="1421689"/>
                        </a:cubicBezTo>
                        <a:cubicBezTo>
                          <a:pt x="4379337" y="1424421"/>
                          <a:pt x="4424406" y="1440809"/>
                          <a:pt x="4431234" y="1464026"/>
                        </a:cubicBezTo>
                        <a:cubicBezTo>
                          <a:pt x="4432600" y="1469489"/>
                          <a:pt x="4432600" y="1477683"/>
                          <a:pt x="4425771" y="1485877"/>
                        </a:cubicBezTo>
                        <a:cubicBezTo>
                          <a:pt x="4412114" y="1500900"/>
                          <a:pt x="4392995" y="1509094"/>
                          <a:pt x="4373875" y="1517288"/>
                        </a:cubicBezTo>
                        <a:cubicBezTo>
                          <a:pt x="4365681" y="1521385"/>
                          <a:pt x="4357486" y="1524117"/>
                          <a:pt x="4352024" y="1528214"/>
                        </a:cubicBezTo>
                        <a:cubicBezTo>
                          <a:pt x="4360218" y="1530945"/>
                          <a:pt x="4369777" y="1533676"/>
                          <a:pt x="4379337" y="1536408"/>
                        </a:cubicBezTo>
                        <a:cubicBezTo>
                          <a:pt x="4417577" y="1545968"/>
                          <a:pt x="4464011" y="1556893"/>
                          <a:pt x="4465376" y="1599230"/>
                        </a:cubicBezTo>
                        <a:lnTo>
                          <a:pt x="4465376" y="1603327"/>
                        </a:lnTo>
                        <a:lnTo>
                          <a:pt x="4455816" y="1606058"/>
                        </a:lnTo>
                        <a:cubicBezTo>
                          <a:pt x="4416211" y="1615618"/>
                          <a:pt x="4371143" y="1614252"/>
                          <a:pt x="4324710" y="1603327"/>
                        </a:cubicBezTo>
                        <a:cubicBezTo>
                          <a:pt x="4334270" y="1612887"/>
                          <a:pt x="4345195" y="1623813"/>
                          <a:pt x="4354755" y="1637469"/>
                        </a:cubicBezTo>
                        <a:cubicBezTo>
                          <a:pt x="4357486" y="1641567"/>
                          <a:pt x="4361584" y="1648395"/>
                          <a:pt x="4365681" y="1655224"/>
                        </a:cubicBezTo>
                        <a:lnTo>
                          <a:pt x="4371143" y="1664783"/>
                        </a:lnTo>
                        <a:lnTo>
                          <a:pt x="4360218" y="1663418"/>
                        </a:lnTo>
                        <a:cubicBezTo>
                          <a:pt x="4357486" y="1663418"/>
                          <a:pt x="4356121" y="1662052"/>
                          <a:pt x="4353389" y="1662052"/>
                        </a:cubicBezTo>
                        <a:cubicBezTo>
                          <a:pt x="4339733" y="1659320"/>
                          <a:pt x="4326075" y="1653858"/>
                          <a:pt x="4313784" y="1649761"/>
                        </a:cubicBezTo>
                        <a:cubicBezTo>
                          <a:pt x="4297396" y="1644298"/>
                          <a:pt x="4281008" y="1637469"/>
                          <a:pt x="4263253" y="1636104"/>
                        </a:cubicBezTo>
                        <a:cubicBezTo>
                          <a:pt x="4263253" y="1636104"/>
                          <a:pt x="4263253" y="1636104"/>
                          <a:pt x="4263253" y="1637469"/>
                        </a:cubicBezTo>
                        <a:cubicBezTo>
                          <a:pt x="4267350" y="1640201"/>
                          <a:pt x="4272813" y="1644298"/>
                          <a:pt x="4276910" y="1647029"/>
                        </a:cubicBezTo>
                        <a:cubicBezTo>
                          <a:pt x="4304224" y="1666149"/>
                          <a:pt x="4334270" y="1688000"/>
                          <a:pt x="4343829" y="1722143"/>
                        </a:cubicBezTo>
                        <a:lnTo>
                          <a:pt x="4345195" y="1728971"/>
                        </a:lnTo>
                        <a:lnTo>
                          <a:pt x="4338367" y="1728971"/>
                        </a:lnTo>
                        <a:cubicBezTo>
                          <a:pt x="4315150" y="1730337"/>
                          <a:pt x="4291933" y="1726240"/>
                          <a:pt x="4270082" y="1722143"/>
                        </a:cubicBezTo>
                        <a:cubicBezTo>
                          <a:pt x="4256425" y="1719411"/>
                          <a:pt x="4242768" y="1718045"/>
                          <a:pt x="4229111" y="1716680"/>
                        </a:cubicBezTo>
                        <a:cubicBezTo>
                          <a:pt x="4237305" y="1724874"/>
                          <a:pt x="4248231" y="1731702"/>
                          <a:pt x="4259156" y="1739897"/>
                        </a:cubicBezTo>
                        <a:lnTo>
                          <a:pt x="4260522" y="1741262"/>
                        </a:lnTo>
                        <a:cubicBezTo>
                          <a:pt x="4291933" y="1776770"/>
                          <a:pt x="4301493" y="1805450"/>
                          <a:pt x="4293299" y="1825936"/>
                        </a:cubicBezTo>
                        <a:cubicBezTo>
                          <a:pt x="4328807" y="1832764"/>
                          <a:pt x="4352024" y="1839593"/>
                          <a:pt x="4367046" y="1851884"/>
                        </a:cubicBezTo>
                        <a:cubicBezTo>
                          <a:pt x="4371143" y="1854615"/>
                          <a:pt x="4372509" y="1858712"/>
                          <a:pt x="4372509" y="1864175"/>
                        </a:cubicBezTo>
                        <a:cubicBezTo>
                          <a:pt x="4372509" y="1869638"/>
                          <a:pt x="4369777" y="1873735"/>
                          <a:pt x="4364315" y="1876466"/>
                        </a:cubicBezTo>
                        <a:cubicBezTo>
                          <a:pt x="4335635" y="1895586"/>
                          <a:pt x="4302859" y="1907877"/>
                          <a:pt x="4271448" y="1917437"/>
                        </a:cubicBezTo>
                        <a:cubicBezTo>
                          <a:pt x="4337001" y="1916071"/>
                          <a:pt x="4376606" y="1925631"/>
                          <a:pt x="4395726" y="1944751"/>
                        </a:cubicBezTo>
                        <a:cubicBezTo>
                          <a:pt x="4403920" y="1952945"/>
                          <a:pt x="4408017" y="1963871"/>
                          <a:pt x="4406651" y="1974796"/>
                        </a:cubicBezTo>
                        <a:cubicBezTo>
                          <a:pt x="4405286" y="2007573"/>
                          <a:pt x="4376606" y="2028058"/>
                          <a:pt x="4349292" y="2037618"/>
                        </a:cubicBezTo>
                        <a:cubicBezTo>
                          <a:pt x="4352024" y="2041715"/>
                          <a:pt x="4354755" y="2045812"/>
                          <a:pt x="4357486" y="2049910"/>
                        </a:cubicBezTo>
                        <a:cubicBezTo>
                          <a:pt x="4371143" y="2069029"/>
                          <a:pt x="4431234" y="2176919"/>
                          <a:pt x="4405286" y="2217890"/>
                        </a:cubicBezTo>
                        <a:cubicBezTo>
                          <a:pt x="4388897" y="2242473"/>
                          <a:pt x="4361584" y="2243838"/>
                          <a:pt x="4324710" y="2217890"/>
                        </a:cubicBezTo>
                        <a:cubicBezTo>
                          <a:pt x="4337001" y="2239741"/>
                          <a:pt x="4347926" y="2264324"/>
                          <a:pt x="4358852" y="2288906"/>
                        </a:cubicBezTo>
                        <a:lnTo>
                          <a:pt x="4361584" y="2294369"/>
                        </a:lnTo>
                        <a:cubicBezTo>
                          <a:pt x="4372509" y="2318952"/>
                          <a:pt x="4397091" y="2372214"/>
                          <a:pt x="4368412" y="2392699"/>
                        </a:cubicBezTo>
                        <a:cubicBezTo>
                          <a:pt x="4361584" y="2398162"/>
                          <a:pt x="4352024" y="2400893"/>
                          <a:pt x="4343829" y="2400893"/>
                        </a:cubicBezTo>
                        <a:cubicBezTo>
                          <a:pt x="4319247" y="2400893"/>
                          <a:pt x="4291933" y="2381774"/>
                          <a:pt x="4272813" y="2366751"/>
                        </a:cubicBezTo>
                        <a:cubicBezTo>
                          <a:pt x="4267350" y="2362654"/>
                          <a:pt x="4261888" y="2358557"/>
                          <a:pt x="4257790" y="2355825"/>
                        </a:cubicBezTo>
                        <a:cubicBezTo>
                          <a:pt x="4246865" y="2350363"/>
                          <a:pt x="4237305" y="2342168"/>
                          <a:pt x="4227745" y="2335340"/>
                        </a:cubicBezTo>
                        <a:cubicBezTo>
                          <a:pt x="4237305" y="2362654"/>
                          <a:pt x="4241402" y="2387236"/>
                          <a:pt x="4242768" y="2411819"/>
                        </a:cubicBezTo>
                        <a:cubicBezTo>
                          <a:pt x="4242768" y="2417282"/>
                          <a:pt x="4244134" y="2424110"/>
                          <a:pt x="4244134" y="2432304"/>
                        </a:cubicBezTo>
                        <a:cubicBezTo>
                          <a:pt x="4248231" y="2480104"/>
                          <a:pt x="4256425" y="2560680"/>
                          <a:pt x="4209991" y="2582531"/>
                        </a:cubicBezTo>
                        <a:cubicBezTo>
                          <a:pt x="4203163" y="2585262"/>
                          <a:pt x="4194969" y="2587994"/>
                          <a:pt x="4186774" y="2587994"/>
                        </a:cubicBezTo>
                        <a:cubicBezTo>
                          <a:pt x="4188140" y="2589360"/>
                          <a:pt x="4189506" y="2590725"/>
                          <a:pt x="4190872" y="2592091"/>
                        </a:cubicBezTo>
                        <a:cubicBezTo>
                          <a:pt x="4199065" y="2598919"/>
                          <a:pt x="4199065" y="2604382"/>
                          <a:pt x="4197700" y="2608479"/>
                        </a:cubicBezTo>
                        <a:cubicBezTo>
                          <a:pt x="4196334" y="2613942"/>
                          <a:pt x="4190872" y="2627599"/>
                          <a:pt x="4096638" y="2634428"/>
                        </a:cubicBezTo>
                        <a:cubicBezTo>
                          <a:pt x="4117124" y="2643987"/>
                          <a:pt x="4134878" y="2656279"/>
                          <a:pt x="4134878" y="2671301"/>
                        </a:cubicBezTo>
                        <a:cubicBezTo>
                          <a:pt x="4134878" y="2682227"/>
                          <a:pt x="4125318" y="2691787"/>
                          <a:pt x="4104833" y="2698615"/>
                        </a:cubicBezTo>
                        <a:cubicBezTo>
                          <a:pt x="4103467" y="2708175"/>
                          <a:pt x="4096638" y="2719101"/>
                          <a:pt x="4084347" y="2730026"/>
                        </a:cubicBezTo>
                        <a:cubicBezTo>
                          <a:pt x="4095273" y="2728660"/>
                          <a:pt x="4106198" y="2728660"/>
                          <a:pt x="4115758" y="2728660"/>
                        </a:cubicBezTo>
                        <a:cubicBezTo>
                          <a:pt x="4153998" y="2728660"/>
                          <a:pt x="4175849" y="2738220"/>
                          <a:pt x="4181312" y="2755974"/>
                        </a:cubicBezTo>
                        <a:cubicBezTo>
                          <a:pt x="4188140" y="2775094"/>
                          <a:pt x="4171751" y="2788751"/>
                          <a:pt x="4158095" y="2798311"/>
                        </a:cubicBezTo>
                        <a:cubicBezTo>
                          <a:pt x="4177214" y="2799677"/>
                          <a:pt x="4225014" y="2806505"/>
                          <a:pt x="4235939" y="2826991"/>
                        </a:cubicBezTo>
                        <a:cubicBezTo>
                          <a:pt x="4238671" y="2831088"/>
                          <a:pt x="4240036" y="2839282"/>
                          <a:pt x="4234574" y="2848842"/>
                        </a:cubicBezTo>
                        <a:cubicBezTo>
                          <a:pt x="4223648" y="2866596"/>
                          <a:pt x="4203163" y="2876155"/>
                          <a:pt x="4174483" y="2878887"/>
                        </a:cubicBezTo>
                        <a:cubicBezTo>
                          <a:pt x="4208625" y="2891178"/>
                          <a:pt x="4226379" y="2904835"/>
                          <a:pt x="4226379" y="2915761"/>
                        </a:cubicBezTo>
                        <a:cubicBezTo>
                          <a:pt x="4226379" y="2926686"/>
                          <a:pt x="4209991" y="2932149"/>
                          <a:pt x="4197700" y="2934880"/>
                        </a:cubicBezTo>
                        <a:cubicBezTo>
                          <a:pt x="4205894" y="2937612"/>
                          <a:pt x="4214088" y="2943075"/>
                          <a:pt x="4222283" y="2948537"/>
                        </a:cubicBezTo>
                        <a:cubicBezTo>
                          <a:pt x="4227745" y="2952635"/>
                          <a:pt x="4229111" y="2958097"/>
                          <a:pt x="4229111" y="2963560"/>
                        </a:cubicBezTo>
                        <a:cubicBezTo>
                          <a:pt x="4250962" y="2958097"/>
                          <a:pt x="4265985" y="2966292"/>
                          <a:pt x="4272813" y="2985411"/>
                        </a:cubicBezTo>
                        <a:cubicBezTo>
                          <a:pt x="4281008" y="3008628"/>
                          <a:pt x="4267350" y="3033211"/>
                          <a:pt x="4250962" y="3050965"/>
                        </a:cubicBezTo>
                        <a:cubicBezTo>
                          <a:pt x="4252328" y="3050965"/>
                          <a:pt x="4253694" y="3052330"/>
                          <a:pt x="4255059" y="3052330"/>
                        </a:cubicBezTo>
                        <a:cubicBezTo>
                          <a:pt x="4276910" y="3061890"/>
                          <a:pt x="4278276" y="3074181"/>
                          <a:pt x="4276910" y="3081010"/>
                        </a:cubicBezTo>
                        <a:cubicBezTo>
                          <a:pt x="4272813" y="3098764"/>
                          <a:pt x="4241402" y="3112421"/>
                          <a:pt x="4222283" y="3112421"/>
                        </a:cubicBezTo>
                        <a:cubicBezTo>
                          <a:pt x="4219551" y="3112421"/>
                          <a:pt x="4215454" y="3112421"/>
                          <a:pt x="4212723" y="3112421"/>
                        </a:cubicBezTo>
                        <a:cubicBezTo>
                          <a:pt x="4231842" y="3120615"/>
                          <a:pt x="4267350" y="3138369"/>
                          <a:pt x="4276910" y="3158854"/>
                        </a:cubicBezTo>
                        <a:cubicBezTo>
                          <a:pt x="4281008" y="3168414"/>
                          <a:pt x="4281008" y="3176609"/>
                          <a:pt x="4276910" y="3182072"/>
                        </a:cubicBezTo>
                        <a:cubicBezTo>
                          <a:pt x="4272813" y="3187534"/>
                          <a:pt x="4267350" y="3190265"/>
                          <a:pt x="4259156" y="3191631"/>
                        </a:cubicBezTo>
                        <a:cubicBezTo>
                          <a:pt x="4278276" y="3203923"/>
                          <a:pt x="4286470" y="3214848"/>
                          <a:pt x="4286470" y="3224408"/>
                        </a:cubicBezTo>
                        <a:cubicBezTo>
                          <a:pt x="4286470" y="3231237"/>
                          <a:pt x="4281008" y="3238065"/>
                          <a:pt x="4270082" y="3242162"/>
                        </a:cubicBezTo>
                        <a:cubicBezTo>
                          <a:pt x="4250962" y="3250356"/>
                          <a:pt x="4231842" y="3251722"/>
                          <a:pt x="4209991" y="3247625"/>
                        </a:cubicBezTo>
                        <a:cubicBezTo>
                          <a:pt x="4204528" y="3246259"/>
                          <a:pt x="4197700" y="3246259"/>
                          <a:pt x="4192237" y="3244893"/>
                        </a:cubicBezTo>
                        <a:cubicBezTo>
                          <a:pt x="4190872" y="3244893"/>
                          <a:pt x="4190872" y="3244893"/>
                          <a:pt x="4189506" y="3244893"/>
                        </a:cubicBezTo>
                        <a:cubicBezTo>
                          <a:pt x="4192237" y="3248990"/>
                          <a:pt x="4193603" y="3253088"/>
                          <a:pt x="4192237" y="3257185"/>
                        </a:cubicBezTo>
                        <a:cubicBezTo>
                          <a:pt x="4190872" y="3261282"/>
                          <a:pt x="4188140" y="3266745"/>
                          <a:pt x="4177214" y="3270841"/>
                        </a:cubicBezTo>
                        <a:cubicBezTo>
                          <a:pt x="4189506" y="3285864"/>
                          <a:pt x="4185409" y="3296790"/>
                          <a:pt x="4181312" y="3304984"/>
                        </a:cubicBezTo>
                        <a:cubicBezTo>
                          <a:pt x="4175849" y="3313178"/>
                          <a:pt x="4163557" y="3317275"/>
                          <a:pt x="4147169" y="3314544"/>
                        </a:cubicBezTo>
                        <a:cubicBezTo>
                          <a:pt x="4160826" y="3329566"/>
                          <a:pt x="4167654" y="3344589"/>
                          <a:pt x="4166289" y="3358246"/>
                        </a:cubicBezTo>
                        <a:cubicBezTo>
                          <a:pt x="4166289" y="3373269"/>
                          <a:pt x="4156729" y="3386926"/>
                          <a:pt x="4140340" y="3399217"/>
                        </a:cubicBezTo>
                        <a:cubicBezTo>
                          <a:pt x="4122587" y="3412874"/>
                          <a:pt x="4099370" y="3419702"/>
                          <a:pt x="4069324" y="3419702"/>
                        </a:cubicBezTo>
                        <a:cubicBezTo>
                          <a:pt x="4029719" y="3419702"/>
                          <a:pt x="3987383" y="3407411"/>
                          <a:pt x="3954606" y="3395120"/>
                        </a:cubicBezTo>
                        <a:cubicBezTo>
                          <a:pt x="3966897" y="3416971"/>
                          <a:pt x="3966897" y="3431994"/>
                          <a:pt x="3954606" y="3442919"/>
                        </a:cubicBezTo>
                        <a:cubicBezTo>
                          <a:pt x="3945046" y="3451113"/>
                          <a:pt x="3931389" y="3449748"/>
                          <a:pt x="3912269" y="3438823"/>
                        </a:cubicBezTo>
                        <a:cubicBezTo>
                          <a:pt x="3925926" y="3457942"/>
                          <a:pt x="3934121" y="3475696"/>
                          <a:pt x="3930024" y="3487987"/>
                        </a:cubicBezTo>
                        <a:cubicBezTo>
                          <a:pt x="3928658" y="3492085"/>
                          <a:pt x="3924561" y="3498913"/>
                          <a:pt x="3915001" y="3500278"/>
                        </a:cubicBezTo>
                        <a:cubicBezTo>
                          <a:pt x="3910903" y="3501644"/>
                          <a:pt x="3906806" y="3501644"/>
                          <a:pt x="3902710" y="3501644"/>
                        </a:cubicBezTo>
                        <a:cubicBezTo>
                          <a:pt x="3880858" y="3501644"/>
                          <a:pt x="3859007" y="3486622"/>
                          <a:pt x="3839888" y="3475696"/>
                        </a:cubicBezTo>
                        <a:lnTo>
                          <a:pt x="3841253" y="3457942"/>
                        </a:lnTo>
                        <a:cubicBezTo>
                          <a:pt x="3820767" y="3444285"/>
                          <a:pt x="3801648" y="3430628"/>
                          <a:pt x="3782528" y="3415605"/>
                        </a:cubicBezTo>
                        <a:cubicBezTo>
                          <a:pt x="3824865" y="3475696"/>
                          <a:pt x="3839888" y="3509838"/>
                          <a:pt x="3831693" y="3527592"/>
                        </a:cubicBezTo>
                        <a:cubicBezTo>
                          <a:pt x="3828962" y="3533055"/>
                          <a:pt x="3823499" y="3538518"/>
                          <a:pt x="3811208" y="3539884"/>
                        </a:cubicBezTo>
                        <a:cubicBezTo>
                          <a:pt x="3808476" y="3539884"/>
                          <a:pt x="3805745" y="3539884"/>
                          <a:pt x="3803014" y="3539884"/>
                        </a:cubicBezTo>
                        <a:cubicBezTo>
                          <a:pt x="3742923" y="3539884"/>
                          <a:pt x="3689661" y="3498913"/>
                          <a:pt x="3650056" y="3457942"/>
                        </a:cubicBezTo>
                        <a:close/>
                        <a:moveTo>
                          <a:pt x="3772968" y="3395120"/>
                        </a:moveTo>
                        <a:cubicBezTo>
                          <a:pt x="3796185" y="3412874"/>
                          <a:pt x="3820767" y="3431994"/>
                          <a:pt x="3846716" y="3448382"/>
                        </a:cubicBezTo>
                        <a:lnTo>
                          <a:pt x="3852179" y="3451113"/>
                        </a:lnTo>
                        <a:cubicBezTo>
                          <a:pt x="3868567" y="3462039"/>
                          <a:pt x="3890418" y="3475696"/>
                          <a:pt x="3908172" y="3475696"/>
                        </a:cubicBezTo>
                        <a:cubicBezTo>
                          <a:pt x="3910903" y="3475696"/>
                          <a:pt x="3915001" y="3475696"/>
                          <a:pt x="3916366" y="3474330"/>
                        </a:cubicBezTo>
                        <a:cubicBezTo>
                          <a:pt x="3921829" y="3472965"/>
                          <a:pt x="3923195" y="3470233"/>
                          <a:pt x="3924561" y="3468867"/>
                        </a:cubicBezTo>
                        <a:cubicBezTo>
                          <a:pt x="3930024" y="3453845"/>
                          <a:pt x="3899978" y="3416971"/>
                          <a:pt x="3890418" y="3404680"/>
                        </a:cubicBezTo>
                        <a:lnTo>
                          <a:pt x="3865836" y="3373269"/>
                        </a:lnTo>
                        <a:lnTo>
                          <a:pt x="3898612" y="3397851"/>
                        </a:lnTo>
                        <a:cubicBezTo>
                          <a:pt x="3924561" y="3416971"/>
                          <a:pt x="3939583" y="3421068"/>
                          <a:pt x="3946412" y="3421068"/>
                        </a:cubicBezTo>
                        <a:cubicBezTo>
                          <a:pt x="3949143" y="3421068"/>
                          <a:pt x="3951875" y="3419702"/>
                          <a:pt x="3953240" y="3418337"/>
                        </a:cubicBezTo>
                        <a:cubicBezTo>
                          <a:pt x="3962800" y="3410143"/>
                          <a:pt x="3958703" y="3395120"/>
                          <a:pt x="3940949" y="3370538"/>
                        </a:cubicBezTo>
                        <a:lnTo>
                          <a:pt x="3930024" y="3355515"/>
                        </a:lnTo>
                        <a:lnTo>
                          <a:pt x="3947777" y="3363709"/>
                        </a:lnTo>
                        <a:cubicBezTo>
                          <a:pt x="3995577" y="3382829"/>
                          <a:pt x="4039279" y="3393754"/>
                          <a:pt x="4074787" y="3393754"/>
                        </a:cubicBezTo>
                        <a:cubicBezTo>
                          <a:pt x="4102101" y="3393754"/>
                          <a:pt x="4123952" y="3388291"/>
                          <a:pt x="4138975" y="3376000"/>
                        </a:cubicBezTo>
                        <a:cubicBezTo>
                          <a:pt x="4152632" y="3366440"/>
                          <a:pt x="4159461" y="3354149"/>
                          <a:pt x="4159461" y="3343224"/>
                        </a:cubicBezTo>
                        <a:cubicBezTo>
                          <a:pt x="4159461" y="3328201"/>
                          <a:pt x="4149900" y="3311813"/>
                          <a:pt x="4130781" y="3295424"/>
                        </a:cubicBezTo>
                        <a:lnTo>
                          <a:pt x="4114392" y="3280401"/>
                        </a:lnTo>
                        <a:lnTo>
                          <a:pt x="4136243" y="3285864"/>
                        </a:lnTo>
                        <a:cubicBezTo>
                          <a:pt x="4158095" y="3291327"/>
                          <a:pt x="4171751" y="3291327"/>
                          <a:pt x="4177214" y="3284499"/>
                        </a:cubicBezTo>
                        <a:cubicBezTo>
                          <a:pt x="4178580" y="3281767"/>
                          <a:pt x="4185409" y="3272207"/>
                          <a:pt x="4169020" y="3257185"/>
                        </a:cubicBezTo>
                        <a:lnTo>
                          <a:pt x="4160826" y="3250356"/>
                        </a:lnTo>
                        <a:lnTo>
                          <a:pt x="4171751" y="3248990"/>
                        </a:lnTo>
                        <a:cubicBezTo>
                          <a:pt x="4184043" y="3246259"/>
                          <a:pt x="4186774" y="3243528"/>
                          <a:pt x="4188140" y="3242162"/>
                        </a:cubicBezTo>
                        <a:cubicBezTo>
                          <a:pt x="4188140" y="3239431"/>
                          <a:pt x="4185409" y="3235334"/>
                          <a:pt x="4175849" y="3228505"/>
                        </a:cubicBezTo>
                        <a:lnTo>
                          <a:pt x="4152632" y="3213483"/>
                        </a:lnTo>
                        <a:lnTo>
                          <a:pt x="4178580" y="3218945"/>
                        </a:lnTo>
                        <a:cubicBezTo>
                          <a:pt x="4185409" y="3220311"/>
                          <a:pt x="4192237" y="3221677"/>
                          <a:pt x="4199065" y="3223042"/>
                        </a:cubicBezTo>
                        <a:cubicBezTo>
                          <a:pt x="4205894" y="3224408"/>
                          <a:pt x="4211357" y="3224408"/>
                          <a:pt x="4216820" y="3225774"/>
                        </a:cubicBezTo>
                        <a:cubicBezTo>
                          <a:pt x="4237305" y="3229871"/>
                          <a:pt x="4253694" y="3228505"/>
                          <a:pt x="4270082" y="3220311"/>
                        </a:cubicBezTo>
                        <a:cubicBezTo>
                          <a:pt x="4274179" y="3218945"/>
                          <a:pt x="4279642" y="3216214"/>
                          <a:pt x="4279642" y="3212117"/>
                        </a:cubicBezTo>
                        <a:cubicBezTo>
                          <a:pt x="4279642" y="3209386"/>
                          <a:pt x="4276910" y="3198460"/>
                          <a:pt x="4238671" y="3177974"/>
                        </a:cubicBezTo>
                        <a:lnTo>
                          <a:pt x="4209991" y="3162952"/>
                        </a:lnTo>
                        <a:lnTo>
                          <a:pt x="4241402" y="3168414"/>
                        </a:lnTo>
                        <a:cubicBezTo>
                          <a:pt x="4257790" y="3171146"/>
                          <a:pt x="4268716" y="3169780"/>
                          <a:pt x="4271448" y="3165683"/>
                        </a:cubicBezTo>
                        <a:cubicBezTo>
                          <a:pt x="4274179" y="3162952"/>
                          <a:pt x="4271448" y="3156123"/>
                          <a:pt x="4270082" y="3152026"/>
                        </a:cubicBezTo>
                        <a:cubicBezTo>
                          <a:pt x="4263253" y="3135638"/>
                          <a:pt x="4225014" y="3116518"/>
                          <a:pt x="4201797" y="3106958"/>
                        </a:cubicBezTo>
                        <a:cubicBezTo>
                          <a:pt x="4197700" y="3105592"/>
                          <a:pt x="4193603" y="3104227"/>
                          <a:pt x="4189506" y="3102861"/>
                        </a:cubicBezTo>
                        <a:lnTo>
                          <a:pt x="4163557" y="3093301"/>
                        </a:lnTo>
                        <a:lnTo>
                          <a:pt x="4197700" y="3091936"/>
                        </a:lnTo>
                        <a:cubicBezTo>
                          <a:pt x="4207260" y="3091936"/>
                          <a:pt x="4216820" y="3090570"/>
                          <a:pt x="4227745" y="3090570"/>
                        </a:cubicBezTo>
                        <a:cubicBezTo>
                          <a:pt x="4244134" y="3090570"/>
                          <a:pt x="4268716" y="3079644"/>
                          <a:pt x="4271448" y="3067353"/>
                        </a:cubicBezTo>
                        <a:cubicBezTo>
                          <a:pt x="4272813" y="3059159"/>
                          <a:pt x="4261888" y="3053696"/>
                          <a:pt x="4255059" y="3049599"/>
                        </a:cubicBezTo>
                        <a:cubicBezTo>
                          <a:pt x="4252328" y="3048233"/>
                          <a:pt x="4248231" y="3046867"/>
                          <a:pt x="4244134" y="3046867"/>
                        </a:cubicBezTo>
                        <a:lnTo>
                          <a:pt x="4233208" y="3044136"/>
                        </a:lnTo>
                        <a:lnTo>
                          <a:pt x="4241402" y="3037308"/>
                        </a:lnTo>
                        <a:cubicBezTo>
                          <a:pt x="4257790" y="3022285"/>
                          <a:pt x="4275545" y="2997703"/>
                          <a:pt x="4267350" y="2975851"/>
                        </a:cubicBezTo>
                        <a:cubicBezTo>
                          <a:pt x="4261888" y="2959463"/>
                          <a:pt x="4248231" y="2955366"/>
                          <a:pt x="4229111" y="2963560"/>
                        </a:cubicBezTo>
                        <a:lnTo>
                          <a:pt x="4218185" y="2967657"/>
                        </a:lnTo>
                        <a:lnTo>
                          <a:pt x="4222283" y="2956732"/>
                        </a:lnTo>
                        <a:cubicBezTo>
                          <a:pt x="4225014" y="2951269"/>
                          <a:pt x="4223648" y="2947172"/>
                          <a:pt x="4219551" y="2943075"/>
                        </a:cubicBezTo>
                        <a:cubicBezTo>
                          <a:pt x="4208625" y="2932149"/>
                          <a:pt x="4194969" y="2929418"/>
                          <a:pt x="4178580" y="2925321"/>
                        </a:cubicBezTo>
                        <a:cubicBezTo>
                          <a:pt x="4178580" y="2925321"/>
                          <a:pt x="4175849" y="2925321"/>
                          <a:pt x="4173117" y="2925321"/>
                        </a:cubicBezTo>
                        <a:cubicBezTo>
                          <a:pt x="4171751" y="2925321"/>
                          <a:pt x="4169020" y="2925321"/>
                          <a:pt x="4167654" y="2925321"/>
                        </a:cubicBezTo>
                        <a:lnTo>
                          <a:pt x="4166289" y="2914395"/>
                        </a:lnTo>
                        <a:cubicBezTo>
                          <a:pt x="4167654" y="2914395"/>
                          <a:pt x="4170386" y="2914395"/>
                          <a:pt x="4174483" y="2913029"/>
                        </a:cubicBezTo>
                        <a:lnTo>
                          <a:pt x="4177214" y="2913029"/>
                        </a:lnTo>
                        <a:cubicBezTo>
                          <a:pt x="4184043" y="2913029"/>
                          <a:pt x="4190872" y="2911664"/>
                          <a:pt x="4196334" y="2910298"/>
                        </a:cubicBezTo>
                        <a:cubicBezTo>
                          <a:pt x="4218185" y="2906201"/>
                          <a:pt x="4219551" y="2900738"/>
                          <a:pt x="4219551" y="2900738"/>
                        </a:cubicBezTo>
                        <a:cubicBezTo>
                          <a:pt x="4219551" y="2895275"/>
                          <a:pt x="4200431" y="2881618"/>
                          <a:pt x="4145803" y="2863864"/>
                        </a:cubicBezTo>
                        <a:lnTo>
                          <a:pt x="4104833" y="2851573"/>
                        </a:lnTo>
                        <a:lnTo>
                          <a:pt x="4148535" y="2854304"/>
                        </a:lnTo>
                        <a:cubicBezTo>
                          <a:pt x="4152632" y="2854304"/>
                          <a:pt x="4158095" y="2854304"/>
                          <a:pt x="4162191" y="2854304"/>
                        </a:cubicBezTo>
                        <a:cubicBezTo>
                          <a:pt x="4197700" y="2854304"/>
                          <a:pt x="4219551" y="2846110"/>
                          <a:pt x="4230476" y="2828356"/>
                        </a:cubicBezTo>
                        <a:cubicBezTo>
                          <a:pt x="4234574" y="2822893"/>
                          <a:pt x="4233208" y="2818797"/>
                          <a:pt x="4231842" y="2817431"/>
                        </a:cubicBezTo>
                        <a:cubicBezTo>
                          <a:pt x="4223648" y="2802408"/>
                          <a:pt x="4178580" y="2794214"/>
                          <a:pt x="4156729" y="2794214"/>
                        </a:cubicBezTo>
                        <a:cubicBezTo>
                          <a:pt x="4151266" y="2794214"/>
                          <a:pt x="4138975" y="2798311"/>
                          <a:pt x="4134878" y="2799677"/>
                        </a:cubicBezTo>
                        <a:cubicBezTo>
                          <a:pt x="4132147" y="2801042"/>
                          <a:pt x="4132147" y="2801042"/>
                          <a:pt x="4130781" y="2801042"/>
                        </a:cubicBezTo>
                        <a:lnTo>
                          <a:pt x="4130781" y="2801042"/>
                        </a:lnTo>
                        <a:lnTo>
                          <a:pt x="4128049" y="2801042"/>
                        </a:lnTo>
                        <a:lnTo>
                          <a:pt x="4126684" y="2796945"/>
                        </a:lnTo>
                        <a:cubicBezTo>
                          <a:pt x="4125318" y="2792848"/>
                          <a:pt x="4128049" y="2791482"/>
                          <a:pt x="4134878" y="2788751"/>
                        </a:cubicBezTo>
                        <a:cubicBezTo>
                          <a:pt x="4143072" y="2784654"/>
                          <a:pt x="4151266" y="2780557"/>
                          <a:pt x="4159461" y="2775094"/>
                        </a:cubicBezTo>
                        <a:cubicBezTo>
                          <a:pt x="4173117" y="2764168"/>
                          <a:pt x="4182677" y="2757340"/>
                          <a:pt x="4178580" y="2745049"/>
                        </a:cubicBezTo>
                        <a:cubicBezTo>
                          <a:pt x="4173117" y="2728660"/>
                          <a:pt x="4145803" y="2724563"/>
                          <a:pt x="4122587" y="2724563"/>
                        </a:cubicBezTo>
                        <a:cubicBezTo>
                          <a:pt x="4108929" y="2724563"/>
                          <a:pt x="4092541" y="2725929"/>
                          <a:pt x="4074787" y="2728660"/>
                        </a:cubicBezTo>
                        <a:lnTo>
                          <a:pt x="4054302" y="2731392"/>
                        </a:lnTo>
                        <a:lnTo>
                          <a:pt x="4070690" y="2719101"/>
                        </a:lnTo>
                        <a:cubicBezTo>
                          <a:pt x="4089810" y="2704078"/>
                          <a:pt x="4100736" y="2690421"/>
                          <a:pt x="4100736" y="2680861"/>
                        </a:cubicBezTo>
                        <a:lnTo>
                          <a:pt x="4100736" y="2676764"/>
                        </a:lnTo>
                        <a:lnTo>
                          <a:pt x="4104833" y="2675398"/>
                        </a:lnTo>
                        <a:cubicBezTo>
                          <a:pt x="4121221" y="2669936"/>
                          <a:pt x="4130781" y="2663107"/>
                          <a:pt x="4130781" y="2657644"/>
                        </a:cubicBezTo>
                        <a:cubicBezTo>
                          <a:pt x="4130781" y="2646719"/>
                          <a:pt x="4107564" y="2631696"/>
                          <a:pt x="4076153" y="2622136"/>
                        </a:cubicBezTo>
                        <a:lnTo>
                          <a:pt x="4047473" y="2612576"/>
                        </a:lnTo>
                        <a:lnTo>
                          <a:pt x="4077518" y="2611211"/>
                        </a:lnTo>
                        <a:cubicBezTo>
                          <a:pt x="4164923" y="2607113"/>
                          <a:pt x="4192237" y="2596188"/>
                          <a:pt x="4193603" y="2590725"/>
                        </a:cubicBezTo>
                        <a:cubicBezTo>
                          <a:pt x="4193603" y="2589360"/>
                          <a:pt x="4193603" y="2587994"/>
                          <a:pt x="4190872" y="2585262"/>
                        </a:cubicBezTo>
                        <a:cubicBezTo>
                          <a:pt x="4182677" y="2578434"/>
                          <a:pt x="4171751" y="2572971"/>
                          <a:pt x="4156729" y="2567508"/>
                        </a:cubicBezTo>
                        <a:lnTo>
                          <a:pt x="4137609" y="2562046"/>
                        </a:lnTo>
                        <a:lnTo>
                          <a:pt x="4158095" y="2557948"/>
                        </a:lnTo>
                        <a:lnTo>
                          <a:pt x="4162191" y="2556583"/>
                        </a:lnTo>
                        <a:lnTo>
                          <a:pt x="4163557" y="2556583"/>
                        </a:lnTo>
                        <a:cubicBezTo>
                          <a:pt x="4182677" y="2563411"/>
                          <a:pt x="4199065" y="2564777"/>
                          <a:pt x="4212723" y="2557948"/>
                        </a:cubicBezTo>
                        <a:cubicBezTo>
                          <a:pt x="4252328" y="2540194"/>
                          <a:pt x="4245499" y="2460984"/>
                          <a:pt x="4241402" y="2418648"/>
                        </a:cubicBezTo>
                        <a:cubicBezTo>
                          <a:pt x="4240036" y="2410453"/>
                          <a:pt x="4240036" y="2403625"/>
                          <a:pt x="4240036" y="2398162"/>
                        </a:cubicBezTo>
                        <a:cubicBezTo>
                          <a:pt x="4238671" y="2369482"/>
                          <a:pt x="4231842" y="2340803"/>
                          <a:pt x="4218185" y="2305295"/>
                        </a:cubicBezTo>
                        <a:lnTo>
                          <a:pt x="4209991" y="2283444"/>
                        </a:lnTo>
                        <a:lnTo>
                          <a:pt x="4226379" y="2298466"/>
                        </a:lnTo>
                        <a:cubicBezTo>
                          <a:pt x="4240036" y="2310757"/>
                          <a:pt x="4255059" y="2321683"/>
                          <a:pt x="4270082" y="2331243"/>
                        </a:cubicBezTo>
                        <a:cubicBezTo>
                          <a:pt x="4274179" y="2333974"/>
                          <a:pt x="4279642" y="2338072"/>
                          <a:pt x="4285104" y="2342168"/>
                        </a:cubicBezTo>
                        <a:cubicBezTo>
                          <a:pt x="4302859" y="2355825"/>
                          <a:pt x="4328807" y="2373580"/>
                          <a:pt x="4350658" y="2373580"/>
                        </a:cubicBezTo>
                        <a:cubicBezTo>
                          <a:pt x="4357486" y="2373580"/>
                          <a:pt x="4364315" y="2372214"/>
                          <a:pt x="4369777" y="2368117"/>
                        </a:cubicBezTo>
                        <a:cubicBezTo>
                          <a:pt x="4391629" y="2353094"/>
                          <a:pt x="4369777" y="2303929"/>
                          <a:pt x="4360218" y="2282078"/>
                        </a:cubicBezTo>
                        <a:lnTo>
                          <a:pt x="4357486" y="2276615"/>
                        </a:lnTo>
                        <a:cubicBezTo>
                          <a:pt x="4342463" y="2243838"/>
                          <a:pt x="4328807" y="2213793"/>
                          <a:pt x="4312418" y="2183748"/>
                        </a:cubicBezTo>
                        <a:lnTo>
                          <a:pt x="4298761" y="2157800"/>
                        </a:lnTo>
                        <a:lnTo>
                          <a:pt x="4320612" y="2176919"/>
                        </a:lnTo>
                        <a:cubicBezTo>
                          <a:pt x="4361584" y="2212427"/>
                          <a:pt x="4388897" y="2220622"/>
                          <a:pt x="4405286" y="2196039"/>
                        </a:cubicBezTo>
                        <a:cubicBezTo>
                          <a:pt x="4424406" y="2164628"/>
                          <a:pt x="4379337" y="2073126"/>
                          <a:pt x="4357486" y="2040350"/>
                        </a:cubicBezTo>
                        <a:cubicBezTo>
                          <a:pt x="4353389" y="2034887"/>
                          <a:pt x="4349292" y="2028058"/>
                          <a:pt x="4345195" y="2022596"/>
                        </a:cubicBezTo>
                        <a:lnTo>
                          <a:pt x="4339733" y="2015767"/>
                        </a:lnTo>
                        <a:lnTo>
                          <a:pt x="4347926" y="2014401"/>
                        </a:lnTo>
                        <a:cubicBezTo>
                          <a:pt x="4373875" y="2008939"/>
                          <a:pt x="4403920" y="1989819"/>
                          <a:pt x="4405286" y="1959774"/>
                        </a:cubicBezTo>
                        <a:cubicBezTo>
                          <a:pt x="4405286" y="1951580"/>
                          <a:pt x="4402554" y="1943385"/>
                          <a:pt x="4397091" y="1937923"/>
                        </a:cubicBezTo>
                        <a:cubicBezTo>
                          <a:pt x="4382069" y="1921534"/>
                          <a:pt x="4343829" y="1913340"/>
                          <a:pt x="4286470" y="1913340"/>
                        </a:cubicBezTo>
                        <a:cubicBezTo>
                          <a:pt x="4272813" y="1913340"/>
                          <a:pt x="4257790" y="1913340"/>
                          <a:pt x="4241402" y="1914706"/>
                        </a:cubicBezTo>
                        <a:lnTo>
                          <a:pt x="4199065" y="1917437"/>
                        </a:lnTo>
                        <a:lnTo>
                          <a:pt x="4238671" y="1903780"/>
                        </a:lnTo>
                        <a:cubicBezTo>
                          <a:pt x="4245499" y="1901049"/>
                          <a:pt x="4252328" y="1899683"/>
                          <a:pt x="4259156" y="1896952"/>
                        </a:cubicBezTo>
                        <a:cubicBezTo>
                          <a:pt x="4296030" y="1886026"/>
                          <a:pt x="4332904" y="1873735"/>
                          <a:pt x="4367046" y="1851884"/>
                        </a:cubicBezTo>
                        <a:cubicBezTo>
                          <a:pt x="4368412" y="1850518"/>
                          <a:pt x="4369777" y="1849152"/>
                          <a:pt x="4369777" y="1847787"/>
                        </a:cubicBezTo>
                        <a:cubicBezTo>
                          <a:pt x="4369777" y="1846421"/>
                          <a:pt x="4369777" y="1845055"/>
                          <a:pt x="4368412" y="1845055"/>
                        </a:cubicBezTo>
                        <a:cubicBezTo>
                          <a:pt x="4349292" y="1831398"/>
                          <a:pt x="4316515" y="1824570"/>
                          <a:pt x="4291933" y="1820473"/>
                        </a:cubicBezTo>
                        <a:lnTo>
                          <a:pt x="4283739" y="1819107"/>
                        </a:lnTo>
                        <a:lnTo>
                          <a:pt x="4289201" y="1812278"/>
                        </a:lnTo>
                        <a:cubicBezTo>
                          <a:pt x="4304224" y="1791793"/>
                          <a:pt x="4283739" y="1759016"/>
                          <a:pt x="4261888" y="1734434"/>
                        </a:cubicBezTo>
                        <a:cubicBezTo>
                          <a:pt x="4250962" y="1726240"/>
                          <a:pt x="4241402" y="1719411"/>
                          <a:pt x="4231842" y="1711217"/>
                        </a:cubicBezTo>
                        <a:cubicBezTo>
                          <a:pt x="4229111" y="1708486"/>
                          <a:pt x="4227745" y="1703023"/>
                          <a:pt x="4229111" y="1698926"/>
                        </a:cubicBezTo>
                        <a:cubicBezTo>
                          <a:pt x="4230476" y="1694829"/>
                          <a:pt x="4234574" y="1692097"/>
                          <a:pt x="4240036" y="1692097"/>
                        </a:cubicBezTo>
                        <a:lnTo>
                          <a:pt x="4240036" y="1692097"/>
                        </a:lnTo>
                        <a:cubicBezTo>
                          <a:pt x="4253694" y="1693463"/>
                          <a:pt x="4268716" y="1696194"/>
                          <a:pt x="4282373" y="1697560"/>
                        </a:cubicBezTo>
                        <a:cubicBezTo>
                          <a:pt x="4301493" y="1700291"/>
                          <a:pt x="4321978" y="1704388"/>
                          <a:pt x="4342463" y="1704388"/>
                        </a:cubicBezTo>
                        <a:cubicBezTo>
                          <a:pt x="4331538" y="1678440"/>
                          <a:pt x="4306956" y="1660686"/>
                          <a:pt x="4282373" y="1642932"/>
                        </a:cubicBezTo>
                        <a:cubicBezTo>
                          <a:pt x="4276910" y="1640201"/>
                          <a:pt x="4272813" y="1636104"/>
                          <a:pt x="4268716" y="1633372"/>
                        </a:cubicBezTo>
                        <a:cubicBezTo>
                          <a:pt x="4264619" y="1630641"/>
                          <a:pt x="4263253" y="1625178"/>
                          <a:pt x="4264619" y="1619715"/>
                        </a:cubicBezTo>
                        <a:cubicBezTo>
                          <a:pt x="4265985" y="1615618"/>
                          <a:pt x="4270082" y="1612887"/>
                          <a:pt x="4274179" y="1612887"/>
                        </a:cubicBezTo>
                        <a:lnTo>
                          <a:pt x="4275545" y="1612887"/>
                        </a:lnTo>
                        <a:cubicBezTo>
                          <a:pt x="4294664" y="1615618"/>
                          <a:pt x="4312418" y="1621081"/>
                          <a:pt x="4328807" y="1627910"/>
                        </a:cubicBezTo>
                        <a:cubicBezTo>
                          <a:pt x="4339733" y="1632007"/>
                          <a:pt x="4350658" y="1636104"/>
                          <a:pt x="4361584" y="1638835"/>
                        </a:cubicBezTo>
                        <a:cubicBezTo>
                          <a:pt x="4360218" y="1636104"/>
                          <a:pt x="4358852" y="1634738"/>
                          <a:pt x="4357486" y="1633372"/>
                        </a:cubicBezTo>
                        <a:cubicBezTo>
                          <a:pt x="4342463" y="1612887"/>
                          <a:pt x="4324710" y="1597864"/>
                          <a:pt x="4312418" y="1586939"/>
                        </a:cubicBezTo>
                        <a:lnTo>
                          <a:pt x="4293299" y="1570550"/>
                        </a:lnTo>
                        <a:lnTo>
                          <a:pt x="4316515" y="1577379"/>
                        </a:lnTo>
                        <a:cubicBezTo>
                          <a:pt x="4368412" y="1592401"/>
                          <a:pt x="4418943" y="1595133"/>
                          <a:pt x="4464011" y="1585573"/>
                        </a:cubicBezTo>
                        <a:lnTo>
                          <a:pt x="4464011" y="1585573"/>
                        </a:lnTo>
                        <a:cubicBezTo>
                          <a:pt x="4458548" y="1554162"/>
                          <a:pt x="4420309" y="1544602"/>
                          <a:pt x="4386166" y="1536408"/>
                        </a:cubicBezTo>
                        <a:cubicBezTo>
                          <a:pt x="4375240" y="1533676"/>
                          <a:pt x="4365681" y="1530945"/>
                          <a:pt x="4357486" y="1528214"/>
                        </a:cubicBezTo>
                        <a:cubicBezTo>
                          <a:pt x="4353389" y="1526848"/>
                          <a:pt x="4350658" y="1522751"/>
                          <a:pt x="4349292" y="1518654"/>
                        </a:cubicBezTo>
                        <a:cubicBezTo>
                          <a:pt x="4349292" y="1514557"/>
                          <a:pt x="4350658" y="1510460"/>
                          <a:pt x="4354755" y="1507728"/>
                        </a:cubicBezTo>
                        <a:cubicBezTo>
                          <a:pt x="4361584" y="1503631"/>
                          <a:pt x="4369777" y="1499534"/>
                          <a:pt x="4377972" y="1496803"/>
                        </a:cubicBezTo>
                        <a:cubicBezTo>
                          <a:pt x="4395726" y="1488608"/>
                          <a:pt x="4413480" y="1480414"/>
                          <a:pt x="4425771" y="1468123"/>
                        </a:cubicBezTo>
                        <a:cubicBezTo>
                          <a:pt x="4429868" y="1462660"/>
                          <a:pt x="4429868" y="1459929"/>
                          <a:pt x="4429868" y="1457198"/>
                        </a:cubicBezTo>
                        <a:cubicBezTo>
                          <a:pt x="4425771" y="1442175"/>
                          <a:pt x="4388897" y="1425787"/>
                          <a:pt x="4375240" y="1421689"/>
                        </a:cubicBezTo>
                        <a:cubicBezTo>
                          <a:pt x="4342463" y="1413495"/>
                          <a:pt x="4308321" y="1412130"/>
                          <a:pt x="4275545" y="1409398"/>
                        </a:cubicBezTo>
                        <a:cubicBezTo>
                          <a:pt x="4264619" y="1409398"/>
                          <a:pt x="4253694" y="1408032"/>
                          <a:pt x="4242768" y="1408032"/>
                        </a:cubicBezTo>
                        <a:cubicBezTo>
                          <a:pt x="4237305" y="1408032"/>
                          <a:pt x="4234574" y="1405301"/>
                          <a:pt x="4233208" y="1399838"/>
                        </a:cubicBezTo>
                        <a:cubicBezTo>
                          <a:pt x="4231842" y="1395741"/>
                          <a:pt x="4233208" y="1390278"/>
                          <a:pt x="4237305" y="1387547"/>
                        </a:cubicBezTo>
                        <a:cubicBezTo>
                          <a:pt x="4252328" y="1376621"/>
                          <a:pt x="4270082" y="1368427"/>
                          <a:pt x="4286470" y="1361599"/>
                        </a:cubicBezTo>
                        <a:cubicBezTo>
                          <a:pt x="4301493" y="1354770"/>
                          <a:pt x="4317881" y="1346576"/>
                          <a:pt x="4332904" y="1337016"/>
                        </a:cubicBezTo>
                        <a:cubicBezTo>
                          <a:pt x="4349292" y="1326091"/>
                          <a:pt x="4367046" y="1311068"/>
                          <a:pt x="4361584" y="1293314"/>
                        </a:cubicBezTo>
                        <a:cubicBezTo>
                          <a:pt x="4353389" y="1270097"/>
                          <a:pt x="4328807" y="1266000"/>
                          <a:pt x="4319247" y="1266000"/>
                        </a:cubicBezTo>
                        <a:cubicBezTo>
                          <a:pt x="4248231" y="1260537"/>
                          <a:pt x="4169020" y="1296045"/>
                          <a:pt x="4117124" y="1324725"/>
                        </a:cubicBezTo>
                        <a:cubicBezTo>
                          <a:pt x="4115758" y="1326091"/>
                          <a:pt x="4113027" y="1326091"/>
                          <a:pt x="4111661" y="1326091"/>
                        </a:cubicBezTo>
                        <a:cubicBezTo>
                          <a:pt x="4106198" y="1326091"/>
                          <a:pt x="4100736" y="1320628"/>
                          <a:pt x="4100736" y="1315165"/>
                        </a:cubicBezTo>
                        <a:cubicBezTo>
                          <a:pt x="4100736" y="1301508"/>
                          <a:pt x="4102101" y="1286486"/>
                          <a:pt x="4104833" y="1271463"/>
                        </a:cubicBezTo>
                        <a:cubicBezTo>
                          <a:pt x="4108929" y="1237320"/>
                          <a:pt x="4113027" y="1201813"/>
                          <a:pt x="4098004" y="1175864"/>
                        </a:cubicBezTo>
                        <a:cubicBezTo>
                          <a:pt x="4092541" y="1164939"/>
                          <a:pt x="4084347" y="1160842"/>
                          <a:pt x="4074787" y="1160842"/>
                        </a:cubicBezTo>
                        <a:cubicBezTo>
                          <a:pt x="4058399" y="1160842"/>
                          <a:pt x="4042011" y="1175864"/>
                          <a:pt x="4033816" y="1190887"/>
                        </a:cubicBezTo>
                        <a:cubicBezTo>
                          <a:pt x="4024256" y="1208641"/>
                          <a:pt x="4013331" y="1234589"/>
                          <a:pt x="4014697" y="1263269"/>
                        </a:cubicBezTo>
                        <a:cubicBezTo>
                          <a:pt x="4014697" y="1266000"/>
                          <a:pt x="4013331" y="1268732"/>
                          <a:pt x="4011965" y="1270097"/>
                        </a:cubicBezTo>
                        <a:cubicBezTo>
                          <a:pt x="4009234" y="1272829"/>
                          <a:pt x="4006502" y="1274194"/>
                          <a:pt x="4003771" y="1274194"/>
                        </a:cubicBezTo>
                        <a:cubicBezTo>
                          <a:pt x="3998308" y="1274194"/>
                          <a:pt x="3994211" y="1271463"/>
                          <a:pt x="3992845" y="1266000"/>
                        </a:cubicBezTo>
                        <a:cubicBezTo>
                          <a:pt x="3987383" y="1235955"/>
                          <a:pt x="3983286" y="1204544"/>
                          <a:pt x="3980554" y="1174499"/>
                        </a:cubicBezTo>
                        <a:cubicBezTo>
                          <a:pt x="3976457" y="1138990"/>
                          <a:pt x="3973726" y="1103482"/>
                          <a:pt x="3965531" y="1069340"/>
                        </a:cubicBezTo>
                        <a:cubicBezTo>
                          <a:pt x="3958703" y="1039295"/>
                          <a:pt x="3949143" y="999689"/>
                          <a:pt x="3924561" y="976472"/>
                        </a:cubicBezTo>
                        <a:cubicBezTo>
                          <a:pt x="3915001" y="968278"/>
                          <a:pt x="3899978" y="958719"/>
                          <a:pt x="3884955" y="958719"/>
                        </a:cubicBezTo>
                        <a:cubicBezTo>
                          <a:pt x="3879492" y="958719"/>
                          <a:pt x="3874030" y="960084"/>
                          <a:pt x="3869933" y="962816"/>
                        </a:cubicBezTo>
                        <a:cubicBezTo>
                          <a:pt x="3848082" y="977838"/>
                          <a:pt x="3850813" y="1006518"/>
                          <a:pt x="3854910" y="1022906"/>
                        </a:cubicBezTo>
                        <a:cubicBezTo>
                          <a:pt x="3856276" y="1027003"/>
                          <a:pt x="3854910" y="1029735"/>
                          <a:pt x="3852179" y="1032466"/>
                        </a:cubicBezTo>
                        <a:cubicBezTo>
                          <a:pt x="3849448" y="1035197"/>
                          <a:pt x="3846716" y="1036563"/>
                          <a:pt x="3843985" y="1036563"/>
                        </a:cubicBezTo>
                        <a:cubicBezTo>
                          <a:pt x="3839888" y="1036563"/>
                          <a:pt x="3835790" y="1033832"/>
                          <a:pt x="3833059" y="1028369"/>
                        </a:cubicBezTo>
                        <a:cubicBezTo>
                          <a:pt x="3822133" y="994227"/>
                          <a:pt x="3794819" y="949159"/>
                          <a:pt x="3760677" y="925942"/>
                        </a:cubicBezTo>
                        <a:cubicBezTo>
                          <a:pt x="3752483" y="920479"/>
                          <a:pt x="3742923" y="916382"/>
                          <a:pt x="3733363" y="916382"/>
                        </a:cubicBezTo>
                        <a:cubicBezTo>
                          <a:pt x="3727900" y="916382"/>
                          <a:pt x="3719706" y="917748"/>
                          <a:pt x="3714243" y="923210"/>
                        </a:cubicBezTo>
                        <a:cubicBezTo>
                          <a:pt x="3710146" y="928673"/>
                          <a:pt x="3707415" y="935502"/>
                          <a:pt x="3708780" y="945062"/>
                        </a:cubicBezTo>
                        <a:cubicBezTo>
                          <a:pt x="3710146" y="961450"/>
                          <a:pt x="3715609" y="976472"/>
                          <a:pt x="3719706" y="991495"/>
                        </a:cubicBezTo>
                        <a:cubicBezTo>
                          <a:pt x="3721072" y="996958"/>
                          <a:pt x="3723803" y="1002421"/>
                          <a:pt x="3725169" y="1007884"/>
                        </a:cubicBezTo>
                        <a:lnTo>
                          <a:pt x="3727900" y="1018809"/>
                        </a:lnTo>
                        <a:lnTo>
                          <a:pt x="3716975" y="1014712"/>
                        </a:lnTo>
                        <a:cubicBezTo>
                          <a:pt x="3710146" y="1011981"/>
                          <a:pt x="3704684" y="1010615"/>
                          <a:pt x="3701952" y="1009249"/>
                        </a:cubicBezTo>
                        <a:cubicBezTo>
                          <a:pt x="3685564" y="1005152"/>
                          <a:pt x="3667810" y="1002421"/>
                          <a:pt x="3645959" y="999689"/>
                        </a:cubicBezTo>
                        <a:lnTo>
                          <a:pt x="3644593" y="999689"/>
                        </a:lnTo>
                        <a:cubicBezTo>
                          <a:pt x="3629570" y="992861"/>
                          <a:pt x="3617279" y="986033"/>
                          <a:pt x="3602256" y="980570"/>
                        </a:cubicBezTo>
                        <a:cubicBezTo>
                          <a:pt x="3599525" y="979204"/>
                          <a:pt x="3596793" y="979204"/>
                          <a:pt x="3594062" y="977838"/>
                        </a:cubicBezTo>
                        <a:cubicBezTo>
                          <a:pt x="3591331" y="976472"/>
                          <a:pt x="3587234" y="975107"/>
                          <a:pt x="3583137" y="973741"/>
                        </a:cubicBezTo>
                        <a:lnTo>
                          <a:pt x="3572211" y="969644"/>
                        </a:lnTo>
                        <a:lnTo>
                          <a:pt x="3583137" y="964181"/>
                        </a:lnTo>
                        <a:cubicBezTo>
                          <a:pt x="3592697" y="958719"/>
                          <a:pt x="3603622" y="954621"/>
                          <a:pt x="3613182" y="949159"/>
                        </a:cubicBezTo>
                        <a:cubicBezTo>
                          <a:pt x="3628204" y="942330"/>
                          <a:pt x="3644593" y="934136"/>
                          <a:pt x="3659615" y="924576"/>
                        </a:cubicBezTo>
                        <a:cubicBezTo>
                          <a:pt x="3676004" y="913651"/>
                          <a:pt x="3693758" y="898628"/>
                          <a:pt x="3688295" y="880874"/>
                        </a:cubicBezTo>
                        <a:cubicBezTo>
                          <a:pt x="3680101" y="859023"/>
                          <a:pt x="3655518" y="853560"/>
                          <a:pt x="3645959" y="853560"/>
                        </a:cubicBezTo>
                        <a:cubicBezTo>
                          <a:pt x="3574942" y="848097"/>
                          <a:pt x="3495732" y="883605"/>
                          <a:pt x="3443836" y="912285"/>
                        </a:cubicBezTo>
                        <a:cubicBezTo>
                          <a:pt x="3442470" y="913651"/>
                          <a:pt x="3439739" y="913651"/>
                          <a:pt x="3438373" y="913651"/>
                        </a:cubicBezTo>
                        <a:cubicBezTo>
                          <a:pt x="3432910" y="913651"/>
                          <a:pt x="3427447" y="908188"/>
                          <a:pt x="3427447" y="902725"/>
                        </a:cubicBezTo>
                        <a:cubicBezTo>
                          <a:pt x="3427447" y="889068"/>
                          <a:pt x="3428813" y="874045"/>
                          <a:pt x="3431544" y="859023"/>
                        </a:cubicBezTo>
                        <a:cubicBezTo>
                          <a:pt x="3435641" y="824880"/>
                          <a:pt x="3439739" y="789372"/>
                          <a:pt x="3424716" y="763424"/>
                        </a:cubicBezTo>
                        <a:cubicBezTo>
                          <a:pt x="3419253" y="752498"/>
                          <a:pt x="3411059" y="748401"/>
                          <a:pt x="3401499" y="748401"/>
                        </a:cubicBezTo>
                        <a:cubicBezTo>
                          <a:pt x="3385111" y="748401"/>
                          <a:pt x="3368722" y="763424"/>
                          <a:pt x="3360528" y="778447"/>
                        </a:cubicBezTo>
                        <a:cubicBezTo>
                          <a:pt x="3350968" y="796201"/>
                          <a:pt x="3340043" y="822149"/>
                          <a:pt x="3341408" y="850829"/>
                        </a:cubicBezTo>
                        <a:cubicBezTo>
                          <a:pt x="3341408" y="853560"/>
                          <a:pt x="3340043" y="856291"/>
                          <a:pt x="3338677" y="859023"/>
                        </a:cubicBezTo>
                        <a:cubicBezTo>
                          <a:pt x="3335946" y="861754"/>
                          <a:pt x="3333214" y="863120"/>
                          <a:pt x="3330483" y="863120"/>
                        </a:cubicBezTo>
                        <a:cubicBezTo>
                          <a:pt x="3325020" y="863120"/>
                          <a:pt x="3320923" y="860388"/>
                          <a:pt x="3319557" y="854926"/>
                        </a:cubicBezTo>
                        <a:cubicBezTo>
                          <a:pt x="3314094" y="824880"/>
                          <a:pt x="3309997" y="793469"/>
                          <a:pt x="3307266" y="763424"/>
                        </a:cubicBezTo>
                        <a:cubicBezTo>
                          <a:pt x="3303169" y="727916"/>
                          <a:pt x="3300438" y="692408"/>
                          <a:pt x="3292243" y="656900"/>
                        </a:cubicBezTo>
                        <a:cubicBezTo>
                          <a:pt x="3285415" y="626854"/>
                          <a:pt x="3275855" y="587249"/>
                          <a:pt x="3251273" y="564032"/>
                        </a:cubicBezTo>
                        <a:cubicBezTo>
                          <a:pt x="3241713" y="555838"/>
                          <a:pt x="3226690" y="546278"/>
                          <a:pt x="3211667" y="546278"/>
                        </a:cubicBezTo>
                        <a:cubicBezTo>
                          <a:pt x="3206204" y="546278"/>
                          <a:pt x="3200742" y="547644"/>
                          <a:pt x="3196644" y="550376"/>
                        </a:cubicBezTo>
                        <a:cubicBezTo>
                          <a:pt x="3174793" y="565398"/>
                          <a:pt x="3177525" y="594078"/>
                          <a:pt x="3180256" y="610466"/>
                        </a:cubicBezTo>
                        <a:cubicBezTo>
                          <a:pt x="3181622" y="614563"/>
                          <a:pt x="3180256" y="617295"/>
                          <a:pt x="3178891" y="620026"/>
                        </a:cubicBezTo>
                        <a:cubicBezTo>
                          <a:pt x="3176159" y="622757"/>
                          <a:pt x="3173428" y="624123"/>
                          <a:pt x="3170696" y="624123"/>
                        </a:cubicBezTo>
                        <a:cubicBezTo>
                          <a:pt x="3165234" y="624123"/>
                          <a:pt x="3161137" y="621392"/>
                          <a:pt x="3159771" y="615929"/>
                        </a:cubicBezTo>
                        <a:cubicBezTo>
                          <a:pt x="3148845" y="581786"/>
                          <a:pt x="3121531" y="536719"/>
                          <a:pt x="3087389" y="513502"/>
                        </a:cubicBezTo>
                        <a:cubicBezTo>
                          <a:pt x="3079195" y="508039"/>
                          <a:pt x="3069635" y="505308"/>
                          <a:pt x="3060075" y="505308"/>
                        </a:cubicBezTo>
                        <a:cubicBezTo>
                          <a:pt x="3054612" y="505308"/>
                          <a:pt x="3043687" y="506673"/>
                          <a:pt x="3038224" y="516233"/>
                        </a:cubicBezTo>
                        <a:lnTo>
                          <a:pt x="3035492" y="521696"/>
                        </a:lnTo>
                        <a:lnTo>
                          <a:pt x="3030030" y="518964"/>
                        </a:lnTo>
                        <a:cubicBezTo>
                          <a:pt x="2990425" y="494382"/>
                          <a:pt x="2938528" y="483456"/>
                          <a:pt x="2870243" y="483456"/>
                        </a:cubicBezTo>
                        <a:cubicBezTo>
                          <a:pt x="2847027" y="483456"/>
                          <a:pt x="2822444" y="484822"/>
                          <a:pt x="2795130" y="487554"/>
                        </a:cubicBezTo>
                        <a:lnTo>
                          <a:pt x="2758256" y="491651"/>
                        </a:lnTo>
                        <a:lnTo>
                          <a:pt x="2792399" y="477994"/>
                        </a:lnTo>
                        <a:cubicBezTo>
                          <a:pt x="2857952" y="452045"/>
                          <a:pt x="2894826" y="426097"/>
                          <a:pt x="2901654" y="404246"/>
                        </a:cubicBezTo>
                        <a:cubicBezTo>
                          <a:pt x="2904386" y="397418"/>
                          <a:pt x="2903020" y="390589"/>
                          <a:pt x="2897557" y="383761"/>
                        </a:cubicBezTo>
                        <a:cubicBezTo>
                          <a:pt x="2881169" y="359178"/>
                          <a:pt x="2836101" y="350984"/>
                          <a:pt x="2803324" y="350984"/>
                        </a:cubicBezTo>
                        <a:cubicBezTo>
                          <a:pt x="2799227" y="350984"/>
                          <a:pt x="2795130" y="350984"/>
                          <a:pt x="2792399" y="350984"/>
                        </a:cubicBezTo>
                        <a:cubicBezTo>
                          <a:pt x="2743233" y="355081"/>
                          <a:pt x="2702263" y="370104"/>
                          <a:pt x="2664023" y="386492"/>
                        </a:cubicBezTo>
                        <a:lnTo>
                          <a:pt x="2643538" y="394686"/>
                        </a:lnTo>
                        <a:lnTo>
                          <a:pt x="2657195" y="376932"/>
                        </a:lnTo>
                        <a:cubicBezTo>
                          <a:pt x="2677680" y="352350"/>
                          <a:pt x="2694068" y="327767"/>
                          <a:pt x="2707726" y="301819"/>
                        </a:cubicBezTo>
                        <a:lnTo>
                          <a:pt x="2709091" y="299087"/>
                        </a:lnTo>
                        <a:cubicBezTo>
                          <a:pt x="2720017" y="278602"/>
                          <a:pt x="2725480" y="267676"/>
                          <a:pt x="2710457" y="248557"/>
                        </a:cubicBezTo>
                        <a:cubicBezTo>
                          <a:pt x="2704994" y="241728"/>
                          <a:pt x="2699531" y="238997"/>
                          <a:pt x="2695434" y="241728"/>
                        </a:cubicBezTo>
                        <a:cubicBezTo>
                          <a:pt x="2689971" y="244460"/>
                          <a:pt x="2683143" y="248557"/>
                          <a:pt x="2677680" y="251288"/>
                        </a:cubicBezTo>
                        <a:cubicBezTo>
                          <a:pt x="2673583" y="254020"/>
                          <a:pt x="2668120" y="256751"/>
                          <a:pt x="2664023" y="258117"/>
                        </a:cubicBezTo>
                        <a:lnTo>
                          <a:pt x="2653098" y="263579"/>
                        </a:lnTo>
                        <a:lnTo>
                          <a:pt x="2657195" y="251288"/>
                        </a:lnTo>
                        <a:cubicBezTo>
                          <a:pt x="2657195" y="249922"/>
                          <a:pt x="2658560" y="247191"/>
                          <a:pt x="2658560" y="245825"/>
                        </a:cubicBezTo>
                        <a:cubicBezTo>
                          <a:pt x="2659926" y="241728"/>
                          <a:pt x="2661292" y="237631"/>
                          <a:pt x="2662657" y="233534"/>
                        </a:cubicBezTo>
                        <a:cubicBezTo>
                          <a:pt x="2664023" y="228071"/>
                          <a:pt x="2665389" y="221243"/>
                          <a:pt x="2668120" y="214414"/>
                        </a:cubicBezTo>
                        <a:cubicBezTo>
                          <a:pt x="2679046" y="176175"/>
                          <a:pt x="2696800" y="117450"/>
                          <a:pt x="2668120" y="88770"/>
                        </a:cubicBezTo>
                        <a:cubicBezTo>
                          <a:pt x="2659926" y="80576"/>
                          <a:pt x="2649001" y="76479"/>
                          <a:pt x="2633978" y="76479"/>
                        </a:cubicBezTo>
                        <a:cubicBezTo>
                          <a:pt x="2599835" y="76479"/>
                          <a:pt x="2557499" y="96964"/>
                          <a:pt x="2528819" y="110621"/>
                        </a:cubicBezTo>
                        <a:cubicBezTo>
                          <a:pt x="2520625" y="114718"/>
                          <a:pt x="2515162" y="117450"/>
                          <a:pt x="2509700" y="118816"/>
                        </a:cubicBezTo>
                        <a:cubicBezTo>
                          <a:pt x="2482386" y="129741"/>
                          <a:pt x="2459169" y="146130"/>
                          <a:pt x="2430489" y="172078"/>
                        </a:cubicBezTo>
                        <a:lnTo>
                          <a:pt x="2412735" y="187100"/>
                        </a:lnTo>
                        <a:lnTo>
                          <a:pt x="2420929" y="165249"/>
                        </a:lnTo>
                        <a:cubicBezTo>
                          <a:pt x="2427758" y="147495"/>
                          <a:pt x="2433220" y="129741"/>
                          <a:pt x="2437318" y="113353"/>
                        </a:cubicBezTo>
                        <a:cubicBezTo>
                          <a:pt x="2438683" y="107890"/>
                          <a:pt x="2440049" y="102427"/>
                          <a:pt x="2441415" y="95599"/>
                        </a:cubicBezTo>
                        <a:cubicBezTo>
                          <a:pt x="2449609" y="66919"/>
                          <a:pt x="2460534" y="24583"/>
                          <a:pt x="2435952" y="8194"/>
                        </a:cubicBezTo>
                        <a:cubicBezTo>
                          <a:pt x="2433220" y="5463"/>
                          <a:pt x="2429123" y="5463"/>
                          <a:pt x="2425027" y="5463"/>
                        </a:cubicBezTo>
                        <a:cubicBezTo>
                          <a:pt x="2403175" y="5463"/>
                          <a:pt x="2373130" y="34142"/>
                          <a:pt x="2359473" y="47799"/>
                        </a:cubicBezTo>
                        <a:lnTo>
                          <a:pt x="2355376" y="51896"/>
                        </a:lnTo>
                        <a:cubicBezTo>
                          <a:pt x="2329428" y="77845"/>
                          <a:pt x="2306211" y="101062"/>
                          <a:pt x="2284360" y="127010"/>
                        </a:cubicBezTo>
                        <a:lnTo>
                          <a:pt x="2265240" y="148861"/>
                        </a:lnTo>
                        <a:lnTo>
                          <a:pt x="2276166" y="121547"/>
                        </a:lnTo>
                        <a:cubicBezTo>
                          <a:pt x="2288457" y="87405"/>
                          <a:pt x="2291188" y="62822"/>
                          <a:pt x="2284360" y="49165"/>
                        </a:cubicBezTo>
                        <a:cubicBezTo>
                          <a:pt x="2280263" y="42337"/>
                          <a:pt x="2273434" y="38240"/>
                          <a:pt x="2265240" y="35508"/>
                        </a:cubicBezTo>
                        <a:cubicBezTo>
                          <a:pt x="2263874" y="35508"/>
                          <a:pt x="2262509" y="35508"/>
                          <a:pt x="2259777" y="35508"/>
                        </a:cubicBezTo>
                        <a:cubicBezTo>
                          <a:pt x="2222903" y="35508"/>
                          <a:pt x="2157350" y="106524"/>
                          <a:pt x="2135499" y="135204"/>
                        </a:cubicBezTo>
                        <a:cubicBezTo>
                          <a:pt x="2131402" y="140667"/>
                          <a:pt x="2127305" y="146130"/>
                          <a:pt x="2123208" y="152958"/>
                        </a:cubicBezTo>
                        <a:lnTo>
                          <a:pt x="2119110" y="159786"/>
                        </a:lnTo>
                        <a:lnTo>
                          <a:pt x="2113648" y="152958"/>
                        </a:lnTo>
                        <a:cubicBezTo>
                          <a:pt x="2094528" y="124278"/>
                          <a:pt x="2067214" y="110621"/>
                          <a:pt x="2042631" y="118816"/>
                        </a:cubicBezTo>
                        <a:cubicBezTo>
                          <a:pt x="2034437" y="121547"/>
                          <a:pt x="2027609" y="127010"/>
                          <a:pt x="2023512" y="135204"/>
                        </a:cubicBezTo>
                        <a:cubicBezTo>
                          <a:pt x="2012586" y="159786"/>
                          <a:pt x="2023512" y="211683"/>
                          <a:pt x="2056288" y="288162"/>
                        </a:cubicBezTo>
                        <a:lnTo>
                          <a:pt x="2072677" y="326401"/>
                        </a:lnTo>
                        <a:lnTo>
                          <a:pt x="2046729" y="293625"/>
                        </a:lnTo>
                        <a:cubicBezTo>
                          <a:pt x="2042631" y="288162"/>
                          <a:pt x="2037169" y="281333"/>
                          <a:pt x="2033072" y="275871"/>
                        </a:cubicBezTo>
                        <a:cubicBezTo>
                          <a:pt x="2009855" y="245825"/>
                          <a:pt x="1985272" y="214414"/>
                          <a:pt x="1953861" y="191198"/>
                        </a:cubicBezTo>
                        <a:cubicBezTo>
                          <a:pt x="1951130" y="188466"/>
                          <a:pt x="1947033" y="189832"/>
                          <a:pt x="1947033" y="192563"/>
                        </a:cubicBezTo>
                        <a:cubicBezTo>
                          <a:pt x="1940204" y="214414"/>
                          <a:pt x="1945667" y="248557"/>
                          <a:pt x="1951130" y="271774"/>
                        </a:cubicBezTo>
                        <a:lnTo>
                          <a:pt x="1952496" y="279968"/>
                        </a:lnTo>
                        <a:lnTo>
                          <a:pt x="1944301" y="277236"/>
                        </a:lnTo>
                        <a:cubicBezTo>
                          <a:pt x="1923816" y="271774"/>
                          <a:pt x="1901965" y="289528"/>
                          <a:pt x="1880114" y="329133"/>
                        </a:cubicBezTo>
                        <a:cubicBezTo>
                          <a:pt x="1876017" y="342790"/>
                          <a:pt x="1873285" y="353715"/>
                          <a:pt x="1869188" y="364641"/>
                        </a:cubicBezTo>
                        <a:cubicBezTo>
                          <a:pt x="1867822" y="368738"/>
                          <a:pt x="1863725" y="371469"/>
                          <a:pt x="1859628" y="371469"/>
                        </a:cubicBezTo>
                        <a:cubicBezTo>
                          <a:pt x="1854166" y="371469"/>
                          <a:pt x="1850068" y="368738"/>
                          <a:pt x="1848703" y="363275"/>
                        </a:cubicBezTo>
                        <a:cubicBezTo>
                          <a:pt x="1844605" y="349618"/>
                          <a:pt x="1841874" y="335961"/>
                          <a:pt x="1839143" y="322304"/>
                        </a:cubicBezTo>
                        <a:cubicBezTo>
                          <a:pt x="1835046" y="301819"/>
                          <a:pt x="1830949" y="282699"/>
                          <a:pt x="1824120" y="264945"/>
                        </a:cubicBezTo>
                        <a:cubicBezTo>
                          <a:pt x="1803635" y="284065"/>
                          <a:pt x="1795441" y="314110"/>
                          <a:pt x="1787246" y="342790"/>
                        </a:cubicBezTo>
                        <a:cubicBezTo>
                          <a:pt x="1785881" y="348252"/>
                          <a:pt x="1784515" y="353715"/>
                          <a:pt x="1783149" y="359178"/>
                        </a:cubicBezTo>
                        <a:cubicBezTo>
                          <a:pt x="1781784" y="364641"/>
                          <a:pt x="1776321" y="367372"/>
                          <a:pt x="1772224" y="367372"/>
                        </a:cubicBezTo>
                        <a:cubicBezTo>
                          <a:pt x="1768127" y="367372"/>
                          <a:pt x="1764030" y="364641"/>
                          <a:pt x="1762664" y="359178"/>
                        </a:cubicBezTo>
                        <a:cubicBezTo>
                          <a:pt x="1758567" y="340058"/>
                          <a:pt x="1758567" y="322304"/>
                          <a:pt x="1757201" y="304550"/>
                        </a:cubicBezTo>
                        <a:cubicBezTo>
                          <a:pt x="1757201" y="293625"/>
                          <a:pt x="1757201" y="281333"/>
                          <a:pt x="1755835" y="270408"/>
                        </a:cubicBezTo>
                        <a:cubicBezTo>
                          <a:pt x="1754470" y="273139"/>
                          <a:pt x="1753104" y="274505"/>
                          <a:pt x="1751738" y="275871"/>
                        </a:cubicBezTo>
                        <a:cubicBezTo>
                          <a:pt x="1738081" y="296356"/>
                          <a:pt x="1729887" y="318207"/>
                          <a:pt x="1723059" y="334596"/>
                        </a:cubicBezTo>
                        <a:lnTo>
                          <a:pt x="1714864" y="357812"/>
                        </a:lnTo>
                        <a:lnTo>
                          <a:pt x="1713499" y="333230"/>
                        </a:lnTo>
                        <a:cubicBezTo>
                          <a:pt x="1709402" y="279968"/>
                          <a:pt x="1694379" y="230803"/>
                          <a:pt x="1668431" y="192563"/>
                        </a:cubicBezTo>
                        <a:lnTo>
                          <a:pt x="1668431" y="192563"/>
                        </a:lnTo>
                        <a:cubicBezTo>
                          <a:pt x="1641117" y="207586"/>
                          <a:pt x="1645214" y="247191"/>
                          <a:pt x="1649311" y="282699"/>
                        </a:cubicBezTo>
                        <a:cubicBezTo>
                          <a:pt x="1650677" y="293625"/>
                          <a:pt x="1652042" y="303185"/>
                          <a:pt x="1652042" y="311379"/>
                        </a:cubicBezTo>
                        <a:cubicBezTo>
                          <a:pt x="1652042" y="314110"/>
                          <a:pt x="1650677" y="316842"/>
                          <a:pt x="1649311" y="319573"/>
                        </a:cubicBezTo>
                        <a:cubicBezTo>
                          <a:pt x="1645214" y="323670"/>
                          <a:pt x="1638386" y="323670"/>
                          <a:pt x="1634288" y="320939"/>
                        </a:cubicBezTo>
                        <a:cubicBezTo>
                          <a:pt x="1627460" y="315476"/>
                          <a:pt x="1621997" y="308647"/>
                          <a:pt x="1615169" y="303185"/>
                        </a:cubicBezTo>
                        <a:cubicBezTo>
                          <a:pt x="1601512" y="289528"/>
                          <a:pt x="1587855" y="275871"/>
                          <a:pt x="1571466" y="269042"/>
                        </a:cubicBezTo>
                        <a:cubicBezTo>
                          <a:pt x="1566004" y="266311"/>
                          <a:pt x="1561906" y="267676"/>
                          <a:pt x="1557809" y="271774"/>
                        </a:cubicBezTo>
                        <a:cubicBezTo>
                          <a:pt x="1546884" y="284065"/>
                          <a:pt x="1545518" y="320939"/>
                          <a:pt x="1546884" y="333230"/>
                        </a:cubicBezTo>
                        <a:cubicBezTo>
                          <a:pt x="1549615" y="366007"/>
                          <a:pt x="1560541" y="398783"/>
                          <a:pt x="1570101" y="430194"/>
                        </a:cubicBezTo>
                        <a:cubicBezTo>
                          <a:pt x="1572832" y="441120"/>
                          <a:pt x="1576929" y="450680"/>
                          <a:pt x="1579661" y="461605"/>
                        </a:cubicBezTo>
                        <a:cubicBezTo>
                          <a:pt x="1581026" y="465702"/>
                          <a:pt x="1579661" y="468434"/>
                          <a:pt x="1578295" y="471165"/>
                        </a:cubicBezTo>
                        <a:cubicBezTo>
                          <a:pt x="1575563" y="475262"/>
                          <a:pt x="1568735" y="476628"/>
                          <a:pt x="1563272" y="473897"/>
                        </a:cubicBezTo>
                        <a:cubicBezTo>
                          <a:pt x="1548249" y="462971"/>
                          <a:pt x="1534593" y="449314"/>
                          <a:pt x="1520936" y="437023"/>
                        </a:cubicBezTo>
                        <a:cubicBezTo>
                          <a:pt x="1508644" y="424732"/>
                          <a:pt x="1496353" y="412440"/>
                          <a:pt x="1482696" y="402880"/>
                        </a:cubicBezTo>
                        <a:cubicBezTo>
                          <a:pt x="1471771" y="394686"/>
                          <a:pt x="1458113" y="386492"/>
                          <a:pt x="1445822" y="386492"/>
                        </a:cubicBezTo>
                        <a:cubicBezTo>
                          <a:pt x="1440360" y="386492"/>
                          <a:pt x="1436262" y="387858"/>
                          <a:pt x="1432165" y="391955"/>
                        </a:cubicBezTo>
                        <a:cubicBezTo>
                          <a:pt x="1414411" y="406977"/>
                          <a:pt x="1418508" y="431560"/>
                          <a:pt x="1421240" y="441120"/>
                        </a:cubicBezTo>
                        <a:cubicBezTo>
                          <a:pt x="1440360" y="509405"/>
                          <a:pt x="1500450" y="570861"/>
                          <a:pt x="1546884" y="610466"/>
                        </a:cubicBezTo>
                        <a:cubicBezTo>
                          <a:pt x="1549615" y="613198"/>
                          <a:pt x="1550981" y="617295"/>
                          <a:pt x="1550981" y="620026"/>
                        </a:cubicBezTo>
                        <a:cubicBezTo>
                          <a:pt x="1550981" y="624123"/>
                          <a:pt x="1548249" y="626854"/>
                          <a:pt x="1544152" y="628220"/>
                        </a:cubicBezTo>
                        <a:cubicBezTo>
                          <a:pt x="1531861" y="633683"/>
                          <a:pt x="1516838" y="636414"/>
                          <a:pt x="1501816" y="640511"/>
                        </a:cubicBezTo>
                        <a:cubicBezTo>
                          <a:pt x="1469039" y="648706"/>
                          <a:pt x="1433531" y="656900"/>
                          <a:pt x="1414411" y="680117"/>
                        </a:cubicBezTo>
                        <a:cubicBezTo>
                          <a:pt x="1406217" y="689676"/>
                          <a:pt x="1404851" y="699236"/>
                          <a:pt x="1407583" y="707431"/>
                        </a:cubicBezTo>
                        <a:cubicBezTo>
                          <a:pt x="1413046" y="722453"/>
                          <a:pt x="1433531" y="733379"/>
                          <a:pt x="1449919" y="734744"/>
                        </a:cubicBezTo>
                        <a:cubicBezTo>
                          <a:pt x="1477233" y="738842"/>
                          <a:pt x="1503181" y="736110"/>
                          <a:pt x="1523667" y="727916"/>
                        </a:cubicBezTo>
                        <a:cubicBezTo>
                          <a:pt x="1529130" y="725185"/>
                          <a:pt x="1535958" y="729282"/>
                          <a:pt x="1538690" y="736110"/>
                        </a:cubicBezTo>
                        <a:cubicBezTo>
                          <a:pt x="1540055" y="740207"/>
                          <a:pt x="1538690" y="745670"/>
                          <a:pt x="1534593" y="748401"/>
                        </a:cubicBezTo>
                        <a:cubicBezTo>
                          <a:pt x="1522301" y="755230"/>
                          <a:pt x="1510010" y="762058"/>
                          <a:pt x="1500450" y="767521"/>
                        </a:cubicBezTo>
                        <a:lnTo>
                          <a:pt x="1499085" y="768887"/>
                        </a:lnTo>
                        <a:lnTo>
                          <a:pt x="1497719" y="768887"/>
                        </a:lnTo>
                        <a:cubicBezTo>
                          <a:pt x="1462211" y="766155"/>
                          <a:pt x="1415777" y="788007"/>
                          <a:pt x="1385732" y="803029"/>
                        </a:cubicBezTo>
                        <a:cubicBezTo>
                          <a:pt x="1378903" y="807126"/>
                          <a:pt x="1372075" y="809858"/>
                          <a:pt x="1366612" y="811223"/>
                        </a:cubicBezTo>
                        <a:cubicBezTo>
                          <a:pt x="1339298" y="822149"/>
                          <a:pt x="1316081" y="838537"/>
                          <a:pt x="1287401" y="864485"/>
                        </a:cubicBezTo>
                        <a:lnTo>
                          <a:pt x="1269648" y="879508"/>
                        </a:lnTo>
                        <a:lnTo>
                          <a:pt x="1277842" y="857657"/>
                        </a:lnTo>
                        <a:cubicBezTo>
                          <a:pt x="1284670" y="839903"/>
                          <a:pt x="1290133" y="822149"/>
                          <a:pt x="1292864" y="804395"/>
                        </a:cubicBezTo>
                        <a:cubicBezTo>
                          <a:pt x="1294230" y="798932"/>
                          <a:pt x="1295596" y="793469"/>
                          <a:pt x="1296962" y="786641"/>
                        </a:cubicBezTo>
                        <a:cubicBezTo>
                          <a:pt x="1305156" y="757961"/>
                          <a:pt x="1316081" y="715625"/>
                          <a:pt x="1291499" y="699236"/>
                        </a:cubicBezTo>
                        <a:cubicBezTo>
                          <a:pt x="1288767" y="696505"/>
                          <a:pt x="1284670" y="696505"/>
                          <a:pt x="1280573" y="696505"/>
                        </a:cubicBezTo>
                        <a:cubicBezTo>
                          <a:pt x="1258722" y="696505"/>
                          <a:pt x="1228677" y="725185"/>
                          <a:pt x="1215020" y="738842"/>
                        </a:cubicBezTo>
                        <a:lnTo>
                          <a:pt x="1210923" y="742939"/>
                        </a:lnTo>
                        <a:cubicBezTo>
                          <a:pt x="1184974" y="768887"/>
                          <a:pt x="1161757" y="792104"/>
                          <a:pt x="1139906" y="818052"/>
                        </a:cubicBezTo>
                        <a:lnTo>
                          <a:pt x="1120787" y="839903"/>
                        </a:lnTo>
                        <a:lnTo>
                          <a:pt x="1131712" y="812589"/>
                        </a:lnTo>
                        <a:cubicBezTo>
                          <a:pt x="1144004" y="778447"/>
                          <a:pt x="1146735" y="753864"/>
                          <a:pt x="1139906" y="740207"/>
                        </a:cubicBezTo>
                        <a:cubicBezTo>
                          <a:pt x="1135809" y="733379"/>
                          <a:pt x="1130347" y="729282"/>
                          <a:pt x="1120787" y="726550"/>
                        </a:cubicBezTo>
                        <a:cubicBezTo>
                          <a:pt x="1119421" y="726550"/>
                          <a:pt x="1118055" y="726550"/>
                          <a:pt x="1115324" y="726550"/>
                        </a:cubicBezTo>
                        <a:cubicBezTo>
                          <a:pt x="1078450" y="726550"/>
                          <a:pt x="1012897" y="797566"/>
                          <a:pt x="991045" y="826246"/>
                        </a:cubicBezTo>
                        <a:cubicBezTo>
                          <a:pt x="986949" y="831709"/>
                          <a:pt x="982851" y="837172"/>
                          <a:pt x="978754" y="844000"/>
                        </a:cubicBezTo>
                        <a:lnTo>
                          <a:pt x="974657" y="850829"/>
                        </a:lnTo>
                        <a:lnTo>
                          <a:pt x="970560" y="844000"/>
                        </a:lnTo>
                        <a:cubicBezTo>
                          <a:pt x="951440" y="815320"/>
                          <a:pt x="922761" y="801664"/>
                          <a:pt x="899544" y="808492"/>
                        </a:cubicBezTo>
                        <a:cubicBezTo>
                          <a:pt x="891350" y="811223"/>
                          <a:pt x="884521" y="816686"/>
                          <a:pt x="881790" y="824880"/>
                        </a:cubicBezTo>
                        <a:cubicBezTo>
                          <a:pt x="870864" y="850829"/>
                          <a:pt x="881790" y="901359"/>
                          <a:pt x="914567" y="977838"/>
                        </a:cubicBezTo>
                        <a:lnTo>
                          <a:pt x="930955" y="1016078"/>
                        </a:lnTo>
                        <a:lnTo>
                          <a:pt x="905007" y="983301"/>
                        </a:lnTo>
                        <a:cubicBezTo>
                          <a:pt x="900910" y="977838"/>
                          <a:pt x="895447" y="971010"/>
                          <a:pt x="891350" y="965547"/>
                        </a:cubicBezTo>
                        <a:cubicBezTo>
                          <a:pt x="868133" y="935502"/>
                          <a:pt x="843550" y="904091"/>
                          <a:pt x="812139" y="880874"/>
                        </a:cubicBezTo>
                        <a:cubicBezTo>
                          <a:pt x="809408" y="878142"/>
                          <a:pt x="805311" y="879508"/>
                          <a:pt x="805311" y="882240"/>
                        </a:cubicBezTo>
                        <a:cubicBezTo>
                          <a:pt x="798482" y="904091"/>
                          <a:pt x="803945" y="938233"/>
                          <a:pt x="809408" y="961450"/>
                        </a:cubicBezTo>
                        <a:lnTo>
                          <a:pt x="810774" y="969644"/>
                        </a:lnTo>
                        <a:lnTo>
                          <a:pt x="802579" y="966913"/>
                        </a:lnTo>
                        <a:cubicBezTo>
                          <a:pt x="782094" y="961450"/>
                          <a:pt x="760243" y="979204"/>
                          <a:pt x="738392" y="1020175"/>
                        </a:cubicBezTo>
                        <a:cubicBezTo>
                          <a:pt x="735660" y="1032466"/>
                          <a:pt x="731563" y="1044757"/>
                          <a:pt x="727466" y="1057049"/>
                        </a:cubicBezTo>
                        <a:cubicBezTo>
                          <a:pt x="726101" y="1061146"/>
                          <a:pt x="722003" y="1063877"/>
                          <a:pt x="717906" y="1063877"/>
                        </a:cubicBezTo>
                        <a:cubicBezTo>
                          <a:pt x="712444" y="1063877"/>
                          <a:pt x="708346" y="1061146"/>
                          <a:pt x="708346" y="1057049"/>
                        </a:cubicBezTo>
                        <a:cubicBezTo>
                          <a:pt x="704249" y="1043392"/>
                          <a:pt x="701518" y="1029735"/>
                          <a:pt x="698787" y="1016078"/>
                        </a:cubicBezTo>
                        <a:cubicBezTo>
                          <a:pt x="694689" y="995592"/>
                          <a:pt x="690592" y="976472"/>
                          <a:pt x="683764" y="957353"/>
                        </a:cubicBezTo>
                        <a:cubicBezTo>
                          <a:pt x="663278" y="976472"/>
                          <a:pt x="655084" y="1006518"/>
                          <a:pt x="646890" y="1035197"/>
                        </a:cubicBezTo>
                        <a:cubicBezTo>
                          <a:pt x="645525" y="1040660"/>
                          <a:pt x="644159" y="1046123"/>
                          <a:pt x="642793" y="1051586"/>
                        </a:cubicBezTo>
                        <a:cubicBezTo>
                          <a:pt x="641427" y="1057049"/>
                          <a:pt x="635965" y="1059780"/>
                          <a:pt x="631867" y="1059780"/>
                        </a:cubicBezTo>
                        <a:cubicBezTo>
                          <a:pt x="627770" y="1059780"/>
                          <a:pt x="623673" y="1057049"/>
                          <a:pt x="622308" y="1051586"/>
                        </a:cubicBezTo>
                        <a:cubicBezTo>
                          <a:pt x="618210" y="1033832"/>
                          <a:pt x="618210" y="1014712"/>
                          <a:pt x="618210" y="996958"/>
                        </a:cubicBezTo>
                        <a:cubicBezTo>
                          <a:pt x="618210" y="986033"/>
                          <a:pt x="618210" y="973741"/>
                          <a:pt x="616845" y="962816"/>
                        </a:cubicBezTo>
                        <a:cubicBezTo>
                          <a:pt x="615479" y="965547"/>
                          <a:pt x="614114" y="966913"/>
                          <a:pt x="612748" y="968278"/>
                        </a:cubicBezTo>
                        <a:cubicBezTo>
                          <a:pt x="599091" y="988764"/>
                          <a:pt x="590897" y="1010615"/>
                          <a:pt x="584068" y="1027003"/>
                        </a:cubicBezTo>
                        <a:lnTo>
                          <a:pt x="575874" y="1050220"/>
                        </a:lnTo>
                        <a:lnTo>
                          <a:pt x="574508" y="1025638"/>
                        </a:lnTo>
                        <a:cubicBezTo>
                          <a:pt x="570411" y="972376"/>
                          <a:pt x="555389" y="923210"/>
                          <a:pt x="529440" y="884971"/>
                        </a:cubicBezTo>
                        <a:lnTo>
                          <a:pt x="529440" y="884971"/>
                        </a:lnTo>
                        <a:cubicBezTo>
                          <a:pt x="502126" y="899994"/>
                          <a:pt x="506223" y="939599"/>
                          <a:pt x="510321" y="975107"/>
                        </a:cubicBezTo>
                        <a:cubicBezTo>
                          <a:pt x="511686" y="986033"/>
                          <a:pt x="513052" y="995592"/>
                          <a:pt x="513052" y="1003787"/>
                        </a:cubicBezTo>
                        <a:cubicBezTo>
                          <a:pt x="513052" y="1006518"/>
                          <a:pt x="511686" y="1009249"/>
                          <a:pt x="510321" y="1011981"/>
                        </a:cubicBezTo>
                        <a:cubicBezTo>
                          <a:pt x="506223" y="1016078"/>
                          <a:pt x="499395" y="1016078"/>
                          <a:pt x="495298" y="1013346"/>
                        </a:cubicBezTo>
                        <a:cubicBezTo>
                          <a:pt x="488470" y="1007884"/>
                          <a:pt x="483007" y="1001055"/>
                          <a:pt x="476178" y="995592"/>
                        </a:cubicBezTo>
                        <a:cubicBezTo>
                          <a:pt x="462521" y="981935"/>
                          <a:pt x="448864" y="968278"/>
                          <a:pt x="432476" y="961450"/>
                        </a:cubicBezTo>
                        <a:cubicBezTo>
                          <a:pt x="427013" y="958719"/>
                          <a:pt x="422916" y="960084"/>
                          <a:pt x="418819" y="964181"/>
                        </a:cubicBezTo>
                        <a:cubicBezTo>
                          <a:pt x="407893" y="976472"/>
                          <a:pt x="406528" y="1013346"/>
                          <a:pt x="407893" y="1025638"/>
                        </a:cubicBezTo>
                        <a:cubicBezTo>
                          <a:pt x="410625" y="1059780"/>
                          <a:pt x="421550" y="1091191"/>
                          <a:pt x="431110" y="1122602"/>
                        </a:cubicBezTo>
                        <a:cubicBezTo>
                          <a:pt x="433841" y="1133528"/>
                          <a:pt x="437939" y="1144453"/>
                          <a:pt x="440670" y="1154013"/>
                        </a:cubicBezTo>
                        <a:cubicBezTo>
                          <a:pt x="442036" y="1158110"/>
                          <a:pt x="440670" y="1160842"/>
                          <a:pt x="439304" y="1163573"/>
                        </a:cubicBezTo>
                        <a:cubicBezTo>
                          <a:pt x="435207" y="1167670"/>
                          <a:pt x="428379" y="1169036"/>
                          <a:pt x="424282" y="1166304"/>
                        </a:cubicBezTo>
                        <a:cubicBezTo>
                          <a:pt x="409259" y="1155379"/>
                          <a:pt x="395602" y="1143088"/>
                          <a:pt x="381945" y="1129431"/>
                        </a:cubicBezTo>
                        <a:cubicBezTo>
                          <a:pt x="369654" y="1117139"/>
                          <a:pt x="357363" y="1104848"/>
                          <a:pt x="343706" y="1095288"/>
                        </a:cubicBezTo>
                        <a:cubicBezTo>
                          <a:pt x="332780" y="1087094"/>
                          <a:pt x="319123" y="1078900"/>
                          <a:pt x="306832" y="1078900"/>
                        </a:cubicBezTo>
                        <a:cubicBezTo>
                          <a:pt x="301369" y="1078900"/>
                          <a:pt x="297272" y="1080265"/>
                          <a:pt x="293175" y="1084363"/>
                        </a:cubicBezTo>
                        <a:cubicBezTo>
                          <a:pt x="275421" y="1099385"/>
                          <a:pt x="279518" y="1123968"/>
                          <a:pt x="282249" y="1133528"/>
                        </a:cubicBezTo>
                        <a:cubicBezTo>
                          <a:pt x="301369" y="1201813"/>
                          <a:pt x="361460" y="1263269"/>
                          <a:pt x="407893" y="1301508"/>
                        </a:cubicBezTo>
                        <a:cubicBezTo>
                          <a:pt x="410625" y="1304240"/>
                          <a:pt x="411990" y="1308337"/>
                          <a:pt x="411990" y="1312434"/>
                        </a:cubicBezTo>
                        <a:cubicBezTo>
                          <a:pt x="410625" y="1316531"/>
                          <a:pt x="409259" y="1319262"/>
                          <a:pt x="405162" y="1320628"/>
                        </a:cubicBezTo>
                        <a:cubicBezTo>
                          <a:pt x="392871" y="1326091"/>
                          <a:pt x="377848" y="1328822"/>
                          <a:pt x="362825" y="1332919"/>
                        </a:cubicBezTo>
                        <a:cubicBezTo>
                          <a:pt x="330049" y="1341113"/>
                          <a:pt x="294541" y="1349308"/>
                          <a:pt x="275421" y="1372525"/>
                        </a:cubicBezTo>
                        <a:cubicBezTo>
                          <a:pt x="267227" y="1382084"/>
                          <a:pt x="265861" y="1391644"/>
                          <a:pt x="268592" y="1399838"/>
                        </a:cubicBezTo>
                        <a:cubicBezTo>
                          <a:pt x="274055" y="1414861"/>
                          <a:pt x="294541" y="1425787"/>
                          <a:pt x="310929" y="1427152"/>
                        </a:cubicBezTo>
                        <a:cubicBezTo>
                          <a:pt x="338243" y="1431249"/>
                          <a:pt x="364191" y="1428518"/>
                          <a:pt x="386042" y="1420324"/>
                        </a:cubicBezTo>
                        <a:cubicBezTo>
                          <a:pt x="391505" y="1417592"/>
                          <a:pt x="398334" y="1421689"/>
                          <a:pt x="401065" y="1427152"/>
                        </a:cubicBezTo>
                        <a:cubicBezTo>
                          <a:pt x="402431" y="1431249"/>
                          <a:pt x="401065" y="1436712"/>
                          <a:pt x="396968" y="1439444"/>
                        </a:cubicBezTo>
                        <a:cubicBezTo>
                          <a:pt x="371020" y="1455832"/>
                          <a:pt x="342340" y="1469489"/>
                          <a:pt x="315026" y="1483146"/>
                        </a:cubicBezTo>
                        <a:cubicBezTo>
                          <a:pt x="283615" y="1498169"/>
                          <a:pt x="250838" y="1514557"/>
                          <a:pt x="220793" y="1533676"/>
                        </a:cubicBezTo>
                        <a:cubicBezTo>
                          <a:pt x="196210" y="1550065"/>
                          <a:pt x="160702" y="1573282"/>
                          <a:pt x="148411" y="1604693"/>
                        </a:cubicBezTo>
                        <a:cubicBezTo>
                          <a:pt x="144314" y="1615618"/>
                          <a:pt x="140217" y="1634738"/>
                          <a:pt x="145680" y="1648395"/>
                        </a:cubicBezTo>
                        <a:lnTo>
                          <a:pt x="147045" y="1651126"/>
                        </a:lnTo>
                        <a:lnTo>
                          <a:pt x="145680" y="1653858"/>
                        </a:lnTo>
                        <a:cubicBezTo>
                          <a:pt x="136120" y="1667515"/>
                          <a:pt x="137486" y="1683903"/>
                          <a:pt x="140217" y="1692097"/>
                        </a:cubicBezTo>
                        <a:cubicBezTo>
                          <a:pt x="145680" y="1709851"/>
                          <a:pt x="153874" y="1728971"/>
                          <a:pt x="166165" y="1746725"/>
                        </a:cubicBezTo>
                        <a:lnTo>
                          <a:pt x="167531" y="1749456"/>
                        </a:lnTo>
                        <a:lnTo>
                          <a:pt x="166165" y="1752188"/>
                        </a:lnTo>
                        <a:cubicBezTo>
                          <a:pt x="162068" y="1760382"/>
                          <a:pt x="159337" y="1768576"/>
                          <a:pt x="157971" y="1775405"/>
                        </a:cubicBezTo>
                        <a:cubicBezTo>
                          <a:pt x="155240" y="1789062"/>
                          <a:pt x="156605" y="1804084"/>
                          <a:pt x="163434" y="1812278"/>
                        </a:cubicBezTo>
                        <a:cubicBezTo>
                          <a:pt x="170262" y="1821838"/>
                          <a:pt x="181188" y="1823204"/>
                          <a:pt x="194845" y="1816376"/>
                        </a:cubicBezTo>
                        <a:cubicBezTo>
                          <a:pt x="198942" y="1813644"/>
                          <a:pt x="204405" y="1810913"/>
                          <a:pt x="209867" y="1808181"/>
                        </a:cubicBezTo>
                        <a:lnTo>
                          <a:pt x="213965" y="1805450"/>
                        </a:lnTo>
                        <a:lnTo>
                          <a:pt x="216696" y="1808181"/>
                        </a:lnTo>
                        <a:cubicBezTo>
                          <a:pt x="227622" y="1819107"/>
                          <a:pt x="239913" y="1830032"/>
                          <a:pt x="252204" y="1840958"/>
                        </a:cubicBezTo>
                        <a:cubicBezTo>
                          <a:pt x="254935" y="1843689"/>
                          <a:pt x="256301" y="1846421"/>
                          <a:pt x="256301" y="1850518"/>
                        </a:cubicBezTo>
                        <a:cubicBezTo>
                          <a:pt x="256301" y="1854615"/>
                          <a:pt x="253570" y="1857346"/>
                          <a:pt x="249473" y="1858712"/>
                        </a:cubicBezTo>
                        <a:cubicBezTo>
                          <a:pt x="238547" y="1862809"/>
                          <a:pt x="224890" y="1866906"/>
                          <a:pt x="211233" y="1869638"/>
                        </a:cubicBezTo>
                        <a:cubicBezTo>
                          <a:pt x="182553" y="1876466"/>
                          <a:pt x="151142" y="1884660"/>
                          <a:pt x="134754" y="1905146"/>
                        </a:cubicBezTo>
                        <a:cubicBezTo>
                          <a:pt x="127926" y="1913340"/>
                          <a:pt x="126560" y="1921534"/>
                          <a:pt x="129291" y="1928363"/>
                        </a:cubicBezTo>
                        <a:cubicBezTo>
                          <a:pt x="133388" y="1940654"/>
                          <a:pt x="149777" y="1950214"/>
                          <a:pt x="166165" y="1952945"/>
                        </a:cubicBezTo>
                        <a:cubicBezTo>
                          <a:pt x="190748" y="1955676"/>
                          <a:pt x="212599" y="1954311"/>
                          <a:pt x="231719" y="1947482"/>
                        </a:cubicBezTo>
                        <a:cubicBezTo>
                          <a:pt x="237181" y="1944751"/>
                          <a:pt x="244010" y="1948848"/>
                          <a:pt x="245376" y="1954311"/>
                        </a:cubicBezTo>
                        <a:cubicBezTo>
                          <a:pt x="246741" y="1958408"/>
                          <a:pt x="245376" y="1962505"/>
                          <a:pt x="241278" y="1965237"/>
                        </a:cubicBezTo>
                        <a:cubicBezTo>
                          <a:pt x="218062" y="1980259"/>
                          <a:pt x="193479" y="1991185"/>
                          <a:pt x="168897" y="2003476"/>
                        </a:cubicBezTo>
                        <a:cubicBezTo>
                          <a:pt x="140217" y="2017133"/>
                          <a:pt x="111537" y="2030790"/>
                          <a:pt x="85589" y="2048544"/>
                        </a:cubicBezTo>
                        <a:cubicBezTo>
                          <a:pt x="63738" y="2063567"/>
                          <a:pt x="32327" y="2084052"/>
                          <a:pt x="21401" y="2111366"/>
                        </a:cubicBezTo>
                        <a:cubicBezTo>
                          <a:pt x="15939" y="2123657"/>
                          <a:pt x="11841" y="2148240"/>
                          <a:pt x="26864" y="2159165"/>
                        </a:cubicBezTo>
                        <a:cubicBezTo>
                          <a:pt x="32327" y="2163262"/>
                          <a:pt x="39155" y="2165994"/>
                          <a:pt x="47350" y="2165994"/>
                        </a:cubicBezTo>
                        <a:cubicBezTo>
                          <a:pt x="61007" y="2165994"/>
                          <a:pt x="73298" y="2159165"/>
                          <a:pt x="81492" y="2153703"/>
                        </a:cubicBezTo>
                        <a:cubicBezTo>
                          <a:pt x="86955" y="2149605"/>
                          <a:pt x="95149" y="2152337"/>
                          <a:pt x="96515" y="2159165"/>
                        </a:cubicBezTo>
                        <a:cubicBezTo>
                          <a:pt x="97880" y="2163262"/>
                          <a:pt x="96515" y="2167360"/>
                          <a:pt x="92418" y="2170091"/>
                        </a:cubicBezTo>
                        <a:cubicBezTo>
                          <a:pt x="67835" y="2190576"/>
                          <a:pt x="37790" y="2226084"/>
                          <a:pt x="29596" y="2261592"/>
                        </a:cubicBezTo>
                        <a:cubicBezTo>
                          <a:pt x="26864" y="2273884"/>
                          <a:pt x="28230" y="2286175"/>
                          <a:pt x="35058" y="2294369"/>
                        </a:cubicBezTo>
                        <a:cubicBezTo>
                          <a:pt x="39155" y="2298466"/>
                          <a:pt x="43252" y="2301198"/>
                          <a:pt x="48715" y="2301198"/>
                        </a:cubicBezTo>
                        <a:lnTo>
                          <a:pt x="48715" y="2301198"/>
                        </a:lnTo>
                        <a:cubicBezTo>
                          <a:pt x="52812" y="2301198"/>
                          <a:pt x="56909" y="2299832"/>
                          <a:pt x="62372" y="2297100"/>
                        </a:cubicBezTo>
                        <a:cubicBezTo>
                          <a:pt x="74664" y="2290272"/>
                          <a:pt x="85589" y="2282078"/>
                          <a:pt x="96515" y="2273884"/>
                        </a:cubicBezTo>
                        <a:cubicBezTo>
                          <a:pt x="101977" y="2269787"/>
                          <a:pt x="107440" y="2264324"/>
                          <a:pt x="114269" y="2260227"/>
                        </a:cubicBezTo>
                        <a:cubicBezTo>
                          <a:pt x="115634" y="2258861"/>
                          <a:pt x="118366" y="2258861"/>
                          <a:pt x="119731" y="2258861"/>
                        </a:cubicBezTo>
                        <a:cubicBezTo>
                          <a:pt x="125194" y="2258861"/>
                          <a:pt x="129291" y="2262958"/>
                          <a:pt x="129291" y="2268421"/>
                        </a:cubicBezTo>
                        <a:cubicBezTo>
                          <a:pt x="130657" y="2288906"/>
                          <a:pt x="129291" y="2310757"/>
                          <a:pt x="126560" y="2332609"/>
                        </a:cubicBezTo>
                        <a:cubicBezTo>
                          <a:pt x="125194" y="2346266"/>
                          <a:pt x="123829" y="2361288"/>
                          <a:pt x="123829" y="2376311"/>
                        </a:cubicBezTo>
                        <a:cubicBezTo>
                          <a:pt x="123829" y="2379042"/>
                          <a:pt x="123829" y="2380408"/>
                          <a:pt x="123829" y="2383139"/>
                        </a:cubicBezTo>
                        <a:cubicBezTo>
                          <a:pt x="123829" y="2395431"/>
                          <a:pt x="122463" y="2413185"/>
                          <a:pt x="129291" y="2422745"/>
                        </a:cubicBezTo>
                        <a:cubicBezTo>
                          <a:pt x="130657" y="2424110"/>
                          <a:pt x="130657" y="2424110"/>
                          <a:pt x="130657" y="2424110"/>
                        </a:cubicBezTo>
                        <a:cubicBezTo>
                          <a:pt x="133388" y="2424110"/>
                          <a:pt x="141583" y="2420013"/>
                          <a:pt x="160702" y="2394065"/>
                        </a:cubicBezTo>
                        <a:lnTo>
                          <a:pt x="162068" y="2391334"/>
                        </a:lnTo>
                        <a:cubicBezTo>
                          <a:pt x="166165" y="2385871"/>
                          <a:pt x="175725" y="2387236"/>
                          <a:pt x="179822" y="2392699"/>
                        </a:cubicBezTo>
                        <a:cubicBezTo>
                          <a:pt x="181188" y="2396796"/>
                          <a:pt x="181188" y="2399528"/>
                          <a:pt x="178456" y="2403625"/>
                        </a:cubicBezTo>
                        <a:cubicBezTo>
                          <a:pt x="166165" y="2420013"/>
                          <a:pt x="163434" y="2437767"/>
                          <a:pt x="171628" y="2454156"/>
                        </a:cubicBezTo>
                        <a:cubicBezTo>
                          <a:pt x="179822" y="2469178"/>
                          <a:pt x="194845" y="2478738"/>
                          <a:pt x="213965" y="2478738"/>
                        </a:cubicBezTo>
                        <a:cubicBezTo>
                          <a:pt x="216696" y="2478738"/>
                          <a:pt x="220793" y="2478738"/>
                          <a:pt x="224890" y="2477373"/>
                        </a:cubicBezTo>
                        <a:lnTo>
                          <a:pt x="226256" y="2477373"/>
                        </a:lnTo>
                        <a:cubicBezTo>
                          <a:pt x="231719" y="2477373"/>
                          <a:pt x="235816" y="2481469"/>
                          <a:pt x="235816" y="2486932"/>
                        </a:cubicBezTo>
                        <a:cubicBezTo>
                          <a:pt x="235816" y="2492395"/>
                          <a:pt x="233084" y="2497858"/>
                          <a:pt x="226256" y="2497858"/>
                        </a:cubicBezTo>
                        <a:cubicBezTo>
                          <a:pt x="204405" y="2500589"/>
                          <a:pt x="192113" y="2504686"/>
                          <a:pt x="189382" y="2511515"/>
                        </a:cubicBezTo>
                        <a:cubicBezTo>
                          <a:pt x="189382" y="2512880"/>
                          <a:pt x="186651" y="2515612"/>
                          <a:pt x="190748" y="2522440"/>
                        </a:cubicBezTo>
                        <a:cubicBezTo>
                          <a:pt x="198942" y="2540194"/>
                          <a:pt x="216696" y="2553851"/>
                          <a:pt x="234450" y="2567508"/>
                        </a:cubicBezTo>
                        <a:lnTo>
                          <a:pt x="244010" y="2574337"/>
                        </a:lnTo>
                        <a:lnTo>
                          <a:pt x="237181" y="2578434"/>
                        </a:lnTo>
                        <a:cubicBezTo>
                          <a:pt x="230353" y="2582531"/>
                          <a:pt x="227622" y="2587994"/>
                          <a:pt x="226256" y="2594822"/>
                        </a:cubicBezTo>
                        <a:cubicBezTo>
                          <a:pt x="224890" y="2600285"/>
                          <a:pt x="235816" y="2607113"/>
                          <a:pt x="241278" y="2611211"/>
                        </a:cubicBezTo>
                        <a:lnTo>
                          <a:pt x="244010" y="2612576"/>
                        </a:lnTo>
                        <a:cubicBezTo>
                          <a:pt x="254935" y="2620771"/>
                          <a:pt x="265861" y="2628965"/>
                          <a:pt x="276786" y="2637159"/>
                        </a:cubicBezTo>
                        <a:lnTo>
                          <a:pt x="289078" y="2646719"/>
                        </a:lnTo>
                        <a:lnTo>
                          <a:pt x="275421" y="2648085"/>
                        </a:lnTo>
                        <a:cubicBezTo>
                          <a:pt x="272690" y="2648085"/>
                          <a:pt x="269958" y="2649450"/>
                          <a:pt x="267227" y="2650816"/>
                        </a:cubicBezTo>
                        <a:cubicBezTo>
                          <a:pt x="257667" y="2657644"/>
                          <a:pt x="254935" y="2669936"/>
                          <a:pt x="260398" y="2687690"/>
                        </a:cubicBezTo>
                        <a:lnTo>
                          <a:pt x="260398" y="2690421"/>
                        </a:lnTo>
                        <a:lnTo>
                          <a:pt x="260398" y="2690421"/>
                        </a:lnTo>
                        <a:lnTo>
                          <a:pt x="261764" y="2693152"/>
                        </a:lnTo>
                        <a:cubicBezTo>
                          <a:pt x="263129" y="2695884"/>
                          <a:pt x="263129" y="2697249"/>
                          <a:pt x="264495" y="2699981"/>
                        </a:cubicBezTo>
                        <a:cubicBezTo>
                          <a:pt x="269958" y="2712272"/>
                          <a:pt x="276786" y="2723198"/>
                          <a:pt x="287712" y="2736855"/>
                        </a:cubicBezTo>
                        <a:lnTo>
                          <a:pt x="290443" y="2740952"/>
                        </a:lnTo>
                        <a:lnTo>
                          <a:pt x="278152" y="2740952"/>
                        </a:lnTo>
                        <a:cubicBezTo>
                          <a:pt x="278152" y="2740952"/>
                          <a:pt x="276786" y="2740952"/>
                          <a:pt x="276786" y="2740952"/>
                        </a:cubicBezTo>
                        <a:lnTo>
                          <a:pt x="275421" y="2740952"/>
                        </a:lnTo>
                        <a:lnTo>
                          <a:pt x="274055" y="2739586"/>
                        </a:lnTo>
                        <a:cubicBezTo>
                          <a:pt x="265861" y="2730026"/>
                          <a:pt x="257667" y="2720466"/>
                          <a:pt x="249473" y="2710906"/>
                        </a:cubicBezTo>
                        <a:cubicBezTo>
                          <a:pt x="244010" y="2705443"/>
                          <a:pt x="239913" y="2698615"/>
                          <a:pt x="234450" y="2693152"/>
                        </a:cubicBezTo>
                        <a:lnTo>
                          <a:pt x="231719" y="2690421"/>
                        </a:lnTo>
                        <a:cubicBezTo>
                          <a:pt x="223524" y="2679495"/>
                          <a:pt x="200308" y="2653547"/>
                          <a:pt x="186651" y="2659010"/>
                        </a:cubicBezTo>
                        <a:cubicBezTo>
                          <a:pt x="182553" y="2660376"/>
                          <a:pt x="181188" y="2661741"/>
                          <a:pt x="179822" y="2664473"/>
                        </a:cubicBezTo>
                        <a:cubicBezTo>
                          <a:pt x="177091" y="2671301"/>
                          <a:pt x="182553" y="2684958"/>
                          <a:pt x="186651" y="2691787"/>
                        </a:cubicBezTo>
                        <a:lnTo>
                          <a:pt x="186651" y="2693152"/>
                        </a:lnTo>
                        <a:cubicBezTo>
                          <a:pt x="190748" y="2702712"/>
                          <a:pt x="200308" y="2715004"/>
                          <a:pt x="212599" y="2727295"/>
                        </a:cubicBezTo>
                        <a:lnTo>
                          <a:pt x="222159" y="2736855"/>
                        </a:lnTo>
                        <a:lnTo>
                          <a:pt x="208502" y="2736855"/>
                        </a:lnTo>
                        <a:cubicBezTo>
                          <a:pt x="151142" y="2736855"/>
                          <a:pt x="141583" y="2747780"/>
                          <a:pt x="140217" y="2750512"/>
                        </a:cubicBezTo>
                        <a:cubicBezTo>
                          <a:pt x="138851" y="2754609"/>
                          <a:pt x="141583" y="2760072"/>
                          <a:pt x="145680" y="2764168"/>
                        </a:cubicBezTo>
                        <a:cubicBezTo>
                          <a:pt x="159337" y="2779191"/>
                          <a:pt x="189382" y="2791482"/>
                          <a:pt x="212599" y="2798311"/>
                        </a:cubicBezTo>
                        <a:cubicBezTo>
                          <a:pt x="218062" y="2799677"/>
                          <a:pt x="224890" y="2802408"/>
                          <a:pt x="230353" y="2803774"/>
                        </a:cubicBezTo>
                        <a:cubicBezTo>
                          <a:pt x="249473" y="2810602"/>
                          <a:pt x="269958" y="2817431"/>
                          <a:pt x="291809" y="2824259"/>
                        </a:cubicBezTo>
                        <a:lnTo>
                          <a:pt x="313660" y="2829722"/>
                        </a:lnTo>
                        <a:lnTo>
                          <a:pt x="276786" y="2837916"/>
                        </a:lnTo>
                        <a:cubicBezTo>
                          <a:pt x="235816" y="2846110"/>
                          <a:pt x="186651" y="2861133"/>
                          <a:pt x="175725" y="2874790"/>
                        </a:cubicBezTo>
                        <a:cubicBezTo>
                          <a:pt x="171628" y="2878887"/>
                          <a:pt x="171628" y="2881618"/>
                          <a:pt x="171628" y="2882984"/>
                        </a:cubicBezTo>
                        <a:cubicBezTo>
                          <a:pt x="171628" y="2882984"/>
                          <a:pt x="175725" y="2889812"/>
                          <a:pt x="204405" y="2889812"/>
                        </a:cubicBezTo>
                        <a:cubicBezTo>
                          <a:pt x="223524" y="2889812"/>
                          <a:pt x="249473" y="2887081"/>
                          <a:pt x="282249" y="2882984"/>
                        </a:cubicBezTo>
                        <a:lnTo>
                          <a:pt x="313660" y="2878887"/>
                        </a:lnTo>
                        <a:lnTo>
                          <a:pt x="284981" y="2893910"/>
                        </a:lnTo>
                        <a:cubicBezTo>
                          <a:pt x="241278" y="2915761"/>
                          <a:pt x="215330" y="2938978"/>
                          <a:pt x="204405" y="2963560"/>
                        </a:cubicBezTo>
                        <a:cubicBezTo>
                          <a:pt x="203039" y="2966292"/>
                          <a:pt x="203039" y="2967657"/>
                          <a:pt x="203039" y="2967657"/>
                        </a:cubicBezTo>
                        <a:cubicBezTo>
                          <a:pt x="203039" y="2967657"/>
                          <a:pt x="204405" y="2970389"/>
                          <a:pt x="213965" y="2970389"/>
                        </a:cubicBezTo>
                        <a:cubicBezTo>
                          <a:pt x="228987" y="2970389"/>
                          <a:pt x="254935" y="2964926"/>
                          <a:pt x="287712" y="2955366"/>
                        </a:cubicBezTo>
                        <a:lnTo>
                          <a:pt x="323220" y="2944440"/>
                        </a:lnTo>
                        <a:lnTo>
                          <a:pt x="289078" y="2966292"/>
                        </a:lnTo>
                        <a:cubicBezTo>
                          <a:pt x="286346" y="2967657"/>
                          <a:pt x="283615" y="2969023"/>
                          <a:pt x="282249" y="2971754"/>
                        </a:cubicBezTo>
                        <a:cubicBezTo>
                          <a:pt x="254935" y="2992240"/>
                          <a:pt x="231719" y="3016822"/>
                          <a:pt x="212599" y="3045502"/>
                        </a:cubicBezTo>
                        <a:cubicBezTo>
                          <a:pt x="205770" y="3056428"/>
                          <a:pt x="203039" y="3064622"/>
                          <a:pt x="204405" y="3068719"/>
                        </a:cubicBezTo>
                        <a:cubicBezTo>
                          <a:pt x="205770" y="3071450"/>
                          <a:pt x="212599" y="3074181"/>
                          <a:pt x="220793" y="3074181"/>
                        </a:cubicBezTo>
                        <a:cubicBezTo>
                          <a:pt x="241278" y="3074181"/>
                          <a:pt x="271324" y="3065987"/>
                          <a:pt x="293175" y="3057793"/>
                        </a:cubicBezTo>
                        <a:cubicBezTo>
                          <a:pt x="308197" y="3052330"/>
                          <a:pt x="320489" y="3048233"/>
                          <a:pt x="332780" y="3042771"/>
                        </a:cubicBezTo>
                        <a:lnTo>
                          <a:pt x="379214" y="3025016"/>
                        </a:lnTo>
                        <a:lnTo>
                          <a:pt x="338243" y="3052330"/>
                        </a:lnTo>
                        <a:cubicBezTo>
                          <a:pt x="331414" y="3056428"/>
                          <a:pt x="325952" y="3061890"/>
                          <a:pt x="317758" y="3067353"/>
                        </a:cubicBezTo>
                        <a:cubicBezTo>
                          <a:pt x="298638" y="3082376"/>
                          <a:pt x="276786" y="3106958"/>
                          <a:pt x="271324" y="3131541"/>
                        </a:cubicBezTo>
                        <a:cubicBezTo>
                          <a:pt x="267227" y="3150661"/>
                          <a:pt x="269958" y="3169780"/>
                          <a:pt x="276786" y="3183437"/>
                        </a:cubicBezTo>
                        <a:lnTo>
                          <a:pt x="279518" y="3187534"/>
                        </a:lnTo>
                        <a:lnTo>
                          <a:pt x="275421" y="3190265"/>
                        </a:lnTo>
                        <a:cubicBezTo>
                          <a:pt x="248107" y="3209386"/>
                          <a:pt x="208502" y="3239431"/>
                          <a:pt x="209867" y="3264013"/>
                        </a:cubicBezTo>
                        <a:cubicBezTo>
                          <a:pt x="209867" y="3264013"/>
                          <a:pt x="211233" y="3265379"/>
                          <a:pt x="212599" y="3265379"/>
                        </a:cubicBezTo>
                        <a:cubicBezTo>
                          <a:pt x="246741" y="3265379"/>
                          <a:pt x="293175" y="3251722"/>
                          <a:pt x="317758" y="3242162"/>
                        </a:cubicBezTo>
                        <a:cubicBezTo>
                          <a:pt x="334146" y="3236699"/>
                          <a:pt x="351900" y="3229871"/>
                          <a:pt x="371020" y="3223042"/>
                        </a:cubicBezTo>
                        <a:lnTo>
                          <a:pt x="417453" y="3205288"/>
                        </a:lnTo>
                        <a:lnTo>
                          <a:pt x="376482" y="3232602"/>
                        </a:lnTo>
                        <a:cubicBezTo>
                          <a:pt x="350534" y="3250356"/>
                          <a:pt x="321854" y="3270841"/>
                          <a:pt x="320489" y="3292693"/>
                        </a:cubicBezTo>
                        <a:cubicBezTo>
                          <a:pt x="320489" y="3292693"/>
                          <a:pt x="320489" y="3292693"/>
                          <a:pt x="321854" y="3292693"/>
                        </a:cubicBezTo>
                        <a:cubicBezTo>
                          <a:pt x="324586" y="3294059"/>
                          <a:pt x="328683" y="3295424"/>
                          <a:pt x="332780" y="3295424"/>
                        </a:cubicBezTo>
                        <a:cubicBezTo>
                          <a:pt x="360094" y="3295424"/>
                          <a:pt x="406528" y="3269476"/>
                          <a:pt x="424282" y="3259916"/>
                        </a:cubicBezTo>
                        <a:lnTo>
                          <a:pt x="437939" y="3251722"/>
                        </a:lnTo>
                        <a:lnTo>
                          <a:pt x="431110" y="3266745"/>
                        </a:lnTo>
                        <a:cubicBezTo>
                          <a:pt x="421550" y="3288596"/>
                          <a:pt x="420185" y="3310447"/>
                          <a:pt x="425647" y="3335029"/>
                        </a:cubicBezTo>
                        <a:cubicBezTo>
                          <a:pt x="428379" y="3345955"/>
                          <a:pt x="443402" y="3366440"/>
                          <a:pt x="461155" y="3363709"/>
                        </a:cubicBezTo>
                        <a:cubicBezTo>
                          <a:pt x="483007" y="3360977"/>
                          <a:pt x="499395" y="3336395"/>
                          <a:pt x="513052" y="3288596"/>
                        </a:cubicBezTo>
                        <a:lnTo>
                          <a:pt x="519880" y="3264013"/>
                        </a:lnTo>
                        <a:lnTo>
                          <a:pt x="523977" y="3288596"/>
                        </a:lnTo>
                        <a:cubicBezTo>
                          <a:pt x="532172" y="3339126"/>
                          <a:pt x="549926" y="3391023"/>
                          <a:pt x="574508" y="3391023"/>
                        </a:cubicBezTo>
                        <a:cubicBezTo>
                          <a:pt x="579971" y="3391023"/>
                          <a:pt x="586800" y="3388291"/>
                          <a:pt x="592262" y="3382829"/>
                        </a:cubicBezTo>
                        <a:cubicBezTo>
                          <a:pt x="608651" y="3369172"/>
                          <a:pt x="614114" y="3344589"/>
                          <a:pt x="616845" y="3326835"/>
                        </a:cubicBezTo>
                        <a:lnTo>
                          <a:pt x="619576" y="3309081"/>
                        </a:lnTo>
                        <a:lnTo>
                          <a:pt x="627770" y="3324104"/>
                        </a:lnTo>
                        <a:cubicBezTo>
                          <a:pt x="644159" y="3354149"/>
                          <a:pt x="661913" y="3363709"/>
                          <a:pt x="682398" y="3354149"/>
                        </a:cubicBezTo>
                        <a:cubicBezTo>
                          <a:pt x="706981" y="3341858"/>
                          <a:pt x="716541" y="3311813"/>
                          <a:pt x="723369" y="3289962"/>
                        </a:cubicBezTo>
                        <a:lnTo>
                          <a:pt x="724735" y="3287230"/>
                        </a:lnTo>
                        <a:cubicBezTo>
                          <a:pt x="724735" y="3285864"/>
                          <a:pt x="724735" y="3285864"/>
                          <a:pt x="724735" y="3284499"/>
                        </a:cubicBezTo>
                        <a:cubicBezTo>
                          <a:pt x="724735" y="3283133"/>
                          <a:pt x="724735" y="3281767"/>
                          <a:pt x="726101" y="3280401"/>
                        </a:cubicBezTo>
                        <a:lnTo>
                          <a:pt x="727466" y="3276304"/>
                        </a:lnTo>
                        <a:lnTo>
                          <a:pt x="731563" y="3276304"/>
                        </a:lnTo>
                        <a:cubicBezTo>
                          <a:pt x="735660" y="3276304"/>
                          <a:pt x="739758" y="3277670"/>
                          <a:pt x="745220" y="3277670"/>
                        </a:cubicBezTo>
                        <a:cubicBezTo>
                          <a:pt x="762974" y="3277670"/>
                          <a:pt x="783460" y="3273573"/>
                          <a:pt x="801214" y="3270841"/>
                        </a:cubicBezTo>
                        <a:lnTo>
                          <a:pt x="833990" y="3264013"/>
                        </a:lnTo>
                        <a:lnTo>
                          <a:pt x="803945" y="3280401"/>
                        </a:lnTo>
                        <a:cubicBezTo>
                          <a:pt x="783460" y="3291327"/>
                          <a:pt x="767071" y="3302253"/>
                          <a:pt x="752049" y="3311813"/>
                        </a:cubicBezTo>
                        <a:cubicBezTo>
                          <a:pt x="752049" y="3311813"/>
                          <a:pt x="752049" y="3311813"/>
                          <a:pt x="752049" y="3311813"/>
                        </a:cubicBezTo>
                        <a:cubicBezTo>
                          <a:pt x="756146" y="3314544"/>
                          <a:pt x="762974" y="3315910"/>
                          <a:pt x="771169" y="3313178"/>
                        </a:cubicBezTo>
                        <a:cubicBezTo>
                          <a:pt x="784826" y="3310447"/>
                          <a:pt x="797117" y="3304984"/>
                          <a:pt x="809408" y="3300887"/>
                        </a:cubicBezTo>
                        <a:cubicBezTo>
                          <a:pt x="818968" y="3298156"/>
                          <a:pt x="821699" y="3302253"/>
                          <a:pt x="821699" y="3303618"/>
                        </a:cubicBezTo>
                        <a:cubicBezTo>
                          <a:pt x="824431" y="3309081"/>
                          <a:pt x="820333" y="3314544"/>
                          <a:pt x="812139" y="3322738"/>
                        </a:cubicBezTo>
                        <a:cubicBezTo>
                          <a:pt x="809408" y="3326835"/>
                          <a:pt x="805311" y="3330932"/>
                          <a:pt x="805311" y="3333664"/>
                        </a:cubicBezTo>
                        <a:cubicBezTo>
                          <a:pt x="793020" y="3363709"/>
                          <a:pt x="787557" y="3397851"/>
                          <a:pt x="791654" y="3429262"/>
                        </a:cubicBezTo>
                        <a:cubicBezTo>
                          <a:pt x="793020" y="3437457"/>
                          <a:pt x="799848" y="3444285"/>
                          <a:pt x="809408" y="3444285"/>
                        </a:cubicBezTo>
                        <a:cubicBezTo>
                          <a:pt x="814871" y="3444285"/>
                          <a:pt x="820333" y="3441553"/>
                          <a:pt x="824431" y="3437457"/>
                        </a:cubicBezTo>
                        <a:cubicBezTo>
                          <a:pt x="864036" y="3401949"/>
                          <a:pt x="891350" y="3359612"/>
                          <a:pt x="914567" y="3320007"/>
                        </a:cubicBezTo>
                        <a:lnTo>
                          <a:pt x="926858" y="3299521"/>
                        </a:lnTo>
                        <a:lnTo>
                          <a:pt x="925492" y="3322738"/>
                        </a:lnTo>
                        <a:cubicBezTo>
                          <a:pt x="922761" y="3348686"/>
                          <a:pt x="926858" y="3367806"/>
                          <a:pt x="935052" y="3376000"/>
                        </a:cubicBezTo>
                        <a:cubicBezTo>
                          <a:pt x="943246" y="3384194"/>
                          <a:pt x="956903" y="3385560"/>
                          <a:pt x="974657" y="3380098"/>
                        </a:cubicBezTo>
                        <a:cubicBezTo>
                          <a:pt x="997874" y="3373269"/>
                          <a:pt x="1006068" y="3348686"/>
                          <a:pt x="1012897" y="3329566"/>
                        </a:cubicBezTo>
                        <a:cubicBezTo>
                          <a:pt x="1014262" y="3326835"/>
                          <a:pt x="1014262" y="3324104"/>
                          <a:pt x="1015628" y="3321373"/>
                        </a:cubicBezTo>
                        <a:cubicBezTo>
                          <a:pt x="1022457" y="3300887"/>
                          <a:pt x="1021091" y="3283133"/>
                          <a:pt x="1018359" y="3268111"/>
                        </a:cubicBezTo>
                        <a:lnTo>
                          <a:pt x="1015628" y="3253088"/>
                        </a:lnTo>
                        <a:lnTo>
                          <a:pt x="1026554" y="3264013"/>
                        </a:lnTo>
                        <a:cubicBezTo>
                          <a:pt x="1044308" y="3280401"/>
                          <a:pt x="1060696" y="3295424"/>
                          <a:pt x="1094838" y="3304984"/>
                        </a:cubicBezTo>
                        <a:cubicBezTo>
                          <a:pt x="1097570" y="3304984"/>
                          <a:pt x="1098936" y="3306350"/>
                          <a:pt x="1101667" y="3306350"/>
                        </a:cubicBezTo>
                        <a:cubicBezTo>
                          <a:pt x="1115324" y="3306350"/>
                          <a:pt x="1126250" y="3295424"/>
                          <a:pt x="1127615" y="3288596"/>
                        </a:cubicBezTo>
                        <a:cubicBezTo>
                          <a:pt x="1133078" y="3257185"/>
                          <a:pt x="1118055" y="3225774"/>
                          <a:pt x="1104398" y="3195728"/>
                        </a:cubicBezTo>
                        <a:lnTo>
                          <a:pt x="1098936" y="3184803"/>
                        </a:lnTo>
                        <a:lnTo>
                          <a:pt x="1098936" y="3183437"/>
                        </a:lnTo>
                        <a:cubicBezTo>
                          <a:pt x="1101667" y="3167049"/>
                          <a:pt x="1094838" y="3146563"/>
                          <a:pt x="1088010" y="3127444"/>
                        </a:cubicBezTo>
                        <a:lnTo>
                          <a:pt x="1072987" y="3085107"/>
                        </a:lnTo>
                        <a:lnTo>
                          <a:pt x="1094838" y="3115152"/>
                        </a:lnTo>
                        <a:cubicBezTo>
                          <a:pt x="1115324" y="3143832"/>
                          <a:pt x="1142638" y="3176609"/>
                          <a:pt x="1172683" y="3176609"/>
                        </a:cubicBezTo>
                        <a:cubicBezTo>
                          <a:pt x="1176780" y="3176609"/>
                          <a:pt x="1180877" y="3175243"/>
                          <a:pt x="1184974" y="3175243"/>
                        </a:cubicBezTo>
                        <a:cubicBezTo>
                          <a:pt x="1195900" y="3171146"/>
                          <a:pt x="1199997" y="3164317"/>
                          <a:pt x="1202728" y="3153392"/>
                        </a:cubicBezTo>
                        <a:cubicBezTo>
                          <a:pt x="1204094" y="3145198"/>
                          <a:pt x="1205460" y="3138369"/>
                          <a:pt x="1205460" y="3128810"/>
                        </a:cubicBezTo>
                        <a:lnTo>
                          <a:pt x="1205460" y="3106958"/>
                        </a:lnTo>
                        <a:lnTo>
                          <a:pt x="1215020" y="3126078"/>
                        </a:lnTo>
                        <a:cubicBezTo>
                          <a:pt x="1221848" y="3139735"/>
                          <a:pt x="1228677" y="3147929"/>
                          <a:pt x="1235505" y="3147929"/>
                        </a:cubicBezTo>
                        <a:cubicBezTo>
                          <a:pt x="1239602" y="3147929"/>
                          <a:pt x="1245065" y="3145198"/>
                          <a:pt x="1250528" y="3138369"/>
                        </a:cubicBezTo>
                        <a:cubicBezTo>
                          <a:pt x="1264185" y="3123347"/>
                          <a:pt x="1271013" y="3105592"/>
                          <a:pt x="1279207" y="3087838"/>
                        </a:cubicBezTo>
                        <a:cubicBezTo>
                          <a:pt x="1281939" y="3081010"/>
                          <a:pt x="1286036" y="3074181"/>
                          <a:pt x="1288767" y="3067353"/>
                        </a:cubicBezTo>
                        <a:cubicBezTo>
                          <a:pt x="1288767" y="3067353"/>
                          <a:pt x="1288767" y="3067353"/>
                          <a:pt x="1288767" y="3067353"/>
                        </a:cubicBezTo>
                        <a:lnTo>
                          <a:pt x="1288767" y="3067353"/>
                        </a:lnTo>
                        <a:lnTo>
                          <a:pt x="1288767" y="3067353"/>
                        </a:lnTo>
                        <a:lnTo>
                          <a:pt x="1298327" y="3072816"/>
                        </a:lnTo>
                        <a:cubicBezTo>
                          <a:pt x="1292864" y="3082376"/>
                          <a:pt x="1291499" y="3094667"/>
                          <a:pt x="1291499" y="3106958"/>
                        </a:cubicBezTo>
                        <a:cubicBezTo>
                          <a:pt x="1290133" y="3115152"/>
                          <a:pt x="1290133" y="3124712"/>
                          <a:pt x="1287401" y="3134272"/>
                        </a:cubicBezTo>
                        <a:cubicBezTo>
                          <a:pt x="1284670" y="3146563"/>
                          <a:pt x="1283305" y="3161586"/>
                          <a:pt x="1284670" y="3172512"/>
                        </a:cubicBezTo>
                        <a:cubicBezTo>
                          <a:pt x="1335201" y="3162952"/>
                          <a:pt x="1380269" y="3127444"/>
                          <a:pt x="1410314" y="3100130"/>
                        </a:cubicBezTo>
                        <a:lnTo>
                          <a:pt x="1417143" y="3108324"/>
                        </a:lnTo>
                        <a:cubicBezTo>
                          <a:pt x="1413046" y="3112421"/>
                          <a:pt x="1407583" y="3117884"/>
                          <a:pt x="1403486" y="3121981"/>
                        </a:cubicBezTo>
                        <a:lnTo>
                          <a:pt x="1402120" y="3123347"/>
                        </a:lnTo>
                        <a:cubicBezTo>
                          <a:pt x="1393926" y="3131541"/>
                          <a:pt x="1388463" y="3138369"/>
                          <a:pt x="1387098" y="3147929"/>
                        </a:cubicBezTo>
                        <a:cubicBezTo>
                          <a:pt x="1387098" y="3147929"/>
                          <a:pt x="1387098" y="3149295"/>
                          <a:pt x="1387098" y="3149295"/>
                        </a:cubicBezTo>
                        <a:cubicBezTo>
                          <a:pt x="1387098" y="3149295"/>
                          <a:pt x="1389829" y="3150661"/>
                          <a:pt x="1392560" y="3150661"/>
                        </a:cubicBezTo>
                        <a:cubicBezTo>
                          <a:pt x="1408949" y="3150661"/>
                          <a:pt x="1443091" y="3135638"/>
                          <a:pt x="1460845" y="3126078"/>
                        </a:cubicBezTo>
                        <a:cubicBezTo>
                          <a:pt x="1485428" y="3113787"/>
                          <a:pt x="1505913" y="3093301"/>
                          <a:pt x="1522301" y="3067353"/>
                        </a:cubicBezTo>
                        <a:lnTo>
                          <a:pt x="1533227" y="3049599"/>
                        </a:lnTo>
                        <a:lnTo>
                          <a:pt x="1531861" y="3070084"/>
                        </a:lnTo>
                        <a:cubicBezTo>
                          <a:pt x="1530495" y="3079644"/>
                          <a:pt x="1530495" y="3091936"/>
                          <a:pt x="1533227" y="3104227"/>
                        </a:cubicBezTo>
                        <a:cubicBezTo>
                          <a:pt x="1534593" y="3113787"/>
                          <a:pt x="1548249" y="3143832"/>
                          <a:pt x="1559175" y="3143832"/>
                        </a:cubicBezTo>
                        <a:lnTo>
                          <a:pt x="1563272" y="3143832"/>
                        </a:lnTo>
                        <a:cubicBezTo>
                          <a:pt x="1575563" y="3143832"/>
                          <a:pt x="1579661" y="3142466"/>
                          <a:pt x="1582392" y="3137003"/>
                        </a:cubicBezTo>
                        <a:cubicBezTo>
                          <a:pt x="1587855" y="3120615"/>
                          <a:pt x="1598780" y="3105592"/>
                          <a:pt x="1608340" y="3091936"/>
                        </a:cubicBezTo>
                        <a:lnTo>
                          <a:pt x="1621997" y="3070084"/>
                        </a:lnTo>
                        <a:lnTo>
                          <a:pt x="1621997" y="3089204"/>
                        </a:lnTo>
                        <a:cubicBezTo>
                          <a:pt x="1621997" y="3113787"/>
                          <a:pt x="1624729" y="3145198"/>
                          <a:pt x="1643848" y="3146563"/>
                        </a:cubicBezTo>
                        <a:lnTo>
                          <a:pt x="1653408" y="3147929"/>
                        </a:lnTo>
                        <a:lnTo>
                          <a:pt x="1646580" y="3156123"/>
                        </a:lnTo>
                        <a:cubicBezTo>
                          <a:pt x="1632923" y="3172512"/>
                          <a:pt x="1626094" y="3184803"/>
                          <a:pt x="1623363" y="3192997"/>
                        </a:cubicBezTo>
                        <a:cubicBezTo>
                          <a:pt x="1623363" y="3192997"/>
                          <a:pt x="1623363" y="3192997"/>
                          <a:pt x="1626094" y="3192997"/>
                        </a:cubicBezTo>
                        <a:cubicBezTo>
                          <a:pt x="1650677" y="3188900"/>
                          <a:pt x="1673893" y="3177974"/>
                          <a:pt x="1694379" y="3168414"/>
                        </a:cubicBezTo>
                        <a:cubicBezTo>
                          <a:pt x="1698476" y="3167049"/>
                          <a:pt x="1702573" y="3164317"/>
                          <a:pt x="1706670" y="3162952"/>
                        </a:cubicBezTo>
                        <a:lnTo>
                          <a:pt x="1747641" y="3145198"/>
                        </a:lnTo>
                        <a:lnTo>
                          <a:pt x="1712133" y="3172512"/>
                        </a:lnTo>
                        <a:cubicBezTo>
                          <a:pt x="1673893" y="3202557"/>
                          <a:pt x="1653408" y="3224408"/>
                          <a:pt x="1653408" y="3238065"/>
                        </a:cubicBezTo>
                        <a:cubicBezTo>
                          <a:pt x="1653408" y="3242162"/>
                          <a:pt x="1654774" y="3244893"/>
                          <a:pt x="1658871" y="3247625"/>
                        </a:cubicBezTo>
                        <a:cubicBezTo>
                          <a:pt x="1669797" y="3255819"/>
                          <a:pt x="1690282" y="3255819"/>
                          <a:pt x="1708036" y="3246259"/>
                        </a:cubicBezTo>
                        <a:lnTo>
                          <a:pt x="1714864" y="3242162"/>
                        </a:lnTo>
                        <a:lnTo>
                          <a:pt x="1716230" y="3250356"/>
                        </a:lnTo>
                        <a:cubicBezTo>
                          <a:pt x="1716230" y="3254453"/>
                          <a:pt x="1717596" y="3257185"/>
                          <a:pt x="1718961" y="3261282"/>
                        </a:cubicBezTo>
                        <a:cubicBezTo>
                          <a:pt x="1724424" y="3281767"/>
                          <a:pt x="1744910" y="3333664"/>
                          <a:pt x="1766761" y="3337761"/>
                        </a:cubicBezTo>
                        <a:cubicBezTo>
                          <a:pt x="1768127" y="3337761"/>
                          <a:pt x="1770858" y="3337761"/>
                          <a:pt x="1772224" y="3337761"/>
                        </a:cubicBezTo>
                        <a:cubicBezTo>
                          <a:pt x="1777686" y="3337761"/>
                          <a:pt x="1791343" y="3337761"/>
                          <a:pt x="1794075" y="3299521"/>
                        </a:cubicBezTo>
                        <a:lnTo>
                          <a:pt x="1795441" y="3274939"/>
                        </a:lnTo>
                        <a:lnTo>
                          <a:pt x="1803635" y="3298156"/>
                        </a:lnTo>
                        <a:cubicBezTo>
                          <a:pt x="1809098" y="3314544"/>
                          <a:pt x="1815926" y="3332298"/>
                          <a:pt x="1825486" y="3350052"/>
                        </a:cubicBezTo>
                        <a:lnTo>
                          <a:pt x="1826852" y="3352784"/>
                        </a:lnTo>
                        <a:cubicBezTo>
                          <a:pt x="1832314" y="3363709"/>
                          <a:pt x="1843240" y="3389657"/>
                          <a:pt x="1859628" y="3388291"/>
                        </a:cubicBezTo>
                        <a:cubicBezTo>
                          <a:pt x="1876017" y="3385560"/>
                          <a:pt x="1880114" y="3367806"/>
                          <a:pt x="1884211" y="3348686"/>
                        </a:cubicBezTo>
                        <a:cubicBezTo>
                          <a:pt x="1885576" y="3344589"/>
                          <a:pt x="1885576" y="3340492"/>
                          <a:pt x="1886942" y="3337761"/>
                        </a:cubicBezTo>
                        <a:cubicBezTo>
                          <a:pt x="1889673" y="3328201"/>
                          <a:pt x="1891039" y="3318641"/>
                          <a:pt x="1891039" y="3309081"/>
                        </a:cubicBezTo>
                        <a:lnTo>
                          <a:pt x="1892405" y="3288596"/>
                        </a:lnTo>
                        <a:lnTo>
                          <a:pt x="1901965" y="3306350"/>
                        </a:lnTo>
                        <a:cubicBezTo>
                          <a:pt x="1911525" y="3324104"/>
                          <a:pt x="1921085" y="3337761"/>
                          <a:pt x="1933376" y="3350052"/>
                        </a:cubicBezTo>
                        <a:cubicBezTo>
                          <a:pt x="1936107" y="3352784"/>
                          <a:pt x="1938839" y="3355515"/>
                          <a:pt x="1942936" y="3358246"/>
                        </a:cubicBezTo>
                        <a:cubicBezTo>
                          <a:pt x="1959324" y="3374635"/>
                          <a:pt x="1985272" y="3401949"/>
                          <a:pt x="2008489" y="3401949"/>
                        </a:cubicBezTo>
                        <a:cubicBezTo>
                          <a:pt x="2011221" y="3401949"/>
                          <a:pt x="2013952" y="3401949"/>
                          <a:pt x="2016683" y="3400583"/>
                        </a:cubicBezTo>
                        <a:cubicBezTo>
                          <a:pt x="2039900" y="3393754"/>
                          <a:pt x="2045363" y="3360977"/>
                          <a:pt x="2048094" y="3340492"/>
                        </a:cubicBezTo>
                        <a:cubicBezTo>
                          <a:pt x="2048094" y="3336395"/>
                          <a:pt x="2049460" y="3333664"/>
                          <a:pt x="2049460" y="3329566"/>
                        </a:cubicBezTo>
                        <a:cubicBezTo>
                          <a:pt x="2049460" y="3326835"/>
                          <a:pt x="2049460" y="3324104"/>
                          <a:pt x="2050826" y="3322738"/>
                        </a:cubicBezTo>
                        <a:lnTo>
                          <a:pt x="2052191" y="3309081"/>
                        </a:lnTo>
                        <a:lnTo>
                          <a:pt x="2065848" y="3324104"/>
                        </a:lnTo>
                        <a:cubicBezTo>
                          <a:pt x="2068580" y="3326835"/>
                          <a:pt x="2071311" y="3329566"/>
                          <a:pt x="2074042" y="3332298"/>
                        </a:cubicBezTo>
                        <a:cubicBezTo>
                          <a:pt x="2075408" y="3333664"/>
                          <a:pt x="2078140" y="3333664"/>
                          <a:pt x="2083602" y="3332298"/>
                        </a:cubicBezTo>
                        <a:cubicBezTo>
                          <a:pt x="2095894" y="3326835"/>
                          <a:pt x="2095894" y="3322738"/>
                          <a:pt x="2094528" y="3309081"/>
                        </a:cubicBezTo>
                        <a:lnTo>
                          <a:pt x="2094528" y="3307715"/>
                        </a:lnTo>
                        <a:cubicBezTo>
                          <a:pt x="2093162" y="3292693"/>
                          <a:pt x="2089065" y="3276304"/>
                          <a:pt x="2084968" y="3259916"/>
                        </a:cubicBezTo>
                        <a:lnTo>
                          <a:pt x="2078140" y="3240797"/>
                        </a:lnTo>
                        <a:lnTo>
                          <a:pt x="2093162" y="3254453"/>
                        </a:lnTo>
                        <a:cubicBezTo>
                          <a:pt x="2113648" y="3273573"/>
                          <a:pt x="2132767" y="3288596"/>
                          <a:pt x="2158716" y="3300887"/>
                        </a:cubicBezTo>
                        <a:cubicBezTo>
                          <a:pt x="2171007" y="3306350"/>
                          <a:pt x="2191492" y="3311813"/>
                          <a:pt x="2207881" y="3311813"/>
                        </a:cubicBezTo>
                        <a:cubicBezTo>
                          <a:pt x="2216075" y="3311813"/>
                          <a:pt x="2222903" y="3310447"/>
                          <a:pt x="2228366" y="3307715"/>
                        </a:cubicBezTo>
                        <a:cubicBezTo>
                          <a:pt x="2233829" y="3304984"/>
                          <a:pt x="2233829" y="3302253"/>
                          <a:pt x="2235195" y="3299521"/>
                        </a:cubicBezTo>
                        <a:cubicBezTo>
                          <a:pt x="2236560" y="3292693"/>
                          <a:pt x="2231097" y="3276304"/>
                          <a:pt x="2191492" y="3240797"/>
                        </a:cubicBezTo>
                        <a:lnTo>
                          <a:pt x="2161447" y="3214848"/>
                        </a:lnTo>
                        <a:lnTo>
                          <a:pt x="2196955" y="3232602"/>
                        </a:lnTo>
                        <a:cubicBezTo>
                          <a:pt x="2229732" y="3248990"/>
                          <a:pt x="2280263" y="3270841"/>
                          <a:pt x="2326696" y="3270841"/>
                        </a:cubicBezTo>
                        <a:cubicBezTo>
                          <a:pt x="2347182" y="3270841"/>
                          <a:pt x="2366302" y="3266745"/>
                          <a:pt x="2382690" y="3258550"/>
                        </a:cubicBezTo>
                        <a:cubicBezTo>
                          <a:pt x="2389518" y="3255819"/>
                          <a:pt x="2389518" y="3251722"/>
                          <a:pt x="2389518" y="3250356"/>
                        </a:cubicBezTo>
                        <a:cubicBezTo>
                          <a:pt x="2389518" y="3233968"/>
                          <a:pt x="2352644" y="3205288"/>
                          <a:pt x="2280263" y="3161586"/>
                        </a:cubicBezTo>
                        <a:lnTo>
                          <a:pt x="2244754" y="3141101"/>
                        </a:lnTo>
                        <a:lnTo>
                          <a:pt x="2300748" y="3156123"/>
                        </a:lnTo>
                        <a:cubicBezTo>
                          <a:pt x="2328062" y="3162952"/>
                          <a:pt x="2355376" y="3171146"/>
                          <a:pt x="2384056" y="3175243"/>
                        </a:cubicBezTo>
                        <a:lnTo>
                          <a:pt x="2389518" y="3176609"/>
                        </a:lnTo>
                        <a:cubicBezTo>
                          <a:pt x="2400444" y="3177974"/>
                          <a:pt x="2412735" y="3180706"/>
                          <a:pt x="2425027" y="3180706"/>
                        </a:cubicBezTo>
                        <a:cubicBezTo>
                          <a:pt x="2437318" y="3180706"/>
                          <a:pt x="2446878" y="3177974"/>
                          <a:pt x="2453706" y="3172512"/>
                        </a:cubicBezTo>
                        <a:cubicBezTo>
                          <a:pt x="2457803" y="3169780"/>
                          <a:pt x="2457803" y="3165683"/>
                          <a:pt x="2457803" y="3164317"/>
                        </a:cubicBezTo>
                        <a:cubicBezTo>
                          <a:pt x="2456438" y="3150661"/>
                          <a:pt x="2418198" y="3128810"/>
                          <a:pt x="2405907" y="3121981"/>
                        </a:cubicBezTo>
                        <a:lnTo>
                          <a:pt x="2370399" y="3102861"/>
                        </a:lnTo>
                        <a:lnTo>
                          <a:pt x="2410004" y="3112421"/>
                        </a:lnTo>
                        <a:cubicBezTo>
                          <a:pt x="2423661" y="3116518"/>
                          <a:pt x="2435952" y="3117884"/>
                          <a:pt x="2445512" y="3117884"/>
                        </a:cubicBezTo>
                        <a:cubicBezTo>
                          <a:pt x="2452341" y="3117884"/>
                          <a:pt x="2461900" y="3116518"/>
                          <a:pt x="2464631" y="3111055"/>
                        </a:cubicBezTo>
                        <a:cubicBezTo>
                          <a:pt x="2470094" y="3100130"/>
                          <a:pt x="2460534" y="3089204"/>
                          <a:pt x="2437318" y="3075547"/>
                        </a:cubicBezTo>
                        <a:lnTo>
                          <a:pt x="2420929" y="3065987"/>
                        </a:lnTo>
                        <a:lnTo>
                          <a:pt x="2440049" y="3065987"/>
                        </a:lnTo>
                        <a:cubicBezTo>
                          <a:pt x="2526088" y="3065987"/>
                          <a:pt x="2587544" y="3044136"/>
                          <a:pt x="2609395" y="3007262"/>
                        </a:cubicBezTo>
                        <a:cubicBezTo>
                          <a:pt x="2617590" y="2993605"/>
                          <a:pt x="2618955" y="2981314"/>
                          <a:pt x="2616224" y="2971754"/>
                        </a:cubicBezTo>
                        <a:cubicBezTo>
                          <a:pt x="2612127" y="2959463"/>
                          <a:pt x="2597104" y="2948537"/>
                          <a:pt x="2575253" y="2940343"/>
                        </a:cubicBezTo>
                        <a:lnTo>
                          <a:pt x="2571156" y="2938978"/>
                        </a:lnTo>
                        <a:lnTo>
                          <a:pt x="2571156" y="2930784"/>
                        </a:lnTo>
                        <a:lnTo>
                          <a:pt x="2575253" y="2930784"/>
                        </a:lnTo>
                        <a:cubicBezTo>
                          <a:pt x="2598470" y="2926686"/>
                          <a:pt x="2605298" y="2921224"/>
                          <a:pt x="2608030" y="2917127"/>
                        </a:cubicBezTo>
                        <a:lnTo>
                          <a:pt x="2612127" y="2907567"/>
                        </a:lnTo>
                        <a:lnTo>
                          <a:pt x="2617590" y="2915761"/>
                        </a:lnTo>
                        <a:cubicBezTo>
                          <a:pt x="2628515" y="2934880"/>
                          <a:pt x="2642172" y="2944440"/>
                          <a:pt x="2658560" y="2947172"/>
                        </a:cubicBezTo>
                        <a:cubicBezTo>
                          <a:pt x="2670852" y="2948537"/>
                          <a:pt x="2679046" y="2941709"/>
                          <a:pt x="2685874" y="2932149"/>
                        </a:cubicBezTo>
                        <a:cubicBezTo>
                          <a:pt x="2691337" y="2925321"/>
                          <a:pt x="2695434" y="2918492"/>
                          <a:pt x="2698166" y="2908932"/>
                        </a:cubicBezTo>
                        <a:lnTo>
                          <a:pt x="2706360" y="2888447"/>
                        </a:lnTo>
                        <a:lnTo>
                          <a:pt x="2707726" y="2910298"/>
                        </a:lnTo>
                        <a:cubicBezTo>
                          <a:pt x="2709091" y="2930784"/>
                          <a:pt x="2714554" y="2941709"/>
                          <a:pt x="2724114" y="2941709"/>
                        </a:cubicBezTo>
                        <a:cubicBezTo>
                          <a:pt x="2728211" y="2941709"/>
                          <a:pt x="2732308" y="2940343"/>
                          <a:pt x="2737771" y="2937612"/>
                        </a:cubicBezTo>
                        <a:cubicBezTo>
                          <a:pt x="2756891" y="2928052"/>
                          <a:pt x="2771913" y="2914395"/>
                          <a:pt x="2786936" y="2899372"/>
                        </a:cubicBezTo>
                        <a:cubicBezTo>
                          <a:pt x="2792399" y="2893910"/>
                          <a:pt x="2799227" y="2888447"/>
                          <a:pt x="2804690" y="2882984"/>
                        </a:cubicBezTo>
                        <a:lnTo>
                          <a:pt x="2811518" y="2891178"/>
                        </a:lnTo>
                        <a:lnTo>
                          <a:pt x="2811518" y="2891178"/>
                        </a:lnTo>
                        <a:cubicBezTo>
                          <a:pt x="2811518" y="2891178"/>
                          <a:pt x="2811518" y="2891178"/>
                          <a:pt x="2811518" y="2891178"/>
                        </a:cubicBezTo>
                        <a:cubicBezTo>
                          <a:pt x="2801958" y="2899372"/>
                          <a:pt x="2796496" y="2910298"/>
                          <a:pt x="2791033" y="2922589"/>
                        </a:cubicBezTo>
                        <a:cubicBezTo>
                          <a:pt x="2786936" y="2930784"/>
                          <a:pt x="2782839" y="2940343"/>
                          <a:pt x="2776010" y="2947172"/>
                        </a:cubicBezTo>
                        <a:cubicBezTo>
                          <a:pt x="2767816" y="2958097"/>
                          <a:pt x="2760988" y="2971754"/>
                          <a:pt x="2758256" y="2984046"/>
                        </a:cubicBezTo>
                        <a:cubicBezTo>
                          <a:pt x="2770547" y="2986777"/>
                          <a:pt x="2784204" y="2988143"/>
                          <a:pt x="2797862" y="2988143"/>
                        </a:cubicBezTo>
                        <a:cubicBezTo>
                          <a:pt x="2840198" y="2988143"/>
                          <a:pt x="2883900" y="2974486"/>
                          <a:pt x="2912580" y="2964926"/>
                        </a:cubicBezTo>
                        <a:lnTo>
                          <a:pt x="2915311" y="2974486"/>
                        </a:lnTo>
                        <a:cubicBezTo>
                          <a:pt x="2915311" y="2974486"/>
                          <a:pt x="2915311" y="2974486"/>
                          <a:pt x="2915311" y="2974486"/>
                        </a:cubicBezTo>
                        <a:lnTo>
                          <a:pt x="2915311" y="2974486"/>
                        </a:lnTo>
                        <a:cubicBezTo>
                          <a:pt x="2908483" y="2977217"/>
                          <a:pt x="2903020" y="2979948"/>
                          <a:pt x="2896192" y="2982680"/>
                        </a:cubicBezTo>
                        <a:lnTo>
                          <a:pt x="2894826" y="2982680"/>
                        </a:lnTo>
                        <a:cubicBezTo>
                          <a:pt x="2882535" y="2988143"/>
                          <a:pt x="2874340" y="2990874"/>
                          <a:pt x="2870243" y="3000434"/>
                        </a:cubicBezTo>
                        <a:cubicBezTo>
                          <a:pt x="2870243" y="3001800"/>
                          <a:pt x="2870243" y="3003165"/>
                          <a:pt x="2870243" y="3003165"/>
                        </a:cubicBezTo>
                        <a:cubicBezTo>
                          <a:pt x="2871609" y="3004531"/>
                          <a:pt x="2878438" y="3011360"/>
                          <a:pt x="2919408" y="3011360"/>
                        </a:cubicBezTo>
                        <a:cubicBezTo>
                          <a:pt x="2934431" y="3011360"/>
                          <a:pt x="2946722" y="3009994"/>
                          <a:pt x="2952185" y="3009994"/>
                        </a:cubicBezTo>
                        <a:cubicBezTo>
                          <a:pt x="2980865" y="3007262"/>
                          <a:pt x="3010910" y="2996337"/>
                          <a:pt x="3038224" y="2978583"/>
                        </a:cubicBezTo>
                        <a:lnTo>
                          <a:pt x="3055978" y="2966292"/>
                        </a:lnTo>
                        <a:lnTo>
                          <a:pt x="3046418" y="2985411"/>
                        </a:lnTo>
                        <a:cubicBezTo>
                          <a:pt x="3039590" y="2999068"/>
                          <a:pt x="3035492" y="3008628"/>
                          <a:pt x="3032761" y="3019554"/>
                        </a:cubicBezTo>
                        <a:cubicBezTo>
                          <a:pt x="3030030" y="3029114"/>
                          <a:pt x="3030030" y="3064622"/>
                          <a:pt x="3042321" y="3070084"/>
                        </a:cubicBezTo>
                        <a:cubicBezTo>
                          <a:pt x="3051881" y="3074181"/>
                          <a:pt x="3062806" y="3078279"/>
                          <a:pt x="3068269" y="3072816"/>
                        </a:cubicBezTo>
                        <a:cubicBezTo>
                          <a:pt x="3080561" y="3059159"/>
                          <a:pt x="3096949" y="3049599"/>
                          <a:pt x="3111971" y="3038673"/>
                        </a:cubicBezTo>
                        <a:lnTo>
                          <a:pt x="3133823" y="3023651"/>
                        </a:lnTo>
                        <a:lnTo>
                          <a:pt x="3125628" y="3040039"/>
                        </a:lnTo>
                        <a:cubicBezTo>
                          <a:pt x="3114703" y="3064622"/>
                          <a:pt x="3105143" y="3096033"/>
                          <a:pt x="3124263" y="3106958"/>
                        </a:cubicBezTo>
                        <a:lnTo>
                          <a:pt x="3132457" y="3112421"/>
                        </a:lnTo>
                        <a:lnTo>
                          <a:pt x="3122897" y="3116518"/>
                        </a:lnTo>
                        <a:cubicBezTo>
                          <a:pt x="3102412" y="3127444"/>
                          <a:pt x="3090120" y="3135638"/>
                          <a:pt x="3084657" y="3143832"/>
                        </a:cubicBezTo>
                        <a:cubicBezTo>
                          <a:pt x="3084657" y="3143832"/>
                          <a:pt x="3084657" y="3145198"/>
                          <a:pt x="3087389" y="3145198"/>
                        </a:cubicBezTo>
                        <a:cubicBezTo>
                          <a:pt x="3107875" y="3149295"/>
                          <a:pt x="3126994" y="3150661"/>
                          <a:pt x="3142017" y="3150661"/>
                        </a:cubicBezTo>
                        <a:cubicBezTo>
                          <a:pt x="3150211" y="3150661"/>
                          <a:pt x="3157040" y="3150661"/>
                          <a:pt x="3165234" y="3150661"/>
                        </a:cubicBezTo>
                        <a:cubicBezTo>
                          <a:pt x="3170696" y="3150661"/>
                          <a:pt x="3174793" y="3150661"/>
                          <a:pt x="3178891" y="3150661"/>
                        </a:cubicBezTo>
                        <a:lnTo>
                          <a:pt x="3223959" y="3150661"/>
                        </a:lnTo>
                        <a:lnTo>
                          <a:pt x="3180256" y="3161586"/>
                        </a:lnTo>
                        <a:cubicBezTo>
                          <a:pt x="3129726" y="3173877"/>
                          <a:pt x="3101046" y="3187534"/>
                          <a:pt x="3095583" y="3202557"/>
                        </a:cubicBezTo>
                        <a:cubicBezTo>
                          <a:pt x="3094217" y="3206654"/>
                          <a:pt x="3094217" y="3210751"/>
                          <a:pt x="3096949" y="3214848"/>
                        </a:cubicBezTo>
                        <a:cubicBezTo>
                          <a:pt x="3103777" y="3227139"/>
                          <a:pt x="3120166" y="3233968"/>
                          <a:pt x="3140651" y="3233968"/>
                        </a:cubicBezTo>
                        <a:cubicBezTo>
                          <a:pt x="3143382" y="3233968"/>
                          <a:pt x="3144748" y="3233968"/>
                          <a:pt x="3147479" y="3233968"/>
                        </a:cubicBezTo>
                        <a:lnTo>
                          <a:pt x="3155674" y="3232602"/>
                        </a:lnTo>
                        <a:lnTo>
                          <a:pt x="3158405" y="3242162"/>
                        </a:lnTo>
                        <a:cubicBezTo>
                          <a:pt x="3157040" y="3246259"/>
                          <a:pt x="3157040" y="3250356"/>
                          <a:pt x="3155674" y="3254453"/>
                        </a:cubicBezTo>
                        <a:cubicBezTo>
                          <a:pt x="3151577" y="3277670"/>
                          <a:pt x="3151577" y="3336395"/>
                          <a:pt x="3170696" y="3350052"/>
                        </a:cubicBezTo>
                        <a:cubicBezTo>
                          <a:pt x="3185719" y="3360977"/>
                          <a:pt x="3199376" y="3351418"/>
                          <a:pt x="3213033" y="3324104"/>
                        </a:cubicBezTo>
                        <a:lnTo>
                          <a:pt x="3223959" y="3302253"/>
                        </a:lnTo>
                        <a:lnTo>
                          <a:pt x="3222593" y="3326835"/>
                        </a:lnTo>
                        <a:cubicBezTo>
                          <a:pt x="3221227" y="3345955"/>
                          <a:pt x="3221227" y="3365075"/>
                          <a:pt x="3222593" y="3388291"/>
                        </a:cubicBezTo>
                        <a:lnTo>
                          <a:pt x="3222593" y="3392389"/>
                        </a:lnTo>
                        <a:cubicBezTo>
                          <a:pt x="3222593" y="3406046"/>
                          <a:pt x="3223959" y="3436091"/>
                          <a:pt x="3240347" y="3441553"/>
                        </a:cubicBezTo>
                        <a:cubicBezTo>
                          <a:pt x="3258101" y="3447016"/>
                          <a:pt x="3271758" y="3426531"/>
                          <a:pt x="3281318" y="3411509"/>
                        </a:cubicBezTo>
                        <a:cubicBezTo>
                          <a:pt x="3284049" y="3407411"/>
                          <a:pt x="3285415" y="3404680"/>
                          <a:pt x="3288146" y="3401949"/>
                        </a:cubicBezTo>
                        <a:cubicBezTo>
                          <a:pt x="3294975" y="3393754"/>
                          <a:pt x="3300438" y="3385560"/>
                          <a:pt x="3304535" y="3376000"/>
                        </a:cubicBezTo>
                        <a:lnTo>
                          <a:pt x="3312729" y="3358246"/>
                        </a:lnTo>
                        <a:lnTo>
                          <a:pt x="3314094" y="3377366"/>
                        </a:lnTo>
                        <a:cubicBezTo>
                          <a:pt x="3315460" y="3399217"/>
                          <a:pt x="3320923" y="3416971"/>
                          <a:pt x="3327752" y="3433360"/>
                        </a:cubicBezTo>
                        <a:cubicBezTo>
                          <a:pt x="3329117" y="3436091"/>
                          <a:pt x="3330483" y="3440188"/>
                          <a:pt x="3333214" y="3445651"/>
                        </a:cubicBezTo>
                        <a:cubicBezTo>
                          <a:pt x="3342774" y="3470233"/>
                          <a:pt x="3360528" y="3515301"/>
                          <a:pt x="3389208" y="3518033"/>
                        </a:cubicBezTo>
                        <a:cubicBezTo>
                          <a:pt x="3415156" y="3520764"/>
                          <a:pt x="3434276" y="3490719"/>
                          <a:pt x="3446567" y="3471599"/>
                        </a:cubicBezTo>
                        <a:cubicBezTo>
                          <a:pt x="3449299" y="3467502"/>
                          <a:pt x="3450664" y="3464771"/>
                          <a:pt x="3453395" y="3462039"/>
                        </a:cubicBezTo>
                        <a:cubicBezTo>
                          <a:pt x="3454761" y="3459308"/>
                          <a:pt x="3456127" y="3457942"/>
                          <a:pt x="3457492" y="3455211"/>
                        </a:cubicBezTo>
                        <a:lnTo>
                          <a:pt x="3464321" y="3442919"/>
                        </a:lnTo>
                        <a:lnTo>
                          <a:pt x="3471150" y="3462039"/>
                        </a:lnTo>
                        <a:cubicBezTo>
                          <a:pt x="3472515" y="3466136"/>
                          <a:pt x="3473881" y="3470233"/>
                          <a:pt x="3475247" y="3474330"/>
                        </a:cubicBezTo>
                        <a:cubicBezTo>
                          <a:pt x="3475247" y="3475696"/>
                          <a:pt x="3476613" y="3478427"/>
                          <a:pt x="3484806" y="3478427"/>
                        </a:cubicBezTo>
                        <a:cubicBezTo>
                          <a:pt x="3499829" y="3478427"/>
                          <a:pt x="3501195" y="3472965"/>
                          <a:pt x="3505292" y="3460674"/>
                        </a:cubicBezTo>
                        <a:lnTo>
                          <a:pt x="3505292" y="3459308"/>
                        </a:lnTo>
                        <a:cubicBezTo>
                          <a:pt x="3510755" y="3444285"/>
                          <a:pt x="3513486" y="3426531"/>
                          <a:pt x="3514852" y="3408777"/>
                        </a:cubicBezTo>
                        <a:lnTo>
                          <a:pt x="3516217" y="3388291"/>
                        </a:lnTo>
                        <a:lnTo>
                          <a:pt x="3524412" y="3407411"/>
                        </a:lnTo>
                        <a:cubicBezTo>
                          <a:pt x="3536703" y="3434725"/>
                          <a:pt x="3548994" y="3457942"/>
                          <a:pt x="3569479" y="3479793"/>
                        </a:cubicBezTo>
                        <a:cubicBezTo>
                          <a:pt x="3583137" y="3494816"/>
                          <a:pt x="3613182" y="3518033"/>
                          <a:pt x="3635033" y="3516667"/>
                        </a:cubicBezTo>
                        <a:cubicBezTo>
                          <a:pt x="3641862" y="3516667"/>
                          <a:pt x="3643227" y="3513936"/>
                          <a:pt x="3644593" y="3511204"/>
                        </a:cubicBezTo>
                        <a:cubicBezTo>
                          <a:pt x="3648690" y="3505741"/>
                          <a:pt x="3650056" y="3486622"/>
                          <a:pt x="3625473" y="3434725"/>
                        </a:cubicBezTo>
                        <a:lnTo>
                          <a:pt x="3607719" y="3399217"/>
                        </a:lnTo>
                        <a:lnTo>
                          <a:pt x="3633667" y="3429262"/>
                        </a:lnTo>
                        <a:cubicBezTo>
                          <a:pt x="3673273" y="3474330"/>
                          <a:pt x="3736094" y="3537152"/>
                          <a:pt x="3807111" y="3531689"/>
                        </a:cubicBezTo>
                        <a:cubicBezTo>
                          <a:pt x="3815305" y="3530324"/>
                          <a:pt x="3818037" y="3527592"/>
                          <a:pt x="3818037" y="3526227"/>
                        </a:cubicBezTo>
                        <a:cubicBezTo>
                          <a:pt x="3824865" y="3511204"/>
                          <a:pt x="3801648" y="3466136"/>
                          <a:pt x="3747020" y="3393754"/>
                        </a:cubicBezTo>
                        <a:lnTo>
                          <a:pt x="3722438" y="3360977"/>
                        </a:lnTo>
                        <a:lnTo>
                          <a:pt x="3772968" y="3395120"/>
                        </a:lnTo>
                        <a:close/>
                        <a:moveTo>
                          <a:pt x="2601201" y="2896641"/>
                        </a:moveTo>
                        <a:cubicBezTo>
                          <a:pt x="2598470" y="2895275"/>
                          <a:pt x="2597104" y="2893910"/>
                          <a:pt x="2594373" y="2893910"/>
                        </a:cubicBezTo>
                        <a:lnTo>
                          <a:pt x="2584813" y="2889812"/>
                        </a:lnTo>
                        <a:lnTo>
                          <a:pt x="2594373" y="2884350"/>
                        </a:lnTo>
                        <a:cubicBezTo>
                          <a:pt x="2595739" y="2882984"/>
                          <a:pt x="2597104" y="2881618"/>
                          <a:pt x="2598470" y="2881618"/>
                        </a:cubicBezTo>
                        <a:lnTo>
                          <a:pt x="2603932" y="2876155"/>
                        </a:lnTo>
                        <a:lnTo>
                          <a:pt x="2606664" y="2882984"/>
                        </a:lnTo>
                        <a:cubicBezTo>
                          <a:pt x="2606664" y="2885716"/>
                          <a:pt x="2608030" y="2888447"/>
                          <a:pt x="2609395" y="2889812"/>
                        </a:cubicBezTo>
                        <a:lnTo>
                          <a:pt x="2614858" y="2903469"/>
                        </a:lnTo>
                        <a:lnTo>
                          <a:pt x="2601201" y="2896641"/>
                        </a:lnTo>
                        <a:close/>
                        <a:moveTo>
                          <a:pt x="2593007" y="2866596"/>
                        </a:moveTo>
                        <a:cubicBezTo>
                          <a:pt x="2591641" y="2866596"/>
                          <a:pt x="2591641" y="2866596"/>
                          <a:pt x="2590276" y="2866596"/>
                        </a:cubicBezTo>
                        <a:lnTo>
                          <a:pt x="2586179" y="2863864"/>
                        </a:lnTo>
                        <a:lnTo>
                          <a:pt x="2586179" y="2855670"/>
                        </a:lnTo>
                        <a:lnTo>
                          <a:pt x="2597104" y="2852939"/>
                        </a:lnTo>
                        <a:lnTo>
                          <a:pt x="2601201" y="2869327"/>
                        </a:lnTo>
                        <a:lnTo>
                          <a:pt x="2593007" y="2866596"/>
                        </a:lnTo>
                        <a:close/>
                      </a:path>
                    </a:pathLst>
                  </a:custGeom>
                  <a:solidFill>
                    <a:srgbClr val="296B28"/>
                  </a:solidFill>
                  <a:ln w="136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837" name="Freeform: Shape 836">
                  <a:extLst>
                    <a:ext uri="{FF2B5EF4-FFF2-40B4-BE49-F238E27FC236}">
                      <a16:creationId xmlns:a16="http://schemas.microsoft.com/office/drawing/2014/main" id="{F1D7AF65-29FE-8C9A-2B09-CAD5D3229B94}"/>
                    </a:ext>
                  </a:extLst>
                </p:cNvPr>
                <p:cNvSpPr/>
                <p:nvPr/>
              </p:nvSpPr>
              <p:spPr>
                <a:xfrm>
                  <a:off x="1171401" y="-1045626"/>
                  <a:ext cx="4458895" cy="3535052"/>
                </a:xfrm>
                <a:custGeom>
                  <a:avLst/>
                  <a:gdLst>
                    <a:gd name="connsiteX0" fmla="*/ 76377 w 4458895"/>
                    <a:gd name="connsiteY0" fmla="*/ 2168986 h 3535052"/>
                    <a:gd name="connsiteX1" fmla="*/ 12190 w 4458895"/>
                    <a:gd name="connsiteY1" fmla="*/ 2263220 h 3535052"/>
                    <a:gd name="connsiteX2" fmla="*/ 51795 w 4458895"/>
                    <a:gd name="connsiteY2" fmla="*/ 2304190 h 3535052"/>
                    <a:gd name="connsiteX3" fmla="*/ 105057 w 4458895"/>
                    <a:gd name="connsiteY3" fmla="*/ 2265951 h 3535052"/>
                    <a:gd name="connsiteX4" fmla="*/ 113251 w 4458895"/>
                    <a:gd name="connsiteY4" fmla="*/ 2270048 h 3535052"/>
                    <a:gd name="connsiteX5" fmla="*/ 107788 w 4458895"/>
                    <a:gd name="connsiteY5" fmla="*/ 2376572 h 3535052"/>
                    <a:gd name="connsiteX6" fmla="*/ 113251 w 4458895"/>
                    <a:gd name="connsiteY6" fmla="*/ 2425737 h 3535052"/>
                    <a:gd name="connsiteX7" fmla="*/ 155588 w 4458895"/>
                    <a:gd name="connsiteY7" fmla="*/ 2394326 h 3535052"/>
                    <a:gd name="connsiteX8" fmla="*/ 163782 w 4458895"/>
                    <a:gd name="connsiteY8" fmla="*/ 2399789 h 3535052"/>
                    <a:gd name="connsiteX9" fmla="*/ 214313 w 4458895"/>
                    <a:gd name="connsiteY9" fmla="*/ 2483096 h 3535052"/>
                    <a:gd name="connsiteX10" fmla="*/ 215678 w 4458895"/>
                    <a:gd name="connsiteY10" fmla="*/ 2492656 h 3535052"/>
                    <a:gd name="connsiteX11" fmla="*/ 174707 w 4458895"/>
                    <a:gd name="connsiteY11" fmla="*/ 2524067 h 3535052"/>
                    <a:gd name="connsiteX12" fmla="*/ 219775 w 4458895"/>
                    <a:gd name="connsiteY12" fmla="*/ 2570501 h 3535052"/>
                    <a:gd name="connsiteX13" fmla="*/ 222507 w 4458895"/>
                    <a:gd name="connsiteY13" fmla="*/ 2573232 h 3535052"/>
                    <a:gd name="connsiteX14" fmla="*/ 208850 w 4458895"/>
                    <a:gd name="connsiteY14" fmla="*/ 2592352 h 3535052"/>
                    <a:gd name="connsiteX15" fmla="*/ 227970 w 4458895"/>
                    <a:gd name="connsiteY15" fmla="*/ 2615569 h 3535052"/>
                    <a:gd name="connsiteX16" fmla="*/ 260746 w 4458895"/>
                    <a:gd name="connsiteY16" fmla="*/ 2640152 h 3535052"/>
                    <a:gd name="connsiteX17" fmla="*/ 249821 w 4458895"/>
                    <a:gd name="connsiteY17" fmla="*/ 2644249 h 3535052"/>
                    <a:gd name="connsiteX18" fmla="*/ 240261 w 4458895"/>
                    <a:gd name="connsiteY18" fmla="*/ 2687951 h 3535052"/>
                    <a:gd name="connsiteX19" fmla="*/ 240261 w 4458895"/>
                    <a:gd name="connsiteY19" fmla="*/ 2692048 h 3535052"/>
                    <a:gd name="connsiteX20" fmla="*/ 242992 w 4458895"/>
                    <a:gd name="connsiteY20" fmla="*/ 2694779 h 3535052"/>
                    <a:gd name="connsiteX21" fmla="*/ 245724 w 4458895"/>
                    <a:gd name="connsiteY21" fmla="*/ 2701608 h 3535052"/>
                    <a:gd name="connsiteX22" fmla="*/ 270306 w 4458895"/>
                    <a:gd name="connsiteY22" fmla="*/ 2739847 h 3535052"/>
                    <a:gd name="connsiteX23" fmla="*/ 268941 w 4458895"/>
                    <a:gd name="connsiteY23" fmla="*/ 2739847 h 3535052"/>
                    <a:gd name="connsiteX24" fmla="*/ 230701 w 4458895"/>
                    <a:gd name="connsiteY24" fmla="*/ 2694779 h 3535052"/>
                    <a:gd name="connsiteX25" fmla="*/ 177439 w 4458895"/>
                    <a:gd name="connsiteY25" fmla="*/ 2657906 h 3535052"/>
                    <a:gd name="connsiteX26" fmla="*/ 173342 w 4458895"/>
                    <a:gd name="connsiteY26" fmla="*/ 2698876 h 3535052"/>
                    <a:gd name="connsiteX27" fmla="*/ 200656 w 4458895"/>
                    <a:gd name="connsiteY27" fmla="*/ 2734384 h 3535052"/>
                    <a:gd name="connsiteX28" fmla="*/ 133737 w 4458895"/>
                    <a:gd name="connsiteY28" fmla="*/ 2769893 h 3535052"/>
                    <a:gd name="connsiteX29" fmla="*/ 202021 w 4458895"/>
                    <a:gd name="connsiteY29" fmla="*/ 2805401 h 3535052"/>
                    <a:gd name="connsiteX30" fmla="*/ 281232 w 4458895"/>
                    <a:gd name="connsiteY30" fmla="*/ 2831349 h 3535052"/>
                    <a:gd name="connsiteX31" fmla="*/ 266209 w 4458895"/>
                    <a:gd name="connsiteY31" fmla="*/ 2834080 h 3535052"/>
                    <a:gd name="connsiteX32" fmla="*/ 161051 w 4458895"/>
                    <a:gd name="connsiteY32" fmla="*/ 2872320 h 3535052"/>
                    <a:gd name="connsiteX33" fmla="*/ 273038 w 4458895"/>
                    <a:gd name="connsiteY33" fmla="*/ 2888708 h 3535052"/>
                    <a:gd name="connsiteX34" fmla="*/ 189730 w 4458895"/>
                    <a:gd name="connsiteY34" fmla="*/ 2959724 h 3535052"/>
                    <a:gd name="connsiteX35" fmla="*/ 281232 w 4458895"/>
                    <a:gd name="connsiteY35" fmla="*/ 2958359 h 3535052"/>
                    <a:gd name="connsiteX36" fmla="*/ 270306 w 4458895"/>
                    <a:gd name="connsiteY36" fmla="*/ 2965187 h 3535052"/>
                    <a:gd name="connsiteX37" fmla="*/ 199290 w 4458895"/>
                    <a:gd name="connsiteY37" fmla="*/ 3040300 h 3535052"/>
                    <a:gd name="connsiteX38" fmla="*/ 288060 w 4458895"/>
                    <a:gd name="connsiteY38" fmla="*/ 3060786 h 3535052"/>
                    <a:gd name="connsiteX39" fmla="*/ 327665 w 4458895"/>
                    <a:gd name="connsiteY39" fmla="*/ 3045763 h 3535052"/>
                    <a:gd name="connsiteX40" fmla="*/ 307180 w 4458895"/>
                    <a:gd name="connsiteY40" fmla="*/ 3060786 h 3535052"/>
                    <a:gd name="connsiteX41" fmla="*/ 259381 w 4458895"/>
                    <a:gd name="connsiteY41" fmla="*/ 3129070 h 3535052"/>
                    <a:gd name="connsiteX42" fmla="*/ 266209 w 4458895"/>
                    <a:gd name="connsiteY42" fmla="*/ 3185064 h 3535052"/>
                    <a:gd name="connsiteX43" fmla="*/ 199290 w 4458895"/>
                    <a:gd name="connsiteY43" fmla="*/ 3264275 h 3535052"/>
                    <a:gd name="connsiteX44" fmla="*/ 207484 w 4458895"/>
                    <a:gd name="connsiteY44" fmla="*/ 3269737 h 3535052"/>
                    <a:gd name="connsiteX45" fmla="*/ 314008 w 4458895"/>
                    <a:gd name="connsiteY45" fmla="*/ 3246520 h 3535052"/>
                    <a:gd name="connsiteX46" fmla="*/ 367271 w 4458895"/>
                    <a:gd name="connsiteY46" fmla="*/ 3227401 h 3535052"/>
                    <a:gd name="connsiteX47" fmla="*/ 308546 w 4458895"/>
                    <a:gd name="connsiteY47" fmla="*/ 3291589 h 3535052"/>
                    <a:gd name="connsiteX48" fmla="*/ 312643 w 4458895"/>
                    <a:gd name="connsiteY48" fmla="*/ 3297051 h 3535052"/>
                    <a:gd name="connsiteX49" fmla="*/ 420533 w 4458895"/>
                    <a:gd name="connsiteY49" fmla="*/ 3262909 h 3535052"/>
                    <a:gd name="connsiteX50" fmla="*/ 415070 w 4458895"/>
                    <a:gd name="connsiteY50" fmla="*/ 3335291 h 3535052"/>
                    <a:gd name="connsiteX51" fmla="*/ 456041 w 4458895"/>
                    <a:gd name="connsiteY51" fmla="*/ 3368067 h 3535052"/>
                    <a:gd name="connsiteX52" fmla="*/ 512035 w 4458895"/>
                    <a:gd name="connsiteY52" fmla="*/ 3290223 h 3535052"/>
                    <a:gd name="connsiteX53" fmla="*/ 588513 w 4458895"/>
                    <a:gd name="connsiteY53" fmla="*/ 3387187 h 3535052"/>
                    <a:gd name="connsiteX54" fmla="*/ 614462 w 4458895"/>
                    <a:gd name="connsiteY54" fmla="*/ 3328462 h 3535052"/>
                    <a:gd name="connsiteX55" fmla="*/ 675918 w 4458895"/>
                    <a:gd name="connsiteY55" fmla="*/ 3359873 h 3535052"/>
                    <a:gd name="connsiteX56" fmla="*/ 719620 w 4458895"/>
                    <a:gd name="connsiteY56" fmla="*/ 3290223 h 3535052"/>
                    <a:gd name="connsiteX57" fmla="*/ 720986 w 4458895"/>
                    <a:gd name="connsiteY57" fmla="*/ 3283394 h 3535052"/>
                    <a:gd name="connsiteX58" fmla="*/ 790636 w 4458895"/>
                    <a:gd name="connsiteY58" fmla="*/ 3276566 h 3535052"/>
                    <a:gd name="connsiteX59" fmla="*/ 738740 w 4458895"/>
                    <a:gd name="connsiteY59" fmla="*/ 3307977 h 3535052"/>
                    <a:gd name="connsiteX60" fmla="*/ 737374 w 4458895"/>
                    <a:gd name="connsiteY60" fmla="*/ 3316171 h 3535052"/>
                    <a:gd name="connsiteX61" fmla="*/ 761957 w 4458895"/>
                    <a:gd name="connsiteY61" fmla="*/ 3318902 h 3535052"/>
                    <a:gd name="connsiteX62" fmla="*/ 800196 w 4458895"/>
                    <a:gd name="connsiteY62" fmla="*/ 3306611 h 3535052"/>
                    <a:gd name="connsiteX63" fmla="*/ 789271 w 4458895"/>
                    <a:gd name="connsiteY63" fmla="*/ 3331193 h 3535052"/>
                    <a:gd name="connsiteX64" fmla="*/ 775614 w 4458895"/>
                    <a:gd name="connsiteY64" fmla="*/ 3429524 h 3535052"/>
                    <a:gd name="connsiteX65" fmla="*/ 817950 w 4458895"/>
                    <a:gd name="connsiteY65" fmla="*/ 3441815 h 3535052"/>
                    <a:gd name="connsiteX66" fmla="*/ 909452 w 4458895"/>
                    <a:gd name="connsiteY66" fmla="*/ 3323000 h 3535052"/>
                    <a:gd name="connsiteX67" fmla="*/ 965446 w 4458895"/>
                    <a:gd name="connsiteY67" fmla="*/ 3387187 h 3535052"/>
                    <a:gd name="connsiteX68" fmla="*/ 1009148 w 4458895"/>
                    <a:gd name="connsiteY68" fmla="*/ 3325731 h 3535052"/>
                    <a:gd name="connsiteX69" fmla="*/ 1011879 w 4458895"/>
                    <a:gd name="connsiteY69" fmla="*/ 3268372 h 3535052"/>
                    <a:gd name="connsiteX70" fmla="*/ 1082896 w 4458895"/>
                    <a:gd name="connsiteY70" fmla="*/ 3310708 h 3535052"/>
                    <a:gd name="connsiteX71" fmla="*/ 1121135 w 4458895"/>
                    <a:gd name="connsiteY71" fmla="*/ 3290223 h 3535052"/>
                    <a:gd name="connsiteX72" fmla="*/ 1096552 w 4458895"/>
                    <a:gd name="connsiteY72" fmla="*/ 3193258 h 3535052"/>
                    <a:gd name="connsiteX73" fmla="*/ 1091090 w 4458895"/>
                    <a:gd name="connsiteY73" fmla="*/ 3183699 h 3535052"/>
                    <a:gd name="connsiteX74" fmla="*/ 1077433 w 4458895"/>
                    <a:gd name="connsiteY74" fmla="*/ 3118145 h 3535052"/>
                    <a:gd name="connsiteX75" fmla="*/ 1173031 w 4458895"/>
                    <a:gd name="connsiteY75" fmla="*/ 3179602 h 3535052"/>
                    <a:gd name="connsiteX76" fmla="*/ 1194883 w 4458895"/>
                    <a:gd name="connsiteY76" fmla="*/ 3153653 h 3535052"/>
                    <a:gd name="connsiteX77" fmla="*/ 1197614 w 4458895"/>
                    <a:gd name="connsiteY77" fmla="*/ 3127705 h 3535052"/>
                    <a:gd name="connsiteX78" fmla="*/ 1242682 w 4458895"/>
                    <a:gd name="connsiteY78" fmla="*/ 3139996 h 3535052"/>
                    <a:gd name="connsiteX79" fmla="*/ 1282287 w 4458895"/>
                    <a:gd name="connsiteY79" fmla="*/ 3067614 h 3535052"/>
                    <a:gd name="connsiteX80" fmla="*/ 1271361 w 4458895"/>
                    <a:gd name="connsiteY80" fmla="*/ 3129070 h 3535052"/>
                    <a:gd name="connsiteX81" fmla="*/ 1269996 w 4458895"/>
                    <a:gd name="connsiteY81" fmla="*/ 3171407 h 3535052"/>
                    <a:gd name="connsiteX82" fmla="*/ 1274093 w 4458895"/>
                    <a:gd name="connsiteY82" fmla="*/ 3174139 h 3535052"/>
                    <a:gd name="connsiteX83" fmla="*/ 1403834 w 4458895"/>
                    <a:gd name="connsiteY83" fmla="*/ 3100391 h 3535052"/>
                    <a:gd name="connsiteX84" fmla="*/ 1390177 w 4458895"/>
                    <a:gd name="connsiteY84" fmla="*/ 3114048 h 3535052"/>
                    <a:gd name="connsiteX85" fmla="*/ 1373789 w 4458895"/>
                    <a:gd name="connsiteY85" fmla="*/ 3148190 h 3535052"/>
                    <a:gd name="connsiteX86" fmla="*/ 1455730 w 4458895"/>
                    <a:gd name="connsiteY86" fmla="*/ 3131802 h 3535052"/>
                    <a:gd name="connsiteX87" fmla="*/ 1519918 w 4458895"/>
                    <a:gd name="connsiteY87" fmla="*/ 3071711 h 3535052"/>
                    <a:gd name="connsiteX88" fmla="*/ 1521284 w 4458895"/>
                    <a:gd name="connsiteY88" fmla="*/ 3107219 h 3535052"/>
                    <a:gd name="connsiteX89" fmla="*/ 1552695 w 4458895"/>
                    <a:gd name="connsiteY89" fmla="*/ 3150922 h 3535052"/>
                    <a:gd name="connsiteX90" fmla="*/ 1580009 w 4458895"/>
                    <a:gd name="connsiteY90" fmla="*/ 3139996 h 3535052"/>
                    <a:gd name="connsiteX91" fmla="*/ 1608688 w 4458895"/>
                    <a:gd name="connsiteY91" fmla="*/ 3089465 h 3535052"/>
                    <a:gd name="connsiteX92" fmla="*/ 1636002 w 4458895"/>
                    <a:gd name="connsiteY92" fmla="*/ 3152288 h 3535052"/>
                    <a:gd name="connsiteX93" fmla="*/ 1612785 w 4458895"/>
                    <a:gd name="connsiteY93" fmla="*/ 3191893 h 3535052"/>
                    <a:gd name="connsiteX94" fmla="*/ 1620980 w 4458895"/>
                    <a:gd name="connsiteY94" fmla="*/ 3197355 h 3535052"/>
                    <a:gd name="connsiteX95" fmla="*/ 1702921 w 4458895"/>
                    <a:gd name="connsiteY95" fmla="*/ 3167310 h 3535052"/>
                    <a:gd name="connsiteX96" fmla="*/ 1649659 w 4458895"/>
                    <a:gd name="connsiteY96" fmla="*/ 3251983 h 3535052"/>
                    <a:gd name="connsiteX97" fmla="*/ 1704287 w 4458895"/>
                    <a:gd name="connsiteY97" fmla="*/ 3251983 h 3535052"/>
                    <a:gd name="connsiteX98" fmla="*/ 1707019 w 4458895"/>
                    <a:gd name="connsiteY98" fmla="*/ 3262909 h 3535052"/>
                    <a:gd name="connsiteX99" fmla="*/ 1758915 w 4458895"/>
                    <a:gd name="connsiteY99" fmla="*/ 3343485 h 3535052"/>
                    <a:gd name="connsiteX100" fmla="*/ 1793057 w 4458895"/>
                    <a:gd name="connsiteY100" fmla="*/ 3301148 h 3535052"/>
                    <a:gd name="connsiteX101" fmla="*/ 1814908 w 4458895"/>
                    <a:gd name="connsiteY101" fmla="*/ 3354410 h 3535052"/>
                    <a:gd name="connsiteX102" fmla="*/ 1854514 w 4458895"/>
                    <a:gd name="connsiteY102" fmla="*/ 3395381 h 3535052"/>
                    <a:gd name="connsiteX103" fmla="*/ 1885925 w 4458895"/>
                    <a:gd name="connsiteY103" fmla="*/ 3340754 h 3535052"/>
                    <a:gd name="connsiteX104" fmla="*/ 1891388 w 4458895"/>
                    <a:gd name="connsiteY104" fmla="*/ 3310708 h 3535052"/>
                    <a:gd name="connsiteX105" fmla="*/ 1924164 w 4458895"/>
                    <a:gd name="connsiteY105" fmla="*/ 3355776 h 3535052"/>
                    <a:gd name="connsiteX106" fmla="*/ 2012934 w 4458895"/>
                    <a:gd name="connsiteY106" fmla="*/ 3407673 h 3535052"/>
                    <a:gd name="connsiteX107" fmla="*/ 2049808 w 4458895"/>
                    <a:gd name="connsiteY107" fmla="*/ 3332559 h 3535052"/>
                    <a:gd name="connsiteX108" fmla="*/ 2051174 w 4458895"/>
                    <a:gd name="connsiteY108" fmla="*/ 3321634 h 3535052"/>
                    <a:gd name="connsiteX109" fmla="*/ 2064831 w 4458895"/>
                    <a:gd name="connsiteY109" fmla="*/ 3336656 h 3535052"/>
                    <a:gd name="connsiteX110" fmla="*/ 2079853 w 4458895"/>
                    <a:gd name="connsiteY110" fmla="*/ 3338022 h 3535052"/>
                    <a:gd name="connsiteX111" fmla="*/ 2093510 w 4458895"/>
                    <a:gd name="connsiteY111" fmla="*/ 3309342 h 3535052"/>
                    <a:gd name="connsiteX112" fmla="*/ 2083951 w 4458895"/>
                    <a:gd name="connsiteY112" fmla="*/ 3260178 h 3535052"/>
                    <a:gd name="connsiteX113" fmla="*/ 2150870 w 4458895"/>
                    <a:gd name="connsiteY113" fmla="*/ 3307977 h 3535052"/>
                    <a:gd name="connsiteX114" fmla="*/ 2224617 w 4458895"/>
                    <a:gd name="connsiteY114" fmla="*/ 3316171 h 3535052"/>
                    <a:gd name="connsiteX115" fmla="*/ 2187743 w 4458895"/>
                    <a:gd name="connsiteY115" fmla="*/ 3241057 h 3535052"/>
                    <a:gd name="connsiteX116" fmla="*/ 2378941 w 4458895"/>
                    <a:gd name="connsiteY116" fmla="*/ 3267006 h 3535052"/>
                    <a:gd name="connsiteX117" fmla="*/ 2276514 w 4458895"/>
                    <a:gd name="connsiteY117" fmla="*/ 3160481 h 3535052"/>
                    <a:gd name="connsiteX118" fmla="*/ 2377575 w 4458895"/>
                    <a:gd name="connsiteY118" fmla="*/ 3185064 h 3535052"/>
                    <a:gd name="connsiteX119" fmla="*/ 2452689 w 4458895"/>
                    <a:gd name="connsiteY119" fmla="*/ 3180967 h 3535052"/>
                    <a:gd name="connsiteX120" fmla="*/ 2403524 w 4458895"/>
                    <a:gd name="connsiteY120" fmla="*/ 3122242 h 3535052"/>
                    <a:gd name="connsiteX121" fmla="*/ 2464980 w 4458895"/>
                    <a:gd name="connsiteY121" fmla="*/ 3118145 h 3535052"/>
                    <a:gd name="connsiteX122" fmla="*/ 2436300 w 4458895"/>
                    <a:gd name="connsiteY122" fmla="*/ 3074443 h 3535052"/>
                    <a:gd name="connsiteX123" fmla="*/ 2609743 w 4458895"/>
                    <a:gd name="connsiteY123" fmla="*/ 3012987 h 3535052"/>
                    <a:gd name="connsiteX124" fmla="*/ 2572870 w 4458895"/>
                    <a:gd name="connsiteY124" fmla="*/ 2939239 h 3535052"/>
                    <a:gd name="connsiteX125" fmla="*/ 2572870 w 4458895"/>
                    <a:gd name="connsiteY125" fmla="*/ 2939239 h 3535052"/>
                    <a:gd name="connsiteX126" fmla="*/ 2608378 w 4458895"/>
                    <a:gd name="connsiteY126" fmla="*/ 2922851 h 3535052"/>
                    <a:gd name="connsiteX127" fmla="*/ 2653446 w 4458895"/>
                    <a:gd name="connsiteY127" fmla="*/ 2956993 h 3535052"/>
                    <a:gd name="connsiteX128" fmla="*/ 2684857 w 4458895"/>
                    <a:gd name="connsiteY128" fmla="*/ 2940605 h 3535052"/>
                    <a:gd name="connsiteX129" fmla="*/ 2698514 w 4458895"/>
                    <a:gd name="connsiteY129" fmla="*/ 2916022 h 3535052"/>
                    <a:gd name="connsiteX130" fmla="*/ 2736753 w 4458895"/>
                    <a:gd name="connsiteY130" fmla="*/ 2947433 h 3535052"/>
                    <a:gd name="connsiteX131" fmla="*/ 2806404 w 4458895"/>
                    <a:gd name="connsiteY131" fmla="*/ 2892805 h 3535052"/>
                    <a:gd name="connsiteX132" fmla="*/ 2769530 w 4458895"/>
                    <a:gd name="connsiteY132" fmla="*/ 2948799 h 3535052"/>
                    <a:gd name="connsiteX133" fmla="*/ 2750411 w 4458895"/>
                    <a:gd name="connsiteY133" fmla="*/ 2989770 h 3535052"/>
                    <a:gd name="connsiteX134" fmla="*/ 2754507 w 4458895"/>
                    <a:gd name="connsiteY134" fmla="*/ 2993867 h 3535052"/>
                    <a:gd name="connsiteX135" fmla="*/ 2912928 w 4458895"/>
                    <a:gd name="connsiteY135" fmla="*/ 2974747 h 3535052"/>
                    <a:gd name="connsiteX136" fmla="*/ 2893808 w 4458895"/>
                    <a:gd name="connsiteY136" fmla="*/ 2982941 h 3535052"/>
                    <a:gd name="connsiteX137" fmla="*/ 2865128 w 4458895"/>
                    <a:gd name="connsiteY137" fmla="*/ 3004792 h 3535052"/>
                    <a:gd name="connsiteX138" fmla="*/ 2952533 w 4458895"/>
                    <a:gd name="connsiteY138" fmla="*/ 3021181 h 3535052"/>
                    <a:gd name="connsiteX139" fmla="*/ 3039938 w 4458895"/>
                    <a:gd name="connsiteY139" fmla="*/ 2988404 h 3535052"/>
                    <a:gd name="connsiteX140" fmla="*/ 3026281 w 4458895"/>
                    <a:gd name="connsiteY140" fmla="*/ 3023912 h 3535052"/>
                    <a:gd name="connsiteX141" fmla="*/ 3038572 w 4458895"/>
                    <a:gd name="connsiteY141" fmla="*/ 3079906 h 3535052"/>
                    <a:gd name="connsiteX142" fmla="*/ 3069983 w 4458895"/>
                    <a:gd name="connsiteY142" fmla="*/ 3081271 h 3535052"/>
                    <a:gd name="connsiteX143" fmla="*/ 3119148 w 4458895"/>
                    <a:gd name="connsiteY143" fmla="*/ 3043032 h 3535052"/>
                    <a:gd name="connsiteX144" fmla="*/ 3119148 w 4458895"/>
                    <a:gd name="connsiteY144" fmla="*/ 3116779 h 3535052"/>
                    <a:gd name="connsiteX145" fmla="*/ 3079543 w 4458895"/>
                    <a:gd name="connsiteY145" fmla="*/ 3145459 h 3535052"/>
                    <a:gd name="connsiteX146" fmla="*/ 3085006 w 4458895"/>
                    <a:gd name="connsiteY146" fmla="*/ 3155019 h 3535052"/>
                    <a:gd name="connsiteX147" fmla="*/ 3177873 w 4458895"/>
                    <a:gd name="connsiteY147" fmla="*/ 3159116 h 3535052"/>
                    <a:gd name="connsiteX148" fmla="*/ 3090469 w 4458895"/>
                    <a:gd name="connsiteY148" fmla="*/ 3220572 h 3535052"/>
                    <a:gd name="connsiteX149" fmla="*/ 3145097 w 4458895"/>
                    <a:gd name="connsiteY149" fmla="*/ 3242423 h 3535052"/>
                    <a:gd name="connsiteX150" fmla="*/ 3142365 w 4458895"/>
                    <a:gd name="connsiteY150" fmla="*/ 3254715 h 3535052"/>
                    <a:gd name="connsiteX151" fmla="*/ 3160119 w 4458895"/>
                    <a:gd name="connsiteY151" fmla="*/ 3355776 h 3535052"/>
                    <a:gd name="connsiteX152" fmla="*/ 3210650 w 4458895"/>
                    <a:gd name="connsiteY152" fmla="*/ 3328462 h 3535052"/>
                    <a:gd name="connsiteX153" fmla="*/ 3210650 w 4458895"/>
                    <a:gd name="connsiteY153" fmla="*/ 3389918 h 3535052"/>
                    <a:gd name="connsiteX154" fmla="*/ 3232501 w 4458895"/>
                    <a:gd name="connsiteY154" fmla="*/ 3447278 h 3535052"/>
                    <a:gd name="connsiteX155" fmla="*/ 3285763 w 4458895"/>
                    <a:gd name="connsiteY155" fmla="*/ 3406307 h 3535052"/>
                    <a:gd name="connsiteX156" fmla="*/ 3303517 w 4458895"/>
                    <a:gd name="connsiteY156" fmla="*/ 3378993 h 3535052"/>
                    <a:gd name="connsiteX157" fmla="*/ 3317174 w 4458895"/>
                    <a:gd name="connsiteY157" fmla="*/ 3436352 h 3535052"/>
                    <a:gd name="connsiteX158" fmla="*/ 3382727 w 4458895"/>
                    <a:gd name="connsiteY158" fmla="*/ 3523756 h 3535052"/>
                    <a:gd name="connsiteX159" fmla="*/ 3451012 w 4458895"/>
                    <a:gd name="connsiteY159" fmla="*/ 3465032 h 3535052"/>
                    <a:gd name="connsiteX160" fmla="*/ 3456475 w 4458895"/>
                    <a:gd name="connsiteY160" fmla="*/ 3455472 h 3535052"/>
                    <a:gd name="connsiteX161" fmla="*/ 3464669 w 4458895"/>
                    <a:gd name="connsiteY161" fmla="*/ 3475957 h 3535052"/>
                    <a:gd name="connsiteX162" fmla="*/ 3478326 w 4458895"/>
                    <a:gd name="connsiteY162" fmla="*/ 3482786 h 3535052"/>
                    <a:gd name="connsiteX163" fmla="*/ 3504274 w 4458895"/>
                    <a:gd name="connsiteY163" fmla="*/ 3459569 h 3535052"/>
                    <a:gd name="connsiteX164" fmla="*/ 3513834 w 4458895"/>
                    <a:gd name="connsiteY164" fmla="*/ 3407673 h 3535052"/>
                    <a:gd name="connsiteX165" fmla="*/ 3560268 w 4458895"/>
                    <a:gd name="connsiteY165" fmla="*/ 3481420 h 3535052"/>
                    <a:gd name="connsiteX166" fmla="*/ 3629919 w 4458895"/>
                    <a:gd name="connsiteY166" fmla="*/ 3519660 h 3535052"/>
                    <a:gd name="connsiteX167" fmla="*/ 3624456 w 4458895"/>
                    <a:gd name="connsiteY167" fmla="*/ 3430890 h 3535052"/>
                    <a:gd name="connsiteX168" fmla="*/ 3803362 w 4458895"/>
                    <a:gd name="connsiteY168" fmla="*/ 3534682 h 3535052"/>
                    <a:gd name="connsiteX169" fmla="*/ 3747368 w 4458895"/>
                    <a:gd name="connsiteY169" fmla="*/ 3388553 h 3535052"/>
                    <a:gd name="connsiteX170" fmla="*/ 3836138 w 4458895"/>
                    <a:gd name="connsiteY170" fmla="*/ 3454106 h 3535052"/>
                    <a:gd name="connsiteX171" fmla="*/ 3911252 w 4458895"/>
                    <a:gd name="connsiteY171" fmla="*/ 3481420 h 3535052"/>
                    <a:gd name="connsiteX172" fmla="*/ 3888035 w 4458895"/>
                    <a:gd name="connsiteY172" fmla="*/ 3403576 h 3535052"/>
                    <a:gd name="connsiteX173" fmla="*/ 3949491 w 4458895"/>
                    <a:gd name="connsiteY173" fmla="*/ 3424061 h 3535052"/>
                    <a:gd name="connsiteX174" fmla="*/ 3938566 w 4458895"/>
                    <a:gd name="connsiteY174" fmla="*/ 3369433 h 3535052"/>
                    <a:gd name="connsiteX175" fmla="*/ 4135226 w 4458895"/>
                    <a:gd name="connsiteY175" fmla="*/ 3381725 h 3535052"/>
                    <a:gd name="connsiteX176" fmla="*/ 4128397 w 4458895"/>
                    <a:gd name="connsiteY176" fmla="*/ 3291589 h 3535052"/>
                    <a:gd name="connsiteX177" fmla="*/ 4174831 w 4458895"/>
                    <a:gd name="connsiteY177" fmla="*/ 3287491 h 3535052"/>
                    <a:gd name="connsiteX178" fmla="*/ 4165271 w 4458895"/>
                    <a:gd name="connsiteY178" fmla="*/ 3253349 h 3535052"/>
                    <a:gd name="connsiteX179" fmla="*/ 4170734 w 4458895"/>
                    <a:gd name="connsiteY179" fmla="*/ 3221938 h 3535052"/>
                    <a:gd name="connsiteX180" fmla="*/ 4208973 w 4458895"/>
                    <a:gd name="connsiteY180" fmla="*/ 3228766 h 3535052"/>
                    <a:gd name="connsiteX181" fmla="*/ 4264967 w 4458895"/>
                    <a:gd name="connsiteY181" fmla="*/ 3223304 h 3535052"/>
                    <a:gd name="connsiteX182" fmla="*/ 4233556 w 4458895"/>
                    <a:gd name="connsiteY182" fmla="*/ 3171407 h 3535052"/>
                    <a:gd name="connsiteX183" fmla="*/ 4269064 w 4458895"/>
                    <a:gd name="connsiteY183" fmla="*/ 3148190 h 3535052"/>
                    <a:gd name="connsiteX184" fmla="*/ 4198048 w 4458895"/>
                    <a:gd name="connsiteY184" fmla="*/ 3100391 h 3535052"/>
                    <a:gd name="connsiteX185" fmla="*/ 4185757 w 4458895"/>
                    <a:gd name="connsiteY185" fmla="*/ 3096294 h 3535052"/>
                    <a:gd name="connsiteX186" fmla="*/ 4221265 w 4458895"/>
                    <a:gd name="connsiteY186" fmla="*/ 3094928 h 3535052"/>
                    <a:gd name="connsiteX187" fmla="*/ 4251310 w 4458895"/>
                    <a:gd name="connsiteY187" fmla="*/ 3044397 h 3535052"/>
                    <a:gd name="connsiteX188" fmla="*/ 4239019 w 4458895"/>
                    <a:gd name="connsiteY188" fmla="*/ 3040300 h 3535052"/>
                    <a:gd name="connsiteX189" fmla="*/ 4266333 w 4458895"/>
                    <a:gd name="connsiteY189" fmla="*/ 2973381 h 3535052"/>
                    <a:gd name="connsiteX190" fmla="*/ 4218534 w 4458895"/>
                    <a:gd name="connsiteY190" fmla="*/ 2961090 h 3535052"/>
                    <a:gd name="connsiteX191" fmla="*/ 4214436 w 4458895"/>
                    <a:gd name="connsiteY191" fmla="*/ 2941970 h 3535052"/>
                    <a:gd name="connsiteX192" fmla="*/ 4170734 w 4458895"/>
                    <a:gd name="connsiteY192" fmla="*/ 2922851 h 3535052"/>
                    <a:gd name="connsiteX193" fmla="*/ 4159809 w 4458895"/>
                    <a:gd name="connsiteY193" fmla="*/ 2922851 h 3535052"/>
                    <a:gd name="connsiteX194" fmla="*/ 4168003 w 4458895"/>
                    <a:gd name="connsiteY194" fmla="*/ 2921485 h 3535052"/>
                    <a:gd name="connsiteX195" fmla="*/ 4189854 w 4458895"/>
                    <a:gd name="connsiteY195" fmla="*/ 2918753 h 3535052"/>
                    <a:gd name="connsiteX196" fmla="*/ 4139323 w 4458895"/>
                    <a:gd name="connsiteY196" fmla="*/ 2862760 h 3535052"/>
                    <a:gd name="connsiteX197" fmla="*/ 4226728 w 4458895"/>
                    <a:gd name="connsiteY197" fmla="*/ 2834080 h 3535052"/>
                    <a:gd name="connsiteX198" fmla="*/ 4148883 w 4458895"/>
                    <a:gd name="connsiteY198" fmla="*/ 2791744 h 3535052"/>
                    <a:gd name="connsiteX199" fmla="*/ 4127032 w 4458895"/>
                    <a:gd name="connsiteY199" fmla="*/ 2797207 h 3535052"/>
                    <a:gd name="connsiteX200" fmla="*/ 4151614 w 4458895"/>
                    <a:gd name="connsiteY200" fmla="*/ 2783550 h 3535052"/>
                    <a:gd name="connsiteX201" fmla="*/ 4173465 w 4458895"/>
                    <a:gd name="connsiteY201" fmla="*/ 2746676 h 3535052"/>
                    <a:gd name="connsiteX202" fmla="*/ 4064210 w 4458895"/>
                    <a:gd name="connsiteY202" fmla="*/ 2727556 h 3535052"/>
                    <a:gd name="connsiteX203" fmla="*/ 4095621 w 4458895"/>
                    <a:gd name="connsiteY203" fmla="*/ 2683854 h 3535052"/>
                    <a:gd name="connsiteX204" fmla="*/ 4066941 w 4458895"/>
                    <a:gd name="connsiteY204" fmla="*/ 2619666 h 3535052"/>
                    <a:gd name="connsiteX205" fmla="*/ 4183025 w 4458895"/>
                    <a:gd name="connsiteY205" fmla="*/ 2585524 h 3535052"/>
                    <a:gd name="connsiteX206" fmla="*/ 4146151 w 4458895"/>
                    <a:gd name="connsiteY206" fmla="*/ 2567770 h 3535052"/>
                    <a:gd name="connsiteX207" fmla="*/ 4148883 w 4458895"/>
                    <a:gd name="connsiteY207" fmla="*/ 2566404 h 3535052"/>
                    <a:gd name="connsiteX208" fmla="*/ 4202145 w 4458895"/>
                    <a:gd name="connsiteY208" fmla="*/ 2567770 h 3535052"/>
                    <a:gd name="connsiteX209" fmla="*/ 4232191 w 4458895"/>
                    <a:gd name="connsiteY209" fmla="*/ 2402520 h 3535052"/>
                    <a:gd name="connsiteX210" fmla="*/ 4210339 w 4458895"/>
                    <a:gd name="connsiteY210" fmla="*/ 2308287 h 3535052"/>
                    <a:gd name="connsiteX211" fmla="*/ 4255407 w 4458895"/>
                    <a:gd name="connsiteY211" fmla="*/ 2342430 h 3535052"/>
                    <a:gd name="connsiteX212" fmla="*/ 4360566 w 4458895"/>
                    <a:gd name="connsiteY212" fmla="*/ 2377938 h 3535052"/>
                    <a:gd name="connsiteX213" fmla="*/ 4349640 w 4458895"/>
                    <a:gd name="connsiteY213" fmla="*/ 2280973 h 3535052"/>
                    <a:gd name="connsiteX214" fmla="*/ 4304572 w 4458895"/>
                    <a:gd name="connsiteY214" fmla="*/ 2188106 h 3535052"/>
                    <a:gd name="connsiteX215" fmla="*/ 4397440 w 4458895"/>
                    <a:gd name="connsiteY215" fmla="*/ 2205860 h 3535052"/>
                    <a:gd name="connsiteX216" fmla="*/ 4349640 w 4458895"/>
                    <a:gd name="connsiteY216" fmla="*/ 2044708 h 3535052"/>
                    <a:gd name="connsiteX217" fmla="*/ 4337349 w 4458895"/>
                    <a:gd name="connsiteY217" fmla="*/ 2026954 h 3535052"/>
                    <a:gd name="connsiteX218" fmla="*/ 4398806 w 4458895"/>
                    <a:gd name="connsiteY218" fmla="*/ 1966863 h 3535052"/>
                    <a:gd name="connsiteX219" fmla="*/ 4229459 w 4458895"/>
                    <a:gd name="connsiteY219" fmla="*/ 1914967 h 3535052"/>
                    <a:gd name="connsiteX220" fmla="*/ 4359200 w 4458895"/>
                    <a:gd name="connsiteY220" fmla="*/ 1863071 h 3535052"/>
                    <a:gd name="connsiteX221" fmla="*/ 4360566 w 4458895"/>
                    <a:gd name="connsiteY221" fmla="*/ 1846682 h 3535052"/>
                    <a:gd name="connsiteX222" fmla="*/ 4282721 w 4458895"/>
                    <a:gd name="connsiteY222" fmla="*/ 1820734 h 3535052"/>
                    <a:gd name="connsiteX223" fmla="*/ 4255407 w 4458895"/>
                    <a:gd name="connsiteY223" fmla="*/ 1736061 h 3535052"/>
                    <a:gd name="connsiteX224" fmla="*/ 4225362 w 4458895"/>
                    <a:gd name="connsiteY224" fmla="*/ 1712844 h 3535052"/>
                    <a:gd name="connsiteX225" fmla="*/ 4229459 w 4458895"/>
                    <a:gd name="connsiteY225" fmla="*/ 1703284 h 3535052"/>
                    <a:gd name="connsiteX226" fmla="*/ 4338715 w 4458895"/>
                    <a:gd name="connsiteY226" fmla="*/ 1715575 h 3535052"/>
                    <a:gd name="connsiteX227" fmla="*/ 4259505 w 4458895"/>
                    <a:gd name="connsiteY227" fmla="*/ 1633634 h 3535052"/>
                    <a:gd name="connsiteX228" fmla="*/ 4262236 w 4458895"/>
                    <a:gd name="connsiteY228" fmla="*/ 1622708 h 3535052"/>
                    <a:gd name="connsiteX229" fmla="*/ 4353737 w 4458895"/>
                    <a:gd name="connsiteY229" fmla="*/ 1648656 h 3535052"/>
                    <a:gd name="connsiteX230" fmla="*/ 4359200 w 4458895"/>
                    <a:gd name="connsiteY230" fmla="*/ 1650022 h 3535052"/>
                    <a:gd name="connsiteX231" fmla="*/ 4349640 w 4458895"/>
                    <a:gd name="connsiteY231" fmla="*/ 1633634 h 3535052"/>
                    <a:gd name="connsiteX232" fmla="*/ 4303207 w 4458895"/>
                    <a:gd name="connsiteY232" fmla="*/ 1585834 h 3535052"/>
                    <a:gd name="connsiteX233" fmla="*/ 4453433 w 4458895"/>
                    <a:gd name="connsiteY233" fmla="*/ 1594029 h 3535052"/>
                    <a:gd name="connsiteX234" fmla="*/ 4458896 w 4458895"/>
                    <a:gd name="connsiteY234" fmla="*/ 1592663 h 3535052"/>
                    <a:gd name="connsiteX235" fmla="*/ 4348275 w 4458895"/>
                    <a:gd name="connsiteY235" fmla="*/ 1527109 h 3535052"/>
                    <a:gd name="connsiteX236" fmla="*/ 4346909 w 4458895"/>
                    <a:gd name="connsiteY236" fmla="*/ 1516184 h 3535052"/>
                    <a:gd name="connsiteX237" fmla="*/ 4419291 w 4458895"/>
                    <a:gd name="connsiteY237" fmla="*/ 1475213 h 3535052"/>
                    <a:gd name="connsiteX238" fmla="*/ 4364663 w 4458895"/>
                    <a:gd name="connsiteY238" fmla="*/ 1420585 h 3535052"/>
                    <a:gd name="connsiteX239" fmla="*/ 4230825 w 4458895"/>
                    <a:gd name="connsiteY239" fmla="*/ 1406928 h 3535052"/>
                    <a:gd name="connsiteX240" fmla="*/ 4228094 w 4458895"/>
                    <a:gd name="connsiteY240" fmla="*/ 1396003 h 3535052"/>
                    <a:gd name="connsiteX241" fmla="*/ 4323692 w 4458895"/>
                    <a:gd name="connsiteY241" fmla="*/ 1345472 h 3535052"/>
                    <a:gd name="connsiteX242" fmla="*/ 4353737 w 4458895"/>
                    <a:gd name="connsiteY242" fmla="*/ 1294941 h 3535052"/>
                    <a:gd name="connsiteX243" fmla="*/ 4307304 w 4458895"/>
                    <a:gd name="connsiteY243" fmla="*/ 1263530 h 3535052"/>
                    <a:gd name="connsiteX244" fmla="*/ 4102449 w 4458895"/>
                    <a:gd name="connsiteY244" fmla="*/ 1323621 h 3535052"/>
                    <a:gd name="connsiteX245" fmla="*/ 4094255 w 4458895"/>
                    <a:gd name="connsiteY245" fmla="*/ 1319524 h 3535052"/>
                    <a:gd name="connsiteX246" fmla="*/ 4090158 w 4458895"/>
                    <a:gd name="connsiteY246" fmla="*/ 1177491 h 3535052"/>
                    <a:gd name="connsiteX247" fmla="*/ 4016410 w 4458895"/>
                    <a:gd name="connsiteY247" fmla="*/ 1192514 h 3535052"/>
                    <a:gd name="connsiteX248" fmla="*/ 3995925 w 4458895"/>
                    <a:gd name="connsiteY248" fmla="*/ 1267627 h 3535052"/>
                    <a:gd name="connsiteX249" fmla="*/ 3984999 w 4458895"/>
                    <a:gd name="connsiteY249" fmla="*/ 1268993 h 3535052"/>
                    <a:gd name="connsiteX250" fmla="*/ 3957685 w 4458895"/>
                    <a:gd name="connsiteY250" fmla="*/ 1070967 h 3535052"/>
                    <a:gd name="connsiteX251" fmla="*/ 3915349 w 4458895"/>
                    <a:gd name="connsiteY251" fmla="*/ 975368 h 3535052"/>
                    <a:gd name="connsiteX252" fmla="*/ 3855258 w 4458895"/>
                    <a:gd name="connsiteY252" fmla="*/ 961711 h 3535052"/>
                    <a:gd name="connsiteX253" fmla="*/ 3837504 w 4458895"/>
                    <a:gd name="connsiteY253" fmla="*/ 1027265 h 3535052"/>
                    <a:gd name="connsiteX254" fmla="*/ 3826579 w 4458895"/>
                    <a:gd name="connsiteY254" fmla="*/ 1029996 h 3535052"/>
                    <a:gd name="connsiteX255" fmla="*/ 3752831 w 4458895"/>
                    <a:gd name="connsiteY255" fmla="*/ 924837 h 3535052"/>
                    <a:gd name="connsiteX256" fmla="*/ 3694106 w 4458895"/>
                    <a:gd name="connsiteY256" fmla="*/ 950786 h 3535052"/>
                    <a:gd name="connsiteX257" fmla="*/ 3710495 w 4458895"/>
                    <a:gd name="connsiteY257" fmla="*/ 1013608 h 3535052"/>
                    <a:gd name="connsiteX258" fmla="*/ 3694106 w 4458895"/>
                    <a:gd name="connsiteY258" fmla="*/ 1008145 h 3535052"/>
                    <a:gd name="connsiteX259" fmla="*/ 3636747 w 4458895"/>
                    <a:gd name="connsiteY259" fmla="*/ 998585 h 3535052"/>
                    <a:gd name="connsiteX260" fmla="*/ 3594410 w 4458895"/>
                    <a:gd name="connsiteY260" fmla="*/ 979465 h 3535052"/>
                    <a:gd name="connsiteX261" fmla="*/ 3576656 w 4458895"/>
                    <a:gd name="connsiteY261" fmla="*/ 972637 h 3535052"/>
                    <a:gd name="connsiteX262" fmla="*/ 3653135 w 4458895"/>
                    <a:gd name="connsiteY262" fmla="*/ 933032 h 3535052"/>
                    <a:gd name="connsiteX263" fmla="*/ 3683181 w 4458895"/>
                    <a:gd name="connsiteY263" fmla="*/ 882501 h 3535052"/>
                    <a:gd name="connsiteX264" fmla="*/ 3636747 w 4458895"/>
                    <a:gd name="connsiteY264" fmla="*/ 851090 h 3535052"/>
                    <a:gd name="connsiteX265" fmla="*/ 3431893 w 4458895"/>
                    <a:gd name="connsiteY265" fmla="*/ 911181 h 3535052"/>
                    <a:gd name="connsiteX266" fmla="*/ 3423698 w 4458895"/>
                    <a:gd name="connsiteY266" fmla="*/ 905718 h 3535052"/>
                    <a:gd name="connsiteX267" fmla="*/ 3419601 w 4458895"/>
                    <a:gd name="connsiteY267" fmla="*/ 763685 h 3535052"/>
                    <a:gd name="connsiteX268" fmla="*/ 3345854 w 4458895"/>
                    <a:gd name="connsiteY268" fmla="*/ 778708 h 3535052"/>
                    <a:gd name="connsiteX269" fmla="*/ 3325368 w 4458895"/>
                    <a:gd name="connsiteY269" fmla="*/ 853821 h 3535052"/>
                    <a:gd name="connsiteX270" fmla="*/ 3314443 w 4458895"/>
                    <a:gd name="connsiteY270" fmla="*/ 855187 h 3535052"/>
                    <a:gd name="connsiteX271" fmla="*/ 3287129 w 4458895"/>
                    <a:gd name="connsiteY271" fmla="*/ 657161 h 3535052"/>
                    <a:gd name="connsiteX272" fmla="*/ 3244792 w 4458895"/>
                    <a:gd name="connsiteY272" fmla="*/ 561562 h 3535052"/>
                    <a:gd name="connsiteX273" fmla="*/ 3184701 w 4458895"/>
                    <a:gd name="connsiteY273" fmla="*/ 547905 h 3535052"/>
                    <a:gd name="connsiteX274" fmla="*/ 3166948 w 4458895"/>
                    <a:gd name="connsiteY274" fmla="*/ 613459 h 3535052"/>
                    <a:gd name="connsiteX275" fmla="*/ 3156022 w 4458895"/>
                    <a:gd name="connsiteY275" fmla="*/ 616190 h 3535052"/>
                    <a:gd name="connsiteX276" fmla="*/ 3082274 w 4458895"/>
                    <a:gd name="connsiteY276" fmla="*/ 511032 h 3535052"/>
                    <a:gd name="connsiteX277" fmla="*/ 3026281 w 4458895"/>
                    <a:gd name="connsiteY277" fmla="*/ 515129 h 3535052"/>
                    <a:gd name="connsiteX278" fmla="*/ 2787284 w 4458895"/>
                    <a:gd name="connsiteY278" fmla="*/ 482352 h 3535052"/>
                    <a:gd name="connsiteX279" fmla="*/ 2896540 w 4458895"/>
                    <a:gd name="connsiteY279" fmla="*/ 379925 h 3535052"/>
                    <a:gd name="connsiteX280" fmla="*/ 2785918 w 4458895"/>
                    <a:gd name="connsiteY280" fmla="*/ 344417 h 3535052"/>
                    <a:gd name="connsiteX281" fmla="*/ 2656177 w 4458895"/>
                    <a:gd name="connsiteY281" fmla="*/ 381290 h 3535052"/>
                    <a:gd name="connsiteX282" fmla="*/ 2708074 w 4458895"/>
                    <a:gd name="connsiteY282" fmla="*/ 306177 h 3535052"/>
                    <a:gd name="connsiteX283" fmla="*/ 2710805 w 4458895"/>
                    <a:gd name="connsiteY283" fmla="*/ 247452 h 3535052"/>
                    <a:gd name="connsiteX284" fmla="*/ 2688954 w 4458895"/>
                    <a:gd name="connsiteY284" fmla="*/ 239258 h 3535052"/>
                    <a:gd name="connsiteX285" fmla="*/ 2657543 w 4458895"/>
                    <a:gd name="connsiteY285" fmla="*/ 255646 h 3535052"/>
                    <a:gd name="connsiteX286" fmla="*/ 2663006 w 4458895"/>
                    <a:gd name="connsiteY286" fmla="*/ 236527 h 3535052"/>
                    <a:gd name="connsiteX287" fmla="*/ 2667103 w 4458895"/>
                    <a:gd name="connsiteY287" fmla="*/ 86300 h 3535052"/>
                    <a:gd name="connsiteX288" fmla="*/ 2501853 w 4458895"/>
                    <a:gd name="connsiteY288" fmla="*/ 116346 h 3535052"/>
                    <a:gd name="connsiteX289" fmla="*/ 2421277 w 4458895"/>
                    <a:gd name="connsiteY289" fmla="*/ 169608 h 3535052"/>
                    <a:gd name="connsiteX290" fmla="*/ 2437666 w 4458895"/>
                    <a:gd name="connsiteY290" fmla="*/ 116346 h 3535052"/>
                    <a:gd name="connsiteX291" fmla="*/ 2434935 w 4458895"/>
                    <a:gd name="connsiteY291" fmla="*/ 4358 h 3535052"/>
                    <a:gd name="connsiteX292" fmla="*/ 2347530 w 4458895"/>
                    <a:gd name="connsiteY292" fmla="*/ 48061 h 3535052"/>
                    <a:gd name="connsiteX293" fmla="*/ 2276514 w 4458895"/>
                    <a:gd name="connsiteY293" fmla="*/ 123174 h 3535052"/>
                    <a:gd name="connsiteX294" fmla="*/ 2260125 w 4458895"/>
                    <a:gd name="connsiteY294" fmla="*/ 30307 h 3535052"/>
                    <a:gd name="connsiteX295" fmla="*/ 2124921 w 4458895"/>
                    <a:gd name="connsiteY295" fmla="*/ 132734 h 3535052"/>
                    <a:gd name="connsiteX296" fmla="*/ 2112630 w 4458895"/>
                    <a:gd name="connsiteY296" fmla="*/ 150488 h 3535052"/>
                    <a:gd name="connsiteX297" fmla="*/ 2034786 w 4458895"/>
                    <a:gd name="connsiteY297" fmla="*/ 113614 h 3535052"/>
                    <a:gd name="connsiteX298" fmla="*/ 2045711 w 4458895"/>
                    <a:gd name="connsiteY298" fmla="*/ 289789 h 3535052"/>
                    <a:gd name="connsiteX299" fmla="*/ 1951478 w 4458895"/>
                    <a:gd name="connsiteY299" fmla="*/ 185996 h 3535052"/>
                    <a:gd name="connsiteX300" fmla="*/ 1935090 w 4458895"/>
                    <a:gd name="connsiteY300" fmla="*/ 190093 h 3535052"/>
                    <a:gd name="connsiteX301" fmla="*/ 1939187 w 4458895"/>
                    <a:gd name="connsiteY301" fmla="*/ 272035 h 3535052"/>
                    <a:gd name="connsiteX302" fmla="*/ 1869536 w 4458895"/>
                    <a:gd name="connsiteY302" fmla="*/ 328028 h 3535052"/>
                    <a:gd name="connsiteX303" fmla="*/ 1858611 w 4458895"/>
                    <a:gd name="connsiteY303" fmla="*/ 364902 h 3535052"/>
                    <a:gd name="connsiteX304" fmla="*/ 1849051 w 4458895"/>
                    <a:gd name="connsiteY304" fmla="*/ 364902 h 3535052"/>
                    <a:gd name="connsiteX305" fmla="*/ 1821737 w 4458895"/>
                    <a:gd name="connsiteY305" fmla="*/ 258378 h 3535052"/>
                    <a:gd name="connsiteX306" fmla="*/ 1772572 w 4458895"/>
                    <a:gd name="connsiteY306" fmla="*/ 360805 h 3535052"/>
                    <a:gd name="connsiteX307" fmla="*/ 1761646 w 4458895"/>
                    <a:gd name="connsiteY307" fmla="*/ 362171 h 3535052"/>
                    <a:gd name="connsiteX308" fmla="*/ 1754818 w 4458895"/>
                    <a:gd name="connsiteY308" fmla="*/ 267938 h 3535052"/>
                    <a:gd name="connsiteX309" fmla="*/ 1753452 w 4458895"/>
                    <a:gd name="connsiteY309" fmla="*/ 262475 h 3535052"/>
                    <a:gd name="connsiteX310" fmla="*/ 1741161 w 4458895"/>
                    <a:gd name="connsiteY310" fmla="*/ 277498 h 3535052"/>
                    <a:gd name="connsiteX311" fmla="*/ 1712481 w 4458895"/>
                    <a:gd name="connsiteY311" fmla="*/ 337588 h 3535052"/>
                    <a:gd name="connsiteX312" fmla="*/ 1667413 w 4458895"/>
                    <a:gd name="connsiteY312" fmla="*/ 194190 h 3535052"/>
                    <a:gd name="connsiteX313" fmla="*/ 1664682 w 4458895"/>
                    <a:gd name="connsiteY313" fmla="*/ 190093 h 3535052"/>
                    <a:gd name="connsiteX314" fmla="*/ 1641465 w 4458895"/>
                    <a:gd name="connsiteY314" fmla="*/ 315737 h 3535052"/>
                    <a:gd name="connsiteX315" fmla="*/ 1631905 w 4458895"/>
                    <a:gd name="connsiteY315" fmla="*/ 321200 h 3535052"/>
                    <a:gd name="connsiteX316" fmla="*/ 1567717 w 4458895"/>
                    <a:gd name="connsiteY316" fmla="*/ 267938 h 3535052"/>
                    <a:gd name="connsiteX317" fmla="*/ 1534941 w 4458895"/>
                    <a:gd name="connsiteY317" fmla="*/ 337588 h 3535052"/>
                    <a:gd name="connsiteX318" fmla="*/ 1569083 w 4458895"/>
                    <a:gd name="connsiteY318" fmla="*/ 467329 h 3535052"/>
                    <a:gd name="connsiteX319" fmla="*/ 1560889 w 4458895"/>
                    <a:gd name="connsiteY319" fmla="*/ 472792 h 3535052"/>
                    <a:gd name="connsiteX320" fmla="*/ 1480313 w 4458895"/>
                    <a:gd name="connsiteY320" fmla="*/ 401776 h 3535052"/>
                    <a:gd name="connsiteX321" fmla="*/ 1422954 w 4458895"/>
                    <a:gd name="connsiteY321" fmla="*/ 390850 h 3535052"/>
                    <a:gd name="connsiteX322" fmla="*/ 1410662 w 4458895"/>
                    <a:gd name="connsiteY322" fmla="*/ 445478 h 3535052"/>
                    <a:gd name="connsiteX323" fmla="*/ 1537672 w 4458895"/>
                    <a:gd name="connsiteY323" fmla="*/ 616190 h 3535052"/>
                    <a:gd name="connsiteX324" fmla="*/ 1536307 w 4458895"/>
                    <a:gd name="connsiteY324" fmla="*/ 625750 h 3535052"/>
                    <a:gd name="connsiteX325" fmla="*/ 1403834 w 4458895"/>
                    <a:gd name="connsiteY325" fmla="*/ 679012 h 3535052"/>
                    <a:gd name="connsiteX326" fmla="*/ 1443439 w 4458895"/>
                    <a:gd name="connsiteY326" fmla="*/ 743200 h 3535052"/>
                    <a:gd name="connsiteX327" fmla="*/ 1521284 w 4458895"/>
                    <a:gd name="connsiteY327" fmla="*/ 736371 h 3535052"/>
                    <a:gd name="connsiteX328" fmla="*/ 1526747 w 4458895"/>
                    <a:gd name="connsiteY328" fmla="*/ 745931 h 3535052"/>
                    <a:gd name="connsiteX329" fmla="*/ 1492604 w 4458895"/>
                    <a:gd name="connsiteY329" fmla="*/ 765051 h 3535052"/>
                    <a:gd name="connsiteX330" fmla="*/ 1360132 w 4458895"/>
                    <a:gd name="connsiteY330" fmla="*/ 808753 h 3535052"/>
                    <a:gd name="connsiteX331" fmla="*/ 1279556 w 4458895"/>
                    <a:gd name="connsiteY331" fmla="*/ 862015 h 3535052"/>
                    <a:gd name="connsiteX332" fmla="*/ 1295944 w 4458895"/>
                    <a:gd name="connsiteY332" fmla="*/ 808753 h 3535052"/>
                    <a:gd name="connsiteX333" fmla="*/ 1293213 w 4458895"/>
                    <a:gd name="connsiteY333" fmla="*/ 696766 h 3535052"/>
                    <a:gd name="connsiteX334" fmla="*/ 1205808 w 4458895"/>
                    <a:gd name="connsiteY334" fmla="*/ 740469 h 3535052"/>
                    <a:gd name="connsiteX335" fmla="*/ 1134792 w 4458895"/>
                    <a:gd name="connsiteY335" fmla="*/ 815582 h 3535052"/>
                    <a:gd name="connsiteX336" fmla="*/ 1118403 w 4458895"/>
                    <a:gd name="connsiteY336" fmla="*/ 722714 h 3535052"/>
                    <a:gd name="connsiteX337" fmla="*/ 983199 w 4458895"/>
                    <a:gd name="connsiteY337" fmla="*/ 823776 h 3535052"/>
                    <a:gd name="connsiteX338" fmla="*/ 970908 w 4458895"/>
                    <a:gd name="connsiteY338" fmla="*/ 841530 h 3535052"/>
                    <a:gd name="connsiteX339" fmla="*/ 893064 w 4458895"/>
                    <a:gd name="connsiteY339" fmla="*/ 804656 h 3535052"/>
                    <a:gd name="connsiteX340" fmla="*/ 903989 w 4458895"/>
                    <a:gd name="connsiteY340" fmla="*/ 980831 h 3535052"/>
                    <a:gd name="connsiteX341" fmla="*/ 809756 w 4458895"/>
                    <a:gd name="connsiteY341" fmla="*/ 877038 h 3535052"/>
                    <a:gd name="connsiteX342" fmla="*/ 793368 w 4458895"/>
                    <a:gd name="connsiteY342" fmla="*/ 881135 h 3535052"/>
                    <a:gd name="connsiteX343" fmla="*/ 797465 w 4458895"/>
                    <a:gd name="connsiteY343" fmla="*/ 963077 h 3535052"/>
                    <a:gd name="connsiteX344" fmla="*/ 727814 w 4458895"/>
                    <a:gd name="connsiteY344" fmla="*/ 1019070 h 3535052"/>
                    <a:gd name="connsiteX345" fmla="*/ 716889 w 4458895"/>
                    <a:gd name="connsiteY345" fmla="*/ 1055944 h 3535052"/>
                    <a:gd name="connsiteX346" fmla="*/ 705963 w 4458895"/>
                    <a:gd name="connsiteY346" fmla="*/ 1055944 h 3535052"/>
                    <a:gd name="connsiteX347" fmla="*/ 678649 w 4458895"/>
                    <a:gd name="connsiteY347" fmla="*/ 949420 h 3535052"/>
                    <a:gd name="connsiteX348" fmla="*/ 629484 w 4458895"/>
                    <a:gd name="connsiteY348" fmla="*/ 1051847 h 3535052"/>
                    <a:gd name="connsiteX349" fmla="*/ 618559 w 4458895"/>
                    <a:gd name="connsiteY349" fmla="*/ 1053213 h 3535052"/>
                    <a:gd name="connsiteX350" fmla="*/ 611730 w 4458895"/>
                    <a:gd name="connsiteY350" fmla="*/ 958980 h 3535052"/>
                    <a:gd name="connsiteX351" fmla="*/ 610365 w 4458895"/>
                    <a:gd name="connsiteY351" fmla="*/ 953517 h 3535052"/>
                    <a:gd name="connsiteX352" fmla="*/ 598073 w 4458895"/>
                    <a:gd name="connsiteY352" fmla="*/ 968540 h 3535052"/>
                    <a:gd name="connsiteX353" fmla="*/ 569394 w 4458895"/>
                    <a:gd name="connsiteY353" fmla="*/ 1028630 h 3535052"/>
                    <a:gd name="connsiteX354" fmla="*/ 524326 w 4458895"/>
                    <a:gd name="connsiteY354" fmla="*/ 885232 h 3535052"/>
                    <a:gd name="connsiteX355" fmla="*/ 521594 w 4458895"/>
                    <a:gd name="connsiteY355" fmla="*/ 881135 h 3535052"/>
                    <a:gd name="connsiteX356" fmla="*/ 498377 w 4458895"/>
                    <a:gd name="connsiteY356" fmla="*/ 1006779 h 3535052"/>
                    <a:gd name="connsiteX357" fmla="*/ 488818 w 4458895"/>
                    <a:gd name="connsiteY357" fmla="*/ 1012242 h 3535052"/>
                    <a:gd name="connsiteX358" fmla="*/ 424630 w 4458895"/>
                    <a:gd name="connsiteY358" fmla="*/ 958980 h 3535052"/>
                    <a:gd name="connsiteX359" fmla="*/ 391853 w 4458895"/>
                    <a:gd name="connsiteY359" fmla="*/ 1028630 h 3535052"/>
                    <a:gd name="connsiteX360" fmla="*/ 425996 w 4458895"/>
                    <a:gd name="connsiteY360" fmla="*/ 1158372 h 3535052"/>
                    <a:gd name="connsiteX361" fmla="*/ 417801 w 4458895"/>
                    <a:gd name="connsiteY361" fmla="*/ 1165200 h 3535052"/>
                    <a:gd name="connsiteX362" fmla="*/ 337225 w 4458895"/>
                    <a:gd name="connsiteY362" fmla="*/ 1094184 h 3535052"/>
                    <a:gd name="connsiteX363" fmla="*/ 279866 w 4458895"/>
                    <a:gd name="connsiteY363" fmla="*/ 1083258 h 3535052"/>
                    <a:gd name="connsiteX364" fmla="*/ 267575 w 4458895"/>
                    <a:gd name="connsiteY364" fmla="*/ 1137886 h 3535052"/>
                    <a:gd name="connsiteX365" fmla="*/ 394585 w 4458895"/>
                    <a:gd name="connsiteY365" fmla="*/ 1309964 h 3535052"/>
                    <a:gd name="connsiteX366" fmla="*/ 393219 w 4458895"/>
                    <a:gd name="connsiteY366" fmla="*/ 1319524 h 3535052"/>
                    <a:gd name="connsiteX367" fmla="*/ 260746 w 4458895"/>
                    <a:gd name="connsiteY367" fmla="*/ 1372786 h 3535052"/>
                    <a:gd name="connsiteX368" fmla="*/ 300351 w 4458895"/>
                    <a:gd name="connsiteY368" fmla="*/ 1436973 h 3535052"/>
                    <a:gd name="connsiteX369" fmla="*/ 378196 w 4458895"/>
                    <a:gd name="connsiteY369" fmla="*/ 1430145 h 3535052"/>
                    <a:gd name="connsiteX370" fmla="*/ 383659 w 4458895"/>
                    <a:gd name="connsiteY370" fmla="*/ 1439705 h 3535052"/>
                    <a:gd name="connsiteX371" fmla="*/ 207484 w 4458895"/>
                    <a:gd name="connsiteY371" fmla="*/ 1533938 h 3535052"/>
                    <a:gd name="connsiteX372" fmla="*/ 132371 w 4458895"/>
                    <a:gd name="connsiteY372" fmla="*/ 1607685 h 3535052"/>
                    <a:gd name="connsiteX373" fmla="*/ 129640 w 4458895"/>
                    <a:gd name="connsiteY373" fmla="*/ 1654119 h 3535052"/>
                    <a:gd name="connsiteX374" fmla="*/ 124177 w 4458895"/>
                    <a:gd name="connsiteY374" fmla="*/ 1696456 h 3535052"/>
                    <a:gd name="connsiteX375" fmla="*/ 150125 w 4458895"/>
                    <a:gd name="connsiteY375" fmla="*/ 1753815 h 3535052"/>
                    <a:gd name="connsiteX376" fmla="*/ 141931 w 4458895"/>
                    <a:gd name="connsiteY376" fmla="*/ 1778397 h 3535052"/>
                    <a:gd name="connsiteX377" fmla="*/ 186999 w 4458895"/>
                    <a:gd name="connsiteY377" fmla="*/ 1824831 h 3535052"/>
                    <a:gd name="connsiteX378" fmla="*/ 202021 w 4458895"/>
                    <a:gd name="connsiteY378" fmla="*/ 1815271 h 3535052"/>
                    <a:gd name="connsiteX379" fmla="*/ 237530 w 4458895"/>
                    <a:gd name="connsiteY379" fmla="*/ 1848048 h 3535052"/>
                    <a:gd name="connsiteX380" fmla="*/ 236164 w 4458895"/>
                    <a:gd name="connsiteY380" fmla="*/ 1856242 h 3535052"/>
                    <a:gd name="connsiteX381" fmla="*/ 118714 w 4458895"/>
                    <a:gd name="connsiteY381" fmla="*/ 1904041 h 3535052"/>
                    <a:gd name="connsiteX382" fmla="*/ 154222 w 4458895"/>
                    <a:gd name="connsiteY382" fmla="*/ 1960035 h 3535052"/>
                    <a:gd name="connsiteX383" fmla="*/ 222507 w 4458895"/>
                    <a:gd name="connsiteY383" fmla="*/ 1953206 h 3535052"/>
                    <a:gd name="connsiteX384" fmla="*/ 226604 w 4458895"/>
                    <a:gd name="connsiteY384" fmla="*/ 1961401 h 3535052"/>
                    <a:gd name="connsiteX385" fmla="*/ 70915 w 4458895"/>
                    <a:gd name="connsiteY385" fmla="*/ 2044708 h 3535052"/>
                    <a:gd name="connsiteX386" fmla="*/ 5361 w 4458895"/>
                    <a:gd name="connsiteY386" fmla="*/ 2110261 h 3535052"/>
                    <a:gd name="connsiteX387" fmla="*/ 12190 w 4458895"/>
                    <a:gd name="connsiteY387" fmla="*/ 2164889 h 3535052"/>
                    <a:gd name="connsiteX388" fmla="*/ 72280 w 4458895"/>
                    <a:gd name="connsiteY388" fmla="*/ 2159427 h 3535052"/>
                    <a:gd name="connsiteX389" fmla="*/ 76377 w 4458895"/>
                    <a:gd name="connsiteY389" fmla="*/ 2168986 h 3535052"/>
                    <a:gd name="connsiteX390" fmla="*/ 2586527 w 4458895"/>
                    <a:gd name="connsiteY390" fmla="*/ 2892805 h 3535052"/>
                    <a:gd name="connsiteX391" fmla="*/ 2591989 w 4458895"/>
                    <a:gd name="connsiteY391" fmla="*/ 2888708 h 3535052"/>
                    <a:gd name="connsiteX392" fmla="*/ 2594721 w 4458895"/>
                    <a:gd name="connsiteY392" fmla="*/ 2895537 h 3535052"/>
                    <a:gd name="connsiteX393" fmla="*/ 2586527 w 4458895"/>
                    <a:gd name="connsiteY393" fmla="*/ 2892805 h 3535052"/>
                    <a:gd name="connsiteX394" fmla="*/ 1073335 w 4458895"/>
                    <a:gd name="connsiteY394" fmla="*/ 1655485 h 3535052"/>
                    <a:gd name="connsiteX395" fmla="*/ 1229025 w 4458895"/>
                    <a:gd name="connsiteY395" fmla="*/ 1671873 h 3535052"/>
                    <a:gd name="connsiteX396" fmla="*/ 1208540 w 4458895"/>
                    <a:gd name="connsiteY396" fmla="*/ 1588566 h 3535052"/>
                    <a:gd name="connsiteX397" fmla="*/ 1289115 w 4458895"/>
                    <a:gd name="connsiteY397" fmla="*/ 1574909 h 3535052"/>
                    <a:gd name="connsiteX398" fmla="*/ 1244047 w 4458895"/>
                    <a:gd name="connsiteY398" fmla="*/ 1528475 h 3535052"/>
                    <a:gd name="connsiteX399" fmla="*/ 1245413 w 4458895"/>
                    <a:gd name="connsiteY399" fmla="*/ 1521647 h 3535052"/>
                    <a:gd name="connsiteX400" fmla="*/ 1369691 w 4458895"/>
                    <a:gd name="connsiteY400" fmla="*/ 1503892 h 3535052"/>
                    <a:gd name="connsiteX401" fmla="*/ 1335549 w 4458895"/>
                    <a:gd name="connsiteY401" fmla="*/ 1482041 h 3535052"/>
                    <a:gd name="connsiteX402" fmla="*/ 1254973 w 4458895"/>
                    <a:gd name="connsiteY402" fmla="*/ 1375517 h 3535052"/>
                    <a:gd name="connsiteX403" fmla="*/ 1362863 w 4458895"/>
                    <a:gd name="connsiteY403" fmla="*/ 1357763 h 3535052"/>
                    <a:gd name="connsiteX404" fmla="*/ 1395640 w 4458895"/>
                    <a:gd name="connsiteY404" fmla="*/ 1372786 h 3535052"/>
                    <a:gd name="connsiteX405" fmla="*/ 1364229 w 4458895"/>
                    <a:gd name="connsiteY405" fmla="*/ 1288112 h 3535052"/>
                    <a:gd name="connsiteX406" fmla="*/ 1427051 w 4458895"/>
                    <a:gd name="connsiteY406" fmla="*/ 1252605 h 3535052"/>
                    <a:gd name="connsiteX407" fmla="*/ 1474850 w 4458895"/>
                    <a:gd name="connsiteY407" fmla="*/ 1290844 h 3535052"/>
                    <a:gd name="connsiteX408" fmla="*/ 1502164 w 4458895"/>
                    <a:gd name="connsiteY408" fmla="*/ 1181588 h 3535052"/>
                    <a:gd name="connsiteX409" fmla="*/ 1581374 w 4458895"/>
                    <a:gd name="connsiteY409" fmla="*/ 1256702 h 3535052"/>
                    <a:gd name="connsiteX410" fmla="*/ 1595032 w 4458895"/>
                    <a:gd name="connsiteY410" fmla="*/ 1294941 h 3535052"/>
                    <a:gd name="connsiteX411" fmla="*/ 1599128 w 4458895"/>
                    <a:gd name="connsiteY411" fmla="*/ 1232119 h 3535052"/>
                    <a:gd name="connsiteX412" fmla="*/ 1653756 w 4458895"/>
                    <a:gd name="connsiteY412" fmla="*/ 1129692 h 3535052"/>
                    <a:gd name="connsiteX413" fmla="*/ 1768475 w 4458895"/>
                    <a:gd name="connsiteY413" fmla="*/ 1217096 h 3535052"/>
                    <a:gd name="connsiteX414" fmla="*/ 1775303 w 4458895"/>
                    <a:gd name="connsiteY414" fmla="*/ 1238948 h 3535052"/>
                    <a:gd name="connsiteX415" fmla="*/ 1812177 w 4458895"/>
                    <a:gd name="connsiteY415" fmla="*/ 1180223 h 3535052"/>
                    <a:gd name="connsiteX416" fmla="*/ 1892753 w 4458895"/>
                    <a:gd name="connsiteY416" fmla="*/ 1204805 h 3535052"/>
                    <a:gd name="connsiteX417" fmla="*/ 1906410 w 4458895"/>
                    <a:gd name="connsiteY417" fmla="*/ 1214365 h 3535052"/>
                    <a:gd name="connsiteX418" fmla="*/ 1900947 w 4458895"/>
                    <a:gd name="connsiteY418" fmla="*/ 1154274 h 3535052"/>
                    <a:gd name="connsiteX419" fmla="*/ 1982889 w 4458895"/>
                    <a:gd name="connsiteY419" fmla="*/ 1148812 h 3535052"/>
                    <a:gd name="connsiteX420" fmla="*/ 1995180 w 4458895"/>
                    <a:gd name="connsiteY420" fmla="*/ 1154274 h 3535052"/>
                    <a:gd name="connsiteX421" fmla="*/ 1951478 w 4458895"/>
                    <a:gd name="connsiteY421" fmla="*/ 1109206 h 3535052"/>
                    <a:gd name="connsiteX422" fmla="*/ 1891388 w 4458895"/>
                    <a:gd name="connsiteY422" fmla="*/ 989025 h 3535052"/>
                    <a:gd name="connsiteX423" fmla="*/ 1956941 w 4458895"/>
                    <a:gd name="connsiteY423" fmla="*/ 975368 h 3535052"/>
                    <a:gd name="connsiteX424" fmla="*/ 1921433 w 4458895"/>
                    <a:gd name="connsiteY424" fmla="*/ 846993 h 3535052"/>
                    <a:gd name="connsiteX425" fmla="*/ 1956941 w 4458895"/>
                    <a:gd name="connsiteY425" fmla="*/ 816948 h 3535052"/>
                    <a:gd name="connsiteX426" fmla="*/ 2012934 w 4458895"/>
                    <a:gd name="connsiteY426" fmla="*/ 844261 h 3535052"/>
                    <a:gd name="connsiteX427" fmla="*/ 2053905 w 4458895"/>
                    <a:gd name="connsiteY427" fmla="*/ 893426 h 3535052"/>
                    <a:gd name="connsiteX428" fmla="*/ 2052539 w 4458895"/>
                    <a:gd name="connsiteY428" fmla="*/ 889329 h 3535052"/>
                    <a:gd name="connsiteX429" fmla="*/ 2030688 w 4458895"/>
                    <a:gd name="connsiteY429" fmla="*/ 756857 h 3535052"/>
                    <a:gd name="connsiteX430" fmla="*/ 2101705 w 4458895"/>
                    <a:gd name="connsiteY430" fmla="*/ 730909 h 3535052"/>
                    <a:gd name="connsiteX431" fmla="*/ 2148138 w 4458895"/>
                    <a:gd name="connsiteY431" fmla="*/ 793731 h 3535052"/>
                    <a:gd name="connsiteX432" fmla="*/ 2146773 w 4458895"/>
                    <a:gd name="connsiteY432" fmla="*/ 741834 h 3535052"/>
                    <a:gd name="connsiteX433" fmla="*/ 2175452 w 4458895"/>
                    <a:gd name="connsiteY433" fmla="*/ 650333 h 3535052"/>
                    <a:gd name="connsiteX434" fmla="*/ 2245103 w 4458895"/>
                    <a:gd name="connsiteY434" fmla="*/ 691304 h 3535052"/>
                    <a:gd name="connsiteX435" fmla="*/ 2269685 w 4458895"/>
                    <a:gd name="connsiteY435" fmla="*/ 770514 h 3535052"/>
                    <a:gd name="connsiteX436" fmla="*/ 2317485 w 4458895"/>
                    <a:gd name="connsiteY436" fmla="*/ 638041 h 3535052"/>
                    <a:gd name="connsiteX437" fmla="*/ 2419912 w 4458895"/>
                    <a:gd name="connsiteY437" fmla="*/ 547905 h 3535052"/>
                    <a:gd name="connsiteX438" fmla="*/ 2391232 w 4458895"/>
                    <a:gd name="connsiteY438" fmla="*/ 796462 h 3535052"/>
                    <a:gd name="connsiteX439" fmla="*/ 2473174 w 4458895"/>
                    <a:gd name="connsiteY439" fmla="*/ 814216 h 3535052"/>
                    <a:gd name="connsiteX440" fmla="*/ 2496391 w 4458895"/>
                    <a:gd name="connsiteY440" fmla="*/ 889329 h 3535052"/>
                    <a:gd name="connsiteX441" fmla="*/ 2660274 w 4458895"/>
                    <a:gd name="connsiteY441" fmla="*/ 965808 h 3535052"/>
                    <a:gd name="connsiteX442" fmla="*/ 2671200 w 4458895"/>
                    <a:gd name="connsiteY442" fmla="*/ 890695 h 3535052"/>
                    <a:gd name="connsiteX443" fmla="*/ 2732656 w 4458895"/>
                    <a:gd name="connsiteY443" fmla="*/ 883867 h 3535052"/>
                    <a:gd name="connsiteX444" fmla="*/ 2776359 w 4458895"/>
                    <a:gd name="connsiteY444" fmla="*/ 825142 h 3535052"/>
                    <a:gd name="connsiteX445" fmla="*/ 2850106 w 4458895"/>
                    <a:gd name="connsiteY445" fmla="*/ 885232 h 3535052"/>
                    <a:gd name="connsiteX446" fmla="*/ 2867860 w 4458895"/>
                    <a:gd name="connsiteY446" fmla="*/ 759588 h 3535052"/>
                    <a:gd name="connsiteX447" fmla="*/ 2874689 w 4458895"/>
                    <a:gd name="connsiteY447" fmla="*/ 758223 h 3535052"/>
                    <a:gd name="connsiteX448" fmla="*/ 2968922 w 4458895"/>
                    <a:gd name="connsiteY448" fmla="*/ 901621 h 3535052"/>
                    <a:gd name="connsiteX449" fmla="*/ 3074080 w 4458895"/>
                    <a:gd name="connsiteY449" fmla="*/ 756857 h 3535052"/>
                    <a:gd name="connsiteX450" fmla="*/ 3093200 w 4458895"/>
                    <a:gd name="connsiteY450" fmla="*/ 871575 h 3535052"/>
                    <a:gd name="connsiteX451" fmla="*/ 3067252 w 4458895"/>
                    <a:gd name="connsiteY451" fmla="*/ 956249 h 3535052"/>
                    <a:gd name="connsiteX452" fmla="*/ 3117783 w 4458895"/>
                    <a:gd name="connsiteY452" fmla="*/ 941226 h 3535052"/>
                    <a:gd name="connsiteX453" fmla="*/ 3171045 w 4458895"/>
                    <a:gd name="connsiteY453" fmla="*/ 993122 h 3535052"/>
                    <a:gd name="connsiteX454" fmla="*/ 3220210 w 4458895"/>
                    <a:gd name="connsiteY454" fmla="*/ 974003 h 3535052"/>
                    <a:gd name="connsiteX455" fmla="*/ 3272106 w 4458895"/>
                    <a:gd name="connsiteY455" fmla="*/ 1058676 h 3535052"/>
                    <a:gd name="connsiteX456" fmla="*/ 3359511 w 4458895"/>
                    <a:gd name="connsiteY456" fmla="*/ 969905 h 3535052"/>
                    <a:gd name="connsiteX457" fmla="*/ 3397750 w 4458895"/>
                    <a:gd name="connsiteY457" fmla="*/ 1087355 h 3535052"/>
                    <a:gd name="connsiteX458" fmla="*/ 3491983 w 4458895"/>
                    <a:gd name="connsiteY458" fmla="*/ 979465 h 3535052"/>
                    <a:gd name="connsiteX459" fmla="*/ 3498812 w 4458895"/>
                    <a:gd name="connsiteY459" fmla="*/ 980831 h 3535052"/>
                    <a:gd name="connsiteX460" fmla="*/ 3501543 w 4458895"/>
                    <a:gd name="connsiteY460" fmla="*/ 1131058 h 3535052"/>
                    <a:gd name="connsiteX461" fmla="*/ 3584850 w 4458895"/>
                    <a:gd name="connsiteY461" fmla="*/ 1084624 h 3535052"/>
                    <a:gd name="connsiteX462" fmla="*/ 3590313 w 4458895"/>
                    <a:gd name="connsiteY462" fmla="*/ 1090087 h 3535052"/>
                    <a:gd name="connsiteX463" fmla="*/ 3586216 w 4458895"/>
                    <a:gd name="connsiteY463" fmla="*/ 1147446 h 3535052"/>
                    <a:gd name="connsiteX464" fmla="*/ 3785608 w 4458895"/>
                    <a:gd name="connsiteY464" fmla="*/ 1094184 h 3535052"/>
                    <a:gd name="connsiteX465" fmla="*/ 3844333 w 4458895"/>
                    <a:gd name="connsiteY465" fmla="*/ 1169297 h 3535052"/>
                    <a:gd name="connsiteX466" fmla="*/ 3782876 w 4458895"/>
                    <a:gd name="connsiteY466" fmla="*/ 1281284 h 3535052"/>
                    <a:gd name="connsiteX467" fmla="*/ 3855258 w 4458895"/>
                    <a:gd name="connsiteY467" fmla="*/ 1292210 h 3535052"/>
                    <a:gd name="connsiteX468" fmla="*/ 3817019 w 4458895"/>
                    <a:gd name="connsiteY468" fmla="*/ 1387808 h 3535052"/>
                    <a:gd name="connsiteX469" fmla="*/ 4024605 w 4458895"/>
                    <a:gd name="connsiteY469" fmla="*/ 1449265 h 3535052"/>
                    <a:gd name="connsiteX470" fmla="*/ 4030067 w 4458895"/>
                    <a:gd name="connsiteY470" fmla="*/ 1621342 h 3535052"/>
                    <a:gd name="connsiteX471" fmla="*/ 4046456 w 4458895"/>
                    <a:gd name="connsiteY471" fmla="*/ 1606320 h 3535052"/>
                    <a:gd name="connsiteX472" fmla="*/ 4133860 w 4458895"/>
                    <a:gd name="connsiteY472" fmla="*/ 1572177 h 3535052"/>
                    <a:gd name="connsiteX473" fmla="*/ 4158443 w 4458895"/>
                    <a:gd name="connsiteY473" fmla="*/ 1641828 h 3535052"/>
                    <a:gd name="connsiteX474" fmla="*/ 4098352 w 4458895"/>
                    <a:gd name="connsiteY474" fmla="*/ 1722404 h 3535052"/>
                    <a:gd name="connsiteX475" fmla="*/ 4150249 w 4458895"/>
                    <a:gd name="connsiteY475" fmla="*/ 1722404 h 3535052"/>
                    <a:gd name="connsiteX476" fmla="*/ 4157077 w 4458895"/>
                    <a:gd name="connsiteY476" fmla="*/ 1777032 h 3535052"/>
                    <a:gd name="connsiteX477" fmla="*/ 4061478 w 4458895"/>
                    <a:gd name="connsiteY477" fmla="*/ 1917698 h 3535052"/>
                    <a:gd name="connsiteX478" fmla="*/ 4191220 w 4458895"/>
                    <a:gd name="connsiteY478" fmla="*/ 1968229 h 3535052"/>
                    <a:gd name="connsiteX479" fmla="*/ 4137958 w 4458895"/>
                    <a:gd name="connsiteY479" fmla="*/ 2022857 h 3535052"/>
                    <a:gd name="connsiteX480" fmla="*/ 4230825 w 4458895"/>
                    <a:gd name="connsiteY480" fmla="*/ 2123919 h 3535052"/>
                    <a:gd name="connsiteX481" fmla="*/ 4124300 w 4458895"/>
                    <a:gd name="connsiteY481" fmla="*/ 2152598 h 3535052"/>
                    <a:gd name="connsiteX482" fmla="*/ 4154346 w 4458895"/>
                    <a:gd name="connsiteY482" fmla="*/ 2179912 h 3535052"/>
                    <a:gd name="connsiteX483" fmla="*/ 4214436 w 4458895"/>
                    <a:gd name="connsiteY483" fmla="*/ 2271414 h 3535052"/>
                    <a:gd name="connsiteX484" fmla="*/ 4161174 w 4458895"/>
                    <a:gd name="connsiteY484" fmla="*/ 2315116 h 3535052"/>
                    <a:gd name="connsiteX485" fmla="*/ 4116106 w 4458895"/>
                    <a:gd name="connsiteY485" fmla="*/ 2294630 h 3535052"/>
                    <a:gd name="connsiteX486" fmla="*/ 4129763 w 4458895"/>
                    <a:gd name="connsiteY486" fmla="*/ 2373841 h 3535052"/>
                    <a:gd name="connsiteX487" fmla="*/ 4110644 w 4458895"/>
                    <a:gd name="connsiteY487" fmla="*/ 2414812 h 3535052"/>
                    <a:gd name="connsiteX488" fmla="*/ 4106546 w 4458895"/>
                    <a:gd name="connsiteY488" fmla="*/ 2414812 h 3535052"/>
                    <a:gd name="connsiteX489" fmla="*/ 4102449 w 4458895"/>
                    <a:gd name="connsiteY489" fmla="*/ 2511776 h 3535052"/>
                    <a:gd name="connsiteX490" fmla="*/ 4004119 w 4458895"/>
                    <a:gd name="connsiteY490" fmla="*/ 2536359 h 3535052"/>
                    <a:gd name="connsiteX491" fmla="*/ 4017776 w 4458895"/>
                    <a:gd name="connsiteY491" fmla="*/ 2566404 h 3535052"/>
                    <a:gd name="connsiteX492" fmla="*/ 3978171 w 4458895"/>
                    <a:gd name="connsiteY492" fmla="*/ 2601912 h 3535052"/>
                    <a:gd name="connsiteX493" fmla="*/ 4004119 w 4458895"/>
                    <a:gd name="connsiteY493" fmla="*/ 2675659 h 3535052"/>
                    <a:gd name="connsiteX494" fmla="*/ 3937200 w 4458895"/>
                    <a:gd name="connsiteY494" fmla="*/ 2730288 h 3535052"/>
                    <a:gd name="connsiteX495" fmla="*/ 3952223 w 4458895"/>
                    <a:gd name="connsiteY495" fmla="*/ 2730288 h 3535052"/>
                    <a:gd name="connsiteX496" fmla="*/ 4010948 w 4458895"/>
                    <a:gd name="connsiteY496" fmla="*/ 2757601 h 3535052"/>
                    <a:gd name="connsiteX497" fmla="*/ 3982268 w 4458895"/>
                    <a:gd name="connsiteY497" fmla="*/ 2798572 h 3535052"/>
                    <a:gd name="connsiteX498" fmla="*/ 4086061 w 4458895"/>
                    <a:gd name="connsiteY498" fmla="*/ 2937873 h 3535052"/>
                    <a:gd name="connsiteX499" fmla="*/ 3956320 w 4458895"/>
                    <a:gd name="connsiteY499" fmla="*/ 2984307 h 3535052"/>
                    <a:gd name="connsiteX500" fmla="*/ 4038261 w 4458895"/>
                    <a:gd name="connsiteY500" fmla="*/ 3092197 h 3535052"/>
                    <a:gd name="connsiteX501" fmla="*/ 3978171 w 4458895"/>
                    <a:gd name="connsiteY501" fmla="*/ 3171407 h 3535052"/>
                    <a:gd name="connsiteX502" fmla="*/ 3838870 w 4458895"/>
                    <a:gd name="connsiteY502" fmla="*/ 3093563 h 3535052"/>
                    <a:gd name="connsiteX503" fmla="*/ 3773317 w 4458895"/>
                    <a:gd name="connsiteY503" fmla="*/ 3029375 h 3535052"/>
                    <a:gd name="connsiteX504" fmla="*/ 3744637 w 4458895"/>
                    <a:gd name="connsiteY504" fmla="*/ 3103122 h 3535052"/>
                    <a:gd name="connsiteX505" fmla="*/ 3608067 w 4458895"/>
                    <a:gd name="connsiteY505" fmla="*/ 3045763 h 3535052"/>
                    <a:gd name="connsiteX506" fmla="*/ 3528857 w 4458895"/>
                    <a:gd name="connsiteY506" fmla="*/ 2909194 h 3535052"/>
                    <a:gd name="connsiteX507" fmla="*/ 3446915 w 4458895"/>
                    <a:gd name="connsiteY507" fmla="*/ 2987038 h 3535052"/>
                    <a:gd name="connsiteX508" fmla="*/ 3364974 w 4458895"/>
                    <a:gd name="connsiteY508" fmla="*/ 2862760 h 3535052"/>
                    <a:gd name="connsiteX509" fmla="*/ 3364974 w 4458895"/>
                    <a:gd name="connsiteY509" fmla="*/ 2727556 h 3535052"/>
                    <a:gd name="connsiteX510" fmla="*/ 3254352 w 4458895"/>
                    <a:gd name="connsiteY510" fmla="*/ 2786281 h 3535052"/>
                    <a:gd name="connsiteX511" fmla="*/ 3276203 w 4458895"/>
                    <a:gd name="connsiteY511" fmla="*/ 2672928 h 3535052"/>
                    <a:gd name="connsiteX512" fmla="*/ 3293957 w 4458895"/>
                    <a:gd name="connsiteY512" fmla="*/ 2642883 h 3535052"/>
                    <a:gd name="connsiteX513" fmla="*/ 3190164 w 4458895"/>
                    <a:gd name="connsiteY513" fmla="*/ 2723459 h 3535052"/>
                    <a:gd name="connsiteX514" fmla="*/ 3072714 w 4458895"/>
                    <a:gd name="connsiteY514" fmla="*/ 2640152 h 3535052"/>
                    <a:gd name="connsiteX515" fmla="*/ 3076812 w 4458895"/>
                    <a:gd name="connsiteY515" fmla="*/ 2586889 h 3535052"/>
                    <a:gd name="connsiteX516" fmla="*/ 2975750 w 4458895"/>
                    <a:gd name="connsiteY516" fmla="*/ 2672928 h 3535052"/>
                    <a:gd name="connsiteX517" fmla="*/ 2970287 w 4458895"/>
                    <a:gd name="connsiteY517" fmla="*/ 2670197 h 3535052"/>
                    <a:gd name="connsiteX518" fmla="*/ 2960727 w 4458895"/>
                    <a:gd name="connsiteY518" fmla="*/ 2550016 h 3535052"/>
                    <a:gd name="connsiteX519" fmla="*/ 2891077 w 4458895"/>
                    <a:gd name="connsiteY519" fmla="*/ 2580061 h 3535052"/>
                    <a:gd name="connsiteX520" fmla="*/ 2844643 w 4458895"/>
                    <a:gd name="connsiteY520" fmla="*/ 2547284 h 3535052"/>
                    <a:gd name="connsiteX521" fmla="*/ 2843277 w 4458895"/>
                    <a:gd name="connsiteY521" fmla="*/ 2614203 h 3535052"/>
                    <a:gd name="connsiteX522" fmla="*/ 2768164 w 4458895"/>
                    <a:gd name="connsiteY522" fmla="*/ 2595084 h 3535052"/>
                    <a:gd name="connsiteX523" fmla="*/ 2705342 w 4458895"/>
                    <a:gd name="connsiteY523" fmla="*/ 2552747 h 3535052"/>
                    <a:gd name="connsiteX524" fmla="*/ 2734022 w 4458895"/>
                    <a:gd name="connsiteY524" fmla="*/ 2597815 h 3535052"/>
                    <a:gd name="connsiteX525" fmla="*/ 2744948 w 4458895"/>
                    <a:gd name="connsiteY525" fmla="*/ 2672928 h 3535052"/>
                    <a:gd name="connsiteX526" fmla="*/ 2605647 w 4458895"/>
                    <a:gd name="connsiteY526" fmla="*/ 2585524 h 3535052"/>
                    <a:gd name="connsiteX527" fmla="*/ 2619303 w 4458895"/>
                    <a:gd name="connsiteY527" fmla="*/ 2670197 h 3535052"/>
                    <a:gd name="connsiteX528" fmla="*/ 2604281 w 4458895"/>
                    <a:gd name="connsiteY528" fmla="*/ 2748041 h 3535052"/>
                    <a:gd name="connsiteX529" fmla="*/ 2541459 w 4458895"/>
                    <a:gd name="connsiteY529" fmla="*/ 2715265 h 3535052"/>
                    <a:gd name="connsiteX530" fmla="*/ 2515511 w 4458895"/>
                    <a:gd name="connsiteY530" fmla="*/ 2657906 h 3535052"/>
                    <a:gd name="connsiteX531" fmla="*/ 2489562 w 4458895"/>
                    <a:gd name="connsiteY531" fmla="*/ 2825886 h 3535052"/>
                    <a:gd name="connsiteX532" fmla="*/ 2393964 w 4458895"/>
                    <a:gd name="connsiteY532" fmla="*/ 2745310 h 3535052"/>
                    <a:gd name="connsiteX533" fmla="*/ 2398061 w 4458895"/>
                    <a:gd name="connsiteY533" fmla="*/ 2839543 h 3535052"/>
                    <a:gd name="connsiteX534" fmla="*/ 2359821 w 4458895"/>
                    <a:gd name="connsiteY534" fmla="*/ 2937873 h 3535052"/>
                    <a:gd name="connsiteX535" fmla="*/ 2230080 w 4458895"/>
                    <a:gd name="connsiteY535" fmla="*/ 2835446 h 3535052"/>
                    <a:gd name="connsiteX536" fmla="*/ 2241006 w 4458895"/>
                    <a:gd name="connsiteY536" fmla="*/ 2909194 h 3535052"/>
                    <a:gd name="connsiteX537" fmla="*/ 2225983 w 4458895"/>
                    <a:gd name="connsiteY537" fmla="*/ 3008889 h 3535052"/>
                    <a:gd name="connsiteX538" fmla="*/ 2160430 w 4458895"/>
                    <a:gd name="connsiteY538" fmla="*/ 2997964 h 3535052"/>
                    <a:gd name="connsiteX539" fmla="*/ 2133116 w 4458895"/>
                    <a:gd name="connsiteY539" fmla="*/ 2925582 h 3535052"/>
                    <a:gd name="connsiteX540" fmla="*/ 2104436 w 4458895"/>
                    <a:gd name="connsiteY540" fmla="*/ 2981576 h 3535052"/>
                    <a:gd name="connsiteX541" fmla="*/ 2097607 w 4458895"/>
                    <a:gd name="connsiteY541" fmla="*/ 2982941 h 3535052"/>
                    <a:gd name="connsiteX542" fmla="*/ 2063465 w 4458895"/>
                    <a:gd name="connsiteY542" fmla="*/ 2907828 h 3535052"/>
                    <a:gd name="connsiteX543" fmla="*/ 1985620 w 4458895"/>
                    <a:gd name="connsiteY543" fmla="*/ 2973381 h 3535052"/>
                    <a:gd name="connsiteX544" fmla="*/ 1951478 w 4458895"/>
                    <a:gd name="connsiteY544" fmla="*/ 2883245 h 3535052"/>
                    <a:gd name="connsiteX545" fmla="*/ 1956941 w 4458895"/>
                    <a:gd name="connsiteY545" fmla="*/ 2834080 h 3535052"/>
                    <a:gd name="connsiteX546" fmla="*/ 1849051 w 4458895"/>
                    <a:gd name="connsiteY546" fmla="*/ 2879148 h 3535052"/>
                    <a:gd name="connsiteX547" fmla="*/ 1849051 w 4458895"/>
                    <a:gd name="connsiteY547" fmla="*/ 2775355 h 3535052"/>
                    <a:gd name="connsiteX548" fmla="*/ 1885925 w 4458895"/>
                    <a:gd name="connsiteY548" fmla="*/ 2698876 h 3535052"/>
                    <a:gd name="connsiteX549" fmla="*/ 1823103 w 4458895"/>
                    <a:gd name="connsiteY549" fmla="*/ 2742579 h 3535052"/>
                    <a:gd name="connsiteX550" fmla="*/ 1778035 w 4458895"/>
                    <a:gd name="connsiteY550" fmla="*/ 2690682 h 3535052"/>
                    <a:gd name="connsiteX551" fmla="*/ 1843588 w 4458895"/>
                    <a:gd name="connsiteY551" fmla="*/ 2586889 h 3535052"/>
                    <a:gd name="connsiteX552" fmla="*/ 1911873 w 4458895"/>
                    <a:gd name="connsiteY552" fmla="*/ 2517239 h 3535052"/>
                    <a:gd name="connsiteX553" fmla="*/ 1903679 w 4458895"/>
                    <a:gd name="connsiteY553" fmla="*/ 2519970 h 3535052"/>
                    <a:gd name="connsiteX554" fmla="*/ 1883193 w 4458895"/>
                    <a:gd name="connsiteY554" fmla="*/ 2543187 h 3535052"/>
                    <a:gd name="connsiteX555" fmla="*/ 1812177 w 4458895"/>
                    <a:gd name="connsiteY555" fmla="*/ 2604644 h 3535052"/>
                    <a:gd name="connsiteX556" fmla="*/ 1780766 w 4458895"/>
                    <a:gd name="connsiteY556" fmla="*/ 2498119 h 3535052"/>
                    <a:gd name="connsiteX557" fmla="*/ 1631905 w 4458895"/>
                    <a:gd name="connsiteY557" fmla="*/ 2588255 h 3535052"/>
                    <a:gd name="connsiteX558" fmla="*/ 1573180 w 4458895"/>
                    <a:gd name="connsiteY558" fmla="*/ 2492656 h 3535052"/>
                    <a:gd name="connsiteX559" fmla="*/ 1409297 w 4458895"/>
                    <a:gd name="connsiteY559" fmla="*/ 2606009 h 3535052"/>
                    <a:gd name="connsiteX560" fmla="*/ 1368326 w 4458895"/>
                    <a:gd name="connsiteY560" fmla="*/ 2443491 h 3535052"/>
                    <a:gd name="connsiteX561" fmla="*/ 1263167 w 4458895"/>
                    <a:gd name="connsiteY561" fmla="*/ 2488559 h 3535052"/>
                    <a:gd name="connsiteX562" fmla="*/ 1283653 w 4458895"/>
                    <a:gd name="connsiteY562" fmla="*/ 2362915 h 3535052"/>
                    <a:gd name="connsiteX563" fmla="*/ 1092455 w 4458895"/>
                    <a:gd name="connsiteY563" fmla="*/ 2342430 h 3535052"/>
                    <a:gd name="connsiteX564" fmla="*/ 1185323 w 4458895"/>
                    <a:gd name="connsiteY564" fmla="*/ 2207226 h 3535052"/>
                    <a:gd name="connsiteX565" fmla="*/ 1118403 w 4458895"/>
                    <a:gd name="connsiteY565" fmla="*/ 2211323 h 3535052"/>
                    <a:gd name="connsiteX566" fmla="*/ 1014611 w 4458895"/>
                    <a:gd name="connsiteY566" fmla="*/ 2173084 h 3535052"/>
                    <a:gd name="connsiteX567" fmla="*/ 1028267 w 4458895"/>
                    <a:gd name="connsiteY567" fmla="*/ 2055634 h 3535052"/>
                    <a:gd name="connsiteX568" fmla="*/ 1112941 w 4458895"/>
                    <a:gd name="connsiteY568" fmla="*/ 2007834 h 3535052"/>
                    <a:gd name="connsiteX569" fmla="*/ 1029633 w 4458895"/>
                    <a:gd name="connsiteY569" fmla="*/ 1958669 h 3535052"/>
                    <a:gd name="connsiteX570" fmla="*/ 1114306 w 4458895"/>
                    <a:gd name="connsiteY570" fmla="*/ 1910870 h 3535052"/>
                    <a:gd name="connsiteX571" fmla="*/ 1159374 w 4458895"/>
                    <a:gd name="connsiteY571" fmla="*/ 1906773 h 3535052"/>
                    <a:gd name="connsiteX572" fmla="*/ 1082896 w 4458895"/>
                    <a:gd name="connsiteY572" fmla="*/ 1879459 h 3535052"/>
                    <a:gd name="connsiteX573" fmla="*/ 954520 w 4458895"/>
                    <a:gd name="connsiteY573" fmla="*/ 1763375 h 3535052"/>
                    <a:gd name="connsiteX574" fmla="*/ 1073335 w 4458895"/>
                    <a:gd name="connsiteY574" fmla="*/ 1655485 h 3535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</a:cxnLst>
                  <a:rect l="l" t="t" r="r" b="b"/>
                  <a:pathLst>
                    <a:path w="4458895" h="3535052">
                      <a:moveTo>
                        <a:pt x="76377" y="2168986"/>
                      </a:moveTo>
                      <a:cubicBezTo>
                        <a:pt x="49064" y="2190838"/>
                        <a:pt x="20384" y="2229077"/>
                        <a:pt x="12190" y="2263220"/>
                      </a:cubicBezTo>
                      <a:cubicBezTo>
                        <a:pt x="5361" y="2289168"/>
                        <a:pt x="20384" y="2320579"/>
                        <a:pt x="51795" y="2304190"/>
                      </a:cubicBezTo>
                      <a:cubicBezTo>
                        <a:pt x="70915" y="2294630"/>
                        <a:pt x="87303" y="2279608"/>
                        <a:pt x="105057" y="2265951"/>
                      </a:cubicBezTo>
                      <a:cubicBezTo>
                        <a:pt x="107788" y="2263220"/>
                        <a:pt x="111886" y="2265951"/>
                        <a:pt x="113251" y="2270048"/>
                      </a:cubicBezTo>
                      <a:cubicBezTo>
                        <a:pt x="115983" y="2305556"/>
                        <a:pt x="107788" y="2341064"/>
                        <a:pt x="107788" y="2376572"/>
                      </a:cubicBezTo>
                      <a:cubicBezTo>
                        <a:pt x="107788" y="2390229"/>
                        <a:pt x="105057" y="2413446"/>
                        <a:pt x="113251" y="2425737"/>
                      </a:cubicBezTo>
                      <a:cubicBezTo>
                        <a:pt x="124177" y="2440760"/>
                        <a:pt x="151491" y="2401155"/>
                        <a:pt x="155588" y="2394326"/>
                      </a:cubicBezTo>
                      <a:cubicBezTo>
                        <a:pt x="159685" y="2388864"/>
                        <a:pt x="166513" y="2395692"/>
                        <a:pt x="163782" y="2399789"/>
                      </a:cubicBezTo>
                      <a:cubicBezTo>
                        <a:pt x="132371" y="2440760"/>
                        <a:pt x="163782" y="2491291"/>
                        <a:pt x="214313" y="2483096"/>
                      </a:cubicBezTo>
                      <a:cubicBezTo>
                        <a:pt x="221141" y="2483096"/>
                        <a:pt x="221141" y="2491291"/>
                        <a:pt x="215678" y="2492656"/>
                      </a:cubicBezTo>
                      <a:cubicBezTo>
                        <a:pt x="199290" y="2494022"/>
                        <a:pt x="162416" y="2499485"/>
                        <a:pt x="174707" y="2524067"/>
                      </a:cubicBezTo>
                      <a:cubicBezTo>
                        <a:pt x="184268" y="2543187"/>
                        <a:pt x="203387" y="2558210"/>
                        <a:pt x="219775" y="2570501"/>
                      </a:cubicBezTo>
                      <a:cubicBezTo>
                        <a:pt x="221141" y="2570501"/>
                        <a:pt x="221141" y="2571867"/>
                        <a:pt x="222507" y="2573232"/>
                      </a:cubicBezTo>
                      <a:cubicBezTo>
                        <a:pt x="215678" y="2577329"/>
                        <a:pt x="210216" y="2584158"/>
                        <a:pt x="208850" y="2592352"/>
                      </a:cubicBezTo>
                      <a:cubicBezTo>
                        <a:pt x="207484" y="2601912"/>
                        <a:pt x="221141" y="2610106"/>
                        <a:pt x="227970" y="2615569"/>
                      </a:cubicBezTo>
                      <a:cubicBezTo>
                        <a:pt x="238895" y="2623763"/>
                        <a:pt x="249821" y="2631957"/>
                        <a:pt x="260746" y="2640152"/>
                      </a:cubicBezTo>
                      <a:cubicBezTo>
                        <a:pt x="256649" y="2640152"/>
                        <a:pt x="252552" y="2641517"/>
                        <a:pt x="249821" y="2644249"/>
                      </a:cubicBezTo>
                      <a:cubicBezTo>
                        <a:pt x="236164" y="2655174"/>
                        <a:pt x="236164" y="2672928"/>
                        <a:pt x="240261" y="2687951"/>
                      </a:cubicBezTo>
                      <a:cubicBezTo>
                        <a:pt x="238895" y="2689317"/>
                        <a:pt x="238895" y="2690682"/>
                        <a:pt x="240261" y="2692048"/>
                      </a:cubicBezTo>
                      <a:cubicBezTo>
                        <a:pt x="241626" y="2693414"/>
                        <a:pt x="241626" y="2693414"/>
                        <a:pt x="242992" y="2694779"/>
                      </a:cubicBezTo>
                      <a:cubicBezTo>
                        <a:pt x="244358" y="2697511"/>
                        <a:pt x="244358" y="2698876"/>
                        <a:pt x="245724" y="2701608"/>
                      </a:cubicBezTo>
                      <a:cubicBezTo>
                        <a:pt x="251187" y="2715265"/>
                        <a:pt x="260746" y="2727556"/>
                        <a:pt x="270306" y="2739847"/>
                      </a:cubicBezTo>
                      <a:cubicBezTo>
                        <a:pt x="270306" y="2739847"/>
                        <a:pt x="268941" y="2739847"/>
                        <a:pt x="268941" y="2739847"/>
                      </a:cubicBezTo>
                      <a:cubicBezTo>
                        <a:pt x="255284" y="2724825"/>
                        <a:pt x="241626" y="2708436"/>
                        <a:pt x="230701" y="2694779"/>
                      </a:cubicBezTo>
                      <a:cubicBezTo>
                        <a:pt x="222507" y="2685220"/>
                        <a:pt x="196559" y="2652443"/>
                        <a:pt x="177439" y="2657906"/>
                      </a:cubicBezTo>
                      <a:cubicBezTo>
                        <a:pt x="156953" y="2664734"/>
                        <a:pt x="167879" y="2687951"/>
                        <a:pt x="173342" y="2698876"/>
                      </a:cubicBezTo>
                      <a:cubicBezTo>
                        <a:pt x="178805" y="2709802"/>
                        <a:pt x="188364" y="2722093"/>
                        <a:pt x="200656" y="2734384"/>
                      </a:cubicBezTo>
                      <a:cubicBezTo>
                        <a:pt x="156953" y="2734384"/>
                        <a:pt x="107788" y="2741213"/>
                        <a:pt x="133737" y="2769893"/>
                      </a:cubicBezTo>
                      <a:cubicBezTo>
                        <a:pt x="147394" y="2786281"/>
                        <a:pt x="178805" y="2798572"/>
                        <a:pt x="202021" y="2805401"/>
                      </a:cubicBezTo>
                      <a:cubicBezTo>
                        <a:pt x="225238" y="2813595"/>
                        <a:pt x="252552" y="2823155"/>
                        <a:pt x="281232" y="2831349"/>
                      </a:cubicBezTo>
                      <a:cubicBezTo>
                        <a:pt x="275769" y="2832715"/>
                        <a:pt x="271672" y="2834080"/>
                        <a:pt x="266209" y="2834080"/>
                      </a:cubicBezTo>
                      <a:cubicBezTo>
                        <a:pt x="240261" y="2839543"/>
                        <a:pt x="177439" y="2854566"/>
                        <a:pt x="161051" y="2872320"/>
                      </a:cubicBezTo>
                      <a:cubicBezTo>
                        <a:pt x="133737" y="2903731"/>
                        <a:pt x="210216" y="2898268"/>
                        <a:pt x="273038" y="2888708"/>
                      </a:cubicBezTo>
                      <a:cubicBezTo>
                        <a:pt x="234798" y="2907828"/>
                        <a:pt x="202021" y="2932410"/>
                        <a:pt x="189730" y="2959724"/>
                      </a:cubicBezTo>
                      <a:cubicBezTo>
                        <a:pt x="178805" y="2982941"/>
                        <a:pt x="232067" y="2972015"/>
                        <a:pt x="281232" y="2958359"/>
                      </a:cubicBezTo>
                      <a:cubicBezTo>
                        <a:pt x="277135" y="2961090"/>
                        <a:pt x="273038" y="2962456"/>
                        <a:pt x="270306" y="2965187"/>
                      </a:cubicBezTo>
                      <a:cubicBezTo>
                        <a:pt x="241626" y="2987038"/>
                        <a:pt x="218410" y="3012987"/>
                        <a:pt x="199290" y="3040300"/>
                      </a:cubicBezTo>
                      <a:cubicBezTo>
                        <a:pt x="161051" y="3099026"/>
                        <a:pt x="248455" y="3074443"/>
                        <a:pt x="288060" y="3060786"/>
                      </a:cubicBezTo>
                      <a:cubicBezTo>
                        <a:pt x="301717" y="3056689"/>
                        <a:pt x="314008" y="3051226"/>
                        <a:pt x="327665" y="3045763"/>
                      </a:cubicBezTo>
                      <a:cubicBezTo>
                        <a:pt x="320837" y="3049860"/>
                        <a:pt x="314008" y="3055323"/>
                        <a:pt x="307180" y="3060786"/>
                      </a:cubicBezTo>
                      <a:cubicBezTo>
                        <a:pt x="285329" y="3078540"/>
                        <a:pt x="263478" y="3104488"/>
                        <a:pt x="259381" y="3129070"/>
                      </a:cubicBezTo>
                      <a:cubicBezTo>
                        <a:pt x="255284" y="3148190"/>
                        <a:pt x="256649" y="3168676"/>
                        <a:pt x="266209" y="3185064"/>
                      </a:cubicBezTo>
                      <a:cubicBezTo>
                        <a:pt x="236164" y="3206915"/>
                        <a:pt x="196559" y="3235595"/>
                        <a:pt x="199290" y="3264275"/>
                      </a:cubicBezTo>
                      <a:cubicBezTo>
                        <a:pt x="199290" y="3267006"/>
                        <a:pt x="203387" y="3269737"/>
                        <a:pt x="207484" y="3269737"/>
                      </a:cubicBezTo>
                      <a:cubicBezTo>
                        <a:pt x="240261" y="3269737"/>
                        <a:pt x="285329" y="3256080"/>
                        <a:pt x="314008" y="3246520"/>
                      </a:cubicBezTo>
                      <a:cubicBezTo>
                        <a:pt x="333128" y="3239692"/>
                        <a:pt x="350882" y="3234229"/>
                        <a:pt x="367271" y="3227401"/>
                      </a:cubicBezTo>
                      <a:cubicBezTo>
                        <a:pt x="338591" y="3246520"/>
                        <a:pt x="311277" y="3267006"/>
                        <a:pt x="308546" y="3291589"/>
                      </a:cubicBezTo>
                      <a:cubicBezTo>
                        <a:pt x="308546" y="3294320"/>
                        <a:pt x="309911" y="3295686"/>
                        <a:pt x="312643" y="3297051"/>
                      </a:cubicBezTo>
                      <a:cubicBezTo>
                        <a:pt x="335860" y="3307977"/>
                        <a:pt x="387756" y="3280663"/>
                        <a:pt x="420533" y="3262909"/>
                      </a:cubicBezTo>
                      <a:cubicBezTo>
                        <a:pt x="409607" y="3286126"/>
                        <a:pt x="408242" y="3309342"/>
                        <a:pt x="415070" y="3335291"/>
                      </a:cubicBezTo>
                      <a:cubicBezTo>
                        <a:pt x="417801" y="3347582"/>
                        <a:pt x="434190" y="3370799"/>
                        <a:pt x="456041" y="3368067"/>
                      </a:cubicBezTo>
                      <a:cubicBezTo>
                        <a:pt x="487452" y="3363970"/>
                        <a:pt x="502475" y="3324365"/>
                        <a:pt x="512035" y="3290223"/>
                      </a:cubicBezTo>
                      <a:cubicBezTo>
                        <a:pt x="520229" y="3343485"/>
                        <a:pt x="544811" y="3424061"/>
                        <a:pt x="588513" y="3387187"/>
                      </a:cubicBezTo>
                      <a:cubicBezTo>
                        <a:pt x="603536" y="3374896"/>
                        <a:pt x="611730" y="3351679"/>
                        <a:pt x="614462" y="3328462"/>
                      </a:cubicBezTo>
                      <a:cubicBezTo>
                        <a:pt x="628119" y="3354410"/>
                        <a:pt x="648604" y="3374896"/>
                        <a:pt x="675918" y="3359873"/>
                      </a:cubicBezTo>
                      <a:cubicBezTo>
                        <a:pt x="703232" y="3346216"/>
                        <a:pt x="712792" y="3312074"/>
                        <a:pt x="719620" y="3290223"/>
                      </a:cubicBezTo>
                      <a:cubicBezTo>
                        <a:pt x="720986" y="3287491"/>
                        <a:pt x="720986" y="3286126"/>
                        <a:pt x="720986" y="3283394"/>
                      </a:cubicBezTo>
                      <a:cubicBezTo>
                        <a:pt x="741471" y="3286126"/>
                        <a:pt x="767420" y="3282029"/>
                        <a:pt x="790636" y="3276566"/>
                      </a:cubicBezTo>
                      <a:cubicBezTo>
                        <a:pt x="772882" y="3286126"/>
                        <a:pt x="755128" y="3297051"/>
                        <a:pt x="738740" y="3307977"/>
                      </a:cubicBezTo>
                      <a:cubicBezTo>
                        <a:pt x="736009" y="3310708"/>
                        <a:pt x="734643" y="3313440"/>
                        <a:pt x="737374" y="3316171"/>
                      </a:cubicBezTo>
                      <a:cubicBezTo>
                        <a:pt x="744203" y="3321634"/>
                        <a:pt x="752397" y="3321634"/>
                        <a:pt x="761957" y="3318902"/>
                      </a:cubicBezTo>
                      <a:cubicBezTo>
                        <a:pt x="775614" y="3316171"/>
                        <a:pt x="787905" y="3310708"/>
                        <a:pt x="800196" y="3306611"/>
                      </a:cubicBezTo>
                      <a:cubicBezTo>
                        <a:pt x="817950" y="3299782"/>
                        <a:pt x="793368" y="3323000"/>
                        <a:pt x="789271" y="3331193"/>
                      </a:cubicBezTo>
                      <a:cubicBezTo>
                        <a:pt x="776979" y="3361239"/>
                        <a:pt x="771517" y="3396747"/>
                        <a:pt x="775614" y="3429524"/>
                      </a:cubicBezTo>
                      <a:cubicBezTo>
                        <a:pt x="776979" y="3445912"/>
                        <a:pt x="798831" y="3459569"/>
                        <a:pt x="817950" y="3441815"/>
                      </a:cubicBezTo>
                      <a:cubicBezTo>
                        <a:pt x="857555" y="3406307"/>
                        <a:pt x="884869" y="3365336"/>
                        <a:pt x="909452" y="3323000"/>
                      </a:cubicBezTo>
                      <a:cubicBezTo>
                        <a:pt x="906721" y="3358507"/>
                        <a:pt x="910818" y="3403576"/>
                        <a:pt x="965446" y="3387187"/>
                      </a:cubicBezTo>
                      <a:cubicBezTo>
                        <a:pt x="995491" y="3377627"/>
                        <a:pt x="1002319" y="3344851"/>
                        <a:pt x="1009148" y="3325731"/>
                      </a:cubicBezTo>
                      <a:cubicBezTo>
                        <a:pt x="1015976" y="3305245"/>
                        <a:pt x="1015976" y="3287491"/>
                        <a:pt x="1011879" y="3268372"/>
                      </a:cubicBezTo>
                      <a:cubicBezTo>
                        <a:pt x="1030999" y="3286126"/>
                        <a:pt x="1047387" y="3301148"/>
                        <a:pt x="1082896" y="3310708"/>
                      </a:cubicBezTo>
                      <a:cubicBezTo>
                        <a:pt x="1100649" y="3316171"/>
                        <a:pt x="1119769" y="3301148"/>
                        <a:pt x="1121135" y="3290223"/>
                      </a:cubicBezTo>
                      <a:cubicBezTo>
                        <a:pt x="1126598" y="3257446"/>
                        <a:pt x="1111575" y="3224669"/>
                        <a:pt x="1096552" y="3193258"/>
                      </a:cubicBezTo>
                      <a:cubicBezTo>
                        <a:pt x="1095187" y="3190527"/>
                        <a:pt x="1093821" y="3186430"/>
                        <a:pt x="1091090" y="3183699"/>
                      </a:cubicBezTo>
                      <a:cubicBezTo>
                        <a:pt x="1095187" y="3163213"/>
                        <a:pt x="1085627" y="3139996"/>
                        <a:pt x="1077433" y="3118145"/>
                      </a:cubicBezTo>
                      <a:cubicBezTo>
                        <a:pt x="1099284" y="3149556"/>
                        <a:pt x="1134792" y="3191893"/>
                        <a:pt x="1173031" y="3179602"/>
                      </a:cubicBezTo>
                      <a:cubicBezTo>
                        <a:pt x="1188054" y="3174139"/>
                        <a:pt x="1192151" y="3164579"/>
                        <a:pt x="1194883" y="3153653"/>
                      </a:cubicBezTo>
                      <a:cubicBezTo>
                        <a:pt x="1196248" y="3145459"/>
                        <a:pt x="1197614" y="3137265"/>
                        <a:pt x="1197614" y="3127705"/>
                      </a:cubicBezTo>
                      <a:cubicBezTo>
                        <a:pt x="1208540" y="3149556"/>
                        <a:pt x="1223562" y="3163213"/>
                        <a:pt x="1242682" y="3139996"/>
                      </a:cubicBezTo>
                      <a:cubicBezTo>
                        <a:pt x="1261802" y="3118145"/>
                        <a:pt x="1269996" y="3092197"/>
                        <a:pt x="1282287" y="3067614"/>
                      </a:cubicBezTo>
                      <a:cubicBezTo>
                        <a:pt x="1272727" y="3086734"/>
                        <a:pt x="1276824" y="3109951"/>
                        <a:pt x="1271361" y="3129070"/>
                      </a:cubicBezTo>
                      <a:cubicBezTo>
                        <a:pt x="1267264" y="3141362"/>
                        <a:pt x="1267264" y="3159116"/>
                        <a:pt x="1269996" y="3171407"/>
                      </a:cubicBezTo>
                      <a:cubicBezTo>
                        <a:pt x="1269996" y="3172773"/>
                        <a:pt x="1272727" y="3174139"/>
                        <a:pt x="1274093" y="3174139"/>
                      </a:cubicBezTo>
                      <a:cubicBezTo>
                        <a:pt x="1325989" y="3165944"/>
                        <a:pt x="1371057" y="3130436"/>
                        <a:pt x="1403834" y="3100391"/>
                      </a:cubicBezTo>
                      <a:cubicBezTo>
                        <a:pt x="1398371" y="3104488"/>
                        <a:pt x="1394274" y="3109951"/>
                        <a:pt x="1390177" y="3114048"/>
                      </a:cubicBezTo>
                      <a:cubicBezTo>
                        <a:pt x="1380617" y="3129070"/>
                        <a:pt x="1373789" y="3135899"/>
                        <a:pt x="1373789" y="3148190"/>
                      </a:cubicBezTo>
                      <a:cubicBezTo>
                        <a:pt x="1373789" y="3174139"/>
                        <a:pt x="1452999" y="3133168"/>
                        <a:pt x="1455730" y="3131802"/>
                      </a:cubicBezTo>
                      <a:cubicBezTo>
                        <a:pt x="1483044" y="3116779"/>
                        <a:pt x="1504895" y="3094928"/>
                        <a:pt x="1519918" y="3071711"/>
                      </a:cubicBezTo>
                      <a:cubicBezTo>
                        <a:pt x="1518552" y="3084003"/>
                        <a:pt x="1518552" y="3094928"/>
                        <a:pt x="1521284" y="3107219"/>
                      </a:cubicBezTo>
                      <a:cubicBezTo>
                        <a:pt x="1522650" y="3116779"/>
                        <a:pt x="1536307" y="3150922"/>
                        <a:pt x="1552695" y="3150922"/>
                      </a:cubicBezTo>
                      <a:cubicBezTo>
                        <a:pt x="1563620" y="3150922"/>
                        <a:pt x="1575912" y="3150922"/>
                        <a:pt x="1580009" y="3139996"/>
                      </a:cubicBezTo>
                      <a:cubicBezTo>
                        <a:pt x="1586837" y="3122242"/>
                        <a:pt x="1597763" y="3105854"/>
                        <a:pt x="1608688" y="3089465"/>
                      </a:cubicBezTo>
                      <a:cubicBezTo>
                        <a:pt x="1608688" y="3116779"/>
                        <a:pt x="1612785" y="3149556"/>
                        <a:pt x="1636002" y="3152288"/>
                      </a:cubicBezTo>
                      <a:cubicBezTo>
                        <a:pt x="1625077" y="3164579"/>
                        <a:pt x="1614151" y="3179602"/>
                        <a:pt x="1612785" y="3191893"/>
                      </a:cubicBezTo>
                      <a:cubicBezTo>
                        <a:pt x="1612785" y="3194624"/>
                        <a:pt x="1615517" y="3198721"/>
                        <a:pt x="1620980" y="3197355"/>
                      </a:cubicBezTo>
                      <a:cubicBezTo>
                        <a:pt x="1651025" y="3191893"/>
                        <a:pt x="1676973" y="3179602"/>
                        <a:pt x="1702921" y="3167310"/>
                      </a:cubicBezTo>
                      <a:cubicBezTo>
                        <a:pt x="1667413" y="3194624"/>
                        <a:pt x="1625077" y="3232864"/>
                        <a:pt x="1649659" y="3251983"/>
                      </a:cubicBezTo>
                      <a:cubicBezTo>
                        <a:pt x="1664682" y="3262909"/>
                        <a:pt x="1687899" y="3260178"/>
                        <a:pt x="1704287" y="3251983"/>
                      </a:cubicBezTo>
                      <a:cubicBezTo>
                        <a:pt x="1704287" y="3256080"/>
                        <a:pt x="1705653" y="3260178"/>
                        <a:pt x="1707019" y="3262909"/>
                      </a:cubicBezTo>
                      <a:cubicBezTo>
                        <a:pt x="1711115" y="3279297"/>
                        <a:pt x="1732967" y="3338022"/>
                        <a:pt x="1758915" y="3343485"/>
                      </a:cubicBezTo>
                      <a:cubicBezTo>
                        <a:pt x="1782132" y="3347582"/>
                        <a:pt x="1790326" y="3325731"/>
                        <a:pt x="1793057" y="3301148"/>
                      </a:cubicBezTo>
                      <a:cubicBezTo>
                        <a:pt x="1798520" y="3318902"/>
                        <a:pt x="1806714" y="3335291"/>
                        <a:pt x="1814908" y="3354410"/>
                      </a:cubicBezTo>
                      <a:cubicBezTo>
                        <a:pt x="1820371" y="3363970"/>
                        <a:pt x="1832663" y="3398113"/>
                        <a:pt x="1854514" y="3395381"/>
                      </a:cubicBezTo>
                      <a:cubicBezTo>
                        <a:pt x="1881827" y="3391284"/>
                        <a:pt x="1881827" y="3354410"/>
                        <a:pt x="1885925" y="3340754"/>
                      </a:cubicBezTo>
                      <a:cubicBezTo>
                        <a:pt x="1888656" y="3331193"/>
                        <a:pt x="1890022" y="3320268"/>
                        <a:pt x="1891388" y="3310708"/>
                      </a:cubicBezTo>
                      <a:cubicBezTo>
                        <a:pt x="1899582" y="3327096"/>
                        <a:pt x="1909141" y="3342119"/>
                        <a:pt x="1924164" y="3355776"/>
                      </a:cubicBezTo>
                      <a:cubicBezTo>
                        <a:pt x="1939187" y="3369433"/>
                        <a:pt x="1978792" y="3418598"/>
                        <a:pt x="2012934" y="3407673"/>
                      </a:cubicBezTo>
                      <a:cubicBezTo>
                        <a:pt x="2044345" y="3398113"/>
                        <a:pt x="2045711" y="3353044"/>
                        <a:pt x="2049808" y="3332559"/>
                      </a:cubicBezTo>
                      <a:cubicBezTo>
                        <a:pt x="2049808" y="3328462"/>
                        <a:pt x="2051174" y="3325731"/>
                        <a:pt x="2051174" y="3321634"/>
                      </a:cubicBezTo>
                      <a:cubicBezTo>
                        <a:pt x="2056637" y="3327096"/>
                        <a:pt x="2060734" y="3331193"/>
                        <a:pt x="2064831" y="3336656"/>
                      </a:cubicBezTo>
                      <a:cubicBezTo>
                        <a:pt x="2068928" y="3340754"/>
                        <a:pt x="2074391" y="3340754"/>
                        <a:pt x="2079853" y="3338022"/>
                      </a:cubicBezTo>
                      <a:cubicBezTo>
                        <a:pt x="2096242" y="3331193"/>
                        <a:pt x="2094876" y="3323000"/>
                        <a:pt x="2093510" y="3309342"/>
                      </a:cubicBezTo>
                      <a:cubicBezTo>
                        <a:pt x="2092145" y="3292954"/>
                        <a:pt x="2088048" y="3276566"/>
                        <a:pt x="2083951" y="3260178"/>
                      </a:cubicBezTo>
                      <a:cubicBezTo>
                        <a:pt x="2103070" y="3277931"/>
                        <a:pt x="2122190" y="3294320"/>
                        <a:pt x="2150870" y="3307977"/>
                      </a:cubicBezTo>
                      <a:cubicBezTo>
                        <a:pt x="2168624" y="3316171"/>
                        <a:pt x="2204132" y="3325731"/>
                        <a:pt x="2224617" y="3316171"/>
                      </a:cubicBezTo>
                      <a:cubicBezTo>
                        <a:pt x="2249200" y="3303880"/>
                        <a:pt x="2220520" y="3269737"/>
                        <a:pt x="2187743" y="3241057"/>
                      </a:cubicBezTo>
                      <a:cubicBezTo>
                        <a:pt x="2247834" y="3271103"/>
                        <a:pt x="2320216" y="3295686"/>
                        <a:pt x="2378941" y="3267006"/>
                      </a:cubicBezTo>
                      <a:cubicBezTo>
                        <a:pt x="2418546" y="3246520"/>
                        <a:pt x="2333873" y="3193258"/>
                        <a:pt x="2276514" y="3160481"/>
                      </a:cubicBezTo>
                      <a:cubicBezTo>
                        <a:pt x="2309291" y="3170042"/>
                        <a:pt x="2342067" y="3179602"/>
                        <a:pt x="2377575" y="3185064"/>
                      </a:cubicBezTo>
                      <a:cubicBezTo>
                        <a:pt x="2400792" y="3189161"/>
                        <a:pt x="2433569" y="3195990"/>
                        <a:pt x="2452689" y="3180967"/>
                      </a:cubicBezTo>
                      <a:cubicBezTo>
                        <a:pt x="2474540" y="3163213"/>
                        <a:pt x="2434935" y="3138630"/>
                        <a:pt x="2403524" y="3122242"/>
                      </a:cubicBezTo>
                      <a:cubicBezTo>
                        <a:pt x="2428106" y="3127705"/>
                        <a:pt x="2456786" y="3131802"/>
                        <a:pt x="2464980" y="3118145"/>
                      </a:cubicBezTo>
                      <a:cubicBezTo>
                        <a:pt x="2471808" y="3103122"/>
                        <a:pt x="2458151" y="3088100"/>
                        <a:pt x="2436300" y="3074443"/>
                      </a:cubicBezTo>
                      <a:cubicBezTo>
                        <a:pt x="2510048" y="3074443"/>
                        <a:pt x="2583795" y="3058054"/>
                        <a:pt x="2609743" y="3012987"/>
                      </a:cubicBezTo>
                      <a:cubicBezTo>
                        <a:pt x="2631595" y="2974747"/>
                        <a:pt x="2609743" y="2951530"/>
                        <a:pt x="2572870" y="2939239"/>
                      </a:cubicBezTo>
                      <a:lnTo>
                        <a:pt x="2572870" y="2939239"/>
                      </a:lnTo>
                      <a:cubicBezTo>
                        <a:pt x="2587892" y="2936508"/>
                        <a:pt x="2604281" y="2932410"/>
                        <a:pt x="2608378" y="2922851"/>
                      </a:cubicBezTo>
                      <a:cubicBezTo>
                        <a:pt x="2619303" y="2940605"/>
                        <a:pt x="2632961" y="2954262"/>
                        <a:pt x="2653446" y="2956993"/>
                      </a:cubicBezTo>
                      <a:cubicBezTo>
                        <a:pt x="2669834" y="2958359"/>
                        <a:pt x="2678028" y="2950164"/>
                        <a:pt x="2684857" y="2940605"/>
                      </a:cubicBezTo>
                      <a:cubicBezTo>
                        <a:pt x="2690320" y="2932410"/>
                        <a:pt x="2694416" y="2925582"/>
                        <a:pt x="2698514" y="2916022"/>
                      </a:cubicBezTo>
                      <a:cubicBezTo>
                        <a:pt x="2699879" y="2941970"/>
                        <a:pt x="2709439" y="2961090"/>
                        <a:pt x="2736753" y="2947433"/>
                      </a:cubicBezTo>
                      <a:cubicBezTo>
                        <a:pt x="2764067" y="2933776"/>
                        <a:pt x="2783187" y="2911925"/>
                        <a:pt x="2806404" y="2892805"/>
                      </a:cubicBezTo>
                      <a:cubicBezTo>
                        <a:pt x="2788650" y="2907828"/>
                        <a:pt x="2783187" y="2932410"/>
                        <a:pt x="2769530" y="2948799"/>
                      </a:cubicBezTo>
                      <a:cubicBezTo>
                        <a:pt x="2761336" y="2959724"/>
                        <a:pt x="2753141" y="2976113"/>
                        <a:pt x="2750411" y="2989770"/>
                      </a:cubicBezTo>
                      <a:cubicBezTo>
                        <a:pt x="2750411" y="2991135"/>
                        <a:pt x="2751776" y="2992501"/>
                        <a:pt x="2754507" y="2993867"/>
                      </a:cubicBezTo>
                      <a:cubicBezTo>
                        <a:pt x="2809135" y="3006158"/>
                        <a:pt x="2869226" y="2991135"/>
                        <a:pt x="2912928" y="2974747"/>
                      </a:cubicBezTo>
                      <a:cubicBezTo>
                        <a:pt x="2906100" y="2977478"/>
                        <a:pt x="2899271" y="2980210"/>
                        <a:pt x="2893808" y="2982941"/>
                      </a:cubicBezTo>
                      <a:cubicBezTo>
                        <a:pt x="2880151" y="2988404"/>
                        <a:pt x="2870591" y="2992501"/>
                        <a:pt x="2865128" y="3004792"/>
                      </a:cubicBezTo>
                      <a:cubicBezTo>
                        <a:pt x="2854203" y="3029375"/>
                        <a:pt x="2949802" y="3022546"/>
                        <a:pt x="2952533" y="3021181"/>
                      </a:cubicBezTo>
                      <a:cubicBezTo>
                        <a:pt x="2985310" y="3018449"/>
                        <a:pt x="3015355" y="3006158"/>
                        <a:pt x="3039938" y="2988404"/>
                      </a:cubicBezTo>
                      <a:cubicBezTo>
                        <a:pt x="3034475" y="2999330"/>
                        <a:pt x="3029012" y="3011621"/>
                        <a:pt x="3026281" y="3023912"/>
                      </a:cubicBezTo>
                      <a:cubicBezTo>
                        <a:pt x="3023550" y="3033472"/>
                        <a:pt x="3022184" y="3073077"/>
                        <a:pt x="3038572" y="3079906"/>
                      </a:cubicBezTo>
                      <a:cubicBezTo>
                        <a:pt x="3049498" y="3085368"/>
                        <a:pt x="3061789" y="3089465"/>
                        <a:pt x="3069983" y="3081271"/>
                      </a:cubicBezTo>
                      <a:cubicBezTo>
                        <a:pt x="3083640" y="3066249"/>
                        <a:pt x="3101394" y="3055323"/>
                        <a:pt x="3119148" y="3043032"/>
                      </a:cubicBezTo>
                      <a:cubicBezTo>
                        <a:pt x="3106857" y="3068980"/>
                        <a:pt x="3097297" y="3103122"/>
                        <a:pt x="3119148" y="3116779"/>
                      </a:cubicBezTo>
                      <a:cubicBezTo>
                        <a:pt x="3102760" y="3124974"/>
                        <a:pt x="3086372" y="3134533"/>
                        <a:pt x="3079543" y="3145459"/>
                      </a:cubicBezTo>
                      <a:cubicBezTo>
                        <a:pt x="3078177" y="3148190"/>
                        <a:pt x="3079543" y="3153653"/>
                        <a:pt x="3085006" y="3155019"/>
                      </a:cubicBezTo>
                      <a:cubicBezTo>
                        <a:pt x="3116417" y="3161847"/>
                        <a:pt x="3147828" y="3160481"/>
                        <a:pt x="3177873" y="3159116"/>
                      </a:cubicBezTo>
                      <a:cubicBezTo>
                        <a:pt x="3131439" y="3171407"/>
                        <a:pt x="3074080" y="3190527"/>
                        <a:pt x="3090469" y="3220572"/>
                      </a:cubicBezTo>
                      <a:cubicBezTo>
                        <a:pt x="3100028" y="3238327"/>
                        <a:pt x="3124611" y="3243789"/>
                        <a:pt x="3145097" y="3242423"/>
                      </a:cubicBezTo>
                      <a:cubicBezTo>
                        <a:pt x="3143731" y="3246520"/>
                        <a:pt x="3143731" y="3250617"/>
                        <a:pt x="3142365" y="3254715"/>
                      </a:cubicBezTo>
                      <a:cubicBezTo>
                        <a:pt x="3139634" y="3272469"/>
                        <a:pt x="3135537" y="3339388"/>
                        <a:pt x="3160119" y="3355776"/>
                      </a:cubicBezTo>
                      <a:cubicBezTo>
                        <a:pt x="3181970" y="3370799"/>
                        <a:pt x="3198359" y="3351679"/>
                        <a:pt x="3210650" y="3328462"/>
                      </a:cubicBezTo>
                      <a:cubicBezTo>
                        <a:pt x="3209284" y="3347582"/>
                        <a:pt x="3209284" y="3368067"/>
                        <a:pt x="3210650" y="3389918"/>
                      </a:cubicBezTo>
                      <a:cubicBezTo>
                        <a:pt x="3210650" y="3402210"/>
                        <a:pt x="3210650" y="3441815"/>
                        <a:pt x="3232501" y="3447278"/>
                      </a:cubicBezTo>
                      <a:cubicBezTo>
                        <a:pt x="3259815" y="3455472"/>
                        <a:pt x="3276203" y="3418598"/>
                        <a:pt x="3285763" y="3406307"/>
                      </a:cubicBezTo>
                      <a:cubicBezTo>
                        <a:pt x="3292591" y="3398113"/>
                        <a:pt x="3298054" y="3388553"/>
                        <a:pt x="3303517" y="3378993"/>
                      </a:cubicBezTo>
                      <a:cubicBezTo>
                        <a:pt x="3304883" y="3398113"/>
                        <a:pt x="3308980" y="3417232"/>
                        <a:pt x="3317174" y="3436352"/>
                      </a:cubicBezTo>
                      <a:cubicBezTo>
                        <a:pt x="3326734" y="3456838"/>
                        <a:pt x="3345854" y="3521026"/>
                        <a:pt x="3382727" y="3523756"/>
                      </a:cubicBezTo>
                      <a:cubicBezTo>
                        <a:pt x="3418236" y="3526488"/>
                        <a:pt x="3438721" y="3484152"/>
                        <a:pt x="3451012" y="3465032"/>
                      </a:cubicBezTo>
                      <a:cubicBezTo>
                        <a:pt x="3453744" y="3462301"/>
                        <a:pt x="3455110" y="3458203"/>
                        <a:pt x="3456475" y="3455472"/>
                      </a:cubicBezTo>
                      <a:cubicBezTo>
                        <a:pt x="3459207" y="3462301"/>
                        <a:pt x="3461938" y="3469129"/>
                        <a:pt x="3464669" y="3475957"/>
                      </a:cubicBezTo>
                      <a:cubicBezTo>
                        <a:pt x="3467401" y="3481420"/>
                        <a:pt x="3472863" y="3482786"/>
                        <a:pt x="3478326" y="3482786"/>
                      </a:cubicBezTo>
                      <a:cubicBezTo>
                        <a:pt x="3497446" y="3482786"/>
                        <a:pt x="3500177" y="3473226"/>
                        <a:pt x="3504274" y="3459569"/>
                      </a:cubicBezTo>
                      <a:cubicBezTo>
                        <a:pt x="3509737" y="3443181"/>
                        <a:pt x="3512469" y="3425427"/>
                        <a:pt x="3513834" y="3407673"/>
                      </a:cubicBezTo>
                      <a:cubicBezTo>
                        <a:pt x="3524760" y="3433621"/>
                        <a:pt x="3538417" y="3458203"/>
                        <a:pt x="3560268" y="3481420"/>
                      </a:cubicBezTo>
                      <a:cubicBezTo>
                        <a:pt x="3575290" y="3497808"/>
                        <a:pt x="3606701" y="3521026"/>
                        <a:pt x="3629919" y="3519660"/>
                      </a:cubicBezTo>
                      <a:cubicBezTo>
                        <a:pt x="3659964" y="3516928"/>
                        <a:pt x="3644941" y="3471860"/>
                        <a:pt x="3624456" y="3430890"/>
                      </a:cubicBezTo>
                      <a:cubicBezTo>
                        <a:pt x="3670889" y="3484152"/>
                        <a:pt x="3732346" y="3540145"/>
                        <a:pt x="3803362" y="3534682"/>
                      </a:cubicBezTo>
                      <a:cubicBezTo>
                        <a:pt x="3851161" y="3531951"/>
                        <a:pt x="3788339" y="3443181"/>
                        <a:pt x="3747368" y="3388553"/>
                      </a:cubicBezTo>
                      <a:cubicBezTo>
                        <a:pt x="3776048" y="3411769"/>
                        <a:pt x="3804727" y="3433621"/>
                        <a:pt x="3836138" y="3454106"/>
                      </a:cubicBezTo>
                      <a:cubicBezTo>
                        <a:pt x="3857990" y="3467763"/>
                        <a:pt x="3886670" y="3488249"/>
                        <a:pt x="3911252" y="3481420"/>
                      </a:cubicBezTo>
                      <a:cubicBezTo>
                        <a:pt x="3939932" y="3473226"/>
                        <a:pt x="3911252" y="3433621"/>
                        <a:pt x="3888035" y="3403576"/>
                      </a:cubicBezTo>
                      <a:cubicBezTo>
                        <a:pt x="3909886" y="3419964"/>
                        <a:pt x="3937200" y="3434987"/>
                        <a:pt x="3949491" y="3424061"/>
                      </a:cubicBezTo>
                      <a:cubicBezTo>
                        <a:pt x="3963148" y="3413135"/>
                        <a:pt x="3954954" y="3392650"/>
                        <a:pt x="3938566" y="3369433"/>
                      </a:cubicBezTo>
                      <a:cubicBezTo>
                        <a:pt x="4010948" y="3399478"/>
                        <a:pt x="4090158" y="3414501"/>
                        <a:pt x="4135226" y="3381725"/>
                      </a:cubicBezTo>
                      <a:cubicBezTo>
                        <a:pt x="4173465" y="3353044"/>
                        <a:pt x="4161174" y="3320268"/>
                        <a:pt x="4128397" y="3291589"/>
                      </a:cubicBezTo>
                      <a:cubicBezTo>
                        <a:pt x="4146151" y="3295686"/>
                        <a:pt x="4168003" y="3298417"/>
                        <a:pt x="4174831" y="3287491"/>
                      </a:cubicBezTo>
                      <a:cubicBezTo>
                        <a:pt x="4181660" y="3276566"/>
                        <a:pt x="4177562" y="3264275"/>
                        <a:pt x="4165271" y="3253349"/>
                      </a:cubicBezTo>
                      <a:cubicBezTo>
                        <a:pt x="4188488" y="3249252"/>
                        <a:pt x="4193951" y="3238327"/>
                        <a:pt x="4170734" y="3221938"/>
                      </a:cubicBezTo>
                      <a:cubicBezTo>
                        <a:pt x="4183025" y="3224669"/>
                        <a:pt x="4196682" y="3226035"/>
                        <a:pt x="4208973" y="3228766"/>
                      </a:cubicBezTo>
                      <a:cubicBezTo>
                        <a:pt x="4230825" y="3232864"/>
                        <a:pt x="4248579" y="3230132"/>
                        <a:pt x="4264967" y="3223304"/>
                      </a:cubicBezTo>
                      <a:cubicBezTo>
                        <a:pt x="4296378" y="3211013"/>
                        <a:pt x="4266333" y="3189161"/>
                        <a:pt x="4233556" y="3171407"/>
                      </a:cubicBezTo>
                      <a:cubicBezTo>
                        <a:pt x="4258139" y="3175504"/>
                        <a:pt x="4278624" y="3172773"/>
                        <a:pt x="4269064" y="3148190"/>
                      </a:cubicBezTo>
                      <a:cubicBezTo>
                        <a:pt x="4260870" y="3127705"/>
                        <a:pt x="4217168" y="3107219"/>
                        <a:pt x="4198048" y="3100391"/>
                      </a:cubicBezTo>
                      <a:cubicBezTo>
                        <a:pt x="4193951" y="3099026"/>
                        <a:pt x="4189854" y="3097660"/>
                        <a:pt x="4185757" y="3096294"/>
                      </a:cubicBezTo>
                      <a:cubicBezTo>
                        <a:pt x="4198048" y="3096294"/>
                        <a:pt x="4208973" y="3094928"/>
                        <a:pt x="4221265" y="3094928"/>
                      </a:cubicBezTo>
                      <a:cubicBezTo>
                        <a:pt x="4248579" y="3094928"/>
                        <a:pt x="4297744" y="3067614"/>
                        <a:pt x="4251310" y="3044397"/>
                      </a:cubicBezTo>
                      <a:cubicBezTo>
                        <a:pt x="4247213" y="3043032"/>
                        <a:pt x="4243116" y="3041666"/>
                        <a:pt x="4239019" y="3040300"/>
                      </a:cubicBezTo>
                      <a:cubicBezTo>
                        <a:pt x="4259505" y="3021181"/>
                        <a:pt x="4274527" y="2995232"/>
                        <a:pt x="4266333" y="2973381"/>
                      </a:cubicBezTo>
                      <a:cubicBezTo>
                        <a:pt x="4256773" y="2954262"/>
                        <a:pt x="4239019" y="2954262"/>
                        <a:pt x="4218534" y="2961090"/>
                      </a:cubicBezTo>
                      <a:cubicBezTo>
                        <a:pt x="4221265" y="2954262"/>
                        <a:pt x="4221265" y="2947433"/>
                        <a:pt x="4214436" y="2941970"/>
                      </a:cubicBezTo>
                      <a:cubicBezTo>
                        <a:pt x="4202145" y="2931045"/>
                        <a:pt x="4188488" y="2926948"/>
                        <a:pt x="4170734" y="2922851"/>
                      </a:cubicBezTo>
                      <a:cubicBezTo>
                        <a:pt x="4168003" y="2922851"/>
                        <a:pt x="4162540" y="2922851"/>
                        <a:pt x="4159809" y="2922851"/>
                      </a:cubicBezTo>
                      <a:cubicBezTo>
                        <a:pt x="4161174" y="2922851"/>
                        <a:pt x="4163906" y="2922851"/>
                        <a:pt x="4168003" y="2921485"/>
                      </a:cubicBezTo>
                      <a:cubicBezTo>
                        <a:pt x="4176197" y="2921485"/>
                        <a:pt x="4183025" y="2920119"/>
                        <a:pt x="4189854" y="2918753"/>
                      </a:cubicBezTo>
                      <a:cubicBezTo>
                        <a:pt x="4252676" y="2906462"/>
                        <a:pt x="4192585" y="2879148"/>
                        <a:pt x="4139323" y="2862760"/>
                      </a:cubicBezTo>
                      <a:cubicBezTo>
                        <a:pt x="4176197" y="2864126"/>
                        <a:pt x="4210339" y="2860028"/>
                        <a:pt x="4226728" y="2834080"/>
                      </a:cubicBezTo>
                      <a:cubicBezTo>
                        <a:pt x="4245847" y="2802669"/>
                        <a:pt x="4169369" y="2791744"/>
                        <a:pt x="4148883" y="2791744"/>
                      </a:cubicBezTo>
                      <a:cubicBezTo>
                        <a:pt x="4139323" y="2791744"/>
                        <a:pt x="4112009" y="2804035"/>
                        <a:pt x="4127032" y="2797207"/>
                      </a:cubicBezTo>
                      <a:cubicBezTo>
                        <a:pt x="4135226" y="2793109"/>
                        <a:pt x="4144786" y="2789012"/>
                        <a:pt x="4151614" y="2783550"/>
                      </a:cubicBezTo>
                      <a:cubicBezTo>
                        <a:pt x="4163906" y="2773990"/>
                        <a:pt x="4178928" y="2764430"/>
                        <a:pt x="4173465" y="2746676"/>
                      </a:cubicBezTo>
                      <a:cubicBezTo>
                        <a:pt x="4163906" y="2717996"/>
                        <a:pt x="4105181" y="2720728"/>
                        <a:pt x="4064210" y="2727556"/>
                      </a:cubicBezTo>
                      <a:cubicBezTo>
                        <a:pt x="4080598" y="2715265"/>
                        <a:pt x="4095621" y="2698876"/>
                        <a:pt x="4095621" y="2683854"/>
                      </a:cubicBezTo>
                      <a:cubicBezTo>
                        <a:pt x="4154346" y="2664734"/>
                        <a:pt x="4113375" y="2634689"/>
                        <a:pt x="4066941" y="2619666"/>
                      </a:cubicBezTo>
                      <a:cubicBezTo>
                        <a:pt x="4127032" y="2616935"/>
                        <a:pt x="4210339" y="2608740"/>
                        <a:pt x="4183025" y="2585524"/>
                      </a:cubicBezTo>
                      <a:cubicBezTo>
                        <a:pt x="4173465" y="2577329"/>
                        <a:pt x="4161174" y="2571867"/>
                        <a:pt x="4146151" y="2567770"/>
                      </a:cubicBezTo>
                      <a:cubicBezTo>
                        <a:pt x="4147517" y="2567770"/>
                        <a:pt x="4148883" y="2567770"/>
                        <a:pt x="4148883" y="2566404"/>
                      </a:cubicBezTo>
                      <a:cubicBezTo>
                        <a:pt x="4166637" y="2573232"/>
                        <a:pt x="4185757" y="2575964"/>
                        <a:pt x="4202145" y="2567770"/>
                      </a:cubicBezTo>
                      <a:cubicBezTo>
                        <a:pt x="4252676" y="2544553"/>
                        <a:pt x="4233556" y="2438028"/>
                        <a:pt x="4232191" y="2402520"/>
                      </a:cubicBezTo>
                      <a:cubicBezTo>
                        <a:pt x="4230825" y="2368378"/>
                        <a:pt x="4221265" y="2338333"/>
                        <a:pt x="4210339" y="2308287"/>
                      </a:cubicBezTo>
                      <a:cubicBezTo>
                        <a:pt x="4223996" y="2320579"/>
                        <a:pt x="4239019" y="2332870"/>
                        <a:pt x="4255407" y="2342430"/>
                      </a:cubicBezTo>
                      <a:cubicBezTo>
                        <a:pt x="4277258" y="2356087"/>
                        <a:pt x="4326423" y="2402520"/>
                        <a:pt x="4360566" y="2377938"/>
                      </a:cubicBezTo>
                      <a:cubicBezTo>
                        <a:pt x="4387880" y="2357452"/>
                        <a:pt x="4357834" y="2298728"/>
                        <a:pt x="4349640" y="2280973"/>
                      </a:cubicBezTo>
                      <a:cubicBezTo>
                        <a:pt x="4334618" y="2248197"/>
                        <a:pt x="4320961" y="2216786"/>
                        <a:pt x="4304572" y="2188106"/>
                      </a:cubicBezTo>
                      <a:cubicBezTo>
                        <a:pt x="4338715" y="2218152"/>
                        <a:pt x="4376955" y="2237271"/>
                        <a:pt x="4397440" y="2205860"/>
                      </a:cubicBezTo>
                      <a:cubicBezTo>
                        <a:pt x="4420657" y="2170352"/>
                        <a:pt x="4367394" y="2070656"/>
                        <a:pt x="4349640" y="2044708"/>
                      </a:cubicBezTo>
                      <a:cubicBezTo>
                        <a:pt x="4345543" y="2039245"/>
                        <a:pt x="4341446" y="2032417"/>
                        <a:pt x="4337349" y="2026954"/>
                      </a:cubicBezTo>
                      <a:cubicBezTo>
                        <a:pt x="4368760" y="2020126"/>
                        <a:pt x="4397440" y="1998274"/>
                        <a:pt x="4398806" y="1966863"/>
                      </a:cubicBezTo>
                      <a:cubicBezTo>
                        <a:pt x="4401537" y="1913601"/>
                        <a:pt x="4304572" y="1910870"/>
                        <a:pt x="4229459" y="1914967"/>
                      </a:cubicBezTo>
                      <a:cubicBezTo>
                        <a:pt x="4273161" y="1901310"/>
                        <a:pt x="4319595" y="1889019"/>
                        <a:pt x="4359200" y="1863071"/>
                      </a:cubicBezTo>
                      <a:cubicBezTo>
                        <a:pt x="4366029" y="1858973"/>
                        <a:pt x="4366029" y="1850779"/>
                        <a:pt x="4360566" y="1846682"/>
                      </a:cubicBezTo>
                      <a:cubicBezTo>
                        <a:pt x="4342812" y="1833025"/>
                        <a:pt x="4311401" y="1826197"/>
                        <a:pt x="4282721" y="1820734"/>
                      </a:cubicBezTo>
                      <a:cubicBezTo>
                        <a:pt x="4299109" y="1797517"/>
                        <a:pt x="4281356" y="1764741"/>
                        <a:pt x="4255407" y="1736061"/>
                      </a:cubicBezTo>
                      <a:cubicBezTo>
                        <a:pt x="4244482" y="1729232"/>
                        <a:pt x="4234922" y="1721038"/>
                        <a:pt x="4225362" y="1712844"/>
                      </a:cubicBezTo>
                      <a:cubicBezTo>
                        <a:pt x="4221265" y="1710113"/>
                        <a:pt x="4223996" y="1703284"/>
                        <a:pt x="4229459" y="1703284"/>
                      </a:cubicBezTo>
                      <a:cubicBezTo>
                        <a:pt x="4266333" y="1706016"/>
                        <a:pt x="4301841" y="1716941"/>
                        <a:pt x="4338715" y="1715575"/>
                      </a:cubicBezTo>
                      <a:cubicBezTo>
                        <a:pt x="4327789" y="1678702"/>
                        <a:pt x="4289550" y="1655485"/>
                        <a:pt x="4259505" y="1633634"/>
                      </a:cubicBezTo>
                      <a:cubicBezTo>
                        <a:pt x="4255407" y="1630902"/>
                        <a:pt x="4256773" y="1622708"/>
                        <a:pt x="4262236" y="1622708"/>
                      </a:cubicBezTo>
                      <a:cubicBezTo>
                        <a:pt x="4295012" y="1626805"/>
                        <a:pt x="4322326" y="1641828"/>
                        <a:pt x="4353737" y="1648656"/>
                      </a:cubicBezTo>
                      <a:cubicBezTo>
                        <a:pt x="4355103" y="1648656"/>
                        <a:pt x="4357834" y="1650022"/>
                        <a:pt x="4359200" y="1650022"/>
                      </a:cubicBezTo>
                      <a:cubicBezTo>
                        <a:pt x="4355103" y="1643193"/>
                        <a:pt x="4351006" y="1636365"/>
                        <a:pt x="4349640" y="1633634"/>
                      </a:cubicBezTo>
                      <a:cubicBezTo>
                        <a:pt x="4335983" y="1614514"/>
                        <a:pt x="4319595" y="1600857"/>
                        <a:pt x="4303207" y="1585834"/>
                      </a:cubicBezTo>
                      <a:cubicBezTo>
                        <a:pt x="4351006" y="1599491"/>
                        <a:pt x="4404268" y="1604954"/>
                        <a:pt x="4453433" y="1594029"/>
                      </a:cubicBezTo>
                      <a:cubicBezTo>
                        <a:pt x="4453433" y="1594029"/>
                        <a:pt x="4456165" y="1594029"/>
                        <a:pt x="4458896" y="1592663"/>
                      </a:cubicBezTo>
                      <a:cubicBezTo>
                        <a:pt x="4456165" y="1543498"/>
                        <a:pt x="4386514" y="1539401"/>
                        <a:pt x="4348275" y="1527109"/>
                      </a:cubicBezTo>
                      <a:cubicBezTo>
                        <a:pt x="4344178" y="1525744"/>
                        <a:pt x="4342812" y="1518915"/>
                        <a:pt x="4346909" y="1516184"/>
                      </a:cubicBezTo>
                      <a:cubicBezTo>
                        <a:pt x="4370126" y="1503892"/>
                        <a:pt x="4401537" y="1495698"/>
                        <a:pt x="4419291" y="1475213"/>
                      </a:cubicBezTo>
                      <a:cubicBezTo>
                        <a:pt x="4442508" y="1449265"/>
                        <a:pt x="4381051" y="1424682"/>
                        <a:pt x="4364663" y="1420585"/>
                      </a:cubicBezTo>
                      <a:cubicBezTo>
                        <a:pt x="4320961" y="1409660"/>
                        <a:pt x="4275893" y="1409660"/>
                        <a:pt x="4230825" y="1406928"/>
                      </a:cubicBezTo>
                      <a:cubicBezTo>
                        <a:pt x="4225362" y="1406928"/>
                        <a:pt x="4223996" y="1400100"/>
                        <a:pt x="4228094" y="1396003"/>
                      </a:cubicBezTo>
                      <a:cubicBezTo>
                        <a:pt x="4258139" y="1375517"/>
                        <a:pt x="4293647" y="1365957"/>
                        <a:pt x="4323692" y="1345472"/>
                      </a:cubicBezTo>
                      <a:cubicBezTo>
                        <a:pt x="4338715" y="1334546"/>
                        <a:pt x="4361932" y="1316792"/>
                        <a:pt x="4353737" y="1294941"/>
                      </a:cubicBezTo>
                      <a:cubicBezTo>
                        <a:pt x="4346909" y="1274456"/>
                        <a:pt x="4327789" y="1266261"/>
                        <a:pt x="4307304" y="1263530"/>
                      </a:cubicBezTo>
                      <a:cubicBezTo>
                        <a:pt x="4239019" y="1258067"/>
                        <a:pt x="4161174" y="1289478"/>
                        <a:pt x="4102449" y="1323621"/>
                      </a:cubicBezTo>
                      <a:cubicBezTo>
                        <a:pt x="4098352" y="1326352"/>
                        <a:pt x="4094255" y="1323621"/>
                        <a:pt x="4094255" y="1319524"/>
                      </a:cubicBezTo>
                      <a:cubicBezTo>
                        <a:pt x="4094255" y="1275821"/>
                        <a:pt x="4113375" y="1217096"/>
                        <a:pt x="4090158" y="1177491"/>
                      </a:cubicBezTo>
                      <a:cubicBezTo>
                        <a:pt x="4069673" y="1141983"/>
                        <a:pt x="4031433" y="1165200"/>
                        <a:pt x="4016410" y="1192514"/>
                      </a:cubicBezTo>
                      <a:cubicBezTo>
                        <a:pt x="4004119" y="1215731"/>
                        <a:pt x="3995925" y="1241679"/>
                        <a:pt x="3995925" y="1267627"/>
                      </a:cubicBezTo>
                      <a:cubicBezTo>
                        <a:pt x="3995925" y="1274456"/>
                        <a:pt x="3986365" y="1275821"/>
                        <a:pt x="3984999" y="1268993"/>
                      </a:cubicBezTo>
                      <a:cubicBezTo>
                        <a:pt x="3972708" y="1203439"/>
                        <a:pt x="3972708" y="1136520"/>
                        <a:pt x="3957685" y="1070967"/>
                      </a:cubicBezTo>
                      <a:cubicBezTo>
                        <a:pt x="3949491" y="1038190"/>
                        <a:pt x="3939932" y="998585"/>
                        <a:pt x="3915349" y="975368"/>
                      </a:cubicBezTo>
                      <a:cubicBezTo>
                        <a:pt x="3900326" y="961711"/>
                        <a:pt x="3874378" y="948054"/>
                        <a:pt x="3855258" y="961711"/>
                      </a:cubicBezTo>
                      <a:cubicBezTo>
                        <a:pt x="3833407" y="976734"/>
                        <a:pt x="3832041" y="1004048"/>
                        <a:pt x="3837504" y="1027265"/>
                      </a:cubicBezTo>
                      <a:cubicBezTo>
                        <a:pt x="3838870" y="1034093"/>
                        <a:pt x="3829310" y="1036824"/>
                        <a:pt x="3826579" y="1029996"/>
                      </a:cubicBezTo>
                      <a:cubicBezTo>
                        <a:pt x="3814287" y="991756"/>
                        <a:pt x="3785608" y="946688"/>
                        <a:pt x="3752831" y="924837"/>
                      </a:cubicBezTo>
                      <a:cubicBezTo>
                        <a:pt x="3728249" y="908449"/>
                        <a:pt x="3688643" y="909815"/>
                        <a:pt x="3694106" y="950786"/>
                      </a:cubicBezTo>
                      <a:cubicBezTo>
                        <a:pt x="3696837" y="972637"/>
                        <a:pt x="3705032" y="993122"/>
                        <a:pt x="3710495" y="1013608"/>
                      </a:cubicBezTo>
                      <a:cubicBezTo>
                        <a:pt x="3703666" y="1010876"/>
                        <a:pt x="3698203" y="1009511"/>
                        <a:pt x="3694106" y="1008145"/>
                      </a:cubicBezTo>
                      <a:cubicBezTo>
                        <a:pt x="3674986" y="1002682"/>
                        <a:pt x="3655867" y="999951"/>
                        <a:pt x="3636747" y="998585"/>
                      </a:cubicBezTo>
                      <a:cubicBezTo>
                        <a:pt x="3623090" y="991756"/>
                        <a:pt x="3608067" y="984928"/>
                        <a:pt x="3594410" y="979465"/>
                      </a:cubicBezTo>
                      <a:cubicBezTo>
                        <a:pt x="3588948" y="976734"/>
                        <a:pt x="3583485" y="974003"/>
                        <a:pt x="3576656" y="972637"/>
                      </a:cubicBezTo>
                      <a:cubicBezTo>
                        <a:pt x="3601239" y="958980"/>
                        <a:pt x="3629919" y="949420"/>
                        <a:pt x="3653135" y="933032"/>
                      </a:cubicBezTo>
                      <a:cubicBezTo>
                        <a:pt x="3668158" y="922106"/>
                        <a:pt x="3691375" y="904352"/>
                        <a:pt x="3683181" y="882501"/>
                      </a:cubicBezTo>
                      <a:cubicBezTo>
                        <a:pt x="3676352" y="862015"/>
                        <a:pt x="3657233" y="852456"/>
                        <a:pt x="3636747" y="851090"/>
                      </a:cubicBezTo>
                      <a:cubicBezTo>
                        <a:pt x="3568462" y="845627"/>
                        <a:pt x="3490617" y="877038"/>
                        <a:pt x="3431893" y="911181"/>
                      </a:cubicBezTo>
                      <a:cubicBezTo>
                        <a:pt x="3427796" y="912546"/>
                        <a:pt x="3423698" y="911181"/>
                        <a:pt x="3423698" y="905718"/>
                      </a:cubicBezTo>
                      <a:cubicBezTo>
                        <a:pt x="3423698" y="862015"/>
                        <a:pt x="3442818" y="803291"/>
                        <a:pt x="3419601" y="763685"/>
                      </a:cubicBezTo>
                      <a:cubicBezTo>
                        <a:pt x="3399116" y="728177"/>
                        <a:pt x="3360876" y="751394"/>
                        <a:pt x="3345854" y="778708"/>
                      </a:cubicBezTo>
                      <a:cubicBezTo>
                        <a:pt x="3333562" y="801925"/>
                        <a:pt x="3325368" y="827873"/>
                        <a:pt x="3325368" y="853821"/>
                      </a:cubicBezTo>
                      <a:cubicBezTo>
                        <a:pt x="3325368" y="860650"/>
                        <a:pt x="3315809" y="862015"/>
                        <a:pt x="3314443" y="855187"/>
                      </a:cubicBezTo>
                      <a:cubicBezTo>
                        <a:pt x="3302151" y="789634"/>
                        <a:pt x="3302151" y="722714"/>
                        <a:pt x="3287129" y="657161"/>
                      </a:cubicBezTo>
                      <a:cubicBezTo>
                        <a:pt x="3280300" y="624384"/>
                        <a:pt x="3269375" y="584779"/>
                        <a:pt x="3244792" y="561562"/>
                      </a:cubicBezTo>
                      <a:cubicBezTo>
                        <a:pt x="3229770" y="547905"/>
                        <a:pt x="3203822" y="534248"/>
                        <a:pt x="3184701" y="547905"/>
                      </a:cubicBezTo>
                      <a:cubicBezTo>
                        <a:pt x="3162850" y="562928"/>
                        <a:pt x="3161485" y="590242"/>
                        <a:pt x="3166948" y="613459"/>
                      </a:cubicBezTo>
                      <a:cubicBezTo>
                        <a:pt x="3168313" y="620287"/>
                        <a:pt x="3158753" y="623019"/>
                        <a:pt x="3156022" y="616190"/>
                      </a:cubicBezTo>
                      <a:cubicBezTo>
                        <a:pt x="3143731" y="577951"/>
                        <a:pt x="3115051" y="532883"/>
                        <a:pt x="3082274" y="511032"/>
                      </a:cubicBezTo>
                      <a:cubicBezTo>
                        <a:pt x="3063154" y="497375"/>
                        <a:pt x="3035840" y="496009"/>
                        <a:pt x="3026281" y="515129"/>
                      </a:cubicBezTo>
                      <a:cubicBezTo>
                        <a:pt x="2960727" y="475524"/>
                        <a:pt x="2870591" y="474158"/>
                        <a:pt x="2787284" y="482352"/>
                      </a:cubicBezTo>
                      <a:cubicBezTo>
                        <a:pt x="2854203" y="455038"/>
                        <a:pt x="2921123" y="418164"/>
                        <a:pt x="2896540" y="379925"/>
                      </a:cubicBezTo>
                      <a:cubicBezTo>
                        <a:pt x="2876054" y="349880"/>
                        <a:pt x="2817329" y="341685"/>
                        <a:pt x="2785918" y="344417"/>
                      </a:cubicBezTo>
                      <a:cubicBezTo>
                        <a:pt x="2736753" y="348514"/>
                        <a:pt x="2695782" y="363536"/>
                        <a:pt x="2656177" y="381290"/>
                      </a:cubicBezTo>
                      <a:cubicBezTo>
                        <a:pt x="2675297" y="358074"/>
                        <a:pt x="2693051" y="332125"/>
                        <a:pt x="2708074" y="306177"/>
                      </a:cubicBezTo>
                      <a:cubicBezTo>
                        <a:pt x="2720365" y="284326"/>
                        <a:pt x="2728559" y="270669"/>
                        <a:pt x="2710805" y="247452"/>
                      </a:cubicBezTo>
                      <a:cubicBezTo>
                        <a:pt x="2705342" y="240624"/>
                        <a:pt x="2697148" y="235161"/>
                        <a:pt x="2688954" y="239258"/>
                      </a:cubicBezTo>
                      <a:cubicBezTo>
                        <a:pt x="2678028" y="244721"/>
                        <a:pt x="2667103" y="250184"/>
                        <a:pt x="2657543" y="255646"/>
                      </a:cubicBezTo>
                      <a:cubicBezTo>
                        <a:pt x="2658909" y="248818"/>
                        <a:pt x="2661640" y="243355"/>
                        <a:pt x="2663006" y="236527"/>
                      </a:cubicBezTo>
                      <a:cubicBezTo>
                        <a:pt x="2672565" y="201019"/>
                        <a:pt x="2703977" y="123174"/>
                        <a:pt x="2667103" y="86300"/>
                      </a:cubicBezTo>
                      <a:cubicBezTo>
                        <a:pt x="2627498" y="46695"/>
                        <a:pt x="2534630" y="102689"/>
                        <a:pt x="2501853" y="116346"/>
                      </a:cubicBezTo>
                      <a:cubicBezTo>
                        <a:pt x="2470442" y="130002"/>
                        <a:pt x="2444494" y="149122"/>
                        <a:pt x="2421277" y="169608"/>
                      </a:cubicBezTo>
                      <a:cubicBezTo>
                        <a:pt x="2428106" y="151854"/>
                        <a:pt x="2433569" y="134100"/>
                        <a:pt x="2437666" y="116346"/>
                      </a:cubicBezTo>
                      <a:cubicBezTo>
                        <a:pt x="2443129" y="90397"/>
                        <a:pt x="2469077" y="27575"/>
                        <a:pt x="2434935" y="4358"/>
                      </a:cubicBezTo>
                      <a:cubicBezTo>
                        <a:pt x="2406255" y="-14761"/>
                        <a:pt x="2361187" y="34404"/>
                        <a:pt x="2347530" y="48061"/>
                      </a:cubicBezTo>
                      <a:cubicBezTo>
                        <a:pt x="2321582" y="74009"/>
                        <a:pt x="2298365" y="97226"/>
                        <a:pt x="2276514" y="123174"/>
                      </a:cubicBezTo>
                      <a:cubicBezTo>
                        <a:pt x="2292902" y="80837"/>
                        <a:pt x="2298365" y="38501"/>
                        <a:pt x="2260125" y="30307"/>
                      </a:cubicBezTo>
                      <a:cubicBezTo>
                        <a:pt x="2219155" y="22112"/>
                        <a:pt x="2144041" y="106786"/>
                        <a:pt x="2124921" y="132734"/>
                      </a:cubicBezTo>
                      <a:cubicBezTo>
                        <a:pt x="2120824" y="138197"/>
                        <a:pt x="2116727" y="145025"/>
                        <a:pt x="2112630" y="150488"/>
                      </a:cubicBezTo>
                      <a:cubicBezTo>
                        <a:pt x="2094876" y="124540"/>
                        <a:pt x="2064831" y="104054"/>
                        <a:pt x="2034786" y="113614"/>
                      </a:cubicBezTo>
                      <a:cubicBezTo>
                        <a:pt x="1984255" y="130002"/>
                        <a:pt x="2015666" y="220138"/>
                        <a:pt x="2045711" y="289789"/>
                      </a:cubicBezTo>
                      <a:cubicBezTo>
                        <a:pt x="2017031" y="252915"/>
                        <a:pt x="1989718" y="214676"/>
                        <a:pt x="1951478" y="185996"/>
                      </a:cubicBezTo>
                      <a:cubicBezTo>
                        <a:pt x="1944650" y="180533"/>
                        <a:pt x="1937821" y="184630"/>
                        <a:pt x="1935090" y="190093"/>
                      </a:cubicBezTo>
                      <a:cubicBezTo>
                        <a:pt x="1928261" y="211944"/>
                        <a:pt x="1932358" y="243355"/>
                        <a:pt x="1939187" y="272035"/>
                      </a:cubicBezTo>
                      <a:cubicBezTo>
                        <a:pt x="1911873" y="263841"/>
                        <a:pt x="1887290" y="292520"/>
                        <a:pt x="1869536" y="328028"/>
                      </a:cubicBezTo>
                      <a:cubicBezTo>
                        <a:pt x="1866805" y="340320"/>
                        <a:pt x="1862708" y="352611"/>
                        <a:pt x="1858611" y="364902"/>
                      </a:cubicBezTo>
                      <a:cubicBezTo>
                        <a:pt x="1857245" y="368999"/>
                        <a:pt x="1849051" y="368999"/>
                        <a:pt x="1849051" y="364902"/>
                      </a:cubicBezTo>
                      <a:cubicBezTo>
                        <a:pt x="1839491" y="329394"/>
                        <a:pt x="1836759" y="292520"/>
                        <a:pt x="1821737" y="258378"/>
                      </a:cubicBezTo>
                      <a:cubicBezTo>
                        <a:pt x="1790326" y="281595"/>
                        <a:pt x="1783497" y="325297"/>
                        <a:pt x="1772572" y="360805"/>
                      </a:cubicBezTo>
                      <a:cubicBezTo>
                        <a:pt x="1771206" y="364902"/>
                        <a:pt x="1763012" y="367634"/>
                        <a:pt x="1761646" y="362171"/>
                      </a:cubicBezTo>
                      <a:cubicBezTo>
                        <a:pt x="1754818" y="330760"/>
                        <a:pt x="1758915" y="299349"/>
                        <a:pt x="1754818" y="267938"/>
                      </a:cubicBezTo>
                      <a:cubicBezTo>
                        <a:pt x="1754818" y="266572"/>
                        <a:pt x="1754818" y="263841"/>
                        <a:pt x="1753452" y="262475"/>
                      </a:cubicBezTo>
                      <a:cubicBezTo>
                        <a:pt x="1747989" y="269303"/>
                        <a:pt x="1743892" y="274766"/>
                        <a:pt x="1741161" y="277498"/>
                      </a:cubicBezTo>
                      <a:cubicBezTo>
                        <a:pt x="1728870" y="296617"/>
                        <a:pt x="1720676" y="317103"/>
                        <a:pt x="1712481" y="337588"/>
                      </a:cubicBezTo>
                      <a:cubicBezTo>
                        <a:pt x="1708384" y="287058"/>
                        <a:pt x="1694727" y="236527"/>
                        <a:pt x="1667413" y="194190"/>
                      </a:cubicBezTo>
                      <a:cubicBezTo>
                        <a:pt x="1667413" y="194190"/>
                        <a:pt x="1666047" y="192824"/>
                        <a:pt x="1664682" y="190093"/>
                      </a:cubicBezTo>
                      <a:cubicBezTo>
                        <a:pt x="1619614" y="209213"/>
                        <a:pt x="1640099" y="276132"/>
                        <a:pt x="1641465" y="315737"/>
                      </a:cubicBezTo>
                      <a:cubicBezTo>
                        <a:pt x="1641465" y="319834"/>
                        <a:pt x="1636002" y="323931"/>
                        <a:pt x="1631905" y="321200"/>
                      </a:cubicBezTo>
                      <a:cubicBezTo>
                        <a:pt x="1611420" y="303446"/>
                        <a:pt x="1593666" y="277498"/>
                        <a:pt x="1567717" y="267938"/>
                      </a:cubicBezTo>
                      <a:cubicBezTo>
                        <a:pt x="1534941" y="254281"/>
                        <a:pt x="1533575" y="321200"/>
                        <a:pt x="1534941" y="337588"/>
                      </a:cubicBezTo>
                      <a:cubicBezTo>
                        <a:pt x="1539038" y="382656"/>
                        <a:pt x="1556792" y="424993"/>
                        <a:pt x="1569083" y="467329"/>
                      </a:cubicBezTo>
                      <a:cubicBezTo>
                        <a:pt x="1570449" y="472792"/>
                        <a:pt x="1564986" y="476889"/>
                        <a:pt x="1560889" y="472792"/>
                      </a:cubicBezTo>
                      <a:cubicBezTo>
                        <a:pt x="1530844" y="452307"/>
                        <a:pt x="1510358" y="422261"/>
                        <a:pt x="1480313" y="401776"/>
                      </a:cubicBezTo>
                      <a:cubicBezTo>
                        <a:pt x="1465290" y="390850"/>
                        <a:pt x="1440708" y="375828"/>
                        <a:pt x="1422954" y="390850"/>
                      </a:cubicBezTo>
                      <a:cubicBezTo>
                        <a:pt x="1406565" y="404507"/>
                        <a:pt x="1405200" y="426358"/>
                        <a:pt x="1410662" y="445478"/>
                      </a:cubicBezTo>
                      <a:cubicBezTo>
                        <a:pt x="1429782" y="512397"/>
                        <a:pt x="1487141" y="573854"/>
                        <a:pt x="1537672" y="616190"/>
                      </a:cubicBezTo>
                      <a:cubicBezTo>
                        <a:pt x="1540403" y="618922"/>
                        <a:pt x="1540403" y="624384"/>
                        <a:pt x="1536307" y="625750"/>
                      </a:cubicBezTo>
                      <a:cubicBezTo>
                        <a:pt x="1495336" y="640773"/>
                        <a:pt x="1433879" y="643504"/>
                        <a:pt x="1403834" y="679012"/>
                      </a:cubicBezTo>
                      <a:cubicBezTo>
                        <a:pt x="1377886" y="710423"/>
                        <a:pt x="1412028" y="737737"/>
                        <a:pt x="1443439" y="743200"/>
                      </a:cubicBezTo>
                      <a:cubicBezTo>
                        <a:pt x="1469387" y="747297"/>
                        <a:pt x="1496701" y="745931"/>
                        <a:pt x="1521284" y="736371"/>
                      </a:cubicBezTo>
                      <a:cubicBezTo>
                        <a:pt x="1526747" y="733640"/>
                        <a:pt x="1532209" y="743200"/>
                        <a:pt x="1526747" y="745931"/>
                      </a:cubicBezTo>
                      <a:cubicBezTo>
                        <a:pt x="1515821" y="752760"/>
                        <a:pt x="1504895" y="758223"/>
                        <a:pt x="1492604" y="765051"/>
                      </a:cubicBezTo>
                      <a:cubicBezTo>
                        <a:pt x="1447536" y="760954"/>
                        <a:pt x="1384714" y="797828"/>
                        <a:pt x="1360132" y="808753"/>
                      </a:cubicBezTo>
                      <a:cubicBezTo>
                        <a:pt x="1328721" y="822410"/>
                        <a:pt x="1302772" y="841530"/>
                        <a:pt x="1279556" y="862015"/>
                      </a:cubicBezTo>
                      <a:cubicBezTo>
                        <a:pt x="1286384" y="844261"/>
                        <a:pt x="1291847" y="826507"/>
                        <a:pt x="1295944" y="808753"/>
                      </a:cubicBezTo>
                      <a:cubicBezTo>
                        <a:pt x="1301407" y="782805"/>
                        <a:pt x="1327355" y="719983"/>
                        <a:pt x="1293213" y="696766"/>
                      </a:cubicBezTo>
                      <a:cubicBezTo>
                        <a:pt x="1264533" y="677647"/>
                        <a:pt x="1219465" y="726812"/>
                        <a:pt x="1205808" y="740469"/>
                      </a:cubicBezTo>
                      <a:cubicBezTo>
                        <a:pt x="1179860" y="766417"/>
                        <a:pt x="1156643" y="789634"/>
                        <a:pt x="1134792" y="815582"/>
                      </a:cubicBezTo>
                      <a:cubicBezTo>
                        <a:pt x="1151180" y="773245"/>
                        <a:pt x="1156643" y="730909"/>
                        <a:pt x="1118403" y="722714"/>
                      </a:cubicBezTo>
                      <a:cubicBezTo>
                        <a:pt x="1077433" y="714520"/>
                        <a:pt x="1002319" y="799193"/>
                        <a:pt x="983199" y="823776"/>
                      </a:cubicBezTo>
                      <a:cubicBezTo>
                        <a:pt x="979103" y="829239"/>
                        <a:pt x="975005" y="836067"/>
                        <a:pt x="970908" y="841530"/>
                      </a:cubicBezTo>
                      <a:cubicBezTo>
                        <a:pt x="953154" y="815582"/>
                        <a:pt x="923109" y="795096"/>
                        <a:pt x="893064" y="804656"/>
                      </a:cubicBezTo>
                      <a:cubicBezTo>
                        <a:pt x="842533" y="821045"/>
                        <a:pt x="873944" y="911181"/>
                        <a:pt x="903989" y="980831"/>
                      </a:cubicBezTo>
                      <a:cubicBezTo>
                        <a:pt x="875310" y="943957"/>
                        <a:pt x="847996" y="905718"/>
                        <a:pt x="809756" y="877038"/>
                      </a:cubicBezTo>
                      <a:cubicBezTo>
                        <a:pt x="802928" y="872941"/>
                        <a:pt x="796099" y="875672"/>
                        <a:pt x="793368" y="881135"/>
                      </a:cubicBezTo>
                      <a:cubicBezTo>
                        <a:pt x="786539" y="902986"/>
                        <a:pt x="790636" y="934397"/>
                        <a:pt x="797465" y="963077"/>
                      </a:cubicBezTo>
                      <a:cubicBezTo>
                        <a:pt x="770151" y="954883"/>
                        <a:pt x="745568" y="983562"/>
                        <a:pt x="727814" y="1019070"/>
                      </a:cubicBezTo>
                      <a:cubicBezTo>
                        <a:pt x="725083" y="1031362"/>
                        <a:pt x="720986" y="1043653"/>
                        <a:pt x="716889" y="1055944"/>
                      </a:cubicBezTo>
                      <a:cubicBezTo>
                        <a:pt x="715523" y="1060041"/>
                        <a:pt x="707329" y="1060041"/>
                        <a:pt x="705963" y="1055944"/>
                      </a:cubicBezTo>
                      <a:cubicBezTo>
                        <a:pt x="696404" y="1020436"/>
                        <a:pt x="693672" y="983562"/>
                        <a:pt x="678649" y="949420"/>
                      </a:cubicBezTo>
                      <a:cubicBezTo>
                        <a:pt x="647238" y="972637"/>
                        <a:pt x="640410" y="1016339"/>
                        <a:pt x="629484" y="1051847"/>
                      </a:cubicBezTo>
                      <a:cubicBezTo>
                        <a:pt x="628119" y="1055944"/>
                        <a:pt x="619924" y="1058676"/>
                        <a:pt x="618559" y="1053213"/>
                      </a:cubicBezTo>
                      <a:cubicBezTo>
                        <a:pt x="611730" y="1021802"/>
                        <a:pt x="615827" y="990391"/>
                        <a:pt x="611730" y="958980"/>
                      </a:cubicBezTo>
                      <a:cubicBezTo>
                        <a:pt x="611730" y="957614"/>
                        <a:pt x="611730" y="954883"/>
                        <a:pt x="610365" y="953517"/>
                      </a:cubicBezTo>
                      <a:cubicBezTo>
                        <a:pt x="604902" y="960346"/>
                        <a:pt x="600805" y="965808"/>
                        <a:pt x="598073" y="968540"/>
                      </a:cubicBezTo>
                      <a:cubicBezTo>
                        <a:pt x="585782" y="987660"/>
                        <a:pt x="577588" y="1008145"/>
                        <a:pt x="569394" y="1028630"/>
                      </a:cubicBezTo>
                      <a:cubicBezTo>
                        <a:pt x="565297" y="979465"/>
                        <a:pt x="551640" y="927569"/>
                        <a:pt x="524326" y="885232"/>
                      </a:cubicBezTo>
                      <a:cubicBezTo>
                        <a:pt x="524326" y="885232"/>
                        <a:pt x="522960" y="883867"/>
                        <a:pt x="521594" y="881135"/>
                      </a:cubicBezTo>
                      <a:cubicBezTo>
                        <a:pt x="476526" y="900255"/>
                        <a:pt x="497012" y="967174"/>
                        <a:pt x="498377" y="1006779"/>
                      </a:cubicBezTo>
                      <a:cubicBezTo>
                        <a:pt x="498377" y="1010876"/>
                        <a:pt x="492915" y="1014973"/>
                        <a:pt x="488818" y="1012242"/>
                      </a:cubicBezTo>
                      <a:cubicBezTo>
                        <a:pt x="468332" y="994488"/>
                        <a:pt x="450578" y="968540"/>
                        <a:pt x="424630" y="958980"/>
                      </a:cubicBezTo>
                      <a:cubicBezTo>
                        <a:pt x="391853" y="945323"/>
                        <a:pt x="390487" y="1012242"/>
                        <a:pt x="391853" y="1028630"/>
                      </a:cubicBezTo>
                      <a:cubicBezTo>
                        <a:pt x="395950" y="1073698"/>
                        <a:pt x="413704" y="1116035"/>
                        <a:pt x="425996" y="1158372"/>
                      </a:cubicBezTo>
                      <a:cubicBezTo>
                        <a:pt x="427361" y="1163834"/>
                        <a:pt x="421899" y="1167931"/>
                        <a:pt x="417801" y="1165200"/>
                      </a:cubicBezTo>
                      <a:cubicBezTo>
                        <a:pt x="387756" y="1144715"/>
                        <a:pt x="365905" y="1114669"/>
                        <a:pt x="337225" y="1094184"/>
                      </a:cubicBezTo>
                      <a:cubicBezTo>
                        <a:pt x="322203" y="1083258"/>
                        <a:pt x="297620" y="1068236"/>
                        <a:pt x="279866" y="1083258"/>
                      </a:cubicBezTo>
                      <a:cubicBezTo>
                        <a:pt x="263478" y="1096915"/>
                        <a:pt x="262112" y="1118766"/>
                        <a:pt x="267575" y="1137886"/>
                      </a:cubicBezTo>
                      <a:cubicBezTo>
                        <a:pt x="286695" y="1204805"/>
                        <a:pt x="342688" y="1266261"/>
                        <a:pt x="394585" y="1309964"/>
                      </a:cubicBezTo>
                      <a:cubicBezTo>
                        <a:pt x="397316" y="1312695"/>
                        <a:pt x="397316" y="1318158"/>
                        <a:pt x="393219" y="1319524"/>
                      </a:cubicBezTo>
                      <a:cubicBezTo>
                        <a:pt x="352248" y="1334546"/>
                        <a:pt x="290792" y="1337278"/>
                        <a:pt x="260746" y="1372786"/>
                      </a:cubicBezTo>
                      <a:cubicBezTo>
                        <a:pt x="234798" y="1404197"/>
                        <a:pt x="268941" y="1431511"/>
                        <a:pt x="300351" y="1436973"/>
                      </a:cubicBezTo>
                      <a:cubicBezTo>
                        <a:pt x="326300" y="1441071"/>
                        <a:pt x="353614" y="1439705"/>
                        <a:pt x="378196" y="1430145"/>
                      </a:cubicBezTo>
                      <a:cubicBezTo>
                        <a:pt x="383659" y="1427414"/>
                        <a:pt x="389122" y="1436973"/>
                        <a:pt x="383659" y="1439705"/>
                      </a:cubicBezTo>
                      <a:cubicBezTo>
                        <a:pt x="326300" y="1473847"/>
                        <a:pt x="263478" y="1497064"/>
                        <a:pt x="207484" y="1533938"/>
                      </a:cubicBezTo>
                      <a:cubicBezTo>
                        <a:pt x="180170" y="1551692"/>
                        <a:pt x="146028" y="1574909"/>
                        <a:pt x="132371" y="1607685"/>
                      </a:cubicBezTo>
                      <a:cubicBezTo>
                        <a:pt x="126908" y="1621342"/>
                        <a:pt x="124177" y="1640462"/>
                        <a:pt x="129640" y="1654119"/>
                      </a:cubicBezTo>
                      <a:cubicBezTo>
                        <a:pt x="120080" y="1666410"/>
                        <a:pt x="120080" y="1681433"/>
                        <a:pt x="124177" y="1696456"/>
                      </a:cubicBezTo>
                      <a:cubicBezTo>
                        <a:pt x="129640" y="1715575"/>
                        <a:pt x="139199" y="1734695"/>
                        <a:pt x="150125" y="1753815"/>
                      </a:cubicBezTo>
                      <a:cubicBezTo>
                        <a:pt x="146028" y="1762009"/>
                        <a:pt x="143296" y="1770203"/>
                        <a:pt x="141931" y="1778397"/>
                      </a:cubicBezTo>
                      <a:cubicBezTo>
                        <a:pt x="135102" y="1807077"/>
                        <a:pt x="150125" y="1842585"/>
                        <a:pt x="186999" y="1824831"/>
                      </a:cubicBezTo>
                      <a:cubicBezTo>
                        <a:pt x="192462" y="1822100"/>
                        <a:pt x="196559" y="1819368"/>
                        <a:pt x="202021" y="1815271"/>
                      </a:cubicBezTo>
                      <a:cubicBezTo>
                        <a:pt x="214313" y="1827562"/>
                        <a:pt x="226604" y="1838488"/>
                        <a:pt x="237530" y="1848048"/>
                      </a:cubicBezTo>
                      <a:cubicBezTo>
                        <a:pt x="240261" y="1850779"/>
                        <a:pt x="240261" y="1854876"/>
                        <a:pt x="236164" y="1856242"/>
                      </a:cubicBezTo>
                      <a:cubicBezTo>
                        <a:pt x="200656" y="1869899"/>
                        <a:pt x="144662" y="1871265"/>
                        <a:pt x="118714" y="1904041"/>
                      </a:cubicBezTo>
                      <a:cubicBezTo>
                        <a:pt x="95497" y="1932721"/>
                        <a:pt x="126908" y="1957304"/>
                        <a:pt x="154222" y="1960035"/>
                      </a:cubicBezTo>
                      <a:cubicBezTo>
                        <a:pt x="177439" y="1962766"/>
                        <a:pt x="200656" y="1962766"/>
                        <a:pt x="222507" y="1953206"/>
                      </a:cubicBezTo>
                      <a:cubicBezTo>
                        <a:pt x="227970" y="1950475"/>
                        <a:pt x="232067" y="1958669"/>
                        <a:pt x="226604" y="1961401"/>
                      </a:cubicBezTo>
                      <a:cubicBezTo>
                        <a:pt x="176073" y="1992812"/>
                        <a:pt x="120080" y="2011931"/>
                        <a:pt x="70915" y="2044708"/>
                      </a:cubicBezTo>
                      <a:cubicBezTo>
                        <a:pt x="46332" y="2061096"/>
                        <a:pt x="16287" y="2081582"/>
                        <a:pt x="5361" y="2110261"/>
                      </a:cubicBezTo>
                      <a:cubicBezTo>
                        <a:pt x="-1467" y="2126650"/>
                        <a:pt x="-4199" y="2152598"/>
                        <a:pt x="12190" y="2164889"/>
                      </a:cubicBezTo>
                      <a:cubicBezTo>
                        <a:pt x="31309" y="2178546"/>
                        <a:pt x="54526" y="2171718"/>
                        <a:pt x="72280" y="2159427"/>
                      </a:cubicBezTo>
                      <a:cubicBezTo>
                        <a:pt x="75012" y="2158061"/>
                        <a:pt x="80474" y="2164889"/>
                        <a:pt x="76377" y="2168986"/>
                      </a:cubicBezTo>
                      <a:close/>
                      <a:moveTo>
                        <a:pt x="2586527" y="2892805"/>
                      </a:moveTo>
                      <a:cubicBezTo>
                        <a:pt x="2587892" y="2891440"/>
                        <a:pt x="2590624" y="2890074"/>
                        <a:pt x="2591989" y="2888708"/>
                      </a:cubicBezTo>
                      <a:cubicBezTo>
                        <a:pt x="2593355" y="2891440"/>
                        <a:pt x="2593355" y="2894171"/>
                        <a:pt x="2594721" y="2895537"/>
                      </a:cubicBezTo>
                      <a:cubicBezTo>
                        <a:pt x="2591989" y="2895537"/>
                        <a:pt x="2589258" y="2894171"/>
                        <a:pt x="2586527" y="2892805"/>
                      </a:cubicBezTo>
                      <a:close/>
                      <a:moveTo>
                        <a:pt x="1073335" y="1655485"/>
                      </a:moveTo>
                      <a:cubicBezTo>
                        <a:pt x="1125232" y="1650022"/>
                        <a:pt x="1177128" y="1659582"/>
                        <a:pt x="1229025" y="1671873"/>
                      </a:cubicBezTo>
                      <a:cubicBezTo>
                        <a:pt x="1203077" y="1645925"/>
                        <a:pt x="1177128" y="1610417"/>
                        <a:pt x="1208540" y="1588566"/>
                      </a:cubicBezTo>
                      <a:cubicBezTo>
                        <a:pt x="1230391" y="1573543"/>
                        <a:pt x="1260436" y="1570812"/>
                        <a:pt x="1289115" y="1574909"/>
                      </a:cubicBezTo>
                      <a:cubicBezTo>
                        <a:pt x="1271361" y="1563983"/>
                        <a:pt x="1254973" y="1548960"/>
                        <a:pt x="1244047" y="1528475"/>
                      </a:cubicBezTo>
                      <a:cubicBezTo>
                        <a:pt x="1242682" y="1525744"/>
                        <a:pt x="1242682" y="1524378"/>
                        <a:pt x="1245413" y="1521647"/>
                      </a:cubicBezTo>
                      <a:cubicBezTo>
                        <a:pt x="1275459" y="1487504"/>
                        <a:pt x="1323258" y="1490236"/>
                        <a:pt x="1369691" y="1503892"/>
                      </a:cubicBezTo>
                      <a:cubicBezTo>
                        <a:pt x="1358766" y="1497064"/>
                        <a:pt x="1346475" y="1490236"/>
                        <a:pt x="1335549" y="1482041"/>
                      </a:cubicBezTo>
                      <a:cubicBezTo>
                        <a:pt x="1302772" y="1458824"/>
                        <a:pt x="1249510" y="1421951"/>
                        <a:pt x="1254973" y="1375517"/>
                      </a:cubicBezTo>
                      <a:cubicBezTo>
                        <a:pt x="1261802" y="1324986"/>
                        <a:pt x="1334183" y="1345472"/>
                        <a:pt x="1362863" y="1357763"/>
                      </a:cubicBezTo>
                      <a:cubicBezTo>
                        <a:pt x="1373789" y="1361860"/>
                        <a:pt x="1384714" y="1367323"/>
                        <a:pt x="1395640" y="1372786"/>
                      </a:cubicBezTo>
                      <a:cubicBezTo>
                        <a:pt x="1376520" y="1348203"/>
                        <a:pt x="1357400" y="1316792"/>
                        <a:pt x="1364229" y="1288112"/>
                      </a:cubicBezTo>
                      <a:cubicBezTo>
                        <a:pt x="1369691" y="1258067"/>
                        <a:pt x="1397005" y="1237582"/>
                        <a:pt x="1427051" y="1252605"/>
                      </a:cubicBezTo>
                      <a:cubicBezTo>
                        <a:pt x="1444805" y="1260799"/>
                        <a:pt x="1461193" y="1274456"/>
                        <a:pt x="1474850" y="1290844"/>
                      </a:cubicBezTo>
                      <a:cubicBezTo>
                        <a:pt x="1455730" y="1241679"/>
                        <a:pt x="1446171" y="1180223"/>
                        <a:pt x="1502164" y="1181588"/>
                      </a:cubicBezTo>
                      <a:cubicBezTo>
                        <a:pt x="1544501" y="1181588"/>
                        <a:pt x="1566352" y="1222559"/>
                        <a:pt x="1581374" y="1256702"/>
                      </a:cubicBezTo>
                      <a:cubicBezTo>
                        <a:pt x="1586837" y="1268993"/>
                        <a:pt x="1590934" y="1282650"/>
                        <a:pt x="1595032" y="1294941"/>
                      </a:cubicBezTo>
                      <a:cubicBezTo>
                        <a:pt x="1595032" y="1273090"/>
                        <a:pt x="1596397" y="1252605"/>
                        <a:pt x="1599128" y="1232119"/>
                      </a:cubicBezTo>
                      <a:cubicBezTo>
                        <a:pt x="1603226" y="1195245"/>
                        <a:pt x="1614151" y="1141983"/>
                        <a:pt x="1653756" y="1129692"/>
                      </a:cubicBezTo>
                      <a:cubicBezTo>
                        <a:pt x="1707019" y="1113304"/>
                        <a:pt x="1753452" y="1176125"/>
                        <a:pt x="1768475" y="1217096"/>
                      </a:cubicBezTo>
                      <a:cubicBezTo>
                        <a:pt x="1771206" y="1223925"/>
                        <a:pt x="1773938" y="1230753"/>
                        <a:pt x="1775303" y="1238948"/>
                      </a:cubicBezTo>
                      <a:cubicBezTo>
                        <a:pt x="1782132" y="1217096"/>
                        <a:pt x="1791692" y="1189782"/>
                        <a:pt x="1812177" y="1180223"/>
                      </a:cubicBezTo>
                      <a:cubicBezTo>
                        <a:pt x="1836759" y="1166566"/>
                        <a:pt x="1873633" y="1191148"/>
                        <a:pt x="1892753" y="1204805"/>
                      </a:cubicBezTo>
                      <a:cubicBezTo>
                        <a:pt x="1896850" y="1207536"/>
                        <a:pt x="1902313" y="1211634"/>
                        <a:pt x="1906410" y="1214365"/>
                      </a:cubicBezTo>
                      <a:cubicBezTo>
                        <a:pt x="1895484" y="1195245"/>
                        <a:pt x="1891388" y="1173394"/>
                        <a:pt x="1900947" y="1154274"/>
                      </a:cubicBezTo>
                      <a:cubicBezTo>
                        <a:pt x="1915970" y="1124229"/>
                        <a:pt x="1961038" y="1139252"/>
                        <a:pt x="1982889" y="1148812"/>
                      </a:cubicBezTo>
                      <a:cubicBezTo>
                        <a:pt x="1986986" y="1150177"/>
                        <a:pt x="1991083" y="1151543"/>
                        <a:pt x="1995180" y="1154274"/>
                      </a:cubicBezTo>
                      <a:cubicBezTo>
                        <a:pt x="1980158" y="1139252"/>
                        <a:pt x="1965135" y="1124229"/>
                        <a:pt x="1951478" y="1109206"/>
                      </a:cubicBezTo>
                      <a:cubicBezTo>
                        <a:pt x="1926895" y="1081893"/>
                        <a:pt x="1874999" y="1029996"/>
                        <a:pt x="1891388" y="989025"/>
                      </a:cubicBezTo>
                      <a:cubicBezTo>
                        <a:pt x="1902313" y="958980"/>
                        <a:pt x="1930993" y="963077"/>
                        <a:pt x="1956941" y="975368"/>
                      </a:cubicBezTo>
                      <a:cubicBezTo>
                        <a:pt x="1935090" y="937129"/>
                        <a:pt x="1910507" y="887964"/>
                        <a:pt x="1921433" y="846993"/>
                      </a:cubicBezTo>
                      <a:cubicBezTo>
                        <a:pt x="1925530" y="830604"/>
                        <a:pt x="1940552" y="819679"/>
                        <a:pt x="1956941" y="816948"/>
                      </a:cubicBezTo>
                      <a:cubicBezTo>
                        <a:pt x="1978792" y="812850"/>
                        <a:pt x="1999277" y="830604"/>
                        <a:pt x="2012934" y="844261"/>
                      </a:cubicBezTo>
                      <a:cubicBezTo>
                        <a:pt x="2027957" y="859284"/>
                        <a:pt x="2041614" y="875672"/>
                        <a:pt x="2053905" y="893426"/>
                      </a:cubicBezTo>
                      <a:cubicBezTo>
                        <a:pt x="2053905" y="892061"/>
                        <a:pt x="2052539" y="890695"/>
                        <a:pt x="2052539" y="889329"/>
                      </a:cubicBezTo>
                      <a:cubicBezTo>
                        <a:pt x="2038883" y="849724"/>
                        <a:pt x="2021129" y="799193"/>
                        <a:pt x="2030688" y="756857"/>
                      </a:cubicBezTo>
                      <a:cubicBezTo>
                        <a:pt x="2038883" y="722714"/>
                        <a:pt x="2075756" y="711789"/>
                        <a:pt x="2101705" y="730909"/>
                      </a:cubicBezTo>
                      <a:cubicBezTo>
                        <a:pt x="2120824" y="744566"/>
                        <a:pt x="2137213" y="767782"/>
                        <a:pt x="2148138" y="793731"/>
                      </a:cubicBezTo>
                      <a:cubicBezTo>
                        <a:pt x="2146773" y="775977"/>
                        <a:pt x="2146773" y="759588"/>
                        <a:pt x="2146773" y="741834"/>
                      </a:cubicBezTo>
                      <a:cubicBezTo>
                        <a:pt x="2146773" y="713155"/>
                        <a:pt x="2148138" y="668087"/>
                        <a:pt x="2175452" y="650333"/>
                      </a:cubicBezTo>
                      <a:cubicBezTo>
                        <a:pt x="2204132" y="632579"/>
                        <a:pt x="2234177" y="669452"/>
                        <a:pt x="2245103" y="691304"/>
                      </a:cubicBezTo>
                      <a:cubicBezTo>
                        <a:pt x="2257394" y="714520"/>
                        <a:pt x="2265588" y="743200"/>
                        <a:pt x="2269685" y="770514"/>
                      </a:cubicBezTo>
                      <a:cubicBezTo>
                        <a:pt x="2283342" y="725446"/>
                        <a:pt x="2296999" y="680378"/>
                        <a:pt x="2317485" y="638041"/>
                      </a:cubicBezTo>
                      <a:cubicBezTo>
                        <a:pt x="2333873" y="601168"/>
                        <a:pt x="2369381" y="536980"/>
                        <a:pt x="2419912" y="547905"/>
                      </a:cubicBezTo>
                      <a:cubicBezTo>
                        <a:pt x="2522339" y="569757"/>
                        <a:pt x="2434935" y="730909"/>
                        <a:pt x="2391232" y="796462"/>
                      </a:cubicBezTo>
                      <a:cubicBezTo>
                        <a:pt x="2419912" y="784171"/>
                        <a:pt x="2451323" y="785536"/>
                        <a:pt x="2473174" y="814216"/>
                      </a:cubicBezTo>
                      <a:cubicBezTo>
                        <a:pt x="2489562" y="834701"/>
                        <a:pt x="2495025" y="862015"/>
                        <a:pt x="2496391" y="889329"/>
                      </a:cubicBezTo>
                      <a:cubicBezTo>
                        <a:pt x="2533265" y="836067"/>
                        <a:pt x="2617938" y="904352"/>
                        <a:pt x="2660274" y="965808"/>
                      </a:cubicBezTo>
                      <a:cubicBezTo>
                        <a:pt x="2654812" y="938494"/>
                        <a:pt x="2656177" y="908449"/>
                        <a:pt x="2671200" y="890695"/>
                      </a:cubicBezTo>
                      <a:cubicBezTo>
                        <a:pt x="2688954" y="870210"/>
                        <a:pt x="2712171" y="872941"/>
                        <a:pt x="2732656" y="883867"/>
                      </a:cubicBezTo>
                      <a:cubicBezTo>
                        <a:pt x="2728559" y="852456"/>
                        <a:pt x="2738119" y="825142"/>
                        <a:pt x="2776359" y="825142"/>
                      </a:cubicBezTo>
                      <a:cubicBezTo>
                        <a:pt x="2807769" y="825142"/>
                        <a:pt x="2832352" y="855187"/>
                        <a:pt x="2850106" y="885232"/>
                      </a:cubicBezTo>
                      <a:cubicBezTo>
                        <a:pt x="2843277" y="841530"/>
                        <a:pt x="2844643" y="797828"/>
                        <a:pt x="2867860" y="759588"/>
                      </a:cubicBezTo>
                      <a:cubicBezTo>
                        <a:pt x="2869226" y="756857"/>
                        <a:pt x="2871957" y="756857"/>
                        <a:pt x="2874689" y="758223"/>
                      </a:cubicBezTo>
                      <a:cubicBezTo>
                        <a:pt x="2930682" y="784171"/>
                        <a:pt x="2956630" y="842896"/>
                        <a:pt x="2968922" y="901621"/>
                      </a:cubicBezTo>
                      <a:cubicBezTo>
                        <a:pt x="2979847" y="833336"/>
                        <a:pt x="3004430" y="721349"/>
                        <a:pt x="3074080" y="756857"/>
                      </a:cubicBezTo>
                      <a:cubicBezTo>
                        <a:pt x="3112320" y="777342"/>
                        <a:pt x="3100028" y="838799"/>
                        <a:pt x="3093200" y="871575"/>
                      </a:cubicBezTo>
                      <a:cubicBezTo>
                        <a:pt x="3086372" y="900255"/>
                        <a:pt x="3078177" y="927569"/>
                        <a:pt x="3067252" y="956249"/>
                      </a:cubicBezTo>
                      <a:cubicBezTo>
                        <a:pt x="3080909" y="945323"/>
                        <a:pt x="3097297" y="938494"/>
                        <a:pt x="3117783" y="941226"/>
                      </a:cubicBezTo>
                      <a:cubicBezTo>
                        <a:pt x="3146462" y="943957"/>
                        <a:pt x="3162850" y="967174"/>
                        <a:pt x="3171045" y="993122"/>
                      </a:cubicBezTo>
                      <a:cubicBezTo>
                        <a:pt x="3176508" y="969905"/>
                        <a:pt x="3190164" y="953517"/>
                        <a:pt x="3220210" y="974003"/>
                      </a:cubicBezTo>
                      <a:cubicBezTo>
                        <a:pt x="3246158" y="993122"/>
                        <a:pt x="3263912" y="1024533"/>
                        <a:pt x="3272106" y="1058676"/>
                      </a:cubicBezTo>
                      <a:cubicBezTo>
                        <a:pt x="3284398" y="999951"/>
                        <a:pt x="3313077" y="926203"/>
                        <a:pt x="3359511" y="969905"/>
                      </a:cubicBezTo>
                      <a:cubicBezTo>
                        <a:pt x="3390922" y="998585"/>
                        <a:pt x="3397750" y="1046384"/>
                        <a:pt x="3397750" y="1087355"/>
                      </a:cubicBezTo>
                      <a:cubicBezTo>
                        <a:pt x="3412773" y="1040922"/>
                        <a:pt x="3446915" y="1002682"/>
                        <a:pt x="3491983" y="979465"/>
                      </a:cubicBezTo>
                      <a:cubicBezTo>
                        <a:pt x="3494714" y="978100"/>
                        <a:pt x="3497446" y="979465"/>
                        <a:pt x="3498812" y="980831"/>
                      </a:cubicBezTo>
                      <a:cubicBezTo>
                        <a:pt x="3524760" y="1024533"/>
                        <a:pt x="3516566" y="1080527"/>
                        <a:pt x="3501543" y="1131058"/>
                      </a:cubicBezTo>
                      <a:cubicBezTo>
                        <a:pt x="3522028" y="1105109"/>
                        <a:pt x="3547976" y="1085990"/>
                        <a:pt x="3584850" y="1084624"/>
                      </a:cubicBezTo>
                      <a:cubicBezTo>
                        <a:pt x="3587582" y="1084624"/>
                        <a:pt x="3590313" y="1087355"/>
                        <a:pt x="3590313" y="1090087"/>
                      </a:cubicBezTo>
                      <a:cubicBezTo>
                        <a:pt x="3593045" y="1110572"/>
                        <a:pt x="3590313" y="1128326"/>
                        <a:pt x="3586216" y="1147446"/>
                      </a:cubicBezTo>
                      <a:cubicBezTo>
                        <a:pt x="3632650" y="1088721"/>
                        <a:pt x="3714592" y="1065504"/>
                        <a:pt x="3785608" y="1094184"/>
                      </a:cubicBezTo>
                      <a:cubicBezTo>
                        <a:pt x="3817019" y="1107841"/>
                        <a:pt x="3841601" y="1133789"/>
                        <a:pt x="3844333" y="1169297"/>
                      </a:cubicBezTo>
                      <a:cubicBezTo>
                        <a:pt x="3847064" y="1212999"/>
                        <a:pt x="3815653" y="1251239"/>
                        <a:pt x="3782876" y="1281284"/>
                      </a:cubicBezTo>
                      <a:cubicBezTo>
                        <a:pt x="3810190" y="1271724"/>
                        <a:pt x="3845698" y="1264896"/>
                        <a:pt x="3855258" y="1292210"/>
                      </a:cubicBezTo>
                      <a:cubicBezTo>
                        <a:pt x="3866184" y="1324986"/>
                        <a:pt x="3840236" y="1361860"/>
                        <a:pt x="3817019" y="1387808"/>
                      </a:cubicBezTo>
                      <a:cubicBezTo>
                        <a:pt x="3893498" y="1363226"/>
                        <a:pt x="3979537" y="1372786"/>
                        <a:pt x="4024605" y="1449265"/>
                      </a:cubicBezTo>
                      <a:cubicBezTo>
                        <a:pt x="4056016" y="1502527"/>
                        <a:pt x="4053284" y="1565349"/>
                        <a:pt x="4030067" y="1621342"/>
                      </a:cubicBezTo>
                      <a:cubicBezTo>
                        <a:pt x="4035530" y="1615880"/>
                        <a:pt x="4040993" y="1610417"/>
                        <a:pt x="4046456" y="1606320"/>
                      </a:cubicBezTo>
                      <a:cubicBezTo>
                        <a:pt x="4069673" y="1585834"/>
                        <a:pt x="4102449" y="1563983"/>
                        <a:pt x="4133860" y="1572177"/>
                      </a:cubicBezTo>
                      <a:cubicBezTo>
                        <a:pt x="4163906" y="1580372"/>
                        <a:pt x="4169369" y="1617245"/>
                        <a:pt x="4158443" y="1641828"/>
                      </a:cubicBezTo>
                      <a:cubicBezTo>
                        <a:pt x="4144786" y="1673239"/>
                        <a:pt x="4121569" y="1696456"/>
                        <a:pt x="4098352" y="1722404"/>
                      </a:cubicBezTo>
                      <a:cubicBezTo>
                        <a:pt x="4116106" y="1715575"/>
                        <a:pt x="4135226" y="1711478"/>
                        <a:pt x="4150249" y="1722404"/>
                      </a:cubicBezTo>
                      <a:cubicBezTo>
                        <a:pt x="4166637" y="1734695"/>
                        <a:pt x="4161174" y="1759278"/>
                        <a:pt x="4157077" y="1777032"/>
                      </a:cubicBezTo>
                      <a:cubicBezTo>
                        <a:pt x="4143420" y="1827562"/>
                        <a:pt x="4106546" y="1884922"/>
                        <a:pt x="4061478" y="1917698"/>
                      </a:cubicBezTo>
                      <a:cubicBezTo>
                        <a:pt x="4109278" y="1914967"/>
                        <a:pt x="4166637" y="1927258"/>
                        <a:pt x="4191220" y="1968229"/>
                      </a:cubicBezTo>
                      <a:cubicBezTo>
                        <a:pt x="4211705" y="2003737"/>
                        <a:pt x="4173465" y="2017394"/>
                        <a:pt x="4137958" y="2022857"/>
                      </a:cubicBezTo>
                      <a:cubicBezTo>
                        <a:pt x="4185757" y="2036514"/>
                        <a:pt x="4233556" y="2070656"/>
                        <a:pt x="4230825" y="2123919"/>
                      </a:cubicBezTo>
                      <a:cubicBezTo>
                        <a:pt x="4228094" y="2179912"/>
                        <a:pt x="4172100" y="2170352"/>
                        <a:pt x="4124300" y="2152598"/>
                      </a:cubicBezTo>
                      <a:cubicBezTo>
                        <a:pt x="4135226" y="2162158"/>
                        <a:pt x="4144786" y="2171718"/>
                        <a:pt x="4154346" y="2179912"/>
                      </a:cubicBezTo>
                      <a:cubicBezTo>
                        <a:pt x="4177562" y="2203129"/>
                        <a:pt x="4210339" y="2235906"/>
                        <a:pt x="4214436" y="2271414"/>
                      </a:cubicBezTo>
                      <a:cubicBezTo>
                        <a:pt x="4217168" y="2302825"/>
                        <a:pt x="4189854" y="2320579"/>
                        <a:pt x="4161174" y="2315116"/>
                      </a:cubicBezTo>
                      <a:cubicBezTo>
                        <a:pt x="4146151" y="2312384"/>
                        <a:pt x="4129763" y="2304190"/>
                        <a:pt x="4116106" y="2294630"/>
                      </a:cubicBezTo>
                      <a:cubicBezTo>
                        <a:pt x="4125666" y="2320579"/>
                        <a:pt x="4131129" y="2347893"/>
                        <a:pt x="4129763" y="2373841"/>
                      </a:cubicBezTo>
                      <a:cubicBezTo>
                        <a:pt x="4129763" y="2387498"/>
                        <a:pt x="4125666" y="2409349"/>
                        <a:pt x="4110644" y="2414812"/>
                      </a:cubicBezTo>
                      <a:cubicBezTo>
                        <a:pt x="4109278" y="2414812"/>
                        <a:pt x="4107912" y="2414812"/>
                        <a:pt x="4106546" y="2414812"/>
                      </a:cubicBezTo>
                      <a:cubicBezTo>
                        <a:pt x="4121569" y="2444857"/>
                        <a:pt x="4120203" y="2481731"/>
                        <a:pt x="4102449" y="2511776"/>
                      </a:cubicBezTo>
                      <a:cubicBezTo>
                        <a:pt x="4080598" y="2548650"/>
                        <a:pt x="4039627" y="2550016"/>
                        <a:pt x="4004119" y="2536359"/>
                      </a:cubicBezTo>
                      <a:cubicBezTo>
                        <a:pt x="4009582" y="2545919"/>
                        <a:pt x="4015045" y="2556844"/>
                        <a:pt x="4017776" y="2566404"/>
                      </a:cubicBezTo>
                      <a:cubicBezTo>
                        <a:pt x="4023239" y="2592352"/>
                        <a:pt x="4001388" y="2600546"/>
                        <a:pt x="3978171" y="2601912"/>
                      </a:cubicBezTo>
                      <a:cubicBezTo>
                        <a:pt x="4010948" y="2615569"/>
                        <a:pt x="4034164" y="2638786"/>
                        <a:pt x="4004119" y="2675659"/>
                      </a:cubicBezTo>
                      <a:cubicBezTo>
                        <a:pt x="3986365" y="2697511"/>
                        <a:pt x="3963148" y="2715265"/>
                        <a:pt x="3937200" y="2730288"/>
                      </a:cubicBezTo>
                      <a:cubicBezTo>
                        <a:pt x="3942663" y="2730288"/>
                        <a:pt x="3946760" y="2730288"/>
                        <a:pt x="3952223" y="2730288"/>
                      </a:cubicBezTo>
                      <a:cubicBezTo>
                        <a:pt x="3969977" y="2730288"/>
                        <a:pt x="4005485" y="2735750"/>
                        <a:pt x="4010948" y="2757601"/>
                      </a:cubicBezTo>
                      <a:cubicBezTo>
                        <a:pt x="4013679" y="2773990"/>
                        <a:pt x="3994559" y="2789012"/>
                        <a:pt x="3982268" y="2798572"/>
                      </a:cubicBezTo>
                      <a:cubicBezTo>
                        <a:pt x="4034164" y="2829983"/>
                        <a:pt x="4075135" y="2881880"/>
                        <a:pt x="4086061" y="2937873"/>
                      </a:cubicBezTo>
                      <a:cubicBezTo>
                        <a:pt x="4101084" y="3015718"/>
                        <a:pt x="4015045" y="3004792"/>
                        <a:pt x="3956320" y="2984307"/>
                      </a:cubicBezTo>
                      <a:cubicBezTo>
                        <a:pt x="3991828" y="3014352"/>
                        <a:pt x="4023239" y="3051226"/>
                        <a:pt x="4038261" y="3092197"/>
                      </a:cubicBezTo>
                      <a:cubicBezTo>
                        <a:pt x="4054650" y="3135899"/>
                        <a:pt x="4023239" y="3174139"/>
                        <a:pt x="3978171" y="3171407"/>
                      </a:cubicBezTo>
                      <a:cubicBezTo>
                        <a:pt x="3926274" y="3167310"/>
                        <a:pt x="3875744" y="3126339"/>
                        <a:pt x="3838870" y="3093563"/>
                      </a:cubicBezTo>
                      <a:cubicBezTo>
                        <a:pt x="3817019" y="3074443"/>
                        <a:pt x="3793802" y="3052592"/>
                        <a:pt x="3773317" y="3029375"/>
                      </a:cubicBezTo>
                      <a:cubicBezTo>
                        <a:pt x="3781511" y="3059420"/>
                        <a:pt x="3778779" y="3089465"/>
                        <a:pt x="3744637" y="3103122"/>
                      </a:cubicBezTo>
                      <a:cubicBezTo>
                        <a:pt x="3694106" y="3123608"/>
                        <a:pt x="3639478" y="3081271"/>
                        <a:pt x="3608067" y="3045763"/>
                      </a:cubicBezTo>
                      <a:cubicBezTo>
                        <a:pt x="3572559" y="3006158"/>
                        <a:pt x="3547976" y="2958359"/>
                        <a:pt x="3528857" y="2909194"/>
                      </a:cubicBezTo>
                      <a:cubicBezTo>
                        <a:pt x="3522028" y="2958359"/>
                        <a:pt x="3500177" y="2995232"/>
                        <a:pt x="3446915" y="2987038"/>
                      </a:cubicBezTo>
                      <a:cubicBezTo>
                        <a:pt x="3389556" y="2978844"/>
                        <a:pt x="3370436" y="2911925"/>
                        <a:pt x="3364974" y="2862760"/>
                      </a:cubicBezTo>
                      <a:cubicBezTo>
                        <a:pt x="3359511" y="2819058"/>
                        <a:pt x="3358145" y="2772624"/>
                        <a:pt x="3364974" y="2727556"/>
                      </a:cubicBezTo>
                      <a:cubicBezTo>
                        <a:pt x="3337660" y="2782184"/>
                        <a:pt x="3291226" y="2847737"/>
                        <a:pt x="3254352" y="2786281"/>
                      </a:cubicBezTo>
                      <a:cubicBezTo>
                        <a:pt x="3233866" y="2752139"/>
                        <a:pt x="3261181" y="2702974"/>
                        <a:pt x="3276203" y="2672928"/>
                      </a:cubicBezTo>
                      <a:cubicBezTo>
                        <a:pt x="3281666" y="2663368"/>
                        <a:pt x="3287129" y="2652443"/>
                        <a:pt x="3293957" y="2642883"/>
                      </a:cubicBezTo>
                      <a:cubicBezTo>
                        <a:pt x="3265277" y="2677025"/>
                        <a:pt x="3232501" y="2707071"/>
                        <a:pt x="3190164" y="2723459"/>
                      </a:cubicBezTo>
                      <a:cubicBezTo>
                        <a:pt x="3125977" y="2749407"/>
                        <a:pt x="3075446" y="2702974"/>
                        <a:pt x="3072714" y="2640152"/>
                      </a:cubicBezTo>
                      <a:cubicBezTo>
                        <a:pt x="3072714" y="2622397"/>
                        <a:pt x="3074080" y="2604644"/>
                        <a:pt x="3076812" y="2586889"/>
                      </a:cubicBezTo>
                      <a:cubicBezTo>
                        <a:pt x="3053595" y="2629226"/>
                        <a:pt x="3020818" y="2666100"/>
                        <a:pt x="2975750" y="2672928"/>
                      </a:cubicBezTo>
                      <a:cubicBezTo>
                        <a:pt x="2973019" y="2672928"/>
                        <a:pt x="2970287" y="2672928"/>
                        <a:pt x="2970287" y="2670197"/>
                      </a:cubicBezTo>
                      <a:cubicBezTo>
                        <a:pt x="2952533" y="2633323"/>
                        <a:pt x="2952533" y="2592352"/>
                        <a:pt x="2960727" y="2550016"/>
                      </a:cubicBezTo>
                      <a:cubicBezTo>
                        <a:pt x="2944339" y="2577329"/>
                        <a:pt x="2922488" y="2596449"/>
                        <a:pt x="2891077" y="2580061"/>
                      </a:cubicBezTo>
                      <a:cubicBezTo>
                        <a:pt x="2874689" y="2571867"/>
                        <a:pt x="2859666" y="2560941"/>
                        <a:pt x="2844643" y="2547284"/>
                      </a:cubicBezTo>
                      <a:cubicBezTo>
                        <a:pt x="2854203" y="2570501"/>
                        <a:pt x="2862398" y="2603278"/>
                        <a:pt x="2843277" y="2614203"/>
                      </a:cubicBezTo>
                      <a:cubicBezTo>
                        <a:pt x="2821426" y="2627860"/>
                        <a:pt x="2787284" y="2606009"/>
                        <a:pt x="2768164" y="2595084"/>
                      </a:cubicBezTo>
                      <a:cubicBezTo>
                        <a:pt x="2746313" y="2582792"/>
                        <a:pt x="2725828" y="2567770"/>
                        <a:pt x="2705342" y="2552747"/>
                      </a:cubicBezTo>
                      <a:cubicBezTo>
                        <a:pt x="2716268" y="2567770"/>
                        <a:pt x="2725828" y="2581427"/>
                        <a:pt x="2734022" y="2597815"/>
                      </a:cubicBezTo>
                      <a:cubicBezTo>
                        <a:pt x="2743582" y="2615569"/>
                        <a:pt x="2764067" y="2653808"/>
                        <a:pt x="2744948" y="2672928"/>
                      </a:cubicBezTo>
                      <a:cubicBezTo>
                        <a:pt x="2701245" y="2716631"/>
                        <a:pt x="2637057" y="2627860"/>
                        <a:pt x="2605647" y="2585524"/>
                      </a:cubicBezTo>
                      <a:cubicBezTo>
                        <a:pt x="2608378" y="2614203"/>
                        <a:pt x="2616572" y="2642883"/>
                        <a:pt x="2619303" y="2670197"/>
                      </a:cubicBezTo>
                      <a:cubicBezTo>
                        <a:pt x="2622035" y="2692048"/>
                        <a:pt x="2627498" y="2733019"/>
                        <a:pt x="2604281" y="2748041"/>
                      </a:cubicBezTo>
                      <a:cubicBezTo>
                        <a:pt x="2578333" y="2763064"/>
                        <a:pt x="2552384" y="2733019"/>
                        <a:pt x="2541459" y="2715265"/>
                      </a:cubicBezTo>
                      <a:cubicBezTo>
                        <a:pt x="2530533" y="2697511"/>
                        <a:pt x="2522339" y="2678391"/>
                        <a:pt x="2515511" y="2657906"/>
                      </a:cubicBezTo>
                      <a:cubicBezTo>
                        <a:pt x="2526436" y="2717996"/>
                        <a:pt x="2535996" y="2784915"/>
                        <a:pt x="2489562" y="2825886"/>
                      </a:cubicBezTo>
                      <a:cubicBezTo>
                        <a:pt x="2448591" y="2862760"/>
                        <a:pt x="2414449" y="2791744"/>
                        <a:pt x="2393964" y="2745310"/>
                      </a:cubicBezTo>
                      <a:cubicBezTo>
                        <a:pt x="2396695" y="2776721"/>
                        <a:pt x="2399426" y="2808132"/>
                        <a:pt x="2398061" y="2839543"/>
                      </a:cubicBezTo>
                      <a:cubicBezTo>
                        <a:pt x="2396695" y="2873685"/>
                        <a:pt x="2391232" y="2917388"/>
                        <a:pt x="2359821" y="2937873"/>
                      </a:cubicBezTo>
                      <a:cubicBezTo>
                        <a:pt x="2296999" y="2978844"/>
                        <a:pt x="2257394" y="2891440"/>
                        <a:pt x="2230080" y="2835446"/>
                      </a:cubicBezTo>
                      <a:cubicBezTo>
                        <a:pt x="2234177" y="2860028"/>
                        <a:pt x="2239640" y="2884611"/>
                        <a:pt x="2241006" y="2909194"/>
                      </a:cubicBezTo>
                      <a:cubicBezTo>
                        <a:pt x="2243737" y="2940605"/>
                        <a:pt x="2247834" y="2982941"/>
                        <a:pt x="2225983" y="3008889"/>
                      </a:cubicBezTo>
                      <a:cubicBezTo>
                        <a:pt x="2205498" y="3032106"/>
                        <a:pt x="2175452" y="3018449"/>
                        <a:pt x="2160430" y="2997964"/>
                      </a:cubicBezTo>
                      <a:cubicBezTo>
                        <a:pt x="2145407" y="2977478"/>
                        <a:pt x="2138579" y="2951530"/>
                        <a:pt x="2133116" y="2925582"/>
                      </a:cubicBezTo>
                      <a:cubicBezTo>
                        <a:pt x="2127653" y="2946067"/>
                        <a:pt x="2119459" y="2965187"/>
                        <a:pt x="2104436" y="2981576"/>
                      </a:cubicBezTo>
                      <a:cubicBezTo>
                        <a:pt x="2103070" y="2982941"/>
                        <a:pt x="2100339" y="2982941"/>
                        <a:pt x="2097607" y="2982941"/>
                      </a:cubicBezTo>
                      <a:cubicBezTo>
                        <a:pt x="2070294" y="2969284"/>
                        <a:pt x="2063465" y="2939239"/>
                        <a:pt x="2063465" y="2907828"/>
                      </a:cubicBezTo>
                      <a:cubicBezTo>
                        <a:pt x="2047077" y="2948799"/>
                        <a:pt x="2021129" y="2984307"/>
                        <a:pt x="1985620" y="2973381"/>
                      </a:cubicBezTo>
                      <a:cubicBezTo>
                        <a:pt x="1950112" y="2963821"/>
                        <a:pt x="1950112" y="2911925"/>
                        <a:pt x="1951478" y="2883245"/>
                      </a:cubicBezTo>
                      <a:cubicBezTo>
                        <a:pt x="1952844" y="2866857"/>
                        <a:pt x="1954209" y="2850469"/>
                        <a:pt x="1956941" y="2834080"/>
                      </a:cubicBezTo>
                      <a:cubicBezTo>
                        <a:pt x="1932358" y="2881880"/>
                        <a:pt x="1894119" y="2920119"/>
                        <a:pt x="1849051" y="2879148"/>
                      </a:cubicBezTo>
                      <a:cubicBezTo>
                        <a:pt x="1821737" y="2854566"/>
                        <a:pt x="1838125" y="2804035"/>
                        <a:pt x="1849051" y="2775355"/>
                      </a:cubicBezTo>
                      <a:cubicBezTo>
                        <a:pt x="1858611" y="2748041"/>
                        <a:pt x="1872268" y="2723459"/>
                        <a:pt x="1885925" y="2698876"/>
                      </a:cubicBezTo>
                      <a:cubicBezTo>
                        <a:pt x="1866805" y="2717996"/>
                        <a:pt x="1847685" y="2735750"/>
                        <a:pt x="1823103" y="2742579"/>
                      </a:cubicBezTo>
                      <a:cubicBezTo>
                        <a:pt x="1791692" y="2752139"/>
                        <a:pt x="1775303" y="2716631"/>
                        <a:pt x="1778035" y="2690682"/>
                      </a:cubicBezTo>
                      <a:cubicBezTo>
                        <a:pt x="1783497" y="2651077"/>
                        <a:pt x="1819006" y="2614203"/>
                        <a:pt x="1843588" y="2586889"/>
                      </a:cubicBezTo>
                      <a:cubicBezTo>
                        <a:pt x="1865439" y="2562307"/>
                        <a:pt x="1890022" y="2540456"/>
                        <a:pt x="1911873" y="2517239"/>
                      </a:cubicBezTo>
                      <a:cubicBezTo>
                        <a:pt x="1909141" y="2518605"/>
                        <a:pt x="1906410" y="2519970"/>
                        <a:pt x="1903679" y="2519970"/>
                      </a:cubicBezTo>
                      <a:cubicBezTo>
                        <a:pt x="1896850" y="2528164"/>
                        <a:pt x="1890022" y="2536359"/>
                        <a:pt x="1883193" y="2543187"/>
                      </a:cubicBezTo>
                      <a:cubicBezTo>
                        <a:pt x="1864074" y="2565038"/>
                        <a:pt x="1839491" y="2592352"/>
                        <a:pt x="1812177" y="2604644"/>
                      </a:cubicBezTo>
                      <a:cubicBezTo>
                        <a:pt x="1753452" y="2629226"/>
                        <a:pt x="1772572" y="2537724"/>
                        <a:pt x="1780766" y="2498119"/>
                      </a:cubicBezTo>
                      <a:cubicBezTo>
                        <a:pt x="1737064" y="2533627"/>
                        <a:pt x="1687899" y="2577329"/>
                        <a:pt x="1631905" y="2588255"/>
                      </a:cubicBezTo>
                      <a:cubicBezTo>
                        <a:pt x="1575912" y="2599181"/>
                        <a:pt x="1570449" y="2537724"/>
                        <a:pt x="1573180" y="2492656"/>
                      </a:cubicBezTo>
                      <a:cubicBezTo>
                        <a:pt x="1540403" y="2554113"/>
                        <a:pt x="1483044" y="2627860"/>
                        <a:pt x="1409297" y="2606009"/>
                      </a:cubicBezTo>
                      <a:cubicBezTo>
                        <a:pt x="1343743" y="2586889"/>
                        <a:pt x="1350572" y="2503582"/>
                        <a:pt x="1368326" y="2443491"/>
                      </a:cubicBezTo>
                      <a:cubicBezTo>
                        <a:pt x="1339646" y="2478999"/>
                        <a:pt x="1293213" y="2518605"/>
                        <a:pt x="1263167" y="2488559"/>
                      </a:cubicBezTo>
                      <a:cubicBezTo>
                        <a:pt x="1229025" y="2457148"/>
                        <a:pt x="1254973" y="2398423"/>
                        <a:pt x="1283653" y="2362915"/>
                      </a:cubicBezTo>
                      <a:cubicBezTo>
                        <a:pt x="1222196" y="2388864"/>
                        <a:pt x="1123866" y="2405252"/>
                        <a:pt x="1092455" y="2342430"/>
                      </a:cubicBezTo>
                      <a:cubicBezTo>
                        <a:pt x="1059679" y="2279608"/>
                        <a:pt x="1125232" y="2233174"/>
                        <a:pt x="1185323" y="2207226"/>
                      </a:cubicBezTo>
                      <a:cubicBezTo>
                        <a:pt x="1163471" y="2209957"/>
                        <a:pt x="1140255" y="2211323"/>
                        <a:pt x="1118403" y="2211323"/>
                      </a:cubicBezTo>
                      <a:cubicBezTo>
                        <a:pt x="1082896" y="2211323"/>
                        <a:pt x="1035096" y="2205860"/>
                        <a:pt x="1014611" y="2173084"/>
                      </a:cubicBezTo>
                      <a:cubicBezTo>
                        <a:pt x="990028" y="2137576"/>
                        <a:pt x="1003685" y="2087045"/>
                        <a:pt x="1028267" y="2055634"/>
                      </a:cubicBezTo>
                      <a:cubicBezTo>
                        <a:pt x="1048753" y="2029685"/>
                        <a:pt x="1080164" y="2016028"/>
                        <a:pt x="1112941" y="2007834"/>
                      </a:cubicBezTo>
                      <a:cubicBezTo>
                        <a:pt x="1069239" y="2003737"/>
                        <a:pt x="1022805" y="1991446"/>
                        <a:pt x="1029633" y="1958669"/>
                      </a:cubicBezTo>
                      <a:cubicBezTo>
                        <a:pt x="1037828" y="1924527"/>
                        <a:pt x="1086992" y="1914967"/>
                        <a:pt x="1114306" y="1910870"/>
                      </a:cubicBezTo>
                      <a:cubicBezTo>
                        <a:pt x="1129329" y="1909504"/>
                        <a:pt x="1144352" y="1908139"/>
                        <a:pt x="1159374" y="1906773"/>
                      </a:cubicBezTo>
                      <a:cubicBezTo>
                        <a:pt x="1132060" y="1898579"/>
                        <a:pt x="1106112" y="1889019"/>
                        <a:pt x="1082896" y="1879459"/>
                      </a:cubicBezTo>
                      <a:cubicBezTo>
                        <a:pt x="1033730" y="1857608"/>
                        <a:pt x="964080" y="1823465"/>
                        <a:pt x="954520" y="1763375"/>
                      </a:cubicBezTo>
                      <a:cubicBezTo>
                        <a:pt x="943594" y="1696456"/>
                        <a:pt x="1018708" y="1660948"/>
                        <a:pt x="1073335" y="1655485"/>
                      </a:cubicBezTo>
                      <a:close/>
                    </a:path>
                  </a:pathLst>
                </a:custGeom>
                <a:solidFill>
                  <a:srgbClr val="97BF3D">
                    <a:alpha val="6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38" name="Freeform: Shape 837">
                  <a:extLst>
                    <a:ext uri="{FF2B5EF4-FFF2-40B4-BE49-F238E27FC236}">
                      <a16:creationId xmlns:a16="http://schemas.microsoft.com/office/drawing/2014/main" id="{B81EF151-633F-C9A5-4243-1F858D3C00CB}"/>
                    </a:ext>
                  </a:extLst>
                </p:cNvPr>
                <p:cNvSpPr/>
                <p:nvPr/>
              </p:nvSpPr>
              <p:spPr>
                <a:xfrm>
                  <a:off x="1168669" y="-1044260"/>
                  <a:ext cx="4270549" cy="3540514"/>
                </a:xfrm>
                <a:custGeom>
                  <a:avLst/>
                  <a:gdLst>
                    <a:gd name="connsiteX0" fmla="*/ 72280 w 4270549"/>
                    <a:gd name="connsiteY0" fmla="*/ 2159427 h 3540514"/>
                    <a:gd name="connsiteX1" fmla="*/ 12190 w 4270549"/>
                    <a:gd name="connsiteY1" fmla="*/ 2164889 h 3540514"/>
                    <a:gd name="connsiteX2" fmla="*/ 5361 w 4270549"/>
                    <a:gd name="connsiteY2" fmla="*/ 2110261 h 3540514"/>
                    <a:gd name="connsiteX3" fmla="*/ 70915 w 4270549"/>
                    <a:gd name="connsiteY3" fmla="*/ 2044708 h 3540514"/>
                    <a:gd name="connsiteX4" fmla="*/ 226604 w 4270549"/>
                    <a:gd name="connsiteY4" fmla="*/ 1961401 h 3540514"/>
                    <a:gd name="connsiteX5" fmla="*/ 222507 w 4270549"/>
                    <a:gd name="connsiteY5" fmla="*/ 1953206 h 3540514"/>
                    <a:gd name="connsiteX6" fmla="*/ 154222 w 4270549"/>
                    <a:gd name="connsiteY6" fmla="*/ 1960035 h 3540514"/>
                    <a:gd name="connsiteX7" fmla="*/ 118714 w 4270549"/>
                    <a:gd name="connsiteY7" fmla="*/ 1904041 h 3540514"/>
                    <a:gd name="connsiteX8" fmla="*/ 236164 w 4270549"/>
                    <a:gd name="connsiteY8" fmla="*/ 1856242 h 3540514"/>
                    <a:gd name="connsiteX9" fmla="*/ 237529 w 4270549"/>
                    <a:gd name="connsiteY9" fmla="*/ 1848048 h 3540514"/>
                    <a:gd name="connsiteX10" fmla="*/ 202021 w 4270549"/>
                    <a:gd name="connsiteY10" fmla="*/ 1815271 h 3540514"/>
                    <a:gd name="connsiteX11" fmla="*/ 186999 w 4270549"/>
                    <a:gd name="connsiteY11" fmla="*/ 1824831 h 3540514"/>
                    <a:gd name="connsiteX12" fmla="*/ 141931 w 4270549"/>
                    <a:gd name="connsiteY12" fmla="*/ 1778397 h 3540514"/>
                    <a:gd name="connsiteX13" fmla="*/ 150125 w 4270549"/>
                    <a:gd name="connsiteY13" fmla="*/ 1753815 h 3540514"/>
                    <a:gd name="connsiteX14" fmla="*/ 124177 w 4270549"/>
                    <a:gd name="connsiteY14" fmla="*/ 1696456 h 3540514"/>
                    <a:gd name="connsiteX15" fmla="*/ 129640 w 4270549"/>
                    <a:gd name="connsiteY15" fmla="*/ 1654119 h 3540514"/>
                    <a:gd name="connsiteX16" fmla="*/ 132371 w 4270549"/>
                    <a:gd name="connsiteY16" fmla="*/ 1607685 h 3540514"/>
                    <a:gd name="connsiteX17" fmla="*/ 207484 w 4270549"/>
                    <a:gd name="connsiteY17" fmla="*/ 1533938 h 3540514"/>
                    <a:gd name="connsiteX18" fmla="*/ 383659 w 4270549"/>
                    <a:gd name="connsiteY18" fmla="*/ 1439705 h 3540514"/>
                    <a:gd name="connsiteX19" fmla="*/ 378196 w 4270549"/>
                    <a:gd name="connsiteY19" fmla="*/ 1430145 h 3540514"/>
                    <a:gd name="connsiteX20" fmla="*/ 300352 w 4270549"/>
                    <a:gd name="connsiteY20" fmla="*/ 1436973 h 3540514"/>
                    <a:gd name="connsiteX21" fmla="*/ 260746 w 4270549"/>
                    <a:gd name="connsiteY21" fmla="*/ 1372786 h 3540514"/>
                    <a:gd name="connsiteX22" fmla="*/ 393219 w 4270549"/>
                    <a:gd name="connsiteY22" fmla="*/ 1319524 h 3540514"/>
                    <a:gd name="connsiteX23" fmla="*/ 394584 w 4270549"/>
                    <a:gd name="connsiteY23" fmla="*/ 1309964 h 3540514"/>
                    <a:gd name="connsiteX24" fmla="*/ 267575 w 4270549"/>
                    <a:gd name="connsiteY24" fmla="*/ 1137886 h 3540514"/>
                    <a:gd name="connsiteX25" fmla="*/ 279866 w 4270549"/>
                    <a:gd name="connsiteY25" fmla="*/ 1083258 h 3540514"/>
                    <a:gd name="connsiteX26" fmla="*/ 337225 w 4270549"/>
                    <a:gd name="connsiteY26" fmla="*/ 1094184 h 3540514"/>
                    <a:gd name="connsiteX27" fmla="*/ 417801 w 4270549"/>
                    <a:gd name="connsiteY27" fmla="*/ 1165200 h 3540514"/>
                    <a:gd name="connsiteX28" fmla="*/ 425996 w 4270549"/>
                    <a:gd name="connsiteY28" fmla="*/ 1158372 h 3540514"/>
                    <a:gd name="connsiteX29" fmla="*/ 391853 w 4270549"/>
                    <a:gd name="connsiteY29" fmla="*/ 1028630 h 3540514"/>
                    <a:gd name="connsiteX30" fmla="*/ 424630 w 4270549"/>
                    <a:gd name="connsiteY30" fmla="*/ 958980 h 3540514"/>
                    <a:gd name="connsiteX31" fmla="*/ 488818 w 4270549"/>
                    <a:gd name="connsiteY31" fmla="*/ 1012242 h 3540514"/>
                    <a:gd name="connsiteX32" fmla="*/ 498377 w 4270549"/>
                    <a:gd name="connsiteY32" fmla="*/ 1006779 h 3540514"/>
                    <a:gd name="connsiteX33" fmla="*/ 521594 w 4270549"/>
                    <a:gd name="connsiteY33" fmla="*/ 881135 h 3540514"/>
                    <a:gd name="connsiteX34" fmla="*/ 524326 w 4270549"/>
                    <a:gd name="connsiteY34" fmla="*/ 885232 h 3540514"/>
                    <a:gd name="connsiteX35" fmla="*/ 569394 w 4270549"/>
                    <a:gd name="connsiteY35" fmla="*/ 1028630 h 3540514"/>
                    <a:gd name="connsiteX36" fmla="*/ 598073 w 4270549"/>
                    <a:gd name="connsiteY36" fmla="*/ 968540 h 3540514"/>
                    <a:gd name="connsiteX37" fmla="*/ 610364 w 4270549"/>
                    <a:gd name="connsiteY37" fmla="*/ 953517 h 3540514"/>
                    <a:gd name="connsiteX38" fmla="*/ 611730 w 4270549"/>
                    <a:gd name="connsiteY38" fmla="*/ 958980 h 3540514"/>
                    <a:gd name="connsiteX39" fmla="*/ 618559 w 4270549"/>
                    <a:gd name="connsiteY39" fmla="*/ 1053213 h 3540514"/>
                    <a:gd name="connsiteX40" fmla="*/ 629484 w 4270549"/>
                    <a:gd name="connsiteY40" fmla="*/ 1051847 h 3540514"/>
                    <a:gd name="connsiteX41" fmla="*/ 678649 w 4270549"/>
                    <a:gd name="connsiteY41" fmla="*/ 949420 h 3540514"/>
                    <a:gd name="connsiteX42" fmla="*/ 705963 w 4270549"/>
                    <a:gd name="connsiteY42" fmla="*/ 1055944 h 3540514"/>
                    <a:gd name="connsiteX43" fmla="*/ 716889 w 4270549"/>
                    <a:gd name="connsiteY43" fmla="*/ 1055944 h 3540514"/>
                    <a:gd name="connsiteX44" fmla="*/ 727814 w 4270549"/>
                    <a:gd name="connsiteY44" fmla="*/ 1019070 h 3540514"/>
                    <a:gd name="connsiteX45" fmla="*/ 797465 w 4270549"/>
                    <a:gd name="connsiteY45" fmla="*/ 963077 h 3540514"/>
                    <a:gd name="connsiteX46" fmla="*/ 793368 w 4270549"/>
                    <a:gd name="connsiteY46" fmla="*/ 881135 h 3540514"/>
                    <a:gd name="connsiteX47" fmla="*/ 809756 w 4270549"/>
                    <a:gd name="connsiteY47" fmla="*/ 877038 h 3540514"/>
                    <a:gd name="connsiteX48" fmla="*/ 903989 w 4270549"/>
                    <a:gd name="connsiteY48" fmla="*/ 980831 h 3540514"/>
                    <a:gd name="connsiteX49" fmla="*/ 893063 w 4270549"/>
                    <a:gd name="connsiteY49" fmla="*/ 804656 h 3540514"/>
                    <a:gd name="connsiteX50" fmla="*/ 970908 w 4270549"/>
                    <a:gd name="connsiteY50" fmla="*/ 841530 h 3540514"/>
                    <a:gd name="connsiteX51" fmla="*/ 983200 w 4270549"/>
                    <a:gd name="connsiteY51" fmla="*/ 823776 h 3540514"/>
                    <a:gd name="connsiteX52" fmla="*/ 1118404 w 4270549"/>
                    <a:gd name="connsiteY52" fmla="*/ 722714 h 3540514"/>
                    <a:gd name="connsiteX53" fmla="*/ 1134792 w 4270549"/>
                    <a:gd name="connsiteY53" fmla="*/ 815582 h 3540514"/>
                    <a:gd name="connsiteX54" fmla="*/ 1205808 w 4270549"/>
                    <a:gd name="connsiteY54" fmla="*/ 740469 h 3540514"/>
                    <a:gd name="connsiteX55" fmla="*/ 1293212 w 4270549"/>
                    <a:gd name="connsiteY55" fmla="*/ 696766 h 3540514"/>
                    <a:gd name="connsiteX56" fmla="*/ 1295944 w 4270549"/>
                    <a:gd name="connsiteY56" fmla="*/ 808753 h 3540514"/>
                    <a:gd name="connsiteX57" fmla="*/ 1279556 w 4270549"/>
                    <a:gd name="connsiteY57" fmla="*/ 862015 h 3540514"/>
                    <a:gd name="connsiteX58" fmla="*/ 1360132 w 4270549"/>
                    <a:gd name="connsiteY58" fmla="*/ 808753 h 3540514"/>
                    <a:gd name="connsiteX59" fmla="*/ 1492604 w 4270549"/>
                    <a:gd name="connsiteY59" fmla="*/ 765051 h 3540514"/>
                    <a:gd name="connsiteX60" fmla="*/ 1526747 w 4270549"/>
                    <a:gd name="connsiteY60" fmla="*/ 745931 h 3540514"/>
                    <a:gd name="connsiteX61" fmla="*/ 1521284 w 4270549"/>
                    <a:gd name="connsiteY61" fmla="*/ 736371 h 3540514"/>
                    <a:gd name="connsiteX62" fmla="*/ 1443439 w 4270549"/>
                    <a:gd name="connsiteY62" fmla="*/ 743200 h 3540514"/>
                    <a:gd name="connsiteX63" fmla="*/ 1403834 w 4270549"/>
                    <a:gd name="connsiteY63" fmla="*/ 679012 h 3540514"/>
                    <a:gd name="connsiteX64" fmla="*/ 1536306 w 4270549"/>
                    <a:gd name="connsiteY64" fmla="*/ 625750 h 3540514"/>
                    <a:gd name="connsiteX65" fmla="*/ 1537672 w 4270549"/>
                    <a:gd name="connsiteY65" fmla="*/ 616190 h 3540514"/>
                    <a:gd name="connsiteX66" fmla="*/ 1410662 w 4270549"/>
                    <a:gd name="connsiteY66" fmla="*/ 445478 h 3540514"/>
                    <a:gd name="connsiteX67" fmla="*/ 1422954 w 4270549"/>
                    <a:gd name="connsiteY67" fmla="*/ 390850 h 3540514"/>
                    <a:gd name="connsiteX68" fmla="*/ 1480313 w 4270549"/>
                    <a:gd name="connsiteY68" fmla="*/ 401776 h 3540514"/>
                    <a:gd name="connsiteX69" fmla="*/ 1560889 w 4270549"/>
                    <a:gd name="connsiteY69" fmla="*/ 472792 h 3540514"/>
                    <a:gd name="connsiteX70" fmla="*/ 1569083 w 4270549"/>
                    <a:gd name="connsiteY70" fmla="*/ 467329 h 3540514"/>
                    <a:gd name="connsiteX71" fmla="*/ 1534941 w 4270549"/>
                    <a:gd name="connsiteY71" fmla="*/ 337588 h 3540514"/>
                    <a:gd name="connsiteX72" fmla="*/ 1567717 w 4270549"/>
                    <a:gd name="connsiteY72" fmla="*/ 267938 h 3540514"/>
                    <a:gd name="connsiteX73" fmla="*/ 1631905 w 4270549"/>
                    <a:gd name="connsiteY73" fmla="*/ 321200 h 3540514"/>
                    <a:gd name="connsiteX74" fmla="*/ 1641465 w 4270549"/>
                    <a:gd name="connsiteY74" fmla="*/ 315737 h 3540514"/>
                    <a:gd name="connsiteX75" fmla="*/ 1664682 w 4270549"/>
                    <a:gd name="connsiteY75" fmla="*/ 190093 h 3540514"/>
                    <a:gd name="connsiteX76" fmla="*/ 1667413 w 4270549"/>
                    <a:gd name="connsiteY76" fmla="*/ 194190 h 3540514"/>
                    <a:gd name="connsiteX77" fmla="*/ 1712481 w 4270549"/>
                    <a:gd name="connsiteY77" fmla="*/ 337588 h 3540514"/>
                    <a:gd name="connsiteX78" fmla="*/ 1741161 w 4270549"/>
                    <a:gd name="connsiteY78" fmla="*/ 277498 h 3540514"/>
                    <a:gd name="connsiteX79" fmla="*/ 1753452 w 4270549"/>
                    <a:gd name="connsiteY79" fmla="*/ 262475 h 3540514"/>
                    <a:gd name="connsiteX80" fmla="*/ 1754818 w 4270549"/>
                    <a:gd name="connsiteY80" fmla="*/ 267938 h 3540514"/>
                    <a:gd name="connsiteX81" fmla="*/ 1761646 w 4270549"/>
                    <a:gd name="connsiteY81" fmla="*/ 362171 h 3540514"/>
                    <a:gd name="connsiteX82" fmla="*/ 1772572 w 4270549"/>
                    <a:gd name="connsiteY82" fmla="*/ 360805 h 3540514"/>
                    <a:gd name="connsiteX83" fmla="*/ 1821737 w 4270549"/>
                    <a:gd name="connsiteY83" fmla="*/ 258378 h 3540514"/>
                    <a:gd name="connsiteX84" fmla="*/ 1849051 w 4270549"/>
                    <a:gd name="connsiteY84" fmla="*/ 364902 h 3540514"/>
                    <a:gd name="connsiteX85" fmla="*/ 1858611 w 4270549"/>
                    <a:gd name="connsiteY85" fmla="*/ 364902 h 3540514"/>
                    <a:gd name="connsiteX86" fmla="*/ 1869536 w 4270549"/>
                    <a:gd name="connsiteY86" fmla="*/ 328028 h 3540514"/>
                    <a:gd name="connsiteX87" fmla="*/ 1939187 w 4270549"/>
                    <a:gd name="connsiteY87" fmla="*/ 272035 h 3540514"/>
                    <a:gd name="connsiteX88" fmla="*/ 1935090 w 4270549"/>
                    <a:gd name="connsiteY88" fmla="*/ 190093 h 3540514"/>
                    <a:gd name="connsiteX89" fmla="*/ 1951478 w 4270549"/>
                    <a:gd name="connsiteY89" fmla="*/ 185996 h 3540514"/>
                    <a:gd name="connsiteX90" fmla="*/ 2045711 w 4270549"/>
                    <a:gd name="connsiteY90" fmla="*/ 289789 h 3540514"/>
                    <a:gd name="connsiteX91" fmla="*/ 2034785 w 4270549"/>
                    <a:gd name="connsiteY91" fmla="*/ 113614 h 3540514"/>
                    <a:gd name="connsiteX92" fmla="*/ 2112630 w 4270549"/>
                    <a:gd name="connsiteY92" fmla="*/ 150488 h 3540514"/>
                    <a:gd name="connsiteX93" fmla="*/ 2124921 w 4270549"/>
                    <a:gd name="connsiteY93" fmla="*/ 132734 h 3540514"/>
                    <a:gd name="connsiteX94" fmla="*/ 2260125 w 4270549"/>
                    <a:gd name="connsiteY94" fmla="*/ 30307 h 3540514"/>
                    <a:gd name="connsiteX95" fmla="*/ 2276514 w 4270549"/>
                    <a:gd name="connsiteY95" fmla="*/ 123174 h 3540514"/>
                    <a:gd name="connsiteX96" fmla="*/ 2347530 w 4270549"/>
                    <a:gd name="connsiteY96" fmla="*/ 48061 h 3540514"/>
                    <a:gd name="connsiteX97" fmla="*/ 2434934 w 4270549"/>
                    <a:gd name="connsiteY97" fmla="*/ 4358 h 3540514"/>
                    <a:gd name="connsiteX98" fmla="*/ 2437666 w 4270549"/>
                    <a:gd name="connsiteY98" fmla="*/ 116345 h 3540514"/>
                    <a:gd name="connsiteX99" fmla="*/ 2421278 w 4270549"/>
                    <a:gd name="connsiteY99" fmla="*/ 169608 h 3540514"/>
                    <a:gd name="connsiteX100" fmla="*/ 2501854 w 4270549"/>
                    <a:gd name="connsiteY100" fmla="*/ 116345 h 3540514"/>
                    <a:gd name="connsiteX101" fmla="*/ 2667103 w 4270549"/>
                    <a:gd name="connsiteY101" fmla="*/ 86300 h 3540514"/>
                    <a:gd name="connsiteX102" fmla="*/ 2663005 w 4270549"/>
                    <a:gd name="connsiteY102" fmla="*/ 236527 h 3540514"/>
                    <a:gd name="connsiteX103" fmla="*/ 2657543 w 4270549"/>
                    <a:gd name="connsiteY103" fmla="*/ 255646 h 3540514"/>
                    <a:gd name="connsiteX104" fmla="*/ 2688954 w 4270549"/>
                    <a:gd name="connsiteY104" fmla="*/ 239258 h 3540514"/>
                    <a:gd name="connsiteX105" fmla="*/ 2710805 w 4270549"/>
                    <a:gd name="connsiteY105" fmla="*/ 247452 h 3540514"/>
                    <a:gd name="connsiteX106" fmla="*/ 2708074 w 4270549"/>
                    <a:gd name="connsiteY106" fmla="*/ 306177 h 3540514"/>
                    <a:gd name="connsiteX107" fmla="*/ 2656177 w 4270549"/>
                    <a:gd name="connsiteY107" fmla="*/ 381290 h 3540514"/>
                    <a:gd name="connsiteX108" fmla="*/ 2785918 w 4270549"/>
                    <a:gd name="connsiteY108" fmla="*/ 344417 h 3540514"/>
                    <a:gd name="connsiteX109" fmla="*/ 2896540 w 4270549"/>
                    <a:gd name="connsiteY109" fmla="*/ 379925 h 3540514"/>
                    <a:gd name="connsiteX110" fmla="*/ 2896540 w 4270549"/>
                    <a:gd name="connsiteY110" fmla="*/ 381290 h 3540514"/>
                    <a:gd name="connsiteX111" fmla="*/ 2822792 w 4270549"/>
                    <a:gd name="connsiteY111" fmla="*/ 364902 h 3540514"/>
                    <a:gd name="connsiteX112" fmla="*/ 2639789 w 4270549"/>
                    <a:gd name="connsiteY112" fmla="*/ 485083 h 3540514"/>
                    <a:gd name="connsiteX113" fmla="*/ 2615206 w 4270549"/>
                    <a:gd name="connsiteY113" fmla="*/ 430455 h 3540514"/>
                    <a:gd name="connsiteX114" fmla="*/ 2594721 w 4270549"/>
                    <a:gd name="connsiteY114" fmla="*/ 429090 h 3540514"/>
                    <a:gd name="connsiteX115" fmla="*/ 2574236 w 4270549"/>
                    <a:gd name="connsiteY115" fmla="*/ 243355 h 3540514"/>
                    <a:gd name="connsiteX116" fmla="*/ 2415815 w 4270549"/>
                    <a:gd name="connsiteY116" fmla="*/ 360805 h 3540514"/>
                    <a:gd name="connsiteX117" fmla="*/ 2365284 w 4270549"/>
                    <a:gd name="connsiteY117" fmla="*/ 244721 h 3540514"/>
                    <a:gd name="connsiteX118" fmla="*/ 2310656 w 4270549"/>
                    <a:gd name="connsiteY118" fmla="*/ 353977 h 3540514"/>
                    <a:gd name="connsiteX119" fmla="*/ 2280611 w 4270549"/>
                    <a:gd name="connsiteY119" fmla="*/ 306177 h 3540514"/>
                    <a:gd name="connsiteX120" fmla="*/ 2209595 w 4270549"/>
                    <a:gd name="connsiteY120" fmla="*/ 308909 h 3540514"/>
                    <a:gd name="connsiteX121" fmla="*/ 2193206 w 4270549"/>
                    <a:gd name="connsiteY121" fmla="*/ 407239 h 3540514"/>
                    <a:gd name="connsiteX122" fmla="*/ 2201401 w 4270549"/>
                    <a:gd name="connsiteY122" fmla="*/ 467329 h 3540514"/>
                    <a:gd name="connsiteX123" fmla="*/ 2148138 w 4270549"/>
                    <a:gd name="connsiteY123" fmla="*/ 416799 h 3540514"/>
                    <a:gd name="connsiteX124" fmla="*/ 2115362 w 4270549"/>
                    <a:gd name="connsiteY124" fmla="*/ 463232 h 3540514"/>
                    <a:gd name="connsiteX125" fmla="*/ 2112630 w 4270549"/>
                    <a:gd name="connsiteY125" fmla="*/ 498740 h 3540514"/>
                    <a:gd name="connsiteX126" fmla="*/ 2056637 w 4270549"/>
                    <a:gd name="connsiteY126" fmla="*/ 474158 h 3540514"/>
                    <a:gd name="connsiteX127" fmla="*/ 2033420 w 4270549"/>
                    <a:gd name="connsiteY127" fmla="*/ 561562 h 3540514"/>
                    <a:gd name="connsiteX128" fmla="*/ 2034785 w 4270549"/>
                    <a:gd name="connsiteY128" fmla="*/ 577951 h 3540514"/>
                    <a:gd name="connsiteX129" fmla="*/ 1969232 w 4270549"/>
                    <a:gd name="connsiteY129" fmla="*/ 552002 h 3540514"/>
                    <a:gd name="connsiteX130" fmla="*/ 1948747 w 4270549"/>
                    <a:gd name="connsiteY130" fmla="*/ 633944 h 3540514"/>
                    <a:gd name="connsiteX131" fmla="*/ 1954209 w 4270549"/>
                    <a:gd name="connsiteY131" fmla="*/ 679012 h 3540514"/>
                    <a:gd name="connsiteX132" fmla="*/ 1855879 w 4270549"/>
                    <a:gd name="connsiteY132" fmla="*/ 631213 h 3540514"/>
                    <a:gd name="connsiteX133" fmla="*/ 1735698 w 4270549"/>
                    <a:gd name="connsiteY133" fmla="*/ 669452 h 3540514"/>
                    <a:gd name="connsiteX134" fmla="*/ 1825834 w 4270549"/>
                    <a:gd name="connsiteY134" fmla="*/ 790999 h 3540514"/>
                    <a:gd name="connsiteX135" fmla="*/ 1780766 w 4270549"/>
                    <a:gd name="connsiteY135" fmla="*/ 786902 h 3540514"/>
                    <a:gd name="connsiteX136" fmla="*/ 1716578 w 4270549"/>
                    <a:gd name="connsiteY136" fmla="*/ 819679 h 3540514"/>
                    <a:gd name="connsiteX137" fmla="*/ 1757549 w 4270549"/>
                    <a:gd name="connsiteY137" fmla="*/ 883867 h 3540514"/>
                    <a:gd name="connsiteX138" fmla="*/ 1808080 w 4270549"/>
                    <a:gd name="connsiteY138" fmla="*/ 913912 h 3540514"/>
                    <a:gd name="connsiteX139" fmla="*/ 1747989 w 4270549"/>
                    <a:gd name="connsiteY139" fmla="*/ 1058676 h 3540514"/>
                    <a:gd name="connsiteX140" fmla="*/ 1743892 w 4270549"/>
                    <a:gd name="connsiteY140" fmla="*/ 1057310 h 3540514"/>
                    <a:gd name="connsiteX141" fmla="*/ 1683802 w 4270549"/>
                    <a:gd name="connsiteY141" fmla="*/ 1072333 h 3540514"/>
                    <a:gd name="connsiteX142" fmla="*/ 1657853 w 4270549"/>
                    <a:gd name="connsiteY142" fmla="*/ 1023168 h 3540514"/>
                    <a:gd name="connsiteX143" fmla="*/ 1540404 w 4270549"/>
                    <a:gd name="connsiteY143" fmla="*/ 926203 h 3540514"/>
                    <a:gd name="connsiteX144" fmla="*/ 1508992 w 4270549"/>
                    <a:gd name="connsiteY144" fmla="*/ 1066870 h 3540514"/>
                    <a:gd name="connsiteX145" fmla="*/ 1466656 w 4270549"/>
                    <a:gd name="connsiteY145" fmla="*/ 1032727 h 3540514"/>
                    <a:gd name="connsiteX146" fmla="*/ 1358766 w 4270549"/>
                    <a:gd name="connsiteY146" fmla="*/ 1012242 h 3540514"/>
                    <a:gd name="connsiteX147" fmla="*/ 1391543 w 4270549"/>
                    <a:gd name="connsiteY147" fmla="*/ 1113304 h 3540514"/>
                    <a:gd name="connsiteX148" fmla="*/ 1409297 w 4270549"/>
                    <a:gd name="connsiteY148" fmla="*/ 1133789 h 3540514"/>
                    <a:gd name="connsiteX149" fmla="*/ 1386080 w 4270549"/>
                    <a:gd name="connsiteY149" fmla="*/ 1118766 h 3540514"/>
                    <a:gd name="connsiteX150" fmla="*/ 1260436 w 4270549"/>
                    <a:gd name="connsiteY150" fmla="*/ 1076430 h 3540514"/>
                    <a:gd name="connsiteX151" fmla="*/ 1235853 w 4270549"/>
                    <a:gd name="connsiteY151" fmla="*/ 1161103 h 3540514"/>
                    <a:gd name="connsiteX152" fmla="*/ 1264533 w 4270549"/>
                    <a:gd name="connsiteY152" fmla="*/ 1196611 h 3540514"/>
                    <a:gd name="connsiteX153" fmla="*/ 1215368 w 4270549"/>
                    <a:gd name="connsiteY153" fmla="*/ 1178857 h 3540514"/>
                    <a:gd name="connsiteX154" fmla="*/ 1108844 w 4270549"/>
                    <a:gd name="connsiteY154" fmla="*/ 1203439 h 3540514"/>
                    <a:gd name="connsiteX155" fmla="*/ 1138889 w 4270549"/>
                    <a:gd name="connsiteY155" fmla="*/ 1323621 h 3540514"/>
                    <a:gd name="connsiteX156" fmla="*/ 1130695 w 4270549"/>
                    <a:gd name="connsiteY156" fmla="*/ 1324986 h 3540514"/>
                    <a:gd name="connsiteX157" fmla="*/ 1096552 w 4270549"/>
                    <a:gd name="connsiteY157" fmla="*/ 1370054 h 3540514"/>
                    <a:gd name="connsiteX158" fmla="*/ 1082895 w 4270549"/>
                    <a:gd name="connsiteY158" fmla="*/ 1442436 h 3540514"/>
                    <a:gd name="connsiteX159" fmla="*/ 1069238 w 4270549"/>
                    <a:gd name="connsiteY159" fmla="*/ 1402831 h 3540514"/>
                    <a:gd name="connsiteX160" fmla="*/ 998222 w 4270549"/>
                    <a:gd name="connsiteY160" fmla="*/ 1331815 h 3540514"/>
                    <a:gd name="connsiteX161" fmla="*/ 959983 w 4270549"/>
                    <a:gd name="connsiteY161" fmla="*/ 1430145 h 3540514"/>
                    <a:gd name="connsiteX162" fmla="*/ 969543 w 4270549"/>
                    <a:gd name="connsiteY162" fmla="*/ 1476579 h 3540514"/>
                    <a:gd name="connsiteX163" fmla="*/ 899892 w 4270549"/>
                    <a:gd name="connsiteY163" fmla="*/ 1432876 h 3540514"/>
                    <a:gd name="connsiteX164" fmla="*/ 894429 w 4270549"/>
                    <a:gd name="connsiteY164" fmla="*/ 1436973 h 3540514"/>
                    <a:gd name="connsiteX165" fmla="*/ 920378 w 4270549"/>
                    <a:gd name="connsiteY165" fmla="*/ 1551692 h 3540514"/>
                    <a:gd name="connsiteX166" fmla="*/ 924475 w 4270549"/>
                    <a:gd name="connsiteY166" fmla="*/ 1557155 h 3540514"/>
                    <a:gd name="connsiteX167" fmla="*/ 894429 w 4270549"/>
                    <a:gd name="connsiteY167" fmla="*/ 1544863 h 3540514"/>
                    <a:gd name="connsiteX168" fmla="*/ 775614 w 4270549"/>
                    <a:gd name="connsiteY168" fmla="*/ 1588566 h 3540514"/>
                    <a:gd name="connsiteX169" fmla="*/ 837070 w 4270549"/>
                    <a:gd name="connsiteY169" fmla="*/ 1712844 h 3540514"/>
                    <a:gd name="connsiteX170" fmla="*/ 842533 w 4270549"/>
                    <a:gd name="connsiteY170" fmla="*/ 1718307 h 3540514"/>
                    <a:gd name="connsiteX171" fmla="*/ 837070 w 4270549"/>
                    <a:gd name="connsiteY171" fmla="*/ 1715575 h 3540514"/>
                    <a:gd name="connsiteX172" fmla="*/ 704598 w 4270549"/>
                    <a:gd name="connsiteY172" fmla="*/ 1714210 h 3540514"/>
                    <a:gd name="connsiteX173" fmla="*/ 774248 w 4270549"/>
                    <a:gd name="connsiteY173" fmla="*/ 1805711 h 3540514"/>
                    <a:gd name="connsiteX174" fmla="*/ 711426 w 4270549"/>
                    <a:gd name="connsiteY174" fmla="*/ 1835757 h 3540514"/>
                    <a:gd name="connsiteX175" fmla="*/ 752397 w 4270549"/>
                    <a:gd name="connsiteY175" fmla="*/ 1977789 h 3540514"/>
                    <a:gd name="connsiteX176" fmla="*/ 775614 w 4270549"/>
                    <a:gd name="connsiteY176" fmla="*/ 1991446 h 3540514"/>
                    <a:gd name="connsiteX177" fmla="*/ 649970 w 4270549"/>
                    <a:gd name="connsiteY177" fmla="*/ 2047440 h 3540514"/>
                    <a:gd name="connsiteX178" fmla="*/ 684112 w 4270549"/>
                    <a:gd name="connsiteY178" fmla="*/ 2145770 h 3540514"/>
                    <a:gd name="connsiteX179" fmla="*/ 651335 w 4270549"/>
                    <a:gd name="connsiteY179" fmla="*/ 2185375 h 3540514"/>
                    <a:gd name="connsiteX180" fmla="*/ 649970 w 4270549"/>
                    <a:gd name="connsiteY180" fmla="*/ 2252294 h 3540514"/>
                    <a:gd name="connsiteX181" fmla="*/ 655432 w 4270549"/>
                    <a:gd name="connsiteY181" fmla="*/ 2256391 h 3540514"/>
                    <a:gd name="connsiteX182" fmla="*/ 604902 w 4270549"/>
                    <a:gd name="connsiteY182" fmla="*/ 2291899 h 3540514"/>
                    <a:gd name="connsiteX183" fmla="*/ 577588 w 4270549"/>
                    <a:gd name="connsiteY183" fmla="*/ 2416177 h 3540514"/>
                    <a:gd name="connsiteX184" fmla="*/ 695038 w 4270549"/>
                    <a:gd name="connsiteY184" fmla="*/ 2481731 h 3540514"/>
                    <a:gd name="connsiteX185" fmla="*/ 622656 w 4270549"/>
                    <a:gd name="connsiteY185" fmla="*/ 2630592 h 3540514"/>
                    <a:gd name="connsiteX186" fmla="*/ 738740 w 4270549"/>
                    <a:gd name="connsiteY186" fmla="*/ 2705705 h 3540514"/>
                    <a:gd name="connsiteX187" fmla="*/ 726449 w 4270549"/>
                    <a:gd name="connsiteY187" fmla="*/ 2814961 h 3540514"/>
                    <a:gd name="connsiteX188" fmla="*/ 768785 w 4270549"/>
                    <a:gd name="connsiteY188" fmla="*/ 2879148 h 3540514"/>
                    <a:gd name="connsiteX189" fmla="*/ 830242 w 4270549"/>
                    <a:gd name="connsiteY189" fmla="*/ 2847737 h 3540514"/>
                    <a:gd name="connsiteX190" fmla="*/ 824779 w 4270549"/>
                    <a:gd name="connsiteY190" fmla="*/ 2932410 h 3540514"/>
                    <a:gd name="connsiteX191" fmla="*/ 893063 w 4270549"/>
                    <a:gd name="connsiteY191" fmla="*/ 2973381 h 3540514"/>
                    <a:gd name="connsiteX192" fmla="*/ 965445 w 4270549"/>
                    <a:gd name="connsiteY192" fmla="*/ 2888708 h 3540514"/>
                    <a:gd name="connsiteX193" fmla="*/ 969543 w 4270549"/>
                    <a:gd name="connsiteY193" fmla="*/ 2877783 h 3540514"/>
                    <a:gd name="connsiteX194" fmla="*/ 970908 w 4270549"/>
                    <a:gd name="connsiteY194" fmla="*/ 2883245 h 3540514"/>
                    <a:gd name="connsiteX195" fmla="*/ 1037827 w 4270549"/>
                    <a:gd name="connsiteY195" fmla="*/ 2899634 h 3540514"/>
                    <a:gd name="connsiteX196" fmla="*/ 1107478 w 4270549"/>
                    <a:gd name="connsiteY196" fmla="*/ 2789012 h 3540514"/>
                    <a:gd name="connsiteX197" fmla="*/ 1112941 w 4270549"/>
                    <a:gd name="connsiteY197" fmla="*/ 2773990 h 3540514"/>
                    <a:gd name="connsiteX198" fmla="*/ 1132060 w 4270549"/>
                    <a:gd name="connsiteY198" fmla="*/ 2757601 h 3540514"/>
                    <a:gd name="connsiteX199" fmla="*/ 1168934 w 4270549"/>
                    <a:gd name="connsiteY199" fmla="*/ 2918753 h 3540514"/>
                    <a:gd name="connsiteX200" fmla="*/ 1346475 w 4270549"/>
                    <a:gd name="connsiteY200" fmla="*/ 2790378 h 3540514"/>
                    <a:gd name="connsiteX201" fmla="*/ 1369692 w 4270549"/>
                    <a:gd name="connsiteY201" fmla="*/ 2892805 h 3540514"/>
                    <a:gd name="connsiteX202" fmla="*/ 1376520 w 4270549"/>
                    <a:gd name="connsiteY202" fmla="*/ 2894171 h 3540514"/>
                    <a:gd name="connsiteX203" fmla="*/ 1425685 w 4270549"/>
                    <a:gd name="connsiteY203" fmla="*/ 2819058 h 3540514"/>
                    <a:gd name="connsiteX204" fmla="*/ 1429782 w 4270549"/>
                    <a:gd name="connsiteY204" fmla="*/ 2858663 h 3540514"/>
                    <a:gd name="connsiteX205" fmla="*/ 1468022 w 4270549"/>
                    <a:gd name="connsiteY205" fmla="*/ 2941970 h 3540514"/>
                    <a:gd name="connsiteX206" fmla="*/ 1528112 w 4270549"/>
                    <a:gd name="connsiteY206" fmla="*/ 2873685 h 3540514"/>
                    <a:gd name="connsiteX207" fmla="*/ 1530844 w 4270549"/>
                    <a:gd name="connsiteY207" fmla="*/ 2798572 h 3540514"/>
                    <a:gd name="connsiteX208" fmla="*/ 1588203 w 4270549"/>
                    <a:gd name="connsiteY208" fmla="*/ 2827252 h 3540514"/>
                    <a:gd name="connsiteX209" fmla="*/ 1625077 w 4270549"/>
                    <a:gd name="connsiteY209" fmla="*/ 2745310 h 3540514"/>
                    <a:gd name="connsiteX210" fmla="*/ 1642831 w 4270549"/>
                    <a:gd name="connsiteY210" fmla="*/ 2657906 h 3540514"/>
                    <a:gd name="connsiteX211" fmla="*/ 1661950 w 4270549"/>
                    <a:gd name="connsiteY211" fmla="*/ 2738482 h 3540514"/>
                    <a:gd name="connsiteX212" fmla="*/ 1670145 w 4270549"/>
                    <a:gd name="connsiteY212" fmla="*/ 2750773 h 3540514"/>
                    <a:gd name="connsiteX213" fmla="*/ 1655122 w 4270549"/>
                    <a:gd name="connsiteY213" fmla="*/ 2795841 h 3540514"/>
                    <a:gd name="connsiteX214" fmla="*/ 1663316 w 4270549"/>
                    <a:gd name="connsiteY214" fmla="*/ 2911925 h 3540514"/>
                    <a:gd name="connsiteX215" fmla="*/ 1713847 w 4270549"/>
                    <a:gd name="connsiteY215" fmla="*/ 2921485 h 3540514"/>
                    <a:gd name="connsiteX216" fmla="*/ 1711116 w 4270549"/>
                    <a:gd name="connsiteY216" fmla="*/ 2988404 h 3540514"/>
                    <a:gd name="connsiteX217" fmla="*/ 1717944 w 4270549"/>
                    <a:gd name="connsiteY217" fmla="*/ 2992501 h 3540514"/>
                    <a:gd name="connsiteX218" fmla="*/ 1756184 w 4270549"/>
                    <a:gd name="connsiteY218" fmla="*/ 2972015 h 3540514"/>
                    <a:gd name="connsiteX219" fmla="*/ 1753452 w 4270549"/>
                    <a:gd name="connsiteY219" fmla="*/ 3006158 h 3540514"/>
                    <a:gd name="connsiteX220" fmla="*/ 1773938 w 4270549"/>
                    <a:gd name="connsiteY220" fmla="*/ 3163213 h 3540514"/>
                    <a:gd name="connsiteX221" fmla="*/ 1872268 w 4270549"/>
                    <a:gd name="connsiteY221" fmla="*/ 3197356 h 3540514"/>
                    <a:gd name="connsiteX222" fmla="*/ 1899582 w 4270549"/>
                    <a:gd name="connsiteY222" fmla="*/ 3119511 h 3540514"/>
                    <a:gd name="connsiteX223" fmla="*/ 1980158 w 4270549"/>
                    <a:gd name="connsiteY223" fmla="*/ 3208281 h 3540514"/>
                    <a:gd name="connsiteX224" fmla="*/ 2003374 w 4270549"/>
                    <a:gd name="connsiteY224" fmla="*/ 3167310 h 3540514"/>
                    <a:gd name="connsiteX225" fmla="*/ 2085316 w 4270549"/>
                    <a:gd name="connsiteY225" fmla="*/ 3208281 h 3540514"/>
                    <a:gd name="connsiteX226" fmla="*/ 2153601 w 4270549"/>
                    <a:gd name="connsiteY226" fmla="*/ 3157750 h 3540514"/>
                    <a:gd name="connsiteX227" fmla="*/ 2122190 w 4270549"/>
                    <a:gd name="connsiteY227" fmla="*/ 3090831 h 3540514"/>
                    <a:gd name="connsiteX228" fmla="*/ 2220520 w 4270549"/>
                    <a:gd name="connsiteY228" fmla="*/ 3134534 h 3540514"/>
                    <a:gd name="connsiteX229" fmla="*/ 2224617 w 4270549"/>
                    <a:gd name="connsiteY229" fmla="*/ 3127705 h 3540514"/>
                    <a:gd name="connsiteX230" fmla="*/ 2213692 w 4270549"/>
                    <a:gd name="connsiteY230" fmla="*/ 3101757 h 3540514"/>
                    <a:gd name="connsiteX231" fmla="*/ 2273782 w 4270549"/>
                    <a:gd name="connsiteY231" fmla="*/ 3116779 h 3540514"/>
                    <a:gd name="connsiteX232" fmla="*/ 2354358 w 4270549"/>
                    <a:gd name="connsiteY232" fmla="*/ 3100391 h 3540514"/>
                    <a:gd name="connsiteX233" fmla="*/ 2347530 w 4270549"/>
                    <a:gd name="connsiteY233" fmla="*/ 3049860 h 3540514"/>
                    <a:gd name="connsiteX234" fmla="*/ 2436300 w 4270549"/>
                    <a:gd name="connsiteY234" fmla="*/ 3051226 h 3540514"/>
                    <a:gd name="connsiteX235" fmla="*/ 2535996 w 4270549"/>
                    <a:gd name="connsiteY235" fmla="*/ 2989770 h 3540514"/>
                    <a:gd name="connsiteX236" fmla="*/ 2515511 w 4270549"/>
                    <a:gd name="connsiteY236" fmla="*/ 2970650 h 3540514"/>
                    <a:gd name="connsiteX237" fmla="*/ 2508682 w 4270549"/>
                    <a:gd name="connsiteY237" fmla="*/ 2958359 h 3540514"/>
                    <a:gd name="connsiteX238" fmla="*/ 2462248 w 4270549"/>
                    <a:gd name="connsiteY238" fmla="*/ 2914656 h 3540514"/>
                    <a:gd name="connsiteX239" fmla="*/ 2531899 w 4270549"/>
                    <a:gd name="connsiteY239" fmla="*/ 2929679 h 3540514"/>
                    <a:gd name="connsiteX240" fmla="*/ 2594721 w 4270549"/>
                    <a:gd name="connsiteY240" fmla="*/ 2914656 h 3540514"/>
                    <a:gd name="connsiteX241" fmla="*/ 2568773 w 4270549"/>
                    <a:gd name="connsiteY241" fmla="*/ 2851834 h 3540514"/>
                    <a:gd name="connsiteX242" fmla="*/ 2557847 w 4270549"/>
                    <a:gd name="connsiteY242" fmla="*/ 2840909 h 3540514"/>
                    <a:gd name="connsiteX243" fmla="*/ 2581064 w 4270549"/>
                    <a:gd name="connsiteY243" fmla="*/ 2854566 h 3540514"/>
                    <a:gd name="connsiteX244" fmla="*/ 2646617 w 4270549"/>
                    <a:gd name="connsiteY244" fmla="*/ 2869588 h 3540514"/>
                    <a:gd name="connsiteX245" fmla="*/ 2653446 w 4270549"/>
                    <a:gd name="connsiteY245" fmla="*/ 2780818 h 3540514"/>
                    <a:gd name="connsiteX246" fmla="*/ 2759970 w 4270549"/>
                    <a:gd name="connsiteY246" fmla="*/ 2838177 h 3540514"/>
                    <a:gd name="connsiteX247" fmla="*/ 2784553 w 4270549"/>
                    <a:gd name="connsiteY247" fmla="*/ 2761698 h 3540514"/>
                    <a:gd name="connsiteX248" fmla="*/ 2814598 w 4270549"/>
                    <a:gd name="connsiteY248" fmla="*/ 2809498 h 3540514"/>
                    <a:gd name="connsiteX249" fmla="*/ 2822792 w 4270549"/>
                    <a:gd name="connsiteY249" fmla="*/ 2809498 h 3540514"/>
                    <a:gd name="connsiteX250" fmla="*/ 2847375 w 4270549"/>
                    <a:gd name="connsiteY250" fmla="*/ 2763064 h 3540514"/>
                    <a:gd name="connsiteX251" fmla="*/ 2851472 w 4270549"/>
                    <a:gd name="connsiteY251" fmla="*/ 2773990 h 3540514"/>
                    <a:gd name="connsiteX252" fmla="*/ 2922488 w 4270549"/>
                    <a:gd name="connsiteY252" fmla="*/ 2865491 h 3540514"/>
                    <a:gd name="connsiteX253" fmla="*/ 3003064 w 4270549"/>
                    <a:gd name="connsiteY253" fmla="*/ 2795841 h 3540514"/>
                    <a:gd name="connsiteX254" fmla="*/ 3033109 w 4270549"/>
                    <a:gd name="connsiteY254" fmla="*/ 2858663 h 3540514"/>
                    <a:gd name="connsiteX255" fmla="*/ 3105491 w 4270549"/>
                    <a:gd name="connsiteY255" fmla="*/ 2839543 h 3540514"/>
                    <a:gd name="connsiteX256" fmla="*/ 3104126 w 4270549"/>
                    <a:gd name="connsiteY256" fmla="*/ 2855932 h 3540514"/>
                    <a:gd name="connsiteX257" fmla="*/ 3127342 w 4270549"/>
                    <a:gd name="connsiteY257" fmla="*/ 2926948 h 3540514"/>
                    <a:gd name="connsiteX258" fmla="*/ 3181970 w 4270549"/>
                    <a:gd name="connsiteY258" fmla="*/ 2911925 h 3540514"/>
                    <a:gd name="connsiteX259" fmla="*/ 3209284 w 4270549"/>
                    <a:gd name="connsiteY259" fmla="*/ 2982941 h 3540514"/>
                    <a:gd name="connsiteX260" fmla="*/ 3246158 w 4270549"/>
                    <a:gd name="connsiteY260" fmla="*/ 2984307 h 3540514"/>
                    <a:gd name="connsiteX261" fmla="*/ 3206553 w 4270549"/>
                    <a:gd name="connsiteY261" fmla="*/ 3073077 h 3540514"/>
                    <a:gd name="connsiteX262" fmla="*/ 3231135 w 4270549"/>
                    <a:gd name="connsiteY262" fmla="*/ 3156385 h 3540514"/>
                    <a:gd name="connsiteX263" fmla="*/ 3250255 w 4270549"/>
                    <a:gd name="connsiteY263" fmla="*/ 3156385 h 3540514"/>
                    <a:gd name="connsiteX264" fmla="*/ 3281666 w 4270549"/>
                    <a:gd name="connsiteY264" fmla="*/ 3239692 h 3540514"/>
                    <a:gd name="connsiteX265" fmla="*/ 3360876 w 4270549"/>
                    <a:gd name="connsiteY265" fmla="*/ 3197356 h 3540514"/>
                    <a:gd name="connsiteX266" fmla="*/ 3455110 w 4270549"/>
                    <a:gd name="connsiteY266" fmla="*/ 3348948 h 3540514"/>
                    <a:gd name="connsiteX267" fmla="*/ 3472863 w 4270549"/>
                    <a:gd name="connsiteY267" fmla="*/ 3254714 h 3540514"/>
                    <a:gd name="connsiteX268" fmla="*/ 3453744 w 4270549"/>
                    <a:gd name="connsiteY268" fmla="*/ 3172773 h 3540514"/>
                    <a:gd name="connsiteX269" fmla="*/ 3602604 w 4270549"/>
                    <a:gd name="connsiteY269" fmla="*/ 3301148 h 3540514"/>
                    <a:gd name="connsiteX270" fmla="*/ 3679084 w 4270549"/>
                    <a:gd name="connsiteY270" fmla="*/ 3313439 h 3540514"/>
                    <a:gd name="connsiteX271" fmla="*/ 3696838 w 4270549"/>
                    <a:gd name="connsiteY271" fmla="*/ 3273834 h 3540514"/>
                    <a:gd name="connsiteX272" fmla="*/ 3754197 w 4270549"/>
                    <a:gd name="connsiteY272" fmla="*/ 3329828 h 3540514"/>
                    <a:gd name="connsiteX273" fmla="*/ 3817019 w 4270549"/>
                    <a:gd name="connsiteY273" fmla="*/ 3347582 h 3540514"/>
                    <a:gd name="connsiteX274" fmla="*/ 3778779 w 4270549"/>
                    <a:gd name="connsiteY274" fmla="*/ 3230132 h 3540514"/>
                    <a:gd name="connsiteX275" fmla="*/ 3907155 w 4270549"/>
                    <a:gd name="connsiteY275" fmla="*/ 3317536 h 3540514"/>
                    <a:gd name="connsiteX276" fmla="*/ 4069673 w 4270549"/>
                    <a:gd name="connsiteY276" fmla="*/ 3348948 h 3540514"/>
                    <a:gd name="connsiteX277" fmla="*/ 4072404 w 4270549"/>
                    <a:gd name="connsiteY277" fmla="*/ 3343485 h 3540514"/>
                    <a:gd name="connsiteX278" fmla="*/ 4020508 w 4270549"/>
                    <a:gd name="connsiteY278" fmla="*/ 3258812 h 3540514"/>
                    <a:gd name="connsiteX279" fmla="*/ 4086061 w 4270549"/>
                    <a:gd name="connsiteY279" fmla="*/ 3268372 h 3540514"/>
                    <a:gd name="connsiteX280" fmla="*/ 4088792 w 4270549"/>
                    <a:gd name="connsiteY280" fmla="*/ 3260177 h 3540514"/>
                    <a:gd name="connsiteX281" fmla="*/ 4077867 w 4270549"/>
                    <a:gd name="connsiteY281" fmla="*/ 3235595 h 3540514"/>
                    <a:gd name="connsiteX282" fmla="*/ 4110643 w 4270549"/>
                    <a:gd name="connsiteY282" fmla="*/ 3246521 h 3540514"/>
                    <a:gd name="connsiteX283" fmla="*/ 4117472 w 4270549"/>
                    <a:gd name="connsiteY283" fmla="*/ 3241058 h 3540514"/>
                    <a:gd name="connsiteX284" fmla="*/ 4090158 w 4270549"/>
                    <a:gd name="connsiteY284" fmla="*/ 3182333 h 3540514"/>
                    <a:gd name="connsiteX285" fmla="*/ 4178928 w 4270549"/>
                    <a:gd name="connsiteY285" fmla="*/ 3171407 h 3540514"/>
                    <a:gd name="connsiteX286" fmla="*/ 4144786 w 4270549"/>
                    <a:gd name="connsiteY286" fmla="*/ 3103122 h 3540514"/>
                    <a:gd name="connsiteX287" fmla="*/ 4245847 w 4270549"/>
                    <a:gd name="connsiteY287" fmla="*/ 3135899 h 3540514"/>
                    <a:gd name="connsiteX288" fmla="*/ 4262236 w 4270549"/>
                    <a:gd name="connsiteY288" fmla="*/ 3153653 h 3540514"/>
                    <a:gd name="connsiteX289" fmla="*/ 4226728 w 4270549"/>
                    <a:gd name="connsiteY289" fmla="*/ 3176870 h 3540514"/>
                    <a:gd name="connsiteX290" fmla="*/ 4258139 w 4270549"/>
                    <a:gd name="connsiteY290" fmla="*/ 3228766 h 3540514"/>
                    <a:gd name="connsiteX291" fmla="*/ 4202145 w 4270549"/>
                    <a:gd name="connsiteY291" fmla="*/ 3234229 h 3540514"/>
                    <a:gd name="connsiteX292" fmla="*/ 4163906 w 4270549"/>
                    <a:gd name="connsiteY292" fmla="*/ 3227400 h 3540514"/>
                    <a:gd name="connsiteX293" fmla="*/ 4158443 w 4270549"/>
                    <a:gd name="connsiteY293" fmla="*/ 3258812 h 3540514"/>
                    <a:gd name="connsiteX294" fmla="*/ 4168002 w 4270549"/>
                    <a:gd name="connsiteY294" fmla="*/ 3292954 h 3540514"/>
                    <a:gd name="connsiteX295" fmla="*/ 4121569 w 4270549"/>
                    <a:gd name="connsiteY295" fmla="*/ 3297051 h 3540514"/>
                    <a:gd name="connsiteX296" fmla="*/ 4128398 w 4270549"/>
                    <a:gd name="connsiteY296" fmla="*/ 3387187 h 3540514"/>
                    <a:gd name="connsiteX297" fmla="*/ 3931737 w 4270549"/>
                    <a:gd name="connsiteY297" fmla="*/ 3374896 h 3540514"/>
                    <a:gd name="connsiteX298" fmla="*/ 3942663 w 4270549"/>
                    <a:gd name="connsiteY298" fmla="*/ 3429524 h 3540514"/>
                    <a:gd name="connsiteX299" fmla="*/ 3881207 w 4270549"/>
                    <a:gd name="connsiteY299" fmla="*/ 3409038 h 3540514"/>
                    <a:gd name="connsiteX300" fmla="*/ 3904423 w 4270549"/>
                    <a:gd name="connsiteY300" fmla="*/ 3486883 h 3540514"/>
                    <a:gd name="connsiteX301" fmla="*/ 3829310 w 4270549"/>
                    <a:gd name="connsiteY301" fmla="*/ 3459569 h 3540514"/>
                    <a:gd name="connsiteX302" fmla="*/ 3740540 w 4270549"/>
                    <a:gd name="connsiteY302" fmla="*/ 3394016 h 3540514"/>
                    <a:gd name="connsiteX303" fmla="*/ 3796534 w 4270549"/>
                    <a:gd name="connsiteY303" fmla="*/ 3540145 h 3540514"/>
                    <a:gd name="connsiteX304" fmla="*/ 3617627 w 4270549"/>
                    <a:gd name="connsiteY304" fmla="*/ 3436352 h 3540514"/>
                    <a:gd name="connsiteX305" fmla="*/ 3623090 w 4270549"/>
                    <a:gd name="connsiteY305" fmla="*/ 3525122 h 3540514"/>
                    <a:gd name="connsiteX306" fmla="*/ 3553439 w 4270549"/>
                    <a:gd name="connsiteY306" fmla="*/ 3486883 h 3540514"/>
                    <a:gd name="connsiteX307" fmla="*/ 3507006 w 4270549"/>
                    <a:gd name="connsiteY307" fmla="*/ 3413135 h 3540514"/>
                    <a:gd name="connsiteX308" fmla="*/ 3497446 w 4270549"/>
                    <a:gd name="connsiteY308" fmla="*/ 3465032 h 3540514"/>
                    <a:gd name="connsiteX309" fmla="*/ 3471498 w 4270549"/>
                    <a:gd name="connsiteY309" fmla="*/ 3488248 h 3540514"/>
                    <a:gd name="connsiteX310" fmla="*/ 3457841 w 4270549"/>
                    <a:gd name="connsiteY310" fmla="*/ 3481420 h 3540514"/>
                    <a:gd name="connsiteX311" fmla="*/ 3449647 w 4270549"/>
                    <a:gd name="connsiteY311" fmla="*/ 3460935 h 3540514"/>
                    <a:gd name="connsiteX312" fmla="*/ 3444184 w 4270549"/>
                    <a:gd name="connsiteY312" fmla="*/ 3470495 h 3540514"/>
                    <a:gd name="connsiteX313" fmla="*/ 3375899 w 4270549"/>
                    <a:gd name="connsiteY313" fmla="*/ 3529220 h 3540514"/>
                    <a:gd name="connsiteX314" fmla="*/ 3310346 w 4270549"/>
                    <a:gd name="connsiteY314" fmla="*/ 3441815 h 3540514"/>
                    <a:gd name="connsiteX315" fmla="*/ 3296689 w 4270549"/>
                    <a:gd name="connsiteY315" fmla="*/ 3384456 h 3540514"/>
                    <a:gd name="connsiteX316" fmla="*/ 3278935 w 4270549"/>
                    <a:gd name="connsiteY316" fmla="*/ 3411770 h 3540514"/>
                    <a:gd name="connsiteX317" fmla="*/ 3225673 w 4270549"/>
                    <a:gd name="connsiteY317" fmla="*/ 3452740 h 3540514"/>
                    <a:gd name="connsiteX318" fmla="*/ 3203821 w 4270549"/>
                    <a:gd name="connsiteY318" fmla="*/ 3395382 h 3540514"/>
                    <a:gd name="connsiteX319" fmla="*/ 3203821 w 4270549"/>
                    <a:gd name="connsiteY319" fmla="*/ 3333925 h 3540514"/>
                    <a:gd name="connsiteX320" fmla="*/ 3153290 w 4270549"/>
                    <a:gd name="connsiteY320" fmla="*/ 3361239 h 3540514"/>
                    <a:gd name="connsiteX321" fmla="*/ 3135537 w 4270549"/>
                    <a:gd name="connsiteY321" fmla="*/ 3260177 h 3540514"/>
                    <a:gd name="connsiteX322" fmla="*/ 3138268 w 4270549"/>
                    <a:gd name="connsiteY322" fmla="*/ 3247886 h 3540514"/>
                    <a:gd name="connsiteX323" fmla="*/ 3083640 w 4270549"/>
                    <a:gd name="connsiteY323" fmla="*/ 3226035 h 3540514"/>
                    <a:gd name="connsiteX324" fmla="*/ 3171045 w 4270549"/>
                    <a:gd name="connsiteY324" fmla="*/ 3164579 h 3540514"/>
                    <a:gd name="connsiteX325" fmla="*/ 3078177 w 4270549"/>
                    <a:gd name="connsiteY325" fmla="*/ 3160482 h 3540514"/>
                    <a:gd name="connsiteX326" fmla="*/ 3072714 w 4270549"/>
                    <a:gd name="connsiteY326" fmla="*/ 3150922 h 3540514"/>
                    <a:gd name="connsiteX327" fmla="*/ 3112320 w 4270549"/>
                    <a:gd name="connsiteY327" fmla="*/ 3122242 h 3540514"/>
                    <a:gd name="connsiteX328" fmla="*/ 3112320 w 4270549"/>
                    <a:gd name="connsiteY328" fmla="*/ 3048495 h 3540514"/>
                    <a:gd name="connsiteX329" fmla="*/ 3063154 w 4270549"/>
                    <a:gd name="connsiteY329" fmla="*/ 3086734 h 3540514"/>
                    <a:gd name="connsiteX330" fmla="*/ 3031743 w 4270549"/>
                    <a:gd name="connsiteY330" fmla="*/ 3085368 h 3540514"/>
                    <a:gd name="connsiteX331" fmla="*/ 3019452 w 4270549"/>
                    <a:gd name="connsiteY331" fmla="*/ 3029375 h 3540514"/>
                    <a:gd name="connsiteX332" fmla="*/ 3033109 w 4270549"/>
                    <a:gd name="connsiteY332" fmla="*/ 2993867 h 3540514"/>
                    <a:gd name="connsiteX333" fmla="*/ 2945705 w 4270549"/>
                    <a:gd name="connsiteY333" fmla="*/ 3026644 h 3540514"/>
                    <a:gd name="connsiteX334" fmla="*/ 2858300 w 4270549"/>
                    <a:gd name="connsiteY334" fmla="*/ 3010255 h 3540514"/>
                    <a:gd name="connsiteX335" fmla="*/ 2886980 w 4270549"/>
                    <a:gd name="connsiteY335" fmla="*/ 2988404 h 3540514"/>
                    <a:gd name="connsiteX336" fmla="*/ 2906100 w 4270549"/>
                    <a:gd name="connsiteY336" fmla="*/ 2980210 h 3540514"/>
                    <a:gd name="connsiteX337" fmla="*/ 2747679 w 4270549"/>
                    <a:gd name="connsiteY337" fmla="*/ 2999330 h 3540514"/>
                    <a:gd name="connsiteX338" fmla="*/ 2743582 w 4270549"/>
                    <a:gd name="connsiteY338" fmla="*/ 2995232 h 3540514"/>
                    <a:gd name="connsiteX339" fmla="*/ 2762702 w 4270549"/>
                    <a:gd name="connsiteY339" fmla="*/ 2954262 h 3540514"/>
                    <a:gd name="connsiteX340" fmla="*/ 2799575 w 4270549"/>
                    <a:gd name="connsiteY340" fmla="*/ 2898268 h 3540514"/>
                    <a:gd name="connsiteX341" fmla="*/ 2729925 w 4270549"/>
                    <a:gd name="connsiteY341" fmla="*/ 2952896 h 3540514"/>
                    <a:gd name="connsiteX342" fmla="*/ 2691685 w 4270549"/>
                    <a:gd name="connsiteY342" fmla="*/ 2921485 h 3540514"/>
                    <a:gd name="connsiteX343" fmla="*/ 2678028 w 4270549"/>
                    <a:gd name="connsiteY343" fmla="*/ 2946067 h 3540514"/>
                    <a:gd name="connsiteX344" fmla="*/ 2646617 w 4270549"/>
                    <a:gd name="connsiteY344" fmla="*/ 2962456 h 3540514"/>
                    <a:gd name="connsiteX345" fmla="*/ 2608378 w 4270549"/>
                    <a:gd name="connsiteY345" fmla="*/ 2921485 h 3540514"/>
                    <a:gd name="connsiteX346" fmla="*/ 2572870 w 4270549"/>
                    <a:gd name="connsiteY346" fmla="*/ 2937873 h 3540514"/>
                    <a:gd name="connsiteX347" fmla="*/ 2572870 w 4270549"/>
                    <a:gd name="connsiteY347" fmla="*/ 2937873 h 3540514"/>
                    <a:gd name="connsiteX348" fmla="*/ 2609743 w 4270549"/>
                    <a:gd name="connsiteY348" fmla="*/ 3011621 h 3540514"/>
                    <a:gd name="connsiteX349" fmla="*/ 2436300 w 4270549"/>
                    <a:gd name="connsiteY349" fmla="*/ 3073077 h 3540514"/>
                    <a:gd name="connsiteX350" fmla="*/ 2464980 w 4270549"/>
                    <a:gd name="connsiteY350" fmla="*/ 3116779 h 3540514"/>
                    <a:gd name="connsiteX351" fmla="*/ 2403524 w 4270549"/>
                    <a:gd name="connsiteY351" fmla="*/ 3120876 h 3540514"/>
                    <a:gd name="connsiteX352" fmla="*/ 2452689 w 4270549"/>
                    <a:gd name="connsiteY352" fmla="*/ 3179601 h 3540514"/>
                    <a:gd name="connsiteX353" fmla="*/ 2377575 w 4270549"/>
                    <a:gd name="connsiteY353" fmla="*/ 3183698 h 3540514"/>
                    <a:gd name="connsiteX354" fmla="*/ 2276514 w 4270549"/>
                    <a:gd name="connsiteY354" fmla="*/ 3159116 h 3540514"/>
                    <a:gd name="connsiteX355" fmla="*/ 2378941 w 4270549"/>
                    <a:gd name="connsiteY355" fmla="*/ 3265640 h 3540514"/>
                    <a:gd name="connsiteX356" fmla="*/ 2187744 w 4270549"/>
                    <a:gd name="connsiteY356" fmla="*/ 3239692 h 3540514"/>
                    <a:gd name="connsiteX357" fmla="*/ 2224617 w 4270549"/>
                    <a:gd name="connsiteY357" fmla="*/ 3314805 h 3540514"/>
                    <a:gd name="connsiteX358" fmla="*/ 2150870 w 4270549"/>
                    <a:gd name="connsiteY358" fmla="*/ 3306611 h 3540514"/>
                    <a:gd name="connsiteX359" fmla="*/ 2083951 w 4270549"/>
                    <a:gd name="connsiteY359" fmla="*/ 3258812 h 3540514"/>
                    <a:gd name="connsiteX360" fmla="*/ 2093510 w 4270549"/>
                    <a:gd name="connsiteY360" fmla="*/ 3307977 h 3540514"/>
                    <a:gd name="connsiteX361" fmla="*/ 2079853 w 4270549"/>
                    <a:gd name="connsiteY361" fmla="*/ 3336657 h 3540514"/>
                    <a:gd name="connsiteX362" fmla="*/ 2064831 w 4270549"/>
                    <a:gd name="connsiteY362" fmla="*/ 3335291 h 3540514"/>
                    <a:gd name="connsiteX363" fmla="*/ 2051174 w 4270549"/>
                    <a:gd name="connsiteY363" fmla="*/ 3320268 h 3540514"/>
                    <a:gd name="connsiteX364" fmla="*/ 2049808 w 4270549"/>
                    <a:gd name="connsiteY364" fmla="*/ 3331194 h 3540514"/>
                    <a:gd name="connsiteX365" fmla="*/ 2012934 w 4270549"/>
                    <a:gd name="connsiteY365" fmla="*/ 3406307 h 3540514"/>
                    <a:gd name="connsiteX366" fmla="*/ 1924164 w 4270549"/>
                    <a:gd name="connsiteY366" fmla="*/ 3354410 h 3540514"/>
                    <a:gd name="connsiteX367" fmla="*/ 1891387 w 4270549"/>
                    <a:gd name="connsiteY367" fmla="*/ 3309343 h 3540514"/>
                    <a:gd name="connsiteX368" fmla="*/ 1885925 w 4270549"/>
                    <a:gd name="connsiteY368" fmla="*/ 3339388 h 3540514"/>
                    <a:gd name="connsiteX369" fmla="*/ 1854514 w 4270549"/>
                    <a:gd name="connsiteY369" fmla="*/ 3394016 h 3540514"/>
                    <a:gd name="connsiteX370" fmla="*/ 1814908 w 4270549"/>
                    <a:gd name="connsiteY370" fmla="*/ 3353045 h 3540514"/>
                    <a:gd name="connsiteX371" fmla="*/ 1793057 w 4270549"/>
                    <a:gd name="connsiteY371" fmla="*/ 3299783 h 3540514"/>
                    <a:gd name="connsiteX372" fmla="*/ 1758915 w 4270549"/>
                    <a:gd name="connsiteY372" fmla="*/ 3342119 h 3540514"/>
                    <a:gd name="connsiteX373" fmla="*/ 1707018 w 4270549"/>
                    <a:gd name="connsiteY373" fmla="*/ 3261543 h 3540514"/>
                    <a:gd name="connsiteX374" fmla="*/ 1704287 w 4270549"/>
                    <a:gd name="connsiteY374" fmla="*/ 3250618 h 3540514"/>
                    <a:gd name="connsiteX375" fmla="*/ 1649659 w 4270549"/>
                    <a:gd name="connsiteY375" fmla="*/ 3250618 h 3540514"/>
                    <a:gd name="connsiteX376" fmla="*/ 1702921 w 4270549"/>
                    <a:gd name="connsiteY376" fmla="*/ 3165945 h 3540514"/>
                    <a:gd name="connsiteX377" fmla="*/ 1620980 w 4270549"/>
                    <a:gd name="connsiteY377" fmla="*/ 3195990 h 3540514"/>
                    <a:gd name="connsiteX378" fmla="*/ 1612785 w 4270549"/>
                    <a:gd name="connsiteY378" fmla="*/ 3190527 h 3540514"/>
                    <a:gd name="connsiteX379" fmla="*/ 1636002 w 4270549"/>
                    <a:gd name="connsiteY379" fmla="*/ 3150922 h 3540514"/>
                    <a:gd name="connsiteX380" fmla="*/ 1608688 w 4270549"/>
                    <a:gd name="connsiteY380" fmla="*/ 3088100 h 3540514"/>
                    <a:gd name="connsiteX381" fmla="*/ 1580009 w 4270549"/>
                    <a:gd name="connsiteY381" fmla="*/ 3138631 h 3540514"/>
                    <a:gd name="connsiteX382" fmla="*/ 1552695 w 4270549"/>
                    <a:gd name="connsiteY382" fmla="*/ 3149556 h 3540514"/>
                    <a:gd name="connsiteX383" fmla="*/ 1521284 w 4270549"/>
                    <a:gd name="connsiteY383" fmla="*/ 3105854 h 3540514"/>
                    <a:gd name="connsiteX384" fmla="*/ 1519918 w 4270549"/>
                    <a:gd name="connsiteY384" fmla="*/ 3070346 h 3540514"/>
                    <a:gd name="connsiteX385" fmla="*/ 1455730 w 4270549"/>
                    <a:gd name="connsiteY385" fmla="*/ 3130436 h 3540514"/>
                    <a:gd name="connsiteX386" fmla="*/ 1373789 w 4270549"/>
                    <a:gd name="connsiteY386" fmla="*/ 3146824 h 3540514"/>
                    <a:gd name="connsiteX387" fmla="*/ 1390177 w 4270549"/>
                    <a:gd name="connsiteY387" fmla="*/ 3118145 h 3540514"/>
                    <a:gd name="connsiteX388" fmla="*/ 1403834 w 4270549"/>
                    <a:gd name="connsiteY388" fmla="*/ 3104488 h 3540514"/>
                    <a:gd name="connsiteX389" fmla="*/ 1274093 w 4270549"/>
                    <a:gd name="connsiteY389" fmla="*/ 3178236 h 3540514"/>
                    <a:gd name="connsiteX390" fmla="*/ 1269996 w 4270549"/>
                    <a:gd name="connsiteY390" fmla="*/ 3175504 h 3540514"/>
                    <a:gd name="connsiteX391" fmla="*/ 1271361 w 4270549"/>
                    <a:gd name="connsiteY391" fmla="*/ 3133168 h 3540514"/>
                    <a:gd name="connsiteX392" fmla="*/ 1282287 w 4270549"/>
                    <a:gd name="connsiteY392" fmla="*/ 3071711 h 3540514"/>
                    <a:gd name="connsiteX393" fmla="*/ 1242682 w 4270549"/>
                    <a:gd name="connsiteY393" fmla="*/ 3144093 h 3540514"/>
                    <a:gd name="connsiteX394" fmla="*/ 1197614 w 4270549"/>
                    <a:gd name="connsiteY394" fmla="*/ 3131802 h 3540514"/>
                    <a:gd name="connsiteX395" fmla="*/ 1194882 w 4270549"/>
                    <a:gd name="connsiteY395" fmla="*/ 3157750 h 3540514"/>
                    <a:gd name="connsiteX396" fmla="*/ 1173031 w 4270549"/>
                    <a:gd name="connsiteY396" fmla="*/ 3183698 h 3540514"/>
                    <a:gd name="connsiteX397" fmla="*/ 1077433 w 4270549"/>
                    <a:gd name="connsiteY397" fmla="*/ 3122242 h 3540514"/>
                    <a:gd name="connsiteX398" fmla="*/ 1091090 w 4270549"/>
                    <a:gd name="connsiteY398" fmla="*/ 3187796 h 3540514"/>
                    <a:gd name="connsiteX399" fmla="*/ 1096552 w 4270549"/>
                    <a:gd name="connsiteY399" fmla="*/ 3197356 h 3540514"/>
                    <a:gd name="connsiteX400" fmla="*/ 1121135 w 4270549"/>
                    <a:gd name="connsiteY400" fmla="*/ 3294320 h 3540514"/>
                    <a:gd name="connsiteX401" fmla="*/ 1082895 w 4270549"/>
                    <a:gd name="connsiteY401" fmla="*/ 3314805 h 3540514"/>
                    <a:gd name="connsiteX402" fmla="*/ 1011879 w 4270549"/>
                    <a:gd name="connsiteY402" fmla="*/ 3272469 h 3540514"/>
                    <a:gd name="connsiteX403" fmla="*/ 1009148 w 4270549"/>
                    <a:gd name="connsiteY403" fmla="*/ 3329828 h 3540514"/>
                    <a:gd name="connsiteX404" fmla="*/ 965445 w 4270549"/>
                    <a:gd name="connsiteY404" fmla="*/ 3391284 h 3540514"/>
                    <a:gd name="connsiteX405" fmla="*/ 909452 w 4270549"/>
                    <a:gd name="connsiteY405" fmla="*/ 3327097 h 3540514"/>
                    <a:gd name="connsiteX406" fmla="*/ 817950 w 4270549"/>
                    <a:gd name="connsiteY406" fmla="*/ 3445912 h 3540514"/>
                    <a:gd name="connsiteX407" fmla="*/ 775614 w 4270549"/>
                    <a:gd name="connsiteY407" fmla="*/ 3433621 h 3540514"/>
                    <a:gd name="connsiteX408" fmla="*/ 789271 w 4270549"/>
                    <a:gd name="connsiteY408" fmla="*/ 3335291 h 3540514"/>
                    <a:gd name="connsiteX409" fmla="*/ 800196 w 4270549"/>
                    <a:gd name="connsiteY409" fmla="*/ 3310708 h 3540514"/>
                    <a:gd name="connsiteX410" fmla="*/ 761957 w 4270549"/>
                    <a:gd name="connsiteY410" fmla="*/ 3322999 h 3540514"/>
                    <a:gd name="connsiteX411" fmla="*/ 737374 w 4270549"/>
                    <a:gd name="connsiteY411" fmla="*/ 3320268 h 3540514"/>
                    <a:gd name="connsiteX412" fmla="*/ 738740 w 4270549"/>
                    <a:gd name="connsiteY412" fmla="*/ 3312074 h 3540514"/>
                    <a:gd name="connsiteX413" fmla="*/ 790636 w 4270549"/>
                    <a:gd name="connsiteY413" fmla="*/ 3280663 h 3540514"/>
                    <a:gd name="connsiteX414" fmla="*/ 720986 w 4270549"/>
                    <a:gd name="connsiteY414" fmla="*/ 3287491 h 3540514"/>
                    <a:gd name="connsiteX415" fmla="*/ 719620 w 4270549"/>
                    <a:gd name="connsiteY415" fmla="*/ 3294320 h 3540514"/>
                    <a:gd name="connsiteX416" fmla="*/ 675918 w 4270549"/>
                    <a:gd name="connsiteY416" fmla="*/ 3363970 h 3540514"/>
                    <a:gd name="connsiteX417" fmla="*/ 614462 w 4270549"/>
                    <a:gd name="connsiteY417" fmla="*/ 3332559 h 3540514"/>
                    <a:gd name="connsiteX418" fmla="*/ 588513 w 4270549"/>
                    <a:gd name="connsiteY418" fmla="*/ 3391284 h 3540514"/>
                    <a:gd name="connsiteX419" fmla="*/ 512034 w 4270549"/>
                    <a:gd name="connsiteY419" fmla="*/ 3294320 h 3540514"/>
                    <a:gd name="connsiteX420" fmla="*/ 456041 w 4270549"/>
                    <a:gd name="connsiteY420" fmla="*/ 3372164 h 3540514"/>
                    <a:gd name="connsiteX421" fmla="*/ 415070 w 4270549"/>
                    <a:gd name="connsiteY421" fmla="*/ 3339388 h 3540514"/>
                    <a:gd name="connsiteX422" fmla="*/ 420533 w 4270549"/>
                    <a:gd name="connsiteY422" fmla="*/ 3267006 h 3540514"/>
                    <a:gd name="connsiteX423" fmla="*/ 312643 w 4270549"/>
                    <a:gd name="connsiteY423" fmla="*/ 3301148 h 3540514"/>
                    <a:gd name="connsiteX424" fmla="*/ 308546 w 4270549"/>
                    <a:gd name="connsiteY424" fmla="*/ 3295685 h 3540514"/>
                    <a:gd name="connsiteX425" fmla="*/ 367271 w 4270549"/>
                    <a:gd name="connsiteY425" fmla="*/ 3231498 h 3540514"/>
                    <a:gd name="connsiteX426" fmla="*/ 314008 w 4270549"/>
                    <a:gd name="connsiteY426" fmla="*/ 3250618 h 3540514"/>
                    <a:gd name="connsiteX427" fmla="*/ 207484 w 4270549"/>
                    <a:gd name="connsiteY427" fmla="*/ 3273834 h 3540514"/>
                    <a:gd name="connsiteX428" fmla="*/ 199290 w 4270549"/>
                    <a:gd name="connsiteY428" fmla="*/ 3268372 h 3540514"/>
                    <a:gd name="connsiteX429" fmla="*/ 266209 w 4270549"/>
                    <a:gd name="connsiteY429" fmla="*/ 3189161 h 3540514"/>
                    <a:gd name="connsiteX430" fmla="*/ 259381 w 4270549"/>
                    <a:gd name="connsiteY430" fmla="*/ 3133168 h 3540514"/>
                    <a:gd name="connsiteX431" fmla="*/ 307180 w 4270549"/>
                    <a:gd name="connsiteY431" fmla="*/ 3064883 h 3540514"/>
                    <a:gd name="connsiteX432" fmla="*/ 327665 w 4270549"/>
                    <a:gd name="connsiteY432" fmla="*/ 3049860 h 3540514"/>
                    <a:gd name="connsiteX433" fmla="*/ 288060 w 4270549"/>
                    <a:gd name="connsiteY433" fmla="*/ 3064883 h 3540514"/>
                    <a:gd name="connsiteX434" fmla="*/ 199290 w 4270549"/>
                    <a:gd name="connsiteY434" fmla="*/ 3044397 h 3540514"/>
                    <a:gd name="connsiteX435" fmla="*/ 270306 w 4270549"/>
                    <a:gd name="connsiteY435" fmla="*/ 2969284 h 3540514"/>
                    <a:gd name="connsiteX436" fmla="*/ 281232 w 4270549"/>
                    <a:gd name="connsiteY436" fmla="*/ 2962456 h 3540514"/>
                    <a:gd name="connsiteX437" fmla="*/ 189730 w 4270549"/>
                    <a:gd name="connsiteY437" fmla="*/ 2963821 h 3540514"/>
                    <a:gd name="connsiteX438" fmla="*/ 273038 w 4270549"/>
                    <a:gd name="connsiteY438" fmla="*/ 2892805 h 3540514"/>
                    <a:gd name="connsiteX439" fmla="*/ 161051 w 4270549"/>
                    <a:gd name="connsiteY439" fmla="*/ 2876417 h 3540514"/>
                    <a:gd name="connsiteX440" fmla="*/ 266209 w 4270549"/>
                    <a:gd name="connsiteY440" fmla="*/ 2838177 h 3540514"/>
                    <a:gd name="connsiteX441" fmla="*/ 281232 w 4270549"/>
                    <a:gd name="connsiteY441" fmla="*/ 2835446 h 3540514"/>
                    <a:gd name="connsiteX442" fmla="*/ 202021 w 4270549"/>
                    <a:gd name="connsiteY442" fmla="*/ 2809498 h 3540514"/>
                    <a:gd name="connsiteX443" fmla="*/ 133737 w 4270549"/>
                    <a:gd name="connsiteY443" fmla="*/ 2773990 h 3540514"/>
                    <a:gd name="connsiteX444" fmla="*/ 200656 w 4270549"/>
                    <a:gd name="connsiteY444" fmla="*/ 2738482 h 3540514"/>
                    <a:gd name="connsiteX445" fmla="*/ 173342 w 4270549"/>
                    <a:gd name="connsiteY445" fmla="*/ 2702974 h 3540514"/>
                    <a:gd name="connsiteX446" fmla="*/ 177439 w 4270549"/>
                    <a:gd name="connsiteY446" fmla="*/ 2662003 h 3540514"/>
                    <a:gd name="connsiteX447" fmla="*/ 230701 w 4270549"/>
                    <a:gd name="connsiteY447" fmla="*/ 2698876 h 3540514"/>
                    <a:gd name="connsiteX448" fmla="*/ 268940 w 4270549"/>
                    <a:gd name="connsiteY448" fmla="*/ 2743944 h 3540514"/>
                    <a:gd name="connsiteX449" fmla="*/ 270306 w 4270549"/>
                    <a:gd name="connsiteY449" fmla="*/ 2743944 h 3540514"/>
                    <a:gd name="connsiteX450" fmla="*/ 245724 w 4270549"/>
                    <a:gd name="connsiteY450" fmla="*/ 2705705 h 3540514"/>
                    <a:gd name="connsiteX451" fmla="*/ 242992 w 4270549"/>
                    <a:gd name="connsiteY451" fmla="*/ 2698876 h 3540514"/>
                    <a:gd name="connsiteX452" fmla="*/ 240261 w 4270549"/>
                    <a:gd name="connsiteY452" fmla="*/ 2696145 h 3540514"/>
                    <a:gd name="connsiteX453" fmla="*/ 240261 w 4270549"/>
                    <a:gd name="connsiteY453" fmla="*/ 2692048 h 3540514"/>
                    <a:gd name="connsiteX454" fmla="*/ 249821 w 4270549"/>
                    <a:gd name="connsiteY454" fmla="*/ 2648346 h 3540514"/>
                    <a:gd name="connsiteX455" fmla="*/ 260746 w 4270549"/>
                    <a:gd name="connsiteY455" fmla="*/ 2644249 h 3540514"/>
                    <a:gd name="connsiteX456" fmla="*/ 227970 w 4270549"/>
                    <a:gd name="connsiteY456" fmla="*/ 2619666 h 3540514"/>
                    <a:gd name="connsiteX457" fmla="*/ 208850 w 4270549"/>
                    <a:gd name="connsiteY457" fmla="*/ 2596449 h 3540514"/>
                    <a:gd name="connsiteX458" fmla="*/ 222507 w 4270549"/>
                    <a:gd name="connsiteY458" fmla="*/ 2577329 h 3540514"/>
                    <a:gd name="connsiteX459" fmla="*/ 219776 w 4270549"/>
                    <a:gd name="connsiteY459" fmla="*/ 2574598 h 3540514"/>
                    <a:gd name="connsiteX460" fmla="*/ 174708 w 4270549"/>
                    <a:gd name="connsiteY460" fmla="*/ 2528164 h 3540514"/>
                    <a:gd name="connsiteX461" fmla="*/ 215678 w 4270549"/>
                    <a:gd name="connsiteY461" fmla="*/ 2496753 h 3540514"/>
                    <a:gd name="connsiteX462" fmla="*/ 214313 w 4270549"/>
                    <a:gd name="connsiteY462" fmla="*/ 2487194 h 3540514"/>
                    <a:gd name="connsiteX463" fmla="*/ 163782 w 4270549"/>
                    <a:gd name="connsiteY463" fmla="*/ 2403886 h 3540514"/>
                    <a:gd name="connsiteX464" fmla="*/ 155588 w 4270549"/>
                    <a:gd name="connsiteY464" fmla="*/ 2398423 h 3540514"/>
                    <a:gd name="connsiteX465" fmla="*/ 113251 w 4270549"/>
                    <a:gd name="connsiteY465" fmla="*/ 2429834 h 3540514"/>
                    <a:gd name="connsiteX466" fmla="*/ 107788 w 4270549"/>
                    <a:gd name="connsiteY466" fmla="*/ 2380669 h 3540514"/>
                    <a:gd name="connsiteX467" fmla="*/ 113251 w 4270549"/>
                    <a:gd name="connsiteY467" fmla="*/ 2274145 h 3540514"/>
                    <a:gd name="connsiteX468" fmla="*/ 105057 w 4270549"/>
                    <a:gd name="connsiteY468" fmla="*/ 2270048 h 3540514"/>
                    <a:gd name="connsiteX469" fmla="*/ 51795 w 4270549"/>
                    <a:gd name="connsiteY469" fmla="*/ 2308287 h 3540514"/>
                    <a:gd name="connsiteX470" fmla="*/ 12190 w 4270549"/>
                    <a:gd name="connsiteY470" fmla="*/ 2267316 h 3540514"/>
                    <a:gd name="connsiteX471" fmla="*/ 76377 w 4270549"/>
                    <a:gd name="connsiteY471" fmla="*/ 2173084 h 3540514"/>
                    <a:gd name="connsiteX472" fmla="*/ 72280 w 4270549"/>
                    <a:gd name="connsiteY472" fmla="*/ 2159427 h 3540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</a:cxnLst>
                  <a:rect l="l" t="t" r="r" b="b"/>
                  <a:pathLst>
                    <a:path w="4270549" h="3540514">
                      <a:moveTo>
                        <a:pt x="72280" y="2159427"/>
                      </a:moveTo>
                      <a:cubicBezTo>
                        <a:pt x="54526" y="2171718"/>
                        <a:pt x="31309" y="2178546"/>
                        <a:pt x="12190" y="2164889"/>
                      </a:cubicBezTo>
                      <a:cubicBezTo>
                        <a:pt x="-4199" y="2152598"/>
                        <a:pt x="-1467" y="2126650"/>
                        <a:pt x="5361" y="2110261"/>
                      </a:cubicBezTo>
                      <a:cubicBezTo>
                        <a:pt x="16287" y="2081582"/>
                        <a:pt x="46332" y="2061096"/>
                        <a:pt x="70915" y="2044708"/>
                      </a:cubicBezTo>
                      <a:cubicBezTo>
                        <a:pt x="120080" y="2011931"/>
                        <a:pt x="176073" y="1991446"/>
                        <a:pt x="226604" y="1961401"/>
                      </a:cubicBezTo>
                      <a:cubicBezTo>
                        <a:pt x="232067" y="1958669"/>
                        <a:pt x="226604" y="1950475"/>
                        <a:pt x="222507" y="1953206"/>
                      </a:cubicBezTo>
                      <a:cubicBezTo>
                        <a:pt x="200656" y="1961401"/>
                        <a:pt x="176073" y="1962766"/>
                        <a:pt x="154222" y="1960035"/>
                      </a:cubicBezTo>
                      <a:cubicBezTo>
                        <a:pt x="126908" y="1955938"/>
                        <a:pt x="95497" y="1931355"/>
                        <a:pt x="118714" y="1904041"/>
                      </a:cubicBezTo>
                      <a:cubicBezTo>
                        <a:pt x="144662" y="1872630"/>
                        <a:pt x="199290" y="1871265"/>
                        <a:pt x="236164" y="1856242"/>
                      </a:cubicBezTo>
                      <a:cubicBezTo>
                        <a:pt x="240261" y="1854876"/>
                        <a:pt x="240261" y="1850779"/>
                        <a:pt x="237529" y="1848048"/>
                      </a:cubicBezTo>
                      <a:cubicBezTo>
                        <a:pt x="225238" y="1838488"/>
                        <a:pt x="214313" y="1827562"/>
                        <a:pt x="202021" y="1815271"/>
                      </a:cubicBezTo>
                      <a:cubicBezTo>
                        <a:pt x="196559" y="1818003"/>
                        <a:pt x="192462" y="1822100"/>
                        <a:pt x="186999" y="1824831"/>
                      </a:cubicBezTo>
                      <a:cubicBezTo>
                        <a:pt x="151491" y="1842585"/>
                        <a:pt x="135102" y="1807077"/>
                        <a:pt x="141931" y="1778397"/>
                      </a:cubicBezTo>
                      <a:cubicBezTo>
                        <a:pt x="143297" y="1770203"/>
                        <a:pt x="147394" y="1762009"/>
                        <a:pt x="150125" y="1753815"/>
                      </a:cubicBezTo>
                      <a:cubicBezTo>
                        <a:pt x="137834" y="1736061"/>
                        <a:pt x="129640" y="1716941"/>
                        <a:pt x="124177" y="1696456"/>
                      </a:cubicBezTo>
                      <a:cubicBezTo>
                        <a:pt x="120080" y="1681433"/>
                        <a:pt x="121445" y="1665045"/>
                        <a:pt x="129640" y="1654119"/>
                      </a:cubicBezTo>
                      <a:cubicBezTo>
                        <a:pt x="124177" y="1639096"/>
                        <a:pt x="126908" y="1619977"/>
                        <a:pt x="132371" y="1607685"/>
                      </a:cubicBezTo>
                      <a:cubicBezTo>
                        <a:pt x="144662" y="1574909"/>
                        <a:pt x="178805" y="1553058"/>
                        <a:pt x="207484" y="1533938"/>
                      </a:cubicBezTo>
                      <a:cubicBezTo>
                        <a:pt x="263478" y="1497064"/>
                        <a:pt x="326300" y="1473847"/>
                        <a:pt x="383659" y="1439705"/>
                      </a:cubicBezTo>
                      <a:cubicBezTo>
                        <a:pt x="389122" y="1435608"/>
                        <a:pt x="383659" y="1427414"/>
                        <a:pt x="378196" y="1430145"/>
                      </a:cubicBezTo>
                      <a:cubicBezTo>
                        <a:pt x="353614" y="1439705"/>
                        <a:pt x="326300" y="1441071"/>
                        <a:pt x="300352" y="1436973"/>
                      </a:cubicBezTo>
                      <a:cubicBezTo>
                        <a:pt x="268940" y="1432876"/>
                        <a:pt x="234798" y="1405562"/>
                        <a:pt x="260746" y="1372786"/>
                      </a:cubicBezTo>
                      <a:cubicBezTo>
                        <a:pt x="289426" y="1337278"/>
                        <a:pt x="352248" y="1334546"/>
                        <a:pt x="393219" y="1319524"/>
                      </a:cubicBezTo>
                      <a:cubicBezTo>
                        <a:pt x="397316" y="1318158"/>
                        <a:pt x="397316" y="1312695"/>
                        <a:pt x="394584" y="1309964"/>
                      </a:cubicBezTo>
                      <a:cubicBezTo>
                        <a:pt x="342688" y="1266261"/>
                        <a:pt x="285329" y="1204805"/>
                        <a:pt x="267575" y="1137886"/>
                      </a:cubicBezTo>
                      <a:cubicBezTo>
                        <a:pt x="262112" y="1118766"/>
                        <a:pt x="264844" y="1096915"/>
                        <a:pt x="279866" y="1083258"/>
                      </a:cubicBezTo>
                      <a:cubicBezTo>
                        <a:pt x="297620" y="1068236"/>
                        <a:pt x="322203" y="1083258"/>
                        <a:pt x="337225" y="1094184"/>
                      </a:cubicBezTo>
                      <a:cubicBezTo>
                        <a:pt x="367271" y="1114669"/>
                        <a:pt x="387756" y="1144715"/>
                        <a:pt x="417801" y="1165200"/>
                      </a:cubicBezTo>
                      <a:cubicBezTo>
                        <a:pt x="421899" y="1167931"/>
                        <a:pt x="428727" y="1163834"/>
                        <a:pt x="425996" y="1158372"/>
                      </a:cubicBezTo>
                      <a:cubicBezTo>
                        <a:pt x="413704" y="1114669"/>
                        <a:pt x="397316" y="1073698"/>
                        <a:pt x="391853" y="1028630"/>
                      </a:cubicBezTo>
                      <a:cubicBezTo>
                        <a:pt x="390488" y="1012242"/>
                        <a:pt x="391853" y="945323"/>
                        <a:pt x="424630" y="958980"/>
                      </a:cubicBezTo>
                      <a:cubicBezTo>
                        <a:pt x="450578" y="969905"/>
                        <a:pt x="468332" y="994488"/>
                        <a:pt x="488818" y="1012242"/>
                      </a:cubicBezTo>
                      <a:cubicBezTo>
                        <a:pt x="492915" y="1014973"/>
                        <a:pt x="498377" y="1012242"/>
                        <a:pt x="498377" y="1006779"/>
                      </a:cubicBezTo>
                      <a:cubicBezTo>
                        <a:pt x="497012" y="967174"/>
                        <a:pt x="476526" y="900255"/>
                        <a:pt x="521594" y="881135"/>
                      </a:cubicBezTo>
                      <a:cubicBezTo>
                        <a:pt x="522960" y="883867"/>
                        <a:pt x="524326" y="885232"/>
                        <a:pt x="524326" y="885232"/>
                      </a:cubicBezTo>
                      <a:cubicBezTo>
                        <a:pt x="551639" y="927569"/>
                        <a:pt x="565297" y="978100"/>
                        <a:pt x="569394" y="1028630"/>
                      </a:cubicBezTo>
                      <a:cubicBezTo>
                        <a:pt x="577588" y="1008145"/>
                        <a:pt x="585782" y="989025"/>
                        <a:pt x="598073" y="968540"/>
                      </a:cubicBezTo>
                      <a:cubicBezTo>
                        <a:pt x="600805" y="964443"/>
                        <a:pt x="604902" y="958980"/>
                        <a:pt x="610364" y="953517"/>
                      </a:cubicBezTo>
                      <a:cubicBezTo>
                        <a:pt x="610364" y="954883"/>
                        <a:pt x="611730" y="957614"/>
                        <a:pt x="611730" y="958980"/>
                      </a:cubicBezTo>
                      <a:cubicBezTo>
                        <a:pt x="615827" y="990391"/>
                        <a:pt x="611730" y="1021802"/>
                        <a:pt x="618559" y="1053213"/>
                      </a:cubicBezTo>
                      <a:cubicBezTo>
                        <a:pt x="619924" y="1058676"/>
                        <a:pt x="628119" y="1057310"/>
                        <a:pt x="629484" y="1051847"/>
                      </a:cubicBezTo>
                      <a:cubicBezTo>
                        <a:pt x="640410" y="1016339"/>
                        <a:pt x="647238" y="972637"/>
                        <a:pt x="678649" y="949420"/>
                      </a:cubicBezTo>
                      <a:cubicBezTo>
                        <a:pt x="692306" y="983562"/>
                        <a:pt x="695038" y="1020436"/>
                        <a:pt x="705963" y="1055944"/>
                      </a:cubicBezTo>
                      <a:cubicBezTo>
                        <a:pt x="707329" y="1060041"/>
                        <a:pt x="714157" y="1060041"/>
                        <a:pt x="716889" y="1055944"/>
                      </a:cubicBezTo>
                      <a:cubicBezTo>
                        <a:pt x="720986" y="1043653"/>
                        <a:pt x="725083" y="1031362"/>
                        <a:pt x="727814" y="1019070"/>
                      </a:cubicBezTo>
                      <a:cubicBezTo>
                        <a:pt x="746934" y="984928"/>
                        <a:pt x="771517" y="954883"/>
                        <a:pt x="797465" y="963077"/>
                      </a:cubicBezTo>
                      <a:cubicBezTo>
                        <a:pt x="792002" y="934397"/>
                        <a:pt x="787905" y="902986"/>
                        <a:pt x="793368" y="881135"/>
                      </a:cubicBezTo>
                      <a:cubicBezTo>
                        <a:pt x="794733" y="874307"/>
                        <a:pt x="802928" y="871575"/>
                        <a:pt x="809756" y="877038"/>
                      </a:cubicBezTo>
                      <a:cubicBezTo>
                        <a:pt x="847996" y="905718"/>
                        <a:pt x="875310" y="943957"/>
                        <a:pt x="903989" y="980831"/>
                      </a:cubicBezTo>
                      <a:cubicBezTo>
                        <a:pt x="873944" y="911180"/>
                        <a:pt x="842533" y="821045"/>
                        <a:pt x="893063" y="804656"/>
                      </a:cubicBezTo>
                      <a:cubicBezTo>
                        <a:pt x="923109" y="795096"/>
                        <a:pt x="953154" y="815582"/>
                        <a:pt x="970908" y="841530"/>
                      </a:cubicBezTo>
                      <a:cubicBezTo>
                        <a:pt x="975005" y="834701"/>
                        <a:pt x="979102" y="829239"/>
                        <a:pt x="983200" y="823776"/>
                      </a:cubicBezTo>
                      <a:cubicBezTo>
                        <a:pt x="1000954" y="797828"/>
                        <a:pt x="1076067" y="713155"/>
                        <a:pt x="1118404" y="722714"/>
                      </a:cubicBezTo>
                      <a:cubicBezTo>
                        <a:pt x="1155277" y="730909"/>
                        <a:pt x="1149815" y="771879"/>
                        <a:pt x="1134792" y="815582"/>
                      </a:cubicBezTo>
                      <a:cubicBezTo>
                        <a:pt x="1156643" y="790999"/>
                        <a:pt x="1179860" y="766417"/>
                        <a:pt x="1205808" y="740469"/>
                      </a:cubicBezTo>
                      <a:cubicBezTo>
                        <a:pt x="1219465" y="726812"/>
                        <a:pt x="1264533" y="677647"/>
                        <a:pt x="1293212" y="696766"/>
                      </a:cubicBezTo>
                      <a:cubicBezTo>
                        <a:pt x="1328721" y="719983"/>
                        <a:pt x="1301407" y="782805"/>
                        <a:pt x="1295944" y="808753"/>
                      </a:cubicBezTo>
                      <a:cubicBezTo>
                        <a:pt x="1291847" y="827873"/>
                        <a:pt x="1286384" y="845627"/>
                        <a:pt x="1279556" y="862015"/>
                      </a:cubicBezTo>
                      <a:cubicBezTo>
                        <a:pt x="1304138" y="841530"/>
                        <a:pt x="1328721" y="821045"/>
                        <a:pt x="1360132" y="808753"/>
                      </a:cubicBezTo>
                      <a:cubicBezTo>
                        <a:pt x="1384714" y="797828"/>
                        <a:pt x="1447536" y="760954"/>
                        <a:pt x="1492604" y="765051"/>
                      </a:cubicBezTo>
                      <a:cubicBezTo>
                        <a:pt x="1503530" y="759588"/>
                        <a:pt x="1514455" y="752760"/>
                        <a:pt x="1526747" y="745931"/>
                      </a:cubicBezTo>
                      <a:cubicBezTo>
                        <a:pt x="1532209" y="743200"/>
                        <a:pt x="1526747" y="733640"/>
                        <a:pt x="1521284" y="736371"/>
                      </a:cubicBezTo>
                      <a:cubicBezTo>
                        <a:pt x="1496701" y="745931"/>
                        <a:pt x="1469387" y="747297"/>
                        <a:pt x="1443439" y="743200"/>
                      </a:cubicBezTo>
                      <a:cubicBezTo>
                        <a:pt x="1412028" y="739103"/>
                        <a:pt x="1377886" y="711789"/>
                        <a:pt x="1403834" y="679012"/>
                      </a:cubicBezTo>
                      <a:cubicBezTo>
                        <a:pt x="1433879" y="643504"/>
                        <a:pt x="1495336" y="640773"/>
                        <a:pt x="1536306" y="625750"/>
                      </a:cubicBezTo>
                      <a:cubicBezTo>
                        <a:pt x="1540404" y="624384"/>
                        <a:pt x="1541769" y="618922"/>
                        <a:pt x="1537672" y="616190"/>
                      </a:cubicBezTo>
                      <a:cubicBezTo>
                        <a:pt x="1485776" y="572488"/>
                        <a:pt x="1428416" y="511032"/>
                        <a:pt x="1410662" y="445478"/>
                      </a:cubicBezTo>
                      <a:cubicBezTo>
                        <a:pt x="1405200" y="426358"/>
                        <a:pt x="1407931" y="404507"/>
                        <a:pt x="1422954" y="390850"/>
                      </a:cubicBezTo>
                      <a:cubicBezTo>
                        <a:pt x="1440708" y="375828"/>
                        <a:pt x="1465290" y="390850"/>
                        <a:pt x="1480313" y="401776"/>
                      </a:cubicBezTo>
                      <a:cubicBezTo>
                        <a:pt x="1510358" y="422261"/>
                        <a:pt x="1530844" y="452307"/>
                        <a:pt x="1560889" y="472792"/>
                      </a:cubicBezTo>
                      <a:cubicBezTo>
                        <a:pt x="1564986" y="475523"/>
                        <a:pt x="1571815" y="472792"/>
                        <a:pt x="1569083" y="467329"/>
                      </a:cubicBezTo>
                      <a:cubicBezTo>
                        <a:pt x="1556792" y="423627"/>
                        <a:pt x="1540404" y="382656"/>
                        <a:pt x="1534941" y="337588"/>
                      </a:cubicBezTo>
                      <a:cubicBezTo>
                        <a:pt x="1533575" y="321200"/>
                        <a:pt x="1534941" y="254281"/>
                        <a:pt x="1567717" y="267938"/>
                      </a:cubicBezTo>
                      <a:cubicBezTo>
                        <a:pt x="1593666" y="278863"/>
                        <a:pt x="1611420" y="303446"/>
                        <a:pt x="1631905" y="321200"/>
                      </a:cubicBezTo>
                      <a:cubicBezTo>
                        <a:pt x="1636002" y="323931"/>
                        <a:pt x="1641465" y="321200"/>
                        <a:pt x="1641465" y="315737"/>
                      </a:cubicBezTo>
                      <a:cubicBezTo>
                        <a:pt x="1640099" y="276132"/>
                        <a:pt x="1619614" y="209213"/>
                        <a:pt x="1664682" y="190093"/>
                      </a:cubicBezTo>
                      <a:cubicBezTo>
                        <a:pt x="1666048" y="192824"/>
                        <a:pt x="1667413" y="194190"/>
                        <a:pt x="1667413" y="194190"/>
                      </a:cubicBezTo>
                      <a:cubicBezTo>
                        <a:pt x="1694727" y="236527"/>
                        <a:pt x="1708384" y="287057"/>
                        <a:pt x="1712481" y="337588"/>
                      </a:cubicBezTo>
                      <a:cubicBezTo>
                        <a:pt x="1719310" y="317103"/>
                        <a:pt x="1728870" y="296617"/>
                        <a:pt x="1741161" y="277498"/>
                      </a:cubicBezTo>
                      <a:cubicBezTo>
                        <a:pt x="1743892" y="273401"/>
                        <a:pt x="1747989" y="267938"/>
                        <a:pt x="1753452" y="262475"/>
                      </a:cubicBezTo>
                      <a:cubicBezTo>
                        <a:pt x="1753452" y="263841"/>
                        <a:pt x="1754818" y="266572"/>
                        <a:pt x="1754818" y="267938"/>
                      </a:cubicBezTo>
                      <a:cubicBezTo>
                        <a:pt x="1758915" y="299349"/>
                        <a:pt x="1754818" y="330760"/>
                        <a:pt x="1761646" y="362171"/>
                      </a:cubicBezTo>
                      <a:cubicBezTo>
                        <a:pt x="1763012" y="367633"/>
                        <a:pt x="1771206" y="366268"/>
                        <a:pt x="1772572" y="360805"/>
                      </a:cubicBezTo>
                      <a:cubicBezTo>
                        <a:pt x="1782132" y="325297"/>
                        <a:pt x="1790326" y="281595"/>
                        <a:pt x="1821737" y="258378"/>
                      </a:cubicBezTo>
                      <a:cubicBezTo>
                        <a:pt x="1835394" y="292520"/>
                        <a:pt x="1838125" y="329394"/>
                        <a:pt x="1849051" y="364902"/>
                      </a:cubicBezTo>
                      <a:cubicBezTo>
                        <a:pt x="1850416" y="368999"/>
                        <a:pt x="1857245" y="368999"/>
                        <a:pt x="1858611" y="364902"/>
                      </a:cubicBezTo>
                      <a:cubicBezTo>
                        <a:pt x="1864073" y="352611"/>
                        <a:pt x="1866805" y="340320"/>
                        <a:pt x="1869536" y="328028"/>
                      </a:cubicBezTo>
                      <a:cubicBezTo>
                        <a:pt x="1888656" y="293886"/>
                        <a:pt x="1913239" y="263841"/>
                        <a:pt x="1939187" y="272035"/>
                      </a:cubicBezTo>
                      <a:cubicBezTo>
                        <a:pt x="1933724" y="243355"/>
                        <a:pt x="1929627" y="211944"/>
                        <a:pt x="1935090" y="190093"/>
                      </a:cubicBezTo>
                      <a:cubicBezTo>
                        <a:pt x="1936455" y="183265"/>
                        <a:pt x="1944650" y="180533"/>
                        <a:pt x="1951478" y="185996"/>
                      </a:cubicBezTo>
                      <a:cubicBezTo>
                        <a:pt x="1991083" y="214676"/>
                        <a:pt x="2017032" y="252915"/>
                        <a:pt x="2045711" y="289789"/>
                      </a:cubicBezTo>
                      <a:cubicBezTo>
                        <a:pt x="2015666" y="220138"/>
                        <a:pt x="1984255" y="130002"/>
                        <a:pt x="2034785" y="113614"/>
                      </a:cubicBezTo>
                      <a:cubicBezTo>
                        <a:pt x="2064831" y="104054"/>
                        <a:pt x="2094876" y="124540"/>
                        <a:pt x="2112630" y="150488"/>
                      </a:cubicBezTo>
                      <a:cubicBezTo>
                        <a:pt x="2116727" y="145025"/>
                        <a:pt x="2120824" y="138197"/>
                        <a:pt x="2124921" y="132734"/>
                      </a:cubicBezTo>
                      <a:cubicBezTo>
                        <a:pt x="2144041" y="106786"/>
                        <a:pt x="2217789" y="22112"/>
                        <a:pt x="2260125" y="30307"/>
                      </a:cubicBezTo>
                      <a:cubicBezTo>
                        <a:pt x="2296999" y="38501"/>
                        <a:pt x="2291536" y="80837"/>
                        <a:pt x="2276514" y="123174"/>
                      </a:cubicBezTo>
                      <a:cubicBezTo>
                        <a:pt x="2298365" y="98591"/>
                        <a:pt x="2321582" y="74009"/>
                        <a:pt x="2347530" y="48061"/>
                      </a:cubicBezTo>
                      <a:cubicBezTo>
                        <a:pt x="2361187" y="34404"/>
                        <a:pt x="2406255" y="-14761"/>
                        <a:pt x="2434934" y="4358"/>
                      </a:cubicBezTo>
                      <a:cubicBezTo>
                        <a:pt x="2470442" y="27575"/>
                        <a:pt x="2443129" y="90397"/>
                        <a:pt x="2437666" y="116345"/>
                      </a:cubicBezTo>
                      <a:cubicBezTo>
                        <a:pt x="2433569" y="135465"/>
                        <a:pt x="2428106" y="153219"/>
                        <a:pt x="2421278" y="169608"/>
                      </a:cubicBezTo>
                      <a:cubicBezTo>
                        <a:pt x="2444494" y="147756"/>
                        <a:pt x="2470442" y="128637"/>
                        <a:pt x="2501854" y="116345"/>
                      </a:cubicBezTo>
                      <a:cubicBezTo>
                        <a:pt x="2534630" y="102689"/>
                        <a:pt x="2626132" y="46695"/>
                        <a:pt x="2667103" y="86300"/>
                      </a:cubicBezTo>
                      <a:cubicBezTo>
                        <a:pt x="2703977" y="123174"/>
                        <a:pt x="2672566" y="199653"/>
                        <a:pt x="2663005" y="236527"/>
                      </a:cubicBezTo>
                      <a:cubicBezTo>
                        <a:pt x="2661640" y="243355"/>
                        <a:pt x="2658909" y="248818"/>
                        <a:pt x="2657543" y="255646"/>
                      </a:cubicBezTo>
                      <a:cubicBezTo>
                        <a:pt x="2668468" y="250184"/>
                        <a:pt x="2678028" y="244721"/>
                        <a:pt x="2688954" y="239258"/>
                      </a:cubicBezTo>
                      <a:cubicBezTo>
                        <a:pt x="2697148" y="235161"/>
                        <a:pt x="2705342" y="239258"/>
                        <a:pt x="2710805" y="247452"/>
                      </a:cubicBezTo>
                      <a:cubicBezTo>
                        <a:pt x="2728559" y="270669"/>
                        <a:pt x="2720365" y="282960"/>
                        <a:pt x="2708074" y="306177"/>
                      </a:cubicBezTo>
                      <a:cubicBezTo>
                        <a:pt x="2693051" y="332125"/>
                        <a:pt x="2676663" y="358074"/>
                        <a:pt x="2656177" y="381290"/>
                      </a:cubicBezTo>
                      <a:cubicBezTo>
                        <a:pt x="2697148" y="363536"/>
                        <a:pt x="2738119" y="348514"/>
                        <a:pt x="2785918" y="344417"/>
                      </a:cubicBezTo>
                      <a:cubicBezTo>
                        <a:pt x="2818695" y="341685"/>
                        <a:pt x="2876054" y="349879"/>
                        <a:pt x="2896540" y="379925"/>
                      </a:cubicBezTo>
                      <a:cubicBezTo>
                        <a:pt x="2896540" y="379925"/>
                        <a:pt x="2896540" y="379925"/>
                        <a:pt x="2896540" y="381290"/>
                      </a:cubicBezTo>
                      <a:cubicBezTo>
                        <a:pt x="2869226" y="370365"/>
                        <a:pt x="2833717" y="366268"/>
                        <a:pt x="2822792" y="364902"/>
                      </a:cubicBezTo>
                      <a:cubicBezTo>
                        <a:pt x="2746313" y="358074"/>
                        <a:pt x="2682126" y="427724"/>
                        <a:pt x="2639789" y="485083"/>
                      </a:cubicBezTo>
                      <a:cubicBezTo>
                        <a:pt x="2638423" y="464598"/>
                        <a:pt x="2634326" y="438650"/>
                        <a:pt x="2615206" y="430455"/>
                      </a:cubicBezTo>
                      <a:cubicBezTo>
                        <a:pt x="2608378" y="427724"/>
                        <a:pt x="2601550" y="427724"/>
                        <a:pt x="2594721" y="429090"/>
                      </a:cubicBezTo>
                      <a:cubicBezTo>
                        <a:pt x="2628863" y="364902"/>
                        <a:pt x="2650715" y="273401"/>
                        <a:pt x="2574236" y="243355"/>
                      </a:cubicBezTo>
                      <a:cubicBezTo>
                        <a:pt x="2497756" y="214676"/>
                        <a:pt x="2458151" y="314371"/>
                        <a:pt x="2415815" y="360805"/>
                      </a:cubicBezTo>
                      <a:cubicBezTo>
                        <a:pt x="2410352" y="323931"/>
                        <a:pt x="2410352" y="240624"/>
                        <a:pt x="2365284" y="244721"/>
                      </a:cubicBezTo>
                      <a:cubicBezTo>
                        <a:pt x="2322947" y="248818"/>
                        <a:pt x="2313388" y="304811"/>
                        <a:pt x="2310656" y="353977"/>
                      </a:cubicBezTo>
                      <a:cubicBezTo>
                        <a:pt x="2303828" y="334857"/>
                        <a:pt x="2294268" y="318468"/>
                        <a:pt x="2280611" y="306177"/>
                      </a:cubicBezTo>
                      <a:cubicBezTo>
                        <a:pt x="2258760" y="287057"/>
                        <a:pt x="2228714" y="285692"/>
                        <a:pt x="2209595" y="308909"/>
                      </a:cubicBezTo>
                      <a:cubicBezTo>
                        <a:pt x="2189109" y="334857"/>
                        <a:pt x="2190475" y="375828"/>
                        <a:pt x="2193206" y="407239"/>
                      </a:cubicBezTo>
                      <a:cubicBezTo>
                        <a:pt x="2194572" y="427724"/>
                        <a:pt x="2197303" y="446844"/>
                        <a:pt x="2201401" y="467329"/>
                      </a:cubicBezTo>
                      <a:cubicBezTo>
                        <a:pt x="2187744" y="442747"/>
                        <a:pt x="2169989" y="418164"/>
                        <a:pt x="2148138" y="416799"/>
                      </a:cubicBezTo>
                      <a:cubicBezTo>
                        <a:pt x="2124921" y="416799"/>
                        <a:pt x="2118093" y="445478"/>
                        <a:pt x="2115362" y="463232"/>
                      </a:cubicBezTo>
                      <a:cubicBezTo>
                        <a:pt x="2113996" y="472792"/>
                        <a:pt x="2112630" y="485083"/>
                        <a:pt x="2112630" y="498740"/>
                      </a:cubicBezTo>
                      <a:cubicBezTo>
                        <a:pt x="2098973" y="479621"/>
                        <a:pt x="2078488" y="463232"/>
                        <a:pt x="2056637" y="474158"/>
                      </a:cubicBezTo>
                      <a:cubicBezTo>
                        <a:pt x="2027957" y="487815"/>
                        <a:pt x="2030689" y="535614"/>
                        <a:pt x="2033420" y="561562"/>
                      </a:cubicBezTo>
                      <a:cubicBezTo>
                        <a:pt x="2033420" y="567025"/>
                        <a:pt x="2034785" y="572488"/>
                        <a:pt x="2034785" y="577951"/>
                      </a:cubicBezTo>
                      <a:cubicBezTo>
                        <a:pt x="2017032" y="553368"/>
                        <a:pt x="1993815" y="536980"/>
                        <a:pt x="1969232" y="552002"/>
                      </a:cubicBezTo>
                      <a:cubicBezTo>
                        <a:pt x="1946015" y="565659"/>
                        <a:pt x="1947381" y="610727"/>
                        <a:pt x="1948747" y="633944"/>
                      </a:cubicBezTo>
                      <a:cubicBezTo>
                        <a:pt x="1950112" y="647601"/>
                        <a:pt x="1950112" y="663989"/>
                        <a:pt x="1954209" y="679012"/>
                      </a:cubicBezTo>
                      <a:cubicBezTo>
                        <a:pt x="1928261" y="653064"/>
                        <a:pt x="1890022" y="636676"/>
                        <a:pt x="1855879" y="631213"/>
                      </a:cubicBezTo>
                      <a:cubicBezTo>
                        <a:pt x="1816274" y="624384"/>
                        <a:pt x="1757549" y="628481"/>
                        <a:pt x="1735698" y="669452"/>
                      </a:cubicBezTo>
                      <a:cubicBezTo>
                        <a:pt x="1709750" y="719983"/>
                        <a:pt x="1771206" y="763685"/>
                        <a:pt x="1825834" y="790999"/>
                      </a:cubicBezTo>
                      <a:cubicBezTo>
                        <a:pt x="1810811" y="788268"/>
                        <a:pt x="1795789" y="786902"/>
                        <a:pt x="1780766" y="786902"/>
                      </a:cubicBezTo>
                      <a:cubicBezTo>
                        <a:pt x="1758915" y="786902"/>
                        <a:pt x="1720675" y="792365"/>
                        <a:pt x="1716578" y="819679"/>
                      </a:cubicBezTo>
                      <a:cubicBezTo>
                        <a:pt x="1712481" y="846993"/>
                        <a:pt x="1737064" y="868844"/>
                        <a:pt x="1757549" y="883867"/>
                      </a:cubicBezTo>
                      <a:cubicBezTo>
                        <a:pt x="1772572" y="894792"/>
                        <a:pt x="1790326" y="905718"/>
                        <a:pt x="1808080" y="913912"/>
                      </a:cubicBezTo>
                      <a:cubicBezTo>
                        <a:pt x="1752086" y="920740"/>
                        <a:pt x="1738429" y="990391"/>
                        <a:pt x="1747989" y="1058676"/>
                      </a:cubicBezTo>
                      <a:cubicBezTo>
                        <a:pt x="1746624" y="1058676"/>
                        <a:pt x="1745258" y="1057310"/>
                        <a:pt x="1743892" y="1057310"/>
                      </a:cubicBezTo>
                      <a:cubicBezTo>
                        <a:pt x="1720675" y="1050481"/>
                        <a:pt x="1698824" y="1057310"/>
                        <a:pt x="1683802" y="1072333"/>
                      </a:cubicBezTo>
                      <a:cubicBezTo>
                        <a:pt x="1675608" y="1054579"/>
                        <a:pt x="1667413" y="1038190"/>
                        <a:pt x="1657853" y="1023168"/>
                      </a:cubicBezTo>
                      <a:cubicBezTo>
                        <a:pt x="1634636" y="984928"/>
                        <a:pt x="1593666" y="923472"/>
                        <a:pt x="1540404" y="926203"/>
                      </a:cubicBezTo>
                      <a:cubicBezTo>
                        <a:pt x="1470753" y="928935"/>
                        <a:pt x="1481679" y="1004048"/>
                        <a:pt x="1508992" y="1066870"/>
                      </a:cubicBezTo>
                      <a:cubicBezTo>
                        <a:pt x="1495336" y="1054579"/>
                        <a:pt x="1480313" y="1042287"/>
                        <a:pt x="1466656" y="1032727"/>
                      </a:cubicBezTo>
                      <a:cubicBezTo>
                        <a:pt x="1442073" y="1014973"/>
                        <a:pt x="1386080" y="978100"/>
                        <a:pt x="1358766" y="1012242"/>
                      </a:cubicBezTo>
                      <a:cubicBezTo>
                        <a:pt x="1335549" y="1043653"/>
                        <a:pt x="1373789" y="1090087"/>
                        <a:pt x="1391543" y="1113304"/>
                      </a:cubicBezTo>
                      <a:cubicBezTo>
                        <a:pt x="1397005" y="1120132"/>
                        <a:pt x="1403834" y="1126960"/>
                        <a:pt x="1409297" y="1133789"/>
                      </a:cubicBezTo>
                      <a:cubicBezTo>
                        <a:pt x="1401103" y="1128326"/>
                        <a:pt x="1394274" y="1122863"/>
                        <a:pt x="1386080" y="1118766"/>
                      </a:cubicBezTo>
                      <a:cubicBezTo>
                        <a:pt x="1353303" y="1098281"/>
                        <a:pt x="1302772" y="1065504"/>
                        <a:pt x="1260436" y="1076430"/>
                      </a:cubicBezTo>
                      <a:cubicBezTo>
                        <a:pt x="1220831" y="1087355"/>
                        <a:pt x="1215368" y="1129692"/>
                        <a:pt x="1235853" y="1161103"/>
                      </a:cubicBezTo>
                      <a:cubicBezTo>
                        <a:pt x="1244048" y="1173394"/>
                        <a:pt x="1253607" y="1185685"/>
                        <a:pt x="1264533" y="1196611"/>
                      </a:cubicBezTo>
                      <a:cubicBezTo>
                        <a:pt x="1248145" y="1188417"/>
                        <a:pt x="1231756" y="1182954"/>
                        <a:pt x="1215368" y="1178857"/>
                      </a:cubicBezTo>
                      <a:cubicBezTo>
                        <a:pt x="1179860" y="1172028"/>
                        <a:pt x="1133426" y="1172028"/>
                        <a:pt x="1108844" y="1203439"/>
                      </a:cubicBezTo>
                      <a:cubicBezTo>
                        <a:pt x="1081530" y="1237582"/>
                        <a:pt x="1107478" y="1286747"/>
                        <a:pt x="1138889" y="1323621"/>
                      </a:cubicBezTo>
                      <a:cubicBezTo>
                        <a:pt x="1136157" y="1323621"/>
                        <a:pt x="1133426" y="1323621"/>
                        <a:pt x="1130695" y="1324986"/>
                      </a:cubicBezTo>
                      <a:cubicBezTo>
                        <a:pt x="1111575" y="1331815"/>
                        <a:pt x="1103381" y="1352300"/>
                        <a:pt x="1096552" y="1370054"/>
                      </a:cubicBezTo>
                      <a:cubicBezTo>
                        <a:pt x="1089724" y="1391905"/>
                        <a:pt x="1084261" y="1416488"/>
                        <a:pt x="1082895" y="1442436"/>
                      </a:cubicBezTo>
                      <a:cubicBezTo>
                        <a:pt x="1078798" y="1428779"/>
                        <a:pt x="1074701" y="1415122"/>
                        <a:pt x="1069238" y="1402831"/>
                      </a:cubicBezTo>
                      <a:cubicBezTo>
                        <a:pt x="1058313" y="1376883"/>
                        <a:pt x="1036462" y="1323621"/>
                        <a:pt x="998222" y="1331815"/>
                      </a:cubicBezTo>
                      <a:cubicBezTo>
                        <a:pt x="953154" y="1340009"/>
                        <a:pt x="954520" y="1394637"/>
                        <a:pt x="959983" y="1430145"/>
                      </a:cubicBezTo>
                      <a:cubicBezTo>
                        <a:pt x="962714" y="1445167"/>
                        <a:pt x="965445" y="1461556"/>
                        <a:pt x="969543" y="1476579"/>
                      </a:cubicBezTo>
                      <a:cubicBezTo>
                        <a:pt x="951788" y="1453362"/>
                        <a:pt x="928572" y="1435608"/>
                        <a:pt x="899892" y="1432876"/>
                      </a:cubicBezTo>
                      <a:cubicBezTo>
                        <a:pt x="897161" y="1432876"/>
                        <a:pt x="895795" y="1434242"/>
                        <a:pt x="894429" y="1436973"/>
                      </a:cubicBezTo>
                      <a:cubicBezTo>
                        <a:pt x="879407" y="1475213"/>
                        <a:pt x="899892" y="1518915"/>
                        <a:pt x="920378" y="1551692"/>
                      </a:cubicBezTo>
                      <a:cubicBezTo>
                        <a:pt x="921743" y="1553058"/>
                        <a:pt x="923109" y="1555789"/>
                        <a:pt x="924475" y="1557155"/>
                      </a:cubicBezTo>
                      <a:cubicBezTo>
                        <a:pt x="914915" y="1551692"/>
                        <a:pt x="903989" y="1547595"/>
                        <a:pt x="894429" y="1544863"/>
                      </a:cubicBezTo>
                      <a:cubicBezTo>
                        <a:pt x="852093" y="1531206"/>
                        <a:pt x="787905" y="1533938"/>
                        <a:pt x="775614" y="1588566"/>
                      </a:cubicBezTo>
                      <a:cubicBezTo>
                        <a:pt x="764688" y="1636365"/>
                        <a:pt x="805659" y="1682799"/>
                        <a:pt x="837070" y="1712844"/>
                      </a:cubicBezTo>
                      <a:cubicBezTo>
                        <a:pt x="838436" y="1714210"/>
                        <a:pt x="839801" y="1715575"/>
                        <a:pt x="842533" y="1718307"/>
                      </a:cubicBezTo>
                      <a:cubicBezTo>
                        <a:pt x="841167" y="1716941"/>
                        <a:pt x="838436" y="1716941"/>
                        <a:pt x="837070" y="1715575"/>
                      </a:cubicBezTo>
                      <a:cubicBezTo>
                        <a:pt x="801562" y="1701918"/>
                        <a:pt x="736008" y="1675970"/>
                        <a:pt x="704598" y="1714210"/>
                      </a:cubicBezTo>
                      <a:cubicBezTo>
                        <a:pt x="675918" y="1748352"/>
                        <a:pt x="720986" y="1781129"/>
                        <a:pt x="774248" y="1805711"/>
                      </a:cubicBezTo>
                      <a:cubicBezTo>
                        <a:pt x="749666" y="1809808"/>
                        <a:pt x="726449" y="1818003"/>
                        <a:pt x="711426" y="1835757"/>
                      </a:cubicBezTo>
                      <a:cubicBezTo>
                        <a:pt x="666358" y="1884922"/>
                        <a:pt x="707329" y="1947744"/>
                        <a:pt x="752397" y="1977789"/>
                      </a:cubicBezTo>
                      <a:cubicBezTo>
                        <a:pt x="759225" y="1983252"/>
                        <a:pt x="767420" y="1987349"/>
                        <a:pt x="775614" y="1991446"/>
                      </a:cubicBezTo>
                      <a:cubicBezTo>
                        <a:pt x="733277" y="1994177"/>
                        <a:pt x="671821" y="2005103"/>
                        <a:pt x="649970" y="2047440"/>
                      </a:cubicBezTo>
                      <a:cubicBezTo>
                        <a:pt x="629484" y="2085679"/>
                        <a:pt x="651335" y="2123919"/>
                        <a:pt x="684112" y="2145770"/>
                      </a:cubicBezTo>
                      <a:cubicBezTo>
                        <a:pt x="670455" y="2158061"/>
                        <a:pt x="658164" y="2171718"/>
                        <a:pt x="651335" y="2185375"/>
                      </a:cubicBezTo>
                      <a:cubicBezTo>
                        <a:pt x="641776" y="2204495"/>
                        <a:pt x="630850" y="2234540"/>
                        <a:pt x="649970" y="2252294"/>
                      </a:cubicBezTo>
                      <a:cubicBezTo>
                        <a:pt x="651335" y="2253659"/>
                        <a:pt x="654067" y="2255025"/>
                        <a:pt x="655432" y="2256391"/>
                      </a:cubicBezTo>
                      <a:cubicBezTo>
                        <a:pt x="636313" y="2265951"/>
                        <a:pt x="618559" y="2276876"/>
                        <a:pt x="604902" y="2291899"/>
                      </a:cubicBezTo>
                      <a:cubicBezTo>
                        <a:pt x="573491" y="2323310"/>
                        <a:pt x="553005" y="2373841"/>
                        <a:pt x="577588" y="2416177"/>
                      </a:cubicBezTo>
                      <a:cubicBezTo>
                        <a:pt x="600805" y="2455783"/>
                        <a:pt x="647238" y="2474902"/>
                        <a:pt x="695038" y="2481731"/>
                      </a:cubicBezTo>
                      <a:cubicBezTo>
                        <a:pt x="649970" y="2521336"/>
                        <a:pt x="618559" y="2585524"/>
                        <a:pt x="622656" y="2630592"/>
                      </a:cubicBezTo>
                      <a:cubicBezTo>
                        <a:pt x="628119" y="2697511"/>
                        <a:pt x="685478" y="2717996"/>
                        <a:pt x="738740" y="2705705"/>
                      </a:cubicBezTo>
                      <a:cubicBezTo>
                        <a:pt x="723717" y="2739847"/>
                        <a:pt x="720986" y="2782184"/>
                        <a:pt x="726449" y="2814961"/>
                      </a:cubicBezTo>
                      <a:cubicBezTo>
                        <a:pt x="730546" y="2838177"/>
                        <a:pt x="741471" y="2873685"/>
                        <a:pt x="768785" y="2879148"/>
                      </a:cubicBezTo>
                      <a:cubicBezTo>
                        <a:pt x="793368" y="2883245"/>
                        <a:pt x="813853" y="2866857"/>
                        <a:pt x="830242" y="2847737"/>
                      </a:cubicBezTo>
                      <a:cubicBezTo>
                        <a:pt x="822047" y="2876417"/>
                        <a:pt x="817950" y="2906462"/>
                        <a:pt x="824779" y="2932410"/>
                      </a:cubicBezTo>
                      <a:cubicBezTo>
                        <a:pt x="832973" y="2962456"/>
                        <a:pt x="860287" y="2984307"/>
                        <a:pt x="893063" y="2973381"/>
                      </a:cubicBezTo>
                      <a:cubicBezTo>
                        <a:pt x="929937" y="2961090"/>
                        <a:pt x="951788" y="2921485"/>
                        <a:pt x="965445" y="2888708"/>
                      </a:cubicBezTo>
                      <a:cubicBezTo>
                        <a:pt x="966811" y="2884611"/>
                        <a:pt x="968177" y="2881880"/>
                        <a:pt x="969543" y="2877783"/>
                      </a:cubicBezTo>
                      <a:cubicBezTo>
                        <a:pt x="969543" y="2879148"/>
                        <a:pt x="970908" y="2880514"/>
                        <a:pt x="970908" y="2883245"/>
                      </a:cubicBezTo>
                      <a:cubicBezTo>
                        <a:pt x="983200" y="2911925"/>
                        <a:pt x="1013245" y="2917388"/>
                        <a:pt x="1037827" y="2899634"/>
                      </a:cubicBezTo>
                      <a:cubicBezTo>
                        <a:pt x="1073336" y="2873685"/>
                        <a:pt x="1092455" y="2828618"/>
                        <a:pt x="1107478" y="2789012"/>
                      </a:cubicBezTo>
                      <a:cubicBezTo>
                        <a:pt x="1108844" y="2784915"/>
                        <a:pt x="1110209" y="2779452"/>
                        <a:pt x="1112941" y="2773990"/>
                      </a:cubicBezTo>
                      <a:cubicBezTo>
                        <a:pt x="1119769" y="2769893"/>
                        <a:pt x="1125232" y="2764430"/>
                        <a:pt x="1132060" y="2757601"/>
                      </a:cubicBezTo>
                      <a:cubicBezTo>
                        <a:pt x="1104747" y="2820423"/>
                        <a:pt x="1093821" y="2901000"/>
                        <a:pt x="1168934" y="2918753"/>
                      </a:cubicBezTo>
                      <a:cubicBezTo>
                        <a:pt x="1248145" y="2936507"/>
                        <a:pt x="1310967" y="2862760"/>
                        <a:pt x="1346475" y="2790378"/>
                      </a:cubicBezTo>
                      <a:cubicBezTo>
                        <a:pt x="1342378" y="2827252"/>
                        <a:pt x="1346475" y="2865491"/>
                        <a:pt x="1369692" y="2892805"/>
                      </a:cubicBezTo>
                      <a:cubicBezTo>
                        <a:pt x="1371057" y="2894171"/>
                        <a:pt x="1373789" y="2894171"/>
                        <a:pt x="1376520" y="2894171"/>
                      </a:cubicBezTo>
                      <a:cubicBezTo>
                        <a:pt x="1402468" y="2877783"/>
                        <a:pt x="1417491" y="2849103"/>
                        <a:pt x="1425685" y="2819058"/>
                      </a:cubicBezTo>
                      <a:cubicBezTo>
                        <a:pt x="1427051" y="2832715"/>
                        <a:pt x="1428416" y="2845006"/>
                        <a:pt x="1429782" y="2858663"/>
                      </a:cubicBezTo>
                      <a:cubicBezTo>
                        <a:pt x="1433879" y="2881880"/>
                        <a:pt x="1439342" y="2933776"/>
                        <a:pt x="1468022" y="2941970"/>
                      </a:cubicBezTo>
                      <a:cubicBezTo>
                        <a:pt x="1506261" y="2952896"/>
                        <a:pt x="1525381" y="2901000"/>
                        <a:pt x="1528112" y="2873685"/>
                      </a:cubicBezTo>
                      <a:cubicBezTo>
                        <a:pt x="1532209" y="2849103"/>
                        <a:pt x="1532209" y="2823155"/>
                        <a:pt x="1530844" y="2798572"/>
                      </a:cubicBezTo>
                      <a:cubicBezTo>
                        <a:pt x="1540404" y="2827252"/>
                        <a:pt x="1556792" y="2847737"/>
                        <a:pt x="1588203" y="2827252"/>
                      </a:cubicBezTo>
                      <a:cubicBezTo>
                        <a:pt x="1612785" y="2810863"/>
                        <a:pt x="1619614" y="2771258"/>
                        <a:pt x="1625077" y="2745310"/>
                      </a:cubicBezTo>
                      <a:cubicBezTo>
                        <a:pt x="1630540" y="2717996"/>
                        <a:pt x="1634636" y="2686585"/>
                        <a:pt x="1642831" y="2657906"/>
                      </a:cubicBezTo>
                      <a:cubicBezTo>
                        <a:pt x="1644196" y="2685220"/>
                        <a:pt x="1649659" y="2715265"/>
                        <a:pt x="1661950" y="2738482"/>
                      </a:cubicBezTo>
                      <a:cubicBezTo>
                        <a:pt x="1664682" y="2743944"/>
                        <a:pt x="1667413" y="2748041"/>
                        <a:pt x="1670145" y="2750773"/>
                      </a:cubicBezTo>
                      <a:cubicBezTo>
                        <a:pt x="1664682" y="2765795"/>
                        <a:pt x="1659219" y="2780818"/>
                        <a:pt x="1655122" y="2795841"/>
                      </a:cubicBezTo>
                      <a:cubicBezTo>
                        <a:pt x="1645562" y="2832715"/>
                        <a:pt x="1637368" y="2879148"/>
                        <a:pt x="1663316" y="2911925"/>
                      </a:cubicBezTo>
                      <a:cubicBezTo>
                        <a:pt x="1679704" y="2933776"/>
                        <a:pt x="1697459" y="2932410"/>
                        <a:pt x="1713847" y="2921485"/>
                      </a:cubicBezTo>
                      <a:cubicBezTo>
                        <a:pt x="1707018" y="2943336"/>
                        <a:pt x="1705653" y="2965187"/>
                        <a:pt x="1711116" y="2988404"/>
                      </a:cubicBezTo>
                      <a:cubicBezTo>
                        <a:pt x="1712481" y="2991135"/>
                        <a:pt x="1715213" y="2992501"/>
                        <a:pt x="1717944" y="2992501"/>
                      </a:cubicBezTo>
                      <a:cubicBezTo>
                        <a:pt x="1732967" y="2989770"/>
                        <a:pt x="1746624" y="2982941"/>
                        <a:pt x="1756184" y="2972015"/>
                      </a:cubicBezTo>
                      <a:cubicBezTo>
                        <a:pt x="1754818" y="2982941"/>
                        <a:pt x="1753452" y="2995232"/>
                        <a:pt x="1753452" y="3006158"/>
                      </a:cubicBezTo>
                      <a:cubicBezTo>
                        <a:pt x="1749355" y="3056689"/>
                        <a:pt x="1749355" y="3116779"/>
                        <a:pt x="1773938" y="3163213"/>
                      </a:cubicBezTo>
                      <a:cubicBezTo>
                        <a:pt x="1791692" y="3194624"/>
                        <a:pt x="1838125" y="3227400"/>
                        <a:pt x="1872268" y="3197356"/>
                      </a:cubicBezTo>
                      <a:cubicBezTo>
                        <a:pt x="1894119" y="3179601"/>
                        <a:pt x="1899582" y="3149556"/>
                        <a:pt x="1899582" y="3119511"/>
                      </a:cubicBezTo>
                      <a:cubicBezTo>
                        <a:pt x="1917336" y="3167310"/>
                        <a:pt x="1946015" y="3223304"/>
                        <a:pt x="1980158" y="3208281"/>
                      </a:cubicBezTo>
                      <a:cubicBezTo>
                        <a:pt x="1996546" y="3201452"/>
                        <a:pt x="2002009" y="3185064"/>
                        <a:pt x="2003374" y="3167310"/>
                      </a:cubicBezTo>
                      <a:cubicBezTo>
                        <a:pt x="2027957" y="3187796"/>
                        <a:pt x="2055271" y="3204184"/>
                        <a:pt x="2085316" y="3208281"/>
                      </a:cubicBezTo>
                      <a:cubicBezTo>
                        <a:pt x="2122190" y="3213744"/>
                        <a:pt x="2164527" y="3202818"/>
                        <a:pt x="2153601" y="3157750"/>
                      </a:cubicBezTo>
                      <a:cubicBezTo>
                        <a:pt x="2148138" y="3134534"/>
                        <a:pt x="2135847" y="3111317"/>
                        <a:pt x="2122190" y="3090831"/>
                      </a:cubicBezTo>
                      <a:cubicBezTo>
                        <a:pt x="2150870" y="3118145"/>
                        <a:pt x="2185012" y="3142727"/>
                        <a:pt x="2220520" y="3134534"/>
                      </a:cubicBezTo>
                      <a:cubicBezTo>
                        <a:pt x="2223252" y="3133168"/>
                        <a:pt x="2224617" y="3130436"/>
                        <a:pt x="2224617" y="3127705"/>
                      </a:cubicBezTo>
                      <a:cubicBezTo>
                        <a:pt x="2223252" y="3118145"/>
                        <a:pt x="2219155" y="3108585"/>
                        <a:pt x="2213692" y="3101757"/>
                      </a:cubicBezTo>
                      <a:cubicBezTo>
                        <a:pt x="2234177" y="3108585"/>
                        <a:pt x="2254663" y="3112682"/>
                        <a:pt x="2273782" y="3116779"/>
                      </a:cubicBezTo>
                      <a:cubicBezTo>
                        <a:pt x="2298365" y="3120876"/>
                        <a:pt x="2337970" y="3123608"/>
                        <a:pt x="2354358" y="3100391"/>
                      </a:cubicBezTo>
                      <a:cubicBezTo>
                        <a:pt x="2368015" y="3082637"/>
                        <a:pt x="2359821" y="3064883"/>
                        <a:pt x="2347530" y="3049860"/>
                      </a:cubicBezTo>
                      <a:cubicBezTo>
                        <a:pt x="2376209" y="3053957"/>
                        <a:pt x="2406255" y="3055323"/>
                        <a:pt x="2436300" y="3051226"/>
                      </a:cubicBezTo>
                      <a:cubicBezTo>
                        <a:pt x="2464980" y="3047129"/>
                        <a:pt x="2538727" y="3032106"/>
                        <a:pt x="2535996" y="2989770"/>
                      </a:cubicBezTo>
                      <a:cubicBezTo>
                        <a:pt x="2534630" y="2976113"/>
                        <a:pt x="2526436" y="2972015"/>
                        <a:pt x="2515511" y="2970650"/>
                      </a:cubicBezTo>
                      <a:cubicBezTo>
                        <a:pt x="2514145" y="2966553"/>
                        <a:pt x="2512779" y="2962456"/>
                        <a:pt x="2508682" y="2958359"/>
                      </a:cubicBezTo>
                      <a:cubicBezTo>
                        <a:pt x="2496391" y="2941970"/>
                        <a:pt x="2480003" y="2926948"/>
                        <a:pt x="2462248" y="2914656"/>
                      </a:cubicBezTo>
                      <a:cubicBezTo>
                        <a:pt x="2485465" y="2920119"/>
                        <a:pt x="2508682" y="2926948"/>
                        <a:pt x="2531899" y="2929679"/>
                      </a:cubicBezTo>
                      <a:cubicBezTo>
                        <a:pt x="2551018" y="2932410"/>
                        <a:pt x="2583795" y="2937873"/>
                        <a:pt x="2594721" y="2914656"/>
                      </a:cubicBezTo>
                      <a:cubicBezTo>
                        <a:pt x="2605646" y="2892805"/>
                        <a:pt x="2582430" y="2865491"/>
                        <a:pt x="2568773" y="2851834"/>
                      </a:cubicBezTo>
                      <a:cubicBezTo>
                        <a:pt x="2564676" y="2847737"/>
                        <a:pt x="2561944" y="2845006"/>
                        <a:pt x="2557847" y="2840909"/>
                      </a:cubicBezTo>
                      <a:cubicBezTo>
                        <a:pt x="2564676" y="2845006"/>
                        <a:pt x="2572870" y="2850469"/>
                        <a:pt x="2581064" y="2854566"/>
                      </a:cubicBezTo>
                      <a:cubicBezTo>
                        <a:pt x="2597452" y="2862760"/>
                        <a:pt x="2628863" y="2880514"/>
                        <a:pt x="2646617" y="2869588"/>
                      </a:cubicBezTo>
                      <a:cubicBezTo>
                        <a:pt x="2672566" y="2853200"/>
                        <a:pt x="2665737" y="2814961"/>
                        <a:pt x="2653446" y="2780818"/>
                      </a:cubicBezTo>
                      <a:cubicBezTo>
                        <a:pt x="2682126" y="2820423"/>
                        <a:pt x="2723096" y="2862760"/>
                        <a:pt x="2759970" y="2838177"/>
                      </a:cubicBezTo>
                      <a:cubicBezTo>
                        <a:pt x="2784553" y="2823155"/>
                        <a:pt x="2785918" y="2787647"/>
                        <a:pt x="2784553" y="2761698"/>
                      </a:cubicBezTo>
                      <a:cubicBezTo>
                        <a:pt x="2792747" y="2779452"/>
                        <a:pt x="2802306" y="2795841"/>
                        <a:pt x="2814598" y="2809498"/>
                      </a:cubicBezTo>
                      <a:cubicBezTo>
                        <a:pt x="2815964" y="2812229"/>
                        <a:pt x="2820061" y="2812229"/>
                        <a:pt x="2822792" y="2809498"/>
                      </a:cubicBezTo>
                      <a:cubicBezTo>
                        <a:pt x="2835083" y="2795841"/>
                        <a:pt x="2843278" y="2779452"/>
                        <a:pt x="2847375" y="2763064"/>
                      </a:cubicBezTo>
                      <a:cubicBezTo>
                        <a:pt x="2848740" y="2767161"/>
                        <a:pt x="2850106" y="2771258"/>
                        <a:pt x="2851472" y="2773990"/>
                      </a:cubicBezTo>
                      <a:cubicBezTo>
                        <a:pt x="2865129" y="2806766"/>
                        <a:pt x="2885614" y="2853200"/>
                        <a:pt x="2922488" y="2865491"/>
                      </a:cubicBezTo>
                      <a:cubicBezTo>
                        <a:pt x="2971653" y="2881880"/>
                        <a:pt x="2993504" y="2843640"/>
                        <a:pt x="3003064" y="2795841"/>
                      </a:cubicBezTo>
                      <a:cubicBezTo>
                        <a:pt x="3007161" y="2819058"/>
                        <a:pt x="3013990" y="2843640"/>
                        <a:pt x="3033109" y="2858663"/>
                      </a:cubicBezTo>
                      <a:cubicBezTo>
                        <a:pt x="3064520" y="2884611"/>
                        <a:pt x="3087737" y="2866857"/>
                        <a:pt x="3105491" y="2839543"/>
                      </a:cubicBezTo>
                      <a:cubicBezTo>
                        <a:pt x="3105491" y="2845006"/>
                        <a:pt x="3104126" y="2850469"/>
                        <a:pt x="3104126" y="2855932"/>
                      </a:cubicBezTo>
                      <a:cubicBezTo>
                        <a:pt x="3102760" y="2877783"/>
                        <a:pt x="3102760" y="2914656"/>
                        <a:pt x="3127342" y="2926948"/>
                      </a:cubicBezTo>
                      <a:cubicBezTo>
                        <a:pt x="3146462" y="2936507"/>
                        <a:pt x="3165582" y="2928313"/>
                        <a:pt x="3181970" y="2911925"/>
                      </a:cubicBezTo>
                      <a:cubicBezTo>
                        <a:pt x="3175141" y="2941970"/>
                        <a:pt x="3179239" y="2969284"/>
                        <a:pt x="3209284" y="2982941"/>
                      </a:cubicBezTo>
                      <a:cubicBezTo>
                        <a:pt x="3220210" y="2988404"/>
                        <a:pt x="3233866" y="2988404"/>
                        <a:pt x="3246158" y="2984307"/>
                      </a:cubicBezTo>
                      <a:cubicBezTo>
                        <a:pt x="3227038" y="3011621"/>
                        <a:pt x="3212015" y="3041666"/>
                        <a:pt x="3206553" y="3073077"/>
                      </a:cubicBezTo>
                      <a:cubicBezTo>
                        <a:pt x="3201090" y="3100391"/>
                        <a:pt x="3202455" y="3141362"/>
                        <a:pt x="3231135" y="3156385"/>
                      </a:cubicBezTo>
                      <a:cubicBezTo>
                        <a:pt x="3237964" y="3160482"/>
                        <a:pt x="3244792" y="3159116"/>
                        <a:pt x="3250255" y="3156385"/>
                      </a:cubicBezTo>
                      <a:cubicBezTo>
                        <a:pt x="3243426" y="3189161"/>
                        <a:pt x="3248889" y="3221938"/>
                        <a:pt x="3281666" y="3239692"/>
                      </a:cubicBezTo>
                      <a:cubicBezTo>
                        <a:pt x="3318540" y="3258812"/>
                        <a:pt x="3347219" y="3228766"/>
                        <a:pt x="3360876" y="3197356"/>
                      </a:cubicBezTo>
                      <a:cubicBezTo>
                        <a:pt x="3367705" y="3258812"/>
                        <a:pt x="3392287" y="3369433"/>
                        <a:pt x="3455110" y="3348948"/>
                      </a:cubicBezTo>
                      <a:cubicBezTo>
                        <a:pt x="3489252" y="3338022"/>
                        <a:pt x="3476961" y="3279297"/>
                        <a:pt x="3472863" y="3254714"/>
                      </a:cubicBezTo>
                      <a:cubicBezTo>
                        <a:pt x="3468766" y="3227400"/>
                        <a:pt x="3461938" y="3200087"/>
                        <a:pt x="3453744" y="3172773"/>
                      </a:cubicBezTo>
                      <a:cubicBezTo>
                        <a:pt x="3491983" y="3226035"/>
                        <a:pt x="3546611" y="3273834"/>
                        <a:pt x="3602604" y="3301148"/>
                      </a:cubicBezTo>
                      <a:cubicBezTo>
                        <a:pt x="3623090" y="3310708"/>
                        <a:pt x="3655866" y="3324365"/>
                        <a:pt x="3679084" y="3313439"/>
                      </a:cubicBezTo>
                      <a:cubicBezTo>
                        <a:pt x="3696838" y="3305246"/>
                        <a:pt x="3699569" y="3290223"/>
                        <a:pt x="3696838" y="3273834"/>
                      </a:cubicBezTo>
                      <a:cubicBezTo>
                        <a:pt x="3714591" y="3294320"/>
                        <a:pt x="3733711" y="3313439"/>
                        <a:pt x="3754197" y="3329828"/>
                      </a:cubicBezTo>
                      <a:cubicBezTo>
                        <a:pt x="3770585" y="3342119"/>
                        <a:pt x="3796534" y="3362605"/>
                        <a:pt x="3817019" y="3347582"/>
                      </a:cubicBezTo>
                      <a:cubicBezTo>
                        <a:pt x="3849796" y="3325731"/>
                        <a:pt x="3810190" y="3268372"/>
                        <a:pt x="3778779" y="3230132"/>
                      </a:cubicBezTo>
                      <a:cubicBezTo>
                        <a:pt x="3821116" y="3260177"/>
                        <a:pt x="3862087" y="3291588"/>
                        <a:pt x="3907155" y="3317536"/>
                      </a:cubicBezTo>
                      <a:cubicBezTo>
                        <a:pt x="3953588" y="3343485"/>
                        <a:pt x="4016411" y="3373530"/>
                        <a:pt x="4069673" y="3348948"/>
                      </a:cubicBezTo>
                      <a:cubicBezTo>
                        <a:pt x="4072404" y="3347582"/>
                        <a:pt x="4072404" y="3344850"/>
                        <a:pt x="4072404" y="3343485"/>
                      </a:cubicBezTo>
                      <a:cubicBezTo>
                        <a:pt x="4066941" y="3309343"/>
                        <a:pt x="4045090" y="3282029"/>
                        <a:pt x="4020508" y="3258812"/>
                      </a:cubicBezTo>
                      <a:cubicBezTo>
                        <a:pt x="4040993" y="3267006"/>
                        <a:pt x="4062844" y="3273834"/>
                        <a:pt x="4086061" y="3268372"/>
                      </a:cubicBezTo>
                      <a:cubicBezTo>
                        <a:pt x="4088792" y="3267006"/>
                        <a:pt x="4091524" y="3262909"/>
                        <a:pt x="4088792" y="3260177"/>
                      </a:cubicBezTo>
                      <a:cubicBezTo>
                        <a:pt x="4084695" y="3251983"/>
                        <a:pt x="4081964" y="3243789"/>
                        <a:pt x="4077867" y="3235595"/>
                      </a:cubicBezTo>
                      <a:cubicBezTo>
                        <a:pt x="4088792" y="3239692"/>
                        <a:pt x="4099718" y="3243789"/>
                        <a:pt x="4110643" y="3246521"/>
                      </a:cubicBezTo>
                      <a:cubicBezTo>
                        <a:pt x="4113375" y="3247886"/>
                        <a:pt x="4117472" y="3245155"/>
                        <a:pt x="4117472" y="3241058"/>
                      </a:cubicBezTo>
                      <a:cubicBezTo>
                        <a:pt x="4118838" y="3216475"/>
                        <a:pt x="4106547" y="3197356"/>
                        <a:pt x="4090158" y="3182333"/>
                      </a:cubicBezTo>
                      <a:cubicBezTo>
                        <a:pt x="4124300" y="3193258"/>
                        <a:pt x="4165271" y="3202818"/>
                        <a:pt x="4178928" y="3171407"/>
                      </a:cubicBezTo>
                      <a:cubicBezTo>
                        <a:pt x="4189854" y="3148190"/>
                        <a:pt x="4168002" y="3122242"/>
                        <a:pt x="4144786" y="3103122"/>
                      </a:cubicBezTo>
                      <a:cubicBezTo>
                        <a:pt x="4178928" y="3114048"/>
                        <a:pt x="4211705" y="3129071"/>
                        <a:pt x="4245847" y="3135899"/>
                      </a:cubicBezTo>
                      <a:cubicBezTo>
                        <a:pt x="4254042" y="3141362"/>
                        <a:pt x="4259505" y="3148190"/>
                        <a:pt x="4262236" y="3153653"/>
                      </a:cubicBezTo>
                      <a:cubicBezTo>
                        <a:pt x="4271796" y="3178236"/>
                        <a:pt x="4252676" y="3180967"/>
                        <a:pt x="4226728" y="3176870"/>
                      </a:cubicBezTo>
                      <a:cubicBezTo>
                        <a:pt x="4258139" y="3193258"/>
                        <a:pt x="4288184" y="3216475"/>
                        <a:pt x="4258139" y="3228766"/>
                      </a:cubicBezTo>
                      <a:cubicBezTo>
                        <a:pt x="4241750" y="3235595"/>
                        <a:pt x="4222631" y="3238326"/>
                        <a:pt x="4202145" y="3234229"/>
                      </a:cubicBezTo>
                      <a:cubicBezTo>
                        <a:pt x="4189854" y="3231498"/>
                        <a:pt x="4176197" y="3230132"/>
                        <a:pt x="4163906" y="3227400"/>
                      </a:cubicBezTo>
                      <a:cubicBezTo>
                        <a:pt x="4188488" y="3242423"/>
                        <a:pt x="4181660" y="3254714"/>
                        <a:pt x="4158443" y="3258812"/>
                      </a:cubicBezTo>
                      <a:cubicBezTo>
                        <a:pt x="4170734" y="3271103"/>
                        <a:pt x="4174831" y="3282029"/>
                        <a:pt x="4168002" y="3292954"/>
                      </a:cubicBezTo>
                      <a:cubicBezTo>
                        <a:pt x="4159809" y="3303880"/>
                        <a:pt x="4139323" y="3301148"/>
                        <a:pt x="4121569" y="3297051"/>
                      </a:cubicBezTo>
                      <a:cubicBezTo>
                        <a:pt x="4154346" y="3325731"/>
                        <a:pt x="4166637" y="3358508"/>
                        <a:pt x="4128398" y="3387187"/>
                      </a:cubicBezTo>
                      <a:cubicBezTo>
                        <a:pt x="4083329" y="3419964"/>
                        <a:pt x="4004119" y="3404941"/>
                        <a:pt x="3931737" y="3374896"/>
                      </a:cubicBezTo>
                      <a:cubicBezTo>
                        <a:pt x="3948126" y="3398112"/>
                        <a:pt x="3956320" y="3418598"/>
                        <a:pt x="3942663" y="3429524"/>
                      </a:cubicBezTo>
                      <a:cubicBezTo>
                        <a:pt x="3930372" y="3440449"/>
                        <a:pt x="3903058" y="3424061"/>
                        <a:pt x="3881207" y="3409038"/>
                      </a:cubicBezTo>
                      <a:cubicBezTo>
                        <a:pt x="3905789" y="3439084"/>
                        <a:pt x="3934469" y="3478689"/>
                        <a:pt x="3904423" y="3486883"/>
                      </a:cubicBezTo>
                      <a:cubicBezTo>
                        <a:pt x="3879841" y="3493711"/>
                        <a:pt x="3851161" y="3473226"/>
                        <a:pt x="3829310" y="3459569"/>
                      </a:cubicBezTo>
                      <a:cubicBezTo>
                        <a:pt x="3796534" y="3439084"/>
                        <a:pt x="3769220" y="3415867"/>
                        <a:pt x="3740540" y="3394016"/>
                      </a:cubicBezTo>
                      <a:cubicBezTo>
                        <a:pt x="3782876" y="3450009"/>
                        <a:pt x="3844333" y="3537413"/>
                        <a:pt x="3796534" y="3540145"/>
                      </a:cubicBezTo>
                      <a:cubicBezTo>
                        <a:pt x="3726883" y="3545608"/>
                        <a:pt x="3665426" y="3489614"/>
                        <a:pt x="3617627" y="3436352"/>
                      </a:cubicBezTo>
                      <a:cubicBezTo>
                        <a:pt x="3638113" y="3477323"/>
                        <a:pt x="3651770" y="3522391"/>
                        <a:pt x="3623090" y="3525122"/>
                      </a:cubicBezTo>
                      <a:cubicBezTo>
                        <a:pt x="3598508" y="3526488"/>
                        <a:pt x="3567097" y="3503271"/>
                        <a:pt x="3553439" y="3486883"/>
                      </a:cubicBezTo>
                      <a:cubicBezTo>
                        <a:pt x="3531588" y="3462300"/>
                        <a:pt x="3519297" y="3437718"/>
                        <a:pt x="3507006" y="3413135"/>
                      </a:cubicBezTo>
                      <a:cubicBezTo>
                        <a:pt x="3505640" y="3430889"/>
                        <a:pt x="3501543" y="3448644"/>
                        <a:pt x="3497446" y="3465032"/>
                      </a:cubicBezTo>
                      <a:cubicBezTo>
                        <a:pt x="3493349" y="3478689"/>
                        <a:pt x="3490617" y="3488248"/>
                        <a:pt x="3471498" y="3488248"/>
                      </a:cubicBezTo>
                      <a:cubicBezTo>
                        <a:pt x="3464669" y="3488248"/>
                        <a:pt x="3459206" y="3486883"/>
                        <a:pt x="3457841" y="3481420"/>
                      </a:cubicBezTo>
                      <a:cubicBezTo>
                        <a:pt x="3455110" y="3474592"/>
                        <a:pt x="3452378" y="3467763"/>
                        <a:pt x="3449647" y="3460935"/>
                      </a:cubicBezTo>
                      <a:cubicBezTo>
                        <a:pt x="3446915" y="3463666"/>
                        <a:pt x="3445550" y="3467763"/>
                        <a:pt x="3444184" y="3470495"/>
                      </a:cubicBezTo>
                      <a:cubicBezTo>
                        <a:pt x="3431892" y="3488248"/>
                        <a:pt x="3411407" y="3531951"/>
                        <a:pt x="3375899" y="3529220"/>
                      </a:cubicBezTo>
                      <a:cubicBezTo>
                        <a:pt x="3339025" y="3526488"/>
                        <a:pt x="3319905" y="3462300"/>
                        <a:pt x="3310346" y="3441815"/>
                      </a:cubicBezTo>
                      <a:cubicBezTo>
                        <a:pt x="3300786" y="3422695"/>
                        <a:pt x="3298054" y="3403575"/>
                        <a:pt x="3296689" y="3384456"/>
                      </a:cubicBezTo>
                      <a:cubicBezTo>
                        <a:pt x="3292591" y="3394016"/>
                        <a:pt x="3287129" y="3403575"/>
                        <a:pt x="3278935" y="3411770"/>
                      </a:cubicBezTo>
                      <a:cubicBezTo>
                        <a:pt x="3269375" y="3424061"/>
                        <a:pt x="3252987" y="3459569"/>
                        <a:pt x="3225673" y="3452740"/>
                      </a:cubicBezTo>
                      <a:cubicBezTo>
                        <a:pt x="3203821" y="3447278"/>
                        <a:pt x="3203821" y="3407673"/>
                        <a:pt x="3203821" y="3395382"/>
                      </a:cubicBezTo>
                      <a:cubicBezTo>
                        <a:pt x="3202455" y="3373530"/>
                        <a:pt x="3202455" y="3354410"/>
                        <a:pt x="3203821" y="3333925"/>
                      </a:cubicBezTo>
                      <a:cubicBezTo>
                        <a:pt x="3191530" y="3357142"/>
                        <a:pt x="3175141" y="3376261"/>
                        <a:pt x="3153290" y="3361239"/>
                      </a:cubicBezTo>
                      <a:cubicBezTo>
                        <a:pt x="3128708" y="3344850"/>
                        <a:pt x="3132805" y="3279297"/>
                        <a:pt x="3135537" y="3260177"/>
                      </a:cubicBezTo>
                      <a:cubicBezTo>
                        <a:pt x="3135537" y="3256080"/>
                        <a:pt x="3136902" y="3251983"/>
                        <a:pt x="3138268" y="3247886"/>
                      </a:cubicBezTo>
                      <a:cubicBezTo>
                        <a:pt x="3117782" y="3249252"/>
                        <a:pt x="3093200" y="3243789"/>
                        <a:pt x="3083640" y="3226035"/>
                      </a:cubicBezTo>
                      <a:cubicBezTo>
                        <a:pt x="3067252" y="3195990"/>
                        <a:pt x="3124611" y="3176870"/>
                        <a:pt x="3171045" y="3164579"/>
                      </a:cubicBezTo>
                      <a:cubicBezTo>
                        <a:pt x="3139634" y="3164579"/>
                        <a:pt x="3109588" y="3167310"/>
                        <a:pt x="3078177" y="3160482"/>
                      </a:cubicBezTo>
                      <a:cubicBezTo>
                        <a:pt x="3072714" y="3159116"/>
                        <a:pt x="3069983" y="3155019"/>
                        <a:pt x="3072714" y="3150922"/>
                      </a:cubicBezTo>
                      <a:cubicBezTo>
                        <a:pt x="3079543" y="3139996"/>
                        <a:pt x="3095931" y="3130436"/>
                        <a:pt x="3112320" y="3122242"/>
                      </a:cubicBezTo>
                      <a:cubicBezTo>
                        <a:pt x="3090468" y="3109951"/>
                        <a:pt x="3100028" y="3075808"/>
                        <a:pt x="3112320" y="3048495"/>
                      </a:cubicBezTo>
                      <a:cubicBezTo>
                        <a:pt x="3094566" y="3060786"/>
                        <a:pt x="3076812" y="3071711"/>
                        <a:pt x="3063154" y="3086734"/>
                      </a:cubicBezTo>
                      <a:cubicBezTo>
                        <a:pt x="3054961" y="3094928"/>
                        <a:pt x="3042669" y="3090831"/>
                        <a:pt x="3031743" y="3085368"/>
                      </a:cubicBezTo>
                      <a:cubicBezTo>
                        <a:pt x="3015355" y="3078540"/>
                        <a:pt x="3016721" y="3038935"/>
                        <a:pt x="3019452" y="3029375"/>
                      </a:cubicBezTo>
                      <a:cubicBezTo>
                        <a:pt x="3022184" y="3015718"/>
                        <a:pt x="3027647" y="3004792"/>
                        <a:pt x="3033109" y="2993867"/>
                      </a:cubicBezTo>
                      <a:cubicBezTo>
                        <a:pt x="3008527" y="3010255"/>
                        <a:pt x="2978481" y="3023912"/>
                        <a:pt x="2945705" y="3026644"/>
                      </a:cubicBezTo>
                      <a:cubicBezTo>
                        <a:pt x="2942974" y="3026644"/>
                        <a:pt x="2847375" y="3034838"/>
                        <a:pt x="2858300" y="3010255"/>
                      </a:cubicBezTo>
                      <a:cubicBezTo>
                        <a:pt x="2863763" y="2997964"/>
                        <a:pt x="2873323" y="2993867"/>
                        <a:pt x="2886980" y="2988404"/>
                      </a:cubicBezTo>
                      <a:cubicBezTo>
                        <a:pt x="2893808" y="2985673"/>
                        <a:pt x="2900637" y="2982941"/>
                        <a:pt x="2906100" y="2980210"/>
                      </a:cubicBezTo>
                      <a:cubicBezTo>
                        <a:pt x="2862397" y="2995232"/>
                        <a:pt x="2802306" y="3011621"/>
                        <a:pt x="2747679" y="2999330"/>
                      </a:cubicBezTo>
                      <a:cubicBezTo>
                        <a:pt x="2744948" y="2999330"/>
                        <a:pt x="2743582" y="2996598"/>
                        <a:pt x="2743582" y="2995232"/>
                      </a:cubicBezTo>
                      <a:cubicBezTo>
                        <a:pt x="2746313" y="2981575"/>
                        <a:pt x="2754507" y="2965187"/>
                        <a:pt x="2762702" y="2954262"/>
                      </a:cubicBezTo>
                      <a:cubicBezTo>
                        <a:pt x="2776358" y="2936507"/>
                        <a:pt x="2781821" y="2911925"/>
                        <a:pt x="2799575" y="2898268"/>
                      </a:cubicBezTo>
                      <a:cubicBezTo>
                        <a:pt x="2777724" y="2917388"/>
                        <a:pt x="2758604" y="2939239"/>
                        <a:pt x="2729925" y="2952896"/>
                      </a:cubicBezTo>
                      <a:cubicBezTo>
                        <a:pt x="2702611" y="2966553"/>
                        <a:pt x="2693051" y="2947433"/>
                        <a:pt x="2691685" y="2921485"/>
                      </a:cubicBezTo>
                      <a:cubicBezTo>
                        <a:pt x="2687588" y="2929679"/>
                        <a:pt x="2683491" y="2937873"/>
                        <a:pt x="2678028" y="2946067"/>
                      </a:cubicBezTo>
                      <a:cubicBezTo>
                        <a:pt x="2671200" y="2955627"/>
                        <a:pt x="2663005" y="2963821"/>
                        <a:pt x="2646617" y="2962456"/>
                      </a:cubicBezTo>
                      <a:cubicBezTo>
                        <a:pt x="2632960" y="2952896"/>
                        <a:pt x="2619303" y="2939239"/>
                        <a:pt x="2608378" y="2921485"/>
                      </a:cubicBezTo>
                      <a:cubicBezTo>
                        <a:pt x="2604281" y="2931045"/>
                        <a:pt x="2587892" y="2936507"/>
                        <a:pt x="2572870" y="2937873"/>
                      </a:cubicBezTo>
                      <a:lnTo>
                        <a:pt x="2572870" y="2937873"/>
                      </a:lnTo>
                      <a:cubicBezTo>
                        <a:pt x="2611109" y="2950164"/>
                        <a:pt x="2631594" y="2974747"/>
                        <a:pt x="2609743" y="3011621"/>
                      </a:cubicBezTo>
                      <a:cubicBezTo>
                        <a:pt x="2583795" y="3056689"/>
                        <a:pt x="2508682" y="3073077"/>
                        <a:pt x="2436300" y="3073077"/>
                      </a:cubicBezTo>
                      <a:cubicBezTo>
                        <a:pt x="2458151" y="3086734"/>
                        <a:pt x="2473174" y="3101757"/>
                        <a:pt x="2464980" y="3116779"/>
                      </a:cubicBezTo>
                      <a:cubicBezTo>
                        <a:pt x="2458151" y="3130436"/>
                        <a:pt x="2429472" y="3127705"/>
                        <a:pt x="2403524" y="3120876"/>
                      </a:cubicBezTo>
                      <a:cubicBezTo>
                        <a:pt x="2434934" y="3138631"/>
                        <a:pt x="2474540" y="3161847"/>
                        <a:pt x="2452689" y="3179601"/>
                      </a:cubicBezTo>
                      <a:cubicBezTo>
                        <a:pt x="2433569" y="3194624"/>
                        <a:pt x="2402158" y="3187796"/>
                        <a:pt x="2377575" y="3183698"/>
                      </a:cubicBezTo>
                      <a:cubicBezTo>
                        <a:pt x="2342067" y="3178236"/>
                        <a:pt x="2310656" y="3168676"/>
                        <a:pt x="2276514" y="3159116"/>
                      </a:cubicBezTo>
                      <a:cubicBezTo>
                        <a:pt x="2332507" y="3191893"/>
                        <a:pt x="2418546" y="3245155"/>
                        <a:pt x="2378941" y="3265640"/>
                      </a:cubicBezTo>
                      <a:cubicBezTo>
                        <a:pt x="2320216" y="3295685"/>
                        <a:pt x="2247834" y="3269737"/>
                        <a:pt x="2187744" y="3239692"/>
                      </a:cubicBezTo>
                      <a:cubicBezTo>
                        <a:pt x="2220520" y="3268372"/>
                        <a:pt x="2249200" y="3301148"/>
                        <a:pt x="2224617" y="3314805"/>
                      </a:cubicBezTo>
                      <a:cubicBezTo>
                        <a:pt x="2204132" y="3325731"/>
                        <a:pt x="2168624" y="3316171"/>
                        <a:pt x="2150870" y="3306611"/>
                      </a:cubicBezTo>
                      <a:cubicBezTo>
                        <a:pt x="2123556" y="3294320"/>
                        <a:pt x="2103070" y="3276566"/>
                        <a:pt x="2083951" y="3258812"/>
                      </a:cubicBezTo>
                      <a:cubicBezTo>
                        <a:pt x="2089413" y="3275200"/>
                        <a:pt x="2092145" y="3291588"/>
                        <a:pt x="2093510" y="3307977"/>
                      </a:cubicBezTo>
                      <a:cubicBezTo>
                        <a:pt x="2094876" y="3321634"/>
                        <a:pt x="2096242" y="3329828"/>
                        <a:pt x="2079853" y="3336657"/>
                      </a:cubicBezTo>
                      <a:cubicBezTo>
                        <a:pt x="2074391" y="3339388"/>
                        <a:pt x="2068928" y="3339388"/>
                        <a:pt x="2064831" y="3335291"/>
                      </a:cubicBezTo>
                      <a:cubicBezTo>
                        <a:pt x="2059368" y="3329828"/>
                        <a:pt x="2055271" y="3324365"/>
                        <a:pt x="2051174" y="3320268"/>
                      </a:cubicBezTo>
                      <a:cubicBezTo>
                        <a:pt x="2051174" y="3324365"/>
                        <a:pt x="2049808" y="3327097"/>
                        <a:pt x="2049808" y="3331194"/>
                      </a:cubicBezTo>
                      <a:cubicBezTo>
                        <a:pt x="2045711" y="3351679"/>
                        <a:pt x="2044345" y="3395382"/>
                        <a:pt x="2012934" y="3406307"/>
                      </a:cubicBezTo>
                      <a:cubicBezTo>
                        <a:pt x="1978792" y="3417233"/>
                        <a:pt x="1939187" y="3368067"/>
                        <a:pt x="1924164" y="3354410"/>
                      </a:cubicBezTo>
                      <a:cubicBezTo>
                        <a:pt x="1909141" y="3340753"/>
                        <a:pt x="1899582" y="3325731"/>
                        <a:pt x="1891387" y="3309343"/>
                      </a:cubicBezTo>
                      <a:cubicBezTo>
                        <a:pt x="1891387" y="3318902"/>
                        <a:pt x="1890022" y="3329828"/>
                        <a:pt x="1885925" y="3339388"/>
                      </a:cubicBezTo>
                      <a:cubicBezTo>
                        <a:pt x="1881828" y="3353045"/>
                        <a:pt x="1881828" y="3389919"/>
                        <a:pt x="1854514" y="3394016"/>
                      </a:cubicBezTo>
                      <a:cubicBezTo>
                        <a:pt x="1832662" y="3396747"/>
                        <a:pt x="1819005" y="3362605"/>
                        <a:pt x="1814908" y="3353045"/>
                      </a:cubicBezTo>
                      <a:cubicBezTo>
                        <a:pt x="1806714" y="3335291"/>
                        <a:pt x="1798520" y="3317536"/>
                        <a:pt x="1793057" y="3299783"/>
                      </a:cubicBezTo>
                      <a:cubicBezTo>
                        <a:pt x="1791692" y="3324365"/>
                        <a:pt x="1783497" y="3346216"/>
                        <a:pt x="1758915" y="3342119"/>
                      </a:cubicBezTo>
                      <a:cubicBezTo>
                        <a:pt x="1732967" y="3336657"/>
                        <a:pt x="1711116" y="3279297"/>
                        <a:pt x="1707018" y="3261543"/>
                      </a:cubicBezTo>
                      <a:cubicBezTo>
                        <a:pt x="1705653" y="3257446"/>
                        <a:pt x="1705653" y="3253349"/>
                        <a:pt x="1704287" y="3250618"/>
                      </a:cubicBezTo>
                      <a:cubicBezTo>
                        <a:pt x="1686533" y="3260177"/>
                        <a:pt x="1664682" y="3262909"/>
                        <a:pt x="1649659" y="3250618"/>
                      </a:cubicBezTo>
                      <a:cubicBezTo>
                        <a:pt x="1623711" y="3231498"/>
                        <a:pt x="1666048" y="3193258"/>
                        <a:pt x="1702921" y="3165945"/>
                      </a:cubicBezTo>
                      <a:cubicBezTo>
                        <a:pt x="1676973" y="3178236"/>
                        <a:pt x="1651025" y="3190527"/>
                        <a:pt x="1620980" y="3195990"/>
                      </a:cubicBezTo>
                      <a:cubicBezTo>
                        <a:pt x="1615517" y="3197356"/>
                        <a:pt x="1612785" y="3193258"/>
                        <a:pt x="1612785" y="3190527"/>
                      </a:cubicBezTo>
                      <a:cubicBezTo>
                        <a:pt x="1614151" y="3178236"/>
                        <a:pt x="1625077" y="3163213"/>
                        <a:pt x="1636002" y="3150922"/>
                      </a:cubicBezTo>
                      <a:cubicBezTo>
                        <a:pt x="1612785" y="3148190"/>
                        <a:pt x="1608688" y="3115413"/>
                        <a:pt x="1608688" y="3088100"/>
                      </a:cubicBezTo>
                      <a:cubicBezTo>
                        <a:pt x="1597763" y="3104488"/>
                        <a:pt x="1586837" y="3120876"/>
                        <a:pt x="1580009" y="3138631"/>
                      </a:cubicBezTo>
                      <a:cubicBezTo>
                        <a:pt x="1575912" y="3149556"/>
                        <a:pt x="1563620" y="3149556"/>
                        <a:pt x="1552695" y="3149556"/>
                      </a:cubicBezTo>
                      <a:cubicBezTo>
                        <a:pt x="1536306" y="3149556"/>
                        <a:pt x="1522649" y="3115413"/>
                        <a:pt x="1521284" y="3105854"/>
                      </a:cubicBezTo>
                      <a:cubicBezTo>
                        <a:pt x="1518553" y="3093562"/>
                        <a:pt x="1519918" y="3081271"/>
                        <a:pt x="1519918" y="3070346"/>
                      </a:cubicBezTo>
                      <a:cubicBezTo>
                        <a:pt x="1504896" y="3093562"/>
                        <a:pt x="1483044" y="3115413"/>
                        <a:pt x="1455730" y="3130436"/>
                      </a:cubicBezTo>
                      <a:cubicBezTo>
                        <a:pt x="1452999" y="3131802"/>
                        <a:pt x="1373789" y="3172773"/>
                        <a:pt x="1373789" y="3146824"/>
                      </a:cubicBezTo>
                      <a:cubicBezTo>
                        <a:pt x="1373789" y="3134534"/>
                        <a:pt x="1380617" y="3127705"/>
                        <a:pt x="1390177" y="3118145"/>
                      </a:cubicBezTo>
                      <a:cubicBezTo>
                        <a:pt x="1394274" y="3112682"/>
                        <a:pt x="1399737" y="3108585"/>
                        <a:pt x="1403834" y="3104488"/>
                      </a:cubicBezTo>
                      <a:cubicBezTo>
                        <a:pt x="1371057" y="3133168"/>
                        <a:pt x="1325989" y="3168676"/>
                        <a:pt x="1274093" y="3178236"/>
                      </a:cubicBezTo>
                      <a:cubicBezTo>
                        <a:pt x="1272727" y="3178236"/>
                        <a:pt x="1269996" y="3178236"/>
                        <a:pt x="1269996" y="3175504"/>
                      </a:cubicBezTo>
                      <a:cubicBezTo>
                        <a:pt x="1267264" y="3163213"/>
                        <a:pt x="1268630" y="3145459"/>
                        <a:pt x="1271361" y="3133168"/>
                      </a:cubicBezTo>
                      <a:cubicBezTo>
                        <a:pt x="1276824" y="3112682"/>
                        <a:pt x="1272727" y="3090831"/>
                        <a:pt x="1282287" y="3071711"/>
                      </a:cubicBezTo>
                      <a:cubicBezTo>
                        <a:pt x="1269996" y="3096294"/>
                        <a:pt x="1261802" y="3120876"/>
                        <a:pt x="1242682" y="3144093"/>
                      </a:cubicBezTo>
                      <a:cubicBezTo>
                        <a:pt x="1223562" y="3165945"/>
                        <a:pt x="1208539" y="3153653"/>
                        <a:pt x="1197614" y="3131802"/>
                      </a:cubicBezTo>
                      <a:cubicBezTo>
                        <a:pt x="1197614" y="3139996"/>
                        <a:pt x="1196248" y="3149556"/>
                        <a:pt x="1194882" y="3157750"/>
                      </a:cubicBezTo>
                      <a:cubicBezTo>
                        <a:pt x="1192151" y="3168676"/>
                        <a:pt x="1188054" y="3178236"/>
                        <a:pt x="1173031" y="3183698"/>
                      </a:cubicBezTo>
                      <a:cubicBezTo>
                        <a:pt x="1134792" y="3195990"/>
                        <a:pt x="1100649" y="3153653"/>
                        <a:pt x="1077433" y="3122242"/>
                      </a:cubicBezTo>
                      <a:cubicBezTo>
                        <a:pt x="1085627" y="3144093"/>
                        <a:pt x="1095187" y="3168676"/>
                        <a:pt x="1091090" y="3187796"/>
                      </a:cubicBezTo>
                      <a:cubicBezTo>
                        <a:pt x="1092455" y="3190527"/>
                        <a:pt x="1093821" y="3194624"/>
                        <a:pt x="1096552" y="3197356"/>
                      </a:cubicBezTo>
                      <a:cubicBezTo>
                        <a:pt x="1111575" y="3228766"/>
                        <a:pt x="1126598" y="3260177"/>
                        <a:pt x="1121135" y="3294320"/>
                      </a:cubicBezTo>
                      <a:cubicBezTo>
                        <a:pt x="1119769" y="3306611"/>
                        <a:pt x="1100649" y="3320268"/>
                        <a:pt x="1082895" y="3314805"/>
                      </a:cubicBezTo>
                      <a:cubicBezTo>
                        <a:pt x="1047387" y="3303880"/>
                        <a:pt x="1030999" y="3290223"/>
                        <a:pt x="1011879" y="3272469"/>
                      </a:cubicBezTo>
                      <a:cubicBezTo>
                        <a:pt x="1014611" y="3291588"/>
                        <a:pt x="1015976" y="3309343"/>
                        <a:pt x="1009148" y="3329828"/>
                      </a:cubicBezTo>
                      <a:cubicBezTo>
                        <a:pt x="1002319" y="3348948"/>
                        <a:pt x="994125" y="3381724"/>
                        <a:pt x="965445" y="3391284"/>
                      </a:cubicBezTo>
                      <a:cubicBezTo>
                        <a:pt x="910818" y="3409038"/>
                        <a:pt x="906720" y="3363970"/>
                        <a:pt x="909452" y="3327097"/>
                      </a:cubicBezTo>
                      <a:cubicBezTo>
                        <a:pt x="884869" y="3369433"/>
                        <a:pt x="857556" y="3410404"/>
                        <a:pt x="817950" y="3445912"/>
                      </a:cubicBezTo>
                      <a:cubicBezTo>
                        <a:pt x="798831" y="3463666"/>
                        <a:pt x="776980" y="3450009"/>
                        <a:pt x="775614" y="3433621"/>
                      </a:cubicBezTo>
                      <a:cubicBezTo>
                        <a:pt x="771517" y="3400844"/>
                        <a:pt x="776980" y="3366702"/>
                        <a:pt x="789271" y="3335291"/>
                      </a:cubicBezTo>
                      <a:cubicBezTo>
                        <a:pt x="792002" y="3327097"/>
                        <a:pt x="816585" y="3303880"/>
                        <a:pt x="800196" y="3310708"/>
                      </a:cubicBezTo>
                      <a:cubicBezTo>
                        <a:pt x="787905" y="3314805"/>
                        <a:pt x="775614" y="3320268"/>
                        <a:pt x="761957" y="3322999"/>
                      </a:cubicBezTo>
                      <a:cubicBezTo>
                        <a:pt x="752397" y="3325731"/>
                        <a:pt x="744203" y="3325731"/>
                        <a:pt x="737374" y="3320268"/>
                      </a:cubicBezTo>
                      <a:cubicBezTo>
                        <a:pt x="734643" y="3317536"/>
                        <a:pt x="736008" y="3313439"/>
                        <a:pt x="738740" y="3312074"/>
                      </a:cubicBezTo>
                      <a:cubicBezTo>
                        <a:pt x="755128" y="3301148"/>
                        <a:pt x="772882" y="3290223"/>
                        <a:pt x="790636" y="3280663"/>
                      </a:cubicBezTo>
                      <a:cubicBezTo>
                        <a:pt x="767420" y="3286125"/>
                        <a:pt x="741471" y="3290223"/>
                        <a:pt x="720986" y="3287491"/>
                      </a:cubicBezTo>
                      <a:cubicBezTo>
                        <a:pt x="720986" y="3290223"/>
                        <a:pt x="719620" y="3291588"/>
                        <a:pt x="719620" y="3294320"/>
                      </a:cubicBezTo>
                      <a:cubicBezTo>
                        <a:pt x="712792" y="3317536"/>
                        <a:pt x="703232" y="3350313"/>
                        <a:pt x="675918" y="3363970"/>
                      </a:cubicBezTo>
                      <a:cubicBezTo>
                        <a:pt x="648604" y="3377627"/>
                        <a:pt x="628119" y="3358508"/>
                        <a:pt x="614462" y="3332559"/>
                      </a:cubicBezTo>
                      <a:cubicBezTo>
                        <a:pt x="611730" y="3357142"/>
                        <a:pt x="603536" y="3378993"/>
                        <a:pt x="588513" y="3391284"/>
                      </a:cubicBezTo>
                      <a:cubicBezTo>
                        <a:pt x="544811" y="3428158"/>
                        <a:pt x="520229" y="3347582"/>
                        <a:pt x="512034" y="3294320"/>
                      </a:cubicBezTo>
                      <a:cubicBezTo>
                        <a:pt x="502475" y="3328462"/>
                        <a:pt x="486086" y="3368067"/>
                        <a:pt x="456041" y="3372164"/>
                      </a:cubicBezTo>
                      <a:cubicBezTo>
                        <a:pt x="434190" y="3374896"/>
                        <a:pt x="417801" y="3351679"/>
                        <a:pt x="415070" y="3339388"/>
                      </a:cubicBezTo>
                      <a:cubicBezTo>
                        <a:pt x="408242" y="3313439"/>
                        <a:pt x="409607" y="3290223"/>
                        <a:pt x="420533" y="3267006"/>
                      </a:cubicBezTo>
                      <a:cubicBezTo>
                        <a:pt x="387756" y="3284760"/>
                        <a:pt x="337225" y="3312074"/>
                        <a:pt x="312643" y="3301148"/>
                      </a:cubicBezTo>
                      <a:cubicBezTo>
                        <a:pt x="309911" y="3299783"/>
                        <a:pt x="308546" y="3298417"/>
                        <a:pt x="308546" y="3295685"/>
                      </a:cubicBezTo>
                      <a:cubicBezTo>
                        <a:pt x="311277" y="3272469"/>
                        <a:pt x="338591" y="3250618"/>
                        <a:pt x="367271" y="3231498"/>
                      </a:cubicBezTo>
                      <a:cubicBezTo>
                        <a:pt x="349517" y="3238326"/>
                        <a:pt x="331763" y="3245155"/>
                        <a:pt x="314008" y="3250618"/>
                      </a:cubicBezTo>
                      <a:cubicBezTo>
                        <a:pt x="285329" y="3260177"/>
                        <a:pt x="240261" y="3273834"/>
                        <a:pt x="207484" y="3273834"/>
                      </a:cubicBezTo>
                      <a:cubicBezTo>
                        <a:pt x="203387" y="3273834"/>
                        <a:pt x="200656" y="3271103"/>
                        <a:pt x="199290" y="3268372"/>
                      </a:cubicBezTo>
                      <a:cubicBezTo>
                        <a:pt x="196559" y="3239692"/>
                        <a:pt x="237529" y="3211012"/>
                        <a:pt x="266209" y="3189161"/>
                      </a:cubicBezTo>
                      <a:cubicBezTo>
                        <a:pt x="258015" y="3174138"/>
                        <a:pt x="255284" y="3153653"/>
                        <a:pt x="259381" y="3133168"/>
                      </a:cubicBezTo>
                      <a:cubicBezTo>
                        <a:pt x="264844" y="3108585"/>
                        <a:pt x="285329" y="3082637"/>
                        <a:pt x="307180" y="3064883"/>
                      </a:cubicBezTo>
                      <a:cubicBezTo>
                        <a:pt x="314008" y="3059420"/>
                        <a:pt x="320837" y="3053957"/>
                        <a:pt x="327665" y="3049860"/>
                      </a:cubicBezTo>
                      <a:cubicBezTo>
                        <a:pt x="315374" y="3055323"/>
                        <a:pt x="301717" y="3059420"/>
                        <a:pt x="288060" y="3064883"/>
                      </a:cubicBezTo>
                      <a:cubicBezTo>
                        <a:pt x="249821" y="3078540"/>
                        <a:pt x="161051" y="3103122"/>
                        <a:pt x="199290" y="3044397"/>
                      </a:cubicBezTo>
                      <a:cubicBezTo>
                        <a:pt x="217044" y="3017083"/>
                        <a:pt x="241627" y="2991135"/>
                        <a:pt x="270306" y="2969284"/>
                      </a:cubicBezTo>
                      <a:cubicBezTo>
                        <a:pt x="274403" y="2966553"/>
                        <a:pt x="277135" y="2963821"/>
                        <a:pt x="281232" y="2962456"/>
                      </a:cubicBezTo>
                      <a:cubicBezTo>
                        <a:pt x="232067" y="2977478"/>
                        <a:pt x="178805" y="2988404"/>
                        <a:pt x="189730" y="2963821"/>
                      </a:cubicBezTo>
                      <a:cubicBezTo>
                        <a:pt x="202021" y="2935142"/>
                        <a:pt x="234798" y="2911925"/>
                        <a:pt x="273038" y="2892805"/>
                      </a:cubicBezTo>
                      <a:cubicBezTo>
                        <a:pt x="211581" y="2901000"/>
                        <a:pt x="135102" y="2907828"/>
                        <a:pt x="161051" y="2876417"/>
                      </a:cubicBezTo>
                      <a:cubicBezTo>
                        <a:pt x="177439" y="2858663"/>
                        <a:pt x="240261" y="2843640"/>
                        <a:pt x="266209" y="2838177"/>
                      </a:cubicBezTo>
                      <a:cubicBezTo>
                        <a:pt x="270306" y="2836812"/>
                        <a:pt x="275769" y="2835446"/>
                        <a:pt x="281232" y="2835446"/>
                      </a:cubicBezTo>
                      <a:cubicBezTo>
                        <a:pt x="252552" y="2827252"/>
                        <a:pt x="225238" y="2817692"/>
                        <a:pt x="202021" y="2809498"/>
                      </a:cubicBezTo>
                      <a:cubicBezTo>
                        <a:pt x="178805" y="2801304"/>
                        <a:pt x="147394" y="2789012"/>
                        <a:pt x="133737" y="2773990"/>
                      </a:cubicBezTo>
                      <a:cubicBezTo>
                        <a:pt x="107788" y="2743944"/>
                        <a:pt x="156953" y="2738482"/>
                        <a:pt x="200656" y="2738482"/>
                      </a:cubicBezTo>
                      <a:cubicBezTo>
                        <a:pt x="188364" y="2726190"/>
                        <a:pt x="178805" y="2713899"/>
                        <a:pt x="173342" y="2702974"/>
                      </a:cubicBezTo>
                      <a:cubicBezTo>
                        <a:pt x="167879" y="2692048"/>
                        <a:pt x="155588" y="2667465"/>
                        <a:pt x="177439" y="2662003"/>
                      </a:cubicBezTo>
                      <a:cubicBezTo>
                        <a:pt x="197924" y="2655174"/>
                        <a:pt x="222507" y="2689317"/>
                        <a:pt x="230701" y="2698876"/>
                      </a:cubicBezTo>
                      <a:cubicBezTo>
                        <a:pt x="242992" y="2712533"/>
                        <a:pt x="255284" y="2728922"/>
                        <a:pt x="268940" y="2743944"/>
                      </a:cubicBezTo>
                      <a:cubicBezTo>
                        <a:pt x="268940" y="2743944"/>
                        <a:pt x="270306" y="2743944"/>
                        <a:pt x="270306" y="2743944"/>
                      </a:cubicBezTo>
                      <a:cubicBezTo>
                        <a:pt x="260746" y="2731653"/>
                        <a:pt x="251187" y="2719362"/>
                        <a:pt x="245724" y="2705705"/>
                      </a:cubicBezTo>
                      <a:cubicBezTo>
                        <a:pt x="244358" y="2702974"/>
                        <a:pt x="244358" y="2701608"/>
                        <a:pt x="242992" y="2698876"/>
                      </a:cubicBezTo>
                      <a:cubicBezTo>
                        <a:pt x="241627" y="2697511"/>
                        <a:pt x="241627" y="2697511"/>
                        <a:pt x="240261" y="2696145"/>
                      </a:cubicBezTo>
                      <a:cubicBezTo>
                        <a:pt x="238895" y="2694779"/>
                        <a:pt x="240261" y="2693414"/>
                        <a:pt x="240261" y="2692048"/>
                      </a:cubicBezTo>
                      <a:cubicBezTo>
                        <a:pt x="236164" y="2677025"/>
                        <a:pt x="234798" y="2659271"/>
                        <a:pt x="249821" y="2648346"/>
                      </a:cubicBezTo>
                      <a:cubicBezTo>
                        <a:pt x="252552" y="2645614"/>
                        <a:pt x="256649" y="2644249"/>
                        <a:pt x="260746" y="2644249"/>
                      </a:cubicBezTo>
                      <a:cubicBezTo>
                        <a:pt x="249821" y="2636054"/>
                        <a:pt x="238895" y="2627860"/>
                        <a:pt x="227970" y="2619666"/>
                      </a:cubicBezTo>
                      <a:cubicBezTo>
                        <a:pt x="219776" y="2614203"/>
                        <a:pt x="207484" y="2606009"/>
                        <a:pt x="208850" y="2596449"/>
                      </a:cubicBezTo>
                      <a:cubicBezTo>
                        <a:pt x="210215" y="2588255"/>
                        <a:pt x="215678" y="2581427"/>
                        <a:pt x="222507" y="2577329"/>
                      </a:cubicBezTo>
                      <a:cubicBezTo>
                        <a:pt x="221141" y="2577329"/>
                        <a:pt x="219776" y="2575964"/>
                        <a:pt x="219776" y="2574598"/>
                      </a:cubicBezTo>
                      <a:cubicBezTo>
                        <a:pt x="203387" y="2562307"/>
                        <a:pt x="184267" y="2547284"/>
                        <a:pt x="174708" y="2528164"/>
                      </a:cubicBezTo>
                      <a:cubicBezTo>
                        <a:pt x="162416" y="2503582"/>
                        <a:pt x="199290" y="2498119"/>
                        <a:pt x="215678" y="2496753"/>
                      </a:cubicBezTo>
                      <a:cubicBezTo>
                        <a:pt x="222507" y="2495388"/>
                        <a:pt x="221141" y="2485828"/>
                        <a:pt x="214313" y="2487194"/>
                      </a:cubicBezTo>
                      <a:cubicBezTo>
                        <a:pt x="163782" y="2495388"/>
                        <a:pt x="132371" y="2444857"/>
                        <a:pt x="163782" y="2403886"/>
                      </a:cubicBezTo>
                      <a:cubicBezTo>
                        <a:pt x="167879" y="2398423"/>
                        <a:pt x="159685" y="2392960"/>
                        <a:pt x="155588" y="2398423"/>
                      </a:cubicBezTo>
                      <a:cubicBezTo>
                        <a:pt x="150125" y="2405252"/>
                        <a:pt x="124177" y="2444857"/>
                        <a:pt x="113251" y="2429834"/>
                      </a:cubicBezTo>
                      <a:cubicBezTo>
                        <a:pt x="105057" y="2417543"/>
                        <a:pt x="107788" y="2394326"/>
                        <a:pt x="107788" y="2380669"/>
                      </a:cubicBezTo>
                      <a:cubicBezTo>
                        <a:pt x="107788" y="2345161"/>
                        <a:pt x="115983" y="2309653"/>
                        <a:pt x="113251" y="2274145"/>
                      </a:cubicBezTo>
                      <a:cubicBezTo>
                        <a:pt x="113251" y="2270048"/>
                        <a:pt x="107788" y="2268682"/>
                        <a:pt x="105057" y="2270048"/>
                      </a:cubicBezTo>
                      <a:cubicBezTo>
                        <a:pt x="87303" y="2282339"/>
                        <a:pt x="72280" y="2297362"/>
                        <a:pt x="51795" y="2308287"/>
                      </a:cubicBezTo>
                      <a:cubicBezTo>
                        <a:pt x="20384" y="2324676"/>
                        <a:pt x="5361" y="2291899"/>
                        <a:pt x="12190" y="2267316"/>
                      </a:cubicBezTo>
                      <a:cubicBezTo>
                        <a:pt x="20384" y="2233174"/>
                        <a:pt x="49063" y="2194935"/>
                        <a:pt x="76377" y="2173084"/>
                      </a:cubicBezTo>
                      <a:cubicBezTo>
                        <a:pt x="83206" y="2163524"/>
                        <a:pt x="77743" y="2156695"/>
                        <a:pt x="72280" y="2159427"/>
                      </a:cubicBezTo>
                      <a:close/>
                    </a:path>
                  </a:pathLst>
                </a:custGeom>
                <a:solidFill>
                  <a:srgbClr val="97BF3D">
                    <a:alpha val="6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BAA4C5B7-274D-FF7E-F599-145380888155}"/>
                    </a:ext>
                  </a:extLst>
                </p:cNvPr>
                <p:cNvSpPr/>
                <p:nvPr/>
              </p:nvSpPr>
              <p:spPr>
                <a:xfrm>
                  <a:off x="4950180" y="424883"/>
                  <a:ext cx="244868" cy="567491"/>
                </a:xfrm>
                <a:custGeom>
                  <a:avLst/>
                  <a:gdLst>
                    <a:gd name="connsiteX0" fmla="*/ 226706 w 244868"/>
                    <a:gd name="connsiteY0" fmla="*/ 459480 h 567491"/>
                    <a:gd name="connsiteX1" fmla="*/ 226706 w 244868"/>
                    <a:gd name="connsiteY1" fmla="*/ 459480 h 567491"/>
                    <a:gd name="connsiteX2" fmla="*/ 215780 w 244868"/>
                    <a:gd name="connsiteY2" fmla="*/ 429435 h 567491"/>
                    <a:gd name="connsiteX3" fmla="*/ 137935 w 244868"/>
                    <a:gd name="connsiteY3" fmla="*/ 438995 h 567491"/>
                    <a:gd name="connsiteX4" fmla="*/ 199391 w 244868"/>
                    <a:gd name="connsiteY4" fmla="*/ 358419 h 567491"/>
                    <a:gd name="connsiteX5" fmla="*/ 183003 w 244868"/>
                    <a:gd name="connsiteY5" fmla="*/ 298328 h 567491"/>
                    <a:gd name="connsiteX6" fmla="*/ 107890 w 244868"/>
                    <a:gd name="connsiteY6" fmla="*/ 336568 h 567491"/>
                    <a:gd name="connsiteX7" fmla="*/ 107890 w 244868"/>
                    <a:gd name="connsiteY7" fmla="*/ 335202 h 567491"/>
                    <a:gd name="connsiteX8" fmla="*/ 180272 w 244868"/>
                    <a:gd name="connsiteY8" fmla="*/ 178147 h 567491"/>
                    <a:gd name="connsiteX9" fmla="*/ 176175 w 244868"/>
                    <a:gd name="connsiteY9" fmla="*/ 47040 h 567491"/>
                    <a:gd name="connsiteX10" fmla="*/ 148861 w 244868"/>
                    <a:gd name="connsiteY10" fmla="*/ 29286 h 567491"/>
                    <a:gd name="connsiteX11" fmla="*/ 60090 w 244868"/>
                    <a:gd name="connsiteY11" fmla="*/ 88011 h 567491"/>
                    <a:gd name="connsiteX12" fmla="*/ 0 w 244868"/>
                    <a:gd name="connsiteY12" fmla="*/ 167221 h 567491"/>
                    <a:gd name="connsiteX13" fmla="*/ 185735 w 244868"/>
                    <a:gd name="connsiteY13" fmla="*/ 22457 h 567491"/>
                    <a:gd name="connsiteX14" fmla="*/ 208951 w 244868"/>
                    <a:gd name="connsiteY14" fmla="*/ 161758 h 567491"/>
                    <a:gd name="connsiteX15" fmla="*/ 178906 w 244868"/>
                    <a:gd name="connsiteY15" fmla="*/ 268283 h 567491"/>
                    <a:gd name="connsiteX16" fmla="*/ 222609 w 244868"/>
                    <a:gd name="connsiteY16" fmla="*/ 294231 h 567491"/>
                    <a:gd name="connsiteX17" fmla="*/ 189832 w 244868"/>
                    <a:gd name="connsiteY17" fmla="*/ 413046 h 567491"/>
                    <a:gd name="connsiteX18" fmla="*/ 244460 w 244868"/>
                    <a:gd name="connsiteY18" fmla="*/ 463577 h 567491"/>
                    <a:gd name="connsiteX19" fmla="*/ 69650 w 244868"/>
                    <a:gd name="connsiteY19" fmla="*/ 567370 h 567491"/>
                    <a:gd name="connsiteX20" fmla="*/ 154324 w 244868"/>
                    <a:gd name="connsiteY20" fmla="*/ 538690 h 567491"/>
                    <a:gd name="connsiteX21" fmla="*/ 226706 w 244868"/>
                    <a:gd name="connsiteY21" fmla="*/ 459480 h 567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44868" h="567491">
                      <a:moveTo>
                        <a:pt x="226706" y="459480"/>
                      </a:moveTo>
                      <a:cubicBezTo>
                        <a:pt x="226706" y="459480"/>
                        <a:pt x="226706" y="459480"/>
                        <a:pt x="226706" y="459480"/>
                      </a:cubicBezTo>
                      <a:cubicBezTo>
                        <a:pt x="232168" y="447189"/>
                        <a:pt x="230802" y="436263"/>
                        <a:pt x="215780" y="429435"/>
                      </a:cubicBezTo>
                      <a:cubicBezTo>
                        <a:pt x="199391" y="417144"/>
                        <a:pt x="166615" y="426703"/>
                        <a:pt x="137935" y="438995"/>
                      </a:cubicBezTo>
                      <a:cubicBezTo>
                        <a:pt x="162518" y="415778"/>
                        <a:pt x="188466" y="389830"/>
                        <a:pt x="199391" y="358419"/>
                      </a:cubicBezTo>
                      <a:cubicBezTo>
                        <a:pt x="206220" y="337933"/>
                        <a:pt x="213048" y="303791"/>
                        <a:pt x="183003" y="298328"/>
                      </a:cubicBezTo>
                      <a:cubicBezTo>
                        <a:pt x="152958" y="291500"/>
                        <a:pt x="128375" y="310619"/>
                        <a:pt x="107890" y="336568"/>
                      </a:cubicBezTo>
                      <a:cubicBezTo>
                        <a:pt x="107890" y="336568"/>
                        <a:pt x="107890" y="336568"/>
                        <a:pt x="107890" y="335202"/>
                      </a:cubicBezTo>
                      <a:cubicBezTo>
                        <a:pt x="144763" y="290134"/>
                        <a:pt x="167981" y="234140"/>
                        <a:pt x="180272" y="178147"/>
                      </a:cubicBezTo>
                      <a:cubicBezTo>
                        <a:pt x="188466" y="142639"/>
                        <a:pt x="203488" y="79817"/>
                        <a:pt x="176175" y="47040"/>
                      </a:cubicBezTo>
                      <a:cubicBezTo>
                        <a:pt x="170712" y="33383"/>
                        <a:pt x="161152" y="29286"/>
                        <a:pt x="148861" y="29286"/>
                      </a:cubicBezTo>
                      <a:cubicBezTo>
                        <a:pt x="114718" y="21092"/>
                        <a:pt x="80576" y="63428"/>
                        <a:pt x="60090" y="88011"/>
                      </a:cubicBezTo>
                      <a:cubicBezTo>
                        <a:pt x="39605" y="113959"/>
                        <a:pt x="17754" y="139907"/>
                        <a:pt x="0" y="167221"/>
                      </a:cubicBezTo>
                      <a:cubicBezTo>
                        <a:pt x="17754" y="82548"/>
                        <a:pt x="111987" y="-54022"/>
                        <a:pt x="185735" y="22457"/>
                      </a:cubicBezTo>
                      <a:cubicBezTo>
                        <a:pt x="218511" y="56600"/>
                        <a:pt x="213048" y="119422"/>
                        <a:pt x="208951" y="161758"/>
                      </a:cubicBezTo>
                      <a:cubicBezTo>
                        <a:pt x="204854" y="198632"/>
                        <a:pt x="193929" y="234140"/>
                        <a:pt x="178906" y="268283"/>
                      </a:cubicBezTo>
                      <a:cubicBezTo>
                        <a:pt x="193929" y="265551"/>
                        <a:pt x="208951" y="272380"/>
                        <a:pt x="222609" y="294231"/>
                      </a:cubicBezTo>
                      <a:cubicBezTo>
                        <a:pt x="251288" y="340664"/>
                        <a:pt x="223974" y="381635"/>
                        <a:pt x="189832" y="413046"/>
                      </a:cubicBezTo>
                      <a:cubicBezTo>
                        <a:pt x="221243" y="413046"/>
                        <a:pt x="248557" y="426703"/>
                        <a:pt x="244460" y="463577"/>
                      </a:cubicBezTo>
                      <a:cubicBezTo>
                        <a:pt x="236265" y="526399"/>
                        <a:pt x="140667" y="570101"/>
                        <a:pt x="69650" y="567370"/>
                      </a:cubicBezTo>
                      <a:cubicBezTo>
                        <a:pt x="99696" y="563273"/>
                        <a:pt x="128375" y="553713"/>
                        <a:pt x="154324" y="538690"/>
                      </a:cubicBezTo>
                      <a:cubicBezTo>
                        <a:pt x="178906" y="522302"/>
                        <a:pt x="226706" y="494988"/>
                        <a:pt x="226706" y="459480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0" name="Freeform: Shape 839">
                  <a:extLst>
                    <a:ext uri="{FF2B5EF4-FFF2-40B4-BE49-F238E27FC236}">
                      <a16:creationId xmlns:a16="http://schemas.microsoft.com/office/drawing/2014/main" id="{E7F99EEA-BADE-031E-CDD9-20742D2CDD75}"/>
                    </a:ext>
                  </a:extLst>
                </p:cNvPr>
                <p:cNvSpPr/>
                <p:nvPr/>
              </p:nvSpPr>
              <p:spPr>
                <a:xfrm>
                  <a:off x="4746691" y="1298447"/>
                  <a:ext cx="273662" cy="439314"/>
                </a:xfrm>
                <a:custGeom>
                  <a:avLst/>
                  <a:gdLst>
                    <a:gd name="connsiteX0" fmla="*/ 165250 w 273662"/>
                    <a:gd name="connsiteY0" fmla="*/ 423087 h 439314"/>
                    <a:gd name="connsiteX1" fmla="*/ 237631 w 273662"/>
                    <a:gd name="connsiteY1" fmla="*/ 372556 h 439314"/>
                    <a:gd name="connsiteX2" fmla="*/ 180272 w 273662"/>
                    <a:gd name="connsiteY2" fmla="*/ 287883 h 439314"/>
                    <a:gd name="connsiteX3" fmla="*/ 200757 w 273662"/>
                    <a:gd name="connsiteY3" fmla="*/ 271495 h 439314"/>
                    <a:gd name="connsiteX4" fmla="*/ 192563 w 273662"/>
                    <a:gd name="connsiteY4" fmla="*/ 222330 h 439314"/>
                    <a:gd name="connsiteX5" fmla="*/ 90136 w 273662"/>
                    <a:gd name="connsiteY5" fmla="*/ 184090 h 439314"/>
                    <a:gd name="connsiteX6" fmla="*/ 88770 w 273662"/>
                    <a:gd name="connsiteY6" fmla="*/ 184090 h 439314"/>
                    <a:gd name="connsiteX7" fmla="*/ 159787 w 273662"/>
                    <a:gd name="connsiteY7" fmla="*/ 106245 h 439314"/>
                    <a:gd name="connsiteX8" fmla="*/ 165250 w 273662"/>
                    <a:gd name="connsiteY8" fmla="*/ 84394 h 439314"/>
                    <a:gd name="connsiteX9" fmla="*/ 107890 w 273662"/>
                    <a:gd name="connsiteY9" fmla="*/ 17475 h 439314"/>
                    <a:gd name="connsiteX10" fmla="*/ 0 w 273662"/>
                    <a:gd name="connsiteY10" fmla="*/ 47521 h 439314"/>
                    <a:gd name="connsiteX11" fmla="*/ 38240 w 273662"/>
                    <a:gd name="connsiteY11" fmla="*/ 13378 h 439314"/>
                    <a:gd name="connsiteX12" fmla="*/ 46434 w 273662"/>
                    <a:gd name="connsiteY12" fmla="*/ 7915 h 439314"/>
                    <a:gd name="connsiteX13" fmla="*/ 77845 w 273662"/>
                    <a:gd name="connsiteY13" fmla="*/ 2453 h 439314"/>
                    <a:gd name="connsiteX14" fmla="*/ 176175 w 273662"/>
                    <a:gd name="connsiteY14" fmla="*/ 20207 h 439314"/>
                    <a:gd name="connsiteX15" fmla="*/ 122913 w 273662"/>
                    <a:gd name="connsiteY15" fmla="*/ 175896 h 439314"/>
                    <a:gd name="connsiteX16" fmla="*/ 229437 w 273662"/>
                    <a:gd name="connsiteY16" fmla="*/ 237352 h 439314"/>
                    <a:gd name="connsiteX17" fmla="*/ 202123 w 273662"/>
                    <a:gd name="connsiteY17" fmla="*/ 291980 h 439314"/>
                    <a:gd name="connsiteX18" fmla="*/ 273139 w 273662"/>
                    <a:gd name="connsiteY18" fmla="*/ 375288 h 439314"/>
                    <a:gd name="connsiteX19" fmla="*/ 193929 w 273662"/>
                    <a:gd name="connsiteY19" fmla="*/ 431281 h 439314"/>
                    <a:gd name="connsiteX20" fmla="*/ 105159 w 273662"/>
                    <a:gd name="connsiteY20" fmla="*/ 434012 h 439314"/>
                    <a:gd name="connsiteX21" fmla="*/ 165250 w 273662"/>
                    <a:gd name="connsiteY21" fmla="*/ 423087 h 439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73662" h="439314">
                      <a:moveTo>
                        <a:pt x="165250" y="423087"/>
                      </a:moveTo>
                      <a:cubicBezTo>
                        <a:pt x="193929" y="413527"/>
                        <a:pt x="223974" y="399870"/>
                        <a:pt x="237631" y="372556"/>
                      </a:cubicBezTo>
                      <a:cubicBezTo>
                        <a:pt x="256751" y="335682"/>
                        <a:pt x="218512" y="304272"/>
                        <a:pt x="180272" y="287883"/>
                      </a:cubicBezTo>
                      <a:cubicBezTo>
                        <a:pt x="188466" y="283786"/>
                        <a:pt x="196661" y="278323"/>
                        <a:pt x="200757" y="271495"/>
                      </a:cubicBezTo>
                      <a:cubicBezTo>
                        <a:pt x="217146" y="251009"/>
                        <a:pt x="208952" y="233255"/>
                        <a:pt x="192563" y="222330"/>
                      </a:cubicBezTo>
                      <a:cubicBezTo>
                        <a:pt x="170712" y="197747"/>
                        <a:pt x="120181" y="193650"/>
                        <a:pt x="90136" y="184090"/>
                      </a:cubicBezTo>
                      <a:cubicBezTo>
                        <a:pt x="90136" y="184090"/>
                        <a:pt x="90136" y="184090"/>
                        <a:pt x="88770" y="184090"/>
                      </a:cubicBezTo>
                      <a:cubicBezTo>
                        <a:pt x="118816" y="163605"/>
                        <a:pt x="146129" y="137657"/>
                        <a:pt x="159787" y="106245"/>
                      </a:cubicBezTo>
                      <a:cubicBezTo>
                        <a:pt x="161152" y="102149"/>
                        <a:pt x="163884" y="93954"/>
                        <a:pt x="165250" y="84394"/>
                      </a:cubicBezTo>
                      <a:cubicBezTo>
                        <a:pt x="176175" y="51618"/>
                        <a:pt x="163884" y="21573"/>
                        <a:pt x="107890" y="17475"/>
                      </a:cubicBezTo>
                      <a:cubicBezTo>
                        <a:pt x="69651" y="14744"/>
                        <a:pt x="32777" y="29767"/>
                        <a:pt x="0" y="47521"/>
                      </a:cubicBezTo>
                      <a:cubicBezTo>
                        <a:pt x="10926" y="35230"/>
                        <a:pt x="23217" y="22938"/>
                        <a:pt x="38240" y="13378"/>
                      </a:cubicBezTo>
                      <a:cubicBezTo>
                        <a:pt x="40971" y="12013"/>
                        <a:pt x="43702" y="10647"/>
                        <a:pt x="46434" y="7915"/>
                      </a:cubicBezTo>
                      <a:cubicBezTo>
                        <a:pt x="57360" y="5184"/>
                        <a:pt x="66919" y="3818"/>
                        <a:pt x="77845" y="2453"/>
                      </a:cubicBezTo>
                      <a:cubicBezTo>
                        <a:pt x="111987" y="-3010"/>
                        <a:pt x="147495" y="-279"/>
                        <a:pt x="176175" y="20207"/>
                      </a:cubicBezTo>
                      <a:cubicBezTo>
                        <a:pt x="237631" y="63909"/>
                        <a:pt x="177540" y="148582"/>
                        <a:pt x="122913" y="175896"/>
                      </a:cubicBezTo>
                      <a:cubicBezTo>
                        <a:pt x="163884" y="186822"/>
                        <a:pt x="203489" y="197747"/>
                        <a:pt x="229437" y="237352"/>
                      </a:cubicBezTo>
                      <a:cubicBezTo>
                        <a:pt x="247191" y="264666"/>
                        <a:pt x="226706" y="282420"/>
                        <a:pt x="202123" y="291980"/>
                      </a:cubicBezTo>
                      <a:cubicBezTo>
                        <a:pt x="240363" y="309734"/>
                        <a:pt x="278602" y="342511"/>
                        <a:pt x="273139" y="375288"/>
                      </a:cubicBezTo>
                      <a:cubicBezTo>
                        <a:pt x="269042" y="402602"/>
                        <a:pt x="215780" y="423087"/>
                        <a:pt x="193929" y="431281"/>
                      </a:cubicBezTo>
                      <a:cubicBezTo>
                        <a:pt x="166615" y="442207"/>
                        <a:pt x="135204" y="440841"/>
                        <a:pt x="105159" y="434012"/>
                      </a:cubicBezTo>
                      <a:cubicBezTo>
                        <a:pt x="124278" y="432647"/>
                        <a:pt x="144764" y="429916"/>
                        <a:pt x="165250" y="423087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1" name="Freeform: Shape 840">
                  <a:extLst>
                    <a:ext uri="{FF2B5EF4-FFF2-40B4-BE49-F238E27FC236}">
                      <a16:creationId xmlns:a16="http://schemas.microsoft.com/office/drawing/2014/main" id="{D49A64B5-A515-5682-7F39-76E328B3284F}"/>
                    </a:ext>
                  </a:extLst>
                </p:cNvPr>
                <p:cNvSpPr/>
                <p:nvPr/>
              </p:nvSpPr>
              <p:spPr>
                <a:xfrm>
                  <a:off x="3751950" y="35796"/>
                  <a:ext cx="641159" cy="460708"/>
                </a:xfrm>
                <a:custGeom>
                  <a:avLst/>
                  <a:gdLst>
                    <a:gd name="connsiteX0" fmla="*/ 179422 w 641159"/>
                    <a:gd name="connsiteY0" fmla="*/ 184838 h 460708"/>
                    <a:gd name="connsiteX1" fmla="*/ 93383 w 641159"/>
                    <a:gd name="connsiteY1" fmla="*/ 60560 h 460708"/>
                    <a:gd name="connsiteX2" fmla="*/ 42852 w 641159"/>
                    <a:gd name="connsiteY2" fmla="*/ 42806 h 460708"/>
                    <a:gd name="connsiteX3" fmla="*/ 15538 w 641159"/>
                    <a:gd name="connsiteY3" fmla="*/ 87874 h 460708"/>
                    <a:gd name="connsiteX4" fmla="*/ 33292 w 641159"/>
                    <a:gd name="connsiteY4" fmla="*/ 202593 h 460708"/>
                    <a:gd name="connsiteX5" fmla="*/ 18269 w 641159"/>
                    <a:gd name="connsiteY5" fmla="*/ 19589 h 460708"/>
                    <a:gd name="connsiteX6" fmla="*/ 112502 w 641159"/>
                    <a:gd name="connsiteY6" fmla="*/ 60560 h 460708"/>
                    <a:gd name="connsiteX7" fmla="*/ 175324 w 641159"/>
                    <a:gd name="connsiteY7" fmla="*/ 164353 h 460708"/>
                    <a:gd name="connsiteX8" fmla="*/ 270923 w 641159"/>
                    <a:gd name="connsiteY8" fmla="*/ 4567 h 460708"/>
                    <a:gd name="connsiteX9" fmla="*/ 335111 w 641159"/>
                    <a:gd name="connsiteY9" fmla="*/ 179376 h 460708"/>
                    <a:gd name="connsiteX10" fmla="*/ 453926 w 641159"/>
                    <a:gd name="connsiteY10" fmla="*/ 124748 h 460708"/>
                    <a:gd name="connsiteX11" fmla="*/ 471680 w 641159"/>
                    <a:gd name="connsiteY11" fmla="*/ 225809 h 460708"/>
                    <a:gd name="connsiteX12" fmla="*/ 632833 w 641159"/>
                    <a:gd name="connsiteY12" fmla="*/ 253123 h 460708"/>
                    <a:gd name="connsiteX13" fmla="*/ 456658 w 641159"/>
                    <a:gd name="connsiteY13" fmla="*/ 460709 h 460708"/>
                    <a:gd name="connsiteX14" fmla="*/ 548159 w 641159"/>
                    <a:gd name="connsiteY14" fmla="*/ 407447 h 460708"/>
                    <a:gd name="connsiteX15" fmla="*/ 616444 w 641159"/>
                    <a:gd name="connsiteY15" fmla="*/ 281803 h 460708"/>
                    <a:gd name="connsiteX16" fmla="*/ 613713 w 641159"/>
                    <a:gd name="connsiteY16" fmla="*/ 273609 h 460708"/>
                    <a:gd name="connsiteX17" fmla="*/ 604153 w 641159"/>
                    <a:gd name="connsiteY17" fmla="*/ 258586 h 460708"/>
                    <a:gd name="connsiteX18" fmla="*/ 496263 w 641159"/>
                    <a:gd name="connsiteY18" fmla="*/ 239466 h 460708"/>
                    <a:gd name="connsiteX19" fmla="*/ 429344 w 641159"/>
                    <a:gd name="connsiteY19" fmla="*/ 279071 h 460708"/>
                    <a:gd name="connsiteX20" fmla="*/ 449829 w 641159"/>
                    <a:gd name="connsiteY20" fmla="*/ 209421 h 460708"/>
                    <a:gd name="connsiteX21" fmla="*/ 440269 w 641159"/>
                    <a:gd name="connsiteY21" fmla="*/ 142502 h 460708"/>
                    <a:gd name="connsiteX22" fmla="*/ 429344 w 641159"/>
                    <a:gd name="connsiteY22" fmla="*/ 131576 h 460708"/>
                    <a:gd name="connsiteX23" fmla="*/ 414321 w 641159"/>
                    <a:gd name="connsiteY23" fmla="*/ 127479 h 460708"/>
                    <a:gd name="connsiteX24" fmla="*/ 344671 w 641159"/>
                    <a:gd name="connsiteY24" fmla="*/ 184838 h 460708"/>
                    <a:gd name="connsiteX25" fmla="*/ 326916 w 641159"/>
                    <a:gd name="connsiteY25" fmla="*/ 221712 h 460708"/>
                    <a:gd name="connsiteX26" fmla="*/ 321454 w 641159"/>
                    <a:gd name="connsiteY26" fmla="*/ 162987 h 460708"/>
                    <a:gd name="connsiteX27" fmla="*/ 309162 w 641159"/>
                    <a:gd name="connsiteY27" fmla="*/ 82411 h 460708"/>
                    <a:gd name="connsiteX28" fmla="*/ 305065 w 641159"/>
                    <a:gd name="connsiteY28" fmla="*/ 71486 h 460708"/>
                    <a:gd name="connsiteX29" fmla="*/ 240877 w 641159"/>
                    <a:gd name="connsiteY29" fmla="*/ 31881 h 460708"/>
                    <a:gd name="connsiteX30" fmla="*/ 214929 w 641159"/>
                    <a:gd name="connsiteY30" fmla="*/ 66023 h 460708"/>
                    <a:gd name="connsiteX31" fmla="*/ 182153 w 641159"/>
                    <a:gd name="connsiteY31" fmla="*/ 162987 h 460708"/>
                    <a:gd name="connsiteX32" fmla="*/ 179422 w 641159"/>
                    <a:gd name="connsiteY32" fmla="*/ 184838 h 460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641159" h="460708">
                      <a:moveTo>
                        <a:pt x="179422" y="184838"/>
                      </a:moveTo>
                      <a:cubicBezTo>
                        <a:pt x="163033" y="138405"/>
                        <a:pt x="131622" y="90606"/>
                        <a:pt x="93383" y="60560"/>
                      </a:cubicBezTo>
                      <a:cubicBezTo>
                        <a:pt x="78360" y="48269"/>
                        <a:pt x="63337" y="38709"/>
                        <a:pt x="42852" y="42806"/>
                      </a:cubicBezTo>
                      <a:cubicBezTo>
                        <a:pt x="23732" y="46903"/>
                        <a:pt x="15538" y="71486"/>
                        <a:pt x="15538" y="87874"/>
                      </a:cubicBezTo>
                      <a:cubicBezTo>
                        <a:pt x="15538" y="126113"/>
                        <a:pt x="25098" y="165719"/>
                        <a:pt x="33292" y="202593"/>
                      </a:cubicBezTo>
                      <a:cubicBezTo>
                        <a:pt x="15538" y="154793"/>
                        <a:pt x="-22702" y="53732"/>
                        <a:pt x="18269" y="19589"/>
                      </a:cubicBezTo>
                      <a:cubicBezTo>
                        <a:pt x="44217" y="-2262"/>
                        <a:pt x="96114" y="44172"/>
                        <a:pt x="112502" y="60560"/>
                      </a:cubicBezTo>
                      <a:cubicBezTo>
                        <a:pt x="142548" y="90606"/>
                        <a:pt x="158936" y="127479"/>
                        <a:pt x="175324" y="164353"/>
                      </a:cubicBezTo>
                      <a:cubicBezTo>
                        <a:pt x="182153" y="100165"/>
                        <a:pt x="193078" y="-25479"/>
                        <a:pt x="270923" y="4567"/>
                      </a:cubicBezTo>
                      <a:cubicBezTo>
                        <a:pt x="340574" y="31881"/>
                        <a:pt x="335111" y="113822"/>
                        <a:pt x="335111" y="179376"/>
                      </a:cubicBezTo>
                      <a:cubicBezTo>
                        <a:pt x="365156" y="132942"/>
                        <a:pt x="406127" y="66023"/>
                        <a:pt x="453926" y="124748"/>
                      </a:cubicBezTo>
                      <a:cubicBezTo>
                        <a:pt x="474412" y="150696"/>
                        <a:pt x="478509" y="188936"/>
                        <a:pt x="471680" y="225809"/>
                      </a:cubicBezTo>
                      <a:cubicBezTo>
                        <a:pt x="530405" y="201227"/>
                        <a:pt x="608250" y="199861"/>
                        <a:pt x="632833" y="253123"/>
                      </a:cubicBezTo>
                      <a:cubicBezTo>
                        <a:pt x="675169" y="341894"/>
                        <a:pt x="546794" y="451149"/>
                        <a:pt x="456658" y="460709"/>
                      </a:cubicBezTo>
                      <a:cubicBezTo>
                        <a:pt x="490800" y="449783"/>
                        <a:pt x="522211" y="429298"/>
                        <a:pt x="548159" y="407447"/>
                      </a:cubicBezTo>
                      <a:cubicBezTo>
                        <a:pt x="579571" y="380133"/>
                        <a:pt x="630101" y="329602"/>
                        <a:pt x="616444" y="281803"/>
                      </a:cubicBezTo>
                      <a:cubicBezTo>
                        <a:pt x="615078" y="279071"/>
                        <a:pt x="615078" y="276340"/>
                        <a:pt x="613713" y="273609"/>
                      </a:cubicBezTo>
                      <a:cubicBezTo>
                        <a:pt x="612347" y="266780"/>
                        <a:pt x="609616" y="262683"/>
                        <a:pt x="604153" y="258586"/>
                      </a:cubicBezTo>
                      <a:cubicBezTo>
                        <a:pt x="579571" y="231272"/>
                        <a:pt x="530405" y="228541"/>
                        <a:pt x="496263" y="239466"/>
                      </a:cubicBezTo>
                      <a:cubicBezTo>
                        <a:pt x="471680" y="247661"/>
                        <a:pt x="448463" y="262683"/>
                        <a:pt x="429344" y="279071"/>
                      </a:cubicBezTo>
                      <a:cubicBezTo>
                        <a:pt x="441635" y="258586"/>
                        <a:pt x="447098" y="232638"/>
                        <a:pt x="449829" y="209421"/>
                      </a:cubicBezTo>
                      <a:cubicBezTo>
                        <a:pt x="451195" y="191667"/>
                        <a:pt x="451195" y="160256"/>
                        <a:pt x="440269" y="142502"/>
                      </a:cubicBezTo>
                      <a:cubicBezTo>
                        <a:pt x="437538" y="134308"/>
                        <a:pt x="434807" y="131576"/>
                        <a:pt x="429344" y="131576"/>
                      </a:cubicBezTo>
                      <a:cubicBezTo>
                        <a:pt x="425247" y="128845"/>
                        <a:pt x="419784" y="127479"/>
                        <a:pt x="414321" y="127479"/>
                      </a:cubicBezTo>
                      <a:cubicBezTo>
                        <a:pt x="381545" y="127479"/>
                        <a:pt x="359693" y="158890"/>
                        <a:pt x="344671" y="184838"/>
                      </a:cubicBezTo>
                      <a:cubicBezTo>
                        <a:pt x="337842" y="197130"/>
                        <a:pt x="332379" y="209421"/>
                        <a:pt x="326916" y="221712"/>
                      </a:cubicBezTo>
                      <a:cubicBezTo>
                        <a:pt x="328282" y="202593"/>
                        <a:pt x="324185" y="182107"/>
                        <a:pt x="321454" y="162987"/>
                      </a:cubicBezTo>
                      <a:cubicBezTo>
                        <a:pt x="318722" y="137039"/>
                        <a:pt x="320088" y="106994"/>
                        <a:pt x="309162" y="82411"/>
                      </a:cubicBezTo>
                      <a:cubicBezTo>
                        <a:pt x="307797" y="79680"/>
                        <a:pt x="306431" y="75583"/>
                        <a:pt x="305065" y="71486"/>
                      </a:cubicBezTo>
                      <a:cubicBezTo>
                        <a:pt x="296871" y="30515"/>
                        <a:pt x="279117" y="4567"/>
                        <a:pt x="240877" y="31881"/>
                      </a:cubicBezTo>
                      <a:cubicBezTo>
                        <a:pt x="228586" y="41440"/>
                        <a:pt x="220392" y="52366"/>
                        <a:pt x="214929" y="66023"/>
                      </a:cubicBezTo>
                      <a:cubicBezTo>
                        <a:pt x="195810" y="94702"/>
                        <a:pt x="188981" y="130211"/>
                        <a:pt x="182153" y="162987"/>
                      </a:cubicBezTo>
                      <a:cubicBezTo>
                        <a:pt x="183518" y="171182"/>
                        <a:pt x="180787" y="178010"/>
                        <a:pt x="179422" y="184838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2" name="Freeform: Shape 841">
                  <a:extLst>
                    <a:ext uri="{FF2B5EF4-FFF2-40B4-BE49-F238E27FC236}">
                      <a16:creationId xmlns:a16="http://schemas.microsoft.com/office/drawing/2014/main" id="{60A7F554-E148-BD78-C333-0B07B994BFB4}"/>
                    </a:ext>
                  </a:extLst>
                </p:cNvPr>
                <p:cNvSpPr/>
                <p:nvPr/>
              </p:nvSpPr>
              <p:spPr>
                <a:xfrm>
                  <a:off x="3200110" y="1002276"/>
                  <a:ext cx="524190" cy="444464"/>
                </a:xfrm>
                <a:custGeom>
                  <a:avLst/>
                  <a:gdLst>
                    <a:gd name="connsiteX0" fmla="*/ 62070 w 524190"/>
                    <a:gd name="connsiteY0" fmla="*/ 152494 h 444464"/>
                    <a:gd name="connsiteX1" fmla="*/ 100310 w 524190"/>
                    <a:gd name="connsiteY1" fmla="*/ 167517 h 444464"/>
                    <a:gd name="connsiteX2" fmla="*/ 176789 w 524190"/>
                    <a:gd name="connsiteY2" fmla="*/ 15925 h 444464"/>
                    <a:gd name="connsiteX3" fmla="*/ 268290 w 524190"/>
                    <a:gd name="connsiteY3" fmla="*/ 43239 h 444464"/>
                    <a:gd name="connsiteX4" fmla="*/ 292873 w 524190"/>
                    <a:gd name="connsiteY4" fmla="*/ 104695 h 444464"/>
                    <a:gd name="connsiteX5" fmla="*/ 439002 w 524190"/>
                    <a:gd name="connsiteY5" fmla="*/ 21387 h 444464"/>
                    <a:gd name="connsiteX6" fmla="*/ 437637 w 524190"/>
                    <a:gd name="connsiteY6" fmla="*/ 179808 h 444464"/>
                    <a:gd name="connsiteX7" fmla="*/ 456756 w 524190"/>
                    <a:gd name="connsiteY7" fmla="*/ 179808 h 444464"/>
                    <a:gd name="connsiteX8" fmla="*/ 497727 w 524190"/>
                    <a:gd name="connsiteY8" fmla="*/ 226242 h 444464"/>
                    <a:gd name="connsiteX9" fmla="*/ 463585 w 524190"/>
                    <a:gd name="connsiteY9" fmla="*/ 338229 h 444464"/>
                    <a:gd name="connsiteX10" fmla="*/ 522310 w 524190"/>
                    <a:gd name="connsiteY10" fmla="*/ 391491 h 444464"/>
                    <a:gd name="connsiteX11" fmla="*/ 376180 w 524190"/>
                    <a:gd name="connsiteY11" fmla="*/ 424268 h 444464"/>
                    <a:gd name="connsiteX12" fmla="*/ 441734 w 524190"/>
                    <a:gd name="connsiteY12" fmla="*/ 429731 h 444464"/>
                    <a:gd name="connsiteX13" fmla="*/ 484070 w 524190"/>
                    <a:gd name="connsiteY13" fmla="*/ 411976 h 444464"/>
                    <a:gd name="connsiteX14" fmla="*/ 485436 w 524190"/>
                    <a:gd name="connsiteY14" fmla="*/ 411976 h 444464"/>
                    <a:gd name="connsiteX15" fmla="*/ 485436 w 524190"/>
                    <a:gd name="connsiteY15" fmla="*/ 410611 h 444464"/>
                    <a:gd name="connsiteX16" fmla="*/ 492265 w 524190"/>
                    <a:gd name="connsiteY16" fmla="*/ 386028 h 444464"/>
                    <a:gd name="connsiteX17" fmla="*/ 414420 w 524190"/>
                    <a:gd name="connsiteY17" fmla="*/ 347789 h 444464"/>
                    <a:gd name="connsiteX18" fmla="*/ 464951 w 524190"/>
                    <a:gd name="connsiteY18" fmla="*/ 299989 h 444464"/>
                    <a:gd name="connsiteX19" fmla="*/ 484070 w 524190"/>
                    <a:gd name="connsiteY19" fmla="*/ 219413 h 444464"/>
                    <a:gd name="connsiteX20" fmla="*/ 415785 w 524190"/>
                    <a:gd name="connsiteY20" fmla="*/ 208488 h 444464"/>
                    <a:gd name="connsiteX21" fmla="*/ 388471 w 524190"/>
                    <a:gd name="connsiteY21" fmla="*/ 226242 h 444464"/>
                    <a:gd name="connsiteX22" fmla="*/ 447196 w 524190"/>
                    <a:gd name="connsiteY22" fmla="*/ 100598 h 444464"/>
                    <a:gd name="connsiteX23" fmla="*/ 388471 w 524190"/>
                    <a:gd name="connsiteY23" fmla="*/ 21387 h 444464"/>
                    <a:gd name="connsiteX24" fmla="*/ 296970 w 524190"/>
                    <a:gd name="connsiteY24" fmla="*/ 118352 h 444464"/>
                    <a:gd name="connsiteX25" fmla="*/ 287410 w 524190"/>
                    <a:gd name="connsiteY25" fmla="*/ 144300 h 444464"/>
                    <a:gd name="connsiteX26" fmla="*/ 281947 w 524190"/>
                    <a:gd name="connsiteY26" fmla="*/ 110158 h 444464"/>
                    <a:gd name="connsiteX27" fmla="*/ 251902 w 524190"/>
                    <a:gd name="connsiteY27" fmla="*/ 45970 h 444464"/>
                    <a:gd name="connsiteX28" fmla="*/ 146743 w 524190"/>
                    <a:gd name="connsiteY28" fmla="*/ 70552 h 444464"/>
                    <a:gd name="connsiteX29" fmla="*/ 122161 w 524190"/>
                    <a:gd name="connsiteY29" fmla="*/ 213951 h 444464"/>
                    <a:gd name="connsiteX30" fmla="*/ 29294 w 524190"/>
                    <a:gd name="connsiteY30" fmla="*/ 188002 h 444464"/>
                    <a:gd name="connsiteX31" fmla="*/ 22465 w 524190"/>
                    <a:gd name="connsiteY31" fmla="*/ 290429 h 444464"/>
                    <a:gd name="connsiteX32" fmla="*/ 11539 w 524190"/>
                    <a:gd name="connsiteY32" fmla="*/ 278138 h 444464"/>
                    <a:gd name="connsiteX33" fmla="*/ 62070 w 524190"/>
                    <a:gd name="connsiteY33" fmla="*/ 152494 h 444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24190" h="444464">
                      <a:moveTo>
                        <a:pt x="62070" y="152494"/>
                      </a:moveTo>
                      <a:cubicBezTo>
                        <a:pt x="74361" y="152494"/>
                        <a:pt x="88018" y="157957"/>
                        <a:pt x="100310" y="167517"/>
                      </a:cubicBezTo>
                      <a:cubicBezTo>
                        <a:pt x="101675" y="106060"/>
                        <a:pt x="126258" y="29582"/>
                        <a:pt x="176789" y="15925"/>
                      </a:cubicBezTo>
                      <a:cubicBezTo>
                        <a:pt x="212297" y="6365"/>
                        <a:pt x="240976" y="17290"/>
                        <a:pt x="268290" y="43239"/>
                      </a:cubicBezTo>
                      <a:cubicBezTo>
                        <a:pt x="286044" y="59627"/>
                        <a:pt x="291507" y="82844"/>
                        <a:pt x="292873" y="104695"/>
                      </a:cubicBezTo>
                      <a:cubicBezTo>
                        <a:pt x="329746" y="48701"/>
                        <a:pt x="373449" y="-41435"/>
                        <a:pt x="439002" y="21387"/>
                      </a:cubicBezTo>
                      <a:cubicBezTo>
                        <a:pt x="485436" y="65090"/>
                        <a:pt x="466316" y="126546"/>
                        <a:pt x="437637" y="179808"/>
                      </a:cubicBezTo>
                      <a:cubicBezTo>
                        <a:pt x="443099" y="179808"/>
                        <a:pt x="449928" y="179808"/>
                        <a:pt x="456756" y="179808"/>
                      </a:cubicBezTo>
                      <a:cubicBezTo>
                        <a:pt x="475876" y="182540"/>
                        <a:pt x="493630" y="209853"/>
                        <a:pt x="497727" y="226242"/>
                      </a:cubicBezTo>
                      <a:cubicBezTo>
                        <a:pt x="505921" y="263116"/>
                        <a:pt x="490899" y="308184"/>
                        <a:pt x="463585" y="338229"/>
                      </a:cubicBezTo>
                      <a:cubicBezTo>
                        <a:pt x="492265" y="347789"/>
                        <a:pt x="515481" y="365543"/>
                        <a:pt x="522310" y="391491"/>
                      </a:cubicBezTo>
                      <a:cubicBezTo>
                        <a:pt x="538698" y="465239"/>
                        <a:pt x="444465" y="447484"/>
                        <a:pt x="376180" y="424268"/>
                      </a:cubicBezTo>
                      <a:cubicBezTo>
                        <a:pt x="398031" y="429731"/>
                        <a:pt x="419882" y="432462"/>
                        <a:pt x="441734" y="429731"/>
                      </a:cubicBezTo>
                      <a:cubicBezTo>
                        <a:pt x="454025" y="426999"/>
                        <a:pt x="473144" y="422902"/>
                        <a:pt x="484070" y="411976"/>
                      </a:cubicBezTo>
                      <a:cubicBezTo>
                        <a:pt x="484070" y="411976"/>
                        <a:pt x="485436" y="411976"/>
                        <a:pt x="485436" y="411976"/>
                      </a:cubicBezTo>
                      <a:cubicBezTo>
                        <a:pt x="485436" y="411976"/>
                        <a:pt x="485436" y="410611"/>
                        <a:pt x="485436" y="410611"/>
                      </a:cubicBezTo>
                      <a:cubicBezTo>
                        <a:pt x="492265" y="403782"/>
                        <a:pt x="494996" y="395588"/>
                        <a:pt x="492265" y="386028"/>
                      </a:cubicBezTo>
                      <a:cubicBezTo>
                        <a:pt x="484070" y="353252"/>
                        <a:pt x="449928" y="346423"/>
                        <a:pt x="414420" y="347789"/>
                      </a:cubicBezTo>
                      <a:cubicBezTo>
                        <a:pt x="433540" y="334132"/>
                        <a:pt x="451293" y="319109"/>
                        <a:pt x="464951" y="299989"/>
                      </a:cubicBezTo>
                      <a:cubicBezTo>
                        <a:pt x="478607" y="279504"/>
                        <a:pt x="499093" y="243996"/>
                        <a:pt x="484070" y="219413"/>
                      </a:cubicBezTo>
                      <a:cubicBezTo>
                        <a:pt x="470414" y="194831"/>
                        <a:pt x="437637" y="197562"/>
                        <a:pt x="415785" y="208488"/>
                      </a:cubicBezTo>
                      <a:cubicBezTo>
                        <a:pt x="406226" y="213951"/>
                        <a:pt x="396666" y="219413"/>
                        <a:pt x="388471" y="226242"/>
                      </a:cubicBezTo>
                      <a:cubicBezTo>
                        <a:pt x="413054" y="186637"/>
                        <a:pt x="439002" y="147032"/>
                        <a:pt x="447196" y="100598"/>
                      </a:cubicBezTo>
                      <a:cubicBezTo>
                        <a:pt x="452659" y="65090"/>
                        <a:pt x="433540" y="11828"/>
                        <a:pt x="388471" y="21387"/>
                      </a:cubicBezTo>
                      <a:cubicBezTo>
                        <a:pt x="342038" y="29582"/>
                        <a:pt x="314724" y="80112"/>
                        <a:pt x="296970" y="118352"/>
                      </a:cubicBezTo>
                      <a:cubicBezTo>
                        <a:pt x="292873" y="126546"/>
                        <a:pt x="290141" y="134740"/>
                        <a:pt x="287410" y="144300"/>
                      </a:cubicBezTo>
                      <a:cubicBezTo>
                        <a:pt x="287410" y="132009"/>
                        <a:pt x="283313" y="118352"/>
                        <a:pt x="281947" y="110158"/>
                      </a:cubicBezTo>
                      <a:cubicBezTo>
                        <a:pt x="277850" y="89672"/>
                        <a:pt x="271022" y="59627"/>
                        <a:pt x="251902" y="45970"/>
                      </a:cubicBezTo>
                      <a:cubicBezTo>
                        <a:pt x="219125" y="25484"/>
                        <a:pt x="168595" y="41873"/>
                        <a:pt x="146743" y="70552"/>
                      </a:cubicBezTo>
                      <a:cubicBezTo>
                        <a:pt x="118064" y="108792"/>
                        <a:pt x="115332" y="162054"/>
                        <a:pt x="122161" y="213951"/>
                      </a:cubicBezTo>
                      <a:cubicBezTo>
                        <a:pt x="98944" y="179808"/>
                        <a:pt x="63436" y="148397"/>
                        <a:pt x="29294" y="188002"/>
                      </a:cubicBezTo>
                      <a:cubicBezTo>
                        <a:pt x="7442" y="212585"/>
                        <a:pt x="12905" y="253556"/>
                        <a:pt x="22465" y="290429"/>
                      </a:cubicBezTo>
                      <a:cubicBezTo>
                        <a:pt x="18368" y="287698"/>
                        <a:pt x="12905" y="280870"/>
                        <a:pt x="11539" y="278138"/>
                      </a:cubicBezTo>
                      <a:cubicBezTo>
                        <a:pt x="-7580" y="223510"/>
                        <a:pt x="-10312" y="155226"/>
                        <a:pt x="62070" y="152494"/>
                      </a:cubicBezTo>
                      <a:close/>
                    </a:path>
                  </a:pathLst>
                </a:custGeom>
                <a:solidFill>
                  <a:srgbClr val="97BF3D">
                    <a:alpha val="80000"/>
                  </a:srgbClr>
                </a:solidFill>
                <a:ln w="136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843" name="Freeform: Shape 842">
                <a:extLst>
                  <a:ext uri="{FF2B5EF4-FFF2-40B4-BE49-F238E27FC236}">
                    <a16:creationId xmlns:a16="http://schemas.microsoft.com/office/drawing/2014/main" id="{8886A3D4-4EF7-938C-AD1A-660780A124A6}"/>
                  </a:ext>
                </a:extLst>
              </p:cNvPr>
              <p:cNvSpPr/>
              <p:nvPr/>
            </p:nvSpPr>
            <p:spPr>
              <a:xfrm>
                <a:off x="3196567" y="1109125"/>
                <a:ext cx="421819" cy="521359"/>
              </a:xfrm>
              <a:custGeom>
                <a:avLst/>
                <a:gdLst>
                  <a:gd name="connsiteX0" fmla="*/ 8254 w 421819"/>
                  <a:gd name="connsiteY0" fmla="*/ 402092 h 521359"/>
                  <a:gd name="connsiteX1" fmla="*/ 53321 w 421819"/>
                  <a:gd name="connsiteY1" fmla="*/ 421212 h 521359"/>
                  <a:gd name="connsiteX2" fmla="*/ 109315 w 421819"/>
                  <a:gd name="connsiteY2" fmla="*/ 389801 h 521359"/>
                  <a:gd name="connsiteX3" fmla="*/ 150286 w 421819"/>
                  <a:gd name="connsiteY3" fmla="*/ 515445 h 521359"/>
                  <a:gd name="connsiteX4" fmla="*/ 203548 w 421819"/>
                  <a:gd name="connsiteY4" fmla="*/ 486765 h 521359"/>
                  <a:gd name="connsiteX5" fmla="*/ 209011 w 421819"/>
                  <a:gd name="connsiteY5" fmla="*/ 402092 h 521359"/>
                  <a:gd name="connsiteX6" fmla="*/ 327826 w 421819"/>
                  <a:gd name="connsiteY6" fmla="*/ 514079 h 521359"/>
                  <a:gd name="connsiteX7" fmla="*/ 392014 w 421819"/>
                  <a:gd name="connsiteY7" fmla="*/ 489497 h 521359"/>
                  <a:gd name="connsiteX8" fmla="*/ 374260 w 421819"/>
                  <a:gd name="connsiteY8" fmla="*/ 393898 h 521359"/>
                  <a:gd name="connsiteX9" fmla="*/ 308706 w 421819"/>
                  <a:gd name="connsiteY9" fmla="*/ 305128 h 521359"/>
                  <a:gd name="connsiteX10" fmla="*/ 334655 w 421819"/>
                  <a:gd name="connsiteY10" fmla="*/ 303762 h 521359"/>
                  <a:gd name="connsiteX11" fmla="*/ 378357 w 421819"/>
                  <a:gd name="connsiteY11" fmla="*/ 305128 h 521359"/>
                  <a:gd name="connsiteX12" fmla="*/ 381089 w 421819"/>
                  <a:gd name="connsiteY12" fmla="*/ 279180 h 521359"/>
                  <a:gd name="connsiteX13" fmla="*/ 334655 w 421819"/>
                  <a:gd name="connsiteY13" fmla="*/ 261426 h 521359"/>
                  <a:gd name="connsiteX14" fmla="*/ 420694 w 421819"/>
                  <a:gd name="connsiteY14" fmla="*/ 167193 h 521359"/>
                  <a:gd name="connsiteX15" fmla="*/ 346946 w 421819"/>
                  <a:gd name="connsiteY15" fmla="*/ 167193 h 521359"/>
                  <a:gd name="connsiteX16" fmla="*/ 372894 w 421819"/>
                  <a:gd name="connsiteY16" fmla="*/ 10138 h 521359"/>
                  <a:gd name="connsiteX17" fmla="*/ 319632 w 421819"/>
                  <a:gd name="connsiteY17" fmla="*/ 25160 h 521359"/>
                  <a:gd name="connsiteX18" fmla="*/ 290953 w 421819"/>
                  <a:gd name="connsiteY18" fmla="*/ 90714 h 521359"/>
                  <a:gd name="connsiteX19" fmla="*/ 237690 w 421819"/>
                  <a:gd name="connsiteY19" fmla="*/ 74326 h 521359"/>
                  <a:gd name="connsiteX20" fmla="*/ 232228 w 421819"/>
                  <a:gd name="connsiteY20" fmla="*/ 94811 h 521359"/>
                  <a:gd name="connsiteX21" fmla="*/ 192623 w 421819"/>
                  <a:gd name="connsiteY21" fmla="*/ 70228 h 521359"/>
                  <a:gd name="connsiteX22" fmla="*/ 153017 w 421819"/>
                  <a:gd name="connsiteY22" fmla="*/ 119393 h 521359"/>
                  <a:gd name="connsiteX23" fmla="*/ 168040 w 421819"/>
                  <a:gd name="connsiteY23" fmla="*/ 187678 h 521359"/>
                  <a:gd name="connsiteX24" fmla="*/ 51956 w 421819"/>
                  <a:gd name="connsiteY24" fmla="*/ 180850 h 521359"/>
                  <a:gd name="connsiteX25" fmla="*/ 112046 w 421819"/>
                  <a:gd name="connsiteY25" fmla="*/ 270986 h 521359"/>
                  <a:gd name="connsiteX26" fmla="*/ 8254 w 421819"/>
                  <a:gd name="connsiteY26" fmla="*/ 402092 h 521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21819" h="521359">
                    <a:moveTo>
                      <a:pt x="8254" y="402092"/>
                    </a:moveTo>
                    <a:cubicBezTo>
                      <a:pt x="16448" y="417115"/>
                      <a:pt x="38299" y="423944"/>
                      <a:pt x="53321" y="421212"/>
                    </a:cubicBezTo>
                    <a:cubicBezTo>
                      <a:pt x="80636" y="418481"/>
                      <a:pt x="97024" y="406190"/>
                      <a:pt x="109315" y="389801"/>
                    </a:cubicBezTo>
                    <a:cubicBezTo>
                      <a:pt x="106584" y="434869"/>
                      <a:pt x="118875" y="489497"/>
                      <a:pt x="150286" y="515445"/>
                    </a:cubicBezTo>
                    <a:cubicBezTo>
                      <a:pt x="172137" y="533199"/>
                      <a:pt x="196719" y="507251"/>
                      <a:pt x="203548" y="486765"/>
                    </a:cubicBezTo>
                    <a:cubicBezTo>
                      <a:pt x="213108" y="459452"/>
                      <a:pt x="213108" y="430772"/>
                      <a:pt x="209011" y="402092"/>
                    </a:cubicBezTo>
                    <a:cubicBezTo>
                      <a:pt x="236325" y="448526"/>
                      <a:pt x="282758" y="490863"/>
                      <a:pt x="327826" y="514079"/>
                    </a:cubicBezTo>
                    <a:cubicBezTo>
                      <a:pt x="355140" y="527737"/>
                      <a:pt x="386551" y="522274"/>
                      <a:pt x="392014" y="489497"/>
                    </a:cubicBezTo>
                    <a:cubicBezTo>
                      <a:pt x="398842" y="455355"/>
                      <a:pt x="389283" y="425309"/>
                      <a:pt x="374260" y="393898"/>
                    </a:cubicBezTo>
                    <a:cubicBezTo>
                      <a:pt x="357872" y="361122"/>
                      <a:pt x="336021" y="328345"/>
                      <a:pt x="308706" y="305128"/>
                    </a:cubicBezTo>
                    <a:cubicBezTo>
                      <a:pt x="284124" y="283277"/>
                      <a:pt x="323729" y="301031"/>
                      <a:pt x="334655" y="303762"/>
                    </a:cubicBezTo>
                    <a:cubicBezTo>
                      <a:pt x="349678" y="306494"/>
                      <a:pt x="363335" y="307859"/>
                      <a:pt x="378357" y="305128"/>
                    </a:cubicBezTo>
                    <a:cubicBezTo>
                      <a:pt x="394745" y="302397"/>
                      <a:pt x="386551" y="286008"/>
                      <a:pt x="381089" y="279180"/>
                    </a:cubicBezTo>
                    <a:cubicBezTo>
                      <a:pt x="371529" y="266889"/>
                      <a:pt x="352409" y="264157"/>
                      <a:pt x="334655" y="261426"/>
                    </a:cubicBezTo>
                    <a:cubicBezTo>
                      <a:pt x="376991" y="243672"/>
                      <a:pt x="430253" y="214992"/>
                      <a:pt x="420694" y="167193"/>
                    </a:cubicBezTo>
                    <a:cubicBezTo>
                      <a:pt x="415231" y="135782"/>
                      <a:pt x="375626" y="152170"/>
                      <a:pt x="346946" y="167193"/>
                    </a:cubicBezTo>
                    <a:cubicBezTo>
                      <a:pt x="376991" y="120759"/>
                      <a:pt x="412500" y="48377"/>
                      <a:pt x="372894" y="10138"/>
                    </a:cubicBezTo>
                    <a:cubicBezTo>
                      <a:pt x="353775" y="-8982"/>
                      <a:pt x="331924" y="578"/>
                      <a:pt x="319632" y="25160"/>
                    </a:cubicBezTo>
                    <a:cubicBezTo>
                      <a:pt x="308706" y="47011"/>
                      <a:pt x="300512" y="68863"/>
                      <a:pt x="290953" y="90714"/>
                    </a:cubicBezTo>
                    <a:cubicBezTo>
                      <a:pt x="275930" y="67497"/>
                      <a:pt x="255444" y="49743"/>
                      <a:pt x="237690" y="74326"/>
                    </a:cubicBezTo>
                    <a:cubicBezTo>
                      <a:pt x="233593" y="79788"/>
                      <a:pt x="232228" y="86617"/>
                      <a:pt x="232228" y="94811"/>
                    </a:cubicBezTo>
                    <a:cubicBezTo>
                      <a:pt x="221302" y="79788"/>
                      <a:pt x="207645" y="68863"/>
                      <a:pt x="192623" y="70228"/>
                    </a:cubicBezTo>
                    <a:cubicBezTo>
                      <a:pt x="165309" y="71594"/>
                      <a:pt x="154383" y="94811"/>
                      <a:pt x="153017" y="119393"/>
                    </a:cubicBezTo>
                    <a:cubicBezTo>
                      <a:pt x="153017" y="143976"/>
                      <a:pt x="158480" y="178118"/>
                      <a:pt x="168040" y="187678"/>
                    </a:cubicBezTo>
                    <a:cubicBezTo>
                      <a:pt x="139360" y="152170"/>
                      <a:pt x="76538" y="135782"/>
                      <a:pt x="51956" y="180850"/>
                    </a:cubicBezTo>
                    <a:cubicBezTo>
                      <a:pt x="32836" y="216358"/>
                      <a:pt x="76538" y="255963"/>
                      <a:pt x="112046" y="270986"/>
                    </a:cubicBezTo>
                    <a:cubicBezTo>
                      <a:pt x="60150" y="296934"/>
                      <a:pt x="-27255" y="336539"/>
                      <a:pt x="8254" y="402092"/>
                    </a:cubicBezTo>
                    <a:close/>
                  </a:path>
                </a:pathLst>
              </a:custGeom>
              <a:solidFill>
                <a:srgbClr val="97BF3D"/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B3D4AAFE-C9BB-6BB9-25E1-728C61CA9466}"/>
                  </a:ext>
                </a:extLst>
              </p:cNvPr>
              <p:cNvSpPr/>
              <p:nvPr/>
            </p:nvSpPr>
            <p:spPr>
              <a:xfrm>
                <a:off x="4485211" y="1343712"/>
                <a:ext cx="445042" cy="447369"/>
              </a:xfrm>
              <a:custGeom>
                <a:avLst/>
                <a:gdLst>
                  <a:gd name="connsiteX0" fmla="*/ 33409 w 445042"/>
                  <a:gd name="connsiteY0" fmla="*/ 187991 h 447369"/>
                  <a:gd name="connsiteX1" fmla="*/ 89402 w 445042"/>
                  <a:gd name="connsiteY1" fmla="*/ 345046 h 447369"/>
                  <a:gd name="connsiteX2" fmla="*/ 159053 w 445042"/>
                  <a:gd name="connsiteY2" fmla="*/ 302709 h 447369"/>
                  <a:gd name="connsiteX3" fmla="*/ 159053 w 445042"/>
                  <a:gd name="connsiteY3" fmla="*/ 298612 h 447369"/>
                  <a:gd name="connsiteX4" fmla="*/ 201389 w 445042"/>
                  <a:gd name="connsiteY4" fmla="*/ 366897 h 447369"/>
                  <a:gd name="connsiteX5" fmla="*/ 283331 w 445042"/>
                  <a:gd name="connsiteY5" fmla="*/ 446107 h 447369"/>
                  <a:gd name="connsiteX6" fmla="*/ 280600 w 445042"/>
                  <a:gd name="connsiteY6" fmla="*/ 338218 h 447369"/>
                  <a:gd name="connsiteX7" fmla="*/ 362542 w 445042"/>
                  <a:gd name="connsiteY7" fmla="*/ 355972 h 447369"/>
                  <a:gd name="connsiteX8" fmla="*/ 433558 w 445042"/>
                  <a:gd name="connsiteY8" fmla="*/ 313635 h 447369"/>
                  <a:gd name="connsiteX9" fmla="*/ 443118 w 445042"/>
                  <a:gd name="connsiteY9" fmla="*/ 298612 h 447369"/>
                  <a:gd name="connsiteX10" fmla="*/ 436289 w 445042"/>
                  <a:gd name="connsiteY10" fmla="*/ 252179 h 447369"/>
                  <a:gd name="connsiteX11" fmla="*/ 395318 w 445042"/>
                  <a:gd name="connsiteY11" fmla="*/ 231693 h 447369"/>
                  <a:gd name="connsiteX12" fmla="*/ 374833 w 445042"/>
                  <a:gd name="connsiteY12" fmla="*/ 227596 h 447369"/>
                  <a:gd name="connsiteX13" fmla="*/ 399415 w 445042"/>
                  <a:gd name="connsiteY13" fmla="*/ 196185 h 447369"/>
                  <a:gd name="connsiteX14" fmla="*/ 380296 w 445042"/>
                  <a:gd name="connsiteY14" fmla="*/ 177065 h 447369"/>
                  <a:gd name="connsiteX15" fmla="*/ 324302 w 445042"/>
                  <a:gd name="connsiteY15" fmla="*/ 162043 h 447369"/>
                  <a:gd name="connsiteX16" fmla="*/ 359810 w 445042"/>
                  <a:gd name="connsiteY16" fmla="*/ 21376 h 447369"/>
                  <a:gd name="connsiteX17" fmla="*/ 232800 w 445042"/>
                  <a:gd name="connsiteY17" fmla="*/ 82832 h 447369"/>
                  <a:gd name="connsiteX18" fmla="*/ 167247 w 445042"/>
                  <a:gd name="connsiteY18" fmla="*/ 28205 h 447369"/>
                  <a:gd name="connsiteX19" fmla="*/ 154956 w 445042"/>
                  <a:gd name="connsiteY19" fmla="*/ 91027 h 447369"/>
                  <a:gd name="connsiteX20" fmla="*/ 27946 w 445042"/>
                  <a:gd name="connsiteY20" fmla="*/ 47324 h 447369"/>
                  <a:gd name="connsiteX21" fmla="*/ 38872 w 445042"/>
                  <a:gd name="connsiteY21" fmla="*/ 133363 h 447369"/>
                  <a:gd name="connsiteX22" fmla="*/ 632 w 445042"/>
                  <a:gd name="connsiteY22" fmla="*/ 134729 h 447369"/>
                  <a:gd name="connsiteX23" fmla="*/ 33409 w 445042"/>
                  <a:gd name="connsiteY23" fmla="*/ 187991 h 4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45042" h="447369">
                    <a:moveTo>
                      <a:pt x="33409" y="187991"/>
                    </a:moveTo>
                    <a:cubicBezTo>
                      <a:pt x="25215" y="245350"/>
                      <a:pt x="45700" y="325926"/>
                      <a:pt x="89402" y="345046"/>
                    </a:cubicBezTo>
                    <a:cubicBezTo>
                      <a:pt x="127642" y="361434"/>
                      <a:pt x="152224" y="343680"/>
                      <a:pt x="159053" y="302709"/>
                    </a:cubicBezTo>
                    <a:cubicBezTo>
                      <a:pt x="159053" y="301344"/>
                      <a:pt x="159053" y="299978"/>
                      <a:pt x="159053" y="298612"/>
                    </a:cubicBezTo>
                    <a:cubicBezTo>
                      <a:pt x="171344" y="323195"/>
                      <a:pt x="187733" y="347777"/>
                      <a:pt x="201389" y="366897"/>
                    </a:cubicBezTo>
                    <a:cubicBezTo>
                      <a:pt x="220509" y="394211"/>
                      <a:pt x="247823" y="437913"/>
                      <a:pt x="283331" y="446107"/>
                    </a:cubicBezTo>
                    <a:cubicBezTo>
                      <a:pt x="336593" y="458399"/>
                      <a:pt x="310645" y="377823"/>
                      <a:pt x="280600" y="338218"/>
                    </a:cubicBezTo>
                    <a:cubicBezTo>
                      <a:pt x="306548" y="350509"/>
                      <a:pt x="335228" y="362800"/>
                      <a:pt x="362542" y="355972"/>
                    </a:cubicBezTo>
                    <a:cubicBezTo>
                      <a:pt x="387124" y="350509"/>
                      <a:pt x="421267" y="338218"/>
                      <a:pt x="433558" y="313635"/>
                    </a:cubicBezTo>
                    <a:cubicBezTo>
                      <a:pt x="437655" y="309538"/>
                      <a:pt x="441752" y="304075"/>
                      <a:pt x="443118" y="298612"/>
                    </a:cubicBezTo>
                    <a:cubicBezTo>
                      <a:pt x="445849" y="283590"/>
                      <a:pt x="447215" y="263104"/>
                      <a:pt x="436289" y="252179"/>
                    </a:cubicBezTo>
                    <a:cubicBezTo>
                      <a:pt x="423998" y="239888"/>
                      <a:pt x="410341" y="235790"/>
                      <a:pt x="395318" y="231693"/>
                    </a:cubicBezTo>
                    <a:cubicBezTo>
                      <a:pt x="388490" y="228962"/>
                      <a:pt x="381661" y="228962"/>
                      <a:pt x="374833" y="227596"/>
                    </a:cubicBezTo>
                    <a:cubicBezTo>
                      <a:pt x="388490" y="220768"/>
                      <a:pt x="403512" y="213939"/>
                      <a:pt x="399415" y="196185"/>
                    </a:cubicBezTo>
                    <a:cubicBezTo>
                      <a:pt x="398050" y="187991"/>
                      <a:pt x="387124" y="179797"/>
                      <a:pt x="380296" y="177065"/>
                    </a:cubicBezTo>
                    <a:cubicBezTo>
                      <a:pt x="368005" y="171603"/>
                      <a:pt x="344787" y="163408"/>
                      <a:pt x="324302" y="162043"/>
                    </a:cubicBezTo>
                    <a:cubicBezTo>
                      <a:pt x="357079" y="119706"/>
                      <a:pt x="388490" y="56884"/>
                      <a:pt x="359810" y="21376"/>
                    </a:cubicBezTo>
                    <a:cubicBezTo>
                      <a:pt x="314742" y="-35983"/>
                      <a:pt x="262846" y="35033"/>
                      <a:pt x="232800" y="82832"/>
                    </a:cubicBezTo>
                    <a:cubicBezTo>
                      <a:pt x="221875" y="51421"/>
                      <a:pt x="195927" y="20010"/>
                      <a:pt x="167247" y="28205"/>
                    </a:cubicBezTo>
                    <a:cubicBezTo>
                      <a:pt x="149493" y="33667"/>
                      <a:pt x="148127" y="65078"/>
                      <a:pt x="154956" y="91027"/>
                    </a:cubicBezTo>
                    <a:cubicBezTo>
                      <a:pt x="119448" y="52787"/>
                      <a:pt x="56625" y="10451"/>
                      <a:pt x="27946" y="47324"/>
                    </a:cubicBezTo>
                    <a:cubicBezTo>
                      <a:pt x="7460" y="73273"/>
                      <a:pt x="18386" y="107415"/>
                      <a:pt x="38872" y="133363"/>
                    </a:cubicBezTo>
                    <a:cubicBezTo>
                      <a:pt x="19752" y="125169"/>
                      <a:pt x="1998" y="121072"/>
                      <a:pt x="632" y="134729"/>
                    </a:cubicBezTo>
                    <a:cubicBezTo>
                      <a:pt x="-3465" y="153849"/>
                      <a:pt x="12923" y="174334"/>
                      <a:pt x="33409" y="187991"/>
                    </a:cubicBezTo>
                    <a:close/>
                  </a:path>
                </a:pathLst>
              </a:custGeom>
              <a:solidFill>
                <a:srgbClr val="97BF3D"/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45" name="Graphic 4">
              <a:extLst>
                <a:ext uri="{FF2B5EF4-FFF2-40B4-BE49-F238E27FC236}">
                  <a16:creationId xmlns:a16="http://schemas.microsoft.com/office/drawing/2014/main" id="{6F01FEA2-F7AC-BEAD-97DB-E90C668552E7}"/>
                </a:ext>
              </a:extLst>
            </p:cNvPr>
            <p:cNvGrpSpPr/>
            <p:nvPr/>
          </p:nvGrpSpPr>
          <p:grpSpPr>
            <a:xfrm>
              <a:off x="-868301" y="-2385572"/>
              <a:ext cx="7668013" cy="5767263"/>
              <a:chOff x="-868301" y="-2385572"/>
              <a:chExt cx="7668013" cy="5767263"/>
            </a:xfrm>
          </p:grpSpPr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F994F87A-B8FF-A482-1AB2-1DDB6DCC0799}"/>
                  </a:ext>
                </a:extLst>
              </p:cNvPr>
              <p:cNvSpPr/>
              <p:nvPr/>
            </p:nvSpPr>
            <p:spPr>
              <a:xfrm>
                <a:off x="828576" y="-1887055"/>
                <a:ext cx="5531509" cy="4789403"/>
              </a:xfrm>
              <a:custGeom>
                <a:avLst/>
                <a:gdLst>
                  <a:gd name="connsiteX0" fmla="*/ 5421064 w 5531509"/>
                  <a:gd name="connsiteY0" fmla="*/ 2709978 h 4789403"/>
                  <a:gd name="connsiteX1" fmla="*/ 5466132 w 5531509"/>
                  <a:gd name="connsiteY1" fmla="*/ 2608917 h 4789403"/>
                  <a:gd name="connsiteX2" fmla="*/ 5294055 w 5531509"/>
                  <a:gd name="connsiteY2" fmla="*/ 2566580 h 4789403"/>
                  <a:gd name="connsiteX3" fmla="*/ 5266741 w 5531509"/>
                  <a:gd name="connsiteY3" fmla="*/ 2569312 h 4789403"/>
                  <a:gd name="connsiteX4" fmla="*/ 5330929 w 5531509"/>
                  <a:gd name="connsiteY4" fmla="*/ 2525609 h 4789403"/>
                  <a:gd name="connsiteX5" fmla="*/ 5344585 w 5531509"/>
                  <a:gd name="connsiteY5" fmla="*/ 2361726 h 4789403"/>
                  <a:gd name="connsiteX6" fmla="*/ 5318637 w 5531509"/>
                  <a:gd name="connsiteY6" fmla="*/ 2365823 h 4789403"/>
                  <a:gd name="connsiteX7" fmla="*/ 5314540 w 5531509"/>
                  <a:gd name="connsiteY7" fmla="*/ 2160969 h 4789403"/>
                  <a:gd name="connsiteX8" fmla="*/ 5216210 w 5531509"/>
                  <a:gd name="connsiteY8" fmla="*/ 2173260 h 4789403"/>
                  <a:gd name="connsiteX9" fmla="*/ 5192993 w 5531509"/>
                  <a:gd name="connsiteY9" fmla="*/ 2128192 h 4789403"/>
                  <a:gd name="connsiteX10" fmla="*/ 5097395 w 5531509"/>
                  <a:gd name="connsiteY10" fmla="*/ 2128192 h 4789403"/>
                  <a:gd name="connsiteX11" fmla="*/ 5075543 w 5531509"/>
                  <a:gd name="connsiteY11" fmla="*/ 2140483 h 4789403"/>
                  <a:gd name="connsiteX12" fmla="*/ 5089200 w 5531509"/>
                  <a:gd name="connsiteY12" fmla="*/ 2129557 h 4789403"/>
                  <a:gd name="connsiteX13" fmla="*/ 5128806 w 5531509"/>
                  <a:gd name="connsiteY13" fmla="*/ 2096781 h 4789403"/>
                  <a:gd name="connsiteX14" fmla="*/ 4989505 w 5531509"/>
                  <a:gd name="connsiteY14" fmla="*/ 2008010 h 4789403"/>
                  <a:gd name="connsiteX15" fmla="*/ 5127440 w 5531509"/>
                  <a:gd name="connsiteY15" fmla="*/ 1834567 h 4789403"/>
                  <a:gd name="connsiteX16" fmla="*/ 4947168 w 5531509"/>
                  <a:gd name="connsiteY16" fmla="*/ 1815447 h 4789403"/>
                  <a:gd name="connsiteX17" fmla="*/ 4910294 w 5531509"/>
                  <a:gd name="connsiteY17" fmla="*/ 1853687 h 4789403"/>
                  <a:gd name="connsiteX18" fmla="*/ 4944436 w 5531509"/>
                  <a:gd name="connsiteY18" fmla="*/ 1789499 h 4789403"/>
                  <a:gd name="connsiteX19" fmla="*/ 4955362 w 5531509"/>
                  <a:gd name="connsiteY19" fmla="*/ 1670684 h 4789403"/>
                  <a:gd name="connsiteX20" fmla="*/ 4736850 w 5531509"/>
                  <a:gd name="connsiteY20" fmla="*/ 1744431 h 4789403"/>
                  <a:gd name="connsiteX21" fmla="*/ 4760068 w 5531509"/>
                  <a:gd name="connsiteY21" fmla="*/ 1595570 h 4789403"/>
                  <a:gd name="connsiteX22" fmla="*/ 4653543 w 5531509"/>
                  <a:gd name="connsiteY22" fmla="*/ 1463098 h 4789403"/>
                  <a:gd name="connsiteX23" fmla="*/ 4840644 w 5531509"/>
                  <a:gd name="connsiteY23" fmla="*/ 1240489 h 4789403"/>
                  <a:gd name="connsiteX24" fmla="*/ 4757336 w 5531509"/>
                  <a:gd name="connsiteY24" fmla="*/ 1235027 h 4789403"/>
                  <a:gd name="connsiteX25" fmla="*/ 4829718 w 5531509"/>
                  <a:gd name="connsiteY25" fmla="*/ 1136696 h 4789403"/>
                  <a:gd name="connsiteX26" fmla="*/ 4738216 w 5531509"/>
                  <a:gd name="connsiteY26" fmla="*/ 1021978 h 4789403"/>
                  <a:gd name="connsiteX27" fmla="*/ 4593452 w 5531509"/>
                  <a:gd name="connsiteY27" fmla="*/ 1077971 h 4789403"/>
                  <a:gd name="connsiteX28" fmla="*/ 4562042 w 5531509"/>
                  <a:gd name="connsiteY28" fmla="*/ 1098457 h 4789403"/>
                  <a:gd name="connsiteX29" fmla="*/ 4585259 w 5531509"/>
                  <a:gd name="connsiteY29" fmla="*/ 1068412 h 4789403"/>
                  <a:gd name="connsiteX30" fmla="*/ 4671297 w 5531509"/>
                  <a:gd name="connsiteY30" fmla="*/ 787078 h 4789403"/>
                  <a:gd name="connsiteX31" fmla="*/ 4661737 w 5531509"/>
                  <a:gd name="connsiteY31" fmla="*/ 784347 h 4789403"/>
                  <a:gd name="connsiteX32" fmla="*/ 4578430 w 5531509"/>
                  <a:gd name="connsiteY32" fmla="*/ 844437 h 4789403"/>
                  <a:gd name="connsiteX33" fmla="*/ 4572967 w 5531509"/>
                  <a:gd name="connsiteY33" fmla="*/ 567201 h 4789403"/>
                  <a:gd name="connsiteX34" fmla="*/ 4435032 w 5531509"/>
                  <a:gd name="connsiteY34" fmla="*/ 643680 h 4789403"/>
                  <a:gd name="connsiteX35" fmla="*/ 4385867 w 5531509"/>
                  <a:gd name="connsiteY35" fmla="*/ 615001 h 4789403"/>
                  <a:gd name="connsiteX36" fmla="*/ 4103167 w 5531509"/>
                  <a:gd name="connsiteY36" fmla="*/ 639583 h 4789403"/>
                  <a:gd name="connsiteX37" fmla="*/ 4174184 w 5531509"/>
                  <a:gd name="connsiteY37" fmla="*/ 462043 h 4789403"/>
                  <a:gd name="connsiteX38" fmla="*/ 3951575 w 5531509"/>
                  <a:gd name="connsiteY38" fmla="*/ 492088 h 4789403"/>
                  <a:gd name="connsiteX39" fmla="*/ 3880559 w 5531509"/>
                  <a:gd name="connsiteY39" fmla="*/ 272211 h 4789403"/>
                  <a:gd name="connsiteX40" fmla="*/ 3804080 w 5531509"/>
                  <a:gd name="connsiteY40" fmla="*/ 332302 h 4789403"/>
                  <a:gd name="connsiteX41" fmla="*/ 3633368 w 5531509"/>
                  <a:gd name="connsiteY41" fmla="*/ 257188 h 4789403"/>
                  <a:gd name="connsiteX42" fmla="*/ 3502261 w 5531509"/>
                  <a:gd name="connsiteY42" fmla="*/ 384198 h 4789403"/>
                  <a:gd name="connsiteX43" fmla="*/ 3468119 w 5531509"/>
                  <a:gd name="connsiteY43" fmla="*/ 460677 h 4789403"/>
                  <a:gd name="connsiteX44" fmla="*/ 3321989 w 5531509"/>
                  <a:gd name="connsiteY44" fmla="*/ 16826 h 4789403"/>
                  <a:gd name="connsiteX45" fmla="*/ 3244145 w 5531509"/>
                  <a:gd name="connsiteY45" fmla="*/ 158858 h 4789403"/>
                  <a:gd name="connsiteX46" fmla="*/ 3169031 w 5531509"/>
                  <a:gd name="connsiteY46" fmla="*/ 78282 h 4789403"/>
                  <a:gd name="connsiteX47" fmla="*/ 2958714 w 5531509"/>
                  <a:gd name="connsiteY47" fmla="*/ 259920 h 4789403"/>
                  <a:gd name="connsiteX48" fmla="*/ 2946423 w 5531509"/>
                  <a:gd name="connsiteY48" fmla="*/ 220314 h 4789403"/>
                  <a:gd name="connsiteX49" fmla="*/ 2938229 w 5531509"/>
                  <a:gd name="connsiteY49" fmla="*/ 134276 h 4789403"/>
                  <a:gd name="connsiteX50" fmla="*/ 2747032 w 5531509"/>
                  <a:gd name="connsiteY50" fmla="*/ 240800 h 4789403"/>
                  <a:gd name="connsiteX51" fmla="*/ 2685575 w 5531509"/>
                  <a:gd name="connsiteY51" fmla="*/ 61894 h 4789403"/>
                  <a:gd name="connsiteX52" fmla="*/ 2554468 w 5531509"/>
                  <a:gd name="connsiteY52" fmla="*/ 208023 h 4789403"/>
                  <a:gd name="connsiteX53" fmla="*/ 2502572 w 5531509"/>
                  <a:gd name="connsiteY53" fmla="*/ 70088 h 4789403"/>
                  <a:gd name="connsiteX54" fmla="*/ 2482086 w 5531509"/>
                  <a:gd name="connsiteY54" fmla="*/ 65991 h 4789403"/>
                  <a:gd name="connsiteX55" fmla="*/ 2311374 w 5531509"/>
                  <a:gd name="connsiteY55" fmla="*/ 371907 h 4789403"/>
                  <a:gd name="connsiteX56" fmla="*/ 2262209 w 5531509"/>
                  <a:gd name="connsiteY56" fmla="*/ 328204 h 4789403"/>
                  <a:gd name="connsiteX57" fmla="*/ 2236261 w 5531509"/>
                  <a:gd name="connsiteY57" fmla="*/ 344593 h 4789403"/>
                  <a:gd name="connsiteX58" fmla="*/ 2240358 w 5531509"/>
                  <a:gd name="connsiteY58" fmla="*/ 482528 h 4789403"/>
                  <a:gd name="connsiteX59" fmla="*/ 2191193 w 5531509"/>
                  <a:gd name="connsiteY59" fmla="*/ 472968 h 4789403"/>
                  <a:gd name="connsiteX60" fmla="*/ 2178902 w 5531509"/>
                  <a:gd name="connsiteY60" fmla="*/ 623195 h 4789403"/>
                  <a:gd name="connsiteX61" fmla="*/ 1948099 w 5531509"/>
                  <a:gd name="connsiteY61" fmla="*/ 507111 h 4789403"/>
                  <a:gd name="connsiteX62" fmla="*/ 1756902 w 5531509"/>
                  <a:gd name="connsiteY62" fmla="*/ 492088 h 4789403"/>
                  <a:gd name="connsiteX63" fmla="*/ 1915323 w 5531509"/>
                  <a:gd name="connsiteY63" fmla="*/ 777518 h 4789403"/>
                  <a:gd name="connsiteX64" fmla="*/ 1815627 w 5531509"/>
                  <a:gd name="connsiteY64" fmla="*/ 774787 h 4789403"/>
                  <a:gd name="connsiteX65" fmla="*/ 1728222 w 5531509"/>
                  <a:gd name="connsiteY65" fmla="*/ 650509 h 4789403"/>
                  <a:gd name="connsiteX66" fmla="*/ 1694080 w 5531509"/>
                  <a:gd name="connsiteY66" fmla="*/ 666897 h 4789403"/>
                  <a:gd name="connsiteX67" fmla="*/ 1687251 w 5531509"/>
                  <a:gd name="connsiteY67" fmla="*/ 840340 h 4789403"/>
                  <a:gd name="connsiteX68" fmla="*/ 1538391 w 5531509"/>
                  <a:gd name="connsiteY68" fmla="*/ 773421 h 4789403"/>
                  <a:gd name="connsiteX69" fmla="*/ 1545219 w 5531509"/>
                  <a:gd name="connsiteY69" fmla="*/ 938671 h 4789403"/>
                  <a:gd name="connsiteX70" fmla="*/ 1429135 w 5531509"/>
                  <a:gd name="connsiteY70" fmla="*/ 874483 h 4789403"/>
                  <a:gd name="connsiteX71" fmla="*/ 1267983 w 5531509"/>
                  <a:gd name="connsiteY71" fmla="*/ 901797 h 4789403"/>
                  <a:gd name="connsiteX72" fmla="*/ 1334902 w 5531509"/>
                  <a:gd name="connsiteY72" fmla="*/ 1099823 h 4789403"/>
                  <a:gd name="connsiteX73" fmla="*/ 1399089 w 5531509"/>
                  <a:gd name="connsiteY73" fmla="*/ 1162645 h 4789403"/>
                  <a:gd name="connsiteX74" fmla="*/ 1370410 w 5531509"/>
                  <a:gd name="connsiteY74" fmla="*/ 1180399 h 4789403"/>
                  <a:gd name="connsiteX75" fmla="*/ 1366313 w 5531509"/>
                  <a:gd name="connsiteY75" fmla="*/ 1240489 h 4789403"/>
                  <a:gd name="connsiteX76" fmla="*/ 1330805 w 5531509"/>
                  <a:gd name="connsiteY76" fmla="*/ 1224101 h 4789403"/>
                  <a:gd name="connsiteX77" fmla="*/ 1149167 w 5531509"/>
                  <a:gd name="connsiteY77" fmla="*/ 1172205 h 4789403"/>
                  <a:gd name="connsiteX78" fmla="*/ 1138242 w 5531509"/>
                  <a:gd name="connsiteY78" fmla="*/ 1184496 h 4789403"/>
                  <a:gd name="connsiteX79" fmla="*/ 1194235 w 5531509"/>
                  <a:gd name="connsiteY79" fmla="*/ 1326528 h 4789403"/>
                  <a:gd name="connsiteX80" fmla="*/ 1063128 w 5531509"/>
                  <a:gd name="connsiteY80" fmla="*/ 1418030 h 4789403"/>
                  <a:gd name="connsiteX81" fmla="*/ 1106830 w 5531509"/>
                  <a:gd name="connsiteY81" fmla="*/ 1501337 h 4789403"/>
                  <a:gd name="connsiteX82" fmla="*/ 1074054 w 5531509"/>
                  <a:gd name="connsiteY82" fmla="*/ 1553234 h 4789403"/>
                  <a:gd name="connsiteX83" fmla="*/ 1075420 w 5531509"/>
                  <a:gd name="connsiteY83" fmla="*/ 1586010 h 4789403"/>
                  <a:gd name="connsiteX84" fmla="*/ 960701 w 5531509"/>
                  <a:gd name="connsiteY84" fmla="*/ 1493143 h 4789403"/>
                  <a:gd name="connsiteX85" fmla="*/ 796818 w 5531509"/>
                  <a:gd name="connsiteY85" fmla="*/ 1505434 h 4789403"/>
                  <a:gd name="connsiteX86" fmla="*/ 855542 w 5531509"/>
                  <a:gd name="connsiteY86" fmla="*/ 1859150 h 4789403"/>
                  <a:gd name="connsiteX87" fmla="*/ 596060 w 5531509"/>
                  <a:gd name="connsiteY87" fmla="*/ 1749894 h 4789403"/>
                  <a:gd name="connsiteX88" fmla="*/ 656151 w 5531509"/>
                  <a:gd name="connsiteY88" fmla="*/ 1983428 h 4789403"/>
                  <a:gd name="connsiteX89" fmla="*/ 470416 w 5531509"/>
                  <a:gd name="connsiteY89" fmla="*/ 1976599 h 4789403"/>
                  <a:gd name="connsiteX90" fmla="*/ 572843 w 5531509"/>
                  <a:gd name="connsiteY90" fmla="*/ 2197842 h 4789403"/>
                  <a:gd name="connsiteX91" fmla="*/ 572843 w 5531509"/>
                  <a:gd name="connsiteY91" fmla="*/ 2199208 h 4789403"/>
                  <a:gd name="connsiteX92" fmla="*/ 169963 w 5531509"/>
                  <a:gd name="connsiteY92" fmla="*/ 2216962 h 4789403"/>
                  <a:gd name="connsiteX93" fmla="*/ 213665 w 5531509"/>
                  <a:gd name="connsiteY93" fmla="*/ 2285247 h 4789403"/>
                  <a:gd name="connsiteX94" fmla="*/ 287413 w 5531509"/>
                  <a:gd name="connsiteY94" fmla="*/ 2358994 h 4789403"/>
                  <a:gd name="connsiteX95" fmla="*/ 262830 w 5531509"/>
                  <a:gd name="connsiteY95" fmla="*/ 2371286 h 4789403"/>
                  <a:gd name="connsiteX96" fmla="*/ 245076 w 5531509"/>
                  <a:gd name="connsiteY96" fmla="*/ 2502392 h 4789403"/>
                  <a:gd name="connsiteX97" fmla="*/ 245076 w 5531509"/>
                  <a:gd name="connsiteY97" fmla="*/ 2513318 h 4789403"/>
                  <a:gd name="connsiteX98" fmla="*/ 250539 w 5531509"/>
                  <a:gd name="connsiteY98" fmla="*/ 2521512 h 4789403"/>
                  <a:gd name="connsiteX99" fmla="*/ 256002 w 5531509"/>
                  <a:gd name="connsiteY99" fmla="*/ 2541998 h 4789403"/>
                  <a:gd name="connsiteX100" fmla="*/ 311995 w 5531509"/>
                  <a:gd name="connsiteY100" fmla="*/ 2656716 h 4789403"/>
                  <a:gd name="connsiteX101" fmla="*/ 309264 w 5531509"/>
                  <a:gd name="connsiteY101" fmla="*/ 2656716 h 4789403"/>
                  <a:gd name="connsiteX102" fmla="*/ 224591 w 5531509"/>
                  <a:gd name="connsiteY102" fmla="*/ 2521512 h 4789403"/>
                  <a:gd name="connsiteX103" fmla="*/ 105775 w 5531509"/>
                  <a:gd name="connsiteY103" fmla="*/ 2413622 h 4789403"/>
                  <a:gd name="connsiteX104" fmla="*/ 98947 w 5531509"/>
                  <a:gd name="connsiteY104" fmla="*/ 2540632 h 4789403"/>
                  <a:gd name="connsiteX105" fmla="*/ 160403 w 5531509"/>
                  <a:gd name="connsiteY105" fmla="*/ 2647156 h 4789403"/>
                  <a:gd name="connsiteX106" fmla="*/ 15639 w 5531509"/>
                  <a:gd name="connsiteY106" fmla="*/ 2759143 h 4789403"/>
                  <a:gd name="connsiteX107" fmla="*/ 165866 w 5531509"/>
                  <a:gd name="connsiteY107" fmla="*/ 2864302 h 4789403"/>
                  <a:gd name="connsiteX108" fmla="*/ 339309 w 5531509"/>
                  <a:gd name="connsiteY108" fmla="*/ 2939415 h 4789403"/>
                  <a:gd name="connsiteX109" fmla="*/ 307898 w 5531509"/>
                  <a:gd name="connsiteY109" fmla="*/ 2950341 h 4789403"/>
                  <a:gd name="connsiteX110" fmla="*/ 81193 w 5531509"/>
                  <a:gd name="connsiteY110" fmla="*/ 3073253 h 4789403"/>
                  <a:gd name="connsiteX111" fmla="*/ 324287 w 5531509"/>
                  <a:gd name="connsiteY111" fmla="*/ 3116956 h 4789403"/>
                  <a:gd name="connsiteX112" fmla="*/ 145381 w 5531509"/>
                  <a:gd name="connsiteY112" fmla="*/ 3338198 h 4789403"/>
                  <a:gd name="connsiteX113" fmla="*/ 343406 w 5531509"/>
                  <a:gd name="connsiteY113" fmla="*/ 3328638 h 4789403"/>
                  <a:gd name="connsiteX114" fmla="*/ 320190 w 5531509"/>
                  <a:gd name="connsiteY114" fmla="*/ 3350489 h 4789403"/>
                  <a:gd name="connsiteX115" fmla="*/ 168597 w 5531509"/>
                  <a:gd name="connsiteY115" fmla="*/ 3581292 h 4789403"/>
                  <a:gd name="connsiteX116" fmla="*/ 361160 w 5531509"/>
                  <a:gd name="connsiteY116" fmla="*/ 3638651 h 4789403"/>
                  <a:gd name="connsiteX117" fmla="*/ 445834 w 5531509"/>
                  <a:gd name="connsiteY117" fmla="*/ 3592218 h 4789403"/>
                  <a:gd name="connsiteX118" fmla="*/ 402131 w 5531509"/>
                  <a:gd name="connsiteY118" fmla="*/ 3638651 h 4789403"/>
                  <a:gd name="connsiteX119" fmla="*/ 299704 w 5531509"/>
                  <a:gd name="connsiteY119" fmla="*/ 3846237 h 4789403"/>
                  <a:gd name="connsiteX120" fmla="*/ 316092 w 5531509"/>
                  <a:gd name="connsiteY120" fmla="*/ 4014218 h 4789403"/>
                  <a:gd name="connsiteX121" fmla="*/ 172694 w 5531509"/>
                  <a:gd name="connsiteY121" fmla="*/ 4257312 h 4789403"/>
                  <a:gd name="connsiteX122" fmla="*/ 189083 w 5531509"/>
                  <a:gd name="connsiteY122" fmla="*/ 4273700 h 4789403"/>
                  <a:gd name="connsiteX123" fmla="*/ 421251 w 5531509"/>
                  <a:gd name="connsiteY123" fmla="*/ 4198587 h 4789403"/>
                  <a:gd name="connsiteX124" fmla="*/ 537335 w 5531509"/>
                  <a:gd name="connsiteY124" fmla="*/ 4137130 h 4789403"/>
                  <a:gd name="connsiteX125" fmla="*/ 411691 w 5531509"/>
                  <a:gd name="connsiteY125" fmla="*/ 4333791 h 4789403"/>
                  <a:gd name="connsiteX126" fmla="*/ 419885 w 5531509"/>
                  <a:gd name="connsiteY126" fmla="*/ 4351545 h 4789403"/>
                  <a:gd name="connsiteX127" fmla="*/ 652054 w 5531509"/>
                  <a:gd name="connsiteY127" fmla="*/ 4242289 h 4789403"/>
                  <a:gd name="connsiteX128" fmla="*/ 642494 w 5531509"/>
                  <a:gd name="connsiteY128" fmla="*/ 4460800 h 4789403"/>
                  <a:gd name="connsiteX129" fmla="*/ 733996 w 5531509"/>
                  <a:gd name="connsiteY129" fmla="*/ 4557765 h 4789403"/>
                  <a:gd name="connsiteX130" fmla="*/ 852811 w 5531509"/>
                  <a:gd name="connsiteY130" fmla="*/ 4317402 h 4789403"/>
                  <a:gd name="connsiteX131" fmla="*/ 1023523 w 5531509"/>
                  <a:gd name="connsiteY131" fmla="*/ 4606930 h 4789403"/>
                  <a:gd name="connsiteX132" fmla="*/ 1078151 w 5531509"/>
                  <a:gd name="connsiteY132" fmla="*/ 4426658 h 4789403"/>
                  <a:gd name="connsiteX133" fmla="*/ 1213355 w 5531509"/>
                  <a:gd name="connsiteY133" fmla="*/ 4519525 h 4789403"/>
                  <a:gd name="connsiteX134" fmla="*/ 1306222 w 5531509"/>
                  <a:gd name="connsiteY134" fmla="*/ 4305111 h 4789403"/>
                  <a:gd name="connsiteX135" fmla="*/ 1308954 w 5531509"/>
                  <a:gd name="connsiteY135" fmla="*/ 4284626 h 4789403"/>
                  <a:gd name="connsiteX136" fmla="*/ 1461911 w 5531509"/>
                  <a:gd name="connsiteY136" fmla="*/ 4261408 h 4789403"/>
                  <a:gd name="connsiteX137" fmla="*/ 1349924 w 5531509"/>
                  <a:gd name="connsiteY137" fmla="*/ 4359739 h 4789403"/>
                  <a:gd name="connsiteX138" fmla="*/ 1347193 w 5531509"/>
                  <a:gd name="connsiteY138" fmla="*/ 4385687 h 4789403"/>
                  <a:gd name="connsiteX139" fmla="*/ 1401821 w 5531509"/>
                  <a:gd name="connsiteY139" fmla="*/ 4393881 h 4789403"/>
                  <a:gd name="connsiteX140" fmla="*/ 1485128 w 5531509"/>
                  <a:gd name="connsiteY140" fmla="*/ 4354276 h 4789403"/>
                  <a:gd name="connsiteX141" fmla="*/ 1463277 w 5531509"/>
                  <a:gd name="connsiteY141" fmla="*/ 4430755 h 4789403"/>
                  <a:gd name="connsiteX142" fmla="*/ 1435963 w 5531509"/>
                  <a:gd name="connsiteY142" fmla="*/ 4728477 h 4789403"/>
                  <a:gd name="connsiteX143" fmla="*/ 1528831 w 5531509"/>
                  <a:gd name="connsiteY143" fmla="*/ 4763985 h 4789403"/>
                  <a:gd name="connsiteX144" fmla="*/ 1721394 w 5531509"/>
                  <a:gd name="connsiteY144" fmla="*/ 4399344 h 4789403"/>
                  <a:gd name="connsiteX145" fmla="*/ 1847038 w 5531509"/>
                  <a:gd name="connsiteY145" fmla="*/ 4589176 h 4789403"/>
                  <a:gd name="connsiteX146" fmla="*/ 1939905 w 5531509"/>
                  <a:gd name="connsiteY146" fmla="*/ 4400709 h 4789403"/>
                  <a:gd name="connsiteX147" fmla="*/ 1945368 w 5531509"/>
                  <a:gd name="connsiteY147" fmla="*/ 4228632 h 4789403"/>
                  <a:gd name="connsiteX148" fmla="*/ 2101057 w 5531509"/>
                  <a:gd name="connsiteY148" fmla="*/ 4354276 h 4789403"/>
                  <a:gd name="connsiteX149" fmla="*/ 2184365 w 5531509"/>
                  <a:gd name="connsiteY149" fmla="*/ 4288722 h 4789403"/>
                  <a:gd name="connsiteX150" fmla="*/ 2128371 w 5531509"/>
                  <a:gd name="connsiteY150" fmla="*/ 3997830 h 4789403"/>
                  <a:gd name="connsiteX151" fmla="*/ 2117446 w 5531509"/>
                  <a:gd name="connsiteY151" fmla="*/ 3969150 h 4789403"/>
                  <a:gd name="connsiteX152" fmla="*/ 2084669 w 5531509"/>
                  <a:gd name="connsiteY152" fmla="*/ 3769758 h 4789403"/>
                  <a:gd name="connsiteX153" fmla="*/ 2293620 w 5531509"/>
                  <a:gd name="connsiteY153" fmla="*/ 3951396 h 4789403"/>
                  <a:gd name="connsiteX154" fmla="*/ 2340054 w 5531509"/>
                  <a:gd name="connsiteY154" fmla="*/ 3872185 h 4789403"/>
                  <a:gd name="connsiteX155" fmla="*/ 2345517 w 5531509"/>
                  <a:gd name="connsiteY155" fmla="*/ 3794341 h 4789403"/>
                  <a:gd name="connsiteX156" fmla="*/ 2442481 w 5531509"/>
                  <a:gd name="connsiteY156" fmla="*/ 3831214 h 4789403"/>
                  <a:gd name="connsiteX157" fmla="*/ 2525789 w 5531509"/>
                  <a:gd name="connsiteY157" fmla="*/ 3611337 h 4789403"/>
                  <a:gd name="connsiteX158" fmla="*/ 2505303 w 5531509"/>
                  <a:gd name="connsiteY158" fmla="*/ 3799804 h 4789403"/>
                  <a:gd name="connsiteX159" fmla="*/ 2502572 w 5531509"/>
                  <a:gd name="connsiteY159" fmla="*/ 3929545 h 4789403"/>
                  <a:gd name="connsiteX160" fmla="*/ 2512132 w 5531509"/>
                  <a:gd name="connsiteY160" fmla="*/ 3935007 h 4789403"/>
                  <a:gd name="connsiteX161" fmla="*/ 2790734 w 5531509"/>
                  <a:gd name="connsiteY161" fmla="*/ 3705570 h 4789403"/>
                  <a:gd name="connsiteX162" fmla="*/ 2760688 w 5531509"/>
                  <a:gd name="connsiteY162" fmla="*/ 3749272 h 4789403"/>
                  <a:gd name="connsiteX163" fmla="*/ 2725180 w 5531509"/>
                  <a:gd name="connsiteY163" fmla="*/ 3838043 h 4789403"/>
                  <a:gd name="connsiteX164" fmla="*/ 2901355 w 5531509"/>
                  <a:gd name="connsiteY164" fmla="*/ 3783415 h 4789403"/>
                  <a:gd name="connsiteX165" fmla="*/ 3037925 w 5531509"/>
                  <a:gd name="connsiteY165" fmla="*/ 3597681 h 4789403"/>
                  <a:gd name="connsiteX166" fmla="*/ 3042022 w 5531509"/>
                  <a:gd name="connsiteY166" fmla="*/ 3706936 h 4789403"/>
                  <a:gd name="connsiteX167" fmla="*/ 3111672 w 5531509"/>
                  <a:gd name="connsiteY167" fmla="*/ 3838043 h 4789403"/>
                  <a:gd name="connsiteX168" fmla="*/ 3171763 w 5531509"/>
                  <a:gd name="connsiteY168" fmla="*/ 3805266 h 4789403"/>
                  <a:gd name="connsiteX169" fmla="*/ 3231854 w 5531509"/>
                  <a:gd name="connsiteY169" fmla="*/ 3650943 h 4789403"/>
                  <a:gd name="connsiteX170" fmla="*/ 3293310 w 5531509"/>
                  <a:gd name="connsiteY170" fmla="*/ 3840774 h 4789403"/>
                  <a:gd name="connsiteX171" fmla="*/ 3244145 w 5531509"/>
                  <a:gd name="connsiteY171" fmla="*/ 3962321 h 4789403"/>
                  <a:gd name="connsiteX172" fmla="*/ 3261899 w 5531509"/>
                  <a:gd name="connsiteY172" fmla="*/ 3978709 h 4789403"/>
                  <a:gd name="connsiteX173" fmla="*/ 3439439 w 5531509"/>
                  <a:gd name="connsiteY173" fmla="*/ 3884477 h 4789403"/>
                  <a:gd name="connsiteX174" fmla="*/ 3327452 w 5531509"/>
                  <a:gd name="connsiteY174" fmla="*/ 4142593 h 4789403"/>
                  <a:gd name="connsiteX175" fmla="*/ 3447633 w 5531509"/>
                  <a:gd name="connsiteY175" fmla="*/ 4137130 h 4789403"/>
                  <a:gd name="connsiteX176" fmla="*/ 3453096 w 5531509"/>
                  <a:gd name="connsiteY176" fmla="*/ 4172638 h 4789403"/>
                  <a:gd name="connsiteX177" fmla="*/ 3569180 w 5531509"/>
                  <a:gd name="connsiteY177" fmla="*/ 4413001 h 4789403"/>
                  <a:gd name="connsiteX178" fmla="*/ 3640197 w 5531509"/>
                  <a:gd name="connsiteY178" fmla="*/ 4283260 h 4789403"/>
                  <a:gd name="connsiteX179" fmla="*/ 3689362 w 5531509"/>
                  <a:gd name="connsiteY179" fmla="*/ 4443046 h 4789403"/>
                  <a:gd name="connsiteX180" fmla="*/ 3776766 w 5531509"/>
                  <a:gd name="connsiteY180" fmla="*/ 4567325 h 4789403"/>
                  <a:gd name="connsiteX181" fmla="*/ 3842320 w 5531509"/>
                  <a:gd name="connsiteY181" fmla="*/ 4400709 h 4789403"/>
                  <a:gd name="connsiteX182" fmla="*/ 3851879 w 5531509"/>
                  <a:gd name="connsiteY182" fmla="*/ 4309208 h 4789403"/>
                  <a:gd name="connsiteX183" fmla="*/ 3925627 w 5531509"/>
                  <a:gd name="connsiteY183" fmla="*/ 4443046 h 4789403"/>
                  <a:gd name="connsiteX184" fmla="*/ 4119556 w 5531509"/>
                  <a:gd name="connsiteY184" fmla="*/ 4596004 h 4789403"/>
                  <a:gd name="connsiteX185" fmla="*/ 4198766 w 5531509"/>
                  <a:gd name="connsiteY185" fmla="*/ 4367933 h 4789403"/>
                  <a:gd name="connsiteX186" fmla="*/ 4201498 w 5531509"/>
                  <a:gd name="connsiteY186" fmla="*/ 4336522 h 4789403"/>
                  <a:gd name="connsiteX187" fmla="*/ 4232909 w 5531509"/>
                  <a:gd name="connsiteY187" fmla="*/ 4382956 h 4789403"/>
                  <a:gd name="connsiteX188" fmla="*/ 4265685 w 5531509"/>
                  <a:gd name="connsiteY188" fmla="*/ 4385687 h 4789403"/>
                  <a:gd name="connsiteX189" fmla="*/ 4295731 w 5531509"/>
                  <a:gd name="connsiteY189" fmla="*/ 4296917 h 4789403"/>
                  <a:gd name="connsiteX190" fmla="*/ 4271148 w 5531509"/>
                  <a:gd name="connsiteY190" fmla="*/ 4149421 h 4789403"/>
                  <a:gd name="connsiteX191" fmla="*/ 4417278 w 5531509"/>
                  <a:gd name="connsiteY191" fmla="*/ 4288722 h 4789403"/>
                  <a:gd name="connsiteX192" fmla="*/ 4578430 w 5531509"/>
                  <a:gd name="connsiteY192" fmla="*/ 4307842 h 4789403"/>
                  <a:gd name="connsiteX193" fmla="*/ 4495122 w 5531509"/>
                  <a:gd name="connsiteY193" fmla="*/ 4083868 h 4789403"/>
                  <a:gd name="connsiteX194" fmla="*/ 4911660 w 5531509"/>
                  <a:gd name="connsiteY194" fmla="*/ 4149421 h 4789403"/>
                  <a:gd name="connsiteX195" fmla="*/ 4686320 w 5531509"/>
                  <a:gd name="connsiteY195" fmla="*/ 3833946 h 4789403"/>
                  <a:gd name="connsiteX196" fmla="*/ 4904831 w 5531509"/>
                  <a:gd name="connsiteY196" fmla="*/ 3902231 h 4789403"/>
                  <a:gd name="connsiteX197" fmla="*/ 5065983 w 5531509"/>
                  <a:gd name="connsiteY197" fmla="*/ 3885842 h 4789403"/>
                  <a:gd name="connsiteX198" fmla="*/ 4958094 w 5531509"/>
                  <a:gd name="connsiteY198" fmla="*/ 3709668 h 4789403"/>
                  <a:gd name="connsiteX199" fmla="*/ 5090566 w 5531509"/>
                  <a:gd name="connsiteY199" fmla="*/ 3693279 h 4789403"/>
                  <a:gd name="connsiteX200" fmla="*/ 5025012 w 5531509"/>
                  <a:gd name="connsiteY200" fmla="*/ 3564904 h 4789403"/>
                  <a:gd name="connsiteX201" fmla="*/ 5400579 w 5531509"/>
                  <a:gd name="connsiteY201" fmla="*/ 3369609 h 4789403"/>
                  <a:gd name="connsiteX202" fmla="*/ 5313174 w 5531509"/>
                  <a:gd name="connsiteY202" fmla="*/ 3145635 h 4789403"/>
                  <a:gd name="connsiteX203" fmla="*/ 5396482 w 5531509"/>
                  <a:gd name="connsiteY203" fmla="*/ 3081447 h 4789403"/>
                  <a:gd name="connsiteX204" fmla="*/ 5350048 w 5531509"/>
                  <a:gd name="connsiteY204" fmla="*/ 3003603 h 4789403"/>
                  <a:gd name="connsiteX205" fmla="*/ 5333660 w 5531509"/>
                  <a:gd name="connsiteY205" fmla="*/ 2917564 h 4789403"/>
                  <a:gd name="connsiteX206" fmla="*/ 5411505 w 5531509"/>
                  <a:gd name="connsiteY206" fmla="*/ 2890250 h 4789403"/>
                  <a:gd name="connsiteX207" fmla="*/ 5512566 w 5531509"/>
                  <a:gd name="connsiteY207" fmla="*/ 2812405 h 4789403"/>
                  <a:gd name="connsiteX208" fmla="*/ 5421064 w 5531509"/>
                  <a:gd name="connsiteY208" fmla="*/ 2709978 h 4789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</a:cxnLst>
                <a:rect l="l" t="t" r="r" b="b"/>
                <a:pathLst>
                  <a:path w="5531509" h="4789403">
                    <a:moveTo>
                      <a:pt x="5421064" y="2709978"/>
                    </a:moveTo>
                    <a:cubicBezTo>
                      <a:pt x="5470230" y="2692224"/>
                      <a:pt x="5505737" y="2660813"/>
                      <a:pt x="5466132" y="2608917"/>
                    </a:cubicBezTo>
                    <a:cubicBezTo>
                      <a:pt x="5434721" y="2566580"/>
                      <a:pt x="5337757" y="2562483"/>
                      <a:pt x="5294055" y="2566580"/>
                    </a:cubicBezTo>
                    <a:cubicBezTo>
                      <a:pt x="5284495" y="2566580"/>
                      <a:pt x="5276300" y="2567946"/>
                      <a:pt x="5266741" y="2569312"/>
                    </a:cubicBezTo>
                    <a:cubicBezTo>
                      <a:pt x="5288592" y="2554289"/>
                      <a:pt x="5309077" y="2539266"/>
                      <a:pt x="5330929" y="2525609"/>
                    </a:cubicBezTo>
                    <a:cubicBezTo>
                      <a:pt x="5382825" y="2492832"/>
                      <a:pt x="5449744" y="2365823"/>
                      <a:pt x="5344585" y="2361726"/>
                    </a:cubicBezTo>
                    <a:cubicBezTo>
                      <a:pt x="5336391" y="2361726"/>
                      <a:pt x="5328197" y="2363091"/>
                      <a:pt x="5318637" y="2365823"/>
                    </a:cubicBezTo>
                    <a:cubicBezTo>
                      <a:pt x="5341854" y="2293441"/>
                      <a:pt x="5347317" y="2208768"/>
                      <a:pt x="5314540" y="2160969"/>
                    </a:cubicBezTo>
                    <a:cubicBezTo>
                      <a:pt x="5281763" y="2111803"/>
                      <a:pt x="5246255" y="2132289"/>
                      <a:pt x="5216210" y="2173260"/>
                    </a:cubicBezTo>
                    <a:cubicBezTo>
                      <a:pt x="5214844" y="2152774"/>
                      <a:pt x="5209382" y="2136386"/>
                      <a:pt x="5192993" y="2128192"/>
                    </a:cubicBezTo>
                    <a:cubicBezTo>
                      <a:pt x="5160217" y="2113169"/>
                      <a:pt x="5131537" y="2118632"/>
                      <a:pt x="5097395" y="2128192"/>
                    </a:cubicBezTo>
                    <a:cubicBezTo>
                      <a:pt x="5091932" y="2129557"/>
                      <a:pt x="5082372" y="2136386"/>
                      <a:pt x="5075543" y="2140483"/>
                    </a:cubicBezTo>
                    <a:cubicBezTo>
                      <a:pt x="5078274" y="2137752"/>
                      <a:pt x="5082372" y="2135020"/>
                      <a:pt x="5089200" y="2129557"/>
                    </a:cubicBezTo>
                    <a:cubicBezTo>
                      <a:pt x="5102857" y="2118632"/>
                      <a:pt x="5116514" y="2107706"/>
                      <a:pt x="5128806" y="2096781"/>
                    </a:cubicBezTo>
                    <a:cubicBezTo>
                      <a:pt x="5236695" y="1991622"/>
                      <a:pt x="5100126" y="1990256"/>
                      <a:pt x="4989505" y="2008010"/>
                    </a:cubicBezTo>
                    <a:cubicBezTo>
                      <a:pt x="5059155" y="1971137"/>
                      <a:pt x="5119246" y="1920606"/>
                      <a:pt x="5127440" y="1834567"/>
                    </a:cubicBezTo>
                    <a:cubicBezTo>
                      <a:pt x="5138365" y="1729408"/>
                      <a:pt x="4985407" y="1792230"/>
                      <a:pt x="4947168" y="1815447"/>
                    </a:cubicBezTo>
                    <a:cubicBezTo>
                      <a:pt x="4928048" y="1826373"/>
                      <a:pt x="4887077" y="1889195"/>
                      <a:pt x="4910294" y="1853687"/>
                    </a:cubicBezTo>
                    <a:cubicBezTo>
                      <a:pt x="4922585" y="1833201"/>
                      <a:pt x="4934876" y="1811350"/>
                      <a:pt x="4944436" y="1789499"/>
                    </a:cubicBezTo>
                    <a:cubicBezTo>
                      <a:pt x="4959459" y="1752625"/>
                      <a:pt x="4978579" y="1707557"/>
                      <a:pt x="4955362" y="1670684"/>
                    </a:cubicBezTo>
                    <a:cubicBezTo>
                      <a:pt x="4914391" y="1607861"/>
                      <a:pt x="4807867" y="1681609"/>
                      <a:pt x="4736850" y="1744431"/>
                    </a:cubicBezTo>
                    <a:cubicBezTo>
                      <a:pt x="4755971" y="1693900"/>
                      <a:pt x="4772359" y="1633810"/>
                      <a:pt x="4760068" y="1595570"/>
                    </a:cubicBezTo>
                    <a:cubicBezTo>
                      <a:pt x="4854300" y="1479486"/>
                      <a:pt x="4754605" y="1448075"/>
                      <a:pt x="4653543" y="1463098"/>
                    </a:cubicBezTo>
                    <a:cubicBezTo>
                      <a:pt x="4761433" y="1387984"/>
                      <a:pt x="4911660" y="1270535"/>
                      <a:pt x="4840644" y="1240489"/>
                    </a:cubicBezTo>
                    <a:cubicBezTo>
                      <a:pt x="4817427" y="1230929"/>
                      <a:pt x="4788747" y="1229564"/>
                      <a:pt x="4757336" y="1235027"/>
                    </a:cubicBezTo>
                    <a:cubicBezTo>
                      <a:pt x="4786016" y="1204981"/>
                      <a:pt x="4811964" y="1172205"/>
                      <a:pt x="4829718" y="1136696"/>
                    </a:cubicBezTo>
                    <a:cubicBezTo>
                      <a:pt x="4865226" y="1065680"/>
                      <a:pt x="4803770" y="1011052"/>
                      <a:pt x="4738216" y="1021978"/>
                    </a:cubicBezTo>
                    <a:cubicBezTo>
                      <a:pt x="4686320" y="1031538"/>
                      <a:pt x="4638521" y="1049292"/>
                      <a:pt x="4593452" y="1077971"/>
                    </a:cubicBezTo>
                    <a:cubicBezTo>
                      <a:pt x="4582527" y="1084800"/>
                      <a:pt x="4572967" y="1091628"/>
                      <a:pt x="4562042" y="1098457"/>
                    </a:cubicBezTo>
                    <a:cubicBezTo>
                      <a:pt x="4570236" y="1088897"/>
                      <a:pt x="4577064" y="1077971"/>
                      <a:pt x="4585259" y="1068412"/>
                    </a:cubicBezTo>
                    <a:cubicBezTo>
                      <a:pt x="4633058" y="1005590"/>
                      <a:pt x="4735485" y="869020"/>
                      <a:pt x="4671297" y="787078"/>
                    </a:cubicBezTo>
                    <a:cubicBezTo>
                      <a:pt x="4668566" y="784347"/>
                      <a:pt x="4664469" y="784347"/>
                      <a:pt x="4661737" y="784347"/>
                    </a:cubicBezTo>
                    <a:cubicBezTo>
                      <a:pt x="4624863" y="795272"/>
                      <a:pt x="4600281" y="817124"/>
                      <a:pt x="4578430" y="844437"/>
                    </a:cubicBezTo>
                    <a:cubicBezTo>
                      <a:pt x="4603012" y="746107"/>
                      <a:pt x="4631692" y="591784"/>
                      <a:pt x="4572967" y="567201"/>
                    </a:cubicBezTo>
                    <a:cubicBezTo>
                      <a:pt x="4537459" y="552179"/>
                      <a:pt x="4484197" y="594515"/>
                      <a:pt x="4435032" y="643680"/>
                    </a:cubicBezTo>
                    <a:cubicBezTo>
                      <a:pt x="4428203" y="631389"/>
                      <a:pt x="4413181" y="621829"/>
                      <a:pt x="4385867" y="615001"/>
                    </a:cubicBezTo>
                    <a:cubicBezTo>
                      <a:pt x="4299828" y="595881"/>
                      <a:pt x="4194669" y="604075"/>
                      <a:pt x="4103167" y="639583"/>
                    </a:cubicBezTo>
                    <a:cubicBezTo>
                      <a:pt x="4148235" y="590418"/>
                      <a:pt x="4179647" y="526230"/>
                      <a:pt x="4174184" y="462043"/>
                    </a:cubicBezTo>
                    <a:cubicBezTo>
                      <a:pt x="4165990" y="373272"/>
                      <a:pt x="4018494" y="452483"/>
                      <a:pt x="3951575" y="492088"/>
                    </a:cubicBezTo>
                    <a:cubicBezTo>
                      <a:pt x="3970695" y="397855"/>
                      <a:pt x="4030786" y="202560"/>
                      <a:pt x="3880559" y="272211"/>
                    </a:cubicBezTo>
                    <a:cubicBezTo>
                      <a:pt x="3854611" y="284502"/>
                      <a:pt x="3828663" y="304988"/>
                      <a:pt x="3804080" y="332302"/>
                    </a:cubicBezTo>
                    <a:cubicBezTo>
                      <a:pt x="3776766" y="272211"/>
                      <a:pt x="3720773" y="235337"/>
                      <a:pt x="3633368" y="257188"/>
                    </a:cubicBezTo>
                    <a:cubicBezTo>
                      <a:pt x="3574643" y="270845"/>
                      <a:pt x="3532307" y="336399"/>
                      <a:pt x="3502261" y="384198"/>
                    </a:cubicBezTo>
                    <a:cubicBezTo>
                      <a:pt x="3488604" y="407415"/>
                      <a:pt x="3477679" y="434729"/>
                      <a:pt x="3468119" y="460677"/>
                    </a:cubicBezTo>
                    <a:cubicBezTo>
                      <a:pt x="3465387" y="300891"/>
                      <a:pt x="3429880" y="137007"/>
                      <a:pt x="3321989" y="16826"/>
                    </a:cubicBezTo>
                    <a:cubicBezTo>
                      <a:pt x="3268727" y="-41899"/>
                      <a:pt x="3249607" y="64625"/>
                      <a:pt x="3244145" y="158858"/>
                    </a:cubicBezTo>
                    <a:cubicBezTo>
                      <a:pt x="3229122" y="115156"/>
                      <a:pt x="3205905" y="75551"/>
                      <a:pt x="3169031" y="78282"/>
                    </a:cubicBezTo>
                    <a:cubicBezTo>
                      <a:pt x="3070701" y="85111"/>
                      <a:pt x="3011976" y="186172"/>
                      <a:pt x="2958714" y="259920"/>
                    </a:cubicBezTo>
                    <a:cubicBezTo>
                      <a:pt x="2894527" y="348690"/>
                      <a:pt x="2938229" y="259920"/>
                      <a:pt x="2946423" y="220314"/>
                    </a:cubicBezTo>
                    <a:cubicBezTo>
                      <a:pt x="2949155" y="205292"/>
                      <a:pt x="2965543" y="145201"/>
                      <a:pt x="2938229" y="134276"/>
                    </a:cubicBezTo>
                    <a:cubicBezTo>
                      <a:pt x="2864481" y="102865"/>
                      <a:pt x="2803025" y="190269"/>
                      <a:pt x="2747032" y="240800"/>
                    </a:cubicBezTo>
                    <a:cubicBezTo>
                      <a:pt x="2757957" y="152030"/>
                      <a:pt x="2822145" y="-29608"/>
                      <a:pt x="2685575" y="61894"/>
                    </a:cubicBezTo>
                    <a:cubicBezTo>
                      <a:pt x="2632313" y="97402"/>
                      <a:pt x="2591342" y="150664"/>
                      <a:pt x="2554468" y="208023"/>
                    </a:cubicBezTo>
                    <a:cubicBezTo>
                      <a:pt x="2549006" y="152030"/>
                      <a:pt x="2532617" y="101499"/>
                      <a:pt x="2502572" y="70088"/>
                    </a:cubicBezTo>
                    <a:cubicBezTo>
                      <a:pt x="2498475" y="65991"/>
                      <a:pt x="2488915" y="63259"/>
                      <a:pt x="2482086" y="65991"/>
                    </a:cubicBezTo>
                    <a:cubicBezTo>
                      <a:pt x="2387853" y="96036"/>
                      <a:pt x="2329128" y="242166"/>
                      <a:pt x="2311374" y="371907"/>
                    </a:cubicBezTo>
                    <a:cubicBezTo>
                      <a:pt x="2299083" y="356884"/>
                      <a:pt x="2284060" y="341861"/>
                      <a:pt x="2262209" y="328204"/>
                    </a:cubicBezTo>
                    <a:cubicBezTo>
                      <a:pt x="2252650" y="321376"/>
                      <a:pt x="2238993" y="336399"/>
                      <a:pt x="2236261" y="344593"/>
                    </a:cubicBezTo>
                    <a:cubicBezTo>
                      <a:pt x="2217141" y="385564"/>
                      <a:pt x="2226701" y="436094"/>
                      <a:pt x="2240358" y="482528"/>
                    </a:cubicBezTo>
                    <a:cubicBezTo>
                      <a:pt x="2223970" y="466140"/>
                      <a:pt x="2206216" y="456580"/>
                      <a:pt x="2191193" y="472968"/>
                    </a:cubicBezTo>
                    <a:cubicBezTo>
                      <a:pt x="2157051" y="509842"/>
                      <a:pt x="2167976" y="569933"/>
                      <a:pt x="2178902" y="623195"/>
                    </a:cubicBezTo>
                    <a:cubicBezTo>
                      <a:pt x="2116080" y="560373"/>
                      <a:pt x="2038235" y="528962"/>
                      <a:pt x="1948099" y="507111"/>
                    </a:cubicBezTo>
                    <a:cubicBezTo>
                      <a:pt x="1909860" y="497551"/>
                      <a:pt x="1795141" y="455214"/>
                      <a:pt x="1756902" y="492088"/>
                    </a:cubicBezTo>
                    <a:cubicBezTo>
                      <a:pt x="1694080" y="553544"/>
                      <a:pt x="1825187" y="702405"/>
                      <a:pt x="1915323" y="777518"/>
                    </a:cubicBezTo>
                    <a:cubicBezTo>
                      <a:pt x="1882546" y="774787"/>
                      <a:pt x="1849769" y="769324"/>
                      <a:pt x="1815627" y="774787"/>
                    </a:cubicBezTo>
                    <a:cubicBezTo>
                      <a:pt x="1785581" y="724256"/>
                      <a:pt x="1750073" y="677823"/>
                      <a:pt x="1728222" y="650509"/>
                    </a:cubicBezTo>
                    <a:cubicBezTo>
                      <a:pt x="1717297" y="636852"/>
                      <a:pt x="1696811" y="657337"/>
                      <a:pt x="1694080" y="666897"/>
                    </a:cubicBezTo>
                    <a:cubicBezTo>
                      <a:pt x="1674960" y="718793"/>
                      <a:pt x="1676326" y="778884"/>
                      <a:pt x="1687251" y="840340"/>
                    </a:cubicBezTo>
                    <a:cubicBezTo>
                      <a:pt x="1642183" y="784347"/>
                      <a:pt x="1590287" y="746107"/>
                      <a:pt x="1538391" y="773421"/>
                    </a:cubicBezTo>
                    <a:cubicBezTo>
                      <a:pt x="1497420" y="795272"/>
                      <a:pt x="1516539" y="869020"/>
                      <a:pt x="1545219" y="938671"/>
                    </a:cubicBezTo>
                    <a:cubicBezTo>
                      <a:pt x="1512442" y="908625"/>
                      <a:pt x="1476934" y="884043"/>
                      <a:pt x="1429135" y="874483"/>
                    </a:cubicBezTo>
                    <a:cubicBezTo>
                      <a:pt x="1385432" y="866289"/>
                      <a:pt x="1298028" y="851266"/>
                      <a:pt x="1267983" y="901797"/>
                    </a:cubicBezTo>
                    <a:cubicBezTo>
                      <a:pt x="1225646" y="972813"/>
                      <a:pt x="1287102" y="1050658"/>
                      <a:pt x="1334902" y="1099823"/>
                    </a:cubicBezTo>
                    <a:cubicBezTo>
                      <a:pt x="1354022" y="1120308"/>
                      <a:pt x="1375873" y="1140793"/>
                      <a:pt x="1399089" y="1162645"/>
                    </a:cubicBezTo>
                    <a:cubicBezTo>
                      <a:pt x="1386798" y="1166742"/>
                      <a:pt x="1377238" y="1172205"/>
                      <a:pt x="1370410" y="1180399"/>
                    </a:cubicBezTo>
                    <a:cubicBezTo>
                      <a:pt x="1355387" y="1198153"/>
                      <a:pt x="1356753" y="1218638"/>
                      <a:pt x="1366313" y="1240489"/>
                    </a:cubicBezTo>
                    <a:cubicBezTo>
                      <a:pt x="1354022" y="1235027"/>
                      <a:pt x="1343096" y="1228198"/>
                      <a:pt x="1330805" y="1224101"/>
                    </a:cubicBezTo>
                    <a:cubicBezTo>
                      <a:pt x="1277542" y="1203616"/>
                      <a:pt x="1207892" y="1165376"/>
                      <a:pt x="1149167" y="1172205"/>
                    </a:cubicBezTo>
                    <a:cubicBezTo>
                      <a:pt x="1143704" y="1172205"/>
                      <a:pt x="1139607" y="1179033"/>
                      <a:pt x="1138242" y="1184496"/>
                    </a:cubicBezTo>
                    <a:cubicBezTo>
                      <a:pt x="1134145" y="1232295"/>
                      <a:pt x="1166921" y="1281460"/>
                      <a:pt x="1194235" y="1326528"/>
                    </a:cubicBezTo>
                    <a:cubicBezTo>
                      <a:pt x="1138242" y="1338819"/>
                      <a:pt x="1069957" y="1366133"/>
                      <a:pt x="1063128" y="1418030"/>
                    </a:cubicBezTo>
                    <a:cubicBezTo>
                      <a:pt x="1059031" y="1449441"/>
                      <a:pt x="1078151" y="1476755"/>
                      <a:pt x="1106830" y="1501337"/>
                    </a:cubicBezTo>
                    <a:cubicBezTo>
                      <a:pt x="1089076" y="1510897"/>
                      <a:pt x="1076785" y="1525920"/>
                      <a:pt x="1074054" y="1553234"/>
                    </a:cubicBezTo>
                    <a:cubicBezTo>
                      <a:pt x="1072688" y="1562794"/>
                      <a:pt x="1072688" y="1575085"/>
                      <a:pt x="1075420" y="1586010"/>
                    </a:cubicBezTo>
                    <a:cubicBezTo>
                      <a:pt x="1042643" y="1550502"/>
                      <a:pt x="1005769" y="1519091"/>
                      <a:pt x="960701" y="1493143"/>
                    </a:cubicBezTo>
                    <a:cubicBezTo>
                      <a:pt x="918364" y="1468560"/>
                      <a:pt x="828229" y="1452172"/>
                      <a:pt x="796818" y="1505434"/>
                    </a:cubicBezTo>
                    <a:cubicBezTo>
                      <a:pt x="740824" y="1603764"/>
                      <a:pt x="803646" y="1745797"/>
                      <a:pt x="855542" y="1859150"/>
                    </a:cubicBezTo>
                    <a:cubicBezTo>
                      <a:pt x="780429" y="1794962"/>
                      <a:pt x="708047" y="1729408"/>
                      <a:pt x="596060" y="1749894"/>
                    </a:cubicBezTo>
                    <a:cubicBezTo>
                      <a:pt x="514118" y="1764916"/>
                      <a:pt x="611083" y="1912412"/>
                      <a:pt x="656151" y="1983428"/>
                    </a:cubicBezTo>
                    <a:cubicBezTo>
                      <a:pt x="597426" y="1950651"/>
                      <a:pt x="516850" y="1900120"/>
                      <a:pt x="470416" y="1976599"/>
                    </a:cubicBezTo>
                    <a:cubicBezTo>
                      <a:pt x="429445" y="2044884"/>
                      <a:pt x="510021" y="2133654"/>
                      <a:pt x="572843" y="2197842"/>
                    </a:cubicBezTo>
                    <a:cubicBezTo>
                      <a:pt x="572843" y="2197842"/>
                      <a:pt x="572843" y="2199208"/>
                      <a:pt x="572843" y="2199208"/>
                    </a:cubicBezTo>
                    <a:cubicBezTo>
                      <a:pt x="439005" y="2139117"/>
                      <a:pt x="189083" y="2066735"/>
                      <a:pt x="169963" y="2216962"/>
                    </a:cubicBezTo>
                    <a:cubicBezTo>
                      <a:pt x="167232" y="2244276"/>
                      <a:pt x="197277" y="2268858"/>
                      <a:pt x="213665" y="2285247"/>
                    </a:cubicBezTo>
                    <a:cubicBezTo>
                      <a:pt x="238248" y="2308464"/>
                      <a:pt x="262830" y="2333046"/>
                      <a:pt x="287413" y="2358994"/>
                    </a:cubicBezTo>
                    <a:cubicBezTo>
                      <a:pt x="277853" y="2360360"/>
                      <a:pt x="269659" y="2364457"/>
                      <a:pt x="262830" y="2371286"/>
                    </a:cubicBezTo>
                    <a:cubicBezTo>
                      <a:pt x="232785" y="2404062"/>
                      <a:pt x="235516" y="2457324"/>
                      <a:pt x="245076" y="2502392"/>
                    </a:cubicBezTo>
                    <a:cubicBezTo>
                      <a:pt x="243711" y="2506489"/>
                      <a:pt x="242345" y="2510587"/>
                      <a:pt x="245076" y="2513318"/>
                    </a:cubicBezTo>
                    <a:cubicBezTo>
                      <a:pt x="246442" y="2516049"/>
                      <a:pt x="249173" y="2518781"/>
                      <a:pt x="250539" y="2521512"/>
                    </a:cubicBezTo>
                    <a:cubicBezTo>
                      <a:pt x="251905" y="2528341"/>
                      <a:pt x="254636" y="2535169"/>
                      <a:pt x="256002" y="2541998"/>
                    </a:cubicBezTo>
                    <a:cubicBezTo>
                      <a:pt x="269659" y="2584334"/>
                      <a:pt x="288779" y="2621208"/>
                      <a:pt x="311995" y="2656716"/>
                    </a:cubicBezTo>
                    <a:cubicBezTo>
                      <a:pt x="310630" y="2656716"/>
                      <a:pt x="310630" y="2656716"/>
                      <a:pt x="309264" y="2656716"/>
                    </a:cubicBezTo>
                    <a:cubicBezTo>
                      <a:pt x="277853" y="2610282"/>
                      <a:pt x="250539" y="2561117"/>
                      <a:pt x="224591" y="2521512"/>
                    </a:cubicBezTo>
                    <a:cubicBezTo>
                      <a:pt x="206837" y="2494198"/>
                      <a:pt x="149478" y="2393137"/>
                      <a:pt x="105775" y="2413622"/>
                    </a:cubicBezTo>
                    <a:cubicBezTo>
                      <a:pt x="60707" y="2434108"/>
                      <a:pt x="88021" y="2505124"/>
                      <a:pt x="98947" y="2540632"/>
                    </a:cubicBezTo>
                    <a:cubicBezTo>
                      <a:pt x="111238" y="2574774"/>
                      <a:pt x="133089" y="2611648"/>
                      <a:pt x="160403" y="2647156"/>
                    </a:cubicBezTo>
                    <a:cubicBezTo>
                      <a:pt x="64804" y="2649888"/>
                      <a:pt x="-40354" y="2670373"/>
                      <a:pt x="15639" y="2759143"/>
                    </a:cubicBezTo>
                    <a:cubicBezTo>
                      <a:pt x="47050" y="2808308"/>
                      <a:pt x="115335" y="2842451"/>
                      <a:pt x="165866" y="2864302"/>
                    </a:cubicBezTo>
                    <a:cubicBezTo>
                      <a:pt x="217762" y="2887519"/>
                      <a:pt x="277853" y="2917564"/>
                      <a:pt x="339309" y="2939415"/>
                    </a:cubicBezTo>
                    <a:cubicBezTo>
                      <a:pt x="328384" y="2942146"/>
                      <a:pt x="317458" y="2946244"/>
                      <a:pt x="307898" y="2950341"/>
                    </a:cubicBezTo>
                    <a:cubicBezTo>
                      <a:pt x="253270" y="2968095"/>
                      <a:pt x="115335" y="3017260"/>
                      <a:pt x="81193" y="3073253"/>
                    </a:cubicBezTo>
                    <a:cubicBezTo>
                      <a:pt x="23834" y="3168852"/>
                      <a:pt x="190448" y="3147001"/>
                      <a:pt x="324287" y="3116956"/>
                    </a:cubicBezTo>
                    <a:cubicBezTo>
                      <a:pt x="242345" y="3178412"/>
                      <a:pt x="172694" y="3250794"/>
                      <a:pt x="145381" y="3338198"/>
                    </a:cubicBezTo>
                    <a:cubicBezTo>
                      <a:pt x="122164" y="3410580"/>
                      <a:pt x="236882" y="3375072"/>
                      <a:pt x="343406" y="3328638"/>
                    </a:cubicBezTo>
                    <a:cubicBezTo>
                      <a:pt x="335212" y="3335467"/>
                      <a:pt x="327018" y="3342295"/>
                      <a:pt x="320190" y="3350489"/>
                    </a:cubicBezTo>
                    <a:cubicBezTo>
                      <a:pt x="257368" y="3418774"/>
                      <a:pt x="206837" y="3496619"/>
                      <a:pt x="168597" y="3581292"/>
                    </a:cubicBezTo>
                    <a:cubicBezTo>
                      <a:pt x="86656" y="3760198"/>
                      <a:pt x="277853" y="3682354"/>
                      <a:pt x="361160" y="3638651"/>
                    </a:cubicBezTo>
                    <a:cubicBezTo>
                      <a:pt x="389840" y="3623629"/>
                      <a:pt x="418520" y="3607240"/>
                      <a:pt x="445834" y="3592218"/>
                    </a:cubicBezTo>
                    <a:cubicBezTo>
                      <a:pt x="430811" y="3607240"/>
                      <a:pt x="417154" y="3623629"/>
                      <a:pt x="402131" y="3638651"/>
                    </a:cubicBezTo>
                    <a:cubicBezTo>
                      <a:pt x="354332" y="3693279"/>
                      <a:pt x="309264" y="3773855"/>
                      <a:pt x="299704" y="3846237"/>
                    </a:cubicBezTo>
                    <a:cubicBezTo>
                      <a:pt x="291510" y="3904962"/>
                      <a:pt x="296973" y="3967784"/>
                      <a:pt x="316092" y="4014218"/>
                    </a:cubicBezTo>
                    <a:cubicBezTo>
                      <a:pt x="251905" y="4081137"/>
                      <a:pt x="167232" y="4172638"/>
                      <a:pt x="172694" y="4257312"/>
                    </a:cubicBezTo>
                    <a:cubicBezTo>
                      <a:pt x="172694" y="4265506"/>
                      <a:pt x="180889" y="4273700"/>
                      <a:pt x="189083" y="4273700"/>
                    </a:cubicBezTo>
                    <a:cubicBezTo>
                      <a:pt x="261465" y="4270969"/>
                      <a:pt x="358429" y="4229998"/>
                      <a:pt x="421251" y="4198587"/>
                    </a:cubicBezTo>
                    <a:cubicBezTo>
                      <a:pt x="460856" y="4178101"/>
                      <a:pt x="499096" y="4157616"/>
                      <a:pt x="537335" y="4137130"/>
                    </a:cubicBezTo>
                    <a:cubicBezTo>
                      <a:pt x="474513" y="4197221"/>
                      <a:pt x="417154" y="4262774"/>
                      <a:pt x="411691" y="4333791"/>
                    </a:cubicBezTo>
                    <a:cubicBezTo>
                      <a:pt x="411691" y="4341985"/>
                      <a:pt x="413057" y="4346082"/>
                      <a:pt x="419885" y="4351545"/>
                    </a:cubicBezTo>
                    <a:cubicBezTo>
                      <a:pt x="471782" y="4384321"/>
                      <a:pt x="582403" y="4299648"/>
                      <a:pt x="652054" y="4242289"/>
                    </a:cubicBezTo>
                    <a:cubicBezTo>
                      <a:pt x="630203" y="4313305"/>
                      <a:pt x="628837" y="4384321"/>
                      <a:pt x="642494" y="4460800"/>
                    </a:cubicBezTo>
                    <a:cubicBezTo>
                      <a:pt x="649322" y="4497674"/>
                      <a:pt x="687562" y="4567325"/>
                      <a:pt x="733996" y="4557765"/>
                    </a:cubicBezTo>
                    <a:cubicBezTo>
                      <a:pt x="800915" y="4544108"/>
                      <a:pt x="833691" y="4421195"/>
                      <a:pt x="852811" y="4317402"/>
                    </a:cubicBezTo>
                    <a:cubicBezTo>
                      <a:pt x="873296" y="4481286"/>
                      <a:pt x="929290" y="4723014"/>
                      <a:pt x="1023523" y="4606930"/>
                    </a:cubicBezTo>
                    <a:cubicBezTo>
                      <a:pt x="1056300" y="4567325"/>
                      <a:pt x="1072688" y="4499040"/>
                      <a:pt x="1078151" y="4426658"/>
                    </a:cubicBezTo>
                    <a:cubicBezTo>
                      <a:pt x="1109562" y="4505868"/>
                      <a:pt x="1154630" y="4563228"/>
                      <a:pt x="1213355" y="4519525"/>
                    </a:cubicBezTo>
                    <a:cubicBezTo>
                      <a:pt x="1273445" y="4474457"/>
                      <a:pt x="1292565" y="4374761"/>
                      <a:pt x="1306222" y="4305111"/>
                    </a:cubicBezTo>
                    <a:cubicBezTo>
                      <a:pt x="1307588" y="4298282"/>
                      <a:pt x="1307588" y="4291454"/>
                      <a:pt x="1308954" y="4284626"/>
                    </a:cubicBezTo>
                    <a:cubicBezTo>
                      <a:pt x="1355387" y="4291454"/>
                      <a:pt x="1410015" y="4277797"/>
                      <a:pt x="1461911" y="4261408"/>
                    </a:cubicBezTo>
                    <a:cubicBezTo>
                      <a:pt x="1423672" y="4292820"/>
                      <a:pt x="1385432" y="4325596"/>
                      <a:pt x="1349924" y="4359739"/>
                    </a:cubicBezTo>
                    <a:cubicBezTo>
                      <a:pt x="1343096" y="4366567"/>
                      <a:pt x="1340364" y="4377493"/>
                      <a:pt x="1347193" y="4385687"/>
                    </a:cubicBezTo>
                    <a:cubicBezTo>
                      <a:pt x="1362216" y="4402075"/>
                      <a:pt x="1381335" y="4402075"/>
                      <a:pt x="1401821" y="4393881"/>
                    </a:cubicBezTo>
                    <a:cubicBezTo>
                      <a:pt x="1430500" y="4382956"/>
                      <a:pt x="1457814" y="4369299"/>
                      <a:pt x="1485128" y="4354276"/>
                    </a:cubicBezTo>
                    <a:cubicBezTo>
                      <a:pt x="1522002" y="4333791"/>
                      <a:pt x="1471471" y="4406172"/>
                      <a:pt x="1463277" y="4430755"/>
                    </a:cubicBezTo>
                    <a:cubicBezTo>
                      <a:pt x="1437329" y="4523622"/>
                      <a:pt x="1426403" y="4631512"/>
                      <a:pt x="1435963" y="4728477"/>
                    </a:cubicBezTo>
                    <a:cubicBezTo>
                      <a:pt x="1441426" y="4780373"/>
                      <a:pt x="1487860" y="4815881"/>
                      <a:pt x="1528831" y="4763985"/>
                    </a:cubicBezTo>
                    <a:cubicBezTo>
                      <a:pt x="1612138" y="4653364"/>
                      <a:pt x="1669497" y="4527719"/>
                      <a:pt x="1721394" y="4399344"/>
                    </a:cubicBezTo>
                    <a:cubicBezTo>
                      <a:pt x="1715931" y="4507234"/>
                      <a:pt x="1726856" y="4643804"/>
                      <a:pt x="1847038" y="4589176"/>
                    </a:cubicBezTo>
                    <a:cubicBezTo>
                      <a:pt x="1911225" y="4559130"/>
                      <a:pt x="1924882" y="4459434"/>
                      <a:pt x="1939905" y="4400709"/>
                    </a:cubicBezTo>
                    <a:cubicBezTo>
                      <a:pt x="1954928" y="4339254"/>
                      <a:pt x="1952196" y="4284626"/>
                      <a:pt x="1945368" y="4228632"/>
                    </a:cubicBezTo>
                    <a:cubicBezTo>
                      <a:pt x="1986339" y="4280529"/>
                      <a:pt x="2023212" y="4324231"/>
                      <a:pt x="2101057" y="4354276"/>
                    </a:cubicBezTo>
                    <a:cubicBezTo>
                      <a:pt x="2140662" y="4369299"/>
                      <a:pt x="2180268" y="4325596"/>
                      <a:pt x="2184365" y="4288722"/>
                    </a:cubicBezTo>
                    <a:cubicBezTo>
                      <a:pt x="2195290" y="4187661"/>
                      <a:pt x="2162514" y="4090696"/>
                      <a:pt x="2128371" y="3997830"/>
                    </a:cubicBezTo>
                    <a:cubicBezTo>
                      <a:pt x="2124274" y="3989635"/>
                      <a:pt x="2121543" y="3978709"/>
                      <a:pt x="2117446" y="3969150"/>
                    </a:cubicBezTo>
                    <a:cubicBezTo>
                      <a:pt x="2124274" y="3909059"/>
                      <a:pt x="2102423" y="3836677"/>
                      <a:pt x="2084669" y="3769758"/>
                    </a:cubicBezTo>
                    <a:cubicBezTo>
                      <a:pt x="2135200" y="3862625"/>
                      <a:pt x="2210313" y="3989635"/>
                      <a:pt x="2293620" y="3951396"/>
                    </a:cubicBezTo>
                    <a:cubicBezTo>
                      <a:pt x="2325031" y="3936373"/>
                      <a:pt x="2334591" y="3903596"/>
                      <a:pt x="2340054" y="3872185"/>
                    </a:cubicBezTo>
                    <a:cubicBezTo>
                      <a:pt x="2344151" y="3846237"/>
                      <a:pt x="2345517" y="3820289"/>
                      <a:pt x="2345517" y="3794341"/>
                    </a:cubicBezTo>
                    <a:cubicBezTo>
                      <a:pt x="2370099" y="3859894"/>
                      <a:pt x="2402876" y="3898133"/>
                      <a:pt x="2442481" y="3831214"/>
                    </a:cubicBezTo>
                    <a:cubicBezTo>
                      <a:pt x="2482086" y="3762930"/>
                      <a:pt x="2499840" y="3685085"/>
                      <a:pt x="2525789" y="3611337"/>
                    </a:cubicBezTo>
                    <a:cubicBezTo>
                      <a:pt x="2505303" y="3670062"/>
                      <a:pt x="2516229" y="3739713"/>
                      <a:pt x="2505303" y="3799804"/>
                    </a:cubicBezTo>
                    <a:cubicBezTo>
                      <a:pt x="2498475" y="3839409"/>
                      <a:pt x="2495743" y="3889939"/>
                      <a:pt x="2502572" y="3929545"/>
                    </a:cubicBezTo>
                    <a:cubicBezTo>
                      <a:pt x="2503938" y="3933642"/>
                      <a:pt x="2508035" y="3936373"/>
                      <a:pt x="2512132" y="3935007"/>
                    </a:cubicBezTo>
                    <a:cubicBezTo>
                      <a:pt x="2624119" y="3906328"/>
                      <a:pt x="2722449" y="3795706"/>
                      <a:pt x="2790734" y="3705570"/>
                    </a:cubicBezTo>
                    <a:cubicBezTo>
                      <a:pt x="2779808" y="3719227"/>
                      <a:pt x="2770248" y="3734250"/>
                      <a:pt x="2760688" y="3749272"/>
                    </a:cubicBezTo>
                    <a:cubicBezTo>
                      <a:pt x="2740203" y="3779318"/>
                      <a:pt x="2725180" y="3801169"/>
                      <a:pt x="2725180" y="3838043"/>
                    </a:cubicBezTo>
                    <a:cubicBezTo>
                      <a:pt x="2725180" y="3915887"/>
                      <a:pt x="2897258" y="3786146"/>
                      <a:pt x="2901355" y="3783415"/>
                    </a:cubicBezTo>
                    <a:cubicBezTo>
                      <a:pt x="2960080" y="3738347"/>
                      <a:pt x="3005148" y="3670062"/>
                      <a:pt x="3037925" y="3597681"/>
                    </a:cubicBezTo>
                    <a:cubicBezTo>
                      <a:pt x="3036559" y="3633188"/>
                      <a:pt x="3036559" y="3668697"/>
                      <a:pt x="3042022" y="3706936"/>
                    </a:cubicBezTo>
                    <a:cubicBezTo>
                      <a:pt x="3046119" y="3735616"/>
                      <a:pt x="3074799" y="3838043"/>
                      <a:pt x="3111672" y="3838043"/>
                    </a:cubicBezTo>
                    <a:cubicBezTo>
                      <a:pt x="3136255" y="3838043"/>
                      <a:pt x="3163569" y="3836677"/>
                      <a:pt x="3171763" y="3805266"/>
                    </a:cubicBezTo>
                    <a:cubicBezTo>
                      <a:pt x="3185420" y="3752004"/>
                      <a:pt x="3210002" y="3701473"/>
                      <a:pt x="3231854" y="3650943"/>
                    </a:cubicBezTo>
                    <a:cubicBezTo>
                      <a:pt x="3231854" y="3732884"/>
                      <a:pt x="3241413" y="3832580"/>
                      <a:pt x="3293310" y="3840774"/>
                    </a:cubicBezTo>
                    <a:cubicBezTo>
                      <a:pt x="3270093" y="3880380"/>
                      <a:pt x="3246876" y="3925447"/>
                      <a:pt x="3244145" y="3962321"/>
                    </a:cubicBezTo>
                    <a:cubicBezTo>
                      <a:pt x="3242779" y="3973247"/>
                      <a:pt x="3250973" y="3981441"/>
                      <a:pt x="3261899" y="3978709"/>
                    </a:cubicBezTo>
                    <a:cubicBezTo>
                      <a:pt x="3327452" y="3960956"/>
                      <a:pt x="3383446" y="3919984"/>
                      <a:pt x="3439439" y="3884477"/>
                    </a:cubicBezTo>
                    <a:cubicBezTo>
                      <a:pt x="3362960" y="3969150"/>
                      <a:pt x="3271459" y="4085234"/>
                      <a:pt x="3327452" y="4142593"/>
                    </a:cubicBezTo>
                    <a:cubicBezTo>
                      <a:pt x="3360229" y="4176735"/>
                      <a:pt x="3409394" y="4165810"/>
                      <a:pt x="3447633" y="4137130"/>
                    </a:cubicBezTo>
                    <a:cubicBezTo>
                      <a:pt x="3448999" y="4148056"/>
                      <a:pt x="3450365" y="4160347"/>
                      <a:pt x="3453096" y="4172638"/>
                    </a:cubicBezTo>
                    <a:cubicBezTo>
                      <a:pt x="3462656" y="4223169"/>
                      <a:pt x="3511821" y="4399344"/>
                      <a:pt x="3569180" y="4413001"/>
                    </a:cubicBezTo>
                    <a:cubicBezTo>
                      <a:pt x="3621077" y="4425292"/>
                      <a:pt x="3637465" y="4358373"/>
                      <a:pt x="3640197" y="4283260"/>
                    </a:cubicBezTo>
                    <a:cubicBezTo>
                      <a:pt x="3653854" y="4335156"/>
                      <a:pt x="3670242" y="4387053"/>
                      <a:pt x="3689362" y="4443046"/>
                    </a:cubicBezTo>
                    <a:cubicBezTo>
                      <a:pt x="3700287" y="4473092"/>
                      <a:pt x="3730333" y="4576884"/>
                      <a:pt x="3776766" y="4567325"/>
                    </a:cubicBezTo>
                    <a:cubicBezTo>
                      <a:pt x="3834125" y="4555033"/>
                      <a:pt x="3834125" y="4443046"/>
                      <a:pt x="3842320" y="4400709"/>
                    </a:cubicBezTo>
                    <a:cubicBezTo>
                      <a:pt x="3847782" y="4370665"/>
                      <a:pt x="3850514" y="4339254"/>
                      <a:pt x="3851879" y="4309208"/>
                    </a:cubicBezTo>
                    <a:cubicBezTo>
                      <a:pt x="3870999" y="4357007"/>
                      <a:pt x="3892850" y="4402075"/>
                      <a:pt x="3925627" y="4443046"/>
                    </a:cubicBezTo>
                    <a:cubicBezTo>
                      <a:pt x="3959769" y="4484017"/>
                      <a:pt x="4047174" y="4628781"/>
                      <a:pt x="4119556" y="4596004"/>
                    </a:cubicBezTo>
                    <a:cubicBezTo>
                      <a:pt x="4187841" y="4564593"/>
                      <a:pt x="4190572" y="4428024"/>
                      <a:pt x="4198766" y="4367933"/>
                    </a:cubicBezTo>
                    <a:cubicBezTo>
                      <a:pt x="4200132" y="4357007"/>
                      <a:pt x="4200132" y="4346082"/>
                      <a:pt x="4201498" y="4336522"/>
                    </a:cubicBezTo>
                    <a:cubicBezTo>
                      <a:pt x="4212423" y="4351545"/>
                      <a:pt x="4221983" y="4366567"/>
                      <a:pt x="4232909" y="4382956"/>
                    </a:cubicBezTo>
                    <a:cubicBezTo>
                      <a:pt x="4242469" y="4395247"/>
                      <a:pt x="4253394" y="4392516"/>
                      <a:pt x="4265685" y="4385687"/>
                    </a:cubicBezTo>
                    <a:cubicBezTo>
                      <a:pt x="4301194" y="4363836"/>
                      <a:pt x="4298462" y="4337888"/>
                      <a:pt x="4295731" y="4296917"/>
                    </a:cubicBezTo>
                    <a:cubicBezTo>
                      <a:pt x="4291634" y="4247752"/>
                      <a:pt x="4283440" y="4198587"/>
                      <a:pt x="4271148" y="4149421"/>
                    </a:cubicBezTo>
                    <a:cubicBezTo>
                      <a:pt x="4313485" y="4202684"/>
                      <a:pt x="4357187" y="4251849"/>
                      <a:pt x="4417278" y="4288722"/>
                    </a:cubicBezTo>
                    <a:cubicBezTo>
                      <a:pt x="4456883" y="4313305"/>
                      <a:pt x="4534728" y="4340619"/>
                      <a:pt x="4578430" y="4307842"/>
                    </a:cubicBezTo>
                    <a:cubicBezTo>
                      <a:pt x="4631692" y="4268237"/>
                      <a:pt x="4567504" y="4168541"/>
                      <a:pt x="4495122" y="4083868"/>
                    </a:cubicBezTo>
                    <a:cubicBezTo>
                      <a:pt x="4626229" y="4169907"/>
                      <a:pt x="4784650" y="4242289"/>
                      <a:pt x="4911660" y="4149421"/>
                    </a:cubicBezTo>
                    <a:cubicBezTo>
                      <a:pt x="4997698" y="4086599"/>
                      <a:pt x="4810598" y="3929545"/>
                      <a:pt x="4686320" y="3833946"/>
                    </a:cubicBezTo>
                    <a:cubicBezTo>
                      <a:pt x="4758702" y="3858528"/>
                      <a:pt x="4829718" y="3887208"/>
                      <a:pt x="4904831" y="3902231"/>
                    </a:cubicBezTo>
                    <a:cubicBezTo>
                      <a:pt x="4956728" y="3913156"/>
                      <a:pt x="5026378" y="3932276"/>
                      <a:pt x="5065983" y="3885842"/>
                    </a:cubicBezTo>
                    <a:cubicBezTo>
                      <a:pt x="5113783" y="3832580"/>
                      <a:pt x="5027744" y="3760198"/>
                      <a:pt x="4958094" y="3709668"/>
                    </a:cubicBezTo>
                    <a:cubicBezTo>
                      <a:pt x="5012721" y="3726056"/>
                      <a:pt x="5075543" y="3735616"/>
                      <a:pt x="5090566" y="3693279"/>
                    </a:cubicBezTo>
                    <a:cubicBezTo>
                      <a:pt x="5106954" y="3648211"/>
                      <a:pt x="5075543" y="3603143"/>
                      <a:pt x="5025012" y="3564904"/>
                    </a:cubicBezTo>
                    <a:cubicBezTo>
                      <a:pt x="5184799" y="3559441"/>
                      <a:pt x="5345951" y="3507545"/>
                      <a:pt x="5400579" y="3369609"/>
                    </a:cubicBezTo>
                    <a:cubicBezTo>
                      <a:pt x="5448378" y="3252159"/>
                      <a:pt x="5397847" y="3182509"/>
                      <a:pt x="5313174" y="3145635"/>
                    </a:cubicBezTo>
                    <a:cubicBezTo>
                      <a:pt x="5350048" y="3137441"/>
                      <a:pt x="5392385" y="3119687"/>
                      <a:pt x="5396482" y="3081447"/>
                    </a:cubicBezTo>
                    <a:cubicBezTo>
                      <a:pt x="5400579" y="3044574"/>
                      <a:pt x="5382825" y="3019991"/>
                      <a:pt x="5350048" y="3003603"/>
                    </a:cubicBezTo>
                    <a:cubicBezTo>
                      <a:pt x="5389653" y="2968095"/>
                      <a:pt x="5391019" y="2931221"/>
                      <a:pt x="5333660" y="2917564"/>
                    </a:cubicBezTo>
                    <a:cubicBezTo>
                      <a:pt x="5359608" y="2909370"/>
                      <a:pt x="5386922" y="2897078"/>
                      <a:pt x="5411505" y="2890250"/>
                    </a:cubicBezTo>
                    <a:cubicBezTo>
                      <a:pt x="5455207" y="2875227"/>
                      <a:pt x="5486618" y="2849279"/>
                      <a:pt x="5512566" y="2812405"/>
                    </a:cubicBezTo>
                    <a:cubicBezTo>
                      <a:pt x="5567194" y="2740024"/>
                      <a:pt x="5493446" y="2716807"/>
                      <a:pt x="5421064" y="2709978"/>
                    </a:cubicBezTo>
                    <a:close/>
                  </a:path>
                </a:pathLst>
              </a:custGeom>
              <a:solidFill>
                <a:srgbClr val="428743"/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D8F2A3AD-A365-F60D-5217-A8DAE3F0B670}"/>
                  </a:ext>
                </a:extLst>
              </p:cNvPr>
              <p:cNvSpPr/>
              <p:nvPr/>
            </p:nvSpPr>
            <p:spPr>
              <a:xfrm>
                <a:off x="1268203" y="-2385572"/>
                <a:ext cx="5531509" cy="4789403"/>
              </a:xfrm>
              <a:custGeom>
                <a:avLst/>
                <a:gdLst>
                  <a:gd name="connsiteX0" fmla="*/ 5421064 w 5531509"/>
                  <a:gd name="connsiteY0" fmla="*/ 2709978 h 4789403"/>
                  <a:gd name="connsiteX1" fmla="*/ 5466132 w 5531509"/>
                  <a:gd name="connsiteY1" fmla="*/ 2608917 h 4789403"/>
                  <a:gd name="connsiteX2" fmla="*/ 5294055 w 5531509"/>
                  <a:gd name="connsiteY2" fmla="*/ 2566580 h 4789403"/>
                  <a:gd name="connsiteX3" fmla="*/ 5266741 w 5531509"/>
                  <a:gd name="connsiteY3" fmla="*/ 2569312 h 4789403"/>
                  <a:gd name="connsiteX4" fmla="*/ 5330929 w 5531509"/>
                  <a:gd name="connsiteY4" fmla="*/ 2525609 h 4789403"/>
                  <a:gd name="connsiteX5" fmla="*/ 5344585 w 5531509"/>
                  <a:gd name="connsiteY5" fmla="*/ 2361726 h 4789403"/>
                  <a:gd name="connsiteX6" fmla="*/ 5318637 w 5531509"/>
                  <a:gd name="connsiteY6" fmla="*/ 2365823 h 4789403"/>
                  <a:gd name="connsiteX7" fmla="*/ 5314540 w 5531509"/>
                  <a:gd name="connsiteY7" fmla="*/ 2160969 h 4789403"/>
                  <a:gd name="connsiteX8" fmla="*/ 5216210 w 5531509"/>
                  <a:gd name="connsiteY8" fmla="*/ 2173260 h 4789403"/>
                  <a:gd name="connsiteX9" fmla="*/ 5192993 w 5531509"/>
                  <a:gd name="connsiteY9" fmla="*/ 2128192 h 4789403"/>
                  <a:gd name="connsiteX10" fmla="*/ 5097395 w 5531509"/>
                  <a:gd name="connsiteY10" fmla="*/ 2128192 h 4789403"/>
                  <a:gd name="connsiteX11" fmla="*/ 5075543 w 5531509"/>
                  <a:gd name="connsiteY11" fmla="*/ 2140483 h 4789403"/>
                  <a:gd name="connsiteX12" fmla="*/ 5089200 w 5531509"/>
                  <a:gd name="connsiteY12" fmla="*/ 2129557 h 4789403"/>
                  <a:gd name="connsiteX13" fmla="*/ 5128806 w 5531509"/>
                  <a:gd name="connsiteY13" fmla="*/ 2096781 h 4789403"/>
                  <a:gd name="connsiteX14" fmla="*/ 4989505 w 5531509"/>
                  <a:gd name="connsiteY14" fmla="*/ 2008010 h 4789403"/>
                  <a:gd name="connsiteX15" fmla="*/ 5127440 w 5531509"/>
                  <a:gd name="connsiteY15" fmla="*/ 1834567 h 4789403"/>
                  <a:gd name="connsiteX16" fmla="*/ 4947168 w 5531509"/>
                  <a:gd name="connsiteY16" fmla="*/ 1815447 h 4789403"/>
                  <a:gd name="connsiteX17" fmla="*/ 4910294 w 5531509"/>
                  <a:gd name="connsiteY17" fmla="*/ 1853687 h 4789403"/>
                  <a:gd name="connsiteX18" fmla="*/ 4944436 w 5531509"/>
                  <a:gd name="connsiteY18" fmla="*/ 1789499 h 4789403"/>
                  <a:gd name="connsiteX19" fmla="*/ 4955362 w 5531509"/>
                  <a:gd name="connsiteY19" fmla="*/ 1670684 h 4789403"/>
                  <a:gd name="connsiteX20" fmla="*/ 4736850 w 5531509"/>
                  <a:gd name="connsiteY20" fmla="*/ 1744431 h 4789403"/>
                  <a:gd name="connsiteX21" fmla="*/ 4760068 w 5531509"/>
                  <a:gd name="connsiteY21" fmla="*/ 1595570 h 4789403"/>
                  <a:gd name="connsiteX22" fmla="*/ 4653543 w 5531509"/>
                  <a:gd name="connsiteY22" fmla="*/ 1463098 h 4789403"/>
                  <a:gd name="connsiteX23" fmla="*/ 4840644 w 5531509"/>
                  <a:gd name="connsiteY23" fmla="*/ 1240489 h 4789403"/>
                  <a:gd name="connsiteX24" fmla="*/ 4757336 w 5531509"/>
                  <a:gd name="connsiteY24" fmla="*/ 1235027 h 4789403"/>
                  <a:gd name="connsiteX25" fmla="*/ 4829718 w 5531509"/>
                  <a:gd name="connsiteY25" fmla="*/ 1136696 h 4789403"/>
                  <a:gd name="connsiteX26" fmla="*/ 4738216 w 5531509"/>
                  <a:gd name="connsiteY26" fmla="*/ 1021978 h 4789403"/>
                  <a:gd name="connsiteX27" fmla="*/ 4593452 w 5531509"/>
                  <a:gd name="connsiteY27" fmla="*/ 1077971 h 4789403"/>
                  <a:gd name="connsiteX28" fmla="*/ 4562042 w 5531509"/>
                  <a:gd name="connsiteY28" fmla="*/ 1098457 h 4789403"/>
                  <a:gd name="connsiteX29" fmla="*/ 4585259 w 5531509"/>
                  <a:gd name="connsiteY29" fmla="*/ 1068412 h 4789403"/>
                  <a:gd name="connsiteX30" fmla="*/ 4671297 w 5531509"/>
                  <a:gd name="connsiteY30" fmla="*/ 787078 h 4789403"/>
                  <a:gd name="connsiteX31" fmla="*/ 4661737 w 5531509"/>
                  <a:gd name="connsiteY31" fmla="*/ 784347 h 4789403"/>
                  <a:gd name="connsiteX32" fmla="*/ 4578430 w 5531509"/>
                  <a:gd name="connsiteY32" fmla="*/ 844437 h 4789403"/>
                  <a:gd name="connsiteX33" fmla="*/ 4572967 w 5531509"/>
                  <a:gd name="connsiteY33" fmla="*/ 567201 h 4789403"/>
                  <a:gd name="connsiteX34" fmla="*/ 4435032 w 5531509"/>
                  <a:gd name="connsiteY34" fmla="*/ 643680 h 4789403"/>
                  <a:gd name="connsiteX35" fmla="*/ 4385867 w 5531509"/>
                  <a:gd name="connsiteY35" fmla="*/ 615001 h 4789403"/>
                  <a:gd name="connsiteX36" fmla="*/ 4103167 w 5531509"/>
                  <a:gd name="connsiteY36" fmla="*/ 639583 h 4789403"/>
                  <a:gd name="connsiteX37" fmla="*/ 4174184 w 5531509"/>
                  <a:gd name="connsiteY37" fmla="*/ 462043 h 4789403"/>
                  <a:gd name="connsiteX38" fmla="*/ 3951575 w 5531509"/>
                  <a:gd name="connsiteY38" fmla="*/ 492088 h 4789403"/>
                  <a:gd name="connsiteX39" fmla="*/ 3880559 w 5531509"/>
                  <a:gd name="connsiteY39" fmla="*/ 272211 h 4789403"/>
                  <a:gd name="connsiteX40" fmla="*/ 3804080 w 5531509"/>
                  <a:gd name="connsiteY40" fmla="*/ 332302 h 4789403"/>
                  <a:gd name="connsiteX41" fmla="*/ 3633368 w 5531509"/>
                  <a:gd name="connsiteY41" fmla="*/ 257188 h 4789403"/>
                  <a:gd name="connsiteX42" fmla="*/ 3502261 w 5531509"/>
                  <a:gd name="connsiteY42" fmla="*/ 384198 h 4789403"/>
                  <a:gd name="connsiteX43" fmla="*/ 3468119 w 5531509"/>
                  <a:gd name="connsiteY43" fmla="*/ 460677 h 4789403"/>
                  <a:gd name="connsiteX44" fmla="*/ 3321989 w 5531509"/>
                  <a:gd name="connsiteY44" fmla="*/ 16826 h 4789403"/>
                  <a:gd name="connsiteX45" fmla="*/ 3244145 w 5531509"/>
                  <a:gd name="connsiteY45" fmla="*/ 158858 h 4789403"/>
                  <a:gd name="connsiteX46" fmla="*/ 3169031 w 5531509"/>
                  <a:gd name="connsiteY46" fmla="*/ 78282 h 4789403"/>
                  <a:gd name="connsiteX47" fmla="*/ 2958714 w 5531509"/>
                  <a:gd name="connsiteY47" fmla="*/ 259920 h 4789403"/>
                  <a:gd name="connsiteX48" fmla="*/ 2946423 w 5531509"/>
                  <a:gd name="connsiteY48" fmla="*/ 220314 h 4789403"/>
                  <a:gd name="connsiteX49" fmla="*/ 2938229 w 5531509"/>
                  <a:gd name="connsiteY49" fmla="*/ 134276 h 4789403"/>
                  <a:gd name="connsiteX50" fmla="*/ 2747032 w 5531509"/>
                  <a:gd name="connsiteY50" fmla="*/ 240800 h 4789403"/>
                  <a:gd name="connsiteX51" fmla="*/ 2685575 w 5531509"/>
                  <a:gd name="connsiteY51" fmla="*/ 61894 h 4789403"/>
                  <a:gd name="connsiteX52" fmla="*/ 2554468 w 5531509"/>
                  <a:gd name="connsiteY52" fmla="*/ 208023 h 4789403"/>
                  <a:gd name="connsiteX53" fmla="*/ 2502572 w 5531509"/>
                  <a:gd name="connsiteY53" fmla="*/ 70088 h 4789403"/>
                  <a:gd name="connsiteX54" fmla="*/ 2482086 w 5531509"/>
                  <a:gd name="connsiteY54" fmla="*/ 65991 h 4789403"/>
                  <a:gd name="connsiteX55" fmla="*/ 2311374 w 5531509"/>
                  <a:gd name="connsiteY55" fmla="*/ 371907 h 4789403"/>
                  <a:gd name="connsiteX56" fmla="*/ 2262209 w 5531509"/>
                  <a:gd name="connsiteY56" fmla="*/ 328204 h 4789403"/>
                  <a:gd name="connsiteX57" fmla="*/ 2236261 w 5531509"/>
                  <a:gd name="connsiteY57" fmla="*/ 344593 h 4789403"/>
                  <a:gd name="connsiteX58" fmla="*/ 2240358 w 5531509"/>
                  <a:gd name="connsiteY58" fmla="*/ 482528 h 4789403"/>
                  <a:gd name="connsiteX59" fmla="*/ 2191193 w 5531509"/>
                  <a:gd name="connsiteY59" fmla="*/ 472968 h 4789403"/>
                  <a:gd name="connsiteX60" fmla="*/ 2178902 w 5531509"/>
                  <a:gd name="connsiteY60" fmla="*/ 623195 h 4789403"/>
                  <a:gd name="connsiteX61" fmla="*/ 1948099 w 5531509"/>
                  <a:gd name="connsiteY61" fmla="*/ 507111 h 4789403"/>
                  <a:gd name="connsiteX62" fmla="*/ 1756902 w 5531509"/>
                  <a:gd name="connsiteY62" fmla="*/ 492088 h 4789403"/>
                  <a:gd name="connsiteX63" fmla="*/ 1915323 w 5531509"/>
                  <a:gd name="connsiteY63" fmla="*/ 777518 h 4789403"/>
                  <a:gd name="connsiteX64" fmla="*/ 1815627 w 5531509"/>
                  <a:gd name="connsiteY64" fmla="*/ 774787 h 4789403"/>
                  <a:gd name="connsiteX65" fmla="*/ 1728222 w 5531509"/>
                  <a:gd name="connsiteY65" fmla="*/ 650509 h 4789403"/>
                  <a:gd name="connsiteX66" fmla="*/ 1694080 w 5531509"/>
                  <a:gd name="connsiteY66" fmla="*/ 666897 h 4789403"/>
                  <a:gd name="connsiteX67" fmla="*/ 1687251 w 5531509"/>
                  <a:gd name="connsiteY67" fmla="*/ 840340 h 4789403"/>
                  <a:gd name="connsiteX68" fmla="*/ 1538391 w 5531509"/>
                  <a:gd name="connsiteY68" fmla="*/ 773421 h 4789403"/>
                  <a:gd name="connsiteX69" fmla="*/ 1545219 w 5531509"/>
                  <a:gd name="connsiteY69" fmla="*/ 938671 h 4789403"/>
                  <a:gd name="connsiteX70" fmla="*/ 1429135 w 5531509"/>
                  <a:gd name="connsiteY70" fmla="*/ 874483 h 4789403"/>
                  <a:gd name="connsiteX71" fmla="*/ 1267983 w 5531509"/>
                  <a:gd name="connsiteY71" fmla="*/ 901797 h 4789403"/>
                  <a:gd name="connsiteX72" fmla="*/ 1334902 w 5531509"/>
                  <a:gd name="connsiteY72" fmla="*/ 1099823 h 4789403"/>
                  <a:gd name="connsiteX73" fmla="*/ 1399089 w 5531509"/>
                  <a:gd name="connsiteY73" fmla="*/ 1162645 h 4789403"/>
                  <a:gd name="connsiteX74" fmla="*/ 1370410 w 5531509"/>
                  <a:gd name="connsiteY74" fmla="*/ 1180399 h 4789403"/>
                  <a:gd name="connsiteX75" fmla="*/ 1366313 w 5531509"/>
                  <a:gd name="connsiteY75" fmla="*/ 1240489 h 4789403"/>
                  <a:gd name="connsiteX76" fmla="*/ 1330805 w 5531509"/>
                  <a:gd name="connsiteY76" fmla="*/ 1224101 h 4789403"/>
                  <a:gd name="connsiteX77" fmla="*/ 1149167 w 5531509"/>
                  <a:gd name="connsiteY77" fmla="*/ 1172205 h 4789403"/>
                  <a:gd name="connsiteX78" fmla="*/ 1138242 w 5531509"/>
                  <a:gd name="connsiteY78" fmla="*/ 1184496 h 4789403"/>
                  <a:gd name="connsiteX79" fmla="*/ 1194235 w 5531509"/>
                  <a:gd name="connsiteY79" fmla="*/ 1326528 h 4789403"/>
                  <a:gd name="connsiteX80" fmla="*/ 1063128 w 5531509"/>
                  <a:gd name="connsiteY80" fmla="*/ 1418030 h 4789403"/>
                  <a:gd name="connsiteX81" fmla="*/ 1106830 w 5531509"/>
                  <a:gd name="connsiteY81" fmla="*/ 1501337 h 4789403"/>
                  <a:gd name="connsiteX82" fmla="*/ 1074054 w 5531509"/>
                  <a:gd name="connsiteY82" fmla="*/ 1553234 h 4789403"/>
                  <a:gd name="connsiteX83" fmla="*/ 1075420 w 5531509"/>
                  <a:gd name="connsiteY83" fmla="*/ 1586010 h 4789403"/>
                  <a:gd name="connsiteX84" fmla="*/ 960701 w 5531509"/>
                  <a:gd name="connsiteY84" fmla="*/ 1493143 h 4789403"/>
                  <a:gd name="connsiteX85" fmla="*/ 796818 w 5531509"/>
                  <a:gd name="connsiteY85" fmla="*/ 1505434 h 4789403"/>
                  <a:gd name="connsiteX86" fmla="*/ 855542 w 5531509"/>
                  <a:gd name="connsiteY86" fmla="*/ 1859150 h 4789403"/>
                  <a:gd name="connsiteX87" fmla="*/ 596060 w 5531509"/>
                  <a:gd name="connsiteY87" fmla="*/ 1749894 h 4789403"/>
                  <a:gd name="connsiteX88" fmla="*/ 656151 w 5531509"/>
                  <a:gd name="connsiteY88" fmla="*/ 1983428 h 4789403"/>
                  <a:gd name="connsiteX89" fmla="*/ 470416 w 5531509"/>
                  <a:gd name="connsiteY89" fmla="*/ 1976599 h 4789403"/>
                  <a:gd name="connsiteX90" fmla="*/ 572843 w 5531509"/>
                  <a:gd name="connsiteY90" fmla="*/ 2197842 h 4789403"/>
                  <a:gd name="connsiteX91" fmla="*/ 572843 w 5531509"/>
                  <a:gd name="connsiteY91" fmla="*/ 2199208 h 4789403"/>
                  <a:gd name="connsiteX92" fmla="*/ 169963 w 5531509"/>
                  <a:gd name="connsiteY92" fmla="*/ 2216962 h 4789403"/>
                  <a:gd name="connsiteX93" fmla="*/ 213665 w 5531509"/>
                  <a:gd name="connsiteY93" fmla="*/ 2285247 h 4789403"/>
                  <a:gd name="connsiteX94" fmla="*/ 287413 w 5531509"/>
                  <a:gd name="connsiteY94" fmla="*/ 2358994 h 4789403"/>
                  <a:gd name="connsiteX95" fmla="*/ 262830 w 5531509"/>
                  <a:gd name="connsiteY95" fmla="*/ 2371286 h 4789403"/>
                  <a:gd name="connsiteX96" fmla="*/ 245076 w 5531509"/>
                  <a:gd name="connsiteY96" fmla="*/ 2502392 h 4789403"/>
                  <a:gd name="connsiteX97" fmla="*/ 245076 w 5531509"/>
                  <a:gd name="connsiteY97" fmla="*/ 2513318 h 4789403"/>
                  <a:gd name="connsiteX98" fmla="*/ 250539 w 5531509"/>
                  <a:gd name="connsiteY98" fmla="*/ 2521512 h 4789403"/>
                  <a:gd name="connsiteX99" fmla="*/ 256002 w 5531509"/>
                  <a:gd name="connsiteY99" fmla="*/ 2541998 h 4789403"/>
                  <a:gd name="connsiteX100" fmla="*/ 311995 w 5531509"/>
                  <a:gd name="connsiteY100" fmla="*/ 2656716 h 4789403"/>
                  <a:gd name="connsiteX101" fmla="*/ 309264 w 5531509"/>
                  <a:gd name="connsiteY101" fmla="*/ 2656716 h 4789403"/>
                  <a:gd name="connsiteX102" fmla="*/ 224591 w 5531509"/>
                  <a:gd name="connsiteY102" fmla="*/ 2521512 h 4789403"/>
                  <a:gd name="connsiteX103" fmla="*/ 105775 w 5531509"/>
                  <a:gd name="connsiteY103" fmla="*/ 2413622 h 4789403"/>
                  <a:gd name="connsiteX104" fmla="*/ 98947 w 5531509"/>
                  <a:gd name="connsiteY104" fmla="*/ 2540632 h 4789403"/>
                  <a:gd name="connsiteX105" fmla="*/ 160403 w 5531509"/>
                  <a:gd name="connsiteY105" fmla="*/ 2647156 h 4789403"/>
                  <a:gd name="connsiteX106" fmla="*/ 15639 w 5531509"/>
                  <a:gd name="connsiteY106" fmla="*/ 2759143 h 4789403"/>
                  <a:gd name="connsiteX107" fmla="*/ 165866 w 5531509"/>
                  <a:gd name="connsiteY107" fmla="*/ 2864302 h 4789403"/>
                  <a:gd name="connsiteX108" fmla="*/ 339309 w 5531509"/>
                  <a:gd name="connsiteY108" fmla="*/ 2939415 h 4789403"/>
                  <a:gd name="connsiteX109" fmla="*/ 307898 w 5531509"/>
                  <a:gd name="connsiteY109" fmla="*/ 2950341 h 4789403"/>
                  <a:gd name="connsiteX110" fmla="*/ 81193 w 5531509"/>
                  <a:gd name="connsiteY110" fmla="*/ 3073253 h 4789403"/>
                  <a:gd name="connsiteX111" fmla="*/ 324287 w 5531509"/>
                  <a:gd name="connsiteY111" fmla="*/ 3116956 h 4789403"/>
                  <a:gd name="connsiteX112" fmla="*/ 145381 w 5531509"/>
                  <a:gd name="connsiteY112" fmla="*/ 3338198 h 4789403"/>
                  <a:gd name="connsiteX113" fmla="*/ 343406 w 5531509"/>
                  <a:gd name="connsiteY113" fmla="*/ 3328638 h 4789403"/>
                  <a:gd name="connsiteX114" fmla="*/ 320190 w 5531509"/>
                  <a:gd name="connsiteY114" fmla="*/ 3350489 h 4789403"/>
                  <a:gd name="connsiteX115" fmla="*/ 168597 w 5531509"/>
                  <a:gd name="connsiteY115" fmla="*/ 3581292 h 4789403"/>
                  <a:gd name="connsiteX116" fmla="*/ 361160 w 5531509"/>
                  <a:gd name="connsiteY116" fmla="*/ 3638651 h 4789403"/>
                  <a:gd name="connsiteX117" fmla="*/ 445834 w 5531509"/>
                  <a:gd name="connsiteY117" fmla="*/ 3592218 h 4789403"/>
                  <a:gd name="connsiteX118" fmla="*/ 402131 w 5531509"/>
                  <a:gd name="connsiteY118" fmla="*/ 3638651 h 4789403"/>
                  <a:gd name="connsiteX119" fmla="*/ 299704 w 5531509"/>
                  <a:gd name="connsiteY119" fmla="*/ 3846237 h 4789403"/>
                  <a:gd name="connsiteX120" fmla="*/ 316092 w 5531509"/>
                  <a:gd name="connsiteY120" fmla="*/ 4014218 h 4789403"/>
                  <a:gd name="connsiteX121" fmla="*/ 172694 w 5531509"/>
                  <a:gd name="connsiteY121" fmla="*/ 4257312 h 4789403"/>
                  <a:gd name="connsiteX122" fmla="*/ 189083 w 5531509"/>
                  <a:gd name="connsiteY122" fmla="*/ 4273700 h 4789403"/>
                  <a:gd name="connsiteX123" fmla="*/ 421251 w 5531509"/>
                  <a:gd name="connsiteY123" fmla="*/ 4198587 h 4789403"/>
                  <a:gd name="connsiteX124" fmla="*/ 537335 w 5531509"/>
                  <a:gd name="connsiteY124" fmla="*/ 4137130 h 4789403"/>
                  <a:gd name="connsiteX125" fmla="*/ 411691 w 5531509"/>
                  <a:gd name="connsiteY125" fmla="*/ 4333791 h 4789403"/>
                  <a:gd name="connsiteX126" fmla="*/ 419885 w 5531509"/>
                  <a:gd name="connsiteY126" fmla="*/ 4351545 h 4789403"/>
                  <a:gd name="connsiteX127" fmla="*/ 652054 w 5531509"/>
                  <a:gd name="connsiteY127" fmla="*/ 4242289 h 4789403"/>
                  <a:gd name="connsiteX128" fmla="*/ 642494 w 5531509"/>
                  <a:gd name="connsiteY128" fmla="*/ 4460800 h 4789403"/>
                  <a:gd name="connsiteX129" fmla="*/ 733996 w 5531509"/>
                  <a:gd name="connsiteY129" fmla="*/ 4557765 h 4789403"/>
                  <a:gd name="connsiteX130" fmla="*/ 852811 w 5531509"/>
                  <a:gd name="connsiteY130" fmla="*/ 4317402 h 4789403"/>
                  <a:gd name="connsiteX131" fmla="*/ 1023523 w 5531509"/>
                  <a:gd name="connsiteY131" fmla="*/ 4606930 h 4789403"/>
                  <a:gd name="connsiteX132" fmla="*/ 1078151 w 5531509"/>
                  <a:gd name="connsiteY132" fmla="*/ 4426658 h 4789403"/>
                  <a:gd name="connsiteX133" fmla="*/ 1213355 w 5531509"/>
                  <a:gd name="connsiteY133" fmla="*/ 4519525 h 4789403"/>
                  <a:gd name="connsiteX134" fmla="*/ 1306222 w 5531509"/>
                  <a:gd name="connsiteY134" fmla="*/ 4305111 h 4789403"/>
                  <a:gd name="connsiteX135" fmla="*/ 1308954 w 5531509"/>
                  <a:gd name="connsiteY135" fmla="*/ 4284626 h 4789403"/>
                  <a:gd name="connsiteX136" fmla="*/ 1461911 w 5531509"/>
                  <a:gd name="connsiteY136" fmla="*/ 4261408 h 4789403"/>
                  <a:gd name="connsiteX137" fmla="*/ 1349924 w 5531509"/>
                  <a:gd name="connsiteY137" fmla="*/ 4359739 h 4789403"/>
                  <a:gd name="connsiteX138" fmla="*/ 1347193 w 5531509"/>
                  <a:gd name="connsiteY138" fmla="*/ 4385687 h 4789403"/>
                  <a:gd name="connsiteX139" fmla="*/ 1401821 w 5531509"/>
                  <a:gd name="connsiteY139" fmla="*/ 4393881 h 4789403"/>
                  <a:gd name="connsiteX140" fmla="*/ 1485128 w 5531509"/>
                  <a:gd name="connsiteY140" fmla="*/ 4354276 h 4789403"/>
                  <a:gd name="connsiteX141" fmla="*/ 1463277 w 5531509"/>
                  <a:gd name="connsiteY141" fmla="*/ 4430755 h 4789403"/>
                  <a:gd name="connsiteX142" fmla="*/ 1435963 w 5531509"/>
                  <a:gd name="connsiteY142" fmla="*/ 4728477 h 4789403"/>
                  <a:gd name="connsiteX143" fmla="*/ 1528831 w 5531509"/>
                  <a:gd name="connsiteY143" fmla="*/ 4763985 h 4789403"/>
                  <a:gd name="connsiteX144" fmla="*/ 1721394 w 5531509"/>
                  <a:gd name="connsiteY144" fmla="*/ 4399344 h 4789403"/>
                  <a:gd name="connsiteX145" fmla="*/ 1847038 w 5531509"/>
                  <a:gd name="connsiteY145" fmla="*/ 4589176 h 4789403"/>
                  <a:gd name="connsiteX146" fmla="*/ 1939905 w 5531509"/>
                  <a:gd name="connsiteY146" fmla="*/ 4400709 h 4789403"/>
                  <a:gd name="connsiteX147" fmla="*/ 1945368 w 5531509"/>
                  <a:gd name="connsiteY147" fmla="*/ 4228632 h 4789403"/>
                  <a:gd name="connsiteX148" fmla="*/ 2101057 w 5531509"/>
                  <a:gd name="connsiteY148" fmla="*/ 4354276 h 4789403"/>
                  <a:gd name="connsiteX149" fmla="*/ 2184365 w 5531509"/>
                  <a:gd name="connsiteY149" fmla="*/ 4288722 h 4789403"/>
                  <a:gd name="connsiteX150" fmla="*/ 2128371 w 5531509"/>
                  <a:gd name="connsiteY150" fmla="*/ 3997830 h 4789403"/>
                  <a:gd name="connsiteX151" fmla="*/ 2117446 w 5531509"/>
                  <a:gd name="connsiteY151" fmla="*/ 3969150 h 4789403"/>
                  <a:gd name="connsiteX152" fmla="*/ 2084669 w 5531509"/>
                  <a:gd name="connsiteY152" fmla="*/ 3769758 h 4789403"/>
                  <a:gd name="connsiteX153" fmla="*/ 2293620 w 5531509"/>
                  <a:gd name="connsiteY153" fmla="*/ 3951396 h 4789403"/>
                  <a:gd name="connsiteX154" fmla="*/ 2340054 w 5531509"/>
                  <a:gd name="connsiteY154" fmla="*/ 3872185 h 4789403"/>
                  <a:gd name="connsiteX155" fmla="*/ 2345517 w 5531509"/>
                  <a:gd name="connsiteY155" fmla="*/ 3794341 h 4789403"/>
                  <a:gd name="connsiteX156" fmla="*/ 2442481 w 5531509"/>
                  <a:gd name="connsiteY156" fmla="*/ 3831214 h 4789403"/>
                  <a:gd name="connsiteX157" fmla="*/ 2525789 w 5531509"/>
                  <a:gd name="connsiteY157" fmla="*/ 3611337 h 4789403"/>
                  <a:gd name="connsiteX158" fmla="*/ 2505303 w 5531509"/>
                  <a:gd name="connsiteY158" fmla="*/ 3799804 h 4789403"/>
                  <a:gd name="connsiteX159" fmla="*/ 2502572 w 5531509"/>
                  <a:gd name="connsiteY159" fmla="*/ 3929545 h 4789403"/>
                  <a:gd name="connsiteX160" fmla="*/ 2512132 w 5531509"/>
                  <a:gd name="connsiteY160" fmla="*/ 3935007 h 4789403"/>
                  <a:gd name="connsiteX161" fmla="*/ 2790734 w 5531509"/>
                  <a:gd name="connsiteY161" fmla="*/ 3705570 h 4789403"/>
                  <a:gd name="connsiteX162" fmla="*/ 2760688 w 5531509"/>
                  <a:gd name="connsiteY162" fmla="*/ 3749272 h 4789403"/>
                  <a:gd name="connsiteX163" fmla="*/ 2725180 w 5531509"/>
                  <a:gd name="connsiteY163" fmla="*/ 3838043 h 4789403"/>
                  <a:gd name="connsiteX164" fmla="*/ 2901355 w 5531509"/>
                  <a:gd name="connsiteY164" fmla="*/ 3783415 h 4789403"/>
                  <a:gd name="connsiteX165" fmla="*/ 3037925 w 5531509"/>
                  <a:gd name="connsiteY165" fmla="*/ 3597681 h 4789403"/>
                  <a:gd name="connsiteX166" fmla="*/ 3042022 w 5531509"/>
                  <a:gd name="connsiteY166" fmla="*/ 3706936 h 4789403"/>
                  <a:gd name="connsiteX167" fmla="*/ 3111672 w 5531509"/>
                  <a:gd name="connsiteY167" fmla="*/ 3838043 h 4789403"/>
                  <a:gd name="connsiteX168" fmla="*/ 3171763 w 5531509"/>
                  <a:gd name="connsiteY168" fmla="*/ 3805266 h 4789403"/>
                  <a:gd name="connsiteX169" fmla="*/ 3231854 w 5531509"/>
                  <a:gd name="connsiteY169" fmla="*/ 3650943 h 4789403"/>
                  <a:gd name="connsiteX170" fmla="*/ 3293310 w 5531509"/>
                  <a:gd name="connsiteY170" fmla="*/ 3840774 h 4789403"/>
                  <a:gd name="connsiteX171" fmla="*/ 3244145 w 5531509"/>
                  <a:gd name="connsiteY171" fmla="*/ 3962321 h 4789403"/>
                  <a:gd name="connsiteX172" fmla="*/ 3261899 w 5531509"/>
                  <a:gd name="connsiteY172" fmla="*/ 3978709 h 4789403"/>
                  <a:gd name="connsiteX173" fmla="*/ 3439439 w 5531509"/>
                  <a:gd name="connsiteY173" fmla="*/ 3884477 h 4789403"/>
                  <a:gd name="connsiteX174" fmla="*/ 3327452 w 5531509"/>
                  <a:gd name="connsiteY174" fmla="*/ 4142593 h 4789403"/>
                  <a:gd name="connsiteX175" fmla="*/ 3447633 w 5531509"/>
                  <a:gd name="connsiteY175" fmla="*/ 4137130 h 4789403"/>
                  <a:gd name="connsiteX176" fmla="*/ 3453096 w 5531509"/>
                  <a:gd name="connsiteY176" fmla="*/ 4172638 h 4789403"/>
                  <a:gd name="connsiteX177" fmla="*/ 3569180 w 5531509"/>
                  <a:gd name="connsiteY177" fmla="*/ 4413001 h 4789403"/>
                  <a:gd name="connsiteX178" fmla="*/ 3640197 w 5531509"/>
                  <a:gd name="connsiteY178" fmla="*/ 4283260 h 4789403"/>
                  <a:gd name="connsiteX179" fmla="*/ 3689362 w 5531509"/>
                  <a:gd name="connsiteY179" fmla="*/ 4443046 h 4789403"/>
                  <a:gd name="connsiteX180" fmla="*/ 3776766 w 5531509"/>
                  <a:gd name="connsiteY180" fmla="*/ 4567325 h 4789403"/>
                  <a:gd name="connsiteX181" fmla="*/ 3842320 w 5531509"/>
                  <a:gd name="connsiteY181" fmla="*/ 4400709 h 4789403"/>
                  <a:gd name="connsiteX182" fmla="*/ 3851879 w 5531509"/>
                  <a:gd name="connsiteY182" fmla="*/ 4309208 h 4789403"/>
                  <a:gd name="connsiteX183" fmla="*/ 3925627 w 5531509"/>
                  <a:gd name="connsiteY183" fmla="*/ 4443046 h 4789403"/>
                  <a:gd name="connsiteX184" fmla="*/ 4119556 w 5531509"/>
                  <a:gd name="connsiteY184" fmla="*/ 4596004 h 4789403"/>
                  <a:gd name="connsiteX185" fmla="*/ 4198766 w 5531509"/>
                  <a:gd name="connsiteY185" fmla="*/ 4367933 h 4789403"/>
                  <a:gd name="connsiteX186" fmla="*/ 4201498 w 5531509"/>
                  <a:gd name="connsiteY186" fmla="*/ 4336522 h 4789403"/>
                  <a:gd name="connsiteX187" fmla="*/ 4232909 w 5531509"/>
                  <a:gd name="connsiteY187" fmla="*/ 4382956 h 4789403"/>
                  <a:gd name="connsiteX188" fmla="*/ 4265685 w 5531509"/>
                  <a:gd name="connsiteY188" fmla="*/ 4385687 h 4789403"/>
                  <a:gd name="connsiteX189" fmla="*/ 4295731 w 5531509"/>
                  <a:gd name="connsiteY189" fmla="*/ 4296917 h 4789403"/>
                  <a:gd name="connsiteX190" fmla="*/ 4271148 w 5531509"/>
                  <a:gd name="connsiteY190" fmla="*/ 4149421 h 4789403"/>
                  <a:gd name="connsiteX191" fmla="*/ 4417278 w 5531509"/>
                  <a:gd name="connsiteY191" fmla="*/ 4288722 h 4789403"/>
                  <a:gd name="connsiteX192" fmla="*/ 4578430 w 5531509"/>
                  <a:gd name="connsiteY192" fmla="*/ 4307842 h 4789403"/>
                  <a:gd name="connsiteX193" fmla="*/ 4495122 w 5531509"/>
                  <a:gd name="connsiteY193" fmla="*/ 4083868 h 4789403"/>
                  <a:gd name="connsiteX194" fmla="*/ 4911660 w 5531509"/>
                  <a:gd name="connsiteY194" fmla="*/ 4149421 h 4789403"/>
                  <a:gd name="connsiteX195" fmla="*/ 4686320 w 5531509"/>
                  <a:gd name="connsiteY195" fmla="*/ 3833946 h 4789403"/>
                  <a:gd name="connsiteX196" fmla="*/ 4904831 w 5531509"/>
                  <a:gd name="connsiteY196" fmla="*/ 3902231 h 4789403"/>
                  <a:gd name="connsiteX197" fmla="*/ 5065983 w 5531509"/>
                  <a:gd name="connsiteY197" fmla="*/ 3885842 h 4789403"/>
                  <a:gd name="connsiteX198" fmla="*/ 4958094 w 5531509"/>
                  <a:gd name="connsiteY198" fmla="*/ 3709668 h 4789403"/>
                  <a:gd name="connsiteX199" fmla="*/ 5090566 w 5531509"/>
                  <a:gd name="connsiteY199" fmla="*/ 3693279 h 4789403"/>
                  <a:gd name="connsiteX200" fmla="*/ 5025012 w 5531509"/>
                  <a:gd name="connsiteY200" fmla="*/ 3564904 h 4789403"/>
                  <a:gd name="connsiteX201" fmla="*/ 5400579 w 5531509"/>
                  <a:gd name="connsiteY201" fmla="*/ 3369609 h 4789403"/>
                  <a:gd name="connsiteX202" fmla="*/ 5313174 w 5531509"/>
                  <a:gd name="connsiteY202" fmla="*/ 3145635 h 4789403"/>
                  <a:gd name="connsiteX203" fmla="*/ 5396482 w 5531509"/>
                  <a:gd name="connsiteY203" fmla="*/ 3081447 h 4789403"/>
                  <a:gd name="connsiteX204" fmla="*/ 5350048 w 5531509"/>
                  <a:gd name="connsiteY204" fmla="*/ 3003603 h 4789403"/>
                  <a:gd name="connsiteX205" fmla="*/ 5333660 w 5531509"/>
                  <a:gd name="connsiteY205" fmla="*/ 2917564 h 4789403"/>
                  <a:gd name="connsiteX206" fmla="*/ 5411505 w 5531509"/>
                  <a:gd name="connsiteY206" fmla="*/ 2890250 h 4789403"/>
                  <a:gd name="connsiteX207" fmla="*/ 5512566 w 5531509"/>
                  <a:gd name="connsiteY207" fmla="*/ 2812405 h 4789403"/>
                  <a:gd name="connsiteX208" fmla="*/ 5421064 w 5531509"/>
                  <a:gd name="connsiteY208" fmla="*/ 2709978 h 4789403"/>
                  <a:gd name="connsiteX209" fmla="*/ 2800294 w 5531509"/>
                  <a:gd name="connsiteY209" fmla="*/ 2806943 h 4789403"/>
                  <a:gd name="connsiteX210" fmla="*/ 2524423 w 5531509"/>
                  <a:gd name="connsiteY210" fmla="*/ 2864302 h 4789403"/>
                  <a:gd name="connsiteX211" fmla="*/ 2670552 w 5531509"/>
                  <a:gd name="connsiteY211" fmla="*/ 3054133 h 4789403"/>
                  <a:gd name="connsiteX212" fmla="*/ 2663724 w 5531509"/>
                  <a:gd name="connsiteY212" fmla="*/ 3063693 h 4789403"/>
                  <a:gd name="connsiteX213" fmla="*/ 2405608 w 5531509"/>
                  <a:gd name="connsiteY213" fmla="*/ 2984483 h 4789403"/>
                  <a:gd name="connsiteX214" fmla="*/ 2576320 w 5531509"/>
                  <a:gd name="connsiteY214" fmla="*/ 3187972 h 4789403"/>
                  <a:gd name="connsiteX215" fmla="*/ 2573588 w 5531509"/>
                  <a:gd name="connsiteY215" fmla="*/ 3196166 h 4789403"/>
                  <a:gd name="connsiteX216" fmla="*/ 2296352 w 5531509"/>
                  <a:gd name="connsiteY216" fmla="*/ 3081447 h 4789403"/>
                  <a:gd name="connsiteX217" fmla="*/ 2285426 w 5531509"/>
                  <a:gd name="connsiteY217" fmla="*/ 3287668 h 4789403"/>
                  <a:gd name="connsiteX218" fmla="*/ 2275866 w 5531509"/>
                  <a:gd name="connsiteY218" fmla="*/ 3287668 h 4789403"/>
                  <a:gd name="connsiteX219" fmla="*/ 2217141 w 5531509"/>
                  <a:gd name="connsiteY219" fmla="*/ 3074619 h 4789403"/>
                  <a:gd name="connsiteX220" fmla="*/ 2150222 w 5531509"/>
                  <a:gd name="connsiteY220" fmla="*/ 3260354 h 4789403"/>
                  <a:gd name="connsiteX221" fmla="*/ 2137931 w 5531509"/>
                  <a:gd name="connsiteY221" fmla="*/ 3258988 h 4789403"/>
                  <a:gd name="connsiteX222" fmla="*/ 2040967 w 5531509"/>
                  <a:gd name="connsiteY222" fmla="*/ 3021357 h 4789403"/>
                  <a:gd name="connsiteX223" fmla="*/ 2053258 w 5531509"/>
                  <a:gd name="connsiteY223" fmla="*/ 3204360 h 4789403"/>
                  <a:gd name="connsiteX224" fmla="*/ 2043698 w 5531509"/>
                  <a:gd name="connsiteY224" fmla="*/ 3209823 h 4789403"/>
                  <a:gd name="connsiteX225" fmla="*/ 1916688 w 5531509"/>
                  <a:gd name="connsiteY225" fmla="*/ 3065059 h 4789403"/>
                  <a:gd name="connsiteX226" fmla="*/ 1904397 w 5531509"/>
                  <a:gd name="connsiteY226" fmla="*/ 3115590 h 4789403"/>
                  <a:gd name="connsiteX227" fmla="*/ 1894837 w 5531509"/>
                  <a:gd name="connsiteY227" fmla="*/ 3118321 h 4789403"/>
                  <a:gd name="connsiteX228" fmla="*/ 1756902 w 5531509"/>
                  <a:gd name="connsiteY228" fmla="*/ 3018625 h 4789403"/>
                  <a:gd name="connsiteX229" fmla="*/ 1758268 w 5531509"/>
                  <a:gd name="connsiteY229" fmla="*/ 3021357 h 4789403"/>
                  <a:gd name="connsiteX230" fmla="*/ 1808798 w 5531509"/>
                  <a:gd name="connsiteY230" fmla="*/ 3193434 h 4789403"/>
                  <a:gd name="connsiteX231" fmla="*/ 1800604 w 5531509"/>
                  <a:gd name="connsiteY231" fmla="*/ 3197531 h 4789403"/>
                  <a:gd name="connsiteX232" fmla="*/ 1715931 w 5531509"/>
                  <a:gd name="connsiteY232" fmla="*/ 3155195 h 4789403"/>
                  <a:gd name="connsiteX233" fmla="*/ 1760999 w 5531509"/>
                  <a:gd name="connsiteY233" fmla="*/ 3233040 h 4789403"/>
                  <a:gd name="connsiteX234" fmla="*/ 1769193 w 5531509"/>
                  <a:gd name="connsiteY234" fmla="*/ 3287668 h 4789403"/>
                  <a:gd name="connsiteX235" fmla="*/ 1643549 w 5531509"/>
                  <a:gd name="connsiteY235" fmla="*/ 3299959 h 4789403"/>
                  <a:gd name="connsiteX236" fmla="*/ 1647646 w 5531509"/>
                  <a:gd name="connsiteY236" fmla="*/ 3439260 h 4789403"/>
                  <a:gd name="connsiteX237" fmla="*/ 1487860 w 5531509"/>
                  <a:gd name="connsiteY237" fmla="*/ 3342295 h 4789403"/>
                  <a:gd name="connsiteX238" fmla="*/ 1442792 w 5531509"/>
                  <a:gd name="connsiteY238" fmla="*/ 3530761 h 4789403"/>
                  <a:gd name="connsiteX239" fmla="*/ 1430500 w 5531509"/>
                  <a:gd name="connsiteY239" fmla="*/ 3529396 h 4789403"/>
                  <a:gd name="connsiteX240" fmla="*/ 1429135 w 5531509"/>
                  <a:gd name="connsiteY240" fmla="*/ 3375072 h 4789403"/>
                  <a:gd name="connsiteX241" fmla="*/ 1343096 w 5531509"/>
                  <a:gd name="connsiteY241" fmla="*/ 3465208 h 4789403"/>
                  <a:gd name="connsiteX242" fmla="*/ 1175115 w 5531509"/>
                  <a:gd name="connsiteY242" fmla="*/ 3559441 h 4789403"/>
                  <a:gd name="connsiteX243" fmla="*/ 1166921 w 5531509"/>
                  <a:gd name="connsiteY243" fmla="*/ 3551247 h 4789403"/>
                  <a:gd name="connsiteX244" fmla="*/ 1250229 w 5531509"/>
                  <a:gd name="connsiteY244" fmla="*/ 3320444 h 4789403"/>
                  <a:gd name="connsiteX245" fmla="*/ 1158727 w 5531509"/>
                  <a:gd name="connsiteY245" fmla="*/ 3503447 h 4789403"/>
                  <a:gd name="connsiteX246" fmla="*/ 1147801 w 5531509"/>
                  <a:gd name="connsiteY246" fmla="*/ 3503447 h 4789403"/>
                  <a:gd name="connsiteX247" fmla="*/ 1127316 w 5531509"/>
                  <a:gd name="connsiteY247" fmla="*/ 3441991 h 4789403"/>
                  <a:gd name="connsiteX248" fmla="*/ 1115025 w 5531509"/>
                  <a:gd name="connsiteY248" fmla="*/ 3484328 h 4789403"/>
                  <a:gd name="connsiteX249" fmla="*/ 840520 w 5531509"/>
                  <a:gd name="connsiteY249" fmla="*/ 3784781 h 4789403"/>
                  <a:gd name="connsiteX250" fmla="*/ 832326 w 5531509"/>
                  <a:gd name="connsiteY250" fmla="*/ 3777952 h 4789403"/>
                  <a:gd name="connsiteX251" fmla="*/ 858274 w 5531509"/>
                  <a:gd name="connsiteY251" fmla="*/ 3594949 h 4789403"/>
                  <a:gd name="connsiteX252" fmla="*/ 754481 w 5531509"/>
                  <a:gd name="connsiteY252" fmla="*/ 3758833 h 4789403"/>
                  <a:gd name="connsiteX253" fmla="*/ 579672 w 5531509"/>
                  <a:gd name="connsiteY253" fmla="*/ 3935007 h 4789403"/>
                  <a:gd name="connsiteX254" fmla="*/ 571478 w 5531509"/>
                  <a:gd name="connsiteY254" fmla="*/ 3933642 h 4789403"/>
                  <a:gd name="connsiteX255" fmla="*/ 566015 w 5531509"/>
                  <a:gd name="connsiteY255" fmla="*/ 3609972 h 4789403"/>
                  <a:gd name="connsiteX256" fmla="*/ 747652 w 5531509"/>
                  <a:gd name="connsiteY256" fmla="*/ 3345027 h 4789403"/>
                  <a:gd name="connsiteX257" fmla="*/ 492267 w 5531509"/>
                  <a:gd name="connsiteY257" fmla="*/ 3420140 h 4789403"/>
                  <a:gd name="connsiteX258" fmla="*/ 486804 w 5531509"/>
                  <a:gd name="connsiteY258" fmla="*/ 3411946 h 4789403"/>
                  <a:gd name="connsiteX259" fmla="*/ 587866 w 5531509"/>
                  <a:gd name="connsiteY259" fmla="*/ 3286302 h 4789403"/>
                  <a:gd name="connsiteX260" fmla="*/ 486804 w 5531509"/>
                  <a:gd name="connsiteY260" fmla="*/ 3301324 h 4789403"/>
                  <a:gd name="connsiteX261" fmla="*/ 481342 w 5531509"/>
                  <a:gd name="connsiteY261" fmla="*/ 3293130 h 4789403"/>
                  <a:gd name="connsiteX262" fmla="*/ 656151 w 5531509"/>
                  <a:gd name="connsiteY262" fmla="*/ 3089642 h 4789403"/>
                  <a:gd name="connsiteX263" fmla="*/ 632934 w 5531509"/>
                  <a:gd name="connsiteY263" fmla="*/ 3091007 h 4789403"/>
                  <a:gd name="connsiteX264" fmla="*/ 434908 w 5531509"/>
                  <a:gd name="connsiteY264" fmla="*/ 3011797 h 4789403"/>
                  <a:gd name="connsiteX265" fmla="*/ 587866 w 5531509"/>
                  <a:gd name="connsiteY265" fmla="*/ 2903907 h 4789403"/>
                  <a:gd name="connsiteX266" fmla="*/ 799549 w 5531509"/>
                  <a:gd name="connsiteY266" fmla="*/ 2871130 h 4789403"/>
                  <a:gd name="connsiteX267" fmla="*/ 619277 w 5531509"/>
                  <a:gd name="connsiteY267" fmla="*/ 2798748 h 4789403"/>
                  <a:gd name="connsiteX268" fmla="*/ 619277 w 5531509"/>
                  <a:gd name="connsiteY268" fmla="*/ 2787823 h 4789403"/>
                  <a:gd name="connsiteX269" fmla="*/ 780429 w 5531509"/>
                  <a:gd name="connsiteY269" fmla="*/ 2780994 h 4789403"/>
                  <a:gd name="connsiteX270" fmla="*/ 657517 w 5531509"/>
                  <a:gd name="connsiteY270" fmla="*/ 2539266 h 4789403"/>
                  <a:gd name="connsiteX271" fmla="*/ 855542 w 5531509"/>
                  <a:gd name="connsiteY271" fmla="*/ 2561117 h 4789403"/>
                  <a:gd name="connsiteX272" fmla="*/ 1019426 w 5531509"/>
                  <a:gd name="connsiteY272" fmla="*/ 2704515 h 4789403"/>
                  <a:gd name="connsiteX273" fmla="*/ 977089 w 5531509"/>
                  <a:gd name="connsiteY273" fmla="*/ 2584334 h 4789403"/>
                  <a:gd name="connsiteX274" fmla="*/ 975724 w 5531509"/>
                  <a:gd name="connsiteY274" fmla="*/ 2466884 h 4789403"/>
                  <a:gd name="connsiteX275" fmla="*/ 1117756 w 5531509"/>
                  <a:gd name="connsiteY275" fmla="*/ 2582968 h 4789403"/>
                  <a:gd name="connsiteX276" fmla="*/ 1157361 w 5531509"/>
                  <a:gd name="connsiteY276" fmla="*/ 2281150 h 4789403"/>
                  <a:gd name="connsiteX277" fmla="*/ 1166921 w 5531509"/>
                  <a:gd name="connsiteY277" fmla="*/ 2279784 h 4789403"/>
                  <a:gd name="connsiteX278" fmla="*/ 1248863 w 5531509"/>
                  <a:gd name="connsiteY278" fmla="*/ 2536535 h 4789403"/>
                  <a:gd name="connsiteX279" fmla="*/ 1251594 w 5531509"/>
                  <a:gd name="connsiteY279" fmla="*/ 2526975 h 4789403"/>
                  <a:gd name="connsiteX280" fmla="*/ 1349924 w 5531509"/>
                  <a:gd name="connsiteY280" fmla="*/ 2420451 h 4789403"/>
                  <a:gd name="connsiteX281" fmla="*/ 1433232 w 5531509"/>
                  <a:gd name="connsiteY281" fmla="*/ 2516049 h 4789403"/>
                  <a:gd name="connsiteX282" fmla="*/ 1463277 w 5531509"/>
                  <a:gd name="connsiteY282" fmla="*/ 2652619 h 4789403"/>
                  <a:gd name="connsiteX283" fmla="*/ 1498785 w 5531509"/>
                  <a:gd name="connsiteY283" fmla="*/ 2547460 h 4789403"/>
                  <a:gd name="connsiteX284" fmla="*/ 1593018 w 5531509"/>
                  <a:gd name="connsiteY284" fmla="*/ 2439570 h 4789403"/>
                  <a:gd name="connsiteX285" fmla="*/ 1649012 w 5531509"/>
                  <a:gd name="connsiteY285" fmla="*/ 2593894 h 4789403"/>
                  <a:gd name="connsiteX286" fmla="*/ 1800604 w 5531509"/>
                  <a:gd name="connsiteY286" fmla="*/ 2363091 h 4789403"/>
                  <a:gd name="connsiteX287" fmla="*/ 2095594 w 5531509"/>
                  <a:gd name="connsiteY287" fmla="*/ 2225156 h 4789403"/>
                  <a:gd name="connsiteX288" fmla="*/ 2099692 w 5531509"/>
                  <a:gd name="connsiteY288" fmla="*/ 2231984 h 4789403"/>
                  <a:gd name="connsiteX289" fmla="*/ 2009556 w 5531509"/>
                  <a:gd name="connsiteY289" fmla="*/ 2423182 h 4789403"/>
                  <a:gd name="connsiteX290" fmla="*/ 1942636 w 5531509"/>
                  <a:gd name="connsiteY290" fmla="*/ 2503758 h 4789403"/>
                  <a:gd name="connsiteX291" fmla="*/ 2178902 w 5531509"/>
                  <a:gd name="connsiteY291" fmla="*/ 2476444 h 4789403"/>
                  <a:gd name="connsiteX292" fmla="*/ 2180268 w 5531509"/>
                  <a:gd name="connsiteY292" fmla="*/ 2487370 h 4789403"/>
                  <a:gd name="connsiteX293" fmla="*/ 2124274 w 5531509"/>
                  <a:gd name="connsiteY293" fmla="*/ 2536535 h 4789403"/>
                  <a:gd name="connsiteX294" fmla="*/ 2389219 w 5531509"/>
                  <a:gd name="connsiteY294" fmla="*/ 2518781 h 4789403"/>
                  <a:gd name="connsiteX295" fmla="*/ 2701964 w 5531509"/>
                  <a:gd name="connsiteY295" fmla="*/ 2659447 h 4789403"/>
                  <a:gd name="connsiteX296" fmla="*/ 2695135 w 5531509"/>
                  <a:gd name="connsiteY296" fmla="*/ 2667642 h 4789403"/>
                  <a:gd name="connsiteX297" fmla="*/ 2626850 w 5531509"/>
                  <a:gd name="connsiteY297" fmla="*/ 2674470 h 4789403"/>
                  <a:gd name="connsiteX298" fmla="*/ 2804391 w 5531509"/>
                  <a:gd name="connsiteY298" fmla="*/ 2796017 h 4789403"/>
                  <a:gd name="connsiteX299" fmla="*/ 2800294 w 5531509"/>
                  <a:gd name="connsiteY299" fmla="*/ 2806943 h 4789403"/>
                  <a:gd name="connsiteX300" fmla="*/ 2863116 w 5531509"/>
                  <a:gd name="connsiteY300" fmla="*/ 1519091 h 4789403"/>
                  <a:gd name="connsiteX301" fmla="*/ 2707426 w 5531509"/>
                  <a:gd name="connsiteY301" fmla="*/ 1546405 h 4789403"/>
                  <a:gd name="connsiteX302" fmla="*/ 2518960 w 5531509"/>
                  <a:gd name="connsiteY302" fmla="*/ 1494509 h 4789403"/>
                  <a:gd name="connsiteX303" fmla="*/ 2458870 w 5531509"/>
                  <a:gd name="connsiteY303" fmla="*/ 1463098 h 4789403"/>
                  <a:gd name="connsiteX304" fmla="*/ 2512132 w 5531509"/>
                  <a:gd name="connsiteY304" fmla="*/ 1560062 h 4789403"/>
                  <a:gd name="connsiteX305" fmla="*/ 2544908 w 5531509"/>
                  <a:gd name="connsiteY305" fmla="*/ 1732140 h 4789403"/>
                  <a:gd name="connsiteX306" fmla="*/ 2342785 w 5531509"/>
                  <a:gd name="connsiteY306" fmla="*/ 1566891 h 4789403"/>
                  <a:gd name="connsiteX307" fmla="*/ 2337323 w 5531509"/>
                  <a:gd name="connsiteY307" fmla="*/ 1766282 h 4789403"/>
                  <a:gd name="connsiteX308" fmla="*/ 2327763 w 5531509"/>
                  <a:gd name="connsiteY308" fmla="*/ 1770379 h 4789403"/>
                  <a:gd name="connsiteX309" fmla="*/ 2192559 w 5531509"/>
                  <a:gd name="connsiteY309" fmla="*/ 1505434 h 4789403"/>
                  <a:gd name="connsiteX310" fmla="*/ 2096960 w 5531509"/>
                  <a:gd name="connsiteY310" fmla="*/ 1454904 h 4789403"/>
                  <a:gd name="connsiteX311" fmla="*/ 2079206 w 5531509"/>
                  <a:gd name="connsiteY311" fmla="*/ 1599667 h 4789403"/>
                  <a:gd name="connsiteX312" fmla="*/ 1957659 w 5531509"/>
                  <a:gd name="connsiteY312" fmla="*/ 1573719 h 4789403"/>
                  <a:gd name="connsiteX313" fmla="*/ 1950831 w 5531509"/>
                  <a:gd name="connsiteY313" fmla="*/ 1829104 h 4789403"/>
                  <a:gd name="connsiteX314" fmla="*/ 1944002 w 5531509"/>
                  <a:gd name="connsiteY314" fmla="*/ 1831836 h 4789403"/>
                  <a:gd name="connsiteX315" fmla="*/ 1852500 w 5531509"/>
                  <a:gd name="connsiteY315" fmla="*/ 1734871 h 4789403"/>
                  <a:gd name="connsiteX316" fmla="*/ 1859329 w 5531509"/>
                  <a:gd name="connsiteY316" fmla="*/ 1882366 h 4789403"/>
                  <a:gd name="connsiteX317" fmla="*/ 1815627 w 5531509"/>
                  <a:gd name="connsiteY317" fmla="*/ 2047615 h 4789403"/>
                  <a:gd name="connsiteX318" fmla="*/ 1591653 w 5531509"/>
                  <a:gd name="connsiteY318" fmla="*/ 1875538 h 4789403"/>
                  <a:gd name="connsiteX319" fmla="*/ 1527465 w 5531509"/>
                  <a:gd name="connsiteY319" fmla="*/ 2055810 h 4789403"/>
                  <a:gd name="connsiteX320" fmla="*/ 1519271 w 5531509"/>
                  <a:gd name="connsiteY320" fmla="*/ 2057176 h 4789403"/>
                  <a:gd name="connsiteX321" fmla="*/ 1456449 w 5531509"/>
                  <a:gd name="connsiteY321" fmla="*/ 1894658 h 4789403"/>
                  <a:gd name="connsiteX322" fmla="*/ 1209258 w 5531509"/>
                  <a:gd name="connsiteY322" fmla="*/ 2084489 h 4789403"/>
                  <a:gd name="connsiteX323" fmla="*/ 1201064 w 5531509"/>
                  <a:gd name="connsiteY323" fmla="*/ 2077661 h 4789403"/>
                  <a:gd name="connsiteX324" fmla="*/ 1333536 w 5531509"/>
                  <a:gd name="connsiteY324" fmla="*/ 1902852 h 4789403"/>
                  <a:gd name="connsiteX325" fmla="*/ 1284371 w 5531509"/>
                  <a:gd name="connsiteY325" fmla="*/ 1872807 h 4789403"/>
                  <a:gd name="connsiteX326" fmla="*/ 1255691 w 5531509"/>
                  <a:gd name="connsiteY326" fmla="*/ 1834567 h 4789403"/>
                  <a:gd name="connsiteX327" fmla="*/ 1168287 w 5531509"/>
                  <a:gd name="connsiteY327" fmla="*/ 1736237 h 4789403"/>
                  <a:gd name="connsiteX328" fmla="*/ 1175115 w 5531509"/>
                  <a:gd name="connsiteY328" fmla="*/ 1728043 h 4789403"/>
                  <a:gd name="connsiteX329" fmla="*/ 1310319 w 5531509"/>
                  <a:gd name="connsiteY329" fmla="*/ 1767648 h 4789403"/>
                  <a:gd name="connsiteX330" fmla="*/ 1272080 w 5531509"/>
                  <a:gd name="connsiteY330" fmla="*/ 1706191 h 4789403"/>
                  <a:gd name="connsiteX331" fmla="*/ 1224280 w 5531509"/>
                  <a:gd name="connsiteY331" fmla="*/ 1560062 h 4789403"/>
                  <a:gd name="connsiteX332" fmla="*/ 1303491 w 5531509"/>
                  <a:gd name="connsiteY332" fmla="*/ 1497240 h 4789403"/>
                  <a:gd name="connsiteX333" fmla="*/ 1394992 w 5531509"/>
                  <a:gd name="connsiteY333" fmla="*/ 1538211 h 4789403"/>
                  <a:gd name="connsiteX334" fmla="*/ 1354022 w 5531509"/>
                  <a:gd name="connsiteY334" fmla="*/ 1397544 h 4789403"/>
                  <a:gd name="connsiteX335" fmla="*/ 1360850 w 5531509"/>
                  <a:gd name="connsiteY335" fmla="*/ 1392082 h 4789403"/>
                  <a:gd name="connsiteX336" fmla="*/ 1541122 w 5531509"/>
                  <a:gd name="connsiteY336" fmla="*/ 1450807 h 4789403"/>
                  <a:gd name="connsiteX337" fmla="*/ 1528831 w 5531509"/>
                  <a:gd name="connsiteY337" fmla="*/ 1321065 h 4789403"/>
                  <a:gd name="connsiteX338" fmla="*/ 1715931 w 5531509"/>
                  <a:gd name="connsiteY338" fmla="*/ 1291020 h 4789403"/>
                  <a:gd name="connsiteX339" fmla="*/ 1614869 w 5531509"/>
                  <a:gd name="connsiteY339" fmla="*/ 1239124 h 4789403"/>
                  <a:gd name="connsiteX340" fmla="*/ 1522002 w 5531509"/>
                  <a:gd name="connsiteY340" fmla="*/ 1143525 h 4789403"/>
                  <a:gd name="connsiteX341" fmla="*/ 1562973 w 5531509"/>
                  <a:gd name="connsiteY341" fmla="*/ 1083434 h 4789403"/>
                  <a:gd name="connsiteX342" fmla="*/ 1599847 w 5531509"/>
                  <a:gd name="connsiteY342" fmla="*/ 1095726 h 4789403"/>
                  <a:gd name="connsiteX343" fmla="*/ 1591653 w 5531509"/>
                  <a:gd name="connsiteY343" fmla="*/ 1047926 h 4789403"/>
                  <a:gd name="connsiteX344" fmla="*/ 1599847 w 5531509"/>
                  <a:gd name="connsiteY344" fmla="*/ 1041098 h 4789403"/>
                  <a:gd name="connsiteX345" fmla="*/ 1692714 w 5531509"/>
                  <a:gd name="connsiteY345" fmla="*/ 1097091 h 4789403"/>
                  <a:gd name="connsiteX346" fmla="*/ 1694080 w 5531509"/>
                  <a:gd name="connsiteY346" fmla="*/ 915454 h 4789403"/>
                  <a:gd name="connsiteX347" fmla="*/ 1941271 w 5531509"/>
                  <a:gd name="connsiteY347" fmla="*/ 926379 h 4789403"/>
                  <a:gd name="connsiteX348" fmla="*/ 1926248 w 5531509"/>
                  <a:gd name="connsiteY348" fmla="*/ 841706 h 4789403"/>
                  <a:gd name="connsiteX349" fmla="*/ 1933077 w 5531509"/>
                  <a:gd name="connsiteY349" fmla="*/ 836243 h 4789403"/>
                  <a:gd name="connsiteX350" fmla="*/ 2038235 w 5531509"/>
                  <a:gd name="connsiteY350" fmla="*/ 875849 h 4789403"/>
                  <a:gd name="connsiteX351" fmla="*/ 1990436 w 5531509"/>
                  <a:gd name="connsiteY351" fmla="*/ 624560 h 4789403"/>
                  <a:gd name="connsiteX352" fmla="*/ 1997264 w 5531509"/>
                  <a:gd name="connsiteY352" fmla="*/ 617732 h 4789403"/>
                  <a:gd name="connsiteX353" fmla="*/ 2176170 w 5531509"/>
                  <a:gd name="connsiteY353" fmla="*/ 808929 h 4789403"/>
                  <a:gd name="connsiteX354" fmla="*/ 2271769 w 5531509"/>
                  <a:gd name="connsiteY354" fmla="*/ 695577 h 4789403"/>
                  <a:gd name="connsiteX355" fmla="*/ 2335957 w 5531509"/>
                  <a:gd name="connsiteY355" fmla="*/ 680554 h 4789403"/>
                  <a:gd name="connsiteX356" fmla="*/ 2337323 w 5531509"/>
                  <a:gd name="connsiteY356" fmla="*/ 681920 h 4789403"/>
                  <a:gd name="connsiteX357" fmla="*/ 2413802 w 5531509"/>
                  <a:gd name="connsiteY357" fmla="*/ 528962 h 4789403"/>
                  <a:gd name="connsiteX358" fmla="*/ 2506669 w 5531509"/>
                  <a:gd name="connsiteY358" fmla="*/ 284502 h 4789403"/>
                  <a:gd name="connsiteX359" fmla="*/ 2558565 w 5531509"/>
                  <a:gd name="connsiteY359" fmla="*/ 421072 h 4789403"/>
                  <a:gd name="connsiteX360" fmla="*/ 2559931 w 5531509"/>
                  <a:gd name="connsiteY360" fmla="*/ 457946 h 4789403"/>
                  <a:gd name="connsiteX361" fmla="*/ 2574954 w 5531509"/>
                  <a:gd name="connsiteY361" fmla="*/ 429266 h 4789403"/>
                  <a:gd name="connsiteX362" fmla="*/ 2671918 w 5531509"/>
                  <a:gd name="connsiteY362" fmla="*/ 354153 h 4789403"/>
                  <a:gd name="connsiteX363" fmla="*/ 2708792 w 5531509"/>
                  <a:gd name="connsiteY363" fmla="*/ 542619 h 4789403"/>
                  <a:gd name="connsiteX364" fmla="*/ 2842630 w 5531509"/>
                  <a:gd name="connsiteY364" fmla="*/ 453848 h 4789403"/>
                  <a:gd name="connsiteX365" fmla="*/ 2923206 w 5531509"/>
                  <a:gd name="connsiteY365" fmla="*/ 612269 h 4789403"/>
                  <a:gd name="connsiteX366" fmla="*/ 3011976 w 5531509"/>
                  <a:gd name="connsiteY366" fmla="*/ 382832 h 4789403"/>
                  <a:gd name="connsiteX367" fmla="*/ 3021536 w 5531509"/>
                  <a:gd name="connsiteY367" fmla="*/ 381467 h 4789403"/>
                  <a:gd name="connsiteX368" fmla="*/ 3063873 w 5531509"/>
                  <a:gd name="connsiteY368" fmla="*/ 504379 h 4789403"/>
                  <a:gd name="connsiteX369" fmla="*/ 3134889 w 5531509"/>
                  <a:gd name="connsiteY369" fmla="*/ 322742 h 4789403"/>
                  <a:gd name="connsiteX370" fmla="*/ 3197711 w 5531509"/>
                  <a:gd name="connsiteY370" fmla="*/ 298159 h 4789403"/>
                  <a:gd name="connsiteX371" fmla="*/ 3242779 w 5531509"/>
                  <a:gd name="connsiteY371" fmla="*/ 356884 h 4789403"/>
                  <a:gd name="connsiteX372" fmla="*/ 3169031 w 5531509"/>
                  <a:gd name="connsiteY372" fmla="*/ 574030 h 4789403"/>
                  <a:gd name="connsiteX373" fmla="*/ 3096650 w 5531509"/>
                  <a:gd name="connsiteY373" fmla="*/ 679188 h 4789403"/>
                  <a:gd name="connsiteX374" fmla="*/ 3256436 w 5531509"/>
                  <a:gd name="connsiteY374" fmla="*/ 654606 h 4789403"/>
                  <a:gd name="connsiteX375" fmla="*/ 3260533 w 5531509"/>
                  <a:gd name="connsiteY375" fmla="*/ 662800 h 4789403"/>
                  <a:gd name="connsiteX376" fmla="*/ 3242779 w 5531509"/>
                  <a:gd name="connsiteY376" fmla="*/ 718793 h 4789403"/>
                  <a:gd name="connsiteX377" fmla="*/ 3492701 w 5531509"/>
                  <a:gd name="connsiteY377" fmla="*/ 561738 h 4789403"/>
                  <a:gd name="connsiteX378" fmla="*/ 3498164 w 5531509"/>
                  <a:gd name="connsiteY378" fmla="*/ 567201 h 4789403"/>
                  <a:gd name="connsiteX379" fmla="*/ 3443536 w 5531509"/>
                  <a:gd name="connsiteY379" fmla="*/ 722891 h 4789403"/>
                  <a:gd name="connsiteX380" fmla="*/ 3552792 w 5531509"/>
                  <a:gd name="connsiteY380" fmla="*/ 740645 h 4789403"/>
                  <a:gd name="connsiteX381" fmla="*/ 3443536 w 5531509"/>
                  <a:gd name="connsiteY381" fmla="*/ 911357 h 4789403"/>
                  <a:gd name="connsiteX382" fmla="*/ 3274190 w 5531509"/>
                  <a:gd name="connsiteY382" fmla="*/ 970081 h 4789403"/>
                  <a:gd name="connsiteX383" fmla="*/ 3528210 w 5531509"/>
                  <a:gd name="connsiteY383" fmla="*/ 1077971 h 4789403"/>
                  <a:gd name="connsiteX384" fmla="*/ 3525478 w 5531509"/>
                  <a:gd name="connsiteY384" fmla="*/ 1088897 h 4789403"/>
                  <a:gd name="connsiteX385" fmla="*/ 3177226 w 5531509"/>
                  <a:gd name="connsiteY385" fmla="*/ 1165376 h 4789403"/>
                  <a:gd name="connsiteX386" fmla="*/ 3342475 w 5531509"/>
                  <a:gd name="connsiteY386" fmla="*/ 1248683 h 4789403"/>
                  <a:gd name="connsiteX387" fmla="*/ 3338378 w 5531509"/>
                  <a:gd name="connsiteY387" fmla="*/ 1259609 h 4789403"/>
                  <a:gd name="connsiteX388" fmla="*/ 3144449 w 5531509"/>
                  <a:gd name="connsiteY388" fmla="*/ 1247318 h 4789403"/>
                  <a:gd name="connsiteX389" fmla="*/ 3005148 w 5531509"/>
                  <a:gd name="connsiteY389" fmla="*/ 1192690 h 4789403"/>
                  <a:gd name="connsiteX390" fmla="*/ 3129426 w 5531509"/>
                  <a:gd name="connsiteY390" fmla="*/ 1408470 h 4789403"/>
                  <a:gd name="connsiteX391" fmla="*/ 3111672 w 5531509"/>
                  <a:gd name="connsiteY391" fmla="*/ 1495874 h 4789403"/>
                  <a:gd name="connsiteX392" fmla="*/ 3055679 w 5531509"/>
                  <a:gd name="connsiteY392" fmla="*/ 1494509 h 4789403"/>
                  <a:gd name="connsiteX393" fmla="*/ 2910915 w 5531509"/>
                  <a:gd name="connsiteY393" fmla="*/ 1428955 h 4789403"/>
                  <a:gd name="connsiteX394" fmla="*/ 2979200 w 5531509"/>
                  <a:gd name="connsiteY394" fmla="*/ 1546405 h 4789403"/>
                  <a:gd name="connsiteX395" fmla="*/ 2972371 w 5531509"/>
                  <a:gd name="connsiteY395" fmla="*/ 1555965 h 4789403"/>
                  <a:gd name="connsiteX396" fmla="*/ 2863116 w 5531509"/>
                  <a:gd name="connsiteY396" fmla="*/ 1519091 h 4789403"/>
                  <a:gd name="connsiteX397" fmla="*/ 5104223 w 5531509"/>
                  <a:gd name="connsiteY397" fmla="*/ 2644425 h 4789403"/>
                  <a:gd name="connsiteX398" fmla="*/ 5101492 w 5531509"/>
                  <a:gd name="connsiteY398" fmla="*/ 2655350 h 4789403"/>
                  <a:gd name="connsiteX399" fmla="*/ 4843375 w 5531509"/>
                  <a:gd name="connsiteY399" fmla="*/ 2675836 h 4789403"/>
                  <a:gd name="connsiteX400" fmla="*/ 4679491 w 5531509"/>
                  <a:gd name="connsiteY400" fmla="*/ 2622574 h 4789403"/>
                  <a:gd name="connsiteX401" fmla="*/ 4765530 w 5531509"/>
                  <a:gd name="connsiteY401" fmla="*/ 2731829 h 4789403"/>
                  <a:gd name="connsiteX402" fmla="*/ 4734119 w 5531509"/>
                  <a:gd name="connsiteY402" fmla="*/ 2828794 h 4789403"/>
                  <a:gd name="connsiteX403" fmla="*/ 4585259 w 5531509"/>
                  <a:gd name="connsiteY403" fmla="*/ 2737292 h 4789403"/>
                  <a:gd name="connsiteX404" fmla="*/ 4600281 w 5531509"/>
                  <a:gd name="connsiteY404" fmla="*/ 2779629 h 4789403"/>
                  <a:gd name="connsiteX405" fmla="*/ 4589356 w 5531509"/>
                  <a:gd name="connsiteY405" fmla="*/ 2786457 h 4789403"/>
                  <a:gd name="connsiteX406" fmla="*/ 4504683 w 5531509"/>
                  <a:gd name="connsiteY406" fmla="*/ 2689493 h 4789403"/>
                  <a:gd name="connsiteX407" fmla="*/ 4489660 w 5531509"/>
                  <a:gd name="connsiteY407" fmla="*/ 2850645 h 4789403"/>
                  <a:gd name="connsiteX408" fmla="*/ 4482831 w 5531509"/>
                  <a:gd name="connsiteY408" fmla="*/ 2853376 h 4789403"/>
                  <a:gd name="connsiteX409" fmla="*/ 4391330 w 5531509"/>
                  <a:gd name="connsiteY409" fmla="*/ 2776897 h 4789403"/>
                  <a:gd name="connsiteX410" fmla="*/ 4402255 w 5531509"/>
                  <a:gd name="connsiteY410" fmla="*/ 2898444 h 4789403"/>
                  <a:gd name="connsiteX411" fmla="*/ 4394061 w 5531509"/>
                  <a:gd name="connsiteY411" fmla="*/ 2905273 h 4789403"/>
                  <a:gd name="connsiteX412" fmla="*/ 4243834 w 5531509"/>
                  <a:gd name="connsiteY412" fmla="*/ 2752315 h 4789403"/>
                  <a:gd name="connsiteX413" fmla="*/ 4168721 w 5531509"/>
                  <a:gd name="connsiteY413" fmla="*/ 2909370 h 4789403"/>
                  <a:gd name="connsiteX414" fmla="*/ 3961135 w 5531509"/>
                  <a:gd name="connsiteY414" fmla="*/ 3108761 h 4789403"/>
                  <a:gd name="connsiteX415" fmla="*/ 3951575 w 5531509"/>
                  <a:gd name="connsiteY415" fmla="*/ 3103299 h 4789403"/>
                  <a:gd name="connsiteX416" fmla="*/ 4017129 w 5531509"/>
                  <a:gd name="connsiteY416" fmla="*/ 2946244 h 4789403"/>
                  <a:gd name="connsiteX417" fmla="*/ 3959769 w 5531509"/>
                  <a:gd name="connsiteY417" fmla="*/ 2924392 h 4789403"/>
                  <a:gd name="connsiteX418" fmla="*/ 3858708 w 5531509"/>
                  <a:gd name="connsiteY418" fmla="*/ 2812405 h 4789403"/>
                  <a:gd name="connsiteX419" fmla="*/ 3825931 w 5531509"/>
                  <a:gd name="connsiteY419" fmla="*/ 2989946 h 4789403"/>
                  <a:gd name="connsiteX420" fmla="*/ 3794520 w 5531509"/>
                  <a:gd name="connsiteY420" fmla="*/ 3106030 h 4789403"/>
                  <a:gd name="connsiteX421" fmla="*/ 3754915 w 5531509"/>
                  <a:gd name="connsiteY421" fmla="*/ 3189337 h 4789403"/>
                  <a:gd name="connsiteX422" fmla="*/ 3677070 w 5531509"/>
                  <a:gd name="connsiteY422" fmla="*/ 3088276 h 4789403"/>
                  <a:gd name="connsiteX423" fmla="*/ 3664779 w 5531509"/>
                  <a:gd name="connsiteY423" fmla="*/ 3125150 h 4789403"/>
                  <a:gd name="connsiteX424" fmla="*/ 3577375 w 5531509"/>
                  <a:gd name="connsiteY424" fmla="*/ 3301324 h 4789403"/>
                  <a:gd name="connsiteX425" fmla="*/ 3436708 w 5531509"/>
                  <a:gd name="connsiteY425" fmla="*/ 3429700 h 4789403"/>
                  <a:gd name="connsiteX426" fmla="*/ 3429880 w 5531509"/>
                  <a:gd name="connsiteY426" fmla="*/ 3426968 h 4789403"/>
                  <a:gd name="connsiteX427" fmla="*/ 3406663 w 5531509"/>
                  <a:gd name="connsiteY427" fmla="*/ 3327273 h 4789403"/>
                  <a:gd name="connsiteX428" fmla="*/ 3335646 w 5531509"/>
                  <a:gd name="connsiteY428" fmla="*/ 3405117 h 4789403"/>
                  <a:gd name="connsiteX429" fmla="*/ 3260533 w 5531509"/>
                  <a:gd name="connsiteY429" fmla="*/ 3474768 h 4789403"/>
                  <a:gd name="connsiteX430" fmla="*/ 3185420 w 5531509"/>
                  <a:gd name="connsiteY430" fmla="*/ 3513007 h 4789403"/>
                  <a:gd name="connsiteX431" fmla="*/ 3177226 w 5531509"/>
                  <a:gd name="connsiteY431" fmla="*/ 3361415 h 4789403"/>
                  <a:gd name="connsiteX432" fmla="*/ 3210002 w 5531509"/>
                  <a:gd name="connsiteY432" fmla="*/ 3283570 h 4789403"/>
                  <a:gd name="connsiteX433" fmla="*/ 2965543 w 5531509"/>
                  <a:gd name="connsiteY433" fmla="*/ 3215286 h 4789403"/>
                  <a:gd name="connsiteX434" fmla="*/ 2966908 w 5531509"/>
                  <a:gd name="connsiteY434" fmla="*/ 3204360 h 4789403"/>
                  <a:gd name="connsiteX435" fmla="*/ 3136255 w 5531509"/>
                  <a:gd name="connsiteY435" fmla="*/ 3125150 h 4789403"/>
                  <a:gd name="connsiteX436" fmla="*/ 3085724 w 5531509"/>
                  <a:gd name="connsiteY436" fmla="*/ 3099201 h 4789403"/>
                  <a:gd name="connsiteX437" fmla="*/ 2984663 w 5531509"/>
                  <a:gd name="connsiteY437" fmla="*/ 2987214 h 4789403"/>
                  <a:gd name="connsiteX438" fmla="*/ 3133524 w 5531509"/>
                  <a:gd name="connsiteY438" fmla="*/ 2883421 h 4789403"/>
                  <a:gd name="connsiteX439" fmla="*/ 3279653 w 5531509"/>
                  <a:gd name="connsiteY439" fmla="*/ 2883421 h 4789403"/>
                  <a:gd name="connsiteX440" fmla="*/ 3170397 w 5531509"/>
                  <a:gd name="connsiteY440" fmla="*/ 2826062 h 4789403"/>
                  <a:gd name="connsiteX441" fmla="*/ 3173129 w 5531509"/>
                  <a:gd name="connsiteY441" fmla="*/ 2815137 h 4789403"/>
                  <a:gd name="connsiteX442" fmla="*/ 3337012 w 5531509"/>
                  <a:gd name="connsiteY442" fmla="*/ 2819234 h 4789403"/>
                  <a:gd name="connsiteX443" fmla="*/ 3515918 w 5531509"/>
                  <a:gd name="connsiteY443" fmla="*/ 2826062 h 4789403"/>
                  <a:gd name="connsiteX444" fmla="*/ 3375252 w 5531509"/>
                  <a:gd name="connsiteY444" fmla="*/ 2723635 h 4789403"/>
                  <a:gd name="connsiteX445" fmla="*/ 3480410 w 5531509"/>
                  <a:gd name="connsiteY445" fmla="*/ 2655350 h 4789403"/>
                  <a:gd name="connsiteX446" fmla="*/ 3398468 w 5531509"/>
                  <a:gd name="connsiteY446" fmla="*/ 2636231 h 4789403"/>
                  <a:gd name="connsiteX447" fmla="*/ 3394371 w 5531509"/>
                  <a:gd name="connsiteY447" fmla="*/ 2626671 h 4789403"/>
                  <a:gd name="connsiteX448" fmla="*/ 3596494 w 5531509"/>
                  <a:gd name="connsiteY448" fmla="*/ 2514683 h 4789403"/>
                  <a:gd name="connsiteX449" fmla="*/ 3536404 w 5531509"/>
                  <a:gd name="connsiteY449" fmla="*/ 2501027 h 4789403"/>
                  <a:gd name="connsiteX450" fmla="*/ 3382080 w 5531509"/>
                  <a:gd name="connsiteY450" fmla="*/ 2443668 h 4789403"/>
                  <a:gd name="connsiteX451" fmla="*/ 3382080 w 5531509"/>
                  <a:gd name="connsiteY451" fmla="*/ 2434108 h 4789403"/>
                  <a:gd name="connsiteX452" fmla="*/ 3799983 w 5531509"/>
                  <a:gd name="connsiteY452" fmla="*/ 2402696 h 4789403"/>
                  <a:gd name="connsiteX453" fmla="*/ 3746721 w 5531509"/>
                  <a:gd name="connsiteY453" fmla="*/ 2281150 h 4789403"/>
                  <a:gd name="connsiteX454" fmla="*/ 3753549 w 5531509"/>
                  <a:gd name="connsiteY454" fmla="*/ 2274321 h 4789403"/>
                  <a:gd name="connsiteX455" fmla="*/ 3831394 w 5531509"/>
                  <a:gd name="connsiteY455" fmla="*/ 2307098 h 4789403"/>
                  <a:gd name="connsiteX456" fmla="*/ 3791789 w 5531509"/>
                  <a:gd name="connsiteY456" fmla="*/ 2206036 h 4789403"/>
                  <a:gd name="connsiteX457" fmla="*/ 3810909 w 5531509"/>
                  <a:gd name="connsiteY457" fmla="*/ 2087221 h 4789403"/>
                  <a:gd name="connsiteX458" fmla="*/ 3989815 w 5531509"/>
                  <a:gd name="connsiteY458" fmla="*/ 2148677 h 4789403"/>
                  <a:gd name="connsiteX459" fmla="*/ 4010300 w 5531509"/>
                  <a:gd name="connsiteY459" fmla="*/ 2165065 h 4789403"/>
                  <a:gd name="connsiteX460" fmla="*/ 4017129 w 5531509"/>
                  <a:gd name="connsiteY460" fmla="*/ 2068101 h 4789403"/>
                  <a:gd name="connsiteX461" fmla="*/ 4089511 w 5531509"/>
                  <a:gd name="connsiteY461" fmla="*/ 1972502 h 4789403"/>
                  <a:gd name="connsiteX462" fmla="*/ 4198766 w 5531509"/>
                  <a:gd name="connsiteY462" fmla="*/ 2073564 h 4789403"/>
                  <a:gd name="connsiteX463" fmla="*/ 4196035 w 5531509"/>
                  <a:gd name="connsiteY463" fmla="*/ 1946554 h 4789403"/>
                  <a:gd name="connsiteX464" fmla="*/ 4205595 w 5531509"/>
                  <a:gd name="connsiteY464" fmla="*/ 1942457 h 4789403"/>
                  <a:gd name="connsiteX465" fmla="*/ 4306657 w 5531509"/>
                  <a:gd name="connsiteY465" fmla="*/ 2088586 h 4789403"/>
                  <a:gd name="connsiteX466" fmla="*/ 4366747 w 5531509"/>
                  <a:gd name="connsiteY466" fmla="*/ 1935628 h 4789403"/>
                  <a:gd name="connsiteX467" fmla="*/ 4545653 w 5531509"/>
                  <a:gd name="connsiteY467" fmla="*/ 1725311 h 4789403"/>
                  <a:gd name="connsiteX468" fmla="*/ 4555213 w 5531509"/>
                  <a:gd name="connsiteY468" fmla="*/ 1729408 h 4789403"/>
                  <a:gd name="connsiteX469" fmla="*/ 4548385 w 5531509"/>
                  <a:gd name="connsiteY469" fmla="*/ 2043519 h 4789403"/>
                  <a:gd name="connsiteX470" fmla="*/ 4642618 w 5531509"/>
                  <a:gd name="connsiteY470" fmla="*/ 1962942 h 4789403"/>
                  <a:gd name="connsiteX471" fmla="*/ 4652177 w 5531509"/>
                  <a:gd name="connsiteY471" fmla="*/ 1968405 h 4789403"/>
                  <a:gd name="connsiteX472" fmla="*/ 4585259 w 5531509"/>
                  <a:gd name="connsiteY472" fmla="*/ 2281150 h 4789403"/>
                  <a:gd name="connsiteX473" fmla="*/ 4674029 w 5531509"/>
                  <a:gd name="connsiteY473" fmla="*/ 2226522 h 4789403"/>
                  <a:gd name="connsiteX474" fmla="*/ 4803770 w 5531509"/>
                  <a:gd name="connsiteY474" fmla="*/ 2210133 h 4789403"/>
                  <a:gd name="connsiteX475" fmla="*/ 4753239 w 5531509"/>
                  <a:gd name="connsiteY475" fmla="*/ 2327583 h 4789403"/>
                  <a:gd name="connsiteX476" fmla="*/ 4919854 w 5531509"/>
                  <a:gd name="connsiteY476" fmla="*/ 2358994 h 4789403"/>
                  <a:gd name="connsiteX477" fmla="*/ 4919854 w 5531509"/>
                  <a:gd name="connsiteY477" fmla="*/ 2368554 h 4789403"/>
                  <a:gd name="connsiteX478" fmla="*/ 4725925 w 5531509"/>
                  <a:gd name="connsiteY478" fmla="*/ 2477810 h 4789403"/>
                  <a:gd name="connsiteX479" fmla="*/ 4889809 w 5531509"/>
                  <a:gd name="connsiteY479" fmla="*/ 2454593 h 4789403"/>
                  <a:gd name="connsiteX480" fmla="*/ 5105588 w 5531509"/>
                  <a:gd name="connsiteY480" fmla="*/ 2524244 h 4789403"/>
                  <a:gd name="connsiteX481" fmla="*/ 5102857 w 5531509"/>
                  <a:gd name="connsiteY481" fmla="*/ 2535169 h 4789403"/>
                  <a:gd name="connsiteX482" fmla="*/ 4949899 w 5531509"/>
                  <a:gd name="connsiteY482" fmla="*/ 2595260 h 4789403"/>
                  <a:gd name="connsiteX483" fmla="*/ 5104223 w 5531509"/>
                  <a:gd name="connsiteY483" fmla="*/ 2644425 h 4789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</a:cxnLst>
                <a:rect l="l" t="t" r="r" b="b"/>
                <a:pathLst>
                  <a:path w="5531509" h="4789403">
                    <a:moveTo>
                      <a:pt x="5421064" y="2709978"/>
                    </a:moveTo>
                    <a:cubicBezTo>
                      <a:pt x="5470230" y="2692224"/>
                      <a:pt x="5505737" y="2660813"/>
                      <a:pt x="5466132" y="2608917"/>
                    </a:cubicBezTo>
                    <a:cubicBezTo>
                      <a:pt x="5434721" y="2566580"/>
                      <a:pt x="5337757" y="2562483"/>
                      <a:pt x="5294055" y="2566580"/>
                    </a:cubicBezTo>
                    <a:cubicBezTo>
                      <a:pt x="5284495" y="2566580"/>
                      <a:pt x="5276300" y="2567946"/>
                      <a:pt x="5266741" y="2569312"/>
                    </a:cubicBezTo>
                    <a:cubicBezTo>
                      <a:pt x="5288592" y="2554289"/>
                      <a:pt x="5309077" y="2539266"/>
                      <a:pt x="5330929" y="2525609"/>
                    </a:cubicBezTo>
                    <a:cubicBezTo>
                      <a:pt x="5382825" y="2492832"/>
                      <a:pt x="5449744" y="2365823"/>
                      <a:pt x="5344585" y="2361726"/>
                    </a:cubicBezTo>
                    <a:cubicBezTo>
                      <a:pt x="5336391" y="2361726"/>
                      <a:pt x="5328197" y="2363091"/>
                      <a:pt x="5318637" y="2365823"/>
                    </a:cubicBezTo>
                    <a:cubicBezTo>
                      <a:pt x="5341854" y="2293441"/>
                      <a:pt x="5347317" y="2208768"/>
                      <a:pt x="5314540" y="2160969"/>
                    </a:cubicBezTo>
                    <a:cubicBezTo>
                      <a:pt x="5281763" y="2111803"/>
                      <a:pt x="5246255" y="2132289"/>
                      <a:pt x="5216210" y="2173260"/>
                    </a:cubicBezTo>
                    <a:cubicBezTo>
                      <a:pt x="5214844" y="2152774"/>
                      <a:pt x="5209382" y="2136386"/>
                      <a:pt x="5192993" y="2128192"/>
                    </a:cubicBezTo>
                    <a:cubicBezTo>
                      <a:pt x="5160217" y="2113169"/>
                      <a:pt x="5131537" y="2118632"/>
                      <a:pt x="5097395" y="2128192"/>
                    </a:cubicBezTo>
                    <a:cubicBezTo>
                      <a:pt x="5091932" y="2129557"/>
                      <a:pt x="5082372" y="2136386"/>
                      <a:pt x="5075543" y="2140483"/>
                    </a:cubicBezTo>
                    <a:cubicBezTo>
                      <a:pt x="5078274" y="2137752"/>
                      <a:pt x="5082372" y="2135020"/>
                      <a:pt x="5089200" y="2129557"/>
                    </a:cubicBezTo>
                    <a:cubicBezTo>
                      <a:pt x="5102857" y="2118632"/>
                      <a:pt x="5116514" y="2107706"/>
                      <a:pt x="5128806" y="2096781"/>
                    </a:cubicBezTo>
                    <a:cubicBezTo>
                      <a:pt x="5236695" y="1991622"/>
                      <a:pt x="5100126" y="1990256"/>
                      <a:pt x="4989505" y="2008010"/>
                    </a:cubicBezTo>
                    <a:cubicBezTo>
                      <a:pt x="5059155" y="1971137"/>
                      <a:pt x="5119246" y="1920606"/>
                      <a:pt x="5127440" y="1834567"/>
                    </a:cubicBezTo>
                    <a:cubicBezTo>
                      <a:pt x="5138365" y="1729408"/>
                      <a:pt x="4985407" y="1792230"/>
                      <a:pt x="4947168" y="1815447"/>
                    </a:cubicBezTo>
                    <a:cubicBezTo>
                      <a:pt x="4928048" y="1826373"/>
                      <a:pt x="4887077" y="1889195"/>
                      <a:pt x="4910294" y="1853687"/>
                    </a:cubicBezTo>
                    <a:cubicBezTo>
                      <a:pt x="4922585" y="1833201"/>
                      <a:pt x="4934876" y="1811350"/>
                      <a:pt x="4944436" y="1789499"/>
                    </a:cubicBezTo>
                    <a:cubicBezTo>
                      <a:pt x="4959459" y="1752625"/>
                      <a:pt x="4978579" y="1707557"/>
                      <a:pt x="4955362" y="1670684"/>
                    </a:cubicBezTo>
                    <a:cubicBezTo>
                      <a:pt x="4914391" y="1607861"/>
                      <a:pt x="4807867" y="1681609"/>
                      <a:pt x="4736850" y="1744431"/>
                    </a:cubicBezTo>
                    <a:cubicBezTo>
                      <a:pt x="4755971" y="1693900"/>
                      <a:pt x="4772359" y="1633810"/>
                      <a:pt x="4760068" y="1595570"/>
                    </a:cubicBezTo>
                    <a:cubicBezTo>
                      <a:pt x="4854300" y="1479486"/>
                      <a:pt x="4754605" y="1448075"/>
                      <a:pt x="4653543" y="1463098"/>
                    </a:cubicBezTo>
                    <a:cubicBezTo>
                      <a:pt x="4761433" y="1387984"/>
                      <a:pt x="4911660" y="1270535"/>
                      <a:pt x="4840644" y="1240489"/>
                    </a:cubicBezTo>
                    <a:cubicBezTo>
                      <a:pt x="4817427" y="1230929"/>
                      <a:pt x="4788747" y="1229564"/>
                      <a:pt x="4757336" y="1235027"/>
                    </a:cubicBezTo>
                    <a:cubicBezTo>
                      <a:pt x="4786016" y="1204981"/>
                      <a:pt x="4811964" y="1172205"/>
                      <a:pt x="4829718" y="1136696"/>
                    </a:cubicBezTo>
                    <a:cubicBezTo>
                      <a:pt x="4865226" y="1065680"/>
                      <a:pt x="4803770" y="1011052"/>
                      <a:pt x="4738216" y="1021978"/>
                    </a:cubicBezTo>
                    <a:cubicBezTo>
                      <a:pt x="4686320" y="1031538"/>
                      <a:pt x="4638521" y="1049292"/>
                      <a:pt x="4593452" y="1077971"/>
                    </a:cubicBezTo>
                    <a:cubicBezTo>
                      <a:pt x="4582527" y="1084800"/>
                      <a:pt x="4572967" y="1091628"/>
                      <a:pt x="4562042" y="1098457"/>
                    </a:cubicBezTo>
                    <a:cubicBezTo>
                      <a:pt x="4570236" y="1088897"/>
                      <a:pt x="4577064" y="1077971"/>
                      <a:pt x="4585259" y="1068412"/>
                    </a:cubicBezTo>
                    <a:cubicBezTo>
                      <a:pt x="4633058" y="1005590"/>
                      <a:pt x="4735485" y="869020"/>
                      <a:pt x="4671297" y="787078"/>
                    </a:cubicBezTo>
                    <a:cubicBezTo>
                      <a:pt x="4668566" y="784347"/>
                      <a:pt x="4664469" y="784347"/>
                      <a:pt x="4661737" y="784347"/>
                    </a:cubicBezTo>
                    <a:cubicBezTo>
                      <a:pt x="4624863" y="795272"/>
                      <a:pt x="4600281" y="817124"/>
                      <a:pt x="4578430" y="844437"/>
                    </a:cubicBezTo>
                    <a:cubicBezTo>
                      <a:pt x="4603012" y="746107"/>
                      <a:pt x="4631692" y="591784"/>
                      <a:pt x="4572967" y="567201"/>
                    </a:cubicBezTo>
                    <a:cubicBezTo>
                      <a:pt x="4537459" y="552179"/>
                      <a:pt x="4484197" y="594515"/>
                      <a:pt x="4435032" y="643680"/>
                    </a:cubicBezTo>
                    <a:cubicBezTo>
                      <a:pt x="4428203" y="631389"/>
                      <a:pt x="4413181" y="621829"/>
                      <a:pt x="4385867" y="615001"/>
                    </a:cubicBezTo>
                    <a:cubicBezTo>
                      <a:pt x="4299828" y="595881"/>
                      <a:pt x="4194669" y="604075"/>
                      <a:pt x="4103167" y="639583"/>
                    </a:cubicBezTo>
                    <a:cubicBezTo>
                      <a:pt x="4148235" y="590418"/>
                      <a:pt x="4179647" y="526230"/>
                      <a:pt x="4174184" y="462043"/>
                    </a:cubicBezTo>
                    <a:cubicBezTo>
                      <a:pt x="4165990" y="373272"/>
                      <a:pt x="4018494" y="452483"/>
                      <a:pt x="3951575" y="492088"/>
                    </a:cubicBezTo>
                    <a:cubicBezTo>
                      <a:pt x="3970695" y="397855"/>
                      <a:pt x="4030786" y="202560"/>
                      <a:pt x="3880559" y="272211"/>
                    </a:cubicBezTo>
                    <a:cubicBezTo>
                      <a:pt x="3854611" y="284502"/>
                      <a:pt x="3828663" y="304988"/>
                      <a:pt x="3804080" y="332302"/>
                    </a:cubicBezTo>
                    <a:cubicBezTo>
                      <a:pt x="3776766" y="272211"/>
                      <a:pt x="3720773" y="235337"/>
                      <a:pt x="3633368" y="257188"/>
                    </a:cubicBezTo>
                    <a:cubicBezTo>
                      <a:pt x="3574643" y="270845"/>
                      <a:pt x="3532307" y="336399"/>
                      <a:pt x="3502261" y="384198"/>
                    </a:cubicBezTo>
                    <a:cubicBezTo>
                      <a:pt x="3488604" y="407415"/>
                      <a:pt x="3477679" y="434729"/>
                      <a:pt x="3468119" y="460677"/>
                    </a:cubicBezTo>
                    <a:cubicBezTo>
                      <a:pt x="3465387" y="300891"/>
                      <a:pt x="3429880" y="137007"/>
                      <a:pt x="3321989" y="16826"/>
                    </a:cubicBezTo>
                    <a:cubicBezTo>
                      <a:pt x="3268727" y="-41899"/>
                      <a:pt x="3249607" y="64625"/>
                      <a:pt x="3244145" y="158858"/>
                    </a:cubicBezTo>
                    <a:cubicBezTo>
                      <a:pt x="3229122" y="115156"/>
                      <a:pt x="3205905" y="75551"/>
                      <a:pt x="3169031" y="78282"/>
                    </a:cubicBezTo>
                    <a:cubicBezTo>
                      <a:pt x="3070701" y="85111"/>
                      <a:pt x="3011976" y="186172"/>
                      <a:pt x="2958714" y="259920"/>
                    </a:cubicBezTo>
                    <a:cubicBezTo>
                      <a:pt x="2894527" y="348690"/>
                      <a:pt x="2938229" y="259920"/>
                      <a:pt x="2946423" y="220314"/>
                    </a:cubicBezTo>
                    <a:cubicBezTo>
                      <a:pt x="2949155" y="205292"/>
                      <a:pt x="2965543" y="145201"/>
                      <a:pt x="2938229" y="134276"/>
                    </a:cubicBezTo>
                    <a:cubicBezTo>
                      <a:pt x="2864481" y="102865"/>
                      <a:pt x="2803025" y="190269"/>
                      <a:pt x="2747032" y="240800"/>
                    </a:cubicBezTo>
                    <a:cubicBezTo>
                      <a:pt x="2757957" y="152030"/>
                      <a:pt x="2822145" y="-29608"/>
                      <a:pt x="2685575" y="61894"/>
                    </a:cubicBezTo>
                    <a:cubicBezTo>
                      <a:pt x="2632313" y="97402"/>
                      <a:pt x="2591342" y="150664"/>
                      <a:pt x="2554468" y="208023"/>
                    </a:cubicBezTo>
                    <a:cubicBezTo>
                      <a:pt x="2549006" y="152030"/>
                      <a:pt x="2532617" y="101499"/>
                      <a:pt x="2502572" y="70088"/>
                    </a:cubicBezTo>
                    <a:cubicBezTo>
                      <a:pt x="2498475" y="65991"/>
                      <a:pt x="2488915" y="63259"/>
                      <a:pt x="2482086" y="65991"/>
                    </a:cubicBezTo>
                    <a:cubicBezTo>
                      <a:pt x="2387853" y="96036"/>
                      <a:pt x="2329128" y="242166"/>
                      <a:pt x="2311374" y="371907"/>
                    </a:cubicBezTo>
                    <a:cubicBezTo>
                      <a:pt x="2299083" y="356884"/>
                      <a:pt x="2284060" y="341861"/>
                      <a:pt x="2262209" y="328204"/>
                    </a:cubicBezTo>
                    <a:cubicBezTo>
                      <a:pt x="2252650" y="321376"/>
                      <a:pt x="2238993" y="336399"/>
                      <a:pt x="2236261" y="344593"/>
                    </a:cubicBezTo>
                    <a:cubicBezTo>
                      <a:pt x="2217141" y="385564"/>
                      <a:pt x="2226701" y="436094"/>
                      <a:pt x="2240358" y="482528"/>
                    </a:cubicBezTo>
                    <a:cubicBezTo>
                      <a:pt x="2223970" y="466140"/>
                      <a:pt x="2206216" y="456580"/>
                      <a:pt x="2191193" y="472968"/>
                    </a:cubicBezTo>
                    <a:cubicBezTo>
                      <a:pt x="2157051" y="509842"/>
                      <a:pt x="2167976" y="569933"/>
                      <a:pt x="2178902" y="623195"/>
                    </a:cubicBezTo>
                    <a:cubicBezTo>
                      <a:pt x="2116080" y="560373"/>
                      <a:pt x="2038235" y="528962"/>
                      <a:pt x="1948099" y="507111"/>
                    </a:cubicBezTo>
                    <a:cubicBezTo>
                      <a:pt x="1909860" y="497551"/>
                      <a:pt x="1795141" y="455214"/>
                      <a:pt x="1756902" y="492088"/>
                    </a:cubicBezTo>
                    <a:cubicBezTo>
                      <a:pt x="1694080" y="553544"/>
                      <a:pt x="1825187" y="702405"/>
                      <a:pt x="1915323" y="777518"/>
                    </a:cubicBezTo>
                    <a:cubicBezTo>
                      <a:pt x="1882546" y="774787"/>
                      <a:pt x="1849769" y="769324"/>
                      <a:pt x="1815627" y="774787"/>
                    </a:cubicBezTo>
                    <a:cubicBezTo>
                      <a:pt x="1785581" y="724256"/>
                      <a:pt x="1750073" y="677823"/>
                      <a:pt x="1728222" y="650509"/>
                    </a:cubicBezTo>
                    <a:cubicBezTo>
                      <a:pt x="1717297" y="636852"/>
                      <a:pt x="1696811" y="657337"/>
                      <a:pt x="1694080" y="666897"/>
                    </a:cubicBezTo>
                    <a:cubicBezTo>
                      <a:pt x="1674960" y="718793"/>
                      <a:pt x="1676326" y="778884"/>
                      <a:pt x="1687251" y="840340"/>
                    </a:cubicBezTo>
                    <a:cubicBezTo>
                      <a:pt x="1642183" y="784347"/>
                      <a:pt x="1590287" y="746107"/>
                      <a:pt x="1538391" y="773421"/>
                    </a:cubicBezTo>
                    <a:cubicBezTo>
                      <a:pt x="1497420" y="795272"/>
                      <a:pt x="1516539" y="869020"/>
                      <a:pt x="1545219" y="938671"/>
                    </a:cubicBezTo>
                    <a:cubicBezTo>
                      <a:pt x="1512442" y="908625"/>
                      <a:pt x="1476934" y="884043"/>
                      <a:pt x="1429135" y="874483"/>
                    </a:cubicBezTo>
                    <a:cubicBezTo>
                      <a:pt x="1385432" y="866289"/>
                      <a:pt x="1298028" y="851266"/>
                      <a:pt x="1267983" y="901797"/>
                    </a:cubicBezTo>
                    <a:cubicBezTo>
                      <a:pt x="1225646" y="972813"/>
                      <a:pt x="1287102" y="1050658"/>
                      <a:pt x="1334902" y="1099823"/>
                    </a:cubicBezTo>
                    <a:cubicBezTo>
                      <a:pt x="1354022" y="1120308"/>
                      <a:pt x="1375873" y="1140793"/>
                      <a:pt x="1399089" y="1162645"/>
                    </a:cubicBezTo>
                    <a:cubicBezTo>
                      <a:pt x="1386798" y="1166742"/>
                      <a:pt x="1377238" y="1172205"/>
                      <a:pt x="1370410" y="1180399"/>
                    </a:cubicBezTo>
                    <a:cubicBezTo>
                      <a:pt x="1355387" y="1198153"/>
                      <a:pt x="1356753" y="1218638"/>
                      <a:pt x="1366313" y="1240489"/>
                    </a:cubicBezTo>
                    <a:cubicBezTo>
                      <a:pt x="1354022" y="1235027"/>
                      <a:pt x="1343096" y="1228198"/>
                      <a:pt x="1330805" y="1224101"/>
                    </a:cubicBezTo>
                    <a:cubicBezTo>
                      <a:pt x="1277542" y="1203616"/>
                      <a:pt x="1207892" y="1165376"/>
                      <a:pt x="1149167" y="1172205"/>
                    </a:cubicBezTo>
                    <a:cubicBezTo>
                      <a:pt x="1143704" y="1172205"/>
                      <a:pt x="1139607" y="1179033"/>
                      <a:pt x="1138242" y="1184496"/>
                    </a:cubicBezTo>
                    <a:cubicBezTo>
                      <a:pt x="1134145" y="1232295"/>
                      <a:pt x="1166921" y="1281460"/>
                      <a:pt x="1194235" y="1326528"/>
                    </a:cubicBezTo>
                    <a:cubicBezTo>
                      <a:pt x="1138242" y="1338819"/>
                      <a:pt x="1069957" y="1366133"/>
                      <a:pt x="1063128" y="1418030"/>
                    </a:cubicBezTo>
                    <a:cubicBezTo>
                      <a:pt x="1059031" y="1449441"/>
                      <a:pt x="1078151" y="1476755"/>
                      <a:pt x="1106830" y="1501337"/>
                    </a:cubicBezTo>
                    <a:cubicBezTo>
                      <a:pt x="1089076" y="1510897"/>
                      <a:pt x="1076785" y="1525920"/>
                      <a:pt x="1074054" y="1553234"/>
                    </a:cubicBezTo>
                    <a:cubicBezTo>
                      <a:pt x="1072688" y="1562794"/>
                      <a:pt x="1072688" y="1575085"/>
                      <a:pt x="1075420" y="1586010"/>
                    </a:cubicBezTo>
                    <a:cubicBezTo>
                      <a:pt x="1042643" y="1550502"/>
                      <a:pt x="1005769" y="1519091"/>
                      <a:pt x="960701" y="1493143"/>
                    </a:cubicBezTo>
                    <a:cubicBezTo>
                      <a:pt x="918364" y="1468560"/>
                      <a:pt x="828229" y="1452172"/>
                      <a:pt x="796818" y="1505434"/>
                    </a:cubicBezTo>
                    <a:cubicBezTo>
                      <a:pt x="740824" y="1603764"/>
                      <a:pt x="803646" y="1745797"/>
                      <a:pt x="855542" y="1859150"/>
                    </a:cubicBezTo>
                    <a:cubicBezTo>
                      <a:pt x="780429" y="1794962"/>
                      <a:pt x="708047" y="1729408"/>
                      <a:pt x="596060" y="1749894"/>
                    </a:cubicBezTo>
                    <a:cubicBezTo>
                      <a:pt x="514118" y="1764916"/>
                      <a:pt x="611083" y="1912412"/>
                      <a:pt x="656151" y="1983428"/>
                    </a:cubicBezTo>
                    <a:cubicBezTo>
                      <a:pt x="597426" y="1950651"/>
                      <a:pt x="516850" y="1900120"/>
                      <a:pt x="470416" y="1976599"/>
                    </a:cubicBezTo>
                    <a:cubicBezTo>
                      <a:pt x="429445" y="2044884"/>
                      <a:pt x="510021" y="2133654"/>
                      <a:pt x="572843" y="2197842"/>
                    </a:cubicBezTo>
                    <a:cubicBezTo>
                      <a:pt x="572843" y="2197842"/>
                      <a:pt x="572843" y="2199208"/>
                      <a:pt x="572843" y="2199208"/>
                    </a:cubicBezTo>
                    <a:cubicBezTo>
                      <a:pt x="439005" y="2139117"/>
                      <a:pt x="189083" y="2066735"/>
                      <a:pt x="169963" y="2216962"/>
                    </a:cubicBezTo>
                    <a:cubicBezTo>
                      <a:pt x="167232" y="2244276"/>
                      <a:pt x="197277" y="2268858"/>
                      <a:pt x="213665" y="2285247"/>
                    </a:cubicBezTo>
                    <a:cubicBezTo>
                      <a:pt x="238248" y="2308464"/>
                      <a:pt x="262830" y="2333046"/>
                      <a:pt x="287413" y="2358994"/>
                    </a:cubicBezTo>
                    <a:cubicBezTo>
                      <a:pt x="277853" y="2360360"/>
                      <a:pt x="269659" y="2364457"/>
                      <a:pt x="262830" y="2371286"/>
                    </a:cubicBezTo>
                    <a:cubicBezTo>
                      <a:pt x="232785" y="2404062"/>
                      <a:pt x="235516" y="2457324"/>
                      <a:pt x="245076" y="2502392"/>
                    </a:cubicBezTo>
                    <a:cubicBezTo>
                      <a:pt x="243711" y="2506489"/>
                      <a:pt x="242345" y="2510587"/>
                      <a:pt x="245076" y="2513318"/>
                    </a:cubicBezTo>
                    <a:cubicBezTo>
                      <a:pt x="246442" y="2516049"/>
                      <a:pt x="249173" y="2518781"/>
                      <a:pt x="250539" y="2521512"/>
                    </a:cubicBezTo>
                    <a:cubicBezTo>
                      <a:pt x="251905" y="2528341"/>
                      <a:pt x="254636" y="2535169"/>
                      <a:pt x="256002" y="2541998"/>
                    </a:cubicBezTo>
                    <a:cubicBezTo>
                      <a:pt x="269659" y="2584334"/>
                      <a:pt x="288779" y="2621208"/>
                      <a:pt x="311995" y="2656716"/>
                    </a:cubicBezTo>
                    <a:cubicBezTo>
                      <a:pt x="310630" y="2656716"/>
                      <a:pt x="310630" y="2656716"/>
                      <a:pt x="309264" y="2656716"/>
                    </a:cubicBezTo>
                    <a:cubicBezTo>
                      <a:pt x="277853" y="2610282"/>
                      <a:pt x="250539" y="2561117"/>
                      <a:pt x="224591" y="2521512"/>
                    </a:cubicBezTo>
                    <a:cubicBezTo>
                      <a:pt x="206837" y="2494198"/>
                      <a:pt x="149478" y="2393137"/>
                      <a:pt x="105775" y="2413622"/>
                    </a:cubicBezTo>
                    <a:cubicBezTo>
                      <a:pt x="60707" y="2434108"/>
                      <a:pt x="88021" y="2505124"/>
                      <a:pt x="98947" y="2540632"/>
                    </a:cubicBezTo>
                    <a:cubicBezTo>
                      <a:pt x="111238" y="2574774"/>
                      <a:pt x="133089" y="2611648"/>
                      <a:pt x="160403" y="2647156"/>
                    </a:cubicBezTo>
                    <a:cubicBezTo>
                      <a:pt x="64804" y="2649888"/>
                      <a:pt x="-40354" y="2670373"/>
                      <a:pt x="15639" y="2759143"/>
                    </a:cubicBezTo>
                    <a:cubicBezTo>
                      <a:pt x="47050" y="2808308"/>
                      <a:pt x="115335" y="2842451"/>
                      <a:pt x="165866" y="2864302"/>
                    </a:cubicBezTo>
                    <a:cubicBezTo>
                      <a:pt x="217762" y="2887519"/>
                      <a:pt x="277853" y="2917564"/>
                      <a:pt x="339309" y="2939415"/>
                    </a:cubicBezTo>
                    <a:cubicBezTo>
                      <a:pt x="328384" y="2942146"/>
                      <a:pt x="317458" y="2946244"/>
                      <a:pt x="307898" y="2950341"/>
                    </a:cubicBezTo>
                    <a:cubicBezTo>
                      <a:pt x="253270" y="2968095"/>
                      <a:pt x="115335" y="3017260"/>
                      <a:pt x="81193" y="3073253"/>
                    </a:cubicBezTo>
                    <a:cubicBezTo>
                      <a:pt x="23834" y="3168852"/>
                      <a:pt x="190448" y="3147001"/>
                      <a:pt x="324287" y="3116956"/>
                    </a:cubicBezTo>
                    <a:cubicBezTo>
                      <a:pt x="242345" y="3178412"/>
                      <a:pt x="172694" y="3250794"/>
                      <a:pt x="145381" y="3338198"/>
                    </a:cubicBezTo>
                    <a:cubicBezTo>
                      <a:pt x="122164" y="3410580"/>
                      <a:pt x="236882" y="3375072"/>
                      <a:pt x="343406" y="3328638"/>
                    </a:cubicBezTo>
                    <a:cubicBezTo>
                      <a:pt x="335212" y="3335467"/>
                      <a:pt x="327018" y="3342295"/>
                      <a:pt x="320190" y="3350489"/>
                    </a:cubicBezTo>
                    <a:cubicBezTo>
                      <a:pt x="257368" y="3418774"/>
                      <a:pt x="206837" y="3496619"/>
                      <a:pt x="168597" y="3581292"/>
                    </a:cubicBezTo>
                    <a:cubicBezTo>
                      <a:pt x="86656" y="3760198"/>
                      <a:pt x="277853" y="3682354"/>
                      <a:pt x="361160" y="3638651"/>
                    </a:cubicBezTo>
                    <a:cubicBezTo>
                      <a:pt x="389840" y="3623629"/>
                      <a:pt x="418520" y="3607240"/>
                      <a:pt x="445834" y="3592218"/>
                    </a:cubicBezTo>
                    <a:cubicBezTo>
                      <a:pt x="430811" y="3607240"/>
                      <a:pt x="417154" y="3623629"/>
                      <a:pt x="402131" y="3638651"/>
                    </a:cubicBezTo>
                    <a:cubicBezTo>
                      <a:pt x="354332" y="3693279"/>
                      <a:pt x="309264" y="3773855"/>
                      <a:pt x="299704" y="3846237"/>
                    </a:cubicBezTo>
                    <a:cubicBezTo>
                      <a:pt x="291510" y="3904962"/>
                      <a:pt x="296973" y="3967784"/>
                      <a:pt x="316092" y="4014218"/>
                    </a:cubicBezTo>
                    <a:cubicBezTo>
                      <a:pt x="251905" y="4081137"/>
                      <a:pt x="167232" y="4172638"/>
                      <a:pt x="172694" y="4257312"/>
                    </a:cubicBezTo>
                    <a:cubicBezTo>
                      <a:pt x="172694" y="4265506"/>
                      <a:pt x="180889" y="4273700"/>
                      <a:pt x="189083" y="4273700"/>
                    </a:cubicBezTo>
                    <a:cubicBezTo>
                      <a:pt x="261465" y="4270969"/>
                      <a:pt x="358429" y="4229998"/>
                      <a:pt x="421251" y="4198587"/>
                    </a:cubicBezTo>
                    <a:cubicBezTo>
                      <a:pt x="460856" y="4178101"/>
                      <a:pt x="499096" y="4157616"/>
                      <a:pt x="537335" y="4137130"/>
                    </a:cubicBezTo>
                    <a:cubicBezTo>
                      <a:pt x="474513" y="4197221"/>
                      <a:pt x="417154" y="4262774"/>
                      <a:pt x="411691" y="4333791"/>
                    </a:cubicBezTo>
                    <a:cubicBezTo>
                      <a:pt x="411691" y="4341985"/>
                      <a:pt x="413057" y="4346082"/>
                      <a:pt x="419885" y="4351545"/>
                    </a:cubicBezTo>
                    <a:cubicBezTo>
                      <a:pt x="471782" y="4384321"/>
                      <a:pt x="582403" y="4299648"/>
                      <a:pt x="652054" y="4242289"/>
                    </a:cubicBezTo>
                    <a:cubicBezTo>
                      <a:pt x="630203" y="4313305"/>
                      <a:pt x="628837" y="4384321"/>
                      <a:pt x="642494" y="4460800"/>
                    </a:cubicBezTo>
                    <a:cubicBezTo>
                      <a:pt x="649322" y="4497674"/>
                      <a:pt x="687562" y="4567325"/>
                      <a:pt x="733996" y="4557765"/>
                    </a:cubicBezTo>
                    <a:cubicBezTo>
                      <a:pt x="800915" y="4544108"/>
                      <a:pt x="833691" y="4421195"/>
                      <a:pt x="852811" y="4317402"/>
                    </a:cubicBezTo>
                    <a:cubicBezTo>
                      <a:pt x="873296" y="4481286"/>
                      <a:pt x="929290" y="4723014"/>
                      <a:pt x="1023523" y="4606930"/>
                    </a:cubicBezTo>
                    <a:cubicBezTo>
                      <a:pt x="1056300" y="4567325"/>
                      <a:pt x="1072688" y="4499040"/>
                      <a:pt x="1078151" y="4426658"/>
                    </a:cubicBezTo>
                    <a:cubicBezTo>
                      <a:pt x="1109562" y="4505868"/>
                      <a:pt x="1154630" y="4563228"/>
                      <a:pt x="1213355" y="4519525"/>
                    </a:cubicBezTo>
                    <a:cubicBezTo>
                      <a:pt x="1273445" y="4474457"/>
                      <a:pt x="1292565" y="4374761"/>
                      <a:pt x="1306222" y="4305111"/>
                    </a:cubicBezTo>
                    <a:cubicBezTo>
                      <a:pt x="1307588" y="4298282"/>
                      <a:pt x="1307588" y="4291454"/>
                      <a:pt x="1308954" y="4284626"/>
                    </a:cubicBezTo>
                    <a:cubicBezTo>
                      <a:pt x="1355387" y="4291454"/>
                      <a:pt x="1410015" y="4277797"/>
                      <a:pt x="1461911" y="4261408"/>
                    </a:cubicBezTo>
                    <a:cubicBezTo>
                      <a:pt x="1423672" y="4292820"/>
                      <a:pt x="1385432" y="4325596"/>
                      <a:pt x="1349924" y="4359739"/>
                    </a:cubicBezTo>
                    <a:cubicBezTo>
                      <a:pt x="1343096" y="4366567"/>
                      <a:pt x="1340364" y="4377493"/>
                      <a:pt x="1347193" y="4385687"/>
                    </a:cubicBezTo>
                    <a:cubicBezTo>
                      <a:pt x="1362216" y="4402075"/>
                      <a:pt x="1381335" y="4402075"/>
                      <a:pt x="1401821" y="4393881"/>
                    </a:cubicBezTo>
                    <a:cubicBezTo>
                      <a:pt x="1430500" y="4382956"/>
                      <a:pt x="1457814" y="4369299"/>
                      <a:pt x="1485128" y="4354276"/>
                    </a:cubicBezTo>
                    <a:cubicBezTo>
                      <a:pt x="1522002" y="4333791"/>
                      <a:pt x="1471471" y="4406172"/>
                      <a:pt x="1463277" y="4430755"/>
                    </a:cubicBezTo>
                    <a:cubicBezTo>
                      <a:pt x="1437329" y="4523622"/>
                      <a:pt x="1426403" y="4631512"/>
                      <a:pt x="1435963" y="4728477"/>
                    </a:cubicBezTo>
                    <a:cubicBezTo>
                      <a:pt x="1441426" y="4780373"/>
                      <a:pt x="1487860" y="4815881"/>
                      <a:pt x="1528831" y="4763985"/>
                    </a:cubicBezTo>
                    <a:cubicBezTo>
                      <a:pt x="1612138" y="4653364"/>
                      <a:pt x="1669497" y="4527719"/>
                      <a:pt x="1721394" y="4399344"/>
                    </a:cubicBezTo>
                    <a:cubicBezTo>
                      <a:pt x="1715931" y="4507234"/>
                      <a:pt x="1726856" y="4643804"/>
                      <a:pt x="1847038" y="4589176"/>
                    </a:cubicBezTo>
                    <a:cubicBezTo>
                      <a:pt x="1911225" y="4559130"/>
                      <a:pt x="1924882" y="4459434"/>
                      <a:pt x="1939905" y="4400709"/>
                    </a:cubicBezTo>
                    <a:cubicBezTo>
                      <a:pt x="1954928" y="4339254"/>
                      <a:pt x="1952196" y="4284626"/>
                      <a:pt x="1945368" y="4228632"/>
                    </a:cubicBezTo>
                    <a:cubicBezTo>
                      <a:pt x="1986339" y="4280529"/>
                      <a:pt x="2023212" y="4324231"/>
                      <a:pt x="2101057" y="4354276"/>
                    </a:cubicBezTo>
                    <a:cubicBezTo>
                      <a:pt x="2140662" y="4369299"/>
                      <a:pt x="2180268" y="4325596"/>
                      <a:pt x="2184365" y="4288722"/>
                    </a:cubicBezTo>
                    <a:cubicBezTo>
                      <a:pt x="2195290" y="4187661"/>
                      <a:pt x="2162514" y="4090696"/>
                      <a:pt x="2128371" y="3997830"/>
                    </a:cubicBezTo>
                    <a:cubicBezTo>
                      <a:pt x="2124274" y="3989635"/>
                      <a:pt x="2121543" y="3978709"/>
                      <a:pt x="2117446" y="3969150"/>
                    </a:cubicBezTo>
                    <a:cubicBezTo>
                      <a:pt x="2124274" y="3909059"/>
                      <a:pt x="2102423" y="3836677"/>
                      <a:pt x="2084669" y="3769758"/>
                    </a:cubicBezTo>
                    <a:cubicBezTo>
                      <a:pt x="2135200" y="3862625"/>
                      <a:pt x="2210313" y="3989635"/>
                      <a:pt x="2293620" y="3951396"/>
                    </a:cubicBezTo>
                    <a:cubicBezTo>
                      <a:pt x="2325031" y="3936373"/>
                      <a:pt x="2334591" y="3903596"/>
                      <a:pt x="2340054" y="3872185"/>
                    </a:cubicBezTo>
                    <a:cubicBezTo>
                      <a:pt x="2344151" y="3846237"/>
                      <a:pt x="2345517" y="3820289"/>
                      <a:pt x="2345517" y="3794341"/>
                    </a:cubicBezTo>
                    <a:cubicBezTo>
                      <a:pt x="2370099" y="3859894"/>
                      <a:pt x="2402876" y="3898133"/>
                      <a:pt x="2442481" y="3831214"/>
                    </a:cubicBezTo>
                    <a:cubicBezTo>
                      <a:pt x="2482086" y="3762930"/>
                      <a:pt x="2499840" y="3685085"/>
                      <a:pt x="2525789" y="3611337"/>
                    </a:cubicBezTo>
                    <a:cubicBezTo>
                      <a:pt x="2505303" y="3670062"/>
                      <a:pt x="2516229" y="3739713"/>
                      <a:pt x="2505303" y="3799804"/>
                    </a:cubicBezTo>
                    <a:cubicBezTo>
                      <a:pt x="2498475" y="3839409"/>
                      <a:pt x="2495743" y="3889939"/>
                      <a:pt x="2502572" y="3929545"/>
                    </a:cubicBezTo>
                    <a:cubicBezTo>
                      <a:pt x="2503938" y="3933642"/>
                      <a:pt x="2508035" y="3936373"/>
                      <a:pt x="2512132" y="3935007"/>
                    </a:cubicBezTo>
                    <a:cubicBezTo>
                      <a:pt x="2624119" y="3906328"/>
                      <a:pt x="2722449" y="3795706"/>
                      <a:pt x="2790734" y="3705570"/>
                    </a:cubicBezTo>
                    <a:cubicBezTo>
                      <a:pt x="2779808" y="3719227"/>
                      <a:pt x="2770248" y="3734250"/>
                      <a:pt x="2760688" y="3749272"/>
                    </a:cubicBezTo>
                    <a:cubicBezTo>
                      <a:pt x="2740203" y="3779318"/>
                      <a:pt x="2725180" y="3801169"/>
                      <a:pt x="2725180" y="3838043"/>
                    </a:cubicBezTo>
                    <a:cubicBezTo>
                      <a:pt x="2725180" y="3915887"/>
                      <a:pt x="2897258" y="3786146"/>
                      <a:pt x="2901355" y="3783415"/>
                    </a:cubicBezTo>
                    <a:cubicBezTo>
                      <a:pt x="2960080" y="3738347"/>
                      <a:pt x="3005148" y="3670062"/>
                      <a:pt x="3037925" y="3597681"/>
                    </a:cubicBezTo>
                    <a:cubicBezTo>
                      <a:pt x="3036559" y="3633188"/>
                      <a:pt x="3036559" y="3668697"/>
                      <a:pt x="3042022" y="3706936"/>
                    </a:cubicBezTo>
                    <a:cubicBezTo>
                      <a:pt x="3046119" y="3735616"/>
                      <a:pt x="3074799" y="3838043"/>
                      <a:pt x="3111672" y="3838043"/>
                    </a:cubicBezTo>
                    <a:cubicBezTo>
                      <a:pt x="3136255" y="3838043"/>
                      <a:pt x="3163569" y="3836677"/>
                      <a:pt x="3171763" y="3805266"/>
                    </a:cubicBezTo>
                    <a:cubicBezTo>
                      <a:pt x="3185420" y="3752004"/>
                      <a:pt x="3210002" y="3701473"/>
                      <a:pt x="3231854" y="3650943"/>
                    </a:cubicBezTo>
                    <a:cubicBezTo>
                      <a:pt x="3231854" y="3732884"/>
                      <a:pt x="3241413" y="3832580"/>
                      <a:pt x="3293310" y="3840774"/>
                    </a:cubicBezTo>
                    <a:cubicBezTo>
                      <a:pt x="3270093" y="3880380"/>
                      <a:pt x="3246876" y="3925447"/>
                      <a:pt x="3244145" y="3962321"/>
                    </a:cubicBezTo>
                    <a:cubicBezTo>
                      <a:pt x="3242779" y="3973247"/>
                      <a:pt x="3250973" y="3981441"/>
                      <a:pt x="3261899" y="3978709"/>
                    </a:cubicBezTo>
                    <a:cubicBezTo>
                      <a:pt x="3327452" y="3960956"/>
                      <a:pt x="3383446" y="3919984"/>
                      <a:pt x="3439439" y="3884477"/>
                    </a:cubicBezTo>
                    <a:cubicBezTo>
                      <a:pt x="3362960" y="3969150"/>
                      <a:pt x="3271459" y="4085234"/>
                      <a:pt x="3327452" y="4142593"/>
                    </a:cubicBezTo>
                    <a:cubicBezTo>
                      <a:pt x="3360229" y="4176735"/>
                      <a:pt x="3409394" y="4165810"/>
                      <a:pt x="3447633" y="4137130"/>
                    </a:cubicBezTo>
                    <a:cubicBezTo>
                      <a:pt x="3448999" y="4148056"/>
                      <a:pt x="3450365" y="4160347"/>
                      <a:pt x="3453096" y="4172638"/>
                    </a:cubicBezTo>
                    <a:cubicBezTo>
                      <a:pt x="3462656" y="4223169"/>
                      <a:pt x="3511821" y="4399344"/>
                      <a:pt x="3569180" y="4413001"/>
                    </a:cubicBezTo>
                    <a:cubicBezTo>
                      <a:pt x="3621077" y="4425292"/>
                      <a:pt x="3637465" y="4358373"/>
                      <a:pt x="3640197" y="4283260"/>
                    </a:cubicBezTo>
                    <a:cubicBezTo>
                      <a:pt x="3653854" y="4335156"/>
                      <a:pt x="3670242" y="4387053"/>
                      <a:pt x="3689362" y="4443046"/>
                    </a:cubicBezTo>
                    <a:cubicBezTo>
                      <a:pt x="3700287" y="4473092"/>
                      <a:pt x="3730333" y="4576884"/>
                      <a:pt x="3776766" y="4567325"/>
                    </a:cubicBezTo>
                    <a:cubicBezTo>
                      <a:pt x="3834125" y="4555033"/>
                      <a:pt x="3834125" y="4443046"/>
                      <a:pt x="3842320" y="4400709"/>
                    </a:cubicBezTo>
                    <a:cubicBezTo>
                      <a:pt x="3847782" y="4370665"/>
                      <a:pt x="3850514" y="4339254"/>
                      <a:pt x="3851879" y="4309208"/>
                    </a:cubicBezTo>
                    <a:cubicBezTo>
                      <a:pt x="3870999" y="4357007"/>
                      <a:pt x="3892850" y="4402075"/>
                      <a:pt x="3925627" y="4443046"/>
                    </a:cubicBezTo>
                    <a:cubicBezTo>
                      <a:pt x="3959769" y="4484017"/>
                      <a:pt x="4047174" y="4628781"/>
                      <a:pt x="4119556" y="4596004"/>
                    </a:cubicBezTo>
                    <a:cubicBezTo>
                      <a:pt x="4187841" y="4564593"/>
                      <a:pt x="4190572" y="4428024"/>
                      <a:pt x="4198766" y="4367933"/>
                    </a:cubicBezTo>
                    <a:cubicBezTo>
                      <a:pt x="4200132" y="4357007"/>
                      <a:pt x="4200132" y="4346082"/>
                      <a:pt x="4201498" y="4336522"/>
                    </a:cubicBezTo>
                    <a:cubicBezTo>
                      <a:pt x="4212423" y="4351545"/>
                      <a:pt x="4221983" y="4366567"/>
                      <a:pt x="4232909" y="4382956"/>
                    </a:cubicBezTo>
                    <a:cubicBezTo>
                      <a:pt x="4242469" y="4395247"/>
                      <a:pt x="4253394" y="4392516"/>
                      <a:pt x="4265685" y="4385687"/>
                    </a:cubicBezTo>
                    <a:cubicBezTo>
                      <a:pt x="4301194" y="4363836"/>
                      <a:pt x="4298462" y="4337888"/>
                      <a:pt x="4295731" y="4296917"/>
                    </a:cubicBezTo>
                    <a:cubicBezTo>
                      <a:pt x="4291634" y="4247752"/>
                      <a:pt x="4283440" y="4198587"/>
                      <a:pt x="4271148" y="4149421"/>
                    </a:cubicBezTo>
                    <a:cubicBezTo>
                      <a:pt x="4313485" y="4202684"/>
                      <a:pt x="4357187" y="4251849"/>
                      <a:pt x="4417278" y="4288722"/>
                    </a:cubicBezTo>
                    <a:cubicBezTo>
                      <a:pt x="4456883" y="4313305"/>
                      <a:pt x="4534728" y="4340619"/>
                      <a:pt x="4578430" y="4307842"/>
                    </a:cubicBezTo>
                    <a:cubicBezTo>
                      <a:pt x="4631692" y="4268237"/>
                      <a:pt x="4567504" y="4168541"/>
                      <a:pt x="4495122" y="4083868"/>
                    </a:cubicBezTo>
                    <a:cubicBezTo>
                      <a:pt x="4626229" y="4169907"/>
                      <a:pt x="4784650" y="4242289"/>
                      <a:pt x="4911660" y="4149421"/>
                    </a:cubicBezTo>
                    <a:cubicBezTo>
                      <a:pt x="4997698" y="4086599"/>
                      <a:pt x="4810598" y="3929545"/>
                      <a:pt x="4686320" y="3833946"/>
                    </a:cubicBezTo>
                    <a:cubicBezTo>
                      <a:pt x="4758702" y="3858528"/>
                      <a:pt x="4829718" y="3887208"/>
                      <a:pt x="4904831" y="3902231"/>
                    </a:cubicBezTo>
                    <a:cubicBezTo>
                      <a:pt x="4956728" y="3913156"/>
                      <a:pt x="5026378" y="3932276"/>
                      <a:pt x="5065983" y="3885842"/>
                    </a:cubicBezTo>
                    <a:cubicBezTo>
                      <a:pt x="5113783" y="3832580"/>
                      <a:pt x="5027744" y="3760198"/>
                      <a:pt x="4958094" y="3709668"/>
                    </a:cubicBezTo>
                    <a:cubicBezTo>
                      <a:pt x="5012721" y="3726056"/>
                      <a:pt x="5075543" y="3735616"/>
                      <a:pt x="5090566" y="3693279"/>
                    </a:cubicBezTo>
                    <a:cubicBezTo>
                      <a:pt x="5106954" y="3648211"/>
                      <a:pt x="5075543" y="3603143"/>
                      <a:pt x="5025012" y="3564904"/>
                    </a:cubicBezTo>
                    <a:cubicBezTo>
                      <a:pt x="5184799" y="3559441"/>
                      <a:pt x="5345951" y="3507545"/>
                      <a:pt x="5400579" y="3369609"/>
                    </a:cubicBezTo>
                    <a:cubicBezTo>
                      <a:pt x="5448378" y="3252159"/>
                      <a:pt x="5397847" y="3182509"/>
                      <a:pt x="5313174" y="3145635"/>
                    </a:cubicBezTo>
                    <a:cubicBezTo>
                      <a:pt x="5350048" y="3137441"/>
                      <a:pt x="5392385" y="3119687"/>
                      <a:pt x="5396482" y="3081447"/>
                    </a:cubicBezTo>
                    <a:cubicBezTo>
                      <a:pt x="5400579" y="3044574"/>
                      <a:pt x="5382825" y="3019991"/>
                      <a:pt x="5350048" y="3003603"/>
                    </a:cubicBezTo>
                    <a:cubicBezTo>
                      <a:pt x="5389653" y="2968095"/>
                      <a:pt x="5391019" y="2931221"/>
                      <a:pt x="5333660" y="2917564"/>
                    </a:cubicBezTo>
                    <a:cubicBezTo>
                      <a:pt x="5359608" y="2909370"/>
                      <a:pt x="5386922" y="2897078"/>
                      <a:pt x="5411505" y="2890250"/>
                    </a:cubicBezTo>
                    <a:cubicBezTo>
                      <a:pt x="5455207" y="2875227"/>
                      <a:pt x="5486618" y="2849279"/>
                      <a:pt x="5512566" y="2812405"/>
                    </a:cubicBezTo>
                    <a:cubicBezTo>
                      <a:pt x="5567194" y="2740024"/>
                      <a:pt x="5493446" y="2716807"/>
                      <a:pt x="5421064" y="2709978"/>
                    </a:cubicBezTo>
                    <a:close/>
                    <a:moveTo>
                      <a:pt x="2800294" y="2806943"/>
                    </a:moveTo>
                    <a:cubicBezTo>
                      <a:pt x="2707426" y="2812405"/>
                      <a:pt x="2617290" y="2849279"/>
                      <a:pt x="2524423" y="2864302"/>
                    </a:cubicBezTo>
                    <a:cubicBezTo>
                      <a:pt x="2581782" y="2920295"/>
                      <a:pt x="2633679" y="2984483"/>
                      <a:pt x="2670552" y="3054133"/>
                    </a:cubicBezTo>
                    <a:cubicBezTo>
                      <a:pt x="2673284" y="3059596"/>
                      <a:pt x="2669187" y="3065059"/>
                      <a:pt x="2663724" y="3063693"/>
                    </a:cubicBezTo>
                    <a:cubicBezTo>
                      <a:pt x="2576320" y="3043208"/>
                      <a:pt x="2495743" y="2987214"/>
                      <a:pt x="2405608" y="2984483"/>
                    </a:cubicBezTo>
                    <a:cubicBezTo>
                      <a:pt x="2469795" y="3045939"/>
                      <a:pt x="2543543" y="3100567"/>
                      <a:pt x="2576320" y="3187972"/>
                    </a:cubicBezTo>
                    <a:cubicBezTo>
                      <a:pt x="2577685" y="3190703"/>
                      <a:pt x="2574954" y="3193434"/>
                      <a:pt x="2573588" y="3196166"/>
                    </a:cubicBezTo>
                    <a:cubicBezTo>
                      <a:pt x="2483452" y="3261719"/>
                      <a:pt x="2359174" y="3156561"/>
                      <a:pt x="2296352" y="3081447"/>
                    </a:cubicBezTo>
                    <a:cubicBezTo>
                      <a:pt x="2307277" y="3149732"/>
                      <a:pt x="2329128" y="3230308"/>
                      <a:pt x="2285426" y="3287668"/>
                    </a:cubicBezTo>
                    <a:cubicBezTo>
                      <a:pt x="2282695" y="3290399"/>
                      <a:pt x="2278598" y="3290399"/>
                      <a:pt x="2275866" y="3287668"/>
                    </a:cubicBezTo>
                    <a:cubicBezTo>
                      <a:pt x="2215776" y="3239868"/>
                      <a:pt x="2217141" y="3152463"/>
                      <a:pt x="2217141" y="3074619"/>
                    </a:cubicBezTo>
                    <a:cubicBezTo>
                      <a:pt x="2202119" y="3138807"/>
                      <a:pt x="2181633" y="3201629"/>
                      <a:pt x="2150222" y="3260354"/>
                    </a:cubicBezTo>
                    <a:cubicBezTo>
                      <a:pt x="2147491" y="3265816"/>
                      <a:pt x="2140662" y="3264451"/>
                      <a:pt x="2137931" y="3258988"/>
                    </a:cubicBezTo>
                    <a:cubicBezTo>
                      <a:pt x="2111983" y="3177046"/>
                      <a:pt x="2072378" y="3100567"/>
                      <a:pt x="2040967" y="3021357"/>
                    </a:cubicBezTo>
                    <a:cubicBezTo>
                      <a:pt x="2049161" y="3081447"/>
                      <a:pt x="2053258" y="3142904"/>
                      <a:pt x="2053258" y="3204360"/>
                    </a:cubicBezTo>
                    <a:cubicBezTo>
                      <a:pt x="2053258" y="3209823"/>
                      <a:pt x="2047795" y="3212554"/>
                      <a:pt x="2043698" y="3209823"/>
                    </a:cubicBezTo>
                    <a:cubicBezTo>
                      <a:pt x="1991802" y="3172949"/>
                      <a:pt x="1949465" y="3121053"/>
                      <a:pt x="1916688" y="3065059"/>
                    </a:cubicBezTo>
                    <a:cubicBezTo>
                      <a:pt x="1915323" y="3081447"/>
                      <a:pt x="1911225" y="3099201"/>
                      <a:pt x="1904397" y="3115590"/>
                    </a:cubicBezTo>
                    <a:cubicBezTo>
                      <a:pt x="1903031" y="3118321"/>
                      <a:pt x="1898934" y="3119687"/>
                      <a:pt x="1894837" y="3118321"/>
                    </a:cubicBezTo>
                    <a:cubicBezTo>
                      <a:pt x="1847038" y="3088276"/>
                      <a:pt x="1800604" y="3055499"/>
                      <a:pt x="1756902" y="3018625"/>
                    </a:cubicBezTo>
                    <a:cubicBezTo>
                      <a:pt x="1756902" y="3018625"/>
                      <a:pt x="1758268" y="3019991"/>
                      <a:pt x="1758268" y="3021357"/>
                    </a:cubicBezTo>
                    <a:cubicBezTo>
                      <a:pt x="1791044" y="3071887"/>
                      <a:pt x="1823821" y="3131978"/>
                      <a:pt x="1808798" y="3193434"/>
                    </a:cubicBezTo>
                    <a:cubicBezTo>
                      <a:pt x="1808798" y="3196166"/>
                      <a:pt x="1804701" y="3198897"/>
                      <a:pt x="1800604" y="3197531"/>
                    </a:cubicBezTo>
                    <a:cubicBezTo>
                      <a:pt x="1770559" y="3186606"/>
                      <a:pt x="1743245" y="3171583"/>
                      <a:pt x="1715931" y="3155195"/>
                    </a:cubicBezTo>
                    <a:cubicBezTo>
                      <a:pt x="1732319" y="3179777"/>
                      <a:pt x="1748708" y="3205726"/>
                      <a:pt x="1760999" y="3233040"/>
                    </a:cubicBezTo>
                    <a:cubicBezTo>
                      <a:pt x="1767827" y="3249428"/>
                      <a:pt x="1776022" y="3269913"/>
                      <a:pt x="1769193" y="3287668"/>
                    </a:cubicBezTo>
                    <a:cubicBezTo>
                      <a:pt x="1754170" y="3325907"/>
                      <a:pt x="1683154" y="3309519"/>
                      <a:pt x="1643549" y="3299959"/>
                    </a:cubicBezTo>
                    <a:cubicBezTo>
                      <a:pt x="1669497" y="3340930"/>
                      <a:pt x="1718662" y="3432431"/>
                      <a:pt x="1647646" y="3439260"/>
                    </a:cubicBezTo>
                    <a:cubicBezTo>
                      <a:pt x="1586190" y="3444723"/>
                      <a:pt x="1524734" y="3392826"/>
                      <a:pt x="1487860" y="3342295"/>
                    </a:cubicBezTo>
                    <a:cubicBezTo>
                      <a:pt x="1486494" y="3407849"/>
                      <a:pt x="1479666" y="3476133"/>
                      <a:pt x="1442792" y="3530761"/>
                    </a:cubicBezTo>
                    <a:cubicBezTo>
                      <a:pt x="1440060" y="3534858"/>
                      <a:pt x="1433232" y="3534858"/>
                      <a:pt x="1430500" y="3529396"/>
                    </a:cubicBezTo>
                    <a:cubicBezTo>
                      <a:pt x="1416844" y="3481596"/>
                      <a:pt x="1418209" y="3426968"/>
                      <a:pt x="1429135" y="3375072"/>
                    </a:cubicBezTo>
                    <a:cubicBezTo>
                      <a:pt x="1405918" y="3409214"/>
                      <a:pt x="1374507" y="3439260"/>
                      <a:pt x="1343096" y="3465208"/>
                    </a:cubicBezTo>
                    <a:cubicBezTo>
                      <a:pt x="1293931" y="3506179"/>
                      <a:pt x="1237937" y="3545784"/>
                      <a:pt x="1175115" y="3559441"/>
                    </a:cubicBezTo>
                    <a:cubicBezTo>
                      <a:pt x="1169653" y="3560807"/>
                      <a:pt x="1165555" y="3556709"/>
                      <a:pt x="1166921" y="3551247"/>
                    </a:cubicBezTo>
                    <a:cubicBezTo>
                      <a:pt x="1184675" y="3470671"/>
                      <a:pt x="1232475" y="3401020"/>
                      <a:pt x="1250229" y="3320444"/>
                    </a:cubicBezTo>
                    <a:cubicBezTo>
                      <a:pt x="1220183" y="3381900"/>
                      <a:pt x="1199698" y="3447454"/>
                      <a:pt x="1158727" y="3503447"/>
                    </a:cubicBezTo>
                    <a:cubicBezTo>
                      <a:pt x="1155996" y="3507545"/>
                      <a:pt x="1150533" y="3508910"/>
                      <a:pt x="1147801" y="3503447"/>
                    </a:cubicBezTo>
                    <a:cubicBezTo>
                      <a:pt x="1138242" y="3484328"/>
                      <a:pt x="1131413" y="3463842"/>
                      <a:pt x="1127316" y="3441991"/>
                    </a:cubicBezTo>
                    <a:cubicBezTo>
                      <a:pt x="1123219" y="3457014"/>
                      <a:pt x="1119122" y="3470671"/>
                      <a:pt x="1115025" y="3484328"/>
                    </a:cubicBezTo>
                    <a:cubicBezTo>
                      <a:pt x="1071322" y="3622263"/>
                      <a:pt x="988015" y="3754735"/>
                      <a:pt x="840520" y="3784781"/>
                    </a:cubicBezTo>
                    <a:cubicBezTo>
                      <a:pt x="836423" y="3786146"/>
                      <a:pt x="832326" y="3783415"/>
                      <a:pt x="832326" y="3777952"/>
                    </a:cubicBezTo>
                    <a:cubicBezTo>
                      <a:pt x="824131" y="3715130"/>
                      <a:pt x="840520" y="3655040"/>
                      <a:pt x="858274" y="3594949"/>
                    </a:cubicBezTo>
                    <a:cubicBezTo>
                      <a:pt x="828229" y="3652308"/>
                      <a:pt x="792720" y="3706936"/>
                      <a:pt x="754481" y="3758833"/>
                    </a:cubicBezTo>
                    <a:cubicBezTo>
                      <a:pt x="705316" y="3824386"/>
                      <a:pt x="650688" y="3892671"/>
                      <a:pt x="579672" y="3935007"/>
                    </a:cubicBezTo>
                    <a:cubicBezTo>
                      <a:pt x="576940" y="3936373"/>
                      <a:pt x="574209" y="3936373"/>
                      <a:pt x="571478" y="3933642"/>
                    </a:cubicBezTo>
                    <a:cubicBezTo>
                      <a:pt x="499096" y="3838043"/>
                      <a:pt x="520947" y="3712399"/>
                      <a:pt x="566015" y="3609972"/>
                    </a:cubicBezTo>
                    <a:cubicBezTo>
                      <a:pt x="609717" y="3513007"/>
                      <a:pt x="671173" y="3418774"/>
                      <a:pt x="747652" y="3345027"/>
                    </a:cubicBezTo>
                    <a:cubicBezTo>
                      <a:pt x="664345" y="3377803"/>
                      <a:pt x="583769" y="3431066"/>
                      <a:pt x="492267" y="3420140"/>
                    </a:cubicBezTo>
                    <a:cubicBezTo>
                      <a:pt x="488170" y="3420140"/>
                      <a:pt x="485439" y="3416043"/>
                      <a:pt x="486804" y="3411946"/>
                    </a:cubicBezTo>
                    <a:cubicBezTo>
                      <a:pt x="496364" y="3357318"/>
                      <a:pt x="538701" y="3317713"/>
                      <a:pt x="587866" y="3286302"/>
                    </a:cubicBezTo>
                    <a:cubicBezTo>
                      <a:pt x="555089" y="3297227"/>
                      <a:pt x="522313" y="3304056"/>
                      <a:pt x="486804" y="3301324"/>
                    </a:cubicBezTo>
                    <a:cubicBezTo>
                      <a:pt x="482707" y="3301324"/>
                      <a:pt x="479976" y="3297227"/>
                      <a:pt x="481342" y="3293130"/>
                    </a:cubicBezTo>
                    <a:cubicBezTo>
                      <a:pt x="501827" y="3200263"/>
                      <a:pt x="578306" y="3136075"/>
                      <a:pt x="656151" y="3089642"/>
                    </a:cubicBezTo>
                    <a:cubicBezTo>
                      <a:pt x="647957" y="3089642"/>
                      <a:pt x="641128" y="3091007"/>
                      <a:pt x="632934" y="3091007"/>
                    </a:cubicBezTo>
                    <a:cubicBezTo>
                      <a:pt x="571478" y="3093739"/>
                      <a:pt x="449931" y="3095104"/>
                      <a:pt x="434908" y="3011797"/>
                    </a:cubicBezTo>
                    <a:cubicBezTo>
                      <a:pt x="422617" y="2940781"/>
                      <a:pt x="542798" y="2914832"/>
                      <a:pt x="587866" y="2903907"/>
                    </a:cubicBezTo>
                    <a:cubicBezTo>
                      <a:pt x="657517" y="2887519"/>
                      <a:pt x="728533" y="2883421"/>
                      <a:pt x="799549" y="2871130"/>
                    </a:cubicBezTo>
                    <a:cubicBezTo>
                      <a:pt x="738093" y="2853376"/>
                      <a:pt x="672539" y="2838354"/>
                      <a:pt x="619277" y="2798748"/>
                    </a:cubicBezTo>
                    <a:cubicBezTo>
                      <a:pt x="615180" y="2796017"/>
                      <a:pt x="615180" y="2790554"/>
                      <a:pt x="619277" y="2787823"/>
                    </a:cubicBezTo>
                    <a:cubicBezTo>
                      <a:pt x="668442" y="2759143"/>
                      <a:pt x="727167" y="2764606"/>
                      <a:pt x="780429" y="2780994"/>
                    </a:cubicBezTo>
                    <a:cubicBezTo>
                      <a:pt x="705316" y="2722269"/>
                      <a:pt x="568746" y="2610282"/>
                      <a:pt x="657517" y="2539266"/>
                    </a:cubicBezTo>
                    <a:cubicBezTo>
                      <a:pt x="717607" y="2491467"/>
                      <a:pt x="799549" y="2524244"/>
                      <a:pt x="855542" y="2561117"/>
                    </a:cubicBezTo>
                    <a:cubicBezTo>
                      <a:pt x="916999" y="2602088"/>
                      <a:pt x="967530" y="2653985"/>
                      <a:pt x="1019426" y="2704515"/>
                    </a:cubicBezTo>
                    <a:cubicBezTo>
                      <a:pt x="1005769" y="2664910"/>
                      <a:pt x="988015" y="2625305"/>
                      <a:pt x="977089" y="2584334"/>
                    </a:cubicBezTo>
                    <a:cubicBezTo>
                      <a:pt x="968895" y="2555655"/>
                      <a:pt x="947044" y="2491467"/>
                      <a:pt x="975724" y="2466884"/>
                    </a:cubicBezTo>
                    <a:cubicBezTo>
                      <a:pt x="1030352" y="2419085"/>
                      <a:pt x="1089076" y="2522878"/>
                      <a:pt x="1117756" y="2582968"/>
                    </a:cubicBezTo>
                    <a:cubicBezTo>
                      <a:pt x="1116390" y="2481907"/>
                      <a:pt x="1112293" y="2372651"/>
                      <a:pt x="1157361" y="2281150"/>
                    </a:cubicBezTo>
                    <a:cubicBezTo>
                      <a:pt x="1158727" y="2277052"/>
                      <a:pt x="1164190" y="2277052"/>
                      <a:pt x="1166921" y="2279784"/>
                    </a:cubicBezTo>
                    <a:cubicBezTo>
                      <a:pt x="1240669" y="2343972"/>
                      <a:pt x="1250229" y="2440936"/>
                      <a:pt x="1248863" y="2536535"/>
                    </a:cubicBezTo>
                    <a:cubicBezTo>
                      <a:pt x="1250229" y="2533803"/>
                      <a:pt x="1250229" y="2529706"/>
                      <a:pt x="1251594" y="2526975"/>
                    </a:cubicBezTo>
                    <a:cubicBezTo>
                      <a:pt x="1266617" y="2486004"/>
                      <a:pt x="1298028" y="2419085"/>
                      <a:pt x="1349924" y="2420451"/>
                    </a:cubicBezTo>
                    <a:cubicBezTo>
                      <a:pt x="1397724" y="2423182"/>
                      <a:pt x="1419575" y="2476444"/>
                      <a:pt x="1433232" y="2516049"/>
                    </a:cubicBezTo>
                    <a:cubicBezTo>
                      <a:pt x="1448254" y="2561117"/>
                      <a:pt x="1456449" y="2607551"/>
                      <a:pt x="1463277" y="2652619"/>
                    </a:cubicBezTo>
                    <a:cubicBezTo>
                      <a:pt x="1470106" y="2617111"/>
                      <a:pt x="1485128" y="2580237"/>
                      <a:pt x="1498785" y="2547460"/>
                    </a:cubicBezTo>
                    <a:cubicBezTo>
                      <a:pt x="1516539" y="2507855"/>
                      <a:pt x="1545219" y="2446399"/>
                      <a:pt x="1593018" y="2439570"/>
                    </a:cubicBezTo>
                    <a:cubicBezTo>
                      <a:pt x="1655840" y="2430010"/>
                      <a:pt x="1658572" y="2517415"/>
                      <a:pt x="1649012" y="2593894"/>
                    </a:cubicBezTo>
                    <a:cubicBezTo>
                      <a:pt x="1685886" y="2507855"/>
                      <a:pt x="1740513" y="2428645"/>
                      <a:pt x="1800604" y="2363091"/>
                    </a:cubicBezTo>
                    <a:cubicBezTo>
                      <a:pt x="1874352" y="2281150"/>
                      <a:pt x="1979510" y="2197842"/>
                      <a:pt x="2095594" y="2225156"/>
                    </a:cubicBezTo>
                    <a:cubicBezTo>
                      <a:pt x="2098326" y="2225156"/>
                      <a:pt x="2101057" y="2229253"/>
                      <a:pt x="2099692" y="2231984"/>
                    </a:cubicBezTo>
                    <a:cubicBezTo>
                      <a:pt x="2090132" y="2303001"/>
                      <a:pt x="2051892" y="2367188"/>
                      <a:pt x="2009556" y="2423182"/>
                    </a:cubicBezTo>
                    <a:cubicBezTo>
                      <a:pt x="1989070" y="2451862"/>
                      <a:pt x="1965853" y="2477810"/>
                      <a:pt x="1942636" y="2503758"/>
                    </a:cubicBezTo>
                    <a:cubicBezTo>
                      <a:pt x="2015018" y="2461421"/>
                      <a:pt x="2107886" y="2442302"/>
                      <a:pt x="2178902" y="2476444"/>
                    </a:cubicBezTo>
                    <a:cubicBezTo>
                      <a:pt x="2182999" y="2479176"/>
                      <a:pt x="2182999" y="2483273"/>
                      <a:pt x="2180268" y="2487370"/>
                    </a:cubicBezTo>
                    <a:cubicBezTo>
                      <a:pt x="2165245" y="2506489"/>
                      <a:pt x="2146125" y="2522878"/>
                      <a:pt x="2124274" y="2536535"/>
                    </a:cubicBezTo>
                    <a:cubicBezTo>
                      <a:pt x="2211679" y="2520146"/>
                      <a:pt x="2303180" y="2516049"/>
                      <a:pt x="2389219" y="2518781"/>
                    </a:cubicBezTo>
                    <a:cubicBezTo>
                      <a:pt x="2495743" y="2522878"/>
                      <a:pt x="2656895" y="2539266"/>
                      <a:pt x="2701964" y="2659447"/>
                    </a:cubicBezTo>
                    <a:cubicBezTo>
                      <a:pt x="2703329" y="2663544"/>
                      <a:pt x="2699232" y="2667642"/>
                      <a:pt x="2695135" y="2667642"/>
                    </a:cubicBezTo>
                    <a:cubicBezTo>
                      <a:pt x="2671918" y="2669007"/>
                      <a:pt x="2648701" y="2671739"/>
                      <a:pt x="2626850" y="2674470"/>
                    </a:cubicBezTo>
                    <a:cubicBezTo>
                      <a:pt x="2696501" y="2696321"/>
                      <a:pt x="2762054" y="2734561"/>
                      <a:pt x="2804391" y="2796017"/>
                    </a:cubicBezTo>
                    <a:cubicBezTo>
                      <a:pt x="2808488" y="2801480"/>
                      <a:pt x="2805756" y="2806943"/>
                      <a:pt x="2800294" y="2806943"/>
                    </a:cubicBezTo>
                    <a:close/>
                    <a:moveTo>
                      <a:pt x="2863116" y="1519091"/>
                    </a:moveTo>
                    <a:cubicBezTo>
                      <a:pt x="2834436" y="1553234"/>
                      <a:pt x="2751128" y="1553234"/>
                      <a:pt x="2707426" y="1546405"/>
                    </a:cubicBezTo>
                    <a:cubicBezTo>
                      <a:pt x="2643239" y="1538211"/>
                      <a:pt x="2579051" y="1520457"/>
                      <a:pt x="2518960" y="1494509"/>
                    </a:cubicBezTo>
                    <a:cubicBezTo>
                      <a:pt x="2498475" y="1486315"/>
                      <a:pt x="2477989" y="1475389"/>
                      <a:pt x="2458870" y="1463098"/>
                    </a:cubicBezTo>
                    <a:cubicBezTo>
                      <a:pt x="2479355" y="1494509"/>
                      <a:pt x="2497109" y="1528651"/>
                      <a:pt x="2512132" y="1560062"/>
                    </a:cubicBezTo>
                    <a:cubicBezTo>
                      <a:pt x="2532617" y="1602399"/>
                      <a:pt x="2574954" y="1684340"/>
                      <a:pt x="2544908" y="1732140"/>
                    </a:cubicBezTo>
                    <a:cubicBezTo>
                      <a:pt x="2487549" y="1826373"/>
                      <a:pt x="2385122" y="1652929"/>
                      <a:pt x="2342785" y="1566891"/>
                    </a:cubicBezTo>
                    <a:cubicBezTo>
                      <a:pt x="2349614" y="1633810"/>
                      <a:pt x="2348248" y="1700729"/>
                      <a:pt x="2337323" y="1766282"/>
                    </a:cubicBezTo>
                    <a:cubicBezTo>
                      <a:pt x="2335957" y="1770379"/>
                      <a:pt x="2330494" y="1773111"/>
                      <a:pt x="2327763" y="1770379"/>
                    </a:cubicBezTo>
                    <a:cubicBezTo>
                      <a:pt x="2243090" y="1704826"/>
                      <a:pt x="2207582" y="1607861"/>
                      <a:pt x="2192559" y="1505434"/>
                    </a:cubicBezTo>
                    <a:cubicBezTo>
                      <a:pt x="2157051" y="1489046"/>
                      <a:pt x="2124274" y="1468560"/>
                      <a:pt x="2096960" y="1454904"/>
                    </a:cubicBezTo>
                    <a:cubicBezTo>
                      <a:pt x="2107886" y="1499972"/>
                      <a:pt x="2117446" y="1568256"/>
                      <a:pt x="2079206" y="1599667"/>
                    </a:cubicBezTo>
                    <a:cubicBezTo>
                      <a:pt x="2040967" y="1631078"/>
                      <a:pt x="1993167" y="1602399"/>
                      <a:pt x="1957659" y="1573719"/>
                    </a:cubicBezTo>
                    <a:cubicBezTo>
                      <a:pt x="1991802" y="1657027"/>
                      <a:pt x="1995899" y="1748528"/>
                      <a:pt x="1950831" y="1829104"/>
                    </a:cubicBezTo>
                    <a:cubicBezTo>
                      <a:pt x="1949465" y="1831836"/>
                      <a:pt x="1946734" y="1833201"/>
                      <a:pt x="1944002" y="1831836"/>
                    </a:cubicBezTo>
                    <a:cubicBezTo>
                      <a:pt x="1897568" y="1818179"/>
                      <a:pt x="1872986" y="1775842"/>
                      <a:pt x="1852500" y="1734871"/>
                    </a:cubicBezTo>
                    <a:cubicBezTo>
                      <a:pt x="1856598" y="1784036"/>
                      <a:pt x="1860695" y="1833201"/>
                      <a:pt x="1859329" y="1882366"/>
                    </a:cubicBezTo>
                    <a:cubicBezTo>
                      <a:pt x="1857963" y="1935628"/>
                      <a:pt x="1853866" y="2008010"/>
                      <a:pt x="1815627" y="2047615"/>
                    </a:cubicBezTo>
                    <a:cubicBezTo>
                      <a:pt x="1721394" y="2141849"/>
                      <a:pt x="1632623" y="1957480"/>
                      <a:pt x="1591653" y="1875538"/>
                    </a:cubicBezTo>
                    <a:cubicBezTo>
                      <a:pt x="1584824" y="1941091"/>
                      <a:pt x="1575264" y="2009376"/>
                      <a:pt x="1527465" y="2055810"/>
                    </a:cubicBezTo>
                    <a:cubicBezTo>
                      <a:pt x="1526099" y="2057176"/>
                      <a:pt x="1522002" y="2058541"/>
                      <a:pt x="1519271" y="2057176"/>
                    </a:cubicBezTo>
                    <a:cubicBezTo>
                      <a:pt x="1464643" y="2023033"/>
                      <a:pt x="1453717" y="1956114"/>
                      <a:pt x="1456449" y="1894658"/>
                    </a:cubicBezTo>
                    <a:cubicBezTo>
                      <a:pt x="1392261" y="1979331"/>
                      <a:pt x="1317148" y="2069467"/>
                      <a:pt x="1209258" y="2084489"/>
                    </a:cubicBezTo>
                    <a:cubicBezTo>
                      <a:pt x="1205161" y="2084489"/>
                      <a:pt x="1201064" y="2083124"/>
                      <a:pt x="1201064" y="2077661"/>
                    </a:cubicBezTo>
                    <a:cubicBezTo>
                      <a:pt x="1198332" y="1999816"/>
                      <a:pt x="1277542" y="1945188"/>
                      <a:pt x="1333536" y="1902852"/>
                    </a:cubicBezTo>
                    <a:cubicBezTo>
                      <a:pt x="1314416" y="1897389"/>
                      <a:pt x="1299394" y="1887829"/>
                      <a:pt x="1284371" y="1872807"/>
                    </a:cubicBezTo>
                    <a:cubicBezTo>
                      <a:pt x="1270714" y="1859150"/>
                      <a:pt x="1273445" y="1845493"/>
                      <a:pt x="1255691" y="1834567"/>
                    </a:cubicBezTo>
                    <a:cubicBezTo>
                      <a:pt x="1217452" y="1809984"/>
                      <a:pt x="1183310" y="1781305"/>
                      <a:pt x="1168287" y="1736237"/>
                    </a:cubicBezTo>
                    <a:cubicBezTo>
                      <a:pt x="1166921" y="1732140"/>
                      <a:pt x="1171018" y="1728043"/>
                      <a:pt x="1175115" y="1728043"/>
                    </a:cubicBezTo>
                    <a:cubicBezTo>
                      <a:pt x="1222915" y="1725311"/>
                      <a:pt x="1270714" y="1740334"/>
                      <a:pt x="1310319" y="1767648"/>
                    </a:cubicBezTo>
                    <a:cubicBezTo>
                      <a:pt x="1296662" y="1747163"/>
                      <a:pt x="1284371" y="1726677"/>
                      <a:pt x="1272080" y="1706191"/>
                    </a:cubicBezTo>
                    <a:cubicBezTo>
                      <a:pt x="1248863" y="1662489"/>
                      <a:pt x="1220183" y="1611959"/>
                      <a:pt x="1224280" y="1560062"/>
                    </a:cubicBezTo>
                    <a:cubicBezTo>
                      <a:pt x="1227012" y="1514994"/>
                      <a:pt x="1263886" y="1491777"/>
                      <a:pt x="1303491" y="1497240"/>
                    </a:cubicBezTo>
                    <a:cubicBezTo>
                      <a:pt x="1336267" y="1501337"/>
                      <a:pt x="1367679" y="1517726"/>
                      <a:pt x="1394992" y="1538211"/>
                    </a:cubicBezTo>
                    <a:cubicBezTo>
                      <a:pt x="1367679" y="1495874"/>
                      <a:pt x="1347193" y="1449441"/>
                      <a:pt x="1354022" y="1397544"/>
                    </a:cubicBezTo>
                    <a:cubicBezTo>
                      <a:pt x="1354022" y="1394813"/>
                      <a:pt x="1358119" y="1392082"/>
                      <a:pt x="1360850" y="1392082"/>
                    </a:cubicBezTo>
                    <a:cubicBezTo>
                      <a:pt x="1426403" y="1394813"/>
                      <a:pt x="1481031" y="1431687"/>
                      <a:pt x="1541122" y="1450807"/>
                    </a:cubicBezTo>
                    <a:cubicBezTo>
                      <a:pt x="1501517" y="1412567"/>
                      <a:pt x="1461911" y="1353842"/>
                      <a:pt x="1528831" y="1321065"/>
                    </a:cubicBezTo>
                    <a:cubicBezTo>
                      <a:pt x="1584824" y="1293752"/>
                      <a:pt x="1653109" y="1289654"/>
                      <a:pt x="1715931" y="1291020"/>
                    </a:cubicBezTo>
                    <a:cubicBezTo>
                      <a:pt x="1681788" y="1275997"/>
                      <a:pt x="1647646" y="1258243"/>
                      <a:pt x="1614869" y="1239124"/>
                    </a:cubicBezTo>
                    <a:cubicBezTo>
                      <a:pt x="1582093" y="1218638"/>
                      <a:pt x="1530196" y="1187227"/>
                      <a:pt x="1522002" y="1143525"/>
                    </a:cubicBezTo>
                    <a:cubicBezTo>
                      <a:pt x="1516539" y="1113480"/>
                      <a:pt x="1527465" y="1076606"/>
                      <a:pt x="1562973" y="1083434"/>
                    </a:cubicBezTo>
                    <a:cubicBezTo>
                      <a:pt x="1575264" y="1084800"/>
                      <a:pt x="1587556" y="1090263"/>
                      <a:pt x="1599847" y="1095726"/>
                    </a:cubicBezTo>
                    <a:cubicBezTo>
                      <a:pt x="1593018" y="1082069"/>
                      <a:pt x="1590287" y="1065680"/>
                      <a:pt x="1591653" y="1047926"/>
                    </a:cubicBezTo>
                    <a:cubicBezTo>
                      <a:pt x="1591653" y="1043829"/>
                      <a:pt x="1595750" y="1041098"/>
                      <a:pt x="1599847" y="1041098"/>
                    </a:cubicBezTo>
                    <a:cubicBezTo>
                      <a:pt x="1636721" y="1049292"/>
                      <a:pt x="1666766" y="1071143"/>
                      <a:pt x="1692714" y="1097091"/>
                    </a:cubicBezTo>
                    <a:cubicBezTo>
                      <a:pt x="1661303" y="1035635"/>
                      <a:pt x="1643549" y="961887"/>
                      <a:pt x="1694080" y="915454"/>
                    </a:cubicBezTo>
                    <a:cubicBezTo>
                      <a:pt x="1760999" y="852632"/>
                      <a:pt x="1867523" y="888140"/>
                      <a:pt x="1941271" y="926379"/>
                    </a:cubicBezTo>
                    <a:cubicBezTo>
                      <a:pt x="1927614" y="900431"/>
                      <a:pt x="1922151" y="871751"/>
                      <a:pt x="1926248" y="841706"/>
                    </a:cubicBezTo>
                    <a:cubicBezTo>
                      <a:pt x="1926248" y="838975"/>
                      <a:pt x="1930345" y="837609"/>
                      <a:pt x="1933077" y="836243"/>
                    </a:cubicBezTo>
                    <a:cubicBezTo>
                      <a:pt x="1972682" y="832146"/>
                      <a:pt x="2009556" y="849900"/>
                      <a:pt x="2038235" y="875849"/>
                    </a:cubicBezTo>
                    <a:cubicBezTo>
                      <a:pt x="2002727" y="796638"/>
                      <a:pt x="1979510" y="710599"/>
                      <a:pt x="1990436" y="624560"/>
                    </a:cubicBezTo>
                    <a:cubicBezTo>
                      <a:pt x="1990436" y="620463"/>
                      <a:pt x="1993167" y="617732"/>
                      <a:pt x="1997264" y="617732"/>
                    </a:cubicBezTo>
                    <a:cubicBezTo>
                      <a:pt x="2099692" y="615001"/>
                      <a:pt x="2165245" y="711965"/>
                      <a:pt x="2176170" y="808929"/>
                    </a:cubicBezTo>
                    <a:cubicBezTo>
                      <a:pt x="2198022" y="762496"/>
                      <a:pt x="2234896" y="721525"/>
                      <a:pt x="2271769" y="695577"/>
                    </a:cubicBezTo>
                    <a:cubicBezTo>
                      <a:pt x="2288158" y="684651"/>
                      <a:pt x="2315471" y="668263"/>
                      <a:pt x="2335957" y="680554"/>
                    </a:cubicBezTo>
                    <a:cubicBezTo>
                      <a:pt x="2335957" y="680554"/>
                      <a:pt x="2337323" y="681920"/>
                      <a:pt x="2337323" y="681920"/>
                    </a:cubicBezTo>
                    <a:cubicBezTo>
                      <a:pt x="2331860" y="601344"/>
                      <a:pt x="2331860" y="500282"/>
                      <a:pt x="2413802" y="528962"/>
                    </a:cubicBezTo>
                    <a:cubicBezTo>
                      <a:pt x="2413802" y="466140"/>
                      <a:pt x="2420630" y="247628"/>
                      <a:pt x="2506669" y="284502"/>
                    </a:cubicBezTo>
                    <a:cubicBezTo>
                      <a:pt x="2551737" y="303622"/>
                      <a:pt x="2557200" y="378735"/>
                      <a:pt x="2558565" y="421072"/>
                    </a:cubicBezTo>
                    <a:cubicBezTo>
                      <a:pt x="2558565" y="433363"/>
                      <a:pt x="2559931" y="445654"/>
                      <a:pt x="2559931" y="457946"/>
                    </a:cubicBezTo>
                    <a:cubicBezTo>
                      <a:pt x="2564028" y="448386"/>
                      <a:pt x="2569491" y="438826"/>
                      <a:pt x="2574954" y="429266"/>
                    </a:cubicBezTo>
                    <a:cubicBezTo>
                      <a:pt x="2594074" y="393758"/>
                      <a:pt x="2625484" y="345959"/>
                      <a:pt x="2671918" y="354153"/>
                    </a:cubicBezTo>
                    <a:cubicBezTo>
                      <a:pt x="2742934" y="365078"/>
                      <a:pt x="2725180" y="470237"/>
                      <a:pt x="2708792" y="542619"/>
                    </a:cubicBezTo>
                    <a:cubicBezTo>
                      <a:pt x="2737471" y="490722"/>
                      <a:pt x="2783905" y="438826"/>
                      <a:pt x="2842630" y="453848"/>
                    </a:cubicBezTo>
                    <a:cubicBezTo>
                      <a:pt x="2908183" y="471603"/>
                      <a:pt x="2924572" y="548081"/>
                      <a:pt x="2923206" y="612269"/>
                    </a:cubicBezTo>
                    <a:cubicBezTo>
                      <a:pt x="2953251" y="535790"/>
                      <a:pt x="2975103" y="455214"/>
                      <a:pt x="3011976" y="382832"/>
                    </a:cubicBezTo>
                    <a:cubicBezTo>
                      <a:pt x="3013342" y="378735"/>
                      <a:pt x="3018805" y="378735"/>
                      <a:pt x="3021536" y="381467"/>
                    </a:cubicBezTo>
                    <a:cubicBezTo>
                      <a:pt x="3051582" y="415609"/>
                      <a:pt x="3055679" y="462043"/>
                      <a:pt x="3063873" y="504379"/>
                    </a:cubicBezTo>
                    <a:cubicBezTo>
                      <a:pt x="3089821" y="445654"/>
                      <a:pt x="3095284" y="376004"/>
                      <a:pt x="3134889" y="322742"/>
                    </a:cubicBezTo>
                    <a:cubicBezTo>
                      <a:pt x="3151277" y="302256"/>
                      <a:pt x="3171763" y="287234"/>
                      <a:pt x="3197711" y="298159"/>
                    </a:cubicBezTo>
                    <a:cubicBezTo>
                      <a:pt x="3220928" y="307719"/>
                      <a:pt x="3238682" y="332302"/>
                      <a:pt x="3242779" y="356884"/>
                    </a:cubicBezTo>
                    <a:cubicBezTo>
                      <a:pt x="3255070" y="433363"/>
                      <a:pt x="3207271" y="513939"/>
                      <a:pt x="3169031" y="574030"/>
                    </a:cubicBezTo>
                    <a:cubicBezTo>
                      <a:pt x="3147180" y="609538"/>
                      <a:pt x="3122598" y="645046"/>
                      <a:pt x="3096650" y="679188"/>
                    </a:cubicBezTo>
                    <a:cubicBezTo>
                      <a:pt x="3145815" y="649143"/>
                      <a:pt x="3203174" y="634120"/>
                      <a:pt x="3256436" y="654606"/>
                    </a:cubicBezTo>
                    <a:cubicBezTo>
                      <a:pt x="3259168" y="655972"/>
                      <a:pt x="3261899" y="658703"/>
                      <a:pt x="3260533" y="662800"/>
                    </a:cubicBezTo>
                    <a:cubicBezTo>
                      <a:pt x="3256436" y="683285"/>
                      <a:pt x="3250973" y="701039"/>
                      <a:pt x="3242779" y="718793"/>
                    </a:cubicBezTo>
                    <a:cubicBezTo>
                      <a:pt x="3313795" y="645046"/>
                      <a:pt x="3390274" y="552179"/>
                      <a:pt x="3492701" y="561738"/>
                    </a:cubicBezTo>
                    <a:cubicBezTo>
                      <a:pt x="3495433" y="561738"/>
                      <a:pt x="3498164" y="563104"/>
                      <a:pt x="3498164" y="567201"/>
                    </a:cubicBezTo>
                    <a:cubicBezTo>
                      <a:pt x="3506358" y="625926"/>
                      <a:pt x="3479044" y="677823"/>
                      <a:pt x="3443536" y="722891"/>
                    </a:cubicBezTo>
                    <a:cubicBezTo>
                      <a:pt x="3483142" y="702405"/>
                      <a:pt x="3533672" y="692845"/>
                      <a:pt x="3552792" y="740645"/>
                    </a:cubicBezTo>
                    <a:cubicBezTo>
                      <a:pt x="3581472" y="811661"/>
                      <a:pt x="3496799" y="882677"/>
                      <a:pt x="3443536" y="911357"/>
                    </a:cubicBezTo>
                    <a:cubicBezTo>
                      <a:pt x="3393006" y="938671"/>
                      <a:pt x="3334281" y="959156"/>
                      <a:pt x="3274190" y="970081"/>
                    </a:cubicBezTo>
                    <a:cubicBezTo>
                      <a:pt x="3368423" y="979641"/>
                      <a:pt x="3457193" y="1006955"/>
                      <a:pt x="3528210" y="1077971"/>
                    </a:cubicBezTo>
                    <a:cubicBezTo>
                      <a:pt x="3532307" y="1082069"/>
                      <a:pt x="3529575" y="1087531"/>
                      <a:pt x="3525478" y="1088897"/>
                    </a:cubicBezTo>
                    <a:cubicBezTo>
                      <a:pt x="3413491" y="1129868"/>
                      <a:pt x="3296041" y="1168108"/>
                      <a:pt x="3177226" y="1165376"/>
                    </a:cubicBezTo>
                    <a:cubicBezTo>
                      <a:pt x="3238682" y="1181764"/>
                      <a:pt x="3300138" y="1198153"/>
                      <a:pt x="3342475" y="1248683"/>
                    </a:cubicBezTo>
                    <a:cubicBezTo>
                      <a:pt x="3346572" y="1252781"/>
                      <a:pt x="3343841" y="1259609"/>
                      <a:pt x="3338378" y="1259609"/>
                    </a:cubicBezTo>
                    <a:cubicBezTo>
                      <a:pt x="3274190" y="1267803"/>
                      <a:pt x="3207271" y="1260975"/>
                      <a:pt x="3144449" y="1247318"/>
                    </a:cubicBezTo>
                    <a:cubicBezTo>
                      <a:pt x="3098015" y="1237758"/>
                      <a:pt x="3044753" y="1224101"/>
                      <a:pt x="3005148" y="1192690"/>
                    </a:cubicBezTo>
                    <a:cubicBezTo>
                      <a:pt x="3042022" y="1266438"/>
                      <a:pt x="3108941" y="1325162"/>
                      <a:pt x="3129426" y="1408470"/>
                    </a:cubicBezTo>
                    <a:cubicBezTo>
                      <a:pt x="3136255" y="1435784"/>
                      <a:pt x="3138986" y="1478121"/>
                      <a:pt x="3111672" y="1495874"/>
                    </a:cubicBezTo>
                    <a:cubicBezTo>
                      <a:pt x="3095284" y="1505434"/>
                      <a:pt x="3072067" y="1498606"/>
                      <a:pt x="3055679" y="1494509"/>
                    </a:cubicBezTo>
                    <a:cubicBezTo>
                      <a:pt x="3005148" y="1479486"/>
                      <a:pt x="2957349" y="1456269"/>
                      <a:pt x="2910915" y="1428955"/>
                    </a:cubicBezTo>
                    <a:cubicBezTo>
                      <a:pt x="2931400" y="1471292"/>
                      <a:pt x="2960080" y="1510897"/>
                      <a:pt x="2979200" y="1546405"/>
                    </a:cubicBezTo>
                    <a:cubicBezTo>
                      <a:pt x="2981931" y="1550502"/>
                      <a:pt x="2977834" y="1558696"/>
                      <a:pt x="2972371" y="1555965"/>
                    </a:cubicBezTo>
                    <a:cubicBezTo>
                      <a:pt x="2935498" y="1546405"/>
                      <a:pt x="2898624" y="1534114"/>
                      <a:pt x="2863116" y="1519091"/>
                    </a:cubicBezTo>
                    <a:close/>
                    <a:moveTo>
                      <a:pt x="5104223" y="2644425"/>
                    </a:moveTo>
                    <a:cubicBezTo>
                      <a:pt x="5106954" y="2647156"/>
                      <a:pt x="5105588" y="2653985"/>
                      <a:pt x="5101492" y="2655350"/>
                    </a:cubicBezTo>
                    <a:cubicBezTo>
                      <a:pt x="5016819" y="2669007"/>
                      <a:pt x="4929414" y="2684030"/>
                      <a:pt x="4843375" y="2675836"/>
                    </a:cubicBezTo>
                    <a:cubicBezTo>
                      <a:pt x="4783284" y="2669007"/>
                      <a:pt x="4728657" y="2651253"/>
                      <a:pt x="4679491" y="2622574"/>
                    </a:cubicBezTo>
                    <a:cubicBezTo>
                      <a:pt x="4712268" y="2655350"/>
                      <a:pt x="4743679" y="2690858"/>
                      <a:pt x="4765530" y="2731829"/>
                    </a:cubicBezTo>
                    <a:cubicBezTo>
                      <a:pt x="4786016" y="2768703"/>
                      <a:pt x="4792844" y="2828794"/>
                      <a:pt x="4734119" y="2828794"/>
                    </a:cubicBezTo>
                    <a:cubicBezTo>
                      <a:pt x="4676760" y="2828794"/>
                      <a:pt x="4623498" y="2778263"/>
                      <a:pt x="4585259" y="2737292"/>
                    </a:cubicBezTo>
                    <a:cubicBezTo>
                      <a:pt x="4590721" y="2753680"/>
                      <a:pt x="4596184" y="2767337"/>
                      <a:pt x="4600281" y="2779629"/>
                    </a:cubicBezTo>
                    <a:cubicBezTo>
                      <a:pt x="4603012" y="2786457"/>
                      <a:pt x="4593452" y="2790554"/>
                      <a:pt x="4589356" y="2786457"/>
                    </a:cubicBezTo>
                    <a:cubicBezTo>
                      <a:pt x="4557945" y="2757777"/>
                      <a:pt x="4531996" y="2723635"/>
                      <a:pt x="4504683" y="2689493"/>
                    </a:cubicBezTo>
                    <a:cubicBezTo>
                      <a:pt x="4514242" y="2744120"/>
                      <a:pt x="4516974" y="2802845"/>
                      <a:pt x="4489660" y="2850645"/>
                    </a:cubicBezTo>
                    <a:cubicBezTo>
                      <a:pt x="4488294" y="2853376"/>
                      <a:pt x="4485562" y="2854742"/>
                      <a:pt x="4482831" y="2853376"/>
                    </a:cubicBezTo>
                    <a:cubicBezTo>
                      <a:pt x="4443226" y="2841085"/>
                      <a:pt x="4414547" y="2812405"/>
                      <a:pt x="4391330" y="2776897"/>
                    </a:cubicBezTo>
                    <a:cubicBezTo>
                      <a:pt x="4400889" y="2816502"/>
                      <a:pt x="4403621" y="2857473"/>
                      <a:pt x="4402255" y="2898444"/>
                    </a:cubicBezTo>
                    <a:cubicBezTo>
                      <a:pt x="4402255" y="2902541"/>
                      <a:pt x="4398158" y="2906638"/>
                      <a:pt x="4394061" y="2905273"/>
                    </a:cubicBezTo>
                    <a:cubicBezTo>
                      <a:pt x="4317582" y="2875227"/>
                      <a:pt x="4275245" y="2819234"/>
                      <a:pt x="4243834" y="2752315"/>
                    </a:cubicBezTo>
                    <a:cubicBezTo>
                      <a:pt x="4227446" y="2808308"/>
                      <a:pt x="4200132" y="2862936"/>
                      <a:pt x="4168721" y="2909370"/>
                    </a:cubicBezTo>
                    <a:cubicBezTo>
                      <a:pt x="4116824" y="2989946"/>
                      <a:pt x="4048540" y="3069156"/>
                      <a:pt x="3961135" y="3108761"/>
                    </a:cubicBezTo>
                    <a:cubicBezTo>
                      <a:pt x="3957038" y="3111493"/>
                      <a:pt x="3950210" y="3108761"/>
                      <a:pt x="3951575" y="3103299"/>
                    </a:cubicBezTo>
                    <a:cubicBezTo>
                      <a:pt x="3958404" y="3044574"/>
                      <a:pt x="3991180" y="2996774"/>
                      <a:pt x="4017129" y="2946244"/>
                    </a:cubicBezTo>
                    <a:cubicBezTo>
                      <a:pt x="3996643" y="2948975"/>
                      <a:pt x="3976158" y="2936684"/>
                      <a:pt x="3959769" y="2924392"/>
                    </a:cubicBezTo>
                    <a:cubicBezTo>
                      <a:pt x="3921530" y="2894347"/>
                      <a:pt x="3886022" y="2854742"/>
                      <a:pt x="3858708" y="2812405"/>
                    </a:cubicBezTo>
                    <a:cubicBezTo>
                      <a:pt x="3854611" y="2873862"/>
                      <a:pt x="3840954" y="2936684"/>
                      <a:pt x="3825931" y="2989946"/>
                    </a:cubicBezTo>
                    <a:cubicBezTo>
                      <a:pt x="3815006" y="3028185"/>
                      <a:pt x="3805446" y="3067790"/>
                      <a:pt x="3794520" y="3106030"/>
                    </a:cubicBezTo>
                    <a:cubicBezTo>
                      <a:pt x="3789057" y="3125150"/>
                      <a:pt x="3778132" y="3181143"/>
                      <a:pt x="3754915" y="3189337"/>
                    </a:cubicBezTo>
                    <a:cubicBezTo>
                      <a:pt x="3705750" y="3205726"/>
                      <a:pt x="3683899" y="3155195"/>
                      <a:pt x="3677070" y="3088276"/>
                    </a:cubicBezTo>
                    <a:cubicBezTo>
                      <a:pt x="3672973" y="3100567"/>
                      <a:pt x="3668876" y="3112858"/>
                      <a:pt x="3664779" y="3125150"/>
                    </a:cubicBezTo>
                    <a:cubicBezTo>
                      <a:pt x="3644294" y="3187972"/>
                      <a:pt x="3615614" y="3248062"/>
                      <a:pt x="3577375" y="3301324"/>
                    </a:cubicBezTo>
                    <a:cubicBezTo>
                      <a:pt x="3541867" y="3354587"/>
                      <a:pt x="3496799" y="3406483"/>
                      <a:pt x="3436708" y="3429700"/>
                    </a:cubicBezTo>
                    <a:cubicBezTo>
                      <a:pt x="3433976" y="3431066"/>
                      <a:pt x="3431245" y="3429700"/>
                      <a:pt x="3429880" y="3426968"/>
                    </a:cubicBezTo>
                    <a:cubicBezTo>
                      <a:pt x="3414857" y="3395557"/>
                      <a:pt x="3406663" y="3361415"/>
                      <a:pt x="3406663" y="3327273"/>
                    </a:cubicBezTo>
                    <a:cubicBezTo>
                      <a:pt x="3383446" y="3353221"/>
                      <a:pt x="3360229" y="3379169"/>
                      <a:pt x="3335646" y="3405117"/>
                    </a:cubicBezTo>
                    <a:cubicBezTo>
                      <a:pt x="3312430" y="3429700"/>
                      <a:pt x="3287847" y="3454282"/>
                      <a:pt x="3260533" y="3474768"/>
                    </a:cubicBezTo>
                    <a:cubicBezTo>
                      <a:pt x="3240048" y="3491156"/>
                      <a:pt x="3212734" y="3514373"/>
                      <a:pt x="3185420" y="3513007"/>
                    </a:cubicBezTo>
                    <a:cubicBezTo>
                      <a:pt x="3125329" y="3508910"/>
                      <a:pt x="3166300" y="3387363"/>
                      <a:pt x="3177226" y="3361415"/>
                    </a:cubicBezTo>
                    <a:cubicBezTo>
                      <a:pt x="3186786" y="3335467"/>
                      <a:pt x="3194980" y="3306787"/>
                      <a:pt x="3210002" y="3283570"/>
                    </a:cubicBezTo>
                    <a:cubicBezTo>
                      <a:pt x="3121232" y="3287668"/>
                      <a:pt x="3028365" y="3272645"/>
                      <a:pt x="2965543" y="3215286"/>
                    </a:cubicBezTo>
                    <a:cubicBezTo>
                      <a:pt x="2962812" y="3212554"/>
                      <a:pt x="2964177" y="3207091"/>
                      <a:pt x="2966908" y="3204360"/>
                    </a:cubicBezTo>
                    <a:cubicBezTo>
                      <a:pt x="3021536" y="3171583"/>
                      <a:pt x="3077530" y="3145635"/>
                      <a:pt x="3136255" y="3125150"/>
                    </a:cubicBezTo>
                    <a:cubicBezTo>
                      <a:pt x="3119867" y="3116956"/>
                      <a:pt x="3102112" y="3107396"/>
                      <a:pt x="3085724" y="3099201"/>
                    </a:cubicBezTo>
                    <a:cubicBezTo>
                      <a:pt x="3046119" y="3077350"/>
                      <a:pt x="2980565" y="3041842"/>
                      <a:pt x="2984663" y="2987214"/>
                    </a:cubicBezTo>
                    <a:cubicBezTo>
                      <a:pt x="2990125" y="2927124"/>
                      <a:pt x="3087090" y="2891616"/>
                      <a:pt x="3133524" y="2883421"/>
                    </a:cubicBezTo>
                    <a:cubicBezTo>
                      <a:pt x="3182688" y="2873862"/>
                      <a:pt x="3231854" y="2877959"/>
                      <a:pt x="3279653" y="2883421"/>
                    </a:cubicBezTo>
                    <a:cubicBezTo>
                      <a:pt x="3238682" y="2871130"/>
                      <a:pt x="3200443" y="2854742"/>
                      <a:pt x="3170397" y="2826062"/>
                    </a:cubicBezTo>
                    <a:cubicBezTo>
                      <a:pt x="3166300" y="2823331"/>
                      <a:pt x="3169031" y="2816502"/>
                      <a:pt x="3173129" y="2815137"/>
                    </a:cubicBezTo>
                    <a:cubicBezTo>
                      <a:pt x="3227756" y="2801480"/>
                      <a:pt x="3282384" y="2808308"/>
                      <a:pt x="3337012" y="2819234"/>
                    </a:cubicBezTo>
                    <a:cubicBezTo>
                      <a:pt x="3394371" y="2830159"/>
                      <a:pt x="3458559" y="2846548"/>
                      <a:pt x="3515918" y="2826062"/>
                    </a:cubicBezTo>
                    <a:cubicBezTo>
                      <a:pt x="3474948" y="2797383"/>
                      <a:pt x="3358863" y="2791920"/>
                      <a:pt x="3375252" y="2723635"/>
                    </a:cubicBezTo>
                    <a:cubicBezTo>
                      <a:pt x="3384812" y="2682664"/>
                      <a:pt x="3433976" y="2663544"/>
                      <a:pt x="3480410" y="2655350"/>
                    </a:cubicBezTo>
                    <a:cubicBezTo>
                      <a:pt x="3453096" y="2651253"/>
                      <a:pt x="3425782" y="2647156"/>
                      <a:pt x="3398468" y="2636231"/>
                    </a:cubicBezTo>
                    <a:cubicBezTo>
                      <a:pt x="3394371" y="2634865"/>
                      <a:pt x="3391640" y="2630768"/>
                      <a:pt x="3394371" y="2626671"/>
                    </a:cubicBezTo>
                    <a:cubicBezTo>
                      <a:pt x="3436708" y="2554289"/>
                      <a:pt x="3514553" y="2526975"/>
                      <a:pt x="3596494" y="2514683"/>
                    </a:cubicBezTo>
                    <a:cubicBezTo>
                      <a:pt x="3576009" y="2509221"/>
                      <a:pt x="3556889" y="2505124"/>
                      <a:pt x="3536404" y="2501027"/>
                    </a:cubicBezTo>
                    <a:cubicBezTo>
                      <a:pt x="3481776" y="2490101"/>
                      <a:pt x="3427148" y="2479176"/>
                      <a:pt x="3382080" y="2443668"/>
                    </a:cubicBezTo>
                    <a:cubicBezTo>
                      <a:pt x="3379349" y="2440936"/>
                      <a:pt x="3380714" y="2436839"/>
                      <a:pt x="3382080" y="2434108"/>
                    </a:cubicBezTo>
                    <a:cubicBezTo>
                      <a:pt x="3477679" y="2320755"/>
                      <a:pt x="3677070" y="2339875"/>
                      <a:pt x="3799983" y="2402696"/>
                    </a:cubicBezTo>
                    <a:cubicBezTo>
                      <a:pt x="3776766" y="2364457"/>
                      <a:pt x="3748087" y="2327583"/>
                      <a:pt x="3746721" y="2281150"/>
                    </a:cubicBezTo>
                    <a:cubicBezTo>
                      <a:pt x="3746721" y="2277052"/>
                      <a:pt x="3749452" y="2274321"/>
                      <a:pt x="3753549" y="2274321"/>
                    </a:cubicBezTo>
                    <a:cubicBezTo>
                      <a:pt x="3784960" y="2275687"/>
                      <a:pt x="3809543" y="2287978"/>
                      <a:pt x="3831394" y="2307098"/>
                    </a:cubicBezTo>
                    <a:cubicBezTo>
                      <a:pt x="3815006" y="2274321"/>
                      <a:pt x="3801349" y="2240179"/>
                      <a:pt x="3791789" y="2206036"/>
                    </a:cubicBezTo>
                    <a:cubicBezTo>
                      <a:pt x="3783595" y="2171894"/>
                      <a:pt x="3768572" y="2106340"/>
                      <a:pt x="3810909" y="2087221"/>
                    </a:cubicBezTo>
                    <a:cubicBezTo>
                      <a:pt x="3869634" y="2061272"/>
                      <a:pt x="3944747" y="2114535"/>
                      <a:pt x="3989815" y="2148677"/>
                    </a:cubicBezTo>
                    <a:cubicBezTo>
                      <a:pt x="3996643" y="2154140"/>
                      <a:pt x="4003472" y="2159603"/>
                      <a:pt x="4010300" y="2165065"/>
                    </a:cubicBezTo>
                    <a:cubicBezTo>
                      <a:pt x="4008935" y="2129557"/>
                      <a:pt x="4011666" y="2096781"/>
                      <a:pt x="4017129" y="2068101"/>
                    </a:cubicBezTo>
                    <a:cubicBezTo>
                      <a:pt x="4023957" y="2032593"/>
                      <a:pt x="4043077" y="1971137"/>
                      <a:pt x="4089511" y="1972502"/>
                    </a:cubicBezTo>
                    <a:cubicBezTo>
                      <a:pt x="4137310" y="1975234"/>
                      <a:pt x="4172818" y="2027130"/>
                      <a:pt x="4198766" y="2073564"/>
                    </a:cubicBezTo>
                    <a:cubicBezTo>
                      <a:pt x="4190572" y="2031227"/>
                      <a:pt x="4187841" y="1988891"/>
                      <a:pt x="4196035" y="1946554"/>
                    </a:cubicBezTo>
                    <a:cubicBezTo>
                      <a:pt x="4197401" y="1942457"/>
                      <a:pt x="4201498" y="1941091"/>
                      <a:pt x="4205595" y="1942457"/>
                    </a:cubicBezTo>
                    <a:cubicBezTo>
                      <a:pt x="4261588" y="1971137"/>
                      <a:pt x="4288902" y="2028496"/>
                      <a:pt x="4306657" y="2088586"/>
                    </a:cubicBezTo>
                    <a:cubicBezTo>
                      <a:pt x="4318948" y="2033959"/>
                      <a:pt x="4342164" y="1980696"/>
                      <a:pt x="4366747" y="1935628"/>
                    </a:cubicBezTo>
                    <a:cubicBezTo>
                      <a:pt x="4407718" y="1856418"/>
                      <a:pt x="4463711" y="1763551"/>
                      <a:pt x="4545653" y="1725311"/>
                    </a:cubicBezTo>
                    <a:cubicBezTo>
                      <a:pt x="4548385" y="1723946"/>
                      <a:pt x="4553847" y="1725311"/>
                      <a:pt x="4555213" y="1729408"/>
                    </a:cubicBezTo>
                    <a:cubicBezTo>
                      <a:pt x="4570236" y="1835933"/>
                      <a:pt x="4566138" y="1941091"/>
                      <a:pt x="4548385" y="2043519"/>
                    </a:cubicBezTo>
                    <a:cubicBezTo>
                      <a:pt x="4575698" y="2013473"/>
                      <a:pt x="4605744" y="1984794"/>
                      <a:pt x="4642618" y="1962942"/>
                    </a:cubicBezTo>
                    <a:cubicBezTo>
                      <a:pt x="4646715" y="1960211"/>
                      <a:pt x="4652177" y="1964308"/>
                      <a:pt x="4652177" y="1968405"/>
                    </a:cubicBezTo>
                    <a:cubicBezTo>
                      <a:pt x="4657640" y="2070832"/>
                      <a:pt x="4633058" y="2188282"/>
                      <a:pt x="4585259" y="2281150"/>
                    </a:cubicBezTo>
                    <a:cubicBezTo>
                      <a:pt x="4612572" y="2259299"/>
                      <a:pt x="4645349" y="2241544"/>
                      <a:pt x="4674029" y="2226522"/>
                    </a:cubicBezTo>
                    <a:cubicBezTo>
                      <a:pt x="4708171" y="2208768"/>
                      <a:pt x="4768261" y="2180088"/>
                      <a:pt x="4803770" y="2210133"/>
                    </a:cubicBezTo>
                    <a:cubicBezTo>
                      <a:pt x="4850203" y="2248373"/>
                      <a:pt x="4807867" y="2292075"/>
                      <a:pt x="4753239" y="2327583"/>
                    </a:cubicBezTo>
                    <a:cubicBezTo>
                      <a:pt x="4814695" y="2311195"/>
                      <a:pt x="4877517" y="2311195"/>
                      <a:pt x="4919854" y="2358994"/>
                    </a:cubicBezTo>
                    <a:cubicBezTo>
                      <a:pt x="4922585" y="2361726"/>
                      <a:pt x="4922585" y="2365823"/>
                      <a:pt x="4919854" y="2368554"/>
                    </a:cubicBezTo>
                    <a:cubicBezTo>
                      <a:pt x="4869323" y="2427279"/>
                      <a:pt x="4796941" y="2451862"/>
                      <a:pt x="4725925" y="2477810"/>
                    </a:cubicBezTo>
                    <a:cubicBezTo>
                      <a:pt x="4780553" y="2465519"/>
                      <a:pt x="4835181" y="2455959"/>
                      <a:pt x="4889809" y="2454593"/>
                    </a:cubicBezTo>
                    <a:cubicBezTo>
                      <a:pt x="4966287" y="2453227"/>
                      <a:pt x="5050961" y="2462787"/>
                      <a:pt x="5105588" y="2524244"/>
                    </a:cubicBezTo>
                    <a:cubicBezTo>
                      <a:pt x="5109685" y="2528341"/>
                      <a:pt x="5106954" y="2533803"/>
                      <a:pt x="5102857" y="2535169"/>
                    </a:cubicBezTo>
                    <a:cubicBezTo>
                      <a:pt x="5050961" y="2551557"/>
                      <a:pt x="4999064" y="2570677"/>
                      <a:pt x="4949899" y="2595260"/>
                    </a:cubicBezTo>
                    <a:cubicBezTo>
                      <a:pt x="5004527" y="2589797"/>
                      <a:pt x="5061886" y="2603454"/>
                      <a:pt x="5104223" y="2644425"/>
                    </a:cubicBezTo>
                    <a:close/>
                  </a:path>
                </a:pathLst>
              </a:custGeom>
              <a:solidFill>
                <a:srgbClr val="3C7039">
                  <a:alpha val="40000"/>
                </a:srgbClr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 dirty="0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6A57BA4C-BF3E-8DFB-70C9-4A90C22E7A82}"/>
                  </a:ext>
                </a:extLst>
              </p:cNvPr>
              <p:cNvSpPr/>
              <p:nvPr/>
            </p:nvSpPr>
            <p:spPr>
              <a:xfrm>
                <a:off x="-868301" y="60999"/>
                <a:ext cx="1244765" cy="1674478"/>
              </a:xfrm>
              <a:custGeom>
                <a:avLst/>
                <a:gdLst>
                  <a:gd name="connsiteX0" fmla="*/ 204105 w 1244765"/>
                  <a:gd name="connsiteY0" fmla="*/ 1605908 h 1674478"/>
                  <a:gd name="connsiteX1" fmla="*/ 482707 w 1244765"/>
                  <a:gd name="connsiteY1" fmla="*/ 1454316 h 1674478"/>
                  <a:gd name="connsiteX2" fmla="*/ 296973 w 1244765"/>
                  <a:gd name="connsiteY2" fmla="*/ 1342328 h 1674478"/>
                  <a:gd name="connsiteX3" fmla="*/ 299704 w 1244765"/>
                  <a:gd name="connsiteY3" fmla="*/ 1334134 h 1674478"/>
                  <a:gd name="connsiteX4" fmla="*/ 520947 w 1244765"/>
                  <a:gd name="connsiteY4" fmla="*/ 1291798 h 1674478"/>
                  <a:gd name="connsiteX5" fmla="*/ 374817 w 1244765"/>
                  <a:gd name="connsiteY5" fmla="*/ 1185273 h 1674478"/>
                  <a:gd name="connsiteX6" fmla="*/ 376183 w 1244765"/>
                  <a:gd name="connsiteY6" fmla="*/ 1177079 h 1674478"/>
                  <a:gd name="connsiteX7" fmla="*/ 590597 w 1244765"/>
                  <a:gd name="connsiteY7" fmla="*/ 1114257 h 1674478"/>
                  <a:gd name="connsiteX8" fmla="*/ 478610 w 1244765"/>
                  <a:gd name="connsiteY8" fmla="*/ 1089675 h 1674478"/>
                  <a:gd name="connsiteX9" fmla="*/ 422617 w 1244765"/>
                  <a:gd name="connsiteY9" fmla="*/ 1059629 h 1674478"/>
                  <a:gd name="connsiteX10" fmla="*/ 399400 w 1244765"/>
                  <a:gd name="connsiteY10" fmla="*/ 1021390 h 1674478"/>
                  <a:gd name="connsiteX11" fmla="*/ 451296 w 1244765"/>
                  <a:gd name="connsiteY11" fmla="*/ 969493 h 1674478"/>
                  <a:gd name="connsiteX12" fmla="*/ 512753 w 1244765"/>
                  <a:gd name="connsiteY12" fmla="*/ 951740 h 1674478"/>
                  <a:gd name="connsiteX13" fmla="*/ 631568 w 1244765"/>
                  <a:gd name="connsiteY13" fmla="*/ 979053 h 1674478"/>
                  <a:gd name="connsiteX14" fmla="*/ 612449 w 1244765"/>
                  <a:gd name="connsiteY14" fmla="*/ 800147 h 1674478"/>
                  <a:gd name="connsiteX15" fmla="*/ 749018 w 1244765"/>
                  <a:gd name="connsiteY15" fmla="*/ 816536 h 1674478"/>
                  <a:gd name="connsiteX16" fmla="*/ 765407 w 1244765"/>
                  <a:gd name="connsiteY16" fmla="*/ 637629 h 1674478"/>
                  <a:gd name="connsiteX17" fmla="*/ 915633 w 1244765"/>
                  <a:gd name="connsiteY17" fmla="*/ 694989 h 1674478"/>
                  <a:gd name="connsiteX18" fmla="*/ 985284 w 1244765"/>
                  <a:gd name="connsiteY18" fmla="*/ 755079 h 1674478"/>
                  <a:gd name="connsiteX19" fmla="*/ 1020792 w 1244765"/>
                  <a:gd name="connsiteY19" fmla="*/ 720937 h 1674478"/>
                  <a:gd name="connsiteX20" fmla="*/ 1138242 w 1244765"/>
                  <a:gd name="connsiteY20" fmla="*/ 663578 h 1674478"/>
                  <a:gd name="connsiteX21" fmla="*/ 1244766 w 1244765"/>
                  <a:gd name="connsiteY21" fmla="*/ 634898 h 1674478"/>
                  <a:gd name="connsiteX22" fmla="*/ 964798 w 1244765"/>
                  <a:gd name="connsiteY22" fmla="*/ 554322 h 1674478"/>
                  <a:gd name="connsiteX23" fmla="*/ 903342 w 1244765"/>
                  <a:gd name="connsiteY23" fmla="*/ 391804 h 1674478"/>
                  <a:gd name="connsiteX24" fmla="*/ 947044 w 1244765"/>
                  <a:gd name="connsiteY24" fmla="*/ 344005 h 1674478"/>
                  <a:gd name="connsiteX25" fmla="*/ 906073 w 1244765"/>
                  <a:gd name="connsiteY25" fmla="*/ 285280 h 1674478"/>
                  <a:gd name="connsiteX26" fmla="*/ 880125 w 1244765"/>
                  <a:gd name="connsiteY26" fmla="*/ 126859 h 1674478"/>
                  <a:gd name="connsiteX27" fmla="*/ 1065860 w 1244765"/>
                  <a:gd name="connsiteY27" fmla="*/ 188316 h 1674478"/>
                  <a:gd name="connsiteX28" fmla="*/ 1034449 w 1244765"/>
                  <a:gd name="connsiteY28" fmla="*/ 73597 h 1674478"/>
                  <a:gd name="connsiteX29" fmla="*/ 963432 w 1244765"/>
                  <a:gd name="connsiteY29" fmla="*/ 23066 h 1674478"/>
                  <a:gd name="connsiteX30" fmla="*/ 799549 w 1244765"/>
                  <a:gd name="connsiteY30" fmla="*/ 35357 h 1674478"/>
                  <a:gd name="connsiteX31" fmla="*/ 858274 w 1244765"/>
                  <a:gd name="connsiteY31" fmla="*/ 389073 h 1674478"/>
                  <a:gd name="connsiteX32" fmla="*/ 598792 w 1244765"/>
                  <a:gd name="connsiteY32" fmla="*/ 279817 h 1674478"/>
                  <a:gd name="connsiteX33" fmla="*/ 658882 w 1244765"/>
                  <a:gd name="connsiteY33" fmla="*/ 513351 h 1674478"/>
                  <a:gd name="connsiteX34" fmla="*/ 470416 w 1244765"/>
                  <a:gd name="connsiteY34" fmla="*/ 507888 h 1674478"/>
                  <a:gd name="connsiteX35" fmla="*/ 572843 w 1244765"/>
                  <a:gd name="connsiteY35" fmla="*/ 729131 h 1674478"/>
                  <a:gd name="connsiteX36" fmla="*/ 572843 w 1244765"/>
                  <a:gd name="connsiteY36" fmla="*/ 730497 h 1674478"/>
                  <a:gd name="connsiteX37" fmla="*/ 169963 w 1244765"/>
                  <a:gd name="connsiteY37" fmla="*/ 748251 h 1674478"/>
                  <a:gd name="connsiteX38" fmla="*/ 213665 w 1244765"/>
                  <a:gd name="connsiteY38" fmla="*/ 816536 h 1674478"/>
                  <a:gd name="connsiteX39" fmla="*/ 287413 w 1244765"/>
                  <a:gd name="connsiteY39" fmla="*/ 890283 h 1674478"/>
                  <a:gd name="connsiteX40" fmla="*/ 262830 w 1244765"/>
                  <a:gd name="connsiteY40" fmla="*/ 902574 h 1674478"/>
                  <a:gd name="connsiteX41" fmla="*/ 245076 w 1244765"/>
                  <a:gd name="connsiteY41" fmla="*/ 1033681 h 1674478"/>
                  <a:gd name="connsiteX42" fmla="*/ 245076 w 1244765"/>
                  <a:gd name="connsiteY42" fmla="*/ 1044607 h 1674478"/>
                  <a:gd name="connsiteX43" fmla="*/ 250539 w 1244765"/>
                  <a:gd name="connsiteY43" fmla="*/ 1052801 h 1674478"/>
                  <a:gd name="connsiteX44" fmla="*/ 256002 w 1244765"/>
                  <a:gd name="connsiteY44" fmla="*/ 1073286 h 1674478"/>
                  <a:gd name="connsiteX45" fmla="*/ 311995 w 1244765"/>
                  <a:gd name="connsiteY45" fmla="*/ 1188005 h 1674478"/>
                  <a:gd name="connsiteX46" fmla="*/ 309264 w 1244765"/>
                  <a:gd name="connsiteY46" fmla="*/ 1188005 h 1674478"/>
                  <a:gd name="connsiteX47" fmla="*/ 224591 w 1244765"/>
                  <a:gd name="connsiteY47" fmla="*/ 1052801 h 1674478"/>
                  <a:gd name="connsiteX48" fmla="*/ 105775 w 1244765"/>
                  <a:gd name="connsiteY48" fmla="*/ 944911 h 1674478"/>
                  <a:gd name="connsiteX49" fmla="*/ 98947 w 1244765"/>
                  <a:gd name="connsiteY49" fmla="*/ 1071921 h 1674478"/>
                  <a:gd name="connsiteX50" fmla="*/ 160403 w 1244765"/>
                  <a:gd name="connsiteY50" fmla="*/ 1178445 h 1674478"/>
                  <a:gd name="connsiteX51" fmla="*/ 15639 w 1244765"/>
                  <a:gd name="connsiteY51" fmla="*/ 1290432 h 1674478"/>
                  <a:gd name="connsiteX52" fmla="*/ 165866 w 1244765"/>
                  <a:gd name="connsiteY52" fmla="*/ 1395591 h 1674478"/>
                  <a:gd name="connsiteX53" fmla="*/ 339309 w 1244765"/>
                  <a:gd name="connsiteY53" fmla="*/ 1470704 h 1674478"/>
                  <a:gd name="connsiteX54" fmla="*/ 307898 w 1244765"/>
                  <a:gd name="connsiteY54" fmla="*/ 1481629 h 1674478"/>
                  <a:gd name="connsiteX55" fmla="*/ 81193 w 1244765"/>
                  <a:gd name="connsiteY55" fmla="*/ 1604542 h 1674478"/>
                  <a:gd name="connsiteX56" fmla="*/ 159037 w 1244765"/>
                  <a:gd name="connsiteY56" fmla="*/ 1674193 h 1674478"/>
                  <a:gd name="connsiteX57" fmla="*/ 204105 w 1244765"/>
                  <a:gd name="connsiteY57" fmla="*/ 1605908 h 1674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244765" h="1674478">
                    <a:moveTo>
                      <a:pt x="204105" y="1605908"/>
                    </a:moveTo>
                    <a:cubicBezTo>
                      <a:pt x="276487" y="1538989"/>
                      <a:pt x="378915" y="1470704"/>
                      <a:pt x="482707" y="1454316"/>
                    </a:cubicBezTo>
                    <a:cubicBezTo>
                      <a:pt x="408960" y="1436561"/>
                      <a:pt x="336578" y="1403785"/>
                      <a:pt x="296973" y="1342328"/>
                    </a:cubicBezTo>
                    <a:cubicBezTo>
                      <a:pt x="295607" y="1339597"/>
                      <a:pt x="296973" y="1335500"/>
                      <a:pt x="299704" y="1334134"/>
                    </a:cubicBezTo>
                    <a:cubicBezTo>
                      <a:pt x="362526" y="1289066"/>
                      <a:pt x="444468" y="1280872"/>
                      <a:pt x="520947" y="1291798"/>
                    </a:cubicBezTo>
                    <a:cubicBezTo>
                      <a:pt x="462222" y="1268581"/>
                      <a:pt x="400766" y="1243998"/>
                      <a:pt x="374817" y="1185273"/>
                    </a:cubicBezTo>
                    <a:cubicBezTo>
                      <a:pt x="373452" y="1182542"/>
                      <a:pt x="373452" y="1179811"/>
                      <a:pt x="376183" y="1177079"/>
                    </a:cubicBezTo>
                    <a:cubicBezTo>
                      <a:pt x="428080" y="1111526"/>
                      <a:pt x="516850" y="1122452"/>
                      <a:pt x="590597" y="1114257"/>
                    </a:cubicBezTo>
                    <a:cubicBezTo>
                      <a:pt x="553724" y="1104697"/>
                      <a:pt x="515484" y="1101966"/>
                      <a:pt x="478610" y="1089675"/>
                    </a:cubicBezTo>
                    <a:cubicBezTo>
                      <a:pt x="459491" y="1082846"/>
                      <a:pt x="437639" y="1074652"/>
                      <a:pt x="422617" y="1059629"/>
                    </a:cubicBezTo>
                    <a:cubicBezTo>
                      <a:pt x="415788" y="1052801"/>
                      <a:pt x="396669" y="1033681"/>
                      <a:pt x="399400" y="1021390"/>
                    </a:cubicBezTo>
                    <a:cubicBezTo>
                      <a:pt x="404863" y="1000904"/>
                      <a:pt x="433542" y="979053"/>
                      <a:pt x="451296" y="969493"/>
                    </a:cubicBezTo>
                    <a:cubicBezTo>
                      <a:pt x="470416" y="958568"/>
                      <a:pt x="490902" y="953105"/>
                      <a:pt x="512753" y="951740"/>
                    </a:cubicBezTo>
                    <a:cubicBezTo>
                      <a:pt x="553724" y="950374"/>
                      <a:pt x="593329" y="961299"/>
                      <a:pt x="631568" y="979053"/>
                    </a:cubicBezTo>
                    <a:cubicBezTo>
                      <a:pt x="594695" y="928523"/>
                      <a:pt x="570112" y="846581"/>
                      <a:pt x="612449" y="800147"/>
                    </a:cubicBezTo>
                    <a:cubicBezTo>
                      <a:pt x="661614" y="746885"/>
                      <a:pt x="710779" y="772833"/>
                      <a:pt x="749018" y="816536"/>
                    </a:cubicBezTo>
                    <a:cubicBezTo>
                      <a:pt x="721704" y="744154"/>
                      <a:pt x="702584" y="654018"/>
                      <a:pt x="765407" y="637629"/>
                    </a:cubicBezTo>
                    <a:cubicBezTo>
                      <a:pt x="820034" y="623973"/>
                      <a:pt x="873296" y="662212"/>
                      <a:pt x="915633" y="694989"/>
                    </a:cubicBezTo>
                    <a:cubicBezTo>
                      <a:pt x="940216" y="714108"/>
                      <a:pt x="963432" y="734594"/>
                      <a:pt x="985284" y="755079"/>
                    </a:cubicBezTo>
                    <a:cubicBezTo>
                      <a:pt x="994843" y="741422"/>
                      <a:pt x="1008500" y="730497"/>
                      <a:pt x="1020792" y="720937"/>
                    </a:cubicBezTo>
                    <a:cubicBezTo>
                      <a:pt x="1057665" y="693623"/>
                      <a:pt x="1095905" y="677235"/>
                      <a:pt x="1138242" y="663578"/>
                    </a:cubicBezTo>
                    <a:cubicBezTo>
                      <a:pt x="1173750" y="652652"/>
                      <a:pt x="1209258" y="641727"/>
                      <a:pt x="1244766" y="634898"/>
                    </a:cubicBezTo>
                    <a:cubicBezTo>
                      <a:pt x="1146436" y="629435"/>
                      <a:pt x="1041277" y="615778"/>
                      <a:pt x="964798" y="554322"/>
                    </a:cubicBezTo>
                    <a:cubicBezTo>
                      <a:pt x="918364" y="516082"/>
                      <a:pt x="884222" y="453261"/>
                      <a:pt x="903342" y="391804"/>
                    </a:cubicBezTo>
                    <a:cubicBezTo>
                      <a:pt x="910170" y="369953"/>
                      <a:pt x="926559" y="352199"/>
                      <a:pt x="947044" y="344005"/>
                    </a:cubicBezTo>
                    <a:cubicBezTo>
                      <a:pt x="930656" y="324885"/>
                      <a:pt x="916999" y="304400"/>
                      <a:pt x="906073" y="285280"/>
                    </a:cubicBezTo>
                    <a:cubicBezTo>
                      <a:pt x="882856" y="244309"/>
                      <a:pt x="848714" y="171927"/>
                      <a:pt x="880125" y="126859"/>
                    </a:cubicBezTo>
                    <a:cubicBezTo>
                      <a:pt x="929290" y="59940"/>
                      <a:pt x="1013963" y="122762"/>
                      <a:pt x="1065860" y="188316"/>
                    </a:cubicBezTo>
                    <a:cubicBezTo>
                      <a:pt x="1052203" y="151442"/>
                      <a:pt x="1041277" y="113202"/>
                      <a:pt x="1034449" y="73597"/>
                    </a:cubicBezTo>
                    <a:cubicBezTo>
                      <a:pt x="1012597" y="54477"/>
                      <a:pt x="989381" y="38089"/>
                      <a:pt x="963432" y="23066"/>
                    </a:cubicBezTo>
                    <a:cubicBezTo>
                      <a:pt x="921096" y="-1516"/>
                      <a:pt x="830960" y="-17905"/>
                      <a:pt x="799549" y="35357"/>
                    </a:cubicBezTo>
                    <a:cubicBezTo>
                      <a:pt x="743555" y="133688"/>
                      <a:pt x="806377" y="275720"/>
                      <a:pt x="858274" y="389073"/>
                    </a:cubicBezTo>
                    <a:cubicBezTo>
                      <a:pt x="783161" y="324885"/>
                      <a:pt x="710779" y="259332"/>
                      <a:pt x="598792" y="279817"/>
                    </a:cubicBezTo>
                    <a:cubicBezTo>
                      <a:pt x="516850" y="294840"/>
                      <a:pt x="613814" y="442335"/>
                      <a:pt x="658882" y="513351"/>
                    </a:cubicBezTo>
                    <a:cubicBezTo>
                      <a:pt x="597426" y="481940"/>
                      <a:pt x="516850" y="431409"/>
                      <a:pt x="470416" y="507888"/>
                    </a:cubicBezTo>
                    <a:cubicBezTo>
                      <a:pt x="429445" y="576173"/>
                      <a:pt x="510021" y="664943"/>
                      <a:pt x="572843" y="729131"/>
                    </a:cubicBezTo>
                    <a:cubicBezTo>
                      <a:pt x="572843" y="729131"/>
                      <a:pt x="572843" y="730497"/>
                      <a:pt x="572843" y="730497"/>
                    </a:cubicBezTo>
                    <a:cubicBezTo>
                      <a:pt x="439005" y="670406"/>
                      <a:pt x="189083" y="598024"/>
                      <a:pt x="169963" y="748251"/>
                    </a:cubicBezTo>
                    <a:cubicBezTo>
                      <a:pt x="167232" y="775565"/>
                      <a:pt x="197277" y="800147"/>
                      <a:pt x="213665" y="816536"/>
                    </a:cubicBezTo>
                    <a:cubicBezTo>
                      <a:pt x="238248" y="839753"/>
                      <a:pt x="262830" y="864335"/>
                      <a:pt x="287413" y="890283"/>
                    </a:cubicBezTo>
                    <a:cubicBezTo>
                      <a:pt x="277853" y="891649"/>
                      <a:pt x="269659" y="895746"/>
                      <a:pt x="262830" y="902574"/>
                    </a:cubicBezTo>
                    <a:cubicBezTo>
                      <a:pt x="232785" y="935351"/>
                      <a:pt x="235516" y="988613"/>
                      <a:pt x="245076" y="1033681"/>
                    </a:cubicBezTo>
                    <a:cubicBezTo>
                      <a:pt x="243711" y="1037778"/>
                      <a:pt x="242345" y="1041875"/>
                      <a:pt x="245076" y="1044607"/>
                    </a:cubicBezTo>
                    <a:cubicBezTo>
                      <a:pt x="246442" y="1047338"/>
                      <a:pt x="249173" y="1050070"/>
                      <a:pt x="250539" y="1052801"/>
                    </a:cubicBezTo>
                    <a:cubicBezTo>
                      <a:pt x="251905" y="1059629"/>
                      <a:pt x="254636" y="1066458"/>
                      <a:pt x="256002" y="1073286"/>
                    </a:cubicBezTo>
                    <a:cubicBezTo>
                      <a:pt x="269659" y="1115623"/>
                      <a:pt x="288779" y="1152497"/>
                      <a:pt x="311995" y="1188005"/>
                    </a:cubicBezTo>
                    <a:cubicBezTo>
                      <a:pt x="310630" y="1188005"/>
                      <a:pt x="310630" y="1188005"/>
                      <a:pt x="309264" y="1188005"/>
                    </a:cubicBezTo>
                    <a:cubicBezTo>
                      <a:pt x="277853" y="1141571"/>
                      <a:pt x="250539" y="1092406"/>
                      <a:pt x="224591" y="1052801"/>
                    </a:cubicBezTo>
                    <a:cubicBezTo>
                      <a:pt x="206837" y="1025487"/>
                      <a:pt x="149478" y="924426"/>
                      <a:pt x="105775" y="944911"/>
                    </a:cubicBezTo>
                    <a:cubicBezTo>
                      <a:pt x="60707" y="965397"/>
                      <a:pt x="88021" y="1036413"/>
                      <a:pt x="98947" y="1071921"/>
                    </a:cubicBezTo>
                    <a:cubicBezTo>
                      <a:pt x="111238" y="1106063"/>
                      <a:pt x="133089" y="1142937"/>
                      <a:pt x="160403" y="1178445"/>
                    </a:cubicBezTo>
                    <a:cubicBezTo>
                      <a:pt x="64804" y="1181176"/>
                      <a:pt x="-40354" y="1201662"/>
                      <a:pt x="15639" y="1290432"/>
                    </a:cubicBezTo>
                    <a:cubicBezTo>
                      <a:pt x="47050" y="1339597"/>
                      <a:pt x="115335" y="1373740"/>
                      <a:pt x="165866" y="1395591"/>
                    </a:cubicBezTo>
                    <a:cubicBezTo>
                      <a:pt x="217762" y="1418808"/>
                      <a:pt x="277853" y="1448853"/>
                      <a:pt x="339309" y="1470704"/>
                    </a:cubicBezTo>
                    <a:cubicBezTo>
                      <a:pt x="328384" y="1473435"/>
                      <a:pt x="317458" y="1477533"/>
                      <a:pt x="307898" y="1481629"/>
                    </a:cubicBezTo>
                    <a:cubicBezTo>
                      <a:pt x="253270" y="1499384"/>
                      <a:pt x="115335" y="1548548"/>
                      <a:pt x="81193" y="1604542"/>
                    </a:cubicBezTo>
                    <a:cubicBezTo>
                      <a:pt x="48416" y="1660536"/>
                      <a:pt x="90753" y="1676924"/>
                      <a:pt x="159037" y="1674193"/>
                    </a:cubicBezTo>
                    <a:cubicBezTo>
                      <a:pt x="161769" y="1648244"/>
                      <a:pt x="187717" y="1620930"/>
                      <a:pt x="204105" y="1605908"/>
                    </a:cubicBezTo>
                    <a:close/>
                  </a:path>
                </a:pathLst>
              </a:custGeom>
              <a:solidFill>
                <a:srgbClr val="2D5D2B">
                  <a:alpha val="40000"/>
                </a:srgbClr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7E5D761D-86BD-528F-EBCE-5D19F6FDECC5}"/>
                  </a:ext>
                </a:extLst>
              </p:cNvPr>
              <p:cNvSpPr/>
              <p:nvPr/>
            </p:nvSpPr>
            <p:spPr>
              <a:xfrm>
                <a:off x="-693126" y="-1156872"/>
                <a:ext cx="5357542" cy="4538563"/>
              </a:xfrm>
              <a:custGeom>
                <a:avLst/>
                <a:gdLst>
                  <a:gd name="connsiteX0" fmla="*/ 5245890 w 5357542"/>
                  <a:gd name="connsiteY0" fmla="*/ 2459138 h 4538563"/>
                  <a:gd name="connsiteX1" fmla="*/ 5290958 w 5357542"/>
                  <a:gd name="connsiteY1" fmla="*/ 2358077 h 4538563"/>
                  <a:gd name="connsiteX2" fmla="*/ 5118880 w 5357542"/>
                  <a:gd name="connsiteY2" fmla="*/ 2315740 h 4538563"/>
                  <a:gd name="connsiteX3" fmla="*/ 5091566 w 5357542"/>
                  <a:gd name="connsiteY3" fmla="*/ 2318472 h 4538563"/>
                  <a:gd name="connsiteX4" fmla="*/ 5155754 w 5357542"/>
                  <a:gd name="connsiteY4" fmla="*/ 2274769 h 4538563"/>
                  <a:gd name="connsiteX5" fmla="*/ 5169411 w 5357542"/>
                  <a:gd name="connsiteY5" fmla="*/ 2110886 h 4538563"/>
                  <a:gd name="connsiteX6" fmla="*/ 5143463 w 5357542"/>
                  <a:gd name="connsiteY6" fmla="*/ 2114983 h 4538563"/>
                  <a:gd name="connsiteX7" fmla="*/ 5139365 w 5357542"/>
                  <a:gd name="connsiteY7" fmla="*/ 1910129 h 4538563"/>
                  <a:gd name="connsiteX8" fmla="*/ 5041036 w 5357542"/>
                  <a:gd name="connsiteY8" fmla="*/ 1922420 h 4538563"/>
                  <a:gd name="connsiteX9" fmla="*/ 5017819 w 5357542"/>
                  <a:gd name="connsiteY9" fmla="*/ 1877352 h 4538563"/>
                  <a:gd name="connsiteX10" fmla="*/ 4922220 w 5357542"/>
                  <a:gd name="connsiteY10" fmla="*/ 1877352 h 4538563"/>
                  <a:gd name="connsiteX11" fmla="*/ 4900369 w 5357542"/>
                  <a:gd name="connsiteY11" fmla="*/ 1889643 h 4538563"/>
                  <a:gd name="connsiteX12" fmla="*/ 4914026 w 5357542"/>
                  <a:gd name="connsiteY12" fmla="*/ 1878717 h 4538563"/>
                  <a:gd name="connsiteX13" fmla="*/ 4953631 w 5357542"/>
                  <a:gd name="connsiteY13" fmla="*/ 1845941 h 4538563"/>
                  <a:gd name="connsiteX14" fmla="*/ 4814330 w 5357542"/>
                  <a:gd name="connsiteY14" fmla="*/ 1757171 h 4538563"/>
                  <a:gd name="connsiteX15" fmla="*/ 4952265 w 5357542"/>
                  <a:gd name="connsiteY15" fmla="*/ 1583727 h 4538563"/>
                  <a:gd name="connsiteX16" fmla="*/ 4771993 w 5357542"/>
                  <a:gd name="connsiteY16" fmla="*/ 1564607 h 4538563"/>
                  <a:gd name="connsiteX17" fmla="*/ 4735120 w 5357542"/>
                  <a:gd name="connsiteY17" fmla="*/ 1602847 h 4538563"/>
                  <a:gd name="connsiteX18" fmla="*/ 4769262 w 5357542"/>
                  <a:gd name="connsiteY18" fmla="*/ 1538659 h 4538563"/>
                  <a:gd name="connsiteX19" fmla="*/ 4780188 w 5357542"/>
                  <a:gd name="connsiteY19" fmla="*/ 1419844 h 4538563"/>
                  <a:gd name="connsiteX20" fmla="*/ 4561676 w 5357542"/>
                  <a:gd name="connsiteY20" fmla="*/ 1493591 h 4538563"/>
                  <a:gd name="connsiteX21" fmla="*/ 4584893 w 5357542"/>
                  <a:gd name="connsiteY21" fmla="*/ 1344730 h 4538563"/>
                  <a:gd name="connsiteX22" fmla="*/ 4478369 w 5357542"/>
                  <a:gd name="connsiteY22" fmla="*/ 1212258 h 4538563"/>
                  <a:gd name="connsiteX23" fmla="*/ 4665469 w 5357542"/>
                  <a:gd name="connsiteY23" fmla="*/ 989649 h 4538563"/>
                  <a:gd name="connsiteX24" fmla="*/ 4582162 w 5357542"/>
                  <a:gd name="connsiteY24" fmla="*/ 984187 h 4538563"/>
                  <a:gd name="connsiteX25" fmla="*/ 4654543 w 5357542"/>
                  <a:gd name="connsiteY25" fmla="*/ 885857 h 4538563"/>
                  <a:gd name="connsiteX26" fmla="*/ 4563042 w 5357542"/>
                  <a:gd name="connsiteY26" fmla="*/ 771138 h 4538563"/>
                  <a:gd name="connsiteX27" fmla="*/ 4418278 w 5357542"/>
                  <a:gd name="connsiteY27" fmla="*/ 827132 h 4538563"/>
                  <a:gd name="connsiteX28" fmla="*/ 4386867 w 5357542"/>
                  <a:gd name="connsiteY28" fmla="*/ 847617 h 4538563"/>
                  <a:gd name="connsiteX29" fmla="*/ 4410084 w 5357542"/>
                  <a:gd name="connsiteY29" fmla="*/ 817572 h 4538563"/>
                  <a:gd name="connsiteX30" fmla="*/ 4496123 w 5357542"/>
                  <a:gd name="connsiteY30" fmla="*/ 536238 h 4538563"/>
                  <a:gd name="connsiteX31" fmla="*/ 4486563 w 5357542"/>
                  <a:gd name="connsiteY31" fmla="*/ 533507 h 4538563"/>
                  <a:gd name="connsiteX32" fmla="*/ 4403255 w 5357542"/>
                  <a:gd name="connsiteY32" fmla="*/ 593598 h 4538563"/>
                  <a:gd name="connsiteX33" fmla="*/ 4397793 w 5357542"/>
                  <a:gd name="connsiteY33" fmla="*/ 316361 h 4538563"/>
                  <a:gd name="connsiteX34" fmla="*/ 4259857 w 5357542"/>
                  <a:gd name="connsiteY34" fmla="*/ 392840 h 4538563"/>
                  <a:gd name="connsiteX35" fmla="*/ 4210692 w 5357542"/>
                  <a:gd name="connsiteY35" fmla="*/ 364161 h 4538563"/>
                  <a:gd name="connsiteX36" fmla="*/ 3927993 w 5357542"/>
                  <a:gd name="connsiteY36" fmla="*/ 388743 h 4538563"/>
                  <a:gd name="connsiteX37" fmla="*/ 3999009 w 5357542"/>
                  <a:gd name="connsiteY37" fmla="*/ 211203 h 4538563"/>
                  <a:gd name="connsiteX38" fmla="*/ 3776401 w 5357542"/>
                  <a:gd name="connsiteY38" fmla="*/ 241248 h 4538563"/>
                  <a:gd name="connsiteX39" fmla="*/ 3705385 w 5357542"/>
                  <a:gd name="connsiteY39" fmla="*/ 21371 h 4538563"/>
                  <a:gd name="connsiteX40" fmla="*/ 3628906 w 5357542"/>
                  <a:gd name="connsiteY40" fmla="*/ 81462 h 4538563"/>
                  <a:gd name="connsiteX41" fmla="*/ 3458194 w 5357542"/>
                  <a:gd name="connsiteY41" fmla="*/ 6348 h 4538563"/>
                  <a:gd name="connsiteX42" fmla="*/ 3327087 w 5357542"/>
                  <a:gd name="connsiteY42" fmla="*/ 133358 h 4538563"/>
                  <a:gd name="connsiteX43" fmla="*/ 3313430 w 5357542"/>
                  <a:gd name="connsiteY43" fmla="*/ 159306 h 4538563"/>
                  <a:gd name="connsiteX44" fmla="*/ 3342110 w 5357542"/>
                  <a:gd name="connsiteY44" fmla="*/ 268562 h 4538563"/>
                  <a:gd name="connsiteX45" fmla="*/ 3440440 w 5357542"/>
                  <a:gd name="connsiteY45" fmla="*/ 111507 h 4538563"/>
                  <a:gd name="connsiteX46" fmla="*/ 3448634 w 5357542"/>
                  <a:gd name="connsiteY46" fmla="*/ 114238 h 4538563"/>
                  <a:gd name="connsiteX47" fmla="*/ 3475948 w 5357542"/>
                  <a:gd name="connsiteY47" fmla="*/ 284950 h 4538563"/>
                  <a:gd name="connsiteX48" fmla="*/ 3531941 w 5357542"/>
                  <a:gd name="connsiteY48" fmla="*/ 218031 h 4538563"/>
                  <a:gd name="connsiteX49" fmla="*/ 3586569 w 5357542"/>
                  <a:gd name="connsiteY49" fmla="*/ 278122 h 4538563"/>
                  <a:gd name="connsiteX50" fmla="*/ 3530576 w 5357542"/>
                  <a:gd name="connsiteY50" fmla="*/ 631837 h 4538563"/>
                  <a:gd name="connsiteX51" fmla="*/ 3604323 w 5357542"/>
                  <a:gd name="connsiteY51" fmla="*/ 569015 h 4538563"/>
                  <a:gd name="connsiteX52" fmla="*/ 3740893 w 5357542"/>
                  <a:gd name="connsiteY52" fmla="*/ 499365 h 4538563"/>
                  <a:gd name="connsiteX53" fmla="*/ 3803715 w 5357542"/>
                  <a:gd name="connsiteY53" fmla="*/ 519850 h 4538563"/>
                  <a:gd name="connsiteX54" fmla="*/ 3777767 w 5357542"/>
                  <a:gd name="connsiteY54" fmla="*/ 597695 h 4538563"/>
                  <a:gd name="connsiteX55" fmla="*/ 3904776 w 5357542"/>
                  <a:gd name="connsiteY55" fmla="*/ 570381 h 4538563"/>
                  <a:gd name="connsiteX56" fmla="*/ 3945747 w 5357542"/>
                  <a:gd name="connsiteY56" fmla="*/ 742458 h 4538563"/>
                  <a:gd name="connsiteX57" fmla="*/ 3779132 w 5357542"/>
                  <a:gd name="connsiteY57" fmla="*/ 924096 h 4538563"/>
                  <a:gd name="connsiteX58" fmla="*/ 3691728 w 5357542"/>
                  <a:gd name="connsiteY58" fmla="*/ 959604 h 4538563"/>
                  <a:gd name="connsiteX59" fmla="*/ 3757281 w 5357542"/>
                  <a:gd name="connsiteY59" fmla="*/ 1001941 h 4538563"/>
                  <a:gd name="connsiteX60" fmla="*/ 3757281 w 5357542"/>
                  <a:gd name="connsiteY60" fmla="*/ 1011501 h 4538563"/>
                  <a:gd name="connsiteX61" fmla="*/ 3471851 w 5357542"/>
                  <a:gd name="connsiteY61" fmla="*/ 1072957 h 4538563"/>
                  <a:gd name="connsiteX62" fmla="*/ 3572912 w 5357542"/>
                  <a:gd name="connsiteY62" fmla="*/ 1183578 h 4538563"/>
                  <a:gd name="connsiteX63" fmla="*/ 3458194 w 5357542"/>
                  <a:gd name="connsiteY63" fmla="*/ 1296931 h 4538563"/>
                  <a:gd name="connsiteX64" fmla="*/ 3077165 w 5357542"/>
                  <a:gd name="connsiteY64" fmla="*/ 1160361 h 4538563"/>
                  <a:gd name="connsiteX65" fmla="*/ 3187786 w 5357542"/>
                  <a:gd name="connsiteY65" fmla="*/ 1497688 h 4538563"/>
                  <a:gd name="connsiteX66" fmla="*/ 3030731 w 5357542"/>
                  <a:gd name="connsiteY66" fmla="*/ 1499054 h 4538563"/>
                  <a:gd name="connsiteX67" fmla="*/ 3027999 w 5357542"/>
                  <a:gd name="connsiteY67" fmla="*/ 1608310 h 4538563"/>
                  <a:gd name="connsiteX68" fmla="*/ 2905087 w 5357542"/>
                  <a:gd name="connsiteY68" fmla="*/ 1621967 h 4538563"/>
                  <a:gd name="connsiteX69" fmla="*/ 2649702 w 5357542"/>
                  <a:gd name="connsiteY69" fmla="*/ 1448523 h 4538563"/>
                  <a:gd name="connsiteX70" fmla="*/ 2687941 w 5357542"/>
                  <a:gd name="connsiteY70" fmla="*/ 1686154 h 4538563"/>
                  <a:gd name="connsiteX71" fmla="*/ 2521326 w 5357542"/>
                  <a:gd name="connsiteY71" fmla="*/ 1671132 h 4538563"/>
                  <a:gd name="connsiteX72" fmla="*/ 2608731 w 5357542"/>
                  <a:gd name="connsiteY72" fmla="*/ 1851404 h 4538563"/>
                  <a:gd name="connsiteX73" fmla="*/ 2604634 w 5357542"/>
                  <a:gd name="connsiteY73" fmla="*/ 1858232 h 4538563"/>
                  <a:gd name="connsiteX74" fmla="*/ 2368368 w 5357542"/>
                  <a:gd name="connsiteY74" fmla="*/ 1878717 h 4538563"/>
                  <a:gd name="connsiteX75" fmla="*/ 2409339 w 5357542"/>
                  <a:gd name="connsiteY75" fmla="*/ 1929248 h 4538563"/>
                  <a:gd name="connsiteX76" fmla="*/ 2406608 w 5357542"/>
                  <a:gd name="connsiteY76" fmla="*/ 1936077 h 4538563"/>
                  <a:gd name="connsiteX77" fmla="*/ 2184000 w 5357542"/>
                  <a:gd name="connsiteY77" fmla="*/ 2015287 h 4538563"/>
                  <a:gd name="connsiteX78" fmla="*/ 2250919 w 5357542"/>
                  <a:gd name="connsiteY78" fmla="*/ 2002996 h 4538563"/>
                  <a:gd name="connsiteX79" fmla="*/ 2376563 w 5357542"/>
                  <a:gd name="connsiteY79" fmla="*/ 2045332 h 4538563"/>
                  <a:gd name="connsiteX80" fmla="*/ 2375197 w 5357542"/>
                  <a:gd name="connsiteY80" fmla="*/ 2053527 h 4538563"/>
                  <a:gd name="connsiteX81" fmla="*/ 2373831 w 5357542"/>
                  <a:gd name="connsiteY81" fmla="*/ 2054892 h 4538563"/>
                  <a:gd name="connsiteX82" fmla="*/ 2518595 w 5357542"/>
                  <a:gd name="connsiteY82" fmla="*/ 2042601 h 4538563"/>
                  <a:gd name="connsiteX83" fmla="*/ 2525424 w 5357542"/>
                  <a:gd name="connsiteY83" fmla="*/ 2049429 h 4538563"/>
                  <a:gd name="connsiteX84" fmla="*/ 2417533 w 5357542"/>
                  <a:gd name="connsiteY84" fmla="*/ 2214679 h 4538563"/>
                  <a:gd name="connsiteX85" fmla="*/ 2574588 w 5357542"/>
                  <a:gd name="connsiteY85" fmla="*/ 2304815 h 4538563"/>
                  <a:gd name="connsiteX86" fmla="*/ 2690673 w 5357542"/>
                  <a:gd name="connsiteY86" fmla="*/ 2098595 h 4538563"/>
                  <a:gd name="connsiteX87" fmla="*/ 2824511 w 5357542"/>
                  <a:gd name="connsiteY87" fmla="*/ 2317106 h 4538563"/>
                  <a:gd name="connsiteX88" fmla="*/ 2896893 w 5357542"/>
                  <a:gd name="connsiteY88" fmla="*/ 2046698 h 4538563"/>
                  <a:gd name="connsiteX89" fmla="*/ 2974737 w 5357542"/>
                  <a:gd name="connsiteY89" fmla="*/ 1966122 h 4538563"/>
                  <a:gd name="connsiteX90" fmla="*/ 3067605 w 5357542"/>
                  <a:gd name="connsiteY90" fmla="*/ 2030310 h 4538563"/>
                  <a:gd name="connsiteX91" fmla="*/ 3160472 w 5357542"/>
                  <a:gd name="connsiteY91" fmla="*/ 1870523 h 4538563"/>
                  <a:gd name="connsiteX92" fmla="*/ 3242414 w 5357542"/>
                  <a:gd name="connsiteY92" fmla="*/ 1945636 h 4538563"/>
                  <a:gd name="connsiteX93" fmla="*/ 3254705 w 5357542"/>
                  <a:gd name="connsiteY93" fmla="*/ 1970219 h 4538563"/>
                  <a:gd name="connsiteX94" fmla="*/ 3314796 w 5357542"/>
                  <a:gd name="connsiteY94" fmla="*/ 1710737 h 4538563"/>
                  <a:gd name="connsiteX95" fmla="*/ 3561987 w 5357542"/>
                  <a:gd name="connsiteY95" fmla="*/ 1762633 h 4538563"/>
                  <a:gd name="connsiteX96" fmla="*/ 3572912 w 5357542"/>
                  <a:gd name="connsiteY96" fmla="*/ 1630161 h 4538563"/>
                  <a:gd name="connsiteX97" fmla="*/ 3642563 w 5357542"/>
                  <a:gd name="connsiteY97" fmla="*/ 1634258 h 4538563"/>
                  <a:gd name="connsiteX98" fmla="*/ 3704019 w 5357542"/>
                  <a:gd name="connsiteY98" fmla="*/ 1660206 h 4538563"/>
                  <a:gd name="connsiteX99" fmla="*/ 3645294 w 5357542"/>
                  <a:gd name="connsiteY99" fmla="*/ 1462180 h 4538563"/>
                  <a:gd name="connsiteX100" fmla="*/ 3915702 w 5357542"/>
                  <a:gd name="connsiteY100" fmla="*/ 1531831 h 4538563"/>
                  <a:gd name="connsiteX101" fmla="*/ 3914336 w 5357542"/>
                  <a:gd name="connsiteY101" fmla="*/ 1441695 h 4538563"/>
                  <a:gd name="connsiteX102" fmla="*/ 3923896 w 5357542"/>
                  <a:gd name="connsiteY102" fmla="*/ 1437598 h 4538563"/>
                  <a:gd name="connsiteX103" fmla="*/ 3966233 w 5357542"/>
                  <a:gd name="connsiteY103" fmla="*/ 1473106 h 4538563"/>
                  <a:gd name="connsiteX104" fmla="*/ 3971696 w 5357542"/>
                  <a:gd name="connsiteY104" fmla="*/ 1341999 h 4538563"/>
                  <a:gd name="connsiteX105" fmla="*/ 3979890 w 5357542"/>
                  <a:gd name="connsiteY105" fmla="*/ 1337902 h 4538563"/>
                  <a:gd name="connsiteX106" fmla="*/ 4149236 w 5357542"/>
                  <a:gd name="connsiteY106" fmla="*/ 1531831 h 4538563"/>
                  <a:gd name="connsiteX107" fmla="*/ 4173819 w 5357542"/>
                  <a:gd name="connsiteY107" fmla="*/ 1393896 h 4538563"/>
                  <a:gd name="connsiteX108" fmla="*/ 4235275 w 5357542"/>
                  <a:gd name="connsiteY108" fmla="*/ 1242303 h 4538563"/>
                  <a:gd name="connsiteX109" fmla="*/ 4333605 w 5357542"/>
                  <a:gd name="connsiteY109" fmla="*/ 1245035 h 4538563"/>
                  <a:gd name="connsiteX110" fmla="*/ 4362285 w 5357542"/>
                  <a:gd name="connsiteY110" fmla="*/ 1396627 h 4538563"/>
                  <a:gd name="connsiteX111" fmla="*/ 4438764 w 5357542"/>
                  <a:gd name="connsiteY111" fmla="*/ 1381604 h 4538563"/>
                  <a:gd name="connsiteX112" fmla="*/ 4470175 w 5357542"/>
                  <a:gd name="connsiteY112" fmla="*/ 1453986 h 4538563"/>
                  <a:gd name="connsiteX113" fmla="*/ 4386867 w 5357542"/>
                  <a:gd name="connsiteY113" fmla="*/ 1590556 h 4538563"/>
                  <a:gd name="connsiteX114" fmla="*/ 4386867 w 5357542"/>
                  <a:gd name="connsiteY114" fmla="*/ 1593287 h 4538563"/>
                  <a:gd name="connsiteX115" fmla="*/ 4601281 w 5357542"/>
                  <a:gd name="connsiteY115" fmla="*/ 1515442 h 4538563"/>
                  <a:gd name="connsiteX116" fmla="*/ 4609476 w 5357542"/>
                  <a:gd name="connsiteY116" fmla="*/ 1522271 h 4538563"/>
                  <a:gd name="connsiteX117" fmla="*/ 4512511 w 5357542"/>
                  <a:gd name="connsiteY117" fmla="*/ 1635624 h 4538563"/>
                  <a:gd name="connsiteX118" fmla="*/ 4601281 w 5357542"/>
                  <a:gd name="connsiteY118" fmla="*/ 1660206 h 4538563"/>
                  <a:gd name="connsiteX119" fmla="*/ 4595819 w 5357542"/>
                  <a:gd name="connsiteY119" fmla="*/ 1796776 h 4538563"/>
                  <a:gd name="connsiteX120" fmla="*/ 4638155 w 5357542"/>
                  <a:gd name="connsiteY120" fmla="*/ 1742148 h 4538563"/>
                  <a:gd name="connsiteX121" fmla="*/ 4647715 w 5357542"/>
                  <a:gd name="connsiteY121" fmla="*/ 1743514 h 4538563"/>
                  <a:gd name="connsiteX122" fmla="*/ 4664103 w 5357542"/>
                  <a:gd name="connsiteY122" fmla="*/ 1885546 h 4538563"/>
                  <a:gd name="connsiteX123" fmla="*/ 4740582 w 5357542"/>
                  <a:gd name="connsiteY123" fmla="*/ 1795410 h 4538563"/>
                  <a:gd name="connsiteX124" fmla="*/ 4750142 w 5357542"/>
                  <a:gd name="connsiteY124" fmla="*/ 1796776 h 4538563"/>
                  <a:gd name="connsiteX125" fmla="*/ 4743314 w 5357542"/>
                  <a:gd name="connsiteY125" fmla="*/ 1989339 h 4538563"/>
                  <a:gd name="connsiteX126" fmla="*/ 4703709 w 5357542"/>
                  <a:gd name="connsiteY126" fmla="*/ 2080841 h 4538563"/>
                  <a:gd name="connsiteX127" fmla="*/ 4720097 w 5357542"/>
                  <a:gd name="connsiteY127" fmla="*/ 2090400 h 4538563"/>
                  <a:gd name="connsiteX128" fmla="*/ 4773359 w 5357542"/>
                  <a:gd name="connsiteY128" fmla="*/ 2049429 h 4538563"/>
                  <a:gd name="connsiteX129" fmla="*/ 4901735 w 5357542"/>
                  <a:gd name="connsiteY129" fmla="*/ 2002996 h 4538563"/>
                  <a:gd name="connsiteX130" fmla="*/ 4866226 w 5357542"/>
                  <a:gd name="connsiteY130" fmla="*/ 2151857 h 4538563"/>
                  <a:gd name="connsiteX131" fmla="*/ 5075178 w 5357542"/>
                  <a:gd name="connsiteY131" fmla="*/ 2172342 h 4538563"/>
                  <a:gd name="connsiteX132" fmla="*/ 5016453 w 5357542"/>
                  <a:gd name="connsiteY132" fmla="*/ 2270672 h 4538563"/>
                  <a:gd name="connsiteX133" fmla="*/ 4914026 w 5357542"/>
                  <a:gd name="connsiteY133" fmla="*/ 2334860 h 4538563"/>
                  <a:gd name="connsiteX134" fmla="*/ 5027378 w 5357542"/>
                  <a:gd name="connsiteY134" fmla="*/ 2403145 h 4538563"/>
                  <a:gd name="connsiteX135" fmla="*/ 4930414 w 5357542"/>
                  <a:gd name="connsiteY135" fmla="*/ 2457772 h 4538563"/>
                  <a:gd name="connsiteX136" fmla="*/ 4838913 w 5357542"/>
                  <a:gd name="connsiteY136" fmla="*/ 2490549 h 4538563"/>
                  <a:gd name="connsiteX137" fmla="*/ 5051961 w 5357542"/>
                  <a:gd name="connsiteY137" fmla="*/ 2539714 h 4538563"/>
                  <a:gd name="connsiteX138" fmla="*/ 5051961 w 5357542"/>
                  <a:gd name="connsiteY138" fmla="*/ 2549274 h 4538563"/>
                  <a:gd name="connsiteX139" fmla="*/ 4833450 w 5357542"/>
                  <a:gd name="connsiteY139" fmla="*/ 2636679 h 4538563"/>
                  <a:gd name="connsiteX140" fmla="*/ 4595819 w 5357542"/>
                  <a:gd name="connsiteY140" fmla="*/ 2638045 h 4538563"/>
                  <a:gd name="connsiteX141" fmla="*/ 4847107 w 5357542"/>
                  <a:gd name="connsiteY141" fmla="*/ 2765054 h 4538563"/>
                  <a:gd name="connsiteX142" fmla="*/ 4845741 w 5357542"/>
                  <a:gd name="connsiteY142" fmla="*/ 2773248 h 4538563"/>
                  <a:gd name="connsiteX143" fmla="*/ 4643618 w 5357542"/>
                  <a:gd name="connsiteY143" fmla="*/ 2821048 h 4538563"/>
                  <a:gd name="connsiteX144" fmla="*/ 4442861 w 5357542"/>
                  <a:gd name="connsiteY144" fmla="*/ 2781443 h 4538563"/>
                  <a:gd name="connsiteX145" fmla="*/ 4568505 w 5357542"/>
                  <a:gd name="connsiteY145" fmla="*/ 2874310 h 4538563"/>
                  <a:gd name="connsiteX146" fmla="*/ 4624499 w 5357542"/>
                  <a:gd name="connsiteY146" fmla="*/ 3008148 h 4538563"/>
                  <a:gd name="connsiteX147" fmla="*/ 4470175 w 5357542"/>
                  <a:gd name="connsiteY147" fmla="*/ 2990394 h 4538563"/>
                  <a:gd name="connsiteX148" fmla="*/ 4374576 w 5357542"/>
                  <a:gd name="connsiteY148" fmla="*/ 2904355 h 4538563"/>
                  <a:gd name="connsiteX149" fmla="*/ 4317217 w 5357542"/>
                  <a:gd name="connsiteY149" fmla="*/ 2852459 h 4538563"/>
                  <a:gd name="connsiteX150" fmla="*/ 4411450 w 5357542"/>
                  <a:gd name="connsiteY150" fmla="*/ 3053216 h 4538563"/>
                  <a:gd name="connsiteX151" fmla="*/ 4441495 w 5357542"/>
                  <a:gd name="connsiteY151" fmla="*/ 3270362 h 4538563"/>
                  <a:gd name="connsiteX152" fmla="*/ 4433301 w 5357542"/>
                  <a:gd name="connsiteY152" fmla="*/ 3274459 h 4538563"/>
                  <a:gd name="connsiteX153" fmla="*/ 4333605 w 5357542"/>
                  <a:gd name="connsiteY153" fmla="*/ 3202077 h 4538563"/>
                  <a:gd name="connsiteX154" fmla="*/ 4288537 w 5357542"/>
                  <a:gd name="connsiteY154" fmla="*/ 3143352 h 4538563"/>
                  <a:gd name="connsiteX155" fmla="*/ 4283075 w 5357542"/>
                  <a:gd name="connsiteY155" fmla="*/ 3383715 h 4538563"/>
                  <a:gd name="connsiteX156" fmla="*/ 4100071 w 5357542"/>
                  <a:gd name="connsiteY156" fmla="*/ 3491604 h 4538563"/>
                  <a:gd name="connsiteX157" fmla="*/ 3936188 w 5357542"/>
                  <a:gd name="connsiteY157" fmla="*/ 3279921 h 4538563"/>
                  <a:gd name="connsiteX158" fmla="*/ 3914336 w 5357542"/>
                  <a:gd name="connsiteY158" fmla="*/ 3210271 h 4538563"/>
                  <a:gd name="connsiteX159" fmla="*/ 3921165 w 5357542"/>
                  <a:gd name="connsiteY159" fmla="*/ 3405566 h 4538563"/>
                  <a:gd name="connsiteX160" fmla="*/ 3805081 w 5357542"/>
                  <a:gd name="connsiteY160" fmla="*/ 3443805 h 4538563"/>
                  <a:gd name="connsiteX161" fmla="*/ 3728602 w 5357542"/>
                  <a:gd name="connsiteY161" fmla="*/ 3285384 h 4538563"/>
                  <a:gd name="connsiteX162" fmla="*/ 3731333 w 5357542"/>
                  <a:gd name="connsiteY162" fmla="*/ 3443805 h 4538563"/>
                  <a:gd name="connsiteX163" fmla="*/ 3688996 w 5357542"/>
                  <a:gd name="connsiteY163" fmla="*/ 3591300 h 4538563"/>
                  <a:gd name="connsiteX164" fmla="*/ 3679437 w 5357542"/>
                  <a:gd name="connsiteY164" fmla="*/ 3591300 h 4538563"/>
                  <a:gd name="connsiteX165" fmla="*/ 3628906 w 5357542"/>
                  <a:gd name="connsiteY165" fmla="*/ 3427417 h 4538563"/>
                  <a:gd name="connsiteX166" fmla="*/ 3589301 w 5357542"/>
                  <a:gd name="connsiteY166" fmla="*/ 3524381 h 4538563"/>
                  <a:gd name="connsiteX167" fmla="*/ 3451365 w 5357542"/>
                  <a:gd name="connsiteY167" fmla="*/ 3693727 h 4538563"/>
                  <a:gd name="connsiteX168" fmla="*/ 3310699 w 5357542"/>
                  <a:gd name="connsiteY168" fmla="*/ 3531209 h 4538563"/>
                  <a:gd name="connsiteX169" fmla="*/ 3331184 w 5357542"/>
                  <a:gd name="connsiteY169" fmla="*/ 3228025 h 4538563"/>
                  <a:gd name="connsiteX170" fmla="*/ 3290213 w 5357542"/>
                  <a:gd name="connsiteY170" fmla="*/ 3278556 h 4538563"/>
                  <a:gd name="connsiteX171" fmla="*/ 3168666 w 5357542"/>
                  <a:gd name="connsiteY171" fmla="*/ 3371423 h 4538563"/>
                  <a:gd name="connsiteX172" fmla="*/ 3129061 w 5357542"/>
                  <a:gd name="connsiteY172" fmla="*/ 3284018 h 4538563"/>
                  <a:gd name="connsiteX173" fmla="*/ 3145449 w 5357542"/>
                  <a:gd name="connsiteY173" fmla="*/ 3244414 h 4538563"/>
                  <a:gd name="connsiteX174" fmla="*/ 2921475 w 5357542"/>
                  <a:gd name="connsiteY174" fmla="*/ 3406931 h 4538563"/>
                  <a:gd name="connsiteX175" fmla="*/ 2913281 w 5357542"/>
                  <a:gd name="connsiteY175" fmla="*/ 3400103 h 4538563"/>
                  <a:gd name="connsiteX176" fmla="*/ 2933767 w 5357542"/>
                  <a:gd name="connsiteY176" fmla="*/ 3233488 h 4538563"/>
                  <a:gd name="connsiteX177" fmla="*/ 2799928 w 5357542"/>
                  <a:gd name="connsiteY177" fmla="*/ 3314064 h 4538563"/>
                  <a:gd name="connsiteX178" fmla="*/ 2791734 w 5357542"/>
                  <a:gd name="connsiteY178" fmla="*/ 3309967 h 4538563"/>
                  <a:gd name="connsiteX179" fmla="*/ 2827242 w 5357542"/>
                  <a:gd name="connsiteY179" fmla="*/ 3070970 h 4538563"/>
                  <a:gd name="connsiteX180" fmla="*/ 2832705 w 5357542"/>
                  <a:gd name="connsiteY180" fmla="*/ 3053216 h 4538563"/>
                  <a:gd name="connsiteX181" fmla="*/ 2687941 w 5357542"/>
                  <a:gd name="connsiteY181" fmla="*/ 3195248 h 4538563"/>
                  <a:gd name="connsiteX182" fmla="*/ 2601902 w 5357542"/>
                  <a:gd name="connsiteY182" fmla="*/ 3106478 h 4538563"/>
                  <a:gd name="connsiteX183" fmla="*/ 2629216 w 5357542"/>
                  <a:gd name="connsiteY183" fmla="*/ 2964446 h 4538563"/>
                  <a:gd name="connsiteX184" fmla="*/ 2569126 w 5357542"/>
                  <a:gd name="connsiteY184" fmla="*/ 3053216 h 4538563"/>
                  <a:gd name="connsiteX185" fmla="*/ 2468064 w 5357542"/>
                  <a:gd name="connsiteY185" fmla="*/ 3105113 h 4538563"/>
                  <a:gd name="connsiteX186" fmla="*/ 2459870 w 5357542"/>
                  <a:gd name="connsiteY186" fmla="*/ 3017708 h 4538563"/>
                  <a:gd name="connsiteX187" fmla="*/ 2391585 w 5357542"/>
                  <a:gd name="connsiteY187" fmla="*/ 3162472 h 4538563"/>
                  <a:gd name="connsiteX188" fmla="*/ 2158051 w 5357542"/>
                  <a:gd name="connsiteY188" fmla="*/ 3400103 h 4538563"/>
                  <a:gd name="connsiteX189" fmla="*/ 2149857 w 5357542"/>
                  <a:gd name="connsiteY189" fmla="*/ 3396005 h 4538563"/>
                  <a:gd name="connsiteX190" fmla="*/ 2143029 w 5357542"/>
                  <a:gd name="connsiteY190" fmla="*/ 3251242 h 4538563"/>
                  <a:gd name="connsiteX191" fmla="*/ 2039236 w 5357542"/>
                  <a:gd name="connsiteY191" fmla="*/ 3397371 h 4538563"/>
                  <a:gd name="connsiteX192" fmla="*/ 1894472 w 5357542"/>
                  <a:gd name="connsiteY192" fmla="*/ 3314064 h 4538563"/>
                  <a:gd name="connsiteX193" fmla="*/ 1841210 w 5357542"/>
                  <a:gd name="connsiteY193" fmla="*/ 3203442 h 4538563"/>
                  <a:gd name="connsiteX194" fmla="*/ 1853501 w 5357542"/>
                  <a:gd name="connsiteY194" fmla="*/ 3363229 h 4538563"/>
                  <a:gd name="connsiteX195" fmla="*/ 1845307 w 5357542"/>
                  <a:gd name="connsiteY195" fmla="*/ 3367326 h 4538563"/>
                  <a:gd name="connsiteX196" fmla="*/ 1755171 w 5357542"/>
                  <a:gd name="connsiteY196" fmla="*/ 3299041 h 4538563"/>
                  <a:gd name="connsiteX197" fmla="*/ 1771559 w 5357542"/>
                  <a:gd name="connsiteY197" fmla="*/ 3391908 h 4538563"/>
                  <a:gd name="connsiteX198" fmla="*/ 1752439 w 5357542"/>
                  <a:gd name="connsiteY198" fmla="*/ 3700556 h 4538563"/>
                  <a:gd name="connsiteX199" fmla="*/ 1370045 w 5357542"/>
                  <a:gd name="connsiteY199" fmla="*/ 3477947 h 4538563"/>
                  <a:gd name="connsiteX200" fmla="*/ 1346828 w 5357542"/>
                  <a:gd name="connsiteY200" fmla="*/ 3772938 h 4538563"/>
                  <a:gd name="connsiteX201" fmla="*/ 1334537 w 5357542"/>
                  <a:gd name="connsiteY201" fmla="*/ 3774303 h 4538563"/>
                  <a:gd name="connsiteX202" fmla="*/ 1271715 w 5357542"/>
                  <a:gd name="connsiteY202" fmla="*/ 3584472 h 4538563"/>
                  <a:gd name="connsiteX203" fmla="*/ 1204795 w 5357542"/>
                  <a:gd name="connsiteY203" fmla="*/ 3742892 h 4538563"/>
                  <a:gd name="connsiteX204" fmla="*/ 1013598 w 5357542"/>
                  <a:gd name="connsiteY204" fmla="*/ 3916336 h 4538563"/>
                  <a:gd name="connsiteX205" fmla="*/ 1005404 w 5357542"/>
                  <a:gd name="connsiteY205" fmla="*/ 3909507 h 4538563"/>
                  <a:gd name="connsiteX206" fmla="*/ 1045009 w 5357542"/>
                  <a:gd name="connsiteY206" fmla="*/ 3719676 h 4538563"/>
                  <a:gd name="connsiteX207" fmla="*/ 836057 w 5357542"/>
                  <a:gd name="connsiteY207" fmla="*/ 3994180 h 4538563"/>
                  <a:gd name="connsiteX208" fmla="*/ 827863 w 5357542"/>
                  <a:gd name="connsiteY208" fmla="*/ 3991449 h 4538563"/>
                  <a:gd name="connsiteX209" fmla="*/ 796452 w 5357542"/>
                  <a:gd name="connsiteY209" fmla="*/ 3762012 h 4538563"/>
                  <a:gd name="connsiteX210" fmla="*/ 571112 w 5357542"/>
                  <a:gd name="connsiteY210" fmla="*/ 3947747 h 4538563"/>
                  <a:gd name="connsiteX211" fmla="*/ 562918 w 5357542"/>
                  <a:gd name="connsiteY211" fmla="*/ 3943650 h 4538563"/>
                  <a:gd name="connsiteX212" fmla="*/ 653054 w 5357542"/>
                  <a:gd name="connsiteY212" fmla="*/ 3671876 h 4538563"/>
                  <a:gd name="connsiteX213" fmla="*/ 584769 w 5357542"/>
                  <a:gd name="connsiteY213" fmla="*/ 3722407 h 4538563"/>
                  <a:gd name="connsiteX214" fmla="*/ 422252 w 5357542"/>
                  <a:gd name="connsiteY214" fmla="*/ 3783863 h 4538563"/>
                  <a:gd name="connsiteX215" fmla="*/ 418154 w 5357542"/>
                  <a:gd name="connsiteY215" fmla="*/ 3772938 h 4538563"/>
                  <a:gd name="connsiteX216" fmla="*/ 475514 w 5357542"/>
                  <a:gd name="connsiteY216" fmla="*/ 3711481 h 4538563"/>
                  <a:gd name="connsiteX217" fmla="*/ 438640 w 5357542"/>
                  <a:gd name="connsiteY217" fmla="*/ 3730601 h 4538563"/>
                  <a:gd name="connsiteX218" fmla="*/ 277488 w 5357542"/>
                  <a:gd name="connsiteY218" fmla="*/ 3771572 h 4538563"/>
                  <a:gd name="connsiteX219" fmla="*/ 246077 w 5357542"/>
                  <a:gd name="connsiteY219" fmla="*/ 3520284 h 4538563"/>
                  <a:gd name="connsiteX220" fmla="*/ 158672 w 5357542"/>
                  <a:gd name="connsiteY220" fmla="*/ 3643197 h 4538563"/>
                  <a:gd name="connsiteX221" fmla="*/ 149112 w 5357542"/>
                  <a:gd name="connsiteY221" fmla="*/ 3641831 h 4538563"/>
                  <a:gd name="connsiteX222" fmla="*/ 132724 w 5357542"/>
                  <a:gd name="connsiteY222" fmla="*/ 3566717 h 4538563"/>
                  <a:gd name="connsiteX223" fmla="*/ 127261 w 5357542"/>
                  <a:gd name="connsiteY223" fmla="*/ 3595397 h 4538563"/>
                  <a:gd name="connsiteX224" fmla="*/ 143650 w 5357542"/>
                  <a:gd name="connsiteY224" fmla="*/ 3763378 h 4538563"/>
                  <a:gd name="connsiteX225" fmla="*/ 251 w 5357542"/>
                  <a:gd name="connsiteY225" fmla="*/ 4006472 h 4538563"/>
                  <a:gd name="connsiteX226" fmla="*/ 16640 w 5357542"/>
                  <a:gd name="connsiteY226" fmla="*/ 4022860 h 4538563"/>
                  <a:gd name="connsiteX227" fmla="*/ 248808 w 5357542"/>
                  <a:gd name="connsiteY227" fmla="*/ 3947747 h 4538563"/>
                  <a:gd name="connsiteX228" fmla="*/ 364892 w 5357542"/>
                  <a:gd name="connsiteY228" fmla="*/ 3886290 h 4538563"/>
                  <a:gd name="connsiteX229" fmla="*/ 239248 w 5357542"/>
                  <a:gd name="connsiteY229" fmla="*/ 4082951 h 4538563"/>
                  <a:gd name="connsiteX230" fmla="*/ 247442 w 5357542"/>
                  <a:gd name="connsiteY230" fmla="*/ 4100705 h 4538563"/>
                  <a:gd name="connsiteX231" fmla="*/ 479611 w 5357542"/>
                  <a:gd name="connsiteY231" fmla="*/ 3991449 h 4538563"/>
                  <a:gd name="connsiteX232" fmla="*/ 470051 w 5357542"/>
                  <a:gd name="connsiteY232" fmla="*/ 4209961 h 4538563"/>
                  <a:gd name="connsiteX233" fmla="*/ 561553 w 5357542"/>
                  <a:gd name="connsiteY233" fmla="*/ 4306925 h 4538563"/>
                  <a:gd name="connsiteX234" fmla="*/ 680368 w 5357542"/>
                  <a:gd name="connsiteY234" fmla="*/ 4066563 h 4538563"/>
                  <a:gd name="connsiteX235" fmla="*/ 851080 w 5357542"/>
                  <a:gd name="connsiteY235" fmla="*/ 4356090 h 4538563"/>
                  <a:gd name="connsiteX236" fmla="*/ 905708 w 5357542"/>
                  <a:gd name="connsiteY236" fmla="*/ 4175818 h 4538563"/>
                  <a:gd name="connsiteX237" fmla="*/ 1040912 w 5357542"/>
                  <a:gd name="connsiteY237" fmla="*/ 4268686 h 4538563"/>
                  <a:gd name="connsiteX238" fmla="*/ 1133779 w 5357542"/>
                  <a:gd name="connsiteY238" fmla="*/ 4054271 h 4538563"/>
                  <a:gd name="connsiteX239" fmla="*/ 1136511 w 5357542"/>
                  <a:gd name="connsiteY239" fmla="*/ 4033786 h 4538563"/>
                  <a:gd name="connsiteX240" fmla="*/ 1289468 w 5357542"/>
                  <a:gd name="connsiteY240" fmla="*/ 4010569 h 4538563"/>
                  <a:gd name="connsiteX241" fmla="*/ 1177481 w 5357542"/>
                  <a:gd name="connsiteY241" fmla="*/ 4108899 h 4538563"/>
                  <a:gd name="connsiteX242" fmla="*/ 1174750 w 5357542"/>
                  <a:gd name="connsiteY242" fmla="*/ 4134847 h 4538563"/>
                  <a:gd name="connsiteX243" fmla="*/ 1229378 w 5357542"/>
                  <a:gd name="connsiteY243" fmla="*/ 4143041 h 4538563"/>
                  <a:gd name="connsiteX244" fmla="*/ 1312685 w 5357542"/>
                  <a:gd name="connsiteY244" fmla="*/ 4103436 h 4538563"/>
                  <a:gd name="connsiteX245" fmla="*/ 1290834 w 5357542"/>
                  <a:gd name="connsiteY245" fmla="*/ 4179915 h 4538563"/>
                  <a:gd name="connsiteX246" fmla="*/ 1263520 w 5357542"/>
                  <a:gd name="connsiteY246" fmla="*/ 4477637 h 4538563"/>
                  <a:gd name="connsiteX247" fmla="*/ 1356388 w 5357542"/>
                  <a:gd name="connsiteY247" fmla="*/ 4513145 h 4538563"/>
                  <a:gd name="connsiteX248" fmla="*/ 1548951 w 5357542"/>
                  <a:gd name="connsiteY248" fmla="*/ 4148504 h 4538563"/>
                  <a:gd name="connsiteX249" fmla="*/ 1674595 w 5357542"/>
                  <a:gd name="connsiteY249" fmla="*/ 4338336 h 4538563"/>
                  <a:gd name="connsiteX250" fmla="*/ 1767462 w 5357542"/>
                  <a:gd name="connsiteY250" fmla="*/ 4149870 h 4538563"/>
                  <a:gd name="connsiteX251" fmla="*/ 1772925 w 5357542"/>
                  <a:gd name="connsiteY251" fmla="*/ 3977792 h 4538563"/>
                  <a:gd name="connsiteX252" fmla="*/ 1928614 w 5357542"/>
                  <a:gd name="connsiteY252" fmla="*/ 4103436 h 4538563"/>
                  <a:gd name="connsiteX253" fmla="*/ 2011922 w 5357542"/>
                  <a:gd name="connsiteY253" fmla="*/ 4037883 h 4538563"/>
                  <a:gd name="connsiteX254" fmla="*/ 1955928 w 5357542"/>
                  <a:gd name="connsiteY254" fmla="*/ 3746990 h 4538563"/>
                  <a:gd name="connsiteX255" fmla="*/ 1945003 w 5357542"/>
                  <a:gd name="connsiteY255" fmla="*/ 3718310 h 4538563"/>
                  <a:gd name="connsiteX256" fmla="*/ 1912226 w 5357542"/>
                  <a:gd name="connsiteY256" fmla="*/ 3518918 h 4538563"/>
                  <a:gd name="connsiteX257" fmla="*/ 2121177 w 5357542"/>
                  <a:gd name="connsiteY257" fmla="*/ 3700556 h 4538563"/>
                  <a:gd name="connsiteX258" fmla="*/ 2167611 w 5357542"/>
                  <a:gd name="connsiteY258" fmla="*/ 3621345 h 4538563"/>
                  <a:gd name="connsiteX259" fmla="*/ 2173074 w 5357542"/>
                  <a:gd name="connsiteY259" fmla="*/ 3543501 h 4538563"/>
                  <a:gd name="connsiteX260" fmla="*/ 2270038 w 5357542"/>
                  <a:gd name="connsiteY260" fmla="*/ 3580375 h 4538563"/>
                  <a:gd name="connsiteX261" fmla="*/ 2353346 w 5357542"/>
                  <a:gd name="connsiteY261" fmla="*/ 3360498 h 4538563"/>
                  <a:gd name="connsiteX262" fmla="*/ 2332860 w 5357542"/>
                  <a:gd name="connsiteY262" fmla="*/ 3548964 h 4538563"/>
                  <a:gd name="connsiteX263" fmla="*/ 2330129 w 5357542"/>
                  <a:gd name="connsiteY263" fmla="*/ 3678705 h 4538563"/>
                  <a:gd name="connsiteX264" fmla="*/ 2339689 w 5357542"/>
                  <a:gd name="connsiteY264" fmla="*/ 3684167 h 4538563"/>
                  <a:gd name="connsiteX265" fmla="*/ 2618291 w 5357542"/>
                  <a:gd name="connsiteY265" fmla="*/ 3454730 h 4538563"/>
                  <a:gd name="connsiteX266" fmla="*/ 2588245 w 5357542"/>
                  <a:gd name="connsiteY266" fmla="*/ 3498433 h 4538563"/>
                  <a:gd name="connsiteX267" fmla="*/ 2552737 w 5357542"/>
                  <a:gd name="connsiteY267" fmla="*/ 3587203 h 4538563"/>
                  <a:gd name="connsiteX268" fmla="*/ 2728912 w 5357542"/>
                  <a:gd name="connsiteY268" fmla="*/ 3532575 h 4538563"/>
                  <a:gd name="connsiteX269" fmla="*/ 2865482 w 5357542"/>
                  <a:gd name="connsiteY269" fmla="*/ 3346841 h 4538563"/>
                  <a:gd name="connsiteX270" fmla="*/ 2869579 w 5357542"/>
                  <a:gd name="connsiteY270" fmla="*/ 3456096 h 4538563"/>
                  <a:gd name="connsiteX271" fmla="*/ 2939229 w 5357542"/>
                  <a:gd name="connsiteY271" fmla="*/ 3587203 h 4538563"/>
                  <a:gd name="connsiteX272" fmla="*/ 2999320 w 5357542"/>
                  <a:gd name="connsiteY272" fmla="*/ 3554427 h 4538563"/>
                  <a:gd name="connsiteX273" fmla="*/ 3059411 w 5357542"/>
                  <a:gd name="connsiteY273" fmla="*/ 3400103 h 4538563"/>
                  <a:gd name="connsiteX274" fmla="*/ 3120867 w 5357542"/>
                  <a:gd name="connsiteY274" fmla="*/ 3589934 h 4538563"/>
                  <a:gd name="connsiteX275" fmla="*/ 3071702 w 5357542"/>
                  <a:gd name="connsiteY275" fmla="*/ 3711481 h 4538563"/>
                  <a:gd name="connsiteX276" fmla="*/ 3089456 w 5357542"/>
                  <a:gd name="connsiteY276" fmla="*/ 3727870 h 4538563"/>
                  <a:gd name="connsiteX277" fmla="*/ 3266996 w 5357542"/>
                  <a:gd name="connsiteY277" fmla="*/ 3633637 h 4538563"/>
                  <a:gd name="connsiteX278" fmla="*/ 3155009 w 5357542"/>
                  <a:gd name="connsiteY278" fmla="*/ 3891753 h 4538563"/>
                  <a:gd name="connsiteX279" fmla="*/ 3275191 w 5357542"/>
                  <a:gd name="connsiteY279" fmla="*/ 3886290 h 4538563"/>
                  <a:gd name="connsiteX280" fmla="*/ 3280653 w 5357542"/>
                  <a:gd name="connsiteY280" fmla="*/ 3921799 h 4538563"/>
                  <a:gd name="connsiteX281" fmla="*/ 3396737 w 5357542"/>
                  <a:gd name="connsiteY281" fmla="*/ 4162161 h 4538563"/>
                  <a:gd name="connsiteX282" fmla="*/ 3467754 w 5357542"/>
                  <a:gd name="connsiteY282" fmla="*/ 4032420 h 4538563"/>
                  <a:gd name="connsiteX283" fmla="*/ 3516919 w 5357542"/>
                  <a:gd name="connsiteY283" fmla="*/ 4192206 h 4538563"/>
                  <a:gd name="connsiteX284" fmla="*/ 3604323 w 5357542"/>
                  <a:gd name="connsiteY284" fmla="*/ 4316485 h 4538563"/>
                  <a:gd name="connsiteX285" fmla="*/ 3669877 w 5357542"/>
                  <a:gd name="connsiteY285" fmla="*/ 4149870 h 4538563"/>
                  <a:gd name="connsiteX286" fmla="*/ 3679437 w 5357542"/>
                  <a:gd name="connsiteY286" fmla="*/ 4058368 h 4538563"/>
                  <a:gd name="connsiteX287" fmla="*/ 3753184 w 5357542"/>
                  <a:gd name="connsiteY287" fmla="*/ 4192206 h 4538563"/>
                  <a:gd name="connsiteX288" fmla="*/ 3947113 w 5357542"/>
                  <a:gd name="connsiteY288" fmla="*/ 4345164 h 4538563"/>
                  <a:gd name="connsiteX289" fmla="*/ 4026323 w 5357542"/>
                  <a:gd name="connsiteY289" fmla="*/ 4117093 h 4538563"/>
                  <a:gd name="connsiteX290" fmla="*/ 4029055 w 5357542"/>
                  <a:gd name="connsiteY290" fmla="*/ 4085682 h 4538563"/>
                  <a:gd name="connsiteX291" fmla="*/ 4060466 w 5357542"/>
                  <a:gd name="connsiteY291" fmla="*/ 4132116 h 4538563"/>
                  <a:gd name="connsiteX292" fmla="*/ 4093242 w 5357542"/>
                  <a:gd name="connsiteY292" fmla="*/ 4134847 h 4538563"/>
                  <a:gd name="connsiteX293" fmla="*/ 4123288 w 5357542"/>
                  <a:gd name="connsiteY293" fmla="*/ 4046077 h 4538563"/>
                  <a:gd name="connsiteX294" fmla="*/ 4098705 w 5357542"/>
                  <a:gd name="connsiteY294" fmla="*/ 3898581 h 4538563"/>
                  <a:gd name="connsiteX295" fmla="*/ 4244835 w 5357542"/>
                  <a:gd name="connsiteY295" fmla="*/ 4037883 h 4538563"/>
                  <a:gd name="connsiteX296" fmla="*/ 4405987 w 5357542"/>
                  <a:gd name="connsiteY296" fmla="*/ 4057002 h 4538563"/>
                  <a:gd name="connsiteX297" fmla="*/ 4322679 w 5357542"/>
                  <a:gd name="connsiteY297" fmla="*/ 3833028 h 4538563"/>
                  <a:gd name="connsiteX298" fmla="*/ 4739217 w 5357542"/>
                  <a:gd name="connsiteY298" fmla="*/ 3898581 h 4538563"/>
                  <a:gd name="connsiteX299" fmla="*/ 4513877 w 5357542"/>
                  <a:gd name="connsiteY299" fmla="*/ 3583106 h 4538563"/>
                  <a:gd name="connsiteX300" fmla="*/ 4732388 w 5357542"/>
                  <a:gd name="connsiteY300" fmla="*/ 3651391 h 4538563"/>
                  <a:gd name="connsiteX301" fmla="*/ 4893540 w 5357542"/>
                  <a:gd name="connsiteY301" fmla="*/ 3635002 h 4538563"/>
                  <a:gd name="connsiteX302" fmla="*/ 4785651 w 5357542"/>
                  <a:gd name="connsiteY302" fmla="*/ 3458828 h 4538563"/>
                  <a:gd name="connsiteX303" fmla="*/ 4918123 w 5357542"/>
                  <a:gd name="connsiteY303" fmla="*/ 3442439 h 4538563"/>
                  <a:gd name="connsiteX304" fmla="*/ 4852570 w 5357542"/>
                  <a:gd name="connsiteY304" fmla="*/ 3314064 h 4538563"/>
                  <a:gd name="connsiteX305" fmla="*/ 5228136 w 5357542"/>
                  <a:gd name="connsiteY305" fmla="*/ 3118769 h 4538563"/>
                  <a:gd name="connsiteX306" fmla="*/ 5140731 w 5357542"/>
                  <a:gd name="connsiteY306" fmla="*/ 2894795 h 4538563"/>
                  <a:gd name="connsiteX307" fmla="*/ 5224039 w 5357542"/>
                  <a:gd name="connsiteY307" fmla="*/ 2830608 h 4538563"/>
                  <a:gd name="connsiteX308" fmla="*/ 5177605 w 5357542"/>
                  <a:gd name="connsiteY308" fmla="*/ 2752763 h 4538563"/>
                  <a:gd name="connsiteX309" fmla="*/ 5161217 w 5357542"/>
                  <a:gd name="connsiteY309" fmla="*/ 2666724 h 4538563"/>
                  <a:gd name="connsiteX310" fmla="*/ 5239062 w 5357542"/>
                  <a:gd name="connsiteY310" fmla="*/ 2639410 h 4538563"/>
                  <a:gd name="connsiteX311" fmla="*/ 5340123 w 5357542"/>
                  <a:gd name="connsiteY311" fmla="*/ 2561565 h 4538563"/>
                  <a:gd name="connsiteX312" fmla="*/ 5245890 w 5357542"/>
                  <a:gd name="connsiteY312" fmla="*/ 2459138 h 4538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</a:cxnLst>
                <a:rect l="l" t="t" r="r" b="b"/>
                <a:pathLst>
                  <a:path w="5357542" h="4538563">
                    <a:moveTo>
                      <a:pt x="5245890" y="2459138"/>
                    </a:moveTo>
                    <a:cubicBezTo>
                      <a:pt x="5295055" y="2441384"/>
                      <a:pt x="5330563" y="2409973"/>
                      <a:pt x="5290958" y="2358077"/>
                    </a:cubicBezTo>
                    <a:cubicBezTo>
                      <a:pt x="5259547" y="2315740"/>
                      <a:pt x="5162583" y="2311643"/>
                      <a:pt x="5118880" y="2315740"/>
                    </a:cubicBezTo>
                    <a:cubicBezTo>
                      <a:pt x="5109320" y="2315740"/>
                      <a:pt x="5101126" y="2317106"/>
                      <a:pt x="5091566" y="2318472"/>
                    </a:cubicBezTo>
                    <a:cubicBezTo>
                      <a:pt x="5113417" y="2303449"/>
                      <a:pt x="5133903" y="2288426"/>
                      <a:pt x="5155754" y="2274769"/>
                    </a:cubicBezTo>
                    <a:cubicBezTo>
                      <a:pt x="5207650" y="2241993"/>
                      <a:pt x="5274570" y="2114983"/>
                      <a:pt x="5169411" y="2110886"/>
                    </a:cubicBezTo>
                    <a:cubicBezTo>
                      <a:pt x="5161217" y="2110886"/>
                      <a:pt x="5153023" y="2112252"/>
                      <a:pt x="5143463" y="2114983"/>
                    </a:cubicBezTo>
                    <a:cubicBezTo>
                      <a:pt x="5166679" y="2042601"/>
                      <a:pt x="5172142" y="1957928"/>
                      <a:pt x="5139365" y="1910129"/>
                    </a:cubicBezTo>
                    <a:cubicBezTo>
                      <a:pt x="5106589" y="1860963"/>
                      <a:pt x="5071081" y="1881449"/>
                      <a:pt x="5041036" y="1922420"/>
                    </a:cubicBezTo>
                    <a:cubicBezTo>
                      <a:pt x="5039670" y="1901934"/>
                      <a:pt x="5034207" y="1885546"/>
                      <a:pt x="5017819" y="1877352"/>
                    </a:cubicBezTo>
                    <a:cubicBezTo>
                      <a:pt x="4985042" y="1862329"/>
                      <a:pt x="4956363" y="1867792"/>
                      <a:pt x="4922220" y="1877352"/>
                    </a:cubicBezTo>
                    <a:cubicBezTo>
                      <a:pt x="4916757" y="1878717"/>
                      <a:pt x="4907198" y="1885546"/>
                      <a:pt x="4900369" y="1889643"/>
                    </a:cubicBezTo>
                    <a:cubicBezTo>
                      <a:pt x="4903100" y="1886912"/>
                      <a:pt x="4907198" y="1884180"/>
                      <a:pt x="4914026" y="1878717"/>
                    </a:cubicBezTo>
                    <a:cubicBezTo>
                      <a:pt x="4927683" y="1867792"/>
                      <a:pt x="4941340" y="1856866"/>
                      <a:pt x="4953631" y="1845941"/>
                    </a:cubicBezTo>
                    <a:cubicBezTo>
                      <a:pt x="5061521" y="1740782"/>
                      <a:pt x="4924951" y="1739417"/>
                      <a:pt x="4814330" y="1757171"/>
                    </a:cubicBezTo>
                    <a:cubicBezTo>
                      <a:pt x="4883980" y="1720297"/>
                      <a:pt x="4944071" y="1669766"/>
                      <a:pt x="4952265" y="1583727"/>
                    </a:cubicBezTo>
                    <a:cubicBezTo>
                      <a:pt x="4963191" y="1478568"/>
                      <a:pt x="4810233" y="1541391"/>
                      <a:pt x="4771993" y="1564607"/>
                    </a:cubicBezTo>
                    <a:cubicBezTo>
                      <a:pt x="4752874" y="1575533"/>
                      <a:pt x="4711903" y="1638355"/>
                      <a:pt x="4735120" y="1602847"/>
                    </a:cubicBezTo>
                    <a:cubicBezTo>
                      <a:pt x="4747411" y="1582361"/>
                      <a:pt x="4759702" y="1560510"/>
                      <a:pt x="4769262" y="1538659"/>
                    </a:cubicBezTo>
                    <a:cubicBezTo>
                      <a:pt x="4784285" y="1501785"/>
                      <a:pt x="4803404" y="1456717"/>
                      <a:pt x="4780188" y="1419844"/>
                    </a:cubicBezTo>
                    <a:cubicBezTo>
                      <a:pt x="4739217" y="1357022"/>
                      <a:pt x="4632692" y="1430769"/>
                      <a:pt x="4561676" y="1493591"/>
                    </a:cubicBezTo>
                    <a:cubicBezTo>
                      <a:pt x="4580796" y="1443061"/>
                      <a:pt x="4597185" y="1382970"/>
                      <a:pt x="4584893" y="1344730"/>
                    </a:cubicBezTo>
                    <a:cubicBezTo>
                      <a:pt x="4679126" y="1228646"/>
                      <a:pt x="4579430" y="1197235"/>
                      <a:pt x="4478369" y="1212258"/>
                    </a:cubicBezTo>
                    <a:cubicBezTo>
                      <a:pt x="4586259" y="1137145"/>
                      <a:pt x="4736486" y="1019695"/>
                      <a:pt x="4665469" y="989649"/>
                    </a:cubicBezTo>
                    <a:cubicBezTo>
                      <a:pt x="4642252" y="980090"/>
                      <a:pt x="4613573" y="978724"/>
                      <a:pt x="4582162" y="984187"/>
                    </a:cubicBezTo>
                    <a:cubicBezTo>
                      <a:pt x="4610841" y="954141"/>
                      <a:pt x="4636790" y="921365"/>
                      <a:pt x="4654543" y="885857"/>
                    </a:cubicBezTo>
                    <a:cubicBezTo>
                      <a:pt x="4690052" y="814840"/>
                      <a:pt x="4628595" y="760213"/>
                      <a:pt x="4563042" y="771138"/>
                    </a:cubicBezTo>
                    <a:cubicBezTo>
                      <a:pt x="4511146" y="780698"/>
                      <a:pt x="4463346" y="798452"/>
                      <a:pt x="4418278" y="827132"/>
                    </a:cubicBezTo>
                    <a:cubicBezTo>
                      <a:pt x="4407353" y="833960"/>
                      <a:pt x="4397793" y="840789"/>
                      <a:pt x="4386867" y="847617"/>
                    </a:cubicBezTo>
                    <a:cubicBezTo>
                      <a:pt x="4395062" y="838057"/>
                      <a:pt x="4401890" y="827132"/>
                      <a:pt x="4410084" y="817572"/>
                    </a:cubicBezTo>
                    <a:cubicBezTo>
                      <a:pt x="4457883" y="754750"/>
                      <a:pt x="4560311" y="618180"/>
                      <a:pt x="4496123" y="536238"/>
                    </a:cubicBezTo>
                    <a:cubicBezTo>
                      <a:pt x="4493391" y="533507"/>
                      <a:pt x="4489294" y="533507"/>
                      <a:pt x="4486563" y="533507"/>
                    </a:cubicBezTo>
                    <a:cubicBezTo>
                      <a:pt x="4449689" y="544433"/>
                      <a:pt x="4425107" y="566284"/>
                      <a:pt x="4403255" y="593598"/>
                    </a:cubicBezTo>
                    <a:cubicBezTo>
                      <a:pt x="4427838" y="495268"/>
                      <a:pt x="4456517" y="340944"/>
                      <a:pt x="4397793" y="316361"/>
                    </a:cubicBezTo>
                    <a:cubicBezTo>
                      <a:pt x="4362285" y="301339"/>
                      <a:pt x="4309023" y="343675"/>
                      <a:pt x="4259857" y="392840"/>
                    </a:cubicBezTo>
                    <a:cubicBezTo>
                      <a:pt x="4253029" y="380549"/>
                      <a:pt x="4238006" y="370989"/>
                      <a:pt x="4210692" y="364161"/>
                    </a:cubicBezTo>
                    <a:cubicBezTo>
                      <a:pt x="4124653" y="345041"/>
                      <a:pt x="4019495" y="353235"/>
                      <a:pt x="3927993" y="388743"/>
                    </a:cubicBezTo>
                    <a:cubicBezTo>
                      <a:pt x="3973061" y="339578"/>
                      <a:pt x="4004472" y="275390"/>
                      <a:pt x="3999009" y="211203"/>
                    </a:cubicBezTo>
                    <a:cubicBezTo>
                      <a:pt x="3990815" y="122433"/>
                      <a:pt x="3843320" y="201643"/>
                      <a:pt x="3776401" y="241248"/>
                    </a:cubicBezTo>
                    <a:cubicBezTo>
                      <a:pt x="3795521" y="147015"/>
                      <a:pt x="3855611" y="-48279"/>
                      <a:pt x="3705385" y="21371"/>
                    </a:cubicBezTo>
                    <a:cubicBezTo>
                      <a:pt x="3679437" y="33662"/>
                      <a:pt x="3653488" y="54148"/>
                      <a:pt x="3628906" y="81462"/>
                    </a:cubicBezTo>
                    <a:cubicBezTo>
                      <a:pt x="3601592" y="21371"/>
                      <a:pt x="3545598" y="-15503"/>
                      <a:pt x="3458194" y="6348"/>
                    </a:cubicBezTo>
                    <a:cubicBezTo>
                      <a:pt x="3399469" y="20005"/>
                      <a:pt x="3357132" y="85559"/>
                      <a:pt x="3327087" y="133358"/>
                    </a:cubicBezTo>
                    <a:cubicBezTo>
                      <a:pt x="3321624" y="141552"/>
                      <a:pt x="3317527" y="149746"/>
                      <a:pt x="3313430" y="159306"/>
                    </a:cubicBezTo>
                    <a:cubicBezTo>
                      <a:pt x="3322990" y="196180"/>
                      <a:pt x="3331184" y="231688"/>
                      <a:pt x="3342110" y="268562"/>
                    </a:cubicBezTo>
                    <a:cubicBezTo>
                      <a:pt x="3351670" y="205740"/>
                      <a:pt x="3388543" y="148381"/>
                      <a:pt x="3440440" y="111507"/>
                    </a:cubicBezTo>
                    <a:cubicBezTo>
                      <a:pt x="3443171" y="108776"/>
                      <a:pt x="3447268" y="111507"/>
                      <a:pt x="3448634" y="114238"/>
                    </a:cubicBezTo>
                    <a:cubicBezTo>
                      <a:pt x="3481411" y="162038"/>
                      <a:pt x="3482776" y="226225"/>
                      <a:pt x="3475948" y="284950"/>
                    </a:cubicBezTo>
                    <a:cubicBezTo>
                      <a:pt x="3489605" y="256271"/>
                      <a:pt x="3507359" y="230323"/>
                      <a:pt x="3531941" y="218031"/>
                    </a:cubicBezTo>
                    <a:cubicBezTo>
                      <a:pt x="3566084" y="201643"/>
                      <a:pt x="3582472" y="253539"/>
                      <a:pt x="3586569" y="278122"/>
                    </a:cubicBezTo>
                    <a:cubicBezTo>
                      <a:pt x="3608420" y="396937"/>
                      <a:pt x="3579741" y="521216"/>
                      <a:pt x="3530576" y="631837"/>
                    </a:cubicBezTo>
                    <a:cubicBezTo>
                      <a:pt x="3552427" y="608620"/>
                      <a:pt x="3578375" y="586769"/>
                      <a:pt x="3604323" y="569015"/>
                    </a:cubicBezTo>
                    <a:cubicBezTo>
                      <a:pt x="3645294" y="540336"/>
                      <a:pt x="3691728" y="510290"/>
                      <a:pt x="3740893" y="499365"/>
                    </a:cubicBezTo>
                    <a:cubicBezTo>
                      <a:pt x="3762744" y="493902"/>
                      <a:pt x="3798252" y="489805"/>
                      <a:pt x="3803715" y="519850"/>
                    </a:cubicBezTo>
                    <a:cubicBezTo>
                      <a:pt x="3807812" y="544433"/>
                      <a:pt x="3794155" y="571747"/>
                      <a:pt x="3777767" y="597695"/>
                    </a:cubicBezTo>
                    <a:cubicBezTo>
                      <a:pt x="3817372" y="571747"/>
                      <a:pt x="3863806" y="553992"/>
                      <a:pt x="3904776" y="570381"/>
                    </a:cubicBezTo>
                    <a:cubicBezTo>
                      <a:pt x="3968964" y="596329"/>
                      <a:pt x="3967598" y="686465"/>
                      <a:pt x="3945747" y="742458"/>
                    </a:cubicBezTo>
                    <a:cubicBezTo>
                      <a:pt x="3914336" y="820303"/>
                      <a:pt x="3850149" y="884491"/>
                      <a:pt x="3779132" y="924096"/>
                    </a:cubicBezTo>
                    <a:cubicBezTo>
                      <a:pt x="3751818" y="939119"/>
                      <a:pt x="3721773" y="952776"/>
                      <a:pt x="3691728" y="959604"/>
                    </a:cubicBezTo>
                    <a:cubicBezTo>
                      <a:pt x="3714945" y="970530"/>
                      <a:pt x="3738161" y="985552"/>
                      <a:pt x="3757281" y="1001941"/>
                    </a:cubicBezTo>
                    <a:cubicBezTo>
                      <a:pt x="3760013" y="1004672"/>
                      <a:pt x="3760013" y="1008769"/>
                      <a:pt x="3757281" y="1011501"/>
                    </a:cubicBezTo>
                    <a:cubicBezTo>
                      <a:pt x="3691728" y="1086614"/>
                      <a:pt x="3568815" y="1083882"/>
                      <a:pt x="3471851" y="1072957"/>
                    </a:cubicBezTo>
                    <a:cubicBezTo>
                      <a:pt x="3518284" y="1096174"/>
                      <a:pt x="3567449" y="1133048"/>
                      <a:pt x="3572912" y="1183578"/>
                    </a:cubicBezTo>
                    <a:cubicBezTo>
                      <a:pt x="3579741" y="1246400"/>
                      <a:pt x="3512822" y="1291468"/>
                      <a:pt x="3458194" y="1296931"/>
                    </a:cubicBezTo>
                    <a:cubicBezTo>
                      <a:pt x="3320259" y="1311954"/>
                      <a:pt x="3198711" y="1210892"/>
                      <a:pt x="3077165" y="1160361"/>
                    </a:cubicBezTo>
                    <a:cubicBezTo>
                      <a:pt x="3146815" y="1253229"/>
                      <a:pt x="3238317" y="1377507"/>
                      <a:pt x="3187786" y="1497688"/>
                    </a:cubicBezTo>
                    <a:cubicBezTo>
                      <a:pt x="3155009" y="1575533"/>
                      <a:pt x="3083993" y="1541391"/>
                      <a:pt x="3030731" y="1499054"/>
                    </a:cubicBezTo>
                    <a:cubicBezTo>
                      <a:pt x="3051216" y="1535928"/>
                      <a:pt x="3062142" y="1578264"/>
                      <a:pt x="3027999" y="1608310"/>
                    </a:cubicBezTo>
                    <a:cubicBezTo>
                      <a:pt x="2989760" y="1641086"/>
                      <a:pt x="2950155" y="1639721"/>
                      <a:pt x="2905087" y="1621967"/>
                    </a:cubicBezTo>
                    <a:cubicBezTo>
                      <a:pt x="2808123" y="1583727"/>
                      <a:pt x="2731644" y="1509980"/>
                      <a:pt x="2649702" y="1448523"/>
                    </a:cubicBezTo>
                    <a:cubicBezTo>
                      <a:pt x="2681113" y="1519540"/>
                      <a:pt x="2713889" y="1613773"/>
                      <a:pt x="2687941" y="1686154"/>
                    </a:cubicBezTo>
                    <a:cubicBezTo>
                      <a:pt x="2660627" y="1759902"/>
                      <a:pt x="2571857" y="1708005"/>
                      <a:pt x="2521326" y="1671132"/>
                    </a:cubicBezTo>
                    <a:cubicBezTo>
                      <a:pt x="2556835" y="1728491"/>
                      <a:pt x="2606000" y="1779022"/>
                      <a:pt x="2608731" y="1851404"/>
                    </a:cubicBezTo>
                    <a:cubicBezTo>
                      <a:pt x="2608731" y="1854135"/>
                      <a:pt x="2607365" y="1856866"/>
                      <a:pt x="2604634" y="1858232"/>
                    </a:cubicBezTo>
                    <a:cubicBezTo>
                      <a:pt x="2528155" y="1880083"/>
                      <a:pt x="2448944" y="1882815"/>
                      <a:pt x="2368368" y="1878717"/>
                    </a:cubicBezTo>
                    <a:cubicBezTo>
                      <a:pt x="2387488" y="1889643"/>
                      <a:pt x="2403876" y="1906031"/>
                      <a:pt x="2409339" y="1929248"/>
                    </a:cubicBezTo>
                    <a:cubicBezTo>
                      <a:pt x="2410705" y="1931980"/>
                      <a:pt x="2409339" y="1936077"/>
                      <a:pt x="2406608" y="1936077"/>
                    </a:cubicBezTo>
                    <a:cubicBezTo>
                      <a:pt x="2335592" y="1971585"/>
                      <a:pt x="2257747" y="1989339"/>
                      <a:pt x="2184000" y="2015287"/>
                    </a:cubicBezTo>
                    <a:cubicBezTo>
                      <a:pt x="2205851" y="2009824"/>
                      <a:pt x="2229068" y="2005727"/>
                      <a:pt x="2250919" y="2002996"/>
                    </a:cubicBezTo>
                    <a:cubicBezTo>
                      <a:pt x="2295987" y="1998899"/>
                      <a:pt x="2349249" y="2001630"/>
                      <a:pt x="2376563" y="2045332"/>
                    </a:cubicBezTo>
                    <a:cubicBezTo>
                      <a:pt x="2377928" y="2048064"/>
                      <a:pt x="2377928" y="2050795"/>
                      <a:pt x="2375197" y="2053527"/>
                    </a:cubicBezTo>
                    <a:cubicBezTo>
                      <a:pt x="2375197" y="2053527"/>
                      <a:pt x="2373831" y="2053527"/>
                      <a:pt x="2373831" y="2054892"/>
                    </a:cubicBezTo>
                    <a:cubicBezTo>
                      <a:pt x="2421631" y="2042601"/>
                      <a:pt x="2469430" y="2037138"/>
                      <a:pt x="2518595" y="2042601"/>
                    </a:cubicBezTo>
                    <a:cubicBezTo>
                      <a:pt x="2522692" y="2042601"/>
                      <a:pt x="2525424" y="2045332"/>
                      <a:pt x="2525424" y="2049429"/>
                    </a:cubicBezTo>
                    <a:cubicBezTo>
                      <a:pt x="2526789" y="2120446"/>
                      <a:pt x="2478990" y="2175073"/>
                      <a:pt x="2417533" y="2214679"/>
                    </a:cubicBezTo>
                    <a:cubicBezTo>
                      <a:pt x="2480356" y="2211947"/>
                      <a:pt x="2540446" y="2240627"/>
                      <a:pt x="2574588" y="2304815"/>
                    </a:cubicBezTo>
                    <a:cubicBezTo>
                      <a:pt x="2586880" y="2224239"/>
                      <a:pt x="2586880" y="2086303"/>
                      <a:pt x="2690673" y="2098595"/>
                    </a:cubicBezTo>
                    <a:cubicBezTo>
                      <a:pt x="2782174" y="2109520"/>
                      <a:pt x="2813585" y="2225604"/>
                      <a:pt x="2824511" y="2317106"/>
                    </a:cubicBezTo>
                    <a:cubicBezTo>
                      <a:pt x="2839534" y="2224239"/>
                      <a:pt x="2857287" y="2130006"/>
                      <a:pt x="2896893" y="2046698"/>
                    </a:cubicBezTo>
                    <a:cubicBezTo>
                      <a:pt x="2911916" y="2015287"/>
                      <a:pt x="2935132" y="1971585"/>
                      <a:pt x="2974737" y="1966122"/>
                    </a:cubicBezTo>
                    <a:cubicBezTo>
                      <a:pt x="3014343" y="1960659"/>
                      <a:pt x="3045754" y="1997533"/>
                      <a:pt x="3067605" y="2030310"/>
                    </a:cubicBezTo>
                    <a:cubicBezTo>
                      <a:pt x="3073068" y="1966122"/>
                      <a:pt x="3078530" y="1862329"/>
                      <a:pt x="3160472" y="1870523"/>
                    </a:cubicBezTo>
                    <a:cubicBezTo>
                      <a:pt x="3197346" y="1874620"/>
                      <a:pt x="3226025" y="1914226"/>
                      <a:pt x="3242414" y="1945636"/>
                    </a:cubicBezTo>
                    <a:cubicBezTo>
                      <a:pt x="3246511" y="1953831"/>
                      <a:pt x="3250608" y="1962025"/>
                      <a:pt x="3254705" y="1970219"/>
                    </a:cubicBezTo>
                    <a:cubicBezTo>
                      <a:pt x="3245145" y="1878717"/>
                      <a:pt x="3256071" y="1776290"/>
                      <a:pt x="3314796" y="1710737"/>
                    </a:cubicBezTo>
                    <a:cubicBezTo>
                      <a:pt x="3394006" y="1621967"/>
                      <a:pt x="3495068" y="1691617"/>
                      <a:pt x="3561987" y="1762633"/>
                    </a:cubicBezTo>
                    <a:cubicBezTo>
                      <a:pt x="3545598" y="1716200"/>
                      <a:pt x="3527844" y="1649280"/>
                      <a:pt x="3572912" y="1630161"/>
                    </a:cubicBezTo>
                    <a:cubicBezTo>
                      <a:pt x="3593398" y="1620601"/>
                      <a:pt x="3622077" y="1627429"/>
                      <a:pt x="3642563" y="1634258"/>
                    </a:cubicBezTo>
                    <a:cubicBezTo>
                      <a:pt x="3664414" y="1641086"/>
                      <a:pt x="3684899" y="1650646"/>
                      <a:pt x="3704019" y="1660206"/>
                    </a:cubicBezTo>
                    <a:cubicBezTo>
                      <a:pt x="3639831" y="1604213"/>
                      <a:pt x="3555158" y="1516808"/>
                      <a:pt x="3645294" y="1462180"/>
                    </a:cubicBezTo>
                    <a:cubicBezTo>
                      <a:pt x="3725870" y="1413015"/>
                      <a:pt x="3844686" y="1478568"/>
                      <a:pt x="3915702" y="1531831"/>
                    </a:cubicBezTo>
                    <a:cubicBezTo>
                      <a:pt x="3908873" y="1501785"/>
                      <a:pt x="3908873" y="1471740"/>
                      <a:pt x="3914336" y="1441695"/>
                    </a:cubicBezTo>
                    <a:cubicBezTo>
                      <a:pt x="3915702" y="1437598"/>
                      <a:pt x="3919799" y="1436232"/>
                      <a:pt x="3923896" y="1437598"/>
                    </a:cubicBezTo>
                    <a:cubicBezTo>
                      <a:pt x="3943016" y="1445792"/>
                      <a:pt x="3956673" y="1458083"/>
                      <a:pt x="3966233" y="1473106"/>
                    </a:cubicBezTo>
                    <a:cubicBezTo>
                      <a:pt x="3960770" y="1429404"/>
                      <a:pt x="3959404" y="1385701"/>
                      <a:pt x="3971696" y="1341999"/>
                    </a:cubicBezTo>
                    <a:cubicBezTo>
                      <a:pt x="3973061" y="1337902"/>
                      <a:pt x="3975793" y="1336536"/>
                      <a:pt x="3979890" y="1337902"/>
                    </a:cubicBezTo>
                    <a:cubicBezTo>
                      <a:pt x="4070026" y="1365216"/>
                      <a:pt x="4116459" y="1448523"/>
                      <a:pt x="4149236" y="1531831"/>
                    </a:cubicBezTo>
                    <a:cubicBezTo>
                      <a:pt x="4157430" y="1485397"/>
                      <a:pt x="4162893" y="1438963"/>
                      <a:pt x="4173819" y="1393896"/>
                    </a:cubicBezTo>
                    <a:cubicBezTo>
                      <a:pt x="4184744" y="1343365"/>
                      <a:pt x="4198401" y="1280543"/>
                      <a:pt x="4235275" y="1242303"/>
                    </a:cubicBezTo>
                    <a:cubicBezTo>
                      <a:pt x="4262589" y="1213624"/>
                      <a:pt x="4310388" y="1206795"/>
                      <a:pt x="4333605" y="1245035"/>
                    </a:cubicBezTo>
                    <a:cubicBezTo>
                      <a:pt x="4360919" y="1290103"/>
                      <a:pt x="4358188" y="1346096"/>
                      <a:pt x="4362285" y="1396627"/>
                    </a:cubicBezTo>
                    <a:cubicBezTo>
                      <a:pt x="4384136" y="1378873"/>
                      <a:pt x="4412815" y="1363850"/>
                      <a:pt x="4438764" y="1381604"/>
                    </a:cubicBezTo>
                    <a:cubicBezTo>
                      <a:pt x="4461980" y="1399358"/>
                      <a:pt x="4475638" y="1423941"/>
                      <a:pt x="4470175" y="1453986"/>
                    </a:cubicBezTo>
                    <a:cubicBezTo>
                      <a:pt x="4459249" y="1504517"/>
                      <a:pt x="4423741" y="1552316"/>
                      <a:pt x="4386867" y="1590556"/>
                    </a:cubicBezTo>
                    <a:cubicBezTo>
                      <a:pt x="4386867" y="1591921"/>
                      <a:pt x="4386867" y="1591921"/>
                      <a:pt x="4386867" y="1593287"/>
                    </a:cubicBezTo>
                    <a:cubicBezTo>
                      <a:pt x="4457883" y="1564607"/>
                      <a:pt x="4527534" y="1534562"/>
                      <a:pt x="4601281" y="1515442"/>
                    </a:cubicBezTo>
                    <a:cubicBezTo>
                      <a:pt x="4605378" y="1514077"/>
                      <a:pt x="4609476" y="1516808"/>
                      <a:pt x="4609476" y="1522271"/>
                    </a:cubicBezTo>
                    <a:cubicBezTo>
                      <a:pt x="4606744" y="1572802"/>
                      <a:pt x="4558945" y="1606944"/>
                      <a:pt x="4512511" y="1635624"/>
                    </a:cubicBezTo>
                    <a:cubicBezTo>
                      <a:pt x="4548019" y="1626064"/>
                      <a:pt x="4586259" y="1624698"/>
                      <a:pt x="4601281" y="1660206"/>
                    </a:cubicBezTo>
                    <a:cubicBezTo>
                      <a:pt x="4617670" y="1699811"/>
                      <a:pt x="4606744" y="1750342"/>
                      <a:pt x="4595819" y="1796776"/>
                    </a:cubicBezTo>
                    <a:cubicBezTo>
                      <a:pt x="4608110" y="1777656"/>
                      <a:pt x="4621767" y="1758536"/>
                      <a:pt x="4638155" y="1742148"/>
                    </a:cubicBezTo>
                    <a:cubicBezTo>
                      <a:pt x="4640887" y="1739417"/>
                      <a:pt x="4646350" y="1739417"/>
                      <a:pt x="4647715" y="1743514"/>
                    </a:cubicBezTo>
                    <a:cubicBezTo>
                      <a:pt x="4672298" y="1785850"/>
                      <a:pt x="4668201" y="1837747"/>
                      <a:pt x="4664103" y="1885546"/>
                    </a:cubicBezTo>
                    <a:cubicBezTo>
                      <a:pt x="4690052" y="1855501"/>
                      <a:pt x="4713268" y="1824090"/>
                      <a:pt x="4740582" y="1795410"/>
                    </a:cubicBezTo>
                    <a:cubicBezTo>
                      <a:pt x="4743314" y="1792679"/>
                      <a:pt x="4748777" y="1792679"/>
                      <a:pt x="4750142" y="1796776"/>
                    </a:cubicBezTo>
                    <a:cubicBezTo>
                      <a:pt x="4776090" y="1858232"/>
                      <a:pt x="4763799" y="1929248"/>
                      <a:pt x="4743314" y="1989339"/>
                    </a:cubicBezTo>
                    <a:cubicBezTo>
                      <a:pt x="4732388" y="2020750"/>
                      <a:pt x="4718731" y="2052161"/>
                      <a:pt x="4703709" y="2080841"/>
                    </a:cubicBezTo>
                    <a:cubicBezTo>
                      <a:pt x="4709172" y="2083572"/>
                      <a:pt x="4714634" y="2086303"/>
                      <a:pt x="4720097" y="2090400"/>
                    </a:cubicBezTo>
                    <a:cubicBezTo>
                      <a:pt x="4737851" y="2076743"/>
                      <a:pt x="4754239" y="2063086"/>
                      <a:pt x="4773359" y="2049429"/>
                    </a:cubicBezTo>
                    <a:cubicBezTo>
                      <a:pt x="4807502" y="2026213"/>
                      <a:pt x="4856666" y="1990704"/>
                      <a:pt x="4901735" y="2002996"/>
                    </a:cubicBezTo>
                    <a:cubicBezTo>
                      <a:pt x="5001430" y="2030310"/>
                      <a:pt x="4919489" y="2109520"/>
                      <a:pt x="4866226" y="2151857"/>
                    </a:cubicBezTo>
                    <a:cubicBezTo>
                      <a:pt x="4931780" y="2138200"/>
                      <a:pt x="5061521" y="2095863"/>
                      <a:pt x="5075178" y="2172342"/>
                    </a:cubicBezTo>
                    <a:cubicBezTo>
                      <a:pt x="5082006" y="2214679"/>
                      <a:pt x="5047864" y="2247455"/>
                      <a:pt x="5016453" y="2270672"/>
                    </a:cubicBezTo>
                    <a:cubicBezTo>
                      <a:pt x="4983676" y="2295255"/>
                      <a:pt x="4948168" y="2314375"/>
                      <a:pt x="4914026" y="2334860"/>
                    </a:cubicBezTo>
                    <a:cubicBezTo>
                      <a:pt x="4965923" y="2337591"/>
                      <a:pt x="5086103" y="2349883"/>
                      <a:pt x="5027378" y="2403145"/>
                    </a:cubicBezTo>
                    <a:cubicBezTo>
                      <a:pt x="5000065" y="2427727"/>
                      <a:pt x="4963191" y="2444116"/>
                      <a:pt x="4930414" y="2457772"/>
                    </a:cubicBezTo>
                    <a:cubicBezTo>
                      <a:pt x="4900369" y="2470064"/>
                      <a:pt x="4868958" y="2480989"/>
                      <a:pt x="4838913" y="2490549"/>
                    </a:cubicBezTo>
                    <a:cubicBezTo>
                      <a:pt x="4914026" y="2489184"/>
                      <a:pt x="4993236" y="2489184"/>
                      <a:pt x="5051961" y="2539714"/>
                    </a:cubicBezTo>
                    <a:cubicBezTo>
                      <a:pt x="5054692" y="2542446"/>
                      <a:pt x="5053327" y="2546543"/>
                      <a:pt x="5051961" y="2549274"/>
                    </a:cubicBezTo>
                    <a:cubicBezTo>
                      <a:pt x="5000065" y="2616193"/>
                      <a:pt x="4912660" y="2632582"/>
                      <a:pt x="4833450" y="2636679"/>
                    </a:cubicBezTo>
                    <a:cubicBezTo>
                      <a:pt x="4754239" y="2640776"/>
                      <a:pt x="4673663" y="2631216"/>
                      <a:pt x="4595819" y="2638045"/>
                    </a:cubicBezTo>
                    <a:cubicBezTo>
                      <a:pt x="4690052" y="2654433"/>
                      <a:pt x="4802039" y="2673552"/>
                      <a:pt x="4847107" y="2765054"/>
                    </a:cubicBezTo>
                    <a:cubicBezTo>
                      <a:pt x="4848473" y="2767786"/>
                      <a:pt x="4848473" y="2770517"/>
                      <a:pt x="4845741" y="2773248"/>
                    </a:cubicBezTo>
                    <a:cubicBezTo>
                      <a:pt x="4799307" y="2833339"/>
                      <a:pt x="4710537" y="2829242"/>
                      <a:pt x="4643618" y="2821048"/>
                    </a:cubicBezTo>
                    <a:cubicBezTo>
                      <a:pt x="4575333" y="2812853"/>
                      <a:pt x="4509780" y="2793734"/>
                      <a:pt x="4442861" y="2781443"/>
                    </a:cubicBezTo>
                    <a:cubicBezTo>
                      <a:pt x="4487929" y="2807391"/>
                      <a:pt x="4530265" y="2840167"/>
                      <a:pt x="4568505" y="2874310"/>
                    </a:cubicBezTo>
                    <a:cubicBezTo>
                      <a:pt x="4597185" y="2901624"/>
                      <a:pt x="4660006" y="2961714"/>
                      <a:pt x="4624499" y="3008148"/>
                    </a:cubicBezTo>
                    <a:cubicBezTo>
                      <a:pt x="4582162" y="3062776"/>
                      <a:pt x="4512511" y="3024536"/>
                      <a:pt x="4470175" y="2990394"/>
                    </a:cubicBezTo>
                    <a:cubicBezTo>
                      <a:pt x="4436032" y="2964446"/>
                      <a:pt x="4405987" y="2934401"/>
                      <a:pt x="4374576" y="2904355"/>
                    </a:cubicBezTo>
                    <a:cubicBezTo>
                      <a:pt x="4356822" y="2886601"/>
                      <a:pt x="4337702" y="2867481"/>
                      <a:pt x="4317217" y="2852459"/>
                    </a:cubicBezTo>
                    <a:cubicBezTo>
                      <a:pt x="4349993" y="2919378"/>
                      <a:pt x="4385502" y="2984931"/>
                      <a:pt x="4411450" y="3053216"/>
                    </a:cubicBezTo>
                    <a:cubicBezTo>
                      <a:pt x="4437398" y="3120135"/>
                      <a:pt x="4463346" y="3199345"/>
                      <a:pt x="4441495" y="3270362"/>
                    </a:cubicBezTo>
                    <a:cubicBezTo>
                      <a:pt x="4440129" y="3274459"/>
                      <a:pt x="4437398" y="3275825"/>
                      <a:pt x="4433301" y="3274459"/>
                    </a:cubicBezTo>
                    <a:cubicBezTo>
                      <a:pt x="4393696" y="3266265"/>
                      <a:pt x="4359553" y="3232122"/>
                      <a:pt x="4333605" y="3202077"/>
                    </a:cubicBezTo>
                    <a:cubicBezTo>
                      <a:pt x="4317217" y="3182957"/>
                      <a:pt x="4302194" y="3163837"/>
                      <a:pt x="4288537" y="3143352"/>
                    </a:cubicBezTo>
                    <a:cubicBezTo>
                      <a:pt x="4302194" y="3222562"/>
                      <a:pt x="4309023" y="3308601"/>
                      <a:pt x="4283075" y="3383715"/>
                    </a:cubicBezTo>
                    <a:cubicBezTo>
                      <a:pt x="4255761" y="3460193"/>
                      <a:pt x="4182013" y="3512090"/>
                      <a:pt x="4100071" y="3491604"/>
                    </a:cubicBezTo>
                    <a:cubicBezTo>
                      <a:pt x="4008569" y="3468388"/>
                      <a:pt x="3964867" y="3363229"/>
                      <a:pt x="3936188" y="3279921"/>
                    </a:cubicBezTo>
                    <a:cubicBezTo>
                      <a:pt x="3927993" y="3256705"/>
                      <a:pt x="3921165" y="3233488"/>
                      <a:pt x="3914336" y="3210271"/>
                    </a:cubicBezTo>
                    <a:cubicBezTo>
                      <a:pt x="3927993" y="3273093"/>
                      <a:pt x="3940284" y="3345475"/>
                      <a:pt x="3921165" y="3405566"/>
                    </a:cubicBezTo>
                    <a:cubicBezTo>
                      <a:pt x="3904776" y="3457462"/>
                      <a:pt x="3848783" y="3486142"/>
                      <a:pt x="3805081" y="3443805"/>
                    </a:cubicBezTo>
                    <a:cubicBezTo>
                      <a:pt x="3762744" y="3402834"/>
                      <a:pt x="3744990" y="3342743"/>
                      <a:pt x="3728602" y="3285384"/>
                    </a:cubicBezTo>
                    <a:cubicBezTo>
                      <a:pt x="3728602" y="3338646"/>
                      <a:pt x="3734064" y="3390543"/>
                      <a:pt x="3731333" y="3443805"/>
                    </a:cubicBezTo>
                    <a:cubicBezTo>
                      <a:pt x="3728602" y="3495702"/>
                      <a:pt x="3723139" y="3550329"/>
                      <a:pt x="3688996" y="3591300"/>
                    </a:cubicBezTo>
                    <a:cubicBezTo>
                      <a:pt x="3686265" y="3594031"/>
                      <a:pt x="3682168" y="3594031"/>
                      <a:pt x="3679437" y="3591300"/>
                    </a:cubicBezTo>
                    <a:cubicBezTo>
                      <a:pt x="3642563" y="3543501"/>
                      <a:pt x="3630272" y="3486142"/>
                      <a:pt x="3628906" y="3427417"/>
                    </a:cubicBezTo>
                    <a:cubicBezTo>
                      <a:pt x="3616615" y="3460193"/>
                      <a:pt x="3602958" y="3492970"/>
                      <a:pt x="3589301" y="3524381"/>
                    </a:cubicBezTo>
                    <a:cubicBezTo>
                      <a:pt x="3561987" y="3581740"/>
                      <a:pt x="3519650" y="3675973"/>
                      <a:pt x="3451365" y="3693727"/>
                    </a:cubicBezTo>
                    <a:cubicBezTo>
                      <a:pt x="3366692" y="3714213"/>
                      <a:pt x="3322990" y="3595397"/>
                      <a:pt x="3310699" y="3531209"/>
                    </a:cubicBezTo>
                    <a:cubicBezTo>
                      <a:pt x="3292945" y="3434245"/>
                      <a:pt x="3299773" y="3324990"/>
                      <a:pt x="3331184" y="3228025"/>
                    </a:cubicBezTo>
                    <a:cubicBezTo>
                      <a:pt x="3317527" y="3245779"/>
                      <a:pt x="3303870" y="3262167"/>
                      <a:pt x="3290213" y="3278556"/>
                    </a:cubicBezTo>
                    <a:cubicBezTo>
                      <a:pt x="3260168" y="3312698"/>
                      <a:pt x="3216466" y="3367326"/>
                      <a:pt x="3168666" y="3371423"/>
                    </a:cubicBezTo>
                    <a:cubicBezTo>
                      <a:pt x="3118136" y="3376886"/>
                      <a:pt x="3116770" y="3319527"/>
                      <a:pt x="3129061" y="3284018"/>
                    </a:cubicBezTo>
                    <a:cubicBezTo>
                      <a:pt x="3133158" y="3270362"/>
                      <a:pt x="3139987" y="3258070"/>
                      <a:pt x="3145449" y="3244414"/>
                    </a:cubicBezTo>
                    <a:cubicBezTo>
                      <a:pt x="3082628" y="3315430"/>
                      <a:pt x="3006148" y="3379617"/>
                      <a:pt x="2921475" y="3406931"/>
                    </a:cubicBezTo>
                    <a:cubicBezTo>
                      <a:pt x="2917378" y="3408297"/>
                      <a:pt x="2913281" y="3404200"/>
                      <a:pt x="2913281" y="3400103"/>
                    </a:cubicBezTo>
                    <a:cubicBezTo>
                      <a:pt x="2910550" y="3344109"/>
                      <a:pt x="2920110" y="3288116"/>
                      <a:pt x="2933767" y="3233488"/>
                    </a:cubicBezTo>
                    <a:cubicBezTo>
                      <a:pt x="2894161" y="3268996"/>
                      <a:pt x="2849093" y="3299041"/>
                      <a:pt x="2799928" y="3314064"/>
                    </a:cubicBezTo>
                    <a:cubicBezTo>
                      <a:pt x="2797197" y="3315430"/>
                      <a:pt x="2793100" y="3312698"/>
                      <a:pt x="2791734" y="3309967"/>
                    </a:cubicBezTo>
                    <a:cubicBezTo>
                      <a:pt x="2779443" y="3230756"/>
                      <a:pt x="2802660" y="3144718"/>
                      <a:pt x="2827242" y="3070970"/>
                    </a:cubicBezTo>
                    <a:cubicBezTo>
                      <a:pt x="2828608" y="3065507"/>
                      <a:pt x="2831339" y="3058679"/>
                      <a:pt x="2832705" y="3053216"/>
                    </a:cubicBezTo>
                    <a:cubicBezTo>
                      <a:pt x="2795831" y="3106478"/>
                      <a:pt x="2749398" y="3172032"/>
                      <a:pt x="2687941" y="3195248"/>
                    </a:cubicBezTo>
                    <a:cubicBezTo>
                      <a:pt x="2627851" y="3218465"/>
                      <a:pt x="2599171" y="3161106"/>
                      <a:pt x="2601902" y="3106478"/>
                    </a:cubicBezTo>
                    <a:cubicBezTo>
                      <a:pt x="2603268" y="3058679"/>
                      <a:pt x="2614194" y="3010879"/>
                      <a:pt x="2629216" y="2964446"/>
                    </a:cubicBezTo>
                    <a:cubicBezTo>
                      <a:pt x="2611462" y="2995857"/>
                      <a:pt x="2590977" y="3025902"/>
                      <a:pt x="2569126" y="3053216"/>
                    </a:cubicBezTo>
                    <a:cubicBezTo>
                      <a:pt x="2554103" y="3072336"/>
                      <a:pt x="2498110" y="3139255"/>
                      <a:pt x="2468064" y="3105113"/>
                    </a:cubicBezTo>
                    <a:cubicBezTo>
                      <a:pt x="2450310" y="3085993"/>
                      <a:pt x="2453042" y="3049119"/>
                      <a:pt x="2459870" y="3017708"/>
                    </a:cubicBezTo>
                    <a:cubicBezTo>
                      <a:pt x="2439385" y="3066873"/>
                      <a:pt x="2417533" y="3116038"/>
                      <a:pt x="2391585" y="3162472"/>
                    </a:cubicBezTo>
                    <a:cubicBezTo>
                      <a:pt x="2338323" y="3259436"/>
                      <a:pt x="2265941" y="3364594"/>
                      <a:pt x="2158051" y="3400103"/>
                    </a:cubicBezTo>
                    <a:cubicBezTo>
                      <a:pt x="2153954" y="3401468"/>
                      <a:pt x="2151223" y="3398737"/>
                      <a:pt x="2149857" y="3396005"/>
                    </a:cubicBezTo>
                    <a:cubicBezTo>
                      <a:pt x="2134834" y="3349572"/>
                      <a:pt x="2136200" y="3300407"/>
                      <a:pt x="2143029" y="3251242"/>
                    </a:cubicBezTo>
                    <a:cubicBezTo>
                      <a:pt x="2122543" y="3307235"/>
                      <a:pt x="2093864" y="3375520"/>
                      <a:pt x="2039236" y="3397371"/>
                    </a:cubicBezTo>
                    <a:cubicBezTo>
                      <a:pt x="1975048" y="3423319"/>
                      <a:pt x="1924517" y="3365960"/>
                      <a:pt x="1894472" y="3314064"/>
                    </a:cubicBezTo>
                    <a:cubicBezTo>
                      <a:pt x="1873986" y="3278556"/>
                      <a:pt x="1857598" y="3240316"/>
                      <a:pt x="1841210" y="3203442"/>
                    </a:cubicBezTo>
                    <a:cubicBezTo>
                      <a:pt x="1858964" y="3256705"/>
                      <a:pt x="1873986" y="3309967"/>
                      <a:pt x="1853501" y="3363229"/>
                    </a:cubicBezTo>
                    <a:cubicBezTo>
                      <a:pt x="1852135" y="3365960"/>
                      <a:pt x="1849404" y="3368692"/>
                      <a:pt x="1845307" y="3367326"/>
                    </a:cubicBezTo>
                    <a:cubicBezTo>
                      <a:pt x="1808433" y="3357766"/>
                      <a:pt x="1778388" y="3330452"/>
                      <a:pt x="1755171" y="3299041"/>
                    </a:cubicBezTo>
                    <a:cubicBezTo>
                      <a:pt x="1761999" y="3330452"/>
                      <a:pt x="1767462" y="3360498"/>
                      <a:pt x="1771559" y="3391908"/>
                    </a:cubicBezTo>
                    <a:cubicBezTo>
                      <a:pt x="1785216" y="3487507"/>
                      <a:pt x="1800239" y="3610420"/>
                      <a:pt x="1752439" y="3700556"/>
                    </a:cubicBezTo>
                    <a:cubicBezTo>
                      <a:pt x="1650012" y="3893119"/>
                      <a:pt x="1439695" y="3610420"/>
                      <a:pt x="1370045" y="3477947"/>
                    </a:cubicBezTo>
                    <a:cubicBezTo>
                      <a:pt x="1379605" y="3576278"/>
                      <a:pt x="1375507" y="3678705"/>
                      <a:pt x="1346828" y="3772938"/>
                    </a:cubicBezTo>
                    <a:cubicBezTo>
                      <a:pt x="1345462" y="3778401"/>
                      <a:pt x="1338634" y="3779766"/>
                      <a:pt x="1334537" y="3774303"/>
                    </a:cubicBezTo>
                    <a:cubicBezTo>
                      <a:pt x="1299028" y="3718310"/>
                      <a:pt x="1279909" y="3651391"/>
                      <a:pt x="1271715" y="3584472"/>
                    </a:cubicBezTo>
                    <a:cubicBezTo>
                      <a:pt x="1258058" y="3640465"/>
                      <a:pt x="1234841" y="3695093"/>
                      <a:pt x="1204795" y="3742892"/>
                    </a:cubicBezTo>
                    <a:cubicBezTo>
                      <a:pt x="1158362" y="3816640"/>
                      <a:pt x="1095540" y="3884925"/>
                      <a:pt x="1013598" y="3916336"/>
                    </a:cubicBezTo>
                    <a:cubicBezTo>
                      <a:pt x="1009501" y="3917702"/>
                      <a:pt x="1005404" y="3913604"/>
                      <a:pt x="1005404" y="3909507"/>
                    </a:cubicBezTo>
                    <a:cubicBezTo>
                      <a:pt x="1002672" y="3843954"/>
                      <a:pt x="1023158" y="3781132"/>
                      <a:pt x="1045009" y="3719676"/>
                    </a:cubicBezTo>
                    <a:cubicBezTo>
                      <a:pt x="991747" y="3823468"/>
                      <a:pt x="928925" y="3931358"/>
                      <a:pt x="836057" y="3994180"/>
                    </a:cubicBezTo>
                    <a:cubicBezTo>
                      <a:pt x="833326" y="3995546"/>
                      <a:pt x="829229" y="3995546"/>
                      <a:pt x="827863" y="3991449"/>
                    </a:cubicBezTo>
                    <a:cubicBezTo>
                      <a:pt x="793721" y="3920433"/>
                      <a:pt x="789624" y="3841223"/>
                      <a:pt x="796452" y="3762012"/>
                    </a:cubicBezTo>
                    <a:cubicBezTo>
                      <a:pt x="741824" y="3843954"/>
                      <a:pt x="668077" y="3924530"/>
                      <a:pt x="571112" y="3947747"/>
                    </a:cubicBezTo>
                    <a:cubicBezTo>
                      <a:pt x="568381" y="3949113"/>
                      <a:pt x="564284" y="3946381"/>
                      <a:pt x="562918" y="3943650"/>
                    </a:cubicBezTo>
                    <a:cubicBezTo>
                      <a:pt x="545164" y="3846685"/>
                      <a:pt x="594329" y="3752452"/>
                      <a:pt x="653054" y="3671876"/>
                    </a:cubicBezTo>
                    <a:cubicBezTo>
                      <a:pt x="631203" y="3689630"/>
                      <a:pt x="607986" y="3707384"/>
                      <a:pt x="584769" y="3722407"/>
                    </a:cubicBezTo>
                    <a:cubicBezTo>
                      <a:pt x="535604" y="3753818"/>
                      <a:pt x="480976" y="3782498"/>
                      <a:pt x="422252" y="3783863"/>
                    </a:cubicBezTo>
                    <a:cubicBezTo>
                      <a:pt x="416789" y="3783863"/>
                      <a:pt x="414057" y="3777035"/>
                      <a:pt x="418154" y="3772938"/>
                    </a:cubicBezTo>
                    <a:cubicBezTo>
                      <a:pt x="435909" y="3751087"/>
                      <a:pt x="455028" y="3730601"/>
                      <a:pt x="475514" y="3711481"/>
                    </a:cubicBezTo>
                    <a:cubicBezTo>
                      <a:pt x="463222" y="3718310"/>
                      <a:pt x="450931" y="3725139"/>
                      <a:pt x="438640" y="3730601"/>
                    </a:cubicBezTo>
                    <a:cubicBezTo>
                      <a:pt x="390841" y="3753818"/>
                      <a:pt x="330750" y="3781132"/>
                      <a:pt x="277488" y="3771572"/>
                    </a:cubicBezTo>
                    <a:cubicBezTo>
                      <a:pt x="170963" y="3752452"/>
                      <a:pt x="214666" y="3610420"/>
                      <a:pt x="246077" y="3520284"/>
                    </a:cubicBezTo>
                    <a:cubicBezTo>
                      <a:pt x="218763" y="3562620"/>
                      <a:pt x="192815" y="3606323"/>
                      <a:pt x="158672" y="3643197"/>
                    </a:cubicBezTo>
                    <a:cubicBezTo>
                      <a:pt x="155941" y="3645928"/>
                      <a:pt x="150478" y="3645928"/>
                      <a:pt x="149112" y="3641831"/>
                    </a:cubicBezTo>
                    <a:cubicBezTo>
                      <a:pt x="138187" y="3618614"/>
                      <a:pt x="134090" y="3592666"/>
                      <a:pt x="132724" y="3566717"/>
                    </a:cubicBezTo>
                    <a:cubicBezTo>
                      <a:pt x="129993" y="3576278"/>
                      <a:pt x="128627" y="3585838"/>
                      <a:pt x="127261" y="3595397"/>
                    </a:cubicBezTo>
                    <a:cubicBezTo>
                      <a:pt x="119067" y="3654122"/>
                      <a:pt x="124530" y="3716944"/>
                      <a:pt x="143650" y="3763378"/>
                    </a:cubicBezTo>
                    <a:cubicBezTo>
                      <a:pt x="79462" y="3830297"/>
                      <a:pt x="-5211" y="3921799"/>
                      <a:pt x="251" y="4006472"/>
                    </a:cubicBezTo>
                    <a:cubicBezTo>
                      <a:pt x="251" y="4014666"/>
                      <a:pt x="8446" y="4022860"/>
                      <a:pt x="16640" y="4022860"/>
                    </a:cubicBezTo>
                    <a:cubicBezTo>
                      <a:pt x="89022" y="4020129"/>
                      <a:pt x="185986" y="3979158"/>
                      <a:pt x="248808" y="3947747"/>
                    </a:cubicBezTo>
                    <a:cubicBezTo>
                      <a:pt x="288413" y="3927261"/>
                      <a:pt x="326653" y="3906776"/>
                      <a:pt x="364892" y="3886290"/>
                    </a:cubicBezTo>
                    <a:cubicBezTo>
                      <a:pt x="302070" y="3946381"/>
                      <a:pt x="244711" y="4011934"/>
                      <a:pt x="239248" y="4082951"/>
                    </a:cubicBezTo>
                    <a:cubicBezTo>
                      <a:pt x="239248" y="4091145"/>
                      <a:pt x="240614" y="4095242"/>
                      <a:pt x="247442" y="4100705"/>
                    </a:cubicBezTo>
                    <a:cubicBezTo>
                      <a:pt x="299339" y="4133481"/>
                      <a:pt x="409960" y="4048808"/>
                      <a:pt x="479611" y="3991449"/>
                    </a:cubicBezTo>
                    <a:cubicBezTo>
                      <a:pt x="457760" y="4062465"/>
                      <a:pt x="456394" y="4133481"/>
                      <a:pt x="470051" y="4209961"/>
                    </a:cubicBezTo>
                    <a:cubicBezTo>
                      <a:pt x="476879" y="4246834"/>
                      <a:pt x="515119" y="4316485"/>
                      <a:pt x="561553" y="4306925"/>
                    </a:cubicBezTo>
                    <a:cubicBezTo>
                      <a:pt x="628472" y="4293268"/>
                      <a:pt x="661248" y="4170355"/>
                      <a:pt x="680368" y="4066563"/>
                    </a:cubicBezTo>
                    <a:cubicBezTo>
                      <a:pt x="700854" y="4230446"/>
                      <a:pt x="756847" y="4472174"/>
                      <a:pt x="851080" y="4356090"/>
                    </a:cubicBezTo>
                    <a:cubicBezTo>
                      <a:pt x="883857" y="4316485"/>
                      <a:pt x="900245" y="4248200"/>
                      <a:pt x="905708" y="4175818"/>
                    </a:cubicBezTo>
                    <a:cubicBezTo>
                      <a:pt x="937119" y="4255028"/>
                      <a:pt x="982187" y="4312388"/>
                      <a:pt x="1040912" y="4268686"/>
                    </a:cubicBezTo>
                    <a:cubicBezTo>
                      <a:pt x="1101003" y="4223617"/>
                      <a:pt x="1120122" y="4123922"/>
                      <a:pt x="1133779" y="4054271"/>
                    </a:cubicBezTo>
                    <a:cubicBezTo>
                      <a:pt x="1135145" y="4047442"/>
                      <a:pt x="1135145" y="4040614"/>
                      <a:pt x="1136511" y="4033786"/>
                    </a:cubicBezTo>
                    <a:cubicBezTo>
                      <a:pt x="1182944" y="4040614"/>
                      <a:pt x="1237572" y="4026957"/>
                      <a:pt x="1289468" y="4010569"/>
                    </a:cubicBezTo>
                    <a:cubicBezTo>
                      <a:pt x="1251229" y="4041980"/>
                      <a:pt x="1212990" y="4074756"/>
                      <a:pt x="1177481" y="4108899"/>
                    </a:cubicBezTo>
                    <a:cubicBezTo>
                      <a:pt x="1170653" y="4115727"/>
                      <a:pt x="1167922" y="4126653"/>
                      <a:pt x="1174750" y="4134847"/>
                    </a:cubicBezTo>
                    <a:cubicBezTo>
                      <a:pt x="1189773" y="4151236"/>
                      <a:pt x="1208893" y="4151236"/>
                      <a:pt x="1229378" y="4143041"/>
                    </a:cubicBezTo>
                    <a:cubicBezTo>
                      <a:pt x="1258058" y="4132116"/>
                      <a:pt x="1285371" y="4118459"/>
                      <a:pt x="1312685" y="4103436"/>
                    </a:cubicBezTo>
                    <a:cubicBezTo>
                      <a:pt x="1349559" y="4082951"/>
                      <a:pt x="1299028" y="4155332"/>
                      <a:pt x="1290834" y="4179915"/>
                    </a:cubicBezTo>
                    <a:cubicBezTo>
                      <a:pt x="1264886" y="4272782"/>
                      <a:pt x="1253960" y="4380673"/>
                      <a:pt x="1263520" y="4477637"/>
                    </a:cubicBezTo>
                    <a:cubicBezTo>
                      <a:pt x="1268983" y="4529533"/>
                      <a:pt x="1315417" y="4565041"/>
                      <a:pt x="1356388" y="4513145"/>
                    </a:cubicBezTo>
                    <a:cubicBezTo>
                      <a:pt x="1439695" y="4402524"/>
                      <a:pt x="1497054" y="4276879"/>
                      <a:pt x="1548951" y="4148504"/>
                    </a:cubicBezTo>
                    <a:cubicBezTo>
                      <a:pt x="1543488" y="4256394"/>
                      <a:pt x="1554414" y="4392964"/>
                      <a:pt x="1674595" y="4338336"/>
                    </a:cubicBezTo>
                    <a:cubicBezTo>
                      <a:pt x="1738783" y="4308290"/>
                      <a:pt x="1752439" y="4208595"/>
                      <a:pt x="1767462" y="4149870"/>
                    </a:cubicBezTo>
                    <a:cubicBezTo>
                      <a:pt x="1782485" y="4088414"/>
                      <a:pt x="1779753" y="4033786"/>
                      <a:pt x="1772925" y="3977792"/>
                    </a:cubicBezTo>
                    <a:cubicBezTo>
                      <a:pt x="1813896" y="4029689"/>
                      <a:pt x="1850770" y="4073391"/>
                      <a:pt x="1928614" y="4103436"/>
                    </a:cubicBezTo>
                    <a:cubicBezTo>
                      <a:pt x="1968219" y="4118459"/>
                      <a:pt x="2007825" y="4074756"/>
                      <a:pt x="2011922" y="4037883"/>
                    </a:cubicBezTo>
                    <a:cubicBezTo>
                      <a:pt x="2022847" y="3936821"/>
                      <a:pt x="1990071" y="3839857"/>
                      <a:pt x="1955928" y="3746990"/>
                    </a:cubicBezTo>
                    <a:cubicBezTo>
                      <a:pt x="1951831" y="3738795"/>
                      <a:pt x="1949100" y="3727870"/>
                      <a:pt x="1945003" y="3718310"/>
                    </a:cubicBezTo>
                    <a:cubicBezTo>
                      <a:pt x="1951831" y="3658219"/>
                      <a:pt x="1929980" y="3585838"/>
                      <a:pt x="1912226" y="3518918"/>
                    </a:cubicBezTo>
                    <a:cubicBezTo>
                      <a:pt x="1962757" y="3611786"/>
                      <a:pt x="2037870" y="3738795"/>
                      <a:pt x="2121177" y="3700556"/>
                    </a:cubicBezTo>
                    <a:cubicBezTo>
                      <a:pt x="2152588" y="3685533"/>
                      <a:pt x="2162148" y="3652756"/>
                      <a:pt x="2167611" y="3621345"/>
                    </a:cubicBezTo>
                    <a:cubicBezTo>
                      <a:pt x="2171708" y="3595397"/>
                      <a:pt x="2173074" y="3569449"/>
                      <a:pt x="2173074" y="3543501"/>
                    </a:cubicBezTo>
                    <a:cubicBezTo>
                      <a:pt x="2197656" y="3609054"/>
                      <a:pt x="2230433" y="3647293"/>
                      <a:pt x="2270038" y="3580375"/>
                    </a:cubicBezTo>
                    <a:cubicBezTo>
                      <a:pt x="2309644" y="3512090"/>
                      <a:pt x="2327398" y="3434245"/>
                      <a:pt x="2353346" y="3360498"/>
                    </a:cubicBezTo>
                    <a:cubicBezTo>
                      <a:pt x="2332860" y="3419222"/>
                      <a:pt x="2343786" y="3488873"/>
                      <a:pt x="2332860" y="3548964"/>
                    </a:cubicBezTo>
                    <a:cubicBezTo>
                      <a:pt x="2326032" y="3588569"/>
                      <a:pt x="2323300" y="3639100"/>
                      <a:pt x="2330129" y="3678705"/>
                    </a:cubicBezTo>
                    <a:cubicBezTo>
                      <a:pt x="2331495" y="3682802"/>
                      <a:pt x="2335592" y="3685533"/>
                      <a:pt x="2339689" y="3684167"/>
                    </a:cubicBezTo>
                    <a:cubicBezTo>
                      <a:pt x="2451676" y="3655488"/>
                      <a:pt x="2550006" y="3544866"/>
                      <a:pt x="2618291" y="3454730"/>
                    </a:cubicBezTo>
                    <a:cubicBezTo>
                      <a:pt x="2607365" y="3468388"/>
                      <a:pt x="2597805" y="3483410"/>
                      <a:pt x="2588245" y="3498433"/>
                    </a:cubicBezTo>
                    <a:cubicBezTo>
                      <a:pt x="2567760" y="3528478"/>
                      <a:pt x="2552737" y="3550329"/>
                      <a:pt x="2552737" y="3587203"/>
                    </a:cubicBezTo>
                    <a:cubicBezTo>
                      <a:pt x="2552737" y="3665048"/>
                      <a:pt x="2724815" y="3535306"/>
                      <a:pt x="2728912" y="3532575"/>
                    </a:cubicBezTo>
                    <a:cubicBezTo>
                      <a:pt x="2787637" y="3487507"/>
                      <a:pt x="2832705" y="3419222"/>
                      <a:pt x="2865482" y="3346841"/>
                    </a:cubicBezTo>
                    <a:cubicBezTo>
                      <a:pt x="2864116" y="3382349"/>
                      <a:pt x="2864116" y="3417857"/>
                      <a:pt x="2869579" y="3456096"/>
                    </a:cubicBezTo>
                    <a:cubicBezTo>
                      <a:pt x="2873676" y="3484776"/>
                      <a:pt x="2902356" y="3587203"/>
                      <a:pt x="2939229" y="3587203"/>
                    </a:cubicBezTo>
                    <a:cubicBezTo>
                      <a:pt x="2963812" y="3587203"/>
                      <a:pt x="2991126" y="3585838"/>
                      <a:pt x="2999320" y="3554427"/>
                    </a:cubicBezTo>
                    <a:cubicBezTo>
                      <a:pt x="3012977" y="3501164"/>
                      <a:pt x="3037560" y="3450633"/>
                      <a:pt x="3059411" y="3400103"/>
                    </a:cubicBezTo>
                    <a:cubicBezTo>
                      <a:pt x="3059411" y="3482044"/>
                      <a:pt x="3068971" y="3581740"/>
                      <a:pt x="3120867" y="3589934"/>
                    </a:cubicBezTo>
                    <a:cubicBezTo>
                      <a:pt x="3097650" y="3629540"/>
                      <a:pt x="3074433" y="3674607"/>
                      <a:pt x="3071702" y="3711481"/>
                    </a:cubicBezTo>
                    <a:cubicBezTo>
                      <a:pt x="3070336" y="3722407"/>
                      <a:pt x="3078530" y="3730601"/>
                      <a:pt x="3089456" y="3727870"/>
                    </a:cubicBezTo>
                    <a:cubicBezTo>
                      <a:pt x="3155009" y="3710116"/>
                      <a:pt x="3211003" y="3669145"/>
                      <a:pt x="3266996" y="3633637"/>
                    </a:cubicBezTo>
                    <a:cubicBezTo>
                      <a:pt x="3190517" y="3718310"/>
                      <a:pt x="3099016" y="3834394"/>
                      <a:pt x="3155009" y="3891753"/>
                    </a:cubicBezTo>
                    <a:cubicBezTo>
                      <a:pt x="3187786" y="3925896"/>
                      <a:pt x="3236951" y="3914970"/>
                      <a:pt x="3275191" y="3886290"/>
                    </a:cubicBezTo>
                    <a:cubicBezTo>
                      <a:pt x="3276556" y="3897216"/>
                      <a:pt x="3277922" y="3909507"/>
                      <a:pt x="3280653" y="3921799"/>
                    </a:cubicBezTo>
                    <a:cubicBezTo>
                      <a:pt x="3290213" y="3972329"/>
                      <a:pt x="3339378" y="4148504"/>
                      <a:pt x="3396737" y="4162161"/>
                    </a:cubicBezTo>
                    <a:cubicBezTo>
                      <a:pt x="3448634" y="4174452"/>
                      <a:pt x="3465022" y="4107533"/>
                      <a:pt x="3467754" y="4032420"/>
                    </a:cubicBezTo>
                    <a:cubicBezTo>
                      <a:pt x="3481411" y="4084316"/>
                      <a:pt x="3497799" y="4136213"/>
                      <a:pt x="3516919" y="4192206"/>
                    </a:cubicBezTo>
                    <a:cubicBezTo>
                      <a:pt x="3527844" y="4222252"/>
                      <a:pt x="3557890" y="4326045"/>
                      <a:pt x="3604323" y="4316485"/>
                    </a:cubicBezTo>
                    <a:cubicBezTo>
                      <a:pt x="3661683" y="4304193"/>
                      <a:pt x="3661683" y="4192206"/>
                      <a:pt x="3669877" y="4149870"/>
                    </a:cubicBezTo>
                    <a:cubicBezTo>
                      <a:pt x="3675340" y="4119825"/>
                      <a:pt x="3678071" y="4088414"/>
                      <a:pt x="3679437" y="4058368"/>
                    </a:cubicBezTo>
                    <a:cubicBezTo>
                      <a:pt x="3698556" y="4106167"/>
                      <a:pt x="3720408" y="4151236"/>
                      <a:pt x="3753184" y="4192206"/>
                    </a:cubicBezTo>
                    <a:cubicBezTo>
                      <a:pt x="3787327" y="4233177"/>
                      <a:pt x="3874731" y="4377941"/>
                      <a:pt x="3947113" y="4345164"/>
                    </a:cubicBezTo>
                    <a:cubicBezTo>
                      <a:pt x="4015398" y="4313753"/>
                      <a:pt x="4018129" y="4177184"/>
                      <a:pt x="4026323" y="4117093"/>
                    </a:cubicBezTo>
                    <a:cubicBezTo>
                      <a:pt x="4027689" y="4106167"/>
                      <a:pt x="4027689" y="4095242"/>
                      <a:pt x="4029055" y="4085682"/>
                    </a:cubicBezTo>
                    <a:cubicBezTo>
                      <a:pt x="4039980" y="4100705"/>
                      <a:pt x="4049540" y="4115727"/>
                      <a:pt x="4060466" y="4132116"/>
                    </a:cubicBezTo>
                    <a:cubicBezTo>
                      <a:pt x="4070026" y="4144407"/>
                      <a:pt x="4080951" y="4141676"/>
                      <a:pt x="4093242" y="4134847"/>
                    </a:cubicBezTo>
                    <a:cubicBezTo>
                      <a:pt x="4128751" y="4112996"/>
                      <a:pt x="4126019" y="4087048"/>
                      <a:pt x="4123288" y="4046077"/>
                    </a:cubicBezTo>
                    <a:cubicBezTo>
                      <a:pt x="4119191" y="3996912"/>
                      <a:pt x="4110996" y="3947747"/>
                      <a:pt x="4098705" y="3898581"/>
                    </a:cubicBezTo>
                    <a:cubicBezTo>
                      <a:pt x="4141042" y="3951844"/>
                      <a:pt x="4184744" y="4001009"/>
                      <a:pt x="4244835" y="4037883"/>
                    </a:cubicBezTo>
                    <a:cubicBezTo>
                      <a:pt x="4284440" y="4062465"/>
                      <a:pt x="4362285" y="4089779"/>
                      <a:pt x="4405987" y="4057002"/>
                    </a:cubicBezTo>
                    <a:cubicBezTo>
                      <a:pt x="4459249" y="4017397"/>
                      <a:pt x="4395062" y="3917702"/>
                      <a:pt x="4322679" y="3833028"/>
                    </a:cubicBezTo>
                    <a:cubicBezTo>
                      <a:pt x="4453787" y="3919067"/>
                      <a:pt x="4612207" y="3991449"/>
                      <a:pt x="4739217" y="3898581"/>
                    </a:cubicBezTo>
                    <a:cubicBezTo>
                      <a:pt x="4825255" y="3835760"/>
                      <a:pt x="4638155" y="3678705"/>
                      <a:pt x="4513877" y="3583106"/>
                    </a:cubicBezTo>
                    <a:cubicBezTo>
                      <a:pt x="4586259" y="3607689"/>
                      <a:pt x="4657275" y="3636368"/>
                      <a:pt x="4732388" y="3651391"/>
                    </a:cubicBezTo>
                    <a:cubicBezTo>
                      <a:pt x="4784285" y="3662316"/>
                      <a:pt x="4853935" y="3681436"/>
                      <a:pt x="4893540" y="3635002"/>
                    </a:cubicBezTo>
                    <a:cubicBezTo>
                      <a:pt x="4941340" y="3581740"/>
                      <a:pt x="4855301" y="3509358"/>
                      <a:pt x="4785651" y="3458828"/>
                    </a:cubicBezTo>
                    <a:cubicBezTo>
                      <a:pt x="4840278" y="3475216"/>
                      <a:pt x="4903100" y="3484776"/>
                      <a:pt x="4918123" y="3442439"/>
                    </a:cubicBezTo>
                    <a:cubicBezTo>
                      <a:pt x="4934511" y="3397371"/>
                      <a:pt x="4903100" y="3352303"/>
                      <a:pt x="4852570" y="3314064"/>
                    </a:cubicBezTo>
                    <a:cubicBezTo>
                      <a:pt x="5012356" y="3308601"/>
                      <a:pt x="5173508" y="3256705"/>
                      <a:pt x="5228136" y="3118769"/>
                    </a:cubicBezTo>
                    <a:cubicBezTo>
                      <a:pt x="5275935" y="3001320"/>
                      <a:pt x="5225404" y="2931669"/>
                      <a:pt x="5140731" y="2894795"/>
                    </a:cubicBezTo>
                    <a:cubicBezTo>
                      <a:pt x="5177605" y="2886601"/>
                      <a:pt x="5219942" y="2868847"/>
                      <a:pt x="5224039" y="2830608"/>
                    </a:cubicBezTo>
                    <a:cubicBezTo>
                      <a:pt x="5228136" y="2793734"/>
                      <a:pt x="5210382" y="2769151"/>
                      <a:pt x="5177605" y="2752763"/>
                    </a:cubicBezTo>
                    <a:cubicBezTo>
                      <a:pt x="5217211" y="2717255"/>
                      <a:pt x="5218576" y="2680381"/>
                      <a:pt x="5161217" y="2666724"/>
                    </a:cubicBezTo>
                    <a:cubicBezTo>
                      <a:pt x="5187165" y="2658530"/>
                      <a:pt x="5214479" y="2646239"/>
                      <a:pt x="5239062" y="2639410"/>
                    </a:cubicBezTo>
                    <a:cubicBezTo>
                      <a:pt x="5282764" y="2624388"/>
                      <a:pt x="5314175" y="2598439"/>
                      <a:pt x="5340123" y="2561565"/>
                    </a:cubicBezTo>
                    <a:cubicBezTo>
                      <a:pt x="5392020" y="2489184"/>
                      <a:pt x="5318272" y="2465967"/>
                      <a:pt x="5245890" y="2459138"/>
                    </a:cubicBezTo>
                    <a:close/>
                  </a:path>
                </a:pathLst>
              </a:custGeom>
              <a:solidFill>
                <a:srgbClr val="3C7039">
                  <a:alpha val="40000"/>
                </a:srgbClr>
              </a:solidFill>
              <a:ln w="136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850" name="Freeform: Shape 849">
            <a:extLst>
              <a:ext uri="{FF2B5EF4-FFF2-40B4-BE49-F238E27FC236}">
                <a16:creationId xmlns:a16="http://schemas.microsoft.com/office/drawing/2014/main" id="{3A99134F-F0E7-4522-8F69-CA9E7019EED7}"/>
              </a:ext>
            </a:extLst>
          </p:cNvPr>
          <p:cNvSpPr/>
          <p:nvPr/>
        </p:nvSpPr>
        <p:spPr>
          <a:xfrm>
            <a:off x="380561" y="805152"/>
            <a:ext cx="11949839" cy="6638647"/>
          </a:xfrm>
          <a:custGeom>
            <a:avLst/>
            <a:gdLst>
              <a:gd name="connsiteX0" fmla="*/ 0 w 11949839"/>
              <a:gd name="connsiteY0" fmla="*/ 0 h 6638647"/>
              <a:gd name="connsiteX1" fmla="*/ 11949840 w 11949839"/>
              <a:gd name="connsiteY1" fmla="*/ 0 h 6638647"/>
              <a:gd name="connsiteX2" fmla="*/ 11949840 w 11949839"/>
              <a:gd name="connsiteY2" fmla="*/ 6638648 h 6638647"/>
              <a:gd name="connsiteX3" fmla="*/ 0 w 11949839"/>
              <a:gd name="connsiteY3" fmla="*/ 6638648 h 6638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49839" h="6638647">
                <a:moveTo>
                  <a:pt x="0" y="0"/>
                </a:moveTo>
                <a:lnTo>
                  <a:pt x="11949840" y="0"/>
                </a:lnTo>
                <a:lnTo>
                  <a:pt x="11949840" y="6638648"/>
                </a:lnTo>
                <a:lnTo>
                  <a:pt x="0" y="6638648"/>
                </a:lnTo>
                <a:close/>
              </a:path>
            </a:pathLst>
          </a:custGeom>
          <a:noFill/>
          <a:ln w="136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6C93D9A5-8470-8BB2-B154-76EC6317BA4A}"/>
              </a:ext>
            </a:extLst>
          </p:cNvPr>
          <p:cNvSpPr/>
          <p:nvPr/>
        </p:nvSpPr>
        <p:spPr>
          <a:xfrm>
            <a:off x="-1580558" y="302688"/>
            <a:ext cx="11280808" cy="3385112"/>
          </a:xfrm>
          <a:prstGeom prst="rect">
            <a:avLst/>
          </a:prstGeom>
          <a:solidFill>
            <a:srgbClr val="FFFFFF">
              <a:alpha val="50196"/>
            </a:srgbClr>
          </a:solidFill>
          <a:effectLst>
            <a:softEdge rad="4064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A"/>
          </a:p>
        </p:txBody>
      </p:sp>
      <p:sp>
        <p:nvSpPr>
          <p:cNvPr id="3" name="Titre 1">
            <a:extLst>
              <a:ext uri="{FF2B5EF4-FFF2-40B4-BE49-F238E27FC236}">
                <a16:creationId xmlns:a16="http://schemas.microsoft.com/office/drawing/2014/main" id="{92A71E0B-D212-BECE-E6C0-1146526582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8799" y="658547"/>
            <a:ext cx="9215727" cy="2405843"/>
          </a:xfrm>
        </p:spPr>
        <p:txBody>
          <a:bodyPr>
            <a:normAutofit/>
          </a:bodyPr>
          <a:lstStyle/>
          <a:p>
            <a:pPr algn="ctr"/>
            <a:r>
              <a:rPr lang="fr-CA" sz="5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Quelle est la meilleure stratégie </a:t>
            </a:r>
            <a:br>
              <a:rPr lang="fr-CA" sz="5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fr-CA" sz="5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pour une forêt en forme de triangle équilatéral?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0E99B0B-8751-B063-A770-3DAAF8ACDAF1}"/>
              </a:ext>
            </a:extLst>
          </p:cNvPr>
          <p:cNvSpPr/>
          <p:nvPr/>
        </p:nvSpPr>
        <p:spPr>
          <a:xfrm>
            <a:off x="9516632" y="-653142"/>
            <a:ext cx="2693841" cy="5763598"/>
          </a:xfrm>
          <a:prstGeom prst="rect">
            <a:avLst/>
          </a:prstGeom>
          <a:solidFill>
            <a:srgbClr val="88C9E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A"/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10CBA7BE-9EA3-82CE-1581-086E023818C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87609" y="1763585"/>
            <a:ext cx="2820148" cy="29946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664257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E8E9A4-11C9-AE5A-BCE8-00AA973506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2F2363B5-5CBF-1B88-F387-805F5B00ADBC}"/>
              </a:ext>
            </a:extLst>
          </p:cNvPr>
          <p:cNvSpPr/>
          <p:nvPr/>
        </p:nvSpPr>
        <p:spPr>
          <a:xfrm>
            <a:off x="-51303" y="0"/>
            <a:ext cx="12294606" cy="6853299"/>
          </a:xfrm>
          <a:custGeom>
            <a:avLst/>
            <a:gdLst>
              <a:gd name="connsiteX0" fmla="*/ 0 w 12188348"/>
              <a:gd name="connsiteY0" fmla="*/ 0 h 6853299"/>
              <a:gd name="connsiteX1" fmla="*/ 8300317 w 12188348"/>
              <a:gd name="connsiteY1" fmla="*/ 0 h 6853299"/>
              <a:gd name="connsiteX2" fmla="*/ 8469513 w 12188348"/>
              <a:gd name="connsiteY2" fmla="*/ 0 h 6853299"/>
              <a:gd name="connsiteX3" fmla="*/ 8547964 w 12188348"/>
              <a:gd name="connsiteY3" fmla="*/ 0 h 6853299"/>
              <a:gd name="connsiteX4" fmla="*/ 8770387 w 12188348"/>
              <a:gd name="connsiteY4" fmla="*/ 0 h 6853299"/>
              <a:gd name="connsiteX5" fmla="*/ 8877633 w 12188348"/>
              <a:gd name="connsiteY5" fmla="*/ 0 h 6853299"/>
              <a:gd name="connsiteX6" fmla="*/ 12173676 w 12188348"/>
              <a:gd name="connsiteY6" fmla="*/ 0 h 6853299"/>
              <a:gd name="connsiteX7" fmla="*/ 12183036 w 12188348"/>
              <a:gd name="connsiteY7" fmla="*/ 26494 h 6853299"/>
              <a:gd name="connsiteX8" fmla="*/ 12184147 w 12188348"/>
              <a:gd name="connsiteY8" fmla="*/ 318642 h 6853299"/>
              <a:gd name="connsiteX9" fmla="*/ 12184226 w 12188348"/>
              <a:gd name="connsiteY9" fmla="*/ 908173 h 6853299"/>
              <a:gd name="connsiteX10" fmla="*/ 12184385 w 12188348"/>
              <a:gd name="connsiteY10" fmla="*/ 3255589 h 6853299"/>
              <a:gd name="connsiteX11" fmla="*/ 12184306 w 12188348"/>
              <a:gd name="connsiteY11" fmla="*/ 3840996 h 6853299"/>
              <a:gd name="connsiteX12" fmla="*/ 12182402 w 12188348"/>
              <a:gd name="connsiteY12" fmla="*/ 4062070 h 6853299"/>
              <a:gd name="connsiteX13" fmla="*/ 12176374 w 12188348"/>
              <a:gd name="connsiteY13" fmla="*/ 4082139 h 6853299"/>
              <a:gd name="connsiteX14" fmla="*/ 12179229 w 12188348"/>
              <a:gd name="connsiteY14" fmla="*/ 4228570 h 6853299"/>
              <a:gd name="connsiteX15" fmla="*/ 12176294 w 12188348"/>
              <a:gd name="connsiteY15" fmla="*/ 4234836 h 6853299"/>
              <a:gd name="connsiteX16" fmla="*/ 12175342 w 12188348"/>
              <a:gd name="connsiteY16" fmla="*/ 4278385 h 6853299"/>
              <a:gd name="connsiteX17" fmla="*/ 12179388 w 12188348"/>
              <a:gd name="connsiteY17" fmla="*/ 4334783 h 6853299"/>
              <a:gd name="connsiteX18" fmla="*/ 12176135 w 12188348"/>
              <a:gd name="connsiteY18" fmla="*/ 4341923 h 6853299"/>
              <a:gd name="connsiteX19" fmla="*/ 12176770 w 12188348"/>
              <a:gd name="connsiteY19" fmla="*/ 4429654 h 6853299"/>
              <a:gd name="connsiteX20" fmla="*/ 12175104 w 12188348"/>
              <a:gd name="connsiteY20" fmla="*/ 4433065 h 6853299"/>
              <a:gd name="connsiteX21" fmla="*/ 12177087 w 12188348"/>
              <a:gd name="connsiteY21" fmla="*/ 4475504 h 6853299"/>
              <a:gd name="connsiteX22" fmla="*/ 12175501 w 12188348"/>
              <a:gd name="connsiteY22" fmla="*/ 4478676 h 6853299"/>
              <a:gd name="connsiteX23" fmla="*/ 12178911 w 12188348"/>
              <a:gd name="connsiteY23" fmla="*/ 4634388 h 6853299"/>
              <a:gd name="connsiteX24" fmla="*/ 12175738 w 12188348"/>
              <a:gd name="connsiteY24" fmla="*/ 4641289 h 6853299"/>
              <a:gd name="connsiteX25" fmla="*/ 12183354 w 12188348"/>
              <a:gd name="connsiteY25" fmla="*/ 4667863 h 6853299"/>
              <a:gd name="connsiteX26" fmla="*/ 12180736 w 12188348"/>
              <a:gd name="connsiteY26" fmla="*/ 5252872 h 6853299"/>
              <a:gd name="connsiteX27" fmla="*/ 12175897 w 12188348"/>
              <a:gd name="connsiteY27" fmla="*/ 5263977 h 6853299"/>
              <a:gd name="connsiteX28" fmla="*/ 12174945 w 12188348"/>
              <a:gd name="connsiteY28" fmla="*/ 5313475 h 6853299"/>
              <a:gd name="connsiteX29" fmla="*/ 12180419 w 12188348"/>
              <a:gd name="connsiteY29" fmla="*/ 5641477 h 6853299"/>
              <a:gd name="connsiteX30" fmla="*/ 12176532 w 12188348"/>
              <a:gd name="connsiteY30" fmla="*/ 5650599 h 6853299"/>
              <a:gd name="connsiteX31" fmla="*/ 12177880 w 12188348"/>
              <a:gd name="connsiteY31" fmla="*/ 6845685 h 6853299"/>
              <a:gd name="connsiteX32" fmla="*/ 12173518 w 12188348"/>
              <a:gd name="connsiteY32" fmla="*/ 6853300 h 6853299"/>
              <a:gd name="connsiteX33" fmla="*/ 0 w 12188348"/>
              <a:gd name="connsiteY33" fmla="*/ 6853300 h 6853299"/>
              <a:gd name="connsiteX34" fmla="*/ 0 w 12188348"/>
              <a:gd name="connsiteY34" fmla="*/ 0 h 6853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188348" h="6853299">
                <a:moveTo>
                  <a:pt x="0" y="0"/>
                </a:moveTo>
                <a:lnTo>
                  <a:pt x="8300317" y="0"/>
                </a:lnTo>
                <a:lnTo>
                  <a:pt x="8469513" y="0"/>
                </a:lnTo>
                <a:lnTo>
                  <a:pt x="8547964" y="0"/>
                </a:lnTo>
                <a:lnTo>
                  <a:pt x="8770387" y="0"/>
                </a:lnTo>
                <a:lnTo>
                  <a:pt x="8877633" y="0"/>
                </a:lnTo>
                <a:lnTo>
                  <a:pt x="12173676" y="0"/>
                </a:lnTo>
                <a:cubicBezTo>
                  <a:pt x="12179150" y="8646"/>
                  <a:pt x="12182243" y="16341"/>
                  <a:pt x="12183036" y="26494"/>
                </a:cubicBezTo>
                <a:cubicBezTo>
                  <a:pt x="12190414" y="121920"/>
                  <a:pt x="12184147" y="222740"/>
                  <a:pt x="12184147" y="318642"/>
                </a:cubicBezTo>
                <a:lnTo>
                  <a:pt x="12184226" y="908173"/>
                </a:lnTo>
                <a:lnTo>
                  <a:pt x="12184385" y="3255589"/>
                </a:lnTo>
                <a:lnTo>
                  <a:pt x="12184306" y="3840996"/>
                </a:lnTo>
                <a:cubicBezTo>
                  <a:pt x="12184306" y="3901440"/>
                  <a:pt x="12194301" y="4006385"/>
                  <a:pt x="12182402" y="4062070"/>
                </a:cubicBezTo>
                <a:cubicBezTo>
                  <a:pt x="12180895" y="4069050"/>
                  <a:pt x="12178753" y="4075396"/>
                  <a:pt x="12176374" y="4082139"/>
                </a:cubicBezTo>
                <a:cubicBezTo>
                  <a:pt x="12189383" y="4111250"/>
                  <a:pt x="12191048" y="4199696"/>
                  <a:pt x="12179229" y="4228570"/>
                </a:cubicBezTo>
                <a:cubicBezTo>
                  <a:pt x="12177960" y="4231743"/>
                  <a:pt x="12177721" y="4232140"/>
                  <a:pt x="12176294" y="4234836"/>
                </a:cubicBezTo>
                <a:cubicBezTo>
                  <a:pt x="12182085" y="4255460"/>
                  <a:pt x="12182005" y="4258078"/>
                  <a:pt x="12175342" y="4278385"/>
                </a:cubicBezTo>
                <a:cubicBezTo>
                  <a:pt x="12184147" y="4298295"/>
                  <a:pt x="12187716" y="4313604"/>
                  <a:pt x="12179388" y="4334783"/>
                </a:cubicBezTo>
                <a:cubicBezTo>
                  <a:pt x="12178357" y="4337243"/>
                  <a:pt x="12177246" y="4339543"/>
                  <a:pt x="12176135" y="4341923"/>
                </a:cubicBezTo>
                <a:cubicBezTo>
                  <a:pt x="12186527" y="4370241"/>
                  <a:pt x="12188747" y="4401178"/>
                  <a:pt x="12176770" y="4429654"/>
                </a:cubicBezTo>
                <a:cubicBezTo>
                  <a:pt x="12176294" y="4430844"/>
                  <a:pt x="12175659" y="4431955"/>
                  <a:pt x="12175104" y="4433065"/>
                </a:cubicBezTo>
                <a:cubicBezTo>
                  <a:pt x="12182085" y="4450675"/>
                  <a:pt x="12185178" y="4457338"/>
                  <a:pt x="12177087" y="4475504"/>
                </a:cubicBezTo>
                <a:cubicBezTo>
                  <a:pt x="12176612" y="4476614"/>
                  <a:pt x="12175977" y="4477645"/>
                  <a:pt x="12175501" y="4478676"/>
                </a:cubicBezTo>
                <a:cubicBezTo>
                  <a:pt x="12189858" y="4510564"/>
                  <a:pt x="12191445" y="4602262"/>
                  <a:pt x="12178911" y="4634388"/>
                </a:cubicBezTo>
                <a:cubicBezTo>
                  <a:pt x="12177564" y="4637799"/>
                  <a:pt x="12177246" y="4638354"/>
                  <a:pt x="12175738" y="4641289"/>
                </a:cubicBezTo>
                <a:cubicBezTo>
                  <a:pt x="12179863" y="4649936"/>
                  <a:pt x="12182798" y="4658264"/>
                  <a:pt x="12183354" y="4667863"/>
                </a:cubicBezTo>
                <a:cubicBezTo>
                  <a:pt x="12187003" y="4729655"/>
                  <a:pt x="12191603" y="5217415"/>
                  <a:pt x="12180736" y="5252872"/>
                </a:cubicBezTo>
                <a:cubicBezTo>
                  <a:pt x="12179547" y="5256839"/>
                  <a:pt x="12177880" y="5260408"/>
                  <a:pt x="12175897" y="5263977"/>
                </a:cubicBezTo>
                <a:cubicBezTo>
                  <a:pt x="12182561" y="5284522"/>
                  <a:pt x="12184781" y="5293168"/>
                  <a:pt x="12174945" y="5313475"/>
                </a:cubicBezTo>
                <a:cubicBezTo>
                  <a:pt x="12191682" y="5345522"/>
                  <a:pt x="12191841" y="5604195"/>
                  <a:pt x="12180419" y="5641477"/>
                </a:cubicBezTo>
                <a:cubicBezTo>
                  <a:pt x="12179229" y="5645444"/>
                  <a:pt x="12178515" y="5646633"/>
                  <a:pt x="12176532" y="5650599"/>
                </a:cubicBezTo>
                <a:cubicBezTo>
                  <a:pt x="12189779" y="5684471"/>
                  <a:pt x="12189065" y="6821174"/>
                  <a:pt x="12177880" y="6845685"/>
                </a:cubicBezTo>
                <a:cubicBezTo>
                  <a:pt x="12176294" y="6849176"/>
                  <a:pt x="12175501" y="6850286"/>
                  <a:pt x="12173518" y="6853300"/>
                </a:cubicBezTo>
                <a:lnTo>
                  <a:pt x="0" y="6853300"/>
                </a:lnTo>
                <a:lnTo>
                  <a:pt x="0" y="0"/>
                </a:lnTo>
                <a:close/>
              </a:path>
            </a:pathLst>
          </a:custGeom>
          <a:solidFill>
            <a:srgbClr val="1C343F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EA2EF627-65DD-F7C8-8ED3-F7284B12862D}"/>
              </a:ext>
            </a:extLst>
          </p:cNvPr>
          <p:cNvSpPr/>
          <p:nvPr/>
        </p:nvSpPr>
        <p:spPr>
          <a:xfrm>
            <a:off x="6174609" y="4326702"/>
            <a:ext cx="6012824" cy="2131815"/>
          </a:xfrm>
          <a:custGeom>
            <a:avLst/>
            <a:gdLst>
              <a:gd name="connsiteX0" fmla="*/ 4511278 w 6012824"/>
              <a:gd name="connsiteY0" fmla="*/ 455633 h 2131815"/>
              <a:gd name="connsiteX1" fmla="*/ 4625663 w 6012824"/>
              <a:gd name="connsiteY1" fmla="*/ 414940 h 2131815"/>
              <a:gd name="connsiteX2" fmla="*/ 4630581 w 6012824"/>
              <a:gd name="connsiteY2" fmla="*/ 412085 h 2131815"/>
              <a:gd name="connsiteX3" fmla="*/ 4667704 w 6012824"/>
              <a:gd name="connsiteY3" fmla="*/ 367902 h 2131815"/>
              <a:gd name="connsiteX4" fmla="*/ 4674367 w 6012824"/>
              <a:gd name="connsiteY4" fmla="*/ 367029 h 2131815"/>
              <a:gd name="connsiteX5" fmla="*/ 4680792 w 6012824"/>
              <a:gd name="connsiteY5" fmla="*/ 398045 h 2131815"/>
              <a:gd name="connsiteX6" fmla="*/ 4796843 w 6012824"/>
              <a:gd name="connsiteY6" fmla="*/ 383053 h 2131815"/>
              <a:gd name="connsiteX7" fmla="*/ 4843882 w 6012824"/>
              <a:gd name="connsiteY7" fmla="*/ 366077 h 2131815"/>
              <a:gd name="connsiteX8" fmla="*/ 4855383 w 6012824"/>
              <a:gd name="connsiteY8" fmla="*/ 326019 h 2131815"/>
              <a:gd name="connsiteX9" fmla="*/ 4577038 w 6012824"/>
              <a:gd name="connsiteY9" fmla="*/ 204892 h 2131815"/>
              <a:gd name="connsiteX10" fmla="*/ 4386265 w 6012824"/>
              <a:gd name="connsiteY10" fmla="*/ 0 h 2131815"/>
              <a:gd name="connsiteX11" fmla="*/ 4551813 w 6012824"/>
              <a:gd name="connsiteY11" fmla="*/ 129297 h 2131815"/>
              <a:gd name="connsiteX12" fmla="*/ 4573468 w 6012824"/>
              <a:gd name="connsiteY12" fmla="*/ 143020 h 2131815"/>
              <a:gd name="connsiteX13" fmla="*/ 4607895 w 6012824"/>
              <a:gd name="connsiteY13" fmla="*/ 148970 h 2131815"/>
              <a:gd name="connsiteX14" fmla="*/ 4646604 w 6012824"/>
              <a:gd name="connsiteY14" fmla="*/ 186093 h 2131815"/>
              <a:gd name="connsiteX15" fmla="*/ 4653267 w 6012824"/>
              <a:gd name="connsiteY15" fmla="*/ 185062 h 2131815"/>
              <a:gd name="connsiteX16" fmla="*/ 4653029 w 6012824"/>
              <a:gd name="connsiteY16" fmla="*/ 143734 h 2131815"/>
              <a:gd name="connsiteX17" fmla="*/ 4694753 w 6012824"/>
              <a:gd name="connsiteY17" fmla="*/ 191487 h 2131815"/>
              <a:gd name="connsiteX18" fmla="*/ 4702368 w 6012824"/>
              <a:gd name="connsiteY18" fmla="*/ 154681 h 2131815"/>
              <a:gd name="connsiteX19" fmla="*/ 4708397 w 6012824"/>
              <a:gd name="connsiteY19" fmla="*/ 155395 h 2131815"/>
              <a:gd name="connsiteX20" fmla="*/ 4704192 w 6012824"/>
              <a:gd name="connsiteY20" fmla="*/ 202909 h 2131815"/>
              <a:gd name="connsiteX21" fmla="*/ 4716170 w 6012824"/>
              <a:gd name="connsiteY21" fmla="*/ 217108 h 2131815"/>
              <a:gd name="connsiteX22" fmla="*/ 4710380 w 6012824"/>
              <a:gd name="connsiteY22" fmla="*/ 218060 h 2131815"/>
              <a:gd name="connsiteX23" fmla="*/ 4711967 w 6012824"/>
              <a:gd name="connsiteY23" fmla="*/ 212349 h 2131815"/>
              <a:gd name="connsiteX24" fmla="*/ 4744489 w 6012824"/>
              <a:gd name="connsiteY24" fmla="*/ 160074 h 2131815"/>
              <a:gd name="connsiteX25" fmla="*/ 4751866 w 6012824"/>
              <a:gd name="connsiteY25" fmla="*/ 186252 h 2131815"/>
              <a:gd name="connsiteX26" fmla="*/ 4780581 w 6012824"/>
              <a:gd name="connsiteY26" fmla="*/ 144210 h 2131815"/>
              <a:gd name="connsiteX27" fmla="*/ 4786293 w 6012824"/>
              <a:gd name="connsiteY27" fmla="*/ 208144 h 2131815"/>
              <a:gd name="connsiteX28" fmla="*/ 4827620 w 6012824"/>
              <a:gd name="connsiteY28" fmla="*/ 185934 h 2131815"/>
              <a:gd name="connsiteX29" fmla="*/ 4808582 w 6012824"/>
              <a:gd name="connsiteY29" fmla="*/ 226547 h 2131815"/>
              <a:gd name="connsiteX30" fmla="*/ 4833966 w 6012824"/>
              <a:gd name="connsiteY30" fmla="*/ 200450 h 2131815"/>
              <a:gd name="connsiteX31" fmla="*/ 4843167 w 6012824"/>
              <a:gd name="connsiteY31" fmla="*/ 199578 h 2131815"/>
              <a:gd name="connsiteX32" fmla="*/ 4853003 w 6012824"/>
              <a:gd name="connsiteY32" fmla="*/ 243682 h 2131815"/>
              <a:gd name="connsiteX33" fmla="*/ 4881798 w 6012824"/>
              <a:gd name="connsiteY33" fmla="*/ 256453 h 2131815"/>
              <a:gd name="connsiteX34" fmla="*/ 4945097 w 6012824"/>
              <a:gd name="connsiteY34" fmla="*/ 187124 h 2131815"/>
              <a:gd name="connsiteX35" fmla="*/ 4947557 w 6012824"/>
              <a:gd name="connsiteY35" fmla="*/ 201799 h 2131815"/>
              <a:gd name="connsiteX36" fmla="*/ 4914717 w 6012824"/>
              <a:gd name="connsiteY36" fmla="*/ 285802 h 2131815"/>
              <a:gd name="connsiteX37" fmla="*/ 4942321 w 6012824"/>
              <a:gd name="connsiteY37" fmla="*/ 269462 h 2131815"/>
              <a:gd name="connsiteX38" fmla="*/ 5004987 w 6012824"/>
              <a:gd name="connsiteY38" fmla="*/ 184586 h 2131815"/>
              <a:gd name="connsiteX39" fmla="*/ 4963422 w 6012824"/>
              <a:gd name="connsiteY39" fmla="*/ 292862 h 2131815"/>
              <a:gd name="connsiteX40" fmla="*/ 5066304 w 6012824"/>
              <a:gd name="connsiteY40" fmla="*/ 202750 h 2131815"/>
              <a:gd name="connsiteX41" fmla="*/ 5030926 w 6012824"/>
              <a:gd name="connsiteY41" fmla="*/ 312693 h 2131815"/>
              <a:gd name="connsiteX42" fmla="*/ 5040682 w 6012824"/>
              <a:gd name="connsiteY42" fmla="*/ 304285 h 2131815"/>
              <a:gd name="connsiteX43" fmla="*/ 5055040 w 6012824"/>
              <a:gd name="connsiteY43" fmla="*/ 291989 h 2131815"/>
              <a:gd name="connsiteX44" fmla="*/ 5125083 w 6012824"/>
              <a:gd name="connsiteY44" fmla="*/ 168483 h 2131815"/>
              <a:gd name="connsiteX45" fmla="*/ 5083279 w 6012824"/>
              <a:gd name="connsiteY45" fmla="*/ 310868 h 2131815"/>
              <a:gd name="connsiteX46" fmla="*/ 5145231 w 6012824"/>
              <a:gd name="connsiteY46" fmla="*/ 252725 h 2131815"/>
              <a:gd name="connsiteX47" fmla="*/ 5146897 w 6012824"/>
              <a:gd name="connsiteY47" fmla="*/ 250107 h 2131815"/>
              <a:gd name="connsiteX48" fmla="*/ 5146658 w 6012824"/>
              <a:gd name="connsiteY48" fmla="*/ 297701 h 2131815"/>
              <a:gd name="connsiteX49" fmla="*/ 5163079 w 6012824"/>
              <a:gd name="connsiteY49" fmla="*/ 288499 h 2131815"/>
              <a:gd name="connsiteX50" fmla="*/ 5177912 w 6012824"/>
              <a:gd name="connsiteY50" fmla="*/ 306426 h 2131815"/>
              <a:gd name="connsiteX51" fmla="*/ 5184416 w 6012824"/>
              <a:gd name="connsiteY51" fmla="*/ 271524 h 2131815"/>
              <a:gd name="connsiteX52" fmla="*/ 5196553 w 6012824"/>
              <a:gd name="connsiteY52" fmla="*/ 277711 h 2131815"/>
              <a:gd name="connsiteX53" fmla="*/ 5221777 w 6012824"/>
              <a:gd name="connsiteY53" fmla="*/ 330382 h 2131815"/>
              <a:gd name="connsiteX54" fmla="*/ 5223760 w 6012824"/>
              <a:gd name="connsiteY54" fmla="*/ 256135 h 2131815"/>
              <a:gd name="connsiteX55" fmla="*/ 5231931 w 6012824"/>
              <a:gd name="connsiteY55" fmla="*/ 260022 h 2131815"/>
              <a:gd name="connsiteX56" fmla="*/ 5249858 w 6012824"/>
              <a:gd name="connsiteY56" fmla="*/ 307140 h 2131815"/>
              <a:gd name="connsiteX57" fmla="*/ 5256997 w 6012824"/>
              <a:gd name="connsiteY57" fmla="*/ 318959 h 2131815"/>
              <a:gd name="connsiteX58" fmla="*/ 5266516 w 6012824"/>
              <a:gd name="connsiteY58" fmla="*/ 244871 h 2131815"/>
              <a:gd name="connsiteX59" fmla="*/ 5285871 w 6012824"/>
              <a:gd name="connsiteY59" fmla="*/ 291672 h 2131815"/>
              <a:gd name="connsiteX60" fmla="*/ 5290789 w 6012824"/>
              <a:gd name="connsiteY60" fmla="*/ 280488 h 2131815"/>
              <a:gd name="connsiteX61" fmla="*/ 5292931 w 6012824"/>
              <a:gd name="connsiteY61" fmla="*/ 281201 h 2131815"/>
              <a:gd name="connsiteX62" fmla="*/ 5297532 w 6012824"/>
              <a:gd name="connsiteY62" fmla="*/ 271127 h 2131815"/>
              <a:gd name="connsiteX63" fmla="*/ 5325612 w 6012824"/>
              <a:gd name="connsiteY63" fmla="*/ 251376 h 2131815"/>
              <a:gd name="connsiteX64" fmla="*/ 5344412 w 6012824"/>
              <a:gd name="connsiteY64" fmla="*/ 263195 h 2131815"/>
              <a:gd name="connsiteX65" fmla="*/ 5342904 w 6012824"/>
              <a:gd name="connsiteY65" fmla="*/ 325702 h 2131815"/>
              <a:gd name="connsiteX66" fmla="*/ 5358055 w 6012824"/>
              <a:gd name="connsiteY66" fmla="*/ 293893 h 2131815"/>
              <a:gd name="connsiteX67" fmla="*/ 5359245 w 6012824"/>
              <a:gd name="connsiteY67" fmla="*/ 193787 h 2131815"/>
              <a:gd name="connsiteX68" fmla="*/ 5361942 w 6012824"/>
              <a:gd name="connsiteY68" fmla="*/ 198864 h 2131815"/>
              <a:gd name="connsiteX69" fmla="*/ 5396765 w 6012824"/>
              <a:gd name="connsiteY69" fmla="*/ 315628 h 2131815"/>
              <a:gd name="connsiteX70" fmla="*/ 5420245 w 6012824"/>
              <a:gd name="connsiteY70" fmla="*/ 296987 h 2131815"/>
              <a:gd name="connsiteX71" fmla="*/ 5432699 w 6012824"/>
              <a:gd name="connsiteY71" fmla="*/ 301588 h 2131815"/>
              <a:gd name="connsiteX72" fmla="*/ 5437061 w 6012824"/>
              <a:gd name="connsiteY72" fmla="*/ 318563 h 2131815"/>
              <a:gd name="connsiteX73" fmla="*/ 5465142 w 6012824"/>
              <a:gd name="connsiteY73" fmla="*/ 312455 h 2131815"/>
              <a:gd name="connsiteX74" fmla="*/ 5473629 w 6012824"/>
              <a:gd name="connsiteY74" fmla="*/ 338711 h 2131815"/>
              <a:gd name="connsiteX75" fmla="*/ 5482435 w 6012824"/>
              <a:gd name="connsiteY75" fmla="*/ 338870 h 2131815"/>
              <a:gd name="connsiteX76" fmla="*/ 5501710 w 6012824"/>
              <a:gd name="connsiteY76" fmla="*/ 318721 h 2131815"/>
              <a:gd name="connsiteX77" fmla="*/ 5510832 w 6012824"/>
              <a:gd name="connsiteY77" fmla="*/ 320784 h 2131815"/>
              <a:gd name="connsiteX78" fmla="*/ 5518130 w 6012824"/>
              <a:gd name="connsiteY78" fmla="*/ 352592 h 2131815"/>
              <a:gd name="connsiteX79" fmla="*/ 5533042 w 6012824"/>
              <a:gd name="connsiteY79" fmla="*/ 325464 h 2131815"/>
              <a:gd name="connsiteX80" fmla="*/ 5558981 w 6012824"/>
              <a:gd name="connsiteY80" fmla="*/ 319118 h 2131815"/>
              <a:gd name="connsiteX81" fmla="*/ 5577305 w 6012824"/>
              <a:gd name="connsiteY81" fmla="*/ 288420 h 2131815"/>
              <a:gd name="connsiteX82" fmla="*/ 5581033 w 6012824"/>
              <a:gd name="connsiteY82" fmla="*/ 290958 h 2131815"/>
              <a:gd name="connsiteX83" fmla="*/ 5589759 w 6012824"/>
              <a:gd name="connsiteY83" fmla="*/ 348864 h 2131815"/>
              <a:gd name="connsiteX84" fmla="*/ 5594677 w 6012824"/>
              <a:gd name="connsiteY84" fmla="*/ 349182 h 2131815"/>
              <a:gd name="connsiteX85" fmla="*/ 5613556 w 6012824"/>
              <a:gd name="connsiteY85" fmla="*/ 322291 h 2131815"/>
              <a:gd name="connsiteX86" fmla="*/ 5658215 w 6012824"/>
              <a:gd name="connsiteY86" fmla="*/ 348071 h 2131815"/>
              <a:gd name="connsiteX87" fmla="*/ 5674159 w 6012824"/>
              <a:gd name="connsiteY87" fmla="*/ 345215 h 2131815"/>
              <a:gd name="connsiteX88" fmla="*/ 5722388 w 6012824"/>
              <a:gd name="connsiteY88" fmla="*/ 351799 h 2131815"/>
              <a:gd name="connsiteX89" fmla="*/ 5752451 w 6012824"/>
              <a:gd name="connsiteY89" fmla="*/ 330303 h 2131815"/>
              <a:gd name="connsiteX90" fmla="*/ 5762446 w 6012824"/>
              <a:gd name="connsiteY90" fmla="*/ 353148 h 2131815"/>
              <a:gd name="connsiteX91" fmla="*/ 5818844 w 6012824"/>
              <a:gd name="connsiteY91" fmla="*/ 310234 h 2131815"/>
              <a:gd name="connsiteX92" fmla="*/ 5827649 w 6012824"/>
              <a:gd name="connsiteY92" fmla="*/ 344501 h 2131815"/>
              <a:gd name="connsiteX93" fmla="*/ 5848115 w 6012824"/>
              <a:gd name="connsiteY93" fmla="*/ 318563 h 2131815"/>
              <a:gd name="connsiteX94" fmla="*/ 5877306 w 6012824"/>
              <a:gd name="connsiteY94" fmla="*/ 297383 h 2131815"/>
              <a:gd name="connsiteX95" fmla="*/ 5879209 w 6012824"/>
              <a:gd name="connsiteY95" fmla="*/ 329985 h 2131815"/>
              <a:gd name="connsiteX96" fmla="*/ 5929422 w 6012824"/>
              <a:gd name="connsiteY96" fmla="*/ 301429 h 2131815"/>
              <a:gd name="connsiteX97" fmla="*/ 5936957 w 6012824"/>
              <a:gd name="connsiteY97" fmla="*/ 325146 h 2131815"/>
              <a:gd name="connsiteX98" fmla="*/ 5977332 w 6012824"/>
              <a:gd name="connsiteY98" fmla="*/ 301429 h 2131815"/>
              <a:gd name="connsiteX99" fmla="*/ 6001050 w 6012824"/>
              <a:gd name="connsiteY99" fmla="*/ 316897 h 2131815"/>
              <a:gd name="connsiteX100" fmla="*/ 6008666 w 6012824"/>
              <a:gd name="connsiteY100" fmla="*/ 343470 h 2131815"/>
              <a:gd name="connsiteX101" fmla="*/ 6006047 w 6012824"/>
              <a:gd name="connsiteY101" fmla="*/ 928480 h 2131815"/>
              <a:gd name="connsiteX102" fmla="*/ 6001209 w 6012824"/>
              <a:gd name="connsiteY102" fmla="*/ 939585 h 2131815"/>
              <a:gd name="connsiteX103" fmla="*/ 5904910 w 6012824"/>
              <a:gd name="connsiteY103" fmla="*/ 994636 h 2131815"/>
              <a:gd name="connsiteX104" fmla="*/ 5901817 w 6012824"/>
              <a:gd name="connsiteY104" fmla="*/ 995588 h 2131815"/>
              <a:gd name="connsiteX105" fmla="*/ 5880638 w 6012824"/>
              <a:gd name="connsiteY105" fmla="*/ 869067 h 2131815"/>
              <a:gd name="connsiteX106" fmla="*/ 5782197 w 6012824"/>
              <a:gd name="connsiteY106" fmla="*/ 703122 h 2131815"/>
              <a:gd name="connsiteX107" fmla="*/ 5994070 w 6012824"/>
              <a:gd name="connsiteY107" fmla="*/ 466263 h 2131815"/>
              <a:gd name="connsiteX108" fmla="*/ 5996450 w 6012824"/>
              <a:gd name="connsiteY108" fmla="*/ 450319 h 2131815"/>
              <a:gd name="connsiteX109" fmla="*/ 5992008 w 6012824"/>
              <a:gd name="connsiteY109" fmla="*/ 453809 h 2131815"/>
              <a:gd name="connsiteX110" fmla="*/ 5743091 w 6012824"/>
              <a:gd name="connsiteY110" fmla="*/ 611028 h 2131815"/>
              <a:gd name="connsiteX111" fmla="*/ 5720880 w 6012824"/>
              <a:gd name="connsiteY111" fmla="*/ 599764 h 2131815"/>
              <a:gd name="connsiteX112" fmla="*/ 5712472 w 6012824"/>
              <a:gd name="connsiteY112" fmla="*/ 603809 h 2131815"/>
              <a:gd name="connsiteX113" fmla="*/ 5706206 w 6012824"/>
              <a:gd name="connsiteY113" fmla="*/ 662192 h 2131815"/>
              <a:gd name="connsiteX114" fmla="*/ 5591662 w 6012824"/>
              <a:gd name="connsiteY114" fmla="*/ 790299 h 2131815"/>
              <a:gd name="connsiteX115" fmla="*/ 5505517 w 6012824"/>
              <a:gd name="connsiteY115" fmla="*/ 936650 h 2131815"/>
              <a:gd name="connsiteX116" fmla="*/ 5487273 w 6012824"/>
              <a:gd name="connsiteY116" fmla="*/ 951484 h 2131815"/>
              <a:gd name="connsiteX117" fmla="*/ 5496792 w 6012824"/>
              <a:gd name="connsiteY117" fmla="*/ 909998 h 2131815"/>
              <a:gd name="connsiteX118" fmla="*/ 5471488 w 6012824"/>
              <a:gd name="connsiteY118" fmla="*/ 721208 h 2131815"/>
              <a:gd name="connsiteX119" fmla="*/ 5454116 w 6012824"/>
              <a:gd name="connsiteY119" fmla="*/ 506162 h 2131815"/>
              <a:gd name="connsiteX120" fmla="*/ 5451101 w 6012824"/>
              <a:gd name="connsiteY120" fmla="*/ 494343 h 2131815"/>
              <a:gd name="connsiteX121" fmla="*/ 5418341 w 6012824"/>
              <a:gd name="connsiteY121" fmla="*/ 737470 h 2131815"/>
              <a:gd name="connsiteX122" fmla="*/ 5332355 w 6012824"/>
              <a:gd name="connsiteY122" fmla="*/ 629114 h 2131815"/>
              <a:gd name="connsiteX123" fmla="*/ 5012919 w 6012824"/>
              <a:gd name="connsiteY123" fmla="*/ 485380 h 2131815"/>
              <a:gd name="connsiteX124" fmla="*/ 5338383 w 6012824"/>
              <a:gd name="connsiteY124" fmla="*/ 771420 h 2131815"/>
              <a:gd name="connsiteX125" fmla="*/ 5345602 w 6012824"/>
              <a:gd name="connsiteY125" fmla="*/ 815682 h 2131815"/>
              <a:gd name="connsiteX126" fmla="*/ 5236294 w 6012824"/>
              <a:gd name="connsiteY126" fmla="*/ 704074 h 2131815"/>
              <a:gd name="connsiteX127" fmla="*/ 4717995 w 6012824"/>
              <a:gd name="connsiteY127" fmla="*/ 623403 h 2131815"/>
              <a:gd name="connsiteX128" fmla="*/ 4556413 w 6012824"/>
              <a:gd name="connsiteY128" fmla="*/ 667427 h 2131815"/>
              <a:gd name="connsiteX129" fmla="*/ 5210910 w 6012824"/>
              <a:gd name="connsiteY129" fmla="*/ 885249 h 2131815"/>
              <a:gd name="connsiteX130" fmla="*/ 5258267 w 6012824"/>
              <a:gd name="connsiteY130" fmla="*/ 953229 h 2131815"/>
              <a:gd name="connsiteX131" fmla="*/ 5257077 w 6012824"/>
              <a:gd name="connsiteY131" fmla="*/ 961716 h 2131815"/>
              <a:gd name="connsiteX132" fmla="*/ 4750755 w 6012824"/>
              <a:gd name="connsiteY132" fmla="*/ 759997 h 2131815"/>
              <a:gd name="connsiteX133" fmla="*/ 4438143 w 6012824"/>
              <a:gd name="connsiteY133" fmla="*/ 785222 h 2131815"/>
              <a:gd name="connsiteX134" fmla="*/ 4542374 w 6012824"/>
              <a:gd name="connsiteY134" fmla="*/ 790775 h 2131815"/>
              <a:gd name="connsiteX135" fmla="*/ 4817466 w 6012824"/>
              <a:gd name="connsiteY135" fmla="*/ 1075070 h 2131815"/>
              <a:gd name="connsiteX136" fmla="*/ 4817784 w 6012824"/>
              <a:gd name="connsiteY136" fmla="*/ 1089824 h 2131815"/>
              <a:gd name="connsiteX137" fmla="*/ 4708714 w 6012824"/>
              <a:gd name="connsiteY137" fmla="*/ 1146302 h 2131815"/>
              <a:gd name="connsiteX138" fmla="*/ 4546974 w 6012824"/>
              <a:gd name="connsiteY138" fmla="*/ 1240935 h 2131815"/>
              <a:gd name="connsiteX139" fmla="*/ 5178705 w 6012824"/>
              <a:gd name="connsiteY139" fmla="*/ 1251644 h 2131815"/>
              <a:gd name="connsiteX140" fmla="*/ 5213370 w 6012824"/>
              <a:gd name="connsiteY140" fmla="*/ 1288687 h 2131815"/>
              <a:gd name="connsiteX141" fmla="*/ 4683330 w 6012824"/>
              <a:gd name="connsiteY141" fmla="*/ 1307487 h 2131815"/>
              <a:gd name="connsiteX142" fmla="*/ 4468048 w 6012824"/>
              <a:gd name="connsiteY142" fmla="*/ 1307963 h 2131815"/>
              <a:gd name="connsiteX143" fmla="*/ 4513975 w 6012824"/>
              <a:gd name="connsiteY143" fmla="*/ 1045879 h 2131815"/>
              <a:gd name="connsiteX144" fmla="*/ 4505647 w 6012824"/>
              <a:gd name="connsiteY144" fmla="*/ 1020257 h 2131815"/>
              <a:gd name="connsiteX145" fmla="*/ 4689994 w 6012824"/>
              <a:gd name="connsiteY145" fmla="*/ 969807 h 2131815"/>
              <a:gd name="connsiteX146" fmla="*/ 4630105 w 6012824"/>
              <a:gd name="connsiteY146" fmla="*/ 941965 h 2131815"/>
              <a:gd name="connsiteX147" fmla="*/ 4302578 w 6012824"/>
              <a:gd name="connsiteY147" fmla="*/ 1021685 h 2131815"/>
              <a:gd name="connsiteX148" fmla="*/ 4189939 w 6012824"/>
              <a:gd name="connsiteY148" fmla="*/ 1116476 h 2131815"/>
              <a:gd name="connsiteX149" fmla="*/ 4084122 w 6012824"/>
              <a:gd name="connsiteY149" fmla="*/ 1230543 h 2131815"/>
              <a:gd name="connsiteX150" fmla="*/ 3999484 w 6012824"/>
              <a:gd name="connsiteY150" fmla="*/ 1084271 h 2131815"/>
              <a:gd name="connsiteX151" fmla="*/ 3455485 w 6012824"/>
              <a:gd name="connsiteY151" fmla="*/ 773323 h 2131815"/>
              <a:gd name="connsiteX152" fmla="*/ 3984492 w 6012824"/>
              <a:gd name="connsiteY152" fmla="*/ 1276234 h 2131815"/>
              <a:gd name="connsiteX153" fmla="*/ 3991552 w 6012824"/>
              <a:gd name="connsiteY153" fmla="*/ 1311294 h 2131815"/>
              <a:gd name="connsiteX154" fmla="*/ 3962598 w 6012824"/>
              <a:gd name="connsiteY154" fmla="*/ 1342707 h 2131815"/>
              <a:gd name="connsiteX155" fmla="*/ 3947528 w 6012824"/>
              <a:gd name="connsiteY155" fmla="*/ 1345086 h 2131815"/>
              <a:gd name="connsiteX156" fmla="*/ 3930473 w 6012824"/>
              <a:gd name="connsiteY156" fmla="*/ 1316609 h 2131815"/>
              <a:gd name="connsiteX157" fmla="*/ 3918257 w 6012824"/>
              <a:gd name="connsiteY157" fmla="*/ 1327080 h 2131815"/>
              <a:gd name="connsiteX158" fmla="*/ 3817833 w 6012824"/>
              <a:gd name="connsiteY158" fmla="*/ 1489375 h 2131815"/>
              <a:gd name="connsiteX159" fmla="*/ 3736606 w 6012824"/>
              <a:gd name="connsiteY159" fmla="*/ 1348101 h 2131815"/>
              <a:gd name="connsiteX160" fmla="*/ 3695754 w 6012824"/>
              <a:gd name="connsiteY160" fmla="*/ 1313119 h 2131815"/>
              <a:gd name="connsiteX161" fmla="*/ 3805697 w 6012824"/>
              <a:gd name="connsiteY161" fmla="*/ 1081257 h 2131815"/>
              <a:gd name="connsiteX162" fmla="*/ 3803872 w 6012824"/>
              <a:gd name="connsiteY162" fmla="*/ 1053018 h 2131815"/>
              <a:gd name="connsiteX163" fmla="*/ 3642767 w 6012824"/>
              <a:gd name="connsiteY163" fmla="*/ 1266794 h 2131815"/>
              <a:gd name="connsiteX164" fmla="*/ 3632138 w 6012824"/>
              <a:gd name="connsiteY164" fmla="*/ 1274092 h 2131815"/>
              <a:gd name="connsiteX165" fmla="*/ 3568996 w 6012824"/>
              <a:gd name="connsiteY165" fmla="*/ 1165022 h 2131815"/>
              <a:gd name="connsiteX166" fmla="*/ 3548769 w 6012824"/>
              <a:gd name="connsiteY166" fmla="*/ 1146540 h 2131815"/>
              <a:gd name="connsiteX167" fmla="*/ 3541312 w 6012824"/>
              <a:gd name="connsiteY167" fmla="*/ 1146381 h 2131815"/>
              <a:gd name="connsiteX168" fmla="*/ 3559160 w 6012824"/>
              <a:gd name="connsiteY168" fmla="*/ 1215234 h 2131815"/>
              <a:gd name="connsiteX169" fmla="*/ 3505300 w 6012824"/>
              <a:gd name="connsiteY169" fmla="*/ 1187947 h 2131815"/>
              <a:gd name="connsiteX170" fmla="*/ 3304214 w 6012824"/>
              <a:gd name="connsiteY170" fmla="*/ 1140749 h 2131815"/>
              <a:gd name="connsiteX171" fmla="*/ 3218228 w 6012824"/>
              <a:gd name="connsiteY171" fmla="*/ 987418 h 2131815"/>
              <a:gd name="connsiteX172" fmla="*/ 3201571 w 6012824"/>
              <a:gd name="connsiteY172" fmla="*/ 974884 h 2131815"/>
              <a:gd name="connsiteX173" fmla="*/ 3196176 w 6012824"/>
              <a:gd name="connsiteY173" fmla="*/ 971077 h 2131815"/>
              <a:gd name="connsiteX174" fmla="*/ 3192925 w 6012824"/>
              <a:gd name="connsiteY174" fmla="*/ 968935 h 2131815"/>
              <a:gd name="connsiteX175" fmla="*/ 3340307 w 6012824"/>
              <a:gd name="connsiteY175" fmla="*/ 2017748 h 2131815"/>
              <a:gd name="connsiteX176" fmla="*/ 3327298 w 6012824"/>
              <a:gd name="connsiteY176" fmla="*/ 2049081 h 2131815"/>
              <a:gd name="connsiteX177" fmla="*/ 3294458 w 6012824"/>
              <a:gd name="connsiteY177" fmla="*/ 1812301 h 2131815"/>
              <a:gd name="connsiteX178" fmla="*/ 3036975 w 6012824"/>
              <a:gd name="connsiteY178" fmla="*/ 1041992 h 2131815"/>
              <a:gd name="connsiteX179" fmla="*/ 2854054 w 6012824"/>
              <a:gd name="connsiteY179" fmla="*/ 928322 h 2131815"/>
              <a:gd name="connsiteX180" fmla="*/ 3130259 w 6012824"/>
              <a:gd name="connsiteY180" fmla="*/ 1788821 h 2131815"/>
              <a:gd name="connsiteX181" fmla="*/ 3128038 w 6012824"/>
              <a:gd name="connsiteY181" fmla="*/ 1900984 h 2131815"/>
              <a:gd name="connsiteX182" fmla="*/ 3100671 w 6012824"/>
              <a:gd name="connsiteY182" fmla="*/ 1825151 h 2131815"/>
              <a:gd name="connsiteX183" fmla="*/ 3033247 w 6012824"/>
              <a:gd name="connsiteY183" fmla="*/ 1717827 h 2131815"/>
              <a:gd name="connsiteX184" fmla="*/ 2733801 w 6012824"/>
              <a:gd name="connsiteY184" fmla="*/ 1381020 h 2131815"/>
              <a:gd name="connsiteX185" fmla="*/ 2277533 w 6012824"/>
              <a:gd name="connsiteY185" fmla="*/ 1417033 h 2131815"/>
              <a:gd name="connsiteX186" fmla="*/ 2863336 w 6012824"/>
              <a:gd name="connsiteY186" fmla="*/ 1519201 h 2131815"/>
              <a:gd name="connsiteX187" fmla="*/ 2912913 w 6012824"/>
              <a:gd name="connsiteY187" fmla="*/ 1641914 h 2131815"/>
              <a:gd name="connsiteX188" fmla="*/ 2912674 w 6012824"/>
              <a:gd name="connsiteY188" fmla="*/ 1645960 h 2131815"/>
              <a:gd name="connsiteX189" fmla="*/ 2792420 w 6012824"/>
              <a:gd name="connsiteY189" fmla="*/ 1546568 h 2131815"/>
              <a:gd name="connsiteX190" fmla="*/ 2349162 w 6012824"/>
              <a:gd name="connsiteY190" fmla="*/ 1481919 h 2131815"/>
              <a:gd name="connsiteX191" fmla="*/ 2720474 w 6012824"/>
              <a:gd name="connsiteY191" fmla="*/ 1700693 h 2131815"/>
              <a:gd name="connsiteX192" fmla="*/ 2647259 w 6012824"/>
              <a:gd name="connsiteY192" fmla="*/ 1842840 h 2131815"/>
              <a:gd name="connsiteX193" fmla="*/ 2580945 w 6012824"/>
              <a:gd name="connsiteY193" fmla="*/ 2131815 h 2131815"/>
              <a:gd name="connsiteX194" fmla="*/ 2485915 w 6012824"/>
              <a:gd name="connsiteY194" fmla="*/ 1832370 h 2131815"/>
              <a:gd name="connsiteX195" fmla="*/ 2424519 w 6012824"/>
              <a:gd name="connsiteY195" fmla="*/ 1752809 h 2131815"/>
              <a:gd name="connsiteX196" fmla="*/ 2465529 w 6012824"/>
              <a:gd name="connsiteY196" fmla="*/ 1680466 h 2131815"/>
              <a:gd name="connsiteX197" fmla="*/ 2463150 w 6012824"/>
              <a:gd name="connsiteY197" fmla="*/ 1657700 h 2131815"/>
              <a:gd name="connsiteX198" fmla="*/ 2368119 w 6012824"/>
              <a:gd name="connsiteY198" fmla="*/ 1773274 h 2131815"/>
              <a:gd name="connsiteX199" fmla="*/ 2218436 w 6012824"/>
              <a:gd name="connsiteY199" fmla="*/ 2128643 h 2131815"/>
              <a:gd name="connsiteX200" fmla="*/ 2148474 w 6012824"/>
              <a:gd name="connsiteY200" fmla="*/ 2073116 h 2131815"/>
              <a:gd name="connsiteX201" fmla="*/ 2075099 w 6012824"/>
              <a:gd name="connsiteY201" fmla="*/ 1850297 h 2131815"/>
              <a:gd name="connsiteX202" fmla="*/ 2065105 w 6012824"/>
              <a:gd name="connsiteY202" fmla="*/ 1836891 h 2131815"/>
              <a:gd name="connsiteX203" fmla="*/ 2269283 w 6012824"/>
              <a:gd name="connsiteY203" fmla="*/ 1706959 h 2131815"/>
              <a:gd name="connsiteX204" fmla="*/ 2478141 w 6012824"/>
              <a:gd name="connsiteY204" fmla="*/ 1625574 h 2131815"/>
              <a:gd name="connsiteX205" fmla="*/ 1831815 w 6012824"/>
              <a:gd name="connsiteY205" fmla="*/ 1900984 h 2131815"/>
              <a:gd name="connsiteX206" fmla="*/ 1696886 w 6012824"/>
              <a:gd name="connsiteY206" fmla="*/ 2033375 h 2131815"/>
              <a:gd name="connsiteX207" fmla="*/ 1780413 w 6012824"/>
              <a:gd name="connsiteY207" fmla="*/ 1782396 h 2131815"/>
              <a:gd name="connsiteX208" fmla="*/ 1987923 w 6012824"/>
              <a:gd name="connsiteY208" fmla="*/ 1440592 h 2131815"/>
              <a:gd name="connsiteX209" fmla="*/ 2111826 w 6012824"/>
              <a:gd name="connsiteY209" fmla="*/ 1266398 h 2131815"/>
              <a:gd name="connsiteX210" fmla="*/ 2119520 w 6012824"/>
              <a:gd name="connsiteY210" fmla="*/ 1234748 h 2131815"/>
              <a:gd name="connsiteX211" fmla="*/ 2118807 w 6012824"/>
              <a:gd name="connsiteY211" fmla="*/ 1223246 h 2131815"/>
              <a:gd name="connsiteX212" fmla="*/ 1920498 w 6012824"/>
              <a:gd name="connsiteY212" fmla="*/ 1385144 h 2131815"/>
              <a:gd name="connsiteX213" fmla="*/ 1716796 w 6012824"/>
              <a:gd name="connsiteY213" fmla="*/ 1671740 h 2131815"/>
              <a:gd name="connsiteX214" fmla="*/ 1677531 w 6012824"/>
              <a:gd name="connsiteY214" fmla="*/ 1403865 h 2131815"/>
              <a:gd name="connsiteX215" fmla="*/ 1622877 w 6012824"/>
              <a:gd name="connsiteY215" fmla="*/ 1323986 h 2131815"/>
              <a:gd name="connsiteX216" fmla="*/ 1613596 w 6012824"/>
              <a:gd name="connsiteY216" fmla="*/ 1317085 h 2131815"/>
              <a:gd name="connsiteX217" fmla="*/ 1660952 w 6012824"/>
              <a:gd name="connsiteY217" fmla="*/ 1458757 h 2131815"/>
              <a:gd name="connsiteX218" fmla="*/ 1652861 w 6012824"/>
              <a:gd name="connsiteY218" fmla="*/ 1502464 h 2131815"/>
              <a:gd name="connsiteX219" fmla="*/ 1562988 w 6012824"/>
              <a:gd name="connsiteY219" fmla="*/ 1376340 h 2131815"/>
              <a:gd name="connsiteX220" fmla="*/ 1275123 w 6012824"/>
              <a:gd name="connsiteY220" fmla="*/ 1252992 h 2131815"/>
              <a:gd name="connsiteX221" fmla="*/ 1604791 w 6012824"/>
              <a:gd name="connsiteY221" fmla="*/ 1551168 h 2131815"/>
              <a:gd name="connsiteX222" fmla="*/ 1609788 w 6012824"/>
              <a:gd name="connsiteY222" fmla="*/ 1580518 h 2131815"/>
              <a:gd name="connsiteX223" fmla="*/ 1603125 w 6012824"/>
              <a:gd name="connsiteY223" fmla="*/ 1574569 h 2131815"/>
              <a:gd name="connsiteX224" fmla="*/ 1325573 w 6012824"/>
              <a:gd name="connsiteY224" fmla="*/ 1390301 h 2131815"/>
              <a:gd name="connsiteX225" fmla="*/ 854709 w 6012824"/>
              <a:gd name="connsiteY225" fmla="*/ 1422823 h 2131815"/>
              <a:gd name="connsiteX226" fmla="*/ 1493500 w 6012824"/>
              <a:gd name="connsiteY226" fmla="*/ 1633427 h 2131815"/>
              <a:gd name="connsiteX227" fmla="*/ 1519122 w 6012824"/>
              <a:gd name="connsiteY227" fmla="*/ 1683162 h 2131815"/>
              <a:gd name="connsiteX228" fmla="*/ 734852 w 6012824"/>
              <a:gd name="connsiteY228" fmla="*/ 1461533 h 2131815"/>
              <a:gd name="connsiteX229" fmla="*/ 928083 w 6012824"/>
              <a:gd name="connsiteY229" fmla="*/ 1519201 h 2131815"/>
              <a:gd name="connsiteX230" fmla="*/ 1465023 w 6012824"/>
              <a:gd name="connsiteY230" fmla="*/ 1805241 h 2131815"/>
              <a:gd name="connsiteX231" fmla="*/ 1467641 w 6012824"/>
              <a:gd name="connsiteY231" fmla="*/ 1809763 h 2131815"/>
              <a:gd name="connsiteX232" fmla="*/ 1418381 w 6012824"/>
              <a:gd name="connsiteY232" fmla="*/ 1845538 h 2131815"/>
              <a:gd name="connsiteX233" fmla="*/ 1291464 w 6012824"/>
              <a:gd name="connsiteY233" fmla="*/ 1791439 h 2131815"/>
              <a:gd name="connsiteX234" fmla="*/ 861531 w 6012824"/>
              <a:gd name="connsiteY234" fmla="*/ 1577107 h 2131815"/>
              <a:gd name="connsiteX235" fmla="*/ 855503 w 6012824"/>
              <a:gd name="connsiteY235" fmla="*/ 1582263 h 2131815"/>
              <a:gd name="connsiteX236" fmla="*/ 886597 w 6012824"/>
              <a:gd name="connsiteY236" fmla="*/ 1622639 h 2131815"/>
              <a:gd name="connsiteX237" fmla="*/ 754683 w 6012824"/>
              <a:gd name="connsiteY237" fmla="*/ 1817774 h 2131815"/>
              <a:gd name="connsiteX238" fmla="*/ 745719 w 6012824"/>
              <a:gd name="connsiteY238" fmla="*/ 1823644 h 2131815"/>
              <a:gd name="connsiteX239" fmla="*/ 473402 w 6012824"/>
              <a:gd name="connsiteY239" fmla="*/ 1654368 h 2131815"/>
              <a:gd name="connsiteX240" fmla="*/ 181968 w 6012824"/>
              <a:gd name="connsiteY240" fmla="*/ 1559656 h 2131815"/>
              <a:gd name="connsiteX241" fmla="*/ 0 w 6012824"/>
              <a:gd name="connsiteY241" fmla="*/ 1501750 h 2131815"/>
              <a:gd name="connsiteX242" fmla="*/ 59255 w 6012824"/>
              <a:gd name="connsiteY242" fmla="*/ 1483823 h 2131815"/>
              <a:gd name="connsiteX243" fmla="*/ 107484 w 6012824"/>
              <a:gd name="connsiteY243" fmla="*/ 1477318 h 2131815"/>
              <a:gd name="connsiteX244" fmla="*/ 103993 w 6012824"/>
              <a:gd name="connsiteY244" fmla="*/ 1481840 h 2131815"/>
              <a:gd name="connsiteX245" fmla="*/ 106849 w 6012824"/>
              <a:gd name="connsiteY245" fmla="*/ 1487075 h 2131815"/>
              <a:gd name="connsiteX246" fmla="*/ 221868 w 6012824"/>
              <a:gd name="connsiteY246" fmla="*/ 1490645 h 2131815"/>
              <a:gd name="connsiteX247" fmla="*/ 222026 w 6012824"/>
              <a:gd name="connsiteY247" fmla="*/ 1468910 h 2131815"/>
              <a:gd name="connsiteX248" fmla="*/ 221629 w 6012824"/>
              <a:gd name="connsiteY248" fmla="*/ 1465975 h 2131815"/>
              <a:gd name="connsiteX249" fmla="*/ 276759 w 6012824"/>
              <a:gd name="connsiteY249" fmla="*/ 1456932 h 2131815"/>
              <a:gd name="connsiteX250" fmla="*/ 306585 w 6012824"/>
              <a:gd name="connsiteY250" fmla="*/ 1434563 h 2131815"/>
              <a:gd name="connsiteX251" fmla="*/ 315866 w 6012824"/>
              <a:gd name="connsiteY251" fmla="*/ 1447731 h 2131815"/>
              <a:gd name="connsiteX252" fmla="*/ 402566 w 6012824"/>
              <a:gd name="connsiteY252" fmla="*/ 1392204 h 2131815"/>
              <a:gd name="connsiteX253" fmla="*/ 417955 w 6012824"/>
              <a:gd name="connsiteY253" fmla="*/ 1400533 h 2131815"/>
              <a:gd name="connsiteX254" fmla="*/ 423111 w 6012824"/>
              <a:gd name="connsiteY254" fmla="*/ 1404341 h 2131815"/>
              <a:gd name="connsiteX255" fmla="*/ 434216 w 6012824"/>
              <a:gd name="connsiteY255" fmla="*/ 1374912 h 2131815"/>
              <a:gd name="connsiteX256" fmla="*/ 522503 w 6012824"/>
              <a:gd name="connsiteY256" fmla="*/ 1351353 h 2131815"/>
              <a:gd name="connsiteX257" fmla="*/ 524089 w 6012824"/>
              <a:gd name="connsiteY257" fmla="*/ 1327159 h 2131815"/>
              <a:gd name="connsiteX258" fmla="*/ 532022 w 6012824"/>
              <a:gd name="connsiteY258" fmla="*/ 1322241 h 2131815"/>
              <a:gd name="connsiteX259" fmla="*/ 557326 w 6012824"/>
              <a:gd name="connsiteY259" fmla="*/ 1338185 h 2131815"/>
              <a:gd name="connsiteX260" fmla="*/ 563117 w 6012824"/>
              <a:gd name="connsiteY260" fmla="*/ 1336043 h 2131815"/>
              <a:gd name="connsiteX261" fmla="*/ 557088 w 6012824"/>
              <a:gd name="connsiteY261" fmla="*/ 1299238 h 2131815"/>
              <a:gd name="connsiteX262" fmla="*/ 562244 w 6012824"/>
              <a:gd name="connsiteY262" fmla="*/ 1292891 h 2131815"/>
              <a:gd name="connsiteX263" fmla="*/ 602937 w 6012824"/>
              <a:gd name="connsiteY263" fmla="*/ 1367614 h 2131815"/>
              <a:gd name="connsiteX264" fmla="*/ 598257 w 6012824"/>
              <a:gd name="connsiteY264" fmla="*/ 1280993 h 2131815"/>
              <a:gd name="connsiteX265" fmla="*/ 625068 w 6012824"/>
              <a:gd name="connsiteY265" fmla="*/ 1310660 h 2131815"/>
              <a:gd name="connsiteX266" fmla="*/ 630066 w 6012824"/>
              <a:gd name="connsiteY266" fmla="*/ 1306694 h 2131815"/>
              <a:gd name="connsiteX267" fmla="*/ 632921 w 6012824"/>
              <a:gd name="connsiteY267" fmla="*/ 1277027 h 2131815"/>
              <a:gd name="connsiteX268" fmla="*/ 642440 w 6012824"/>
              <a:gd name="connsiteY268" fmla="*/ 1273140 h 2131815"/>
              <a:gd name="connsiteX269" fmla="*/ 661954 w 6012824"/>
              <a:gd name="connsiteY269" fmla="*/ 1290432 h 2131815"/>
              <a:gd name="connsiteX270" fmla="*/ 668934 w 6012824"/>
              <a:gd name="connsiteY270" fmla="*/ 1288370 h 2131815"/>
              <a:gd name="connsiteX271" fmla="*/ 674090 w 6012824"/>
              <a:gd name="connsiteY271" fmla="*/ 1255689 h 2131815"/>
              <a:gd name="connsiteX272" fmla="*/ 675994 w 6012824"/>
              <a:gd name="connsiteY272" fmla="*/ 1262273 h 2131815"/>
              <a:gd name="connsiteX273" fmla="*/ 675042 w 6012824"/>
              <a:gd name="connsiteY273" fmla="*/ 1245773 h 2131815"/>
              <a:gd name="connsiteX274" fmla="*/ 681308 w 6012824"/>
              <a:gd name="connsiteY274" fmla="*/ 1251881 h 2131815"/>
              <a:gd name="connsiteX275" fmla="*/ 678453 w 6012824"/>
              <a:gd name="connsiteY275" fmla="*/ 1325335 h 2131815"/>
              <a:gd name="connsiteX276" fmla="*/ 716211 w 6012824"/>
              <a:gd name="connsiteY276" fmla="*/ 1253071 h 2131815"/>
              <a:gd name="connsiteX277" fmla="*/ 735407 w 6012824"/>
              <a:gd name="connsiteY277" fmla="*/ 1262749 h 2131815"/>
              <a:gd name="connsiteX278" fmla="*/ 769913 w 6012824"/>
              <a:gd name="connsiteY278" fmla="*/ 1232606 h 2131815"/>
              <a:gd name="connsiteX279" fmla="*/ 761822 w 6012824"/>
              <a:gd name="connsiteY279" fmla="*/ 1274013 h 2131815"/>
              <a:gd name="connsiteX280" fmla="*/ 785381 w 6012824"/>
              <a:gd name="connsiteY280" fmla="*/ 1244504 h 2131815"/>
              <a:gd name="connsiteX281" fmla="*/ 829247 w 6012824"/>
              <a:gd name="connsiteY281" fmla="*/ 1241093 h 2131815"/>
              <a:gd name="connsiteX282" fmla="*/ 846063 w 6012824"/>
              <a:gd name="connsiteY282" fmla="*/ 1206033 h 2131815"/>
              <a:gd name="connsiteX283" fmla="*/ 853281 w 6012824"/>
              <a:gd name="connsiteY283" fmla="*/ 1202384 h 2131815"/>
              <a:gd name="connsiteX284" fmla="*/ 869384 w 6012824"/>
              <a:gd name="connsiteY284" fmla="*/ 1220628 h 2131815"/>
              <a:gd name="connsiteX285" fmla="*/ 924197 w 6012824"/>
              <a:gd name="connsiteY285" fmla="*/ 1147413 h 2131815"/>
              <a:gd name="connsiteX286" fmla="*/ 932843 w 6012824"/>
              <a:gd name="connsiteY286" fmla="*/ 1148285 h 2131815"/>
              <a:gd name="connsiteX287" fmla="*/ 931098 w 6012824"/>
              <a:gd name="connsiteY287" fmla="*/ 1191675 h 2131815"/>
              <a:gd name="connsiteX288" fmla="*/ 966238 w 6012824"/>
              <a:gd name="connsiteY288" fmla="*/ 1157011 h 2131815"/>
              <a:gd name="connsiteX289" fmla="*/ 978454 w 6012824"/>
              <a:gd name="connsiteY289" fmla="*/ 1174224 h 2131815"/>
              <a:gd name="connsiteX290" fmla="*/ 996222 w 6012824"/>
              <a:gd name="connsiteY290" fmla="*/ 1157487 h 2131815"/>
              <a:gd name="connsiteX291" fmla="*/ 1007565 w 6012824"/>
              <a:gd name="connsiteY291" fmla="*/ 1170892 h 2131815"/>
              <a:gd name="connsiteX292" fmla="*/ 1016608 w 6012824"/>
              <a:gd name="connsiteY292" fmla="*/ 1167164 h 2131815"/>
              <a:gd name="connsiteX293" fmla="*/ 1031362 w 6012824"/>
              <a:gd name="connsiteY293" fmla="*/ 1122901 h 2131815"/>
              <a:gd name="connsiteX294" fmla="*/ 1057301 w 6012824"/>
              <a:gd name="connsiteY294" fmla="*/ 1153838 h 2131815"/>
              <a:gd name="connsiteX295" fmla="*/ 1066423 w 6012824"/>
              <a:gd name="connsiteY295" fmla="*/ 1126075 h 2131815"/>
              <a:gd name="connsiteX296" fmla="*/ 1082367 w 6012824"/>
              <a:gd name="connsiteY296" fmla="*/ 1133769 h 2131815"/>
              <a:gd name="connsiteX297" fmla="*/ 1093314 w 6012824"/>
              <a:gd name="connsiteY297" fmla="*/ 1122901 h 2131815"/>
              <a:gd name="connsiteX298" fmla="*/ 1096249 w 6012824"/>
              <a:gd name="connsiteY298" fmla="*/ 1118301 h 2131815"/>
              <a:gd name="connsiteX299" fmla="*/ 1109813 w 6012824"/>
              <a:gd name="connsiteY299" fmla="*/ 1135197 h 2131815"/>
              <a:gd name="connsiteX300" fmla="*/ 1136545 w 6012824"/>
              <a:gd name="connsiteY300" fmla="*/ 1094821 h 2131815"/>
              <a:gd name="connsiteX301" fmla="*/ 1163753 w 6012824"/>
              <a:gd name="connsiteY301" fmla="*/ 1110924 h 2131815"/>
              <a:gd name="connsiteX302" fmla="*/ 1166212 w 6012824"/>
              <a:gd name="connsiteY302" fmla="*/ 1081257 h 2131815"/>
              <a:gd name="connsiteX303" fmla="*/ 1186519 w 6012824"/>
              <a:gd name="connsiteY303" fmla="*/ 1110289 h 2131815"/>
              <a:gd name="connsiteX304" fmla="*/ 1193182 w 6012824"/>
              <a:gd name="connsiteY304" fmla="*/ 1111003 h 2131815"/>
              <a:gd name="connsiteX305" fmla="*/ 1208095 w 6012824"/>
              <a:gd name="connsiteY305" fmla="*/ 1065392 h 2131815"/>
              <a:gd name="connsiteX306" fmla="*/ 1233478 w 6012824"/>
              <a:gd name="connsiteY306" fmla="*/ 1104419 h 2131815"/>
              <a:gd name="connsiteX307" fmla="*/ 1252278 w 6012824"/>
              <a:gd name="connsiteY307" fmla="*/ 1074276 h 2131815"/>
              <a:gd name="connsiteX308" fmla="*/ 1268777 w 6012824"/>
              <a:gd name="connsiteY308" fmla="*/ 1088872 h 2131815"/>
              <a:gd name="connsiteX309" fmla="*/ 1275599 w 6012824"/>
              <a:gd name="connsiteY309" fmla="*/ 1085858 h 2131815"/>
              <a:gd name="connsiteX310" fmla="*/ 1275361 w 6012824"/>
              <a:gd name="connsiteY310" fmla="*/ 1047782 h 2131815"/>
              <a:gd name="connsiteX311" fmla="*/ 1281707 w 6012824"/>
              <a:gd name="connsiteY311" fmla="*/ 1043657 h 2131815"/>
              <a:gd name="connsiteX312" fmla="*/ 1294557 w 6012824"/>
              <a:gd name="connsiteY312" fmla="*/ 1053732 h 2131815"/>
              <a:gd name="connsiteX313" fmla="*/ 1328190 w 6012824"/>
              <a:gd name="connsiteY313" fmla="*/ 1038581 h 2131815"/>
              <a:gd name="connsiteX314" fmla="*/ 1333188 w 6012824"/>
              <a:gd name="connsiteY314" fmla="*/ 1035012 h 2131815"/>
              <a:gd name="connsiteX315" fmla="*/ 1356351 w 6012824"/>
              <a:gd name="connsiteY315" fmla="*/ 1075466 h 2131815"/>
              <a:gd name="connsiteX316" fmla="*/ 1378640 w 6012824"/>
              <a:gd name="connsiteY316" fmla="*/ 1002409 h 2131815"/>
              <a:gd name="connsiteX317" fmla="*/ 1407514 w 6012824"/>
              <a:gd name="connsiteY317" fmla="*/ 1042706 h 2131815"/>
              <a:gd name="connsiteX318" fmla="*/ 1412749 w 6012824"/>
              <a:gd name="connsiteY318" fmla="*/ 1041278 h 2131815"/>
              <a:gd name="connsiteX319" fmla="*/ 1412353 w 6012824"/>
              <a:gd name="connsiteY319" fmla="*/ 990035 h 2131815"/>
              <a:gd name="connsiteX320" fmla="*/ 1416874 w 6012824"/>
              <a:gd name="connsiteY320" fmla="*/ 989321 h 2131815"/>
              <a:gd name="connsiteX321" fmla="*/ 1429883 w 6012824"/>
              <a:gd name="connsiteY321" fmla="*/ 1016688 h 2131815"/>
              <a:gd name="connsiteX322" fmla="*/ 1454315 w 6012824"/>
              <a:gd name="connsiteY322" fmla="*/ 1023430 h 2131815"/>
              <a:gd name="connsiteX323" fmla="*/ 1452411 w 6012824"/>
              <a:gd name="connsiteY323" fmla="*/ 969966 h 2131815"/>
              <a:gd name="connsiteX324" fmla="*/ 1458281 w 6012824"/>
              <a:gd name="connsiteY324" fmla="*/ 965604 h 2131815"/>
              <a:gd name="connsiteX325" fmla="*/ 1490962 w 6012824"/>
              <a:gd name="connsiteY325" fmla="*/ 1003916 h 2131815"/>
              <a:gd name="connsiteX326" fmla="*/ 1496674 w 6012824"/>
              <a:gd name="connsiteY326" fmla="*/ 999871 h 2131815"/>
              <a:gd name="connsiteX327" fmla="*/ 1498339 w 6012824"/>
              <a:gd name="connsiteY327" fmla="*/ 967111 h 2131815"/>
              <a:gd name="connsiteX328" fmla="*/ 1525785 w 6012824"/>
              <a:gd name="connsiteY328" fmla="*/ 1006931 h 2131815"/>
              <a:gd name="connsiteX329" fmla="*/ 1533638 w 6012824"/>
              <a:gd name="connsiteY329" fmla="*/ 935381 h 2131815"/>
              <a:gd name="connsiteX330" fmla="*/ 1566716 w 6012824"/>
              <a:gd name="connsiteY330" fmla="*/ 966158 h 2131815"/>
              <a:gd name="connsiteX331" fmla="*/ 1579011 w 6012824"/>
              <a:gd name="connsiteY331" fmla="*/ 941885 h 2131815"/>
              <a:gd name="connsiteX332" fmla="*/ 1616055 w 6012824"/>
              <a:gd name="connsiteY332" fmla="*/ 944900 h 2131815"/>
              <a:gd name="connsiteX333" fmla="*/ 1613913 w 6012824"/>
              <a:gd name="connsiteY333" fmla="*/ 913964 h 2131815"/>
              <a:gd name="connsiteX334" fmla="*/ 1618435 w 6012824"/>
              <a:gd name="connsiteY334" fmla="*/ 910236 h 2131815"/>
              <a:gd name="connsiteX335" fmla="*/ 1635410 w 6012824"/>
              <a:gd name="connsiteY335" fmla="*/ 958861 h 2131815"/>
              <a:gd name="connsiteX336" fmla="*/ 1662618 w 6012824"/>
              <a:gd name="connsiteY336" fmla="*/ 913646 h 2131815"/>
              <a:gd name="connsiteX337" fmla="*/ 1668408 w 6012824"/>
              <a:gd name="connsiteY337" fmla="*/ 916502 h 2131815"/>
              <a:gd name="connsiteX338" fmla="*/ 1675548 w 6012824"/>
              <a:gd name="connsiteY338" fmla="*/ 939665 h 2131815"/>
              <a:gd name="connsiteX339" fmla="*/ 1693316 w 6012824"/>
              <a:gd name="connsiteY339" fmla="*/ 906904 h 2131815"/>
              <a:gd name="connsiteX340" fmla="*/ 1710291 w 6012824"/>
              <a:gd name="connsiteY340" fmla="*/ 938713 h 2131815"/>
              <a:gd name="connsiteX341" fmla="*/ 1716002 w 6012824"/>
              <a:gd name="connsiteY341" fmla="*/ 886597 h 2131815"/>
              <a:gd name="connsiteX342" fmla="*/ 1724649 w 6012824"/>
              <a:gd name="connsiteY342" fmla="*/ 908808 h 2131815"/>
              <a:gd name="connsiteX343" fmla="*/ 1737261 w 6012824"/>
              <a:gd name="connsiteY343" fmla="*/ 860579 h 2131815"/>
              <a:gd name="connsiteX344" fmla="*/ 1784062 w 6012824"/>
              <a:gd name="connsiteY344" fmla="*/ 918564 h 2131815"/>
              <a:gd name="connsiteX345" fmla="*/ 1794136 w 6012824"/>
              <a:gd name="connsiteY345" fmla="*/ 914440 h 2131815"/>
              <a:gd name="connsiteX346" fmla="*/ 1788742 w 6012824"/>
              <a:gd name="connsiteY346" fmla="*/ 778162 h 2131815"/>
              <a:gd name="connsiteX347" fmla="*/ 1831497 w 6012824"/>
              <a:gd name="connsiteY347" fmla="*/ 880886 h 2131815"/>
              <a:gd name="connsiteX348" fmla="*/ 1841968 w 6012824"/>
              <a:gd name="connsiteY348" fmla="*/ 881124 h 2131815"/>
              <a:gd name="connsiteX349" fmla="*/ 1859499 w 6012824"/>
              <a:gd name="connsiteY349" fmla="*/ 852568 h 2131815"/>
              <a:gd name="connsiteX350" fmla="*/ 1849583 w 6012824"/>
              <a:gd name="connsiteY350" fmla="*/ 782446 h 2131815"/>
              <a:gd name="connsiteX351" fmla="*/ 1867827 w 6012824"/>
              <a:gd name="connsiteY351" fmla="*/ 804815 h 2131815"/>
              <a:gd name="connsiteX352" fmla="*/ 1869652 w 6012824"/>
              <a:gd name="connsiteY352" fmla="*/ 817904 h 2131815"/>
              <a:gd name="connsiteX353" fmla="*/ 1885834 w 6012824"/>
              <a:gd name="connsiteY353" fmla="*/ 841542 h 2131815"/>
              <a:gd name="connsiteX354" fmla="*/ 1895828 w 6012824"/>
              <a:gd name="connsiteY354" fmla="*/ 793630 h 2131815"/>
              <a:gd name="connsiteX355" fmla="*/ 1904237 w 6012824"/>
              <a:gd name="connsiteY355" fmla="*/ 815999 h 2131815"/>
              <a:gd name="connsiteX356" fmla="*/ 1905744 w 6012824"/>
              <a:gd name="connsiteY356" fmla="*/ 812271 h 2131815"/>
              <a:gd name="connsiteX357" fmla="*/ 1907093 w 6012824"/>
              <a:gd name="connsiteY357" fmla="*/ 825122 h 2131815"/>
              <a:gd name="connsiteX358" fmla="*/ 1917960 w 6012824"/>
              <a:gd name="connsiteY358" fmla="*/ 799976 h 2131815"/>
              <a:gd name="connsiteX359" fmla="*/ 1924385 w 6012824"/>
              <a:gd name="connsiteY359" fmla="*/ 799183 h 2131815"/>
              <a:gd name="connsiteX360" fmla="*/ 1936601 w 6012824"/>
              <a:gd name="connsiteY360" fmla="*/ 827264 h 2131815"/>
              <a:gd name="connsiteX361" fmla="*/ 1951910 w 6012824"/>
              <a:gd name="connsiteY361" fmla="*/ 797041 h 2131815"/>
              <a:gd name="connsiteX362" fmla="*/ 1961429 w 6012824"/>
              <a:gd name="connsiteY362" fmla="*/ 807909 h 2131815"/>
              <a:gd name="connsiteX363" fmla="*/ 1983243 w 6012824"/>
              <a:gd name="connsiteY363" fmla="*/ 777290 h 2131815"/>
              <a:gd name="connsiteX364" fmla="*/ 1988161 w 6012824"/>
              <a:gd name="connsiteY364" fmla="*/ 813144 h 2131815"/>
              <a:gd name="connsiteX365" fmla="*/ 1990699 w 6012824"/>
              <a:gd name="connsiteY365" fmla="*/ 804339 h 2131815"/>
              <a:gd name="connsiteX366" fmla="*/ 1992682 w 6012824"/>
              <a:gd name="connsiteY366" fmla="*/ 806163 h 2131815"/>
              <a:gd name="connsiteX367" fmla="*/ 2008309 w 6012824"/>
              <a:gd name="connsiteY367" fmla="*/ 776576 h 2131815"/>
              <a:gd name="connsiteX368" fmla="*/ 2016241 w 6012824"/>
              <a:gd name="connsiteY368" fmla="*/ 774752 h 2131815"/>
              <a:gd name="connsiteX369" fmla="*/ 2026315 w 6012824"/>
              <a:gd name="connsiteY369" fmla="*/ 793472 h 2131815"/>
              <a:gd name="connsiteX370" fmla="*/ 2048763 w 6012824"/>
              <a:gd name="connsiteY370" fmla="*/ 758728 h 2131815"/>
              <a:gd name="connsiteX371" fmla="*/ 2060028 w 6012824"/>
              <a:gd name="connsiteY371" fmla="*/ 777845 h 2131815"/>
              <a:gd name="connsiteX372" fmla="*/ 2086918 w 6012824"/>
              <a:gd name="connsiteY372" fmla="*/ 765788 h 2131815"/>
              <a:gd name="connsiteX373" fmla="*/ 2112540 w 6012824"/>
              <a:gd name="connsiteY373" fmla="*/ 705899 h 2131815"/>
              <a:gd name="connsiteX374" fmla="*/ 2067246 w 6012824"/>
              <a:gd name="connsiteY374" fmla="*/ 621181 h 2131815"/>
              <a:gd name="connsiteX375" fmla="*/ 2089378 w 6012824"/>
              <a:gd name="connsiteY375" fmla="*/ 635301 h 2131815"/>
              <a:gd name="connsiteX376" fmla="*/ 2162435 w 6012824"/>
              <a:gd name="connsiteY376" fmla="*/ 714862 h 2131815"/>
              <a:gd name="connsiteX377" fmla="*/ 2149028 w 6012824"/>
              <a:gd name="connsiteY377" fmla="*/ 655449 h 2131815"/>
              <a:gd name="connsiteX378" fmla="*/ 2154026 w 6012824"/>
              <a:gd name="connsiteY378" fmla="*/ 657670 h 2131815"/>
              <a:gd name="connsiteX379" fmla="*/ 2183772 w 6012824"/>
              <a:gd name="connsiteY379" fmla="*/ 711055 h 2131815"/>
              <a:gd name="connsiteX380" fmla="*/ 2185518 w 6012824"/>
              <a:gd name="connsiteY380" fmla="*/ 716449 h 2131815"/>
              <a:gd name="connsiteX381" fmla="*/ 2189642 w 6012824"/>
              <a:gd name="connsiteY381" fmla="*/ 697253 h 2131815"/>
              <a:gd name="connsiteX382" fmla="*/ 2149980 w 6012824"/>
              <a:gd name="connsiteY382" fmla="*/ 585645 h 2131815"/>
              <a:gd name="connsiteX383" fmla="*/ 2207887 w 6012824"/>
              <a:gd name="connsiteY383" fmla="*/ 647993 h 2131815"/>
              <a:gd name="connsiteX384" fmla="*/ 2216137 w 6012824"/>
              <a:gd name="connsiteY384" fmla="*/ 721605 h 2131815"/>
              <a:gd name="connsiteX385" fmla="*/ 2268649 w 6012824"/>
              <a:gd name="connsiteY385" fmla="*/ 576364 h 2131815"/>
              <a:gd name="connsiteX386" fmla="*/ 2276343 w 6012824"/>
              <a:gd name="connsiteY386" fmla="*/ 578426 h 2131815"/>
              <a:gd name="connsiteX387" fmla="*/ 2279278 w 6012824"/>
              <a:gd name="connsiteY387" fmla="*/ 699473 h 2131815"/>
              <a:gd name="connsiteX388" fmla="*/ 2363757 w 6012824"/>
              <a:gd name="connsiteY388" fmla="*/ 578664 h 2131815"/>
              <a:gd name="connsiteX389" fmla="*/ 2369865 w 6012824"/>
              <a:gd name="connsiteY389" fmla="*/ 631970 h 2131815"/>
              <a:gd name="connsiteX390" fmla="*/ 2388586 w 6012824"/>
              <a:gd name="connsiteY390" fmla="*/ 601113 h 2131815"/>
              <a:gd name="connsiteX391" fmla="*/ 2389299 w 6012824"/>
              <a:gd name="connsiteY391" fmla="*/ 636412 h 2131815"/>
              <a:gd name="connsiteX392" fmla="*/ 2388665 w 6012824"/>
              <a:gd name="connsiteY392" fmla="*/ 641250 h 2131815"/>
              <a:gd name="connsiteX393" fmla="*/ 2448792 w 6012824"/>
              <a:gd name="connsiteY393" fmla="*/ 548125 h 2131815"/>
              <a:gd name="connsiteX394" fmla="*/ 2447840 w 6012824"/>
              <a:gd name="connsiteY394" fmla="*/ 576284 h 2131815"/>
              <a:gd name="connsiteX395" fmla="*/ 2441177 w 6012824"/>
              <a:gd name="connsiteY395" fmla="*/ 603175 h 2131815"/>
              <a:gd name="connsiteX396" fmla="*/ 2519072 w 6012824"/>
              <a:gd name="connsiteY396" fmla="*/ 491171 h 2131815"/>
              <a:gd name="connsiteX397" fmla="*/ 2496306 w 6012824"/>
              <a:gd name="connsiteY397" fmla="*/ 590245 h 2131815"/>
              <a:gd name="connsiteX398" fmla="*/ 2509077 w 6012824"/>
              <a:gd name="connsiteY398" fmla="*/ 589452 h 2131815"/>
              <a:gd name="connsiteX399" fmla="*/ 2566825 w 6012824"/>
              <a:gd name="connsiteY399" fmla="*/ 485856 h 2131815"/>
              <a:gd name="connsiteX400" fmla="*/ 2571902 w 6012824"/>
              <a:gd name="connsiteY400" fmla="*/ 484904 h 2131815"/>
              <a:gd name="connsiteX401" fmla="*/ 2578565 w 6012824"/>
              <a:gd name="connsiteY401" fmla="*/ 511398 h 2131815"/>
              <a:gd name="connsiteX402" fmla="*/ 2627666 w 6012824"/>
              <a:gd name="connsiteY402" fmla="*/ 456665 h 2131815"/>
              <a:gd name="connsiteX403" fmla="*/ 2629966 w 6012824"/>
              <a:gd name="connsiteY403" fmla="*/ 460314 h 2131815"/>
              <a:gd name="connsiteX404" fmla="*/ 2569126 w 6012824"/>
              <a:gd name="connsiteY404" fmla="*/ 538923 h 2131815"/>
              <a:gd name="connsiteX405" fmla="*/ 2762833 w 6012824"/>
              <a:gd name="connsiteY405" fmla="*/ 392095 h 2131815"/>
              <a:gd name="connsiteX406" fmla="*/ 2759739 w 6012824"/>
              <a:gd name="connsiteY406" fmla="*/ 416051 h 2131815"/>
              <a:gd name="connsiteX407" fmla="*/ 2649004 w 6012824"/>
              <a:gd name="connsiteY407" fmla="*/ 530039 h 2131815"/>
              <a:gd name="connsiteX408" fmla="*/ 1850456 w 6012824"/>
              <a:gd name="connsiteY408" fmla="*/ 1030172 h 2131815"/>
              <a:gd name="connsiteX409" fmla="*/ 1644135 w 6012824"/>
              <a:gd name="connsiteY409" fmla="*/ 1131944 h 2131815"/>
              <a:gd name="connsiteX410" fmla="*/ 1536494 w 6012824"/>
              <a:gd name="connsiteY410" fmla="*/ 1181680 h 2131815"/>
              <a:gd name="connsiteX411" fmla="*/ 1546488 w 6012824"/>
              <a:gd name="connsiteY411" fmla="*/ 1184219 h 2131815"/>
              <a:gd name="connsiteX412" fmla="*/ 1701565 w 6012824"/>
              <a:gd name="connsiteY412" fmla="*/ 1147492 h 2131815"/>
              <a:gd name="connsiteX413" fmla="*/ 1706166 w 6012824"/>
              <a:gd name="connsiteY413" fmla="*/ 1144239 h 2131815"/>
              <a:gd name="connsiteX414" fmla="*/ 1710212 w 6012824"/>
              <a:gd name="connsiteY414" fmla="*/ 1174620 h 2131815"/>
              <a:gd name="connsiteX415" fmla="*/ 1709974 w 6012824"/>
              <a:gd name="connsiteY415" fmla="*/ 1159470 h 2131815"/>
              <a:gd name="connsiteX416" fmla="*/ 1714258 w 6012824"/>
              <a:gd name="connsiteY416" fmla="*/ 1169702 h 2131815"/>
              <a:gd name="connsiteX417" fmla="*/ 1726790 w 6012824"/>
              <a:gd name="connsiteY417" fmla="*/ 1147492 h 2131815"/>
              <a:gd name="connsiteX418" fmla="*/ 1992523 w 6012824"/>
              <a:gd name="connsiteY418" fmla="*/ 1029538 h 2131815"/>
              <a:gd name="connsiteX419" fmla="*/ 1994904 w 6012824"/>
              <a:gd name="connsiteY419" fmla="*/ 1027000 h 2131815"/>
              <a:gd name="connsiteX420" fmla="*/ 1798023 w 6012824"/>
              <a:gd name="connsiteY420" fmla="*/ 1142732 h 2131815"/>
              <a:gd name="connsiteX421" fmla="*/ 1781285 w 6012824"/>
              <a:gd name="connsiteY421" fmla="*/ 1171527 h 2131815"/>
              <a:gd name="connsiteX422" fmla="*/ 1791518 w 6012824"/>
              <a:gd name="connsiteY422" fmla="*/ 1178190 h 2131815"/>
              <a:gd name="connsiteX423" fmla="*/ 1856960 w 6012824"/>
              <a:gd name="connsiteY423" fmla="*/ 1156138 h 2131815"/>
              <a:gd name="connsiteX424" fmla="*/ 1864654 w 6012824"/>
              <a:gd name="connsiteY424" fmla="*/ 1175731 h 2131815"/>
              <a:gd name="connsiteX425" fmla="*/ 1872587 w 6012824"/>
              <a:gd name="connsiteY425" fmla="*/ 1165657 h 2131815"/>
              <a:gd name="connsiteX426" fmla="*/ 1946595 w 6012824"/>
              <a:gd name="connsiteY426" fmla="*/ 1161691 h 2131815"/>
              <a:gd name="connsiteX427" fmla="*/ 1988875 w 6012824"/>
              <a:gd name="connsiteY427" fmla="*/ 1127502 h 2131815"/>
              <a:gd name="connsiteX428" fmla="*/ 1996410 w 6012824"/>
              <a:gd name="connsiteY428" fmla="*/ 1151934 h 2131815"/>
              <a:gd name="connsiteX429" fmla="*/ 2025681 w 6012824"/>
              <a:gd name="connsiteY429" fmla="*/ 1121950 h 2131815"/>
              <a:gd name="connsiteX430" fmla="*/ 2030678 w 6012824"/>
              <a:gd name="connsiteY430" fmla="*/ 1147650 h 2131815"/>
              <a:gd name="connsiteX431" fmla="*/ 2071609 w 6012824"/>
              <a:gd name="connsiteY431" fmla="*/ 1108782 h 2131815"/>
              <a:gd name="connsiteX432" fmla="*/ 2084856 w 6012824"/>
              <a:gd name="connsiteY432" fmla="*/ 1117825 h 2131815"/>
              <a:gd name="connsiteX433" fmla="*/ 2088425 w 6012824"/>
              <a:gd name="connsiteY433" fmla="*/ 1121950 h 2131815"/>
              <a:gd name="connsiteX434" fmla="*/ 2116110 w 6012824"/>
              <a:gd name="connsiteY434" fmla="*/ 1099501 h 2131815"/>
              <a:gd name="connsiteX435" fmla="*/ 2119362 w 6012824"/>
              <a:gd name="connsiteY435" fmla="*/ 1115445 h 2131815"/>
              <a:gd name="connsiteX436" fmla="*/ 2124756 w 6012824"/>
              <a:gd name="connsiteY436" fmla="*/ 1118698 h 2131815"/>
              <a:gd name="connsiteX437" fmla="*/ 2191863 w 6012824"/>
              <a:gd name="connsiteY437" fmla="*/ 1063251 h 2131815"/>
              <a:gd name="connsiteX438" fmla="*/ 2239695 w 6012824"/>
              <a:gd name="connsiteY438" fmla="*/ 1081733 h 2131815"/>
              <a:gd name="connsiteX439" fmla="*/ 2293794 w 6012824"/>
              <a:gd name="connsiteY439" fmla="*/ 1044213 h 2131815"/>
              <a:gd name="connsiteX440" fmla="*/ 2338611 w 6012824"/>
              <a:gd name="connsiteY440" fmla="*/ 1048655 h 2131815"/>
              <a:gd name="connsiteX441" fmla="*/ 2369707 w 6012824"/>
              <a:gd name="connsiteY441" fmla="*/ 1002885 h 2131815"/>
              <a:gd name="connsiteX442" fmla="*/ 2407067 w 6012824"/>
              <a:gd name="connsiteY442" fmla="*/ 1011135 h 2131815"/>
              <a:gd name="connsiteX443" fmla="*/ 2414127 w 6012824"/>
              <a:gd name="connsiteY443" fmla="*/ 981389 h 2131815"/>
              <a:gd name="connsiteX444" fmla="*/ 2440542 w 6012824"/>
              <a:gd name="connsiteY444" fmla="*/ 950849 h 2131815"/>
              <a:gd name="connsiteX445" fmla="*/ 2448237 w 6012824"/>
              <a:gd name="connsiteY445" fmla="*/ 926180 h 2131815"/>
              <a:gd name="connsiteX446" fmla="*/ 2397470 w 6012824"/>
              <a:gd name="connsiteY446" fmla="*/ 858199 h 2131815"/>
              <a:gd name="connsiteX447" fmla="*/ 2510981 w 6012824"/>
              <a:gd name="connsiteY447" fmla="*/ 941568 h 2131815"/>
              <a:gd name="connsiteX448" fmla="*/ 2513758 w 6012824"/>
              <a:gd name="connsiteY448" fmla="*/ 936333 h 2131815"/>
              <a:gd name="connsiteX449" fmla="*/ 2465608 w 6012824"/>
              <a:gd name="connsiteY449" fmla="*/ 866449 h 2131815"/>
              <a:gd name="connsiteX450" fmla="*/ 2590225 w 6012824"/>
              <a:gd name="connsiteY450" fmla="*/ 891436 h 2131815"/>
              <a:gd name="connsiteX451" fmla="*/ 2570950 w 6012824"/>
              <a:gd name="connsiteY451" fmla="*/ 858358 h 2131815"/>
              <a:gd name="connsiteX452" fmla="*/ 2628380 w 6012824"/>
              <a:gd name="connsiteY452" fmla="*/ 891991 h 2131815"/>
              <a:gd name="connsiteX453" fmla="*/ 2638057 w 6012824"/>
              <a:gd name="connsiteY453" fmla="*/ 886994 h 2131815"/>
              <a:gd name="connsiteX454" fmla="*/ 2629252 w 6012824"/>
              <a:gd name="connsiteY454" fmla="*/ 821156 h 2131815"/>
              <a:gd name="connsiteX455" fmla="*/ 2633060 w 6012824"/>
              <a:gd name="connsiteY455" fmla="*/ 815920 h 2131815"/>
              <a:gd name="connsiteX456" fmla="*/ 2665503 w 6012824"/>
              <a:gd name="connsiteY456" fmla="*/ 846380 h 2131815"/>
              <a:gd name="connsiteX457" fmla="*/ 2708417 w 6012824"/>
              <a:gd name="connsiteY457" fmla="*/ 727395 h 2131815"/>
              <a:gd name="connsiteX458" fmla="*/ 2710559 w 6012824"/>
              <a:gd name="connsiteY458" fmla="*/ 731124 h 2131815"/>
              <a:gd name="connsiteX459" fmla="*/ 2726344 w 6012824"/>
              <a:gd name="connsiteY459" fmla="*/ 809019 h 2131815"/>
              <a:gd name="connsiteX460" fmla="*/ 2744826 w 6012824"/>
              <a:gd name="connsiteY460" fmla="*/ 864466 h 2131815"/>
              <a:gd name="connsiteX461" fmla="*/ 2770051 w 6012824"/>
              <a:gd name="connsiteY461" fmla="*/ 807274 h 2131815"/>
              <a:gd name="connsiteX462" fmla="*/ 2785282 w 6012824"/>
              <a:gd name="connsiteY462" fmla="*/ 841938 h 2131815"/>
              <a:gd name="connsiteX463" fmla="*/ 2793214 w 6012824"/>
              <a:gd name="connsiteY463" fmla="*/ 844080 h 2131815"/>
              <a:gd name="connsiteX464" fmla="*/ 2804081 w 6012824"/>
              <a:gd name="connsiteY464" fmla="*/ 801245 h 2131815"/>
              <a:gd name="connsiteX465" fmla="*/ 2810268 w 6012824"/>
              <a:gd name="connsiteY465" fmla="*/ 800452 h 2131815"/>
              <a:gd name="connsiteX466" fmla="*/ 2824388 w 6012824"/>
              <a:gd name="connsiteY466" fmla="*/ 818062 h 2131815"/>
              <a:gd name="connsiteX467" fmla="*/ 2833510 w 6012824"/>
              <a:gd name="connsiteY467" fmla="*/ 818934 h 2131815"/>
              <a:gd name="connsiteX468" fmla="*/ 2844377 w 6012824"/>
              <a:gd name="connsiteY468" fmla="*/ 796724 h 2131815"/>
              <a:gd name="connsiteX469" fmla="*/ 2893557 w 6012824"/>
              <a:gd name="connsiteY469" fmla="*/ 800056 h 2131815"/>
              <a:gd name="connsiteX470" fmla="*/ 2906725 w 6012824"/>
              <a:gd name="connsiteY470" fmla="*/ 785222 h 2131815"/>
              <a:gd name="connsiteX471" fmla="*/ 2906884 w 6012824"/>
              <a:gd name="connsiteY471" fmla="*/ 763963 h 2131815"/>
              <a:gd name="connsiteX472" fmla="*/ 2905615 w 6012824"/>
              <a:gd name="connsiteY472" fmla="*/ 735962 h 2131815"/>
              <a:gd name="connsiteX473" fmla="*/ 2917434 w 6012824"/>
              <a:gd name="connsiteY473" fmla="*/ 815286 h 2131815"/>
              <a:gd name="connsiteX474" fmla="*/ 2942659 w 6012824"/>
              <a:gd name="connsiteY474" fmla="*/ 761425 h 2131815"/>
              <a:gd name="connsiteX475" fmla="*/ 2965504 w 6012824"/>
              <a:gd name="connsiteY475" fmla="*/ 767692 h 2131815"/>
              <a:gd name="connsiteX476" fmla="*/ 2973198 w 6012824"/>
              <a:gd name="connsiteY476" fmla="*/ 722636 h 2131815"/>
              <a:gd name="connsiteX477" fmla="*/ 2980020 w 6012824"/>
              <a:gd name="connsiteY477" fmla="*/ 727237 h 2131815"/>
              <a:gd name="connsiteX478" fmla="*/ 2991046 w 6012824"/>
              <a:gd name="connsiteY478" fmla="*/ 803625 h 2131815"/>
              <a:gd name="connsiteX479" fmla="*/ 3023014 w 6012824"/>
              <a:gd name="connsiteY479" fmla="*/ 735486 h 2131815"/>
              <a:gd name="connsiteX480" fmla="*/ 3042686 w 6012824"/>
              <a:gd name="connsiteY480" fmla="*/ 741515 h 2131815"/>
              <a:gd name="connsiteX481" fmla="*/ 3058312 w 6012824"/>
              <a:gd name="connsiteY481" fmla="*/ 723191 h 2131815"/>
              <a:gd name="connsiteX482" fmla="*/ 3070766 w 6012824"/>
              <a:gd name="connsiteY482" fmla="*/ 747067 h 2131815"/>
              <a:gd name="connsiteX483" fmla="*/ 3096546 w 6012824"/>
              <a:gd name="connsiteY483" fmla="*/ 699394 h 2131815"/>
              <a:gd name="connsiteX484" fmla="*/ 3117567 w 6012824"/>
              <a:gd name="connsiteY484" fmla="*/ 744847 h 2131815"/>
              <a:gd name="connsiteX485" fmla="*/ 3145251 w 6012824"/>
              <a:gd name="connsiteY485" fmla="*/ 697411 h 2131815"/>
              <a:gd name="connsiteX486" fmla="*/ 3153104 w 6012824"/>
              <a:gd name="connsiteY486" fmla="*/ 699870 h 2131815"/>
              <a:gd name="connsiteX487" fmla="*/ 3166747 w 6012824"/>
              <a:gd name="connsiteY487" fmla="*/ 736438 h 2131815"/>
              <a:gd name="connsiteX488" fmla="*/ 3186181 w 6012824"/>
              <a:gd name="connsiteY488" fmla="*/ 640536 h 2131815"/>
              <a:gd name="connsiteX489" fmla="*/ 3209582 w 6012824"/>
              <a:gd name="connsiteY489" fmla="*/ 666634 h 2131815"/>
              <a:gd name="connsiteX490" fmla="*/ 3227430 w 6012824"/>
              <a:gd name="connsiteY490" fmla="*/ 647913 h 2131815"/>
              <a:gd name="connsiteX491" fmla="*/ 3239170 w 6012824"/>
              <a:gd name="connsiteY491" fmla="*/ 521234 h 2131815"/>
              <a:gd name="connsiteX492" fmla="*/ 3292872 w 6012824"/>
              <a:gd name="connsiteY492" fmla="*/ 679246 h 2131815"/>
              <a:gd name="connsiteX493" fmla="*/ 3298583 w 6012824"/>
              <a:gd name="connsiteY493" fmla="*/ 638157 h 2131815"/>
              <a:gd name="connsiteX494" fmla="*/ 3326346 w 6012824"/>
              <a:gd name="connsiteY494" fmla="*/ 700346 h 2131815"/>
              <a:gd name="connsiteX495" fmla="*/ 3357282 w 6012824"/>
              <a:gd name="connsiteY495" fmla="*/ 628082 h 2131815"/>
              <a:gd name="connsiteX496" fmla="*/ 3380682 w 6012824"/>
              <a:gd name="connsiteY496" fmla="*/ 646327 h 2131815"/>
              <a:gd name="connsiteX497" fmla="*/ 3430577 w 6012824"/>
              <a:gd name="connsiteY497" fmla="*/ 595877 h 2131815"/>
              <a:gd name="connsiteX498" fmla="*/ 3433830 w 6012824"/>
              <a:gd name="connsiteY498" fmla="*/ 603333 h 2131815"/>
              <a:gd name="connsiteX499" fmla="*/ 3415108 w 6012824"/>
              <a:gd name="connsiteY499" fmla="*/ 670917 h 2131815"/>
              <a:gd name="connsiteX500" fmla="*/ 3423279 w 6012824"/>
              <a:gd name="connsiteY500" fmla="*/ 662271 h 2131815"/>
              <a:gd name="connsiteX501" fmla="*/ 3495542 w 6012824"/>
              <a:gd name="connsiteY501" fmla="*/ 492836 h 2131815"/>
              <a:gd name="connsiteX502" fmla="*/ 3538774 w 6012824"/>
              <a:gd name="connsiteY502" fmla="*/ 628876 h 2131815"/>
              <a:gd name="connsiteX503" fmla="*/ 3547975 w 6012824"/>
              <a:gd name="connsiteY503" fmla="*/ 621657 h 2131815"/>
              <a:gd name="connsiteX504" fmla="*/ 3547817 w 6012824"/>
              <a:gd name="connsiteY504" fmla="*/ 621816 h 2131815"/>
              <a:gd name="connsiteX505" fmla="*/ 3539885 w 6012824"/>
              <a:gd name="connsiteY505" fmla="*/ 527024 h 2131815"/>
              <a:gd name="connsiteX506" fmla="*/ 3605961 w 6012824"/>
              <a:gd name="connsiteY506" fmla="*/ 568431 h 2131815"/>
              <a:gd name="connsiteX507" fmla="*/ 3703132 w 6012824"/>
              <a:gd name="connsiteY507" fmla="*/ 426601 h 2131815"/>
              <a:gd name="connsiteX508" fmla="*/ 3711064 w 6012824"/>
              <a:gd name="connsiteY508" fmla="*/ 431599 h 2131815"/>
              <a:gd name="connsiteX509" fmla="*/ 3699086 w 6012824"/>
              <a:gd name="connsiteY509" fmla="*/ 427077 h 2131815"/>
              <a:gd name="connsiteX510" fmla="*/ 3711778 w 6012824"/>
              <a:gd name="connsiteY510" fmla="*/ 437944 h 2131815"/>
              <a:gd name="connsiteX511" fmla="*/ 3694565 w 6012824"/>
              <a:gd name="connsiteY511" fmla="*/ 504179 h 2131815"/>
              <a:gd name="connsiteX512" fmla="*/ 3754295 w 6012824"/>
              <a:gd name="connsiteY512" fmla="*/ 448336 h 2131815"/>
              <a:gd name="connsiteX513" fmla="*/ 3711937 w 6012824"/>
              <a:gd name="connsiteY513" fmla="*/ 563751 h 2131815"/>
              <a:gd name="connsiteX514" fmla="*/ 3800779 w 6012824"/>
              <a:gd name="connsiteY514" fmla="*/ 453492 h 2131815"/>
              <a:gd name="connsiteX515" fmla="*/ 3807759 w 6012824"/>
              <a:gd name="connsiteY515" fmla="*/ 457141 h 2131815"/>
              <a:gd name="connsiteX516" fmla="*/ 3796496 w 6012824"/>
              <a:gd name="connsiteY516" fmla="*/ 452381 h 2131815"/>
              <a:gd name="connsiteX517" fmla="*/ 3806807 w 6012824"/>
              <a:gd name="connsiteY517" fmla="*/ 469674 h 2131815"/>
              <a:gd name="connsiteX518" fmla="*/ 3716062 w 6012824"/>
              <a:gd name="connsiteY518" fmla="*/ 600319 h 2131815"/>
              <a:gd name="connsiteX519" fmla="*/ 3795860 w 6012824"/>
              <a:gd name="connsiteY519" fmla="*/ 556295 h 2131815"/>
              <a:gd name="connsiteX520" fmla="*/ 3805380 w 6012824"/>
              <a:gd name="connsiteY520" fmla="*/ 572239 h 2131815"/>
              <a:gd name="connsiteX521" fmla="*/ 3820213 w 6012824"/>
              <a:gd name="connsiteY521" fmla="*/ 557247 h 2131815"/>
              <a:gd name="connsiteX522" fmla="*/ 3833857 w 6012824"/>
              <a:gd name="connsiteY522" fmla="*/ 561292 h 2131815"/>
              <a:gd name="connsiteX523" fmla="*/ 3852101 w 6012824"/>
              <a:gd name="connsiteY523" fmla="*/ 527421 h 2131815"/>
              <a:gd name="connsiteX524" fmla="*/ 3871060 w 6012824"/>
              <a:gd name="connsiteY524" fmla="*/ 552091 h 2131815"/>
              <a:gd name="connsiteX525" fmla="*/ 3906913 w 6012824"/>
              <a:gd name="connsiteY525" fmla="*/ 494106 h 2131815"/>
              <a:gd name="connsiteX526" fmla="*/ 3916036 w 6012824"/>
              <a:gd name="connsiteY526" fmla="*/ 496644 h 2131815"/>
              <a:gd name="connsiteX527" fmla="*/ 3903900 w 6012824"/>
              <a:gd name="connsiteY527" fmla="*/ 581917 h 2131815"/>
              <a:gd name="connsiteX528" fmla="*/ 3934519 w 6012824"/>
              <a:gd name="connsiteY528" fmla="*/ 538526 h 2131815"/>
              <a:gd name="connsiteX529" fmla="*/ 3937295 w 6012824"/>
              <a:gd name="connsiteY529" fmla="*/ 449922 h 2131815"/>
              <a:gd name="connsiteX530" fmla="*/ 3982113 w 6012824"/>
              <a:gd name="connsiteY530" fmla="*/ 545745 h 2131815"/>
              <a:gd name="connsiteX531" fmla="*/ 3975291 w 6012824"/>
              <a:gd name="connsiteY531" fmla="*/ 481731 h 2131815"/>
              <a:gd name="connsiteX532" fmla="*/ 3980287 w 6012824"/>
              <a:gd name="connsiteY532" fmla="*/ 479906 h 2131815"/>
              <a:gd name="connsiteX533" fmla="*/ 4029864 w 6012824"/>
              <a:gd name="connsiteY533" fmla="*/ 547966 h 2131815"/>
              <a:gd name="connsiteX534" fmla="*/ 4036290 w 6012824"/>
              <a:gd name="connsiteY534" fmla="*/ 530832 h 2131815"/>
              <a:gd name="connsiteX535" fmla="*/ 4009399 w 6012824"/>
              <a:gd name="connsiteY535" fmla="*/ 443735 h 2131815"/>
              <a:gd name="connsiteX536" fmla="*/ 4065798 w 6012824"/>
              <a:gd name="connsiteY536" fmla="*/ 507432 h 2131815"/>
              <a:gd name="connsiteX537" fmla="*/ 4089833 w 6012824"/>
              <a:gd name="connsiteY537" fmla="*/ 468087 h 2131815"/>
              <a:gd name="connsiteX538" fmla="*/ 4102525 w 6012824"/>
              <a:gd name="connsiteY538" fmla="*/ 496168 h 2131815"/>
              <a:gd name="connsiteX539" fmla="*/ 4134175 w 6012824"/>
              <a:gd name="connsiteY539" fmla="*/ 465628 h 2131815"/>
              <a:gd name="connsiteX540" fmla="*/ 4143377 w 6012824"/>
              <a:gd name="connsiteY540" fmla="*/ 437151 h 2131815"/>
              <a:gd name="connsiteX541" fmla="*/ 4157099 w 6012824"/>
              <a:gd name="connsiteY541" fmla="*/ 498151 h 2131815"/>
              <a:gd name="connsiteX542" fmla="*/ 4164636 w 6012824"/>
              <a:gd name="connsiteY542" fmla="*/ 500848 h 2131815"/>
              <a:gd name="connsiteX543" fmla="*/ 4181055 w 6012824"/>
              <a:gd name="connsiteY543" fmla="*/ 473719 h 2131815"/>
              <a:gd name="connsiteX544" fmla="*/ 4192954 w 6012824"/>
              <a:gd name="connsiteY544" fmla="*/ 498865 h 2131815"/>
              <a:gd name="connsiteX545" fmla="*/ 4198506 w 6012824"/>
              <a:gd name="connsiteY545" fmla="*/ 488394 h 2131815"/>
              <a:gd name="connsiteX546" fmla="*/ 4206835 w 6012824"/>
              <a:gd name="connsiteY546" fmla="*/ 463249 h 2131815"/>
              <a:gd name="connsiteX547" fmla="*/ 4214450 w 6012824"/>
              <a:gd name="connsiteY547" fmla="*/ 466898 h 2131815"/>
              <a:gd name="connsiteX548" fmla="*/ 4226190 w 6012824"/>
              <a:gd name="connsiteY548" fmla="*/ 519489 h 2131815"/>
              <a:gd name="connsiteX549" fmla="*/ 4263314 w 6012824"/>
              <a:gd name="connsiteY549" fmla="*/ 445956 h 2131815"/>
              <a:gd name="connsiteX550" fmla="*/ 4280527 w 6012824"/>
              <a:gd name="connsiteY550" fmla="*/ 445004 h 2131815"/>
              <a:gd name="connsiteX551" fmla="*/ 4280764 w 6012824"/>
              <a:gd name="connsiteY551" fmla="*/ 434534 h 2131815"/>
              <a:gd name="connsiteX552" fmla="*/ 4144646 w 6012824"/>
              <a:gd name="connsiteY552" fmla="*/ 296114 h 2131815"/>
              <a:gd name="connsiteX553" fmla="*/ 4030500 w 6012824"/>
              <a:gd name="connsiteY553" fmla="*/ 77499 h 2131815"/>
              <a:gd name="connsiteX554" fmla="*/ 4265931 w 6012824"/>
              <a:gd name="connsiteY554" fmla="*/ 345453 h 2131815"/>
              <a:gd name="connsiteX555" fmla="*/ 4277513 w 6012824"/>
              <a:gd name="connsiteY555" fmla="*/ 350372 h 2131815"/>
              <a:gd name="connsiteX556" fmla="*/ 4335736 w 6012824"/>
              <a:gd name="connsiteY556" fmla="*/ 431678 h 2131815"/>
              <a:gd name="connsiteX557" fmla="*/ 4344302 w 6012824"/>
              <a:gd name="connsiteY557" fmla="*/ 417321 h 2131815"/>
              <a:gd name="connsiteX558" fmla="*/ 4336133 w 6012824"/>
              <a:gd name="connsiteY558" fmla="*/ 337124 h 2131815"/>
              <a:gd name="connsiteX559" fmla="*/ 4338274 w 6012824"/>
              <a:gd name="connsiteY559" fmla="*/ 338790 h 2131815"/>
              <a:gd name="connsiteX560" fmla="*/ 4394435 w 6012824"/>
              <a:gd name="connsiteY560" fmla="*/ 420573 h 2131815"/>
              <a:gd name="connsiteX561" fmla="*/ 4417360 w 6012824"/>
              <a:gd name="connsiteY561" fmla="*/ 345930 h 2131815"/>
              <a:gd name="connsiteX562" fmla="*/ 4420374 w 6012824"/>
              <a:gd name="connsiteY562" fmla="*/ 357590 h 2131815"/>
              <a:gd name="connsiteX563" fmla="*/ 4420295 w 6012824"/>
              <a:gd name="connsiteY563" fmla="*/ 360604 h 2131815"/>
              <a:gd name="connsiteX564" fmla="*/ 4425847 w 6012824"/>
              <a:gd name="connsiteY564" fmla="*/ 361159 h 2131815"/>
              <a:gd name="connsiteX565" fmla="*/ 4450834 w 6012824"/>
              <a:gd name="connsiteY565" fmla="*/ 319435 h 2131815"/>
              <a:gd name="connsiteX566" fmla="*/ 4461701 w 6012824"/>
              <a:gd name="connsiteY566" fmla="*/ 323798 h 2131815"/>
              <a:gd name="connsiteX567" fmla="*/ 4472330 w 6012824"/>
              <a:gd name="connsiteY567" fmla="*/ 357590 h 2131815"/>
              <a:gd name="connsiteX568" fmla="*/ 4447027 w 6012824"/>
              <a:gd name="connsiteY568" fmla="*/ 462693 h 2131815"/>
              <a:gd name="connsiteX569" fmla="*/ 4513975 w 6012824"/>
              <a:gd name="connsiteY569" fmla="*/ 346881 h 2131815"/>
              <a:gd name="connsiteX570" fmla="*/ 4517069 w 6012824"/>
              <a:gd name="connsiteY570" fmla="*/ 378769 h 2131815"/>
              <a:gd name="connsiteX571" fmla="*/ 4546102 w 6012824"/>
              <a:gd name="connsiteY571" fmla="*/ 378293 h 2131815"/>
              <a:gd name="connsiteX572" fmla="*/ 4511278 w 6012824"/>
              <a:gd name="connsiteY572" fmla="*/ 455633 h 2131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</a:cxnLst>
            <a:rect l="l" t="t" r="r" b="b"/>
            <a:pathLst>
              <a:path w="6012824" h="2131815">
                <a:moveTo>
                  <a:pt x="4511278" y="455633"/>
                </a:moveTo>
                <a:cubicBezTo>
                  <a:pt x="4557682" y="427474"/>
                  <a:pt x="4589016" y="434534"/>
                  <a:pt x="4625663" y="414940"/>
                </a:cubicBezTo>
                <a:cubicBezTo>
                  <a:pt x="4627329" y="414068"/>
                  <a:pt x="4628915" y="413037"/>
                  <a:pt x="4630581" y="412085"/>
                </a:cubicBezTo>
                <a:cubicBezTo>
                  <a:pt x="4647635" y="402566"/>
                  <a:pt x="4657313" y="383925"/>
                  <a:pt x="4667704" y="367902"/>
                </a:cubicBezTo>
                <a:lnTo>
                  <a:pt x="4674367" y="367029"/>
                </a:lnTo>
                <a:cubicBezTo>
                  <a:pt x="4674684" y="380118"/>
                  <a:pt x="4672781" y="387495"/>
                  <a:pt x="4680792" y="398045"/>
                </a:cubicBezTo>
                <a:cubicBezTo>
                  <a:pt x="4740603" y="352355"/>
                  <a:pt x="4734812" y="383370"/>
                  <a:pt x="4796843" y="383053"/>
                </a:cubicBezTo>
                <a:cubicBezTo>
                  <a:pt x="4813897" y="382973"/>
                  <a:pt x="4831983" y="379087"/>
                  <a:pt x="4843882" y="366077"/>
                </a:cubicBezTo>
                <a:cubicBezTo>
                  <a:pt x="4853559" y="355448"/>
                  <a:pt x="4856969" y="340059"/>
                  <a:pt x="4855383" y="326019"/>
                </a:cubicBezTo>
                <a:cubicBezTo>
                  <a:pt x="4849672" y="275332"/>
                  <a:pt x="4624473" y="224247"/>
                  <a:pt x="4577038" y="204892"/>
                </a:cubicBezTo>
                <a:cubicBezTo>
                  <a:pt x="4475107" y="163406"/>
                  <a:pt x="4464398" y="60683"/>
                  <a:pt x="4386265" y="0"/>
                </a:cubicBezTo>
                <a:cubicBezTo>
                  <a:pt x="4438856" y="35458"/>
                  <a:pt x="4500966" y="126600"/>
                  <a:pt x="4551813" y="129297"/>
                </a:cubicBezTo>
                <a:cubicBezTo>
                  <a:pt x="4560221" y="129773"/>
                  <a:pt x="4566487" y="138102"/>
                  <a:pt x="4573468" y="143020"/>
                </a:cubicBezTo>
                <a:cubicBezTo>
                  <a:pt x="4588301" y="153253"/>
                  <a:pt x="4590761" y="152301"/>
                  <a:pt x="4607895" y="148970"/>
                </a:cubicBezTo>
                <a:cubicBezTo>
                  <a:pt x="4626694" y="156584"/>
                  <a:pt x="4633991" y="170387"/>
                  <a:pt x="4646604" y="186093"/>
                </a:cubicBezTo>
                <a:lnTo>
                  <a:pt x="4653267" y="185062"/>
                </a:lnTo>
                <a:cubicBezTo>
                  <a:pt x="4651284" y="170228"/>
                  <a:pt x="4646842" y="157537"/>
                  <a:pt x="4653029" y="143734"/>
                </a:cubicBezTo>
                <a:cubicBezTo>
                  <a:pt x="4674605" y="153570"/>
                  <a:pt x="4672940" y="182285"/>
                  <a:pt x="4694753" y="191487"/>
                </a:cubicBezTo>
                <a:cubicBezTo>
                  <a:pt x="4699671" y="179350"/>
                  <a:pt x="4700861" y="167610"/>
                  <a:pt x="4702368" y="154681"/>
                </a:cubicBezTo>
                <a:lnTo>
                  <a:pt x="4708397" y="155395"/>
                </a:lnTo>
                <a:cubicBezTo>
                  <a:pt x="4714425" y="167610"/>
                  <a:pt x="4706811" y="189662"/>
                  <a:pt x="4704192" y="202909"/>
                </a:cubicBezTo>
                <a:lnTo>
                  <a:pt x="4716170" y="217108"/>
                </a:lnTo>
                <a:lnTo>
                  <a:pt x="4710380" y="218060"/>
                </a:lnTo>
                <a:cubicBezTo>
                  <a:pt x="4710936" y="216156"/>
                  <a:pt x="4711252" y="214173"/>
                  <a:pt x="4711967" y="212349"/>
                </a:cubicBezTo>
                <a:cubicBezTo>
                  <a:pt x="4716964" y="199340"/>
                  <a:pt x="4733304" y="166341"/>
                  <a:pt x="4744489" y="160074"/>
                </a:cubicBezTo>
                <a:lnTo>
                  <a:pt x="4751866" y="186252"/>
                </a:lnTo>
                <a:cubicBezTo>
                  <a:pt x="4763527" y="182523"/>
                  <a:pt x="4770508" y="155077"/>
                  <a:pt x="4780581" y="144210"/>
                </a:cubicBezTo>
                <a:cubicBezTo>
                  <a:pt x="4784944" y="163644"/>
                  <a:pt x="4774949" y="194184"/>
                  <a:pt x="4786293" y="208144"/>
                </a:cubicBezTo>
                <a:cubicBezTo>
                  <a:pt x="4799777" y="198784"/>
                  <a:pt x="4811517" y="190218"/>
                  <a:pt x="4827620" y="185934"/>
                </a:cubicBezTo>
                <a:cubicBezTo>
                  <a:pt x="4821115" y="200530"/>
                  <a:pt x="4807076" y="210683"/>
                  <a:pt x="4808582" y="226547"/>
                </a:cubicBezTo>
                <a:cubicBezTo>
                  <a:pt x="4819370" y="224327"/>
                  <a:pt x="4827223" y="209414"/>
                  <a:pt x="4833966" y="200450"/>
                </a:cubicBezTo>
                <a:lnTo>
                  <a:pt x="4843167" y="199578"/>
                </a:lnTo>
                <a:cubicBezTo>
                  <a:pt x="4848482" y="214015"/>
                  <a:pt x="4850545" y="228610"/>
                  <a:pt x="4853003" y="243682"/>
                </a:cubicBezTo>
                <a:cubicBezTo>
                  <a:pt x="4863950" y="255342"/>
                  <a:pt x="4866568" y="254152"/>
                  <a:pt x="4881798" y="256453"/>
                </a:cubicBezTo>
                <a:cubicBezTo>
                  <a:pt x="4903295" y="235749"/>
                  <a:pt x="4931533" y="213935"/>
                  <a:pt x="4945097" y="187124"/>
                </a:cubicBezTo>
                <a:cubicBezTo>
                  <a:pt x="4946129" y="191963"/>
                  <a:pt x="4947002" y="196801"/>
                  <a:pt x="4947557" y="201799"/>
                </a:cubicBezTo>
                <a:cubicBezTo>
                  <a:pt x="4950968" y="235749"/>
                  <a:pt x="4935976" y="261053"/>
                  <a:pt x="4914717" y="285802"/>
                </a:cubicBezTo>
                <a:cubicBezTo>
                  <a:pt x="4924553" y="281281"/>
                  <a:pt x="4933755" y="276125"/>
                  <a:pt x="4942321" y="269462"/>
                </a:cubicBezTo>
                <a:cubicBezTo>
                  <a:pt x="4969609" y="248282"/>
                  <a:pt x="4999910" y="220361"/>
                  <a:pt x="5004987" y="184586"/>
                </a:cubicBezTo>
                <a:cubicBezTo>
                  <a:pt x="5007604" y="231863"/>
                  <a:pt x="4990947" y="256532"/>
                  <a:pt x="4963422" y="292862"/>
                </a:cubicBezTo>
                <a:cubicBezTo>
                  <a:pt x="4994913" y="279853"/>
                  <a:pt x="5048535" y="232417"/>
                  <a:pt x="5066304" y="202750"/>
                </a:cubicBezTo>
                <a:cubicBezTo>
                  <a:pt x="5071301" y="247092"/>
                  <a:pt x="5057975" y="278584"/>
                  <a:pt x="5030926" y="312693"/>
                </a:cubicBezTo>
                <a:cubicBezTo>
                  <a:pt x="5034178" y="309916"/>
                  <a:pt x="5037430" y="307061"/>
                  <a:pt x="5040682" y="304285"/>
                </a:cubicBezTo>
                <a:cubicBezTo>
                  <a:pt x="5045521" y="300239"/>
                  <a:pt x="5050360" y="296352"/>
                  <a:pt x="5055040" y="291989"/>
                </a:cubicBezTo>
                <a:cubicBezTo>
                  <a:pt x="5082089" y="266527"/>
                  <a:pt x="5124131" y="206400"/>
                  <a:pt x="5125083" y="168483"/>
                </a:cubicBezTo>
                <a:cubicBezTo>
                  <a:pt x="5130398" y="221074"/>
                  <a:pt x="5112708" y="267955"/>
                  <a:pt x="5083279" y="310868"/>
                </a:cubicBezTo>
                <a:cubicBezTo>
                  <a:pt x="5109932" y="293893"/>
                  <a:pt x="5127700" y="279298"/>
                  <a:pt x="5145231" y="252725"/>
                </a:cubicBezTo>
                <a:lnTo>
                  <a:pt x="5146897" y="250107"/>
                </a:lnTo>
                <a:cubicBezTo>
                  <a:pt x="5153798" y="258197"/>
                  <a:pt x="5144358" y="285088"/>
                  <a:pt x="5146658" y="297701"/>
                </a:cubicBezTo>
                <a:lnTo>
                  <a:pt x="5163079" y="288499"/>
                </a:lnTo>
                <a:lnTo>
                  <a:pt x="5177912" y="306426"/>
                </a:lnTo>
                <a:cubicBezTo>
                  <a:pt x="5178229" y="293655"/>
                  <a:pt x="5180133" y="283581"/>
                  <a:pt x="5184416" y="271524"/>
                </a:cubicBezTo>
                <a:lnTo>
                  <a:pt x="5196553" y="277711"/>
                </a:lnTo>
                <a:cubicBezTo>
                  <a:pt x="5209006" y="295242"/>
                  <a:pt x="5219001" y="308489"/>
                  <a:pt x="5221777" y="330382"/>
                </a:cubicBezTo>
                <a:cubicBezTo>
                  <a:pt x="5229552" y="302936"/>
                  <a:pt x="5220746" y="283184"/>
                  <a:pt x="5223760" y="256135"/>
                </a:cubicBezTo>
                <a:lnTo>
                  <a:pt x="5231931" y="260022"/>
                </a:lnTo>
                <a:cubicBezTo>
                  <a:pt x="5242402" y="276045"/>
                  <a:pt x="5247320" y="288023"/>
                  <a:pt x="5249858" y="307140"/>
                </a:cubicBezTo>
                <a:cubicBezTo>
                  <a:pt x="5250810" y="314597"/>
                  <a:pt x="5251841" y="313962"/>
                  <a:pt x="5256997" y="318959"/>
                </a:cubicBezTo>
                <a:cubicBezTo>
                  <a:pt x="5263740" y="294290"/>
                  <a:pt x="5265247" y="270334"/>
                  <a:pt x="5266516" y="244871"/>
                </a:cubicBezTo>
                <a:cubicBezTo>
                  <a:pt x="5277146" y="261926"/>
                  <a:pt x="5287219" y="271286"/>
                  <a:pt x="5285871" y="291672"/>
                </a:cubicBezTo>
                <a:lnTo>
                  <a:pt x="5290789" y="280488"/>
                </a:lnTo>
                <a:lnTo>
                  <a:pt x="5292931" y="281201"/>
                </a:lnTo>
                <a:cubicBezTo>
                  <a:pt x="5294676" y="276442"/>
                  <a:pt x="5294597" y="276125"/>
                  <a:pt x="5297532" y="271127"/>
                </a:cubicBezTo>
                <a:cubicBezTo>
                  <a:pt x="5304433" y="259467"/>
                  <a:pt x="5312999" y="254866"/>
                  <a:pt x="5325612" y="251376"/>
                </a:cubicBezTo>
                <a:cubicBezTo>
                  <a:pt x="5334655" y="253914"/>
                  <a:pt x="5339969" y="253597"/>
                  <a:pt x="5344412" y="263195"/>
                </a:cubicBezTo>
                <a:cubicBezTo>
                  <a:pt x="5352661" y="281043"/>
                  <a:pt x="5348378" y="307616"/>
                  <a:pt x="5342904" y="325702"/>
                </a:cubicBezTo>
                <a:cubicBezTo>
                  <a:pt x="5348378" y="315310"/>
                  <a:pt x="5353851" y="304840"/>
                  <a:pt x="5358055" y="293893"/>
                </a:cubicBezTo>
                <a:cubicBezTo>
                  <a:pt x="5369954" y="262402"/>
                  <a:pt x="5373206" y="224882"/>
                  <a:pt x="5359245" y="193787"/>
                </a:cubicBezTo>
                <a:cubicBezTo>
                  <a:pt x="5360118" y="195453"/>
                  <a:pt x="5360990" y="197198"/>
                  <a:pt x="5361942" y="198864"/>
                </a:cubicBezTo>
                <a:cubicBezTo>
                  <a:pt x="5382328" y="234639"/>
                  <a:pt x="5375982" y="285961"/>
                  <a:pt x="5396765" y="315628"/>
                </a:cubicBezTo>
                <a:cubicBezTo>
                  <a:pt x="5404539" y="309282"/>
                  <a:pt x="5412392" y="303095"/>
                  <a:pt x="5420245" y="296987"/>
                </a:cubicBezTo>
                <a:lnTo>
                  <a:pt x="5432699" y="301588"/>
                </a:lnTo>
                <a:cubicBezTo>
                  <a:pt x="5433174" y="308409"/>
                  <a:pt x="5433174" y="312772"/>
                  <a:pt x="5437061" y="318563"/>
                </a:cubicBezTo>
                <a:lnTo>
                  <a:pt x="5465142" y="312455"/>
                </a:lnTo>
                <a:lnTo>
                  <a:pt x="5473629" y="338711"/>
                </a:lnTo>
                <a:lnTo>
                  <a:pt x="5482435" y="338870"/>
                </a:lnTo>
                <a:lnTo>
                  <a:pt x="5501710" y="318721"/>
                </a:lnTo>
                <a:lnTo>
                  <a:pt x="5510832" y="320784"/>
                </a:lnTo>
                <a:cubicBezTo>
                  <a:pt x="5512418" y="331969"/>
                  <a:pt x="5514322" y="341963"/>
                  <a:pt x="5518130" y="352592"/>
                </a:cubicBezTo>
                <a:lnTo>
                  <a:pt x="5533042" y="325464"/>
                </a:lnTo>
                <a:cubicBezTo>
                  <a:pt x="5542244" y="324116"/>
                  <a:pt x="5550097" y="322133"/>
                  <a:pt x="5558981" y="319118"/>
                </a:cubicBezTo>
                <a:cubicBezTo>
                  <a:pt x="5563899" y="306902"/>
                  <a:pt x="5567549" y="297542"/>
                  <a:pt x="5577305" y="288420"/>
                </a:cubicBezTo>
                <a:cubicBezTo>
                  <a:pt x="5578575" y="289293"/>
                  <a:pt x="5580002" y="289848"/>
                  <a:pt x="5581033" y="290958"/>
                </a:cubicBezTo>
                <a:cubicBezTo>
                  <a:pt x="5593408" y="302857"/>
                  <a:pt x="5589600" y="332841"/>
                  <a:pt x="5589759" y="348864"/>
                </a:cubicBezTo>
                <a:lnTo>
                  <a:pt x="5594677" y="349182"/>
                </a:lnTo>
                <a:cubicBezTo>
                  <a:pt x="5599595" y="337283"/>
                  <a:pt x="5602213" y="329034"/>
                  <a:pt x="5613556" y="322291"/>
                </a:cubicBezTo>
                <a:cubicBezTo>
                  <a:pt x="5631166" y="325781"/>
                  <a:pt x="5644174" y="337521"/>
                  <a:pt x="5658215" y="348071"/>
                </a:cubicBezTo>
                <a:cubicBezTo>
                  <a:pt x="5663609" y="346960"/>
                  <a:pt x="5668765" y="346088"/>
                  <a:pt x="5674159" y="345215"/>
                </a:cubicBezTo>
                <a:cubicBezTo>
                  <a:pt x="5693038" y="342042"/>
                  <a:pt x="5704857" y="345533"/>
                  <a:pt x="5722388" y="351799"/>
                </a:cubicBezTo>
                <a:cubicBezTo>
                  <a:pt x="5736507" y="356876"/>
                  <a:pt x="5738410" y="332920"/>
                  <a:pt x="5752451" y="330303"/>
                </a:cubicBezTo>
                <a:lnTo>
                  <a:pt x="5762446" y="353148"/>
                </a:lnTo>
                <a:cubicBezTo>
                  <a:pt x="5789654" y="366871"/>
                  <a:pt x="5794889" y="317293"/>
                  <a:pt x="5818844" y="310234"/>
                </a:cubicBezTo>
                <a:cubicBezTo>
                  <a:pt x="5822652" y="321656"/>
                  <a:pt x="5825270" y="332682"/>
                  <a:pt x="5827649" y="344501"/>
                </a:cubicBezTo>
                <a:cubicBezTo>
                  <a:pt x="5834234" y="335776"/>
                  <a:pt x="5840738" y="326733"/>
                  <a:pt x="5848115" y="318563"/>
                </a:cubicBezTo>
                <a:cubicBezTo>
                  <a:pt x="5856127" y="309520"/>
                  <a:pt x="5865170" y="297939"/>
                  <a:pt x="5877306" y="297383"/>
                </a:cubicBezTo>
                <a:lnTo>
                  <a:pt x="5879209" y="329985"/>
                </a:lnTo>
                <a:cubicBezTo>
                  <a:pt x="5894916" y="333079"/>
                  <a:pt x="5910543" y="305871"/>
                  <a:pt x="5929422" y="301429"/>
                </a:cubicBezTo>
                <a:cubicBezTo>
                  <a:pt x="5931721" y="309520"/>
                  <a:pt x="5933943" y="317373"/>
                  <a:pt x="5936957" y="325146"/>
                </a:cubicBezTo>
                <a:cubicBezTo>
                  <a:pt x="5950284" y="317056"/>
                  <a:pt x="5963768" y="309123"/>
                  <a:pt x="5977332" y="301429"/>
                </a:cubicBezTo>
                <a:cubicBezTo>
                  <a:pt x="5992404" y="303967"/>
                  <a:pt x="5991849" y="304522"/>
                  <a:pt x="6001050" y="316897"/>
                </a:cubicBezTo>
                <a:cubicBezTo>
                  <a:pt x="6005175" y="325543"/>
                  <a:pt x="6008110" y="333872"/>
                  <a:pt x="6008666" y="343470"/>
                </a:cubicBezTo>
                <a:cubicBezTo>
                  <a:pt x="6012314" y="405263"/>
                  <a:pt x="6016915" y="893023"/>
                  <a:pt x="6006047" y="928480"/>
                </a:cubicBezTo>
                <a:cubicBezTo>
                  <a:pt x="6004858" y="932446"/>
                  <a:pt x="6003192" y="936016"/>
                  <a:pt x="6001209" y="939585"/>
                </a:cubicBezTo>
                <a:cubicBezTo>
                  <a:pt x="5986296" y="968618"/>
                  <a:pt x="5934895" y="984800"/>
                  <a:pt x="5904910" y="994636"/>
                </a:cubicBezTo>
                <a:cubicBezTo>
                  <a:pt x="5903879" y="994953"/>
                  <a:pt x="5902927" y="995270"/>
                  <a:pt x="5901817" y="995588"/>
                </a:cubicBezTo>
                <a:cubicBezTo>
                  <a:pt x="5916730" y="962748"/>
                  <a:pt x="5893012" y="902065"/>
                  <a:pt x="5880638" y="869067"/>
                </a:cubicBezTo>
                <a:cubicBezTo>
                  <a:pt x="5860966" y="816475"/>
                  <a:pt x="5830188" y="734535"/>
                  <a:pt x="5782197" y="703122"/>
                </a:cubicBezTo>
                <a:cubicBezTo>
                  <a:pt x="5804329" y="691303"/>
                  <a:pt x="5988517" y="484348"/>
                  <a:pt x="5994070" y="466263"/>
                </a:cubicBezTo>
                <a:cubicBezTo>
                  <a:pt x="5995577" y="461266"/>
                  <a:pt x="5996370" y="455554"/>
                  <a:pt x="5996450" y="450319"/>
                </a:cubicBezTo>
                <a:lnTo>
                  <a:pt x="5992008" y="453809"/>
                </a:lnTo>
                <a:cubicBezTo>
                  <a:pt x="5969083" y="471816"/>
                  <a:pt x="5751261" y="612297"/>
                  <a:pt x="5743091" y="611028"/>
                </a:cubicBezTo>
                <a:cubicBezTo>
                  <a:pt x="5735159" y="609759"/>
                  <a:pt x="5727543" y="604048"/>
                  <a:pt x="5720880" y="599764"/>
                </a:cubicBezTo>
                <a:lnTo>
                  <a:pt x="5712472" y="603809"/>
                </a:lnTo>
                <a:cubicBezTo>
                  <a:pt x="5712155" y="620229"/>
                  <a:pt x="5714376" y="647913"/>
                  <a:pt x="5706206" y="662192"/>
                </a:cubicBezTo>
                <a:cubicBezTo>
                  <a:pt x="5678125" y="711610"/>
                  <a:pt x="5624502" y="744053"/>
                  <a:pt x="5591662" y="790299"/>
                </a:cubicBezTo>
                <a:cubicBezTo>
                  <a:pt x="5560647" y="834006"/>
                  <a:pt x="5544306" y="900638"/>
                  <a:pt x="5505517" y="936650"/>
                </a:cubicBezTo>
                <a:cubicBezTo>
                  <a:pt x="5499727" y="942044"/>
                  <a:pt x="5493619" y="946804"/>
                  <a:pt x="5487273" y="951484"/>
                </a:cubicBezTo>
                <a:cubicBezTo>
                  <a:pt x="5493143" y="937919"/>
                  <a:pt x="5497347" y="924990"/>
                  <a:pt x="5496792" y="909998"/>
                </a:cubicBezTo>
                <a:cubicBezTo>
                  <a:pt x="5494412" y="847332"/>
                  <a:pt x="5478072" y="783794"/>
                  <a:pt x="5471488" y="721208"/>
                </a:cubicBezTo>
                <a:cubicBezTo>
                  <a:pt x="5464190" y="651483"/>
                  <a:pt x="5471409" y="573905"/>
                  <a:pt x="5454116" y="506162"/>
                </a:cubicBezTo>
                <a:cubicBezTo>
                  <a:pt x="5453085" y="502196"/>
                  <a:pt x="5452212" y="498230"/>
                  <a:pt x="5451101" y="494343"/>
                </a:cubicBezTo>
                <a:cubicBezTo>
                  <a:pt x="5454195" y="545269"/>
                  <a:pt x="5443169" y="697728"/>
                  <a:pt x="5418341" y="737470"/>
                </a:cubicBezTo>
                <a:cubicBezTo>
                  <a:pt x="5413661" y="697887"/>
                  <a:pt x="5362497" y="653069"/>
                  <a:pt x="5332355" y="629114"/>
                </a:cubicBezTo>
                <a:cubicBezTo>
                  <a:pt x="5243591" y="558516"/>
                  <a:pt x="5125796" y="501007"/>
                  <a:pt x="5012919" y="485380"/>
                </a:cubicBezTo>
                <a:cubicBezTo>
                  <a:pt x="5131746" y="536067"/>
                  <a:pt x="5289123" y="647358"/>
                  <a:pt x="5338383" y="771420"/>
                </a:cubicBezTo>
                <a:cubicBezTo>
                  <a:pt x="5344253" y="786253"/>
                  <a:pt x="5345998" y="799818"/>
                  <a:pt x="5345602" y="815682"/>
                </a:cubicBezTo>
                <a:cubicBezTo>
                  <a:pt x="5333386" y="767612"/>
                  <a:pt x="5276828" y="728109"/>
                  <a:pt x="5236294" y="704074"/>
                </a:cubicBezTo>
                <a:cubicBezTo>
                  <a:pt x="5080821" y="612139"/>
                  <a:pt x="4893459" y="577474"/>
                  <a:pt x="4717995" y="623403"/>
                </a:cubicBezTo>
                <a:cubicBezTo>
                  <a:pt x="4664214" y="637443"/>
                  <a:pt x="4610908" y="656639"/>
                  <a:pt x="4556413" y="667427"/>
                </a:cubicBezTo>
                <a:cubicBezTo>
                  <a:pt x="4784310" y="684799"/>
                  <a:pt x="5050201" y="699077"/>
                  <a:pt x="5210910" y="885249"/>
                </a:cubicBezTo>
                <a:cubicBezTo>
                  <a:pt x="5229075" y="906190"/>
                  <a:pt x="5246685" y="927846"/>
                  <a:pt x="5258267" y="953229"/>
                </a:cubicBezTo>
                <a:lnTo>
                  <a:pt x="5257077" y="961716"/>
                </a:lnTo>
                <a:cubicBezTo>
                  <a:pt x="5130714" y="819172"/>
                  <a:pt x="4934230" y="771023"/>
                  <a:pt x="4750755" y="759997"/>
                </a:cubicBezTo>
                <a:cubicBezTo>
                  <a:pt x="4630739" y="752699"/>
                  <a:pt x="4552289" y="774276"/>
                  <a:pt x="4438143" y="785222"/>
                </a:cubicBezTo>
                <a:lnTo>
                  <a:pt x="4542374" y="790775"/>
                </a:lnTo>
                <a:cubicBezTo>
                  <a:pt x="4609243" y="819172"/>
                  <a:pt x="4781692" y="1006375"/>
                  <a:pt x="4817466" y="1075070"/>
                </a:cubicBezTo>
                <a:lnTo>
                  <a:pt x="4817784" y="1089824"/>
                </a:lnTo>
                <a:cubicBezTo>
                  <a:pt x="4783040" y="1111558"/>
                  <a:pt x="4744410" y="1126075"/>
                  <a:pt x="4708714" y="1146302"/>
                </a:cubicBezTo>
                <a:cubicBezTo>
                  <a:pt x="4656361" y="1175969"/>
                  <a:pt x="4602580" y="1219835"/>
                  <a:pt x="4546974" y="1240935"/>
                </a:cubicBezTo>
                <a:cubicBezTo>
                  <a:pt x="4756547" y="1200480"/>
                  <a:pt x="4982459" y="1117666"/>
                  <a:pt x="5178705" y="1251644"/>
                </a:cubicBezTo>
                <a:cubicBezTo>
                  <a:pt x="5193539" y="1261797"/>
                  <a:pt x="5205358" y="1272188"/>
                  <a:pt x="5213370" y="1288687"/>
                </a:cubicBezTo>
                <a:cubicBezTo>
                  <a:pt x="5007129" y="1223008"/>
                  <a:pt x="4886716" y="1285990"/>
                  <a:pt x="4683330" y="1307487"/>
                </a:cubicBezTo>
                <a:cubicBezTo>
                  <a:pt x="4611623" y="1315102"/>
                  <a:pt x="4539755" y="1304632"/>
                  <a:pt x="4468048" y="1307963"/>
                </a:cubicBezTo>
                <a:cubicBezTo>
                  <a:pt x="4501522" y="1269015"/>
                  <a:pt x="4517148" y="1098629"/>
                  <a:pt x="4513975" y="1045879"/>
                </a:cubicBezTo>
                <a:cubicBezTo>
                  <a:pt x="4513341" y="1036439"/>
                  <a:pt x="4510485" y="1028269"/>
                  <a:pt x="4505647" y="1020257"/>
                </a:cubicBezTo>
                <a:cubicBezTo>
                  <a:pt x="4546895" y="1013832"/>
                  <a:pt x="4665880" y="1002330"/>
                  <a:pt x="4689994" y="969807"/>
                </a:cubicBezTo>
                <a:cubicBezTo>
                  <a:pt x="4679761" y="953467"/>
                  <a:pt x="4648191" y="945852"/>
                  <a:pt x="4630105" y="941965"/>
                </a:cubicBezTo>
                <a:cubicBezTo>
                  <a:pt x="4524446" y="918961"/>
                  <a:pt x="4390469" y="963462"/>
                  <a:pt x="4302578" y="1021685"/>
                </a:cubicBezTo>
                <a:cubicBezTo>
                  <a:pt x="4261727" y="1049210"/>
                  <a:pt x="4223970" y="1080940"/>
                  <a:pt x="4189939" y="1116476"/>
                </a:cubicBezTo>
                <a:cubicBezTo>
                  <a:pt x="4157417" y="1150427"/>
                  <a:pt x="4124656" y="1209364"/>
                  <a:pt x="4084122" y="1230543"/>
                </a:cubicBezTo>
                <a:cubicBezTo>
                  <a:pt x="4088168" y="1183901"/>
                  <a:pt x="4028120" y="1118380"/>
                  <a:pt x="3999484" y="1084271"/>
                </a:cubicBezTo>
                <a:cubicBezTo>
                  <a:pt x="3853370" y="910156"/>
                  <a:pt x="3682667" y="803070"/>
                  <a:pt x="3455485" y="773323"/>
                </a:cubicBezTo>
                <a:cubicBezTo>
                  <a:pt x="3636738" y="844635"/>
                  <a:pt x="3908103" y="1094821"/>
                  <a:pt x="3984492" y="1276234"/>
                </a:cubicBezTo>
                <a:cubicBezTo>
                  <a:pt x="3989410" y="1287973"/>
                  <a:pt x="3991710" y="1298524"/>
                  <a:pt x="3991552" y="1311294"/>
                </a:cubicBezTo>
                <a:cubicBezTo>
                  <a:pt x="3984096" y="1325890"/>
                  <a:pt x="3975053" y="1332871"/>
                  <a:pt x="3962598" y="1342707"/>
                </a:cubicBezTo>
                <a:lnTo>
                  <a:pt x="3947528" y="1345086"/>
                </a:lnTo>
                <a:cubicBezTo>
                  <a:pt x="3936818" y="1335885"/>
                  <a:pt x="3934042" y="1330173"/>
                  <a:pt x="3930473" y="1316609"/>
                </a:cubicBezTo>
                <a:cubicBezTo>
                  <a:pt x="3922144" y="1319227"/>
                  <a:pt x="3922302" y="1319068"/>
                  <a:pt x="3918257" y="1327080"/>
                </a:cubicBezTo>
                <a:cubicBezTo>
                  <a:pt x="3883593" y="1394663"/>
                  <a:pt x="3895094" y="1448048"/>
                  <a:pt x="3817833" y="1489375"/>
                </a:cubicBezTo>
                <a:cubicBezTo>
                  <a:pt x="3818071" y="1438212"/>
                  <a:pt x="3771509" y="1382924"/>
                  <a:pt x="3736606" y="1348101"/>
                </a:cubicBezTo>
                <a:cubicBezTo>
                  <a:pt x="3723994" y="1335567"/>
                  <a:pt x="3710112" y="1323669"/>
                  <a:pt x="3695754" y="1313119"/>
                </a:cubicBezTo>
                <a:cubicBezTo>
                  <a:pt x="3733196" y="1278534"/>
                  <a:pt x="3802445" y="1130834"/>
                  <a:pt x="3805697" y="1081257"/>
                </a:cubicBezTo>
                <a:cubicBezTo>
                  <a:pt x="3806332" y="1071976"/>
                  <a:pt x="3805062" y="1062219"/>
                  <a:pt x="3803872" y="1053018"/>
                </a:cubicBezTo>
                <a:cubicBezTo>
                  <a:pt x="3798479" y="1090538"/>
                  <a:pt x="3676400" y="1240697"/>
                  <a:pt x="3642767" y="1266794"/>
                </a:cubicBezTo>
                <a:cubicBezTo>
                  <a:pt x="3639356" y="1269412"/>
                  <a:pt x="3635786" y="1271871"/>
                  <a:pt x="3632138" y="1274092"/>
                </a:cubicBezTo>
                <a:cubicBezTo>
                  <a:pt x="3634042" y="1242759"/>
                  <a:pt x="3589462" y="1188740"/>
                  <a:pt x="3568996" y="1165022"/>
                </a:cubicBezTo>
                <a:cubicBezTo>
                  <a:pt x="3562967" y="1157963"/>
                  <a:pt x="3556146" y="1152092"/>
                  <a:pt x="3548769" y="1146540"/>
                </a:cubicBezTo>
                <a:lnTo>
                  <a:pt x="3541312" y="1146381"/>
                </a:lnTo>
                <a:cubicBezTo>
                  <a:pt x="3543454" y="1168830"/>
                  <a:pt x="3564237" y="1196038"/>
                  <a:pt x="3559160" y="1215234"/>
                </a:cubicBezTo>
                <a:cubicBezTo>
                  <a:pt x="3541392" y="1214123"/>
                  <a:pt x="3520926" y="1196752"/>
                  <a:pt x="3505300" y="1187947"/>
                </a:cubicBezTo>
                <a:cubicBezTo>
                  <a:pt x="3448028" y="1155424"/>
                  <a:pt x="3368704" y="1147174"/>
                  <a:pt x="3304214" y="1140749"/>
                </a:cubicBezTo>
                <a:cubicBezTo>
                  <a:pt x="3303977" y="1100453"/>
                  <a:pt x="3248688" y="1017322"/>
                  <a:pt x="3218228" y="987418"/>
                </a:cubicBezTo>
                <a:cubicBezTo>
                  <a:pt x="3213151" y="982420"/>
                  <a:pt x="3207361" y="978850"/>
                  <a:pt x="3201571" y="974884"/>
                </a:cubicBezTo>
                <a:cubicBezTo>
                  <a:pt x="3199667" y="973694"/>
                  <a:pt x="3197922" y="972346"/>
                  <a:pt x="3196176" y="971077"/>
                </a:cubicBezTo>
                <a:cubicBezTo>
                  <a:pt x="3195065" y="970363"/>
                  <a:pt x="3193956" y="969649"/>
                  <a:pt x="3192925" y="968935"/>
                </a:cubicBezTo>
                <a:cubicBezTo>
                  <a:pt x="3290492" y="1120681"/>
                  <a:pt x="3379651" y="1832528"/>
                  <a:pt x="3340307" y="2017748"/>
                </a:cubicBezTo>
                <a:cubicBezTo>
                  <a:pt x="3337847" y="2029330"/>
                  <a:pt x="3334199" y="2039324"/>
                  <a:pt x="3327298" y="2049081"/>
                </a:cubicBezTo>
                <a:cubicBezTo>
                  <a:pt x="3333247" y="1969361"/>
                  <a:pt x="3307705" y="1890355"/>
                  <a:pt x="3294458" y="1812301"/>
                </a:cubicBezTo>
                <a:cubicBezTo>
                  <a:pt x="3249799" y="1549899"/>
                  <a:pt x="3218862" y="1252833"/>
                  <a:pt x="3036975" y="1041992"/>
                </a:cubicBezTo>
                <a:cubicBezTo>
                  <a:pt x="2987636" y="984800"/>
                  <a:pt x="2928064" y="944979"/>
                  <a:pt x="2854054" y="928322"/>
                </a:cubicBezTo>
                <a:cubicBezTo>
                  <a:pt x="2962172" y="1008041"/>
                  <a:pt x="3107810" y="1638107"/>
                  <a:pt x="3130259" y="1788821"/>
                </a:cubicBezTo>
                <a:cubicBezTo>
                  <a:pt x="3136049" y="1828007"/>
                  <a:pt x="3142237" y="1862830"/>
                  <a:pt x="3128038" y="1900984"/>
                </a:cubicBezTo>
                <a:cubicBezTo>
                  <a:pt x="3134384" y="1875046"/>
                  <a:pt x="3113680" y="1846569"/>
                  <a:pt x="3100671" y="1825151"/>
                </a:cubicBezTo>
                <a:cubicBezTo>
                  <a:pt x="3078937" y="1789456"/>
                  <a:pt x="3051808" y="1755268"/>
                  <a:pt x="3033247" y="1717827"/>
                </a:cubicBezTo>
                <a:cubicBezTo>
                  <a:pt x="2955827" y="1561957"/>
                  <a:pt x="2924811" y="1427265"/>
                  <a:pt x="2733801" y="1381020"/>
                </a:cubicBezTo>
                <a:cubicBezTo>
                  <a:pt x="2581261" y="1344134"/>
                  <a:pt x="2422139" y="1359364"/>
                  <a:pt x="2277533" y="1417033"/>
                </a:cubicBezTo>
                <a:cubicBezTo>
                  <a:pt x="2444825" y="1423537"/>
                  <a:pt x="2738243" y="1386572"/>
                  <a:pt x="2863336" y="1519201"/>
                </a:cubicBezTo>
                <a:cubicBezTo>
                  <a:pt x="2893161" y="1550851"/>
                  <a:pt x="2914658" y="1597969"/>
                  <a:pt x="2912913" y="1641914"/>
                </a:cubicBezTo>
                <a:cubicBezTo>
                  <a:pt x="2912833" y="1643263"/>
                  <a:pt x="2912754" y="1644611"/>
                  <a:pt x="2912674" y="1645960"/>
                </a:cubicBezTo>
                <a:cubicBezTo>
                  <a:pt x="2895699" y="1600984"/>
                  <a:pt x="2833907" y="1565209"/>
                  <a:pt x="2792420" y="1546568"/>
                </a:cubicBezTo>
                <a:cubicBezTo>
                  <a:pt x="2651859" y="1483267"/>
                  <a:pt x="2500669" y="1480333"/>
                  <a:pt x="2349162" y="1481919"/>
                </a:cubicBezTo>
                <a:cubicBezTo>
                  <a:pt x="2419522" y="1508730"/>
                  <a:pt x="2684540" y="1646119"/>
                  <a:pt x="2720474" y="1700693"/>
                </a:cubicBezTo>
                <a:cubicBezTo>
                  <a:pt x="2721664" y="1749080"/>
                  <a:pt x="2665265" y="1799292"/>
                  <a:pt x="2647259" y="1842840"/>
                </a:cubicBezTo>
                <a:cubicBezTo>
                  <a:pt x="2609580" y="1933824"/>
                  <a:pt x="2630284" y="2043687"/>
                  <a:pt x="2580945" y="2131815"/>
                </a:cubicBezTo>
                <a:cubicBezTo>
                  <a:pt x="2600220" y="2066849"/>
                  <a:pt x="2518200" y="1891942"/>
                  <a:pt x="2485915" y="1832370"/>
                </a:cubicBezTo>
                <a:cubicBezTo>
                  <a:pt x="2469416" y="1801989"/>
                  <a:pt x="2451965" y="1774464"/>
                  <a:pt x="2424519" y="1752809"/>
                </a:cubicBezTo>
                <a:cubicBezTo>
                  <a:pt x="2442604" y="1733691"/>
                  <a:pt x="2465291" y="1708546"/>
                  <a:pt x="2465529" y="1680466"/>
                </a:cubicBezTo>
                <a:cubicBezTo>
                  <a:pt x="2465608" y="1672850"/>
                  <a:pt x="2464339" y="1665156"/>
                  <a:pt x="2463150" y="1657700"/>
                </a:cubicBezTo>
                <a:cubicBezTo>
                  <a:pt x="2453471" y="1702835"/>
                  <a:pt x="2390648" y="1732581"/>
                  <a:pt x="2368119" y="1773274"/>
                </a:cubicBezTo>
                <a:cubicBezTo>
                  <a:pt x="2312990" y="1872666"/>
                  <a:pt x="2285861" y="2047574"/>
                  <a:pt x="2218436" y="2128643"/>
                </a:cubicBezTo>
                <a:cubicBezTo>
                  <a:pt x="2206221" y="2102624"/>
                  <a:pt x="2172509" y="2086522"/>
                  <a:pt x="2148474" y="2073116"/>
                </a:cubicBezTo>
                <a:cubicBezTo>
                  <a:pt x="2158627" y="2021873"/>
                  <a:pt x="2103656" y="1892417"/>
                  <a:pt x="2075099" y="1850297"/>
                </a:cubicBezTo>
                <a:cubicBezTo>
                  <a:pt x="2072006" y="1845696"/>
                  <a:pt x="2068674" y="1841175"/>
                  <a:pt x="2065105" y="1836891"/>
                </a:cubicBezTo>
                <a:cubicBezTo>
                  <a:pt x="2136575" y="1799609"/>
                  <a:pt x="2195988" y="1739641"/>
                  <a:pt x="2269283" y="1706959"/>
                </a:cubicBezTo>
                <a:cubicBezTo>
                  <a:pt x="2324809" y="1682211"/>
                  <a:pt x="2438083" y="1660397"/>
                  <a:pt x="2478141" y="1625574"/>
                </a:cubicBezTo>
                <a:cubicBezTo>
                  <a:pt x="2225021" y="1622797"/>
                  <a:pt x="2012434" y="1724411"/>
                  <a:pt x="1831815" y="1900984"/>
                </a:cubicBezTo>
                <a:cubicBezTo>
                  <a:pt x="1788901" y="1942946"/>
                  <a:pt x="1752094" y="2007516"/>
                  <a:pt x="1696886" y="2033375"/>
                </a:cubicBezTo>
                <a:cubicBezTo>
                  <a:pt x="1739958" y="1988716"/>
                  <a:pt x="1748287" y="1847282"/>
                  <a:pt x="1780413" y="1782396"/>
                </a:cubicBezTo>
                <a:cubicBezTo>
                  <a:pt x="1838874" y="1664363"/>
                  <a:pt x="1912011" y="1548154"/>
                  <a:pt x="1987923" y="1440592"/>
                </a:cubicBezTo>
                <a:cubicBezTo>
                  <a:pt x="2028695" y="1382765"/>
                  <a:pt x="2075258" y="1326921"/>
                  <a:pt x="2111826" y="1266398"/>
                </a:cubicBezTo>
                <a:cubicBezTo>
                  <a:pt x="2118330" y="1255689"/>
                  <a:pt x="2119997" y="1247043"/>
                  <a:pt x="2119520" y="1234748"/>
                </a:cubicBezTo>
                <a:cubicBezTo>
                  <a:pt x="2119282" y="1230940"/>
                  <a:pt x="2119045" y="1227053"/>
                  <a:pt x="2118807" y="1223246"/>
                </a:cubicBezTo>
                <a:cubicBezTo>
                  <a:pt x="2100324" y="1277265"/>
                  <a:pt x="1967061" y="1343103"/>
                  <a:pt x="1920498" y="1385144"/>
                </a:cubicBezTo>
                <a:cubicBezTo>
                  <a:pt x="1833084" y="1464151"/>
                  <a:pt x="1803020" y="1595748"/>
                  <a:pt x="1716796" y="1671740"/>
                </a:cubicBezTo>
                <a:cubicBezTo>
                  <a:pt x="1745035" y="1605108"/>
                  <a:pt x="1703787" y="1469228"/>
                  <a:pt x="1677531" y="1403865"/>
                </a:cubicBezTo>
                <a:cubicBezTo>
                  <a:pt x="1664046" y="1370232"/>
                  <a:pt x="1652703" y="1345642"/>
                  <a:pt x="1622877" y="1323986"/>
                </a:cubicBezTo>
                <a:cubicBezTo>
                  <a:pt x="1619704" y="1321686"/>
                  <a:pt x="1616689" y="1319306"/>
                  <a:pt x="1613596" y="1317085"/>
                </a:cubicBezTo>
                <a:cubicBezTo>
                  <a:pt x="1648895" y="1356905"/>
                  <a:pt x="1664204" y="1405531"/>
                  <a:pt x="1660952" y="1458757"/>
                </a:cubicBezTo>
                <a:cubicBezTo>
                  <a:pt x="1660080" y="1473431"/>
                  <a:pt x="1656430" y="1488265"/>
                  <a:pt x="1652861" y="1502464"/>
                </a:cubicBezTo>
                <a:cubicBezTo>
                  <a:pt x="1646674" y="1451221"/>
                  <a:pt x="1601698" y="1406641"/>
                  <a:pt x="1562988" y="1376340"/>
                </a:cubicBezTo>
                <a:cubicBezTo>
                  <a:pt x="1479460" y="1311057"/>
                  <a:pt x="1378164" y="1273536"/>
                  <a:pt x="1275123" y="1252992"/>
                </a:cubicBezTo>
                <a:cubicBezTo>
                  <a:pt x="1380544" y="1289322"/>
                  <a:pt x="1554183" y="1451776"/>
                  <a:pt x="1604791" y="1551168"/>
                </a:cubicBezTo>
                <a:cubicBezTo>
                  <a:pt x="1610582" y="1562670"/>
                  <a:pt x="1611692" y="1568064"/>
                  <a:pt x="1609788" y="1580518"/>
                </a:cubicBezTo>
                <a:cubicBezTo>
                  <a:pt x="1604394" y="1578614"/>
                  <a:pt x="1607012" y="1580360"/>
                  <a:pt x="1603125" y="1574569"/>
                </a:cubicBezTo>
                <a:cubicBezTo>
                  <a:pt x="1544109" y="1486837"/>
                  <a:pt x="1428852" y="1410528"/>
                  <a:pt x="1325573" y="1390301"/>
                </a:cubicBezTo>
                <a:cubicBezTo>
                  <a:pt x="1164784" y="1358888"/>
                  <a:pt x="1013435" y="1411639"/>
                  <a:pt x="854709" y="1422823"/>
                </a:cubicBezTo>
                <a:cubicBezTo>
                  <a:pt x="1063568" y="1446779"/>
                  <a:pt x="1351908" y="1453363"/>
                  <a:pt x="1493500" y="1633427"/>
                </a:cubicBezTo>
                <a:cubicBezTo>
                  <a:pt x="1505795" y="1649133"/>
                  <a:pt x="1513014" y="1664363"/>
                  <a:pt x="1519122" y="1683162"/>
                </a:cubicBezTo>
                <a:cubicBezTo>
                  <a:pt x="1347704" y="1515949"/>
                  <a:pt x="967348" y="1473273"/>
                  <a:pt x="734852" y="1461533"/>
                </a:cubicBezTo>
                <a:cubicBezTo>
                  <a:pt x="799818" y="1477080"/>
                  <a:pt x="864228" y="1499450"/>
                  <a:pt x="928083" y="1519201"/>
                </a:cubicBezTo>
                <a:cubicBezTo>
                  <a:pt x="1093869" y="1570523"/>
                  <a:pt x="1371025" y="1647705"/>
                  <a:pt x="1465023" y="1805241"/>
                </a:cubicBezTo>
                <a:cubicBezTo>
                  <a:pt x="1465975" y="1806748"/>
                  <a:pt x="1466769" y="1808255"/>
                  <a:pt x="1467641" y="1809763"/>
                </a:cubicBezTo>
                <a:cubicBezTo>
                  <a:pt x="1455663" y="1826896"/>
                  <a:pt x="1436863" y="1836653"/>
                  <a:pt x="1418381" y="1845538"/>
                </a:cubicBezTo>
                <a:cubicBezTo>
                  <a:pt x="1379830" y="1820392"/>
                  <a:pt x="1331760" y="1813570"/>
                  <a:pt x="1291464" y="1791439"/>
                </a:cubicBezTo>
                <a:cubicBezTo>
                  <a:pt x="1204526" y="1743686"/>
                  <a:pt x="958861" y="1557197"/>
                  <a:pt x="861531" y="1577107"/>
                </a:cubicBezTo>
                <a:lnTo>
                  <a:pt x="855503" y="1582263"/>
                </a:lnTo>
                <a:cubicBezTo>
                  <a:pt x="865418" y="1592655"/>
                  <a:pt x="884535" y="1608043"/>
                  <a:pt x="886597" y="1622639"/>
                </a:cubicBezTo>
                <a:cubicBezTo>
                  <a:pt x="885566" y="1653178"/>
                  <a:pt x="778876" y="1797468"/>
                  <a:pt x="754683" y="1817774"/>
                </a:cubicBezTo>
                <a:cubicBezTo>
                  <a:pt x="752303" y="1819757"/>
                  <a:pt x="748178" y="1822137"/>
                  <a:pt x="745719" y="1823644"/>
                </a:cubicBezTo>
                <a:cubicBezTo>
                  <a:pt x="715576" y="1756299"/>
                  <a:pt x="539161" y="1679672"/>
                  <a:pt x="473402" y="1654368"/>
                </a:cubicBezTo>
                <a:cubicBezTo>
                  <a:pt x="378293" y="1617800"/>
                  <a:pt x="279298" y="1589878"/>
                  <a:pt x="181968" y="1559656"/>
                </a:cubicBezTo>
                <a:cubicBezTo>
                  <a:pt x="121523" y="1540856"/>
                  <a:pt x="61079" y="1517932"/>
                  <a:pt x="0" y="1501750"/>
                </a:cubicBezTo>
                <a:cubicBezTo>
                  <a:pt x="24670" y="1501274"/>
                  <a:pt x="37837" y="1495563"/>
                  <a:pt x="59255" y="1483823"/>
                </a:cubicBezTo>
                <a:cubicBezTo>
                  <a:pt x="79403" y="1472718"/>
                  <a:pt x="85035" y="1470814"/>
                  <a:pt x="107484" y="1477318"/>
                </a:cubicBezTo>
                <a:lnTo>
                  <a:pt x="103993" y="1481840"/>
                </a:lnTo>
                <a:lnTo>
                  <a:pt x="106849" y="1487075"/>
                </a:lnTo>
                <a:cubicBezTo>
                  <a:pt x="151587" y="1475335"/>
                  <a:pt x="180937" y="1496435"/>
                  <a:pt x="221868" y="1490645"/>
                </a:cubicBezTo>
                <a:cubicBezTo>
                  <a:pt x="223375" y="1482871"/>
                  <a:pt x="222978" y="1476684"/>
                  <a:pt x="222026" y="1468910"/>
                </a:cubicBezTo>
                <a:lnTo>
                  <a:pt x="221629" y="1465975"/>
                </a:lnTo>
                <a:cubicBezTo>
                  <a:pt x="241460" y="1451221"/>
                  <a:pt x="256532" y="1463675"/>
                  <a:pt x="276759" y="1456932"/>
                </a:cubicBezTo>
                <a:cubicBezTo>
                  <a:pt x="284216" y="1454473"/>
                  <a:pt x="298970" y="1439719"/>
                  <a:pt x="306585" y="1434563"/>
                </a:cubicBezTo>
                <a:lnTo>
                  <a:pt x="315866" y="1447731"/>
                </a:lnTo>
                <a:cubicBezTo>
                  <a:pt x="340377" y="1444637"/>
                  <a:pt x="381387" y="1407197"/>
                  <a:pt x="402566" y="1392204"/>
                </a:cubicBezTo>
                <a:cubicBezTo>
                  <a:pt x="408357" y="1394505"/>
                  <a:pt x="412957" y="1396885"/>
                  <a:pt x="417955" y="1400533"/>
                </a:cubicBezTo>
                <a:lnTo>
                  <a:pt x="423111" y="1404341"/>
                </a:lnTo>
                <a:cubicBezTo>
                  <a:pt x="428664" y="1395536"/>
                  <a:pt x="431043" y="1384827"/>
                  <a:pt x="434216" y="1374912"/>
                </a:cubicBezTo>
                <a:cubicBezTo>
                  <a:pt x="457062" y="1357064"/>
                  <a:pt x="496326" y="1364997"/>
                  <a:pt x="522503" y="1351353"/>
                </a:cubicBezTo>
                <a:lnTo>
                  <a:pt x="524089" y="1327159"/>
                </a:lnTo>
                <a:lnTo>
                  <a:pt x="532022" y="1322241"/>
                </a:lnTo>
                <a:lnTo>
                  <a:pt x="557326" y="1338185"/>
                </a:lnTo>
                <a:lnTo>
                  <a:pt x="563117" y="1336043"/>
                </a:lnTo>
                <a:lnTo>
                  <a:pt x="557088" y="1299238"/>
                </a:lnTo>
                <a:lnTo>
                  <a:pt x="562244" y="1292891"/>
                </a:lnTo>
                <a:cubicBezTo>
                  <a:pt x="581202" y="1311929"/>
                  <a:pt x="591673" y="1343341"/>
                  <a:pt x="602937" y="1367614"/>
                </a:cubicBezTo>
                <a:cubicBezTo>
                  <a:pt x="601033" y="1347942"/>
                  <a:pt x="590959" y="1297651"/>
                  <a:pt x="598257" y="1280993"/>
                </a:cubicBezTo>
                <a:cubicBezTo>
                  <a:pt x="607221" y="1290829"/>
                  <a:pt x="616184" y="1300665"/>
                  <a:pt x="625068" y="1310660"/>
                </a:cubicBezTo>
                <a:lnTo>
                  <a:pt x="630066" y="1306694"/>
                </a:lnTo>
                <a:lnTo>
                  <a:pt x="632921" y="1277027"/>
                </a:lnTo>
                <a:lnTo>
                  <a:pt x="642440" y="1273140"/>
                </a:lnTo>
                <a:lnTo>
                  <a:pt x="661954" y="1290432"/>
                </a:lnTo>
                <a:lnTo>
                  <a:pt x="668934" y="1288370"/>
                </a:lnTo>
                <a:lnTo>
                  <a:pt x="674090" y="1255689"/>
                </a:lnTo>
                <a:lnTo>
                  <a:pt x="675994" y="1262273"/>
                </a:lnTo>
                <a:lnTo>
                  <a:pt x="675042" y="1245773"/>
                </a:lnTo>
                <a:cubicBezTo>
                  <a:pt x="680436" y="1247836"/>
                  <a:pt x="678691" y="1246170"/>
                  <a:pt x="681308" y="1251881"/>
                </a:cubicBezTo>
                <a:cubicBezTo>
                  <a:pt x="689241" y="1269808"/>
                  <a:pt x="686226" y="1307408"/>
                  <a:pt x="678453" y="1325335"/>
                </a:cubicBezTo>
                <a:cubicBezTo>
                  <a:pt x="693921" y="1303442"/>
                  <a:pt x="703916" y="1276948"/>
                  <a:pt x="716211" y="1253071"/>
                </a:cubicBezTo>
                <a:cubicBezTo>
                  <a:pt x="722716" y="1257275"/>
                  <a:pt x="728030" y="1260448"/>
                  <a:pt x="735407" y="1262749"/>
                </a:cubicBezTo>
                <a:cubicBezTo>
                  <a:pt x="746592" y="1252040"/>
                  <a:pt x="757459" y="1241728"/>
                  <a:pt x="769913" y="1232606"/>
                </a:cubicBezTo>
                <a:cubicBezTo>
                  <a:pt x="774831" y="1243156"/>
                  <a:pt x="764440" y="1261638"/>
                  <a:pt x="761822" y="1274013"/>
                </a:cubicBezTo>
                <a:cubicBezTo>
                  <a:pt x="776814" y="1269650"/>
                  <a:pt x="775386" y="1254499"/>
                  <a:pt x="785381" y="1244504"/>
                </a:cubicBezTo>
                <a:cubicBezTo>
                  <a:pt x="795534" y="1234272"/>
                  <a:pt x="815762" y="1240062"/>
                  <a:pt x="829247" y="1241093"/>
                </a:cubicBezTo>
                <a:cubicBezTo>
                  <a:pt x="843049" y="1230543"/>
                  <a:pt x="842335" y="1221976"/>
                  <a:pt x="846063" y="1206033"/>
                </a:cubicBezTo>
                <a:lnTo>
                  <a:pt x="853281" y="1202384"/>
                </a:lnTo>
                <a:lnTo>
                  <a:pt x="869384" y="1220628"/>
                </a:lnTo>
                <a:cubicBezTo>
                  <a:pt x="876365" y="1214758"/>
                  <a:pt x="911743" y="1161611"/>
                  <a:pt x="924197" y="1147413"/>
                </a:cubicBezTo>
                <a:lnTo>
                  <a:pt x="932843" y="1148285"/>
                </a:lnTo>
                <a:cubicBezTo>
                  <a:pt x="936492" y="1163118"/>
                  <a:pt x="933398" y="1176842"/>
                  <a:pt x="931098" y="1191675"/>
                </a:cubicBezTo>
                <a:cubicBezTo>
                  <a:pt x="936730" y="1193975"/>
                  <a:pt x="952594" y="1160659"/>
                  <a:pt x="966238" y="1157011"/>
                </a:cubicBezTo>
                <a:cubicBezTo>
                  <a:pt x="969728" y="1163991"/>
                  <a:pt x="972901" y="1168671"/>
                  <a:pt x="978454" y="1174224"/>
                </a:cubicBezTo>
                <a:cubicBezTo>
                  <a:pt x="983848" y="1167799"/>
                  <a:pt x="989797" y="1162801"/>
                  <a:pt x="996222" y="1157487"/>
                </a:cubicBezTo>
                <a:lnTo>
                  <a:pt x="1007565" y="1170892"/>
                </a:lnTo>
                <a:lnTo>
                  <a:pt x="1016608" y="1167164"/>
                </a:lnTo>
                <a:cubicBezTo>
                  <a:pt x="1020971" y="1152092"/>
                  <a:pt x="1025651" y="1137577"/>
                  <a:pt x="1031362" y="1122901"/>
                </a:cubicBezTo>
                <a:cubicBezTo>
                  <a:pt x="1045323" y="1125043"/>
                  <a:pt x="1044848" y="1144478"/>
                  <a:pt x="1057301" y="1153838"/>
                </a:cubicBezTo>
                <a:cubicBezTo>
                  <a:pt x="1059364" y="1143684"/>
                  <a:pt x="1061823" y="1135435"/>
                  <a:pt x="1066423" y="1126075"/>
                </a:cubicBezTo>
                <a:lnTo>
                  <a:pt x="1082367" y="1133769"/>
                </a:lnTo>
                <a:cubicBezTo>
                  <a:pt x="1087285" y="1130358"/>
                  <a:pt x="1089903" y="1127978"/>
                  <a:pt x="1093314" y="1122901"/>
                </a:cubicBezTo>
                <a:cubicBezTo>
                  <a:pt x="1094425" y="1121394"/>
                  <a:pt x="1095297" y="1119887"/>
                  <a:pt x="1096249" y="1118301"/>
                </a:cubicBezTo>
                <a:cubicBezTo>
                  <a:pt x="1099977" y="1125202"/>
                  <a:pt x="1104419" y="1129644"/>
                  <a:pt x="1109813" y="1135197"/>
                </a:cubicBezTo>
                <a:cubicBezTo>
                  <a:pt x="1116476" y="1120760"/>
                  <a:pt x="1121871" y="1102515"/>
                  <a:pt x="1136545" y="1094821"/>
                </a:cubicBezTo>
                <a:cubicBezTo>
                  <a:pt x="1145509" y="1101088"/>
                  <a:pt x="1153758" y="1106561"/>
                  <a:pt x="1163753" y="1110924"/>
                </a:cubicBezTo>
                <a:cubicBezTo>
                  <a:pt x="1162801" y="1100532"/>
                  <a:pt x="1160422" y="1090458"/>
                  <a:pt x="1166212" y="1081257"/>
                </a:cubicBezTo>
                <a:cubicBezTo>
                  <a:pt x="1177238" y="1087048"/>
                  <a:pt x="1180887" y="1099343"/>
                  <a:pt x="1186519" y="1110289"/>
                </a:cubicBezTo>
                <a:lnTo>
                  <a:pt x="1193182" y="1111003"/>
                </a:lnTo>
                <a:cubicBezTo>
                  <a:pt x="1196276" y="1094980"/>
                  <a:pt x="1197624" y="1078401"/>
                  <a:pt x="1208095" y="1065392"/>
                </a:cubicBezTo>
                <a:cubicBezTo>
                  <a:pt x="1221501" y="1071104"/>
                  <a:pt x="1226974" y="1091331"/>
                  <a:pt x="1233478" y="1104419"/>
                </a:cubicBezTo>
                <a:cubicBezTo>
                  <a:pt x="1247598" y="1097121"/>
                  <a:pt x="1241411" y="1085143"/>
                  <a:pt x="1252278" y="1074276"/>
                </a:cubicBezTo>
                <a:lnTo>
                  <a:pt x="1268777" y="1088872"/>
                </a:lnTo>
                <a:lnTo>
                  <a:pt x="1275599" y="1085858"/>
                </a:lnTo>
                <a:lnTo>
                  <a:pt x="1275361" y="1047782"/>
                </a:lnTo>
                <a:lnTo>
                  <a:pt x="1281707" y="1043657"/>
                </a:lnTo>
                <a:lnTo>
                  <a:pt x="1294557" y="1053732"/>
                </a:lnTo>
                <a:cubicBezTo>
                  <a:pt x="1308915" y="1053573"/>
                  <a:pt x="1317006" y="1046513"/>
                  <a:pt x="1328190" y="1038581"/>
                </a:cubicBezTo>
                <a:lnTo>
                  <a:pt x="1333188" y="1035012"/>
                </a:lnTo>
                <a:cubicBezTo>
                  <a:pt x="1340565" y="1048655"/>
                  <a:pt x="1348339" y="1062140"/>
                  <a:pt x="1356351" y="1075466"/>
                </a:cubicBezTo>
                <a:cubicBezTo>
                  <a:pt x="1384193" y="1064282"/>
                  <a:pt x="1365155" y="1024144"/>
                  <a:pt x="1378640" y="1002409"/>
                </a:cubicBezTo>
                <a:cubicBezTo>
                  <a:pt x="1387445" y="1016608"/>
                  <a:pt x="1397202" y="1029617"/>
                  <a:pt x="1407514" y="1042706"/>
                </a:cubicBezTo>
                <a:lnTo>
                  <a:pt x="1412749" y="1041278"/>
                </a:lnTo>
                <a:cubicBezTo>
                  <a:pt x="1412987" y="1024223"/>
                  <a:pt x="1412829" y="1007090"/>
                  <a:pt x="1412353" y="990035"/>
                </a:cubicBezTo>
                <a:lnTo>
                  <a:pt x="1416874" y="989321"/>
                </a:lnTo>
                <a:lnTo>
                  <a:pt x="1429883" y="1016688"/>
                </a:lnTo>
                <a:cubicBezTo>
                  <a:pt x="1438291" y="1021606"/>
                  <a:pt x="1444875" y="1022478"/>
                  <a:pt x="1454315" y="1023430"/>
                </a:cubicBezTo>
                <a:cubicBezTo>
                  <a:pt x="1462247" y="1011611"/>
                  <a:pt x="1453998" y="984958"/>
                  <a:pt x="1452411" y="969966"/>
                </a:cubicBezTo>
                <a:lnTo>
                  <a:pt x="1458281" y="965604"/>
                </a:lnTo>
                <a:cubicBezTo>
                  <a:pt x="1469228" y="978295"/>
                  <a:pt x="1480095" y="991066"/>
                  <a:pt x="1490962" y="1003916"/>
                </a:cubicBezTo>
                <a:lnTo>
                  <a:pt x="1496674" y="999871"/>
                </a:lnTo>
                <a:lnTo>
                  <a:pt x="1498339" y="967111"/>
                </a:lnTo>
                <a:cubicBezTo>
                  <a:pt x="1514363" y="977819"/>
                  <a:pt x="1510238" y="996619"/>
                  <a:pt x="1525785" y="1006931"/>
                </a:cubicBezTo>
                <a:cubicBezTo>
                  <a:pt x="1532924" y="986545"/>
                  <a:pt x="1522136" y="951643"/>
                  <a:pt x="1533638" y="935381"/>
                </a:cubicBezTo>
                <a:cubicBezTo>
                  <a:pt x="1544188" y="946962"/>
                  <a:pt x="1553945" y="956957"/>
                  <a:pt x="1566716" y="966158"/>
                </a:cubicBezTo>
                <a:cubicBezTo>
                  <a:pt x="1571555" y="958305"/>
                  <a:pt x="1575283" y="950294"/>
                  <a:pt x="1579011" y="941885"/>
                </a:cubicBezTo>
                <a:cubicBezTo>
                  <a:pt x="1594638" y="937364"/>
                  <a:pt x="1601142" y="940775"/>
                  <a:pt x="1616055" y="944900"/>
                </a:cubicBezTo>
                <a:cubicBezTo>
                  <a:pt x="1622401" y="933319"/>
                  <a:pt x="1617404" y="926418"/>
                  <a:pt x="1613913" y="913964"/>
                </a:cubicBezTo>
                <a:lnTo>
                  <a:pt x="1618435" y="910236"/>
                </a:lnTo>
                <a:cubicBezTo>
                  <a:pt x="1627874" y="918327"/>
                  <a:pt x="1630492" y="946249"/>
                  <a:pt x="1635410" y="958861"/>
                </a:cubicBezTo>
                <a:cubicBezTo>
                  <a:pt x="1648419" y="947201"/>
                  <a:pt x="1655003" y="929115"/>
                  <a:pt x="1662618" y="913646"/>
                </a:cubicBezTo>
                <a:lnTo>
                  <a:pt x="1668408" y="916502"/>
                </a:lnTo>
                <a:lnTo>
                  <a:pt x="1675548" y="939665"/>
                </a:lnTo>
                <a:cubicBezTo>
                  <a:pt x="1679672" y="927925"/>
                  <a:pt x="1682608" y="914122"/>
                  <a:pt x="1693316" y="906904"/>
                </a:cubicBezTo>
                <a:cubicBezTo>
                  <a:pt x="1699265" y="917375"/>
                  <a:pt x="1704897" y="927925"/>
                  <a:pt x="1710291" y="938713"/>
                </a:cubicBezTo>
                <a:cubicBezTo>
                  <a:pt x="1711401" y="921103"/>
                  <a:pt x="1712988" y="904049"/>
                  <a:pt x="1716002" y="886597"/>
                </a:cubicBezTo>
                <a:lnTo>
                  <a:pt x="1724649" y="908808"/>
                </a:lnTo>
                <a:cubicBezTo>
                  <a:pt x="1726949" y="891515"/>
                  <a:pt x="1725680" y="873985"/>
                  <a:pt x="1737261" y="860579"/>
                </a:cubicBezTo>
                <a:cubicBezTo>
                  <a:pt x="1759789" y="872478"/>
                  <a:pt x="1760661" y="904366"/>
                  <a:pt x="1784062" y="918564"/>
                </a:cubicBezTo>
                <a:lnTo>
                  <a:pt x="1794136" y="914440"/>
                </a:lnTo>
                <a:cubicBezTo>
                  <a:pt x="1817536" y="872002"/>
                  <a:pt x="1786600" y="823615"/>
                  <a:pt x="1788742" y="778162"/>
                </a:cubicBezTo>
                <a:cubicBezTo>
                  <a:pt x="1822058" y="812271"/>
                  <a:pt x="1809128" y="846063"/>
                  <a:pt x="1831497" y="880886"/>
                </a:cubicBezTo>
                <a:lnTo>
                  <a:pt x="1841968" y="881124"/>
                </a:lnTo>
                <a:cubicBezTo>
                  <a:pt x="1850297" y="872478"/>
                  <a:pt x="1856008" y="864149"/>
                  <a:pt x="1859499" y="852568"/>
                </a:cubicBezTo>
                <a:cubicBezTo>
                  <a:pt x="1867034" y="827184"/>
                  <a:pt x="1861799" y="805132"/>
                  <a:pt x="1849583" y="782446"/>
                </a:cubicBezTo>
                <a:lnTo>
                  <a:pt x="1867827" y="804815"/>
                </a:lnTo>
                <a:cubicBezTo>
                  <a:pt x="1868303" y="809178"/>
                  <a:pt x="1868620" y="813620"/>
                  <a:pt x="1869652" y="817904"/>
                </a:cubicBezTo>
                <a:cubicBezTo>
                  <a:pt x="1872984" y="831706"/>
                  <a:pt x="1873460" y="834561"/>
                  <a:pt x="1885834" y="841542"/>
                </a:cubicBezTo>
                <a:cubicBezTo>
                  <a:pt x="1892497" y="825756"/>
                  <a:pt x="1893925" y="810447"/>
                  <a:pt x="1895828" y="793630"/>
                </a:cubicBezTo>
                <a:lnTo>
                  <a:pt x="1904237" y="815999"/>
                </a:lnTo>
                <a:lnTo>
                  <a:pt x="1905744" y="812271"/>
                </a:lnTo>
                <a:lnTo>
                  <a:pt x="1907093" y="825122"/>
                </a:lnTo>
                <a:lnTo>
                  <a:pt x="1917960" y="799976"/>
                </a:lnTo>
                <a:lnTo>
                  <a:pt x="1924385" y="799183"/>
                </a:lnTo>
                <a:cubicBezTo>
                  <a:pt x="1927637" y="809416"/>
                  <a:pt x="1931445" y="817904"/>
                  <a:pt x="1936601" y="827264"/>
                </a:cubicBezTo>
                <a:cubicBezTo>
                  <a:pt x="1939932" y="817982"/>
                  <a:pt x="1943502" y="802277"/>
                  <a:pt x="1951910" y="797041"/>
                </a:cubicBezTo>
                <a:lnTo>
                  <a:pt x="1961429" y="807909"/>
                </a:lnTo>
                <a:cubicBezTo>
                  <a:pt x="1967536" y="796644"/>
                  <a:pt x="1971820" y="783318"/>
                  <a:pt x="1983243" y="777290"/>
                </a:cubicBezTo>
                <a:cubicBezTo>
                  <a:pt x="1987130" y="789188"/>
                  <a:pt x="1987447" y="800690"/>
                  <a:pt x="1988161" y="813144"/>
                </a:cubicBezTo>
                <a:lnTo>
                  <a:pt x="1990699" y="804339"/>
                </a:lnTo>
                <a:lnTo>
                  <a:pt x="1992682" y="806163"/>
                </a:lnTo>
                <a:lnTo>
                  <a:pt x="2008309" y="776576"/>
                </a:lnTo>
                <a:lnTo>
                  <a:pt x="2016241" y="774752"/>
                </a:lnTo>
                <a:lnTo>
                  <a:pt x="2026315" y="793472"/>
                </a:lnTo>
                <a:cubicBezTo>
                  <a:pt x="2035199" y="782446"/>
                  <a:pt x="2041862" y="771023"/>
                  <a:pt x="2048763" y="758728"/>
                </a:cubicBezTo>
                <a:cubicBezTo>
                  <a:pt x="2051937" y="768326"/>
                  <a:pt x="2052095" y="771182"/>
                  <a:pt x="2060028" y="777845"/>
                </a:cubicBezTo>
                <a:cubicBezTo>
                  <a:pt x="2071054" y="776338"/>
                  <a:pt x="2078669" y="773482"/>
                  <a:pt x="2086918" y="765788"/>
                </a:cubicBezTo>
                <a:cubicBezTo>
                  <a:pt x="2103021" y="750875"/>
                  <a:pt x="2112064" y="727634"/>
                  <a:pt x="2112540" y="705899"/>
                </a:cubicBezTo>
                <a:cubicBezTo>
                  <a:pt x="2113333" y="670282"/>
                  <a:pt x="2090567" y="645216"/>
                  <a:pt x="2067246" y="621181"/>
                </a:cubicBezTo>
                <a:cubicBezTo>
                  <a:pt x="2074782" y="625782"/>
                  <a:pt x="2082000" y="630621"/>
                  <a:pt x="2089378" y="635301"/>
                </a:cubicBezTo>
                <a:cubicBezTo>
                  <a:pt x="2118251" y="653783"/>
                  <a:pt x="2131816" y="704630"/>
                  <a:pt x="2162435" y="714862"/>
                </a:cubicBezTo>
                <a:cubicBezTo>
                  <a:pt x="2164576" y="696380"/>
                  <a:pt x="2154502" y="673376"/>
                  <a:pt x="2149028" y="655449"/>
                </a:cubicBezTo>
                <a:lnTo>
                  <a:pt x="2154026" y="657670"/>
                </a:lnTo>
                <a:cubicBezTo>
                  <a:pt x="2167114" y="675121"/>
                  <a:pt x="2176871" y="690193"/>
                  <a:pt x="2183772" y="711055"/>
                </a:cubicBezTo>
                <a:lnTo>
                  <a:pt x="2185518" y="716449"/>
                </a:lnTo>
                <a:cubicBezTo>
                  <a:pt x="2190357" y="710103"/>
                  <a:pt x="2189325" y="704868"/>
                  <a:pt x="2189642" y="697253"/>
                </a:cubicBezTo>
                <a:cubicBezTo>
                  <a:pt x="2191943" y="646009"/>
                  <a:pt x="2184487" y="623561"/>
                  <a:pt x="2149980" y="585645"/>
                </a:cubicBezTo>
                <a:cubicBezTo>
                  <a:pt x="2174651" y="603254"/>
                  <a:pt x="2193687" y="620785"/>
                  <a:pt x="2207887" y="647993"/>
                </a:cubicBezTo>
                <a:cubicBezTo>
                  <a:pt x="2219944" y="671234"/>
                  <a:pt x="2223990" y="696380"/>
                  <a:pt x="2216137" y="721605"/>
                </a:cubicBezTo>
                <a:cubicBezTo>
                  <a:pt x="2245406" y="677105"/>
                  <a:pt x="2259367" y="628162"/>
                  <a:pt x="2268649" y="576364"/>
                </a:cubicBezTo>
                <a:lnTo>
                  <a:pt x="2276343" y="578426"/>
                </a:lnTo>
                <a:cubicBezTo>
                  <a:pt x="2283006" y="617929"/>
                  <a:pt x="2295539" y="661081"/>
                  <a:pt x="2279278" y="699473"/>
                </a:cubicBezTo>
                <a:cubicBezTo>
                  <a:pt x="2318067" y="663699"/>
                  <a:pt x="2342578" y="626337"/>
                  <a:pt x="2363757" y="578664"/>
                </a:cubicBezTo>
                <a:cubicBezTo>
                  <a:pt x="2370500" y="589849"/>
                  <a:pt x="2369071" y="618088"/>
                  <a:pt x="2369865" y="631970"/>
                </a:cubicBezTo>
                <a:cubicBezTo>
                  <a:pt x="2377162" y="622212"/>
                  <a:pt x="2382795" y="611742"/>
                  <a:pt x="2388586" y="601113"/>
                </a:cubicBezTo>
                <a:cubicBezTo>
                  <a:pt x="2391520" y="613884"/>
                  <a:pt x="2390965" y="623403"/>
                  <a:pt x="2389299" y="636412"/>
                </a:cubicBezTo>
                <a:lnTo>
                  <a:pt x="2388665" y="641250"/>
                </a:lnTo>
                <a:cubicBezTo>
                  <a:pt x="2418648" y="623878"/>
                  <a:pt x="2434038" y="577871"/>
                  <a:pt x="2448792" y="548125"/>
                </a:cubicBezTo>
                <a:cubicBezTo>
                  <a:pt x="2451092" y="558833"/>
                  <a:pt x="2451568" y="565814"/>
                  <a:pt x="2447840" y="576284"/>
                </a:cubicBezTo>
                <a:cubicBezTo>
                  <a:pt x="2444587" y="585406"/>
                  <a:pt x="2442604" y="593577"/>
                  <a:pt x="2441177" y="603175"/>
                </a:cubicBezTo>
                <a:cubicBezTo>
                  <a:pt x="2469416" y="584851"/>
                  <a:pt x="2509870" y="523376"/>
                  <a:pt x="2519072" y="491171"/>
                </a:cubicBezTo>
                <a:cubicBezTo>
                  <a:pt x="2533985" y="540113"/>
                  <a:pt x="2492578" y="554708"/>
                  <a:pt x="2496306" y="590245"/>
                </a:cubicBezTo>
                <a:lnTo>
                  <a:pt x="2509077" y="589452"/>
                </a:lnTo>
                <a:cubicBezTo>
                  <a:pt x="2541997" y="568590"/>
                  <a:pt x="2553975" y="520758"/>
                  <a:pt x="2566825" y="485856"/>
                </a:cubicBezTo>
                <a:lnTo>
                  <a:pt x="2571902" y="484904"/>
                </a:lnTo>
                <a:lnTo>
                  <a:pt x="2578565" y="511398"/>
                </a:lnTo>
                <a:cubicBezTo>
                  <a:pt x="2587766" y="510684"/>
                  <a:pt x="2617988" y="467374"/>
                  <a:pt x="2627666" y="456665"/>
                </a:cubicBezTo>
                <a:lnTo>
                  <a:pt x="2629966" y="460314"/>
                </a:lnTo>
                <a:cubicBezTo>
                  <a:pt x="2615530" y="498309"/>
                  <a:pt x="2601886" y="514571"/>
                  <a:pt x="2569126" y="538923"/>
                </a:cubicBezTo>
                <a:cubicBezTo>
                  <a:pt x="2629807" y="514412"/>
                  <a:pt x="2731103" y="448495"/>
                  <a:pt x="2762833" y="392095"/>
                </a:cubicBezTo>
                <a:cubicBezTo>
                  <a:pt x="2762516" y="400028"/>
                  <a:pt x="2762119" y="408357"/>
                  <a:pt x="2759739" y="416051"/>
                </a:cubicBezTo>
                <a:cubicBezTo>
                  <a:pt x="2748555" y="453571"/>
                  <a:pt x="2679781" y="503386"/>
                  <a:pt x="2649004" y="530039"/>
                </a:cubicBezTo>
                <a:cubicBezTo>
                  <a:pt x="2409923" y="736835"/>
                  <a:pt x="2132847" y="890801"/>
                  <a:pt x="1850456" y="1030172"/>
                </a:cubicBezTo>
                <a:cubicBezTo>
                  <a:pt x="1781682" y="1064123"/>
                  <a:pt x="1713306" y="1098946"/>
                  <a:pt x="1644135" y="1131944"/>
                </a:cubicBezTo>
                <a:cubicBezTo>
                  <a:pt x="1608440" y="1148999"/>
                  <a:pt x="1571078" y="1162325"/>
                  <a:pt x="1536494" y="1181680"/>
                </a:cubicBezTo>
                <a:lnTo>
                  <a:pt x="1546488" y="1184219"/>
                </a:lnTo>
                <a:cubicBezTo>
                  <a:pt x="1591782" y="1171210"/>
                  <a:pt x="1664839" y="1172876"/>
                  <a:pt x="1701565" y="1147492"/>
                </a:cubicBezTo>
                <a:lnTo>
                  <a:pt x="1706166" y="1144239"/>
                </a:lnTo>
                <a:cubicBezTo>
                  <a:pt x="1712671" y="1154869"/>
                  <a:pt x="1711243" y="1162563"/>
                  <a:pt x="1710212" y="1174620"/>
                </a:cubicBezTo>
                <a:lnTo>
                  <a:pt x="1709974" y="1159470"/>
                </a:lnTo>
                <a:lnTo>
                  <a:pt x="1714258" y="1169702"/>
                </a:lnTo>
                <a:cubicBezTo>
                  <a:pt x="1717906" y="1163277"/>
                  <a:pt x="1722190" y="1152965"/>
                  <a:pt x="1726790" y="1147492"/>
                </a:cubicBezTo>
                <a:cubicBezTo>
                  <a:pt x="1740989" y="1130834"/>
                  <a:pt x="1948182" y="1073959"/>
                  <a:pt x="1992523" y="1029538"/>
                </a:cubicBezTo>
                <a:cubicBezTo>
                  <a:pt x="1993317" y="1028745"/>
                  <a:pt x="1994031" y="1027872"/>
                  <a:pt x="1994904" y="1027000"/>
                </a:cubicBezTo>
                <a:cubicBezTo>
                  <a:pt x="1964285" y="1104340"/>
                  <a:pt x="1854105" y="1099898"/>
                  <a:pt x="1798023" y="1142732"/>
                </a:cubicBezTo>
                <a:cubicBezTo>
                  <a:pt x="1785569" y="1152251"/>
                  <a:pt x="1783665" y="1157090"/>
                  <a:pt x="1781285" y="1171527"/>
                </a:cubicBezTo>
                <a:lnTo>
                  <a:pt x="1791518" y="1178190"/>
                </a:lnTo>
                <a:cubicBezTo>
                  <a:pt x="1817457" y="1177159"/>
                  <a:pt x="1833163" y="1163674"/>
                  <a:pt x="1856960" y="1156138"/>
                </a:cubicBezTo>
                <a:cubicBezTo>
                  <a:pt x="1858784" y="1163753"/>
                  <a:pt x="1860371" y="1169147"/>
                  <a:pt x="1864654" y="1175731"/>
                </a:cubicBezTo>
                <a:cubicBezTo>
                  <a:pt x="1867113" y="1172320"/>
                  <a:pt x="1869572" y="1168592"/>
                  <a:pt x="1872587" y="1165657"/>
                </a:cubicBezTo>
                <a:cubicBezTo>
                  <a:pt x="1896701" y="1142256"/>
                  <a:pt x="1924306" y="1174462"/>
                  <a:pt x="1946595" y="1161691"/>
                </a:cubicBezTo>
                <a:cubicBezTo>
                  <a:pt x="1962302" y="1152727"/>
                  <a:pt x="1969044" y="1127899"/>
                  <a:pt x="1988875" y="1127502"/>
                </a:cubicBezTo>
                <a:cubicBezTo>
                  <a:pt x="1990224" y="1136942"/>
                  <a:pt x="1991254" y="1143605"/>
                  <a:pt x="1996410" y="1151934"/>
                </a:cubicBezTo>
                <a:cubicBezTo>
                  <a:pt x="2005691" y="1141146"/>
                  <a:pt x="2014734" y="1131072"/>
                  <a:pt x="2025681" y="1121950"/>
                </a:cubicBezTo>
                <a:lnTo>
                  <a:pt x="2030678" y="1147650"/>
                </a:lnTo>
                <a:cubicBezTo>
                  <a:pt x="2043370" y="1146302"/>
                  <a:pt x="2062170" y="1118856"/>
                  <a:pt x="2071609" y="1108782"/>
                </a:cubicBezTo>
                <a:cubicBezTo>
                  <a:pt x="2077400" y="1111321"/>
                  <a:pt x="2080414" y="1113065"/>
                  <a:pt x="2084856" y="1117825"/>
                </a:cubicBezTo>
                <a:cubicBezTo>
                  <a:pt x="2086046" y="1119174"/>
                  <a:pt x="2087236" y="1120522"/>
                  <a:pt x="2088425" y="1121950"/>
                </a:cubicBezTo>
                <a:cubicBezTo>
                  <a:pt x="2097310" y="1113383"/>
                  <a:pt x="2105480" y="1106006"/>
                  <a:pt x="2116110" y="1099501"/>
                </a:cubicBezTo>
                <a:lnTo>
                  <a:pt x="2119362" y="1115445"/>
                </a:lnTo>
                <a:lnTo>
                  <a:pt x="2124756" y="1118698"/>
                </a:lnTo>
                <a:lnTo>
                  <a:pt x="2191863" y="1063251"/>
                </a:lnTo>
                <a:lnTo>
                  <a:pt x="2239695" y="1081733"/>
                </a:lnTo>
                <a:cubicBezTo>
                  <a:pt x="2255798" y="1067930"/>
                  <a:pt x="2274360" y="1053018"/>
                  <a:pt x="2293794" y="1044213"/>
                </a:cubicBezTo>
                <a:cubicBezTo>
                  <a:pt x="2313228" y="1035487"/>
                  <a:pt x="2320605" y="1041595"/>
                  <a:pt x="2338611" y="1048655"/>
                </a:cubicBezTo>
                <a:cubicBezTo>
                  <a:pt x="2369707" y="1035329"/>
                  <a:pt x="2356777" y="1023113"/>
                  <a:pt x="2369707" y="1002885"/>
                </a:cubicBezTo>
                <a:lnTo>
                  <a:pt x="2407067" y="1011135"/>
                </a:lnTo>
                <a:cubicBezTo>
                  <a:pt x="2418332" y="999237"/>
                  <a:pt x="2409606" y="994239"/>
                  <a:pt x="2414127" y="981389"/>
                </a:cubicBezTo>
                <a:cubicBezTo>
                  <a:pt x="2416824" y="973774"/>
                  <a:pt x="2434751" y="958305"/>
                  <a:pt x="2440542" y="950849"/>
                </a:cubicBezTo>
                <a:cubicBezTo>
                  <a:pt x="2445698" y="944186"/>
                  <a:pt x="2449744" y="934826"/>
                  <a:pt x="2448237" y="926180"/>
                </a:cubicBezTo>
                <a:cubicBezTo>
                  <a:pt x="2443794" y="900558"/>
                  <a:pt x="2417539" y="873668"/>
                  <a:pt x="2397470" y="858199"/>
                </a:cubicBezTo>
                <a:cubicBezTo>
                  <a:pt x="2443001" y="879458"/>
                  <a:pt x="2469416" y="917295"/>
                  <a:pt x="2510981" y="941568"/>
                </a:cubicBezTo>
                <a:lnTo>
                  <a:pt x="2513758" y="936333"/>
                </a:lnTo>
                <a:cubicBezTo>
                  <a:pt x="2505032" y="907697"/>
                  <a:pt x="2490357" y="883821"/>
                  <a:pt x="2465608" y="866449"/>
                </a:cubicBezTo>
                <a:cubicBezTo>
                  <a:pt x="2528194" y="894926"/>
                  <a:pt x="2525498" y="909601"/>
                  <a:pt x="2590225" y="891436"/>
                </a:cubicBezTo>
                <a:cubicBezTo>
                  <a:pt x="2581896" y="880489"/>
                  <a:pt x="2575234" y="871526"/>
                  <a:pt x="2570950" y="858358"/>
                </a:cubicBezTo>
                <a:cubicBezTo>
                  <a:pt x="2586179" y="857565"/>
                  <a:pt x="2610294" y="885328"/>
                  <a:pt x="2628380" y="891991"/>
                </a:cubicBezTo>
                <a:lnTo>
                  <a:pt x="2638057" y="886994"/>
                </a:lnTo>
                <a:cubicBezTo>
                  <a:pt x="2643531" y="867401"/>
                  <a:pt x="2634012" y="840986"/>
                  <a:pt x="2629252" y="821156"/>
                </a:cubicBezTo>
                <a:lnTo>
                  <a:pt x="2633060" y="815920"/>
                </a:lnTo>
                <a:cubicBezTo>
                  <a:pt x="2647021" y="823139"/>
                  <a:pt x="2655509" y="834641"/>
                  <a:pt x="2665503" y="846380"/>
                </a:cubicBezTo>
                <a:cubicBezTo>
                  <a:pt x="2687238" y="814016"/>
                  <a:pt x="2713176" y="767533"/>
                  <a:pt x="2708417" y="727395"/>
                </a:cubicBezTo>
                <a:cubicBezTo>
                  <a:pt x="2709130" y="728665"/>
                  <a:pt x="2709766" y="729934"/>
                  <a:pt x="2710559" y="731124"/>
                </a:cubicBezTo>
                <a:cubicBezTo>
                  <a:pt x="2725869" y="755476"/>
                  <a:pt x="2724123" y="781097"/>
                  <a:pt x="2726344" y="809019"/>
                </a:cubicBezTo>
                <a:cubicBezTo>
                  <a:pt x="2727931" y="829723"/>
                  <a:pt x="2728406" y="850505"/>
                  <a:pt x="2744826" y="864466"/>
                </a:cubicBezTo>
                <a:cubicBezTo>
                  <a:pt x="2758550" y="853281"/>
                  <a:pt x="2760453" y="823615"/>
                  <a:pt x="2770051" y="807274"/>
                </a:cubicBezTo>
                <a:cubicBezTo>
                  <a:pt x="2776001" y="810526"/>
                  <a:pt x="2782505" y="834482"/>
                  <a:pt x="2785282" y="841938"/>
                </a:cubicBezTo>
                <a:lnTo>
                  <a:pt x="2793214" y="844080"/>
                </a:lnTo>
                <a:cubicBezTo>
                  <a:pt x="2797576" y="829960"/>
                  <a:pt x="2800749" y="815682"/>
                  <a:pt x="2804081" y="801245"/>
                </a:cubicBezTo>
                <a:lnTo>
                  <a:pt x="2810268" y="800452"/>
                </a:lnTo>
                <a:lnTo>
                  <a:pt x="2824388" y="818062"/>
                </a:lnTo>
                <a:lnTo>
                  <a:pt x="2833510" y="818934"/>
                </a:lnTo>
                <a:cubicBezTo>
                  <a:pt x="2836683" y="811557"/>
                  <a:pt x="2839539" y="803149"/>
                  <a:pt x="2844377" y="796724"/>
                </a:cubicBezTo>
                <a:cubicBezTo>
                  <a:pt x="2853738" y="784429"/>
                  <a:pt x="2877931" y="803863"/>
                  <a:pt x="2893557" y="800056"/>
                </a:cubicBezTo>
                <a:cubicBezTo>
                  <a:pt x="2901490" y="798152"/>
                  <a:pt x="2902759" y="791885"/>
                  <a:pt x="2906725" y="785222"/>
                </a:cubicBezTo>
                <a:cubicBezTo>
                  <a:pt x="2906409" y="778083"/>
                  <a:pt x="2906012" y="771023"/>
                  <a:pt x="2906884" y="763963"/>
                </a:cubicBezTo>
                <a:cubicBezTo>
                  <a:pt x="2908153" y="753255"/>
                  <a:pt x="2907915" y="746591"/>
                  <a:pt x="2905615" y="735962"/>
                </a:cubicBezTo>
                <a:cubicBezTo>
                  <a:pt x="2921242" y="756586"/>
                  <a:pt x="2917354" y="790537"/>
                  <a:pt x="2917434" y="815286"/>
                </a:cubicBezTo>
                <a:cubicBezTo>
                  <a:pt x="2933298" y="800849"/>
                  <a:pt x="2924811" y="775624"/>
                  <a:pt x="2942659" y="761425"/>
                </a:cubicBezTo>
                <a:lnTo>
                  <a:pt x="2965504" y="767692"/>
                </a:lnTo>
                <a:cubicBezTo>
                  <a:pt x="2975658" y="756269"/>
                  <a:pt x="2972564" y="737787"/>
                  <a:pt x="2973198" y="722636"/>
                </a:cubicBezTo>
                <a:lnTo>
                  <a:pt x="2980020" y="727237"/>
                </a:lnTo>
                <a:cubicBezTo>
                  <a:pt x="2987080" y="753572"/>
                  <a:pt x="2991443" y="776338"/>
                  <a:pt x="2991046" y="803625"/>
                </a:cubicBezTo>
                <a:cubicBezTo>
                  <a:pt x="3011829" y="781890"/>
                  <a:pt x="3007149" y="757062"/>
                  <a:pt x="3023014" y="735486"/>
                </a:cubicBezTo>
                <a:cubicBezTo>
                  <a:pt x="3030232" y="740087"/>
                  <a:pt x="3034198" y="741118"/>
                  <a:pt x="3042686" y="741515"/>
                </a:cubicBezTo>
                <a:lnTo>
                  <a:pt x="3058312" y="723191"/>
                </a:lnTo>
                <a:cubicBezTo>
                  <a:pt x="3063151" y="730965"/>
                  <a:pt x="3067038" y="738738"/>
                  <a:pt x="3070766" y="747067"/>
                </a:cubicBezTo>
                <a:cubicBezTo>
                  <a:pt x="3082982" y="738977"/>
                  <a:pt x="3081475" y="711689"/>
                  <a:pt x="3096546" y="699394"/>
                </a:cubicBezTo>
                <a:cubicBezTo>
                  <a:pt x="3102337" y="715576"/>
                  <a:pt x="3107176" y="730806"/>
                  <a:pt x="3117567" y="744847"/>
                </a:cubicBezTo>
                <a:cubicBezTo>
                  <a:pt x="3128514" y="738342"/>
                  <a:pt x="3135177" y="709468"/>
                  <a:pt x="3145251" y="697411"/>
                </a:cubicBezTo>
                <a:lnTo>
                  <a:pt x="3153104" y="699870"/>
                </a:lnTo>
                <a:lnTo>
                  <a:pt x="3166747" y="736438"/>
                </a:lnTo>
                <a:cubicBezTo>
                  <a:pt x="3185229" y="712086"/>
                  <a:pt x="3167382" y="669569"/>
                  <a:pt x="3186181" y="640536"/>
                </a:cubicBezTo>
                <a:cubicBezTo>
                  <a:pt x="3193400" y="650848"/>
                  <a:pt x="3199905" y="658622"/>
                  <a:pt x="3209582" y="666634"/>
                </a:cubicBezTo>
                <a:cubicBezTo>
                  <a:pt x="3220766" y="660446"/>
                  <a:pt x="3222274" y="659495"/>
                  <a:pt x="3227430" y="647913"/>
                </a:cubicBezTo>
                <a:cubicBezTo>
                  <a:pt x="3241866" y="615550"/>
                  <a:pt x="3252495" y="554788"/>
                  <a:pt x="3239170" y="521234"/>
                </a:cubicBezTo>
                <a:cubicBezTo>
                  <a:pt x="3274706" y="571842"/>
                  <a:pt x="3264236" y="630621"/>
                  <a:pt x="3292872" y="679246"/>
                </a:cubicBezTo>
                <a:cubicBezTo>
                  <a:pt x="3293824" y="665047"/>
                  <a:pt x="3294458" y="651879"/>
                  <a:pt x="3298583" y="638157"/>
                </a:cubicBezTo>
                <a:cubicBezTo>
                  <a:pt x="3313813" y="649420"/>
                  <a:pt x="3320159" y="681705"/>
                  <a:pt x="3326346" y="700346"/>
                </a:cubicBezTo>
                <a:cubicBezTo>
                  <a:pt x="3340466" y="688289"/>
                  <a:pt x="3350461" y="646327"/>
                  <a:pt x="3357282" y="628082"/>
                </a:cubicBezTo>
                <a:lnTo>
                  <a:pt x="3380682" y="646327"/>
                </a:lnTo>
                <a:cubicBezTo>
                  <a:pt x="3393374" y="630065"/>
                  <a:pt x="3411142" y="602778"/>
                  <a:pt x="3430577" y="595877"/>
                </a:cubicBezTo>
                <a:cubicBezTo>
                  <a:pt x="3431688" y="598019"/>
                  <a:pt x="3433274" y="600874"/>
                  <a:pt x="3433830" y="603333"/>
                </a:cubicBezTo>
                <a:cubicBezTo>
                  <a:pt x="3438509" y="624751"/>
                  <a:pt x="3424787" y="652673"/>
                  <a:pt x="3415108" y="670917"/>
                </a:cubicBezTo>
                <a:cubicBezTo>
                  <a:pt x="3417885" y="668062"/>
                  <a:pt x="3420503" y="665127"/>
                  <a:pt x="3423279" y="662271"/>
                </a:cubicBezTo>
                <a:cubicBezTo>
                  <a:pt x="3459530" y="624910"/>
                  <a:pt x="3487848" y="544079"/>
                  <a:pt x="3495542" y="492836"/>
                </a:cubicBezTo>
                <a:cubicBezTo>
                  <a:pt x="3522274" y="522741"/>
                  <a:pt x="3522751" y="589769"/>
                  <a:pt x="3538774" y="628876"/>
                </a:cubicBezTo>
                <a:lnTo>
                  <a:pt x="3547975" y="621657"/>
                </a:lnTo>
                <a:lnTo>
                  <a:pt x="3547817" y="621816"/>
                </a:lnTo>
                <a:cubicBezTo>
                  <a:pt x="3550434" y="588262"/>
                  <a:pt x="3553528" y="558674"/>
                  <a:pt x="3539885" y="527024"/>
                </a:cubicBezTo>
                <a:cubicBezTo>
                  <a:pt x="3563761" y="536385"/>
                  <a:pt x="3591603" y="545903"/>
                  <a:pt x="3605961" y="568431"/>
                </a:cubicBezTo>
                <a:cubicBezTo>
                  <a:pt x="3655935" y="537654"/>
                  <a:pt x="3679494" y="478003"/>
                  <a:pt x="3703132" y="426601"/>
                </a:cubicBezTo>
                <a:lnTo>
                  <a:pt x="3711064" y="431599"/>
                </a:lnTo>
                <a:lnTo>
                  <a:pt x="3699086" y="427077"/>
                </a:lnTo>
                <a:lnTo>
                  <a:pt x="3711778" y="437944"/>
                </a:lnTo>
                <a:cubicBezTo>
                  <a:pt x="3709399" y="460314"/>
                  <a:pt x="3697817" y="481413"/>
                  <a:pt x="3694565" y="504179"/>
                </a:cubicBezTo>
                <a:cubicBezTo>
                  <a:pt x="3721377" y="492915"/>
                  <a:pt x="3739541" y="472847"/>
                  <a:pt x="3754295" y="448336"/>
                </a:cubicBezTo>
                <a:cubicBezTo>
                  <a:pt x="3748902" y="493154"/>
                  <a:pt x="3737796" y="526390"/>
                  <a:pt x="3711937" y="563751"/>
                </a:cubicBezTo>
                <a:cubicBezTo>
                  <a:pt x="3749615" y="532974"/>
                  <a:pt x="3767622" y="488553"/>
                  <a:pt x="3800779" y="453492"/>
                </a:cubicBezTo>
                <a:lnTo>
                  <a:pt x="3807759" y="457141"/>
                </a:lnTo>
                <a:lnTo>
                  <a:pt x="3796496" y="452381"/>
                </a:lnTo>
                <a:cubicBezTo>
                  <a:pt x="3801175" y="458648"/>
                  <a:pt x="3804190" y="462217"/>
                  <a:pt x="3806807" y="469674"/>
                </a:cubicBezTo>
                <a:cubicBezTo>
                  <a:pt x="3788563" y="513539"/>
                  <a:pt x="3755326" y="572874"/>
                  <a:pt x="3716062" y="600319"/>
                </a:cubicBezTo>
                <a:cubicBezTo>
                  <a:pt x="3746046" y="589849"/>
                  <a:pt x="3768177" y="570652"/>
                  <a:pt x="3795860" y="556295"/>
                </a:cubicBezTo>
                <a:lnTo>
                  <a:pt x="3805380" y="572239"/>
                </a:lnTo>
                <a:lnTo>
                  <a:pt x="3820213" y="557247"/>
                </a:lnTo>
                <a:cubicBezTo>
                  <a:pt x="3825131" y="559864"/>
                  <a:pt x="3828384" y="560737"/>
                  <a:pt x="3833857" y="561292"/>
                </a:cubicBezTo>
                <a:cubicBezTo>
                  <a:pt x="3838379" y="548521"/>
                  <a:pt x="3841393" y="536464"/>
                  <a:pt x="3852101" y="527421"/>
                </a:cubicBezTo>
                <a:cubicBezTo>
                  <a:pt x="3858685" y="535433"/>
                  <a:pt x="3864952" y="543683"/>
                  <a:pt x="3871060" y="552091"/>
                </a:cubicBezTo>
                <a:cubicBezTo>
                  <a:pt x="3887162" y="545824"/>
                  <a:pt x="3893190" y="509732"/>
                  <a:pt x="3906913" y="494106"/>
                </a:cubicBezTo>
                <a:lnTo>
                  <a:pt x="3916036" y="496644"/>
                </a:lnTo>
                <a:cubicBezTo>
                  <a:pt x="3925714" y="522027"/>
                  <a:pt x="3913973" y="557564"/>
                  <a:pt x="3903900" y="581917"/>
                </a:cubicBezTo>
                <a:cubicBezTo>
                  <a:pt x="3916353" y="568273"/>
                  <a:pt x="3927220" y="555819"/>
                  <a:pt x="3934519" y="538526"/>
                </a:cubicBezTo>
                <a:cubicBezTo>
                  <a:pt x="3947210" y="508542"/>
                  <a:pt x="3949273" y="480382"/>
                  <a:pt x="3937295" y="449922"/>
                </a:cubicBezTo>
                <a:cubicBezTo>
                  <a:pt x="3960140" y="479272"/>
                  <a:pt x="3958950" y="519965"/>
                  <a:pt x="3982113" y="545745"/>
                </a:cubicBezTo>
                <a:cubicBezTo>
                  <a:pt x="3988696" y="530356"/>
                  <a:pt x="3978304" y="498230"/>
                  <a:pt x="3975291" y="481731"/>
                </a:cubicBezTo>
                <a:lnTo>
                  <a:pt x="3980287" y="479906"/>
                </a:lnTo>
                <a:cubicBezTo>
                  <a:pt x="4002023" y="497040"/>
                  <a:pt x="4009796" y="537257"/>
                  <a:pt x="4029864" y="547966"/>
                </a:cubicBezTo>
                <a:cubicBezTo>
                  <a:pt x="4032641" y="542572"/>
                  <a:pt x="4035259" y="536782"/>
                  <a:pt x="4036290" y="530832"/>
                </a:cubicBezTo>
                <a:cubicBezTo>
                  <a:pt x="4042398" y="496089"/>
                  <a:pt x="4029071" y="470705"/>
                  <a:pt x="4009399" y="443735"/>
                </a:cubicBezTo>
                <a:cubicBezTo>
                  <a:pt x="4033910" y="461266"/>
                  <a:pt x="4048823" y="483079"/>
                  <a:pt x="4065798" y="507432"/>
                </a:cubicBezTo>
                <a:cubicBezTo>
                  <a:pt x="4072858" y="507114"/>
                  <a:pt x="4079680" y="476178"/>
                  <a:pt x="4089833" y="468087"/>
                </a:cubicBezTo>
                <a:cubicBezTo>
                  <a:pt x="4094513" y="477210"/>
                  <a:pt x="4098479" y="486728"/>
                  <a:pt x="4102525" y="496168"/>
                </a:cubicBezTo>
                <a:cubicBezTo>
                  <a:pt x="4111885" y="468087"/>
                  <a:pt x="4117042" y="483635"/>
                  <a:pt x="4134175" y="465628"/>
                </a:cubicBezTo>
                <a:cubicBezTo>
                  <a:pt x="4136078" y="455157"/>
                  <a:pt x="4137189" y="446036"/>
                  <a:pt x="4143377" y="437151"/>
                </a:cubicBezTo>
                <a:cubicBezTo>
                  <a:pt x="4154641" y="448019"/>
                  <a:pt x="4153768" y="481334"/>
                  <a:pt x="4157099" y="498151"/>
                </a:cubicBezTo>
                <a:lnTo>
                  <a:pt x="4164636" y="500848"/>
                </a:lnTo>
                <a:cubicBezTo>
                  <a:pt x="4169474" y="488712"/>
                  <a:pt x="4170426" y="481572"/>
                  <a:pt x="4181055" y="473719"/>
                </a:cubicBezTo>
                <a:lnTo>
                  <a:pt x="4192954" y="498865"/>
                </a:lnTo>
                <a:cubicBezTo>
                  <a:pt x="4193906" y="497199"/>
                  <a:pt x="4197951" y="489981"/>
                  <a:pt x="4198506" y="488394"/>
                </a:cubicBezTo>
                <a:cubicBezTo>
                  <a:pt x="4201283" y="480065"/>
                  <a:pt x="4203662" y="471657"/>
                  <a:pt x="4206835" y="463249"/>
                </a:cubicBezTo>
                <a:lnTo>
                  <a:pt x="4214450" y="466898"/>
                </a:lnTo>
                <a:cubicBezTo>
                  <a:pt x="4222303" y="485538"/>
                  <a:pt x="4227697" y="498865"/>
                  <a:pt x="4226190" y="519489"/>
                </a:cubicBezTo>
                <a:cubicBezTo>
                  <a:pt x="4248242" y="496009"/>
                  <a:pt x="4244514" y="468008"/>
                  <a:pt x="4263314" y="445956"/>
                </a:cubicBezTo>
                <a:lnTo>
                  <a:pt x="4280527" y="445004"/>
                </a:lnTo>
                <a:cubicBezTo>
                  <a:pt x="4280844" y="440562"/>
                  <a:pt x="4281241" y="438658"/>
                  <a:pt x="4280764" y="434534"/>
                </a:cubicBezTo>
                <a:cubicBezTo>
                  <a:pt x="4275212" y="381466"/>
                  <a:pt x="4175424" y="339107"/>
                  <a:pt x="4144646" y="296114"/>
                </a:cubicBezTo>
                <a:cubicBezTo>
                  <a:pt x="4098638" y="231783"/>
                  <a:pt x="4090310" y="128663"/>
                  <a:pt x="4030500" y="77499"/>
                </a:cubicBezTo>
                <a:cubicBezTo>
                  <a:pt x="4129971" y="151746"/>
                  <a:pt x="4142107" y="295876"/>
                  <a:pt x="4265931" y="345453"/>
                </a:cubicBezTo>
                <a:cubicBezTo>
                  <a:pt x="4269897" y="347040"/>
                  <a:pt x="4273705" y="348467"/>
                  <a:pt x="4277513" y="350372"/>
                </a:cubicBezTo>
                <a:cubicBezTo>
                  <a:pt x="4304007" y="363380"/>
                  <a:pt x="4326297" y="404470"/>
                  <a:pt x="4335736" y="431678"/>
                </a:cubicBezTo>
                <a:cubicBezTo>
                  <a:pt x="4338988" y="427157"/>
                  <a:pt x="4342162" y="422476"/>
                  <a:pt x="4344302" y="417321"/>
                </a:cubicBezTo>
                <a:cubicBezTo>
                  <a:pt x="4355487" y="389954"/>
                  <a:pt x="4348111" y="362349"/>
                  <a:pt x="4336133" y="337124"/>
                </a:cubicBezTo>
                <a:lnTo>
                  <a:pt x="4338274" y="338790"/>
                </a:lnTo>
                <a:cubicBezTo>
                  <a:pt x="4366355" y="361239"/>
                  <a:pt x="4390152" y="383291"/>
                  <a:pt x="4394435" y="420573"/>
                </a:cubicBezTo>
                <a:cubicBezTo>
                  <a:pt x="4410379" y="401138"/>
                  <a:pt x="4412679" y="370202"/>
                  <a:pt x="4417360" y="345930"/>
                </a:cubicBezTo>
                <a:cubicBezTo>
                  <a:pt x="4419025" y="350054"/>
                  <a:pt x="4420295" y="353068"/>
                  <a:pt x="4420374" y="357590"/>
                </a:cubicBezTo>
                <a:cubicBezTo>
                  <a:pt x="4420454" y="358621"/>
                  <a:pt x="4420295" y="359652"/>
                  <a:pt x="4420295" y="360604"/>
                </a:cubicBezTo>
                <a:lnTo>
                  <a:pt x="4425847" y="361159"/>
                </a:lnTo>
                <a:cubicBezTo>
                  <a:pt x="4432986" y="346008"/>
                  <a:pt x="4439015" y="331651"/>
                  <a:pt x="4450834" y="319435"/>
                </a:cubicBezTo>
                <a:lnTo>
                  <a:pt x="4461701" y="323798"/>
                </a:lnTo>
                <a:cubicBezTo>
                  <a:pt x="4467809" y="334983"/>
                  <a:pt x="4471220" y="344819"/>
                  <a:pt x="4472330" y="357590"/>
                </a:cubicBezTo>
                <a:cubicBezTo>
                  <a:pt x="4475742" y="396061"/>
                  <a:pt x="4471934" y="432154"/>
                  <a:pt x="4447027" y="462693"/>
                </a:cubicBezTo>
                <a:cubicBezTo>
                  <a:pt x="4487720" y="426998"/>
                  <a:pt x="4487164" y="388923"/>
                  <a:pt x="4513975" y="346881"/>
                </a:cubicBezTo>
                <a:cubicBezTo>
                  <a:pt x="4513975" y="356321"/>
                  <a:pt x="4512469" y="370520"/>
                  <a:pt x="4517069" y="378769"/>
                </a:cubicBezTo>
                <a:cubicBezTo>
                  <a:pt x="4520242" y="384401"/>
                  <a:pt x="4536186" y="375438"/>
                  <a:pt x="4546102" y="378293"/>
                </a:cubicBezTo>
                <a:cubicBezTo>
                  <a:pt x="4546974" y="402170"/>
                  <a:pt x="4527540" y="437389"/>
                  <a:pt x="4511278" y="455633"/>
                </a:cubicBezTo>
                <a:close/>
              </a:path>
            </a:pathLst>
          </a:custGeom>
          <a:solidFill>
            <a:srgbClr val="1C343F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E149215C-48AB-6108-D1FD-6A8651269B0A}"/>
              </a:ext>
            </a:extLst>
          </p:cNvPr>
          <p:cNvSpPr/>
          <p:nvPr/>
        </p:nvSpPr>
        <p:spPr>
          <a:xfrm>
            <a:off x="10659710" y="3915331"/>
            <a:ext cx="1527478" cy="670044"/>
          </a:xfrm>
          <a:custGeom>
            <a:avLst/>
            <a:gdLst>
              <a:gd name="connsiteX0" fmla="*/ 892308 w 1527478"/>
              <a:gd name="connsiteY0" fmla="*/ 0 h 670044"/>
              <a:gd name="connsiteX1" fmla="*/ 902303 w 1527478"/>
              <a:gd name="connsiteY1" fmla="*/ 26256 h 670044"/>
              <a:gd name="connsiteX2" fmla="*/ 875492 w 1527478"/>
              <a:gd name="connsiteY2" fmla="*/ 174750 h 670044"/>
              <a:gd name="connsiteX3" fmla="*/ 878824 w 1527478"/>
              <a:gd name="connsiteY3" fmla="*/ 171656 h 670044"/>
              <a:gd name="connsiteX4" fmla="*/ 887708 w 1527478"/>
              <a:gd name="connsiteY4" fmla="*/ 164120 h 670044"/>
              <a:gd name="connsiteX5" fmla="*/ 958227 w 1527478"/>
              <a:gd name="connsiteY5" fmla="*/ 7139 h 670044"/>
              <a:gd name="connsiteX6" fmla="*/ 923245 w 1527478"/>
              <a:gd name="connsiteY6" fmla="*/ 183237 h 670044"/>
              <a:gd name="connsiteX7" fmla="*/ 927846 w 1527478"/>
              <a:gd name="connsiteY7" fmla="*/ 187600 h 670044"/>
              <a:gd name="connsiteX8" fmla="*/ 943711 w 1527478"/>
              <a:gd name="connsiteY8" fmla="*/ 168403 h 670044"/>
              <a:gd name="connsiteX9" fmla="*/ 999951 w 1527478"/>
              <a:gd name="connsiteY9" fmla="*/ 139689 h 670044"/>
              <a:gd name="connsiteX10" fmla="*/ 965762 w 1527478"/>
              <a:gd name="connsiteY10" fmla="*/ 212190 h 670044"/>
              <a:gd name="connsiteX11" fmla="*/ 1000664 w 1527478"/>
              <a:gd name="connsiteY11" fmla="*/ 182523 h 670044"/>
              <a:gd name="connsiteX12" fmla="*/ 1069834 w 1527478"/>
              <a:gd name="connsiteY12" fmla="*/ 120334 h 670044"/>
              <a:gd name="connsiteX13" fmla="*/ 1082209 w 1527478"/>
              <a:gd name="connsiteY13" fmla="*/ 167134 h 670044"/>
              <a:gd name="connsiteX14" fmla="*/ 1099898 w 1527478"/>
              <a:gd name="connsiteY14" fmla="*/ 108673 h 670044"/>
              <a:gd name="connsiteX15" fmla="*/ 1111242 w 1527478"/>
              <a:gd name="connsiteY15" fmla="*/ 125569 h 670044"/>
              <a:gd name="connsiteX16" fmla="*/ 1119411 w 1527478"/>
              <a:gd name="connsiteY16" fmla="*/ 209572 h 670044"/>
              <a:gd name="connsiteX17" fmla="*/ 1164229 w 1527478"/>
              <a:gd name="connsiteY17" fmla="*/ 137229 h 670044"/>
              <a:gd name="connsiteX18" fmla="*/ 1170734 w 1527478"/>
              <a:gd name="connsiteY18" fmla="*/ 140878 h 670044"/>
              <a:gd name="connsiteX19" fmla="*/ 1175732 w 1527478"/>
              <a:gd name="connsiteY19" fmla="*/ 181333 h 670044"/>
              <a:gd name="connsiteX20" fmla="*/ 1180650 w 1527478"/>
              <a:gd name="connsiteY20" fmla="*/ 182047 h 670044"/>
              <a:gd name="connsiteX21" fmla="*/ 1204526 w 1527478"/>
              <a:gd name="connsiteY21" fmla="*/ 146748 h 670044"/>
              <a:gd name="connsiteX22" fmla="*/ 1212616 w 1527478"/>
              <a:gd name="connsiteY22" fmla="*/ 204496 h 670044"/>
              <a:gd name="connsiteX23" fmla="*/ 1232051 w 1527478"/>
              <a:gd name="connsiteY23" fmla="*/ 161820 h 670044"/>
              <a:gd name="connsiteX24" fmla="*/ 1264732 w 1527478"/>
              <a:gd name="connsiteY24" fmla="*/ 166262 h 670044"/>
              <a:gd name="connsiteX25" fmla="*/ 1288291 w 1527478"/>
              <a:gd name="connsiteY25" fmla="*/ 129376 h 670044"/>
              <a:gd name="connsiteX26" fmla="*/ 1296223 w 1527478"/>
              <a:gd name="connsiteY26" fmla="*/ 130566 h 670044"/>
              <a:gd name="connsiteX27" fmla="*/ 1307249 w 1527478"/>
              <a:gd name="connsiteY27" fmla="*/ 156029 h 670044"/>
              <a:gd name="connsiteX28" fmla="*/ 1318910 w 1527478"/>
              <a:gd name="connsiteY28" fmla="*/ 119302 h 670044"/>
              <a:gd name="connsiteX29" fmla="*/ 1350877 w 1527478"/>
              <a:gd name="connsiteY29" fmla="*/ 189265 h 670044"/>
              <a:gd name="connsiteX30" fmla="*/ 1354923 w 1527478"/>
              <a:gd name="connsiteY30" fmla="*/ 185458 h 670044"/>
              <a:gd name="connsiteX31" fmla="*/ 1371978 w 1527478"/>
              <a:gd name="connsiteY31" fmla="*/ 58461 h 670044"/>
              <a:gd name="connsiteX32" fmla="*/ 1379116 w 1527478"/>
              <a:gd name="connsiteY32" fmla="*/ 61317 h 670044"/>
              <a:gd name="connsiteX33" fmla="*/ 1388238 w 1527478"/>
              <a:gd name="connsiteY33" fmla="*/ 135008 h 670044"/>
              <a:gd name="connsiteX34" fmla="*/ 1418223 w 1527478"/>
              <a:gd name="connsiteY34" fmla="*/ 118113 h 670044"/>
              <a:gd name="connsiteX35" fmla="*/ 1384272 w 1527478"/>
              <a:gd name="connsiteY35" fmla="*/ 199498 h 670044"/>
              <a:gd name="connsiteX36" fmla="*/ 1430359 w 1527478"/>
              <a:gd name="connsiteY36" fmla="*/ 151983 h 670044"/>
              <a:gd name="connsiteX37" fmla="*/ 1462168 w 1527478"/>
              <a:gd name="connsiteY37" fmla="*/ 144686 h 670044"/>
              <a:gd name="connsiteX38" fmla="*/ 1467086 w 1527478"/>
              <a:gd name="connsiteY38" fmla="*/ 182603 h 670044"/>
              <a:gd name="connsiteX39" fmla="*/ 1474146 w 1527478"/>
              <a:gd name="connsiteY39" fmla="*/ 183713 h 670044"/>
              <a:gd name="connsiteX40" fmla="*/ 1491756 w 1527478"/>
              <a:gd name="connsiteY40" fmla="*/ 137547 h 670044"/>
              <a:gd name="connsiteX41" fmla="*/ 1501433 w 1527478"/>
              <a:gd name="connsiteY41" fmla="*/ 135722 h 670044"/>
              <a:gd name="connsiteX42" fmla="*/ 1516663 w 1527478"/>
              <a:gd name="connsiteY42" fmla="*/ 168959 h 670044"/>
              <a:gd name="connsiteX43" fmla="*/ 1519519 w 1527478"/>
              <a:gd name="connsiteY43" fmla="*/ 315390 h 670044"/>
              <a:gd name="connsiteX44" fmla="*/ 1516584 w 1527478"/>
              <a:gd name="connsiteY44" fmla="*/ 321656 h 670044"/>
              <a:gd name="connsiteX45" fmla="*/ 1460106 w 1527478"/>
              <a:gd name="connsiteY45" fmla="*/ 368061 h 670044"/>
              <a:gd name="connsiteX46" fmla="*/ 1395139 w 1527478"/>
              <a:gd name="connsiteY46" fmla="*/ 409150 h 670044"/>
              <a:gd name="connsiteX47" fmla="*/ 1299951 w 1527478"/>
              <a:gd name="connsiteY47" fmla="*/ 510604 h 670044"/>
              <a:gd name="connsiteX48" fmla="*/ 1309787 w 1527478"/>
              <a:gd name="connsiteY48" fmla="*/ 454523 h 670044"/>
              <a:gd name="connsiteX49" fmla="*/ 1252041 w 1527478"/>
              <a:gd name="connsiteY49" fmla="*/ 180857 h 670044"/>
              <a:gd name="connsiteX50" fmla="*/ 1216186 w 1527478"/>
              <a:gd name="connsiteY50" fmla="*/ 344025 h 670044"/>
              <a:gd name="connsiteX51" fmla="*/ 1203574 w 1527478"/>
              <a:gd name="connsiteY51" fmla="*/ 511239 h 670044"/>
              <a:gd name="connsiteX52" fmla="*/ 1181443 w 1527478"/>
              <a:gd name="connsiteY52" fmla="*/ 466421 h 670044"/>
              <a:gd name="connsiteX53" fmla="*/ 920945 w 1527478"/>
              <a:gd name="connsiteY53" fmla="*/ 352275 h 670044"/>
              <a:gd name="connsiteX54" fmla="*/ 994081 w 1527478"/>
              <a:gd name="connsiteY54" fmla="*/ 389478 h 670044"/>
              <a:gd name="connsiteX55" fmla="*/ 1148048 w 1527478"/>
              <a:gd name="connsiteY55" fmla="*/ 563672 h 670044"/>
              <a:gd name="connsiteX56" fmla="*/ 1142812 w 1527478"/>
              <a:gd name="connsiteY56" fmla="*/ 568273 h 670044"/>
              <a:gd name="connsiteX57" fmla="*/ 1123774 w 1527478"/>
              <a:gd name="connsiteY57" fmla="*/ 548838 h 670044"/>
              <a:gd name="connsiteX58" fmla="*/ 780463 w 1527478"/>
              <a:gd name="connsiteY58" fmla="*/ 453889 h 670044"/>
              <a:gd name="connsiteX59" fmla="*/ 1028269 w 1527478"/>
              <a:gd name="connsiteY59" fmla="*/ 578743 h 670044"/>
              <a:gd name="connsiteX60" fmla="*/ 1087761 w 1527478"/>
              <a:gd name="connsiteY60" fmla="*/ 670045 h 670044"/>
              <a:gd name="connsiteX61" fmla="*/ 1014387 w 1527478"/>
              <a:gd name="connsiteY61" fmla="*/ 613566 h 670044"/>
              <a:gd name="connsiteX62" fmla="*/ 740880 w 1527478"/>
              <a:gd name="connsiteY62" fmla="*/ 496961 h 670044"/>
              <a:gd name="connsiteX63" fmla="*/ 513143 w 1527478"/>
              <a:gd name="connsiteY63" fmla="*/ 436358 h 670044"/>
              <a:gd name="connsiteX64" fmla="*/ 372583 w 1527478"/>
              <a:gd name="connsiteY64" fmla="*/ 327844 h 670044"/>
              <a:gd name="connsiteX65" fmla="*/ 252169 w 1527478"/>
              <a:gd name="connsiteY65" fmla="*/ 380673 h 670044"/>
              <a:gd name="connsiteX66" fmla="*/ 0 w 1527478"/>
              <a:gd name="connsiteY66" fmla="*/ 219805 h 670044"/>
              <a:gd name="connsiteX67" fmla="*/ 16500 w 1527478"/>
              <a:gd name="connsiteY67" fmla="*/ 190059 h 670044"/>
              <a:gd name="connsiteX68" fmla="*/ 24432 w 1527478"/>
              <a:gd name="connsiteY68" fmla="*/ 190138 h 670044"/>
              <a:gd name="connsiteX69" fmla="*/ 40852 w 1527478"/>
              <a:gd name="connsiteY69" fmla="*/ 229324 h 670044"/>
              <a:gd name="connsiteX70" fmla="*/ 46008 w 1527478"/>
              <a:gd name="connsiteY70" fmla="*/ 228213 h 670044"/>
              <a:gd name="connsiteX71" fmla="*/ 49657 w 1527478"/>
              <a:gd name="connsiteY71" fmla="*/ 195770 h 670044"/>
              <a:gd name="connsiteX72" fmla="*/ 79959 w 1527478"/>
              <a:gd name="connsiteY72" fmla="*/ 247727 h 670044"/>
              <a:gd name="connsiteX73" fmla="*/ 86939 w 1527478"/>
              <a:gd name="connsiteY73" fmla="*/ 225199 h 670044"/>
              <a:gd name="connsiteX74" fmla="*/ 86621 w 1527478"/>
              <a:gd name="connsiteY74" fmla="*/ 219567 h 670044"/>
              <a:gd name="connsiteX75" fmla="*/ 72343 w 1527478"/>
              <a:gd name="connsiteY75" fmla="*/ 169355 h 670044"/>
              <a:gd name="connsiteX76" fmla="*/ 69487 w 1527478"/>
              <a:gd name="connsiteY76" fmla="*/ 164358 h 670044"/>
              <a:gd name="connsiteX77" fmla="*/ 106293 w 1527478"/>
              <a:gd name="connsiteY77" fmla="*/ 203544 h 670044"/>
              <a:gd name="connsiteX78" fmla="*/ 130884 w 1527478"/>
              <a:gd name="connsiteY78" fmla="*/ 287864 h 670044"/>
              <a:gd name="connsiteX79" fmla="*/ 146907 w 1527478"/>
              <a:gd name="connsiteY79" fmla="*/ 193311 h 670044"/>
              <a:gd name="connsiteX80" fmla="*/ 167451 w 1527478"/>
              <a:gd name="connsiteY80" fmla="*/ 232814 h 670044"/>
              <a:gd name="connsiteX81" fmla="*/ 179668 w 1527478"/>
              <a:gd name="connsiteY81" fmla="*/ 149048 h 670044"/>
              <a:gd name="connsiteX82" fmla="*/ 241461 w 1527478"/>
              <a:gd name="connsiteY82" fmla="*/ 251296 h 670044"/>
              <a:gd name="connsiteX83" fmla="*/ 249155 w 1527478"/>
              <a:gd name="connsiteY83" fmla="*/ 243364 h 670044"/>
              <a:gd name="connsiteX84" fmla="*/ 250266 w 1527478"/>
              <a:gd name="connsiteY84" fmla="*/ 190773 h 670044"/>
              <a:gd name="connsiteX85" fmla="*/ 267716 w 1527478"/>
              <a:gd name="connsiteY85" fmla="*/ 216553 h 670044"/>
              <a:gd name="connsiteX86" fmla="*/ 284850 w 1527478"/>
              <a:gd name="connsiteY86" fmla="*/ 253518 h 670044"/>
              <a:gd name="connsiteX87" fmla="*/ 288896 w 1527478"/>
              <a:gd name="connsiteY87" fmla="*/ 184665 h 670044"/>
              <a:gd name="connsiteX88" fmla="*/ 287468 w 1527478"/>
              <a:gd name="connsiteY88" fmla="*/ 178240 h 670044"/>
              <a:gd name="connsiteX89" fmla="*/ 337839 w 1527478"/>
              <a:gd name="connsiteY89" fmla="*/ 230831 h 670044"/>
              <a:gd name="connsiteX90" fmla="*/ 344740 w 1527478"/>
              <a:gd name="connsiteY90" fmla="*/ 227896 h 670044"/>
              <a:gd name="connsiteX91" fmla="*/ 336808 w 1527478"/>
              <a:gd name="connsiteY91" fmla="*/ 181888 h 670044"/>
              <a:gd name="connsiteX92" fmla="*/ 378848 w 1527478"/>
              <a:gd name="connsiteY92" fmla="*/ 240905 h 670044"/>
              <a:gd name="connsiteX93" fmla="*/ 376549 w 1527478"/>
              <a:gd name="connsiteY93" fmla="*/ 174115 h 670044"/>
              <a:gd name="connsiteX94" fmla="*/ 418748 w 1527478"/>
              <a:gd name="connsiteY94" fmla="*/ 212587 h 670044"/>
              <a:gd name="connsiteX95" fmla="*/ 427553 w 1527478"/>
              <a:gd name="connsiteY95" fmla="*/ 211318 h 670044"/>
              <a:gd name="connsiteX96" fmla="*/ 432789 w 1527478"/>
              <a:gd name="connsiteY96" fmla="*/ 174670 h 670044"/>
              <a:gd name="connsiteX97" fmla="*/ 446353 w 1527478"/>
              <a:gd name="connsiteY97" fmla="*/ 177922 h 670044"/>
              <a:gd name="connsiteX98" fmla="*/ 469277 w 1527478"/>
              <a:gd name="connsiteY98" fmla="*/ 148097 h 670044"/>
              <a:gd name="connsiteX99" fmla="*/ 470706 w 1527478"/>
              <a:gd name="connsiteY99" fmla="*/ 72581 h 670044"/>
              <a:gd name="connsiteX100" fmla="*/ 490219 w 1527478"/>
              <a:gd name="connsiteY100" fmla="*/ 109942 h 670044"/>
              <a:gd name="connsiteX101" fmla="*/ 493788 w 1527478"/>
              <a:gd name="connsiteY101" fmla="*/ 250186 h 670044"/>
              <a:gd name="connsiteX102" fmla="*/ 550822 w 1527478"/>
              <a:gd name="connsiteY102" fmla="*/ 140006 h 670044"/>
              <a:gd name="connsiteX103" fmla="*/ 546776 w 1527478"/>
              <a:gd name="connsiteY103" fmla="*/ 180381 h 670044"/>
              <a:gd name="connsiteX104" fmla="*/ 554709 w 1527478"/>
              <a:gd name="connsiteY104" fmla="*/ 212983 h 670044"/>
              <a:gd name="connsiteX105" fmla="*/ 624117 w 1527478"/>
              <a:gd name="connsiteY105" fmla="*/ 76230 h 670044"/>
              <a:gd name="connsiteX106" fmla="*/ 624117 w 1527478"/>
              <a:gd name="connsiteY106" fmla="*/ 224961 h 670044"/>
              <a:gd name="connsiteX107" fmla="*/ 631970 w 1527478"/>
              <a:gd name="connsiteY107" fmla="*/ 227896 h 670044"/>
              <a:gd name="connsiteX108" fmla="*/ 645772 w 1527478"/>
              <a:gd name="connsiteY108" fmla="*/ 211555 h 670044"/>
              <a:gd name="connsiteX109" fmla="*/ 682896 w 1527478"/>
              <a:gd name="connsiteY109" fmla="*/ 221233 h 670044"/>
              <a:gd name="connsiteX110" fmla="*/ 689400 w 1527478"/>
              <a:gd name="connsiteY110" fmla="*/ 156267 h 670044"/>
              <a:gd name="connsiteX111" fmla="*/ 728348 w 1527478"/>
              <a:gd name="connsiteY111" fmla="*/ 196881 h 670044"/>
              <a:gd name="connsiteX112" fmla="*/ 736439 w 1527478"/>
              <a:gd name="connsiteY112" fmla="*/ 192676 h 670044"/>
              <a:gd name="connsiteX113" fmla="*/ 741277 w 1527478"/>
              <a:gd name="connsiteY113" fmla="*/ 178002 h 670044"/>
              <a:gd name="connsiteX114" fmla="*/ 721367 w 1527478"/>
              <a:gd name="connsiteY114" fmla="*/ 71312 h 670044"/>
              <a:gd name="connsiteX115" fmla="*/ 729538 w 1527478"/>
              <a:gd name="connsiteY115" fmla="*/ 80196 h 670044"/>
              <a:gd name="connsiteX116" fmla="*/ 745640 w 1527478"/>
              <a:gd name="connsiteY116" fmla="*/ 99313 h 670044"/>
              <a:gd name="connsiteX117" fmla="*/ 769041 w 1527478"/>
              <a:gd name="connsiteY117" fmla="*/ 199974 h 670044"/>
              <a:gd name="connsiteX118" fmla="*/ 781494 w 1527478"/>
              <a:gd name="connsiteY118" fmla="*/ 174670 h 670044"/>
              <a:gd name="connsiteX119" fmla="*/ 780067 w 1527478"/>
              <a:gd name="connsiteY119" fmla="*/ 72819 h 670044"/>
              <a:gd name="connsiteX120" fmla="*/ 796883 w 1527478"/>
              <a:gd name="connsiteY120" fmla="*/ 98758 h 670044"/>
              <a:gd name="connsiteX121" fmla="*/ 812113 w 1527478"/>
              <a:gd name="connsiteY121" fmla="*/ 227579 h 670044"/>
              <a:gd name="connsiteX122" fmla="*/ 821553 w 1527478"/>
              <a:gd name="connsiteY122" fmla="*/ 214094 h 670044"/>
              <a:gd name="connsiteX123" fmla="*/ 839639 w 1527478"/>
              <a:gd name="connsiteY123" fmla="*/ 152301 h 670044"/>
              <a:gd name="connsiteX124" fmla="*/ 893498 w 1527478"/>
              <a:gd name="connsiteY124" fmla="*/ 21338 h 670044"/>
              <a:gd name="connsiteX125" fmla="*/ 892308 w 1527478"/>
              <a:gd name="connsiteY125" fmla="*/ 0 h 67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1527478" h="670044">
                <a:moveTo>
                  <a:pt x="892308" y="0"/>
                </a:moveTo>
                <a:cubicBezTo>
                  <a:pt x="896275" y="8329"/>
                  <a:pt x="900479" y="17134"/>
                  <a:pt x="902303" y="26256"/>
                </a:cubicBezTo>
                <a:cubicBezTo>
                  <a:pt x="910156" y="65362"/>
                  <a:pt x="898100" y="142306"/>
                  <a:pt x="875492" y="174750"/>
                </a:cubicBezTo>
                <a:cubicBezTo>
                  <a:pt x="876603" y="173718"/>
                  <a:pt x="877713" y="172687"/>
                  <a:pt x="878824" y="171656"/>
                </a:cubicBezTo>
                <a:cubicBezTo>
                  <a:pt x="881838" y="169117"/>
                  <a:pt x="884932" y="166738"/>
                  <a:pt x="887708" y="164120"/>
                </a:cubicBezTo>
                <a:cubicBezTo>
                  <a:pt x="922293" y="132549"/>
                  <a:pt x="955926" y="53226"/>
                  <a:pt x="958227" y="7139"/>
                </a:cubicBezTo>
                <a:cubicBezTo>
                  <a:pt x="974567" y="56954"/>
                  <a:pt x="928401" y="129376"/>
                  <a:pt x="923245" y="183237"/>
                </a:cubicBezTo>
                <a:lnTo>
                  <a:pt x="927846" y="187600"/>
                </a:lnTo>
                <a:cubicBezTo>
                  <a:pt x="933001" y="181016"/>
                  <a:pt x="938316" y="174750"/>
                  <a:pt x="943711" y="168403"/>
                </a:cubicBezTo>
                <a:cubicBezTo>
                  <a:pt x="957830" y="151587"/>
                  <a:pt x="979802" y="146669"/>
                  <a:pt x="999951" y="139689"/>
                </a:cubicBezTo>
                <a:cubicBezTo>
                  <a:pt x="998206" y="171973"/>
                  <a:pt x="988290" y="189741"/>
                  <a:pt x="965762" y="212190"/>
                </a:cubicBezTo>
                <a:cubicBezTo>
                  <a:pt x="978375" y="203385"/>
                  <a:pt x="988052" y="191328"/>
                  <a:pt x="1000664" y="182523"/>
                </a:cubicBezTo>
                <a:cubicBezTo>
                  <a:pt x="1033743" y="159202"/>
                  <a:pt x="1049131" y="159361"/>
                  <a:pt x="1069834" y="120334"/>
                </a:cubicBezTo>
                <a:cubicBezTo>
                  <a:pt x="1079988" y="128504"/>
                  <a:pt x="1079988" y="153808"/>
                  <a:pt x="1082209" y="167134"/>
                </a:cubicBezTo>
                <a:cubicBezTo>
                  <a:pt x="1095456" y="149604"/>
                  <a:pt x="1102515" y="130804"/>
                  <a:pt x="1099898" y="108673"/>
                </a:cubicBezTo>
                <a:cubicBezTo>
                  <a:pt x="1104023" y="114067"/>
                  <a:pt x="1107989" y="119620"/>
                  <a:pt x="1111242" y="125569"/>
                </a:cubicBezTo>
                <a:cubicBezTo>
                  <a:pt x="1125996" y="153015"/>
                  <a:pt x="1128613" y="180064"/>
                  <a:pt x="1119411" y="209572"/>
                </a:cubicBezTo>
                <a:cubicBezTo>
                  <a:pt x="1142336" y="185855"/>
                  <a:pt x="1146223" y="162613"/>
                  <a:pt x="1164229" y="137229"/>
                </a:cubicBezTo>
                <a:lnTo>
                  <a:pt x="1170734" y="140878"/>
                </a:lnTo>
                <a:lnTo>
                  <a:pt x="1175732" y="181333"/>
                </a:lnTo>
                <a:lnTo>
                  <a:pt x="1180650" y="182047"/>
                </a:lnTo>
                <a:cubicBezTo>
                  <a:pt x="1187867" y="169355"/>
                  <a:pt x="1195165" y="157933"/>
                  <a:pt x="1204526" y="146748"/>
                </a:cubicBezTo>
                <a:cubicBezTo>
                  <a:pt x="1211903" y="152777"/>
                  <a:pt x="1207778" y="190773"/>
                  <a:pt x="1212616" y="204496"/>
                </a:cubicBezTo>
                <a:cubicBezTo>
                  <a:pt x="1222690" y="199101"/>
                  <a:pt x="1227926" y="173163"/>
                  <a:pt x="1232051" y="161820"/>
                </a:cubicBezTo>
                <a:cubicBezTo>
                  <a:pt x="1247598" y="151349"/>
                  <a:pt x="1246884" y="163485"/>
                  <a:pt x="1264732" y="166262"/>
                </a:cubicBezTo>
                <a:cubicBezTo>
                  <a:pt x="1276313" y="156188"/>
                  <a:pt x="1281628" y="142941"/>
                  <a:pt x="1288291" y="129376"/>
                </a:cubicBezTo>
                <a:lnTo>
                  <a:pt x="1296223" y="130566"/>
                </a:lnTo>
                <a:lnTo>
                  <a:pt x="1307249" y="156029"/>
                </a:lnTo>
                <a:cubicBezTo>
                  <a:pt x="1311136" y="143258"/>
                  <a:pt x="1313278" y="131835"/>
                  <a:pt x="1318910" y="119302"/>
                </a:cubicBezTo>
                <a:cubicBezTo>
                  <a:pt x="1324304" y="141434"/>
                  <a:pt x="1332475" y="174829"/>
                  <a:pt x="1350877" y="189265"/>
                </a:cubicBezTo>
                <a:cubicBezTo>
                  <a:pt x="1352226" y="187996"/>
                  <a:pt x="1353653" y="186806"/>
                  <a:pt x="1354923" y="185458"/>
                </a:cubicBezTo>
                <a:cubicBezTo>
                  <a:pt x="1377212" y="161661"/>
                  <a:pt x="1375308" y="89001"/>
                  <a:pt x="1371978" y="58461"/>
                </a:cubicBezTo>
                <a:lnTo>
                  <a:pt x="1379116" y="61317"/>
                </a:lnTo>
                <a:cubicBezTo>
                  <a:pt x="1388318" y="82972"/>
                  <a:pt x="1386970" y="111449"/>
                  <a:pt x="1388238" y="135008"/>
                </a:cubicBezTo>
                <a:cubicBezTo>
                  <a:pt x="1401247" y="139768"/>
                  <a:pt x="1403944" y="120254"/>
                  <a:pt x="1418223" y="118113"/>
                </a:cubicBezTo>
                <a:cubicBezTo>
                  <a:pt x="1420523" y="145241"/>
                  <a:pt x="1398551" y="177605"/>
                  <a:pt x="1384272" y="199498"/>
                </a:cubicBezTo>
                <a:cubicBezTo>
                  <a:pt x="1407117" y="185696"/>
                  <a:pt x="1412353" y="168562"/>
                  <a:pt x="1430359" y="151983"/>
                </a:cubicBezTo>
                <a:cubicBezTo>
                  <a:pt x="1441385" y="141751"/>
                  <a:pt x="1448603" y="143417"/>
                  <a:pt x="1462168" y="144686"/>
                </a:cubicBezTo>
                <a:cubicBezTo>
                  <a:pt x="1466689" y="156822"/>
                  <a:pt x="1466530" y="169831"/>
                  <a:pt x="1467086" y="182603"/>
                </a:cubicBezTo>
                <a:lnTo>
                  <a:pt x="1474146" y="183713"/>
                </a:lnTo>
                <a:cubicBezTo>
                  <a:pt x="1479460" y="167927"/>
                  <a:pt x="1485093" y="152777"/>
                  <a:pt x="1491756" y="137547"/>
                </a:cubicBezTo>
                <a:lnTo>
                  <a:pt x="1501433" y="135722"/>
                </a:lnTo>
                <a:cubicBezTo>
                  <a:pt x="1511982" y="146510"/>
                  <a:pt x="1513728" y="154284"/>
                  <a:pt x="1516663" y="168959"/>
                </a:cubicBezTo>
                <a:cubicBezTo>
                  <a:pt x="1529672" y="198071"/>
                  <a:pt x="1531338" y="286516"/>
                  <a:pt x="1519519" y="315390"/>
                </a:cubicBezTo>
                <a:cubicBezTo>
                  <a:pt x="1518249" y="318562"/>
                  <a:pt x="1518011" y="318959"/>
                  <a:pt x="1516584" y="321656"/>
                </a:cubicBezTo>
                <a:cubicBezTo>
                  <a:pt x="1509524" y="343629"/>
                  <a:pt x="1478508" y="357193"/>
                  <a:pt x="1460106" y="368061"/>
                </a:cubicBezTo>
                <a:cubicBezTo>
                  <a:pt x="1438847" y="380593"/>
                  <a:pt x="1413543" y="392730"/>
                  <a:pt x="1395139" y="409150"/>
                </a:cubicBezTo>
                <a:cubicBezTo>
                  <a:pt x="1360000" y="440403"/>
                  <a:pt x="1339613" y="482921"/>
                  <a:pt x="1299951" y="510604"/>
                </a:cubicBezTo>
                <a:cubicBezTo>
                  <a:pt x="1307488" y="492519"/>
                  <a:pt x="1309153" y="473957"/>
                  <a:pt x="1309787" y="454523"/>
                </a:cubicBezTo>
                <a:cubicBezTo>
                  <a:pt x="1312009" y="382021"/>
                  <a:pt x="1303363" y="235115"/>
                  <a:pt x="1252041" y="180857"/>
                </a:cubicBezTo>
                <a:cubicBezTo>
                  <a:pt x="1264019" y="239715"/>
                  <a:pt x="1224753" y="287785"/>
                  <a:pt x="1216186" y="344025"/>
                </a:cubicBezTo>
                <a:cubicBezTo>
                  <a:pt x="1207540" y="400583"/>
                  <a:pt x="1223563" y="455633"/>
                  <a:pt x="1203574" y="511239"/>
                </a:cubicBezTo>
                <a:cubicBezTo>
                  <a:pt x="1203811" y="495850"/>
                  <a:pt x="1190723" y="478240"/>
                  <a:pt x="1181443" y="466421"/>
                </a:cubicBezTo>
                <a:cubicBezTo>
                  <a:pt x="1119491" y="387336"/>
                  <a:pt x="1015339" y="364412"/>
                  <a:pt x="920945" y="352275"/>
                </a:cubicBezTo>
                <a:cubicBezTo>
                  <a:pt x="946010" y="362667"/>
                  <a:pt x="970759" y="375596"/>
                  <a:pt x="994081" y="389478"/>
                </a:cubicBezTo>
                <a:cubicBezTo>
                  <a:pt x="1057143" y="426998"/>
                  <a:pt x="1129247" y="491091"/>
                  <a:pt x="1148048" y="563672"/>
                </a:cubicBezTo>
                <a:lnTo>
                  <a:pt x="1142812" y="568273"/>
                </a:lnTo>
                <a:cubicBezTo>
                  <a:pt x="1136625" y="561689"/>
                  <a:pt x="1130200" y="555264"/>
                  <a:pt x="1123774" y="548838"/>
                </a:cubicBezTo>
                <a:cubicBezTo>
                  <a:pt x="1033029" y="459917"/>
                  <a:pt x="899924" y="453095"/>
                  <a:pt x="780463" y="453889"/>
                </a:cubicBezTo>
                <a:cubicBezTo>
                  <a:pt x="871605" y="471102"/>
                  <a:pt x="958702" y="517347"/>
                  <a:pt x="1028269" y="578743"/>
                </a:cubicBezTo>
                <a:cubicBezTo>
                  <a:pt x="1055477" y="602858"/>
                  <a:pt x="1085619" y="631811"/>
                  <a:pt x="1087761" y="670045"/>
                </a:cubicBezTo>
                <a:cubicBezTo>
                  <a:pt x="1072532" y="645058"/>
                  <a:pt x="1039057" y="628638"/>
                  <a:pt x="1014387" y="613566"/>
                </a:cubicBezTo>
                <a:cubicBezTo>
                  <a:pt x="931892" y="563275"/>
                  <a:pt x="835275" y="519330"/>
                  <a:pt x="740880" y="496961"/>
                </a:cubicBezTo>
                <a:cubicBezTo>
                  <a:pt x="665920" y="479192"/>
                  <a:pt x="583583" y="468563"/>
                  <a:pt x="513143" y="436358"/>
                </a:cubicBezTo>
                <a:cubicBezTo>
                  <a:pt x="451271" y="408119"/>
                  <a:pt x="447146" y="357272"/>
                  <a:pt x="372583" y="327844"/>
                </a:cubicBezTo>
                <a:cubicBezTo>
                  <a:pt x="349658" y="363143"/>
                  <a:pt x="290165" y="371789"/>
                  <a:pt x="252169" y="380673"/>
                </a:cubicBezTo>
                <a:cubicBezTo>
                  <a:pt x="231863" y="348467"/>
                  <a:pt x="43391" y="280963"/>
                  <a:pt x="0" y="219805"/>
                </a:cubicBezTo>
                <a:cubicBezTo>
                  <a:pt x="1111" y="204178"/>
                  <a:pt x="6267" y="201560"/>
                  <a:pt x="16500" y="190059"/>
                </a:cubicBezTo>
                <a:lnTo>
                  <a:pt x="24432" y="190138"/>
                </a:lnTo>
                <a:cubicBezTo>
                  <a:pt x="28794" y="204178"/>
                  <a:pt x="33633" y="216473"/>
                  <a:pt x="40852" y="229324"/>
                </a:cubicBezTo>
                <a:lnTo>
                  <a:pt x="46008" y="228213"/>
                </a:lnTo>
                <a:cubicBezTo>
                  <a:pt x="46167" y="216711"/>
                  <a:pt x="47119" y="206955"/>
                  <a:pt x="49657" y="195770"/>
                </a:cubicBezTo>
                <a:cubicBezTo>
                  <a:pt x="65521" y="203782"/>
                  <a:pt x="68933" y="233052"/>
                  <a:pt x="79959" y="247727"/>
                </a:cubicBezTo>
                <a:cubicBezTo>
                  <a:pt x="82655" y="240826"/>
                  <a:pt x="86621" y="232656"/>
                  <a:pt x="86939" y="225199"/>
                </a:cubicBezTo>
                <a:cubicBezTo>
                  <a:pt x="87018" y="223295"/>
                  <a:pt x="86701" y="221471"/>
                  <a:pt x="86621" y="219567"/>
                </a:cubicBezTo>
                <a:cubicBezTo>
                  <a:pt x="85511" y="199577"/>
                  <a:pt x="82338" y="186965"/>
                  <a:pt x="72343" y="169355"/>
                </a:cubicBezTo>
                <a:lnTo>
                  <a:pt x="69487" y="164358"/>
                </a:lnTo>
                <a:cubicBezTo>
                  <a:pt x="82973" y="175701"/>
                  <a:pt x="95903" y="189265"/>
                  <a:pt x="106293" y="203544"/>
                </a:cubicBezTo>
                <a:cubicBezTo>
                  <a:pt x="125807" y="230276"/>
                  <a:pt x="135881" y="254707"/>
                  <a:pt x="130884" y="287864"/>
                </a:cubicBezTo>
                <a:cubicBezTo>
                  <a:pt x="143497" y="256770"/>
                  <a:pt x="140482" y="225913"/>
                  <a:pt x="146907" y="193311"/>
                </a:cubicBezTo>
                <a:cubicBezTo>
                  <a:pt x="152540" y="208303"/>
                  <a:pt x="155157" y="222344"/>
                  <a:pt x="167451" y="232814"/>
                </a:cubicBezTo>
                <a:cubicBezTo>
                  <a:pt x="181255" y="211714"/>
                  <a:pt x="170466" y="174194"/>
                  <a:pt x="179668" y="149048"/>
                </a:cubicBezTo>
                <a:cubicBezTo>
                  <a:pt x="213380" y="156664"/>
                  <a:pt x="206955" y="229721"/>
                  <a:pt x="241461" y="251296"/>
                </a:cubicBezTo>
                <a:lnTo>
                  <a:pt x="249155" y="243364"/>
                </a:lnTo>
                <a:cubicBezTo>
                  <a:pt x="252010" y="224644"/>
                  <a:pt x="254073" y="209652"/>
                  <a:pt x="250266" y="190773"/>
                </a:cubicBezTo>
                <a:cubicBezTo>
                  <a:pt x="258198" y="198943"/>
                  <a:pt x="263750" y="205765"/>
                  <a:pt x="267716" y="216553"/>
                </a:cubicBezTo>
                <a:cubicBezTo>
                  <a:pt x="272555" y="229482"/>
                  <a:pt x="278504" y="241302"/>
                  <a:pt x="284850" y="253518"/>
                </a:cubicBezTo>
                <a:cubicBezTo>
                  <a:pt x="293021" y="228531"/>
                  <a:pt x="294528" y="210445"/>
                  <a:pt x="288896" y="184665"/>
                </a:cubicBezTo>
                <a:lnTo>
                  <a:pt x="287468" y="178240"/>
                </a:lnTo>
                <a:cubicBezTo>
                  <a:pt x="305633" y="187917"/>
                  <a:pt x="319435" y="216553"/>
                  <a:pt x="337839" y="230831"/>
                </a:cubicBezTo>
                <a:lnTo>
                  <a:pt x="344740" y="227896"/>
                </a:lnTo>
                <a:cubicBezTo>
                  <a:pt x="340297" y="213142"/>
                  <a:pt x="333158" y="197198"/>
                  <a:pt x="336808" y="181888"/>
                </a:cubicBezTo>
                <a:cubicBezTo>
                  <a:pt x="357590" y="192835"/>
                  <a:pt x="362588" y="223374"/>
                  <a:pt x="378848" y="240905"/>
                </a:cubicBezTo>
                <a:cubicBezTo>
                  <a:pt x="387019" y="222661"/>
                  <a:pt x="379325" y="193866"/>
                  <a:pt x="376549" y="174115"/>
                </a:cubicBezTo>
                <a:cubicBezTo>
                  <a:pt x="388130" y="175543"/>
                  <a:pt x="409705" y="203147"/>
                  <a:pt x="418748" y="212587"/>
                </a:cubicBezTo>
                <a:lnTo>
                  <a:pt x="427553" y="211318"/>
                </a:lnTo>
                <a:cubicBezTo>
                  <a:pt x="430250" y="199101"/>
                  <a:pt x="431678" y="187203"/>
                  <a:pt x="432789" y="174670"/>
                </a:cubicBezTo>
                <a:lnTo>
                  <a:pt x="446353" y="177922"/>
                </a:lnTo>
                <a:cubicBezTo>
                  <a:pt x="460314" y="170228"/>
                  <a:pt x="464993" y="164358"/>
                  <a:pt x="469277" y="148097"/>
                </a:cubicBezTo>
                <a:cubicBezTo>
                  <a:pt x="475068" y="125648"/>
                  <a:pt x="482207" y="93364"/>
                  <a:pt x="470706" y="72581"/>
                </a:cubicBezTo>
                <a:cubicBezTo>
                  <a:pt x="478400" y="84479"/>
                  <a:pt x="485539" y="96457"/>
                  <a:pt x="490219" y="109942"/>
                </a:cubicBezTo>
                <a:cubicBezTo>
                  <a:pt x="504973" y="152618"/>
                  <a:pt x="514571" y="208383"/>
                  <a:pt x="493788" y="250186"/>
                </a:cubicBezTo>
                <a:cubicBezTo>
                  <a:pt x="519727" y="218219"/>
                  <a:pt x="533450" y="177209"/>
                  <a:pt x="550822" y="140006"/>
                </a:cubicBezTo>
                <a:cubicBezTo>
                  <a:pt x="548998" y="153253"/>
                  <a:pt x="546776" y="166976"/>
                  <a:pt x="546776" y="180381"/>
                </a:cubicBezTo>
                <a:cubicBezTo>
                  <a:pt x="546697" y="193549"/>
                  <a:pt x="545031" y="203385"/>
                  <a:pt x="554709" y="212983"/>
                </a:cubicBezTo>
                <a:cubicBezTo>
                  <a:pt x="580409" y="193152"/>
                  <a:pt x="615867" y="109149"/>
                  <a:pt x="624117" y="76230"/>
                </a:cubicBezTo>
                <a:cubicBezTo>
                  <a:pt x="628321" y="124696"/>
                  <a:pt x="606586" y="177843"/>
                  <a:pt x="624117" y="224961"/>
                </a:cubicBezTo>
                <a:lnTo>
                  <a:pt x="631970" y="227896"/>
                </a:lnTo>
                <a:cubicBezTo>
                  <a:pt x="636015" y="221391"/>
                  <a:pt x="639029" y="215760"/>
                  <a:pt x="645772" y="211555"/>
                </a:cubicBezTo>
                <a:cubicBezTo>
                  <a:pt x="651483" y="208065"/>
                  <a:pt x="674963" y="218932"/>
                  <a:pt x="682896" y="221233"/>
                </a:cubicBezTo>
                <a:cubicBezTo>
                  <a:pt x="698522" y="202513"/>
                  <a:pt x="675043" y="175067"/>
                  <a:pt x="689400" y="156267"/>
                </a:cubicBezTo>
                <a:cubicBezTo>
                  <a:pt x="700901" y="171101"/>
                  <a:pt x="711690" y="187521"/>
                  <a:pt x="728348" y="196881"/>
                </a:cubicBezTo>
                <a:lnTo>
                  <a:pt x="736439" y="192676"/>
                </a:lnTo>
                <a:cubicBezTo>
                  <a:pt x="738342" y="187838"/>
                  <a:pt x="739929" y="182999"/>
                  <a:pt x="741277" y="178002"/>
                </a:cubicBezTo>
                <a:cubicBezTo>
                  <a:pt x="751589" y="139371"/>
                  <a:pt x="740167" y="104707"/>
                  <a:pt x="721367" y="71312"/>
                </a:cubicBezTo>
                <a:cubicBezTo>
                  <a:pt x="724143" y="74247"/>
                  <a:pt x="726761" y="77182"/>
                  <a:pt x="729538" y="80196"/>
                </a:cubicBezTo>
                <a:cubicBezTo>
                  <a:pt x="735169" y="86383"/>
                  <a:pt x="740801" y="92412"/>
                  <a:pt x="745640" y="99313"/>
                </a:cubicBezTo>
                <a:cubicBezTo>
                  <a:pt x="764439" y="126283"/>
                  <a:pt x="774752" y="167531"/>
                  <a:pt x="769041" y="199974"/>
                </a:cubicBezTo>
                <a:cubicBezTo>
                  <a:pt x="773720" y="191883"/>
                  <a:pt x="778241" y="183554"/>
                  <a:pt x="781494" y="174670"/>
                </a:cubicBezTo>
                <a:cubicBezTo>
                  <a:pt x="792917" y="142782"/>
                  <a:pt x="794662" y="103676"/>
                  <a:pt x="780067" y="72819"/>
                </a:cubicBezTo>
                <a:cubicBezTo>
                  <a:pt x="786174" y="81148"/>
                  <a:pt x="792045" y="89635"/>
                  <a:pt x="796883" y="98758"/>
                </a:cubicBezTo>
                <a:cubicBezTo>
                  <a:pt x="815286" y="133501"/>
                  <a:pt x="823456" y="189662"/>
                  <a:pt x="812113" y="227579"/>
                </a:cubicBezTo>
                <a:cubicBezTo>
                  <a:pt x="815365" y="223216"/>
                  <a:pt x="818618" y="218774"/>
                  <a:pt x="821553" y="214094"/>
                </a:cubicBezTo>
                <a:cubicBezTo>
                  <a:pt x="833054" y="195611"/>
                  <a:pt x="832261" y="172687"/>
                  <a:pt x="839639" y="152301"/>
                </a:cubicBezTo>
                <a:cubicBezTo>
                  <a:pt x="854789" y="110339"/>
                  <a:pt x="883028" y="63379"/>
                  <a:pt x="893498" y="21338"/>
                </a:cubicBezTo>
                <a:cubicBezTo>
                  <a:pt x="895085" y="14516"/>
                  <a:pt x="893975" y="6901"/>
                  <a:pt x="892308" y="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06532A01-B62B-18B3-51DD-6D3D68E741A2}"/>
              </a:ext>
            </a:extLst>
          </p:cNvPr>
          <p:cNvSpPr/>
          <p:nvPr/>
        </p:nvSpPr>
        <p:spPr>
          <a:xfrm>
            <a:off x="8149943" y="2231"/>
            <a:ext cx="421661" cy="535432"/>
          </a:xfrm>
          <a:custGeom>
            <a:avLst/>
            <a:gdLst>
              <a:gd name="connsiteX0" fmla="*/ 150373 w 421661"/>
              <a:gd name="connsiteY0" fmla="*/ 0 h 535432"/>
              <a:gd name="connsiteX1" fmla="*/ 319570 w 421661"/>
              <a:gd name="connsiteY1" fmla="*/ 0 h 535432"/>
              <a:gd name="connsiteX2" fmla="*/ 398021 w 421661"/>
              <a:gd name="connsiteY2" fmla="*/ 0 h 535432"/>
              <a:gd name="connsiteX3" fmla="*/ 413251 w 421661"/>
              <a:gd name="connsiteY3" fmla="*/ 41803 h 535432"/>
              <a:gd name="connsiteX4" fmla="*/ 411585 w 421661"/>
              <a:gd name="connsiteY4" fmla="*/ 277552 h 535432"/>
              <a:gd name="connsiteX5" fmla="*/ 418645 w 421661"/>
              <a:gd name="connsiteY5" fmla="*/ 504576 h 535432"/>
              <a:gd name="connsiteX6" fmla="*/ 408413 w 421661"/>
              <a:gd name="connsiteY6" fmla="*/ 535433 h 535432"/>
              <a:gd name="connsiteX7" fmla="*/ 411506 w 421661"/>
              <a:gd name="connsiteY7" fmla="*/ 520599 h 535432"/>
              <a:gd name="connsiteX8" fmla="*/ 401194 w 421661"/>
              <a:gd name="connsiteY8" fmla="*/ 508780 h 535432"/>
              <a:gd name="connsiteX9" fmla="*/ 313145 w 421661"/>
              <a:gd name="connsiteY9" fmla="*/ 508463 h 535432"/>
              <a:gd name="connsiteX10" fmla="*/ 301881 w 421661"/>
              <a:gd name="connsiteY10" fmla="*/ 460631 h 535432"/>
              <a:gd name="connsiteX11" fmla="*/ 294028 w 421661"/>
              <a:gd name="connsiteY11" fmla="*/ 468722 h 535432"/>
              <a:gd name="connsiteX12" fmla="*/ 291965 w 421661"/>
              <a:gd name="connsiteY12" fmla="*/ 465311 h 535432"/>
              <a:gd name="connsiteX13" fmla="*/ 266424 w 421661"/>
              <a:gd name="connsiteY13" fmla="*/ 478796 h 535432"/>
              <a:gd name="connsiteX14" fmla="*/ 214228 w 421661"/>
              <a:gd name="connsiteY14" fmla="*/ 474433 h 535432"/>
              <a:gd name="connsiteX15" fmla="*/ 178691 w 421661"/>
              <a:gd name="connsiteY15" fmla="*/ 493550 h 535432"/>
              <a:gd name="connsiteX16" fmla="*/ 24646 w 421661"/>
              <a:gd name="connsiteY16" fmla="*/ 199578 h 535432"/>
              <a:gd name="connsiteX17" fmla="*/ 2832 w 421661"/>
              <a:gd name="connsiteY17" fmla="*/ 108276 h 535432"/>
              <a:gd name="connsiteX18" fmla="*/ 57803 w 421661"/>
              <a:gd name="connsiteY18" fmla="*/ 166500 h 535432"/>
              <a:gd name="connsiteX19" fmla="*/ 115312 w 421661"/>
              <a:gd name="connsiteY19" fmla="*/ 161185 h 535432"/>
              <a:gd name="connsiteX20" fmla="*/ 139982 w 421661"/>
              <a:gd name="connsiteY20" fmla="*/ 200450 h 535432"/>
              <a:gd name="connsiteX21" fmla="*/ 149976 w 421661"/>
              <a:gd name="connsiteY21" fmla="*/ 178478 h 535432"/>
              <a:gd name="connsiteX22" fmla="*/ 146962 w 421661"/>
              <a:gd name="connsiteY22" fmla="*/ 113115 h 535432"/>
              <a:gd name="connsiteX23" fmla="*/ 112854 w 421661"/>
              <a:gd name="connsiteY23" fmla="*/ 24352 h 535432"/>
              <a:gd name="connsiteX24" fmla="*/ 150849 w 421661"/>
              <a:gd name="connsiteY24" fmla="*/ 15468 h 535432"/>
              <a:gd name="connsiteX25" fmla="*/ 153547 w 421661"/>
              <a:gd name="connsiteY25" fmla="*/ 24273 h 535432"/>
              <a:gd name="connsiteX26" fmla="*/ 150373 w 421661"/>
              <a:gd name="connsiteY26" fmla="*/ 0 h 535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21661" h="535432">
                <a:moveTo>
                  <a:pt x="150373" y="0"/>
                </a:moveTo>
                <a:lnTo>
                  <a:pt x="319570" y="0"/>
                </a:lnTo>
                <a:lnTo>
                  <a:pt x="398021" y="0"/>
                </a:lnTo>
                <a:cubicBezTo>
                  <a:pt x="409364" y="15230"/>
                  <a:pt x="411744" y="22845"/>
                  <a:pt x="413251" y="41803"/>
                </a:cubicBezTo>
                <a:cubicBezTo>
                  <a:pt x="419439" y="119144"/>
                  <a:pt x="410475" y="199736"/>
                  <a:pt x="411585" y="277552"/>
                </a:cubicBezTo>
                <a:cubicBezTo>
                  <a:pt x="412695" y="349023"/>
                  <a:pt x="428005" y="434295"/>
                  <a:pt x="418645" y="504576"/>
                </a:cubicBezTo>
                <a:cubicBezTo>
                  <a:pt x="417138" y="515443"/>
                  <a:pt x="413172" y="525597"/>
                  <a:pt x="408413" y="535433"/>
                </a:cubicBezTo>
                <a:lnTo>
                  <a:pt x="411506" y="520599"/>
                </a:lnTo>
                <a:lnTo>
                  <a:pt x="401194" y="508780"/>
                </a:lnTo>
                <a:cubicBezTo>
                  <a:pt x="367799" y="495533"/>
                  <a:pt x="347333" y="499975"/>
                  <a:pt x="313145" y="508463"/>
                </a:cubicBezTo>
                <a:cubicBezTo>
                  <a:pt x="301484" y="495533"/>
                  <a:pt x="307671" y="477606"/>
                  <a:pt x="301881" y="460631"/>
                </a:cubicBezTo>
                <a:lnTo>
                  <a:pt x="294028" y="468722"/>
                </a:lnTo>
                <a:lnTo>
                  <a:pt x="291965" y="465311"/>
                </a:lnTo>
                <a:lnTo>
                  <a:pt x="266424" y="478796"/>
                </a:lnTo>
                <a:cubicBezTo>
                  <a:pt x="250003" y="476178"/>
                  <a:pt x="230807" y="473243"/>
                  <a:pt x="214228" y="474433"/>
                </a:cubicBezTo>
                <a:cubicBezTo>
                  <a:pt x="195984" y="475782"/>
                  <a:pt x="189876" y="479827"/>
                  <a:pt x="178691" y="493550"/>
                </a:cubicBezTo>
                <a:cubicBezTo>
                  <a:pt x="175043" y="473719"/>
                  <a:pt x="45588" y="245744"/>
                  <a:pt x="24646" y="199578"/>
                </a:cubicBezTo>
                <a:cubicBezTo>
                  <a:pt x="13144" y="174194"/>
                  <a:pt x="-7560" y="135960"/>
                  <a:pt x="2832" y="108276"/>
                </a:cubicBezTo>
                <a:cubicBezTo>
                  <a:pt x="26232" y="102803"/>
                  <a:pt x="39638" y="153570"/>
                  <a:pt x="57803" y="166500"/>
                </a:cubicBezTo>
                <a:cubicBezTo>
                  <a:pt x="71764" y="176574"/>
                  <a:pt x="95085" y="155474"/>
                  <a:pt x="115312" y="161185"/>
                </a:cubicBezTo>
                <a:cubicBezTo>
                  <a:pt x="125069" y="174035"/>
                  <a:pt x="133160" y="185775"/>
                  <a:pt x="139982" y="200450"/>
                </a:cubicBezTo>
                <a:cubicBezTo>
                  <a:pt x="143711" y="193390"/>
                  <a:pt x="147597" y="186172"/>
                  <a:pt x="149976" y="178478"/>
                </a:cubicBezTo>
                <a:cubicBezTo>
                  <a:pt x="156084" y="158885"/>
                  <a:pt x="156640" y="131359"/>
                  <a:pt x="146962" y="113115"/>
                </a:cubicBezTo>
                <a:cubicBezTo>
                  <a:pt x="144186" y="77896"/>
                  <a:pt x="109839" y="60682"/>
                  <a:pt x="112854" y="24352"/>
                </a:cubicBezTo>
                <a:cubicBezTo>
                  <a:pt x="127608" y="15468"/>
                  <a:pt x="134191" y="15944"/>
                  <a:pt x="150849" y="15468"/>
                </a:cubicBezTo>
                <a:lnTo>
                  <a:pt x="153547" y="24273"/>
                </a:lnTo>
                <a:lnTo>
                  <a:pt x="150373" y="0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0DE89DDC-7FB4-2C39-82FE-F2157BD0A3FC}"/>
              </a:ext>
            </a:extLst>
          </p:cNvPr>
          <p:cNvSpPr/>
          <p:nvPr/>
        </p:nvSpPr>
        <p:spPr>
          <a:xfrm>
            <a:off x="8300316" y="2231"/>
            <a:ext cx="172607" cy="52432"/>
          </a:xfrm>
          <a:custGeom>
            <a:avLst/>
            <a:gdLst>
              <a:gd name="connsiteX0" fmla="*/ 0 w 172607"/>
              <a:gd name="connsiteY0" fmla="*/ 0 h 52432"/>
              <a:gd name="connsiteX1" fmla="*/ 169196 w 172607"/>
              <a:gd name="connsiteY1" fmla="*/ 0 h 52432"/>
              <a:gd name="connsiteX2" fmla="*/ 172608 w 172607"/>
              <a:gd name="connsiteY2" fmla="*/ 14120 h 52432"/>
              <a:gd name="connsiteX3" fmla="*/ 157377 w 172607"/>
              <a:gd name="connsiteY3" fmla="*/ 21259 h 52432"/>
              <a:gd name="connsiteX4" fmla="*/ 157457 w 172607"/>
              <a:gd name="connsiteY4" fmla="*/ 15071 h 52432"/>
              <a:gd name="connsiteX5" fmla="*/ 94554 w 172607"/>
              <a:gd name="connsiteY5" fmla="*/ 52433 h 52432"/>
              <a:gd name="connsiteX6" fmla="*/ 77578 w 172607"/>
              <a:gd name="connsiteY6" fmla="*/ 16103 h 52432"/>
              <a:gd name="connsiteX7" fmla="*/ 57430 w 172607"/>
              <a:gd name="connsiteY7" fmla="*/ 27922 h 52432"/>
              <a:gd name="connsiteX8" fmla="*/ 27604 w 172607"/>
              <a:gd name="connsiteY8" fmla="*/ 52036 h 52432"/>
              <a:gd name="connsiteX9" fmla="*/ 3173 w 172607"/>
              <a:gd name="connsiteY9" fmla="*/ 24194 h 52432"/>
              <a:gd name="connsiteX10" fmla="*/ 0 w 172607"/>
              <a:gd name="connsiteY10" fmla="*/ 0 h 5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2607" h="52432">
                <a:moveTo>
                  <a:pt x="0" y="0"/>
                </a:moveTo>
                <a:lnTo>
                  <a:pt x="169196" y="0"/>
                </a:lnTo>
                <a:lnTo>
                  <a:pt x="172608" y="14120"/>
                </a:lnTo>
                <a:cubicBezTo>
                  <a:pt x="165945" y="20465"/>
                  <a:pt x="166420" y="21100"/>
                  <a:pt x="157377" y="21259"/>
                </a:cubicBezTo>
                <a:lnTo>
                  <a:pt x="157457" y="15071"/>
                </a:lnTo>
                <a:cubicBezTo>
                  <a:pt x="140481" y="26811"/>
                  <a:pt x="114305" y="50846"/>
                  <a:pt x="94554" y="52433"/>
                </a:cubicBezTo>
                <a:cubicBezTo>
                  <a:pt x="85748" y="40931"/>
                  <a:pt x="81861" y="29826"/>
                  <a:pt x="77578" y="16103"/>
                </a:cubicBezTo>
                <a:cubicBezTo>
                  <a:pt x="65045" y="16817"/>
                  <a:pt x="65601" y="18641"/>
                  <a:pt x="57430" y="27922"/>
                </a:cubicBezTo>
                <a:cubicBezTo>
                  <a:pt x="46404" y="40455"/>
                  <a:pt x="44500" y="48625"/>
                  <a:pt x="27604" y="52036"/>
                </a:cubicBezTo>
                <a:cubicBezTo>
                  <a:pt x="15388" y="45849"/>
                  <a:pt x="10233" y="35378"/>
                  <a:pt x="3173" y="24194"/>
                </a:cubicBezTo>
                <a:lnTo>
                  <a:pt x="0" y="0"/>
                </a:ln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47C70E03-BFD2-1D05-8494-7EBFC453FED2}"/>
              </a:ext>
            </a:extLst>
          </p:cNvPr>
          <p:cNvSpPr/>
          <p:nvPr/>
        </p:nvSpPr>
        <p:spPr>
          <a:xfrm>
            <a:off x="5350756" y="5606981"/>
            <a:ext cx="949024" cy="221470"/>
          </a:xfrm>
          <a:custGeom>
            <a:avLst/>
            <a:gdLst>
              <a:gd name="connsiteX0" fmla="*/ 0 w 949024"/>
              <a:gd name="connsiteY0" fmla="*/ 122951 h 221470"/>
              <a:gd name="connsiteX1" fmla="*/ 210366 w 949024"/>
              <a:gd name="connsiteY1" fmla="*/ 0 h 221470"/>
              <a:gd name="connsiteX2" fmla="*/ 435485 w 949024"/>
              <a:gd name="connsiteY2" fmla="*/ 94236 h 221470"/>
              <a:gd name="connsiteX3" fmla="*/ 554550 w 949024"/>
              <a:gd name="connsiteY3" fmla="*/ 87493 h 221470"/>
              <a:gd name="connsiteX4" fmla="*/ 817348 w 949024"/>
              <a:gd name="connsiteY4" fmla="*/ 103437 h 221470"/>
              <a:gd name="connsiteX5" fmla="*/ 919516 w 949024"/>
              <a:gd name="connsiteY5" fmla="*/ 150714 h 221470"/>
              <a:gd name="connsiteX6" fmla="*/ 949025 w 949024"/>
              <a:gd name="connsiteY6" fmla="*/ 183237 h 221470"/>
              <a:gd name="connsiteX7" fmla="*/ 931574 w 949024"/>
              <a:gd name="connsiteY7" fmla="*/ 197039 h 221470"/>
              <a:gd name="connsiteX8" fmla="*/ 883345 w 949024"/>
              <a:gd name="connsiteY8" fmla="*/ 203544 h 221470"/>
              <a:gd name="connsiteX9" fmla="*/ 824091 w 949024"/>
              <a:gd name="connsiteY9" fmla="*/ 221471 h 221470"/>
              <a:gd name="connsiteX10" fmla="*/ 686861 w 949024"/>
              <a:gd name="connsiteY10" fmla="*/ 193549 h 221470"/>
              <a:gd name="connsiteX11" fmla="*/ 0 w 949024"/>
              <a:gd name="connsiteY11" fmla="*/ 122951 h 22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49024" h="221470">
                <a:moveTo>
                  <a:pt x="0" y="122951"/>
                </a:moveTo>
                <a:cubicBezTo>
                  <a:pt x="65838" y="73771"/>
                  <a:pt x="133025" y="28636"/>
                  <a:pt x="210366" y="0"/>
                </a:cubicBezTo>
                <a:cubicBezTo>
                  <a:pt x="287071" y="23003"/>
                  <a:pt x="356955" y="83131"/>
                  <a:pt x="435485" y="94236"/>
                </a:cubicBezTo>
                <a:cubicBezTo>
                  <a:pt x="474116" y="99710"/>
                  <a:pt x="516316" y="93284"/>
                  <a:pt x="554550" y="87493"/>
                </a:cubicBezTo>
                <a:cubicBezTo>
                  <a:pt x="668062" y="70280"/>
                  <a:pt x="707089" y="60286"/>
                  <a:pt x="817348" y="103437"/>
                </a:cubicBezTo>
                <a:cubicBezTo>
                  <a:pt x="852250" y="117081"/>
                  <a:pt x="887629" y="130804"/>
                  <a:pt x="919516" y="150714"/>
                </a:cubicBezTo>
                <a:cubicBezTo>
                  <a:pt x="932922" y="159043"/>
                  <a:pt x="945217" y="166976"/>
                  <a:pt x="949025" y="183237"/>
                </a:cubicBezTo>
                <a:lnTo>
                  <a:pt x="931574" y="197039"/>
                </a:lnTo>
                <a:cubicBezTo>
                  <a:pt x="909125" y="190535"/>
                  <a:pt x="903493" y="192439"/>
                  <a:pt x="883345" y="203544"/>
                </a:cubicBezTo>
                <a:cubicBezTo>
                  <a:pt x="861928" y="215363"/>
                  <a:pt x="848839" y="220995"/>
                  <a:pt x="824091" y="221471"/>
                </a:cubicBezTo>
                <a:cubicBezTo>
                  <a:pt x="783001" y="205368"/>
                  <a:pt x="730647" y="201878"/>
                  <a:pt x="686861" y="193549"/>
                </a:cubicBezTo>
                <a:cubicBezTo>
                  <a:pt x="458489" y="150397"/>
                  <a:pt x="233290" y="116526"/>
                  <a:pt x="0" y="122951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452580A8-AF56-5E91-1354-4FDA1B6F40DE}"/>
              </a:ext>
            </a:extLst>
          </p:cNvPr>
          <p:cNvSpPr/>
          <p:nvPr/>
        </p:nvSpPr>
        <p:spPr>
          <a:xfrm>
            <a:off x="8770307" y="2231"/>
            <a:ext cx="250079" cy="414861"/>
          </a:xfrm>
          <a:custGeom>
            <a:avLst/>
            <a:gdLst>
              <a:gd name="connsiteX0" fmla="*/ 0 w 250079"/>
              <a:gd name="connsiteY0" fmla="*/ 0 h 414861"/>
              <a:gd name="connsiteX1" fmla="*/ 107245 w 250079"/>
              <a:gd name="connsiteY1" fmla="*/ 0 h 414861"/>
              <a:gd name="connsiteX2" fmla="*/ 97330 w 250079"/>
              <a:gd name="connsiteY2" fmla="*/ 74088 h 414861"/>
              <a:gd name="connsiteX3" fmla="*/ 77181 w 250079"/>
              <a:gd name="connsiteY3" fmla="*/ 107562 h 414861"/>
              <a:gd name="connsiteX4" fmla="*/ 156505 w 250079"/>
              <a:gd name="connsiteY4" fmla="*/ 45532 h 414861"/>
              <a:gd name="connsiteX5" fmla="*/ 106055 w 250079"/>
              <a:gd name="connsiteY5" fmla="*/ 154998 h 414861"/>
              <a:gd name="connsiteX6" fmla="*/ 93998 w 250079"/>
              <a:gd name="connsiteY6" fmla="*/ 167293 h 414861"/>
              <a:gd name="connsiteX7" fmla="*/ 249710 w 250079"/>
              <a:gd name="connsiteY7" fmla="*/ 81386 h 414861"/>
              <a:gd name="connsiteX8" fmla="*/ 135088 w 250079"/>
              <a:gd name="connsiteY8" fmla="*/ 296590 h 414861"/>
              <a:gd name="connsiteX9" fmla="*/ 112639 w 250079"/>
              <a:gd name="connsiteY9" fmla="*/ 317849 h 414861"/>
              <a:gd name="connsiteX10" fmla="*/ 107007 w 250079"/>
              <a:gd name="connsiteY10" fmla="*/ 351085 h 414861"/>
              <a:gd name="connsiteX11" fmla="*/ 86224 w 250079"/>
              <a:gd name="connsiteY11" fmla="*/ 362984 h 414861"/>
              <a:gd name="connsiteX12" fmla="*/ 69329 w 250079"/>
              <a:gd name="connsiteY12" fmla="*/ 396934 h 414861"/>
              <a:gd name="connsiteX13" fmla="*/ 44818 w 250079"/>
              <a:gd name="connsiteY13" fmla="*/ 405025 h 414861"/>
              <a:gd name="connsiteX14" fmla="*/ 26414 w 250079"/>
              <a:gd name="connsiteY14" fmla="*/ 414861 h 414861"/>
              <a:gd name="connsiteX15" fmla="*/ 0 w 250079"/>
              <a:gd name="connsiteY15" fmla="*/ 0 h 414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0079" h="414861">
                <a:moveTo>
                  <a:pt x="0" y="0"/>
                </a:moveTo>
                <a:lnTo>
                  <a:pt x="107245" y="0"/>
                </a:lnTo>
                <a:cubicBezTo>
                  <a:pt x="116923" y="29508"/>
                  <a:pt x="111291" y="46721"/>
                  <a:pt x="97330" y="74088"/>
                </a:cubicBezTo>
                <a:cubicBezTo>
                  <a:pt x="91539" y="85749"/>
                  <a:pt x="84717" y="96933"/>
                  <a:pt x="77181" y="107562"/>
                </a:cubicBezTo>
                <a:cubicBezTo>
                  <a:pt x="113511" y="91777"/>
                  <a:pt x="136992" y="80831"/>
                  <a:pt x="156505" y="45532"/>
                </a:cubicBezTo>
                <a:cubicBezTo>
                  <a:pt x="160947" y="75754"/>
                  <a:pt x="124537" y="131280"/>
                  <a:pt x="106055" y="154998"/>
                </a:cubicBezTo>
                <a:cubicBezTo>
                  <a:pt x="102327" y="159757"/>
                  <a:pt x="98520" y="163247"/>
                  <a:pt x="93998" y="167293"/>
                </a:cubicBezTo>
                <a:cubicBezTo>
                  <a:pt x="142703" y="151111"/>
                  <a:pt x="214569" y="119461"/>
                  <a:pt x="249710" y="81386"/>
                </a:cubicBezTo>
                <a:cubicBezTo>
                  <a:pt x="256770" y="122079"/>
                  <a:pt x="160630" y="260736"/>
                  <a:pt x="135088" y="296590"/>
                </a:cubicBezTo>
                <a:cubicBezTo>
                  <a:pt x="128900" y="305316"/>
                  <a:pt x="121523" y="311820"/>
                  <a:pt x="112639" y="317849"/>
                </a:cubicBezTo>
                <a:cubicBezTo>
                  <a:pt x="113908" y="334031"/>
                  <a:pt x="114542" y="337045"/>
                  <a:pt x="107007" y="351085"/>
                </a:cubicBezTo>
                <a:lnTo>
                  <a:pt x="86224" y="362984"/>
                </a:lnTo>
                <a:cubicBezTo>
                  <a:pt x="82179" y="380038"/>
                  <a:pt x="80909" y="384004"/>
                  <a:pt x="69329" y="396934"/>
                </a:cubicBezTo>
                <a:cubicBezTo>
                  <a:pt x="61237" y="399710"/>
                  <a:pt x="53146" y="403042"/>
                  <a:pt x="44818" y="405025"/>
                </a:cubicBezTo>
                <a:cubicBezTo>
                  <a:pt x="38551" y="412006"/>
                  <a:pt x="35140" y="412164"/>
                  <a:pt x="26414" y="414861"/>
                </a:cubicBezTo>
                <a:cubicBezTo>
                  <a:pt x="-30698" y="356638"/>
                  <a:pt x="52194" y="89239"/>
                  <a:pt x="0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6EA5D4B4-70E1-768A-C2E6-38A937F4FCAE}"/>
              </a:ext>
            </a:extLst>
          </p:cNvPr>
          <p:cNvSpPr/>
          <p:nvPr/>
        </p:nvSpPr>
        <p:spPr>
          <a:xfrm>
            <a:off x="8815759" y="315796"/>
            <a:ext cx="67965" cy="49671"/>
          </a:xfrm>
          <a:custGeom>
            <a:avLst/>
            <a:gdLst>
              <a:gd name="connsiteX0" fmla="*/ 0 w 67965"/>
              <a:gd name="connsiteY0" fmla="*/ 6663 h 49671"/>
              <a:gd name="connsiteX1" fmla="*/ 8329 w 67965"/>
              <a:gd name="connsiteY1" fmla="*/ 6505 h 49671"/>
              <a:gd name="connsiteX2" fmla="*/ 61396 w 67965"/>
              <a:gd name="connsiteY2" fmla="*/ 0 h 49671"/>
              <a:gd name="connsiteX3" fmla="*/ 67187 w 67965"/>
              <a:gd name="connsiteY3" fmla="*/ 4283 h 49671"/>
              <a:gd name="connsiteX4" fmla="*/ 61555 w 67965"/>
              <a:gd name="connsiteY4" fmla="*/ 37520 h 49671"/>
              <a:gd name="connsiteX5" fmla="*/ 40772 w 67965"/>
              <a:gd name="connsiteY5" fmla="*/ 49418 h 49671"/>
              <a:gd name="connsiteX6" fmla="*/ 9361 w 67965"/>
              <a:gd name="connsiteY6" fmla="*/ 45373 h 49671"/>
              <a:gd name="connsiteX7" fmla="*/ 0 w 67965"/>
              <a:gd name="connsiteY7" fmla="*/ 6663 h 4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65" h="49671">
                <a:moveTo>
                  <a:pt x="0" y="6663"/>
                </a:moveTo>
                <a:cubicBezTo>
                  <a:pt x="5474" y="6029"/>
                  <a:pt x="3728" y="5870"/>
                  <a:pt x="8329" y="6505"/>
                </a:cubicBezTo>
                <a:cubicBezTo>
                  <a:pt x="28874" y="9439"/>
                  <a:pt x="41883" y="6029"/>
                  <a:pt x="61396" y="0"/>
                </a:cubicBezTo>
                <a:lnTo>
                  <a:pt x="67187" y="4283"/>
                </a:lnTo>
                <a:cubicBezTo>
                  <a:pt x="68456" y="20465"/>
                  <a:pt x="69090" y="23480"/>
                  <a:pt x="61555" y="37520"/>
                </a:cubicBezTo>
                <a:lnTo>
                  <a:pt x="40772" y="49418"/>
                </a:lnTo>
                <a:cubicBezTo>
                  <a:pt x="28794" y="49894"/>
                  <a:pt x="20465" y="50212"/>
                  <a:pt x="9361" y="45373"/>
                </a:cubicBezTo>
                <a:cubicBezTo>
                  <a:pt x="5949" y="32602"/>
                  <a:pt x="2856" y="19672"/>
                  <a:pt x="0" y="666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53F696AF-7096-D221-65C4-71C5940BF7A8}"/>
              </a:ext>
            </a:extLst>
          </p:cNvPr>
          <p:cNvSpPr/>
          <p:nvPr/>
        </p:nvSpPr>
        <p:spPr>
          <a:xfrm>
            <a:off x="8815205" y="322538"/>
            <a:ext cx="41406" cy="84796"/>
          </a:xfrm>
          <a:custGeom>
            <a:avLst/>
            <a:gdLst>
              <a:gd name="connsiteX0" fmla="*/ 0 w 41406"/>
              <a:gd name="connsiteY0" fmla="*/ 84797 h 84796"/>
              <a:gd name="connsiteX1" fmla="*/ 634 w 41406"/>
              <a:gd name="connsiteY1" fmla="*/ 0 h 84796"/>
              <a:gd name="connsiteX2" fmla="*/ 9995 w 41406"/>
              <a:gd name="connsiteY2" fmla="*/ 38789 h 84796"/>
              <a:gd name="connsiteX3" fmla="*/ 41407 w 41406"/>
              <a:gd name="connsiteY3" fmla="*/ 42835 h 84796"/>
              <a:gd name="connsiteX4" fmla="*/ 24511 w 41406"/>
              <a:gd name="connsiteY4" fmla="*/ 76785 h 84796"/>
              <a:gd name="connsiteX5" fmla="*/ 0 w 41406"/>
              <a:gd name="connsiteY5" fmla="*/ 84797 h 84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406" h="84796">
                <a:moveTo>
                  <a:pt x="0" y="84797"/>
                </a:moveTo>
                <a:cubicBezTo>
                  <a:pt x="2856" y="56954"/>
                  <a:pt x="952" y="27922"/>
                  <a:pt x="634" y="0"/>
                </a:cubicBezTo>
                <a:cubicBezTo>
                  <a:pt x="3490" y="13009"/>
                  <a:pt x="6583" y="25939"/>
                  <a:pt x="9995" y="38789"/>
                </a:cubicBezTo>
                <a:cubicBezTo>
                  <a:pt x="21099" y="43549"/>
                  <a:pt x="29429" y="43311"/>
                  <a:pt x="41407" y="42835"/>
                </a:cubicBezTo>
                <a:cubicBezTo>
                  <a:pt x="37361" y="59889"/>
                  <a:pt x="36092" y="63855"/>
                  <a:pt x="24511" y="76785"/>
                </a:cubicBezTo>
                <a:cubicBezTo>
                  <a:pt x="16340" y="79482"/>
                  <a:pt x="8249" y="82814"/>
                  <a:pt x="0" y="8479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01D265C6-2106-4B8A-5ED8-A96C0F21A372}"/>
              </a:ext>
            </a:extLst>
          </p:cNvPr>
          <p:cNvSpPr/>
          <p:nvPr/>
        </p:nvSpPr>
        <p:spPr>
          <a:xfrm>
            <a:off x="8328714" y="462861"/>
            <a:ext cx="258012" cy="272396"/>
          </a:xfrm>
          <a:custGeom>
            <a:avLst/>
            <a:gdLst>
              <a:gd name="connsiteX0" fmla="*/ 0 w 258012"/>
              <a:gd name="connsiteY0" fmla="*/ 32919 h 272396"/>
              <a:gd name="connsiteX1" fmla="*/ 35537 w 258012"/>
              <a:gd name="connsiteY1" fmla="*/ 13802 h 272396"/>
              <a:gd name="connsiteX2" fmla="*/ 87732 w 258012"/>
              <a:gd name="connsiteY2" fmla="*/ 18165 h 272396"/>
              <a:gd name="connsiteX3" fmla="*/ 113274 w 258012"/>
              <a:gd name="connsiteY3" fmla="*/ 4680 h 272396"/>
              <a:gd name="connsiteX4" fmla="*/ 115336 w 258012"/>
              <a:gd name="connsiteY4" fmla="*/ 8091 h 272396"/>
              <a:gd name="connsiteX5" fmla="*/ 123189 w 258012"/>
              <a:gd name="connsiteY5" fmla="*/ 0 h 272396"/>
              <a:gd name="connsiteX6" fmla="*/ 134454 w 258012"/>
              <a:gd name="connsiteY6" fmla="*/ 47832 h 272396"/>
              <a:gd name="connsiteX7" fmla="*/ 222502 w 258012"/>
              <a:gd name="connsiteY7" fmla="*/ 48149 h 272396"/>
              <a:gd name="connsiteX8" fmla="*/ 232814 w 258012"/>
              <a:gd name="connsiteY8" fmla="*/ 59968 h 272396"/>
              <a:gd name="connsiteX9" fmla="*/ 229721 w 258012"/>
              <a:gd name="connsiteY9" fmla="*/ 74802 h 272396"/>
              <a:gd name="connsiteX10" fmla="*/ 242174 w 258012"/>
              <a:gd name="connsiteY10" fmla="*/ 92332 h 272396"/>
              <a:gd name="connsiteX11" fmla="*/ 245744 w 258012"/>
              <a:gd name="connsiteY11" fmla="*/ 272396 h 272396"/>
              <a:gd name="connsiteX12" fmla="*/ 129536 w 258012"/>
              <a:gd name="connsiteY12" fmla="*/ 183396 h 272396"/>
              <a:gd name="connsiteX13" fmla="*/ 0 w 258012"/>
              <a:gd name="connsiteY13" fmla="*/ 32919 h 272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8012" h="272396">
                <a:moveTo>
                  <a:pt x="0" y="32919"/>
                </a:moveTo>
                <a:cubicBezTo>
                  <a:pt x="11185" y="19196"/>
                  <a:pt x="17372" y="15151"/>
                  <a:pt x="35537" y="13802"/>
                </a:cubicBezTo>
                <a:cubicBezTo>
                  <a:pt x="52116" y="12612"/>
                  <a:pt x="71391" y="15547"/>
                  <a:pt x="87732" y="18165"/>
                </a:cubicBezTo>
                <a:lnTo>
                  <a:pt x="113274" y="4680"/>
                </a:lnTo>
                <a:lnTo>
                  <a:pt x="115336" y="8091"/>
                </a:lnTo>
                <a:lnTo>
                  <a:pt x="123189" y="0"/>
                </a:lnTo>
                <a:cubicBezTo>
                  <a:pt x="128980" y="16975"/>
                  <a:pt x="122792" y="34902"/>
                  <a:pt x="134454" y="47832"/>
                </a:cubicBezTo>
                <a:cubicBezTo>
                  <a:pt x="168562" y="39344"/>
                  <a:pt x="189108" y="34902"/>
                  <a:pt x="222502" y="48149"/>
                </a:cubicBezTo>
                <a:lnTo>
                  <a:pt x="232814" y="59968"/>
                </a:lnTo>
                <a:lnTo>
                  <a:pt x="229721" y="74802"/>
                </a:lnTo>
                <a:cubicBezTo>
                  <a:pt x="235035" y="79720"/>
                  <a:pt x="239319" y="85749"/>
                  <a:pt x="242174" y="92332"/>
                </a:cubicBezTo>
                <a:cubicBezTo>
                  <a:pt x="261688" y="137150"/>
                  <a:pt x="263512" y="226230"/>
                  <a:pt x="245744" y="272396"/>
                </a:cubicBezTo>
                <a:cubicBezTo>
                  <a:pt x="230355" y="236066"/>
                  <a:pt x="159203" y="209652"/>
                  <a:pt x="129536" y="183396"/>
                </a:cubicBezTo>
                <a:cubicBezTo>
                  <a:pt x="80672" y="140244"/>
                  <a:pt x="56955" y="67504"/>
                  <a:pt x="0" y="3291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6EAB4D28-D88C-C6B1-89A6-6AC21C79000F}"/>
              </a:ext>
            </a:extLst>
          </p:cNvPr>
          <p:cNvSpPr/>
          <p:nvPr/>
        </p:nvSpPr>
        <p:spPr>
          <a:xfrm>
            <a:off x="11996308" y="4280694"/>
            <a:ext cx="187789" cy="202671"/>
          </a:xfrm>
          <a:custGeom>
            <a:avLst/>
            <a:gdLst>
              <a:gd name="connsiteX0" fmla="*/ 0 w 187789"/>
              <a:gd name="connsiteY0" fmla="*/ 202671 h 202671"/>
              <a:gd name="connsiteX1" fmla="*/ 179033 w 187789"/>
              <a:gd name="connsiteY1" fmla="*/ 0 h 202671"/>
              <a:gd name="connsiteX2" fmla="*/ 183079 w 187789"/>
              <a:gd name="connsiteY2" fmla="*/ 56399 h 202671"/>
              <a:gd name="connsiteX3" fmla="*/ 179826 w 187789"/>
              <a:gd name="connsiteY3" fmla="*/ 63538 h 202671"/>
              <a:gd name="connsiteX4" fmla="*/ 177605 w 187789"/>
              <a:gd name="connsiteY4" fmla="*/ 68536 h 202671"/>
              <a:gd name="connsiteX5" fmla="*/ 0 w 187789"/>
              <a:gd name="connsiteY5" fmla="*/ 202671 h 20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789" h="202671">
                <a:moveTo>
                  <a:pt x="0" y="202671"/>
                </a:moveTo>
                <a:cubicBezTo>
                  <a:pt x="66394" y="157060"/>
                  <a:pt x="95426" y="31888"/>
                  <a:pt x="179033" y="0"/>
                </a:cubicBezTo>
                <a:cubicBezTo>
                  <a:pt x="187838" y="19910"/>
                  <a:pt x="191407" y="35220"/>
                  <a:pt x="183079" y="56399"/>
                </a:cubicBezTo>
                <a:cubicBezTo>
                  <a:pt x="182048" y="58858"/>
                  <a:pt x="180937" y="61158"/>
                  <a:pt x="179826" y="63538"/>
                </a:cubicBezTo>
                <a:cubicBezTo>
                  <a:pt x="179113" y="65204"/>
                  <a:pt x="178398" y="66870"/>
                  <a:pt x="177605" y="68536"/>
                </a:cubicBezTo>
                <a:cubicBezTo>
                  <a:pt x="162455" y="99630"/>
                  <a:pt x="34823" y="191328"/>
                  <a:pt x="0" y="202671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D6FF2FB-3B0B-903B-B1B9-EA324DF54AC9}"/>
              </a:ext>
            </a:extLst>
          </p:cNvPr>
          <p:cNvSpPr/>
          <p:nvPr/>
        </p:nvSpPr>
        <p:spPr>
          <a:xfrm>
            <a:off x="12027483" y="4435375"/>
            <a:ext cx="154420" cy="109069"/>
          </a:xfrm>
          <a:custGeom>
            <a:avLst/>
            <a:gdLst>
              <a:gd name="connsiteX0" fmla="*/ 0 w 154420"/>
              <a:gd name="connsiteY0" fmla="*/ 109070 h 109069"/>
              <a:gd name="connsiteX1" fmla="*/ 147621 w 154420"/>
              <a:gd name="connsiteY1" fmla="*/ 0 h 109069"/>
              <a:gd name="connsiteX2" fmla="*/ 149604 w 154420"/>
              <a:gd name="connsiteY2" fmla="*/ 42438 h 109069"/>
              <a:gd name="connsiteX3" fmla="*/ 148018 w 154420"/>
              <a:gd name="connsiteY3" fmla="*/ 45611 h 109069"/>
              <a:gd name="connsiteX4" fmla="*/ 0 w 154420"/>
              <a:gd name="connsiteY4" fmla="*/ 109070 h 109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420" h="109069">
                <a:moveTo>
                  <a:pt x="0" y="109070"/>
                </a:moveTo>
                <a:cubicBezTo>
                  <a:pt x="53146" y="82893"/>
                  <a:pt x="99551" y="18562"/>
                  <a:pt x="147621" y="0"/>
                </a:cubicBezTo>
                <a:cubicBezTo>
                  <a:pt x="154601" y="17610"/>
                  <a:pt x="157695" y="24273"/>
                  <a:pt x="149604" y="42438"/>
                </a:cubicBezTo>
                <a:cubicBezTo>
                  <a:pt x="149128" y="43548"/>
                  <a:pt x="148493" y="44580"/>
                  <a:pt x="148018" y="45611"/>
                </a:cubicBezTo>
                <a:cubicBezTo>
                  <a:pt x="131122" y="74881"/>
                  <a:pt x="33712" y="98916"/>
                  <a:pt x="0" y="10907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4AB10F5-D48A-9F63-3F50-1DEC7AAB90AE}"/>
              </a:ext>
            </a:extLst>
          </p:cNvPr>
          <p:cNvSpPr/>
          <p:nvPr/>
        </p:nvSpPr>
        <p:spPr>
          <a:xfrm>
            <a:off x="2823514" y="683935"/>
            <a:ext cx="6266394" cy="5079550"/>
          </a:xfrm>
          <a:custGeom>
            <a:avLst/>
            <a:gdLst>
              <a:gd name="connsiteX0" fmla="*/ 1718937 w 6266394"/>
              <a:gd name="connsiteY0" fmla="*/ 0 h 5079550"/>
              <a:gd name="connsiteX1" fmla="*/ 1942074 w 6266394"/>
              <a:gd name="connsiteY1" fmla="*/ 126759 h 5079550"/>
              <a:gd name="connsiteX2" fmla="*/ 1989350 w 6266394"/>
              <a:gd name="connsiteY2" fmla="*/ 146748 h 5079550"/>
              <a:gd name="connsiteX3" fmla="*/ 2066215 w 6266394"/>
              <a:gd name="connsiteY3" fmla="*/ 172846 h 5079550"/>
              <a:gd name="connsiteX4" fmla="*/ 2234539 w 6266394"/>
              <a:gd name="connsiteY4" fmla="*/ 195929 h 5079550"/>
              <a:gd name="connsiteX5" fmla="*/ 2472112 w 6266394"/>
              <a:gd name="connsiteY5" fmla="*/ 227103 h 5079550"/>
              <a:gd name="connsiteX6" fmla="*/ 2553181 w 6266394"/>
              <a:gd name="connsiteY6" fmla="*/ 259943 h 5079550"/>
              <a:gd name="connsiteX7" fmla="*/ 2623937 w 6266394"/>
              <a:gd name="connsiteY7" fmla="*/ 285881 h 5079550"/>
              <a:gd name="connsiteX8" fmla="*/ 2625683 w 6266394"/>
              <a:gd name="connsiteY8" fmla="*/ 291513 h 5079550"/>
              <a:gd name="connsiteX9" fmla="*/ 2752441 w 6266394"/>
              <a:gd name="connsiteY9" fmla="*/ 390112 h 5079550"/>
              <a:gd name="connsiteX10" fmla="*/ 2953288 w 6266394"/>
              <a:gd name="connsiteY10" fmla="*/ 471022 h 5079550"/>
              <a:gd name="connsiteX11" fmla="*/ 3226160 w 6266394"/>
              <a:gd name="connsiteY11" fmla="*/ 553201 h 5079550"/>
              <a:gd name="connsiteX12" fmla="*/ 3356171 w 6266394"/>
              <a:gd name="connsiteY12" fmla="*/ 582709 h 5079550"/>
              <a:gd name="connsiteX13" fmla="*/ 3115425 w 6266394"/>
              <a:gd name="connsiteY13" fmla="*/ 564941 h 5079550"/>
              <a:gd name="connsiteX14" fmla="*/ 2931791 w 6266394"/>
              <a:gd name="connsiteY14" fmla="*/ 689320 h 5079550"/>
              <a:gd name="connsiteX15" fmla="*/ 2769575 w 6266394"/>
              <a:gd name="connsiteY15" fmla="*/ 755317 h 5079550"/>
              <a:gd name="connsiteX16" fmla="*/ 2537316 w 6266394"/>
              <a:gd name="connsiteY16" fmla="*/ 1141701 h 5079550"/>
              <a:gd name="connsiteX17" fmla="*/ 2548818 w 6266394"/>
              <a:gd name="connsiteY17" fmla="*/ 1357064 h 5079550"/>
              <a:gd name="connsiteX18" fmla="*/ 2534461 w 6266394"/>
              <a:gd name="connsiteY18" fmla="*/ 1372294 h 5079550"/>
              <a:gd name="connsiteX19" fmla="*/ 2541520 w 6266394"/>
              <a:gd name="connsiteY19" fmla="*/ 1386810 h 5079550"/>
              <a:gd name="connsiteX20" fmla="*/ 2599030 w 6266394"/>
              <a:gd name="connsiteY20" fmla="*/ 1481284 h 5079550"/>
              <a:gd name="connsiteX21" fmla="*/ 2606407 w 6266394"/>
              <a:gd name="connsiteY21" fmla="*/ 1483585 h 5079550"/>
              <a:gd name="connsiteX22" fmla="*/ 2609897 w 6266394"/>
              <a:gd name="connsiteY22" fmla="*/ 1510237 h 5079550"/>
              <a:gd name="connsiteX23" fmla="*/ 2646307 w 6266394"/>
              <a:gd name="connsiteY23" fmla="*/ 1510713 h 5079550"/>
              <a:gd name="connsiteX24" fmla="*/ 2714683 w 6266394"/>
              <a:gd name="connsiteY24" fmla="*/ 1476366 h 5079550"/>
              <a:gd name="connsiteX25" fmla="*/ 2639643 w 6266394"/>
              <a:gd name="connsiteY25" fmla="*/ 1558228 h 5079550"/>
              <a:gd name="connsiteX26" fmla="*/ 2622985 w 6266394"/>
              <a:gd name="connsiteY26" fmla="*/ 1609233 h 5079550"/>
              <a:gd name="connsiteX27" fmla="*/ 2639167 w 6266394"/>
              <a:gd name="connsiteY27" fmla="*/ 1620497 h 5079550"/>
              <a:gd name="connsiteX28" fmla="*/ 2754107 w 6266394"/>
              <a:gd name="connsiteY28" fmla="*/ 1567192 h 5079550"/>
              <a:gd name="connsiteX29" fmla="*/ 2713335 w 6266394"/>
              <a:gd name="connsiteY29" fmla="*/ 1677768 h 5079550"/>
              <a:gd name="connsiteX30" fmla="*/ 2769575 w 6266394"/>
              <a:gd name="connsiteY30" fmla="*/ 1749477 h 5079550"/>
              <a:gd name="connsiteX31" fmla="*/ 2810744 w 6266394"/>
              <a:gd name="connsiteY31" fmla="*/ 1719889 h 5079550"/>
              <a:gd name="connsiteX32" fmla="*/ 2897365 w 6266394"/>
              <a:gd name="connsiteY32" fmla="*/ 1619228 h 5079550"/>
              <a:gd name="connsiteX33" fmla="*/ 2923224 w 6266394"/>
              <a:gd name="connsiteY33" fmla="*/ 1728059 h 5079550"/>
              <a:gd name="connsiteX34" fmla="*/ 3001120 w 6266394"/>
              <a:gd name="connsiteY34" fmla="*/ 1636362 h 5079550"/>
              <a:gd name="connsiteX35" fmla="*/ 3034594 w 6266394"/>
              <a:gd name="connsiteY35" fmla="*/ 1689508 h 5079550"/>
              <a:gd name="connsiteX36" fmla="*/ 3002230 w 6266394"/>
              <a:gd name="connsiteY36" fmla="*/ 1819043 h 5079550"/>
              <a:gd name="connsiteX37" fmla="*/ 3020633 w 6266394"/>
              <a:gd name="connsiteY37" fmla="*/ 1820075 h 5079550"/>
              <a:gd name="connsiteX38" fmla="*/ 3163177 w 6266394"/>
              <a:gd name="connsiteY38" fmla="*/ 1726711 h 5079550"/>
              <a:gd name="connsiteX39" fmla="*/ 3084489 w 6266394"/>
              <a:gd name="connsiteY39" fmla="*/ 1874173 h 5079550"/>
              <a:gd name="connsiteX40" fmla="*/ 3084647 w 6266394"/>
              <a:gd name="connsiteY40" fmla="*/ 1886468 h 5079550"/>
              <a:gd name="connsiteX41" fmla="*/ 3093452 w 6266394"/>
              <a:gd name="connsiteY41" fmla="*/ 1919943 h 5079550"/>
              <a:gd name="connsiteX42" fmla="*/ 3117566 w 6266394"/>
              <a:gd name="connsiteY42" fmla="*/ 1941915 h 5079550"/>
              <a:gd name="connsiteX43" fmla="*/ 3264077 w 6266394"/>
              <a:gd name="connsiteY43" fmla="*/ 1802147 h 5079550"/>
              <a:gd name="connsiteX44" fmla="*/ 3240439 w 6266394"/>
              <a:gd name="connsiteY44" fmla="*/ 1872904 h 5079550"/>
              <a:gd name="connsiteX45" fmla="*/ 3254796 w 6266394"/>
              <a:gd name="connsiteY45" fmla="*/ 1926368 h 5079550"/>
              <a:gd name="connsiteX46" fmla="*/ 3269471 w 6266394"/>
              <a:gd name="connsiteY46" fmla="*/ 1925733 h 5079550"/>
              <a:gd name="connsiteX47" fmla="*/ 3318017 w 6266394"/>
              <a:gd name="connsiteY47" fmla="*/ 1870604 h 5079550"/>
              <a:gd name="connsiteX48" fmla="*/ 3343004 w 6266394"/>
              <a:gd name="connsiteY48" fmla="*/ 1949530 h 5079550"/>
              <a:gd name="connsiteX49" fmla="*/ 3329995 w 6266394"/>
              <a:gd name="connsiteY49" fmla="*/ 2010530 h 5079550"/>
              <a:gd name="connsiteX50" fmla="*/ 3363152 w 6266394"/>
              <a:gd name="connsiteY50" fmla="*/ 2063280 h 5079550"/>
              <a:gd name="connsiteX51" fmla="*/ 3427562 w 6266394"/>
              <a:gd name="connsiteY51" fmla="*/ 1979990 h 5079550"/>
              <a:gd name="connsiteX52" fmla="*/ 3503713 w 6266394"/>
              <a:gd name="connsiteY52" fmla="*/ 2108891 h 5079550"/>
              <a:gd name="connsiteX53" fmla="*/ 3553924 w 6266394"/>
              <a:gd name="connsiteY53" fmla="*/ 1974358 h 5079550"/>
              <a:gd name="connsiteX54" fmla="*/ 3595648 w 6266394"/>
              <a:gd name="connsiteY54" fmla="*/ 2038293 h 5079550"/>
              <a:gd name="connsiteX55" fmla="*/ 3635469 w 6266394"/>
              <a:gd name="connsiteY55" fmla="*/ 2055506 h 5079550"/>
              <a:gd name="connsiteX56" fmla="*/ 3647447 w 6266394"/>
              <a:gd name="connsiteY56" fmla="*/ 2019414 h 5079550"/>
              <a:gd name="connsiteX57" fmla="*/ 3574073 w 6266394"/>
              <a:gd name="connsiteY57" fmla="*/ 1867986 h 5079550"/>
              <a:gd name="connsiteX58" fmla="*/ 3613893 w 6266394"/>
              <a:gd name="connsiteY58" fmla="*/ 1883057 h 5079550"/>
              <a:gd name="connsiteX59" fmla="*/ 3660218 w 6266394"/>
              <a:gd name="connsiteY59" fmla="*/ 1884882 h 5079550"/>
              <a:gd name="connsiteX60" fmla="*/ 3653793 w 6266394"/>
              <a:gd name="connsiteY60" fmla="*/ 1859815 h 5079550"/>
              <a:gd name="connsiteX61" fmla="*/ 3486817 w 6266394"/>
              <a:gd name="connsiteY61" fmla="*/ 1773908 h 5079550"/>
              <a:gd name="connsiteX62" fmla="*/ 3514263 w 6266394"/>
              <a:gd name="connsiteY62" fmla="*/ 1690777 h 5079550"/>
              <a:gd name="connsiteX63" fmla="*/ 3562491 w 6266394"/>
              <a:gd name="connsiteY63" fmla="*/ 1749873 h 5079550"/>
              <a:gd name="connsiteX64" fmla="*/ 3603422 w 6266394"/>
              <a:gd name="connsiteY64" fmla="*/ 1748684 h 5079550"/>
              <a:gd name="connsiteX65" fmla="*/ 3681000 w 6266394"/>
              <a:gd name="connsiteY65" fmla="*/ 1794532 h 5079550"/>
              <a:gd name="connsiteX66" fmla="*/ 3688140 w 6266394"/>
              <a:gd name="connsiteY66" fmla="*/ 1787948 h 5079550"/>
              <a:gd name="connsiteX67" fmla="*/ 3665136 w 6266394"/>
              <a:gd name="connsiteY67" fmla="*/ 1657938 h 5079550"/>
              <a:gd name="connsiteX68" fmla="*/ 3777378 w 6266394"/>
              <a:gd name="connsiteY68" fmla="*/ 1711322 h 5079550"/>
              <a:gd name="connsiteX69" fmla="*/ 3807204 w 6266394"/>
              <a:gd name="connsiteY69" fmla="*/ 1698551 h 5079550"/>
              <a:gd name="connsiteX70" fmla="*/ 3808632 w 6266394"/>
              <a:gd name="connsiteY70" fmla="*/ 1680545 h 5079550"/>
              <a:gd name="connsiteX71" fmla="*/ 3721297 w 6266394"/>
              <a:gd name="connsiteY71" fmla="*/ 1578138 h 5079550"/>
              <a:gd name="connsiteX72" fmla="*/ 3886606 w 6266394"/>
              <a:gd name="connsiteY72" fmla="*/ 1679037 h 5079550"/>
              <a:gd name="connsiteX73" fmla="*/ 3830525 w 6266394"/>
              <a:gd name="connsiteY73" fmla="*/ 1718382 h 5079550"/>
              <a:gd name="connsiteX74" fmla="*/ 3743269 w 6266394"/>
              <a:gd name="connsiteY74" fmla="*/ 1765738 h 5079550"/>
              <a:gd name="connsiteX75" fmla="*/ 3689885 w 6266394"/>
              <a:gd name="connsiteY75" fmla="*/ 1840778 h 5079550"/>
              <a:gd name="connsiteX76" fmla="*/ 3692740 w 6266394"/>
              <a:gd name="connsiteY76" fmla="*/ 1901460 h 5079550"/>
              <a:gd name="connsiteX77" fmla="*/ 3715109 w 6266394"/>
              <a:gd name="connsiteY77" fmla="*/ 1880598 h 5079550"/>
              <a:gd name="connsiteX78" fmla="*/ 3724945 w 6266394"/>
              <a:gd name="connsiteY78" fmla="*/ 2003708 h 5079550"/>
              <a:gd name="connsiteX79" fmla="*/ 3750805 w 6266394"/>
              <a:gd name="connsiteY79" fmla="*/ 2054316 h 5079550"/>
              <a:gd name="connsiteX80" fmla="*/ 3764845 w 6266394"/>
              <a:gd name="connsiteY80" fmla="*/ 2050985 h 5079550"/>
              <a:gd name="connsiteX81" fmla="*/ 3842027 w 6266394"/>
              <a:gd name="connsiteY81" fmla="*/ 1932158 h 5079550"/>
              <a:gd name="connsiteX82" fmla="*/ 3844565 w 6266394"/>
              <a:gd name="connsiteY82" fmla="*/ 1971741 h 5079550"/>
              <a:gd name="connsiteX83" fmla="*/ 3880419 w 6266394"/>
              <a:gd name="connsiteY83" fmla="*/ 2056855 h 5079550"/>
              <a:gd name="connsiteX84" fmla="*/ 3908420 w 6266394"/>
              <a:gd name="connsiteY84" fmla="*/ 2054237 h 5079550"/>
              <a:gd name="connsiteX85" fmla="*/ 3963074 w 6266394"/>
              <a:gd name="connsiteY85" fmla="*/ 1931920 h 5079550"/>
              <a:gd name="connsiteX86" fmla="*/ 4030023 w 6266394"/>
              <a:gd name="connsiteY86" fmla="*/ 2060345 h 5079550"/>
              <a:gd name="connsiteX87" fmla="*/ 4052075 w 6266394"/>
              <a:gd name="connsiteY87" fmla="*/ 2061773 h 5079550"/>
              <a:gd name="connsiteX88" fmla="*/ 4086819 w 6266394"/>
              <a:gd name="connsiteY88" fmla="*/ 1922957 h 5079550"/>
              <a:gd name="connsiteX89" fmla="*/ 4101652 w 6266394"/>
              <a:gd name="connsiteY89" fmla="*/ 1911455 h 5079550"/>
              <a:gd name="connsiteX90" fmla="*/ 4195412 w 6266394"/>
              <a:gd name="connsiteY90" fmla="*/ 1974993 h 5079550"/>
              <a:gd name="connsiteX91" fmla="*/ 4219685 w 6266394"/>
              <a:gd name="connsiteY91" fmla="*/ 1972772 h 5079550"/>
              <a:gd name="connsiteX92" fmla="*/ 4227380 w 6266394"/>
              <a:gd name="connsiteY92" fmla="*/ 1946675 h 5079550"/>
              <a:gd name="connsiteX93" fmla="*/ 4176057 w 6266394"/>
              <a:gd name="connsiteY93" fmla="*/ 1827610 h 5079550"/>
              <a:gd name="connsiteX94" fmla="*/ 4346206 w 6266394"/>
              <a:gd name="connsiteY94" fmla="*/ 1856563 h 5079550"/>
              <a:gd name="connsiteX95" fmla="*/ 4350490 w 6266394"/>
              <a:gd name="connsiteY95" fmla="*/ 1825706 h 5079550"/>
              <a:gd name="connsiteX96" fmla="*/ 4152657 w 6266394"/>
              <a:gd name="connsiteY96" fmla="*/ 1691571 h 5079550"/>
              <a:gd name="connsiteX97" fmla="*/ 4290046 w 6266394"/>
              <a:gd name="connsiteY97" fmla="*/ 1710926 h 5079550"/>
              <a:gd name="connsiteX98" fmla="*/ 4278781 w 6266394"/>
              <a:gd name="connsiteY98" fmla="*/ 1670788 h 5079550"/>
              <a:gd name="connsiteX99" fmla="*/ 4189622 w 6266394"/>
              <a:gd name="connsiteY99" fmla="*/ 1605663 h 5079550"/>
              <a:gd name="connsiteX100" fmla="*/ 4007099 w 6266394"/>
              <a:gd name="connsiteY100" fmla="*/ 1645801 h 5079550"/>
              <a:gd name="connsiteX101" fmla="*/ 4251891 w 6266394"/>
              <a:gd name="connsiteY101" fmla="*/ 1452569 h 5079550"/>
              <a:gd name="connsiteX102" fmla="*/ 4558555 w 6266394"/>
              <a:gd name="connsiteY102" fmla="*/ 1459391 h 5079550"/>
              <a:gd name="connsiteX103" fmla="*/ 4853479 w 6266394"/>
              <a:gd name="connsiteY103" fmla="*/ 1551882 h 5079550"/>
              <a:gd name="connsiteX104" fmla="*/ 4854986 w 6266394"/>
              <a:gd name="connsiteY104" fmla="*/ 1554976 h 5079550"/>
              <a:gd name="connsiteX105" fmla="*/ 4972544 w 6266394"/>
              <a:gd name="connsiteY105" fmla="*/ 1531417 h 5079550"/>
              <a:gd name="connsiteX106" fmla="*/ 5116912 w 6266394"/>
              <a:gd name="connsiteY106" fmla="*/ 1572903 h 5079550"/>
              <a:gd name="connsiteX107" fmla="*/ 5336321 w 6266394"/>
              <a:gd name="connsiteY107" fmla="*/ 1619942 h 5079550"/>
              <a:gd name="connsiteX108" fmla="*/ 5479181 w 6266394"/>
              <a:gd name="connsiteY108" fmla="*/ 1663332 h 5079550"/>
              <a:gd name="connsiteX109" fmla="*/ 5555728 w 6266394"/>
              <a:gd name="connsiteY109" fmla="*/ 1786997 h 5079550"/>
              <a:gd name="connsiteX110" fmla="*/ 5675190 w 6266394"/>
              <a:gd name="connsiteY110" fmla="*/ 1929541 h 5079550"/>
              <a:gd name="connsiteX111" fmla="*/ 5810912 w 6266394"/>
              <a:gd name="connsiteY111" fmla="*/ 2238426 h 5079550"/>
              <a:gd name="connsiteX112" fmla="*/ 6172468 w 6266394"/>
              <a:gd name="connsiteY112" fmla="*/ 2446015 h 5079550"/>
              <a:gd name="connsiteX113" fmla="*/ 6212288 w 6266394"/>
              <a:gd name="connsiteY113" fmla="*/ 2524862 h 5079550"/>
              <a:gd name="connsiteX114" fmla="*/ 6242986 w 6266394"/>
              <a:gd name="connsiteY114" fmla="*/ 2569680 h 5079550"/>
              <a:gd name="connsiteX115" fmla="*/ 6229977 w 6266394"/>
              <a:gd name="connsiteY115" fmla="*/ 2589749 h 5079550"/>
              <a:gd name="connsiteX116" fmla="*/ 6262896 w 6266394"/>
              <a:gd name="connsiteY116" fmla="*/ 2650907 h 5079550"/>
              <a:gd name="connsiteX117" fmla="*/ 6168819 w 6266394"/>
              <a:gd name="connsiteY117" fmla="*/ 2950512 h 5079550"/>
              <a:gd name="connsiteX118" fmla="*/ 6195313 w 6266394"/>
              <a:gd name="connsiteY118" fmla="*/ 3100750 h 5079550"/>
              <a:gd name="connsiteX119" fmla="*/ 6184446 w 6266394"/>
              <a:gd name="connsiteY119" fmla="*/ 3278038 h 5079550"/>
              <a:gd name="connsiteX120" fmla="*/ 6201818 w 6266394"/>
              <a:gd name="connsiteY120" fmla="*/ 3411222 h 5079550"/>
              <a:gd name="connsiteX121" fmla="*/ 6028654 w 6266394"/>
              <a:gd name="connsiteY121" fmla="*/ 3517674 h 5079550"/>
              <a:gd name="connsiteX122" fmla="*/ 6025403 w 6266394"/>
              <a:gd name="connsiteY122" fmla="*/ 3520767 h 5079550"/>
              <a:gd name="connsiteX123" fmla="*/ 5888966 w 6266394"/>
              <a:gd name="connsiteY123" fmla="*/ 3672830 h 5079550"/>
              <a:gd name="connsiteX124" fmla="*/ 6054197 w 6266394"/>
              <a:gd name="connsiteY124" fmla="*/ 3352126 h 5079550"/>
              <a:gd name="connsiteX125" fmla="*/ 6054276 w 6266394"/>
              <a:gd name="connsiteY125" fmla="*/ 3339355 h 5079550"/>
              <a:gd name="connsiteX126" fmla="*/ 6054038 w 6266394"/>
              <a:gd name="connsiteY126" fmla="*/ 3335389 h 5079550"/>
              <a:gd name="connsiteX127" fmla="*/ 6053087 w 6266394"/>
              <a:gd name="connsiteY127" fmla="*/ 3326584 h 5079550"/>
              <a:gd name="connsiteX128" fmla="*/ 5977967 w 6266394"/>
              <a:gd name="connsiteY128" fmla="*/ 3400751 h 5079550"/>
              <a:gd name="connsiteX129" fmla="*/ 5864931 w 6266394"/>
              <a:gd name="connsiteY129" fmla="*/ 3534966 h 5079550"/>
              <a:gd name="connsiteX130" fmla="*/ 5879844 w 6266394"/>
              <a:gd name="connsiteY130" fmla="*/ 3497050 h 5079550"/>
              <a:gd name="connsiteX131" fmla="*/ 5888173 w 6266394"/>
              <a:gd name="connsiteY131" fmla="*/ 3302231 h 5079550"/>
              <a:gd name="connsiteX132" fmla="*/ 5904196 w 6266394"/>
              <a:gd name="connsiteY132" fmla="*/ 3096942 h 5079550"/>
              <a:gd name="connsiteX133" fmla="*/ 5803693 w 6266394"/>
              <a:gd name="connsiteY133" fmla="*/ 3303501 h 5079550"/>
              <a:gd name="connsiteX134" fmla="*/ 5790922 w 6266394"/>
              <a:gd name="connsiteY134" fmla="*/ 3504744 h 5079550"/>
              <a:gd name="connsiteX135" fmla="*/ 5743408 w 6266394"/>
              <a:gd name="connsiteY135" fmla="*/ 3426690 h 5079550"/>
              <a:gd name="connsiteX136" fmla="*/ 5520112 w 6266394"/>
              <a:gd name="connsiteY136" fmla="*/ 3364500 h 5079550"/>
              <a:gd name="connsiteX137" fmla="*/ 5330450 w 6266394"/>
              <a:gd name="connsiteY137" fmla="*/ 3395675 h 5079550"/>
              <a:gd name="connsiteX138" fmla="*/ 5730160 w 6266394"/>
              <a:gd name="connsiteY138" fmla="*/ 3541788 h 5079550"/>
              <a:gd name="connsiteX139" fmla="*/ 5778706 w 6266394"/>
              <a:gd name="connsiteY139" fmla="*/ 3629361 h 5079550"/>
              <a:gd name="connsiteX140" fmla="*/ 5669637 w 6266394"/>
              <a:gd name="connsiteY140" fmla="*/ 3548927 h 5079550"/>
              <a:gd name="connsiteX141" fmla="*/ 5383359 w 6266394"/>
              <a:gd name="connsiteY141" fmla="*/ 3559715 h 5079550"/>
              <a:gd name="connsiteX142" fmla="*/ 5770695 w 6266394"/>
              <a:gd name="connsiteY142" fmla="*/ 3734861 h 5079550"/>
              <a:gd name="connsiteX143" fmla="*/ 5793303 w 6266394"/>
              <a:gd name="connsiteY143" fmla="*/ 3773888 h 5079550"/>
              <a:gd name="connsiteX144" fmla="*/ 5671620 w 6266394"/>
              <a:gd name="connsiteY144" fmla="*/ 3722407 h 5079550"/>
              <a:gd name="connsiteX145" fmla="*/ 5524396 w 6266394"/>
              <a:gd name="connsiteY145" fmla="*/ 3745887 h 5079550"/>
              <a:gd name="connsiteX146" fmla="*/ 5531773 w 6266394"/>
              <a:gd name="connsiteY146" fmla="*/ 3660456 h 5079550"/>
              <a:gd name="connsiteX147" fmla="*/ 5525348 w 6266394"/>
              <a:gd name="connsiteY147" fmla="*/ 3660138 h 5079550"/>
              <a:gd name="connsiteX148" fmla="*/ 5455940 w 6266394"/>
              <a:gd name="connsiteY148" fmla="*/ 3831794 h 5079550"/>
              <a:gd name="connsiteX149" fmla="*/ 5429208 w 6266394"/>
              <a:gd name="connsiteY149" fmla="*/ 3741683 h 5079550"/>
              <a:gd name="connsiteX150" fmla="*/ 5304433 w 6266394"/>
              <a:gd name="connsiteY150" fmla="*/ 3616193 h 5079550"/>
              <a:gd name="connsiteX151" fmla="*/ 5277938 w 6266394"/>
              <a:gd name="connsiteY151" fmla="*/ 3604771 h 5079550"/>
              <a:gd name="connsiteX152" fmla="*/ 5405729 w 6266394"/>
              <a:gd name="connsiteY152" fmla="*/ 3847897 h 5079550"/>
              <a:gd name="connsiteX153" fmla="*/ 5405332 w 6266394"/>
              <a:gd name="connsiteY153" fmla="*/ 3894539 h 5079550"/>
              <a:gd name="connsiteX154" fmla="*/ 5339256 w 6266394"/>
              <a:gd name="connsiteY154" fmla="*/ 3816881 h 5079550"/>
              <a:gd name="connsiteX155" fmla="*/ 5295945 w 6266394"/>
              <a:gd name="connsiteY155" fmla="*/ 3795067 h 5079550"/>
              <a:gd name="connsiteX156" fmla="*/ 5421435 w 6266394"/>
              <a:gd name="connsiteY156" fmla="*/ 4016856 h 5079550"/>
              <a:gd name="connsiteX157" fmla="*/ 5418420 w 6266394"/>
              <a:gd name="connsiteY157" fmla="*/ 4022963 h 5079550"/>
              <a:gd name="connsiteX158" fmla="*/ 5215669 w 6266394"/>
              <a:gd name="connsiteY158" fmla="*/ 3812043 h 5079550"/>
              <a:gd name="connsiteX159" fmla="*/ 5272862 w 6266394"/>
              <a:gd name="connsiteY159" fmla="*/ 3949431 h 5079550"/>
              <a:gd name="connsiteX160" fmla="*/ 5208848 w 6266394"/>
              <a:gd name="connsiteY160" fmla="*/ 3892239 h 5079550"/>
              <a:gd name="connsiteX161" fmla="*/ 5000544 w 6266394"/>
              <a:gd name="connsiteY161" fmla="*/ 3857019 h 5079550"/>
              <a:gd name="connsiteX162" fmla="*/ 5263581 w 6266394"/>
              <a:gd name="connsiteY162" fmla="*/ 4056597 h 5079550"/>
              <a:gd name="connsiteX163" fmla="*/ 5277066 w 6266394"/>
              <a:gd name="connsiteY163" fmla="*/ 4112202 h 5079550"/>
              <a:gd name="connsiteX164" fmla="*/ 5277463 w 6266394"/>
              <a:gd name="connsiteY164" fmla="*/ 4116962 h 5079550"/>
              <a:gd name="connsiteX165" fmla="*/ 5145151 w 6266394"/>
              <a:gd name="connsiteY165" fmla="*/ 4001149 h 5079550"/>
              <a:gd name="connsiteX166" fmla="*/ 5070508 w 6266394"/>
              <a:gd name="connsiteY166" fmla="*/ 3981160 h 5079550"/>
              <a:gd name="connsiteX167" fmla="*/ 5069159 w 6266394"/>
              <a:gd name="connsiteY167" fmla="*/ 3970848 h 5079550"/>
              <a:gd name="connsiteX168" fmla="*/ 5071857 w 6266394"/>
              <a:gd name="connsiteY168" fmla="*/ 3980922 h 5079550"/>
              <a:gd name="connsiteX169" fmla="*/ 5052580 w 6266394"/>
              <a:gd name="connsiteY169" fmla="*/ 3986158 h 5079550"/>
              <a:gd name="connsiteX170" fmla="*/ 5066066 w 6266394"/>
              <a:gd name="connsiteY170" fmla="*/ 3997818 h 5079550"/>
              <a:gd name="connsiteX171" fmla="*/ 5224157 w 6266394"/>
              <a:gd name="connsiteY171" fmla="*/ 4204376 h 5079550"/>
              <a:gd name="connsiteX172" fmla="*/ 5227568 w 6266394"/>
              <a:gd name="connsiteY172" fmla="*/ 4266883 h 5079550"/>
              <a:gd name="connsiteX173" fmla="*/ 5156891 w 6266394"/>
              <a:gd name="connsiteY173" fmla="*/ 4164159 h 5079550"/>
              <a:gd name="connsiteX174" fmla="*/ 4890841 w 6266394"/>
              <a:gd name="connsiteY174" fmla="*/ 4074762 h 5079550"/>
              <a:gd name="connsiteX175" fmla="*/ 5062893 w 6266394"/>
              <a:gd name="connsiteY175" fmla="*/ 4182007 h 5079550"/>
              <a:gd name="connsiteX176" fmla="*/ 5065114 w 6266394"/>
              <a:gd name="connsiteY176" fmla="*/ 4187718 h 5079550"/>
              <a:gd name="connsiteX177" fmla="*/ 5031005 w 6266394"/>
              <a:gd name="connsiteY177" fmla="*/ 4185735 h 5079550"/>
              <a:gd name="connsiteX178" fmla="*/ 5137933 w 6266394"/>
              <a:gd name="connsiteY178" fmla="*/ 4369765 h 5079550"/>
              <a:gd name="connsiteX179" fmla="*/ 5085262 w 6266394"/>
              <a:gd name="connsiteY179" fmla="*/ 4293536 h 5079550"/>
              <a:gd name="connsiteX180" fmla="*/ 4877752 w 6266394"/>
              <a:gd name="connsiteY180" fmla="*/ 4173281 h 5079550"/>
              <a:gd name="connsiteX181" fmla="*/ 4867361 w 6266394"/>
              <a:gd name="connsiteY181" fmla="*/ 4176058 h 5079550"/>
              <a:gd name="connsiteX182" fmla="*/ 5046076 w 6266394"/>
              <a:gd name="connsiteY182" fmla="*/ 4382695 h 5079550"/>
              <a:gd name="connsiteX183" fmla="*/ 5047821 w 6266394"/>
              <a:gd name="connsiteY183" fmla="*/ 4429496 h 5079550"/>
              <a:gd name="connsiteX184" fmla="*/ 4982935 w 6266394"/>
              <a:gd name="connsiteY184" fmla="*/ 4335656 h 5079550"/>
              <a:gd name="connsiteX185" fmla="*/ 4752183 w 6266394"/>
              <a:gd name="connsiteY185" fmla="*/ 4229046 h 5079550"/>
              <a:gd name="connsiteX186" fmla="*/ 4947239 w 6266394"/>
              <a:gd name="connsiteY186" fmla="*/ 4416328 h 5079550"/>
              <a:gd name="connsiteX187" fmla="*/ 4940179 w 6266394"/>
              <a:gd name="connsiteY187" fmla="*/ 4425609 h 5079550"/>
              <a:gd name="connsiteX188" fmla="*/ 4889809 w 6266394"/>
              <a:gd name="connsiteY188" fmla="*/ 4422198 h 5079550"/>
              <a:gd name="connsiteX189" fmla="*/ 4887112 w 6266394"/>
              <a:gd name="connsiteY189" fmla="*/ 4426561 h 5079550"/>
              <a:gd name="connsiteX190" fmla="*/ 4943432 w 6266394"/>
              <a:gd name="connsiteY190" fmla="*/ 4472251 h 5079550"/>
              <a:gd name="connsiteX191" fmla="*/ 4946922 w 6266394"/>
              <a:gd name="connsiteY191" fmla="*/ 4478041 h 5079550"/>
              <a:gd name="connsiteX192" fmla="*/ 4770190 w 6266394"/>
              <a:gd name="connsiteY192" fmla="*/ 4436238 h 5079550"/>
              <a:gd name="connsiteX193" fmla="*/ 4899090 w 6266394"/>
              <a:gd name="connsiteY193" fmla="*/ 4368655 h 5079550"/>
              <a:gd name="connsiteX194" fmla="*/ 4810407 w 6266394"/>
              <a:gd name="connsiteY194" fmla="*/ 4368258 h 5079550"/>
              <a:gd name="connsiteX195" fmla="*/ 4697608 w 6266394"/>
              <a:gd name="connsiteY195" fmla="*/ 4317729 h 5079550"/>
              <a:gd name="connsiteX196" fmla="*/ 4795018 w 6266394"/>
              <a:gd name="connsiteY196" fmla="*/ 4382933 h 5079550"/>
              <a:gd name="connsiteX197" fmla="*/ 4700147 w 6266394"/>
              <a:gd name="connsiteY197" fmla="*/ 4492954 h 5079550"/>
              <a:gd name="connsiteX198" fmla="*/ 4638275 w 6266394"/>
              <a:gd name="connsiteY198" fmla="*/ 4272594 h 5079550"/>
              <a:gd name="connsiteX199" fmla="*/ 4464319 w 6266394"/>
              <a:gd name="connsiteY199" fmla="*/ 4125608 h 5079550"/>
              <a:gd name="connsiteX200" fmla="*/ 4637958 w 6266394"/>
              <a:gd name="connsiteY200" fmla="*/ 4378808 h 5079550"/>
              <a:gd name="connsiteX201" fmla="*/ 4649936 w 6266394"/>
              <a:gd name="connsiteY201" fmla="*/ 4542294 h 5079550"/>
              <a:gd name="connsiteX202" fmla="*/ 4649460 w 6266394"/>
              <a:gd name="connsiteY202" fmla="*/ 4538089 h 5079550"/>
              <a:gd name="connsiteX203" fmla="*/ 4389676 w 6266394"/>
              <a:gd name="connsiteY203" fmla="*/ 4107126 h 5079550"/>
              <a:gd name="connsiteX204" fmla="*/ 4270928 w 6266394"/>
              <a:gd name="connsiteY204" fmla="*/ 4050409 h 5079550"/>
              <a:gd name="connsiteX205" fmla="*/ 4376666 w 6266394"/>
              <a:gd name="connsiteY205" fmla="*/ 4125925 h 5079550"/>
              <a:gd name="connsiteX206" fmla="*/ 4612971 w 6266394"/>
              <a:gd name="connsiteY206" fmla="*/ 4508185 h 5079550"/>
              <a:gd name="connsiteX207" fmla="*/ 4619079 w 6266394"/>
              <a:gd name="connsiteY207" fmla="*/ 4552844 h 5079550"/>
              <a:gd name="connsiteX208" fmla="*/ 4229125 w 6266394"/>
              <a:gd name="connsiteY208" fmla="*/ 4130367 h 5079550"/>
              <a:gd name="connsiteX209" fmla="*/ 4086898 w 6266394"/>
              <a:gd name="connsiteY209" fmla="*/ 4101732 h 5079550"/>
              <a:gd name="connsiteX210" fmla="*/ 4477169 w 6266394"/>
              <a:gd name="connsiteY210" fmla="*/ 4378411 h 5079550"/>
              <a:gd name="connsiteX211" fmla="*/ 4489702 w 6266394"/>
              <a:gd name="connsiteY211" fmla="*/ 4429893 h 5079550"/>
              <a:gd name="connsiteX212" fmla="*/ 4296232 w 6266394"/>
              <a:gd name="connsiteY212" fmla="*/ 4256412 h 5079550"/>
              <a:gd name="connsiteX213" fmla="*/ 4071430 w 6266394"/>
              <a:gd name="connsiteY213" fmla="*/ 4197078 h 5079550"/>
              <a:gd name="connsiteX214" fmla="*/ 4385630 w 6266394"/>
              <a:gd name="connsiteY214" fmla="*/ 4337957 h 5079550"/>
              <a:gd name="connsiteX215" fmla="*/ 4505091 w 6266394"/>
              <a:gd name="connsiteY215" fmla="*/ 4456625 h 5079550"/>
              <a:gd name="connsiteX216" fmla="*/ 4520004 w 6266394"/>
              <a:gd name="connsiteY216" fmla="*/ 4497396 h 5079550"/>
              <a:gd name="connsiteX217" fmla="*/ 4426402 w 6266394"/>
              <a:gd name="connsiteY217" fmla="*/ 4403557 h 5079550"/>
              <a:gd name="connsiteX218" fmla="*/ 4082456 w 6266394"/>
              <a:gd name="connsiteY218" fmla="*/ 4307100 h 5079550"/>
              <a:gd name="connsiteX219" fmla="*/ 3766828 w 6266394"/>
              <a:gd name="connsiteY219" fmla="*/ 4491130 h 5079550"/>
              <a:gd name="connsiteX220" fmla="*/ 4242689 w 6266394"/>
              <a:gd name="connsiteY220" fmla="*/ 4354218 h 5079550"/>
              <a:gd name="connsiteX221" fmla="*/ 4515799 w 6266394"/>
              <a:gd name="connsiteY221" fmla="*/ 4593774 h 5079550"/>
              <a:gd name="connsiteX222" fmla="*/ 4531188 w 6266394"/>
              <a:gd name="connsiteY222" fmla="*/ 4647714 h 5079550"/>
              <a:gd name="connsiteX223" fmla="*/ 4505725 w 6266394"/>
              <a:gd name="connsiteY223" fmla="*/ 4633277 h 5079550"/>
              <a:gd name="connsiteX224" fmla="*/ 4348586 w 6266394"/>
              <a:gd name="connsiteY224" fmla="*/ 4532061 h 5079550"/>
              <a:gd name="connsiteX225" fmla="*/ 4393404 w 6266394"/>
              <a:gd name="connsiteY225" fmla="*/ 4578782 h 5079550"/>
              <a:gd name="connsiteX226" fmla="*/ 4222858 w 6266394"/>
              <a:gd name="connsiteY226" fmla="*/ 4696181 h 5079550"/>
              <a:gd name="connsiteX227" fmla="*/ 4175264 w 6266394"/>
              <a:gd name="connsiteY227" fmla="*/ 4759402 h 5079550"/>
              <a:gd name="connsiteX228" fmla="*/ 4221192 w 6266394"/>
              <a:gd name="connsiteY228" fmla="*/ 4576244 h 5079550"/>
              <a:gd name="connsiteX229" fmla="*/ 4284017 w 6266394"/>
              <a:gd name="connsiteY229" fmla="*/ 4449961 h 5079550"/>
              <a:gd name="connsiteX230" fmla="*/ 4188829 w 6266394"/>
              <a:gd name="connsiteY230" fmla="*/ 4543721 h 5079550"/>
              <a:gd name="connsiteX231" fmla="*/ 4107760 w 6266394"/>
              <a:gd name="connsiteY231" fmla="*/ 4766620 h 5079550"/>
              <a:gd name="connsiteX232" fmla="*/ 4097131 w 6266394"/>
              <a:gd name="connsiteY232" fmla="*/ 4524446 h 5079550"/>
              <a:gd name="connsiteX233" fmla="*/ 4093482 w 6266394"/>
              <a:gd name="connsiteY233" fmla="*/ 4515324 h 5079550"/>
              <a:gd name="connsiteX234" fmla="*/ 4057231 w 6266394"/>
              <a:gd name="connsiteY234" fmla="*/ 4763368 h 5079550"/>
              <a:gd name="connsiteX235" fmla="*/ 4012414 w 6266394"/>
              <a:gd name="connsiteY235" fmla="*/ 4696815 h 5079550"/>
              <a:gd name="connsiteX236" fmla="*/ 3869552 w 6266394"/>
              <a:gd name="connsiteY236" fmla="*/ 4642796 h 5079550"/>
              <a:gd name="connsiteX237" fmla="*/ 4029944 w 6266394"/>
              <a:gd name="connsiteY237" fmla="*/ 4822622 h 5079550"/>
              <a:gd name="connsiteX238" fmla="*/ 3724628 w 6266394"/>
              <a:gd name="connsiteY238" fmla="*/ 4753214 h 5079550"/>
              <a:gd name="connsiteX239" fmla="*/ 3961329 w 6266394"/>
              <a:gd name="connsiteY239" fmla="*/ 4848640 h 5079550"/>
              <a:gd name="connsiteX240" fmla="*/ 3611275 w 6266394"/>
              <a:gd name="connsiteY240" fmla="*/ 4974923 h 5079550"/>
              <a:gd name="connsiteX241" fmla="*/ 3810297 w 6266394"/>
              <a:gd name="connsiteY241" fmla="*/ 4939466 h 5079550"/>
              <a:gd name="connsiteX242" fmla="*/ 3813471 w 6266394"/>
              <a:gd name="connsiteY242" fmla="*/ 4944146 h 5079550"/>
              <a:gd name="connsiteX243" fmla="*/ 3531238 w 6266394"/>
              <a:gd name="connsiteY243" fmla="*/ 5079551 h 5079550"/>
              <a:gd name="connsiteX244" fmla="*/ 3181025 w 6266394"/>
              <a:gd name="connsiteY244" fmla="*/ 4922490 h 5079550"/>
              <a:gd name="connsiteX245" fmla="*/ 2953209 w 6266394"/>
              <a:gd name="connsiteY245" fmla="*/ 4912654 h 5079550"/>
              <a:gd name="connsiteX246" fmla="*/ 3029438 w 6266394"/>
              <a:gd name="connsiteY246" fmla="*/ 4880925 h 5079550"/>
              <a:gd name="connsiteX247" fmla="*/ 3180629 w 6266394"/>
              <a:gd name="connsiteY247" fmla="*/ 4757498 h 5079550"/>
              <a:gd name="connsiteX248" fmla="*/ 3277086 w 6266394"/>
              <a:gd name="connsiteY248" fmla="*/ 4781136 h 5079550"/>
              <a:gd name="connsiteX249" fmla="*/ 3292475 w 6266394"/>
              <a:gd name="connsiteY249" fmla="*/ 4726720 h 5079550"/>
              <a:gd name="connsiteX250" fmla="*/ 3429387 w 6266394"/>
              <a:gd name="connsiteY250" fmla="*/ 4635419 h 5079550"/>
              <a:gd name="connsiteX251" fmla="*/ 3245515 w 6266394"/>
              <a:gd name="connsiteY251" fmla="*/ 4719026 h 5079550"/>
              <a:gd name="connsiteX252" fmla="*/ 3162305 w 6266394"/>
              <a:gd name="connsiteY252" fmla="*/ 4691739 h 5079550"/>
              <a:gd name="connsiteX253" fmla="*/ 2862383 w 6266394"/>
              <a:gd name="connsiteY253" fmla="*/ 4873627 h 5079550"/>
              <a:gd name="connsiteX254" fmla="*/ 2771479 w 6266394"/>
              <a:gd name="connsiteY254" fmla="*/ 4830000 h 5079550"/>
              <a:gd name="connsiteX255" fmla="*/ 3053156 w 6266394"/>
              <a:gd name="connsiteY255" fmla="*/ 4587746 h 5079550"/>
              <a:gd name="connsiteX256" fmla="*/ 3179280 w 6266394"/>
              <a:gd name="connsiteY256" fmla="*/ 4596709 h 5079550"/>
              <a:gd name="connsiteX257" fmla="*/ 3021268 w 6266394"/>
              <a:gd name="connsiteY257" fmla="*/ 4556889 h 5079550"/>
              <a:gd name="connsiteX258" fmla="*/ 2993187 w 6266394"/>
              <a:gd name="connsiteY258" fmla="*/ 4577593 h 5079550"/>
              <a:gd name="connsiteX259" fmla="*/ 2978513 w 6266394"/>
              <a:gd name="connsiteY259" fmla="*/ 4629629 h 5079550"/>
              <a:gd name="connsiteX260" fmla="*/ 2719125 w 6266394"/>
              <a:gd name="connsiteY260" fmla="*/ 4758291 h 5079550"/>
              <a:gd name="connsiteX261" fmla="*/ 2560479 w 6266394"/>
              <a:gd name="connsiteY261" fmla="*/ 4689914 h 5079550"/>
              <a:gd name="connsiteX262" fmla="*/ 2134274 w 6266394"/>
              <a:gd name="connsiteY262" fmla="*/ 4950333 h 5079550"/>
              <a:gd name="connsiteX263" fmla="*/ 2231128 w 6266394"/>
              <a:gd name="connsiteY263" fmla="*/ 4840232 h 5079550"/>
              <a:gd name="connsiteX264" fmla="*/ 2221054 w 6266394"/>
              <a:gd name="connsiteY264" fmla="*/ 4810645 h 5079550"/>
              <a:gd name="connsiteX265" fmla="*/ 2147125 w 6266394"/>
              <a:gd name="connsiteY265" fmla="*/ 4831427 h 5079550"/>
              <a:gd name="connsiteX266" fmla="*/ 2124359 w 6266394"/>
              <a:gd name="connsiteY266" fmla="*/ 4779629 h 5079550"/>
              <a:gd name="connsiteX267" fmla="*/ 2250086 w 6266394"/>
              <a:gd name="connsiteY267" fmla="*/ 4767730 h 5079550"/>
              <a:gd name="connsiteX268" fmla="*/ 2211059 w 6266394"/>
              <a:gd name="connsiteY268" fmla="*/ 4746789 h 5079550"/>
              <a:gd name="connsiteX269" fmla="*/ 2124676 w 6266394"/>
              <a:gd name="connsiteY269" fmla="*/ 4740523 h 5079550"/>
              <a:gd name="connsiteX270" fmla="*/ 2394931 w 6266394"/>
              <a:gd name="connsiteY270" fmla="*/ 4513023 h 5079550"/>
              <a:gd name="connsiteX271" fmla="*/ 2099927 w 6266394"/>
              <a:gd name="connsiteY271" fmla="*/ 4644859 h 5079550"/>
              <a:gd name="connsiteX272" fmla="*/ 1832449 w 6266394"/>
              <a:gd name="connsiteY272" fmla="*/ 4594250 h 5079550"/>
              <a:gd name="connsiteX273" fmla="*/ 1821423 w 6266394"/>
              <a:gd name="connsiteY273" fmla="*/ 4599962 h 5079550"/>
              <a:gd name="connsiteX274" fmla="*/ 1820471 w 6266394"/>
              <a:gd name="connsiteY274" fmla="*/ 4608925 h 5079550"/>
              <a:gd name="connsiteX275" fmla="*/ 1991730 w 6266394"/>
              <a:gd name="connsiteY275" fmla="*/ 4656281 h 5079550"/>
              <a:gd name="connsiteX276" fmla="*/ 2077796 w 6266394"/>
              <a:gd name="connsiteY276" fmla="*/ 4695546 h 5079550"/>
              <a:gd name="connsiteX277" fmla="*/ 2040197 w 6266394"/>
              <a:gd name="connsiteY277" fmla="*/ 4761622 h 5079550"/>
              <a:gd name="connsiteX278" fmla="*/ 2068674 w 6266394"/>
              <a:gd name="connsiteY278" fmla="*/ 4910275 h 5079550"/>
              <a:gd name="connsiteX279" fmla="*/ 2008071 w 6266394"/>
              <a:gd name="connsiteY279" fmla="*/ 4899804 h 5079550"/>
              <a:gd name="connsiteX280" fmla="*/ 1858467 w 6266394"/>
              <a:gd name="connsiteY280" fmla="*/ 4822226 h 5079550"/>
              <a:gd name="connsiteX281" fmla="*/ 1598524 w 6266394"/>
              <a:gd name="connsiteY281" fmla="*/ 4754404 h 5079550"/>
              <a:gd name="connsiteX282" fmla="*/ 1272426 w 6266394"/>
              <a:gd name="connsiteY282" fmla="*/ 4766699 h 5079550"/>
              <a:gd name="connsiteX283" fmla="*/ 1088158 w 6266394"/>
              <a:gd name="connsiteY283" fmla="*/ 4797794 h 5079550"/>
              <a:gd name="connsiteX284" fmla="*/ 1012483 w 6266394"/>
              <a:gd name="connsiteY284" fmla="*/ 4799936 h 5079550"/>
              <a:gd name="connsiteX285" fmla="*/ 1050082 w 6266394"/>
              <a:gd name="connsiteY285" fmla="*/ 4509533 h 5079550"/>
              <a:gd name="connsiteX286" fmla="*/ 839558 w 6266394"/>
              <a:gd name="connsiteY286" fmla="*/ 4138220 h 5079550"/>
              <a:gd name="connsiteX287" fmla="*/ 928400 w 6266394"/>
              <a:gd name="connsiteY287" fmla="*/ 4044619 h 5079550"/>
              <a:gd name="connsiteX288" fmla="*/ 916819 w 6266394"/>
              <a:gd name="connsiteY288" fmla="*/ 4082377 h 5079550"/>
              <a:gd name="connsiteX289" fmla="*/ 1342389 w 6266394"/>
              <a:gd name="connsiteY289" fmla="*/ 4426481 h 5079550"/>
              <a:gd name="connsiteX290" fmla="*/ 1371263 w 6266394"/>
              <a:gd name="connsiteY290" fmla="*/ 4491051 h 5079550"/>
              <a:gd name="connsiteX291" fmla="*/ 1280755 w 6266394"/>
              <a:gd name="connsiteY291" fmla="*/ 4499142 h 5079550"/>
              <a:gd name="connsiteX292" fmla="*/ 1284563 w 6266394"/>
              <a:gd name="connsiteY292" fmla="*/ 4526350 h 5079550"/>
              <a:gd name="connsiteX293" fmla="*/ 1349925 w 6266394"/>
              <a:gd name="connsiteY293" fmla="*/ 4583304 h 5079550"/>
              <a:gd name="connsiteX294" fmla="*/ 1429565 w 6266394"/>
              <a:gd name="connsiteY294" fmla="*/ 4579417 h 5079550"/>
              <a:gd name="connsiteX295" fmla="*/ 1474859 w 6266394"/>
              <a:gd name="connsiteY295" fmla="*/ 4523970 h 5079550"/>
              <a:gd name="connsiteX296" fmla="*/ 1469148 w 6266394"/>
              <a:gd name="connsiteY296" fmla="*/ 4408555 h 5079550"/>
              <a:gd name="connsiteX297" fmla="*/ 1233478 w 6266394"/>
              <a:gd name="connsiteY297" fmla="*/ 4065243 h 5079550"/>
              <a:gd name="connsiteX298" fmla="*/ 1156852 w 6266394"/>
              <a:gd name="connsiteY298" fmla="*/ 3919209 h 5079550"/>
              <a:gd name="connsiteX299" fmla="*/ 1184694 w 6266394"/>
              <a:gd name="connsiteY299" fmla="*/ 3579070 h 5079550"/>
              <a:gd name="connsiteX300" fmla="*/ 1252198 w 6266394"/>
              <a:gd name="connsiteY300" fmla="*/ 3581687 h 5079550"/>
              <a:gd name="connsiteX301" fmla="*/ 1284483 w 6266394"/>
              <a:gd name="connsiteY301" fmla="*/ 3557653 h 5079550"/>
              <a:gd name="connsiteX302" fmla="*/ 1301696 w 6266394"/>
              <a:gd name="connsiteY302" fmla="*/ 3411539 h 5079550"/>
              <a:gd name="connsiteX303" fmla="*/ 1250850 w 6266394"/>
              <a:gd name="connsiteY303" fmla="*/ 3374178 h 5079550"/>
              <a:gd name="connsiteX304" fmla="*/ 1198735 w 6266394"/>
              <a:gd name="connsiteY304" fmla="*/ 3268122 h 5079550"/>
              <a:gd name="connsiteX305" fmla="*/ 1169861 w 6266394"/>
              <a:gd name="connsiteY305" fmla="*/ 3234807 h 5079550"/>
              <a:gd name="connsiteX306" fmla="*/ 1001299 w 6266394"/>
              <a:gd name="connsiteY306" fmla="*/ 3249005 h 5079550"/>
              <a:gd name="connsiteX307" fmla="*/ 911663 w 6266394"/>
              <a:gd name="connsiteY307" fmla="*/ 3353236 h 5079550"/>
              <a:gd name="connsiteX308" fmla="*/ 484348 w 6266394"/>
              <a:gd name="connsiteY308" fmla="*/ 3559160 h 5079550"/>
              <a:gd name="connsiteX309" fmla="*/ 248203 w 6266394"/>
              <a:gd name="connsiteY309" fmla="*/ 3669498 h 5079550"/>
              <a:gd name="connsiteX310" fmla="*/ 183792 w 6266394"/>
              <a:gd name="connsiteY310" fmla="*/ 3763179 h 5079550"/>
              <a:gd name="connsiteX311" fmla="*/ 49736 w 6266394"/>
              <a:gd name="connsiteY311" fmla="*/ 4061197 h 5079550"/>
              <a:gd name="connsiteX312" fmla="*/ 0 w 6266394"/>
              <a:gd name="connsiteY312" fmla="*/ 4101573 h 5079550"/>
              <a:gd name="connsiteX313" fmla="*/ 67028 w 6266394"/>
              <a:gd name="connsiteY313" fmla="*/ 3561460 h 5079550"/>
              <a:gd name="connsiteX314" fmla="*/ 67583 w 6266394"/>
              <a:gd name="connsiteY314" fmla="*/ 3553448 h 5079550"/>
              <a:gd name="connsiteX315" fmla="*/ 66076 w 6266394"/>
              <a:gd name="connsiteY315" fmla="*/ 3476822 h 5079550"/>
              <a:gd name="connsiteX316" fmla="*/ 44183 w 6266394"/>
              <a:gd name="connsiteY316" fmla="*/ 2588956 h 5079550"/>
              <a:gd name="connsiteX317" fmla="*/ 761266 w 6266394"/>
              <a:gd name="connsiteY317" fmla="*/ 1958335 h 5079550"/>
              <a:gd name="connsiteX318" fmla="*/ 789347 w 6266394"/>
              <a:gd name="connsiteY318" fmla="*/ 1916135 h 5079550"/>
              <a:gd name="connsiteX319" fmla="*/ 956164 w 6266394"/>
              <a:gd name="connsiteY319" fmla="*/ 1566398 h 5079550"/>
              <a:gd name="connsiteX320" fmla="*/ 1023192 w 6266394"/>
              <a:gd name="connsiteY320" fmla="*/ 1377530 h 5079550"/>
              <a:gd name="connsiteX321" fmla="*/ 1083081 w 6266394"/>
              <a:gd name="connsiteY321" fmla="*/ 1184298 h 5079550"/>
              <a:gd name="connsiteX322" fmla="*/ 1190405 w 6266394"/>
              <a:gd name="connsiteY322" fmla="*/ 775545 h 5079550"/>
              <a:gd name="connsiteX323" fmla="*/ 1228957 w 6266394"/>
              <a:gd name="connsiteY323" fmla="*/ 616501 h 5079550"/>
              <a:gd name="connsiteX324" fmla="*/ 1276789 w 6266394"/>
              <a:gd name="connsiteY324" fmla="*/ 468880 h 5079550"/>
              <a:gd name="connsiteX325" fmla="*/ 1342389 w 6266394"/>
              <a:gd name="connsiteY325" fmla="*/ 421445 h 5079550"/>
              <a:gd name="connsiteX326" fmla="*/ 1421316 w 6266394"/>
              <a:gd name="connsiteY326" fmla="*/ 347674 h 5079550"/>
              <a:gd name="connsiteX327" fmla="*/ 1531654 w 6266394"/>
              <a:gd name="connsiteY327" fmla="*/ 216473 h 5079550"/>
              <a:gd name="connsiteX328" fmla="*/ 1569492 w 6266394"/>
              <a:gd name="connsiteY328" fmla="*/ 239715 h 5079550"/>
              <a:gd name="connsiteX329" fmla="*/ 1579646 w 6266394"/>
              <a:gd name="connsiteY329" fmla="*/ 230355 h 5079550"/>
              <a:gd name="connsiteX330" fmla="*/ 1582818 w 6266394"/>
              <a:gd name="connsiteY330" fmla="*/ 149604 h 5079550"/>
              <a:gd name="connsiteX331" fmla="*/ 1718937 w 6266394"/>
              <a:gd name="connsiteY331" fmla="*/ 0 h 507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</a:cxnLst>
            <a:rect l="l" t="t" r="r" b="b"/>
            <a:pathLst>
              <a:path w="6266394" h="5079550">
                <a:moveTo>
                  <a:pt x="1718937" y="0"/>
                </a:moveTo>
                <a:cubicBezTo>
                  <a:pt x="1796436" y="36092"/>
                  <a:pt x="1868700" y="83052"/>
                  <a:pt x="1942074" y="126759"/>
                </a:cubicBezTo>
                <a:cubicBezTo>
                  <a:pt x="1961667" y="130566"/>
                  <a:pt x="1973010" y="134532"/>
                  <a:pt x="1989350" y="146748"/>
                </a:cubicBezTo>
                <a:cubicBezTo>
                  <a:pt x="2014813" y="157219"/>
                  <a:pt x="2039483" y="166103"/>
                  <a:pt x="2066215" y="172846"/>
                </a:cubicBezTo>
                <a:cubicBezTo>
                  <a:pt x="2122296" y="179826"/>
                  <a:pt x="2178933" y="185537"/>
                  <a:pt x="2234539" y="195929"/>
                </a:cubicBezTo>
                <a:cubicBezTo>
                  <a:pt x="2314180" y="204099"/>
                  <a:pt x="2392789" y="218932"/>
                  <a:pt x="2472112" y="227103"/>
                </a:cubicBezTo>
                <a:cubicBezTo>
                  <a:pt x="2499400" y="245347"/>
                  <a:pt x="2519706" y="257563"/>
                  <a:pt x="2553181" y="259943"/>
                </a:cubicBezTo>
                <a:cubicBezTo>
                  <a:pt x="2575947" y="265099"/>
                  <a:pt x="2607676" y="268192"/>
                  <a:pt x="2623937" y="285881"/>
                </a:cubicBezTo>
                <a:lnTo>
                  <a:pt x="2625683" y="291513"/>
                </a:lnTo>
                <a:cubicBezTo>
                  <a:pt x="2641071" y="339742"/>
                  <a:pt x="2709448" y="368536"/>
                  <a:pt x="2752441" y="390112"/>
                </a:cubicBezTo>
                <a:cubicBezTo>
                  <a:pt x="2814393" y="421286"/>
                  <a:pt x="2885228" y="456347"/>
                  <a:pt x="2953288" y="471022"/>
                </a:cubicBezTo>
                <a:cubicBezTo>
                  <a:pt x="3042130" y="507432"/>
                  <a:pt x="3132797" y="532101"/>
                  <a:pt x="3226160" y="553201"/>
                </a:cubicBezTo>
                <a:cubicBezTo>
                  <a:pt x="3267647" y="562561"/>
                  <a:pt x="3316668" y="567479"/>
                  <a:pt x="3356171" y="582709"/>
                </a:cubicBezTo>
                <a:cubicBezTo>
                  <a:pt x="3271613" y="596908"/>
                  <a:pt x="3197287" y="588659"/>
                  <a:pt x="3115425" y="564941"/>
                </a:cubicBezTo>
                <a:cubicBezTo>
                  <a:pt x="3057440" y="608410"/>
                  <a:pt x="2997947" y="659098"/>
                  <a:pt x="2931791" y="689320"/>
                </a:cubicBezTo>
                <a:cubicBezTo>
                  <a:pt x="2879835" y="713038"/>
                  <a:pt x="2817486" y="724381"/>
                  <a:pt x="2769575" y="755317"/>
                </a:cubicBezTo>
                <a:cubicBezTo>
                  <a:pt x="2659474" y="826232"/>
                  <a:pt x="2555561" y="1013197"/>
                  <a:pt x="2537316" y="1141701"/>
                </a:cubicBezTo>
                <a:cubicBezTo>
                  <a:pt x="2529067" y="1200004"/>
                  <a:pt x="2522562" y="1303203"/>
                  <a:pt x="2548818" y="1357064"/>
                </a:cubicBezTo>
                <a:lnTo>
                  <a:pt x="2534461" y="1372294"/>
                </a:lnTo>
                <a:cubicBezTo>
                  <a:pt x="2536602" y="1376974"/>
                  <a:pt x="2538585" y="1382685"/>
                  <a:pt x="2541520" y="1386810"/>
                </a:cubicBezTo>
                <a:cubicBezTo>
                  <a:pt x="2548501" y="1412511"/>
                  <a:pt x="2574995" y="1468355"/>
                  <a:pt x="2599030" y="1481284"/>
                </a:cubicBezTo>
                <a:cubicBezTo>
                  <a:pt x="2601251" y="1482474"/>
                  <a:pt x="2604027" y="1482950"/>
                  <a:pt x="2606407" y="1483585"/>
                </a:cubicBezTo>
                <a:lnTo>
                  <a:pt x="2609897" y="1510237"/>
                </a:lnTo>
                <a:cubicBezTo>
                  <a:pt x="2624017" y="1516663"/>
                  <a:pt x="2631552" y="1516901"/>
                  <a:pt x="2646307" y="1510713"/>
                </a:cubicBezTo>
                <a:cubicBezTo>
                  <a:pt x="2669786" y="1500877"/>
                  <a:pt x="2691045" y="1486282"/>
                  <a:pt x="2714683" y="1476366"/>
                </a:cubicBezTo>
                <a:cubicBezTo>
                  <a:pt x="2687951" y="1501115"/>
                  <a:pt x="2656857" y="1525626"/>
                  <a:pt x="2639643" y="1558228"/>
                </a:cubicBezTo>
                <a:cubicBezTo>
                  <a:pt x="2630680" y="1575203"/>
                  <a:pt x="2623224" y="1589482"/>
                  <a:pt x="2622985" y="1609233"/>
                </a:cubicBezTo>
                <a:cubicBezTo>
                  <a:pt x="2629173" y="1616531"/>
                  <a:pt x="2629490" y="1619942"/>
                  <a:pt x="2639167" y="1620497"/>
                </a:cubicBezTo>
                <a:cubicBezTo>
                  <a:pt x="2676846" y="1622559"/>
                  <a:pt x="2722695" y="1586547"/>
                  <a:pt x="2754107" y="1567192"/>
                </a:cubicBezTo>
                <a:cubicBezTo>
                  <a:pt x="2736894" y="1599238"/>
                  <a:pt x="2705323" y="1640962"/>
                  <a:pt x="2713335" y="1677768"/>
                </a:cubicBezTo>
                <a:cubicBezTo>
                  <a:pt x="2738718" y="1704500"/>
                  <a:pt x="2754345" y="1713543"/>
                  <a:pt x="2769575" y="1749477"/>
                </a:cubicBezTo>
                <a:lnTo>
                  <a:pt x="2810744" y="1719889"/>
                </a:lnTo>
                <a:cubicBezTo>
                  <a:pt x="2826450" y="1699899"/>
                  <a:pt x="2875630" y="1624463"/>
                  <a:pt x="2897365" y="1619228"/>
                </a:cubicBezTo>
                <a:cubicBezTo>
                  <a:pt x="2912357" y="1649926"/>
                  <a:pt x="2892288" y="1709974"/>
                  <a:pt x="2923224" y="1728059"/>
                </a:cubicBezTo>
                <a:cubicBezTo>
                  <a:pt x="2954319" y="1720920"/>
                  <a:pt x="2983986" y="1662142"/>
                  <a:pt x="3001120" y="1636362"/>
                </a:cubicBezTo>
                <a:lnTo>
                  <a:pt x="3034594" y="1689508"/>
                </a:lnTo>
                <a:cubicBezTo>
                  <a:pt x="3015160" y="1734167"/>
                  <a:pt x="3004134" y="1769704"/>
                  <a:pt x="3002230" y="1819043"/>
                </a:cubicBezTo>
                <a:cubicBezTo>
                  <a:pt x="3011432" y="1823089"/>
                  <a:pt x="3011194" y="1823961"/>
                  <a:pt x="3020633" y="1820075"/>
                </a:cubicBezTo>
                <a:cubicBezTo>
                  <a:pt x="3059264" y="1804289"/>
                  <a:pt x="3107810" y="1753046"/>
                  <a:pt x="3163177" y="1726711"/>
                </a:cubicBezTo>
                <a:cubicBezTo>
                  <a:pt x="3113124" y="1771846"/>
                  <a:pt x="3087265" y="1803575"/>
                  <a:pt x="3084489" y="1874173"/>
                </a:cubicBezTo>
                <a:cubicBezTo>
                  <a:pt x="3084330" y="1878218"/>
                  <a:pt x="3084409" y="1882343"/>
                  <a:pt x="3084647" y="1886468"/>
                </a:cubicBezTo>
                <a:cubicBezTo>
                  <a:pt x="3087106" y="1897177"/>
                  <a:pt x="3089090" y="1909868"/>
                  <a:pt x="3093452" y="1919943"/>
                </a:cubicBezTo>
                <a:cubicBezTo>
                  <a:pt x="3099719" y="1934221"/>
                  <a:pt x="3104082" y="1936680"/>
                  <a:pt x="3117566" y="1941915"/>
                </a:cubicBezTo>
                <a:cubicBezTo>
                  <a:pt x="3151834" y="1935728"/>
                  <a:pt x="3222829" y="1835463"/>
                  <a:pt x="3264077" y="1802147"/>
                </a:cubicBezTo>
                <a:cubicBezTo>
                  <a:pt x="3254241" y="1823247"/>
                  <a:pt x="3241946" y="1849583"/>
                  <a:pt x="3240439" y="1872904"/>
                </a:cubicBezTo>
                <a:cubicBezTo>
                  <a:pt x="3239090" y="1893607"/>
                  <a:pt x="3241470" y="1910503"/>
                  <a:pt x="3254796" y="1926368"/>
                </a:cubicBezTo>
                <a:lnTo>
                  <a:pt x="3269471" y="1925733"/>
                </a:lnTo>
                <a:cubicBezTo>
                  <a:pt x="3291126" y="1913914"/>
                  <a:pt x="3304294" y="1890514"/>
                  <a:pt x="3318017" y="1870604"/>
                </a:cubicBezTo>
                <a:cubicBezTo>
                  <a:pt x="3322935" y="1898525"/>
                  <a:pt x="3328250" y="1924940"/>
                  <a:pt x="3343004" y="1949530"/>
                </a:cubicBezTo>
                <a:lnTo>
                  <a:pt x="3329995" y="2010530"/>
                </a:lnTo>
                <a:lnTo>
                  <a:pt x="3363152" y="2063280"/>
                </a:lnTo>
                <a:cubicBezTo>
                  <a:pt x="3383538" y="2035437"/>
                  <a:pt x="3403130" y="2004422"/>
                  <a:pt x="3427562" y="1979990"/>
                </a:cubicBezTo>
                <a:cubicBezTo>
                  <a:pt x="3448583" y="2026950"/>
                  <a:pt x="3467541" y="2071212"/>
                  <a:pt x="3503713" y="2108891"/>
                </a:cubicBezTo>
                <a:cubicBezTo>
                  <a:pt x="3514501" y="2063835"/>
                  <a:pt x="3539011" y="2018938"/>
                  <a:pt x="3553924" y="1974358"/>
                </a:cubicBezTo>
                <a:cubicBezTo>
                  <a:pt x="3566299" y="1995379"/>
                  <a:pt x="3578832" y="2020604"/>
                  <a:pt x="3595648" y="2038293"/>
                </a:cubicBezTo>
                <a:cubicBezTo>
                  <a:pt x="3607943" y="2051223"/>
                  <a:pt x="3618256" y="2055506"/>
                  <a:pt x="3635469" y="2055506"/>
                </a:cubicBezTo>
                <a:cubicBezTo>
                  <a:pt x="3644908" y="2042735"/>
                  <a:pt x="3646971" y="2035834"/>
                  <a:pt x="3647447" y="2019414"/>
                </a:cubicBezTo>
                <a:cubicBezTo>
                  <a:pt x="3649509" y="1951989"/>
                  <a:pt x="3616986" y="1913597"/>
                  <a:pt x="3574073" y="1867986"/>
                </a:cubicBezTo>
                <a:cubicBezTo>
                  <a:pt x="3587320" y="1873142"/>
                  <a:pt x="3600566" y="1878218"/>
                  <a:pt x="3613893" y="1883057"/>
                </a:cubicBezTo>
                <a:cubicBezTo>
                  <a:pt x="3631582" y="1889403"/>
                  <a:pt x="3642687" y="1893052"/>
                  <a:pt x="3660218" y="1884882"/>
                </a:cubicBezTo>
                <a:cubicBezTo>
                  <a:pt x="3662280" y="1871635"/>
                  <a:pt x="3661408" y="1870841"/>
                  <a:pt x="3653793" y="1859815"/>
                </a:cubicBezTo>
                <a:cubicBezTo>
                  <a:pt x="3615003" y="1803496"/>
                  <a:pt x="3549720" y="1785410"/>
                  <a:pt x="3486817" y="1773908"/>
                </a:cubicBezTo>
                <a:lnTo>
                  <a:pt x="3514263" y="1690777"/>
                </a:lnTo>
                <a:cubicBezTo>
                  <a:pt x="3526558" y="1710688"/>
                  <a:pt x="3541470" y="1738530"/>
                  <a:pt x="3562491" y="1749873"/>
                </a:cubicBezTo>
                <a:cubicBezTo>
                  <a:pt x="3575580" y="1756933"/>
                  <a:pt x="3589779" y="1752650"/>
                  <a:pt x="3603422" y="1748684"/>
                </a:cubicBezTo>
                <a:cubicBezTo>
                  <a:pt x="3615400" y="1745193"/>
                  <a:pt x="3659266" y="1791677"/>
                  <a:pt x="3681000" y="1794532"/>
                </a:cubicBezTo>
                <a:lnTo>
                  <a:pt x="3688140" y="1787948"/>
                </a:lnTo>
                <a:cubicBezTo>
                  <a:pt x="3696706" y="1745986"/>
                  <a:pt x="3679969" y="1696885"/>
                  <a:pt x="3665136" y="1657938"/>
                </a:cubicBezTo>
                <a:cubicBezTo>
                  <a:pt x="3696786" y="1678403"/>
                  <a:pt x="3738669" y="1710846"/>
                  <a:pt x="3777378" y="1711322"/>
                </a:cubicBezTo>
                <a:cubicBezTo>
                  <a:pt x="3792926" y="1711560"/>
                  <a:pt x="3796812" y="1708546"/>
                  <a:pt x="3807204" y="1698551"/>
                </a:cubicBezTo>
                <a:cubicBezTo>
                  <a:pt x="3808553" y="1692760"/>
                  <a:pt x="3809584" y="1686494"/>
                  <a:pt x="3808632" y="1680545"/>
                </a:cubicBezTo>
                <a:cubicBezTo>
                  <a:pt x="3801889" y="1637393"/>
                  <a:pt x="3752233" y="1604156"/>
                  <a:pt x="3721297" y="1578138"/>
                </a:cubicBezTo>
                <a:cubicBezTo>
                  <a:pt x="3782534" y="1606933"/>
                  <a:pt x="3835126" y="1634379"/>
                  <a:pt x="3886606" y="1679037"/>
                </a:cubicBezTo>
                <a:cubicBezTo>
                  <a:pt x="3867093" y="1691015"/>
                  <a:pt x="3850118" y="1706563"/>
                  <a:pt x="3830525" y="1718382"/>
                </a:cubicBezTo>
                <a:cubicBezTo>
                  <a:pt x="3802127" y="1735516"/>
                  <a:pt x="3771429" y="1747811"/>
                  <a:pt x="3743269" y="1765738"/>
                </a:cubicBezTo>
                <a:cubicBezTo>
                  <a:pt x="3711064" y="1786283"/>
                  <a:pt x="3697976" y="1803020"/>
                  <a:pt x="3689885" y="1840778"/>
                </a:cubicBezTo>
                <a:cubicBezTo>
                  <a:pt x="3685681" y="1860450"/>
                  <a:pt x="3681397" y="1884009"/>
                  <a:pt x="3692740" y="1901460"/>
                </a:cubicBezTo>
                <a:cubicBezTo>
                  <a:pt x="3699483" y="1893369"/>
                  <a:pt x="3704956" y="1883612"/>
                  <a:pt x="3715109" y="1880598"/>
                </a:cubicBezTo>
                <a:cubicBezTo>
                  <a:pt x="3720979" y="1921608"/>
                  <a:pt x="3716537" y="1962698"/>
                  <a:pt x="3724945" y="2003708"/>
                </a:cubicBezTo>
                <a:cubicBezTo>
                  <a:pt x="3728912" y="2023222"/>
                  <a:pt x="3733354" y="2042735"/>
                  <a:pt x="3750805" y="2054316"/>
                </a:cubicBezTo>
                <a:lnTo>
                  <a:pt x="3764845" y="2050985"/>
                </a:lnTo>
                <a:cubicBezTo>
                  <a:pt x="3797526" y="2022111"/>
                  <a:pt x="3819975" y="1969916"/>
                  <a:pt x="3842027" y="1932158"/>
                </a:cubicBezTo>
                <a:cubicBezTo>
                  <a:pt x="3842423" y="1945326"/>
                  <a:pt x="3843058" y="1958652"/>
                  <a:pt x="3844565" y="1971741"/>
                </a:cubicBezTo>
                <a:cubicBezTo>
                  <a:pt x="3848373" y="2004343"/>
                  <a:pt x="3853529" y="2035279"/>
                  <a:pt x="3880419" y="2056855"/>
                </a:cubicBezTo>
                <a:cubicBezTo>
                  <a:pt x="3892476" y="2058679"/>
                  <a:pt x="3897395" y="2060900"/>
                  <a:pt x="3908420" y="2054237"/>
                </a:cubicBezTo>
                <a:cubicBezTo>
                  <a:pt x="3945465" y="2031471"/>
                  <a:pt x="3953952" y="1970710"/>
                  <a:pt x="3963074" y="1931920"/>
                </a:cubicBezTo>
                <a:cubicBezTo>
                  <a:pt x="3978304" y="1975390"/>
                  <a:pt x="3994566" y="2029329"/>
                  <a:pt x="4030023" y="2060345"/>
                </a:cubicBezTo>
                <a:cubicBezTo>
                  <a:pt x="4039146" y="2062963"/>
                  <a:pt x="4043112" y="2065739"/>
                  <a:pt x="4052075" y="2061773"/>
                </a:cubicBezTo>
                <a:cubicBezTo>
                  <a:pt x="4103714" y="2038690"/>
                  <a:pt x="4068971" y="1963491"/>
                  <a:pt x="4086819" y="1922957"/>
                </a:cubicBezTo>
                <a:cubicBezTo>
                  <a:pt x="4090626" y="1914390"/>
                  <a:pt x="4093006" y="1914866"/>
                  <a:pt x="4101652" y="1911455"/>
                </a:cubicBezTo>
                <a:cubicBezTo>
                  <a:pt x="4138300" y="1921688"/>
                  <a:pt x="4160669" y="1961587"/>
                  <a:pt x="4195412" y="1974993"/>
                </a:cubicBezTo>
                <a:cubicBezTo>
                  <a:pt x="4206597" y="1979276"/>
                  <a:pt x="4208897" y="1977452"/>
                  <a:pt x="4219685" y="1972772"/>
                </a:cubicBezTo>
                <a:cubicBezTo>
                  <a:pt x="4225238" y="1964364"/>
                  <a:pt x="4227776" y="1956907"/>
                  <a:pt x="4227380" y="1946675"/>
                </a:cubicBezTo>
                <a:cubicBezTo>
                  <a:pt x="4225793" y="1908758"/>
                  <a:pt x="4203583" y="1854025"/>
                  <a:pt x="4176057" y="1827610"/>
                </a:cubicBezTo>
                <a:cubicBezTo>
                  <a:pt x="4222541" y="1833797"/>
                  <a:pt x="4303213" y="1870128"/>
                  <a:pt x="4346206" y="1856563"/>
                </a:cubicBezTo>
                <a:cubicBezTo>
                  <a:pt x="4351997" y="1845141"/>
                  <a:pt x="4355011" y="1839033"/>
                  <a:pt x="4350490" y="1825706"/>
                </a:cubicBezTo>
                <a:cubicBezTo>
                  <a:pt x="4331373" y="1769942"/>
                  <a:pt x="4204694" y="1712274"/>
                  <a:pt x="4152657" y="1691571"/>
                </a:cubicBezTo>
                <a:cubicBezTo>
                  <a:pt x="4200330" y="1692443"/>
                  <a:pt x="4244117" y="1698868"/>
                  <a:pt x="4290046" y="1710926"/>
                </a:cubicBezTo>
                <a:cubicBezTo>
                  <a:pt x="4289173" y="1694585"/>
                  <a:pt x="4287269" y="1684908"/>
                  <a:pt x="4278781" y="1670788"/>
                </a:cubicBezTo>
                <a:cubicBezTo>
                  <a:pt x="4256888" y="1634458"/>
                  <a:pt x="4230950" y="1615341"/>
                  <a:pt x="4189622" y="1605663"/>
                </a:cubicBezTo>
                <a:cubicBezTo>
                  <a:pt x="4118707" y="1589006"/>
                  <a:pt x="4066274" y="1609868"/>
                  <a:pt x="4007099" y="1645801"/>
                </a:cubicBezTo>
                <a:cubicBezTo>
                  <a:pt x="4069130" y="1559973"/>
                  <a:pt x="4142980" y="1474859"/>
                  <a:pt x="4251891" y="1452569"/>
                </a:cubicBezTo>
                <a:cubicBezTo>
                  <a:pt x="4303689" y="1441940"/>
                  <a:pt x="4517703" y="1432897"/>
                  <a:pt x="4558555" y="1459391"/>
                </a:cubicBezTo>
                <a:cubicBezTo>
                  <a:pt x="4600358" y="1465023"/>
                  <a:pt x="4834997" y="1524278"/>
                  <a:pt x="4853479" y="1551882"/>
                </a:cubicBezTo>
                <a:cubicBezTo>
                  <a:pt x="4854114" y="1552834"/>
                  <a:pt x="4854510" y="1553945"/>
                  <a:pt x="4854986" y="1554976"/>
                </a:cubicBezTo>
                <a:cubicBezTo>
                  <a:pt x="4899962" y="1555134"/>
                  <a:pt x="4932802" y="1555531"/>
                  <a:pt x="4972544" y="1531417"/>
                </a:cubicBezTo>
                <a:cubicBezTo>
                  <a:pt x="5008556" y="1538556"/>
                  <a:pt x="5091132" y="1546330"/>
                  <a:pt x="5116912" y="1572903"/>
                </a:cubicBezTo>
                <a:cubicBezTo>
                  <a:pt x="5171645" y="1580121"/>
                  <a:pt x="5296024" y="1584722"/>
                  <a:pt x="5336321" y="1619942"/>
                </a:cubicBezTo>
                <a:cubicBezTo>
                  <a:pt x="5372016" y="1625336"/>
                  <a:pt x="5455068" y="1636838"/>
                  <a:pt x="5479181" y="1663332"/>
                </a:cubicBezTo>
                <a:cubicBezTo>
                  <a:pt x="5522095" y="1690381"/>
                  <a:pt x="5530584" y="1746224"/>
                  <a:pt x="5555728" y="1786997"/>
                </a:cubicBezTo>
                <a:cubicBezTo>
                  <a:pt x="5588648" y="1840540"/>
                  <a:pt x="5646950" y="1870445"/>
                  <a:pt x="5675190" y="1929541"/>
                </a:cubicBezTo>
                <a:cubicBezTo>
                  <a:pt x="5728574" y="2041545"/>
                  <a:pt x="5713027" y="2134830"/>
                  <a:pt x="5810912" y="2238426"/>
                </a:cubicBezTo>
                <a:cubicBezTo>
                  <a:pt x="5911970" y="2345195"/>
                  <a:pt x="6085450" y="2333455"/>
                  <a:pt x="6172468" y="2446015"/>
                </a:cubicBezTo>
                <a:cubicBezTo>
                  <a:pt x="6190712" y="2469653"/>
                  <a:pt x="6197216" y="2499558"/>
                  <a:pt x="6212288" y="2524862"/>
                </a:cubicBezTo>
                <a:cubicBezTo>
                  <a:pt x="6221886" y="2541124"/>
                  <a:pt x="6235213" y="2552071"/>
                  <a:pt x="6242986" y="2569680"/>
                </a:cubicBezTo>
                <a:cubicBezTo>
                  <a:pt x="6239496" y="2580627"/>
                  <a:pt x="6238545" y="2582134"/>
                  <a:pt x="6229977" y="2589749"/>
                </a:cubicBezTo>
                <a:cubicBezTo>
                  <a:pt x="6254171" y="2606169"/>
                  <a:pt x="6257899" y="2623620"/>
                  <a:pt x="6262896" y="2650907"/>
                </a:cubicBezTo>
                <a:cubicBezTo>
                  <a:pt x="6286296" y="2778063"/>
                  <a:pt x="6185239" y="2838824"/>
                  <a:pt x="6168819" y="2950512"/>
                </a:cubicBezTo>
                <a:cubicBezTo>
                  <a:pt x="6161362" y="3001437"/>
                  <a:pt x="6190792" y="3050301"/>
                  <a:pt x="6195313" y="3100750"/>
                </a:cubicBezTo>
                <a:cubicBezTo>
                  <a:pt x="6200707" y="3160005"/>
                  <a:pt x="6181035" y="3219418"/>
                  <a:pt x="6184446" y="3278038"/>
                </a:cubicBezTo>
                <a:cubicBezTo>
                  <a:pt x="6186905" y="3320079"/>
                  <a:pt x="6215779" y="3370608"/>
                  <a:pt x="6201818" y="3411222"/>
                </a:cubicBezTo>
                <a:cubicBezTo>
                  <a:pt x="6171278" y="3455008"/>
                  <a:pt x="6072917" y="3476187"/>
                  <a:pt x="6028654" y="3517674"/>
                </a:cubicBezTo>
                <a:lnTo>
                  <a:pt x="6025403" y="3520767"/>
                </a:lnTo>
                <a:cubicBezTo>
                  <a:pt x="5973525" y="3569313"/>
                  <a:pt x="5951949" y="3634676"/>
                  <a:pt x="5888966" y="3672830"/>
                </a:cubicBezTo>
                <a:cubicBezTo>
                  <a:pt x="5934736" y="3633645"/>
                  <a:pt x="6045391" y="3413046"/>
                  <a:pt x="6054197" y="3352126"/>
                </a:cubicBezTo>
                <a:cubicBezTo>
                  <a:pt x="6054831" y="3347922"/>
                  <a:pt x="6054514" y="3343559"/>
                  <a:pt x="6054276" y="3339355"/>
                </a:cubicBezTo>
                <a:lnTo>
                  <a:pt x="6054038" y="3335389"/>
                </a:lnTo>
                <a:cubicBezTo>
                  <a:pt x="6053800" y="3332454"/>
                  <a:pt x="6053403" y="3329519"/>
                  <a:pt x="6053087" y="3326584"/>
                </a:cubicBezTo>
                <a:cubicBezTo>
                  <a:pt x="6040553" y="3355299"/>
                  <a:pt x="5999860" y="3377351"/>
                  <a:pt x="5977967" y="3400751"/>
                </a:cubicBezTo>
                <a:cubicBezTo>
                  <a:pt x="5939813" y="3441444"/>
                  <a:pt x="5909035" y="3504585"/>
                  <a:pt x="5864931" y="3534966"/>
                </a:cubicBezTo>
                <a:cubicBezTo>
                  <a:pt x="5872943" y="3522830"/>
                  <a:pt x="5877861" y="3511486"/>
                  <a:pt x="5879844" y="3497050"/>
                </a:cubicBezTo>
                <a:cubicBezTo>
                  <a:pt x="5888649" y="3433432"/>
                  <a:pt x="5884286" y="3366483"/>
                  <a:pt x="5888173" y="3302231"/>
                </a:cubicBezTo>
                <a:cubicBezTo>
                  <a:pt x="5892060" y="3238138"/>
                  <a:pt x="5913398" y="3159370"/>
                  <a:pt x="5904196" y="3096942"/>
                </a:cubicBezTo>
                <a:cubicBezTo>
                  <a:pt x="5909035" y="3140650"/>
                  <a:pt x="5818527" y="3250513"/>
                  <a:pt x="5803693" y="3303501"/>
                </a:cubicBezTo>
                <a:cubicBezTo>
                  <a:pt x="5785053" y="3370291"/>
                  <a:pt x="5816068" y="3439699"/>
                  <a:pt x="5790922" y="3504744"/>
                </a:cubicBezTo>
                <a:cubicBezTo>
                  <a:pt x="5789971" y="3476822"/>
                  <a:pt x="5763000" y="3445093"/>
                  <a:pt x="5743408" y="3426690"/>
                </a:cubicBezTo>
                <a:cubicBezTo>
                  <a:pt x="5689547" y="3376081"/>
                  <a:pt x="5590949" y="3361089"/>
                  <a:pt x="5520112" y="3364500"/>
                </a:cubicBezTo>
                <a:cubicBezTo>
                  <a:pt x="5456099" y="3367594"/>
                  <a:pt x="5393036" y="3383062"/>
                  <a:pt x="5330450" y="3395675"/>
                </a:cubicBezTo>
                <a:cubicBezTo>
                  <a:pt x="5473550" y="3405114"/>
                  <a:pt x="5628786" y="3427800"/>
                  <a:pt x="5730160" y="3541788"/>
                </a:cubicBezTo>
                <a:cubicBezTo>
                  <a:pt x="5754354" y="3568916"/>
                  <a:pt x="5774265" y="3592555"/>
                  <a:pt x="5778706" y="3629361"/>
                </a:cubicBezTo>
                <a:cubicBezTo>
                  <a:pt x="5760938" y="3592872"/>
                  <a:pt x="5707157" y="3561857"/>
                  <a:pt x="5669637" y="3548927"/>
                </a:cubicBezTo>
                <a:cubicBezTo>
                  <a:pt x="5573894" y="3516008"/>
                  <a:pt x="5477675" y="3532824"/>
                  <a:pt x="5383359" y="3559715"/>
                </a:cubicBezTo>
                <a:cubicBezTo>
                  <a:pt x="5523999" y="3575818"/>
                  <a:pt x="5678125" y="3619604"/>
                  <a:pt x="5770695" y="3734861"/>
                </a:cubicBezTo>
                <a:cubicBezTo>
                  <a:pt x="5780452" y="3746997"/>
                  <a:pt x="5788067" y="3759055"/>
                  <a:pt x="5793303" y="3773888"/>
                </a:cubicBezTo>
                <a:cubicBezTo>
                  <a:pt x="5759590" y="3739303"/>
                  <a:pt x="5719690" y="3723439"/>
                  <a:pt x="5671620" y="3722407"/>
                </a:cubicBezTo>
                <a:cubicBezTo>
                  <a:pt x="5621963" y="3721297"/>
                  <a:pt x="5572308" y="3734227"/>
                  <a:pt x="5524396" y="3745887"/>
                </a:cubicBezTo>
                <a:cubicBezTo>
                  <a:pt x="5536929" y="3716696"/>
                  <a:pt x="5538357" y="3691392"/>
                  <a:pt x="5531773" y="3660456"/>
                </a:cubicBezTo>
                <a:lnTo>
                  <a:pt x="5525348" y="3660138"/>
                </a:lnTo>
                <a:cubicBezTo>
                  <a:pt x="5501551" y="3715427"/>
                  <a:pt x="5490207" y="3782376"/>
                  <a:pt x="5455940" y="3831794"/>
                </a:cubicBezTo>
                <a:cubicBezTo>
                  <a:pt x="5463475" y="3803317"/>
                  <a:pt x="5443249" y="3765718"/>
                  <a:pt x="5429208" y="3741683"/>
                </a:cubicBezTo>
                <a:cubicBezTo>
                  <a:pt x="5403349" y="3697500"/>
                  <a:pt x="5351947" y="3636738"/>
                  <a:pt x="5304433" y="3616193"/>
                </a:cubicBezTo>
                <a:cubicBezTo>
                  <a:pt x="5295627" y="3612386"/>
                  <a:pt x="5286823" y="3608499"/>
                  <a:pt x="5277938" y="3604771"/>
                </a:cubicBezTo>
                <a:cubicBezTo>
                  <a:pt x="5346553" y="3653872"/>
                  <a:pt x="5391768" y="3765876"/>
                  <a:pt x="5405729" y="3847897"/>
                </a:cubicBezTo>
                <a:cubicBezTo>
                  <a:pt x="5408425" y="3863603"/>
                  <a:pt x="5407235" y="3878753"/>
                  <a:pt x="5405332" y="3894539"/>
                </a:cubicBezTo>
                <a:cubicBezTo>
                  <a:pt x="5397161" y="3859319"/>
                  <a:pt x="5368923" y="3835284"/>
                  <a:pt x="5339256" y="3816881"/>
                </a:cubicBezTo>
                <a:cubicBezTo>
                  <a:pt x="5325532" y="3808235"/>
                  <a:pt x="5311016" y="3800937"/>
                  <a:pt x="5295945" y="3795067"/>
                </a:cubicBezTo>
                <a:cubicBezTo>
                  <a:pt x="5362815" y="3841868"/>
                  <a:pt x="5402635" y="3940150"/>
                  <a:pt x="5421435" y="4016856"/>
                </a:cubicBezTo>
                <a:lnTo>
                  <a:pt x="5418420" y="4022963"/>
                </a:lnTo>
                <a:cubicBezTo>
                  <a:pt x="5354406" y="3939674"/>
                  <a:pt x="5323549" y="3850356"/>
                  <a:pt x="5215669" y="3812043"/>
                </a:cubicBezTo>
                <a:cubicBezTo>
                  <a:pt x="5246685" y="3847342"/>
                  <a:pt x="5273100" y="3901599"/>
                  <a:pt x="5272862" y="3949431"/>
                </a:cubicBezTo>
                <a:cubicBezTo>
                  <a:pt x="5262470" y="3921509"/>
                  <a:pt x="5234787" y="3904296"/>
                  <a:pt x="5208848" y="3892239"/>
                </a:cubicBezTo>
                <a:cubicBezTo>
                  <a:pt x="5146817" y="3863206"/>
                  <a:pt x="5068049" y="3859716"/>
                  <a:pt x="5000544" y="3857019"/>
                </a:cubicBezTo>
                <a:cubicBezTo>
                  <a:pt x="5104220" y="3894618"/>
                  <a:pt x="5215114" y="3951335"/>
                  <a:pt x="5263581" y="4056597"/>
                </a:cubicBezTo>
                <a:cubicBezTo>
                  <a:pt x="5272306" y="4075555"/>
                  <a:pt x="5275638" y="4091578"/>
                  <a:pt x="5277066" y="4112202"/>
                </a:cubicBezTo>
                <a:cubicBezTo>
                  <a:pt x="5277145" y="4113789"/>
                  <a:pt x="5277304" y="4115375"/>
                  <a:pt x="5277463" y="4116962"/>
                </a:cubicBezTo>
                <a:cubicBezTo>
                  <a:pt x="5260487" y="4067305"/>
                  <a:pt x="5190603" y="4023519"/>
                  <a:pt x="5145151" y="4001149"/>
                </a:cubicBezTo>
                <a:cubicBezTo>
                  <a:pt x="5123178" y="3990282"/>
                  <a:pt x="5095495" y="3979335"/>
                  <a:pt x="5070508" y="3981160"/>
                </a:cubicBezTo>
                <a:lnTo>
                  <a:pt x="5069159" y="3970848"/>
                </a:lnTo>
                <a:lnTo>
                  <a:pt x="5071857" y="3980922"/>
                </a:lnTo>
                <a:lnTo>
                  <a:pt x="5052580" y="3986158"/>
                </a:lnTo>
                <a:cubicBezTo>
                  <a:pt x="5056626" y="3991948"/>
                  <a:pt x="5060116" y="3994486"/>
                  <a:pt x="5066066" y="3997818"/>
                </a:cubicBezTo>
                <a:cubicBezTo>
                  <a:pt x="5143406" y="4041129"/>
                  <a:pt x="5200836" y="4119183"/>
                  <a:pt x="5224157" y="4204376"/>
                </a:cubicBezTo>
                <a:cubicBezTo>
                  <a:pt x="5229948" y="4225556"/>
                  <a:pt x="5230344" y="4245148"/>
                  <a:pt x="5227568" y="4266883"/>
                </a:cubicBezTo>
                <a:cubicBezTo>
                  <a:pt x="5223285" y="4228252"/>
                  <a:pt x="5186161" y="4187480"/>
                  <a:pt x="5156891" y="4164159"/>
                </a:cubicBezTo>
                <a:cubicBezTo>
                  <a:pt x="5082882" y="4105301"/>
                  <a:pt x="4984283" y="4077697"/>
                  <a:pt x="4890841" y="4074762"/>
                </a:cubicBezTo>
                <a:cubicBezTo>
                  <a:pt x="4939069" y="4091340"/>
                  <a:pt x="5042110" y="4133540"/>
                  <a:pt x="5062893" y="4182007"/>
                </a:cubicBezTo>
                <a:cubicBezTo>
                  <a:pt x="5063686" y="4183911"/>
                  <a:pt x="5064400" y="4185814"/>
                  <a:pt x="5065114" y="4187718"/>
                </a:cubicBezTo>
                <a:cubicBezTo>
                  <a:pt x="5054405" y="4191684"/>
                  <a:pt x="5042031" y="4187797"/>
                  <a:pt x="5031005" y="4185735"/>
                </a:cubicBezTo>
                <a:cubicBezTo>
                  <a:pt x="5073284" y="4252922"/>
                  <a:pt x="5148166" y="4276005"/>
                  <a:pt x="5137933" y="4369765"/>
                </a:cubicBezTo>
                <a:cubicBezTo>
                  <a:pt x="5134363" y="4337322"/>
                  <a:pt x="5109535" y="4313208"/>
                  <a:pt x="5085262" y="4293536"/>
                </a:cubicBezTo>
                <a:cubicBezTo>
                  <a:pt x="5030053" y="4248718"/>
                  <a:pt x="4946763" y="4191288"/>
                  <a:pt x="4877752" y="4173281"/>
                </a:cubicBezTo>
                <a:lnTo>
                  <a:pt x="4867361" y="4176058"/>
                </a:lnTo>
                <a:cubicBezTo>
                  <a:pt x="4950967" y="4223017"/>
                  <a:pt x="5020138" y="4287428"/>
                  <a:pt x="5046076" y="4382695"/>
                </a:cubicBezTo>
                <a:cubicBezTo>
                  <a:pt x="5050439" y="4398639"/>
                  <a:pt x="5049725" y="4413155"/>
                  <a:pt x="5047821" y="4429496"/>
                </a:cubicBezTo>
                <a:cubicBezTo>
                  <a:pt x="5045045" y="4393404"/>
                  <a:pt x="5008794" y="4358263"/>
                  <a:pt x="4982935" y="4335656"/>
                </a:cubicBezTo>
                <a:cubicBezTo>
                  <a:pt x="4917097" y="4278147"/>
                  <a:pt x="4837694" y="4244038"/>
                  <a:pt x="4752183" y="4229046"/>
                </a:cubicBezTo>
                <a:cubicBezTo>
                  <a:pt x="4878545" y="4297343"/>
                  <a:pt x="4882511" y="4283461"/>
                  <a:pt x="4947239" y="4416328"/>
                </a:cubicBezTo>
                <a:lnTo>
                  <a:pt x="4940179" y="4425609"/>
                </a:lnTo>
                <a:cubicBezTo>
                  <a:pt x="4922808" y="4426244"/>
                  <a:pt x="4906943" y="4424657"/>
                  <a:pt x="4889809" y="4422198"/>
                </a:cubicBezTo>
                <a:lnTo>
                  <a:pt x="4887112" y="4426561"/>
                </a:lnTo>
                <a:cubicBezTo>
                  <a:pt x="4908371" y="4439411"/>
                  <a:pt x="4930740" y="4450120"/>
                  <a:pt x="4943432" y="4472251"/>
                </a:cubicBezTo>
                <a:cubicBezTo>
                  <a:pt x="4944542" y="4474234"/>
                  <a:pt x="4945812" y="4476138"/>
                  <a:pt x="4946922" y="4478041"/>
                </a:cubicBezTo>
                <a:cubicBezTo>
                  <a:pt x="4887906" y="4463287"/>
                  <a:pt x="4827937" y="4456069"/>
                  <a:pt x="4770190" y="4436238"/>
                </a:cubicBezTo>
                <a:cubicBezTo>
                  <a:pt x="4804854" y="4420294"/>
                  <a:pt x="4876245" y="4397529"/>
                  <a:pt x="4899090" y="4368655"/>
                </a:cubicBezTo>
                <a:cubicBezTo>
                  <a:pt x="4884018" y="4357787"/>
                  <a:pt x="4830237" y="4366355"/>
                  <a:pt x="4810407" y="4368258"/>
                </a:cubicBezTo>
                <a:cubicBezTo>
                  <a:pt x="4787720" y="4334546"/>
                  <a:pt x="4734732" y="4325820"/>
                  <a:pt x="4697608" y="4317729"/>
                </a:cubicBezTo>
                <a:cubicBezTo>
                  <a:pt x="4732590" y="4332404"/>
                  <a:pt x="4777884" y="4346127"/>
                  <a:pt x="4795018" y="4382933"/>
                </a:cubicBezTo>
                <a:cubicBezTo>
                  <a:pt x="4788830" y="4404271"/>
                  <a:pt x="4719343" y="4475662"/>
                  <a:pt x="4700147" y="4492954"/>
                </a:cubicBezTo>
                <a:cubicBezTo>
                  <a:pt x="4718312" y="4424102"/>
                  <a:pt x="4673018" y="4331690"/>
                  <a:pt x="4638275" y="4272594"/>
                </a:cubicBezTo>
                <a:cubicBezTo>
                  <a:pt x="4596471" y="4201441"/>
                  <a:pt x="4544673" y="4148612"/>
                  <a:pt x="4464319" y="4125608"/>
                </a:cubicBezTo>
                <a:cubicBezTo>
                  <a:pt x="4557444" y="4174154"/>
                  <a:pt x="4607577" y="4282589"/>
                  <a:pt x="4637958" y="4378808"/>
                </a:cubicBezTo>
                <a:cubicBezTo>
                  <a:pt x="4652553" y="4424895"/>
                  <a:pt x="4673336" y="4497476"/>
                  <a:pt x="4649936" y="4542294"/>
                </a:cubicBezTo>
                <a:cubicBezTo>
                  <a:pt x="4649777" y="4540866"/>
                  <a:pt x="4649697" y="4539517"/>
                  <a:pt x="4649460" y="4538089"/>
                </a:cubicBezTo>
                <a:cubicBezTo>
                  <a:pt x="4628835" y="4384916"/>
                  <a:pt x="4512785" y="4199379"/>
                  <a:pt x="4389676" y="4107126"/>
                </a:cubicBezTo>
                <a:cubicBezTo>
                  <a:pt x="4352473" y="4079204"/>
                  <a:pt x="4315191" y="4063101"/>
                  <a:pt x="4270928" y="4050409"/>
                </a:cubicBezTo>
                <a:cubicBezTo>
                  <a:pt x="4307259" y="4073810"/>
                  <a:pt x="4344541" y="4096813"/>
                  <a:pt x="4376666" y="4125925"/>
                </a:cubicBezTo>
                <a:cubicBezTo>
                  <a:pt x="4476376" y="4216274"/>
                  <a:pt x="4583145" y="4375556"/>
                  <a:pt x="4612971" y="4508185"/>
                </a:cubicBezTo>
                <a:cubicBezTo>
                  <a:pt x="4616223" y="4522780"/>
                  <a:pt x="4618127" y="4537931"/>
                  <a:pt x="4619079" y="4552844"/>
                </a:cubicBezTo>
                <a:cubicBezTo>
                  <a:pt x="4533251" y="4377856"/>
                  <a:pt x="4423546" y="4196444"/>
                  <a:pt x="4229125" y="4130367"/>
                </a:cubicBezTo>
                <a:cubicBezTo>
                  <a:pt x="4182562" y="4114503"/>
                  <a:pt x="4135682" y="4106729"/>
                  <a:pt x="4086898" y="4101732"/>
                </a:cubicBezTo>
                <a:cubicBezTo>
                  <a:pt x="4230791" y="4145677"/>
                  <a:pt x="4403716" y="4241182"/>
                  <a:pt x="4477169" y="4378411"/>
                </a:cubicBezTo>
                <a:cubicBezTo>
                  <a:pt x="4486371" y="4395625"/>
                  <a:pt x="4488512" y="4410617"/>
                  <a:pt x="4489702" y="4429893"/>
                </a:cubicBezTo>
                <a:cubicBezTo>
                  <a:pt x="4467174" y="4359929"/>
                  <a:pt x="4359929" y="4289094"/>
                  <a:pt x="4296232" y="4256412"/>
                </a:cubicBezTo>
                <a:cubicBezTo>
                  <a:pt x="4228966" y="4221906"/>
                  <a:pt x="4147580" y="4195413"/>
                  <a:pt x="4071430" y="4197078"/>
                </a:cubicBezTo>
                <a:cubicBezTo>
                  <a:pt x="4209691" y="4227380"/>
                  <a:pt x="4273308" y="4253319"/>
                  <a:pt x="4385630" y="4337957"/>
                </a:cubicBezTo>
                <a:cubicBezTo>
                  <a:pt x="4433065" y="4373732"/>
                  <a:pt x="4471855" y="4406333"/>
                  <a:pt x="4505091" y="4456625"/>
                </a:cubicBezTo>
                <a:cubicBezTo>
                  <a:pt x="4512706" y="4468205"/>
                  <a:pt x="4521987" y="4483198"/>
                  <a:pt x="4520004" y="4497396"/>
                </a:cubicBezTo>
                <a:cubicBezTo>
                  <a:pt x="4483832" y="4472965"/>
                  <a:pt x="4459004" y="4432589"/>
                  <a:pt x="4426402" y="4403557"/>
                </a:cubicBezTo>
                <a:cubicBezTo>
                  <a:pt x="4336925" y="4323996"/>
                  <a:pt x="4198744" y="4284176"/>
                  <a:pt x="4082456" y="4307100"/>
                </a:cubicBezTo>
                <a:cubicBezTo>
                  <a:pt x="3962519" y="4330738"/>
                  <a:pt x="3853529" y="4407999"/>
                  <a:pt x="3766828" y="4491130"/>
                </a:cubicBezTo>
                <a:cubicBezTo>
                  <a:pt x="3911276" y="4415535"/>
                  <a:pt x="4072303" y="4301785"/>
                  <a:pt x="4242689" y="4354218"/>
                </a:cubicBezTo>
                <a:cubicBezTo>
                  <a:pt x="4351838" y="4387851"/>
                  <a:pt x="4463922" y="4492478"/>
                  <a:pt x="4515799" y="4593774"/>
                </a:cubicBezTo>
                <a:cubicBezTo>
                  <a:pt x="4525080" y="4612019"/>
                  <a:pt x="4529999" y="4627249"/>
                  <a:pt x="4531188" y="4647714"/>
                </a:cubicBezTo>
                <a:cubicBezTo>
                  <a:pt x="4522859" y="4642637"/>
                  <a:pt x="4514610" y="4637561"/>
                  <a:pt x="4505725" y="4633277"/>
                </a:cubicBezTo>
                <a:cubicBezTo>
                  <a:pt x="4461543" y="4611622"/>
                  <a:pt x="4393324" y="4533885"/>
                  <a:pt x="4348586" y="4532061"/>
                </a:cubicBezTo>
                <a:cubicBezTo>
                  <a:pt x="4361437" y="4547926"/>
                  <a:pt x="4388644" y="4559269"/>
                  <a:pt x="4393404" y="4578782"/>
                </a:cubicBezTo>
                <a:cubicBezTo>
                  <a:pt x="4312970" y="4604166"/>
                  <a:pt x="4270056" y="4622886"/>
                  <a:pt x="4222858" y="4696181"/>
                </a:cubicBezTo>
                <a:cubicBezTo>
                  <a:pt x="4207153" y="4720612"/>
                  <a:pt x="4197395" y="4739571"/>
                  <a:pt x="4175264" y="4759402"/>
                </a:cubicBezTo>
                <a:cubicBezTo>
                  <a:pt x="4209849" y="4705065"/>
                  <a:pt x="4199220" y="4635499"/>
                  <a:pt x="4221192" y="4576244"/>
                </a:cubicBezTo>
                <a:cubicBezTo>
                  <a:pt x="4237692" y="4531664"/>
                  <a:pt x="4276322" y="4497317"/>
                  <a:pt x="4284017" y="4449961"/>
                </a:cubicBezTo>
                <a:cubicBezTo>
                  <a:pt x="4265217" y="4488671"/>
                  <a:pt x="4209929" y="4504377"/>
                  <a:pt x="4188829" y="4543721"/>
                </a:cubicBezTo>
                <a:cubicBezTo>
                  <a:pt x="4151308" y="4613446"/>
                  <a:pt x="4154402" y="4702051"/>
                  <a:pt x="4107760" y="4766620"/>
                </a:cubicBezTo>
                <a:cubicBezTo>
                  <a:pt x="4132747" y="4714584"/>
                  <a:pt x="4116327" y="4577751"/>
                  <a:pt x="4097131" y="4524446"/>
                </a:cubicBezTo>
                <a:cubicBezTo>
                  <a:pt x="4096020" y="4521352"/>
                  <a:pt x="4094751" y="4518338"/>
                  <a:pt x="4093482" y="4515324"/>
                </a:cubicBezTo>
                <a:cubicBezTo>
                  <a:pt x="4094989" y="4522463"/>
                  <a:pt x="4063180" y="4742030"/>
                  <a:pt x="4057231" y="4763368"/>
                </a:cubicBezTo>
                <a:cubicBezTo>
                  <a:pt x="4052710" y="4734970"/>
                  <a:pt x="4035338" y="4713156"/>
                  <a:pt x="4012414" y="4696815"/>
                </a:cubicBezTo>
                <a:cubicBezTo>
                  <a:pt x="3971007" y="4667387"/>
                  <a:pt x="3918177" y="4655012"/>
                  <a:pt x="3869552" y="4642796"/>
                </a:cubicBezTo>
                <a:cubicBezTo>
                  <a:pt x="3937294" y="4692215"/>
                  <a:pt x="3995042" y="4744013"/>
                  <a:pt x="4029944" y="4822622"/>
                </a:cubicBezTo>
                <a:cubicBezTo>
                  <a:pt x="3927855" y="4748614"/>
                  <a:pt x="3846707" y="4743933"/>
                  <a:pt x="3724628" y="4753214"/>
                </a:cubicBezTo>
                <a:cubicBezTo>
                  <a:pt x="3811091" y="4773363"/>
                  <a:pt x="3885496" y="4802474"/>
                  <a:pt x="3961329" y="4848640"/>
                </a:cubicBezTo>
                <a:cubicBezTo>
                  <a:pt x="3834174" y="4865774"/>
                  <a:pt x="3703290" y="4874024"/>
                  <a:pt x="3611275" y="4974923"/>
                </a:cubicBezTo>
                <a:cubicBezTo>
                  <a:pt x="3671561" y="4955806"/>
                  <a:pt x="3746442" y="4928201"/>
                  <a:pt x="3810297" y="4939466"/>
                </a:cubicBezTo>
                <a:lnTo>
                  <a:pt x="3813471" y="4944146"/>
                </a:lnTo>
                <a:cubicBezTo>
                  <a:pt x="3696310" y="4953585"/>
                  <a:pt x="3631185" y="5035764"/>
                  <a:pt x="3531238" y="5079551"/>
                </a:cubicBezTo>
                <a:cubicBezTo>
                  <a:pt x="3424468" y="5002845"/>
                  <a:pt x="3317700" y="4927726"/>
                  <a:pt x="3181025" y="4922490"/>
                </a:cubicBezTo>
                <a:cubicBezTo>
                  <a:pt x="3143743" y="4921063"/>
                  <a:pt x="2959396" y="4944066"/>
                  <a:pt x="2953209" y="4912654"/>
                </a:cubicBezTo>
                <a:cubicBezTo>
                  <a:pt x="2977164" y="4898297"/>
                  <a:pt x="3004372" y="4892903"/>
                  <a:pt x="3029438" y="4880925"/>
                </a:cubicBezTo>
                <a:cubicBezTo>
                  <a:pt x="3089883" y="4852051"/>
                  <a:pt x="3136049" y="4806203"/>
                  <a:pt x="3180629" y="4757498"/>
                </a:cubicBezTo>
                <a:cubicBezTo>
                  <a:pt x="3209899" y="4765747"/>
                  <a:pt x="3246943" y="4781295"/>
                  <a:pt x="3277086" y="4781136"/>
                </a:cubicBezTo>
                <a:cubicBezTo>
                  <a:pt x="3291999" y="4762495"/>
                  <a:pt x="3278434" y="4742268"/>
                  <a:pt x="3292475" y="4726720"/>
                </a:cubicBezTo>
                <a:cubicBezTo>
                  <a:pt x="3326743" y="4688883"/>
                  <a:pt x="3389249" y="4671115"/>
                  <a:pt x="3429387" y="4635419"/>
                </a:cubicBezTo>
                <a:cubicBezTo>
                  <a:pt x="3357361" y="4647397"/>
                  <a:pt x="3300883" y="4669449"/>
                  <a:pt x="3245515" y="4719026"/>
                </a:cubicBezTo>
                <a:cubicBezTo>
                  <a:pt x="3217831" y="4709904"/>
                  <a:pt x="3190227" y="4700226"/>
                  <a:pt x="3162305" y="4691739"/>
                </a:cubicBezTo>
                <a:cubicBezTo>
                  <a:pt x="3074494" y="4787879"/>
                  <a:pt x="2979941" y="4826112"/>
                  <a:pt x="2862383" y="4873627"/>
                </a:cubicBezTo>
                <a:cubicBezTo>
                  <a:pt x="2832002" y="4859508"/>
                  <a:pt x="2800749" y="4846181"/>
                  <a:pt x="2771479" y="4830000"/>
                </a:cubicBezTo>
                <a:cubicBezTo>
                  <a:pt x="2888084" y="4767969"/>
                  <a:pt x="2995012" y="4714743"/>
                  <a:pt x="3053156" y="4587746"/>
                </a:cubicBezTo>
                <a:cubicBezTo>
                  <a:pt x="3095118" y="4591871"/>
                  <a:pt x="3137080" y="4596709"/>
                  <a:pt x="3179280" y="4596709"/>
                </a:cubicBezTo>
                <a:cubicBezTo>
                  <a:pt x="3138032" y="4576165"/>
                  <a:pt x="3067593" y="4542373"/>
                  <a:pt x="3021268" y="4556889"/>
                </a:cubicBezTo>
                <a:cubicBezTo>
                  <a:pt x="3009290" y="4560617"/>
                  <a:pt x="2999454" y="4566328"/>
                  <a:pt x="2993187" y="4577593"/>
                </a:cubicBezTo>
                <a:cubicBezTo>
                  <a:pt x="2985017" y="4592188"/>
                  <a:pt x="2982162" y="4613288"/>
                  <a:pt x="2978513" y="4629629"/>
                </a:cubicBezTo>
                <a:cubicBezTo>
                  <a:pt x="2896572" y="4688248"/>
                  <a:pt x="2816059" y="4729893"/>
                  <a:pt x="2719125" y="4758291"/>
                </a:cubicBezTo>
                <a:cubicBezTo>
                  <a:pt x="2667486" y="4732035"/>
                  <a:pt x="2615450" y="4708317"/>
                  <a:pt x="2560479" y="4689914"/>
                </a:cubicBezTo>
                <a:cubicBezTo>
                  <a:pt x="2426184" y="4784150"/>
                  <a:pt x="2288717" y="4892189"/>
                  <a:pt x="2134274" y="4950333"/>
                </a:cubicBezTo>
                <a:cubicBezTo>
                  <a:pt x="2161958" y="4923442"/>
                  <a:pt x="2227559" y="4880449"/>
                  <a:pt x="2231128" y="4840232"/>
                </a:cubicBezTo>
                <a:cubicBezTo>
                  <a:pt x="2232318" y="4826826"/>
                  <a:pt x="2228272" y="4820957"/>
                  <a:pt x="2221054" y="4810645"/>
                </a:cubicBezTo>
                <a:cubicBezTo>
                  <a:pt x="2190038" y="4817070"/>
                  <a:pt x="2182741" y="4848878"/>
                  <a:pt x="2147125" y="4831427"/>
                </a:cubicBezTo>
                <a:cubicBezTo>
                  <a:pt x="2135385" y="4815087"/>
                  <a:pt x="2130229" y="4798587"/>
                  <a:pt x="2124359" y="4779629"/>
                </a:cubicBezTo>
                <a:cubicBezTo>
                  <a:pt x="2158785" y="4781136"/>
                  <a:pt x="2222641" y="4792003"/>
                  <a:pt x="2250086" y="4767730"/>
                </a:cubicBezTo>
                <a:cubicBezTo>
                  <a:pt x="2242233" y="4754642"/>
                  <a:pt x="2225813" y="4750121"/>
                  <a:pt x="2211059" y="4746789"/>
                </a:cubicBezTo>
                <a:cubicBezTo>
                  <a:pt x="2183772" y="4740602"/>
                  <a:pt x="2152677" y="4741554"/>
                  <a:pt x="2124676" y="4740523"/>
                </a:cubicBezTo>
                <a:cubicBezTo>
                  <a:pt x="2201382" y="4643907"/>
                  <a:pt x="2305533" y="4594171"/>
                  <a:pt x="2394931" y="4513023"/>
                </a:cubicBezTo>
                <a:cubicBezTo>
                  <a:pt x="2289986" y="4546180"/>
                  <a:pt x="2197337" y="4594726"/>
                  <a:pt x="2099927" y="4644859"/>
                </a:cubicBezTo>
                <a:cubicBezTo>
                  <a:pt x="2027108" y="4613843"/>
                  <a:pt x="1911296" y="4564187"/>
                  <a:pt x="1832449" y="4594250"/>
                </a:cubicBezTo>
                <a:cubicBezTo>
                  <a:pt x="1828562" y="4595758"/>
                  <a:pt x="1824993" y="4597741"/>
                  <a:pt x="1821423" y="4599962"/>
                </a:cubicBezTo>
                <a:lnTo>
                  <a:pt x="1820471" y="4608925"/>
                </a:lnTo>
                <a:cubicBezTo>
                  <a:pt x="1870524" y="4636609"/>
                  <a:pt x="1936997" y="4639941"/>
                  <a:pt x="1991730" y="4656281"/>
                </a:cubicBezTo>
                <a:cubicBezTo>
                  <a:pt x="2021873" y="4665324"/>
                  <a:pt x="2050112" y="4681030"/>
                  <a:pt x="2077796" y="4695546"/>
                </a:cubicBezTo>
                <a:cubicBezTo>
                  <a:pt x="2058124" y="4715774"/>
                  <a:pt x="2041069" y="4731480"/>
                  <a:pt x="2040197" y="4761622"/>
                </a:cubicBezTo>
                <a:cubicBezTo>
                  <a:pt x="2038927" y="4805488"/>
                  <a:pt x="2092550" y="4874738"/>
                  <a:pt x="2068674" y="4910275"/>
                </a:cubicBezTo>
                <a:cubicBezTo>
                  <a:pt x="2048843" y="4918048"/>
                  <a:pt x="2026553" y="4907974"/>
                  <a:pt x="2008071" y="4899804"/>
                </a:cubicBezTo>
                <a:cubicBezTo>
                  <a:pt x="1956749" y="4877038"/>
                  <a:pt x="1909155" y="4846419"/>
                  <a:pt x="1858467" y="4822226"/>
                </a:cubicBezTo>
                <a:cubicBezTo>
                  <a:pt x="1776288" y="4782882"/>
                  <a:pt x="1687684" y="4769000"/>
                  <a:pt x="1598524" y="4754404"/>
                </a:cubicBezTo>
                <a:cubicBezTo>
                  <a:pt x="1538318" y="4760671"/>
                  <a:pt x="1316609" y="4789148"/>
                  <a:pt x="1272426" y="4766699"/>
                </a:cubicBezTo>
                <a:cubicBezTo>
                  <a:pt x="1223563" y="4741950"/>
                  <a:pt x="1139718" y="4787324"/>
                  <a:pt x="1088158" y="4797794"/>
                </a:cubicBezTo>
                <a:cubicBezTo>
                  <a:pt x="1063409" y="4802791"/>
                  <a:pt x="1037629" y="4801205"/>
                  <a:pt x="1012483" y="4799936"/>
                </a:cubicBezTo>
                <a:cubicBezTo>
                  <a:pt x="1030410" y="4705620"/>
                  <a:pt x="1050320" y="4605673"/>
                  <a:pt x="1050082" y="4509533"/>
                </a:cubicBezTo>
                <a:cubicBezTo>
                  <a:pt x="1049686" y="4348507"/>
                  <a:pt x="945455" y="4244117"/>
                  <a:pt x="839558" y="4138220"/>
                </a:cubicBezTo>
                <a:cubicBezTo>
                  <a:pt x="857723" y="4115692"/>
                  <a:pt x="901193" y="4050013"/>
                  <a:pt x="928400" y="4044619"/>
                </a:cubicBezTo>
                <a:cubicBezTo>
                  <a:pt x="923720" y="4056279"/>
                  <a:pt x="917692" y="4069764"/>
                  <a:pt x="916819" y="4082377"/>
                </a:cubicBezTo>
                <a:cubicBezTo>
                  <a:pt x="906190" y="4237375"/>
                  <a:pt x="1244742" y="4315350"/>
                  <a:pt x="1342389" y="4426481"/>
                </a:cubicBezTo>
                <a:cubicBezTo>
                  <a:pt x="1357937" y="4444091"/>
                  <a:pt x="1373008" y="4466698"/>
                  <a:pt x="1371263" y="4491051"/>
                </a:cubicBezTo>
                <a:cubicBezTo>
                  <a:pt x="1351511" y="4516355"/>
                  <a:pt x="1308677" y="4488988"/>
                  <a:pt x="1280755" y="4499142"/>
                </a:cubicBezTo>
                <a:cubicBezTo>
                  <a:pt x="1278137" y="4511913"/>
                  <a:pt x="1279089" y="4514451"/>
                  <a:pt x="1284563" y="4526350"/>
                </a:cubicBezTo>
                <a:cubicBezTo>
                  <a:pt x="1296461" y="4552130"/>
                  <a:pt x="1323510" y="4574023"/>
                  <a:pt x="1349925" y="4583304"/>
                </a:cubicBezTo>
                <a:cubicBezTo>
                  <a:pt x="1375943" y="4592426"/>
                  <a:pt x="1404737" y="4592188"/>
                  <a:pt x="1429565" y="4579417"/>
                </a:cubicBezTo>
                <a:cubicBezTo>
                  <a:pt x="1452014" y="4567836"/>
                  <a:pt x="1467403" y="4547846"/>
                  <a:pt x="1474859" y="4523970"/>
                </a:cubicBezTo>
                <a:cubicBezTo>
                  <a:pt x="1486519" y="4486688"/>
                  <a:pt x="1479142" y="4445281"/>
                  <a:pt x="1469148" y="4408555"/>
                </a:cubicBezTo>
                <a:cubicBezTo>
                  <a:pt x="1424410" y="4244593"/>
                  <a:pt x="1325811" y="4190891"/>
                  <a:pt x="1233478" y="4065243"/>
                </a:cubicBezTo>
                <a:cubicBezTo>
                  <a:pt x="1202066" y="4022487"/>
                  <a:pt x="1182235" y="3966247"/>
                  <a:pt x="1156852" y="3919209"/>
                </a:cubicBezTo>
                <a:cubicBezTo>
                  <a:pt x="1244107" y="3735813"/>
                  <a:pt x="1158756" y="3673544"/>
                  <a:pt x="1184694" y="3579070"/>
                </a:cubicBezTo>
                <a:cubicBezTo>
                  <a:pt x="1206746" y="3578118"/>
                  <a:pt x="1230940" y="3586526"/>
                  <a:pt x="1252198" y="3581687"/>
                </a:cubicBezTo>
                <a:cubicBezTo>
                  <a:pt x="1265921" y="3578674"/>
                  <a:pt x="1277661" y="3569948"/>
                  <a:pt x="1284483" y="3557653"/>
                </a:cubicBezTo>
                <a:cubicBezTo>
                  <a:pt x="1299555" y="3530604"/>
                  <a:pt x="1310422" y="3439858"/>
                  <a:pt x="1301696" y="3411539"/>
                </a:cubicBezTo>
                <a:cubicBezTo>
                  <a:pt x="1294716" y="3388852"/>
                  <a:pt x="1270046" y="3384173"/>
                  <a:pt x="1250850" y="3374178"/>
                </a:cubicBezTo>
                <a:cubicBezTo>
                  <a:pt x="1204842" y="3350222"/>
                  <a:pt x="1213172" y="3309053"/>
                  <a:pt x="1198735" y="3268122"/>
                </a:cubicBezTo>
                <a:cubicBezTo>
                  <a:pt x="1193499" y="3253289"/>
                  <a:pt x="1184615" y="3241311"/>
                  <a:pt x="1169861" y="3234807"/>
                </a:cubicBezTo>
                <a:cubicBezTo>
                  <a:pt x="1131627" y="3217831"/>
                  <a:pt x="1038977" y="3234331"/>
                  <a:pt x="1001299" y="3249005"/>
                </a:cubicBezTo>
                <a:cubicBezTo>
                  <a:pt x="951801" y="3268202"/>
                  <a:pt x="932367" y="3307388"/>
                  <a:pt x="911663" y="3353236"/>
                </a:cubicBezTo>
                <a:cubicBezTo>
                  <a:pt x="759283" y="3399799"/>
                  <a:pt x="626813" y="3490942"/>
                  <a:pt x="484348" y="3559160"/>
                </a:cubicBezTo>
                <a:cubicBezTo>
                  <a:pt x="409705" y="3594855"/>
                  <a:pt x="314120" y="3620080"/>
                  <a:pt x="248203" y="3669498"/>
                </a:cubicBezTo>
                <a:cubicBezTo>
                  <a:pt x="218298" y="3691868"/>
                  <a:pt x="200926" y="3730974"/>
                  <a:pt x="183792" y="3763179"/>
                </a:cubicBezTo>
                <a:cubicBezTo>
                  <a:pt x="159202" y="3843613"/>
                  <a:pt x="104548" y="3996311"/>
                  <a:pt x="49736" y="4061197"/>
                </a:cubicBezTo>
                <a:cubicBezTo>
                  <a:pt x="35933" y="4077538"/>
                  <a:pt x="17530" y="4089674"/>
                  <a:pt x="0" y="4101573"/>
                </a:cubicBezTo>
                <a:cubicBezTo>
                  <a:pt x="35696" y="3925316"/>
                  <a:pt x="60206" y="3741207"/>
                  <a:pt x="67028" y="3561460"/>
                </a:cubicBezTo>
                <a:lnTo>
                  <a:pt x="67583" y="3553448"/>
                </a:lnTo>
                <a:lnTo>
                  <a:pt x="66076" y="3476822"/>
                </a:lnTo>
                <a:cubicBezTo>
                  <a:pt x="69170" y="3181105"/>
                  <a:pt x="53464" y="2884515"/>
                  <a:pt x="44183" y="2588956"/>
                </a:cubicBezTo>
                <a:cubicBezTo>
                  <a:pt x="362111" y="2455137"/>
                  <a:pt x="587786" y="2258891"/>
                  <a:pt x="761266" y="1958335"/>
                </a:cubicBezTo>
                <a:lnTo>
                  <a:pt x="789347" y="1916135"/>
                </a:lnTo>
                <a:cubicBezTo>
                  <a:pt x="851536" y="1801989"/>
                  <a:pt x="911108" y="1688636"/>
                  <a:pt x="956164" y="1566398"/>
                </a:cubicBezTo>
                <a:cubicBezTo>
                  <a:pt x="980912" y="1503892"/>
                  <a:pt x="1002885" y="1441544"/>
                  <a:pt x="1023192" y="1377530"/>
                </a:cubicBezTo>
                <a:cubicBezTo>
                  <a:pt x="1048417" y="1316292"/>
                  <a:pt x="1064837" y="1247915"/>
                  <a:pt x="1083081" y="1184298"/>
                </a:cubicBezTo>
                <a:cubicBezTo>
                  <a:pt x="1122664" y="1049051"/>
                  <a:pt x="1158438" y="912774"/>
                  <a:pt x="1190405" y="775545"/>
                </a:cubicBezTo>
                <a:cubicBezTo>
                  <a:pt x="1211188" y="727078"/>
                  <a:pt x="1219597" y="668220"/>
                  <a:pt x="1228957" y="616501"/>
                </a:cubicBezTo>
                <a:cubicBezTo>
                  <a:pt x="1244028" y="566369"/>
                  <a:pt x="1254420" y="516554"/>
                  <a:pt x="1276789" y="468880"/>
                </a:cubicBezTo>
                <a:cubicBezTo>
                  <a:pt x="1304393" y="455078"/>
                  <a:pt x="1323589" y="446749"/>
                  <a:pt x="1342389" y="421445"/>
                </a:cubicBezTo>
                <a:cubicBezTo>
                  <a:pt x="1369993" y="386860"/>
                  <a:pt x="1395456" y="399869"/>
                  <a:pt x="1421316" y="347674"/>
                </a:cubicBezTo>
                <a:cubicBezTo>
                  <a:pt x="1442495" y="307854"/>
                  <a:pt x="1499687" y="251376"/>
                  <a:pt x="1531654" y="216473"/>
                </a:cubicBezTo>
                <a:cubicBezTo>
                  <a:pt x="1549661" y="213142"/>
                  <a:pt x="1551724" y="234321"/>
                  <a:pt x="1569492" y="239715"/>
                </a:cubicBezTo>
                <a:lnTo>
                  <a:pt x="1579646" y="230355"/>
                </a:lnTo>
                <a:cubicBezTo>
                  <a:pt x="1589719" y="206003"/>
                  <a:pt x="1584484" y="175463"/>
                  <a:pt x="1582818" y="149604"/>
                </a:cubicBezTo>
                <a:cubicBezTo>
                  <a:pt x="1642311" y="112560"/>
                  <a:pt x="1684987" y="59730"/>
                  <a:pt x="1718937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C175DE3B-58E9-A7F5-F488-432E586FA552}"/>
              </a:ext>
            </a:extLst>
          </p:cNvPr>
          <p:cNvSpPr/>
          <p:nvPr/>
        </p:nvSpPr>
        <p:spPr>
          <a:xfrm>
            <a:off x="2823752" y="2372650"/>
            <a:ext cx="3139776" cy="3112425"/>
          </a:xfrm>
          <a:custGeom>
            <a:avLst/>
            <a:gdLst>
              <a:gd name="connsiteX0" fmla="*/ 1225467 w 3139776"/>
              <a:gd name="connsiteY0" fmla="*/ 0 h 3112425"/>
              <a:gd name="connsiteX1" fmla="*/ 1437339 w 3139776"/>
              <a:gd name="connsiteY1" fmla="*/ 115892 h 3112425"/>
              <a:gd name="connsiteX2" fmla="*/ 1323986 w 3139776"/>
              <a:gd name="connsiteY2" fmla="*/ 161106 h 3112425"/>
              <a:gd name="connsiteX3" fmla="*/ 1322400 w 3139776"/>
              <a:gd name="connsiteY3" fmla="*/ 163724 h 3112425"/>
              <a:gd name="connsiteX4" fmla="*/ 1326366 w 3139776"/>
              <a:gd name="connsiteY4" fmla="*/ 174829 h 3112425"/>
              <a:gd name="connsiteX5" fmla="*/ 1447413 w 3139776"/>
              <a:gd name="connsiteY5" fmla="*/ 162772 h 3112425"/>
              <a:gd name="connsiteX6" fmla="*/ 1378878 w 3139776"/>
              <a:gd name="connsiteY6" fmla="*/ 251297 h 3112425"/>
              <a:gd name="connsiteX7" fmla="*/ 1313516 w 3139776"/>
              <a:gd name="connsiteY7" fmla="*/ 241698 h 3112425"/>
              <a:gd name="connsiteX8" fmla="*/ 1260448 w 3139776"/>
              <a:gd name="connsiteY8" fmla="*/ 203782 h 3112425"/>
              <a:gd name="connsiteX9" fmla="*/ 1367614 w 3139776"/>
              <a:gd name="connsiteY9" fmla="*/ 287865 h 3112425"/>
              <a:gd name="connsiteX10" fmla="*/ 1456773 w 3139776"/>
              <a:gd name="connsiteY10" fmla="*/ 259705 h 3112425"/>
              <a:gd name="connsiteX11" fmla="*/ 1514838 w 3139776"/>
              <a:gd name="connsiteY11" fmla="*/ 203782 h 3112425"/>
              <a:gd name="connsiteX12" fmla="*/ 1521581 w 3139776"/>
              <a:gd name="connsiteY12" fmla="*/ 207669 h 3112425"/>
              <a:gd name="connsiteX13" fmla="*/ 1504129 w 3139776"/>
              <a:gd name="connsiteY13" fmla="*/ 265416 h 3112425"/>
              <a:gd name="connsiteX14" fmla="*/ 1559259 w 3139776"/>
              <a:gd name="connsiteY14" fmla="*/ 284374 h 3112425"/>
              <a:gd name="connsiteX15" fmla="*/ 1658652 w 3139776"/>
              <a:gd name="connsiteY15" fmla="*/ 248282 h 3112425"/>
              <a:gd name="connsiteX16" fmla="*/ 1732105 w 3139776"/>
              <a:gd name="connsiteY16" fmla="*/ 284850 h 3112425"/>
              <a:gd name="connsiteX17" fmla="*/ 1715526 w 3139776"/>
              <a:gd name="connsiteY17" fmla="*/ 342915 h 3112425"/>
              <a:gd name="connsiteX18" fmla="*/ 1677213 w 3139776"/>
              <a:gd name="connsiteY18" fmla="*/ 332365 h 3112425"/>
              <a:gd name="connsiteX19" fmla="*/ 1696251 w 3139776"/>
              <a:gd name="connsiteY19" fmla="*/ 364570 h 3112425"/>
              <a:gd name="connsiteX20" fmla="*/ 1699027 w 3139776"/>
              <a:gd name="connsiteY20" fmla="*/ 430964 h 3112425"/>
              <a:gd name="connsiteX21" fmla="*/ 1705452 w 3139776"/>
              <a:gd name="connsiteY21" fmla="*/ 425808 h 3112425"/>
              <a:gd name="connsiteX22" fmla="*/ 1712036 w 3139776"/>
              <a:gd name="connsiteY22" fmla="*/ 445480 h 3112425"/>
              <a:gd name="connsiteX23" fmla="*/ 1727345 w 3139776"/>
              <a:gd name="connsiteY23" fmla="*/ 426284 h 3112425"/>
              <a:gd name="connsiteX24" fmla="*/ 1739720 w 3139776"/>
              <a:gd name="connsiteY24" fmla="*/ 538606 h 3112425"/>
              <a:gd name="connsiteX25" fmla="*/ 1725997 w 3139776"/>
              <a:gd name="connsiteY25" fmla="*/ 556216 h 3112425"/>
              <a:gd name="connsiteX26" fmla="*/ 1757250 w 3139776"/>
              <a:gd name="connsiteY26" fmla="*/ 665840 h 3112425"/>
              <a:gd name="connsiteX27" fmla="*/ 1437260 w 3139776"/>
              <a:gd name="connsiteY27" fmla="*/ 408277 h 3112425"/>
              <a:gd name="connsiteX28" fmla="*/ 1481046 w 3139776"/>
              <a:gd name="connsiteY28" fmla="*/ 541779 h 3112425"/>
              <a:gd name="connsiteX29" fmla="*/ 1624066 w 3139776"/>
              <a:gd name="connsiteY29" fmla="*/ 657908 h 3112425"/>
              <a:gd name="connsiteX30" fmla="*/ 1763279 w 3139776"/>
              <a:gd name="connsiteY30" fmla="*/ 722001 h 3112425"/>
              <a:gd name="connsiteX31" fmla="*/ 1901143 w 3139776"/>
              <a:gd name="connsiteY31" fmla="*/ 824487 h 3112425"/>
              <a:gd name="connsiteX32" fmla="*/ 1724807 w 3139776"/>
              <a:gd name="connsiteY32" fmla="*/ 914678 h 3112425"/>
              <a:gd name="connsiteX33" fmla="*/ 1602966 w 3139776"/>
              <a:gd name="connsiteY33" fmla="*/ 906746 h 3112425"/>
              <a:gd name="connsiteX34" fmla="*/ 1509127 w 3139776"/>
              <a:gd name="connsiteY34" fmla="*/ 675439 h 3112425"/>
              <a:gd name="connsiteX35" fmla="*/ 1542443 w 3139776"/>
              <a:gd name="connsiteY35" fmla="*/ 816872 h 3112425"/>
              <a:gd name="connsiteX36" fmla="*/ 1403151 w 3139776"/>
              <a:gd name="connsiteY36" fmla="*/ 728030 h 3112425"/>
              <a:gd name="connsiteX37" fmla="*/ 1582263 w 3139776"/>
              <a:gd name="connsiteY37" fmla="*/ 897306 h 3112425"/>
              <a:gd name="connsiteX38" fmla="*/ 1331919 w 3139776"/>
              <a:gd name="connsiteY38" fmla="*/ 843525 h 3112425"/>
              <a:gd name="connsiteX39" fmla="*/ 1247201 w 3139776"/>
              <a:gd name="connsiteY39" fmla="*/ 733265 h 3112425"/>
              <a:gd name="connsiteX40" fmla="*/ 1291226 w 3139776"/>
              <a:gd name="connsiteY40" fmla="*/ 821790 h 3112425"/>
              <a:gd name="connsiteX41" fmla="*/ 1264573 w 3139776"/>
              <a:gd name="connsiteY41" fmla="*/ 821394 h 3112425"/>
              <a:gd name="connsiteX42" fmla="*/ 1307249 w 3139776"/>
              <a:gd name="connsiteY42" fmla="*/ 869939 h 3112425"/>
              <a:gd name="connsiteX43" fmla="*/ 1231019 w 3139776"/>
              <a:gd name="connsiteY43" fmla="*/ 881441 h 3112425"/>
              <a:gd name="connsiteX44" fmla="*/ 1257672 w 3139776"/>
              <a:gd name="connsiteY44" fmla="*/ 892705 h 3112425"/>
              <a:gd name="connsiteX45" fmla="*/ 1407038 w 3139776"/>
              <a:gd name="connsiteY45" fmla="*/ 872874 h 3112425"/>
              <a:gd name="connsiteX46" fmla="*/ 1800164 w 3139776"/>
              <a:gd name="connsiteY46" fmla="*/ 952118 h 3112425"/>
              <a:gd name="connsiteX47" fmla="*/ 1926526 w 3139776"/>
              <a:gd name="connsiteY47" fmla="*/ 890881 h 3112425"/>
              <a:gd name="connsiteX48" fmla="*/ 2084935 w 3139776"/>
              <a:gd name="connsiteY48" fmla="*/ 844080 h 3112425"/>
              <a:gd name="connsiteX49" fmla="*/ 2165925 w 3139776"/>
              <a:gd name="connsiteY49" fmla="*/ 778083 h 3112425"/>
              <a:gd name="connsiteX50" fmla="*/ 2614736 w 3139776"/>
              <a:gd name="connsiteY50" fmla="*/ 926814 h 3112425"/>
              <a:gd name="connsiteX51" fmla="*/ 2786709 w 3139776"/>
              <a:gd name="connsiteY51" fmla="*/ 1120125 h 3112425"/>
              <a:gd name="connsiteX52" fmla="*/ 3138666 w 3139776"/>
              <a:gd name="connsiteY52" fmla="*/ 1516266 h 3112425"/>
              <a:gd name="connsiteX53" fmla="*/ 3139777 w 3139776"/>
              <a:gd name="connsiteY53" fmla="*/ 1519994 h 3112425"/>
              <a:gd name="connsiteX54" fmla="*/ 3048635 w 3139776"/>
              <a:gd name="connsiteY54" fmla="*/ 1522136 h 3112425"/>
              <a:gd name="connsiteX55" fmla="*/ 3043717 w 3139776"/>
              <a:gd name="connsiteY55" fmla="*/ 1526261 h 3112425"/>
              <a:gd name="connsiteX56" fmla="*/ 3058391 w 3139776"/>
              <a:gd name="connsiteY56" fmla="*/ 1558466 h 3112425"/>
              <a:gd name="connsiteX57" fmla="*/ 3093135 w 3139776"/>
              <a:gd name="connsiteY57" fmla="*/ 1584405 h 3112425"/>
              <a:gd name="connsiteX58" fmla="*/ 2995408 w 3139776"/>
              <a:gd name="connsiteY58" fmla="*/ 1639931 h 3112425"/>
              <a:gd name="connsiteX59" fmla="*/ 3004848 w 3139776"/>
              <a:gd name="connsiteY59" fmla="*/ 1661904 h 3112425"/>
              <a:gd name="connsiteX60" fmla="*/ 3088376 w 3139776"/>
              <a:gd name="connsiteY60" fmla="*/ 1683242 h 3112425"/>
              <a:gd name="connsiteX61" fmla="*/ 2942183 w 3139776"/>
              <a:gd name="connsiteY61" fmla="*/ 1829435 h 3112425"/>
              <a:gd name="connsiteX62" fmla="*/ 2846915 w 3139776"/>
              <a:gd name="connsiteY62" fmla="*/ 1737737 h 3112425"/>
              <a:gd name="connsiteX63" fmla="*/ 2818676 w 3139776"/>
              <a:gd name="connsiteY63" fmla="*/ 1740513 h 3112425"/>
              <a:gd name="connsiteX64" fmla="*/ 2792182 w 3139776"/>
              <a:gd name="connsiteY64" fmla="*/ 1783824 h 3112425"/>
              <a:gd name="connsiteX65" fmla="*/ 2792976 w 3139776"/>
              <a:gd name="connsiteY65" fmla="*/ 1831894 h 3112425"/>
              <a:gd name="connsiteX66" fmla="*/ 2717301 w 3139776"/>
              <a:gd name="connsiteY66" fmla="*/ 1808097 h 3112425"/>
              <a:gd name="connsiteX67" fmla="*/ 2703895 w 3139776"/>
              <a:gd name="connsiteY67" fmla="*/ 1813649 h 3112425"/>
              <a:gd name="connsiteX68" fmla="*/ 2715001 w 3139776"/>
              <a:gd name="connsiteY68" fmla="*/ 1856087 h 3112425"/>
              <a:gd name="connsiteX69" fmla="*/ 2613625 w 3139776"/>
              <a:gd name="connsiteY69" fmla="*/ 1882740 h 3112425"/>
              <a:gd name="connsiteX70" fmla="*/ 2624175 w 3139776"/>
              <a:gd name="connsiteY70" fmla="*/ 1912803 h 3112425"/>
              <a:gd name="connsiteX71" fmla="*/ 2699374 w 3139776"/>
              <a:gd name="connsiteY71" fmla="*/ 1965157 h 3112425"/>
              <a:gd name="connsiteX72" fmla="*/ 2562065 w 3139776"/>
              <a:gd name="connsiteY72" fmla="*/ 1991810 h 3112425"/>
              <a:gd name="connsiteX73" fmla="*/ 2557623 w 3139776"/>
              <a:gd name="connsiteY73" fmla="*/ 2011165 h 3112425"/>
              <a:gd name="connsiteX74" fmla="*/ 2647972 w 3139776"/>
              <a:gd name="connsiteY74" fmla="*/ 2058838 h 3112425"/>
              <a:gd name="connsiteX75" fmla="*/ 2462990 w 3139776"/>
              <a:gd name="connsiteY75" fmla="*/ 2254608 h 3112425"/>
              <a:gd name="connsiteX76" fmla="*/ 2403895 w 3139776"/>
              <a:gd name="connsiteY76" fmla="*/ 2159182 h 3112425"/>
              <a:gd name="connsiteX77" fmla="*/ 2379145 w 3139776"/>
              <a:gd name="connsiteY77" fmla="*/ 2158627 h 3112425"/>
              <a:gd name="connsiteX78" fmla="*/ 2354000 w 3139776"/>
              <a:gd name="connsiteY78" fmla="*/ 2189246 h 3112425"/>
              <a:gd name="connsiteX79" fmla="*/ 2343609 w 3139776"/>
              <a:gd name="connsiteY79" fmla="*/ 2259923 h 3112425"/>
              <a:gd name="connsiteX80" fmla="*/ 2246517 w 3139776"/>
              <a:gd name="connsiteY80" fmla="*/ 2255719 h 3112425"/>
              <a:gd name="connsiteX81" fmla="*/ 2344164 w 3139776"/>
              <a:gd name="connsiteY81" fmla="*/ 2351383 h 3112425"/>
              <a:gd name="connsiteX82" fmla="*/ 2270314 w 3139776"/>
              <a:gd name="connsiteY82" fmla="*/ 2329172 h 3112425"/>
              <a:gd name="connsiteX83" fmla="*/ 2149108 w 3139776"/>
              <a:gd name="connsiteY83" fmla="*/ 2393820 h 3112425"/>
              <a:gd name="connsiteX84" fmla="*/ 2294111 w 3139776"/>
              <a:gd name="connsiteY84" fmla="*/ 2443318 h 3112425"/>
              <a:gd name="connsiteX85" fmla="*/ 2178933 w 3139776"/>
              <a:gd name="connsiteY85" fmla="*/ 2517247 h 3112425"/>
              <a:gd name="connsiteX86" fmla="*/ 2180361 w 3139776"/>
              <a:gd name="connsiteY86" fmla="*/ 2554530 h 3112425"/>
              <a:gd name="connsiteX87" fmla="*/ 2212329 w 3139776"/>
              <a:gd name="connsiteY87" fmla="*/ 2607359 h 3112425"/>
              <a:gd name="connsiteX88" fmla="*/ 2172826 w 3139776"/>
              <a:gd name="connsiteY88" fmla="*/ 2602282 h 3112425"/>
              <a:gd name="connsiteX89" fmla="*/ 2021952 w 3139776"/>
              <a:gd name="connsiteY89" fmla="*/ 2653287 h 3112425"/>
              <a:gd name="connsiteX90" fmla="*/ 2039641 w 3139776"/>
              <a:gd name="connsiteY90" fmla="*/ 2692394 h 3112425"/>
              <a:gd name="connsiteX91" fmla="*/ 1965395 w 3139776"/>
              <a:gd name="connsiteY91" fmla="*/ 2691045 h 3112425"/>
              <a:gd name="connsiteX92" fmla="*/ 1915262 w 3139776"/>
              <a:gd name="connsiteY92" fmla="*/ 2717301 h 3112425"/>
              <a:gd name="connsiteX93" fmla="*/ 1850693 w 3139776"/>
              <a:gd name="connsiteY93" fmla="*/ 2647497 h 3112425"/>
              <a:gd name="connsiteX94" fmla="*/ 1833004 w 3139776"/>
              <a:gd name="connsiteY94" fmla="*/ 2637026 h 3112425"/>
              <a:gd name="connsiteX95" fmla="*/ 1775415 w 3139776"/>
              <a:gd name="connsiteY95" fmla="*/ 2731817 h 3112425"/>
              <a:gd name="connsiteX96" fmla="*/ 1792628 w 3139776"/>
              <a:gd name="connsiteY96" fmla="*/ 2767830 h 3112425"/>
              <a:gd name="connsiteX97" fmla="*/ 1629381 w 3139776"/>
              <a:gd name="connsiteY97" fmla="*/ 2816138 h 3112425"/>
              <a:gd name="connsiteX98" fmla="*/ 1623432 w 3139776"/>
              <a:gd name="connsiteY98" fmla="*/ 2821929 h 3112425"/>
              <a:gd name="connsiteX99" fmla="*/ 1744955 w 3139776"/>
              <a:gd name="connsiteY99" fmla="*/ 2853420 h 3112425"/>
              <a:gd name="connsiteX100" fmla="*/ 1580280 w 3139776"/>
              <a:gd name="connsiteY100" fmla="*/ 2906011 h 3112425"/>
              <a:gd name="connsiteX101" fmla="*/ 1702993 w 3139776"/>
              <a:gd name="connsiteY101" fmla="*/ 2954002 h 3112425"/>
              <a:gd name="connsiteX102" fmla="*/ 1611216 w 3139776"/>
              <a:gd name="connsiteY102" fmla="*/ 2994854 h 3112425"/>
              <a:gd name="connsiteX103" fmla="*/ 1613437 w 3139776"/>
              <a:gd name="connsiteY103" fmla="*/ 3003658 h 3112425"/>
              <a:gd name="connsiteX104" fmla="*/ 1696806 w 3139776"/>
              <a:gd name="connsiteY104" fmla="*/ 3032136 h 3112425"/>
              <a:gd name="connsiteX105" fmla="*/ 1660714 w 3139776"/>
              <a:gd name="connsiteY105" fmla="*/ 3054346 h 3112425"/>
              <a:gd name="connsiteX106" fmla="*/ 1598524 w 3139776"/>
              <a:gd name="connsiteY106" fmla="*/ 3065610 h 3112425"/>
              <a:gd name="connsiteX107" fmla="*/ 1272426 w 3139776"/>
              <a:gd name="connsiteY107" fmla="*/ 3077905 h 3112425"/>
              <a:gd name="connsiteX108" fmla="*/ 1088158 w 3139776"/>
              <a:gd name="connsiteY108" fmla="*/ 3109000 h 3112425"/>
              <a:gd name="connsiteX109" fmla="*/ 1012483 w 3139776"/>
              <a:gd name="connsiteY109" fmla="*/ 3111141 h 3112425"/>
              <a:gd name="connsiteX110" fmla="*/ 1050082 w 3139776"/>
              <a:gd name="connsiteY110" fmla="*/ 2820739 h 3112425"/>
              <a:gd name="connsiteX111" fmla="*/ 839558 w 3139776"/>
              <a:gd name="connsiteY111" fmla="*/ 2449426 h 3112425"/>
              <a:gd name="connsiteX112" fmla="*/ 928400 w 3139776"/>
              <a:gd name="connsiteY112" fmla="*/ 2355825 h 3112425"/>
              <a:gd name="connsiteX113" fmla="*/ 916819 w 3139776"/>
              <a:gd name="connsiteY113" fmla="*/ 2393583 h 3112425"/>
              <a:gd name="connsiteX114" fmla="*/ 1342389 w 3139776"/>
              <a:gd name="connsiteY114" fmla="*/ 2737687 h 3112425"/>
              <a:gd name="connsiteX115" fmla="*/ 1371263 w 3139776"/>
              <a:gd name="connsiteY115" fmla="*/ 2802256 h 3112425"/>
              <a:gd name="connsiteX116" fmla="*/ 1280755 w 3139776"/>
              <a:gd name="connsiteY116" fmla="*/ 2810347 h 3112425"/>
              <a:gd name="connsiteX117" fmla="*/ 1284562 w 3139776"/>
              <a:gd name="connsiteY117" fmla="*/ 2837555 h 3112425"/>
              <a:gd name="connsiteX118" fmla="*/ 1349925 w 3139776"/>
              <a:gd name="connsiteY118" fmla="*/ 2894509 h 3112425"/>
              <a:gd name="connsiteX119" fmla="*/ 1429566 w 3139776"/>
              <a:gd name="connsiteY119" fmla="*/ 2890623 h 3112425"/>
              <a:gd name="connsiteX120" fmla="*/ 1474859 w 3139776"/>
              <a:gd name="connsiteY120" fmla="*/ 2835176 h 3112425"/>
              <a:gd name="connsiteX121" fmla="*/ 1469148 w 3139776"/>
              <a:gd name="connsiteY121" fmla="*/ 2719760 h 3112425"/>
              <a:gd name="connsiteX122" fmla="*/ 1233478 w 3139776"/>
              <a:gd name="connsiteY122" fmla="*/ 2376449 h 3112425"/>
              <a:gd name="connsiteX123" fmla="*/ 1156852 w 3139776"/>
              <a:gd name="connsiteY123" fmla="*/ 2230414 h 3112425"/>
              <a:gd name="connsiteX124" fmla="*/ 1184694 w 3139776"/>
              <a:gd name="connsiteY124" fmla="*/ 1890276 h 3112425"/>
              <a:gd name="connsiteX125" fmla="*/ 1252199 w 3139776"/>
              <a:gd name="connsiteY125" fmla="*/ 1892894 h 3112425"/>
              <a:gd name="connsiteX126" fmla="*/ 1284483 w 3139776"/>
              <a:gd name="connsiteY126" fmla="*/ 1868858 h 3112425"/>
              <a:gd name="connsiteX127" fmla="*/ 1301696 w 3139776"/>
              <a:gd name="connsiteY127" fmla="*/ 1722745 h 3112425"/>
              <a:gd name="connsiteX128" fmla="*/ 1250850 w 3139776"/>
              <a:gd name="connsiteY128" fmla="*/ 1685383 h 3112425"/>
              <a:gd name="connsiteX129" fmla="*/ 1198735 w 3139776"/>
              <a:gd name="connsiteY129" fmla="*/ 1579328 h 3112425"/>
              <a:gd name="connsiteX130" fmla="*/ 1169861 w 3139776"/>
              <a:gd name="connsiteY130" fmla="*/ 1546012 h 3112425"/>
              <a:gd name="connsiteX131" fmla="*/ 1001299 w 3139776"/>
              <a:gd name="connsiteY131" fmla="*/ 1560211 h 3112425"/>
              <a:gd name="connsiteX132" fmla="*/ 911663 w 3139776"/>
              <a:gd name="connsiteY132" fmla="*/ 1664442 h 3112425"/>
              <a:gd name="connsiteX133" fmla="*/ 484348 w 3139776"/>
              <a:gd name="connsiteY133" fmla="*/ 1870366 h 3112425"/>
              <a:gd name="connsiteX134" fmla="*/ 248203 w 3139776"/>
              <a:gd name="connsiteY134" fmla="*/ 1980705 h 3112425"/>
              <a:gd name="connsiteX135" fmla="*/ 183792 w 3139776"/>
              <a:gd name="connsiteY135" fmla="*/ 2074385 h 3112425"/>
              <a:gd name="connsiteX136" fmla="*/ 49736 w 3139776"/>
              <a:gd name="connsiteY136" fmla="*/ 2372403 h 3112425"/>
              <a:gd name="connsiteX137" fmla="*/ 0 w 3139776"/>
              <a:gd name="connsiteY137" fmla="*/ 2412779 h 3112425"/>
              <a:gd name="connsiteX138" fmla="*/ 67028 w 3139776"/>
              <a:gd name="connsiteY138" fmla="*/ 1872666 h 3112425"/>
              <a:gd name="connsiteX139" fmla="*/ 67583 w 3139776"/>
              <a:gd name="connsiteY139" fmla="*/ 1864655 h 3112425"/>
              <a:gd name="connsiteX140" fmla="*/ 66076 w 3139776"/>
              <a:gd name="connsiteY140" fmla="*/ 1788028 h 3112425"/>
              <a:gd name="connsiteX141" fmla="*/ 44183 w 3139776"/>
              <a:gd name="connsiteY141" fmla="*/ 900162 h 3112425"/>
              <a:gd name="connsiteX142" fmla="*/ 761266 w 3139776"/>
              <a:gd name="connsiteY142" fmla="*/ 269541 h 3112425"/>
              <a:gd name="connsiteX143" fmla="*/ 1225467 w 3139776"/>
              <a:gd name="connsiteY143" fmla="*/ 0 h 311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3139776" h="3112425">
                <a:moveTo>
                  <a:pt x="1225467" y="0"/>
                </a:moveTo>
                <a:cubicBezTo>
                  <a:pt x="1295985" y="38393"/>
                  <a:pt x="1364044" y="83052"/>
                  <a:pt x="1437339" y="115892"/>
                </a:cubicBezTo>
                <a:cubicBezTo>
                  <a:pt x="1401961" y="123586"/>
                  <a:pt x="1345483" y="128425"/>
                  <a:pt x="1323986" y="161106"/>
                </a:cubicBezTo>
                <a:cubicBezTo>
                  <a:pt x="1323431" y="161978"/>
                  <a:pt x="1322955" y="162851"/>
                  <a:pt x="1322400" y="163724"/>
                </a:cubicBezTo>
                <a:lnTo>
                  <a:pt x="1326366" y="174829"/>
                </a:lnTo>
                <a:cubicBezTo>
                  <a:pt x="1368169" y="192677"/>
                  <a:pt x="1406482" y="174908"/>
                  <a:pt x="1447413" y="162772"/>
                </a:cubicBezTo>
                <a:cubicBezTo>
                  <a:pt x="1432897" y="194818"/>
                  <a:pt x="1414891" y="238208"/>
                  <a:pt x="1378878" y="251297"/>
                </a:cubicBezTo>
                <a:cubicBezTo>
                  <a:pt x="1357936" y="258912"/>
                  <a:pt x="1332315" y="252169"/>
                  <a:pt x="1313516" y="241698"/>
                </a:cubicBezTo>
                <a:cubicBezTo>
                  <a:pt x="1294874" y="231386"/>
                  <a:pt x="1277344" y="216791"/>
                  <a:pt x="1260448" y="203782"/>
                </a:cubicBezTo>
                <a:cubicBezTo>
                  <a:pt x="1289560" y="242174"/>
                  <a:pt x="1316292" y="280091"/>
                  <a:pt x="1367614" y="287865"/>
                </a:cubicBezTo>
                <a:cubicBezTo>
                  <a:pt x="1400930" y="292941"/>
                  <a:pt x="1430914" y="279694"/>
                  <a:pt x="1456773" y="259705"/>
                </a:cubicBezTo>
                <a:cubicBezTo>
                  <a:pt x="1477794" y="243443"/>
                  <a:pt x="1496356" y="222899"/>
                  <a:pt x="1514838" y="203782"/>
                </a:cubicBezTo>
                <a:lnTo>
                  <a:pt x="1521581" y="207669"/>
                </a:lnTo>
                <a:cubicBezTo>
                  <a:pt x="1521501" y="227103"/>
                  <a:pt x="1514283" y="248838"/>
                  <a:pt x="1504129" y="265416"/>
                </a:cubicBezTo>
                <a:lnTo>
                  <a:pt x="1559259" y="284374"/>
                </a:lnTo>
                <a:cubicBezTo>
                  <a:pt x="1590116" y="265416"/>
                  <a:pt x="1620179" y="239715"/>
                  <a:pt x="1658652" y="248282"/>
                </a:cubicBezTo>
                <a:cubicBezTo>
                  <a:pt x="1682924" y="253676"/>
                  <a:pt x="1710449" y="272397"/>
                  <a:pt x="1732105" y="284850"/>
                </a:cubicBezTo>
                <a:cubicBezTo>
                  <a:pt x="1727266" y="304443"/>
                  <a:pt x="1722983" y="324115"/>
                  <a:pt x="1715526" y="342915"/>
                </a:cubicBezTo>
                <a:cubicBezTo>
                  <a:pt x="1700613" y="344502"/>
                  <a:pt x="1686335" y="326178"/>
                  <a:pt x="1677213" y="332365"/>
                </a:cubicBezTo>
                <a:lnTo>
                  <a:pt x="1696251" y="364570"/>
                </a:lnTo>
                <a:cubicBezTo>
                  <a:pt x="1708546" y="385115"/>
                  <a:pt x="1702359" y="408515"/>
                  <a:pt x="1699027" y="430964"/>
                </a:cubicBezTo>
                <a:lnTo>
                  <a:pt x="1705452" y="425808"/>
                </a:lnTo>
                <a:lnTo>
                  <a:pt x="1712036" y="445480"/>
                </a:lnTo>
                <a:cubicBezTo>
                  <a:pt x="1722269" y="440562"/>
                  <a:pt x="1722507" y="436199"/>
                  <a:pt x="1727345" y="426284"/>
                </a:cubicBezTo>
                <a:cubicBezTo>
                  <a:pt x="1737420" y="440086"/>
                  <a:pt x="1731074" y="510922"/>
                  <a:pt x="1739720" y="538606"/>
                </a:cubicBezTo>
                <a:lnTo>
                  <a:pt x="1725997" y="556216"/>
                </a:lnTo>
                <a:cubicBezTo>
                  <a:pt x="1735912" y="592863"/>
                  <a:pt x="1746304" y="629431"/>
                  <a:pt x="1757250" y="665840"/>
                </a:cubicBezTo>
                <a:cubicBezTo>
                  <a:pt x="1561877" y="590800"/>
                  <a:pt x="1550137" y="585407"/>
                  <a:pt x="1437260" y="408277"/>
                </a:cubicBezTo>
                <a:lnTo>
                  <a:pt x="1481046" y="541779"/>
                </a:lnTo>
                <a:cubicBezTo>
                  <a:pt x="1526657" y="582948"/>
                  <a:pt x="1571237" y="625941"/>
                  <a:pt x="1624066" y="657908"/>
                </a:cubicBezTo>
                <a:cubicBezTo>
                  <a:pt x="1667694" y="684323"/>
                  <a:pt x="1717509" y="699712"/>
                  <a:pt x="1763279" y="722001"/>
                </a:cubicBezTo>
                <a:cubicBezTo>
                  <a:pt x="1815473" y="747464"/>
                  <a:pt x="1858149" y="786253"/>
                  <a:pt x="1901143" y="824487"/>
                </a:cubicBezTo>
                <a:cubicBezTo>
                  <a:pt x="1840222" y="850188"/>
                  <a:pt x="1781285" y="880331"/>
                  <a:pt x="1724807" y="914678"/>
                </a:cubicBezTo>
                <a:cubicBezTo>
                  <a:pt x="1684273" y="911346"/>
                  <a:pt x="1643580" y="908729"/>
                  <a:pt x="1602966" y="906746"/>
                </a:cubicBezTo>
                <a:cubicBezTo>
                  <a:pt x="1567350" y="830754"/>
                  <a:pt x="1547995" y="750320"/>
                  <a:pt x="1509127" y="675439"/>
                </a:cubicBezTo>
                <a:cubicBezTo>
                  <a:pt x="1519677" y="722636"/>
                  <a:pt x="1533241" y="769516"/>
                  <a:pt x="1542443" y="816872"/>
                </a:cubicBezTo>
                <a:lnTo>
                  <a:pt x="1403151" y="728030"/>
                </a:lnTo>
                <a:cubicBezTo>
                  <a:pt x="1458836" y="791409"/>
                  <a:pt x="1531417" y="827263"/>
                  <a:pt x="1582263" y="897306"/>
                </a:cubicBezTo>
                <a:cubicBezTo>
                  <a:pt x="1488741" y="859152"/>
                  <a:pt x="1430597" y="851854"/>
                  <a:pt x="1331919" y="843525"/>
                </a:cubicBezTo>
                <a:cubicBezTo>
                  <a:pt x="1305266" y="803070"/>
                  <a:pt x="1281151" y="767691"/>
                  <a:pt x="1247201" y="733265"/>
                </a:cubicBezTo>
                <a:cubicBezTo>
                  <a:pt x="1258465" y="759045"/>
                  <a:pt x="1289243" y="795931"/>
                  <a:pt x="1291226" y="821790"/>
                </a:cubicBezTo>
                <a:cubicBezTo>
                  <a:pt x="1281548" y="827819"/>
                  <a:pt x="1275520" y="823773"/>
                  <a:pt x="1264573" y="821394"/>
                </a:cubicBezTo>
                <a:cubicBezTo>
                  <a:pt x="1275202" y="842573"/>
                  <a:pt x="1316450" y="841462"/>
                  <a:pt x="1307249" y="869939"/>
                </a:cubicBezTo>
                <a:cubicBezTo>
                  <a:pt x="1284880" y="883900"/>
                  <a:pt x="1256165" y="873668"/>
                  <a:pt x="1231019" y="881441"/>
                </a:cubicBezTo>
                <a:cubicBezTo>
                  <a:pt x="1239824" y="891515"/>
                  <a:pt x="1243949" y="892071"/>
                  <a:pt x="1257672" y="892705"/>
                </a:cubicBezTo>
                <a:cubicBezTo>
                  <a:pt x="1307090" y="894847"/>
                  <a:pt x="1358412" y="868274"/>
                  <a:pt x="1407038" y="872874"/>
                </a:cubicBezTo>
                <a:cubicBezTo>
                  <a:pt x="1544902" y="885883"/>
                  <a:pt x="1653812" y="1001219"/>
                  <a:pt x="1800164" y="952118"/>
                </a:cubicBezTo>
                <a:cubicBezTo>
                  <a:pt x="1844744" y="937206"/>
                  <a:pt x="1883533" y="909205"/>
                  <a:pt x="1926526" y="890881"/>
                </a:cubicBezTo>
                <a:cubicBezTo>
                  <a:pt x="1976421" y="869622"/>
                  <a:pt x="2038610" y="871129"/>
                  <a:pt x="2084935" y="844080"/>
                </a:cubicBezTo>
                <a:cubicBezTo>
                  <a:pt x="2115475" y="826312"/>
                  <a:pt x="2138082" y="799183"/>
                  <a:pt x="2165925" y="778083"/>
                </a:cubicBezTo>
                <a:cubicBezTo>
                  <a:pt x="2341546" y="765550"/>
                  <a:pt x="2481393" y="811478"/>
                  <a:pt x="2614736" y="926814"/>
                </a:cubicBezTo>
                <a:cubicBezTo>
                  <a:pt x="2680733" y="983927"/>
                  <a:pt x="2725947" y="1058332"/>
                  <a:pt x="2786709" y="1120125"/>
                </a:cubicBezTo>
                <a:cubicBezTo>
                  <a:pt x="2919179" y="1254658"/>
                  <a:pt x="3077905" y="1322717"/>
                  <a:pt x="3138666" y="1516266"/>
                </a:cubicBezTo>
                <a:lnTo>
                  <a:pt x="3139777" y="1519994"/>
                </a:lnTo>
                <a:cubicBezTo>
                  <a:pt x="3114790" y="1516504"/>
                  <a:pt x="3069814" y="1506271"/>
                  <a:pt x="3048635" y="1522136"/>
                </a:cubicBezTo>
                <a:cubicBezTo>
                  <a:pt x="3046890" y="1523405"/>
                  <a:pt x="3045383" y="1524912"/>
                  <a:pt x="3043717" y="1526261"/>
                </a:cubicBezTo>
                <a:cubicBezTo>
                  <a:pt x="3044113" y="1541412"/>
                  <a:pt x="3046810" y="1547996"/>
                  <a:pt x="3058391" y="1558466"/>
                </a:cubicBezTo>
                <a:cubicBezTo>
                  <a:pt x="3068941" y="1567985"/>
                  <a:pt x="3081475" y="1576235"/>
                  <a:pt x="3093135" y="1584405"/>
                </a:cubicBezTo>
                <a:cubicBezTo>
                  <a:pt x="3058550" y="1596541"/>
                  <a:pt x="3014843" y="1606139"/>
                  <a:pt x="2995408" y="1639931"/>
                </a:cubicBezTo>
                <a:cubicBezTo>
                  <a:pt x="2996519" y="1651750"/>
                  <a:pt x="2995805" y="1654209"/>
                  <a:pt x="3004848" y="1661904"/>
                </a:cubicBezTo>
                <a:cubicBezTo>
                  <a:pt x="3025076" y="1679038"/>
                  <a:pt x="3062596" y="1679989"/>
                  <a:pt x="3088376" y="1683242"/>
                </a:cubicBezTo>
                <a:cubicBezTo>
                  <a:pt x="3026424" y="1724410"/>
                  <a:pt x="2983431" y="1766690"/>
                  <a:pt x="2942183" y="1829435"/>
                </a:cubicBezTo>
                <a:cubicBezTo>
                  <a:pt x="2919417" y="1791756"/>
                  <a:pt x="2893002" y="1749239"/>
                  <a:pt x="2846915" y="1737737"/>
                </a:cubicBezTo>
                <a:cubicBezTo>
                  <a:pt x="2836762" y="1735199"/>
                  <a:pt x="2828275" y="1737182"/>
                  <a:pt x="2818676" y="1740513"/>
                </a:cubicBezTo>
                <a:cubicBezTo>
                  <a:pt x="2803763" y="1752253"/>
                  <a:pt x="2794800" y="1764548"/>
                  <a:pt x="2792182" y="1783824"/>
                </a:cubicBezTo>
                <a:cubicBezTo>
                  <a:pt x="2790041" y="1799450"/>
                  <a:pt x="2791786" y="1816188"/>
                  <a:pt x="2792976" y="1831894"/>
                </a:cubicBezTo>
                <a:cubicBezTo>
                  <a:pt x="2768861" y="1821661"/>
                  <a:pt x="2743795" y="1808652"/>
                  <a:pt x="2717301" y="1808097"/>
                </a:cubicBezTo>
                <a:lnTo>
                  <a:pt x="2703895" y="1813649"/>
                </a:lnTo>
                <a:cubicBezTo>
                  <a:pt x="2700326" y="1831259"/>
                  <a:pt x="2724361" y="1846489"/>
                  <a:pt x="2715001" y="1856087"/>
                </a:cubicBezTo>
                <a:cubicBezTo>
                  <a:pt x="2682795" y="1859339"/>
                  <a:pt x="2637819" y="1859260"/>
                  <a:pt x="2613625" y="1882740"/>
                </a:cubicBezTo>
                <a:cubicBezTo>
                  <a:pt x="2612515" y="1897812"/>
                  <a:pt x="2614339" y="1900984"/>
                  <a:pt x="2624175" y="1912803"/>
                </a:cubicBezTo>
                <a:cubicBezTo>
                  <a:pt x="2642182" y="1934617"/>
                  <a:pt x="2675101" y="1950641"/>
                  <a:pt x="2699374" y="1965157"/>
                </a:cubicBezTo>
                <a:cubicBezTo>
                  <a:pt x="2659157" y="1963809"/>
                  <a:pt x="2592525" y="1961587"/>
                  <a:pt x="2562065" y="1991810"/>
                </a:cubicBezTo>
                <a:cubicBezTo>
                  <a:pt x="2555481" y="1998314"/>
                  <a:pt x="2557385" y="2002439"/>
                  <a:pt x="2557623" y="2011165"/>
                </a:cubicBezTo>
                <a:cubicBezTo>
                  <a:pt x="2577295" y="2038690"/>
                  <a:pt x="2617195" y="2048208"/>
                  <a:pt x="2647972" y="2058838"/>
                </a:cubicBezTo>
                <a:cubicBezTo>
                  <a:pt x="2511536" y="2121027"/>
                  <a:pt x="2559685" y="2178378"/>
                  <a:pt x="2462990" y="2254608"/>
                </a:cubicBezTo>
                <a:cubicBezTo>
                  <a:pt x="2451330" y="2222244"/>
                  <a:pt x="2437845" y="2174967"/>
                  <a:pt x="2403895" y="2159182"/>
                </a:cubicBezTo>
                <a:cubicBezTo>
                  <a:pt x="2395407" y="2155295"/>
                  <a:pt x="2387395" y="2154740"/>
                  <a:pt x="2379145" y="2158627"/>
                </a:cubicBezTo>
                <a:cubicBezTo>
                  <a:pt x="2366613" y="2164576"/>
                  <a:pt x="2358521" y="2176316"/>
                  <a:pt x="2354000" y="2189246"/>
                </a:cubicBezTo>
                <a:cubicBezTo>
                  <a:pt x="2346464" y="2210584"/>
                  <a:pt x="2345830" y="2237316"/>
                  <a:pt x="2343609" y="2259923"/>
                </a:cubicBezTo>
                <a:cubicBezTo>
                  <a:pt x="2311324" y="2258415"/>
                  <a:pt x="2278802" y="2256115"/>
                  <a:pt x="2246517" y="2255719"/>
                </a:cubicBezTo>
                <a:cubicBezTo>
                  <a:pt x="2278405" y="2288241"/>
                  <a:pt x="2309976" y="2321240"/>
                  <a:pt x="2344164" y="2351383"/>
                </a:cubicBezTo>
                <a:lnTo>
                  <a:pt x="2270314" y="2329172"/>
                </a:lnTo>
                <a:cubicBezTo>
                  <a:pt x="2226131" y="2345909"/>
                  <a:pt x="2187183" y="2365344"/>
                  <a:pt x="2149108" y="2393820"/>
                </a:cubicBezTo>
                <a:cubicBezTo>
                  <a:pt x="2196384" y="2415079"/>
                  <a:pt x="2242551" y="2434751"/>
                  <a:pt x="2294111" y="2443318"/>
                </a:cubicBezTo>
                <a:cubicBezTo>
                  <a:pt x="2256036" y="2459262"/>
                  <a:pt x="2197099" y="2475920"/>
                  <a:pt x="2178933" y="2517247"/>
                </a:cubicBezTo>
                <a:cubicBezTo>
                  <a:pt x="2173380" y="2529940"/>
                  <a:pt x="2174491" y="2542235"/>
                  <a:pt x="2180361" y="2554530"/>
                </a:cubicBezTo>
                <a:cubicBezTo>
                  <a:pt x="2189007" y="2572774"/>
                  <a:pt x="2218278" y="2586735"/>
                  <a:pt x="2212329" y="2607359"/>
                </a:cubicBezTo>
                <a:cubicBezTo>
                  <a:pt x="2190911" y="2615212"/>
                  <a:pt x="2191784" y="2605217"/>
                  <a:pt x="2172826" y="2602282"/>
                </a:cubicBezTo>
                <a:cubicBezTo>
                  <a:pt x="2141969" y="2597523"/>
                  <a:pt x="2037262" y="2626872"/>
                  <a:pt x="2021952" y="2653287"/>
                </a:cubicBezTo>
                <a:cubicBezTo>
                  <a:pt x="2022587" y="2670104"/>
                  <a:pt x="2030281" y="2679226"/>
                  <a:pt x="2039641" y="2692394"/>
                </a:cubicBezTo>
                <a:cubicBezTo>
                  <a:pt x="2014972" y="2695963"/>
                  <a:pt x="1989271" y="2688031"/>
                  <a:pt x="1965395" y="2691045"/>
                </a:cubicBezTo>
                <a:cubicBezTo>
                  <a:pt x="1946199" y="2693504"/>
                  <a:pt x="1930255" y="2730310"/>
                  <a:pt x="1915262" y="2717301"/>
                </a:cubicBezTo>
                <a:cubicBezTo>
                  <a:pt x="1889799" y="2695170"/>
                  <a:pt x="1882185" y="2665899"/>
                  <a:pt x="1850693" y="2647497"/>
                </a:cubicBezTo>
                <a:cubicBezTo>
                  <a:pt x="1844744" y="2644007"/>
                  <a:pt x="1839033" y="2640357"/>
                  <a:pt x="1833004" y="2637026"/>
                </a:cubicBezTo>
                <a:cubicBezTo>
                  <a:pt x="1810635" y="2667248"/>
                  <a:pt x="1793105" y="2698660"/>
                  <a:pt x="1775415" y="2731817"/>
                </a:cubicBezTo>
                <a:cubicBezTo>
                  <a:pt x="1779540" y="2745064"/>
                  <a:pt x="1785489" y="2755932"/>
                  <a:pt x="1792628" y="2767830"/>
                </a:cubicBezTo>
                <a:cubicBezTo>
                  <a:pt x="1704421" y="2764261"/>
                  <a:pt x="1702359" y="2747365"/>
                  <a:pt x="1629381" y="2816138"/>
                </a:cubicBezTo>
                <a:cubicBezTo>
                  <a:pt x="1627398" y="2818042"/>
                  <a:pt x="1625415" y="2819946"/>
                  <a:pt x="1623432" y="2821929"/>
                </a:cubicBezTo>
                <a:cubicBezTo>
                  <a:pt x="1663807" y="2836366"/>
                  <a:pt x="1702517" y="2846360"/>
                  <a:pt x="1744955" y="2853420"/>
                </a:cubicBezTo>
                <a:cubicBezTo>
                  <a:pt x="1683876" y="2862622"/>
                  <a:pt x="1635330" y="2877772"/>
                  <a:pt x="1580280" y="2906011"/>
                </a:cubicBezTo>
                <a:cubicBezTo>
                  <a:pt x="1620655" y="2924811"/>
                  <a:pt x="1660714" y="2940120"/>
                  <a:pt x="1702993" y="2954002"/>
                </a:cubicBezTo>
                <a:cubicBezTo>
                  <a:pt x="1671898" y="2961379"/>
                  <a:pt x="1633585" y="2970264"/>
                  <a:pt x="1611216" y="2994854"/>
                </a:cubicBezTo>
                <a:lnTo>
                  <a:pt x="1613437" y="3003658"/>
                </a:lnTo>
                <a:cubicBezTo>
                  <a:pt x="1636203" y="3015002"/>
                  <a:pt x="1680148" y="3016112"/>
                  <a:pt x="1696806" y="3032136"/>
                </a:cubicBezTo>
                <a:cubicBezTo>
                  <a:pt x="1688239" y="3045541"/>
                  <a:pt x="1676103" y="3050856"/>
                  <a:pt x="1660714" y="3054346"/>
                </a:cubicBezTo>
                <a:cubicBezTo>
                  <a:pt x="1640248" y="3059026"/>
                  <a:pt x="1619228" y="3062199"/>
                  <a:pt x="1598524" y="3065610"/>
                </a:cubicBezTo>
                <a:cubicBezTo>
                  <a:pt x="1538318" y="3071877"/>
                  <a:pt x="1316609" y="3100354"/>
                  <a:pt x="1272426" y="3077905"/>
                </a:cubicBezTo>
                <a:cubicBezTo>
                  <a:pt x="1223563" y="3053156"/>
                  <a:pt x="1139718" y="3098529"/>
                  <a:pt x="1088158" y="3109000"/>
                </a:cubicBezTo>
                <a:cubicBezTo>
                  <a:pt x="1063409" y="3113997"/>
                  <a:pt x="1037629" y="3112411"/>
                  <a:pt x="1012483" y="3111141"/>
                </a:cubicBezTo>
                <a:cubicBezTo>
                  <a:pt x="1030410" y="3016826"/>
                  <a:pt x="1050321" y="2916879"/>
                  <a:pt x="1050082" y="2820739"/>
                </a:cubicBezTo>
                <a:cubicBezTo>
                  <a:pt x="1049686" y="2659712"/>
                  <a:pt x="945455" y="2555323"/>
                  <a:pt x="839558" y="2449426"/>
                </a:cubicBezTo>
                <a:cubicBezTo>
                  <a:pt x="857723" y="2426899"/>
                  <a:pt x="901193" y="2361219"/>
                  <a:pt x="928400" y="2355825"/>
                </a:cubicBezTo>
                <a:cubicBezTo>
                  <a:pt x="923720" y="2367485"/>
                  <a:pt x="917692" y="2380970"/>
                  <a:pt x="916819" y="2393583"/>
                </a:cubicBezTo>
                <a:cubicBezTo>
                  <a:pt x="906190" y="2548580"/>
                  <a:pt x="1244742" y="2626555"/>
                  <a:pt x="1342389" y="2737687"/>
                </a:cubicBezTo>
                <a:cubicBezTo>
                  <a:pt x="1357936" y="2755297"/>
                  <a:pt x="1373008" y="2777904"/>
                  <a:pt x="1371263" y="2802256"/>
                </a:cubicBezTo>
                <a:cubicBezTo>
                  <a:pt x="1351511" y="2827560"/>
                  <a:pt x="1308677" y="2800194"/>
                  <a:pt x="1280755" y="2810347"/>
                </a:cubicBezTo>
                <a:cubicBezTo>
                  <a:pt x="1278137" y="2823118"/>
                  <a:pt x="1279089" y="2825657"/>
                  <a:pt x="1284562" y="2837555"/>
                </a:cubicBezTo>
                <a:cubicBezTo>
                  <a:pt x="1296461" y="2863335"/>
                  <a:pt x="1323510" y="2885229"/>
                  <a:pt x="1349925" y="2894509"/>
                </a:cubicBezTo>
                <a:cubicBezTo>
                  <a:pt x="1375943" y="2903632"/>
                  <a:pt x="1404737" y="2903394"/>
                  <a:pt x="1429566" y="2890623"/>
                </a:cubicBezTo>
                <a:cubicBezTo>
                  <a:pt x="1452014" y="2879042"/>
                  <a:pt x="1467403" y="2859052"/>
                  <a:pt x="1474859" y="2835176"/>
                </a:cubicBezTo>
                <a:cubicBezTo>
                  <a:pt x="1486520" y="2797894"/>
                  <a:pt x="1479143" y="2756487"/>
                  <a:pt x="1469148" y="2719760"/>
                </a:cubicBezTo>
                <a:cubicBezTo>
                  <a:pt x="1424409" y="2555799"/>
                  <a:pt x="1325811" y="2502097"/>
                  <a:pt x="1233478" y="2376449"/>
                </a:cubicBezTo>
                <a:cubicBezTo>
                  <a:pt x="1202066" y="2333694"/>
                  <a:pt x="1182235" y="2277453"/>
                  <a:pt x="1156852" y="2230414"/>
                </a:cubicBezTo>
                <a:cubicBezTo>
                  <a:pt x="1244108" y="2047019"/>
                  <a:pt x="1158756" y="1984750"/>
                  <a:pt x="1184694" y="1890276"/>
                </a:cubicBezTo>
                <a:cubicBezTo>
                  <a:pt x="1206746" y="1889324"/>
                  <a:pt x="1230940" y="1897732"/>
                  <a:pt x="1252199" y="1892894"/>
                </a:cubicBezTo>
                <a:cubicBezTo>
                  <a:pt x="1265921" y="1889879"/>
                  <a:pt x="1277661" y="1881153"/>
                  <a:pt x="1284483" y="1868858"/>
                </a:cubicBezTo>
                <a:cubicBezTo>
                  <a:pt x="1299555" y="1841809"/>
                  <a:pt x="1310422" y="1751063"/>
                  <a:pt x="1301696" y="1722745"/>
                </a:cubicBezTo>
                <a:cubicBezTo>
                  <a:pt x="1294716" y="1700059"/>
                  <a:pt x="1270046" y="1695378"/>
                  <a:pt x="1250850" y="1685383"/>
                </a:cubicBezTo>
                <a:cubicBezTo>
                  <a:pt x="1204842" y="1661428"/>
                  <a:pt x="1213172" y="1620259"/>
                  <a:pt x="1198735" y="1579328"/>
                </a:cubicBezTo>
                <a:cubicBezTo>
                  <a:pt x="1193499" y="1564495"/>
                  <a:pt x="1184615" y="1552517"/>
                  <a:pt x="1169861" y="1546012"/>
                </a:cubicBezTo>
                <a:cubicBezTo>
                  <a:pt x="1131627" y="1529037"/>
                  <a:pt x="1038977" y="1545537"/>
                  <a:pt x="1001299" y="1560211"/>
                </a:cubicBezTo>
                <a:cubicBezTo>
                  <a:pt x="951801" y="1579408"/>
                  <a:pt x="932367" y="1618593"/>
                  <a:pt x="911663" y="1664442"/>
                </a:cubicBezTo>
                <a:cubicBezTo>
                  <a:pt x="759283" y="1711005"/>
                  <a:pt x="626813" y="1802148"/>
                  <a:pt x="484348" y="1870366"/>
                </a:cubicBezTo>
                <a:cubicBezTo>
                  <a:pt x="409705" y="1906061"/>
                  <a:pt x="314120" y="1931286"/>
                  <a:pt x="248203" y="1980705"/>
                </a:cubicBezTo>
                <a:cubicBezTo>
                  <a:pt x="218298" y="2003073"/>
                  <a:pt x="200926" y="2042180"/>
                  <a:pt x="183792" y="2074385"/>
                </a:cubicBezTo>
                <a:cubicBezTo>
                  <a:pt x="159202" y="2154819"/>
                  <a:pt x="104548" y="2307517"/>
                  <a:pt x="49736" y="2372403"/>
                </a:cubicBezTo>
                <a:cubicBezTo>
                  <a:pt x="35933" y="2388744"/>
                  <a:pt x="17530" y="2400880"/>
                  <a:pt x="0" y="2412779"/>
                </a:cubicBezTo>
                <a:cubicBezTo>
                  <a:pt x="35696" y="2236522"/>
                  <a:pt x="60206" y="2052413"/>
                  <a:pt x="67028" y="1872666"/>
                </a:cubicBezTo>
                <a:lnTo>
                  <a:pt x="67583" y="1864655"/>
                </a:lnTo>
                <a:lnTo>
                  <a:pt x="66076" y="1788028"/>
                </a:lnTo>
                <a:cubicBezTo>
                  <a:pt x="69170" y="1492310"/>
                  <a:pt x="53464" y="1195721"/>
                  <a:pt x="44183" y="900162"/>
                </a:cubicBezTo>
                <a:cubicBezTo>
                  <a:pt x="362111" y="766343"/>
                  <a:pt x="587786" y="570097"/>
                  <a:pt x="761266" y="269541"/>
                </a:cubicBezTo>
                <a:cubicBezTo>
                  <a:pt x="944345" y="221233"/>
                  <a:pt x="1084430" y="124220"/>
                  <a:pt x="122546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6FC929B-D59D-A7FB-ED84-5133F08D53AF}"/>
              </a:ext>
            </a:extLst>
          </p:cNvPr>
          <p:cNvSpPr/>
          <p:nvPr/>
        </p:nvSpPr>
        <p:spPr>
          <a:xfrm>
            <a:off x="2823435" y="4243162"/>
            <a:ext cx="185271" cy="541949"/>
          </a:xfrm>
          <a:custGeom>
            <a:avLst/>
            <a:gdLst>
              <a:gd name="connsiteX0" fmla="*/ 67028 w 185271"/>
              <a:gd name="connsiteY0" fmla="*/ 1837 h 541949"/>
              <a:gd name="connsiteX1" fmla="*/ 142861 w 185271"/>
              <a:gd name="connsiteY1" fmla="*/ 13418 h 541949"/>
              <a:gd name="connsiteX2" fmla="*/ 145717 w 185271"/>
              <a:gd name="connsiteY2" fmla="*/ 15481 h 541949"/>
              <a:gd name="connsiteX3" fmla="*/ 168721 w 185271"/>
              <a:gd name="connsiteY3" fmla="*/ 46020 h 541949"/>
              <a:gd name="connsiteX4" fmla="*/ 158250 w 185271"/>
              <a:gd name="connsiteY4" fmla="*/ 87268 h 541949"/>
              <a:gd name="connsiteX5" fmla="*/ 101217 w 185271"/>
              <a:gd name="connsiteY5" fmla="*/ 122092 h 541949"/>
              <a:gd name="connsiteX6" fmla="*/ 183237 w 185271"/>
              <a:gd name="connsiteY6" fmla="*/ 134307 h 541949"/>
              <a:gd name="connsiteX7" fmla="*/ 183792 w 185271"/>
              <a:gd name="connsiteY7" fmla="*/ 203556 h 541949"/>
              <a:gd name="connsiteX8" fmla="*/ 49736 w 185271"/>
              <a:gd name="connsiteY8" fmla="*/ 501574 h 541949"/>
              <a:gd name="connsiteX9" fmla="*/ 0 w 185271"/>
              <a:gd name="connsiteY9" fmla="*/ 541950 h 541949"/>
              <a:gd name="connsiteX10" fmla="*/ 67028 w 185271"/>
              <a:gd name="connsiteY10" fmla="*/ 1837 h 54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5271" h="541949">
                <a:moveTo>
                  <a:pt x="67028" y="1837"/>
                </a:moveTo>
                <a:cubicBezTo>
                  <a:pt x="95347" y="-305"/>
                  <a:pt x="118906" y="-3874"/>
                  <a:pt x="142861" y="13418"/>
                </a:cubicBezTo>
                <a:lnTo>
                  <a:pt x="145717" y="15481"/>
                </a:lnTo>
                <a:cubicBezTo>
                  <a:pt x="156346" y="23175"/>
                  <a:pt x="166024" y="32694"/>
                  <a:pt x="168721" y="46020"/>
                </a:cubicBezTo>
                <a:cubicBezTo>
                  <a:pt x="171497" y="59743"/>
                  <a:pt x="167055" y="76481"/>
                  <a:pt x="158250" y="87268"/>
                </a:cubicBezTo>
                <a:cubicBezTo>
                  <a:pt x="145241" y="103054"/>
                  <a:pt x="119382" y="113445"/>
                  <a:pt x="101217" y="122092"/>
                </a:cubicBezTo>
                <a:cubicBezTo>
                  <a:pt x="125093" y="123757"/>
                  <a:pt x="163168" y="121457"/>
                  <a:pt x="183237" y="134307"/>
                </a:cubicBezTo>
                <a:cubicBezTo>
                  <a:pt x="190297" y="158739"/>
                  <a:pt x="176098" y="179204"/>
                  <a:pt x="183792" y="203556"/>
                </a:cubicBezTo>
                <a:cubicBezTo>
                  <a:pt x="159202" y="283990"/>
                  <a:pt x="104548" y="436688"/>
                  <a:pt x="49736" y="501574"/>
                </a:cubicBezTo>
                <a:cubicBezTo>
                  <a:pt x="35933" y="517915"/>
                  <a:pt x="17530" y="530051"/>
                  <a:pt x="0" y="541950"/>
                </a:cubicBezTo>
                <a:cubicBezTo>
                  <a:pt x="35775" y="365693"/>
                  <a:pt x="60206" y="181584"/>
                  <a:pt x="67028" y="183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8063349B-23AB-274A-CB12-C5A12E15914D}"/>
              </a:ext>
            </a:extLst>
          </p:cNvPr>
          <p:cNvSpPr/>
          <p:nvPr/>
        </p:nvSpPr>
        <p:spPr>
          <a:xfrm>
            <a:off x="4474868" y="2772678"/>
            <a:ext cx="88604" cy="156187"/>
          </a:xfrm>
          <a:custGeom>
            <a:avLst/>
            <a:gdLst>
              <a:gd name="connsiteX0" fmla="*/ 0 w 88604"/>
              <a:gd name="connsiteY0" fmla="*/ 0 h 156187"/>
              <a:gd name="connsiteX1" fmla="*/ 37599 w 88604"/>
              <a:gd name="connsiteY1" fmla="*/ 49577 h 156187"/>
              <a:gd name="connsiteX2" fmla="*/ 44738 w 88604"/>
              <a:gd name="connsiteY2" fmla="*/ 50132 h 156187"/>
              <a:gd name="connsiteX3" fmla="*/ 47911 w 88604"/>
              <a:gd name="connsiteY3" fmla="*/ 30936 h 156187"/>
              <a:gd name="connsiteX4" fmla="*/ 54336 w 88604"/>
              <a:gd name="connsiteY4" fmla="*/ 25780 h 156187"/>
              <a:gd name="connsiteX5" fmla="*/ 60920 w 88604"/>
              <a:gd name="connsiteY5" fmla="*/ 45452 h 156187"/>
              <a:gd name="connsiteX6" fmla="*/ 76230 w 88604"/>
              <a:gd name="connsiteY6" fmla="*/ 26256 h 156187"/>
              <a:gd name="connsiteX7" fmla="*/ 88604 w 88604"/>
              <a:gd name="connsiteY7" fmla="*/ 138578 h 156187"/>
              <a:gd name="connsiteX8" fmla="*/ 74881 w 88604"/>
              <a:gd name="connsiteY8" fmla="*/ 156188 h 156187"/>
              <a:gd name="connsiteX9" fmla="*/ 0 w 88604"/>
              <a:gd name="connsiteY9" fmla="*/ 0 h 15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8604" h="156187">
                <a:moveTo>
                  <a:pt x="0" y="0"/>
                </a:moveTo>
                <a:cubicBezTo>
                  <a:pt x="13167" y="16182"/>
                  <a:pt x="25701" y="32364"/>
                  <a:pt x="37599" y="49577"/>
                </a:cubicBezTo>
                <a:lnTo>
                  <a:pt x="44738" y="50132"/>
                </a:lnTo>
                <a:lnTo>
                  <a:pt x="47911" y="30936"/>
                </a:lnTo>
                <a:lnTo>
                  <a:pt x="54336" y="25780"/>
                </a:lnTo>
                <a:lnTo>
                  <a:pt x="60920" y="45452"/>
                </a:lnTo>
                <a:cubicBezTo>
                  <a:pt x="71153" y="40534"/>
                  <a:pt x="71391" y="36171"/>
                  <a:pt x="76230" y="26256"/>
                </a:cubicBezTo>
                <a:cubicBezTo>
                  <a:pt x="86304" y="40058"/>
                  <a:pt x="79958" y="110894"/>
                  <a:pt x="88604" y="138578"/>
                </a:cubicBezTo>
                <a:lnTo>
                  <a:pt x="74881" y="156188"/>
                </a:lnTo>
                <a:cubicBezTo>
                  <a:pt x="51164" y="102962"/>
                  <a:pt x="19990" y="55368"/>
                  <a:pt x="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3D265F18-6E60-63EB-CE06-96DFBEC80E0F}"/>
              </a:ext>
            </a:extLst>
          </p:cNvPr>
          <p:cNvSpPr/>
          <p:nvPr/>
        </p:nvSpPr>
        <p:spPr>
          <a:xfrm>
            <a:off x="2889591" y="4159783"/>
            <a:ext cx="57454" cy="77203"/>
          </a:xfrm>
          <a:custGeom>
            <a:avLst/>
            <a:gdLst>
              <a:gd name="connsiteX0" fmla="*/ 0 w 57454"/>
              <a:gd name="connsiteY0" fmla="*/ 578 h 77203"/>
              <a:gd name="connsiteX1" fmla="*/ 53623 w 57454"/>
              <a:gd name="connsiteY1" fmla="*/ 8827 h 77203"/>
              <a:gd name="connsiteX2" fmla="*/ 55209 w 57454"/>
              <a:gd name="connsiteY2" fmla="*/ 27944 h 77203"/>
              <a:gd name="connsiteX3" fmla="*/ 1507 w 57454"/>
              <a:gd name="connsiteY3" fmla="*/ 77204 h 77203"/>
              <a:gd name="connsiteX4" fmla="*/ 0 w 57454"/>
              <a:gd name="connsiteY4" fmla="*/ 578 h 77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454" h="77203">
                <a:moveTo>
                  <a:pt x="0" y="578"/>
                </a:moveTo>
                <a:cubicBezTo>
                  <a:pt x="18562" y="102"/>
                  <a:pt x="37599" y="-2437"/>
                  <a:pt x="53623" y="8827"/>
                </a:cubicBezTo>
                <a:cubicBezTo>
                  <a:pt x="57034" y="17791"/>
                  <a:pt x="59413" y="19218"/>
                  <a:pt x="55209" y="27944"/>
                </a:cubicBezTo>
                <a:cubicBezTo>
                  <a:pt x="45294" y="48727"/>
                  <a:pt x="20227" y="64750"/>
                  <a:pt x="1507" y="77204"/>
                </a:cubicBezTo>
                <a:lnTo>
                  <a:pt x="0" y="578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31BE1528-4E92-0350-5D87-3877160B1799}"/>
              </a:ext>
            </a:extLst>
          </p:cNvPr>
          <p:cNvSpPr/>
          <p:nvPr/>
        </p:nvSpPr>
        <p:spPr>
          <a:xfrm>
            <a:off x="4325572" y="2638066"/>
            <a:ext cx="57439" cy="64965"/>
          </a:xfrm>
          <a:custGeom>
            <a:avLst/>
            <a:gdLst>
              <a:gd name="connsiteX0" fmla="*/ 2310 w 57439"/>
              <a:gd name="connsiteY0" fmla="*/ 0 h 64965"/>
              <a:gd name="connsiteX1" fmla="*/ 57439 w 57439"/>
              <a:gd name="connsiteY1" fmla="*/ 18958 h 64965"/>
              <a:gd name="connsiteX2" fmla="*/ 11829 w 57439"/>
              <a:gd name="connsiteY2" fmla="*/ 64966 h 64965"/>
              <a:gd name="connsiteX3" fmla="*/ 2786 w 57439"/>
              <a:gd name="connsiteY3" fmla="*/ 57430 h 64965"/>
              <a:gd name="connsiteX4" fmla="*/ 2310 w 57439"/>
              <a:gd name="connsiteY4" fmla="*/ 0 h 64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439" h="64965">
                <a:moveTo>
                  <a:pt x="2310" y="0"/>
                </a:moveTo>
                <a:lnTo>
                  <a:pt x="57439" y="18958"/>
                </a:lnTo>
                <a:cubicBezTo>
                  <a:pt x="39830" y="38472"/>
                  <a:pt x="39116" y="54812"/>
                  <a:pt x="11829" y="64966"/>
                </a:cubicBezTo>
                <a:lnTo>
                  <a:pt x="2786" y="57430"/>
                </a:lnTo>
                <a:cubicBezTo>
                  <a:pt x="-1657" y="37203"/>
                  <a:pt x="9" y="20307"/>
                  <a:pt x="231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4232CF91-EE90-DE15-3412-B4321D3E71A4}"/>
              </a:ext>
            </a:extLst>
          </p:cNvPr>
          <p:cNvSpPr/>
          <p:nvPr/>
        </p:nvSpPr>
        <p:spPr>
          <a:xfrm>
            <a:off x="6310411" y="2125982"/>
            <a:ext cx="1402635" cy="1719861"/>
          </a:xfrm>
          <a:custGeom>
            <a:avLst/>
            <a:gdLst>
              <a:gd name="connsiteX0" fmla="*/ 520361 w 1402635"/>
              <a:gd name="connsiteY0" fmla="*/ 203755 h 1719861"/>
              <a:gd name="connsiteX1" fmla="*/ 765153 w 1402635"/>
              <a:gd name="connsiteY1" fmla="*/ 10523 h 1719861"/>
              <a:gd name="connsiteX2" fmla="*/ 1071817 w 1402635"/>
              <a:gd name="connsiteY2" fmla="*/ 17345 h 1719861"/>
              <a:gd name="connsiteX3" fmla="*/ 1366741 w 1402635"/>
              <a:gd name="connsiteY3" fmla="*/ 109835 h 1719861"/>
              <a:gd name="connsiteX4" fmla="*/ 1368249 w 1402635"/>
              <a:gd name="connsiteY4" fmla="*/ 112929 h 1719861"/>
              <a:gd name="connsiteX5" fmla="*/ 1377767 w 1402635"/>
              <a:gd name="connsiteY5" fmla="*/ 1036253 h 1719861"/>
              <a:gd name="connsiteX6" fmla="*/ 1396170 w 1402635"/>
              <a:gd name="connsiteY6" fmla="*/ 1569623 h 1719861"/>
              <a:gd name="connsiteX7" fmla="*/ 1322320 w 1402635"/>
              <a:gd name="connsiteY7" fmla="*/ 1593262 h 1719861"/>
              <a:gd name="connsiteX8" fmla="*/ 1316530 w 1402635"/>
              <a:gd name="connsiteY8" fmla="*/ 1600718 h 1719861"/>
              <a:gd name="connsiteX9" fmla="*/ 1314308 w 1402635"/>
              <a:gd name="connsiteY9" fmla="*/ 1606985 h 1719861"/>
              <a:gd name="connsiteX10" fmla="*/ 1170020 w 1402635"/>
              <a:gd name="connsiteY10" fmla="*/ 1581205 h 1719861"/>
              <a:gd name="connsiteX11" fmla="*/ 1085302 w 1402635"/>
              <a:gd name="connsiteY11" fmla="*/ 1644346 h 1719861"/>
              <a:gd name="connsiteX12" fmla="*/ 975756 w 1402635"/>
              <a:gd name="connsiteY12" fmla="*/ 1530279 h 1719861"/>
              <a:gd name="connsiteX13" fmla="*/ 917137 w 1402635"/>
              <a:gd name="connsiteY13" fmla="*/ 1524012 h 1719861"/>
              <a:gd name="connsiteX14" fmla="*/ 865259 w 1402635"/>
              <a:gd name="connsiteY14" fmla="*/ 1618407 h 1719861"/>
              <a:gd name="connsiteX15" fmla="*/ 821314 w 1402635"/>
              <a:gd name="connsiteY15" fmla="*/ 1601591 h 1719861"/>
              <a:gd name="connsiteX16" fmla="*/ 707009 w 1402635"/>
              <a:gd name="connsiteY16" fmla="*/ 1623008 h 1719861"/>
              <a:gd name="connsiteX17" fmla="*/ 697331 w 1402635"/>
              <a:gd name="connsiteY17" fmla="*/ 1639745 h 1719861"/>
              <a:gd name="connsiteX18" fmla="*/ 747384 w 1402635"/>
              <a:gd name="connsiteY18" fmla="*/ 1658783 h 1719861"/>
              <a:gd name="connsiteX19" fmla="*/ 601985 w 1402635"/>
              <a:gd name="connsiteY19" fmla="*/ 1709629 h 1719861"/>
              <a:gd name="connsiteX20" fmla="*/ 600160 w 1402635"/>
              <a:gd name="connsiteY20" fmla="*/ 1711929 h 1719861"/>
              <a:gd name="connsiteX21" fmla="*/ 495453 w 1402635"/>
              <a:gd name="connsiteY21" fmla="*/ 1689322 h 1719861"/>
              <a:gd name="connsiteX22" fmla="*/ 423983 w 1402635"/>
              <a:gd name="connsiteY22" fmla="*/ 1719862 h 1719861"/>
              <a:gd name="connsiteX23" fmla="*/ 379166 w 1402635"/>
              <a:gd name="connsiteY23" fmla="*/ 1614838 h 1719861"/>
              <a:gd name="connsiteX24" fmla="*/ 333634 w 1402635"/>
              <a:gd name="connsiteY24" fmla="*/ 1587868 h 1719861"/>
              <a:gd name="connsiteX25" fmla="*/ 303570 w 1402635"/>
              <a:gd name="connsiteY25" fmla="*/ 1509576 h 1719861"/>
              <a:gd name="connsiteX26" fmla="*/ 229641 w 1402635"/>
              <a:gd name="connsiteY26" fmla="*/ 1448814 h 1719861"/>
              <a:gd name="connsiteX27" fmla="*/ 199022 w 1402635"/>
              <a:gd name="connsiteY27" fmla="*/ 1336809 h 1719861"/>
              <a:gd name="connsiteX28" fmla="*/ 115891 w 1402635"/>
              <a:gd name="connsiteY28" fmla="*/ 1249792 h 1719861"/>
              <a:gd name="connsiteX29" fmla="*/ 114225 w 1402635"/>
              <a:gd name="connsiteY29" fmla="*/ 1246777 h 1719861"/>
              <a:gd name="connsiteX30" fmla="*/ 48704 w 1402635"/>
              <a:gd name="connsiteY30" fmla="*/ 1089320 h 1719861"/>
              <a:gd name="connsiteX31" fmla="*/ 147541 w 1402635"/>
              <a:gd name="connsiteY31" fmla="*/ 1076232 h 1719861"/>
              <a:gd name="connsiteX32" fmla="*/ 145796 w 1402635"/>
              <a:gd name="connsiteY32" fmla="*/ 1062826 h 1719861"/>
              <a:gd name="connsiteX33" fmla="*/ 82417 w 1402635"/>
              <a:gd name="connsiteY33" fmla="*/ 1018167 h 1719861"/>
              <a:gd name="connsiteX34" fmla="*/ 130645 w 1402635"/>
              <a:gd name="connsiteY34" fmla="*/ 1015312 h 1719861"/>
              <a:gd name="connsiteX35" fmla="*/ 175622 w 1402635"/>
              <a:gd name="connsiteY35" fmla="*/ 994132 h 1719861"/>
              <a:gd name="connsiteX36" fmla="*/ 174511 w 1402635"/>
              <a:gd name="connsiteY36" fmla="*/ 978109 h 1719861"/>
              <a:gd name="connsiteX37" fmla="*/ 40217 w 1402635"/>
              <a:gd name="connsiteY37" fmla="*/ 910050 h 1719861"/>
              <a:gd name="connsiteX38" fmla="*/ 202512 w 1402635"/>
              <a:gd name="connsiteY38" fmla="*/ 870467 h 1719861"/>
              <a:gd name="connsiteX39" fmla="*/ 200133 w 1402635"/>
              <a:gd name="connsiteY39" fmla="*/ 858093 h 1719861"/>
              <a:gd name="connsiteX40" fmla="*/ 57112 w 1402635"/>
              <a:gd name="connsiteY40" fmla="*/ 821683 h 1719861"/>
              <a:gd name="connsiteX41" fmla="*/ 142147 w 1402635"/>
              <a:gd name="connsiteY41" fmla="*/ 785671 h 1719861"/>
              <a:gd name="connsiteX42" fmla="*/ 19434 w 1402635"/>
              <a:gd name="connsiteY42" fmla="*/ 719436 h 1719861"/>
              <a:gd name="connsiteX43" fmla="*/ 16895 w 1402635"/>
              <a:gd name="connsiteY43" fmla="*/ 666924 h 1719861"/>
              <a:gd name="connsiteX44" fmla="*/ 67107 w 1402635"/>
              <a:gd name="connsiteY44" fmla="*/ 532391 h 1719861"/>
              <a:gd name="connsiteX45" fmla="*/ 108831 w 1402635"/>
              <a:gd name="connsiteY45" fmla="*/ 596326 h 1719861"/>
              <a:gd name="connsiteX46" fmla="*/ 148652 w 1402635"/>
              <a:gd name="connsiteY46" fmla="*/ 613539 h 1719861"/>
              <a:gd name="connsiteX47" fmla="*/ 160630 w 1402635"/>
              <a:gd name="connsiteY47" fmla="*/ 577447 h 1719861"/>
              <a:gd name="connsiteX48" fmla="*/ 87256 w 1402635"/>
              <a:gd name="connsiteY48" fmla="*/ 426018 h 1719861"/>
              <a:gd name="connsiteX49" fmla="*/ 127076 w 1402635"/>
              <a:gd name="connsiteY49" fmla="*/ 441090 h 1719861"/>
              <a:gd name="connsiteX50" fmla="*/ 173401 w 1402635"/>
              <a:gd name="connsiteY50" fmla="*/ 442914 h 1719861"/>
              <a:gd name="connsiteX51" fmla="*/ 166976 w 1402635"/>
              <a:gd name="connsiteY51" fmla="*/ 417848 h 1719861"/>
              <a:gd name="connsiteX52" fmla="*/ 0 w 1402635"/>
              <a:gd name="connsiteY52" fmla="*/ 331941 h 1719861"/>
              <a:gd name="connsiteX53" fmla="*/ 27446 w 1402635"/>
              <a:gd name="connsiteY53" fmla="*/ 248810 h 1719861"/>
              <a:gd name="connsiteX54" fmla="*/ 75674 w 1402635"/>
              <a:gd name="connsiteY54" fmla="*/ 307906 h 1719861"/>
              <a:gd name="connsiteX55" fmla="*/ 116605 w 1402635"/>
              <a:gd name="connsiteY55" fmla="*/ 306716 h 1719861"/>
              <a:gd name="connsiteX56" fmla="*/ 194183 w 1402635"/>
              <a:gd name="connsiteY56" fmla="*/ 352565 h 1719861"/>
              <a:gd name="connsiteX57" fmla="*/ 201322 w 1402635"/>
              <a:gd name="connsiteY57" fmla="*/ 345981 h 1719861"/>
              <a:gd name="connsiteX58" fmla="*/ 178319 w 1402635"/>
              <a:gd name="connsiteY58" fmla="*/ 215970 h 1719861"/>
              <a:gd name="connsiteX59" fmla="*/ 290561 w 1402635"/>
              <a:gd name="connsiteY59" fmla="*/ 269355 h 1719861"/>
              <a:gd name="connsiteX60" fmla="*/ 320387 w 1402635"/>
              <a:gd name="connsiteY60" fmla="*/ 256584 h 1719861"/>
              <a:gd name="connsiteX61" fmla="*/ 321814 w 1402635"/>
              <a:gd name="connsiteY61" fmla="*/ 238577 h 1719861"/>
              <a:gd name="connsiteX62" fmla="*/ 234480 w 1402635"/>
              <a:gd name="connsiteY62" fmla="*/ 136171 h 1719861"/>
              <a:gd name="connsiteX63" fmla="*/ 399789 w 1402635"/>
              <a:gd name="connsiteY63" fmla="*/ 237070 h 1719861"/>
              <a:gd name="connsiteX64" fmla="*/ 343708 w 1402635"/>
              <a:gd name="connsiteY64" fmla="*/ 276415 h 1719861"/>
              <a:gd name="connsiteX65" fmla="*/ 256452 w 1402635"/>
              <a:gd name="connsiteY65" fmla="*/ 323771 h 1719861"/>
              <a:gd name="connsiteX66" fmla="*/ 203068 w 1402635"/>
              <a:gd name="connsiteY66" fmla="*/ 398811 h 1719861"/>
              <a:gd name="connsiteX67" fmla="*/ 205923 w 1402635"/>
              <a:gd name="connsiteY67" fmla="*/ 459493 h 1719861"/>
              <a:gd name="connsiteX68" fmla="*/ 228292 w 1402635"/>
              <a:gd name="connsiteY68" fmla="*/ 438631 h 1719861"/>
              <a:gd name="connsiteX69" fmla="*/ 238128 w 1402635"/>
              <a:gd name="connsiteY69" fmla="*/ 561741 h 1719861"/>
              <a:gd name="connsiteX70" fmla="*/ 263988 w 1402635"/>
              <a:gd name="connsiteY70" fmla="*/ 612349 h 1719861"/>
              <a:gd name="connsiteX71" fmla="*/ 278028 w 1402635"/>
              <a:gd name="connsiteY71" fmla="*/ 609018 h 1719861"/>
              <a:gd name="connsiteX72" fmla="*/ 355210 w 1402635"/>
              <a:gd name="connsiteY72" fmla="*/ 490191 h 1719861"/>
              <a:gd name="connsiteX73" fmla="*/ 357748 w 1402635"/>
              <a:gd name="connsiteY73" fmla="*/ 529773 h 1719861"/>
              <a:gd name="connsiteX74" fmla="*/ 393602 w 1402635"/>
              <a:gd name="connsiteY74" fmla="*/ 614887 h 1719861"/>
              <a:gd name="connsiteX75" fmla="*/ 421603 w 1402635"/>
              <a:gd name="connsiteY75" fmla="*/ 612270 h 1719861"/>
              <a:gd name="connsiteX76" fmla="*/ 476257 w 1402635"/>
              <a:gd name="connsiteY76" fmla="*/ 489953 h 1719861"/>
              <a:gd name="connsiteX77" fmla="*/ 543206 w 1402635"/>
              <a:gd name="connsiteY77" fmla="*/ 618378 h 1719861"/>
              <a:gd name="connsiteX78" fmla="*/ 565258 w 1402635"/>
              <a:gd name="connsiteY78" fmla="*/ 619805 h 1719861"/>
              <a:gd name="connsiteX79" fmla="*/ 600002 w 1402635"/>
              <a:gd name="connsiteY79" fmla="*/ 480990 h 1719861"/>
              <a:gd name="connsiteX80" fmla="*/ 614835 w 1402635"/>
              <a:gd name="connsiteY80" fmla="*/ 469488 h 1719861"/>
              <a:gd name="connsiteX81" fmla="*/ 708595 w 1402635"/>
              <a:gd name="connsiteY81" fmla="*/ 533026 h 1719861"/>
              <a:gd name="connsiteX82" fmla="*/ 732868 w 1402635"/>
              <a:gd name="connsiteY82" fmla="*/ 530805 h 1719861"/>
              <a:gd name="connsiteX83" fmla="*/ 740563 w 1402635"/>
              <a:gd name="connsiteY83" fmla="*/ 504707 h 1719861"/>
              <a:gd name="connsiteX84" fmla="*/ 689240 w 1402635"/>
              <a:gd name="connsiteY84" fmla="*/ 385643 h 1719861"/>
              <a:gd name="connsiteX85" fmla="*/ 859389 w 1402635"/>
              <a:gd name="connsiteY85" fmla="*/ 414596 h 1719861"/>
              <a:gd name="connsiteX86" fmla="*/ 863672 w 1402635"/>
              <a:gd name="connsiteY86" fmla="*/ 383739 h 1719861"/>
              <a:gd name="connsiteX87" fmla="*/ 665840 w 1402635"/>
              <a:gd name="connsiteY87" fmla="*/ 249603 h 1719861"/>
              <a:gd name="connsiteX88" fmla="*/ 803228 w 1402635"/>
              <a:gd name="connsiteY88" fmla="*/ 268958 h 1719861"/>
              <a:gd name="connsiteX89" fmla="*/ 791964 w 1402635"/>
              <a:gd name="connsiteY89" fmla="*/ 228820 h 1719861"/>
              <a:gd name="connsiteX90" fmla="*/ 702805 w 1402635"/>
              <a:gd name="connsiteY90" fmla="*/ 163696 h 1719861"/>
              <a:gd name="connsiteX91" fmla="*/ 520361 w 1402635"/>
              <a:gd name="connsiteY91" fmla="*/ 203755 h 171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402635" h="1719861">
                <a:moveTo>
                  <a:pt x="520361" y="203755"/>
                </a:moveTo>
                <a:cubicBezTo>
                  <a:pt x="582392" y="117927"/>
                  <a:pt x="656242" y="32813"/>
                  <a:pt x="765153" y="10523"/>
                </a:cubicBezTo>
                <a:cubicBezTo>
                  <a:pt x="816951" y="-107"/>
                  <a:pt x="1030965" y="-9150"/>
                  <a:pt x="1071817" y="17345"/>
                </a:cubicBezTo>
                <a:cubicBezTo>
                  <a:pt x="1113620" y="22977"/>
                  <a:pt x="1348259" y="82231"/>
                  <a:pt x="1366741" y="109835"/>
                </a:cubicBezTo>
                <a:cubicBezTo>
                  <a:pt x="1367376" y="110788"/>
                  <a:pt x="1367773" y="111898"/>
                  <a:pt x="1368249" y="112929"/>
                </a:cubicBezTo>
                <a:cubicBezTo>
                  <a:pt x="1387524" y="173849"/>
                  <a:pt x="1374118" y="905211"/>
                  <a:pt x="1377767" y="1036253"/>
                </a:cubicBezTo>
                <a:cubicBezTo>
                  <a:pt x="1381020" y="1154207"/>
                  <a:pt x="1417032" y="1477925"/>
                  <a:pt x="1396170" y="1569623"/>
                </a:cubicBezTo>
                <a:cubicBezTo>
                  <a:pt x="1368962" y="1571924"/>
                  <a:pt x="1341437" y="1570813"/>
                  <a:pt x="1322320" y="1593262"/>
                </a:cubicBezTo>
                <a:cubicBezTo>
                  <a:pt x="1320258" y="1595642"/>
                  <a:pt x="1318354" y="1598180"/>
                  <a:pt x="1316530" y="1600718"/>
                </a:cubicBezTo>
                <a:lnTo>
                  <a:pt x="1314308" y="1606985"/>
                </a:lnTo>
                <a:cubicBezTo>
                  <a:pt x="1251008" y="1650216"/>
                  <a:pt x="1227291" y="1569861"/>
                  <a:pt x="1170020" y="1581205"/>
                </a:cubicBezTo>
                <a:cubicBezTo>
                  <a:pt x="1133689" y="1588423"/>
                  <a:pt x="1122504" y="1635620"/>
                  <a:pt x="1085302" y="1644346"/>
                </a:cubicBezTo>
                <a:cubicBezTo>
                  <a:pt x="1006454" y="1638873"/>
                  <a:pt x="1022081" y="1565499"/>
                  <a:pt x="975756" y="1530279"/>
                </a:cubicBezTo>
                <a:cubicBezTo>
                  <a:pt x="957115" y="1516080"/>
                  <a:pt x="938316" y="1520443"/>
                  <a:pt x="917137" y="1524012"/>
                </a:cubicBezTo>
                <a:cubicBezTo>
                  <a:pt x="915708" y="1546461"/>
                  <a:pt x="877396" y="1597704"/>
                  <a:pt x="865259" y="1618407"/>
                </a:cubicBezTo>
                <a:cubicBezTo>
                  <a:pt x="851933" y="1609761"/>
                  <a:pt x="836940" y="1604050"/>
                  <a:pt x="821314" y="1601591"/>
                </a:cubicBezTo>
                <a:cubicBezTo>
                  <a:pt x="784032" y="1595959"/>
                  <a:pt x="737786" y="1598894"/>
                  <a:pt x="707009" y="1623008"/>
                </a:cubicBezTo>
                <a:cubicBezTo>
                  <a:pt x="698442" y="1629750"/>
                  <a:pt x="698680" y="1629116"/>
                  <a:pt x="697331" y="1639745"/>
                </a:cubicBezTo>
                <a:cubicBezTo>
                  <a:pt x="712958" y="1649740"/>
                  <a:pt x="729775" y="1653785"/>
                  <a:pt x="747384" y="1658783"/>
                </a:cubicBezTo>
                <a:cubicBezTo>
                  <a:pt x="743101" y="1684722"/>
                  <a:pt x="626258" y="1682421"/>
                  <a:pt x="601985" y="1709629"/>
                </a:cubicBezTo>
                <a:cubicBezTo>
                  <a:pt x="601350" y="1710343"/>
                  <a:pt x="600795" y="1711136"/>
                  <a:pt x="600160" y="1711929"/>
                </a:cubicBezTo>
                <a:cubicBezTo>
                  <a:pt x="565972" y="1700190"/>
                  <a:pt x="531625" y="1691861"/>
                  <a:pt x="495453" y="1689322"/>
                </a:cubicBezTo>
                <a:cubicBezTo>
                  <a:pt x="475385" y="1702569"/>
                  <a:pt x="448256" y="1718989"/>
                  <a:pt x="423983" y="1719862"/>
                </a:cubicBezTo>
                <a:cubicBezTo>
                  <a:pt x="402328" y="1697334"/>
                  <a:pt x="390746" y="1645060"/>
                  <a:pt x="379166" y="1614838"/>
                </a:cubicBezTo>
                <a:lnTo>
                  <a:pt x="333634" y="1587868"/>
                </a:lnTo>
                <a:cubicBezTo>
                  <a:pt x="324908" y="1563198"/>
                  <a:pt x="317452" y="1531707"/>
                  <a:pt x="303570" y="1509576"/>
                </a:cubicBezTo>
                <a:cubicBezTo>
                  <a:pt x="286437" y="1482130"/>
                  <a:pt x="248599" y="1480623"/>
                  <a:pt x="229641" y="1448814"/>
                </a:cubicBezTo>
                <a:cubicBezTo>
                  <a:pt x="209889" y="1415657"/>
                  <a:pt x="223533" y="1370522"/>
                  <a:pt x="199022" y="1336809"/>
                </a:cubicBezTo>
                <a:cubicBezTo>
                  <a:pt x="175622" y="1304683"/>
                  <a:pt x="135802" y="1284932"/>
                  <a:pt x="115891" y="1249792"/>
                </a:cubicBezTo>
                <a:lnTo>
                  <a:pt x="114225" y="1246777"/>
                </a:lnTo>
                <a:cubicBezTo>
                  <a:pt x="81465" y="1188713"/>
                  <a:pt x="100899" y="1144609"/>
                  <a:pt x="48704" y="1089320"/>
                </a:cubicBezTo>
                <a:cubicBezTo>
                  <a:pt x="79878" y="1090907"/>
                  <a:pt x="122475" y="1098125"/>
                  <a:pt x="147541" y="1076232"/>
                </a:cubicBezTo>
                <a:lnTo>
                  <a:pt x="145796" y="1062826"/>
                </a:lnTo>
                <a:cubicBezTo>
                  <a:pt x="130407" y="1041012"/>
                  <a:pt x="105421" y="1030383"/>
                  <a:pt x="82417" y="1018167"/>
                </a:cubicBezTo>
                <a:cubicBezTo>
                  <a:pt x="98440" y="1017453"/>
                  <a:pt x="114622" y="1016898"/>
                  <a:pt x="130645" y="1015312"/>
                </a:cubicBezTo>
                <a:cubicBezTo>
                  <a:pt x="148969" y="1013408"/>
                  <a:pt x="163565" y="1008966"/>
                  <a:pt x="175622" y="994132"/>
                </a:cubicBezTo>
                <a:cubicBezTo>
                  <a:pt x="175939" y="988500"/>
                  <a:pt x="177605" y="983027"/>
                  <a:pt x="174511" y="978109"/>
                </a:cubicBezTo>
                <a:cubicBezTo>
                  <a:pt x="148255" y="936623"/>
                  <a:pt x="84876" y="921393"/>
                  <a:pt x="40217" y="910050"/>
                </a:cubicBezTo>
                <a:cubicBezTo>
                  <a:pt x="81306" y="900055"/>
                  <a:pt x="174908" y="901007"/>
                  <a:pt x="202512" y="870467"/>
                </a:cubicBezTo>
                <a:lnTo>
                  <a:pt x="200133" y="858093"/>
                </a:lnTo>
                <a:cubicBezTo>
                  <a:pt x="157853" y="820573"/>
                  <a:pt x="110418" y="819859"/>
                  <a:pt x="57112" y="821683"/>
                </a:cubicBezTo>
                <a:cubicBezTo>
                  <a:pt x="81148" y="815337"/>
                  <a:pt x="128107" y="808119"/>
                  <a:pt x="142147" y="785671"/>
                </a:cubicBezTo>
                <a:cubicBezTo>
                  <a:pt x="123189" y="748071"/>
                  <a:pt x="58302" y="734348"/>
                  <a:pt x="19434" y="719436"/>
                </a:cubicBezTo>
                <a:cubicBezTo>
                  <a:pt x="11105" y="703016"/>
                  <a:pt x="15706" y="685168"/>
                  <a:pt x="16895" y="666924"/>
                </a:cubicBezTo>
                <a:cubicBezTo>
                  <a:pt x="27684" y="621868"/>
                  <a:pt x="52194" y="576971"/>
                  <a:pt x="67107" y="532391"/>
                </a:cubicBezTo>
                <a:cubicBezTo>
                  <a:pt x="79482" y="553412"/>
                  <a:pt x="92015" y="578637"/>
                  <a:pt x="108831" y="596326"/>
                </a:cubicBezTo>
                <a:cubicBezTo>
                  <a:pt x="121126" y="609256"/>
                  <a:pt x="131438" y="613539"/>
                  <a:pt x="148652" y="613539"/>
                </a:cubicBezTo>
                <a:cubicBezTo>
                  <a:pt x="158091" y="600768"/>
                  <a:pt x="160153" y="593867"/>
                  <a:pt x="160630" y="577447"/>
                </a:cubicBezTo>
                <a:cubicBezTo>
                  <a:pt x="162692" y="510022"/>
                  <a:pt x="130169" y="471629"/>
                  <a:pt x="87256" y="426018"/>
                </a:cubicBezTo>
                <a:cubicBezTo>
                  <a:pt x="100503" y="431174"/>
                  <a:pt x="113749" y="436251"/>
                  <a:pt x="127076" y="441090"/>
                </a:cubicBezTo>
                <a:cubicBezTo>
                  <a:pt x="144765" y="447436"/>
                  <a:pt x="155870" y="451085"/>
                  <a:pt x="173401" y="442914"/>
                </a:cubicBezTo>
                <a:cubicBezTo>
                  <a:pt x="175463" y="429667"/>
                  <a:pt x="174590" y="428874"/>
                  <a:pt x="166976" y="417848"/>
                </a:cubicBezTo>
                <a:cubicBezTo>
                  <a:pt x="128186" y="361529"/>
                  <a:pt x="62903" y="343443"/>
                  <a:pt x="0" y="331941"/>
                </a:cubicBezTo>
                <a:lnTo>
                  <a:pt x="27446" y="248810"/>
                </a:lnTo>
                <a:cubicBezTo>
                  <a:pt x="39741" y="268720"/>
                  <a:pt x="54653" y="296563"/>
                  <a:pt x="75674" y="307906"/>
                </a:cubicBezTo>
                <a:cubicBezTo>
                  <a:pt x="88762" y="314966"/>
                  <a:pt x="102962" y="310682"/>
                  <a:pt x="116605" y="306716"/>
                </a:cubicBezTo>
                <a:cubicBezTo>
                  <a:pt x="128583" y="303226"/>
                  <a:pt x="172449" y="349709"/>
                  <a:pt x="194183" y="352565"/>
                </a:cubicBezTo>
                <a:lnTo>
                  <a:pt x="201322" y="345981"/>
                </a:lnTo>
                <a:cubicBezTo>
                  <a:pt x="209889" y="304019"/>
                  <a:pt x="193152" y="254918"/>
                  <a:pt x="178319" y="215970"/>
                </a:cubicBezTo>
                <a:cubicBezTo>
                  <a:pt x="209969" y="236436"/>
                  <a:pt x="251852" y="268879"/>
                  <a:pt x="290561" y="269355"/>
                </a:cubicBezTo>
                <a:cubicBezTo>
                  <a:pt x="306109" y="269593"/>
                  <a:pt x="309995" y="266578"/>
                  <a:pt x="320387" y="256584"/>
                </a:cubicBezTo>
                <a:cubicBezTo>
                  <a:pt x="321736" y="250793"/>
                  <a:pt x="322766" y="244527"/>
                  <a:pt x="321814" y="238577"/>
                </a:cubicBezTo>
                <a:cubicBezTo>
                  <a:pt x="315072" y="195425"/>
                  <a:pt x="265416" y="162189"/>
                  <a:pt x="234480" y="136171"/>
                </a:cubicBezTo>
                <a:cubicBezTo>
                  <a:pt x="295717" y="164965"/>
                  <a:pt x="348309" y="192411"/>
                  <a:pt x="399789" y="237070"/>
                </a:cubicBezTo>
                <a:cubicBezTo>
                  <a:pt x="380276" y="249048"/>
                  <a:pt x="363301" y="264595"/>
                  <a:pt x="343708" y="276415"/>
                </a:cubicBezTo>
                <a:cubicBezTo>
                  <a:pt x="315310" y="293548"/>
                  <a:pt x="284612" y="305844"/>
                  <a:pt x="256452" y="323771"/>
                </a:cubicBezTo>
                <a:cubicBezTo>
                  <a:pt x="224247" y="344316"/>
                  <a:pt x="211159" y="361053"/>
                  <a:pt x="203068" y="398811"/>
                </a:cubicBezTo>
                <a:cubicBezTo>
                  <a:pt x="198863" y="418483"/>
                  <a:pt x="194580" y="442042"/>
                  <a:pt x="205923" y="459493"/>
                </a:cubicBezTo>
                <a:cubicBezTo>
                  <a:pt x="212666" y="451402"/>
                  <a:pt x="218139" y="441645"/>
                  <a:pt x="228292" y="438631"/>
                </a:cubicBezTo>
                <a:cubicBezTo>
                  <a:pt x="234162" y="479641"/>
                  <a:pt x="229720" y="520731"/>
                  <a:pt x="238128" y="561741"/>
                </a:cubicBezTo>
                <a:cubicBezTo>
                  <a:pt x="242095" y="581254"/>
                  <a:pt x="246537" y="600768"/>
                  <a:pt x="263988" y="612349"/>
                </a:cubicBezTo>
                <a:lnTo>
                  <a:pt x="278028" y="609018"/>
                </a:lnTo>
                <a:cubicBezTo>
                  <a:pt x="310709" y="580144"/>
                  <a:pt x="333158" y="527949"/>
                  <a:pt x="355210" y="490191"/>
                </a:cubicBezTo>
                <a:cubicBezTo>
                  <a:pt x="355606" y="503359"/>
                  <a:pt x="356241" y="516685"/>
                  <a:pt x="357748" y="529773"/>
                </a:cubicBezTo>
                <a:cubicBezTo>
                  <a:pt x="361556" y="562375"/>
                  <a:pt x="366712" y="593311"/>
                  <a:pt x="393602" y="614887"/>
                </a:cubicBezTo>
                <a:cubicBezTo>
                  <a:pt x="405659" y="616712"/>
                  <a:pt x="410577" y="618933"/>
                  <a:pt x="421603" y="612270"/>
                </a:cubicBezTo>
                <a:cubicBezTo>
                  <a:pt x="458647" y="589504"/>
                  <a:pt x="467135" y="528742"/>
                  <a:pt x="476257" y="489953"/>
                </a:cubicBezTo>
                <a:cubicBezTo>
                  <a:pt x="491487" y="533422"/>
                  <a:pt x="507748" y="587362"/>
                  <a:pt x="543206" y="618378"/>
                </a:cubicBezTo>
                <a:cubicBezTo>
                  <a:pt x="552328" y="620995"/>
                  <a:pt x="556294" y="623772"/>
                  <a:pt x="565258" y="619805"/>
                </a:cubicBezTo>
                <a:cubicBezTo>
                  <a:pt x="616897" y="596722"/>
                  <a:pt x="582154" y="521524"/>
                  <a:pt x="600002" y="480990"/>
                </a:cubicBezTo>
                <a:cubicBezTo>
                  <a:pt x="603809" y="472423"/>
                  <a:pt x="606189" y="472899"/>
                  <a:pt x="614835" y="469488"/>
                </a:cubicBezTo>
                <a:cubicBezTo>
                  <a:pt x="651482" y="479720"/>
                  <a:pt x="673852" y="519620"/>
                  <a:pt x="708595" y="533026"/>
                </a:cubicBezTo>
                <a:cubicBezTo>
                  <a:pt x="719780" y="537309"/>
                  <a:pt x="722080" y="535485"/>
                  <a:pt x="732868" y="530805"/>
                </a:cubicBezTo>
                <a:cubicBezTo>
                  <a:pt x="738421" y="522396"/>
                  <a:pt x="740959" y="514940"/>
                  <a:pt x="740563" y="504707"/>
                </a:cubicBezTo>
                <a:cubicBezTo>
                  <a:pt x="738976" y="466791"/>
                  <a:pt x="716766" y="412058"/>
                  <a:pt x="689240" y="385643"/>
                </a:cubicBezTo>
                <a:cubicBezTo>
                  <a:pt x="735724" y="391830"/>
                  <a:pt x="816396" y="428160"/>
                  <a:pt x="859389" y="414596"/>
                </a:cubicBezTo>
                <a:cubicBezTo>
                  <a:pt x="865179" y="403173"/>
                  <a:pt x="868194" y="397066"/>
                  <a:pt x="863672" y="383739"/>
                </a:cubicBezTo>
                <a:cubicBezTo>
                  <a:pt x="844556" y="327975"/>
                  <a:pt x="717876" y="270307"/>
                  <a:pt x="665840" y="249603"/>
                </a:cubicBezTo>
                <a:cubicBezTo>
                  <a:pt x="713513" y="250476"/>
                  <a:pt x="757300" y="256901"/>
                  <a:pt x="803228" y="268958"/>
                </a:cubicBezTo>
                <a:cubicBezTo>
                  <a:pt x="802355" y="252618"/>
                  <a:pt x="800452" y="242940"/>
                  <a:pt x="791964" y="228820"/>
                </a:cubicBezTo>
                <a:cubicBezTo>
                  <a:pt x="770071" y="192491"/>
                  <a:pt x="744132" y="173374"/>
                  <a:pt x="702805" y="163696"/>
                </a:cubicBezTo>
                <a:cubicBezTo>
                  <a:pt x="631969" y="146959"/>
                  <a:pt x="579457" y="167821"/>
                  <a:pt x="520361" y="20375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E687B0DB-BEF9-E0E7-42A5-7A4CD0A010D5}"/>
              </a:ext>
            </a:extLst>
          </p:cNvPr>
          <p:cNvSpPr/>
          <p:nvPr/>
        </p:nvSpPr>
        <p:spPr>
          <a:xfrm>
            <a:off x="7227547" y="2143406"/>
            <a:ext cx="485499" cy="1627001"/>
          </a:xfrm>
          <a:custGeom>
            <a:avLst/>
            <a:gdLst>
              <a:gd name="connsiteX0" fmla="*/ 154681 w 485499"/>
              <a:gd name="connsiteY0" fmla="*/ 0 h 1627001"/>
              <a:gd name="connsiteX1" fmla="*/ 449605 w 485499"/>
              <a:gd name="connsiteY1" fmla="*/ 92491 h 1627001"/>
              <a:gd name="connsiteX2" fmla="*/ 451112 w 485499"/>
              <a:gd name="connsiteY2" fmla="*/ 95585 h 1627001"/>
              <a:gd name="connsiteX3" fmla="*/ 460630 w 485499"/>
              <a:gd name="connsiteY3" fmla="*/ 1018909 h 1627001"/>
              <a:gd name="connsiteX4" fmla="*/ 479033 w 485499"/>
              <a:gd name="connsiteY4" fmla="*/ 1552279 h 1627001"/>
              <a:gd name="connsiteX5" fmla="*/ 405183 w 485499"/>
              <a:gd name="connsiteY5" fmla="*/ 1575917 h 1627001"/>
              <a:gd name="connsiteX6" fmla="*/ 399393 w 485499"/>
              <a:gd name="connsiteY6" fmla="*/ 1583374 h 1627001"/>
              <a:gd name="connsiteX7" fmla="*/ 397172 w 485499"/>
              <a:gd name="connsiteY7" fmla="*/ 1589640 h 1627001"/>
              <a:gd name="connsiteX8" fmla="*/ 252883 w 485499"/>
              <a:gd name="connsiteY8" fmla="*/ 1563860 h 1627001"/>
              <a:gd name="connsiteX9" fmla="*/ 168165 w 485499"/>
              <a:gd name="connsiteY9" fmla="*/ 1627002 h 1627001"/>
              <a:gd name="connsiteX10" fmla="*/ 58620 w 485499"/>
              <a:gd name="connsiteY10" fmla="*/ 1512935 h 1627001"/>
              <a:gd name="connsiteX11" fmla="*/ 0 w 485499"/>
              <a:gd name="connsiteY11" fmla="*/ 1506668 h 1627001"/>
              <a:gd name="connsiteX12" fmla="*/ 172528 w 485499"/>
              <a:gd name="connsiteY12" fmla="*/ 80196 h 1627001"/>
              <a:gd name="connsiteX13" fmla="*/ 154681 w 485499"/>
              <a:gd name="connsiteY13" fmla="*/ 0 h 1627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85499" h="1627001">
                <a:moveTo>
                  <a:pt x="154681" y="0"/>
                </a:moveTo>
                <a:cubicBezTo>
                  <a:pt x="196484" y="5632"/>
                  <a:pt x="431122" y="64886"/>
                  <a:pt x="449605" y="92491"/>
                </a:cubicBezTo>
                <a:cubicBezTo>
                  <a:pt x="450239" y="93443"/>
                  <a:pt x="450636" y="94554"/>
                  <a:pt x="451112" y="95585"/>
                </a:cubicBezTo>
                <a:cubicBezTo>
                  <a:pt x="470387" y="156505"/>
                  <a:pt x="456982" y="887866"/>
                  <a:pt x="460630" y="1018909"/>
                </a:cubicBezTo>
                <a:cubicBezTo>
                  <a:pt x="463883" y="1136862"/>
                  <a:pt x="499895" y="1460581"/>
                  <a:pt x="479033" y="1552279"/>
                </a:cubicBezTo>
                <a:cubicBezTo>
                  <a:pt x="451826" y="1554579"/>
                  <a:pt x="424301" y="1553469"/>
                  <a:pt x="405183" y="1575917"/>
                </a:cubicBezTo>
                <a:cubicBezTo>
                  <a:pt x="403121" y="1578297"/>
                  <a:pt x="401217" y="1580835"/>
                  <a:pt x="399393" y="1583374"/>
                </a:cubicBezTo>
                <a:lnTo>
                  <a:pt x="397172" y="1589640"/>
                </a:lnTo>
                <a:cubicBezTo>
                  <a:pt x="333872" y="1632871"/>
                  <a:pt x="310154" y="1552517"/>
                  <a:pt x="252883" y="1563860"/>
                </a:cubicBezTo>
                <a:cubicBezTo>
                  <a:pt x="216553" y="1571078"/>
                  <a:pt x="205368" y="1618276"/>
                  <a:pt x="168165" y="1627002"/>
                </a:cubicBezTo>
                <a:cubicBezTo>
                  <a:pt x="89318" y="1621528"/>
                  <a:pt x="104945" y="1548154"/>
                  <a:pt x="58620" y="1512935"/>
                </a:cubicBezTo>
                <a:cubicBezTo>
                  <a:pt x="39979" y="1498736"/>
                  <a:pt x="21179" y="1503099"/>
                  <a:pt x="0" y="1506668"/>
                </a:cubicBezTo>
                <a:cubicBezTo>
                  <a:pt x="64886" y="1420523"/>
                  <a:pt x="172687" y="237732"/>
                  <a:pt x="172528" y="80196"/>
                </a:cubicBezTo>
                <a:cubicBezTo>
                  <a:pt x="172370" y="53781"/>
                  <a:pt x="174749" y="19910"/>
                  <a:pt x="15468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E0ABB777-C41D-DB8A-88C1-C167439227B8}"/>
              </a:ext>
            </a:extLst>
          </p:cNvPr>
          <p:cNvSpPr/>
          <p:nvPr/>
        </p:nvSpPr>
        <p:spPr>
          <a:xfrm>
            <a:off x="3846468" y="1459004"/>
            <a:ext cx="1504712" cy="1290404"/>
          </a:xfrm>
          <a:custGeom>
            <a:avLst/>
            <a:gdLst>
              <a:gd name="connsiteX0" fmla="*/ 167451 w 1504712"/>
              <a:gd name="connsiteY0" fmla="*/ 0 h 1290404"/>
              <a:gd name="connsiteX1" fmla="*/ 677184 w 1504712"/>
              <a:gd name="connsiteY1" fmla="*/ 280963 h 1290404"/>
              <a:gd name="connsiteX2" fmla="*/ 812985 w 1504712"/>
              <a:gd name="connsiteY2" fmla="*/ 386622 h 1290404"/>
              <a:gd name="connsiteX3" fmla="*/ 907618 w 1504712"/>
              <a:gd name="connsiteY3" fmla="*/ 665761 h 1290404"/>
              <a:gd name="connsiteX4" fmla="*/ 774117 w 1504712"/>
              <a:gd name="connsiteY4" fmla="*/ 591435 h 1290404"/>
              <a:gd name="connsiteX5" fmla="*/ 676946 w 1504712"/>
              <a:gd name="connsiteY5" fmla="*/ 445083 h 1290404"/>
              <a:gd name="connsiteX6" fmla="*/ 659257 w 1504712"/>
              <a:gd name="connsiteY6" fmla="*/ 435803 h 1290404"/>
              <a:gd name="connsiteX7" fmla="*/ 626178 w 1504712"/>
              <a:gd name="connsiteY7" fmla="*/ 376310 h 1290404"/>
              <a:gd name="connsiteX8" fmla="*/ 633476 w 1504712"/>
              <a:gd name="connsiteY8" fmla="*/ 253597 h 1290404"/>
              <a:gd name="connsiteX9" fmla="*/ 604761 w 1504712"/>
              <a:gd name="connsiteY9" fmla="*/ 339504 h 1290404"/>
              <a:gd name="connsiteX10" fmla="*/ 550028 w 1504712"/>
              <a:gd name="connsiteY10" fmla="*/ 217029 h 1290404"/>
              <a:gd name="connsiteX11" fmla="*/ 618564 w 1504712"/>
              <a:gd name="connsiteY11" fmla="*/ 418034 h 1290404"/>
              <a:gd name="connsiteX12" fmla="*/ 434216 w 1504712"/>
              <a:gd name="connsiteY12" fmla="*/ 333396 h 1290404"/>
              <a:gd name="connsiteX13" fmla="*/ 392968 w 1504712"/>
              <a:gd name="connsiteY13" fmla="*/ 237256 h 1290404"/>
              <a:gd name="connsiteX14" fmla="*/ 416210 w 1504712"/>
              <a:gd name="connsiteY14" fmla="*/ 306664 h 1290404"/>
              <a:gd name="connsiteX15" fmla="*/ 163247 w 1504712"/>
              <a:gd name="connsiteY15" fmla="*/ 71629 h 1290404"/>
              <a:gd name="connsiteX16" fmla="*/ 263353 w 1504712"/>
              <a:gd name="connsiteY16" fmla="*/ 181016 h 1290404"/>
              <a:gd name="connsiteX17" fmla="*/ 385194 w 1504712"/>
              <a:gd name="connsiteY17" fmla="*/ 343391 h 1290404"/>
              <a:gd name="connsiteX18" fmla="*/ 377817 w 1504712"/>
              <a:gd name="connsiteY18" fmla="*/ 350371 h 1290404"/>
              <a:gd name="connsiteX19" fmla="*/ 161026 w 1504712"/>
              <a:gd name="connsiteY19" fmla="*/ 246616 h 1290404"/>
              <a:gd name="connsiteX20" fmla="*/ 273983 w 1504712"/>
              <a:gd name="connsiteY20" fmla="*/ 343788 h 1290404"/>
              <a:gd name="connsiteX21" fmla="*/ 270017 w 1504712"/>
              <a:gd name="connsiteY21" fmla="*/ 341646 h 1290404"/>
              <a:gd name="connsiteX22" fmla="*/ 317055 w 1504712"/>
              <a:gd name="connsiteY22" fmla="*/ 376548 h 1290404"/>
              <a:gd name="connsiteX23" fmla="*/ 405898 w 1504712"/>
              <a:gd name="connsiteY23" fmla="*/ 383925 h 1290404"/>
              <a:gd name="connsiteX24" fmla="*/ 707564 w 1504712"/>
              <a:gd name="connsiteY24" fmla="*/ 528214 h 1290404"/>
              <a:gd name="connsiteX25" fmla="*/ 795455 w 1504712"/>
              <a:gd name="connsiteY25" fmla="*/ 664175 h 1290404"/>
              <a:gd name="connsiteX26" fmla="*/ 917137 w 1504712"/>
              <a:gd name="connsiteY26" fmla="*/ 745005 h 1290404"/>
              <a:gd name="connsiteX27" fmla="*/ 989162 w 1504712"/>
              <a:gd name="connsiteY27" fmla="*/ 882631 h 1290404"/>
              <a:gd name="connsiteX28" fmla="*/ 1407989 w 1504712"/>
              <a:gd name="connsiteY28" fmla="*/ 1096963 h 1290404"/>
              <a:gd name="connsiteX29" fmla="*/ 1504685 w 1504712"/>
              <a:gd name="connsiteY29" fmla="*/ 1260528 h 1290404"/>
              <a:gd name="connsiteX30" fmla="*/ 1488820 w 1504712"/>
              <a:gd name="connsiteY30" fmla="*/ 1287815 h 1290404"/>
              <a:gd name="connsiteX31" fmla="*/ 1340565 w 1504712"/>
              <a:gd name="connsiteY31" fmla="*/ 1250612 h 1290404"/>
              <a:gd name="connsiteX32" fmla="*/ 1184853 w 1504712"/>
              <a:gd name="connsiteY32" fmla="*/ 1238714 h 1290404"/>
              <a:gd name="connsiteX33" fmla="*/ 771816 w 1504712"/>
              <a:gd name="connsiteY33" fmla="*/ 1057143 h 1290404"/>
              <a:gd name="connsiteX34" fmla="*/ 753493 w 1504712"/>
              <a:gd name="connsiteY34" fmla="*/ 1041754 h 1290404"/>
              <a:gd name="connsiteX35" fmla="*/ 754921 w 1504712"/>
              <a:gd name="connsiteY35" fmla="*/ 1033821 h 1290404"/>
              <a:gd name="connsiteX36" fmla="*/ 794662 w 1504712"/>
              <a:gd name="connsiteY36" fmla="*/ 1025810 h 1290404"/>
              <a:gd name="connsiteX37" fmla="*/ 799500 w 1504712"/>
              <a:gd name="connsiteY37" fmla="*/ 1015498 h 1290404"/>
              <a:gd name="connsiteX38" fmla="*/ 755476 w 1504712"/>
              <a:gd name="connsiteY38" fmla="*/ 972901 h 1290404"/>
              <a:gd name="connsiteX39" fmla="*/ 815920 w 1504712"/>
              <a:gd name="connsiteY39" fmla="*/ 955609 h 1290404"/>
              <a:gd name="connsiteX40" fmla="*/ 816317 w 1504712"/>
              <a:gd name="connsiteY40" fmla="*/ 942362 h 1290404"/>
              <a:gd name="connsiteX41" fmla="*/ 757855 w 1504712"/>
              <a:gd name="connsiteY41" fmla="*/ 921896 h 1290404"/>
              <a:gd name="connsiteX42" fmla="*/ 766977 w 1504712"/>
              <a:gd name="connsiteY42" fmla="*/ 882790 h 1290404"/>
              <a:gd name="connsiteX43" fmla="*/ 698839 w 1504712"/>
              <a:gd name="connsiteY43" fmla="*/ 856454 h 1290404"/>
              <a:gd name="connsiteX44" fmla="*/ 642202 w 1504712"/>
              <a:gd name="connsiteY44" fmla="*/ 867877 h 1290404"/>
              <a:gd name="connsiteX45" fmla="*/ 638950 w 1504712"/>
              <a:gd name="connsiteY45" fmla="*/ 809574 h 1290404"/>
              <a:gd name="connsiteX46" fmla="*/ 624116 w 1504712"/>
              <a:gd name="connsiteY46" fmla="*/ 804577 h 1290404"/>
              <a:gd name="connsiteX47" fmla="*/ 560182 w 1504712"/>
              <a:gd name="connsiteY47" fmla="*/ 818935 h 1290404"/>
              <a:gd name="connsiteX48" fmla="*/ 522820 w 1504712"/>
              <a:gd name="connsiteY48" fmla="*/ 818538 h 1290404"/>
              <a:gd name="connsiteX49" fmla="*/ 515760 w 1504712"/>
              <a:gd name="connsiteY49" fmla="*/ 823218 h 1290404"/>
              <a:gd name="connsiteX50" fmla="*/ 527580 w 1504712"/>
              <a:gd name="connsiteY50" fmla="*/ 850902 h 1290404"/>
              <a:gd name="connsiteX51" fmla="*/ 522186 w 1504712"/>
              <a:gd name="connsiteY51" fmla="*/ 861452 h 1290404"/>
              <a:gd name="connsiteX52" fmla="*/ 491487 w 1504712"/>
              <a:gd name="connsiteY52" fmla="*/ 854868 h 1290404"/>
              <a:gd name="connsiteX53" fmla="*/ 448891 w 1504712"/>
              <a:gd name="connsiteY53" fmla="*/ 837972 h 1290404"/>
              <a:gd name="connsiteX54" fmla="*/ 438182 w 1504712"/>
              <a:gd name="connsiteY54" fmla="*/ 873588 h 1290404"/>
              <a:gd name="connsiteX55" fmla="*/ 322132 w 1504712"/>
              <a:gd name="connsiteY55" fmla="*/ 822187 h 1290404"/>
              <a:gd name="connsiteX56" fmla="*/ 0 w 1504712"/>
              <a:gd name="connsiteY56" fmla="*/ 602144 h 1290404"/>
              <a:gd name="connsiteX57" fmla="*/ 59889 w 1504712"/>
              <a:gd name="connsiteY57" fmla="*/ 408912 h 1290404"/>
              <a:gd name="connsiteX58" fmla="*/ 167451 w 1504712"/>
              <a:gd name="connsiteY58" fmla="*/ 0 h 1290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504712" h="1290404">
                <a:moveTo>
                  <a:pt x="167451" y="0"/>
                </a:moveTo>
                <a:cubicBezTo>
                  <a:pt x="354417" y="73295"/>
                  <a:pt x="514094" y="164437"/>
                  <a:pt x="677184" y="280963"/>
                </a:cubicBezTo>
                <a:cubicBezTo>
                  <a:pt x="723191" y="313803"/>
                  <a:pt x="772927" y="346643"/>
                  <a:pt x="812985" y="386622"/>
                </a:cubicBezTo>
                <a:cubicBezTo>
                  <a:pt x="842652" y="480541"/>
                  <a:pt x="875095" y="572794"/>
                  <a:pt x="907618" y="665761"/>
                </a:cubicBezTo>
                <a:cubicBezTo>
                  <a:pt x="861293" y="644344"/>
                  <a:pt x="814889" y="622530"/>
                  <a:pt x="774117" y="591435"/>
                </a:cubicBezTo>
                <a:cubicBezTo>
                  <a:pt x="755555" y="525200"/>
                  <a:pt x="740325" y="480779"/>
                  <a:pt x="676946" y="445083"/>
                </a:cubicBezTo>
                <a:cubicBezTo>
                  <a:pt x="671155" y="441831"/>
                  <a:pt x="665206" y="438738"/>
                  <a:pt x="659257" y="435803"/>
                </a:cubicBezTo>
                <a:lnTo>
                  <a:pt x="626178" y="376310"/>
                </a:lnTo>
                <a:cubicBezTo>
                  <a:pt x="628637" y="335459"/>
                  <a:pt x="631731" y="294528"/>
                  <a:pt x="633476" y="253597"/>
                </a:cubicBezTo>
                <a:lnTo>
                  <a:pt x="604761" y="339504"/>
                </a:lnTo>
                <a:cubicBezTo>
                  <a:pt x="587866" y="297859"/>
                  <a:pt x="571128" y="256770"/>
                  <a:pt x="550028" y="217029"/>
                </a:cubicBezTo>
                <a:cubicBezTo>
                  <a:pt x="564703" y="287706"/>
                  <a:pt x="584692" y="353941"/>
                  <a:pt x="618564" y="418034"/>
                </a:cubicBezTo>
                <a:cubicBezTo>
                  <a:pt x="552646" y="403280"/>
                  <a:pt x="474512" y="394634"/>
                  <a:pt x="434216" y="333396"/>
                </a:cubicBezTo>
                <a:cubicBezTo>
                  <a:pt x="415654" y="305316"/>
                  <a:pt x="404866" y="268748"/>
                  <a:pt x="392968" y="237256"/>
                </a:cubicBezTo>
                <a:cubicBezTo>
                  <a:pt x="400345" y="260419"/>
                  <a:pt x="407167" y="284057"/>
                  <a:pt x="416210" y="306664"/>
                </a:cubicBezTo>
                <a:cubicBezTo>
                  <a:pt x="331889" y="228610"/>
                  <a:pt x="246616" y="150635"/>
                  <a:pt x="163247" y="71629"/>
                </a:cubicBezTo>
                <a:cubicBezTo>
                  <a:pt x="204575" y="130804"/>
                  <a:pt x="192677" y="166024"/>
                  <a:pt x="263353" y="181016"/>
                </a:cubicBezTo>
                <a:cubicBezTo>
                  <a:pt x="299367" y="218457"/>
                  <a:pt x="380435" y="289134"/>
                  <a:pt x="385194" y="343391"/>
                </a:cubicBezTo>
                <a:lnTo>
                  <a:pt x="377817" y="350371"/>
                </a:lnTo>
                <a:cubicBezTo>
                  <a:pt x="310313" y="346722"/>
                  <a:pt x="216315" y="230117"/>
                  <a:pt x="161026" y="246616"/>
                </a:cubicBezTo>
                <a:cubicBezTo>
                  <a:pt x="185537" y="280170"/>
                  <a:pt x="247806" y="284533"/>
                  <a:pt x="273983" y="343788"/>
                </a:cubicBezTo>
                <a:lnTo>
                  <a:pt x="270017" y="341646"/>
                </a:lnTo>
                <a:cubicBezTo>
                  <a:pt x="284691" y="362746"/>
                  <a:pt x="290403" y="371947"/>
                  <a:pt x="317055" y="376548"/>
                </a:cubicBezTo>
                <a:cubicBezTo>
                  <a:pt x="346167" y="381625"/>
                  <a:pt x="376945" y="377103"/>
                  <a:pt x="405898" y="383925"/>
                </a:cubicBezTo>
                <a:cubicBezTo>
                  <a:pt x="476654" y="400583"/>
                  <a:pt x="653228" y="478954"/>
                  <a:pt x="707564" y="528214"/>
                </a:cubicBezTo>
                <a:cubicBezTo>
                  <a:pt x="723429" y="588897"/>
                  <a:pt x="738580" y="630383"/>
                  <a:pt x="795455" y="664175"/>
                </a:cubicBezTo>
                <a:cubicBezTo>
                  <a:pt x="837655" y="689241"/>
                  <a:pt x="882790" y="708675"/>
                  <a:pt x="917137" y="745005"/>
                </a:cubicBezTo>
                <a:cubicBezTo>
                  <a:pt x="952753" y="782684"/>
                  <a:pt x="965048" y="837813"/>
                  <a:pt x="989162" y="882631"/>
                </a:cubicBezTo>
                <a:cubicBezTo>
                  <a:pt x="1076180" y="1044054"/>
                  <a:pt x="1241014" y="1083478"/>
                  <a:pt x="1407989" y="1096963"/>
                </a:cubicBezTo>
                <a:cubicBezTo>
                  <a:pt x="1440909" y="1135990"/>
                  <a:pt x="1506271" y="1207460"/>
                  <a:pt x="1504685" y="1260528"/>
                </a:cubicBezTo>
                <a:cubicBezTo>
                  <a:pt x="1504209" y="1275599"/>
                  <a:pt x="1499529" y="1279169"/>
                  <a:pt x="1488820" y="1287815"/>
                </a:cubicBezTo>
                <a:cubicBezTo>
                  <a:pt x="1433691" y="1300586"/>
                  <a:pt x="1391808" y="1262590"/>
                  <a:pt x="1340565" y="1250612"/>
                </a:cubicBezTo>
                <a:cubicBezTo>
                  <a:pt x="1290036" y="1238793"/>
                  <a:pt x="1235699" y="1248788"/>
                  <a:pt x="1184853" y="1238714"/>
                </a:cubicBezTo>
                <a:cubicBezTo>
                  <a:pt x="1092679" y="1220390"/>
                  <a:pt x="855820" y="1109337"/>
                  <a:pt x="771816" y="1057143"/>
                </a:cubicBezTo>
                <a:cubicBezTo>
                  <a:pt x="764994" y="1052938"/>
                  <a:pt x="759045" y="1047465"/>
                  <a:pt x="753493" y="1041754"/>
                </a:cubicBezTo>
                <a:lnTo>
                  <a:pt x="754921" y="1033821"/>
                </a:lnTo>
                <a:cubicBezTo>
                  <a:pt x="768247" y="1031521"/>
                  <a:pt x="781494" y="1028824"/>
                  <a:pt x="794662" y="1025810"/>
                </a:cubicBezTo>
                <a:lnTo>
                  <a:pt x="799500" y="1015498"/>
                </a:lnTo>
                <a:cubicBezTo>
                  <a:pt x="789585" y="994636"/>
                  <a:pt x="771975" y="987576"/>
                  <a:pt x="755476" y="972901"/>
                </a:cubicBezTo>
                <a:cubicBezTo>
                  <a:pt x="775068" y="967031"/>
                  <a:pt x="800849" y="970045"/>
                  <a:pt x="815920" y="955609"/>
                </a:cubicBezTo>
                <a:lnTo>
                  <a:pt x="816317" y="942362"/>
                </a:lnTo>
                <a:cubicBezTo>
                  <a:pt x="800531" y="927607"/>
                  <a:pt x="778797" y="926100"/>
                  <a:pt x="757855" y="921896"/>
                </a:cubicBezTo>
                <a:cubicBezTo>
                  <a:pt x="758490" y="909046"/>
                  <a:pt x="778242" y="895878"/>
                  <a:pt x="766977" y="882790"/>
                </a:cubicBezTo>
                <a:cubicBezTo>
                  <a:pt x="751510" y="864863"/>
                  <a:pt x="721763" y="857406"/>
                  <a:pt x="698839" y="856454"/>
                </a:cubicBezTo>
                <a:cubicBezTo>
                  <a:pt x="672107" y="855344"/>
                  <a:pt x="657273" y="878268"/>
                  <a:pt x="642202" y="867877"/>
                </a:cubicBezTo>
                <a:cubicBezTo>
                  <a:pt x="643709" y="848681"/>
                  <a:pt x="647834" y="827422"/>
                  <a:pt x="638950" y="809574"/>
                </a:cubicBezTo>
                <a:cubicBezTo>
                  <a:pt x="633476" y="805767"/>
                  <a:pt x="631255" y="803149"/>
                  <a:pt x="624116" y="804577"/>
                </a:cubicBezTo>
                <a:cubicBezTo>
                  <a:pt x="593656" y="810526"/>
                  <a:pt x="596512" y="834878"/>
                  <a:pt x="560182" y="818935"/>
                </a:cubicBezTo>
                <a:cubicBezTo>
                  <a:pt x="548442" y="813778"/>
                  <a:pt x="534798" y="812906"/>
                  <a:pt x="522820" y="818538"/>
                </a:cubicBezTo>
                <a:cubicBezTo>
                  <a:pt x="519806" y="819966"/>
                  <a:pt x="518616" y="821076"/>
                  <a:pt x="515760" y="823218"/>
                </a:cubicBezTo>
                <a:cubicBezTo>
                  <a:pt x="519409" y="832578"/>
                  <a:pt x="523376" y="841779"/>
                  <a:pt x="527580" y="850902"/>
                </a:cubicBezTo>
                <a:lnTo>
                  <a:pt x="522186" y="861452"/>
                </a:lnTo>
                <a:cubicBezTo>
                  <a:pt x="508383" y="865497"/>
                  <a:pt x="503782" y="861769"/>
                  <a:pt x="491487" y="854868"/>
                </a:cubicBezTo>
                <a:cubicBezTo>
                  <a:pt x="475067" y="845666"/>
                  <a:pt x="468484" y="837972"/>
                  <a:pt x="448891" y="837972"/>
                </a:cubicBezTo>
                <a:cubicBezTo>
                  <a:pt x="439451" y="853599"/>
                  <a:pt x="455078" y="869384"/>
                  <a:pt x="438182" y="873588"/>
                </a:cubicBezTo>
                <a:cubicBezTo>
                  <a:pt x="397727" y="863752"/>
                  <a:pt x="359256" y="840669"/>
                  <a:pt x="322132" y="822187"/>
                </a:cubicBezTo>
                <a:cubicBezTo>
                  <a:pt x="206875" y="764836"/>
                  <a:pt x="82496" y="704550"/>
                  <a:pt x="0" y="602144"/>
                </a:cubicBezTo>
                <a:cubicBezTo>
                  <a:pt x="25225" y="540906"/>
                  <a:pt x="41645" y="472529"/>
                  <a:pt x="59889" y="408912"/>
                </a:cubicBezTo>
                <a:cubicBezTo>
                  <a:pt x="99710" y="273507"/>
                  <a:pt x="135564" y="137229"/>
                  <a:pt x="16745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7BDD8C5-91DB-A801-47EA-AA81F74ADEF0}"/>
              </a:ext>
            </a:extLst>
          </p:cNvPr>
          <p:cNvSpPr/>
          <p:nvPr/>
        </p:nvSpPr>
        <p:spPr>
          <a:xfrm>
            <a:off x="7678659" y="2215352"/>
            <a:ext cx="524088" cy="1482077"/>
          </a:xfrm>
          <a:custGeom>
            <a:avLst/>
            <a:gdLst>
              <a:gd name="connsiteX0" fmla="*/ 0 w 524088"/>
              <a:gd name="connsiteY0" fmla="*/ 23559 h 1482077"/>
              <a:gd name="connsiteX1" fmla="*/ 117557 w 524088"/>
              <a:gd name="connsiteY1" fmla="*/ 0 h 1482077"/>
              <a:gd name="connsiteX2" fmla="*/ 261925 w 524088"/>
              <a:gd name="connsiteY2" fmla="*/ 41486 h 1482077"/>
              <a:gd name="connsiteX3" fmla="*/ 481334 w 524088"/>
              <a:gd name="connsiteY3" fmla="*/ 88525 h 1482077"/>
              <a:gd name="connsiteX4" fmla="*/ 472767 w 524088"/>
              <a:gd name="connsiteY4" fmla="*/ 95029 h 1482077"/>
              <a:gd name="connsiteX5" fmla="*/ 524089 w 524088"/>
              <a:gd name="connsiteY5" fmla="*/ 1250454 h 1482077"/>
              <a:gd name="connsiteX6" fmla="*/ 518537 w 524088"/>
              <a:gd name="connsiteY6" fmla="*/ 1257434 h 1482077"/>
              <a:gd name="connsiteX7" fmla="*/ 453809 w 524088"/>
              <a:gd name="connsiteY7" fmla="*/ 1190882 h 1482077"/>
              <a:gd name="connsiteX8" fmla="*/ 404073 w 524088"/>
              <a:gd name="connsiteY8" fmla="*/ 1168274 h 1482077"/>
              <a:gd name="connsiteX9" fmla="*/ 353861 w 524088"/>
              <a:gd name="connsiteY9" fmla="*/ 1234827 h 1482077"/>
              <a:gd name="connsiteX10" fmla="*/ 351878 w 524088"/>
              <a:gd name="connsiteY10" fmla="*/ 1236889 h 1482077"/>
              <a:gd name="connsiteX11" fmla="*/ 233845 w 524088"/>
              <a:gd name="connsiteY11" fmla="*/ 1219914 h 1482077"/>
              <a:gd name="connsiteX12" fmla="*/ 235114 w 524088"/>
              <a:gd name="connsiteY12" fmla="*/ 1237603 h 1482077"/>
              <a:gd name="connsiteX13" fmla="*/ 135643 w 524088"/>
              <a:gd name="connsiteY13" fmla="*/ 1254340 h 1482077"/>
              <a:gd name="connsiteX14" fmla="*/ 185616 w 524088"/>
              <a:gd name="connsiteY14" fmla="*/ 1313515 h 1482077"/>
              <a:gd name="connsiteX15" fmla="*/ 68059 w 524088"/>
              <a:gd name="connsiteY15" fmla="*/ 1341755 h 1482077"/>
              <a:gd name="connsiteX16" fmla="*/ 62824 w 524088"/>
              <a:gd name="connsiteY16" fmla="*/ 1350877 h 1482077"/>
              <a:gd name="connsiteX17" fmla="*/ 132549 w 524088"/>
              <a:gd name="connsiteY17" fmla="*/ 1427265 h 1482077"/>
              <a:gd name="connsiteX18" fmla="*/ 37520 w 524088"/>
              <a:gd name="connsiteY18" fmla="*/ 1482078 h 1482077"/>
              <a:gd name="connsiteX19" fmla="*/ 27843 w 524088"/>
              <a:gd name="connsiteY19" fmla="*/ 1480174 h 1482077"/>
              <a:gd name="connsiteX20" fmla="*/ 9439 w 524088"/>
              <a:gd name="connsiteY20" fmla="*/ 946803 h 1482077"/>
              <a:gd name="connsiteX21" fmla="*/ 0 w 524088"/>
              <a:gd name="connsiteY21" fmla="*/ 23559 h 1482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24088" h="1482077">
                <a:moveTo>
                  <a:pt x="0" y="23559"/>
                </a:moveTo>
                <a:cubicBezTo>
                  <a:pt x="44976" y="23718"/>
                  <a:pt x="77816" y="24114"/>
                  <a:pt x="117557" y="0"/>
                </a:cubicBezTo>
                <a:cubicBezTo>
                  <a:pt x="153570" y="7139"/>
                  <a:pt x="236145" y="14913"/>
                  <a:pt x="261925" y="41486"/>
                </a:cubicBezTo>
                <a:cubicBezTo>
                  <a:pt x="316659" y="48705"/>
                  <a:pt x="441038" y="53305"/>
                  <a:pt x="481334" y="88525"/>
                </a:cubicBezTo>
                <a:lnTo>
                  <a:pt x="472767" y="95029"/>
                </a:lnTo>
                <a:cubicBezTo>
                  <a:pt x="468642" y="175939"/>
                  <a:pt x="500530" y="1213409"/>
                  <a:pt x="524089" y="1250454"/>
                </a:cubicBezTo>
                <a:lnTo>
                  <a:pt x="518537" y="1257434"/>
                </a:lnTo>
                <a:cubicBezTo>
                  <a:pt x="499896" y="1251405"/>
                  <a:pt x="471736" y="1206508"/>
                  <a:pt x="453809" y="1190882"/>
                </a:cubicBezTo>
                <a:cubicBezTo>
                  <a:pt x="440482" y="1179221"/>
                  <a:pt x="422952" y="1165895"/>
                  <a:pt x="404073" y="1168274"/>
                </a:cubicBezTo>
                <a:cubicBezTo>
                  <a:pt x="364253" y="1173272"/>
                  <a:pt x="374644" y="1211506"/>
                  <a:pt x="353861" y="1234827"/>
                </a:cubicBezTo>
                <a:cubicBezTo>
                  <a:pt x="353227" y="1235541"/>
                  <a:pt x="352513" y="1236175"/>
                  <a:pt x="351878" y="1236889"/>
                </a:cubicBezTo>
                <a:cubicBezTo>
                  <a:pt x="313486" y="1223801"/>
                  <a:pt x="272872" y="1202542"/>
                  <a:pt x="233845" y="1219914"/>
                </a:cubicBezTo>
                <a:lnTo>
                  <a:pt x="235114" y="1237603"/>
                </a:lnTo>
                <a:cubicBezTo>
                  <a:pt x="210445" y="1254420"/>
                  <a:pt x="145955" y="1218962"/>
                  <a:pt x="135643" y="1254340"/>
                </a:cubicBezTo>
                <a:cubicBezTo>
                  <a:pt x="149683" y="1276868"/>
                  <a:pt x="178239" y="1288370"/>
                  <a:pt x="185616" y="1313515"/>
                </a:cubicBezTo>
                <a:cubicBezTo>
                  <a:pt x="145241" y="1321527"/>
                  <a:pt x="106690" y="1326683"/>
                  <a:pt x="68059" y="1341755"/>
                </a:cubicBezTo>
                <a:lnTo>
                  <a:pt x="62824" y="1350877"/>
                </a:lnTo>
                <a:cubicBezTo>
                  <a:pt x="77657" y="1387841"/>
                  <a:pt x="111529" y="1397678"/>
                  <a:pt x="132549" y="1427265"/>
                </a:cubicBezTo>
                <a:cubicBezTo>
                  <a:pt x="116447" y="1451380"/>
                  <a:pt x="64966" y="1473590"/>
                  <a:pt x="37520" y="1482078"/>
                </a:cubicBezTo>
                <a:lnTo>
                  <a:pt x="27843" y="1480174"/>
                </a:lnTo>
                <a:cubicBezTo>
                  <a:pt x="48704" y="1388476"/>
                  <a:pt x="12612" y="1064678"/>
                  <a:pt x="9439" y="946803"/>
                </a:cubicBezTo>
                <a:cubicBezTo>
                  <a:pt x="5870" y="815841"/>
                  <a:pt x="19276" y="84479"/>
                  <a:pt x="0" y="2355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31E19CD-3E85-370E-4017-E518B6BC1963}"/>
              </a:ext>
            </a:extLst>
          </p:cNvPr>
          <p:cNvSpPr/>
          <p:nvPr/>
        </p:nvSpPr>
        <p:spPr>
          <a:xfrm>
            <a:off x="7912504" y="2256838"/>
            <a:ext cx="290243" cy="1215947"/>
          </a:xfrm>
          <a:custGeom>
            <a:avLst/>
            <a:gdLst>
              <a:gd name="connsiteX0" fmla="*/ 28080 w 290243"/>
              <a:gd name="connsiteY0" fmla="*/ 0 h 1215947"/>
              <a:gd name="connsiteX1" fmla="*/ 247488 w 290243"/>
              <a:gd name="connsiteY1" fmla="*/ 47039 h 1215947"/>
              <a:gd name="connsiteX2" fmla="*/ 238922 w 290243"/>
              <a:gd name="connsiteY2" fmla="*/ 53543 h 1215947"/>
              <a:gd name="connsiteX3" fmla="*/ 290244 w 290243"/>
              <a:gd name="connsiteY3" fmla="*/ 1208967 h 1215947"/>
              <a:gd name="connsiteX4" fmla="*/ 284692 w 290243"/>
              <a:gd name="connsiteY4" fmla="*/ 1215948 h 1215947"/>
              <a:gd name="connsiteX5" fmla="*/ 219964 w 290243"/>
              <a:gd name="connsiteY5" fmla="*/ 1149395 h 1215947"/>
              <a:gd name="connsiteX6" fmla="*/ 170228 w 290243"/>
              <a:gd name="connsiteY6" fmla="*/ 1126788 h 1215947"/>
              <a:gd name="connsiteX7" fmla="*/ 120016 w 290243"/>
              <a:gd name="connsiteY7" fmla="*/ 1193341 h 1215947"/>
              <a:gd name="connsiteX8" fmla="*/ 118033 w 290243"/>
              <a:gd name="connsiteY8" fmla="*/ 1195403 h 1215947"/>
              <a:gd name="connsiteX9" fmla="*/ 0 w 290243"/>
              <a:gd name="connsiteY9" fmla="*/ 1178428 h 1215947"/>
              <a:gd name="connsiteX10" fmla="*/ 37917 w 290243"/>
              <a:gd name="connsiteY10" fmla="*/ 996698 h 1215947"/>
              <a:gd name="connsiteX11" fmla="*/ 41089 w 290243"/>
              <a:gd name="connsiteY11" fmla="*/ 15706 h 1215947"/>
              <a:gd name="connsiteX12" fmla="*/ 28080 w 290243"/>
              <a:gd name="connsiteY12" fmla="*/ 0 h 1215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0243" h="1215947">
                <a:moveTo>
                  <a:pt x="28080" y="0"/>
                </a:moveTo>
                <a:cubicBezTo>
                  <a:pt x="82814" y="7218"/>
                  <a:pt x="207193" y="11819"/>
                  <a:pt x="247488" y="47039"/>
                </a:cubicBezTo>
                <a:lnTo>
                  <a:pt x="238922" y="53543"/>
                </a:lnTo>
                <a:cubicBezTo>
                  <a:pt x="234797" y="134453"/>
                  <a:pt x="266685" y="1171923"/>
                  <a:pt x="290244" y="1208967"/>
                </a:cubicBezTo>
                <a:lnTo>
                  <a:pt x="284692" y="1215948"/>
                </a:lnTo>
                <a:cubicBezTo>
                  <a:pt x="266051" y="1209919"/>
                  <a:pt x="237891" y="1165022"/>
                  <a:pt x="219964" y="1149395"/>
                </a:cubicBezTo>
                <a:cubicBezTo>
                  <a:pt x="206637" y="1137735"/>
                  <a:pt x="189107" y="1124409"/>
                  <a:pt x="170228" y="1126788"/>
                </a:cubicBezTo>
                <a:cubicBezTo>
                  <a:pt x="130408" y="1131786"/>
                  <a:pt x="140799" y="1170020"/>
                  <a:pt x="120016" y="1193341"/>
                </a:cubicBezTo>
                <a:cubicBezTo>
                  <a:pt x="119382" y="1194055"/>
                  <a:pt x="118668" y="1194689"/>
                  <a:pt x="118033" y="1195403"/>
                </a:cubicBezTo>
                <a:cubicBezTo>
                  <a:pt x="79640" y="1182315"/>
                  <a:pt x="39027" y="1161056"/>
                  <a:pt x="0" y="1178428"/>
                </a:cubicBezTo>
                <a:cubicBezTo>
                  <a:pt x="29350" y="1146381"/>
                  <a:pt x="33871" y="1039295"/>
                  <a:pt x="37917" y="996698"/>
                </a:cubicBezTo>
                <a:cubicBezTo>
                  <a:pt x="49974" y="870891"/>
                  <a:pt x="75754" y="85986"/>
                  <a:pt x="41089" y="15706"/>
                </a:cubicBezTo>
                <a:cubicBezTo>
                  <a:pt x="38630" y="10708"/>
                  <a:pt x="31809" y="4521"/>
                  <a:pt x="2808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F55B34D8-550D-7B77-92FC-160C1B679583}"/>
              </a:ext>
            </a:extLst>
          </p:cNvPr>
          <p:cNvSpPr/>
          <p:nvPr/>
        </p:nvSpPr>
        <p:spPr>
          <a:xfrm>
            <a:off x="8151130" y="2303877"/>
            <a:ext cx="915608" cy="1174778"/>
          </a:xfrm>
          <a:custGeom>
            <a:avLst/>
            <a:gdLst>
              <a:gd name="connsiteX0" fmla="*/ 51698 w 915608"/>
              <a:gd name="connsiteY0" fmla="*/ 1161929 h 1174778"/>
              <a:gd name="connsiteX1" fmla="*/ 376 w 915608"/>
              <a:gd name="connsiteY1" fmla="*/ 6505 h 1174778"/>
              <a:gd name="connsiteX2" fmla="*/ 8942 w 915608"/>
              <a:gd name="connsiteY2" fmla="*/ 0 h 1174778"/>
              <a:gd name="connsiteX3" fmla="*/ 151804 w 915608"/>
              <a:gd name="connsiteY3" fmla="*/ 43390 h 1174778"/>
              <a:gd name="connsiteX4" fmla="*/ 228351 w 915608"/>
              <a:gd name="connsiteY4" fmla="*/ 167055 h 1174778"/>
              <a:gd name="connsiteX5" fmla="*/ 347812 w 915608"/>
              <a:gd name="connsiteY5" fmla="*/ 309599 h 1174778"/>
              <a:gd name="connsiteX6" fmla="*/ 483535 w 915608"/>
              <a:gd name="connsiteY6" fmla="*/ 618484 h 1174778"/>
              <a:gd name="connsiteX7" fmla="*/ 845090 w 915608"/>
              <a:gd name="connsiteY7" fmla="*/ 826073 h 1174778"/>
              <a:gd name="connsiteX8" fmla="*/ 884911 w 915608"/>
              <a:gd name="connsiteY8" fmla="*/ 904921 h 1174778"/>
              <a:gd name="connsiteX9" fmla="*/ 915609 w 915608"/>
              <a:gd name="connsiteY9" fmla="*/ 949739 h 1174778"/>
              <a:gd name="connsiteX10" fmla="*/ 902600 w 915608"/>
              <a:gd name="connsiteY10" fmla="*/ 969807 h 1174778"/>
              <a:gd name="connsiteX11" fmla="*/ 839141 w 915608"/>
              <a:gd name="connsiteY11" fmla="*/ 965762 h 1174778"/>
              <a:gd name="connsiteX12" fmla="*/ 786311 w 915608"/>
              <a:gd name="connsiteY12" fmla="*/ 868194 h 1174778"/>
              <a:gd name="connsiteX13" fmla="*/ 750220 w 915608"/>
              <a:gd name="connsiteY13" fmla="*/ 865576 h 1174778"/>
              <a:gd name="connsiteX14" fmla="*/ 678829 w 915608"/>
              <a:gd name="connsiteY14" fmla="*/ 936650 h 1174778"/>
              <a:gd name="connsiteX15" fmla="*/ 662012 w 915608"/>
              <a:gd name="connsiteY15" fmla="*/ 977184 h 1174778"/>
              <a:gd name="connsiteX16" fmla="*/ 583402 w 915608"/>
              <a:gd name="connsiteY16" fmla="*/ 947597 h 1174778"/>
              <a:gd name="connsiteX17" fmla="*/ 526527 w 915608"/>
              <a:gd name="connsiteY17" fmla="*/ 984482 h 1174778"/>
              <a:gd name="connsiteX18" fmla="*/ 532397 w 915608"/>
              <a:gd name="connsiteY18" fmla="*/ 1001061 h 1174778"/>
              <a:gd name="connsiteX19" fmla="*/ 546914 w 915608"/>
              <a:gd name="connsiteY19" fmla="*/ 1011214 h 1174778"/>
              <a:gd name="connsiteX20" fmla="*/ 569521 w 915608"/>
              <a:gd name="connsiteY20" fmla="*/ 1037867 h 1174778"/>
              <a:gd name="connsiteX21" fmla="*/ 489801 w 915608"/>
              <a:gd name="connsiteY21" fmla="*/ 1037153 h 1174778"/>
              <a:gd name="connsiteX22" fmla="*/ 449266 w 915608"/>
              <a:gd name="connsiteY22" fmla="*/ 1093631 h 1174778"/>
              <a:gd name="connsiteX23" fmla="*/ 450774 w 915608"/>
              <a:gd name="connsiteY23" fmla="*/ 1103229 h 1174778"/>
              <a:gd name="connsiteX24" fmla="*/ 524544 w 915608"/>
              <a:gd name="connsiteY24" fmla="*/ 1114652 h 1174778"/>
              <a:gd name="connsiteX25" fmla="*/ 499637 w 915608"/>
              <a:gd name="connsiteY25" fmla="*/ 1142574 h 1174778"/>
              <a:gd name="connsiteX26" fmla="*/ 370736 w 915608"/>
              <a:gd name="connsiteY26" fmla="*/ 1174779 h 1174778"/>
              <a:gd name="connsiteX27" fmla="*/ 362249 w 915608"/>
              <a:gd name="connsiteY27" fmla="*/ 1169226 h 1174778"/>
              <a:gd name="connsiteX28" fmla="*/ 367801 w 915608"/>
              <a:gd name="connsiteY28" fmla="*/ 1152410 h 1174778"/>
              <a:gd name="connsiteX29" fmla="*/ 272455 w 915608"/>
              <a:gd name="connsiteY29" fmla="*/ 1114096 h 1174778"/>
              <a:gd name="connsiteX30" fmla="*/ 196939 w 915608"/>
              <a:gd name="connsiteY30" fmla="*/ 1154075 h 1174778"/>
              <a:gd name="connsiteX31" fmla="*/ 192656 w 915608"/>
              <a:gd name="connsiteY31" fmla="*/ 1158835 h 1174778"/>
              <a:gd name="connsiteX32" fmla="*/ 190275 w 915608"/>
              <a:gd name="connsiteY32" fmla="*/ 1161849 h 1174778"/>
              <a:gd name="connsiteX33" fmla="*/ 106907 w 915608"/>
              <a:gd name="connsiteY33" fmla="*/ 1126392 h 1174778"/>
              <a:gd name="connsiteX34" fmla="*/ 51698 w 915608"/>
              <a:gd name="connsiteY34" fmla="*/ 1161929 h 1174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15608" h="1174778">
                <a:moveTo>
                  <a:pt x="51698" y="1161929"/>
                </a:moveTo>
                <a:cubicBezTo>
                  <a:pt x="28139" y="1124805"/>
                  <a:pt x="-3829" y="87414"/>
                  <a:pt x="376" y="6505"/>
                </a:cubicBezTo>
                <a:lnTo>
                  <a:pt x="8942" y="0"/>
                </a:lnTo>
                <a:cubicBezTo>
                  <a:pt x="44638" y="5394"/>
                  <a:pt x="127690" y="16896"/>
                  <a:pt x="151804" y="43390"/>
                </a:cubicBezTo>
                <a:cubicBezTo>
                  <a:pt x="194718" y="70439"/>
                  <a:pt x="203205" y="126283"/>
                  <a:pt x="228351" y="167055"/>
                </a:cubicBezTo>
                <a:cubicBezTo>
                  <a:pt x="261270" y="220598"/>
                  <a:pt x="319573" y="250503"/>
                  <a:pt x="347812" y="309599"/>
                </a:cubicBezTo>
                <a:cubicBezTo>
                  <a:pt x="401197" y="421604"/>
                  <a:pt x="385649" y="514888"/>
                  <a:pt x="483535" y="618484"/>
                </a:cubicBezTo>
                <a:cubicBezTo>
                  <a:pt x="584593" y="725253"/>
                  <a:pt x="758073" y="713513"/>
                  <a:pt x="845090" y="826073"/>
                </a:cubicBezTo>
                <a:cubicBezTo>
                  <a:pt x="863335" y="849712"/>
                  <a:pt x="869839" y="879617"/>
                  <a:pt x="884911" y="904921"/>
                </a:cubicBezTo>
                <a:cubicBezTo>
                  <a:pt x="894508" y="921182"/>
                  <a:pt x="907835" y="932129"/>
                  <a:pt x="915609" y="949739"/>
                </a:cubicBezTo>
                <a:cubicBezTo>
                  <a:pt x="912118" y="960685"/>
                  <a:pt x="911166" y="962192"/>
                  <a:pt x="902600" y="969807"/>
                </a:cubicBezTo>
                <a:cubicBezTo>
                  <a:pt x="879279" y="958781"/>
                  <a:pt x="864207" y="961716"/>
                  <a:pt x="839141" y="965762"/>
                </a:cubicBezTo>
                <a:cubicBezTo>
                  <a:pt x="830336" y="935143"/>
                  <a:pt x="817645" y="884059"/>
                  <a:pt x="786311" y="868194"/>
                </a:cubicBezTo>
                <a:cubicBezTo>
                  <a:pt x="774176" y="862086"/>
                  <a:pt x="763387" y="861531"/>
                  <a:pt x="750220" y="865576"/>
                </a:cubicBezTo>
                <a:cubicBezTo>
                  <a:pt x="720790" y="874619"/>
                  <a:pt x="690568" y="909204"/>
                  <a:pt x="678829" y="936650"/>
                </a:cubicBezTo>
                <a:cubicBezTo>
                  <a:pt x="673355" y="949580"/>
                  <a:pt x="671769" y="966793"/>
                  <a:pt x="662012" y="977184"/>
                </a:cubicBezTo>
                <a:cubicBezTo>
                  <a:pt x="641546" y="965445"/>
                  <a:pt x="607993" y="941568"/>
                  <a:pt x="583402" y="947597"/>
                </a:cubicBezTo>
                <a:cubicBezTo>
                  <a:pt x="563333" y="952515"/>
                  <a:pt x="542392" y="971870"/>
                  <a:pt x="526527" y="984482"/>
                </a:cubicBezTo>
                <a:cubicBezTo>
                  <a:pt x="526290" y="992732"/>
                  <a:pt x="526448" y="994556"/>
                  <a:pt x="532397" y="1001061"/>
                </a:cubicBezTo>
                <a:cubicBezTo>
                  <a:pt x="536681" y="1005662"/>
                  <a:pt x="541599" y="1008121"/>
                  <a:pt x="546914" y="1011214"/>
                </a:cubicBezTo>
                <a:cubicBezTo>
                  <a:pt x="559605" y="1018750"/>
                  <a:pt x="563889" y="1024699"/>
                  <a:pt x="569521" y="1037867"/>
                </a:cubicBezTo>
                <a:cubicBezTo>
                  <a:pt x="544454" y="1035011"/>
                  <a:pt x="513756" y="1028031"/>
                  <a:pt x="489801" y="1037153"/>
                </a:cubicBezTo>
                <a:cubicBezTo>
                  <a:pt x="472032" y="1052938"/>
                  <a:pt x="461244" y="1073404"/>
                  <a:pt x="449266" y="1093631"/>
                </a:cubicBezTo>
                <a:lnTo>
                  <a:pt x="450774" y="1103229"/>
                </a:lnTo>
                <a:cubicBezTo>
                  <a:pt x="474571" y="1111003"/>
                  <a:pt x="505269" y="1101246"/>
                  <a:pt x="524544" y="1114652"/>
                </a:cubicBezTo>
                <a:cubicBezTo>
                  <a:pt x="518833" y="1130437"/>
                  <a:pt x="515501" y="1134800"/>
                  <a:pt x="499637" y="1142574"/>
                </a:cubicBezTo>
                <a:cubicBezTo>
                  <a:pt x="463466" y="1160263"/>
                  <a:pt x="411033" y="1174541"/>
                  <a:pt x="370736" y="1174779"/>
                </a:cubicBezTo>
                <a:lnTo>
                  <a:pt x="362249" y="1169226"/>
                </a:lnTo>
                <a:lnTo>
                  <a:pt x="367801" y="1152410"/>
                </a:lnTo>
                <a:cubicBezTo>
                  <a:pt x="346781" y="1133213"/>
                  <a:pt x="301884" y="1111162"/>
                  <a:pt x="272455" y="1114096"/>
                </a:cubicBezTo>
                <a:cubicBezTo>
                  <a:pt x="248261" y="1116476"/>
                  <a:pt x="212963" y="1136069"/>
                  <a:pt x="196939" y="1154075"/>
                </a:cubicBezTo>
                <a:cubicBezTo>
                  <a:pt x="195511" y="1155662"/>
                  <a:pt x="194084" y="1157169"/>
                  <a:pt x="192656" y="1158835"/>
                </a:cubicBezTo>
                <a:cubicBezTo>
                  <a:pt x="191783" y="1159787"/>
                  <a:pt x="191069" y="1160818"/>
                  <a:pt x="190275" y="1161849"/>
                </a:cubicBezTo>
                <a:cubicBezTo>
                  <a:pt x="163068" y="1148602"/>
                  <a:pt x="136257" y="1134403"/>
                  <a:pt x="106907" y="1126392"/>
                </a:cubicBezTo>
                <a:cubicBezTo>
                  <a:pt x="93898" y="1147016"/>
                  <a:pt x="75019" y="1156455"/>
                  <a:pt x="51698" y="116192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F2F302F6-A9F9-3E44-0ACF-E31FF040DA86}"/>
              </a:ext>
            </a:extLst>
          </p:cNvPr>
          <p:cNvSpPr/>
          <p:nvPr/>
        </p:nvSpPr>
        <p:spPr>
          <a:xfrm>
            <a:off x="4517941" y="830763"/>
            <a:ext cx="574906" cy="1029061"/>
          </a:xfrm>
          <a:custGeom>
            <a:avLst/>
            <a:gdLst>
              <a:gd name="connsiteX0" fmla="*/ 294845 w 574906"/>
              <a:gd name="connsiteY0" fmla="*/ 0 h 1029061"/>
              <a:gd name="connsiteX1" fmla="*/ 371709 w 574906"/>
              <a:gd name="connsiteY1" fmla="*/ 26097 h 1029061"/>
              <a:gd name="connsiteX2" fmla="*/ 405580 w 574906"/>
              <a:gd name="connsiteY2" fmla="*/ 110497 h 1029061"/>
              <a:gd name="connsiteX3" fmla="*/ 492043 w 574906"/>
              <a:gd name="connsiteY3" fmla="*/ 640695 h 1029061"/>
              <a:gd name="connsiteX4" fmla="*/ 562085 w 574906"/>
              <a:gd name="connsiteY4" fmla="*/ 833689 h 1029061"/>
              <a:gd name="connsiteX5" fmla="*/ 574539 w 574906"/>
              <a:gd name="connsiteY5" fmla="*/ 1029062 h 1029061"/>
              <a:gd name="connsiteX6" fmla="*/ 0 w 574906"/>
              <a:gd name="connsiteY6" fmla="*/ 639981 h 1029061"/>
              <a:gd name="connsiteX7" fmla="*/ 11661 w 574906"/>
              <a:gd name="connsiteY7" fmla="*/ 509256 h 1029061"/>
              <a:gd name="connsiteX8" fmla="*/ 265496 w 574906"/>
              <a:gd name="connsiteY8" fmla="*/ 287309 h 1029061"/>
              <a:gd name="connsiteX9" fmla="*/ 294845 w 574906"/>
              <a:gd name="connsiteY9" fmla="*/ 0 h 1029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4906" h="1029061">
                <a:moveTo>
                  <a:pt x="294845" y="0"/>
                </a:moveTo>
                <a:cubicBezTo>
                  <a:pt x="320308" y="10471"/>
                  <a:pt x="344977" y="19355"/>
                  <a:pt x="371709" y="26097"/>
                </a:cubicBezTo>
                <a:cubicBezTo>
                  <a:pt x="385274" y="50291"/>
                  <a:pt x="393841" y="84083"/>
                  <a:pt x="405580" y="110497"/>
                </a:cubicBezTo>
                <a:cubicBezTo>
                  <a:pt x="373772" y="328557"/>
                  <a:pt x="404866" y="441990"/>
                  <a:pt x="492043" y="640695"/>
                </a:cubicBezTo>
                <a:cubicBezTo>
                  <a:pt x="519647" y="703519"/>
                  <a:pt x="547490" y="766343"/>
                  <a:pt x="562085" y="833689"/>
                </a:cubicBezTo>
                <a:cubicBezTo>
                  <a:pt x="576126" y="898654"/>
                  <a:pt x="575333" y="962986"/>
                  <a:pt x="574539" y="1029062"/>
                </a:cubicBezTo>
                <a:cubicBezTo>
                  <a:pt x="411450" y="876364"/>
                  <a:pt x="202750" y="733027"/>
                  <a:pt x="0" y="639981"/>
                </a:cubicBezTo>
                <a:cubicBezTo>
                  <a:pt x="1983" y="595956"/>
                  <a:pt x="5632" y="552963"/>
                  <a:pt x="11661" y="509256"/>
                </a:cubicBezTo>
                <a:cubicBezTo>
                  <a:pt x="103596" y="440800"/>
                  <a:pt x="184347" y="368060"/>
                  <a:pt x="265496" y="287309"/>
                </a:cubicBezTo>
                <a:cubicBezTo>
                  <a:pt x="264305" y="209096"/>
                  <a:pt x="253438" y="69487"/>
                  <a:pt x="29484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5A954A8E-6090-F082-453F-219CCE79A326}"/>
              </a:ext>
            </a:extLst>
          </p:cNvPr>
          <p:cNvSpPr/>
          <p:nvPr/>
        </p:nvSpPr>
        <p:spPr>
          <a:xfrm>
            <a:off x="4529204" y="2663371"/>
            <a:ext cx="862347" cy="480571"/>
          </a:xfrm>
          <a:custGeom>
            <a:avLst/>
            <a:gdLst>
              <a:gd name="connsiteX0" fmla="*/ 37441 w 862347"/>
              <a:gd name="connsiteY0" fmla="*/ 0 h 480571"/>
              <a:gd name="connsiteX1" fmla="*/ 368140 w 862347"/>
              <a:gd name="connsiteY1" fmla="*/ 143099 h 480571"/>
              <a:gd name="connsiteX2" fmla="*/ 857882 w 862347"/>
              <a:gd name="connsiteY2" fmla="*/ 404866 h 480571"/>
              <a:gd name="connsiteX3" fmla="*/ 860341 w 862347"/>
              <a:gd name="connsiteY3" fmla="*/ 436992 h 480571"/>
              <a:gd name="connsiteX4" fmla="*/ 830119 w 862347"/>
              <a:gd name="connsiteY4" fmla="*/ 437786 h 480571"/>
              <a:gd name="connsiteX5" fmla="*/ 727237 w 862347"/>
              <a:gd name="connsiteY5" fmla="*/ 388843 h 480571"/>
              <a:gd name="connsiteX6" fmla="*/ 398917 w 862347"/>
              <a:gd name="connsiteY6" fmla="*/ 400345 h 480571"/>
              <a:gd name="connsiteX7" fmla="*/ 394713 w 862347"/>
              <a:gd name="connsiteY7" fmla="*/ 402328 h 480571"/>
              <a:gd name="connsiteX8" fmla="*/ 336966 w 862347"/>
              <a:gd name="connsiteY8" fmla="*/ 352275 h 480571"/>
              <a:gd name="connsiteX9" fmla="*/ 338711 w 862347"/>
              <a:gd name="connsiteY9" fmla="*/ 428901 h 480571"/>
              <a:gd name="connsiteX10" fmla="*/ 308330 w 862347"/>
              <a:gd name="connsiteY10" fmla="*/ 475067 h 480571"/>
              <a:gd name="connsiteX11" fmla="*/ 235670 w 862347"/>
              <a:gd name="connsiteY11" fmla="*/ 470308 h 480571"/>
              <a:gd name="connsiteX12" fmla="*/ 64332 w 862347"/>
              <a:gd name="connsiteY12" fmla="*/ 284612 h 480571"/>
              <a:gd name="connsiteX13" fmla="*/ 53940 w 862347"/>
              <a:gd name="connsiteY13" fmla="*/ 258991 h 480571"/>
              <a:gd name="connsiteX14" fmla="*/ 96775 w 862347"/>
              <a:gd name="connsiteY14" fmla="*/ 143417 h 480571"/>
              <a:gd name="connsiteX15" fmla="*/ 34268 w 862347"/>
              <a:gd name="connsiteY15" fmla="*/ 247806 h 480571"/>
              <a:gd name="connsiteX16" fmla="*/ 21893 w 862347"/>
              <a:gd name="connsiteY16" fmla="*/ 135484 h 480571"/>
              <a:gd name="connsiteX17" fmla="*/ 6584 w 862347"/>
              <a:gd name="connsiteY17" fmla="*/ 154681 h 480571"/>
              <a:gd name="connsiteX18" fmla="*/ 0 w 862347"/>
              <a:gd name="connsiteY18" fmla="*/ 135008 h 480571"/>
              <a:gd name="connsiteX19" fmla="*/ 37441 w 862347"/>
              <a:gd name="connsiteY19" fmla="*/ 0 h 480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62347" h="480571">
                <a:moveTo>
                  <a:pt x="37441" y="0"/>
                </a:moveTo>
                <a:cubicBezTo>
                  <a:pt x="148731" y="45214"/>
                  <a:pt x="257484" y="96298"/>
                  <a:pt x="368140" y="143099"/>
                </a:cubicBezTo>
                <a:cubicBezTo>
                  <a:pt x="478479" y="189741"/>
                  <a:pt x="808305" y="291037"/>
                  <a:pt x="857882" y="404866"/>
                </a:cubicBezTo>
                <a:cubicBezTo>
                  <a:pt x="863911" y="418669"/>
                  <a:pt x="862880" y="422714"/>
                  <a:pt x="860341" y="436992"/>
                </a:cubicBezTo>
                <a:cubicBezTo>
                  <a:pt x="848046" y="442704"/>
                  <a:pt x="843366" y="442228"/>
                  <a:pt x="830119" y="437786"/>
                </a:cubicBezTo>
                <a:cubicBezTo>
                  <a:pt x="795455" y="426125"/>
                  <a:pt x="761028" y="403914"/>
                  <a:pt x="727237" y="388843"/>
                </a:cubicBezTo>
                <a:cubicBezTo>
                  <a:pt x="613408" y="337917"/>
                  <a:pt x="509573" y="349102"/>
                  <a:pt x="398917" y="400345"/>
                </a:cubicBezTo>
                <a:lnTo>
                  <a:pt x="394713" y="402328"/>
                </a:lnTo>
                <a:cubicBezTo>
                  <a:pt x="375755" y="385432"/>
                  <a:pt x="357035" y="367902"/>
                  <a:pt x="336966" y="352275"/>
                </a:cubicBezTo>
                <a:cubicBezTo>
                  <a:pt x="342518" y="379879"/>
                  <a:pt x="347516" y="401693"/>
                  <a:pt x="338711" y="428901"/>
                </a:cubicBezTo>
                <a:cubicBezTo>
                  <a:pt x="332841" y="446987"/>
                  <a:pt x="326495" y="465707"/>
                  <a:pt x="308330" y="475067"/>
                </a:cubicBezTo>
                <a:cubicBezTo>
                  <a:pt x="286834" y="486094"/>
                  <a:pt x="257008" y="478478"/>
                  <a:pt x="235670" y="470308"/>
                </a:cubicBezTo>
                <a:cubicBezTo>
                  <a:pt x="156267" y="439769"/>
                  <a:pt x="97251" y="360445"/>
                  <a:pt x="64332" y="284612"/>
                </a:cubicBezTo>
                <a:cubicBezTo>
                  <a:pt x="60683" y="276125"/>
                  <a:pt x="57192" y="267637"/>
                  <a:pt x="53940" y="258991"/>
                </a:cubicBezTo>
                <a:cubicBezTo>
                  <a:pt x="71470" y="220995"/>
                  <a:pt x="84717" y="183475"/>
                  <a:pt x="96775" y="143417"/>
                </a:cubicBezTo>
                <a:cubicBezTo>
                  <a:pt x="74009" y="176494"/>
                  <a:pt x="58620" y="216870"/>
                  <a:pt x="34268" y="247806"/>
                </a:cubicBezTo>
                <a:cubicBezTo>
                  <a:pt x="25622" y="220122"/>
                  <a:pt x="31968" y="149286"/>
                  <a:pt x="21893" y="135484"/>
                </a:cubicBezTo>
                <a:cubicBezTo>
                  <a:pt x="16975" y="145479"/>
                  <a:pt x="16738" y="149762"/>
                  <a:pt x="6584" y="154681"/>
                </a:cubicBezTo>
                <a:lnTo>
                  <a:pt x="0" y="135008"/>
                </a:lnTo>
                <a:cubicBezTo>
                  <a:pt x="11740" y="89873"/>
                  <a:pt x="23321" y="44421"/>
                  <a:pt x="3744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CD13BE4F-E4C4-E57B-D825-24364EC03856}"/>
              </a:ext>
            </a:extLst>
          </p:cNvPr>
          <p:cNvSpPr/>
          <p:nvPr/>
        </p:nvSpPr>
        <p:spPr>
          <a:xfrm>
            <a:off x="4997104" y="879943"/>
            <a:ext cx="372919" cy="665126"/>
          </a:xfrm>
          <a:custGeom>
            <a:avLst/>
            <a:gdLst>
              <a:gd name="connsiteX0" fmla="*/ 60790 w 372919"/>
              <a:gd name="connsiteY0" fmla="*/ 0 h 665126"/>
              <a:gd name="connsiteX1" fmla="*/ 298364 w 372919"/>
              <a:gd name="connsiteY1" fmla="*/ 31174 h 665126"/>
              <a:gd name="connsiteX2" fmla="*/ 244345 w 372919"/>
              <a:gd name="connsiteY2" fmla="*/ 131280 h 665126"/>
              <a:gd name="connsiteX3" fmla="*/ 372293 w 372919"/>
              <a:gd name="connsiteY3" fmla="*/ 479906 h 665126"/>
              <a:gd name="connsiteX4" fmla="*/ 245217 w 372919"/>
              <a:gd name="connsiteY4" fmla="*/ 616898 h 665126"/>
              <a:gd name="connsiteX5" fmla="*/ 211029 w 372919"/>
              <a:gd name="connsiteY5" fmla="*/ 665126 h 665126"/>
              <a:gd name="connsiteX6" fmla="*/ 144000 w 372919"/>
              <a:gd name="connsiteY6" fmla="*/ 586914 h 665126"/>
              <a:gd name="connsiteX7" fmla="*/ 5105 w 372919"/>
              <a:gd name="connsiteY7" fmla="*/ 107245 h 665126"/>
              <a:gd name="connsiteX8" fmla="*/ 60790 w 372919"/>
              <a:gd name="connsiteY8" fmla="*/ 0 h 665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2919" h="665126">
                <a:moveTo>
                  <a:pt x="60790" y="0"/>
                </a:moveTo>
                <a:cubicBezTo>
                  <a:pt x="140431" y="8170"/>
                  <a:pt x="219041" y="23004"/>
                  <a:pt x="298364" y="31174"/>
                </a:cubicBezTo>
                <a:cubicBezTo>
                  <a:pt x="287258" y="66632"/>
                  <a:pt x="261320" y="98123"/>
                  <a:pt x="244345" y="131280"/>
                </a:cubicBezTo>
                <a:cubicBezTo>
                  <a:pt x="147174" y="320625"/>
                  <a:pt x="344688" y="381545"/>
                  <a:pt x="372293" y="479906"/>
                </a:cubicBezTo>
                <a:cubicBezTo>
                  <a:pt x="382288" y="515602"/>
                  <a:pt x="269649" y="592387"/>
                  <a:pt x="245217" y="616898"/>
                </a:cubicBezTo>
                <a:cubicBezTo>
                  <a:pt x="231415" y="630779"/>
                  <a:pt x="221024" y="648310"/>
                  <a:pt x="211029" y="665126"/>
                </a:cubicBezTo>
                <a:cubicBezTo>
                  <a:pt x="187787" y="639822"/>
                  <a:pt x="164545" y="614518"/>
                  <a:pt x="144000" y="586914"/>
                </a:cubicBezTo>
                <a:cubicBezTo>
                  <a:pt x="49130" y="459679"/>
                  <a:pt x="-19723" y="267320"/>
                  <a:pt x="5105" y="107245"/>
                </a:cubicBezTo>
                <a:cubicBezTo>
                  <a:pt x="11848" y="63697"/>
                  <a:pt x="24936" y="26653"/>
                  <a:pt x="6079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FC1233B5-0C1B-F4C0-E82C-76CD09C14F2D}"/>
              </a:ext>
            </a:extLst>
          </p:cNvPr>
          <p:cNvSpPr/>
          <p:nvPr/>
        </p:nvSpPr>
        <p:spPr>
          <a:xfrm>
            <a:off x="4244989" y="683935"/>
            <a:ext cx="520599" cy="552169"/>
          </a:xfrm>
          <a:custGeom>
            <a:avLst/>
            <a:gdLst>
              <a:gd name="connsiteX0" fmla="*/ 297463 w 520599"/>
              <a:gd name="connsiteY0" fmla="*/ 0 h 552169"/>
              <a:gd name="connsiteX1" fmla="*/ 520599 w 520599"/>
              <a:gd name="connsiteY1" fmla="*/ 126759 h 552169"/>
              <a:gd name="connsiteX2" fmla="*/ 517267 w 520599"/>
              <a:gd name="connsiteY2" fmla="*/ 129059 h 552169"/>
              <a:gd name="connsiteX3" fmla="*/ 461741 w 520599"/>
              <a:gd name="connsiteY3" fmla="*/ 141434 h 552169"/>
              <a:gd name="connsiteX4" fmla="*/ 481968 w 520599"/>
              <a:gd name="connsiteY4" fmla="*/ 175384 h 552169"/>
              <a:gd name="connsiteX5" fmla="*/ 469594 w 520599"/>
              <a:gd name="connsiteY5" fmla="*/ 326019 h 552169"/>
              <a:gd name="connsiteX6" fmla="*/ 266923 w 520599"/>
              <a:gd name="connsiteY6" fmla="*/ 126124 h 552169"/>
              <a:gd name="connsiteX7" fmla="*/ 424776 w 520599"/>
              <a:gd name="connsiteY7" fmla="*/ 390985 h 552169"/>
              <a:gd name="connsiteX8" fmla="*/ 226150 w 520599"/>
              <a:gd name="connsiteY8" fmla="*/ 552170 h 552169"/>
              <a:gd name="connsiteX9" fmla="*/ 0 w 520599"/>
              <a:gd name="connsiteY9" fmla="*/ 347119 h 552169"/>
              <a:gd name="connsiteX10" fmla="*/ 110339 w 520599"/>
              <a:gd name="connsiteY10" fmla="*/ 215918 h 552169"/>
              <a:gd name="connsiteX11" fmla="*/ 148176 w 520599"/>
              <a:gd name="connsiteY11" fmla="*/ 239160 h 552169"/>
              <a:gd name="connsiteX12" fmla="*/ 158329 w 520599"/>
              <a:gd name="connsiteY12" fmla="*/ 229800 h 552169"/>
              <a:gd name="connsiteX13" fmla="*/ 161502 w 520599"/>
              <a:gd name="connsiteY13" fmla="*/ 149049 h 552169"/>
              <a:gd name="connsiteX14" fmla="*/ 297463 w 520599"/>
              <a:gd name="connsiteY14" fmla="*/ 0 h 55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20599" h="552169">
                <a:moveTo>
                  <a:pt x="297463" y="0"/>
                </a:moveTo>
                <a:cubicBezTo>
                  <a:pt x="374961" y="36092"/>
                  <a:pt x="447225" y="83052"/>
                  <a:pt x="520599" y="126759"/>
                </a:cubicBezTo>
                <a:cubicBezTo>
                  <a:pt x="519489" y="127552"/>
                  <a:pt x="518378" y="128345"/>
                  <a:pt x="517267" y="129059"/>
                </a:cubicBezTo>
                <a:cubicBezTo>
                  <a:pt x="499578" y="140561"/>
                  <a:pt x="482207" y="140482"/>
                  <a:pt x="461741" y="141434"/>
                </a:cubicBezTo>
                <a:cubicBezTo>
                  <a:pt x="463645" y="157298"/>
                  <a:pt x="477606" y="162296"/>
                  <a:pt x="481968" y="175384"/>
                </a:cubicBezTo>
                <a:cubicBezTo>
                  <a:pt x="494026" y="211555"/>
                  <a:pt x="477368" y="288261"/>
                  <a:pt x="469594" y="326019"/>
                </a:cubicBezTo>
                <a:cubicBezTo>
                  <a:pt x="398520" y="262402"/>
                  <a:pt x="330937" y="196960"/>
                  <a:pt x="266923" y="126124"/>
                </a:cubicBezTo>
                <a:cubicBezTo>
                  <a:pt x="311741" y="219726"/>
                  <a:pt x="386463" y="295004"/>
                  <a:pt x="424776" y="390985"/>
                </a:cubicBezTo>
                <a:cubicBezTo>
                  <a:pt x="362904" y="450715"/>
                  <a:pt x="289292" y="494819"/>
                  <a:pt x="226150" y="552170"/>
                </a:cubicBezTo>
                <a:cubicBezTo>
                  <a:pt x="149128" y="485538"/>
                  <a:pt x="75674" y="415258"/>
                  <a:pt x="0" y="347119"/>
                </a:cubicBezTo>
                <a:cubicBezTo>
                  <a:pt x="21179" y="307299"/>
                  <a:pt x="78372" y="250820"/>
                  <a:pt x="110339" y="215918"/>
                </a:cubicBezTo>
                <a:cubicBezTo>
                  <a:pt x="128345" y="212587"/>
                  <a:pt x="130408" y="233766"/>
                  <a:pt x="148176" y="239160"/>
                </a:cubicBezTo>
                <a:lnTo>
                  <a:pt x="158329" y="229800"/>
                </a:lnTo>
                <a:cubicBezTo>
                  <a:pt x="168403" y="205447"/>
                  <a:pt x="163168" y="174908"/>
                  <a:pt x="161502" y="149049"/>
                </a:cubicBezTo>
                <a:cubicBezTo>
                  <a:pt x="220836" y="112560"/>
                  <a:pt x="263512" y="59730"/>
                  <a:pt x="29746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B10D276-6977-A2D7-11B8-A31CB51CDBC7}"/>
              </a:ext>
            </a:extLst>
          </p:cNvPr>
          <p:cNvSpPr/>
          <p:nvPr/>
        </p:nvSpPr>
        <p:spPr>
          <a:xfrm>
            <a:off x="5301576" y="944037"/>
            <a:ext cx="475067" cy="350291"/>
          </a:xfrm>
          <a:custGeom>
            <a:avLst/>
            <a:gdLst>
              <a:gd name="connsiteX0" fmla="*/ 0 w 475067"/>
              <a:gd name="connsiteY0" fmla="*/ 150476 h 350291"/>
              <a:gd name="connsiteX1" fmla="*/ 74961 w 475067"/>
              <a:gd name="connsiteY1" fmla="*/ 0 h 350291"/>
              <a:gd name="connsiteX2" fmla="*/ 145717 w 475067"/>
              <a:gd name="connsiteY2" fmla="*/ 25939 h 350291"/>
              <a:gd name="connsiteX3" fmla="*/ 147462 w 475067"/>
              <a:gd name="connsiteY3" fmla="*/ 31571 h 350291"/>
              <a:gd name="connsiteX4" fmla="*/ 274221 w 475067"/>
              <a:gd name="connsiteY4" fmla="*/ 130170 h 350291"/>
              <a:gd name="connsiteX5" fmla="*/ 475068 w 475067"/>
              <a:gd name="connsiteY5" fmla="*/ 211079 h 350291"/>
              <a:gd name="connsiteX6" fmla="*/ 187679 w 475067"/>
              <a:gd name="connsiteY6" fmla="*/ 350292 h 350291"/>
              <a:gd name="connsiteX7" fmla="*/ 0 w 475067"/>
              <a:gd name="connsiteY7" fmla="*/ 150476 h 350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5067" h="350291">
                <a:moveTo>
                  <a:pt x="0" y="150476"/>
                </a:moveTo>
                <a:cubicBezTo>
                  <a:pt x="13961" y="109625"/>
                  <a:pt x="37679" y="21100"/>
                  <a:pt x="74961" y="0"/>
                </a:cubicBezTo>
                <a:cubicBezTo>
                  <a:pt x="97726" y="5156"/>
                  <a:pt x="129456" y="8250"/>
                  <a:pt x="145717" y="25939"/>
                </a:cubicBezTo>
                <a:lnTo>
                  <a:pt x="147462" y="31571"/>
                </a:lnTo>
                <a:cubicBezTo>
                  <a:pt x="162851" y="79799"/>
                  <a:pt x="231228" y="108594"/>
                  <a:pt x="274221" y="130170"/>
                </a:cubicBezTo>
                <a:cubicBezTo>
                  <a:pt x="336172" y="161344"/>
                  <a:pt x="407008" y="196405"/>
                  <a:pt x="475068" y="211079"/>
                </a:cubicBezTo>
                <a:cubicBezTo>
                  <a:pt x="384322" y="276125"/>
                  <a:pt x="293418" y="315628"/>
                  <a:pt x="187679" y="350292"/>
                </a:cubicBezTo>
                <a:cubicBezTo>
                  <a:pt x="122079" y="279377"/>
                  <a:pt x="50132" y="237256"/>
                  <a:pt x="0" y="15047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0ECB6FAE-393E-0A7B-A168-8F28F706D337}"/>
              </a:ext>
            </a:extLst>
          </p:cNvPr>
          <p:cNvSpPr/>
          <p:nvPr/>
        </p:nvSpPr>
        <p:spPr>
          <a:xfrm>
            <a:off x="3612782" y="2249858"/>
            <a:ext cx="408356" cy="349736"/>
          </a:xfrm>
          <a:custGeom>
            <a:avLst/>
            <a:gdLst>
              <a:gd name="connsiteX0" fmla="*/ 166817 w 408356"/>
              <a:gd name="connsiteY0" fmla="*/ 0 h 349736"/>
              <a:gd name="connsiteX1" fmla="*/ 408357 w 408356"/>
              <a:gd name="connsiteY1" fmla="*/ 113036 h 349736"/>
              <a:gd name="connsiteX2" fmla="*/ 76468 w 408356"/>
              <a:gd name="connsiteY2" fmla="*/ 323957 h 349736"/>
              <a:gd name="connsiteX3" fmla="*/ 0 w 408356"/>
              <a:gd name="connsiteY3" fmla="*/ 349737 h 349736"/>
              <a:gd name="connsiteX4" fmla="*/ 166817 w 408356"/>
              <a:gd name="connsiteY4" fmla="*/ 0 h 349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356" h="349736">
                <a:moveTo>
                  <a:pt x="166817" y="0"/>
                </a:moveTo>
                <a:cubicBezTo>
                  <a:pt x="198229" y="13168"/>
                  <a:pt x="392809" y="97568"/>
                  <a:pt x="408357" y="113036"/>
                </a:cubicBezTo>
                <a:cubicBezTo>
                  <a:pt x="386384" y="172925"/>
                  <a:pt x="137785" y="295717"/>
                  <a:pt x="76468" y="323957"/>
                </a:cubicBezTo>
                <a:cubicBezTo>
                  <a:pt x="52115" y="335220"/>
                  <a:pt x="26811" y="346405"/>
                  <a:pt x="0" y="349737"/>
                </a:cubicBezTo>
                <a:cubicBezTo>
                  <a:pt x="62269" y="235590"/>
                  <a:pt x="121761" y="122237"/>
                  <a:pt x="1668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70C7D807-B0E9-AF8D-1F94-9B18574FDFD2}"/>
              </a:ext>
            </a:extLst>
          </p:cNvPr>
          <p:cNvSpPr/>
          <p:nvPr/>
        </p:nvSpPr>
        <p:spPr>
          <a:xfrm>
            <a:off x="4052471" y="1104825"/>
            <a:ext cx="276838" cy="298573"/>
          </a:xfrm>
          <a:custGeom>
            <a:avLst/>
            <a:gdLst>
              <a:gd name="connsiteX0" fmla="*/ 113512 w 276838"/>
              <a:gd name="connsiteY0" fmla="*/ 0 h 298573"/>
              <a:gd name="connsiteX1" fmla="*/ 276839 w 276838"/>
              <a:gd name="connsiteY1" fmla="*/ 210207 h 298573"/>
              <a:gd name="connsiteX2" fmla="*/ 260260 w 276838"/>
              <a:gd name="connsiteY2" fmla="*/ 298573 h 298573"/>
              <a:gd name="connsiteX3" fmla="*/ 0 w 276838"/>
              <a:gd name="connsiteY3" fmla="*/ 195056 h 298573"/>
              <a:gd name="connsiteX4" fmla="*/ 47832 w 276838"/>
              <a:gd name="connsiteY4" fmla="*/ 47435 h 298573"/>
              <a:gd name="connsiteX5" fmla="*/ 113512 w 276838"/>
              <a:gd name="connsiteY5" fmla="*/ 0 h 298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6838" h="298573">
                <a:moveTo>
                  <a:pt x="113512" y="0"/>
                </a:moveTo>
                <a:cubicBezTo>
                  <a:pt x="169831" y="67187"/>
                  <a:pt x="232656" y="134215"/>
                  <a:pt x="276839" y="210207"/>
                </a:cubicBezTo>
                <a:cubicBezTo>
                  <a:pt x="271444" y="239636"/>
                  <a:pt x="266685" y="269382"/>
                  <a:pt x="260260" y="298573"/>
                </a:cubicBezTo>
                <a:cubicBezTo>
                  <a:pt x="184268" y="274300"/>
                  <a:pt x="60048" y="248996"/>
                  <a:pt x="0" y="195056"/>
                </a:cubicBezTo>
                <a:cubicBezTo>
                  <a:pt x="15072" y="144924"/>
                  <a:pt x="25463" y="95109"/>
                  <a:pt x="47832" y="47435"/>
                </a:cubicBezTo>
                <a:cubicBezTo>
                  <a:pt x="75516" y="33633"/>
                  <a:pt x="94712" y="25383"/>
                  <a:pt x="11351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4EAECD81-40EC-87A2-3268-AC8862A84C19}"/>
              </a:ext>
            </a:extLst>
          </p:cNvPr>
          <p:cNvSpPr/>
          <p:nvPr/>
        </p:nvSpPr>
        <p:spPr>
          <a:xfrm>
            <a:off x="5634258" y="2303242"/>
            <a:ext cx="352433" cy="359414"/>
          </a:xfrm>
          <a:custGeom>
            <a:avLst/>
            <a:gdLst>
              <a:gd name="connsiteX0" fmla="*/ 0 w 352433"/>
              <a:gd name="connsiteY0" fmla="*/ 100661 h 359414"/>
              <a:gd name="connsiteX1" fmla="*/ 86621 w 352433"/>
              <a:gd name="connsiteY1" fmla="*/ 0 h 359414"/>
              <a:gd name="connsiteX2" fmla="*/ 112480 w 352433"/>
              <a:gd name="connsiteY2" fmla="*/ 108832 h 359414"/>
              <a:gd name="connsiteX3" fmla="*/ 190376 w 352433"/>
              <a:gd name="connsiteY3" fmla="*/ 17134 h 359414"/>
              <a:gd name="connsiteX4" fmla="*/ 223851 w 352433"/>
              <a:gd name="connsiteY4" fmla="*/ 70281 h 359414"/>
              <a:gd name="connsiteX5" fmla="*/ 191487 w 352433"/>
              <a:gd name="connsiteY5" fmla="*/ 199816 h 359414"/>
              <a:gd name="connsiteX6" fmla="*/ 209890 w 352433"/>
              <a:gd name="connsiteY6" fmla="*/ 200847 h 359414"/>
              <a:gd name="connsiteX7" fmla="*/ 352434 w 352433"/>
              <a:gd name="connsiteY7" fmla="*/ 107483 h 359414"/>
              <a:gd name="connsiteX8" fmla="*/ 273745 w 352433"/>
              <a:gd name="connsiteY8" fmla="*/ 254945 h 359414"/>
              <a:gd name="connsiteX9" fmla="*/ 273904 w 352433"/>
              <a:gd name="connsiteY9" fmla="*/ 267240 h 359414"/>
              <a:gd name="connsiteX10" fmla="*/ 226945 w 352433"/>
              <a:gd name="connsiteY10" fmla="*/ 359414 h 359414"/>
              <a:gd name="connsiteX11" fmla="*/ 0 w 352433"/>
              <a:gd name="connsiteY11" fmla="*/ 100661 h 35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2433" h="359414">
                <a:moveTo>
                  <a:pt x="0" y="100661"/>
                </a:moveTo>
                <a:cubicBezTo>
                  <a:pt x="15706" y="80672"/>
                  <a:pt x="64886" y="5235"/>
                  <a:pt x="86621" y="0"/>
                </a:cubicBezTo>
                <a:cubicBezTo>
                  <a:pt x="101613" y="30698"/>
                  <a:pt x="81545" y="90746"/>
                  <a:pt x="112480" y="108832"/>
                </a:cubicBezTo>
                <a:cubicBezTo>
                  <a:pt x="143576" y="101693"/>
                  <a:pt x="173242" y="42914"/>
                  <a:pt x="190376" y="17134"/>
                </a:cubicBezTo>
                <a:lnTo>
                  <a:pt x="223851" y="70281"/>
                </a:lnTo>
                <a:cubicBezTo>
                  <a:pt x="204416" y="114940"/>
                  <a:pt x="193390" y="150476"/>
                  <a:pt x="191487" y="199816"/>
                </a:cubicBezTo>
                <a:cubicBezTo>
                  <a:pt x="200688" y="203861"/>
                  <a:pt x="200450" y="204734"/>
                  <a:pt x="209890" y="200847"/>
                </a:cubicBezTo>
                <a:cubicBezTo>
                  <a:pt x="248520" y="185062"/>
                  <a:pt x="297066" y="133819"/>
                  <a:pt x="352434" y="107483"/>
                </a:cubicBezTo>
                <a:cubicBezTo>
                  <a:pt x="302381" y="152618"/>
                  <a:pt x="276522" y="184348"/>
                  <a:pt x="273745" y="254945"/>
                </a:cubicBezTo>
                <a:cubicBezTo>
                  <a:pt x="273587" y="258991"/>
                  <a:pt x="273666" y="263116"/>
                  <a:pt x="273904" y="267240"/>
                </a:cubicBezTo>
                <a:cubicBezTo>
                  <a:pt x="264940" y="301588"/>
                  <a:pt x="246061" y="330065"/>
                  <a:pt x="226945" y="359414"/>
                </a:cubicBezTo>
                <a:cubicBezTo>
                  <a:pt x="158250" y="266923"/>
                  <a:pt x="69805" y="192359"/>
                  <a:pt x="0" y="100661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790FECCD-08F4-E308-957B-5DD202CE09F7}"/>
              </a:ext>
            </a:extLst>
          </p:cNvPr>
          <p:cNvSpPr/>
          <p:nvPr/>
        </p:nvSpPr>
        <p:spPr>
          <a:xfrm>
            <a:off x="7626861" y="3695685"/>
            <a:ext cx="89397" cy="35570"/>
          </a:xfrm>
          <a:custGeom>
            <a:avLst/>
            <a:gdLst>
              <a:gd name="connsiteX0" fmla="*/ 79720 w 89397"/>
              <a:gd name="connsiteY0" fmla="*/ 0 h 35570"/>
              <a:gd name="connsiteX1" fmla="*/ 89398 w 89397"/>
              <a:gd name="connsiteY1" fmla="*/ 1904 h 35570"/>
              <a:gd name="connsiteX2" fmla="*/ 86383 w 89397"/>
              <a:gd name="connsiteY2" fmla="*/ 15865 h 35570"/>
              <a:gd name="connsiteX3" fmla="*/ 9598 w 89397"/>
              <a:gd name="connsiteY3" fmla="*/ 33871 h 35570"/>
              <a:gd name="connsiteX4" fmla="*/ 0 w 89397"/>
              <a:gd name="connsiteY4" fmla="*/ 31095 h 35570"/>
              <a:gd name="connsiteX5" fmla="*/ 5790 w 89397"/>
              <a:gd name="connsiteY5" fmla="*/ 23638 h 35570"/>
              <a:gd name="connsiteX6" fmla="*/ 79720 w 89397"/>
              <a:gd name="connsiteY6" fmla="*/ 0 h 35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397" h="35570">
                <a:moveTo>
                  <a:pt x="79720" y="0"/>
                </a:moveTo>
                <a:lnTo>
                  <a:pt x="89398" y="1904"/>
                </a:lnTo>
                <a:lnTo>
                  <a:pt x="86383" y="15865"/>
                </a:lnTo>
                <a:cubicBezTo>
                  <a:pt x="64411" y="29588"/>
                  <a:pt x="35696" y="39741"/>
                  <a:pt x="9598" y="33871"/>
                </a:cubicBezTo>
                <a:cubicBezTo>
                  <a:pt x="5315" y="32919"/>
                  <a:pt x="3887" y="32364"/>
                  <a:pt x="0" y="31095"/>
                </a:cubicBezTo>
                <a:cubicBezTo>
                  <a:pt x="1904" y="28556"/>
                  <a:pt x="3728" y="26018"/>
                  <a:pt x="5790" y="23638"/>
                </a:cubicBezTo>
                <a:cubicBezTo>
                  <a:pt x="24908" y="1190"/>
                  <a:pt x="52433" y="2300"/>
                  <a:pt x="7972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D6C834E0-F0B7-16EF-1422-8F2C40AA0132}"/>
              </a:ext>
            </a:extLst>
          </p:cNvPr>
          <p:cNvSpPr/>
          <p:nvPr/>
        </p:nvSpPr>
        <p:spPr>
          <a:xfrm>
            <a:off x="4741474" y="1904087"/>
            <a:ext cx="480620" cy="539533"/>
          </a:xfrm>
          <a:custGeom>
            <a:avLst/>
            <a:gdLst>
              <a:gd name="connsiteX0" fmla="*/ 0 w 480620"/>
              <a:gd name="connsiteY0" fmla="*/ 0 h 539533"/>
              <a:gd name="connsiteX1" fmla="*/ 243682 w 480620"/>
              <a:gd name="connsiteY1" fmla="*/ 188710 h 539533"/>
              <a:gd name="connsiteX2" fmla="*/ 327447 w 480620"/>
              <a:gd name="connsiteY2" fmla="*/ 345136 h 539533"/>
              <a:gd name="connsiteX3" fmla="*/ 480620 w 480620"/>
              <a:gd name="connsiteY3" fmla="*/ 536781 h 539533"/>
              <a:gd name="connsiteX4" fmla="*/ 273983 w 480620"/>
              <a:gd name="connsiteY4" fmla="*/ 515523 h 539533"/>
              <a:gd name="connsiteX5" fmla="*/ 0 w 480620"/>
              <a:gd name="connsiteY5" fmla="*/ 0 h 539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0620" h="539533">
                <a:moveTo>
                  <a:pt x="0" y="0"/>
                </a:moveTo>
                <a:cubicBezTo>
                  <a:pt x="95029" y="34030"/>
                  <a:pt x="197595" y="96061"/>
                  <a:pt x="243682" y="188710"/>
                </a:cubicBezTo>
                <a:cubicBezTo>
                  <a:pt x="270096" y="241778"/>
                  <a:pt x="291831" y="297225"/>
                  <a:pt x="327447" y="345136"/>
                </a:cubicBezTo>
                <a:cubicBezTo>
                  <a:pt x="377421" y="412164"/>
                  <a:pt x="439372" y="462059"/>
                  <a:pt x="480620" y="536781"/>
                </a:cubicBezTo>
                <a:cubicBezTo>
                  <a:pt x="413751" y="538844"/>
                  <a:pt x="335379" y="547966"/>
                  <a:pt x="273983" y="515523"/>
                </a:cubicBezTo>
                <a:cubicBezTo>
                  <a:pt x="126759" y="437865"/>
                  <a:pt x="44104" y="149524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F85CE488-00B4-296F-CDCE-05E956067CF4}"/>
              </a:ext>
            </a:extLst>
          </p:cNvPr>
          <p:cNvSpPr/>
          <p:nvPr/>
        </p:nvSpPr>
        <p:spPr>
          <a:xfrm>
            <a:off x="416559" y="2049725"/>
            <a:ext cx="2423608" cy="4085945"/>
          </a:xfrm>
          <a:custGeom>
            <a:avLst/>
            <a:gdLst>
              <a:gd name="connsiteX0" fmla="*/ 1233366 w 2423608"/>
              <a:gd name="connsiteY0" fmla="*/ 0 h 4085945"/>
              <a:gd name="connsiteX1" fmla="*/ 1372499 w 2423608"/>
              <a:gd name="connsiteY1" fmla="*/ 532815 h 4085945"/>
              <a:gd name="connsiteX2" fmla="*/ 1900872 w 2423608"/>
              <a:gd name="connsiteY2" fmla="*/ 1188740 h 4085945"/>
              <a:gd name="connsiteX3" fmla="*/ 2397199 w 2423608"/>
              <a:gd name="connsiteY3" fmla="*/ 1231654 h 4085945"/>
              <a:gd name="connsiteX4" fmla="*/ 2415998 w 2423608"/>
              <a:gd name="connsiteY4" fmla="*/ 1908282 h 4085945"/>
              <a:gd name="connsiteX5" fmla="*/ 2362614 w 2423608"/>
              <a:gd name="connsiteY5" fmla="*/ 2666613 h 4085945"/>
              <a:gd name="connsiteX6" fmla="*/ 2274882 w 2423608"/>
              <a:gd name="connsiteY6" fmla="*/ 2759739 h 4085945"/>
              <a:gd name="connsiteX7" fmla="*/ 2287653 w 2423608"/>
              <a:gd name="connsiteY7" fmla="*/ 2843108 h 4085945"/>
              <a:gd name="connsiteX8" fmla="*/ 2340007 w 2423608"/>
              <a:gd name="connsiteY8" fmla="*/ 2881262 h 4085945"/>
              <a:gd name="connsiteX9" fmla="*/ 2308674 w 2423608"/>
              <a:gd name="connsiteY9" fmla="*/ 3060454 h 4085945"/>
              <a:gd name="connsiteX10" fmla="*/ 2232761 w 2423608"/>
              <a:gd name="connsiteY10" fmla="*/ 3085837 h 4085945"/>
              <a:gd name="connsiteX11" fmla="*/ 1909836 w 2423608"/>
              <a:gd name="connsiteY11" fmla="*/ 3245595 h 4085945"/>
              <a:gd name="connsiteX12" fmla="*/ 1863987 w 2423608"/>
              <a:gd name="connsiteY12" fmla="*/ 3230603 h 4085945"/>
              <a:gd name="connsiteX13" fmla="*/ 1928318 w 2423608"/>
              <a:gd name="connsiteY13" fmla="*/ 3209582 h 4085945"/>
              <a:gd name="connsiteX14" fmla="*/ 2006452 w 2423608"/>
              <a:gd name="connsiteY14" fmla="*/ 3133432 h 4085945"/>
              <a:gd name="connsiteX15" fmla="*/ 1938392 w 2423608"/>
              <a:gd name="connsiteY15" fmla="*/ 3089407 h 4085945"/>
              <a:gd name="connsiteX16" fmla="*/ 1763484 w 2423608"/>
              <a:gd name="connsiteY16" fmla="*/ 3008338 h 4085945"/>
              <a:gd name="connsiteX17" fmla="*/ 1626334 w 2423608"/>
              <a:gd name="connsiteY17" fmla="*/ 3097181 h 4085945"/>
              <a:gd name="connsiteX18" fmla="*/ 1659650 w 2423608"/>
              <a:gd name="connsiteY18" fmla="*/ 3150883 h 4085945"/>
              <a:gd name="connsiteX19" fmla="*/ 1624906 w 2423608"/>
              <a:gd name="connsiteY19" fmla="*/ 3203157 h 4085945"/>
              <a:gd name="connsiteX20" fmla="*/ 1489026 w 2423608"/>
              <a:gd name="connsiteY20" fmla="*/ 3287716 h 4085945"/>
              <a:gd name="connsiteX21" fmla="*/ 1223530 w 2423608"/>
              <a:gd name="connsiteY21" fmla="*/ 3660932 h 4085945"/>
              <a:gd name="connsiteX22" fmla="*/ 1271680 w 2423608"/>
              <a:gd name="connsiteY22" fmla="*/ 3887955 h 4085945"/>
              <a:gd name="connsiteX23" fmla="*/ 1128501 w 2423608"/>
              <a:gd name="connsiteY23" fmla="*/ 4085946 h 4085945"/>
              <a:gd name="connsiteX24" fmla="*/ 986829 w 2423608"/>
              <a:gd name="connsiteY24" fmla="*/ 4069764 h 4085945"/>
              <a:gd name="connsiteX25" fmla="*/ 1150711 w 2423608"/>
              <a:gd name="connsiteY25" fmla="*/ 4028040 h 4085945"/>
              <a:gd name="connsiteX26" fmla="*/ 876015 w 2423608"/>
              <a:gd name="connsiteY26" fmla="*/ 4078093 h 4085945"/>
              <a:gd name="connsiteX27" fmla="*/ 1244948 w 2423608"/>
              <a:gd name="connsiteY27" fmla="*/ 3884386 h 4085945"/>
              <a:gd name="connsiteX28" fmla="*/ 828500 w 2423608"/>
              <a:gd name="connsiteY28" fmla="*/ 4021535 h 4085945"/>
              <a:gd name="connsiteX29" fmla="*/ 1099310 w 2423608"/>
              <a:gd name="connsiteY29" fmla="*/ 3651492 h 4085945"/>
              <a:gd name="connsiteX30" fmla="*/ 763217 w 2423608"/>
              <a:gd name="connsiteY30" fmla="*/ 3919526 h 4085945"/>
              <a:gd name="connsiteX31" fmla="*/ 721889 w 2423608"/>
              <a:gd name="connsiteY31" fmla="*/ 3615400 h 4085945"/>
              <a:gd name="connsiteX32" fmla="*/ 828341 w 2423608"/>
              <a:gd name="connsiteY32" fmla="*/ 3539884 h 4085945"/>
              <a:gd name="connsiteX33" fmla="*/ 720620 w 2423608"/>
              <a:gd name="connsiteY33" fmla="*/ 3572407 h 4085945"/>
              <a:gd name="connsiteX34" fmla="*/ 597907 w 2423608"/>
              <a:gd name="connsiteY34" fmla="*/ 3374019 h 4085945"/>
              <a:gd name="connsiteX35" fmla="*/ 670408 w 2423608"/>
              <a:gd name="connsiteY35" fmla="*/ 3585892 h 4085945"/>
              <a:gd name="connsiteX36" fmla="*/ 559118 w 2423608"/>
              <a:gd name="connsiteY36" fmla="*/ 3643877 h 4085945"/>
              <a:gd name="connsiteX37" fmla="*/ 482253 w 2423608"/>
              <a:gd name="connsiteY37" fmla="*/ 3713920 h 4085945"/>
              <a:gd name="connsiteX38" fmla="*/ 355812 w 2423608"/>
              <a:gd name="connsiteY38" fmla="*/ 3850911 h 4085945"/>
              <a:gd name="connsiteX39" fmla="*/ 249201 w 2423608"/>
              <a:gd name="connsiteY39" fmla="*/ 3350619 h 4085945"/>
              <a:gd name="connsiteX40" fmla="*/ 182094 w 2423608"/>
              <a:gd name="connsiteY40" fmla="*/ 2992950 h 4085945"/>
              <a:gd name="connsiteX41" fmla="*/ 107689 w 2423608"/>
              <a:gd name="connsiteY41" fmla="*/ 2516772 h 4085945"/>
              <a:gd name="connsiteX42" fmla="*/ 10517 w 2423608"/>
              <a:gd name="connsiteY42" fmla="*/ 1565605 h 4085945"/>
              <a:gd name="connsiteX43" fmla="*/ 5679 w 2423608"/>
              <a:gd name="connsiteY43" fmla="*/ 1460423 h 4085945"/>
              <a:gd name="connsiteX44" fmla="*/ 86351 w 2423608"/>
              <a:gd name="connsiteY44" fmla="*/ 610076 h 4085945"/>
              <a:gd name="connsiteX45" fmla="*/ 102453 w 2423608"/>
              <a:gd name="connsiteY45" fmla="*/ 736200 h 4085945"/>
              <a:gd name="connsiteX46" fmla="*/ 192327 w 2423608"/>
              <a:gd name="connsiteY46" fmla="*/ 610155 h 4085945"/>
              <a:gd name="connsiteX47" fmla="*/ 226753 w 2423608"/>
              <a:gd name="connsiteY47" fmla="*/ 549394 h 4085945"/>
              <a:gd name="connsiteX48" fmla="*/ 245553 w 2423608"/>
              <a:gd name="connsiteY48" fmla="*/ 490853 h 4085945"/>
              <a:gd name="connsiteX49" fmla="*/ 413956 w 2423608"/>
              <a:gd name="connsiteY49" fmla="*/ 628241 h 4085945"/>
              <a:gd name="connsiteX50" fmla="*/ 424744 w 2423608"/>
              <a:gd name="connsiteY50" fmla="*/ 600002 h 4085945"/>
              <a:gd name="connsiteX51" fmla="*/ 342406 w 2423608"/>
              <a:gd name="connsiteY51" fmla="*/ 313089 h 4085945"/>
              <a:gd name="connsiteX52" fmla="*/ 438150 w 2423608"/>
              <a:gd name="connsiteY52" fmla="*/ 459679 h 4085945"/>
              <a:gd name="connsiteX53" fmla="*/ 450445 w 2423608"/>
              <a:gd name="connsiteY53" fmla="*/ 327844 h 4085945"/>
              <a:gd name="connsiteX54" fmla="*/ 465833 w 2423608"/>
              <a:gd name="connsiteY54" fmla="*/ 316659 h 4085945"/>
              <a:gd name="connsiteX55" fmla="*/ 508589 w 2423608"/>
              <a:gd name="connsiteY55" fmla="*/ 376865 h 4085945"/>
              <a:gd name="connsiteX56" fmla="*/ 584263 w 2423608"/>
              <a:gd name="connsiteY56" fmla="*/ 439769 h 4085945"/>
              <a:gd name="connsiteX57" fmla="*/ 638838 w 2423608"/>
              <a:gd name="connsiteY57" fmla="*/ 311344 h 4085945"/>
              <a:gd name="connsiteX58" fmla="*/ 651609 w 2423608"/>
              <a:gd name="connsiteY58" fmla="*/ 385194 h 4085945"/>
              <a:gd name="connsiteX59" fmla="*/ 721651 w 2423608"/>
              <a:gd name="connsiteY59" fmla="*/ 614518 h 4085945"/>
              <a:gd name="connsiteX60" fmla="*/ 742513 w 2423608"/>
              <a:gd name="connsiteY60" fmla="*/ 434930 h 4085945"/>
              <a:gd name="connsiteX61" fmla="*/ 748383 w 2423608"/>
              <a:gd name="connsiteY61" fmla="*/ 433899 h 4085945"/>
              <a:gd name="connsiteX62" fmla="*/ 765755 w 2423608"/>
              <a:gd name="connsiteY62" fmla="*/ 426680 h 4085945"/>
              <a:gd name="connsiteX63" fmla="*/ 781144 w 2423608"/>
              <a:gd name="connsiteY63" fmla="*/ 263433 h 4085945"/>
              <a:gd name="connsiteX64" fmla="*/ 884899 w 2423608"/>
              <a:gd name="connsiteY64" fmla="*/ 428505 h 4085945"/>
              <a:gd name="connsiteX65" fmla="*/ 901953 w 2423608"/>
              <a:gd name="connsiteY65" fmla="*/ 418272 h 4085945"/>
              <a:gd name="connsiteX66" fmla="*/ 905047 w 2423608"/>
              <a:gd name="connsiteY66" fmla="*/ 382973 h 4085945"/>
              <a:gd name="connsiteX67" fmla="*/ 917897 w 2423608"/>
              <a:gd name="connsiteY67" fmla="*/ 289530 h 4085945"/>
              <a:gd name="connsiteX68" fmla="*/ 959384 w 2423608"/>
              <a:gd name="connsiteY68" fmla="*/ 327368 h 4085945"/>
              <a:gd name="connsiteX69" fmla="*/ 1081541 w 2423608"/>
              <a:gd name="connsiteY69" fmla="*/ 524327 h 4085945"/>
              <a:gd name="connsiteX70" fmla="*/ 1233366 w 2423608"/>
              <a:gd name="connsiteY70" fmla="*/ 0 h 4085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423608" h="4085945">
                <a:moveTo>
                  <a:pt x="1233366" y="0"/>
                </a:moveTo>
                <a:cubicBezTo>
                  <a:pt x="1270728" y="179826"/>
                  <a:pt x="1317132" y="357669"/>
                  <a:pt x="1372499" y="532815"/>
                </a:cubicBezTo>
                <a:cubicBezTo>
                  <a:pt x="1477841" y="804418"/>
                  <a:pt x="1621495" y="1066106"/>
                  <a:pt x="1900872" y="1188740"/>
                </a:cubicBezTo>
                <a:cubicBezTo>
                  <a:pt x="2052935" y="1255530"/>
                  <a:pt x="2235934" y="1277027"/>
                  <a:pt x="2397199" y="1231654"/>
                </a:cubicBezTo>
                <a:cubicBezTo>
                  <a:pt x="2407749" y="1457011"/>
                  <a:pt x="2420044" y="1682607"/>
                  <a:pt x="2415998" y="1908282"/>
                </a:cubicBezTo>
                <a:cubicBezTo>
                  <a:pt x="2436543" y="2052492"/>
                  <a:pt x="2414412" y="2535968"/>
                  <a:pt x="2362614" y="2666613"/>
                </a:cubicBezTo>
                <a:cubicBezTo>
                  <a:pt x="2326442" y="2690252"/>
                  <a:pt x="2284639" y="2713890"/>
                  <a:pt x="2274882" y="2759739"/>
                </a:cubicBezTo>
                <a:cubicBezTo>
                  <a:pt x="2269171" y="2786550"/>
                  <a:pt x="2272582" y="2819945"/>
                  <a:pt x="2287653" y="2843108"/>
                </a:cubicBezTo>
                <a:cubicBezTo>
                  <a:pt x="2300107" y="2862225"/>
                  <a:pt x="2319620" y="2872299"/>
                  <a:pt x="2340007" y="2881262"/>
                </a:cubicBezTo>
                <a:cubicBezTo>
                  <a:pt x="2337627" y="2928143"/>
                  <a:pt x="2343973" y="3027297"/>
                  <a:pt x="2308674" y="3060454"/>
                </a:cubicBezTo>
                <a:cubicBezTo>
                  <a:pt x="2293127" y="3075050"/>
                  <a:pt x="2254893" y="3072035"/>
                  <a:pt x="2232761" y="3085837"/>
                </a:cubicBezTo>
                <a:cubicBezTo>
                  <a:pt x="2121867" y="3155007"/>
                  <a:pt x="2059281" y="3262649"/>
                  <a:pt x="1909836" y="3245595"/>
                </a:cubicBezTo>
                <a:cubicBezTo>
                  <a:pt x="1894209" y="3243770"/>
                  <a:pt x="1874140" y="3242818"/>
                  <a:pt x="1863987" y="3230603"/>
                </a:cubicBezTo>
                <a:cubicBezTo>
                  <a:pt x="1879852" y="3213310"/>
                  <a:pt x="1905473" y="3211644"/>
                  <a:pt x="1928318" y="3209582"/>
                </a:cubicBezTo>
                <a:cubicBezTo>
                  <a:pt x="1954812" y="3184753"/>
                  <a:pt x="1982258" y="3160481"/>
                  <a:pt x="2006452" y="3133432"/>
                </a:cubicBezTo>
                <a:cubicBezTo>
                  <a:pt x="1983448" y="3120343"/>
                  <a:pt x="1958461" y="3106700"/>
                  <a:pt x="1938392" y="3089407"/>
                </a:cubicBezTo>
                <a:cubicBezTo>
                  <a:pt x="1882231" y="3041020"/>
                  <a:pt x="1847964" y="2984462"/>
                  <a:pt x="1763484" y="3008338"/>
                </a:cubicBezTo>
                <a:cubicBezTo>
                  <a:pt x="1711369" y="3023013"/>
                  <a:pt x="1663299" y="3058471"/>
                  <a:pt x="1626334" y="3097181"/>
                </a:cubicBezTo>
                <a:cubicBezTo>
                  <a:pt x="1641802" y="3112173"/>
                  <a:pt x="1660443" y="3127244"/>
                  <a:pt x="1659650" y="3150883"/>
                </a:cubicBezTo>
                <a:cubicBezTo>
                  <a:pt x="1658857" y="3172617"/>
                  <a:pt x="1640612" y="3190227"/>
                  <a:pt x="1624906" y="3203157"/>
                </a:cubicBezTo>
                <a:cubicBezTo>
                  <a:pt x="1584372" y="3236552"/>
                  <a:pt x="1532812" y="3258445"/>
                  <a:pt x="1489026" y="3287716"/>
                </a:cubicBezTo>
                <a:cubicBezTo>
                  <a:pt x="1363139" y="3371798"/>
                  <a:pt x="1240585" y="3504189"/>
                  <a:pt x="1223530" y="3660932"/>
                </a:cubicBezTo>
                <a:cubicBezTo>
                  <a:pt x="1214646" y="3742635"/>
                  <a:pt x="1242647" y="3813550"/>
                  <a:pt x="1271680" y="3887955"/>
                </a:cubicBezTo>
                <a:cubicBezTo>
                  <a:pt x="1213060" y="3946575"/>
                  <a:pt x="1166417" y="4012175"/>
                  <a:pt x="1128501" y="4085946"/>
                </a:cubicBezTo>
                <a:cubicBezTo>
                  <a:pt x="1081462" y="4079045"/>
                  <a:pt x="1034185" y="4073651"/>
                  <a:pt x="986829" y="4069764"/>
                </a:cubicBezTo>
                <a:cubicBezTo>
                  <a:pt x="1040214" y="4049696"/>
                  <a:pt x="1096930" y="4045571"/>
                  <a:pt x="1150711" y="4028040"/>
                </a:cubicBezTo>
                <a:cubicBezTo>
                  <a:pt x="1048146" y="4023916"/>
                  <a:pt x="972234" y="4044936"/>
                  <a:pt x="876015" y="4078093"/>
                </a:cubicBezTo>
                <a:cubicBezTo>
                  <a:pt x="983894" y="3982033"/>
                  <a:pt x="1108829" y="3928569"/>
                  <a:pt x="1244948" y="3884386"/>
                </a:cubicBezTo>
                <a:cubicBezTo>
                  <a:pt x="1076941" y="3888431"/>
                  <a:pt x="965253" y="3922144"/>
                  <a:pt x="828500" y="4021535"/>
                </a:cubicBezTo>
                <a:cubicBezTo>
                  <a:pt x="904412" y="3882641"/>
                  <a:pt x="992382" y="3767780"/>
                  <a:pt x="1099310" y="3651492"/>
                </a:cubicBezTo>
                <a:cubicBezTo>
                  <a:pt x="951689" y="3728436"/>
                  <a:pt x="857770" y="3777140"/>
                  <a:pt x="763217" y="3919526"/>
                </a:cubicBezTo>
                <a:cubicBezTo>
                  <a:pt x="775036" y="3806808"/>
                  <a:pt x="762424" y="3720821"/>
                  <a:pt x="721889" y="3615400"/>
                </a:cubicBezTo>
                <a:cubicBezTo>
                  <a:pt x="755126" y="3586209"/>
                  <a:pt x="790901" y="3563285"/>
                  <a:pt x="828341" y="3539884"/>
                </a:cubicBezTo>
                <a:cubicBezTo>
                  <a:pt x="792487" y="3549959"/>
                  <a:pt x="755126" y="3558525"/>
                  <a:pt x="720620" y="3572407"/>
                </a:cubicBezTo>
                <a:cubicBezTo>
                  <a:pt x="691033" y="3499033"/>
                  <a:pt x="648595" y="3434701"/>
                  <a:pt x="597907" y="3374019"/>
                </a:cubicBezTo>
                <a:cubicBezTo>
                  <a:pt x="620593" y="3445172"/>
                  <a:pt x="644787" y="3515770"/>
                  <a:pt x="670408" y="3585892"/>
                </a:cubicBezTo>
                <a:cubicBezTo>
                  <a:pt x="633127" y="3604850"/>
                  <a:pt x="595607" y="3623333"/>
                  <a:pt x="559118" y="3643877"/>
                </a:cubicBezTo>
                <a:lnTo>
                  <a:pt x="482253" y="3713920"/>
                </a:lnTo>
                <a:cubicBezTo>
                  <a:pt x="432359" y="3754216"/>
                  <a:pt x="394680" y="3800144"/>
                  <a:pt x="355812" y="3850911"/>
                </a:cubicBezTo>
                <a:cubicBezTo>
                  <a:pt x="308694" y="3689409"/>
                  <a:pt x="267446" y="3517991"/>
                  <a:pt x="249201" y="3350619"/>
                </a:cubicBezTo>
                <a:cubicBezTo>
                  <a:pt x="212078" y="3235600"/>
                  <a:pt x="201766" y="3111935"/>
                  <a:pt x="182094" y="2992950"/>
                </a:cubicBezTo>
                <a:cubicBezTo>
                  <a:pt x="156076" y="2835175"/>
                  <a:pt x="124346" y="2675815"/>
                  <a:pt x="107689" y="2516772"/>
                </a:cubicBezTo>
                <a:cubicBezTo>
                  <a:pt x="73262" y="2199240"/>
                  <a:pt x="24478" y="1885278"/>
                  <a:pt x="10517" y="1565605"/>
                </a:cubicBezTo>
                <a:cubicBezTo>
                  <a:pt x="3696" y="1531179"/>
                  <a:pt x="5599" y="1495404"/>
                  <a:pt x="5679" y="1460423"/>
                </a:cubicBezTo>
                <a:cubicBezTo>
                  <a:pt x="-7886" y="1172003"/>
                  <a:pt x="-2968" y="887628"/>
                  <a:pt x="86351" y="610076"/>
                </a:cubicBezTo>
                <a:cubicBezTo>
                  <a:pt x="92696" y="651959"/>
                  <a:pt x="97297" y="694159"/>
                  <a:pt x="102453" y="736200"/>
                </a:cubicBezTo>
                <a:cubicBezTo>
                  <a:pt x="152189" y="719463"/>
                  <a:pt x="146557" y="634587"/>
                  <a:pt x="192327" y="610155"/>
                </a:cubicBezTo>
                <a:cubicBezTo>
                  <a:pt x="199704" y="582947"/>
                  <a:pt x="206049" y="568590"/>
                  <a:pt x="226753" y="549394"/>
                </a:cubicBezTo>
                <a:cubicBezTo>
                  <a:pt x="246187" y="531467"/>
                  <a:pt x="243094" y="515840"/>
                  <a:pt x="245553" y="490853"/>
                </a:cubicBezTo>
                <a:cubicBezTo>
                  <a:pt x="288942" y="561213"/>
                  <a:pt x="339075" y="595718"/>
                  <a:pt x="413956" y="628241"/>
                </a:cubicBezTo>
                <a:cubicBezTo>
                  <a:pt x="418636" y="619595"/>
                  <a:pt x="421492" y="609283"/>
                  <a:pt x="424744" y="600002"/>
                </a:cubicBezTo>
                <a:cubicBezTo>
                  <a:pt x="407927" y="537813"/>
                  <a:pt x="330032" y="364967"/>
                  <a:pt x="342406" y="313089"/>
                </a:cubicBezTo>
                <a:cubicBezTo>
                  <a:pt x="359382" y="383766"/>
                  <a:pt x="383575" y="414465"/>
                  <a:pt x="438150" y="459679"/>
                </a:cubicBezTo>
                <a:cubicBezTo>
                  <a:pt x="439102" y="421921"/>
                  <a:pt x="434818" y="361953"/>
                  <a:pt x="450445" y="327844"/>
                </a:cubicBezTo>
                <a:cubicBezTo>
                  <a:pt x="454411" y="319118"/>
                  <a:pt x="456791" y="319911"/>
                  <a:pt x="465833" y="316659"/>
                </a:cubicBezTo>
                <a:cubicBezTo>
                  <a:pt x="488837" y="329271"/>
                  <a:pt x="497246" y="354417"/>
                  <a:pt x="508589" y="376865"/>
                </a:cubicBezTo>
                <a:cubicBezTo>
                  <a:pt x="534924" y="396855"/>
                  <a:pt x="559673" y="417637"/>
                  <a:pt x="584263" y="439769"/>
                </a:cubicBezTo>
                <a:cubicBezTo>
                  <a:pt x="614089" y="407088"/>
                  <a:pt x="625749" y="352592"/>
                  <a:pt x="638838" y="311344"/>
                </a:cubicBezTo>
                <a:cubicBezTo>
                  <a:pt x="641931" y="336252"/>
                  <a:pt x="646453" y="360604"/>
                  <a:pt x="651609" y="385194"/>
                </a:cubicBezTo>
                <a:cubicBezTo>
                  <a:pt x="677151" y="460948"/>
                  <a:pt x="700551" y="537416"/>
                  <a:pt x="721651" y="614518"/>
                </a:cubicBezTo>
                <a:cubicBezTo>
                  <a:pt x="724428" y="561927"/>
                  <a:pt x="719986" y="481969"/>
                  <a:pt x="742513" y="434930"/>
                </a:cubicBezTo>
                <a:cubicBezTo>
                  <a:pt x="744496" y="434613"/>
                  <a:pt x="746480" y="434216"/>
                  <a:pt x="748383" y="433899"/>
                </a:cubicBezTo>
                <a:cubicBezTo>
                  <a:pt x="755126" y="432630"/>
                  <a:pt x="759885" y="430171"/>
                  <a:pt x="765755" y="426680"/>
                </a:cubicBezTo>
                <a:cubicBezTo>
                  <a:pt x="789869" y="380514"/>
                  <a:pt x="784158" y="314359"/>
                  <a:pt x="781144" y="263433"/>
                </a:cubicBezTo>
                <a:cubicBezTo>
                  <a:pt x="801054" y="307695"/>
                  <a:pt x="837225" y="408515"/>
                  <a:pt x="884899" y="428505"/>
                </a:cubicBezTo>
                <a:cubicBezTo>
                  <a:pt x="893069" y="426204"/>
                  <a:pt x="898304" y="426839"/>
                  <a:pt x="901953" y="418272"/>
                </a:cubicBezTo>
                <a:cubicBezTo>
                  <a:pt x="906078" y="408833"/>
                  <a:pt x="904809" y="393285"/>
                  <a:pt x="905047" y="382973"/>
                </a:cubicBezTo>
                <a:lnTo>
                  <a:pt x="917897" y="289530"/>
                </a:lnTo>
                <a:lnTo>
                  <a:pt x="959384" y="327368"/>
                </a:lnTo>
                <a:cubicBezTo>
                  <a:pt x="976438" y="392651"/>
                  <a:pt x="1042990" y="468167"/>
                  <a:pt x="1081541" y="524327"/>
                </a:cubicBezTo>
                <a:cubicBezTo>
                  <a:pt x="1174588" y="323798"/>
                  <a:pt x="1198067" y="212349"/>
                  <a:pt x="1233366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CD502B8C-9B45-5EF6-BE13-C653BB005650}"/>
              </a:ext>
            </a:extLst>
          </p:cNvPr>
          <p:cNvSpPr/>
          <p:nvPr/>
        </p:nvSpPr>
        <p:spPr>
          <a:xfrm>
            <a:off x="416321" y="2362656"/>
            <a:ext cx="682227" cy="3037529"/>
          </a:xfrm>
          <a:custGeom>
            <a:avLst/>
            <a:gdLst>
              <a:gd name="connsiteX0" fmla="*/ 438388 w 682227"/>
              <a:gd name="connsiteY0" fmla="*/ 146669 h 3037529"/>
              <a:gd name="connsiteX1" fmla="*/ 450683 w 682227"/>
              <a:gd name="connsiteY1" fmla="*/ 14833 h 3037529"/>
              <a:gd name="connsiteX2" fmla="*/ 466071 w 682227"/>
              <a:gd name="connsiteY2" fmla="*/ 3649 h 3037529"/>
              <a:gd name="connsiteX3" fmla="*/ 508827 w 682227"/>
              <a:gd name="connsiteY3" fmla="*/ 63855 h 3037529"/>
              <a:gd name="connsiteX4" fmla="*/ 584501 w 682227"/>
              <a:gd name="connsiteY4" fmla="*/ 126759 h 3037529"/>
              <a:gd name="connsiteX5" fmla="*/ 573793 w 682227"/>
              <a:gd name="connsiteY5" fmla="*/ 128504 h 3037529"/>
              <a:gd name="connsiteX6" fmla="*/ 482888 w 682227"/>
              <a:gd name="connsiteY6" fmla="*/ 411768 h 3037529"/>
              <a:gd name="connsiteX7" fmla="*/ 327732 w 682227"/>
              <a:gd name="connsiteY7" fmla="*/ 975836 h 3037529"/>
              <a:gd name="connsiteX8" fmla="*/ 295923 w 682227"/>
              <a:gd name="connsiteY8" fmla="*/ 1700058 h 3037529"/>
              <a:gd name="connsiteX9" fmla="*/ 505733 w 682227"/>
              <a:gd name="connsiteY9" fmla="*/ 1239665 h 3037529"/>
              <a:gd name="connsiteX10" fmla="*/ 531434 w 682227"/>
              <a:gd name="connsiteY10" fmla="*/ 1080781 h 3037529"/>
              <a:gd name="connsiteX11" fmla="*/ 542381 w 682227"/>
              <a:gd name="connsiteY11" fmla="*/ 1207063 h 3037529"/>
              <a:gd name="connsiteX12" fmla="*/ 682228 w 682227"/>
              <a:gd name="connsiteY12" fmla="*/ 1054842 h 3037529"/>
              <a:gd name="connsiteX13" fmla="*/ 544126 w 682227"/>
              <a:gd name="connsiteY13" fmla="*/ 1277741 h 3037529"/>
              <a:gd name="connsiteX14" fmla="*/ 417922 w 682227"/>
              <a:gd name="connsiteY14" fmla="*/ 1586150 h 3037529"/>
              <a:gd name="connsiteX15" fmla="*/ 667077 w 682227"/>
              <a:gd name="connsiteY15" fmla="*/ 1573934 h 3037529"/>
              <a:gd name="connsiteX16" fmla="*/ 477335 w 682227"/>
              <a:gd name="connsiteY16" fmla="*/ 1622797 h 3037529"/>
              <a:gd name="connsiteX17" fmla="*/ 674454 w 682227"/>
              <a:gd name="connsiteY17" fmla="*/ 1803416 h 3037529"/>
              <a:gd name="connsiteX18" fmla="*/ 406420 w 682227"/>
              <a:gd name="connsiteY18" fmla="*/ 1637789 h 3037529"/>
              <a:gd name="connsiteX19" fmla="*/ 289498 w 682227"/>
              <a:gd name="connsiteY19" fmla="*/ 1910106 h 3037529"/>
              <a:gd name="connsiteX20" fmla="*/ 276568 w 682227"/>
              <a:gd name="connsiteY20" fmla="*/ 2300615 h 3037529"/>
              <a:gd name="connsiteX21" fmla="*/ 249201 w 682227"/>
              <a:gd name="connsiteY21" fmla="*/ 3037529 h 3037529"/>
              <a:gd name="connsiteX22" fmla="*/ 182094 w 682227"/>
              <a:gd name="connsiteY22" fmla="*/ 2679860 h 3037529"/>
              <a:gd name="connsiteX23" fmla="*/ 107689 w 682227"/>
              <a:gd name="connsiteY23" fmla="*/ 2203682 h 3037529"/>
              <a:gd name="connsiteX24" fmla="*/ 10517 w 682227"/>
              <a:gd name="connsiteY24" fmla="*/ 1252516 h 3037529"/>
              <a:gd name="connsiteX25" fmla="*/ 5679 w 682227"/>
              <a:gd name="connsiteY25" fmla="*/ 1147333 h 3037529"/>
              <a:gd name="connsiteX26" fmla="*/ 86351 w 682227"/>
              <a:gd name="connsiteY26" fmla="*/ 296987 h 3037529"/>
              <a:gd name="connsiteX27" fmla="*/ 102453 w 682227"/>
              <a:gd name="connsiteY27" fmla="*/ 423111 h 3037529"/>
              <a:gd name="connsiteX28" fmla="*/ 192327 w 682227"/>
              <a:gd name="connsiteY28" fmla="*/ 297066 h 3037529"/>
              <a:gd name="connsiteX29" fmla="*/ 226753 w 682227"/>
              <a:gd name="connsiteY29" fmla="*/ 236304 h 3037529"/>
              <a:gd name="connsiteX30" fmla="*/ 245553 w 682227"/>
              <a:gd name="connsiteY30" fmla="*/ 177764 h 3037529"/>
              <a:gd name="connsiteX31" fmla="*/ 413956 w 682227"/>
              <a:gd name="connsiteY31" fmla="*/ 315152 h 3037529"/>
              <a:gd name="connsiteX32" fmla="*/ 424744 w 682227"/>
              <a:gd name="connsiteY32" fmla="*/ 286912 h 3037529"/>
              <a:gd name="connsiteX33" fmla="*/ 342406 w 682227"/>
              <a:gd name="connsiteY33" fmla="*/ 0 h 3037529"/>
              <a:gd name="connsiteX34" fmla="*/ 438388 w 682227"/>
              <a:gd name="connsiteY34" fmla="*/ 146669 h 3037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82227" h="3037529">
                <a:moveTo>
                  <a:pt x="438388" y="146669"/>
                </a:moveTo>
                <a:cubicBezTo>
                  <a:pt x="439340" y="108911"/>
                  <a:pt x="435056" y="48942"/>
                  <a:pt x="450683" y="14833"/>
                </a:cubicBezTo>
                <a:cubicBezTo>
                  <a:pt x="454649" y="6108"/>
                  <a:pt x="457029" y="6901"/>
                  <a:pt x="466071" y="3649"/>
                </a:cubicBezTo>
                <a:cubicBezTo>
                  <a:pt x="489075" y="16261"/>
                  <a:pt x="497483" y="41407"/>
                  <a:pt x="508827" y="63855"/>
                </a:cubicBezTo>
                <a:cubicBezTo>
                  <a:pt x="535162" y="83845"/>
                  <a:pt x="559911" y="104628"/>
                  <a:pt x="584501" y="126759"/>
                </a:cubicBezTo>
                <a:lnTo>
                  <a:pt x="573793" y="128504"/>
                </a:lnTo>
                <a:cubicBezTo>
                  <a:pt x="538176" y="179985"/>
                  <a:pt x="502084" y="345929"/>
                  <a:pt x="482888" y="411768"/>
                </a:cubicBezTo>
                <a:cubicBezTo>
                  <a:pt x="428314" y="599605"/>
                  <a:pt x="362237" y="782525"/>
                  <a:pt x="327732" y="975836"/>
                </a:cubicBezTo>
                <a:cubicBezTo>
                  <a:pt x="285611" y="1211823"/>
                  <a:pt x="295288" y="1461057"/>
                  <a:pt x="295923" y="1700058"/>
                </a:cubicBezTo>
                <a:cubicBezTo>
                  <a:pt x="354781" y="1605267"/>
                  <a:pt x="474956" y="1346990"/>
                  <a:pt x="505733" y="1239665"/>
                </a:cubicBezTo>
                <a:cubicBezTo>
                  <a:pt x="520646" y="1187788"/>
                  <a:pt x="525723" y="1134245"/>
                  <a:pt x="531434" y="1080781"/>
                </a:cubicBezTo>
                <a:cubicBezTo>
                  <a:pt x="535638" y="1122743"/>
                  <a:pt x="540953" y="1164943"/>
                  <a:pt x="542381" y="1207063"/>
                </a:cubicBezTo>
                <a:cubicBezTo>
                  <a:pt x="588467" y="1155900"/>
                  <a:pt x="633761" y="1103705"/>
                  <a:pt x="682228" y="1054842"/>
                </a:cubicBezTo>
                <a:cubicBezTo>
                  <a:pt x="639076" y="1130992"/>
                  <a:pt x="586802" y="1201511"/>
                  <a:pt x="544126" y="1277741"/>
                </a:cubicBezTo>
                <a:cubicBezTo>
                  <a:pt x="489393" y="1375467"/>
                  <a:pt x="453380" y="1480412"/>
                  <a:pt x="417922" y="1586150"/>
                </a:cubicBezTo>
                <a:cubicBezTo>
                  <a:pt x="500656" y="1578535"/>
                  <a:pt x="583946" y="1568540"/>
                  <a:pt x="667077" y="1573934"/>
                </a:cubicBezTo>
                <a:cubicBezTo>
                  <a:pt x="604094" y="1589482"/>
                  <a:pt x="538970" y="1602490"/>
                  <a:pt x="477335" y="1622797"/>
                </a:cubicBezTo>
                <a:cubicBezTo>
                  <a:pt x="558404" y="1674516"/>
                  <a:pt x="621228" y="1721476"/>
                  <a:pt x="674454" y="1803416"/>
                </a:cubicBezTo>
                <a:cubicBezTo>
                  <a:pt x="583549" y="1751777"/>
                  <a:pt x="502957" y="1678958"/>
                  <a:pt x="406420" y="1637789"/>
                </a:cubicBezTo>
                <a:cubicBezTo>
                  <a:pt x="361682" y="1722586"/>
                  <a:pt x="310042" y="1815553"/>
                  <a:pt x="289498" y="1910106"/>
                </a:cubicBezTo>
                <a:cubicBezTo>
                  <a:pt x="262607" y="2034009"/>
                  <a:pt x="279900" y="2174095"/>
                  <a:pt x="276568" y="2300615"/>
                </a:cubicBezTo>
                <a:cubicBezTo>
                  <a:pt x="270143" y="2546676"/>
                  <a:pt x="258641" y="2791706"/>
                  <a:pt x="249201" y="3037529"/>
                </a:cubicBezTo>
                <a:cubicBezTo>
                  <a:pt x="212078" y="2922510"/>
                  <a:pt x="201766" y="2798845"/>
                  <a:pt x="182094" y="2679860"/>
                </a:cubicBezTo>
                <a:cubicBezTo>
                  <a:pt x="156076" y="2522086"/>
                  <a:pt x="124346" y="2362726"/>
                  <a:pt x="107689" y="2203682"/>
                </a:cubicBezTo>
                <a:cubicBezTo>
                  <a:pt x="73262" y="1886151"/>
                  <a:pt x="24478" y="1572189"/>
                  <a:pt x="10517" y="1252516"/>
                </a:cubicBezTo>
                <a:cubicBezTo>
                  <a:pt x="3696" y="1218090"/>
                  <a:pt x="5599" y="1182315"/>
                  <a:pt x="5679" y="1147333"/>
                </a:cubicBezTo>
                <a:cubicBezTo>
                  <a:pt x="-7886" y="858913"/>
                  <a:pt x="-2968" y="574539"/>
                  <a:pt x="86351" y="296987"/>
                </a:cubicBezTo>
                <a:cubicBezTo>
                  <a:pt x="92696" y="338869"/>
                  <a:pt x="97297" y="381069"/>
                  <a:pt x="102453" y="423111"/>
                </a:cubicBezTo>
                <a:cubicBezTo>
                  <a:pt x="152189" y="406373"/>
                  <a:pt x="146557" y="321498"/>
                  <a:pt x="192327" y="297066"/>
                </a:cubicBezTo>
                <a:cubicBezTo>
                  <a:pt x="199704" y="269858"/>
                  <a:pt x="206049" y="255500"/>
                  <a:pt x="226753" y="236304"/>
                </a:cubicBezTo>
                <a:cubicBezTo>
                  <a:pt x="246187" y="218377"/>
                  <a:pt x="243093" y="202750"/>
                  <a:pt x="245553" y="177764"/>
                </a:cubicBezTo>
                <a:cubicBezTo>
                  <a:pt x="288942" y="248123"/>
                  <a:pt x="339075" y="282629"/>
                  <a:pt x="413956" y="315152"/>
                </a:cubicBezTo>
                <a:cubicBezTo>
                  <a:pt x="418636" y="306505"/>
                  <a:pt x="421492" y="296193"/>
                  <a:pt x="424744" y="286912"/>
                </a:cubicBezTo>
                <a:cubicBezTo>
                  <a:pt x="407927" y="224723"/>
                  <a:pt x="330032" y="51877"/>
                  <a:pt x="342406" y="0"/>
                </a:cubicBezTo>
                <a:cubicBezTo>
                  <a:pt x="359699" y="70836"/>
                  <a:pt x="383813" y="101454"/>
                  <a:pt x="438388" y="146669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1C0D4A0B-A85F-8577-A09E-0CD8D1CB42D7}"/>
              </a:ext>
            </a:extLst>
          </p:cNvPr>
          <p:cNvSpPr/>
          <p:nvPr/>
        </p:nvSpPr>
        <p:spPr>
          <a:xfrm>
            <a:off x="416481" y="2659642"/>
            <a:ext cx="186393" cy="982102"/>
          </a:xfrm>
          <a:custGeom>
            <a:avLst/>
            <a:gdLst>
              <a:gd name="connsiteX0" fmla="*/ 86429 w 186393"/>
              <a:gd name="connsiteY0" fmla="*/ 0 h 982102"/>
              <a:gd name="connsiteX1" fmla="*/ 102531 w 186393"/>
              <a:gd name="connsiteY1" fmla="*/ 126124 h 982102"/>
              <a:gd name="connsiteX2" fmla="*/ 172494 w 186393"/>
              <a:gd name="connsiteY2" fmla="*/ 375517 h 982102"/>
              <a:gd name="connsiteX3" fmla="*/ 164721 w 186393"/>
              <a:gd name="connsiteY3" fmla="*/ 982102 h 982102"/>
              <a:gd name="connsiteX4" fmla="*/ 5677 w 186393"/>
              <a:gd name="connsiteY4" fmla="*/ 850346 h 982102"/>
              <a:gd name="connsiteX5" fmla="*/ 86429 w 186393"/>
              <a:gd name="connsiteY5" fmla="*/ 0 h 982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393" h="982102">
                <a:moveTo>
                  <a:pt x="86429" y="0"/>
                </a:moveTo>
                <a:cubicBezTo>
                  <a:pt x="92774" y="41883"/>
                  <a:pt x="97375" y="84083"/>
                  <a:pt x="102531" y="126124"/>
                </a:cubicBezTo>
                <a:cubicBezTo>
                  <a:pt x="124980" y="209810"/>
                  <a:pt x="157582" y="289609"/>
                  <a:pt x="172494" y="375517"/>
                </a:cubicBezTo>
                <a:cubicBezTo>
                  <a:pt x="207000" y="574618"/>
                  <a:pt x="166625" y="781573"/>
                  <a:pt x="164721" y="982102"/>
                </a:cubicBezTo>
                <a:cubicBezTo>
                  <a:pt x="111495" y="938792"/>
                  <a:pt x="56286" y="896671"/>
                  <a:pt x="5677" y="850346"/>
                </a:cubicBezTo>
                <a:cubicBezTo>
                  <a:pt x="-7887" y="561927"/>
                  <a:pt x="-2969" y="277632"/>
                  <a:pt x="86429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F30C9065-76E6-EE02-0C1B-66E45790E3CB}"/>
              </a:ext>
            </a:extLst>
          </p:cNvPr>
          <p:cNvSpPr/>
          <p:nvPr/>
        </p:nvSpPr>
        <p:spPr>
          <a:xfrm>
            <a:off x="426997" y="3615171"/>
            <a:ext cx="141988" cy="951166"/>
          </a:xfrm>
          <a:custGeom>
            <a:avLst/>
            <a:gdLst>
              <a:gd name="connsiteX0" fmla="*/ 0 w 141988"/>
              <a:gd name="connsiteY0" fmla="*/ 0 h 951166"/>
              <a:gd name="connsiteX1" fmla="*/ 141989 w 141988"/>
              <a:gd name="connsiteY1" fmla="*/ 117161 h 951166"/>
              <a:gd name="connsiteX2" fmla="*/ 121999 w 141988"/>
              <a:gd name="connsiteY2" fmla="*/ 626972 h 951166"/>
              <a:gd name="connsiteX3" fmla="*/ 97171 w 141988"/>
              <a:gd name="connsiteY3" fmla="*/ 951166 h 951166"/>
              <a:gd name="connsiteX4" fmla="*/ 0 w 141988"/>
              <a:gd name="connsiteY4" fmla="*/ 0 h 951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988" h="951166">
                <a:moveTo>
                  <a:pt x="0" y="0"/>
                </a:moveTo>
                <a:cubicBezTo>
                  <a:pt x="41883" y="9598"/>
                  <a:pt x="108752" y="86066"/>
                  <a:pt x="141989" y="117161"/>
                </a:cubicBezTo>
                <a:lnTo>
                  <a:pt x="121999" y="626972"/>
                </a:lnTo>
                <a:cubicBezTo>
                  <a:pt x="118430" y="714545"/>
                  <a:pt x="123427" y="873906"/>
                  <a:pt x="97171" y="951166"/>
                </a:cubicBezTo>
                <a:cubicBezTo>
                  <a:pt x="62745" y="633635"/>
                  <a:pt x="13961" y="319673"/>
                  <a:pt x="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DD0313C1-B7B7-C0EF-FCF6-804BFD47B35E}"/>
              </a:ext>
            </a:extLst>
          </p:cNvPr>
          <p:cNvSpPr/>
          <p:nvPr/>
        </p:nvSpPr>
        <p:spPr>
          <a:xfrm>
            <a:off x="608886" y="2540419"/>
            <a:ext cx="221629" cy="522899"/>
          </a:xfrm>
          <a:custGeom>
            <a:avLst/>
            <a:gdLst>
              <a:gd name="connsiteX0" fmla="*/ 0 w 221629"/>
              <a:gd name="connsiteY0" fmla="*/ 119302 h 522899"/>
              <a:gd name="connsiteX1" fmla="*/ 34426 w 221629"/>
              <a:gd name="connsiteY1" fmla="*/ 58540 h 522899"/>
              <a:gd name="connsiteX2" fmla="*/ 53226 w 221629"/>
              <a:gd name="connsiteY2" fmla="*/ 0 h 522899"/>
              <a:gd name="connsiteX3" fmla="*/ 221629 w 221629"/>
              <a:gd name="connsiteY3" fmla="*/ 137388 h 522899"/>
              <a:gd name="connsiteX4" fmla="*/ 92094 w 221629"/>
              <a:gd name="connsiteY4" fmla="*/ 522899 h 522899"/>
              <a:gd name="connsiteX5" fmla="*/ 0 w 221629"/>
              <a:gd name="connsiteY5" fmla="*/ 119302 h 522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1629" h="522899">
                <a:moveTo>
                  <a:pt x="0" y="119302"/>
                </a:moveTo>
                <a:cubicBezTo>
                  <a:pt x="7377" y="92094"/>
                  <a:pt x="13723" y="77737"/>
                  <a:pt x="34426" y="58540"/>
                </a:cubicBezTo>
                <a:cubicBezTo>
                  <a:pt x="53861" y="40614"/>
                  <a:pt x="50767" y="24987"/>
                  <a:pt x="53226" y="0"/>
                </a:cubicBezTo>
                <a:cubicBezTo>
                  <a:pt x="96616" y="70360"/>
                  <a:pt x="146748" y="104865"/>
                  <a:pt x="221629" y="137388"/>
                </a:cubicBezTo>
                <a:cubicBezTo>
                  <a:pt x="196563" y="265019"/>
                  <a:pt x="144606" y="403835"/>
                  <a:pt x="92094" y="522899"/>
                </a:cubicBezTo>
                <a:cubicBezTo>
                  <a:pt x="63617" y="389398"/>
                  <a:pt x="38789" y="250186"/>
                  <a:pt x="0" y="119302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6EA32ED4-8155-345B-96AA-8DC2757147F0}"/>
              </a:ext>
            </a:extLst>
          </p:cNvPr>
          <p:cNvSpPr/>
          <p:nvPr/>
        </p:nvSpPr>
        <p:spPr>
          <a:xfrm>
            <a:off x="757719" y="2362735"/>
            <a:ext cx="167428" cy="286912"/>
          </a:xfrm>
          <a:custGeom>
            <a:avLst/>
            <a:gdLst>
              <a:gd name="connsiteX0" fmla="*/ 96990 w 167428"/>
              <a:gd name="connsiteY0" fmla="*/ 146590 h 286912"/>
              <a:gd name="connsiteX1" fmla="*/ 109285 w 167428"/>
              <a:gd name="connsiteY1" fmla="*/ 14754 h 286912"/>
              <a:gd name="connsiteX2" fmla="*/ 124674 w 167428"/>
              <a:gd name="connsiteY2" fmla="*/ 3570 h 286912"/>
              <a:gd name="connsiteX3" fmla="*/ 167429 w 167428"/>
              <a:gd name="connsiteY3" fmla="*/ 63776 h 286912"/>
              <a:gd name="connsiteX4" fmla="*/ 83663 w 167428"/>
              <a:gd name="connsiteY4" fmla="*/ 286913 h 286912"/>
              <a:gd name="connsiteX5" fmla="*/ 1326 w 167428"/>
              <a:gd name="connsiteY5" fmla="*/ 0 h 286912"/>
              <a:gd name="connsiteX6" fmla="*/ 96990 w 167428"/>
              <a:gd name="connsiteY6" fmla="*/ 146590 h 286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428" h="286912">
                <a:moveTo>
                  <a:pt x="96990" y="146590"/>
                </a:moveTo>
                <a:cubicBezTo>
                  <a:pt x="97942" y="108832"/>
                  <a:pt x="93658" y="48863"/>
                  <a:pt x="109285" y="14754"/>
                </a:cubicBezTo>
                <a:cubicBezTo>
                  <a:pt x="113251" y="6029"/>
                  <a:pt x="115631" y="6822"/>
                  <a:pt x="124674" y="3570"/>
                </a:cubicBezTo>
                <a:cubicBezTo>
                  <a:pt x="147677" y="16182"/>
                  <a:pt x="156086" y="41328"/>
                  <a:pt x="167429" y="63776"/>
                </a:cubicBezTo>
                <a:cubicBezTo>
                  <a:pt x="143235" y="137705"/>
                  <a:pt x="121580" y="218774"/>
                  <a:pt x="83663" y="286913"/>
                </a:cubicBezTo>
                <a:cubicBezTo>
                  <a:pt x="66847" y="224723"/>
                  <a:pt x="-11049" y="51878"/>
                  <a:pt x="1326" y="0"/>
                </a:cubicBezTo>
                <a:cubicBezTo>
                  <a:pt x="18301" y="70757"/>
                  <a:pt x="42415" y="101375"/>
                  <a:pt x="96990" y="14659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0DCA7BE5-B426-39BF-0F16-E366AF3EBB0C}"/>
              </a:ext>
            </a:extLst>
          </p:cNvPr>
          <p:cNvSpPr/>
          <p:nvPr/>
        </p:nvSpPr>
        <p:spPr>
          <a:xfrm>
            <a:off x="1730179" y="2582540"/>
            <a:ext cx="1105826" cy="1558227"/>
          </a:xfrm>
          <a:custGeom>
            <a:avLst/>
            <a:gdLst>
              <a:gd name="connsiteX0" fmla="*/ 101 w 1105826"/>
              <a:gd name="connsiteY0" fmla="*/ 549869 h 1558227"/>
              <a:gd name="connsiteX1" fmla="*/ 58880 w 1105826"/>
              <a:gd name="connsiteY1" fmla="*/ 0 h 1558227"/>
              <a:gd name="connsiteX2" fmla="*/ 587253 w 1105826"/>
              <a:gd name="connsiteY2" fmla="*/ 655925 h 1558227"/>
              <a:gd name="connsiteX3" fmla="*/ 1083579 w 1105826"/>
              <a:gd name="connsiteY3" fmla="*/ 698839 h 1558227"/>
              <a:gd name="connsiteX4" fmla="*/ 1102379 w 1105826"/>
              <a:gd name="connsiteY4" fmla="*/ 1375467 h 1558227"/>
              <a:gd name="connsiteX5" fmla="*/ 1095953 w 1105826"/>
              <a:gd name="connsiteY5" fmla="*/ 1537921 h 1558227"/>
              <a:gd name="connsiteX6" fmla="*/ 1063034 w 1105826"/>
              <a:gd name="connsiteY6" fmla="*/ 1558228 h 1558227"/>
              <a:gd name="connsiteX7" fmla="*/ 1055895 w 1105826"/>
              <a:gd name="connsiteY7" fmla="*/ 1552676 h 1558227"/>
              <a:gd name="connsiteX8" fmla="*/ 1063986 w 1105826"/>
              <a:gd name="connsiteY8" fmla="*/ 1530862 h 1558227"/>
              <a:gd name="connsiteX9" fmla="*/ 1015916 w 1105826"/>
              <a:gd name="connsiteY9" fmla="*/ 1499846 h 1558227"/>
              <a:gd name="connsiteX10" fmla="*/ 1081279 w 1105826"/>
              <a:gd name="connsiteY10" fmla="*/ 1451935 h 1558227"/>
              <a:gd name="connsiteX11" fmla="*/ 1042410 w 1105826"/>
              <a:gd name="connsiteY11" fmla="*/ 1439798 h 1558227"/>
              <a:gd name="connsiteX12" fmla="*/ 1027339 w 1105826"/>
              <a:gd name="connsiteY12" fmla="*/ 1419015 h 1558227"/>
              <a:gd name="connsiteX13" fmla="*/ 972685 w 1105826"/>
              <a:gd name="connsiteY13" fmla="*/ 1402992 h 1558227"/>
              <a:gd name="connsiteX14" fmla="*/ 968640 w 1105826"/>
              <a:gd name="connsiteY14" fmla="*/ 1403072 h 1558227"/>
              <a:gd name="connsiteX15" fmla="*/ 973082 w 1105826"/>
              <a:gd name="connsiteY15" fmla="*/ 1371659 h 1558227"/>
              <a:gd name="connsiteX16" fmla="*/ 886143 w 1105826"/>
              <a:gd name="connsiteY16" fmla="*/ 1348259 h 1558227"/>
              <a:gd name="connsiteX17" fmla="*/ 944525 w 1105826"/>
              <a:gd name="connsiteY17" fmla="*/ 1302886 h 1558227"/>
              <a:gd name="connsiteX18" fmla="*/ 983790 w 1105826"/>
              <a:gd name="connsiteY18" fmla="*/ 1255054 h 1558227"/>
              <a:gd name="connsiteX19" fmla="*/ 859966 w 1105826"/>
              <a:gd name="connsiteY19" fmla="*/ 1249105 h 1558227"/>
              <a:gd name="connsiteX20" fmla="*/ 856238 w 1105826"/>
              <a:gd name="connsiteY20" fmla="*/ 1173748 h 1558227"/>
              <a:gd name="connsiteX21" fmla="*/ 813721 w 1105826"/>
              <a:gd name="connsiteY21" fmla="*/ 1176762 h 1558227"/>
              <a:gd name="connsiteX22" fmla="*/ 810707 w 1105826"/>
              <a:gd name="connsiteY22" fmla="*/ 1151537 h 1558227"/>
              <a:gd name="connsiteX23" fmla="*/ 797301 w 1105826"/>
              <a:gd name="connsiteY23" fmla="*/ 1104102 h 1558227"/>
              <a:gd name="connsiteX24" fmla="*/ 732018 w 1105826"/>
              <a:gd name="connsiteY24" fmla="*/ 1195324 h 1558227"/>
              <a:gd name="connsiteX25" fmla="*/ 699892 w 1105826"/>
              <a:gd name="connsiteY25" fmla="*/ 1179935 h 1558227"/>
              <a:gd name="connsiteX26" fmla="*/ 692277 w 1105826"/>
              <a:gd name="connsiteY26" fmla="*/ 1185567 h 1558227"/>
              <a:gd name="connsiteX27" fmla="*/ 688073 w 1105826"/>
              <a:gd name="connsiteY27" fmla="*/ 1218407 h 1558227"/>
              <a:gd name="connsiteX28" fmla="*/ 658088 w 1105826"/>
              <a:gd name="connsiteY28" fmla="*/ 1204129 h 1558227"/>
              <a:gd name="connsiteX29" fmla="*/ 632705 w 1105826"/>
              <a:gd name="connsiteY29" fmla="*/ 1214917 h 1558227"/>
              <a:gd name="connsiteX30" fmla="*/ 612954 w 1105826"/>
              <a:gd name="connsiteY30" fmla="*/ 1212775 h 1558227"/>
              <a:gd name="connsiteX31" fmla="*/ 608591 w 1105826"/>
              <a:gd name="connsiteY31" fmla="*/ 1203415 h 1558227"/>
              <a:gd name="connsiteX32" fmla="*/ 631118 w 1105826"/>
              <a:gd name="connsiteY32" fmla="*/ 1167799 h 1558227"/>
              <a:gd name="connsiteX33" fmla="*/ 587174 w 1105826"/>
              <a:gd name="connsiteY33" fmla="*/ 1141701 h 1558227"/>
              <a:gd name="connsiteX34" fmla="*/ 610891 w 1105826"/>
              <a:gd name="connsiteY34" fmla="*/ 1110765 h 1558227"/>
              <a:gd name="connsiteX35" fmla="*/ 585587 w 1105826"/>
              <a:gd name="connsiteY35" fmla="*/ 1073324 h 1558227"/>
              <a:gd name="connsiteX36" fmla="*/ 594789 w 1105826"/>
              <a:gd name="connsiteY36" fmla="*/ 1052383 h 1558227"/>
              <a:gd name="connsiteX37" fmla="*/ 590505 w 1105826"/>
              <a:gd name="connsiteY37" fmla="*/ 1042071 h 1558227"/>
              <a:gd name="connsiteX38" fmla="*/ 541324 w 1105826"/>
              <a:gd name="connsiteY38" fmla="*/ 1046275 h 1558227"/>
              <a:gd name="connsiteX39" fmla="*/ 546481 w 1105826"/>
              <a:gd name="connsiteY39" fmla="*/ 997332 h 1558227"/>
              <a:gd name="connsiteX40" fmla="*/ 538072 w 1105826"/>
              <a:gd name="connsiteY40" fmla="*/ 1005741 h 1558227"/>
              <a:gd name="connsiteX41" fmla="*/ 542356 w 1105826"/>
              <a:gd name="connsiteY41" fmla="*/ 996777 h 1558227"/>
              <a:gd name="connsiteX42" fmla="*/ 434952 w 1105826"/>
              <a:gd name="connsiteY42" fmla="*/ 975915 h 1558227"/>
              <a:gd name="connsiteX43" fmla="*/ 508088 w 1105826"/>
              <a:gd name="connsiteY43" fmla="*/ 927211 h 1558227"/>
              <a:gd name="connsiteX44" fmla="*/ 532520 w 1105826"/>
              <a:gd name="connsiteY44" fmla="*/ 893578 h 1558227"/>
              <a:gd name="connsiteX45" fmla="*/ 393862 w 1105826"/>
              <a:gd name="connsiteY45" fmla="*/ 880489 h 1558227"/>
              <a:gd name="connsiteX46" fmla="*/ 391086 w 1105826"/>
              <a:gd name="connsiteY46" fmla="*/ 838051 h 1558227"/>
              <a:gd name="connsiteX47" fmla="*/ 357691 w 1105826"/>
              <a:gd name="connsiteY47" fmla="*/ 838924 h 1558227"/>
              <a:gd name="connsiteX48" fmla="*/ 316284 w 1105826"/>
              <a:gd name="connsiteY48" fmla="*/ 748812 h 1558227"/>
              <a:gd name="connsiteX49" fmla="*/ 252667 w 1105826"/>
              <a:gd name="connsiteY49" fmla="*/ 811161 h 1558227"/>
              <a:gd name="connsiteX50" fmla="*/ 217526 w 1105826"/>
              <a:gd name="connsiteY50" fmla="*/ 813620 h 1558227"/>
              <a:gd name="connsiteX51" fmla="*/ 203407 w 1105826"/>
              <a:gd name="connsiteY51" fmla="*/ 846222 h 1558227"/>
              <a:gd name="connsiteX52" fmla="*/ 174216 w 1105826"/>
              <a:gd name="connsiteY52" fmla="*/ 836465 h 1558227"/>
              <a:gd name="connsiteX53" fmla="*/ 179689 w 1105826"/>
              <a:gd name="connsiteY53" fmla="*/ 816396 h 1558227"/>
              <a:gd name="connsiteX54" fmla="*/ 132888 w 1105826"/>
              <a:gd name="connsiteY54" fmla="*/ 794899 h 1558227"/>
              <a:gd name="connsiteX55" fmla="*/ 122021 w 1105826"/>
              <a:gd name="connsiteY55" fmla="*/ 774355 h 1558227"/>
              <a:gd name="connsiteX56" fmla="*/ 139076 w 1105826"/>
              <a:gd name="connsiteY56" fmla="*/ 744926 h 1558227"/>
              <a:gd name="connsiteX57" fmla="*/ 104808 w 1105826"/>
              <a:gd name="connsiteY57" fmla="*/ 715735 h 1558227"/>
              <a:gd name="connsiteX58" fmla="*/ 103460 w 1105826"/>
              <a:gd name="connsiteY58" fmla="*/ 688209 h 1558227"/>
              <a:gd name="connsiteX59" fmla="*/ 12000 w 1105826"/>
              <a:gd name="connsiteY59" fmla="*/ 663460 h 1558227"/>
              <a:gd name="connsiteX60" fmla="*/ 103063 w 1105826"/>
              <a:gd name="connsiteY60" fmla="*/ 587786 h 1558227"/>
              <a:gd name="connsiteX61" fmla="*/ 101 w 1105826"/>
              <a:gd name="connsiteY61" fmla="*/ 549869 h 155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05826" h="1558227">
                <a:moveTo>
                  <a:pt x="101" y="549869"/>
                </a:moveTo>
                <a:cubicBezTo>
                  <a:pt x="-1644" y="457854"/>
                  <a:pt x="19218" y="67821"/>
                  <a:pt x="58880" y="0"/>
                </a:cubicBezTo>
                <a:cubicBezTo>
                  <a:pt x="164221" y="271603"/>
                  <a:pt x="307876" y="533291"/>
                  <a:pt x="587253" y="655925"/>
                </a:cubicBezTo>
                <a:cubicBezTo>
                  <a:pt x="739316" y="722715"/>
                  <a:pt x="922315" y="744212"/>
                  <a:pt x="1083579" y="698839"/>
                </a:cubicBezTo>
                <a:cubicBezTo>
                  <a:pt x="1094129" y="924196"/>
                  <a:pt x="1106424" y="1149792"/>
                  <a:pt x="1102379" y="1375467"/>
                </a:cubicBezTo>
                <a:cubicBezTo>
                  <a:pt x="1096350" y="1422982"/>
                  <a:pt x="1117371" y="1495642"/>
                  <a:pt x="1095953" y="1537921"/>
                </a:cubicBezTo>
                <a:cubicBezTo>
                  <a:pt x="1088180" y="1553310"/>
                  <a:pt x="1078344" y="1553786"/>
                  <a:pt x="1063034" y="1558228"/>
                </a:cubicBezTo>
                <a:lnTo>
                  <a:pt x="1055895" y="1552676"/>
                </a:lnTo>
                <a:lnTo>
                  <a:pt x="1063986" y="1530862"/>
                </a:lnTo>
                <a:cubicBezTo>
                  <a:pt x="1054785" y="1514918"/>
                  <a:pt x="1032019" y="1507699"/>
                  <a:pt x="1015916" y="1499846"/>
                </a:cubicBezTo>
                <a:lnTo>
                  <a:pt x="1081279" y="1451935"/>
                </a:lnTo>
                <a:cubicBezTo>
                  <a:pt x="1068111" y="1448365"/>
                  <a:pt x="1055261" y="1444161"/>
                  <a:pt x="1042410" y="1439798"/>
                </a:cubicBezTo>
                <a:cubicBezTo>
                  <a:pt x="1037810" y="1432976"/>
                  <a:pt x="1032971" y="1425044"/>
                  <a:pt x="1027339" y="1419015"/>
                </a:cubicBezTo>
                <a:cubicBezTo>
                  <a:pt x="1011474" y="1402040"/>
                  <a:pt x="994975" y="1402834"/>
                  <a:pt x="972685" y="1402992"/>
                </a:cubicBezTo>
                <a:lnTo>
                  <a:pt x="968640" y="1403072"/>
                </a:lnTo>
                <a:cubicBezTo>
                  <a:pt x="971416" y="1392363"/>
                  <a:pt x="972606" y="1382765"/>
                  <a:pt x="973082" y="1371659"/>
                </a:cubicBezTo>
                <a:cubicBezTo>
                  <a:pt x="951902" y="1344293"/>
                  <a:pt x="911051" y="1371104"/>
                  <a:pt x="886143" y="1348259"/>
                </a:cubicBezTo>
                <a:cubicBezTo>
                  <a:pt x="892568" y="1331522"/>
                  <a:pt x="929612" y="1315816"/>
                  <a:pt x="944525" y="1302886"/>
                </a:cubicBezTo>
                <a:cubicBezTo>
                  <a:pt x="960390" y="1289163"/>
                  <a:pt x="972130" y="1272347"/>
                  <a:pt x="983790" y="1255054"/>
                </a:cubicBezTo>
                <a:cubicBezTo>
                  <a:pt x="939766" y="1245535"/>
                  <a:pt x="904070" y="1248629"/>
                  <a:pt x="859966" y="1249105"/>
                </a:cubicBezTo>
                <a:cubicBezTo>
                  <a:pt x="847513" y="1234351"/>
                  <a:pt x="863695" y="1196831"/>
                  <a:pt x="856238" y="1173748"/>
                </a:cubicBezTo>
                <a:cubicBezTo>
                  <a:pt x="840691" y="1165815"/>
                  <a:pt x="830062" y="1172479"/>
                  <a:pt x="813721" y="1176762"/>
                </a:cubicBezTo>
                <a:cubicBezTo>
                  <a:pt x="808565" y="1168354"/>
                  <a:pt x="810548" y="1161135"/>
                  <a:pt x="810707" y="1151537"/>
                </a:cubicBezTo>
                <a:cubicBezTo>
                  <a:pt x="811103" y="1131389"/>
                  <a:pt x="811659" y="1118935"/>
                  <a:pt x="797301" y="1104102"/>
                </a:cubicBezTo>
                <a:cubicBezTo>
                  <a:pt x="754784" y="1106244"/>
                  <a:pt x="759781" y="1173748"/>
                  <a:pt x="732018" y="1195324"/>
                </a:cubicBezTo>
                <a:cubicBezTo>
                  <a:pt x="721230" y="1188502"/>
                  <a:pt x="712187" y="1183584"/>
                  <a:pt x="699892" y="1179935"/>
                </a:cubicBezTo>
                <a:lnTo>
                  <a:pt x="692277" y="1185567"/>
                </a:lnTo>
                <a:cubicBezTo>
                  <a:pt x="692594" y="1197862"/>
                  <a:pt x="692832" y="1206905"/>
                  <a:pt x="688073" y="1218407"/>
                </a:cubicBezTo>
                <a:cubicBezTo>
                  <a:pt x="678475" y="1211823"/>
                  <a:pt x="668876" y="1208333"/>
                  <a:pt x="658088" y="1204129"/>
                </a:cubicBezTo>
                <a:cubicBezTo>
                  <a:pt x="648411" y="1206429"/>
                  <a:pt x="641351" y="1209919"/>
                  <a:pt x="632705" y="1214917"/>
                </a:cubicBezTo>
                <a:cubicBezTo>
                  <a:pt x="627073" y="1218169"/>
                  <a:pt x="619220" y="1214282"/>
                  <a:pt x="612954" y="1212775"/>
                </a:cubicBezTo>
                <a:lnTo>
                  <a:pt x="608591" y="1203415"/>
                </a:lnTo>
                <a:cubicBezTo>
                  <a:pt x="617475" y="1191833"/>
                  <a:pt x="625169" y="1181125"/>
                  <a:pt x="631118" y="1167799"/>
                </a:cubicBezTo>
                <a:cubicBezTo>
                  <a:pt x="622076" y="1152568"/>
                  <a:pt x="603276" y="1148682"/>
                  <a:pt x="587174" y="1141701"/>
                </a:cubicBezTo>
                <a:cubicBezTo>
                  <a:pt x="590346" y="1129723"/>
                  <a:pt x="602562" y="1119887"/>
                  <a:pt x="610891" y="1110765"/>
                </a:cubicBezTo>
                <a:cubicBezTo>
                  <a:pt x="612398" y="1090141"/>
                  <a:pt x="596534" y="1089506"/>
                  <a:pt x="585587" y="1073324"/>
                </a:cubicBezTo>
                <a:lnTo>
                  <a:pt x="594789" y="1052383"/>
                </a:lnTo>
                <a:lnTo>
                  <a:pt x="590505" y="1042071"/>
                </a:lnTo>
                <a:cubicBezTo>
                  <a:pt x="572499" y="1033742"/>
                  <a:pt x="559965" y="1041357"/>
                  <a:pt x="541324" y="1046275"/>
                </a:cubicBezTo>
                <a:cubicBezTo>
                  <a:pt x="532361" y="1030966"/>
                  <a:pt x="554175" y="1017719"/>
                  <a:pt x="546481" y="997332"/>
                </a:cubicBezTo>
                <a:lnTo>
                  <a:pt x="538072" y="1005741"/>
                </a:lnTo>
                <a:lnTo>
                  <a:pt x="542356" y="996777"/>
                </a:lnTo>
                <a:cubicBezTo>
                  <a:pt x="496586" y="999078"/>
                  <a:pt x="476200" y="998126"/>
                  <a:pt x="434952" y="975915"/>
                </a:cubicBezTo>
                <a:cubicBezTo>
                  <a:pt x="459145" y="959892"/>
                  <a:pt x="485164" y="944900"/>
                  <a:pt x="508088" y="927211"/>
                </a:cubicBezTo>
                <a:cubicBezTo>
                  <a:pt x="519590" y="918326"/>
                  <a:pt x="530457" y="908570"/>
                  <a:pt x="532520" y="893578"/>
                </a:cubicBezTo>
                <a:cubicBezTo>
                  <a:pt x="499283" y="844873"/>
                  <a:pt x="440425" y="890643"/>
                  <a:pt x="393862" y="880489"/>
                </a:cubicBezTo>
                <a:cubicBezTo>
                  <a:pt x="384899" y="868511"/>
                  <a:pt x="390927" y="853202"/>
                  <a:pt x="391086" y="838051"/>
                </a:cubicBezTo>
                <a:cubicBezTo>
                  <a:pt x="378394" y="831467"/>
                  <a:pt x="370938" y="835830"/>
                  <a:pt x="357691" y="838924"/>
                </a:cubicBezTo>
                <a:cubicBezTo>
                  <a:pt x="335639" y="825677"/>
                  <a:pt x="345475" y="769754"/>
                  <a:pt x="316284" y="748812"/>
                </a:cubicBezTo>
                <a:cubicBezTo>
                  <a:pt x="274084" y="754920"/>
                  <a:pt x="278844" y="787364"/>
                  <a:pt x="252667" y="811161"/>
                </a:cubicBezTo>
                <a:cubicBezTo>
                  <a:pt x="244655" y="818458"/>
                  <a:pt x="228235" y="814334"/>
                  <a:pt x="217526" y="813620"/>
                </a:cubicBezTo>
                <a:cubicBezTo>
                  <a:pt x="203724" y="823932"/>
                  <a:pt x="213878" y="833768"/>
                  <a:pt x="203407" y="846222"/>
                </a:cubicBezTo>
                <a:cubicBezTo>
                  <a:pt x="189287" y="844873"/>
                  <a:pt x="185163" y="846063"/>
                  <a:pt x="174216" y="836465"/>
                </a:cubicBezTo>
                <a:lnTo>
                  <a:pt x="179689" y="816396"/>
                </a:lnTo>
                <a:cubicBezTo>
                  <a:pt x="166522" y="800690"/>
                  <a:pt x="148674" y="806243"/>
                  <a:pt x="132888" y="794899"/>
                </a:cubicBezTo>
                <a:cubicBezTo>
                  <a:pt x="124401" y="788792"/>
                  <a:pt x="124163" y="784191"/>
                  <a:pt x="122021" y="774355"/>
                </a:cubicBezTo>
                <a:cubicBezTo>
                  <a:pt x="129081" y="764757"/>
                  <a:pt x="134475" y="755872"/>
                  <a:pt x="139076" y="744926"/>
                </a:cubicBezTo>
                <a:cubicBezTo>
                  <a:pt x="131064" y="724222"/>
                  <a:pt x="118928" y="731361"/>
                  <a:pt x="104808" y="715735"/>
                </a:cubicBezTo>
                <a:cubicBezTo>
                  <a:pt x="106474" y="705185"/>
                  <a:pt x="107981" y="698363"/>
                  <a:pt x="103460" y="688209"/>
                </a:cubicBezTo>
                <a:cubicBezTo>
                  <a:pt x="76807" y="672741"/>
                  <a:pt x="41984" y="669331"/>
                  <a:pt x="12000" y="663460"/>
                </a:cubicBezTo>
                <a:cubicBezTo>
                  <a:pt x="41667" y="637522"/>
                  <a:pt x="73396" y="613963"/>
                  <a:pt x="103063" y="587786"/>
                </a:cubicBezTo>
                <a:cubicBezTo>
                  <a:pt x="69588" y="569542"/>
                  <a:pt x="36828" y="559388"/>
                  <a:pt x="101" y="54986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FDB2B877-2B05-E3C8-D3FF-AD80A8049BDE}"/>
              </a:ext>
            </a:extLst>
          </p:cNvPr>
          <p:cNvSpPr/>
          <p:nvPr/>
        </p:nvSpPr>
        <p:spPr>
          <a:xfrm>
            <a:off x="1026332" y="2313079"/>
            <a:ext cx="459259" cy="806691"/>
          </a:xfrm>
          <a:custGeom>
            <a:avLst/>
            <a:gdLst>
              <a:gd name="connsiteX0" fmla="*/ 111878 w 459259"/>
              <a:gd name="connsiteY0" fmla="*/ 351085 h 806691"/>
              <a:gd name="connsiteX1" fmla="*/ 132740 w 459259"/>
              <a:gd name="connsiteY1" fmla="*/ 171497 h 806691"/>
              <a:gd name="connsiteX2" fmla="*/ 138610 w 459259"/>
              <a:gd name="connsiteY2" fmla="*/ 170466 h 806691"/>
              <a:gd name="connsiteX3" fmla="*/ 155982 w 459259"/>
              <a:gd name="connsiteY3" fmla="*/ 163247 h 806691"/>
              <a:gd name="connsiteX4" fmla="*/ 171371 w 459259"/>
              <a:gd name="connsiteY4" fmla="*/ 0 h 806691"/>
              <a:gd name="connsiteX5" fmla="*/ 275126 w 459259"/>
              <a:gd name="connsiteY5" fmla="*/ 165072 h 806691"/>
              <a:gd name="connsiteX6" fmla="*/ 292180 w 459259"/>
              <a:gd name="connsiteY6" fmla="*/ 154839 h 806691"/>
              <a:gd name="connsiteX7" fmla="*/ 295274 w 459259"/>
              <a:gd name="connsiteY7" fmla="*/ 119540 h 806691"/>
              <a:gd name="connsiteX8" fmla="*/ 361112 w 459259"/>
              <a:gd name="connsiteY8" fmla="*/ 216553 h 806691"/>
              <a:gd name="connsiteX9" fmla="*/ 455348 w 459259"/>
              <a:gd name="connsiteY9" fmla="*/ 607220 h 806691"/>
              <a:gd name="connsiteX10" fmla="*/ 441149 w 459259"/>
              <a:gd name="connsiteY10" fmla="*/ 756189 h 806691"/>
              <a:gd name="connsiteX11" fmla="*/ 378325 w 459259"/>
              <a:gd name="connsiteY11" fmla="*/ 728188 h 806691"/>
              <a:gd name="connsiteX12" fmla="*/ 365633 w 459259"/>
              <a:gd name="connsiteY12" fmla="*/ 746829 h 806691"/>
              <a:gd name="connsiteX13" fmla="*/ 302492 w 459259"/>
              <a:gd name="connsiteY13" fmla="*/ 734058 h 806691"/>
              <a:gd name="connsiteX14" fmla="*/ 288373 w 459259"/>
              <a:gd name="connsiteY14" fmla="*/ 772609 h 806691"/>
              <a:gd name="connsiteX15" fmla="*/ 267590 w 459259"/>
              <a:gd name="connsiteY15" fmla="*/ 806560 h 806691"/>
              <a:gd name="connsiteX16" fmla="*/ 201593 w 459259"/>
              <a:gd name="connsiteY16" fmla="*/ 759600 h 806691"/>
              <a:gd name="connsiteX17" fmla="*/ 167960 w 459259"/>
              <a:gd name="connsiteY17" fmla="*/ 753175 h 806691"/>
              <a:gd name="connsiteX18" fmla="*/ 175178 w 459259"/>
              <a:gd name="connsiteY18" fmla="*/ 728823 h 806691"/>
              <a:gd name="connsiteX19" fmla="*/ 107436 w 459259"/>
              <a:gd name="connsiteY19" fmla="*/ 711451 h 806691"/>
              <a:gd name="connsiteX20" fmla="*/ 119334 w 459259"/>
              <a:gd name="connsiteY20" fmla="*/ 677501 h 806691"/>
              <a:gd name="connsiteX21" fmla="*/ 119176 w 459259"/>
              <a:gd name="connsiteY21" fmla="*/ 671552 h 806691"/>
              <a:gd name="connsiteX22" fmla="*/ 172402 w 459259"/>
              <a:gd name="connsiteY22" fmla="*/ 657035 h 806691"/>
              <a:gd name="connsiteX23" fmla="*/ 143369 w 459259"/>
              <a:gd name="connsiteY23" fmla="*/ 617374 h 806691"/>
              <a:gd name="connsiteX24" fmla="*/ 160900 w 459259"/>
              <a:gd name="connsiteY24" fmla="*/ 601033 h 806691"/>
              <a:gd name="connsiteX25" fmla="*/ 158044 w 459259"/>
              <a:gd name="connsiteY25" fmla="*/ 590642 h 806691"/>
              <a:gd name="connsiteX26" fmla="*/ 1698 w 459259"/>
              <a:gd name="connsiteY26" fmla="*/ 534084 h 806691"/>
              <a:gd name="connsiteX27" fmla="*/ 32 w 459259"/>
              <a:gd name="connsiteY27" fmla="*/ 528532 h 806691"/>
              <a:gd name="connsiteX28" fmla="*/ 34300 w 459259"/>
              <a:gd name="connsiteY28" fmla="*/ 140085 h 806691"/>
              <a:gd name="connsiteX29" fmla="*/ 41756 w 459259"/>
              <a:gd name="connsiteY29" fmla="*/ 121603 h 806691"/>
              <a:gd name="connsiteX30" fmla="*/ 111878 w 459259"/>
              <a:gd name="connsiteY30" fmla="*/ 351085 h 806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9259" h="806691">
                <a:moveTo>
                  <a:pt x="111878" y="351085"/>
                </a:moveTo>
                <a:cubicBezTo>
                  <a:pt x="114654" y="298494"/>
                  <a:pt x="110212" y="218536"/>
                  <a:pt x="132740" y="171497"/>
                </a:cubicBezTo>
                <a:cubicBezTo>
                  <a:pt x="134723" y="171180"/>
                  <a:pt x="136706" y="170783"/>
                  <a:pt x="138610" y="170466"/>
                </a:cubicBezTo>
                <a:cubicBezTo>
                  <a:pt x="145353" y="169197"/>
                  <a:pt x="150112" y="166738"/>
                  <a:pt x="155982" y="163247"/>
                </a:cubicBezTo>
                <a:cubicBezTo>
                  <a:pt x="180096" y="117081"/>
                  <a:pt x="174385" y="50925"/>
                  <a:pt x="171371" y="0"/>
                </a:cubicBezTo>
                <a:cubicBezTo>
                  <a:pt x="191281" y="44262"/>
                  <a:pt x="227452" y="145082"/>
                  <a:pt x="275126" y="165072"/>
                </a:cubicBezTo>
                <a:cubicBezTo>
                  <a:pt x="283296" y="162771"/>
                  <a:pt x="288531" y="163406"/>
                  <a:pt x="292180" y="154839"/>
                </a:cubicBezTo>
                <a:cubicBezTo>
                  <a:pt x="296305" y="145400"/>
                  <a:pt x="295036" y="129852"/>
                  <a:pt x="295274" y="119540"/>
                </a:cubicBezTo>
                <a:cubicBezTo>
                  <a:pt x="320340" y="146907"/>
                  <a:pt x="341281" y="185141"/>
                  <a:pt x="361112" y="216553"/>
                </a:cubicBezTo>
                <a:cubicBezTo>
                  <a:pt x="457252" y="369012"/>
                  <a:pt x="467009" y="427632"/>
                  <a:pt x="455348" y="607220"/>
                </a:cubicBezTo>
                <a:cubicBezTo>
                  <a:pt x="452175" y="656480"/>
                  <a:pt x="452096" y="708040"/>
                  <a:pt x="441149" y="756189"/>
                </a:cubicBezTo>
                <a:cubicBezTo>
                  <a:pt x="422905" y="759759"/>
                  <a:pt x="402201" y="724302"/>
                  <a:pt x="378325" y="728188"/>
                </a:cubicBezTo>
                <a:cubicBezTo>
                  <a:pt x="374756" y="735407"/>
                  <a:pt x="372059" y="741673"/>
                  <a:pt x="365633" y="746829"/>
                </a:cubicBezTo>
                <a:cubicBezTo>
                  <a:pt x="360715" y="750716"/>
                  <a:pt x="314708" y="735169"/>
                  <a:pt x="302492" y="734058"/>
                </a:cubicBezTo>
                <a:cubicBezTo>
                  <a:pt x="288214" y="744370"/>
                  <a:pt x="291545" y="755952"/>
                  <a:pt x="288373" y="772609"/>
                </a:cubicBezTo>
                <a:cubicBezTo>
                  <a:pt x="285120" y="789664"/>
                  <a:pt x="281471" y="796882"/>
                  <a:pt x="267590" y="806560"/>
                </a:cubicBezTo>
                <a:cubicBezTo>
                  <a:pt x="222693" y="809257"/>
                  <a:pt x="228483" y="769833"/>
                  <a:pt x="201593" y="759600"/>
                </a:cubicBezTo>
                <a:cubicBezTo>
                  <a:pt x="189377" y="754920"/>
                  <a:pt x="180810" y="762456"/>
                  <a:pt x="167960" y="753175"/>
                </a:cubicBezTo>
                <a:cubicBezTo>
                  <a:pt x="171688" y="744608"/>
                  <a:pt x="174068" y="738263"/>
                  <a:pt x="175178" y="728823"/>
                </a:cubicBezTo>
                <a:cubicBezTo>
                  <a:pt x="153919" y="714069"/>
                  <a:pt x="126474" y="727554"/>
                  <a:pt x="107436" y="711451"/>
                </a:cubicBezTo>
                <a:cubicBezTo>
                  <a:pt x="112275" y="701139"/>
                  <a:pt x="119255" y="689082"/>
                  <a:pt x="119334" y="677501"/>
                </a:cubicBezTo>
                <a:cubicBezTo>
                  <a:pt x="119334" y="675518"/>
                  <a:pt x="119255" y="673535"/>
                  <a:pt x="119176" y="671552"/>
                </a:cubicBezTo>
                <a:cubicBezTo>
                  <a:pt x="125680" y="661557"/>
                  <a:pt x="159313" y="660446"/>
                  <a:pt x="172402" y="657035"/>
                </a:cubicBezTo>
                <a:cubicBezTo>
                  <a:pt x="179620" y="636729"/>
                  <a:pt x="150271" y="634032"/>
                  <a:pt x="143369" y="617374"/>
                </a:cubicBezTo>
                <a:lnTo>
                  <a:pt x="160900" y="601033"/>
                </a:lnTo>
                <a:lnTo>
                  <a:pt x="158044" y="590642"/>
                </a:lnTo>
                <a:cubicBezTo>
                  <a:pt x="123301" y="560657"/>
                  <a:pt x="45643" y="546855"/>
                  <a:pt x="1698" y="534084"/>
                </a:cubicBezTo>
                <a:cubicBezTo>
                  <a:pt x="1143" y="532260"/>
                  <a:pt x="508" y="530435"/>
                  <a:pt x="32" y="528532"/>
                </a:cubicBezTo>
                <a:cubicBezTo>
                  <a:pt x="-1158" y="524089"/>
                  <a:pt x="31127" y="165944"/>
                  <a:pt x="34300" y="140085"/>
                </a:cubicBezTo>
                <a:cubicBezTo>
                  <a:pt x="35093" y="133501"/>
                  <a:pt x="38425" y="127234"/>
                  <a:pt x="41756" y="121603"/>
                </a:cubicBezTo>
                <a:cubicBezTo>
                  <a:pt x="67378" y="197515"/>
                  <a:pt x="90778" y="273983"/>
                  <a:pt x="111878" y="35108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C0F648B8-EAD5-A4F0-1610-256313B10931}"/>
              </a:ext>
            </a:extLst>
          </p:cNvPr>
          <p:cNvSpPr/>
          <p:nvPr/>
        </p:nvSpPr>
        <p:spPr>
          <a:xfrm>
            <a:off x="898733" y="4185189"/>
            <a:ext cx="489504" cy="1578296"/>
          </a:xfrm>
          <a:custGeom>
            <a:avLst/>
            <a:gdLst>
              <a:gd name="connsiteX0" fmla="*/ 207668 w 489504"/>
              <a:gd name="connsiteY0" fmla="*/ 330144 h 1578296"/>
              <a:gd name="connsiteX1" fmla="*/ 446035 w 489504"/>
              <a:gd name="connsiteY1" fmla="*/ 0 h 1578296"/>
              <a:gd name="connsiteX2" fmla="*/ 368536 w 489504"/>
              <a:gd name="connsiteY2" fmla="*/ 176494 h 1578296"/>
              <a:gd name="connsiteX3" fmla="*/ 489504 w 489504"/>
              <a:gd name="connsiteY3" fmla="*/ 78054 h 1578296"/>
              <a:gd name="connsiteX4" fmla="*/ 220440 w 489504"/>
              <a:gd name="connsiteY4" fmla="*/ 386463 h 1578296"/>
              <a:gd name="connsiteX5" fmla="*/ 147145 w 489504"/>
              <a:gd name="connsiteY5" fmla="*/ 646961 h 1578296"/>
              <a:gd name="connsiteX6" fmla="*/ 100820 w 489504"/>
              <a:gd name="connsiteY6" fmla="*/ 812668 h 1578296"/>
              <a:gd name="connsiteX7" fmla="*/ 116367 w 489504"/>
              <a:gd name="connsiteY7" fmla="*/ 1070786 h 1578296"/>
              <a:gd name="connsiteX8" fmla="*/ 76864 w 489504"/>
              <a:gd name="connsiteY8" fmla="*/ 1508254 h 1578296"/>
              <a:gd name="connsiteX9" fmla="*/ 0 w 489504"/>
              <a:gd name="connsiteY9" fmla="*/ 1578297 h 1578296"/>
              <a:gd name="connsiteX10" fmla="*/ 25780 w 489504"/>
              <a:gd name="connsiteY10" fmla="*/ 1248073 h 1578296"/>
              <a:gd name="connsiteX11" fmla="*/ 63221 w 489504"/>
              <a:gd name="connsiteY11" fmla="*/ 1008517 h 1578296"/>
              <a:gd name="connsiteX12" fmla="*/ 40217 w 489504"/>
              <a:gd name="connsiteY12" fmla="*/ 798945 h 1578296"/>
              <a:gd name="connsiteX13" fmla="*/ 80989 w 489504"/>
              <a:gd name="connsiteY13" fmla="*/ 625227 h 1578296"/>
              <a:gd name="connsiteX14" fmla="*/ 39265 w 489504"/>
              <a:gd name="connsiteY14" fmla="*/ 261925 h 1578296"/>
              <a:gd name="connsiteX15" fmla="*/ 129376 w 489504"/>
              <a:gd name="connsiteY15" fmla="*/ 546141 h 1578296"/>
              <a:gd name="connsiteX16" fmla="*/ 210683 w 489504"/>
              <a:gd name="connsiteY16" fmla="*/ 214094 h 1578296"/>
              <a:gd name="connsiteX17" fmla="*/ 207668 w 489504"/>
              <a:gd name="connsiteY17" fmla="*/ 330144 h 1578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9504" h="1578296">
                <a:moveTo>
                  <a:pt x="207668" y="330144"/>
                </a:moveTo>
                <a:cubicBezTo>
                  <a:pt x="335538" y="206558"/>
                  <a:pt x="357352" y="148890"/>
                  <a:pt x="446035" y="0"/>
                </a:cubicBezTo>
                <a:cubicBezTo>
                  <a:pt x="423666" y="60444"/>
                  <a:pt x="395903" y="118271"/>
                  <a:pt x="368536" y="176494"/>
                </a:cubicBezTo>
                <a:cubicBezTo>
                  <a:pt x="410419" y="146193"/>
                  <a:pt x="449684" y="110973"/>
                  <a:pt x="489504" y="78054"/>
                </a:cubicBezTo>
                <a:cubicBezTo>
                  <a:pt x="408991" y="182602"/>
                  <a:pt x="282629" y="272793"/>
                  <a:pt x="220440" y="386463"/>
                </a:cubicBezTo>
                <a:cubicBezTo>
                  <a:pt x="177288" y="465390"/>
                  <a:pt x="170228" y="561054"/>
                  <a:pt x="147145" y="646961"/>
                </a:cubicBezTo>
                <a:cubicBezTo>
                  <a:pt x="132311" y="702170"/>
                  <a:pt x="108832" y="755713"/>
                  <a:pt x="100820" y="812668"/>
                </a:cubicBezTo>
                <a:cubicBezTo>
                  <a:pt x="88763" y="898575"/>
                  <a:pt x="122475" y="983610"/>
                  <a:pt x="116367" y="1070786"/>
                </a:cubicBezTo>
                <a:cubicBezTo>
                  <a:pt x="109625" y="1166926"/>
                  <a:pt x="52988" y="1425361"/>
                  <a:pt x="76864" y="1508254"/>
                </a:cubicBezTo>
                <a:lnTo>
                  <a:pt x="0" y="1578297"/>
                </a:lnTo>
                <a:cubicBezTo>
                  <a:pt x="20862" y="1469227"/>
                  <a:pt x="13326" y="1357857"/>
                  <a:pt x="25780" y="1248073"/>
                </a:cubicBezTo>
                <a:cubicBezTo>
                  <a:pt x="34902" y="1168036"/>
                  <a:pt x="62269" y="1089506"/>
                  <a:pt x="63221" y="1008517"/>
                </a:cubicBezTo>
                <a:cubicBezTo>
                  <a:pt x="64014" y="937840"/>
                  <a:pt x="38551" y="869304"/>
                  <a:pt x="40217" y="798945"/>
                </a:cubicBezTo>
                <a:cubicBezTo>
                  <a:pt x="41645" y="738024"/>
                  <a:pt x="67504" y="683688"/>
                  <a:pt x="80989" y="625227"/>
                </a:cubicBezTo>
                <a:cubicBezTo>
                  <a:pt x="108038" y="508304"/>
                  <a:pt x="67108" y="375437"/>
                  <a:pt x="39265" y="261925"/>
                </a:cubicBezTo>
                <a:cubicBezTo>
                  <a:pt x="92174" y="353306"/>
                  <a:pt x="109387" y="443735"/>
                  <a:pt x="129376" y="546141"/>
                </a:cubicBezTo>
                <a:cubicBezTo>
                  <a:pt x="166024" y="438896"/>
                  <a:pt x="184189" y="324274"/>
                  <a:pt x="210683" y="214094"/>
                </a:cubicBezTo>
                <a:cubicBezTo>
                  <a:pt x="213856" y="252089"/>
                  <a:pt x="209414" y="292069"/>
                  <a:pt x="207668" y="330144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BD32E675-8F51-228D-798D-42EAF8634B8A}"/>
              </a:ext>
            </a:extLst>
          </p:cNvPr>
          <p:cNvSpPr/>
          <p:nvPr/>
        </p:nvSpPr>
        <p:spPr>
          <a:xfrm>
            <a:off x="2017589" y="304690"/>
            <a:ext cx="2020127" cy="1446223"/>
          </a:xfrm>
          <a:custGeom>
            <a:avLst/>
            <a:gdLst>
              <a:gd name="connsiteX0" fmla="*/ 1089586 w 2020127"/>
              <a:gd name="connsiteY0" fmla="*/ 12295 h 1446223"/>
              <a:gd name="connsiteX1" fmla="*/ 1254102 w 2020127"/>
              <a:gd name="connsiteY1" fmla="*/ 0 h 1446223"/>
              <a:gd name="connsiteX2" fmla="*/ 1202780 w 2020127"/>
              <a:gd name="connsiteY2" fmla="*/ 107483 h 1446223"/>
              <a:gd name="connsiteX3" fmla="*/ 1349608 w 2020127"/>
              <a:gd name="connsiteY3" fmla="*/ 44262 h 1446223"/>
              <a:gd name="connsiteX4" fmla="*/ 1252198 w 2020127"/>
              <a:gd name="connsiteY4" fmla="*/ 128900 h 1446223"/>
              <a:gd name="connsiteX5" fmla="*/ 1252436 w 2020127"/>
              <a:gd name="connsiteY5" fmla="*/ 143099 h 1446223"/>
              <a:gd name="connsiteX6" fmla="*/ 1371025 w 2020127"/>
              <a:gd name="connsiteY6" fmla="*/ 120730 h 1446223"/>
              <a:gd name="connsiteX7" fmla="*/ 1394346 w 2020127"/>
              <a:gd name="connsiteY7" fmla="*/ 234083 h 1446223"/>
              <a:gd name="connsiteX8" fmla="*/ 1454790 w 2020127"/>
              <a:gd name="connsiteY8" fmla="*/ 147859 h 1446223"/>
              <a:gd name="connsiteX9" fmla="*/ 1496753 w 2020127"/>
              <a:gd name="connsiteY9" fmla="*/ 116129 h 1446223"/>
              <a:gd name="connsiteX10" fmla="*/ 1523326 w 2020127"/>
              <a:gd name="connsiteY10" fmla="*/ 139054 h 1446223"/>
              <a:gd name="connsiteX11" fmla="*/ 1535542 w 2020127"/>
              <a:gd name="connsiteY11" fmla="*/ 226706 h 1446223"/>
              <a:gd name="connsiteX12" fmla="*/ 1622639 w 2020127"/>
              <a:gd name="connsiteY12" fmla="*/ 84162 h 1446223"/>
              <a:gd name="connsiteX13" fmla="*/ 1689508 w 2020127"/>
              <a:gd name="connsiteY13" fmla="*/ 170228 h 1446223"/>
              <a:gd name="connsiteX14" fmla="*/ 1699820 w 2020127"/>
              <a:gd name="connsiteY14" fmla="*/ 167769 h 1446223"/>
              <a:gd name="connsiteX15" fmla="*/ 1684194 w 2020127"/>
              <a:gd name="connsiteY15" fmla="*/ 78768 h 1446223"/>
              <a:gd name="connsiteX16" fmla="*/ 1690460 w 2020127"/>
              <a:gd name="connsiteY16" fmla="*/ 76150 h 1446223"/>
              <a:gd name="connsiteX17" fmla="*/ 1703787 w 2020127"/>
              <a:gd name="connsiteY17" fmla="*/ 106452 h 1446223"/>
              <a:gd name="connsiteX18" fmla="*/ 1714178 w 2020127"/>
              <a:gd name="connsiteY18" fmla="*/ 109863 h 1446223"/>
              <a:gd name="connsiteX19" fmla="*/ 1772004 w 2020127"/>
              <a:gd name="connsiteY19" fmla="*/ 76309 h 1446223"/>
              <a:gd name="connsiteX20" fmla="*/ 1776526 w 2020127"/>
              <a:gd name="connsiteY20" fmla="*/ 92412 h 1446223"/>
              <a:gd name="connsiteX21" fmla="*/ 1750349 w 2020127"/>
              <a:gd name="connsiteY21" fmla="*/ 112560 h 1446223"/>
              <a:gd name="connsiteX22" fmla="*/ 1745907 w 2020127"/>
              <a:gd name="connsiteY22" fmla="*/ 185458 h 1446223"/>
              <a:gd name="connsiteX23" fmla="*/ 1559973 w 2020127"/>
              <a:gd name="connsiteY23" fmla="*/ 228531 h 1446223"/>
              <a:gd name="connsiteX24" fmla="*/ 1556642 w 2020127"/>
              <a:gd name="connsiteY24" fmla="*/ 232735 h 1446223"/>
              <a:gd name="connsiteX25" fmla="*/ 1591068 w 2020127"/>
              <a:gd name="connsiteY25" fmla="*/ 249393 h 1446223"/>
              <a:gd name="connsiteX26" fmla="*/ 1715526 w 2020127"/>
              <a:gd name="connsiteY26" fmla="*/ 258673 h 1446223"/>
              <a:gd name="connsiteX27" fmla="*/ 1559259 w 2020127"/>
              <a:gd name="connsiteY27" fmla="*/ 337283 h 1446223"/>
              <a:gd name="connsiteX28" fmla="*/ 1556959 w 2020127"/>
              <a:gd name="connsiteY28" fmla="*/ 345215 h 1446223"/>
              <a:gd name="connsiteX29" fmla="*/ 1566160 w 2020127"/>
              <a:gd name="connsiteY29" fmla="*/ 346008 h 1446223"/>
              <a:gd name="connsiteX30" fmla="*/ 1673961 w 2020127"/>
              <a:gd name="connsiteY30" fmla="*/ 327843 h 1446223"/>
              <a:gd name="connsiteX31" fmla="*/ 1577504 w 2020127"/>
              <a:gd name="connsiteY31" fmla="*/ 417479 h 1446223"/>
              <a:gd name="connsiteX32" fmla="*/ 1745669 w 2020127"/>
              <a:gd name="connsiteY32" fmla="*/ 387098 h 1446223"/>
              <a:gd name="connsiteX33" fmla="*/ 1724331 w 2020127"/>
              <a:gd name="connsiteY33" fmla="*/ 456903 h 1446223"/>
              <a:gd name="connsiteX34" fmla="*/ 1727107 w 2020127"/>
              <a:gd name="connsiteY34" fmla="*/ 492915 h 1446223"/>
              <a:gd name="connsiteX35" fmla="*/ 2020128 w 2020127"/>
              <a:gd name="connsiteY35" fmla="*/ 699949 h 1446223"/>
              <a:gd name="connsiteX36" fmla="*/ 1928034 w 2020127"/>
              <a:gd name="connsiteY36" fmla="*/ 795217 h 1446223"/>
              <a:gd name="connsiteX37" fmla="*/ 1916532 w 2020127"/>
              <a:gd name="connsiteY37" fmla="*/ 795455 h 1446223"/>
              <a:gd name="connsiteX38" fmla="*/ 1695061 w 2020127"/>
              <a:gd name="connsiteY38" fmla="*/ 990511 h 1446223"/>
              <a:gd name="connsiteX39" fmla="*/ 1688715 w 2020127"/>
              <a:gd name="connsiteY39" fmla="*/ 988528 h 1446223"/>
              <a:gd name="connsiteX40" fmla="*/ 1581073 w 2020127"/>
              <a:gd name="connsiteY40" fmla="*/ 1062536 h 1446223"/>
              <a:gd name="connsiteX41" fmla="*/ 1338344 w 2020127"/>
              <a:gd name="connsiteY41" fmla="*/ 1216662 h 1446223"/>
              <a:gd name="connsiteX42" fmla="*/ 1235065 w 2020127"/>
              <a:gd name="connsiteY42" fmla="*/ 1254737 h 1446223"/>
              <a:gd name="connsiteX43" fmla="*/ 1231019 w 2020127"/>
              <a:gd name="connsiteY43" fmla="*/ 1259100 h 1446223"/>
              <a:gd name="connsiteX44" fmla="*/ 1228877 w 2020127"/>
              <a:gd name="connsiteY44" fmla="*/ 1262035 h 1446223"/>
              <a:gd name="connsiteX45" fmla="*/ 1196752 w 2020127"/>
              <a:gd name="connsiteY45" fmla="*/ 1286546 h 1446223"/>
              <a:gd name="connsiteX46" fmla="*/ 1016767 w 2020127"/>
              <a:gd name="connsiteY46" fmla="*/ 1342548 h 1446223"/>
              <a:gd name="connsiteX47" fmla="*/ 924672 w 2020127"/>
              <a:gd name="connsiteY47" fmla="*/ 1364203 h 1446223"/>
              <a:gd name="connsiteX48" fmla="*/ 870494 w 2020127"/>
              <a:gd name="connsiteY48" fmla="*/ 1389983 h 1446223"/>
              <a:gd name="connsiteX49" fmla="*/ 822583 w 2020127"/>
              <a:gd name="connsiteY49" fmla="*/ 1341596 h 1446223"/>
              <a:gd name="connsiteX50" fmla="*/ 796169 w 2020127"/>
              <a:gd name="connsiteY50" fmla="*/ 1348894 h 1446223"/>
              <a:gd name="connsiteX51" fmla="*/ 763725 w 2020127"/>
              <a:gd name="connsiteY51" fmla="*/ 1383558 h 1446223"/>
              <a:gd name="connsiteX52" fmla="*/ 658542 w 2020127"/>
              <a:gd name="connsiteY52" fmla="*/ 1351511 h 1446223"/>
              <a:gd name="connsiteX53" fmla="*/ 572556 w 2020127"/>
              <a:gd name="connsiteY53" fmla="*/ 1433770 h 1446223"/>
              <a:gd name="connsiteX54" fmla="*/ 488315 w 2020127"/>
              <a:gd name="connsiteY54" fmla="*/ 1445827 h 1446223"/>
              <a:gd name="connsiteX55" fmla="*/ 477923 w 2020127"/>
              <a:gd name="connsiteY55" fmla="*/ 1442337 h 1446223"/>
              <a:gd name="connsiteX56" fmla="*/ 388447 w 2020127"/>
              <a:gd name="connsiteY56" fmla="*/ 1446223 h 1446223"/>
              <a:gd name="connsiteX57" fmla="*/ 425649 w 2020127"/>
              <a:gd name="connsiteY57" fmla="*/ 1439243 h 1446223"/>
              <a:gd name="connsiteX58" fmla="*/ 426046 w 2020127"/>
              <a:gd name="connsiteY58" fmla="*/ 1431866 h 1446223"/>
              <a:gd name="connsiteX59" fmla="*/ 80275 w 2020127"/>
              <a:gd name="connsiteY59" fmla="*/ 1123536 h 1446223"/>
              <a:gd name="connsiteX60" fmla="*/ 75833 w 2020127"/>
              <a:gd name="connsiteY60" fmla="*/ 1114255 h 1446223"/>
              <a:gd name="connsiteX61" fmla="*/ 96219 w 2020127"/>
              <a:gd name="connsiteY61" fmla="*/ 1095376 h 1446223"/>
              <a:gd name="connsiteX62" fmla="*/ 216949 w 2020127"/>
              <a:gd name="connsiteY62" fmla="*/ 1129723 h 1446223"/>
              <a:gd name="connsiteX63" fmla="*/ 184268 w 2020127"/>
              <a:gd name="connsiteY63" fmla="*/ 1068486 h 1446223"/>
              <a:gd name="connsiteX64" fmla="*/ 279773 w 2020127"/>
              <a:gd name="connsiteY64" fmla="*/ 1161453 h 1446223"/>
              <a:gd name="connsiteX65" fmla="*/ 254945 w 2020127"/>
              <a:gd name="connsiteY65" fmla="*/ 1093314 h 1446223"/>
              <a:gd name="connsiteX66" fmla="*/ 353703 w 2020127"/>
              <a:gd name="connsiteY66" fmla="*/ 1121632 h 1446223"/>
              <a:gd name="connsiteX67" fmla="*/ 228769 w 2020127"/>
              <a:gd name="connsiteY67" fmla="*/ 956878 h 1446223"/>
              <a:gd name="connsiteX68" fmla="*/ 382973 w 2020127"/>
              <a:gd name="connsiteY68" fmla="*/ 1055318 h 1446223"/>
              <a:gd name="connsiteX69" fmla="*/ 256611 w 2020127"/>
              <a:gd name="connsiteY69" fmla="*/ 903255 h 1446223"/>
              <a:gd name="connsiteX70" fmla="*/ 357034 w 2020127"/>
              <a:gd name="connsiteY70" fmla="*/ 932605 h 1446223"/>
              <a:gd name="connsiteX71" fmla="*/ 312534 w 2020127"/>
              <a:gd name="connsiteY71" fmla="*/ 838051 h 1446223"/>
              <a:gd name="connsiteX72" fmla="*/ 157695 w 2020127"/>
              <a:gd name="connsiteY72" fmla="*/ 793234 h 1446223"/>
              <a:gd name="connsiteX73" fmla="*/ 325384 w 2020127"/>
              <a:gd name="connsiteY73" fmla="*/ 725491 h 1446223"/>
              <a:gd name="connsiteX74" fmla="*/ 0 w 2020127"/>
              <a:gd name="connsiteY74" fmla="*/ 639822 h 1446223"/>
              <a:gd name="connsiteX75" fmla="*/ 153015 w 2020127"/>
              <a:gd name="connsiteY75" fmla="*/ 705105 h 1446223"/>
              <a:gd name="connsiteX76" fmla="*/ 191804 w 2020127"/>
              <a:gd name="connsiteY76" fmla="*/ 565814 h 1446223"/>
              <a:gd name="connsiteX77" fmla="*/ 236463 w 2020127"/>
              <a:gd name="connsiteY77" fmla="*/ 665523 h 1446223"/>
              <a:gd name="connsiteX78" fmla="*/ 250186 w 2020127"/>
              <a:gd name="connsiteY78" fmla="*/ 667347 h 1446223"/>
              <a:gd name="connsiteX79" fmla="*/ 271286 w 2020127"/>
              <a:gd name="connsiteY79" fmla="*/ 612614 h 1446223"/>
              <a:gd name="connsiteX80" fmla="*/ 364412 w 2020127"/>
              <a:gd name="connsiteY80" fmla="*/ 724698 h 1446223"/>
              <a:gd name="connsiteX81" fmla="*/ 324036 w 2020127"/>
              <a:gd name="connsiteY81" fmla="*/ 586358 h 1446223"/>
              <a:gd name="connsiteX82" fmla="*/ 410419 w 2020127"/>
              <a:gd name="connsiteY82" fmla="*/ 673059 h 1446223"/>
              <a:gd name="connsiteX83" fmla="*/ 422238 w 2020127"/>
              <a:gd name="connsiteY83" fmla="*/ 666871 h 1446223"/>
              <a:gd name="connsiteX84" fmla="*/ 404549 w 2020127"/>
              <a:gd name="connsiteY84" fmla="*/ 545903 h 1446223"/>
              <a:gd name="connsiteX85" fmla="*/ 509018 w 2020127"/>
              <a:gd name="connsiteY85" fmla="*/ 673217 h 1446223"/>
              <a:gd name="connsiteX86" fmla="*/ 518061 w 2020127"/>
              <a:gd name="connsiteY86" fmla="*/ 669568 h 1446223"/>
              <a:gd name="connsiteX87" fmla="*/ 517743 w 2020127"/>
              <a:gd name="connsiteY87" fmla="*/ 555819 h 1446223"/>
              <a:gd name="connsiteX88" fmla="*/ 642440 w 2020127"/>
              <a:gd name="connsiteY88" fmla="*/ 584772 h 1446223"/>
              <a:gd name="connsiteX89" fmla="*/ 654259 w 2020127"/>
              <a:gd name="connsiteY89" fmla="*/ 563037 h 1446223"/>
              <a:gd name="connsiteX90" fmla="*/ 551773 w 2020127"/>
              <a:gd name="connsiteY90" fmla="*/ 474195 h 1446223"/>
              <a:gd name="connsiteX91" fmla="*/ 709071 w 2020127"/>
              <a:gd name="connsiteY91" fmla="*/ 522582 h 1446223"/>
              <a:gd name="connsiteX92" fmla="*/ 688448 w 2020127"/>
              <a:gd name="connsiteY92" fmla="*/ 475940 h 1446223"/>
              <a:gd name="connsiteX93" fmla="*/ 514650 w 2020127"/>
              <a:gd name="connsiteY93" fmla="*/ 386384 h 1446223"/>
              <a:gd name="connsiteX94" fmla="*/ 703757 w 2020127"/>
              <a:gd name="connsiteY94" fmla="*/ 436278 h 1446223"/>
              <a:gd name="connsiteX95" fmla="*/ 620546 w 2020127"/>
              <a:gd name="connsiteY95" fmla="*/ 355369 h 1446223"/>
              <a:gd name="connsiteX96" fmla="*/ 574539 w 2020127"/>
              <a:gd name="connsiteY96" fmla="*/ 327050 h 1446223"/>
              <a:gd name="connsiteX97" fmla="*/ 579140 w 2020127"/>
              <a:gd name="connsiteY97" fmla="*/ 323957 h 1446223"/>
              <a:gd name="connsiteX98" fmla="*/ 699711 w 2020127"/>
              <a:gd name="connsiteY98" fmla="*/ 349419 h 1446223"/>
              <a:gd name="connsiteX99" fmla="*/ 747940 w 2020127"/>
              <a:gd name="connsiteY99" fmla="*/ 364967 h 1446223"/>
              <a:gd name="connsiteX100" fmla="*/ 741515 w 2020127"/>
              <a:gd name="connsiteY100" fmla="*/ 298256 h 1446223"/>
              <a:gd name="connsiteX101" fmla="*/ 736200 w 2020127"/>
              <a:gd name="connsiteY101" fmla="*/ 159281 h 1446223"/>
              <a:gd name="connsiteX102" fmla="*/ 810764 w 2020127"/>
              <a:gd name="connsiteY102" fmla="*/ 202354 h 1446223"/>
              <a:gd name="connsiteX103" fmla="*/ 814096 w 2020127"/>
              <a:gd name="connsiteY103" fmla="*/ 196008 h 1446223"/>
              <a:gd name="connsiteX104" fmla="*/ 802752 w 2020127"/>
              <a:gd name="connsiteY104" fmla="*/ 174035 h 1446223"/>
              <a:gd name="connsiteX105" fmla="*/ 805370 w 2020127"/>
              <a:gd name="connsiteY105" fmla="*/ 166420 h 1446223"/>
              <a:gd name="connsiteX106" fmla="*/ 913567 w 2020127"/>
              <a:gd name="connsiteY106" fmla="*/ 267796 h 1446223"/>
              <a:gd name="connsiteX107" fmla="*/ 854630 w 2020127"/>
              <a:gd name="connsiteY107" fmla="*/ 132787 h 1446223"/>
              <a:gd name="connsiteX108" fmla="*/ 1034297 w 2020127"/>
              <a:gd name="connsiteY108" fmla="*/ 222105 h 1446223"/>
              <a:gd name="connsiteX109" fmla="*/ 968459 w 2020127"/>
              <a:gd name="connsiteY109" fmla="*/ 122634 h 1446223"/>
              <a:gd name="connsiteX110" fmla="*/ 1108703 w 2020127"/>
              <a:gd name="connsiteY110" fmla="*/ 214094 h 1446223"/>
              <a:gd name="connsiteX111" fmla="*/ 1038184 w 2020127"/>
              <a:gd name="connsiteY111" fmla="*/ 91381 h 1446223"/>
              <a:gd name="connsiteX112" fmla="*/ 1064440 w 2020127"/>
              <a:gd name="connsiteY112" fmla="*/ 97092 h 1446223"/>
              <a:gd name="connsiteX113" fmla="*/ 1063330 w 2020127"/>
              <a:gd name="connsiteY113" fmla="*/ 78292 h 1446223"/>
              <a:gd name="connsiteX114" fmla="*/ 1087523 w 2020127"/>
              <a:gd name="connsiteY114" fmla="*/ 65521 h 1446223"/>
              <a:gd name="connsiteX115" fmla="*/ 1101008 w 2020127"/>
              <a:gd name="connsiteY115" fmla="*/ 84479 h 1446223"/>
              <a:gd name="connsiteX116" fmla="*/ 1108703 w 2020127"/>
              <a:gd name="connsiteY116" fmla="*/ 83448 h 1446223"/>
              <a:gd name="connsiteX117" fmla="*/ 1089586 w 2020127"/>
              <a:gd name="connsiteY117" fmla="*/ 12295 h 144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2020127" h="1446223">
                <a:moveTo>
                  <a:pt x="1089586" y="12295"/>
                </a:moveTo>
                <a:cubicBezTo>
                  <a:pt x="1146698" y="13882"/>
                  <a:pt x="1197941" y="12454"/>
                  <a:pt x="1254102" y="0"/>
                </a:cubicBezTo>
                <a:cubicBezTo>
                  <a:pt x="1233796" y="35378"/>
                  <a:pt x="1217693" y="69567"/>
                  <a:pt x="1202780" y="107483"/>
                </a:cubicBezTo>
                <a:cubicBezTo>
                  <a:pt x="1251009" y="79561"/>
                  <a:pt x="1295588" y="59413"/>
                  <a:pt x="1349608" y="44262"/>
                </a:cubicBezTo>
                <a:cubicBezTo>
                  <a:pt x="1311929" y="67425"/>
                  <a:pt x="1271157" y="86700"/>
                  <a:pt x="1252198" y="128900"/>
                </a:cubicBezTo>
                <a:lnTo>
                  <a:pt x="1252436" y="143099"/>
                </a:lnTo>
                <a:cubicBezTo>
                  <a:pt x="1280120" y="149604"/>
                  <a:pt x="1356112" y="99868"/>
                  <a:pt x="1371025" y="120730"/>
                </a:cubicBezTo>
                <a:cubicBezTo>
                  <a:pt x="1388635" y="145400"/>
                  <a:pt x="1390221" y="203702"/>
                  <a:pt x="1394346" y="234083"/>
                </a:cubicBezTo>
                <a:cubicBezTo>
                  <a:pt x="1409735" y="197991"/>
                  <a:pt x="1421633" y="171021"/>
                  <a:pt x="1454790" y="147859"/>
                </a:cubicBezTo>
                <a:cubicBezTo>
                  <a:pt x="1467085" y="133819"/>
                  <a:pt x="1477239" y="119382"/>
                  <a:pt x="1496753" y="116129"/>
                </a:cubicBezTo>
                <a:cubicBezTo>
                  <a:pt x="1512062" y="121603"/>
                  <a:pt x="1516028" y="123268"/>
                  <a:pt x="1523326" y="139054"/>
                </a:cubicBezTo>
                <a:cubicBezTo>
                  <a:pt x="1534986" y="164279"/>
                  <a:pt x="1534352" y="199498"/>
                  <a:pt x="1535542" y="226706"/>
                </a:cubicBezTo>
                <a:cubicBezTo>
                  <a:pt x="1577900" y="199181"/>
                  <a:pt x="1605505" y="130249"/>
                  <a:pt x="1622639" y="84162"/>
                </a:cubicBezTo>
                <a:cubicBezTo>
                  <a:pt x="1638821" y="112084"/>
                  <a:pt x="1658493" y="157457"/>
                  <a:pt x="1689508" y="170228"/>
                </a:cubicBezTo>
                <a:lnTo>
                  <a:pt x="1699820" y="167769"/>
                </a:lnTo>
                <a:cubicBezTo>
                  <a:pt x="1708070" y="137864"/>
                  <a:pt x="1675944" y="109308"/>
                  <a:pt x="1684194" y="78768"/>
                </a:cubicBezTo>
                <a:lnTo>
                  <a:pt x="1690460" y="76150"/>
                </a:lnTo>
                <a:lnTo>
                  <a:pt x="1703787" y="106452"/>
                </a:lnTo>
                <a:lnTo>
                  <a:pt x="1714178" y="109863"/>
                </a:lnTo>
                <a:cubicBezTo>
                  <a:pt x="1728059" y="100741"/>
                  <a:pt x="1755902" y="76309"/>
                  <a:pt x="1772004" y="76309"/>
                </a:cubicBezTo>
                <a:lnTo>
                  <a:pt x="1776526" y="92412"/>
                </a:lnTo>
                <a:cubicBezTo>
                  <a:pt x="1768990" y="103993"/>
                  <a:pt x="1762962" y="107166"/>
                  <a:pt x="1750349" y="112560"/>
                </a:cubicBezTo>
                <a:cubicBezTo>
                  <a:pt x="1747890" y="136833"/>
                  <a:pt x="1746700" y="161026"/>
                  <a:pt x="1745907" y="185458"/>
                </a:cubicBezTo>
                <a:cubicBezTo>
                  <a:pt x="1704262" y="190059"/>
                  <a:pt x="1588609" y="195532"/>
                  <a:pt x="1559973" y="228531"/>
                </a:cubicBezTo>
                <a:cubicBezTo>
                  <a:pt x="1558783" y="229879"/>
                  <a:pt x="1557752" y="231307"/>
                  <a:pt x="1556642" y="232735"/>
                </a:cubicBezTo>
                <a:cubicBezTo>
                  <a:pt x="1564336" y="244395"/>
                  <a:pt x="1577583" y="246537"/>
                  <a:pt x="1591068" y="249393"/>
                </a:cubicBezTo>
                <a:cubicBezTo>
                  <a:pt x="1631364" y="257722"/>
                  <a:pt x="1674516" y="257563"/>
                  <a:pt x="1715526" y="258673"/>
                </a:cubicBezTo>
                <a:cubicBezTo>
                  <a:pt x="1677451" y="273031"/>
                  <a:pt x="1577424" y="301349"/>
                  <a:pt x="1559259" y="337283"/>
                </a:cubicBezTo>
                <a:cubicBezTo>
                  <a:pt x="1557752" y="340297"/>
                  <a:pt x="1557673" y="341725"/>
                  <a:pt x="1556959" y="345215"/>
                </a:cubicBezTo>
                <a:lnTo>
                  <a:pt x="1566160" y="346008"/>
                </a:lnTo>
                <a:cubicBezTo>
                  <a:pt x="1601935" y="339107"/>
                  <a:pt x="1637948" y="333079"/>
                  <a:pt x="1673961" y="327843"/>
                </a:cubicBezTo>
                <a:cubicBezTo>
                  <a:pt x="1642469" y="358542"/>
                  <a:pt x="1610978" y="388922"/>
                  <a:pt x="1577504" y="417479"/>
                </a:cubicBezTo>
                <a:cubicBezTo>
                  <a:pt x="1633347" y="405342"/>
                  <a:pt x="1688715" y="393047"/>
                  <a:pt x="1745669" y="387098"/>
                </a:cubicBezTo>
                <a:cubicBezTo>
                  <a:pt x="1734881" y="409388"/>
                  <a:pt x="1721079" y="431281"/>
                  <a:pt x="1724331" y="456903"/>
                </a:cubicBezTo>
                <a:cubicBezTo>
                  <a:pt x="1718699" y="470863"/>
                  <a:pt x="1720920" y="479351"/>
                  <a:pt x="1727107" y="492915"/>
                </a:cubicBezTo>
                <a:cubicBezTo>
                  <a:pt x="1778509" y="605317"/>
                  <a:pt x="1925337" y="639664"/>
                  <a:pt x="2020128" y="699949"/>
                </a:cubicBezTo>
                <a:cubicBezTo>
                  <a:pt x="1995855" y="727395"/>
                  <a:pt x="1966426" y="792520"/>
                  <a:pt x="1928034" y="795217"/>
                </a:cubicBezTo>
                <a:cubicBezTo>
                  <a:pt x="1924226" y="795455"/>
                  <a:pt x="1920339" y="795455"/>
                  <a:pt x="1916532" y="795455"/>
                </a:cubicBezTo>
                <a:cubicBezTo>
                  <a:pt x="1887261" y="864783"/>
                  <a:pt x="1756378" y="941965"/>
                  <a:pt x="1695061" y="990511"/>
                </a:cubicBezTo>
                <a:lnTo>
                  <a:pt x="1688715" y="988528"/>
                </a:lnTo>
                <a:cubicBezTo>
                  <a:pt x="1654130" y="995112"/>
                  <a:pt x="1614706" y="1045006"/>
                  <a:pt x="1581073" y="1062536"/>
                </a:cubicBezTo>
                <a:cubicBezTo>
                  <a:pt x="1501591" y="1114097"/>
                  <a:pt x="1421871" y="1172399"/>
                  <a:pt x="1338344" y="1216662"/>
                </a:cubicBezTo>
                <a:cubicBezTo>
                  <a:pt x="1309470" y="1232606"/>
                  <a:pt x="1255133" y="1232923"/>
                  <a:pt x="1235065" y="1254737"/>
                </a:cubicBezTo>
                <a:cubicBezTo>
                  <a:pt x="1233716" y="1256165"/>
                  <a:pt x="1232288" y="1257593"/>
                  <a:pt x="1231019" y="1259100"/>
                </a:cubicBezTo>
                <a:cubicBezTo>
                  <a:pt x="1230226" y="1260052"/>
                  <a:pt x="1229591" y="1261083"/>
                  <a:pt x="1228877" y="1262035"/>
                </a:cubicBezTo>
                <a:cubicBezTo>
                  <a:pt x="1220945" y="1268777"/>
                  <a:pt x="1206429" y="1285038"/>
                  <a:pt x="1196752" y="1286546"/>
                </a:cubicBezTo>
                <a:cubicBezTo>
                  <a:pt x="1135197" y="1296382"/>
                  <a:pt x="1076656" y="1325493"/>
                  <a:pt x="1016767" y="1342548"/>
                </a:cubicBezTo>
                <a:cubicBezTo>
                  <a:pt x="987021" y="1351035"/>
                  <a:pt x="953070" y="1353019"/>
                  <a:pt x="924672" y="1364203"/>
                </a:cubicBezTo>
                <a:cubicBezTo>
                  <a:pt x="906031" y="1371501"/>
                  <a:pt x="888898" y="1382289"/>
                  <a:pt x="870494" y="1389983"/>
                </a:cubicBezTo>
                <a:cubicBezTo>
                  <a:pt x="856771" y="1371977"/>
                  <a:pt x="844080" y="1350639"/>
                  <a:pt x="822583" y="1341596"/>
                </a:cubicBezTo>
                <a:cubicBezTo>
                  <a:pt x="809733" y="1341437"/>
                  <a:pt x="805846" y="1339534"/>
                  <a:pt x="796169" y="1348894"/>
                </a:cubicBezTo>
                <a:cubicBezTo>
                  <a:pt x="782604" y="1362141"/>
                  <a:pt x="782128" y="1374912"/>
                  <a:pt x="763725" y="1383558"/>
                </a:cubicBezTo>
                <a:cubicBezTo>
                  <a:pt x="717004" y="1380782"/>
                  <a:pt x="710103" y="1331681"/>
                  <a:pt x="658542" y="1351511"/>
                </a:cubicBezTo>
                <a:cubicBezTo>
                  <a:pt x="616818" y="1405372"/>
                  <a:pt x="682657" y="1419809"/>
                  <a:pt x="572556" y="1433770"/>
                </a:cubicBezTo>
                <a:cubicBezTo>
                  <a:pt x="544396" y="1437339"/>
                  <a:pt x="515998" y="1439243"/>
                  <a:pt x="488315" y="1445827"/>
                </a:cubicBezTo>
                <a:lnTo>
                  <a:pt x="477923" y="1442337"/>
                </a:lnTo>
                <a:cubicBezTo>
                  <a:pt x="447860" y="1441861"/>
                  <a:pt x="418351" y="1443923"/>
                  <a:pt x="388447" y="1446223"/>
                </a:cubicBezTo>
                <a:cubicBezTo>
                  <a:pt x="400504" y="1442971"/>
                  <a:pt x="413354" y="1441385"/>
                  <a:pt x="425649" y="1439243"/>
                </a:cubicBezTo>
                <a:lnTo>
                  <a:pt x="426046" y="1431866"/>
                </a:lnTo>
                <a:cubicBezTo>
                  <a:pt x="349816" y="1316292"/>
                  <a:pt x="188472" y="1209364"/>
                  <a:pt x="80275" y="1123536"/>
                </a:cubicBezTo>
                <a:lnTo>
                  <a:pt x="75833" y="1114255"/>
                </a:lnTo>
                <a:cubicBezTo>
                  <a:pt x="82338" y="1105133"/>
                  <a:pt x="86542" y="1101008"/>
                  <a:pt x="96219" y="1095376"/>
                </a:cubicBezTo>
                <a:cubicBezTo>
                  <a:pt x="138102" y="1098073"/>
                  <a:pt x="177526" y="1116159"/>
                  <a:pt x="216949" y="1129723"/>
                </a:cubicBezTo>
                <a:cubicBezTo>
                  <a:pt x="203544" y="1109972"/>
                  <a:pt x="193708" y="1090379"/>
                  <a:pt x="184268" y="1068486"/>
                </a:cubicBezTo>
                <a:cubicBezTo>
                  <a:pt x="218139" y="1097201"/>
                  <a:pt x="248679" y="1129803"/>
                  <a:pt x="279773" y="1161453"/>
                </a:cubicBezTo>
                <a:lnTo>
                  <a:pt x="254945" y="1093314"/>
                </a:lnTo>
                <a:lnTo>
                  <a:pt x="353703" y="1121632"/>
                </a:lnTo>
                <a:cubicBezTo>
                  <a:pt x="315469" y="1063964"/>
                  <a:pt x="273031" y="1009945"/>
                  <a:pt x="228769" y="956878"/>
                </a:cubicBezTo>
                <a:cubicBezTo>
                  <a:pt x="282074" y="984006"/>
                  <a:pt x="332603" y="1022875"/>
                  <a:pt x="382973" y="1055318"/>
                </a:cubicBezTo>
                <a:cubicBezTo>
                  <a:pt x="352830" y="990907"/>
                  <a:pt x="308806" y="949897"/>
                  <a:pt x="256611" y="903255"/>
                </a:cubicBezTo>
                <a:cubicBezTo>
                  <a:pt x="291434" y="910870"/>
                  <a:pt x="324115" y="918564"/>
                  <a:pt x="357034" y="932605"/>
                </a:cubicBezTo>
                <a:cubicBezTo>
                  <a:pt x="355131" y="888422"/>
                  <a:pt x="341487" y="870812"/>
                  <a:pt x="312534" y="838051"/>
                </a:cubicBezTo>
                <a:cubicBezTo>
                  <a:pt x="261291" y="815048"/>
                  <a:pt x="213380" y="800531"/>
                  <a:pt x="157695" y="793234"/>
                </a:cubicBezTo>
                <a:cubicBezTo>
                  <a:pt x="213856" y="771340"/>
                  <a:pt x="269779" y="748812"/>
                  <a:pt x="325384" y="725491"/>
                </a:cubicBezTo>
                <a:cubicBezTo>
                  <a:pt x="185141" y="681705"/>
                  <a:pt x="155712" y="738580"/>
                  <a:pt x="0" y="639822"/>
                </a:cubicBezTo>
                <a:cubicBezTo>
                  <a:pt x="57509" y="655052"/>
                  <a:pt x="103200" y="671314"/>
                  <a:pt x="153015" y="705105"/>
                </a:cubicBezTo>
                <a:cubicBezTo>
                  <a:pt x="161582" y="656401"/>
                  <a:pt x="173718" y="611742"/>
                  <a:pt x="191804" y="565814"/>
                </a:cubicBezTo>
                <a:cubicBezTo>
                  <a:pt x="202354" y="595005"/>
                  <a:pt x="213935" y="643788"/>
                  <a:pt x="236463" y="665523"/>
                </a:cubicBezTo>
                <a:cubicBezTo>
                  <a:pt x="240112" y="669093"/>
                  <a:pt x="245268" y="667427"/>
                  <a:pt x="250186" y="667347"/>
                </a:cubicBezTo>
                <a:cubicBezTo>
                  <a:pt x="265019" y="652990"/>
                  <a:pt x="267240" y="631969"/>
                  <a:pt x="271286" y="612614"/>
                </a:cubicBezTo>
                <a:lnTo>
                  <a:pt x="364412" y="724698"/>
                </a:lnTo>
                <a:lnTo>
                  <a:pt x="324036" y="586358"/>
                </a:lnTo>
                <a:cubicBezTo>
                  <a:pt x="353385" y="614756"/>
                  <a:pt x="382180" y="643630"/>
                  <a:pt x="410419" y="673059"/>
                </a:cubicBezTo>
                <a:lnTo>
                  <a:pt x="422238" y="666871"/>
                </a:lnTo>
                <a:cubicBezTo>
                  <a:pt x="428901" y="639505"/>
                  <a:pt x="409626" y="575412"/>
                  <a:pt x="404549" y="545903"/>
                </a:cubicBezTo>
                <a:cubicBezTo>
                  <a:pt x="429219" y="581282"/>
                  <a:pt x="470705" y="656797"/>
                  <a:pt x="509018" y="673217"/>
                </a:cubicBezTo>
                <a:lnTo>
                  <a:pt x="518061" y="669568"/>
                </a:lnTo>
                <a:cubicBezTo>
                  <a:pt x="533132" y="639188"/>
                  <a:pt x="522027" y="588976"/>
                  <a:pt x="517743" y="555819"/>
                </a:cubicBezTo>
                <a:cubicBezTo>
                  <a:pt x="559706" y="563672"/>
                  <a:pt x="601033" y="574380"/>
                  <a:pt x="642440" y="584772"/>
                </a:cubicBezTo>
                <a:lnTo>
                  <a:pt x="654259" y="563037"/>
                </a:lnTo>
                <a:cubicBezTo>
                  <a:pt x="618563" y="536147"/>
                  <a:pt x="585327" y="503862"/>
                  <a:pt x="551773" y="474195"/>
                </a:cubicBezTo>
                <a:cubicBezTo>
                  <a:pt x="604999" y="488315"/>
                  <a:pt x="656877" y="504893"/>
                  <a:pt x="709071" y="522582"/>
                </a:cubicBezTo>
                <a:cubicBezTo>
                  <a:pt x="707644" y="502434"/>
                  <a:pt x="699791" y="491646"/>
                  <a:pt x="688448" y="475940"/>
                </a:cubicBezTo>
                <a:cubicBezTo>
                  <a:pt x="635301" y="438500"/>
                  <a:pt x="571921" y="417162"/>
                  <a:pt x="514650" y="386384"/>
                </a:cubicBezTo>
                <a:cubicBezTo>
                  <a:pt x="578426" y="400980"/>
                  <a:pt x="640933" y="418034"/>
                  <a:pt x="703757" y="436278"/>
                </a:cubicBezTo>
                <a:cubicBezTo>
                  <a:pt x="677977" y="408833"/>
                  <a:pt x="651007" y="377500"/>
                  <a:pt x="620546" y="355369"/>
                </a:cubicBezTo>
                <a:cubicBezTo>
                  <a:pt x="605872" y="344739"/>
                  <a:pt x="589293" y="338076"/>
                  <a:pt x="574539" y="327050"/>
                </a:cubicBezTo>
                <a:lnTo>
                  <a:pt x="579140" y="323957"/>
                </a:lnTo>
                <a:cubicBezTo>
                  <a:pt x="624434" y="323005"/>
                  <a:pt x="657670" y="334745"/>
                  <a:pt x="699711" y="349419"/>
                </a:cubicBezTo>
                <a:cubicBezTo>
                  <a:pt x="715893" y="359176"/>
                  <a:pt x="728347" y="364729"/>
                  <a:pt x="747940" y="364967"/>
                </a:cubicBezTo>
                <a:cubicBezTo>
                  <a:pt x="746909" y="342756"/>
                  <a:pt x="743736" y="320308"/>
                  <a:pt x="741515" y="298256"/>
                </a:cubicBezTo>
                <a:cubicBezTo>
                  <a:pt x="737310" y="252407"/>
                  <a:pt x="739769" y="205527"/>
                  <a:pt x="736200" y="159281"/>
                </a:cubicBezTo>
                <a:cubicBezTo>
                  <a:pt x="759362" y="174591"/>
                  <a:pt x="784032" y="194342"/>
                  <a:pt x="810764" y="202354"/>
                </a:cubicBezTo>
                <a:lnTo>
                  <a:pt x="814096" y="196008"/>
                </a:lnTo>
                <a:lnTo>
                  <a:pt x="802752" y="174035"/>
                </a:lnTo>
                <a:lnTo>
                  <a:pt x="805370" y="166420"/>
                </a:lnTo>
                <a:cubicBezTo>
                  <a:pt x="843842" y="195215"/>
                  <a:pt x="878744" y="234401"/>
                  <a:pt x="913567" y="267796"/>
                </a:cubicBezTo>
                <a:lnTo>
                  <a:pt x="854630" y="132787"/>
                </a:lnTo>
                <a:cubicBezTo>
                  <a:pt x="910791" y="174273"/>
                  <a:pt x="968697" y="199736"/>
                  <a:pt x="1034297" y="222105"/>
                </a:cubicBezTo>
                <a:cubicBezTo>
                  <a:pt x="1015022" y="187362"/>
                  <a:pt x="991225" y="155156"/>
                  <a:pt x="968459" y="122634"/>
                </a:cubicBezTo>
                <a:cubicBezTo>
                  <a:pt x="1014387" y="154522"/>
                  <a:pt x="1061267" y="184427"/>
                  <a:pt x="1108703" y="214094"/>
                </a:cubicBezTo>
                <a:cubicBezTo>
                  <a:pt x="1093711" y="184903"/>
                  <a:pt x="1043737" y="115336"/>
                  <a:pt x="1038184" y="91381"/>
                </a:cubicBezTo>
                <a:cubicBezTo>
                  <a:pt x="1049131" y="96299"/>
                  <a:pt x="1052462" y="99392"/>
                  <a:pt x="1064440" y="97092"/>
                </a:cubicBezTo>
                <a:lnTo>
                  <a:pt x="1063330" y="78292"/>
                </a:lnTo>
                <a:lnTo>
                  <a:pt x="1087523" y="65521"/>
                </a:lnTo>
                <a:lnTo>
                  <a:pt x="1101008" y="84479"/>
                </a:lnTo>
                <a:lnTo>
                  <a:pt x="1108703" y="83448"/>
                </a:lnTo>
                <a:cubicBezTo>
                  <a:pt x="1109337" y="56796"/>
                  <a:pt x="1100294" y="35378"/>
                  <a:pt x="1089586" y="1229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8FE1AF13-320C-CEC7-A18B-E1D0D0D1FA58}"/>
              </a:ext>
            </a:extLst>
          </p:cNvPr>
          <p:cNvSpPr/>
          <p:nvPr/>
        </p:nvSpPr>
        <p:spPr>
          <a:xfrm>
            <a:off x="2093422" y="1207470"/>
            <a:ext cx="1153044" cy="543047"/>
          </a:xfrm>
          <a:custGeom>
            <a:avLst/>
            <a:gdLst>
              <a:gd name="connsiteX0" fmla="*/ 307219 w 1153044"/>
              <a:gd name="connsiteY0" fmla="*/ 152063 h 543047"/>
              <a:gd name="connsiteX1" fmla="*/ 180857 w 1153044"/>
              <a:gd name="connsiteY1" fmla="*/ 0 h 543047"/>
              <a:gd name="connsiteX2" fmla="*/ 281281 w 1153044"/>
              <a:gd name="connsiteY2" fmla="*/ 29350 h 543047"/>
              <a:gd name="connsiteX3" fmla="*/ 429219 w 1153044"/>
              <a:gd name="connsiteY3" fmla="*/ 62269 h 543047"/>
              <a:gd name="connsiteX4" fmla="*/ 636253 w 1153044"/>
              <a:gd name="connsiteY4" fmla="*/ 25701 h 543047"/>
              <a:gd name="connsiteX5" fmla="*/ 918644 w 1153044"/>
              <a:gd name="connsiteY5" fmla="*/ 191011 h 543047"/>
              <a:gd name="connsiteX6" fmla="*/ 1153044 w 1153044"/>
              <a:gd name="connsiteY6" fmla="*/ 358859 h 543047"/>
              <a:gd name="connsiteX7" fmla="*/ 1120918 w 1153044"/>
              <a:gd name="connsiteY7" fmla="*/ 383370 h 543047"/>
              <a:gd name="connsiteX8" fmla="*/ 940934 w 1153044"/>
              <a:gd name="connsiteY8" fmla="*/ 439372 h 543047"/>
              <a:gd name="connsiteX9" fmla="*/ 848839 w 1153044"/>
              <a:gd name="connsiteY9" fmla="*/ 461027 h 543047"/>
              <a:gd name="connsiteX10" fmla="*/ 794661 w 1153044"/>
              <a:gd name="connsiteY10" fmla="*/ 486807 h 543047"/>
              <a:gd name="connsiteX11" fmla="*/ 746750 w 1153044"/>
              <a:gd name="connsiteY11" fmla="*/ 438420 h 543047"/>
              <a:gd name="connsiteX12" fmla="*/ 720335 w 1153044"/>
              <a:gd name="connsiteY12" fmla="*/ 445718 h 543047"/>
              <a:gd name="connsiteX13" fmla="*/ 687892 w 1153044"/>
              <a:gd name="connsiteY13" fmla="*/ 480382 h 543047"/>
              <a:gd name="connsiteX14" fmla="*/ 582709 w 1153044"/>
              <a:gd name="connsiteY14" fmla="*/ 448336 h 543047"/>
              <a:gd name="connsiteX15" fmla="*/ 496723 w 1153044"/>
              <a:gd name="connsiteY15" fmla="*/ 530594 h 543047"/>
              <a:gd name="connsiteX16" fmla="*/ 412481 w 1153044"/>
              <a:gd name="connsiteY16" fmla="*/ 542651 h 543047"/>
              <a:gd name="connsiteX17" fmla="*/ 402090 w 1153044"/>
              <a:gd name="connsiteY17" fmla="*/ 539161 h 543047"/>
              <a:gd name="connsiteX18" fmla="*/ 312613 w 1153044"/>
              <a:gd name="connsiteY18" fmla="*/ 543048 h 543047"/>
              <a:gd name="connsiteX19" fmla="*/ 349816 w 1153044"/>
              <a:gd name="connsiteY19" fmla="*/ 536067 h 543047"/>
              <a:gd name="connsiteX20" fmla="*/ 350213 w 1153044"/>
              <a:gd name="connsiteY20" fmla="*/ 528690 h 543047"/>
              <a:gd name="connsiteX21" fmla="*/ 4442 w 1153044"/>
              <a:gd name="connsiteY21" fmla="*/ 220360 h 543047"/>
              <a:gd name="connsiteX22" fmla="*/ 0 w 1153044"/>
              <a:gd name="connsiteY22" fmla="*/ 211079 h 543047"/>
              <a:gd name="connsiteX23" fmla="*/ 20386 w 1153044"/>
              <a:gd name="connsiteY23" fmla="*/ 192200 h 543047"/>
              <a:gd name="connsiteX24" fmla="*/ 141116 w 1153044"/>
              <a:gd name="connsiteY24" fmla="*/ 226547 h 543047"/>
              <a:gd name="connsiteX25" fmla="*/ 108435 w 1153044"/>
              <a:gd name="connsiteY25" fmla="*/ 165310 h 543047"/>
              <a:gd name="connsiteX26" fmla="*/ 203940 w 1153044"/>
              <a:gd name="connsiteY26" fmla="*/ 258277 h 543047"/>
              <a:gd name="connsiteX27" fmla="*/ 179112 w 1153044"/>
              <a:gd name="connsiteY27" fmla="*/ 190138 h 543047"/>
              <a:gd name="connsiteX28" fmla="*/ 277870 w 1153044"/>
              <a:gd name="connsiteY28" fmla="*/ 218456 h 543047"/>
              <a:gd name="connsiteX29" fmla="*/ 152935 w 1153044"/>
              <a:gd name="connsiteY29" fmla="*/ 53702 h 543047"/>
              <a:gd name="connsiteX30" fmla="*/ 307219 w 1153044"/>
              <a:gd name="connsiteY30" fmla="*/ 152063 h 543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53044" h="543047">
                <a:moveTo>
                  <a:pt x="307219" y="152063"/>
                </a:moveTo>
                <a:cubicBezTo>
                  <a:pt x="277076" y="87652"/>
                  <a:pt x="233052" y="46642"/>
                  <a:pt x="180857" y="0"/>
                </a:cubicBezTo>
                <a:cubicBezTo>
                  <a:pt x="215680" y="7615"/>
                  <a:pt x="248361" y="15309"/>
                  <a:pt x="281281" y="29350"/>
                </a:cubicBezTo>
                <a:cubicBezTo>
                  <a:pt x="312058" y="59889"/>
                  <a:pt x="387177" y="62348"/>
                  <a:pt x="429219" y="62269"/>
                </a:cubicBezTo>
                <a:cubicBezTo>
                  <a:pt x="501403" y="62110"/>
                  <a:pt x="567479" y="46404"/>
                  <a:pt x="636253" y="25701"/>
                </a:cubicBezTo>
                <a:cubicBezTo>
                  <a:pt x="728506" y="85352"/>
                  <a:pt x="825756" y="133501"/>
                  <a:pt x="918644" y="191011"/>
                </a:cubicBezTo>
                <a:cubicBezTo>
                  <a:pt x="999950" y="241381"/>
                  <a:pt x="1076735" y="301191"/>
                  <a:pt x="1153044" y="358859"/>
                </a:cubicBezTo>
                <a:cubicBezTo>
                  <a:pt x="1145112" y="365601"/>
                  <a:pt x="1130596" y="381863"/>
                  <a:pt x="1120918" y="383370"/>
                </a:cubicBezTo>
                <a:cubicBezTo>
                  <a:pt x="1059363" y="393206"/>
                  <a:pt x="1000823" y="422317"/>
                  <a:pt x="940934" y="439372"/>
                </a:cubicBezTo>
                <a:cubicBezTo>
                  <a:pt x="911187" y="447860"/>
                  <a:pt x="877237" y="449843"/>
                  <a:pt x="848839" y="461027"/>
                </a:cubicBezTo>
                <a:cubicBezTo>
                  <a:pt x="830198" y="468325"/>
                  <a:pt x="813064" y="479113"/>
                  <a:pt x="794661" y="486807"/>
                </a:cubicBezTo>
                <a:cubicBezTo>
                  <a:pt x="780938" y="468801"/>
                  <a:pt x="768247" y="447463"/>
                  <a:pt x="746750" y="438420"/>
                </a:cubicBezTo>
                <a:cubicBezTo>
                  <a:pt x="733900" y="438262"/>
                  <a:pt x="730013" y="436358"/>
                  <a:pt x="720335" y="445718"/>
                </a:cubicBezTo>
                <a:cubicBezTo>
                  <a:pt x="706771" y="458965"/>
                  <a:pt x="706295" y="471736"/>
                  <a:pt x="687892" y="480382"/>
                </a:cubicBezTo>
                <a:cubicBezTo>
                  <a:pt x="641171" y="477606"/>
                  <a:pt x="634270" y="428505"/>
                  <a:pt x="582709" y="448336"/>
                </a:cubicBezTo>
                <a:cubicBezTo>
                  <a:pt x="540985" y="502196"/>
                  <a:pt x="606824" y="516633"/>
                  <a:pt x="496723" y="530594"/>
                </a:cubicBezTo>
                <a:cubicBezTo>
                  <a:pt x="468563" y="534163"/>
                  <a:pt x="440165" y="536067"/>
                  <a:pt x="412481" y="542651"/>
                </a:cubicBezTo>
                <a:lnTo>
                  <a:pt x="402090" y="539161"/>
                </a:lnTo>
                <a:cubicBezTo>
                  <a:pt x="372027" y="538685"/>
                  <a:pt x="342518" y="540747"/>
                  <a:pt x="312613" y="543048"/>
                </a:cubicBezTo>
                <a:cubicBezTo>
                  <a:pt x="324670" y="539795"/>
                  <a:pt x="337521" y="538209"/>
                  <a:pt x="349816" y="536067"/>
                </a:cubicBezTo>
                <a:lnTo>
                  <a:pt x="350213" y="528690"/>
                </a:lnTo>
                <a:cubicBezTo>
                  <a:pt x="273983" y="413116"/>
                  <a:pt x="112639" y="306188"/>
                  <a:pt x="4442" y="220360"/>
                </a:cubicBezTo>
                <a:lnTo>
                  <a:pt x="0" y="211079"/>
                </a:lnTo>
                <a:cubicBezTo>
                  <a:pt x="6505" y="201957"/>
                  <a:pt x="10709" y="197832"/>
                  <a:pt x="20386" y="192200"/>
                </a:cubicBezTo>
                <a:cubicBezTo>
                  <a:pt x="62269" y="194897"/>
                  <a:pt x="101693" y="212983"/>
                  <a:pt x="141116" y="226547"/>
                </a:cubicBezTo>
                <a:cubicBezTo>
                  <a:pt x="127711" y="206796"/>
                  <a:pt x="117874" y="187203"/>
                  <a:pt x="108435" y="165310"/>
                </a:cubicBezTo>
                <a:cubicBezTo>
                  <a:pt x="142306" y="194025"/>
                  <a:pt x="172846" y="226627"/>
                  <a:pt x="203940" y="258277"/>
                </a:cubicBezTo>
                <a:lnTo>
                  <a:pt x="179112" y="190138"/>
                </a:lnTo>
                <a:lnTo>
                  <a:pt x="277870" y="218456"/>
                </a:lnTo>
                <a:cubicBezTo>
                  <a:pt x="239636" y="160788"/>
                  <a:pt x="197198" y="106769"/>
                  <a:pt x="152935" y="53702"/>
                </a:cubicBezTo>
                <a:cubicBezTo>
                  <a:pt x="206241" y="80751"/>
                  <a:pt x="256770" y="119540"/>
                  <a:pt x="307219" y="15206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582A77C9-0E75-7CD9-A8E3-544B3392C444}"/>
              </a:ext>
            </a:extLst>
          </p:cNvPr>
          <p:cNvSpPr/>
          <p:nvPr/>
        </p:nvSpPr>
        <p:spPr>
          <a:xfrm>
            <a:off x="2093422" y="1418549"/>
            <a:ext cx="402090" cy="332047"/>
          </a:xfrm>
          <a:custGeom>
            <a:avLst/>
            <a:gdLst>
              <a:gd name="connsiteX0" fmla="*/ 0 w 402090"/>
              <a:gd name="connsiteY0" fmla="*/ 0 h 332047"/>
              <a:gd name="connsiteX1" fmla="*/ 402090 w 402090"/>
              <a:gd name="connsiteY1" fmla="*/ 328161 h 332047"/>
              <a:gd name="connsiteX2" fmla="*/ 312613 w 402090"/>
              <a:gd name="connsiteY2" fmla="*/ 332048 h 332047"/>
              <a:gd name="connsiteX3" fmla="*/ 349816 w 402090"/>
              <a:gd name="connsiteY3" fmla="*/ 325067 h 332047"/>
              <a:gd name="connsiteX4" fmla="*/ 350213 w 402090"/>
              <a:gd name="connsiteY4" fmla="*/ 317690 h 332047"/>
              <a:gd name="connsiteX5" fmla="*/ 4442 w 402090"/>
              <a:gd name="connsiteY5" fmla="*/ 9360 h 332047"/>
              <a:gd name="connsiteX6" fmla="*/ 0 w 402090"/>
              <a:gd name="connsiteY6" fmla="*/ 0 h 332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2090" h="332047">
                <a:moveTo>
                  <a:pt x="0" y="0"/>
                </a:moveTo>
                <a:cubicBezTo>
                  <a:pt x="145162" y="44659"/>
                  <a:pt x="304998" y="215522"/>
                  <a:pt x="402090" y="328161"/>
                </a:cubicBezTo>
                <a:cubicBezTo>
                  <a:pt x="372027" y="327685"/>
                  <a:pt x="342518" y="329747"/>
                  <a:pt x="312613" y="332048"/>
                </a:cubicBezTo>
                <a:cubicBezTo>
                  <a:pt x="324670" y="328795"/>
                  <a:pt x="337521" y="327209"/>
                  <a:pt x="349816" y="325067"/>
                </a:cubicBezTo>
                <a:lnTo>
                  <a:pt x="350213" y="317690"/>
                </a:lnTo>
                <a:cubicBezTo>
                  <a:pt x="273983" y="202116"/>
                  <a:pt x="112639" y="95188"/>
                  <a:pt x="4442" y="9360"/>
                </a:cubicBezTo>
                <a:lnTo>
                  <a:pt x="0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53510056-B7E7-2864-2678-56DE63A28EF4}"/>
              </a:ext>
            </a:extLst>
          </p:cNvPr>
          <p:cNvSpPr/>
          <p:nvPr/>
        </p:nvSpPr>
        <p:spPr>
          <a:xfrm>
            <a:off x="3406841" y="614607"/>
            <a:ext cx="630876" cy="680277"/>
          </a:xfrm>
          <a:custGeom>
            <a:avLst/>
            <a:gdLst>
              <a:gd name="connsiteX0" fmla="*/ 35872 w 630876"/>
              <a:gd name="connsiteY0" fmla="*/ 0 h 680277"/>
              <a:gd name="connsiteX1" fmla="*/ 167707 w 630876"/>
              <a:gd name="connsiteY1" fmla="*/ 34982 h 680277"/>
              <a:gd name="connsiteX2" fmla="*/ 176909 w 630876"/>
              <a:gd name="connsiteY2" fmla="*/ 35775 h 680277"/>
              <a:gd name="connsiteX3" fmla="*/ 284709 w 630876"/>
              <a:gd name="connsiteY3" fmla="*/ 17610 h 680277"/>
              <a:gd name="connsiteX4" fmla="*/ 188252 w 630876"/>
              <a:gd name="connsiteY4" fmla="*/ 107245 h 680277"/>
              <a:gd name="connsiteX5" fmla="*/ 356418 w 630876"/>
              <a:gd name="connsiteY5" fmla="*/ 76864 h 680277"/>
              <a:gd name="connsiteX6" fmla="*/ 335080 w 630876"/>
              <a:gd name="connsiteY6" fmla="*/ 146669 h 680277"/>
              <a:gd name="connsiteX7" fmla="*/ 337856 w 630876"/>
              <a:gd name="connsiteY7" fmla="*/ 182682 h 680277"/>
              <a:gd name="connsiteX8" fmla="*/ 630876 w 630876"/>
              <a:gd name="connsiteY8" fmla="*/ 389716 h 680277"/>
              <a:gd name="connsiteX9" fmla="*/ 538782 w 630876"/>
              <a:gd name="connsiteY9" fmla="*/ 484983 h 680277"/>
              <a:gd name="connsiteX10" fmla="*/ 527280 w 630876"/>
              <a:gd name="connsiteY10" fmla="*/ 485221 h 680277"/>
              <a:gd name="connsiteX11" fmla="*/ 305809 w 630876"/>
              <a:gd name="connsiteY11" fmla="*/ 680277 h 680277"/>
              <a:gd name="connsiteX12" fmla="*/ 299463 w 630876"/>
              <a:gd name="connsiteY12" fmla="*/ 678294 h 680277"/>
              <a:gd name="connsiteX13" fmla="*/ 126618 w 630876"/>
              <a:gd name="connsiteY13" fmla="*/ 596274 h 680277"/>
              <a:gd name="connsiteX14" fmla="*/ 64904 w 630876"/>
              <a:gd name="connsiteY14" fmla="*/ 370123 h 680277"/>
              <a:gd name="connsiteX15" fmla="*/ 142641 w 630876"/>
              <a:gd name="connsiteY15" fmla="*/ 251534 h 680277"/>
              <a:gd name="connsiteX16" fmla="*/ 49436 w 630876"/>
              <a:gd name="connsiteY16" fmla="*/ 295004 h 680277"/>
              <a:gd name="connsiteX17" fmla="*/ 255 w 630876"/>
              <a:gd name="connsiteY17" fmla="*/ 168800 h 680277"/>
              <a:gd name="connsiteX18" fmla="*/ 77675 w 630876"/>
              <a:gd name="connsiteY18" fmla="*/ 116843 h 680277"/>
              <a:gd name="connsiteX19" fmla="*/ 77279 w 630876"/>
              <a:gd name="connsiteY19" fmla="*/ 77975 h 680277"/>
              <a:gd name="connsiteX20" fmla="*/ 35872 w 630876"/>
              <a:gd name="connsiteY20" fmla="*/ 0 h 680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0876" h="680277">
                <a:moveTo>
                  <a:pt x="35872" y="0"/>
                </a:moveTo>
                <a:cubicBezTo>
                  <a:pt x="78944" y="17610"/>
                  <a:pt x="120113" y="37520"/>
                  <a:pt x="167707" y="34982"/>
                </a:cubicBezTo>
                <a:lnTo>
                  <a:pt x="176909" y="35775"/>
                </a:lnTo>
                <a:cubicBezTo>
                  <a:pt x="212683" y="28874"/>
                  <a:pt x="248696" y="22845"/>
                  <a:pt x="284709" y="17610"/>
                </a:cubicBezTo>
                <a:cubicBezTo>
                  <a:pt x="253218" y="48308"/>
                  <a:pt x="221726" y="78689"/>
                  <a:pt x="188252" y="107245"/>
                </a:cubicBezTo>
                <a:cubicBezTo>
                  <a:pt x="244096" y="95109"/>
                  <a:pt x="299463" y="82814"/>
                  <a:pt x="356418" y="76864"/>
                </a:cubicBezTo>
                <a:cubicBezTo>
                  <a:pt x="345629" y="99154"/>
                  <a:pt x="331827" y="121047"/>
                  <a:pt x="335080" y="146669"/>
                </a:cubicBezTo>
                <a:cubicBezTo>
                  <a:pt x="329447" y="160630"/>
                  <a:pt x="331668" y="169117"/>
                  <a:pt x="337856" y="182682"/>
                </a:cubicBezTo>
                <a:cubicBezTo>
                  <a:pt x="389257" y="295083"/>
                  <a:pt x="536085" y="329430"/>
                  <a:pt x="630876" y="389716"/>
                </a:cubicBezTo>
                <a:cubicBezTo>
                  <a:pt x="606603" y="417162"/>
                  <a:pt x="577174" y="482286"/>
                  <a:pt x="538782" y="484983"/>
                </a:cubicBezTo>
                <a:cubicBezTo>
                  <a:pt x="534974" y="485221"/>
                  <a:pt x="531088" y="485221"/>
                  <a:pt x="527280" y="485221"/>
                </a:cubicBezTo>
                <a:cubicBezTo>
                  <a:pt x="498010" y="554550"/>
                  <a:pt x="367126" y="631731"/>
                  <a:pt x="305809" y="680277"/>
                </a:cubicBezTo>
                <a:lnTo>
                  <a:pt x="299463" y="678294"/>
                </a:lnTo>
                <a:cubicBezTo>
                  <a:pt x="260912" y="630938"/>
                  <a:pt x="181985" y="613963"/>
                  <a:pt x="126618" y="596274"/>
                </a:cubicBezTo>
                <a:cubicBezTo>
                  <a:pt x="89177" y="521234"/>
                  <a:pt x="69663" y="454364"/>
                  <a:pt x="64904" y="370123"/>
                </a:cubicBezTo>
                <a:cubicBezTo>
                  <a:pt x="85845" y="328161"/>
                  <a:pt x="115592" y="289848"/>
                  <a:pt x="142641" y="251534"/>
                </a:cubicBezTo>
                <a:cubicBezTo>
                  <a:pt x="111388" y="265495"/>
                  <a:pt x="80452" y="280487"/>
                  <a:pt x="49436" y="295004"/>
                </a:cubicBezTo>
                <a:cubicBezTo>
                  <a:pt x="34999" y="254073"/>
                  <a:pt x="8029" y="211238"/>
                  <a:pt x="255" y="168800"/>
                </a:cubicBezTo>
                <a:cubicBezTo>
                  <a:pt x="-4583" y="142385"/>
                  <a:pt x="60700" y="141672"/>
                  <a:pt x="77675" y="116843"/>
                </a:cubicBezTo>
                <a:cubicBezTo>
                  <a:pt x="81959" y="102644"/>
                  <a:pt x="80214" y="92253"/>
                  <a:pt x="77279" y="77975"/>
                </a:cubicBezTo>
                <a:cubicBezTo>
                  <a:pt x="70616" y="45690"/>
                  <a:pt x="55703" y="25463"/>
                  <a:pt x="3587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DEB03FD2-5EF6-F41D-CF39-1F7222686393}"/>
              </a:ext>
            </a:extLst>
          </p:cNvPr>
          <p:cNvSpPr/>
          <p:nvPr/>
        </p:nvSpPr>
        <p:spPr>
          <a:xfrm>
            <a:off x="3583721" y="632296"/>
            <a:ext cx="453996" cy="467611"/>
          </a:xfrm>
          <a:custGeom>
            <a:avLst/>
            <a:gdLst>
              <a:gd name="connsiteX0" fmla="*/ 29 w 453996"/>
              <a:gd name="connsiteY0" fmla="*/ 18165 h 467611"/>
              <a:gd name="connsiteX1" fmla="*/ 107829 w 453996"/>
              <a:gd name="connsiteY1" fmla="*/ 0 h 467611"/>
              <a:gd name="connsiteX2" fmla="*/ 11372 w 453996"/>
              <a:gd name="connsiteY2" fmla="*/ 89635 h 467611"/>
              <a:gd name="connsiteX3" fmla="*/ 179538 w 453996"/>
              <a:gd name="connsiteY3" fmla="*/ 59255 h 467611"/>
              <a:gd name="connsiteX4" fmla="*/ 158200 w 453996"/>
              <a:gd name="connsiteY4" fmla="*/ 129059 h 467611"/>
              <a:gd name="connsiteX5" fmla="*/ 160976 w 453996"/>
              <a:gd name="connsiteY5" fmla="*/ 165072 h 467611"/>
              <a:gd name="connsiteX6" fmla="*/ 453996 w 453996"/>
              <a:gd name="connsiteY6" fmla="*/ 372106 h 467611"/>
              <a:gd name="connsiteX7" fmla="*/ 361902 w 453996"/>
              <a:gd name="connsiteY7" fmla="*/ 467373 h 467611"/>
              <a:gd name="connsiteX8" fmla="*/ 350400 w 453996"/>
              <a:gd name="connsiteY8" fmla="*/ 467611 h 467611"/>
              <a:gd name="connsiteX9" fmla="*/ 141938 w 453996"/>
              <a:gd name="connsiteY9" fmla="*/ 325702 h 467611"/>
              <a:gd name="connsiteX10" fmla="*/ 29 w 453996"/>
              <a:gd name="connsiteY10" fmla="*/ 18165 h 467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3996" h="467611">
                <a:moveTo>
                  <a:pt x="29" y="18165"/>
                </a:moveTo>
                <a:cubicBezTo>
                  <a:pt x="35804" y="11264"/>
                  <a:pt x="71817" y="5235"/>
                  <a:pt x="107829" y="0"/>
                </a:cubicBezTo>
                <a:cubicBezTo>
                  <a:pt x="76338" y="30698"/>
                  <a:pt x="44847" y="61079"/>
                  <a:pt x="11372" y="89635"/>
                </a:cubicBezTo>
                <a:cubicBezTo>
                  <a:pt x="67216" y="77499"/>
                  <a:pt x="122583" y="65204"/>
                  <a:pt x="179538" y="59255"/>
                </a:cubicBezTo>
                <a:cubicBezTo>
                  <a:pt x="168750" y="81544"/>
                  <a:pt x="154948" y="103438"/>
                  <a:pt x="158200" y="129059"/>
                </a:cubicBezTo>
                <a:cubicBezTo>
                  <a:pt x="152568" y="143020"/>
                  <a:pt x="154789" y="151508"/>
                  <a:pt x="160976" y="165072"/>
                </a:cubicBezTo>
                <a:cubicBezTo>
                  <a:pt x="212378" y="277473"/>
                  <a:pt x="359205" y="311820"/>
                  <a:pt x="453996" y="372106"/>
                </a:cubicBezTo>
                <a:cubicBezTo>
                  <a:pt x="429724" y="399552"/>
                  <a:pt x="400295" y="464676"/>
                  <a:pt x="361902" y="467373"/>
                </a:cubicBezTo>
                <a:cubicBezTo>
                  <a:pt x="358095" y="467611"/>
                  <a:pt x="354208" y="467611"/>
                  <a:pt x="350400" y="467611"/>
                </a:cubicBezTo>
                <a:cubicBezTo>
                  <a:pt x="272505" y="440324"/>
                  <a:pt x="198813" y="384798"/>
                  <a:pt x="141938" y="325702"/>
                </a:cubicBezTo>
                <a:cubicBezTo>
                  <a:pt x="82843" y="263988"/>
                  <a:pt x="-1796" y="106055"/>
                  <a:pt x="29" y="1816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54ACE99D-2CBF-A6EB-98E7-9555B9729796}"/>
              </a:ext>
            </a:extLst>
          </p:cNvPr>
          <p:cNvSpPr/>
          <p:nvPr/>
        </p:nvSpPr>
        <p:spPr>
          <a:xfrm>
            <a:off x="2979151" y="894777"/>
            <a:ext cx="619510" cy="626178"/>
          </a:xfrm>
          <a:custGeom>
            <a:avLst/>
            <a:gdLst>
              <a:gd name="connsiteX0" fmla="*/ 50207 w 619510"/>
              <a:gd name="connsiteY0" fmla="*/ 0 h 626178"/>
              <a:gd name="connsiteX1" fmla="*/ 57663 w 619510"/>
              <a:gd name="connsiteY1" fmla="*/ 7218 h 626178"/>
              <a:gd name="connsiteX2" fmla="*/ 186326 w 619510"/>
              <a:gd name="connsiteY2" fmla="*/ 290879 h 626178"/>
              <a:gd name="connsiteX3" fmla="*/ 619511 w 619510"/>
              <a:gd name="connsiteY3" fmla="*/ 472053 h 626178"/>
              <a:gd name="connsiteX4" fmla="*/ 376781 w 619510"/>
              <a:gd name="connsiteY4" fmla="*/ 626179 h 626178"/>
              <a:gd name="connsiteX5" fmla="*/ 24665 w 619510"/>
              <a:gd name="connsiteY5" fmla="*/ 366315 h 626178"/>
              <a:gd name="connsiteX6" fmla="*/ 50207 w 619510"/>
              <a:gd name="connsiteY6" fmla="*/ 0 h 62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9510" h="626178">
                <a:moveTo>
                  <a:pt x="50207" y="0"/>
                </a:moveTo>
                <a:cubicBezTo>
                  <a:pt x="52745" y="2380"/>
                  <a:pt x="55204" y="4839"/>
                  <a:pt x="57663" y="7218"/>
                </a:cubicBezTo>
                <a:cubicBezTo>
                  <a:pt x="146347" y="95109"/>
                  <a:pt x="186088" y="163565"/>
                  <a:pt x="186326" y="290879"/>
                </a:cubicBezTo>
                <a:cubicBezTo>
                  <a:pt x="319748" y="374248"/>
                  <a:pt x="492832" y="381863"/>
                  <a:pt x="619511" y="472053"/>
                </a:cubicBezTo>
                <a:cubicBezTo>
                  <a:pt x="540029" y="523614"/>
                  <a:pt x="460309" y="581916"/>
                  <a:pt x="376781" y="626179"/>
                </a:cubicBezTo>
                <a:cubicBezTo>
                  <a:pt x="260097" y="535195"/>
                  <a:pt x="154200" y="440086"/>
                  <a:pt x="24665" y="366315"/>
                </a:cubicBezTo>
                <a:cubicBezTo>
                  <a:pt x="-21580" y="217822"/>
                  <a:pt x="3089" y="140244"/>
                  <a:pt x="5020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6BD654B1-4664-E2F2-7B11-9CCB790F404B}"/>
              </a:ext>
            </a:extLst>
          </p:cNvPr>
          <p:cNvSpPr/>
          <p:nvPr/>
        </p:nvSpPr>
        <p:spPr>
          <a:xfrm>
            <a:off x="2569362" y="778330"/>
            <a:ext cx="410912" cy="455792"/>
          </a:xfrm>
          <a:custGeom>
            <a:avLst/>
            <a:gdLst>
              <a:gd name="connsiteX0" fmla="*/ 0 w 410912"/>
              <a:gd name="connsiteY0" fmla="*/ 0 h 455792"/>
              <a:gd name="connsiteX1" fmla="*/ 157298 w 410912"/>
              <a:gd name="connsiteY1" fmla="*/ 48387 h 455792"/>
              <a:gd name="connsiteX2" fmla="*/ 220995 w 410912"/>
              <a:gd name="connsiteY2" fmla="*/ 65680 h 455792"/>
              <a:gd name="connsiteX3" fmla="*/ 405739 w 410912"/>
              <a:gd name="connsiteY3" fmla="*/ 87018 h 455792"/>
              <a:gd name="connsiteX4" fmla="*/ 396855 w 410912"/>
              <a:gd name="connsiteY4" fmla="*/ 171814 h 455792"/>
              <a:gd name="connsiteX5" fmla="*/ 361794 w 410912"/>
              <a:gd name="connsiteY5" fmla="*/ 455792 h 455792"/>
              <a:gd name="connsiteX6" fmla="*/ 298256 w 410912"/>
              <a:gd name="connsiteY6" fmla="*/ 408515 h 455792"/>
              <a:gd name="connsiteX7" fmla="*/ 102565 w 410912"/>
              <a:gd name="connsiteY7" fmla="*/ 88842 h 455792"/>
              <a:gd name="connsiteX8" fmla="*/ 0 w 410912"/>
              <a:gd name="connsiteY8" fmla="*/ 0 h 45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0912" h="455792">
                <a:moveTo>
                  <a:pt x="0" y="0"/>
                </a:moveTo>
                <a:cubicBezTo>
                  <a:pt x="53226" y="14120"/>
                  <a:pt x="105103" y="30698"/>
                  <a:pt x="157298" y="48387"/>
                </a:cubicBezTo>
                <a:cubicBezTo>
                  <a:pt x="178002" y="56320"/>
                  <a:pt x="198784" y="63697"/>
                  <a:pt x="220995" y="65680"/>
                </a:cubicBezTo>
                <a:cubicBezTo>
                  <a:pt x="257008" y="68853"/>
                  <a:pt x="390033" y="52512"/>
                  <a:pt x="405739" y="87018"/>
                </a:cubicBezTo>
                <a:cubicBezTo>
                  <a:pt x="417558" y="113036"/>
                  <a:pt x="406770" y="146669"/>
                  <a:pt x="396855" y="171814"/>
                </a:cubicBezTo>
                <a:cubicBezTo>
                  <a:pt x="345850" y="300239"/>
                  <a:pt x="329351" y="313883"/>
                  <a:pt x="361794" y="455792"/>
                </a:cubicBezTo>
                <a:cubicBezTo>
                  <a:pt x="339901" y="441910"/>
                  <a:pt x="315786" y="427870"/>
                  <a:pt x="298256" y="408515"/>
                </a:cubicBezTo>
                <a:cubicBezTo>
                  <a:pt x="227182" y="330223"/>
                  <a:pt x="188234" y="131915"/>
                  <a:pt x="102565" y="88842"/>
                </a:cubicBezTo>
                <a:cubicBezTo>
                  <a:pt x="66790" y="61872"/>
                  <a:pt x="33554" y="2958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05792375-FFF4-73AA-2C2C-54BFFE87FCF2}"/>
              </a:ext>
            </a:extLst>
          </p:cNvPr>
          <p:cNvSpPr/>
          <p:nvPr/>
        </p:nvSpPr>
        <p:spPr>
          <a:xfrm>
            <a:off x="2017668" y="870028"/>
            <a:ext cx="634824" cy="308549"/>
          </a:xfrm>
          <a:custGeom>
            <a:avLst/>
            <a:gdLst>
              <a:gd name="connsiteX0" fmla="*/ 191725 w 634824"/>
              <a:gd name="connsiteY0" fmla="*/ 0 h 308549"/>
              <a:gd name="connsiteX1" fmla="*/ 236384 w 634824"/>
              <a:gd name="connsiteY1" fmla="*/ 99709 h 308549"/>
              <a:gd name="connsiteX2" fmla="*/ 250107 w 634824"/>
              <a:gd name="connsiteY2" fmla="*/ 101534 h 308549"/>
              <a:gd name="connsiteX3" fmla="*/ 271206 w 634824"/>
              <a:gd name="connsiteY3" fmla="*/ 46801 h 308549"/>
              <a:gd name="connsiteX4" fmla="*/ 364332 w 634824"/>
              <a:gd name="connsiteY4" fmla="*/ 158885 h 308549"/>
              <a:gd name="connsiteX5" fmla="*/ 323957 w 634824"/>
              <a:gd name="connsiteY5" fmla="*/ 20545 h 308549"/>
              <a:gd name="connsiteX6" fmla="*/ 410340 w 634824"/>
              <a:gd name="connsiteY6" fmla="*/ 107245 h 308549"/>
              <a:gd name="connsiteX7" fmla="*/ 634825 w 634824"/>
              <a:gd name="connsiteY7" fmla="*/ 303967 h 308549"/>
              <a:gd name="connsiteX8" fmla="*/ 312534 w 634824"/>
              <a:gd name="connsiteY8" fmla="*/ 272396 h 308549"/>
              <a:gd name="connsiteX9" fmla="*/ 157695 w 634824"/>
              <a:gd name="connsiteY9" fmla="*/ 227579 h 308549"/>
              <a:gd name="connsiteX10" fmla="*/ 325384 w 634824"/>
              <a:gd name="connsiteY10" fmla="*/ 159837 h 308549"/>
              <a:gd name="connsiteX11" fmla="*/ 0 w 634824"/>
              <a:gd name="connsiteY11" fmla="*/ 74167 h 308549"/>
              <a:gd name="connsiteX12" fmla="*/ 153015 w 634824"/>
              <a:gd name="connsiteY12" fmla="*/ 139450 h 308549"/>
              <a:gd name="connsiteX13" fmla="*/ 191725 w 634824"/>
              <a:gd name="connsiteY13" fmla="*/ 0 h 308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34824" h="308549">
                <a:moveTo>
                  <a:pt x="191725" y="0"/>
                </a:moveTo>
                <a:cubicBezTo>
                  <a:pt x="202274" y="29191"/>
                  <a:pt x="213856" y="77975"/>
                  <a:pt x="236384" y="99709"/>
                </a:cubicBezTo>
                <a:cubicBezTo>
                  <a:pt x="240032" y="103279"/>
                  <a:pt x="245188" y="101613"/>
                  <a:pt x="250107" y="101534"/>
                </a:cubicBezTo>
                <a:cubicBezTo>
                  <a:pt x="264940" y="87176"/>
                  <a:pt x="267161" y="66156"/>
                  <a:pt x="271206" y="46801"/>
                </a:cubicBezTo>
                <a:lnTo>
                  <a:pt x="364332" y="158885"/>
                </a:lnTo>
                <a:lnTo>
                  <a:pt x="323957" y="20545"/>
                </a:lnTo>
                <a:cubicBezTo>
                  <a:pt x="353306" y="48942"/>
                  <a:pt x="382101" y="77816"/>
                  <a:pt x="410340" y="107245"/>
                </a:cubicBezTo>
                <a:cubicBezTo>
                  <a:pt x="456506" y="194501"/>
                  <a:pt x="558278" y="245585"/>
                  <a:pt x="634825" y="303967"/>
                </a:cubicBezTo>
                <a:cubicBezTo>
                  <a:pt x="523058" y="316579"/>
                  <a:pt x="420652" y="302222"/>
                  <a:pt x="312534" y="272396"/>
                </a:cubicBezTo>
                <a:cubicBezTo>
                  <a:pt x="261291" y="249393"/>
                  <a:pt x="213380" y="234876"/>
                  <a:pt x="157695" y="227579"/>
                </a:cubicBezTo>
                <a:cubicBezTo>
                  <a:pt x="213856" y="205685"/>
                  <a:pt x="269779" y="183158"/>
                  <a:pt x="325384" y="159837"/>
                </a:cubicBezTo>
                <a:cubicBezTo>
                  <a:pt x="185141" y="116050"/>
                  <a:pt x="155712" y="172925"/>
                  <a:pt x="0" y="74167"/>
                </a:cubicBezTo>
                <a:cubicBezTo>
                  <a:pt x="57509" y="89397"/>
                  <a:pt x="103200" y="105659"/>
                  <a:pt x="153015" y="139450"/>
                </a:cubicBezTo>
                <a:cubicBezTo>
                  <a:pt x="161502" y="90587"/>
                  <a:pt x="173639" y="46008"/>
                  <a:pt x="19172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53D7EECC-97F8-EF7C-32C2-BB419D443ED8}"/>
              </a:ext>
            </a:extLst>
          </p:cNvPr>
          <p:cNvSpPr/>
          <p:nvPr/>
        </p:nvSpPr>
        <p:spPr>
          <a:xfrm>
            <a:off x="2422138" y="850039"/>
            <a:ext cx="355527" cy="312613"/>
          </a:xfrm>
          <a:custGeom>
            <a:avLst/>
            <a:gdLst>
              <a:gd name="connsiteX0" fmla="*/ 17689 w 355527"/>
              <a:gd name="connsiteY0" fmla="*/ 120968 h 312613"/>
              <a:gd name="connsiteX1" fmla="*/ 0 w 355527"/>
              <a:gd name="connsiteY1" fmla="*/ 0 h 312613"/>
              <a:gd name="connsiteX2" fmla="*/ 104469 w 355527"/>
              <a:gd name="connsiteY2" fmla="*/ 127314 h 312613"/>
              <a:gd name="connsiteX3" fmla="*/ 113512 w 355527"/>
              <a:gd name="connsiteY3" fmla="*/ 123665 h 312613"/>
              <a:gd name="connsiteX4" fmla="*/ 113194 w 355527"/>
              <a:gd name="connsiteY4" fmla="*/ 9915 h 312613"/>
              <a:gd name="connsiteX5" fmla="*/ 237891 w 355527"/>
              <a:gd name="connsiteY5" fmla="*/ 38868 h 312613"/>
              <a:gd name="connsiteX6" fmla="*/ 355527 w 355527"/>
              <a:gd name="connsiteY6" fmla="*/ 312613 h 312613"/>
              <a:gd name="connsiteX7" fmla="*/ 17689 w 355527"/>
              <a:gd name="connsiteY7" fmla="*/ 120968 h 31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5527" h="312613">
                <a:moveTo>
                  <a:pt x="17689" y="120968"/>
                </a:moveTo>
                <a:cubicBezTo>
                  <a:pt x="24352" y="93602"/>
                  <a:pt x="5077" y="29508"/>
                  <a:pt x="0" y="0"/>
                </a:cubicBezTo>
                <a:cubicBezTo>
                  <a:pt x="24669" y="35378"/>
                  <a:pt x="66156" y="110894"/>
                  <a:pt x="104469" y="127314"/>
                </a:cubicBezTo>
                <a:lnTo>
                  <a:pt x="113512" y="123665"/>
                </a:lnTo>
                <a:cubicBezTo>
                  <a:pt x="128583" y="93284"/>
                  <a:pt x="117478" y="43073"/>
                  <a:pt x="113194" y="9915"/>
                </a:cubicBezTo>
                <a:cubicBezTo>
                  <a:pt x="155156" y="17768"/>
                  <a:pt x="196484" y="28477"/>
                  <a:pt x="237891" y="38868"/>
                </a:cubicBezTo>
                <a:cubicBezTo>
                  <a:pt x="258039" y="135246"/>
                  <a:pt x="309916" y="226389"/>
                  <a:pt x="355527" y="312613"/>
                </a:cubicBezTo>
                <a:cubicBezTo>
                  <a:pt x="269937" y="272158"/>
                  <a:pt x="74722" y="185379"/>
                  <a:pt x="17689" y="12096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FCAA4CFE-7B71-D0E4-85B1-4EBC6FFAC301}"/>
              </a:ext>
            </a:extLst>
          </p:cNvPr>
          <p:cNvSpPr/>
          <p:nvPr/>
        </p:nvSpPr>
        <p:spPr>
          <a:xfrm>
            <a:off x="2532239" y="602391"/>
            <a:ext cx="419779" cy="188711"/>
          </a:xfrm>
          <a:custGeom>
            <a:avLst/>
            <a:gdLst>
              <a:gd name="connsiteX0" fmla="*/ 226785 w 419779"/>
              <a:gd name="connsiteY0" fmla="*/ 0 h 188711"/>
              <a:gd name="connsiteX1" fmla="*/ 269937 w 419779"/>
              <a:gd name="connsiteY1" fmla="*/ 21338 h 188711"/>
              <a:gd name="connsiteX2" fmla="*/ 284929 w 419779"/>
              <a:gd name="connsiteY2" fmla="*/ 78292 h 188711"/>
              <a:gd name="connsiteX3" fmla="*/ 350926 w 419779"/>
              <a:gd name="connsiteY3" fmla="*/ 97330 h 188711"/>
              <a:gd name="connsiteX4" fmla="*/ 377896 w 419779"/>
              <a:gd name="connsiteY4" fmla="*/ 37996 h 188711"/>
              <a:gd name="connsiteX5" fmla="*/ 419779 w 419779"/>
              <a:gd name="connsiteY5" fmla="*/ 188710 h 188711"/>
              <a:gd name="connsiteX6" fmla="*/ 173798 w 419779"/>
              <a:gd name="connsiteY6" fmla="*/ 177605 h 188711"/>
              <a:gd name="connsiteX7" fmla="*/ 0 w 419779"/>
              <a:gd name="connsiteY7" fmla="*/ 88049 h 188711"/>
              <a:gd name="connsiteX8" fmla="*/ 189107 w 419779"/>
              <a:gd name="connsiteY8" fmla="*/ 137943 h 188711"/>
              <a:gd name="connsiteX9" fmla="*/ 105896 w 419779"/>
              <a:gd name="connsiteY9" fmla="*/ 57033 h 188711"/>
              <a:gd name="connsiteX10" fmla="*/ 59889 w 419779"/>
              <a:gd name="connsiteY10" fmla="*/ 28715 h 188711"/>
              <a:gd name="connsiteX11" fmla="*/ 64490 w 419779"/>
              <a:gd name="connsiteY11" fmla="*/ 25621 h 188711"/>
              <a:gd name="connsiteX12" fmla="*/ 185061 w 419779"/>
              <a:gd name="connsiteY12" fmla="*/ 51084 h 188711"/>
              <a:gd name="connsiteX13" fmla="*/ 233290 w 419779"/>
              <a:gd name="connsiteY13" fmla="*/ 66632 h 188711"/>
              <a:gd name="connsiteX14" fmla="*/ 226785 w 419779"/>
              <a:gd name="connsiteY14" fmla="*/ 0 h 188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19779" h="188711">
                <a:moveTo>
                  <a:pt x="226785" y="0"/>
                </a:moveTo>
                <a:cubicBezTo>
                  <a:pt x="243761" y="4204"/>
                  <a:pt x="259387" y="5235"/>
                  <a:pt x="269937" y="21338"/>
                </a:cubicBezTo>
                <a:cubicBezTo>
                  <a:pt x="278901" y="35061"/>
                  <a:pt x="281677" y="62110"/>
                  <a:pt x="284929" y="78292"/>
                </a:cubicBezTo>
                <a:cubicBezTo>
                  <a:pt x="306823" y="84797"/>
                  <a:pt x="328795" y="91618"/>
                  <a:pt x="350926" y="97330"/>
                </a:cubicBezTo>
                <a:lnTo>
                  <a:pt x="377896" y="37996"/>
                </a:lnTo>
                <a:cubicBezTo>
                  <a:pt x="387177" y="90905"/>
                  <a:pt x="398362" y="139133"/>
                  <a:pt x="419779" y="188710"/>
                </a:cubicBezTo>
                <a:cubicBezTo>
                  <a:pt x="337124" y="188790"/>
                  <a:pt x="256056" y="185299"/>
                  <a:pt x="173798" y="177605"/>
                </a:cubicBezTo>
                <a:cubicBezTo>
                  <a:pt x="120651" y="140164"/>
                  <a:pt x="57271" y="118826"/>
                  <a:pt x="0" y="88049"/>
                </a:cubicBezTo>
                <a:cubicBezTo>
                  <a:pt x="63776" y="102644"/>
                  <a:pt x="126283" y="119699"/>
                  <a:pt x="189107" y="137943"/>
                </a:cubicBezTo>
                <a:cubicBezTo>
                  <a:pt x="163327" y="110497"/>
                  <a:pt x="136357" y="79165"/>
                  <a:pt x="105896" y="57033"/>
                </a:cubicBezTo>
                <a:cubicBezTo>
                  <a:pt x="91222" y="46404"/>
                  <a:pt x="74643" y="39741"/>
                  <a:pt x="59889" y="28715"/>
                </a:cubicBezTo>
                <a:lnTo>
                  <a:pt x="64490" y="25621"/>
                </a:lnTo>
                <a:cubicBezTo>
                  <a:pt x="109784" y="24670"/>
                  <a:pt x="143020" y="36409"/>
                  <a:pt x="185061" y="51084"/>
                </a:cubicBezTo>
                <a:cubicBezTo>
                  <a:pt x="201243" y="60841"/>
                  <a:pt x="213697" y="66394"/>
                  <a:pt x="233290" y="66632"/>
                </a:cubicBezTo>
                <a:cubicBezTo>
                  <a:pt x="232179" y="44580"/>
                  <a:pt x="229007" y="22131"/>
                  <a:pt x="22678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FDDBE7B2-3D3E-EE66-F7F5-02E6FC73F970}"/>
              </a:ext>
            </a:extLst>
          </p:cNvPr>
          <p:cNvSpPr/>
          <p:nvPr/>
        </p:nvSpPr>
        <p:spPr>
          <a:xfrm>
            <a:off x="3472379" y="420741"/>
            <a:ext cx="80751" cy="110576"/>
          </a:xfrm>
          <a:custGeom>
            <a:avLst/>
            <a:gdLst>
              <a:gd name="connsiteX0" fmla="*/ 0 w 80751"/>
              <a:gd name="connsiteY0" fmla="*/ 31729 h 110576"/>
              <a:gd name="connsiteX1" fmla="*/ 41962 w 80751"/>
              <a:gd name="connsiteY1" fmla="*/ 0 h 110576"/>
              <a:gd name="connsiteX2" fmla="*/ 68536 w 80751"/>
              <a:gd name="connsiteY2" fmla="*/ 22924 h 110576"/>
              <a:gd name="connsiteX3" fmla="*/ 80751 w 80751"/>
              <a:gd name="connsiteY3" fmla="*/ 110577 h 110576"/>
              <a:gd name="connsiteX4" fmla="*/ 0 w 80751"/>
              <a:gd name="connsiteY4" fmla="*/ 31729 h 110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751" h="110576">
                <a:moveTo>
                  <a:pt x="0" y="31729"/>
                </a:moveTo>
                <a:cubicBezTo>
                  <a:pt x="12295" y="17689"/>
                  <a:pt x="22448" y="3252"/>
                  <a:pt x="41962" y="0"/>
                </a:cubicBezTo>
                <a:cubicBezTo>
                  <a:pt x="57271" y="5473"/>
                  <a:pt x="61238" y="7139"/>
                  <a:pt x="68536" y="22924"/>
                </a:cubicBezTo>
                <a:cubicBezTo>
                  <a:pt x="80196" y="48149"/>
                  <a:pt x="79561" y="83369"/>
                  <a:pt x="80751" y="110577"/>
                </a:cubicBezTo>
                <a:cubicBezTo>
                  <a:pt x="49736" y="88763"/>
                  <a:pt x="25225" y="59810"/>
                  <a:pt x="0" y="3172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A5B58B7A-5147-D64A-8FC4-3FA8ED62D46E}"/>
              </a:ext>
            </a:extLst>
          </p:cNvPr>
          <p:cNvSpPr/>
          <p:nvPr/>
        </p:nvSpPr>
        <p:spPr>
          <a:xfrm>
            <a:off x="3002785" y="683222"/>
            <a:ext cx="409784" cy="489980"/>
          </a:xfrm>
          <a:custGeom>
            <a:avLst/>
            <a:gdLst>
              <a:gd name="connsiteX0" fmla="*/ 124300 w 409784"/>
              <a:gd name="connsiteY0" fmla="*/ 0 h 489980"/>
              <a:gd name="connsiteX1" fmla="*/ 196801 w 409784"/>
              <a:gd name="connsiteY1" fmla="*/ 114305 h 489980"/>
              <a:gd name="connsiteX2" fmla="*/ 232497 w 409784"/>
              <a:gd name="connsiteY2" fmla="*/ 142782 h 489980"/>
              <a:gd name="connsiteX3" fmla="*/ 321815 w 409784"/>
              <a:gd name="connsiteY3" fmla="*/ 89001 h 489980"/>
              <a:gd name="connsiteX4" fmla="*/ 409785 w 409784"/>
              <a:gd name="connsiteY4" fmla="*/ 489980 h 489980"/>
              <a:gd name="connsiteX5" fmla="*/ 338235 w 409784"/>
              <a:gd name="connsiteY5" fmla="*/ 455475 h 489980"/>
              <a:gd name="connsiteX6" fmla="*/ 166341 w 409784"/>
              <a:gd name="connsiteY6" fmla="*/ 208858 h 489980"/>
              <a:gd name="connsiteX7" fmla="*/ 23321 w 409784"/>
              <a:gd name="connsiteY7" fmla="*/ 90667 h 489980"/>
              <a:gd name="connsiteX8" fmla="*/ 0 w 409784"/>
              <a:gd name="connsiteY8" fmla="*/ 17610 h 489980"/>
              <a:gd name="connsiteX9" fmla="*/ 70677 w 409784"/>
              <a:gd name="connsiteY9" fmla="*/ 47277 h 489980"/>
              <a:gd name="connsiteX10" fmla="*/ 124300 w 409784"/>
              <a:gd name="connsiteY10" fmla="*/ 0 h 489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9784" h="489980">
                <a:moveTo>
                  <a:pt x="124300" y="0"/>
                </a:moveTo>
                <a:cubicBezTo>
                  <a:pt x="214808" y="56716"/>
                  <a:pt x="161978" y="39979"/>
                  <a:pt x="196801" y="114305"/>
                </a:cubicBezTo>
                <a:cubicBezTo>
                  <a:pt x="205527" y="132867"/>
                  <a:pt x="214411" y="136912"/>
                  <a:pt x="232497" y="142782"/>
                </a:cubicBezTo>
                <a:cubicBezTo>
                  <a:pt x="269858" y="139133"/>
                  <a:pt x="297542" y="115653"/>
                  <a:pt x="321815" y="89001"/>
                </a:cubicBezTo>
                <a:cubicBezTo>
                  <a:pt x="413830" y="209890"/>
                  <a:pt x="385512" y="349419"/>
                  <a:pt x="409785" y="489980"/>
                </a:cubicBezTo>
                <a:lnTo>
                  <a:pt x="338235" y="455475"/>
                </a:lnTo>
                <a:cubicBezTo>
                  <a:pt x="231704" y="398203"/>
                  <a:pt x="233607" y="294210"/>
                  <a:pt x="166341" y="208858"/>
                </a:cubicBezTo>
                <a:cubicBezTo>
                  <a:pt x="128662" y="161026"/>
                  <a:pt x="70677" y="128662"/>
                  <a:pt x="23321" y="90667"/>
                </a:cubicBezTo>
                <a:lnTo>
                  <a:pt x="0" y="17610"/>
                </a:lnTo>
                <a:cubicBezTo>
                  <a:pt x="19752" y="30302"/>
                  <a:pt x="45928" y="49974"/>
                  <a:pt x="70677" y="47277"/>
                </a:cubicBezTo>
                <a:cubicBezTo>
                  <a:pt x="96299" y="44500"/>
                  <a:pt x="111053" y="19038"/>
                  <a:pt x="12430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EED1B702-C4FA-D842-CAF3-3B16E218F32A}"/>
              </a:ext>
            </a:extLst>
          </p:cNvPr>
          <p:cNvSpPr/>
          <p:nvPr/>
        </p:nvSpPr>
        <p:spPr>
          <a:xfrm>
            <a:off x="1697573" y="1806996"/>
            <a:ext cx="1117295" cy="1442926"/>
          </a:xfrm>
          <a:custGeom>
            <a:avLst/>
            <a:gdLst>
              <a:gd name="connsiteX0" fmla="*/ 95531 w 1117295"/>
              <a:gd name="connsiteY0" fmla="*/ 0 h 1442926"/>
              <a:gd name="connsiteX1" fmla="*/ 194130 w 1117295"/>
              <a:gd name="connsiteY1" fmla="*/ 57985 h 1442926"/>
              <a:gd name="connsiteX2" fmla="*/ 198176 w 1117295"/>
              <a:gd name="connsiteY2" fmla="*/ 69963 h 1442926"/>
              <a:gd name="connsiteX3" fmla="*/ 239900 w 1117295"/>
              <a:gd name="connsiteY3" fmla="*/ 205130 h 1442926"/>
              <a:gd name="connsiteX4" fmla="*/ 250767 w 1117295"/>
              <a:gd name="connsiteY4" fmla="*/ 199895 h 1442926"/>
              <a:gd name="connsiteX5" fmla="*/ 282338 w 1117295"/>
              <a:gd name="connsiteY5" fmla="*/ 58303 h 1442926"/>
              <a:gd name="connsiteX6" fmla="*/ 291301 w 1117295"/>
              <a:gd name="connsiteY6" fmla="*/ 57034 h 1442926"/>
              <a:gd name="connsiteX7" fmla="*/ 326918 w 1117295"/>
              <a:gd name="connsiteY7" fmla="*/ 207668 h 1442926"/>
              <a:gd name="connsiteX8" fmla="*/ 395215 w 1117295"/>
              <a:gd name="connsiteY8" fmla="*/ 63538 h 1442926"/>
              <a:gd name="connsiteX9" fmla="*/ 561080 w 1117295"/>
              <a:gd name="connsiteY9" fmla="*/ 85511 h 1442926"/>
              <a:gd name="connsiteX10" fmla="*/ 562667 w 1117295"/>
              <a:gd name="connsiteY10" fmla="*/ 83052 h 1442926"/>
              <a:gd name="connsiteX11" fmla="*/ 616051 w 1117295"/>
              <a:gd name="connsiteY11" fmla="*/ 66314 h 1442926"/>
              <a:gd name="connsiteX12" fmla="*/ 803016 w 1117295"/>
              <a:gd name="connsiteY12" fmla="*/ 76547 h 1442926"/>
              <a:gd name="connsiteX13" fmla="*/ 870124 w 1117295"/>
              <a:gd name="connsiteY13" fmla="*/ 137626 h 1442926"/>
              <a:gd name="connsiteX14" fmla="*/ 915180 w 1117295"/>
              <a:gd name="connsiteY14" fmla="*/ 142703 h 1442926"/>
              <a:gd name="connsiteX15" fmla="*/ 997517 w 1117295"/>
              <a:gd name="connsiteY15" fmla="*/ 253755 h 1442926"/>
              <a:gd name="connsiteX16" fmla="*/ 1031944 w 1117295"/>
              <a:gd name="connsiteY16" fmla="*/ 254866 h 1442926"/>
              <a:gd name="connsiteX17" fmla="*/ 1083028 w 1117295"/>
              <a:gd name="connsiteY17" fmla="*/ 255183 h 1442926"/>
              <a:gd name="connsiteX18" fmla="*/ 1088184 w 1117295"/>
              <a:gd name="connsiteY18" fmla="*/ 331096 h 1442926"/>
              <a:gd name="connsiteX19" fmla="*/ 1088184 w 1117295"/>
              <a:gd name="connsiteY19" fmla="*/ 384639 h 1442926"/>
              <a:gd name="connsiteX20" fmla="*/ 1117295 w 1117295"/>
              <a:gd name="connsiteY20" fmla="*/ 1421951 h 1442926"/>
              <a:gd name="connsiteX21" fmla="*/ 532682 w 1117295"/>
              <a:gd name="connsiteY21" fmla="*/ 1325414 h 1442926"/>
              <a:gd name="connsiteX22" fmla="*/ 98863 w 1117295"/>
              <a:gd name="connsiteY22" fmla="*/ 637205 h 1442926"/>
              <a:gd name="connsiteX23" fmla="*/ 17556 w 1117295"/>
              <a:gd name="connsiteY23" fmla="*/ 295003 h 1442926"/>
              <a:gd name="connsiteX24" fmla="*/ 5579 w 1117295"/>
              <a:gd name="connsiteY24" fmla="*/ 120175 h 1442926"/>
              <a:gd name="connsiteX25" fmla="*/ 46271 w 1117295"/>
              <a:gd name="connsiteY25" fmla="*/ 125569 h 1442926"/>
              <a:gd name="connsiteX26" fmla="*/ 5023 w 1117295"/>
              <a:gd name="connsiteY26" fmla="*/ 317 h 1442926"/>
              <a:gd name="connsiteX27" fmla="*/ 64992 w 1117295"/>
              <a:gd name="connsiteY27" fmla="*/ 86224 h 1442926"/>
              <a:gd name="connsiteX28" fmla="*/ 88551 w 1117295"/>
              <a:gd name="connsiteY28" fmla="*/ 114622 h 1442926"/>
              <a:gd name="connsiteX29" fmla="*/ 120201 w 1117295"/>
              <a:gd name="connsiteY29" fmla="*/ 131597 h 1442926"/>
              <a:gd name="connsiteX30" fmla="*/ 95531 w 1117295"/>
              <a:gd name="connsiteY30" fmla="*/ 0 h 1442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17295" h="1442926">
                <a:moveTo>
                  <a:pt x="95531" y="0"/>
                </a:moveTo>
                <a:cubicBezTo>
                  <a:pt x="126150" y="25066"/>
                  <a:pt x="158197" y="41803"/>
                  <a:pt x="194130" y="57985"/>
                </a:cubicBezTo>
                <a:lnTo>
                  <a:pt x="198176" y="69963"/>
                </a:lnTo>
                <a:cubicBezTo>
                  <a:pt x="205711" y="108038"/>
                  <a:pt x="211423" y="176970"/>
                  <a:pt x="239900" y="205130"/>
                </a:cubicBezTo>
                <a:cubicBezTo>
                  <a:pt x="244897" y="203861"/>
                  <a:pt x="247991" y="204575"/>
                  <a:pt x="250767" y="199895"/>
                </a:cubicBezTo>
                <a:cubicBezTo>
                  <a:pt x="275357" y="157615"/>
                  <a:pt x="257589" y="98678"/>
                  <a:pt x="282338" y="58303"/>
                </a:cubicBezTo>
                <a:lnTo>
                  <a:pt x="291301" y="57034"/>
                </a:lnTo>
                <a:cubicBezTo>
                  <a:pt x="324221" y="91936"/>
                  <a:pt x="325490" y="162137"/>
                  <a:pt x="326918" y="207668"/>
                </a:cubicBezTo>
                <a:cubicBezTo>
                  <a:pt x="358964" y="161344"/>
                  <a:pt x="371577" y="113750"/>
                  <a:pt x="395215" y="63538"/>
                </a:cubicBezTo>
                <a:cubicBezTo>
                  <a:pt x="453676" y="61317"/>
                  <a:pt x="504681" y="71391"/>
                  <a:pt x="561080" y="85511"/>
                </a:cubicBezTo>
                <a:cubicBezTo>
                  <a:pt x="561635" y="84717"/>
                  <a:pt x="562032" y="83845"/>
                  <a:pt x="562667" y="83052"/>
                </a:cubicBezTo>
                <a:cubicBezTo>
                  <a:pt x="576152" y="65680"/>
                  <a:pt x="596062" y="68297"/>
                  <a:pt x="616051" y="66314"/>
                </a:cubicBezTo>
                <a:cubicBezTo>
                  <a:pt x="673640" y="55685"/>
                  <a:pt x="745745" y="66314"/>
                  <a:pt x="803016" y="76547"/>
                </a:cubicBezTo>
                <a:cubicBezTo>
                  <a:pt x="819595" y="96774"/>
                  <a:pt x="842916" y="134770"/>
                  <a:pt x="870124" y="137626"/>
                </a:cubicBezTo>
                <a:cubicBezTo>
                  <a:pt x="884878" y="139133"/>
                  <a:pt x="901139" y="137705"/>
                  <a:pt x="915180" y="142703"/>
                </a:cubicBezTo>
                <a:cubicBezTo>
                  <a:pt x="950875" y="197991"/>
                  <a:pt x="918035" y="221233"/>
                  <a:pt x="997517" y="253755"/>
                </a:cubicBezTo>
                <a:lnTo>
                  <a:pt x="1031944" y="254866"/>
                </a:lnTo>
                <a:cubicBezTo>
                  <a:pt x="1049950" y="251772"/>
                  <a:pt x="1065735" y="247171"/>
                  <a:pt x="1083028" y="255183"/>
                </a:cubicBezTo>
                <a:cubicBezTo>
                  <a:pt x="1098496" y="277315"/>
                  <a:pt x="1091277" y="305395"/>
                  <a:pt x="1088184" y="331096"/>
                </a:cubicBezTo>
                <a:lnTo>
                  <a:pt x="1088184" y="384639"/>
                </a:lnTo>
                <a:cubicBezTo>
                  <a:pt x="1092705" y="730647"/>
                  <a:pt x="1095481" y="1076497"/>
                  <a:pt x="1117295" y="1421951"/>
                </a:cubicBezTo>
                <a:cubicBezTo>
                  <a:pt x="905582" y="1464309"/>
                  <a:pt x="715919" y="1447493"/>
                  <a:pt x="532682" y="1325414"/>
                </a:cubicBezTo>
                <a:cubicBezTo>
                  <a:pt x="274088" y="1153044"/>
                  <a:pt x="201587" y="910632"/>
                  <a:pt x="98863" y="637205"/>
                </a:cubicBezTo>
                <a:cubicBezTo>
                  <a:pt x="70624" y="523455"/>
                  <a:pt x="40957" y="409864"/>
                  <a:pt x="17556" y="295003"/>
                </a:cubicBezTo>
                <a:cubicBezTo>
                  <a:pt x="5261" y="248044"/>
                  <a:pt x="-7668" y="166738"/>
                  <a:pt x="5579" y="120175"/>
                </a:cubicBezTo>
                <a:cubicBezTo>
                  <a:pt x="21681" y="110656"/>
                  <a:pt x="28582" y="128504"/>
                  <a:pt x="46271" y="125569"/>
                </a:cubicBezTo>
                <a:cubicBezTo>
                  <a:pt x="41274" y="85511"/>
                  <a:pt x="18667" y="38948"/>
                  <a:pt x="5023" y="317"/>
                </a:cubicBezTo>
                <a:lnTo>
                  <a:pt x="64992" y="86224"/>
                </a:lnTo>
                <a:cubicBezTo>
                  <a:pt x="72369" y="95823"/>
                  <a:pt x="79905" y="106135"/>
                  <a:pt x="88551" y="114622"/>
                </a:cubicBezTo>
                <a:cubicBezTo>
                  <a:pt x="97673" y="123586"/>
                  <a:pt x="107509" y="131439"/>
                  <a:pt x="120201" y="131597"/>
                </a:cubicBezTo>
                <a:cubicBezTo>
                  <a:pt x="133924" y="96854"/>
                  <a:pt x="106002" y="34823"/>
                  <a:pt x="9553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139AB938-85F9-76FA-CF8A-E915A1D5FB16}"/>
              </a:ext>
            </a:extLst>
          </p:cNvPr>
          <p:cNvSpPr/>
          <p:nvPr/>
        </p:nvSpPr>
        <p:spPr>
          <a:xfrm>
            <a:off x="1697573" y="1806996"/>
            <a:ext cx="198175" cy="637125"/>
          </a:xfrm>
          <a:custGeom>
            <a:avLst/>
            <a:gdLst>
              <a:gd name="connsiteX0" fmla="*/ 95531 w 198175"/>
              <a:gd name="connsiteY0" fmla="*/ 0 h 637125"/>
              <a:gd name="connsiteX1" fmla="*/ 194130 w 198175"/>
              <a:gd name="connsiteY1" fmla="*/ 57985 h 637125"/>
              <a:gd name="connsiteX2" fmla="*/ 198176 w 198175"/>
              <a:gd name="connsiteY2" fmla="*/ 69963 h 637125"/>
              <a:gd name="connsiteX3" fmla="*/ 172316 w 198175"/>
              <a:gd name="connsiteY3" fmla="*/ 121761 h 637125"/>
              <a:gd name="connsiteX4" fmla="*/ 125595 w 198175"/>
              <a:gd name="connsiteY4" fmla="*/ 459599 h 637125"/>
              <a:gd name="connsiteX5" fmla="*/ 98863 w 198175"/>
              <a:gd name="connsiteY5" fmla="*/ 637125 h 637125"/>
              <a:gd name="connsiteX6" fmla="*/ 17556 w 198175"/>
              <a:gd name="connsiteY6" fmla="*/ 294924 h 637125"/>
              <a:gd name="connsiteX7" fmla="*/ 5579 w 198175"/>
              <a:gd name="connsiteY7" fmla="*/ 120096 h 637125"/>
              <a:gd name="connsiteX8" fmla="*/ 46271 w 198175"/>
              <a:gd name="connsiteY8" fmla="*/ 125489 h 637125"/>
              <a:gd name="connsiteX9" fmla="*/ 5023 w 198175"/>
              <a:gd name="connsiteY9" fmla="*/ 238 h 637125"/>
              <a:gd name="connsiteX10" fmla="*/ 64992 w 198175"/>
              <a:gd name="connsiteY10" fmla="*/ 86145 h 637125"/>
              <a:gd name="connsiteX11" fmla="*/ 88551 w 198175"/>
              <a:gd name="connsiteY11" fmla="*/ 114543 h 637125"/>
              <a:gd name="connsiteX12" fmla="*/ 120201 w 198175"/>
              <a:gd name="connsiteY12" fmla="*/ 131518 h 637125"/>
              <a:gd name="connsiteX13" fmla="*/ 95531 w 198175"/>
              <a:gd name="connsiteY13" fmla="*/ 0 h 63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8175" h="637125">
                <a:moveTo>
                  <a:pt x="95531" y="0"/>
                </a:moveTo>
                <a:cubicBezTo>
                  <a:pt x="126150" y="25066"/>
                  <a:pt x="158197" y="41803"/>
                  <a:pt x="194130" y="57985"/>
                </a:cubicBezTo>
                <a:lnTo>
                  <a:pt x="198176" y="69963"/>
                </a:lnTo>
                <a:cubicBezTo>
                  <a:pt x="180963" y="80354"/>
                  <a:pt x="176917" y="102803"/>
                  <a:pt x="172316" y="121761"/>
                </a:cubicBezTo>
                <a:cubicBezTo>
                  <a:pt x="145505" y="231386"/>
                  <a:pt x="137335" y="347515"/>
                  <a:pt x="125595" y="459599"/>
                </a:cubicBezTo>
                <a:cubicBezTo>
                  <a:pt x="119408" y="518695"/>
                  <a:pt x="115997" y="580012"/>
                  <a:pt x="98863" y="637125"/>
                </a:cubicBezTo>
                <a:cubicBezTo>
                  <a:pt x="70624" y="523375"/>
                  <a:pt x="40957" y="409784"/>
                  <a:pt x="17556" y="294924"/>
                </a:cubicBezTo>
                <a:cubicBezTo>
                  <a:pt x="5261" y="247965"/>
                  <a:pt x="-7668" y="166658"/>
                  <a:pt x="5579" y="120096"/>
                </a:cubicBezTo>
                <a:cubicBezTo>
                  <a:pt x="21681" y="110577"/>
                  <a:pt x="28582" y="128425"/>
                  <a:pt x="46271" y="125489"/>
                </a:cubicBezTo>
                <a:cubicBezTo>
                  <a:pt x="41274" y="85431"/>
                  <a:pt x="18667" y="38868"/>
                  <a:pt x="5023" y="238"/>
                </a:cubicBezTo>
                <a:lnTo>
                  <a:pt x="64992" y="86145"/>
                </a:lnTo>
                <a:cubicBezTo>
                  <a:pt x="72369" y="95743"/>
                  <a:pt x="79905" y="106055"/>
                  <a:pt x="88551" y="114543"/>
                </a:cubicBezTo>
                <a:cubicBezTo>
                  <a:pt x="97673" y="123506"/>
                  <a:pt x="107509" y="131359"/>
                  <a:pt x="120201" y="131518"/>
                </a:cubicBezTo>
                <a:cubicBezTo>
                  <a:pt x="133924" y="96854"/>
                  <a:pt x="106002" y="34823"/>
                  <a:pt x="9553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A05B6171-4249-E311-29F0-9FB32A35F503}"/>
              </a:ext>
            </a:extLst>
          </p:cNvPr>
          <p:cNvSpPr/>
          <p:nvPr/>
        </p:nvSpPr>
        <p:spPr>
          <a:xfrm>
            <a:off x="1697493" y="1807234"/>
            <a:ext cx="64991" cy="294686"/>
          </a:xfrm>
          <a:custGeom>
            <a:avLst/>
            <a:gdLst>
              <a:gd name="connsiteX0" fmla="*/ 5023 w 64991"/>
              <a:gd name="connsiteY0" fmla="*/ 0 h 294686"/>
              <a:gd name="connsiteX1" fmla="*/ 64992 w 64991"/>
              <a:gd name="connsiteY1" fmla="*/ 85907 h 294686"/>
              <a:gd name="connsiteX2" fmla="*/ 17556 w 64991"/>
              <a:gd name="connsiteY2" fmla="*/ 294686 h 294686"/>
              <a:gd name="connsiteX3" fmla="*/ 5579 w 64991"/>
              <a:gd name="connsiteY3" fmla="*/ 119858 h 294686"/>
              <a:gd name="connsiteX4" fmla="*/ 46271 w 64991"/>
              <a:gd name="connsiteY4" fmla="*/ 125252 h 294686"/>
              <a:gd name="connsiteX5" fmla="*/ 5023 w 64991"/>
              <a:gd name="connsiteY5" fmla="*/ 0 h 294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991" h="294686">
                <a:moveTo>
                  <a:pt x="5023" y="0"/>
                </a:moveTo>
                <a:lnTo>
                  <a:pt x="64992" y="85907"/>
                </a:lnTo>
                <a:cubicBezTo>
                  <a:pt x="57615" y="145003"/>
                  <a:pt x="53966" y="247727"/>
                  <a:pt x="17556" y="294686"/>
                </a:cubicBezTo>
                <a:cubicBezTo>
                  <a:pt x="5261" y="247727"/>
                  <a:pt x="-7668" y="166420"/>
                  <a:pt x="5579" y="119858"/>
                </a:cubicBezTo>
                <a:cubicBezTo>
                  <a:pt x="21681" y="110339"/>
                  <a:pt x="28582" y="128187"/>
                  <a:pt x="46271" y="125252"/>
                </a:cubicBezTo>
                <a:cubicBezTo>
                  <a:pt x="41274" y="85114"/>
                  <a:pt x="18667" y="38551"/>
                  <a:pt x="502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F183C3A2-C7B4-6945-1973-742BFE82AC19}"/>
              </a:ext>
            </a:extLst>
          </p:cNvPr>
          <p:cNvSpPr/>
          <p:nvPr/>
        </p:nvSpPr>
        <p:spPr>
          <a:xfrm>
            <a:off x="2695090" y="2057712"/>
            <a:ext cx="95070" cy="133923"/>
          </a:xfrm>
          <a:custGeom>
            <a:avLst/>
            <a:gdLst>
              <a:gd name="connsiteX0" fmla="*/ 34426 w 95070"/>
              <a:gd name="connsiteY0" fmla="*/ 4150 h 133923"/>
              <a:gd name="connsiteX1" fmla="*/ 85511 w 95070"/>
              <a:gd name="connsiteY1" fmla="*/ 4467 h 133923"/>
              <a:gd name="connsiteX2" fmla="*/ 90667 w 95070"/>
              <a:gd name="connsiteY2" fmla="*/ 80380 h 133923"/>
              <a:gd name="connsiteX3" fmla="*/ 90667 w 95070"/>
              <a:gd name="connsiteY3" fmla="*/ 133923 h 133923"/>
              <a:gd name="connsiteX4" fmla="*/ 0 w 95070"/>
              <a:gd name="connsiteY4" fmla="*/ 3039 h 133923"/>
              <a:gd name="connsiteX5" fmla="*/ 34426 w 95070"/>
              <a:gd name="connsiteY5" fmla="*/ 4150 h 133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070" h="133923">
                <a:moveTo>
                  <a:pt x="34426" y="4150"/>
                </a:moveTo>
                <a:cubicBezTo>
                  <a:pt x="52433" y="1056"/>
                  <a:pt x="68218" y="-3544"/>
                  <a:pt x="85511" y="4467"/>
                </a:cubicBezTo>
                <a:cubicBezTo>
                  <a:pt x="100978" y="26599"/>
                  <a:pt x="93760" y="54679"/>
                  <a:pt x="90667" y="80380"/>
                </a:cubicBezTo>
                <a:lnTo>
                  <a:pt x="90667" y="133923"/>
                </a:lnTo>
                <a:cubicBezTo>
                  <a:pt x="57192" y="93151"/>
                  <a:pt x="28636" y="47302"/>
                  <a:pt x="0" y="3039"/>
                </a:cubicBezTo>
                <a:lnTo>
                  <a:pt x="34426" y="415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6488FA6E-21EE-E1EC-37C1-0AC3A7F142A0}"/>
              </a:ext>
            </a:extLst>
          </p:cNvPr>
          <p:cNvSpPr/>
          <p:nvPr/>
        </p:nvSpPr>
        <p:spPr>
          <a:xfrm>
            <a:off x="2729516" y="2057712"/>
            <a:ext cx="60643" cy="80379"/>
          </a:xfrm>
          <a:custGeom>
            <a:avLst/>
            <a:gdLst>
              <a:gd name="connsiteX0" fmla="*/ 0 w 60643"/>
              <a:gd name="connsiteY0" fmla="*/ 4150 h 80379"/>
              <a:gd name="connsiteX1" fmla="*/ 51084 w 60643"/>
              <a:gd name="connsiteY1" fmla="*/ 4467 h 80379"/>
              <a:gd name="connsiteX2" fmla="*/ 56240 w 60643"/>
              <a:gd name="connsiteY2" fmla="*/ 80380 h 80379"/>
              <a:gd name="connsiteX3" fmla="*/ 0 w 60643"/>
              <a:gd name="connsiteY3" fmla="*/ 4150 h 80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643" h="80379">
                <a:moveTo>
                  <a:pt x="0" y="4150"/>
                </a:moveTo>
                <a:cubicBezTo>
                  <a:pt x="18006" y="1056"/>
                  <a:pt x="33792" y="-3544"/>
                  <a:pt x="51084" y="4467"/>
                </a:cubicBezTo>
                <a:cubicBezTo>
                  <a:pt x="66552" y="26599"/>
                  <a:pt x="59334" y="54679"/>
                  <a:pt x="56240" y="80380"/>
                </a:cubicBezTo>
                <a:cubicBezTo>
                  <a:pt x="35775" y="55869"/>
                  <a:pt x="17768" y="30565"/>
                  <a:pt x="0" y="415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6F765600-31A0-0E4F-AEEE-83836071CD25}"/>
              </a:ext>
            </a:extLst>
          </p:cNvPr>
          <p:cNvSpPr/>
          <p:nvPr/>
        </p:nvSpPr>
        <p:spPr>
          <a:xfrm>
            <a:off x="2258653" y="1873310"/>
            <a:ext cx="101137" cy="38627"/>
          </a:xfrm>
          <a:custGeom>
            <a:avLst/>
            <a:gdLst>
              <a:gd name="connsiteX0" fmla="*/ 54971 w 101137"/>
              <a:gd name="connsiteY0" fmla="*/ 0 h 38627"/>
              <a:gd name="connsiteX1" fmla="*/ 101137 w 101137"/>
              <a:gd name="connsiteY1" fmla="*/ 34664 h 38627"/>
              <a:gd name="connsiteX2" fmla="*/ 0 w 101137"/>
              <a:gd name="connsiteY2" fmla="*/ 19196 h 38627"/>
              <a:gd name="connsiteX3" fmla="*/ 1587 w 101137"/>
              <a:gd name="connsiteY3" fmla="*/ 16737 h 38627"/>
              <a:gd name="connsiteX4" fmla="*/ 54971 w 101137"/>
              <a:gd name="connsiteY4" fmla="*/ 0 h 3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137" h="38627">
                <a:moveTo>
                  <a:pt x="54971" y="0"/>
                </a:moveTo>
                <a:cubicBezTo>
                  <a:pt x="71074" y="9360"/>
                  <a:pt x="91777" y="18006"/>
                  <a:pt x="101137" y="34664"/>
                </a:cubicBezTo>
                <a:cubicBezTo>
                  <a:pt x="76309" y="47039"/>
                  <a:pt x="25066" y="27208"/>
                  <a:pt x="0" y="19196"/>
                </a:cubicBezTo>
                <a:cubicBezTo>
                  <a:pt x="555" y="18403"/>
                  <a:pt x="952" y="17530"/>
                  <a:pt x="1587" y="16737"/>
                </a:cubicBezTo>
                <a:cubicBezTo>
                  <a:pt x="15072" y="-635"/>
                  <a:pt x="34982" y="1983"/>
                  <a:pt x="54971" y="0"/>
                </a:cubicBez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DD20A0F1-3C42-7245-1F61-8118C4ED8E20}"/>
              </a:ext>
            </a:extLst>
          </p:cNvPr>
          <p:cNvSpPr/>
          <p:nvPr/>
        </p:nvSpPr>
        <p:spPr>
          <a:xfrm>
            <a:off x="2836693" y="1415529"/>
            <a:ext cx="1135899" cy="1798027"/>
          </a:xfrm>
          <a:custGeom>
            <a:avLst/>
            <a:gdLst>
              <a:gd name="connsiteX0" fmla="*/ 663133 w 1135899"/>
              <a:gd name="connsiteY0" fmla="*/ 207674 h 1798027"/>
              <a:gd name="connsiteX1" fmla="*/ 699939 w 1135899"/>
              <a:gd name="connsiteY1" fmla="*/ 164681 h 1798027"/>
              <a:gd name="connsiteX2" fmla="*/ 749119 w 1135899"/>
              <a:gd name="connsiteY2" fmla="*/ 175310 h 1798027"/>
              <a:gd name="connsiteX3" fmla="*/ 773471 w 1135899"/>
              <a:gd name="connsiteY3" fmla="*/ 161508 h 1798027"/>
              <a:gd name="connsiteX4" fmla="*/ 777358 w 1135899"/>
              <a:gd name="connsiteY4" fmla="*/ 135728 h 1798027"/>
              <a:gd name="connsiteX5" fmla="*/ 800441 w 1135899"/>
              <a:gd name="connsiteY5" fmla="*/ 105981 h 1798027"/>
              <a:gd name="connsiteX6" fmla="*/ 884128 w 1135899"/>
              <a:gd name="connsiteY6" fmla="*/ 113041 h 1798027"/>
              <a:gd name="connsiteX7" fmla="*/ 897216 w 1135899"/>
              <a:gd name="connsiteY7" fmla="*/ 100667 h 1798027"/>
              <a:gd name="connsiteX8" fmla="*/ 912922 w 1135899"/>
              <a:gd name="connsiteY8" fmla="*/ 64019 h 1798027"/>
              <a:gd name="connsiteX9" fmla="*/ 928628 w 1135899"/>
              <a:gd name="connsiteY9" fmla="*/ 78456 h 1798027"/>
              <a:gd name="connsiteX10" fmla="*/ 975825 w 1135899"/>
              <a:gd name="connsiteY10" fmla="*/ 3496 h 1798027"/>
              <a:gd name="connsiteX11" fmla="*/ 1025006 w 1135899"/>
              <a:gd name="connsiteY11" fmla="*/ 4685 h 1798027"/>
              <a:gd name="connsiteX12" fmla="*/ 1135900 w 1135899"/>
              <a:gd name="connsiteY12" fmla="*/ 31179 h 1798027"/>
              <a:gd name="connsiteX13" fmla="*/ 980823 w 1135899"/>
              <a:gd name="connsiteY13" fmla="*/ 575655 h 1798027"/>
              <a:gd name="connsiteX14" fmla="*/ 904593 w 1135899"/>
              <a:gd name="connsiteY14" fmla="*/ 799823 h 1798027"/>
              <a:gd name="connsiteX15" fmla="*/ 710251 w 1135899"/>
              <a:gd name="connsiteY15" fmla="*/ 1197391 h 1798027"/>
              <a:gd name="connsiteX16" fmla="*/ 672413 w 1135899"/>
              <a:gd name="connsiteY16" fmla="*/ 1253235 h 1798027"/>
              <a:gd name="connsiteX17" fmla="*/ 30450 w 1135899"/>
              <a:gd name="connsiteY17" fmla="*/ 1798028 h 1798027"/>
              <a:gd name="connsiteX18" fmla="*/ 18075 w 1135899"/>
              <a:gd name="connsiteY18" fmla="*/ 1529518 h 1798027"/>
              <a:gd name="connsiteX19" fmla="*/ 6177 w 1135899"/>
              <a:gd name="connsiteY19" fmla="*/ 991071 h 1798027"/>
              <a:gd name="connsiteX20" fmla="*/ 1893 w 1135899"/>
              <a:gd name="connsiteY20" fmla="*/ 749056 h 1798027"/>
              <a:gd name="connsiteX21" fmla="*/ 7366 w 1135899"/>
              <a:gd name="connsiteY21" fmla="*/ 553682 h 1798027"/>
              <a:gd name="connsiteX22" fmla="*/ 123020 w 1135899"/>
              <a:gd name="connsiteY22" fmla="*/ 406141 h 1798027"/>
              <a:gd name="connsiteX23" fmla="*/ 289837 w 1135899"/>
              <a:gd name="connsiteY23" fmla="*/ 370445 h 1798027"/>
              <a:gd name="connsiteX24" fmla="*/ 292455 w 1135899"/>
              <a:gd name="connsiteY24" fmla="*/ 367907 h 1798027"/>
              <a:gd name="connsiteX25" fmla="*/ 433650 w 1135899"/>
              <a:gd name="connsiteY25" fmla="*/ 307542 h 1798027"/>
              <a:gd name="connsiteX26" fmla="*/ 556046 w 1135899"/>
              <a:gd name="connsiteY26" fmla="*/ 264707 h 1798027"/>
              <a:gd name="connsiteX27" fmla="*/ 621171 w 1135899"/>
              <a:gd name="connsiteY27" fmla="*/ 207753 h 1798027"/>
              <a:gd name="connsiteX28" fmla="*/ 645602 w 1135899"/>
              <a:gd name="connsiteY28" fmla="*/ 215368 h 1798027"/>
              <a:gd name="connsiteX29" fmla="*/ 663133 w 1135899"/>
              <a:gd name="connsiteY29" fmla="*/ 207674 h 1798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35899" h="1798027">
                <a:moveTo>
                  <a:pt x="663133" y="207674"/>
                </a:moveTo>
                <a:cubicBezTo>
                  <a:pt x="674159" y="190143"/>
                  <a:pt x="683439" y="177452"/>
                  <a:pt x="699939" y="164681"/>
                </a:cubicBezTo>
                <a:cubicBezTo>
                  <a:pt x="721118" y="160080"/>
                  <a:pt x="729447" y="166981"/>
                  <a:pt x="749119" y="175310"/>
                </a:cubicBezTo>
                <a:cubicBezTo>
                  <a:pt x="763318" y="172613"/>
                  <a:pt x="764032" y="172454"/>
                  <a:pt x="773471" y="161508"/>
                </a:cubicBezTo>
                <a:cubicBezTo>
                  <a:pt x="774503" y="153179"/>
                  <a:pt x="775137" y="143898"/>
                  <a:pt x="777358" y="135728"/>
                </a:cubicBezTo>
                <a:cubicBezTo>
                  <a:pt x="781404" y="120656"/>
                  <a:pt x="785925" y="113041"/>
                  <a:pt x="800441" y="105981"/>
                </a:cubicBezTo>
                <a:cubicBezTo>
                  <a:pt x="825349" y="93924"/>
                  <a:pt x="859220" y="105743"/>
                  <a:pt x="884128" y="113041"/>
                </a:cubicBezTo>
                <a:lnTo>
                  <a:pt x="897216" y="100667"/>
                </a:lnTo>
                <a:cubicBezTo>
                  <a:pt x="900627" y="86468"/>
                  <a:pt x="902689" y="75125"/>
                  <a:pt x="912922" y="64019"/>
                </a:cubicBezTo>
                <a:lnTo>
                  <a:pt x="928628" y="78456"/>
                </a:lnTo>
                <a:cubicBezTo>
                  <a:pt x="961944" y="65447"/>
                  <a:pt x="950442" y="23644"/>
                  <a:pt x="975825" y="3496"/>
                </a:cubicBezTo>
                <a:cubicBezTo>
                  <a:pt x="996687" y="-2374"/>
                  <a:pt x="1004540" y="-74"/>
                  <a:pt x="1025006" y="4685"/>
                </a:cubicBezTo>
                <a:cubicBezTo>
                  <a:pt x="1063081" y="6748"/>
                  <a:pt x="1101870" y="13014"/>
                  <a:pt x="1135900" y="31179"/>
                </a:cubicBezTo>
                <a:cubicBezTo>
                  <a:pt x="1087909" y="213861"/>
                  <a:pt x="1047613" y="398526"/>
                  <a:pt x="980823" y="575655"/>
                </a:cubicBezTo>
                <a:cubicBezTo>
                  <a:pt x="955519" y="650378"/>
                  <a:pt x="931008" y="725497"/>
                  <a:pt x="904593" y="799823"/>
                </a:cubicBezTo>
                <a:cubicBezTo>
                  <a:pt x="845894" y="935386"/>
                  <a:pt x="784735" y="1069602"/>
                  <a:pt x="710251" y="1197391"/>
                </a:cubicBezTo>
                <a:cubicBezTo>
                  <a:pt x="698987" y="1217064"/>
                  <a:pt x="688675" y="1237132"/>
                  <a:pt x="672413" y="1253235"/>
                </a:cubicBezTo>
                <a:cubicBezTo>
                  <a:pt x="516067" y="1493188"/>
                  <a:pt x="306495" y="1704902"/>
                  <a:pt x="30450" y="1798028"/>
                </a:cubicBezTo>
                <a:cubicBezTo>
                  <a:pt x="21565" y="1709424"/>
                  <a:pt x="21327" y="1618598"/>
                  <a:pt x="18075" y="1529518"/>
                </a:cubicBezTo>
                <a:cubicBezTo>
                  <a:pt x="11174" y="1350089"/>
                  <a:pt x="7208" y="1170580"/>
                  <a:pt x="6177" y="991071"/>
                </a:cubicBezTo>
                <a:cubicBezTo>
                  <a:pt x="-4215" y="913731"/>
                  <a:pt x="1576" y="827348"/>
                  <a:pt x="1893" y="749056"/>
                </a:cubicBezTo>
                <a:cubicBezTo>
                  <a:pt x="-566" y="683852"/>
                  <a:pt x="-407" y="618569"/>
                  <a:pt x="7366" y="553682"/>
                </a:cubicBezTo>
                <a:cubicBezTo>
                  <a:pt x="62179" y="511403"/>
                  <a:pt x="74077" y="449451"/>
                  <a:pt x="123020" y="406141"/>
                </a:cubicBezTo>
                <a:cubicBezTo>
                  <a:pt x="157843" y="409234"/>
                  <a:pt x="225823" y="368066"/>
                  <a:pt x="289837" y="370445"/>
                </a:cubicBezTo>
                <a:cubicBezTo>
                  <a:pt x="290710" y="369573"/>
                  <a:pt x="291582" y="368780"/>
                  <a:pt x="292455" y="367907"/>
                </a:cubicBezTo>
                <a:cubicBezTo>
                  <a:pt x="373523" y="291281"/>
                  <a:pt x="362418" y="332450"/>
                  <a:pt x="433650" y="307542"/>
                </a:cubicBezTo>
                <a:cubicBezTo>
                  <a:pt x="483624" y="290012"/>
                  <a:pt x="461651" y="261693"/>
                  <a:pt x="556046" y="264707"/>
                </a:cubicBezTo>
                <a:cubicBezTo>
                  <a:pt x="582064" y="249557"/>
                  <a:pt x="594994" y="221556"/>
                  <a:pt x="621171" y="207753"/>
                </a:cubicBezTo>
                <a:cubicBezTo>
                  <a:pt x="629262" y="211243"/>
                  <a:pt x="636718" y="214337"/>
                  <a:pt x="645602" y="215368"/>
                </a:cubicBezTo>
                <a:cubicBezTo>
                  <a:pt x="654804" y="216479"/>
                  <a:pt x="656073" y="213068"/>
                  <a:pt x="663133" y="20767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2DD76770-37B6-B9DF-E0AA-D0A272D66C3F}"/>
              </a:ext>
            </a:extLst>
          </p:cNvPr>
          <p:cNvSpPr/>
          <p:nvPr/>
        </p:nvSpPr>
        <p:spPr>
          <a:xfrm>
            <a:off x="2959633" y="1415529"/>
            <a:ext cx="1012959" cy="799822"/>
          </a:xfrm>
          <a:custGeom>
            <a:avLst/>
            <a:gdLst>
              <a:gd name="connsiteX0" fmla="*/ 540192 w 1012959"/>
              <a:gd name="connsiteY0" fmla="*/ 207674 h 799822"/>
              <a:gd name="connsiteX1" fmla="*/ 576998 w 1012959"/>
              <a:gd name="connsiteY1" fmla="*/ 164681 h 799822"/>
              <a:gd name="connsiteX2" fmla="*/ 626179 w 1012959"/>
              <a:gd name="connsiteY2" fmla="*/ 175310 h 799822"/>
              <a:gd name="connsiteX3" fmla="*/ 650531 w 1012959"/>
              <a:gd name="connsiteY3" fmla="*/ 161508 h 799822"/>
              <a:gd name="connsiteX4" fmla="*/ 654418 w 1012959"/>
              <a:gd name="connsiteY4" fmla="*/ 135728 h 799822"/>
              <a:gd name="connsiteX5" fmla="*/ 677501 w 1012959"/>
              <a:gd name="connsiteY5" fmla="*/ 105981 h 799822"/>
              <a:gd name="connsiteX6" fmla="*/ 761187 w 1012959"/>
              <a:gd name="connsiteY6" fmla="*/ 113041 h 799822"/>
              <a:gd name="connsiteX7" fmla="*/ 774275 w 1012959"/>
              <a:gd name="connsiteY7" fmla="*/ 100667 h 799822"/>
              <a:gd name="connsiteX8" fmla="*/ 789982 w 1012959"/>
              <a:gd name="connsiteY8" fmla="*/ 64019 h 799822"/>
              <a:gd name="connsiteX9" fmla="*/ 805687 w 1012959"/>
              <a:gd name="connsiteY9" fmla="*/ 78456 h 799822"/>
              <a:gd name="connsiteX10" fmla="*/ 852885 w 1012959"/>
              <a:gd name="connsiteY10" fmla="*/ 3496 h 799822"/>
              <a:gd name="connsiteX11" fmla="*/ 902065 w 1012959"/>
              <a:gd name="connsiteY11" fmla="*/ 4685 h 799822"/>
              <a:gd name="connsiteX12" fmla="*/ 1012959 w 1012959"/>
              <a:gd name="connsiteY12" fmla="*/ 31179 h 799822"/>
              <a:gd name="connsiteX13" fmla="*/ 857882 w 1012959"/>
              <a:gd name="connsiteY13" fmla="*/ 575655 h 799822"/>
              <a:gd name="connsiteX14" fmla="*/ 781652 w 1012959"/>
              <a:gd name="connsiteY14" fmla="*/ 799823 h 799822"/>
              <a:gd name="connsiteX15" fmla="*/ 335697 w 1012959"/>
              <a:gd name="connsiteY15" fmla="*/ 662197 h 799822"/>
              <a:gd name="connsiteX16" fmla="*/ 0 w 1012959"/>
              <a:gd name="connsiteY16" fmla="*/ 406300 h 799822"/>
              <a:gd name="connsiteX17" fmla="*/ 166817 w 1012959"/>
              <a:gd name="connsiteY17" fmla="*/ 370604 h 799822"/>
              <a:gd name="connsiteX18" fmla="*/ 169435 w 1012959"/>
              <a:gd name="connsiteY18" fmla="*/ 368066 h 799822"/>
              <a:gd name="connsiteX19" fmla="*/ 310630 w 1012959"/>
              <a:gd name="connsiteY19" fmla="*/ 307701 h 799822"/>
              <a:gd name="connsiteX20" fmla="*/ 433026 w 1012959"/>
              <a:gd name="connsiteY20" fmla="*/ 264866 h 799822"/>
              <a:gd name="connsiteX21" fmla="*/ 498151 w 1012959"/>
              <a:gd name="connsiteY21" fmla="*/ 207912 h 799822"/>
              <a:gd name="connsiteX22" fmla="*/ 522582 w 1012959"/>
              <a:gd name="connsiteY22" fmla="*/ 215527 h 799822"/>
              <a:gd name="connsiteX23" fmla="*/ 540192 w 1012959"/>
              <a:gd name="connsiteY23" fmla="*/ 207674 h 799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12959" h="799822">
                <a:moveTo>
                  <a:pt x="540192" y="207674"/>
                </a:moveTo>
                <a:cubicBezTo>
                  <a:pt x="551218" y="190143"/>
                  <a:pt x="560499" y="177452"/>
                  <a:pt x="576998" y="164681"/>
                </a:cubicBezTo>
                <a:cubicBezTo>
                  <a:pt x="598177" y="160080"/>
                  <a:pt x="606507" y="166981"/>
                  <a:pt x="626179" y="175310"/>
                </a:cubicBezTo>
                <a:cubicBezTo>
                  <a:pt x="640378" y="172613"/>
                  <a:pt x="641091" y="172454"/>
                  <a:pt x="650531" y="161508"/>
                </a:cubicBezTo>
                <a:cubicBezTo>
                  <a:pt x="651562" y="153179"/>
                  <a:pt x="652197" y="143898"/>
                  <a:pt x="654418" y="135728"/>
                </a:cubicBezTo>
                <a:cubicBezTo>
                  <a:pt x="658463" y="120656"/>
                  <a:pt x="662985" y="113041"/>
                  <a:pt x="677501" y="105981"/>
                </a:cubicBezTo>
                <a:cubicBezTo>
                  <a:pt x="702409" y="93924"/>
                  <a:pt x="736279" y="105743"/>
                  <a:pt x="761187" y="113041"/>
                </a:cubicBezTo>
                <a:lnTo>
                  <a:pt x="774275" y="100667"/>
                </a:lnTo>
                <a:cubicBezTo>
                  <a:pt x="777686" y="86468"/>
                  <a:pt x="779749" y="75125"/>
                  <a:pt x="789982" y="64019"/>
                </a:cubicBezTo>
                <a:lnTo>
                  <a:pt x="805687" y="78456"/>
                </a:lnTo>
                <a:cubicBezTo>
                  <a:pt x="839003" y="65447"/>
                  <a:pt x="827501" y="23644"/>
                  <a:pt x="852885" y="3496"/>
                </a:cubicBezTo>
                <a:cubicBezTo>
                  <a:pt x="873747" y="-2374"/>
                  <a:pt x="881600" y="-74"/>
                  <a:pt x="902065" y="4685"/>
                </a:cubicBezTo>
                <a:cubicBezTo>
                  <a:pt x="940141" y="6748"/>
                  <a:pt x="978930" y="13014"/>
                  <a:pt x="1012959" y="31179"/>
                </a:cubicBezTo>
                <a:cubicBezTo>
                  <a:pt x="964969" y="213861"/>
                  <a:pt x="924672" y="398526"/>
                  <a:pt x="857882" y="575655"/>
                </a:cubicBezTo>
                <a:cubicBezTo>
                  <a:pt x="832578" y="650378"/>
                  <a:pt x="808067" y="725497"/>
                  <a:pt x="781652" y="799823"/>
                </a:cubicBezTo>
                <a:cubicBezTo>
                  <a:pt x="654814" y="700431"/>
                  <a:pt x="473402" y="739537"/>
                  <a:pt x="335697" y="662197"/>
                </a:cubicBezTo>
                <a:cubicBezTo>
                  <a:pt x="265575" y="622773"/>
                  <a:pt x="28794" y="411138"/>
                  <a:pt x="0" y="406300"/>
                </a:cubicBezTo>
                <a:cubicBezTo>
                  <a:pt x="34823" y="409393"/>
                  <a:pt x="102803" y="368224"/>
                  <a:pt x="166817" y="370604"/>
                </a:cubicBezTo>
                <a:cubicBezTo>
                  <a:pt x="167690" y="369732"/>
                  <a:pt x="168562" y="368938"/>
                  <a:pt x="169435" y="368066"/>
                </a:cubicBezTo>
                <a:cubicBezTo>
                  <a:pt x="250503" y="291439"/>
                  <a:pt x="239398" y="332608"/>
                  <a:pt x="310630" y="307701"/>
                </a:cubicBezTo>
                <a:cubicBezTo>
                  <a:pt x="360604" y="290170"/>
                  <a:pt x="338631" y="261852"/>
                  <a:pt x="433026" y="264866"/>
                </a:cubicBezTo>
                <a:cubicBezTo>
                  <a:pt x="459044" y="249715"/>
                  <a:pt x="471974" y="221714"/>
                  <a:pt x="498151" y="207912"/>
                </a:cubicBezTo>
                <a:cubicBezTo>
                  <a:pt x="506242" y="211402"/>
                  <a:pt x="513698" y="214496"/>
                  <a:pt x="522582" y="215527"/>
                </a:cubicBezTo>
                <a:cubicBezTo>
                  <a:pt x="531863" y="216479"/>
                  <a:pt x="533132" y="213068"/>
                  <a:pt x="540192" y="20767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D9703904-C6B8-0F82-6FEC-DCC9B44D4955}"/>
              </a:ext>
            </a:extLst>
          </p:cNvPr>
          <p:cNvSpPr/>
          <p:nvPr/>
        </p:nvSpPr>
        <p:spPr>
          <a:xfrm>
            <a:off x="3499825" y="1415529"/>
            <a:ext cx="472767" cy="575654"/>
          </a:xfrm>
          <a:custGeom>
            <a:avLst/>
            <a:gdLst>
              <a:gd name="connsiteX0" fmla="*/ 0 w 472767"/>
              <a:gd name="connsiteY0" fmla="*/ 207674 h 575654"/>
              <a:gd name="connsiteX1" fmla="*/ 36806 w 472767"/>
              <a:gd name="connsiteY1" fmla="*/ 164681 h 575654"/>
              <a:gd name="connsiteX2" fmla="*/ 85986 w 472767"/>
              <a:gd name="connsiteY2" fmla="*/ 175310 h 575654"/>
              <a:gd name="connsiteX3" fmla="*/ 110339 w 472767"/>
              <a:gd name="connsiteY3" fmla="*/ 161508 h 575654"/>
              <a:gd name="connsiteX4" fmla="*/ 114226 w 472767"/>
              <a:gd name="connsiteY4" fmla="*/ 135728 h 575654"/>
              <a:gd name="connsiteX5" fmla="*/ 137309 w 472767"/>
              <a:gd name="connsiteY5" fmla="*/ 105981 h 575654"/>
              <a:gd name="connsiteX6" fmla="*/ 220995 w 472767"/>
              <a:gd name="connsiteY6" fmla="*/ 113041 h 575654"/>
              <a:gd name="connsiteX7" fmla="*/ 234083 w 472767"/>
              <a:gd name="connsiteY7" fmla="*/ 100667 h 575654"/>
              <a:gd name="connsiteX8" fmla="*/ 249789 w 472767"/>
              <a:gd name="connsiteY8" fmla="*/ 64019 h 575654"/>
              <a:gd name="connsiteX9" fmla="*/ 265495 w 472767"/>
              <a:gd name="connsiteY9" fmla="*/ 78456 h 575654"/>
              <a:gd name="connsiteX10" fmla="*/ 312693 w 472767"/>
              <a:gd name="connsiteY10" fmla="*/ 3496 h 575654"/>
              <a:gd name="connsiteX11" fmla="*/ 361873 w 472767"/>
              <a:gd name="connsiteY11" fmla="*/ 4685 h 575654"/>
              <a:gd name="connsiteX12" fmla="*/ 472767 w 472767"/>
              <a:gd name="connsiteY12" fmla="*/ 31179 h 575654"/>
              <a:gd name="connsiteX13" fmla="*/ 317690 w 472767"/>
              <a:gd name="connsiteY13" fmla="*/ 575655 h 575654"/>
              <a:gd name="connsiteX14" fmla="*/ 187521 w 472767"/>
              <a:gd name="connsiteY14" fmla="*/ 389245 h 575654"/>
              <a:gd name="connsiteX15" fmla="*/ 0 w 472767"/>
              <a:gd name="connsiteY15" fmla="*/ 207674 h 575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2767" h="575654">
                <a:moveTo>
                  <a:pt x="0" y="207674"/>
                </a:moveTo>
                <a:cubicBezTo>
                  <a:pt x="11026" y="190143"/>
                  <a:pt x="20307" y="177452"/>
                  <a:pt x="36806" y="164681"/>
                </a:cubicBezTo>
                <a:cubicBezTo>
                  <a:pt x="57985" y="160080"/>
                  <a:pt x="66314" y="166981"/>
                  <a:pt x="85986" y="175310"/>
                </a:cubicBezTo>
                <a:cubicBezTo>
                  <a:pt x="100185" y="172613"/>
                  <a:pt x="100899" y="172454"/>
                  <a:pt x="110339" y="161508"/>
                </a:cubicBezTo>
                <a:cubicBezTo>
                  <a:pt x="111370" y="153179"/>
                  <a:pt x="112005" y="143898"/>
                  <a:pt x="114226" y="135728"/>
                </a:cubicBezTo>
                <a:cubicBezTo>
                  <a:pt x="118271" y="120656"/>
                  <a:pt x="122793" y="113041"/>
                  <a:pt x="137309" y="105981"/>
                </a:cubicBezTo>
                <a:cubicBezTo>
                  <a:pt x="162216" y="93924"/>
                  <a:pt x="196087" y="105743"/>
                  <a:pt x="220995" y="113041"/>
                </a:cubicBezTo>
                <a:lnTo>
                  <a:pt x="234083" y="100667"/>
                </a:lnTo>
                <a:cubicBezTo>
                  <a:pt x="237494" y="86468"/>
                  <a:pt x="239557" y="75125"/>
                  <a:pt x="249789" y="64019"/>
                </a:cubicBezTo>
                <a:lnTo>
                  <a:pt x="265495" y="78456"/>
                </a:lnTo>
                <a:cubicBezTo>
                  <a:pt x="298811" y="65447"/>
                  <a:pt x="287309" y="23644"/>
                  <a:pt x="312693" y="3496"/>
                </a:cubicBezTo>
                <a:cubicBezTo>
                  <a:pt x="333555" y="-2374"/>
                  <a:pt x="341408" y="-74"/>
                  <a:pt x="361873" y="4685"/>
                </a:cubicBezTo>
                <a:cubicBezTo>
                  <a:pt x="399948" y="6748"/>
                  <a:pt x="438737" y="13014"/>
                  <a:pt x="472767" y="31179"/>
                </a:cubicBezTo>
                <a:cubicBezTo>
                  <a:pt x="424777" y="213861"/>
                  <a:pt x="384480" y="398526"/>
                  <a:pt x="317690" y="575655"/>
                </a:cubicBezTo>
                <a:cubicBezTo>
                  <a:pt x="262878" y="538690"/>
                  <a:pt x="221233" y="444613"/>
                  <a:pt x="187521" y="389245"/>
                </a:cubicBezTo>
                <a:cubicBezTo>
                  <a:pt x="144845" y="318965"/>
                  <a:pt x="84321" y="228298"/>
                  <a:pt x="0" y="20767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083C75B3-10D5-81C6-12B7-E8A291CB46B7}"/>
              </a:ext>
            </a:extLst>
          </p:cNvPr>
          <p:cNvSpPr/>
          <p:nvPr/>
        </p:nvSpPr>
        <p:spPr>
          <a:xfrm>
            <a:off x="3126450" y="1680014"/>
            <a:ext cx="551931" cy="334729"/>
          </a:xfrm>
          <a:custGeom>
            <a:avLst/>
            <a:gdLst>
              <a:gd name="connsiteX0" fmla="*/ 0 w 551931"/>
              <a:gd name="connsiteY0" fmla="*/ 105960 h 334729"/>
              <a:gd name="connsiteX1" fmla="*/ 2618 w 551931"/>
              <a:gd name="connsiteY1" fmla="*/ 103422 h 334729"/>
              <a:gd name="connsiteX2" fmla="*/ 143813 w 551931"/>
              <a:gd name="connsiteY2" fmla="*/ 43057 h 334729"/>
              <a:gd name="connsiteX3" fmla="*/ 266209 w 551931"/>
              <a:gd name="connsiteY3" fmla="*/ 222 h 334729"/>
              <a:gd name="connsiteX4" fmla="*/ 270730 w 551931"/>
              <a:gd name="connsiteY4" fmla="*/ 4665 h 334729"/>
              <a:gd name="connsiteX5" fmla="*/ 397886 w 551931"/>
              <a:gd name="connsiteY5" fmla="*/ 99218 h 334729"/>
              <a:gd name="connsiteX6" fmla="*/ 551932 w 551931"/>
              <a:gd name="connsiteY6" fmla="*/ 334729 h 334729"/>
              <a:gd name="connsiteX7" fmla="*/ 39741 w 551931"/>
              <a:gd name="connsiteY7" fmla="*/ 150382 h 334729"/>
              <a:gd name="connsiteX8" fmla="*/ 0 w 551931"/>
              <a:gd name="connsiteY8" fmla="*/ 105960 h 334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1931" h="334729">
                <a:moveTo>
                  <a:pt x="0" y="105960"/>
                </a:moveTo>
                <a:cubicBezTo>
                  <a:pt x="872" y="105088"/>
                  <a:pt x="1745" y="104295"/>
                  <a:pt x="2618" y="103422"/>
                </a:cubicBezTo>
                <a:cubicBezTo>
                  <a:pt x="83686" y="26796"/>
                  <a:pt x="72581" y="67965"/>
                  <a:pt x="143813" y="43057"/>
                </a:cubicBezTo>
                <a:cubicBezTo>
                  <a:pt x="193787" y="25527"/>
                  <a:pt x="171814" y="-2792"/>
                  <a:pt x="266209" y="222"/>
                </a:cubicBezTo>
                <a:lnTo>
                  <a:pt x="270730" y="4665"/>
                </a:lnTo>
                <a:cubicBezTo>
                  <a:pt x="309202" y="41550"/>
                  <a:pt x="359017" y="63285"/>
                  <a:pt x="397886" y="99218"/>
                </a:cubicBezTo>
                <a:cubicBezTo>
                  <a:pt x="467056" y="163153"/>
                  <a:pt x="500848" y="257309"/>
                  <a:pt x="551932" y="334729"/>
                </a:cubicBezTo>
                <a:cubicBezTo>
                  <a:pt x="341963" y="334174"/>
                  <a:pt x="194342" y="306014"/>
                  <a:pt x="39741" y="150382"/>
                </a:cubicBezTo>
                <a:cubicBezTo>
                  <a:pt x="25701" y="136341"/>
                  <a:pt x="11660" y="121984"/>
                  <a:pt x="0" y="10596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5B9AB391-2F4D-C343-BE77-CA74C0A2DCE8}"/>
              </a:ext>
            </a:extLst>
          </p:cNvPr>
          <p:cNvSpPr/>
          <p:nvPr/>
        </p:nvSpPr>
        <p:spPr>
          <a:xfrm>
            <a:off x="2842790" y="2301735"/>
            <a:ext cx="666236" cy="911742"/>
          </a:xfrm>
          <a:custGeom>
            <a:avLst/>
            <a:gdLst>
              <a:gd name="connsiteX0" fmla="*/ 1983 w 666236"/>
              <a:gd name="connsiteY0" fmla="*/ 0 h 911742"/>
              <a:gd name="connsiteX1" fmla="*/ 505528 w 666236"/>
              <a:gd name="connsiteY1" fmla="*/ 350451 h 911742"/>
              <a:gd name="connsiteX2" fmla="*/ 666237 w 666236"/>
              <a:gd name="connsiteY2" fmla="*/ 366950 h 911742"/>
              <a:gd name="connsiteX3" fmla="*/ 24273 w 666236"/>
              <a:gd name="connsiteY3" fmla="*/ 911742 h 911742"/>
              <a:gd name="connsiteX4" fmla="*/ 11899 w 666236"/>
              <a:gd name="connsiteY4" fmla="*/ 643233 h 911742"/>
              <a:gd name="connsiteX5" fmla="*/ 0 w 666236"/>
              <a:gd name="connsiteY5" fmla="*/ 104786 h 911742"/>
              <a:gd name="connsiteX6" fmla="*/ 1983 w 666236"/>
              <a:gd name="connsiteY6" fmla="*/ 0 h 911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6236" h="911742">
                <a:moveTo>
                  <a:pt x="1983" y="0"/>
                </a:moveTo>
                <a:cubicBezTo>
                  <a:pt x="150794" y="163168"/>
                  <a:pt x="273428" y="310234"/>
                  <a:pt x="505528" y="350451"/>
                </a:cubicBezTo>
                <a:cubicBezTo>
                  <a:pt x="549711" y="358145"/>
                  <a:pt x="628955" y="347833"/>
                  <a:pt x="666237" y="366950"/>
                </a:cubicBezTo>
                <a:cubicBezTo>
                  <a:pt x="509891" y="606903"/>
                  <a:pt x="300318" y="818617"/>
                  <a:pt x="24273" y="911742"/>
                </a:cubicBezTo>
                <a:cubicBezTo>
                  <a:pt x="15389" y="823138"/>
                  <a:pt x="15151" y="732313"/>
                  <a:pt x="11899" y="643233"/>
                </a:cubicBezTo>
                <a:cubicBezTo>
                  <a:pt x="4997" y="463803"/>
                  <a:pt x="1031" y="284295"/>
                  <a:pt x="0" y="104786"/>
                </a:cubicBezTo>
                <a:cubicBezTo>
                  <a:pt x="1507" y="69804"/>
                  <a:pt x="2459" y="35061"/>
                  <a:pt x="198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577248E1-F0F7-0831-CFCA-FA85F8780455}"/>
              </a:ext>
            </a:extLst>
          </p:cNvPr>
          <p:cNvSpPr/>
          <p:nvPr/>
        </p:nvSpPr>
        <p:spPr>
          <a:xfrm>
            <a:off x="2836645" y="2164585"/>
            <a:ext cx="710219" cy="504179"/>
          </a:xfrm>
          <a:custGeom>
            <a:avLst/>
            <a:gdLst>
              <a:gd name="connsiteX0" fmla="*/ 1862 w 710219"/>
              <a:gd name="connsiteY0" fmla="*/ 0 h 504179"/>
              <a:gd name="connsiteX1" fmla="*/ 8842 w 710219"/>
              <a:gd name="connsiteY1" fmla="*/ 66314 h 504179"/>
              <a:gd name="connsiteX2" fmla="*/ 554111 w 710219"/>
              <a:gd name="connsiteY2" fmla="*/ 450081 h 504179"/>
              <a:gd name="connsiteX3" fmla="*/ 710219 w 710219"/>
              <a:gd name="connsiteY3" fmla="*/ 448336 h 504179"/>
              <a:gd name="connsiteX4" fmla="*/ 672382 w 710219"/>
              <a:gd name="connsiteY4" fmla="*/ 504179 h 504179"/>
              <a:gd name="connsiteX5" fmla="*/ 511673 w 710219"/>
              <a:gd name="connsiteY5" fmla="*/ 487680 h 504179"/>
              <a:gd name="connsiteX6" fmla="*/ 8128 w 710219"/>
              <a:gd name="connsiteY6" fmla="*/ 137229 h 504179"/>
              <a:gd name="connsiteX7" fmla="*/ 6145 w 710219"/>
              <a:gd name="connsiteY7" fmla="*/ 242095 h 504179"/>
              <a:gd name="connsiteX8" fmla="*/ 1862 w 710219"/>
              <a:gd name="connsiteY8" fmla="*/ 0 h 50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0219" h="504179">
                <a:moveTo>
                  <a:pt x="1862" y="0"/>
                </a:moveTo>
                <a:cubicBezTo>
                  <a:pt x="5034" y="22131"/>
                  <a:pt x="7890" y="43866"/>
                  <a:pt x="8842" y="66314"/>
                </a:cubicBezTo>
                <a:cubicBezTo>
                  <a:pt x="146627" y="245506"/>
                  <a:pt x="318600" y="419621"/>
                  <a:pt x="554111" y="450081"/>
                </a:cubicBezTo>
                <a:cubicBezTo>
                  <a:pt x="607099" y="456903"/>
                  <a:pt x="657311" y="454047"/>
                  <a:pt x="710219" y="448336"/>
                </a:cubicBezTo>
                <a:cubicBezTo>
                  <a:pt x="698955" y="468008"/>
                  <a:pt x="688643" y="488077"/>
                  <a:pt x="672382" y="504179"/>
                </a:cubicBezTo>
                <a:cubicBezTo>
                  <a:pt x="635100" y="484983"/>
                  <a:pt x="555856" y="495295"/>
                  <a:pt x="511673" y="487680"/>
                </a:cubicBezTo>
                <a:cubicBezTo>
                  <a:pt x="279573" y="447463"/>
                  <a:pt x="156939" y="300398"/>
                  <a:pt x="8128" y="137229"/>
                </a:cubicBezTo>
                <a:cubicBezTo>
                  <a:pt x="8525" y="172290"/>
                  <a:pt x="7573" y="207034"/>
                  <a:pt x="6145" y="242095"/>
                </a:cubicBezTo>
                <a:cubicBezTo>
                  <a:pt x="-4167" y="164675"/>
                  <a:pt x="1544" y="78213"/>
                  <a:pt x="1862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29F0AA6C-9C07-4D89-4BEB-84CF2C77BE6B}"/>
              </a:ext>
            </a:extLst>
          </p:cNvPr>
          <p:cNvSpPr/>
          <p:nvPr/>
        </p:nvSpPr>
        <p:spPr>
          <a:xfrm>
            <a:off x="7561494" y="202046"/>
            <a:ext cx="1211662" cy="1648418"/>
          </a:xfrm>
          <a:custGeom>
            <a:avLst/>
            <a:gdLst>
              <a:gd name="connsiteX0" fmla="*/ 47202 w 1211662"/>
              <a:gd name="connsiteY0" fmla="*/ 172132 h 1648418"/>
              <a:gd name="connsiteX1" fmla="*/ 329593 w 1211662"/>
              <a:gd name="connsiteY1" fmla="*/ 47277 h 1648418"/>
              <a:gd name="connsiteX2" fmla="*/ 417007 w 1211662"/>
              <a:gd name="connsiteY2" fmla="*/ 0 h 1648418"/>
              <a:gd name="connsiteX3" fmla="*/ 419387 w 1211662"/>
              <a:gd name="connsiteY3" fmla="*/ 2062 h 1648418"/>
              <a:gd name="connsiteX4" fmla="*/ 438425 w 1211662"/>
              <a:gd name="connsiteY4" fmla="*/ 24273 h 1648418"/>
              <a:gd name="connsiteX5" fmla="*/ 586600 w 1211662"/>
              <a:gd name="connsiteY5" fmla="*/ 372185 h 1648418"/>
              <a:gd name="connsiteX6" fmla="*/ 764761 w 1211662"/>
              <a:gd name="connsiteY6" fmla="*/ 592070 h 1648418"/>
              <a:gd name="connsiteX7" fmla="*/ 765872 w 1211662"/>
              <a:gd name="connsiteY7" fmla="*/ 598019 h 1648418"/>
              <a:gd name="connsiteX8" fmla="*/ 858283 w 1211662"/>
              <a:gd name="connsiteY8" fmla="*/ 677501 h 1648418"/>
              <a:gd name="connsiteX9" fmla="*/ 861139 w 1211662"/>
              <a:gd name="connsiteY9" fmla="*/ 692017 h 1648418"/>
              <a:gd name="connsiteX10" fmla="*/ 1015105 w 1211662"/>
              <a:gd name="connsiteY10" fmla="*/ 847411 h 1648418"/>
              <a:gd name="connsiteX11" fmla="*/ 1004794 w 1211662"/>
              <a:gd name="connsiteY11" fmla="*/ 859469 h 1648418"/>
              <a:gd name="connsiteX12" fmla="*/ 1030098 w 1211662"/>
              <a:gd name="connsiteY12" fmla="*/ 903572 h 1648418"/>
              <a:gd name="connsiteX13" fmla="*/ 1016613 w 1211662"/>
              <a:gd name="connsiteY13" fmla="*/ 912219 h 1648418"/>
              <a:gd name="connsiteX14" fmla="*/ 1039299 w 1211662"/>
              <a:gd name="connsiteY14" fmla="*/ 944900 h 1648418"/>
              <a:gd name="connsiteX15" fmla="*/ 1036919 w 1211662"/>
              <a:gd name="connsiteY15" fmla="*/ 948152 h 1648418"/>
              <a:gd name="connsiteX16" fmla="*/ 1029780 w 1211662"/>
              <a:gd name="connsiteY16" fmla="*/ 963620 h 1648418"/>
              <a:gd name="connsiteX17" fmla="*/ 1097205 w 1211662"/>
              <a:gd name="connsiteY17" fmla="*/ 1252199 h 1648418"/>
              <a:gd name="connsiteX18" fmla="*/ 1102520 w 1211662"/>
              <a:gd name="connsiteY18" fmla="*/ 1381099 h 1648418"/>
              <a:gd name="connsiteX19" fmla="*/ 1211589 w 1211662"/>
              <a:gd name="connsiteY19" fmla="*/ 1648419 h 1648418"/>
              <a:gd name="connsiteX20" fmla="*/ 819018 w 1211662"/>
              <a:gd name="connsiteY20" fmla="*/ 1429328 h 1648418"/>
              <a:gd name="connsiteX21" fmla="*/ 569388 w 1211662"/>
              <a:gd name="connsiteY21" fmla="*/ 1389190 h 1648418"/>
              <a:gd name="connsiteX22" fmla="*/ 404633 w 1211662"/>
              <a:gd name="connsiteY22" fmla="*/ 1322479 h 1648418"/>
              <a:gd name="connsiteX23" fmla="*/ 404078 w 1211662"/>
              <a:gd name="connsiteY23" fmla="*/ 1318989 h 1648418"/>
              <a:gd name="connsiteX24" fmla="*/ 341491 w 1211662"/>
              <a:gd name="connsiteY24" fmla="*/ 1263066 h 1648418"/>
              <a:gd name="connsiteX25" fmla="*/ 362671 w 1211662"/>
              <a:gd name="connsiteY25" fmla="*/ 1242997 h 1648418"/>
              <a:gd name="connsiteX26" fmla="*/ 353866 w 1211662"/>
              <a:gd name="connsiteY26" fmla="*/ 1157724 h 1648418"/>
              <a:gd name="connsiteX27" fmla="*/ 224728 w 1211662"/>
              <a:gd name="connsiteY27" fmla="*/ 1108306 h 1648418"/>
              <a:gd name="connsiteX28" fmla="*/ 160158 w 1211662"/>
              <a:gd name="connsiteY28" fmla="*/ 943075 h 1648418"/>
              <a:gd name="connsiteX29" fmla="*/ 152385 w 1211662"/>
              <a:gd name="connsiteY29" fmla="*/ 909046 h 1648418"/>
              <a:gd name="connsiteX30" fmla="*/ 108678 w 1211662"/>
              <a:gd name="connsiteY30" fmla="*/ 884614 h 1648418"/>
              <a:gd name="connsiteX31" fmla="*/ 75203 w 1211662"/>
              <a:gd name="connsiteY31" fmla="*/ 757379 h 1648418"/>
              <a:gd name="connsiteX32" fmla="*/ 243 w 1211662"/>
              <a:gd name="connsiteY32" fmla="*/ 606824 h 1648418"/>
              <a:gd name="connsiteX33" fmla="*/ 47202 w 1211662"/>
              <a:gd name="connsiteY33" fmla="*/ 172132 h 1648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11662" h="1648418">
                <a:moveTo>
                  <a:pt x="47202" y="172132"/>
                </a:moveTo>
                <a:cubicBezTo>
                  <a:pt x="146673" y="159202"/>
                  <a:pt x="242179" y="92967"/>
                  <a:pt x="329593" y="47277"/>
                </a:cubicBezTo>
                <a:cubicBezTo>
                  <a:pt x="357674" y="32602"/>
                  <a:pt x="393290" y="20783"/>
                  <a:pt x="417007" y="0"/>
                </a:cubicBezTo>
                <a:lnTo>
                  <a:pt x="419387" y="2062"/>
                </a:lnTo>
                <a:cubicBezTo>
                  <a:pt x="427002" y="8805"/>
                  <a:pt x="433189" y="15547"/>
                  <a:pt x="438425" y="24273"/>
                </a:cubicBezTo>
                <a:cubicBezTo>
                  <a:pt x="467616" y="72819"/>
                  <a:pt x="596040" y="331492"/>
                  <a:pt x="586600" y="372185"/>
                </a:cubicBezTo>
                <a:cubicBezTo>
                  <a:pt x="614284" y="390747"/>
                  <a:pt x="758336" y="562958"/>
                  <a:pt x="764761" y="592070"/>
                </a:cubicBezTo>
                <a:cubicBezTo>
                  <a:pt x="765157" y="594053"/>
                  <a:pt x="765475" y="596036"/>
                  <a:pt x="765872" y="598019"/>
                </a:cubicBezTo>
                <a:cubicBezTo>
                  <a:pt x="796966" y="611345"/>
                  <a:pt x="844798" y="645375"/>
                  <a:pt x="858283" y="677501"/>
                </a:cubicBezTo>
                <a:cubicBezTo>
                  <a:pt x="860187" y="682102"/>
                  <a:pt x="860663" y="687099"/>
                  <a:pt x="861139" y="692017"/>
                </a:cubicBezTo>
                <a:cubicBezTo>
                  <a:pt x="914444" y="710579"/>
                  <a:pt x="989643" y="797120"/>
                  <a:pt x="1015105" y="847411"/>
                </a:cubicBezTo>
                <a:lnTo>
                  <a:pt x="1004794" y="859469"/>
                </a:lnTo>
                <a:cubicBezTo>
                  <a:pt x="1008760" y="877396"/>
                  <a:pt x="1029146" y="887390"/>
                  <a:pt x="1030098" y="903572"/>
                </a:cubicBezTo>
                <a:lnTo>
                  <a:pt x="1016613" y="912219"/>
                </a:lnTo>
                <a:cubicBezTo>
                  <a:pt x="1019151" y="927925"/>
                  <a:pt x="1028511" y="933874"/>
                  <a:pt x="1039299" y="944900"/>
                </a:cubicBezTo>
                <a:cubicBezTo>
                  <a:pt x="1038506" y="946010"/>
                  <a:pt x="1037634" y="947042"/>
                  <a:pt x="1036919" y="948152"/>
                </a:cubicBezTo>
                <a:cubicBezTo>
                  <a:pt x="1033509" y="953150"/>
                  <a:pt x="1031763" y="957988"/>
                  <a:pt x="1029780" y="963620"/>
                </a:cubicBezTo>
                <a:cubicBezTo>
                  <a:pt x="1065872" y="1053256"/>
                  <a:pt x="1090939" y="1155186"/>
                  <a:pt x="1097205" y="1252199"/>
                </a:cubicBezTo>
                <a:cubicBezTo>
                  <a:pt x="1099982" y="1294716"/>
                  <a:pt x="1090860" y="1339534"/>
                  <a:pt x="1102520" y="1381099"/>
                </a:cubicBezTo>
                <a:cubicBezTo>
                  <a:pt x="1128062" y="1472162"/>
                  <a:pt x="1214524" y="1551565"/>
                  <a:pt x="1211589" y="1648419"/>
                </a:cubicBezTo>
                <a:cubicBezTo>
                  <a:pt x="1175894" y="1587340"/>
                  <a:pt x="895645" y="1449476"/>
                  <a:pt x="819018" y="1429328"/>
                </a:cubicBezTo>
                <a:cubicBezTo>
                  <a:pt x="736998" y="1407752"/>
                  <a:pt x="651249" y="1408783"/>
                  <a:pt x="569388" y="1389190"/>
                </a:cubicBezTo>
                <a:cubicBezTo>
                  <a:pt x="507277" y="1380306"/>
                  <a:pt x="456828" y="1355319"/>
                  <a:pt x="404633" y="1322479"/>
                </a:cubicBezTo>
                <a:cubicBezTo>
                  <a:pt x="404474" y="1321289"/>
                  <a:pt x="404395" y="1320099"/>
                  <a:pt x="404078" y="1318989"/>
                </a:cubicBezTo>
                <a:cubicBezTo>
                  <a:pt x="397335" y="1296620"/>
                  <a:pt x="360450" y="1276154"/>
                  <a:pt x="341491" y="1263066"/>
                </a:cubicBezTo>
                <a:cubicBezTo>
                  <a:pt x="348948" y="1257117"/>
                  <a:pt x="357515" y="1251167"/>
                  <a:pt x="362671" y="1242997"/>
                </a:cubicBezTo>
                <a:cubicBezTo>
                  <a:pt x="374728" y="1223959"/>
                  <a:pt x="359736" y="1179221"/>
                  <a:pt x="353866" y="1157724"/>
                </a:cubicBezTo>
                <a:cubicBezTo>
                  <a:pt x="325944" y="1127582"/>
                  <a:pt x="263199" y="1118380"/>
                  <a:pt x="224728" y="1108306"/>
                </a:cubicBezTo>
                <a:cubicBezTo>
                  <a:pt x="152940" y="1071341"/>
                  <a:pt x="187604" y="1002806"/>
                  <a:pt x="160158" y="943075"/>
                </a:cubicBezTo>
                <a:cubicBezTo>
                  <a:pt x="162062" y="932684"/>
                  <a:pt x="157461" y="918406"/>
                  <a:pt x="152385" y="909046"/>
                </a:cubicBezTo>
                <a:cubicBezTo>
                  <a:pt x="142469" y="890643"/>
                  <a:pt x="126922" y="889929"/>
                  <a:pt x="108678" y="884614"/>
                </a:cubicBezTo>
                <a:cubicBezTo>
                  <a:pt x="81152" y="861928"/>
                  <a:pt x="83770" y="791092"/>
                  <a:pt x="75203" y="757379"/>
                </a:cubicBezTo>
                <a:cubicBezTo>
                  <a:pt x="60052" y="697966"/>
                  <a:pt x="3812" y="674011"/>
                  <a:pt x="243" y="606824"/>
                </a:cubicBezTo>
                <a:cubicBezTo>
                  <a:pt x="-5072" y="513222"/>
                  <a:pt x="79011" y="231704"/>
                  <a:pt x="47202" y="172132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EFCA4521-6E98-E59B-C11B-86B10E51D8E2}"/>
              </a:ext>
            </a:extLst>
          </p:cNvPr>
          <p:cNvSpPr/>
          <p:nvPr/>
        </p:nvSpPr>
        <p:spPr>
          <a:xfrm>
            <a:off x="7561422" y="202046"/>
            <a:ext cx="587167" cy="942996"/>
          </a:xfrm>
          <a:custGeom>
            <a:avLst/>
            <a:gdLst>
              <a:gd name="connsiteX0" fmla="*/ 47274 w 587167"/>
              <a:gd name="connsiteY0" fmla="*/ 172132 h 942996"/>
              <a:gd name="connsiteX1" fmla="*/ 329665 w 587167"/>
              <a:gd name="connsiteY1" fmla="*/ 47277 h 942996"/>
              <a:gd name="connsiteX2" fmla="*/ 417080 w 587167"/>
              <a:gd name="connsiteY2" fmla="*/ 0 h 942996"/>
              <a:gd name="connsiteX3" fmla="*/ 419459 w 587167"/>
              <a:gd name="connsiteY3" fmla="*/ 2062 h 942996"/>
              <a:gd name="connsiteX4" fmla="*/ 438497 w 587167"/>
              <a:gd name="connsiteY4" fmla="*/ 24273 h 942996"/>
              <a:gd name="connsiteX5" fmla="*/ 586673 w 587167"/>
              <a:gd name="connsiteY5" fmla="*/ 372185 h 942996"/>
              <a:gd name="connsiteX6" fmla="*/ 539714 w 587167"/>
              <a:gd name="connsiteY6" fmla="*/ 389636 h 942996"/>
              <a:gd name="connsiteX7" fmla="*/ 511157 w 587167"/>
              <a:gd name="connsiteY7" fmla="*/ 401535 h 942996"/>
              <a:gd name="connsiteX8" fmla="*/ 478952 w 587167"/>
              <a:gd name="connsiteY8" fmla="*/ 394237 h 942996"/>
              <a:gd name="connsiteX9" fmla="*/ 465943 w 587167"/>
              <a:gd name="connsiteY9" fmla="*/ 408515 h 942996"/>
              <a:gd name="connsiteX10" fmla="*/ 429771 w 587167"/>
              <a:gd name="connsiteY10" fmla="*/ 396300 h 942996"/>
              <a:gd name="connsiteX11" fmla="*/ 430565 w 587167"/>
              <a:gd name="connsiteY11" fmla="*/ 402090 h 942996"/>
              <a:gd name="connsiteX12" fmla="*/ 431041 w 587167"/>
              <a:gd name="connsiteY12" fmla="*/ 421921 h 942996"/>
              <a:gd name="connsiteX13" fmla="*/ 373293 w 587167"/>
              <a:gd name="connsiteY13" fmla="*/ 410816 h 942996"/>
              <a:gd name="connsiteX14" fmla="*/ 373611 w 587167"/>
              <a:gd name="connsiteY14" fmla="*/ 442704 h 942996"/>
              <a:gd name="connsiteX15" fmla="*/ 438180 w 587167"/>
              <a:gd name="connsiteY15" fmla="*/ 512429 h 942996"/>
              <a:gd name="connsiteX16" fmla="*/ 389475 w 587167"/>
              <a:gd name="connsiteY16" fmla="*/ 546300 h 942996"/>
              <a:gd name="connsiteX17" fmla="*/ 431120 w 587167"/>
              <a:gd name="connsiteY17" fmla="*/ 604920 h 942996"/>
              <a:gd name="connsiteX18" fmla="*/ 431120 w 587167"/>
              <a:gd name="connsiteY18" fmla="*/ 609838 h 942996"/>
              <a:gd name="connsiteX19" fmla="*/ 386778 w 587167"/>
              <a:gd name="connsiteY19" fmla="*/ 581202 h 942996"/>
              <a:gd name="connsiteX20" fmla="*/ 376863 w 587167"/>
              <a:gd name="connsiteY20" fmla="*/ 582947 h 942996"/>
              <a:gd name="connsiteX21" fmla="*/ 392331 w 587167"/>
              <a:gd name="connsiteY21" fmla="*/ 628479 h 942996"/>
              <a:gd name="connsiteX22" fmla="*/ 319433 w 587167"/>
              <a:gd name="connsiteY22" fmla="*/ 578743 h 942996"/>
              <a:gd name="connsiteX23" fmla="*/ 380432 w 587167"/>
              <a:gd name="connsiteY23" fmla="*/ 697411 h 942996"/>
              <a:gd name="connsiteX24" fmla="*/ 369803 w 587167"/>
              <a:gd name="connsiteY24" fmla="*/ 739690 h 942996"/>
              <a:gd name="connsiteX25" fmla="*/ 369010 w 587167"/>
              <a:gd name="connsiteY25" fmla="*/ 753731 h 942996"/>
              <a:gd name="connsiteX26" fmla="*/ 296429 w 587167"/>
              <a:gd name="connsiteY26" fmla="*/ 757617 h 942996"/>
              <a:gd name="connsiteX27" fmla="*/ 264462 w 587167"/>
              <a:gd name="connsiteY27" fmla="*/ 716845 h 942996"/>
              <a:gd name="connsiteX28" fmla="*/ 257402 w 587167"/>
              <a:gd name="connsiteY28" fmla="*/ 716845 h 942996"/>
              <a:gd name="connsiteX29" fmla="*/ 260971 w 587167"/>
              <a:gd name="connsiteY29" fmla="*/ 746671 h 942996"/>
              <a:gd name="connsiteX30" fmla="*/ 252722 w 587167"/>
              <a:gd name="connsiteY30" fmla="*/ 748575 h 942996"/>
              <a:gd name="connsiteX31" fmla="*/ 171257 w 587167"/>
              <a:gd name="connsiteY31" fmla="*/ 687258 h 942996"/>
              <a:gd name="connsiteX32" fmla="*/ 219485 w 587167"/>
              <a:gd name="connsiteY32" fmla="*/ 760870 h 942996"/>
              <a:gd name="connsiteX33" fmla="*/ 216709 w 587167"/>
              <a:gd name="connsiteY33" fmla="*/ 769040 h 942996"/>
              <a:gd name="connsiteX34" fmla="*/ 200448 w 587167"/>
              <a:gd name="connsiteY34" fmla="*/ 776338 h 942996"/>
              <a:gd name="connsiteX35" fmla="*/ 179823 w 587167"/>
              <a:gd name="connsiteY35" fmla="*/ 776179 h 942996"/>
              <a:gd name="connsiteX36" fmla="*/ 160151 w 587167"/>
              <a:gd name="connsiteY36" fmla="*/ 942996 h 942996"/>
              <a:gd name="connsiteX37" fmla="*/ 152378 w 587167"/>
              <a:gd name="connsiteY37" fmla="*/ 908966 h 942996"/>
              <a:gd name="connsiteX38" fmla="*/ 108671 w 587167"/>
              <a:gd name="connsiteY38" fmla="*/ 884535 h 942996"/>
              <a:gd name="connsiteX39" fmla="*/ 75196 w 587167"/>
              <a:gd name="connsiteY39" fmla="*/ 757300 h 942996"/>
              <a:gd name="connsiteX40" fmla="*/ 236 w 587167"/>
              <a:gd name="connsiteY40" fmla="*/ 606744 h 942996"/>
              <a:gd name="connsiteX41" fmla="*/ 47274 w 587167"/>
              <a:gd name="connsiteY41" fmla="*/ 172132 h 942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87167" h="942996">
                <a:moveTo>
                  <a:pt x="47274" y="172132"/>
                </a:moveTo>
                <a:cubicBezTo>
                  <a:pt x="146746" y="159202"/>
                  <a:pt x="242251" y="92967"/>
                  <a:pt x="329665" y="47277"/>
                </a:cubicBezTo>
                <a:cubicBezTo>
                  <a:pt x="357746" y="32602"/>
                  <a:pt x="393362" y="20783"/>
                  <a:pt x="417080" y="0"/>
                </a:cubicBezTo>
                <a:lnTo>
                  <a:pt x="419459" y="2062"/>
                </a:lnTo>
                <a:cubicBezTo>
                  <a:pt x="427075" y="8805"/>
                  <a:pt x="433262" y="15547"/>
                  <a:pt x="438497" y="24273"/>
                </a:cubicBezTo>
                <a:cubicBezTo>
                  <a:pt x="467688" y="72819"/>
                  <a:pt x="596113" y="331492"/>
                  <a:pt x="586673" y="372185"/>
                </a:cubicBezTo>
                <a:cubicBezTo>
                  <a:pt x="571126" y="377579"/>
                  <a:pt x="554230" y="382101"/>
                  <a:pt x="539714" y="389636"/>
                </a:cubicBezTo>
                <a:cubicBezTo>
                  <a:pt x="528767" y="399631"/>
                  <a:pt x="525277" y="399155"/>
                  <a:pt x="511157" y="401535"/>
                </a:cubicBezTo>
                <a:cubicBezTo>
                  <a:pt x="503939" y="399234"/>
                  <a:pt x="485060" y="390906"/>
                  <a:pt x="478952" y="394237"/>
                </a:cubicBezTo>
                <a:cubicBezTo>
                  <a:pt x="472289" y="397886"/>
                  <a:pt x="470068" y="402328"/>
                  <a:pt x="465943" y="408515"/>
                </a:cubicBezTo>
                <a:cubicBezTo>
                  <a:pt x="451823" y="408357"/>
                  <a:pt x="442066" y="402645"/>
                  <a:pt x="429771" y="396300"/>
                </a:cubicBezTo>
                <a:lnTo>
                  <a:pt x="430565" y="402090"/>
                </a:lnTo>
                <a:cubicBezTo>
                  <a:pt x="431517" y="408912"/>
                  <a:pt x="431358" y="415099"/>
                  <a:pt x="431041" y="421921"/>
                </a:cubicBezTo>
                <a:cubicBezTo>
                  <a:pt x="409782" y="429298"/>
                  <a:pt x="395821" y="406453"/>
                  <a:pt x="373293" y="410816"/>
                </a:cubicBezTo>
                <a:cubicBezTo>
                  <a:pt x="369089" y="423587"/>
                  <a:pt x="367344" y="429536"/>
                  <a:pt x="373611" y="442704"/>
                </a:cubicBezTo>
                <a:cubicBezTo>
                  <a:pt x="387254" y="471419"/>
                  <a:pt x="422870" y="484586"/>
                  <a:pt x="438180" y="512429"/>
                </a:cubicBezTo>
                <a:cubicBezTo>
                  <a:pt x="428106" y="529245"/>
                  <a:pt x="406847" y="538050"/>
                  <a:pt x="389475" y="546300"/>
                </a:cubicBezTo>
                <a:cubicBezTo>
                  <a:pt x="405737" y="561689"/>
                  <a:pt x="429930" y="580568"/>
                  <a:pt x="431120" y="604920"/>
                </a:cubicBezTo>
                <a:cubicBezTo>
                  <a:pt x="431199" y="606586"/>
                  <a:pt x="431120" y="608172"/>
                  <a:pt x="431120" y="609838"/>
                </a:cubicBezTo>
                <a:cubicBezTo>
                  <a:pt x="417000" y="597543"/>
                  <a:pt x="403436" y="589611"/>
                  <a:pt x="386778" y="581202"/>
                </a:cubicBezTo>
                <a:lnTo>
                  <a:pt x="376863" y="582947"/>
                </a:lnTo>
                <a:cubicBezTo>
                  <a:pt x="379084" y="596750"/>
                  <a:pt x="394631" y="617532"/>
                  <a:pt x="392331" y="628479"/>
                </a:cubicBezTo>
                <a:cubicBezTo>
                  <a:pt x="365757" y="616263"/>
                  <a:pt x="346799" y="591990"/>
                  <a:pt x="319433" y="578743"/>
                </a:cubicBezTo>
                <a:cubicBezTo>
                  <a:pt x="346085" y="607141"/>
                  <a:pt x="381225" y="656718"/>
                  <a:pt x="380432" y="697411"/>
                </a:cubicBezTo>
                <a:cubicBezTo>
                  <a:pt x="380194" y="710975"/>
                  <a:pt x="373848" y="726761"/>
                  <a:pt x="369803" y="739690"/>
                </a:cubicBezTo>
                <a:lnTo>
                  <a:pt x="369010" y="753731"/>
                </a:lnTo>
                <a:cubicBezTo>
                  <a:pt x="349179" y="765629"/>
                  <a:pt x="318798" y="759125"/>
                  <a:pt x="296429" y="757617"/>
                </a:cubicBezTo>
                <a:cubicBezTo>
                  <a:pt x="290797" y="737707"/>
                  <a:pt x="279295" y="730806"/>
                  <a:pt x="264462" y="716845"/>
                </a:cubicBezTo>
                <a:lnTo>
                  <a:pt x="257402" y="716845"/>
                </a:lnTo>
                <a:lnTo>
                  <a:pt x="260971" y="746671"/>
                </a:lnTo>
                <a:lnTo>
                  <a:pt x="252722" y="748575"/>
                </a:lnTo>
                <a:cubicBezTo>
                  <a:pt x="225514" y="721129"/>
                  <a:pt x="207666" y="701694"/>
                  <a:pt x="171257" y="687258"/>
                </a:cubicBezTo>
                <a:cubicBezTo>
                  <a:pt x="192515" y="709389"/>
                  <a:pt x="214805" y="729061"/>
                  <a:pt x="219485" y="760870"/>
                </a:cubicBezTo>
                <a:lnTo>
                  <a:pt x="216709" y="769040"/>
                </a:lnTo>
                <a:lnTo>
                  <a:pt x="200448" y="776338"/>
                </a:lnTo>
                <a:lnTo>
                  <a:pt x="179823" y="776179"/>
                </a:lnTo>
                <a:cubicBezTo>
                  <a:pt x="153250" y="825598"/>
                  <a:pt x="225434" y="910791"/>
                  <a:pt x="160151" y="942996"/>
                </a:cubicBezTo>
                <a:cubicBezTo>
                  <a:pt x="162055" y="932605"/>
                  <a:pt x="157455" y="918327"/>
                  <a:pt x="152378" y="908966"/>
                </a:cubicBezTo>
                <a:cubicBezTo>
                  <a:pt x="142462" y="890563"/>
                  <a:pt x="126915" y="889849"/>
                  <a:pt x="108671" y="884535"/>
                </a:cubicBezTo>
                <a:cubicBezTo>
                  <a:pt x="81145" y="861848"/>
                  <a:pt x="83763" y="791013"/>
                  <a:pt x="75196" y="757300"/>
                </a:cubicBezTo>
                <a:cubicBezTo>
                  <a:pt x="60045" y="697887"/>
                  <a:pt x="3805" y="673931"/>
                  <a:pt x="236" y="606744"/>
                </a:cubicBezTo>
                <a:cubicBezTo>
                  <a:pt x="-5000" y="513222"/>
                  <a:pt x="79083" y="231704"/>
                  <a:pt x="47274" y="17213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F9EBC2F4-0271-6A72-BE3A-31650897F80D}"/>
              </a:ext>
            </a:extLst>
          </p:cNvPr>
          <p:cNvSpPr/>
          <p:nvPr/>
        </p:nvSpPr>
        <p:spPr>
          <a:xfrm>
            <a:off x="8130723" y="894142"/>
            <a:ext cx="642274" cy="956401"/>
          </a:xfrm>
          <a:custGeom>
            <a:avLst/>
            <a:gdLst>
              <a:gd name="connsiteX0" fmla="*/ 291752 w 642274"/>
              <a:gd name="connsiteY0" fmla="*/ 0 h 956401"/>
              <a:gd name="connsiteX1" fmla="*/ 445717 w 642274"/>
              <a:gd name="connsiteY1" fmla="*/ 155394 h 956401"/>
              <a:gd name="connsiteX2" fmla="*/ 435406 w 642274"/>
              <a:gd name="connsiteY2" fmla="*/ 167452 h 956401"/>
              <a:gd name="connsiteX3" fmla="*/ 460710 w 642274"/>
              <a:gd name="connsiteY3" fmla="*/ 211555 h 956401"/>
              <a:gd name="connsiteX4" fmla="*/ 447225 w 642274"/>
              <a:gd name="connsiteY4" fmla="*/ 220202 h 956401"/>
              <a:gd name="connsiteX5" fmla="*/ 469912 w 642274"/>
              <a:gd name="connsiteY5" fmla="*/ 252883 h 956401"/>
              <a:gd name="connsiteX6" fmla="*/ 467531 w 642274"/>
              <a:gd name="connsiteY6" fmla="*/ 256135 h 956401"/>
              <a:gd name="connsiteX7" fmla="*/ 460393 w 642274"/>
              <a:gd name="connsiteY7" fmla="*/ 271603 h 956401"/>
              <a:gd name="connsiteX8" fmla="*/ 527818 w 642274"/>
              <a:gd name="connsiteY8" fmla="*/ 560182 h 956401"/>
              <a:gd name="connsiteX9" fmla="*/ 533132 w 642274"/>
              <a:gd name="connsiteY9" fmla="*/ 689082 h 956401"/>
              <a:gd name="connsiteX10" fmla="*/ 642202 w 642274"/>
              <a:gd name="connsiteY10" fmla="*/ 956402 h 956401"/>
              <a:gd name="connsiteX11" fmla="*/ 249630 w 642274"/>
              <a:gd name="connsiteY11" fmla="*/ 737311 h 956401"/>
              <a:gd name="connsiteX12" fmla="*/ 0 w 642274"/>
              <a:gd name="connsiteY12" fmla="*/ 697173 h 956401"/>
              <a:gd name="connsiteX13" fmla="*/ 79085 w 642274"/>
              <a:gd name="connsiteY13" fmla="*/ 515126 h 956401"/>
              <a:gd name="connsiteX14" fmla="*/ 291752 w 642274"/>
              <a:gd name="connsiteY14" fmla="*/ 0 h 95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2274" h="956401">
                <a:moveTo>
                  <a:pt x="291752" y="0"/>
                </a:moveTo>
                <a:cubicBezTo>
                  <a:pt x="345057" y="18562"/>
                  <a:pt x="420255" y="105103"/>
                  <a:pt x="445717" y="155394"/>
                </a:cubicBezTo>
                <a:lnTo>
                  <a:pt x="435406" y="167452"/>
                </a:lnTo>
                <a:cubicBezTo>
                  <a:pt x="439372" y="185379"/>
                  <a:pt x="459758" y="195373"/>
                  <a:pt x="460710" y="211555"/>
                </a:cubicBezTo>
                <a:lnTo>
                  <a:pt x="447225" y="220202"/>
                </a:lnTo>
                <a:cubicBezTo>
                  <a:pt x="449763" y="235908"/>
                  <a:pt x="459124" y="241857"/>
                  <a:pt x="469912" y="252883"/>
                </a:cubicBezTo>
                <a:cubicBezTo>
                  <a:pt x="469118" y="253993"/>
                  <a:pt x="468246" y="255025"/>
                  <a:pt x="467531" y="256135"/>
                </a:cubicBezTo>
                <a:cubicBezTo>
                  <a:pt x="464121" y="261132"/>
                  <a:pt x="462376" y="265971"/>
                  <a:pt x="460393" y="271603"/>
                </a:cubicBezTo>
                <a:cubicBezTo>
                  <a:pt x="496485" y="361239"/>
                  <a:pt x="521551" y="463169"/>
                  <a:pt x="527818" y="560182"/>
                </a:cubicBezTo>
                <a:cubicBezTo>
                  <a:pt x="530594" y="602699"/>
                  <a:pt x="521472" y="647517"/>
                  <a:pt x="533132" y="689082"/>
                </a:cubicBezTo>
                <a:cubicBezTo>
                  <a:pt x="558674" y="780145"/>
                  <a:pt x="645137" y="859548"/>
                  <a:pt x="642202" y="956402"/>
                </a:cubicBezTo>
                <a:cubicBezTo>
                  <a:pt x="606506" y="895323"/>
                  <a:pt x="326257" y="757459"/>
                  <a:pt x="249630" y="737311"/>
                </a:cubicBezTo>
                <a:cubicBezTo>
                  <a:pt x="167610" y="715735"/>
                  <a:pt x="81861" y="716766"/>
                  <a:pt x="0" y="697173"/>
                </a:cubicBezTo>
                <a:cubicBezTo>
                  <a:pt x="33712" y="644423"/>
                  <a:pt x="54257" y="573349"/>
                  <a:pt x="79085" y="515126"/>
                </a:cubicBezTo>
                <a:cubicBezTo>
                  <a:pt x="151984" y="344263"/>
                  <a:pt x="222898" y="172528"/>
                  <a:pt x="29175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1E006A16-8850-ECA5-DA98-A81F4FB456FB}"/>
              </a:ext>
            </a:extLst>
          </p:cNvPr>
          <p:cNvSpPr/>
          <p:nvPr/>
        </p:nvSpPr>
        <p:spPr>
          <a:xfrm>
            <a:off x="7721335" y="889462"/>
            <a:ext cx="275994" cy="635142"/>
          </a:xfrm>
          <a:custGeom>
            <a:avLst/>
            <a:gdLst>
              <a:gd name="connsiteX0" fmla="*/ 11184 w 275994"/>
              <a:gd name="connsiteY0" fmla="*/ 0 h 635142"/>
              <a:gd name="connsiteX1" fmla="*/ 92650 w 275994"/>
              <a:gd name="connsiteY1" fmla="*/ 61317 h 635142"/>
              <a:gd name="connsiteX2" fmla="*/ 100899 w 275994"/>
              <a:gd name="connsiteY2" fmla="*/ 59413 h 635142"/>
              <a:gd name="connsiteX3" fmla="*/ 97329 w 275994"/>
              <a:gd name="connsiteY3" fmla="*/ 29588 h 635142"/>
              <a:gd name="connsiteX4" fmla="*/ 104389 w 275994"/>
              <a:gd name="connsiteY4" fmla="*/ 29588 h 635142"/>
              <a:gd name="connsiteX5" fmla="*/ 136357 w 275994"/>
              <a:gd name="connsiteY5" fmla="*/ 70360 h 635142"/>
              <a:gd name="connsiteX6" fmla="*/ 275886 w 275994"/>
              <a:gd name="connsiteY6" fmla="*/ 555105 h 635142"/>
              <a:gd name="connsiteX7" fmla="*/ 261529 w 275994"/>
              <a:gd name="connsiteY7" fmla="*/ 625703 h 635142"/>
              <a:gd name="connsiteX8" fmla="*/ 244474 w 275994"/>
              <a:gd name="connsiteY8" fmla="*/ 635142 h 635142"/>
              <a:gd name="connsiteX9" fmla="*/ 243919 w 275994"/>
              <a:gd name="connsiteY9" fmla="*/ 631652 h 635142"/>
              <a:gd name="connsiteX10" fmla="*/ 181333 w 275994"/>
              <a:gd name="connsiteY10" fmla="*/ 575729 h 635142"/>
              <a:gd name="connsiteX11" fmla="*/ 202512 w 275994"/>
              <a:gd name="connsiteY11" fmla="*/ 555660 h 635142"/>
              <a:gd name="connsiteX12" fmla="*/ 193708 w 275994"/>
              <a:gd name="connsiteY12" fmla="*/ 470387 h 635142"/>
              <a:gd name="connsiteX13" fmla="*/ 64569 w 275994"/>
              <a:gd name="connsiteY13" fmla="*/ 420969 h 635142"/>
              <a:gd name="connsiteX14" fmla="*/ 0 w 275994"/>
              <a:gd name="connsiteY14" fmla="*/ 255738 h 635142"/>
              <a:gd name="connsiteX15" fmla="*/ 19672 w 275994"/>
              <a:gd name="connsiteY15" fmla="*/ 88921 h 635142"/>
              <a:gd name="connsiteX16" fmla="*/ 40296 w 275994"/>
              <a:gd name="connsiteY16" fmla="*/ 89080 h 635142"/>
              <a:gd name="connsiteX17" fmla="*/ 56558 w 275994"/>
              <a:gd name="connsiteY17" fmla="*/ 81782 h 635142"/>
              <a:gd name="connsiteX18" fmla="*/ 59334 w 275994"/>
              <a:gd name="connsiteY18" fmla="*/ 73612 h 635142"/>
              <a:gd name="connsiteX19" fmla="*/ 11184 w 275994"/>
              <a:gd name="connsiteY19" fmla="*/ 0 h 635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75994" h="635142">
                <a:moveTo>
                  <a:pt x="11184" y="0"/>
                </a:moveTo>
                <a:cubicBezTo>
                  <a:pt x="47594" y="14516"/>
                  <a:pt x="65442" y="33950"/>
                  <a:pt x="92650" y="61317"/>
                </a:cubicBezTo>
                <a:lnTo>
                  <a:pt x="100899" y="59413"/>
                </a:lnTo>
                <a:lnTo>
                  <a:pt x="97329" y="29588"/>
                </a:lnTo>
                <a:lnTo>
                  <a:pt x="104389" y="29588"/>
                </a:lnTo>
                <a:cubicBezTo>
                  <a:pt x="119223" y="43549"/>
                  <a:pt x="130804" y="50450"/>
                  <a:pt x="136357" y="70360"/>
                </a:cubicBezTo>
                <a:cubicBezTo>
                  <a:pt x="186251" y="118350"/>
                  <a:pt x="273507" y="477685"/>
                  <a:pt x="275886" y="555105"/>
                </a:cubicBezTo>
                <a:cubicBezTo>
                  <a:pt x="276601" y="580409"/>
                  <a:pt x="273983" y="603413"/>
                  <a:pt x="261529" y="625703"/>
                </a:cubicBezTo>
                <a:lnTo>
                  <a:pt x="244474" y="635142"/>
                </a:lnTo>
                <a:cubicBezTo>
                  <a:pt x="244316" y="633952"/>
                  <a:pt x="244236" y="632762"/>
                  <a:pt x="243919" y="631652"/>
                </a:cubicBezTo>
                <a:cubicBezTo>
                  <a:pt x="237177" y="609283"/>
                  <a:pt x="200291" y="588817"/>
                  <a:pt x="181333" y="575729"/>
                </a:cubicBezTo>
                <a:cubicBezTo>
                  <a:pt x="188790" y="569780"/>
                  <a:pt x="197357" y="563830"/>
                  <a:pt x="202512" y="555660"/>
                </a:cubicBezTo>
                <a:cubicBezTo>
                  <a:pt x="214570" y="536623"/>
                  <a:pt x="199577" y="491884"/>
                  <a:pt x="193708" y="470387"/>
                </a:cubicBezTo>
                <a:cubicBezTo>
                  <a:pt x="165786" y="440245"/>
                  <a:pt x="103041" y="431043"/>
                  <a:pt x="64569" y="420969"/>
                </a:cubicBezTo>
                <a:cubicBezTo>
                  <a:pt x="-7219" y="384004"/>
                  <a:pt x="27446" y="315469"/>
                  <a:pt x="0" y="255738"/>
                </a:cubicBezTo>
                <a:cubicBezTo>
                  <a:pt x="65283" y="223533"/>
                  <a:pt x="-6901" y="138340"/>
                  <a:pt x="19672" y="88921"/>
                </a:cubicBezTo>
                <a:lnTo>
                  <a:pt x="40296" y="89080"/>
                </a:lnTo>
                <a:lnTo>
                  <a:pt x="56558" y="81782"/>
                </a:lnTo>
                <a:lnTo>
                  <a:pt x="59334" y="73612"/>
                </a:lnTo>
                <a:cubicBezTo>
                  <a:pt x="54812" y="41803"/>
                  <a:pt x="32443" y="22131"/>
                  <a:pt x="1118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C7C8D971-5499-DC7E-351E-546FC8F676E0}"/>
              </a:ext>
            </a:extLst>
          </p:cNvPr>
          <p:cNvSpPr/>
          <p:nvPr/>
        </p:nvSpPr>
        <p:spPr>
          <a:xfrm>
            <a:off x="7721414" y="978384"/>
            <a:ext cx="71597" cy="332126"/>
          </a:xfrm>
          <a:custGeom>
            <a:avLst/>
            <a:gdLst>
              <a:gd name="connsiteX0" fmla="*/ 0 w 71597"/>
              <a:gd name="connsiteY0" fmla="*/ 166817 h 332126"/>
              <a:gd name="connsiteX1" fmla="*/ 19673 w 71597"/>
              <a:gd name="connsiteY1" fmla="*/ 0 h 332126"/>
              <a:gd name="connsiteX2" fmla="*/ 40296 w 71597"/>
              <a:gd name="connsiteY2" fmla="*/ 159 h 332126"/>
              <a:gd name="connsiteX3" fmla="*/ 64569 w 71597"/>
              <a:gd name="connsiteY3" fmla="*/ 332127 h 332126"/>
              <a:gd name="connsiteX4" fmla="*/ 0 w 71597"/>
              <a:gd name="connsiteY4" fmla="*/ 166817 h 332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597" h="332126">
                <a:moveTo>
                  <a:pt x="0" y="166817"/>
                </a:moveTo>
                <a:cubicBezTo>
                  <a:pt x="65283" y="134612"/>
                  <a:pt x="-6901" y="49418"/>
                  <a:pt x="19673" y="0"/>
                </a:cubicBezTo>
                <a:lnTo>
                  <a:pt x="40296" y="159"/>
                </a:lnTo>
                <a:cubicBezTo>
                  <a:pt x="47912" y="81544"/>
                  <a:pt x="87414" y="259546"/>
                  <a:pt x="64569" y="332127"/>
                </a:cubicBezTo>
                <a:cubicBezTo>
                  <a:pt x="-7218" y="295162"/>
                  <a:pt x="27446" y="226627"/>
                  <a:pt x="0" y="16681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72D6D595-8F1C-79C6-5366-707C39333FA2}"/>
              </a:ext>
            </a:extLst>
          </p:cNvPr>
          <p:cNvSpPr/>
          <p:nvPr/>
        </p:nvSpPr>
        <p:spPr>
          <a:xfrm>
            <a:off x="8101136" y="574311"/>
            <a:ext cx="230458" cy="655686"/>
          </a:xfrm>
          <a:custGeom>
            <a:avLst/>
            <a:gdLst>
              <a:gd name="connsiteX0" fmla="*/ 46879 w 230458"/>
              <a:gd name="connsiteY0" fmla="*/ 0 h 655686"/>
              <a:gd name="connsiteX1" fmla="*/ 225040 w 230458"/>
              <a:gd name="connsiteY1" fmla="*/ 219884 h 655686"/>
              <a:gd name="connsiteX2" fmla="*/ 226151 w 230458"/>
              <a:gd name="connsiteY2" fmla="*/ 225834 h 655686"/>
              <a:gd name="connsiteX3" fmla="*/ 229720 w 230458"/>
              <a:gd name="connsiteY3" fmla="*/ 251138 h 655686"/>
              <a:gd name="connsiteX4" fmla="*/ 22210 w 230458"/>
              <a:gd name="connsiteY4" fmla="*/ 655687 h 655686"/>
              <a:gd name="connsiteX5" fmla="*/ 0 w 230458"/>
              <a:gd name="connsiteY5" fmla="*/ 17451 h 655686"/>
              <a:gd name="connsiteX6" fmla="*/ 46879 w 230458"/>
              <a:gd name="connsiteY6" fmla="*/ 0 h 655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458" h="655686">
                <a:moveTo>
                  <a:pt x="46879" y="0"/>
                </a:moveTo>
                <a:cubicBezTo>
                  <a:pt x="74564" y="18562"/>
                  <a:pt x="218615" y="190773"/>
                  <a:pt x="225040" y="219884"/>
                </a:cubicBezTo>
                <a:cubicBezTo>
                  <a:pt x="225436" y="221867"/>
                  <a:pt x="225754" y="223850"/>
                  <a:pt x="226151" y="225834"/>
                </a:cubicBezTo>
                <a:cubicBezTo>
                  <a:pt x="230434" y="235194"/>
                  <a:pt x="231306" y="240905"/>
                  <a:pt x="229720" y="251138"/>
                </a:cubicBezTo>
                <a:cubicBezTo>
                  <a:pt x="218773" y="319832"/>
                  <a:pt x="74960" y="619674"/>
                  <a:pt x="22210" y="655687"/>
                </a:cubicBezTo>
                <a:cubicBezTo>
                  <a:pt x="34585" y="575253"/>
                  <a:pt x="29905" y="73295"/>
                  <a:pt x="0" y="17451"/>
                </a:cubicBezTo>
                <a:cubicBezTo>
                  <a:pt x="14358" y="9915"/>
                  <a:pt x="31332" y="5394"/>
                  <a:pt x="4687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5DC247A6-F5AA-5EE5-3C9C-6B8A0E9421A1}"/>
              </a:ext>
            </a:extLst>
          </p:cNvPr>
          <p:cNvSpPr/>
          <p:nvPr/>
        </p:nvSpPr>
        <p:spPr>
          <a:xfrm>
            <a:off x="7880934" y="595665"/>
            <a:ext cx="211568" cy="656780"/>
          </a:xfrm>
          <a:custGeom>
            <a:avLst/>
            <a:gdLst>
              <a:gd name="connsiteX0" fmla="*/ 118588 w 211568"/>
              <a:gd name="connsiteY0" fmla="*/ 118968 h 656780"/>
              <a:gd name="connsiteX1" fmla="*/ 54019 w 211568"/>
              <a:gd name="connsiteY1" fmla="*/ 49243 h 656780"/>
              <a:gd name="connsiteX2" fmla="*/ 53702 w 211568"/>
              <a:gd name="connsiteY2" fmla="*/ 17355 h 656780"/>
              <a:gd name="connsiteX3" fmla="*/ 111449 w 211568"/>
              <a:gd name="connsiteY3" fmla="*/ 28460 h 656780"/>
              <a:gd name="connsiteX4" fmla="*/ 110973 w 211568"/>
              <a:gd name="connsiteY4" fmla="*/ 8629 h 656780"/>
              <a:gd name="connsiteX5" fmla="*/ 110180 w 211568"/>
              <a:gd name="connsiteY5" fmla="*/ 2839 h 656780"/>
              <a:gd name="connsiteX6" fmla="*/ 146351 w 211568"/>
              <a:gd name="connsiteY6" fmla="*/ 15055 h 656780"/>
              <a:gd name="connsiteX7" fmla="*/ 159360 w 211568"/>
              <a:gd name="connsiteY7" fmla="*/ 776 h 656780"/>
              <a:gd name="connsiteX8" fmla="*/ 191566 w 211568"/>
              <a:gd name="connsiteY8" fmla="*/ 8074 h 656780"/>
              <a:gd name="connsiteX9" fmla="*/ 210128 w 211568"/>
              <a:gd name="connsiteY9" fmla="*/ 52099 h 656780"/>
              <a:gd name="connsiteX10" fmla="*/ 181888 w 211568"/>
              <a:gd name="connsiteY10" fmla="*/ 618229 h 656780"/>
              <a:gd name="connsiteX11" fmla="*/ 163247 w 211568"/>
              <a:gd name="connsiteY11" fmla="*/ 656781 h 656780"/>
              <a:gd name="connsiteX12" fmla="*/ 72422 w 211568"/>
              <a:gd name="connsiteY12" fmla="*/ 370820 h 656780"/>
              <a:gd name="connsiteX13" fmla="*/ 52591 w 211568"/>
              <a:gd name="connsiteY13" fmla="*/ 347578 h 656780"/>
              <a:gd name="connsiteX14" fmla="*/ 50370 w 211568"/>
              <a:gd name="connsiteY14" fmla="*/ 346230 h 656780"/>
              <a:gd name="connsiteX15" fmla="*/ 61000 w 211568"/>
              <a:gd name="connsiteY15" fmla="*/ 303950 h 656780"/>
              <a:gd name="connsiteX16" fmla="*/ 0 w 211568"/>
              <a:gd name="connsiteY16" fmla="*/ 185282 h 656780"/>
              <a:gd name="connsiteX17" fmla="*/ 72898 w 211568"/>
              <a:gd name="connsiteY17" fmla="*/ 235018 h 656780"/>
              <a:gd name="connsiteX18" fmla="*/ 57430 w 211568"/>
              <a:gd name="connsiteY18" fmla="*/ 189487 h 656780"/>
              <a:gd name="connsiteX19" fmla="*/ 67345 w 211568"/>
              <a:gd name="connsiteY19" fmla="*/ 187741 h 656780"/>
              <a:gd name="connsiteX20" fmla="*/ 111687 w 211568"/>
              <a:gd name="connsiteY20" fmla="*/ 216377 h 656780"/>
              <a:gd name="connsiteX21" fmla="*/ 111687 w 211568"/>
              <a:gd name="connsiteY21" fmla="*/ 211459 h 656780"/>
              <a:gd name="connsiteX22" fmla="*/ 70042 w 211568"/>
              <a:gd name="connsiteY22" fmla="*/ 152839 h 656780"/>
              <a:gd name="connsiteX23" fmla="*/ 118588 w 211568"/>
              <a:gd name="connsiteY23" fmla="*/ 118968 h 65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11568" h="656780">
                <a:moveTo>
                  <a:pt x="118588" y="118968"/>
                </a:moveTo>
                <a:cubicBezTo>
                  <a:pt x="103279" y="91046"/>
                  <a:pt x="67663" y="77958"/>
                  <a:pt x="54019" y="49243"/>
                </a:cubicBezTo>
                <a:cubicBezTo>
                  <a:pt x="47752" y="36075"/>
                  <a:pt x="49498" y="30205"/>
                  <a:pt x="53702" y="17355"/>
                </a:cubicBezTo>
                <a:cubicBezTo>
                  <a:pt x="76230" y="12992"/>
                  <a:pt x="90191" y="35837"/>
                  <a:pt x="111449" y="28460"/>
                </a:cubicBezTo>
                <a:cubicBezTo>
                  <a:pt x="111766" y="21638"/>
                  <a:pt x="111925" y="15451"/>
                  <a:pt x="110973" y="8629"/>
                </a:cubicBezTo>
                <a:lnTo>
                  <a:pt x="110180" y="2839"/>
                </a:lnTo>
                <a:cubicBezTo>
                  <a:pt x="122396" y="9105"/>
                  <a:pt x="132232" y="14817"/>
                  <a:pt x="146351" y="15055"/>
                </a:cubicBezTo>
                <a:cubicBezTo>
                  <a:pt x="150397" y="8947"/>
                  <a:pt x="152697" y="4425"/>
                  <a:pt x="159360" y="776"/>
                </a:cubicBezTo>
                <a:cubicBezTo>
                  <a:pt x="165468" y="-2555"/>
                  <a:pt x="184347" y="5774"/>
                  <a:pt x="191566" y="8074"/>
                </a:cubicBezTo>
                <a:cubicBezTo>
                  <a:pt x="208858" y="23701"/>
                  <a:pt x="208779" y="29174"/>
                  <a:pt x="210128" y="52099"/>
                </a:cubicBezTo>
                <a:cubicBezTo>
                  <a:pt x="216473" y="162120"/>
                  <a:pt x="200926" y="518044"/>
                  <a:pt x="181888" y="618229"/>
                </a:cubicBezTo>
                <a:cubicBezTo>
                  <a:pt x="179112" y="632508"/>
                  <a:pt x="170942" y="644803"/>
                  <a:pt x="163247" y="656781"/>
                </a:cubicBezTo>
                <a:cubicBezTo>
                  <a:pt x="177605" y="617515"/>
                  <a:pt x="92253" y="412544"/>
                  <a:pt x="72422" y="370820"/>
                </a:cubicBezTo>
                <a:cubicBezTo>
                  <a:pt x="67425" y="360270"/>
                  <a:pt x="62903" y="353527"/>
                  <a:pt x="52591" y="347578"/>
                </a:cubicBezTo>
                <a:cubicBezTo>
                  <a:pt x="51877" y="347181"/>
                  <a:pt x="51084" y="346705"/>
                  <a:pt x="50370" y="346230"/>
                </a:cubicBezTo>
                <a:cubicBezTo>
                  <a:pt x="54416" y="333379"/>
                  <a:pt x="60761" y="317514"/>
                  <a:pt x="61000" y="303950"/>
                </a:cubicBezTo>
                <a:cubicBezTo>
                  <a:pt x="61793" y="263257"/>
                  <a:pt x="26653" y="213680"/>
                  <a:pt x="0" y="185282"/>
                </a:cubicBezTo>
                <a:cubicBezTo>
                  <a:pt x="27366" y="198609"/>
                  <a:pt x="46325" y="222882"/>
                  <a:pt x="72898" y="235018"/>
                </a:cubicBezTo>
                <a:cubicBezTo>
                  <a:pt x="75278" y="223992"/>
                  <a:pt x="59651" y="203210"/>
                  <a:pt x="57430" y="189487"/>
                </a:cubicBezTo>
                <a:lnTo>
                  <a:pt x="67345" y="187741"/>
                </a:lnTo>
                <a:cubicBezTo>
                  <a:pt x="83924" y="196150"/>
                  <a:pt x="97568" y="204161"/>
                  <a:pt x="111687" y="216377"/>
                </a:cubicBezTo>
                <a:cubicBezTo>
                  <a:pt x="111687" y="214711"/>
                  <a:pt x="111766" y="213125"/>
                  <a:pt x="111687" y="211459"/>
                </a:cubicBezTo>
                <a:cubicBezTo>
                  <a:pt x="110497" y="187107"/>
                  <a:pt x="86304" y="168228"/>
                  <a:pt x="70042" y="152839"/>
                </a:cubicBezTo>
                <a:cubicBezTo>
                  <a:pt x="87256" y="144590"/>
                  <a:pt x="108435" y="135705"/>
                  <a:pt x="118588" y="11896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0F049AFF-299F-CC16-1FD5-1C3DF84CB3CE}"/>
              </a:ext>
            </a:extLst>
          </p:cNvPr>
          <p:cNvSpPr/>
          <p:nvPr/>
        </p:nvSpPr>
        <p:spPr>
          <a:xfrm>
            <a:off x="9137574" y="560588"/>
            <a:ext cx="1379310" cy="1666583"/>
          </a:xfrm>
          <a:custGeom>
            <a:avLst/>
            <a:gdLst>
              <a:gd name="connsiteX0" fmla="*/ 838528 w 1379310"/>
              <a:gd name="connsiteY0" fmla="*/ 109784 h 1666583"/>
              <a:gd name="connsiteX1" fmla="*/ 1078957 w 1379310"/>
              <a:gd name="connsiteY1" fmla="*/ 0 h 1666583"/>
              <a:gd name="connsiteX2" fmla="*/ 1078560 w 1379310"/>
              <a:gd name="connsiteY2" fmla="*/ 2776 h 1666583"/>
              <a:gd name="connsiteX3" fmla="*/ 1009311 w 1379310"/>
              <a:gd name="connsiteY3" fmla="*/ 131597 h 1666583"/>
              <a:gd name="connsiteX4" fmla="*/ 1099819 w 1379310"/>
              <a:gd name="connsiteY4" fmla="*/ 95426 h 1666583"/>
              <a:gd name="connsiteX5" fmla="*/ 1099660 w 1379310"/>
              <a:gd name="connsiteY5" fmla="*/ 100265 h 1666583"/>
              <a:gd name="connsiteX6" fmla="*/ 1018830 w 1379310"/>
              <a:gd name="connsiteY6" fmla="*/ 248996 h 1666583"/>
              <a:gd name="connsiteX7" fmla="*/ 1057301 w 1379310"/>
              <a:gd name="connsiteY7" fmla="*/ 251296 h 1666583"/>
              <a:gd name="connsiteX8" fmla="*/ 1135752 w 1379310"/>
              <a:gd name="connsiteY8" fmla="*/ 212745 h 1666583"/>
              <a:gd name="connsiteX9" fmla="*/ 1072055 w 1379310"/>
              <a:gd name="connsiteY9" fmla="*/ 285009 h 1666583"/>
              <a:gd name="connsiteX10" fmla="*/ 1073801 w 1379310"/>
              <a:gd name="connsiteY10" fmla="*/ 288658 h 1666583"/>
              <a:gd name="connsiteX11" fmla="*/ 1091093 w 1379310"/>
              <a:gd name="connsiteY11" fmla="*/ 397093 h 1666583"/>
              <a:gd name="connsiteX12" fmla="*/ 1173272 w 1379310"/>
              <a:gd name="connsiteY12" fmla="*/ 344263 h 1666583"/>
              <a:gd name="connsiteX13" fmla="*/ 1215552 w 1379310"/>
              <a:gd name="connsiteY13" fmla="*/ 287468 h 1666583"/>
              <a:gd name="connsiteX14" fmla="*/ 1218169 w 1379310"/>
              <a:gd name="connsiteY14" fmla="*/ 291117 h 1666583"/>
              <a:gd name="connsiteX15" fmla="*/ 1255769 w 1379310"/>
              <a:gd name="connsiteY15" fmla="*/ 395268 h 1666583"/>
              <a:gd name="connsiteX16" fmla="*/ 1315975 w 1379310"/>
              <a:gd name="connsiteY16" fmla="*/ 315152 h 1666583"/>
              <a:gd name="connsiteX17" fmla="*/ 1320893 w 1379310"/>
              <a:gd name="connsiteY17" fmla="*/ 275490 h 1666583"/>
              <a:gd name="connsiteX18" fmla="*/ 1373484 w 1379310"/>
              <a:gd name="connsiteY18" fmla="*/ 354813 h 1666583"/>
              <a:gd name="connsiteX19" fmla="*/ 1379037 w 1379310"/>
              <a:gd name="connsiteY19" fmla="*/ 366791 h 1666583"/>
              <a:gd name="connsiteX20" fmla="*/ 1166530 w 1379310"/>
              <a:gd name="connsiteY20" fmla="*/ 597543 h 1666583"/>
              <a:gd name="connsiteX21" fmla="*/ 1118539 w 1379310"/>
              <a:gd name="connsiteY21" fmla="*/ 613408 h 1666583"/>
              <a:gd name="connsiteX22" fmla="*/ 1113700 w 1379310"/>
              <a:gd name="connsiteY22" fmla="*/ 651007 h 1666583"/>
              <a:gd name="connsiteX23" fmla="*/ 719781 w 1379310"/>
              <a:gd name="connsiteY23" fmla="*/ 1107513 h 1666583"/>
              <a:gd name="connsiteX24" fmla="*/ 665286 w 1379310"/>
              <a:gd name="connsiteY24" fmla="*/ 1135990 h 1666583"/>
              <a:gd name="connsiteX25" fmla="*/ 571128 w 1379310"/>
              <a:gd name="connsiteY25" fmla="*/ 1292416 h 1666583"/>
              <a:gd name="connsiteX26" fmla="*/ 570573 w 1379310"/>
              <a:gd name="connsiteY26" fmla="*/ 1304473 h 1666583"/>
              <a:gd name="connsiteX27" fmla="*/ 446909 w 1379310"/>
              <a:gd name="connsiteY27" fmla="*/ 1438529 h 1666583"/>
              <a:gd name="connsiteX28" fmla="*/ 421128 w 1379310"/>
              <a:gd name="connsiteY28" fmla="*/ 1429090 h 1666583"/>
              <a:gd name="connsiteX29" fmla="*/ 237733 w 1379310"/>
              <a:gd name="connsiteY29" fmla="*/ 1666584 h 1666583"/>
              <a:gd name="connsiteX30" fmla="*/ 237574 w 1379310"/>
              <a:gd name="connsiteY30" fmla="*/ 1662697 h 1666583"/>
              <a:gd name="connsiteX31" fmla="*/ 57431 w 1379310"/>
              <a:gd name="connsiteY31" fmla="*/ 1408069 h 1666583"/>
              <a:gd name="connsiteX32" fmla="*/ 74882 w 1379310"/>
              <a:gd name="connsiteY32" fmla="*/ 1344928 h 1666583"/>
              <a:gd name="connsiteX33" fmla="*/ 0 w 1379310"/>
              <a:gd name="connsiteY33" fmla="*/ 1231257 h 1666583"/>
              <a:gd name="connsiteX34" fmla="*/ 12693 w 1379310"/>
              <a:gd name="connsiteY34" fmla="*/ 1221183 h 1666583"/>
              <a:gd name="connsiteX35" fmla="*/ 32682 w 1379310"/>
              <a:gd name="connsiteY35" fmla="*/ 1172082 h 1666583"/>
              <a:gd name="connsiteX36" fmla="*/ 33396 w 1379310"/>
              <a:gd name="connsiteY36" fmla="*/ 1164784 h 1666583"/>
              <a:gd name="connsiteX37" fmla="*/ 81069 w 1379310"/>
              <a:gd name="connsiteY37" fmla="*/ 1158359 h 1666583"/>
              <a:gd name="connsiteX38" fmla="*/ 61634 w 1379310"/>
              <a:gd name="connsiteY38" fmla="*/ 1098311 h 1666583"/>
              <a:gd name="connsiteX39" fmla="*/ 113830 w 1379310"/>
              <a:gd name="connsiteY39" fmla="*/ 1072373 h 1666583"/>
              <a:gd name="connsiteX40" fmla="*/ 108118 w 1379310"/>
              <a:gd name="connsiteY40" fmla="*/ 1052542 h 1666583"/>
              <a:gd name="connsiteX41" fmla="*/ 183872 w 1379310"/>
              <a:gd name="connsiteY41" fmla="*/ 981944 h 1666583"/>
              <a:gd name="connsiteX42" fmla="*/ 279853 w 1379310"/>
              <a:gd name="connsiteY42" fmla="*/ 823535 h 1666583"/>
              <a:gd name="connsiteX43" fmla="*/ 385592 w 1379310"/>
              <a:gd name="connsiteY43" fmla="*/ 261926 h 1666583"/>
              <a:gd name="connsiteX44" fmla="*/ 475147 w 1379310"/>
              <a:gd name="connsiteY44" fmla="*/ 227579 h 1666583"/>
              <a:gd name="connsiteX45" fmla="*/ 612377 w 1379310"/>
              <a:gd name="connsiteY45" fmla="*/ 190693 h 1666583"/>
              <a:gd name="connsiteX46" fmla="*/ 838528 w 1379310"/>
              <a:gd name="connsiteY46" fmla="*/ 109784 h 166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79310" h="1666583">
                <a:moveTo>
                  <a:pt x="838528" y="109784"/>
                </a:moveTo>
                <a:cubicBezTo>
                  <a:pt x="893737" y="93840"/>
                  <a:pt x="1036360" y="36409"/>
                  <a:pt x="1078957" y="0"/>
                </a:cubicBezTo>
                <a:cubicBezTo>
                  <a:pt x="1078798" y="952"/>
                  <a:pt x="1078719" y="1824"/>
                  <a:pt x="1078560" y="2776"/>
                </a:cubicBezTo>
                <a:cubicBezTo>
                  <a:pt x="1069597" y="46642"/>
                  <a:pt x="988686" y="80672"/>
                  <a:pt x="1009311" y="131597"/>
                </a:cubicBezTo>
                <a:cubicBezTo>
                  <a:pt x="1036360" y="135484"/>
                  <a:pt x="1077450" y="110101"/>
                  <a:pt x="1099819" y="95426"/>
                </a:cubicBezTo>
                <a:cubicBezTo>
                  <a:pt x="1099739" y="97012"/>
                  <a:pt x="1099739" y="98678"/>
                  <a:pt x="1099660" y="100265"/>
                </a:cubicBezTo>
                <a:cubicBezTo>
                  <a:pt x="1096884" y="158964"/>
                  <a:pt x="1016688" y="191725"/>
                  <a:pt x="1018830" y="248996"/>
                </a:cubicBezTo>
                <a:cubicBezTo>
                  <a:pt x="1032950" y="256373"/>
                  <a:pt x="1042230" y="255580"/>
                  <a:pt x="1057301" y="251296"/>
                </a:cubicBezTo>
                <a:cubicBezTo>
                  <a:pt x="1080940" y="244713"/>
                  <a:pt x="1118302" y="230752"/>
                  <a:pt x="1135752" y="212745"/>
                </a:cubicBezTo>
                <a:cubicBezTo>
                  <a:pt x="1126075" y="246537"/>
                  <a:pt x="1100850" y="266685"/>
                  <a:pt x="1072055" y="285009"/>
                </a:cubicBezTo>
                <a:cubicBezTo>
                  <a:pt x="1072691" y="286199"/>
                  <a:pt x="1073245" y="287389"/>
                  <a:pt x="1073801" y="288658"/>
                </a:cubicBezTo>
                <a:cubicBezTo>
                  <a:pt x="1089031" y="323243"/>
                  <a:pt x="1075546" y="364174"/>
                  <a:pt x="1091093" y="397093"/>
                </a:cubicBezTo>
                <a:cubicBezTo>
                  <a:pt x="1117587" y="397410"/>
                  <a:pt x="1155028" y="362270"/>
                  <a:pt x="1173272" y="344263"/>
                </a:cubicBezTo>
                <a:cubicBezTo>
                  <a:pt x="1186995" y="330620"/>
                  <a:pt x="1211982" y="306030"/>
                  <a:pt x="1215552" y="287468"/>
                </a:cubicBezTo>
                <a:cubicBezTo>
                  <a:pt x="1216425" y="288658"/>
                  <a:pt x="1217376" y="289848"/>
                  <a:pt x="1218169" y="291117"/>
                </a:cubicBezTo>
                <a:cubicBezTo>
                  <a:pt x="1236017" y="318959"/>
                  <a:pt x="1226261" y="383846"/>
                  <a:pt x="1255769" y="395268"/>
                </a:cubicBezTo>
                <a:cubicBezTo>
                  <a:pt x="1283691" y="382339"/>
                  <a:pt x="1305346" y="343074"/>
                  <a:pt x="1315975" y="315152"/>
                </a:cubicBezTo>
                <a:cubicBezTo>
                  <a:pt x="1321052" y="301667"/>
                  <a:pt x="1323748" y="289927"/>
                  <a:pt x="1320893" y="275490"/>
                </a:cubicBezTo>
                <a:cubicBezTo>
                  <a:pt x="1345404" y="306267"/>
                  <a:pt x="1331998" y="342201"/>
                  <a:pt x="1373484" y="354813"/>
                </a:cubicBezTo>
                <a:cubicBezTo>
                  <a:pt x="1381814" y="357352"/>
                  <a:pt x="1378640" y="358859"/>
                  <a:pt x="1379037" y="366791"/>
                </a:cubicBezTo>
                <a:cubicBezTo>
                  <a:pt x="1357778" y="404549"/>
                  <a:pt x="1205081" y="586993"/>
                  <a:pt x="1166530" y="597543"/>
                </a:cubicBezTo>
                <a:cubicBezTo>
                  <a:pt x="1148444" y="602461"/>
                  <a:pt x="1132659" y="598971"/>
                  <a:pt x="1118539" y="613408"/>
                </a:cubicBezTo>
                <a:cubicBezTo>
                  <a:pt x="1114018" y="626575"/>
                  <a:pt x="1113621" y="637125"/>
                  <a:pt x="1113700" y="651007"/>
                </a:cubicBezTo>
                <a:cubicBezTo>
                  <a:pt x="1069041" y="719859"/>
                  <a:pt x="786571" y="1085064"/>
                  <a:pt x="719781" y="1107513"/>
                </a:cubicBezTo>
                <a:cubicBezTo>
                  <a:pt x="695269" y="1110844"/>
                  <a:pt x="684086" y="1121315"/>
                  <a:pt x="665286" y="1135990"/>
                </a:cubicBezTo>
                <a:cubicBezTo>
                  <a:pt x="610156" y="1178824"/>
                  <a:pt x="639981" y="1275044"/>
                  <a:pt x="571128" y="1292416"/>
                </a:cubicBezTo>
                <a:lnTo>
                  <a:pt x="570573" y="1304473"/>
                </a:lnTo>
                <a:cubicBezTo>
                  <a:pt x="550504" y="1343738"/>
                  <a:pt x="486650" y="1419333"/>
                  <a:pt x="446909" y="1438529"/>
                </a:cubicBezTo>
                <a:lnTo>
                  <a:pt x="421128" y="1429090"/>
                </a:lnTo>
                <a:cubicBezTo>
                  <a:pt x="379642" y="1445985"/>
                  <a:pt x="333873" y="1614627"/>
                  <a:pt x="237733" y="1666584"/>
                </a:cubicBezTo>
                <a:cubicBezTo>
                  <a:pt x="237653" y="1665315"/>
                  <a:pt x="237812" y="1663966"/>
                  <a:pt x="237574" y="1662697"/>
                </a:cubicBezTo>
                <a:cubicBezTo>
                  <a:pt x="236384" y="1656034"/>
                  <a:pt x="67267" y="1416001"/>
                  <a:pt x="57431" y="1408069"/>
                </a:cubicBezTo>
                <a:cubicBezTo>
                  <a:pt x="67108" y="1390539"/>
                  <a:pt x="74802" y="1365076"/>
                  <a:pt x="74882" y="1344928"/>
                </a:cubicBezTo>
                <a:cubicBezTo>
                  <a:pt x="74882" y="1298920"/>
                  <a:pt x="30857" y="1260369"/>
                  <a:pt x="0" y="1231257"/>
                </a:cubicBezTo>
                <a:cubicBezTo>
                  <a:pt x="4363" y="1228005"/>
                  <a:pt x="8647" y="1224832"/>
                  <a:pt x="12693" y="1221183"/>
                </a:cubicBezTo>
                <a:cubicBezTo>
                  <a:pt x="29984" y="1206112"/>
                  <a:pt x="31016" y="1193579"/>
                  <a:pt x="32682" y="1172082"/>
                </a:cubicBezTo>
                <a:cubicBezTo>
                  <a:pt x="32761" y="1171209"/>
                  <a:pt x="33078" y="1165815"/>
                  <a:pt x="33396" y="1164784"/>
                </a:cubicBezTo>
                <a:cubicBezTo>
                  <a:pt x="36331" y="1155583"/>
                  <a:pt x="67981" y="1163912"/>
                  <a:pt x="81069" y="1158359"/>
                </a:cubicBezTo>
                <a:cubicBezTo>
                  <a:pt x="83925" y="1136228"/>
                  <a:pt x="70598" y="1118618"/>
                  <a:pt x="61634" y="1098311"/>
                </a:cubicBezTo>
                <a:cubicBezTo>
                  <a:pt x="74009" y="1081019"/>
                  <a:pt x="97171" y="1086809"/>
                  <a:pt x="113830" y="1072373"/>
                </a:cubicBezTo>
                <a:lnTo>
                  <a:pt x="108118" y="1052542"/>
                </a:lnTo>
                <a:cubicBezTo>
                  <a:pt x="125490" y="1025651"/>
                  <a:pt x="160234" y="1003916"/>
                  <a:pt x="183872" y="981944"/>
                </a:cubicBezTo>
                <a:cubicBezTo>
                  <a:pt x="223851" y="944741"/>
                  <a:pt x="258674" y="873826"/>
                  <a:pt x="279853" y="823535"/>
                </a:cubicBezTo>
                <a:cubicBezTo>
                  <a:pt x="358780" y="636887"/>
                  <a:pt x="205289" y="539558"/>
                  <a:pt x="385592" y="261926"/>
                </a:cubicBezTo>
                <a:cubicBezTo>
                  <a:pt x="414544" y="246299"/>
                  <a:pt x="443894" y="237098"/>
                  <a:pt x="475147" y="227579"/>
                </a:cubicBezTo>
                <a:cubicBezTo>
                  <a:pt x="521630" y="217029"/>
                  <a:pt x="567321" y="206399"/>
                  <a:pt x="612377" y="190693"/>
                </a:cubicBezTo>
                <a:cubicBezTo>
                  <a:pt x="687814" y="173322"/>
                  <a:pt x="772134" y="149445"/>
                  <a:pt x="838528" y="1097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A7AB2885-CA36-2F1E-C851-2754CB5388D8}"/>
              </a:ext>
            </a:extLst>
          </p:cNvPr>
          <p:cNvSpPr/>
          <p:nvPr/>
        </p:nvSpPr>
        <p:spPr>
          <a:xfrm>
            <a:off x="9857355" y="560588"/>
            <a:ext cx="659529" cy="1107512"/>
          </a:xfrm>
          <a:custGeom>
            <a:avLst/>
            <a:gdLst>
              <a:gd name="connsiteX0" fmla="*/ 118747 w 659529"/>
              <a:gd name="connsiteY0" fmla="*/ 109784 h 1107512"/>
              <a:gd name="connsiteX1" fmla="*/ 359175 w 659529"/>
              <a:gd name="connsiteY1" fmla="*/ 0 h 1107512"/>
              <a:gd name="connsiteX2" fmla="*/ 358779 w 659529"/>
              <a:gd name="connsiteY2" fmla="*/ 2776 h 1107512"/>
              <a:gd name="connsiteX3" fmla="*/ 289530 w 659529"/>
              <a:gd name="connsiteY3" fmla="*/ 131597 h 1107512"/>
              <a:gd name="connsiteX4" fmla="*/ 380038 w 659529"/>
              <a:gd name="connsiteY4" fmla="*/ 95426 h 1107512"/>
              <a:gd name="connsiteX5" fmla="*/ 379879 w 659529"/>
              <a:gd name="connsiteY5" fmla="*/ 100265 h 1107512"/>
              <a:gd name="connsiteX6" fmla="*/ 299049 w 659529"/>
              <a:gd name="connsiteY6" fmla="*/ 248996 h 1107512"/>
              <a:gd name="connsiteX7" fmla="*/ 337520 w 659529"/>
              <a:gd name="connsiteY7" fmla="*/ 251296 h 1107512"/>
              <a:gd name="connsiteX8" fmla="*/ 415971 w 659529"/>
              <a:gd name="connsiteY8" fmla="*/ 212745 h 1107512"/>
              <a:gd name="connsiteX9" fmla="*/ 352274 w 659529"/>
              <a:gd name="connsiteY9" fmla="*/ 285009 h 1107512"/>
              <a:gd name="connsiteX10" fmla="*/ 354020 w 659529"/>
              <a:gd name="connsiteY10" fmla="*/ 288658 h 1107512"/>
              <a:gd name="connsiteX11" fmla="*/ 371312 w 659529"/>
              <a:gd name="connsiteY11" fmla="*/ 397093 h 1107512"/>
              <a:gd name="connsiteX12" fmla="*/ 453491 w 659529"/>
              <a:gd name="connsiteY12" fmla="*/ 344263 h 1107512"/>
              <a:gd name="connsiteX13" fmla="*/ 495771 w 659529"/>
              <a:gd name="connsiteY13" fmla="*/ 287468 h 1107512"/>
              <a:gd name="connsiteX14" fmla="*/ 498388 w 659529"/>
              <a:gd name="connsiteY14" fmla="*/ 291117 h 1107512"/>
              <a:gd name="connsiteX15" fmla="*/ 535988 w 659529"/>
              <a:gd name="connsiteY15" fmla="*/ 395268 h 1107512"/>
              <a:gd name="connsiteX16" fmla="*/ 596194 w 659529"/>
              <a:gd name="connsiteY16" fmla="*/ 315152 h 1107512"/>
              <a:gd name="connsiteX17" fmla="*/ 601112 w 659529"/>
              <a:gd name="connsiteY17" fmla="*/ 275490 h 1107512"/>
              <a:gd name="connsiteX18" fmla="*/ 653703 w 659529"/>
              <a:gd name="connsiteY18" fmla="*/ 354813 h 1107512"/>
              <a:gd name="connsiteX19" fmla="*/ 659256 w 659529"/>
              <a:gd name="connsiteY19" fmla="*/ 366791 h 1107512"/>
              <a:gd name="connsiteX20" fmla="*/ 446749 w 659529"/>
              <a:gd name="connsiteY20" fmla="*/ 597543 h 1107512"/>
              <a:gd name="connsiteX21" fmla="*/ 398758 w 659529"/>
              <a:gd name="connsiteY21" fmla="*/ 613408 h 1107512"/>
              <a:gd name="connsiteX22" fmla="*/ 393919 w 659529"/>
              <a:gd name="connsiteY22" fmla="*/ 651007 h 1107512"/>
              <a:gd name="connsiteX23" fmla="*/ 0 w 659529"/>
              <a:gd name="connsiteY23" fmla="*/ 1107513 h 1107512"/>
              <a:gd name="connsiteX24" fmla="*/ 24272 w 659529"/>
              <a:gd name="connsiteY24" fmla="*/ 799659 h 1107512"/>
              <a:gd name="connsiteX25" fmla="*/ 118747 w 659529"/>
              <a:gd name="connsiteY25" fmla="*/ 109784 h 110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9529" h="1107512">
                <a:moveTo>
                  <a:pt x="118747" y="109784"/>
                </a:moveTo>
                <a:cubicBezTo>
                  <a:pt x="173956" y="93840"/>
                  <a:pt x="316579" y="36409"/>
                  <a:pt x="359175" y="0"/>
                </a:cubicBezTo>
                <a:cubicBezTo>
                  <a:pt x="359017" y="952"/>
                  <a:pt x="358938" y="1824"/>
                  <a:pt x="358779" y="2776"/>
                </a:cubicBezTo>
                <a:cubicBezTo>
                  <a:pt x="349816" y="46642"/>
                  <a:pt x="268905" y="80672"/>
                  <a:pt x="289530" y="131597"/>
                </a:cubicBezTo>
                <a:cubicBezTo>
                  <a:pt x="316579" y="135484"/>
                  <a:pt x="357669" y="110101"/>
                  <a:pt x="380038" y="95426"/>
                </a:cubicBezTo>
                <a:cubicBezTo>
                  <a:pt x="379958" y="97012"/>
                  <a:pt x="379958" y="98678"/>
                  <a:pt x="379879" y="100265"/>
                </a:cubicBezTo>
                <a:cubicBezTo>
                  <a:pt x="377103" y="158964"/>
                  <a:pt x="296907" y="191725"/>
                  <a:pt x="299049" y="248996"/>
                </a:cubicBezTo>
                <a:cubicBezTo>
                  <a:pt x="313168" y="256373"/>
                  <a:pt x="322449" y="255580"/>
                  <a:pt x="337520" y="251296"/>
                </a:cubicBezTo>
                <a:cubicBezTo>
                  <a:pt x="361159" y="244713"/>
                  <a:pt x="398520" y="230752"/>
                  <a:pt x="415971" y="212745"/>
                </a:cubicBezTo>
                <a:cubicBezTo>
                  <a:pt x="406294" y="246537"/>
                  <a:pt x="381069" y="266685"/>
                  <a:pt x="352274" y="285009"/>
                </a:cubicBezTo>
                <a:cubicBezTo>
                  <a:pt x="352910" y="286199"/>
                  <a:pt x="353464" y="287389"/>
                  <a:pt x="354020" y="288658"/>
                </a:cubicBezTo>
                <a:cubicBezTo>
                  <a:pt x="369250" y="323243"/>
                  <a:pt x="355765" y="364174"/>
                  <a:pt x="371312" y="397093"/>
                </a:cubicBezTo>
                <a:cubicBezTo>
                  <a:pt x="397806" y="397410"/>
                  <a:pt x="435247" y="362270"/>
                  <a:pt x="453491" y="344263"/>
                </a:cubicBezTo>
                <a:cubicBezTo>
                  <a:pt x="467214" y="330620"/>
                  <a:pt x="492201" y="306030"/>
                  <a:pt x="495771" y="287468"/>
                </a:cubicBezTo>
                <a:cubicBezTo>
                  <a:pt x="496643" y="288658"/>
                  <a:pt x="497595" y="289848"/>
                  <a:pt x="498388" y="291117"/>
                </a:cubicBezTo>
                <a:cubicBezTo>
                  <a:pt x="516236" y="318959"/>
                  <a:pt x="506479" y="383846"/>
                  <a:pt x="535988" y="395268"/>
                </a:cubicBezTo>
                <a:cubicBezTo>
                  <a:pt x="563910" y="382339"/>
                  <a:pt x="585565" y="343074"/>
                  <a:pt x="596194" y="315152"/>
                </a:cubicBezTo>
                <a:cubicBezTo>
                  <a:pt x="601270" y="301667"/>
                  <a:pt x="603967" y="289927"/>
                  <a:pt x="601112" y="275490"/>
                </a:cubicBezTo>
                <a:cubicBezTo>
                  <a:pt x="625623" y="306267"/>
                  <a:pt x="612217" y="342201"/>
                  <a:pt x="653703" y="354813"/>
                </a:cubicBezTo>
                <a:cubicBezTo>
                  <a:pt x="662032" y="357352"/>
                  <a:pt x="658859" y="358859"/>
                  <a:pt x="659256" y="366791"/>
                </a:cubicBezTo>
                <a:cubicBezTo>
                  <a:pt x="637997" y="404549"/>
                  <a:pt x="485300" y="586993"/>
                  <a:pt x="446749" y="597543"/>
                </a:cubicBezTo>
                <a:cubicBezTo>
                  <a:pt x="428663" y="602461"/>
                  <a:pt x="412878" y="598971"/>
                  <a:pt x="398758" y="613408"/>
                </a:cubicBezTo>
                <a:cubicBezTo>
                  <a:pt x="394237" y="626575"/>
                  <a:pt x="393840" y="637125"/>
                  <a:pt x="393919" y="651007"/>
                </a:cubicBezTo>
                <a:cubicBezTo>
                  <a:pt x="349260" y="719859"/>
                  <a:pt x="66790" y="1085064"/>
                  <a:pt x="0" y="1107513"/>
                </a:cubicBezTo>
                <a:cubicBezTo>
                  <a:pt x="28080" y="1010659"/>
                  <a:pt x="12612" y="899606"/>
                  <a:pt x="24272" y="799659"/>
                </a:cubicBezTo>
                <a:cubicBezTo>
                  <a:pt x="37282" y="690272"/>
                  <a:pt x="133818" y="175225"/>
                  <a:pt x="118747" y="1097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69D79939-E3D6-BCBC-D801-10900AACC92A}"/>
              </a:ext>
            </a:extLst>
          </p:cNvPr>
          <p:cNvSpPr/>
          <p:nvPr/>
        </p:nvSpPr>
        <p:spPr>
          <a:xfrm>
            <a:off x="9523641" y="670371"/>
            <a:ext cx="454053" cy="1182711"/>
          </a:xfrm>
          <a:custGeom>
            <a:avLst/>
            <a:gdLst>
              <a:gd name="connsiteX0" fmla="*/ 452461 w 454053"/>
              <a:gd name="connsiteY0" fmla="*/ 0 h 1182711"/>
              <a:gd name="connsiteX1" fmla="*/ 358145 w 454053"/>
              <a:gd name="connsiteY1" fmla="*/ 689955 h 1182711"/>
              <a:gd name="connsiteX2" fmla="*/ 333872 w 454053"/>
              <a:gd name="connsiteY2" fmla="*/ 997809 h 1182711"/>
              <a:gd name="connsiteX3" fmla="*/ 279377 w 454053"/>
              <a:gd name="connsiteY3" fmla="*/ 1026286 h 1182711"/>
              <a:gd name="connsiteX4" fmla="*/ 185220 w 454053"/>
              <a:gd name="connsiteY4" fmla="*/ 1182711 h 1182711"/>
              <a:gd name="connsiteX5" fmla="*/ 189265 w 454053"/>
              <a:gd name="connsiteY5" fmla="*/ 578029 h 1182711"/>
              <a:gd name="connsiteX6" fmla="*/ 122476 w 454053"/>
              <a:gd name="connsiteY6" fmla="*/ 380990 h 1182711"/>
              <a:gd name="connsiteX7" fmla="*/ 0 w 454053"/>
              <a:gd name="connsiteY7" fmla="*/ 152142 h 1182711"/>
              <a:gd name="connsiteX8" fmla="*/ 89556 w 454053"/>
              <a:gd name="connsiteY8" fmla="*/ 117795 h 1182711"/>
              <a:gd name="connsiteX9" fmla="*/ 226785 w 454053"/>
              <a:gd name="connsiteY9" fmla="*/ 80910 h 1182711"/>
              <a:gd name="connsiteX10" fmla="*/ 452461 w 454053"/>
              <a:gd name="connsiteY10" fmla="*/ 0 h 1182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4053" h="1182711">
                <a:moveTo>
                  <a:pt x="452461" y="0"/>
                </a:moveTo>
                <a:cubicBezTo>
                  <a:pt x="467532" y="65521"/>
                  <a:pt x="370996" y="580488"/>
                  <a:pt x="358145" y="689955"/>
                </a:cubicBezTo>
                <a:cubicBezTo>
                  <a:pt x="346405" y="789902"/>
                  <a:pt x="361873" y="900955"/>
                  <a:pt x="333872" y="997809"/>
                </a:cubicBezTo>
                <a:cubicBezTo>
                  <a:pt x="309361" y="1001140"/>
                  <a:pt x="298176" y="1011611"/>
                  <a:pt x="279377" y="1026286"/>
                </a:cubicBezTo>
                <a:cubicBezTo>
                  <a:pt x="224247" y="1069120"/>
                  <a:pt x="254073" y="1165339"/>
                  <a:pt x="185220" y="1182711"/>
                </a:cubicBezTo>
                <a:cubicBezTo>
                  <a:pt x="211159" y="1119491"/>
                  <a:pt x="202036" y="651007"/>
                  <a:pt x="189265" y="578029"/>
                </a:cubicBezTo>
                <a:cubicBezTo>
                  <a:pt x="177526" y="511318"/>
                  <a:pt x="147859" y="443656"/>
                  <a:pt x="122476" y="380990"/>
                </a:cubicBezTo>
                <a:cubicBezTo>
                  <a:pt x="100424" y="326733"/>
                  <a:pt x="50767" y="173639"/>
                  <a:pt x="0" y="152142"/>
                </a:cubicBezTo>
                <a:cubicBezTo>
                  <a:pt x="28953" y="136515"/>
                  <a:pt x="58302" y="127314"/>
                  <a:pt x="89556" y="117795"/>
                </a:cubicBezTo>
                <a:cubicBezTo>
                  <a:pt x="136040" y="107245"/>
                  <a:pt x="181730" y="96616"/>
                  <a:pt x="226785" y="80910"/>
                </a:cubicBezTo>
                <a:cubicBezTo>
                  <a:pt x="301746" y="63538"/>
                  <a:pt x="386067" y="39662"/>
                  <a:pt x="45246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7AD03BD3-F7B2-A448-83DE-437624AC5419}"/>
              </a:ext>
            </a:extLst>
          </p:cNvPr>
          <p:cNvSpPr/>
          <p:nvPr/>
        </p:nvSpPr>
        <p:spPr>
          <a:xfrm>
            <a:off x="9613197" y="751281"/>
            <a:ext cx="164146" cy="382735"/>
          </a:xfrm>
          <a:custGeom>
            <a:avLst/>
            <a:gdLst>
              <a:gd name="connsiteX0" fmla="*/ 137229 w 164146"/>
              <a:gd name="connsiteY0" fmla="*/ 0 h 382735"/>
              <a:gd name="connsiteX1" fmla="*/ 158647 w 164146"/>
              <a:gd name="connsiteY1" fmla="*/ 25145 h 382735"/>
              <a:gd name="connsiteX2" fmla="*/ 127949 w 164146"/>
              <a:gd name="connsiteY2" fmla="*/ 377976 h 382735"/>
              <a:gd name="connsiteX3" fmla="*/ 124537 w 164146"/>
              <a:gd name="connsiteY3" fmla="*/ 382735 h 382735"/>
              <a:gd name="connsiteX4" fmla="*/ 22131 w 164146"/>
              <a:gd name="connsiteY4" fmla="*/ 72660 h 382735"/>
              <a:gd name="connsiteX5" fmla="*/ 0 w 164146"/>
              <a:gd name="connsiteY5" fmla="*/ 36885 h 382735"/>
              <a:gd name="connsiteX6" fmla="*/ 137229 w 164146"/>
              <a:gd name="connsiteY6" fmla="*/ 0 h 382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146" h="382735">
                <a:moveTo>
                  <a:pt x="137229" y="0"/>
                </a:moveTo>
                <a:cubicBezTo>
                  <a:pt x="151031" y="8646"/>
                  <a:pt x="154601" y="8726"/>
                  <a:pt x="158647" y="25145"/>
                </a:cubicBezTo>
                <a:cubicBezTo>
                  <a:pt x="172924" y="81941"/>
                  <a:pt x="158250" y="333475"/>
                  <a:pt x="127949" y="377976"/>
                </a:cubicBezTo>
                <a:cubicBezTo>
                  <a:pt x="126917" y="379562"/>
                  <a:pt x="125648" y="381149"/>
                  <a:pt x="124537" y="382735"/>
                </a:cubicBezTo>
                <a:cubicBezTo>
                  <a:pt x="143178" y="326574"/>
                  <a:pt x="51243" y="130328"/>
                  <a:pt x="22131" y="72660"/>
                </a:cubicBezTo>
                <a:cubicBezTo>
                  <a:pt x="15865" y="60206"/>
                  <a:pt x="8725" y="47753"/>
                  <a:pt x="0" y="36885"/>
                </a:cubicBezTo>
                <a:cubicBezTo>
                  <a:pt x="46404" y="26335"/>
                  <a:pt x="92174" y="15706"/>
                  <a:pt x="13722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D80A6B69-0F09-D958-B429-582421329E46}"/>
              </a:ext>
            </a:extLst>
          </p:cNvPr>
          <p:cNvSpPr/>
          <p:nvPr/>
        </p:nvSpPr>
        <p:spPr>
          <a:xfrm>
            <a:off x="9863700" y="1308607"/>
            <a:ext cx="1516583" cy="1752094"/>
          </a:xfrm>
          <a:custGeom>
            <a:avLst/>
            <a:gdLst>
              <a:gd name="connsiteX0" fmla="*/ 0 w 1516583"/>
              <a:gd name="connsiteY0" fmla="*/ 453888 h 1752094"/>
              <a:gd name="connsiteX1" fmla="*/ 76706 w 1516583"/>
              <a:gd name="connsiteY1" fmla="*/ 366157 h 1752094"/>
              <a:gd name="connsiteX2" fmla="*/ 408515 w 1516583"/>
              <a:gd name="connsiteY2" fmla="*/ 0 h 1752094"/>
              <a:gd name="connsiteX3" fmla="*/ 429219 w 1516583"/>
              <a:gd name="connsiteY3" fmla="*/ 48784 h 1752094"/>
              <a:gd name="connsiteX4" fmla="*/ 443577 w 1516583"/>
              <a:gd name="connsiteY4" fmla="*/ 255183 h 1752094"/>
              <a:gd name="connsiteX5" fmla="*/ 485063 w 1516583"/>
              <a:gd name="connsiteY5" fmla="*/ 569462 h 1752094"/>
              <a:gd name="connsiteX6" fmla="*/ 593815 w 1516583"/>
              <a:gd name="connsiteY6" fmla="*/ 1007962 h 1752094"/>
              <a:gd name="connsiteX7" fmla="*/ 796804 w 1516583"/>
              <a:gd name="connsiteY7" fmla="*/ 1288687 h 1752094"/>
              <a:gd name="connsiteX8" fmla="*/ 894133 w 1516583"/>
              <a:gd name="connsiteY8" fmla="*/ 1292653 h 1752094"/>
              <a:gd name="connsiteX9" fmla="*/ 1058649 w 1516583"/>
              <a:gd name="connsiteY9" fmla="*/ 1084588 h 1752094"/>
              <a:gd name="connsiteX10" fmla="*/ 1129406 w 1516583"/>
              <a:gd name="connsiteY10" fmla="*/ 882234 h 1752094"/>
              <a:gd name="connsiteX11" fmla="*/ 1224991 w 1516583"/>
              <a:gd name="connsiteY11" fmla="*/ 228927 h 1752094"/>
              <a:gd name="connsiteX12" fmla="*/ 1297809 w 1516583"/>
              <a:gd name="connsiteY12" fmla="*/ 291117 h 1752094"/>
              <a:gd name="connsiteX13" fmla="*/ 1408228 w 1516583"/>
              <a:gd name="connsiteY13" fmla="*/ 1143605 h 1752094"/>
              <a:gd name="connsiteX14" fmla="*/ 1413621 w 1516583"/>
              <a:gd name="connsiteY14" fmla="*/ 1354922 h 1752094"/>
              <a:gd name="connsiteX15" fmla="*/ 1401406 w 1516583"/>
              <a:gd name="connsiteY15" fmla="*/ 1374991 h 1752094"/>
              <a:gd name="connsiteX16" fmla="*/ 1382765 w 1516583"/>
              <a:gd name="connsiteY16" fmla="*/ 1378402 h 1752094"/>
              <a:gd name="connsiteX17" fmla="*/ 1227529 w 1516583"/>
              <a:gd name="connsiteY17" fmla="*/ 1350004 h 1752094"/>
              <a:gd name="connsiteX18" fmla="*/ 1220310 w 1516583"/>
              <a:gd name="connsiteY18" fmla="*/ 1356271 h 1752094"/>
              <a:gd name="connsiteX19" fmla="*/ 1307011 w 1516583"/>
              <a:gd name="connsiteY19" fmla="*/ 1390300 h 1752094"/>
              <a:gd name="connsiteX20" fmla="*/ 1509524 w 1516583"/>
              <a:gd name="connsiteY20" fmla="*/ 1536176 h 1752094"/>
              <a:gd name="connsiteX21" fmla="*/ 1516584 w 1516583"/>
              <a:gd name="connsiteY21" fmla="*/ 1570047 h 1752094"/>
              <a:gd name="connsiteX22" fmla="*/ 1390777 w 1516583"/>
              <a:gd name="connsiteY22" fmla="*/ 1537049 h 1752094"/>
              <a:gd name="connsiteX23" fmla="*/ 1341675 w 1516583"/>
              <a:gd name="connsiteY23" fmla="*/ 1537604 h 1752094"/>
              <a:gd name="connsiteX24" fmla="*/ 1339692 w 1516583"/>
              <a:gd name="connsiteY24" fmla="*/ 1549106 h 1752094"/>
              <a:gd name="connsiteX25" fmla="*/ 1308439 w 1516583"/>
              <a:gd name="connsiteY25" fmla="*/ 1542839 h 1752094"/>
              <a:gd name="connsiteX26" fmla="*/ 1310819 w 1516583"/>
              <a:gd name="connsiteY26" fmla="*/ 1564257 h 1752094"/>
              <a:gd name="connsiteX27" fmla="*/ 1303204 w 1516583"/>
              <a:gd name="connsiteY27" fmla="*/ 1571237 h 1752094"/>
              <a:gd name="connsiteX28" fmla="*/ 1238793 w 1516583"/>
              <a:gd name="connsiteY28" fmla="*/ 1555055 h 1752094"/>
              <a:gd name="connsiteX29" fmla="*/ 1202384 w 1516583"/>
              <a:gd name="connsiteY29" fmla="*/ 1588292 h 1752094"/>
              <a:gd name="connsiteX30" fmla="*/ 1199132 w 1516583"/>
              <a:gd name="connsiteY30" fmla="*/ 1614548 h 1752094"/>
              <a:gd name="connsiteX31" fmla="*/ 1198021 w 1516583"/>
              <a:gd name="connsiteY31" fmla="*/ 1607885 h 1752094"/>
              <a:gd name="connsiteX32" fmla="*/ 1195879 w 1516583"/>
              <a:gd name="connsiteY32" fmla="*/ 1617403 h 1752094"/>
              <a:gd name="connsiteX33" fmla="*/ 1162246 w 1516583"/>
              <a:gd name="connsiteY33" fmla="*/ 1571475 h 1752094"/>
              <a:gd name="connsiteX34" fmla="*/ 1087365 w 1516583"/>
              <a:gd name="connsiteY34" fmla="*/ 1614230 h 1752094"/>
              <a:gd name="connsiteX35" fmla="*/ 1046830 w 1516583"/>
              <a:gd name="connsiteY35" fmla="*/ 1672057 h 1752094"/>
              <a:gd name="connsiteX36" fmla="*/ 1006296 w 1516583"/>
              <a:gd name="connsiteY36" fmla="*/ 1681417 h 1752094"/>
              <a:gd name="connsiteX37" fmla="*/ 990511 w 1516583"/>
              <a:gd name="connsiteY37" fmla="*/ 1709022 h 1752094"/>
              <a:gd name="connsiteX38" fmla="*/ 986069 w 1516583"/>
              <a:gd name="connsiteY38" fmla="*/ 1673643 h 1752094"/>
              <a:gd name="connsiteX39" fmla="*/ 948866 w 1516583"/>
              <a:gd name="connsiteY39" fmla="*/ 1648498 h 1752094"/>
              <a:gd name="connsiteX40" fmla="*/ 964096 w 1516583"/>
              <a:gd name="connsiteY40" fmla="*/ 1603204 h 1752094"/>
              <a:gd name="connsiteX41" fmla="*/ 919833 w 1516583"/>
              <a:gd name="connsiteY41" fmla="*/ 1600269 h 1752094"/>
              <a:gd name="connsiteX42" fmla="*/ 866449 w 1516583"/>
              <a:gd name="connsiteY42" fmla="*/ 1566319 h 1752094"/>
              <a:gd name="connsiteX43" fmla="*/ 823139 w 1516583"/>
              <a:gd name="connsiteY43" fmla="*/ 1624701 h 1752094"/>
              <a:gd name="connsiteX44" fmla="*/ 807908 w 1516583"/>
              <a:gd name="connsiteY44" fmla="*/ 1661586 h 1752094"/>
              <a:gd name="connsiteX45" fmla="*/ 751906 w 1516583"/>
              <a:gd name="connsiteY45" fmla="*/ 1649450 h 1752094"/>
              <a:gd name="connsiteX46" fmla="*/ 701060 w 1516583"/>
              <a:gd name="connsiteY46" fmla="*/ 1727821 h 1752094"/>
              <a:gd name="connsiteX47" fmla="*/ 696062 w 1516583"/>
              <a:gd name="connsiteY47" fmla="*/ 1725759 h 1752094"/>
              <a:gd name="connsiteX48" fmla="*/ 662350 w 1516583"/>
              <a:gd name="connsiteY48" fmla="*/ 1726711 h 1752094"/>
              <a:gd name="connsiteX49" fmla="*/ 657273 w 1516583"/>
              <a:gd name="connsiteY49" fmla="*/ 1721079 h 1752094"/>
              <a:gd name="connsiteX50" fmla="*/ 652593 w 1516583"/>
              <a:gd name="connsiteY50" fmla="*/ 1683321 h 1752094"/>
              <a:gd name="connsiteX51" fmla="*/ 579616 w 1516583"/>
              <a:gd name="connsiteY51" fmla="*/ 1680148 h 1752094"/>
              <a:gd name="connsiteX52" fmla="*/ 523772 w 1516583"/>
              <a:gd name="connsiteY52" fmla="*/ 1738213 h 1752094"/>
              <a:gd name="connsiteX53" fmla="*/ 520440 w 1516583"/>
              <a:gd name="connsiteY53" fmla="*/ 1737895 h 1752094"/>
              <a:gd name="connsiteX54" fmla="*/ 519330 w 1516583"/>
              <a:gd name="connsiteY54" fmla="*/ 1734405 h 1752094"/>
              <a:gd name="connsiteX55" fmla="*/ 490932 w 1516583"/>
              <a:gd name="connsiteY55" fmla="*/ 1696885 h 1752094"/>
              <a:gd name="connsiteX56" fmla="*/ 431519 w 1516583"/>
              <a:gd name="connsiteY56" fmla="*/ 1659841 h 1752094"/>
              <a:gd name="connsiteX57" fmla="*/ 429854 w 1516583"/>
              <a:gd name="connsiteY57" fmla="*/ 1612723 h 1752094"/>
              <a:gd name="connsiteX58" fmla="*/ 376072 w 1516583"/>
              <a:gd name="connsiteY58" fmla="*/ 1610344 h 1752094"/>
              <a:gd name="connsiteX59" fmla="*/ 248044 w 1516583"/>
              <a:gd name="connsiteY59" fmla="*/ 1752094 h 1752094"/>
              <a:gd name="connsiteX60" fmla="*/ 227896 w 1516583"/>
              <a:gd name="connsiteY60" fmla="*/ 1687287 h 1752094"/>
              <a:gd name="connsiteX61" fmla="*/ 463169 w 1516583"/>
              <a:gd name="connsiteY61" fmla="*/ 1270919 h 1752094"/>
              <a:gd name="connsiteX62" fmla="*/ 472609 w 1516583"/>
              <a:gd name="connsiteY62" fmla="*/ 926021 h 1752094"/>
              <a:gd name="connsiteX63" fmla="*/ 272555 w 1516583"/>
              <a:gd name="connsiteY63" fmla="*/ 740246 h 1752094"/>
              <a:gd name="connsiteX64" fmla="*/ 316103 w 1516583"/>
              <a:gd name="connsiteY64" fmla="*/ 699949 h 1752094"/>
              <a:gd name="connsiteX65" fmla="*/ 326336 w 1516583"/>
              <a:gd name="connsiteY65" fmla="*/ 638236 h 1752094"/>
              <a:gd name="connsiteX66" fmla="*/ 281598 w 1516583"/>
              <a:gd name="connsiteY66" fmla="*/ 581520 h 1752094"/>
              <a:gd name="connsiteX67" fmla="*/ 92253 w 1516583"/>
              <a:gd name="connsiteY67" fmla="*/ 583661 h 1752094"/>
              <a:gd name="connsiteX68" fmla="*/ 92333 w 1516583"/>
              <a:gd name="connsiteY68" fmla="*/ 601112 h 1752094"/>
              <a:gd name="connsiteX69" fmla="*/ 28398 w 1516583"/>
              <a:gd name="connsiteY69" fmla="*/ 687337 h 1752094"/>
              <a:gd name="connsiteX70" fmla="*/ 0 w 1516583"/>
              <a:gd name="connsiteY70" fmla="*/ 453888 h 175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516583" h="1752094">
                <a:moveTo>
                  <a:pt x="0" y="453888"/>
                </a:moveTo>
                <a:cubicBezTo>
                  <a:pt x="27763" y="436437"/>
                  <a:pt x="55209" y="392571"/>
                  <a:pt x="76706" y="366157"/>
                </a:cubicBezTo>
                <a:cubicBezTo>
                  <a:pt x="126283" y="305236"/>
                  <a:pt x="351323" y="7456"/>
                  <a:pt x="408515" y="0"/>
                </a:cubicBezTo>
                <a:cubicBezTo>
                  <a:pt x="424142" y="14992"/>
                  <a:pt x="425649" y="27684"/>
                  <a:pt x="429219" y="48784"/>
                </a:cubicBezTo>
                <a:cubicBezTo>
                  <a:pt x="440562" y="116764"/>
                  <a:pt x="438182" y="186569"/>
                  <a:pt x="443577" y="255183"/>
                </a:cubicBezTo>
                <a:cubicBezTo>
                  <a:pt x="451905" y="359890"/>
                  <a:pt x="467928" y="465787"/>
                  <a:pt x="485063" y="569462"/>
                </a:cubicBezTo>
                <a:cubicBezTo>
                  <a:pt x="509732" y="717876"/>
                  <a:pt x="541779" y="866449"/>
                  <a:pt x="593815" y="1007962"/>
                </a:cubicBezTo>
                <a:cubicBezTo>
                  <a:pt x="630225" y="1106957"/>
                  <a:pt x="695587" y="1243314"/>
                  <a:pt x="796804" y="1288687"/>
                </a:cubicBezTo>
                <a:cubicBezTo>
                  <a:pt x="828215" y="1302728"/>
                  <a:pt x="861928" y="1305663"/>
                  <a:pt x="894133" y="1292653"/>
                </a:cubicBezTo>
                <a:cubicBezTo>
                  <a:pt x="979326" y="1258069"/>
                  <a:pt x="1024779" y="1164467"/>
                  <a:pt x="1058649" y="1084588"/>
                </a:cubicBezTo>
                <a:cubicBezTo>
                  <a:pt x="1086096" y="1019860"/>
                  <a:pt x="1111320" y="950215"/>
                  <a:pt x="1129406" y="882234"/>
                </a:cubicBezTo>
                <a:cubicBezTo>
                  <a:pt x="1157962" y="775306"/>
                  <a:pt x="1253309" y="298811"/>
                  <a:pt x="1224991" y="228927"/>
                </a:cubicBezTo>
                <a:cubicBezTo>
                  <a:pt x="1259655" y="235432"/>
                  <a:pt x="1279010" y="263195"/>
                  <a:pt x="1297809" y="291117"/>
                </a:cubicBezTo>
                <a:cubicBezTo>
                  <a:pt x="1435753" y="495454"/>
                  <a:pt x="1404896" y="901193"/>
                  <a:pt x="1408228" y="1143605"/>
                </a:cubicBezTo>
                <a:cubicBezTo>
                  <a:pt x="1408941" y="1200718"/>
                  <a:pt x="1424806" y="1303679"/>
                  <a:pt x="1413621" y="1354922"/>
                </a:cubicBezTo>
                <a:cubicBezTo>
                  <a:pt x="1411638" y="1364203"/>
                  <a:pt x="1407435" y="1367852"/>
                  <a:pt x="1401406" y="1374991"/>
                </a:cubicBezTo>
                <a:lnTo>
                  <a:pt x="1382765" y="1378402"/>
                </a:lnTo>
                <a:cubicBezTo>
                  <a:pt x="1334220" y="1357461"/>
                  <a:pt x="1280597" y="1343024"/>
                  <a:pt x="1227529" y="1350004"/>
                </a:cubicBezTo>
                <a:lnTo>
                  <a:pt x="1220310" y="1356271"/>
                </a:lnTo>
                <a:cubicBezTo>
                  <a:pt x="1246646" y="1372929"/>
                  <a:pt x="1286387" y="1365076"/>
                  <a:pt x="1307011" y="1390300"/>
                </a:cubicBezTo>
                <a:cubicBezTo>
                  <a:pt x="1369915" y="1403151"/>
                  <a:pt x="1476287" y="1482157"/>
                  <a:pt x="1509524" y="1536176"/>
                </a:cubicBezTo>
                <a:cubicBezTo>
                  <a:pt x="1515949" y="1546568"/>
                  <a:pt x="1516346" y="1558149"/>
                  <a:pt x="1516584" y="1570047"/>
                </a:cubicBezTo>
                <a:cubicBezTo>
                  <a:pt x="1479778" y="1544188"/>
                  <a:pt x="1434167" y="1542046"/>
                  <a:pt x="1390777" y="1537049"/>
                </a:cubicBezTo>
                <a:lnTo>
                  <a:pt x="1341675" y="1537604"/>
                </a:lnTo>
                <a:lnTo>
                  <a:pt x="1339692" y="1549106"/>
                </a:lnTo>
                <a:lnTo>
                  <a:pt x="1308439" y="1542839"/>
                </a:lnTo>
                <a:lnTo>
                  <a:pt x="1310819" y="1564257"/>
                </a:lnTo>
                <a:lnTo>
                  <a:pt x="1303204" y="1571237"/>
                </a:lnTo>
                <a:cubicBezTo>
                  <a:pt x="1285277" y="1562988"/>
                  <a:pt x="1258386" y="1548075"/>
                  <a:pt x="1238793" y="1555055"/>
                </a:cubicBezTo>
                <a:cubicBezTo>
                  <a:pt x="1225467" y="1559814"/>
                  <a:pt x="1207857" y="1575362"/>
                  <a:pt x="1202384" y="1588292"/>
                </a:cubicBezTo>
                <a:cubicBezTo>
                  <a:pt x="1198973" y="1596383"/>
                  <a:pt x="1199132" y="1605981"/>
                  <a:pt x="1199132" y="1614548"/>
                </a:cubicBezTo>
                <a:lnTo>
                  <a:pt x="1198021" y="1607885"/>
                </a:lnTo>
                <a:lnTo>
                  <a:pt x="1195879" y="1617403"/>
                </a:lnTo>
                <a:cubicBezTo>
                  <a:pt x="1185805" y="1601063"/>
                  <a:pt x="1176841" y="1584167"/>
                  <a:pt x="1162246" y="1571475"/>
                </a:cubicBezTo>
                <a:cubicBezTo>
                  <a:pt x="1139560" y="1588768"/>
                  <a:pt x="1108862" y="1596383"/>
                  <a:pt x="1087365" y="1614230"/>
                </a:cubicBezTo>
                <a:cubicBezTo>
                  <a:pt x="1068723" y="1629619"/>
                  <a:pt x="1063092" y="1655002"/>
                  <a:pt x="1046830" y="1672057"/>
                </a:cubicBezTo>
                <a:cubicBezTo>
                  <a:pt x="1037391" y="1681973"/>
                  <a:pt x="1012325" y="1675230"/>
                  <a:pt x="1006296" y="1681417"/>
                </a:cubicBezTo>
                <a:cubicBezTo>
                  <a:pt x="998522" y="1689429"/>
                  <a:pt x="1003202" y="1698868"/>
                  <a:pt x="990511" y="1709022"/>
                </a:cubicBezTo>
                <a:cubicBezTo>
                  <a:pt x="985593" y="1697282"/>
                  <a:pt x="986149" y="1686177"/>
                  <a:pt x="986069" y="1673643"/>
                </a:cubicBezTo>
                <a:cubicBezTo>
                  <a:pt x="977264" y="1663807"/>
                  <a:pt x="947597" y="1657938"/>
                  <a:pt x="948866" y="1648498"/>
                </a:cubicBezTo>
                <a:cubicBezTo>
                  <a:pt x="951325" y="1630095"/>
                  <a:pt x="965286" y="1624939"/>
                  <a:pt x="964096" y="1603204"/>
                </a:cubicBezTo>
                <a:cubicBezTo>
                  <a:pt x="947994" y="1592654"/>
                  <a:pt x="928956" y="1605822"/>
                  <a:pt x="919833" y="1600269"/>
                </a:cubicBezTo>
                <a:cubicBezTo>
                  <a:pt x="897623" y="1586864"/>
                  <a:pt x="898734" y="1563305"/>
                  <a:pt x="866449" y="1566319"/>
                </a:cubicBezTo>
                <a:cubicBezTo>
                  <a:pt x="848442" y="1583611"/>
                  <a:pt x="839480" y="1606139"/>
                  <a:pt x="823139" y="1624701"/>
                </a:cubicBezTo>
                <a:cubicBezTo>
                  <a:pt x="813303" y="1635886"/>
                  <a:pt x="811002" y="1647467"/>
                  <a:pt x="807908" y="1661586"/>
                </a:cubicBezTo>
                <a:cubicBezTo>
                  <a:pt x="789744" y="1653257"/>
                  <a:pt x="771896" y="1639535"/>
                  <a:pt x="751906" y="1649450"/>
                </a:cubicBezTo>
                <a:cubicBezTo>
                  <a:pt x="727554" y="1661586"/>
                  <a:pt x="734772" y="1714733"/>
                  <a:pt x="701060" y="1727821"/>
                </a:cubicBezTo>
                <a:cubicBezTo>
                  <a:pt x="699394" y="1727108"/>
                  <a:pt x="697728" y="1726393"/>
                  <a:pt x="696062" y="1725759"/>
                </a:cubicBezTo>
                <a:cubicBezTo>
                  <a:pt x="685988" y="1722110"/>
                  <a:pt x="672742" y="1725204"/>
                  <a:pt x="662350" y="1726711"/>
                </a:cubicBezTo>
                <a:lnTo>
                  <a:pt x="657273" y="1721079"/>
                </a:lnTo>
                <a:cubicBezTo>
                  <a:pt x="659653" y="1703628"/>
                  <a:pt x="662032" y="1699027"/>
                  <a:pt x="652593" y="1683321"/>
                </a:cubicBezTo>
                <a:cubicBezTo>
                  <a:pt x="632842" y="1671898"/>
                  <a:pt x="601351" y="1675706"/>
                  <a:pt x="579616" y="1680148"/>
                </a:cubicBezTo>
                <a:cubicBezTo>
                  <a:pt x="558357" y="1701407"/>
                  <a:pt x="566528" y="1737578"/>
                  <a:pt x="523772" y="1738213"/>
                </a:cubicBezTo>
                <a:cubicBezTo>
                  <a:pt x="522662" y="1738213"/>
                  <a:pt x="521472" y="1737975"/>
                  <a:pt x="520440" y="1737895"/>
                </a:cubicBezTo>
                <a:cubicBezTo>
                  <a:pt x="520124" y="1736706"/>
                  <a:pt x="519806" y="1735516"/>
                  <a:pt x="519330" y="1734405"/>
                </a:cubicBezTo>
                <a:cubicBezTo>
                  <a:pt x="513619" y="1715764"/>
                  <a:pt x="508780" y="1705928"/>
                  <a:pt x="490932" y="1696885"/>
                </a:cubicBezTo>
                <a:cubicBezTo>
                  <a:pt x="471499" y="1687049"/>
                  <a:pt x="441514" y="1679196"/>
                  <a:pt x="431519" y="1659841"/>
                </a:cubicBezTo>
                <a:cubicBezTo>
                  <a:pt x="433264" y="1642232"/>
                  <a:pt x="437389" y="1629064"/>
                  <a:pt x="429854" y="1612723"/>
                </a:cubicBezTo>
                <a:cubicBezTo>
                  <a:pt x="414226" y="1604711"/>
                  <a:pt x="392809" y="1605584"/>
                  <a:pt x="376072" y="1610344"/>
                </a:cubicBezTo>
                <a:cubicBezTo>
                  <a:pt x="335855" y="1621687"/>
                  <a:pt x="306823" y="1739641"/>
                  <a:pt x="248044" y="1752094"/>
                </a:cubicBezTo>
                <a:cubicBezTo>
                  <a:pt x="245506" y="1724014"/>
                  <a:pt x="237495" y="1712195"/>
                  <a:pt x="227896" y="1687287"/>
                </a:cubicBezTo>
                <a:cubicBezTo>
                  <a:pt x="203544" y="1623828"/>
                  <a:pt x="429377" y="1344452"/>
                  <a:pt x="463169" y="1270919"/>
                </a:cubicBezTo>
                <a:cubicBezTo>
                  <a:pt x="504973" y="1179618"/>
                  <a:pt x="509732" y="1019623"/>
                  <a:pt x="472609" y="926021"/>
                </a:cubicBezTo>
                <a:cubicBezTo>
                  <a:pt x="437389" y="837179"/>
                  <a:pt x="357907" y="777052"/>
                  <a:pt x="272555" y="740246"/>
                </a:cubicBezTo>
                <a:cubicBezTo>
                  <a:pt x="289292" y="728664"/>
                  <a:pt x="305077" y="717400"/>
                  <a:pt x="316103" y="699949"/>
                </a:cubicBezTo>
                <a:cubicBezTo>
                  <a:pt x="328002" y="681150"/>
                  <a:pt x="331334" y="659970"/>
                  <a:pt x="326336" y="638236"/>
                </a:cubicBezTo>
                <a:cubicBezTo>
                  <a:pt x="320705" y="613804"/>
                  <a:pt x="302619" y="594132"/>
                  <a:pt x="281598" y="581520"/>
                </a:cubicBezTo>
                <a:cubicBezTo>
                  <a:pt x="221233" y="545269"/>
                  <a:pt x="154839" y="567479"/>
                  <a:pt x="92253" y="583661"/>
                </a:cubicBezTo>
                <a:cubicBezTo>
                  <a:pt x="93364" y="590086"/>
                  <a:pt x="93761" y="594687"/>
                  <a:pt x="92333" y="601112"/>
                </a:cubicBezTo>
                <a:cubicBezTo>
                  <a:pt x="84877" y="633397"/>
                  <a:pt x="55923" y="669569"/>
                  <a:pt x="28398" y="687337"/>
                </a:cubicBezTo>
                <a:cubicBezTo>
                  <a:pt x="33633" y="623482"/>
                  <a:pt x="20466" y="515126"/>
                  <a:pt x="0" y="45388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6443EFFF-E955-AAC0-5EAE-0C43A664F0AF}"/>
              </a:ext>
            </a:extLst>
          </p:cNvPr>
          <p:cNvSpPr/>
          <p:nvPr/>
        </p:nvSpPr>
        <p:spPr>
          <a:xfrm>
            <a:off x="11162858" y="2698749"/>
            <a:ext cx="217504" cy="179746"/>
          </a:xfrm>
          <a:custGeom>
            <a:avLst/>
            <a:gdLst>
              <a:gd name="connsiteX0" fmla="*/ 7932 w 217504"/>
              <a:gd name="connsiteY0" fmla="*/ 0 h 179746"/>
              <a:gd name="connsiteX1" fmla="*/ 210445 w 217504"/>
              <a:gd name="connsiteY1" fmla="*/ 145876 h 179746"/>
              <a:gd name="connsiteX2" fmla="*/ 217505 w 217504"/>
              <a:gd name="connsiteY2" fmla="*/ 179747 h 179746"/>
              <a:gd name="connsiteX3" fmla="*/ 91697 w 217504"/>
              <a:gd name="connsiteY3" fmla="*/ 146748 h 179746"/>
              <a:gd name="connsiteX4" fmla="*/ 42597 w 217504"/>
              <a:gd name="connsiteY4" fmla="*/ 147304 h 179746"/>
              <a:gd name="connsiteX5" fmla="*/ 33554 w 217504"/>
              <a:gd name="connsiteY5" fmla="*/ 117398 h 179746"/>
              <a:gd name="connsiteX6" fmla="*/ 45532 w 217504"/>
              <a:gd name="connsiteY6" fmla="*/ 98758 h 179746"/>
              <a:gd name="connsiteX7" fmla="*/ 0 w 217504"/>
              <a:gd name="connsiteY7" fmla="*/ 37044 h 179746"/>
              <a:gd name="connsiteX8" fmla="*/ 8329 w 217504"/>
              <a:gd name="connsiteY8" fmla="*/ 6743 h 179746"/>
              <a:gd name="connsiteX9" fmla="*/ 7932 w 217504"/>
              <a:gd name="connsiteY9" fmla="*/ 0 h 17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7504" h="179746">
                <a:moveTo>
                  <a:pt x="7932" y="0"/>
                </a:moveTo>
                <a:cubicBezTo>
                  <a:pt x="70835" y="12850"/>
                  <a:pt x="177208" y="91856"/>
                  <a:pt x="210445" y="145876"/>
                </a:cubicBezTo>
                <a:cubicBezTo>
                  <a:pt x="216870" y="156267"/>
                  <a:pt x="217267" y="167848"/>
                  <a:pt x="217505" y="179747"/>
                </a:cubicBezTo>
                <a:cubicBezTo>
                  <a:pt x="180699" y="153887"/>
                  <a:pt x="135088" y="151746"/>
                  <a:pt x="91697" y="146748"/>
                </a:cubicBezTo>
                <a:lnTo>
                  <a:pt x="42597" y="147304"/>
                </a:lnTo>
                <a:cubicBezTo>
                  <a:pt x="42835" y="134215"/>
                  <a:pt x="41248" y="128028"/>
                  <a:pt x="33554" y="117398"/>
                </a:cubicBezTo>
                <a:cubicBezTo>
                  <a:pt x="41011" y="110259"/>
                  <a:pt x="42438" y="108594"/>
                  <a:pt x="45532" y="98758"/>
                </a:cubicBezTo>
                <a:cubicBezTo>
                  <a:pt x="42358" y="69011"/>
                  <a:pt x="7456" y="65680"/>
                  <a:pt x="0" y="37044"/>
                </a:cubicBezTo>
                <a:cubicBezTo>
                  <a:pt x="4284" y="27128"/>
                  <a:pt x="8884" y="17689"/>
                  <a:pt x="8329" y="6743"/>
                </a:cubicBezTo>
                <a:cubicBezTo>
                  <a:pt x="8329" y="4521"/>
                  <a:pt x="8091" y="2221"/>
                  <a:pt x="7932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004428CB-5713-40DA-AAD2-00CBFD0570B0}"/>
              </a:ext>
            </a:extLst>
          </p:cNvPr>
          <p:cNvSpPr/>
          <p:nvPr/>
        </p:nvSpPr>
        <p:spPr>
          <a:xfrm>
            <a:off x="11196412" y="2797586"/>
            <a:ext cx="60444" cy="48545"/>
          </a:xfrm>
          <a:custGeom>
            <a:avLst/>
            <a:gdLst>
              <a:gd name="connsiteX0" fmla="*/ 12057 w 60444"/>
              <a:gd name="connsiteY0" fmla="*/ 0 h 48545"/>
              <a:gd name="connsiteX1" fmla="*/ 60444 w 60444"/>
              <a:gd name="connsiteY1" fmla="*/ 39583 h 48545"/>
              <a:gd name="connsiteX2" fmla="*/ 58144 w 60444"/>
              <a:gd name="connsiteY2" fmla="*/ 47991 h 48545"/>
              <a:gd name="connsiteX3" fmla="*/ 9043 w 60444"/>
              <a:gd name="connsiteY3" fmla="*/ 48546 h 48545"/>
              <a:gd name="connsiteX4" fmla="*/ 0 w 60444"/>
              <a:gd name="connsiteY4" fmla="*/ 18641 h 48545"/>
              <a:gd name="connsiteX5" fmla="*/ 12057 w 60444"/>
              <a:gd name="connsiteY5" fmla="*/ 0 h 48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44" h="48545">
                <a:moveTo>
                  <a:pt x="12057" y="0"/>
                </a:moveTo>
                <a:cubicBezTo>
                  <a:pt x="28477" y="11581"/>
                  <a:pt x="52988" y="21576"/>
                  <a:pt x="60444" y="39583"/>
                </a:cubicBezTo>
                <a:lnTo>
                  <a:pt x="58144" y="47991"/>
                </a:lnTo>
                <a:lnTo>
                  <a:pt x="9043" y="48546"/>
                </a:lnTo>
                <a:cubicBezTo>
                  <a:pt x="9281" y="35458"/>
                  <a:pt x="7694" y="29270"/>
                  <a:pt x="0" y="18641"/>
                </a:cubicBezTo>
                <a:cubicBezTo>
                  <a:pt x="7535" y="11423"/>
                  <a:pt x="8964" y="9836"/>
                  <a:pt x="12057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568B73E6-03C1-D961-71D3-30C9741CD0AA}"/>
              </a:ext>
            </a:extLst>
          </p:cNvPr>
          <p:cNvSpPr/>
          <p:nvPr/>
        </p:nvSpPr>
        <p:spPr>
          <a:xfrm>
            <a:off x="11163890" y="2816227"/>
            <a:ext cx="41576" cy="41406"/>
          </a:xfrm>
          <a:custGeom>
            <a:avLst/>
            <a:gdLst>
              <a:gd name="connsiteX0" fmla="*/ 8328 w 41576"/>
              <a:gd name="connsiteY0" fmla="*/ 35140 h 41406"/>
              <a:gd name="connsiteX1" fmla="*/ 0 w 41576"/>
              <a:gd name="connsiteY1" fmla="*/ 8250 h 41406"/>
              <a:gd name="connsiteX2" fmla="*/ 7219 w 41576"/>
              <a:gd name="connsiteY2" fmla="*/ 317 h 41406"/>
              <a:gd name="connsiteX3" fmla="*/ 32522 w 41576"/>
              <a:gd name="connsiteY3" fmla="*/ 0 h 41406"/>
              <a:gd name="connsiteX4" fmla="*/ 41565 w 41576"/>
              <a:gd name="connsiteY4" fmla="*/ 29905 h 41406"/>
              <a:gd name="connsiteX5" fmla="*/ 39582 w 41576"/>
              <a:gd name="connsiteY5" fmla="*/ 41407 h 41406"/>
              <a:gd name="connsiteX6" fmla="*/ 8328 w 41576"/>
              <a:gd name="connsiteY6" fmla="*/ 35140 h 41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576" h="41406">
                <a:moveTo>
                  <a:pt x="8328" y="35140"/>
                </a:moveTo>
                <a:cubicBezTo>
                  <a:pt x="4204" y="26097"/>
                  <a:pt x="1983" y="18006"/>
                  <a:pt x="0" y="8250"/>
                </a:cubicBezTo>
                <a:lnTo>
                  <a:pt x="7219" y="317"/>
                </a:lnTo>
                <a:lnTo>
                  <a:pt x="32522" y="0"/>
                </a:lnTo>
                <a:cubicBezTo>
                  <a:pt x="40217" y="10629"/>
                  <a:pt x="41724" y="16817"/>
                  <a:pt x="41565" y="29905"/>
                </a:cubicBezTo>
                <a:lnTo>
                  <a:pt x="39582" y="41407"/>
                </a:lnTo>
                <a:lnTo>
                  <a:pt x="8328" y="35140"/>
                </a:ln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96BC2863-E430-4D03-8F0D-AFB84DCF2FA3}"/>
              </a:ext>
            </a:extLst>
          </p:cNvPr>
          <p:cNvSpPr/>
          <p:nvPr/>
        </p:nvSpPr>
        <p:spPr>
          <a:xfrm>
            <a:off x="10318065" y="783169"/>
            <a:ext cx="779371" cy="1793605"/>
          </a:xfrm>
          <a:custGeom>
            <a:avLst/>
            <a:gdLst>
              <a:gd name="connsiteX0" fmla="*/ 380038 w 779371"/>
              <a:gd name="connsiteY0" fmla="*/ 32443 h 1793605"/>
              <a:gd name="connsiteX1" fmla="*/ 443814 w 779371"/>
              <a:gd name="connsiteY1" fmla="*/ 75516 h 1793605"/>
              <a:gd name="connsiteX2" fmla="*/ 488236 w 779371"/>
              <a:gd name="connsiteY2" fmla="*/ 0 h 1793605"/>
              <a:gd name="connsiteX3" fmla="*/ 504576 w 779371"/>
              <a:gd name="connsiteY3" fmla="*/ 78054 h 1793605"/>
              <a:gd name="connsiteX4" fmla="*/ 519250 w 779371"/>
              <a:gd name="connsiteY4" fmla="*/ 73215 h 1793605"/>
              <a:gd name="connsiteX5" fmla="*/ 514650 w 779371"/>
              <a:gd name="connsiteY5" fmla="*/ 79323 h 1793605"/>
              <a:gd name="connsiteX6" fmla="*/ 576919 w 779371"/>
              <a:gd name="connsiteY6" fmla="*/ 83052 h 1793605"/>
              <a:gd name="connsiteX7" fmla="*/ 393205 w 779371"/>
              <a:gd name="connsiteY7" fmla="*/ 158409 h 1793605"/>
              <a:gd name="connsiteX8" fmla="*/ 369885 w 779371"/>
              <a:gd name="connsiteY8" fmla="*/ 204178 h 1793605"/>
              <a:gd name="connsiteX9" fmla="*/ 380118 w 779371"/>
              <a:gd name="connsiteY9" fmla="*/ 210762 h 1793605"/>
              <a:gd name="connsiteX10" fmla="*/ 485856 w 779371"/>
              <a:gd name="connsiteY10" fmla="*/ 156664 h 1793605"/>
              <a:gd name="connsiteX11" fmla="*/ 356162 w 779371"/>
              <a:gd name="connsiteY11" fmla="*/ 297225 h 1793605"/>
              <a:gd name="connsiteX12" fmla="*/ 465787 w 779371"/>
              <a:gd name="connsiteY12" fmla="*/ 244237 h 1793605"/>
              <a:gd name="connsiteX13" fmla="*/ 468008 w 779371"/>
              <a:gd name="connsiteY13" fmla="*/ 247172 h 1793605"/>
              <a:gd name="connsiteX14" fmla="*/ 463169 w 779371"/>
              <a:gd name="connsiteY14" fmla="*/ 296352 h 1793605"/>
              <a:gd name="connsiteX15" fmla="*/ 482286 w 779371"/>
              <a:gd name="connsiteY15" fmla="*/ 320784 h 1793605"/>
              <a:gd name="connsiteX16" fmla="*/ 467215 w 779371"/>
              <a:gd name="connsiteY16" fmla="*/ 338235 h 1793605"/>
              <a:gd name="connsiteX17" fmla="*/ 506004 w 779371"/>
              <a:gd name="connsiteY17" fmla="*/ 352592 h 1793605"/>
              <a:gd name="connsiteX18" fmla="*/ 601668 w 779371"/>
              <a:gd name="connsiteY18" fmla="*/ 258515 h 1793605"/>
              <a:gd name="connsiteX19" fmla="*/ 604444 w 779371"/>
              <a:gd name="connsiteY19" fmla="*/ 245982 h 1793605"/>
              <a:gd name="connsiteX20" fmla="*/ 606268 w 779371"/>
              <a:gd name="connsiteY20" fmla="*/ 248441 h 1793605"/>
              <a:gd name="connsiteX21" fmla="*/ 663064 w 779371"/>
              <a:gd name="connsiteY21" fmla="*/ 406850 h 1793605"/>
              <a:gd name="connsiteX22" fmla="*/ 710341 w 779371"/>
              <a:gd name="connsiteY22" fmla="*/ 333872 h 1793605"/>
              <a:gd name="connsiteX23" fmla="*/ 708675 w 779371"/>
              <a:gd name="connsiteY23" fmla="*/ 327843 h 1793605"/>
              <a:gd name="connsiteX24" fmla="*/ 710578 w 779371"/>
              <a:gd name="connsiteY24" fmla="*/ 325067 h 1793605"/>
              <a:gd name="connsiteX25" fmla="*/ 715180 w 779371"/>
              <a:gd name="connsiteY25" fmla="*/ 293655 h 1793605"/>
              <a:gd name="connsiteX26" fmla="*/ 706533 w 779371"/>
              <a:gd name="connsiteY26" fmla="*/ 292703 h 1793605"/>
              <a:gd name="connsiteX27" fmla="*/ 712324 w 779371"/>
              <a:gd name="connsiteY27" fmla="*/ 289927 h 1793605"/>
              <a:gd name="connsiteX28" fmla="*/ 713354 w 779371"/>
              <a:gd name="connsiteY28" fmla="*/ 284692 h 1793605"/>
              <a:gd name="connsiteX29" fmla="*/ 778162 w 779371"/>
              <a:gd name="connsiteY29" fmla="*/ 351482 h 1793605"/>
              <a:gd name="connsiteX30" fmla="*/ 749526 w 779371"/>
              <a:gd name="connsiteY30" fmla="*/ 508383 h 1793605"/>
              <a:gd name="connsiteX31" fmla="*/ 759601 w 779371"/>
              <a:gd name="connsiteY31" fmla="*/ 514174 h 1793605"/>
              <a:gd name="connsiteX32" fmla="*/ 749923 w 779371"/>
              <a:gd name="connsiteY32" fmla="*/ 662826 h 1793605"/>
              <a:gd name="connsiteX33" fmla="*/ 734375 w 779371"/>
              <a:gd name="connsiteY33" fmla="*/ 677897 h 1793605"/>
              <a:gd name="connsiteX34" fmla="*/ 745719 w 779371"/>
              <a:gd name="connsiteY34" fmla="*/ 701615 h 1793605"/>
              <a:gd name="connsiteX35" fmla="*/ 728744 w 779371"/>
              <a:gd name="connsiteY35" fmla="*/ 898020 h 1793605"/>
              <a:gd name="connsiteX36" fmla="*/ 514968 w 779371"/>
              <a:gd name="connsiteY36" fmla="*/ 1707832 h 1793605"/>
              <a:gd name="connsiteX37" fmla="*/ 412243 w 779371"/>
              <a:gd name="connsiteY37" fmla="*/ 1792232 h 1793605"/>
              <a:gd name="connsiteX38" fmla="*/ 332286 w 779371"/>
              <a:gd name="connsiteY38" fmla="*/ 1770735 h 1793605"/>
              <a:gd name="connsiteX39" fmla="*/ 24749 w 779371"/>
              <a:gd name="connsiteY39" fmla="*/ 803466 h 1793605"/>
              <a:gd name="connsiteX40" fmla="*/ 0 w 779371"/>
              <a:gd name="connsiteY40" fmla="*/ 512032 h 1793605"/>
              <a:gd name="connsiteX41" fmla="*/ 9122 w 779371"/>
              <a:gd name="connsiteY41" fmla="*/ 515602 h 1793605"/>
              <a:gd name="connsiteX42" fmla="*/ 42042 w 779371"/>
              <a:gd name="connsiteY42" fmla="*/ 535750 h 1793605"/>
              <a:gd name="connsiteX43" fmla="*/ 79085 w 779371"/>
              <a:gd name="connsiteY43" fmla="*/ 524883 h 1793605"/>
              <a:gd name="connsiteX44" fmla="*/ 90032 w 779371"/>
              <a:gd name="connsiteY44" fmla="*/ 485062 h 1793605"/>
              <a:gd name="connsiteX45" fmla="*/ 53464 w 779371"/>
              <a:gd name="connsiteY45" fmla="*/ 403835 h 1793605"/>
              <a:gd name="connsiteX46" fmla="*/ 84083 w 779371"/>
              <a:gd name="connsiteY46" fmla="*/ 365205 h 1793605"/>
              <a:gd name="connsiteX47" fmla="*/ 162295 w 779371"/>
              <a:gd name="connsiteY47" fmla="*/ 362904 h 1793605"/>
              <a:gd name="connsiteX48" fmla="*/ 177129 w 779371"/>
              <a:gd name="connsiteY48" fmla="*/ 334427 h 1793605"/>
              <a:gd name="connsiteX49" fmla="*/ 148493 w 779371"/>
              <a:gd name="connsiteY49" fmla="*/ 286516 h 1793605"/>
              <a:gd name="connsiteX50" fmla="*/ 278981 w 779371"/>
              <a:gd name="connsiteY50" fmla="*/ 149049 h 1793605"/>
              <a:gd name="connsiteX51" fmla="*/ 301508 w 779371"/>
              <a:gd name="connsiteY51" fmla="*/ 152539 h 1793605"/>
              <a:gd name="connsiteX52" fmla="*/ 340139 w 779371"/>
              <a:gd name="connsiteY52" fmla="*/ 103596 h 1793605"/>
              <a:gd name="connsiteX53" fmla="*/ 362984 w 779371"/>
              <a:gd name="connsiteY53" fmla="*/ 114781 h 1793605"/>
              <a:gd name="connsiteX54" fmla="*/ 369488 w 779371"/>
              <a:gd name="connsiteY54" fmla="*/ 106135 h 1793605"/>
              <a:gd name="connsiteX55" fmla="*/ 380038 w 779371"/>
              <a:gd name="connsiteY55" fmla="*/ 32443 h 179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779371" h="1793605">
                <a:moveTo>
                  <a:pt x="380038" y="32443"/>
                </a:moveTo>
                <a:cubicBezTo>
                  <a:pt x="403280" y="42438"/>
                  <a:pt x="422872" y="61158"/>
                  <a:pt x="443814" y="75516"/>
                </a:cubicBezTo>
                <a:cubicBezTo>
                  <a:pt x="484507" y="77816"/>
                  <a:pt x="464359" y="20941"/>
                  <a:pt x="488236" y="0"/>
                </a:cubicBezTo>
                <a:cubicBezTo>
                  <a:pt x="506876" y="14992"/>
                  <a:pt x="491408" y="54892"/>
                  <a:pt x="504576" y="78054"/>
                </a:cubicBezTo>
                <a:lnTo>
                  <a:pt x="519250" y="73215"/>
                </a:lnTo>
                <a:lnTo>
                  <a:pt x="514650" y="79323"/>
                </a:lnTo>
                <a:cubicBezTo>
                  <a:pt x="535433" y="78689"/>
                  <a:pt x="556850" y="76547"/>
                  <a:pt x="576919" y="83052"/>
                </a:cubicBezTo>
                <a:cubicBezTo>
                  <a:pt x="562958" y="108514"/>
                  <a:pt x="441514" y="114940"/>
                  <a:pt x="393205" y="158409"/>
                </a:cubicBezTo>
                <a:cubicBezTo>
                  <a:pt x="378372" y="171814"/>
                  <a:pt x="370678" y="184189"/>
                  <a:pt x="369885" y="204178"/>
                </a:cubicBezTo>
                <a:lnTo>
                  <a:pt x="380118" y="210762"/>
                </a:lnTo>
                <a:cubicBezTo>
                  <a:pt x="408674" y="211238"/>
                  <a:pt x="463724" y="174908"/>
                  <a:pt x="485856" y="156664"/>
                </a:cubicBezTo>
                <a:cubicBezTo>
                  <a:pt x="479351" y="197436"/>
                  <a:pt x="388605" y="265813"/>
                  <a:pt x="356162" y="297225"/>
                </a:cubicBezTo>
                <a:cubicBezTo>
                  <a:pt x="391461" y="285009"/>
                  <a:pt x="435406" y="250027"/>
                  <a:pt x="465787" y="244237"/>
                </a:cubicBezTo>
                <a:lnTo>
                  <a:pt x="468008" y="247172"/>
                </a:lnTo>
                <a:cubicBezTo>
                  <a:pt x="474195" y="255501"/>
                  <a:pt x="458013" y="283898"/>
                  <a:pt x="463169" y="296352"/>
                </a:cubicBezTo>
                <a:cubicBezTo>
                  <a:pt x="467531" y="306981"/>
                  <a:pt x="479509" y="305236"/>
                  <a:pt x="482286" y="320784"/>
                </a:cubicBezTo>
                <a:lnTo>
                  <a:pt x="467215" y="338235"/>
                </a:lnTo>
                <a:cubicBezTo>
                  <a:pt x="479906" y="347040"/>
                  <a:pt x="489266" y="357035"/>
                  <a:pt x="506004" y="352592"/>
                </a:cubicBezTo>
                <a:cubicBezTo>
                  <a:pt x="541857" y="343074"/>
                  <a:pt x="587786" y="291831"/>
                  <a:pt x="601668" y="258515"/>
                </a:cubicBezTo>
                <a:cubicBezTo>
                  <a:pt x="603412" y="254390"/>
                  <a:pt x="604206" y="250503"/>
                  <a:pt x="604444" y="245982"/>
                </a:cubicBezTo>
                <a:cubicBezTo>
                  <a:pt x="605079" y="246775"/>
                  <a:pt x="605713" y="247568"/>
                  <a:pt x="606268" y="248441"/>
                </a:cubicBezTo>
                <a:cubicBezTo>
                  <a:pt x="635618" y="291513"/>
                  <a:pt x="611662" y="373058"/>
                  <a:pt x="663064" y="406850"/>
                </a:cubicBezTo>
                <a:cubicBezTo>
                  <a:pt x="690589" y="393761"/>
                  <a:pt x="699315" y="360842"/>
                  <a:pt x="710341" y="333872"/>
                </a:cubicBezTo>
                <a:lnTo>
                  <a:pt x="708675" y="327843"/>
                </a:lnTo>
                <a:cubicBezTo>
                  <a:pt x="709310" y="326892"/>
                  <a:pt x="710023" y="326019"/>
                  <a:pt x="710578" y="325067"/>
                </a:cubicBezTo>
                <a:cubicBezTo>
                  <a:pt x="714783" y="316659"/>
                  <a:pt x="714465" y="303174"/>
                  <a:pt x="715180" y="293655"/>
                </a:cubicBezTo>
                <a:lnTo>
                  <a:pt x="706533" y="292703"/>
                </a:lnTo>
                <a:lnTo>
                  <a:pt x="712324" y="289927"/>
                </a:lnTo>
                <a:lnTo>
                  <a:pt x="713354" y="284692"/>
                </a:lnTo>
                <a:cubicBezTo>
                  <a:pt x="741832" y="302381"/>
                  <a:pt x="768644" y="316897"/>
                  <a:pt x="778162" y="351482"/>
                </a:cubicBezTo>
                <a:cubicBezTo>
                  <a:pt x="788791" y="390430"/>
                  <a:pt x="725175" y="493153"/>
                  <a:pt x="749526" y="508383"/>
                </a:cubicBezTo>
                <a:cubicBezTo>
                  <a:pt x="752779" y="510446"/>
                  <a:pt x="756189" y="512270"/>
                  <a:pt x="759601" y="514174"/>
                </a:cubicBezTo>
                <a:cubicBezTo>
                  <a:pt x="760235" y="561371"/>
                  <a:pt x="764439" y="617691"/>
                  <a:pt x="749923" y="662826"/>
                </a:cubicBezTo>
                <a:cubicBezTo>
                  <a:pt x="744926" y="667903"/>
                  <a:pt x="740008" y="673455"/>
                  <a:pt x="734375" y="677897"/>
                </a:cubicBezTo>
                <a:cubicBezTo>
                  <a:pt x="740008" y="685275"/>
                  <a:pt x="743974" y="692334"/>
                  <a:pt x="745719" y="701615"/>
                </a:cubicBezTo>
                <a:cubicBezTo>
                  <a:pt x="756507" y="757617"/>
                  <a:pt x="736438" y="841066"/>
                  <a:pt x="728744" y="898020"/>
                </a:cubicBezTo>
                <a:cubicBezTo>
                  <a:pt x="695904" y="1141067"/>
                  <a:pt x="650690" y="1504288"/>
                  <a:pt x="514968" y="1707832"/>
                </a:cubicBezTo>
                <a:cubicBezTo>
                  <a:pt x="491012" y="1743845"/>
                  <a:pt x="457379" y="1784220"/>
                  <a:pt x="412243" y="1792232"/>
                </a:cubicBezTo>
                <a:cubicBezTo>
                  <a:pt x="382973" y="1797388"/>
                  <a:pt x="355924" y="1787552"/>
                  <a:pt x="332286" y="1770735"/>
                </a:cubicBezTo>
                <a:cubicBezTo>
                  <a:pt x="128900" y="1626050"/>
                  <a:pt x="50053" y="1048575"/>
                  <a:pt x="24749" y="803466"/>
                </a:cubicBezTo>
                <a:cubicBezTo>
                  <a:pt x="14754" y="707009"/>
                  <a:pt x="16103" y="607379"/>
                  <a:pt x="0" y="512032"/>
                </a:cubicBezTo>
                <a:cubicBezTo>
                  <a:pt x="6187" y="513539"/>
                  <a:pt x="4442" y="512508"/>
                  <a:pt x="9122" y="515602"/>
                </a:cubicBezTo>
                <a:cubicBezTo>
                  <a:pt x="20069" y="522741"/>
                  <a:pt x="30619" y="529404"/>
                  <a:pt x="42042" y="535750"/>
                </a:cubicBezTo>
                <a:cubicBezTo>
                  <a:pt x="58382" y="536385"/>
                  <a:pt x="65839" y="534640"/>
                  <a:pt x="79085" y="524883"/>
                </a:cubicBezTo>
                <a:cubicBezTo>
                  <a:pt x="88128" y="512350"/>
                  <a:pt x="90270" y="500213"/>
                  <a:pt x="90032" y="485062"/>
                </a:cubicBezTo>
                <a:cubicBezTo>
                  <a:pt x="89398" y="450239"/>
                  <a:pt x="78530" y="427632"/>
                  <a:pt x="53464" y="403835"/>
                </a:cubicBezTo>
                <a:cubicBezTo>
                  <a:pt x="66076" y="392333"/>
                  <a:pt x="73295" y="378134"/>
                  <a:pt x="84083" y="365205"/>
                </a:cubicBezTo>
                <a:cubicBezTo>
                  <a:pt x="120096" y="322291"/>
                  <a:pt x="124458" y="365919"/>
                  <a:pt x="162295" y="362904"/>
                </a:cubicBezTo>
                <a:cubicBezTo>
                  <a:pt x="174829" y="351720"/>
                  <a:pt x="174750" y="351085"/>
                  <a:pt x="177129" y="334427"/>
                </a:cubicBezTo>
                <a:cubicBezTo>
                  <a:pt x="171100" y="313803"/>
                  <a:pt x="162295" y="302460"/>
                  <a:pt x="148493" y="286516"/>
                </a:cubicBezTo>
                <a:cubicBezTo>
                  <a:pt x="183475" y="260657"/>
                  <a:pt x="255977" y="157536"/>
                  <a:pt x="278981" y="149049"/>
                </a:cubicBezTo>
                <a:cubicBezTo>
                  <a:pt x="283899" y="147224"/>
                  <a:pt x="296034" y="153649"/>
                  <a:pt x="301508" y="152539"/>
                </a:cubicBezTo>
                <a:cubicBezTo>
                  <a:pt x="309599" y="150873"/>
                  <a:pt x="324988" y="111370"/>
                  <a:pt x="340139" y="103596"/>
                </a:cubicBezTo>
                <a:lnTo>
                  <a:pt x="362984" y="114781"/>
                </a:lnTo>
                <a:cubicBezTo>
                  <a:pt x="364887" y="112322"/>
                  <a:pt x="367902" y="108990"/>
                  <a:pt x="369488" y="106135"/>
                </a:cubicBezTo>
                <a:cubicBezTo>
                  <a:pt x="379403" y="87335"/>
                  <a:pt x="385194" y="53305"/>
                  <a:pt x="380038" y="3244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DDEF3B76-4FE6-682F-12DE-A089A673F6A9}"/>
              </a:ext>
            </a:extLst>
          </p:cNvPr>
          <p:cNvSpPr/>
          <p:nvPr/>
        </p:nvSpPr>
        <p:spPr>
          <a:xfrm>
            <a:off x="10758627" y="1029151"/>
            <a:ext cx="338729" cy="431915"/>
          </a:xfrm>
          <a:custGeom>
            <a:avLst/>
            <a:gdLst>
              <a:gd name="connsiteX0" fmla="*/ 26573 w 338729"/>
              <a:gd name="connsiteY0" fmla="*/ 92253 h 431915"/>
              <a:gd name="connsiteX1" fmla="*/ 65362 w 338729"/>
              <a:gd name="connsiteY1" fmla="*/ 106610 h 431915"/>
              <a:gd name="connsiteX2" fmla="*/ 161026 w 338729"/>
              <a:gd name="connsiteY2" fmla="*/ 12533 h 431915"/>
              <a:gd name="connsiteX3" fmla="*/ 163802 w 338729"/>
              <a:gd name="connsiteY3" fmla="*/ 0 h 431915"/>
              <a:gd name="connsiteX4" fmla="*/ 165627 w 338729"/>
              <a:gd name="connsiteY4" fmla="*/ 2459 h 431915"/>
              <a:gd name="connsiteX5" fmla="*/ 222422 w 338729"/>
              <a:gd name="connsiteY5" fmla="*/ 160868 h 431915"/>
              <a:gd name="connsiteX6" fmla="*/ 269699 w 338729"/>
              <a:gd name="connsiteY6" fmla="*/ 87890 h 431915"/>
              <a:gd name="connsiteX7" fmla="*/ 268033 w 338729"/>
              <a:gd name="connsiteY7" fmla="*/ 81862 h 431915"/>
              <a:gd name="connsiteX8" fmla="*/ 269937 w 338729"/>
              <a:gd name="connsiteY8" fmla="*/ 79085 h 431915"/>
              <a:gd name="connsiteX9" fmla="*/ 274538 w 338729"/>
              <a:gd name="connsiteY9" fmla="*/ 47673 h 431915"/>
              <a:gd name="connsiteX10" fmla="*/ 265891 w 338729"/>
              <a:gd name="connsiteY10" fmla="*/ 46721 h 431915"/>
              <a:gd name="connsiteX11" fmla="*/ 271683 w 338729"/>
              <a:gd name="connsiteY11" fmla="*/ 43945 h 431915"/>
              <a:gd name="connsiteX12" fmla="*/ 272714 w 338729"/>
              <a:gd name="connsiteY12" fmla="*/ 38710 h 431915"/>
              <a:gd name="connsiteX13" fmla="*/ 337520 w 338729"/>
              <a:gd name="connsiteY13" fmla="*/ 105500 h 431915"/>
              <a:gd name="connsiteX14" fmla="*/ 308885 w 338729"/>
              <a:gd name="connsiteY14" fmla="*/ 262402 h 431915"/>
              <a:gd name="connsiteX15" fmla="*/ 318959 w 338729"/>
              <a:gd name="connsiteY15" fmla="*/ 268192 h 431915"/>
              <a:gd name="connsiteX16" fmla="*/ 309282 w 338729"/>
              <a:gd name="connsiteY16" fmla="*/ 416844 h 431915"/>
              <a:gd name="connsiteX17" fmla="*/ 293734 w 338729"/>
              <a:gd name="connsiteY17" fmla="*/ 431916 h 431915"/>
              <a:gd name="connsiteX18" fmla="*/ 0 w 338729"/>
              <a:gd name="connsiteY18" fmla="*/ 82100 h 431915"/>
              <a:gd name="connsiteX19" fmla="*/ 26573 w 338729"/>
              <a:gd name="connsiteY19" fmla="*/ 92253 h 431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38729" h="431915">
                <a:moveTo>
                  <a:pt x="26573" y="92253"/>
                </a:moveTo>
                <a:cubicBezTo>
                  <a:pt x="39265" y="101058"/>
                  <a:pt x="48625" y="111053"/>
                  <a:pt x="65362" y="106610"/>
                </a:cubicBezTo>
                <a:cubicBezTo>
                  <a:pt x="101217" y="97092"/>
                  <a:pt x="147144" y="45849"/>
                  <a:pt x="161026" y="12533"/>
                </a:cubicBezTo>
                <a:cubicBezTo>
                  <a:pt x="162771" y="8408"/>
                  <a:pt x="163565" y="4521"/>
                  <a:pt x="163802" y="0"/>
                </a:cubicBezTo>
                <a:cubicBezTo>
                  <a:pt x="164437" y="793"/>
                  <a:pt x="165071" y="1586"/>
                  <a:pt x="165627" y="2459"/>
                </a:cubicBezTo>
                <a:cubicBezTo>
                  <a:pt x="194976" y="45532"/>
                  <a:pt x="171021" y="127076"/>
                  <a:pt x="222422" y="160868"/>
                </a:cubicBezTo>
                <a:cubicBezTo>
                  <a:pt x="249948" y="147779"/>
                  <a:pt x="258673" y="114860"/>
                  <a:pt x="269699" y="87890"/>
                </a:cubicBezTo>
                <a:lnTo>
                  <a:pt x="268033" y="81862"/>
                </a:lnTo>
                <a:cubicBezTo>
                  <a:pt x="268668" y="80910"/>
                  <a:pt x="269382" y="80037"/>
                  <a:pt x="269937" y="79085"/>
                </a:cubicBezTo>
                <a:cubicBezTo>
                  <a:pt x="274141" y="70677"/>
                  <a:pt x="273823" y="57192"/>
                  <a:pt x="274538" y="47673"/>
                </a:cubicBezTo>
                <a:lnTo>
                  <a:pt x="265891" y="46721"/>
                </a:lnTo>
                <a:lnTo>
                  <a:pt x="271683" y="43945"/>
                </a:lnTo>
                <a:lnTo>
                  <a:pt x="272714" y="38710"/>
                </a:lnTo>
                <a:cubicBezTo>
                  <a:pt x="301191" y="56399"/>
                  <a:pt x="328002" y="70915"/>
                  <a:pt x="337520" y="105500"/>
                </a:cubicBezTo>
                <a:cubicBezTo>
                  <a:pt x="348149" y="144448"/>
                  <a:pt x="284533" y="247171"/>
                  <a:pt x="308885" y="262402"/>
                </a:cubicBezTo>
                <a:cubicBezTo>
                  <a:pt x="312137" y="264464"/>
                  <a:pt x="315548" y="266288"/>
                  <a:pt x="318959" y="268192"/>
                </a:cubicBezTo>
                <a:cubicBezTo>
                  <a:pt x="319593" y="315390"/>
                  <a:pt x="323798" y="371709"/>
                  <a:pt x="309282" y="416844"/>
                </a:cubicBezTo>
                <a:cubicBezTo>
                  <a:pt x="304284" y="421921"/>
                  <a:pt x="299366" y="427474"/>
                  <a:pt x="293734" y="431916"/>
                </a:cubicBezTo>
                <a:cubicBezTo>
                  <a:pt x="283660" y="333951"/>
                  <a:pt x="18800" y="173559"/>
                  <a:pt x="0" y="82100"/>
                </a:cubicBezTo>
                <a:cubicBezTo>
                  <a:pt x="11978" y="79879"/>
                  <a:pt x="16420" y="85828"/>
                  <a:pt x="26573" y="9225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B66CC7EE-6337-5447-D5CA-D6BA332AA779}"/>
              </a:ext>
            </a:extLst>
          </p:cNvPr>
          <p:cNvSpPr/>
          <p:nvPr/>
        </p:nvSpPr>
        <p:spPr>
          <a:xfrm>
            <a:off x="5242036" y="127241"/>
            <a:ext cx="2023892" cy="948292"/>
          </a:xfrm>
          <a:custGeom>
            <a:avLst/>
            <a:gdLst>
              <a:gd name="connsiteX0" fmla="*/ 463931 w 2023892"/>
              <a:gd name="connsiteY0" fmla="*/ 712564 h 948292"/>
              <a:gd name="connsiteX1" fmla="*/ 358748 w 2023892"/>
              <a:gd name="connsiteY1" fmla="*/ 638159 h 948292"/>
              <a:gd name="connsiteX2" fmla="*/ 4648 w 2023892"/>
              <a:gd name="connsiteY2" fmla="*/ 98840 h 948292"/>
              <a:gd name="connsiteX3" fmla="*/ 5918 w 2023892"/>
              <a:gd name="connsiteY3" fmla="*/ 53784 h 948292"/>
              <a:gd name="connsiteX4" fmla="*/ 58033 w 2023892"/>
              <a:gd name="connsiteY4" fmla="*/ 796 h 948292"/>
              <a:gd name="connsiteX5" fmla="*/ 70963 w 2023892"/>
              <a:gd name="connsiteY5" fmla="*/ 3493 h 948292"/>
              <a:gd name="connsiteX6" fmla="*/ 44310 w 2023892"/>
              <a:gd name="connsiteY6" fmla="*/ 110342 h 948292"/>
              <a:gd name="connsiteX7" fmla="*/ 52798 w 2023892"/>
              <a:gd name="connsiteY7" fmla="*/ 117877 h 948292"/>
              <a:gd name="connsiteX8" fmla="*/ 159329 w 2023892"/>
              <a:gd name="connsiteY8" fmla="*/ 55846 h 948292"/>
              <a:gd name="connsiteX9" fmla="*/ 143781 w 2023892"/>
              <a:gd name="connsiteY9" fmla="*/ 214731 h 948292"/>
              <a:gd name="connsiteX10" fmla="*/ 161788 w 2023892"/>
              <a:gd name="connsiteY10" fmla="*/ 224805 h 948292"/>
              <a:gd name="connsiteX11" fmla="*/ 213507 w 2023892"/>
              <a:gd name="connsiteY11" fmla="*/ 168882 h 948292"/>
              <a:gd name="connsiteX12" fmla="*/ 235321 w 2023892"/>
              <a:gd name="connsiteY12" fmla="*/ 162536 h 948292"/>
              <a:gd name="connsiteX13" fmla="*/ 336617 w 2023892"/>
              <a:gd name="connsiteY13" fmla="*/ 59495 h 948292"/>
              <a:gd name="connsiteX14" fmla="*/ 356368 w 2023892"/>
              <a:gd name="connsiteY14" fmla="*/ 187047 h 948292"/>
              <a:gd name="connsiteX15" fmla="*/ 374374 w 2023892"/>
              <a:gd name="connsiteY15" fmla="*/ 200215 h 948292"/>
              <a:gd name="connsiteX16" fmla="*/ 431805 w 2023892"/>
              <a:gd name="connsiteY16" fmla="*/ 82261 h 948292"/>
              <a:gd name="connsiteX17" fmla="*/ 447511 w 2023892"/>
              <a:gd name="connsiteY17" fmla="*/ 239797 h 948292"/>
              <a:gd name="connsiteX18" fmla="*/ 451477 w 2023892"/>
              <a:gd name="connsiteY18" fmla="*/ 294927 h 948292"/>
              <a:gd name="connsiteX19" fmla="*/ 434660 w 2023892"/>
              <a:gd name="connsiteY19" fmla="*/ 361241 h 948292"/>
              <a:gd name="connsiteX20" fmla="*/ 564672 w 2023892"/>
              <a:gd name="connsiteY20" fmla="*/ 305160 h 948292"/>
              <a:gd name="connsiteX21" fmla="*/ 534132 w 2023892"/>
              <a:gd name="connsiteY21" fmla="*/ 458571 h 948292"/>
              <a:gd name="connsiteX22" fmla="*/ 646850 w 2023892"/>
              <a:gd name="connsiteY22" fmla="*/ 384642 h 948292"/>
              <a:gd name="connsiteX23" fmla="*/ 659542 w 2023892"/>
              <a:gd name="connsiteY23" fmla="*/ 379724 h 948292"/>
              <a:gd name="connsiteX24" fmla="*/ 672234 w 2023892"/>
              <a:gd name="connsiteY24" fmla="*/ 426207 h 948292"/>
              <a:gd name="connsiteX25" fmla="*/ 704836 w 2023892"/>
              <a:gd name="connsiteY25" fmla="*/ 411215 h 948292"/>
              <a:gd name="connsiteX26" fmla="*/ 724825 w 2023892"/>
              <a:gd name="connsiteY26" fmla="*/ 373616 h 948292"/>
              <a:gd name="connsiteX27" fmla="*/ 770119 w 2023892"/>
              <a:gd name="connsiteY27" fmla="*/ 432077 h 948292"/>
              <a:gd name="connsiteX28" fmla="*/ 784635 w 2023892"/>
              <a:gd name="connsiteY28" fmla="*/ 434140 h 948292"/>
              <a:gd name="connsiteX29" fmla="*/ 804545 w 2023892"/>
              <a:gd name="connsiteY29" fmla="*/ 385594 h 948292"/>
              <a:gd name="connsiteX30" fmla="*/ 800024 w 2023892"/>
              <a:gd name="connsiteY30" fmla="*/ 315710 h 948292"/>
              <a:gd name="connsiteX31" fmla="*/ 884741 w 2023892"/>
              <a:gd name="connsiteY31" fmla="*/ 398047 h 948292"/>
              <a:gd name="connsiteX32" fmla="*/ 900447 w 2023892"/>
              <a:gd name="connsiteY32" fmla="*/ 398127 h 948292"/>
              <a:gd name="connsiteX33" fmla="*/ 924562 w 2023892"/>
              <a:gd name="connsiteY33" fmla="*/ 361003 h 948292"/>
              <a:gd name="connsiteX34" fmla="*/ 919722 w 2023892"/>
              <a:gd name="connsiteY34" fmla="*/ 289930 h 948292"/>
              <a:gd name="connsiteX35" fmla="*/ 1016259 w 2023892"/>
              <a:gd name="connsiteY35" fmla="*/ 332050 h 948292"/>
              <a:gd name="connsiteX36" fmla="*/ 1040135 w 2023892"/>
              <a:gd name="connsiteY36" fmla="*/ 315630 h 948292"/>
              <a:gd name="connsiteX37" fmla="*/ 1021177 w 2023892"/>
              <a:gd name="connsiteY37" fmla="*/ 269623 h 948292"/>
              <a:gd name="connsiteX38" fmla="*/ 980802 w 2023892"/>
              <a:gd name="connsiteY38" fmla="*/ 211955 h 948292"/>
              <a:gd name="connsiteX39" fmla="*/ 1019432 w 2023892"/>
              <a:gd name="connsiteY39" fmla="*/ 209258 h 948292"/>
              <a:gd name="connsiteX40" fmla="*/ 1446589 w 2023892"/>
              <a:gd name="connsiteY40" fmla="*/ 448180 h 948292"/>
              <a:gd name="connsiteX41" fmla="*/ 1749921 w 2023892"/>
              <a:gd name="connsiteY41" fmla="*/ 531628 h 948292"/>
              <a:gd name="connsiteX42" fmla="*/ 1884691 w 2023892"/>
              <a:gd name="connsiteY42" fmla="*/ 694400 h 948292"/>
              <a:gd name="connsiteX43" fmla="*/ 1896193 w 2023892"/>
              <a:gd name="connsiteY43" fmla="*/ 731126 h 948292"/>
              <a:gd name="connsiteX44" fmla="*/ 2019620 w 2023892"/>
              <a:gd name="connsiteY44" fmla="*/ 911983 h 948292"/>
              <a:gd name="connsiteX45" fmla="*/ 2023269 w 2023892"/>
              <a:gd name="connsiteY45" fmla="*/ 937684 h 948292"/>
              <a:gd name="connsiteX46" fmla="*/ 1501321 w 2023892"/>
              <a:gd name="connsiteY46" fmla="*/ 887473 h 948292"/>
              <a:gd name="connsiteX47" fmla="*/ 1441195 w 2023892"/>
              <a:gd name="connsiteY47" fmla="*/ 886283 h 948292"/>
              <a:gd name="connsiteX48" fmla="*/ 986751 w 2023892"/>
              <a:gd name="connsiteY48" fmla="*/ 837499 h 948292"/>
              <a:gd name="connsiteX49" fmla="*/ 730616 w 2023892"/>
              <a:gd name="connsiteY49" fmla="*/ 798789 h 948292"/>
              <a:gd name="connsiteX50" fmla="*/ 601715 w 2023892"/>
              <a:gd name="connsiteY50" fmla="*/ 764680 h 948292"/>
              <a:gd name="connsiteX51" fmla="*/ 463931 w 2023892"/>
              <a:gd name="connsiteY51" fmla="*/ 712564 h 948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023892" h="948292">
                <a:moveTo>
                  <a:pt x="463931" y="712564"/>
                </a:moveTo>
                <a:cubicBezTo>
                  <a:pt x="429187" y="690275"/>
                  <a:pt x="387384" y="668064"/>
                  <a:pt x="358748" y="638159"/>
                </a:cubicBezTo>
                <a:cubicBezTo>
                  <a:pt x="288785" y="565023"/>
                  <a:pt x="50259" y="199342"/>
                  <a:pt x="4648" y="98840"/>
                </a:cubicBezTo>
                <a:cubicBezTo>
                  <a:pt x="-2729" y="82578"/>
                  <a:pt x="-587" y="70125"/>
                  <a:pt x="5918" y="53784"/>
                </a:cubicBezTo>
                <a:cubicBezTo>
                  <a:pt x="15198" y="30463"/>
                  <a:pt x="34553" y="9918"/>
                  <a:pt x="58033" y="796"/>
                </a:cubicBezTo>
                <a:cubicBezTo>
                  <a:pt x="63586" y="-1346"/>
                  <a:pt x="65727" y="1272"/>
                  <a:pt x="70963" y="3493"/>
                </a:cubicBezTo>
                <a:cubicBezTo>
                  <a:pt x="73104" y="39585"/>
                  <a:pt x="42723" y="72901"/>
                  <a:pt x="44310" y="110342"/>
                </a:cubicBezTo>
                <a:lnTo>
                  <a:pt x="52798" y="117877"/>
                </a:lnTo>
                <a:cubicBezTo>
                  <a:pt x="91269" y="116767"/>
                  <a:pt x="130534" y="78771"/>
                  <a:pt x="159329" y="55846"/>
                </a:cubicBezTo>
                <a:cubicBezTo>
                  <a:pt x="152190" y="95825"/>
                  <a:pt x="123237" y="178877"/>
                  <a:pt x="143781" y="214731"/>
                </a:cubicBezTo>
                <a:cubicBezTo>
                  <a:pt x="148462" y="222901"/>
                  <a:pt x="153142" y="222346"/>
                  <a:pt x="161788" y="224805"/>
                </a:cubicBezTo>
                <a:cubicBezTo>
                  <a:pt x="184554" y="214731"/>
                  <a:pt x="195976" y="186413"/>
                  <a:pt x="213507" y="168882"/>
                </a:cubicBezTo>
                <a:cubicBezTo>
                  <a:pt x="221756" y="160633"/>
                  <a:pt x="224057" y="162536"/>
                  <a:pt x="235321" y="162536"/>
                </a:cubicBezTo>
                <a:cubicBezTo>
                  <a:pt x="284422" y="148496"/>
                  <a:pt x="311233" y="100188"/>
                  <a:pt x="336617" y="59495"/>
                </a:cubicBezTo>
                <a:cubicBezTo>
                  <a:pt x="336379" y="95825"/>
                  <a:pt x="328685" y="159046"/>
                  <a:pt x="356368" y="187047"/>
                </a:cubicBezTo>
                <a:cubicBezTo>
                  <a:pt x="361524" y="192283"/>
                  <a:pt x="368108" y="196328"/>
                  <a:pt x="374374" y="200215"/>
                </a:cubicBezTo>
                <a:cubicBezTo>
                  <a:pt x="394364" y="161346"/>
                  <a:pt x="413481" y="122002"/>
                  <a:pt x="431805" y="82261"/>
                </a:cubicBezTo>
                <a:cubicBezTo>
                  <a:pt x="430139" y="137629"/>
                  <a:pt x="426332" y="187285"/>
                  <a:pt x="447511" y="239797"/>
                </a:cubicBezTo>
                <a:cubicBezTo>
                  <a:pt x="456236" y="257407"/>
                  <a:pt x="452825" y="275889"/>
                  <a:pt x="451477" y="294927"/>
                </a:cubicBezTo>
                <a:lnTo>
                  <a:pt x="434660" y="361241"/>
                </a:lnTo>
                <a:cubicBezTo>
                  <a:pt x="467818" y="342600"/>
                  <a:pt x="526120" y="301352"/>
                  <a:pt x="564672" y="305160"/>
                </a:cubicBezTo>
                <a:cubicBezTo>
                  <a:pt x="577046" y="339189"/>
                  <a:pt x="533259" y="416212"/>
                  <a:pt x="534132" y="458571"/>
                </a:cubicBezTo>
                <a:cubicBezTo>
                  <a:pt x="585771" y="440406"/>
                  <a:pt x="608775" y="423272"/>
                  <a:pt x="646850" y="384642"/>
                </a:cubicBezTo>
                <a:cubicBezTo>
                  <a:pt x="652958" y="378375"/>
                  <a:pt x="650341" y="377027"/>
                  <a:pt x="659542" y="379724"/>
                </a:cubicBezTo>
                <a:cubicBezTo>
                  <a:pt x="661525" y="395192"/>
                  <a:pt x="661208" y="414388"/>
                  <a:pt x="672234" y="426207"/>
                </a:cubicBezTo>
                <a:cubicBezTo>
                  <a:pt x="686274" y="426049"/>
                  <a:pt x="694841" y="421289"/>
                  <a:pt x="704836" y="411215"/>
                </a:cubicBezTo>
                <a:cubicBezTo>
                  <a:pt x="713720" y="402331"/>
                  <a:pt x="719669" y="385118"/>
                  <a:pt x="724825" y="373616"/>
                </a:cubicBezTo>
                <a:cubicBezTo>
                  <a:pt x="737120" y="394637"/>
                  <a:pt x="748464" y="419544"/>
                  <a:pt x="770119" y="432077"/>
                </a:cubicBezTo>
                <a:lnTo>
                  <a:pt x="784635" y="434140"/>
                </a:lnTo>
                <a:cubicBezTo>
                  <a:pt x="798596" y="421368"/>
                  <a:pt x="803672" y="404631"/>
                  <a:pt x="804545" y="385594"/>
                </a:cubicBezTo>
                <a:cubicBezTo>
                  <a:pt x="805577" y="362590"/>
                  <a:pt x="802245" y="338555"/>
                  <a:pt x="800024" y="315710"/>
                </a:cubicBezTo>
                <a:cubicBezTo>
                  <a:pt x="817951" y="345218"/>
                  <a:pt x="848887" y="388767"/>
                  <a:pt x="884741" y="398047"/>
                </a:cubicBezTo>
                <a:cubicBezTo>
                  <a:pt x="890294" y="399475"/>
                  <a:pt x="894894" y="398841"/>
                  <a:pt x="900447" y="398127"/>
                </a:cubicBezTo>
                <a:cubicBezTo>
                  <a:pt x="914329" y="387735"/>
                  <a:pt x="922340" y="379644"/>
                  <a:pt x="924562" y="361003"/>
                </a:cubicBezTo>
                <a:cubicBezTo>
                  <a:pt x="927179" y="338714"/>
                  <a:pt x="922261" y="312378"/>
                  <a:pt x="919722" y="289930"/>
                </a:cubicBezTo>
                <a:cubicBezTo>
                  <a:pt x="943995" y="308888"/>
                  <a:pt x="982626" y="338158"/>
                  <a:pt x="1016259" y="332050"/>
                </a:cubicBezTo>
                <a:cubicBezTo>
                  <a:pt x="1026968" y="330067"/>
                  <a:pt x="1033631" y="323880"/>
                  <a:pt x="1040135" y="315630"/>
                </a:cubicBezTo>
                <a:cubicBezTo>
                  <a:pt x="1042118" y="296514"/>
                  <a:pt x="1032758" y="283742"/>
                  <a:pt x="1021177" y="269623"/>
                </a:cubicBezTo>
                <a:cubicBezTo>
                  <a:pt x="1007454" y="252806"/>
                  <a:pt x="985323" y="233372"/>
                  <a:pt x="980802" y="211955"/>
                </a:cubicBezTo>
                <a:cubicBezTo>
                  <a:pt x="992859" y="204578"/>
                  <a:pt x="1005789" y="206085"/>
                  <a:pt x="1019432" y="209258"/>
                </a:cubicBezTo>
                <a:cubicBezTo>
                  <a:pt x="1135958" y="236466"/>
                  <a:pt x="1317053" y="389639"/>
                  <a:pt x="1446589" y="448180"/>
                </a:cubicBezTo>
                <a:cubicBezTo>
                  <a:pt x="1541697" y="491173"/>
                  <a:pt x="1662427" y="477371"/>
                  <a:pt x="1749921" y="531628"/>
                </a:cubicBezTo>
                <a:cubicBezTo>
                  <a:pt x="1804813" y="565658"/>
                  <a:pt x="1853121" y="639190"/>
                  <a:pt x="1884691" y="694400"/>
                </a:cubicBezTo>
                <a:cubicBezTo>
                  <a:pt x="1891275" y="705822"/>
                  <a:pt x="1898097" y="717562"/>
                  <a:pt x="1896193" y="731126"/>
                </a:cubicBezTo>
                <a:cubicBezTo>
                  <a:pt x="1948071" y="755320"/>
                  <a:pt x="1999869" y="859471"/>
                  <a:pt x="2019620" y="911983"/>
                </a:cubicBezTo>
                <a:cubicBezTo>
                  <a:pt x="2023111" y="921264"/>
                  <a:pt x="2024935" y="927927"/>
                  <a:pt x="2023269" y="937684"/>
                </a:cubicBezTo>
                <a:cubicBezTo>
                  <a:pt x="1897066" y="967906"/>
                  <a:pt x="1624590" y="928007"/>
                  <a:pt x="1501321" y="887473"/>
                </a:cubicBezTo>
                <a:cubicBezTo>
                  <a:pt x="1481411" y="886124"/>
                  <a:pt x="1461184" y="886600"/>
                  <a:pt x="1441195" y="886283"/>
                </a:cubicBezTo>
                <a:cubicBezTo>
                  <a:pt x="1328159" y="917060"/>
                  <a:pt x="1098359" y="869307"/>
                  <a:pt x="986751" y="837499"/>
                </a:cubicBezTo>
                <a:cubicBezTo>
                  <a:pt x="910045" y="803866"/>
                  <a:pt x="812715" y="809260"/>
                  <a:pt x="730616" y="798789"/>
                </a:cubicBezTo>
                <a:cubicBezTo>
                  <a:pt x="685084" y="793554"/>
                  <a:pt x="643915" y="781972"/>
                  <a:pt x="601715" y="764680"/>
                </a:cubicBezTo>
                <a:cubicBezTo>
                  <a:pt x="550869" y="756748"/>
                  <a:pt x="507876" y="738107"/>
                  <a:pt x="463931" y="71256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A0A849A3-397B-6898-401F-9F2CE7C97CD0}"/>
              </a:ext>
            </a:extLst>
          </p:cNvPr>
          <p:cNvSpPr/>
          <p:nvPr/>
        </p:nvSpPr>
        <p:spPr>
          <a:xfrm>
            <a:off x="5242036" y="127241"/>
            <a:ext cx="476811" cy="712564"/>
          </a:xfrm>
          <a:custGeom>
            <a:avLst/>
            <a:gdLst>
              <a:gd name="connsiteX0" fmla="*/ 463931 w 476811"/>
              <a:gd name="connsiteY0" fmla="*/ 712564 h 712564"/>
              <a:gd name="connsiteX1" fmla="*/ 358748 w 476811"/>
              <a:gd name="connsiteY1" fmla="*/ 638159 h 712564"/>
              <a:gd name="connsiteX2" fmla="*/ 4648 w 476811"/>
              <a:gd name="connsiteY2" fmla="*/ 98840 h 712564"/>
              <a:gd name="connsiteX3" fmla="*/ 5918 w 476811"/>
              <a:gd name="connsiteY3" fmla="*/ 53784 h 712564"/>
              <a:gd name="connsiteX4" fmla="*/ 58033 w 476811"/>
              <a:gd name="connsiteY4" fmla="*/ 796 h 712564"/>
              <a:gd name="connsiteX5" fmla="*/ 70963 w 476811"/>
              <a:gd name="connsiteY5" fmla="*/ 3493 h 712564"/>
              <a:gd name="connsiteX6" fmla="*/ 44310 w 476811"/>
              <a:gd name="connsiteY6" fmla="*/ 110342 h 712564"/>
              <a:gd name="connsiteX7" fmla="*/ 52798 w 476811"/>
              <a:gd name="connsiteY7" fmla="*/ 117877 h 712564"/>
              <a:gd name="connsiteX8" fmla="*/ 159329 w 476811"/>
              <a:gd name="connsiteY8" fmla="*/ 55846 h 712564"/>
              <a:gd name="connsiteX9" fmla="*/ 143781 w 476811"/>
              <a:gd name="connsiteY9" fmla="*/ 214731 h 712564"/>
              <a:gd name="connsiteX10" fmla="*/ 161788 w 476811"/>
              <a:gd name="connsiteY10" fmla="*/ 224805 h 712564"/>
              <a:gd name="connsiteX11" fmla="*/ 213507 w 476811"/>
              <a:gd name="connsiteY11" fmla="*/ 168882 h 712564"/>
              <a:gd name="connsiteX12" fmla="*/ 235321 w 476811"/>
              <a:gd name="connsiteY12" fmla="*/ 162536 h 712564"/>
              <a:gd name="connsiteX13" fmla="*/ 317500 w 476811"/>
              <a:gd name="connsiteY13" fmla="*/ 383055 h 712564"/>
              <a:gd name="connsiteX14" fmla="*/ 476781 w 476811"/>
              <a:gd name="connsiteY14" fmla="*/ 655531 h 712564"/>
              <a:gd name="connsiteX15" fmla="*/ 463931 w 476811"/>
              <a:gd name="connsiteY15" fmla="*/ 712564 h 712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6811" h="712564">
                <a:moveTo>
                  <a:pt x="463931" y="712564"/>
                </a:moveTo>
                <a:cubicBezTo>
                  <a:pt x="429187" y="690275"/>
                  <a:pt x="387384" y="668064"/>
                  <a:pt x="358748" y="638159"/>
                </a:cubicBezTo>
                <a:cubicBezTo>
                  <a:pt x="288785" y="565023"/>
                  <a:pt x="50259" y="199342"/>
                  <a:pt x="4648" y="98840"/>
                </a:cubicBezTo>
                <a:cubicBezTo>
                  <a:pt x="-2729" y="82578"/>
                  <a:pt x="-587" y="70125"/>
                  <a:pt x="5918" y="53784"/>
                </a:cubicBezTo>
                <a:cubicBezTo>
                  <a:pt x="15198" y="30463"/>
                  <a:pt x="34553" y="9918"/>
                  <a:pt x="58033" y="796"/>
                </a:cubicBezTo>
                <a:cubicBezTo>
                  <a:pt x="63586" y="-1346"/>
                  <a:pt x="65727" y="1272"/>
                  <a:pt x="70963" y="3493"/>
                </a:cubicBezTo>
                <a:cubicBezTo>
                  <a:pt x="73104" y="39585"/>
                  <a:pt x="42723" y="72901"/>
                  <a:pt x="44310" y="110342"/>
                </a:cubicBezTo>
                <a:lnTo>
                  <a:pt x="52798" y="117877"/>
                </a:lnTo>
                <a:cubicBezTo>
                  <a:pt x="91269" y="116767"/>
                  <a:pt x="130534" y="78771"/>
                  <a:pt x="159329" y="55846"/>
                </a:cubicBezTo>
                <a:cubicBezTo>
                  <a:pt x="152190" y="95825"/>
                  <a:pt x="123237" y="178877"/>
                  <a:pt x="143781" y="214731"/>
                </a:cubicBezTo>
                <a:cubicBezTo>
                  <a:pt x="148462" y="222901"/>
                  <a:pt x="153142" y="222346"/>
                  <a:pt x="161788" y="224805"/>
                </a:cubicBezTo>
                <a:cubicBezTo>
                  <a:pt x="184554" y="214731"/>
                  <a:pt x="195976" y="186413"/>
                  <a:pt x="213507" y="168882"/>
                </a:cubicBezTo>
                <a:cubicBezTo>
                  <a:pt x="221756" y="160633"/>
                  <a:pt x="224057" y="162536"/>
                  <a:pt x="235321" y="162536"/>
                </a:cubicBezTo>
                <a:cubicBezTo>
                  <a:pt x="296162" y="229327"/>
                  <a:pt x="285057" y="305477"/>
                  <a:pt x="317500" y="383055"/>
                </a:cubicBezTo>
                <a:cubicBezTo>
                  <a:pt x="351847" y="465234"/>
                  <a:pt x="479081" y="570893"/>
                  <a:pt x="476781" y="655531"/>
                </a:cubicBezTo>
                <a:cubicBezTo>
                  <a:pt x="476226" y="674172"/>
                  <a:pt x="472101" y="695827"/>
                  <a:pt x="463931" y="71256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D9624A97-45E0-DB85-8D67-5BBEC0A3E3DC}"/>
              </a:ext>
            </a:extLst>
          </p:cNvPr>
          <p:cNvSpPr/>
          <p:nvPr/>
        </p:nvSpPr>
        <p:spPr>
          <a:xfrm>
            <a:off x="6735604" y="858367"/>
            <a:ext cx="530166" cy="217166"/>
          </a:xfrm>
          <a:custGeom>
            <a:avLst/>
            <a:gdLst>
              <a:gd name="connsiteX0" fmla="*/ 402467 w 530166"/>
              <a:gd name="connsiteY0" fmla="*/ 0 h 217166"/>
              <a:gd name="connsiteX1" fmla="*/ 525894 w 530166"/>
              <a:gd name="connsiteY1" fmla="*/ 180857 h 217166"/>
              <a:gd name="connsiteX2" fmla="*/ 529543 w 530166"/>
              <a:gd name="connsiteY2" fmla="*/ 206558 h 217166"/>
              <a:gd name="connsiteX3" fmla="*/ 7595 w 530166"/>
              <a:gd name="connsiteY3" fmla="*/ 156346 h 217166"/>
              <a:gd name="connsiteX4" fmla="*/ 535 w 530166"/>
              <a:gd name="connsiteY4" fmla="*/ 119699 h 217166"/>
              <a:gd name="connsiteX5" fmla="*/ 136733 w 530166"/>
              <a:gd name="connsiteY5" fmla="*/ 43311 h 217166"/>
              <a:gd name="connsiteX6" fmla="*/ 195115 w 530166"/>
              <a:gd name="connsiteY6" fmla="*/ 6505 h 217166"/>
              <a:gd name="connsiteX7" fmla="*/ 198130 w 530166"/>
              <a:gd name="connsiteY7" fmla="*/ 4363 h 217166"/>
              <a:gd name="connsiteX8" fmla="*/ 304582 w 530166"/>
              <a:gd name="connsiteY8" fmla="*/ 76150 h 217166"/>
              <a:gd name="connsiteX9" fmla="*/ 352096 w 530166"/>
              <a:gd name="connsiteY9" fmla="*/ 56795 h 217166"/>
              <a:gd name="connsiteX10" fmla="*/ 383746 w 530166"/>
              <a:gd name="connsiteY10" fmla="*/ 63379 h 217166"/>
              <a:gd name="connsiteX11" fmla="*/ 402467 w 530166"/>
              <a:gd name="connsiteY11" fmla="*/ 0 h 217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0166" h="217166">
                <a:moveTo>
                  <a:pt x="402467" y="0"/>
                </a:moveTo>
                <a:cubicBezTo>
                  <a:pt x="454344" y="24194"/>
                  <a:pt x="506142" y="128345"/>
                  <a:pt x="525894" y="180857"/>
                </a:cubicBezTo>
                <a:cubicBezTo>
                  <a:pt x="529384" y="190138"/>
                  <a:pt x="531208" y="196801"/>
                  <a:pt x="529543" y="206558"/>
                </a:cubicBezTo>
                <a:cubicBezTo>
                  <a:pt x="403339" y="236780"/>
                  <a:pt x="130863" y="196881"/>
                  <a:pt x="7595" y="156346"/>
                </a:cubicBezTo>
                <a:cubicBezTo>
                  <a:pt x="3074" y="143972"/>
                  <a:pt x="-1607" y="133184"/>
                  <a:pt x="535" y="119699"/>
                </a:cubicBezTo>
                <a:cubicBezTo>
                  <a:pt x="7595" y="74167"/>
                  <a:pt x="101752" y="60206"/>
                  <a:pt x="136733" y="43311"/>
                </a:cubicBezTo>
                <a:cubicBezTo>
                  <a:pt x="157040" y="33474"/>
                  <a:pt x="176792" y="19434"/>
                  <a:pt x="195115" y="6505"/>
                </a:cubicBezTo>
                <a:lnTo>
                  <a:pt x="198130" y="4363"/>
                </a:lnTo>
                <a:cubicBezTo>
                  <a:pt x="234460" y="22290"/>
                  <a:pt x="261192" y="75992"/>
                  <a:pt x="304582" y="76150"/>
                </a:cubicBezTo>
                <a:cubicBezTo>
                  <a:pt x="324095" y="76230"/>
                  <a:pt x="337818" y="57747"/>
                  <a:pt x="352096" y="56795"/>
                </a:cubicBezTo>
                <a:cubicBezTo>
                  <a:pt x="359394" y="56320"/>
                  <a:pt x="374703" y="62665"/>
                  <a:pt x="383746" y="63379"/>
                </a:cubicBezTo>
                <a:cubicBezTo>
                  <a:pt x="397866" y="46325"/>
                  <a:pt x="398263" y="21735"/>
                  <a:pt x="40246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822C9545-E3A8-1B96-FAB7-6A9AE7D7B4FE}"/>
              </a:ext>
            </a:extLst>
          </p:cNvPr>
          <p:cNvSpPr/>
          <p:nvPr/>
        </p:nvSpPr>
        <p:spPr>
          <a:xfrm>
            <a:off x="5843593" y="657203"/>
            <a:ext cx="390826" cy="268906"/>
          </a:xfrm>
          <a:custGeom>
            <a:avLst/>
            <a:gdLst>
              <a:gd name="connsiteX0" fmla="*/ 316659 w 390826"/>
              <a:gd name="connsiteY0" fmla="*/ 0 h 268906"/>
              <a:gd name="connsiteX1" fmla="*/ 387733 w 390826"/>
              <a:gd name="connsiteY1" fmla="*/ 50608 h 268906"/>
              <a:gd name="connsiteX2" fmla="*/ 387336 w 390826"/>
              <a:gd name="connsiteY2" fmla="*/ 61396 h 268906"/>
              <a:gd name="connsiteX3" fmla="*/ 316104 w 390826"/>
              <a:gd name="connsiteY3" fmla="*/ 132708 h 268906"/>
              <a:gd name="connsiteX4" fmla="*/ 358859 w 390826"/>
              <a:gd name="connsiteY4" fmla="*/ 140402 h 268906"/>
              <a:gd name="connsiteX5" fmla="*/ 390826 w 390826"/>
              <a:gd name="connsiteY5" fmla="*/ 124776 h 268906"/>
              <a:gd name="connsiteX6" fmla="*/ 266765 w 390826"/>
              <a:gd name="connsiteY6" fmla="*/ 244633 h 268906"/>
              <a:gd name="connsiteX7" fmla="*/ 128900 w 390826"/>
              <a:gd name="connsiteY7" fmla="*/ 268906 h 268906"/>
              <a:gd name="connsiteX8" fmla="*/ 0 w 390826"/>
              <a:gd name="connsiteY8" fmla="*/ 234797 h 268906"/>
              <a:gd name="connsiteX9" fmla="*/ 25542 w 390826"/>
              <a:gd name="connsiteY9" fmla="*/ 147224 h 268906"/>
              <a:gd name="connsiteX10" fmla="*/ 160789 w 390826"/>
              <a:gd name="connsiteY10" fmla="*/ 182602 h 268906"/>
              <a:gd name="connsiteX11" fmla="*/ 181254 w 390826"/>
              <a:gd name="connsiteY11" fmla="*/ 171973 h 268906"/>
              <a:gd name="connsiteX12" fmla="*/ 181809 w 390826"/>
              <a:gd name="connsiteY12" fmla="*/ 160313 h 268906"/>
              <a:gd name="connsiteX13" fmla="*/ 160709 w 390826"/>
              <a:gd name="connsiteY13" fmla="*/ 146986 h 268906"/>
              <a:gd name="connsiteX14" fmla="*/ 171497 w 390826"/>
              <a:gd name="connsiteY14" fmla="*/ 130170 h 268906"/>
              <a:gd name="connsiteX15" fmla="*/ 79165 w 390826"/>
              <a:gd name="connsiteY15" fmla="*/ 59889 h 268906"/>
              <a:gd name="connsiteX16" fmla="*/ 97965 w 390826"/>
              <a:gd name="connsiteY16" fmla="*/ 32602 h 268906"/>
              <a:gd name="connsiteX17" fmla="*/ 221154 w 390826"/>
              <a:gd name="connsiteY17" fmla="*/ 61476 h 268906"/>
              <a:gd name="connsiteX18" fmla="*/ 211476 w 390826"/>
              <a:gd name="connsiteY18" fmla="*/ 47118 h 268906"/>
              <a:gd name="connsiteX19" fmla="*/ 316659 w 390826"/>
              <a:gd name="connsiteY19" fmla="*/ 0 h 268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0826" h="268906">
                <a:moveTo>
                  <a:pt x="316659" y="0"/>
                </a:moveTo>
                <a:cubicBezTo>
                  <a:pt x="335776" y="9519"/>
                  <a:pt x="379959" y="29270"/>
                  <a:pt x="387733" y="50608"/>
                </a:cubicBezTo>
                <a:cubicBezTo>
                  <a:pt x="390112" y="57034"/>
                  <a:pt x="390112" y="55288"/>
                  <a:pt x="387336" y="61396"/>
                </a:cubicBezTo>
                <a:cubicBezTo>
                  <a:pt x="373534" y="91460"/>
                  <a:pt x="321736" y="90905"/>
                  <a:pt x="316104" y="132708"/>
                </a:cubicBezTo>
                <a:cubicBezTo>
                  <a:pt x="328002" y="140402"/>
                  <a:pt x="344819" y="144131"/>
                  <a:pt x="358859" y="140402"/>
                </a:cubicBezTo>
                <a:cubicBezTo>
                  <a:pt x="369885" y="137467"/>
                  <a:pt x="381069" y="130487"/>
                  <a:pt x="390826" y="124776"/>
                </a:cubicBezTo>
                <a:cubicBezTo>
                  <a:pt x="377817" y="163723"/>
                  <a:pt x="302698" y="227182"/>
                  <a:pt x="266765" y="244633"/>
                </a:cubicBezTo>
                <a:cubicBezTo>
                  <a:pt x="222820" y="266051"/>
                  <a:pt x="176653" y="267320"/>
                  <a:pt x="128900" y="268906"/>
                </a:cubicBezTo>
                <a:cubicBezTo>
                  <a:pt x="83369" y="263671"/>
                  <a:pt x="42200" y="252090"/>
                  <a:pt x="0" y="234797"/>
                </a:cubicBezTo>
                <a:cubicBezTo>
                  <a:pt x="7853" y="205448"/>
                  <a:pt x="14913" y="175701"/>
                  <a:pt x="25542" y="147224"/>
                </a:cubicBezTo>
                <a:cubicBezTo>
                  <a:pt x="68773" y="176336"/>
                  <a:pt x="107007" y="194580"/>
                  <a:pt x="160789" y="182602"/>
                </a:cubicBezTo>
                <a:cubicBezTo>
                  <a:pt x="169832" y="180540"/>
                  <a:pt x="174274" y="177922"/>
                  <a:pt x="181254" y="171973"/>
                </a:cubicBezTo>
                <a:lnTo>
                  <a:pt x="181809" y="160313"/>
                </a:lnTo>
                <a:lnTo>
                  <a:pt x="160709" y="146986"/>
                </a:lnTo>
                <a:cubicBezTo>
                  <a:pt x="162533" y="138578"/>
                  <a:pt x="165231" y="135960"/>
                  <a:pt x="171497" y="130170"/>
                </a:cubicBezTo>
                <a:cubicBezTo>
                  <a:pt x="155395" y="101851"/>
                  <a:pt x="70598" y="87811"/>
                  <a:pt x="79165" y="59889"/>
                </a:cubicBezTo>
                <a:cubicBezTo>
                  <a:pt x="82179" y="49974"/>
                  <a:pt x="91460" y="40534"/>
                  <a:pt x="97965" y="32602"/>
                </a:cubicBezTo>
                <a:cubicBezTo>
                  <a:pt x="135643" y="21973"/>
                  <a:pt x="196801" y="82100"/>
                  <a:pt x="221154" y="61476"/>
                </a:cubicBezTo>
                <a:lnTo>
                  <a:pt x="211476" y="47118"/>
                </a:lnTo>
                <a:cubicBezTo>
                  <a:pt x="224644" y="27922"/>
                  <a:pt x="292386" y="11661"/>
                  <a:pt x="31665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7AD490D7-A3DC-3ADB-8F5E-B4AC24C3EEFB}"/>
              </a:ext>
            </a:extLst>
          </p:cNvPr>
          <p:cNvSpPr/>
          <p:nvPr/>
        </p:nvSpPr>
        <p:spPr>
          <a:xfrm>
            <a:off x="5616301" y="209502"/>
            <a:ext cx="192611" cy="456505"/>
          </a:xfrm>
          <a:custGeom>
            <a:avLst/>
            <a:gdLst>
              <a:gd name="connsiteX0" fmla="*/ 110 w 192611"/>
              <a:gd name="connsiteY0" fmla="*/ 117954 h 456505"/>
              <a:gd name="connsiteX1" fmla="*/ 57540 w 192611"/>
              <a:gd name="connsiteY1" fmla="*/ 0 h 456505"/>
              <a:gd name="connsiteX2" fmla="*/ 73246 w 192611"/>
              <a:gd name="connsiteY2" fmla="*/ 157536 h 456505"/>
              <a:gd name="connsiteX3" fmla="*/ 77212 w 192611"/>
              <a:gd name="connsiteY3" fmla="*/ 212666 h 456505"/>
              <a:gd name="connsiteX4" fmla="*/ 60396 w 192611"/>
              <a:gd name="connsiteY4" fmla="*/ 278980 h 456505"/>
              <a:gd name="connsiteX5" fmla="*/ 190407 w 192611"/>
              <a:gd name="connsiteY5" fmla="*/ 222899 h 456505"/>
              <a:gd name="connsiteX6" fmla="*/ 159867 w 192611"/>
              <a:gd name="connsiteY6" fmla="*/ 376310 h 456505"/>
              <a:gd name="connsiteX7" fmla="*/ 145113 w 192611"/>
              <a:gd name="connsiteY7" fmla="*/ 456506 h 456505"/>
              <a:gd name="connsiteX8" fmla="*/ 90856 w 192611"/>
              <a:gd name="connsiteY8" fmla="*/ 409309 h 456505"/>
              <a:gd name="connsiteX9" fmla="*/ 110 w 192611"/>
              <a:gd name="connsiteY9" fmla="*/ 117954 h 456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2611" h="456505">
                <a:moveTo>
                  <a:pt x="110" y="117954"/>
                </a:moveTo>
                <a:cubicBezTo>
                  <a:pt x="20099" y="79085"/>
                  <a:pt x="39216" y="39741"/>
                  <a:pt x="57540" y="0"/>
                </a:cubicBezTo>
                <a:cubicBezTo>
                  <a:pt x="55874" y="55368"/>
                  <a:pt x="52067" y="105024"/>
                  <a:pt x="73246" y="157536"/>
                </a:cubicBezTo>
                <a:cubicBezTo>
                  <a:pt x="81972" y="175146"/>
                  <a:pt x="78561" y="193628"/>
                  <a:pt x="77212" y="212666"/>
                </a:cubicBezTo>
                <a:lnTo>
                  <a:pt x="60396" y="278980"/>
                </a:lnTo>
                <a:cubicBezTo>
                  <a:pt x="93553" y="260339"/>
                  <a:pt x="151855" y="219091"/>
                  <a:pt x="190407" y="222899"/>
                </a:cubicBezTo>
                <a:cubicBezTo>
                  <a:pt x="202781" y="256928"/>
                  <a:pt x="158995" y="333951"/>
                  <a:pt x="159867" y="376310"/>
                </a:cubicBezTo>
                <a:cubicBezTo>
                  <a:pt x="157488" y="402645"/>
                  <a:pt x="149952" y="430409"/>
                  <a:pt x="145113" y="456506"/>
                </a:cubicBezTo>
                <a:cubicBezTo>
                  <a:pt x="126472" y="441990"/>
                  <a:pt x="107435" y="426284"/>
                  <a:pt x="90856" y="409309"/>
                </a:cubicBezTo>
                <a:cubicBezTo>
                  <a:pt x="8756" y="325384"/>
                  <a:pt x="-1239" y="229165"/>
                  <a:pt x="110" y="11795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70A43915-2953-099F-8FA7-11EC34F1C0BC}"/>
              </a:ext>
            </a:extLst>
          </p:cNvPr>
          <p:cNvSpPr/>
          <p:nvPr/>
        </p:nvSpPr>
        <p:spPr>
          <a:xfrm>
            <a:off x="6228549" y="840996"/>
            <a:ext cx="454522" cy="182532"/>
          </a:xfrm>
          <a:custGeom>
            <a:avLst/>
            <a:gdLst>
              <a:gd name="connsiteX0" fmla="*/ 0 w 454522"/>
              <a:gd name="connsiteY0" fmla="*/ 123824 h 182532"/>
              <a:gd name="connsiteX1" fmla="*/ 105024 w 454522"/>
              <a:gd name="connsiteY1" fmla="*/ 8012 h 182532"/>
              <a:gd name="connsiteX2" fmla="*/ 115891 w 454522"/>
              <a:gd name="connsiteY2" fmla="*/ 0 h 182532"/>
              <a:gd name="connsiteX3" fmla="*/ 125093 w 454522"/>
              <a:gd name="connsiteY3" fmla="*/ 3887 h 182532"/>
              <a:gd name="connsiteX4" fmla="*/ 179747 w 454522"/>
              <a:gd name="connsiteY4" fmla="*/ 77499 h 182532"/>
              <a:gd name="connsiteX5" fmla="*/ 390350 w 454522"/>
              <a:gd name="connsiteY5" fmla="*/ 115336 h 182532"/>
              <a:gd name="connsiteX6" fmla="*/ 451112 w 454522"/>
              <a:gd name="connsiteY6" fmla="*/ 118430 h 182532"/>
              <a:gd name="connsiteX7" fmla="*/ 454523 w 454522"/>
              <a:gd name="connsiteY7" fmla="*/ 172608 h 182532"/>
              <a:gd name="connsiteX8" fmla="*/ 0 w 454522"/>
              <a:gd name="connsiteY8" fmla="*/ 123824 h 18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4522" h="182532">
                <a:moveTo>
                  <a:pt x="0" y="123824"/>
                </a:moveTo>
                <a:cubicBezTo>
                  <a:pt x="33078" y="81465"/>
                  <a:pt x="89159" y="59651"/>
                  <a:pt x="105024" y="8012"/>
                </a:cubicBezTo>
                <a:lnTo>
                  <a:pt x="115891" y="0"/>
                </a:lnTo>
                <a:lnTo>
                  <a:pt x="125093" y="3887"/>
                </a:lnTo>
                <a:cubicBezTo>
                  <a:pt x="137309" y="41565"/>
                  <a:pt x="143179" y="59017"/>
                  <a:pt x="179747" y="77499"/>
                </a:cubicBezTo>
                <a:cubicBezTo>
                  <a:pt x="238525" y="107166"/>
                  <a:pt x="324908" y="118112"/>
                  <a:pt x="390350" y="115336"/>
                </a:cubicBezTo>
                <a:cubicBezTo>
                  <a:pt x="408277" y="114543"/>
                  <a:pt x="438262" y="106531"/>
                  <a:pt x="451112" y="118430"/>
                </a:cubicBezTo>
                <a:cubicBezTo>
                  <a:pt x="452540" y="136515"/>
                  <a:pt x="454126" y="154522"/>
                  <a:pt x="454523" y="172608"/>
                </a:cubicBezTo>
                <a:cubicBezTo>
                  <a:pt x="341487" y="203385"/>
                  <a:pt x="111687" y="155632"/>
                  <a:pt x="0" y="12382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4043956D-7B52-D2EB-D4BB-D2BE19BD2751}"/>
              </a:ext>
            </a:extLst>
          </p:cNvPr>
          <p:cNvSpPr/>
          <p:nvPr/>
        </p:nvSpPr>
        <p:spPr>
          <a:xfrm>
            <a:off x="6457793" y="692238"/>
            <a:ext cx="229800" cy="189989"/>
          </a:xfrm>
          <a:custGeom>
            <a:avLst/>
            <a:gdLst>
              <a:gd name="connsiteX0" fmla="*/ 70995 w 229800"/>
              <a:gd name="connsiteY0" fmla="*/ 105 h 189989"/>
              <a:gd name="connsiteX1" fmla="*/ 229800 w 229800"/>
              <a:gd name="connsiteY1" fmla="*/ 49286 h 189989"/>
              <a:gd name="connsiteX2" fmla="*/ 227103 w 229800"/>
              <a:gd name="connsiteY2" fmla="*/ 189768 h 189989"/>
              <a:gd name="connsiteX3" fmla="*/ 90984 w 229800"/>
              <a:gd name="connsiteY3" fmla="*/ 183422 h 189989"/>
              <a:gd name="connsiteX4" fmla="*/ 22449 w 229800"/>
              <a:gd name="connsiteY4" fmla="*/ 170492 h 189989"/>
              <a:gd name="connsiteX5" fmla="*/ 0 w 229800"/>
              <a:gd name="connsiteY5" fmla="*/ 139715 h 189989"/>
              <a:gd name="connsiteX6" fmla="*/ 69329 w 229800"/>
              <a:gd name="connsiteY6" fmla="*/ 104892 h 189989"/>
              <a:gd name="connsiteX7" fmla="*/ 23163 w 229800"/>
              <a:gd name="connsiteY7" fmla="*/ 32628 h 189989"/>
              <a:gd name="connsiteX8" fmla="*/ 86224 w 229800"/>
              <a:gd name="connsiteY8" fmla="*/ 27710 h 189989"/>
              <a:gd name="connsiteX9" fmla="*/ 86780 w 229800"/>
              <a:gd name="connsiteY9" fmla="*/ 16367 h 189989"/>
              <a:gd name="connsiteX10" fmla="*/ 70995 w 229800"/>
              <a:gd name="connsiteY10" fmla="*/ 105 h 189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9800" h="189989">
                <a:moveTo>
                  <a:pt x="70995" y="105"/>
                </a:moveTo>
                <a:cubicBezTo>
                  <a:pt x="120492" y="-2116"/>
                  <a:pt x="183713" y="31280"/>
                  <a:pt x="229800" y="49286"/>
                </a:cubicBezTo>
                <a:cubicBezTo>
                  <a:pt x="229404" y="96087"/>
                  <a:pt x="228055" y="142967"/>
                  <a:pt x="227103" y="189768"/>
                </a:cubicBezTo>
                <a:cubicBezTo>
                  <a:pt x="181412" y="190957"/>
                  <a:pt x="136436" y="187150"/>
                  <a:pt x="90984" y="183422"/>
                </a:cubicBezTo>
                <a:cubicBezTo>
                  <a:pt x="70836" y="181359"/>
                  <a:pt x="39979" y="181359"/>
                  <a:pt x="22449" y="170492"/>
                </a:cubicBezTo>
                <a:cubicBezTo>
                  <a:pt x="10074" y="162798"/>
                  <a:pt x="3570" y="153596"/>
                  <a:pt x="0" y="139715"/>
                </a:cubicBezTo>
                <a:cubicBezTo>
                  <a:pt x="18879" y="118932"/>
                  <a:pt x="50291" y="126864"/>
                  <a:pt x="69329" y="104892"/>
                </a:cubicBezTo>
                <a:cubicBezTo>
                  <a:pt x="68774" y="76415"/>
                  <a:pt x="41407" y="53728"/>
                  <a:pt x="23163" y="32628"/>
                </a:cubicBezTo>
                <a:cubicBezTo>
                  <a:pt x="45056" y="28027"/>
                  <a:pt x="65680" y="40164"/>
                  <a:pt x="86224" y="27710"/>
                </a:cubicBezTo>
                <a:lnTo>
                  <a:pt x="86780" y="16367"/>
                </a:lnTo>
                <a:lnTo>
                  <a:pt x="70995" y="105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D5438198-74FC-E763-DCE5-DD468469A526}"/>
              </a:ext>
            </a:extLst>
          </p:cNvPr>
          <p:cNvSpPr/>
          <p:nvPr/>
        </p:nvSpPr>
        <p:spPr>
          <a:xfrm>
            <a:off x="6751069" y="687822"/>
            <a:ext cx="180126" cy="182602"/>
          </a:xfrm>
          <a:custGeom>
            <a:avLst/>
            <a:gdLst>
              <a:gd name="connsiteX0" fmla="*/ 77085 w 180126"/>
              <a:gd name="connsiteY0" fmla="*/ 0 h 182602"/>
              <a:gd name="connsiteX1" fmla="*/ 90967 w 180126"/>
              <a:gd name="connsiteY1" fmla="*/ 1666 h 182602"/>
              <a:gd name="connsiteX2" fmla="*/ 180126 w 180126"/>
              <a:gd name="connsiteY2" fmla="*/ 83686 h 182602"/>
              <a:gd name="connsiteX3" fmla="*/ 97075 w 180126"/>
              <a:gd name="connsiteY3" fmla="*/ 147224 h 182602"/>
              <a:gd name="connsiteX4" fmla="*/ 1173 w 180126"/>
              <a:gd name="connsiteY4" fmla="*/ 182602 h 182602"/>
              <a:gd name="connsiteX5" fmla="*/ 1807 w 180126"/>
              <a:gd name="connsiteY5" fmla="*/ 48625 h 182602"/>
              <a:gd name="connsiteX6" fmla="*/ 77085 w 180126"/>
              <a:gd name="connsiteY6" fmla="*/ 0 h 182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0126" h="182602">
                <a:moveTo>
                  <a:pt x="77085" y="0"/>
                </a:moveTo>
                <a:lnTo>
                  <a:pt x="90967" y="1666"/>
                </a:lnTo>
                <a:cubicBezTo>
                  <a:pt x="117778" y="19276"/>
                  <a:pt x="168862" y="52988"/>
                  <a:pt x="180126" y="83686"/>
                </a:cubicBezTo>
                <a:cubicBezTo>
                  <a:pt x="164183" y="115416"/>
                  <a:pt x="126980" y="131122"/>
                  <a:pt x="97075" y="147224"/>
                </a:cubicBezTo>
                <a:cubicBezTo>
                  <a:pt x="66218" y="161106"/>
                  <a:pt x="32981" y="171259"/>
                  <a:pt x="1173" y="182602"/>
                </a:cubicBezTo>
                <a:cubicBezTo>
                  <a:pt x="-1048" y="137785"/>
                  <a:pt x="300" y="93443"/>
                  <a:pt x="1807" y="48625"/>
                </a:cubicBezTo>
                <a:cubicBezTo>
                  <a:pt x="33220" y="35854"/>
                  <a:pt x="55509" y="27208"/>
                  <a:pt x="7708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452B77EE-F566-AD00-67ED-79F41F3A3649}"/>
              </a:ext>
            </a:extLst>
          </p:cNvPr>
          <p:cNvSpPr/>
          <p:nvPr/>
        </p:nvSpPr>
        <p:spPr>
          <a:xfrm>
            <a:off x="6044760" y="630154"/>
            <a:ext cx="64248" cy="42279"/>
          </a:xfrm>
          <a:custGeom>
            <a:avLst/>
            <a:gdLst>
              <a:gd name="connsiteX0" fmla="*/ 12371 w 64248"/>
              <a:gd name="connsiteY0" fmla="*/ 0 h 42279"/>
              <a:gd name="connsiteX1" fmla="*/ 64249 w 64248"/>
              <a:gd name="connsiteY1" fmla="*/ 30222 h 42279"/>
              <a:gd name="connsiteX2" fmla="*/ 59251 w 64248"/>
              <a:gd name="connsiteY2" fmla="*/ 42279 h 42279"/>
              <a:gd name="connsiteX3" fmla="*/ 1107 w 64248"/>
              <a:gd name="connsiteY3" fmla="*/ 35299 h 42279"/>
              <a:gd name="connsiteX4" fmla="*/ 12371 w 64248"/>
              <a:gd name="connsiteY4" fmla="*/ 0 h 4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248" h="42279">
                <a:moveTo>
                  <a:pt x="12371" y="0"/>
                </a:moveTo>
                <a:cubicBezTo>
                  <a:pt x="30536" y="10629"/>
                  <a:pt x="49256" y="14120"/>
                  <a:pt x="64249" y="30222"/>
                </a:cubicBezTo>
                <a:lnTo>
                  <a:pt x="59251" y="42279"/>
                </a:lnTo>
                <a:cubicBezTo>
                  <a:pt x="39896" y="41645"/>
                  <a:pt x="19193" y="42993"/>
                  <a:pt x="1107" y="35299"/>
                </a:cubicBezTo>
                <a:cubicBezTo>
                  <a:pt x="-2859" y="19514"/>
                  <a:pt x="4518" y="13326"/>
                  <a:pt x="1237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8EAD32A0-77B3-80F4-7673-9B0F974CE6AC}"/>
              </a:ext>
            </a:extLst>
          </p:cNvPr>
          <p:cNvSpPr/>
          <p:nvPr/>
        </p:nvSpPr>
        <p:spPr>
          <a:xfrm>
            <a:off x="1937155" y="4540161"/>
            <a:ext cx="1356336" cy="1515869"/>
          </a:xfrm>
          <a:custGeom>
            <a:avLst/>
            <a:gdLst>
              <a:gd name="connsiteX0" fmla="*/ 1355953 w 1356336"/>
              <a:gd name="connsiteY0" fmla="*/ 0 h 1515869"/>
              <a:gd name="connsiteX1" fmla="*/ 1247836 w 1356336"/>
              <a:gd name="connsiteY1" fmla="*/ 336648 h 1515869"/>
              <a:gd name="connsiteX2" fmla="*/ 1289877 w 1356336"/>
              <a:gd name="connsiteY2" fmla="*/ 408515 h 1515869"/>
              <a:gd name="connsiteX3" fmla="*/ 1327000 w 1356336"/>
              <a:gd name="connsiteY3" fmla="*/ 719780 h 1515869"/>
              <a:gd name="connsiteX4" fmla="*/ 1129009 w 1356336"/>
              <a:gd name="connsiteY4" fmla="*/ 953467 h 1515869"/>
              <a:gd name="connsiteX5" fmla="*/ 1232685 w 1356336"/>
              <a:gd name="connsiteY5" fmla="*/ 1152330 h 1515869"/>
              <a:gd name="connsiteX6" fmla="*/ 1235779 w 1356336"/>
              <a:gd name="connsiteY6" fmla="*/ 1158121 h 1515869"/>
              <a:gd name="connsiteX7" fmla="*/ 918723 w 1356336"/>
              <a:gd name="connsiteY7" fmla="*/ 1271315 h 1515869"/>
              <a:gd name="connsiteX8" fmla="*/ 779669 w 1356336"/>
              <a:gd name="connsiteY8" fmla="*/ 1320020 h 1515869"/>
              <a:gd name="connsiteX9" fmla="*/ 365919 w 1356336"/>
              <a:gd name="connsiteY9" fmla="*/ 1431390 h 1515869"/>
              <a:gd name="connsiteX10" fmla="*/ 138816 w 1356336"/>
              <a:gd name="connsiteY10" fmla="*/ 1515869 h 1515869"/>
              <a:gd name="connsiteX11" fmla="*/ 171973 w 1356336"/>
              <a:gd name="connsiteY11" fmla="*/ 1346672 h 1515869"/>
              <a:gd name="connsiteX12" fmla="*/ 0 w 1356336"/>
              <a:gd name="connsiteY12" fmla="*/ 1171923 h 1515869"/>
              <a:gd name="connsiteX13" fmla="*/ 68297 w 1356336"/>
              <a:gd name="connsiteY13" fmla="*/ 1106085 h 1515869"/>
              <a:gd name="connsiteX14" fmla="*/ 204178 w 1356336"/>
              <a:gd name="connsiteY14" fmla="*/ 1174699 h 1515869"/>
              <a:gd name="connsiteX15" fmla="*/ 297462 w 1356336"/>
              <a:gd name="connsiteY15" fmla="*/ 1198972 h 1515869"/>
              <a:gd name="connsiteX16" fmla="*/ 314438 w 1356336"/>
              <a:gd name="connsiteY16" fmla="*/ 1275757 h 1515869"/>
              <a:gd name="connsiteX17" fmla="*/ 275728 w 1356336"/>
              <a:gd name="connsiteY17" fmla="*/ 1316054 h 1515869"/>
              <a:gd name="connsiteX18" fmla="*/ 277552 w 1356336"/>
              <a:gd name="connsiteY18" fmla="*/ 1326763 h 1515869"/>
              <a:gd name="connsiteX19" fmla="*/ 308964 w 1356336"/>
              <a:gd name="connsiteY19" fmla="*/ 1340803 h 1515869"/>
              <a:gd name="connsiteX20" fmla="*/ 382656 w 1356336"/>
              <a:gd name="connsiteY20" fmla="*/ 1279962 h 1515869"/>
              <a:gd name="connsiteX21" fmla="*/ 388367 w 1356336"/>
              <a:gd name="connsiteY21" fmla="*/ 1168354 h 1515869"/>
              <a:gd name="connsiteX22" fmla="*/ 220122 w 1356336"/>
              <a:gd name="connsiteY22" fmla="*/ 1041595 h 1515869"/>
              <a:gd name="connsiteX23" fmla="*/ 347278 w 1356336"/>
              <a:gd name="connsiteY23" fmla="*/ 857248 h 1515869"/>
              <a:gd name="connsiteX24" fmla="*/ 566289 w 1356336"/>
              <a:gd name="connsiteY24" fmla="*/ 837258 h 1515869"/>
              <a:gd name="connsiteX25" fmla="*/ 784349 w 1356336"/>
              <a:gd name="connsiteY25" fmla="*/ 657829 h 1515869"/>
              <a:gd name="connsiteX26" fmla="*/ 734614 w 1356336"/>
              <a:gd name="connsiteY26" fmla="*/ 1113938 h 1515869"/>
              <a:gd name="connsiteX27" fmla="*/ 744529 w 1356336"/>
              <a:gd name="connsiteY27" fmla="*/ 1115762 h 1515869"/>
              <a:gd name="connsiteX28" fmla="*/ 779828 w 1356336"/>
              <a:gd name="connsiteY28" fmla="*/ 1062298 h 1515869"/>
              <a:gd name="connsiteX29" fmla="*/ 792678 w 1356336"/>
              <a:gd name="connsiteY29" fmla="*/ 961796 h 1515869"/>
              <a:gd name="connsiteX30" fmla="*/ 834164 w 1356336"/>
              <a:gd name="connsiteY30" fmla="*/ 668696 h 1515869"/>
              <a:gd name="connsiteX31" fmla="*/ 875492 w 1356336"/>
              <a:gd name="connsiteY31" fmla="*/ 413037 h 1515869"/>
              <a:gd name="connsiteX32" fmla="*/ 1026920 w 1356336"/>
              <a:gd name="connsiteY32" fmla="*/ 334665 h 1515869"/>
              <a:gd name="connsiteX33" fmla="*/ 1355953 w 1356336"/>
              <a:gd name="connsiteY33" fmla="*/ 0 h 151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56336" h="1515869">
                <a:moveTo>
                  <a:pt x="1355953" y="0"/>
                </a:moveTo>
                <a:cubicBezTo>
                  <a:pt x="1363092" y="46563"/>
                  <a:pt x="1268222" y="278980"/>
                  <a:pt x="1247836" y="336648"/>
                </a:cubicBezTo>
                <a:cubicBezTo>
                  <a:pt x="1259496" y="361635"/>
                  <a:pt x="1275440" y="385035"/>
                  <a:pt x="1289877" y="408515"/>
                </a:cubicBezTo>
                <a:cubicBezTo>
                  <a:pt x="1282579" y="511477"/>
                  <a:pt x="1307804" y="619119"/>
                  <a:pt x="1327000" y="719780"/>
                </a:cubicBezTo>
                <a:cubicBezTo>
                  <a:pt x="1266318" y="779590"/>
                  <a:pt x="1153124" y="869701"/>
                  <a:pt x="1129009" y="953467"/>
                </a:cubicBezTo>
                <a:cubicBezTo>
                  <a:pt x="1106561" y="1031283"/>
                  <a:pt x="1198814" y="1090617"/>
                  <a:pt x="1232685" y="1152330"/>
                </a:cubicBezTo>
                <a:lnTo>
                  <a:pt x="1235779" y="1158121"/>
                </a:lnTo>
                <a:cubicBezTo>
                  <a:pt x="1142812" y="1214758"/>
                  <a:pt x="1021447" y="1237444"/>
                  <a:pt x="918723" y="1271315"/>
                </a:cubicBezTo>
                <a:cubicBezTo>
                  <a:pt x="872398" y="1286625"/>
                  <a:pt x="827105" y="1308915"/>
                  <a:pt x="779669" y="1320020"/>
                </a:cubicBezTo>
                <a:cubicBezTo>
                  <a:pt x="639981" y="1352860"/>
                  <a:pt x="496326" y="1364520"/>
                  <a:pt x="365919" y="1431390"/>
                </a:cubicBezTo>
                <a:cubicBezTo>
                  <a:pt x="288975" y="1470814"/>
                  <a:pt x="229641" y="1512300"/>
                  <a:pt x="138816" y="1515869"/>
                </a:cubicBezTo>
                <a:cubicBezTo>
                  <a:pt x="116685" y="1475018"/>
                  <a:pt x="177764" y="1394187"/>
                  <a:pt x="171973" y="1346672"/>
                </a:cubicBezTo>
                <a:cubicBezTo>
                  <a:pt x="163961" y="1280993"/>
                  <a:pt x="50450" y="1210237"/>
                  <a:pt x="0" y="1171923"/>
                </a:cubicBezTo>
                <a:lnTo>
                  <a:pt x="68297" y="1106085"/>
                </a:lnTo>
                <a:cubicBezTo>
                  <a:pt x="112481" y="1140035"/>
                  <a:pt x="151428" y="1158518"/>
                  <a:pt x="204178" y="1174699"/>
                </a:cubicBezTo>
                <a:lnTo>
                  <a:pt x="297462" y="1198972"/>
                </a:lnTo>
                <a:cubicBezTo>
                  <a:pt x="303808" y="1221976"/>
                  <a:pt x="314517" y="1252119"/>
                  <a:pt x="314438" y="1275757"/>
                </a:cubicBezTo>
                <a:cubicBezTo>
                  <a:pt x="314358" y="1296540"/>
                  <a:pt x="289610" y="1302807"/>
                  <a:pt x="275728" y="1316054"/>
                </a:cubicBezTo>
                <a:lnTo>
                  <a:pt x="277552" y="1326763"/>
                </a:lnTo>
                <a:cubicBezTo>
                  <a:pt x="290482" y="1338502"/>
                  <a:pt x="291593" y="1339137"/>
                  <a:pt x="308964" y="1340803"/>
                </a:cubicBezTo>
                <a:cubicBezTo>
                  <a:pt x="340376" y="1330649"/>
                  <a:pt x="363777" y="1306138"/>
                  <a:pt x="382656" y="1279962"/>
                </a:cubicBezTo>
                <a:cubicBezTo>
                  <a:pt x="405104" y="1248867"/>
                  <a:pt x="393840" y="1203573"/>
                  <a:pt x="388367" y="1168354"/>
                </a:cubicBezTo>
                <a:cubicBezTo>
                  <a:pt x="336410" y="1119332"/>
                  <a:pt x="270810" y="1090379"/>
                  <a:pt x="220122" y="1041595"/>
                </a:cubicBezTo>
                <a:cubicBezTo>
                  <a:pt x="266606" y="982261"/>
                  <a:pt x="309599" y="922689"/>
                  <a:pt x="347278" y="857248"/>
                </a:cubicBezTo>
                <a:cubicBezTo>
                  <a:pt x="421207" y="855740"/>
                  <a:pt x="493391" y="849791"/>
                  <a:pt x="566289" y="837258"/>
                </a:cubicBezTo>
                <a:cubicBezTo>
                  <a:pt x="633873" y="772689"/>
                  <a:pt x="703519" y="705343"/>
                  <a:pt x="784349" y="657829"/>
                </a:cubicBezTo>
                <a:cubicBezTo>
                  <a:pt x="783001" y="754365"/>
                  <a:pt x="703281" y="1047306"/>
                  <a:pt x="734614" y="1113938"/>
                </a:cubicBezTo>
                <a:lnTo>
                  <a:pt x="744529" y="1115762"/>
                </a:lnTo>
                <a:cubicBezTo>
                  <a:pt x="761346" y="1103388"/>
                  <a:pt x="773482" y="1082050"/>
                  <a:pt x="779828" y="1062298"/>
                </a:cubicBezTo>
                <a:cubicBezTo>
                  <a:pt x="789664" y="1031680"/>
                  <a:pt x="787443" y="993922"/>
                  <a:pt x="792678" y="961796"/>
                </a:cubicBezTo>
                <a:cubicBezTo>
                  <a:pt x="808781" y="864466"/>
                  <a:pt x="822663" y="766739"/>
                  <a:pt x="834164" y="668696"/>
                </a:cubicBezTo>
                <a:cubicBezTo>
                  <a:pt x="844794" y="583503"/>
                  <a:pt x="851219" y="495692"/>
                  <a:pt x="875492" y="413037"/>
                </a:cubicBezTo>
                <a:cubicBezTo>
                  <a:pt x="924514" y="384480"/>
                  <a:pt x="978057" y="363697"/>
                  <a:pt x="1026920" y="334665"/>
                </a:cubicBezTo>
                <a:cubicBezTo>
                  <a:pt x="1164546" y="253121"/>
                  <a:pt x="1262669" y="126759"/>
                  <a:pt x="1355953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EA529731-5A3E-2BFE-1BCB-437B71F96D24}"/>
              </a:ext>
            </a:extLst>
          </p:cNvPr>
          <p:cNvSpPr/>
          <p:nvPr/>
        </p:nvSpPr>
        <p:spPr>
          <a:xfrm>
            <a:off x="10109285" y="2851367"/>
            <a:ext cx="1350480" cy="835037"/>
          </a:xfrm>
          <a:custGeom>
            <a:avLst/>
            <a:gdLst>
              <a:gd name="connsiteX0" fmla="*/ 1062933 w 1350480"/>
              <a:gd name="connsiteY0" fmla="*/ 0 h 835037"/>
              <a:gd name="connsiteX1" fmla="*/ 1094187 w 1350480"/>
              <a:gd name="connsiteY1" fmla="*/ 6267 h 835037"/>
              <a:gd name="connsiteX2" fmla="*/ 1276154 w 1350480"/>
              <a:gd name="connsiteY2" fmla="*/ 85193 h 835037"/>
              <a:gd name="connsiteX3" fmla="*/ 1282898 w 1350480"/>
              <a:gd name="connsiteY3" fmla="*/ 102644 h 835037"/>
              <a:gd name="connsiteX4" fmla="*/ 1113700 w 1350480"/>
              <a:gd name="connsiteY4" fmla="*/ 77578 h 835037"/>
              <a:gd name="connsiteX5" fmla="*/ 992336 w 1350480"/>
              <a:gd name="connsiteY5" fmla="*/ 156584 h 835037"/>
              <a:gd name="connsiteX6" fmla="*/ 989877 w 1350480"/>
              <a:gd name="connsiteY6" fmla="*/ 175701 h 835037"/>
              <a:gd name="connsiteX7" fmla="*/ 1004789 w 1350480"/>
              <a:gd name="connsiteY7" fmla="*/ 179271 h 835037"/>
              <a:gd name="connsiteX8" fmla="*/ 1239111 w 1350480"/>
              <a:gd name="connsiteY8" fmla="*/ 128900 h 835037"/>
              <a:gd name="connsiteX9" fmla="*/ 1348022 w 1350480"/>
              <a:gd name="connsiteY9" fmla="*/ 189900 h 835037"/>
              <a:gd name="connsiteX10" fmla="*/ 1350480 w 1350480"/>
              <a:gd name="connsiteY10" fmla="*/ 193946 h 835037"/>
              <a:gd name="connsiteX11" fmla="*/ 1195483 w 1350480"/>
              <a:gd name="connsiteY11" fmla="*/ 176732 h 835037"/>
              <a:gd name="connsiteX12" fmla="*/ 1098946 w 1350480"/>
              <a:gd name="connsiteY12" fmla="*/ 232497 h 835037"/>
              <a:gd name="connsiteX13" fmla="*/ 1096249 w 1350480"/>
              <a:gd name="connsiteY13" fmla="*/ 230197 h 835037"/>
              <a:gd name="connsiteX14" fmla="*/ 1072770 w 1350480"/>
              <a:gd name="connsiteY14" fmla="*/ 214015 h 835037"/>
              <a:gd name="connsiteX15" fmla="*/ 1063330 w 1350480"/>
              <a:gd name="connsiteY15" fmla="*/ 233052 h 835037"/>
              <a:gd name="connsiteX16" fmla="*/ 1081178 w 1350480"/>
              <a:gd name="connsiteY16" fmla="*/ 377817 h 835037"/>
              <a:gd name="connsiteX17" fmla="*/ 957037 w 1350480"/>
              <a:gd name="connsiteY17" fmla="*/ 175781 h 835037"/>
              <a:gd name="connsiteX18" fmla="*/ 942521 w 1350480"/>
              <a:gd name="connsiteY18" fmla="*/ 174194 h 835037"/>
              <a:gd name="connsiteX19" fmla="*/ 939665 w 1350480"/>
              <a:gd name="connsiteY19" fmla="*/ 199181 h 835037"/>
              <a:gd name="connsiteX20" fmla="*/ 1000030 w 1350480"/>
              <a:gd name="connsiteY20" fmla="*/ 362746 h 835037"/>
              <a:gd name="connsiteX21" fmla="*/ 970443 w 1350480"/>
              <a:gd name="connsiteY21" fmla="*/ 318721 h 835037"/>
              <a:gd name="connsiteX22" fmla="*/ 957592 w 1350480"/>
              <a:gd name="connsiteY22" fmla="*/ 312693 h 835037"/>
              <a:gd name="connsiteX23" fmla="*/ 952277 w 1350480"/>
              <a:gd name="connsiteY23" fmla="*/ 318959 h 835037"/>
              <a:gd name="connsiteX24" fmla="*/ 1071818 w 1350480"/>
              <a:gd name="connsiteY24" fmla="*/ 614439 h 835037"/>
              <a:gd name="connsiteX25" fmla="*/ 1071659 w 1350480"/>
              <a:gd name="connsiteY25" fmla="*/ 610869 h 835037"/>
              <a:gd name="connsiteX26" fmla="*/ 972108 w 1350480"/>
              <a:gd name="connsiteY26" fmla="*/ 444132 h 835037"/>
              <a:gd name="connsiteX27" fmla="*/ 963621 w 1350480"/>
              <a:gd name="connsiteY27" fmla="*/ 442862 h 835037"/>
              <a:gd name="connsiteX28" fmla="*/ 970363 w 1350480"/>
              <a:gd name="connsiteY28" fmla="*/ 469436 h 835037"/>
              <a:gd name="connsiteX29" fmla="*/ 966080 w 1350480"/>
              <a:gd name="connsiteY29" fmla="*/ 471419 h 835037"/>
              <a:gd name="connsiteX30" fmla="*/ 617216 w 1350480"/>
              <a:gd name="connsiteY30" fmla="*/ 344898 h 835037"/>
              <a:gd name="connsiteX31" fmla="*/ 990274 w 1350480"/>
              <a:gd name="connsiteY31" fmla="*/ 611028 h 835037"/>
              <a:gd name="connsiteX32" fmla="*/ 994795 w 1350480"/>
              <a:gd name="connsiteY32" fmla="*/ 620785 h 835037"/>
              <a:gd name="connsiteX33" fmla="*/ 989004 w 1350480"/>
              <a:gd name="connsiteY33" fmla="*/ 631493 h 835037"/>
              <a:gd name="connsiteX34" fmla="*/ 996539 w 1350480"/>
              <a:gd name="connsiteY34" fmla="*/ 626734 h 835037"/>
              <a:gd name="connsiteX35" fmla="*/ 993763 w 1350480"/>
              <a:gd name="connsiteY35" fmla="*/ 630700 h 835037"/>
              <a:gd name="connsiteX36" fmla="*/ 698601 w 1350480"/>
              <a:gd name="connsiteY36" fmla="*/ 426760 h 835037"/>
              <a:gd name="connsiteX37" fmla="*/ 901035 w 1350480"/>
              <a:gd name="connsiteY37" fmla="*/ 629589 h 835037"/>
              <a:gd name="connsiteX38" fmla="*/ 902621 w 1350480"/>
              <a:gd name="connsiteY38" fmla="*/ 639981 h 835037"/>
              <a:gd name="connsiteX39" fmla="*/ 764677 w 1350480"/>
              <a:gd name="connsiteY39" fmla="*/ 565338 h 835037"/>
              <a:gd name="connsiteX40" fmla="*/ 853679 w 1350480"/>
              <a:gd name="connsiteY40" fmla="*/ 684164 h 835037"/>
              <a:gd name="connsiteX41" fmla="*/ 851933 w 1350480"/>
              <a:gd name="connsiteY41" fmla="*/ 692176 h 835037"/>
              <a:gd name="connsiteX42" fmla="*/ 805370 w 1350480"/>
              <a:gd name="connsiteY42" fmla="*/ 623006 h 835037"/>
              <a:gd name="connsiteX43" fmla="*/ 627052 w 1350480"/>
              <a:gd name="connsiteY43" fmla="*/ 480541 h 835037"/>
              <a:gd name="connsiteX44" fmla="*/ 737787 w 1350480"/>
              <a:gd name="connsiteY44" fmla="*/ 652514 h 835037"/>
              <a:gd name="connsiteX45" fmla="*/ 738977 w 1350480"/>
              <a:gd name="connsiteY45" fmla="*/ 679246 h 835037"/>
              <a:gd name="connsiteX46" fmla="*/ 732473 w 1350480"/>
              <a:gd name="connsiteY46" fmla="*/ 686068 h 835037"/>
              <a:gd name="connsiteX47" fmla="*/ 481732 w 1350480"/>
              <a:gd name="connsiteY47" fmla="*/ 531308 h 835037"/>
              <a:gd name="connsiteX48" fmla="*/ 596512 w 1350480"/>
              <a:gd name="connsiteY48" fmla="*/ 794106 h 835037"/>
              <a:gd name="connsiteX49" fmla="*/ 595481 w 1350480"/>
              <a:gd name="connsiteY49" fmla="*/ 835037 h 835037"/>
              <a:gd name="connsiteX50" fmla="*/ 363381 w 1350480"/>
              <a:gd name="connsiteY50" fmla="*/ 729775 h 835037"/>
              <a:gd name="connsiteX51" fmla="*/ 253518 w 1350480"/>
              <a:gd name="connsiteY51" fmla="*/ 715021 h 835037"/>
              <a:gd name="connsiteX52" fmla="*/ 243364 w 1350480"/>
              <a:gd name="connsiteY52" fmla="*/ 600636 h 835037"/>
              <a:gd name="connsiteX53" fmla="*/ 82180 w 1350480"/>
              <a:gd name="connsiteY53" fmla="*/ 359256 h 835037"/>
              <a:gd name="connsiteX54" fmla="*/ 75754 w 1350480"/>
              <a:gd name="connsiteY54" fmla="*/ 321498 h 835037"/>
              <a:gd name="connsiteX55" fmla="*/ 0 w 1350480"/>
              <a:gd name="connsiteY55" fmla="*/ 250265 h 835037"/>
              <a:gd name="connsiteX56" fmla="*/ 12057 w 1350480"/>
              <a:gd name="connsiteY56" fmla="*/ 228848 h 835037"/>
              <a:gd name="connsiteX57" fmla="*/ 2380 w 1350480"/>
              <a:gd name="connsiteY57" fmla="*/ 209255 h 835037"/>
              <a:gd name="connsiteX58" fmla="*/ 130408 w 1350480"/>
              <a:gd name="connsiteY58" fmla="*/ 67504 h 835037"/>
              <a:gd name="connsiteX59" fmla="*/ 184190 w 1350480"/>
              <a:gd name="connsiteY59" fmla="*/ 69884 h 835037"/>
              <a:gd name="connsiteX60" fmla="*/ 185855 w 1350480"/>
              <a:gd name="connsiteY60" fmla="*/ 117002 h 835037"/>
              <a:gd name="connsiteX61" fmla="*/ 245268 w 1350480"/>
              <a:gd name="connsiteY61" fmla="*/ 154046 h 835037"/>
              <a:gd name="connsiteX62" fmla="*/ 273666 w 1350480"/>
              <a:gd name="connsiteY62" fmla="*/ 191566 h 835037"/>
              <a:gd name="connsiteX63" fmla="*/ 274776 w 1350480"/>
              <a:gd name="connsiteY63" fmla="*/ 195056 h 835037"/>
              <a:gd name="connsiteX64" fmla="*/ 278108 w 1350480"/>
              <a:gd name="connsiteY64" fmla="*/ 195373 h 835037"/>
              <a:gd name="connsiteX65" fmla="*/ 333952 w 1350480"/>
              <a:gd name="connsiteY65" fmla="*/ 137309 h 835037"/>
              <a:gd name="connsiteX66" fmla="*/ 406929 w 1350480"/>
              <a:gd name="connsiteY66" fmla="*/ 140482 h 835037"/>
              <a:gd name="connsiteX67" fmla="*/ 411609 w 1350480"/>
              <a:gd name="connsiteY67" fmla="*/ 178240 h 835037"/>
              <a:gd name="connsiteX68" fmla="*/ 416686 w 1350480"/>
              <a:gd name="connsiteY68" fmla="*/ 183871 h 835037"/>
              <a:gd name="connsiteX69" fmla="*/ 450398 w 1350480"/>
              <a:gd name="connsiteY69" fmla="*/ 182920 h 835037"/>
              <a:gd name="connsiteX70" fmla="*/ 455396 w 1350480"/>
              <a:gd name="connsiteY70" fmla="*/ 184982 h 835037"/>
              <a:gd name="connsiteX71" fmla="*/ 506242 w 1350480"/>
              <a:gd name="connsiteY71" fmla="*/ 106611 h 835037"/>
              <a:gd name="connsiteX72" fmla="*/ 562244 w 1350480"/>
              <a:gd name="connsiteY72" fmla="*/ 118747 h 835037"/>
              <a:gd name="connsiteX73" fmla="*/ 577474 w 1350480"/>
              <a:gd name="connsiteY73" fmla="*/ 81862 h 835037"/>
              <a:gd name="connsiteX74" fmla="*/ 620785 w 1350480"/>
              <a:gd name="connsiteY74" fmla="*/ 23480 h 835037"/>
              <a:gd name="connsiteX75" fmla="*/ 674170 w 1350480"/>
              <a:gd name="connsiteY75" fmla="*/ 57430 h 835037"/>
              <a:gd name="connsiteX76" fmla="*/ 718432 w 1350480"/>
              <a:gd name="connsiteY76" fmla="*/ 60365 h 835037"/>
              <a:gd name="connsiteX77" fmla="*/ 703202 w 1350480"/>
              <a:gd name="connsiteY77" fmla="*/ 105659 h 835037"/>
              <a:gd name="connsiteX78" fmla="*/ 740405 w 1350480"/>
              <a:gd name="connsiteY78" fmla="*/ 130804 h 835037"/>
              <a:gd name="connsiteX79" fmla="*/ 744847 w 1350480"/>
              <a:gd name="connsiteY79" fmla="*/ 166183 h 835037"/>
              <a:gd name="connsiteX80" fmla="*/ 760632 w 1350480"/>
              <a:gd name="connsiteY80" fmla="*/ 138578 h 835037"/>
              <a:gd name="connsiteX81" fmla="*/ 801166 w 1350480"/>
              <a:gd name="connsiteY81" fmla="*/ 129218 h 835037"/>
              <a:gd name="connsiteX82" fmla="*/ 841701 w 1350480"/>
              <a:gd name="connsiteY82" fmla="*/ 71391 h 835037"/>
              <a:gd name="connsiteX83" fmla="*/ 916582 w 1350480"/>
              <a:gd name="connsiteY83" fmla="*/ 28636 h 835037"/>
              <a:gd name="connsiteX84" fmla="*/ 950215 w 1350480"/>
              <a:gd name="connsiteY84" fmla="*/ 74564 h 835037"/>
              <a:gd name="connsiteX85" fmla="*/ 952357 w 1350480"/>
              <a:gd name="connsiteY85" fmla="*/ 65045 h 835037"/>
              <a:gd name="connsiteX86" fmla="*/ 953467 w 1350480"/>
              <a:gd name="connsiteY86" fmla="*/ 71708 h 835037"/>
              <a:gd name="connsiteX87" fmla="*/ 956720 w 1350480"/>
              <a:gd name="connsiteY87" fmla="*/ 45452 h 835037"/>
              <a:gd name="connsiteX88" fmla="*/ 993129 w 1350480"/>
              <a:gd name="connsiteY88" fmla="*/ 12216 h 835037"/>
              <a:gd name="connsiteX89" fmla="*/ 1057540 w 1350480"/>
              <a:gd name="connsiteY89" fmla="*/ 28398 h 835037"/>
              <a:gd name="connsiteX90" fmla="*/ 1065154 w 1350480"/>
              <a:gd name="connsiteY90" fmla="*/ 21417 h 835037"/>
              <a:gd name="connsiteX91" fmla="*/ 1062933 w 1350480"/>
              <a:gd name="connsiteY91" fmla="*/ 0 h 835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350480" h="835037">
                <a:moveTo>
                  <a:pt x="1062933" y="0"/>
                </a:moveTo>
                <a:lnTo>
                  <a:pt x="1094187" y="6267"/>
                </a:lnTo>
                <a:cubicBezTo>
                  <a:pt x="1147017" y="19910"/>
                  <a:pt x="1247677" y="34902"/>
                  <a:pt x="1276154" y="85193"/>
                </a:cubicBezTo>
                <a:cubicBezTo>
                  <a:pt x="1279327" y="90825"/>
                  <a:pt x="1281152" y="96457"/>
                  <a:pt x="1282898" y="102644"/>
                </a:cubicBezTo>
                <a:cubicBezTo>
                  <a:pt x="1230068" y="69408"/>
                  <a:pt x="1174145" y="63380"/>
                  <a:pt x="1113700" y="77578"/>
                </a:cubicBezTo>
                <a:cubicBezTo>
                  <a:pt x="1069518" y="87970"/>
                  <a:pt x="1016847" y="116843"/>
                  <a:pt x="992336" y="156584"/>
                </a:cubicBezTo>
                <a:cubicBezTo>
                  <a:pt x="987100" y="165072"/>
                  <a:pt x="987418" y="166738"/>
                  <a:pt x="989877" y="175701"/>
                </a:cubicBezTo>
                <a:lnTo>
                  <a:pt x="1004789" y="179271"/>
                </a:lnTo>
                <a:cubicBezTo>
                  <a:pt x="1076260" y="132629"/>
                  <a:pt x="1153600" y="110974"/>
                  <a:pt x="1239111" y="128900"/>
                </a:cubicBezTo>
                <a:cubicBezTo>
                  <a:pt x="1277424" y="136912"/>
                  <a:pt x="1326128" y="155791"/>
                  <a:pt x="1348022" y="189900"/>
                </a:cubicBezTo>
                <a:cubicBezTo>
                  <a:pt x="1348894" y="191249"/>
                  <a:pt x="1349687" y="192597"/>
                  <a:pt x="1350480" y="193946"/>
                </a:cubicBezTo>
                <a:cubicBezTo>
                  <a:pt x="1300110" y="172052"/>
                  <a:pt x="1249661" y="156108"/>
                  <a:pt x="1195483" y="176732"/>
                </a:cubicBezTo>
                <a:cubicBezTo>
                  <a:pt x="1161215" y="189821"/>
                  <a:pt x="1134324" y="226944"/>
                  <a:pt x="1098946" y="232497"/>
                </a:cubicBezTo>
                <a:lnTo>
                  <a:pt x="1096249" y="230197"/>
                </a:lnTo>
                <a:cubicBezTo>
                  <a:pt x="1088635" y="223613"/>
                  <a:pt x="1081812" y="218695"/>
                  <a:pt x="1072770" y="214015"/>
                </a:cubicBezTo>
                <a:cubicBezTo>
                  <a:pt x="1064361" y="220916"/>
                  <a:pt x="1064441" y="222105"/>
                  <a:pt x="1063330" y="233052"/>
                </a:cubicBezTo>
                <a:cubicBezTo>
                  <a:pt x="1058253" y="280170"/>
                  <a:pt x="1080305" y="330065"/>
                  <a:pt x="1081178" y="377817"/>
                </a:cubicBezTo>
                <a:cubicBezTo>
                  <a:pt x="1056350" y="315390"/>
                  <a:pt x="1013277" y="214887"/>
                  <a:pt x="957037" y="175781"/>
                </a:cubicBezTo>
                <a:lnTo>
                  <a:pt x="942521" y="174194"/>
                </a:lnTo>
                <a:cubicBezTo>
                  <a:pt x="935858" y="184268"/>
                  <a:pt x="937523" y="187838"/>
                  <a:pt x="939665" y="199181"/>
                </a:cubicBezTo>
                <a:cubicBezTo>
                  <a:pt x="951484" y="261846"/>
                  <a:pt x="1004631" y="292386"/>
                  <a:pt x="1000030" y="362746"/>
                </a:cubicBezTo>
                <a:cubicBezTo>
                  <a:pt x="995033" y="344184"/>
                  <a:pt x="987814" y="328795"/>
                  <a:pt x="970443" y="318721"/>
                </a:cubicBezTo>
                <a:cubicBezTo>
                  <a:pt x="966318" y="316342"/>
                  <a:pt x="961955" y="314517"/>
                  <a:pt x="957592" y="312693"/>
                </a:cubicBezTo>
                <a:lnTo>
                  <a:pt x="952277" y="318959"/>
                </a:lnTo>
                <a:cubicBezTo>
                  <a:pt x="974250" y="407484"/>
                  <a:pt x="1093553" y="496961"/>
                  <a:pt x="1071818" y="614439"/>
                </a:cubicBezTo>
                <a:cubicBezTo>
                  <a:pt x="1071739" y="613249"/>
                  <a:pt x="1071739" y="612059"/>
                  <a:pt x="1071659" y="610869"/>
                </a:cubicBezTo>
                <a:cubicBezTo>
                  <a:pt x="1066503" y="560102"/>
                  <a:pt x="1011611" y="477765"/>
                  <a:pt x="972108" y="444132"/>
                </a:cubicBezTo>
                <a:lnTo>
                  <a:pt x="963621" y="442862"/>
                </a:lnTo>
                <a:lnTo>
                  <a:pt x="970363" y="469436"/>
                </a:lnTo>
                <a:lnTo>
                  <a:pt x="966080" y="471419"/>
                </a:lnTo>
                <a:cubicBezTo>
                  <a:pt x="840986" y="374327"/>
                  <a:pt x="780939" y="342360"/>
                  <a:pt x="617216" y="344898"/>
                </a:cubicBezTo>
                <a:cubicBezTo>
                  <a:pt x="782366" y="388209"/>
                  <a:pt x="905080" y="454840"/>
                  <a:pt x="990274" y="611028"/>
                </a:cubicBezTo>
                <a:cubicBezTo>
                  <a:pt x="992970" y="615867"/>
                  <a:pt x="993050" y="616343"/>
                  <a:pt x="994795" y="620785"/>
                </a:cubicBezTo>
                <a:lnTo>
                  <a:pt x="989004" y="631493"/>
                </a:lnTo>
                <a:lnTo>
                  <a:pt x="996539" y="626734"/>
                </a:lnTo>
                <a:lnTo>
                  <a:pt x="993763" y="630700"/>
                </a:lnTo>
                <a:cubicBezTo>
                  <a:pt x="922134" y="527500"/>
                  <a:pt x="820918" y="454840"/>
                  <a:pt x="698601" y="426760"/>
                </a:cubicBezTo>
                <a:cubicBezTo>
                  <a:pt x="757460" y="456585"/>
                  <a:pt x="878190" y="567162"/>
                  <a:pt x="901035" y="629589"/>
                </a:cubicBezTo>
                <a:cubicBezTo>
                  <a:pt x="902780" y="634428"/>
                  <a:pt x="902541" y="635460"/>
                  <a:pt x="902621" y="639981"/>
                </a:cubicBezTo>
                <a:cubicBezTo>
                  <a:pt x="845747" y="608807"/>
                  <a:pt x="834165" y="583582"/>
                  <a:pt x="764677" y="565338"/>
                </a:cubicBezTo>
                <a:cubicBezTo>
                  <a:pt x="814334" y="595005"/>
                  <a:pt x="836941" y="629272"/>
                  <a:pt x="853679" y="684164"/>
                </a:cubicBezTo>
                <a:lnTo>
                  <a:pt x="851933" y="692176"/>
                </a:lnTo>
                <a:cubicBezTo>
                  <a:pt x="832579" y="672186"/>
                  <a:pt x="820601" y="646089"/>
                  <a:pt x="805370" y="623006"/>
                </a:cubicBezTo>
                <a:cubicBezTo>
                  <a:pt x="764519" y="561134"/>
                  <a:pt x="698601" y="501165"/>
                  <a:pt x="627052" y="480541"/>
                </a:cubicBezTo>
                <a:cubicBezTo>
                  <a:pt x="684006" y="515523"/>
                  <a:pt x="722953" y="588104"/>
                  <a:pt x="737787" y="652514"/>
                </a:cubicBezTo>
                <a:cubicBezTo>
                  <a:pt x="739929" y="661478"/>
                  <a:pt x="740326" y="670124"/>
                  <a:pt x="738977" y="679246"/>
                </a:cubicBezTo>
                <a:lnTo>
                  <a:pt x="732473" y="686068"/>
                </a:lnTo>
                <a:cubicBezTo>
                  <a:pt x="656877" y="643392"/>
                  <a:pt x="559944" y="553280"/>
                  <a:pt x="481732" y="531308"/>
                </a:cubicBezTo>
                <a:cubicBezTo>
                  <a:pt x="536147" y="573270"/>
                  <a:pt x="587707" y="726364"/>
                  <a:pt x="596512" y="794106"/>
                </a:cubicBezTo>
                <a:cubicBezTo>
                  <a:pt x="598337" y="807750"/>
                  <a:pt x="597305" y="821473"/>
                  <a:pt x="595481" y="835037"/>
                </a:cubicBezTo>
                <a:cubicBezTo>
                  <a:pt x="552171" y="771023"/>
                  <a:pt x="436041" y="743656"/>
                  <a:pt x="363381" y="729775"/>
                </a:cubicBezTo>
                <a:cubicBezTo>
                  <a:pt x="327051" y="722715"/>
                  <a:pt x="290324" y="717797"/>
                  <a:pt x="253518" y="715021"/>
                </a:cubicBezTo>
                <a:cubicBezTo>
                  <a:pt x="267320" y="689161"/>
                  <a:pt x="251852" y="627527"/>
                  <a:pt x="243364" y="600636"/>
                </a:cubicBezTo>
                <a:cubicBezTo>
                  <a:pt x="205606" y="480938"/>
                  <a:pt x="142386" y="449208"/>
                  <a:pt x="82180" y="359256"/>
                </a:cubicBezTo>
                <a:cubicBezTo>
                  <a:pt x="71947" y="343946"/>
                  <a:pt x="90508" y="337362"/>
                  <a:pt x="75754" y="321498"/>
                </a:cubicBezTo>
                <a:cubicBezTo>
                  <a:pt x="52591" y="296511"/>
                  <a:pt x="16182" y="281439"/>
                  <a:pt x="0" y="250265"/>
                </a:cubicBezTo>
                <a:lnTo>
                  <a:pt x="12057" y="228848"/>
                </a:lnTo>
                <a:cubicBezTo>
                  <a:pt x="9043" y="222026"/>
                  <a:pt x="6267" y="215601"/>
                  <a:pt x="2380" y="209255"/>
                </a:cubicBezTo>
                <a:cubicBezTo>
                  <a:pt x="61238" y="196881"/>
                  <a:pt x="90192" y="78847"/>
                  <a:pt x="130408" y="67504"/>
                </a:cubicBezTo>
                <a:cubicBezTo>
                  <a:pt x="147145" y="62824"/>
                  <a:pt x="168562" y="61872"/>
                  <a:pt x="184190" y="69884"/>
                </a:cubicBezTo>
                <a:cubicBezTo>
                  <a:pt x="191725" y="86224"/>
                  <a:pt x="187600" y="99392"/>
                  <a:pt x="185855" y="117002"/>
                </a:cubicBezTo>
                <a:cubicBezTo>
                  <a:pt x="195850" y="136277"/>
                  <a:pt x="225834" y="144131"/>
                  <a:pt x="245268" y="154046"/>
                </a:cubicBezTo>
                <a:cubicBezTo>
                  <a:pt x="263037" y="163089"/>
                  <a:pt x="267955" y="172925"/>
                  <a:pt x="273666" y="191566"/>
                </a:cubicBezTo>
                <a:cubicBezTo>
                  <a:pt x="274063" y="192756"/>
                  <a:pt x="274380" y="193946"/>
                  <a:pt x="274776" y="195056"/>
                </a:cubicBezTo>
                <a:cubicBezTo>
                  <a:pt x="275807" y="195136"/>
                  <a:pt x="276998" y="195373"/>
                  <a:pt x="278108" y="195373"/>
                </a:cubicBezTo>
                <a:cubicBezTo>
                  <a:pt x="320864" y="194660"/>
                  <a:pt x="312693" y="158568"/>
                  <a:pt x="333952" y="137309"/>
                </a:cubicBezTo>
                <a:cubicBezTo>
                  <a:pt x="355607" y="132867"/>
                  <a:pt x="387178" y="129059"/>
                  <a:pt x="406929" y="140482"/>
                </a:cubicBezTo>
                <a:cubicBezTo>
                  <a:pt x="416369" y="156108"/>
                  <a:pt x="413989" y="160789"/>
                  <a:pt x="411609" y="178240"/>
                </a:cubicBezTo>
                <a:lnTo>
                  <a:pt x="416686" y="183871"/>
                </a:lnTo>
                <a:cubicBezTo>
                  <a:pt x="427078" y="182365"/>
                  <a:pt x="440324" y="179271"/>
                  <a:pt x="450398" y="182920"/>
                </a:cubicBezTo>
                <a:cubicBezTo>
                  <a:pt x="452065" y="183554"/>
                  <a:pt x="453730" y="184348"/>
                  <a:pt x="455396" y="184982"/>
                </a:cubicBezTo>
                <a:cubicBezTo>
                  <a:pt x="489108" y="171894"/>
                  <a:pt x="481889" y="118747"/>
                  <a:pt x="506242" y="106611"/>
                </a:cubicBezTo>
                <a:cubicBezTo>
                  <a:pt x="526152" y="96616"/>
                  <a:pt x="544080" y="110418"/>
                  <a:pt x="562244" y="118747"/>
                </a:cubicBezTo>
                <a:cubicBezTo>
                  <a:pt x="565338" y="104628"/>
                  <a:pt x="567638" y="93046"/>
                  <a:pt x="577474" y="81862"/>
                </a:cubicBezTo>
                <a:cubicBezTo>
                  <a:pt x="593816" y="63300"/>
                  <a:pt x="602779" y="40772"/>
                  <a:pt x="620785" y="23480"/>
                </a:cubicBezTo>
                <a:cubicBezTo>
                  <a:pt x="653149" y="20466"/>
                  <a:pt x="651959" y="44025"/>
                  <a:pt x="674170" y="57430"/>
                </a:cubicBezTo>
                <a:cubicBezTo>
                  <a:pt x="683292" y="62983"/>
                  <a:pt x="702329" y="49815"/>
                  <a:pt x="718432" y="60365"/>
                </a:cubicBezTo>
                <a:cubicBezTo>
                  <a:pt x="719622" y="82179"/>
                  <a:pt x="705741" y="87335"/>
                  <a:pt x="703202" y="105659"/>
                </a:cubicBezTo>
                <a:cubicBezTo>
                  <a:pt x="701933" y="115098"/>
                  <a:pt x="731600" y="120968"/>
                  <a:pt x="740405" y="130804"/>
                </a:cubicBezTo>
                <a:cubicBezTo>
                  <a:pt x="740484" y="143337"/>
                  <a:pt x="739849" y="154522"/>
                  <a:pt x="744847" y="166183"/>
                </a:cubicBezTo>
                <a:cubicBezTo>
                  <a:pt x="757538" y="156029"/>
                  <a:pt x="752858" y="146590"/>
                  <a:pt x="760632" y="138578"/>
                </a:cubicBezTo>
                <a:cubicBezTo>
                  <a:pt x="766660" y="132311"/>
                  <a:pt x="791727" y="139133"/>
                  <a:pt x="801166" y="129218"/>
                </a:cubicBezTo>
                <a:cubicBezTo>
                  <a:pt x="817348" y="112163"/>
                  <a:pt x="823059" y="86780"/>
                  <a:pt x="841701" y="71391"/>
                </a:cubicBezTo>
                <a:cubicBezTo>
                  <a:pt x="863277" y="53543"/>
                  <a:pt x="893895" y="45928"/>
                  <a:pt x="916582" y="28636"/>
                </a:cubicBezTo>
                <a:cubicBezTo>
                  <a:pt x="931177" y="41328"/>
                  <a:pt x="940141" y="58223"/>
                  <a:pt x="950215" y="74564"/>
                </a:cubicBezTo>
                <a:lnTo>
                  <a:pt x="952357" y="65045"/>
                </a:lnTo>
                <a:lnTo>
                  <a:pt x="953467" y="71708"/>
                </a:lnTo>
                <a:cubicBezTo>
                  <a:pt x="953388" y="63062"/>
                  <a:pt x="953229" y="53464"/>
                  <a:pt x="956720" y="45452"/>
                </a:cubicBezTo>
                <a:cubicBezTo>
                  <a:pt x="962193" y="32523"/>
                  <a:pt x="979802" y="16975"/>
                  <a:pt x="993129" y="12216"/>
                </a:cubicBezTo>
                <a:cubicBezTo>
                  <a:pt x="1012722" y="5156"/>
                  <a:pt x="1039612" y="20148"/>
                  <a:pt x="1057540" y="28398"/>
                </a:cubicBezTo>
                <a:lnTo>
                  <a:pt x="1065154" y="21417"/>
                </a:lnTo>
                <a:lnTo>
                  <a:pt x="1062933" y="0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D6FBC002-B529-B5F1-6CE2-0EB75037EBD3}"/>
              </a:ext>
            </a:extLst>
          </p:cNvPr>
          <p:cNvSpPr/>
          <p:nvPr/>
        </p:nvSpPr>
        <p:spPr>
          <a:xfrm>
            <a:off x="5353461" y="1248956"/>
            <a:ext cx="1228869" cy="792123"/>
          </a:xfrm>
          <a:custGeom>
            <a:avLst/>
            <a:gdLst>
              <a:gd name="connsiteX0" fmla="*/ 18792 w 1228869"/>
              <a:gd name="connsiteY0" fmla="*/ 792123 h 792123"/>
              <a:gd name="connsiteX1" fmla="*/ 7290 w 1228869"/>
              <a:gd name="connsiteY1" fmla="*/ 576760 h 792123"/>
              <a:gd name="connsiteX2" fmla="*/ 239549 w 1228869"/>
              <a:gd name="connsiteY2" fmla="*/ 190376 h 792123"/>
              <a:gd name="connsiteX3" fmla="*/ 401765 w 1228869"/>
              <a:gd name="connsiteY3" fmla="*/ 124379 h 792123"/>
              <a:gd name="connsiteX4" fmla="*/ 585398 w 1228869"/>
              <a:gd name="connsiteY4" fmla="*/ 0 h 792123"/>
              <a:gd name="connsiteX5" fmla="*/ 826145 w 1228869"/>
              <a:gd name="connsiteY5" fmla="*/ 17768 h 792123"/>
              <a:gd name="connsiteX6" fmla="*/ 931645 w 1228869"/>
              <a:gd name="connsiteY6" fmla="*/ 21417 h 792123"/>
              <a:gd name="connsiteX7" fmla="*/ 1065860 w 1228869"/>
              <a:gd name="connsiteY7" fmla="*/ 52353 h 792123"/>
              <a:gd name="connsiteX8" fmla="*/ 631406 w 1228869"/>
              <a:gd name="connsiteY8" fmla="*/ 141909 h 792123"/>
              <a:gd name="connsiteX9" fmla="*/ 578259 w 1228869"/>
              <a:gd name="connsiteY9" fmla="*/ 176891 h 792123"/>
              <a:gd name="connsiteX10" fmla="*/ 595631 w 1228869"/>
              <a:gd name="connsiteY10" fmla="*/ 195056 h 792123"/>
              <a:gd name="connsiteX11" fmla="*/ 806314 w 1228869"/>
              <a:gd name="connsiteY11" fmla="*/ 193549 h 792123"/>
              <a:gd name="connsiteX12" fmla="*/ 490052 w 1228869"/>
              <a:gd name="connsiteY12" fmla="*/ 398045 h 792123"/>
              <a:gd name="connsiteX13" fmla="*/ 846690 w 1228869"/>
              <a:gd name="connsiteY13" fmla="*/ 184982 h 792123"/>
              <a:gd name="connsiteX14" fmla="*/ 1178975 w 1228869"/>
              <a:gd name="connsiteY14" fmla="*/ 89873 h 792123"/>
              <a:gd name="connsiteX15" fmla="*/ 1228870 w 1228869"/>
              <a:gd name="connsiteY15" fmla="*/ 149366 h 792123"/>
              <a:gd name="connsiteX16" fmla="*/ 1214433 w 1228869"/>
              <a:gd name="connsiteY16" fmla="*/ 180143 h 792123"/>
              <a:gd name="connsiteX17" fmla="*/ 1098779 w 1228869"/>
              <a:gd name="connsiteY17" fmla="*/ 238605 h 792123"/>
              <a:gd name="connsiteX18" fmla="*/ 859064 w 1228869"/>
              <a:gd name="connsiteY18" fmla="*/ 581440 h 792123"/>
              <a:gd name="connsiteX19" fmla="*/ 741586 w 1228869"/>
              <a:gd name="connsiteY19" fmla="*/ 406374 h 792123"/>
              <a:gd name="connsiteX20" fmla="*/ 688915 w 1228869"/>
              <a:gd name="connsiteY20" fmla="*/ 393999 h 792123"/>
              <a:gd name="connsiteX21" fmla="*/ 683125 w 1228869"/>
              <a:gd name="connsiteY21" fmla="*/ 406453 h 792123"/>
              <a:gd name="connsiteX22" fmla="*/ 730560 w 1228869"/>
              <a:gd name="connsiteY22" fmla="*/ 461186 h 792123"/>
              <a:gd name="connsiteX23" fmla="*/ 529317 w 1228869"/>
              <a:gd name="connsiteY23" fmla="*/ 470467 h 792123"/>
              <a:gd name="connsiteX24" fmla="*/ 481088 w 1228869"/>
              <a:gd name="connsiteY24" fmla="*/ 505528 h 792123"/>
              <a:gd name="connsiteX25" fmla="*/ 648857 w 1228869"/>
              <a:gd name="connsiteY25" fmla="*/ 532498 h 792123"/>
              <a:gd name="connsiteX26" fmla="*/ 655917 w 1228869"/>
              <a:gd name="connsiteY26" fmla="*/ 540906 h 792123"/>
              <a:gd name="connsiteX27" fmla="*/ 596186 w 1228869"/>
              <a:gd name="connsiteY27" fmla="*/ 550187 h 792123"/>
              <a:gd name="connsiteX28" fmla="*/ 442616 w 1228869"/>
              <a:gd name="connsiteY28" fmla="*/ 681546 h 792123"/>
              <a:gd name="connsiteX29" fmla="*/ 359486 w 1228869"/>
              <a:gd name="connsiteY29" fmla="*/ 459520 h 792123"/>
              <a:gd name="connsiteX30" fmla="*/ 346556 w 1228869"/>
              <a:gd name="connsiteY30" fmla="*/ 461662 h 792123"/>
              <a:gd name="connsiteX31" fmla="*/ 344493 w 1228869"/>
              <a:gd name="connsiteY31" fmla="*/ 553518 h 792123"/>
              <a:gd name="connsiteX32" fmla="*/ 352743 w 1228869"/>
              <a:gd name="connsiteY32" fmla="*/ 583582 h 792123"/>
              <a:gd name="connsiteX33" fmla="*/ 99622 w 1228869"/>
              <a:gd name="connsiteY33" fmla="*/ 481889 h 792123"/>
              <a:gd name="connsiteX34" fmla="*/ 245260 w 1228869"/>
              <a:gd name="connsiteY34" fmla="*/ 613408 h 792123"/>
              <a:gd name="connsiteX35" fmla="*/ 45524 w 1228869"/>
              <a:gd name="connsiteY35" fmla="*/ 643709 h 792123"/>
              <a:gd name="connsiteX36" fmla="*/ 30770 w 1228869"/>
              <a:gd name="connsiteY36" fmla="*/ 662588 h 792123"/>
              <a:gd name="connsiteX37" fmla="*/ 65592 w 1228869"/>
              <a:gd name="connsiteY37" fmla="*/ 686226 h 792123"/>
              <a:gd name="connsiteX38" fmla="*/ 203298 w 1228869"/>
              <a:gd name="connsiteY38" fmla="*/ 706454 h 792123"/>
              <a:gd name="connsiteX39" fmla="*/ 208850 w 1228869"/>
              <a:gd name="connsiteY39" fmla="*/ 692652 h 792123"/>
              <a:gd name="connsiteX40" fmla="*/ 217100 w 1228869"/>
              <a:gd name="connsiteY40" fmla="*/ 711848 h 792123"/>
              <a:gd name="connsiteX41" fmla="*/ 212737 w 1228869"/>
              <a:gd name="connsiteY41" fmla="*/ 713117 h 792123"/>
              <a:gd name="connsiteX42" fmla="*/ 212023 w 1228869"/>
              <a:gd name="connsiteY42" fmla="*/ 708834 h 792123"/>
              <a:gd name="connsiteX43" fmla="*/ 215752 w 1228869"/>
              <a:gd name="connsiteY43" fmla="*/ 712879 h 792123"/>
              <a:gd name="connsiteX44" fmla="*/ 29659 w 1228869"/>
              <a:gd name="connsiteY44" fmla="*/ 780938 h 792123"/>
              <a:gd name="connsiteX45" fmla="*/ 18792 w 1228869"/>
              <a:gd name="connsiteY45" fmla="*/ 792123 h 79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228869" h="792123">
                <a:moveTo>
                  <a:pt x="18792" y="792123"/>
                </a:moveTo>
                <a:cubicBezTo>
                  <a:pt x="-7464" y="738263"/>
                  <a:pt x="-1039" y="635063"/>
                  <a:pt x="7290" y="576760"/>
                </a:cubicBezTo>
                <a:cubicBezTo>
                  <a:pt x="25534" y="448336"/>
                  <a:pt x="129448" y="261291"/>
                  <a:pt x="239549" y="190376"/>
                </a:cubicBezTo>
                <a:cubicBezTo>
                  <a:pt x="287539" y="159519"/>
                  <a:pt x="349808" y="148097"/>
                  <a:pt x="401765" y="124379"/>
                </a:cubicBezTo>
                <a:cubicBezTo>
                  <a:pt x="467921" y="94157"/>
                  <a:pt x="527413" y="43469"/>
                  <a:pt x="585398" y="0"/>
                </a:cubicBezTo>
                <a:cubicBezTo>
                  <a:pt x="667260" y="23718"/>
                  <a:pt x="741586" y="31967"/>
                  <a:pt x="826145" y="17768"/>
                </a:cubicBezTo>
                <a:cubicBezTo>
                  <a:pt x="861761" y="24194"/>
                  <a:pt x="896584" y="16341"/>
                  <a:pt x="931645" y="21417"/>
                </a:cubicBezTo>
                <a:cubicBezTo>
                  <a:pt x="977890" y="28160"/>
                  <a:pt x="1017790" y="48229"/>
                  <a:pt x="1065860" y="52353"/>
                </a:cubicBezTo>
                <a:cubicBezTo>
                  <a:pt x="867234" y="130566"/>
                  <a:pt x="852004" y="152460"/>
                  <a:pt x="631406" y="141909"/>
                </a:cubicBezTo>
                <a:cubicBezTo>
                  <a:pt x="614669" y="152777"/>
                  <a:pt x="592855" y="163644"/>
                  <a:pt x="578259" y="176891"/>
                </a:cubicBezTo>
                <a:cubicBezTo>
                  <a:pt x="584843" y="182840"/>
                  <a:pt x="590634" y="187758"/>
                  <a:pt x="595631" y="195056"/>
                </a:cubicBezTo>
                <a:cubicBezTo>
                  <a:pt x="655996" y="165706"/>
                  <a:pt x="740951" y="190297"/>
                  <a:pt x="806314" y="193549"/>
                </a:cubicBezTo>
                <a:cubicBezTo>
                  <a:pt x="718186" y="338552"/>
                  <a:pt x="617524" y="312455"/>
                  <a:pt x="490052" y="398045"/>
                </a:cubicBezTo>
                <a:cubicBezTo>
                  <a:pt x="636642" y="342756"/>
                  <a:pt x="749439" y="322925"/>
                  <a:pt x="846690" y="184982"/>
                </a:cubicBezTo>
                <a:cubicBezTo>
                  <a:pt x="955125" y="141354"/>
                  <a:pt x="1060149" y="92174"/>
                  <a:pt x="1178975" y="89873"/>
                </a:cubicBezTo>
                <a:cubicBezTo>
                  <a:pt x="1197457" y="108038"/>
                  <a:pt x="1217685" y="125569"/>
                  <a:pt x="1228870" y="149366"/>
                </a:cubicBezTo>
                <a:cubicBezTo>
                  <a:pt x="1227838" y="164199"/>
                  <a:pt x="1226172" y="169355"/>
                  <a:pt x="1214433" y="180143"/>
                </a:cubicBezTo>
                <a:cubicBezTo>
                  <a:pt x="1185718" y="206399"/>
                  <a:pt x="1134633" y="221709"/>
                  <a:pt x="1098779" y="238605"/>
                </a:cubicBezTo>
                <a:cubicBezTo>
                  <a:pt x="952745" y="307219"/>
                  <a:pt x="889683" y="431519"/>
                  <a:pt x="859064" y="581440"/>
                </a:cubicBezTo>
                <a:cubicBezTo>
                  <a:pt x="838202" y="508621"/>
                  <a:pt x="811629" y="445321"/>
                  <a:pt x="741586" y="406374"/>
                </a:cubicBezTo>
                <a:cubicBezTo>
                  <a:pt x="724770" y="397013"/>
                  <a:pt x="708350" y="389954"/>
                  <a:pt x="688915" y="393999"/>
                </a:cubicBezTo>
                <a:cubicBezTo>
                  <a:pt x="686139" y="398203"/>
                  <a:pt x="681935" y="401297"/>
                  <a:pt x="683125" y="406453"/>
                </a:cubicBezTo>
                <a:cubicBezTo>
                  <a:pt x="688202" y="428346"/>
                  <a:pt x="714061" y="446749"/>
                  <a:pt x="730560" y="461186"/>
                </a:cubicBezTo>
                <a:cubicBezTo>
                  <a:pt x="658614" y="442466"/>
                  <a:pt x="596980" y="429774"/>
                  <a:pt x="529317" y="470467"/>
                </a:cubicBezTo>
                <a:cubicBezTo>
                  <a:pt x="512262" y="480700"/>
                  <a:pt x="496556" y="493153"/>
                  <a:pt x="481088" y="505528"/>
                </a:cubicBezTo>
                <a:cubicBezTo>
                  <a:pt x="535028" y="509653"/>
                  <a:pt x="598328" y="511556"/>
                  <a:pt x="648857" y="532498"/>
                </a:cubicBezTo>
                <a:lnTo>
                  <a:pt x="655917" y="540906"/>
                </a:lnTo>
                <a:cubicBezTo>
                  <a:pt x="635848" y="546062"/>
                  <a:pt x="615700" y="543048"/>
                  <a:pt x="596186" y="550187"/>
                </a:cubicBezTo>
                <a:cubicBezTo>
                  <a:pt x="527175" y="575491"/>
                  <a:pt x="502585" y="651879"/>
                  <a:pt x="442616" y="681546"/>
                </a:cubicBezTo>
                <a:cubicBezTo>
                  <a:pt x="429845" y="666475"/>
                  <a:pt x="447217" y="504338"/>
                  <a:pt x="359486" y="459520"/>
                </a:cubicBezTo>
                <a:lnTo>
                  <a:pt x="346556" y="461662"/>
                </a:lnTo>
                <a:cubicBezTo>
                  <a:pt x="329898" y="488711"/>
                  <a:pt x="337434" y="524407"/>
                  <a:pt x="344493" y="553518"/>
                </a:cubicBezTo>
                <a:cubicBezTo>
                  <a:pt x="346952" y="563593"/>
                  <a:pt x="349729" y="573667"/>
                  <a:pt x="352743" y="583582"/>
                </a:cubicBezTo>
                <a:cubicBezTo>
                  <a:pt x="276910" y="492995"/>
                  <a:pt x="209961" y="491964"/>
                  <a:pt x="99622" y="481889"/>
                </a:cubicBezTo>
                <a:cubicBezTo>
                  <a:pt x="138729" y="539399"/>
                  <a:pt x="191002" y="572159"/>
                  <a:pt x="245260" y="613408"/>
                </a:cubicBezTo>
                <a:cubicBezTo>
                  <a:pt x="174345" y="601588"/>
                  <a:pt x="107951" y="599843"/>
                  <a:pt x="45524" y="643709"/>
                </a:cubicBezTo>
                <a:cubicBezTo>
                  <a:pt x="37433" y="649341"/>
                  <a:pt x="34101" y="653545"/>
                  <a:pt x="30770" y="662588"/>
                </a:cubicBezTo>
                <a:cubicBezTo>
                  <a:pt x="39733" y="677263"/>
                  <a:pt x="48697" y="682181"/>
                  <a:pt x="65592" y="686226"/>
                </a:cubicBezTo>
                <a:cubicBezTo>
                  <a:pt x="110569" y="697173"/>
                  <a:pt x="158163" y="696538"/>
                  <a:pt x="203298" y="706454"/>
                </a:cubicBezTo>
                <a:lnTo>
                  <a:pt x="208850" y="692652"/>
                </a:lnTo>
                <a:lnTo>
                  <a:pt x="217100" y="711848"/>
                </a:lnTo>
                <a:lnTo>
                  <a:pt x="212737" y="713117"/>
                </a:lnTo>
                <a:lnTo>
                  <a:pt x="212023" y="708834"/>
                </a:lnTo>
                <a:lnTo>
                  <a:pt x="215752" y="712879"/>
                </a:lnTo>
                <a:cubicBezTo>
                  <a:pt x="121516" y="713276"/>
                  <a:pt x="100574" y="709309"/>
                  <a:pt x="29659" y="780938"/>
                </a:cubicBezTo>
                <a:cubicBezTo>
                  <a:pt x="25852" y="784508"/>
                  <a:pt x="22282" y="788236"/>
                  <a:pt x="18792" y="79212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C003B8E0-C392-10AD-CDC7-83E90A1DDD4A}"/>
              </a:ext>
            </a:extLst>
          </p:cNvPr>
          <p:cNvSpPr/>
          <p:nvPr/>
        </p:nvSpPr>
        <p:spPr>
          <a:xfrm>
            <a:off x="5737220" y="1425847"/>
            <a:ext cx="211872" cy="240746"/>
          </a:xfrm>
          <a:custGeom>
            <a:avLst/>
            <a:gdLst>
              <a:gd name="connsiteX0" fmla="*/ 194501 w 211872"/>
              <a:gd name="connsiteY0" fmla="*/ 0 h 240746"/>
              <a:gd name="connsiteX1" fmla="*/ 211872 w 211872"/>
              <a:gd name="connsiteY1" fmla="*/ 18165 h 240746"/>
              <a:gd name="connsiteX2" fmla="*/ 0 w 211872"/>
              <a:gd name="connsiteY2" fmla="*/ 240746 h 240746"/>
              <a:gd name="connsiteX3" fmla="*/ 78926 w 211872"/>
              <a:gd name="connsiteY3" fmla="*/ 57985 h 240746"/>
              <a:gd name="connsiteX4" fmla="*/ 194501 w 211872"/>
              <a:gd name="connsiteY4" fmla="*/ 0 h 240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872" h="240746">
                <a:moveTo>
                  <a:pt x="194501" y="0"/>
                </a:moveTo>
                <a:cubicBezTo>
                  <a:pt x="201085" y="5949"/>
                  <a:pt x="206875" y="10867"/>
                  <a:pt x="211872" y="18165"/>
                </a:cubicBezTo>
                <a:cubicBezTo>
                  <a:pt x="119699" y="76706"/>
                  <a:pt x="61872" y="152697"/>
                  <a:pt x="0" y="240746"/>
                </a:cubicBezTo>
                <a:cubicBezTo>
                  <a:pt x="24987" y="177446"/>
                  <a:pt x="62031" y="125489"/>
                  <a:pt x="78926" y="57985"/>
                </a:cubicBezTo>
                <a:cubicBezTo>
                  <a:pt x="117795" y="39344"/>
                  <a:pt x="156267" y="20069"/>
                  <a:pt x="194501" y="0"/>
                </a:cubicBez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68A8FB5B-FB54-FBF4-6365-4D85873C09B1}"/>
              </a:ext>
            </a:extLst>
          </p:cNvPr>
          <p:cNvSpPr/>
          <p:nvPr/>
        </p:nvSpPr>
        <p:spPr>
          <a:xfrm>
            <a:off x="11088771" y="1228252"/>
            <a:ext cx="552962" cy="1627160"/>
          </a:xfrm>
          <a:custGeom>
            <a:avLst/>
            <a:gdLst>
              <a:gd name="connsiteX0" fmla="*/ 0 w 552962"/>
              <a:gd name="connsiteY0" fmla="*/ 309123 h 1627160"/>
              <a:gd name="connsiteX1" fmla="*/ 19989 w 552962"/>
              <a:gd name="connsiteY1" fmla="*/ 105579 h 1627160"/>
              <a:gd name="connsiteX2" fmla="*/ 71549 w 552962"/>
              <a:gd name="connsiteY2" fmla="*/ 0 h 1627160"/>
              <a:gd name="connsiteX3" fmla="*/ 76071 w 552962"/>
              <a:gd name="connsiteY3" fmla="*/ 2142 h 1627160"/>
              <a:gd name="connsiteX4" fmla="*/ 39423 w 552962"/>
              <a:gd name="connsiteY4" fmla="*/ 97488 h 1627160"/>
              <a:gd name="connsiteX5" fmla="*/ 54257 w 552962"/>
              <a:gd name="connsiteY5" fmla="*/ 102089 h 1627160"/>
              <a:gd name="connsiteX6" fmla="*/ 95188 w 552962"/>
              <a:gd name="connsiteY6" fmla="*/ 71550 h 1627160"/>
              <a:gd name="connsiteX7" fmla="*/ 97488 w 552962"/>
              <a:gd name="connsiteY7" fmla="*/ 68218 h 1627160"/>
              <a:gd name="connsiteX8" fmla="*/ 81861 w 552962"/>
              <a:gd name="connsiteY8" fmla="*/ 131518 h 1627160"/>
              <a:gd name="connsiteX9" fmla="*/ 118747 w 552962"/>
              <a:gd name="connsiteY9" fmla="*/ 258753 h 1627160"/>
              <a:gd name="connsiteX10" fmla="*/ 123031 w 552962"/>
              <a:gd name="connsiteY10" fmla="*/ 329351 h 1627160"/>
              <a:gd name="connsiteX11" fmla="*/ 129535 w 552962"/>
              <a:gd name="connsiteY11" fmla="*/ 331492 h 1627160"/>
              <a:gd name="connsiteX12" fmla="*/ 133263 w 552962"/>
              <a:gd name="connsiteY12" fmla="*/ 150397 h 1627160"/>
              <a:gd name="connsiteX13" fmla="*/ 201560 w 552962"/>
              <a:gd name="connsiteY13" fmla="*/ 108356 h 1627160"/>
              <a:gd name="connsiteX14" fmla="*/ 242094 w 552962"/>
              <a:gd name="connsiteY14" fmla="*/ 65204 h 1627160"/>
              <a:gd name="connsiteX15" fmla="*/ 247330 w 552962"/>
              <a:gd name="connsiteY15" fmla="*/ 127155 h 1627160"/>
              <a:gd name="connsiteX16" fmla="*/ 271920 w 552962"/>
              <a:gd name="connsiteY16" fmla="*/ 168324 h 1627160"/>
              <a:gd name="connsiteX17" fmla="*/ 280963 w 552962"/>
              <a:gd name="connsiteY17" fmla="*/ 166024 h 1627160"/>
              <a:gd name="connsiteX18" fmla="*/ 295876 w 552962"/>
              <a:gd name="connsiteY18" fmla="*/ 135802 h 1627160"/>
              <a:gd name="connsiteX19" fmla="*/ 342915 w 552962"/>
              <a:gd name="connsiteY19" fmla="*/ 154443 h 1627160"/>
              <a:gd name="connsiteX20" fmla="*/ 347912 w 552962"/>
              <a:gd name="connsiteY20" fmla="*/ 155156 h 1627160"/>
              <a:gd name="connsiteX21" fmla="*/ 351006 w 552962"/>
              <a:gd name="connsiteY21" fmla="*/ 155553 h 1627160"/>
              <a:gd name="connsiteX22" fmla="*/ 350291 w 552962"/>
              <a:gd name="connsiteY22" fmla="*/ 181571 h 1627160"/>
              <a:gd name="connsiteX23" fmla="*/ 391699 w 552962"/>
              <a:gd name="connsiteY23" fmla="*/ 201402 h 1627160"/>
              <a:gd name="connsiteX24" fmla="*/ 396854 w 552962"/>
              <a:gd name="connsiteY24" fmla="*/ 219567 h 1627160"/>
              <a:gd name="connsiteX25" fmla="*/ 393840 w 552962"/>
              <a:gd name="connsiteY25" fmla="*/ 224406 h 1627160"/>
              <a:gd name="connsiteX26" fmla="*/ 311502 w 552962"/>
              <a:gd name="connsiteY26" fmla="*/ 289927 h 1627160"/>
              <a:gd name="connsiteX27" fmla="*/ 354575 w 552962"/>
              <a:gd name="connsiteY27" fmla="*/ 293338 h 1627160"/>
              <a:gd name="connsiteX28" fmla="*/ 333158 w 552962"/>
              <a:gd name="connsiteY28" fmla="*/ 371709 h 1627160"/>
              <a:gd name="connsiteX29" fmla="*/ 409150 w 552962"/>
              <a:gd name="connsiteY29" fmla="*/ 329351 h 1627160"/>
              <a:gd name="connsiteX30" fmla="*/ 462138 w 552962"/>
              <a:gd name="connsiteY30" fmla="*/ 277870 h 1627160"/>
              <a:gd name="connsiteX31" fmla="*/ 398282 w 552962"/>
              <a:gd name="connsiteY31" fmla="*/ 451984 h 1627160"/>
              <a:gd name="connsiteX32" fmla="*/ 409863 w 552962"/>
              <a:gd name="connsiteY32" fmla="*/ 463407 h 1627160"/>
              <a:gd name="connsiteX33" fmla="*/ 445083 w 552962"/>
              <a:gd name="connsiteY33" fmla="*/ 1080067 h 1627160"/>
              <a:gd name="connsiteX34" fmla="*/ 457220 w 552962"/>
              <a:gd name="connsiteY34" fmla="*/ 1083399 h 1627160"/>
              <a:gd name="connsiteX35" fmla="*/ 398837 w 552962"/>
              <a:gd name="connsiteY35" fmla="*/ 1105847 h 1627160"/>
              <a:gd name="connsiteX36" fmla="*/ 397172 w 552962"/>
              <a:gd name="connsiteY36" fmla="*/ 1111241 h 1627160"/>
              <a:gd name="connsiteX37" fmla="*/ 438578 w 552962"/>
              <a:gd name="connsiteY37" fmla="*/ 1112590 h 1627160"/>
              <a:gd name="connsiteX38" fmla="*/ 542730 w 552962"/>
              <a:gd name="connsiteY38" fmla="*/ 1153044 h 1627160"/>
              <a:gd name="connsiteX39" fmla="*/ 552963 w 552962"/>
              <a:gd name="connsiteY39" fmla="*/ 1165577 h 1627160"/>
              <a:gd name="connsiteX40" fmla="*/ 445876 w 552962"/>
              <a:gd name="connsiteY40" fmla="*/ 1224991 h 1627160"/>
              <a:gd name="connsiteX41" fmla="*/ 544317 w 552962"/>
              <a:gd name="connsiteY41" fmla="*/ 1204843 h 1627160"/>
              <a:gd name="connsiteX42" fmla="*/ 446273 w 552962"/>
              <a:gd name="connsiteY42" fmla="*/ 1309549 h 1627160"/>
              <a:gd name="connsiteX43" fmla="*/ 429615 w 552962"/>
              <a:gd name="connsiteY43" fmla="*/ 1467641 h 1627160"/>
              <a:gd name="connsiteX44" fmla="*/ 370995 w 552962"/>
              <a:gd name="connsiteY44" fmla="*/ 1412749 h 1627160"/>
              <a:gd name="connsiteX45" fmla="*/ 431598 w 552962"/>
              <a:gd name="connsiteY45" fmla="*/ 1556086 h 1627160"/>
              <a:gd name="connsiteX46" fmla="*/ 196405 w 552962"/>
              <a:gd name="connsiteY46" fmla="*/ 1375388 h 1627160"/>
              <a:gd name="connsiteX47" fmla="*/ 410260 w 552962"/>
              <a:gd name="connsiteY47" fmla="*/ 1600984 h 1627160"/>
              <a:gd name="connsiteX48" fmla="*/ 411371 w 552962"/>
              <a:gd name="connsiteY48" fmla="*/ 1627160 h 1627160"/>
              <a:gd name="connsiteX49" fmla="*/ 238922 w 552962"/>
              <a:gd name="connsiteY49" fmla="*/ 1490407 h 1627160"/>
              <a:gd name="connsiteX50" fmla="*/ 157932 w 552962"/>
              <a:gd name="connsiteY50" fmla="*/ 1458677 h 1627160"/>
              <a:gd name="connsiteX51" fmla="*/ 176574 w 552962"/>
              <a:gd name="connsiteY51" fmla="*/ 1455266 h 1627160"/>
              <a:gd name="connsiteX52" fmla="*/ 188789 w 552962"/>
              <a:gd name="connsiteY52" fmla="*/ 1435197 h 1627160"/>
              <a:gd name="connsiteX53" fmla="*/ 183396 w 552962"/>
              <a:gd name="connsiteY53" fmla="*/ 1223880 h 1627160"/>
              <a:gd name="connsiteX54" fmla="*/ 72977 w 552962"/>
              <a:gd name="connsiteY54" fmla="*/ 371392 h 1627160"/>
              <a:gd name="connsiteX55" fmla="*/ 0 w 552962"/>
              <a:gd name="connsiteY55" fmla="*/ 309123 h 162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552962" h="1627160">
                <a:moveTo>
                  <a:pt x="0" y="309123"/>
                </a:moveTo>
                <a:cubicBezTo>
                  <a:pt x="32364" y="248282"/>
                  <a:pt x="13485" y="171656"/>
                  <a:pt x="19989" y="105579"/>
                </a:cubicBezTo>
                <a:cubicBezTo>
                  <a:pt x="24352" y="61317"/>
                  <a:pt x="36885" y="28556"/>
                  <a:pt x="71549" y="0"/>
                </a:cubicBezTo>
                <a:lnTo>
                  <a:pt x="76071" y="2142"/>
                </a:lnTo>
                <a:cubicBezTo>
                  <a:pt x="62982" y="27446"/>
                  <a:pt x="35378" y="68535"/>
                  <a:pt x="39423" y="97488"/>
                </a:cubicBezTo>
                <a:cubicBezTo>
                  <a:pt x="45848" y="101851"/>
                  <a:pt x="46483" y="103279"/>
                  <a:pt x="54257" y="102089"/>
                </a:cubicBezTo>
                <a:cubicBezTo>
                  <a:pt x="72025" y="99392"/>
                  <a:pt x="85193" y="85431"/>
                  <a:pt x="95188" y="71550"/>
                </a:cubicBezTo>
                <a:cubicBezTo>
                  <a:pt x="95902" y="70439"/>
                  <a:pt x="96695" y="69329"/>
                  <a:pt x="97488" y="68218"/>
                </a:cubicBezTo>
                <a:cubicBezTo>
                  <a:pt x="98916" y="90587"/>
                  <a:pt x="95981" y="113432"/>
                  <a:pt x="81861" y="131518"/>
                </a:cubicBezTo>
                <a:cubicBezTo>
                  <a:pt x="100265" y="165627"/>
                  <a:pt x="115971" y="220202"/>
                  <a:pt x="118747" y="258753"/>
                </a:cubicBezTo>
                <a:cubicBezTo>
                  <a:pt x="120492" y="282708"/>
                  <a:pt x="117874" y="305554"/>
                  <a:pt x="123031" y="329351"/>
                </a:cubicBezTo>
                <a:lnTo>
                  <a:pt x="129535" y="331492"/>
                </a:lnTo>
                <a:cubicBezTo>
                  <a:pt x="136833" y="275411"/>
                  <a:pt x="109466" y="201561"/>
                  <a:pt x="133263" y="150397"/>
                </a:cubicBezTo>
                <a:cubicBezTo>
                  <a:pt x="146510" y="121920"/>
                  <a:pt x="174907" y="117637"/>
                  <a:pt x="201560" y="108356"/>
                </a:cubicBezTo>
                <a:cubicBezTo>
                  <a:pt x="225754" y="100027"/>
                  <a:pt x="231544" y="86621"/>
                  <a:pt x="242094" y="65204"/>
                </a:cubicBezTo>
                <a:cubicBezTo>
                  <a:pt x="252407" y="81941"/>
                  <a:pt x="243681" y="107324"/>
                  <a:pt x="247330" y="127155"/>
                </a:cubicBezTo>
                <a:cubicBezTo>
                  <a:pt x="250662" y="145638"/>
                  <a:pt x="256531" y="157933"/>
                  <a:pt x="271920" y="168324"/>
                </a:cubicBezTo>
                <a:lnTo>
                  <a:pt x="280963" y="166024"/>
                </a:lnTo>
                <a:cubicBezTo>
                  <a:pt x="288023" y="157060"/>
                  <a:pt x="291671" y="146352"/>
                  <a:pt x="295876" y="135802"/>
                </a:cubicBezTo>
                <a:cubicBezTo>
                  <a:pt x="312851" y="150714"/>
                  <a:pt x="321497" y="152063"/>
                  <a:pt x="342915" y="154443"/>
                </a:cubicBezTo>
                <a:cubicBezTo>
                  <a:pt x="344580" y="154601"/>
                  <a:pt x="346246" y="154919"/>
                  <a:pt x="347912" y="155156"/>
                </a:cubicBezTo>
                <a:lnTo>
                  <a:pt x="351006" y="155553"/>
                </a:lnTo>
                <a:lnTo>
                  <a:pt x="350291" y="181571"/>
                </a:lnTo>
                <a:cubicBezTo>
                  <a:pt x="360286" y="191407"/>
                  <a:pt x="377261" y="190376"/>
                  <a:pt x="391699" y="201402"/>
                </a:cubicBezTo>
                <a:lnTo>
                  <a:pt x="396854" y="219567"/>
                </a:lnTo>
                <a:cubicBezTo>
                  <a:pt x="395823" y="221154"/>
                  <a:pt x="394871" y="222819"/>
                  <a:pt x="393840" y="224406"/>
                </a:cubicBezTo>
                <a:cubicBezTo>
                  <a:pt x="374723" y="252566"/>
                  <a:pt x="324988" y="253518"/>
                  <a:pt x="311502" y="289927"/>
                </a:cubicBezTo>
                <a:cubicBezTo>
                  <a:pt x="325701" y="296035"/>
                  <a:pt x="339583" y="294131"/>
                  <a:pt x="354575" y="293338"/>
                </a:cubicBezTo>
                <a:cubicBezTo>
                  <a:pt x="356796" y="321736"/>
                  <a:pt x="311027" y="342439"/>
                  <a:pt x="333158" y="371709"/>
                </a:cubicBezTo>
                <a:cubicBezTo>
                  <a:pt x="360127" y="374486"/>
                  <a:pt x="388922" y="345770"/>
                  <a:pt x="409150" y="329351"/>
                </a:cubicBezTo>
                <a:cubicBezTo>
                  <a:pt x="426997" y="314834"/>
                  <a:pt x="451984" y="298890"/>
                  <a:pt x="462138" y="277870"/>
                </a:cubicBezTo>
                <a:cubicBezTo>
                  <a:pt x="458885" y="342201"/>
                  <a:pt x="370440" y="382021"/>
                  <a:pt x="398282" y="451984"/>
                </a:cubicBezTo>
                <a:lnTo>
                  <a:pt x="409863" y="463407"/>
                </a:lnTo>
                <a:cubicBezTo>
                  <a:pt x="454840" y="514571"/>
                  <a:pt x="424617" y="1060315"/>
                  <a:pt x="445083" y="1080067"/>
                </a:cubicBezTo>
                <a:cubicBezTo>
                  <a:pt x="448098" y="1082922"/>
                  <a:pt x="453095" y="1082288"/>
                  <a:pt x="457220" y="1083399"/>
                </a:cubicBezTo>
                <a:cubicBezTo>
                  <a:pt x="437310" y="1089665"/>
                  <a:pt x="418113" y="1097994"/>
                  <a:pt x="398837" y="1105847"/>
                </a:cubicBezTo>
                <a:lnTo>
                  <a:pt x="397172" y="1111241"/>
                </a:lnTo>
                <a:cubicBezTo>
                  <a:pt x="411530" y="1113938"/>
                  <a:pt x="423983" y="1113859"/>
                  <a:pt x="438578" y="1112590"/>
                </a:cubicBezTo>
                <a:cubicBezTo>
                  <a:pt x="487680" y="1109734"/>
                  <a:pt x="506559" y="1121236"/>
                  <a:pt x="542730" y="1153044"/>
                </a:cubicBezTo>
                <a:cubicBezTo>
                  <a:pt x="547648" y="1157328"/>
                  <a:pt x="550187" y="1159549"/>
                  <a:pt x="552963" y="1165577"/>
                </a:cubicBezTo>
                <a:cubicBezTo>
                  <a:pt x="520995" y="1189771"/>
                  <a:pt x="483317" y="1210792"/>
                  <a:pt x="445876" y="1224991"/>
                </a:cubicBezTo>
                <a:cubicBezTo>
                  <a:pt x="478399" y="1220628"/>
                  <a:pt x="514174" y="1218407"/>
                  <a:pt x="544317" y="1204843"/>
                </a:cubicBezTo>
                <a:cubicBezTo>
                  <a:pt x="533687" y="1226260"/>
                  <a:pt x="467452" y="1301538"/>
                  <a:pt x="446273" y="1309549"/>
                </a:cubicBezTo>
                <a:cubicBezTo>
                  <a:pt x="459281" y="1352463"/>
                  <a:pt x="449049" y="1428376"/>
                  <a:pt x="429615" y="1467641"/>
                </a:cubicBezTo>
                <a:cubicBezTo>
                  <a:pt x="416844" y="1443289"/>
                  <a:pt x="396140" y="1423934"/>
                  <a:pt x="370995" y="1412749"/>
                </a:cubicBezTo>
                <a:cubicBezTo>
                  <a:pt x="367584" y="1438371"/>
                  <a:pt x="425411" y="1504764"/>
                  <a:pt x="431598" y="1556086"/>
                </a:cubicBezTo>
                <a:cubicBezTo>
                  <a:pt x="370043" y="1467006"/>
                  <a:pt x="304998" y="1400930"/>
                  <a:pt x="196405" y="1375388"/>
                </a:cubicBezTo>
                <a:cubicBezTo>
                  <a:pt x="254231" y="1404182"/>
                  <a:pt x="391699" y="1536494"/>
                  <a:pt x="410260" y="1600984"/>
                </a:cubicBezTo>
                <a:cubicBezTo>
                  <a:pt x="412639" y="1609233"/>
                  <a:pt x="411846" y="1618672"/>
                  <a:pt x="411371" y="1627160"/>
                </a:cubicBezTo>
                <a:cubicBezTo>
                  <a:pt x="391778" y="1570365"/>
                  <a:pt x="292148" y="1516425"/>
                  <a:pt x="238922" y="1490407"/>
                </a:cubicBezTo>
                <a:cubicBezTo>
                  <a:pt x="212507" y="1477477"/>
                  <a:pt x="186013" y="1467403"/>
                  <a:pt x="157932" y="1458677"/>
                </a:cubicBezTo>
                <a:lnTo>
                  <a:pt x="176574" y="1455266"/>
                </a:lnTo>
                <a:cubicBezTo>
                  <a:pt x="182602" y="1448127"/>
                  <a:pt x="186806" y="1444478"/>
                  <a:pt x="188789" y="1435197"/>
                </a:cubicBezTo>
                <a:cubicBezTo>
                  <a:pt x="199974" y="1383955"/>
                  <a:pt x="184109" y="1280993"/>
                  <a:pt x="183396" y="1223880"/>
                </a:cubicBezTo>
                <a:cubicBezTo>
                  <a:pt x="180143" y="981547"/>
                  <a:pt x="211000" y="575808"/>
                  <a:pt x="72977" y="371392"/>
                </a:cubicBezTo>
                <a:cubicBezTo>
                  <a:pt x="54019" y="343391"/>
                  <a:pt x="34664" y="315628"/>
                  <a:pt x="0" y="30912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53C2FD7B-038C-02AF-6E93-22B363AB5C2E}"/>
              </a:ext>
            </a:extLst>
          </p:cNvPr>
          <p:cNvSpPr/>
          <p:nvPr/>
        </p:nvSpPr>
        <p:spPr>
          <a:xfrm>
            <a:off x="11527269" y="2340263"/>
            <a:ext cx="114384" cy="197380"/>
          </a:xfrm>
          <a:custGeom>
            <a:avLst/>
            <a:gdLst>
              <a:gd name="connsiteX0" fmla="*/ 0 w 114384"/>
              <a:gd name="connsiteY0" fmla="*/ 420 h 197380"/>
              <a:gd name="connsiteX1" fmla="*/ 104152 w 114384"/>
              <a:gd name="connsiteY1" fmla="*/ 40875 h 197380"/>
              <a:gd name="connsiteX2" fmla="*/ 114385 w 114384"/>
              <a:gd name="connsiteY2" fmla="*/ 53408 h 197380"/>
              <a:gd name="connsiteX3" fmla="*/ 7298 w 114384"/>
              <a:gd name="connsiteY3" fmla="*/ 112822 h 197380"/>
              <a:gd name="connsiteX4" fmla="*/ 105739 w 114384"/>
              <a:gd name="connsiteY4" fmla="*/ 92673 h 197380"/>
              <a:gd name="connsiteX5" fmla="*/ 7695 w 114384"/>
              <a:gd name="connsiteY5" fmla="*/ 197380 h 197380"/>
              <a:gd name="connsiteX6" fmla="*/ 0 w 114384"/>
              <a:gd name="connsiteY6" fmla="*/ 420 h 197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384" h="197380">
                <a:moveTo>
                  <a:pt x="0" y="420"/>
                </a:moveTo>
                <a:cubicBezTo>
                  <a:pt x="49102" y="-2435"/>
                  <a:pt x="67981" y="9067"/>
                  <a:pt x="104152" y="40875"/>
                </a:cubicBezTo>
                <a:cubicBezTo>
                  <a:pt x="109070" y="45159"/>
                  <a:pt x="111609" y="47380"/>
                  <a:pt x="114385" y="53408"/>
                </a:cubicBezTo>
                <a:cubicBezTo>
                  <a:pt x="82417" y="77602"/>
                  <a:pt x="44738" y="98623"/>
                  <a:pt x="7298" y="112822"/>
                </a:cubicBezTo>
                <a:cubicBezTo>
                  <a:pt x="39820" y="108459"/>
                  <a:pt x="75595" y="106238"/>
                  <a:pt x="105739" y="92673"/>
                </a:cubicBezTo>
                <a:cubicBezTo>
                  <a:pt x="95109" y="114091"/>
                  <a:pt x="28874" y="189369"/>
                  <a:pt x="7695" y="197380"/>
                </a:cubicBezTo>
                <a:cubicBezTo>
                  <a:pt x="8647" y="136619"/>
                  <a:pt x="8329" y="60389"/>
                  <a:pt x="0" y="42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DCB83A31-A047-BF14-2BB3-4257A42D7B98}"/>
              </a:ext>
            </a:extLst>
          </p:cNvPr>
          <p:cNvSpPr/>
          <p:nvPr/>
        </p:nvSpPr>
        <p:spPr>
          <a:xfrm>
            <a:off x="6647376" y="1295518"/>
            <a:ext cx="1113284" cy="721922"/>
          </a:xfrm>
          <a:custGeom>
            <a:avLst/>
            <a:gdLst>
              <a:gd name="connsiteX0" fmla="*/ 0 w 1113284"/>
              <a:gd name="connsiteY0" fmla="*/ 0 h 721922"/>
              <a:gd name="connsiteX1" fmla="*/ 248679 w 1113284"/>
              <a:gd name="connsiteY1" fmla="*/ 79085 h 721922"/>
              <a:gd name="connsiteX2" fmla="*/ 375041 w 1113284"/>
              <a:gd name="connsiteY2" fmla="*/ 60207 h 721922"/>
              <a:gd name="connsiteX3" fmla="*/ 421842 w 1113284"/>
              <a:gd name="connsiteY3" fmla="*/ 66156 h 721922"/>
              <a:gd name="connsiteX4" fmla="*/ 744212 w 1113284"/>
              <a:gd name="connsiteY4" fmla="*/ 218060 h 721922"/>
              <a:gd name="connsiteX5" fmla="*/ 759125 w 1113284"/>
              <a:gd name="connsiteY5" fmla="*/ 253993 h 721922"/>
              <a:gd name="connsiteX6" fmla="*/ 813857 w 1113284"/>
              <a:gd name="connsiteY6" fmla="*/ 335459 h 721922"/>
              <a:gd name="connsiteX7" fmla="*/ 1018433 w 1113284"/>
              <a:gd name="connsiteY7" fmla="*/ 468722 h 721922"/>
              <a:gd name="connsiteX8" fmla="*/ 1019146 w 1113284"/>
              <a:gd name="connsiteY8" fmla="*/ 471577 h 721922"/>
              <a:gd name="connsiteX9" fmla="*/ 1043657 w 1113284"/>
              <a:gd name="connsiteY9" fmla="*/ 561927 h 721922"/>
              <a:gd name="connsiteX10" fmla="*/ 1107354 w 1113284"/>
              <a:gd name="connsiteY10" fmla="*/ 603096 h 721922"/>
              <a:gd name="connsiteX11" fmla="*/ 1108861 w 1113284"/>
              <a:gd name="connsiteY11" fmla="*/ 654735 h 721922"/>
              <a:gd name="connsiteX12" fmla="*/ 1055318 w 1113284"/>
              <a:gd name="connsiteY12" fmla="*/ 709072 h 721922"/>
              <a:gd name="connsiteX13" fmla="*/ 1046592 w 1113284"/>
              <a:gd name="connsiteY13" fmla="*/ 711769 h 721922"/>
              <a:gd name="connsiteX14" fmla="*/ 1043340 w 1113284"/>
              <a:gd name="connsiteY14" fmla="*/ 712720 h 721922"/>
              <a:gd name="connsiteX15" fmla="*/ 1040247 w 1113284"/>
              <a:gd name="connsiteY15" fmla="*/ 715497 h 721922"/>
              <a:gd name="connsiteX16" fmla="*/ 740087 w 1113284"/>
              <a:gd name="connsiteY16" fmla="*/ 663223 h 721922"/>
              <a:gd name="connsiteX17" fmla="*/ 588104 w 1113284"/>
              <a:gd name="connsiteY17" fmla="*/ 670362 h 721922"/>
              <a:gd name="connsiteX18" fmla="*/ 326654 w 1113284"/>
              <a:gd name="connsiteY18" fmla="*/ 274142 h 721922"/>
              <a:gd name="connsiteX19" fmla="*/ 96695 w 1113284"/>
              <a:gd name="connsiteY19" fmla="*/ 114860 h 721922"/>
              <a:gd name="connsiteX20" fmla="*/ 0 w 1113284"/>
              <a:gd name="connsiteY20" fmla="*/ 0 h 721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113284" h="721922">
                <a:moveTo>
                  <a:pt x="0" y="0"/>
                </a:moveTo>
                <a:cubicBezTo>
                  <a:pt x="81544" y="22607"/>
                  <a:pt x="162930" y="82893"/>
                  <a:pt x="248679" y="79085"/>
                </a:cubicBezTo>
                <a:cubicBezTo>
                  <a:pt x="291037" y="77182"/>
                  <a:pt x="332523" y="63221"/>
                  <a:pt x="375041" y="60207"/>
                </a:cubicBezTo>
                <a:cubicBezTo>
                  <a:pt x="391302" y="59017"/>
                  <a:pt x="406294" y="61238"/>
                  <a:pt x="421842" y="66156"/>
                </a:cubicBezTo>
                <a:cubicBezTo>
                  <a:pt x="469436" y="81148"/>
                  <a:pt x="714941" y="190614"/>
                  <a:pt x="744212" y="218060"/>
                </a:cubicBezTo>
                <a:cubicBezTo>
                  <a:pt x="758173" y="231069"/>
                  <a:pt x="759045" y="235828"/>
                  <a:pt x="759125" y="253993"/>
                </a:cubicBezTo>
                <a:cubicBezTo>
                  <a:pt x="792758" y="270493"/>
                  <a:pt x="801483" y="303015"/>
                  <a:pt x="813857" y="335459"/>
                </a:cubicBezTo>
                <a:cubicBezTo>
                  <a:pt x="850743" y="356559"/>
                  <a:pt x="1005027" y="435723"/>
                  <a:pt x="1018433" y="468722"/>
                </a:cubicBezTo>
                <a:cubicBezTo>
                  <a:pt x="1018829" y="469674"/>
                  <a:pt x="1018988" y="470626"/>
                  <a:pt x="1019146" y="471577"/>
                </a:cubicBezTo>
                <a:cubicBezTo>
                  <a:pt x="1036994" y="494898"/>
                  <a:pt x="1038818" y="533450"/>
                  <a:pt x="1043657" y="561927"/>
                </a:cubicBezTo>
                <a:cubicBezTo>
                  <a:pt x="1066740" y="569225"/>
                  <a:pt x="1096249" y="579378"/>
                  <a:pt x="1107354" y="603096"/>
                </a:cubicBezTo>
                <a:cubicBezTo>
                  <a:pt x="1114652" y="618881"/>
                  <a:pt x="1115286" y="638632"/>
                  <a:pt x="1108861" y="654735"/>
                </a:cubicBezTo>
                <a:cubicBezTo>
                  <a:pt x="1100532" y="675438"/>
                  <a:pt x="1076339" y="701060"/>
                  <a:pt x="1055318" y="709072"/>
                </a:cubicBezTo>
                <a:cubicBezTo>
                  <a:pt x="1050796" y="710737"/>
                  <a:pt x="1050796" y="710499"/>
                  <a:pt x="1046592" y="711769"/>
                </a:cubicBezTo>
                <a:cubicBezTo>
                  <a:pt x="1045482" y="712086"/>
                  <a:pt x="1044451" y="712403"/>
                  <a:pt x="1043340" y="712720"/>
                </a:cubicBezTo>
                <a:cubicBezTo>
                  <a:pt x="1042309" y="713672"/>
                  <a:pt x="1041357" y="714624"/>
                  <a:pt x="1040247" y="715497"/>
                </a:cubicBezTo>
                <a:cubicBezTo>
                  <a:pt x="1003123" y="744133"/>
                  <a:pt x="799976" y="668061"/>
                  <a:pt x="740087" y="663223"/>
                </a:cubicBezTo>
                <a:cubicBezTo>
                  <a:pt x="696221" y="675676"/>
                  <a:pt x="632842" y="678135"/>
                  <a:pt x="588104" y="670362"/>
                </a:cubicBezTo>
                <a:cubicBezTo>
                  <a:pt x="393920" y="636649"/>
                  <a:pt x="432074" y="392492"/>
                  <a:pt x="326654" y="274142"/>
                </a:cubicBezTo>
                <a:cubicBezTo>
                  <a:pt x="263036" y="202751"/>
                  <a:pt x="168879" y="175305"/>
                  <a:pt x="96695" y="114860"/>
                </a:cubicBezTo>
                <a:cubicBezTo>
                  <a:pt x="57192" y="81862"/>
                  <a:pt x="29112" y="41803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8D055CD2-516D-C719-F26E-67BFFCDBF82F}"/>
              </a:ext>
            </a:extLst>
          </p:cNvPr>
          <p:cNvSpPr/>
          <p:nvPr/>
        </p:nvSpPr>
        <p:spPr>
          <a:xfrm>
            <a:off x="7387542" y="1549433"/>
            <a:ext cx="373197" cy="467928"/>
          </a:xfrm>
          <a:custGeom>
            <a:avLst/>
            <a:gdLst>
              <a:gd name="connsiteX0" fmla="*/ 19037 w 373197"/>
              <a:gd name="connsiteY0" fmla="*/ 0 h 467928"/>
              <a:gd name="connsiteX1" fmla="*/ 73771 w 373197"/>
              <a:gd name="connsiteY1" fmla="*/ 81465 h 467928"/>
              <a:gd name="connsiteX2" fmla="*/ 278345 w 373197"/>
              <a:gd name="connsiteY2" fmla="*/ 214728 h 467928"/>
              <a:gd name="connsiteX3" fmla="*/ 279060 w 373197"/>
              <a:gd name="connsiteY3" fmla="*/ 217584 h 467928"/>
              <a:gd name="connsiteX4" fmla="*/ 303571 w 373197"/>
              <a:gd name="connsiteY4" fmla="*/ 307933 h 467928"/>
              <a:gd name="connsiteX5" fmla="*/ 367267 w 373197"/>
              <a:gd name="connsiteY5" fmla="*/ 349102 h 467928"/>
              <a:gd name="connsiteX6" fmla="*/ 368774 w 373197"/>
              <a:gd name="connsiteY6" fmla="*/ 400742 h 467928"/>
              <a:gd name="connsiteX7" fmla="*/ 315231 w 373197"/>
              <a:gd name="connsiteY7" fmla="*/ 455078 h 467928"/>
              <a:gd name="connsiteX8" fmla="*/ 306506 w 373197"/>
              <a:gd name="connsiteY8" fmla="*/ 457775 h 467928"/>
              <a:gd name="connsiteX9" fmla="*/ 303253 w 373197"/>
              <a:gd name="connsiteY9" fmla="*/ 458727 h 467928"/>
              <a:gd name="connsiteX10" fmla="*/ 300159 w 373197"/>
              <a:gd name="connsiteY10" fmla="*/ 461503 h 467928"/>
              <a:gd name="connsiteX11" fmla="*/ 0 w 373197"/>
              <a:gd name="connsiteY11" fmla="*/ 409229 h 467928"/>
              <a:gd name="connsiteX12" fmla="*/ 10471 w 373197"/>
              <a:gd name="connsiteY12" fmla="*/ 396934 h 467928"/>
              <a:gd name="connsiteX13" fmla="*/ 19037 w 373197"/>
              <a:gd name="connsiteY13" fmla="*/ 0 h 467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3197" h="467928">
                <a:moveTo>
                  <a:pt x="19037" y="0"/>
                </a:moveTo>
                <a:cubicBezTo>
                  <a:pt x="52671" y="16499"/>
                  <a:pt x="61396" y="49022"/>
                  <a:pt x="73771" y="81465"/>
                </a:cubicBezTo>
                <a:cubicBezTo>
                  <a:pt x="110656" y="102565"/>
                  <a:pt x="264940" y="181730"/>
                  <a:pt x="278345" y="214728"/>
                </a:cubicBezTo>
                <a:cubicBezTo>
                  <a:pt x="278742" y="215680"/>
                  <a:pt x="278901" y="216632"/>
                  <a:pt x="279060" y="217584"/>
                </a:cubicBezTo>
                <a:cubicBezTo>
                  <a:pt x="296907" y="240905"/>
                  <a:pt x="298732" y="279456"/>
                  <a:pt x="303571" y="307933"/>
                </a:cubicBezTo>
                <a:cubicBezTo>
                  <a:pt x="326654" y="315231"/>
                  <a:pt x="356162" y="325384"/>
                  <a:pt x="367267" y="349102"/>
                </a:cubicBezTo>
                <a:cubicBezTo>
                  <a:pt x="374565" y="364887"/>
                  <a:pt x="375199" y="384639"/>
                  <a:pt x="368774" y="400742"/>
                </a:cubicBezTo>
                <a:cubicBezTo>
                  <a:pt x="360445" y="421445"/>
                  <a:pt x="336252" y="447066"/>
                  <a:pt x="315231" y="455078"/>
                </a:cubicBezTo>
                <a:cubicBezTo>
                  <a:pt x="310709" y="456744"/>
                  <a:pt x="310709" y="456506"/>
                  <a:pt x="306506" y="457775"/>
                </a:cubicBezTo>
                <a:cubicBezTo>
                  <a:pt x="305395" y="458092"/>
                  <a:pt x="304364" y="458410"/>
                  <a:pt x="303253" y="458727"/>
                </a:cubicBezTo>
                <a:cubicBezTo>
                  <a:pt x="302222" y="459679"/>
                  <a:pt x="301270" y="460631"/>
                  <a:pt x="300159" y="461503"/>
                </a:cubicBezTo>
                <a:cubicBezTo>
                  <a:pt x="263036" y="490139"/>
                  <a:pt x="59889" y="414068"/>
                  <a:pt x="0" y="409229"/>
                </a:cubicBezTo>
                <a:lnTo>
                  <a:pt x="10471" y="396934"/>
                </a:lnTo>
                <a:cubicBezTo>
                  <a:pt x="26970" y="333317"/>
                  <a:pt x="38155" y="60841"/>
                  <a:pt x="19037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4857D05E-B950-C32E-8165-CC5B8636D36C}"/>
              </a:ext>
            </a:extLst>
          </p:cNvPr>
          <p:cNvSpPr/>
          <p:nvPr/>
        </p:nvSpPr>
        <p:spPr>
          <a:xfrm>
            <a:off x="7681962" y="1857445"/>
            <a:ext cx="78778" cy="150793"/>
          </a:xfrm>
          <a:custGeom>
            <a:avLst/>
            <a:gdLst>
              <a:gd name="connsiteX0" fmla="*/ 9151 w 78778"/>
              <a:gd name="connsiteY0" fmla="*/ 0 h 150793"/>
              <a:gd name="connsiteX1" fmla="*/ 72847 w 78778"/>
              <a:gd name="connsiteY1" fmla="*/ 41169 h 150793"/>
              <a:gd name="connsiteX2" fmla="*/ 74354 w 78778"/>
              <a:gd name="connsiteY2" fmla="*/ 92808 h 150793"/>
              <a:gd name="connsiteX3" fmla="*/ 20811 w 78778"/>
              <a:gd name="connsiteY3" fmla="*/ 147145 h 150793"/>
              <a:gd name="connsiteX4" fmla="*/ 12086 w 78778"/>
              <a:gd name="connsiteY4" fmla="*/ 149842 h 150793"/>
              <a:gd name="connsiteX5" fmla="*/ 8833 w 78778"/>
              <a:gd name="connsiteY5" fmla="*/ 150794 h 150793"/>
              <a:gd name="connsiteX6" fmla="*/ 7168 w 78778"/>
              <a:gd name="connsiteY6" fmla="*/ 147700 h 150793"/>
              <a:gd name="connsiteX7" fmla="*/ 9151 w 78778"/>
              <a:gd name="connsiteY7" fmla="*/ 0 h 150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778" h="150793">
                <a:moveTo>
                  <a:pt x="9151" y="0"/>
                </a:moveTo>
                <a:cubicBezTo>
                  <a:pt x="32234" y="7298"/>
                  <a:pt x="61742" y="17451"/>
                  <a:pt x="72847" y="41169"/>
                </a:cubicBezTo>
                <a:cubicBezTo>
                  <a:pt x="80145" y="56954"/>
                  <a:pt x="80780" y="76706"/>
                  <a:pt x="74354" y="92808"/>
                </a:cubicBezTo>
                <a:cubicBezTo>
                  <a:pt x="66025" y="113512"/>
                  <a:pt x="41832" y="139133"/>
                  <a:pt x="20811" y="147145"/>
                </a:cubicBezTo>
                <a:cubicBezTo>
                  <a:pt x="16290" y="148811"/>
                  <a:pt x="16290" y="148573"/>
                  <a:pt x="12086" y="149842"/>
                </a:cubicBezTo>
                <a:cubicBezTo>
                  <a:pt x="10975" y="150159"/>
                  <a:pt x="9944" y="150476"/>
                  <a:pt x="8833" y="150794"/>
                </a:cubicBezTo>
                <a:cubicBezTo>
                  <a:pt x="8278" y="149762"/>
                  <a:pt x="7644" y="148731"/>
                  <a:pt x="7168" y="147700"/>
                </a:cubicBezTo>
                <a:cubicBezTo>
                  <a:pt x="-3621" y="120651"/>
                  <a:pt x="-1638" y="27129"/>
                  <a:pt x="915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AFD6ADA5-4D75-EE8C-8408-6378786D9687}"/>
              </a:ext>
            </a:extLst>
          </p:cNvPr>
          <p:cNvSpPr/>
          <p:nvPr/>
        </p:nvSpPr>
        <p:spPr>
          <a:xfrm>
            <a:off x="8850543" y="249085"/>
            <a:ext cx="383301" cy="1178427"/>
          </a:xfrm>
          <a:custGeom>
            <a:avLst/>
            <a:gdLst>
              <a:gd name="connsiteX0" fmla="*/ 292980 w 383301"/>
              <a:gd name="connsiteY0" fmla="*/ 0 h 1178427"/>
              <a:gd name="connsiteX1" fmla="*/ 310114 w 383301"/>
              <a:gd name="connsiteY1" fmla="*/ 3570 h 1178427"/>
              <a:gd name="connsiteX2" fmla="*/ 315032 w 383301"/>
              <a:gd name="connsiteY2" fmla="*/ 107404 h 1178427"/>
              <a:gd name="connsiteX3" fmla="*/ 376746 w 383301"/>
              <a:gd name="connsiteY3" fmla="*/ 62269 h 1178427"/>
              <a:gd name="connsiteX4" fmla="*/ 382219 w 383301"/>
              <a:gd name="connsiteY4" fmla="*/ 73533 h 1178427"/>
              <a:gd name="connsiteX5" fmla="*/ 351521 w 383301"/>
              <a:gd name="connsiteY5" fmla="*/ 255580 h 1178427"/>
              <a:gd name="connsiteX6" fmla="*/ 330501 w 383301"/>
              <a:gd name="connsiteY6" fmla="*/ 429933 h 1178427"/>
              <a:gd name="connsiteX7" fmla="*/ 334149 w 383301"/>
              <a:gd name="connsiteY7" fmla="*/ 773641 h 1178427"/>
              <a:gd name="connsiteX8" fmla="*/ 333594 w 383301"/>
              <a:gd name="connsiteY8" fmla="*/ 960130 h 1178427"/>
              <a:gd name="connsiteX9" fmla="*/ 281478 w 383301"/>
              <a:gd name="connsiteY9" fmla="*/ 1087920 h 1178427"/>
              <a:gd name="connsiteX10" fmla="*/ 177883 w 383301"/>
              <a:gd name="connsiteY10" fmla="*/ 1178428 h 1178427"/>
              <a:gd name="connsiteX11" fmla="*/ 179786 w 383301"/>
              <a:gd name="connsiteY11" fmla="*/ 1166212 h 1178427"/>
              <a:gd name="connsiteX12" fmla="*/ 142108 w 383301"/>
              <a:gd name="connsiteY12" fmla="*/ 1145191 h 1178427"/>
              <a:gd name="connsiteX13" fmla="*/ 155275 w 383301"/>
              <a:gd name="connsiteY13" fmla="*/ 1133213 h 1178427"/>
              <a:gd name="connsiteX14" fmla="*/ 148136 w 383301"/>
              <a:gd name="connsiteY14" fmla="*/ 1100612 h 1178427"/>
              <a:gd name="connsiteX15" fmla="*/ 104587 w 383301"/>
              <a:gd name="connsiteY15" fmla="*/ 1047306 h 1178427"/>
              <a:gd name="connsiteX16" fmla="*/ 135286 w 383301"/>
              <a:gd name="connsiteY16" fmla="*/ 1030410 h 1178427"/>
              <a:gd name="connsiteX17" fmla="*/ 117676 w 383301"/>
              <a:gd name="connsiteY17" fmla="*/ 985196 h 1178427"/>
              <a:gd name="connsiteX18" fmla="*/ 134175 w 383301"/>
              <a:gd name="connsiteY18" fmla="*/ 974091 h 1178427"/>
              <a:gd name="connsiteX19" fmla="*/ 109506 w 383301"/>
              <a:gd name="connsiteY19" fmla="*/ 922769 h 1178427"/>
              <a:gd name="connsiteX20" fmla="*/ 143456 w 383301"/>
              <a:gd name="connsiteY20" fmla="*/ 905793 h 1178427"/>
              <a:gd name="connsiteX21" fmla="*/ 85312 w 383301"/>
              <a:gd name="connsiteY21" fmla="*/ 836148 h 1178427"/>
              <a:gd name="connsiteX22" fmla="*/ 88644 w 383301"/>
              <a:gd name="connsiteY22" fmla="*/ 818776 h 1178427"/>
              <a:gd name="connsiteX23" fmla="*/ 43747 w 383301"/>
              <a:gd name="connsiteY23" fmla="*/ 734376 h 1178427"/>
              <a:gd name="connsiteX24" fmla="*/ 7258 w 383301"/>
              <a:gd name="connsiteY24" fmla="*/ 608014 h 1178427"/>
              <a:gd name="connsiteX25" fmla="*/ 100621 w 383301"/>
              <a:gd name="connsiteY25" fmla="*/ 294131 h 1178427"/>
              <a:gd name="connsiteX26" fmla="*/ 225635 w 383301"/>
              <a:gd name="connsiteY26" fmla="*/ 103993 h 1178427"/>
              <a:gd name="connsiteX27" fmla="*/ 291950 w 383301"/>
              <a:gd name="connsiteY27" fmla="*/ 2856 h 1178427"/>
              <a:gd name="connsiteX28" fmla="*/ 292980 w 383301"/>
              <a:gd name="connsiteY28" fmla="*/ 0 h 1178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3301" h="1178427">
                <a:moveTo>
                  <a:pt x="292980" y="0"/>
                </a:moveTo>
                <a:lnTo>
                  <a:pt x="310114" y="3570"/>
                </a:lnTo>
                <a:cubicBezTo>
                  <a:pt x="323361" y="35537"/>
                  <a:pt x="297423" y="78927"/>
                  <a:pt x="315032" y="107404"/>
                </a:cubicBezTo>
                <a:cubicBezTo>
                  <a:pt x="341130" y="102565"/>
                  <a:pt x="350014" y="67663"/>
                  <a:pt x="376746" y="62269"/>
                </a:cubicBezTo>
                <a:cubicBezTo>
                  <a:pt x="379601" y="65918"/>
                  <a:pt x="381664" y="68773"/>
                  <a:pt x="382219" y="73533"/>
                </a:cubicBezTo>
                <a:cubicBezTo>
                  <a:pt x="389199" y="125490"/>
                  <a:pt x="360484" y="203226"/>
                  <a:pt x="351521" y="255580"/>
                </a:cubicBezTo>
                <a:cubicBezTo>
                  <a:pt x="341447" y="313327"/>
                  <a:pt x="334467" y="371471"/>
                  <a:pt x="330501" y="429933"/>
                </a:cubicBezTo>
                <a:cubicBezTo>
                  <a:pt x="323282" y="543920"/>
                  <a:pt x="330263" y="659574"/>
                  <a:pt x="334149" y="773641"/>
                </a:cubicBezTo>
                <a:cubicBezTo>
                  <a:pt x="336212" y="835196"/>
                  <a:pt x="341130" y="898813"/>
                  <a:pt x="333594" y="960130"/>
                </a:cubicBezTo>
                <a:cubicBezTo>
                  <a:pt x="327882" y="1006693"/>
                  <a:pt x="309321" y="1050241"/>
                  <a:pt x="281478" y="1087920"/>
                </a:cubicBezTo>
                <a:cubicBezTo>
                  <a:pt x="263551" y="1112272"/>
                  <a:pt x="210167" y="1173748"/>
                  <a:pt x="177883" y="1178428"/>
                </a:cubicBezTo>
                <a:cubicBezTo>
                  <a:pt x="178517" y="1175255"/>
                  <a:pt x="179866" y="1169306"/>
                  <a:pt x="179786" y="1166212"/>
                </a:cubicBezTo>
                <a:cubicBezTo>
                  <a:pt x="179151" y="1151617"/>
                  <a:pt x="153371" y="1155186"/>
                  <a:pt x="142108" y="1145191"/>
                </a:cubicBezTo>
                <a:lnTo>
                  <a:pt x="155275" y="1133213"/>
                </a:lnTo>
                <a:lnTo>
                  <a:pt x="148136" y="1100612"/>
                </a:lnTo>
                <a:cubicBezTo>
                  <a:pt x="143932" y="1073800"/>
                  <a:pt x="119500" y="1069358"/>
                  <a:pt x="104587" y="1047306"/>
                </a:cubicBezTo>
                <a:lnTo>
                  <a:pt x="135286" y="1030410"/>
                </a:lnTo>
                <a:cubicBezTo>
                  <a:pt x="137190" y="1012880"/>
                  <a:pt x="123863" y="1001775"/>
                  <a:pt x="117676" y="985196"/>
                </a:cubicBezTo>
                <a:lnTo>
                  <a:pt x="134175" y="974091"/>
                </a:lnTo>
                <a:cubicBezTo>
                  <a:pt x="137427" y="957354"/>
                  <a:pt x="117914" y="938395"/>
                  <a:pt x="109506" y="922769"/>
                </a:cubicBezTo>
                <a:cubicBezTo>
                  <a:pt x="117834" y="909442"/>
                  <a:pt x="128940" y="909760"/>
                  <a:pt x="143456" y="905793"/>
                </a:cubicBezTo>
                <a:cubicBezTo>
                  <a:pt x="149168" y="868036"/>
                  <a:pt x="93165" y="862879"/>
                  <a:pt x="85312" y="836148"/>
                </a:cubicBezTo>
                <a:cubicBezTo>
                  <a:pt x="84201" y="832261"/>
                  <a:pt x="89833" y="822742"/>
                  <a:pt x="88644" y="818776"/>
                </a:cubicBezTo>
                <a:cubicBezTo>
                  <a:pt x="81108" y="792758"/>
                  <a:pt x="55486" y="761346"/>
                  <a:pt x="43747" y="734376"/>
                </a:cubicBezTo>
                <a:cubicBezTo>
                  <a:pt x="26216" y="694476"/>
                  <a:pt x="15270" y="650769"/>
                  <a:pt x="7258" y="608014"/>
                </a:cubicBezTo>
                <a:cubicBezTo>
                  <a:pt x="-18681" y="470467"/>
                  <a:pt x="27803" y="404073"/>
                  <a:pt x="100621" y="294131"/>
                </a:cubicBezTo>
                <a:lnTo>
                  <a:pt x="225635" y="103993"/>
                </a:lnTo>
                <a:cubicBezTo>
                  <a:pt x="246259" y="72660"/>
                  <a:pt x="279020" y="37520"/>
                  <a:pt x="291950" y="2856"/>
                </a:cubicBezTo>
                <a:cubicBezTo>
                  <a:pt x="292425" y="1904"/>
                  <a:pt x="292743" y="952"/>
                  <a:pt x="29298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80E2A461-E2C5-26EA-559B-AFF879FFB127}"/>
              </a:ext>
            </a:extLst>
          </p:cNvPr>
          <p:cNvSpPr/>
          <p:nvPr/>
        </p:nvSpPr>
        <p:spPr>
          <a:xfrm>
            <a:off x="4601468" y="262887"/>
            <a:ext cx="798230" cy="524248"/>
          </a:xfrm>
          <a:custGeom>
            <a:avLst/>
            <a:gdLst>
              <a:gd name="connsiteX0" fmla="*/ 377976 w 798230"/>
              <a:gd name="connsiteY0" fmla="*/ 0 h 524248"/>
              <a:gd name="connsiteX1" fmla="*/ 419620 w 798230"/>
              <a:gd name="connsiteY1" fmla="*/ 106135 h 524248"/>
              <a:gd name="connsiteX2" fmla="*/ 440958 w 798230"/>
              <a:gd name="connsiteY2" fmla="*/ 110577 h 524248"/>
              <a:gd name="connsiteX3" fmla="*/ 496088 w 798230"/>
              <a:gd name="connsiteY3" fmla="*/ 24828 h 524248"/>
              <a:gd name="connsiteX4" fmla="*/ 557008 w 798230"/>
              <a:gd name="connsiteY4" fmla="*/ 109784 h 524248"/>
              <a:gd name="connsiteX5" fmla="*/ 617373 w 798230"/>
              <a:gd name="connsiteY5" fmla="*/ 203702 h 524248"/>
              <a:gd name="connsiteX6" fmla="*/ 798231 w 798230"/>
              <a:gd name="connsiteY6" fmla="*/ 524248 h 524248"/>
              <a:gd name="connsiteX7" fmla="*/ 682339 w 798230"/>
              <a:gd name="connsiteY7" fmla="*/ 517902 h 524248"/>
              <a:gd name="connsiteX8" fmla="*/ 489187 w 798230"/>
              <a:gd name="connsiteY8" fmla="*/ 505924 h 524248"/>
              <a:gd name="connsiteX9" fmla="*/ 474591 w 798230"/>
              <a:gd name="connsiteY9" fmla="*/ 506559 h 524248"/>
              <a:gd name="connsiteX10" fmla="*/ 397886 w 798230"/>
              <a:gd name="connsiteY10" fmla="*/ 491012 h 524248"/>
              <a:gd name="connsiteX11" fmla="*/ 221312 w 798230"/>
              <a:gd name="connsiteY11" fmla="*/ 455157 h 524248"/>
              <a:gd name="connsiteX12" fmla="*/ 170942 w 798230"/>
              <a:gd name="connsiteY12" fmla="*/ 440007 h 524248"/>
              <a:gd name="connsiteX13" fmla="*/ 0 w 798230"/>
              <a:gd name="connsiteY13" fmla="*/ 336252 h 524248"/>
              <a:gd name="connsiteX14" fmla="*/ 146589 w 798230"/>
              <a:gd name="connsiteY14" fmla="*/ 184268 h 524248"/>
              <a:gd name="connsiteX15" fmla="*/ 169990 w 798230"/>
              <a:gd name="connsiteY15" fmla="*/ 154046 h 524248"/>
              <a:gd name="connsiteX16" fmla="*/ 216790 w 798230"/>
              <a:gd name="connsiteY16" fmla="*/ 104786 h 524248"/>
              <a:gd name="connsiteX17" fmla="*/ 264305 w 798230"/>
              <a:gd name="connsiteY17" fmla="*/ 83210 h 524248"/>
              <a:gd name="connsiteX18" fmla="*/ 309202 w 798230"/>
              <a:gd name="connsiteY18" fmla="*/ 121999 h 524248"/>
              <a:gd name="connsiteX19" fmla="*/ 378610 w 798230"/>
              <a:gd name="connsiteY19" fmla="*/ 113115 h 524248"/>
              <a:gd name="connsiteX20" fmla="*/ 377976 w 798230"/>
              <a:gd name="connsiteY20" fmla="*/ 0 h 524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98230" h="524248">
                <a:moveTo>
                  <a:pt x="377976" y="0"/>
                </a:moveTo>
                <a:cubicBezTo>
                  <a:pt x="388367" y="37758"/>
                  <a:pt x="395189" y="74643"/>
                  <a:pt x="419620" y="106135"/>
                </a:cubicBezTo>
                <a:cubicBezTo>
                  <a:pt x="427949" y="109942"/>
                  <a:pt x="431995" y="114146"/>
                  <a:pt x="440958" y="110577"/>
                </a:cubicBezTo>
                <a:cubicBezTo>
                  <a:pt x="469277" y="99154"/>
                  <a:pt x="484507" y="51005"/>
                  <a:pt x="496088" y="24828"/>
                </a:cubicBezTo>
                <a:cubicBezTo>
                  <a:pt x="519409" y="51877"/>
                  <a:pt x="540509" y="77816"/>
                  <a:pt x="557008" y="109784"/>
                </a:cubicBezTo>
                <a:cubicBezTo>
                  <a:pt x="577236" y="140958"/>
                  <a:pt x="598177" y="171894"/>
                  <a:pt x="617373" y="203702"/>
                </a:cubicBezTo>
                <a:cubicBezTo>
                  <a:pt x="686305" y="301667"/>
                  <a:pt x="771499" y="405025"/>
                  <a:pt x="798231" y="524248"/>
                </a:cubicBezTo>
                <a:cubicBezTo>
                  <a:pt x="759759" y="521789"/>
                  <a:pt x="720890" y="518140"/>
                  <a:pt x="682339" y="517902"/>
                </a:cubicBezTo>
                <a:cubicBezTo>
                  <a:pt x="619753" y="521234"/>
                  <a:pt x="552883" y="507194"/>
                  <a:pt x="489187" y="505924"/>
                </a:cubicBezTo>
                <a:lnTo>
                  <a:pt x="474591" y="506559"/>
                </a:lnTo>
                <a:cubicBezTo>
                  <a:pt x="449763" y="494581"/>
                  <a:pt x="425094" y="491725"/>
                  <a:pt x="397886" y="491012"/>
                </a:cubicBezTo>
                <a:cubicBezTo>
                  <a:pt x="345136" y="499103"/>
                  <a:pt x="272237" y="469912"/>
                  <a:pt x="221312" y="455157"/>
                </a:cubicBezTo>
                <a:cubicBezTo>
                  <a:pt x="204971" y="448970"/>
                  <a:pt x="187758" y="444766"/>
                  <a:pt x="170942" y="440007"/>
                </a:cubicBezTo>
                <a:cubicBezTo>
                  <a:pt x="108197" y="411292"/>
                  <a:pt x="53781" y="379562"/>
                  <a:pt x="0" y="336252"/>
                </a:cubicBezTo>
                <a:cubicBezTo>
                  <a:pt x="59493" y="293258"/>
                  <a:pt x="111529" y="250265"/>
                  <a:pt x="146589" y="184268"/>
                </a:cubicBezTo>
                <a:cubicBezTo>
                  <a:pt x="151825" y="172211"/>
                  <a:pt x="161106" y="163485"/>
                  <a:pt x="169990" y="154046"/>
                </a:cubicBezTo>
                <a:cubicBezTo>
                  <a:pt x="186806" y="138499"/>
                  <a:pt x="201243" y="121523"/>
                  <a:pt x="216790" y="104786"/>
                </a:cubicBezTo>
                <a:cubicBezTo>
                  <a:pt x="232259" y="88128"/>
                  <a:pt x="242174" y="84003"/>
                  <a:pt x="264305" y="83210"/>
                </a:cubicBezTo>
                <a:cubicBezTo>
                  <a:pt x="284533" y="90349"/>
                  <a:pt x="295797" y="106214"/>
                  <a:pt x="309202" y="121999"/>
                </a:cubicBezTo>
                <a:lnTo>
                  <a:pt x="378610" y="113115"/>
                </a:lnTo>
                <a:cubicBezTo>
                  <a:pt x="377262" y="75278"/>
                  <a:pt x="375834" y="37837"/>
                  <a:pt x="377976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2D05BD2B-FAAB-A0A5-2695-431A40D814CC}"/>
              </a:ext>
            </a:extLst>
          </p:cNvPr>
          <p:cNvSpPr/>
          <p:nvPr/>
        </p:nvSpPr>
        <p:spPr>
          <a:xfrm>
            <a:off x="4601389" y="346018"/>
            <a:ext cx="473163" cy="409193"/>
          </a:xfrm>
          <a:custGeom>
            <a:avLst/>
            <a:gdLst>
              <a:gd name="connsiteX0" fmla="*/ 170069 w 473163"/>
              <a:gd name="connsiteY0" fmla="*/ 70836 h 409193"/>
              <a:gd name="connsiteX1" fmla="*/ 216870 w 473163"/>
              <a:gd name="connsiteY1" fmla="*/ 21576 h 409193"/>
              <a:gd name="connsiteX2" fmla="*/ 264384 w 473163"/>
              <a:gd name="connsiteY2" fmla="*/ 0 h 409193"/>
              <a:gd name="connsiteX3" fmla="*/ 309282 w 473163"/>
              <a:gd name="connsiteY3" fmla="*/ 38789 h 409193"/>
              <a:gd name="connsiteX4" fmla="*/ 473164 w 473163"/>
              <a:gd name="connsiteY4" fmla="*/ 211476 h 409193"/>
              <a:gd name="connsiteX5" fmla="*/ 397886 w 473163"/>
              <a:gd name="connsiteY5" fmla="*/ 407801 h 409193"/>
              <a:gd name="connsiteX6" fmla="*/ 221312 w 473163"/>
              <a:gd name="connsiteY6" fmla="*/ 371947 h 409193"/>
              <a:gd name="connsiteX7" fmla="*/ 170942 w 473163"/>
              <a:gd name="connsiteY7" fmla="*/ 356796 h 409193"/>
              <a:gd name="connsiteX8" fmla="*/ 0 w 473163"/>
              <a:gd name="connsiteY8" fmla="*/ 253041 h 409193"/>
              <a:gd name="connsiteX9" fmla="*/ 146589 w 473163"/>
              <a:gd name="connsiteY9" fmla="*/ 101058 h 409193"/>
              <a:gd name="connsiteX10" fmla="*/ 170069 w 473163"/>
              <a:gd name="connsiteY10" fmla="*/ 70836 h 40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3163" h="409193">
                <a:moveTo>
                  <a:pt x="170069" y="70836"/>
                </a:moveTo>
                <a:cubicBezTo>
                  <a:pt x="186886" y="55288"/>
                  <a:pt x="201323" y="38313"/>
                  <a:pt x="216870" y="21576"/>
                </a:cubicBezTo>
                <a:cubicBezTo>
                  <a:pt x="232338" y="4918"/>
                  <a:pt x="242253" y="793"/>
                  <a:pt x="264384" y="0"/>
                </a:cubicBezTo>
                <a:cubicBezTo>
                  <a:pt x="284612" y="7139"/>
                  <a:pt x="295876" y="23004"/>
                  <a:pt x="309282" y="38789"/>
                </a:cubicBezTo>
                <a:cubicBezTo>
                  <a:pt x="365125" y="96299"/>
                  <a:pt x="431678" y="141434"/>
                  <a:pt x="473164" y="211476"/>
                </a:cubicBezTo>
                <a:cubicBezTo>
                  <a:pt x="455792" y="280011"/>
                  <a:pt x="422793" y="341963"/>
                  <a:pt x="397886" y="407801"/>
                </a:cubicBezTo>
                <a:cubicBezTo>
                  <a:pt x="345136" y="415892"/>
                  <a:pt x="272238" y="386701"/>
                  <a:pt x="221312" y="371947"/>
                </a:cubicBezTo>
                <a:cubicBezTo>
                  <a:pt x="204971" y="365760"/>
                  <a:pt x="187758" y="361556"/>
                  <a:pt x="170942" y="356796"/>
                </a:cubicBezTo>
                <a:cubicBezTo>
                  <a:pt x="108197" y="328081"/>
                  <a:pt x="53781" y="296352"/>
                  <a:pt x="0" y="253041"/>
                </a:cubicBezTo>
                <a:cubicBezTo>
                  <a:pt x="59493" y="210048"/>
                  <a:pt x="111529" y="167055"/>
                  <a:pt x="146589" y="101058"/>
                </a:cubicBezTo>
                <a:cubicBezTo>
                  <a:pt x="151825" y="88921"/>
                  <a:pt x="161185" y="80275"/>
                  <a:pt x="170069" y="7083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FC30B103-C67D-F6A1-6567-1CD496266135}"/>
              </a:ext>
            </a:extLst>
          </p:cNvPr>
          <p:cNvSpPr/>
          <p:nvPr/>
        </p:nvSpPr>
        <p:spPr>
          <a:xfrm>
            <a:off x="4601468" y="447076"/>
            <a:ext cx="189693" cy="255738"/>
          </a:xfrm>
          <a:custGeom>
            <a:avLst/>
            <a:gdLst>
              <a:gd name="connsiteX0" fmla="*/ 146589 w 189693"/>
              <a:gd name="connsiteY0" fmla="*/ 0 h 255738"/>
              <a:gd name="connsiteX1" fmla="*/ 181730 w 189693"/>
              <a:gd name="connsiteY1" fmla="*/ 234321 h 255738"/>
              <a:gd name="connsiteX2" fmla="*/ 170942 w 189693"/>
              <a:gd name="connsiteY2" fmla="*/ 255738 h 255738"/>
              <a:gd name="connsiteX3" fmla="*/ 0 w 189693"/>
              <a:gd name="connsiteY3" fmla="*/ 151984 h 255738"/>
              <a:gd name="connsiteX4" fmla="*/ 146589 w 189693"/>
              <a:gd name="connsiteY4" fmla="*/ 0 h 25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9693" h="255738">
                <a:moveTo>
                  <a:pt x="146589" y="0"/>
                </a:moveTo>
                <a:cubicBezTo>
                  <a:pt x="181254" y="63379"/>
                  <a:pt x="201957" y="164199"/>
                  <a:pt x="181730" y="234321"/>
                </a:cubicBezTo>
                <a:cubicBezTo>
                  <a:pt x="179350" y="242571"/>
                  <a:pt x="177525" y="249869"/>
                  <a:pt x="170942" y="255738"/>
                </a:cubicBezTo>
                <a:cubicBezTo>
                  <a:pt x="108197" y="227023"/>
                  <a:pt x="53781" y="195294"/>
                  <a:pt x="0" y="151984"/>
                </a:cubicBezTo>
                <a:cubicBezTo>
                  <a:pt x="59493" y="108990"/>
                  <a:pt x="111449" y="65997"/>
                  <a:pt x="14658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FDCD375F-4DE8-8E11-C860-E86031739315}"/>
              </a:ext>
            </a:extLst>
          </p:cNvPr>
          <p:cNvSpPr/>
          <p:nvPr/>
        </p:nvSpPr>
        <p:spPr>
          <a:xfrm>
            <a:off x="4748058" y="416854"/>
            <a:ext cx="131280" cy="301111"/>
          </a:xfrm>
          <a:custGeom>
            <a:avLst/>
            <a:gdLst>
              <a:gd name="connsiteX0" fmla="*/ 0 w 131280"/>
              <a:gd name="connsiteY0" fmla="*/ 30222 h 301111"/>
              <a:gd name="connsiteX1" fmla="*/ 23400 w 131280"/>
              <a:gd name="connsiteY1" fmla="*/ 0 h 301111"/>
              <a:gd name="connsiteX2" fmla="*/ 131280 w 131280"/>
              <a:gd name="connsiteY2" fmla="*/ 118113 h 301111"/>
              <a:gd name="connsiteX3" fmla="*/ 74722 w 131280"/>
              <a:gd name="connsiteY3" fmla="*/ 301111 h 301111"/>
              <a:gd name="connsiteX4" fmla="*/ 24352 w 131280"/>
              <a:gd name="connsiteY4" fmla="*/ 285961 h 301111"/>
              <a:gd name="connsiteX5" fmla="*/ 35140 w 131280"/>
              <a:gd name="connsiteY5" fmla="*/ 264543 h 301111"/>
              <a:gd name="connsiteX6" fmla="*/ 0 w 131280"/>
              <a:gd name="connsiteY6" fmla="*/ 30222 h 301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1280" h="301111">
                <a:moveTo>
                  <a:pt x="0" y="30222"/>
                </a:moveTo>
                <a:cubicBezTo>
                  <a:pt x="5235" y="18165"/>
                  <a:pt x="14516" y="9439"/>
                  <a:pt x="23400" y="0"/>
                </a:cubicBezTo>
                <a:cubicBezTo>
                  <a:pt x="56399" y="43786"/>
                  <a:pt x="89239" y="82496"/>
                  <a:pt x="131280" y="118113"/>
                </a:cubicBezTo>
                <a:cubicBezTo>
                  <a:pt x="112798" y="178478"/>
                  <a:pt x="97251" y="242333"/>
                  <a:pt x="74722" y="301111"/>
                </a:cubicBezTo>
                <a:cubicBezTo>
                  <a:pt x="58382" y="294924"/>
                  <a:pt x="41169" y="290720"/>
                  <a:pt x="24352" y="285961"/>
                </a:cubicBezTo>
                <a:cubicBezTo>
                  <a:pt x="30936" y="280091"/>
                  <a:pt x="32761" y="272793"/>
                  <a:pt x="35140" y="264543"/>
                </a:cubicBezTo>
                <a:cubicBezTo>
                  <a:pt x="55368" y="194342"/>
                  <a:pt x="34664" y="93522"/>
                  <a:pt x="0" y="3022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BA769035-72A8-B320-80AC-8CFBE9F08B3C}"/>
              </a:ext>
            </a:extLst>
          </p:cNvPr>
          <p:cNvSpPr/>
          <p:nvPr/>
        </p:nvSpPr>
        <p:spPr>
          <a:xfrm>
            <a:off x="5168233" y="466589"/>
            <a:ext cx="231465" cy="320545"/>
          </a:xfrm>
          <a:custGeom>
            <a:avLst/>
            <a:gdLst>
              <a:gd name="connsiteX0" fmla="*/ 0 w 231465"/>
              <a:gd name="connsiteY0" fmla="*/ 127393 h 320545"/>
              <a:gd name="connsiteX1" fmla="*/ 50608 w 231465"/>
              <a:gd name="connsiteY1" fmla="*/ 0 h 320545"/>
              <a:gd name="connsiteX2" fmla="*/ 231466 w 231465"/>
              <a:gd name="connsiteY2" fmla="*/ 320546 h 320545"/>
              <a:gd name="connsiteX3" fmla="*/ 115574 w 231465"/>
              <a:gd name="connsiteY3" fmla="*/ 314200 h 320545"/>
              <a:gd name="connsiteX4" fmla="*/ 0 w 231465"/>
              <a:gd name="connsiteY4" fmla="*/ 127393 h 320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465" h="320545">
                <a:moveTo>
                  <a:pt x="0" y="127393"/>
                </a:moveTo>
                <a:cubicBezTo>
                  <a:pt x="20069" y="86225"/>
                  <a:pt x="33554" y="42517"/>
                  <a:pt x="50608" y="0"/>
                </a:cubicBezTo>
                <a:cubicBezTo>
                  <a:pt x="119540" y="97964"/>
                  <a:pt x="204734" y="201323"/>
                  <a:pt x="231466" y="320546"/>
                </a:cubicBezTo>
                <a:cubicBezTo>
                  <a:pt x="192994" y="318087"/>
                  <a:pt x="154125" y="314438"/>
                  <a:pt x="115574" y="314200"/>
                </a:cubicBezTo>
                <a:cubicBezTo>
                  <a:pt x="66394" y="270731"/>
                  <a:pt x="28953" y="185141"/>
                  <a:pt x="0" y="12739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45DCBA7E-3E98-A987-552E-DA3FE25ADBE1}"/>
              </a:ext>
            </a:extLst>
          </p:cNvPr>
          <p:cNvSpPr/>
          <p:nvPr/>
        </p:nvSpPr>
        <p:spPr>
          <a:xfrm>
            <a:off x="4978348" y="262887"/>
            <a:ext cx="180128" cy="252962"/>
          </a:xfrm>
          <a:custGeom>
            <a:avLst/>
            <a:gdLst>
              <a:gd name="connsiteX0" fmla="*/ 1096 w 180128"/>
              <a:gd name="connsiteY0" fmla="*/ 0 h 252962"/>
              <a:gd name="connsiteX1" fmla="*/ 42741 w 180128"/>
              <a:gd name="connsiteY1" fmla="*/ 106135 h 252962"/>
              <a:gd name="connsiteX2" fmla="*/ 64079 w 180128"/>
              <a:gd name="connsiteY2" fmla="*/ 110577 h 252962"/>
              <a:gd name="connsiteX3" fmla="*/ 119209 w 180128"/>
              <a:gd name="connsiteY3" fmla="*/ 24828 h 252962"/>
              <a:gd name="connsiteX4" fmla="*/ 180129 w 180128"/>
              <a:gd name="connsiteY4" fmla="*/ 109784 h 252962"/>
              <a:gd name="connsiteX5" fmla="*/ 158315 w 180128"/>
              <a:gd name="connsiteY5" fmla="*/ 252962 h 252962"/>
              <a:gd name="connsiteX6" fmla="*/ 1731 w 180128"/>
              <a:gd name="connsiteY6" fmla="*/ 113115 h 252962"/>
              <a:gd name="connsiteX7" fmla="*/ 1096 w 180128"/>
              <a:gd name="connsiteY7" fmla="*/ 0 h 252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128" h="252962">
                <a:moveTo>
                  <a:pt x="1096" y="0"/>
                </a:moveTo>
                <a:cubicBezTo>
                  <a:pt x="11487" y="37758"/>
                  <a:pt x="18309" y="74643"/>
                  <a:pt x="42741" y="106135"/>
                </a:cubicBezTo>
                <a:cubicBezTo>
                  <a:pt x="51070" y="109942"/>
                  <a:pt x="55115" y="114146"/>
                  <a:pt x="64079" y="110577"/>
                </a:cubicBezTo>
                <a:cubicBezTo>
                  <a:pt x="92397" y="99154"/>
                  <a:pt x="107627" y="51005"/>
                  <a:pt x="119209" y="24828"/>
                </a:cubicBezTo>
                <a:cubicBezTo>
                  <a:pt x="142530" y="51877"/>
                  <a:pt x="163630" y="77816"/>
                  <a:pt x="180129" y="109784"/>
                </a:cubicBezTo>
                <a:cubicBezTo>
                  <a:pt x="175290" y="158409"/>
                  <a:pt x="169262" y="205289"/>
                  <a:pt x="158315" y="252962"/>
                </a:cubicBezTo>
                <a:cubicBezTo>
                  <a:pt x="116987" y="191725"/>
                  <a:pt x="63206" y="152063"/>
                  <a:pt x="1731" y="113115"/>
                </a:cubicBezTo>
                <a:cubicBezTo>
                  <a:pt x="382" y="75278"/>
                  <a:pt x="-1046" y="37837"/>
                  <a:pt x="109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F8DB9775-2460-D6D6-7B75-911463A5EA19}"/>
              </a:ext>
            </a:extLst>
          </p:cNvPr>
          <p:cNvSpPr/>
          <p:nvPr/>
        </p:nvSpPr>
        <p:spPr>
          <a:xfrm>
            <a:off x="5076058" y="614369"/>
            <a:ext cx="85115" cy="154997"/>
          </a:xfrm>
          <a:custGeom>
            <a:avLst/>
            <a:gdLst>
              <a:gd name="connsiteX0" fmla="*/ 2 w 85115"/>
              <a:gd name="connsiteY0" fmla="*/ 154998 h 154997"/>
              <a:gd name="connsiteX1" fmla="*/ 27448 w 85115"/>
              <a:gd name="connsiteY1" fmla="*/ 0 h 154997"/>
              <a:gd name="connsiteX2" fmla="*/ 85116 w 85115"/>
              <a:gd name="connsiteY2" fmla="*/ 150794 h 154997"/>
              <a:gd name="connsiteX3" fmla="*/ 14597 w 85115"/>
              <a:gd name="connsiteY3" fmla="*/ 154363 h 154997"/>
              <a:gd name="connsiteX4" fmla="*/ 2 w 85115"/>
              <a:gd name="connsiteY4" fmla="*/ 154998 h 154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115" h="154997">
                <a:moveTo>
                  <a:pt x="2" y="154998"/>
                </a:moveTo>
                <a:cubicBezTo>
                  <a:pt x="-157" y="102169"/>
                  <a:pt x="11028" y="50053"/>
                  <a:pt x="27448" y="0"/>
                </a:cubicBezTo>
                <a:cubicBezTo>
                  <a:pt x="43868" y="51719"/>
                  <a:pt x="63699" y="101058"/>
                  <a:pt x="85116" y="150794"/>
                </a:cubicBezTo>
                <a:cubicBezTo>
                  <a:pt x="62033" y="151666"/>
                  <a:pt x="37363" y="150873"/>
                  <a:pt x="14597" y="154363"/>
                </a:cubicBezTo>
                <a:lnTo>
                  <a:pt x="2" y="154998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669EDFD-5C92-D9D6-FDBD-CFE249D5DD94}"/>
              </a:ext>
            </a:extLst>
          </p:cNvPr>
          <p:cNvSpPr/>
          <p:nvPr/>
        </p:nvSpPr>
        <p:spPr>
          <a:xfrm>
            <a:off x="6267893" y="1443933"/>
            <a:ext cx="693248" cy="519444"/>
          </a:xfrm>
          <a:custGeom>
            <a:avLst/>
            <a:gdLst>
              <a:gd name="connsiteX0" fmla="*/ 352592 w 693248"/>
              <a:gd name="connsiteY0" fmla="*/ 0 h 519444"/>
              <a:gd name="connsiteX1" fmla="*/ 450398 w 693248"/>
              <a:gd name="connsiteY1" fmla="*/ 85749 h 519444"/>
              <a:gd name="connsiteX2" fmla="*/ 648548 w 693248"/>
              <a:gd name="connsiteY2" fmla="*/ 222026 h 519444"/>
              <a:gd name="connsiteX3" fmla="*/ 688527 w 693248"/>
              <a:gd name="connsiteY3" fmla="*/ 422080 h 519444"/>
              <a:gd name="connsiteX4" fmla="*/ 633080 w 693248"/>
              <a:gd name="connsiteY4" fmla="*/ 485776 h 519444"/>
              <a:gd name="connsiteX5" fmla="*/ 304840 w 693248"/>
              <a:gd name="connsiteY5" fmla="*/ 498547 h 519444"/>
              <a:gd name="connsiteX6" fmla="*/ 379800 w 693248"/>
              <a:gd name="connsiteY6" fmla="*/ 465152 h 519444"/>
              <a:gd name="connsiteX7" fmla="*/ 374327 w 693248"/>
              <a:gd name="connsiteY7" fmla="*/ 448415 h 519444"/>
              <a:gd name="connsiteX8" fmla="*/ 234956 w 693248"/>
              <a:gd name="connsiteY8" fmla="*/ 425411 h 519444"/>
              <a:gd name="connsiteX9" fmla="*/ 323719 w 693248"/>
              <a:gd name="connsiteY9" fmla="*/ 370123 h 519444"/>
              <a:gd name="connsiteX10" fmla="*/ 354338 w 693248"/>
              <a:gd name="connsiteY10" fmla="*/ 321656 h 519444"/>
              <a:gd name="connsiteX11" fmla="*/ 154601 w 693248"/>
              <a:gd name="connsiteY11" fmla="*/ 388050 h 519444"/>
              <a:gd name="connsiteX12" fmla="*/ 230514 w 693248"/>
              <a:gd name="connsiteY12" fmla="*/ 248203 h 519444"/>
              <a:gd name="connsiteX13" fmla="*/ 218377 w 693248"/>
              <a:gd name="connsiteY13" fmla="*/ 247330 h 519444"/>
              <a:gd name="connsiteX14" fmla="*/ 67187 w 693248"/>
              <a:gd name="connsiteY14" fmla="*/ 373930 h 519444"/>
              <a:gd name="connsiteX15" fmla="*/ 101693 w 693248"/>
              <a:gd name="connsiteY15" fmla="*/ 218060 h 519444"/>
              <a:gd name="connsiteX16" fmla="*/ 96140 w 693248"/>
              <a:gd name="connsiteY16" fmla="*/ 213538 h 519444"/>
              <a:gd name="connsiteX17" fmla="*/ 0 w 693248"/>
              <a:gd name="connsiteY17" fmla="*/ 337759 h 519444"/>
              <a:gd name="connsiteX18" fmla="*/ 251138 w 693248"/>
              <a:gd name="connsiteY18" fmla="*/ 56161 h 519444"/>
              <a:gd name="connsiteX19" fmla="*/ 347992 w 693248"/>
              <a:gd name="connsiteY19" fmla="*/ 3807 h 519444"/>
              <a:gd name="connsiteX20" fmla="*/ 352592 w 693248"/>
              <a:gd name="connsiteY20" fmla="*/ 0 h 519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3248" h="519444">
                <a:moveTo>
                  <a:pt x="352592" y="0"/>
                </a:moveTo>
                <a:cubicBezTo>
                  <a:pt x="383132" y="31491"/>
                  <a:pt x="414465" y="60524"/>
                  <a:pt x="450398" y="85749"/>
                </a:cubicBezTo>
                <a:cubicBezTo>
                  <a:pt x="499975" y="120413"/>
                  <a:pt x="620150" y="170545"/>
                  <a:pt x="648548" y="222026"/>
                </a:cubicBezTo>
                <a:cubicBezTo>
                  <a:pt x="675359" y="270810"/>
                  <a:pt x="704947" y="367743"/>
                  <a:pt x="688527" y="422080"/>
                </a:cubicBezTo>
                <a:cubicBezTo>
                  <a:pt x="679960" y="450557"/>
                  <a:pt x="658860" y="471895"/>
                  <a:pt x="633080" y="485776"/>
                </a:cubicBezTo>
                <a:cubicBezTo>
                  <a:pt x="548362" y="531308"/>
                  <a:pt x="394951" y="525597"/>
                  <a:pt x="304840" y="498547"/>
                </a:cubicBezTo>
                <a:cubicBezTo>
                  <a:pt x="332286" y="491567"/>
                  <a:pt x="360287" y="487363"/>
                  <a:pt x="379800" y="465152"/>
                </a:cubicBezTo>
                <a:cubicBezTo>
                  <a:pt x="379245" y="456585"/>
                  <a:pt x="380990" y="454682"/>
                  <a:pt x="374327" y="448415"/>
                </a:cubicBezTo>
                <a:cubicBezTo>
                  <a:pt x="344264" y="420176"/>
                  <a:pt x="273666" y="423190"/>
                  <a:pt x="234956" y="425411"/>
                </a:cubicBezTo>
                <a:cubicBezTo>
                  <a:pt x="264781" y="408119"/>
                  <a:pt x="296590" y="391461"/>
                  <a:pt x="323719" y="370123"/>
                </a:cubicBezTo>
                <a:cubicBezTo>
                  <a:pt x="341963" y="355765"/>
                  <a:pt x="351482" y="344660"/>
                  <a:pt x="354338" y="321656"/>
                </a:cubicBezTo>
                <a:cubicBezTo>
                  <a:pt x="271286" y="308489"/>
                  <a:pt x="221788" y="345295"/>
                  <a:pt x="154601" y="388050"/>
                </a:cubicBezTo>
                <a:cubicBezTo>
                  <a:pt x="176494" y="351640"/>
                  <a:pt x="232576" y="290244"/>
                  <a:pt x="230514" y="248203"/>
                </a:cubicBezTo>
                <a:lnTo>
                  <a:pt x="218377" y="247330"/>
                </a:lnTo>
                <a:cubicBezTo>
                  <a:pt x="149366" y="275807"/>
                  <a:pt x="112402" y="317055"/>
                  <a:pt x="67187" y="373930"/>
                </a:cubicBezTo>
                <a:cubicBezTo>
                  <a:pt x="84321" y="324195"/>
                  <a:pt x="103914" y="271524"/>
                  <a:pt x="101693" y="218060"/>
                </a:cubicBezTo>
                <a:lnTo>
                  <a:pt x="96140" y="213538"/>
                </a:lnTo>
                <a:cubicBezTo>
                  <a:pt x="55209" y="233528"/>
                  <a:pt x="28001" y="301825"/>
                  <a:pt x="0" y="337759"/>
                </a:cubicBezTo>
                <a:cubicBezTo>
                  <a:pt x="29905" y="179033"/>
                  <a:pt x="114146" y="121920"/>
                  <a:pt x="251138" y="56161"/>
                </a:cubicBezTo>
                <a:cubicBezTo>
                  <a:pt x="283899" y="40455"/>
                  <a:pt x="319118" y="26256"/>
                  <a:pt x="347992" y="3807"/>
                </a:cubicBezTo>
                <a:cubicBezTo>
                  <a:pt x="349578" y="2459"/>
                  <a:pt x="351085" y="1190"/>
                  <a:pt x="35259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EEECC650-8854-F143-3018-430955BFCA8B}"/>
              </a:ext>
            </a:extLst>
          </p:cNvPr>
          <p:cNvSpPr/>
          <p:nvPr/>
        </p:nvSpPr>
        <p:spPr>
          <a:xfrm>
            <a:off x="1131627" y="1784468"/>
            <a:ext cx="518378" cy="789505"/>
          </a:xfrm>
          <a:custGeom>
            <a:avLst/>
            <a:gdLst>
              <a:gd name="connsiteX0" fmla="*/ 131359 w 518378"/>
              <a:gd name="connsiteY0" fmla="*/ 0 h 789505"/>
              <a:gd name="connsiteX1" fmla="*/ 208938 w 518378"/>
              <a:gd name="connsiteY1" fmla="*/ 148414 h 789505"/>
              <a:gd name="connsiteX2" fmla="*/ 230752 w 518378"/>
              <a:gd name="connsiteY2" fmla="*/ 66552 h 789505"/>
              <a:gd name="connsiteX3" fmla="*/ 285167 w 518378"/>
              <a:gd name="connsiteY3" fmla="*/ 191725 h 789505"/>
              <a:gd name="connsiteX4" fmla="*/ 316104 w 518378"/>
              <a:gd name="connsiteY4" fmla="*/ 98044 h 789505"/>
              <a:gd name="connsiteX5" fmla="*/ 336172 w 518378"/>
              <a:gd name="connsiteY5" fmla="*/ 93046 h 789505"/>
              <a:gd name="connsiteX6" fmla="*/ 400821 w 518378"/>
              <a:gd name="connsiteY6" fmla="*/ 193152 h 789505"/>
              <a:gd name="connsiteX7" fmla="*/ 416686 w 518378"/>
              <a:gd name="connsiteY7" fmla="*/ 44342 h 789505"/>
              <a:gd name="connsiteX8" fmla="*/ 518378 w 518378"/>
              <a:gd name="connsiteY8" fmla="*/ 265257 h 789505"/>
              <a:gd name="connsiteX9" fmla="*/ 366474 w 518378"/>
              <a:gd name="connsiteY9" fmla="*/ 789505 h 789505"/>
              <a:gd name="connsiteX10" fmla="*/ 244316 w 518378"/>
              <a:gd name="connsiteY10" fmla="*/ 592546 h 789505"/>
              <a:gd name="connsiteX11" fmla="*/ 341249 w 518378"/>
              <a:gd name="connsiteY11" fmla="*/ 657036 h 789505"/>
              <a:gd name="connsiteX12" fmla="*/ 207193 w 518378"/>
              <a:gd name="connsiteY12" fmla="*/ 439213 h 789505"/>
              <a:gd name="connsiteX13" fmla="*/ 373930 w 518378"/>
              <a:gd name="connsiteY13" fmla="*/ 528849 h 789505"/>
              <a:gd name="connsiteX14" fmla="*/ 174670 w 518378"/>
              <a:gd name="connsiteY14" fmla="*/ 307378 h 789505"/>
              <a:gd name="connsiteX15" fmla="*/ 87652 w 518378"/>
              <a:gd name="connsiteY15" fmla="*/ 293021 h 789505"/>
              <a:gd name="connsiteX16" fmla="*/ 89953 w 518378"/>
              <a:gd name="connsiteY16" fmla="*/ 285564 h 789505"/>
              <a:gd name="connsiteX17" fmla="*/ 265971 w 518378"/>
              <a:gd name="connsiteY17" fmla="*/ 280884 h 789505"/>
              <a:gd name="connsiteX18" fmla="*/ 206241 w 518378"/>
              <a:gd name="connsiteY18" fmla="*/ 219408 h 789505"/>
              <a:gd name="connsiteX19" fmla="*/ 21814 w 518378"/>
              <a:gd name="connsiteY19" fmla="*/ 205051 h 789505"/>
              <a:gd name="connsiteX20" fmla="*/ 0 w 518378"/>
              <a:gd name="connsiteY20" fmla="*/ 187044 h 789505"/>
              <a:gd name="connsiteX21" fmla="*/ 139926 w 518378"/>
              <a:gd name="connsiteY21" fmla="*/ 163882 h 789505"/>
              <a:gd name="connsiteX22" fmla="*/ 131359 w 518378"/>
              <a:gd name="connsiteY22" fmla="*/ 0 h 789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18378" h="789505">
                <a:moveTo>
                  <a:pt x="131359" y="0"/>
                </a:moveTo>
                <a:cubicBezTo>
                  <a:pt x="152460" y="52274"/>
                  <a:pt x="178953" y="100741"/>
                  <a:pt x="208938" y="148414"/>
                </a:cubicBezTo>
                <a:lnTo>
                  <a:pt x="230752" y="66552"/>
                </a:lnTo>
                <a:cubicBezTo>
                  <a:pt x="250186" y="107483"/>
                  <a:pt x="266844" y="150238"/>
                  <a:pt x="285167" y="191725"/>
                </a:cubicBezTo>
                <a:cubicBezTo>
                  <a:pt x="292386" y="161582"/>
                  <a:pt x="296590" y="122713"/>
                  <a:pt x="316104" y="98044"/>
                </a:cubicBezTo>
                <a:cubicBezTo>
                  <a:pt x="323957" y="93998"/>
                  <a:pt x="327209" y="89715"/>
                  <a:pt x="336172" y="93046"/>
                </a:cubicBezTo>
                <a:cubicBezTo>
                  <a:pt x="364174" y="103596"/>
                  <a:pt x="387971" y="167214"/>
                  <a:pt x="400821" y="193152"/>
                </a:cubicBezTo>
                <a:cubicBezTo>
                  <a:pt x="413909" y="142227"/>
                  <a:pt x="420176" y="96775"/>
                  <a:pt x="416686" y="44342"/>
                </a:cubicBezTo>
                <a:cubicBezTo>
                  <a:pt x="465707" y="116843"/>
                  <a:pt x="502910" y="177526"/>
                  <a:pt x="518378" y="265257"/>
                </a:cubicBezTo>
                <a:cubicBezTo>
                  <a:pt x="483079" y="477606"/>
                  <a:pt x="459600" y="589055"/>
                  <a:pt x="366474" y="789505"/>
                </a:cubicBezTo>
                <a:cubicBezTo>
                  <a:pt x="327923" y="733345"/>
                  <a:pt x="261450" y="657829"/>
                  <a:pt x="244316" y="592546"/>
                </a:cubicBezTo>
                <a:cubicBezTo>
                  <a:pt x="278742" y="610155"/>
                  <a:pt x="309837" y="634587"/>
                  <a:pt x="341249" y="657036"/>
                </a:cubicBezTo>
                <a:cubicBezTo>
                  <a:pt x="306268" y="572001"/>
                  <a:pt x="269144" y="508066"/>
                  <a:pt x="207193" y="439213"/>
                </a:cubicBezTo>
                <a:cubicBezTo>
                  <a:pt x="264543" y="465708"/>
                  <a:pt x="319039" y="497675"/>
                  <a:pt x="373930" y="528849"/>
                </a:cubicBezTo>
                <a:cubicBezTo>
                  <a:pt x="339980" y="428981"/>
                  <a:pt x="285643" y="333713"/>
                  <a:pt x="174670" y="307378"/>
                </a:cubicBezTo>
                <a:cubicBezTo>
                  <a:pt x="146510" y="300715"/>
                  <a:pt x="113512" y="306268"/>
                  <a:pt x="87652" y="293021"/>
                </a:cubicBezTo>
                <a:lnTo>
                  <a:pt x="89953" y="285564"/>
                </a:lnTo>
                <a:cubicBezTo>
                  <a:pt x="144448" y="256294"/>
                  <a:pt x="207986" y="271683"/>
                  <a:pt x="265971" y="280884"/>
                </a:cubicBezTo>
                <a:cubicBezTo>
                  <a:pt x="247885" y="259387"/>
                  <a:pt x="228689" y="236463"/>
                  <a:pt x="206241" y="219408"/>
                </a:cubicBezTo>
                <a:cubicBezTo>
                  <a:pt x="128821" y="160471"/>
                  <a:pt x="102327" y="194898"/>
                  <a:pt x="21814" y="205051"/>
                </a:cubicBezTo>
                <a:cubicBezTo>
                  <a:pt x="8329" y="199578"/>
                  <a:pt x="7218" y="199498"/>
                  <a:pt x="0" y="187044"/>
                </a:cubicBezTo>
                <a:cubicBezTo>
                  <a:pt x="22369" y="163247"/>
                  <a:pt x="105103" y="166817"/>
                  <a:pt x="139926" y="163882"/>
                </a:cubicBezTo>
                <a:cubicBezTo>
                  <a:pt x="126283" y="105659"/>
                  <a:pt x="122634" y="59255"/>
                  <a:pt x="13135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8BDFAF09-CFC1-A201-D1A9-DA3628184A26}"/>
              </a:ext>
            </a:extLst>
          </p:cNvPr>
          <p:cNvSpPr/>
          <p:nvPr/>
        </p:nvSpPr>
        <p:spPr>
          <a:xfrm>
            <a:off x="6967842" y="45620"/>
            <a:ext cx="505424" cy="539478"/>
          </a:xfrm>
          <a:custGeom>
            <a:avLst/>
            <a:gdLst>
              <a:gd name="connsiteX0" fmla="*/ 56637 w 505424"/>
              <a:gd name="connsiteY0" fmla="*/ 7377 h 539478"/>
              <a:gd name="connsiteX1" fmla="*/ 171815 w 505424"/>
              <a:gd name="connsiteY1" fmla="*/ 23400 h 539478"/>
              <a:gd name="connsiteX2" fmla="*/ 183237 w 505424"/>
              <a:gd name="connsiteY2" fmla="*/ 78134 h 539478"/>
              <a:gd name="connsiteX3" fmla="*/ 207034 w 505424"/>
              <a:gd name="connsiteY3" fmla="*/ 95267 h 539478"/>
              <a:gd name="connsiteX4" fmla="*/ 223216 w 505424"/>
              <a:gd name="connsiteY4" fmla="*/ 80751 h 539478"/>
              <a:gd name="connsiteX5" fmla="*/ 241778 w 505424"/>
              <a:gd name="connsiteY5" fmla="*/ 0 h 539478"/>
              <a:gd name="connsiteX6" fmla="*/ 284136 w 505424"/>
              <a:gd name="connsiteY6" fmla="*/ 66473 h 539478"/>
              <a:gd name="connsiteX7" fmla="*/ 343471 w 505424"/>
              <a:gd name="connsiteY7" fmla="*/ 57668 h 539478"/>
              <a:gd name="connsiteX8" fmla="*/ 402487 w 505424"/>
              <a:gd name="connsiteY8" fmla="*/ 76785 h 539478"/>
              <a:gd name="connsiteX9" fmla="*/ 466184 w 505424"/>
              <a:gd name="connsiteY9" fmla="*/ 80117 h 539478"/>
              <a:gd name="connsiteX10" fmla="*/ 466263 w 505424"/>
              <a:gd name="connsiteY10" fmla="*/ 64331 h 539478"/>
              <a:gd name="connsiteX11" fmla="*/ 475544 w 505424"/>
              <a:gd name="connsiteY11" fmla="*/ 83607 h 539478"/>
              <a:gd name="connsiteX12" fmla="*/ 490695 w 505424"/>
              <a:gd name="connsiteY12" fmla="*/ 87494 h 539478"/>
              <a:gd name="connsiteX13" fmla="*/ 503069 w 505424"/>
              <a:gd name="connsiteY13" fmla="*/ 102803 h 539478"/>
              <a:gd name="connsiteX14" fmla="*/ 486253 w 505424"/>
              <a:gd name="connsiteY14" fmla="*/ 260419 h 539478"/>
              <a:gd name="connsiteX15" fmla="*/ 374962 w 505424"/>
              <a:gd name="connsiteY15" fmla="*/ 539478 h 539478"/>
              <a:gd name="connsiteX16" fmla="*/ 133184 w 505424"/>
              <a:gd name="connsiteY16" fmla="*/ 291117 h 539478"/>
              <a:gd name="connsiteX17" fmla="*/ 0 w 505424"/>
              <a:gd name="connsiteY17" fmla="*/ 80593 h 539478"/>
              <a:gd name="connsiteX18" fmla="*/ 77340 w 505424"/>
              <a:gd name="connsiteY18" fmla="*/ 116923 h 539478"/>
              <a:gd name="connsiteX19" fmla="*/ 126759 w 505424"/>
              <a:gd name="connsiteY19" fmla="*/ 117478 h 539478"/>
              <a:gd name="connsiteX20" fmla="*/ 128663 w 505424"/>
              <a:gd name="connsiteY20" fmla="*/ 89318 h 539478"/>
              <a:gd name="connsiteX21" fmla="*/ 56637 w 505424"/>
              <a:gd name="connsiteY21" fmla="*/ 7377 h 539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05424" h="539478">
                <a:moveTo>
                  <a:pt x="56637" y="7377"/>
                </a:moveTo>
                <a:cubicBezTo>
                  <a:pt x="94950" y="13168"/>
                  <a:pt x="133422" y="18086"/>
                  <a:pt x="171815" y="23400"/>
                </a:cubicBezTo>
                <a:cubicBezTo>
                  <a:pt x="179112" y="32126"/>
                  <a:pt x="181095" y="65362"/>
                  <a:pt x="183237" y="78134"/>
                </a:cubicBezTo>
                <a:cubicBezTo>
                  <a:pt x="192201" y="89318"/>
                  <a:pt x="192518" y="91856"/>
                  <a:pt x="207034" y="95267"/>
                </a:cubicBezTo>
                <a:cubicBezTo>
                  <a:pt x="213935" y="91143"/>
                  <a:pt x="218933" y="87811"/>
                  <a:pt x="223216" y="80751"/>
                </a:cubicBezTo>
                <a:cubicBezTo>
                  <a:pt x="235353" y="60762"/>
                  <a:pt x="247727" y="22686"/>
                  <a:pt x="241778" y="0"/>
                </a:cubicBezTo>
                <a:cubicBezTo>
                  <a:pt x="257246" y="14913"/>
                  <a:pt x="271048" y="57747"/>
                  <a:pt x="284136" y="66473"/>
                </a:cubicBezTo>
                <a:cubicBezTo>
                  <a:pt x="300874" y="77658"/>
                  <a:pt x="325147" y="56558"/>
                  <a:pt x="343471" y="57668"/>
                </a:cubicBezTo>
                <a:cubicBezTo>
                  <a:pt x="360921" y="58699"/>
                  <a:pt x="385750" y="71232"/>
                  <a:pt x="402487" y="76785"/>
                </a:cubicBezTo>
                <a:cubicBezTo>
                  <a:pt x="423587" y="83845"/>
                  <a:pt x="445639" y="90349"/>
                  <a:pt x="466184" y="80117"/>
                </a:cubicBezTo>
                <a:lnTo>
                  <a:pt x="466263" y="64331"/>
                </a:lnTo>
                <a:lnTo>
                  <a:pt x="475544" y="83607"/>
                </a:lnTo>
                <a:lnTo>
                  <a:pt x="490695" y="87494"/>
                </a:lnTo>
                <a:lnTo>
                  <a:pt x="503069" y="102803"/>
                </a:lnTo>
                <a:cubicBezTo>
                  <a:pt x="511239" y="151984"/>
                  <a:pt x="496326" y="212190"/>
                  <a:pt x="486253" y="260419"/>
                </a:cubicBezTo>
                <a:cubicBezTo>
                  <a:pt x="471181" y="333237"/>
                  <a:pt x="440879" y="496247"/>
                  <a:pt x="374962" y="539478"/>
                </a:cubicBezTo>
                <a:cubicBezTo>
                  <a:pt x="362587" y="469753"/>
                  <a:pt x="182603" y="351878"/>
                  <a:pt x="133184" y="291117"/>
                </a:cubicBezTo>
                <a:cubicBezTo>
                  <a:pt x="84004" y="230593"/>
                  <a:pt x="50450" y="129376"/>
                  <a:pt x="0" y="80593"/>
                </a:cubicBezTo>
                <a:cubicBezTo>
                  <a:pt x="26811" y="90667"/>
                  <a:pt x="51164" y="105817"/>
                  <a:pt x="77340" y="116923"/>
                </a:cubicBezTo>
                <a:cubicBezTo>
                  <a:pt x="93840" y="123982"/>
                  <a:pt x="110101" y="124538"/>
                  <a:pt x="126759" y="117478"/>
                </a:cubicBezTo>
                <a:cubicBezTo>
                  <a:pt x="132391" y="105262"/>
                  <a:pt x="133025" y="102327"/>
                  <a:pt x="128663" y="89318"/>
                </a:cubicBezTo>
                <a:cubicBezTo>
                  <a:pt x="115733" y="51481"/>
                  <a:pt x="91539" y="25383"/>
                  <a:pt x="56637" y="737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94B4E2E4-C48F-15C5-6305-BDA48F10ECF8}"/>
              </a:ext>
            </a:extLst>
          </p:cNvPr>
          <p:cNvSpPr/>
          <p:nvPr/>
        </p:nvSpPr>
        <p:spPr>
          <a:xfrm>
            <a:off x="1691015" y="1346523"/>
            <a:ext cx="752620" cy="404791"/>
          </a:xfrm>
          <a:custGeom>
            <a:avLst/>
            <a:gdLst>
              <a:gd name="connsiteX0" fmla="*/ 108118 w 752620"/>
              <a:gd name="connsiteY0" fmla="*/ 146907 h 404791"/>
              <a:gd name="connsiteX1" fmla="*/ 113512 w 752620"/>
              <a:gd name="connsiteY1" fmla="*/ 0 h 404791"/>
              <a:gd name="connsiteX2" fmla="*/ 227341 w 752620"/>
              <a:gd name="connsiteY2" fmla="*/ 191883 h 404791"/>
              <a:gd name="connsiteX3" fmla="*/ 240746 w 752620"/>
              <a:gd name="connsiteY3" fmla="*/ 80117 h 404791"/>
              <a:gd name="connsiteX4" fmla="*/ 277077 w 752620"/>
              <a:gd name="connsiteY4" fmla="*/ 75595 h 404791"/>
              <a:gd name="connsiteX5" fmla="*/ 380594 w 752620"/>
              <a:gd name="connsiteY5" fmla="*/ 187600 h 404791"/>
              <a:gd name="connsiteX6" fmla="*/ 406850 w 752620"/>
              <a:gd name="connsiteY6" fmla="*/ 81386 h 404791"/>
              <a:gd name="connsiteX7" fmla="*/ 752620 w 752620"/>
              <a:gd name="connsiteY7" fmla="*/ 389716 h 404791"/>
              <a:gd name="connsiteX8" fmla="*/ 752224 w 752620"/>
              <a:gd name="connsiteY8" fmla="*/ 397093 h 404791"/>
              <a:gd name="connsiteX9" fmla="*/ 715021 w 752620"/>
              <a:gd name="connsiteY9" fmla="*/ 404073 h 404791"/>
              <a:gd name="connsiteX10" fmla="*/ 474274 w 752620"/>
              <a:gd name="connsiteY10" fmla="*/ 397093 h 404791"/>
              <a:gd name="connsiteX11" fmla="*/ 224565 w 752620"/>
              <a:gd name="connsiteY11" fmla="*/ 356479 h 404791"/>
              <a:gd name="connsiteX12" fmla="*/ 68932 w 752620"/>
              <a:gd name="connsiteY12" fmla="*/ 223930 h 404791"/>
              <a:gd name="connsiteX13" fmla="*/ 241619 w 752620"/>
              <a:gd name="connsiteY13" fmla="*/ 249075 h 404791"/>
              <a:gd name="connsiteX14" fmla="*/ 0 w 752620"/>
              <a:gd name="connsiteY14" fmla="*/ 116050 h 404791"/>
              <a:gd name="connsiteX15" fmla="*/ 51322 w 752620"/>
              <a:gd name="connsiteY15" fmla="*/ 118350 h 404791"/>
              <a:gd name="connsiteX16" fmla="*/ 108118 w 752620"/>
              <a:gd name="connsiteY16" fmla="*/ 146907 h 40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52620" h="404791">
                <a:moveTo>
                  <a:pt x="108118" y="146907"/>
                </a:moveTo>
                <a:cubicBezTo>
                  <a:pt x="113274" y="98044"/>
                  <a:pt x="113115" y="49022"/>
                  <a:pt x="113512" y="0"/>
                </a:cubicBezTo>
                <a:cubicBezTo>
                  <a:pt x="149128" y="65680"/>
                  <a:pt x="186965" y="129059"/>
                  <a:pt x="227341" y="191883"/>
                </a:cubicBezTo>
                <a:cubicBezTo>
                  <a:pt x="229483" y="162216"/>
                  <a:pt x="224644" y="102962"/>
                  <a:pt x="240746" y="80117"/>
                </a:cubicBezTo>
                <a:cubicBezTo>
                  <a:pt x="254945" y="73771"/>
                  <a:pt x="261450" y="72898"/>
                  <a:pt x="277077" y="75595"/>
                </a:cubicBezTo>
                <a:cubicBezTo>
                  <a:pt x="327368" y="84162"/>
                  <a:pt x="354258" y="149049"/>
                  <a:pt x="380594" y="187600"/>
                </a:cubicBezTo>
                <a:cubicBezTo>
                  <a:pt x="391381" y="152222"/>
                  <a:pt x="400345" y="117875"/>
                  <a:pt x="406850" y="81386"/>
                </a:cubicBezTo>
                <a:cubicBezTo>
                  <a:pt x="515047" y="167214"/>
                  <a:pt x="676311" y="274062"/>
                  <a:pt x="752620" y="389716"/>
                </a:cubicBezTo>
                <a:lnTo>
                  <a:pt x="752224" y="397093"/>
                </a:lnTo>
                <a:cubicBezTo>
                  <a:pt x="739928" y="399314"/>
                  <a:pt x="727078" y="400821"/>
                  <a:pt x="715021" y="404073"/>
                </a:cubicBezTo>
                <a:cubicBezTo>
                  <a:pt x="636729" y="404390"/>
                  <a:pt x="551853" y="407643"/>
                  <a:pt x="474274" y="397093"/>
                </a:cubicBezTo>
                <a:cubicBezTo>
                  <a:pt x="379562" y="384163"/>
                  <a:pt x="332444" y="358383"/>
                  <a:pt x="224565" y="356479"/>
                </a:cubicBezTo>
                <a:cubicBezTo>
                  <a:pt x="174749" y="303412"/>
                  <a:pt x="132708" y="259863"/>
                  <a:pt x="68932" y="223930"/>
                </a:cubicBezTo>
                <a:cubicBezTo>
                  <a:pt x="127473" y="225675"/>
                  <a:pt x="184744" y="235590"/>
                  <a:pt x="241619" y="249075"/>
                </a:cubicBezTo>
                <a:cubicBezTo>
                  <a:pt x="167055" y="178319"/>
                  <a:pt x="44897" y="165231"/>
                  <a:pt x="0" y="116050"/>
                </a:cubicBezTo>
                <a:cubicBezTo>
                  <a:pt x="2697" y="117716"/>
                  <a:pt x="40296" y="117637"/>
                  <a:pt x="51322" y="118350"/>
                </a:cubicBezTo>
                <a:cubicBezTo>
                  <a:pt x="77023" y="119858"/>
                  <a:pt x="89080" y="130884"/>
                  <a:pt x="108118" y="146907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8609EFCC-B2F4-7928-CFBE-03C2BEC21E98}"/>
              </a:ext>
            </a:extLst>
          </p:cNvPr>
          <p:cNvSpPr/>
          <p:nvPr/>
        </p:nvSpPr>
        <p:spPr>
          <a:xfrm>
            <a:off x="11498554" y="1604404"/>
            <a:ext cx="419938" cy="715100"/>
          </a:xfrm>
          <a:custGeom>
            <a:avLst/>
            <a:gdLst>
              <a:gd name="connsiteX0" fmla="*/ 0 w 419938"/>
              <a:gd name="connsiteY0" fmla="*/ 87176 h 715100"/>
              <a:gd name="connsiteX1" fmla="*/ 5870 w 419938"/>
              <a:gd name="connsiteY1" fmla="*/ 83765 h 715100"/>
              <a:gd name="connsiteX2" fmla="*/ 88763 w 419938"/>
              <a:gd name="connsiteY2" fmla="*/ 0 h 715100"/>
              <a:gd name="connsiteX3" fmla="*/ 96140 w 419938"/>
              <a:gd name="connsiteY3" fmla="*/ 3252 h 715100"/>
              <a:gd name="connsiteX4" fmla="*/ 96775 w 419938"/>
              <a:gd name="connsiteY4" fmla="*/ 99313 h 715100"/>
              <a:gd name="connsiteX5" fmla="*/ 127711 w 419938"/>
              <a:gd name="connsiteY5" fmla="*/ 79403 h 715100"/>
              <a:gd name="connsiteX6" fmla="*/ 163644 w 419938"/>
              <a:gd name="connsiteY6" fmla="*/ 7377 h 715100"/>
              <a:gd name="connsiteX7" fmla="*/ 190773 w 419938"/>
              <a:gd name="connsiteY7" fmla="*/ 101772 h 715100"/>
              <a:gd name="connsiteX8" fmla="*/ 195770 w 419938"/>
              <a:gd name="connsiteY8" fmla="*/ 98758 h 715100"/>
              <a:gd name="connsiteX9" fmla="*/ 245665 w 419938"/>
              <a:gd name="connsiteY9" fmla="*/ 43311 h 715100"/>
              <a:gd name="connsiteX10" fmla="*/ 294686 w 419938"/>
              <a:gd name="connsiteY10" fmla="*/ 97330 h 715100"/>
              <a:gd name="connsiteX11" fmla="*/ 314200 w 419938"/>
              <a:gd name="connsiteY11" fmla="*/ 76388 h 715100"/>
              <a:gd name="connsiteX12" fmla="*/ 337601 w 419938"/>
              <a:gd name="connsiteY12" fmla="*/ 16023 h 715100"/>
              <a:gd name="connsiteX13" fmla="*/ 370202 w 419938"/>
              <a:gd name="connsiteY13" fmla="*/ 19196 h 715100"/>
              <a:gd name="connsiteX14" fmla="*/ 393286 w 419938"/>
              <a:gd name="connsiteY14" fmla="*/ 9202 h 715100"/>
              <a:gd name="connsiteX15" fmla="*/ 410737 w 419938"/>
              <a:gd name="connsiteY15" fmla="*/ 31253 h 715100"/>
              <a:gd name="connsiteX16" fmla="*/ 392730 w 419938"/>
              <a:gd name="connsiteY16" fmla="*/ 64887 h 715100"/>
              <a:gd name="connsiteX17" fmla="*/ 349579 w 419938"/>
              <a:gd name="connsiteY17" fmla="*/ 95426 h 715100"/>
              <a:gd name="connsiteX18" fmla="*/ 373772 w 419938"/>
              <a:gd name="connsiteY18" fmla="*/ 119937 h 715100"/>
              <a:gd name="connsiteX19" fmla="*/ 404946 w 419938"/>
              <a:gd name="connsiteY19" fmla="*/ 126759 h 715100"/>
              <a:gd name="connsiteX20" fmla="*/ 419938 w 419938"/>
              <a:gd name="connsiteY20" fmla="*/ 157933 h 715100"/>
              <a:gd name="connsiteX21" fmla="*/ 411768 w 419938"/>
              <a:gd name="connsiteY21" fmla="*/ 164199 h 715100"/>
              <a:gd name="connsiteX22" fmla="*/ 231784 w 419938"/>
              <a:gd name="connsiteY22" fmla="*/ 116447 h 715100"/>
              <a:gd name="connsiteX23" fmla="*/ 167055 w 419938"/>
              <a:gd name="connsiteY23" fmla="*/ 126362 h 715100"/>
              <a:gd name="connsiteX24" fmla="*/ 162692 w 419938"/>
              <a:gd name="connsiteY24" fmla="*/ 134374 h 715100"/>
              <a:gd name="connsiteX25" fmla="*/ 364174 w 419938"/>
              <a:gd name="connsiteY25" fmla="*/ 215522 h 715100"/>
              <a:gd name="connsiteX26" fmla="*/ 161502 w 419938"/>
              <a:gd name="connsiteY26" fmla="*/ 240984 h 715100"/>
              <a:gd name="connsiteX27" fmla="*/ 137864 w 419938"/>
              <a:gd name="connsiteY27" fmla="*/ 274935 h 715100"/>
              <a:gd name="connsiteX28" fmla="*/ 140641 w 419938"/>
              <a:gd name="connsiteY28" fmla="*/ 290324 h 715100"/>
              <a:gd name="connsiteX29" fmla="*/ 178875 w 419938"/>
              <a:gd name="connsiteY29" fmla="*/ 298018 h 715100"/>
              <a:gd name="connsiteX30" fmla="*/ 127632 w 419938"/>
              <a:gd name="connsiteY30" fmla="*/ 413433 h 715100"/>
              <a:gd name="connsiteX31" fmla="*/ 152777 w 419938"/>
              <a:gd name="connsiteY31" fmla="*/ 417558 h 715100"/>
              <a:gd name="connsiteX32" fmla="*/ 266685 w 419938"/>
              <a:gd name="connsiteY32" fmla="*/ 351958 h 715100"/>
              <a:gd name="connsiteX33" fmla="*/ 262243 w 419938"/>
              <a:gd name="connsiteY33" fmla="*/ 388209 h 715100"/>
              <a:gd name="connsiteX34" fmla="*/ 230990 w 419938"/>
              <a:gd name="connsiteY34" fmla="*/ 505290 h 715100"/>
              <a:gd name="connsiteX35" fmla="*/ 235987 w 419938"/>
              <a:gd name="connsiteY35" fmla="*/ 578347 h 715100"/>
              <a:gd name="connsiteX36" fmla="*/ 206004 w 419938"/>
              <a:gd name="connsiteY36" fmla="*/ 578902 h 715100"/>
              <a:gd name="connsiteX37" fmla="*/ 209096 w 419938"/>
              <a:gd name="connsiteY37" fmla="*/ 608569 h 715100"/>
              <a:gd name="connsiteX38" fmla="*/ 203465 w 419938"/>
              <a:gd name="connsiteY38" fmla="*/ 614359 h 715100"/>
              <a:gd name="connsiteX39" fmla="*/ 111212 w 419938"/>
              <a:gd name="connsiteY39" fmla="*/ 574063 h 715100"/>
              <a:gd name="connsiteX40" fmla="*/ 110101 w 419938"/>
              <a:gd name="connsiteY40" fmla="*/ 579537 h 715100"/>
              <a:gd name="connsiteX41" fmla="*/ 133898 w 419938"/>
              <a:gd name="connsiteY41" fmla="*/ 612376 h 715100"/>
              <a:gd name="connsiteX42" fmla="*/ 93602 w 419938"/>
              <a:gd name="connsiteY42" fmla="*/ 633476 h 715100"/>
              <a:gd name="connsiteX43" fmla="*/ 134454 w 419938"/>
              <a:gd name="connsiteY43" fmla="*/ 715100 h 715100"/>
              <a:gd name="connsiteX44" fmla="*/ 47277 w 419938"/>
              <a:gd name="connsiteY44" fmla="*/ 706930 h 715100"/>
              <a:gd name="connsiteX45" fmla="*/ 35141 w 419938"/>
              <a:gd name="connsiteY45" fmla="*/ 703598 h 715100"/>
              <a:gd name="connsiteX46" fmla="*/ 0 w 419938"/>
              <a:gd name="connsiteY46" fmla="*/ 87176 h 71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19938" h="715100">
                <a:moveTo>
                  <a:pt x="0" y="87176"/>
                </a:moveTo>
                <a:lnTo>
                  <a:pt x="5870" y="83765"/>
                </a:lnTo>
                <a:cubicBezTo>
                  <a:pt x="45611" y="60524"/>
                  <a:pt x="56241" y="28160"/>
                  <a:pt x="88763" y="0"/>
                </a:cubicBezTo>
                <a:lnTo>
                  <a:pt x="96140" y="3252"/>
                </a:lnTo>
                <a:cubicBezTo>
                  <a:pt x="100821" y="37917"/>
                  <a:pt x="66870" y="71391"/>
                  <a:pt x="96775" y="99313"/>
                </a:cubicBezTo>
                <a:cubicBezTo>
                  <a:pt x="112402" y="97013"/>
                  <a:pt x="118271" y="92412"/>
                  <a:pt x="127711" y="79403"/>
                </a:cubicBezTo>
                <a:cubicBezTo>
                  <a:pt x="141275" y="60762"/>
                  <a:pt x="160472" y="29826"/>
                  <a:pt x="163644" y="7377"/>
                </a:cubicBezTo>
                <a:cubicBezTo>
                  <a:pt x="187204" y="35933"/>
                  <a:pt x="188631" y="65918"/>
                  <a:pt x="190773" y="101772"/>
                </a:cubicBezTo>
                <a:lnTo>
                  <a:pt x="195770" y="98758"/>
                </a:lnTo>
                <a:cubicBezTo>
                  <a:pt x="219964" y="84162"/>
                  <a:pt x="231228" y="67266"/>
                  <a:pt x="245665" y="43311"/>
                </a:cubicBezTo>
                <a:cubicBezTo>
                  <a:pt x="266527" y="58541"/>
                  <a:pt x="261767" y="87256"/>
                  <a:pt x="294686" y="97330"/>
                </a:cubicBezTo>
                <a:cubicBezTo>
                  <a:pt x="308489" y="91222"/>
                  <a:pt x="308886" y="90270"/>
                  <a:pt x="314200" y="76388"/>
                </a:cubicBezTo>
                <a:cubicBezTo>
                  <a:pt x="321974" y="55764"/>
                  <a:pt x="323005" y="33554"/>
                  <a:pt x="337601" y="16023"/>
                </a:cubicBezTo>
                <a:cubicBezTo>
                  <a:pt x="349975" y="13326"/>
                  <a:pt x="358225" y="15785"/>
                  <a:pt x="370202" y="19196"/>
                </a:cubicBezTo>
                <a:lnTo>
                  <a:pt x="393286" y="9202"/>
                </a:lnTo>
                <a:cubicBezTo>
                  <a:pt x="403518" y="17213"/>
                  <a:pt x="405660" y="19355"/>
                  <a:pt x="410737" y="31253"/>
                </a:cubicBezTo>
                <a:cubicBezTo>
                  <a:pt x="409230" y="46087"/>
                  <a:pt x="404549" y="55368"/>
                  <a:pt x="392730" y="64887"/>
                </a:cubicBezTo>
                <a:cubicBezTo>
                  <a:pt x="379087" y="75913"/>
                  <a:pt x="364094" y="85669"/>
                  <a:pt x="349579" y="95426"/>
                </a:cubicBezTo>
                <a:cubicBezTo>
                  <a:pt x="354576" y="107483"/>
                  <a:pt x="361477" y="114860"/>
                  <a:pt x="373772" y="119937"/>
                </a:cubicBezTo>
                <a:cubicBezTo>
                  <a:pt x="383053" y="123744"/>
                  <a:pt x="395031" y="125093"/>
                  <a:pt x="404946" y="126759"/>
                </a:cubicBezTo>
                <a:cubicBezTo>
                  <a:pt x="414227" y="137705"/>
                  <a:pt x="418748" y="143417"/>
                  <a:pt x="419938" y="157933"/>
                </a:cubicBezTo>
                <a:lnTo>
                  <a:pt x="411768" y="164199"/>
                </a:lnTo>
                <a:cubicBezTo>
                  <a:pt x="339187" y="153094"/>
                  <a:pt x="325543" y="111370"/>
                  <a:pt x="231784" y="116447"/>
                </a:cubicBezTo>
                <a:cubicBezTo>
                  <a:pt x="209970" y="117637"/>
                  <a:pt x="187759" y="118668"/>
                  <a:pt x="167055" y="126362"/>
                </a:cubicBezTo>
                <a:lnTo>
                  <a:pt x="162692" y="134374"/>
                </a:lnTo>
                <a:cubicBezTo>
                  <a:pt x="215204" y="183554"/>
                  <a:pt x="306664" y="156346"/>
                  <a:pt x="364174" y="215522"/>
                </a:cubicBezTo>
                <a:cubicBezTo>
                  <a:pt x="299604" y="209493"/>
                  <a:pt x="216394" y="196246"/>
                  <a:pt x="161502" y="240984"/>
                </a:cubicBezTo>
                <a:cubicBezTo>
                  <a:pt x="149763" y="250583"/>
                  <a:pt x="142861" y="260498"/>
                  <a:pt x="137864" y="274935"/>
                </a:cubicBezTo>
                <a:lnTo>
                  <a:pt x="140641" y="290324"/>
                </a:lnTo>
                <a:cubicBezTo>
                  <a:pt x="153333" y="297859"/>
                  <a:pt x="164517" y="297542"/>
                  <a:pt x="178875" y="298018"/>
                </a:cubicBezTo>
                <a:cubicBezTo>
                  <a:pt x="179509" y="341090"/>
                  <a:pt x="119064" y="362190"/>
                  <a:pt x="127632" y="413433"/>
                </a:cubicBezTo>
                <a:cubicBezTo>
                  <a:pt x="138736" y="420017"/>
                  <a:pt x="140165" y="420493"/>
                  <a:pt x="152777" y="417558"/>
                </a:cubicBezTo>
                <a:cubicBezTo>
                  <a:pt x="195929" y="407563"/>
                  <a:pt x="225120" y="366712"/>
                  <a:pt x="266685" y="351958"/>
                </a:cubicBezTo>
                <a:cubicBezTo>
                  <a:pt x="271921" y="366791"/>
                  <a:pt x="268748" y="374010"/>
                  <a:pt x="262243" y="388209"/>
                </a:cubicBezTo>
                <a:cubicBezTo>
                  <a:pt x="242730" y="430964"/>
                  <a:pt x="214252" y="456268"/>
                  <a:pt x="230990" y="505290"/>
                </a:cubicBezTo>
                <a:cubicBezTo>
                  <a:pt x="239953" y="531387"/>
                  <a:pt x="246775" y="550980"/>
                  <a:pt x="235987" y="578347"/>
                </a:cubicBezTo>
                <a:cubicBezTo>
                  <a:pt x="224724" y="583265"/>
                  <a:pt x="217743" y="581440"/>
                  <a:pt x="206004" y="578902"/>
                </a:cubicBezTo>
                <a:cubicBezTo>
                  <a:pt x="205209" y="589849"/>
                  <a:pt x="206400" y="597939"/>
                  <a:pt x="209096" y="608569"/>
                </a:cubicBezTo>
                <a:lnTo>
                  <a:pt x="203465" y="614359"/>
                </a:lnTo>
                <a:cubicBezTo>
                  <a:pt x="169673" y="607379"/>
                  <a:pt x="145717" y="578426"/>
                  <a:pt x="111212" y="574063"/>
                </a:cubicBezTo>
                <a:lnTo>
                  <a:pt x="110101" y="579537"/>
                </a:lnTo>
                <a:cubicBezTo>
                  <a:pt x="120254" y="590007"/>
                  <a:pt x="129218" y="598098"/>
                  <a:pt x="133898" y="612376"/>
                </a:cubicBezTo>
                <a:cubicBezTo>
                  <a:pt x="119937" y="624434"/>
                  <a:pt x="102883" y="617453"/>
                  <a:pt x="93602" y="633476"/>
                </a:cubicBezTo>
                <a:cubicBezTo>
                  <a:pt x="103914" y="662429"/>
                  <a:pt x="128980" y="685433"/>
                  <a:pt x="134454" y="715100"/>
                </a:cubicBezTo>
                <a:cubicBezTo>
                  <a:pt x="104469" y="707406"/>
                  <a:pt x="78134" y="706216"/>
                  <a:pt x="47277" y="706930"/>
                </a:cubicBezTo>
                <a:cubicBezTo>
                  <a:pt x="43232" y="705819"/>
                  <a:pt x="38155" y="706533"/>
                  <a:pt x="35141" y="703598"/>
                </a:cubicBezTo>
                <a:cubicBezTo>
                  <a:pt x="14754" y="684085"/>
                  <a:pt x="44977" y="138340"/>
                  <a:pt x="0" y="8717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39A5F27A-C444-3C9A-BB59-ACC7B74CCE3D}"/>
              </a:ext>
            </a:extLst>
          </p:cNvPr>
          <p:cNvSpPr/>
          <p:nvPr/>
        </p:nvSpPr>
        <p:spPr>
          <a:xfrm>
            <a:off x="9515154" y="208075"/>
            <a:ext cx="651640" cy="479906"/>
          </a:xfrm>
          <a:custGeom>
            <a:avLst/>
            <a:gdLst>
              <a:gd name="connsiteX0" fmla="*/ 395427 w 651640"/>
              <a:gd name="connsiteY0" fmla="*/ 8329 h 479906"/>
              <a:gd name="connsiteX1" fmla="*/ 403280 w 651640"/>
              <a:gd name="connsiteY1" fmla="*/ 10709 h 479906"/>
              <a:gd name="connsiteX2" fmla="*/ 453809 w 651640"/>
              <a:gd name="connsiteY2" fmla="*/ 2935 h 479906"/>
              <a:gd name="connsiteX3" fmla="*/ 480144 w 651640"/>
              <a:gd name="connsiteY3" fmla="*/ 31491 h 479906"/>
              <a:gd name="connsiteX4" fmla="*/ 519885 w 651640"/>
              <a:gd name="connsiteY4" fmla="*/ 7298 h 479906"/>
              <a:gd name="connsiteX5" fmla="*/ 529245 w 651640"/>
              <a:gd name="connsiteY5" fmla="*/ 0 h 479906"/>
              <a:gd name="connsiteX6" fmla="*/ 537495 w 651640"/>
              <a:gd name="connsiteY6" fmla="*/ 4442 h 479906"/>
              <a:gd name="connsiteX7" fmla="*/ 454126 w 651640"/>
              <a:gd name="connsiteY7" fmla="*/ 122079 h 479906"/>
              <a:gd name="connsiteX8" fmla="*/ 438896 w 651640"/>
              <a:gd name="connsiteY8" fmla="*/ 136753 h 479906"/>
              <a:gd name="connsiteX9" fmla="*/ 560102 w 651640"/>
              <a:gd name="connsiteY9" fmla="*/ 91301 h 479906"/>
              <a:gd name="connsiteX10" fmla="*/ 563196 w 651640"/>
              <a:gd name="connsiteY10" fmla="*/ 132787 h 479906"/>
              <a:gd name="connsiteX11" fmla="*/ 610313 w 651640"/>
              <a:gd name="connsiteY11" fmla="*/ 120889 h 479906"/>
              <a:gd name="connsiteX12" fmla="*/ 563355 w 651640"/>
              <a:gd name="connsiteY12" fmla="*/ 222423 h 479906"/>
              <a:gd name="connsiteX13" fmla="*/ 576363 w 651640"/>
              <a:gd name="connsiteY13" fmla="*/ 231704 h 479906"/>
              <a:gd name="connsiteX14" fmla="*/ 651641 w 651640"/>
              <a:gd name="connsiteY14" fmla="*/ 201085 h 479906"/>
              <a:gd name="connsiteX15" fmla="*/ 610472 w 651640"/>
              <a:gd name="connsiteY15" fmla="*/ 256690 h 479906"/>
              <a:gd name="connsiteX16" fmla="*/ 501244 w 651640"/>
              <a:gd name="connsiteY16" fmla="*/ 312296 h 479906"/>
              <a:gd name="connsiteX17" fmla="*/ 263274 w 651640"/>
              <a:gd name="connsiteY17" fmla="*/ 406215 h 479906"/>
              <a:gd name="connsiteX18" fmla="*/ 260973 w 651640"/>
              <a:gd name="connsiteY18" fmla="*/ 409705 h 479906"/>
              <a:gd name="connsiteX19" fmla="*/ 0 w 651640"/>
              <a:gd name="connsiteY19" fmla="*/ 479906 h 479906"/>
              <a:gd name="connsiteX20" fmla="*/ 3807 w 651640"/>
              <a:gd name="connsiteY20" fmla="*/ 478003 h 479906"/>
              <a:gd name="connsiteX21" fmla="*/ 258435 w 651640"/>
              <a:gd name="connsiteY21" fmla="*/ 180223 h 479906"/>
              <a:gd name="connsiteX22" fmla="*/ 395427 w 651640"/>
              <a:gd name="connsiteY22" fmla="*/ 8329 h 47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51640" h="479906">
                <a:moveTo>
                  <a:pt x="395427" y="8329"/>
                </a:moveTo>
                <a:cubicBezTo>
                  <a:pt x="397965" y="9202"/>
                  <a:pt x="400583" y="10074"/>
                  <a:pt x="403280" y="10709"/>
                </a:cubicBezTo>
                <a:cubicBezTo>
                  <a:pt x="420969" y="15389"/>
                  <a:pt x="438262" y="11978"/>
                  <a:pt x="453809" y="2935"/>
                </a:cubicBezTo>
                <a:cubicBezTo>
                  <a:pt x="462852" y="18800"/>
                  <a:pt x="464279" y="23004"/>
                  <a:pt x="480144" y="31491"/>
                </a:cubicBezTo>
                <a:cubicBezTo>
                  <a:pt x="498388" y="30539"/>
                  <a:pt x="507511" y="18958"/>
                  <a:pt x="519885" y="7298"/>
                </a:cubicBezTo>
                <a:cubicBezTo>
                  <a:pt x="522820" y="4521"/>
                  <a:pt x="525913" y="2221"/>
                  <a:pt x="529245" y="0"/>
                </a:cubicBezTo>
                <a:lnTo>
                  <a:pt x="537495" y="4442"/>
                </a:lnTo>
                <a:cubicBezTo>
                  <a:pt x="538129" y="13168"/>
                  <a:pt x="467056" y="107087"/>
                  <a:pt x="454126" y="122079"/>
                </a:cubicBezTo>
                <a:cubicBezTo>
                  <a:pt x="449604" y="127393"/>
                  <a:pt x="444290" y="132232"/>
                  <a:pt x="438896" y="136753"/>
                </a:cubicBezTo>
                <a:cubicBezTo>
                  <a:pt x="470228" y="126679"/>
                  <a:pt x="532814" y="77975"/>
                  <a:pt x="560102" y="91301"/>
                </a:cubicBezTo>
                <a:cubicBezTo>
                  <a:pt x="563196" y="105500"/>
                  <a:pt x="563433" y="118350"/>
                  <a:pt x="563196" y="132787"/>
                </a:cubicBezTo>
                <a:cubicBezTo>
                  <a:pt x="580964" y="125252"/>
                  <a:pt x="590880" y="118509"/>
                  <a:pt x="610313" y="120889"/>
                </a:cubicBezTo>
                <a:cubicBezTo>
                  <a:pt x="615152" y="153332"/>
                  <a:pt x="571445" y="190059"/>
                  <a:pt x="563355" y="222423"/>
                </a:cubicBezTo>
                <a:lnTo>
                  <a:pt x="576363" y="231704"/>
                </a:lnTo>
                <a:cubicBezTo>
                  <a:pt x="603254" y="225199"/>
                  <a:pt x="626892" y="213142"/>
                  <a:pt x="651641" y="201085"/>
                </a:cubicBezTo>
                <a:cubicBezTo>
                  <a:pt x="648230" y="227817"/>
                  <a:pt x="630462" y="240984"/>
                  <a:pt x="610472" y="256690"/>
                </a:cubicBezTo>
                <a:cubicBezTo>
                  <a:pt x="580012" y="280487"/>
                  <a:pt x="539478" y="304840"/>
                  <a:pt x="501244" y="312296"/>
                </a:cubicBezTo>
                <a:cubicBezTo>
                  <a:pt x="441513" y="359018"/>
                  <a:pt x="339107" y="400583"/>
                  <a:pt x="263274" y="406215"/>
                </a:cubicBezTo>
                <a:cubicBezTo>
                  <a:pt x="262560" y="407405"/>
                  <a:pt x="261846" y="408674"/>
                  <a:pt x="260973" y="409705"/>
                </a:cubicBezTo>
                <a:cubicBezTo>
                  <a:pt x="229641" y="446591"/>
                  <a:pt x="50450" y="472291"/>
                  <a:pt x="0" y="479906"/>
                </a:cubicBezTo>
                <a:cubicBezTo>
                  <a:pt x="1268" y="479272"/>
                  <a:pt x="2538" y="478716"/>
                  <a:pt x="3807" y="478003"/>
                </a:cubicBezTo>
                <a:cubicBezTo>
                  <a:pt x="53146" y="452222"/>
                  <a:pt x="240587" y="235908"/>
                  <a:pt x="258435" y="180223"/>
                </a:cubicBezTo>
                <a:cubicBezTo>
                  <a:pt x="311265" y="136436"/>
                  <a:pt x="366156" y="70439"/>
                  <a:pt x="395427" y="8329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AEE2361B-9050-927C-515A-2E6F64D30C77}"/>
              </a:ext>
            </a:extLst>
          </p:cNvPr>
          <p:cNvSpPr/>
          <p:nvPr/>
        </p:nvSpPr>
        <p:spPr>
          <a:xfrm>
            <a:off x="9515154" y="388297"/>
            <a:ext cx="284373" cy="299683"/>
          </a:xfrm>
          <a:custGeom>
            <a:avLst/>
            <a:gdLst>
              <a:gd name="connsiteX0" fmla="*/ 258594 w 284373"/>
              <a:gd name="connsiteY0" fmla="*/ 0 h 299683"/>
              <a:gd name="connsiteX1" fmla="*/ 279456 w 284373"/>
              <a:gd name="connsiteY1" fmla="*/ 38551 h 299683"/>
              <a:gd name="connsiteX2" fmla="*/ 267716 w 284373"/>
              <a:gd name="connsiteY2" fmla="*/ 221233 h 299683"/>
              <a:gd name="connsiteX3" fmla="*/ 263274 w 284373"/>
              <a:gd name="connsiteY3" fmla="*/ 225992 h 299683"/>
              <a:gd name="connsiteX4" fmla="*/ 260973 w 284373"/>
              <a:gd name="connsiteY4" fmla="*/ 229482 h 299683"/>
              <a:gd name="connsiteX5" fmla="*/ 0 w 284373"/>
              <a:gd name="connsiteY5" fmla="*/ 299684 h 299683"/>
              <a:gd name="connsiteX6" fmla="*/ 3807 w 284373"/>
              <a:gd name="connsiteY6" fmla="*/ 297780 h 299683"/>
              <a:gd name="connsiteX7" fmla="*/ 258594 w 284373"/>
              <a:gd name="connsiteY7" fmla="*/ 0 h 299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373" h="299683">
                <a:moveTo>
                  <a:pt x="258594" y="0"/>
                </a:moveTo>
                <a:cubicBezTo>
                  <a:pt x="275886" y="12533"/>
                  <a:pt x="276283" y="17689"/>
                  <a:pt x="279456" y="38551"/>
                </a:cubicBezTo>
                <a:cubicBezTo>
                  <a:pt x="285088" y="75595"/>
                  <a:pt x="290482" y="194580"/>
                  <a:pt x="267716" y="221233"/>
                </a:cubicBezTo>
                <a:cubicBezTo>
                  <a:pt x="266288" y="222899"/>
                  <a:pt x="264781" y="224406"/>
                  <a:pt x="263274" y="225992"/>
                </a:cubicBezTo>
                <a:cubicBezTo>
                  <a:pt x="262560" y="227182"/>
                  <a:pt x="261846" y="228451"/>
                  <a:pt x="260973" y="229482"/>
                </a:cubicBezTo>
                <a:cubicBezTo>
                  <a:pt x="229641" y="266368"/>
                  <a:pt x="50450" y="292069"/>
                  <a:pt x="0" y="299684"/>
                </a:cubicBezTo>
                <a:cubicBezTo>
                  <a:pt x="1268" y="299049"/>
                  <a:pt x="2538" y="298494"/>
                  <a:pt x="3807" y="297780"/>
                </a:cubicBezTo>
                <a:cubicBezTo>
                  <a:pt x="53305" y="272000"/>
                  <a:pt x="240746" y="55685"/>
                  <a:pt x="25859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E61292CF-AC9F-1170-2758-E346F79FD658}"/>
              </a:ext>
            </a:extLst>
          </p:cNvPr>
          <p:cNvSpPr/>
          <p:nvPr/>
        </p:nvSpPr>
        <p:spPr>
          <a:xfrm>
            <a:off x="10016331" y="328477"/>
            <a:ext cx="150542" cy="191893"/>
          </a:xfrm>
          <a:custGeom>
            <a:avLst/>
            <a:gdLst>
              <a:gd name="connsiteX0" fmla="*/ 62098 w 150542"/>
              <a:gd name="connsiteY0" fmla="*/ 12384 h 191893"/>
              <a:gd name="connsiteX1" fmla="*/ 109216 w 150542"/>
              <a:gd name="connsiteY1" fmla="*/ 486 h 191893"/>
              <a:gd name="connsiteX2" fmla="*/ 62256 w 150542"/>
              <a:gd name="connsiteY2" fmla="*/ 102020 h 191893"/>
              <a:gd name="connsiteX3" fmla="*/ 75265 w 150542"/>
              <a:gd name="connsiteY3" fmla="*/ 111301 h 191893"/>
              <a:gd name="connsiteX4" fmla="*/ 150543 w 150542"/>
              <a:gd name="connsiteY4" fmla="*/ 80682 h 191893"/>
              <a:gd name="connsiteX5" fmla="*/ 109374 w 150542"/>
              <a:gd name="connsiteY5" fmla="*/ 136288 h 191893"/>
              <a:gd name="connsiteX6" fmla="*/ 146 w 150542"/>
              <a:gd name="connsiteY6" fmla="*/ 191893 h 191893"/>
              <a:gd name="connsiteX7" fmla="*/ 34651 w 150542"/>
              <a:gd name="connsiteY7" fmla="*/ 41655 h 191893"/>
              <a:gd name="connsiteX8" fmla="*/ 62098 w 150542"/>
              <a:gd name="connsiteY8" fmla="*/ 12384 h 191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542" h="191893">
                <a:moveTo>
                  <a:pt x="62098" y="12384"/>
                </a:moveTo>
                <a:cubicBezTo>
                  <a:pt x="79866" y="4849"/>
                  <a:pt x="89782" y="-1894"/>
                  <a:pt x="109216" y="486"/>
                </a:cubicBezTo>
                <a:cubicBezTo>
                  <a:pt x="114054" y="32929"/>
                  <a:pt x="70347" y="69656"/>
                  <a:pt x="62256" y="102020"/>
                </a:cubicBezTo>
                <a:lnTo>
                  <a:pt x="75265" y="111301"/>
                </a:lnTo>
                <a:cubicBezTo>
                  <a:pt x="102156" y="104796"/>
                  <a:pt x="125794" y="92739"/>
                  <a:pt x="150543" y="80682"/>
                </a:cubicBezTo>
                <a:cubicBezTo>
                  <a:pt x="147132" y="107414"/>
                  <a:pt x="129364" y="120582"/>
                  <a:pt x="109374" y="136288"/>
                </a:cubicBezTo>
                <a:cubicBezTo>
                  <a:pt x="78915" y="160085"/>
                  <a:pt x="38380" y="184437"/>
                  <a:pt x="146" y="191893"/>
                </a:cubicBezTo>
                <a:cubicBezTo>
                  <a:pt x="-2471" y="183882"/>
                  <a:pt x="30923" y="45859"/>
                  <a:pt x="34651" y="41655"/>
                </a:cubicBezTo>
                <a:cubicBezTo>
                  <a:pt x="47026" y="28090"/>
                  <a:pt x="53848" y="32850"/>
                  <a:pt x="62098" y="123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3F956180-1881-1A0D-85CA-7DB3F0263C5A}"/>
              </a:ext>
            </a:extLst>
          </p:cNvPr>
          <p:cNvSpPr/>
          <p:nvPr/>
        </p:nvSpPr>
        <p:spPr>
          <a:xfrm>
            <a:off x="9321684" y="152310"/>
            <a:ext cx="454347" cy="607061"/>
          </a:xfrm>
          <a:custGeom>
            <a:avLst/>
            <a:gdLst>
              <a:gd name="connsiteX0" fmla="*/ 326098 w 454347"/>
              <a:gd name="connsiteY0" fmla="*/ 0 h 607061"/>
              <a:gd name="connsiteX1" fmla="*/ 369567 w 454347"/>
              <a:gd name="connsiteY1" fmla="*/ 45928 h 607061"/>
              <a:gd name="connsiteX2" fmla="*/ 446035 w 454347"/>
              <a:gd name="connsiteY2" fmla="*/ 93602 h 607061"/>
              <a:gd name="connsiteX3" fmla="*/ 439848 w 454347"/>
              <a:gd name="connsiteY3" fmla="*/ 39265 h 607061"/>
              <a:gd name="connsiteX4" fmla="*/ 453650 w 454347"/>
              <a:gd name="connsiteY4" fmla="*/ 81148 h 607061"/>
              <a:gd name="connsiteX5" fmla="*/ 451191 w 454347"/>
              <a:gd name="connsiteY5" fmla="*/ 93602 h 607061"/>
              <a:gd name="connsiteX6" fmla="*/ 448098 w 454347"/>
              <a:gd name="connsiteY6" fmla="*/ 108752 h 607061"/>
              <a:gd name="connsiteX7" fmla="*/ 363777 w 454347"/>
              <a:gd name="connsiteY7" fmla="*/ 201005 h 607061"/>
              <a:gd name="connsiteX8" fmla="*/ 216315 w 454347"/>
              <a:gd name="connsiteY8" fmla="*/ 384480 h 607061"/>
              <a:gd name="connsiteX9" fmla="*/ 168483 w 454347"/>
              <a:gd name="connsiteY9" fmla="*/ 430091 h 607061"/>
              <a:gd name="connsiteX10" fmla="*/ 148493 w 454347"/>
              <a:gd name="connsiteY10" fmla="*/ 439055 h 607061"/>
              <a:gd name="connsiteX11" fmla="*/ 146431 w 454347"/>
              <a:gd name="connsiteY11" fmla="*/ 457854 h 607061"/>
              <a:gd name="connsiteX12" fmla="*/ 0 w 454347"/>
              <a:gd name="connsiteY12" fmla="*/ 607062 h 607061"/>
              <a:gd name="connsiteX13" fmla="*/ 17134 w 454347"/>
              <a:gd name="connsiteY13" fmla="*/ 576126 h 607061"/>
              <a:gd name="connsiteX14" fmla="*/ 27604 w 454347"/>
              <a:gd name="connsiteY14" fmla="*/ 447542 h 607061"/>
              <a:gd name="connsiteX15" fmla="*/ 66155 w 454347"/>
              <a:gd name="connsiteY15" fmla="*/ 176970 h 607061"/>
              <a:gd name="connsiteX16" fmla="*/ 73057 w 454347"/>
              <a:gd name="connsiteY16" fmla="*/ 176891 h 607061"/>
              <a:gd name="connsiteX17" fmla="*/ 145796 w 454347"/>
              <a:gd name="connsiteY17" fmla="*/ 184903 h 607061"/>
              <a:gd name="connsiteX18" fmla="*/ 147541 w 454347"/>
              <a:gd name="connsiteY18" fmla="*/ 175067 h 607061"/>
              <a:gd name="connsiteX19" fmla="*/ 135802 w 454347"/>
              <a:gd name="connsiteY19" fmla="*/ 161344 h 607061"/>
              <a:gd name="connsiteX20" fmla="*/ 136040 w 454347"/>
              <a:gd name="connsiteY20" fmla="*/ 157140 h 607061"/>
              <a:gd name="connsiteX21" fmla="*/ 79799 w 454347"/>
              <a:gd name="connsiteY21" fmla="*/ 79720 h 607061"/>
              <a:gd name="connsiteX22" fmla="*/ 153649 w 454347"/>
              <a:gd name="connsiteY22" fmla="*/ 124458 h 607061"/>
              <a:gd name="connsiteX23" fmla="*/ 270651 w 454347"/>
              <a:gd name="connsiteY23" fmla="*/ 207272 h 607061"/>
              <a:gd name="connsiteX24" fmla="*/ 278584 w 454347"/>
              <a:gd name="connsiteY24" fmla="*/ 200371 h 607061"/>
              <a:gd name="connsiteX25" fmla="*/ 211872 w 454347"/>
              <a:gd name="connsiteY25" fmla="*/ 45373 h 607061"/>
              <a:gd name="connsiteX26" fmla="*/ 319593 w 454347"/>
              <a:gd name="connsiteY26" fmla="*/ 70518 h 607061"/>
              <a:gd name="connsiteX27" fmla="*/ 326098 w 454347"/>
              <a:gd name="connsiteY27" fmla="*/ 0 h 607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54347" h="607061">
                <a:moveTo>
                  <a:pt x="326098" y="0"/>
                </a:moveTo>
                <a:cubicBezTo>
                  <a:pt x="343787" y="11185"/>
                  <a:pt x="354734" y="31253"/>
                  <a:pt x="369567" y="45928"/>
                </a:cubicBezTo>
                <a:cubicBezTo>
                  <a:pt x="389795" y="66076"/>
                  <a:pt x="416368" y="93443"/>
                  <a:pt x="446035" y="93602"/>
                </a:cubicBezTo>
                <a:cubicBezTo>
                  <a:pt x="454126" y="74961"/>
                  <a:pt x="445559" y="57589"/>
                  <a:pt x="439848" y="39265"/>
                </a:cubicBezTo>
                <a:cubicBezTo>
                  <a:pt x="451112" y="54178"/>
                  <a:pt x="456348" y="61396"/>
                  <a:pt x="453650" y="81148"/>
                </a:cubicBezTo>
                <a:cubicBezTo>
                  <a:pt x="453016" y="85352"/>
                  <a:pt x="452143" y="89477"/>
                  <a:pt x="451191" y="93602"/>
                </a:cubicBezTo>
                <a:cubicBezTo>
                  <a:pt x="450398" y="97488"/>
                  <a:pt x="449922" y="105579"/>
                  <a:pt x="448098" y="108752"/>
                </a:cubicBezTo>
                <a:cubicBezTo>
                  <a:pt x="430725" y="139847"/>
                  <a:pt x="387891" y="172528"/>
                  <a:pt x="363777" y="201005"/>
                </a:cubicBezTo>
                <a:cubicBezTo>
                  <a:pt x="313089" y="260895"/>
                  <a:pt x="268192" y="325702"/>
                  <a:pt x="216315" y="384480"/>
                </a:cubicBezTo>
                <a:cubicBezTo>
                  <a:pt x="202275" y="400424"/>
                  <a:pt x="186648" y="418748"/>
                  <a:pt x="168483" y="430091"/>
                </a:cubicBezTo>
                <a:cubicBezTo>
                  <a:pt x="162295" y="433978"/>
                  <a:pt x="155474" y="436754"/>
                  <a:pt x="148493" y="439055"/>
                </a:cubicBezTo>
                <a:cubicBezTo>
                  <a:pt x="148970" y="445877"/>
                  <a:pt x="149048" y="451350"/>
                  <a:pt x="146431" y="457854"/>
                </a:cubicBezTo>
                <a:cubicBezTo>
                  <a:pt x="127790" y="504338"/>
                  <a:pt x="44183" y="585248"/>
                  <a:pt x="0" y="607062"/>
                </a:cubicBezTo>
                <a:cubicBezTo>
                  <a:pt x="7932" y="597781"/>
                  <a:pt x="14278" y="588103"/>
                  <a:pt x="17134" y="576126"/>
                </a:cubicBezTo>
                <a:cubicBezTo>
                  <a:pt x="26811" y="535909"/>
                  <a:pt x="25224" y="488870"/>
                  <a:pt x="27604" y="447542"/>
                </a:cubicBezTo>
                <a:cubicBezTo>
                  <a:pt x="32522" y="361873"/>
                  <a:pt x="40058" y="258832"/>
                  <a:pt x="66155" y="176970"/>
                </a:cubicBezTo>
                <a:lnTo>
                  <a:pt x="73057" y="176891"/>
                </a:lnTo>
                <a:cubicBezTo>
                  <a:pt x="95902" y="181413"/>
                  <a:pt x="122713" y="189662"/>
                  <a:pt x="145796" y="184903"/>
                </a:cubicBezTo>
                <a:lnTo>
                  <a:pt x="147541" y="175067"/>
                </a:lnTo>
                <a:lnTo>
                  <a:pt x="135802" y="161344"/>
                </a:lnTo>
                <a:cubicBezTo>
                  <a:pt x="135881" y="159916"/>
                  <a:pt x="136040" y="158567"/>
                  <a:pt x="136040" y="157140"/>
                </a:cubicBezTo>
                <a:cubicBezTo>
                  <a:pt x="133818" y="126283"/>
                  <a:pt x="102327" y="97568"/>
                  <a:pt x="79799" y="79720"/>
                </a:cubicBezTo>
                <a:cubicBezTo>
                  <a:pt x="106055" y="89477"/>
                  <a:pt x="139054" y="98599"/>
                  <a:pt x="153649" y="124458"/>
                </a:cubicBezTo>
                <a:cubicBezTo>
                  <a:pt x="218932" y="130011"/>
                  <a:pt x="228293" y="168007"/>
                  <a:pt x="270651" y="207272"/>
                </a:cubicBezTo>
                <a:lnTo>
                  <a:pt x="278584" y="200371"/>
                </a:lnTo>
                <a:cubicBezTo>
                  <a:pt x="285644" y="148097"/>
                  <a:pt x="218932" y="96616"/>
                  <a:pt x="211872" y="45373"/>
                </a:cubicBezTo>
                <a:cubicBezTo>
                  <a:pt x="235908" y="31333"/>
                  <a:pt x="279297" y="82179"/>
                  <a:pt x="319593" y="70518"/>
                </a:cubicBezTo>
                <a:cubicBezTo>
                  <a:pt x="332999" y="48546"/>
                  <a:pt x="331413" y="24908"/>
                  <a:pt x="326098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5220EE3F-0712-961F-F08D-C6EA7BB08F82}"/>
              </a:ext>
            </a:extLst>
          </p:cNvPr>
          <p:cNvSpPr/>
          <p:nvPr/>
        </p:nvSpPr>
        <p:spPr>
          <a:xfrm>
            <a:off x="9321605" y="329122"/>
            <a:ext cx="151949" cy="430170"/>
          </a:xfrm>
          <a:custGeom>
            <a:avLst/>
            <a:gdLst>
              <a:gd name="connsiteX0" fmla="*/ 0 w 151949"/>
              <a:gd name="connsiteY0" fmla="*/ 430171 h 430170"/>
              <a:gd name="connsiteX1" fmla="*/ 17134 w 151949"/>
              <a:gd name="connsiteY1" fmla="*/ 399234 h 430170"/>
              <a:gd name="connsiteX2" fmla="*/ 27604 w 151949"/>
              <a:gd name="connsiteY2" fmla="*/ 270651 h 430170"/>
              <a:gd name="connsiteX3" fmla="*/ 66155 w 151949"/>
              <a:gd name="connsiteY3" fmla="*/ 79 h 430170"/>
              <a:gd name="connsiteX4" fmla="*/ 73057 w 151949"/>
              <a:gd name="connsiteY4" fmla="*/ 0 h 430170"/>
              <a:gd name="connsiteX5" fmla="*/ 151349 w 151949"/>
              <a:gd name="connsiteY5" fmla="*/ 254073 h 430170"/>
              <a:gd name="connsiteX6" fmla="*/ 148573 w 151949"/>
              <a:gd name="connsiteY6" fmla="*/ 262084 h 430170"/>
              <a:gd name="connsiteX7" fmla="*/ 146510 w 151949"/>
              <a:gd name="connsiteY7" fmla="*/ 280884 h 430170"/>
              <a:gd name="connsiteX8" fmla="*/ 0 w 151949"/>
              <a:gd name="connsiteY8" fmla="*/ 430171 h 430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949" h="430170">
                <a:moveTo>
                  <a:pt x="0" y="430171"/>
                </a:moveTo>
                <a:cubicBezTo>
                  <a:pt x="7932" y="420890"/>
                  <a:pt x="14278" y="411212"/>
                  <a:pt x="17134" y="399234"/>
                </a:cubicBezTo>
                <a:cubicBezTo>
                  <a:pt x="26811" y="359018"/>
                  <a:pt x="25224" y="311979"/>
                  <a:pt x="27604" y="270651"/>
                </a:cubicBezTo>
                <a:cubicBezTo>
                  <a:pt x="32522" y="184982"/>
                  <a:pt x="40058" y="81941"/>
                  <a:pt x="66155" y="79"/>
                </a:cubicBezTo>
                <a:lnTo>
                  <a:pt x="73057" y="0"/>
                </a:lnTo>
                <a:cubicBezTo>
                  <a:pt x="93443" y="31412"/>
                  <a:pt x="158885" y="222026"/>
                  <a:pt x="151349" y="254073"/>
                </a:cubicBezTo>
                <a:cubicBezTo>
                  <a:pt x="150476" y="257642"/>
                  <a:pt x="150001" y="258356"/>
                  <a:pt x="148573" y="262084"/>
                </a:cubicBezTo>
                <a:cubicBezTo>
                  <a:pt x="149049" y="268906"/>
                  <a:pt x="149127" y="274380"/>
                  <a:pt x="146510" y="280884"/>
                </a:cubicBezTo>
                <a:cubicBezTo>
                  <a:pt x="127790" y="327447"/>
                  <a:pt x="44183" y="408357"/>
                  <a:pt x="0" y="430171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839B6268-82ED-6BDD-7889-237CB09B3525}"/>
              </a:ext>
            </a:extLst>
          </p:cNvPr>
          <p:cNvSpPr/>
          <p:nvPr/>
        </p:nvSpPr>
        <p:spPr>
          <a:xfrm>
            <a:off x="9401324" y="232030"/>
            <a:ext cx="86225" cy="81623"/>
          </a:xfrm>
          <a:custGeom>
            <a:avLst/>
            <a:gdLst>
              <a:gd name="connsiteX0" fmla="*/ 0 w 86225"/>
              <a:gd name="connsiteY0" fmla="*/ 0 h 81623"/>
              <a:gd name="connsiteX1" fmla="*/ 73851 w 86225"/>
              <a:gd name="connsiteY1" fmla="*/ 44738 h 81623"/>
              <a:gd name="connsiteX2" fmla="*/ 86225 w 86225"/>
              <a:gd name="connsiteY2" fmla="*/ 59810 h 81623"/>
              <a:gd name="connsiteX3" fmla="*/ 82893 w 86225"/>
              <a:gd name="connsiteY3" fmla="*/ 70598 h 81623"/>
              <a:gd name="connsiteX4" fmla="*/ 56082 w 86225"/>
              <a:gd name="connsiteY4" fmla="*/ 81624 h 81623"/>
              <a:gd name="connsiteX5" fmla="*/ 56320 w 86225"/>
              <a:gd name="connsiteY5" fmla="*/ 77420 h 81623"/>
              <a:gd name="connsiteX6" fmla="*/ 0 w 86225"/>
              <a:gd name="connsiteY6" fmla="*/ 0 h 81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225" h="81623">
                <a:moveTo>
                  <a:pt x="0" y="0"/>
                </a:moveTo>
                <a:cubicBezTo>
                  <a:pt x="26256" y="9757"/>
                  <a:pt x="59255" y="18879"/>
                  <a:pt x="73851" y="44738"/>
                </a:cubicBezTo>
                <a:lnTo>
                  <a:pt x="86225" y="59810"/>
                </a:lnTo>
                <a:lnTo>
                  <a:pt x="82893" y="70598"/>
                </a:lnTo>
                <a:cubicBezTo>
                  <a:pt x="74089" y="74326"/>
                  <a:pt x="65125" y="78768"/>
                  <a:pt x="56082" y="81624"/>
                </a:cubicBezTo>
                <a:cubicBezTo>
                  <a:pt x="56162" y="80196"/>
                  <a:pt x="56320" y="78847"/>
                  <a:pt x="56320" y="77420"/>
                </a:cubicBezTo>
                <a:cubicBezTo>
                  <a:pt x="54020" y="46563"/>
                  <a:pt x="22608" y="1784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CE8FBC77-7FB4-E775-2A0B-949CBAF1B81D}"/>
              </a:ext>
            </a:extLst>
          </p:cNvPr>
          <p:cNvSpPr/>
          <p:nvPr/>
        </p:nvSpPr>
        <p:spPr>
          <a:xfrm>
            <a:off x="3224018" y="5205287"/>
            <a:ext cx="518616" cy="436437"/>
          </a:xfrm>
          <a:custGeom>
            <a:avLst/>
            <a:gdLst>
              <a:gd name="connsiteX0" fmla="*/ 351402 w 518616"/>
              <a:gd name="connsiteY0" fmla="*/ 0 h 436437"/>
              <a:gd name="connsiteX1" fmla="*/ 409309 w 518616"/>
              <a:gd name="connsiteY1" fmla="*/ 133581 h 436437"/>
              <a:gd name="connsiteX2" fmla="*/ 518616 w 518616"/>
              <a:gd name="connsiteY2" fmla="*/ 399552 h 436437"/>
              <a:gd name="connsiteX3" fmla="*/ 283581 w 518616"/>
              <a:gd name="connsiteY3" fmla="*/ 406294 h 436437"/>
              <a:gd name="connsiteX4" fmla="*/ 208620 w 518616"/>
              <a:gd name="connsiteY4" fmla="*/ 436437 h 436437"/>
              <a:gd name="connsiteX5" fmla="*/ 195691 w 518616"/>
              <a:gd name="connsiteY5" fmla="*/ 430567 h 436437"/>
              <a:gd name="connsiteX6" fmla="*/ 124934 w 518616"/>
              <a:gd name="connsiteY6" fmla="*/ 417875 h 436437"/>
              <a:gd name="connsiteX7" fmla="*/ 0 w 518616"/>
              <a:gd name="connsiteY7" fmla="*/ 346802 h 436437"/>
              <a:gd name="connsiteX8" fmla="*/ 284057 w 518616"/>
              <a:gd name="connsiteY8" fmla="*/ 171259 h 436437"/>
              <a:gd name="connsiteX9" fmla="*/ 351402 w 518616"/>
              <a:gd name="connsiteY9" fmla="*/ 0 h 43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8616" h="436437">
                <a:moveTo>
                  <a:pt x="351402" y="0"/>
                </a:moveTo>
                <a:cubicBezTo>
                  <a:pt x="376865" y="38710"/>
                  <a:pt x="392254" y="90270"/>
                  <a:pt x="409309" y="133581"/>
                </a:cubicBezTo>
                <a:cubicBezTo>
                  <a:pt x="444528" y="222740"/>
                  <a:pt x="477606" y="312772"/>
                  <a:pt x="518616" y="399552"/>
                </a:cubicBezTo>
                <a:cubicBezTo>
                  <a:pt x="453650" y="403280"/>
                  <a:pt x="338552" y="393682"/>
                  <a:pt x="283581" y="406294"/>
                </a:cubicBezTo>
                <a:cubicBezTo>
                  <a:pt x="258197" y="412085"/>
                  <a:pt x="232735" y="426363"/>
                  <a:pt x="208620" y="436437"/>
                </a:cubicBezTo>
                <a:lnTo>
                  <a:pt x="195691" y="430567"/>
                </a:lnTo>
                <a:cubicBezTo>
                  <a:pt x="172687" y="422793"/>
                  <a:pt x="148811" y="421286"/>
                  <a:pt x="124934" y="417875"/>
                </a:cubicBezTo>
                <a:cubicBezTo>
                  <a:pt x="64490" y="409229"/>
                  <a:pt x="36885" y="395982"/>
                  <a:pt x="0" y="346802"/>
                </a:cubicBezTo>
                <a:cubicBezTo>
                  <a:pt x="94236" y="292703"/>
                  <a:pt x="206241" y="248917"/>
                  <a:pt x="284057" y="171259"/>
                </a:cubicBezTo>
                <a:cubicBezTo>
                  <a:pt x="334824" y="120413"/>
                  <a:pt x="351244" y="70519"/>
                  <a:pt x="351402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219245D2-08A3-136D-8E3B-F23011D9338D}"/>
              </a:ext>
            </a:extLst>
          </p:cNvPr>
          <p:cNvSpPr/>
          <p:nvPr/>
        </p:nvSpPr>
        <p:spPr>
          <a:xfrm>
            <a:off x="3738682" y="684649"/>
            <a:ext cx="526534" cy="319752"/>
          </a:xfrm>
          <a:custGeom>
            <a:avLst/>
            <a:gdLst>
              <a:gd name="connsiteX0" fmla="*/ 268812 w 526534"/>
              <a:gd name="connsiteY0" fmla="*/ 0 h 319752"/>
              <a:gd name="connsiteX1" fmla="*/ 319500 w 526534"/>
              <a:gd name="connsiteY1" fmla="*/ 166738 h 319752"/>
              <a:gd name="connsiteX2" fmla="*/ 343297 w 526534"/>
              <a:gd name="connsiteY2" fmla="*/ 22369 h 319752"/>
              <a:gd name="connsiteX3" fmla="*/ 453795 w 526534"/>
              <a:gd name="connsiteY3" fmla="*/ 98044 h 319752"/>
              <a:gd name="connsiteX4" fmla="*/ 424286 w 526534"/>
              <a:gd name="connsiteY4" fmla="*/ 3490 h 319752"/>
              <a:gd name="connsiteX5" fmla="*/ 526534 w 526534"/>
              <a:gd name="connsiteY5" fmla="*/ 76230 h 319752"/>
              <a:gd name="connsiteX6" fmla="*/ 504720 w 526534"/>
              <a:gd name="connsiteY6" fmla="*/ 112243 h 319752"/>
              <a:gd name="connsiteX7" fmla="*/ 455460 w 526534"/>
              <a:gd name="connsiteY7" fmla="*/ 175701 h 319752"/>
              <a:gd name="connsiteX8" fmla="*/ 375026 w 526534"/>
              <a:gd name="connsiteY8" fmla="*/ 120810 h 319752"/>
              <a:gd name="connsiteX9" fmla="*/ 406359 w 526534"/>
              <a:gd name="connsiteY9" fmla="*/ 219726 h 319752"/>
              <a:gd name="connsiteX10" fmla="*/ 299035 w 526534"/>
              <a:gd name="connsiteY10" fmla="*/ 319752 h 319752"/>
              <a:gd name="connsiteX11" fmla="*/ 6014 w 526534"/>
              <a:gd name="connsiteY11" fmla="*/ 112718 h 319752"/>
              <a:gd name="connsiteX12" fmla="*/ 3238 w 526534"/>
              <a:gd name="connsiteY12" fmla="*/ 76706 h 319752"/>
              <a:gd name="connsiteX13" fmla="*/ 98743 w 526534"/>
              <a:gd name="connsiteY13" fmla="*/ 1348 h 319752"/>
              <a:gd name="connsiteX14" fmla="*/ 83196 w 526534"/>
              <a:gd name="connsiteY14" fmla="*/ 94236 h 319752"/>
              <a:gd name="connsiteX15" fmla="*/ 174338 w 526534"/>
              <a:gd name="connsiteY15" fmla="*/ 12374 h 319752"/>
              <a:gd name="connsiteX16" fmla="*/ 209241 w 526534"/>
              <a:gd name="connsiteY16" fmla="*/ 190535 h 319752"/>
              <a:gd name="connsiteX17" fmla="*/ 268812 w 526534"/>
              <a:gd name="connsiteY17" fmla="*/ 0 h 319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26534" h="319752">
                <a:moveTo>
                  <a:pt x="268812" y="0"/>
                </a:moveTo>
                <a:cubicBezTo>
                  <a:pt x="285708" y="55526"/>
                  <a:pt x="303318" y="110973"/>
                  <a:pt x="319500" y="166738"/>
                </a:cubicBezTo>
                <a:cubicBezTo>
                  <a:pt x="331161" y="119064"/>
                  <a:pt x="337189" y="71074"/>
                  <a:pt x="343297" y="22369"/>
                </a:cubicBezTo>
                <a:cubicBezTo>
                  <a:pt x="380103" y="47594"/>
                  <a:pt x="416592" y="73533"/>
                  <a:pt x="453795" y="98044"/>
                </a:cubicBezTo>
                <a:cubicBezTo>
                  <a:pt x="443958" y="66552"/>
                  <a:pt x="433646" y="35140"/>
                  <a:pt x="424286" y="3490"/>
                </a:cubicBezTo>
                <a:cubicBezTo>
                  <a:pt x="457443" y="24908"/>
                  <a:pt x="500119" y="47118"/>
                  <a:pt x="526534" y="76230"/>
                </a:cubicBezTo>
                <a:cubicBezTo>
                  <a:pt x="526455" y="92650"/>
                  <a:pt x="516619" y="101217"/>
                  <a:pt x="504720" y="112243"/>
                </a:cubicBezTo>
                <a:cubicBezTo>
                  <a:pt x="481161" y="134136"/>
                  <a:pt x="469104" y="145241"/>
                  <a:pt x="455460" y="175701"/>
                </a:cubicBezTo>
                <a:cubicBezTo>
                  <a:pt x="425873" y="159599"/>
                  <a:pt x="401045" y="141989"/>
                  <a:pt x="375026" y="120810"/>
                </a:cubicBezTo>
                <a:cubicBezTo>
                  <a:pt x="392795" y="150556"/>
                  <a:pt x="416354" y="183158"/>
                  <a:pt x="406359" y="219726"/>
                </a:cubicBezTo>
                <a:cubicBezTo>
                  <a:pt x="394619" y="262719"/>
                  <a:pt x="333223" y="295480"/>
                  <a:pt x="299035" y="319752"/>
                </a:cubicBezTo>
                <a:cubicBezTo>
                  <a:pt x="204243" y="259467"/>
                  <a:pt x="57416" y="225040"/>
                  <a:pt x="6014" y="112718"/>
                </a:cubicBezTo>
                <a:cubicBezTo>
                  <a:pt x="-173" y="99234"/>
                  <a:pt x="-2394" y="90667"/>
                  <a:pt x="3238" y="76706"/>
                </a:cubicBezTo>
                <a:cubicBezTo>
                  <a:pt x="35126" y="51798"/>
                  <a:pt x="67728" y="27287"/>
                  <a:pt x="98743" y="1348"/>
                </a:cubicBezTo>
                <a:lnTo>
                  <a:pt x="83196" y="94236"/>
                </a:lnTo>
                <a:cubicBezTo>
                  <a:pt x="112863" y="66314"/>
                  <a:pt x="141974" y="37123"/>
                  <a:pt x="174338" y="12374"/>
                </a:cubicBezTo>
                <a:cubicBezTo>
                  <a:pt x="179018" y="74802"/>
                  <a:pt x="189727" y="131042"/>
                  <a:pt x="209241" y="190535"/>
                </a:cubicBezTo>
                <a:cubicBezTo>
                  <a:pt x="211144" y="107959"/>
                  <a:pt x="218204" y="65918"/>
                  <a:pt x="26881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A184E2EE-F005-9B7A-B207-42C01FC6BC53}"/>
              </a:ext>
            </a:extLst>
          </p:cNvPr>
          <p:cNvSpPr/>
          <p:nvPr/>
        </p:nvSpPr>
        <p:spPr>
          <a:xfrm>
            <a:off x="9595155" y="1873548"/>
            <a:ext cx="409264" cy="360194"/>
          </a:xfrm>
          <a:custGeom>
            <a:avLst/>
            <a:gdLst>
              <a:gd name="connsiteX0" fmla="*/ 77138 w 409264"/>
              <a:gd name="connsiteY0" fmla="*/ 115574 h 360194"/>
              <a:gd name="connsiteX1" fmla="*/ 193188 w 409264"/>
              <a:gd name="connsiteY1" fmla="*/ 0 h 360194"/>
              <a:gd name="connsiteX2" fmla="*/ 201438 w 409264"/>
              <a:gd name="connsiteY2" fmla="*/ 2459 h 360194"/>
              <a:gd name="connsiteX3" fmla="*/ 279095 w 409264"/>
              <a:gd name="connsiteY3" fmla="*/ 223771 h 360194"/>
              <a:gd name="connsiteX4" fmla="*/ 402443 w 409264"/>
              <a:gd name="connsiteY4" fmla="*/ 265257 h 360194"/>
              <a:gd name="connsiteX5" fmla="*/ 409264 w 409264"/>
              <a:gd name="connsiteY5" fmla="*/ 275014 h 360194"/>
              <a:gd name="connsiteX6" fmla="*/ 298132 w 409264"/>
              <a:gd name="connsiteY6" fmla="*/ 345215 h 360194"/>
              <a:gd name="connsiteX7" fmla="*/ 279253 w 409264"/>
              <a:gd name="connsiteY7" fmla="*/ 348864 h 360194"/>
              <a:gd name="connsiteX8" fmla="*/ 268227 w 409264"/>
              <a:gd name="connsiteY8" fmla="*/ 355448 h 360194"/>
              <a:gd name="connsiteX9" fmla="*/ 88719 w 409264"/>
              <a:gd name="connsiteY9" fmla="*/ 318721 h 360194"/>
              <a:gd name="connsiteX10" fmla="*/ 6064 w 409264"/>
              <a:gd name="connsiteY10" fmla="*/ 225358 h 360194"/>
              <a:gd name="connsiteX11" fmla="*/ 590 w 409264"/>
              <a:gd name="connsiteY11" fmla="*/ 224406 h 360194"/>
              <a:gd name="connsiteX12" fmla="*/ 75868 w 409264"/>
              <a:gd name="connsiteY12" fmla="*/ 121761 h 360194"/>
              <a:gd name="connsiteX13" fmla="*/ 77138 w 409264"/>
              <a:gd name="connsiteY13" fmla="*/ 115574 h 360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9264" h="360194">
                <a:moveTo>
                  <a:pt x="77138" y="115574"/>
                </a:moveTo>
                <a:cubicBezTo>
                  <a:pt x="111643" y="88049"/>
                  <a:pt x="166535" y="15230"/>
                  <a:pt x="193188" y="0"/>
                </a:cubicBezTo>
                <a:lnTo>
                  <a:pt x="201438" y="2459"/>
                </a:lnTo>
                <a:cubicBezTo>
                  <a:pt x="237609" y="79799"/>
                  <a:pt x="174864" y="151032"/>
                  <a:pt x="279095" y="223771"/>
                </a:cubicBezTo>
                <a:cubicBezTo>
                  <a:pt x="325420" y="224644"/>
                  <a:pt x="368492" y="230752"/>
                  <a:pt x="402443" y="265257"/>
                </a:cubicBezTo>
                <a:cubicBezTo>
                  <a:pt x="405536" y="268351"/>
                  <a:pt x="407440" y="271048"/>
                  <a:pt x="409264" y="275014"/>
                </a:cubicBezTo>
                <a:cubicBezTo>
                  <a:pt x="392131" y="303650"/>
                  <a:pt x="330259" y="336490"/>
                  <a:pt x="298132" y="345215"/>
                </a:cubicBezTo>
                <a:cubicBezTo>
                  <a:pt x="291946" y="346881"/>
                  <a:pt x="285600" y="347992"/>
                  <a:pt x="279253" y="348864"/>
                </a:cubicBezTo>
                <a:cubicBezTo>
                  <a:pt x="275684" y="351323"/>
                  <a:pt x="272193" y="353623"/>
                  <a:pt x="268227" y="355448"/>
                </a:cubicBezTo>
                <a:cubicBezTo>
                  <a:pt x="226900" y="374089"/>
                  <a:pt x="132030" y="332761"/>
                  <a:pt x="88719" y="318721"/>
                </a:cubicBezTo>
                <a:cubicBezTo>
                  <a:pt x="67063" y="298018"/>
                  <a:pt x="33351" y="231783"/>
                  <a:pt x="6064" y="225358"/>
                </a:cubicBezTo>
                <a:cubicBezTo>
                  <a:pt x="4240" y="224961"/>
                  <a:pt x="2416" y="224723"/>
                  <a:pt x="590" y="224406"/>
                </a:cubicBezTo>
                <a:cubicBezTo>
                  <a:pt x="-7342" y="189979"/>
                  <a:pt x="67143" y="154125"/>
                  <a:pt x="75868" y="121761"/>
                </a:cubicBezTo>
                <a:cubicBezTo>
                  <a:pt x="76344" y="119620"/>
                  <a:pt x="76662" y="117557"/>
                  <a:pt x="77138" y="11557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BA2BBCB0-B9D5-C4D9-1FA0-877B3070E44A}"/>
              </a:ext>
            </a:extLst>
          </p:cNvPr>
          <p:cNvSpPr/>
          <p:nvPr/>
        </p:nvSpPr>
        <p:spPr>
          <a:xfrm>
            <a:off x="9595076" y="1989122"/>
            <a:ext cx="118442" cy="202988"/>
          </a:xfrm>
          <a:custGeom>
            <a:avLst/>
            <a:gdLst>
              <a:gd name="connsiteX0" fmla="*/ 77217 w 118442"/>
              <a:gd name="connsiteY0" fmla="*/ 0 h 202988"/>
              <a:gd name="connsiteX1" fmla="*/ 105536 w 118442"/>
              <a:gd name="connsiteY1" fmla="*/ 36885 h 202988"/>
              <a:gd name="connsiteX2" fmla="*/ 108630 w 118442"/>
              <a:gd name="connsiteY2" fmla="*/ 193152 h 202988"/>
              <a:gd name="connsiteX3" fmla="*/ 88719 w 118442"/>
              <a:gd name="connsiteY3" fmla="*/ 202989 h 202988"/>
              <a:gd name="connsiteX4" fmla="*/ 6064 w 118442"/>
              <a:gd name="connsiteY4" fmla="*/ 109625 h 202988"/>
              <a:gd name="connsiteX5" fmla="*/ 590 w 118442"/>
              <a:gd name="connsiteY5" fmla="*/ 108673 h 202988"/>
              <a:gd name="connsiteX6" fmla="*/ 75869 w 118442"/>
              <a:gd name="connsiteY6" fmla="*/ 6029 h 202988"/>
              <a:gd name="connsiteX7" fmla="*/ 77217 w 118442"/>
              <a:gd name="connsiteY7" fmla="*/ 0 h 20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442" h="202988">
                <a:moveTo>
                  <a:pt x="77217" y="0"/>
                </a:moveTo>
                <a:cubicBezTo>
                  <a:pt x="96096" y="10788"/>
                  <a:pt x="100141" y="15547"/>
                  <a:pt x="105536" y="36885"/>
                </a:cubicBezTo>
                <a:cubicBezTo>
                  <a:pt x="114737" y="72581"/>
                  <a:pt x="127666" y="163565"/>
                  <a:pt x="108630" y="193152"/>
                </a:cubicBezTo>
                <a:cubicBezTo>
                  <a:pt x="103949" y="200450"/>
                  <a:pt x="96810" y="200609"/>
                  <a:pt x="88719" y="202989"/>
                </a:cubicBezTo>
                <a:cubicBezTo>
                  <a:pt x="67063" y="182285"/>
                  <a:pt x="33351" y="116050"/>
                  <a:pt x="6064" y="109625"/>
                </a:cubicBezTo>
                <a:cubicBezTo>
                  <a:pt x="4240" y="109228"/>
                  <a:pt x="2416" y="108990"/>
                  <a:pt x="590" y="108673"/>
                </a:cubicBezTo>
                <a:cubicBezTo>
                  <a:pt x="-7342" y="74247"/>
                  <a:pt x="67143" y="38393"/>
                  <a:pt x="75869" y="6029"/>
                </a:cubicBezTo>
                <a:cubicBezTo>
                  <a:pt x="76424" y="4046"/>
                  <a:pt x="76741" y="1983"/>
                  <a:pt x="772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CFBAC8E2-56D2-D063-2DEB-996E31460F6B}"/>
              </a:ext>
            </a:extLst>
          </p:cNvPr>
          <p:cNvSpPr/>
          <p:nvPr/>
        </p:nvSpPr>
        <p:spPr>
          <a:xfrm>
            <a:off x="9869388" y="2097319"/>
            <a:ext cx="134952" cy="125093"/>
          </a:xfrm>
          <a:custGeom>
            <a:avLst/>
            <a:gdLst>
              <a:gd name="connsiteX0" fmla="*/ 4783 w 134952"/>
              <a:gd name="connsiteY0" fmla="*/ 0 h 125093"/>
              <a:gd name="connsiteX1" fmla="*/ 128131 w 134952"/>
              <a:gd name="connsiteY1" fmla="*/ 41486 h 125093"/>
              <a:gd name="connsiteX2" fmla="*/ 134952 w 134952"/>
              <a:gd name="connsiteY2" fmla="*/ 51243 h 125093"/>
              <a:gd name="connsiteX3" fmla="*/ 23820 w 134952"/>
              <a:gd name="connsiteY3" fmla="*/ 121444 h 125093"/>
              <a:gd name="connsiteX4" fmla="*/ 4941 w 134952"/>
              <a:gd name="connsiteY4" fmla="*/ 125093 h 125093"/>
              <a:gd name="connsiteX5" fmla="*/ 4783 w 134952"/>
              <a:gd name="connsiteY5" fmla="*/ 0 h 125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952" h="125093">
                <a:moveTo>
                  <a:pt x="4783" y="0"/>
                </a:moveTo>
                <a:cubicBezTo>
                  <a:pt x="51108" y="873"/>
                  <a:pt x="94180" y="6980"/>
                  <a:pt x="128131" y="41486"/>
                </a:cubicBezTo>
                <a:cubicBezTo>
                  <a:pt x="131224" y="44580"/>
                  <a:pt x="133128" y="47277"/>
                  <a:pt x="134952" y="51243"/>
                </a:cubicBezTo>
                <a:cubicBezTo>
                  <a:pt x="117819" y="79879"/>
                  <a:pt x="55947" y="112718"/>
                  <a:pt x="23820" y="121444"/>
                </a:cubicBezTo>
                <a:cubicBezTo>
                  <a:pt x="17634" y="123110"/>
                  <a:pt x="11287" y="124220"/>
                  <a:pt x="4941" y="125093"/>
                </a:cubicBezTo>
                <a:cubicBezTo>
                  <a:pt x="-6163" y="99551"/>
                  <a:pt x="4941" y="30857"/>
                  <a:pt x="478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DC67AF23-332E-37EB-F0D8-8ACACA50B01B}"/>
              </a:ext>
            </a:extLst>
          </p:cNvPr>
          <p:cNvSpPr/>
          <p:nvPr/>
        </p:nvSpPr>
        <p:spPr>
          <a:xfrm>
            <a:off x="9581437" y="2185923"/>
            <a:ext cx="304235" cy="450001"/>
          </a:xfrm>
          <a:custGeom>
            <a:avLst/>
            <a:gdLst>
              <a:gd name="connsiteX0" fmla="*/ 139719 w 304235"/>
              <a:gd name="connsiteY0" fmla="*/ 373851 h 450001"/>
              <a:gd name="connsiteX1" fmla="*/ 90617 w 304235"/>
              <a:gd name="connsiteY1" fmla="*/ 272158 h 450001"/>
              <a:gd name="connsiteX2" fmla="*/ 22399 w 304235"/>
              <a:gd name="connsiteY2" fmla="*/ 95585 h 450001"/>
              <a:gd name="connsiteX3" fmla="*/ 1855 w 304235"/>
              <a:gd name="connsiteY3" fmla="*/ 0 h 450001"/>
              <a:gd name="connsiteX4" fmla="*/ 8597 w 304235"/>
              <a:gd name="connsiteY4" fmla="*/ 793 h 450001"/>
              <a:gd name="connsiteX5" fmla="*/ 114098 w 304235"/>
              <a:gd name="connsiteY5" fmla="*/ 100820 h 450001"/>
              <a:gd name="connsiteX6" fmla="*/ 286785 w 304235"/>
              <a:gd name="connsiteY6" fmla="*/ 131359 h 450001"/>
              <a:gd name="connsiteX7" fmla="*/ 304236 w 304235"/>
              <a:gd name="connsiteY7" fmla="*/ 337838 h 450001"/>
              <a:gd name="connsiteX8" fmla="*/ 245854 w 304235"/>
              <a:gd name="connsiteY8" fmla="*/ 354813 h 450001"/>
              <a:gd name="connsiteX9" fmla="*/ 207857 w 304235"/>
              <a:gd name="connsiteY9" fmla="*/ 450001 h 450001"/>
              <a:gd name="connsiteX10" fmla="*/ 139719 w 304235"/>
              <a:gd name="connsiteY10" fmla="*/ 373851 h 450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4235" h="450001">
                <a:moveTo>
                  <a:pt x="139719" y="373851"/>
                </a:moveTo>
                <a:cubicBezTo>
                  <a:pt x="139719" y="346405"/>
                  <a:pt x="104341" y="297225"/>
                  <a:pt x="90617" y="272158"/>
                </a:cubicBezTo>
                <a:cubicBezTo>
                  <a:pt x="47307" y="193311"/>
                  <a:pt x="48894" y="176177"/>
                  <a:pt x="22399" y="95585"/>
                </a:cubicBezTo>
                <a:cubicBezTo>
                  <a:pt x="12246" y="64569"/>
                  <a:pt x="-5839" y="33792"/>
                  <a:pt x="1855" y="0"/>
                </a:cubicBezTo>
                <a:lnTo>
                  <a:pt x="8597" y="793"/>
                </a:lnTo>
                <a:cubicBezTo>
                  <a:pt x="38740" y="42755"/>
                  <a:pt x="90776" y="66790"/>
                  <a:pt x="114098" y="100820"/>
                </a:cubicBezTo>
                <a:cubicBezTo>
                  <a:pt x="168593" y="107959"/>
                  <a:pt x="232686" y="141433"/>
                  <a:pt x="286785" y="131359"/>
                </a:cubicBezTo>
                <a:cubicBezTo>
                  <a:pt x="310582" y="196960"/>
                  <a:pt x="292019" y="269620"/>
                  <a:pt x="304236" y="337838"/>
                </a:cubicBezTo>
                <a:cubicBezTo>
                  <a:pt x="283373" y="338711"/>
                  <a:pt x="261242" y="338314"/>
                  <a:pt x="245854" y="354813"/>
                </a:cubicBezTo>
                <a:cubicBezTo>
                  <a:pt x="224595" y="377579"/>
                  <a:pt x="225943" y="422080"/>
                  <a:pt x="207857" y="450001"/>
                </a:cubicBezTo>
                <a:cubicBezTo>
                  <a:pt x="203336" y="416844"/>
                  <a:pt x="164309" y="392492"/>
                  <a:pt x="139719" y="37385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881B6D7C-17F1-5CFC-DF35-CDE408AC6D51}"/>
              </a:ext>
            </a:extLst>
          </p:cNvPr>
          <p:cNvSpPr/>
          <p:nvPr/>
        </p:nvSpPr>
        <p:spPr>
          <a:xfrm>
            <a:off x="9581437" y="2185923"/>
            <a:ext cx="156286" cy="373851"/>
          </a:xfrm>
          <a:custGeom>
            <a:avLst/>
            <a:gdLst>
              <a:gd name="connsiteX0" fmla="*/ 139719 w 156286"/>
              <a:gd name="connsiteY0" fmla="*/ 373851 h 373851"/>
              <a:gd name="connsiteX1" fmla="*/ 90617 w 156286"/>
              <a:gd name="connsiteY1" fmla="*/ 272158 h 373851"/>
              <a:gd name="connsiteX2" fmla="*/ 22399 w 156286"/>
              <a:gd name="connsiteY2" fmla="*/ 95585 h 373851"/>
              <a:gd name="connsiteX3" fmla="*/ 1855 w 156286"/>
              <a:gd name="connsiteY3" fmla="*/ 0 h 373851"/>
              <a:gd name="connsiteX4" fmla="*/ 8597 w 156286"/>
              <a:gd name="connsiteY4" fmla="*/ 793 h 373851"/>
              <a:gd name="connsiteX5" fmla="*/ 114098 w 156286"/>
              <a:gd name="connsiteY5" fmla="*/ 100820 h 373851"/>
              <a:gd name="connsiteX6" fmla="*/ 155028 w 156286"/>
              <a:gd name="connsiteY6" fmla="*/ 318642 h 373851"/>
              <a:gd name="connsiteX7" fmla="*/ 149952 w 156286"/>
              <a:gd name="connsiteY7" fmla="*/ 369171 h 373851"/>
              <a:gd name="connsiteX8" fmla="*/ 139719 w 156286"/>
              <a:gd name="connsiteY8" fmla="*/ 373851 h 373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286" h="373851">
                <a:moveTo>
                  <a:pt x="139719" y="373851"/>
                </a:moveTo>
                <a:cubicBezTo>
                  <a:pt x="139719" y="346405"/>
                  <a:pt x="104341" y="297225"/>
                  <a:pt x="90617" y="272158"/>
                </a:cubicBezTo>
                <a:cubicBezTo>
                  <a:pt x="47307" y="193311"/>
                  <a:pt x="48894" y="176177"/>
                  <a:pt x="22399" y="95585"/>
                </a:cubicBezTo>
                <a:cubicBezTo>
                  <a:pt x="12246" y="64569"/>
                  <a:pt x="-5839" y="33792"/>
                  <a:pt x="1855" y="0"/>
                </a:cubicBezTo>
                <a:lnTo>
                  <a:pt x="8597" y="793"/>
                </a:lnTo>
                <a:cubicBezTo>
                  <a:pt x="38740" y="42755"/>
                  <a:pt x="90776" y="66790"/>
                  <a:pt x="114098" y="100820"/>
                </a:cubicBezTo>
                <a:cubicBezTo>
                  <a:pt x="148841" y="132232"/>
                  <a:pt x="152490" y="271841"/>
                  <a:pt x="155028" y="318642"/>
                </a:cubicBezTo>
                <a:cubicBezTo>
                  <a:pt x="156059" y="336093"/>
                  <a:pt x="158916" y="353941"/>
                  <a:pt x="149952" y="369171"/>
                </a:cubicBezTo>
                <a:lnTo>
                  <a:pt x="139719" y="373851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CE5F5D18-A80F-EF3C-0EFA-3DA17A7CFE31}"/>
              </a:ext>
            </a:extLst>
          </p:cNvPr>
          <p:cNvSpPr/>
          <p:nvPr/>
        </p:nvSpPr>
        <p:spPr>
          <a:xfrm>
            <a:off x="6508322" y="154690"/>
            <a:ext cx="375971" cy="291751"/>
          </a:xfrm>
          <a:custGeom>
            <a:avLst/>
            <a:gdLst>
              <a:gd name="connsiteX0" fmla="*/ 247648 w 375971"/>
              <a:gd name="connsiteY0" fmla="*/ 0 h 291751"/>
              <a:gd name="connsiteX1" fmla="*/ 295877 w 375971"/>
              <a:gd name="connsiteY1" fmla="*/ 74167 h 291751"/>
              <a:gd name="connsiteX2" fmla="*/ 373613 w 375971"/>
              <a:gd name="connsiteY2" fmla="*/ 291751 h 291751"/>
              <a:gd name="connsiteX3" fmla="*/ 79403 w 375971"/>
              <a:gd name="connsiteY3" fmla="*/ 188552 h 291751"/>
              <a:gd name="connsiteX4" fmla="*/ 0 w 375971"/>
              <a:gd name="connsiteY4" fmla="*/ 141592 h 291751"/>
              <a:gd name="connsiteX5" fmla="*/ 91142 w 375971"/>
              <a:gd name="connsiteY5" fmla="*/ 4363 h 291751"/>
              <a:gd name="connsiteX6" fmla="*/ 106611 w 375971"/>
              <a:gd name="connsiteY6" fmla="*/ 51402 h 291751"/>
              <a:gd name="connsiteX7" fmla="*/ 141434 w 375971"/>
              <a:gd name="connsiteY7" fmla="*/ 88446 h 291751"/>
              <a:gd name="connsiteX8" fmla="*/ 152539 w 375971"/>
              <a:gd name="connsiteY8" fmla="*/ 81624 h 291751"/>
              <a:gd name="connsiteX9" fmla="*/ 162930 w 375971"/>
              <a:gd name="connsiteY9" fmla="*/ 17213 h 291751"/>
              <a:gd name="connsiteX10" fmla="*/ 208938 w 375971"/>
              <a:gd name="connsiteY10" fmla="*/ 80593 h 291751"/>
              <a:gd name="connsiteX11" fmla="*/ 245585 w 375971"/>
              <a:gd name="connsiteY11" fmla="*/ 95981 h 291751"/>
              <a:gd name="connsiteX12" fmla="*/ 254549 w 375971"/>
              <a:gd name="connsiteY12" fmla="*/ 83845 h 291751"/>
              <a:gd name="connsiteX13" fmla="*/ 247648 w 375971"/>
              <a:gd name="connsiteY13" fmla="*/ 0 h 291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5971" h="291751">
                <a:moveTo>
                  <a:pt x="247648" y="0"/>
                </a:moveTo>
                <a:cubicBezTo>
                  <a:pt x="268827" y="20069"/>
                  <a:pt x="282312" y="48546"/>
                  <a:pt x="295877" y="74167"/>
                </a:cubicBezTo>
                <a:cubicBezTo>
                  <a:pt x="320308" y="120492"/>
                  <a:pt x="389557" y="240191"/>
                  <a:pt x="373613" y="291751"/>
                </a:cubicBezTo>
                <a:cubicBezTo>
                  <a:pt x="270017" y="267002"/>
                  <a:pt x="175939" y="233845"/>
                  <a:pt x="79403" y="188552"/>
                </a:cubicBezTo>
                <a:lnTo>
                  <a:pt x="0" y="141592"/>
                </a:lnTo>
                <a:cubicBezTo>
                  <a:pt x="41089" y="98758"/>
                  <a:pt x="67742" y="58937"/>
                  <a:pt x="91142" y="4363"/>
                </a:cubicBezTo>
                <a:cubicBezTo>
                  <a:pt x="95347" y="20227"/>
                  <a:pt x="100185" y="36330"/>
                  <a:pt x="106611" y="51402"/>
                </a:cubicBezTo>
                <a:cubicBezTo>
                  <a:pt x="113829" y="68139"/>
                  <a:pt x="124697" y="81544"/>
                  <a:pt x="141434" y="88446"/>
                </a:cubicBezTo>
                <a:lnTo>
                  <a:pt x="152539" y="81624"/>
                </a:lnTo>
                <a:cubicBezTo>
                  <a:pt x="164834" y="61079"/>
                  <a:pt x="163089" y="40296"/>
                  <a:pt x="162930" y="17213"/>
                </a:cubicBezTo>
                <a:cubicBezTo>
                  <a:pt x="176415" y="38948"/>
                  <a:pt x="189900" y="63221"/>
                  <a:pt x="208938" y="80593"/>
                </a:cubicBezTo>
                <a:cubicBezTo>
                  <a:pt x="220519" y="91143"/>
                  <a:pt x="229721" y="96695"/>
                  <a:pt x="245585" y="95981"/>
                </a:cubicBezTo>
                <a:lnTo>
                  <a:pt x="254549" y="83845"/>
                </a:lnTo>
                <a:cubicBezTo>
                  <a:pt x="262164" y="56558"/>
                  <a:pt x="253121" y="27129"/>
                  <a:pt x="24764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AADBB80E-87F1-A455-DA0F-548F0EF14108}"/>
              </a:ext>
            </a:extLst>
          </p:cNvPr>
          <p:cNvSpPr/>
          <p:nvPr/>
        </p:nvSpPr>
        <p:spPr>
          <a:xfrm>
            <a:off x="6468026" y="2032354"/>
            <a:ext cx="523692" cy="275172"/>
          </a:xfrm>
          <a:custGeom>
            <a:avLst/>
            <a:gdLst>
              <a:gd name="connsiteX0" fmla="*/ 450239 w 523692"/>
              <a:gd name="connsiteY0" fmla="*/ 1269 h 275172"/>
              <a:gd name="connsiteX1" fmla="*/ 472291 w 523692"/>
              <a:gd name="connsiteY1" fmla="*/ 79 h 275172"/>
              <a:gd name="connsiteX2" fmla="*/ 523692 w 523692"/>
              <a:gd name="connsiteY2" fmla="*/ 15388 h 275172"/>
              <a:gd name="connsiteX3" fmla="*/ 353306 w 523692"/>
              <a:gd name="connsiteY3" fmla="*/ 197436 h 275172"/>
              <a:gd name="connsiteX4" fmla="*/ 307616 w 523692"/>
              <a:gd name="connsiteY4" fmla="*/ 275172 h 275172"/>
              <a:gd name="connsiteX5" fmla="*/ 285643 w 523692"/>
              <a:gd name="connsiteY5" fmla="*/ 245743 h 275172"/>
              <a:gd name="connsiteX6" fmla="*/ 108990 w 523692"/>
              <a:gd name="connsiteY6" fmla="*/ 169751 h 275172"/>
              <a:gd name="connsiteX7" fmla="*/ 105817 w 523692"/>
              <a:gd name="connsiteY7" fmla="*/ 165230 h 275172"/>
              <a:gd name="connsiteX8" fmla="*/ 223295 w 523692"/>
              <a:gd name="connsiteY8" fmla="*/ 174273 h 275172"/>
              <a:gd name="connsiteX9" fmla="*/ 228689 w 523692"/>
              <a:gd name="connsiteY9" fmla="*/ 175463 h 275172"/>
              <a:gd name="connsiteX10" fmla="*/ 262322 w 523692"/>
              <a:gd name="connsiteY10" fmla="*/ 168403 h 275172"/>
              <a:gd name="connsiteX11" fmla="*/ 246061 w 523692"/>
              <a:gd name="connsiteY11" fmla="*/ 135008 h 275172"/>
              <a:gd name="connsiteX12" fmla="*/ 0 w 523692"/>
              <a:gd name="connsiteY12" fmla="*/ 82575 h 275172"/>
              <a:gd name="connsiteX13" fmla="*/ 107007 w 523692"/>
              <a:gd name="connsiteY13" fmla="*/ 28953 h 275172"/>
              <a:gd name="connsiteX14" fmla="*/ 289451 w 523692"/>
              <a:gd name="connsiteY14" fmla="*/ 58382 h 275172"/>
              <a:gd name="connsiteX15" fmla="*/ 450239 w 523692"/>
              <a:gd name="connsiteY15" fmla="*/ 1269 h 27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23692" h="275172">
                <a:moveTo>
                  <a:pt x="450239" y="1269"/>
                </a:moveTo>
                <a:cubicBezTo>
                  <a:pt x="457537" y="396"/>
                  <a:pt x="464914" y="238"/>
                  <a:pt x="472291" y="79"/>
                </a:cubicBezTo>
                <a:cubicBezTo>
                  <a:pt x="492677" y="-397"/>
                  <a:pt x="508542" y="872"/>
                  <a:pt x="523692" y="15388"/>
                </a:cubicBezTo>
                <a:cubicBezTo>
                  <a:pt x="519250" y="46721"/>
                  <a:pt x="383766" y="159915"/>
                  <a:pt x="353306" y="197436"/>
                </a:cubicBezTo>
                <a:cubicBezTo>
                  <a:pt x="334348" y="220836"/>
                  <a:pt x="321101" y="248361"/>
                  <a:pt x="307616" y="275172"/>
                </a:cubicBezTo>
                <a:cubicBezTo>
                  <a:pt x="301111" y="264781"/>
                  <a:pt x="293734" y="254945"/>
                  <a:pt x="285643" y="245743"/>
                </a:cubicBezTo>
                <a:cubicBezTo>
                  <a:pt x="240111" y="193549"/>
                  <a:pt x="176097" y="174352"/>
                  <a:pt x="108990" y="169751"/>
                </a:cubicBezTo>
                <a:lnTo>
                  <a:pt x="105817" y="165230"/>
                </a:lnTo>
                <a:cubicBezTo>
                  <a:pt x="128583" y="151983"/>
                  <a:pt x="195770" y="169434"/>
                  <a:pt x="223295" y="174273"/>
                </a:cubicBezTo>
                <a:cubicBezTo>
                  <a:pt x="225120" y="174670"/>
                  <a:pt x="226865" y="175225"/>
                  <a:pt x="228689" y="175463"/>
                </a:cubicBezTo>
                <a:cubicBezTo>
                  <a:pt x="243919" y="177525"/>
                  <a:pt x="250582" y="178001"/>
                  <a:pt x="262322" y="168403"/>
                </a:cubicBezTo>
                <a:cubicBezTo>
                  <a:pt x="260418" y="153014"/>
                  <a:pt x="257642" y="146351"/>
                  <a:pt x="246061" y="135008"/>
                </a:cubicBezTo>
                <a:cubicBezTo>
                  <a:pt x="182920" y="73374"/>
                  <a:pt x="80672" y="79561"/>
                  <a:pt x="0" y="82575"/>
                </a:cubicBezTo>
                <a:cubicBezTo>
                  <a:pt x="34585" y="61713"/>
                  <a:pt x="67980" y="40455"/>
                  <a:pt x="107007" y="28953"/>
                </a:cubicBezTo>
                <a:cubicBezTo>
                  <a:pt x="166976" y="43231"/>
                  <a:pt x="227261" y="59730"/>
                  <a:pt x="289451" y="58382"/>
                </a:cubicBezTo>
                <a:cubicBezTo>
                  <a:pt x="343232" y="57192"/>
                  <a:pt x="411450" y="41644"/>
                  <a:pt x="450239" y="126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E0B119AC-2776-9822-8B46-1C2416515D30}"/>
              </a:ext>
            </a:extLst>
          </p:cNvPr>
          <p:cNvSpPr/>
          <p:nvPr/>
        </p:nvSpPr>
        <p:spPr>
          <a:xfrm>
            <a:off x="1669518" y="5879853"/>
            <a:ext cx="313485" cy="275729"/>
          </a:xfrm>
          <a:custGeom>
            <a:avLst/>
            <a:gdLst>
              <a:gd name="connsiteX0" fmla="*/ 177288 w 313485"/>
              <a:gd name="connsiteY0" fmla="*/ 0 h 275729"/>
              <a:gd name="connsiteX1" fmla="*/ 313486 w 313485"/>
              <a:gd name="connsiteY1" fmla="*/ 55685 h 275729"/>
              <a:gd name="connsiteX2" fmla="*/ 312693 w 313485"/>
              <a:gd name="connsiteY2" fmla="*/ 205289 h 275729"/>
              <a:gd name="connsiteX3" fmla="*/ 107721 w 313485"/>
              <a:gd name="connsiteY3" fmla="*/ 252407 h 275729"/>
              <a:gd name="connsiteX4" fmla="*/ 17927 w 313485"/>
              <a:gd name="connsiteY4" fmla="*/ 275332 h 275729"/>
              <a:gd name="connsiteX5" fmla="*/ 0 w 313485"/>
              <a:gd name="connsiteY5" fmla="*/ 265813 h 275729"/>
              <a:gd name="connsiteX6" fmla="*/ 167055 w 313485"/>
              <a:gd name="connsiteY6" fmla="*/ 79958 h 275729"/>
              <a:gd name="connsiteX7" fmla="*/ 177288 w 313485"/>
              <a:gd name="connsiteY7" fmla="*/ 0 h 275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3485" h="275729">
                <a:moveTo>
                  <a:pt x="177288" y="0"/>
                </a:moveTo>
                <a:cubicBezTo>
                  <a:pt x="222026" y="20069"/>
                  <a:pt x="267954" y="37520"/>
                  <a:pt x="313486" y="55685"/>
                </a:cubicBezTo>
                <a:cubicBezTo>
                  <a:pt x="304919" y="107404"/>
                  <a:pt x="305316" y="153808"/>
                  <a:pt x="312693" y="205289"/>
                </a:cubicBezTo>
                <a:cubicBezTo>
                  <a:pt x="243364" y="218853"/>
                  <a:pt x="178398" y="244078"/>
                  <a:pt x="107721" y="252407"/>
                </a:cubicBezTo>
                <a:cubicBezTo>
                  <a:pt x="79641" y="263592"/>
                  <a:pt x="48863" y="278346"/>
                  <a:pt x="17927" y="275332"/>
                </a:cubicBezTo>
                <a:cubicBezTo>
                  <a:pt x="6504" y="274221"/>
                  <a:pt x="7139" y="274539"/>
                  <a:pt x="0" y="265813"/>
                </a:cubicBezTo>
                <a:cubicBezTo>
                  <a:pt x="6663" y="229404"/>
                  <a:pt x="132787" y="126600"/>
                  <a:pt x="167055" y="79958"/>
                </a:cubicBezTo>
                <a:cubicBezTo>
                  <a:pt x="168086" y="53306"/>
                  <a:pt x="173242" y="26494"/>
                  <a:pt x="177288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488845D6-0794-A8AF-1AD5-8C6C545850C2}"/>
              </a:ext>
            </a:extLst>
          </p:cNvPr>
          <p:cNvSpPr/>
          <p:nvPr/>
        </p:nvSpPr>
        <p:spPr>
          <a:xfrm>
            <a:off x="9868302" y="2289651"/>
            <a:ext cx="217028" cy="282576"/>
          </a:xfrm>
          <a:custGeom>
            <a:avLst/>
            <a:gdLst>
              <a:gd name="connsiteX0" fmla="*/ 0 w 217028"/>
              <a:gd name="connsiteY0" fmla="*/ 27632 h 282576"/>
              <a:gd name="connsiteX1" fmla="*/ 147778 w 217028"/>
              <a:gd name="connsiteY1" fmla="*/ 3121 h 282576"/>
              <a:gd name="connsiteX2" fmla="*/ 156108 w 217028"/>
              <a:gd name="connsiteY2" fmla="*/ 159626 h 282576"/>
              <a:gd name="connsiteX3" fmla="*/ 216393 w 217028"/>
              <a:gd name="connsiteY3" fmla="*/ 278373 h 282576"/>
              <a:gd name="connsiteX4" fmla="*/ 217029 w 217028"/>
              <a:gd name="connsiteY4" fmla="*/ 282577 h 282576"/>
              <a:gd name="connsiteX5" fmla="*/ 17371 w 217028"/>
              <a:gd name="connsiteY5" fmla="*/ 234190 h 282576"/>
              <a:gd name="connsiteX6" fmla="*/ 0 w 217028"/>
              <a:gd name="connsiteY6" fmla="*/ 27632 h 282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028" h="282576">
                <a:moveTo>
                  <a:pt x="0" y="27632"/>
                </a:moveTo>
                <a:cubicBezTo>
                  <a:pt x="31571" y="21207"/>
                  <a:pt x="124458" y="-9809"/>
                  <a:pt x="147778" y="3121"/>
                </a:cubicBezTo>
                <a:cubicBezTo>
                  <a:pt x="145638" y="54681"/>
                  <a:pt x="139450" y="109731"/>
                  <a:pt x="156108" y="159626"/>
                </a:cubicBezTo>
                <a:cubicBezTo>
                  <a:pt x="170069" y="201191"/>
                  <a:pt x="211634" y="236014"/>
                  <a:pt x="216393" y="278373"/>
                </a:cubicBezTo>
                <a:cubicBezTo>
                  <a:pt x="216552" y="279801"/>
                  <a:pt x="216790" y="281149"/>
                  <a:pt x="217029" y="282577"/>
                </a:cubicBezTo>
                <a:cubicBezTo>
                  <a:pt x="164992" y="252434"/>
                  <a:pt x="77261" y="239504"/>
                  <a:pt x="17371" y="234190"/>
                </a:cubicBezTo>
                <a:cubicBezTo>
                  <a:pt x="5235" y="165892"/>
                  <a:pt x="23797" y="93311"/>
                  <a:pt x="0" y="27632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C6874C1C-E464-1287-9378-65C033D2B5C6}"/>
              </a:ext>
            </a:extLst>
          </p:cNvPr>
          <p:cNvSpPr/>
          <p:nvPr/>
        </p:nvSpPr>
        <p:spPr>
          <a:xfrm>
            <a:off x="7619643" y="50546"/>
            <a:ext cx="260101" cy="229951"/>
          </a:xfrm>
          <a:custGeom>
            <a:avLst/>
            <a:gdLst>
              <a:gd name="connsiteX0" fmla="*/ 0 w 260101"/>
              <a:gd name="connsiteY0" fmla="*/ 229951 h 229951"/>
              <a:gd name="connsiteX1" fmla="*/ 43628 w 260101"/>
              <a:gd name="connsiteY1" fmla="*/ 5228 h 229951"/>
              <a:gd name="connsiteX2" fmla="*/ 88049 w 260101"/>
              <a:gd name="connsiteY2" fmla="*/ 3721 h 229951"/>
              <a:gd name="connsiteX3" fmla="*/ 112639 w 260101"/>
              <a:gd name="connsiteY3" fmla="*/ 87566 h 229951"/>
              <a:gd name="connsiteX4" fmla="*/ 128266 w 260101"/>
              <a:gd name="connsiteY4" fmla="*/ 86772 h 229951"/>
              <a:gd name="connsiteX5" fmla="*/ 219884 w 260101"/>
              <a:gd name="connsiteY5" fmla="*/ 34736 h 229951"/>
              <a:gd name="connsiteX6" fmla="*/ 226389 w 260101"/>
              <a:gd name="connsiteY6" fmla="*/ 139364 h 229951"/>
              <a:gd name="connsiteX7" fmla="*/ 237335 w 260101"/>
              <a:gd name="connsiteY7" fmla="*/ 140395 h 229951"/>
              <a:gd name="connsiteX8" fmla="*/ 249551 w 260101"/>
              <a:gd name="connsiteY8" fmla="*/ 127862 h 229951"/>
              <a:gd name="connsiteX9" fmla="*/ 260101 w 260101"/>
              <a:gd name="connsiteY9" fmla="*/ 140712 h 229951"/>
              <a:gd name="connsiteX10" fmla="*/ 0 w 260101"/>
              <a:gd name="connsiteY10" fmla="*/ 229951 h 229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0101" h="229951">
                <a:moveTo>
                  <a:pt x="0" y="229951"/>
                </a:moveTo>
                <a:cubicBezTo>
                  <a:pt x="33078" y="179977"/>
                  <a:pt x="2617" y="40368"/>
                  <a:pt x="43628" y="5228"/>
                </a:cubicBezTo>
                <a:cubicBezTo>
                  <a:pt x="58620" y="-2863"/>
                  <a:pt x="72263" y="-87"/>
                  <a:pt x="88049" y="3721"/>
                </a:cubicBezTo>
                <a:cubicBezTo>
                  <a:pt x="138816" y="15937"/>
                  <a:pt x="96457" y="60358"/>
                  <a:pt x="112639" y="87566"/>
                </a:cubicBezTo>
                <a:cubicBezTo>
                  <a:pt x="117795" y="87804"/>
                  <a:pt x="123110" y="87804"/>
                  <a:pt x="128266" y="86772"/>
                </a:cubicBezTo>
                <a:cubicBezTo>
                  <a:pt x="158567" y="80823"/>
                  <a:pt x="202592" y="61627"/>
                  <a:pt x="219884" y="34736"/>
                </a:cubicBezTo>
                <a:cubicBezTo>
                  <a:pt x="231783" y="68369"/>
                  <a:pt x="208541" y="108348"/>
                  <a:pt x="226389" y="139364"/>
                </a:cubicBezTo>
                <a:lnTo>
                  <a:pt x="237335" y="140395"/>
                </a:lnTo>
                <a:lnTo>
                  <a:pt x="249551" y="127862"/>
                </a:lnTo>
                <a:lnTo>
                  <a:pt x="260101" y="140712"/>
                </a:lnTo>
                <a:cubicBezTo>
                  <a:pt x="236701" y="172442"/>
                  <a:pt x="45373" y="222177"/>
                  <a:pt x="0" y="22995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3447161C-BD5E-A119-7290-C666BD452C6E}"/>
              </a:ext>
            </a:extLst>
          </p:cNvPr>
          <p:cNvSpPr/>
          <p:nvPr/>
        </p:nvSpPr>
        <p:spPr>
          <a:xfrm>
            <a:off x="4261171" y="292078"/>
            <a:ext cx="277017" cy="244396"/>
          </a:xfrm>
          <a:custGeom>
            <a:avLst/>
            <a:gdLst>
              <a:gd name="connsiteX0" fmla="*/ 106690 w 277017"/>
              <a:gd name="connsiteY0" fmla="*/ 0 h 244396"/>
              <a:gd name="connsiteX1" fmla="*/ 194342 w 277017"/>
              <a:gd name="connsiteY1" fmla="*/ 147621 h 244396"/>
              <a:gd name="connsiteX2" fmla="*/ 201719 w 277017"/>
              <a:gd name="connsiteY2" fmla="*/ 34188 h 244396"/>
              <a:gd name="connsiteX3" fmla="*/ 234876 w 277017"/>
              <a:gd name="connsiteY3" fmla="*/ 84638 h 244396"/>
              <a:gd name="connsiteX4" fmla="*/ 274142 w 277017"/>
              <a:gd name="connsiteY4" fmla="*/ 228689 h 244396"/>
              <a:gd name="connsiteX5" fmla="*/ 258991 w 277017"/>
              <a:gd name="connsiteY5" fmla="*/ 242888 h 244396"/>
              <a:gd name="connsiteX6" fmla="*/ 194580 w 277017"/>
              <a:gd name="connsiteY6" fmla="*/ 227103 h 244396"/>
              <a:gd name="connsiteX7" fmla="*/ 0 w 277017"/>
              <a:gd name="connsiteY7" fmla="*/ 103041 h 244396"/>
              <a:gd name="connsiteX8" fmla="*/ 14833 w 277017"/>
              <a:gd name="connsiteY8" fmla="*/ 32364 h 244396"/>
              <a:gd name="connsiteX9" fmla="*/ 53860 w 277017"/>
              <a:gd name="connsiteY9" fmla="*/ 109228 h 244396"/>
              <a:gd name="connsiteX10" fmla="*/ 83290 w 277017"/>
              <a:gd name="connsiteY10" fmla="*/ 76230 h 244396"/>
              <a:gd name="connsiteX11" fmla="*/ 98995 w 277017"/>
              <a:gd name="connsiteY11" fmla="*/ 89635 h 244396"/>
              <a:gd name="connsiteX12" fmla="*/ 106690 w 277017"/>
              <a:gd name="connsiteY12" fmla="*/ 0 h 244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7017" h="244396">
                <a:moveTo>
                  <a:pt x="106690" y="0"/>
                </a:moveTo>
                <a:cubicBezTo>
                  <a:pt x="132391" y="22766"/>
                  <a:pt x="168562" y="110894"/>
                  <a:pt x="194342" y="147621"/>
                </a:cubicBezTo>
                <a:cubicBezTo>
                  <a:pt x="199023" y="110021"/>
                  <a:pt x="199895" y="72026"/>
                  <a:pt x="201719" y="34188"/>
                </a:cubicBezTo>
                <a:cubicBezTo>
                  <a:pt x="213142" y="50688"/>
                  <a:pt x="224564" y="67346"/>
                  <a:pt x="234876" y="84638"/>
                </a:cubicBezTo>
                <a:cubicBezTo>
                  <a:pt x="259070" y="125014"/>
                  <a:pt x="285961" y="180540"/>
                  <a:pt x="274142" y="228689"/>
                </a:cubicBezTo>
                <a:cubicBezTo>
                  <a:pt x="269224" y="234876"/>
                  <a:pt x="266765" y="240270"/>
                  <a:pt x="258991" y="242888"/>
                </a:cubicBezTo>
                <a:cubicBezTo>
                  <a:pt x="240429" y="249075"/>
                  <a:pt x="211555" y="234718"/>
                  <a:pt x="194580" y="227103"/>
                </a:cubicBezTo>
                <a:cubicBezTo>
                  <a:pt x="128345" y="189186"/>
                  <a:pt x="64331" y="144289"/>
                  <a:pt x="0" y="103041"/>
                </a:cubicBezTo>
                <a:lnTo>
                  <a:pt x="14833" y="32364"/>
                </a:lnTo>
                <a:cubicBezTo>
                  <a:pt x="30143" y="57192"/>
                  <a:pt x="40058" y="83686"/>
                  <a:pt x="53860" y="109228"/>
                </a:cubicBezTo>
                <a:cubicBezTo>
                  <a:pt x="65204" y="109228"/>
                  <a:pt x="71391" y="82814"/>
                  <a:pt x="83290" y="76230"/>
                </a:cubicBezTo>
                <a:lnTo>
                  <a:pt x="98995" y="89635"/>
                </a:lnTo>
                <a:cubicBezTo>
                  <a:pt x="112084" y="70122"/>
                  <a:pt x="106452" y="23876"/>
                  <a:pt x="10669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2F6F6D0E-15C3-6FBB-D043-328929109419}"/>
              </a:ext>
            </a:extLst>
          </p:cNvPr>
          <p:cNvSpPr/>
          <p:nvPr/>
        </p:nvSpPr>
        <p:spPr>
          <a:xfrm>
            <a:off x="10385965" y="3596557"/>
            <a:ext cx="246933" cy="192014"/>
          </a:xfrm>
          <a:custGeom>
            <a:avLst/>
            <a:gdLst>
              <a:gd name="connsiteX0" fmla="*/ 0 w 246933"/>
              <a:gd name="connsiteY0" fmla="*/ 1956 h 192014"/>
              <a:gd name="connsiteX1" fmla="*/ 12375 w 246933"/>
              <a:gd name="connsiteY1" fmla="*/ 52 h 192014"/>
              <a:gd name="connsiteX2" fmla="*/ 246934 w 246933"/>
              <a:gd name="connsiteY2" fmla="*/ 124987 h 192014"/>
              <a:gd name="connsiteX3" fmla="*/ 192043 w 246933"/>
              <a:gd name="connsiteY3" fmla="*/ 138789 h 192014"/>
              <a:gd name="connsiteX4" fmla="*/ 36886 w 246933"/>
              <a:gd name="connsiteY4" fmla="*/ 192015 h 192014"/>
              <a:gd name="connsiteX5" fmla="*/ 44897 w 246933"/>
              <a:gd name="connsiteY5" fmla="*/ 159810 h 192014"/>
              <a:gd name="connsiteX6" fmla="*/ 0 w 246933"/>
              <a:gd name="connsiteY6" fmla="*/ 1956 h 19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6933" h="192014">
                <a:moveTo>
                  <a:pt x="0" y="1956"/>
                </a:moveTo>
                <a:cubicBezTo>
                  <a:pt x="4046" y="1084"/>
                  <a:pt x="8171" y="290"/>
                  <a:pt x="12375" y="52"/>
                </a:cubicBezTo>
                <a:cubicBezTo>
                  <a:pt x="60444" y="-2565"/>
                  <a:pt x="213698" y="93575"/>
                  <a:pt x="246934" y="124987"/>
                </a:cubicBezTo>
                <a:cubicBezTo>
                  <a:pt x="236781" y="135457"/>
                  <a:pt x="207193" y="136330"/>
                  <a:pt x="192043" y="138789"/>
                </a:cubicBezTo>
                <a:cubicBezTo>
                  <a:pt x="148097" y="164014"/>
                  <a:pt x="86224" y="178530"/>
                  <a:pt x="36886" y="192015"/>
                </a:cubicBezTo>
                <a:cubicBezTo>
                  <a:pt x="43232" y="182179"/>
                  <a:pt x="45056" y="171391"/>
                  <a:pt x="44897" y="159810"/>
                </a:cubicBezTo>
                <a:cubicBezTo>
                  <a:pt x="44342" y="114912"/>
                  <a:pt x="32840" y="34796"/>
                  <a:pt x="0" y="1956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57B086E1-3209-9311-B7F7-383FFF4E0C45}"/>
              </a:ext>
            </a:extLst>
          </p:cNvPr>
          <p:cNvSpPr/>
          <p:nvPr/>
        </p:nvSpPr>
        <p:spPr>
          <a:xfrm>
            <a:off x="5279841" y="5468482"/>
            <a:ext cx="241698" cy="162454"/>
          </a:xfrm>
          <a:custGeom>
            <a:avLst/>
            <a:gdLst>
              <a:gd name="connsiteX0" fmla="*/ 110418 w 241698"/>
              <a:gd name="connsiteY0" fmla="*/ 0 h 162454"/>
              <a:gd name="connsiteX1" fmla="*/ 179747 w 241698"/>
              <a:gd name="connsiteY1" fmla="*/ 19355 h 162454"/>
              <a:gd name="connsiteX2" fmla="*/ 241699 w 241698"/>
              <a:gd name="connsiteY2" fmla="*/ 63776 h 162454"/>
              <a:gd name="connsiteX3" fmla="*/ 103200 w 241698"/>
              <a:gd name="connsiteY3" fmla="*/ 131994 h 162454"/>
              <a:gd name="connsiteX4" fmla="*/ 43628 w 241698"/>
              <a:gd name="connsiteY4" fmla="*/ 162455 h 162454"/>
              <a:gd name="connsiteX5" fmla="*/ 0 w 241698"/>
              <a:gd name="connsiteY5" fmla="*/ 74168 h 162454"/>
              <a:gd name="connsiteX6" fmla="*/ 110418 w 241698"/>
              <a:gd name="connsiteY6" fmla="*/ 0 h 162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698" h="162454">
                <a:moveTo>
                  <a:pt x="110418" y="0"/>
                </a:moveTo>
                <a:cubicBezTo>
                  <a:pt x="133343" y="1428"/>
                  <a:pt x="158647" y="10630"/>
                  <a:pt x="179747" y="19355"/>
                </a:cubicBezTo>
                <a:cubicBezTo>
                  <a:pt x="204020" y="29429"/>
                  <a:pt x="231148" y="38393"/>
                  <a:pt x="241699" y="63776"/>
                </a:cubicBezTo>
                <a:cubicBezTo>
                  <a:pt x="221471" y="96775"/>
                  <a:pt x="140165" y="117954"/>
                  <a:pt x="103200" y="131994"/>
                </a:cubicBezTo>
                <a:lnTo>
                  <a:pt x="43628" y="162455"/>
                </a:lnTo>
                <a:cubicBezTo>
                  <a:pt x="27287" y="134057"/>
                  <a:pt x="13961" y="103755"/>
                  <a:pt x="0" y="74168"/>
                </a:cubicBezTo>
                <a:cubicBezTo>
                  <a:pt x="35220" y="46563"/>
                  <a:pt x="72185" y="23242"/>
                  <a:pt x="11041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8BDE2B2B-098F-595E-7530-BD08DE7B20EF}"/>
              </a:ext>
            </a:extLst>
          </p:cNvPr>
          <p:cNvSpPr/>
          <p:nvPr/>
        </p:nvSpPr>
        <p:spPr>
          <a:xfrm>
            <a:off x="4219447" y="497526"/>
            <a:ext cx="221946" cy="241625"/>
          </a:xfrm>
          <a:custGeom>
            <a:avLst/>
            <a:gdLst>
              <a:gd name="connsiteX0" fmla="*/ 0 w 221946"/>
              <a:gd name="connsiteY0" fmla="*/ 0 h 241625"/>
              <a:gd name="connsiteX1" fmla="*/ 109466 w 221946"/>
              <a:gd name="connsiteY1" fmla="*/ 11423 h 241625"/>
              <a:gd name="connsiteX2" fmla="*/ 221947 w 221946"/>
              <a:gd name="connsiteY2" fmla="*/ 128980 h 241625"/>
              <a:gd name="connsiteX3" fmla="*/ 188076 w 221946"/>
              <a:gd name="connsiteY3" fmla="*/ 139926 h 241625"/>
              <a:gd name="connsiteX4" fmla="*/ 108514 w 221946"/>
              <a:gd name="connsiteY4" fmla="*/ 232338 h 241625"/>
              <a:gd name="connsiteX5" fmla="*/ 75992 w 221946"/>
              <a:gd name="connsiteY5" fmla="*/ 241064 h 241625"/>
              <a:gd name="connsiteX6" fmla="*/ 18879 w 221946"/>
              <a:gd name="connsiteY6" fmla="*/ 185379 h 241625"/>
              <a:gd name="connsiteX7" fmla="*/ 32443 w 221946"/>
              <a:gd name="connsiteY7" fmla="*/ 168562 h 241625"/>
              <a:gd name="connsiteX8" fmla="*/ 154205 w 221946"/>
              <a:gd name="connsiteY8" fmla="*/ 176732 h 241625"/>
              <a:gd name="connsiteX9" fmla="*/ 17927 w 221946"/>
              <a:gd name="connsiteY9" fmla="*/ 92253 h 241625"/>
              <a:gd name="connsiteX10" fmla="*/ 166024 w 221946"/>
              <a:gd name="connsiteY10" fmla="*/ 100979 h 241625"/>
              <a:gd name="connsiteX11" fmla="*/ 0 w 221946"/>
              <a:gd name="connsiteY11" fmla="*/ 0 h 24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1946" h="241625">
                <a:moveTo>
                  <a:pt x="0" y="0"/>
                </a:moveTo>
                <a:lnTo>
                  <a:pt x="109466" y="11423"/>
                </a:lnTo>
                <a:cubicBezTo>
                  <a:pt x="136357" y="47753"/>
                  <a:pt x="211476" y="89556"/>
                  <a:pt x="221947" y="128980"/>
                </a:cubicBezTo>
                <a:cubicBezTo>
                  <a:pt x="213380" y="148017"/>
                  <a:pt x="202354" y="133422"/>
                  <a:pt x="188076" y="139926"/>
                </a:cubicBezTo>
                <a:cubicBezTo>
                  <a:pt x="178160" y="144448"/>
                  <a:pt x="138340" y="213856"/>
                  <a:pt x="108514" y="232338"/>
                </a:cubicBezTo>
                <a:cubicBezTo>
                  <a:pt x="100344" y="237415"/>
                  <a:pt x="85749" y="243523"/>
                  <a:pt x="75992" y="241064"/>
                </a:cubicBezTo>
                <a:cubicBezTo>
                  <a:pt x="47197" y="233687"/>
                  <a:pt x="33554" y="208858"/>
                  <a:pt x="18879" y="185379"/>
                </a:cubicBezTo>
                <a:cubicBezTo>
                  <a:pt x="21655" y="177446"/>
                  <a:pt x="26415" y="174035"/>
                  <a:pt x="32443" y="168562"/>
                </a:cubicBezTo>
                <a:cubicBezTo>
                  <a:pt x="70756" y="162296"/>
                  <a:pt x="115415" y="172766"/>
                  <a:pt x="154205" y="176732"/>
                </a:cubicBezTo>
                <a:cubicBezTo>
                  <a:pt x="113353" y="137547"/>
                  <a:pt x="68297" y="116605"/>
                  <a:pt x="17927" y="92253"/>
                </a:cubicBezTo>
                <a:cubicBezTo>
                  <a:pt x="67266" y="93046"/>
                  <a:pt x="116764" y="97568"/>
                  <a:pt x="166024" y="100979"/>
                </a:cubicBezTo>
                <a:cubicBezTo>
                  <a:pt x="114384" y="57906"/>
                  <a:pt x="60048" y="2958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60A816E0-FAB2-18BC-E85B-7D49106560D8}"/>
              </a:ext>
            </a:extLst>
          </p:cNvPr>
          <p:cNvSpPr/>
          <p:nvPr/>
        </p:nvSpPr>
        <p:spPr>
          <a:xfrm>
            <a:off x="9953811" y="2784053"/>
            <a:ext cx="175542" cy="168451"/>
          </a:xfrm>
          <a:custGeom>
            <a:avLst/>
            <a:gdLst>
              <a:gd name="connsiteX0" fmla="*/ 0 w 175542"/>
              <a:gd name="connsiteY0" fmla="*/ 10201 h 168451"/>
              <a:gd name="connsiteX1" fmla="*/ 140403 w 175542"/>
              <a:gd name="connsiteY1" fmla="*/ 7425 h 168451"/>
              <a:gd name="connsiteX2" fmla="*/ 175543 w 175542"/>
              <a:gd name="connsiteY2" fmla="*/ 18213 h 168451"/>
              <a:gd name="connsiteX3" fmla="*/ 148415 w 175542"/>
              <a:gd name="connsiteY3" fmla="*/ 72153 h 168451"/>
              <a:gd name="connsiteX4" fmla="*/ 129297 w 175542"/>
              <a:gd name="connsiteY4" fmla="*/ 85321 h 168451"/>
              <a:gd name="connsiteX5" fmla="*/ 129536 w 175542"/>
              <a:gd name="connsiteY5" fmla="*/ 94046 h 168451"/>
              <a:gd name="connsiteX6" fmla="*/ 86224 w 175542"/>
              <a:gd name="connsiteY6" fmla="*/ 168451 h 168451"/>
              <a:gd name="connsiteX7" fmla="*/ 0 w 175542"/>
              <a:gd name="connsiteY7" fmla="*/ 10201 h 168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5542" h="168451">
                <a:moveTo>
                  <a:pt x="0" y="10201"/>
                </a:moveTo>
                <a:cubicBezTo>
                  <a:pt x="38155" y="6076"/>
                  <a:pt x="105580" y="-8836"/>
                  <a:pt x="140403" y="7425"/>
                </a:cubicBezTo>
                <a:cubicBezTo>
                  <a:pt x="157299" y="8139"/>
                  <a:pt x="162930" y="6076"/>
                  <a:pt x="175543" y="18213"/>
                </a:cubicBezTo>
                <a:cubicBezTo>
                  <a:pt x="175304" y="42169"/>
                  <a:pt x="165152" y="55574"/>
                  <a:pt x="148415" y="72153"/>
                </a:cubicBezTo>
                <a:cubicBezTo>
                  <a:pt x="142227" y="78261"/>
                  <a:pt x="137309" y="81989"/>
                  <a:pt x="129297" y="85321"/>
                </a:cubicBezTo>
                <a:cubicBezTo>
                  <a:pt x="129773" y="89128"/>
                  <a:pt x="129932" y="89683"/>
                  <a:pt x="129536" y="94046"/>
                </a:cubicBezTo>
                <a:cubicBezTo>
                  <a:pt x="126521" y="125617"/>
                  <a:pt x="109863" y="148779"/>
                  <a:pt x="86224" y="168451"/>
                </a:cubicBezTo>
                <a:cubicBezTo>
                  <a:pt x="84559" y="157505"/>
                  <a:pt x="10074" y="20196"/>
                  <a:pt x="0" y="1020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6F580F6A-E55A-6CBF-1D55-0385E4E30746}"/>
              </a:ext>
            </a:extLst>
          </p:cNvPr>
          <p:cNvSpPr/>
          <p:nvPr/>
        </p:nvSpPr>
        <p:spPr>
          <a:xfrm>
            <a:off x="10074279" y="2791478"/>
            <a:ext cx="54995" cy="77895"/>
          </a:xfrm>
          <a:custGeom>
            <a:avLst/>
            <a:gdLst>
              <a:gd name="connsiteX0" fmla="*/ 19855 w 54995"/>
              <a:gd name="connsiteY0" fmla="*/ 0 h 77895"/>
              <a:gd name="connsiteX1" fmla="*/ 54995 w 54995"/>
              <a:gd name="connsiteY1" fmla="*/ 10788 h 77895"/>
              <a:gd name="connsiteX2" fmla="*/ 27867 w 54995"/>
              <a:gd name="connsiteY2" fmla="*/ 64728 h 77895"/>
              <a:gd name="connsiteX3" fmla="*/ 8750 w 54995"/>
              <a:gd name="connsiteY3" fmla="*/ 77896 h 77895"/>
              <a:gd name="connsiteX4" fmla="*/ 1690 w 54995"/>
              <a:gd name="connsiteY4" fmla="*/ 18800 h 77895"/>
              <a:gd name="connsiteX5" fmla="*/ 19855 w 54995"/>
              <a:gd name="connsiteY5" fmla="*/ 0 h 77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995" h="77895">
                <a:moveTo>
                  <a:pt x="19855" y="0"/>
                </a:moveTo>
                <a:cubicBezTo>
                  <a:pt x="36751" y="714"/>
                  <a:pt x="42383" y="-1349"/>
                  <a:pt x="54995" y="10788"/>
                </a:cubicBezTo>
                <a:cubicBezTo>
                  <a:pt x="54758" y="34744"/>
                  <a:pt x="44604" y="48149"/>
                  <a:pt x="27867" y="64728"/>
                </a:cubicBezTo>
                <a:cubicBezTo>
                  <a:pt x="21680" y="70836"/>
                  <a:pt x="16762" y="74564"/>
                  <a:pt x="8750" y="77896"/>
                </a:cubicBezTo>
                <a:cubicBezTo>
                  <a:pt x="2246" y="63935"/>
                  <a:pt x="-2751" y="33316"/>
                  <a:pt x="1690" y="18800"/>
                </a:cubicBezTo>
                <a:cubicBezTo>
                  <a:pt x="5577" y="6346"/>
                  <a:pt x="9147" y="5711"/>
                  <a:pt x="1985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89E02594-70C0-D29D-85B7-954D86FC7AF7}"/>
              </a:ext>
            </a:extLst>
          </p:cNvPr>
          <p:cNvSpPr/>
          <p:nvPr/>
        </p:nvSpPr>
        <p:spPr>
          <a:xfrm>
            <a:off x="8444605" y="4479003"/>
            <a:ext cx="229992" cy="148175"/>
          </a:xfrm>
          <a:custGeom>
            <a:avLst/>
            <a:gdLst>
              <a:gd name="connsiteX0" fmla="*/ 47673 w 229992"/>
              <a:gd name="connsiteY0" fmla="*/ 0 h 148175"/>
              <a:gd name="connsiteX1" fmla="*/ 220995 w 229992"/>
              <a:gd name="connsiteY1" fmla="*/ 101613 h 148175"/>
              <a:gd name="connsiteX2" fmla="*/ 229007 w 229992"/>
              <a:gd name="connsiteY2" fmla="*/ 131122 h 148175"/>
              <a:gd name="connsiteX3" fmla="*/ 188393 w 229992"/>
              <a:gd name="connsiteY3" fmla="*/ 148176 h 148175"/>
              <a:gd name="connsiteX4" fmla="*/ 0 w 229992"/>
              <a:gd name="connsiteY4" fmla="*/ 84004 h 148175"/>
              <a:gd name="connsiteX5" fmla="*/ 47673 w 229992"/>
              <a:gd name="connsiteY5" fmla="*/ 0 h 14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9992" h="148175">
                <a:moveTo>
                  <a:pt x="47673" y="0"/>
                </a:moveTo>
                <a:cubicBezTo>
                  <a:pt x="94633" y="7298"/>
                  <a:pt x="191487" y="64252"/>
                  <a:pt x="220995" y="101613"/>
                </a:cubicBezTo>
                <a:cubicBezTo>
                  <a:pt x="230355" y="113512"/>
                  <a:pt x="231148" y="116447"/>
                  <a:pt x="229007" y="131122"/>
                </a:cubicBezTo>
                <a:cubicBezTo>
                  <a:pt x="216633" y="143972"/>
                  <a:pt x="205209" y="145082"/>
                  <a:pt x="188393" y="148176"/>
                </a:cubicBezTo>
                <a:cubicBezTo>
                  <a:pt x="147463" y="106928"/>
                  <a:pt x="56558" y="91063"/>
                  <a:pt x="0" y="84004"/>
                </a:cubicBezTo>
                <a:cubicBezTo>
                  <a:pt x="26574" y="61158"/>
                  <a:pt x="35141" y="31650"/>
                  <a:pt x="47673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E378470B-5C06-36F6-2F44-4FB694E7A1A9}"/>
              </a:ext>
            </a:extLst>
          </p:cNvPr>
          <p:cNvSpPr/>
          <p:nvPr/>
        </p:nvSpPr>
        <p:spPr>
          <a:xfrm>
            <a:off x="11590848" y="2491953"/>
            <a:ext cx="122079" cy="224564"/>
          </a:xfrm>
          <a:custGeom>
            <a:avLst/>
            <a:gdLst>
              <a:gd name="connsiteX0" fmla="*/ 25978 w 122079"/>
              <a:gd name="connsiteY0" fmla="*/ 0 h 224564"/>
              <a:gd name="connsiteX1" fmla="*/ 43508 w 122079"/>
              <a:gd name="connsiteY1" fmla="*/ 4442 h 224564"/>
              <a:gd name="connsiteX2" fmla="*/ 38035 w 122079"/>
              <a:gd name="connsiteY2" fmla="*/ 6346 h 224564"/>
              <a:gd name="connsiteX3" fmla="*/ 75158 w 122079"/>
              <a:gd name="connsiteY3" fmla="*/ 26177 h 224564"/>
              <a:gd name="connsiteX4" fmla="*/ 63339 w 122079"/>
              <a:gd name="connsiteY4" fmla="*/ 68932 h 224564"/>
              <a:gd name="connsiteX5" fmla="*/ 90468 w 122079"/>
              <a:gd name="connsiteY5" fmla="*/ 90349 h 224564"/>
              <a:gd name="connsiteX6" fmla="*/ 121245 w 122079"/>
              <a:gd name="connsiteY6" fmla="*/ 81068 h 224564"/>
              <a:gd name="connsiteX7" fmla="*/ 116010 w 122079"/>
              <a:gd name="connsiteY7" fmla="*/ 127314 h 224564"/>
              <a:gd name="connsiteX8" fmla="*/ 77379 w 122079"/>
              <a:gd name="connsiteY8" fmla="*/ 166738 h 224564"/>
              <a:gd name="connsiteX9" fmla="*/ 49378 w 122079"/>
              <a:gd name="connsiteY9" fmla="*/ 224564 h 224564"/>
              <a:gd name="connsiteX10" fmla="*/ 10589 w 122079"/>
              <a:gd name="connsiteY10" fmla="*/ 150159 h 224564"/>
              <a:gd name="connsiteX11" fmla="*/ 25978 w 122079"/>
              <a:gd name="connsiteY11" fmla="*/ 0 h 224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2079" h="224564">
                <a:moveTo>
                  <a:pt x="25978" y="0"/>
                </a:moveTo>
                <a:lnTo>
                  <a:pt x="43508" y="4442"/>
                </a:lnTo>
                <a:lnTo>
                  <a:pt x="38035" y="6346"/>
                </a:lnTo>
                <a:cubicBezTo>
                  <a:pt x="52234" y="11423"/>
                  <a:pt x="67305" y="13009"/>
                  <a:pt x="75158" y="26177"/>
                </a:cubicBezTo>
                <a:cubicBezTo>
                  <a:pt x="70875" y="40296"/>
                  <a:pt x="66909" y="54575"/>
                  <a:pt x="63339" y="68932"/>
                </a:cubicBezTo>
                <a:cubicBezTo>
                  <a:pt x="73492" y="81703"/>
                  <a:pt x="75237" y="85193"/>
                  <a:pt x="90468" y="90349"/>
                </a:cubicBezTo>
                <a:cubicBezTo>
                  <a:pt x="101097" y="84797"/>
                  <a:pt x="108950" y="79561"/>
                  <a:pt x="121245" y="81068"/>
                </a:cubicBezTo>
                <a:cubicBezTo>
                  <a:pt x="123625" y="95347"/>
                  <a:pt x="120611" y="113591"/>
                  <a:pt x="116010" y="127314"/>
                </a:cubicBezTo>
                <a:cubicBezTo>
                  <a:pt x="107918" y="151746"/>
                  <a:pt x="99511" y="156505"/>
                  <a:pt x="77379" y="166738"/>
                </a:cubicBezTo>
                <a:cubicBezTo>
                  <a:pt x="70716" y="186410"/>
                  <a:pt x="65481" y="210445"/>
                  <a:pt x="49378" y="224564"/>
                </a:cubicBezTo>
                <a:cubicBezTo>
                  <a:pt x="41684" y="198784"/>
                  <a:pt x="21060" y="175384"/>
                  <a:pt x="10589" y="150159"/>
                </a:cubicBezTo>
                <a:cubicBezTo>
                  <a:pt x="-12256" y="95664"/>
                  <a:pt x="6067" y="51322"/>
                  <a:pt x="2597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7740290B-1AFF-AC41-C021-0A126F314345}"/>
              </a:ext>
            </a:extLst>
          </p:cNvPr>
          <p:cNvSpPr/>
          <p:nvPr/>
        </p:nvSpPr>
        <p:spPr>
          <a:xfrm>
            <a:off x="6303747" y="97419"/>
            <a:ext cx="218535" cy="153807"/>
          </a:xfrm>
          <a:custGeom>
            <a:avLst/>
            <a:gdLst>
              <a:gd name="connsiteX0" fmla="*/ 117478 w 218535"/>
              <a:gd name="connsiteY0" fmla="*/ 0 h 153807"/>
              <a:gd name="connsiteX1" fmla="*/ 135722 w 218535"/>
              <a:gd name="connsiteY1" fmla="*/ 5473 h 153807"/>
              <a:gd name="connsiteX2" fmla="*/ 123665 w 218535"/>
              <a:gd name="connsiteY2" fmla="*/ 55050 h 153807"/>
              <a:gd name="connsiteX3" fmla="*/ 128662 w 218535"/>
              <a:gd name="connsiteY3" fmla="*/ 81624 h 153807"/>
              <a:gd name="connsiteX4" fmla="*/ 218536 w 218535"/>
              <a:gd name="connsiteY4" fmla="*/ 46246 h 153807"/>
              <a:gd name="connsiteX5" fmla="*/ 144845 w 218535"/>
              <a:gd name="connsiteY5" fmla="*/ 153808 h 153807"/>
              <a:gd name="connsiteX6" fmla="*/ 0 w 218535"/>
              <a:gd name="connsiteY6" fmla="*/ 55130 h 153807"/>
              <a:gd name="connsiteX7" fmla="*/ 117478 w 218535"/>
              <a:gd name="connsiteY7" fmla="*/ 0 h 153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8535" h="153807">
                <a:moveTo>
                  <a:pt x="117478" y="0"/>
                </a:moveTo>
                <a:cubicBezTo>
                  <a:pt x="123586" y="1111"/>
                  <a:pt x="129773" y="3649"/>
                  <a:pt x="135722" y="5473"/>
                </a:cubicBezTo>
                <a:cubicBezTo>
                  <a:pt x="139768" y="25146"/>
                  <a:pt x="127631" y="36251"/>
                  <a:pt x="123665" y="55050"/>
                </a:cubicBezTo>
                <a:cubicBezTo>
                  <a:pt x="120968" y="67821"/>
                  <a:pt x="121920" y="70836"/>
                  <a:pt x="128662" y="81624"/>
                </a:cubicBezTo>
                <a:cubicBezTo>
                  <a:pt x="158171" y="88525"/>
                  <a:pt x="193628" y="61000"/>
                  <a:pt x="218536" y="46246"/>
                </a:cubicBezTo>
                <a:cubicBezTo>
                  <a:pt x="200767" y="91222"/>
                  <a:pt x="179033" y="120413"/>
                  <a:pt x="144845" y="153808"/>
                </a:cubicBezTo>
                <a:cubicBezTo>
                  <a:pt x="84717" y="142623"/>
                  <a:pt x="42279" y="95585"/>
                  <a:pt x="0" y="55130"/>
                </a:cubicBezTo>
                <a:cubicBezTo>
                  <a:pt x="40693" y="38868"/>
                  <a:pt x="79561" y="22290"/>
                  <a:pt x="11747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2F6D52FD-70A6-CE33-795B-1FF6E996C8D4}"/>
              </a:ext>
            </a:extLst>
          </p:cNvPr>
          <p:cNvSpPr/>
          <p:nvPr/>
        </p:nvSpPr>
        <p:spPr>
          <a:xfrm>
            <a:off x="5972255" y="1885893"/>
            <a:ext cx="261291" cy="242282"/>
          </a:xfrm>
          <a:custGeom>
            <a:avLst/>
            <a:gdLst>
              <a:gd name="connsiteX0" fmla="*/ 0 w 261291"/>
              <a:gd name="connsiteY0" fmla="*/ 4313 h 242282"/>
              <a:gd name="connsiteX1" fmla="*/ 92253 w 261291"/>
              <a:gd name="connsiteY1" fmla="*/ 4551 h 242282"/>
              <a:gd name="connsiteX2" fmla="*/ 140878 w 261291"/>
              <a:gd name="connsiteY2" fmla="*/ 65233 h 242282"/>
              <a:gd name="connsiteX3" fmla="*/ 237415 w 261291"/>
              <a:gd name="connsiteY3" fmla="*/ 80860 h 242282"/>
              <a:gd name="connsiteX4" fmla="*/ 260181 w 261291"/>
              <a:gd name="connsiteY4" fmla="*/ 226735 h 242282"/>
              <a:gd name="connsiteX5" fmla="*/ 261291 w 261291"/>
              <a:gd name="connsiteY5" fmla="*/ 233081 h 242282"/>
              <a:gd name="connsiteX6" fmla="*/ 261291 w 261291"/>
              <a:gd name="connsiteY6" fmla="*/ 242283 h 242282"/>
              <a:gd name="connsiteX7" fmla="*/ 204178 w 261291"/>
              <a:gd name="connsiteY7" fmla="*/ 174065 h 242282"/>
              <a:gd name="connsiteX8" fmla="*/ 0 w 261291"/>
              <a:gd name="connsiteY8" fmla="*/ 4313 h 242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1291" h="242282">
                <a:moveTo>
                  <a:pt x="0" y="4313"/>
                </a:moveTo>
                <a:cubicBezTo>
                  <a:pt x="28953" y="1298"/>
                  <a:pt x="63855" y="-3778"/>
                  <a:pt x="92253" y="4551"/>
                </a:cubicBezTo>
                <a:cubicBezTo>
                  <a:pt x="125727" y="14307"/>
                  <a:pt x="125727" y="39374"/>
                  <a:pt x="140878" y="65233"/>
                </a:cubicBezTo>
                <a:cubicBezTo>
                  <a:pt x="172131" y="118856"/>
                  <a:pt x="196642" y="70548"/>
                  <a:pt x="237415" y="80860"/>
                </a:cubicBezTo>
                <a:cubicBezTo>
                  <a:pt x="267637" y="106084"/>
                  <a:pt x="253914" y="188264"/>
                  <a:pt x="260181" y="226735"/>
                </a:cubicBezTo>
                <a:lnTo>
                  <a:pt x="261291" y="233081"/>
                </a:lnTo>
                <a:lnTo>
                  <a:pt x="261291" y="242283"/>
                </a:lnTo>
                <a:cubicBezTo>
                  <a:pt x="243364" y="240934"/>
                  <a:pt x="215204" y="190405"/>
                  <a:pt x="204178" y="174065"/>
                </a:cubicBezTo>
                <a:cubicBezTo>
                  <a:pt x="147858" y="89823"/>
                  <a:pt x="90270" y="48892"/>
                  <a:pt x="0" y="431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69237E28-9F51-49C1-F64A-D9AE780348AB}"/>
              </a:ext>
            </a:extLst>
          </p:cNvPr>
          <p:cNvSpPr/>
          <p:nvPr/>
        </p:nvSpPr>
        <p:spPr>
          <a:xfrm>
            <a:off x="1004392" y="5717875"/>
            <a:ext cx="109092" cy="253279"/>
          </a:xfrm>
          <a:custGeom>
            <a:avLst/>
            <a:gdLst>
              <a:gd name="connsiteX0" fmla="*/ 89953 w 109092"/>
              <a:gd name="connsiteY0" fmla="*/ 0 h 253279"/>
              <a:gd name="connsiteX1" fmla="*/ 99234 w 109092"/>
              <a:gd name="connsiteY1" fmla="*/ 9202 h 253279"/>
              <a:gd name="connsiteX2" fmla="*/ 95664 w 109092"/>
              <a:gd name="connsiteY2" fmla="*/ 253279 h 253279"/>
              <a:gd name="connsiteX3" fmla="*/ 72898 w 109092"/>
              <a:gd name="connsiteY3" fmla="*/ 206003 h 253279"/>
              <a:gd name="connsiteX4" fmla="*/ 0 w 109092"/>
              <a:gd name="connsiteY4" fmla="*/ 89080 h 253279"/>
              <a:gd name="connsiteX5" fmla="*/ 89953 w 109092"/>
              <a:gd name="connsiteY5" fmla="*/ 0 h 253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092" h="253279">
                <a:moveTo>
                  <a:pt x="89953" y="0"/>
                </a:moveTo>
                <a:lnTo>
                  <a:pt x="99234" y="9202"/>
                </a:lnTo>
                <a:cubicBezTo>
                  <a:pt x="118668" y="87097"/>
                  <a:pt x="104945" y="174591"/>
                  <a:pt x="95664" y="253279"/>
                </a:cubicBezTo>
                <a:cubicBezTo>
                  <a:pt x="85907" y="239001"/>
                  <a:pt x="79799" y="221868"/>
                  <a:pt x="72898" y="206003"/>
                </a:cubicBezTo>
                <a:cubicBezTo>
                  <a:pt x="53226" y="164438"/>
                  <a:pt x="26097" y="126680"/>
                  <a:pt x="0" y="89080"/>
                </a:cubicBezTo>
                <a:lnTo>
                  <a:pt x="89953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4FC16C1C-108C-AF99-66AB-F633F5407192}"/>
              </a:ext>
            </a:extLst>
          </p:cNvPr>
          <p:cNvSpPr/>
          <p:nvPr/>
        </p:nvSpPr>
        <p:spPr>
          <a:xfrm>
            <a:off x="3861619" y="1279099"/>
            <a:ext cx="143982" cy="167610"/>
          </a:xfrm>
          <a:custGeom>
            <a:avLst/>
            <a:gdLst>
              <a:gd name="connsiteX0" fmla="*/ 0 w 143982"/>
              <a:gd name="connsiteY0" fmla="*/ 141037 h 167610"/>
              <a:gd name="connsiteX1" fmla="*/ 14675 w 143982"/>
              <a:gd name="connsiteY1" fmla="*/ 94553 h 167610"/>
              <a:gd name="connsiteX2" fmla="*/ 110815 w 143982"/>
              <a:gd name="connsiteY2" fmla="*/ 6980 h 167610"/>
              <a:gd name="connsiteX3" fmla="*/ 133739 w 143982"/>
              <a:gd name="connsiteY3" fmla="*/ 0 h 167610"/>
              <a:gd name="connsiteX4" fmla="*/ 143972 w 143982"/>
              <a:gd name="connsiteY4" fmla="*/ 23797 h 167610"/>
              <a:gd name="connsiteX5" fmla="*/ 111053 w 143982"/>
              <a:gd name="connsiteY5" fmla="*/ 167610 h 167610"/>
              <a:gd name="connsiteX6" fmla="*/ 0 w 143982"/>
              <a:gd name="connsiteY6" fmla="*/ 141037 h 167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982" h="167610">
                <a:moveTo>
                  <a:pt x="0" y="141037"/>
                </a:moveTo>
                <a:cubicBezTo>
                  <a:pt x="3649" y="126203"/>
                  <a:pt x="7060" y="107880"/>
                  <a:pt x="14675" y="94553"/>
                </a:cubicBezTo>
                <a:cubicBezTo>
                  <a:pt x="29825" y="67980"/>
                  <a:pt x="83686" y="22211"/>
                  <a:pt x="110815" y="6980"/>
                </a:cubicBezTo>
                <a:cubicBezTo>
                  <a:pt x="118747" y="2538"/>
                  <a:pt x="124775" y="873"/>
                  <a:pt x="133739" y="0"/>
                </a:cubicBezTo>
                <a:cubicBezTo>
                  <a:pt x="143179" y="9598"/>
                  <a:pt x="143734" y="10312"/>
                  <a:pt x="143972" y="23797"/>
                </a:cubicBezTo>
                <a:cubicBezTo>
                  <a:pt x="144606" y="70915"/>
                  <a:pt x="115336" y="120334"/>
                  <a:pt x="111053" y="167610"/>
                </a:cubicBezTo>
                <a:cubicBezTo>
                  <a:pt x="76864" y="149366"/>
                  <a:pt x="38075" y="143099"/>
                  <a:pt x="0" y="14103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8F9D980F-4257-BDA4-9E8D-9ECCA4AEF414}"/>
              </a:ext>
            </a:extLst>
          </p:cNvPr>
          <p:cNvSpPr/>
          <p:nvPr/>
        </p:nvSpPr>
        <p:spPr>
          <a:xfrm>
            <a:off x="8716764" y="4229134"/>
            <a:ext cx="303332" cy="325781"/>
          </a:xfrm>
          <a:custGeom>
            <a:avLst/>
            <a:gdLst>
              <a:gd name="connsiteX0" fmla="*/ 276521 w 303332"/>
              <a:gd name="connsiteY0" fmla="*/ 0 h 325781"/>
              <a:gd name="connsiteX1" fmla="*/ 297938 w 303332"/>
              <a:gd name="connsiteY1" fmla="*/ 0 h 325781"/>
              <a:gd name="connsiteX2" fmla="*/ 303332 w 303332"/>
              <a:gd name="connsiteY2" fmla="*/ 8091 h 325781"/>
              <a:gd name="connsiteX3" fmla="*/ 185696 w 303332"/>
              <a:gd name="connsiteY3" fmla="*/ 105659 h 325781"/>
              <a:gd name="connsiteX4" fmla="*/ 6504 w 303332"/>
              <a:gd name="connsiteY4" fmla="*/ 324274 h 325781"/>
              <a:gd name="connsiteX5" fmla="*/ 0 w 303332"/>
              <a:gd name="connsiteY5" fmla="*/ 325781 h 325781"/>
              <a:gd name="connsiteX6" fmla="*/ 190614 w 303332"/>
              <a:gd name="connsiteY6" fmla="*/ 57668 h 325781"/>
              <a:gd name="connsiteX7" fmla="*/ 274617 w 303332"/>
              <a:gd name="connsiteY7" fmla="*/ 2062 h 325781"/>
              <a:gd name="connsiteX8" fmla="*/ 276521 w 303332"/>
              <a:gd name="connsiteY8" fmla="*/ 0 h 32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3332" h="325781">
                <a:moveTo>
                  <a:pt x="276521" y="0"/>
                </a:moveTo>
                <a:lnTo>
                  <a:pt x="297938" y="0"/>
                </a:lnTo>
                <a:lnTo>
                  <a:pt x="303332" y="8091"/>
                </a:lnTo>
                <a:cubicBezTo>
                  <a:pt x="287388" y="50053"/>
                  <a:pt x="219488" y="78133"/>
                  <a:pt x="185696" y="105659"/>
                </a:cubicBezTo>
                <a:cubicBezTo>
                  <a:pt x="119144" y="159837"/>
                  <a:pt x="67504" y="289530"/>
                  <a:pt x="6504" y="324274"/>
                </a:cubicBezTo>
                <a:cubicBezTo>
                  <a:pt x="4284" y="326416"/>
                  <a:pt x="6029" y="325067"/>
                  <a:pt x="0" y="325781"/>
                </a:cubicBezTo>
                <a:cubicBezTo>
                  <a:pt x="24590" y="247330"/>
                  <a:pt x="128345" y="110339"/>
                  <a:pt x="190614" y="57668"/>
                </a:cubicBezTo>
                <a:cubicBezTo>
                  <a:pt x="216077" y="36171"/>
                  <a:pt x="251772" y="25066"/>
                  <a:pt x="274617" y="2062"/>
                </a:cubicBezTo>
                <a:cubicBezTo>
                  <a:pt x="275252" y="1428"/>
                  <a:pt x="275887" y="714"/>
                  <a:pt x="276521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B330F3A2-1E8B-2CCD-0680-6C38C3BB4253}"/>
              </a:ext>
            </a:extLst>
          </p:cNvPr>
          <p:cNvSpPr/>
          <p:nvPr/>
        </p:nvSpPr>
        <p:spPr>
          <a:xfrm>
            <a:off x="1258147" y="6158696"/>
            <a:ext cx="291751" cy="63935"/>
          </a:xfrm>
          <a:custGeom>
            <a:avLst/>
            <a:gdLst>
              <a:gd name="connsiteX0" fmla="*/ 157457 w 291751"/>
              <a:gd name="connsiteY0" fmla="*/ 2834 h 63935"/>
              <a:gd name="connsiteX1" fmla="*/ 205844 w 291751"/>
              <a:gd name="connsiteY1" fmla="*/ 217 h 63935"/>
              <a:gd name="connsiteX2" fmla="*/ 291751 w 291751"/>
              <a:gd name="connsiteY2" fmla="*/ 18064 h 63935"/>
              <a:gd name="connsiteX3" fmla="*/ 288658 w 291751"/>
              <a:gd name="connsiteY3" fmla="*/ 30597 h 63935"/>
              <a:gd name="connsiteX4" fmla="*/ 132391 w 291751"/>
              <a:gd name="connsiteY4" fmla="*/ 45986 h 63935"/>
              <a:gd name="connsiteX5" fmla="*/ 41169 w 291751"/>
              <a:gd name="connsiteY5" fmla="*/ 63120 h 63935"/>
              <a:gd name="connsiteX6" fmla="*/ 0 w 291751"/>
              <a:gd name="connsiteY6" fmla="*/ 57805 h 63935"/>
              <a:gd name="connsiteX7" fmla="*/ 157457 w 291751"/>
              <a:gd name="connsiteY7" fmla="*/ 2834 h 63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1751" h="63935">
                <a:moveTo>
                  <a:pt x="157457" y="2834"/>
                </a:moveTo>
                <a:cubicBezTo>
                  <a:pt x="173560" y="1406"/>
                  <a:pt x="189741" y="534"/>
                  <a:pt x="205844" y="217"/>
                </a:cubicBezTo>
                <a:cubicBezTo>
                  <a:pt x="232576" y="-101"/>
                  <a:pt x="271127" y="-2242"/>
                  <a:pt x="291751" y="18064"/>
                </a:cubicBezTo>
                <a:cubicBezTo>
                  <a:pt x="291434" y="23141"/>
                  <a:pt x="292703" y="27107"/>
                  <a:pt x="288658" y="30597"/>
                </a:cubicBezTo>
                <a:cubicBezTo>
                  <a:pt x="251614" y="62644"/>
                  <a:pt x="177208" y="49714"/>
                  <a:pt x="132391" y="45986"/>
                </a:cubicBezTo>
                <a:cubicBezTo>
                  <a:pt x="102724" y="53522"/>
                  <a:pt x="71708" y="60899"/>
                  <a:pt x="41169" y="63120"/>
                </a:cubicBezTo>
                <a:cubicBezTo>
                  <a:pt x="28794" y="63992"/>
                  <a:pt x="9598" y="65817"/>
                  <a:pt x="0" y="57805"/>
                </a:cubicBezTo>
                <a:cubicBezTo>
                  <a:pt x="31809" y="21872"/>
                  <a:pt x="110815" y="9894"/>
                  <a:pt x="157457" y="283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051A2FE2-E40B-6DED-5B05-957F61578EA2}"/>
              </a:ext>
            </a:extLst>
          </p:cNvPr>
          <p:cNvSpPr/>
          <p:nvPr/>
        </p:nvSpPr>
        <p:spPr>
          <a:xfrm>
            <a:off x="11384487" y="1287745"/>
            <a:ext cx="288023" cy="111925"/>
          </a:xfrm>
          <a:custGeom>
            <a:avLst/>
            <a:gdLst>
              <a:gd name="connsiteX0" fmla="*/ 0 w 288023"/>
              <a:gd name="connsiteY0" fmla="*/ 76309 h 111925"/>
              <a:gd name="connsiteX1" fmla="*/ 42835 w 288023"/>
              <a:gd name="connsiteY1" fmla="*/ 60682 h 111925"/>
              <a:gd name="connsiteX2" fmla="*/ 71312 w 288023"/>
              <a:gd name="connsiteY2" fmla="*/ 10550 h 111925"/>
              <a:gd name="connsiteX3" fmla="*/ 106770 w 288023"/>
              <a:gd name="connsiteY3" fmla="*/ 48467 h 111925"/>
              <a:gd name="connsiteX4" fmla="*/ 113909 w 288023"/>
              <a:gd name="connsiteY4" fmla="*/ 43628 h 111925"/>
              <a:gd name="connsiteX5" fmla="*/ 112640 w 288023"/>
              <a:gd name="connsiteY5" fmla="*/ 16737 h 111925"/>
              <a:gd name="connsiteX6" fmla="*/ 128028 w 288023"/>
              <a:gd name="connsiteY6" fmla="*/ 0 h 111925"/>
              <a:gd name="connsiteX7" fmla="*/ 137706 w 288023"/>
              <a:gd name="connsiteY7" fmla="*/ 635 h 111925"/>
              <a:gd name="connsiteX8" fmla="*/ 154839 w 288023"/>
              <a:gd name="connsiteY8" fmla="*/ 38710 h 111925"/>
              <a:gd name="connsiteX9" fmla="*/ 278188 w 288023"/>
              <a:gd name="connsiteY9" fmla="*/ 92174 h 111925"/>
              <a:gd name="connsiteX10" fmla="*/ 288024 w 288023"/>
              <a:gd name="connsiteY10" fmla="*/ 111925 h 111925"/>
              <a:gd name="connsiteX11" fmla="*/ 185617 w 288023"/>
              <a:gd name="connsiteY11" fmla="*/ 72740 h 111925"/>
              <a:gd name="connsiteX12" fmla="*/ 55051 w 288023"/>
              <a:gd name="connsiteY12" fmla="*/ 95981 h 111925"/>
              <a:gd name="connsiteX13" fmla="*/ 51957 w 288023"/>
              <a:gd name="connsiteY13" fmla="*/ 95585 h 111925"/>
              <a:gd name="connsiteX14" fmla="*/ 46960 w 288023"/>
              <a:gd name="connsiteY14" fmla="*/ 94871 h 111925"/>
              <a:gd name="connsiteX15" fmla="*/ 0 w 288023"/>
              <a:gd name="connsiteY15" fmla="*/ 76309 h 11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8023" h="111925">
                <a:moveTo>
                  <a:pt x="0" y="76309"/>
                </a:moveTo>
                <a:cubicBezTo>
                  <a:pt x="14833" y="65521"/>
                  <a:pt x="25066" y="63062"/>
                  <a:pt x="42835" y="60682"/>
                </a:cubicBezTo>
                <a:cubicBezTo>
                  <a:pt x="59335" y="49180"/>
                  <a:pt x="64253" y="28636"/>
                  <a:pt x="71312" y="10550"/>
                </a:cubicBezTo>
                <a:cubicBezTo>
                  <a:pt x="84004" y="22528"/>
                  <a:pt x="91222" y="41645"/>
                  <a:pt x="106770" y="48467"/>
                </a:cubicBezTo>
                <a:lnTo>
                  <a:pt x="113909" y="43628"/>
                </a:lnTo>
                <a:cubicBezTo>
                  <a:pt x="112640" y="34347"/>
                  <a:pt x="111926" y="26177"/>
                  <a:pt x="112640" y="16737"/>
                </a:cubicBezTo>
                <a:lnTo>
                  <a:pt x="128028" y="0"/>
                </a:lnTo>
                <a:lnTo>
                  <a:pt x="137706" y="635"/>
                </a:lnTo>
                <a:cubicBezTo>
                  <a:pt x="144290" y="13088"/>
                  <a:pt x="149763" y="25621"/>
                  <a:pt x="154839" y="38710"/>
                </a:cubicBezTo>
                <a:cubicBezTo>
                  <a:pt x="201243" y="49736"/>
                  <a:pt x="250266" y="46563"/>
                  <a:pt x="278188" y="92174"/>
                </a:cubicBezTo>
                <a:cubicBezTo>
                  <a:pt x="281995" y="98440"/>
                  <a:pt x="285089" y="105183"/>
                  <a:pt x="288024" y="111925"/>
                </a:cubicBezTo>
                <a:cubicBezTo>
                  <a:pt x="255025" y="95902"/>
                  <a:pt x="220202" y="84717"/>
                  <a:pt x="185617" y="72740"/>
                </a:cubicBezTo>
                <a:cubicBezTo>
                  <a:pt x="142068" y="81544"/>
                  <a:pt x="97886" y="83290"/>
                  <a:pt x="55051" y="95981"/>
                </a:cubicBezTo>
                <a:lnTo>
                  <a:pt x="51957" y="95585"/>
                </a:lnTo>
                <a:cubicBezTo>
                  <a:pt x="50292" y="95347"/>
                  <a:pt x="48625" y="95109"/>
                  <a:pt x="46960" y="94871"/>
                </a:cubicBezTo>
                <a:cubicBezTo>
                  <a:pt x="25622" y="92491"/>
                  <a:pt x="16896" y="91222"/>
                  <a:pt x="0" y="7630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259BCFED-6784-395D-23D6-489334B657C3}"/>
              </a:ext>
            </a:extLst>
          </p:cNvPr>
          <p:cNvSpPr/>
          <p:nvPr/>
        </p:nvSpPr>
        <p:spPr>
          <a:xfrm>
            <a:off x="5071459" y="5595082"/>
            <a:ext cx="177763" cy="100691"/>
          </a:xfrm>
          <a:custGeom>
            <a:avLst/>
            <a:gdLst>
              <a:gd name="connsiteX0" fmla="*/ 122792 w 177763"/>
              <a:gd name="connsiteY0" fmla="*/ 0 h 100691"/>
              <a:gd name="connsiteX1" fmla="*/ 177763 w 177763"/>
              <a:gd name="connsiteY1" fmla="*/ 71312 h 100691"/>
              <a:gd name="connsiteX2" fmla="*/ 49339 w 177763"/>
              <a:gd name="connsiteY2" fmla="*/ 100423 h 100691"/>
              <a:gd name="connsiteX3" fmla="*/ 3887 w 177763"/>
              <a:gd name="connsiteY3" fmla="*/ 93522 h 100691"/>
              <a:gd name="connsiteX4" fmla="*/ 0 w 177763"/>
              <a:gd name="connsiteY4" fmla="*/ 83448 h 100691"/>
              <a:gd name="connsiteX5" fmla="*/ 122792 w 177763"/>
              <a:gd name="connsiteY5" fmla="*/ 0 h 100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763" h="100691">
                <a:moveTo>
                  <a:pt x="122792" y="0"/>
                </a:moveTo>
                <a:cubicBezTo>
                  <a:pt x="146113" y="19117"/>
                  <a:pt x="161423" y="46404"/>
                  <a:pt x="177763" y="71312"/>
                </a:cubicBezTo>
                <a:cubicBezTo>
                  <a:pt x="129931" y="98916"/>
                  <a:pt x="102882" y="101772"/>
                  <a:pt x="49339" y="100423"/>
                </a:cubicBezTo>
                <a:cubicBezTo>
                  <a:pt x="32364" y="100741"/>
                  <a:pt x="19831" y="100503"/>
                  <a:pt x="3887" y="93522"/>
                </a:cubicBezTo>
                <a:lnTo>
                  <a:pt x="0" y="83448"/>
                </a:lnTo>
                <a:cubicBezTo>
                  <a:pt x="18561" y="46483"/>
                  <a:pt x="87573" y="19117"/>
                  <a:pt x="122792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6" name="Freeform: Shape 155" hidden="1">
            <a:extLst>
              <a:ext uri="{FF2B5EF4-FFF2-40B4-BE49-F238E27FC236}">
                <a16:creationId xmlns:a16="http://schemas.microsoft.com/office/drawing/2014/main" id="{19D0F361-AD43-E13A-85FB-5F1FB1219799}"/>
              </a:ext>
            </a:extLst>
          </p:cNvPr>
          <p:cNvSpPr/>
          <p:nvPr/>
        </p:nvSpPr>
        <p:spPr>
          <a:xfrm>
            <a:off x="7042010" y="5280227"/>
            <a:ext cx="247826" cy="149386"/>
          </a:xfrm>
          <a:custGeom>
            <a:avLst/>
            <a:gdLst>
              <a:gd name="connsiteX0" fmla="*/ 167848 w 247826"/>
              <a:gd name="connsiteY0" fmla="*/ 1845 h 149386"/>
              <a:gd name="connsiteX1" fmla="*/ 171973 w 247826"/>
              <a:gd name="connsiteY1" fmla="*/ 1052 h 149386"/>
              <a:gd name="connsiteX2" fmla="*/ 178398 w 247826"/>
              <a:gd name="connsiteY2" fmla="*/ 417 h 149386"/>
              <a:gd name="connsiteX3" fmla="*/ 196484 w 247826"/>
              <a:gd name="connsiteY3" fmla="*/ 1766 h 149386"/>
              <a:gd name="connsiteX4" fmla="*/ 244395 w 247826"/>
              <a:gd name="connsiteY4" fmla="*/ 42379 h 149386"/>
              <a:gd name="connsiteX5" fmla="*/ 244157 w 247826"/>
              <a:gd name="connsiteY5" fmla="*/ 65462 h 149386"/>
              <a:gd name="connsiteX6" fmla="*/ 203623 w 247826"/>
              <a:gd name="connsiteY6" fmla="*/ 46187 h 149386"/>
              <a:gd name="connsiteX7" fmla="*/ 190297 w 247826"/>
              <a:gd name="connsiteY7" fmla="*/ 85452 h 149386"/>
              <a:gd name="connsiteX8" fmla="*/ 142703 w 247826"/>
              <a:gd name="connsiteY8" fmla="*/ 73554 h 149386"/>
              <a:gd name="connsiteX9" fmla="*/ 132867 w 247826"/>
              <a:gd name="connsiteY9" fmla="*/ 83786 h 149386"/>
              <a:gd name="connsiteX10" fmla="*/ 100582 w 247826"/>
              <a:gd name="connsiteY10" fmla="*/ 109011 h 149386"/>
              <a:gd name="connsiteX11" fmla="*/ 0 w 247826"/>
              <a:gd name="connsiteY11" fmla="*/ 149387 h 149386"/>
              <a:gd name="connsiteX12" fmla="*/ 167848 w 247826"/>
              <a:gd name="connsiteY12" fmla="*/ 1845 h 14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7826" h="149386">
                <a:moveTo>
                  <a:pt x="167848" y="1845"/>
                </a:moveTo>
                <a:cubicBezTo>
                  <a:pt x="169276" y="1607"/>
                  <a:pt x="170625" y="1290"/>
                  <a:pt x="171973" y="1052"/>
                </a:cubicBezTo>
                <a:cubicBezTo>
                  <a:pt x="174115" y="814"/>
                  <a:pt x="176256" y="655"/>
                  <a:pt x="178398" y="417"/>
                </a:cubicBezTo>
                <a:cubicBezTo>
                  <a:pt x="184823" y="-218"/>
                  <a:pt x="190217" y="-376"/>
                  <a:pt x="196484" y="1766"/>
                </a:cubicBezTo>
                <a:cubicBezTo>
                  <a:pt x="212745" y="7160"/>
                  <a:pt x="237415" y="27149"/>
                  <a:pt x="244395" y="42379"/>
                </a:cubicBezTo>
                <a:cubicBezTo>
                  <a:pt x="249393" y="53247"/>
                  <a:pt x="248599" y="54595"/>
                  <a:pt x="244157" y="65462"/>
                </a:cubicBezTo>
                <a:cubicBezTo>
                  <a:pt x="225833" y="64114"/>
                  <a:pt x="218536" y="56419"/>
                  <a:pt x="203623" y="46187"/>
                </a:cubicBezTo>
                <a:cubicBezTo>
                  <a:pt x="192121" y="52136"/>
                  <a:pt x="198705" y="71174"/>
                  <a:pt x="190297" y="85452"/>
                </a:cubicBezTo>
                <a:cubicBezTo>
                  <a:pt x="173480" y="88625"/>
                  <a:pt x="158488" y="79503"/>
                  <a:pt x="142703" y="73554"/>
                </a:cubicBezTo>
                <a:cubicBezTo>
                  <a:pt x="138419" y="76647"/>
                  <a:pt x="135484" y="79185"/>
                  <a:pt x="132867" y="83786"/>
                </a:cubicBezTo>
                <a:cubicBezTo>
                  <a:pt x="124617" y="98302"/>
                  <a:pt x="115019" y="102110"/>
                  <a:pt x="100582" y="109011"/>
                </a:cubicBezTo>
                <a:cubicBezTo>
                  <a:pt x="89159" y="129397"/>
                  <a:pt x="22925" y="142882"/>
                  <a:pt x="0" y="149387"/>
                </a:cubicBezTo>
                <a:cubicBezTo>
                  <a:pt x="14754" y="142486"/>
                  <a:pt x="163485" y="10571"/>
                  <a:pt x="167848" y="184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438BEEE2-F069-E401-292E-E75A1BC6A494}"/>
              </a:ext>
            </a:extLst>
          </p:cNvPr>
          <p:cNvSpPr/>
          <p:nvPr/>
        </p:nvSpPr>
        <p:spPr>
          <a:xfrm>
            <a:off x="10439192" y="3810119"/>
            <a:ext cx="264225" cy="89548"/>
          </a:xfrm>
          <a:custGeom>
            <a:avLst/>
            <a:gdLst>
              <a:gd name="connsiteX0" fmla="*/ 149604 w 264225"/>
              <a:gd name="connsiteY0" fmla="*/ 2568 h 89548"/>
              <a:gd name="connsiteX1" fmla="*/ 264226 w 264225"/>
              <a:gd name="connsiteY1" fmla="*/ 29 h 89548"/>
              <a:gd name="connsiteX2" fmla="*/ 92490 w 264225"/>
              <a:gd name="connsiteY2" fmla="*/ 67930 h 89548"/>
              <a:gd name="connsiteX3" fmla="*/ 59254 w 264225"/>
              <a:gd name="connsiteY3" fmla="*/ 89506 h 89548"/>
              <a:gd name="connsiteX4" fmla="*/ 3728 w 264225"/>
              <a:gd name="connsiteY4" fmla="*/ 30648 h 89548"/>
              <a:gd name="connsiteX5" fmla="*/ 0 w 264225"/>
              <a:gd name="connsiteY5" fmla="*/ 27872 h 89548"/>
              <a:gd name="connsiteX6" fmla="*/ 149604 w 264225"/>
              <a:gd name="connsiteY6" fmla="*/ 2568 h 8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225" h="89548">
                <a:moveTo>
                  <a:pt x="149604" y="2568"/>
                </a:moveTo>
                <a:cubicBezTo>
                  <a:pt x="187600" y="-843"/>
                  <a:pt x="226151" y="188"/>
                  <a:pt x="264226" y="29"/>
                </a:cubicBezTo>
                <a:cubicBezTo>
                  <a:pt x="230831" y="35249"/>
                  <a:pt x="140006" y="53097"/>
                  <a:pt x="92490" y="67930"/>
                </a:cubicBezTo>
                <a:cubicBezTo>
                  <a:pt x="85827" y="75545"/>
                  <a:pt x="69646" y="88475"/>
                  <a:pt x="59254" y="89506"/>
                </a:cubicBezTo>
                <a:cubicBezTo>
                  <a:pt x="42597" y="91172"/>
                  <a:pt x="19990" y="43181"/>
                  <a:pt x="3728" y="30648"/>
                </a:cubicBezTo>
                <a:cubicBezTo>
                  <a:pt x="2459" y="29696"/>
                  <a:pt x="1190" y="28824"/>
                  <a:pt x="0" y="27872"/>
                </a:cubicBezTo>
                <a:cubicBezTo>
                  <a:pt x="50529" y="22478"/>
                  <a:pt x="99868" y="12642"/>
                  <a:pt x="149604" y="2568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CFD0C8CC-CB27-F71B-1F7E-67EAB18D29A6}"/>
              </a:ext>
            </a:extLst>
          </p:cNvPr>
          <p:cNvSpPr/>
          <p:nvPr/>
        </p:nvSpPr>
        <p:spPr>
          <a:xfrm>
            <a:off x="11365904" y="3246714"/>
            <a:ext cx="190318" cy="147304"/>
          </a:xfrm>
          <a:custGeom>
            <a:avLst/>
            <a:gdLst>
              <a:gd name="connsiteX0" fmla="*/ 118768 w 190318"/>
              <a:gd name="connsiteY0" fmla="*/ 794 h 147304"/>
              <a:gd name="connsiteX1" fmla="*/ 155416 w 190318"/>
              <a:gd name="connsiteY1" fmla="*/ 4126 h 147304"/>
              <a:gd name="connsiteX2" fmla="*/ 190318 w 190318"/>
              <a:gd name="connsiteY2" fmla="*/ 44977 h 147304"/>
              <a:gd name="connsiteX3" fmla="*/ 125035 w 190318"/>
              <a:gd name="connsiteY3" fmla="*/ 39821 h 147304"/>
              <a:gd name="connsiteX4" fmla="*/ 122180 w 190318"/>
              <a:gd name="connsiteY4" fmla="*/ 104311 h 147304"/>
              <a:gd name="connsiteX5" fmla="*/ 51979 w 190318"/>
              <a:gd name="connsiteY5" fmla="*/ 77420 h 147304"/>
              <a:gd name="connsiteX6" fmla="*/ 35717 w 190318"/>
              <a:gd name="connsiteY6" fmla="*/ 113830 h 147304"/>
              <a:gd name="connsiteX7" fmla="*/ 65384 w 190318"/>
              <a:gd name="connsiteY7" fmla="*/ 147304 h 147304"/>
              <a:gd name="connsiteX8" fmla="*/ 36114 w 190318"/>
              <a:gd name="connsiteY8" fmla="*/ 126680 h 147304"/>
              <a:gd name="connsiteX9" fmla="*/ 11841 w 190318"/>
              <a:gd name="connsiteY9" fmla="*/ 143973 h 147304"/>
              <a:gd name="connsiteX10" fmla="*/ 9065 w 190318"/>
              <a:gd name="connsiteY10" fmla="*/ 146749 h 147304"/>
              <a:gd name="connsiteX11" fmla="*/ 260 w 190318"/>
              <a:gd name="connsiteY11" fmla="*/ 143893 h 147304"/>
              <a:gd name="connsiteX12" fmla="*/ 4860 w 190318"/>
              <a:gd name="connsiteY12" fmla="*/ 109864 h 147304"/>
              <a:gd name="connsiteX13" fmla="*/ 118768 w 190318"/>
              <a:gd name="connsiteY13" fmla="*/ 794 h 147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0318" h="147304">
                <a:moveTo>
                  <a:pt x="118768" y="794"/>
                </a:moveTo>
                <a:cubicBezTo>
                  <a:pt x="131619" y="-634"/>
                  <a:pt x="143201" y="-475"/>
                  <a:pt x="155416" y="4126"/>
                </a:cubicBezTo>
                <a:cubicBezTo>
                  <a:pt x="174771" y="11344"/>
                  <a:pt x="182465" y="27447"/>
                  <a:pt x="190318" y="44977"/>
                </a:cubicBezTo>
                <a:cubicBezTo>
                  <a:pt x="183576" y="52513"/>
                  <a:pt x="142486" y="35220"/>
                  <a:pt x="125035" y="39821"/>
                </a:cubicBezTo>
                <a:cubicBezTo>
                  <a:pt x="92434" y="68536"/>
                  <a:pt x="131302" y="76389"/>
                  <a:pt x="122180" y="104311"/>
                </a:cubicBezTo>
                <a:cubicBezTo>
                  <a:pt x="94496" y="106532"/>
                  <a:pt x="80138" y="78134"/>
                  <a:pt x="51979" y="77420"/>
                </a:cubicBezTo>
                <a:cubicBezTo>
                  <a:pt x="39763" y="88605"/>
                  <a:pt x="38573" y="98203"/>
                  <a:pt x="35717" y="113830"/>
                </a:cubicBezTo>
                <a:cubicBezTo>
                  <a:pt x="52772" y="123983"/>
                  <a:pt x="57531" y="129694"/>
                  <a:pt x="65384" y="147304"/>
                </a:cubicBezTo>
                <a:cubicBezTo>
                  <a:pt x="55707" y="136754"/>
                  <a:pt x="50075" y="130488"/>
                  <a:pt x="36114" y="126680"/>
                </a:cubicBezTo>
                <a:cubicBezTo>
                  <a:pt x="25881" y="131202"/>
                  <a:pt x="19773" y="136199"/>
                  <a:pt x="11841" y="143973"/>
                </a:cubicBezTo>
                <a:lnTo>
                  <a:pt x="9065" y="146749"/>
                </a:lnTo>
                <a:lnTo>
                  <a:pt x="260" y="143893"/>
                </a:lnTo>
                <a:cubicBezTo>
                  <a:pt x="-771" y="131678"/>
                  <a:pt x="1370" y="121366"/>
                  <a:pt x="4860" y="109864"/>
                </a:cubicBezTo>
                <a:cubicBezTo>
                  <a:pt x="23423" y="49499"/>
                  <a:pt x="65860" y="29113"/>
                  <a:pt x="118768" y="79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FB076F42-130F-7B20-B10B-FB053C2F0BE7}"/>
              </a:ext>
            </a:extLst>
          </p:cNvPr>
          <p:cNvSpPr/>
          <p:nvPr/>
        </p:nvSpPr>
        <p:spPr>
          <a:xfrm>
            <a:off x="11226008" y="3085283"/>
            <a:ext cx="216227" cy="107412"/>
          </a:xfrm>
          <a:custGeom>
            <a:avLst/>
            <a:gdLst>
              <a:gd name="connsiteX0" fmla="*/ 70986 w 216227"/>
              <a:gd name="connsiteY0" fmla="*/ 1674 h 107412"/>
              <a:gd name="connsiteX1" fmla="*/ 136983 w 216227"/>
              <a:gd name="connsiteY1" fmla="*/ 2467 h 107412"/>
              <a:gd name="connsiteX2" fmla="*/ 216227 w 216227"/>
              <a:gd name="connsiteY2" fmla="*/ 39670 h 107412"/>
              <a:gd name="connsiteX3" fmla="*/ 134286 w 216227"/>
              <a:gd name="connsiteY3" fmla="*/ 37132 h 107412"/>
              <a:gd name="connsiteX4" fmla="*/ 73286 w 216227"/>
              <a:gd name="connsiteY4" fmla="*/ 87740 h 107412"/>
              <a:gd name="connsiteX5" fmla="*/ 63530 w 216227"/>
              <a:gd name="connsiteY5" fmla="*/ 106540 h 107412"/>
              <a:gd name="connsiteX6" fmla="*/ 67020 w 216227"/>
              <a:gd name="connsiteY6" fmla="*/ 98686 h 107412"/>
              <a:gd name="connsiteX7" fmla="*/ 59960 w 216227"/>
              <a:gd name="connsiteY7" fmla="*/ 107412 h 107412"/>
              <a:gd name="connsiteX8" fmla="*/ 46872 w 216227"/>
              <a:gd name="connsiteY8" fmla="*/ 26581 h 107412"/>
              <a:gd name="connsiteX9" fmla="*/ 41477 w 216227"/>
              <a:gd name="connsiteY9" fmla="*/ 25550 h 107412"/>
              <a:gd name="connsiteX10" fmla="*/ 9511 w 216227"/>
              <a:gd name="connsiteY10" fmla="*/ 67274 h 107412"/>
              <a:gd name="connsiteX11" fmla="*/ 2372 w 216227"/>
              <a:gd name="connsiteY11" fmla="*/ 64736 h 107412"/>
              <a:gd name="connsiteX12" fmla="*/ 3878 w 216227"/>
              <a:gd name="connsiteY12" fmla="*/ 29120 h 107412"/>
              <a:gd name="connsiteX13" fmla="*/ 70986 w 216227"/>
              <a:gd name="connsiteY13" fmla="*/ 1674 h 10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16227" h="107412">
                <a:moveTo>
                  <a:pt x="70986" y="1674"/>
                </a:moveTo>
                <a:cubicBezTo>
                  <a:pt x="92958" y="-785"/>
                  <a:pt x="115090" y="-547"/>
                  <a:pt x="136983" y="2467"/>
                </a:cubicBezTo>
                <a:cubicBezTo>
                  <a:pt x="165936" y="6434"/>
                  <a:pt x="197983" y="15238"/>
                  <a:pt x="216227" y="39670"/>
                </a:cubicBezTo>
                <a:cubicBezTo>
                  <a:pt x="200521" y="51251"/>
                  <a:pt x="153879" y="39670"/>
                  <a:pt x="134286" y="37132"/>
                </a:cubicBezTo>
                <a:cubicBezTo>
                  <a:pt x="124609" y="57200"/>
                  <a:pt x="91610" y="75921"/>
                  <a:pt x="73286" y="87740"/>
                </a:cubicBezTo>
                <a:cubicBezTo>
                  <a:pt x="71462" y="94403"/>
                  <a:pt x="67020" y="100511"/>
                  <a:pt x="63530" y="106540"/>
                </a:cubicBezTo>
                <a:lnTo>
                  <a:pt x="67020" y="98686"/>
                </a:lnTo>
                <a:lnTo>
                  <a:pt x="59960" y="107412"/>
                </a:lnTo>
                <a:cubicBezTo>
                  <a:pt x="48617" y="90596"/>
                  <a:pt x="53455" y="48475"/>
                  <a:pt x="46872" y="26581"/>
                </a:cubicBezTo>
                <a:lnTo>
                  <a:pt x="41477" y="25550"/>
                </a:lnTo>
                <a:cubicBezTo>
                  <a:pt x="29817" y="38797"/>
                  <a:pt x="19743" y="52917"/>
                  <a:pt x="9511" y="67274"/>
                </a:cubicBezTo>
                <a:lnTo>
                  <a:pt x="2372" y="64736"/>
                </a:lnTo>
                <a:cubicBezTo>
                  <a:pt x="-484" y="50458"/>
                  <a:pt x="-1595" y="42843"/>
                  <a:pt x="3878" y="29120"/>
                </a:cubicBezTo>
                <a:cubicBezTo>
                  <a:pt x="20299" y="11431"/>
                  <a:pt x="48379" y="7465"/>
                  <a:pt x="70986" y="167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D67FA5EF-7695-3B23-166C-E1B943FE3455}"/>
              </a:ext>
            </a:extLst>
          </p:cNvPr>
          <p:cNvSpPr/>
          <p:nvPr/>
        </p:nvSpPr>
        <p:spPr>
          <a:xfrm>
            <a:off x="11333531" y="3150663"/>
            <a:ext cx="158837" cy="136982"/>
          </a:xfrm>
          <a:custGeom>
            <a:avLst/>
            <a:gdLst>
              <a:gd name="connsiteX0" fmla="*/ 69043 w 158837"/>
              <a:gd name="connsiteY0" fmla="*/ 1657 h 136982"/>
              <a:gd name="connsiteX1" fmla="*/ 129407 w 158837"/>
              <a:gd name="connsiteY1" fmla="*/ 6416 h 136982"/>
              <a:gd name="connsiteX2" fmla="*/ 158837 w 158837"/>
              <a:gd name="connsiteY2" fmla="*/ 34893 h 136982"/>
              <a:gd name="connsiteX3" fmla="*/ 37393 w 158837"/>
              <a:gd name="connsiteY3" fmla="*/ 92006 h 136982"/>
              <a:gd name="connsiteX4" fmla="*/ 35886 w 158837"/>
              <a:gd name="connsiteY4" fmla="*/ 94782 h 136982"/>
              <a:gd name="connsiteX5" fmla="*/ 825 w 158837"/>
              <a:gd name="connsiteY5" fmla="*/ 136983 h 136982"/>
              <a:gd name="connsiteX6" fmla="*/ 69043 w 158837"/>
              <a:gd name="connsiteY6" fmla="*/ 1657 h 136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837" h="136982">
                <a:moveTo>
                  <a:pt x="69043" y="1657"/>
                </a:moveTo>
                <a:cubicBezTo>
                  <a:pt x="89032" y="-326"/>
                  <a:pt x="110528" y="-2150"/>
                  <a:pt x="129407" y="6416"/>
                </a:cubicBezTo>
                <a:cubicBezTo>
                  <a:pt x="143607" y="12842"/>
                  <a:pt x="152650" y="20536"/>
                  <a:pt x="158837" y="34893"/>
                </a:cubicBezTo>
                <a:cubicBezTo>
                  <a:pt x="145510" y="64322"/>
                  <a:pt x="70153" y="77807"/>
                  <a:pt x="37393" y="92006"/>
                </a:cubicBezTo>
                <a:cubicBezTo>
                  <a:pt x="36917" y="92958"/>
                  <a:pt x="36441" y="93831"/>
                  <a:pt x="35886" y="94782"/>
                </a:cubicBezTo>
                <a:cubicBezTo>
                  <a:pt x="28350" y="107871"/>
                  <a:pt x="15024" y="133254"/>
                  <a:pt x="825" y="136983"/>
                </a:cubicBezTo>
                <a:cubicBezTo>
                  <a:pt x="-6790" y="81377"/>
                  <a:pt x="40089" y="42984"/>
                  <a:pt x="69043" y="165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5EC49473-989D-7EB0-F1A3-1E0B5AF351CA}"/>
              </a:ext>
            </a:extLst>
          </p:cNvPr>
          <p:cNvSpPr/>
          <p:nvPr/>
        </p:nvSpPr>
        <p:spPr>
          <a:xfrm>
            <a:off x="8352736" y="4442723"/>
            <a:ext cx="128675" cy="161293"/>
          </a:xfrm>
          <a:custGeom>
            <a:avLst/>
            <a:gdLst>
              <a:gd name="connsiteX0" fmla="*/ 19051 w 128675"/>
              <a:gd name="connsiteY0" fmla="*/ 584 h 161293"/>
              <a:gd name="connsiteX1" fmla="*/ 29362 w 128675"/>
              <a:gd name="connsiteY1" fmla="*/ 29 h 161293"/>
              <a:gd name="connsiteX2" fmla="*/ 128675 w 128675"/>
              <a:gd name="connsiteY2" fmla="*/ 23826 h 161293"/>
              <a:gd name="connsiteX3" fmla="*/ 110193 w 128675"/>
              <a:gd name="connsiteY3" fmla="*/ 52065 h 161293"/>
              <a:gd name="connsiteX4" fmla="*/ 102023 w 128675"/>
              <a:gd name="connsiteY4" fmla="*/ 51668 h 161293"/>
              <a:gd name="connsiteX5" fmla="*/ 102657 w 128675"/>
              <a:gd name="connsiteY5" fmla="*/ 33662 h 161293"/>
              <a:gd name="connsiteX6" fmla="*/ 97818 w 128675"/>
              <a:gd name="connsiteY6" fmla="*/ 28585 h 161293"/>
              <a:gd name="connsiteX7" fmla="*/ 48956 w 128675"/>
              <a:gd name="connsiteY7" fmla="*/ 66026 h 161293"/>
              <a:gd name="connsiteX8" fmla="*/ 50701 w 128675"/>
              <a:gd name="connsiteY8" fmla="*/ 78479 h 161293"/>
              <a:gd name="connsiteX9" fmla="*/ 251 w 128675"/>
              <a:gd name="connsiteY9" fmla="*/ 161293 h 161293"/>
              <a:gd name="connsiteX10" fmla="*/ 13 w 128675"/>
              <a:gd name="connsiteY10" fmla="*/ 59600 h 161293"/>
              <a:gd name="connsiteX11" fmla="*/ 19051 w 128675"/>
              <a:gd name="connsiteY11" fmla="*/ 584 h 161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675" h="161293">
                <a:moveTo>
                  <a:pt x="19051" y="584"/>
                </a:moveTo>
                <a:cubicBezTo>
                  <a:pt x="22461" y="346"/>
                  <a:pt x="25872" y="29"/>
                  <a:pt x="29362" y="29"/>
                </a:cubicBezTo>
                <a:cubicBezTo>
                  <a:pt x="60140" y="-289"/>
                  <a:pt x="105116" y="1694"/>
                  <a:pt x="128675" y="23826"/>
                </a:cubicBezTo>
                <a:cubicBezTo>
                  <a:pt x="124868" y="38104"/>
                  <a:pt x="120188" y="41594"/>
                  <a:pt x="110193" y="52065"/>
                </a:cubicBezTo>
                <a:lnTo>
                  <a:pt x="102023" y="51668"/>
                </a:lnTo>
                <a:lnTo>
                  <a:pt x="102657" y="33662"/>
                </a:lnTo>
                <a:lnTo>
                  <a:pt x="97818" y="28585"/>
                </a:lnTo>
                <a:cubicBezTo>
                  <a:pt x="80050" y="39373"/>
                  <a:pt x="64741" y="52620"/>
                  <a:pt x="48956" y="66026"/>
                </a:cubicBezTo>
                <a:cubicBezTo>
                  <a:pt x="50224" y="70388"/>
                  <a:pt x="51335" y="73879"/>
                  <a:pt x="50701" y="78479"/>
                </a:cubicBezTo>
                <a:cubicBezTo>
                  <a:pt x="46734" y="109416"/>
                  <a:pt x="24920" y="143128"/>
                  <a:pt x="251" y="161293"/>
                </a:cubicBezTo>
                <a:cubicBezTo>
                  <a:pt x="8659" y="128215"/>
                  <a:pt x="-384" y="93392"/>
                  <a:pt x="13" y="59600"/>
                </a:cubicBezTo>
                <a:cubicBezTo>
                  <a:pt x="330" y="37549"/>
                  <a:pt x="2630" y="16687"/>
                  <a:pt x="19051" y="58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6D3547DE-0813-2F65-4BB1-214B33BE8029}"/>
              </a:ext>
            </a:extLst>
          </p:cNvPr>
          <p:cNvSpPr/>
          <p:nvPr/>
        </p:nvSpPr>
        <p:spPr>
          <a:xfrm>
            <a:off x="5922836" y="2241450"/>
            <a:ext cx="212348" cy="90428"/>
          </a:xfrm>
          <a:custGeom>
            <a:avLst/>
            <a:gdLst>
              <a:gd name="connsiteX0" fmla="*/ 0 w 212348"/>
              <a:gd name="connsiteY0" fmla="*/ 0 h 90428"/>
              <a:gd name="connsiteX1" fmla="*/ 212349 w 212348"/>
              <a:gd name="connsiteY1" fmla="*/ 38472 h 90428"/>
              <a:gd name="connsiteX2" fmla="*/ 188552 w 212348"/>
              <a:gd name="connsiteY2" fmla="*/ 37996 h 90428"/>
              <a:gd name="connsiteX3" fmla="*/ 4363 w 212348"/>
              <a:gd name="connsiteY3" fmla="*/ 90429 h 90428"/>
              <a:gd name="connsiteX4" fmla="*/ 0 w 212348"/>
              <a:gd name="connsiteY4" fmla="*/ 0 h 90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348" h="90428">
                <a:moveTo>
                  <a:pt x="0" y="0"/>
                </a:moveTo>
                <a:cubicBezTo>
                  <a:pt x="49736" y="15785"/>
                  <a:pt x="179905" y="6108"/>
                  <a:pt x="212349" y="38472"/>
                </a:cubicBezTo>
                <a:lnTo>
                  <a:pt x="188552" y="37996"/>
                </a:lnTo>
                <a:cubicBezTo>
                  <a:pt x="116923" y="37123"/>
                  <a:pt x="66870" y="58382"/>
                  <a:pt x="4363" y="90429"/>
                </a:cubicBezTo>
                <a:cubicBezTo>
                  <a:pt x="635" y="60524"/>
                  <a:pt x="794" y="30063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3" name="Freeform: Shape 162" hidden="1">
            <a:extLst>
              <a:ext uri="{FF2B5EF4-FFF2-40B4-BE49-F238E27FC236}">
                <a16:creationId xmlns:a16="http://schemas.microsoft.com/office/drawing/2014/main" id="{1DDB2A14-6CE9-AF0A-8AD6-B78D0542B499}"/>
              </a:ext>
            </a:extLst>
          </p:cNvPr>
          <p:cNvSpPr/>
          <p:nvPr/>
        </p:nvSpPr>
        <p:spPr>
          <a:xfrm>
            <a:off x="2484010" y="439937"/>
            <a:ext cx="154839" cy="143892"/>
          </a:xfrm>
          <a:custGeom>
            <a:avLst/>
            <a:gdLst>
              <a:gd name="connsiteX0" fmla="*/ 76230 w 154839"/>
              <a:gd name="connsiteY0" fmla="*/ 0 h 143892"/>
              <a:gd name="connsiteX1" fmla="*/ 154839 w 154839"/>
              <a:gd name="connsiteY1" fmla="*/ 143893 h 143892"/>
              <a:gd name="connsiteX2" fmla="*/ 45849 w 154839"/>
              <a:gd name="connsiteY2" fmla="*/ 124934 h 143892"/>
              <a:gd name="connsiteX3" fmla="*/ 21100 w 154839"/>
              <a:gd name="connsiteY3" fmla="*/ 126045 h 143892"/>
              <a:gd name="connsiteX4" fmla="*/ 0 w 154839"/>
              <a:gd name="connsiteY4" fmla="*/ 104786 h 143892"/>
              <a:gd name="connsiteX5" fmla="*/ 8884 w 154839"/>
              <a:gd name="connsiteY5" fmla="*/ 96219 h 143892"/>
              <a:gd name="connsiteX6" fmla="*/ 83369 w 154839"/>
              <a:gd name="connsiteY6" fmla="*/ 108990 h 143892"/>
              <a:gd name="connsiteX7" fmla="*/ 85352 w 154839"/>
              <a:gd name="connsiteY7" fmla="*/ 100979 h 143892"/>
              <a:gd name="connsiteX8" fmla="*/ 70757 w 154839"/>
              <a:gd name="connsiteY8" fmla="*/ 83686 h 143892"/>
              <a:gd name="connsiteX9" fmla="*/ 76230 w 154839"/>
              <a:gd name="connsiteY9" fmla="*/ 0 h 14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839" h="143892">
                <a:moveTo>
                  <a:pt x="76230" y="0"/>
                </a:moveTo>
                <a:cubicBezTo>
                  <a:pt x="107880" y="24114"/>
                  <a:pt x="136833" y="106055"/>
                  <a:pt x="154839" y="143893"/>
                </a:cubicBezTo>
                <a:cubicBezTo>
                  <a:pt x="116288" y="129297"/>
                  <a:pt x="87414" y="122475"/>
                  <a:pt x="45849" y="124934"/>
                </a:cubicBezTo>
                <a:lnTo>
                  <a:pt x="21100" y="126045"/>
                </a:lnTo>
                <a:cubicBezTo>
                  <a:pt x="7536" y="118747"/>
                  <a:pt x="5949" y="118747"/>
                  <a:pt x="0" y="104786"/>
                </a:cubicBezTo>
                <a:lnTo>
                  <a:pt x="8884" y="96219"/>
                </a:lnTo>
                <a:cubicBezTo>
                  <a:pt x="35061" y="92570"/>
                  <a:pt x="58144" y="103676"/>
                  <a:pt x="83369" y="108990"/>
                </a:cubicBezTo>
                <a:lnTo>
                  <a:pt x="85352" y="100979"/>
                </a:lnTo>
                <a:lnTo>
                  <a:pt x="70757" y="83686"/>
                </a:lnTo>
                <a:cubicBezTo>
                  <a:pt x="63776" y="59255"/>
                  <a:pt x="72740" y="25145"/>
                  <a:pt x="7623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E9426049-4E9A-C900-71F5-F3E054B03DC2}"/>
              </a:ext>
            </a:extLst>
          </p:cNvPr>
          <p:cNvSpPr/>
          <p:nvPr/>
        </p:nvSpPr>
        <p:spPr>
          <a:xfrm>
            <a:off x="5364956" y="2067731"/>
            <a:ext cx="298255" cy="99868"/>
          </a:xfrm>
          <a:custGeom>
            <a:avLst/>
            <a:gdLst>
              <a:gd name="connsiteX0" fmla="*/ 0 w 298255"/>
              <a:gd name="connsiteY0" fmla="*/ 3093 h 99868"/>
              <a:gd name="connsiteX1" fmla="*/ 288975 w 298255"/>
              <a:gd name="connsiteY1" fmla="*/ 0 h 99868"/>
              <a:gd name="connsiteX2" fmla="*/ 290561 w 298255"/>
              <a:gd name="connsiteY2" fmla="*/ 4045 h 99868"/>
              <a:gd name="connsiteX3" fmla="*/ 298256 w 298255"/>
              <a:gd name="connsiteY3" fmla="*/ 2300 h 99868"/>
              <a:gd name="connsiteX4" fmla="*/ 64886 w 298255"/>
              <a:gd name="connsiteY4" fmla="*/ 99868 h 99868"/>
              <a:gd name="connsiteX5" fmla="*/ 57509 w 298255"/>
              <a:gd name="connsiteY5" fmla="*/ 97568 h 99868"/>
              <a:gd name="connsiteX6" fmla="*/ 0 w 298255"/>
              <a:gd name="connsiteY6" fmla="*/ 3093 h 99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255" h="99868">
                <a:moveTo>
                  <a:pt x="0" y="3093"/>
                </a:moveTo>
                <a:cubicBezTo>
                  <a:pt x="85827" y="24114"/>
                  <a:pt x="203147" y="23638"/>
                  <a:pt x="288975" y="0"/>
                </a:cubicBezTo>
                <a:lnTo>
                  <a:pt x="290561" y="4045"/>
                </a:lnTo>
                <a:lnTo>
                  <a:pt x="298256" y="2300"/>
                </a:lnTo>
                <a:cubicBezTo>
                  <a:pt x="221629" y="49577"/>
                  <a:pt x="96854" y="-17055"/>
                  <a:pt x="64886" y="99868"/>
                </a:cubicBezTo>
                <a:cubicBezTo>
                  <a:pt x="62506" y="99233"/>
                  <a:pt x="59810" y="98757"/>
                  <a:pt x="57509" y="97568"/>
                </a:cubicBezTo>
                <a:cubicBezTo>
                  <a:pt x="33554" y="84638"/>
                  <a:pt x="6980" y="28715"/>
                  <a:pt x="0" y="309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9817013A-F89C-F84D-4B3E-847CF815B378}"/>
              </a:ext>
            </a:extLst>
          </p:cNvPr>
          <p:cNvSpPr/>
          <p:nvPr/>
        </p:nvSpPr>
        <p:spPr>
          <a:xfrm>
            <a:off x="5689547" y="267964"/>
            <a:ext cx="125489" cy="154204"/>
          </a:xfrm>
          <a:custGeom>
            <a:avLst/>
            <a:gdLst>
              <a:gd name="connsiteX0" fmla="*/ 0 w 125489"/>
              <a:gd name="connsiteY0" fmla="*/ 99075 h 154204"/>
              <a:gd name="connsiteX1" fmla="*/ 55050 w 125489"/>
              <a:gd name="connsiteY1" fmla="*/ 43469 h 154204"/>
              <a:gd name="connsiteX2" fmla="*/ 85907 w 125489"/>
              <a:gd name="connsiteY2" fmla="*/ 21576 h 154204"/>
              <a:gd name="connsiteX3" fmla="*/ 114146 w 125489"/>
              <a:gd name="connsiteY3" fmla="*/ 0 h 154204"/>
              <a:gd name="connsiteX4" fmla="*/ 125490 w 125489"/>
              <a:gd name="connsiteY4" fmla="*/ 1190 h 154204"/>
              <a:gd name="connsiteX5" fmla="*/ 3887 w 125489"/>
              <a:gd name="connsiteY5" fmla="*/ 154205 h 154204"/>
              <a:gd name="connsiteX6" fmla="*/ 0 w 125489"/>
              <a:gd name="connsiteY6" fmla="*/ 99075 h 154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489" h="154204">
                <a:moveTo>
                  <a:pt x="0" y="99075"/>
                </a:moveTo>
                <a:cubicBezTo>
                  <a:pt x="17054" y="70598"/>
                  <a:pt x="20941" y="53623"/>
                  <a:pt x="55050" y="43469"/>
                </a:cubicBezTo>
                <a:cubicBezTo>
                  <a:pt x="69329" y="39186"/>
                  <a:pt x="75754" y="31809"/>
                  <a:pt x="85907" y="21576"/>
                </a:cubicBezTo>
                <a:cubicBezTo>
                  <a:pt x="94474" y="13009"/>
                  <a:pt x="102406" y="3887"/>
                  <a:pt x="114146" y="0"/>
                </a:cubicBezTo>
                <a:lnTo>
                  <a:pt x="125490" y="1190"/>
                </a:lnTo>
                <a:cubicBezTo>
                  <a:pt x="123031" y="48149"/>
                  <a:pt x="35457" y="122634"/>
                  <a:pt x="3887" y="154205"/>
                </a:cubicBezTo>
                <a:cubicBezTo>
                  <a:pt x="5315" y="135167"/>
                  <a:pt x="8725" y="116685"/>
                  <a:pt x="0" y="99075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4064E449-9354-E1B2-980D-E26BBC105293}"/>
              </a:ext>
            </a:extLst>
          </p:cNvPr>
          <p:cNvSpPr/>
          <p:nvPr/>
        </p:nvSpPr>
        <p:spPr>
          <a:xfrm>
            <a:off x="2666776" y="505775"/>
            <a:ext cx="98674" cy="163406"/>
          </a:xfrm>
          <a:custGeom>
            <a:avLst/>
            <a:gdLst>
              <a:gd name="connsiteX0" fmla="*/ 9356 w 98674"/>
              <a:gd name="connsiteY0" fmla="*/ 92888 h 163406"/>
              <a:gd name="connsiteX1" fmla="*/ 789 w 98674"/>
              <a:gd name="connsiteY1" fmla="*/ 8646 h 163406"/>
              <a:gd name="connsiteX2" fmla="*/ 7214 w 98674"/>
              <a:gd name="connsiteY2" fmla="*/ 0 h 163406"/>
              <a:gd name="connsiteX3" fmla="*/ 98674 w 98674"/>
              <a:gd name="connsiteY3" fmla="*/ 163406 h 163406"/>
              <a:gd name="connsiteX4" fmla="*/ 50445 w 98674"/>
              <a:gd name="connsiteY4" fmla="*/ 147859 h 163406"/>
              <a:gd name="connsiteX5" fmla="*/ 9356 w 98674"/>
              <a:gd name="connsiteY5" fmla="*/ 92888 h 16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674" h="163406">
                <a:moveTo>
                  <a:pt x="9356" y="92888"/>
                </a:moveTo>
                <a:cubicBezTo>
                  <a:pt x="4358" y="65045"/>
                  <a:pt x="-2305" y="36965"/>
                  <a:pt x="789" y="8646"/>
                </a:cubicBezTo>
                <a:lnTo>
                  <a:pt x="7214" y="0"/>
                </a:lnTo>
                <a:cubicBezTo>
                  <a:pt x="59012" y="33474"/>
                  <a:pt x="58536" y="121285"/>
                  <a:pt x="98674" y="163406"/>
                </a:cubicBezTo>
                <a:cubicBezTo>
                  <a:pt x="79081" y="163168"/>
                  <a:pt x="66707" y="157616"/>
                  <a:pt x="50445" y="147859"/>
                </a:cubicBezTo>
                <a:cubicBezTo>
                  <a:pt x="40054" y="125331"/>
                  <a:pt x="26728" y="110418"/>
                  <a:pt x="9356" y="92888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9D81AD81-0B0E-C72A-AB55-426D1B32C457}"/>
              </a:ext>
            </a:extLst>
          </p:cNvPr>
          <p:cNvSpPr/>
          <p:nvPr/>
        </p:nvSpPr>
        <p:spPr>
          <a:xfrm>
            <a:off x="9910581" y="120420"/>
            <a:ext cx="163802" cy="100616"/>
          </a:xfrm>
          <a:custGeom>
            <a:avLst/>
            <a:gdLst>
              <a:gd name="connsiteX0" fmla="*/ 0 w 163802"/>
              <a:gd name="connsiteY0" fmla="*/ 95984 h 100616"/>
              <a:gd name="connsiteX1" fmla="*/ 55685 w 163802"/>
              <a:gd name="connsiteY1" fmla="*/ 37126 h 100616"/>
              <a:gd name="connsiteX2" fmla="*/ 114226 w 163802"/>
              <a:gd name="connsiteY2" fmla="*/ 24593 h 100616"/>
              <a:gd name="connsiteX3" fmla="*/ 160709 w 163802"/>
              <a:gd name="connsiteY3" fmla="*/ 3 h 100616"/>
              <a:gd name="connsiteX4" fmla="*/ 159122 w 163802"/>
              <a:gd name="connsiteY4" fmla="*/ 14439 h 100616"/>
              <a:gd name="connsiteX5" fmla="*/ 163803 w 163802"/>
              <a:gd name="connsiteY5" fmla="*/ 18882 h 100616"/>
              <a:gd name="connsiteX6" fmla="*/ 58461 w 163802"/>
              <a:gd name="connsiteY6" fmla="*/ 90749 h 100616"/>
              <a:gd name="connsiteX7" fmla="*/ 7932 w 163802"/>
              <a:gd name="connsiteY7" fmla="*/ 98522 h 100616"/>
              <a:gd name="connsiteX8" fmla="*/ 0 w 163802"/>
              <a:gd name="connsiteY8" fmla="*/ 95984 h 10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802" h="100616">
                <a:moveTo>
                  <a:pt x="0" y="95984"/>
                </a:moveTo>
                <a:cubicBezTo>
                  <a:pt x="23400" y="82023"/>
                  <a:pt x="36727" y="56164"/>
                  <a:pt x="55685" y="37126"/>
                </a:cubicBezTo>
                <a:cubicBezTo>
                  <a:pt x="82020" y="10632"/>
                  <a:pt x="88921" y="34429"/>
                  <a:pt x="114226" y="24593"/>
                </a:cubicBezTo>
                <a:cubicBezTo>
                  <a:pt x="136277" y="16026"/>
                  <a:pt x="131677" y="-235"/>
                  <a:pt x="160709" y="3"/>
                </a:cubicBezTo>
                <a:lnTo>
                  <a:pt x="159122" y="14439"/>
                </a:lnTo>
                <a:lnTo>
                  <a:pt x="163803" y="18882"/>
                </a:lnTo>
                <a:cubicBezTo>
                  <a:pt x="138498" y="48152"/>
                  <a:pt x="93839" y="75360"/>
                  <a:pt x="58461" y="90749"/>
                </a:cubicBezTo>
                <a:cubicBezTo>
                  <a:pt x="42835" y="99791"/>
                  <a:pt x="25621" y="103202"/>
                  <a:pt x="7932" y="98522"/>
                </a:cubicBezTo>
                <a:cubicBezTo>
                  <a:pt x="5156" y="97729"/>
                  <a:pt x="2538" y="96856"/>
                  <a:pt x="0" y="959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B2FB0270-DF5E-801A-A31E-264077673307}"/>
              </a:ext>
            </a:extLst>
          </p:cNvPr>
          <p:cNvSpPr/>
          <p:nvPr/>
        </p:nvSpPr>
        <p:spPr>
          <a:xfrm>
            <a:off x="6269335" y="1969608"/>
            <a:ext cx="60296" cy="153649"/>
          </a:xfrm>
          <a:custGeom>
            <a:avLst/>
            <a:gdLst>
              <a:gd name="connsiteX0" fmla="*/ 27988 w 60296"/>
              <a:gd name="connsiteY0" fmla="*/ 0 h 153649"/>
              <a:gd name="connsiteX1" fmla="*/ 31161 w 60296"/>
              <a:gd name="connsiteY1" fmla="*/ 714 h 153649"/>
              <a:gd name="connsiteX2" fmla="*/ 56544 w 60296"/>
              <a:gd name="connsiteY2" fmla="*/ 14754 h 153649"/>
              <a:gd name="connsiteX3" fmla="*/ 23387 w 60296"/>
              <a:gd name="connsiteY3" fmla="*/ 149049 h 153649"/>
              <a:gd name="connsiteX4" fmla="*/ 10299 w 60296"/>
              <a:gd name="connsiteY4" fmla="*/ 153649 h 153649"/>
              <a:gd name="connsiteX5" fmla="*/ 3318 w 60296"/>
              <a:gd name="connsiteY5" fmla="*/ 131042 h 153649"/>
              <a:gd name="connsiteX6" fmla="*/ 27988 w 60296"/>
              <a:gd name="connsiteY6" fmla="*/ 0 h 153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296" h="153649">
                <a:moveTo>
                  <a:pt x="27988" y="0"/>
                </a:moveTo>
                <a:cubicBezTo>
                  <a:pt x="29019" y="238"/>
                  <a:pt x="30130" y="397"/>
                  <a:pt x="31161" y="714"/>
                </a:cubicBezTo>
                <a:cubicBezTo>
                  <a:pt x="39251" y="2935"/>
                  <a:pt x="52419" y="7298"/>
                  <a:pt x="56544" y="14754"/>
                </a:cubicBezTo>
                <a:cubicBezTo>
                  <a:pt x="72250" y="43231"/>
                  <a:pt x="34254" y="120334"/>
                  <a:pt x="23387" y="149049"/>
                </a:cubicBezTo>
                <a:cubicBezTo>
                  <a:pt x="19817" y="152063"/>
                  <a:pt x="14741" y="152459"/>
                  <a:pt x="10299" y="153649"/>
                </a:cubicBezTo>
                <a:cubicBezTo>
                  <a:pt x="4984" y="145955"/>
                  <a:pt x="4350" y="140006"/>
                  <a:pt x="3318" y="131042"/>
                </a:cubicBezTo>
                <a:cubicBezTo>
                  <a:pt x="-2314" y="80830"/>
                  <a:pt x="-4456" y="40851"/>
                  <a:pt x="2798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EE83B92D-049B-851A-8966-DFDA681B9D4D}"/>
              </a:ext>
            </a:extLst>
          </p:cNvPr>
          <p:cNvSpPr/>
          <p:nvPr/>
        </p:nvSpPr>
        <p:spPr>
          <a:xfrm>
            <a:off x="6360509" y="1987535"/>
            <a:ext cx="104164" cy="140164"/>
          </a:xfrm>
          <a:custGeom>
            <a:avLst/>
            <a:gdLst>
              <a:gd name="connsiteX0" fmla="*/ 62224 w 104164"/>
              <a:gd name="connsiteY0" fmla="*/ 0 h 140164"/>
              <a:gd name="connsiteX1" fmla="*/ 104106 w 104164"/>
              <a:gd name="connsiteY1" fmla="*/ 7853 h 140164"/>
              <a:gd name="connsiteX2" fmla="*/ 22483 w 104164"/>
              <a:gd name="connsiteY2" fmla="*/ 114305 h 140164"/>
              <a:gd name="connsiteX3" fmla="*/ 7173 w 104164"/>
              <a:gd name="connsiteY3" fmla="*/ 140164 h 140164"/>
              <a:gd name="connsiteX4" fmla="*/ 272 w 104164"/>
              <a:gd name="connsiteY4" fmla="*/ 138974 h 140164"/>
              <a:gd name="connsiteX5" fmla="*/ 62224 w 104164"/>
              <a:gd name="connsiteY5" fmla="*/ 0 h 140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164" h="140164">
                <a:moveTo>
                  <a:pt x="62224" y="0"/>
                </a:moveTo>
                <a:cubicBezTo>
                  <a:pt x="78803" y="555"/>
                  <a:pt x="89352" y="-952"/>
                  <a:pt x="104106" y="7853"/>
                </a:cubicBezTo>
                <a:cubicBezTo>
                  <a:pt x="106328" y="39265"/>
                  <a:pt x="44693" y="88604"/>
                  <a:pt x="22483" y="114305"/>
                </a:cubicBezTo>
                <a:lnTo>
                  <a:pt x="7173" y="140164"/>
                </a:lnTo>
                <a:lnTo>
                  <a:pt x="272" y="138974"/>
                </a:lnTo>
                <a:cubicBezTo>
                  <a:pt x="-3535" y="91380"/>
                  <a:pt x="33350" y="34744"/>
                  <a:pt x="6222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5349E7D4-1A61-7185-D23F-1AF0CCB14D06}"/>
              </a:ext>
            </a:extLst>
          </p:cNvPr>
          <p:cNvSpPr/>
          <p:nvPr/>
        </p:nvSpPr>
        <p:spPr>
          <a:xfrm>
            <a:off x="10531761" y="3895976"/>
            <a:ext cx="171814" cy="95188"/>
          </a:xfrm>
          <a:custGeom>
            <a:avLst/>
            <a:gdLst>
              <a:gd name="connsiteX0" fmla="*/ 162692 w 171814"/>
              <a:gd name="connsiteY0" fmla="*/ 0 h 95188"/>
              <a:gd name="connsiteX1" fmla="*/ 171815 w 171814"/>
              <a:gd name="connsiteY1" fmla="*/ 5315 h 95188"/>
              <a:gd name="connsiteX2" fmla="*/ 167055 w 171814"/>
              <a:gd name="connsiteY2" fmla="*/ 12216 h 95188"/>
              <a:gd name="connsiteX3" fmla="*/ 5394 w 171814"/>
              <a:gd name="connsiteY3" fmla="*/ 95188 h 95188"/>
              <a:gd name="connsiteX4" fmla="*/ 0 w 171814"/>
              <a:gd name="connsiteY4" fmla="*/ 77261 h 95188"/>
              <a:gd name="connsiteX5" fmla="*/ 5156 w 171814"/>
              <a:gd name="connsiteY5" fmla="*/ 63459 h 95188"/>
              <a:gd name="connsiteX6" fmla="*/ 162692 w 171814"/>
              <a:gd name="connsiteY6" fmla="*/ 0 h 9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814" h="95188">
                <a:moveTo>
                  <a:pt x="162692" y="0"/>
                </a:moveTo>
                <a:lnTo>
                  <a:pt x="171815" y="5315"/>
                </a:lnTo>
                <a:cubicBezTo>
                  <a:pt x="170625" y="7218"/>
                  <a:pt x="168721" y="10391"/>
                  <a:pt x="167055" y="12216"/>
                </a:cubicBezTo>
                <a:cubicBezTo>
                  <a:pt x="142941" y="38155"/>
                  <a:pt x="38155" y="93602"/>
                  <a:pt x="5394" y="95188"/>
                </a:cubicBezTo>
                <a:lnTo>
                  <a:pt x="0" y="77261"/>
                </a:lnTo>
                <a:cubicBezTo>
                  <a:pt x="1190" y="72184"/>
                  <a:pt x="2221" y="67822"/>
                  <a:pt x="5156" y="63459"/>
                </a:cubicBezTo>
                <a:cubicBezTo>
                  <a:pt x="29191" y="27605"/>
                  <a:pt x="121365" y="11581"/>
                  <a:pt x="162692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2BD93B34-1DE8-F5BE-692E-A8C084E9F80D}"/>
              </a:ext>
            </a:extLst>
          </p:cNvPr>
          <p:cNvSpPr/>
          <p:nvPr/>
        </p:nvSpPr>
        <p:spPr>
          <a:xfrm>
            <a:off x="839325" y="6066739"/>
            <a:ext cx="138255" cy="82178"/>
          </a:xfrm>
          <a:custGeom>
            <a:avLst/>
            <a:gdLst>
              <a:gd name="connsiteX0" fmla="*/ 10703 w 138255"/>
              <a:gd name="connsiteY0" fmla="*/ 0 h 82178"/>
              <a:gd name="connsiteX1" fmla="*/ 138255 w 138255"/>
              <a:gd name="connsiteY1" fmla="*/ 74722 h 82178"/>
              <a:gd name="connsiteX2" fmla="*/ 133972 w 138255"/>
              <a:gd name="connsiteY2" fmla="*/ 82179 h 82178"/>
              <a:gd name="connsiteX3" fmla="*/ 1184 w 138255"/>
              <a:gd name="connsiteY3" fmla="*/ 44580 h 82178"/>
              <a:gd name="connsiteX4" fmla="*/ 10703 w 138255"/>
              <a:gd name="connsiteY4" fmla="*/ 0 h 82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255" h="82178">
                <a:moveTo>
                  <a:pt x="10703" y="0"/>
                </a:moveTo>
                <a:cubicBezTo>
                  <a:pt x="50523" y="11740"/>
                  <a:pt x="112713" y="41882"/>
                  <a:pt x="138255" y="74722"/>
                </a:cubicBezTo>
                <a:lnTo>
                  <a:pt x="133972" y="82179"/>
                </a:lnTo>
                <a:cubicBezTo>
                  <a:pt x="93279" y="70994"/>
                  <a:pt x="29899" y="78847"/>
                  <a:pt x="1184" y="44580"/>
                </a:cubicBezTo>
                <a:cubicBezTo>
                  <a:pt x="-2465" y="24828"/>
                  <a:pt x="2771" y="17848"/>
                  <a:pt x="10703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F1428ADB-C7C2-04BF-3E6A-6994BB1F048B}"/>
              </a:ext>
            </a:extLst>
          </p:cNvPr>
          <p:cNvSpPr/>
          <p:nvPr/>
        </p:nvSpPr>
        <p:spPr>
          <a:xfrm>
            <a:off x="3144298" y="209820"/>
            <a:ext cx="115335" cy="93442"/>
          </a:xfrm>
          <a:custGeom>
            <a:avLst/>
            <a:gdLst>
              <a:gd name="connsiteX0" fmla="*/ 56795 w 115335"/>
              <a:gd name="connsiteY0" fmla="*/ 0 h 93442"/>
              <a:gd name="connsiteX1" fmla="*/ 115336 w 115335"/>
              <a:gd name="connsiteY1" fmla="*/ 66394 h 93442"/>
              <a:gd name="connsiteX2" fmla="*/ 34823 w 115335"/>
              <a:gd name="connsiteY2" fmla="*/ 93443 h 93442"/>
              <a:gd name="connsiteX3" fmla="*/ 8884 w 115335"/>
              <a:gd name="connsiteY3" fmla="*/ 84876 h 93442"/>
              <a:gd name="connsiteX4" fmla="*/ 0 w 115335"/>
              <a:gd name="connsiteY4" fmla="*/ 69963 h 93442"/>
              <a:gd name="connsiteX5" fmla="*/ 14278 w 115335"/>
              <a:gd name="connsiteY5" fmla="*/ 56002 h 93442"/>
              <a:gd name="connsiteX6" fmla="*/ 56795 w 115335"/>
              <a:gd name="connsiteY6" fmla="*/ 0 h 9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335" h="93442">
                <a:moveTo>
                  <a:pt x="56795" y="0"/>
                </a:moveTo>
                <a:cubicBezTo>
                  <a:pt x="79085" y="18244"/>
                  <a:pt x="97092" y="44183"/>
                  <a:pt x="115336" y="66394"/>
                </a:cubicBezTo>
                <a:lnTo>
                  <a:pt x="34823" y="93443"/>
                </a:lnTo>
                <a:cubicBezTo>
                  <a:pt x="24828" y="92094"/>
                  <a:pt x="17530" y="90429"/>
                  <a:pt x="8884" y="84876"/>
                </a:cubicBezTo>
                <a:cubicBezTo>
                  <a:pt x="872" y="79799"/>
                  <a:pt x="1904" y="79323"/>
                  <a:pt x="0" y="69963"/>
                </a:cubicBezTo>
                <a:cubicBezTo>
                  <a:pt x="4680" y="63776"/>
                  <a:pt x="7377" y="59730"/>
                  <a:pt x="14278" y="56002"/>
                </a:cubicBezTo>
                <a:cubicBezTo>
                  <a:pt x="43866" y="39900"/>
                  <a:pt x="45056" y="30777"/>
                  <a:pt x="5679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FB8F949C-702F-D572-1657-86C3E1D768C8}"/>
              </a:ext>
            </a:extLst>
          </p:cNvPr>
          <p:cNvSpPr/>
          <p:nvPr/>
        </p:nvSpPr>
        <p:spPr>
          <a:xfrm>
            <a:off x="9761452" y="124230"/>
            <a:ext cx="99031" cy="121602"/>
          </a:xfrm>
          <a:custGeom>
            <a:avLst/>
            <a:gdLst>
              <a:gd name="connsiteX0" fmla="*/ 0 w 99031"/>
              <a:gd name="connsiteY0" fmla="*/ 67346 h 121602"/>
              <a:gd name="connsiteX1" fmla="*/ 15072 w 99031"/>
              <a:gd name="connsiteY1" fmla="*/ 36965 h 121602"/>
              <a:gd name="connsiteX2" fmla="*/ 75754 w 99031"/>
              <a:gd name="connsiteY2" fmla="*/ 54892 h 121602"/>
              <a:gd name="connsiteX3" fmla="*/ 82496 w 99031"/>
              <a:gd name="connsiteY3" fmla="*/ 0 h 121602"/>
              <a:gd name="connsiteX4" fmla="*/ 98838 w 99031"/>
              <a:gd name="connsiteY4" fmla="*/ 42279 h 121602"/>
              <a:gd name="connsiteX5" fmla="*/ 11264 w 99031"/>
              <a:gd name="connsiteY5" fmla="*/ 121603 h 121602"/>
              <a:gd name="connsiteX6" fmla="*/ 13723 w 99031"/>
              <a:gd name="connsiteY6" fmla="*/ 109149 h 121602"/>
              <a:gd name="connsiteX7" fmla="*/ 0 w 99031"/>
              <a:gd name="connsiteY7" fmla="*/ 67346 h 12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31" h="121602">
                <a:moveTo>
                  <a:pt x="0" y="67346"/>
                </a:moveTo>
                <a:cubicBezTo>
                  <a:pt x="3014" y="53861"/>
                  <a:pt x="5790" y="47197"/>
                  <a:pt x="15072" y="36965"/>
                </a:cubicBezTo>
                <a:cubicBezTo>
                  <a:pt x="41249" y="35775"/>
                  <a:pt x="52195" y="59968"/>
                  <a:pt x="75754" y="54892"/>
                </a:cubicBezTo>
                <a:cubicBezTo>
                  <a:pt x="80038" y="39265"/>
                  <a:pt x="74326" y="11026"/>
                  <a:pt x="82496" y="0"/>
                </a:cubicBezTo>
                <a:cubicBezTo>
                  <a:pt x="90191" y="13247"/>
                  <a:pt x="100582" y="26415"/>
                  <a:pt x="98838" y="42279"/>
                </a:cubicBezTo>
                <a:cubicBezTo>
                  <a:pt x="78133" y="76468"/>
                  <a:pt x="50529" y="108911"/>
                  <a:pt x="11264" y="121603"/>
                </a:cubicBezTo>
                <a:cubicBezTo>
                  <a:pt x="12216" y="117478"/>
                  <a:pt x="13168" y="113353"/>
                  <a:pt x="13723" y="109149"/>
                </a:cubicBezTo>
                <a:cubicBezTo>
                  <a:pt x="16500" y="89477"/>
                  <a:pt x="11264" y="82258"/>
                  <a:pt x="0" y="6734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5255EFA3-17D1-CE0C-FFDF-EFB64C989B9C}"/>
              </a:ext>
            </a:extLst>
          </p:cNvPr>
          <p:cNvSpPr/>
          <p:nvPr/>
        </p:nvSpPr>
        <p:spPr>
          <a:xfrm>
            <a:off x="1143045" y="1778518"/>
            <a:ext cx="95588" cy="125172"/>
          </a:xfrm>
          <a:custGeom>
            <a:avLst/>
            <a:gdLst>
              <a:gd name="connsiteX0" fmla="*/ 9126 w 95588"/>
              <a:gd name="connsiteY0" fmla="*/ 0 h 125172"/>
              <a:gd name="connsiteX1" fmla="*/ 95589 w 95588"/>
              <a:gd name="connsiteY1" fmla="*/ 125172 h 125172"/>
              <a:gd name="connsiteX2" fmla="*/ 87498 w 95588"/>
              <a:gd name="connsiteY2" fmla="*/ 122237 h 125172"/>
              <a:gd name="connsiteX3" fmla="*/ 4446 w 95588"/>
              <a:gd name="connsiteY3" fmla="*/ 56399 h 125172"/>
              <a:gd name="connsiteX4" fmla="*/ 9126 w 95588"/>
              <a:gd name="connsiteY4" fmla="*/ 0 h 12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8" h="125172">
                <a:moveTo>
                  <a:pt x="9126" y="0"/>
                </a:moveTo>
                <a:cubicBezTo>
                  <a:pt x="35938" y="32285"/>
                  <a:pt x="93685" y="83131"/>
                  <a:pt x="95589" y="125172"/>
                </a:cubicBezTo>
                <a:cubicBezTo>
                  <a:pt x="92892" y="124220"/>
                  <a:pt x="90195" y="123189"/>
                  <a:pt x="87498" y="122237"/>
                </a:cubicBezTo>
                <a:cubicBezTo>
                  <a:pt x="56403" y="110339"/>
                  <a:pt x="17455" y="89080"/>
                  <a:pt x="4446" y="56399"/>
                </a:cubicBezTo>
                <a:cubicBezTo>
                  <a:pt x="-4041" y="34902"/>
                  <a:pt x="798" y="19910"/>
                  <a:pt x="912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C59505E3-0030-71D0-D4E9-49EA47EDA98F}"/>
              </a:ext>
            </a:extLst>
          </p:cNvPr>
          <p:cNvSpPr/>
          <p:nvPr/>
        </p:nvSpPr>
        <p:spPr>
          <a:xfrm>
            <a:off x="9456454" y="2176642"/>
            <a:ext cx="71275" cy="95222"/>
          </a:xfrm>
          <a:custGeom>
            <a:avLst/>
            <a:gdLst>
              <a:gd name="connsiteX0" fmla="*/ 44738 w 71275"/>
              <a:gd name="connsiteY0" fmla="*/ 0 h 95222"/>
              <a:gd name="connsiteX1" fmla="*/ 60920 w 71275"/>
              <a:gd name="connsiteY1" fmla="*/ 2459 h 95222"/>
              <a:gd name="connsiteX2" fmla="*/ 70201 w 71275"/>
              <a:gd name="connsiteY2" fmla="*/ 28794 h 95222"/>
              <a:gd name="connsiteX3" fmla="*/ 54654 w 71275"/>
              <a:gd name="connsiteY3" fmla="*/ 88287 h 95222"/>
              <a:gd name="connsiteX4" fmla="*/ 15785 w 71275"/>
              <a:gd name="connsiteY4" fmla="*/ 92253 h 95222"/>
              <a:gd name="connsiteX5" fmla="*/ 0 w 71275"/>
              <a:gd name="connsiteY5" fmla="*/ 78054 h 95222"/>
              <a:gd name="connsiteX6" fmla="*/ 44738 w 71275"/>
              <a:gd name="connsiteY6" fmla="*/ 0 h 95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275" h="95222">
                <a:moveTo>
                  <a:pt x="44738" y="0"/>
                </a:moveTo>
                <a:lnTo>
                  <a:pt x="60920" y="2459"/>
                </a:lnTo>
                <a:cubicBezTo>
                  <a:pt x="67187" y="11105"/>
                  <a:pt x="68852" y="18403"/>
                  <a:pt x="70201" y="28794"/>
                </a:cubicBezTo>
                <a:cubicBezTo>
                  <a:pt x="73533" y="52829"/>
                  <a:pt x="69329" y="68853"/>
                  <a:pt x="54654" y="88287"/>
                </a:cubicBezTo>
                <a:cubicBezTo>
                  <a:pt x="37202" y="97568"/>
                  <a:pt x="35457" y="96061"/>
                  <a:pt x="15785" y="92253"/>
                </a:cubicBezTo>
                <a:lnTo>
                  <a:pt x="0" y="78054"/>
                </a:lnTo>
                <a:cubicBezTo>
                  <a:pt x="1349" y="41010"/>
                  <a:pt x="38869" y="33395"/>
                  <a:pt x="4473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D1F84736-17EF-4555-AB0A-296BF9B3D142}"/>
              </a:ext>
            </a:extLst>
          </p:cNvPr>
          <p:cNvSpPr/>
          <p:nvPr/>
        </p:nvSpPr>
        <p:spPr>
          <a:xfrm>
            <a:off x="6141690" y="2521144"/>
            <a:ext cx="119143" cy="112321"/>
          </a:xfrm>
          <a:custGeom>
            <a:avLst/>
            <a:gdLst>
              <a:gd name="connsiteX0" fmla="*/ 0 w 119143"/>
              <a:gd name="connsiteY0" fmla="*/ 33474 h 112321"/>
              <a:gd name="connsiteX1" fmla="*/ 9836 w 119143"/>
              <a:gd name="connsiteY1" fmla="*/ 27525 h 112321"/>
              <a:gd name="connsiteX2" fmla="*/ 60682 w 119143"/>
              <a:gd name="connsiteY2" fmla="*/ 35061 h 112321"/>
              <a:gd name="connsiteX3" fmla="*/ 119144 w 119143"/>
              <a:gd name="connsiteY3" fmla="*/ 0 h 112321"/>
              <a:gd name="connsiteX4" fmla="*/ 24987 w 119143"/>
              <a:gd name="connsiteY4" fmla="*/ 112322 h 112321"/>
              <a:gd name="connsiteX5" fmla="*/ 0 w 119143"/>
              <a:gd name="connsiteY5" fmla="*/ 33474 h 112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143" h="112321">
                <a:moveTo>
                  <a:pt x="0" y="33474"/>
                </a:moveTo>
                <a:lnTo>
                  <a:pt x="9836" y="27525"/>
                </a:lnTo>
                <a:cubicBezTo>
                  <a:pt x="29032" y="36013"/>
                  <a:pt x="39979" y="43073"/>
                  <a:pt x="60682" y="35061"/>
                </a:cubicBezTo>
                <a:cubicBezTo>
                  <a:pt x="80434" y="27446"/>
                  <a:pt x="100661" y="11026"/>
                  <a:pt x="119144" y="0"/>
                </a:cubicBezTo>
                <a:cubicBezTo>
                  <a:pt x="95823" y="41962"/>
                  <a:pt x="50291" y="67901"/>
                  <a:pt x="24987" y="112322"/>
                </a:cubicBezTo>
                <a:cubicBezTo>
                  <a:pt x="10153" y="87811"/>
                  <a:pt x="4839" y="61396"/>
                  <a:pt x="0" y="3347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1C44F93E-1F9A-3768-B9DB-3782DBABCB51}"/>
              </a:ext>
            </a:extLst>
          </p:cNvPr>
          <p:cNvSpPr/>
          <p:nvPr/>
        </p:nvSpPr>
        <p:spPr>
          <a:xfrm>
            <a:off x="890087" y="5931969"/>
            <a:ext cx="98678" cy="95188"/>
          </a:xfrm>
          <a:custGeom>
            <a:avLst/>
            <a:gdLst>
              <a:gd name="connsiteX0" fmla="*/ 32681 w 98678"/>
              <a:gd name="connsiteY0" fmla="*/ 0 h 95188"/>
              <a:gd name="connsiteX1" fmla="*/ 98678 w 98678"/>
              <a:gd name="connsiteY1" fmla="*/ 89239 h 95188"/>
              <a:gd name="connsiteX2" fmla="*/ 96061 w 98678"/>
              <a:gd name="connsiteY2" fmla="*/ 95188 h 95188"/>
              <a:gd name="connsiteX3" fmla="*/ 83448 w 98678"/>
              <a:gd name="connsiteY3" fmla="*/ 93681 h 95188"/>
              <a:gd name="connsiteX4" fmla="*/ 0 w 98678"/>
              <a:gd name="connsiteY4" fmla="*/ 47118 h 95188"/>
              <a:gd name="connsiteX5" fmla="*/ 32681 w 98678"/>
              <a:gd name="connsiteY5" fmla="*/ 0 h 9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678" h="95188">
                <a:moveTo>
                  <a:pt x="32681" y="0"/>
                </a:moveTo>
                <a:cubicBezTo>
                  <a:pt x="59651" y="24352"/>
                  <a:pt x="85114" y="55368"/>
                  <a:pt x="98678" y="89239"/>
                </a:cubicBezTo>
                <a:lnTo>
                  <a:pt x="96061" y="95188"/>
                </a:lnTo>
                <a:lnTo>
                  <a:pt x="83448" y="93681"/>
                </a:lnTo>
                <a:lnTo>
                  <a:pt x="0" y="47118"/>
                </a:lnTo>
                <a:lnTo>
                  <a:pt x="32681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3C440B5B-C118-9FAA-3A93-440956134E2C}"/>
              </a:ext>
            </a:extLst>
          </p:cNvPr>
          <p:cNvSpPr/>
          <p:nvPr/>
        </p:nvSpPr>
        <p:spPr>
          <a:xfrm>
            <a:off x="957432" y="5818536"/>
            <a:ext cx="80200" cy="113987"/>
          </a:xfrm>
          <a:custGeom>
            <a:avLst/>
            <a:gdLst>
              <a:gd name="connsiteX0" fmla="*/ 38313 w 80200"/>
              <a:gd name="connsiteY0" fmla="*/ 0 h 113987"/>
              <a:gd name="connsiteX1" fmla="*/ 49101 w 80200"/>
              <a:gd name="connsiteY1" fmla="*/ 16420 h 113987"/>
              <a:gd name="connsiteX2" fmla="*/ 78768 w 80200"/>
              <a:gd name="connsiteY2" fmla="*/ 113988 h 113987"/>
              <a:gd name="connsiteX3" fmla="*/ 68218 w 80200"/>
              <a:gd name="connsiteY3" fmla="*/ 108038 h 113987"/>
              <a:gd name="connsiteX4" fmla="*/ 0 w 80200"/>
              <a:gd name="connsiteY4" fmla="*/ 47515 h 113987"/>
              <a:gd name="connsiteX5" fmla="*/ 38313 w 80200"/>
              <a:gd name="connsiteY5" fmla="*/ 0 h 11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200" h="113987">
                <a:moveTo>
                  <a:pt x="38313" y="0"/>
                </a:moveTo>
                <a:cubicBezTo>
                  <a:pt x="42359" y="5156"/>
                  <a:pt x="46166" y="10550"/>
                  <a:pt x="49101" y="16420"/>
                </a:cubicBezTo>
                <a:cubicBezTo>
                  <a:pt x="60682" y="39106"/>
                  <a:pt x="86542" y="90667"/>
                  <a:pt x="78768" y="113988"/>
                </a:cubicBezTo>
                <a:lnTo>
                  <a:pt x="68218" y="108038"/>
                </a:lnTo>
                <a:cubicBezTo>
                  <a:pt x="46721" y="86780"/>
                  <a:pt x="22845" y="67345"/>
                  <a:pt x="0" y="47515"/>
                </a:cubicBezTo>
                <a:lnTo>
                  <a:pt x="38313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11D36EA4-BF6D-49B7-9C01-41F451C7F95D}"/>
              </a:ext>
            </a:extLst>
          </p:cNvPr>
          <p:cNvSpPr/>
          <p:nvPr/>
        </p:nvSpPr>
        <p:spPr>
          <a:xfrm>
            <a:off x="2938216" y="280814"/>
            <a:ext cx="166975" cy="101454"/>
          </a:xfrm>
          <a:custGeom>
            <a:avLst/>
            <a:gdLst>
              <a:gd name="connsiteX0" fmla="*/ 142782 w 166975"/>
              <a:gd name="connsiteY0" fmla="*/ 101455 h 101454"/>
              <a:gd name="connsiteX1" fmla="*/ 0 w 166975"/>
              <a:gd name="connsiteY1" fmla="*/ 0 h 101454"/>
              <a:gd name="connsiteX2" fmla="*/ 166976 w 166975"/>
              <a:gd name="connsiteY2" fmla="*/ 88684 h 101454"/>
              <a:gd name="connsiteX3" fmla="*/ 142782 w 166975"/>
              <a:gd name="connsiteY3" fmla="*/ 101455 h 10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975" h="101454">
                <a:moveTo>
                  <a:pt x="142782" y="101455"/>
                </a:moveTo>
                <a:cubicBezTo>
                  <a:pt x="98599" y="62665"/>
                  <a:pt x="44024" y="39265"/>
                  <a:pt x="0" y="0"/>
                </a:cubicBezTo>
                <a:cubicBezTo>
                  <a:pt x="61714" y="19910"/>
                  <a:pt x="125966" y="34664"/>
                  <a:pt x="166976" y="88684"/>
                </a:cubicBezTo>
                <a:lnTo>
                  <a:pt x="142782" y="101455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0C8BB142-DA51-E2D9-5722-3595AB6C39A8}"/>
              </a:ext>
            </a:extLst>
          </p:cNvPr>
          <p:cNvSpPr/>
          <p:nvPr/>
        </p:nvSpPr>
        <p:spPr>
          <a:xfrm>
            <a:off x="8457376" y="4650449"/>
            <a:ext cx="140482" cy="87305"/>
          </a:xfrm>
          <a:custGeom>
            <a:avLst/>
            <a:gdLst>
              <a:gd name="connsiteX0" fmla="*/ 55606 w 140482"/>
              <a:gd name="connsiteY0" fmla="*/ 1082 h 87305"/>
              <a:gd name="connsiteX1" fmla="*/ 133422 w 140482"/>
              <a:gd name="connsiteY1" fmla="*/ 9331 h 87305"/>
              <a:gd name="connsiteX2" fmla="*/ 140482 w 140482"/>
              <a:gd name="connsiteY2" fmla="*/ 18533 h 87305"/>
              <a:gd name="connsiteX3" fmla="*/ 63459 w 140482"/>
              <a:gd name="connsiteY3" fmla="*/ 39712 h 87305"/>
              <a:gd name="connsiteX4" fmla="*/ 0 w 140482"/>
              <a:gd name="connsiteY4" fmla="*/ 87306 h 87305"/>
              <a:gd name="connsiteX5" fmla="*/ 55606 w 140482"/>
              <a:gd name="connsiteY5" fmla="*/ 1082 h 87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482" h="87305">
                <a:moveTo>
                  <a:pt x="55606" y="1082"/>
                </a:moveTo>
                <a:cubicBezTo>
                  <a:pt x="80752" y="-1536"/>
                  <a:pt x="109705" y="368"/>
                  <a:pt x="133422" y="9331"/>
                </a:cubicBezTo>
                <a:cubicBezTo>
                  <a:pt x="139133" y="11473"/>
                  <a:pt x="138340" y="13297"/>
                  <a:pt x="140482" y="18533"/>
                </a:cubicBezTo>
                <a:cubicBezTo>
                  <a:pt x="121683" y="37094"/>
                  <a:pt x="88525" y="36777"/>
                  <a:pt x="63459" y="39712"/>
                </a:cubicBezTo>
                <a:cubicBezTo>
                  <a:pt x="53940" y="62398"/>
                  <a:pt x="20784" y="75883"/>
                  <a:pt x="0" y="87306"/>
                </a:cubicBezTo>
                <a:cubicBezTo>
                  <a:pt x="23083" y="64064"/>
                  <a:pt x="47673" y="33446"/>
                  <a:pt x="55606" y="108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11754CBA-B9C6-EAEC-4AEC-86236A3E5C64}"/>
              </a:ext>
            </a:extLst>
          </p:cNvPr>
          <p:cNvSpPr/>
          <p:nvPr/>
        </p:nvSpPr>
        <p:spPr>
          <a:xfrm>
            <a:off x="11161684" y="1034386"/>
            <a:ext cx="116952" cy="95822"/>
          </a:xfrm>
          <a:custGeom>
            <a:avLst/>
            <a:gdLst>
              <a:gd name="connsiteX0" fmla="*/ 1094 w 116952"/>
              <a:gd name="connsiteY0" fmla="*/ 0 h 95822"/>
              <a:gd name="connsiteX1" fmla="*/ 30048 w 116952"/>
              <a:gd name="connsiteY1" fmla="*/ 34347 h 95822"/>
              <a:gd name="connsiteX2" fmla="*/ 112702 w 116952"/>
              <a:gd name="connsiteY2" fmla="*/ 77896 h 95822"/>
              <a:gd name="connsiteX3" fmla="*/ 116113 w 116952"/>
              <a:gd name="connsiteY3" fmla="*/ 95823 h 95822"/>
              <a:gd name="connsiteX4" fmla="*/ 7757 w 116952"/>
              <a:gd name="connsiteY4" fmla="*/ 55764 h 95822"/>
              <a:gd name="connsiteX5" fmla="*/ 1094 w 116952"/>
              <a:gd name="connsiteY5" fmla="*/ 0 h 9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952" h="95822">
                <a:moveTo>
                  <a:pt x="1094" y="0"/>
                </a:moveTo>
                <a:cubicBezTo>
                  <a:pt x="22829" y="4997"/>
                  <a:pt x="11962" y="21576"/>
                  <a:pt x="30048" y="34347"/>
                </a:cubicBezTo>
                <a:cubicBezTo>
                  <a:pt x="54083" y="51402"/>
                  <a:pt x="93348" y="54971"/>
                  <a:pt x="112702" y="77896"/>
                </a:cubicBezTo>
                <a:cubicBezTo>
                  <a:pt x="118573" y="84876"/>
                  <a:pt x="116906" y="86859"/>
                  <a:pt x="116113" y="95823"/>
                </a:cubicBezTo>
                <a:cubicBezTo>
                  <a:pt x="81131" y="80831"/>
                  <a:pt x="37742" y="78609"/>
                  <a:pt x="7757" y="55764"/>
                </a:cubicBezTo>
                <a:cubicBezTo>
                  <a:pt x="-2872" y="35220"/>
                  <a:pt x="222" y="22766"/>
                  <a:pt x="109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0CC50AF2-061A-1E5C-0497-FF42F37F8964}"/>
              </a:ext>
            </a:extLst>
          </p:cNvPr>
          <p:cNvSpPr/>
          <p:nvPr/>
        </p:nvSpPr>
        <p:spPr>
          <a:xfrm>
            <a:off x="857247" y="6188717"/>
            <a:ext cx="150079" cy="53915"/>
          </a:xfrm>
          <a:custGeom>
            <a:avLst/>
            <a:gdLst>
              <a:gd name="connsiteX0" fmla="*/ 0 w 150079"/>
              <a:gd name="connsiteY0" fmla="*/ 1212 h 53915"/>
              <a:gd name="connsiteX1" fmla="*/ 16658 w 150079"/>
              <a:gd name="connsiteY1" fmla="*/ 22 h 53915"/>
              <a:gd name="connsiteX2" fmla="*/ 150080 w 150079"/>
              <a:gd name="connsiteY2" fmla="*/ 53803 h 53915"/>
              <a:gd name="connsiteX3" fmla="*/ 143099 w 150079"/>
              <a:gd name="connsiteY3" fmla="*/ 53882 h 53915"/>
              <a:gd name="connsiteX4" fmla="*/ 0 w 150079"/>
              <a:gd name="connsiteY4" fmla="*/ 1212 h 53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079" h="53915">
                <a:moveTo>
                  <a:pt x="0" y="1212"/>
                </a:moveTo>
                <a:cubicBezTo>
                  <a:pt x="5632" y="577"/>
                  <a:pt x="10947" y="101"/>
                  <a:pt x="16658" y="22"/>
                </a:cubicBezTo>
                <a:cubicBezTo>
                  <a:pt x="64807" y="-771"/>
                  <a:pt x="115733" y="20328"/>
                  <a:pt x="150080" y="53803"/>
                </a:cubicBezTo>
                <a:cubicBezTo>
                  <a:pt x="147779" y="53882"/>
                  <a:pt x="145400" y="53962"/>
                  <a:pt x="143099" y="53882"/>
                </a:cubicBezTo>
                <a:cubicBezTo>
                  <a:pt x="88684" y="52455"/>
                  <a:pt x="38948" y="40636"/>
                  <a:pt x="0" y="1212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FAE060D1-A4D4-F0C4-CAA6-04C1D79B2314}"/>
              </a:ext>
            </a:extLst>
          </p:cNvPr>
          <p:cNvSpPr/>
          <p:nvPr/>
        </p:nvSpPr>
        <p:spPr>
          <a:xfrm>
            <a:off x="10333736" y="1223967"/>
            <a:ext cx="54768" cy="69727"/>
          </a:xfrm>
          <a:custGeom>
            <a:avLst/>
            <a:gdLst>
              <a:gd name="connsiteX0" fmla="*/ 987 w 54768"/>
              <a:gd name="connsiteY0" fmla="*/ 795 h 69727"/>
              <a:gd name="connsiteX1" fmla="*/ 31209 w 54768"/>
              <a:gd name="connsiteY1" fmla="*/ 1589 h 69727"/>
              <a:gd name="connsiteX2" fmla="*/ 54768 w 54768"/>
              <a:gd name="connsiteY2" fmla="*/ 29669 h 69727"/>
              <a:gd name="connsiteX3" fmla="*/ 37713 w 54768"/>
              <a:gd name="connsiteY3" fmla="*/ 63381 h 69727"/>
              <a:gd name="connsiteX4" fmla="*/ 17407 w 54768"/>
              <a:gd name="connsiteY4" fmla="*/ 69727 h 69727"/>
              <a:gd name="connsiteX5" fmla="*/ 11061 w 54768"/>
              <a:gd name="connsiteY5" fmla="*/ 64095 h 69727"/>
              <a:gd name="connsiteX6" fmla="*/ 987 w 54768"/>
              <a:gd name="connsiteY6" fmla="*/ 795 h 6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768" h="69727">
                <a:moveTo>
                  <a:pt x="987" y="795"/>
                </a:moveTo>
                <a:cubicBezTo>
                  <a:pt x="11854" y="-632"/>
                  <a:pt x="20500" y="2"/>
                  <a:pt x="31209" y="1589"/>
                </a:cubicBezTo>
                <a:cubicBezTo>
                  <a:pt x="44456" y="11821"/>
                  <a:pt x="48185" y="14518"/>
                  <a:pt x="54768" y="29669"/>
                </a:cubicBezTo>
                <a:cubicBezTo>
                  <a:pt x="51120" y="47913"/>
                  <a:pt x="50802" y="50372"/>
                  <a:pt x="37713" y="63381"/>
                </a:cubicBezTo>
                <a:cubicBezTo>
                  <a:pt x="29543" y="70600"/>
                  <a:pt x="28512" y="69489"/>
                  <a:pt x="17407" y="69727"/>
                </a:cubicBezTo>
                <a:cubicBezTo>
                  <a:pt x="14393" y="67427"/>
                  <a:pt x="13282" y="66872"/>
                  <a:pt x="11061" y="64095"/>
                </a:cubicBezTo>
                <a:cubicBezTo>
                  <a:pt x="-2741" y="47200"/>
                  <a:pt x="-203" y="21182"/>
                  <a:pt x="987" y="79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B0485AC7-904C-5619-CBEE-293283E88ADC}"/>
              </a:ext>
            </a:extLst>
          </p:cNvPr>
          <p:cNvSpPr/>
          <p:nvPr/>
        </p:nvSpPr>
        <p:spPr>
          <a:xfrm>
            <a:off x="3249402" y="201332"/>
            <a:ext cx="95584" cy="58377"/>
          </a:xfrm>
          <a:custGeom>
            <a:avLst/>
            <a:gdLst>
              <a:gd name="connsiteX0" fmla="*/ 0 w 95584"/>
              <a:gd name="connsiteY0" fmla="*/ 0 h 58377"/>
              <a:gd name="connsiteX1" fmla="*/ 95585 w 95584"/>
              <a:gd name="connsiteY1" fmla="*/ 35537 h 58377"/>
              <a:gd name="connsiteX2" fmla="*/ 92094 w 95584"/>
              <a:gd name="connsiteY2" fmla="*/ 45056 h 58377"/>
              <a:gd name="connsiteX3" fmla="*/ 43628 w 95584"/>
              <a:gd name="connsiteY3" fmla="*/ 58144 h 58377"/>
              <a:gd name="connsiteX4" fmla="*/ 0 w 95584"/>
              <a:gd name="connsiteY4" fmla="*/ 0 h 58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4" h="58377">
                <a:moveTo>
                  <a:pt x="0" y="0"/>
                </a:moveTo>
                <a:cubicBezTo>
                  <a:pt x="30143" y="7218"/>
                  <a:pt x="71946" y="14754"/>
                  <a:pt x="95585" y="35537"/>
                </a:cubicBezTo>
                <a:lnTo>
                  <a:pt x="92094" y="45056"/>
                </a:lnTo>
                <a:cubicBezTo>
                  <a:pt x="75674" y="52274"/>
                  <a:pt x="62110" y="59810"/>
                  <a:pt x="43628" y="58144"/>
                </a:cubicBezTo>
                <a:cubicBezTo>
                  <a:pt x="23242" y="48546"/>
                  <a:pt x="11105" y="19276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6FC38B6C-0687-CB3E-2F98-1480FAB49ACE}"/>
              </a:ext>
            </a:extLst>
          </p:cNvPr>
          <p:cNvSpPr/>
          <p:nvPr/>
        </p:nvSpPr>
        <p:spPr>
          <a:xfrm>
            <a:off x="7869194" y="142474"/>
            <a:ext cx="92570" cy="48705"/>
          </a:xfrm>
          <a:custGeom>
            <a:avLst/>
            <a:gdLst>
              <a:gd name="connsiteX0" fmla="*/ 0 w 92570"/>
              <a:gd name="connsiteY0" fmla="*/ 35934 h 48705"/>
              <a:gd name="connsiteX1" fmla="*/ 83607 w 92570"/>
              <a:gd name="connsiteY1" fmla="*/ 794 h 48705"/>
              <a:gd name="connsiteX2" fmla="*/ 91619 w 92570"/>
              <a:gd name="connsiteY2" fmla="*/ 2618 h 48705"/>
              <a:gd name="connsiteX3" fmla="*/ 92571 w 92570"/>
              <a:gd name="connsiteY3" fmla="*/ 12375 h 48705"/>
              <a:gd name="connsiteX4" fmla="*/ 10471 w 92570"/>
              <a:gd name="connsiteY4" fmla="*/ 48705 h 48705"/>
              <a:gd name="connsiteX5" fmla="*/ 0 w 92570"/>
              <a:gd name="connsiteY5" fmla="*/ 35934 h 48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570" h="48705">
                <a:moveTo>
                  <a:pt x="0" y="35934"/>
                </a:moveTo>
                <a:cubicBezTo>
                  <a:pt x="24749" y="19355"/>
                  <a:pt x="52116" y="-4680"/>
                  <a:pt x="83607" y="794"/>
                </a:cubicBezTo>
                <a:cubicBezTo>
                  <a:pt x="86780" y="1349"/>
                  <a:pt x="88683" y="1904"/>
                  <a:pt x="91619" y="2618"/>
                </a:cubicBezTo>
                <a:lnTo>
                  <a:pt x="92571" y="12375"/>
                </a:lnTo>
                <a:cubicBezTo>
                  <a:pt x="68615" y="40218"/>
                  <a:pt x="45214" y="42597"/>
                  <a:pt x="10471" y="48705"/>
                </a:cubicBezTo>
                <a:lnTo>
                  <a:pt x="0" y="35934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8A5CEDA8-F293-B367-649E-C901D4CAD72D}"/>
              </a:ext>
            </a:extLst>
          </p:cNvPr>
          <p:cNvSpPr/>
          <p:nvPr/>
        </p:nvSpPr>
        <p:spPr>
          <a:xfrm>
            <a:off x="3067290" y="219497"/>
            <a:ext cx="51866" cy="70042"/>
          </a:xfrm>
          <a:custGeom>
            <a:avLst/>
            <a:gdLst>
              <a:gd name="connsiteX0" fmla="*/ 1096 w 51866"/>
              <a:gd name="connsiteY0" fmla="*/ 0 h 70042"/>
              <a:gd name="connsiteX1" fmla="*/ 36474 w 51866"/>
              <a:gd name="connsiteY1" fmla="*/ 20862 h 70042"/>
              <a:gd name="connsiteX2" fmla="*/ 51863 w 51866"/>
              <a:gd name="connsiteY2" fmla="*/ 70043 h 70042"/>
              <a:gd name="connsiteX3" fmla="*/ 5220 w 51866"/>
              <a:gd name="connsiteY3" fmla="*/ 53147 h 70042"/>
              <a:gd name="connsiteX4" fmla="*/ 1096 w 51866"/>
              <a:gd name="connsiteY4" fmla="*/ 0 h 7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866" h="70042">
                <a:moveTo>
                  <a:pt x="1096" y="0"/>
                </a:moveTo>
                <a:cubicBezTo>
                  <a:pt x="14977" y="4045"/>
                  <a:pt x="26162" y="10788"/>
                  <a:pt x="36474" y="20862"/>
                </a:cubicBezTo>
                <a:cubicBezTo>
                  <a:pt x="50911" y="34902"/>
                  <a:pt x="51942" y="51243"/>
                  <a:pt x="51863" y="70043"/>
                </a:cubicBezTo>
                <a:cubicBezTo>
                  <a:pt x="30445" y="68535"/>
                  <a:pt x="21006" y="67821"/>
                  <a:pt x="5220" y="53147"/>
                </a:cubicBezTo>
                <a:cubicBezTo>
                  <a:pt x="-1601" y="34744"/>
                  <a:pt x="-253" y="19117"/>
                  <a:pt x="109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E19CB9B8-3FF5-1E86-CCFE-176EA31094F3}"/>
              </a:ext>
            </a:extLst>
          </p:cNvPr>
          <p:cNvSpPr/>
          <p:nvPr/>
        </p:nvSpPr>
        <p:spPr>
          <a:xfrm>
            <a:off x="1078242" y="2001980"/>
            <a:ext cx="55414" cy="55455"/>
          </a:xfrm>
          <a:custGeom>
            <a:avLst/>
            <a:gdLst>
              <a:gd name="connsiteX0" fmla="*/ 17292 w 55414"/>
              <a:gd name="connsiteY0" fmla="*/ 2054 h 55455"/>
              <a:gd name="connsiteX1" fmla="*/ 52274 w 55414"/>
              <a:gd name="connsiteY1" fmla="*/ 14905 h 55455"/>
              <a:gd name="connsiteX2" fmla="*/ 42755 w 55414"/>
              <a:gd name="connsiteY2" fmla="*/ 50997 h 55455"/>
              <a:gd name="connsiteX3" fmla="*/ 13564 w 55414"/>
              <a:gd name="connsiteY3" fmla="*/ 51631 h 55455"/>
              <a:gd name="connsiteX4" fmla="*/ 79 w 55414"/>
              <a:gd name="connsiteY4" fmla="*/ 25693 h 55455"/>
              <a:gd name="connsiteX5" fmla="*/ 17292 w 55414"/>
              <a:gd name="connsiteY5" fmla="*/ 2054 h 55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414" h="55455">
                <a:moveTo>
                  <a:pt x="17292" y="2054"/>
                </a:moveTo>
                <a:cubicBezTo>
                  <a:pt x="30539" y="-3340"/>
                  <a:pt x="45690" y="2213"/>
                  <a:pt x="52274" y="14905"/>
                </a:cubicBezTo>
                <a:cubicBezTo>
                  <a:pt x="58858" y="27597"/>
                  <a:pt x="54812" y="43223"/>
                  <a:pt x="42755" y="50997"/>
                </a:cubicBezTo>
                <a:cubicBezTo>
                  <a:pt x="33950" y="56708"/>
                  <a:pt x="22607" y="56946"/>
                  <a:pt x="13564" y="51631"/>
                </a:cubicBezTo>
                <a:cubicBezTo>
                  <a:pt x="4521" y="46237"/>
                  <a:pt x="-714" y="36243"/>
                  <a:pt x="79" y="25693"/>
                </a:cubicBezTo>
                <a:cubicBezTo>
                  <a:pt x="793" y="15222"/>
                  <a:pt x="7535" y="6021"/>
                  <a:pt x="17292" y="2054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8A6E4F00-A71B-18AF-70A1-9CB0D5D8366E}"/>
              </a:ext>
            </a:extLst>
          </p:cNvPr>
          <p:cNvSpPr/>
          <p:nvPr/>
        </p:nvSpPr>
        <p:spPr>
          <a:xfrm>
            <a:off x="7434105" y="53791"/>
            <a:ext cx="45307" cy="79482"/>
          </a:xfrm>
          <a:custGeom>
            <a:avLst/>
            <a:gdLst>
              <a:gd name="connsiteX0" fmla="*/ 0 w 45307"/>
              <a:gd name="connsiteY0" fmla="*/ 56240 h 79482"/>
              <a:gd name="connsiteX1" fmla="*/ 1745 w 45307"/>
              <a:gd name="connsiteY1" fmla="*/ 51877 h 79482"/>
              <a:gd name="connsiteX2" fmla="*/ 1507 w 45307"/>
              <a:gd name="connsiteY2" fmla="*/ 4442 h 79482"/>
              <a:gd name="connsiteX3" fmla="*/ 8091 w 45307"/>
              <a:gd name="connsiteY3" fmla="*/ 0 h 79482"/>
              <a:gd name="connsiteX4" fmla="*/ 43469 w 45307"/>
              <a:gd name="connsiteY4" fmla="*/ 38075 h 79482"/>
              <a:gd name="connsiteX5" fmla="*/ 40217 w 45307"/>
              <a:gd name="connsiteY5" fmla="*/ 65442 h 79482"/>
              <a:gd name="connsiteX6" fmla="*/ 24432 w 45307"/>
              <a:gd name="connsiteY6" fmla="*/ 79482 h 79482"/>
              <a:gd name="connsiteX7" fmla="*/ 9281 w 45307"/>
              <a:gd name="connsiteY7" fmla="*/ 75595 h 79482"/>
              <a:gd name="connsiteX8" fmla="*/ 0 w 45307"/>
              <a:gd name="connsiteY8" fmla="*/ 56240 h 79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307" h="79482">
                <a:moveTo>
                  <a:pt x="0" y="56240"/>
                </a:moveTo>
                <a:cubicBezTo>
                  <a:pt x="555" y="54812"/>
                  <a:pt x="1190" y="53385"/>
                  <a:pt x="1745" y="51877"/>
                </a:cubicBezTo>
                <a:cubicBezTo>
                  <a:pt x="8646" y="33395"/>
                  <a:pt x="6822" y="23004"/>
                  <a:pt x="1507" y="4442"/>
                </a:cubicBezTo>
                <a:lnTo>
                  <a:pt x="8091" y="0"/>
                </a:lnTo>
                <a:cubicBezTo>
                  <a:pt x="23242" y="7456"/>
                  <a:pt x="37837" y="21814"/>
                  <a:pt x="43469" y="38075"/>
                </a:cubicBezTo>
                <a:cubicBezTo>
                  <a:pt x="47515" y="49656"/>
                  <a:pt x="44183" y="54416"/>
                  <a:pt x="40217" y="65442"/>
                </a:cubicBezTo>
                <a:lnTo>
                  <a:pt x="24432" y="79482"/>
                </a:lnTo>
                <a:lnTo>
                  <a:pt x="9281" y="75595"/>
                </a:lnTo>
                <a:lnTo>
                  <a:pt x="0" y="5624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09E3A9E3-DC78-BBC9-73DD-2B7ED500EC49}"/>
              </a:ext>
            </a:extLst>
          </p:cNvPr>
          <p:cNvSpPr/>
          <p:nvPr/>
        </p:nvSpPr>
        <p:spPr>
          <a:xfrm>
            <a:off x="2469887" y="434067"/>
            <a:ext cx="73139" cy="80037"/>
          </a:xfrm>
          <a:custGeom>
            <a:avLst/>
            <a:gdLst>
              <a:gd name="connsiteX0" fmla="*/ 717 w 73139"/>
              <a:gd name="connsiteY0" fmla="*/ 0 h 80037"/>
              <a:gd name="connsiteX1" fmla="*/ 73140 w 73139"/>
              <a:gd name="connsiteY1" fmla="*/ 80037 h 80037"/>
              <a:gd name="connsiteX2" fmla="*/ 9998 w 73139"/>
              <a:gd name="connsiteY2" fmla="*/ 57351 h 80037"/>
              <a:gd name="connsiteX3" fmla="*/ 717 w 73139"/>
              <a:gd name="connsiteY3" fmla="*/ 0 h 8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139" h="80037">
                <a:moveTo>
                  <a:pt x="717" y="0"/>
                </a:moveTo>
                <a:cubicBezTo>
                  <a:pt x="25308" y="11026"/>
                  <a:pt x="55609" y="58461"/>
                  <a:pt x="73140" y="80037"/>
                </a:cubicBezTo>
                <a:cubicBezTo>
                  <a:pt x="51484" y="74961"/>
                  <a:pt x="27608" y="71946"/>
                  <a:pt x="9998" y="57351"/>
                </a:cubicBezTo>
                <a:cubicBezTo>
                  <a:pt x="-2773" y="39979"/>
                  <a:pt x="83" y="20465"/>
                  <a:pt x="7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F2F22691-5C5F-6C45-CB00-F041002472BF}"/>
              </a:ext>
            </a:extLst>
          </p:cNvPr>
          <p:cNvSpPr/>
          <p:nvPr/>
        </p:nvSpPr>
        <p:spPr>
          <a:xfrm>
            <a:off x="11480311" y="1424520"/>
            <a:ext cx="105817" cy="25932"/>
          </a:xfrm>
          <a:custGeom>
            <a:avLst/>
            <a:gdLst>
              <a:gd name="connsiteX0" fmla="*/ 0 w 105817"/>
              <a:gd name="connsiteY0" fmla="*/ 5055 h 25932"/>
              <a:gd name="connsiteX1" fmla="*/ 100581 w 105817"/>
              <a:gd name="connsiteY1" fmla="*/ 9973 h 25932"/>
              <a:gd name="connsiteX2" fmla="*/ 105817 w 105817"/>
              <a:gd name="connsiteY2" fmla="*/ 17192 h 25932"/>
              <a:gd name="connsiteX3" fmla="*/ 5235 w 105817"/>
              <a:gd name="connsiteY3" fmla="*/ 23220 h 25932"/>
              <a:gd name="connsiteX4" fmla="*/ 0 w 105817"/>
              <a:gd name="connsiteY4" fmla="*/ 5055 h 25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817" h="25932">
                <a:moveTo>
                  <a:pt x="0" y="5055"/>
                </a:moveTo>
                <a:cubicBezTo>
                  <a:pt x="38313" y="-3353"/>
                  <a:pt x="63141" y="-973"/>
                  <a:pt x="100581" y="9973"/>
                </a:cubicBezTo>
                <a:lnTo>
                  <a:pt x="105817" y="17192"/>
                </a:lnTo>
                <a:cubicBezTo>
                  <a:pt x="77499" y="32184"/>
                  <a:pt x="36409" y="23379"/>
                  <a:pt x="5235" y="23220"/>
                </a:cubicBezTo>
                <a:lnTo>
                  <a:pt x="0" y="5055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5CA3C17E-C508-1664-71C0-D9F861275A66}"/>
              </a:ext>
            </a:extLst>
          </p:cNvPr>
          <p:cNvSpPr/>
          <p:nvPr/>
        </p:nvSpPr>
        <p:spPr>
          <a:xfrm>
            <a:off x="8437706" y="4585796"/>
            <a:ext cx="60045" cy="82471"/>
          </a:xfrm>
          <a:custGeom>
            <a:avLst/>
            <a:gdLst>
              <a:gd name="connsiteX0" fmla="*/ 9358 w 60045"/>
              <a:gd name="connsiteY0" fmla="*/ 293 h 82471"/>
              <a:gd name="connsiteX1" fmla="*/ 57270 w 60045"/>
              <a:gd name="connsiteY1" fmla="*/ 5846 h 82471"/>
              <a:gd name="connsiteX2" fmla="*/ 60046 w 60045"/>
              <a:gd name="connsiteY2" fmla="*/ 13382 h 82471"/>
              <a:gd name="connsiteX3" fmla="*/ 7693 w 60045"/>
              <a:gd name="connsiteY3" fmla="*/ 53916 h 82471"/>
              <a:gd name="connsiteX4" fmla="*/ 156 w 60045"/>
              <a:gd name="connsiteY4" fmla="*/ 82472 h 82471"/>
              <a:gd name="connsiteX5" fmla="*/ 9358 w 60045"/>
              <a:gd name="connsiteY5" fmla="*/ 293 h 82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45" h="82471">
                <a:moveTo>
                  <a:pt x="9358" y="293"/>
                </a:moveTo>
                <a:cubicBezTo>
                  <a:pt x="26968" y="-421"/>
                  <a:pt x="40294" y="-262"/>
                  <a:pt x="57270" y="5846"/>
                </a:cubicBezTo>
                <a:lnTo>
                  <a:pt x="60046" y="13382"/>
                </a:lnTo>
                <a:cubicBezTo>
                  <a:pt x="48623" y="32736"/>
                  <a:pt x="26413" y="42731"/>
                  <a:pt x="7693" y="53916"/>
                </a:cubicBezTo>
                <a:lnTo>
                  <a:pt x="156" y="82472"/>
                </a:lnTo>
                <a:cubicBezTo>
                  <a:pt x="-1509" y="54629"/>
                  <a:pt x="10707" y="28453"/>
                  <a:pt x="9358" y="29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246B1085-201C-3152-56B5-19F03D9F7BC9}"/>
              </a:ext>
            </a:extLst>
          </p:cNvPr>
          <p:cNvSpPr/>
          <p:nvPr/>
        </p:nvSpPr>
        <p:spPr>
          <a:xfrm>
            <a:off x="10626203" y="4020910"/>
            <a:ext cx="47944" cy="56240"/>
          </a:xfrm>
          <a:custGeom>
            <a:avLst/>
            <a:gdLst>
              <a:gd name="connsiteX0" fmla="*/ 8044 w 47944"/>
              <a:gd name="connsiteY0" fmla="*/ 0 h 56240"/>
              <a:gd name="connsiteX1" fmla="*/ 47944 w 47944"/>
              <a:gd name="connsiteY1" fmla="*/ 20466 h 56240"/>
              <a:gd name="connsiteX2" fmla="*/ 20022 w 47944"/>
              <a:gd name="connsiteY2" fmla="*/ 41645 h 56240"/>
              <a:gd name="connsiteX3" fmla="*/ 7965 w 47944"/>
              <a:gd name="connsiteY3" fmla="*/ 55843 h 56240"/>
              <a:gd name="connsiteX4" fmla="*/ 1302 w 47944"/>
              <a:gd name="connsiteY4" fmla="*/ 56240 h 56240"/>
              <a:gd name="connsiteX5" fmla="*/ 8044 w 47944"/>
              <a:gd name="connsiteY5" fmla="*/ 0 h 5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44" h="56240">
                <a:moveTo>
                  <a:pt x="8044" y="0"/>
                </a:moveTo>
                <a:cubicBezTo>
                  <a:pt x="25020" y="1825"/>
                  <a:pt x="37315" y="7694"/>
                  <a:pt x="47944" y="20466"/>
                </a:cubicBezTo>
                <a:cubicBezTo>
                  <a:pt x="41757" y="34823"/>
                  <a:pt x="33507" y="35537"/>
                  <a:pt x="20022" y="41645"/>
                </a:cubicBezTo>
                <a:lnTo>
                  <a:pt x="7965" y="55843"/>
                </a:lnTo>
                <a:lnTo>
                  <a:pt x="1302" y="56240"/>
                </a:lnTo>
                <a:cubicBezTo>
                  <a:pt x="-2902" y="37996"/>
                  <a:pt x="4078" y="18086"/>
                  <a:pt x="8044" y="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F473A55F-109A-71A8-86DF-7E1CD9B53D61}"/>
              </a:ext>
            </a:extLst>
          </p:cNvPr>
          <p:cNvSpPr/>
          <p:nvPr/>
        </p:nvSpPr>
        <p:spPr>
          <a:xfrm>
            <a:off x="2045729" y="1072453"/>
            <a:ext cx="45189" cy="45230"/>
          </a:xfrm>
          <a:custGeom>
            <a:avLst/>
            <a:gdLst>
              <a:gd name="connsiteX0" fmla="*/ 10808 w 45189"/>
              <a:gd name="connsiteY0" fmla="*/ 3340 h 45230"/>
              <a:gd name="connsiteX1" fmla="*/ 35478 w 45189"/>
              <a:gd name="connsiteY1" fmla="*/ 4054 h 45230"/>
              <a:gd name="connsiteX2" fmla="*/ 44759 w 45189"/>
              <a:gd name="connsiteY2" fmla="*/ 26979 h 45230"/>
              <a:gd name="connsiteX3" fmla="*/ 27545 w 45189"/>
              <a:gd name="connsiteY3" fmla="*/ 44668 h 45230"/>
              <a:gd name="connsiteX4" fmla="*/ 1686 w 45189"/>
              <a:gd name="connsiteY4" fmla="*/ 31103 h 45230"/>
              <a:gd name="connsiteX5" fmla="*/ 10808 w 45189"/>
              <a:gd name="connsiteY5" fmla="*/ 3340 h 45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189" h="45230">
                <a:moveTo>
                  <a:pt x="10808" y="3340"/>
                </a:moveTo>
                <a:cubicBezTo>
                  <a:pt x="18423" y="-1340"/>
                  <a:pt x="28180" y="-1102"/>
                  <a:pt x="35478" y="4054"/>
                </a:cubicBezTo>
                <a:cubicBezTo>
                  <a:pt x="42855" y="9131"/>
                  <a:pt x="46504" y="18174"/>
                  <a:pt x="44759" y="26979"/>
                </a:cubicBezTo>
                <a:cubicBezTo>
                  <a:pt x="43013" y="35783"/>
                  <a:pt x="36271" y="42764"/>
                  <a:pt x="27545" y="44668"/>
                </a:cubicBezTo>
                <a:cubicBezTo>
                  <a:pt x="16757" y="47127"/>
                  <a:pt x="5811" y="41336"/>
                  <a:pt x="1686" y="31103"/>
                </a:cubicBezTo>
                <a:cubicBezTo>
                  <a:pt x="-2518" y="20871"/>
                  <a:pt x="1369" y="9131"/>
                  <a:pt x="10808" y="3340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774C4F98-BF7C-78C5-C2F6-6E90BA756C95}"/>
              </a:ext>
            </a:extLst>
          </p:cNvPr>
          <p:cNvSpPr/>
          <p:nvPr/>
        </p:nvSpPr>
        <p:spPr>
          <a:xfrm>
            <a:off x="2403750" y="601570"/>
            <a:ext cx="45081" cy="45024"/>
          </a:xfrm>
          <a:custGeom>
            <a:avLst/>
            <a:gdLst>
              <a:gd name="connsiteX0" fmla="*/ 8948 w 45081"/>
              <a:gd name="connsiteY0" fmla="*/ 4549 h 45024"/>
              <a:gd name="connsiteX1" fmla="*/ 40440 w 45081"/>
              <a:gd name="connsiteY1" fmla="*/ 8833 h 45024"/>
              <a:gd name="connsiteX2" fmla="*/ 36315 w 45081"/>
              <a:gd name="connsiteY2" fmla="*/ 40324 h 45024"/>
              <a:gd name="connsiteX3" fmla="*/ 4665 w 45081"/>
              <a:gd name="connsiteY3" fmla="*/ 36200 h 45024"/>
              <a:gd name="connsiteX4" fmla="*/ 8948 w 45081"/>
              <a:gd name="connsiteY4" fmla="*/ 4549 h 4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1" h="45024">
                <a:moveTo>
                  <a:pt x="8948" y="4549"/>
                </a:moveTo>
                <a:cubicBezTo>
                  <a:pt x="18864" y="-2907"/>
                  <a:pt x="32904" y="-1003"/>
                  <a:pt x="40440" y="8833"/>
                </a:cubicBezTo>
                <a:cubicBezTo>
                  <a:pt x="47975" y="18669"/>
                  <a:pt x="46151" y="32789"/>
                  <a:pt x="36315" y="40324"/>
                </a:cubicBezTo>
                <a:cubicBezTo>
                  <a:pt x="26399" y="47939"/>
                  <a:pt x="12201" y="46115"/>
                  <a:pt x="4665" y="36200"/>
                </a:cubicBezTo>
                <a:cubicBezTo>
                  <a:pt x="-2950" y="26205"/>
                  <a:pt x="-1047" y="12006"/>
                  <a:pt x="8948" y="4549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FA862A66-912D-218B-293D-CFE367234162}"/>
              </a:ext>
            </a:extLst>
          </p:cNvPr>
          <p:cNvSpPr/>
          <p:nvPr/>
        </p:nvSpPr>
        <p:spPr>
          <a:xfrm>
            <a:off x="2146122" y="1148788"/>
            <a:ext cx="44549" cy="44508"/>
          </a:xfrm>
          <a:custGeom>
            <a:avLst/>
            <a:gdLst>
              <a:gd name="connsiteX0" fmla="*/ 8618 w 44549"/>
              <a:gd name="connsiteY0" fmla="*/ 4663 h 44508"/>
              <a:gd name="connsiteX1" fmla="*/ 30908 w 44549"/>
              <a:gd name="connsiteY1" fmla="*/ 1728 h 44508"/>
              <a:gd name="connsiteX2" fmla="*/ 44392 w 44549"/>
              <a:gd name="connsiteY2" fmla="*/ 19655 h 44508"/>
              <a:gd name="connsiteX3" fmla="*/ 35429 w 44549"/>
              <a:gd name="connsiteY3" fmla="*/ 40199 h 44508"/>
              <a:gd name="connsiteX4" fmla="*/ 4493 w 44549"/>
              <a:gd name="connsiteY4" fmla="*/ 35599 h 44508"/>
              <a:gd name="connsiteX5" fmla="*/ 8618 w 44549"/>
              <a:gd name="connsiteY5" fmla="*/ 4663 h 44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49" h="44508">
                <a:moveTo>
                  <a:pt x="8618" y="4663"/>
                </a:moveTo>
                <a:cubicBezTo>
                  <a:pt x="14964" y="-255"/>
                  <a:pt x="23451" y="-1366"/>
                  <a:pt x="30908" y="1728"/>
                </a:cubicBezTo>
                <a:cubicBezTo>
                  <a:pt x="38285" y="4821"/>
                  <a:pt x="43441" y="11722"/>
                  <a:pt x="44392" y="19655"/>
                </a:cubicBezTo>
                <a:cubicBezTo>
                  <a:pt x="45344" y="27587"/>
                  <a:pt x="41933" y="35519"/>
                  <a:pt x="35429" y="40199"/>
                </a:cubicBezTo>
                <a:cubicBezTo>
                  <a:pt x="25593" y="47418"/>
                  <a:pt x="11791" y="45355"/>
                  <a:pt x="4493" y="35599"/>
                </a:cubicBezTo>
                <a:cubicBezTo>
                  <a:pt x="-2805" y="25842"/>
                  <a:pt x="-1060" y="12119"/>
                  <a:pt x="8618" y="4663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C7980E00-AB69-EFCC-9496-FDF0B770E198}"/>
              </a:ext>
            </a:extLst>
          </p:cNvPr>
          <p:cNvSpPr/>
          <p:nvPr/>
        </p:nvSpPr>
        <p:spPr>
          <a:xfrm>
            <a:off x="11129391" y="1135523"/>
            <a:ext cx="43779" cy="44121"/>
          </a:xfrm>
          <a:custGeom>
            <a:avLst/>
            <a:gdLst>
              <a:gd name="connsiteX0" fmla="*/ 5228 w 43779"/>
              <a:gd name="connsiteY0" fmla="*/ 0 h 44121"/>
              <a:gd name="connsiteX1" fmla="*/ 43780 w 43779"/>
              <a:gd name="connsiteY1" fmla="*/ 16341 h 44121"/>
              <a:gd name="connsiteX2" fmla="*/ 43145 w 43779"/>
              <a:gd name="connsiteY2" fmla="*/ 25542 h 44121"/>
              <a:gd name="connsiteX3" fmla="*/ 27518 w 43779"/>
              <a:gd name="connsiteY3" fmla="*/ 36885 h 44121"/>
              <a:gd name="connsiteX4" fmla="*/ 3324 w 43779"/>
              <a:gd name="connsiteY4" fmla="*/ 43787 h 44121"/>
              <a:gd name="connsiteX5" fmla="*/ 5228 w 43779"/>
              <a:gd name="connsiteY5" fmla="*/ 0 h 44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9" h="44121">
                <a:moveTo>
                  <a:pt x="5228" y="0"/>
                </a:moveTo>
                <a:cubicBezTo>
                  <a:pt x="19427" y="4125"/>
                  <a:pt x="31484" y="7853"/>
                  <a:pt x="43780" y="16341"/>
                </a:cubicBezTo>
                <a:lnTo>
                  <a:pt x="43145" y="25542"/>
                </a:lnTo>
                <a:lnTo>
                  <a:pt x="27518" y="36885"/>
                </a:lnTo>
                <a:cubicBezTo>
                  <a:pt x="17047" y="43073"/>
                  <a:pt x="15858" y="44976"/>
                  <a:pt x="3324" y="43787"/>
                </a:cubicBezTo>
                <a:cubicBezTo>
                  <a:pt x="-3498" y="28953"/>
                  <a:pt x="1738" y="15309"/>
                  <a:pt x="522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" name="Rectangle : coins arrondis 1">
            <a:extLst>
              <a:ext uri="{FF2B5EF4-FFF2-40B4-BE49-F238E27FC236}">
                <a16:creationId xmlns:a16="http://schemas.microsoft.com/office/drawing/2014/main" id="{8950E694-A39B-B6A7-E66E-EAF3148BCA90}"/>
              </a:ext>
            </a:extLst>
          </p:cNvPr>
          <p:cNvSpPr/>
          <p:nvPr/>
        </p:nvSpPr>
        <p:spPr>
          <a:xfrm>
            <a:off x="0" y="31825"/>
            <a:ext cx="12294605" cy="1589231"/>
          </a:xfrm>
          <a:prstGeom prst="roundRect">
            <a:avLst/>
          </a:prstGeom>
          <a:solidFill>
            <a:srgbClr val="1C343F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A" sz="8000" dirty="0">
                <a:latin typeface="Radio Canada SemiBold" pitchFamily="2" charset="0"/>
              </a:rPr>
              <a:t>Théorème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52F5957E-D54E-4866-8841-A22473EDF3C5}"/>
                  </a:ext>
                </a:extLst>
              </p:cNvPr>
              <p:cNvSpPr/>
              <p:nvPr/>
            </p:nvSpPr>
            <p:spPr>
              <a:xfrm>
                <a:off x="-51305" y="2726117"/>
                <a:ext cx="12294607" cy="2738160"/>
              </a:xfrm>
              <a:prstGeom prst="rect">
                <a:avLst/>
              </a:prstGeom>
              <a:solidFill>
                <a:srgbClr val="A9E0D8">
                  <a:alpha val="8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fr-CA" sz="3600" dirty="0">
                    <a:solidFill>
                      <a:srgbClr val="1C343F"/>
                    </a:solidFill>
                    <a:latin typeface="Radio Canada Medium" pitchFamily="2" charset="0"/>
                  </a:rPr>
                  <a:t>Le chemin optimal pour un triangle équilatéral de diamètre </a:t>
                </a:r>
                <a14:m>
                  <m:oMath xmlns:m="http://schemas.openxmlformats.org/officeDocument/2006/math">
                    <m:r>
                      <a:rPr lang="fr-CA" sz="3600" b="0" i="1" smtClean="0">
                        <a:solidFill>
                          <a:srgbClr val="1C343F"/>
                        </a:solidFill>
                        <a:latin typeface="Cambria Math" panose="02040503050406030204" pitchFamily="18" charset="0"/>
                      </a:rPr>
                      <m:t>𝐿</m:t>
                    </m:r>
                  </m:oMath>
                </a14:m>
                <a:r>
                  <a:rPr lang="fr-CA" sz="3600" dirty="0">
                    <a:solidFill>
                      <a:srgbClr val="1C343F"/>
                    </a:solidFill>
                    <a:latin typeface="Radio Canada Medium" pitchFamily="2" charset="0"/>
                  </a:rPr>
                  <a:t> est de longueur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fr-CA" sz="3600" b="0" i="1" smtClean="0">
                            <a:solidFill>
                              <a:srgbClr val="1C343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fr-CA" sz="3600" b="0" i="1" smtClean="0">
                            <a:solidFill>
                              <a:srgbClr val="1C343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  <m:rad>
                          <m:radPr>
                            <m:degHide m:val="on"/>
                            <m:ctrlPr>
                              <a:rPr lang="fr-CA" sz="3600" b="0" i="1" smtClean="0">
                                <a:solidFill>
                                  <a:srgbClr val="1C343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radPr>
                          <m:deg/>
                          <m:e>
                            <m:r>
                              <a:rPr lang="fr-CA" sz="3600" b="0" i="1" smtClean="0">
                                <a:solidFill>
                                  <a:srgbClr val="1C343F"/>
                                </a:solidFill>
                                <a:latin typeface="Cambria Math" panose="02040503050406030204" pitchFamily="18" charset="0"/>
                              </a:rPr>
                              <m:t>84</m:t>
                            </m:r>
                          </m:e>
                        </m:rad>
                      </m:num>
                      <m:den>
                        <m:r>
                          <a:rPr lang="fr-CA" sz="3600" b="0" i="1" smtClean="0">
                            <a:solidFill>
                              <a:srgbClr val="1C343F"/>
                            </a:solidFill>
                            <a:latin typeface="Cambria Math" panose="02040503050406030204" pitchFamily="18" charset="0"/>
                          </a:rPr>
                          <m:t>28</m:t>
                        </m:r>
                      </m:den>
                    </m:f>
                    <m:r>
                      <a:rPr lang="fr-CA" sz="3600" b="0" i="1" smtClean="0">
                        <a:solidFill>
                          <a:srgbClr val="1C343F"/>
                        </a:solidFill>
                        <a:latin typeface="Cambria Math" panose="02040503050406030204" pitchFamily="18" charset="0"/>
                      </a:rPr>
                      <m:t>𝐿</m:t>
                    </m:r>
                    <m:r>
                      <a:rPr lang="fr-CA" sz="3600" b="0" i="1" smtClean="0">
                        <a:solidFill>
                          <a:srgbClr val="1C343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≈0,982</m:t>
                    </m:r>
                    <m:r>
                      <a:rPr lang="fr-CA" sz="3600" b="0" i="1" smtClean="0">
                        <a:solidFill>
                          <a:srgbClr val="1C343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𝐿</m:t>
                    </m:r>
                  </m:oMath>
                </a14:m>
                <a:r>
                  <a:rPr lang="fr-CA" sz="3600" dirty="0">
                    <a:solidFill>
                      <a:srgbClr val="1C343F"/>
                    </a:solidFill>
                    <a:latin typeface="Radio Canada Medium" pitchFamily="2" charset="0"/>
                  </a:rPr>
                  <a:t>.</a:t>
                </a:r>
              </a:p>
            </p:txBody>
          </p:sp>
        </mc:Choice>
        <mc:Fallback xmlns=""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52F5957E-D54E-4866-8841-A22473EDF3C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51305" y="2726117"/>
                <a:ext cx="12294607" cy="273816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85921692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D9983365-5890-255D-4A6D-F21D7B2A7D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 dirty="0"/>
              <a:t>Résultat de </a:t>
            </a:r>
            <a:r>
              <a:rPr lang="fr-CA" dirty="0" err="1"/>
              <a:t>Besicovitch</a:t>
            </a:r>
            <a:r>
              <a:rPr lang="fr-CA" dirty="0"/>
              <a:t> - 1965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ce réservé du contenu 2">
                <a:extLst>
                  <a:ext uri="{FF2B5EF4-FFF2-40B4-BE49-F238E27FC236}">
                    <a16:creationId xmlns:a16="http://schemas.microsoft.com/office/drawing/2014/main" id="{8E05414A-49CE-7C97-564A-C6F956594AED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fr-CA" dirty="0"/>
                  <a:t>3 segments de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fr-CA" b="0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f>
                          <m:fPr>
                            <m:ctrlPr>
                              <a:rPr lang="fr-CA" b="0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fr-CA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num>
                          <m:den>
                            <m:r>
                              <a:rPr lang="fr-CA" b="0" i="1" smtClean="0">
                                <a:latin typeface="Cambria Math" panose="02040503050406030204" pitchFamily="18" charset="0"/>
                              </a:rPr>
                              <m:t>28</m:t>
                            </m:r>
                          </m:den>
                        </m:f>
                      </m:e>
                    </m:rad>
                  </m:oMath>
                </a14:m>
                <a:endParaRPr lang="fr-CA" dirty="0"/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a:rPr lang="fr-CA" b="0" i="1" smtClean="0">
                        <a:latin typeface="Cambria Math" panose="02040503050406030204" pitchFamily="18" charset="0"/>
                      </a:rPr>
                      <m:t>𝛼</m:t>
                    </m:r>
                    <m:r>
                      <a:rPr lang="fr-CA" b="0" i="1" smtClean="0"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fr-CA" b="0" i="1" smtClean="0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fr-CA" b="0" i="0" smtClean="0">
                            <a:latin typeface="Cambria Math" panose="02040503050406030204" pitchFamily="18" charset="0"/>
                          </a:rPr>
                          <m:t>arcsin</m:t>
                        </m:r>
                      </m:fName>
                      <m:e>
                        <m:d>
                          <m:dPr>
                            <m:ctrlPr>
                              <a:rPr lang="fr-CA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f>
                              <m:fPr>
                                <m:ctrlPr>
                                  <a:rPr lang="fr-CA" b="0" i="1" smtClean="0"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fr-CA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rad>
                                  <m:radPr>
                                    <m:degHide m:val="on"/>
                                    <m:ctrlPr>
                                      <a:rPr lang="fr-CA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radPr>
                                  <m:deg/>
                                  <m:e>
                                    <m:r>
                                      <a:rPr lang="fr-CA" b="0" i="1" smtClean="0">
                                        <a:latin typeface="Cambria Math" panose="02040503050406030204" pitchFamily="18" charset="0"/>
                                      </a:rPr>
                                      <m:t>28</m:t>
                                    </m:r>
                                  </m:e>
                                </m:rad>
                              </m:den>
                            </m:f>
                          </m:e>
                        </m:d>
                        <m:r>
                          <a:rPr lang="fr-CA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≈10,893°</m:t>
                        </m:r>
                      </m:e>
                    </m:func>
                  </m:oMath>
                </a14:m>
                <a:r>
                  <a:rPr lang="fr-CA" dirty="0"/>
                  <a:t> </a:t>
                </a:r>
              </a:p>
            </p:txBody>
          </p:sp>
        </mc:Choice>
        <mc:Fallback xmlns="">
          <p:sp>
            <p:nvSpPr>
              <p:cNvPr id="3" name="Espace réservé du contenu 2">
                <a:extLst>
                  <a:ext uri="{FF2B5EF4-FFF2-40B4-BE49-F238E27FC236}">
                    <a16:creationId xmlns:a16="http://schemas.microsoft.com/office/drawing/2014/main" id="{8E05414A-49CE-7C97-564A-C6F956594AED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3"/>
                <a:stretch>
                  <a:fillRect l="-1217"/>
                </a:stretch>
              </a:blipFill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1" name="Image 10">
            <a:extLst>
              <a:ext uri="{FF2B5EF4-FFF2-40B4-BE49-F238E27FC236}">
                <a16:creationId xmlns:a16="http://schemas.microsoft.com/office/drawing/2014/main" id="{34B36F4E-9DC3-87F4-1ACE-438B7BDBC31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2053" y="5029200"/>
            <a:ext cx="10948578" cy="1147763"/>
          </a:xfrm>
          <a:prstGeom prst="rect">
            <a:avLst/>
          </a:prstGeom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id="{B4799479-F2B5-7BD0-6FF3-F68918757AB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0" y="148934"/>
            <a:ext cx="6238811" cy="53374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090080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A149AB-FCD3-B39F-C2E5-DD5F34E04C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0FCFF12D-25CD-48F3-7613-1AE110541AE2}"/>
              </a:ext>
            </a:extLst>
          </p:cNvPr>
          <p:cNvSpPr/>
          <p:nvPr/>
        </p:nvSpPr>
        <p:spPr>
          <a:xfrm>
            <a:off x="-51303" y="0"/>
            <a:ext cx="12294606" cy="6853299"/>
          </a:xfrm>
          <a:custGeom>
            <a:avLst/>
            <a:gdLst>
              <a:gd name="connsiteX0" fmla="*/ 0 w 12188348"/>
              <a:gd name="connsiteY0" fmla="*/ 0 h 6853299"/>
              <a:gd name="connsiteX1" fmla="*/ 8300317 w 12188348"/>
              <a:gd name="connsiteY1" fmla="*/ 0 h 6853299"/>
              <a:gd name="connsiteX2" fmla="*/ 8469513 w 12188348"/>
              <a:gd name="connsiteY2" fmla="*/ 0 h 6853299"/>
              <a:gd name="connsiteX3" fmla="*/ 8547964 w 12188348"/>
              <a:gd name="connsiteY3" fmla="*/ 0 h 6853299"/>
              <a:gd name="connsiteX4" fmla="*/ 8770387 w 12188348"/>
              <a:gd name="connsiteY4" fmla="*/ 0 h 6853299"/>
              <a:gd name="connsiteX5" fmla="*/ 8877633 w 12188348"/>
              <a:gd name="connsiteY5" fmla="*/ 0 h 6853299"/>
              <a:gd name="connsiteX6" fmla="*/ 12173676 w 12188348"/>
              <a:gd name="connsiteY6" fmla="*/ 0 h 6853299"/>
              <a:gd name="connsiteX7" fmla="*/ 12183036 w 12188348"/>
              <a:gd name="connsiteY7" fmla="*/ 26494 h 6853299"/>
              <a:gd name="connsiteX8" fmla="*/ 12184147 w 12188348"/>
              <a:gd name="connsiteY8" fmla="*/ 318642 h 6853299"/>
              <a:gd name="connsiteX9" fmla="*/ 12184226 w 12188348"/>
              <a:gd name="connsiteY9" fmla="*/ 908173 h 6853299"/>
              <a:gd name="connsiteX10" fmla="*/ 12184385 w 12188348"/>
              <a:gd name="connsiteY10" fmla="*/ 3255589 h 6853299"/>
              <a:gd name="connsiteX11" fmla="*/ 12184306 w 12188348"/>
              <a:gd name="connsiteY11" fmla="*/ 3840996 h 6853299"/>
              <a:gd name="connsiteX12" fmla="*/ 12182402 w 12188348"/>
              <a:gd name="connsiteY12" fmla="*/ 4062070 h 6853299"/>
              <a:gd name="connsiteX13" fmla="*/ 12176374 w 12188348"/>
              <a:gd name="connsiteY13" fmla="*/ 4082139 h 6853299"/>
              <a:gd name="connsiteX14" fmla="*/ 12179229 w 12188348"/>
              <a:gd name="connsiteY14" fmla="*/ 4228570 h 6853299"/>
              <a:gd name="connsiteX15" fmla="*/ 12176294 w 12188348"/>
              <a:gd name="connsiteY15" fmla="*/ 4234836 h 6853299"/>
              <a:gd name="connsiteX16" fmla="*/ 12175342 w 12188348"/>
              <a:gd name="connsiteY16" fmla="*/ 4278385 h 6853299"/>
              <a:gd name="connsiteX17" fmla="*/ 12179388 w 12188348"/>
              <a:gd name="connsiteY17" fmla="*/ 4334783 h 6853299"/>
              <a:gd name="connsiteX18" fmla="*/ 12176135 w 12188348"/>
              <a:gd name="connsiteY18" fmla="*/ 4341923 h 6853299"/>
              <a:gd name="connsiteX19" fmla="*/ 12176770 w 12188348"/>
              <a:gd name="connsiteY19" fmla="*/ 4429654 h 6853299"/>
              <a:gd name="connsiteX20" fmla="*/ 12175104 w 12188348"/>
              <a:gd name="connsiteY20" fmla="*/ 4433065 h 6853299"/>
              <a:gd name="connsiteX21" fmla="*/ 12177087 w 12188348"/>
              <a:gd name="connsiteY21" fmla="*/ 4475504 h 6853299"/>
              <a:gd name="connsiteX22" fmla="*/ 12175501 w 12188348"/>
              <a:gd name="connsiteY22" fmla="*/ 4478676 h 6853299"/>
              <a:gd name="connsiteX23" fmla="*/ 12178911 w 12188348"/>
              <a:gd name="connsiteY23" fmla="*/ 4634388 h 6853299"/>
              <a:gd name="connsiteX24" fmla="*/ 12175738 w 12188348"/>
              <a:gd name="connsiteY24" fmla="*/ 4641289 h 6853299"/>
              <a:gd name="connsiteX25" fmla="*/ 12183354 w 12188348"/>
              <a:gd name="connsiteY25" fmla="*/ 4667863 h 6853299"/>
              <a:gd name="connsiteX26" fmla="*/ 12180736 w 12188348"/>
              <a:gd name="connsiteY26" fmla="*/ 5252872 h 6853299"/>
              <a:gd name="connsiteX27" fmla="*/ 12175897 w 12188348"/>
              <a:gd name="connsiteY27" fmla="*/ 5263977 h 6853299"/>
              <a:gd name="connsiteX28" fmla="*/ 12174945 w 12188348"/>
              <a:gd name="connsiteY28" fmla="*/ 5313475 h 6853299"/>
              <a:gd name="connsiteX29" fmla="*/ 12180419 w 12188348"/>
              <a:gd name="connsiteY29" fmla="*/ 5641477 h 6853299"/>
              <a:gd name="connsiteX30" fmla="*/ 12176532 w 12188348"/>
              <a:gd name="connsiteY30" fmla="*/ 5650599 h 6853299"/>
              <a:gd name="connsiteX31" fmla="*/ 12177880 w 12188348"/>
              <a:gd name="connsiteY31" fmla="*/ 6845685 h 6853299"/>
              <a:gd name="connsiteX32" fmla="*/ 12173518 w 12188348"/>
              <a:gd name="connsiteY32" fmla="*/ 6853300 h 6853299"/>
              <a:gd name="connsiteX33" fmla="*/ 0 w 12188348"/>
              <a:gd name="connsiteY33" fmla="*/ 6853300 h 6853299"/>
              <a:gd name="connsiteX34" fmla="*/ 0 w 12188348"/>
              <a:gd name="connsiteY34" fmla="*/ 0 h 6853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188348" h="6853299">
                <a:moveTo>
                  <a:pt x="0" y="0"/>
                </a:moveTo>
                <a:lnTo>
                  <a:pt x="8300317" y="0"/>
                </a:lnTo>
                <a:lnTo>
                  <a:pt x="8469513" y="0"/>
                </a:lnTo>
                <a:lnTo>
                  <a:pt x="8547964" y="0"/>
                </a:lnTo>
                <a:lnTo>
                  <a:pt x="8770387" y="0"/>
                </a:lnTo>
                <a:lnTo>
                  <a:pt x="8877633" y="0"/>
                </a:lnTo>
                <a:lnTo>
                  <a:pt x="12173676" y="0"/>
                </a:lnTo>
                <a:cubicBezTo>
                  <a:pt x="12179150" y="8646"/>
                  <a:pt x="12182243" y="16341"/>
                  <a:pt x="12183036" y="26494"/>
                </a:cubicBezTo>
                <a:cubicBezTo>
                  <a:pt x="12190414" y="121920"/>
                  <a:pt x="12184147" y="222740"/>
                  <a:pt x="12184147" y="318642"/>
                </a:cubicBezTo>
                <a:lnTo>
                  <a:pt x="12184226" y="908173"/>
                </a:lnTo>
                <a:lnTo>
                  <a:pt x="12184385" y="3255589"/>
                </a:lnTo>
                <a:lnTo>
                  <a:pt x="12184306" y="3840996"/>
                </a:lnTo>
                <a:cubicBezTo>
                  <a:pt x="12184306" y="3901440"/>
                  <a:pt x="12194301" y="4006385"/>
                  <a:pt x="12182402" y="4062070"/>
                </a:cubicBezTo>
                <a:cubicBezTo>
                  <a:pt x="12180895" y="4069050"/>
                  <a:pt x="12178753" y="4075396"/>
                  <a:pt x="12176374" y="4082139"/>
                </a:cubicBezTo>
                <a:cubicBezTo>
                  <a:pt x="12189383" y="4111250"/>
                  <a:pt x="12191048" y="4199696"/>
                  <a:pt x="12179229" y="4228570"/>
                </a:cubicBezTo>
                <a:cubicBezTo>
                  <a:pt x="12177960" y="4231743"/>
                  <a:pt x="12177721" y="4232140"/>
                  <a:pt x="12176294" y="4234836"/>
                </a:cubicBezTo>
                <a:cubicBezTo>
                  <a:pt x="12182085" y="4255460"/>
                  <a:pt x="12182005" y="4258078"/>
                  <a:pt x="12175342" y="4278385"/>
                </a:cubicBezTo>
                <a:cubicBezTo>
                  <a:pt x="12184147" y="4298295"/>
                  <a:pt x="12187716" y="4313604"/>
                  <a:pt x="12179388" y="4334783"/>
                </a:cubicBezTo>
                <a:cubicBezTo>
                  <a:pt x="12178357" y="4337243"/>
                  <a:pt x="12177246" y="4339543"/>
                  <a:pt x="12176135" y="4341923"/>
                </a:cubicBezTo>
                <a:cubicBezTo>
                  <a:pt x="12186527" y="4370241"/>
                  <a:pt x="12188747" y="4401178"/>
                  <a:pt x="12176770" y="4429654"/>
                </a:cubicBezTo>
                <a:cubicBezTo>
                  <a:pt x="12176294" y="4430844"/>
                  <a:pt x="12175659" y="4431955"/>
                  <a:pt x="12175104" y="4433065"/>
                </a:cubicBezTo>
                <a:cubicBezTo>
                  <a:pt x="12182085" y="4450675"/>
                  <a:pt x="12185178" y="4457338"/>
                  <a:pt x="12177087" y="4475504"/>
                </a:cubicBezTo>
                <a:cubicBezTo>
                  <a:pt x="12176612" y="4476614"/>
                  <a:pt x="12175977" y="4477645"/>
                  <a:pt x="12175501" y="4478676"/>
                </a:cubicBezTo>
                <a:cubicBezTo>
                  <a:pt x="12189858" y="4510564"/>
                  <a:pt x="12191445" y="4602262"/>
                  <a:pt x="12178911" y="4634388"/>
                </a:cubicBezTo>
                <a:cubicBezTo>
                  <a:pt x="12177564" y="4637799"/>
                  <a:pt x="12177246" y="4638354"/>
                  <a:pt x="12175738" y="4641289"/>
                </a:cubicBezTo>
                <a:cubicBezTo>
                  <a:pt x="12179863" y="4649936"/>
                  <a:pt x="12182798" y="4658264"/>
                  <a:pt x="12183354" y="4667863"/>
                </a:cubicBezTo>
                <a:cubicBezTo>
                  <a:pt x="12187003" y="4729655"/>
                  <a:pt x="12191603" y="5217415"/>
                  <a:pt x="12180736" y="5252872"/>
                </a:cubicBezTo>
                <a:cubicBezTo>
                  <a:pt x="12179547" y="5256839"/>
                  <a:pt x="12177880" y="5260408"/>
                  <a:pt x="12175897" y="5263977"/>
                </a:cubicBezTo>
                <a:cubicBezTo>
                  <a:pt x="12182561" y="5284522"/>
                  <a:pt x="12184781" y="5293168"/>
                  <a:pt x="12174945" y="5313475"/>
                </a:cubicBezTo>
                <a:cubicBezTo>
                  <a:pt x="12191682" y="5345522"/>
                  <a:pt x="12191841" y="5604195"/>
                  <a:pt x="12180419" y="5641477"/>
                </a:cubicBezTo>
                <a:cubicBezTo>
                  <a:pt x="12179229" y="5645444"/>
                  <a:pt x="12178515" y="5646633"/>
                  <a:pt x="12176532" y="5650599"/>
                </a:cubicBezTo>
                <a:cubicBezTo>
                  <a:pt x="12189779" y="5684471"/>
                  <a:pt x="12189065" y="6821174"/>
                  <a:pt x="12177880" y="6845685"/>
                </a:cubicBezTo>
                <a:cubicBezTo>
                  <a:pt x="12176294" y="6849176"/>
                  <a:pt x="12175501" y="6850286"/>
                  <a:pt x="12173518" y="6853300"/>
                </a:cubicBezTo>
                <a:lnTo>
                  <a:pt x="0" y="6853300"/>
                </a:lnTo>
                <a:lnTo>
                  <a:pt x="0" y="0"/>
                </a:lnTo>
                <a:close/>
              </a:path>
            </a:pathLst>
          </a:custGeom>
          <a:solidFill>
            <a:srgbClr val="1C343F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1802254-62EA-80DD-555A-4792A075597B}"/>
              </a:ext>
            </a:extLst>
          </p:cNvPr>
          <p:cNvSpPr/>
          <p:nvPr/>
        </p:nvSpPr>
        <p:spPr>
          <a:xfrm>
            <a:off x="6174609" y="4326702"/>
            <a:ext cx="6012824" cy="2131815"/>
          </a:xfrm>
          <a:custGeom>
            <a:avLst/>
            <a:gdLst>
              <a:gd name="connsiteX0" fmla="*/ 4511278 w 6012824"/>
              <a:gd name="connsiteY0" fmla="*/ 455633 h 2131815"/>
              <a:gd name="connsiteX1" fmla="*/ 4625663 w 6012824"/>
              <a:gd name="connsiteY1" fmla="*/ 414940 h 2131815"/>
              <a:gd name="connsiteX2" fmla="*/ 4630581 w 6012824"/>
              <a:gd name="connsiteY2" fmla="*/ 412085 h 2131815"/>
              <a:gd name="connsiteX3" fmla="*/ 4667704 w 6012824"/>
              <a:gd name="connsiteY3" fmla="*/ 367902 h 2131815"/>
              <a:gd name="connsiteX4" fmla="*/ 4674367 w 6012824"/>
              <a:gd name="connsiteY4" fmla="*/ 367029 h 2131815"/>
              <a:gd name="connsiteX5" fmla="*/ 4680792 w 6012824"/>
              <a:gd name="connsiteY5" fmla="*/ 398045 h 2131815"/>
              <a:gd name="connsiteX6" fmla="*/ 4796843 w 6012824"/>
              <a:gd name="connsiteY6" fmla="*/ 383053 h 2131815"/>
              <a:gd name="connsiteX7" fmla="*/ 4843882 w 6012824"/>
              <a:gd name="connsiteY7" fmla="*/ 366077 h 2131815"/>
              <a:gd name="connsiteX8" fmla="*/ 4855383 w 6012824"/>
              <a:gd name="connsiteY8" fmla="*/ 326019 h 2131815"/>
              <a:gd name="connsiteX9" fmla="*/ 4577038 w 6012824"/>
              <a:gd name="connsiteY9" fmla="*/ 204892 h 2131815"/>
              <a:gd name="connsiteX10" fmla="*/ 4386265 w 6012824"/>
              <a:gd name="connsiteY10" fmla="*/ 0 h 2131815"/>
              <a:gd name="connsiteX11" fmla="*/ 4551813 w 6012824"/>
              <a:gd name="connsiteY11" fmla="*/ 129297 h 2131815"/>
              <a:gd name="connsiteX12" fmla="*/ 4573468 w 6012824"/>
              <a:gd name="connsiteY12" fmla="*/ 143020 h 2131815"/>
              <a:gd name="connsiteX13" fmla="*/ 4607895 w 6012824"/>
              <a:gd name="connsiteY13" fmla="*/ 148970 h 2131815"/>
              <a:gd name="connsiteX14" fmla="*/ 4646604 w 6012824"/>
              <a:gd name="connsiteY14" fmla="*/ 186093 h 2131815"/>
              <a:gd name="connsiteX15" fmla="*/ 4653267 w 6012824"/>
              <a:gd name="connsiteY15" fmla="*/ 185062 h 2131815"/>
              <a:gd name="connsiteX16" fmla="*/ 4653029 w 6012824"/>
              <a:gd name="connsiteY16" fmla="*/ 143734 h 2131815"/>
              <a:gd name="connsiteX17" fmla="*/ 4694753 w 6012824"/>
              <a:gd name="connsiteY17" fmla="*/ 191487 h 2131815"/>
              <a:gd name="connsiteX18" fmla="*/ 4702368 w 6012824"/>
              <a:gd name="connsiteY18" fmla="*/ 154681 h 2131815"/>
              <a:gd name="connsiteX19" fmla="*/ 4708397 w 6012824"/>
              <a:gd name="connsiteY19" fmla="*/ 155395 h 2131815"/>
              <a:gd name="connsiteX20" fmla="*/ 4704192 w 6012824"/>
              <a:gd name="connsiteY20" fmla="*/ 202909 h 2131815"/>
              <a:gd name="connsiteX21" fmla="*/ 4716170 w 6012824"/>
              <a:gd name="connsiteY21" fmla="*/ 217108 h 2131815"/>
              <a:gd name="connsiteX22" fmla="*/ 4710380 w 6012824"/>
              <a:gd name="connsiteY22" fmla="*/ 218060 h 2131815"/>
              <a:gd name="connsiteX23" fmla="*/ 4711967 w 6012824"/>
              <a:gd name="connsiteY23" fmla="*/ 212349 h 2131815"/>
              <a:gd name="connsiteX24" fmla="*/ 4744489 w 6012824"/>
              <a:gd name="connsiteY24" fmla="*/ 160074 h 2131815"/>
              <a:gd name="connsiteX25" fmla="*/ 4751866 w 6012824"/>
              <a:gd name="connsiteY25" fmla="*/ 186252 h 2131815"/>
              <a:gd name="connsiteX26" fmla="*/ 4780581 w 6012824"/>
              <a:gd name="connsiteY26" fmla="*/ 144210 h 2131815"/>
              <a:gd name="connsiteX27" fmla="*/ 4786293 w 6012824"/>
              <a:gd name="connsiteY27" fmla="*/ 208144 h 2131815"/>
              <a:gd name="connsiteX28" fmla="*/ 4827620 w 6012824"/>
              <a:gd name="connsiteY28" fmla="*/ 185934 h 2131815"/>
              <a:gd name="connsiteX29" fmla="*/ 4808582 w 6012824"/>
              <a:gd name="connsiteY29" fmla="*/ 226547 h 2131815"/>
              <a:gd name="connsiteX30" fmla="*/ 4833966 w 6012824"/>
              <a:gd name="connsiteY30" fmla="*/ 200450 h 2131815"/>
              <a:gd name="connsiteX31" fmla="*/ 4843167 w 6012824"/>
              <a:gd name="connsiteY31" fmla="*/ 199578 h 2131815"/>
              <a:gd name="connsiteX32" fmla="*/ 4853003 w 6012824"/>
              <a:gd name="connsiteY32" fmla="*/ 243682 h 2131815"/>
              <a:gd name="connsiteX33" fmla="*/ 4881798 w 6012824"/>
              <a:gd name="connsiteY33" fmla="*/ 256453 h 2131815"/>
              <a:gd name="connsiteX34" fmla="*/ 4945097 w 6012824"/>
              <a:gd name="connsiteY34" fmla="*/ 187124 h 2131815"/>
              <a:gd name="connsiteX35" fmla="*/ 4947557 w 6012824"/>
              <a:gd name="connsiteY35" fmla="*/ 201799 h 2131815"/>
              <a:gd name="connsiteX36" fmla="*/ 4914717 w 6012824"/>
              <a:gd name="connsiteY36" fmla="*/ 285802 h 2131815"/>
              <a:gd name="connsiteX37" fmla="*/ 4942321 w 6012824"/>
              <a:gd name="connsiteY37" fmla="*/ 269462 h 2131815"/>
              <a:gd name="connsiteX38" fmla="*/ 5004987 w 6012824"/>
              <a:gd name="connsiteY38" fmla="*/ 184586 h 2131815"/>
              <a:gd name="connsiteX39" fmla="*/ 4963422 w 6012824"/>
              <a:gd name="connsiteY39" fmla="*/ 292862 h 2131815"/>
              <a:gd name="connsiteX40" fmla="*/ 5066304 w 6012824"/>
              <a:gd name="connsiteY40" fmla="*/ 202750 h 2131815"/>
              <a:gd name="connsiteX41" fmla="*/ 5030926 w 6012824"/>
              <a:gd name="connsiteY41" fmla="*/ 312693 h 2131815"/>
              <a:gd name="connsiteX42" fmla="*/ 5040682 w 6012824"/>
              <a:gd name="connsiteY42" fmla="*/ 304285 h 2131815"/>
              <a:gd name="connsiteX43" fmla="*/ 5055040 w 6012824"/>
              <a:gd name="connsiteY43" fmla="*/ 291989 h 2131815"/>
              <a:gd name="connsiteX44" fmla="*/ 5125083 w 6012824"/>
              <a:gd name="connsiteY44" fmla="*/ 168483 h 2131815"/>
              <a:gd name="connsiteX45" fmla="*/ 5083279 w 6012824"/>
              <a:gd name="connsiteY45" fmla="*/ 310868 h 2131815"/>
              <a:gd name="connsiteX46" fmla="*/ 5145231 w 6012824"/>
              <a:gd name="connsiteY46" fmla="*/ 252725 h 2131815"/>
              <a:gd name="connsiteX47" fmla="*/ 5146897 w 6012824"/>
              <a:gd name="connsiteY47" fmla="*/ 250107 h 2131815"/>
              <a:gd name="connsiteX48" fmla="*/ 5146658 w 6012824"/>
              <a:gd name="connsiteY48" fmla="*/ 297701 h 2131815"/>
              <a:gd name="connsiteX49" fmla="*/ 5163079 w 6012824"/>
              <a:gd name="connsiteY49" fmla="*/ 288499 h 2131815"/>
              <a:gd name="connsiteX50" fmla="*/ 5177912 w 6012824"/>
              <a:gd name="connsiteY50" fmla="*/ 306426 h 2131815"/>
              <a:gd name="connsiteX51" fmla="*/ 5184416 w 6012824"/>
              <a:gd name="connsiteY51" fmla="*/ 271524 h 2131815"/>
              <a:gd name="connsiteX52" fmla="*/ 5196553 w 6012824"/>
              <a:gd name="connsiteY52" fmla="*/ 277711 h 2131815"/>
              <a:gd name="connsiteX53" fmla="*/ 5221777 w 6012824"/>
              <a:gd name="connsiteY53" fmla="*/ 330382 h 2131815"/>
              <a:gd name="connsiteX54" fmla="*/ 5223760 w 6012824"/>
              <a:gd name="connsiteY54" fmla="*/ 256135 h 2131815"/>
              <a:gd name="connsiteX55" fmla="*/ 5231931 w 6012824"/>
              <a:gd name="connsiteY55" fmla="*/ 260022 h 2131815"/>
              <a:gd name="connsiteX56" fmla="*/ 5249858 w 6012824"/>
              <a:gd name="connsiteY56" fmla="*/ 307140 h 2131815"/>
              <a:gd name="connsiteX57" fmla="*/ 5256997 w 6012824"/>
              <a:gd name="connsiteY57" fmla="*/ 318959 h 2131815"/>
              <a:gd name="connsiteX58" fmla="*/ 5266516 w 6012824"/>
              <a:gd name="connsiteY58" fmla="*/ 244871 h 2131815"/>
              <a:gd name="connsiteX59" fmla="*/ 5285871 w 6012824"/>
              <a:gd name="connsiteY59" fmla="*/ 291672 h 2131815"/>
              <a:gd name="connsiteX60" fmla="*/ 5290789 w 6012824"/>
              <a:gd name="connsiteY60" fmla="*/ 280488 h 2131815"/>
              <a:gd name="connsiteX61" fmla="*/ 5292931 w 6012824"/>
              <a:gd name="connsiteY61" fmla="*/ 281201 h 2131815"/>
              <a:gd name="connsiteX62" fmla="*/ 5297532 w 6012824"/>
              <a:gd name="connsiteY62" fmla="*/ 271127 h 2131815"/>
              <a:gd name="connsiteX63" fmla="*/ 5325612 w 6012824"/>
              <a:gd name="connsiteY63" fmla="*/ 251376 h 2131815"/>
              <a:gd name="connsiteX64" fmla="*/ 5344412 w 6012824"/>
              <a:gd name="connsiteY64" fmla="*/ 263195 h 2131815"/>
              <a:gd name="connsiteX65" fmla="*/ 5342904 w 6012824"/>
              <a:gd name="connsiteY65" fmla="*/ 325702 h 2131815"/>
              <a:gd name="connsiteX66" fmla="*/ 5358055 w 6012824"/>
              <a:gd name="connsiteY66" fmla="*/ 293893 h 2131815"/>
              <a:gd name="connsiteX67" fmla="*/ 5359245 w 6012824"/>
              <a:gd name="connsiteY67" fmla="*/ 193787 h 2131815"/>
              <a:gd name="connsiteX68" fmla="*/ 5361942 w 6012824"/>
              <a:gd name="connsiteY68" fmla="*/ 198864 h 2131815"/>
              <a:gd name="connsiteX69" fmla="*/ 5396765 w 6012824"/>
              <a:gd name="connsiteY69" fmla="*/ 315628 h 2131815"/>
              <a:gd name="connsiteX70" fmla="*/ 5420245 w 6012824"/>
              <a:gd name="connsiteY70" fmla="*/ 296987 h 2131815"/>
              <a:gd name="connsiteX71" fmla="*/ 5432699 w 6012824"/>
              <a:gd name="connsiteY71" fmla="*/ 301588 h 2131815"/>
              <a:gd name="connsiteX72" fmla="*/ 5437061 w 6012824"/>
              <a:gd name="connsiteY72" fmla="*/ 318563 h 2131815"/>
              <a:gd name="connsiteX73" fmla="*/ 5465142 w 6012824"/>
              <a:gd name="connsiteY73" fmla="*/ 312455 h 2131815"/>
              <a:gd name="connsiteX74" fmla="*/ 5473629 w 6012824"/>
              <a:gd name="connsiteY74" fmla="*/ 338711 h 2131815"/>
              <a:gd name="connsiteX75" fmla="*/ 5482435 w 6012824"/>
              <a:gd name="connsiteY75" fmla="*/ 338870 h 2131815"/>
              <a:gd name="connsiteX76" fmla="*/ 5501710 w 6012824"/>
              <a:gd name="connsiteY76" fmla="*/ 318721 h 2131815"/>
              <a:gd name="connsiteX77" fmla="*/ 5510832 w 6012824"/>
              <a:gd name="connsiteY77" fmla="*/ 320784 h 2131815"/>
              <a:gd name="connsiteX78" fmla="*/ 5518130 w 6012824"/>
              <a:gd name="connsiteY78" fmla="*/ 352592 h 2131815"/>
              <a:gd name="connsiteX79" fmla="*/ 5533042 w 6012824"/>
              <a:gd name="connsiteY79" fmla="*/ 325464 h 2131815"/>
              <a:gd name="connsiteX80" fmla="*/ 5558981 w 6012824"/>
              <a:gd name="connsiteY80" fmla="*/ 319118 h 2131815"/>
              <a:gd name="connsiteX81" fmla="*/ 5577305 w 6012824"/>
              <a:gd name="connsiteY81" fmla="*/ 288420 h 2131815"/>
              <a:gd name="connsiteX82" fmla="*/ 5581033 w 6012824"/>
              <a:gd name="connsiteY82" fmla="*/ 290958 h 2131815"/>
              <a:gd name="connsiteX83" fmla="*/ 5589759 w 6012824"/>
              <a:gd name="connsiteY83" fmla="*/ 348864 h 2131815"/>
              <a:gd name="connsiteX84" fmla="*/ 5594677 w 6012824"/>
              <a:gd name="connsiteY84" fmla="*/ 349182 h 2131815"/>
              <a:gd name="connsiteX85" fmla="*/ 5613556 w 6012824"/>
              <a:gd name="connsiteY85" fmla="*/ 322291 h 2131815"/>
              <a:gd name="connsiteX86" fmla="*/ 5658215 w 6012824"/>
              <a:gd name="connsiteY86" fmla="*/ 348071 h 2131815"/>
              <a:gd name="connsiteX87" fmla="*/ 5674159 w 6012824"/>
              <a:gd name="connsiteY87" fmla="*/ 345215 h 2131815"/>
              <a:gd name="connsiteX88" fmla="*/ 5722388 w 6012824"/>
              <a:gd name="connsiteY88" fmla="*/ 351799 h 2131815"/>
              <a:gd name="connsiteX89" fmla="*/ 5752451 w 6012824"/>
              <a:gd name="connsiteY89" fmla="*/ 330303 h 2131815"/>
              <a:gd name="connsiteX90" fmla="*/ 5762446 w 6012824"/>
              <a:gd name="connsiteY90" fmla="*/ 353148 h 2131815"/>
              <a:gd name="connsiteX91" fmla="*/ 5818844 w 6012824"/>
              <a:gd name="connsiteY91" fmla="*/ 310234 h 2131815"/>
              <a:gd name="connsiteX92" fmla="*/ 5827649 w 6012824"/>
              <a:gd name="connsiteY92" fmla="*/ 344501 h 2131815"/>
              <a:gd name="connsiteX93" fmla="*/ 5848115 w 6012824"/>
              <a:gd name="connsiteY93" fmla="*/ 318563 h 2131815"/>
              <a:gd name="connsiteX94" fmla="*/ 5877306 w 6012824"/>
              <a:gd name="connsiteY94" fmla="*/ 297383 h 2131815"/>
              <a:gd name="connsiteX95" fmla="*/ 5879209 w 6012824"/>
              <a:gd name="connsiteY95" fmla="*/ 329985 h 2131815"/>
              <a:gd name="connsiteX96" fmla="*/ 5929422 w 6012824"/>
              <a:gd name="connsiteY96" fmla="*/ 301429 h 2131815"/>
              <a:gd name="connsiteX97" fmla="*/ 5936957 w 6012824"/>
              <a:gd name="connsiteY97" fmla="*/ 325146 h 2131815"/>
              <a:gd name="connsiteX98" fmla="*/ 5977332 w 6012824"/>
              <a:gd name="connsiteY98" fmla="*/ 301429 h 2131815"/>
              <a:gd name="connsiteX99" fmla="*/ 6001050 w 6012824"/>
              <a:gd name="connsiteY99" fmla="*/ 316897 h 2131815"/>
              <a:gd name="connsiteX100" fmla="*/ 6008666 w 6012824"/>
              <a:gd name="connsiteY100" fmla="*/ 343470 h 2131815"/>
              <a:gd name="connsiteX101" fmla="*/ 6006047 w 6012824"/>
              <a:gd name="connsiteY101" fmla="*/ 928480 h 2131815"/>
              <a:gd name="connsiteX102" fmla="*/ 6001209 w 6012824"/>
              <a:gd name="connsiteY102" fmla="*/ 939585 h 2131815"/>
              <a:gd name="connsiteX103" fmla="*/ 5904910 w 6012824"/>
              <a:gd name="connsiteY103" fmla="*/ 994636 h 2131815"/>
              <a:gd name="connsiteX104" fmla="*/ 5901817 w 6012824"/>
              <a:gd name="connsiteY104" fmla="*/ 995588 h 2131815"/>
              <a:gd name="connsiteX105" fmla="*/ 5880638 w 6012824"/>
              <a:gd name="connsiteY105" fmla="*/ 869067 h 2131815"/>
              <a:gd name="connsiteX106" fmla="*/ 5782197 w 6012824"/>
              <a:gd name="connsiteY106" fmla="*/ 703122 h 2131815"/>
              <a:gd name="connsiteX107" fmla="*/ 5994070 w 6012824"/>
              <a:gd name="connsiteY107" fmla="*/ 466263 h 2131815"/>
              <a:gd name="connsiteX108" fmla="*/ 5996450 w 6012824"/>
              <a:gd name="connsiteY108" fmla="*/ 450319 h 2131815"/>
              <a:gd name="connsiteX109" fmla="*/ 5992008 w 6012824"/>
              <a:gd name="connsiteY109" fmla="*/ 453809 h 2131815"/>
              <a:gd name="connsiteX110" fmla="*/ 5743091 w 6012824"/>
              <a:gd name="connsiteY110" fmla="*/ 611028 h 2131815"/>
              <a:gd name="connsiteX111" fmla="*/ 5720880 w 6012824"/>
              <a:gd name="connsiteY111" fmla="*/ 599764 h 2131815"/>
              <a:gd name="connsiteX112" fmla="*/ 5712472 w 6012824"/>
              <a:gd name="connsiteY112" fmla="*/ 603809 h 2131815"/>
              <a:gd name="connsiteX113" fmla="*/ 5706206 w 6012824"/>
              <a:gd name="connsiteY113" fmla="*/ 662192 h 2131815"/>
              <a:gd name="connsiteX114" fmla="*/ 5591662 w 6012824"/>
              <a:gd name="connsiteY114" fmla="*/ 790299 h 2131815"/>
              <a:gd name="connsiteX115" fmla="*/ 5505517 w 6012824"/>
              <a:gd name="connsiteY115" fmla="*/ 936650 h 2131815"/>
              <a:gd name="connsiteX116" fmla="*/ 5487273 w 6012824"/>
              <a:gd name="connsiteY116" fmla="*/ 951484 h 2131815"/>
              <a:gd name="connsiteX117" fmla="*/ 5496792 w 6012824"/>
              <a:gd name="connsiteY117" fmla="*/ 909998 h 2131815"/>
              <a:gd name="connsiteX118" fmla="*/ 5471488 w 6012824"/>
              <a:gd name="connsiteY118" fmla="*/ 721208 h 2131815"/>
              <a:gd name="connsiteX119" fmla="*/ 5454116 w 6012824"/>
              <a:gd name="connsiteY119" fmla="*/ 506162 h 2131815"/>
              <a:gd name="connsiteX120" fmla="*/ 5451101 w 6012824"/>
              <a:gd name="connsiteY120" fmla="*/ 494343 h 2131815"/>
              <a:gd name="connsiteX121" fmla="*/ 5418341 w 6012824"/>
              <a:gd name="connsiteY121" fmla="*/ 737470 h 2131815"/>
              <a:gd name="connsiteX122" fmla="*/ 5332355 w 6012824"/>
              <a:gd name="connsiteY122" fmla="*/ 629114 h 2131815"/>
              <a:gd name="connsiteX123" fmla="*/ 5012919 w 6012824"/>
              <a:gd name="connsiteY123" fmla="*/ 485380 h 2131815"/>
              <a:gd name="connsiteX124" fmla="*/ 5338383 w 6012824"/>
              <a:gd name="connsiteY124" fmla="*/ 771420 h 2131815"/>
              <a:gd name="connsiteX125" fmla="*/ 5345602 w 6012824"/>
              <a:gd name="connsiteY125" fmla="*/ 815682 h 2131815"/>
              <a:gd name="connsiteX126" fmla="*/ 5236294 w 6012824"/>
              <a:gd name="connsiteY126" fmla="*/ 704074 h 2131815"/>
              <a:gd name="connsiteX127" fmla="*/ 4717995 w 6012824"/>
              <a:gd name="connsiteY127" fmla="*/ 623403 h 2131815"/>
              <a:gd name="connsiteX128" fmla="*/ 4556413 w 6012824"/>
              <a:gd name="connsiteY128" fmla="*/ 667427 h 2131815"/>
              <a:gd name="connsiteX129" fmla="*/ 5210910 w 6012824"/>
              <a:gd name="connsiteY129" fmla="*/ 885249 h 2131815"/>
              <a:gd name="connsiteX130" fmla="*/ 5258267 w 6012824"/>
              <a:gd name="connsiteY130" fmla="*/ 953229 h 2131815"/>
              <a:gd name="connsiteX131" fmla="*/ 5257077 w 6012824"/>
              <a:gd name="connsiteY131" fmla="*/ 961716 h 2131815"/>
              <a:gd name="connsiteX132" fmla="*/ 4750755 w 6012824"/>
              <a:gd name="connsiteY132" fmla="*/ 759997 h 2131815"/>
              <a:gd name="connsiteX133" fmla="*/ 4438143 w 6012824"/>
              <a:gd name="connsiteY133" fmla="*/ 785222 h 2131815"/>
              <a:gd name="connsiteX134" fmla="*/ 4542374 w 6012824"/>
              <a:gd name="connsiteY134" fmla="*/ 790775 h 2131815"/>
              <a:gd name="connsiteX135" fmla="*/ 4817466 w 6012824"/>
              <a:gd name="connsiteY135" fmla="*/ 1075070 h 2131815"/>
              <a:gd name="connsiteX136" fmla="*/ 4817784 w 6012824"/>
              <a:gd name="connsiteY136" fmla="*/ 1089824 h 2131815"/>
              <a:gd name="connsiteX137" fmla="*/ 4708714 w 6012824"/>
              <a:gd name="connsiteY137" fmla="*/ 1146302 h 2131815"/>
              <a:gd name="connsiteX138" fmla="*/ 4546974 w 6012824"/>
              <a:gd name="connsiteY138" fmla="*/ 1240935 h 2131815"/>
              <a:gd name="connsiteX139" fmla="*/ 5178705 w 6012824"/>
              <a:gd name="connsiteY139" fmla="*/ 1251644 h 2131815"/>
              <a:gd name="connsiteX140" fmla="*/ 5213370 w 6012824"/>
              <a:gd name="connsiteY140" fmla="*/ 1288687 h 2131815"/>
              <a:gd name="connsiteX141" fmla="*/ 4683330 w 6012824"/>
              <a:gd name="connsiteY141" fmla="*/ 1307487 h 2131815"/>
              <a:gd name="connsiteX142" fmla="*/ 4468048 w 6012824"/>
              <a:gd name="connsiteY142" fmla="*/ 1307963 h 2131815"/>
              <a:gd name="connsiteX143" fmla="*/ 4513975 w 6012824"/>
              <a:gd name="connsiteY143" fmla="*/ 1045879 h 2131815"/>
              <a:gd name="connsiteX144" fmla="*/ 4505647 w 6012824"/>
              <a:gd name="connsiteY144" fmla="*/ 1020257 h 2131815"/>
              <a:gd name="connsiteX145" fmla="*/ 4689994 w 6012824"/>
              <a:gd name="connsiteY145" fmla="*/ 969807 h 2131815"/>
              <a:gd name="connsiteX146" fmla="*/ 4630105 w 6012824"/>
              <a:gd name="connsiteY146" fmla="*/ 941965 h 2131815"/>
              <a:gd name="connsiteX147" fmla="*/ 4302578 w 6012824"/>
              <a:gd name="connsiteY147" fmla="*/ 1021685 h 2131815"/>
              <a:gd name="connsiteX148" fmla="*/ 4189939 w 6012824"/>
              <a:gd name="connsiteY148" fmla="*/ 1116476 h 2131815"/>
              <a:gd name="connsiteX149" fmla="*/ 4084122 w 6012824"/>
              <a:gd name="connsiteY149" fmla="*/ 1230543 h 2131815"/>
              <a:gd name="connsiteX150" fmla="*/ 3999484 w 6012824"/>
              <a:gd name="connsiteY150" fmla="*/ 1084271 h 2131815"/>
              <a:gd name="connsiteX151" fmla="*/ 3455485 w 6012824"/>
              <a:gd name="connsiteY151" fmla="*/ 773323 h 2131815"/>
              <a:gd name="connsiteX152" fmla="*/ 3984492 w 6012824"/>
              <a:gd name="connsiteY152" fmla="*/ 1276234 h 2131815"/>
              <a:gd name="connsiteX153" fmla="*/ 3991552 w 6012824"/>
              <a:gd name="connsiteY153" fmla="*/ 1311294 h 2131815"/>
              <a:gd name="connsiteX154" fmla="*/ 3962598 w 6012824"/>
              <a:gd name="connsiteY154" fmla="*/ 1342707 h 2131815"/>
              <a:gd name="connsiteX155" fmla="*/ 3947528 w 6012824"/>
              <a:gd name="connsiteY155" fmla="*/ 1345086 h 2131815"/>
              <a:gd name="connsiteX156" fmla="*/ 3930473 w 6012824"/>
              <a:gd name="connsiteY156" fmla="*/ 1316609 h 2131815"/>
              <a:gd name="connsiteX157" fmla="*/ 3918257 w 6012824"/>
              <a:gd name="connsiteY157" fmla="*/ 1327080 h 2131815"/>
              <a:gd name="connsiteX158" fmla="*/ 3817833 w 6012824"/>
              <a:gd name="connsiteY158" fmla="*/ 1489375 h 2131815"/>
              <a:gd name="connsiteX159" fmla="*/ 3736606 w 6012824"/>
              <a:gd name="connsiteY159" fmla="*/ 1348101 h 2131815"/>
              <a:gd name="connsiteX160" fmla="*/ 3695754 w 6012824"/>
              <a:gd name="connsiteY160" fmla="*/ 1313119 h 2131815"/>
              <a:gd name="connsiteX161" fmla="*/ 3805697 w 6012824"/>
              <a:gd name="connsiteY161" fmla="*/ 1081257 h 2131815"/>
              <a:gd name="connsiteX162" fmla="*/ 3803872 w 6012824"/>
              <a:gd name="connsiteY162" fmla="*/ 1053018 h 2131815"/>
              <a:gd name="connsiteX163" fmla="*/ 3642767 w 6012824"/>
              <a:gd name="connsiteY163" fmla="*/ 1266794 h 2131815"/>
              <a:gd name="connsiteX164" fmla="*/ 3632138 w 6012824"/>
              <a:gd name="connsiteY164" fmla="*/ 1274092 h 2131815"/>
              <a:gd name="connsiteX165" fmla="*/ 3568996 w 6012824"/>
              <a:gd name="connsiteY165" fmla="*/ 1165022 h 2131815"/>
              <a:gd name="connsiteX166" fmla="*/ 3548769 w 6012824"/>
              <a:gd name="connsiteY166" fmla="*/ 1146540 h 2131815"/>
              <a:gd name="connsiteX167" fmla="*/ 3541312 w 6012824"/>
              <a:gd name="connsiteY167" fmla="*/ 1146381 h 2131815"/>
              <a:gd name="connsiteX168" fmla="*/ 3559160 w 6012824"/>
              <a:gd name="connsiteY168" fmla="*/ 1215234 h 2131815"/>
              <a:gd name="connsiteX169" fmla="*/ 3505300 w 6012824"/>
              <a:gd name="connsiteY169" fmla="*/ 1187947 h 2131815"/>
              <a:gd name="connsiteX170" fmla="*/ 3304214 w 6012824"/>
              <a:gd name="connsiteY170" fmla="*/ 1140749 h 2131815"/>
              <a:gd name="connsiteX171" fmla="*/ 3218228 w 6012824"/>
              <a:gd name="connsiteY171" fmla="*/ 987418 h 2131815"/>
              <a:gd name="connsiteX172" fmla="*/ 3201571 w 6012824"/>
              <a:gd name="connsiteY172" fmla="*/ 974884 h 2131815"/>
              <a:gd name="connsiteX173" fmla="*/ 3196176 w 6012824"/>
              <a:gd name="connsiteY173" fmla="*/ 971077 h 2131815"/>
              <a:gd name="connsiteX174" fmla="*/ 3192925 w 6012824"/>
              <a:gd name="connsiteY174" fmla="*/ 968935 h 2131815"/>
              <a:gd name="connsiteX175" fmla="*/ 3340307 w 6012824"/>
              <a:gd name="connsiteY175" fmla="*/ 2017748 h 2131815"/>
              <a:gd name="connsiteX176" fmla="*/ 3327298 w 6012824"/>
              <a:gd name="connsiteY176" fmla="*/ 2049081 h 2131815"/>
              <a:gd name="connsiteX177" fmla="*/ 3294458 w 6012824"/>
              <a:gd name="connsiteY177" fmla="*/ 1812301 h 2131815"/>
              <a:gd name="connsiteX178" fmla="*/ 3036975 w 6012824"/>
              <a:gd name="connsiteY178" fmla="*/ 1041992 h 2131815"/>
              <a:gd name="connsiteX179" fmla="*/ 2854054 w 6012824"/>
              <a:gd name="connsiteY179" fmla="*/ 928322 h 2131815"/>
              <a:gd name="connsiteX180" fmla="*/ 3130259 w 6012824"/>
              <a:gd name="connsiteY180" fmla="*/ 1788821 h 2131815"/>
              <a:gd name="connsiteX181" fmla="*/ 3128038 w 6012824"/>
              <a:gd name="connsiteY181" fmla="*/ 1900984 h 2131815"/>
              <a:gd name="connsiteX182" fmla="*/ 3100671 w 6012824"/>
              <a:gd name="connsiteY182" fmla="*/ 1825151 h 2131815"/>
              <a:gd name="connsiteX183" fmla="*/ 3033247 w 6012824"/>
              <a:gd name="connsiteY183" fmla="*/ 1717827 h 2131815"/>
              <a:gd name="connsiteX184" fmla="*/ 2733801 w 6012824"/>
              <a:gd name="connsiteY184" fmla="*/ 1381020 h 2131815"/>
              <a:gd name="connsiteX185" fmla="*/ 2277533 w 6012824"/>
              <a:gd name="connsiteY185" fmla="*/ 1417033 h 2131815"/>
              <a:gd name="connsiteX186" fmla="*/ 2863336 w 6012824"/>
              <a:gd name="connsiteY186" fmla="*/ 1519201 h 2131815"/>
              <a:gd name="connsiteX187" fmla="*/ 2912913 w 6012824"/>
              <a:gd name="connsiteY187" fmla="*/ 1641914 h 2131815"/>
              <a:gd name="connsiteX188" fmla="*/ 2912674 w 6012824"/>
              <a:gd name="connsiteY188" fmla="*/ 1645960 h 2131815"/>
              <a:gd name="connsiteX189" fmla="*/ 2792420 w 6012824"/>
              <a:gd name="connsiteY189" fmla="*/ 1546568 h 2131815"/>
              <a:gd name="connsiteX190" fmla="*/ 2349162 w 6012824"/>
              <a:gd name="connsiteY190" fmla="*/ 1481919 h 2131815"/>
              <a:gd name="connsiteX191" fmla="*/ 2720474 w 6012824"/>
              <a:gd name="connsiteY191" fmla="*/ 1700693 h 2131815"/>
              <a:gd name="connsiteX192" fmla="*/ 2647259 w 6012824"/>
              <a:gd name="connsiteY192" fmla="*/ 1842840 h 2131815"/>
              <a:gd name="connsiteX193" fmla="*/ 2580945 w 6012824"/>
              <a:gd name="connsiteY193" fmla="*/ 2131815 h 2131815"/>
              <a:gd name="connsiteX194" fmla="*/ 2485915 w 6012824"/>
              <a:gd name="connsiteY194" fmla="*/ 1832370 h 2131815"/>
              <a:gd name="connsiteX195" fmla="*/ 2424519 w 6012824"/>
              <a:gd name="connsiteY195" fmla="*/ 1752809 h 2131815"/>
              <a:gd name="connsiteX196" fmla="*/ 2465529 w 6012824"/>
              <a:gd name="connsiteY196" fmla="*/ 1680466 h 2131815"/>
              <a:gd name="connsiteX197" fmla="*/ 2463150 w 6012824"/>
              <a:gd name="connsiteY197" fmla="*/ 1657700 h 2131815"/>
              <a:gd name="connsiteX198" fmla="*/ 2368119 w 6012824"/>
              <a:gd name="connsiteY198" fmla="*/ 1773274 h 2131815"/>
              <a:gd name="connsiteX199" fmla="*/ 2218436 w 6012824"/>
              <a:gd name="connsiteY199" fmla="*/ 2128643 h 2131815"/>
              <a:gd name="connsiteX200" fmla="*/ 2148474 w 6012824"/>
              <a:gd name="connsiteY200" fmla="*/ 2073116 h 2131815"/>
              <a:gd name="connsiteX201" fmla="*/ 2075099 w 6012824"/>
              <a:gd name="connsiteY201" fmla="*/ 1850297 h 2131815"/>
              <a:gd name="connsiteX202" fmla="*/ 2065105 w 6012824"/>
              <a:gd name="connsiteY202" fmla="*/ 1836891 h 2131815"/>
              <a:gd name="connsiteX203" fmla="*/ 2269283 w 6012824"/>
              <a:gd name="connsiteY203" fmla="*/ 1706959 h 2131815"/>
              <a:gd name="connsiteX204" fmla="*/ 2478141 w 6012824"/>
              <a:gd name="connsiteY204" fmla="*/ 1625574 h 2131815"/>
              <a:gd name="connsiteX205" fmla="*/ 1831815 w 6012824"/>
              <a:gd name="connsiteY205" fmla="*/ 1900984 h 2131815"/>
              <a:gd name="connsiteX206" fmla="*/ 1696886 w 6012824"/>
              <a:gd name="connsiteY206" fmla="*/ 2033375 h 2131815"/>
              <a:gd name="connsiteX207" fmla="*/ 1780413 w 6012824"/>
              <a:gd name="connsiteY207" fmla="*/ 1782396 h 2131815"/>
              <a:gd name="connsiteX208" fmla="*/ 1987923 w 6012824"/>
              <a:gd name="connsiteY208" fmla="*/ 1440592 h 2131815"/>
              <a:gd name="connsiteX209" fmla="*/ 2111826 w 6012824"/>
              <a:gd name="connsiteY209" fmla="*/ 1266398 h 2131815"/>
              <a:gd name="connsiteX210" fmla="*/ 2119520 w 6012824"/>
              <a:gd name="connsiteY210" fmla="*/ 1234748 h 2131815"/>
              <a:gd name="connsiteX211" fmla="*/ 2118807 w 6012824"/>
              <a:gd name="connsiteY211" fmla="*/ 1223246 h 2131815"/>
              <a:gd name="connsiteX212" fmla="*/ 1920498 w 6012824"/>
              <a:gd name="connsiteY212" fmla="*/ 1385144 h 2131815"/>
              <a:gd name="connsiteX213" fmla="*/ 1716796 w 6012824"/>
              <a:gd name="connsiteY213" fmla="*/ 1671740 h 2131815"/>
              <a:gd name="connsiteX214" fmla="*/ 1677531 w 6012824"/>
              <a:gd name="connsiteY214" fmla="*/ 1403865 h 2131815"/>
              <a:gd name="connsiteX215" fmla="*/ 1622877 w 6012824"/>
              <a:gd name="connsiteY215" fmla="*/ 1323986 h 2131815"/>
              <a:gd name="connsiteX216" fmla="*/ 1613596 w 6012824"/>
              <a:gd name="connsiteY216" fmla="*/ 1317085 h 2131815"/>
              <a:gd name="connsiteX217" fmla="*/ 1660952 w 6012824"/>
              <a:gd name="connsiteY217" fmla="*/ 1458757 h 2131815"/>
              <a:gd name="connsiteX218" fmla="*/ 1652861 w 6012824"/>
              <a:gd name="connsiteY218" fmla="*/ 1502464 h 2131815"/>
              <a:gd name="connsiteX219" fmla="*/ 1562988 w 6012824"/>
              <a:gd name="connsiteY219" fmla="*/ 1376340 h 2131815"/>
              <a:gd name="connsiteX220" fmla="*/ 1275123 w 6012824"/>
              <a:gd name="connsiteY220" fmla="*/ 1252992 h 2131815"/>
              <a:gd name="connsiteX221" fmla="*/ 1604791 w 6012824"/>
              <a:gd name="connsiteY221" fmla="*/ 1551168 h 2131815"/>
              <a:gd name="connsiteX222" fmla="*/ 1609788 w 6012824"/>
              <a:gd name="connsiteY222" fmla="*/ 1580518 h 2131815"/>
              <a:gd name="connsiteX223" fmla="*/ 1603125 w 6012824"/>
              <a:gd name="connsiteY223" fmla="*/ 1574569 h 2131815"/>
              <a:gd name="connsiteX224" fmla="*/ 1325573 w 6012824"/>
              <a:gd name="connsiteY224" fmla="*/ 1390301 h 2131815"/>
              <a:gd name="connsiteX225" fmla="*/ 854709 w 6012824"/>
              <a:gd name="connsiteY225" fmla="*/ 1422823 h 2131815"/>
              <a:gd name="connsiteX226" fmla="*/ 1493500 w 6012824"/>
              <a:gd name="connsiteY226" fmla="*/ 1633427 h 2131815"/>
              <a:gd name="connsiteX227" fmla="*/ 1519122 w 6012824"/>
              <a:gd name="connsiteY227" fmla="*/ 1683162 h 2131815"/>
              <a:gd name="connsiteX228" fmla="*/ 734852 w 6012824"/>
              <a:gd name="connsiteY228" fmla="*/ 1461533 h 2131815"/>
              <a:gd name="connsiteX229" fmla="*/ 928083 w 6012824"/>
              <a:gd name="connsiteY229" fmla="*/ 1519201 h 2131815"/>
              <a:gd name="connsiteX230" fmla="*/ 1465023 w 6012824"/>
              <a:gd name="connsiteY230" fmla="*/ 1805241 h 2131815"/>
              <a:gd name="connsiteX231" fmla="*/ 1467641 w 6012824"/>
              <a:gd name="connsiteY231" fmla="*/ 1809763 h 2131815"/>
              <a:gd name="connsiteX232" fmla="*/ 1418381 w 6012824"/>
              <a:gd name="connsiteY232" fmla="*/ 1845538 h 2131815"/>
              <a:gd name="connsiteX233" fmla="*/ 1291464 w 6012824"/>
              <a:gd name="connsiteY233" fmla="*/ 1791439 h 2131815"/>
              <a:gd name="connsiteX234" fmla="*/ 861531 w 6012824"/>
              <a:gd name="connsiteY234" fmla="*/ 1577107 h 2131815"/>
              <a:gd name="connsiteX235" fmla="*/ 855503 w 6012824"/>
              <a:gd name="connsiteY235" fmla="*/ 1582263 h 2131815"/>
              <a:gd name="connsiteX236" fmla="*/ 886597 w 6012824"/>
              <a:gd name="connsiteY236" fmla="*/ 1622639 h 2131815"/>
              <a:gd name="connsiteX237" fmla="*/ 754683 w 6012824"/>
              <a:gd name="connsiteY237" fmla="*/ 1817774 h 2131815"/>
              <a:gd name="connsiteX238" fmla="*/ 745719 w 6012824"/>
              <a:gd name="connsiteY238" fmla="*/ 1823644 h 2131815"/>
              <a:gd name="connsiteX239" fmla="*/ 473402 w 6012824"/>
              <a:gd name="connsiteY239" fmla="*/ 1654368 h 2131815"/>
              <a:gd name="connsiteX240" fmla="*/ 181968 w 6012824"/>
              <a:gd name="connsiteY240" fmla="*/ 1559656 h 2131815"/>
              <a:gd name="connsiteX241" fmla="*/ 0 w 6012824"/>
              <a:gd name="connsiteY241" fmla="*/ 1501750 h 2131815"/>
              <a:gd name="connsiteX242" fmla="*/ 59255 w 6012824"/>
              <a:gd name="connsiteY242" fmla="*/ 1483823 h 2131815"/>
              <a:gd name="connsiteX243" fmla="*/ 107484 w 6012824"/>
              <a:gd name="connsiteY243" fmla="*/ 1477318 h 2131815"/>
              <a:gd name="connsiteX244" fmla="*/ 103993 w 6012824"/>
              <a:gd name="connsiteY244" fmla="*/ 1481840 h 2131815"/>
              <a:gd name="connsiteX245" fmla="*/ 106849 w 6012824"/>
              <a:gd name="connsiteY245" fmla="*/ 1487075 h 2131815"/>
              <a:gd name="connsiteX246" fmla="*/ 221868 w 6012824"/>
              <a:gd name="connsiteY246" fmla="*/ 1490645 h 2131815"/>
              <a:gd name="connsiteX247" fmla="*/ 222026 w 6012824"/>
              <a:gd name="connsiteY247" fmla="*/ 1468910 h 2131815"/>
              <a:gd name="connsiteX248" fmla="*/ 221629 w 6012824"/>
              <a:gd name="connsiteY248" fmla="*/ 1465975 h 2131815"/>
              <a:gd name="connsiteX249" fmla="*/ 276759 w 6012824"/>
              <a:gd name="connsiteY249" fmla="*/ 1456932 h 2131815"/>
              <a:gd name="connsiteX250" fmla="*/ 306585 w 6012824"/>
              <a:gd name="connsiteY250" fmla="*/ 1434563 h 2131815"/>
              <a:gd name="connsiteX251" fmla="*/ 315866 w 6012824"/>
              <a:gd name="connsiteY251" fmla="*/ 1447731 h 2131815"/>
              <a:gd name="connsiteX252" fmla="*/ 402566 w 6012824"/>
              <a:gd name="connsiteY252" fmla="*/ 1392204 h 2131815"/>
              <a:gd name="connsiteX253" fmla="*/ 417955 w 6012824"/>
              <a:gd name="connsiteY253" fmla="*/ 1400533 h 2131815"/>
              <a:gd name="connsiteX254" fmla="*/ 423111 w 6012824"/>
              <a:gd name="connsiteY254" fmla="*/ 1404341 h 2131815"/>
              <a:gd name="connsiteX255" fmla="*/ 434216 w 6012824"/>
              <a:gd name="connsiteY255" fmla="*/ 1374912 h 2131815"/>
              <a:gd name="connsiteX256" fmla="*/ 522503 w 6012824"/>
              <a:gd name="connsiteY256" fmla="*/ 1351353 h 2131815"/>
              <a:gd name="connsiteX257" fmla="*/ 524089 w 6012824"/>
              <a:gd name="connsiteY257" fmla="*/ 1327159 h 2131815"/>
              <a:gd name="connsiteX258" fmla="*/ 532022 w 6012824"/>
              <a:gd name="connsiteY258" fmla="*/ 1322241 h 2131815"/>
              <a:gd name="connsiteX259" fmla="*/ 557326 w 6012824"/>
              <a:gd name="connsiteY259" fmla="*/ 1338185 h 2131815"/>
              <a:gd name="connsiteX260" fmla="*/ 563117 w 6012824"/>
              <a:gd name="connsiteY260" fmla="*/ 1336043 h 2131815"/>
              <a:gd name="connsiteX261" fmla="*/ 557088 w 6012824"/>
              <a:gd name="connsiteY261" fmla="*/ 1299238 h 2131815"/>
              <a:gd name="connsiteX262" fmla="*/ 562244 w 6012824"/>
              <a:gd name="connsiteY262" fmla="*/ 1292891 h 2131815"/>
              <a:gd name="connsiteX263" fmla="*/ 602937 w 6012824"/>
              <a:gd name="connsiteY263" fmla="*/ 1367614 h 2131815"/>
              <a:gd name="connsiteX264" fmla="*/ 598257 w 6012824"/>
              <a:gd name="connsiteY264" fmla="*/ 1280993 h 2131815"/>
              <a:gd name="connsiteX265" fmla="*/ 625068 w 6012824"/>
              <a:gd name="connsiteY265" fmla="*/ 1310660 h 2131815"/>
              <a:gd name="connsiteX266" fmla="*/ 630066 w 6012824"/>
              <a:gd name="connsiteY266" fmla="*/ 1306694 h 2131815"/>
              <a:gd name="connsiteX267" fmla="*/ 632921 w 6012824"/>
              <a:gd name="connsiteY267" fmla="*/ 1277027 h 2131815"/>
              <a:gd name="connsiteX268" fmla="*/ 642440 w 6012824"/>
              <a:gd name="connsiteY268" fmla="*/ 1273140 h 2131815"/>
              <a:gd name="connsiteX269" fmla="*/ 661954 w 6012824"/>
              <a:gd name="connsiteY269" fmla="*/ 1290432 h 2131815"/>
              <a:gd name="connsiteX270" fmla="*/ 668934 w 6012824"/>
              <a:gd name="connsiteY270" fmla="*/ 1288370 h 2131815"/>
              <a:gd name="connsiteX271" fmla="*/ 674090 w 6012824"/>
              <a:gd name="connsiteY271" fmla="*/ 1255689 h 2131815"/>
              <a:gd name="connsiteX272" fmla="*/ 675994 w 6012824"/>
              <a:gd name="connsiteY272" fmla="*/ 1262273 h 2131815"/>
              <a:gd name="connsiteX273" fmla="*/ 675042 w 6012824"/>
              <a:gd name="connsiteY273" fmla="*/ 1245773 h 2131815"/>
              <a:gd name="connsiteX274" fmla="*/ 681308 w 6012824"/>
              <a:gd name="connsiteY274" fmla="*/ 1251881 h 2131815"/>
              <a:gd name="connsiteX275" fmla="*/ 678453 w 6012824"/>
              <a:gd name="connsiteY275" fmla="*/ 1325335 h 2131815"/>
              <a:gd name="connsiteX276" fmla="*/ 716211 w 6012824"/>
              <a:gd name="connsiteY276" fmla="*/ 1253071 h 2131815"/>
              <a:gd name="connsiteX277" fmla="*/ 735407 w 6012824"/>
              <a:gd name="connsiteY277" fmla="*/ 1262749 h 2131815"/>
              <a:gd name="connsiteX278" fmla="*/ 769913 w 6012824"/>
              <a:gd name="connsiteY278" fmla="*/ 1232606 h 2131815"/>
              <a:gd name="connsiteX279" fmla="*/ 761822 w 6012824"/>
              <a:gd name="connsiteY279" fmla="*/ 1274013 h 2131815"/>
              <a:gd name="connsiteX280" fmla="*/ 785381 w 6012824"/>
              <a:gd name="connsiteY280" fmla="*/ 1244504 h 2131815"/>
              <a:gd name="connsiteX281" fmla="*/ 829247 w 6012824"/>
              <a:gd name="connsiteY281" fmla="*/ 1241093 h 2131815"/>
              <a:gd name="connsiteX282" fmla="*/ 846063 w 6012824"/>
              <a:gd name="connsiteY282" fmla="*/ 1206033 h 2131815"/>
              <a:gd name="connsiteX283" fmla="*/ 853281 w 6012824"/>
              <a:gd name="connsiteY283" fmla="*/ 1202384 h 2131815"/>
              <a:gd name="connsiteX284" fmla="*/ 869384 w 6012824"/>
              <a:gd name="connsiteY284" fmla="*/ 1220628 h 2131815"/>
              <a:gd name="connsiteX285" fmla="*/ 924197 w 6012824"/>
              <a:gd name="connsiteY285" fmla="*/ 1147413 h 2131815"/>
              <a:gd name="connsiteX286" fmla="*/ 932843 w 6012824"/>
              <a:gd name="connsiteY286" fmla="*/ 1148285 h 2131815"/>
              <a:gd name="connsiteX287" fmla="*/ 931098 w 6012824"/>
              <a:gd name="connsiteY287" fmla="*/ 1191675 h 2131815"/>
              <a:gd name="connsiteX288" fmla="*/ 966238 w 6012824"/>
              <a:gd name="connsiteY288" fmla="*/ 1157011 h 2131815"/>
              <a:gd name="connsiteX289" fmla="*/ 978454 w 6012824"/>
              <a:gd name="connsiteY289" fmla="*/ 1174224 h 2131815"/>
              <a:gd name="connsiteX290" fmla="*/ 996222 w 6012824"/>
              <a:gd name="connsiteY290" fmla="*/ 1157487 h 2131815"/>
              <a:gd name="connsiteX291" fmla="*/ 1007565 w 6012824"/>
              <a:gd name="connsiteY291" fmla="*/ 1170892 h 2131815"/>
              <a:gd name="connsiteX292" fmla="*/ 1016608 w 6012824"/>
              <a:gd name="connsiteY292" fmla="*/ 1167164 h 2131815"/>
              <a:gd name="connsiteX293" fmla="*/ 1031362 w 6012824"/>
              <a:gd name="connsiteY293" fmla="*/ 1122901 h 2131815"/>
              <a:gd name="connsiteX294" fmla="*/ 1057301 w 6012824"/>
              <a:gd name="connsiteY294" fmla="*/ 1153838 h 2131815"/>
              <a:gd name="connsiteX295" fmla="*/ 1066423 w 6012824"/>
              <a:gd name="connsiteY295" fmla="*/ 1126075 h 2131815"/>
              <a:gd name="connsiteX296" fmla="*/ 1082367 w 6012824"/>
              <a:gd name="connsiteY296" fmla="*/ 1133769 h 2131815"/>
              <a:gd name="connsiteX297" fmla="*/ 1093314 w 6012824"/>
              <a:gd name="connsiteY297" fmla="*/ 1122901 h 2131815"/>
              <a:gd name="connsiteX298" fmla="*/ 1096249 w 6012824"/>
              <a:gd name="connsiteY298" fmla="*/ 1118301 h 2131815"/>
              <a:gd name="connsiteX299" fmla="*/ 1109813 w 6012824"/>
              <a:gd name="connsiteY299" fmla="*/ 1135197 h 2131815"/>
              <a:gd name="connsiteX300" fmla="*/ 1136545 w 6012824"/>
              <a:gd name="connsiteY300" fmla="*/ 1094821 h 2131815"/>
              <a:gd name="connsiteX301" fmla="*/ 1163753 w 6012824"/>
              <a:gd name="connsiteY301" fmla="*/ 1110924 h 2131815"/>
              <a:gd name="connsiteX302" fmla="*/ 1166212 w 6012824"/>
              <a:gd name="connsiteY302" fmla="*/ 1081257 h 2131815"/>
              <a:gd name="connsiteX303" fmla="*/ 1186519 w 6012824"/>
              <a:gd name="connsiteY303" fmla="*/ 1110289 h 2131815"/>
              <a:gd name="connsiteX304" fmla="*/ 1193182 w 6012824"/>
              <a:gd name="connsiteY304" fmla="*/ 1111003 h 2131815"/>
              <a:gd name="connsiteX305" fmla="*/ 1208095 w 6012824"/>
              <a:gd name="connsiteY305" fmla="*/ 1065392 h 2131815"/>
              <a:gd name="connsiteX306" fmla="*/ 1233478 w 6012824"/>
              <a:gd name="connsiteY306" fmla="*/ 1104419 h 2131815"/>
              <a:gd name="connsiteX307" fmla="*/ 1252278 w 6012824"/>
              <a:gd name="connsiteY307" fmla="*/ 1074276 h 2131815"/>
              <a:gd name="connsiteX308" fmla="*/ 1268777 w 6012824"/>
              <a:gd name="connsiteY308" fmla="*/ 1088872 h 2131815"/>
              <a:gd name="connsiteX309" fmla="*/ 1275599 w 6012824"/>
              <a:gd name="connsiteY309" fmla="*/ 1085858 h 2131815"/>
              <a:gd name="connsiteX310" fmla="*/ 1275361 w 6012824"/>
              <a:gd name="connsiteY310" fmla="*/ 1047782 h 2131815"/>
              <a:gd name="connsiteX311" fmla="*/ 1281707 w 6012824"/>
              <a:gd name="connsiteY311" fmla="*/ 1043657 h 2131815"/>
              <a:gd name="connsiteX312" fmla="*/ 1294557 w 6012824"/>
              <a:gd name="connsiteY312" fmla="*/ 1053732 h 2131815"/>
              <a:gd name="connsiteX313" fmla="*/ 1328190 w 6012824"/>
              <a:gd name="connsiteY313" fmla="*/ 1038581 h 2131815"/>
              <a:gd name="connsiteX314" fmla="*/ 1333188 w 6012824"/>
              <a:gd name="connsiteY314" fmla="*/ 1035012 h 2131815"/>
              <a:gd name="connsiteX315" fmla="*/ 1356351 w 6012824"/>
              <a:gd name="connsiteY315" fmla="*/ 1075466 h 2131815"/>
              <a:gd name="connsiteX316" fmla="*/ 1378640 w 6012824"/>
              <a:gd name="connsiteY316" fmla="*/ 1002409 h 2131815"/>
              <a:gd name="connsiteX317" fmla="*/ 1407514 w 6012824"/>
              <a:gd name="connsiteY317" fmla="*/ 1042706 h 2131815"/>
              <a:gd name="connsiteX318" fmla="*/ 1412749 w 6012824"/>
              <a:gd name="connsiteY318" fmla="*/ 1041278 h 2131815"/>
              <a:gd name="connsiteX319" fmla="*/ 1412353 w 6012824"/>
              <a:gd name="connsiteY319" fmla="*/ 990035 h 2131815"/>
              <a:gd name="connsiteX320" fmla="*/ 1416874 w 6012824"/>
              <a:gd name="connsiteY320" fmla="*/ 989321 h 2131815"/>
              <a:gd name="connsiteX321" fmla="*/ 1429883 w 6012824"/>
              <a:gd name="connsiteY321" fmla="*/ 1016688 h 2131815"/>
              <a:gd name="connsiteX322" fmla="*/ 1454315 w 6012824"/>
              <a:gd name="connsiteY322" fmla="*/ 1023430 h 2131815"/>
              <a:gd name="connsiteX323" fmla="*/ 1452411 w 6012824"/>
              <a:gd name="connsiteY323" fmla="*/ 969966 h 2131815"/>
              <a:gd name="connsiteX324" fmla="*/ 1458281 w 6012824"/>
              <a:gd name="connsiteY324" fmla="*/ 965604 h 2131815"/>
              <a:gd name="connsiteX325" fmla="*/ 1490962 w 6012824"/>
              <a:gd name="connsiteY325" fmla="*/ 1003916 h 2131815"/>
              <a:gd name="connsiteX326" fmla="*/ 1496674 w 6012824"/>
              <a:gd name="connsiteY326" fmla="*/ 999871 h 2131815"/>
              <a:gd name="connsiteX327" fmla="*/ 1498339 w 6012824"/>
              <a:gd name="connsiteY327" fmla="*/ 967111 h 2131815"/>
              <a:gd name="connsiteX328" fmla="*/ 1525785 w 6012824"/>
              <a:gd name="connsiteY328" fmla="*/ 1006931 h 2131815"/>
              <a:gd name="connsiteX329" fmla="*/ 1533638 w 6012824"/>
              <a:gd name="connsiteY329" fmla="*/ 935381 h 2131815"/>
              <a:gd name="connsiteX330" fmla="*/ 1566716 w 6012824"/>
              <a:gd name="connsiteY330" fmla="*/ 966158 h 2131815"/>
              <a:gd name="connsiteX331" fmla="*/ 1579011 w 6012824"/>
              <a:gd name="connsiteY331" fmla="*/ 941885 h 2131815"/>
              <a:gd name="connsiteX332" fmla="*/ 1616055 w 6012824"/>
              <a:gd name="connsiteY332" fmla="*/ 944900 h 2131815"/>
              <a:gd name="connsiteX333" fmla="*/ 1613913 w 6012824"/>
              <a:gd name="connsiteY333" fmla="*/ 913964 h 2131815"/>
              <a:gd name="connsiteX334" fmla="*/ 1618435 w 6012824"/>
              <a:gd name="connsiteY334" fmla="*/ 910236 h 2131815"/>
              <a:gd name="connsiteX335" fmla="*/ 1635410 w 6012824"/>
              <a:gd name="connsiteY335" fmla="*/ 958861 h 2131815"/>
              <a:gd name="connsiteX336" fmla="*/ 1662618 w 6012824"/>
              <a:gd name="connsiteY336" fmla="*/ 913646 h 2131815"/>
              <a:gd name="connsiteX337" fmla="*/ 1668408 w 6012824"/>
              <a:gd name="connsiteY337" fmla="*/ 916502 h 2131815"/>
              <a:gd name="connsiteX338" fmla="*/ 1675548 w 6012824"/>
              <a:gd name="connsiteY338" fmla="*/ 939665 h 2131815"/>
              <a:gd name="connsiteX339" fmla="*/ 1693316 w 6012824"/>
              <a:gd name="connsiteY339" fmla="*/ 906904 h 2131815"/>
              <a:gd name="connsiteX340" fmla="*/ 1710291 w 6012824"/>
              <a:gd name="connsiteY340" fmla="*/ 938713 h 2131815"/>
              <a:gd name="connsiteX341" fmla="*/ 1716002 w 6012824"/>
              <a:gd name="connsiteY341" fmla="*/ 886597 h 2131815"/>
              <a:gd name="connsiteX342" fmla="*/ 1724649 w 6012824"/>
              <a:gd name="connsiteY342" fmla="*/ 908808 h 2131815"/>
              <a:gd name="connsiteX343" fmla="*/ 1737261 w 6012824"/>
              <a:gd name="connsiteY343" fmla="*/ 860579 h 2131815"/>
              <a:gd name="connsiteX344" fmla="*/ 1784062 w 6012824"/>
              <a:gd name="connsiteY344" fmla="*/ 918564 h 2131815"/>
              <a:gd name="connsiteX345" fmla="*/ 1794136 w 6012824"/>
              <a:gd name="connsiteY345" fmla="*/ 914440 h 2131815"/>
              <a:gd name="connsiteX346" fmla="*/ 1788742 w 6012824"/>
              <a:gd name="connsiteY346" fmla="*/ 778162 h 2131815"/>
              <a:gd name="connsiteX347" fmla="*/ 1831497 w 6012824"/>
              <a:gd name="connsiteY347" fmla="*/ 880886 h 2131815"/>
              <a:gd name="connsiteX348" fmla="*/ 1841968 w 6012824"/>
              <a:gd name="connsiteY348" fmla="*/ 881124 h 2131815"/>
              <a:gd name="connsiteX349" fmla="*/ 1859499 w 6012824"/>
              <a:gd name="connsiteY349" fmla="*/ 852568 h 2131815"/>
              <a:gd name="connsiteX350" fmla="*/ 1849583 w 6012824"/>
              <a:gd name="connsiteY350" fmla="*/ 782446 h 2131815"/>
              <a:gd name="connsiteX351" fmla="*/ 1867827 w 6012824"/>
              <a:gd name="connsiteY351" fmla="*/ 804815 h 2131815"/>
              <a:gd name="connsiteX352" fmla="*/ 1869652 w 6012824"/>
              <a:gd name="connsiteY352" fmla="*/ 817904 h 2131815"/>
              <a:gd name="connsiteX353" fmla="*/ 1885834 w 6012824"/>
              <a:gd name="connsiteY353" fmla="*/ 841542 h 2131815"/>
              <a:gd name="connsiteX354" fmla="*/ 1895828 w 6012824"/>
              <a:gd name="connsiteY354" fmla="*/ 793630 h 2131815"/>
              <a:gd name="connsiteX355" fmla="*/ 1904237 w 6012824"/>
              <a:gd name="connsiteY355" fmla="*/ 815999 h 2131815"/>
              <a:gd name="connsiteX356" fmla="*/ 1905744 w 6012824"/>
              <a:gd name="connsiteY356" fmla="*/ 812271 h 2131815"/>
              <a:gd name="connsiteX357" fmla="*/ 1907093 w 6012824"/>
              <a:gd name="connsiteY357" fmla="*/ 825122 h 2131815"/>
              <a:gd name="connsiteX358" fmla="*/ 1917960 w 6012824"/>
              <a:gd name="connsiteY358" fmla="*/ 799976 h 2131815"/>
              <a:gd name="connsiteX359" fmla="*/ 1924385 w 6012824"/>
              <a:gd name="connsiteY359" fmla="*/ 799183 h 2131815"/>
              <a:gd name="connsiteX360" fmla="*/ 1936601 w 6012824"/>
              <a:gd name="connsiteY360" fmla="*/ 827264 h 2131815"/>
              <a:gd name="connsiteX361" fmla="*/ 1951910 w 6012824"/>
              <a:gd name="connsiteY361" fmla="*/ 797041 h 2131815"/>
              <a:gd name="connsiteX362" fmla="*/ 1961429 w 6012824"/>
              <a:gd name="connsiteY362" fmla="*/ 807909 h 2131815"/>
              <a:gd name="connsiteX363" fmla="*/ 1983243 w 6012824"/>
              <a:gd name="connsiteY363" fmla="*/ 777290 h 2131815"/>
              <a:gd name="connsiteX364" fmla="*/ 1988161 w 6012824"/>
              <a:gd name="connsiteY364" fmla="*/ 813144 h 2131815"/>
              <a:gd name="connsiteX365" fmla="*/ 1990699 w 6012824"/>
              <a:gd name="connsiteY365" fmla="*/ 804339 h 2131815"/>
              <a:gd name="connsiteX366" fmla="*/ 1992682 w 6012824"/>
              <a:gd name="connsiteY366" fmla="*/ 806163 h 2131815"/>
              <a:gd name="connsiteX367" fmla="*/ 2008309 w 6012824"/>
              <a:gd name="connsiteY367" fmla="*/ 776576 h 2131815"/>
              <a:gd name="connsiteX368" fmla="*/ 2016241 w 6012824"/>
              <a:gd name="connsiteY368" fmla="*/ 774752 h 2131815"/>
              <a:gd name="connsiteX369" fmla="*/ 2026315 w 6012824"/>
              <a:gd name="connsiteY369" fmla="*/ 793472 h 2131815"/>
              <a:gd name="connsiteX370" fmla="*/ 2048763 w 6012824"/>
              <a:gd name="connsiteY370" fmla="*/ 758728 h 2131815"/>
              <a:gd name="connsiteX371" fmla="*/ 2060028 w 6012824"/>
              <a:gd name="connsiteY371" fmla="*/ 777845 h 2131815"/>
              <a:gd name="connsiteX372" fmla="*/ 2086918 w 6012824"/>
              <a:gd name="connsiteY372" fmla="*/ 765788 h 2131815"/>
              <a:gd name="connsiteX373" fmla="*/ 2112540 w 6012824"/>
              <a:gd name="connsiteY373" fmla="*/ 705899 h 2131815"/>
              <a:gd name="connsiteX374" fmla="*/ 2067246 w 6012824"/>
              <a:gd name="connsiteY374" fmla="*/ 621181 h 2131815"/>
              <a:gd name="connsiteX375" fmla="*/ 2089378 w 6012824"/>
              <a:gd name="connsiteY375" fmla="*/ 635301 h 2131815"/>
              <a:gd name="connsiteX376" fmla="*/ 2162435 w 6012824"/>
              <a:gd name="connsiteY376" fmla="*/ 714862 h 2131815"/>
              <a:gd name="connsiteX377" fmla="*/ 2149028 w 6012824"/>
              <a:gd name="connsiteY377" fmla="*/ 655449 h 2131815"/>
              <a:gd name="connsiteX378" fmla="*/ 2154026 w 6012824"/>
              <a:gd name="connsiteY378" fmla="*/ 657670 h 2131815"/>
              <a:gd name="connsiteX379" fmla="*/ 2183772 w 6012824"/>
              <a:gd name="connsiteY379" fmla="*/ 711055 h 2131815"/>
              <a:gd name="connsiteX380" fmla="*/ 2185518 w 6012824"/>
              <a:gd name="connsiteY380" fmla="*/ 716449 h 2131815"/>
              <a:gd name="connsiteX381" fmla="*/ 2189642 w 6012824"/>
              <a:gd name="connsiteY381" fmla="*/ 697253 h 2131815"/>
              <a:gd name="connsiteX382" fmla="*/ 2149980 w 6012824"/>
              <a:gd name="connsiteY382" fmla="*/ 585645 h 2131815"/>
              <a:gd name="connsiteX383" fmla="*/ 2207887 w 6012824"/>
              <a:gd name="connsiteY383" fmla="*/ 647993 h 2131815"/>
              <a:gd name="connsiteX384" fmla="*/ 2216137 w 6012824"/>
              <a:gd name="connsiteY384" fmla="*/ 721605 h 2131815"/>
              <a:gd name="connsiteX385" fmla="*/ 2268649 w 6012824"/>
              <a:gd name="connsiteY385" fmla="*/ 576364 h 2131815"/>
              <a:gd name="connsiteX386" fmla="*/ 2276343 w 6012824"/>
              <a:gd name="connsiteY386" fmla="*/ 578426 h 2131815"/>
              <a:gd name="connsiteX387" fmla="*/ 2279278 w 6012824"/>
              <a:gd name="connsiteY387" fmla="*/ 699473 h 2131815"/>
              <a:gd name="connsiteX388" fmla="*/ 2363757 w 6012824"/>
              <a:gd name="connsiteY388" fmla="*/ 578664 h 2131815"/>
              <a:gd name="connsiteX389" fmla="*/ 2369865 w 6012824"/>
              <a:gd name="connsiteY389" fmla="*/ 631970 h 2131815"/>
              <a:gd name="connsiteX390" fmla="*/ 2388586 w 6012824"/>
              <a:gd name="connsiteY390" fmla="*/ 601113 h 2131815"/>
              <a:gd name="connsiteX391" fmla="*/ 2389299 w 6012824"/>
              <a:gd name="connsiteY391" fmla="*/ 636412 h 2131815"/>
              <a:gd name="connsiteX392" fmla="*/ 2388665 w 6012824"/>
              <a:gd name="connsiteY392" fmla="*/ 641250 h 2131815"/>
              <a:gd name="connsiteX393" fmla="*/ 2448792 w 6012824"/>
              <a:gd name="connsiteY393" fmla="*/ 548125 h 2131815"/>
              <a:gd name="connsiteX394" fmla="*/ 2447840 w 6012824"/>
              <a:gd name="connsiteY394" fmla="*/ 576284 h 2131815"/>
              <a:gd name="connsiteX395" fmla="*/ 2441177 w 6012824"/>
              <a:gd name="connsiteY395" fmla="*/ 603175 h 2131815"/>
              <a:gd name="connsiteX396" fmla="*/ 2519072 w 6012824"/>
              <a:gd name="connsiteY396" fmla="*/ 491171 h 2131815"/>
              <a:gd name="connsiteX397" fmla="*/ 2496306 w 6012824"/>
              <a:gd name="connsiteY397" fmla="*/ 590245 h 2131815"/>
              <a:gd name="connsiteX398" fmla="*/ 2509077 w 6012824"/>
              <a:gd name="connsiteY398" fmla="*/ 589452 h 2131815"/>
              <a:gd name="connsiteX399" fmla="*/ 2566825 w 6012824"/>
              <a:gd name="connsiteY399" fmla="*/ 485856 h 2131815"/>
              <a:gd name="connsiteX400" fmla="*/ 2571902 w 6012824"/>
              <a:gd name="connsiteY400" fmla="*/ 484904 h 2131815"/>
              <a:gd name="connsiteX401" fmla="*/ 2578565 w 6012824"/>
              <a:gd name="connsiteY401" fmla="*/ 511398 h 2131815"/>
              <a:gd name="connsiteX402" fmla="*/ 2627666 w 6012824"/>
              <a:gd name="connsiteY402" fmla="*/ 456665 h 2131815"/>
              <a:gd name="connsiteX403" fmla="*/ 2629966 w 6012824"/>
              <a:gd name="connsiteY403" fmla="*/ 460314 h 2131815"/>
              <a:gd name="connsiteX404" fmla="*/ 2569126 w 6012824"/>
              <a:gd name="connsiteY404" fmla="*/ 538923 h 2131815"/>
              <a:gd name="connsiteX405" fmla="*/ 2762833 w 6012824"/>
              <a:gd name="connsiteY405" fmla="*/ 392095 h 2131815"/>
              <a:gd name="connsiteX406" fmla="*/ 2759739 w 6012824"/>
              <a:gd name="connsiteY406" fmla="*/ 416051 h 2131815"/>
              <a:gd name="connsiteX407" fmla="*/ 2649004 w 6012824"/>
              <a:gd name="connsiteY407" fmla="*/ 530039 h 2131815"/>
              <a:gd name="connsiteX408" fmla="*/ 1850456 w 6012824"/>
              <a:gd name="connsiteY408" fmla="*/ 1030172 h 2131815"/>
              <a:gd name="connsiteX409" fmla="*/ 1644135 w 6012824"/>
              <a:gd name="connsiteY409" fmla="*/ 1131944 h 2131815"/>
              <a:gd name="connsiteX410" fmla="*/ 1536494 w 6012824"/>
              <a:gd name="connsiteY410" fmla="*/ 1181680 h 2131815"/>
              <a:gd name="connsiteX411" fmla="*/ 1546488 w 6012824"/>
              <a:gd name="connsiteY411" fmla="*/ 1184219 h 2131815"/>
              <a:gd name="connsiteX412" fmla="*/ 1701565 w 6012824"/>
              <a:gd name="connsiteY412" fmla="*/ 1147492 h 2131815"/>
              <a:gd name="connsiteX413" fmla="*/ 1706166 w 6012824"/>
              <a:gd name="connsiteY413" fmla="*/ 1144239 h 2131815"/>
              <a:gd name="connsiteX414" fmla="*/ 1710212 w 6012824"/>
              <a:gd name="connsiteY414" fmla="*/ 1174620 h 2131815"/>
              <a:gd name="connsiteX415" fmla="*/ 1709974 w 6012824"/>
              <a:gd name="connsiteY415" fmla="*/ 1159470 h 2131815"/>
              <a:gd name="connsiteX416" fmla="*/ 1714258 w 6012824"/>
              <a:gd name="connsiteY416" fmla="*/ 1169702 h 2131815"/>
              <a:gd name="connsiteX417" fmla="*/ 1726790 w 6012824"/>
              <a:gd name="connsiteY417" fmla="*/ 1147492 h 2131815"/>
              <a:gd name="connsiteX418" fmla="*/ 1992523 w 6012824"/>
              <a:gd name="connsiteY418" fmla="*/ 1029538 h 2131815"/>
              <a:gd name="connsiteX419" fmla="*/ 1994904 w 6012824"/>
              <a:gd name="connsiteY419" fmla="*/ 1027000 h 2131815"/>
              <a:gd name="connsiteX420" fmla="*/ 1798023 w 6012824"/>
              <a:gd name="connsiteY420" fmla="*/ 1142732 h 2131815"/>
              <a:gd name="connsiteX421" fmla="*/ 1781285 w 6012824"/>
              <a:gd name="connsiteY421" fmla="*/ 1171527 h 2131815"/>
              <a:gd name="connsiteX422" fmla="*/ 1791518 w 6012824"/>
              <a:gd name="connsiteY422" fmla="*/ 1178190 h 2131815"/>
              <a:gd name="connsiteX423" fmla="*/ 1856960 w 6012824"/>
              <a:gd name="connsiteY423" fmla="*/ 1156138 h 2131815"/>
              <a:gd name="connsiteX424" fmla="*/ 1864654 w 6012824"/>
              <a:gd name="connsiteY424" fmla="*/ 1175731 h 2131815"/>
              <a:gd name="connsiteX425" fmla="*/ 1872587 w 6012824"/>
              <a:gd name="connsiteY425" fmla="*/ 1165657 h 2131815"/>
              <a:gd name="connsiteX426" fmla="*/ 1946595 w 6012824"/>
              <a:gd name="connsiteY426" fmla="*/ 1161691 h 2131815"/>
              <a:gd name="connsiteX427" fmla="*/ 1988875 w 6012824"/>
              <a:gd name="connsiteY427" fmla="*/ 1127502 h 2131815"/>
              <a:gd name="connsiteX428" fmla="*/ 1996410 w 6012824"/>
              <a:gd name="connsiteY428" fmla="*/ 1151934 h 2131815"/>
              <a:gd name="connsiteX429" fmla="*/ 2025681 w 6012824"/>
              <a:gd name="connsiteY429" fmla="*/ 1121950 h 2131815"/>
              <a:gd name="connsiteX430" fmla="*/ 2030678 w 6012824"/>
              <a:gd name="connsiteY430" fmla="*/ 1147650 h 2131815"/>
              <a:gd name="connsiteX431" fmla="*/ 2071609 w 6012824"/>
              <a:gd name="connsiteY431" fmla="*/ 1108782 h 2131815"/>
              <a:gd name="connsiteX432" fmla="*/ 2084856 w 6012824"/>
              <a:gd name="connsiteY432" fmla="*/ 1117825 h 2131815"/>
              <a:gd name="connsiteX433" fmla="*/ 2088425 w 6012824"/>
              <a:gd name="connsiteY433" fmla="*/ 1121950 h 2131815"/>
              <a:gd name="connsiteX434" fmla="*/ 2116110 w 6012824"/>
              <a:gd name="connsiteY434" fmla="*/ 1099501 h 2131815"/>
              <a:gd name="connsiteX435" fmla="*/ 2119362 w 6012824"/>
              <a:gd name="connsiteY435" fmla="*/ 1115445 h 2131815"/>
              <a:gd name="connsiteX436" fmla="*/ 2124756 w 6012824"/>
              <a:gd name="connsiteY436" fmla="*/ 1118698 h 2131815"/>
              <a:gd name="connsiteX437" fmla="*/ 2191863 w 6012824"/>
              <a:gd name="connsiteY437" fmla="*/ 1063251 h 2131815"/>
              <a:gd name="connsiteX438" fmla="*/ 2239695 w 6012824"/>
              <a:gd name="connsiteY438" fmla="*/ 1081733 h 2131815"/>
              <a:gd name="connsiteX439" fmla="*/ 2293794 w 6012824"/>
              <a:gd name="connsiteY439" fmla="*/ 1044213 h 2131815"/>
              <a:gd name="connsiteX440" fmla="*/ 2338611 w 6012824"/>
              <a:gd name="connsiteY440" fmla="*/ 1048655 h 2131815"/>
              <a:gd name="connsiteX441" fmla="*/ 2369707 w 6012824"/>
              <a:gd name="connsiteY441" fmla="*/ 1002885 h 2131815"/>
              <a:gd name="connsiteX442" fmla="*/ 2407067 w 6012824"/>
              <a:gd name="connsiteY442" fmla="*/ 1011135 h 2131815"/>
              <a:gd name="connsiteX443" fmla="*/ 2414127 w 6012824"/>
              <a:gd name="connsiteY443" fmla="*/ 981389 h 2131815"/>
              <a:gd name="connsiteX444" fmla="*/ 2440542 w 6012824"/>
              <a:gd name="connsiteY444" fmla="*/ 950849 h 2131815"/>
              <a:gd name="connsiteX445" fmla="*/ 2448237 w 6012824"/>
              <a:gd name="connsiteY445" fmla="*/ 926180 h 2131815"/>
              <a:gd name="connsiteX446" fmla="*/ 2397470 w 6012824"/>
              <a:gd name="connsiteY446" fmla="*/ 858199 h 2131815"/>
              <a:gd name="connsiteX447" fmla="*/ 2510981 w 6012824"/>
              <a:gd name="connsiteY447" fmla="*/ 941568 h 2131815"/>
              <a:gd name="connsiteX448" fmla="*/ 2513758 w 6012824"/>
              <a:gd name="connsiteY448" fmla="*/ 936333 h 2131815"/>
              <a:gd name="connsiteX449" fmla="*/ 2465608 w 6012824"/>
              <a:gd name="connsiteY449" fmla="*/ 866449 h 2131815"/>
              <a:gd name="connsiteX450" fmla="*/ 2590225 w 6012824"/>
              <a:gd name="connsiteY450" fmla="*/ 891436 h 2131815"/>
              <a:gd name="connsiteX451" fmla="*/ 2570950 w 6012824"/>
              <a:gd name="connsiteY451" fmla="*/ 858358 h 2131815"/>
              <a:gd name="connsiteX452" fmla="*/ 2628380 w 6012824"/>
              <a:gd name="connsiteY452" fmla="*/ 891991 h 2131815"/>
              <a:gd name="connsiteX453" fmla="*/ 2638057 w 6012824"/>
              <a:gd name="connsiteY453" fmla="*/ 886994 h 2131815"/>
              <a:gd name="connsiteX454" fmla="*/ 2629252 w 6012824"/>
              <a:gd name="connsiteY454" fmla="*/ 821156 h 2131815"/>
              <a:gd name="connsiteX455" fmla="*/ 2633060 w 6012824"/>
              <a:gd name="connsiteY455" fmla="*/ 815920 h 2131815"/>
              <a:gd name="connsiteX456" fmla="*/ 2665503 w 6012824"/>
              <a:gd name="connsiteY456" fmla="*/ 846380 h 2131815"/>
              <a:gd name="connsiteX457" fmla="*/ 2708417 w 6012824"/>
              <a:gd name="connsiteY457" fmla="*/ 727395 h 2131815"/>
              <a:gd name="connsiteX458" fmla="*/ 2710559 w 6012824"/>
              <a:gd name="connsiteY458" fmla="*/ 731124 h 2131815"/>
              <a:gd name="connsiteX459" fmla="*/ 2726344 w 6012824"/>
              <a:gd name="connsiteY459" fmla="*/ 809019 h 2131815"/>
              <a:gd name="connsiteX460" fmla="*/ 2744826 w 6012824"/>
              <a:gd name="connsiteY460" fmla="*/ 864466 h 2131815"/>
              <a:gd name="connsiteX461" fmla="*/ 2770051 w 6012824"/>
              <a:gd name="connsiteY461" fmla="*/ 807274 h 2131815"/>
              <a:gd name="connsiteX462" fmla="*/ 2785282 w 6012824"/>
              <a:gd name="connsiteY462" fmla="*/ 841938 h 2131815"/>
              <a:gd name="connsiteX463" fmla="*/ 2793214 w 6012824"/>
              <a:gd name="connsiteY463" fmla="*/ 844080 h 2131815"/>
              <a:gd name="connsiteX464" fmla="*/ 2804081 w 6012824"/>
              <a:gd name="connsiteY464" fmla="*/ 801245 h 2131815"/>
              <a:gd name="connsiteX465" fmla="*/ 2810268 w 6012824"/>
              <a:gd name="connsiteY465" fmla="*/ 800452 h 2131815"/>
              <a:gd name="connsiteX466" fmla="*/ 2824388 w 6012824"/>
              <a:gd name="connsiteY466" fmla="*/ 818062 h 2131815"/>
              <a:gd name="connsiteX467" fmla="*/ 2833510 w 6012824"/>
              <a:gd name="connsiteY467" fmla="*/ 818934 h 2131815"/>
              <a:gd name="connsiteX468" fmla="*/ 2844377 w 6012824"/>
              <a:gd name="connsiteY468" fmla="*/ 796724 h 2131815"/>
              <a:gd name="connsiteX469" fmla="*/ 2893557 w 6012824"/>
              <a:gd name="connsiteY469" fmla="*/ 800056 h 2131815"/>
              <a:gd name="connsiteX470" fmla="*/ 2906725 w 6012824"/>
              <a:gd name="connsiteY470" fmla="*/ 785222 h 2131815"/>
              <a:gd name="connsiteX471" fmla="*/ 2906884 w 6012824"/>
              <a:gd name="connsiteY471" fmla="*/ 763963 h 2131815"/>
              <a:gd name="connsiteX472" fmla="*/ 2905615 w 6012824"/>
              <a:gd name="connsiteY472" fmla="*/ 735962 h 2131815"/>
              <a:gd name="connsiteX473" fmla="*/ 2917434 w 6012824"/>
              <a:gd name="connsiteY473" fmla="*/ 815286 h 2131815"/>
              <a:gd name="connsiteX474" fmla="*/ 2942659 w 6012824"/>
              <a:gd name="connsiteY474" fmla="*/ 761425 h 2131815"/>
              <a:gd name="connsiteX475" fmla="*/ 2965504 w 6012824"/>
              <a:gd name="connsiteY475" fmla="*/ 767692 h 2131815"/>
              <a:gd name="connsiteX476" fmla="*/ 2973198 w 6012824"/>
              <a:gd name="connsiteY476" fmla="*/ 722636 h 2131815"/>
              <a:gd name="connsiteX477" fmla="*/ 2980020 w 6012824"/>
              <a:gd name="connsiteY477" fmla="*/ 727237 h 2131815"/>
              <a:gd name="connsiteX478" fmla="*/ 2991046 w 6012824"/>
              <a:gd name="connsiteY478" fmla="*/ 803625 h 2131815"/>
              <a:gd name="connsiteX479" fmla="*/ 3023014 w 6012824"/>
              <a:gd name="connsiteY479" fmla="*/ 735486 h 2131815"/>
              <a:gd name="connsiteX480" fmla="*/ 3042686 w 6012824"/>
              <a:gd name="connsiteY480" fmla="*/ 741515 h 2131815"/>
              <a:gd name="connsiteX481" fmla="*/ 3058312 w 6012824"/>
              <a:gd name="connsiteY481" fmla="*/ 723191 h 2131815"/>
              <a:gd name="connsiteX482" fmla="*/ 3070766 w 6012824"/>
              <a:gd name="connsiteY482" fmla="*/ 747067 h 2131815"/>
              <a:gd name="connsiteX483" fmla="*/ 3096546 w 6012824"/>
              <a:gd name="connsiteY483" fmla="*/ 699394 h 2131815"/>
              <a:gd name="connsiteX484" fmla="*/ 3117567 w 6012824"/>
              <a:gd name="connsiteY484" fmla="*/ 744847 h 2131815"/>
              <a:gd name="connsiteX485" fmla="*/ 3145251 w 6012824"/>
              <a:gd name="connsiteY485" fmla="*/ 697411 h 2131815"/>
              <a:gd name="connsiteX486" fmla="*/ 3153104 w 6012824"/>
              <a:gd name="connsiteY486" fmla="*/ 699870 h 2131815"/>
              <a:gd name="connsiteX487" fmla="*/ 3166747 w 6012824"/>
              <a:gd name="connsiteY487" fmla="*/ 736438 h 2131815"/>
              <a:gd name="connsiteX488" fmla="*/ 3186181 w 6012824"/>
              <a:gd name="connsiteY488" fmla="*/ 640536 h 2131815"/>
              <a:gd name="connsiteX489" fmla="*/ 3209582 w 6012824"/>
              <a:gd name="connsiteY489" fmla="*/ 666634 h 2131815"/>
              <a:gd name="connsiteX490" fmla="*/ 3227430 w 6012824"/>
              <a:gd name="connsiteY490" fmla="*/ 647913 h 2131815"/>
              <a:gd name="connsiteX491" fmla="*/ 3239170 w 6012824"/>
              <a:gd name="connsiteY491" fmla="*/ 521234 h 2131815"/>
              <a:gd name="connsiteX492" fmla="*/ 3292872 w 6012824"/>
              <a:gd name="connsiteY492" fmla="*/ 679246 h 2131815"/>
              <a:gd name="connsiteX493" fmla="*/ 3298583 w 6012824"/>
              <a:gd name="connsiteY493" fmla="*/ 638157 h 2131815"/>
              <a:gd name="connsiteX494" fmla="*/ 3326346 w 6012824"/>
              <a:gd name="connsiteY494" fmla="*/ 700346 h 2131815"/>
              <a:gd name="connsiteX495" fmla="*/ 3357282 w 6012824"/>
              <a:gd name="connsiteY495" fmla="*/ 628082 h 2131815"/>
              <a:gd name="connsiteX496" fmla="*/ 3380682 w 6012824"/>
              <a:gd name="connsiteY496" fmla="*/ 646327 h 2131815"/>
              <a:gd name="connsiteX497" fmla="*/ 3430577 w 6012824"/>
              <a:gd name="connsiteY497" fmla="*/ 595877 h 2131815"/>
              <a:gd name="connsiteX498" fmla="*/ 3433830 w 6012824"/>
              <a:gd name="connsiteY498" fmla="*/ 603333 h 2131815"/>
              <a:gd name="connsiteX499" fmla="*/ 3415108 w 6012824"/>
              <a:gd name="connsiteY499" fmla="*/ 670917 h 2131815"/>
              <a:gd name="connsiteX500" fmla="*/ 3423279 w 6012824"/>
              <a:gd name="connsiteY500" fmla="*/ 662271 h 2131815"/>
              <a:gd name="connsiteX501" fmla="*/ 3495542 w 6012824"/>
              <a:gd name="connsiteY501" fmla="*/ 492836 h 2131815"/>
              <a:gd name="connsiteX502" fmla="*/ 3538774 w 6012824"/>
              <a:gd name="connsiteY502" fmla="*/ 628876 h 2131815"/>
              <a:gd name="connsiteX503" fmla="*/ 3547975 w 6012824"/>
              <a:gd name="connsiteY503" fmla="*/ 621657 h 2131815"/>
              <a:gd name="connsiteX504" fmla="*/ 3547817 w 6012824"/>
              <a:gd name="connsiteY504" fmla="*/ 621816 h 2131815"/>
              <a:gd name="connsiteX505" fmla="*/ 3539885 w 6012824"/>
              <a:gd name="connsiteY505" fmla="*/ 527024 h 2131815"/>
              <a:gd name="connsiteX506" fmla="*/ 3605961 w 6012824"/>
              <a:gd name="connsiteY506" fmla="*/ 568431 h 2131815"/>
              <a:gd name="connsiteX507" fmla="*/ 3703132 w 6012824"/>
              <a:gd name="connsiteY507" fmla="*/ 426601 h 2131815"/>
              <a:gd name="connsiteX508" fmla="*/ 3711064 w 6012824"/>
              <a:gd name="connsiteY508" fmla="*/ 431599 h 2131815"/>
              <a:gd name="connsiteX509" fmla="*/ 3699086 w 6012824"/>
              <a:gd name="connsiteY509" fmla="*/ 427077 h 2131815"/>
              <a:gd name="connsiteX510" fmla="*/ 3711778 w 6012824"/>
              <a:gd name="connsiteY510" fmla="*/ 437944 h 2131815"/>
              <a:gd name="connsiteX511" fmla="*/ 3694565 w 6012824"/>
              <a:gd name="connsiteY511" fmla="*/ 504179 h 2131815"/>
              <a:gd name="connsiteX512" fmla="*/ 3754295 w 6012824"/>
              <a:gd name="connsiteY512" fmla="*/ 448336 h 2131815"/>
              <a:gd name="connsiteX513" fmla="*/ 3711937 w 6012824"/>
              <a:gd name="connsiteY513" fmla="*/ 563751 h 2131815"/>
              <a:gd name="connsiteX514" fmla="*/ 3800779 w 6012824"/>
              <a:gd name="connsiteY514" fmla="*/ 453492 h 2131815"/>
              <a:gd name="connsiteX515" fmla="*/ 3807759 w 6012824"/>
              <a:gd name="connsiteY515" fmla="*/ 457141 h 2131815"/>
              <a:gd name="connsiteX516" fmla="*/ 3796496 w 6012824"/>
              <a:gd name="connsiteY516" fmla="*/ 452381 h 2131815"/>
              <a:gd name="connsiteX517" fmla="*/ 3806807 w 6012824"/>
              <a:gd name="connsiteY517" fmla="*/ 469674 h 2131815"/>
              <a:gd name="connsiteX518" fmla="*/ 3716062 w 6012824"/>
              <a:gd name="connsiteY518" fmla="*/ 600319 h 2131815"/>
              <a:gd name="connsiteX519" fmla="*/ 3795860 w 6012824"/>
              <a:gd name="connsiteY519" fmla="*/ 556295 h 2131815"/>
              <a:gd name="connsiteX520" fmla="*/ 3805380 w 6012824"/>
              <a:gd name="connsiteY520" fmla="*/ 572239 h 2131815"/>
              <a:gd name="connsiteX521" fmla="*/ 3820213 w 6012824"/>
              <a:gd name="connsiteY521" fmla="*/ 557247 h 2131815"/>
              <a:gd name="connsiteX522" fmla="*/ 3833857 w 6012824"/>
              <a:gd name="connsiteY522" fmla="*/ 561292 h 2131815"/>
              <a:gd name="connsiteX523" fmla="*/ 3852101 w 6012824"/>
              <a:gd name="connsiteY523" fmla="*/ 527421 h 2131815"/>
              <a:gd name="connsiteX524" fmla="*/ 3871060 w 6012824"/>
              <a:gd name="connsiteY524" fmla="*/ 552091 h 2131815"/>
              <a:gd name="connsiteX525" fmla="*/ 3906913 w 6012824"/>
              <a:gd name="connsiteY525" fmla="*/ 494106 h 2131815"/>
              <a:gd name="connsiteX526" fmla="*/ 3916036 w 6012824"/>
              <a:gd name="connsiteY526" fmla="*/ 496644 h 2131815"/>
              <a:gd name="connsiteX527" fmla="*/ 3903900 w 6012824"/>
              <a:gd name="connsiteY527" fmla="*/ 581917 h 2131815"/>
              <a:gd name="connsiteX528" fmla="*/ 3934519 w 6012824"/>
              <a:gd name="connsiteY528" fmla="*/ 538526 h 2131815"/>
              <a:gd name="connsiteX529" fmla="*/ 3937295 w 6012824"/>
              <a:gd name="connsiteY529" fmla="*/ 449922 h 2131815"/>
              <a:gd name="connsiteX530" fmla="*/ 3982113 w 6012824"/>
              <a:gd name="connsiteY530" fmla="*/ 545745 h 2131815"/>
              <a:gd name="connsiteX531" fmla="*/ 3975291 w 6012824"/>
              <a:gd name="connsiteY531" fmla="*/ 481731 h 2131815"/>
              <a:gd name="connsiteX532" fmla="*/ 3980287 w 6012824"/>
              <a:gd name="connsiteY532" fmla="*/ 479906 h 2131815"/>
              <a:gd name="connsiteX533" fmla="*/ 4029864 w 6012824"/>
              <a:gd name="connsiteY533" fmla="*/ 547966 h 2131815"/>
              <a:gd name="connsiteX534" fmla="*/ 4036290 w 6012824"/>
              <a:gd name="connsiteY534" fmla="*/ 530832 h 2131815"/>
              <a:gd name="connsiteX535" fmla="*/ 4009399 w 6012824"/>
              <a:gd name="connsiteY535" fmla="*/ 443735 h 2131815"/>
              <a:gd name="connsiteX536" fmla="*/ 4065798 w 6012824"/>
              <a:gd name="connsiteY536" fmla="*/ 507432 h 2131815"/>
              <a:gd name="connsiteX537" fmla="*/ 4089833 w 6012824"/>
              <a:gd name="connsiteY537" fmla="*/ 468087 h 2131815"/>
              <a:gd name="connsiteX538" fmla="*/ 4102525 w 6012824"/>
              <a:gd name="connsiteY538" fmla="*/ 496168 h 2131815"/>
              <a:gd name="connsiteX539" fmla="*/ 4134175 w 6012824"/>
              <a:gd name="connsiteY539" fmla="*/ 465628 h 2131815"/>
              <a:gd name="connsiteX540" fmla="*/ 4143377 w 6012824"/>
              <a:gd name="connsiteY540" fmla="*/ 437151 h 2131815"/>
              <a:gd name="connsiteX541" fmla="*/ 4157099 w 6012824"/>
              <a:gd name="connsiteY541" fmla="*/ 498151 h 2131815"/>
              <a:gd name="connsiteX542" fmla="*/ 4164636 w 6012824"/>
              <a:gd name="connsiteY542" fmla="*/ 500848 h 2131815"/>
              <a:gd name="connsiteX543" fmla="*/ 4181055 w 6012824"/>
              <a:gd name="connsiteY543" fmla="*/ 473719 h 2131815"/>
              <a:gd name="connsiteX544" fmla="*/ 4192954 w 6012824"/>
              <a:gd name="connsiteY544" fmla="*/ 498865 h 2131815"/>
              <a:gd name="connsiteX545" fmla="*/ 4198506 w 6012824"/>
              <a:gd name="connsiteY545" fmla="*/ 488394 h 2131815"/>
              <a:gd name="connsiteX546" fmla="*/ 4206835 w 6012824"/>
              <a:gd name="connsiteY546" fmla="*/ 463249 h 2131815"/>
              <a:gd name="connsiteX547" fmla="*/ 4214450 w 6012824"/>
              <a:gd name="connsiteY547" fmla="*/ 466898 h 2131815"/>
              <a:gd name="connsiteX548" fmla="*/ 4226190 w 6012824"/>
              <a:gd name="connsiteY548" fmla="*/ 519489 h 2131815"/>
              <a:gd name="connsiteX549" fmla="*/ 4263314 w 6012824"/>
              <a:gd name="connsiteY549" fmla="*/ 445956 h 2131815"/>
              <a:gd name="connsiteX550" fmla="*/ 4280527 w 6012824"/>
              <a:gd name="connsiteY550" fmla="*/ 445004 h 2131815"/>
              <a:gd name="connsiteX551" fmla="*/ 4280764 w 6012824"/>
              <a:gd name="connsiteY551" fmla="*/ 434534 h 2131815"/>
              <a:gd name="connsiteX552" fmla="*/ 4144646 w 6012824"/>
              <a:gd name="connsiteY552" fmla="*/ 296114 h 2131815"/>
              <a:gd name="connsiteX553" fmla="*/ 4030500 w 6012824"/>
              <a:gd name="connsiteY553" fmla="*/ 77499 h 2131815"/>
              <a:gd name="connsiteX554" fmla="*/ 4265931 w 6012824"/>
              <a:gd name="connsiteY554" fmla="*/ 345453 h 2131815"/>
              <a:gd name="connsiteX555" fmla="*/ 4277513 w 6012824"/>
              <a:gd name="connsiteY555" fmla="*/ 350372 h 2131815"/>
              <a:gd name="connsiteX556" fmla="*/ 4335736 w 6012824"/>
              <a:gd name="connsiteY556" fmla="*/ 431678 h 2131815"/>
              <a:gd name="connsiteX557" fmla="*/ 4344302 w 6012824"/>
              <a:gd name="connsiteY557" fmla="*/ 417321 h 2131815"/>
              <a:gd name="connsiteX558" fmla="*/ 4336133 w 6012824"/>
              <a:gd name="connsiteY558" fmla="*/ 337124 h 2131815"/>
              <a:gd name="connsiteX559" fmla="*/ 4338274 w 6012824"/>
              <a:gd name="connsiteY559" fmla="*/ 338790 h 2131815"/>
              <a:gd name="connsiteX560" fmla="*/ 4394435 w 6012824"/>
              <a:gd name="connsiteY560" fmla="*/ 420573 h 2131815"/>
              <a:gd name="connsiteX561" fmla="*/ 4417360 w 6012824"/>
              <a:gd name="connsiteY561" fmla="*/ 345930 h 2131815"/>
              <a:gd name="connsiteX562" fmla="*/ 4420374 w 6012824"/>
              <a:gd name="connsiteY562" fmla="*/ 357590 h 2131815"/>
              <a:gd name="connsiteX563" fmla="*/ 4420295 w 6012824"/>
              <a:gd name="connsiteY563" fmla="*/ 360604 h 2131815"/>
              <a:gd name="connsiteX564" fmla="*/ 4425847 w 6012824"/>
              <a:gd name="connsiteY564" fmla="*/ 361159 h 2131815"/>
              <a:gd name="connsiteX565" fmla="*/ 4450834 w 6012824"/>
              <a:gd name="connsiteY565" fmla="*/ 319435 h 2131815"/>
              <a:gd name="connsiteX566" fmla="*/ 4461701 w 6012824"/>
              <a:gd name="connsiteY566" fmla="*/ 323798 h 2131815"/>
              <a:gd name="connsiteX567" fmla="*/ 4472330 w 6012824"/>
              <a:gd name="connsiteY567" fmla="*/ 357590 h 2131815"/>
              <a:gd name="connsiteX568" fmla="*/ 4447027 w 6012824"/>
              <a:gd name="connsiteY568" fmla="*/ 462693 h 2131815"/>
              <a:gd name="connsiteX569" fmla="*/ 4513975 w 6012824"/>
              <a:gd name="connsiteY569" fmla="*/ 346881 h 2131815"/>
              <a:gd name="connsiteX570" fmla="*/ 4517069 w 6012824"/>
              <a:gd name="connsiteY570" fmla="*/ 378769 h 2131815"/>
              <a:gd name="connsiteX571" fmla="*/ 4546102 w 6012824"/>
              <a:gd name="connsiteY571" fmla="*/ 378293 h 2131815"/>
              <a:gd name="connsiteX572" fmla="*/ 4511278 w 6012824"/>
              <a:gd name="connsiteY572" fmla="*/ 455633 h 2131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</a:cxnLst>
            <a:rect l="l" t="t" r="r" b="b"/>
            <a:pathLst>
              <a:path w="6012824" h="2131815">
                <a:moveTo>
                  <a:pt x="4511278" y="455633"/>
                </a:moveTo>
                <a:cubicBezTo>
                  <a:pt x="4557682" y="427474"/>
                  <a:pt x="4589016" y="434534"/>
                  <a:pt x="4625663" y="414940"/>
                </a:cubicBezTo>
                <a:cubicBezTo>
                  <a:pt x="4627329" y="414068"/>
                  <a:pt x="4628915" y="413037"/>
                  <a:pt x="4630581" y="412085"/>
                </a:cubicBezTo>
                <a:cubicBezTo>
                  <a:pt x="4647635" y="402566"/>
                  <a:pt x="4657313" y="383925"/>
                  <a:pt x="4667704" y="367902"/>
                </a:cubicBezTo>
                <a:lnTo>
                  <a:pt x="4674367" y="367029"/>
                </a:lnTo>
                <a:cubicBezTo>
                  <a:pt x="4674684" y="380118"/>
                  <a:pt x="4672781" y="387495"/>
                  <a:pt x="4680792" y="398045"/>
                </a:cubicBezTo>
                <a:cubicBezTo>
                  <a:pt x="4740603" y="352355"/>
                  <a:pt x="4734812" y="383370"/>
                  <a:pt x="4796843" y="383053"/>
                </a:cubicBezTo>
                <a:cubicBezTo>
                  <a:pt x="4813897" y="382973"/>
                  <a:pt x="4831983" y="379087"/>
                  <a:pt x="4843882" y="366077"/>
                </a:cubicBezTo>
                <a:cubicBezTo>
                  <a:pt x="4853559" y="355448"/>
                  <a:pt x="4856969" y="340059"/>
                  <a:pt x="4855383" y="326019"/>
                </a:cubicBezTo>
                <a:cubicBezTo>
                  <a:pt x="4849672" y="275332"/>
                  <a:pt x="4624473" y="224247"/>
                  <a:pt x="4577038" y="204892"/>
                </a:cubicBezTo>
                <a:cubicBezTo>
                  <a:pt x="4475107" y="163406"/>
                  <a:pt x="4464398" y="60683"/>
                  <a:pt x="4386265" y="0"/>
                </a:cubicBezTo>
                <a:cubicBezTo>
                  <a:pt x="4438856" y="35458"/>
                  <a:pt x="4500966" y="126600"/>
                  <a:pt x="4551813" y="129297"/>
                </a:cubicBezTo>
                <a:cubicBezTo>
                  <a:pt x="4560221" y="129773"/>
                  <a:pt x="4566487" y="138102"/>
                  <a:pt x="4573468" y="143020"/>
                </a:cubicBezTo>
                <a:cubicBezTo>
                  <a:pt x="4588301" y="153253"/>
                  <a:pt x="4590761" y="152301"/>
                  <a:pt x="4607895" y="148970"/>
                </a:cubicBezTo>
                <a:cubicBezTo>
                  <a:pt x="4626694" y="156584"/>
                  <a:pt x="4633991" y="170387"/>
                  <a:pt x="4646604" y="186093"/>
                </a:cubicBezTo>
                <a:lnTo>
                  <a:pt x="4653267" y="185062"/>
                </a:lnTo>
                <a:cubicBezTo>
                  <a:pt x="4651284" y="170228"/>
                  <a:pt x="4646842" y="157537"/>
                  <a:pt x="4653029" y="143734"/>
                </a:cubicBezTo>
                <a:cubicBezTo>
                  <a:pt x="4674605" y="153570"/>
                  <a:pt x="4672940" y="182285"/>
                  <a:pt x="4694753" y="191487"/>
                </a:cubicBezTo>
                <a:cubicBezTo>
                  <a:pt x="4699671" y="179350"/>
                  <a:pt x="4700861" y="167610"/>
                  <a:pt x="4702368" y="154681"/>
                </a:cubicBezTo>
                <a:lnTo>
                  <a:pt x="4708397" y="155395"/>
                </a:lnTo>
                <a:cubicBezTo>
                  <a:pt x="4714425" y="167610"/>
                  <a:pt x="4706811" y="189662"/>
                  <a:pt x="4704192" y="202909"/>
                </a:cubicBezTo>
                <a:lnTo>
                  <a:pt x="4716170" y="217108"/>
                </a:lnTo>
                <a:lnTo>
                  <a:pt x="4710380" y="218060"/>
                </a:lnTo>
                <a:cubicBezTo>
                  <a:pt x="4710936" y="216156"/>
                  <a:pt x="4711252" y="214173"/>
                  <a:pt x="4711967" y="212349"/>
                </a:cubicBezTo>
                <a:cubicBezTo>
                  <a:pt x="4716964" y="199340"/>
                  <a:pt x="4733304" y="166341"/>
                  <a:pt x="4744489" y="160074"/>
                </a:cubicBezTo>
                <a:lnTo>
                  <a:pt x="4751866" y="186252"/>
                </a:lnTo>
                <a:cubicBezTo>
                  <a:pt x="4763527" y="182523"/>
                  <a:pt x="4770508" y="155077"/>
                  <a:pt x="4780581" y="144210"/>
                </a:cubicBezTo>
                <a:cubicBezTo>
                  <a:pt x="4784944" y="163644"/>
                  <a:pt x="4774949" y="194184"/>
                  <a:pt x="4786293" y="208144"/>
                </a:cubicBezTo>
                <a:cubicBezTo>
                  <a:pt x="4799777" y="198784"/>
                  <a:pt x="4811517" y="190218"/>
                  <a:pt x="4827620" y="185934"/>
                </a:cubicBezTo>
                <a:cubicBezTo>
                  <a:pt x="4821115" y="200530"/>
                  <a:pt x="4807076" y="210683"/>
                  <a:pt x="4808582" y="226547"/>
                </a:cubicBezTo>
                <a:cubicBezTo>
                  <a:pt x="4819370" y="224327"/>
                  <a:pt x="4827223" y="209414"/>
                  <a:pt x="4833966" y="200450"/>
                </a:cubicBezTo>
                <a:lnTo>
                  <a:pt x="4843167" y="199578"/>
                </a:lnTo>
                <a:cubicBezTo>
                  <a:pt x="4848482" y="214015"/>
                  <a:pt x="4850545" y="228610"/>
                  <a:pt x="4853003" y="243682"/>
                </a:cubicBezTo>
                <a:cubicBezTo>
                  <a:pt x="4863950" y="255342"/>
                  <a:pt x="4866568" y="254152"/>
                  <a:pt x="4881798" y="256453"/>
                </a:cubicBezTo>
                <a:cubicBezTo>
                  <a:pt x="4903295" y="235749"/>
                  <a:pt x="4931533" y="213935"/>
                  <a:pt x="4945097" y="187124"/>
                </a:cubicBezTo>
                <a:cubicBezTo>
                  <a:pt x="4946129" y="191963"/>
                  <a:pt x="4947002" y="196801"/>
                  <a:pt x="4947557" y="201799"/>
                </a:cubicBezTo>
                <a:cubicBezTo>
                  <a:pt x="4950968" y="235749"/>
                  <a:pt x="4935976" y="261053"/>
                  <a:pt x="4914717" y="285802"/>
                </a:cubicBezTo>
                <a:cubicBezTo>
                  <a:pt x="4924553" y="281281"/>
                  <a:pt x="4933755" y="276125"/>
                  <a:pt x="4942321" y="269462"/>
                </a:cubicBezTo>
                <a:cubicBezTo>
                  <a:pt x="4969609" y="248282"/>
                  <a:pt x="4999910" y="220361"/>
                  <a:pt x="5004987" y="184586"/>
                </a:cubicBezTo>
                <a:cubicBezTo>
                  <a:pt x="5007604" y="231863"/>
                  <a:pt x="4990947" y="256532"/>
                  <a:pt x="4963422" y="292862"/>
                </a:cubicBezTo>
                <a:cubicBezTo>
                  <a:pt x="4994913" y="279853"/>
                  <a:pt x="5048535" y="232417"/>
                  <a:pt x="5066304" y="202750"/>
                </a:cubicBezTo>
                <a:cubicBezTo>
                  <a:pt x="5071301" y="247092"/>
                  <a:pt x="5057975" y="278584"/>
                  <a:pt x="5030926" y="312693"/>
                </a:cubicBezTo>
                <a:cubicBezTo>
                  <a:pt x="5034178" y="309916"/>
                  <a:pt x="5037430" y="307061"/>
                  <a:pt x="5040682" y="304285"/>
                </a:cubicBezTo>
                <a:cubicBezTo>
                  <a:pt x="5045521" y="300239"/>
                  <a:pt x="5050360" y="296352"/>
                  <a:pt x="5055040" y="291989"/>
                </a:cubicBezTo>
                <a:cubicBezTo>
                  <a:pt x="5082089" y="266527"/>
                  <a:pt x="5124131" y="206400"/>
                  <a:pt x="5125083" y="168483"/>
                </a:cubicBezTo>
                <a:cubicBezTo>
                  <a:pt x="5130398" y="221074"/>
                  <a:pt x="5112708" y="267955"/>
                  <a:pt x="5083279" y="310868"/>
                </a:cubicBezTo>
                <a:cubicBezTo>
                  <a:pt x="5109932" y="293893"/>
                  <a:pt x="5127700" y="279298"/>
                  <a:pt x="5145231" y="252725"/>
                </a:cubicBezTo>
                <a:lnTo>
                  <a:pt x="5146897" y="250107"/>
                </a:lnTo>
                <a:cubicBezTo>
                  <a:pt x="5153798" y="258197"/>
                  <a:pt x="5144358" y="285088"/>
                  <a:pt x="5146658" y="297701"/>
                </a:cubicBezTo>
                <a:lnTo>
                  <a:pt x="5163079" y="288499"/>
                </a:lnTo>
                <a:lnTo>
                  <a:pt x="5177912" y="306426"/>
                </a:lnTo>
                <a:cubicBezTo>
                  <a:pt x="5178229" y="293655"/>
                  <a:pt x="5180133" y="283581"/>
                  <a:pt x="5184416" y="271524"/>
                </a:cubicBezTo>
                <a:lnTo>
                  <a:pt x="5196553" y="277711"/>
                </a:lnTo>
                <a:cubicBezTo>
                  <a:pt x="5209006" y="295242"/>
                  <a:pt x="5219001" y="308489"/>
                  <a:pt x="5221777" y="330382"/>
                </a:cubicBezTo>
                <a:cubicBezTo>
                  <a:pt x="5229552" y="302936"/>
                  <a:pt x="5220746" y="283184"/>
                  <a:pt x="5223760" y="256135"/>
                </a:cubicBezTo>
                <a:lnTo>
                  <a:pt x="5231931" y="260022"/>
                </a:lnTo>
                <a:cubicBezTo>
                  <a:pt x="5242402" y="276045"/>
                  <a:pt x="5247320" y="288023"/>
                  <a:pt x="5249858" y="307140"/>
                </a:cubicBezTo>
                <a:cubicBezTo>
                  <a:pt x="5250810" y="314597"/>
                  <a:pt x="5251841" y="313962"/>
                  <a:pt x="5256997" y="318959"/>
                </a:cubicBezTo>
                <a:cubicBezTo>
                  <a:pt x="5263740" y="294290"/>
                  <a:pt x="5265247" y="270334"/>
                  <a:pt x="5266516" y="244871"/>
                </a:cubicBezTo>
                <a:cubicBezTo>
                  <a:pt x="5277146" y="261926"/>
                  <a:pt x="5287219" y="271286"/>
                  <a:pt x="5285871" y="291672"/>
                </a:cubicBezTo>
                <a:lnTo>
                  <a:pt x="5290789" y="280488"/>
                </a:lnTo>
                <a:lnTo>
                  <a:pt x="5292931" y="281201"/>
                </a:lnTo>
                <a:cubicBezTo>
                  <a:pt x="5294676" y="276442"/>
                  <a:pt x="5294597" y="276125"/>
                  <a:pt x="5297532" y="271127"/>
                </a:cubicBezTo>
                <a:cubicBezTo>
                  <a:pt x="5304433" y="259467"/>
                  <a:pt x="5312999" y="254866"/>
                  <a:pt x="5325612" y="251376"/>
                </a:cubicBezTo>
                <a:cubicBezTo>
                  <a:pt x="5334655" y="253914"/>
                  <a:pt x="5339969" y="253597"/>
                  <a:pt x="5344412" y="263195"/>
                </a:cubicBezTo>
                <a:cubicBezTo>
                  <a:pt x="5352661" y="281043"/>
                  <a:pt x="5348378" y="307616"/>
                  <a:pt x="5342904" y="325702"/>
                </a:cubicBezTo>
                <a:cubicBezTo>
                  <a:pt x="5348378" y="315310"/>
                  <a:pt x="5353851" y="304840"/>
                  <a:pt x="5358055" y="293893"/>
                </a:cubicBezTo>
                <a:cubicBezTo>
                  <a:pt x="5369954" y="262402"/>
                  <a:pt x="5373206" y="224882"/>
                  <a:pt x="5359245" y="193787"/>
                </a:cubicBezTo>
                <a:cubicBezTo>
                  <a:pt x="5360118" y="195453"/>
                  <a:pt x="5360990" y="197198"/>
                  <a:pt x="5361942" y="198864"/>
                </a:cubicBezTo>
                <a:cubicBezTo>
                  <a:pt x="5382328" y="234639"/>
                  <a:pt x="5375982" y="285961"/>
                  <a:pt x="5396765" y="315628"/>
                </a:cubicBezTo>
                <a:cubicBezTo>
                  <a:pt x="5404539" y="309282"/>
                  <a:pt x="5412392" y="303095"/>
                  <a:pt x="5420245" y="296987"/>
                </a:cubicBezTo>
                <a:lnTo>
                  <a:pt x="5432699" y="301588"/>
                </a:lnTo>
                <a:cubicBezTo>
                  <a:pt x="5433174" y="308409"/>
                  <a:pt x="5433174" y="312772"/>
                  <a:pt x="5437061" y="318563"/>
                </a:cubicBezTo>
                <a:lnTo>
                  <a:pt x="5465142" y="312455"/>
                </a:lnTo>
                <a:lnTo>
                  <a:pt x="5473629" y="338711"/>
                </a:lnTo>
                <a:lnTo>
                  <a:pt x="5482435" y="338870"/>
                </a:lnTo>
                <a:lnTo>
                  <a:pt x="5501710" y="318721"/>
                </a:lnTo>
                <a:lnTo>
                  <a:pt x="5510832" y="320784"/>
                </a:lnTo>
                <a:cubicBezTo>
                  <a:pt x="5512418" y="331969"/>
                  <a:pt x="5514322" y="341963"/>
                  <a:pt x="5518130" y="352592"/>
                </a:cubicBezTo>
                <a:lnTo>
                  <a:pt x="5533042" y="325464"/>
                </a:lnTo>
                <a:cubicBezTo>
                  <a:pt x="5542244" y="324116"/>
                  <a:pt x="5550097" y="322133"/>
                  <a:pt x="5558981" y="319118"/>
                </a:cubicBezTo>
                <a:cubicBezTo>
                  <a:pt x="5563899" y="306902"/>
                  <a:pt x="5567549" y="297542"/>
                  <a:pt x="5577305" y="288420"/>
                </a:cubicBezTo>
                <a:cubicBezTo>
                  <a:pt x="5578575" y="289293"/>
                  <a:pt x="5580002" y="289848"/>
                  <a:pt x="5581033" y="290958"/>
                </a:cubicBezTo>
                <a:cubicBezTo>
                  <a:pt x="5593408" y="302857"/>
                  <a:pt x="5589600" y="332841"/>
                  <a:pt x="5589759" y="348864"/>
                </a:cubicBezTo>
                <a:lnTo>
                  <a:pt x="5594677" y="349182"/>
                </a:lnTo>
                <a:cubicBezTo>
                  <a:pt x="5599595" y="337283"/>
                  <a:pt x="5602213" y="329034"/>
                  <a:pt x="5613556" y="322291"/>
                </a:cubicBezTo>
                <a:cubicBezTo>
                  <a:pt x="5631166" y="325781"/>
                  <a:pt x="5644174" y="337521"/>
                  <a:pt x="5658215" y="348071"/>
                </a:cubicBezTo>
                <a:cubicBezTo>
                  <a:pt x="5663609" y="346960"/>
                  <a:pt x="5668765" y="346088"/>
                  <a:pt x="5674159" y="345215"/>
                </a:cubicBezTo>
                <a:cubicBezTo>
                  <a:pt x="5693038" y="342042"/>
                  <a:pt x="5704857" y="345533"/>
                  <a:pt x="5722388" y="351799"/>
                </a:cubicBezTo>
                <a:cubicBezTo>
                  <a:pt x="5736507" y="356876"/>
                  <a:pt x="5738410" y="332920"/>
                  <a:pt x="5752451" y="330303"/>
                </a:cubicBezTo>
                <a:lnTo>
                  <a:pt x="5762446" y="353148"/>
                </a:lnTo>
                <a:cubicBezTo>
                  <a:pt x="5789654" y="366871"/>
                  <a:pt x="5794889" y="317293"/>
                  <a:pt x="5818844" y="310234"/>
                </a:cubicBezTo>
                <a:cubicBezTo>
                  <a:pt x="5822652" y="321656"/>
                  <a:pt x="5825270" y="332682"/>
                  <a:pt x="5827649" y="344501"/>
                </a:cubicBezTo>
                <a:cubicBezTo>
                  <a:pt x="5834234" y="335776"/>
                  <a:pt x="5840738" y="326733"/>
                  <a:pt x="5848115" y="318563"/>
                </a:cubicBezTo>
                <a:cubicBezTo>
                  <a:pt x="5856127" y="309520"/>
                  <a:pt x="5865170" y="297939"/>
                  <a:pt x="5877306" y="297383"/>
                </a:cubicBezTo>
                <a:lnTo>
                  <a:pt x="5879209" y="329985"/>
                </a:lnTo>
                <a:cubicBezTo>
                  <a:pt x="5894916" y="333079"/>
                  <a:pt x="5910543" y="305871"/>
                  <a:pt x="5929422" y="301429"/>
                </a:cubicBezTo>
                <a:cubicBezTo>
                  <a:pt x="5931721" y="309520"/>
                  <a:pt x="5933943" y="317373"/>
                  <a:pt x="5936957" y="325146"/>
                </a:cubicBezTo>
                <a:cubicBezTo>
                  <a:pt x="5950284" y="317056"/>
                  <a:pt x="5963768" y="309123"/>
                  <a:pt x="5977332" y="301429"/>
                </a:cubicBezTo>
                <a:cubicBezTo>
                  <a:pt x="5992404" y="303967"/>
                  <a:pt x="5991849" y="304522"/>
                  <a:pt x="6001050" y="316897"/>
                </a:cubicBezTo>
                <a:cubicBezTo>
                  <a:pt x="6005175" y="325543"/>
                  <a:pt x="6008110" y="333872"/>
                  <a:pt x="6008666" y="343470"/>
                </a:cubicBezTo>
                <a:cubicBezTo>
                  <a:pt x="6012314" y="405263"/>
                  <a:pt x="6016915" y="893023"/>
                  <a:pt x="6006047" y="928480"/>
                </a:cubicBezTo>
                <a:cubicBezTo>
                  <a:pt x="6004858" y="932446"/>
                  <a:pt x="6003192" y="936016"/>
                  <a:pt x="6001209" y="939585"/>
                </a:cubicBezTo>
                <a:cubicBezTo>
                  <a:pt x="5986296" y="968618"/>
                  <a:pt x="5934895" y="984800"/>
                  <a:pt x="5904910" y="994636"/>
                </a:cubicBezTo>
                <a:cubicBezTo>
                  <a:pt x="5903879" y="994953"/>
                  <a:pt x="5902927" y="995270"/>
                  <a:pt x="5901817" y="995588"/>
                </a:cubicBezTo>
                <a:cubicBezTo>
                  <a:pt x="5916730" y="962748"/>
                  <a:pt x="5893012" y="902065"/>
                  <a:pt x="5880638" y="869067"/>
                </a:cubicBezTo>
                <a:cubicBezTo>
                  <a:pt x="5860966" y="816475"/>
                  <a:pt x="5830188" y="734535"/>
                  <a:pt x="5782197" y="703122"/>
                </a:cubicBezTo>
                <a:cubicBezTo>
                  <a:pt x="5804329" y="691303"/>
                  <a:pt x="5988517" y="484348"/>
                  <a:pt x="5994070" y="466263"/>
                </a:cubicBezTo>
                <a:cubicBezTo>
                  <a:pt x="5995577" y="461266"/>
                  <a:pt x="5996370" y="455554"/>
                  <a:pt x="5996450" y="450319"/>
                </a:cubicBezTo>
                <a:lnTo>
                  <a:pt x="5992008" y="453809"/>
                </a:lnTo>
                <a:cubicBezTo>
                  <a:pt x="5969083" y="471816"/>
                  <a:pt x="5751261" y="612297"/>
                  <a:pt x="5743091" y="611028"/>
                </a:cubicBezTo>
                <a:cubicBezTo>
                  <a:pt x="5735159" y="609759"/>
                  <a:pt x="5727543" y="604048"/>
                  <a:pt x="5720880" y="599764"/>
                </a:cubicBezTo>
                <a:lnTo>
                  <a:pt x="5712472" y="603809"/>
                </a:lnTo>
                <a:cubicBezTo>
                  <a:pt x="5712155" y="620229"/>
                  <a:pt x="5714376" y="647913"/>
                  <a:pt x="5706206" y="662192"/>
                </a:cubicBezTo>
                <a:cubicBezTo>
                  <a:pt x="5678125" y="711610"/>
                  <a:pt x="5624502" y="744053"/>
                  <a:pt x="5591662" y="790299"/>
                </a:cubicBezTo>
                <a:cubicBezTo>
                  <a:pt x="5560647" y="834006"/>
                  <a:pt x="5544306" y="900638"/>
                  <a:pt x="5505517" y="936650"/>
                </a:cubicBezTo>
                <a:cubicBezTo>
                  <a:pt x="5499727" y="942044"/>
                  <a:pt x="5493619" y="946804"/>
                  <a:pt x="5487273" y="951484"/>
                </a:cubicBezTo>
                <a:cubicBezTo>
                  <a:pt x="5493143" y="937919"/>
                  <a:pt x="5497347" y="924990"/>
                  <a:pt x="5496792" y="909998"/>
                </a:cubicBezTo>
                <a:cubicBezTo>
                  <a:pt x="5494412" y="847332"/>
                  <a:pt x="5478072" y="783794"/>
                  <a:pt x="5471488" y="721208"/>
                </a:cubicBezTo>
                <a:cubicBezTo>
                  <a:pt x="5464190" y="651483"/>
                  <a:pt x="5471409" y="573905"/>
                  <a:pt x="5454116" y="506162"/>
                </a:cubicBezTo>
                <a:cubicBezTo>
                  <a:pt x="5453085" y="502196"/>
                  <a:pt x="5452212" y="498230"/>
                  <a:pt x="5451101" y="494343"/>
                </a:cubicBezTo>
                <a:cubicBezTo>
                  <a:pt x="5454195" y="545269"/>
                  <a:pt x="5443169" y="697728"/>
                  <a:pt x="5418341" y="737470"/>
                </a:cubicBezTo>
                <a:cubicBezTo>
                  <a:pt x="5413661" y="697887"/>
                  <a:pt x="5362497" y="653069"/>
                  <a:pt x="5332355" y="629114"/>
                </a:cubicBezTo>
                <a:cubicBezTo>
                  <a:pt x="5243591" y="558516"/>
                  <a:pt x="5125796" y="501007"/>
                  <a:pt x="5012919" y="485380"/>
                </a:cubicBezTo>
                <a:cubicBezTo>
                  <a:pt x="5131746" y="536067"/>
                  <a:pt x="5289123" y="647358"/>
                  <a:pt x="5338383" y="771420"/>
                </a:cubicBezTo>
                <a:cubicBezTo>
                  <a:pt x="5344253" y="786253"/>
                  <a:pt x="5345998" y="799818"/>
                  <a:pt x="5345602" y="815682"/>
                </a:cubicBezTo>
                <a:cubicBezTo>
                  <a:pt x="5333386" y="767612"/>
                  <a:pt x="5276828" y="728109"/>
                  <a:pt x="5236294" y="704074"/>
                </a:cubicBezTo>
                <a:cubicBezTo>
                  <a:pt x="5080821" y="612139"/>
                  <a:pt x="4893459" y="577474"/>
                  <a:pt x="4717995" y="623403"/>
                </a:cubicBezTo>
                <a:cubicBezTo>
                  <a:pt x="4664214" y="637443"/>
                  <a:pt x="4610908" y="656639"/>
                  <a:pt x="4556413" y="667427"/>
                </a:cubicBezTo>
                <a:cubicBezTo>
                  <a:pt x="4784310" y="684799"/>
                  <a:pt x="5050201" y="699077"/>
                  <a:pt x="5210910" y="885249"/>
                </a:cubicBezTo>
                <a:cubicBezTo>
                  <a:pt x="5229075" y="906190"/>
                  <a:pt x="5246685" y="927846"/>
                  <a:pt x="5258267" y="953229"/>
                </a:cubicBezTo>
                <a:lnTo>
                  <a:pt x="5257077" y="961716"/>
                </a:lnTo>
                <a:cubicBezTo>
                  <a:pt x="5130714" y="819172"/>
                  <a:pt x="4934230" y="771023"/>
                  <a:pt x="4750755" y="759997"/>
                </a:cubicBezTo>
                <a:cubicBezTo>
                  <a:pt x="4630739" y="752699"/>
                  <a:pt x="4552289" y="774276"/>
                  <a:pt x="4438143" y="785222"/>
                </a:cubicBezTo>
                <a:lnTo>
                  <a:pt x="4542374" y="790775"/>
                </a:lnTo>
                <a:cubicBezTo>
                  <a:pt x="4609243" y="819172"/>
                  <a:pt x="4781692" y="1006375"/>
                  <a:pt x="4817466" y="1075070"/>
                </a:cubicBezTo>
                <a:lnTo>
                  <a:pt x="4817784" y="1089824"/>
                </a:lnTo>
                <a:cubicBezTo>
                  <a:pt x="4783040" y="1111558"/>
                  <a:pt x="4744410" y="1126075"/>
                  <a:pt x="4708714" y="1146302"/>
                </a:cubicBezTo>
                <a:cubicBezTo>
                  <a:pt x="4656361" y="1175969"/>
                  <a:pt x="4602580" y="1219835"/>
                  <a:pt x="4546974" y="1240935"/>
                </a:cubicBezTo>
                <a:cubicBezTo>
                  <a:pt x="4756547" y="1200480"/>
                  <a:pt x="4982459" y="1117666"/>
                  <a:pt x="5178705" y="1251644"/>
                </a:cubicBezTo>
                <a:cubicBezTo>
                  <a:pt x="5193539" y="1261797"/>
                  <a:pt x="5205358" y="1272188"/>
                  <a:pt x="5213370" y="1288687"/>
                </a:cubicBezTo>
                <a:cubicBezTo>
                  <a:pt x="5007129" y="1223008"/>
                  <a:pt x="4886716" y="1285990"/>
                  <a:pt x="4683330" y="1307487"/>
                </a:cubicBezTo>
                <a:cubicBezTo>
                  <a:pt x="4611623" y="1315102"/>
                  <a:pt x="4539755" y="1304632"/>
                  <a:pt x="4468048" y="1307963"/>
                </a:cubicBezTo>
                <a:cubicBezTo>
                  <a:pt x="4501522" y="1269015"/>
                  <a:pt x="4517148" y="1098629"/>
                  <a:pt x="4513975" y="1045879"/>
                </a:cubicBezTo>
                <a:cubicBezTo>
                  <a:pt x="4513341" y="1036439"/>
                  <a:pt x="4510485" y="1028269"/>
                  <a:pt x="4505647" y="1020257"/>
                </a:cubicBezTo>
                <a:cubicBezTo>
                  <a:pt x="4546895" y="1013832"/>
                  <a:pt x="4665880" y="1002330"/>
                  <a:pt x="4689994" y="969807"/>
                </a:cubicBezTo>
                <a:cubicBezTo>
                  <a:pt x="4679761" y="953467"/>
                  <a:pt x="4648191" y="945852"/>
                  <a:pt x="4630105" y="941965"/>
                </a:cubicBezTo>
                <a:cubicBezTo>
                  <a:pt x="4524446" y="918961"/>
                  <a:pt x="4390469" y="963462"/>
                  <a:pt x="4302578" y="1021685"/>
                </a:cubicBezTo>
                <a:cubicBezTo>
                  <a:pt x="4261727" y="1049210"/>
                  <a:pt x="4223970" y="1080940"/>
                  <a:pt x="4189939" y="1116476"/>
                </a:cubicBezTo>
                <a:cubicBezTo>
                  <a:pt x="4157417" y="1150427"/>
                  <a:pt x="4124656" y="1209364"/>
                  <a:pt x="4084122" y="1230543"/>
                </a:cubicBezTo>
                <a:cubicBezTo>
                  <a:pt x="4088168" y="1183901"/>
                  <a:pt x="4028120" y="1118380"/>
                  <a:pt x="3999484" y="1084271"/>
                </a:cubicBezTo>
                <a:cubicBezTo>
                  <a:pt x="3853370" y="910156"/>
                  <a:pt x="3682667" y="803070"/>
                  <a:pt x="3455485" y="773323"/>
                </a:cubicBezTo>
                <a:cubicBezTo>
                  <a:pt x="3636738" y="844635"/>
                  <a:pt x="3908103" y="1094821"/>
                  <a:pt x="3984492" y="1276234"/>
                </a:cubicBezTo>
                <a:cubicBezTo>
                  <a:pt x="3989410" y="1287973"/>
                  <a:pt x="3991710" y="1298524"/>
                  <a:pt x="3991552" y="1311294"/>
                </a:cubicBezTo>
                <a:cubicBezTo>
                  <a:pt x="3984096" y="1325890"/>
                  <a:pt x="3975053" y="1332871"/>
                  <a:pt x="3962598" y="1342707"/>
                </a:cubicBezTo>
                <a:lnTo>
                  <a:pt x="3947528" y="1345086"/>
                </a:lnTo>
                <a:cubicBezTo>
                  <a:pt x="3936818" y="1335885"/>
                  <a:pt x="3934042" y="1330173"/>
                  <a:pt x="3930473" y="1316609"/>
                </a:cubicBezTo>
                <a:cubicBezTo>
                  <a:pt x="3922144" y="1319227"/>
                  <a:pt x="3922302" y="1319068"/>
                  <a:pt x="3918257" y="1327080"/>
                </a:cubicBezTo>
                <a:cubicBezTo>
                  <a:pt x="3883593" y="1394663"/>
                  <a:pt x="3895094" y="1448048"/>
                  <a:pt x="3817833" y="1489375"/>
                </a:cubicBezTo>
                <a:cubicBezTo>
                  <a:pt x="3818071" y="1438212"/>
                  <a:pt x="3771509" y="1382924"/>
                  <a:pt x="3736606" y="1348101"/>
                </a:cubicBezTo>
                <a:cubicBezTo>
                  <a:pt x="3723994" y="1335567"/>
                  <a:pt x="3710112" y="1323669"/>
                  <a:pt x="3695754" y="1313119"/>
                </a:cubicBezTo>
                <a:cubicBezTo>
                  <a:pt x="3733196" y="1278534"/>
                  <a:pt x="3802445" y="1130834"/>
                  <a:pt x="3805697" y="1081257"/>
                </a:cubicBezTo>
                <a:cubicBezTo>
                  <a:pt x="3806332" y="1071976"/>
                  <a:pt x="3805062" y="1062219"/>
                  <a:pt x="3803872" y="1053018"/>
                </a:cubicBezTo>
                <a:cubicBezTo>
                  <a:pt x="3798479" y="1090538"/>
                  <a:pt x="3676400" y="1240697"/>
                  <a:pt x="3642767" y="1266794"/>
                </a:cubicBezTo>
                <a:cubicBezTo>
                  <a:pt x="3639356" y="1269412"/>
                  <a:pt x="3635786" y="1271871"/>
                  <a:pt x="3632138" y="1274092"/>
                </a:cubicBezTo>
                <a:cubicBezTo>
                  <a:pt x="3634042" y="1242759"/>
                  <a:pt x="3589462" y="1188740"/>
                  <a:pt x="3568996" y="1165022"/>
                </a:cubicBezTo>
                <a:cubicBezTo>
                  <a:pt x="3562967" y="1157963"/>
                  <a:pt x="3556146" y="1152092"/>
                  <a:pt x="3548769" y="1146540"/>
                </a:cubicBezTo>
                <a:lnTo>
                  <a:pt x="3541312" y="1146381"/>
                </a:lnTo>
                <a:cubicBezTo>
                  <a:pt x="3543454" y="1168830"/>
                  <a:pt x="3564237" y="1196038"/>
                  <a:pt x="3559160" y="1215234"/>
                </a:cubicBezTo>
                <a:cubicBezTo>
                  <a:pt x="3541392" y="1214123"/>
                  <a:pt x="3520926" y="1196752"/>
                  <a:pt x="3505300" y="1187947"/>
                </a:cubicBezTo>
                <a:cubicBezTo>
                  <a:pt x="3448028" y="1155424"/>
                  <a:pt x="3368704" y="1147174"/>
                  <a:pt x="3304214" y="1140749"/>
                </a:cubicBezTo>
                <a:cubicBezTo>
                  <a:pt x="3303977" y="1100453"/>
                  <a:pt x="3248688" y="1017322"/>
                  <a:pt x="3218228" y="987418"/>
                </a:cubicBezTo>
                <a:cubicBezTo>
                  <a:pt x="3213151" y="982420"/>
                  <a:pt x="3207361" y="978850"/>
                  <a:pt x="3201571" y="974884"/>
                </a:cubicBezTo>
                <a:cubicBezTo>
                  <a:pt x="3199667" y="973694"/>
                  <a:pt x="3197922" y="972346"/>
                  <a:pt x="3196176" y="971077"/>
                </a:cubicBezTo>
                <a:cubicBezTo>
                  <a:pt x="3195065" y="970363"/>
                  <a:pt x="3193956" y="969649"/>
                  <a:pt x="3192925" y="968935"/>
                </a:cubicBezTo>
                <a:cubicBezTo>
                  <a:pt x="3290492" y="1120681"/>
                  <a:pt x="3379651" y="1832528"/>
                  <a:pt x="3340307" y="2017748"/>
                </a:cubicBezTo>
                <a:cubicBezTo>
                  <a:pt x="3337847" y="2029330"/>
                  <a:pt x="3334199" y="2039324"/>
                  <a:pt x="3327298" y="2049081"/>
                </a:cubicBezTo>
                <a:cubicBezTo>
                  <a:pt x="3333247" y="1969361"/>
                  <a:pt x="3307705" y="1890355"/>
                  <a:pt x="3294458" y="1812301"/>
                </a:cubicBezTo>
                <a:cubicBezTo>
                  <a:pt x="3249799" y="1549899"/>
                  <a:pt x="3218862" y="1252833"/>
                  <a:pt x="3036975" y="1041992"/>
                </a:cubicBezTo>
                <a:cubicBezTo>
                  <a:pt x="2987636" y="984800"/>
                  <a:pt x="2928064" y="944979"/>
                  <a:pt x="2854054" y="928322"/>
                </a:cubicBezTo>
                <a:cubicBezTo>
                  <a:pt x="2962172" y="1008041"/>
                  <a:pt x="3107810" y="1638107"/>
                  <a:pt x="3130259" y="1788821"/>
                </a:cubicBezTo>
                <a:cubicBezTo>
                  <a:pt x="3136049" y="1828007"/>
                  <a:pt x="3142237" y="1862830"/>
                  <a:pt x="3128038" y="1900984"/>
                </a:cubicBezTo>
                <a:cubicBezTo>
                  <a:pt x="3134384" y="1875046"/>
                  <a:pt x="3113680" y="1846569"/>
                  <a:pt x="3100671" y="1825151"/>
                </a:cubicBezTo>
                <a:cubicBezTo>
                  <a:pt x="3078937" y="1789456"/>
                  <a:pt x="3051808" y="1755268"/>
                  <a:pt x="3033247" y="1717827"/>
                </a:cubicBezTo>
                <a:cubicBezTo>
                  <a:pt x="2955827" y="1561957"/>
                  <a:pt x="2924811" y="1427265"/>
                  <a:pt x="2733801" y="1381020"/>
                </a:cubicBezTo>
                <a:cubicBezTo>
                  <a:pt x="2581261" y="1344134"/>
                  <a:pt x="2422139" y="1359364"/>
                  <a:pt x="2277533" y="1417033"/>
                </a:cubicBezTo>
                <a:cubicBezTo>
                  <a:pt x="2444825" y="1423537"/>
                  <a:pt x="2738243" y="1386572"/>
                  <a:pt x="2863336" y="1519201"/>
                </a:cubicBezTo>
                <a:cubicBezTo>
                  <a:pt x="2893161" y="1550851"/>
                  <a:pt x="2914658" y="1597969"/>
                  <a:pt x="2912913" y="1641914"/>
                </a:cubicBezTo>
                <a:cubicBezTo>
                  <a:pt x="2912833" y="1643263"/>
                  <a:pt x="2912754" y="1644611"/>
                  <a:pt x="2912674" y="1645960"/>
                </a:cubicBezTo>
                <a:cubicBezTo>
                  <a:pt x="2895699" y="1600984"/>
                  <a:pt x="2833907" y="1565209"/>
                  <a:pt x="2792420" y="1546568"/>
                </a:cubicBezTo>
                <a:cubicBezTo>
                  <a:pt x="2651859" y="1483267"/>
                  <a:pt x="2500669" y="1480333"/>
                  <a:pt x="2349162" y="1481919"/>
                </a:cubicBezTo>
                <a:cubicBezTo>
                  <a:pt x="2419522" y="1508730"/>
                  <a:pt x="2684540" y="1646119"/>
                  <a:pt x="2720474" y="1700693"/>
                </a:cubicBezTo>
                <a:cubicBezTo>
                  <a:pt x="2721664" y="1749080"/>
                  <a:pt x="2665265" y="1799292"/>
                  <a:pt x="2647259" y="1842840"/>
                </a:cubicBezTo>
                <a:cubicBezTo>
                  <a:pt x="2609580" y="1933824"/>
                  <a:pt x="2630284" y="2043687"/>
                  <a:pt x="2580945" y="2131815"/>
                </a:cubicBezTo>
                <a:cubicBezTo>
                  <a:pt x="2600220" y="2066849"/>
                  <a:pt x="2518200" y="1891942"/>
                  <a:pt x="2485915" y="1832370"/>
                </a:cubicBezTo>
                <a:cubicBezTo>
                  <a:pt x="2469416" y="1801989"/>
                  <a:pt x="2451965" y="1774464"/>
                  <a:pt x="2424519" y="1752809"/>
                </a:cubicBezTo>
                <a:cubicBezTo>
                  <a:pt x="2442604" y="1733691"/>
                  <a:pt x="2465291" y="1708546"/>
                  <a:pt x="2465529" y="1680466"/>
                </a:cubicBezTo>
                <a:cubicBezTo>
                  <a:pt x="2465608" y="1672850"/>
                  <a:pt x="2464339" y="1665156"/>
                  <a:pt x="2463150" y="1657700"/>
                </a:cubicBezTo>
                <a:cubicBezTo>
                  <a:pt x="2453471" y="1702835"/>
                  <a:pt x="2390648" y="1732581"/>
                  <a:pt x="2368119" y="1773274"/>
                </a:cubicBezTo>
                <a:cubicBezTo>
                  <a:pt x="2312990" y="1872666"/>
                  <a:pt x="2285861" y="2047574"/>
                  <a:pt x="2218436" y="2128643"/>
                </a:cubicBezTo>
                <a:cubicBezTo>
                  <a:pt x="2206221" y="2102624"/>
                  <a:pt x="2172509" y="2086522"/>
                  <a:pt x="2148474" y="2073116"/>
                </a:cubicBezTo>
                <a:cubicBezTo>
                  <a:pt x="2158627" y="2021873"/>
                  <a:pt x="2103656" y="1892417"/>
                  <a:pt x="2075099" y="1850297"/>
                </a:cubicBezTo>
                <a:cubicBezTo>
                  <a:pt x="2072006" y="1845696"/>
                  <a:pt x="2068674" y="1841175"/>
                  <a:pt x="2065105" y="1836891"/>
                </a:cubicBezTo>
                <a:cubicBezTo>
                  <a:pt x="2136575" y="1799609"/>
                  <a:pt x="2195988" y="1739641"/>
                  <a:pt x="2269283" y="1706959"/>
                </a:cubicBezTo>
                <a:cubicBezTo>
                  <a:pt x="2324809" y="1682211"/>
                  <a:pt x="2438083" y="1660397"/>
                  <a:pt x="2478141" y="1625574"/>
                </a:cubicBezTo>
                <a:cubicBezTo>
                  <a:pt x="2225021" y="1622797"/>
                  <a:pt x="2012434" y="1724411"/>
                  <a:pt x="1831815" y="1900984"/>
                </a:cubicBezTo>
                <a:cubicBezTo>
                  <a:pt x="1788901" y="1942946"/>
                  <a:pt x="1752094" y="2007516"/>
                  <a:pt x="1696886" y="2033375"/>
                </a:cubicBezTo>
                <a:cubicBezTo>
                  <a:pt x="1739958" y="1988716"/>
                  <a:pt x="1748287" y="1847282"/>
                  <a:pt x="1780413" y="1782396"/>
                </a:cubicBezTo>
                <a:cubicBezTo>
                  <a:pt x="1838874" y="1664363"/>
                  <a:pt x="1912011" y="1548154"/>
                  <a:pt x="1987923" y="1440592"/>
                </a:cubicBezTo>
                <a:cubicBezTo>
                  <a:pt x="2028695" y="1382765"/>
                  <a:pt x="2075258" y="1326921"/>
                  <a:pt x="2111826" y="1266398"/>
                </a:cubicBezTo>
                <a:cubicBezTo>
                  <a:pt x="2118330" y="1255689"/>
                  <a:pt x="2119997" y="1247043"/>
                  <a:pt x="2119520" y="1234748"/>
                </a:cubicBezTo>
                <a:cubicBezTo>
                  <a:pt x="2119282" y="1230940"/>
                  <a:pt x="2119045" y="1227053"/>
                  <a:pt x="2118807" y="1223246"/>
                </a:cubicBezTo>
                <a:cubicBezTo>
                  <a:pt x="2100324" y="1277265"/>
                  <a:pt x="1967061" y="1343103"/>
                  <a:pt x="1920498" y="1385144"/>
                </a:cubicBezTo>
                <a:cubicBezTo>
                  <a:pt x="1833084" y="1464151"/>
                  <a:pt x="1803020" y="1595748"/>
                  <a:pt x="1716796" y="1671740"/>
                </a:cubicBezTo>
                <a:cubicBezTo>
                  <a:pt x="1745035" y="1605108"/>
                  <a:pt x="1703787" y="1469228"/>
                  <a:pt x="1677531" y="1403865"/>
                </a:cubicBezTo>
                <a:cubicBezTo>
                  <a:pt x="1664046" y="1370232"/>
                  <a:pt x="1652703" y="1345642"/>
                  <a:pt x="1622877" y="1323986"/>
                </a:cubicBezTo>
                <a:cubicBezTo>
                  <a:pt x="1619704" y="1321686"/>
                  <a:pt x="1616689" y="1319306"/>
                  <a:pt x="1613596" y="1317085"/>
                </a:cubicBezTo>
                <a:cubicBezTo>
                  <a:pt x="1648895" y="1356905"/>
                  <a:pt x="1664204" y="1405531"/>
                  <a:pt x="1660952" y="1458757"/>
                </a:cubicBezTo>
                <a:cubicBezTo>
                  <a:pt x="1660080" y="1473431"/>
                  <a:pt x="1656430" y="1488265"/>
                  <a:pt x="1652861" y="1502464"/>
                </a:cubicBezTo>
                <a:cubicBezTo>
                  <a:pt x="1646674" y="1451221"/>
                  <a:pt x="1601698" y="1406641"/>
                  <a:pt x="1562988" y="1376340"/>
                </a:cubicBezTo>
                <a:cubicBezTo>
                  <a:pt x="1479460" y="1311057"/>
                  <a:pt x="1378164" y="1273536"/>
                  <a:pt x="1275123" y="1252992"/>
                </a:cubicBezTo>
                <a:cubicBezTo>
                  <a:pt x="1380544" y="1289322"/>
                  <a:pt x="1554183" y="1451776"/>
                  <a:pt x="1604791" y="1551168"/>
                </a:cubicBezTo>
                <a:cubicBezTo>
                  <a:pt x="1610582" y="1562670"/>
                  <a:pt x="1611692" y="1568064"/>
                  <a:pt x="1609788" y="1580518"/>
                </a:cubicBezTo>
                <a:cubicBezTo>
                  <a:pt x="1604394" y="1578614"/>
                  <a:pt x="1607012" y="1580360"/>
                  <a:pt x="1603125" y="1574569"/>
                </a:cubicBezTo>
                <a:cubicBezTo>
                  <a:pt x="1544109" y="1486837"/>
                  <a:pt x="1428852" y="1410528"/>
                  <a:pt x="1325573" y="1390301"/>
                </a:cubicBezTo>
                <a:cubicBezTo>
                  <a:pt x="1164784" y="1358888"/>
                  <a:pt x="1013435" y="1411639"/>
                  <a:pt x="854709" y="1422823"/>
                </a:cubicBezTo>
                <a:cubicBezTo>
                  <a:pt x="1063568" y="1446779"/>
                  <a:pt x="1351908" y="1453363"/>
                  <a:pt x="1493500" y="1633427"/>
                </a:cubicBezTo>
                <a:cubicBezTo>
                  <a:pt x="1505795" y="1649133"/>
                  <a:pt x="1513014" y="1664363"/>
                  <a:pt x="1519122" y="1683162"/>
                </a:cubicBezTo>
                <a:cubicBezTo>
                  <a:pt x="1347704" y="1515949"/>
                  <a:pt x="967348" y="1473273"/>
                  <a:pt x="734852" y="1461533"/>
                </a:cubicBezTo>
                <a:cubicBezTo>
                  <a:pt x="799818" y="1477080"/>
                  <a:pt x="864228" y="1499450"/>
                  <a:pt x="928083" y="1519201"/>
                </a:cubicBezTo>
                <a:cubicBezTo>
                  <a:pt x="1093869" y="1570523"/>
                  <a:pt x="1371025" y="1647705"/>
                  <a:pt x="1465023" y="1805241"/>
                </a:cubicBezTo>
                <a:cubicBezTo>
                  <a:pt x="1465975" y="1806748"/>
                  <a:pt x="1466769" y="1808255"/>
                  <a:pt x="1467641" y="1809763"/>
                </a:cubicBezTo>
                <a:cubicBezTo>
                  <a:pt x="1455663" y="1826896"/>
                  <a:pt x="1436863" y="1836653"/>
                  <a:pt x="1418381" y="1845538"/>
                </a:cubicBezTo>
                <a:cubicBezTo>
                  <a:pt x="1379830" y="1820392"/>
                  <a:pt x="1331760" y="1813570"/>
                  <a:pt x="1291464" y="1791439"/>
                </a:cubicBezTo>
                <a:cubicBezTo>
                  <a:pt x="1204526" y="1743686"/>
                  <a:pt x="958861" y="1557197"/>
                  <a:pt x="861531" y="1577107"/>
                </a:cubicBezTo>
                <a:lnTo>
                  <a:pt x="855503" y="1582263"/>
                </a:lnTo>
                <a:cubicBezTo>
                  <a:pt x="865418" y="1592655"/>
                  <a:pt x="884535" y="1608043"/>
                  <a:pt x="886597" y="1622639"/>
                </a:cubicBezTo>
                <a:cubicBezTo>
                  <a:pt x="885566" y="1653178"/>
                  <a:pt x="778876" y="1797468"/>
                  <a:pt x="754683" y="1817774"/>
                </a:cubicBezTo>
                <a:cubicBezTo>
                  <a:pt x="752303" y="1819757"/>
                  <a:pt x="748178" y="1822137"/>
                  <a:pt x="745719" y="1823644"/>
                </a:cubicBezTo>
                <a:cubicBezTo>
                  <a:pt x="715576" y="1756299"/>
                  <a:pt x="539161" y="1679672"/>
                  <a:pt x="473402" y="1654368"/>
                </a:cubicBezTo>
                <a:cubicBezTo>
                  <a:pt x="378293" y="1617800"/>
                  <a:pt x="279298" y="1589878"/>
                  <a:pt x="181968" y="1559656"/>
                </a:cubicBezTo>
                <a:cubicBezTo>
                  <a:pt x="121523" y="1540856"/>
                  <a:pt x="61079" y="1517932"/>
                  <a:pt x="0" y="1501750"/>
                </a:cubicBezTo>
                <a:cubicBezTo>
                  <a:pt x="24670" y="1501274"/>
                  <a:pt x="37837" y="1495563"/>
                  <a:pt x="59255" y="1483823"/>
                </a:cubicBezTo>
                <a:cubicBezTo>
                  <a:pt x="79403" y="1472718"/>
                  <a:pt x="85035" y="1470814"/>
                  <a:pt x="107484" y="1477318"/>
                </a:cubicBezTo>
                <a:lnTo>
                  <a:pt x="103993" y="1481840"/>
                </a:lnTo>
                <a:lnTo>
                  <a:pt x="106849" y="1487075"/>
                </a:lnTo>
                <a:cubicBezTo>
                  <a:pt x="151587" y="1475335"/>
                  <a:pt x="180937" y="1496435"/>
                  <a:pt x="221868" y="1490645"/>
                </a:cubicBezTo>
                <a:cubicBezTo>
                  <a:pt x="223375" y="1482871"/>
                  <a:pt x="222978" y="1476684"/>
                  <a:pt x="222026" y="1468910"/>
                </a:cubicBezTo>
                <a:lnTo>
                  <a:pt x="221629" y="1465975"/>
                </a:lnTo>
                <a:cubicBezTo>
                  <a:pt x="241460" y="1451221"/>
                  <a:pt x="256532" y="1463675"/>
                  <a:pt x="276759" y="1456932"/>
                </a:cubicBezTo>
                <a:cubicBezTo>
                  <a:pt x="284216" y="1454473"/>
                  <a:pt x="298970" y="1439719"/>
                  <a:pt x="306585" y="1434563"/>
                </a:cubicBezTo>
                <a:lnTo>
                  <a:pt x="315866" y="1447731"/>
                </a:lnTo>
                <a:cubicBezTo>
                  <a:pt x="340377" y="1444637"/>
                  <a:pt x="381387" y="1407197"/>
                  <a:pt x="402566" y="1392204"/>
                </a:cubicBezTo>
                <a:cubicBezTo>
                  <a:pt x="408357" y="1394505"/>
                  <a:pt x="412957" y="1396885"/>
                  <a:pt x="417955" y="1400533"/>
                </a:cubicBezTo>
                <a:lnTo>
                  <a:pt x="423111" y="1404341"/>
                </a:lnTo>
                <a:cubicBezTo>
                  <a:pt x="428664" y="1395536"/>
                  <a:pt x="431043" y="1384827"/>
                  <a:pt x="434216" y="1374912"/>
                </a:cubicBezTo>
                <a:cubicBezTo>
                  <a:pt x="457062" y="1357064"/>
                  <a:pt x="496326" y="1364997"/>
                  <a:pt x="522503" y="1351353"/>
                </a:cubicBezTo>
                <a:lnTo>
                  <a:pt x="524089" y="1327159"/>
                </a:lnTo>
                <a:lnTo>
                  <a:pt x="532022" y="1322241"/>
                </a:lnTo>
                <a:lnTo>
                  <a:pt x="557326" y="1338185"/>
                </a:lnTo>
                <a:lnTo>
                  <a:pt x="563117" y="1336043"/>
                </a:lnTo>
                <a:lnTo>
                  <a:pt x="557088" y="1299238"/>
                </a:lnTo>
                <a:lnTo>
                  <a:pt x="562244" y="1292891"/>
                </a:lnTo>
                <a:cubicBezTo>
                  <a:pt x="581202" y="1311929"/>
                  <a:pt x="591673" y="1343341"/>
                  <a:pt x="602937" y="1367614"/>
                </a:cubicBezTo>
                <a:cubicBezTo>
                  <a:pt x="601033" y="1347942"/>
                  <a:pt x="590959" y="1297651"/>
                  <a:pt x="598257" y="1280993"/>
                </a:cubicBezTo>
                <a:cubicBezTo>
                  <a:pt x="607221" y="1290829"/>
                  <a:pt x="616184" y="1300665"/>
                  <a:pt x="625068" y="1310660"/>
                </a:cubicBezTo>
                <a:lnTo>
                  <a:pt x="630066" y="1306694"/>
                </a:lnTo>
                <a:lnTo>
                  <a:pt x="632921" y="1277027"/>
                </a:lnTo>
                <a:lnTo>
                  <a:pt x="642440" y="1273140"/>
                </a:lnTo>
                <a:lnTo>
                  <a:pt x="661954" y="1290432"/>
                </a:lnTo>
                <a:lnTo>
                  <a:pt x="668934" y="1288370"/>
                </a:lnTo>
                <a:lnTo>
                  <a:pt x="674090" y="1255689"/>
                </a:lnTo>
                <a:lnTo>
                  <a:pt x="675994" y="1262273"/>
                </a:lnTo>
                <a:lnTo>
                  <a:pt x="675042" y="1245773"/>
                </a:lnTo>
                <a:cubicBezTo>
                  <a:pt x="680436" y="1247836"/>
                  <a:pt x="678691" y="1246170"/>
                  <a:pt x="681308" y="1251881"/>
                </a:cubicBezTo>
                <a:cubicBezTo>
                  <a:pt x="689241" y="1269808"/>
                  <a:pt x="686226" y="1307408"/>
                  <a:pt x="678453" y="1325335"/>
                </a:cubicBezTo>
                <a:cubicBezTo>
                  <a:pt x="693921" y="1303442"/>
                  <a:pt x="703916" y="1276948"/>
                  <a:pt x="716211" y="1253071"/>
                </a:cubicBezTo>
                <a:cubicBezTo>
                  <a:pt x="722716" y="1257275"/>
                  <a:pt x="728030" y="1260448"/>
                  <a:pt x="735407" y="1262749"/>
                </a:cubicBezTo>
                <a:cubicBezTo>
                  <a:pt x="746592" y="1252040"/>
                  <a:pt x="757459" y="1241728"/>
                  <a:pt x="769913" y="1232606"/>
                </a:cubicBezTo>
                <a:cubicBezTo>
                  <a:pt x="774831" y="1243156"/>
                  <a:pt x="764440" y="1261638"/>
                  <a:pt x="761822" y="1274013"/>
                </a:cubicBezTo>
                <a:cubicBezTo>
                  <a:pt x="776814" y="1269650"/>
                  <a:pt x="775386" y="1254499"/>
                  <a:pt x="785381" y="1244504"/>
                </a:cubicBezTo>
                <a:cubicBezTo>
                  <a:pt x="795534" y="1234272"/>
                  <a:pt x="815762" y="1240062"/>
                  <a:pt x="829247" y="1241093"/>
                </a:cubicBezTo>
                <a:cubicBezTo>
                  <a:pt x="843049" y="1230543"/>
                  <a:pt x="842335" y="1221976"/>
                  <a:pt x="846063" y="1206033"/>
                </a:cubicBezTo>
                <a:lnTo>
                  <a:pt x="853281" y="1202384"/>
                </a:lnTo>
                <a:lnTo>
                  <a:pt x="869384" y="1220628"/>
                </a:lnTo>
                <a:cubicBezTo>
                  <a:pt x="876365" y="1214758"/>
                  <a:pt x="911743" y="1161611"/>
                  <a:pt x="924197" y="1147413"/>
                </a:cubicBezTo>
                <a:lnTo>
                  <a:pt x="932843" y="1148285"/>
                </a:lnTo>
                <a:cubicBezTo>
                  <a:pt x="936492" y="1163118"/>
                  <a:pt x="933398" y="1176842"/>
                  <a:pt x="931098" y="1191675"/>
                </a:cubicBezTo>
                <a:cubicBezTo>
                  <a:pt x="936730" y="1193975"/>
                  <a:pt x="952594" y="1160659"/>
                  <a:pt x="966238" y="1157011"/>
                </a:cubicBezTo>
                <a:cubicBezTo>
                  <a:pt x="969728" y="1163991"/>
                  <a:pt x="972901" y="1168671"/>
                  <a:pt x="978454" y="1174224"/>
                </a:cubicBezTo>
                <a:cubicBezTo>
                  <a:pt x="983848" y="1167799"/>
                  <a:pt x="989797" y="1162801"/>
                  <a:pt x="996222" y="1157487"/>
                </a:cubicBezTo>
                <a:lnTo>
                  <a:pt x="1007565" y="1170892"/>
                </a:lnTo>
                <a:lnTo>
                  <a:pt x="1016608" y="1167164"/>
                </a:lnTo>
                <a:cubicBezTo>
                  <a:pt x="1020971" y="1152092"/>
                  <a:pt x="1025651" y="1137577"/>
                  <a:pt x="1031362" y="1122901"/>
                </a:cubicBezTo>
                <a:cubicBezTo>
                  <a:pt x="1045323" y="1125043"/>
                  <a:pt x="1044848" y="1144478"/>
                  <a:pt x="1057301" y="1153838"/>
                </a:cubicBezTo>
                <a:cubicBezTo>
                  <a:pt x="1059364" y="1143684"/>
                  <a:pt x="1061823" y="1135435"/>
                  <a:pt x="1066423" y="1126075"/>
                </a:cubicBezTo>
                <a:lnTo>
                  <a:pt x="1082367" y="1133769"/>
                </a:lnTo>
                <a:cubicBezTo>
                  <a:pt x="1087285" y="1130358"/>
                  <a:pt x="1089903" y="1127978"/>
                  <a:pt x="1093314" y="1122901"/>
                </a:cubicBezTo>
                <a:cubicBezTo>
                  <a:pt x="1094425" y="1121394"/>
                  <a:pt x="1095297" y="1119887"/>
                  <a:pt x="1096249" y="1118301"/>
                </a:cubicBezTo>
                <a:cubicBezTo>
                  <a:pt x="1099977" y="1125202"/>
                  <a:pt x="1104419" y="1129644"/>
                  <a:pt x="1109813" y="1135197"/>
                </a:cubicBezTo>
                <a:cubicBezTo>
                  <a:pt x="1116476" y="1120760"/>
                  <a:pt x="1121871" y="1102515"/>
                  <a:pt x="1136545" y="1094821"/>
                </a:cubicBezTo>
                <a:cubicBezTo>
                  <a:pt x="1145509" y="1101088"/>
                  <a:pt x="1153758" y="1106561"/>
                  <a:pt x="1163753" y="1110924"/>
                </a:cubicBezTo>
                <a:cubicBezTo>
                  <a:pt x="1162801" y="1100532"/>
                  <a:pt x="1160422" y="1090458"/>
                  <a:pt x="1166212" y="1081257"/>
                </a:cubicBezTo>
                <a:cubicBezTo>
                  <a:pt x="1177238" y="1087048"/>
                  <a:pt x="1180887" y="1099343"/>
                  <a:pt x="1186519" y="1110289"/>
                </a:cubicBezTo>
                <a:lnTo>
                  <a:pt x="1193182" y="1111003"/>
                </a:lnTo>
                <a:cubicBezTo>
                  <a:pt x="1196276" y="1094980"/>
                  <a:pt x="1197624" y="1078401"/>
                  <a:pt x="1208095" y="1065392"/>
                </a:cubicBezTo>
                <a:cubicBezTo>
                  <a:pt x="1221501" y="1071104"/>
                  <a:pt x="1226974" y="1091331"/>
                  <a:pt x="1233478" y="1104419"/>
                </a:cubicBezTo>
                <a:cubicBezTo>
                  <a:pt x="1247598" y="1097121"/>
                  <a:pt x="1241411" y="1085143"/>
                  <a:pt x="1252278" y="1074276"/>
                </a:cubicBezTo>
                <a:lnTo>
                  <a:pt x="1268777" y="1088872"/>
                </a:lnTo>
                <a:lnTo>
                  <a:pt x="1275599" y="1085858"/>
                </a:lnTo>
                <a:lnTo>
                  <a:pt x="1275361" y="1047782"/>
                </a:lnTo>
                <a:lnTo>
                  <a:pt x="1281707" y="1043657"/>
                </a:lnTo>
                <a:lnTo>
                  <a:pt x="1294557" y="1053732"/>
                </a:lnTo>
                <a:cubicBezTo>
                  <a:pt x="1308915" y="1053573"/>
                  <a:pt x="1317006" y="1046513"/>
                  <a:pt x="1328190" y="1038581"/>
                </a:cubicBezTo>
                <a:lnTo>
                  <a:pt x="1333188" y="1035012"/>
                </a:lnTo>
                <a:cubicBezTo>
                  <a:pt x="1340565" y="1048655"/>
                  <a:pt x="1348339" y="1062140"/>
                  <a:pt x="1356351" y="1075466"/>
                </a:cubicBezTo>
                <a:cubicBezTo>
                  <a:pt x="1384193" y="1064282"/>
                  <a:pt x="1365155" y="1024144"/>
                  <a:pt x="1378640" y="1002409"/>
                </a:cubicBezTo>
                <a:cubicBezTo>
                  <a:pt x="1387445" y="1016608"/>
                  <a:pt x="1397202" y="1029617"/>
                  <a:pt x="1407514" y="1042706"/>
                </a:cubicBezTo>
                <a:lnTo>
                  <a:pt x="1412749" y="1041278"/>
                </a:lnTo>
                <a:cubicBezTo>
                  <a:pt x="1412987" y="1024223"/>
                  <a:pt x="1412829" y="1007090"/>
                  <a:pt x="1412353" y="990035"/>
                </a:cubicBezTo>
                <a:lnTo>
                  <a:pt x="1416874" y="989321"/>
                </a:lnTo>
                <a:lnTo>
                  <a:pt x="1429883" y="1016688"/>
                </a:lnTo>
                <a:cubicBezTo>
                  <a:pt x="1438291" y="1021606"/>
                  <a:pt x="1444875" y="1022478"/>
                  <a:pt x="1454315" y="1023430"/>
                </a:cubicBezTo>
                <a:cubicBezTo>
                  <a:pt x="1462247" y="1011611"/>
                  <a:pt x="1453998" y="984958"/>
                  <a:pt x="1452411" y="969966"/>
                </a:cubicBezTo>
                <a:lnTo>
                  <a:pt x="1458281" y="965604"/>
                </a:lnTo>
                <a:cubicBezTo>
                  <a:pt x="1469228" y="978295"/>
                  <a:pt x="1480095" y="991066"/>
                  <a:pt x="1490962" y="1003916"/>
                </a:cubicBezTo>
                <a:lnTo>
                  <a:pt x="1496674" y="999871"/>
                </a:lnTo>
                <a:lnTo>
                  <a:pt x="1498339" y="967111"/>
                </a:lnTo>
                <a:cubicBezTo>
                  <a:pt x="1514363" y="977819"/>
                  <a:pt x="1510238" y="996619"/>
                  <a:pt x="1525785" y="1006931"/>
                </a:cubicBezTo>
                <a:cubicBezTo>
                  <a:pt x="1532924" y="986545"/>
                  <a:pt x="1522136" y="951643"/>
                  <a:pt x="1533638" y="935381"/>
                </a:cubicBezTo>
                <a:cubicBezTo>
                  <a:pt x="1544188" y="946962"/>
                  <a:pt x="1553945" y="956957"/>
                  <a:pt x="1566716" y="966158"/>
                </a:cubicBezTo>
                <a:cubicBezTo>
                  <a:pt x="1571555" y="958305"/>
                  <a:pt x="1575283" y="950294"/>
                  <a:pt x="1579011" y="941885"/>
                </a:cubicBezTo>
                <a:cubicBezTo>
                  <a:pt x="1594638" y="937364"/>
                  <a:pt x="1601142" y="940775"/>
                  <a:pt x="1616055" y="944900"/>
                </a:cubicBezTo>
                <a:cubicBezTo>
                  <a:pt x="1622401" y="933319"/>
                  <a:pt x="1617404" y="926418"/>
                  <a:pt x="1613913" y="913964"/>
                </a:cubicBezTo>
                <a:lnTo>
                  <a:pt x="1618435" y="910236"/>
                </a:lnTo>
                <a:cubicBezTo>
                  <a:pt x="1627874" y="918327"/>
                  <a:pt x="1630492" y="946249"/>
                  <a:pt x="1635410" y="958861"/>
                </a:cubicBezTo>
                <a:cubicBezTo>
                  <a:pt x="1648419" y="947201"/>
                  <a:pt x="1655003" y="929115"/>
                  <a:pt x="1662618" y="913646"/>
                </a:cubicBezTo>
                <a:lnTo>
                  <a:pt x="1668408" y="916502"/>
                </a:lnTo>
                <a:lnTo>
                  <a:pt x="1675548" y="939665"/>
                </a:lnTo>
                <a:cubicBezTo>
                  <a:pt x="1679672" y="927925"/>
                  <a:pt x="1682608" y="914122"/>
                  <a:pt x="1693316" y="906904"/>
                </a:cubicBezTo>
                <a:cubicBezTo>
                  <a:pt x="1699265" y="917375"/>
                  <a:pt x="1704897" y="927925"/>
                  <a:pt x="1710291" y="938713"/>
                </a:cubicBezTo>
                <a:cubicBezTo>
                  <a:pt x="1711401" y="921103"/>
                  <a:pt x="1712988" y="904049"/>
                  <a:pt x="1716002" y="886597"/>
                </a:cubicBezTo>
                <a:lnTo>
                  <a:pt x="1724649" y="908808"/>
                </a:lnTo>
                <a:cubicBezTo>
                  <a:pt x="1726949" y="891515"/>
                  <a:pt x="1725680" y="873985"/>
                  <a:pt x="1737261" y="860579"/>
                </a:cubicBezTo>
                <a:cubicBezTo>
                  <a:pt x="1759789" y="872478"/>
                  <a:pt x="1760661" y="904366"/>
                  <a:pt x="1784062" y="918564"/>
                </a:cubicBezTo>
                <a:lnTo>
                  <a:pt x="1794136" y="914440"/>
                </a:lnTo>
                <a:cubicBezTo>
                  <a:pt x="1817536" y="872002"/>
                  <a:pt x="1786600" y="823615"/>
                  <a:pt x="1788742" y="778162"/>
                </a:cubicBezTo>
                <a:cubicBezTo>
                  <a:pt x="1822058" y="812271"/>
                  <a:pt x="1809128" y="846063"/>
                  <a:pt x="1831497" y="880886"/>
                </a:cubicBezTo>
                <a:lnTo>
                  <a:pt x="1841968" y="881124"/>
                </a:lnTo>
                <a:cubicBezTo>
                  <a:pt x="1850297" y="872478"/>
                  <a:pt x="1856008" y="864149"/>
                  <a:pt x="1859499" y="852568"/>
                </a:cubicBezTo>
                <a:cubicBezTo>
                  <a:pt x="1867034" y="827184"/>
                  <a:pt x="1861799" y="805132"/>
                  <a:pt x="1849583" y="782446"/>
                </a:cubicBezTo>
                <a:lnTo>
                  <a:pt x="1867827" y="804815"/>
                </a:lnTo>
                <a:cubicBezTo>
                  <a:pt x="1868303" y="809178"/>
                  <a:pt x="1868620" y="813620"/>
                  <a:pt x="1869652" y="817904"/>
                </a:cubicBezTo>
                <a:cubicBezTo>
                  <a:pt x="1872984" y="831706"/>
                  <a:pt x="1873460" y="834561"/>
                  <a:pt x="1885834" y="841542"/>
                </a:cubicBezTo>
                <a:cubicBezTo>
                  <a:pt x="1892497" y="825756"/>
                  <a:pt x="1893925" y="810447"/>
                  <a:pt x="1895828" y="793630"/>
                </a:cubicBezTo>
                <a:lnTo>
                  <a:pt x="1904237" y="815999"/>
                </a:lnTo>
                <a:lnTo>
                  <a:pt x="1905744" y="812271"/>
                </a:lnTo>
                <a:lnTo>
                  <a:pt x="1907093" y="825122"/>
                </a:lnTo>
                <a:lnTo>
                  <a:pt x="1917960" y="799976"/>
                </a:lnTo>
                <a:lnTo>
                  <a:pt x="1924385" y="799183"/>
                </a:lnTo>
                <a:cubicBezTo>
                  <a:pt x="1927637" y="809416"/>
                  <a:pt x="1931445" y="817904"/>
                  <a:pt x="1936601" y="827264"/>
                </a:cubicBezTo>
                <a:cubicBezTo>
                  <a:pt x="1939932" y="817982"/>
                  <a:pt x="1943502" y="802277"/>
                  <a:pt x="1951910" y="797041"/>
                </a:cubicBezTo>
                <a:lnTo>
                  <a:pt x="1961429" y="807909"/>
                </a:lnTo>
                <a:cubicBezTo>
                  <a:pt x="1967536" y="796644"/>
                  <a:pt x="1971820" y="783318"/>
                  <a:pt x="1983243" y="777290"/>
                </a:cubicBezTo>
                <a:cubicBezTo>
                  <a:pt x="1987130" y="789188"/>
                  <a:pt x="1987447" y="800690"/>
                  <a:pt x="1988161" y="813144"/>
                </a:cubicBezTo>
                <a:lnTo>
                  <a:pt x="1990699" y="804339"/>
                </a:lnTo>
                <a:lnTo>
                  <a:pt x="1992682" y="806163"/>
                </a:lnTo>
                <a:lnTo>
                  <a:pt x="2008309" y="776576"/>
                </a:lnTo>
                <a:lnTo>
                  <a:pt x="2016241" y="774752"/>
                </a:lnTo>
                <a:lnTo>
                  <a:pt x="2026315" y="793472"/>
                </a:lnTo>
                <a:cubicBezTo>
                  <a:pt x="2035199" y="782446"/>
                  <a:pt x="2041862" y="771023"/>
                  <a:pt x="2048763" y="758728"/>
                </a:cubicBezTo>
                <a:cubicBezTo>
                  <a:pt x="2051937" y="768326"/>
                  <a:pt x="2052095" y="771182"/>
                  <a:pt x="2060028" y="777845"/>
                </a:cubicBezTo>
                <a:cubicBezTo>
                  <a:pt x="2071054" y="776338"/>
                  <a:pt x="2078669" y="773482"/>
                  <a:pt x="2086918" y="765788"/>
                </a:cubicBezTo>
                <a:cubicBezTo>
                  <a:pt x="2103021" y="750875"/>
                  <a:pt x="2112064" y="727634"/>
                  <a:pt x="2112540" y="705899"/>
                </a:cubicBezTo>
                <a:cubicBezTo>
                  <a:pt x="2113333" y="670282"/>
                  <a:pt x="2090567" y="645216"/>
                  <a:pt x="2067246" y="621181"/>
                </a:cubicBezTo>
                <a:cubicBezTo>
                  <a:pt x="2074782" y="625782"/>
                  <a:pt x="2082000" y="630621"/>
                  <a:pt x="2089378" y="635301"/>
                </a:cubicBezTo>
                <a:cubicBezTo>
                  <a:pt x="2118251" y="653783"/>
                  <a:pt x="2131816" y="704630"/>
                  <a:pt x="2162435" y="714862"/>
                </a:cubicBezTo>
                <a:cubicBezTo>
                  <a:pt x="2164576" y="696380"/>
                  <a:pt x="2154502" y="673376"/>
                  <a:pt x="2149028" y="655449"/>
                </a:cubicBezTo>
                <a:lnTo>
                  <a:pt x="2154026" y="657670"/>
                </a:lnTo>
                <a:cubicBezTo>
                  <a:pt x="2167114" y="675121"/>
                  <a:pt x="2176871" y="690193"/>
                  <a:pt x="2183772" y="711055"/>
                </a:cubicBezTo>
                <a:lnTo>
                  <a:pt x="2185518" y="716449"/>
                </a:lnTo>
                <a:cubicBezTo>
                  <a:pt x="2190357" y="710103"/>
                  <a:pt x="2189325" y="704868"/>
                  <a:pt x="2189642" y="697253"/>
                </a:cubicBezTo>
                <a:cubicBezTo>
                  <a:pt x="2191943" y="646009"/>
                  <a:pt x="2184487" y="623561"/>
                  <a:pt x="2149980" y="585645"/>
                </a:cubicBezTo>
                <a:cubicBezTo>
                  <a:pt x="2174651" y="603254"/>
                  <a:pt x="2193687" y="620785"/>
                  <a:pt x="2207887" y="647993"/>
                </a:cubicBezTo>
                <a:cubicBezTo>
                  <a:pt x="2219944" y="671234"/>
                  <a:pt x="2223990" y="696380"/>
                  <a:pt x="2216137" y="721605"/>
                </a:cubicBezTo>
                <a:cubicBezTo>
                  <a:pt x="2245406" y="677105"/>
                  <a:pt x="2259367" y="628162"/>
                  <a:pt x="2268649" y="576364"/>
                </a:cubicBezTo>
                <a:lnTo>
                  <a:pt x="2276343" y="578426"/>
                </a:lnTo>
                <a:cubicBezTo>
                  <a:pt x="2283006" y="617929"/>
                  <a:pt x="2295539" y="661081"/>
                  <a:pt x="2279278" y="699473"/>
                </a:cubicBezTo>
                <a:cubicBezTo>
                  <a:pt x="2318067" y="663699"/>
                  <a:pt x="2342578" y="626337"/>
                  <a:pt x="2363757" y="578664"/>
                </a:cubicBezTo>
                <a:cubicBezTo>
                  <a:pt x="2370500" y="589849"/>
                  <a:pt x="2369071" y="618088"/>
                  <a:pt x="2369865" y="631970"/>
                </a:cubicBezTo>
                <a:cubicBezTo>
                  <a:pt x="2377162" y="622212"/>
                  <a:pt x="2382795" y="611742"/>
                  <a:pt x="2388586" y="601113"/>
                </a:cubicBezTo>
                <a:cubicBezTo>
                  <a:pt x="2391520" y="613884"/>
                  <a:pt x="2390965" y="623403"/>
                  <a:pt x="2389299" y="636412"/>
                </a:cubicBezTo>
                <a:lnTo>
                  <a:pt x="2388665" y="641250"/>
                </a:lnTo>
                <a:cubicBezTo>
                  <a:pt x="2418648" y="623878"/>
                  <a:pt x="2434038" y="577871"/>
                  <a:pt x="2448792" y="548125"/>
                </a:cubicBezTo>
                <a:cubicBezTo>
                  <a:pt x="2451092" y="558833"/>
                  <a:pt x="2451568" y="565814"/>
                  <a:pt x="2447840" y="576284"/>
                </a:cubicBezTo>
                <a:cubicBezTo>
                  <a:pt x="2444587" y="585406"/>
                  <a:pt x="2442604" y="593577"/>
                  <a:pt x="2441177" y="603175"/>
                </a:cubicBezTo>
                <a:cubicBezTo>
                  <a:pt x="2469416" y="584851"/>
                  <a:pt x="2509870" y="523376"/>
                  <a:pt x="2519072" y="491171"/>
                </a:cubicBezTo>
                <a:cubicBezTo>
                  <a:pt x="2533985" y="540113"/>
                  <a:pt x="2492578" y="554708"/>
                  <a:pt x="2496306" y="590245"/>
                </a:cubicBezTo>
                <a:lnTo>
                  <a:pt x="2509077" y="589452"/>
                </a:lnTo>
                <a:cubicBezTo>
                  <a:pt x="2541997" y="568590"/>
                  <a:pt x="2553975" y="520758"/>
                  <a:pt x="2566825" y="485856"/>
                </a:cubicBezTo>
                <a:lnTo>
                  <a:pt x="2571902" y="484904"/>
                </a:lnTo>
                <a:lnTo>
                  <a:pt x="2578565" y="511398"/>
                </a:lnTo>
                <a:cubicBezTo>
                  <a:pt x="2587766" y="510684"/>
                  <a:pt x="2617988" y="467374"/>
                  <a:pt x="2627666" y="456665"/>
                </a:cubicBezTo>
                <a:lnTo>
                  <a:pt x="2629966" y="460314"/>
                </a:lnTo>
                <a:cubicBezTo>
                  <a:pt x="2615530" y="498309"/>
                  <a:pt x="2601886" y="514571"/>
                  <a:pt x="2569126" y="538923"/>
                </a:cubicBezTo>
                <a:cubicBezTo>
                  <a:pt x="2629807" y="514412"/>
                  <a:pt x="2731103" y="448495"/>
                  <a:pt x="2762833" y="392095"/>
                </a:cubicBezTo>
                <a:cubicBezTo>
                  <a:pt x="2762516" y="400028"/>
                  <a:pt x="2762119" y="408357"/>
                  <a:pt x="2759739" y="416051"/>
                </a:cubicBezTo>
                <a:cubicBezTo>
                  <a:pt x="2748555" y="453571"/>
                  <a:pt x="2679781" y="503386"/>
                  <a:pt x="2649004" y="530039"/>
                </a:cubicBezTo>
                <a:cubicBezTo>
                  <a:pt x="2409923" y="736835"/>
                  <a:pt x="2132847" y="890801"/>
                  <a:pt x="1850456" y="1030172"/>
                </a:cubicBezTo>
                <a:cubicBezTo>
                  <a:pt x="1781682" y="1064123"/>
                  <a:pt x="1713306" y="1098946"/>
                  <a:pt x="1644135" y="1131944"/>
                </a:cubicBezTo>
                <a:cubicBezTo>
                  <a:pt x="1608440" y="1148999"/>
                  <a:pt x="1571078" y="1162325"/>
                  <a:pt x="1536494" y="1181680"/>
                </a:cubicBezTo>
                <a:lnTo>
                  <a:pt x="1546488" y="1184219"/>
                </a:lnTo>
                <a:cubicBezTo>
                  <a:pt x="1591782" y="1171210"/>
                  <a:pt x="1664839" y="1172876"/>
                  <a:pt x="1701565" y="1147492"/>
                </a:cubicBezTo>
                <a:lnTo>
                  <a:pt x="1706166" y="1144239"/>
                </a:lnTo>
                <a:cubicBezTo>
                  <a:pt x="1712671" y="1154869"/>
                  <a:pt x="1711243" y="1162563"/>
                  <a:pt x="1710212" y="1174620"/>
                </a:cubicBezTo>
                <a:lnTo>
                  <a:pt x="1709974" y="1159470"/>
                </a:lnTo>
                <a:lnTo>
                  <a:pt x="1714258" y="1169702"/>
                </a:lnTo>
                <a:cubicBezTo>
                  <a:pt x="1717906" y="1163277"/>
                  <a:pt x="1722190" y="1152965"/>
                  <a:pt x="1726790" y="1147492"/>
                </a:cubicBezTo>
                <a:cubicBezTo>
                  <a:pt x="1740989" y="1130834"/>
                  <a:pt x="1948182" y="1073959"/>
                  <a:pt x="1992523" y="1029538"/>
                </a:cubicBezTo>
                <a:cubicBezTo>
                  <a:pt x="1993317" y="1028745"/>
                  <a:pt x="1994031" y="1027872"/>
                  <a:pt x="1994904" y="1027000"/>
                </a:cubicBezTo>
                <a:cubicBezTo>
                  <a:pt x="1964285" y="1104340"/>
                  <a:pt x="1854105" y="1099898"/>
                  <a:pt x="1798023" y="1142732"/>
                </a:cubicBezTo>
                <a:cubicBezTo>
                  <a:pt x="1785569" y="1152251"/>
                  <a:pt x="1783665" y="1157090"/>
                  <a:pt x="1781285" y="1171527"/>
                </a:cubicBezTo>
                <a:lnTo>
                  <a:pt x="1791518" y="1178190"/>
                </a:lnTo>
                <a:cubicBezTo>
                  <a:pt x="1817457" y="1177159"/>
                  <a:pt x="1833163" y="1163674"/>
                  <a:pt x="1856960" y="1156138"/>
                </a:cubicBezTo>
                <a:cubicBezTo>
                  <a:pt x="1858784" y="1163753"/>
                  <a:pt x="1860371" y="1169147"/>
                  <a:pt x="1864654" y="1175731"/>
                </a:cubicBezTo>
                <a:cubicBezTo>
                  <a:pt x="1867113" y="1172320"/>
                  <a:pt x="1869572" y="1168592"/>
                  <a:pt x="1872587" y="1165657"/>
                </a:cubicBezTo>
                <a:cubicBezTo>
                  <a:pt x="1896701" y="1142256"/>
                  <a:pt x="1924306" y="1174462"/>
                  <a:pt x="1946595" y="1161691"/>
                </a:cubicBezTo>
                <a:cubicBezTo>
                  <a:pt x="1962302" y="1152727"/>
                  <a:pt x="1969044" y="1127899"/>
                  <a:pt x="1988875" y="1127502"/>
                </a:cubicBezTo>
                <a:cubicBezTo>
                  <a:pt x="1990224" y="1136942"/>
                  <a:pt x="1991254" y="1143605"/>
                  <a:pt x="1996410" y="1151934"/>
                </a:cubicBezTo>
                <a:cubicBezTo>
                  <a:pt x="2005691" y="1141146"/>
                  <a:pt x="2014734" y="1131072"/>
                  <a:pt x="2025681" y="1121950"/>
                </a:cubicBezTo>
                <a:lnTo>
                  <a:pt x="2030678" y="1147650"/>
                </a:lnTo>
                <a:cubicBezTo>
                  <a:pt x="2043370" y="1146302"/>
                  <a:pt x="2062170" y="1118856"/>
                  <a:pt x="2071609" y="1108782"/>
                </a:cubicBezTo>
                <a:cubicBezTo>
                  <a:pt x="2077400" y="1111321"/>
                  <a:pt x="2080414" y="1113065"/>
                  <a:pt x="2084856" y="1117825"/>
                </a:cubicBezTo>
                <a:cubicBezTo>
                  <a:pt x="2086046" y="1119174"/>
                  <a:pt x="2087236" y="1120522"/>
                  <a:pt x="2088425" y="1121950"/>
                </a:cubicBezTo>
                <a:cubicBezTo>
                  <a:pt x="2097310" y="1113383"/>
                  <a:pt x="2105480" y="1106006"/>
                  <a:pt x="2116110" y="1099501"/>
                </a:cubicBezTo>
                <a:lnTo>
                  <a:pt x="2119362" y="1115445"/>
                </a:lnTo>
                <a:lnTo>
                  <a:pt x="2124756" y="1118698"/>
                </a:lnTo>
                <a:lnTo>
                  <a:pt x="2191863" y="1063251"/>
                </a:lnTo>
                <a:lnTo>
                  <a:pt x="2239695" y="1081733"/>
                </a:lnTo>
                <a:cubicBezTo>
                  <a:pt x="2255798" y="1067930"/>
                  <a:pt x="2274360" y="1053018"/>
                  <a:pt x="2293794" y="1044213"/>
                </a:cubicBezTo>
                <a:cubicBezTo>
                  <a:pt x="2313228" y="1035487"/>
                  <a:pt x="2320605" y="1041595"/>
                  <a:pt x="2338611" y="1048655"/>
                </a:cubicBezTo>
                <a:cubicBezTo>
                  <a:pt x="2369707" y="1035329"/>
                  <a:pt x="2356777" y="1023113"/>
                  <a:pt x="2369707" y="1002885"/>
                </a:cubicBezTo>
                <a:lnTo>
                  <a:pt x="2407067" y="1011135"/>
                </a:lnTo>
                <a:cubicBezTo>
                  <a:pt x="2418332" y="999237"/>
                  <a:pt x="2409606" y="994239"/>
                  <a:pt x="2414127" y="981389"/>
                </a:cubicBezTo>
                <a:cubicBezTo>
                  <a:pt x="2416824" y="973774"/>
                  <a:pt x="2434751" y="958305"/>
                  <a:pt x="2440542" y="950849"/>
                </a:cubicBezTo>
                <a:cubicBezTo>
                  <a:pt x="2445698" y="944186"/>
                  <a:pt x="2449744" y="934826"/>
                  <a:pt x="2448237" y="926180"/>
                </a:cubicBezTo>
                <a:cubicBezTo>
                  <a:pt x="2443794" y="900558"/>
                  <a:pt x="2417539" y="873668"/>
                  <a:pt x="2397470" y="858199"/>
                </a:cubicBezTo>
                <a:cubicBezTo>
                  <a:pt x="2443001" y="879458"/>
                  <a:pt x="2469416" y="917295"/>
                  <a:pt x="2510981" y="941568"/>
                </a:cubicBezTo>
                <a:lnTo>
                  <a:pt x="2513758" y="936333"/>
                </a:lnTo>
                <a:cubicBezTo>
                  <a:pt x="2505032" y="907697"/>
                  <a:pt x="2490357" y="883821"/>
                  <a:pt x="2465608" y="866449"/>
                </a:cubicBezTo>
                <a:cubicBezTo>
                  <a:pt x="2528194" y="894926"/>
                  <a:pt x="2525498" y="909601"/>
                  <a:pt x="2590225" y="891436"/>
                </a:cubicBezTo>
                <a:cubicBezTo>
                  <a:pt x="2581896" y="880489"/>
                  <a:pt x="2575234" y="871526"/>
                  <a:pt x="2570950" y="858358"/>
                </a:cubicBezTo>
                <a:cubicBezTo>
                  <a:pt x="2586179" y="857565"/>
                  <a:pt x="2610294" y="885328"/>
                  <a:pt x="2628380" y="891991"/>
                </a:cubicBezTo>
                <a:lnTo>
                  <a:pt x="2638057" y="886994"/>
                </a:lnTo>
                <a:cubicBezTo>
                  <a:pt x="2643531" y="867401"/>
                  <a:pt x="2634012" y="840986"/>
                  <a:pt x="2629252" y="821156"/>
                </a:cubicBezTo>
                <a:lnTo>
                  <a:pt x="2633060" y="815920"/>
                </a:lnTo>
                <a:cubicBezTo>
                  <a:pt x="2647021" y="823139"/>
                  <a:pt x="2655509" y="834641"/>
                  <a:pt x="2665503" y="846380"/>
                </a:cubicBezTo>
                <a:cubicBezTo>
                  <a:pt x="2687238" y="814016"/>
                  <a:pt x="2713176" y="767533"/>
                  <a:pt x="2708417" y="727395"/>
                </a:cubicBezTo>
                <a:cubicBezTo>
                  <a:pt x="2709130" y="728665"/>
                  <a:pt x="2709766" y="729934"/>
                  <a:pt x="2710559" y="731124"/>
                </a:cubicBezTo>
                <a:cubicBezTo>
                  <a:pt x="2725869" y="755476"/>
                  <a:pt x="2724123" y="781097"/>
                  <a:pt x="2726344" y="809019"/>
                </a:cubicBezTo>
                <a:cubicBezTo>
                  <a:pt x="2727931" y="829723"/>
                  <a:pt x="2728406" y="850505"/>
                  <a:pt x="2744826" y="864466"/>
                </a:cubicBezTo>
                <a:cubicBezTo>
                  <a:pt x="2758550" y="853281"/>
                  <a:pt x="2760453" y="823615"/>
                  <a:pt x="2770051" y="807274"/>
                </a:cubicBezTo>
                <a:cubicBezTo>
                  <a:pt x="2776001" y="810526"/>
                  <a:pt x="2782505" y="834482"/>
                  <a:pt x="2785282" y="841938"/>
                </a:cubicBezTo>
                <a:lnTo>
                  <a:pt x="2793214" y="844080"/>
                </a:lnTo>
                <a:cubicBezTo>
                  <a:pt x="2797576" y="829960"/>
                  <a:pt x="2800749" y="815682"/>
                  <a:pt x="2804081" y="801245"/>
                </a:cubicBezTo>
                <a:lnTo>
                  <a:pt x="2810268" y="800452"/>
                </a:lnTo>
                <a:lnTo>
                  <a:pt x="2824388" y="818062"/>
                </a:lnTo>
                <a:lnTo>
                  <a:pt x="2833510" y="818934"/>
                </a:lnTo>
                <a:cubicBezTo>
                  <a:pt x="2836683" y="811557"/>
                  <a:pt x="2839539" y="803149"/>
                  <a:pt x="2844377" y="796724"/>
                </a:cubicBezTo>
                <a:cubicBezTo>
                  <a:pt x="2853738" y="784429"/>
                  <a:pt x="2877931" y="803863"/>
                  <a:pt x="2893557" y="800056"/>
                </a:cubicBezTo>
                <a:cubicBezTo>
                  <a:pt x="2901490" y="798152"/>
                  <a:pt x="2902759" y="791885"/>
                  <a:pt x="2906725" y="785222"/>
                </a:cubicBezTo>
                <a:cubicBezTo>
                  <a:pt x="2906409" y="778083"/>
                  <a:pt x="2906012" y="771023"/>
                  <a:pt x="2906884" y="763963"/>
                </a:cubicBezTo>
                <a:cubicBezTo>
                  <a:pt x="2908153" y="753255"/>
                  <a:pt x="2907915" y="746591"/>
                  <a:pt x="2905615" y="735962"/>
                </a:cubicBezTo>
                <a:cubicBezTo>
                  <a:pt x="2921242" y="756586"/>
                  <a:pt x="2917354" y="790537"/>
                  <a:pt x="2917434" y="815286"/>
                </a:cubicBezTo>
                <a:cubicBezTo>
                  <a:pt x="2933298" y="800849"/>
                  <a:pt x="2924811" y="775624"/>
                  <a:pt x="2942659" y="761425"/>
                </a:cubicBezTo>
                <a:lnTo>
                  <a:pt x="2965504" y="767692"/>
                </a:lnTo>
                <a:cubicBezTo>
                  <a:pt x="2975658" y="756269"/>
                  <a:pt x="2972564" y="737787"/>
                  <a:pt x="2973198" y="722636"/>
                </a:cubicBezTo>
                <a:lnTo>
                  <a:pt x="2980020" y="727237"/>
                </a:lnTo>
                <a:cubicBezTo>
                  <a:pt x="2987080" y="753572"/>
                  <a:pt x="2991443" y="776338"/>
                  <a:pt x="2991046" y="803625"/>
                </a:cubicBezTo>
                <a:cubicBezTo>
                  <a:pt x="3011829" y="781890"/>
                  <a:pt x="3007149" y="757062"/>
                  <a:pt x="3023014" y="735486"/>
                </a:cubicBezTo>
                <a:cubicBezTo>
                  <a:pt x="3030232" y="740087"/>
                  <a:pt x="3034198" y="741118"/>
                  <a:pt x="3042686" y="741515"/>
                </a:cubicBezTo>
                <a:lnTo>
                  <a:pt x="3058312" y="723191"/>
                </a:lnTo>
                <a:cubicBezTo>
                  <a:pt x="3063151" y="730965"/>
                  <a:pt x="3067038" y="738738"/>
                  <a:pt x="3070766" y="747067"/>
                </a:cubicBezTo>
                <a:cubicBezTo>
                  <a:pt x="3082982" y="738977"/>
                  <a:pt x="3081475" y="711689"/>
                  <a:pt x="3096546" y="699394"/>
                </a:cubicBezTo>
                <a:cubicBezTo>
                  <a:pt x="3102337" y="715576"/>
                  <a:pt x="3107176" y="730806"/>
                  <a:pt x="3117567" y="744847"/>
                </a:cubicBezTo>
                <a:cubicBezTo>
                  <a:pt x="3128514" y="738342"/>
                  <a:pt x="3135177" y="709468"/>
                  <a:pt x="3145251" y="697411"/>
                </a:cubicBezTo>
                <a:lnTo>
                  <a:pt x="3153104" y="699870"/>
                </a:lnTo>
                <a:lnTo>
                  <a:pt x="3166747" y="736438"/>
                </a:lnTo>
                <a:cubicBezTo>
                  <a:pt x="3185229" y="712086"/>
                  <a:pt x="3167382" y="669569"/>
                  <a:pt x="3186181" y="640536"/>
                </a:cubicBezTo>
                <a:cubicBezTo>
                  <a:pt x="3193400" y="650848"/>
                  <a:pt x="3199905" y="658622"/>
                  <a:pt x="3209582" y="666634"/>
                </a:cubicBezTo>
                <a:cubicBezTo>
                  <a:pt x="3220766" y="660446"/>
                  <a:pt x="3222274" y="659495"/>
                  <a:pt x="3227430" y="647913"/>
                </a:cubicBezTo>
                <a:cubicBezTo>
                  <a:pt x="3241866" y="615550"/>
                  <a:pt x="3252495" y="554788"/>
                  <a:pt x="3239170" y="521234"/>
                </a:cubicBezTo>
                <a:cubicBezTo>
                  <a:pt x="3274706" y="571842"/>
                  <a:pt x="3264236" y="630621"/>
                  <a:pt x="3292872" y="679246"/>
                </a:cubicBezTo>
                <a:cubicBezTo>
                  <a:pt x="3293824" y="665047"/>
                  <a:pt x="3294458" y="651879"/>
                  <a:pt x="3298583" y="638157"/>
                </a:cubicBezTo>
                <a:cubicBezTo>
                  <a:pt x="3313813" y="649420"/>
                  <a:pt x="3320159" y="681705"/>
                  <a:pt x="3326346" y="700346"/>
                </a:cubicBezTo>
                <a:cubicBezTo>
                  <a:pt x="3340466" y="688289"/>
                  <a:pt x="3350461" y="646327"/>
                  <a:pt x="3357282" y="628082"/>
                </a:cubicBezTo>
                <a:lnTo>
                  <a:pt x="3380682" y="646327"/>
                </a:lnTo>
                <a:cubicBezTo>
                  <a:pt x="3393374" y="630065"/>
                  <a:pt x="3411142" y="602778"/>
                  <a:pt x="3430577" y="595877"/>
                </a:cubicBezTo>
                <a:cubicBezTo>
                  <a:pt x="3431688" y="598019"/>
                  <a:pt x="3433274" y="600874"/>
                  <a:pt x="3433830" y="603333"/>
                </a:cubicBezTo>
                <a:cubicBezTo>
                  <a:pt x="3438509" y="624751"/>
                  <a:pt x="3424787" y="652673"/>
                  <a:pt x="3415108" y="670917"/>
                </a:cubicBezTo>
                <a:cubicBezTo>
                  <a:pt x="3417885" y="668062"/>
                  <a:pt x="3420503" y="665127"/>
                  <a:pt x="3423279" y="662271"/>
                </a:cubicBezTo>
                <a:cubicBezTo>
                  <a:pt x="3459530" y="624910"/>
                  <a:pt x="3487848" y="544079"/>
                  <a:pt x="3495542" y="492836"/>
                </a:cubicBezTo>
                <a:cubicBezTo>
                  <a:pt x="3522274" y="522741"/>
                  <a:pt x="3522751" y="589769"/>
                  <a:pt x="3538774" y="628876"/>
                </a:cubicBezTo>
                <a:lnTo>
                  <a:pt x="3547975" y="621657"/>
                </a:lnTo>
                <a:lnTo>
                  <a:pt x="3547817" y="621816"/>
                </a:lnTo>
                <a:cubicBezTo>
                  <a:pt x="3550434" y="588262"/>
                  <a:pt x="3553528" y="558674"/>
                  <a:pt x="3539885" y="527024"/>
                </a:cubicBezTo>
                <a:cubicBezTo>
                  <a:pt x="3563761" y="536385"/>
                  <a:pt x="3591603" y="545903"/>
                  <a:pt x="3605961" y="568431"/>
                </a:cubicBezTo>
                <a:cubicBezTo>
                  <a:pt x="3655935" y="537654"/>
                  <a:pt x="3679494" y="478003"/>
                  <a:pt x="3703132" y="426601"/>
                </a:cubicBezTo>
                <a:lnTo>
                  <a:pt x="3711064" y="431599"/>
                </a:lnTo>
                <a:lnTo>
                  <a:pt x="3699086" y="427077"/>
                </a:lnTo>
                <a:lnTo>
                  <a:pt x="3711778" y="437944"/>
                </a:lnTo>
                <a:cubicBezTo>
                  <a:pt x="3709399" y="460314"/>
                  <a:pt x="3697817" y="481413"/>
                  <a:pt x="3694565" y="504179"/>
                </a:cubicBezTo>
                <a:cubicBezTo>
                  <a:pt x="3721377" y="492915"/>
                  <a:pt x="3739541" y="472847"/>
                  <a:pt x="3754295" y="448336"/>
                </a:cubicBezTo>
                <a:cubicBezTo>
                  <a:pt x="3748902" y="493154"/>
                  <a:pt x="3737796" y="526390"/>
                  <a:pt x="3711937" y="563751"/>
                </a:cubicBezTo>
                <a:cubicBezTo>
                  <a:pt x="3749615" y="532974"/>
                  <a:pt x="3767622" y="488553"/>
                  <a:pt x="3800779" y="453492"/>
                </a:cubicBezTo>
                <a:lnTo>
                  <a:pt x="3807759" y="457141"/>
                </a:lnTo>
                <a:lnTo>
                  <a:pt x="3796496" y="452381"/>
                </a:lnTo>
                <a:cubicBezTo>
                  <a:pt x="3801175" y="458648"/>
                  <a:pt x="3804190" y="462217"/>
                  <a:pt x="3806807" y="469674"/>
                </a:cubicBezTo>
                <a:cubicBezTo>
                  <a:pt x="3788563" y="513539"/>
                  <a:pt x="3755326" y="572874"/>
                  <a:pt x="3716062" y="600319"/>
                </a:cubicBezTo>
                <a:cubicBezTo>
                  <a:pt x="3746046" y="589849"/>
                  <a:pt x="3768177" y="570652"/>
                  <a:pt x="3795860" y="556295"/>
                </a:cubicBezTo>
                <a:lnTo>
                  <a:pt x="3805380" y="572239"/>
                </a:lnTo>
                <a:lnTo>
                  <a:pt x="3820213" y="557247"/>
                </a:lnTo>
                <a:cubicBezTo>
                  <a:pt x="3825131" y="559864"/>
                  <a:pt x="3828384" y="560737"/>
                  <a:pt x="3833857" y="561292"/>
                </a:cubicBezTo>
                <a:cubicBezTo>
                  <a:pt x="3838379" y="548521"/>
                  <a:pt x="3841393" y="536464"/>
                  <a:pt x="3852101" y="527421"/>
                </a:cubicBezTo>
                <a:cubicBezTo>
                  <a:pt x="3858685" y="535433"/>
                  <a:pt x="3864952" y="543683"/>
                  <a:pt x="3871060" y="552091"/>
                </a:cubicBezTo>
                <a:cubicBezTo>
                  <a:pt x="3887162" y="545824"/>
                  <a:pt x="3893190" y="509732"/>
                  <a:pt x="3906913" y="494106"/>
                </a:cubicBezTo>
                <a:lnTo>
                  <a:pt x="3916036" y="496644"/>
                </a:lnTo>
                <a:cubicBezTo>
                  <a:pt x="3925714" y="522027"/>
                  <a:pt x="3913973" y="557564"/>
                  <a:pt x="3903900" y="581917"/>
                </a:cubicBezTo>
                <a:cubicBezTo>
                  <a:pt x="3916353" y="568273"/>
                  <a:pt x="3927220" y="555819"/>
                  <a:pt x="3934519" y="538526"/>
                </a:cubicBezTo>
                <a:cubicBezTo>
                  <a:pt x="3947210" y="508542"/>
                  <a:pt x="3949273" y="480382"/>
                  <a:pt x="3937295" y="449922"/>
                </a:cubicBezTo>
                <a:cubicBezTo>
                  <a:pt x="3960140" y="479272"/>
                  <a:pt x="3958950" y="519965"/>
                  <a:pt x="3982113" y="545745"/>
                </a:cubicBezTo>
                <a:cubicBezTo>
                  <a:pt x="3988696" y="530356"/>
                  <a:pt x="3978304" y="498230"/>
                  <a:pt x="3975291" y="481731"/>
                </a:cubicBezTo>
                <a:lnTo>
                  <a:pt x="3980287" y="479906"/>
                </a:lnTo>
                <a:cubicBezTo>
                  <a:pt x="4002023" y="497040"/>
                  <a:pt x="4009796" y="537257"/>
                  <a:pt x="4029864" y="547966"/>
                </a:cubicBezTo>
                <a:cubicBezTo>
                  <a:pt x="4032641" y="542572"/>
                  <a:pt x="4035259" y="536782"/>
                  <a:pt x="4036290" y="530832"/>
                </a:cubicBezTo>
                <a:cubicBezTo>
                  <a:pt x="4042398" y="496089"/>
                  <a:pt x="4029071" y="470705"/>
                  <a:pt x="4009399" y="443735"/>
                </a:cubicBezTo>
                <a:cubicBezTo>
                  <a:pt x="4033910" y="461266"/>
                  <a:pt x="4048823" y="483079"/>
                  <a:pt x="4065798" y="507432"/>
                </a:cubicBezTo>
                <a:cubicBezTo>
                  <a:pt x="4072858" y="507114"/>
                  <a:pt x="4079680" y="476178"/>
                  <a:pt x="4089833" y="468087"/>
                </a:cubicBezTo>
                <a:cubicBezTo>
                  <a:pt x="4094513" y="477210"/>
                  <a:pt x="4098479" y="486728"/>
                  <a:pt x="4102525" y="496168"/>
                </a:cubicBezTo>
                <a:cubicBezTo>
                  <a:pt x="4111885" y="468087"/>
                  <a:pt x="4117042" y="483635"/>
                  <a:pt x="4134175" y="465628"/>
                </a:cubicBezTo>
                <a:cubicBezTo>
                  <a:pt x="4136078" y="455157"/>
                  <a:pt x="4137189" y="446036"/>
                  <a:pt x="4143377" y="437151"/>
                </a:cubicBezTo>
                <a:cubicBezTo>
                  <a:pt x="4154641" y="448019"/>
                  <a:pt x="4153768" y="481334"/>
                  <a:pt x="4157099" y="498151"/>
                </a:cubicBezTo>
                <a:lnTo>
                  <a:pt x="4164636" y="500848"/>
                </a:lnTo>
                <a:cubicBezTo>
                  <a:pt x="4169474" y="488712"/>
                  <a:pt x="4170426" y="481572"/>
                  <a:pt x="4181055" y="473719"/>
                </a:cubicBezTo>
                <a:lnTo>
                  <a:pt x="4192954" y="498865"/>
                </a:lnTo>
                <a:cubicBezTo>
                  <a:pt x="4193906" y="497199"/>
                  <a:pt x="4197951" y="489981"/>
                  <a:pt x="4198506" y="488394"/>
                </a:cubicBezTo>
                <a:cubicBezTo>
                  <a:pt x="4201283" y="480065"/>
                  <a:pt x="4203662" y="471657"/>
                  <a:pt x="4206835" y="463249"/>
                </a:cubicBezTo>
                <a:lnTo>
                  <a:pt x="4214450" y="466898"/>
                </a:lnTo>
                <a:cubicBezTo>
                  <a:pt x="4222303" y="485538"/>
                  <a:pt x="4227697" y="498865"/>
                  <a:pt x="4226190" y="519489"/>
                </a:cubicBezTo>
                <a:cubicBezTo>
                  <a:pt x="4248242" y="496009"/>
                  <a:pt x="4244514" y="468008"/>
                  <a:pt x="4263314" y="445956"/>
                </a:cubicBezTo>
                <a:lnTo>
                  <a:pt x="4280527" y="445004"/>
                </a:lnTo>
                <a:cubicBezTo>
                  <a:pt x="4280844" y="440562"/>
                  <a:pt x="4281241" y="438658"/>
                  <a:pt x="4280764" y="434534"/>
                </a:cubicBezTo>
                <a:cubicBezTo>
                  <a:pt x="4275212" y="381466"/>
                  <a:pt x="4175424" y="339107"/>
                  <a:pt x="4144646" y="296114"/>
                </a:cubicBezTo>
                <a:cubicBezTo>
                  <a:pt x="4098638" y="231783"/>
                  <a:pt x="4090310" y="128663"/>
                  <a:pt x="4030500" y="77499"/>
                </a:cubicBezTo>
                <a:cubicBezTo>
                  <a:pt x="4129971" y="151746"/>
                  <a:pt x="4142107" y="295876"/>
                  <a:pt x="4265931" y="345453"/>
                </a:cubicBezTo>
                <a:cubicBezTo>
                  <a:pt x="4269897" y="347040"/>
                  <a:pt x="4273705" y="348467"/>
                  <a:pt x="4277513" y="350372"/>
                </a:cubicBezTo>
                <a:cubicBezTo>
                  <a:pt x="4304007" y="363380"/>
                  <a:pt x="4326297" y="404470"/>
                  <a:pt x="4335736" y="431678"/>
                </a:cubicBezTo>
                <a:cubicBezTo>
                  <a:pt x="4338988" y="427157"/>
                  <a:pt x="4342162" y="422476"/>
                  <a:pt x="4344302" y="417321"/>
                </a:cubicBezTo>
                <a:cubicBezTo>
                  <a:pt x="4355487" y="389954"/>
                  <a:pt x="4348111" y="362349"/>
                  <a:pt x="4336133" y="337124"/>
                </a:cubicBezTo>
                <a:lnTo>
                  <a:pt x="4338274" y="338790"/>
                </a:lnTo>
                <a:cubicBezTo>
                  <a:pt x="4366355" y="361239"/>
                  <a:pt x="4390152" y="383291"/>
                  <a:pt x="4394435" y="420573"/>
                </a:cubicBezTo>
                <a:cubicBezTo>
                  <a:pt x="4410379" y="401138"/>
                  <a:pt x="4412679" y="370202"/>
                  <a:pt x="4417360" y="345930"/>
                </a:cubicBezTo>
                <a:cubicBezTo>
                  <a:pt x="4419025" y="350054"/>
                  <a:pt x="4420295" y="353068"/>
                  <a:pt x="4420374" y="357590"/>
                </a:cubicBezTo>
                <a:cubicBezTo>
                  <a:pt x="4420454" y="358621"/>
                  <a:pt x="4420295" y="359652"/>
                  <a:pt x="4420295" y="360604"/>
                </a:cubicBezTo>
                <a:lnTo>
                  <a:pt x="4425847" y="361159"/>
                </a:lnTo>
                <a:cubicBezTo>
                  <a:pt x="4432986" y="346008"/>
                  <a:pt x="4439015" y="331651"/>
                  <a:pt x="4450834" y="319435"/>
                </a:cubicBezTo>
                <a:lnTo>
                  <a:pt x="4461701" y="323798"/>
                </a:lnTo>
                <a:cubicBezTo>
                  <a:pt x="4467809" y="334983"/>
                  <a:pt x="4471220" y="344819"/>
                  <a:pt x="4472330" y="357590"/>
                </a:cubicBezTo>
                <a:cubicBezTo>
                  <a:pt x="4475742" y="396061"/>
                  <a:pt x="4471934" y="432154"/>
                  <a:pt x="4447027" y="462693"/>
                </a:cubicBezTo>
                <a:cubicBezTo>
                  <a:pt x="4487720" y="426998"/>
                  <a:pt x="4487164" y="388923"/>
                  <a:pt x="4513975" y="346881"/>
                </a:cubicBezTo>
                <a:cubicBezTo>
                  <a:pt x="4513975" y="356321"/>
                  <a:pt x="4512469" y="370520"/>
                  <a:pt x="4517069" y="378769"/>
                </a:cubicBezTo>
                <a:cubicBezTo>
                  <a:pt x="4520242" y="384401"/>
                  <a:pt x="4536186" y="375438"/>
                  <a:pt x="4546102" y="378293"/>
                </a:cubicBezTo>
                <a:cubicBezTo>
                  <a:pt x="4546974" y="402170"/>
                  <a:pt x="4527540" y="437389"/>
                  <a:pt x="4511278" y="455633"/>
                </a:cubicBezTo>
                <a:close/>
              </a:path>
            </a:pathLst>
          </a:custGeom>
          <a:solidFill>
            <a:srgbClr val="1C343F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6258958A-CB0A-D264-A757-24241CF56C52}"/>
              </a:ext>
            </a:extLst>
          </p:cNvPr>
          <p:cNvSpPr/>
          <p:nvPr/>
        </p:nvSpPr>
        <p:spPr>
          <a:xfrm>
            <a:off x="10659710" y="3915331"/>
            <a:ext cx="1527478" cy="670044"/>
          </a:xfrm>
          <a:custGeom>
            <a:avLst/>
            <a:gdLst>
              <a:gd name="connsiteX0" fmla="*/ 892308 w 1527478"/>
              <a:gd name="connsiteY0" fmla="*/ 0 h 670044"/>
              <a:gd name="connsiteX1" fmla="*/ 902303 w 1527478"/>
              <a:gd name="connsiteY1" fmla="*/ 26256 h 670044"/>
              <a:gd name="connsiteX2" fmla="*/ 875492 w 1527478"/>
              <a:gd name="connsiteY2" fmla="*/ 174750 h 670044"/>
              <a:gd name="connsiteX3" fmla="*/ 878824 w 1527478"/>
              <a:gd name="connsiteY3" fmla="*/ 171656 h 670044"/>
              <a:gd name="connsiteX4" fmla="*/ 887708 w 1527478"/>
              <a:gd name="connsiteY4" fmla="*/ 164120 h 670044"/>
              <a:gd name="connsiteX5" fmla="*/ 958227 w 1527478"/>
              <a:gd name="connsiteY5" fmla="*/ 7139 h 670044"/>
              <a:gd name="connsiteX6" fmla="*/ 923245 w 1527478"/>
              <a:gd name="connsiteY6" fmla="*/ 183237 h 670044"/>
              <a:gd name="connsiteX7" fmla="*/ 927846 w 1527478"/>
              <a:gd name="connsiteY7" fmla="*/ 187600 h 670044"/>
              <a:gd name="connsiteX8" fmla="*/ 943711 w 1527478"/>
              <a:gd name="connsiteY8" fmla="*/ 168403 h 670044"/>
              <a:gd name="connsiteX9" fmla="*/ 999951 w 1527478"/>
              <a:gd name="connsiteY9" fmla="*/ 139689 h 670044"/>
              <a:gd name="connsiteX10" fmla="*/ 965762 w 1527478"/>
              <a:gd name="connsiteY10" fmla="*/ 212190 h 670044"/>
              <a:gd name="connsiteX11" fmla="*/ 1000664 w 1527478"/>
              <a:gd name="connsiteY11" fmla="*/ 182523 h 670044"/>
              <a:gd name="connsiteX12" fmla="*/ 1069834 w 1527478"/>
              <a:gd name="connsiteY12" fmla="*/ 120334 h 670044"/>
              <a:gd name="connsiteX13" fmla="*/ 1082209 w 1527478"/>
              <a:gd name="connsiteY13" fmla="*/ 167134 h 670044"/>
              <a:gd name="connsiteX14" fmla="*/ 1099898 w 1527478"/>
              <a:gd name="connsiteY14" fmla="*/ 108673 h 670044"/>
              <a:gd name="connsiteX15" fmla="*/ 1111242 w 1527478"/>
              <a:gd name="connsiteY15" fmla="*/ 125569 h 670044"/>
              <a:gd name="connsiteX16" fmla="*/ 1119411 w 1527478"/>
              <a:gd name="connsiteY16" fmla="*/ 209572 h 670044"/>
              <a:gd name="connsiteX17" fmla="*/ 1164229 w 1527478"/>
              <a:gd name="connsiteY17" fmla="*/ 137229 h 670044"/>
              <a:gd name="connsiteX18" fmla="*/ 1170734 w 1527478"/>
              <a:gd name="connsiteY18" fmla="*/ 140878 h 670044"/>
              <a:gd name="connsiteX19" fmla="*/ 1175732 w 1527478"/>
              <a:gd name="connsiteY19" fmla="*/ 181333 h 670044"/>
              <a:gd name="connsiteX20" fmla="*/ 1180650 w 1527478"/>
              <a:gd name="connsiteY20" fmla="*/ 182047 h 670044"/>
              <a:gd name="connsiteX21" fmla="*/ 1204526 w 1527478"/>
              <a:gd name="connsiteY21" fmla="*/ 146748 h 670044"/>
              <a:gd name="connsiteX22" fmla="*/ 1212616 w 1527478"/>
              <a:gd name="connsiteY22" fmla="*/ 204496 h 670044"/>
              <a:gd name="connsiteX23" fmla="*/ 1232051 w 1527478"/>
              <a:gd name="connsiteY23" fmla="*/ 161820 h 670044"/>
              <a:gd name="connsiteX24" fmla="*/ 1264732 w 1527478"/>
              <a:gd name="connsiteY24" fmla="*/ 166262 h 670044"/>
              <a:gd name="connsiteX25" fmla="*/ 1288291 w 1527478"/>
              <a:gd name="connsiteY25" fmla="*/ 129376 h 670044"/>
              <a:gd name="connsiteX26" fmla="*/ 1296223 w 1527478"/>
              <a:gd name="connsiteY26" fmla="*/ 130566 h 670044"/>
              <a:gd name="connsiteX27" fmla="*/ 1307249 w 1527478"/>
              <a:gd name="connsiteY27" fmla="*/ 156029 h 670044"/>
              <a:gd name="connsiteX28" fmla="*/ 1318910 w 1527478"/>
              <a:gd name="connsiteY28" fmla="*/ 119302 h 670044"/>
              <a:gd name="connsiteX29" fmla="*/ 1350877 w 1527478"/>
              <a:gd name="connsiteY29" fmla="*/ 189265 h 670044"/>
              <a:gd name="connsiteX30" fmla="*/ 1354923 w 1527478"/>
              <a:gd name="connsiteY30" fmla="*/ 185458 h 670044"/>
              <a:gd name="connsiteX31" fmla="*/ 1371978 w 1527478"/>
              <a:gd name="connsiteY31" fmla="*/ 58461 h 670044"/>
              <a:gd name="connsiteX32" fmla="*/ 1379116 w 1527478"/>
              <a:gd name="connsiteY32" fmla="*/ 61317 h 670044"/>
              <a:gd name="connsiteX33" fmla="*/ 1388238 w 1527478"/>
              <a:gd name="connsiteY33" fmla="*/ 135008 h 670044"/>
              <a:gd name="connsiteX34" fmla="*/ 1418223 w 1527478"/>
              <a:gd name="connsiteY34" fmla="*/ 118113 h 670044"/>
              <a:gd name="connsiteX35" fmla="*/ 1384272 w 1527478"/>
              <a:gd name="connsiteY35" fmla="*/ 199498 h 670044"/>
              <a:gd name="connsiteX36" fmla="*/ 1430359 w 1527478"/>
              <a:gd name="connsiteY36" fmla="*/ 151983 h 670044"/>
              <a:gd name="connsiteX37" fmla="*/ 1462168 w 1527478"/>
              <a:gd name="connsiteY37" fmla="*/ 144686 h 670044"/>
              <a:gd name="connsiteX38" fmla="*/ 1467086 w 1527478"/>
              <a:gd name="connsiteY38" fmla="*/ 182603 h 670044"/>
              <a:gd name="connsiteX39" fmla="*/ 1474146 w 1527478"/>
              <a:gd name="connsiteY39" fmla="*/ 183713 h 670044"/>
              <a:gd name="connsiteX40" fmla="*/ 1491756 w 1527478"/>
              <a:gd name="connsiteY40" fmla="*/ 137547 h 670044"/>
              <a:gd name="connsiteX41" fmla="*/ 1501433 w 1527478"/>
              <a:gd name="connsiteY41" fmla="*/ 135722 h 670044"/>
              <a:gd name="connsiteX42" fmla="*/ 1516663 w 1527478"/>
              <a:gd name="connsiteY42" fmla="*/ 168959 h 670044"/>
              <a:gd name="connsiteX43" fmla="*/ 1519519 w 1527478"/>
              <a:gd name="connsiteY43" fmla="*/ 315390 h 670044"/>
              <a:gd name="connsiteX44" fmla="*/ 1516584 w 1527478"/>
              <a:gd name="connsiteY44" fmla="*/ 321656 h 670044"/>
              <a:gd name="connsiteX45" fmla="*/ 1460106 w 1527478"/>
              <a:gd name="connsiteY45" fmla="*/ 368061 h 670044"/>
              <a:gd name="connsiteX46" fmla="*/ 1395139 w 1527478"/>
              <a:gd name="connsiteY46" fmla="*/ 409150 h 670044"/>
              <a:gd name="connsiteX47" fmla="*/ 1299951 w 1527478"/>
              <a:gd name="connsiteY47" fmla="*/ 510604 h 670044"/>
              <a:gd name="connsiteX48" fmla="*/ 1309787 w 1527478"/>
              <a:gd name="connsiteY48" fmla="*/ 454523 h 670044"/>
              <a:gd name="connsiteX49" fmla="*/ 1252041 w 1527478"/>
              <a:gd name="connsiteY49" fmla="*/ 180857 h 670044"/>
              <a:gd name="connsiteX50" fmla="*/ 1216186 w 1527478"/>
              <a:gd name="connsiteY50" fmla="*/ 344025 h 670044"/>
              <a:gd name="connsiteX51" fmla="*/ 1203574 w 1527478"/>
              <a:gd name="connsiteY51" fmla="*/ 511239 h 670044"/>
              <a:gd name="connsiteX52" fmla="*/ 1181443 w 1527478"/>
              <a:gd name="connsiteY52" fmla="*/ 466421 h 670044"/>
              <a:gd name="connsiteX53" fmla="*/ 920945 w 1527478"/>
              <a:gd name="connsiteY53" fmla="*/ 352275 h 670044"/>
              <a:gd name="connsiteX54" fmla="*/ 994081 w 1527478"/>
              <a:gd name="connsiteY54" fmla="*/ 389478 h 670044"/>
              <a:gd name="connsiteX55" fmla="*/ 1148048 w 1527478"/>
              <a:gd name="connsiteY55" fmla="*/ 563672 h 670044"/>
              <a:gd name="connsiteX56" fmla="*/ 1142812 w 1527478"/>
              <a:gd name="connsiteY56" fmla="*/ 568273 h 670044"/>
              <a:gd name="connsiteX57" fmla="*/ 1123774 w 1527478"/>
              <a:gd name="connsiteY57" fmla="*/ 548838 h 670044"/>
              <a:gd name="connsiteX58" fmla="*/ 780463 w 1527478"/>
              <a:gd name="connsiteY58" fmla="*/ 453889 h 670044"/>
              <a:gd name="connsiteX59" fmla="*/ 1028269 w 1527478"/>
              <a:gd name="connsiteY59" fmla="*/ 578743 h 670044"/>
              <a:gd name="connsiteX60" fmla="*/ 1087761 w 1527478"/>
              <a:gd name="connsiteY60" fmla="*/ 670045 h 670044"/>
              <a:gd name="connsiteX61" fmla="*/ 1014387 w 1527478"/>
              <a:gd name="connsiteY61" fmla="*/ 613566 h 670044"/>
              <a:gd name="connsiteX62" fmla="*/ 740880 w 1527478"/>
              <a:gd name="connsiteY62" fmla="*/ 496961 h 670044"/>
              <a:gd name="connsiteX63" fmla="*/ 513143 w 1527478"/>
              <a:gd name="connsiteY63" fmla="*/ 436358 h 670044"/>
              <a:gd name="connsiteX64" fmla="*/ 372583 w 1527478"/>
              <a:gd name="connsiteY64" fmla="*/ 327844 h 670044"/>
              <a:gd name="connsiteX65" fmla="*/ 252169 w 1527478"/>
              <a:gd name="connsiteY65" fmla="*/ 380673 h 670044"/>
              <a:gd name="connsiteX66" fmla="*/ 0 w 1527478"/>
              <a:gd name="connsiteY66" fmla="*/ 219805 h 670044"/>
              <a:gd name="connsiteX67" fmla="*/ 16500 w 1527478"/>
              <a:gd name="connsiteY67" fmla="*/ 190059 h 670044"/>
              <a:gd name="connsiteX68" fmla="*/ 24432 w 1527478"/>
              <a:gd name="connsiteY68" fmla="*/ 190138 h 670044"/>
              <a:gd name="connsiteX69" fmla="*/ 40852 w 1527478"/>
              <a:gd name="connsiteY69" fmla="*/ 229324 h 670044"/>
              <a:gd name="connsiteX70" fmla="*/ 46008 w 1527478"/>
              <a:gd name="connsiteY70" fmla="*/ 228213 h 670044"/>
              <a:gd name="connsiteX71" fmla="*/ 49657 w 1527478"/>
              <a:gd name="connsiteY71" fmla="*/ 195770 h 670044"/>
              <a:gd name="connsiteX72" fmla="*/ 79959 w 1527478"/>
              <a:gd name="connsiteY72" fmla="*/ 247727 h 670044"/>
              <a:gd name="connsiteX73" fmla="*/ 86939 w 1527478"/>
              <a:gd name="connsiteY73" fmla="*/ 225199 h 670044"/>
              <a:gd name="connsiteX74" fmla="*/ 86621 w 1527478"/>
              <a:gd name="connsiteY74" fmla="*/ 219567 h 670044"/>
              <a:gd name="connsiteX75" fmla="*/ 72343 w 1527478"/>
              <a:gd name="connsiteY75" fmla="*/ 169355 h 670044"/>
              <a:gd name="connsiteX76" fmla="*/ 69487 w 1527478"/>
              <a:gd name="connsiteY76" fmla="*/ 164358 h 670044"/>
              <a:gd name="connsiteX77" fmla="*/ 106293 w 1527478"/>
              <a:gd name="connsiteY77" fmla="*/ 203544 h 670044"/>
              <a:gd name="connsiteX78" fmla="*/ 130884 w 1527478"/>
              <a:gd name="connsiteY78" fmla="*/ 287864 h 670044"/>
              <a:gd name="connsiteX79" fmla="*/ 146907 w 1527478"/>
              <a:gd name="connsiteY79" fmla="*/ 193311 h 670044"/>
              <a:gd name="connsiteX80" fmla="*/ 167451 w 1527478"/>
              <a:gd name="connsiteY80" fmla="*/ 232814 h 670044"/>
              <a:gd name="connsiteX81" fmla="*/ 179668 w 1527478"/>
              <a:gd name="connsiteY81" fmla="*/ 149048 h 670044"/>
              <a:gd name="connsiteX82" fmla="*/ 241461 w 1527478"/>
              <a:gd name="connsiteY82" fmla="*/ 251296 h 670044"/>
              <a:gd name="connsiteX83" fmla="*/ 249155 w 1527478"/>
              <a:gd name="connsiteY83" fmla="*/ 243364 h 670044"/>
              <a:gd name="connsiteX84" fmla="*/ 250266 w 1527478"/>
              <a:gd name="connsiteY84" fmla="*/ 190773 h 670044"/>
              <a:gd name="connsiteX85" fmla="*/ 267716 w 1527478"/>
              <a:gd name="connsiteY85" fmla="*/ 216553 h 670044"/>
              <a:gd name="connsiteX86" fmla="*/ 284850 w 1527478"/>
              <a:gd name="connsiteY86" fmla="*/ 253518 h 670044"/>
              <a:gd name="connsiteX87" fmla="*/ 288896 w 1527478"/>
              <a:gd name="connsiteY87" fmla="*/ 184665 h 670044"/>
              <a:gd name="connsiteX88" fmla="*/ 287468 w 1527478"/>
              <a:gd name="connsiteY88" fmla="*/ 178240 h 670044"/>
              <a:gd name="connsiteX89" fmla="*/ 337839 w 1527478"/>
              <a:gd name="connsiteY89" fmla="*/ 230831 h 670044"/>
              <a:gd name="connsiteX90" fmla="*/ 344740 w 1527478"/>
              <a:gd name="connsiteY90" fmla="*/ 227896 h 670044"/>
              <a:gd name="connsiteX91" fmla="*/ 336808 w 1527478"/>
              <a:gd name="connsiteY91" fmla="*/ 181888 h 670044"/>
              <a:gd name="connsiteX92" fmla="*/ 378848 w 1527478"/>
              <a:gd name="connsiteY92" fmla="*/ 240905 h 670044"/>
              <a:gd name="connsiteX93" fmla="*/ 376549 w 1527478"/>
              <a:gd name="connsiteY93" fmla="*/ 174115 h 670044"/>
              <a:gd name="connsiteX94" fmla="*/ 418748 w 1527478"/>
              <a:gd name="connsiteY94" fmla="*/ 212587 h 670044"/>
              <a:gd name="connsiteX95" fmla="*/ 427553 w 1527478"/>
              <a:gd name="connsiteY95" fmla="*/ 211318 h 670044"/>
              <a:gd name="connsiteX96" fmla="*/ 432789 w 1527478"/>
              <a:gd name="connsiteY96" fmla="*/ 174670 h 670044"/>
              <a:gd name="connsiteX97" fmla="*/ 446353 w 1527478"/>
              <a:gd name="connsiteY97" fmla="*/ 177922 h 670044"/>
              <a:gd name="connsiteX98" fmla="*/ 469277 w 1527478"/>
              <a:gd name="connsiteY98" fmla="*/ 148097 h 670044"/>
              <a:gd name="connsiteX99" fmla="*/ 470706 w 1527478"/>
              <a:gd name="connsiteY99" fmla="*/ 72581 h 670044"/>
              <a:gd name="connsiteX100" fmla="*/ 490219 w 1527478"/>
              <a:gd name="connsiteY100" fmla="*/ 109942 h 670044"/>
              <a:gd name="connsiteX101" fmla="*/ 493788 w 1527478"/>
              <a:gd name="connsiteY101" fmla="*/ 250186 h 670044"/>
              <a:gd name="connsiteX102" fmla="*/ 550822 w 1527478"/>
              <a:gd name="connsiteY102" fmla="*/ 140006 h 670044"/>
              <a:gd name="connsiteX103" fmla="*/ 546776 w 1527478"/>
              <a:gd name="connsiteY103" fmla="*/ 180381 h 670044"/>
              <a:gd name="connsiteX104" fmla="*/ 554709 w 1527478"/>
              <a:gd name="connsiteY104" fmla="*/ 212983 h 670044"/>
              <a:gd name="connsiteX105" fmla="*/ 624117 w 1527478"/>
              <a:gd name="connsiteY105" fmla="*/ 76230 h 670044"/>
              <a:gd name="connsiteX106" fmla="*/ 624117 w 1527478"/>
              <a:gd name="connsiteY106" fmla="*/ 224961 h 670044"/>
              <a:gd name="connsiteX107" fmla="*/ 631970 w 1527478"/>
              <a:gd name="connsiteY107" fmla="*/ 227896 h 670044"/>
              <a:gd name="connsiteX108" fmla="*/ 645772 w 1527478"/>
              <a:gd name="connsiteY108" fmla="*/ 211555 h 670044"/>
              <a:gd name="connsiteX109" fmla="*/ 682896 w 1527478"/>
              <a:gd name="connsiteY109" fmla="*/ 221233 h 670044"/>
              <a:gd name="connsiteX110" fmla="*/ 689400 w 1527478"/>
              <a:gd name="connsiteY110" fmla="*/ 156267 h 670044"/>
              <a:gd name="connsiteX111" fmla="*/ 728348 w 1527478"/>
              <a:gd name="connsiteY111" fmla="*/ 196881 h 670044"/>
              <a:gd name="connsiteX112" fmla="*/ 736439 w 1527478"/>
              <a:gd name="connsiteY112" fmla="*/ 192676 h 670044"/>
              <a:gd name="connsiteX113" fmla="*/ 741277 w 1527478"/>
              <a:gd name="connsiteY113" fmla="*/ 178002 h 670044"/>
              <a:gd name="connsiteX114" fmla="*/ 721367 w 1527478"/>
              <a:gd name="connsiteY114" fmla="*/ 71312 h 670044"/>
              <a:gd name="connsiteX115" fmla="*/ 729538 w 1527478"/>
              <a:gd name="connsiteY115" fmla="*/ 80196 h 670044"/>
              <a:gd name="connsiteX116" fmla="*/ 745640 w 1527478"/>
              <a:gd name="connsiteY116" fmla="*/ 99313 h 670044"/>
              <a:gd name="connsiteX117" fmla="*/ 769041 w 1527478"/>
              <a:gd name="connsiteY117" fmla="*/ 199974 h 670044"/>
              <a:gd name="connsiteX118" fmla="*/ 781494 w 1527478"/>
              <a:gd name="connsiteY118" fmla="*/ 174670 h 670044"/>
              <a:gd name="connsiteX119" fmla="*/ 780067 w 1527478"/>
              <a:gd name="connsiteY119" fmla="*/ 72819 h 670044"/>
              <a:gd name="connsiteX120" fmla="*/ 796883 w 1527478"/>
              <a:gd name="connsiteY120" fmla="*/ 98758 h 670044"/>
              <a:gd name="connsiteX121" fmla="*/ 812113 w 1527478"/>
              <a:gd name="connsiteY121" fmla="*/ 227579 h 670044"/>
              <a:gd name="connsiteX122" fmla="*/ 821553 w 1527478"/>
              <a:gd name="connsiteY122" fmla="*/ 214094 h 670044"/>
              <a:gd name="connsiteX123" fmla="*/ 839639 w 1527478"/>
              <a:gd name="connsiteY123" fmla="*/ 152301 h 670044"/>
              <a:gd name="connsiteX124" fmla="*/ 893498 w 1527478"/>
              <a:gd name="connsiteY124" fmla="*/ 21338 h 670044"/>
              <a:gd name="connsiteX125" fmla="*/ 892308 w 1527478"/>
              <a:gd name="connsiteY125" fmla="*/ 0 h 67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1527478" h="670044">
                <a:moveTo>
                  <a:pt x="892308" y="0"/>
                </a:moveTo>
                <a:cubicBezTo>
                  <a:pt x="896275" y="8329"/>
                  <a:pt x="900479" y="17134"/>
                  <a:pt x="902303" y="26256"/>
                </a:cubicBezTo>
                <a:cubicBezTo>
                  <a:pt x="910156" y="65362"/>
                  <a:pt x="898100" y="142306"/>
                  <a:pt x="875492" y="174750"/>
                </a:cubicBezTo>
                <a:cubicBezTo>
                  <a:pt x="876603" y="173718"/>
                  <a:pt x="877713" y="172687"/>
                  <a:pt x="878824" y="171656"/>
                </a:cubicBezTo>
                <a:cubicBezTo>
                  <a:pt x="881838" y="169117"/>
                  <a:pt x="884932" y="166738"/>
                  <a:pt x="887708" y="164120"/>
                </a:cubicBezTo>
                <a:cubicBezTo>
                  <a:pt x="922293" y="132549"/>
                  <a:pt x="955926" y="53226"/>
                  <a:pt x="958227" y="7139"/>
                </a:cubicBezTo>
                <a:cubicBezTo>
                  <a:pt x="974567" y="56954"/>
                  <a:pt x="928401" y="129376"/>
                  <a:pt x="923245" y="183237"/>
                </a:cubicBezTo>
                <a:lnTo>
                  <a:pt x="927846" y="187600"/>
                </a:lnTo>
                <a:cubicBezTo>
                  <a:pt x="933001" y="181016"/>
                  <a:pt x="938316" y="174750"/>
                  <a:pt x="943711" y="168403"/>
                </a:cubicBezTo>
                <a:cubicBezTo>
                  <a:pt x="957830" y="151587"/>
                  <a:pt x="979802" y="146669"/>
                  <a:pt x="999951" y="139689"/>
                </a:cubicBezTo>
                <a:cubicBezTo>
                  <a:pt x="998206" y="171973"/>
                  <a:pt x="988290" y="189741"/>
                  <a:pt x="965762" y="212190"/>
                </a:cubicBezTo>
                <a:cubicBezTo>
                  <a:pt x="978375" y="203385"/>
                  <a:pt x="988052" y="191328"/>
                  <a:pt x="1000664" y="182523"/>
                </a:cubicBezTo>
                <a:cubicBezTo>
                  <a:pt x="1033743" y="159202"/>
                  <a:pt x="1049131" y="159361"/>
                  <a:pt x="1069834" y="120334"/>
                </a:cubicBezTo>
                <a:cubicBezTo>
                  <a:pt x="1079988" y="128504"/>
                  <a:pt x="1079988" y="153808"/>
                  <a:pt x="1082209" y="167134"/>
                </a:cubicBezTo>
                <a:cubicBezTo>
                  <a:pt x="1095456" y="149604"/>
                  <a:pt x="1102515" y="130804"/>
                  <a:pt x="1099898" y="108673"/>
                </a:cubicBezTo>
                <a:cubicBezTo>
                  <a:pt x="1104023" y="114067"/>
                  <a:pt x="1107989" y="119620"/>
                  <a:pt x="1111242" y="125569"/>
                </a:cubicBezTo>
                <a:cubicBezTo>
                  <a:pt x="1125996" y="153015"/>
                  <a:pt x="1128613" y="180064"/>
                  <a:pt x="1119411" y="209572"/>
                </a:cubicBezTo>
                <a:cubicBezTo>
                  <a:pt x="1142336" y="185855"/>
                  <a:pt x="1146223" y="162613"/>
                  <a:pt x="1164229" y="137229"/>
                </a:cubicBezTo>
                <a:lnTo>
                  <a:pt x="1170734" y="140878"/>
                </a:lnTo>
                <a:lnTo>
                  <a:pt x="1175732" y="181333"/>
                </a:lnTo>
                <a:lnTo>
                  <a:pt x="1180650" y="182047"/>
                </a:lnTo>
                <a:cubicBezTo>
                  <a:pt x="1187867" y="169355"/>
                  <a:pt x="1195165" y="157933"/>
                  <a:pt x="1204526" y="146748"/>
                </a:cubicBezTo>
                <a:cubicBezTo>
                  <a:pt x="1211903" y="152777"/>
                  <a:pt x="1207778" y="190773"/>
                  <a:pt x="1212616" y="204496"/>
                </a:cubicBezTo>
                <a:cubicBezTo>
                  <a:pt x="1222690" y="199101"/>
                  <a:pt x="1227926" y="173163"/>
                  <a:pt x="1232051" y="161820"/>
                </a:cubicBezTo>
                <a:cubicBezTo>
                  <a:pt x="1247598" y="151349"/>
                  <a:pt x="1246884" y="163485"/>
                  <a:pt x="1264732" y="166262"/>
                </a:cubicBezTo>
                <a:cubicBezTo>
                  <a:pt x="1276313" y="156188"/>
                  <a:pt x="1281628" y="142941"/>
                  <a:pt x="1288291" y="129376"/>
                </a:cubicBezTo>
                <a:lnTo>
                  <a:pt x="1296223" y="130566"/>
                </a:lnTo>
                <a:lnTo>
                  <a:pt x="1307249" y="156029"/>
                </a:lnTo>
                <a:cubicBezTo>
                  <a:pt x="1311136" y="143258"/>
                  <a:pt x="1313278" y="131835"/>
                  <a:pt x="1318910" y="119302"/>
                </a:cubicBezTo>
                <a:cubicBezTo>
                  <a:pt x="1324304" y="141434"/>
                  <a:pt x="1332475" y="174829"/>
                  <a:pt x="1350877" y="189265"/>
                </a:cubicBezTo>
                <a:cubicBezTo>
                  <a:pt x="1352226" y="187996"/>
                  <a:pt x="1353653" y="186806"/>
                  <a:pt x="1354923" y="185458"/>
                </a:cubicBezTo>
                <a:cubicBezTo>
                  <a:pt x="1377212" y="161661"/>
                  <a:pt x="1375308" y="89001"/>
                  <a:pt x="1371978" y="58461"/>
                </a:cubicBezTo>
                <a:lnTo>
                  <a:pt x="1379116" y="61317"/>
                </a:lnTo>
                <a:cubicBezTo>
                  <a:pt x="1388318" y="82972"/>
                  <a:pt x="1386970" y="111449"/>
                  <a:pt x="1388238" y="135008"/>
                </a:cubicBezTo>
                <a:cubicBezTo>
                  <a:pt x="1401247" y="139768"/>
                  <a:pt x="1403944" y="120254"/>
                  <a:pt x="1418223" y="118113"/>
                </a:cubicBezTo>
                <a:cubicBezTo>
                  <a:pt x="1420523" y="145241"/>
                  <a:pt x="1398551" y="177605"/>
                  <a:pt x="1384272" y="199498"/>
                </a:cubicBezTo>
                <a:cubicBezTo>
                  <a:pt x="1407117" y="185696"/>
                  <a:pt x="1412353" y="168562"/>
                  <a:pt x="1430359" y="151983"/>
                </a:cubicBezTo>
                <a:cubicBezTo>
                  <a:pt x="1441385" y="141751"/>
                  <a:pt x="1448603" y="143417"/>
                  <a:pt x="1462168" y="144686"/>
                </a:cubicBezTo>
                <a:cubicBezTo>
                  <a:pt x="1466689" y="156822"/>
                  <a:pt x="1466530" y="169831"/>
                  <a:pt x="1467086" y="182603"/>
                </a:cubicBezTo>
                <a:lnTo>
                  <a:pt x="1474146" y="183713"/>
                </a:lnTo>
                <a:cubicBezTo>
                  <a:pt x="1479460" y="167927"/>
                  <a:pt x="1485093" y="152777"/>
                  <a:pt x="1491756" y="137547"/>
                </a:cubicBezTo>
                <a:lnTo>
                  <a:pt x="1501433" y="135722"/>
                </a:lnTo>
                <a:cubicBezTo>
                  <a:pt x="1511982" y="146510"/>
                  <a:pt x="1513728" y="154284"/>
                  <a:pt x="1516663" y="168959"/>
                </a:cubicBezTo>
                <a:cubicBezTo>
                  <a:pt x="1529672" y="198071"/>
                  <a:pt x="1531338" y="286516"/>
                  <a:pt x="1519519" y="315390"/>
                </a:cubicBezTo>
                <a:cubicBezTo>
                  <a:pt x="1518249" y="318562"/>
                  <a:pt x="1518011" y="318959"/>
                  <a:pt x="1516584" y="321656"/>
                </a:cubicBezTo>
                <a:cubicBezTo>
                  <a:pt x="1509524" y="343629"/>
                  <a:pt x="1478508" y="357193"/>
                  <a:pt x="1460106" y="368061"/>
                </a:cubicBezTo>
                <a:cubicBezTo>
                  <a:pt x="1438847" y="380593"/>
                  <a:pt x="1413543" y="392730"/>
                  <a:pt x="1395139" y="409150"/>
                </a:cubicBezTo>
                <a:cubicBezTo>
                  <a:pt x="1360000" y="440403"/>
                  <a:pt x="1339613" y="482921"/>
                  <a:pt x="1299951" y="510604"/>
                </a:cubicBezTo>
                <a:cubicBezTo>
                  <a:pt x="1307488" y="492519"/>
                  <a:pt x="1309153" y="473957"/>
                  <a:pt x="1309787" y="454523"/>
                </a:cubicBezTo>
                <a:cubicBezTo>
                  <a:pt x="1312009" y="382021"/>
                  <a:pt x="1303363" y="235115"/>
                  <a:pt x="1252041" y="180857"/>
                </a:cubicBezTo>
                <a:cubicBezTo>
                  <a:pt x="1264019" y="239715"/>
                  <a:pt x="1224753" y="287785"/>
                  <a:pt x="1216186" y="344025"/>
                </a:cubicBezTo>
                <a:cubicBezTo>
                  <a:pt x="1207540" y="400583"/>
                  <a:pt x="1223563" y="455633"/>
                  <a:pt x="1203574" y="511239"/>
                </a:cubicBezTo>
                <a:cubicBezTo>
                  <a:pt x="1203811" y="495850"/>
                  <a:pt x="1190723" y="478240"/>
                  <a:pt x="1181443" y="466421"/>
                </a:cubicBezTo>
                <a:cubicBezTo>
                  <a:pt x="1119491" y="387336"/>
                  <a:pt x="1015339" y="364412"/>
                  <a:pt x="920945" y="352275"/>
                </a:cubicBezTo>
                <a:cubicBezTo>
                  <a:pt x="946010" y="362667"/>
                  <a:pt x="970759" y="375596"/>
                  <a:pt x="994081" y="389478"/>
                </a:cubicBezTo>
                <a:cubicBezTo>
                  <a:pt x="1057143" y="426998"/>
                  <a:pt x="1129247" y="491091"/>
                  <a:pt x="1148048" y="563672"/>
                </a:cubicBezTo>
                <a:lnTo>
                  <a:pt x="1142812" y="568273"/>
                </a:lnTo>
                <a:cubicBezTo>
                  <a:pt x="1136625" y="561689"/>
                  <a:pt x="1130200" y="555264"/>
                  <a:pt x="1123774" y="548838"/>
                </a:cubicBezTo>
                <a:cubicBezTo>
                  <a:pt x="1033029" y="459917"/>
                  <a:pt x="899924" y="453095"/>
                  <a:pt x="780463" y="453889"/>
                </a:cubicBezTo>
                <a:cubicBezTo>
                  <a:pt x="871605" y="471102"/>
                  <a:pt x="958702" y="517347"/>
                  <a:pt x="1028269" y="578743"/>
                </a:cubicBezTo>
                <a:cubicBezTo>
                  <a:pt x="1055477" y="602858"/>
                  <a:pt x="1085619" y="631811"/>
                  <a:pt x="1087761" y="670045"/>
                </a:cubicBezTo>
                <a:cubicBezTo>
                  <a:pt x="1072532" y="645058"/>
                  <a:pt x="1039057" y="628638"/>
                  <a:pt x="1014387" y="613566"/>
                </a:cubicBezTo>
                <a:cubicBezTo>
                  <a:pt x="931892" y="563275"/>
                  <a:pt x="835275" y="519330"/>
                  <a:pt x="740880" y="496961"/>
                </a:cubicBezTo>
                <a:cubicBezTo>
                  <a:pt x="665920" y="479192"/>
                  <a:pt x="583583" y="468563"/>
                  <a:pt x="513143" y="436358"/>
                </a:cubicBezTo>
                <a:cubicBezTo>
                  <a:pt x="451271" y="408119"/>
                  <a:pt x="447146" y="357272"/>
                  <a:pt x="372583" y="327844"/>
                </a:cubicBezTo>
                <a:cubicBezTo>
                  <a:pt x="349658" y="363143"/>
                  <a:pt x="290165" y="371789"/>
                  <a:pt x="252169" y="380673"/>
                </a:cubicBezTo>
                <a:cubicBezTo>
                  <a:pt x="231863" y="348467"/>
                  <a:pt x="43391" y="280963"/>
                  <a:pt x="0" y="219805"/>
                </a:cubicBezTo>
                <a:cubicBezTo>
                  <a:pt x="1111" y="204178"/>
                  <a:pt x="6267" y="201560"/>
                  <a:pt x="16500" y="190059"/>
                </a:cubicBezTo>
                <a:lnTo>
                  <a:pt x="24432" y="190138"/>
                </a:lnTo>
                <a:cubicBezTo>
                  <a:pt x="28794" y="204178"/>
                  <a:pt x="33633" y="216473"/>
                  <a:pt x="40852" y="229324"/>
                </a:cubicBezTo>
                <a:lnTo>
                  <a:pt x="46008" y="228213"/>
                </a:lnTo>
                <a:cubicBezTo>
                  <a:pt x="46167" y="216711"/>
                  <a:pt x="47119" y="206955"/>
                  <a:pt x="49657" y="195770"/>
                </a:cubicBezTo>
                <a:cubicBezTo>
                  <a:pt x="65521" y="203782"/>
                  <a:pt x="68933" y="233052"/>
                  <a:pt x="79959" y="247727"/>
                </a:cubicBezTo>
                <a:cubicBezTo>
                  <a:pt x="82655" y="240826"/>
                  <a:pt x="86621" y="232656"/>
                  <a:pt x="86939" y="225199"/>
                </a:cubicBezTo>
                <a:cubicBezTo>
                  <a:pt x="87018" y="223295"/>
                  <a:pt x="86701" y="221471"/>
                  <a:pt x="86621" y="219567"/>
                </a:cubicBezTo>
                <a:cubicBezTo>
                  <a:pt x="85511" y="199577"/>
                  <a:pt x="82338" y="186965"/>
                  <a:pt x="72343" y="169355"/>
                </a:cubicBezTo>
                <a:lnTo>
                  <a:pt x="69487" y="164358"/>
                </a:lnTo>
                <a:cubicBezTo>
                  <a:pt x="82973" y="175701"/>
                  <a:pt x="95903" y="189265"/>
                  <a:pt x="106293" y="203544"/>
                </a:cubicBezTo>
                <a:cubicBezTo>
                  <a:pt x="125807" y="230276"/>
                  <a:pt x="135881" y="254707"/>
                  <a:pt x="130884" y="287864"/>
                </a:cubicBezTo>
                <a:cubicBezTo>
                  <a:pt x="143497" y="256770"/>
                  <a:pt x="140482" y="225913"/>
                  <a:pt x="146907" y="193311"/>
                </a:cubicBezTo>
                <a:cubicBezTo>
                  <a:pt x="152540" y="208303"/>
                  <a:pt x="155157" y="222344"/>
                  <a:pt x="167451" y="232814"/>
                </a:cubicBezTo>
                <a:cubicBezTo>
                  <a:pt x="181255" y="211714"/>
                  <a:pt x="170466" y="174194"/>
                  <a:pt x="179668" y="149048"/>
                </a:cubicBezTo>
                <a:cubicBezTo>
                  <a:pt x="213380" y="156664"/>
                  <a:pt x="206955" y="229721"/>
                  <a:pt x="241461" y="251296"/>
                </a:cubicBezTo>
                <a:lnTo>
                  <a:pt x="249155" y="243364"/>
                </a:lnTo>
                <a:cubicBezTo>
                  <a:pt x="252010" y="224644"/>
                  <a:pt x="254073" y="209652"/>
                  <a:pt x="250266" y="190773"/>
                </a:cubicBezTo>
                <a:cubicBezTo>
                  <a:pt x="258198" y="198943"/>
                  <a:pt x="263750" y="205765"/>
                  <a:pt x="267716" y="216553"/>
                </a:cubicBezTo>
                <a:cubicBezTo>
                  <a:pt x="272555" y="229482"/>
                  <a:pt x="278504" y="241302"/>
                  <a:pt x="284850" y="253518"/>
                </a:cubicBezTo>
                <a:cubicBezTo>
                  <a:pt x="293021" y="228531"/>
                  <a:pt x="294528" y="210445"/>
                  <a:pt x="288896" y="184665"/>
                </a:cubicBezTo>
                <a:lnTo>
                  <a:pt x="287468" y="178240"/>
                </a:lnTo>
                <a:cubicBezTo>
                  <a:pt x="305633" y="187917"/>
                  <a:pt x="319435" y="216553"/>
                  <a:pt x="337839" y="230831"/>
                </a:cubicBezTo>
                <a:lnTo>
                  <a:pt x="344740" y="227896"/>
                </a:lnTo>
                <a:cubicBezTo>
                  <a:pt x="340297" y="213142"/>
                  <a:pt x="333158" y="197198"/>
                  <a:pt x="336808" y="181888"/>
                </a:cubicBezTo>
                <a:cubicBezTo>
                  <a:pt x="357590" y="192835"/>
                  <a:pt x="362588" y="223374"/>
                  <a:pt x="378848" y="240905"/>
                </a:cubicBezTo>
                <a:cubicBezTo>
                  <a:pt x="387019" y="222661"/>
                  <a:pt x="379325" y="193866"/>
                  <a:pt x="376549" y="174115"/>
                </a:cubicBezTo>
                <a:cubicBezTo>
                  <a:pt x="388130" y="175543"/>
                  <a:pt x="409705" y="203147"/>
                  <a:pt x="418748" y="212587"/>
                </a:cubicBezTo>
                <a:lnTo>
                  <a:pt x="427553" y="211318"/>
                </a:lnTo>
                <a:cubicBezTo>
                  <a:pt x="430250" y="199101"/>
                  <a:pt x="431678" y="187203"/>
                  <a:pt x="432789" y="174670"/>
                </a:cubicBezTo>
                <a:lnTo>
                  <a:pt x="446353" y="177922"/>
                </a:lnTo>
                <a:cubicBezTo>
                  <a:pt x="460314" y="170228"/>
                  <a:pt x="464993" y="164358"/>
                  <a:pt x="469277" y="148097"/>
                </a:cubicBezTo>
                <a:cubicBezTo>
                  <a:pt x="475068" y="125648"/>
                  <a:pt x="482207" y="93364"/>
                  <a:pt x="470706" y="72581"/>
                </a:cubicBezTo>
                <a:cubicBezTo>
                  <a:pt x="478400" y="84479"/>
                  <a:pt x="485539" y="96457"/>
                  <a:pt x="490219" y="109942"/>
                </a:cubicBezTo>
                <a:cubicBezTo>
                  <a:pt x="504973" y="152618"/>
                  <a:pt x="514571" y="208383"/>
                  <a:pt x="493788" y="250186"/>
                </a:cubicBezTo>
                <a:cubicBezTo>
                  <a:pt x="519727" y="218219"/>
                  <a:pt x="533450" y="177209"/>
                  <a:pt x="550822" y="140006"/>
                </a:cubicBezTo>
                <a:cubicBezTo>
                  <a:pt x="548998" y="153253"/>
                  <a:pt x="546776" y="166976"/>
                  <a:pt x="546776" y="180381"/>
                </a:cubicBezTo>
                <a:cubicBezTo>
                  <a:pt x="546697" y="193549"/>
                  <a:pt x="545031" y="203385"/>
                  <a:pt x="554709" y="212983"/>
                </a:cubicBezTo>
                <a:cubicBezTo>
                  <a:pt x="580409" y="193152"/>
                  <a:pt x="615867" y="109149"/>
                  <a:pt x="624117" y="76230"/>
                </a:cubicBezTo>
                <a:cubicBezTo>
                  <a:pt x="628321" y="124696"/>
                  <a:pt x="606586" y="177843"/>
                  <a:pt x="624117" y="224961"/>
                </a:cubicBezTo>
                <a:lnTo>
                  <a:pt x="631970" y="227896"/>
                </a:lnTo>
                <a:cubicBezTo>
                  <a:pt x="636015" y="221391"/>
                  <a:pt x="639029" y="215760"/>
                  <a:pt x="645772" y="211555"/>
                </a:cubicBezTo>
                <a:cubicBezTo>
                  <a:pt x="651483" y="208065"/>
                  <a:pt x="674963" y="218932"/>
                  <a:pt x="682896" y="221233"/>
                </a:cubicBezTo>
                <a:cubicBezTo>
                  <a:pt x="698522" y="202513"/>
                  <a:pt x="675043" y="175067"/>
                  <a:pt x="689400" y="156267"/>
                </a:cubicBezTo>
                <a:cubicBezTo>
                  <a:pt x="700901" y="171101"/>
                  <a:pt x="711690" y="187521"/>
                  <a:pt x="728348" y="196881"/>
                </a:cubicBezTo>
                <a:lnTo>
                  <a:pt x="736439" y="192676"/>
                </a:lnTo>
                <a:cubicBezTo>
                  <a:pt x="738342" y="187838"/>
                  <a:pt x="739929" y="182999"/>
                  <a:pt x="741277" y="178002"/>
                </a:cubicBezTo>
                <a:cubicBezTo>
                  <a:pt x="751589" y="139371"/>
                  <a:pt x="740167" y="104707"/>
                  <a:pt x="721367" y="71312"/>
                </a:cubicBezTo>
                <a:cubicBezTo>
                  <a:pt x="724143" y="74247"/>
                  <a:pt x="726761" y="77182"/>
                  <a:pt x="729538" y="80196"/>
                </a:cubicBezTo>
                <a:cubicBezTo>
                  <a:pt x="735169" y="86383"/>
                  <a:pt x="740801" y="92412"/>
                  <a:pt x="745640" y="99313"/>
                </a:cubicBezTo>
                <a:cubicBezTo>
                  <a:pt x="764439" y="126283"/>
                  <a:pt x="774752" y="167531"/>
                  <a:pt x="769041" y="199974"/>
                </a:cubicBezTo>
                <a:cubicBezTo>
                  <a:pt x="773720" y="191883"/>
                  <a:pt x="778241" y="183554"/>
                  <a:pt x="781494" y="174670"/>
                </a:cubicBezTo>
                <a:cubicBezTo>
                  <a:pt x="792917" y="142782"/>
                  <a:pt x="794662" y="103676"/>
                  <a:pt x="780067" y="72819"/>
                </a:cubicBezTo>
                <a:cubicBezTo>
                  <a:pt x="786174" y="81148"/>
                  <a:pt x="792045" y="89635"/>
                  <a:pt x="796883" y="98758"/>
                </a:cubicBezTo>
                <a:cubicBezTo>
                  <a:pt x="815286" y="133501"/>
                  <a:pt x="823456" y="189662"/>
                  <a:pt x="812113" y="227579"/>
                </a:cubicBezTo>
                <a:cubicBezTo>
                  <a:pt x="815365" y="223216"/>
                  <a:pt x="818618" y="218774"/>
                  <a:pt x="821553" y="214094"/>
                </a:cubicBezTo>
                <a:cubicBezTo>
                  <a:pt x="833054" y="195611"/>
                  <a:pt x="832261" y="172687"/>
                  <a:pt x="839639" y="152301"/>
                </a:cubicBezTo>
                <a:cubicBezTo>
                  <a:pt x="854789" y="110339"/>
                  <a:pt x="883028" y="63379"/>
                  <a:pt x="893498" y="21338"/>
                </a:cubicBezTo>
                <a:cubicBezTo>
                  <a:pt x="895085" y="14516"/>
                  <a:pt x="893975" y="6901"/>
                  <a:pt x="892308" y="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09DE301C-D3CE-7071-AD6E-2290839ABE6E}"/>
              </a:ext>
            </a:extLst>
          </p:cNvPr>
          <p:cNvSpPr/>
          <p:nvPr/>
        </p:nvSpPr>
        <p:spPr>
          <a:xfrm>
            <a:off x="8149943" y="2231"/>
            <a:ext cx="421661" cy="535432"/>
          </a:xfrm>
          <a:custGeom>
            <a:avLst/>
            <a:gdLst>
              <a:gd name="connsiteX0" fmla="*/ 150373 w 421661"/>
              <a:gd name="connsiteY0" fmla="*/ 0 h 535432"/>
              <a:gd name="connsiteX1" fmla="*/ 319570 w 421661"/>
              <a:gd name="connsiteY1" fmla="*/ 0 h 535432"/>
              <a:gd name="connsiteX2" fmla="*/ 398021 w 421661"/>
              <a:gd name="connsiteY2" fmla="*/ 0 h 535432"/>
              <a:gd name="connsiteX3" fmla="*/ 413251 w 421661"/>
              <a:gd name="connsiteY3" fmla="*/ 41803 h 535432"/>
              <a:gd name="connsiteX4" fmla="*/ 411585 w 421661"/>
              <a:gd name="connsiteY4" fmla="*/ 277552 h 535432"/>
              <a:gd name="connsiteX5" fmla="*/ 418645 w 421661"/>
              <a:gd name="connsiteY5" fmla="*/ 504576 h 535432"/>
              <a:gd name="connsiteX6" fmla="*/ 408413 w 421661"/>
              <a:gd name="connsiteY6" fmla="*/ 535433 h 535432"/>
              <a:gd name="connsiteX7" fmla="*/ 411506 w 421661"/>
              <a:gd name="connsiteY7" fmla="*/ 520599 h 535432"/>
              <a:gd name="connsiteX8" fmla="*/ 401194 w 421661"/>
              <a:gd name="connsiteY8" fmla="*/ 508780 h 535432"/>
              <a:gd name="connsiteX9" fmla="*/ 313145 w 421661"/>
              <a:gd name="connsiteY9" fmla="*/ 508463 h 535432"/>
              <a:gd name="connsiteX10" fmla="*/ 301881 w 421661"/>
              <a:gd name="connsiteY10" fmla="*/ 460631 h 535432"/>
              <a:gd name="connsiteX11" fmla="*/ 294028 w 421661"/>
              <a:gd name="connsiteY11" fmla="*/ 468722 h 535432"/>
              <a:gd name="connsiteX12" fmla="*/ 291965 w 421661"/>
              <a:gd name="connsiteY12" fmla="*/ 465311 h 535432"/>
              <a:gd name="connsiteX13" fmla="*/ 266424 w 421661"/>
              <a:gd name="connsiteY13" fmla="*/ 478796 h 535432"/>
              <a:gd name="connsiteX14" fmla="*/ 214228 w 421661"/>
              <a:gd name="connsiteY14" fmla="*/ 474433 h 535432"/>
              <a:gd name="connsiteX15" fmla="*/ 178691 w 421661"/>
              <a:gd name="connsiteY15" fmla="*/ 493550 h 535432"/>
              <a:gd name="connsiteX16" fmla="*/ 24646 w 421661"/>
              <a:gd name="connsiteY16" fmla="*/ 199578 h 535432"/>
              <a:gd name="connsiteX17" fmla="*/ 2832 w 421661"/>
              <a:gd name="connsiteY17" fmla="*/ 108276 h 535432"/>
              <a:gd name="connsiteX18" fmla="*/ 57803 w 421661"/>
              <a:gd name="connsiteY18" fmla="*/ 166500 h 535432"/>
              <a:gd name="connsiteX19" fmla="*/ 115312 w 421661"/>
              <a:gd name="connsiteY19" fmla="*/ 161185 h 535432"/>
              <a:gd name="connsiteX20" fmla="*/ 139982 w 421661"/>
              <a:gd name="connsiteY20" fmla="*/ 200450 h 535432"/>
              <a:gd name="connsiteX21" fmla="*/ 149976 w 421661"/>
              <a:gd name="connsiteY21" fmla="*/ 178478 h 535432"/>
              <a:gd name="connsiteX22" fmla="*/ 146962 w 421661"/>
              <a:gd name="connsiteY22" fmla="*/ 113115 h 535432"/>
              <a:gd name="connsiteX23" fmla="*/ 112854 w 421661"/>
              <a:gd name="connsiteY23" fmla="*/ 24352 h 535432"/>
              <a:gd name="connsiteX24" fmla="*/ 150849 w 421661"/>
              <a:gd name="connsiteY24" fmla="*/ 15468 h 535432"/>
              <a:gd name="connsiteX25" fmla="*/ 153547 w 421661"/>
              <a:gd name="connsiteY25" fmla="*/ 24273 h 535432"/>
              <a:gd name="connsiteX26" fmla="*/ 150373 w 421661"/>
              <a:gd name="connsiteY26" fmla="*/ 0 h 535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21661" h="535432">
                <a:moveTo>
                  <a:pt x="150373" y="0"/>
                </a:moveTo>
                <a:lnTo>
                  <a:pt x="319570" y="0"/>
                </a:lnTo>
                <a:lnTo>
                  <a:pt x="398021" y="0"/>
                </a:lnTo>
                <a:cubicBezTo>
                  <a:pt x="409364" y="15230"/>
                  <a:pt x="411744" y="22845"/>
                  <a:pt x="413251" y="41803"/>
                </a:cubicBezTo>
                <a:cubicBezTo>
                  <a:pt x="419439" y="119144"/>
                  <a:pt x="410475" y="199736"/>
                  <a:pt x="411585" y="277552"/>
                </a:cubicBezTo>
                <a:cubicBezTo>
                  <a:pt x="412695" y="349023"/>
                  <a:pt x="428005" y="434295"/>
                  <a:pt x="418645" y="504576"/>
                </a:cubicBezTo>
                <a:cubicBezTo>
                  <a:pt x="417138" y="515443"/>
                  <a:pt x="413172" y="525597"/>
                  <a:pt x="408413" y="535433"/>
                </a:cubicBezTo>
                <a:lnTo>
                  <a:pt x="411506" y="520599"/>
                </a:lnTo>
                <a:lnTo>
                  <a:pt x="401194" y="508780"/>
                </a:lnTo>
                <a:cubicBezTo>
                  <a:pt x="367799" y="495533"/>
                  <a:pt x="347333" y="499975"/>
                  <a:pt x="313145" y="508463"/>
                </a:cubicBezTo>
                <a:cubicBezTo>
                  <a:pt x="301484" y="495533"/>
                  <a:pt x="307671" y="477606"/>
                  <a:pt x="301881" y="460631"/>
                </a:cubicBezTo>
                <a:lnTo>
                  <a:pt x="294028" y="468722"/>
                </a:lnTo>
                <a:lnTo>
                  <a:pt x="291965" y="465311"/>
                </a:lnTo>
                <a:lnTo>
                  <a:pt x="266424" y="478796"/>
                </a:lnTo>
                <a:cubicBezTo>
                  <a:pt x="250003" y="476178"/>
                  <a:pt x="230807" y="473243"/>
                  <a:pt x="214228" y="474433"/>
                </a:cubicBezTo>
                <a:cubicBezTo>
                  <a:pt x="195984" y="475782"/>
                  <a:pt x="189876" y="479827"/>
                  <a:pt x="178691" y="493550"/>
                </a:cubicBezTo>
                <a:cubicBezTo>
                  <a:pt x="175043" y="473719"/>
                  <a:pt x="45588" y="245744"/>
                  <a:pt x="24646" y="199578"/>
                </a:cubicBezTo>
                <a:cubicBezTo>
                  <a:pt x="13144" y="174194"/>
                  <a:pt x="-7560" y="135960"/>
                  <a:pt x="2832" y="108276"/>
                </a:cubicBezTo>
                <a:cubicBezTo>
                  <a:pt x="26232" y="102803"/>
                  <a:pt x="39638" y="153570"/>
                  <a:pt x="57803" y="166500"/>
                </a:cubicBezTo>
                <a:cubicBezTo>
                  <a:pt x="71764" y="176574"/>
                  <a:pt x="95085" y="155474"/>
                  <a:pt x="115312" y="161185"/>
                </a:cubicBezTo>
                <a:cubicBezTo>
                  <a:pt x="125069" y="174035"/>
                  <a:pt x="133160" y="185775"/>
                  <a:pt x="139982" y="200450"/>
                </a:cubicBezTo>
                <a:cubicBezTo>
                  <a:pt x="143711" y="193390"/>
                  <a:pt x="147597" y="186172"/>
                  <a:pt x="149976" y="178478"/>
                </a:cubicBezTo>
                <a:cubicBezTo>
                  <a:pt x="156084" y="158885"/>
                  <a:pt x="156640" y="131359"/>
                  <a:pt x="146962" y="113115"/>
                </a:cubicBezTo>
                <a:cubicBezTo>
                  <a:pt x="144186" y="77896"/>
                  <a:pt x="109839" y="60682"/>
                  <a:pt x="112854" y="24352"/>
                </a:cubicBezTo>
                <a:cubicBezTo>
                  <a:pt x="127608" y="15468"/>
                  <a:pt x="134191" y="15944"/>
                  <a:pt x="150849" y="15468"/>
                </a:cubicBezTo>
                <a:lnTo>
                  <a:pt x="153547" y="24273"/>
                </a:lnTo>
                <a:lnTo>
                  <a:pt x="150373" y="0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EEEFF2F-B7C1-DB3E-EC09-D265F0986EC0}"/>
              </a:ext>
            </a:extLst>
          </p:cNvPr>
          <p:cNvSpPr/>
          <p:nvPr/>
        </p:nvSpPr>
        <p:spPr>
          <a:xfrm>
            <a:off x="8300316" y="2231"/>
            <a:ext cx="172607" cy="52432"/>
          </a:xfrm>
          <a:custGeom>
            <a:avLst/>
            <a:gdLst>
              <a:gd name="connsiteX0" fmla="*/ 0 w 172607"/>
              <a:gd name="connsiteY0" fmla="*/ 0 h 52432"/>
              <a:gd name="connsiteX1" fmla="*/ 169196 w 172607"/>
              <a:gd name="connsiteY1" fmla="*/ 0 h 52432"/>
              <a:gd name="connsiteX2" fmla="*/ 172608 w 172607"/>
              <a:gd name="connsiteY2" fmla="*/ 14120 h 52432"/>
              <a:gd name="connsiteX3" fmla="*/ 157377 w 172607"/>
              <a:gd name="connsiteY3" fmla="*/ 21259 h 52432"/>
              <a:gd name="connsiteX4" fmla="*/ 157457 w 172607"/>
              <a:gd name="connsiteY4" fmla="*/ 15071 h 52432"/>
              <a:gd name="connsiteX5" fmla="*/ 94554 w 172607"/>
              <a:gd name="connsiteY5" fmla="*/ 52433 h 52432"/>
              <a:gd name="connsiteX6" fmla="*/ 77578 w 172607"/>
              <a:gd name="connsiteY6" fmla="*/ 16103 h 52432"/>
              <a:gd name="connsiteX7" fmla="*/ 57430 w 172607"/>
              <a:gd name="connsiteY7" fmla="*/ 27922 h 52432"/>
              <a:gd name="connsiteX8" fmla="*/ 27604 w 172607"/>
              <a:gd name="connsiteY8" fmla="*/ 52036 h 52432"/>
              <a:gd name="connsiteX9" fmla="*/ 3173 w 172607"/>
              <a:gd name="connsiteY9" fmla="*/ 24194 h 52432"/>
              <a:gd name="connsiteX10" fmla="*/ 0 w 172607"/>
              <a:gd name="connsiteY10" fmla="*/ 0 h 5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2607" h="52432">
                <a:moveTo>
                  <a:pt x="0" y="0"/>
                </a:moveTo>
                <a:lnTo>
                  <a:pt x="169196" y="0"/>
                </a:lnTo>
                <a:lnTo>
                  <a:pt x="172608" y="14120"/>
                </a:lnTo>
                <a:cubicBezTo>
                  <a:pt x="165945" y="20465"/>
                  <a:pt x="166420" y="21100"/>
                  <a:pt x="157377" y="21259"/>
                </a:cubicBezTo>
                <a:lnTo>
                  <a:pt x="157457" y="15071"/>
                </a:lnTo>
                <a:cubicBezTo>
                  <a:pt x="140481" y="26811"/>
                  <a:pt x="114305" y="50846"/>
                  <a:pt x="94554" y="52433"/>
                </a:cubicBezTo>
                <a:cubicBezTo>
                  <a:pt x="85748" y="40931"/>
                  <a:pt x="81861" y="29826"/>
                  <a:pt x="77578" y="16103"/>
                </a:cubicBezTo>
                <a:cubicBezTo>
                  <a:pt x="65045" y="16817"/>
                  <a:pt x="65601" y="18641"/>
                  <a:pt x="57430" y="27922"/>
                </a:cubicBezTo>
                <a:cubicBezTo>
                  <a:pt x="46404" y="40455"/>
                  <a:pt x="44500" y="48625"/>
                  <a:pt x="27604" y="52036"/>
                </a:cubicBezTo>
                <a:cubicBezTo>
                  <a:pt x="15388" y="45849"/>
                  <a:pt x="10233" y="35378"/>
                  <a:pt x="3173" y="24194"/>
                </a:cubicBezTo>
                <a:lnTo>
                  <a:pt x="0" y="0"/>
                </a:ln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B94CF7DC-ABCE-A80F-0FDB-BA50AF3D452A}"/>
              </a:ext>
            </a:extLst>
          </p:cNvPr>
          <p:cNvSpPr/>
          <p:nvPr/>
        </p:nvSpPr>
        <p:spPr>
          <a:xfrm>
            <a:off x="5350756" y="5606981"/>
            <a:ext cx="949024" cy="221470"/>
          </a:xfrm>
          <a:custGeom>
            <a:avLst/>
            <a:gdLst>
              <a:gd name="connsiteX0" fmla="*/ 0 w 949024"/>
              <a:gd name="connsiteY0" fmla="*/ 122951 h 221470"/>
              <a:gd name="connsiteX1" fmla="*/ 210366 w 949024"/>
              <a:gd name="connsiteY1" fmla="*/ 0 h 221470"/>
              <a:gd name="connsiteX2" fmla="*/ 435485 w 949024"/>
              <a:gd name="connsiteY2" fmla="*/ 94236 h 221470"/>
              <a:gd name="connsiteX3" fmla="*/ 554550 w 949024"/>
              <a:gd name="connsiteY3" fmla="*/ 87493 h 221470"/>
              <a:gd name="connsiteX4" fmla="*/ 817348 w 949024"/>
              <a:gd name="connsiteY4" fmla="*/ 103437 h 221470"/>
              <a:gd name="connsiteX5" fmla="*/ 919516 w 949024"/>
              <a:gd name="connsiteY5" fmla="*/ 150714 h 221470"/>
              <a:gd name="connsiteX6" fmla="*/ 949025 w 949024"/>
              <a:gd name="connsiteY6" fmla="*/ 183237 h 221470"/>
              <a:gd name="connsiteX7" fmla="*/ 931574 w 949024"/>
              <a:gd name="connsiteY7" fmla="*/ 197039 h 221470"/>
              <a:gd name="connsiteX8" fmla="*/ 883345 w 949024"/>
              <a:gd name="connsiteY8" fmla="*/ 203544 h 221470"/>
              <a:gd name="connsiteX9" fmla="*/ 824091 w 949024"/>
              <a:gd name="connsiteY9" fmla="*/ 221471 h 221470"/>
              <a:gd name="connsiteX10" fmla="*/ 686861 w 949024"/>
              <a:gd name="connsiteY10" fmla="*/ 193549 h 221470"/>
              <a:gd name="connsiteX11" fmla="*/ 0 w 949024"/>
              <a:gd name="connsiteY11" fmla="*/ 122951 h 22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49024" h="221470">
                <a:moveTo>
                  <a:pt x="0" y="122951"/>
                </a:moveTo>
                <a:cubicBezTo>
                  <a:pt x="65838" y="73771"/>
                  <a:pt x="133025" y="28636"/>
                  <a:pt x="210366" y="0"/>
                </a:cubicBezTo>
                <a:cubicBezTo>
                  <a:pt x="287071" y="23003"/>
                  <a:pt x="356955" y="83131"/>
                  <a:pt x="435485" y="94236"/>
                </a:cubicBezTo>
                <a:cubicBezTo>
                  <a:pt x="474116" y="99710"/>
                  <a:pt x="516316" y="93284"/>
                  <a:pt x="554550" y="87493"/>
                </a:cubicBezTo>
                <a:cubicBezTo>
                  <a:pt x="668062" y="70280"/>
                  <a:pt x="707089" y="60286"/>
                  <a:pt x="817348" y="103437"/>
                </a:cubicBezTo>
                <a:cubicBezTo>
                  <a:pt x="852250" y="117081"/>
                  <a:pt x="887629" y="130804"/>
                  <a:pt x="919516" y="150714"/>
                </a:cubicBezTo>
                <a:cubicBezTo>
                  <a:pt x="932922" y="159043"/>
                  <a:pt x="945217" y="166976"/>
                  <a:pt x="949025" y="183237"/>
                </a:cubicBezTo>
                <a:lnTo>
                  <a:pt x="931574" y="197039"/>
                </a:lnTo>
                <a:cubicBezTo>
                  <a:pt x="909125" y="190535"/>
                  <a:pt x="903493" y="192439"/>
                  <a:pt x="883345" y="203544"/>
                </a:cubicBezTo>
                <a:cubicBezTo>
                  <a:pt x="861928" y="215363"/>
                  <a:pt x="848839" y="220995"/>
                  <a:pt x="824091" y="221471"/>
                </a:cubicBezTo>
                <a:cubicBezTo>
                  <a:pt x="783001" y="205368"/>
                  <a:pt x="730647" y="201878"/>
                  <a:pt x="686861" y="193549"/>
                </a:cubicBezTo>
                <a:cubicBezTo>
                  <a:pt x="458489" y="150397"/>
                  <a:pt x="233290" y="116526"/>
                  <a:pt x="0" y="122951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ED2030-DC2D-C0CA-F8AC-41435762DCDC}"/>
              </a:ext>
            </a:extLst>
          </p:cNvPr>
          <p:cNvSpPr/>
          <p:nvPr/>
        </p:nvSpPr>
        <p:spPr>
          <a:xfrm>
            <a:off x="8770307" y="2231"/>
            <a:ext cx="250079" cy="414861"/>
          </a:xfrm>
          <a:custGeom>
            <a:avLst/>
            <a:gdLst>
              <a:gd name="connsiteX0" fmla="*/ 0 w 250079"/>
              <a:gd name="connsiteY0" fmla="*/ 0 h 414861"/>
              <a:gd name="connsiteX1" fmla="*/ 107245 w 250079"/>
              <a:gd name="connsiteY1" fmla="*/ 0 h 414861"/>
              <a:gd name="connsiteX2" fmla="*/ 97330 w 250079"/>
              <a:gd name="connsiteY2" fmla="*/ 74088 h 414861"/>
              <a:gd name="connsiteX3" fmla="*/ 77181 w 250079"/>
              <a:gd name="connsiteY3" fmla="*/ 107562 h 414861"/>
              <a:gd name="connsiteX4" fmla="*/ 156505 w 250079"/>
              <a:gd name="connsiteY4" fmla="*/ 45532 h 414861"/>
              <a:gd name="connsiteX5" fmla="*/ 106055 w 250079"/>
              <a:gd name="connsiteY5" fmla="*/ 154998 h 414861"/>
              <a:gd name="connsiteX6" fmla="*/ 93998 w 250079"/>
              <a:gd name="connsiteY6" fmla="*/ 167293 h 414861"/>
              <a:gd name="connsiteX7" fmla="*/ 249710 w 250079"/>
              <a:gd name="connsiteY7" fmla="*/ 81386 h 414861"/>
              <a:gd name="connsiteX8" fmla="*/ 135088 w 250079"/>
              <a:gd name="connsiteY8" fmla="*/ 296590 h 414861"/>
              <a:gd name="connsiteX9" fmla="*/ 112639 w 250079"/>
              <a:gd name="connsiteY9" fmla="*/ 317849 h 414861"/>
              <a:gd name="connsiteX10" fmla="*/ 107007 w 250079"/>
              <a:gd name="connsiteY10" fmla="*/ 351085 h 414861"/>
              <a:gd name="connsiteX11" fmla="*/ 86224 w 250079"/>
              <a:gd name="connsiteY11" fmla="*/ 362984 h 414861"/>
              <a:gd name="connsiteX12" fmla="*/ 69329 w 250079"/>
              <a:gd name="connsiteY12" fmla="*/ 396934 h 414861"/>
              <a:gd name="connsiteX13" fmla="*/ 44818 w 250079"/>
              <a:gd name="connsiteY13" fmla="*/ 405025 h 414861"/>
              <a:gd name="connsiteX14" fmla="*/ 26414 w 250079"/>
              <a:gd name="connsiteY14" fmla="*/ 414861 h 414861"/>
              <a:gd name="connsiteX15" fmla="*/ 0 w 250079"/>
              <a:gd name="connsiteY15" fmla="*/ 0 h 414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0079" h="414861">
                <a:moveTo>
                  <a:pt x="0" y="0"/>
                </a:moveTo>
                <a:lnTo>
                  <a:pt x="107245" y="0"/>
                </a:lnTo>
                <a:cubicBezTo>
                  <a:pt x="116923" y="29508"/>
                  <a:pt x="111291" y="46721"/>
                  <a:pt x="97330" y="74088"/>
                </a:cubicBezTo>
                <a:cubicBezTo>
                  <a:pt x="91539" y="85749"/>
                  <a:pt x="84717" y="96933"/>
                  <a:pt x="77181" y="107562"/>
                </a:cubicBezTo>
                <a:cubicBezTo>
                  <a:pt x="113511" y="91777"/>
                  <a:pt x="136992" y="80831"/>
                  <a:pt x="156505" y="45532"/>
                </a:cubicBezTo>
                <a:cubicBezTo>
                  <a:pt x="160947" y="75754"/>
                  <a:pt x="124537" y="131280"/>
                  <a:pt x="106055" y="154998"/>
                </a:cubicBezTo>
                <a:cubicBezTo>
                  <a:pt x="102327" y="159757"/>
                  <a:pt x="98520" y="163247"/>
                  <a:pt x="93998" y="167293"/>
                </a:cubicBezTo>
                <a:cubicBezTo>
                  <a:pt x="142703" y="151111"/>
                  <a:pt x="214569" y="119461"/>
                  <a:pt x="249710" y="81386"/>
                </a:cubicBezTo>
                <a:cubicBezTo>
                  <a:pt x="256770" y="122079"/>
                  <a:pt x="160630" y="260736"/>
                  <a:pt x="135088" y="296590"/>
                </a:cubicBezTo>
                <a:cubicBezTo>
                  <a:pt x="128900" y="305316"/>
                  <a:pt x="121523" y="311820"/>
                  <a:pt x="112639" y="317849"/>
                </a:cubicBezTo>
                <a:cubicBezTo>
                  <a:pt x="113908" y="334031"/>
                  <a:pt x="114542" y="337045"/>
                  <a:pt x="107007" y="351085"/>
                </a:cubicBezTo>
                <a:lnTo>
                  <a:pt x="86224" y="362984"/>
                </a:lnTo>
                <a:cubicBezTo>
                  <a:pt x="82179" y="380038"/>
                  <a:pt x="80909" y="384004"/>
                  <a:pt x="69329" y="396934"/>
                </a:cubicBezTo>
                <a:cubicBezTo>
                  <a:pt x="61237" y="399710"/>
                  <a:pt x="53146" y="403042"/>
                  <a:pt x="44818" y="405025"/>
                </a:cubicBezTo>
                <a:cubicBezTo>
                  <a:pt x="38551" y="412006"/>
                  <a:pt x="35140" y="412164"/>
                  <a:pt x="26414" y="414861"/>
                </a:cubicBezTo>
                <a:cubicBezTo>
                  <a:pt x="-30698" y="356638"/>
                  <a:pt x="52194" y="89239"/>
                  <a:pt x="0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65D12ED2-450F-5499-D664-E61724D94369}"/>
              </a:ext>
            </a:extLst>
          </p:cNvPr>
          <p:cNvSpPr/>
          <p:nvPr/>
        </p:nvSpPr>
        <p:spPr>
          <a:xfrm>
            <a:off x="8815759" y="315796"/>
            <a:ext cx="67965" cy="49671"/>
          </a:xfrm>
          <a:custGeom>
            <a:avLst/>
            <a:gdLst>
              <a:gd name="connsiteX0" fmla="*/ 0 w 67965"/>
              <a:gd name="connsiteY0" fmla="*/ 6663 h 49671"/>
              <a:gd name="connsiteX1" fmla="*/ 8329 w 67965"/>
              <a:gd name="connsiteY1" fmla="*/ 6505 h 49671"/>
              <a:gd name="connsiteX2" fmla="*/ 61396 w 67965"/>
              <a:gd name="connsiteY2" fmla="*/ 0 h 49671"/>
              <a:gd name="connsiteX3" fmla="*/ 67187 w 67965"/>
              <a:gd name="connsiteY3" fmla="*/ 4283 h 49671"/>
              <a:gd name="connsiteX4" fmla="*/ 61555 w 67965"/>
              <a:gd name="connsiteY4" fmla="*/ 37520 h 49671"/>
              <a:gd name="connsiteX5" fmla="*/ 40772 w 67965"/>
              <a:gd name="connsiteY5" fmla="*/ 49418 h 49671"/>
              <a:gd name="connsiteX6" fmla="*/ 9361 w 67965"/>
              <a:gd name="connsiteY6" fmla="*/ 45373 h 49671"/>
              <a:gd name="connsiteX7" fmla="*/ 0 w 67965"/>
              <a:gd name="connsiteY7" fmla="*/ 6663 h 4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65" h="49671">
                <a:moveTo>
                  <a:pt x="0" y="6663"/>
                </a:moveTo>
                <a:cubicBezTo>
                  <a:pt x="5474" y="6029"/>
                  <a:pt x="3728" y="5870"/>
                  <a:pt x="8329" y="6505"/>
                </a:cubicBezTo>
                <a:cubicBezTo>
                  <a:pt x="28874" y="9439"/>
                  <a:pt x="41883" y="6029"/>
                  <a:pt x="61396" y="0"/>
                </a:cubicBezTo>
                <a:lnTo>
                  <a:pt x="67187" y="4283"/>
                </a:lnTo>
                <a:cubicBezTo>
                  <a:pt x="68456" y="20465"/>
                  <a:pt x="69090" y="23480"/>
                  <a:pt x="61555" y="37520"/>
                </a:cubicBezTo>
                <a:lnTo>
                  <a:pt x="40772" y="49418"/>
                </a:lnTo>
                <a:cubicBezTo>
                  <a:pt x="28794" y="49894"/>
                  <a:pt x="20465" y="50212"/>
                  <a:pt x="9361" y="45373"/>
                </a:cubicBezTo>
                <a:cubicBezTo>
                  <a:pt x="5949" y="32602"/>
                  <a:pt x="2856" y="19672"/>
                  <a:pt x="0" y="666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D2BFC30-7115-BA0C-3642-3298A30BC064}"/>
              </a:ext>
            </a:extLst>
          </p:cNvPr>
          <p:cNvSpPr/>
          <p:nvPr/>
        </p:nvSpPr>
        <p:spPr>
          <a:xfrm>
            <a:off x="8815205" y="322538"/>
            <a:ext cx="41406" cy="84796"/>
          </a:xfrm>
          <a:custGeom>
            <a:avLst/>
            <a:gdLst>
              <a:gd name="connsiteX0" fmla="*/ 0 w 41406"/>
              <a:gd name="connsiteY0" fmla="*/ 84797 h 84796"/>
              <a:gd name="connsiteX1" fmla="*/ 634 w 41406"/>
              <a:gd name="connsiteY1" fmla="*/ 0 h 84796"/>
              <a:gd name="connsiteX2" fmla="*/ 9995 w 41406"/>
              <a:gd name="connsiteY2" fmla="*/ 38789 h 84796"/>
              <a:gd name="connsiteX3" fmla="*/ 41407 w 41406"/>
              <a:gd name="connsiteY3" fmla="*/ 42835 h 84796"/>
              <a:gd name="connsiteX4" fmla="*/ 24511 w 41406"/>
              <a:gd name="connsiteY4" fmla="*/ 76785 h 84796"/>
              <a:gd name="connsiteX5" fmla="*/ 0 w 41406"/>
              <a:gd name="connsiteY5" fmla="*/ 84797 h 84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406" h="84796">
                <a:moveTo>
                  <a:pt x="0" y="84797"/>
                </a:moveTo>
                <a:cubicBezTo>
                  <a:pt x="2856" y="56954"/>
                  <a:pt x="952" y="27922"/>
                  <a:pt x="634" y="0"/>
                </a:cubicBezTo>
                <a:cubicBezTo>
                  <a:pt x="3490" y="13009"/>
                  <a:pt x="6583" y="25939"/>
                  <a:pt x="9995" y="38789"/>
                </a:cubicBezTo>
                <a:cubicBezTo>
                  <a:pt x="21099" y="43549"/>
                  <a:pt x="29429" y="43311"/>
                  <a:pt x="41407" y="42835"/>
                </a:cubicBezTo>
                <a:cubicBezTo>
                  <a:pt x="37361" y="59889"/>
                  <a:pt x="36092" y="63855"/>
                  <a:pt x="24511" y="76785"/>
                </a:cubicBezTo>
                <a:cubicBezTo>
                  <a:pt x="16340" y="79482"/>
                  <a:pt x="8249" y="82814"/>
                  <a:pt x="0" y="8479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38652861-E0F1-34CE-4B01-EE0F1A0B4223}"/>
              </a:ext>
            </a:extLst>
          </p:cNvPr>
          <p:cNvSpPr/>
          <p:nvPr/>
        </p:nvSpPr>
        <p:spPr>
          <a:xfrm>
            <a:off x="8328714" y="462861"/>
            <a:ext cx="258012" cy="272396"/>
          </a:xfrm>
          <a:custGeom>
            <a:avLst/>
            <a:gdLst>
              <a:gd name="connsiteX0" fmla="*/ 0 w 258012"/>
              <a:gd name="connsiteY0" fmla="*/ 32919 h 272396"/>
              <a:gd name="connsiteX1" fmla="*/ 35537 w 258012"/>
              <a:gd name="connsiteY1" fmla="*/ 13802 h 272396"/>
              <a:gd name="connsiteX2" fmla="*/ 87732 w 258012"/>
              <a:gd name="connsiteY2" fmla="*/ 18165 h 272396"/>
              <a:gd name="connsiteX3" fmla="*/ 113274 w 258012"/>
              <a:gd name="connsiteY3" fmla="*/ 4680 h 272396"/>
              <a:gd name="connsiteX4" fmla="*/ 115336 w 258012"/>
              <a:gd name="connsiteY4" fmla="*/ 8091 h 272396"/>
              <a:gd name="connsiteX5" fmla="*/ 123189 w 258012"/>
              <a:gd name="connsiteY5" fmla="*/ 0 h 272396"/>
              <a:gd name="connsiteX6" fmla="*/ 134454 w 258012"/>
              <a:gd name="connsiteY6" fmla="*/ 47832 h 272396"/>
              <a:gd name="connsiteX7" fmla="*/ 222502 w 258012"/>
              <a:gd name="connsiteY7" fmla="*/ 48149 h 272396"/>
              <a:gd name="connsiteX8" fmla="*/ 232814 w 258012"/>
              <a:gd name="connsiteY8" fmla="*/ 59968 h 272396"/>
              <a:gd name="connsiteX9" fmla="*/ 229721 w 258012"/>
              <a:gd name="connsiteY9" fmla="*/ 74802 h 272396"/>
              <a:gd name="connsiteX10" fmla="*/ 242174 w 258012"/>
              <a:gd name="connsiteY10" fmla="*/ 92332 h 272396"/>
              <a:gd name="connsiteX11" fmla="*/ 245744 w 258012"/>
              <a:gd name="connsiteY11" fmla="*/ 272396 h 272396"/>
              <a:gd name="connsiteX12" fmla="*/ 129536 w 258012"/>
              <a:gd name="connsiteY12" fmla="*/ 183396 h 272396"/>
              <a:gd name="connsiteX13" fmla="*/ 0 w 258012"/>
              <a:gd name="connsiteY13" fmla="*/ 32919 h 272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8012" h="272396">
                <a:moveTo>
                  <a:pt x="0" y="32919"/>
                </a:moveTo>
                <a:cubicBezTo>
                  <a:pt x="11185" y="19196"/>
                  <a:pt x="17372" y="15151"/>
                  <a:pt x="35537" y="13802"/>
                </a:cubicBezTo>
                <a:cubicBezTo>
                  <a:pt x="52116" y="12612"/>
                  <a:pt x="71391" y="15547"/>
                  <a:pt x="87732" y="18165"/>
                </a:cubicBezTo>
                <a:lnTo>
                  <a:pt x="113274" y="4680"/>
                </a:lnTo>
                <a:lnTo>
                  <a:pt x="115336" y="8091"/>
                </a:lnTo>
                <a:lnTo>
                  <a:pt x="123189" y="0"/>
                </a:lnTo>
                <a:cubicBezTo>
                  <a:pt x="128980" y="16975"/>
                  <a:pt x="122792" y="34902"/>
                  <a:pt x="134454" y="47832"/>
                </a:cubicBezTo>
                <a:cubicBezTo>
                  <a:pt x="168562" y="39344"/>
                  <a:pt x="189108" y="34902"/>
                  <a:pt x="222502" y="48149"/>
                </a:cubicBezTo>
                <a:lnTo>
                  <a:pt x="232814" y="59968"/>
                </a:lnTo>
                <a:lnTo>
                  <a:pt x="229721" y="74802"/>
                </a:lnTo>
                <a:cubicBezTo>
                  <a:pt x="235035" y="79720"/>
                  <a:pt x="239319" y="85749"/>
                  <a:pt x="242174" y="92332"/>
                </a:cubicBezTo>
                <a:cubicBezTo>
                  <a:pt x="261688" y="137150"/>
                  <a:pt x="263512" y="226230"/>
                  <a:pt x="245744" y="272396"/>
                </a:cubicBezTo>
                <a:cubicBezTo>
                  <a:pt x="230355" y="236066"/>
                  <a:pt x="159203" y="209652"/>
                  <a:pt x="129536" y="183396"/>
                </a:cubicBezTo>
                <a:cubicBezTo>
                  <a:pt x="80672" y="140244"/>
                  <a:pt x="56955" y="67504"/>
                  <a:pt x="0" y="3291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99745584-CF29-B455-0050-3D4248A37F30}"/>
              </a:ext>
            </a:extLst>
          </p:cNvPr>
          <p:cNvSpPr/>
          <p:nvPr/>
        </p:nvSpPr>
        <p:spPr>
          <a:xfrm>
            <a:off x="11996308" y="4280694"/>
            <a:ext cx="187789" cy="202671"/>
          </a:xfrm>
          <a:custGeom>
            <a:avLst/>
            <a:gdLst>
              <a:gd name="connsiteX0" fmla="*/ 0 w 187789"/>
              <a:gd name="connsiteY0" fmla="*/ 202671 h 202671"/>
              <a:gd name="connsiteX1" fmla="*/ 179033 w 187789"/>
              <a:gd name="connsiteY1" fmla="*/ 0 h 202671"/>
              <a:gd name="connsiteX2" fmla="*/ 183079 w 187789"/>
              <a:gd name="connsiteY2" fmla="*/ 56399 h 202671"/>
              <a:gd name="connsiteX3" fmla="*/ 179826 w 187789"/>
              <a:gd name="connsiteY3" fmla="*/ 63538 h 202671"/>
              <a:gd name="connsiteX4" fmla="*/ 177605 w 187789"/>
              <a:gd name="connsiteY4" fmla="*/ 68536 h 202671"/>
              <a:gd name="connsiteX5" fmla="*/ 0 w 187789"/>
              <a:gd name="connsiteY5" fmla="*/ 202671 h 20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789" h="202671">
                <a:moveTo>
                  <a:pt x="0" y="202671"/>
                </a:moveTo>
                <a:cubicBezTo>
                  <a:pt x="66394" y="157060"/>
                  <a:pt x="95426" y="31888"/>
                  <a:pt x="179033" y="0"/>
                </a:cubicBezTo>
                <a:cubicBezTo>
                  <a:pt x="187838" y="19910"/>
                  <a:pt x="191407" y="35220"/>
                  <a:pt x="183079" y="56399"/>
                </a:cubicBezTo>
                <a:cubicBezTo>
                  <a:pt x="182048" y="58858"/>
                  <a:pt x="180937" y="61158"/>
                  <a:pt x="179826" y="63538"/>
                </a:cubicBezTo>
                <a:cubicBezTo>
                  <a:pt x="179113" y="65204"/>
                  <a:pt x="178398" y="66870"/>
                  <a:pt x="177605" y="68536"/>
                </a:cubicBezTo>
                <a:cubicBezTo>
                  <a:pt x="162455" y="99630"/>
                  <a:pt x="34823" y="191328"/>
                  <a:pt x="0" y="202671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E989D7DC-615E-B83A-44B5-2E726C77624E}"/>
              </a:ext>
            </a:extLst>
          </p:cNvPr>
          <p:cNvSpPr/>
          <p:nvPr/>
        </p:nvSpPr>
        <p:spPr>
          <a:xfrm>
            <a:off x="12027483" y="4435375"/>
            <a:ext cx="154420" cy="109069"/>
          </a:xfrm>
          <a:custGeom>
            <a:avLst/>
            <a:gdLst>
              <a:gd name="connsiteX0" fmla="*/ 0 w 154420"/>
              <a:gd name="connsiteY0" fmla="*/ 109070 h 109069"/>
              <a:gd name="connsiteX1" fmla="*/ 147621 w 154420"/>
              <a:gd name="connsiteY1" fmla="*/ 0 h 109069"/>
              <a:gd name="connsiteX2" fmla="*/ 149604 w 154420"/>
              <a:gd name="connsiteY2" fmla="*/ 42438 h 109069"/>
              <a:gd name="connsiteX3" fmla="*/ 148018 w 154420"/>
              <a:gd name="connsiteY3" fmla="*/ 45611 h 109069"/>
              <a:gd name="connsiteX4" fmla="*/ 0 w 154420"/>
              <a:gd name="connsiteY4" fmla="*/ 109070 h 109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420" h="109069">
                <a:moveTo>
                  <a:pt x="0" y="109070"/>
                </a:moveTo>
                <a:cubicBezTo>
                  <a:pt x="53146" y="82893"/>
                  <a:pt x="99551" y="18562"/>
                  <a:pt x="147621" y="0"/>
                </a:cubicBezTo>
                <a:cubicBezTo>
                  <a:pt x="154601" y="17610"/>
                  <a:pt x="157695" y="24273"/>
                  <a:pt x="149604" y="42438"/>
                </a:cubicBezTo>
                <a:cubicBezTo>
                  <a:pt x="149128" y="43548"/>
                  <a:pt x="148493" y="44580"/>
                  <a:pt x="148018" y="45611"/>
                </a:cubicBezTo>
                <a:cubicBezTo>
                  <a:pt x="131122" y="74881"/>
                  <a:pt x="33712" y="98916"/>
                  <a:pt x="0" y="10907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D90ABAC8-680A-EC70-6508-532631EE89C5}"/>
              </a:ext>
            </a:extLst>
          </p:cNvPr>
          <p:cNvSpPr/>
          <p:nvPr/>
        </p:nvSpPr>
        <p:spPr>
          <a:xfrm>
            <a:off x="2823514" y="683935"/>
            <a:ext cx="6266394" cy="5079550"/>
          </a:xfrm>
          <a:custGeom>
            <a:avLst/>
            <a:gdLst>
              <a:gd name="connsiteX0" fmla="*/ 1718937 w 6266394"/>
              <a:gd name="connsiteY0" fmla="*/ 0 h 5079550"/>
              <a:gd name="connsiteX1" fmla="*/ 1942074 w 6266394"/>
              <a:gd name="connsiteY1" fmla="*/ 126759 h 5079550"/>
              <a:gd name="connsiteX2" fmla="*/ 1989350 w 6266394"/>
              <a:gd name="connsiteY2" fmla="*/ 146748 h 5079550"/>
              <a:gd name="connsiteX3" fmla="*/ 2066215 w 6266394"/>
              <a:gd name="connsiteY3" fmla="*/ 172846 h 5079550"/>
              <a:gd name="connsiteX4" fmla="*/ 2234539 w 6266394"/>
              <a:gd name="connsiteY4" fmla="*/ 195929 h 5079550"/>
              <a:gd name="connsiteX5" fmla="*/ 2472112 w 6266394"/>
              <a:gd name="connsiteY5" fmla="*/ 227103 h 5079550"/>
              <a:gd name="connsiteX6" fmla="*/ 2553181 w 6266394"/>
              <a:gd name="connsiteY6" fmla="*/ 259943 h 5079550"/>
              <a:gd name="connsiteX7" fmla="*/ 2623937 w 6266394"/>
              <a:gd name="connsiteY7" fmla="*/ 285881 h 5079550"/>
              <a:gd name="connsiteX8" fmla="*/ 2625683 w 6266394"/>
              <a:gd name="connsiteY8" fmla="*/ 291513 h 5079550"/>
              <a:gd name="connsiteX9" fmla="*/ 2752441 w 6266394"/>
              <a:gd name="connsiteY9" fmla="*/ 390112 h 5079550"/>
              <a:gd name="connsiteX10" fmla="*/ 2953288 w 6266394"/>
              <a:gd name="connsiteY10" fmla="*/ 471022 h 5079550"/>
              <a:gd name="connsiteX11" fmla="*/ 3226160 w 6266394"/>
              <a:gd name="connsiteY11" fmla="*/ 553201 h 5079550"/>
              <a:gd name="connsiteX12" fmla="*/ 3356171 w 6266394"/>
              <a:gd name="connsiteY12" fmla="*/ 582709 h 5079550"/>
              <a:gd name="connsiteX13" fmla="*/ 3115425 w 6266394"/>
              <a:gd name="connsiteY13" fmla="*/ 564941 h 5079550"/>
              <a:gd name="connsiteX14" fmla="*/ 2931791 w 6266394"/>
              <a:gd name="connsiteY14" fmla="*/ 689320 h 5079550"/>
              <a:gd name="connsiteX15" fmla="*/ 2769575 w 6266394"/>
              <a:gd name="connsiteY15" fmla="*/ 755317 h 5079550"/>
              <a:gd name="connsiteX16" fmla="*/ 2537316 w 6266394"/>
              <a:gd name="connsiteY16" fmla="*/ 1141701 h 5079550"/>
              <a:gd name="connsiteX17" fmla="*/ 2548818 w 6266394"/>
              <a:gd name="connsiteY17" fmla="*/ 1357064 h 5079550"/>
              <a:gd name="connsiteX18" fmla="*/ 2534461 w 6266394"/>
              <a:gd name="connsiteY18" fmla="*/ 1372294 h 5079550"/>
              <a:gd name="connsiteX19" fmla="*/ 2541520 w 6266394"/>
              <a:gd name="connsiteY19" fmla="*/ 1386810 h 5079550"/>
              <a:gd name="connsiteX20" fmla="*/ 2599030 w 6266394"/>
              <a:gd name="connsiteY20" fmla="*/ 1481284 h 5079550"/>
              <a:gd name="connsiteX21" fmla="*/ 2606407 w 6266394"/>
              <a:gd name="connsiteY21" fmla="*/ 1483585 h 5079550"/>
              <a:gd name="connsiteX22" fmla="*/ 2609897 w 6266394"/>
              <a:gd name="connsiteY22" fmla="*/ 1510237 h 5079550"/>
              <a:gd name="connsiteX23" fmla="*/ 2646307 w 6266394"/>
              <a:gd name="connsiteY23" fmla="*/ 1510713 h 5079550"/>
              <a:gd name="connsiteX24" fmla="*/ 2714683 w 6266394"/>
              <a:gd name="connsiteY24" fmla="*/ 1476366 h 5079550"/>
              <a:gd name="connsiteX25" fmla="*/ 2639643 w 6266394"/>
              <a:gd name="connsiteY25" fmla="*/ 1558228 h 5079550"/>
              <a:gd name="connsiteX26" fmla="*/ 2622985 w 6266394"/>
              <a:gd name="connsiteY26" fmla="*/ 1609233 h 5079550"/>
              <a:gd name="connsiteX27" fmla="*/ 2639167 w 6266394"/>
              <a:gd name="connsiteY27" fmla="*/ 1620497 h 5079550"/>
              <a:gd name="connsiteX28" fmla="*/ 2754107 w 6266394"/>
              <a:gd name="connsiteY28" fmla="*/ 1567192 h 5079550"/>
              <a:gd name="connsiteX29" fmla="*/ 2713335 w 6266394"/>
              <a:gd name="connsiteY29" fmla="*/ 1677768 h 5079550"/>
              <a:gd name="connsiteX30" fmla="*/ 2769575 w 6266394"/>
              <a:gd name="connsiteY30" fmla="*/ 1749477 h 5079550"/>
              <a:gd name="connsiteX31" fmla="*/ 2810744 w 6266394"/>
              <a:gd name="connsiteY31" fmla="*/ 1719889 h 5079550"/>
              <a:gd name="connsiteX32" fmla="*/ 2897365 w 6266394"/>
              <a:gd name="connsiteY32" fmla="*/ 1619228 h 5079550"/>
              <a:gd name="connsiteX33" fmla="*/ 2923224 w 6266394"/>
              <a:gd name="connsiteY33" fmla="*/ 1728059 h 5079550"/>
              <a:gd name="connsiteX34" fmla="*/ 3001120 w 6266394"/>
              <a:gd name="connsiteY34" fmla="*/ 1636362 h 5079550"/>
              <a:gd name="connsiteX35" fmla="*/ 3034594 w 6266394"/>
              <a:gd name="connsiteY35" fmla="*/ 1689508 h 5079550"/>
              <a:gd name="connsiteX36" fmla="*/ 3002230 w 6266394"/>
              <a:gd name="connsiteY36" fmla="*/ 1819043 h 5079550"/>
              <a:gd name="connsiteX37" fmla="*/ 3020633 w 6266394"/>
              <a:gd name="connsiteY37" fmla="*/ 1820075 h 5079550"/>
              <a:gd name="connsiteX38" fmla="*/ 3163177 w 6266394"/>
              <a:gd name="connsiteY38" fmla="*/ 1726711 h 5079550"/>
              <a:gd name="connsiteX39" fmla="*/ 3084489 w 6266394"/>
              <a:gd name="connsiteY39" fmla="*/ 1874173 h 5079550"/>
              <a:gd name="connsiteX40" fmla="*/ 3084647 w 6266394"/>
              <a:gd name="connsiteY40" fmla="*/ 1886468 h 5079550"/>
              <a:gd name="connsiteX41" fmla="*/ 3093452 w 6266394"/>
              <a:gd name="connsiteY41" fmla="*/ 1919943 h 5079550"/>
              <a:gd name="connsiteX42" fmla="*/ 3117566 w 6266394"/>
              <a:gd name="connsiteY42" fmla="*/ 1941915 h 5079550"/>
              <a:gd name="connsiteX43" fmla="*/ 3264077 w 6266394"/>
              <a:gd name="connsiteY43" fmla="*/ 1802147 h 5079550"/>
              <a:gd name="connsiteX44" fmla="*/ 3240439 w 6266394"/>
              <a:gd name="connsiteY44" fmla="*/ 1872904 h 5079550"/>
              <a:gd name="connsiteX45" fmla="*/ 3254796 w 6266394"/>
              <a:gd name="connsiteY45" fmla="*/ 1926368 h 5079550"/>
              <a:gd name="connsiteX46" fmla="*/ 3269471 w 6266394"/>
              <a:gd name="connsiteY46" fmla="*/ 1925733 h 5079550"/>
              <a:gd name="connsiteX47" fmla="*/ 3318017 w 6266394"/>
              <a:gd name="connsiteY47" fmla="*/ 1870604 h 5079550"/>
              <a:gd name="connsiteX48" fmla="*/ 3343004 w 6266394"/>
              <a:gd name="connsiteY48" fmla="*/ 1949530 h 5079550"/>
              <a:gd name="connsiteX49" fmla="*/ 3329995 w 6266394"/>
              <a:gd name="connsiteY49" fmla="*/ 2010530 h 5079550"/>
              <a:gd name="connsiteX50" fmla="*/ 3363152 w 6266394"/>
              <a:gd name="connsiteY50" fmla="*/ 2063280 h 5079550"/>
              <a:gd name="connsiteX51" fmla="*/ 3427562 w 6266394"/>
              <a:gd name="connsiteY51" fmla="*/ 1979990 h 5079550"/>
              <a:gd name="connsiteX52" fmla="*/ 3503713 w 6266394"/>
              <a:gd name="connsiteY52" fmla="*/ 2108891 h 5079550"/>
              <a:gd name="connsiteX53" fmla="*/ 3553924 w 6266394"/>
              <a:gd name="connsiteY53" fmla="*/ 1974358 h 5079550"/>
              <a:gd name="connsiteX54" fmla="*/ 3595648 w 6266394"/>
              <a:gd name="connsiteY54" fmla="*/ 2038293 h 5079550"/>
              <a:gd name="connsiteX55" fmla="*/ 3635469 w 6266394"/>
              <a:gd name="connsiteY55" fmla="*/ 2055506 h 5079550"/>
              <a:gd name="connsiteX56" fmla="*/ 3647447 w 6266394"/>
              <a:gd name="connsiteY56" fmla="*/ 2019414 h 5079550"/>
              <a:gd name="connsiteX57" fmla="*/ 3574073 w 6266394"/>
              <a:gd name="connsiteY57" fmla="*/ 1867986 h 5079550"/>
              <a:gd name="connsiteX58" fmla="*/ 3613893 w 6266394"/>
              <a:gd name="connsiteY58" fmla="*/ 1883057 h 5079550"/>
              <a:gd name="connsiteX59" fmla="*/ 3660218 w 6266394"/>
              <a:gd name="connsiteY59" fmla="*/ 1884882 h 5079550"/>
              <a:gd name="connsiteX60" fmla="*/ 3653793 w 6266394"/>
              <a:gd name="connsiteY60" fmla="*/ 1859815 h 5079550"/>
              <a:gd name="connsiteX61" fmla="*/ 3486817 w 6266394"/>
              <a:gd name="connsiteY61" fmla="*/ 1773908 h 5079550"/>
              <a:gd name="connsiteX62" fmla="*/ 3514263 w 6266394"/>
              <a:gd name="connsiteY62" fmla="*/ 1690777 h 5079550"/>
              <a:gd name="connsiteX63" fmla="*/ 3562491 w 6266394"/>
              <a:gd name="connsiteY63" fmla="*/ 1749873 h 5079550"/>
              <a:gd name="connsiteX64" fmla="*/ 3603422 w 6266394"/>
              <a:gd name="connsiteY64" fmla="*/ 1748684 h 5079550"/>
              <a:gd name="connsiteX65" fmla="*/ 3681000 w 6266394"/>
              <a:gd name="connsiteY65" fmla="*/ 1794532 h 5079550"/>
              <a:gd name="connsiteX66" fmla="*/ 3688140 w 6266394"/>
              <a:gd name="connsiteY66" fmla="*/ 1787948 h 5079550"/>
              <a:gd name="connsiteX67" fmla="*/ 3665136 w 6266394"/>
              <a:gd name="connsiteY67" fmla="*/ 1657938 h 5079550"/>
              <a:gd name="connsiteX68" fmla="*/ 3777378 w 6266394"/>
              <a:gd name="connsiteY68" fmla="*/ 1711322 h 5079550"/>
              <a:gd name="connsiteX69" fmla="*/ 3807204 w 6266394"/>
              <a:gd name="connsiteY69" fmla="*/ 1698551 h 5079550"/>
              <a:gd name="connsiteX70" fmla="*/ 3808632 w 6266394"/>
              <a:gd name="connsiteY70" fmla="*/ 1680545 h 5079550"/>
              <a:gd name="connsiteX71" fmla="*/ 3721297 w 6266394"/>
              <a:gd name="connsiteY71" fmla="*/ 1578138 h 5079550"/>
              <a:gd name="connsiteX72" fmla="*/ 3886606 w 6266394"/>
              <a:gd name="connsiteY72" fmla="*/ 1679037 h 5079550"/>
              <a:gd name="connsiteX73" fmla="*/ 3830525 w 6266394"/>
              <a:gd name="connsiteY73" fmla="*/ 1718382 h 5079550"/>
              <a:gd name="connsiteX74" fmla="*/ 3743269 w 6266394"/>
              <a:gd name="connsiteY74" fmla="*/ 1765738 h 5079550"/>
              <a:gd name="connsiteX75" fmla="*/ 3689885 w 6266394"/>
              <a:gd name="connsiteY75" fmla="*/ 1840778 h 5079550"/>
              <a:gd name="connsiteX76" fmla="*/ 3692740 w 6266394"/>
              <a:gd name="connsiteY76" fmla="*/ 1901460 h 5079550"/>
              <a:gd name="connsiteX77" fmla="*/ 3715109 w 6266394"/>
              <a:gd name="connsiteY77" fmla="*/ 1880598 h 5079550"/>
              <a:gd name="connsiteX78" fmla="*/ 3724945 w 6266394"/>
              <a:gd name="connsiteY78" fmla="*/ 2003708 h 5079550"/>
              <a:gd name="connsiteX79" fmla="*/ 3750805 w 6266394"/>
              <a:gd name="connsiteY79" fmla="*/ 2054316 h 5079550"/>
              <a:gd name="connsiteX80" fmla="*/ 3764845 w 6266394"/>
              <a:gd name="connsiteY80" fmla="*/ 2050985 h 5079550"/>
              <a:gd name="connsiteX81" fmla="*/ 3842027 w 6266394"/>
              <a:gd name="connsiteY81" fmla="*/ 1932158 h 5079550"/>
              <a:gd name="connsiteX82" fmla="*/ 3844565 w 6266394"/>
              <a:gd name="connsiteY82" fmla="*/ 1971741 h 5079550"/>
              <a:gd name="connsiteX83" fmla="*/ 3880419 w 6266394"/>
              <a:gd name="connsiteY83" fmla="*/ 2056855 h 5079550"/>
              <a:gd name="connsiteX84" fmla="*/ 3908420 w 6266394"/>
              <a:gd name="connsiteY84" fmla="*/ 2054237 h 5079550"/>
              <a:gd name="connsiteX85" fmla="*/ 3963074 w 6266394"/>
              <a:gd name="connsiteY85" fmla="*/ 1931920 h 5079550"/>
              <a:gd name="connsiteX86" fmla="*/ 4030023 w 6266394"/>
              <a:gd name="connsiteY86" fmla="*/ 2060345 h 5079550"/>
              <a:gd name="connsiteX87" fmla="*/ 4052075 w 6266394"/>
              <a:gd name="connsiteY87" fmla="*/ 2061773 h 5079550"/>
              <a:gd name="connsiteX88" fmla="*/ 4086819 w 6266394"/>
              <a:gd name="connsiteY88" fmla="*/ 1922957 h 5079550"/>
              <a:gd name="connsiteX89" fmla="*/ 4101652 w 6266394"/>
              <a:gd name="connsiteY89" fmla="*/ 1911455 h 5079550"/>
              <a:gd name="connsiteX90" fmla="*/ 4195412 w 6266394"/>
              <a:gd name="connsiteY90" fmla="*/ 1974993 h 5079550"/>
              <a:gd name="connsiteX91" fmla="*/ 4219685 w 6266394"/>
              <a:gd name="connsiteY91" fmla="*/ 1972772 h 5079550"/>
              <a:gd name="connsiteX92" fmla="*/ 4227380 w 6266394"/>
              <a:gd name="connsiteY92" fmla="*/ 1946675 h 5079550"/>
              <a:gd name="connsiteX93" fmla="*/ 4176057 w 6266394"/>
              <a:gd name="connsiteY93" fmla="*/ 1827610 h 5079550"/>
              <a:gd name="connsiteX94" fmla="*/ 4346206 w 6266394"/>
              <a:gd name="connsiteY94" fmla="*/ 1856563 h 5079550"/>
              <a:gd name="connsiteX95" fmla="*/ 4350490 w 6266394"/>
              <a:gd name="connsiteY95" fmla="*/ 1825706 h 5079550"/>
              <a:gd name="connsiteX96" fmla="*/ 4152657 w 6266394"/>
              <a:gd name="connsiteY96" fmla="*/ 1691571 h 5079550"/>
              <a:gd name="connsiteX97" fmla="*/ 4290046 w 6266394"/>
              <a:gd name="connsiteY97" fmla="*/ 1710926 h 5079550"/>
              <a:gd name="connsiteX98" fmla="*/ 4278781 w 6266394"/>
              <a:gd name="connsiteY98" fmla="*/ 1670788 h 5079550"/>
              <a:gd name="connsiteX99" fmla="*/ 4189622 w 6266394"/>
              <a:gd name="connsiteY99" fmla="*/ 1605663 h 5079550"/>
              <a:gd name="connsiteX100" fmla="*/ 4007099 w 6266394"/>
              <a:gd name="connsiteY100" fmla="*/ 1645801 h 5079550"/>
              <a:gd name="connsiteX101" fmla="*/ 4251891 w 6266394"/>
              <a:gd name="connsiteY101" fmla="*/ 1452569 h 5079550"/>
              <a:gd name="connsiteX102" fmla="*/ 4558555 w 6266394"/>
              <a:gd name="connsiteY102" fmla="*/ 1459391 h 5079550"/>
              <a:gd name="connsiteX103" fmla="*/ 4853479 w 6266394"/>
              <a:gd name="connsiteY103" fmla="*/ 1551882 h 5079550"/>
              <a:gd name="connsiteX104" fmla="*/ 4854986 w 6266394"/>
              <a:gd name="connsiteY104" fmla="*/ 1554976 h 5079550"/>
              <a:gd name="connsiteX105" fmla="*/ 4972544 w 6266394"/>
              <a:gd name="connsiteY105" fmla="*/ 1531417 h 5079550"/>
              <a:gd name="connsiteX106" fmla="*/ 5116912 w 6266394"/>
              <a:gd name="connsiteY106" fmla="*/ 1572903 h 5079550"/>
              <a:gd name="connsiteX107" fmla="*/ 5336321 w 6266394"/>
              <a:gd name="connsiteY107" fmla="*/ 1619942 h 5079550"/>
              <a:gd name="connsiteX108" fmla="*/ 5479181 w 6266394"/>
              <a:gd name="connsiteY108" fmla="*/ 1663332 h 5079550"/>
              <a:gd name="connsiteX109" fmla="*/ 5555728 w 6266394"/>
              <a:gd name="connsiteY109" fmla="*/ 1786997 h 5079550"/>
              <a:gd name="connsiteX110" fmla="*/ 5675190 w 6266394"/>
              <a:gd name="connsiteY110" fmla="*/ 1929541 h 5079550"/>
              <a:gd name="connsiteX111" fmla="*/ 5810912 w 6266394"/>
              <a:gd name="connsiteY111" fmla="*/ 2238426 h 5079550"/>
              <a:gd name="connsiteX112" fmla="*/ 6172468 w 6266394"/>
              <a:gd name="connsiteY112" fmla="*/ 2446015 h 5079550"/>
              <a:gd name="connsiteX113" fmla="*/ 6212288 w 6266394"/>
              <a:gd name="connsiteY113" fmla="*/ 2524862 h 5079550"/>
              <a:gd name="connsiteX114" fmla="*/ 6242986 w 6266394"/>
              <a:gd name="connsiteY114" fmla="*/ 2569680 h 5079550"/>
              <a:gd name="connsiteX115" fmla="*/ 6229977 w 6266394"/>
              <a:gd name="connsiteY115" fmla="*/ 2589749 h 5079550"/>
              <a:gd name="connsiteX116" fmla="*/ 6262896 w 6266394"/>
              <a:gd name="connsiteY116" fmla="*/ 2650907 h 5079550"/>
              <a:gd name="connsiteX117" fmla="*/ 6168819 w 6266394"/>
              <a:gd name="connsiteY117" fmla="*/ 2950512 h 5079550"/>
              <a:gd name="connsiteX118" fmla="*/ 6195313 w 6266394"/>
              <a:gd name="connsiteY118" fmla="*/ 3100750 h 5079550"/>
              <a:gd name="connsiteX119" fmla="*/ 6184446 w 6266394"/>
              <a:gd name="connsiteY119" fmla="*/ 3278038 h 5079550"/>
              <a:gd name="connsiteX120" fmla="*/ 6201818 w 6266394"/>
              <a:gd name="connsiteY120" fmla="*/ 3411222 h 5079550"/>
              <a:gd name="connsiteX121" fmla="*/ 6028654 w 6266394"/>
              <a:gd name="connsiteY121" fmla="*/ 3517674 h 5079550"/>
              <a:gd name="connsiteX122" fmla="*/ 6025403 w 6266394"/>
              <a:gd name="connsiteY122" fmla="*/ 3520767 h 5079550"/>
              <a:gd name="connsiteX123" fmla="*/ 5888966 w 6266394"/>
              <a:gd name="connsiteY123" fmla="*/ 3672830 h 5079550"/>
              <a:gd name="connsiteX124" fmla="*/ 6054197 w 6266394"/>
              <a:gd name="connsiteY124" fmla="*/ 3352126 h 5079550"/>
              <a:gd name="connsiteX125" fmla="*/ 6054276 w 6266394"/>
              <a:gd name="connsiteY125" fmla="*/ 3339355 h 5079550"/>
              <a:gd name="connsiteX126" fmla="*/ 6054038 w 6266394"/>
              <a:gd name="connsiteY126" fmla="*/ 3335389 h 5079550"/>
              <a:gd name="connsiteX127" fmla="*/ 6053087 w 6266394"/>
              <a:gd name="connsiteY127" fmla="*/ 3326584 h 5079550"/>
              <a:gd name="connsiteX128" fmla="*/ 5977967 w 6266394"/>
              <a:gd name="connsiteY128" fmla="*/ 3400751 h 5079550"/>
              <a:gd name="connsiteX129" fmla="*/ 5864931 w 6266394"/>
              <a:gd name="connsiteY129" fmla="*/ 3534966 h 5079550"/>
              <a:gd name="connsiteX130" fmla="*/ 5879844 w 6266394"/>
              <a:gd name="connsiteY130" fmla="*/ 3497050 h 5079550"/>
              <a:gd name="connsiteX131" fmla="*/ 5888173 w 6266394"/>
              <a:gd name="connsiteY131" fmla="*/ 3302231 h 5079550"/>
              <a:gd name="connsiteX132" fmla="*/ 5904196 w 6266394"/>
              <a:gd name="connsiteY132" fmla="*/ 3096942 h 5079550"/>
              <a:gd name="connsiteX133" fmla="*/ 5803693 w 6266394"/>
              <a:gd name="connsiteY133" fmla="*/ 3303501 h 5079550"/>
              <a:gd name="connsiteX134" fmla="*/ 5790922 w 6266394"/>
              <a:gd name="connsiteY134" fmla="*/ 3504744 h 5079550"/>
              <a:gd name="connsiteX135" fmla="*/ 5743408 w 6266394"/>
              <a:gd name="connsiteY135" fmla="*/ 3426690 h 5079550"/>
              <a:gd name="connsiteX136" fmla="*/ 5520112 w 6266394"/>
              <a:gd name="connsiteY136" fmla="*/ 3364500 h 5079550"/>
              <a:gd name="connsiteX137" fmla="*/ 5330450 w 6266394"/>
              <a:gd name="connsiteY137" fmla="*/ 3395675 h 5079550"/>
              <a:gd name="connsiteX138" fmla="*/ 5730160 w 6266394"/>
              <a:gd name="connsiteY138" fmla="*/ 3541788 h 5079550"/>
              <a:gd name="connsiteX139" fmla="*/ 5778706 w 6266394"/>
              <a:gd name="connsiteY139" fmla="*/ 3629361 h 5079550"/>
              <a:gd name="connsiteX140" fmla="*/ 5669637 w 6266394"/>
              <a:gd name="connsiteY140" fmla="*/ 3548927 h 5079550"/>
              <a:gd name="connsiteX141" fmla="*/ 5383359 w 6266394"/>
              <a:gd name="connsiteY141" fmla="*/ 3559715 h 5079550"/>
              <a:gd name="connsiteX142" fmla="*/ 5770695 w 6266394"/>
              <a:gd name="connsiteY142" fmla="*/ 3734861 h 5079550"/>
              <a:gd name="connsiteX143" fmla="*/ 5793303 w 6266394"/>
              <a:gd name="connsiteY143" fmla="*/ 3773888 h 5079550"/>
              <a:gd name="connsiteX144" fmla="*/ 5671620 w 6266394"/>
              <a:gd name="connsiteY144" fmla="*/ 3722407 h 5079550"/>
              <a:gd name="connsiteX145" fmla="*/ 5524396 w 6266394"/>
              <a:gd name="connsiteY145" fmla="*/ 3745887 h 5079550"/>
              <a:gd name="connsiteX146" fmla="*/ 5531773 w 6266394"/>
              <a:gd name="connsiteY146" fmla="*/ 3660456 h 5079550"/>
              <a:gd name="connsiteX147" fmla="*/ 5525348 w 6266394"/>
              <a:gd name="connsiteY147" fmla="*/ 3660138 h 5079550"/>
              <a:gd name="connsiteX148" fmla="*/ 5455940 w 6266394"/>
              <a:gd name="connsiteY148" fmla="*/ 3831794 h 5079550"/>
              <a:gd name="connsiteX149" fmla="*/ 5429208 w 6266394"/>
              <a:gd name="connsiteY149" fmla="*/ 3741683 h 5079550"/>
              <a:gd name="connsiteX150" fmla="*/ 5304433 w 6266394"/>
              <a:gd name="connsiteY150" fmla="*/ 3616193 h 5079550"/>
              <a:gd name="connsiteX151" fmla="*/ 5277938 w 6266394"/>
              <a:gd name="connsiteY151" fmla="*/ 3604771 h 5079550"/>
              <a:gd name="connsiteX152" fmla="*/ 5405729 w 6266394"/>
              <a:gd name="connsiteY152" fmla="*/ 3847897 h 5079550"/>
              <a:gd name="connsiteX153" fmla="*/ 5405332 w 6266394"/>
              <a:gd name="connsiteY153" fmla="*/ 3894539 h 5079550"/>
              <a:gd name="connsiteX154" fmla="*/ 5339256 w 6266394"/>
              <a:gd name="connsiteY154" fmla="*/ 3816881 h 5079550"/>
              <a:gd name="connsiteX155" fmla="*/ 5295945 w 6266394"/>
              <a:gd name="connsiteY155" fmla="*/ 3795067 h 5079550"/>
              <a:gd name="connsiteX156" fmla="*/ 5421435 w 6266394"/>
              <a:gd name="connsiteY156" fmla="*/ 4016856 h 5079550"/>
              <a:gd name="connsiteX157" fmla="*/ 5418420 w 6266394"/>
              <a:gd name="connsiteY157" fmla="*/ 4022963 h 5079550"/>
              <a:gd name="connsiteX158" fmla="*/ 5215669 w 6266394"/>
              <a:gd name="connsiteY158" fmla="*/ 3812043 h 5079550"/>
              <a:gd name="connsiteX159" fmla="*/ 5272862 w 6266394"/>
              <a:gd name="connsiteY159" fmla="*/ 3949431 h 5079550"/>
              <a:gd name="connsiteX160" fmla="*/ 5208848 w 6266394"/>
              <a:gd name="connsiteY160" fmla="*/ 3892239 h 5079550"/>
              <a:gd name="connsiteX161" fmla="*/ 5000544 w 6266394"/>
              <a:gd name="connsiteY161" fmla="*/ 3857019 h 5079550"/>
              <a:gd name="connsiteX162" fmla="*/ 5263581 w 6266394"/>
              <a:gd name="connsiteY162" fmla="*/ 4056597 h 5079550"/>
              <a:gd name="connsiteX163" fmla="*/ 5277066 w 6266394"/>
              <a:gd name="connsiteY163" fmla="*/ 4112202 h 5079550"/>
              <a:gd name="connsiteX164" fmla="*/ 5277463 w 6266394"/>
              <a:gd name="connsiteY164" fmla="*/ 4116962 h 5079550"/>
              <a:gd name="connsiteX165" fmla="*/ 5145151 w 6266394"/>
              <a:gd name="connsiteY165" fmla="*/ 4001149 h 5079550"/>
              <a:gd name="connsiteX166" fmla="*/ 5070508 w 6266394"/>
              <a:gd name="connsiteY166" fmla="*/ 3981160 h 5079550"/>
              <a:gd name="connsiteX167" fmla="*/ 5069159 w 6266394"/>
              <a:gd name="connsiteY167" fmla="*/ 3970848 h 5079550"/>
              <a:gd name="connsiteX168" fmla="*/ 5071857 w 6266394"/>
              <a:gd name="connsiteY168" fmla="*/ 3980922 h 5079550"/>
              <a:gd name="connsiteX169" fmla="*/ 5052580 w 6266394"/>
              <a:gd name="connsiteY169" fmla="*/ 3986158 h 5079550"/>
              <a:gd name="connsiteX170" fmla="*/ 5066066 w 6266394"/>
              <a:gd name="connsiteY170" fmla="*/ 3997818 h 5079550"/>
              <a:gd name="connsiteX171" fmla="*/ 5224157 w 6266394"/>
              <a:gd name="connsiteY171" fmla="*/ 4204376 h 5079550"/>
              <a:gd name="connsiteX172" fmla="*/ 5227568 w 6266394"/>
              <a:gd name="connsiteY172" fmla="*/ 4266883 h 5079550"/>
              <a:gd name="connsiteX173" fmla="*/ 5156891 w 6266394"/>
              <a:gd name="connsiteY173" fmla="*/ 4164159 h 5079550"/>
              <a:gd name="connsiteX174" fmla="*/ 4890841 w 6266394"/>
              <a:gd name="connsiteY174" fmla="*/ 4074762 h 5079550"/>
              <a:gd name="connsiteX175" fmla="*/ 5062893 w 6266394"/>
              <a:gd name="connsiteY175" fmla="*/ 4182007 h 5079550"/>
              <a:gd name="connsiteX176" fmla="*/ 5065114 w 6266394"/>
              <a:gd name="connsiteY176" fmla="*/ 4187718 h 5079550"/>
              <a:gd name="connsiteX177" fmla="*/ 5031005 w 6266394"/>
              <a:gd name="connsiteY177" fmla="*/ 4185735 h 5079550"/>
              <a:gd name="connsiteX178" fmla="*/ 5137933 w 6266394"/>
              <a:gd name="connsiteY178" fmla="*/ 4369765 h 5079550"/>
              <a:gd name="connsiteX179" fmla="*/ 5085262 w 6266394"/>
              <a:gd name="connsiteY179" fmla="*/ 4293536 h 5079550"/>
              <a:gd name="connsiteX180" fmla="*/ 4877752 w 6266394"/>
              <a:gd name="connsiteY180" fmla="*/ 4173281 h 5079550"/>
              <a:gd name="connsiteX181" fmla="*/ 4867361 w 6266394"/>
              <a:gd name="connsiteY181" fmla="*/ 4176058 h 5079550"/>
              <a:gd name="connsiteX182" fmla="*/ 5046076 w 6266394"/>
              <a:gd name="connsiteY182" fmla="*/ 4382695 h 5079550"/>
              <a:gd name="connsiteX183" fmla="*/ 5047821 w 6266394"/>
              <a:gd name="connsiteY183" fmla="*/ 4429496 h 5079550"/>
              <a:gd name="connsiteX184" fmla="*/ 4982935 w 6266394"/>
              <a:gd name="connsiteY184" fmla="*/ 4335656 h 5079550"/>
              <a:gd name="connsiteX185" fmla="*/ 4752183 w 6266394"/>
              <a:gd name="connsiteY185" fmla="*/ 4229046 h 5079550"/>
              <a:gd name="connsiteX186" fmla="*/ 4947239 w 6266394"/>
              <a:gd name="connsiteY186" fmla="*/ 4416328 h 5079550"/>
              <a:gd name="connsiteX187" fmla="*/ 4940179 w 6266394"/>
              <a:gd name="connsiteY187" fmla="*/ 4425609 h 5079550"/>
              <a:gd name="connsiteX188" fmla="*/ 4889809 w 6266394"/>
              <a:gd name="connsiteY188" fmla="*/ 4422198 h 5079550"/>
              <a:gd name="connsiteX189" fmla="*/ 4887112 w 6266394"/>
              <a:gd name="connsiteY189" fmla="*/ 4426561 h 5079550"/>
              <a:gd name="connsiteX190" fmla="*/ 4943432 w 6266394"/>
              <a:gd name="connsiteY190" fmla="*/ 4472251 h 5079550"/>
              <a:gd name="connsiteX191" fmla="*/ 4946922 w 6266394"/>
              <a:gd name="connsiteY191" fmla="*/ 4478041 h 5079550"/>
              <a:gd name="connsiteX192" fmla="*/ 4770190 w 6266394"/>
              <a:gd name="connsiteY192" fmla="*/ 4436238 h 5079550"/>
              <a:gd name="connsiteX193" fmla="*/ 4899090 w 6266394"/>
              <a:gd name="connsiteY193" fmla="*/ 4368655 h 5079550"/>
              <a:gd name="connsiteX194" fmla="*/ 4810407 w 6266394"/>
              <a:gd name="connsiteY194" fmla="*/ 4368258 h 5079550"/>
              <a:gd name="connsiteX195" fmla="*/ 4697608 w 6266394"/>
              <a:gd name="connsiteY195" fmla="*/ 4317729 h 5079550"/>
              <a:gd name="connsiteX196" fmla="*/ 4795018 w 6266394"/>
              <a:gd name="connsiteY196" fmla="*/ 4382933 h 5079550"/>
              <a:gd name="connsiteX197" fmla="*/ 4700147 w 6266394"/>
              <a:gd name="connsiteY197" fmla="*/ 4492954 h 5079550"/>
              <a:gd name="connsiteX198" fmla="*/ 4638275 w 6266394"/>
              <a:gd name="connsiteY198" fmla="*/ 4272594 h 5079550"/>
              <a:gd name="connsiteX199" fmla="*/ 4464319 w 6266394"/>
              <a:gd name="connsiteY199" fmla="*/ 4125608 h 5079550"/>
              <a:gd name="connsiteX200" fmla="*/ 4637958 w 6266394"/>
              <a:gd name="connsiteY200" fmla="*/ 4378808 h 5079550"/>
              <a:gd name="connsiteX201" fmla="*/ 4649936 w 6266394"/>
              <a:gd name="connsiteY201" fmla="*/ 4542294 h 5079550"/>
              <a:gd name="connsiteX202" fmla="*/ 4649460 w 6266394"/>
              <a:gd name="connsiteY202" fmla="*/ 4538089 h 5079550"/>
              <a:gd name="connsiteX203" fmla="*/ 4389676 w 6266394"/>
              <a:gd name="connsiteY203" fmla="*/ 4107126 h 5079550"/>
              <a:gd name="connsiteX204" fmla="*/ 4270928 w 6266394"/>
              <a:gd name="connsiteY204" fmla="*/ 4050409 h 5079550"/>
              <a:gd name="connsiteX205" fmla="*/ 4376666 w 6266394"/>
              <a:gd name="connsiteY205" fmla="*/ 4125925 h 5079550"/>
              <a:gd name="connsiteX206" fmla="*/ 4612971 w 6266394"/>
              <a:gd name="connsiteY206" fmla="*/ 4508185 h 5079550"/>
              <a:gd name="connsiteX207" fmla="*/ 4619079 w 6266394"/>
              <a:gd name="connsiteY207" fmla="*/ 4552844 h 5079550"/>
              <a:gd name="connsiteX208" fmla="*/ 4229125 w 6266394"/>
              <a:gd name="connsiteY208" fmla="*/ 4130367 h 5079550"/>
              <a:gd name="connsiteX209" fmla="*/ 4086898 w 6266394"/>
              <a:gd name="connsiteY209" fmla="*/ 4101732 h 5079550"/>
              <a:gd name="connsiteX210" fmla="*/ 4477169 w 6266394"/>
              <a:gd name="connsiteY210" fmla="*/ 4378411 h 5079550"/>
              <a:gd name="connsiteX211" fmla="*/ 4489702 w 6266394"/>
              <a:gd name="connsiteY211" fmla="*/ 4429893 h 5079550"/>
              <a:gd name="connsiteX212" fmla="*/ 4296232 w 6266394"/>
              <a:gd name="connsiteY212" fmla="*/ 4256412 h 5079550"/>
              <a:gd name="connsiteX213" fmla="*/ 4071430 w 6266394"/>
              <a:gd name="connsiteY213" fmla="*/ 4197078 h 5079550"/>
              <a:gd name="connsiteX214" fmla="*/ 4385630 w 6266394"/>
              <a:gd name="connsiteY214" fmla="*/ 4337957 h 5079550"/>
              <a:gd name="connsiteX215" fmla="*/ 4505091 w 6266394"/>
              <a:gd name="connsiteY215" fmla="*/ 4456625 h 5079550"/>
              <a:gd name="connsiteX216" fmla="*/ 4520004 w 6266394"/>
              <a:gd name="connsiteY216" fmla="*/ 4497396 h 5079550"/>
              <a:gd name="connsiteX217" fmla="*/ 4426402 w 6266394"/>
              <a:gd name="connsiteY217" fmla="*/ 4403557 h 5079550"/>
              <a:gd name="connsiteX218" fmla="*/ 4082456 w 6266394"/>
              <a:gd name="connsiteY218" fmla="*/ 4307100 h 5079550"/>
              <a:gd name="connsiteX219" fmla="*/ 3766828 w 6266394"/>
              <a:gd name="connsiteY219" fmla="*/ 4491130 h 5079550"/>
              <a:gd name="connsiteX220" fmla="*/ 4242689 w 6266394"/>
              <a:gd name="connsiteY220" fmla="*/ 4354218 h 5079550"/>
              <a:gd name="connsiteX221" fmla="*/ 4515799 w 6266394"/>
              <a:gd name="connsiteY221" fmla="*/ 4593774 h 5079550"/>
              <a:gd name="connsiteX222" fmla="*/ 4531188 w 6266394"/>
              <a:gd name="connsiteY222" fmla="*/ 4647714 h 5079550"/>
              <a:gd name="connsiteX223" fmla="*/ 4505725 w 6266394"/>
              <a:gd name="connsiteY223" fmla="*/ 4633277 h 5079550"/>
              <a:gd name="connsiteX224" fmla="*/ 4348586 w 6266394"/>
              <a:gd name="connsiteY224" fmla="*/ 4532061 h 5079550"/>
              <a:gd name="connsiteX225" fmla="*/ 4393404 w 6266394"/>
              <a:gd name="connsiteY225" fmla="*/ 4578782 h 5079550"/>
              <a:gd name="connsiteX226" fmla="*/ 4222858 w 6266394"/>
              <a:gd name="connsiteY226" fmla="*/ 4696181 h 5079550"/>
              <a:gd name="connsiteX227" fmla="*/ 4175264 w 6266394"/>
              <a:gd name="connsiteY227" fmla="*/ 4759402 h 5079550"/>
              <a:gd name="connsiteX228" fmla="*/ 4221192 w 6266394"/>
              <a:gd name="connsiteY228" fmla="*/ 4576244 h 5079550"/>
              <a:gd name="connsiteX229" fmla="*/ 4284017 w 6266394"/>
              <a:gd name="connsiteY229" fmla="*/ 4449961 h 5079550"/>
              <a:gd name="connsiteX230" fmla="*/ 4188829 w 6266394"/>
              <a:gd name="connsiteY230" fmla="*/ 4543721 h 5079550"/>
              <a:gd name="connsiteX231" fmla="*/ 4107760 w 6266394"/>
              <a:gd name="connsiteY231" fmla="*/ 4766620 h 5079550"/>
              <a:gd name="connsiteX232" fmla="*/ 4097131 w 6266394"/>
              <a:gd name="connsiteY232" fmla="*/ 4524446 h 5079550"/>
              <a:gd name="connsiteX233" fmla="*/ 4093482 w 6266394"/>
              <a:gd name="connsiteY233" fmla="*/ 4515324 h 5079550"/>
              <a:gd name="connsiteX234" fmla="*/ 4057231 w 6266394"/>
              <a:gd name="connsiteY234" fmla="*/ 4763368 h 5079550"/>
              <a:gd name="connsiteX235" fmla="*/ 4012414 w 6266394"/>
              <a:gd name="connsiteY235" fmla="*/ 4696815 h 5079550"/>
              <a:gd name="connsiteX236" fmla="*/ 3869552 w 6266394"/>
              <a:gd name="connsiteY236" fmla="*/ 4642796 h 5079550"/>
              <a:gd name="connsiteX237" fmla="*/ 4029944 w 6266394"/>
              <a:gd name="connsiteY237" fmla="*/ 4822622 h 5079550"/>
              <a:gd name="connsiteX238" fmla="*/ 3724628 w 6266394"/>
              <a:gd name="connsiteY238" fmla="*/ 4753214 h 5079550"/>
              <a:gd name="connsiteX239" fmla="*/ 3961329 w 6266394"/>
              <a:gd name="connsiteY239" fmla="*/ 4848640 h 5079550"/>
              <a:gd name="connsiteX240" fmla="*/ 3611275 w 6266394"/>
              <a:gd name="connsiteY240" fmla="*/ 4974923 h 5079550"/>
              <a:gd name="connsiteX241" fmla="*/ 3810297 w 6266394"/>
              <a:gd name="connsiteY241" fmla="*/ 4939466 h 5079550"/>
              <a:gd name="connsiteX242" fmla="*/ 3813471 w 6266394"/>
              <a:gd name="connsiteY242" fmla="*/ 4944146 h 5079550"/>
              <a:gd name="connsiteX243" fmla="*/ 3531238 w 6266394"/>
              <a:gd name="connsiteY243" fmla="*/ 5079551 h 5079550"/>
              <a:gd name="connsiteX244" fmla="*/ 3181025 w 6266394"/>
              <a:gd name="connsiteY244" fmla="*/ 4922490 h 5079550"/>
              <a:gd name="connsiteX245" fmla="*/ 2953209 w 6266394"/>
              <a:gd name="connsiteY245" fmla="*/ 4912654 h 5079550"/>
              <a:gd name="connsiteX246" fmla="*/ 3029438 w 6266394"/>
              <a:gd name="connsiteY246" fmla="*/ 4880925 h 5079550"/>
              <a:gd name="connsiteX247" fmla="*/ 3180629 w 6266394"/>
              <a:gd name="connsiteY247" fmla="*/ 4757498 h 5079550"/>
              <a:gd name="connsiteX248" fmla="*/ 3277086 w 6266394"/>
              <a:gd name="connsiteY248" fmla="*/ 4781136 h 5079550"/>
              <a:gd name="connsiteX249" fmla="*/ 3292475 w 6266394"/>
              <a:gd name="connsiteY249" fmla="*/ 4726720 h 5079550"/>
              <a:gd name="connsiteX250" fmla="*/ 3429387 w 6266394"/>
              <a:gd name="connsiteY250" fmla="*/ 4635419 h 5079550"/>
              <a:gd name="connsiteX251" fmla="*/ 3245515 w 6266394"/>
              <a:gd name="connsiteY251" fmla="*/ 4719026 h 5079550"/>
              <a:gd name="connsiteX252" fmla="*/ 3162305 w 6266394"/>
              <a:gd name="connsiteY252" fmla="*/ 4691739 h 5079550"/>
              <a:gd name="connsiteX253" fmla="*/ 2862383 w 6266394"/>
              <a:gd name="connsiteY253" fmla="*/ 4873627 h 5079550"/>
              <a:gd name="connsiteX254" fmla="*/ 2771479 w 6266394"/>
              <a:gd name="connsiteY254" fmla="*/ 4830000 h 5079550"/>
              <a:gd name="connsiteX255" fmla="*/ 3053156 w 6266394"/>
              <a:gd name="connsiteY255" fmla="*/ 4587746 h 5079550"/>
              <a:gd name="connsiteX256" fmla="*/ 3179280 w 6266394"/>
              <a:gd name="connsiteY256" fmla="*/ 4596709 h 5079550"/>
              <a:gd name="connsiteX257" fmla="*/ 3021268 w 6266394"/>
              <a:gd name="connsiteY257" fmla="*/ 4556889 h 5079550"/>
              <a:gd name="connsiteX258" fmla="*/ 2993187 w 6266394"/>
              <a:gd name="connsiteY258" fmla="*/ 4577593 h 5079550"/>
              <a:gd name="connsiteX259" fmla="*/ 2978513 w 6266394"/>
              <a:gd name="connsiteY259" fmla="*/ 4629629 h 5079550"/>
              <a:gd name="connsiteX260" fmla="*/ 2719125 w 6266394"/>
              <a:gd name="connsiteY260" fmla="*/ 4758291 h 5079550"/>
              <a:gd name="connsiteX261" fmla="*/ 2560479 w 6266394"/>
              <a:gd name="connsiteY261" fmla="*/ 4689914 h 5079550"/>
              <a:gd name="connsiteX262" fmla="*/ 2134274 w 6266394"/>
              <a:gd name="connsiteY262" fmla="*/ 4950333 h 5079550"/>
              <a:gd name="connsiteX263" fmla="*/ 2231128 w 6266394"/>
              <a:gd name="connsiteY263" fmla="*/ 4840232 h 5079550"/>
              <a:gd name="connsiteX264" fmla="*/ 2221054 w 6266394"/>
              <a:gd name="connsiteY264" fmla="*/ 4810645 h 5079550"/>
              <a:gd name="connsiteX265" fmla="*/ 2147125 w 6266394"/>
              <a:gd name="connsiteY265" fmla="*/ 4831427 h 5079550"/>
              <a:gd name="connsiteX266" fmla="*/ 2124359 w 6266394"/>
              <a:gd name="connsiteY266" fmla="*/ 4779629 h 5079550"/>
              <a:gd name="connsiteX267" fmla="*/ 2250086 w 6266394"/>
              <a:gd name="connsiteY267" fmla="*/ 4767730 h 5079550"/>
              <a:gd name="connsiteX268" fmla="*/ 2211059 w 6266394"/>
              <a:gd name="connsiteY268" fmla="*/ 4746789 h 5079550"/>
              <a:gd name="connsiteX269" fmla="*/ 2124676 w 6266394"/>
              <a:gd name="connsiteY269" fmla="*/ 4740523 h 5079550"/>
              <a:gd name="connsiteX270" fmla="*/ 2394931 w 6266394"/>
              <a:gd name="connsiteY270" fmla="*/ 4513023 h 5079550"/>
              <a:gd name="connsiteX271" fmla="*/ 2099927 w 6266394"/>
              <a:gd name="connsiteY271" fmla="*/ 4644859 h 5079550"/>
              <a:gd name="connsiteX272" fmla="*/ 1832449 w 6266394"/>
              <a:gd name="connsiteY272" fmla="*/ 4594250 h 5079550"/>
              <a:gd name="connsiteX273" fmla="*/ 1821423 w 6266394"/>
              <a:gd name="connsiteY273" fmla="*/ 4599962 h 5079550"/>
              <a:gd name="connsiteX274" fmla="*/ 1820471 w 6266394"/>
              <a:gd name="connsiteY274" fmla="*/ 4608925 h 5079550"/>
              <a:gd name="connsiteX275" fmla="*/ 1991730 w 6266394"/>
              <a:gd name="connsiteY275" fmla="*/ 4656281 h 5079550"/>
              <a:gd name="connsiteX276" fmla="*/ 2077796 w 6266394"/>
              <a:gd name="connsiteY276" fmla="*/ 4695546 h 5079550"/>
              <a:gd name="connsiteX277" fmla="*/ 2040197 w 6266394"/>
              <a:gd name="connsiteY277" fmla="*/ 4761622 h 5079550"/>
              <a:gd name="connsiteX278" fmla="*/ 2068674 w 6266394"/>
              <a:gd name="connsiteY278" fmla="*/ 4910275 h 5079550"/>
              <a:gd name="connsiteX279" fmla="*/ 2008071 w 6266394"/>
              <a:gd name="connsiteY279" fmla="*/ 4899804 h 5079550"/>
              <a:gd name="connsiteX280" fmla="*/ 1858467 w 6266394"/>
              <a:gd name="connsiteY280" fmla="*/ 4822226 h 5079550"/>
              <a:gd name="connsiteX281" fmla="*/ 1598524 w 6266394"/>
              <a:gd name="connsiteY281" fmla="*/ 4754404 h 5079550"/>
              <a:gd name="connsiteX282" fmla="*/ 1272426 w 6266394"/>
              <a:gd name="connsiteY282" fmla="*/ 4766699 h 5079550"/>
              <a:gd name="connsiteX283" fmla="*/ 1088158 w 6266394"/>
              <a:gd name="connsiteY283" fmla="*/ 4797794 h 5079550"/>
              <a:gd name="connsiteX284" fmla="*/ 1012483 w 6266394"/>
              <a:gd name="connsiteY284" fmla="*/ 4799936 h 5079550"/>
              <a:gd name="connsiteX285" fmla="*/ 1050082 w 6266394"/>
              <a:gd name="connsiteY285" fmla="*/ 4509533 h 5079550"/>
              <a:gd name="connsiteX286" fmla="*/ 839558 w 6266394"/>
              <a:gd name="connsiteY286" fmla="*/ 4138220 h 5079550"/>
              <a:gd name="connsiteX287" fmla="*/ 928400 w 6266394"/>
              <a:gd name="connsiteY287" fmla="*/ 4044619 h 5079550"/>
              <a:gd name="connsiteX288" fmla="*/ 916819 w 6266394"/>
              <a:gd name="connsiteY288" fmla="*/ 4082377 h 5079550"/>
              <a:gd name="connsiteX289" fmla="*/ 1342389 w 6266394"/>
              <a:gd name="connsiteY289" fmla="*/ 4426481 h 5079550"/>
              <a:gd name="connsiteX290" fmla="*/ 1371263 w 6266394"/>
              <a:gd name="connsiteY290" fmla="*/ 4491051 h 5079550"/>
              <a:gd name="connsiteX291" fmla="*/ 1280755 w 6266394"/>
              <a:gd name="connsiteY291" fmla="*/ 4499142 h 5079550"/>
              <a:gd name="connsiteX292" fmla="*/ 1284563 w 6266394"/>
              <a:gd name="connsiteY292" fmla="*/ 4526350 h 5079550"/>
              <a:gd name="connsiteX293" fmla="*/ 1349925 w 6266394"/>
              <a:gd name="connsiteY293" fmla="*/ 4583304 h 5079550"/>
              <a:gd name="connsiteX294" fmla="*/ 1429565 w 6266394"/>
              <a:gd name="connsiteY294" fmla="*/ 4579417 h 5079550"/>
              <a:gd name="connsiteX295" fmla="*/ 1474859 w 6266394"/>
              <a:gd name="connsiteY295" fmla="*/ 4523970 h 5079550"/>
              <a:gd name="connsiteX296" fmla="*/ 1469148 w 6266394"/>
              <a:gd name="connsiteY296" fmla="*/ 4408555 h 5079550"/>
              <a:gd name="connsiteX297" fmla="*/ 1233478 w 6266394"/>
              <a:gd name="connsiteY297" fmla="*/ 4065243 h 5079550"/>
              <a:gd name="connsiteX298" fmla="*/ 1156852 w 6266394"/>
              <a:gd name="connsiteY298" fmla="*/ 3919209 h 5079550"/>
              <a:gd name="connsiteX299" fmla="*/ 1184694 w 6266394"/>
              <a:gd name="connsiteY299" fmla="*/ 3579070 h 5079550"/>
              <a:gd name="connsiteX300" fmla="*/ 1252198 w 6266394"/>
              <a:gd name="connsiteY300" fmla="*/ 3581687 h 5079550"/>
              <a:gd name="connsiteX301" fmla="*/ 1284483 w 6266394"/>
              <a:gd name="connsiteY301" fmla="*/ 3557653 h 5079550"/>
              <a:gd name="connsiteX302" fmla="*/ 1301696 w 6266394"/>
              <a:gd name="connsiteY302" fmla="*/ 3411539 h 5079550"/>
              <a:gd name="connsiteX303" fmla="*/ 1250850 w 6266394"/>
              <a:gd name="connsiteY303" fmla="*/ 3374178 h 5079550"/>
              <a:gd name="connsiteX304" fmla="*/ 1198735 w 6266394"/>
              <a:gd name="connsiteY304" fmla="*/ 3268122 h 5079550"/>
              <a:gd name="connsiteX305" fmla="*/ 1169861 w 6266394"/>
              <a:gd name="connsiteY305" fmla="*/ 3234807 h 5079550"/>
              <a:gd name="connsiteX306" fmla="*/ 1001299 w 6266394"/>
              <a:gd name="connsiteY306" fmla="*/ 3249005 h 5079550"/>
              <a:gd name="connsiteX307" fmla="*/ 911663 w 6266394"/>
              <a:gd name="connsiteY307" fmla="*/ 3353236 h 5079550"/>
              <a:gd name="connsiteX308" fmla="*/ 484348 w 6266394"/>
              <a:gd name="connsiteY308" fmla="*/ 3559160 h 5079550"/>
              <a:gd name="connsiteX309" fmla="*/ 248203 w 6266394"/>
              <a:gd name="connsiteY309" fmla="*/ 3669498 h 5079550"/>
              <a:gd name="connsiteX310" fmla="*/ 183792 w 6266394"/>
              <a:gd name="connsiteY310" fmla="*/ 3763179 h 5079550"/>
              <a:gd name="connsiteX311" fmla="*/ 49736 w 6266394"/>
              <a:gd name="connsiteY311" fmla="*/ 4061197 h 5079550"/>
              <a:gd name="connsiteX312" fmla="*/ 0 w 6266394"/>
              <a:gd name="connsiteY312" fmla="*/ 4101573 h 5079550"/>
              <a:gd name="connsiteX313" fmla="*/ 67028 w 6266394"/>
              <a:gd name="connsiteY313" fmla="*/ 3561460 h 5079550"/>
              <a:gd name="connsiteX314" fmla="*/ 67583 w 6266394"/>
              <a:gd name="connsiteY314" fmla="*/ 3553448 h 5079550"/>
              <a:gd name="connsiteX315" fmla="*/ 66076 w 6266394"/>
              <a:gd name="connsiteY315" fmla="*/ 3476822 h 5079550"/>
              <a:gd name="connsiteX316" fmla="*/ 44183 w 6266394"/>
              <a:gd name="connsiteY316" fmla="*/ 2588956 h 5079550"/>
              <a:gd name="connsiteX317" fmla="*/ 761266 w 6266394"/>
              <a:gd name="connsiteY317" fmla="*/ 1958335 h 5079550"/>
              <a:gd name="connsiteX318" fmla="*/ 789347 w 6266394"/>
              <a:gd name="connsiteY318" fmla="*/ 1916135 h 5079550"/>
              <a:gd name="connsiteX319" fmla="*/ 956164 w 6266394"/>
              <a:gd name="connsiteY319" fmla="*/ 1566398 h 5079550"/>
              <a:gd name="connsiteX320" fmla="*/ 1023192 w 6266394"/>
              <a:gd name="connsiteY320" fmla="*/ 1377530 h 5079550"/>
              <a:gd name="connsiteX321" fmla="*/ 1083081 w 6266394"/>
              <a:gd name="connsiteY321" fmla="*/ 1184298 h 5079550"/>
              <a:gd name="connsiteX322" fmla="*/ 1190405 w 6266394"/>
              <a:gd name="connsiteY322" fmla="*/ 775545 h 5079550"/>
              <a:gd name="connsiteX323" fmla="*/ 1228957 w 6266394"/>
              <a:gd name="connsiteY323" fmla="*/ 616501 h 5079550"/>
              <a:gd name="connsiteX324" fmla="*/ 1276789 w 6266394"/>
              <a:gd name="connsiteY324" fmla="*/ 468880 h 5079550"/>
              <a:gd name="connsiteX325" fmla="*/ 1342389 w 6266394"/>
              <a:gd name="connsiteY325" fmla="*/ 421445 h 5079550"/>
              <a:gd name="connsiteX326" fmla="*/ 1421316 w 6266394"/>
              <a:gd name="connsiteY326" fmla="*/ 347674 h 5079550"/>
              <a:gd name="connsiteX327" fmla="*/ 1531654 w 6266394"/>
              <a:gd name="connsiteY327" fmla="*/ 216473 h 5079550"/>
              <a:gd name="connsiteX328" fmla="*/ 1569492 w 6266394"/>
              <a:gd name="connsiteY328" fmla="*/ 239715 h 5079550"/>
              <a:gd name="connsiteX329" fmla="*/ 1579646 w 6266394"/>
              <a:gd name="connsiteY329" fmla="*/ 230355 h 5079550"/>
              <a:gd name="connsiteX330" fmla="*/ 1582818 w 6266394"/>
              <a:gd name="connsiteY330" fmla="*/ 149604 h 5079550"/>
              <a:gd name="connsiteX331" fmla="*/ 1718937 w 6266394"/>
              <a:gd name="connsiteY331" fmla="*/ 0 h 507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</a:cxnLst>
            <a:rect l="l" t="t" r="r" b="b"/>
            <a:pathLst>
              <a:path w="6266394" h="5079550">
                <a:moveTo>
                  <a:pt x="1718937" y="0"/>
                </a:moveTo>
                <a:cubicBezTo>
                  <a:pt x="1796436" y="36092"/>
                  <a:pt x="1868700" y="83052"/>
                  <a:pt x="1942074" y="126759"/>
                </a:cubicBezTo>
                <a:cubicBezTo>
                  <a:pt x="1961667" y="130566"/>
                  <a:pt x="1973010" y="134532"/>
                  <a:pt x="1989350" y="146748"/>
                </a:cubicBezTo>
                <a:cubicBezTo>
                  <a:pt x="2014813" y="157219"/>
                  <a:pt x="2039483" y="166103"/>
                  <a:pt x="2066215" y="172846"/>
                </a:cubicBezTo>
                <a:cubicBezTo>
                  <a:pt x="2122296" y="179826"/>
                  <a:pt x="2178933" y="185537"/>
                  <a:pt x="2234539" y="195929"/>
                </a:cubicBezTo>
                <a:cubicBezTo>
                  <a:pt x="2314180" y="204099"/>
                  <a:pt x="2392789" y="218932"/>
                  <a:pt x="2472112" y="227103"/>
                </a:cubicBezTo>
                <a:cubicBezTo>
                  <a:pt x="2499400" y="245347"/>
                  <a:pt x="2519706" y="257563"/>
                  <a:pt x="2553181" y="259943"/>
                </a:cubicBezTo>
                <a:cubicBezTo>
                  <a:pt x="2575947" y="265099"/>
                  <a:pt x="2607676" y="268192"/>
                  <a:pt x="2623937" y="285881"/>
                </a:cubicBezTo>
                <a:lnTo>
                  <a:pt x="2625683" y="291513"/>
                </a:lnTo>
                <a:cubicBezTo>
                  <a:pt x="2641071" y="339742"/>
                  <a:pt x="2709448" y="368536"/>
                  <a:pt x="2752441" y="390112"/>
                </a:cubicBezTo>
                <a:cubicBezTo>
                  <a:pt x="2814393" y="421286"/>
                  <a:pt x="2885228" y="456347"/>
                  <a:pt x="2953288" y="471022"/>
                </a:cubicBezTo>
                <a:cubicBezTo>
                  <a:pt x="3042130" y="507432"/>
                  <a:pt x="3132797" y="532101"/>
                  <a:pt x="3226160" y="553201"/>
                </a:cubicBezTo>
                <a:cubicBezTo>
                  <a:pt x="3267647" y="562561"/>
                  <a:pt x="3316668" y="567479"/>
                  <a:pt x="3356171" y="582709"/>
                </a:cubicBezTo>
                <a:cubicBezTo>
                  <a:pt x="3271613" y="596908"/>
                  <a:pt x="3197287" y="588659"/>
                  <a:pt x="3115425" y="564941"/>
                </a:cubicBezTo>
                <a:cubicBezTo>
                  <a:pt x="3057440" y="608410"/>
                  <a:pt x="2997947" y="659098"/>
                  <a:pt x="2931791" y="689320"/>
                </a:cubicBezTo>
                <a:cubicBezTo>
                  <a:pt x="2879835" y="713038"/>
                  <a:pt x="2817486" y="724381"/>
                  <a:pt x="2769575" y="755317"/>
                </a:cubicBezTo>
                <a:cubicBezTo>
                  <a:pt x="2659474" y="826232"/>
                  <a:pt x="2555561" y="1013197"/>
                  <a:pt x="2537316" y="1141701"/>
                </a:cubicBezTo>
                <a:cubicBezTo>
                  <a:pt x="2529067" y="1200004"/>
                  <a:pt x="2522562" y="1303203"/>
                  <a:pt x="2548818" y="1357064"/>
                </a:cubicBezTo>
                <a:lnTo>
                  <a:pt x="2534461" y="1372294"/>
                </a:lnTo>
                <a:cubicBezTo>
                  <a:pt x="2536602" y="1376974"/>
                  <a:pt x="2538585" y="1382685"/>
                  <a:pt x="2541520" y="1386810"/>
                </a:cubicBezTo>
                <a:cubicBezTo>
                  <a:pt x="2548501" y="1412511"/>
                  <a:pt x="2574995" y="1468355"/>
                  <a:pt x="2599030" y="1481284"/>
                </a:cubicBezTo>
                <a:cubicBezTo>
                  <a:pt x="2601251" y="1482474"/>
                  <a:pt x="2604027" y="1482950"/>
                  <a:pt x="2606407" y="1483585"/>
                </a:cubicBezTo>
                <a:lnTo>
                  <a:pt x="2609897" y="1510237"/>
                </a:lnTo>
                <a:cubicBezTo>
                  <a:pt x="2624017" y="1516663"/>
                  <a:pt x="2631552" y="1516901"/>
                  <a:pt x="2646307" y="1510713"/>
                </a:cubicBezTo>
                <a:cubicBezTo>
                  <a:pt x="2669786" y="1500877"/>
                  <a:pt x="2691045" y="1486282"/>
                  <a:pt x="2714683" y="1476366"/>
                </a:cubicBezTo>
                <a:cubicBezTo>
                  <a:pt x="2687951" y="1501115"/>
                  <a:pt x="2656857" y="1525626"/>
                  <a:pt x="2639643" y="1558228"/>
                </a:cubicBezTo>
                <a:cubicBezTo>
                  <a:pt x="2630680" y="1575203"/>
                  <a:pt x="2623224" y="1589482"/>
                  <a:pt x="2622985" y="1609233"/>
                </a:cubicBezTo>
                <a:cubicBezTo>
                  <a:pt x="2629173" y="1616531"/>
                  <a:pt x="2629490" y="1619942"/>
                  <a:pt x="2639167" y="1620497"/>
                </a:cubicBezTo>
                <a:cubicBezTo>
                  <a:pt x="2676846" y="1622559"/>
                  <a:pt x="2722695" y="1586547"/>
                  <a:pt x="2754107" y="1567192"/>
                </a:cubicBezTo>
                <a:cubicBezTo>
                  <a:pt x="2736894" y="1599238"/>
                  <a:pt x="2705323" y="1640962"/>
                  <a:pt x="2713335" y="1677768"/>
                </a:cubicBezTo>
                <a:cubicBezTo>
                  <a:pt x="2738718" y="1704500"/>
                  <a:pt x="2754345" y="1713543"/>
                  <a:pt x="2769575" y="1749477"/>
                </a:cubicBezTo>
                <a:lnTo>
                  <a:pt x="2810744" y="1719889"/>
                </a:lnTo>
                <a:cubicBezTo>
                  <a:pt x="2826450" y="1699899"/>
                  <a:pt x="2875630" y="1624463"/>
                  <a:pt x="2897365" y="1619228"/>
                </a:cubicBezTo>
                <a:cubicBezTo>
                  <a:pt x="2912357" y="1649926"/>
                  <a:pt x="2892288" y="1709974"/>
                  <a:pt x="2923224" y="1728059"/>
                </a:cubicBezTo>
                <a:cubicBezTo>
                  <a:pt x="2954319" y="1720920"/>
                  <a:pt x="2983986" y="1662142"/>
                  <a:pt x="3001120" y="1636362"/>
                </a:cubicBezTo>
                <a:lnTo>
                  <a:pt x="3034594" y="1689508"/>
                </a:lnTo>
                <a:cubicBezTo>
                  <a:pt x="3015160" y="1734167"/>
                  <a:pt x="3004134" y="1769704"/>
                  <a:pt x="3002230" y="1819043"/>
                </a:cubicBezTo>
                <a:cubicBezTo>
                  <a:pt x="3011432" y="1823089"/>
                  <a:pt x="3011194" y="1823961"/>
                  <a:pt x="3020633" y="1820075"/>
                </a:cubicBezTo>
                <a:cubicBezTo>
                  <a:pt x="3059264" y="1804289"/>
                  <a:pt x="3107810" y="1753046"/>
                  <a:pt x="3163177" y="1726711"/>
                </a:cubicBezTo>
                <a:cubicBezTo>
                  <a:pt x="3113124" y="1771846"/>
                  <a:pt x="3087265" y="1803575"/>
                  <a:pt x="3084489" y="1874173"/>
                </a:cubicBezTo>
                <a:cubicBezTo>
                  <a:pt x="3084330" y="1878218"/>
                  <a:pt x="3084409" y="1882343"/>
                  <a:pt x="3084647" y="1886468"/>
                </a:cubicBezTo>
                <a:cubicBezTo>
                  <a:pt x="3087106" y="1897177"/>
                  <a:pt x="3089090" y="1909868"/>
                  <a:pt x="3093452" y="1919943"/>
                </a:cubicBezTo>
                <a:cubicBezTo>
                  <a:pt x="3099719" y="1934221"/>
                  <a:pt x="3104082" y="1936680"/>
                  <a:pt x="3117566" y="1941915"/>
                </a:cubicBezTo>
                <a:cubicBezTo>
                  <a:pt x="3151834" y="1935728"/>
                  <a:pt x="3222829" y="1835463"/>
                  <a:pt x="3264077" y="1802147"/>
                </a:cubicBezTo>
                <a:cubicBezTo>
                  <a:pt x="3254241" y="1823247"/>
                  <a:pt x="3241946" y="1849583"/>
                  <a:pt x="3240439" y="1872904"/>
                </a:cubicBezTo>
                <a:cubicBezTo>
                  <a:pt x="3239090" y="1893607"/>
                  <a:pt x="3241470" y="1910503"/>
                  <a:pt x="3254796" y="1926368"/>
                </a:cubicBezTo>
                <a:lnTo>
                  <a:pt x="3269471" y="1925733"/>
                </a:lnTo>
                <a:cubicBezTo>
                  <a:pt x="3291126" y="1913914"/>
                  <a:pt x="3304294" y="1890514"/>
                  <a:pt x="3318017" y="1870604"/>
                </a:cubicBezTo>
                <a:cubicBezTo>
                  <a:pt x="3322935" y="1898525"/>
                  <a:pt x="3328250" y="1924940"/>
                  <a:pt x="3343004" y="1949530"/>
                </a:cubicBezTo>
                <a:lnTo>
                  <a:pt x="3329995" y="2010530"/>
                </a:lnTo>
                <a:lnTo>
                  <a:pt x="3363152" y="2063280"/>
                </a:lnTo>
                <a:cubicBezTo>
                  <a:pt x="3383538" y="2035437"/>
                  <a:pt x="3403130" y="2004422"/>
                  <a:pt x="3427562" y="1979990"/>
                </a:cubicBezTo>
                <a:cubicBezTo>
                  <a:pt x="3448583" y="2026950"/>
                  <a:pt x="3467541" y="2071212"/>
                  <a:pt x="3503713" y="2108891"/>
                </a:cubicBezTo>
                <a:cubicBezTo>
                  <a:pt x="3514501" y="2063835"/>
                  <a:pt x="3539011" y="2018938"/>
                  <a:pt x="3553924" y="1974358"/>
                </a:cubicBezTo>
                <a:cubicBezTo>
                  <a:pt x="3566299" y="1995379"/>
                  <a:pt x="3578832" y="2020604"/>
                  <a:pt x="3595648" y="2038293"/>
                </a:cubicBezTo>
                <a:cubicBezTo>
                  <a:pt x="3607943" y="2051223"/>
                  <a:pt x="3618256" y="2055506"/>
                  <a:pt x="3635469" y="2055506"/>
                </a:cubicBezTo>
                <a:cubicBezTo>
                  <a:pt x="3644908" y="2042735"/>
                  <a:pt x="3646971" y="2035834"/>
                  <a:pt x="3647447" y="2019414"/>
                </a:cubicBezTo>
                <a:cubicBezTo>
                  <a:pt x="3649509" y="1951989"/>
                  <a:pt x="3616986" y="1913597"/>
                  <a:pt x="3574073" y="1867986"/>
                </a:cubicBezTo>
                <a:cubicBezTo>
                  <a:pt x="3587320" y="1873142"/>
                  <a:pt x="3600566" y="1878218"/>
                  <a:pt x="3613893" y="1883057"/>
                </a:cubicBezTo>
                <a:cubicBezTo>
                  <a:pt x="3631582" y="1889403"/>
                  <a:pt x="3642687" y="1893052"/>
                  <a:pt x="3660218" y="1884882"/>
                </a:cubicBezTo>
                <a:cubicBezTo>
                  <a:pt x="3662280" y="1871635"/>
                  <a:pt x="3661408" y="1870841"/>
                  <a:pt x="3653793" y="1859815"/>
                </a:cubicBezTo>
                <a:cubicBezTo>
                  <a:pt x="3615003" y="1803496"/>
                  <a:pt x="3549720" y="1785410"/>
                  <a:pt x="3486817" y="1773908"/>
                </a:cubicBezTo>
                <a:lnTo>
                  <a:pt x="3514263" y="1690777"/>
                </a:lnTo>
                <a:cubicBezTo>
                  <a:pt x="3526558" y="1710688"/>
                  <a:pt x="3541470" y="1738530"/>
                  <a:pt x="3562491" y="1749873"/>
                </a:cubicBezTo>
                <a:cubicBezTo>
                  <a:pt x="3575580" y="1756933"/>
                  <a:pt x="3589779" y="1752650"/>
                  <a:pt x="3603422" y="1748684"/>
                </a:cubicBezTo>
                <a:cubicBezTo>
                  <a:pt x="3615400" y="1745193"/>
                  <a:pt x="3659266" y="1791677"/>
                  <a:pt x="3681000" y="1794532"/>
                </a:cubicBezTo>
                <a:lnTo>
                  <a:pt x="3688140" y="1787948"/>
                </a:lnTo>
                <a:cubicBezTo>
                  <a:pt x="3696706" y="1745986"/>
                  <a:pt x="3679969" y="1696885"/>
                  <a:pt x="3665136" y="1657938"/>
                </a:cubicBezTo>
                <a:cubicBezTo>
                  <a:pt x="3696786" y="1678403"/>
                  <a:pt x="3738669" y="1710846"/>
                  <a:pt x="3777378" y="1711322"/>
                </a:cubicBezTo>
                <a:cubicBezTo>
                  <a:pt x="3792926" y="1711560"/>
                  <a:pt x="3796812" y="1708546"/>
                  <a:pt x="3807204" y="1698551"/>
                </a:cubicBezTo>
                <a:cubicBezTo>
                  <a:pt x="3808553" y="1692760"/>
                  <a:pt x="3809584" y="1686494"/>
                  <a:pt x="3808632" y="1680545"/>
                </a:cubicBezTo>
                <a:cubicBezTo>
                  <a:pt x="3801889" y="1637393"/>
                  <a:pt x="3752233" y="1604156"/>
                  <a:pt x="3721297" y="1578138"/>
                </a:cubicBezTo>
                <a:cubicBezTo>
                  <a:pt x="3782534" y="1606933"/>
                  <a:pt x="3835126" y="1634379"/>
                  <a:pt x="3886606" y="1679037"/>
                </a:cubicBezTo>
                <a:cubicBezTo>
                  <a:pt x="3867093" y="1691015"/>
                  <a:pt x="3850118" y="1706563"/>
                  <a:pt x="3830525" y="1718382"/>
                </a:cubicBezTo>
                <a:cubicBezTo>
                  <a:pt x="3802127" y="1735516"/>
                  <a:pt x="3771429" y="1747811"/>
                  <a:pt x="3743269" y="1765738"/>
                </a:cubicBezTo>
                <a:cubicBezTo>
                  <a:pt x="3711064" y="1786283"/>
                  <a:pt x="3697976" y="1803020"/>
                  <a:pt x="3689885" y="1840778"/>
                </a:cubicBezTo>
                <a:cubicBezTo>
                  <a:pt x="3685681" y="1860450"/>
                  <a:pt x="3681397" y="1884009"/>
                  <a:pt x="3692740" y="1901460"/>
                </a:cubicBezTo>
                <a:cubicBezTo>
                  <a:pt x="3699483" y="1893369"/>
                  <a:pt x="3704956" y="1883612"/>
                  <a:pt x="3715109" y="1880598"/>
                </a:cubicBezTo>
                <a:cubicBezTo>
                  <a:pt x="3720979" y="1921608"/>
                  <a:pt x="3716537" y="1962698"/>
                  <a:pt x="3724945" y="2003708"/>
                </a:cubicBezTo>
                <a:cubicBezTo>
                  <a:pt x="3728912" y="2023222"/>
                  <a:pt x="3733354" y="2042735"/>
                  <a:pt x="3750805" y="2054316"/>
                </a:cubicBezTo>
                <a:lnTo>
                  <a:pt x="3764845" y="2050985"/>
                </a:lnTo>
                <a:cubicBezTo>
                  <a:pt x="3797526" y="2022111"/>
                  <a:pt x="3819975" y="1969916"/>
                  <a:pt x="3842027" y="1932158"/>
                </a:cubicBezTo>
                <a:cubicBezTo>
                  <a:pt x="3842423" y="1945326"/>
                  <a:pt x="3843058" y="1958652"/>
                  <a:pt x="3844565" y="1971741"/>
                </a:cubicBezTo>
                <a:cubicBezTo>
                  <a:pt x="3848373" y="2004343"/>
                  <a:pt x="3853529" y="2035279"/>
                  <a:pt x="3880419" y="2056855"/>
                </a:cubicBezTo>
                <a:cubicBezTo>
                  <a:pt x="3892476" y="2058679"/>
                  <a:pt x="3897395" y="2060900"/>
                  <a:pt x="3908420" y="2054237"/>
                </a:cubicBezTo>
                <a:cubicBezTo>
                  <a:pt x="3945465" y="2031471"/>
                  <a:pt x="3953952" y="1970710"/>
                  <a:pt x="3963074" y="1931920"/>
                </a:cubicBezTo>
                <a:cubicBezTo>
                  <a:pt x="3978304" y="1975390"/>
                  <a:pt x="3994566" y="2029329"/>
                  <a:pt x="4030023" y="2060345"/>
                </a:cubicBezTo>
                <a:cubicBezTo>
                  <a:pt x="4039146" y="2062963"/>
                  <a:pt x="4043112" y="2065739"/>
                  <a:pt x="4052075" y="2061773"/>
                </a:cubicBezTo>
                <a:cubicBezTo>
                  <a:pt x="4103714" y="2038690"/>
                  <a:pt x="4068971" y="1963491"/>
                  <a:pt x="4086819" y="1922957"/>
                </a:cubicBezTo>
                <a:cubicBezTo>
                  <a:pt x="4090626" y="1914390"/>
                  <a:pt x="4093006" y="1914866"/>
                  <a:pt x="4101652" y="1911455"/>
                </a:cubicBezTo>
                <a:cubicBezTo>
                  <a:pt x="4138300" y="1921688"/>
                  <a:pt x="4160669" y="1961587"/>
                  <a:pt x="4195412" y="1974993"/>
                </a:cubicBezTo>
                <a:cubicBezTo>
                  <a:pt x="4206597" y="1979276"/>
                  <a:pt x="4208897" y="1977452"/>
                  <a:pt x="4219685" y="1972772"/>
                </a:cubicBezTo>
                <a:cubicBezTo>
                  <a:pt x="4225238" y="1964364"/>
                  <a:pt x="4227776" y="1956907"/>
                  <a:pt x="4227380" y="1946675"/>
                </a:cubicBezTo>
                <a:cubicBezTo>
                  <a:pt x="4225793" y="1908758"/>
                  <a:pt x="4203583" y="1854025"/>
                  <a:pt x="4176057" y="1827610"/>
                </a:cubicBezTo>
                <a:cubicBezTo>
                  <a:pt x="4222541" y="1833797"/>
                  <a:pt x="4303213" y="1870128"/>
                  <a:pt x="4346206" y="1856563"/>
                </a:cubicBezTo>
                <a:cubicBezTo>
                  <a:pt x="4351997" y="1845141"/>
                  <a:pt x="4355011" y="1839033"/>
                  <a:pt x="4350490" y="1825706"/>
                </a:cubicBezTo>
                <a:cubicBezTo>
                  <a:pt x="4331373" y="1769942"/>
                  <a:pt x="4204694" y="1712274"/>
                  <a:pt x="4152657" y="1691571"/>
                </a:cubicBezTo>
                <a:cubicBezTo>
                  <a:pt x="4200330" y="1692443"/>
                  <a:pt x="4244117" y="1698868"/>
                  <a:pt x="4290046" y="1710926"/>
                </a:cubicBezTo>
                <a:cubicBezTo>
                  <a:pt x="4289173" y="1694585"/>
                  <a:pt x="4287269" y="1684908"/>
                  <a:pt x="4278781" y="1670788"/>
                </a:cubicBezTo>
                <a:cubicBezTo>
                  <a:pt x="4256888" y="1634458"/>
                  <a:pt x="4230950" y="1615341"/>
                  <a:pt x="4189622" y="1605663"/>
                </a:cubicBezTo>
                <a:cubicBezTo>
                  <a:pt x="4118707" y="1589006"/>
                  <a:pt x="4066274" y="1609868"/>
                  <a:pt x="4007099" y="1645801"/>
                </a:cubicBezTo>
                <a:cubicBezTo>
                  <a:pt x="4069130" y="1559973"/>
                  <a:pt x="4142980" y="1474859"/>
                  <a:pt x="4251891" y="1452569"/>
                </a:cubicBezTo>
                <a:cubicBezTo>
                  <a:pt x="4303689" y="1441940"/>
                  <a:pt x="4517703" y="1432897"/>
                  <a:pt x="4558555" y="1459391"/>
                </a:cubicBezTo>
                <a:cubicBezTo>
                  <a:pt x="4600358" y="1465023"/>
                  <a:pt x="4834997" y="1524278"/>
                  <a:pt x="4853479" y="1551882"/>
                </a:cubicBezTo>
                <a:cubicBezTo>
                  <a:pt x="4854114" y="1552834"/>
                  <a:pt x="4854510" y="1553945"/>
                  <a:pt x="4854986" y="1554976"/>
                </a:cubicBezTo>
                <a:cubicBezTo>
                  <a:pt x="4899962" y="1555134"/>
                  <a:pt x="4932802" y="1555531"/>
                  <a:pt x="4972544" y="1531417"/>
                </a:cubicBezTo>
                <a:cubicBezTo>
                  <a:pt x="5008556" y="1538556"/>
                  <a:pt x="5091132" y="1546330"/>
                  <a:pt x="5116912" y="1572903"/>
                </a:cubicBezTo>
                <a:cubicBezTo>
                  <a:pt x="5171645" y="1580121"/>
                  <a:pt x="5296024" y="1584722"/>
                  <a:pt x="5336321" y="1619942"/>
                </a:cubicBezTo>
                <a:cubicBezTo>
                  <a:pt x="5372016" y="1625336"/>
                  <a:pt x="5455068" y="1636838"/>
                  <a:pt x="5479181" y="1663332"/>
                </a:cubicBezTo>
                <a:cubicBezTo>
                  <a:pt x="5522095" y="1690381"/>
                  <a:pt x="5530584" y="1746224"/>
                  <a:pt x="5555728" y="1786997"/>
                </a:cubicBezTo>
                <a:cubicBezTo>
                  <a:pt x="5588648" y="1840540"/>
                  <a:pt x="5646950" y="1870445"/>
                  <a:pt x="5675190" y="1929541"/>
                </a:cubicBezTo>
                <a:cubicBezTo>
                  <a:pt x="5728574" y="2041545"/>
                  <a:pt x="5713027" y="2134830"/>
                  <a:pt x="5810912" y="2238426"/>
                </a:cubicBezTo>
                <a:cubicBezTo>
                  <a:pt x="5911970" y="2345195"/>
                  <a:pt x="6085450" y="2333455"/>
                  <a:pt x="6172468" y="2446015"/>
                </a:cubicBezTo>
                <a:cubicBezTo>
                  <a:pt x="6190712" y="2469653"/>
                  <a:pt x="6197216" y="2499558"/>
                  <a:pt x="6212288" y="2524862"/>
                </a:cubicBezTo>
                <a:cubicBezTo>
                  <a:pt x="6221886" y="2541124"/>
                  <a:pt x="6235213" y="2552071"/>
                  <a:pt x="6242986" y="2569680"/>
                </a:cubicBezTo>
                <a:cubicBezTo>
                  <a:pt x="6239496" y="2580627"/>
                  <a:pt x="6238545" y="2582134"/>
                  <a:pt x="6229977" y="2589749"/>
                </a:cubicBezTo>
                <a:cubicBezTo>
                  <a:pt x="6254171" y="2606169"/>
                  <a:pt x="6257899" y="2623620"/>
                  <a:pt x="6262896" y="2650907"/>
                </a:cubicBezTo>
                <a:cubicBezTo>
                  <a:pt x="6286296" y="2778063"/>
                  <a:pt x="6185239" y="2838824"/>
                  <a:pt x="6168819" y="2950512"/>
                </a:cubicBezTo>
                <a:cubicBezTo>
                  <a:pt x="6161362" y="3001437"/>
                  <a:pt x="6190792" y="3050301"/>
                  <a:pt x="6195313" y="3100750"/>
                </a:cubicBezTo>
                <a:cubicBezTo>
                  <a:pt x="6200707" y="3160005"/>
                  <a:pt x="6181035" y="3219418"/>
                  <a:pt x="6184446" y="3278038"/>
                </a:cubicBezTo>
                <a:cubicBezTo>
                  <a:pt x="6186905" y="3320079"/>
                  <a:pt x="6215779" y="3370608"/>
                  <a:pt x="6201818" y="3411222"/>
                </a:cubicBezTo>
                <a:cubicBezTo>
                  <a:pt x="6171278" y="3455008"/>
                  <a:pt x="6072917" y="3476187"/>
                  <a:pt x="6028654" y="3517674"/>
                </a:cubicBezTo>
                <a:lnTo>
                  <a:pt x="6025403" y="3520767"/>
                </a:lnTo>
                <a:cubicBezTo>
                  <a:pt x="5973525" y="3569313"/>
                  <a:pt x="5951949" y="3634676"/>
                  <a:pt x="5888966" y="3672830"/>
                </a:cubicBezTo>
                <a:cubicBezTo>
                  <a:pt x="5934736" y="3633645"/>
                  <a:pt x="6045391" y="3413046"/>
                  <a:pt x="6054197" y="3352126"/>
                </a:cubicBezTo>
                <a:cubicBezTo>
                  <a:pt x="6054831" y="3347922"/>
                  <a:pt x="6054514" y="3343559"/>
                  <a:pt x="6054276" y="3339355"/>
                </a:cubicBezTo>
                <a:lnTo>
                  <a:pt x="6054038" y="3335389"/>
                </a:lnTo>
                <a:cubicBezTo>
                  <a:pt x="6053800" y="3332454"/>
                  <a:pt x="6053403" y="3329519"/>
                  <a:pt x="6053087" y="3326584"/>
                </a:cubicBezTo>
                <a:cubicBezTo>
                  <a:pt x="6040553" y="3355299"/>
                  <a:pt x="5999860" y="3377351"/>
                  <a:pt x="5977967" y="3400751"/>
                </a:cubicBezTo>
                <a:cubicBezTo>
                  <a:pt x="5939813" y="3441444"/>
                  <a:pt x="5909035" y="3504585"/>
                  <a:pt x="5864931" y="3534966"/>
                </a:cubicBezTo>
                <a:cubicBezTo>
                  <a:pt x="5872943" y="3522830"/>
                  <a:pt x="5877861" y="3511486"/>
                  <a:pt x="5879844" y="3497050"/>
                </a:cubicBezTo>
                <a:cubicBezTo>
                  <a:pt x="5888649" y="3433432"/>
                  <a:pt x="5884286" y="3366483"/>
                  <a:pt x="5888173" y="3302231"/>
                </a:cubicBezTo>
                <a:cubicBezTo>
                  <a:pt x="5892060" y="3238138"/>
                  <a:pt x="5913398" y="3159370"/>
                  <a:pt x="5904196" y="3096942"/>
                </a:cubicBezTo>
                <a:cubicBezTo>
                  <a:pt x="5909035" y="3140650"/>
                  <a:pt x="5818527" y="3250513"/>
                  <a:pt x="5803693" y="3303501"/>
                </a:cubicBezTo>
                <a:cubicBezTo>
                  <a:pt x="5785053" y="3370291"/>
                  <a:pt x="5816068" y="3439699"/>
                  <a:pt x="5790922" y="3504744"/>
                </a:cubicBezTo>
                <a:cubicBezTo>
                  <a:pt x="5789971" y="3476822"/>
                  <a:pt x="5763000" y="3445093"/>
                  <a:pt x="5743408" y="3426690"/>
                </a:cubicBezTo>
                <a:cubicBezTo>
                  <a:pt x="5689547" y="3376081"/>
                  <a:pt x="5590949" y="3361089"/>
                  <a:pt x="5520112" y="3364500"/>
                </a:cubicBezTo>
                <a:cubicBezTo>
                  <a:pt x="5456099" y="3367594"/>
                  <a:pt x="5393036" y="3383062"/>
                  <a:pt x="5330450" y="3395675"/>
                </a:cubicBezTo>
                <a:cubicBezTo>
                  <a:pt x="5473550" y="3405114"/>
                  <a:pt x="5628786" y="3427800"/>
                  <a:pt x="5730160" y="3541788"/>
                </a:cubicBezTo>
                <a:cubicBezTo>
                  <a:pt x="5754354" y="3568916"/>
                  <a:pt x="5774265" y="3592555"/>
                  <a:pt x="5778706" y="3629361"/>
                </a:cubicBezTo>
                <a:cubicBezTo>
                  <a:pt x="5760938" y="3592872"/>
                  <a:pt x="5707157" y="3561857"/>
                  <a:pt x="5669637" y="3548927"/>
                </a:cubicBezTo>
                <a:cubicBezTo>
                  <a:pt x="5573894" y="3516008"/>
                  <a:pt x="5477675" y="3532824"/>
                  <a:pt x="5383359" y="3559715"/>
                </a:cubicBezTo>
                <a:cubicBezTo>
                  <a:pt x="5523999" y="3575818"/>
                  <a:pt x="5678125" y="3619604"/>
                  <a:pt x="5770695" y="3734861"/>
                </a:cubicBezTo>
                <a:cubicBezTo>
                  <a:pt x="5780452" y="3746997"/>
                  <a:pt x="5788067" y="3759055"/>
                  <a:pt x="5793303" y="3773888"/>
                </a:cubicBezTo>
                <a:cubicBezTo>
                  <a:pt x="5759590" y="3739303"/>
                  <a:pt x="5719690" y="3723439"/>
                  <a:pt x="5671620" y="3722407"/>
                </a:cubicBezTo>
                <a:cubicBezTo>
                  <a:pt x="5621963" y="3721297"/>
                  <a:pt x="5572308" y="3734227"/>
                  <a:pt x="5524396" y="3745887"/>
                </a:cubicBezTo>
                <a:cubicBezTo>
                  <a:pt x="5536929" y="3716696"/>
                  <a:pt x="5538357" y="3691392"/>
                  <a:pt x="5531773" y="3660456"/>
                </a:cubicBezTo>
                <a:lnTo>
                  <a:pt x="5525348" y="3660138"/>
                </a:lnTo>
                <a:cubicBezTo>
                  <a:pt x="5501551" y="3715427"/>
                  <a:pt x="5490207" y="3782376"/>
                  <a:pt x="5455940" y="3831794"/>
                </a:cubicBezTo>
                <a:cubicBezTo>
                  <a:pt x="5463475" y="3803317"/>
                  <a:pt x="5443249" y="3765718"/>
                  <a:pt x="5429208" y="3741683"/>
                </a:cubicBezTo>
                <a:cubicBezTo>
                  <a:pt x="5403349" y="3697500"/>
                  <a:pt x="5351947" y="3636738"/>
                  <a:pt x="5304433" y="3616193"/>
                </a:cubicBezTo>
                <a:cubicBezTo>
                  <a:pt x="5295627" y="3612386"/>
                  <a:pt x="5286823" y="3608499"/>
                  <a:pt x="5277938" y="3604771"/>
                </a:cubicBezTo>
                <a:cubicBezTo>
                  <a:pt x="5346553" y="3653872"/>
                  <a:pt x="5391768" y="3765876"/>
                  <a:pt x="5405729" y="3847897"/>
                </a:cubicBezTo>
                <a:cubicBezTo>
                  <a:pt x="5408425" y="3863603"/>
                  <a:pt x="5407235" y="3878753"/>
                  <a:pt x="5405332" y="3894539"/>
                </a:cubicBezTo>
                <a:cubicBezTo>
                  <a:pt x="5397161" y="3859319"/>
                  <a:pt x="5368923" y="3835284"/>
                  <a:pt x="5339256" y="3816881"/>
                </a:cubicBezTo>
                <a:cubicBezTo>
                  <a:pt x="5325532" y="3808235"/>
                  <a:pt x="5311016" y="3800937"/>
                  <a:pt x="5295945" y="3795067"/>
                </a:cubicBezTo>
                <a:cubicBezTo>
                  <a:pt x="5362815" y="3841868"/>
                  <a:pt x="5402635" y="3940150"/>
                  <a:pt x="5421435" y="4016856"/>
                </a:cubicBezTo>
                <a:lnTo>
                  <a:pt x="5418420" y="4022963"/>
                </a:lnTo>
                <a:cubicBezTo>
                  <a:pt x="5354406" y="3939674"/>
                  <a:pt x="5323549" y="3850356"/>
                  <a:pt x="5215669" y="3812043"/>
                </a:cubicBezTo>
                <a:cubicBezTo>
                  <a:pt x="5246685" y="3847342"/>
                  <a:pt x="5273100" y="3901599"/>
                  <a:pt x="5272862" y="3949431"/>
                </a:cubicBezTo>
                <a:cubicBezTo>
                  <a:pt x="5262470" y="3921509"/>
                  <a:pt x="5234787" y="3904296"/>
                  <a:pt x="5208848" y="3892239"/>
                </a:cubicBezTo>
                <a:cubicBezTo>
                  <a:pt x="5146817" y="3863206"/>
                  <a:pt x="5068049" y="3859716"/>
                  <a:pt x="5000544" y="3857019"/>
                </a:cubicBezTo>
                <a:cubicBezTo>
                  <a:pt x="5104220" y="3894618"/>
                  <a:pt x="5215114" y="3951335"/>
                  <a:pt x="5263581" y="4056597"/>
                </a:cubicBezTo>
                <a:cubicBezTo>
                  <a:pt x="5272306" y="4075555"/>
                  <a:pt x="5275638" y="4091578"/>
                  <a:pt x="5277066" y="4112202"/>
                </a:cubicBezTo>
                <a:cubicBezTo>
                  <a:pt x="5277145" y="4113789"/>
                  <a:pt x="5277304" y="4115375"/>
                  <a:pt x="5277463" y="4116962"/>
                </a:cubicBezTo>
                <a:cubicBezTo>
                  <a:pt x="5260487" y="4067305"/>
                  <a:pt x="5190603" y="4023519"/>
                  <a:pt x="5145151" y="4001149"/>
                </a:cubicBezTo>
                <a:cubicBezTo>
                  <a:pt x="5123178" y="3990282"/>
                  <a:pt x="5095495" y="3979335"/>
                  <a:pt x="5070508" y="3981160"/>
                </a:cubicBezTo>
                <a:lnTo>
                  <a:pt x="5069159" y="3970848"/>
                </a:lnTo>
                <a:lnTo>
                  <a:pt x="5071857" y="3980922"/>
                </a:lnTo>
                <a:lnTo>
                  <a:pt x="5052580" y="3986158"/>
                </a:lnTo>
                <a:cubicBezTo>
                  <a:pt x="5056626" y="3991948"/>
                  <a:pt x="5060116" y="3994486"/>
                  <a:pt x="5066066" y="3997818"/>
                </a:cubicBezTo>
                <a:cubicBezTo>
                  <a:pt x="5143406" y="4041129"/>
                  <a:pt x="5200836" y="4119183"/>
                  <a:pt x="5224157" y="4204376"/>
                </a:cubicBezTo>
                <a:cubicBezTo>
                  <a:pt x="5229948" y="4225556"/>
                  <a:pt x="5230344" y="4245148"/>
                  <a:pt x="5227568" y="4266883"/>
                </a:cubicBezTo>
                <a:cubicBezTo>
                  <a:pt x="5223285" y="4228252"/>
                  <a:pt x="5186161" y="4187480"/>
                  <a:pt x="5156891" y="4164159"/>
                </a:cubicBezTo>
                <a:cubicBezTo>
                  <a:pt x="5082882" y="4105301"/>
                  <a:pt x="4984283" y="4077697"/>
                  <a:pt x="4890841" y="4074762"/>
                </a:cubicBezTo>
                <a:cubicBezTo>
                  <a:pt x="4939069" y="4091340"/>
                  <a:pt x="5042110" y="4133540"/>
                  <a:pt x="5062893" y="4182007"/>
                </a:cubicBezTo>
                <a:cubicBezTo>
                  <a:pt x="5063686" y="4183911"/>
                  <a:pt x="5064400" y="4185814"/>
                  <a:pt x="5065114" y="4187718"/>
                </a:cubicBezTo>
                <a:cubicBezTo>
                  <a:pt x="5054405" y="4191684"/>
                  <a:pt x="5042031" y="4187797"/>
                  <a:pt x="5031005" y="4185735"/>
                </a:cubicBezTo>
                <a:cubicBezTo>
                  <a:pt x="5073284" y="4252922"/>
                  <a:pt x="5148166" y="4276005"/>
                  <a:pt x="5137933" y="4369765"/>
                </a:cubicBezTo>
                <a:cubicBezTo>
                  <a:pt x="5134363" y="4337322"/>
                  <a:pt x="5109535" y="4313208"/>
                  <a:pt x="5085262" y="4293536"/>
                </a:cubicBezTo>
                <a:cubicBezTo>
                  <a:pt x="5030053" y="4248718"/>
                  <a:pt x="4946763" y="4191288"/>
                  <a:pt x="4877752" y="4173281"/>
                </a:cubicBezTo>
                <a:lnTo>
                  <a:pt x="4867361" y="4176058"/>
                </a:lnTo>
                <a:cubicBezTo>
                  <a:pt x="4950967" y="4223017"/>
                  <a:pt x="5020138" y="4287428"/>
                  <a:pt x="5046076" y="4382695"/>
                </a:cubicBezTo>
                <a:cubicBezTo>
                  <a:pt x="5050439" y="4398639"/>
                  <a:pt x="5049725" y="4413155"/>
                  <a:pt x="5047821" y="4429496"/>
                </a:cubicBezTo>
                <a:cubicBezTo>
                  <a:pt x="5045045" y="4393404"/>
                  <a:pt x="5008794" y="4358263"/>
                  <a:pt x="4982935" y="4335656"/>
                </a:cubicBezTo>
                <a:cubicBezTo>
                  <a:pt x="4917097" y="4278147"/>
                  <a:pt x="4837694" y="4244038"/>
                  <a:pt x="4752183" y="4229046"/>
                </a:cubicBezTo>
                <a:cubicBezTo>
                  <a:pt x="4878545" y="4297343"/>
                  <a:pt x="4882511" y="4283461"/>
                  <a:pt x="4947239" y="4416328"/>
                </a:cubicBezTo>
                <a:lnTo>
                  <a:pt x="4940179" y="4425609"/>
                </a:lnTo>
                <a:cubicBezTo>
                  <a:pt x="4922808" y="4426244"/>
                  <a:pt x="4906943" y="4424657"/>
                  <a:pt x="4889809" y="4422198"/>
                </a:cubicBezTo>
                <a:lnTo>
                  <a:pt x="4887112" y="4426561"/>
                </a:lnTo>
                <a:cubicBezTo>
                  <a:pt x="4908371" y="4439411"/>
                  <a:pt x="4930740" y="4450120"/>
                  <a:pt x="4943432" y="4472251"/>
                </a:cubicBezTo>
                <a:cubicBezTo>
                  <a:pt x="4944542" y="4474234"/>
                  <a:pt x="4945812" y="4476138"/>
                  <a:pt x="4946922" y="4478041"/>
                </a:cubicBezTo>
                <a:cubicBezTo>
                  <a:pt x="4887906" y="4463287"/>
                  <a:pt x="4827937" y="4456069"/>
                  <a:pt x="4770190" y="4436238"/>
                </a:cubicBezTo>
                <a:cubicBezTo>
                  <a:pt x="4804854" y="4420294"/>
                  <a:pt x="4876245" y="4397529"/>
                  <a:pt x="4899090" y="4368655"/>
                </a:cubicBezTo>
                <a:cubicBezTo>
                  <a:pt x="4884018" y="4357787"/>
                  <a:pt x="4830237" y="4366355"/>
                  <a:pt x="4810407" y="4368258"/>
                </a:cubicBezTo>
                <a:cubicBezTo>
                  <a:pt x="4787720" y="4334546"/>
                  <a:pt x="4734732" y="4325820"/>
                  <a:pt x="4697608" y="4317729"/>
                </a:cubicBezTo>
                <a:cubicBezTo>
                  <a:pt x="4732590" y="4332404"/>
                  <a:pt x="4777884" y="4346127"/>
                  <a:pt x="4795018" y="4382933"/>
                </a:cubicBezTo>
                <a:cubicBezTo>
                  <a:pt x="4788830" y="4404271"/>
                  <a:pt x="4719343" y="4475662"/>
                  <a:pt x="4700147" y="4492954"/>
                </a:cubicBezTo>
                <a:cubicBezTo>
                  <a:pt x="4718312" y="4424102"/>
                  <a:pt x="4673018" y="4331690"/>
                  <a:pt x="4638275" y="4272594"/>
                </a:cubicBezTo>
                <a:cubicBezTo>
                  <a:pt x="4596471" y="4201441"/>
                  <a:pt x="4544673" y="4148612"/>
                  <a:pt x="4464319" y="4125608"/>
                </a:cubicBezTo>
                <a:cubicBezTo>
                  <a:pt x="4557444" y="4174154"/>
                  <a:pt x="4607577" y="4282589"/>
                  <a:pt x="4637958" y="4378808"/>
                </a:cubicBezTo>
                <a:cubicBezTo>
                  <a:pt x="4652553" y="4424895"/>
                  <a:pt x="4673336" y="4497476"/>
                  <a:pt x="4649936" y="4542294"/>
                </a:cubicBezTo>
                <a:cubicBezTo>
                  <a:pt x="4649777" y="4540866"/>
                  <a:pt x="4649697" y="4539517"/>
                  <a:pt x="4649460" y="4538089"/>
                </a:cubicBezTo>
                <a:cubicBezTo>
                  <a:pt x="4628835" y="4384916"/>
                  <a:pt x="4512785" y="4199379"/>
                  <a:pt x="4389676" y="4107126"/>
                </a:cubicBezTo>
                <a:cubicBezTo>
                  <a:pt x="4352473" y="4079204"/>
                  <a:pt x="4315191" y="4063101"/>
                  <a:pt x="4270928" y="4050409"/>
                </a:cubicBezTo>
                <a:cubicBezTo>
                  <a:pt x="4307259" y="4073810"/>
                  <a:pt x="4344541" y="4096813"/>
                  <a:pt x="4376666" y="4125925"/>
                </a:cubicBezTo>
                <a:cubicBezTo>
                  <a:pt x="4476376" y="4216274"/>
                  <a:pt x="4583145" y="4375556"/>
                  <a:pt x="4612971" y="4508185"/>
                </a:cubicBezTo>
                <a:cubicBezTo>
                  <a:pt x="4616223" y="4522780"/>
                  <a:pt x="4618127" y="4537931"/>
                  <a:pt x="4619079" y="4552844"/>
                </a:cubicBezTo>
                <a:cubicBezTo>
                  <a:pt x="4533251" y="4377856"/>
                  <a:pt x="4423546" y="4196444"/>
                  <a:pt x="4229125" y="4130367"/>
                </a:cubicBezTo>
                <a:cubicBezTo>
                  <a:pt x="4182562" y="4114503"/>
                  <a:pt x="4135682" y="4106729"/>
                  <a:pt x="4086898" y="4101732"/>
                </a:cubicBezTo>
                <a:cubicBezTo>
                  <a:pt x="4230791" y="4145677"/>
                  <a:pt x="4403716" y="4241182"/>
                  <a:pt x="4477169" y="4378411"/>
                </a:cubicBezTo>
                <a:cubicBezTo>
                  <a:pt x="4486371" y="4395625"/>
                  <a:pt x="4488512" y="4410617"/>
                  <a:pt x="4489702" y="4429893"/>
                </a:cubicBezTo>
                <a:cubicBezTo>
                  <a:pt x="4467174" y="4359929"/>
                  <a:pt x="4359929" y="4289094"/>
                  <a:pt x="4296232" y="4256412"/>
                </a:cubicBezTo>
                <a:cubicBezTo>
                  <a:pt x="4228966" y="4221906"/>
                  <a:pt x="4147580" y="4195413"/>
                  <a:pt x="4071430" y="4197078"/>
                </a:cubicBezTo>
                <a:cubicBezTo>
                  <a:pt x="4209691" y="4227380"/>
                  <a:pt x="4273308" y="4253319"/>
                  <a:pt x="4385630" y="4337957"/>
                </a:cubicBezTo>
                <a:cubicBezTo>
                  <a:pt x="4433065" y="4373732"/>
                  <a:pt x="4471855" y="4406333"/>
                  <a:pt x="4505091" y="4456625"/>
                </a:cubicBezTo>
                <a:cubicBezTo>
                  <a:pt x="4512706" y="4468205"/>
                  <a:pt x="4521987" y="4483198"/>
                  <a:pt x="4520004" y="4497396"/>
                </a:cubicBezTo>
                <a:cubicBezTo>
                  <a:pt x="4483832" y="4472965"/>
                  <a:pt x="4459004" y="4432589"/>
                  <a:pt x="4426402" y="4403557"/>
                </a:cubicBezTo>
                <a:cubicBezTo>
                  <a:pt x="4336925" y="4323996"/>
                  <a:pt x="4198744" y="4284176"/>
                  <a:pt x="4082456" y="4307100"/>
                </a:cubicBezTo>
                <a:cubicBezTo>
                  <a:pt x="3962519" y="4330738"/>
                  <a:pt x="3853529" y="4407999"/>
                  <a:pt x="3766828" y="4491130"/>
                </a:cubicBezTo>
                <a:cubicBezTo>
                  <a:pt x="3911276" y="4415535"/>
                  <a:pt x="4072303" y="4301785"/>
                  <a:pt x="4242689" y="4354218"/>
                </a:cubicBezTo>
                <a:cubicBezTo>
                  <a:pt x="4351838" y="4387851"/>
                  <a:pt x="4463922" y="4492478"/>
                  <a:pt x="4515799" y="4593774"/>
                </a:cubicBezTo>
                <a:cubicBezTo>
                  <a:pt x="4525080" y="4612019"/>
                  <a:pt x="4529999" y="4627249"/>
                  <a:pt x="4531188" y="4647714"/>
                </a:cubicBezTo>
                <a:cubicBezTo>
                  <a:pt x="4522859" y="4642637"/>
                  <a:pt x="4514610" y="4637561"/>
                  <a:pt x="4505725" y="4633277"/>
                </a:cubicBezTo>
                <a:cubicBezTo>
                  <a:pt x="4461543" y="4611622"/>
                  <a:pt x="4393324" y="4533885"/>
                  <a:pt x="4348586" y="4532061"/>
                </a:cubicBezTo>
                <a:cubicBezTo>
                  <a:pt x="4361437" y="4547926"/>
                  <a:pt x="4388644" y="4559269"/>
                  <a:pt x="4393404" y="4578782"/>
                </a:cubicBezTo>
                <a:cubicBezTo>
                  <a:pt x="4312970" y="4604166"/>
                  <a:pt x="4270056" y="4622886"/>
                  <a:pt x="4222858" y="4696181"/>
                </a:cubicBezTo>
                <a:cubicBezTo>
                  <a:pt x="4207153" y="4720612"/>
                  <a:pt x="4197395" y="4739571"/>
                  <a:pt x="4175264" y="4759402"/>
                </a:cubicBezTo>
                <a:cubicBezTo>
                  <a:pt x="4209849" y="4705065"/>
                  <a:pt x="4199220" y="4635499"/>
                  <a:pt x="4221192" y="4576244"/>
                </a:cubicBezTo>
                <a:cubicBezTo>
                  <a:pt x="4237692" y="4531664"/>
                  <a:pt x="4276322" y="4497317"/>
                  <a:pt x="4284017" y="4449961"/>
                </a:cubicBezTo>
                <a:cubicBezTo>
                  <a:pt x="4265217" y="4488671"/>
                  <a:pt x="4209929" y="4504377"/>
                  <a:pt x="4188829" y="4543721"/>
                </a:cubicBezTo>
                <a:cubicBezTo>
                  <a:pt x="4151308" y="4613446"/>
                  <a:pt x="4154402" y="4702051"/>
                  <a:pt x="4107760" y="4766620"/>
                </a:cubicBezTo>
                <a:cubicBezTo>
                  <a:pt x="4132747" y="4714584"/>
                  <a:pt x="4116327" y="4577751"/>
                  <a:pt x="4097131" y="4524446"/>
                </a:cubicBezTo>
                <a:cubicBezTo>
                  <a:pt x="4096020" y="4521352"/>
                  <a:pt x="4094751" y="4518338"/>
                  <a:pt x="4093482" y="4515324"/>
                </a:cubicBezTo>
                <a:cubicBezTo>
                  <a:pt x="4094989" y="4522463"/>
                  <a:pt x="4063180" y="4742030"/>
                  <a:pt x="4057231" y="4763368"/>
                </a:cubicBezTo>
                <a:cubicBezTo>
                  <a:pt x="4052710" y="4734970"/>
                  <a:pt x="4035338" y="4713156"/>
                  <a:pt x="4012414" y="4696815"/>
                </a:cubicBezTo>
                <a:cubicBezTo>
                  <a:pt x="3971007" y="4667387"/>
                  <a:pt x="3918177" y="4655012"/>
                  <a:pt x="3869552" y="4642796"/>
                </a:cubicBezTo>
                <a:cubicBezTo>
                  <a:pt x="3937294" y="4692215"/>
                  <a:pt x="3995042" y="4744013"/>
                  <a:pt x="4029944" y="4822622"/>
                </a:cubicBezTo>
                <a:cubicBezTo>
                  <a:pt x="3927855" y="4748614"/>
                  <a:pt x="3846707" y="4743933"/>
                  <a:pt x="3724628" y="4753214"/>
                </a:cubicBezTo>
                <a:cubicBezTo>
                  <a:pt x="3811091" y="4773363"/>
                  <a:pt x="3885496" y="4802474"/>
                  <a:pt x="3961329" y="4848640"/>
                </a:cubicBezTo>
                <a:cubicBezTo>
                  <a:pt x="3834174" y="4865774"/>
                  <a:pt x="3703290" y="4874024"/>
                  <a:pt x="3611275" y="4974923"/>
                </a:cubicBezTo>
                <a:cubicBezTo>
                  <a:pt x="3671561" y="4955806"/>
                  <a:pt x="3746442" y="4928201"/>
                  <a:pt x="3810297" y="4939466"/>
                </a:cubicBezTo>
                <a:lnTo>
                  <a:pt x="3813471" y="4944146"/>
                </a:lnTo>
                <a:cubicBezTo>
                  <a:pt x="3696310" y="4953585"/>
                  <a:pt x="3631185" y="5035764"/>
                  <a:pt x="3531238" y="5079551"/>
                </a:cubicBezTo>
                <a:cubicBezTo>
                  <a:pt x="3424468" y="5002845"/>
                  <a:pt x="3317700" y="4927726"/>
                  <a:pt x="3181025" y="4922490"/>
                </a:cubicBezTo>
                <a:cubicBezTo>
                  <a:pt x="3143743" y="4921063"/>
                  <a:pt x="2959396" y="4944066"/>
                  <a:pt x="2953209" y="4912654"/>
                </a:cubicBezTo>
                <a:cubicBezTo>
                  <a:pt x="2977164" y="4898297"/>
                  <a:pt x="3004372" y="4892903"/>
                  <a:pt x="3029438" y="4880925"/>
                </a:cubicBezTo>
                <a:cubicBezTo>
                  <a:pt x="3089883" y="4852051"/>
                  <a:pt x="3136049" y="4806203"/>
                  <a:pt x="3180629" y="4757498"/>
                </a:cubicBezTo>
                <a:cubicBezTo>
                  <a:pt x="3209899" y="4765747"/>
                  <a:pt x="3246943" y="4781295"/>
                  <a:pt x="3277086" y="4781136"/>
                </a:cubicBezTo>
                <a:cubicBezTo>
                  <a:pt x="3291999" y="4762495"/>
                  <a:pt x="3278434" y="4742268"/>
                  <a:pt x="3292475" y="4726720"/>
                </a:cubicBezTo>
                <a:cubicBezTo>
                  <a:pt x="3326743" y="4688883"/>
                  <a:pt x="3389249" y="4671115"/>
                  <a:pt x="3429387" y="4635419"/>
                </a:cubicBezTo>
                <a:cubicBezTo>
                  <a:pt x="3357361" y="4647397"/>
                  <a:pt x="3300883" y="4669449"/>
                  <a:pt x="3245515" y="4719026"/>
                </a:cubicBezTo>
                <a:cubicBezTo>
                  <a:pt x="3217831" y="4709904"/>
                  <a:pt x="3190227" y="4700226"/>
                  <a:pt x="3162305" y="4691739"/>
                </a:cubicBezTo>
                <a:cubicBezTo>
                  <a:pt x="3074494" y="4787879"/>
                  <a:pt x="2979941" y="4826112"/>
                  <a:pt x="2862383" y="4873627"/>
                </a:cubicBezTo>
                <a:cubicBezTo>
                  <a:pt x="2832002" y="4859508"/>
                  <a:pt x="2800749" y="4846181"/>
                  <a:pt x="2771479" y="4830000"/>
                </a:cubicBezTo>
                <a:cubicBezTo>
                  <a:pt x="2888084" y="4767969"/>
                  <a:pt x="2995012" y="4714743"/>
                  <a:pt x="3053156" y="4587746"/>
                </a:cubicBezTo>
                <a:cubicBezTo>
                  <a:pt x="3095118" y="4591871"/>
                  <a:pt x="3137080" y="4596709"/>
                  <a:pt x="3179280" y="4596709"/>
                </a:cubicBezTo>
                <a:cubicBezTo>
                  <a:pt x="3138032" y="4576165"/>
                  <a:pt x="3067593" y="4542373"/>
                  <a:pt x="3021268" y="4556889"/>
                </a:cubicBezTo>
                <a:cubicBezTo>
                  <a:pt x="3009290" y="4560617"/>
                  <a:pt x="2999454" y="4566328"/>
                  <a:pt x="2993187" y="4577593"/>
                </a:cubicBezTo>
                <a:cubicBezTo>
                  <a:pt x="2985017" y="4592188"/>
                  <a:pt x="2982162" y="4613288"/>
                  <a:pt x="2978513" y="4629629"/>
                </a:cubicBezTo>
                <a:cubicBezTo>
                  <a:pt x="2896572" y="4688248"/>
                  <a:pt x="2816059" y="4729893"/>
                  <a:pt x="2719125" y="4758291"/>
                </a:cubicBezTo>
                <a:cubicBezTo>
                  <a:pt x="2667486" y="4732035"/>
                  <a:pt x="2615450" y="4708317"/>
                  <a:pt x="2560479" y="4689914"/>
                </a:cubicBezTo>
                <a:cubicBezTo>
                  <a:pt x="2426184" y="4784150"/>
                  <a:pt x="2288717" y="4892189"/>
                  <a:pt x="2134274" y="4950333"/>
                </a:cubicBezTo>
                <a:cubicBezTo>
                  <a:pt x="2161958" y="4923442"/>
                  <a:pt x="2227559" y="4880449"/>
                  <a:pt x="2231128" y="4840232"/>
                </a:cubicBezTo>
                <a:cubicBezTo>
                  <a:pt x="2232318" y="4826826"/>
                  <a:pt x="2228272" y="4820957"/>
                  <a:pt x="2221054" y="4810645"/>
                </a:cubicBezTo>
                <a:cubicBezTo>
                  <a:pt x="2190038" y="4817070"/>
                  <a:pt x="2182741" y="4848878"/>
                  <a:pt x="2147125" y="4831427"/>
                </a:cubicBezTo>
                <a:cubicBezTo>
                  <a:pt x="2135385" y="4815087"/>
                  <a:pt x="2130229" y="4798587"/>
                  <a:pt x="2124359" y="4779629"/>
                </a:cubicBezTo>
                <a:cubicBezTo>
                  <a:pt x="2158785" y="4781136"/>
                  <a:pt x="2222641" y="4792003"/>
                  <a:pt x="2250086" y="4767730"/>
                </a:cubicBezTo>
                <a:cubicBezTo>
                  <a:pt x="2242233" y="4754642"/>
                  <a:pt x="2225813" y="4750121"/>
                  <a:pt x="2211059" y="4746789"/>
                </a:cubicBezTo>
                <a:cubicBezTo>
                  <a:pt x="2183772" y="4740602"/>
                  <a:pt x="2152677" y="4741554"/>
                  <a:pt x="2124676" y="4740523"/>
                </a:cubicBezTo>
                <a:cubicBezTo>
                  <a:pt x="2201382" y="4643907"/>
                  <a:pt x="2305533" y="4594171"/>
                  <a:pt x="2394931" y="4513023"/>
                </a:cubicBezTo>
                <a:cubicBezTo>
                  <a:pt x="2289986" y="4546180"/>
                  <a:pt x="2197337" y="4594726"/>
                  <a:pt x="2099927" y="4644859"/>
                </a:cubicBezTo>
                <a:cubicBezTo>
                  <a:pt x="2027108" y="4613843"/>
                  <a:pt x="1911296" y="4564187"/>
                  <a:pt x="1832449" y="4594250"/>
                </a:cubicBezTo>
                <a:cubicBezTo>
                  <a:pt x="1828562" y="4595758"/>
                  <a:pt x="1824993" y="4597741"/>
                  <a:pt x="1821423" y="4599962"/>
                </a:cubicBezTo>
                <a:lnTo>
                  <a:pt x="1820471" y="4608925"/>
                </a:lnTo>
                <a:cubicBezTo>
                  <a:pt x="1870524" y="4636609"/>
                  <a:pt x="1936997" y="4639941"/>
                  <a:pt x="1991730" y="4656281"/>
                </a:cubicBezTo>
                <a:cubicBezTo>
                  <a:pt x="2021873" y="4665324"/>
                  <a:pt x="2050112" y="4681030"/>
                  <a:pt x="2077796" y="4695546"/>
                </a:cubicBezTo>
                <a:cubicBezTo>
                  <a:pt x="2058124" y="4715774"/>
                  <a:pt x="2041069" y="4731480"/>
                  <a:pt x="2040197" y="4761622"/>
                </a:cubicBezTo>
                <a:cubicBezTo>
                  <a:pt x="2038927" y="4805488"/>
                  <a:pt x="2092550" y="4874738"/>
                  <a:pt x="2068674" y="4910275"/>
                </a:cubicBezTo>
                <a:cubicBezTo>
                  <a:pt x="2048843" y="4918048"/>
                  <a:pt x="2026553" y="4907974"/>
                  <a:pt x="2008071" y="4899804"/>
                </a:cubicBezTo>
                <a:cubicBezTo>
                  <a:pt x="1956749" y="4877038"/>
                  <a:pt x="1909155" y="4846419"/>
                  <a:pt x="1858467" y="4822226"/>
                </a:cubicBezTo>
                <a:cubicBezTo>
                  <a:pt x="1776288" y="4782882"/>
                  <a:pt x="1687684" y="4769000"/>
                  <a:pt x="1598524" y="4754404"/>
                </a:cubicBezTo>
                <a:cubicBezTo>
                  <a:pt x="1538318" y="4760671"/>
                  <a:pt x="1316609" y="4789148"/>
                  <a:pt x="1272426" y="4766699"/>
                </a:cubicBezTo>
                <a:cubicBezTo>
                  <a:pt x="1223563" y="4741950"/>
                  <a:pt x="1139718" y="4787324"/>
                  <a:pt x="1088158" y="4797794"/>
                </a:cubicBezTo>
                <a:cubicBezTo>
                  <a:pt x="1063409" y="4802791"/>
                  <a:pt x="1037629" y="4801205"/>
                  <a:pt x="1012483" y="4799936"/>
                </a:cubicBezTo>
                <a:cubicBezTo>
                  <a:pt x="1030410" y="4705620"/>
                  <a:pt x="1050320" y="4605673"/>
                  <a:pt x="1050082" y="4509533"/>
                </a:cubicBezTo>
                <a:cubicBezTo>
                  <a:pt x="1049686" y="4348507"/>
                  <a:pt x="945455" y="4244117"/>
                  <a:pt x="839558" y="4138220"/>
                </a:cubicBezTo>
                <a:cubicBezTo>
                  <a:pt x="857723" y="4115692"/>
                  <a:pt x="901193" y="4050013"/>
                  <a:pt x="928400" y="4044619"/>
                </a:cubicBezTo>
                <a:cubicBezTo>
                  <a:pt x="923720" y="4056279"/>
                  <a:pt x="917692" y="4069764"/>
                  <a:pt x="916819" y="4082377"/>
                </a:cubicBezTo>
                <a:cubicBezTo>
                  <a:pt x="906190" y="4237375"/>
                  <a:pt x="1244742" y="4315350"/>
                  <a:pt x="1342389" y="4426481"/>
                </a:cubicBezTo>
                <a:cubicBezTo>
                  <a:pt x="1357937" y="4444091"/>
                  <a:pt x="1373008" y="4466698"/>
                  <a:pt x="1371263" y="4491051"/>
                </a:cubicBezTo>
                <a:cubicBezTo>
                  <a:pt x="1351511" y="4516355"/>
                  <a:pt x="1308677" y="4488988"/>
                  <a:pt x="1280755" y="4499142"/>
                </a:cubicBezTo>
                <a:cubicBezTo>
                  <a:pt x="1278137" y="4511913"/>
                  <a:pt x="1279089" y="4514451"/>
                  <a:pt x="1284563" y="4526350"/>
                </a:cubicBezTo>
                <a:cubicBezTo>
                  <a:pt x="1296461" y="4552130"/>
                  <a:pt x="1323510" y="4574023"/>
                  <a:pt x="1349925" y="4583304"/>
                </a:cubicBezTo>
                <a:cubicBezTo>
                  <a:pt x="1375943" y="4592426"/>
                  <a:pt x="1404737" y="4592188"/>
                  <a:pt x="1429565" y="4579417"/>
                </a:cubicBezTo>
                <a:cubicBezTo>
                  <a:pt x="1452014" y="4567836"/>
                  <a:pt x="1467403" y="4547846"/>
                  <a:pt x="1474859" y="4523970"/>
                </a:cubicBezTo>
                <a:cubicBezTo>
                  <a:pt x="1486519" y="4486688"/>
                  <a:pt x="1479142" y="4445281"/>
                  <a:pt x="1469148" y="4408555"/>
                </a:cubicBezTo>
                <a:cubicBezTo>
                  <a:pt x="1424410" y="4244593"/>
                  <a:pt x="1325811" y="4190891"/>
                  <a:pt x="1233478" y="4065243"/>
                </a:cubicBezTo>
                <a:cubicBezTo>
                  <a:pt x="1202066" y="4022487"/>
                  <a:pt x="1182235" y="3966247"/>
                  <a:pt x="1156852" y="3919209"/>
                </a:cubicBezTo>
                <a:cubicBezTo>
                  <a:pt x="1244107" y="3735813"/>
                  <a:pt x="1158756" y="3673544"/>
                  <a:pt x="1184694" y="3579070"/>
                </a:cubicBezTo>
                <a:cubicBezTo>
                  <a:pt x="1206746" y="3578118"/>
                  <a:pt x="1230940" y="3586526"/>
                  <a:pt x="1252198" y="3581687"/>
                </a:cubicBezTo>
                <a:cubicBezTo>
                  <a:pt x="1265921" y="3578674"/>
                  <a:pt x="1277661" y="3569948"/>
                  <a:pt x="1284483" y="3557653"/>
                </a:cubicBezTo>
                <a:cubicBezTo>
                  <a:pt x="1299555" y="3530604"/>
                  <a:pt x="1310422" y="3439858"/>
                  <a:pt x="1301696" y="3411539"/>
                </a:cubicBezTo>
                <a:cubicBezTo>
                  <a:pt x="1294716" y="3388852"/>
                  <a:pt x="1270046" y="3384173"/>
                  <a:pt x="1250850" y="3374178"/>
                </a:cubicBezTo>
                <a:cubicBezTo>
                  <a:pt x="1204842" y="3350222"/>
                  <a:pt x="1213172" y="3309053"/>
                  <a:pt x="1198735" y="3268122"/>
                </a:cubicBezTo>
                <a:cubicBezTo>
                  <a:pt x="1193499" y="3253289"/>
                  <a:pt x="1184615" y="3241311"/>
                  <a:pt x="1169861" y="3234807"/>
                </a:cubicBezTo>
                <a:cubicBezTo>
                  <a:pt x="1131627" y="3217831"/>
                  <a:pt x="1038977" y="3234331"/>
                  <a:pt x="1001299" y="3249005"/>
                </a:cubicBezTo>
                <a:cubicBezTo>
                  <a:pt x="951801" y="3268202"/>
                  <a:pt x="932367" y="3307388"/>
                  <a:pt x="911663" y="3353236"/>
                </a:cubicBezTo>
                <a:cubicBezTo>
                  <a:pt x="759283" y="3399799"/>
                  <a:pt x="626813" y="3490942"/>
                  <a:pt x="484348" y="3559160"/>
                </a:cubicBezTo>
                <a:cubicBezTo>
                  <a:pt x="409705" y="3594855"/>
                  <a:pt x="314120" y="3620080"/>
                  <a:pt x="248203" y="3669498"/>
                </a:cubicBezTo>
                <a:cubicBezTo>
                  <a:pt x="218298" y="3691868"/>
                  <a:pt x="200926" y="3730974"/>
                  <a:pt x="183792" y="3763179"/>
                </a:cubicBezTo>
                <a:cubicBezTo>
                  <a:pt x="159202" y="3843613"/>
                  <a:pt x="104548" y="3996311"/>
                  <a:pt x="49736" y="4061197"/>
                </a:cubicBezTo>
                <a:cubicBezTo>
                  <a:pt x="35933" y="4077538"/>
                  <a:pt x="17530" y="4089674"/>
                  <a:pt x="0" y="4101573"/>
                </a:cubicBezTo>
                <a:cubicBezTo>
                  <a:pt x="35696" y="3925316"/>
                  <a:pt x="60206" y="3741207"/>
                  <a:pt x="67028" y="3561460"/>
                </a:cubicBezTo>
                <a:lnTo>
                  <a:pt x="67583" y="3553448"/>
                </a:lnTo>
                <a:lnTo>
                  <a:pt x="66076" y="3476822"/>
                </a:lnTo>
                <a:cubicBezTo>
                  <a:pt x="69170" y="3181105"/>
                  <a:pt x="53464" y="2884515"/>
                  <a:pt x="44183" y="2588956"/>
                </a:cubicBezTo>
                <a:cubicBezTo>
                  <a:pt x="362111" y="2455137"/>
                  <a:pt x="587786" y="2258891"/>
                  <a:pt x="761266" y="1958335"/>
                </a:cubicBezTo>
                <a:lnTo>
                  <a:pt x="789347" y="1916135"/>
                </a:lnTo>
                <a:cubicBezTo>
                  <a:pt x="851536" y="1801989"/>
                  <a:pt x="911108" y="1688636"/>
                  <a:pt x="956164" y="1566398"/>
                </a:cubicBezTo>
                <a:cubicBezTo>
                  <a:pt x="980912" y="1503892"/>
                  <a:pt x="1002885" y="1441544"/>
                  <a:pt x="1023192" y="1377530"/>
                </a:cubicBezTo>
                <a:cubicBezTo>
                  <a:pt x="1048417" y="1316292"/>
                  <a:pt x="1064837" y="1247915"/>
                  <a:pt x="1083081" y="1184298"/>
                </a:cubicBezTo>
                <a:cubicBezTo>
                  <a:pt x="1122664" y="1049051"/>
                  <a:pt x="1158438" y="912774"/>
                  <a:pt x="1190405" y="775545"/>
                </a:cubicBezTo>
                <a:cubicBezTo>
                  <a:pt x="1211188" y="727078"/>
                  <a:pt x="1219597" y="668220"/>
                  <a:pt x="1228957" y="616501"/>
                </a:cubicBezTo>
                <a:cubicBezTo>
                  <a:pt x="1244028" y="566369"/>
                  <a:pt x="1254420" y="516554"/>
                  <a:pt x="1276789" y="468880"/>
                </a:cubicBezTo>
                <a:cubicBezTo>
                  <a:pt x="1304393" y="455078"/>
                  <a:pt x="1323589" y="446749"/>
                  <a:pt x="1342389" y="421445"/>
                </a:cubicBezTo>
                <a:cubicBezTo>
                  <a:pt x="1369993" y="386860"/>
                  <a:pt x="1395456" y="399869"/>
                  <a:pt x="1421316" y="347674"/>
                </a:cubicBezTo>
                <a:cubicBezTo>
                  <a:pt x="1442495" y="307854"/>
                  <a:pt x="1499687" y="251376"/>
                  <a:pt x="1531654" y="216473"/>
                </a:cubicBezTo>
                <a:cubicBezTo>
                  <a:pt x="1549661" y="213142"/>
                  <a:pt x="1551724" y="234321"/>
                  <a:pt x="1569492" y="239715"/>
                </a:cubicBezTo>
                <a:lnTo>
                  <a:pt x="1579646" y="230355"/>
                </a:lnTo>
                <a:cubicBezTo>
                  <a:pt x="1589719" y="206003"/>
                  <a:pt x="1584484" y="175463"/>
                  <a:pt x="1582818" y="149604"/>
                </a:cubicBezTo>
                <a:cubicBezTo>
                  <a:pt x="1642311" y="112560"/>
                  <a:pt x="1684987" y="59730"/>
                  <a:pt x="1718937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9D5C5ADC-2742-692A-0260-DF6386990CE9}"/>
              </a:ext>
            </a:extLst>
          </p:cNvPr>
          <p:cNvSpPr/>
          <p:nvPr/>
        </p:nvSpPr>
        <p:spPr>
          <a:xfrm>
            <a:off x="2823752" y="2372650"/>
            <a:ext cx="3139776" cy="3112425"/>
          </a:xfrm>
          <a:custGeom>
            <a:avLst/>
            <a:gdLst>
              <a:gd name="connsiteX0" fmla="*/ 1225467 w 3139776"/>
              <a:gd name="connsiteY0" fmla="*/ 0 h 3112425"/>
              <a:gd name="connsiteX1" fmla="*/ 1437339 w 3139776"/>
              <a:gd name="connsiteY1" fmla="*/ 115892 h 3112425"/>
              <a:gd name="connsiteX2" fmla="*/ 1323986 w 3139776"/>
              <a:gd name="connsiteY2" fmla="*/ 161106 h 3112425"/>
              <a:gd name="connsiteX3" fmla="*/ 1322400 w 3139776"/>
              <a:gd name="connsiteY3" fmla="*/ 163724 h 3112425"/>
              <a:gd name="connsiteX4" fmla="*/ 1326366 w 3139776"/>
              <a:gd name="connsiteY4" fmla="*/ 174829 h 3112425"/>
              <a:gd name="connsiteX5" fmla="*/ 1447413 w 3139776"/>
              <a:gd name="connsiteY5" fmla="*/ 162772 h 3112425"/>
              <a:gd name="connsiteX6" fmla="*/ 1378878 w 3139776"/>
              <a:gd name="connsiteY6" fmla="*/ 251297 h 3112425"/>
              <a:gd name="connsiteX7" fmla="*/ 1313516 w 3139776"/>
              <a:gd name="connsiteY7" fmla="*/ 241698 h 3112425"/>
              <a:gd name="connsiteX8" fmla="*/ 1260448 w 3139776"/>
              <a:gd name="connsiteY8" fmla="*/ 203782 h 3112425"/>
              <a:gd name="connsiteX9" fmla="*/ 1367614 w 3139776"/>
              <a:gd name="connsiteY9" fmla="*/ 287865 h 3112425"/>
              <a:gd name="connsiteX10" fmla="*/ 1456773 w 3139776"/>
              <a:gd name="connsiteY10" fmla="*/ 259705 h 3112425"/>
              <a:gd name="connsiteX11" fmla="*/ 1514838 w 3139776"/>
              <a:gd name="connsiteY11" fmla="*/ 203782 h 3112425"/>
              <a:gd name="connsiteX12" fmla="*/ 1521581 w 3139776"/>
              <a:gd name="connsiteY12" fmla="*/ 207669 h 3112425"/>
              <a:gd name="connsiteX13" fmla="*/ 1504129 w 3139776"/>
              <a:gd name="connsiteY13" fmla="*/ 265416 h 3112425"/>
              <a:gd name="connsiteX14" fmla="*/ 1559259 w 3139776"/>
              <a:gd name="connsiteY14" fmla="*/ 284374 h 3112425"/>
              <a:gd name="connsiteX15" fmla="*/ 1658652 w 3139776"/>
              <a:gd name="connsiteY15" fmla="*/ 248282 h 3112425"/>
              <a:gd name="connsiteX16" fmla="*/ 1732105 w 3139776"/>
              <a:gd name="connsiteY16" fmla="*/ 284850 h 3112425"/>
              <a:gd name="connsiteX17" fmla="*/ 1715526 w 3139776"/>
              <a:gd name="connsiteY17" fmla="*/ 342915 h 3112425"/>
              <a:gd name="connsiteX18" fmla="*/ 1677213 w 3139776"/>
              <a:gd name="connsiteY18" fmla="*/ 332365 h 3112425"/>
              <a:gd name="connsiteX19" fmla="*/ 1696251 w 3139776"/>
              <a:gd name="connsiteY19" fmla="*/ 364570 h 3112425"/>
              <a:gd name="connsiteX20" fmla="*/ 1699027 w 3139776"/>
              <a:gd name="connsiteY20" fmla="*/ 430964 h 3112425"/>
              <a:gd name="connsiteX21" fmla="*/ 1705452 w 3139776"/>
              <a:gd name="connsiteY21" fmla="*/ 425808 h 3112425"/>
              <a:gd name="connsiteX22" fmla="*/ 1712036 w 3139776"/>
              <a:gd name="connsiteY22" fmla="*/ 445480 h 3112425"/>
              <a:gd name="connsiteX23" fmla="*/ 1727345 w 3139776"/>
              <a:gd name="connsiteY23" fmla="*/ 426284 h 3112425"/>
              <a:gd name="connsiteX24" fmla="*/ 1739720 w 3139776"/>
              <a:gd name="connsiteY24" fmla="*/ 538606 h 3112425"/>
              <a:gd name="connsiteX25" fmla="*/ 1725997 w 3139776"/>
              <a:gd name="connsiteY25" fmla="*/ 556216 h 3112425"/>
              <a:gd name="connsiteX26" fmla="*/ 1757250 w 3139776"/>
              <a:gd name="connsiteY26" fmla="*/ 665840 h 3112425"/>
              <a:gd name="connsiteX27" fmla="*/ 1437260 w 3139776"/>
              <a:gd name="connsiteY27" fmla="*/ 408277 h 3112425"/>
              <a:gd name="connsiteX28" fmla="*/ 1481046 w 3139776"/>
              <a:gd name="connsiteY28" fmla="*/ 541779 h 3112425"/>
              <a:gd name="connsiteX29" fmla="*/ 1624066 w 3139776"/>
              <a:gd name="connsiteY29" fmla="*/ 657908 h 3112425"/>
              <a:gd name="connsiteX30" fmla="*/ 1763279 w 3139776"/>
              <a:gd name="connsiteY30" fmla="*/ 722001 h 3112425"/>
              <a:gd name="connsiteX31" fmla="*/ 1901143 w 3139776"/>
              <a:gd name="connsiteY31" fmla="*/ 824487 h 3112425"/>
              <a:gd name="connsiteX32" fmla="*/ 1724807 w 3139776"/>
              <a:gd name="connsiteY32" fmla="*/ 914678 h 3112425"/>
              <a:gd name="connsiteX33" fmla="*/ 1602966 w 3139776"/>
              <a:gd name="connsiteY33" fmla="*/ 906746 h 3112425"/>
              <a:gd name="connsiteX34" fmla="*/ 1509127 w 3139776"/>
              <a:gd name="connsiteY34" fmla="*/ 675439 h 3112425"/>
              <a:gd name="connsiteX35" fmla="*/ 1542443 w 3139776"/>
              <a:gd name="connsiteY35" fmla="*/ 816872 h 3112425"/>
              <a:gd name="connsiteX36" fmla="*/ 1403151 w 3139776"/>
              <a:gd name="connsiteY36" fmla="*/ 728030 h 3112425"/>
              <a:gd name="connsiteX37" fmla="*/ 1582263 w 3139776"/>
              <a:gd name="connsiteY37" fmla="*/ 897306 h 3112425"/>
              <a:gd name="connsiteX38" fmla="*/ 1331919 w 3139776"/>
              <a:gd name="connsiteY38" fmla="*/ 843525 h 3112425"/>
              <a:gd name="connsiteX39" fmla="*/ 1247201 w 3139776"/>
              <a:gd name="connsiteY39" fmla="*/ 733265 h 3112425"/>
              <a:gd name="connsiteX40" fmla="*/ 1291226 w 3139776"/>
              <a:gd name="connsiteY40" fmla="*/ 821790 h 3112425"/>
              <a:gd name="connsiteX41" fmla="*/ 1264573 w 3139776"/>
              <a:gd name="connsiteY41" fmla="*/ 821394 h 3112425"/>
              <a:gd name="connsiteX42" fmla="*/ 1307249 w 3139776"/>
              <a:gd name="connsiteY42" fmla="*/ 869939 h 3112425"/>
              <a:gd name="connsiteX43" fmla="*/ 1231019 w 3139776"/>
              <a:gd name="connsiteY43" fmla="*/ 881441 h 3112425"/>
              <a:gd name="connsiteX44" fmla="*/ 1257672 w 3139776"/>
              <a:gd name="connsiteY44" fmla="*/ 892705 h 3112425"/>
              <a:gd name="connsiteX45" fmla="*/ 1407038 w 3139776"/>
              <a:gd name="connsiteY45" fmla="*/ 872874 h 3112425"/>
              <a:gd name="connsiteX46" fmla="*/ 1800164 w 3139776"/>
              <a:gd name="connsiteY46" fmla="*/ 952118 h 3112425"/>
              <a:gd name="connsiteX47" fmla="*/ 1926526 w 3139776"/>
              <a:gd name="connsiteY47" fmla="*/ 890881 h 3112425"/>
              <a:gd name="connsiteX48" fmla="*/ 2084935 w 3139776"/>
              <a:gd name="connsiteY48" fmla="*/ 844080 h 3112425"/>
              <a:gd name="connsiteX49" fmla="*/ 2165925 w 3139776"/>
              <a:gd name="connsiteY49" fmla="*/ 778083 h 3112425"/>
              <a:gd name="connsiteX50" fmla="*/ 2614736 w 3139776"/>
              <a:gd name="connsiteY50" fmla="*/ 926814 h 3112425"/>
              <a:gd name="connsiteX51" fmla="*/ 2786709 w 3139776"/>
              <a:gd name="connsiteY51" fmla="*/ 1120125 h 3112425"/>
              <a:gd name="connsiteX52" fmla="*/ 3138666 w 3139776"/>
              <a:gd name="connsiteY52" fmla="*/ 1516266 h 3112425"/>
              <a:gd name="connsiteX53" fmla="*/ 3139777 w 3139776"/>
              <a:gd name="connsiteY53" fmla="*/ 1519994 h 3112425"/>
              <a:gd name="connsiteX54" fmla="*/ 3048635 w 3139776"/>
              <a:gd name="connsiteY54" fmla="*/ 1522136 h 3112425"/>
              <a:gd name="connsiteX55" fmla="*/ 3043717 w 3139776"/>
              <a:gd name="connsiteY55" fmla="*/ 1526261 h 3112425"/>
              <a:gd name="connsiteX56" fmla="*/ 3058391 w 3139776"/>
              <a:gd name="connsiteY56" fmla="*/ 1558466 h 3112425"/>
              <a:gd name="connsiteX57" fmla="*/ 3093135 w 3139776"/>
              <a:gd name="connsiteY57" fmla="*/ 1584405 h 3112425"/>
              <a:gd name="connsiteX58" fmla="*/ 2995408 w 3139776"/>
              <a:gd name="connsiteY58" fmla="*/ 1639931 h 3112425"/>
              <a:gd name="connsiteX59" fmla="*/ 3004848 w 3139776"/>
              <a:gd name="connsiteY59" fmla="*/ 1661904 h 3112425"/>
              <a:gd name="connsiteX60" fmla="*/ 3088376 w 3139776"/>
              <a:gd name="connsiteY60" fmla="*/ 1683242 h 3112425"/>
              <a:gd name="connsiteX61" fmla="*/ 2942183 w 3139776"/>
              <a:gd name="connsiteY61" fmla="*/ 1829435 h 3112425"/>
              <a:gd name="connsiteX62" fmla="*/ 2846915 w 3139776"/>
              <a:gd name="connsiteY62" fmla="*/ 1737737 h 3112425"/>
              <a:gd name="connsiteX63" fmla="*/ 2818676 w 3139776"/>
              <a:gd name="connsiteY63" fmla="*/ 1740513 h 3112425"/>
              <a:gd name="connsiteX64" fmla="*/ 2792182 w 3139776"/>
              <a:gd name="connsiteY64" fmla="*/ 1783824 h 3112425"/>
              <a:gd name="connsiteX65" fmla="*/ 2792976 w 3139776"/>
              <a:gd name="connsiteY65" fmla="*/ 1831894 h 3112425"/>
              <a:gd name="connsiteX66" fmla="*/ 2717301 w 3139776"/>
              <a:gd name="connsiteY66" fmla="*/ 1808097 h 3112425"/>
              <a:gd name="connsiteX67" fmla="*/ 2703895 w 3139776"/>
              <a:gd name="connsiteY67" fmla="*/ 1813649 h 3112425"/>
              <a:gd name="connsiteX68" fmla="*/ 2715001 w 3139776"/>
              <a:gd name="connsiteY68" fmla="*/ 1856087 h 3112425"/>
              <a:gd name="connsiteX69" fmla="*/ 2613625 w 3139776"/>
              <a:gd name="connsiteY69" fmla="*/ 1882740 h 3112425"/>
              <a:gd name="connsiteX70" fmla="*/ 2624175 w 3139776"/>
              <a:gd name="connsiteY70" fmla="*/ 1912803 h 3112425"/>
              <a:gd name="connsiteX71" fmla="*/ 2699374 w 3139776"/>
              <a:gd name="connsiteY71" fmla="*/ 1965157 h 3112425"/>
              <a:gd name="connsiteX72" fmla="*/ 2562065 w 3139776"/>
              <a:gd name="connsiteY72" fmla="*/ 1991810 h 3112425"/>
              <a:gd name="connsiteX73" fmla="*/ 2557623 w 3139776"/>
              <a:gd name="connsiteY73" fmla="*/ 2011165 h 3112425"/>
              <a:gd name="connsiteX74" fmla="*/ 2647972 w 3139776"/>
              <a:gd name="connsiteY74" fmla="*/ 2058838 h 3112425"/>
              <a:gd name="connsiteX75" fmla="*/ 2462990 w 3139776"/>
              <a:gd name="connsiteY75" fmla="*/ 2254608 h 3112425"/>
              <a:gd name="connsiteX76" fmla="*/ 2403895 w 3139776"/>
              <a:gd name="connsiteY76" fmla="*/ 2159182 h 3112425"/>
              <a:gd name="connsiteX77" fmla="*/ 2379145 w 3139776"/>
              <a:gd name="connsiteY77" fmla="*/ 2158627 h 3112425"/>
              <a:gd name="connsiteX78" fmla="*/ 2354000 w 3139776"/>
              <a:gd name="connsiteY78" fmla="*/ 2189246 h 3112425"/>
              <a:gd name="connsiteX79" fmla="*/ 2343609 w 3139776"/>
              <a:gd name="connsiteY79" fmla="*/ 2259923 h 3112425"/>
              <a:gd name="connsiteX80" fmla="*/ 2246517 w 3139776"/>
              <a:gd name="connsiteY80" fmla="*/ 2255719 h 3112425"/>
              <a:gd name="connsiteX81" fmla="*/ 2344164 w 3139776"/>
              <a:gd name="connsiteY81" fmla="*/ 2351383 h 3112425"/>
              <a:gd name="connsiteX82" fmla="*/ 2270314 w 3139776"/>
              <a:gd name="connsiteY82" fmla="*/ 2329172 h 3112425"/>
              <a:gd name="connsiteX83" fmla="*/ 2149108 w 3139776"/>
              <a:gd name="connsiteY83" fmla="*/ 2393820 h 3112425"/>
              <a:gd name="connsiteX84" fmla="*/ 2294111 w 3139776"/>
              <a:gd name="connsiteY84" fmla="*/ 2443318 h 3112425"/>
              <a:gd name="connsiteX85" fmla="*/ 2178933 w 3139776"/>
              <a:gd name="connsiteY85" fmla="*/ 2517247 h 3112425"/>
              <a:gd name="connsiteX86" fmla="*/ 2180361 w 3139776"/>
              <a:gd name="connsiteY86" fmla="*/ 2554530 h 3112425"/>
              <a:gd name="connsiteX87" fmla="*/ 2212329 w 3139776"/>
              <a:gd name="connsiteY87" fmla="*/ 2607359 h 3112425"/>
              <a:gd name="connsiteX88" fmla="*/ 2172826 w 3139776"/>
              <a:gd name="connsiteY88" fmla="*/ 2602282 h 3112425"/>
              <a:gd name="connsiteX89" fmla="*/ 2021952 w 3139776"/>
              <a:gd name="connsiteY89" fmla="*/ 2653287 h 3112425"/>
              <a:gd name="connsiteX90" fmla="*/ 2039641 w 3139776"/>
              <a:gd name="connsiteY90" fmla="*/ 2692394 h 3112425"/>
              <a:gd name="connsiteX91" fmla="*/ 1965395 w 3139776"/>
              <a:gd name="connsiteY91" fmla="*/ 2691045 h 3112425"/>
              <a:gd name="connsiteX92" fmla="*/ 1915262 w 3139776"/>
              <a:gd name="connsiteY92" fmla="*/ 2717301 h 3112425"/>
              <a:gd name="connsiteX93" fmla="*/ 1850693 w 3139776"/>
              <a:gd name="connsiteY93" fmla="*/ 2647497 h 3112425"/>
              <a:gd name="connsiteX94" fmla="*/ 1833004 w 3139776"/>
              <a:gd name="connsiteY94" fmla="*/ 2637026 h 3112425"/>
              <a:gd name="connsiteX95" fmla="*/ 1775415 w 3139776"/>
              <a:gd name="connsiteY95" fmla="*/ 2731817 h 3112425"/>
              <a:gd name="connsiteX96" fmla="*/ 1792628 w 3139776"/>
              <a:gd name="connsiteY96" fmla="*/ 2767830 h 3112425"/>
              <a:gd name="connsiteX97" fmla="*/ 1629381 w 3139776"/>
              <a:gd name="connsiteY97" fmla="*/ 2816138 h 3112425"/>
              <a:gd name="connsiteX98" fmla="*/ 1623432 w 3139776"/>
              <a:gd name="connsiteY98" fmla="*/ 2821929 h 3112425"/>
              <a:gd name="connsiteX99" fmla="*/ 1744955 w 3139776"/>
              <a:gd name="connsiteY99" fmla="*/ 2853420 h 3112425"/>
              <a:gd name="connsiteX100" fmla="*/ 1580280 w 3139776"/>
              <a:gd name="connsiteY100" fmla="*/ 2906011 h 3112425"/>
              <a:gd name="connsiteX101" fmla="*/ 1702993 w 3139776"/>
              <a:gd name="connsiteY101" fmla="*/ 2954002 h 3112425"/>
              <a:gd name="connsiteX102" fmla="*/ 1611216 w 3139776"/>
              <a:gd name="connsiteY102" fmla="*/ 2994854 h 3112425"/>
              <a:gd name="connsiteX103" fmla="*/ 1613437 w 3139776"/>
              <a:gd name="connsiteY103" fmla="*/ 3003658 h 3112425"/>
              <a:gd name="connsiteX104" fmla="*/ 1696806 w 3139776"/>
              <a:gd name="connsiteY104" fmla="*/ 3032136 h 3112425"/>
              <a:gd name="connsiteX105" fmla="*/ 1660714 w 3139776"/>
              <a:gd name="connsiteY105" fmla="*/ 3054346 h 3112425"/>
              <a:gd name="connsiteX106" fmla="*/ 1598524 w 3139776"/>
              <a:gd name="connsiteY106" fmla="*/ 3065610 h 3112425"/>
              <a:gd name="connsiteX107" fmla="*/ 1272426 w 3139776"/>
              <a:gd name="connsiteY107" fmla="*/ 3077905 h 3112425"/>
              <a:gd name="connsiteX108" fmla="*/ 1088158 w 3139776"/>
              <a:gd name="connsiteY108" fmla="*/ 3109000 h 3112425"/>
              <a:gd name="connsiteX109" fmla="*/ 1012483 w 3139776"/>
              <a:gd name="connsiteY109" fmla="*/ 3111141 h 3112425"/>
              <a:gd name="connsiteX110" fmla="*/ 1050082 w 3139776"/>
              <a:gd name="connsiteY110" fmla="*/ 2820739 h 3112425"/>
              <a:gd name="connsiteX111" fmla="*/ 839558 w 3139776"/>
              <a:gd name="connsiteY111" fmla="*/ 2449426 h 3112425"/>
              <a:gd name="connsiteX112" fmla="*/ 928400 w 3139776"/>
              <a:gd name="connsiteY112" fmla="*/ 2355825 h 3112425"/>
              <a:gd name="connsiteX113" fmla="*/ 916819 w 3139776"/>
              <a:gd name="connsiteY113" fmla="*/ 2393583 h 3112425"/>
              <a:gd name="connsiteX114" fmla="*/ 1342389 w 3139776"/>
              <a:gd name="connsiteY114" fmla="*/ 2737687 h 3112425"/>
              <a:gd name="connsiteX115" fmla="*/ 1371263 w 3139776"/>
              <a:gd name="connsiteY115" fmla="*/ 2802256 h 3112425"/>
              <a:gd name="connsiteX116" fmla="*/ 1280755 w 3139776"/>
              <a:gd name="connsiteY116" fmla="*/ 2810347 h 3112425"/>
              <a:gd name="connsiteX117" fmla="*/ 1284562 w 3139776"/>
              <a:gd name="connsiteY117" fmla="*/ 2837555 h 3112425"/>
              <a:gd name="connsiteX118" fmla="*/ 1349925 w 3139776"/>
              <a:gd name="connsiteY118" fmla="*/ 2894509 h 3112425"/>
              <a:gd name="connsiteX119" fmla="*/ 1429566 w 3139776"/>
              <a:gd name="connsiteY119" fmla="*/ 2890623 h 3112425"/>
              <a:gd name="connsiteX120" fmla="*/ 1474859 w 3139776"/>
              <a:gd name="connsiteY120" fmla="*/ 2835176 h 3112425"/>
              <a:gd name="connsiteX121" fmla="*/ 1469148 w 3139776"/>
              <a:gd name="connsiteY121" fmla="*/ 2719760 h 3112425"/>
              <a:gd name="connsiteX122" fmla="*/ 1233478 w 3139776"/>
              <a:gd name="connsiteY122" fmla="*/ 2376449 h 3112425"/>
              <a:gd name="connsiteX123" fmla="*/ 1156852 w 3139776"/>
              <a:gd name="connsiteY123" fmla="*/ 2230414 h 3112425"/>
              <a:gd name="connsiteX124" fmla="*/ 1184694 w 3139776"/>
              <a:gd name="connsiteY124" fmla="*/ 1890276 h 3112425"/>
              <a:gd name="connsiteX125" fmla="*/ 1252199 w 3139776"/>
              <a:gd name="connsiteY125" fmla="*/ 1892894 h 3112425"/>
              <a:gd name="connsiteX126" fmla="*/ 1284483 w 3139776"/>
              <a:gd name="connsiteY126" fmla="*/ 1868858 h 3112425"/>
              <a:gd name="connsiteX127" fmla="*/ 1301696 w 3139776"/>
              <a:gd name="connsiteY127" fmla="*/ 1722745 h 3112425"/>
              <a:gd name="connsiteX128" fmla="*/ 1250850 w 3139776"/>
              <a:gd name="connsiteY128" fmla="*/ 1685383 h 3112425"/>
              <a:gd name="connsiteX129" fmla="*/ 1198735 w 3139776"/>
              <a:gd name="connsiteY129" fmla="*/ 1579328 h 3112425"/>
              <a:gd name="connsiteX130" fmla="*/ 1169861 w 3139776"/>
              <a:gd name="connsiteY130" fmla="*/ 1546012 h 3112425"/>
              <a:gd name="connsiteX131" fmla="*/ 1001299 w 3139776"/>
              <a:gd name="connsiteY131" fmla="*/ 1560211 h 3112425"/>
              <a:gd name="connsiteX132" fmla="*/ 911663 w 3139776"/>
              <a:gd name="connsiteY132" fmla="*/ 1664442 h 3112425"/>
              <a:gd name="connsiteX133" fmla="*/ 484348 w 3139776"/>
              <a:gd name="connsiteY133" fmla="*/ 1870366 h 3112425"/>
              <a:gd name="connsiteX134" fmla="*/ 248203 w 3139776"/>
              <a:gd name="connsiteY134" fmla="*/ 1980705 h 3112425"/>
              <a:gd name="connsiteX135" fmla="*/ 183792 w 3139776"/>
              <a:gd name="connsiteY135" fmla="*/ 2074385 h 3112425"/>
              <a:gd name="connsiteX136" fmla="*/ 49736 w 3139776"/>
              <a:gd name="connsiteY136" fmla="*/ 2372403 h 3112425"/>
              <a:gd name="connsiteX137" fmla="*/ 0 w 3139776"/>
              <a:gd name="connsiteY137" fmla="*/ 2412779 h 3112425"/>
              <a:gd name="connsiteX138" fmla="*/ 67028 w 3139776"/>
              <a:gd name="connsiteY138" fmla="*/ 1872666 h 3112425"/>
              <a:gd name="connsiteX139" fmla="*/ 67583 w 3139776"/>
              <a:gd name="connsiteY139" fmla="*/ 1864655 h 3112425"/>
              <a:gd name="connsiteX140" fmla="*/ 66076 w 3139776"/>
              <a:gd name="connsiteY140" fmla="*/ 1788028 h 3112425"/>
              <a:gd name="connsiteX141" fmla="*/ 44183 w 3139776"/>
              <a:gd name="connsiteY141" fmla="*/ 900162 h 3112425"/>
              <a:gd name="connsiteX142" fmla="*/ 761266 w 3139776"/>
              <a:gd name="connsiteY142" fmla="*/ 269541 h 3112425"/>
              <a:gd name="connsiteX143" fmla="*/ 1225467 w 3139776"/>
              <a:gd name="connsiteY143" fmla="*/ 0 h 311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3139776" h="3112425">
                <a:moveTo>
                  <a:pt x="1225467" y="0"/>
                </a:moveTo>
                <a:cubicBezTo>
                  <a:pt x="1295985" y="38393"/>
                  <a:pt x="1364044" y="83052"/>
                  <a:pt x="1437339" y="115892"/>
                </a:cubicBezTo>
                <a:cubicBezTo>
                  <a:pt x="1401961" y="123586"/>
                  <a:pt x="1345483" y="128425"/>
                  <a:pt x="1323986" y="161106"/>
                </a:cubicBezTo>
                <a:cubicBezTo>
                  <a:pt x="1323431" y="161978"/>
                  <a:pt x="1322955" y="162851"/>
                  <a:pt x="1322400" y="163724"/>
                </a:cubicBezTo>
                <a:lnTo>
                  <a:pt x="1326366" y="174829"/>
                </a:lnTo>
                <a:cubicBezTo>
                  <a:pt x="1368169" y="192677"/>
                  <a:pt x="1406482" y="174908"/>
                  <a:pt x="1447413" y="162772"/>
                </a:cubicBezTo>
                <a:cubicBezTo>
                  <a:pt x="1432897" y="194818"/>
                  <a:pt x="1414891" y="238208"/>
                  <a:pt x="1378878" y="251297"/>
                </a:cubicBezTo>
                <a:cubicBezTo>
                  <a:pt x="1357936" y="258912"/>
                  <a:pt x="1332315" y="252169"/>
                  <a:pt x="1313516" y="241698"/>
                </a:cubicBezTo>
                <a:cubicBezTo>
                  <a:pt x="1294874" y="231386"/>
                  <a:pt x="1277344" y="216791"/>
                  <a:pt x="1260448" y="203782"/>
                </a:cubicBezTo>
                <a:cubicBezTo>
                  <a:pt x="1289560" y="242174"/>
                  <a:pt x="1316292" y="280091"/>
                  <a:pt x="1367614" y="287865"/>
                </a:cubicBezTo>
                <a:cubicBezTo>
                  <a:pt x="1400930" y="292941"/>
                  <a:pt x="1430914" y="279694"/>
                  <a:pt x="1456773" y="259705"/>
                </a:cubicBezTo>
                <a:cubicBezTo>
                  <a:pt x="1477794" y="243443"/>
                  <a:pt x="1496356" y="222899"/>
                  <a:pt x="1514838" y="203782"/>
                </a:cubicBezTo>
                <a:lnTo>
                  <a:pt x="1521581" y="207669"/>
                </a:lnTo>
                <a:cubicBezTo>
                  <a:pt x="1521501" y="227103"/>
                  <a:pt x="1514283" y="248838"/>
                  <a:pt x="1504129" y="265416"/>
                </a:cubicBezTo>
                <a:lnTo>
                  <a:pt x="1559259" y="284374"/>
                </a:lnTo>
                <a:cubicBezTo>
                  <a:pt x="1590116" y="265416"/>
                  <a:pt x="1620179" y="239715"/>
                  <a:pt x="1658652" y="248282"/>
                </a:cubicBezTo>
                <a:cubicBezTo>
                  <a:pt x="1682924" y="253676"/>
                  <a:pt x="1710449" y="272397"/>
                  <a:pt x="1732105" y="284850"/>
                </a:cubicBezTo>
                <a:cubicBezTo>
                  <a:pt x="1727266" y="304443"/>
                  <a:pt x="1722983" y="324115"/>
                  <a:pt x="1715526" y="342915"/>
                </a:cubicBezTo>
                <a:cubicBezTo>
                  <a:pt x="1700613" y="344502"/>
                  <a:pt x="1686335" y="326178"/>
                  <a:pt x="1677213" y="332365"/>
                </a:cubicBezTo>
                <a:lnTo>
                  <a:pt x="1696251" y="364570"/>
                </a:lnTo>
                <a:cubicBezTo>
                  <a:pt x="1708546" y="385115"/>
                  <a:pt x="1702359" y="408515"/>
                  <a:pt x="1699027" y="430964"/>
                </a:cubicBezTo>
                <a:lnTo>
                  <a:pt x="1705452" y="425808"/>
                </a:lnTo>
                <a:lnTo>
                  <a:pt x="1712036" y="445480"/>
                </a:lnTo>
                <a:cubicBezTo>
                  <a:pt x="1722269" y="440562"/>
                  <a:pt x="1722507" y="436199"/>
                  <a:pt x="1727345" y="426284"/>
                </a:cubicBezTo>
                <a:cubicBezTo>
                  <a:pt x="1737420" y="440086"/>
                  <a:pt x="1731074" y="510922"/>
                  <a:pt x="1739720" y="538606"/>
                </a:cubicBezTo>
                <a:lnTo>
                  <a:pt x="1725997" y="556216"/>
                </a:lnTo>
                <a:cubicBezTo>
                  <a:pt x="1735912" y="592863"/>
                  <a:pt x="1746304" y="629431"/>
                  <a:pt x="1757250" y="665840"/>
                </a:cubicBezTo>
                <a:cubicBezTo>
                  <a:pt x="1561877" y="590800"/>
                  <a:pt x="1550137" y="585407"/>
                  <a:pt x="1437260" y="408277"/>
                </a:cubicBezTo>
                <a:lnTo>
                  <a:pt x="1481046" y="541779"/>
                </a:lnTo>
                <a:cubicBezTo>
                  <a:pt x="1526657" y="582948"/>
                  <a:pt x="1571237" y="625941"/>
                  <a:pt x="1624066" y="657908"/>
                </a:cubicBezTo>
                <a:cubicBezTo>
                  <a:pt x="1667694" y="684323"/>
                  <a:pt x="1717509" y="699712"/>
                  <a:pt x="1763279" y="722001"/>
                </a:cubicBezTo>
                <a:cubicBezTo>
                  <a:pt x="1815473" y="747464"/>
                  <a:pt x="1858149" y="786253"/>
                  <a:pt x="1901143" y="824487"/>
                </a:cubicBezTo>
                <a:cubicBezTo>
                  <a:pt x="1840222" y="850188"/>
                  <a:pt x="1781285" y="880331"/>
                  <a:pt x="1724807" y="914678"/>
                </a:cubicBezTo>
                <a:cubicBezTo>
                  <a:pt x="1684273" y="911346"/>
                  <a:pt x="1643580" y="908729"/>
                  <a:pt x="1602966" y="906746"/>
                </a:cubicBezTo>
                <a:cubicBezTo>
                  <a:pt x="1567350" y="830754"/>
                  <a:pt x="1547995" y="750320"/>
                  <a:pt x="1509127" y="675439"/>
                </a:cubicBezTo>
                <a:cubicBezTo>
                  <a:pt x="1519677" y="722636"/>
                  <a:pt x="1533241" y="769516"/>
                  <a:pt x="1542443" y="816872"/>
                </a:cubicBezTo>
                <a:lnTo>
                  <a:pt x="1403151" y="728030"/>
                </a:lnTo>
                <a:cubicBezTo>
                  <a:pt x="1458836" y="791409"/>
                  <a:pt x="1531417" y="827263"/>
                  <a:pt x="1582263" y="897306"/>
                </a:cubicBezTo>
                <a:cubicBezTo>
                  <a:pt x="1488741" y="859152"/>
                  <a:pt x="1430597" y="851854"/>
                  <a:pt x="1331919" y="843525"/>
                </a:cubicBezTo>
                <a:cubicBezTo>
                  <a:pt x="1305266" y="803070"/>
                  <a:pt x="1281151" y="767691"/>
                  <a:pt x="1247201" y="733265"/>
                </a:cubicBezTo>
                <a:cubicBezTo>
                  <a:pt x="1258465" y="759045"/>
                  <a:pt x="1289243" y="795931"/>
                  <a:pt x="1291226" y="821790"/>
                </a:cubicBezTo>
                <a:cubicBezTo>
                  <a:pt x="1281548" y="827819"/>
                  <a:pt x="1275520" y="823773"/>
                  <a:pt x="1264573" y="821394"/>
                </a:cubicBezTo>
                <a:cubicBezTo>
                  <a:pt x="1275202" y="842573"/>
                  <a:pt x="1316450" y="841462"/>
                  <a:pt x="1307249" y="869939"/>
                </a:cubicBezTo>
                <a:cubicBezTo>
                  <a:pt x="1284880" y="883900"/>
                  <a:pt x="1256165" y="873668"/>
                  <a:pt x="1231019" y="881441"/>
                </a:cubicBezTo>
                <a:cubicBezTo>
                  <a:pt x="1239824" y="891515"/>
                  <a:pt x="1243949" y="892071"/>
                  <a:pt x="1257672" y="892705"/>
                </a:cubicBezTo>
                <a:cubicBezTo>
                  <a:pt x="1307090" y="894847"/>
                  <a:pt x="1358412" y="868274"/>
                  <a:pt x="1407038" y="872874"/>
                </a:cubicBezTo>
                <a:cubicBezTo>
                  <a:pt x="1544902" y="885883"/>
                  <a:pt x="1653812" y="1001219"/>
                  <a:pt x="1800164" y="952118"/>
                </a:cubicBezTo>
                <a:cubicBezTo>
                  <a:pt x="1844744" y="937206"/>
                  <a:pt x="1883533" y="909205"/>
                  <a:pt x="1926526" y="890881"/>
                </a:cubicBezTo>
                <a:cubicBezTo>
                  <a:pt x="1976421" y="869622"/>
                  <a:pt x="2038610" y="871129"/>
                  <a:pt x="2084935" y="844080"/>
                </a:cubicBezTo>
                <a:cubicBezTo>
                  <a:pt x="2115475" y="826312"/>
                  <a:pt x="2138082" y="799183"/>
                  <a:pt x="2165925" y="778083"/>
                </a:cubicBezTo>
                <a:cubicBezTo>
                  <a:pt x="2341546" y="765550"/>
                  <a:pt x="2481393" y="811478"/>
                  <a:pt x="2614736" y="926814"/>
                </a:cubicBezTo>
                <a:cubicBezTo>
                  <a:pt x="2680733" y="983927"/>
                  <a:pt x="2725947" y="1058332"/>
                  <a:pt x="2786709" y="1120125"/>
                </a:cubicBezTo>
                <a:cubicBezTo>
                  <a:pt x="2919179" y="1254658"/>
                  <a:pt x="3077905" y="1322717"/>
                  <a:pt x="3138666" y="1516266"/>
                </a:cubicBezTo>
                <a:lnTo>
                  <a:pt x="3139777" y="1519994"/>
                </a:lnTo>
                <a:cubicBezTo>
                  <a:pt x="3114790" y="1516504"/>
                  <a:pt x="3069814" y="1506271"/>
                  <a:pt x="3048635" y="1522136"/>
                </a:cubicBezTo>
                <a:cubicBezTo>
                  <a:pt x="3046890" y="1523405"/>
                  <a:pt x="3045383" y="1524912"/>
                  <a:pt x="3043717" y="1526261"/>
                </a:cubicBezTo>
                <a:cubicBezTo>
                  <a:pt x="3044113" y="1541412"/>
                  <a:pt x="3046810" y="1547996"/>
                  <a:pt x="3058391" y="1558466"/>
                </a:cubicBezTo>
                <a:cubicBezTo>
                  <a:pt x="3068941" y="1567985"/>
                  <a:pt x="3081475" y="1576235"/>
                  <a:pt x="3093135" y="1584405"/>
                </a:cubicBezTo>
                <a:cubicBezTo>
                  <a:pt x="3058550" y="1596541"/>
                  <a:pt x="3014843" y="1606139"/>
                  <a:pt x="2995408" y="1639931"/>
                </a:cubicBezTo>
                <a:cubicBezTo>
                  <a:pt x="2996519" y="1651750"/>
                  <a:pt x="2995805" y="1654209"/>
                  <a:pt x="3004848" y="1661904"/>
                </a:cubicBezTo>
                <a:cubicBezTo>
                  <a:pt x="3025076" y="1679038"/>
                  <a:pt x="3062596" y="1679989"/>
                  <a:pt x="3088376" y="1683242"/>
                </a:cubicBezTo>
                <a:cubicBezTo>
                  <a:pt x="3026424" y="1724410"/>
                  <a:pt x="2983431" y="1766690"/>
                  <a:pt x="2942183" y="1829435"/>
                </a:cubicBezTo>
                <a:cubicBezTo>
                  <a:pt x="2919417" y="1791756"/>
                  <a:pt x="2893002" y="1749239"/>
                  <a:pt x="2846915" y="1737737"/>
                </a:cubicBezTo>
                <a:cubicBezTo>
                  <a:pt x="2836762" y="1735199"/>
                  <a:pt x="2828275" y="1737182"/>
                  <a:pt x="2818676" y="1740513"/>
                </a:cubicBezTo>
                <a:cubicBezTo>
                  <a:pt x="2803763" y="1752253"/>
                  <a:pt x="2794800" y="1764548"/>
                  <a:pt x="2792182" y="1783824"/>
                </a:cubicBezTo>
                <a:cubicBezTo>
                  <a:pt x="2790041" y="1799450"/>
                  <a:pt x="2791786" y="1816188"/>
                  <a:pt x="2792976" y="1831894"/>
                </a:cubicBezTo>
                <a:cubicBezTo>
                  <a:pt x="2768861" y="1821661"/>
                  <a:pt x="2743795" y="1808652"/>
                  <a:pt x="2717301" y="1808097"/>
                </a:cubicBezTo>
                <a:lnTo>
                  <a:pt x="2703895" y="1813649"/>
                </a:lnTo>
                <a:cubicBezTo>
                  <a:pt x="2700326" y="1831259"/>
                  <a:pt x="2724361" y="1846489"/>
                  <a:pt x="2715001" y="1856087"/>
                </a:cubicBezTo>
                <a:cubicBezTo>
                  <a:pt x="2682795" y="1859339"/>
                  <a:pt x="2637819" y="1859260"/>
                  <a:pt x="2613625" y="1882740"/>
                </a:cubicBezTo>
                <a:cubicBezTo>
                  <a:pt x="2612515" y="1897812"/>
                  <a:pt x="2614339" y="1900984"/>
                  <a:pt x="2624175" y="1912803"/>
                </a:cubicBezTo>
                <a:cubicBezTo>
                  <a:pt x="2642182" y="1934617"/>
                  <a:pt x="2675101" y="1950641"/>
                  <a:pt x="2699374" y="1965157"/>
                </a:cubicBezTo>
                <a:cubicBezTo>
                  <a:pt x="2659157" y="1963809"/>
                  <a:pt x="2592525" y="1961587"/>
                  <a:pt x="2562065" y="1991810"/>
                </a:cubicBezTo>
                <a:cubicBezTo>
                  <a:pt x="2555481" y="1998314"/>
                  <a:pt x="2557385" y="2002439"/>
                  <a:pt x="2557623" y="2011165"/>
                </a:cubicBezTo>
                <a:cubicBezTo>
                  <a:pt x="2577295" y="2038690"/>
                  <a:pt x="2617195" y="2048208"/>
                  <a:pt x="2647972" y="2058838"/>
                </a:cubicBezTo>
                <a:cubicBezTo>
                  <a:pt x="2511536" y="2121027"/>
                  <a:pt x="2559685" y="2178378"/>
                  <a:pt x="2462990" y="2254608"/>
                </a:cubicBezTo>
                <a:cubicBezTo>
                  <a:pt x="2451330" y="2222244"/>
                  <a:pt x="2437845" y="2174967"/>
                  <a:pt x="2403895" y="2159182"/>
                </a:cubicBezTo>
                <a:cubicBezTo>
                  <a:pt x="2395407" y="2155295"/>
                  <a:pt x="2387395" y="2154740"/>
                  <a:pt x="2379145" y="2158627"/>
                </a:cubicBezTo>
                <a:cubicBezTo>
                  <a:pt x="2366613" y="2164576"/>
                  <a:pt x="2358521" y="2176316"/>
                  <a:pt x="2354000" y="2189246"/>
                </a:cubicBezTo>
                <a:cubicBezTo>
                  <a:pt x="2346464" y="2210584"/>
                  <a:pt x="2345830" y="2237316"/>
                  <a:pt x="2343609" y="2259923"/>
                </a:cubicBezTo>
                <a:cubicBezTo>
                  <a:pt x="2311324" y="2258415"/>
                  <a:pt x="2278802" y="2256115"/>
                  <a:pt x="2246517" y="2255719"/>
                </a:cubicBezTo>
                <a:cubicBezTo>
                  <a:pt x="2278405" y="2288241"/>
                  <a:pt x="2309976" y="2321240"/>
                  <a:pt x="2344164" y="2351383"/>
                </a:cubicBezTo>
                <a:lnTo>
                  <a:pt x="2270314" y="2329172"/>
                </a:lnTo>
                <a:cubicBezTo>
                  <a:pt x="2226131" y="2345909"/>
                  <a:pt x="2187183" y="2365344"/>
                  <a:pt x="2149108" y="2393820"/>
                </a:cubicBezTo>
                <a:cubicBezTo>
                  <a:pt x="2196384" y="2415079"/>
                  <a:pt x="2242551" y="2434751"/>
                  <a:pt x="2294111" y="2443318"/>
                </a:cubicBezTo>
                <a:cubicBezTo>
                  <a:pt x="2256036" y="2459262"/>
                  <a:pt x="2197099" y="2475920"/>
                  <a:pt x="2178933" y="2517247"/>
                </a:cubicBezTo>
                <a:cubicBezTo>
                  <a:pt x="2173380" y="2529940"/>
                  <a:pt x="2174491" y="2542235"/>
                  <a:pt x="2180361" y="2554530"/>
                </a:cubicBezTo>
                <a:cubicBezTo>
                  <a:pt x="2189007" y="2572774"/>
                  <a:pt x="2218278" y="2586735"/>
                  <a:pt x="2212329" y="2607359"/>
                </a:cubicBezTo>
                <a:cubicBezTo>
                  <a:pt x="2190911" y="2615212"/>
                  <a:pt x="2191784" y="2605217"/>
                  <a:pt x="2172826" y="2602282"/>
                </a:cubicBezTo>
                <a:cubicBezTo>
                  <a:pt x="2141969" y="2597523"/>
                  <a:pt x="2037262" y="2626872"/>
                  <a:pt x="2021952" y="2653287"/>
                </a:cubicBezTo>
                <a:cubicBezTo>
                  <a:pt x="2022587" y="2670104"/>
                  <a:pt x="2030281" y="2679226"/>
                  <a:pt x="2039641" y="2692394"/>
                </a:cubicBezTo>
                <a:cubicBezTo>
                  <a:pt x="2014972" y="2695963"/>
                  <a:pt x="1989271" y="2688031"/>
                  <a:pt x="1965395" y="2691045"/>
                </a:cubicBezTo>
                <a:cubicBezTo>
                  <a:pt x="1946199" y="2693504"/>
                  <a:pt x="1930255" y="2730310"/>
                  <a:pt x="1915262" y="2717301"/>
                </a:cubicBezTo>
                <a:cubicBezTo>
                  <a:pt x="1889799" y="2695170"/>
                  <a:pt x="1882185" y="2665899"/>
                  <a:pt x="1850693" y="2647497"/>
                </a:cubicBezTo>
                <a:cubicBezTo>
                  <a:pt x="1844744" y="2644007"/>
                  <a:pt x="1839033" y="2640357"/>
                  <a:pt x="1833004" y="2637026"/>
                </a:cubicBezTo>
                <a:cubicBezTo>
                  <a:pt x="1810635" y="2667248"/>
                  <a:pt x="1793105" y="2698660"/>
                  <a:pt x="1775415" y="2731817"/>
                </a:cubicBezTo>
                <a:cubicBezTo>
                  <a:pt x="1779540" y="2745064"/>
                  <a:pt x="1785489" y="2755932"/>
                  <a:pt x="1792628" y="2767830"/>
                </a:cubicBezTo>
                <a:cubicBezTo>
                  <a:pt x="1704421" y="2764261"/>
                  <a:pt x="1702359" y="2747365"/>
                  <a:pt x="1629381" y="2816138"/>
                </a:cubicBezTo>
                <a:cubicBezTo>
                  <a:pt x="1627398" y="2818042"/>
                  <a:pt x="1625415" y="2819946"/>
                  <a:pt x="1623432" y="2821929"/>
                </a:cubicBezTo>
                <a:cubicBezTo>
                  <a:pt x="1663807" y="2836366"/>
                  <a:pt x="1702517" y="2846360"/>
                  <a:pt x="1744955" y="2853420"/>
                </a:cubicBezTo>
                <a:cubicBezTo>
                  <a:pt x="1683876" y="2862622"/>
                  <a:pt x="1635330" y="2877772"/>
                  <a:pt x="1580280" y="2906011"/>
                </a:cubicBezTo>
                <a:cubicBezTo>
                  <a:pt x="1620655" y="2924811"/>
                  <a:pt x="1660714" y="2940120"/>
                  <a:pt x="1702993" y="2954002"/>
                </a:cubicBezTo>
                <a:cubicBezTo>
                  <a:pt x="1671898" y="2961379"/>
                  <a:pt x="1633585" y="2970264"/>
                  <a:pt x="1611216" y="2994854"/>
                </a:cubicBezTo>
                <a:lnTo>
                  <a:pt x="1613437" y="3003658"/>
                </a:lnTo>
                <a:cubicBezTo>
                  <a:pt x="1636203" y="3015002"/>
                  <a:pt x="1680148" y="3016112"/>
                  <a:pt x="1696806" y="3032136"/>
                </a:cubicBezTo>
                <a:cubicBezTo>
                  <a:pt x="1688239" y="3045541"/>
                  <a:pt x="1676103" y="3050856"/>
                  <a:pt x="1660714" y="3054346"/>
                </a:cubicBezTo>
                <a:cubicBezTo>
                  <a:pt x="1640248" y="3059026"/>
                  <a:pt x="1619228" y="3062199"/>
                  <a:pt x="1598524" y="3065610"/>
                </a:cubicBezTo>
                <a:cubicBezTo>
                  <a:pt x="1538318" y="3071877"/>
                  <a:pt x="1316609" y="3100354"/>
                  <a:pt x="1272426" y="3077905"/>
                </a:cubicBezTo>
                <a:cubicBezTo>
                  <a:pt x="1223563" y="3053156"/>
                  <a:pt x="1139718" y="3098529"/>
                  <a:pt x="1088158" y="3109000"/>
                </a:cubicBezTo>
                <a:cubicBezTo>
                  <a:pt x="1063409" y="3113997"/>
                  <a:pt x="1037629" y="3112411"/>
                  <a:pt x="1012483" y="3111141"/>
                </a:cubicBezTo>
                <a:cubicBezTo>
                  <a:pt x="1030410" y="3016826"/>
                  <a:pt x="1050321" y="2916879"/>
                  <a:pt x="1050082" y="2820739"/>
                </a:cubicBezTo>
                <a:cubicBezTo>
                  <a:pt x="1049686" y="2659712"/>
                  <a:pt x="945455" y="2555323"/>
                  <a:pt x="839558" y="2449426"/>
                </a:cubicBezTo>
                <a:cubicBezTo>
                  <a:pt x="857723" y="2426899"/>
                  <a:pt x="901193" y="2361219"/>
                  <a:pt x="928400" y="2355825"/>
                </a:cubicBezTo>
                <a:cubicBezTo>
                  <a:pt x="923720" y="2367485"/>
                  <a:pt x="917692" y="2380970"/>
                  <a:pt x="916819" y="2393583"/>
                </a:cubicBezTo>
                <a:cubicBezTo>
                  <a:pt x="906190" y="2548580"/>
                  <a:pt x="1244742" y="2626555"/>
                  <a:pt x="1342389" y="2737687"/>
                </a:cubicBezTo>
                <a:cubicBezTo>
                  <a:pt x="1357936" y="2755297"/>
                  <a:pt x="1373008" y="2777904"/>
                  <a:pt x="1371263" y="2802256"/>
                </a:cubicBezTo>
                <a:cubicBezTo>
                  <a:pt x="1351511" y="2827560"/>
                  <a:pt x="1308677" y="2800194"/>
                  <a:pt x="1280755" y="2810347"/>
                </a:cubicBezTo>
                <a:cubicBezTo>
                  <a:pt x="1278137" y="2823118"/>
                  <a:pt x="1279089" y="2825657"/>
                  <a:pt x="1284562" y="2837555"/>
                </a:cubicBezTo>
                <a:cubicBezTo>
                  <a:pt x="1296461" y="2863335"/>
                  <a:pt x="1323510" y="2885229"/>
                  <a:pt x="1349925" y="2894509"/>
                </a:cubicBezTo>
                <a:cubicBezTo>
                  <a:pt x="1375943" y="2903632"/>
                  <a:pt x="1404737" y="2903394"/>
                  <a:pt x="1429566" y="2890623"/>
                </a:cubicBezTo>
                <a:cubicBezTo>
                  <a:pt x="1452014" y="2879042"/>
                  <a:pt x="1467403" y="2859052"/>
                  <a:pt x="1474859" y="2835176"/>
                </a:cubicBezTo>
                <a:cubicBezTo>
                  <a:pt x="1486520" y="2797894"/>
                  <a:pt x="1479143" y="2756487"/>
                  <a:pt x="1469148" y="2719760"/>
                </a:cubicBezTo>
                <a:cubicBezTo>
                  <a:pt x="1424409" y="2555799"/>
                  <a:pt x="1325811" y="2502097"/>
                  <a:pt x="1233478" y="2376449"/>
                </a:cubicBezTo>
                <a:cubicBezTo>
                  <a:pt x="1202066" y="2333694"/>
                  <a:pt x="1182235" y="2277453"/>
                  <a:pt x="1156852" y="2230414"/>
                </a:cubicBezTo>
                <a:cubicBezTo>
                  <a:pt x="1244108" y="2047019"/>
                  <a:pt x="1158756" y="1984750"/>
                  <a:pt x="1184694" y="1890276"/>
                </a:cubicBezTo>
                <a:cubicBezTo>
                  <a:pt x="1206746" y="1889324"/>
                  <a:pt x="1230940" y="1897732"/>
                  <a:pt x="1252199" y="1892894"/>
                </a:cubicBezTo>
                <a:cubicBezTo>
                  <a:pt x="1265921" y="1889879"/>
                  <a:pt x="1277661" y="1881153"/>
                  <a:pt x="1284483" y="1868858"/>
                </a:cubicBezTo>
                <a:cubicBezTo>
                  <a:pt x="1299555" y="1841809"/>
                  <a:pt x="1310422" y="1751063"/>
                  <a:pt x="1301696" y="1722745"/>
                </a:cubicBezTo>
                <a:cubicBezTo>
                  <a:pt x="1294716" y="1700059"/>
                  <a:pt x="1270046" y="1695378"/>
                  <a:pt x="1250850" y="1685383"/>
                </a:cubicBezTo>
                <a:cubicBezTo>
                  <a:pt x="1204842" y="1661428"/>
                  <a:pt x="1213172" y="1620259"/>
                  <a:pt x="1198735" y="1579328"/>
                </a:cubicBezTo>
                <a:cubicBezTo>
                  <a:pt x="1193499" y="1564495"/>
                  <a:pt x="1184615" y="1552517"/>
                  <a:pt x="1169861" y="1546012"/>
                </a:cubicBezTo>
                <a:cubicBezTo>
                  <a:pt x="1131627" y="1529037"/>
                  <a:pt x="1038977" y="1545537"/>
                  <a:pt x="1001299" y="1560211"/>
                </a:cubicBezTo>
                <a:cubicBezTo>
                  <a:pt x="951801" y="1579408"/>
                  <a:pt x="932367" y="1618593"/>
                  <a:pt x="911663" y="1664442"/>
                </a:cubicBezTo>
                <a:cubicBezTo>
                  <a:pt x="759283" y="1711005"/>
                  <a:pt x="626813" y="1802148"/>
                  <a:pt x="484348" y="1870366"/>
                </a:cubicBezTo>
                <a:cubicBezTo>
                  <a:pt x="409705" y="1906061"/>
                  <a:pt x="314120" y="1931286"/>
                  <a:pt x="248203" y="1980705"/>
                </a:cubicBezTo>
                <a:cubicBezTo>
                  <a:pt x="218298" y="2003073"/>
                  <a:pt x="200926" y="2042180"/>
                  <a:pt x="183792" y="2074385"/>
                </a:cubicBezTo>
                <a:cubicBezTo>
                  <a:pt x="159202" y="2154819"/>
                  <a:pt x="104548" y="2307517"/>
                  <a:pt x="49736" y="2372403"/>
                </a:cubicBezTo>
                <a:cubicBezTo>
                  <a:pt x="35933" y="2388744"/>
                  <a:pt x="17530" y="2400880"/>
                  <a:pt x="0" y="2412779"/>
                </a:cubicBezTo>
                <a:cubicBezTo>
                  <a:pt x="35696" y="2236522"/>
                  <a:pt x="60206" y="2052413"/>
                  <a:pt x="67028" y="1872666"/>
                </a:cubicBezTo>
                <a:lnTo>
                  <a:pt x="67583" y="1864655"/>
                </a:lnTo>
                <a:lnTo>
                  <a:pt x="66076" y="1788028"/>
                </a:lnTo>
                <a:cubicBezTo>
                  <a:pt x="69170" y="1492310"/>
                  <a:pt x="53464" y="1195721"/>
                  <a:pt x="44183" y="900162"/>
                </a:cubicBezTo>
                <a:cubicBezTo>
                  <a:pt x="362111" y="766343"/>
                  <a:pt x="587786" y="570097"/>
                  <a:pt x="761266" y="269541"/>
                </a:cubicBezTo>
                <a:cubicBezTo>
                  <a:pt x="944345" y="221233"/>
                  <a:pt x="1084430" y="124220"/>
                  <a:pt x="122546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2A98BE63-6C7D-4D3A-7DBA-D4AAD8EDAA12}"/>
              </a:ext>
            </a:extLst>
          </p:cNvPr>
          <p:cNvSpPr/>
          <p:nvPr/>
        </p:nvSpPr>
        <p:spPr>
          <a:xfrm>
            <a:off x="2823435" y="4243162"/>
            <a:ext cx="185271" cy="541949"/>
          </a:xfrm>
          <a:custGeom>
            <a:avLst/>
            <a:gdLst>
              <a:gd name="connsiteX0" fmla="*/ 67028 w 185271"/>
              <a:gd name="connsiteY0" fmla="*/ 1837 h 541949"/>
              <a:gd name="connsiteX1" fmla="*/ 142861 w 185271"/>
              <a:gd name="connsiteY1" fmla="*/ 13418 h 541949"/>
              <a:gd name="connsiteX2" fmla="*/ 145717 w 185271"/>
              <a:gd name="connsiteY2" fmla="*/ 15481 h 541949"/>
              <a:gd name="connsiteX3" fmla="*/ 168721 w 185271"/>
              <a:gd name="connsiteY3" fmla="*/ 46020 h 541949"/>
              <a:gd name="connsiteX4" fmla="*/ 158250 w 185271"/>
              <a:gd name="connsiteY4" fmla="*/ 87268 h 541949"/>
              <a:gd name="connsiteX5" fmla="*/ 101217 w 185271"/>
              <a:gd name="connsiteY5" fmla="*/ 122092 h 541949"/>
              <a:gd name="connsiteX6" fmla="*/ 183237 w 185271"/>
              <a:gd name="connsiteY6" fmla="*/ 134307 h 541949"/>
              <a:gd name="connsiteX7" fmla="*/ 183792 w 185271"/>
              <a:gd name="connsiteY7" fmla="*/ 203556 h 541949"/>
              <a:gd name="connsiteX8" fmla="*/ 49736 w 185271"/>
              <a:gd name="connsiteY8" fmla="*/ 501574 h 541949"/>
              <a:gd name="connsiteX9" fmla="*/ 0 w 185271"/>
              <a:gd name="connsiteY9" fmla="*/ 541950 h 541949"/>
              <a:gd name="connsiteX10" fmla="*/ 67028 w 185271"/>
              <a:gd name="connsiteY10" fmla="*/ 1837 h 54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5271" h="541949">
                <a:moveTo>
                  <a:pt x="67028" y="1837"/>
                </a:moveTo>
                <a:cubicBezTo>
                  <a:pt x="95347" y="-305"/>
                  <a:pt x="118906" y="-3874"/>
                  <a:pt x="142861" y="13418"/>
                </a:cubicBezTo>
                <a:lnTo>
                  <a:pt x="145717" y="15481"/>
                </a:lnTo>
                <a:cubicBezTo>
                  <a:pt x="156346" y="23175"/>
                  <a:pt x="166024" y="32694"/>
                  <a:pt x="168721" y="46020"/>
                </a:cubicBezTo>
                <a:cubicBezTo>
                  <a:pt x="171497" y="59743"/>
                  <a:pt x="167055" y="76481"/>
                  <a:pt x="158250" y="87268"/>
                </a:cubicBezTo>
                <a:cubicBezTo>
                  <a:pt x="145241" y="103054"/>
                  <a:pt x="119382" y="113445"/>
                  <a:pt x="101217" y="122092"/>
                </a:cubicBezTo>
                <a:cubicBezTo>
                  <a:pt x="125093" y="123757"/>
                  <a:pt x="163168" y="121457"/>
                  <a:pt x="183237" y="134307"/>
                </a:cubicBezTo>
                <a:cubicBezTo>
                  <a:pt x="190297" y="158739"/>
                  <a:pt x="176098" y="179204"/>
                  <a:pt x="183792" y="203556"/>
                </a:cubicBezTo>
                <a:cubicBezTo>
                  <a:pt x="159202" y="283990"/>
                  <a:pt x="104548" y="436688"/>
                  <a:pt x="49736" y="501574"/>
                </a:cubicBezTo>
                <a:cubicBezTo>
                  <a:pt x="35933" y="517915"/>
                  <a:pt x="17530" y="530051"/>
                  <a:pt x="0" y="541950"/>
                </a:cubicBezTo>
                <a:cubicBezTo>
                  <a:pt x="35775" y="365693"/>
                  <a:pt x="60206" y="181584"/>
                  <a:pt x="67028" y="183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844518D-71B0-9857-FD8C-5522EF691256}"/>
              </a:ext>
            </a:extLst>
          </p:cNvPr>
          <p:cNvSpPr/>
          <p:nvPr/>
        </p:nvSpPr>
        <p:spPr>
          <a:xfrm>
            <a:off x="4474868" y="2772678"/>
            <a:ext cx="88604" cy="156187"/>
          </a:xfrm>
          <a:custGeom>
            <a:avLst/>
            <a:gdLst>
              <a:gd name="connsiteX0" fmla="*/ 0 w 88604"/>
              <a:gd name="connsiteY0" fmla="*/ 0 h 156187"/>
              <a:gd name="connsiteX1" fmla="*/ 37599 w 88604"/>
              <a:gd name="connsiteY1" fmla="*/ 49577 h 156187"/>
              <a:gd name="connsiteX2" fmla="*/ 44738 w 88604"/>
              <a:gd name="connsiteY2" fmla="*/ 50132 h 156187"/>
              <a:gd name="connsiteX3" fmla="*/ 47911 w 88604"/>
              <a:gd name="connsiteY3" fmla="*/ 30936 h 156187"/>
              <a:gd name="connsiteX4" fmla="*/ 54336 w 88604"/>
              <a:gd name="connsiteY4" fmla="*/ 25780 h 156187"/>
              <a:gd name="connsiteX5" fmla="*/ 60920 w 88604"/>
              <a:gd name="connsiteY5" fmla="*/ 45452 h 156187"/>
              <a:gd name="connsiteX6" fmla="*/ 76230 w 88604"/>
              <a:gd name="connsiteY6" fmla="*/ 26256 h 156187"/>
              <a:gd name="connsiteX7" fmla="*/ 88604 w 88604"/>
              <a:gd name="connsiteY7" fmla="*/ 138578 h 156187"/>
              <a:gd name="connsiteX8" fmla="*/ 74881 w 88604"/>
              <a:gd name="connsiteY8" fmla="*/ 156188 h 156187"/>
              <a:gd name="connsiteX9" fmla="*/ 0 w 88604"/>
              <a:gd name="connsiteY9" fmla="*/ 0 h 15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8604" h="156187">
                <a:moveTo>
                  <a:pt x="0" y="0"/>
                </a:moveTo>
                <a:cubicBezTo>
                  <a:pt x="13167" y="16182"/>
                  <a:pt x="25701" y="32364"/>
                  <a:pt x="37599" y="49577"/>
                </a:cubicBezTo>
                <a:lnTo>
                  <a:pt x="44738" y="50132"/>
                </a:lnTo>
                <a:lnTo>
                  <a:pt x="47911" y="30936"/>
                </a:lnTo>
                <a:lnTo>
                  <a:pt x="54336" y="25780"/>
                </a:lnTo>
                <a:lnTo>
                  <a:pt x="60920" y="45452"/>
                </a:lnTo>
                <a:cubicBezTo>
                  <a:pt x="71153" y="40534"/>
                  <a:pt x="71391" y="36171"/>
                  <a:pt x="76230" y="26256"/>
                </a:cubicBezTo>
                <a:cubicBezTo>
                  <a:pt x="86304" y="40058"/>
                  <a:pt x="79958" y="110894"/>
                  <a:pt x="88604" y="138578"/>
                </a:cubicBezTo>
                <a:lnTo>
                  <a:pt x="74881" y="156188"/>
                </a:lnTo>
                <a:cubicBezTo>
                  <a:pt x="51164" y="102962"/>
                  <a:pt x="19990" y="55368"/>
                  <a:pt x="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BC8B277F-1E6A-48C6-EE44-B4DE9CEFAB15}"/>
              </a:ext>
            </a:extLst>
          </p:cNvPr>
          <p:cNvSpPr/>
          <p:nvPr/>
        </p:nvSpPr>
        <p:spPr>
          <a:xfrm>
            <a:off x="2889591" y="4159783"/>
            <a:ext cx="57454" cy="77203"/>
          </a:xfrm>
          <a:custGeom>
            <a:avLst/>
            <a:gdLst>
              <a:gd name="connsiteX0" fmla="*/ 0 w 57454"/>
              <a:gd name="connsiteY0" fmla="*/ 578 h 77203"/>
              <a:gd name="connsiteX1" fmla="*/ 53623 w 57454"/>
              <a:gd name="connsiteY1" fmla="*/ 8827 h 77203"/>
              <a:gd name="connsiteX2" fmla="*/ 55209 w 57454"/>
              <a:gd name="connsiteY2" fmla="*/ 27944 h 77203"/>
              <a:gd name="connsiteX3" fmla="*/ 1507 w 57454"/>
              <a:gd name="connsiteY3" fmla="*/ 77204 h 77203"/>
              <a:gd name="connsiteX4" fmla="*/ 0 w 57454"/>
              <a:gd name="connsiteY4" fmla="*/ 578 h 77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454" h="77203">
                <a:moveTo>
                  <a:pt x="0" y="578"/>
                </a:moveTo>
                <a:cubicBezTo>
                  <a:pt x="18562" y="102"/>
                  <a:pt x="37599" y="-2437"/>
                  <a:pt x="53623" y="8827"/>
                </a:cubicBezTo>
                <a:cubicBezTo>
                  <a:pt x="57034" y="17791"/>
                  <a:pt x="59413" y="19218"/>
                  <a:pt x="55209" y="27944"/>
                </a:cubicBezTo>
                <a:cubicBezTo>
                  <a:pt x="45294" y="48727"/>
                  <a:pt x="20227" y="64750"/>
                  <a:pt x="1507" y="77204"/>
                </a:cubicBezTo>
                <a:lnTo>
                  <a:pt x="0" y="578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9F545D2B-65FB-2072-70B3-7F6394F2F359}"/>
              </a:ext>
            </a:extLst>
          </p:cNvPr>
          <p:cNvSpPr/>
          <p:nvPr/>
        </p:nvSpPr>
        <p:spPr>
          <a:xfrm>
            <a:off x="4325572" y="2638066"/>
            <a:ext cx="57439" cy="64965"/>
          </a:xfrm>
          <a:custGeom>
            <a:avLst/>
            <a:gdLst>
              <a:gd name="connsiteX0" fmla="*/ 2310 w 57439"/>
              <a:gd name="connsiteY0" fmla="*/ 0 h 64965"/>
              <a:gd name="connsiteX1" fmla="*/ 57439 w 57439"/>
              <a:gd name="connsiteY1" fmla="*/ 18958 h 64965"/>
              <a:gd name="connsiteX2" fmla="*/ 11829 w 57439"/>
              <a:gd name="connsiteY2" fmla="*/ 64966 h 64965"/>
              <a:gd name="connsiteX3" fmla="*/ 2786 w 57439"/>
              <a:gd name="connsiteY3" fmla="*/ 57430 h 64965"/>
              <a:gd name="connsiteX4" fmla="*/ 2310 w 57439"/>
              <a:gd name="connsiteY4" fmla="*/ 0 h 64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439" h="64965">
                <a:moveTo>
                  <a:pt x="2310" y="0"/>
                </a:moveTo>
                <a:lnTo>
                  <a:pt x="57439" y="18958"/>
                </a:lnTo>
                <a:cubicBezTo>
                  <a:pt x="39830" y="38472"/>
                  <a:pt x="39116" y="54812"/>
                  <a:pt x="11829" y="64966"/>
                </a:cubicBezTo>
                <a:lnTo>
                  <a:pt x="2786" y="57430"/>
                </a:lnTo>
                <a:cubicBezTo>
                  <a:pt x="-1657" y="37203"/>
                  <a:pt x="9" y="20307"/>
                  <a:pt x="231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DB93BEE2-CED5-2AD6-4B63-16B9A4C599E8}"/>
              </a:ext>
            </a:extLst>
          </p:cNvPr>
          <p:cNvSpPr/>
          <p:nvPr/>
        </p:nvSpPr>
        <p:spPr>
          <a:xfrm>
            <a:off x="6310411" y="2125982"/>
            <a:ext cx="1402635" cy="1719861"/>
          </a:xfrm>
          <a:custGeom>
            <a:avLst/>
            <a:gdLst>
              <a:gd name="connsiteX0" fmla="*/ 520361 w 1402635"/>
              <a:gd name="connsiteY0" fmla="*/ 203755 h 1719861"/>
              <a:gd name="connsiteX1" fmla="*/ 765153 w 1402635"/>
              <a:gd name="connsiteY1" fmla="*/ 10523 h 1719861"/>
              <a:gd name="connsiteX2" fmla="*/ 1071817 w 1402635"/>
              <a:gd name="connsiteY2" fmla="*/ 17345 h 1719861"/>
              <a:gd name="connsiteX3" fmla="*/ 1366741 w 1402635"/>
              <a:gd name="connsiteY3" fmla="*/ 109835 h 1719861"/>
              <a:gd name="connsiteX4" fmla="*/ 1368249 w 1402635"/>
              <a:gd name="connsiteY4" fmla="*/ 112929 h 1719861"/>
              <a:gd name="connsiteX5" fmla="*/ 1377767 w 1402635"/>
              <a:gd name="connsiteY5" fmla="*/ 1036253 h 1719861"/>
              <a:gd name="connsiteX6" fmla="*/ 1396170 w 1402635"/>
              <a:gd name="connsiteY6" fmla="*/ 1569623 h 1719861"/>
              <a:gd name="connsiteX7" fmla="*/ 1322320 w 1402635"/>
              <a:gd name="connsiteY7" fmla="*/ 1593262 h 1719861"/>
              <a:gd name="connsiteX8" fmla="*/ 1316530 w 1402635"/>
              <a:gd name="connsiteY8" fmla="*/ 1600718 h 1719861"/>
              <a:gd name="connsiteX9" fmla="*/ 1314308 w 1402635"/>
              <a:gd name="connsiteY9" fmla="*/ 1606985 h 1719861"/>
              <a:gd name="connsiteX10" fmla="*/ 1170020 w 1402635"/>
              <a:gd name="connsiteY10" fmla="*/ 1581205 h 1719861"/>
              <a:gd name="connsiteX11" fmla="*/ 1085302 w 1402635"/>
              <a:gd name="connsiteY11" fmla="*/ 1644346 h 1719861"/>
              <a:gd name="connsiteX12" fmla="*/ 975756 w 1402635"/>
              <a:gd name="connsiteY12" fmla="*/ 1530279 h 1719861"/>
              <a:gd name="connsiteX13" fmla="*/ 917137 w 1402635"/>
              <a:gd name="connsiteY13" fmla="*/ 1524012 h 1719861"/>
              <a:gd name="connsiteX14" fmla="*/ 865259 w 1402635"/>
              <a:gd name="connsiteY14" fmla="*/ 1618407 h 1719861"/>
              <a:gd name="connsiteX15" fmla="*/ 821314 w 1402635"/>
              <a:gd name="connsiteY15" fmla="*/ 1601591 h 1719861"/>
              <a:gd name="connsiteX16" fmla="*/ 707009 w 1402635"/>
              <a:gd name="connsiteY16" fmla="*/ 1623008 h 1719861"/>
              <a:gd name="connsiteX17" fmla="*/ 697331 w 1402635"/>
              <a:gd name="connsiteY17" fmla="*/ 1639745 h 1719861"/>
              <a:gd name="connsiteX18" fmla="*/ 747384 w 1402635"/>
              <a:gd name="connsiteY18" fmla="*/ 1658783 h 1719861"/>
              <a:gd name="connsiteX19" fmla="*/ 601985 w 1402635"/>
              <a:gd name="connsiteY19" fmla="*/ 1709629 h 1719861"/>
              <a:gd name="connsiteX20" fmla="*/ 600160 w 1402635"/>
              <a:gd name="connsiteY20" fmla="*/ 1711929 h 1719861"/>
              <a:gd name="connsiteX21" fmla="*/ 495453 w 1402635"/>
              <a:gd name="connsiteY21" fmla="*/ 1689322 h 1719861"/>
              <a:gd name="connsiteX22" fmla="*/ 423983 w 1402635"/>
              <a:gd name="connsiteY22" fmla="*/ 1719862 h 1719861"/>
              <a:gd name="connsiteX23" fmla="*/ 379166 w 1402635"/>
              <a:gd name="connsiteY23" fmla="*/ 1614838 h 1719861"/>
              <a:gd name="connsiteX24" fmla="*/ 333634 w 1402635"/>
              <a:gd name="connsiteY24" fmla="*/ 1587868 h 1719861"/>
              <a:gd name="connsiteX25" fmla="*/ 303570 w 1402635"/>
              <a:gd name="connsiteY25" fmla="*/ 1509576 h 1719861"/>
              <a:gd name="connsiteX26" fmla="*/ 229641 w 1402635"/>
              <a:gd name="connsiteY26" fmla="*/ 1448814 h 1719861"/>
              <a:gd name="connsiteX27" fmla="*/ 199022 w 1402635"/>
              <a:gd name="connsiteY27" fmla="*/ 1336809 h 1719861"/>
              <a:gd name="connsiteX28" fmla="*/ 115891 w 1402635"/>
              <a:gd name="connsiteY28" fmla="*/ 1249792 h 1719861"/>
              <a:gd name="connsiteX29" fmla="*/ 114225 w 1402635"/>
              <a:gd name="connsiteY29" fmla="*/ 1246777 h 1719861"/>
              <a:gd name="connsiteX30" fmla="*/ 48704 w 1402635"/>
              <a:gd name="connsiteY30" fmla="*/ 1089320 h 1719861"/>
              <a:gd name="connsiteX31" fmla="*/ 147541 w 1402635"/>
              <a:gd name="connsiteY31" fmla="*/ 1076232 h 1719861"/>
              <a:gd name="connsiteX32" fmla="*/ 145796 w 1402635"/>
              <a:gd name="connsiteY32" fmla="*/ 1062826 h 1719861"/>
              <a:gd name="connsiteX33" fmla="*/ 82417 w 1402635"/>
              <a:gd name="connsiteY33" fmla="*/ 1018167 h 1719861"/>
              <a:gd name="connsiteX34" fmla="*/ 130645 w 1402635"/>
              <a:gd name="connsiteY34" fmla="*/ 1015312 h 1719861"/>
              <a:gd name="connsiteX35" fmla="*/ 175622 w 1402635"/>
              <a:gd name="connsiteY35" fmla="*/ 994132 h 1719861"/>
              <a:gd name="connsiteX36" fmla="*/ 174511 w 1402635"/>
              <a:gd name="connsiteY36" fmla="*/ 978109 h 1719861"/>
              <a:gd name="connsiteX37" fmla="*/ 40217 w 1402635"/>
              <a:gd name="connsiteY37" fmla="*/ 910050 h 1719861"/>
              <a:gd name="connsiteX38" fmla="*/ 202512 w 1402635"/>
              <a:gd name="connsiteY38" fmla="*/ 870467 h 1719861"/>
              <a:gd name="connsiteX39" fmla="*/ 200133 w 1402635"/>
              <a:gd name="connsiteY39" fmla="*/ 858093 h 1719861"/>
              <a:gd name="connsiteX40" fmla="*/ 57112 w 1402635"/>
              <a:gd name="connsiteY40" fmla="*/ 821683 h 1719861"/>
              <a:gd name="connsiteX41" fmla="*/ 142147 w 1402635"/>
              <a:gd name="connsiteY41" fmla="*/ 785671 h 1719861"/>
              <a:gd name="connsiteX42" fmla="*/ 19434 w 1402635"/>
              <a:gd name="connsiteY42" fmla="*/ 719436 h 1719861"/>
              <a:gd name="connsiteX43" fmla="*/ 16895 w 1402635"/>
              <a:gd name="connsiteY43" fmla="*/ 666924 h 1719861"/>
              <a:gd name="connsiteX44" fmla="*/ 67107 w 1402635"/>
              <a:gd name="connsiteY44" fmla="*/ 532391 h 1719861"/>
              <a:gd name="connsiteX45" fmla="*/ 108831 w 1402635"/>
              <a:gd name="connsiteY45" fmla="*/ 596326 h 1719861"/>
              <a:gd name="connsiteX46" fmla="*/ 148652 w 1402635"/>
              <a:gd name="connsiteY46" fmla="*/ 613539 h 1719861"/>
              <a:gd name="connsiteX47" fmla="*/ 160630 w 1402635"/>
              <a:gd name="connsiteY47" fmla="*/ 577447 h 1719861"/>
              <a:gd name="connsiteX48" fmla="*/ 87256 w 1402635"/>
              <a:gd name="connsiteY48" fmla="*/ 426018 h 1719861"/>
              <a:gd name="connsiteX49" fmla="*/ 127076 w 1402635"/>
              <a:gd name="connsiteY49" fmla="*/ 441090 h 1719861"/>
              <a:gd name="connsiteX50" fmla="*/ 173401 w 1402635"/>
              <a:gd name="connsiteY50" fmla="*/ 442914 h 1719861"/>
              <a:gd name="connsiteX51" fmla="*/ 166976 w 1402635"/>
              <a:gd name="connsiteY51" fmla="*/ 417848 h 1719861"/>
              <a:gd name="connsiteX52" fmla="*/ 0 w 1402635"/>
              <a:gd name="connsiteY52" fmla="*/ 331941 h 1719861"/>
              <a:gd name="connsiteX53" fmla="*/ 27446 w 1402635"/>
              <a:gd name="connsiteY53" fmla="*/ 248810 h 1719861"/>
              <a:gd name="connsiteX54" fmla="*/ 75674 w 1402635"/>
              <a:gd name="connsiteY54" fmla="*/ 307906 h 1719861"/>
              <a:gd name="connsiteX55" fmla="*/ 116605 w 1402635"/>
              <a:gd name="connsiteY55" fmla="*/ 306716 h 1719861"/>
              <a:gd name="connsiteX56" fmla="*/ 194183 w 1402635"/>
              <a:gd name="connsiteY56" fmla="*/ 352565 h 1719861"/>
              <a:gd name="connsiteX57" fmla="*/ 201322 w 1402635"/>
              <a:gd name="connsiteY57" fmla="*/ 345981 h 1719861"/>
              <a:gd name="connsiteX58" fmla="*/ 178319 w 1402635"/>
              <a:gd name="connsiteY58" fmla="*/ 215970 h 1719861"/>
              <a:gd name="connsiteX59" fmla="*/ 290561 w 1402635"/>
              <a:gd name="connsiteY59" fmla="*/ 269355 h 1719861"/>
              <a:gd name="connsiteX60" fmla="*/ 320387 w 1402635"/>
              <a:gd name="connsiteY60" fmla="*/ 256584 h 1719861"/>
              <a:gd name="connsiteX61" fmla="*/ 321814 w 1402635"/>
              <a:gd name="connsiteY61" fmla="*/ 238577 h 1719861"/>
              <a:gd name="connsiteX62" fmla="*/ 234480 w 1402635"/>
              <a:gd name="connsiteY62" fmla="*/ 136171 h 1719861"/>
              <a:gd name="connsiteX63" fmla="*/ 399789 w 1402635"/>
              <a:gd name="connsiteY63" fmla="*/ 237070 h 1719861"/>
              <a:gd name="connsiteX64" fmla="*/ 343708 w 1402635"/>
              <a:gd name="connsiteY64" fmla="*/ 276415 h 1719861"/>
              <a:gd name="connsiteX65" fmla="*/ 256452 w 1402635"/>
              <a:gd name="connsiteY65" fmla="*/ 323771 h 1719861"/>
              <a:gd name="connsiteX66" fmla="*/ 203068 w 1402635"/>
              <a:gd name="connsiteY66" fmla="*/ 398811 h 1719861"/>
              <a:gd name="connsiteX67" fmla="*/ 205923 w 1402635"/>
              <a:gd name="connsiteY67" fmla="*/ 459493 h 1719861"/>
              <a:gd name="connsiteX68" fmla="*/ 228292 w 1402635"/>
              <a:gd name="connsiteY68" fmla="*/ 438631 h 1719861"/>
              <a:gd name="connsiteX69" fmla="*/ 238128 w 1402635"/>
              <a:gd name="connsiteY69" fmla="*/ 561741 h 1719861"/>
              <a:gd name="connsiteX70" fmla="*/ 263988 w 1402635"/>
              <a:gd name="connsiteY70" fmla="*/ 612349 h 1719861"/>
              <a:gd name="connsiteX71" fmla="*/ 278028 w 1402635"/>
              <a:gd name="connsiteY71" fmla="*/ 609018 h 1719861"/>
              <a:gd name="connsiteX72" fmla="*/ 355210 w 1402635"/>
              <a:gd name="connsiteY72" fmla="*/ 490191 h 1719861"/>
              <a:gd name="connsiteX73" fmla="*/ 357748 w 1402635"/>
              <a:gd name="connsiteY73" fmla="*/ 529773 h 1719861"/>
              <a:gd name="connsiteX74" fmla="*/ 393602 w 1402635"/>
              <a:gd name="connsiteY74" fmla="*/ 614887 h 1719861"/>
              <a:gd name="connsiteX75" fmla="*/ 421603 w 1402635"/>
              <a:gd name="connsiteY75" fmla="*/ 612270 h 1719861"/>
              <a:gd name="connsiteX76" fmla="*/ 476257 w 1402635"/>
              <a:gd name="connsiteY76" fmla="*/ 489953 h 1719861"/>
              <a:gd name="connsiteX77" fmla="*/ 543206 w 1402635"/>
              <a:gd name="connsiteY77" fmla="*/ 618378 h 1719861"/>
              <a:gd name="connsiteX78" fmla="*/ 565258 w 1402635"/>
              <a:gd name="connsiteY78" fmla="*/ 619805 h 1719861"/>
              <a:gd name="connsiteX79" fmla="*/ 600002 w 1402635"/>
              <a:gd name="connsiteY79" fmla="*/ 480990 h 1719861"/>
              <a:gd name="connsiteX80" fmla="*/ 614835 w 1402635"/>
              <a:gd name="connsiteY80" fmla="*/ 469488 h 1719861"/>
              <a:gd name="connsiteX81" fmla="*/ 708595 w 1402635"/>
              <a:gd name="connsiteY81" fmla="*/ 533026 h 1719861"/>
              <a:gd name="connsiteX82" fmla="*/ 732868 w 1402635"/>
              <a:gd name="connsiteY82" fmla="*/ 530805 h 1719861"/>
              <a:gd name="connsiteX83" fmla="*/ 740563 w 1402635"/>
              <a:gd name="connsiteY83" fmla="*/ 504707 h 1719861"/>
              <a:gd name="connsiteX84" fmla="*/ 689240 w 1402635"/>
              <a:gd name="connsiteY84" fmla="*/ 385643 h 1719861"/>
              <a:gd name="connsiteX85" fmla="*/ 859389 w 1402635"/>
              <a:gd name="connsiteY85" fmla="*/ 414596 h 1719861"/>
              <a:gd name="connsiteX86" fmla="*/ 863672 w 1402635"/>
              <a:gd name="connsiteY86" fmla="*/ 383739 h 1719861"/>
              <a:gd name="connsiteX87" fmla="*/ 665840 w 1402635"/>
              <a:gd name="connsiteY87" fmla="*/ 249603 h 1719861"/>
              <a:gd name="connsiteX88" fmla="*/ 803228 w 1402635"/>
              <a:gd name="connsiteY88" fmla="*/ 268958 h 1719861"/>
              <a:gd name="connsiteX89" fmla="*/ 791964 w 1402635"/>
              <a:gd name="connsiteY89" fmla="*/ 228820 h 1719861"/>
              <a:gd name="connsiteX90" fmla="*/ 702805 w 1402635"/>
              <a:gd name="connsiteY90" fmla="*/ 163696 h 1719861"/>
              <a:gd name="connsiteX91" fmla="*/ 520361 w 1402635"/>
              <a:gd name="connsiteY91" fmla="*/ 203755 h 171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402635" h="1719861">
                <a:moveTo>
                  <a:pt x="520361" y="203755"/>
                </a:moveTo>
                <a:cubicBezTo>
                  <a:pt x="582392" y="117927"/>
                  <a:pt x="656242" y="32813"/>
                  <a:pt x="765153" y="10523"/>
                </a:cubicBezTo>
                <a:cubicBezTo>
                  <a:pt x="816951" y="-107"/>
                  <a:pt x="1030965" y="-9150"/>
                  <a:pt x="1071817" y="17345"/>
                </a:cubicBezTo>
                <a:cubicBezTo>
                  <a:pt x="1113620" y="22977"/>
                  <a:pt x="1348259" y="82231"/>
                  <a:pt x="1366741" y="109835"/>
                </a:cubicBezTo>
                <a:cubicBezTo>
                  <a:pt x="1367376" y="110788"/>
                  <a:pt x="1367773" y="111898"/>
                  <a:pt x="1368249" y="112929"/>
                </a:cubicBezTo>
                <a:cubicBezTo>
                  <a:pt x="1387524" y="173849"/>
                  <a:pt x="1374118" y="905211"/>
                  <a:pt x="1377767" y="1036253"/>
                </a:cubicBezTo>
                <a:cubicBezTo>
                  <a:pt x="1381020" y="1154207"/>
                  <a:pt x="1417032" y="1477925"/>
                  <a:pt x="1396170" y="1569623"/>
                </a:cubicBezTo>
                <a:cubicBezTo>
                  <a:pt x="1368962" y="1571924"/>
                  <a:pt x="1341437" y="1570813"/>
                  <a:pt x="1322320" y="1593262"/>
                </a:cubicBezTo>
                <a:cubicBezTo>
                  <a:pt x="1320258" y="1595642"/>
                  <a:pt x="1318354" y="1598180"/>
                  <a:pt x="1316530" y="1600718"/>
                </a:cubicBezTo>
                <a:lnTo>
                  <a:pt x="1314308" y="1606985"/>
                </a:lnTo>
                <a:cubicBezTo>
                  <a:pt x="1251008" y="1650216"/>
                  <a:pt x="1227291" y="1569861"/>
                  <a:pt x="1170020" y="1581205"/>
                </a:cubicBezTo>
                <a:cubicBezTo>
                  <a:pt x="1133689" y="1588423"/>
                  <a:pt x="1122504" y="1635620"/>
                  <a:pt x="1085302" y="1644346"/>
                </a:cubicBezTo>
                <a:cubicBezTo>
                  <a:pt x="1006454" y="1638873"/>
                  <a:pt x="1022081" y="1565499"/>
                  <a:pt x="975756" y="1530279"/>
                </a:cubicBezTo>
                <a:cubicBezTo>
                  <a:pt x="957115" y="1516080"/>
                  <a:pt x="938316" y="1520443"/>
                  <a:pt x="917137" y="1524012"/>
                </a:cubicBezTo>
                <a:cubicBezTo>
                  <a:pt x="915708" y="1546461"/>
                  <a:pt x="877396" y="1597704"/>
                  <a:pt x="865259" y="1618407"/>
                </a:cubicBezTo>
                <a:cubicBezTo>
                  <a:pt x="851933" y="1609761"/>
                  <a:pt x="836940" y="1604050"/>
                  <a:pt x="821314" y="1601591"/>
                </a:cubicBezTo>
                <a:cubicBezTo>
                  <a:pt x="784032" y="1595959"/>
                  <a:pt x="737786" y="1598894"/>
                  <a:pt x="707009" y="1623008"/>
                </a:cubicBezTo>
                <a:cubicBezTo>
                  <a:pt x="698442" y="1629750"/>
                  <a:pt x="698680" y="1629116"/>
                  <a:pt x="697331" y="1639745"/>
                </a:cubicBezTo>
                <a:cubicBezTo>
                  <a:pt x="712958" y="1649740"/>
                  <a:pt x="729775" y="1653785"/>
                  <a:pt x="747384" y="1658783"/>
                </a:cubicBezTo>
                <a:cubicBezTo>
                  <a:pt x="743101" y="1684722"/>
                  <a:pt x="626258" y="1682421"/>
                  <a:pt x="601985" y="1709629"/>
                </a:cubicBezTo>
                <a:cubicBezTo>
                  <a:pt x="601350" y="1710343"/>
                  <a:pt x="600795" y="1711136"/>
                  <a:pt x="600160" y="1711929"/>
                </a:cubicBezTo>
                <a:cubicBezTo>
                  <a:pt x="565972" y="1700190"/>
                  <a:pt x="531625" y="1691861"/>
                  <a:pt x="495453" y="1689322"/>
                </a:cubicBezTo>
                <a:cubicBezTo>
                  <a:pt x="475385" y="1702569"/>
                  <a:pt x="448256" y="1718989"/>
                  <a:pt x="423983" y="1719862"/>
                </a:cubicBezTo>
                <a:cubicBezTo>
                  <a:pt x="402328" y="1697334"/>
                  <a:pt x="390746" y="1645060"/>
                  <a:pt x="379166" y="1614838"/>
                </a:cubicBezTo>
                <a:lnTo>
                  <a:pt x="333634" y="1587868"/>
                </a:lnTo>
                <a:cubicBezTo>
                  <a:pt x="324908" y="1563198"/>
                  <a:pt x="317452" y="1531707"/>
                  <a:pt x="303570" y="1509576"/>
                </a:cubicBezTo>
                <a:cubicBezTo>
                  <a:pt x="286437" y="1482130"/>
                  <a:pt x="248599" y="1480623"/>
                  <a:pt x="229641" y="1448814"/>
                </a:cubicBezTo>
                <a:cubicBezTo>
                  <a:pt x="209889" y="1415657"/>
                  <a:pt x="223533" y="1370522"/>
                  <a:pt x="199022" y="1336809"/>
                </a:cubicBezTo>
                <a:cubicBezTo>
                  <a:pt x="175622" y="1304683"/>
                  <a:pt x="135802" y="1284932"/>
                  <a:pt x="115891" y="1249792"/>
                </a:cubicBezTo>
                <a:lnTo>
                  <a:pt x="114225" y="1246777"/>
                </a:lnTo>
                <a:cubicBezTo>
                  <a:pt x="81465" y="1188713"/>
                  <a:pt x="100899" y="1144609"/>
                  <a:pt x="48704" y="1089320"/>
                </a:cubicBezTo>
                <a:cubicBezTo>
                  <a:pt x="79878" y="1090907"/>
                  <a:pt x="122475" y="1098125"/>
                  <a:pt x="147541" y="1076232"/>
                </a:cubicBezTo>
                <a:lnTo>
                  <a:pt x="145796" y="1062826"/>
                </a:lnTo>
                <a:cubicBezTo>
                  <a:pt x="130407" y="1041012"/>
                  <a:pt x="105421" y="1030383"/>
                  <a:pt x="82417" y="1018167"/>
                </a:cubicBezTo>
                <a:cubicBezTo>
                  <a:pt x="98440" y="1017453"/>
                  <a:pt x="114622" y="1016898"/>
                  <a:pt x="130645" y="1015312"/>
                </a:cubicBezTo>
                <a:cubicBezTo>
                  <a:pt x="148969" y="1013408"/>
                  <a:pt x="163565" y="1008966"/>
                  <a:pt x="175622" y="994132"/>
                </a:cubicBezTo>
                <a:cubicBezTo>
                  <a:pt x="175939" y="988500"/>
                  <a:pt x="177605" y="983027"/>
                  <a:pt x="174511" y="978109"/>
                </a:cubicBezTo>
                <a:cubicBezTo>
                  <a:pt x="148255" y="936623"/>
                  <a:pt x="84876" y="921393"/>
                  <a:pt x="40217" y="910050"/>
                </a:cubicBezTo>
                <a:cubicBezTo>
                  <a:pt x="81306" y="900055"/>
                  <a:pt x="174908" y="901007"/>
                  <a:pt x="202512" y="870467"/>
                </a:cubicBezTo>
                <a:lnTo>
                  <a:pt x="200133" y="858093"/>
                </a:lnTo>
                <a:cubicBezTo>
                  <a:pt x="157853" y="820573"/>
                  <a:pt x="110418" y="819859"/>
                  <a:pt x="57112" y="821683"/>
                </a:cubicBezTo>
                <a:cubicBezTo>
                  <a:pt x="81148" y="815337"/>
                  <a:pt x="128107" y="808119"/>
                  <a:pt x="142147" y="785671"/>
                </a:cubicBezTo>
                <a:cubicBezTo>
                  <a:pt x="123189" y="748071"/>
                  <a:pt x="58302" y="734348"/>
                  <a:pt x="19434" y="719436"/>
                </a:cubicBezTo>
                <a:cubicBezTo>
                  <a:pt x="11105" y="703016"/>
                  <a:pt x="15706" y="685168"/>
                  <a:pt x="16895" y="666924"/>
                </a:cubicBezTo>
                <a:cubicBezTo>
                  <a:pt x="27684" y="621868"/>
                  <a:pt x="52194" y="576971"/>
                  <a:pt x="67107" y="532391"/>
                </a:cubicBezTo>
                <a:cubicBezTo>
                  <a:pt x="79482" y="553412"/>
                  <a:pt x="92015" y="578637"/>
                  <a:pt x="108831" y="596326"/>
                </a:cubicBezTo>
                <a:cubicBezTo>
                  <a:pt x="121126" y="609256"/>
                  <a:pt x="131438" y="613539"/>
                  <a:pt x="148652" y="613539"/>
                </a:cubicBezTo>
                <a:cubicBezTo>
                  <a:pt x="158091" y="600768"/>
                  <a:pt x="160153" y="593867"/>
                  <a:pt x="160630" y="577447"/>
                </a:cubicBezTo>
                <a:cubicBezTo>
                  <a:pt x="162692" y="510022"/>
                  <a:pt x="130169" y="471629"/>
                  <a:pt x="87256" y="426018"/>
                </a:cubicBezTo>
                <a:cubicBezTo>
                  <a:pt x="100503" y="431174"/>
                  <a:pt x="113749" y="436251"/>
                  <a:pt x="127076" y="441090"/>
                </a:cubicBezTo>
                <a:cubicBezTo>
                  <a:pt x="144765" y="447436"/>
                  <a:pt x="155870" y="451085"/>
                  <a:pt x="173401" y="442914"/>
                </a:cubicBezTo>
                <a:cubicBezTo>
                  <a:pt x="175463" y="429667"/>
                  <a:pt x="174590" y="428874"/>
                  <a:pt x="166976" y="417848"/>
                </a:cubicBezTo>
                <a:cubicBezTo>
                  <a:pt x="128186" y="361529"/>
                  <a:pt x="62903" y="343443"/>
                  <a:pt x="0" y="331941"/>
                </a:cubicBezTo>
                <a:lnTo>
                  <a:pt x="27446" y="248810"/>
                </a:lnTo>
                <a:cubicBezTo>
                  <a:pt x="39741" y="268720"/>
                  <a:pt x="54653" y="296563"/>
                  <a:pt x="75674" y="307906"/>
                </a:cubicBezTo>
                <a:cubicBezTo>
                  <a:pt x="88762" y="314966"/>
                  <a:pt x="102962" y="310682"/>
                  <a:pt x="116605" y="306716"/>
                </a:cubicBezTo>
                <a:cubicBezTo>
                  <a:pt x="128583" y="303226"/>
                  <a:pt x="172449" y="349709"/>
                  <a:pt x="194183" y="352565"/>
                </a:cubicBezTo>
                <a:lnTo>
                  <a:pt x="201322" y="345981"/>
                </a:lnTo>
                <a:cubicBezTo>
                  <a:pt x="209889" y="304019"/>
                  <a:pt x="193152" y="254918"/>
                  <a:pt x="178319" y="215970"/>
                </a:cubicBezTo>
                <a:cubicBezTo>
                  <a:pt x="209969" y="236436"/>
                  <a:pt x="251852" y="268879"/>
                  <a:pt x="290561" y="269355"/>
                </a:cubicBezTo>
                <a:cubicBezTo>
                  <a:pt x="306109" y="269593"/>
                  <a:pt x="309995" y="266578"/>
                  <a:pt x="320387" y="256584"/>
                </a:cubicBezTo>
                <a:cubicBezTo>
                  <a:pt x="321736" y="250793"/>
                  <a:pt x="322766" y="244527"/>
                  <a:pt x="321814" y="238577"/>
                </a:cubicBezTo>
                <a:cubicBezTo>
                  <a:pt x="315072" y="195425"/>
                  <a:pt x="265416" y="162189"/>
                  <a:pt x="234480" y="136171"/>
                </a:cubicBezTo>
                <a:cubicBezTo>
                  <a:pt x="295717" y="164965"/>
                  <a:pt x="348309" y="192411"/>
                  <a:pt x="399789" y="237070"/>
                </a:cubicBezTo>
                <a:cubicBezTo>
                  <a:pt x="380276" y="249048"/>
                  <a:pt x="363301" y="264595"/>
                  <a:pt x="343708" y="276415"/>
                </a:cubicBezTo>
                <a:cubicBezTo>
                  <a:pt x="315310" y="293548"/>
                  <a:pt x="284612" y="305844"/>
                  <a:pt x="256452" y="323771"/>
                </a:cubicBezTo>
                <a:cubicBezTo>
                  <a:pt x="224247" y="344316"/>
                  <a:pt x="211159" y="361053"/>
                  <a:pt x="203068" y="398811"/>
                </a:cubicBezTo>
                <a:cubicBezTo>
                  <a:pt x="198863" y="418483"/>
                  <a:pt x="194580" y="442042"/>
                  <a:pt x="205923" y="459493"/>
                </a:cubicBezTo>
                <a:cubicBezTo>
                  <a:pt x="212666" y="451402"/>
                  <a:pt x="218139" y="441645"/>
                  <a:pt x="228292" y="438631"/>
                </a:cubicBezTo>
                <a:cubicBezTo>
                  <a:pt x="234162" y="479641"/>
                  <a:pt x="229720" y="520731"/>
                  <a:pt x="238128" y="561741"/>
                </a:cubicBezTo>
                <a:cubicBezTo>
                  <a:pt x="242095" y="581254"/>
                  <a:pt x="246537" y="600768"/>
                  <a:pt x="263988" y="612349"/>
                </a:cubicBezTo>
                <a:lnTo>
                  <a:pt x="278028" y="609018"/>
                </a:lnTo>
                <a:cubicBezTo>
                  <a:pt x="310709" y="580144"/>
                  <a:pt x="333158" y="527949"/>
                  <a:pt x="355210" y="490191"/>
                </a:cubicBezTo>
                <a:cubicBezTo>
                  <a:pt x="355606" y="503359"/>
                  <a:pt x="356241" y="516685"/>
                  <a:pt x="357748" y="529773"/>
                </a:cubicBezTo>
                <a:cubicBezTo>
                  <a:pt x="361556" y="562375"/>
                  <a:pt x="366712" y="593311"/>
                  <a:pt x="393602" y="614887"/>
                </a:cubicBezTo>
                <a:cubicBezTo>
                  <a:pt x="405659" y="616712"/>
                  <a:pt x="410577" y="618933"/>
                  <a:pt x="421603" y="612270"/>
                </a:cubicBezTo>
                <a:cubicBezTo>
                  <a:pt x="458647" y="589504"/>
                  <a:pt x="467135" y="528742"/>
                  <a:pt x="476257" y="489953"/>
                </a:cubicBezTo>
                <a:cubicBezTo>
                  <a:pt x="491487" y="533422"/>
                  <a:pt x="507748" y="587362"/>
                  <a:pt x="543206" y="618378"/>
                </a:cubicBezTo>
                <a:cubicBezTo>
                  <a:pt x="552328" y="620995"/>
                  <a:pt x="556294" y="623772"/>
                  <a:pt x="565258" y="619805"/>
                </a:cubicBezTo>
                <a:cubicBezTo>
                  <a:pt x="616897" y="596722"/>
                  <a:pt x="582154" y="521524"/>
                  <a:pt x="600002" y="480990"/>
                </a:cubicBezTo>
                <a:cubicBezTo>
                  <a:pt x="603809" y="472423"/>
                  <a:pt x="606189" y="472899"/>
                  <a:pt x="614835" y="469488"/>
                </a:cubicBezTo>
                <a:cubicBezTo>
                  <a:pt x="651482" y="479720"/>
                  <a:pt x="673852" y="519620"/>
                  <a:pt x="708595" y="533026"/>
                </a:cubicBezTo>
                <a:cubicBezTo>
                  <a:pt x="719780" y="537309"/>
                  <a:pt x="722080" y="535485"/>
                  <a:pt x="732868" y="530805"/>
                </a:cubicBezTo>
                <a:cubicBezTo>
                  <a:pt x="738421" y="522396"/>
                  <a:pt x="740959" y="514940"/>
                  <a:pt x="740563" y="504707"/>
                </a:cubicBezTo>
                <a:cubicBezTo>
                  <a:pt x="738976" y="466791"/>
                  <a:pt x="716766" y="412058"/>
                  <a:pt x="689240" y="385643"/>
                </a:cubicBezTo>
                <a:cubicBezTo>
                  <a:pt x="735724" y="391830"/>
                  <a:pt x="816396" y="428160"/>
                  <a:pt x="859389" y="414596"/>
                </a:cubicBezTo>
                <a:cubicBezTo>
                  <a:pt x="865179" y="403173"/>
                  <a:pt x="868194" y="397066"/>
                  <a:pt x="863672" y="383739"/>
                </a:cubicBezTo>
                <a:cubicBezTo>
                  <a:pt x="844556" y="327975"/>
                  <a:pt x="717876" y="270307"/>
                  <a:pt x="665840" y="249603"/>
                </a:cubicBezTo>
                <a:cubicBezTo>
                  <a:pt x="713513" y="250476"/>
                  <a:pt x="757300" y="256901"/>
                  <a:pt x="803228" y="268958"/>
                </a:cubicBezTo>
                <a:cubicBezTo>
                  <a:pt x="802355" y="252618"/>
                  <a:pt x="800452" y="242940"/>
                  <a:pt x="791964" y="228820"/>
                </a:cubicBezTo>
                <a:cubicBezTo>
                  <a:pt x="770071" y="192491"/>
                  <a:pt x="744132" y="173374"/>
                  <a:pt x="702805" y="163696"/>
                </a:cubicBezTo>
                <a:cubicBezTo>
                  <a:pt x="631969" y="146959"/>
                  <a:pt x="579457" y="167821"/>
                  <a:pt x="520361" y="20375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DF312562-9C00-E3DB-E1E6-3905B2127F3A}"/>
              </a:ext>
            </a:extLst>
          </p:cNvPr>
          <p:cNvSpPr/>
          <p:nvPr/>
        </p:nvSpPr>
        <p:spPr>
          <a:xfrm>
            <a:off x="7227547" y="2143406"/>
            <a:ext cx="485499" cy="1627001"/>
          </a:xfrm>
          <a:custGeom>
            <a:avLst/>
            <a:gdLst>
              <a:gd name="connsiteX0" fmla="*/ 154681 w 485499"/>
              <a:gd name="connsiteY0" fmla="*/ 0 h 1627001"/>
              <a:gd name="connsiteX1" fmla="*/ 449605 w 485499"/>
              <a:gd name="connsiteY1" fmla="*/ 92491 h 1627001"/>
              <a:gd name="connsiteX2" fmla="*/ 451112 w 485499"/>
              <a:gd name="connsiteY2" fmla="*/ 95585 h 1627001"/>
              <a:gd name="connsiteX3" fmla="*/ 460630 w 485499"/>
              <a:gd name="connsiteY3" fmla="*/ 1018909 h 1627001"/>
              <a:gd name="connsiteX4" fmla="*/ 479033 w 485499"/>
              <a:gd name="connsiteY4" fmla="*/ 1552279 h 1627001"/>
              <a:gd name="connsiteX5" fmla="*/ 405183 w 485499"/>
              <a:gd name="connsiteY5" fmla="*/ 1575917 h 1627001"/>
              <a:gd name="connsiteX6" fmla="*/ 399393 w 485499"/>
              <a:gd name="connsiteY6" fmla="*/ 1583374 h 1627001"/>
              <a:gd name="connsiteX7" fmla="*/ 397172 w 485499"/>
              <a:gd name="connsiteY7" fmla="*/ 1589640 h 1627001"/>
              <a:gd name="connsiteX8" fmla="*/ 252883 w 485499"/>
              <a:gd name="connsiteY8" fmla="*/ 1563860 h 1627001"/>
              <a:gd name="connsiteX9" fmla="*/ 168165 w 485499"/>
              <a:gd name="connsiteY9" fmla="*/ 1627002 h 1627001"/>
              <a:gd name="connsiteX10" fmla="*/ 58620 w 485499"/>
              <a:gd name="connsiteY10" fmla="*/ 1512935 h 1627001"/>
              <a:gd name="connsiteX11" fmla="*/ 0 w 485499"/>
              <a:gd name="connsiteY11" fmla="*/ 1506668 h 1627001"/>
              <a:gd name="connsiteX12" fmla="*/ 172528 w 485499"/>
              <a:gd name="connsiteY12" fmla="*/ 80196 h 1627001"/>
              <a:gd name="connsiteX13" fmla="*/ 154681 w 485499"/>
              <a:gd name="connsiteY13" fmla="*/ 0 h 1627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85499" h="1627001">
                <a:moveTo>
                  <a:pt x="154681" y="0"/>
                </a:moveTo>
                <a:cubicBezTo>
                  <a:pt x="196484" y="5632"/>
                  <a:pt x="431122" y="64886"/>
                  <a:pt x="449605" y="92491"/>
                </a:cubicBezTo>
                <a:cubicBezTo>
                  <a:pt x="450239" y="93443"/>
                  <a:pt x="450636" y="94554"/>
                  <a:pt x="451112" y="95585"/>
                </a:cubicBezTo>
                <a:cubicBezTo>
                  <a:pt x="470387" y="156505"/>
                  <a:pt x="456982" y="887866"/>
                  <a:pt x="460630" y="1018909"/>
                </a:cubicBezTo>
                <a:cubicBezTo>
                  <a:pt x="463883" y="1136862"/>
                  <a:pt x="499895" y="1460581"/>
                  <a:pt x="479033" y="1552279"/>
                </a:cubicBezTo>
                <a:cubicBezTo>
                  <a:pt x="451826" y="1554579"/>
                  <a:pt x="424301" y="1553469"/>
                  <a:pt x="405183" y="1575917"/>
                </a:cubicBezTo>
                <a:cubicBezTo>
                  <a:pt x="403121" y="1578297"/>
                  <a:pt x="401217" y="1580835"/>
                  <a:pt x="399393" y="1583374"/>
                </a:cubicBezTo>
                <a:lnTo>
                  <a:pt x="397172" y="1589640"/>
                </a:lnTo>
                <a:cubicBezTo>
                  <a:pt x="333872" y="1632871"/>
                  <a:pt x="310154" y="1552517"/>
                  <a:pt x="252883" y="1563860"/>
                </a:cubicBezTo>
                <a:cubicBezTo>
                  <a:pt x="216553" y="1571078"/>
                  <a:pt x="205368" y="1618276"/>
                  <a:pt x="168165" y="1627002"/>
                </a:cubicBezTo>
                <a:cubicBezTo>
                  <a:pt x="89318" y="1621528"/>
                  <a:pt x="104945" y="1548154"/>
                  <a:pt x="58620" y="1512935"/>
                </a:cubicBezTo>
                <a:cubicBezTo>
                  <a:pt x="39979" y="1498736"/>
                  <a:pt x="21179" y="1503099"/>
                  <a:pt x="0" y="1506668"/>
                </a:cubicBezTo>
                <a:cubicBezTo>
                  <a:pt x="64886" y="1420523"/>
                  <a:pt x="172687" y="237732"/>
                  <a:pt x="172528" y="80196"/>
                </a:cubicBezTo>
                <a:cubicBezTo>
                  <a:pt x="172370" y="53781"/>
                  <a:pt x="174749" y="19910"/>
                  <a:pt x="15468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468825DA-51A3-9F6F-C41B-3E5F25FE1DD6}"/>
              </a:ext>
            </a:extLst>
          </p:cNvPr>
          <p:cNvSpPr/>
          <p:nvPr/>
        </p:nvSpPr>
        <p:spPr>
          <a:xfrm>
            <a:off x="3846468" y="1459004"/>
            <a:ext cx="1504712" cy="1290404"/>
          </a:xfrm>
          <a:custGeom>
            <a:avLst/>
            <a:gdLst>
              <a:gd name="connsiteX0" fmla="*/ 167451 w 1504712"/>
              <a:gd name="connsiteY0" fmla="*/ 0 h 1290404"/>
              <a:gd name="connsiteX1" fmla="*/ 677184 w 1504712"/>
              <a:gd name="connsiteY1" fmla="*/ 280963 h 1290404"/>
              <a:gd name="connsiteX2" fmla="*/ 812985 w 1504712"/>
              <a:gd name="connsiteY2" fmla="*/ 386622 h 1290404"/>
              <a:gd name="connsiteX3" fmla="*/ 907618 w 1504712"/>
              <a:gd name="connsiteY3" fmla="*/ 665761 h 1290404"/>
              <a:gd name="connsiteX4" fmla="*/ 774117 w 1504712"/>
              <a:gd name="connsiteY4" fmla="*/ 591435 h 1290404"/>
              <a:gd name="connsiteX5" fmla="*/ 676946 w 1504712"/>
              <a:gd name="connsiteY5" fmla="*/ 445083 h 1290404"/>
              <a:gd name="connsiteX6" fmla="*/ 659257 w 1504712"/>
              <a:gd name="connsiteY6" fmla="*/ 435803 h 1290404"/>
              <a:gd name="connsiteX7" fmla="*/ 626178 w 1504712"/>
              <a:gd name="connsiteY7" fmla="*/ 376310 h 1290404"/>
              <a:gd name="connsiteX8" fmla="*/ 633476 w 1504712"/>
              <a:gd name="connsiteY8" fmla="*/ 253597 h 1290404"/>
              <a:gd name="connsiteX9" fmla="*/ 604761 w 1504712"/>
              <a:gd name="connsiteY9" fmla="*/ 339504 h 1290404"/>
              <a:gd name="connsiteX10" fmla="*/ 550028 w 1504712"/>
              <a:gd name="connsiteY10" fmla="*/ 217029 h 1290404"/>
              <a:gd name="connsiteX11" fmla="*/ 618564 w 1504712"/>
              <a:gd name="connsiteY11" fmla="*/ 418034 h 1290404"/>
              <a:gd name="connsiteX12" fmla="*/ 434216 w 1504712"/>
              <a:gd name="connsiteY12" fmla="*/ 333396 h 1290404"/>
              <a:gd name="connsiteX13" fmla="*/ 392968 w 1504712"/>
              <a:gd name="connsiteY13" fmla="*/ 237256 h 1290404"/>
              <a:gd name="connsiteX14" fmla="*/ 416210 w 1504712"/>
              <a:gd name="connsiteY14" fmla="*/ 306664 h 1290404"/>
              <a:gd name="connsiteX15" fmla="*/ 163247 w 1504712"/>
              <a:gd name="connsiteY15" fmla="*/ 71629 h 1290404"/>
              <a:gd name="connsiteX16" fmla="*/ 263353 w 1504712"/>
              <a:gd name="connsiteY16" fmla="*/ 181016 h 1290404"/>
              <a:gd name="connsiteX17" fmla="*/ 385194 w 1504712"/>
              <a:gd name="connsiteY17" fmla="*/ 343391 h 1290404"/>
              <a:gd name="connsiteX18" fmla="*/ 377817 w 1504712"/>
              <a:gd name="connsiteY18" fmla="*/ 350371 h 1290404"/>
              <a:gd name="connsiteX19" fmla="*/ 161026 w 1504712"/>
              <a:gd name="connsiteY19" fmla="*/ 246616 h 1290404"/>
              <a:gd name="connsiteX20" fmla="*/ 273983 w 1504712"/>
              <a:gd name="connsiteY20" fmla="*/ 343788 h 1290404"/>
              <a:gd name="connsiteX21" fmla="*/ 270017 w 1504712"/>
              <a:gd name="connsiteY21" fmla="*/ 341646 h 1290404"/>
              <a:gd name="connsiteX22" fmla="*/ 317055 w 1504712"/>
              <a:gd name="connsiteY22" fmla="*/ 376548 h 1290404"/>
              <a:gd name="connsiteX23" fmla="*/ 405898 w 1504712"/>
              <a:gd name="connsiteY23" fmla="*/ 383925 h 1290404"/>
              <a:gd name="connsiteX24" fmla="*/ 707564 w 1504712"/>
              <a:gd name="connsiteY24" fmla="*/ 528214 h 1290404"/>
              <a:gd name="connsiteX25" fmla="*/ 795455 w 1504712"/>
              <a:gd name="connsiteY25" fmla="*/ 664175 h 1290404"/>
              <a:gd name="connsiteX26" fmla="*/ 917137 w 1504712"/>
              <a:gd name="connsiteY26" fmla="*/ 745005 h 1290404"/>
              <a:gd name="connsiteX27" fmla="*/ 989162 w 1504712"/>
              <a:gd name="connsiteY27" fmla="*/ 882631 h 1290404"/>
              <a:gd name="connsiteX28" fmla="*/ 1407989 w 1504712"/>
              <a:gd name="connsiteY28" fmla="*/ 1096963 h 1290404"/>
              <a:gd name="connsiteX29" fmla="*/ 1504685 w 1504712"/>
              <a:gd name="connsiteY29" fmla="*/ 1260528 h 1290404"/>
              <a:gd name="connsiteX30" fmla="*/ 1488820 w 1504712"/>
              <a:gd name="connsiteY30" fmla="*/ 1287815 h 1290404"/>
              <a:gd name="connsiteX31" fmla="*/ 1340565 w 1504712"/>
              <a:gd name="connsiteY31" fmla="*/ 1250612 h 1290404"/>
              <a:gd name="connsiteX32" fmla="*/ 1184853 w 1504712"/>
              <a:gd name="connsiteY32" fmla="*/ 1238714 h 1290404"/>
              <a:gd name="connsiteX33" fmla="*/ 771816 w 1504712"/>
              <a:gd name="connsiteY33" fmla="*/ 1057143 h 1290404"/>
              <a:gd name="connsiteX34" fmla="*/ 753493 w 1504712"/>
              <a:gd name="connsiteY34" fmla="*/ 1041754 h 1290404"/>
              <a:gd name="connsiteX35" fmla="*/ 754921 w 1504712"/>
              <a:gd name="connsiteY35" fmla="*/ 1033821 h 1290404"/>
              <a:gd name="connsiteX36" fmla="*/ 794662 w 1504712"/>
              <a:gd name="connsiteY36" fmla="*/ 1025810 h 1290404"/>
              <a:gd name="connsiteX37" fmla="*/ 799500 w 1504712"/>
              <a:gd name="connsiteY37" fmla="*/ 1015498 h 1290404"/>
              <a:gd name="connsiteX38" fmla="*/ 755476 w 1504712"/>
              <a:gd name="connsiteY38" fmla="*/ 972901 h 1290404"/>
              <a:gd name="connsiteX39" fmla="*/ 815920 w 1504712"/>
              <a:gd name="connsiteY39" fmla="*/ 955609 h 1290404"/>
              <a:gd name="connsiteX40" fmla="*/ 816317 w 1504712"/>
              <a:gd name="connsiteY40" fmla="*/ 942362 h 1290404"/>
              <a:gd name="connsiteX41" fmla="*/ 757855 w 1504712"/>
              <a:gd name="connsiteY41" fmla="*/ 921896 h 1290404"/>
              <a:gd name="connsiteX42" fmla="*/ 766977 w 1504712"/>
              <a:gd name="connsiteY42" fmla="*/ 882790 h 1290404"/>
              <a:gd name="connsiteX43" fmla="*/ 698839 w 1504712"/>
              <a:gd name="connsiteY43" fmla="*/ 856454 h 1290404"/>
              <a:gd name="connsiteX44" fmla="*/ 642202 w 1504712"/>
              <a:gd name="connsiteY44" fmla="*/ 867877 h 1290404"/>
              <a:gd name="connsiteX45" fmla="*/ 638950 w 1504712"/>
              <a:gd name="connsiteY45" fmla="*/ 809574 h 1290404"/>
              <a:gd name="connsiteX46" fmla="*/ 624116 w 1504712"/>
              <a:gd name="connsiteY46" fmla="*/ 804577 h 1290404"/>
              <a:gd name="connsiteX47" fmla="*/ 560182 w 1504712"/>
              <a:gd name="connsiteY47" fmla="*/ 818935 h 1290404"/>
              <a:gd name="connsiteX48" fmla="*/ 522820 w 1504712"/>
              <a:gd name="connsiteY48" fmla="*/ 818538 h 1290404"/>
              <a:gd name="connsiteX49" fmla="*/ 515760 w 1504712"/>
              <a:gd name="connsiteY49" fmla="*/ 823218 h 1290404"/>
              <a:gd name="connsiteX50" fmla="*/ 527580 w 1504712"/>
              <a:gd name="connsiteY50" fmla="*/ 850902 h 1290404"/>
              <a:gd name="connsiteX51" fmla="*/ 522186 w 1504712"/>
              <a:gd name="connsiteY51" fmla="*/ 861452 h 1290404"/>
              <a:gd name="connsiteX52" fmla="*/ 491487 w 1504712"/>
              <a:gd name="connsiteY52" fmla="*/ 854868 h 1290404"/>
              <a:gd name="connsiteX53" fmla="*/ 448891 w 1504712"/>
              <a:gd name="connsiteY53" fmla="*/ 837972 h 1290404"/>
              <a:gd name="connsiteX54" fmla="*/ 438182 w 1504712"/>
              <a:gd name="connsiteY54" fmla="*/ 873588 h 1290404"/>
              <a:gd name="connsiteX55" fmla="*/ 322132 w 1504712"/>
              <a:gd name="connsiteY55" fmla="*/ 822187 h 1290404"/>
              <a:gd name="connsiteX56" fmla="*/ 0 w 1504712"/>
              <a:gd name="connsiteY56" fmla="*/ 602144 h 1290404"/>
              <a:gd name="connsiteX57" fmla="*/ 59889 w 1504712"/>
              <a:gd name="connsiteY57" fmla="*/ 408912 h 1290404"/>
              <a:gd name="connsiteX58" fmla="*/ 167451 w 1504712"/>
              <a:gd name="connsiteY58" fmla="*/ 0 h 1290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504712" h="1290404">
                <a:moveTo>
                  <a:pt x="167451" y="0"/>
                </a:moveTo>
                <a:cubicBezTo>
                  <a:pt x="354417" y="73295"/>
                  <a:pt x="514094" y="164437"/>
                  <a:pt x="677184" y="280963"/>
                </a:cubicBezTo>
                <a:cubicBezTo>
                  <a:pt x="723191" y="313803"/>
                  <a:pt x="772927" y="346643"/>
                  <a:pt x="812985" y="386622"/>
                </a:cubicBezTo>
                <a:cubicBezTo>
                  <a:pt x="842652" y="480541"/>
                  <a:pt x="875095" y="572794"/>
                  <a:pt x="907618" y="665761"/>
                </a:cubicBezTo>
                <a:cubicBezTo>
                  <a:pt x="861293" y="644344"/>
                  <a:pt x="814889" y="622530"/>
                  <a:pt x="774117" y="591435"/>
                </a:cubicBezTo>
                <a:cubicBezTo>
                  <a:pt x="755555" y="525200"/>
                  <a:pt x="740325" y="480779"/>
                  <a:pt x="676946" y="445083"/>
                </a:cubicBezTo>
                <a:cubicBezTo>
                  <a:pt x="671155" y="441831"/>
                  <a:pt x="665206" y="438738"/>
                  <a:pt x="659257" y="435803"/>
                </a:cubicBezTo>
                <a:lnTo>
                  <a:pt x="626178" y="376310"/>
                </a:lnTo>
                <a:cubicBezTo>
                  <a:pt x="628637" y="335459"/>
                  <a:pt x="631731" y="294528"/>
                  <a:pt x="633476" y="253597"/>
                </a:cubicBezTo>
                <a:lnTo>
                  <a:pt x="604761" y="339504"/>
                </a:lnTo>
                <a:cubicBezTo>
                  <a:pt x="587866" y="297859"/>
                  <a:pt x="571128" y="256770"/>
                  <a:pt x="550028" y="217029"/>
                </a:cubicBezTo>
                <a:cubicBezTo>
                  <a:pt x="564703" y="287706"/>
                  <a:pt x="584692" y="353941"/>
                  <a:pt x="618564" y="418034"/>
                </a:cubicBezTo>
                <a:cubicBezTo>
                  <a:pt x="552646" y="403280"/>
                  <a:pt x="474512" y="394634"/>
                  <a:pt x="434216" y="333396"/>
                </a:cubicBezTo>
                <a:cubicBezTo>
                  <a:pt x="415654" y="305316"/>
                  <a:pt x="404866" y="268748"/>
                  <a:pt x="392968" y="237256"/>
                </a:cubicBezTo>
                <a:cubicBezTo>
                  <a:pt x="400345" y="260419"/>
                  <a:pt x="407167" y="284057"/>
                  <a:pt x="416210" y="306664"/>
                </a:cubicBezTo>
                <a:cubicBezTo>
                  <a:pt x="331889" y="228610"/>
                  <a:pt x="246616" y="150635"/>
                  <a:pt x="163247" y="71629"/>
                </a:cubicBezTo>
                <a:cubicBezTo>
                  <a:pt x="204575" y="130804"/>
                  <a:pt x="192677" y="166024"/>
                  <a:pt x="263353" y="181016"/>
                </a:cubicBezTo>
                <a:cubicBezTo>
                  <a:pt x="299367" y="218457"/>
                  <a:pt x="380435" y="289134"/>
                  <a:pt x="385194" y="343391"/>
                </a:cubicBezTo>
                <a:lnTo>
                  <a:pt x="377817" y="350371"/>
                </a:lnTo>
                <a:cubicBezTo>
                  <a:pt x="310313" y="346722"/>
                  <a:pt x="216315" y="230117"/>
                  <a:pt x="161026" y="246616"/>
                </a:cubicBezTo>
                <a:cubicBezTo>
                  <a:pt x="185537" y="280170"/>
                  <a:pt x="247806" y="284533"/>
                  <a:pt x="273983" y="343788"/>
                </a:cubicBezTo>
                <a:lnTo>
                  <a:pt x="270017" y="341646"/>
                </a:lnTo>
                <a:cubicBezTo>
                  <a:pt x="284691" y="362746"/>
                  <a:pt x="290403" y="371947"/>
                  <a:pt x="317055" y="376548"/>
                </a:cubicBezTo>
                <a:cubicBezTo>
                  <a:pt x="346167" y="381625"/>
                  <a:pt x="376945" y="377103"/>
                  <a:pt x="405898" y="383925"/>
                </a:cubicBezTo>
                <a:cubicBezTo>
                  <a:pt x="476654" y="400583"/>
                  <a:pt x="653228" y="478954"/>
                  <a:pt x="707564" y="528214"/>
                </a:cubicBezTo>
                <a:cubicBezTo>
                  <a:pt x="723429" y="588897"/>
                  <a:pt x="738580" y="630383"/>
                  <a:pt x="795455" y="664175"/>
                </a:cubicBezTo>
                <a:cubicBezTo>
                  <a:pt x="837655" y="689241"/>
                  <a:pt x="882790" y="708675"/>
                  <a:pt x="917137" y="745005"/>
                </a:cubicBezTo>
                <a:cubicBezTo>
                  <a:pt x="952753" y="782684"/>
                  <a:pt x="965048" y="837813"/>
                  <a:pt x="989162" y="882631"/>
                </a:cubicBezTo>
                <a:cubicBezTo>
                  <a:pt x="1076180" y="1044054"/>
                  <a:pt x="1241014" y="1083478"/>
                  <a:pt x="1407989" y="1096963"/>
                </a:cubicBezTo>
                <a:cubicBezTo>
                  <a:pt x="1440909" y="1135990"/>
                  <a:pt x="1506271" y="1207460"/>
                  <a:pt x="1504685" y="1260528"/>
                </a:cubicBezTo>
                <a:cubicBezTo>
                  <a:pt x="1504209" y="1275599"/>
                  <a:pt x="1499529" y="1279169"/>
                  <a:pt x="1488820" y="1287815"/>
                </a:cubicBezTo>
                <a:cubicBezTo>
                  <a:pt x="1433691" y="1300586"/>
                  <a:pt x="1391808" y="1262590"/>
                  <a:pt x="1340565" y="1250612"/>
                </a:cubicBezTo>
                <a:cubicBezTo>
                  <a:pt x="1290036" y="1238793"/>
                  <a:pt x="1235699" y="1248788"/>
                  <a:pt x="1184853" y="1238714"/>
                </a:cubicBezTo>
                <a:cubicBezTo>
                  <a:pt x="1092679" y="1220390"/>
                  <a:pt x="855820" y="1109337"/>
                  <a:pt x="771816" y="1057143"/>
                </a:cubicBezTo>
                <a:cubicBezTo>
                  <a:pt x="764994" y="1052938"/>
                  <a:pt x="759045" y="1047465"/>
                  <a:pt x="753493" y="1041754"/>
                </a:cubicBezTo>
                <a:lnTo>
                  <a:pt x="754921" y="1033821"/>
                </a:lnTo>
                <a:cubicBezTo>
                  <a:pt x="768247" y="1031521"/>
                  <a:pt x="781494" y="1028824"/>
                  <a:pt x="794662" y="1025810"/>
                </a:cubicBezTo>
                <a:lnTo>
                  <a:pt x="799500" y="1015498"/>
                </a:lnTo>
                <a:cubicBezTo>
                  <a:pt x="789585" y="994636"/>
                  <a:pt x="771975" y="987576"/>
                  <a:pt x="755476" y="972901"/>
                </a:cubicBezTo>
                <a:cubicBezTo>
                  <a:pt x="775068" y="967031"/>
                  <a:pt x="800849" y="970045"/>
                  <a:pt x="815920" y="955609"/>
                </a:cubicBezTo>
                <a:lnTo>
                  <a:pt x="816317" y="942362"/>
                </a:lnTo>
                <a:cubicBezTo>
                  <a:pt x="800531" y="927607"/>
                  <a:pt x="778797" y="926100"/>
                  <a:pt x="757855" y="921896"/>
                </a:cubicBezTo>
                <a:cubicBezTo>
                  <a:pt x="758490" y="909046"/>
                  <a:pt x="778242" y="895878"/>
                  <a:pt x="766977" y="882790"/>
                </a:cubicBezTo>
                <a:cubicBezTo>
                  <a:pt x="751510" y="864863"/>
                  <a:pt x="721763" y="857406"/>
                  <a:pt x="698839" y="856454"/>
                </a:cubicBezTo>
                <a:cubicBezTo>
                  <a:pt x="672107" y="855344"/>
                  <a:pt x="657273" y="878268"/>
                  <a:pt x="642202" y="867877"/>
                </a:cubicBezTo>
                <a:cubicBezTo>
                  <a:pt x="643709" y="848681"/>
                  <a:pt x="647834" y="827422"/>
                  <a:pt x="638950" y="809574"/>
                </a:cubicBezTo>
                <a:cubicBezTo>
                  <a:pt x="633476" y="805767"/>
                  <a:pt x="631255" y="803149"/>
                  <a:pt x="624116" y="804577"/>
                </a:cubicBezTo>
                <a:cubicBezTo>
                  <a:pt x="593656" y="810526"/>
                  <a:pt x="596512" y="834878"/>
                  <a:pt x="560182" y="818935"/>
                </a:cubicBezTo>
                <a:cubicBezTo>
                  <a:pt x="548442" y="813778"/>
                  <a:pt x="534798" y="812906"/>
                  <a:pt x="522820" y="818538"/>
                </a:cubicBezTo>
                <a:cubicBezTo>
                  <a:pt x="519806" y="819966"/>
                  <a:pt x="518616" y="821076"/>
                  <a:pt x="515760" y="823218"/>
                </a:cubicBezTo>
                <a:cubicBezTo>
                  <a:pt x="519409" y="832578"/>
                  <a:pt x="523376" y="841779"/>
                  <a:pt x="527580" y="850902"/>
                </a:cubicBezTo>
                <a:lnTo>
                  <a:pt x="522186" y="861452"/>
                </a:lnTo>
                <a:cubicBezTo>
                  <a:pt x="508383" y="865497"/>
                  <a:pt x="503782" y="861769"/>
                  <a:pt x="491487" y="854868"/>
                </a:cubicBezTo>
                <a:cubicBezTo>
                  <a:pt x="475067" y="845666"/>
                  <a:pt x="468484" y="837972"/>
                  <a:pt x="448891" y="837972"/>
                </a:cubicBezTo>
                <a:cubicBezTo>
                  <a:pt x="439451" y="853599"/>
                  <a:pt x="455078" y="869384"/>
                  <a:pt x="438182" y="873588"/>
                </a:cubicBezTo>
                <a:cubicBezTo>
                  <a:pt x="397727" y="863752"/>
                  <a:pt x="359256" y="840669"/>
                  <a:pt x="322132" y="822187"/>
                </a:cubicBezTo>
                <a:cubicBezTo>
                  <a:pt x="206875" y="764836"/>
                  <a:pt x="82496" y="704550"/>
                  <a:pt x="0" y="602144"/>
                </a:cubicBezTo>
                <a:cubicBezTo>
                  <a:pt x="25225" y="540906"/>
                  <a:pt x="41645" y="472529"/>
                  <a:pt x="59889" y="408912"/>
                </a:cubicBezTo>
                <a:cubicBezTo>
                  <a:pt x="99710" y="273507"/>
                  <a:pt x="135564" y="137229"/>
                  <a:pt x="16745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3DECA9CE-30C2-D6B2-F43A-03FB1C483085}"/>
              </a:ext>
            </a:extLst>
          </p:cNvPr>
          <p:cNvSpPr/>
          <p:nvPr/>
        </p:nvSpPr>
        <p:spPr>
          <a:xfrm>
            <a:off x="7678659" y="2215352"/>
            <a:ext cx="524088" cy="1482077"/>
          </a:xfrm>
          <a:custGeom>
            <a:avLst/>
            <a:gdLst>
              <a:gd name="connsiteX0" fmla="*/ 0 w 524088"/>
              <a:gd name="connsiteY0" fmla="*/ 23559 h 1482077"/>
              <a:gd name="connsiteX1" fmla="*/ 117557 w 524088"/>
              <a:gd name="connsiteY1" fmla="*/ 0 h 1482077"/>
              <a:gd name="connsiteX2" fmla="*/ 261925 w 524088"/>
              <a:gd name="connsiteY2" fmla="*/ 41486 h 1482077"/>
              <a:gd name="connsiteX3" fmla="*/ 481334 w 524088"/>
              <a:gd name="connsiteY3" fmla="*/ 88525 h 1482077"/>
              <a:gd name="connsiteX4" fmla="*/ 472767 w 524088"/>
              <a:gd name="connsiteY4" fmla="*/ 95029 h 1482077"/>
              <a:gd name="connsiteX5" fmla="*/ 524089 w 524088"/>
              <a:gd name="connsiteY5" fmla="*/ 1250454 h 1482077"/>
              <a:gd name="connsiteX6" fmla="*/ 518537 w 524088"/>
              <a:gd name="connsiteY6" fmla="*/ 1257434 h 1482077"/>
              <a:gd name="connsiteX7" fmla="*/ 453809 w 524088"/>
              <a:gd name="connsiteY7" fmla="*/ 1190882 h 1482077"/>
              <a:gd name="connsiteX8" fmla="*/ 404073 w 524088"/>
              <a:gd name="connsiteY8" fmla="*/ 1168274 h 1482077"/>
              <a:gd name="connsiteX9" fmla="*/ 353861 w 524088"/>
              <a:gd name="connsiteY9" fmla="*/ 1234827 h 1482077"/>
              <a:gd name="connsiteX10" fmla="*/ 351878 w 524088"/>
              <a:gd name="connsiteY10" fmla="*/ 1236889 h 1482077"/>
              <a:gd name="connsiteX11" fmla="*/ 233845 w 524088"/>
              <a:gd name="connsiteY11" fmla="*/ 1219914 h 1482077"/>
              <a:gd name="connsiteX12" fmla="*/ 235114 w 524088"/>
              <a:gd name="connsiteY12" fmla="*/ 1237603 h 1482077"/>
              <a:gd name="connsiteX13" fmla="*/ 135643 w 524088"/>
              <a:gd name="connsiteY13" fmla="*/ 1254340 h 1482077"/>
              <a:gd name="connsiteX14" fmla="*/ 185616 w 524088"/>
              <a:gd name="connsiteY14" fmla="*/ 1313515 h 1482077"/>
              <a:gd name="connsiteX15" fmla="*/ 68059 w 524088"/>
              <a:gd name="connsiteY15" fmla="*/ 1341755 h 1482077"/>
              <a:gd name="connsiteX16" fmla="*/ 62824 w 524088"/>
              <a:gd name="connsiteY16" fmla="*/ 1350877 h 1482077"/>
              <a:gd name="connsiteX17" fmla="*/ 132549 w 524088"/>
              <a:gd name="connsiteY17" fmla="*/ 1427265 h 1482077"/>
              <a:gd name="connsiteX18" fmla="*/ 37520 w 524088"/>
              <a:gd name="connsiteY18" fmla="*/ 1482078 h 1482077"/>
              <a:gd name="connsiteX19" fmla="*/ 27843 w 524088"/>
              <a:gd name="connsiteY19" fmla="*/ 1480174 h 1482077"/>
              <a:gd name="connsiteX20" fmla="*/ 9439 w 524088"/>
              <a:gd name="connsiteY20" fmla="*/ 946803 h 1482077"/>
              <a:gd name="connsiteX21" fmla="*/ 0 w 524088"/>
              <a:gd name="connsiteY21" fmla="*/ 23559 h 1482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24088" h="1482077">
                <a:moveTo>
                  <a:pt x="0" y="23559"/>
                </a:moveTo>
                <a:cubicBezTo>
                  <a:pt x="44976" y="23718"/>
                  <a:pt x="77816" y="24114"/>
                  <a:pt x="117557" y="0"/>
                </a:cubicBezTo>
                <a:cubicBezTo>
                  <a:pt x="153570" y="7139"/>
                  <a:pt x="236145" y="14913"/>
                  <a:pt x="261925" y="41486"/>
                </a:cubicBezTo>
                <a:cubicBezTo>
                  <a:pt x="316659" y="48705"/>
                  <a:pt x="441038" y="53305"/>
                  <a:pt x="481334" y="88525"/>
                </a:cubicBezTo>
                <a:lnTo>
                  <a:pt x="472767" y="95029"/>
                </a:lnTo>
                <a:cubicBezTo>
                  <a:pt x="468642" y="175939"/>
                  <a:pt x="500530" y="1213409"/>
                  <a:pt x="524089" y="1250454"/>
                </a:cubicBezTo>
                <a:lnTo>
                  <a:pt x="518537" y="1257434"/>
                </a:lnTo>
                <a:cubicBezTo>
                  <a:pt x="499896" y="1251405"/>
                  <a:pt x="471736" y="1206508"/>
                  <a:pt x="453809" y="1190882"/>
                </a:cubicBezTo>
                <a:cubicBezTo>
                  <a:pt x="440482" y="1179221"/>
                  <a:pt x="422952" y="1165895"/>
                  <a:pt x="404073" y="1168274"/>
                </a:cubicBezTo>
                <a:cubicBezTo>
                  <a:pt x="364253" y="1173272"/>
                  <a:pt x="374644" y="1211506"/>
                  <a:pt x="353861" y="1234827"/>
                </a:cubicBezTo>
                <a:cubicBezTo>
                  <a:pt x="353227" y="1235541"/>
                  <a:pt x="352513" y="1236175"/>
                  <a:pt x="351878" y="1236889"/>
                </a:cubicBezTo>
                <a:cubicBezTo>
                  <a:pt x="313486" y="1223801"/>
                  <a:pt x="272872" y="1202542"/>
                  <a:pt x="233845" y="1219914"/>
                </a:cubicBezTo>
                <a:lnTo>
                  <a:pt x="235114" y="1237603"/>
                </a:lnTo>
                <a:cubicBezTo>
                  <a:pt x="210445" y="1254420"/>
                  <a:pt x="145955" y="1218962"/>
                  <a:pt x="135643" y="1254340"/>
                </a:cubicBezTo>
                <a:cubicBezTo>
                  <a:pt x="149683" y="1276868"/>
                  <a:pt x="178239" y="1288370"/>
                  <a:pt x="185616" y="1313515"/>
                </a:cubicBezTo>
                <a:cubicBezTo>
                  <a:pt x="145241" y="1321527"/>
                  <a:pt x="106690" y="1326683"/>
                  <a:pt x="68059" y="1341755"/>
                </a:cubicBezTo>
                <a:lnTo>
                  <a:pt x="62824" y="1350877"/>
                </a:lnTo>
                <a:cubicBezTo>
                  <a:pt x="77657" y="1387841"/>
                  <a:pt x="111529" y="1397678"/>
                  <a:pt x="132549" y="1427265"/>
                </a:cubicBezTo>
                <a:cubicBezTo>
                  <a:pt x="116447" y="1451380"/>
                  <a:pt x="64966" y="1473590"/>
                  <a:pt x="37520" y="1482078"/>
                </a:cubicBezTo>
                <a:lnTo>
                  <a:pt x="27843" y="1480174"/>
                </a:lnTo>
                <a:cubicBezTo>
                  <a:pt x="48704" y="1388476"/>
                  <a:pt x="12612" y="1064678"/>
                  <a:pt x="9439" y="946803"/>
                </a:cubicBezTo>
                <a:cubicBezTo>
                  <a:pt x="5870" y="815841"/>
                  <a:pt x="19276" y="84479"/>
                  <a:pt x="0" y="2355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B1EF0FAF-4B51-E761-AEF7-3413CBE83F0D}"/>
              </a:ext>
            </a:extLst>
          </p:cNvPr>
          <p:cNvSpPr/>
          <p:nvPr/>
        </p:nvSpPr>
        <p:spPr>
          <a:xfrm>
            <a:off x="7912504" y="2256838"/>
            <a:ext cx="290243" cy="1215947"/>
          </a:xfrm>
          <a:custGeom>
            <a:avLst/>
            <a:gdLst>
              <a:gd name="connsiteX0" fmla="*/ 28080 w 290243"/>
              <a:gd name="connsiteY0" fmla="*/ 0 h 1215947"/>
              <a:gd name="connsiteX1" fmla="*/ 247488 w 290243"/>
              <a:gd name="connsiteY1" fmla="*/ 47039 h 1215947"/>
              <a:gd name="connsiteX2" fmla="*/ 238922 w 290243"/>
              <a:gd name="connsiteY2" fmla="*/ 53543 h 1215947"/>
              <a:gd name="connsiteX3" fmla="*/ 290244 w 290243"/>
              <a:gd name="connsiteY3" fmla="*/ 1208967 h 1215947"/>
              <a:gd name="connsiteX4" fmla="*/ 284692 w 290243"/>
              <a:gd name="connsiteY4" fmla="*/ 1215948 h 1215947"/>
              <a:gd name="connsiteX5" fmla="*/ 219964 w 290243"/>
              <a:gd name="connsiteY5" fmla="*/ 1149395 h 1215947"/>
              <a:gd name="connsiteX6" fmla="*/ 170228 w 290243"/>
              <a:gd name="connsiteY6" fmla="*/ 1126788 h 1215947"/>
              <a:gd name="connsiteX7" fmla="*/ 120016 w 290243"/>
              <a:gd name="connsiteY7" fmla="*/ 1193341 h 1215947"/>
              <a:gd name="connsiteX8" fmla="*/ 118033 w 290243"/>
              <a:gd name="connsiteY8" fmla="*/ 1195403 h 1215947"/>
              <a:gd name="connsiteX9" fmla="*/ 0 w 290243"/>
              <a:gd name="connsiteY9" fmla="*/ 1178428 h 1215947"/>
              <a:gd name="connsiteX10" fmla="*/ 37917 w 290243"/>
              <a:gd name="connsiteY10" fmla="*/ 996698 h 1215947"/>
              <a:gd name="connsiteX11" fmla="*/ 41089 w 290243"/>
              <a:gd name="connsiteY11" fmla="*/ 15706 h 1215947"/>
              <a:gd name="connsiteX12" fmla="*/ 28080 w 290243"/>
              <a:gd name="connsiteY12" fmla="*/ 0 h 1215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0243" h="1215947">
                <a:moveTo>
                  <a:pt x="28080" y="0"/>
                </a:moveTo>
                <a:cubicBezTo>
                  <a:pt x="82814" y="7218"/>
                  <a:pt x="207193" y="11819"/>
                  <a:pt x="247488" y="47039"/>
                </a:cubicBezTo>
                <a:lnTo>
                  <a:pt x="238922" y="53543"/>
                </a:lnTo>
                <a:cubicBezTo>
                  <a:pt x="234797" y="134453"/>
                  <a:pt x="266685" y="1171923"/>
                  <a:pt x="290244" y="1208967"/>
                </a:cubicBezTo>
                <a:lnTo>
                  <a:pt x="284692" y="1215948"/>
                </a:lnTo>
                <a:cubicBezTo>
                  <a:pt x="266051" y="1209919"/>
                  <a:pt x="237891" y="1165022"/>
                  <a:pt x="219964" y="1149395"/>
                </a:cubicBezTo>
                <a:cubicBezTo>
                  <a:pt x="206637" y="1137735"/>
                  <a:pt x="189107" y="1124409"/>
                  <a:pt x="170228" y="1126788"/>
                </a:cubicBezTo>
                <a:cubicBezTo>
                  <a:pt x="130408" y="1131786"/>
                  <a:pt x="140799" y="1170020"/>
                  <a:pt x="120016" y="1193341"/>
                </a:cubicBezTo>
                <a:cubicBezTo>
                  <a:pt x="119382" y="1194055"/>
                  <a:pt x="118668" y="1194689"/>
                  <a:pt x="118033" y="1195403"/>
                </a:cubicBezTo>
                <a:cubicBezTo>
                  <a:pt x="79640" y="1182315"/>
                  <a:pt x="39027" y="1161056"/>
                  <a:pt x="0" y="1178428"/>
                </a:cubicBezTo>
                <a:cubicBezTo>
                  <a:pt x="29350" y="1146381"/>
                  <a:pt x="33871" y="1039295"/>
                  <a:pt x="37917" y="996698"/>
                </a:cubicBezTo>
                <a:cubicBezTo>
                  <a:pt x="49974" y="870891"/>
                  <a:pt x="75754" y="85986"/>
                  <a:pt x="41089" y="15706"/>
                </a:cubicBezTo>
                <a:cubicBezTo>
                  <a:pt x="38630" y="10708"/>
                  <a:pt x="31809" y="4521"/>
                  <a:pt x="2808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B3E8DA13-FA11-01F0-1CCD-5D3C228AD900}"/>
              </a:ext>
            </a:extLst>
          </p:cNvPr>
          <p:cNvSpPr/>
          <p:nvPr/>
        </p:nvSpPr>
        <p:spPr>
          <a:xfrm>
            <a:off x="8151130" y="2303877"/>
            <a:ext cx="915608" cy="1174778"/>
          </a:xfrm>
          <a:custGeom>
            <a:avLst/>
            <a:gdLst>
              <a:gd name="connsiteX0" fmla="*/ 51698 w 915608"/>
              <a:gd name="connsiteY0" fmla="*/ 1161929 h 1174778"/>
              <a:gd name="connsiteX1" fmla="*/ 376 w 915608"/>
              <a:gd name="connsiteY1" fmla="*/ 6505 h 1174778"/>
              <a:gd name="connsiteX2" fmla="*/ 8942 w 915608"/>
              <a:gd name="connsiteY2" fmla="*/ 0 h 1174778"/>
              <a:gd name="connsiteX3" fmla="*/ 151804 w 915608"/>
              <a:gd name="connsiteY3" fmla="*/ 43390 h 1174778"/>
              <a:gd name="connsiteX4" fmla="*/ 228351 w 915608"/>
              <a:gd name="connsiteY4" fmla="*/ 167055 h 1174778"/>
              <a:gd name="connsiteX5" fmla="*/ 347812 w 915608"/>
              <a:gd name="connsiteY5" fmla="*/ 309599 h 1174778"/>
              <a:gd name="connsiteX6" fmla="*/ 483535 w 915608"/>
              <a:gd name="connsiteY6" fmla="*/ 618484 h 1174778"/>
              <a:gd name="connsiteX7" fmla="*/ 845090 w 915608"/>
              <a:gd name="connsiteY7" fmla="*/ 826073 h 1174778"/>
              <a:gd name="connsiteX8" fmla="*/ 884911 w 915608"/>
              <a:gd name="connsiteY8" fmla="*/ 904921 h 1174778"/>
              <a:gd name="connsiteX9" fmla="*/ 915609 w 915608"/>
              <a:gd name="connsiteY9" fmla="*/ 949739 h 1174778"/>
              <a:gd name="connsiteX10" fmla="*/ 902600 w 915608"/>
              <a:gd name="connsiteY10" fmla="*/ 969807 h 1174778"/>
              <a:gd name="connsiteX11" fmla="*/ 839141 w 915608"/>
              <a:gd name="connsiteY11" fmla="*/ 965762 h 1174778"/>
              <a:gd name="connsiteX12" fmla="*/ 786311 w 915608"/>
              <a:gd name="connsiteY12" fmla="*/ 868194 h 1174778"/>
              <a:gd name="connsiteX13" fmla="*/ 750220 w 915608"/>
              <a:gd name="connsiteY13" fmla="*/ 865576 h 1174778"/>
              <a:gd name="connsiteX14" fmla="*/ 678829 w 915608"/>
              <a:gd name="connsiteY14" fmla="*/ 936650 h 1174778"/>
              <a:gd name="connsiteX15" fmla="*/ 662012 w 915608"/>
              <a:gd name="connsiteY15" fmla="*/ 977184 h 1174778"/>
              <a:gd name="connsiteX16" fmla="*/ 583402 w 915608"/>
              <a:gd name="connsiteY16" fmla="*/ 947597 h 1174778"/>
              <a:gd name="connsiteX17" fmla="*/ 526527 w 915608"/>
              <a:gd name="connsiteY17" fmla="*/ 984482 h 1174778"/>
              <a:gd name="connsiteX18" fmla="*/ 532397 w 915608"/>
              <a:gd name="connsiteY18" fmla="*/ 1001061 h 1174778"/>
              <a:gd name="connsiteX19" fmla="*/ 546914 w 915608"/>
              <a:gd name="connsiteY19" fmla="*/ 1011214 h 1174778"/>
              <a:gd name="connsiteX20" fmla="*/ 569521 w 915608"/>
              <a:gd name="connsiteY20" fmla="*/ 1037867 h 1174778"/>
              <a:gd name="connsiteX21" fmla="*/ 489801 w 915608"/>
              <a:gd name="connsiteY21" fmla="*/ 1037153 h 1174778"/>
              <a:gd name="connsiteX22" fmla="*/ 449266 w 915608"/>
              <a:gd name="connsiteY22" fmla="*/ 1093631 h 1174778"/>
              <a:gd name="connsiteX23" fmla="*/ 450774 w 915608"/>
              <a:gd name="connsiteY23" fmla="*/ 1103229 h 1174778"/>
              <a:gd name="connsiteX24" fmla="*/ 524544 w 915608"/>
              <a:gd name="connsiteY24" fmla="*/ 1114652 h 1174778"/>
              <a:gd name="connsiteX25" fmla="*/ 499637 w 915608"/>
              <a:gd name="connsiteY25" fmla="*/ 1142574 h 1174778"/>
              <a:gd name="connsiteX26" fmla="*/ 370736 w 915608"/>
              <a:gd name="connsiteY26" fmla="*/ 1174779 h 1174778"/>
              <a:gd name="connsiteX27" fmla="*/ 362249 w 915608"/>
              <a:gd name="connsiteY27" fmla="*/ 1169226 h 1174778"/>
              <a:gd name="connsiteX28" fmla="*/ 367801 w 915608"/>
              <a:gd name="connsiteY28" fmla="*/ 1152410 h 1174778"/>
              <a:gd name="connsiteX29" fmla="*/ 272455 w 915608"/>
              <a:gd name="connsiteY29" fmla="*/ 1114096 h 1174778"/>
              <a:gd name="connsiteX30" fmla="*/ 196939 w 915608"/>
              <a:gd name="connsiteY30" fmla="*/ 1154075 h 1174778"/>
              <a:gd name="connsiteX31" fmla="*/ 192656 w 915608"/>
              <a:gd name="connsiteY31" fmla="*/ 1158835 h 1174778"/>
              <a:gd name="connsiteX32" fmla="*/ 190275 w 915608"/>
              <a:gd name="connsiteY32" fmla="*/ 1161849 h 1174778"/>
              <a:gd name="connsiteX33" fmla="*/ 106907 w 915608"/>
              <a:gd name="connsiteY33" fmla="*/ 1126392 h 1174778"/>
              <a:gd name="connsiteX34" fmla="*/ 51698 w 915608"/>
              <a:gd name="connsiteY34" fmla="*/ 1161929 h 1174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15608" h="1174778">
                <a:moveTo>
                  <a:pt x="51698" y="1161929"/>
                </a:moveTo>
                <a:cubicBezTo>
                  <a:pt x="28139" y="1124805"/>
                  <a:pt x="-3829" y="87414"/>
                  <a:pt x="376" y="6505"/>
                </a:cubicBezTo>
                <a:lnTo>
                  <a:pt x="8942" y="0"/>
                </a:lnTo>
                <a:cubicBezTo>
                  <a:pt x="44638" y="5394"/>
                  <a:pt x="127690" y="16896"/>
                  <a:pt x="151804" y="43390"/>
                </a:cubicBezTo>
                <a:cubicBezTo>
                  <a:pt x="194718" y="70439"/>
                  <a:pt x="203205" y="126283"/>
                  <a:pt x="228351" y="167055"/>
                </a:cubicBezTo>
                <a:cubicBezTo>
                  <a:pt x="261270" y="220598"/>
                  <a:pt x="319573" y="250503"/>
                  <a:pt x="347812" y="309599"/>
                </a:cubicBezTo>
                <a:cubicBezTo>
                  <a:pt x="401197" y="421604"/>
                  <a:pt x="385649" y="514888"/>
                  <a:pt x="483535" y="618484"/>
                </a:cubicBezTo>
                <a:cubicBezTo>
                  <a:pt x="584593" y="725253"/>
                  <a:pt x="758073" y="713513"/>
                  <a:pt x="845090" y="826073"/>
                </a:cubicBezTo>
                <a:cubicBezTo>
                  <a:pt x="863335" y="849712"/>
                  <a:pt x="869839" y="879617"/>
                  <a:pt x="884911" y="904921"/>
                </a:cubicBezTo>
                <a:cubicBezTo>
                  <a:pt x="894508" y="921182"/>
                  <a:pt x="907835" y="932129"/>
                  <a:pt x="915609" y="949739"/>
                </a:cubicBezTo>
                <a:cubicBezTo>
                  <a:pt x="912118" y="960685"/>
                  <a:pt x="911166" y="962192"/>
                  <a:pt x="902600" y="969807"/>
                </a:cubicBezTo>
                <a:cubicBezTo>
                  <a:pt x="879279" y="958781"/>
                  <a:pt x="864207" y="961716"/>
                  <a:pt x="839141" y="965762"/>
                </a:cubicBezTo>
                <a:cubicBezTo>
                  <a:pt x="830336" y="935143"/>
                  <a:pt x="817645" y="884059"/>
                  <a:pt x="786311" y="868194"/>
                </a:cubicBezTo>
                <a:cubicBezTo>
                  <a:pt x="774176" y="862086"/>
                  <a:pt x="763387" y="861531"/>
                  <a:pt x="750220" y="865576"/>
                </a:cubicBezTo>
                <a:cubicBezTo>
                  <a:pt x="720790" y="874619"/>
                  <a:pt x="690568" y="909204"/>
                  <a:pt x="678829" y="936650"/>
                </a:cubicBezTo>
                <a:cubicBezTo>
                  <a:pt x="673355" y="949580"/>
                  <a:pt x="671769" y="966793"/>
                  <a:pt x="662012" y="977184"/>
                </a:cubicBezTo>
                <a:cubicBezTo>
                  <a:pt x="641546" y="965445"/>
                  <a:pt x="607993" y="941568"/>
                  <a:pt x="583402" y="947597"/>
                </a:cubicBezTo>
                <a:cubicBezTo>
                  <a:pt x="563333" y="952515"/>
                  <a:pt x="542392" y="971870"/>
                  <a:pt x="526527" y="984482"/>
                </a:cubicBezTo>
                <a:cubicBezTo>
                  <a:pt x="526290" y="992732"/>
                  <a:pt x="526448" y="994556"/>
                  <a:pt x="532397" y="1001061"/>
                </a:cubicBezTo>
                <a:cubicBezTo>
                  <a:pt x="536681" y="1005662"/>
                  <a:pt x="541599" y="1008121"/>
                  <a:pt x="546914" y="1011214"/>
                </a:cubicBezTo>
                <a:cubicBezTo>
                  <a:pt x="559605" y="1018750"/>
                  <a:pt x="563889" y="1024699"/>
                  <a:pt x="569521" y="1037867"/>
                </a:cubicBezTo>
                <a:cubicBezTo>
                  <a:pt x="544454" y="1035011"/>
                  <a:pt x="513756" y="1028031"/>
                  <a:pt x="489801" y="1037153"/>
                </a:cubicBezTo>
                <a:cubicBezTo>
                  <a:pt x="472032" y="1052938"/>
                  <a:pt x="461244" y="1073404"/>
                  <a:pt x="449266" y="1093631"/>
                </a:cubicBezTo>
                <a:lnTo>
                  <a:pt x="450774" y="1103229"/>
                </a:lnTo>
                <a:cubicBezTo>
                  <a:pt x="474571" y="1111003"/>
                  <a:pt x="505269" y="1101246"/>
                  <a:pt x="524544" y="1114652"/>
                </a:cubicBezTo>
                <a:cubicBezTo>
                  <a:pt x="518833" y="1130437"/>
                  <a:pt x="515501" y="1134800"/>
                  <a:pt x="499637" y="1142574"/>
                </a:cubicBezTo>
                <a:cubicBezTo>
                  <a:pt x="463466" y="1160263"/>
                  <a:pt x="411033" y="1174541"/>
                  <a:pt x="370736" y="1174779"/>
                </a:cubicBezTo>
                <a:lnTo>
                  <a:pt x="362249" y="1169226"/>
                </a:lnTo>
                <a:lnTo>
                  <a:pt x="367801" y="1152410"/>
                </a:lnTo>
                <a:cubicBezTo>
                  <a:pt x="346781" y="1133213"/>
                  <a:pt x="301884" y="1111162"/>
                  <a:pt x="272455" y="1114096"/>
                </a:cubicBezTo>
                <a:cubicBezTo>
                  <a:pt x="248261" y="1116476"/>
                  <a:pt x="212963" y="1136069"/>
                  <a:pt x="196939" y="1154075"/>
                </a:cubicBezTo>
                <a:cubicBezTo>
                  <a:pt x="195511" y="1155662"/>
                  <a:pt x="194084" y="1157169"/>
                  <a:pt x="192656" y="1158835"/>
                </a:cubicBezTo>
                <a:cubicBezTo>
                  <a:pt x="191783" y="1159787"/>
                  <a:pt x="191069" y="1160818"/>
                  <a:pt x="190275" y="1161849"/>
                </a:cubicBezTo>
                <a:cubicBezTo>
                  <a:pt x="163068" y="1148602"/>
                  <a:pt x="136257" y="1134403"/>
                  <a:pt x="106907" y="1126392"/>
                </a:cubicBezTo>
                <a:cubicBezTo>
                  <a:pt x="93898" y="1147016"/>
                  <a:pt x="75019" y="1156455"/>
                  <a:pt x="51698" y="116192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E67CB627-46D1-4E2C-0554-6E00F7172A9B}"/>
              </a:ext>
            </a:extLst>
          </p:cNvPr>
          <p:cNvSpPr/>
          <p:nvPr/>
        </p:nvSpPr>
        <p:spPr>
          <a:xfrm>
            <a:off x="4517941" y="830763"/>
            <a:ext cx="574906" cy="1029061"/>
          </a:xfrm>
          <a:custGeom>
            <a:avLst/>
            <a:gdLst>
              <a:gd name="connsiteX0" fmla="*/ 294845 w 574906"/>
              <a:gd name="connsiteY0" fmla="*/ 0 h 1029061"/>
              <a:gd name="connsiteX1" fmla="*/ 371709 w 574906"/>
              <a:gd name="connsiteY1" fmla="*/ 26097 h 1029061"/>
              <a:gd name="connsiteX2" fmla="*/ 405580 w 574906"/>
              <a:gd name="connsiteY2" fmla="*/ 110497 h 1029061"/>
              <a:gd name="connsiteX3" fmla="*/ 492043 w 574906"/>
              <a:gd name="connsiteY3" fmla="*/ 640695 h 1029061"/>
              <a:gd name="connsiteX4" fmla="*/ 562085 w 574906"/>
              <a:gd name="connsiteY4" fmla="*/ 833689 h 1029061"/>
              <a:gd name="connsiteX5" fmla="*/ 574539 w 574906"/>
              <a:gd name="connsiteY5" fmla="*/ 1029062 h 1029061"/>
              <a:gd name="connsiteX6" fmla="*/ 0 w 574906"/>
              <a:gd name="connsiteY6" fmla="*/ 639981 h 1029061"/>
              <a:gd name="connsiteX7" fmla="*/ 11661 w 574906"/>
              <a:gd name="connsiteY7" fmla="*/ 509256 h 1029061"/>
              <a:gd name="connsiteX8" fmla="*/ 265496 w 574906"/>
              <a:gd name="connsiteY8" fmla="*/ 287309 h 1029061"/>
              <a:gd name="connsiteX9" fmla="*/ 294845 w 574906"/>
              <a:gd name="connsiteY9" fmla="*/ 0 h 1029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4906" h="1029061">
                <a:moveTo>
                  <a:pt x="294845" y="0"/>
                </a:moveTo>
                <a:cubicBezTo>
                  <a:pt x="320308" y="10471"/>
                  <a:pt x="344977" y="19355"/>
                  <a:pt x="371709" y="26097"/>
                </a:cubicBezTo>
                <a:cubicBezTo>
                  <a:pt x="385274" y="50291"/>
                  <a:pt x="393841" y="84083"/>
                  <a:pt x="405580" y="110497"/>
                </a:cubicBezTo>
                <a:cubicBezTo>
                  <a:pt x="373772" y="328557"/>
                  <a:pt x="404866" y="441990"/>
                  <a:pt x="492043" y="640695"/>
                </a:cubicBezTo>
                <a:cubicBezTo>
                  <a:pt x="519647" y="703519"/>
                  <a:pt x="547490" y="766343"/>
                  <a:pt x="562085" y="833689"/>
                </a:cubicBezTo>
                <a:cubicBezTo>
                  <a:pt x="576126" y="898654"/>
                  <a:pt x="575333" y="962986"/>
                  <a:pt x="574539" y="1029062"/>
                </a:cubicBezTo>
                <a:cubicBezTo>
                  <a:pt x="411450" y="876364"/>
                  <a:pt x="202750" y="733027"/>
                  <a:pt x="0" y="639981"/>
                </a:cubicBezTo>
                <a:cubicBezTo>
                  <a:pt x="1983" y="595956"/>
                  <a:pt x="5632" y="552963"/>
                  <a:pt x="11661" y="509256"/>
                </a:cubicBezTo>
                <a:cubicBezTo>
                  <a:pt x="103596" y="440800"/>
                  <a:pt x="184347" y="368060"/>
                  <a:pt x="265496" y="287309"/>
                </a:cubicBezTo>
                <a:cubicBezTo>
                  <a:pt x="264305" y="209096"/>
                  <a:pt x="253438" y="69487"/>
                  <a:pt x="29484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AD80EF32-E3B9-DEF4-F1DC-87F8BE3C9327}"/>
              </a:ext>
            </a:extLst>
          </p:cNvPr>
          <p:cNvSpPr/>
          <p:nvPr/>
        </p:nvSpPr>
        <p:spPr>
          <a:xfrm>
            <a:off x="4529204" y="2663371"/>
            <a:ext cx="862347" cy="480571"/>
          </a:xfrm>
          <a:custGeom>
            <a:avLst/>
            <a:gdLst>
              <a:gd name="connsiteX0" fmla="*/ 37441 w 862347"/>
              <a:gd name="connsiteY0" fmla="*/ 0 h 480571"/>
              <a:gd name="connsiteX1" fmla="*/ 368140 w 862347"/>
              <a:gd name="connsiteY1" fmla="*/ 143099 h 480571"/>
              <a:gd name="connsiteX2" fmla="*/ 857882 w 862347"/>
              <a:gd name="connsiteY2" fmla="*/ 404866 h 480571"/>
              <a:gd name="connsiteX3" fmla="*/ 860341 w 862347"/>
              <a:gd name="connsiteY3" fmla="*/ 436992 h 480571"/>
              <a:gd name="connsiteX4" fmla="*/ 830119 w 862347"/>
              <a:gd name="connsiteY4" fmla="*/ 437786 h 480571"/>
              <a:gd name="connsiteX5" fmla="*/ 727237 w 862347"/>
              <a:gd name="connsiteY5" fmla="*/ 388843 h 480571"/>
              <a:gd name="connsiteX6" fmla="*/ 398917 w 862347"/>
              <a:gd name="connsiteY6" fmla="*/ 400345 h 480571"/>
              <a:gd name="connsiteX7" fmla="*/ 394713 w 862347"/>
              <a:gd name="connsiteY7" fmla="*/ 402328 h 480571"/>
              <a:gd name="connsiteX8" fmla="*/ 336966 w 862347"/>
              <a:gd name="connsiteY8" fmla="*/ 352275 h 480571"/>
              <a:gd name="connsiteX9" fmla="*/ 338711 w 862347"/>
              <a:gd name="connsiteY9" fmla="*/ 428901 h 480571"/>
              <a:gd name="connsiteX10" fmla="*/ 308330 w 862347"/>
              <a:gd name="connsiteY10" fmla="*/ 475067 h 480571"/>
              <a:gd name="connsiteX11" fmla="*/ 235670 w 862347"/>
              <a:gd name="connsiteY11" fmla="*/ 470308 h 480571"/>
              <a:gd name="connsiteX12" fmla="*/ 64332 w 862347"/>
              <a:gd name="connsiteY12" fmla="*/ 284612 h 480571"/>
              <a:gd name="connsiteX13" fmla="*/ 53940 w 862347"/>
              <a:gd name="connsiteY13" fmla="*/ 258991 h 480571"/>
              <a:gd name="connsiteX14" fmla="*/ 96775 w 862347"/>
              <a:gd name="connsiteY14" fmla="*/ 143417 h 480571"/>
              <a:gd name="connsiteX15" fmla="*/ 34268 w 862347"/>
              <a:gd name="connsiteY15" fmla="*/ 247806 h 480571"/>
              <a:gd name="connsiteX16" fmla="*/ 21893 w 862347"/>
              <a:gd name="connsiteY16" fmla="*/ 135484 h 480571"/>
              <a:gd name="connsiteX17" fmla="*/ 6584 w 862347"/>
              <a:gd name="connsiteY17" fmla="*/ 154681 h 480571"/>
              <a:gd name="connsiteX18" fmla="*/ 0 w 862347"/>
              <a:gd name="connsiteY18" fmla="*/ 135008 h 480571"/>
              <a:gd name="connsiteX19" fmla="*/ 37441 w 862347"/>
              <a:gd name="connsiteY19" fmla="*/ 0 h 480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62347" h="480571">
                <a:moveTo>
                  <a:pt x="37441" y="0"/>
                </a:moveTo>
                <a:cubicBezTo>
                  <a:pt x="148731" y="45214"/>
                  <a:pt x="257484" y="96298"/>
                  <a:pt x="368140" y="143099"/>
                </a:cubicBezTo>
                <a:cubicBezTo>
                  <a:pt x="478479" y="189741"/>
                  <a:pt x="808305" y="291037"/>
                  <a:pt x="857882" y="404866"/>
                </a:cubicBezTo>
                <a:cubicBezTo>
                  <a:pt x="863911" y="418669"/>
                  <a:pt x="862880" y="422714"/>
                  <a:pt x="860341" y="436992"/>
                </a:cubicBezTo>
                <a:cubicBezTo>
                  <a:pt x="848046" y="442704"/>
                  <a:pt x="843366" y="442228"/>
                  <a:pt x="830119" y="437786"/>
                </a:cubicBezTo>
                <a:cubicBezTo>
                  <a:pt x="795455" y="426125"/>
                  <a:pt x="761028" y="403914"/>
                  <a:pt x="727237" y="388843"/>
                </a:cubicBezTo>
                <a:cubicBezTo>
                  <a:pt x="613408" y="337917"/>
                  <a:pt x="509573" y="349102"/>
                  <a:pt x="398917" y="400345"/>
                </a:cubicBezTo>
                <a:lnTo>
                  <a:pt x="394713" y="402328"/>
                </a:lnTo>
                <a:cubicBezTo>
                  <a:pt x="375755" y="385432"/>
                  <a:pt x="357035" y="367902"/>
                  <a:pt x="336966" y="352275"/>
                </a:cubicBezTo>
                <a:cubicBezTo>
                  <a:pt x="342518" y="379879"/>
                  <a:pt x="347516" y="401693"/>
                  <a:pt x="338711" y="428901"/>
                </a:cubicBezTo>
                <a:cubicBezTo>
                  <a:pt x="332841" y="446987"/>
                  <a:pt x="326495" y="465707"/>
                  <a:pt x="308330" y="475067"/>
                </a:cubicBezTo>
                <a:cubicBezTo>
                  <a:pt x="286834" y="486094"/>
                  <a:pt x="257008" y="478478"/>
                  <a:pt x="235670" y="470308"/>
                </a:cubicBezTo>
                <a:cubicBezTo>
                  <a:pt x="156267" y="439769"/>
                  <a:pt x="97251" y="360445"/>
                  <a:pt x="64332" y="284612"/>
                </a:cubicBezTo>
                <a:cubicBezTo>
                  <a:pt x="60683" y="276125"/>
                  <a:pt x="57192" y="267637"/>
                  <a:pt x="53940" y="258991"/>
                </a:cubicBezTo>
                <a:cubicBezTo>
                  <a:pt x="71470" y="220995"/>
                  <a:pt x="84717" y="183475"/>
                  <a:pt x="96775" y="143417"/>
                </a:cubicBezTo>
                <a:cubicBezTo>
                  <a:pt x="74009" y="176494"/>
                  <a:pt x="58620" y="216870"/>
                  <a:pt x="34268" y="247806"/>
                </a:cubicBezTo>
                <a:cubicBezTo>
                  <a:pt x="25622" y="220122"/>
                  <a:pt x="31968" y="149286"/>
                  <a:pt x="21893" y="135484"/>
                </a:cubicBezTo>
                <a:cubicBezTo>
                  <a:pt x="16975" y="145479"/>
                  <a:pt x="16738" y="149762"/>
                  <a:pt x="6584" y="154681"/>
                </a:cubicBezTo>
                <a:lnTo>
                  <a:pt x="0" y="135008"/>
                </a:lnTo>
                <a:cubicBezTo>
                  <a:pt x="11740" y="89873"/>
                  <a:pt x="23321" y="44421"/>
                  <a:pt x="3744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C8FCB45D-C72C-E83F-E998-81C872238BDD}"/>
              </a:ext>
            </a:extLst>
          </p:cNvPr>
          <p:cNvSpPr/>
          <p:nvPr/>
        </p:nvSpPr>
        <p:spPr>
          <a:xfrm>
            <a:off x="4997104" y="879943"/>
            <a:ext cx="372919" cy="665126"/>
          </a:xfrm>
          <a:custGeom>
            <a:avLst/>
            <a:gdLst>
              <a:gd name="connsiteX0" fmla="*/ 60790 w 372919"/>
              <a:gd name="connsiteY0" fmla="*/ 0 h 665126"/>
              <a:gd name="connsiteX1" fmla="*/ 298364 w 372919"/>
              <a:gd name="connsiteY1" fmla="*/ 31174 h 665126"/>
              <a:gd name="connsiteX2" fmla="*/ 244345 w 372919"/>
              <a:gd name="connsiteY2" fmla="*/ 131280 h 665126"/>
              <a:gd name="connsiteX3" fmla="*/ 372293 w 372919"/>
              <a:gd name="connsiteY3" fmla="*/ 479906 h 665126"/>
              <a:gd name="connsiteX4" fmla="*/ 245217 w 372919"/>
              <a:gd name="connsiteY4" fmla="*/ 616898 h 665126"/>
              <a:gd name="connsiteX5" fmla="*/ 211029 w 372919"/>
              <a:gd name="connsiteY5" fmla="*/ 665126 h 665126"/>
              <a:gd name="connsiteX6" fmla="*/ 144000 w 372919"/>
              <a:gd name="connsiteY6" fmla="*/ 586914 h 665126"/>
              <a:gd name="connsiteX7" fmla="*/ 5105 w 372919"/>
              <a:gd name="connsiteY7" fmla="*/ 107245 h 665126"/>
              <a:gd name="connsiteX8" fmla="*/ 60790 w 372919"/>
              <a:gd name="connsiteY8" fmla="*/ 0 h 665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2919" h="665126">
                <a:moveTo>
                  <a:pt x="60790" y="0"/>
                </a:moveTo>
                <a:cubicBezTo>
                  <a:pt x="140431" y="8170"/>
                  <a:pt x="219041" y="23004"/>
                  <a:pt x="298364" y="31174"/>
                </a:cubicBezTo>
                <a:cubicBezTo>
                  <a:pt x="287258" y="66632"/>
                  <a:pt x="261320" y="98123"/>
                  <a:pt x="244345" y="131280"/>
                </a:cubicBezTo>
                <a:cubicBezTo>
                  <a:pt x="147174" y="320625"/>
                  <a:pt x="344688" y="381545"/>
                  <a:pt x="372293" y="479906"/>
                </a:cubicBezTo>
                <a:cubicBezTo>
                  <a:pt x="382288" y="515602"/>
                  <a:pt x="269649" y="592387"/>
                  <a:pt x="245217" y="616898"/>
                </a:cubicBezTo>
                <a:cubicBezTo>
                  <a:pt x="231415" y="630779"/>
                  <a:pt x="221024" y="648310"/>
                  <a:pt x="211029" y="665126"/>
                </a:cubicBezTo>
                <a:cubicBezTo>
                  <a:pt x="187787" y="639822"/>
                  <a:pt x="164545" y="614518"/>
                  <a:pt x="144000" y="586914"/>
                </a:cubicBezTo>
                <a:cubicBezTo>
                  <a:pt x="49130" y="459679"/>
                  <a:pt x="-19723" y="267320"/>
                  <a:pt x="5105" y="107245"/>
                </a:cubicBezTo>
                <a:cubicBezTo>
                  <a:pt x="11848" y="63697"/>
                  <a:pt x="24936" y="26653"/>
                  <a:pt x="6079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73CA581-EB91-A839-51FD-53D8E462D6A7}"/>
              </a:ext>
            </a:extLst>
          </p:cNvPr>
          <p:cNvSpPr/>
          <p:nvPr/>
        </p:nvSpPr>
        <p:spPr>
          <a:xfrm>
            <a:off x="4244989" y="683935"/>
            <a:ext cx="520599" cy="552169"/>
          </a:xfrm>
          <a:custGeom>
            <a:avLst/>
            <a:gdLst>
              <a:gd name="connsiteX0" fmla="*/ 297463 w 520599"/>
              <a:gd name="connsiteY0" fmla="*/ 0 h 552169"/>
              <a:gd name="connsiteX1" fmla="*/ 520599 w 520599"/>
              <a:gd name="connsiteY1" fmla="*/ 126759 h 552169"/>
              <a:gd name="connsiteX2" fmla="*/ 517267 w 520599"/>
              <a:gd name="connsiteY2" fmla="*/ 129059 h 552169"/>
              <a:gd name="connsiteX3" fmla="*/ 461741 w 520599"/>
              <a:gd name="connsiteY3" fmla="*/ 141434 h 552169"/>
              <a:gd name="connsiteX4" fmla="*/ 481968 w 520599"/>
              <a:gd name="connsiteY4" fmla="*/ 175384 h 552169"/>
              <a:gd name="connsiteX5" fmla="*/ 469594 w 520599"/>
              <a:gd name="connsiteY5" fmla="*/ 326019 h 552169"/>
              <a:gd name="connsiteX6" fmla="*/ 266923 w 520599"/>
              <a:gd name="connsiteY6" fmla="*/ 126124 h 552169"/>
              <a:gd name="connsiteX7" fmla="*/ 424776 w 520599"/>
              <a:gd name="connsiteY7" fmla="*/ 390985 h 552169"/>
              <a:gd name="connsiteX8" fmla="*/ 226150 w 520599"/>
              <a:gd name="connsiteY8" fmla="*/ 552170 h 552169"/>
              <a:gd name="connsiteX9" fmla="*/ 0 w 520599"/>
              <a:gd name="connsiteY9" fmla="*/ 347119 h 552169"/>
              <a:gd name="connsiteX10" fmla="*/ 110339 w 520599"/>
              <a:gd name="connsiteY10" fmla="*/ 215918 h 552169"/>
              <a:gd name="connsiteX11" fmla="*/ 148176 w 520599"/>
              <a:gd name="connsiteY11" fmla="*/ 239160 h 552169"/>
              <a:gd name="connsiteX12" fmla="*/ 158329 w 520599"/>
              <a:gd name="connsiteY12" fmla="*/ 229800 h 552169"/>
              <a:gd name="connsiteX13" fmla="*/ 161502 w 520599"/>
              <a:gd name="connsiteY13" fmla="*/ 149049 h 552169"/>
              <a:gd name="connsiteX14" fmla="*/ 297463 w 520599"/>
              <a:gd name="connsiteY14" fmla="*/ 0 h 55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20599" h="552169">
                <a:moveTo>
                  <a:pt x="297463" y="0"/>
                </a:moveTo>
                <a:cubicBezTo>
                  <a:pt x="374961" y="36092"/>
                  <a:pt x="447225" y="83052"/>
                  <a:pt x="520599" y="126759"/>
                </a:cubicBezTo>
                <a:cubicBezTo>
                  <a:pt x="519489" y="127552"/>
                  <a:pt x="518378" y="128345"/>
                  <a:pt x="517267" y="129059"/>
                </a:cubicBezTo>
                <a:cubicBezTo>
                  <a:pt x="499578" y="140561"/>
                  <a:pt x="482207" y="140482"/>
                  <a:pt x="461741" y="141434"/>
                </a:cubicBezTo>
                <a:cubicBezTo>
                  <a:pt x="463645" y="157298"/>
                  <a:pt x="477606" y="162296"/>
                  <a:pt x="481968" y="175384"/>
                </a:cubicBezTo>
                <a:cubicBezTo>
                  <a:pt x="494026" y="211555"/>
                  <a:pt x="477368" y="288261"/>
                  <a:pt x="469594" y="326019"/>
                </a:cubicBezTo>
                <a:cubicBezTo>
                  <a:pt x="398520" y="262402"/>
                  <a:pt x="330937" y="196960"/>
                  <a:pt x="266923" y="126124"/>
                </a:cubicBezTo>
                <a:cubicBezTo>
                  <a:pt x="311741" y="219726"/>
                  <a:pt x="386463" y="295004"/>
                  <a:pt x="424776" y="390985"/>
                </a:cubicBezTo>
                <a:cubicBezTo>
                  <a:pt x="362904" y="450715"/>
                  <a:pt x="289292" y="494819"/>
                  <a:pt x="226150" y="552170"/>
                </a:cubicBezTo>
                <a:cubicBezTo>
                  <a:pt x="149128" y="485538"/>
                  <a:pt x="75674" y="415258"/>
                  <a:pt x="0" y="347119"/>
                </a:cubicBezTo>
                <a:cubicBezTo>
                  <a:pt x="21179" y="307299"/>
                  <a:pt x="78372" y="250820"/>
                  <a:pt x="110339" y="215918"/>
                </a:cubicBezTo>
                <a:cubicBezTo>
                  <a:pt x="128345" y="212587"/>
                  <a:pt x="130408" y="233766"/>
                  <a:pt x="148176" y="239160"/>
                </a:cubicBezTo>
                <a:lnTo>
                  <a:pt x="158329" y="229800"/>
                </a:lnTo>
                <a:cubicBezTo>
                  <a:pt x="168403" y="205447"/>
                  <a:pt x="163168" y="174908"/>
                  <a:pt x="161502" y="149049"/>
                </a:cubicBezTo>
                <a:cubicBezTo>
                  <a:pt x="220836" y="112560"/>
                  <a:pt x="263512" y="59730"/>
                  <a:pt x="29746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FFFCFDB1-70C3-544D-EADD-82CE097D150B}"/>
              </a:ext>
            </a:extLst>
          </p:cNvPr>
          <p:cNvSpPr/>
          <p:nvPr/>
        </p:nvSpPr>
        <p:spPr>
          <a:xfrm>
            <a:off x="5301576" y="944037"/>
            <a:ext cx="475067" cy="350291"/>
          </a:xfrm>
          <a:custGeom>
            <a:avLst/>
            <a:gdLst>
              <a:gd name="connsiteX0" fmla="*/ 0 w 475067"/>
              <a:gd name="connsiteY0" fmla="*/ 150476 h 350291"/>
              <a:gd name="connsiteX1" fmla="*/ 74961 w 475067"/>
              <a:gd name="connsiteY1" fmla="*/ 0 h 350291"/>
              <a:gd name="connsiteX2" fmla="*/ 145717 w 475067"/>
              <a:gd name="connsiteY2" fmla="*/ 25939 h 350291"/>
              <a:gd name="connsiteX3" fmla="*/ 147462 w 475067"/>
              <a:gd name="connsiteY3" fmla="*/ 31571 h 350291"/>
              <a:gd name="connsiteX4" fmla="*/ 274221 w 475067"/>
              <a:gd name="connsiteY4" fmla="*/ 130170 h 350291"/>
              <a:gd name="connsiteX5" fmla="*/ 475068 w 475067"/>
              <a:gd name="connsiteY5" fmla="*/ 211079 h 350291"/>
              <a:gd name="connsiteX6" fmla="*/ 187679 w 475067"/>
              <a:gd name="connsiteY6" fmla="*/ 350292 h 350291"/>
              <a:gd name="connsiteX7" fmla="*/ 0 w 475067"/>
              <a:gd name="connsiteY7" fmla="*/ 150476 h 350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5067" h="350291">
                <a:moveTo>
                  <a:pt x="0" y="150476"/>
                </a:moveTo>
                <a:cubicBezTo>
                  <a:pt x="13961" y="109625"/>
                  <a:pt x="37679" y="21100"/>
                  <a:pt x="74961" y="0"/>
                </a:cubicBezTo>
                <a:cubicBezTo>
                  <a:pt x="97726" y="5156"/>
                  <a:pt x="129456" y="8250"/>
                  <a:pt x="145717" y="25939"/>
                </a:cubicBezTo>
                <a:lnTo>
                  <a:pt x="147462" y="31571"/>
                </a:lnTo>
                <a:cubicBezTo>
                  <a:pt x="162851" y="79799"/>
                  <a:pt x="231228" y="108594"/>
                  <a:pt x="274221" y="130170"/>
                </a:cubicBezTo>
                <a:cubicBezTo>
                  <a:pt x="336172" y="161344"/>
                  <a:pt x="407008" y="196405"/>
                  <a:pt x="475068" y="211079"/>
                </a:cubicBezTo>
                <a:cubicBezTo>
                  <a:pt x="384322" y="276125"/>
                  <a:pt x="293418" y="315628"/>
                  <a:pt x="187679" y="350292"/>
                </a:cubicBezTo>
                <a:cubicBezTo>
                  <a:pt x="122079" y="279377"/>
                  <a:pt x="50132" y="237256"/>
                  <a:pt x="0" y="15047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3DFF73CB-CF03-4F9A-1F2B-664EB65EF8D2}"/>
              </a:ext>
            </a:extLst>
          </p:cNvPr>
          <p:cNvSpPr/>
          <p:nvPr/>
        </p:nvSpPr>
        <p:spPr>
          <a:xfrm>
            <a:off x="3612782" y="2249858"/>
            <a:ext cx="408356" cy="349736"/>
          </a:xfrm>
          <a:custGeom>
            <a:avLst/>
            <a:gdLst>
              <a:gd name="connsiteX0" fmla="*/ 166817 w 408356"/>
              <a:gd name="connsiteY0" fmla="*/ 0 h 349736"/>
              <a:gd name="connsiteX1" fmla="*/ 408357 w 408356"/>
              <a:gd name="connsiteY1" fmla="*/ 113036 h 349736"/>
              <a:gd name="connsiteX2" fmla="*/ 76468 w 408356"/>
              <a:gd name="connsiteY2" fmla="*/ 323957 h 349736"/>
              <a:gd name="connsiteX3" fmla="*/ 0 w 408356"/>
              <a:gd name="connsiteY3" fmla="*/ 349737 h 349736"/>
              <a:gd name="connsiteX4" fmla="*/ 166817 w 408356"/>
              <a:gd name="connsiteY4" fmla="*/ 0 h 349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356" h="349736">
                <a:moveTo>
                  <a:pt x="166817" y="0"/>
                </a:moveTo>
                <a:cubicBezTo>
                  <a:pt x="198229" y="13168"/>
                  <a:pt x="392809" y="97568"/>
                  <a:pt x="408357" y="113036"/>
                </a:cubicBezTo>
                <a:cubicBezTo>
                  <a:pt x="386384" y="172925"/>
                  <a:pt x="137785" y="295717"/>
                  <a:pt x="76468" y="323957"/>
                </a:cubicBezTo>
                <a:cubicBezTo>
                  <a:pt x="52115" y="335220"/>
                  <a:pt x="26811" y="346405"/>
                  <a:pt x="0" y="349737"/>
                </a:cubicBezTo>
                <a:cubicBezTo>
                  <a:pt x="62269" y="235590"/>
                  <a:pt x="121761" y="122237"/>
                  <a:pt x="1668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0918B51D-AE3B-0FD1-F2B2-B32F093B1EE1}"/>
              </a:ext>
            </a:extLst>
          </p:cNvPr>
          <p:cNvSpPr/>
          <p:nvPr/>
        </p:nvSpPr>
        <p:spPr>
          <a:xfrm>
            <a:off x="4052471" y="1104825"/>
            <a:ext cx="276838" cy="298573"/>
          </a:xfrm>
          <a:custGeom>
            <a:avLst/>
            <a:gdLst>
              <a:gd name="connsiteX0" fmla="*/ 113512 w 276838"/>
              <a:gd name="connsiteY0" fmla="*/ 0 h 298573"/>
              <a:gd name="connsiteX1" fmla="*/ 276839 w 276838"/>
              <a:gd name="connsiteY1" fmla="*/ 210207 h 298573"/>
              <a:gd name="connsiteX2" fmla="*/ 260260 w 276838"/>
              <a:gd name="connsiteY2" fmla="*/ 298573 h 298573"/>
              <a:gd name="connsiteX3" fmla="*/ 0 w 276838"/>
              <a:gd name="connsiteY3" fmla="*/ 195056 h 298573"/>
              <a:gd name="connsiteX4" fmla="*/ 47832 w 276838"/>
              <a:gd name="connsiteY4" fmla="*/ 47435 h 298573"/>
              <a:gd name="connsiteX5" fmla="*/ 113512 w 276838"/>
              <a:gd name="connsiteY5" fmla="*/ 0 h 298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6838" h="298573">
                <a:moveTo>
                  <a:pt x="113512" y="0"/>
                </a:moveTo>
                <a:cubicBezTo>
                  <a:pt x="169831" y="67187"/>
                  <a:pt x="232656" y="134215"/>
                  <a:pt x="276839" y="210207"/>
                </a:cubicBezTo>
                <a:cubicBezTo>
                  <a:pt x="271444" y="239636"/>
                  <a:pt x="266685" y="269382"/>
                  <a:pt x="260260" y="298573"/>
                </a:cubicBezTo>
                <a:cubicBezTo>
                  <a:pt x="184268" y="274300"/>
                  <a:pt x="60048" y="248996"/>
                  <a:pt x="0" y="195056"/>
                </a:cubicBezTo>
                <a:cubicBezTo>
                  <a:pt x="15072" y="144924"/>
                  <a:pt x="25463" y="95109"/>
                  <a:pt x="47832" y="47435"/>
                </a:cubicBezTo>
                <a:cubicBezTo>
                  <a:pt x="75516" y="33633"/>
                  <a:pt x="94712" y="25383"/>
                  <a:pt x="11351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F093FD66-2972-F077-512A-4E447A145DBE}"/>
              </a:ext>
            </a:extLst>
          </p:cNvPr>
          <p:cNvSpPr/>
          <p:nvPr/>
        </p:nvSpPr>
        <p:spPr>
          <a:xfrm>
            <a:off x="5634258" y="2303242"/>
            <a:ext cx="352433" cy="359414"/>
          </a:xfrm>
          <a:custGeom>
            <a:avLst/>
            <a:gdLst>
              <a:gd name="connsiteX0" fmla="*/ 0 w 352433"/>
              <a:gd name="connsiteY0" fmla="*/ 100661 h 359414"/>
              <a:gd name="connsiteX1" fmla="*/ 86621 w 352433"/>
              <a:gd name="connsiteY1" fmla="*/ 0 h 359414"/>
              <a:gd name="connsiteX2" fmla="*/ 112480 w 352433"/>
              <a:gd name="connsiteY2" fmla="*/ 108832 h 359414"/>
              <a:gd name="connsiteX3" fmla="*/ 190376 w 352433"/>
              <a:gd name="connsiteY3" fmla="*/ 17134 h 359414"/>
              <a:gd name="connsiteX4" fmla="*/ 223851 w 352433"/>
              <a:gd name="connsiteY4" fmla="*/ 70281 h 359414"/>
              <a:gd name="connsiteX5" fmla="*/ 191487 w 352433"/>
              <a:gd name="connsiteY5" fmla="*/ 199816 h 359414"/>
              <a:gd name="connsiteX6" fmla="*/ 209890 w 352433"/>
              <a:gd name="connsiteY6" fmla="*/ 200847 h 359414"/>
              <a:gd name="connsiteX7" fmla="*/ 352434 w 352433"/>
              <a:gd name="connsiteY7" fmla="*/ 107483 h 359414"/>
              <a:gd name="connsiteX8" fmla="*/ 273745 w 352433"/>
              <a:gd name="connsiteY8" fmla="*/ 254945 h 359414"/>
              <a:gd name="connsiteX9" fmla="*/ 273904 w 352433"/>
              <a:gd name="connsiteY9" fmla="*/ 267240 h 359414"/>
              <a:gd name="connsiteX10" fmla="*/ 226945 w 352433"/>
              <a:gd name="connsiteY10" fmla="*/ 359414 h 359414"/>
              <a:gd name="connsiteX11" fmla="*/ 0 w 352433"/>
              <a:gd name="connsiteY11" fmla="*/ 100661 h 35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2433" h="359414">
                <a:moveTo>
                  <a:pt x="0" y="100661"/>
                </a:moveTo>
                <a:cubicBezTo>
                  <a:pt x="15706" y="80672"/>
                  <a:pt x="64886" y="5235"/>
                  <a:pt x="86621" y="0"/>
                </a:cubicBezTo>
                <a:cubicBezTo>
                  <a:pt x="101613" y="30698"/>
                  <a:pt x="81545" y="90746"/>
                  <a:pt x="112480" y="108832"/>
                </a:cubicBezTo>
                <a:cubicBezTo>
                  <a:pt x="143576" y="101693"/>
                  <a:pt x="173242" y="42914"/>
                  <a:pt x="190376" y="17134"/>
                </a:cubicBezTo>
                <a:lnTo>
                  <a:pt x="223851" y="70281"/>
                </a:lnTo>
                <a:cubicBezTo>
                  <a:pt x="204416" y="114940"/>
                  <a:pt x="193390" y="150476"/>
                  <a:pt x="191487" y="199816"/>
                </a:cubicBezTo>
                <a:cubicBezTo>
                  <a:pt x="200688" y="203861"/>
                  <a:pt x="200450" y="204734"/>
                  <a:pt x="209890" y="200847"/>
                </a:cubicBezTo>
                <a:cubicBezTo>
                  <a:pt x="248520" y="185062"/>
                  <a:pt x="297066" y="133819"/>
                  <a:pt x="352434" y="107483"/>
                </a:cubicBezTo>
                <a:cubicBezTo>
                  <a:pt x="302381" y="152618"/>
                  <a:pt x="276522" y="184348"/>
                  <a:pt x="273745" y="254945"/>
                </a:cubicBezTo>
                <a:cubicBezTo>
                  <a:pt x="273587" y="258991"/>
                  <a:pt x="273666" y="263116"/>
                  <a:pt x="273904" y="267240"/>
                </a:cubicBezTo>
                <a:cubicBezTo>
                  <a:pt x="264940" y="301588"/>
                  <a:pt x="246061" y="330065"/>
                  <a:pt x="226945" y="359414"/>
                </a:cubicBezTo>
                <a:cubicBezTo>
                  <a:pt x="158250" y="266923"/>
                  <a:pt x="69805" y="192359"/>
                  <a:pt x="0" y="100661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73B31F0A-4D33-0F54-3338-FA3F79698ACF}"/>
              </a:ext>
            </a:extLst>
          </p:cNvPr>
          <p:cNvSpPr/>
          <p:nvPr/>
        </p:nvSpPr>
        <p:spPr>
          <a:xfrm>
            <a:off x="7626861" y="3695685"/>
            <a:ext cx="89397" cy="35570"/>
          </a:xfrm>
          <a:custGeom>
            <a:avLst/>
            <a:gdLst>
              <a:gd name="connsiteX0" fmla="*/ 79720 w 89397"/>
              <a:gd name="connsiteY0" fmla="*/ 0 h 35570"/>
              <a:gd name="connsiteX1" fmla="*/ 89398 w 89397"/>
              <a:gd name="connsiteY1" fmla="*/ 1904 h 35570"/>
              <a:gd name="connsiteX2" fmla="*/ 86383 w 89397"/>
              <a:gd name="connsiteY2" fmla="*/ 15865 h 35570"/>
              <a:gd name="connsiteX3" fmla="*/ 9598 w 89397"/>
              <a:gd name="connsiteY3" fmla="*/ 33871 h 35570"/>
              <a:gd name="connsiteX4" fmla="*/ 0 w 89397"/>
              <a:gd name="connsiteY4" fmla="*/ 31095 h 35570"/>
              <a:gd name="connsiteX5" fmla="*/ 5790 w 89397"/>
              <a:gd name="connsiteY5" fmla="*/ 23638 h 35570"/>
              <a:gd name="connsiteX6" fmla="*/ 79720 w 89397"/>
              <a:gd name="connsiteY6" fmla="*/ 0 h 35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397" h="35570">
                <a:moveTo>
                  <a:pt x="79720" y="0"/>
                </a:moveTo>
                <a:lnTo>
                  <a:pt x="89398" y="1904"/>
                </a:lnTo>
                <a:lnTo>
                  <a:pt x="86383" y="15865"/>
                </a:lnTo>
                <a:cubicBezTo>
                  <a:pt x="64411" y="29588"/>
                  <a:pt x="35696" y="39741"/>
                  <a:pt x="9598" y="33871"/>
                </a:cubicBezTo>
                <a:cubicBezTo>
                  <a:pt x="5315" y="32919"/>
                  <a:pt x="3887" y="32364"/>
                  <a:pt x="0" y="31095"/>
                </a:cubicBezTo>
                <a:cubicBezTo>
                  <a:pt x="1904" y="28556"/>
                  <a:pt x="3728" y="26018"/>
                  <a:pt x="5790" y="23638"/>
                </a:cubicBezTo>
                <a:cubicBezTo>
                  <a:pt x="24908" y="1190"/>
                  <a:pt x="52433" y="2300"/>
                  <a:pt x="7972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56A1A26E-A837-78D6-A1BF-BBC8626683AF}"/>
              </a:ext>
            </a:extLst>
          </p:cNvPr>
          <p:cNvSpPr/>
          <p:nvPr/>
        </p:nvSpPr>
        <p:spPr>
          <a:xfrm>
            <a:off x="4741474" y="1904087"/>
            <a:ext cx="480620" cy="539533"/>
          </a:xfrm>
          <a:custGeom>
            <a:avLst/>
            <a:gdLst>
              <a:gd name="connsiteX0" fmla="*/ 0 w 480620"/>
              <a:gd name="connsiteY0" fmla="*/ 0 h 539533"/>
              <a:gd name="connsiteX1" fmla="*/ 243682 w 480620"/>
              <a:gd name="connsiteY1" fmla="*/ 188710 h 539533"/>
              <a:gd name="connsiteX2" fmla="*/ 327447 w 480620"/>
              <a:gd name="connsiteY2" fmla="*/ 345136 h 539533"/>
              <a:gd name="connsiteX3" fmla="*/ 480620 w 480620"/>
              <a:gd name="connsiteY3" fmla="*/ 536781 h 539533"/>
              <a:gd name="connsiteX4" fmla="*/ 273983 w 480620"/>
              <a:gd name="connsiteY4" fmla="*/ 515523 h 539533"/>
              <a:gd name="connsiteX5" fmla="*/ 0 w 480620"/>
              <a:gd name="connsiteY5" fmla="*/ 0 h 539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0620" h="539533">
                <a:moveTo>
                  <a:pt x="0" y="0"/>
                </a:moveTo>
                <a:cubicBezTo>
                  <a:pt x="95029" y="34030"/>
                  <a:pt x="197595" y="96061"/>
                  <a:pt x="243682" y="188710"/>
                </a:cubicBezTo>
                <a:cubicBezTo>
                  <a:pt x="270096" y="241778"/>
                  <a:pt x="291831" y="297225"/>
                  <a:pt x="327447" y="345136"/>
                </a:cubicBezTo>
                <a:cubicBezTo>
                  <a:pt x="377421" y="412164"/>
                  <a:pt x="439372" y="462059"/>
                  <a:pt x="480620" y="536781"/>
                </a:cubicBezTo>
                <a:cubicBezTo>
                  <a:pt x="413751" y="538844"/>
                  <a:pt x="335379" y="547966"/>
                  <a:pt x="273983" y="515523"/>
                </a:cubicBezTo>
                <a:cubicBezTo>
                  <a:pt x="126759" y="437865"/>
                  <a:pt x="44104" y="149524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C3A100E3-C26C-8DF2-3EBD-72CF5E515F6A}"/>
              </a:ext>
            </a:extLst>
          </p:cNvPr>
          <p:cNvSpPr/>
          <p:nvPr/>
        </p:nvSpPr>
        <p:spPr>
          <a:xfrm>
            <a:off x="416559" y="2049725"/>
            <a:ext cx="2423608" cy="4085945"/>
          </a:xfrm>
          <a:custGeom>
            <a:avLst/>
            <a:gdLst>
              <a:gd name="connsiteX0" fmla="*/ 1233366 w 2423608"/>
              <a:gd name="connsiteY0" fmla="*/ 0 h 4085945"/>
              <a:gd name="connsiteX1" fmla="*/ 1372499 w 2423608"/>
              <a:gd name="connsiteY1" fmla="*/ 532815 h 4085945"/>
              <a:gd name="connsiteX2" fmla="*/ 1900872 w 2423608"/>
              <a:gd name="connsiteY2" fmla="*/ 1188740 h 4085945"/>
              <a:gd name="connsiteX3" fmla="*/ 2397199 w 2423608"/>
              <a:gd name="connsiteY3" fmla="*/ 1231654 h 4085945"/>
              <a:gd name="connsiteX4" fmla="*/ 2415998 w 2423608"/>
              <a:gd name="connsiteY4" fmla="*/ 1908282 h 4085945"/>
              <a:gd name="connsiteX5" fmla="*/ 2362614 w 2423608"/>
              <a:gd name="connsiteY5" fmla="*/ 2666613 h 4085945"/>
              <a:gd name="connsiteX6" fmla="*/ 2274882 w 2423608"/>
              <a:gd name="connsiteY6" fmla="*/ 2759739 h 4085945"/>
              <a:gd name="connsiteX7" fmla="*/ 2287653 w 2423608"/>
              <a:gd name="connsiteY7" fmla="*/ 2843108 h 4085945"/>
              <a:gd name="connsiteX8" fmla="*/ 2340007 w 2423608"/>
              <a:gd name="connsiteY8" fmla="*/ 2881262 h 4085945"/>
              <a:gd name="connsiteX9" fmla="*/ 2308674 w 2423608"/>
              <a:gd name="connsiteY9" fmla="*/ 3060454 h 4085945"/>
              <a:gd name="connsiteX10" fmla="*/ 2232761 w 2423608"/>
              <a:gd name="connsiteY10" fmla="*/ 3085837 h 4085945"/>
              <a:gd name="connsiteX11" fmla="*/ 1909836 w 2423608"/>
              <a:gd name="connsiteY11" fmla="*/ 3245595 h 4085945"/>
              <a:gd name="connsiteX12" fmla="*/ 1863987 w 2423608"/>
              <a:gd name="connsiteY12" fmla="*/ 3230603 h 4085945"/>
              <a:gd name="connsiteX13" fmla="*/ 1928318 w 2423608"/>
              <a:gd name="connsiteY13" fmla="*/ 3209582 h 4085945"/>
              <a:gd name="connsiteX14" fmla="*/ 2006452 w 2423608"/>
              <a:gd name="connsiteY14" fmla="*/ 3133432 h 4085945"/>
              <a:gd name="connsiteX15" fmla="*/ 1938392 w 2423608"/>
              <a:gd name="connsiteY15" fmla="*/ 3089407 h 4085945"/>
              <a:gd name="connsiteX16" fmla="*/ 1763484 w 2423608"/>
              <a:gd name="connsiteY16" fmla="*/ 3008338 h 4085945"/>
              <a:gd name="connsiteX17" fmla="*/ 1626334 w 2423608"/>
              <a:gd name="connsiteY17" fmla="*/ 3097181 h 4085945"/>
              <a:gd name="connsiteX18" fmla="*/ 1659650 w 2423608"/>
              <a:gd name="connsiteY18" fmla="*/ 3150883 h 4085945"/>
              <a:gd name="connsiteX19" fmla="*/ 1624906 w 2423608"/>
              <a:gd name="connsiteY19" fmla="*/ 3203157 h 4085945"/>
              <a:gd name="connsiteX20" fmla="*/ 1489026 w 2423608"/>
              <a:gd name="connsiteY20" fmla="*/ 3287716 h 4085945"/>
              <a:gd name="connsiteX21" fmla="*/ 1223530 w 2423608"/>
              <a:gd name="connsiteY21" fmla="*/ 3660932 h 4085945"/>
              <a:gd name="connsiteX22" fmla="*/ 1271680 w 2423608"/>
              <a:gd name="connsiteY22" fmla="*/ 3887955 h 4085945"/>
              <a:gd name="connsiteX23" fmla="*/ 1128501 w 2423608"/>
              <a:gd name="connsiteY23" fmla="*/ 4085946 h 4085945"/>
              <a:gd name="connsiteX24" fmla="*/ 986829 w 2423608"/>
              <a:gd name="connsiteY24" fmla="*/ 4069764 h 4085945"/>
              <a:gd name="connsiteX25" fmla="*/ 1150711 w 2423608"/>
              <a:gd name="connsiteY25" fmla="*/ 4028040 h 4085945"/>
              <a:gd name="connsiteX26" fmla="*/ 876015 w 2423608"/>
              <a:gd name="connsiteY26" fmla="*/ 4078093 h 4085945"/>
              <a:gd name="connsiteX27" fmla="*/ 1244948 w 2423608"/>
              <a:gd name="connsiteY27" fmla="*/ 3884386 h 4085945"/>
              <a:gd name="connsiteX28" fmla="*/ 828500 w 2423608"/>
              <a:gd name="connsiteY28" fmla="*/ 4021535 h 4085945"/>
              <a:gd name="connsiteX29" fmla="*/ 1099310 w 2423608"/>
              <a:gd name="connsiteY29" fmla="*/ 3651492 h 4085945"/>
              <a:gd name="connsiteX30" fmla="*/ 763217 w 2423608"/>
              <a:gd name="connsiteY30" fmla="*/ 3919526 h 4085945"/>
              <a:gd name="connsiteX31" fmla="*/ 721889 w 2423608"/>
              <a:gd name="connsiteY31" fmla="*/ 3615400 h 4085945"/>
              <a:gd name="connsiteX32" fmla="*/ 828341 w 2423608"/>
              <a:gd name="connsiteY32" fmla="*/ 3539884 h 4085945"/>
              <a:gd name="connsiteX33" fmla="*/ 720620 w 2423608"/>
              <a:gd name="connsiteY33" fmla="*/ 3572407 h 4085945"/>
              <a:gd name="connsiteX34" fmla="*/ 597907 w 2423608"/>
              <a:gd name="connsiteY34" fmla="*/ 3374019 h 4085945"/>
              <a:gd name="connsiteX35" fmla="*/ 670408 w 2423608"/>
              <a:gd name="connsiteY35" fmla="*/ 3585892 h 4085945"/>
              <a:gd name="connsiteX36" fmla="*/ 559118 w 2423608"/>
              <a:gd name="connsiteY36" fmla="*/ 3643877 h 4085945"/>
              <a:gd name="connsiteX37" fmla="*/ 482253 w 2423608"/>
              <a:gd name="connsiteY37" fmla="*/ 3713920 h 4085945"/>
              <a:gd name="connsiteX38" fmla="*/ 355812 w 2423608"/>
              <a:gd name="connsiteY38" fmla="*/ 3850911 h 4085945"/>
              <a:gd name="connsiteX39" fmla="*/ 249201 w 2423608"/>
              <a:gd name="connsiteY39" fmla="*/ 3350619 h 4085945"/>
              <a:gd name="connsiteX40" fmla="*/ 182094 w 2423608"/>
              <a:gd name="connsiteY40" fmla="*/ 2992950 h 4085945"/>
              <a:gd name="connsiteX41" fmla="*/ 107689 w 2423608"/>
              <a:gd name="connsiteY41" fmla="*/ 2516772 h 4085945"/>
              <a:gd name="connsiteX42" fmla="*/ 10517 w 2423608"/>
              <a:gd name="connsiteY42" fmla="*/ 1565605 h 4085945"/>
              <a:gd name="connsiteX43" fmla="*/ 5679 w 2423608"/>
              <a:gd name="connsiteY43" fmla="*/ 1460423 h 4085945"/>
              <a:gd name="connsiteX44" fmla="*/ 86351 w 2423608"/>
              <a:gd name="connsiteY44" fmla="*/ 610076 h 4085945"/>
              <a:gd name="connsiteX45" fmla="*/ 102453 w 2423608"/>
              <a:gd name="connsiteY45" fmla="*/ 736200 h 4085945"/>
              <a:gd name="connsiteX46" fmla="*/ 192327 w 2423608"/>
              <a:gd name="connsiteY46" fmla="*/ 610155 h 4085945"/>
              <a:gd name="connsiteX47" fmla="*/ 226753 w 2423608"/>
              <a:gd name="connsiteY47" fmla="*/ 549394 h 4085945"/>
              <a:gd name="connsiteX48" fmla="*/ 245553 w 2423608"/>
              <a:gd name="connsiteY48" fmla="*/ 490853 h 4085945"/>
              <a:gd name="connsiteX49" fmla="*/ 413956 w 2423608"/>
              <a:gd name="connsiteY49" fmla="*/ 628241 h 4085945"/>
              <a:gd name="connsiteX50" fmla="*/ 424744 w 2423608"/>
              <a:gd name="connsiteY50" fmla="*/ 600002 h 4085945"/>
              <a:gd name="connsiteX51" fmla="*/ 342406 w 2423608"/>
              <a:gd name="connsiteY51" fmla="*/ 313089 h 4085945"/>
              <a:gd name="connsiteX52" fmla="*/ 438150 w 2423608"/>
              <a:gd name="connsiteY52" fmla="*/ 459679 h 4085945"/>
              <a:gd name="connsiteX53" fmla="*/ 450445 w 2423608"/>
              <a:gd name="connsiteY53" fmla="*/ 327844 h 4085945"/>
              <a:gd name="connsiteX54" fmla="*/ 465833 w 2423608"/>
              <a:gd name="connsiteY54" fmla="*/ 316659 h 4085945"/>
              <a:gd name="connsiteX55" fmla="*/ 508589 w 2423608"/>
              <a:gd name="connsiteY55" fmla="*/ 376865 h 4085945"/>
              <a:gd name="connsiteX56" fmla="*/ 584263 w 2423608"/>
              <a:gd name="connsiteY56" fmla="*/ 439769 h 4085945"/>
              <a:gd name="connsiteX57" fmla="*/ 638838 w 2423608"/>
              <a:gd name="connsiteY57" fmla="*/ 311344 h 4085945"/>
              <a:gd name="connsiteX58" fmla="*/ 651609 w 2423608"/>
              <a:gd name="connsiteY58" fmla="*/ 385194 h 4085945"/>
              <a:gd name="connsiteX59" fmla="*/ 721651 w 2423608"/>
              <a:gd name="connsiteY59" fmla="*/ 614518 h 4085945"/>
              <a:gd name="connsiteX60" fmla="*/ 742513 w 2423608"/>
              <a:gd name="connsiteY60" fmla="*/ 434930 h 4085945"/>
              <a:gd name="connsiteX61" fmla="*/ 748383 w 2423608"/>
              <a:gd name="connsiteY61" fmla="*/ 433899 h 4085945"/>
              <a:gd name="connsiteX62" fmla="*/ 765755 w 2423608"/>
              <a:gd name="connsiteY62" fmla="*/ 426680 h 4085945"/>
              <a:gd name="connsiteX63" fmla="*/ 781144 w 2423608"/>
              <a:gd name="connsiteY63" fmla="*/ 263433 h 4085945"/>
              <a:gd name="connsiteX64" fmla="*/ 884899 w 2423608"/>
              <a:gd name="connsiteY64" fmla="*/ 428505 h 4085945"/>
              <a:gd name="connsiteX65" fmla="*/ 901953 w 2423608"/>
              <a:gd name="connsiteY65" fmla="*/ 418272 h 4085945"/>
              <a:gd name="connsiteX66" fmla="*/ 905047 w 2423608"/>
              <a:gd name="connsiteY66" fmla="*/ 382973 h 4085945"/>
              <a:gd name="connsiteX67" fmla="*/ 917897 w 2423608"/>
              <a:gd name="connsiteY67" fmla="*/ 289530 h 4085945"/>
              <a:gd name="connsiteX68" fmla="*/ 959384 w 2423608"/>
              <a:gd name="connsiteY68" fmla="*/ 327368 h 4085945"/>
              <a:gd name="connsiteX69" fmla="*/ 1081541 w 2423608"/>
              <a:gd name="connsiteY69" fmla="*/ 524327 h 4085945"/>
              <a:gd name="connsiteX70" fmla="*/ 1233366 w 2423608"/>
              <a:gd name="connsiteY70" fmla="*/ 0 h 4085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423608" h="4085945">
                <a:moveTo>
                  <a:pt x="1233366" y="0"/>
                </a:moveTo>
                <a:cubicBezTo>
                  <a:pt x="1270728" y="179826"/>
                  <a:pt x="1317132" y="357669"/>
                  <a:pt x="1372499" y="532815"/>
                </a:cubicBezTo>
                <a:cubicBezTo>
                  <a:pt x="1477841" y="804418"/>
                  <a:pt x="1621495" y="1066106"/>
                  <a:pt x="1900872" y="1188740"/>
                </a:cubicBezTo>
                <a:cubicBezTo>
                  <a:pt x="2052935" y="1255530"/>
                  <a:pt x="2235934" y="1277027"/>
                  <a:pt x="2397199" y="1231654"/>
                </a:cubicBezTo>
                <a:cubicBezTo>
                  <a:pt x="2407749" y="1457011"/>
                  <a:pt x="2420044" y="1682607"/>
                  <a:pt x="2415998" y="1908282"/>
                </a:cubicBezTo>
                <a:cubicBezTo>
                  <a:pt x="2436543" y="2052492"/>
                  <a:pt x="2414412" y="2535968"/>
                  <a:pt x="2362614" y="2666613"/>
                </a:cubicBezTo>
                <a:cubicBezTo>
                  <a:pt x="2326442" y="2690252"/>
                  <a:pt x="2284639" y="2713890"/>
                  <a:pt x="2274882" y="2759739"/>
                </a:cubicBezTo>
                <a:cubicBezTo>
                  <a:pt x="2269171" y="2786550"/>
                  <a:pt x="2272582" y="2819945"/>
                  <a:pt x="2287653" y="2843108"/>
                </a:cubicBezTo>
                <a:cubicBezTo>
                  <a:pt x="2300107" y="2862225"/>
                  <a:pt x="2319620" y="2872299"/>
                  <a:pt x="2340007" y="2881262"/>
                </a:cubicBezTo>
                <a:cubicBezTo>
                  <a:pt x="2337627" y="2928143"/>
                  <a:pt x="2343973" y="3027297"/>
                  <a:pt x="2308674" y="3060454"/>
                </a:cubicBezTo>
                <a:cubicBezTo>
                  <a:pt x="2293127" y="3075050"/>
                  <a:pt x="2254893" y="3072035"/>
                  <a:pt x="2232761" y="3085837"/>
                </a:cubicBezTo>
                <a:cubicBezTo>
                  <a:pt x="2121867" y="3155007"/>
                  <a:pt x="2059281" y="3262649"/>
                  <a:pt x="1909836" y="3245595"/>
                </a:cubicBezTo>
                <a:cubicBezTo>
                  <a:pt x="1894209" y="3243770"/>
                  <a:pt x="1874140" y="3242818"/>
                  <a:pt x="1863987" y="3230603"/>
                </a:cubicBezTo>
                <a:cubicBezTo>
                  <a:pt x="1879852" y="3213310"/>
                  <a:pt x="1905473" y="3211644"/>
                  <a:pt x="1928318" y="3209582"/>
                </a:cubicBezTo>
                <a:cubicBezTo>
                  <a:pt x="1954812" y="3184753"/>
                  <a:pt x="1982258" y="3160481"/>
                  <a:pt x="2006452" y="3133432"/>
                </a:cubicBezTo>
                <a:cubicBezTo>
                  <a:pt x="1983448" y="3120343"/>
                  <a:pt x="1958461" y="3106700"/>
                  <a:pt x="1938392" y="3089407"/>
                </a:cubicBezTo>
                <a:cubicBezTo>
                  <a:pt x="1882231" y="3041020"/>
                  <a:pt x="1847964" y="2984462"/>
                  <a:pt x="1763484" y="3008338"/>
                </a:cubicBezTo>
                <a:cubicBezTo>
                  <a:pt x="1711369" y="3023013"/>
                  <a:pt x="1663299" y="3058471"/>
                  <a:pt x="1626334" y="3097181"/>
                </a:cubicBezTo>
                <a:cubicBezTo>
                  <a:pt x="1641802" y="3112173"/>
                  <a:pt x="1660443" y="3127244"/>
                  <a:pt x="1659650" y="3150883"/>
                </a:cubicBezTo>
                <a:cubicBezTo>
                  <a:pt x="1658857" y="3172617"/>
                  <a:pt x="1640612" y="3190227"/>
                  <a:pt x="1624906" y="3203157"/>
                </a:cubicBezTo>
                <a:cubicBezTo>
                  <a:pt x="1584372" y="3236552"/>
                  <a:pt x="1532812" y="3258445"/>
                  <a:pt x="1489026" y="3287716"/>
                </a:cubicBezTo>
                <a:cubicBezTo>
                  <a:pt x="1363139" y="3371798"/>
                  <a:pt x="1240585" y="3504189"/>
                  <a:pt x="1223530" y="3660932"/>
                </a:cubicBezTo>
                <a:cubicBezTo>
                  <a:pt x="1214646" y="3742635"/>
                  <a:pt x="1242647" y="3813550"/>
                  <a:pt x="1271680" y="3887955"/>
                </a:cubicBezTo>
                <a:cubicBezTo>
                  <a:pt x="1213060" y="3946575"/>
                  <a:pt x="1166417" y="4012175"/>
                  <a:pt x="1128501" y="4085946"/>
                </a:cubicBezTo>
                <a:cubicBezTo>
                  <a:pt x="1081462" y="4079045"/>
                  <a:pt x="1034185" y="4073651"/>
                  <a:pt x="986829" y="4069764"/>
                </a:cubicBezTo>
                <a:cubicBezTo>
                  <a:pt x="1040214" y="4049696"/>
                  <a:pt x="1096930" y="4045571"/>
                  <a:pt x="1150711" y="4028040"/>
                </a:cubicBezTo>
                <a:cubicBezTo>
                  <a:pt x="1048146" y="4023916"/>
                  <a:pt x="972234" y="4044936"/>
                  <a:pt x="876015" y="4078093"/>
                </a:cubicBezTo>
                <a:cubicBezTo>
                  <a:pt x="983894" y="3982033"/>
                  <a:pt x="1108829" y="3928569"/>
                  <a:pt x="1244948" y="3884386"/>
                </a:cubicBezTo>
                <a:cubicBezTo>
                  <a:pt x="1076941" y="3888431"/>
                  <a:pt x="965253" y="3922144"/>
                  <a:pt x="828500" y="4021535"/>
                </a:cubicBezTo>
                <a:cubicBezTo>
                  <a:pt x="904412" y="3882641"/>
                  <a:pt x="992382" y="3767780"/>
                  <a:pt x="1099310" y="3651492"/>
                </a:cubicBezTo>
                <a:cubicBezTo>
                  <a:pt x="951689" y="3728436"/>
                  <a:pt x="857770" y="3777140"/>
                  <a:pt x="763217" y="3919526"/>
                </a:cubicBezTo>
                <a:cubicBezTo>
                  <a:pt x="775036" y="3806808"/>
                  <a:pt x="762424" y="3720821"/>
                  <a:pt x="721889" y="3615400"/>
                </a:cubicBezTo>
                <a:cubicBezTo>
                  <a:pt x="755126" y="3586209"/>
                  <a:pt x="790901" y="3563285"/>
                  <a:pt x="828341" y="3539884"/>
                </a:cubicBezTo>
                <a:cubicBezTo>
                  <a:pt x="792487" y="3549959"/>
                  <a:pt x="755126" y="3558525"/>
                  <a:pt x="720620" y="3572407"/>
                </a:cubicBezTo>
                <a:cubicBezTo>
                  <a:pt x="691033" y="3499033"/>
                  <a:pt x="648595" y="3434701"/>
                  <a:pt x="597907" y="3374019"/>
                </a:cubicBezTo>
                <a:cubicBezTo>
                  <a:pt x="620593" y="3445172"/>
                  <a:pt x="644787" y="3515770"/>
                  <a:pt x="670408" y="3585892"/>
                </a:cubicBezTo>
                <a:cubicBezTo>
                  <a:pt x="633127" y="3604850"/>
                  <a:pt x="595607" y="3623333"/>
                  <a:pt x="559118" y="3643877"/>
                </a:cubicBezTo>
                <a:lnTo>
                  <a:pt x="482253" y="3713920"/>
                </a:lnTo>
                <a:cubicBezTo>
                  <a:pt x="432359" y="3754216"/>
                  <a:pt x="394680" y="3800144"/>
                  <a:pt x="355812" y="3850911"/>
                </a:cubicBezTo>
                <a:cubicBezTo>
                  <a:pt x="308694" y="3689409"/>
                  <a:pt x="267446" y="3517991"/>
                  <a:pt x="249201" y="3350619"/>
                </a:cubicBezTo>
                <a:cubicBezTo>
                  <a:pt x="212078" y="3235600"/>
                  <a:pt x="201766" y="3111935"/>
                  <a:pt x="182094" y="2992950"/>
                </a:cubicBezTo>
                <a:cubicBezTo>
                  <a:pt x="156076" y="2835175"/>
                  <a:pt x="124346" y="2675815"/>
                  <a:pt x="107689" y="2516772"/>
                </a:cubicBezTo>
                <a:cubicBezTo>
                  <a:pt x="73262" y="2199240"/>
                  <a:pt x="24478" y="1885278"/>
                  <a:pt x="10517" y="1565605"/>
                </a:cubicBezTo>
                <a:cubicBezTo>
                  <a:pt x="3696" y="1531179"/>
                  <a:pt x="5599" y="1495404"/>
                  <a:pt x="5679" y="1460423"/>
                </a:cubicBezTo>
                <a:cubicBezTo>
                  <a:pt x="-7886" y="1172003"/>
                  <a:pt x="-2968" y="887628"/>
                  <a:pt x="86351" y="610076"/>
                </a:cubicBezTo>
                <a:cubicBezTo>
                  <a:pt x="92696" y="651959"/>
                  <a:pt x="97297" y="694159"/>
                  <a:pt x="102453" y="736200"/>
                </a:cubicBezTo>
                <a:cubicBezTo>
                  <a:pt x="152189" y="719463"/>
                  <a:pt x="146557" y="634587"/>
                  <a:pt x="192327" y="610155"/>
                </a:cubicBezTo>
                <a:cubicBezTo>
                  <a:pt x="199704" y="582947"/>
                  <a:pt x="206049" y="568590"/>
                  <a:pt x="226753" y="549394"/>
                </a:cubicBezTo>
                <a:cubicBezTo>
                  <a:pt x="246187" y="531467"/>
                  <a:pt x="243094" y="515840"/>
                  <a:pt x="245553" y="490853"/>
                </a:cubicBezTo>
                <a:cubicBezTo>
                  <a:pt x="288942" y="561213"/>
                  <a:pt x="339075" y="595718"/>
                  <a:pt x="413956" y="628241"/>
                </a:cubicBezTo>
                <a:cubicBezTo>
                  <a:pt x="418636" y="619595"/>
                  <a:pt x="421492" y="609283"/>
                  <a:pt x="424744" y="600002"/>
                </a:cubicBezTo>
                <a:cubicBezTo>
                  <a:pt x="407927" y="537813"/>
                  <a:pt x="330032" y="364967"/>
                  <a:pt x="342406" y="313089"/>
                </a:cubicBezTo>
                <a:cubicBezTo>
                  <a:pt x="359382" y="383766"/>
                  <a:pt x="383575" y="414465"/>
                  <a:pt x="438150" y="459679"/>
                </a:cubicBezTo>
                <a:cubicBezTo>
                  <a:pt x="439102" y="421921"/>
                  <a:pt x="434818" y="361953"/>
                  <a:pt x="450445" y="327844"/>
                </a:cubicBezTo>
                <a:cubicBezTo>
                  <a:pt x="454411" y="319118"/>
                  <a:pt x="456791" y="319911"/>
                  <a:pt x="465833" y="316659"/>
                </a:cubicBezTo>
                <a:cubicBezTo>
                  <a:pt x="488837" y="329271"/>
                  <a:pt x="497246" y="354417"/>
                  <a:pt x="508589" y="376865"/>
                </a:cubicBezTo>
                <a:cubicBezTo>
                  <a:pt x="534924" y="396855"/>
                  <a:pt x="559673" y="417637"/>
                  <a:pt x="584263" y="439769"/>
                </a:cubicBezTo>
                <a:cubicBezTo>
                  <a:pt x="614089" y="407088"/>
                  <a:pt x="625749" y="352592"/>
                  <a:pt x="638838" y="311344"/>
                </a:cubicBezTo>
                <a:cubicBezTo>
                  <a:pt x="641931" y="336252"/>
                  <a:pt x="646453" y="360604"/>
                  <a:pt x="651609" y="385194"/>
                </a:cubicBezTo>
                <a:cubicBezTo>
                  <a:pt x="677151" y="460948"/>
                  <a:pt x="700551" y="537416"/>
                  <a:pt x="721651" y="614518"/>
                </a:cubicBezTo>
                <a:cubicBezTo>
                  <a:pt x="724428" y="561927"/>
                  <a:pt x="719986" y="481969"/>
                  <a:pt x="742513" y="434930"/>
                </a:cubicBezTo>
                <a:cubicBezTo>
                  <a:pt x="744496" y="434613"/>
                  <a:pt x="746480" y="434216"/>
                  <a:pt x="748383" y="433899"/>
                </a:cubicBezTo>
                <a:cubicBezTo>
                  <a:pt x="755126" y="432630"/>
                  <a:pt x="759885" y="430171"/>
                  <a:pt x="765755" y="426680"/>
                </a:cubicBezTo>
                <a:cubicBezTo>
                  <a:pt x="789869" y="380514"/>
                  <a:pt x="784158" y="314359"/>
                  <a:pt x="781144" y="263433"/>
                </a:cubicBezTo>
                <a:cubicBezTo>
                  <a:pt x="801054" y="307695"/>
                  <a:pt x="837225" y="408515"/>
                  <a:pt x="884899" y="428505"/>
                </a:cubicBezTo>
                <a:cubicBezTo>
                  <a:pt x="893069" y="426204"/>
                  <a:pt x="898304" y="426839"/>
                  <a:pt x="901953" y="418272"/>
                </a:cubicBezTo>
                <a:cubicBezTo>
                  <a:pt x="906078" y="408833"/>
                  <a:pt x="904809" y="393285"/>
                  <a:pt x="905047" y="382973"/>
                </a:cubicBezTo>
                <a:lnTo>
                  <a:pt x="917897" y="289530"/>
                </a:lnTo>
                <a:lnTo>
                  <a:pt x="959384" y="327368"/>
                </a:lnTo>
                <a:cubicBezTo>
                  <a:pt x="976438" y="392651"/>
                  <a:pt x="1042990" y="468167"/>
                  <a:pt x="1081541" y="524327"/>
                </a:cubicBezTo>
                <a:cubicBezTo>
                  <a:pt x="1174588" y="323798"/>
                  <a:pt x="1198067" y="212349"/>
                  <a:pt x="1233366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ADB0978B-F276-7869-F4E0-57DDC70E654C}"/>
              </a:ext>
            </a:extLst>
          </p:cNvPr>
          <p:cNvSpPr/>
          <p:nvPr/>
        </p:nvSpPr>
        <p:spPr>
          <a:xfrm>
            <a:off x="416321" y="2362656"/>
            <a:ext cx="682227" cy="3037529"/>
          </a:xfrm>
          <a:custGeom>
            <a:avLst/>
            <a:gdLst>
              <a:gd name="connsiteX0" fmla="*/ 438388 w 682227"/>
              <a:gd name="connsiteY0" fmla="*/ 146669 h 3037529"/>
              <a:gd name="connsiteX1" fmla="*/ 450683 w 682227"/>
              <a:gd name="connsiteY1" fmla="*/ 14833 h 3037529"/>
              <a:gd name="connsiteX2" fmla="*/ 466071 w 682227"/>
              <a:gd name="connsiteY2" fmla="*/ 3649 h 3037529"/>
              <a:gd name="connsiteX3" fmla="*/ 508827 w 682227"/>
              <a:gd name="connsiteY3" fmla="*/ 63855 h 3037529"/>
              <a:gd name="connsiteX4" fmla="*/ 584501 w 682227"/>
              <a:gd name="connsiteY4" fmla="*/ 126759 h 3037529"/>
              <a:gd name="connsiteX5" fmla="*/ 573793 w 682227"/>
              <a:gd name="connsiteY5" fmla="*/ 128504 h 3037529"/>
              <a:gd name="connsiteX6" fmla="*/ 482888 w 682227"/>
              <a:gd name="connsiteY6" fmla="*/ 411768 h 3037529"/>
              <a:gd name="connsiteX7" fmla="*/ 327732 w 682227"/>
              <a:gd name="connsiteY7" fmla="*/ 975836 h 3037529"/>
              <a:gd name="connsiteX8" fmla="*/ 295923 w 682227"/>
              <a:gd name="connsiteY8" fmla="*/ 1700058 h 3037529"/>
              <a:gd name="connsiteX9" fmla="*/ 505733 w 682227"/>
              <a:gd name="connsiteY9" fmla="*/ 1239665 h 3037529"/>
              <a:gd name="connsiteX10" fmla="*/ 531434 w 682227"/>
              <a:gd name="connsiteY10" fmla="*/ 1080781 h 3037529"/>
              <a:gd name="connsiteX11" fmla="*/ 542381 w 682227"/>
              <a:gd name="connsiteY11" fmla="*/ 1207063 h 3037529"/>
              <a:gd name="connsiteX12" fmla="*/ 682228 w 682227"/>
              <a:gd name="connsiteY12" fmla="*/ 1054842 h 3037529"/>
              <a:gd name="connsiteX13" fmla="*/ 544126 w 682227"/>
              <a:gd name="connsiteY13" fmla="*/ 1277741 h 3037529"/>
              <a:gd name="connsiteX14" fmla="*/ 417922 w 682227"/>
              <a:gd name="connsiteY14" fmla="*/ 1586150 h 3037529"/>
              <a:gd name="connsiteX15" fmla="*/ 667077 w 682227"/>
              <a:gd name="connsiteY15" fmla="*/ 1573934 h 3037529"/>
              <a:gd name="connsiteX16" fmla="*/ 477335 w 682227"/>
              <a:gd name="connsiteY16" fmla="*/ 1622797 h 3037529"/>
              <a:gd name="connsiteX17" fmla="*/ 674454 w 682227"/>
              <a:gd name="connsiteY17" fmla="*/ 1803416 h 3037529"/>
              <a:gd name="connsiteX18" fmla="*/ 406420 w 682227"/>
              <a:gd name="connsiteY18" fmla="*/ 1637789 h 3037529"/>
              <a:gd name="connsiteX19" fmla="*/ 289498 w 682227"/>
              <a:gd name="connsiteY19" fmla="*/ 1910106 h 3037529"/>
              <a:gd name="connsiteX20" fmla="*/ 276568 w 682227"/>
              <a:gd name="connsiteY20" fmla="*/ 2300615 h 3037529"/>
              <a:gd name="connsiteX21" fmla="*/ 249201 w 682227"/>
              <a:gd name="connsiteY21" fmla="*/ 3037529 h 3037529"/>
              <a:gd name="connsiteX22" fmla="*/ 182094 w 682227"/>
              <a:gd name="connsiteY22" fmla="*/ 2679860 h 3037529"/>
              <a:gd name="connsiteX23" fmla="*/ 107689 w 682227"/>
              <a:gd name="connsiteY23" fmla="*/ 2203682 h 3037529"/>
              <a:gd name="connsiteX24" fmla="*/ 10517 w 682227"/>
              <a:gd name="connsiteY24" fmla="*/ 1252516 h 3037529"/>
              <a:gd name="connsiteX25" fmla="*/ 5679 w 682227"/>
              <a:gd name="connsiteY25" fmla="*/ 1147333 h 3037529"/>
              <a:gd name="connsiteX26" fmla="*/ 86351 w 682227"/>
              <a:gd name="connsiteY26" fmla="*/ 296987 h 3037529"/>
              <a:gd name="connsiteX27" fmla="*/ 102453 w 682227"/>
              <a:gd name="connsiteY27" fmla="*/ 423111 h 3037529"/>
              <a:gd name="connsiteX28" fmla="*/ 192327 w 682227"/>
              <a:gd name="connsiteY28" fmla="*/ 297066 h 3037529"/>
              <a:gd name="connsiteX29" fmla="*/ 226753 w 682227"/>
              <a:gd name="connsiteY29" fmla="*/ 236304 h 3037529"/>
              <a:gd name="connsiteX30" fmla="*/ 245553 w 682227"/>
              <a:gd name="connsiteY30" fmla="*/ 177764 h 3037529"/>
              <a:gd name="connsiteX31" fmla="*/ 413956 w 682227"/>
              <a:gd name="connsiteY31" fmla="*/ 315152 h 3037529"/>
              <a:gd name="connsiteX32" fmla="*/ 424744 w 682227"/>
              <a:gd name="connsiteY32" fmla="*/ 286912 h 3037529"/>
              <a:gd name="connsiteX33" fmla="*/ 342406 w 682227"/>
              <a:gd name="connsiteY33" fmla="*/ 0 h 3037529"/>
              <a:gd name="connsiteX34" fmla="*/ 438388 w 682227"/>
              <a:gd name="connsiteY34" fmla="*/ 146669 h 3037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82227" h="3037529">
                <a:moveTo>
                  <a:pt x="438388" y="146669"/>
                </a:moveTo>
                <a:cubicBezTo>
                  <a:pt x="439340" y="108911"/>
                  <a:pt x="435056" y="48942"/>
                  <a:pt x="450683" y="14833"/>
                </a:cubicBezTo>
                <a:cubicBezTo>
                  <a:pt x="454649" y="6108"/>
                  <a:pt x="457029" y="6901"/>
                  <a:pt x="466071" y="3649"/>
                </a:cubicBezTo>
                <a:cubicBezTo>
                  <a:pt x="489075" y="16261"/>
                  <a:pt x="497483" y="41407"/>
                  <a:pt x="508827" y="63855"/>
                </a:cubicBezTo>
                <a:cubicBezTo>
                  <a:pt x="535162" y="83845"/>
                  <a:pt x="559911" y="104628"/>
                  <a:pt x="584501" y="126759"/>
                </a:cubicBezTo>
                <a:lnTo>
                  <a:pt x="573793" y="128504"/>
                </a:lnTo>
                <a:cubicBezTo>
                  <a:pt x="538176" y="179985"/>
                  <a:pt x="502084" y="345929"/>
                  <a:pt x="482888" y="411768"/>
                </a:cubicBezTo>
                <a:cubicBezTo>
                  <a:pt x="428314" y="599605"/>
                  <a:pt x="362237" y="782525"/>
                  <a:pt x="327732" y="975836"/>
                </a:cubicBezTo>
                <a:cubicBezTo>
                  <a:pt x="285611" y="1211823"/>
                  <a:pt x="295288" y="1461057"/>
                  <a:pt x="295923" y="1700058"/>
                </a:cubicBezTo>
                <a:cubicBezTo>
                  <a:pt x="354781" y="1605267"/>
                  <a:pt x="474956" y="1346990"/>
                  <a:pt x="505733" y="1239665"/>
                </a:cubicBezTo>
                <a:cubicBezTo>
                  <a:pt x="520646" y="1187788"/>
                  <a:pt x="525723" y="1134245"/>
                  <a:pt x="531434" y="1080781"/>
                </a:cubicBezTo>
                <a:cubicBezTo>
                  <a:pt x="535638" y="1122743"/>
                  <a:pt x="540953" y="1164943"/>
                  <a:pt x="542381" y="1207063"/>
                </a:cubicBezTo>
                <a:cubicBezTo>
                  <a:pt x="588467" y="1155900"/>
                  <a:pt x="633761" y="1103705"/>
                  <a:pt x="682228" y="1054842"/>
                </a:cubicBezTo>
                <a:cubicBezTo>
                  <a:pt x="639076" y="1130992"/>
                  <a:pt x="586802" y="1201511"/>
                  <a:pt x="544126" y="1277741"/>
                </a:cubicBezTo>
                <a:cubicBezTo>
                  <a:pt x="489393" y="1375467"/>
                  <a:pt x="453380" y="1480412"/>
                  <a:pt x="417922" y="1586150"/>
                </a:cubicBezTo>
                <a:cubicBezTo>
                  <a:pt x="500656" y="1578535"/>
                  <a:pt x="583946" y="1568540"/>
                  <a:pt x="667077" y="1573934"/>
                </a:cubicBezTo>
                <a:cubicBezTo>
                  <a:pt x="604094" y="1589482"/>
                  <a:pt x="538970" y="1602490"/>
                  <a:pt x="477335" y="1622797"/>
                </a:cubicBezTo>
                <a:cubicBezTo>
                  <a:pt x="558404" y="1674516"/>
                  <a:pt x="621228" y="1721476"/>
                  <a:pt x="674454" y="1803416"/>
                </a:cubicBezTo>
                <a:cubicBezTo>
                  <a:pt x="583549" y="1751777"/>
                  <a:pt x="502957" y="1678958"/>
                  <a:pt x="406420" y="1637789"/>
                </a:cubicBezTo>
                <a:cubicBezTo>
                  <a:pt x="361682" y="1722586"/>
                  <a:pt x="310042" y="1815553"/>
                  <a:pt x="289498" y="1910106"/>
                </a:cubicBezTo>
                <a:cubicBezTo>
                  <a:pt x="262607" y="2034009"/>
                  <a:pt x="279900" y="2174095"/>
                  <a:pt x="276568" y="2300615"/>
                </a:cubicBezTo>
                <a:cubicBezTo>
                  <a:pt x="270143" y="2546676"/>
                  <a:pt x="258641" y="2791706"/>
                  <a:pt x="249201" y="3037529"/>
                </a:cubicBezTo>
                <a:cubicBezTo>
                  <a:pt x="212078" y="2922510"/>
                  <a:pt x="201766" y="2798845"/>
                  <a:pt x="182094" y="2679860"/>
                </a:cubicBezTo>
                <a:cubicBezTo>
                  <a:pt x="156076" y="2522086"/>
                  <a:pt x="124346" y="2362726"/>
                  <a:pt x="107689" y="2203682"/>
                </a:cubicBezTo>
                <a:cubicBezTo>
                  <a:pt x="73262" y="1886151"/>
                  <a:pt x="24478" y="1572189"/>
                  <a:pt x="10517" y="1252516"/>
                </a:cubicBezTo>
                <a:cubicBezTo>
                  <a:pt x="3696" y="1218090"/>
                  <a:pt x="5599" y="1182315"/>
                  <a:pt x="5679" y="1147333"/>
                </a:cubicBezTo>
                <a:cubicBezTo>
                  <a:pt x="-7886" y="858913"/>
                  <a:pt x="-2968" y="574539"/>
                  <a:pt x="86351" y="296987"/>
                </a:cubicBezTo>
                <a:cubicBezTo>
                  <a:pt x="92696" y="338869"/>
                  <a:pt x="97297" y="381069"/>
                  <a:pt x="102453" y="423111"/>
                </a:cubicBezTo>
                <a:cubicBezTo>
                  <a:pt x="152189" y="406373"/>
                  <a:pt x="146557" y="321498"/>
                  <a:pt x="192327" y="297066"/>
                </a:cubicBezTo>
                <a:cubicBezTo>
                  <a:pt x="199704" y="269858"/>
                  <a:pt x="206049" y="255500"/>
                  <a:pt x="226753" y="236304"/>
                </a:cubicBezTo>
                <a:cubicBezTo>
                  <a:pt x="246187" y="218377"/>
                  <a:pt x="243093" y="202750"/>
                  <a:pt x="245553" y="177764"/>
                </a:cubicBezTo>
                <a:cubicBezTo>
                  <a:pt x="288942" y="248123"/>
                  <a:pt x="339075" y="282629"/>
                  <a:pt x="413956" y="315152"/>
                </a:cubicBezTo>
                <a:cubicBezTo>
                  <a:pt x="418636" y="306505"/>
                  <a:pt x="421492" y="296193"/>
                  <a:pt x="424744" y="286912"/>
                </a:cubicBezTo>
                <a:cubicBezTo>
                  <a:pt x="407927" y="224723"/>
                  <a:pt x="330032" y="51877"/>
                  <a:pt x="342406" y="0"/>
                </a:cubicBezTo>
                <a:cubicBezTo>
                  <a:pt x="359699" y="70836"/>
                  <a:pt x="383813" y="101454"/>
                  <a:pt x="438388" y="146669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7DB31C33-17A8-E906-7604-2922E6793F3E}"/>
              </a:ext>
            </a:extLst>
          </p:cNvPr>
          <p:cNvSpPr/>
          <p:nvPr/>
        </p:nvSpPr>
        <p:spPr>
          <a:xfrm>
            <a:off x="416481" y="2659642"/>
            <a:ext cx="186393" cy="982102"/>
          </a:xfrm>
          <a:custGeom>
            <a:avLst/>
            <a:gdLst>
              <a:gd name="connsiteX0" fmla="*/ 86429 w 186393"/>
              <a:gd name="connsiteY0" fmla="*/ 0 h 982102"/>
              <a:gd name="connsiteX1" fmla="*/ 102531 w 186393"/>
              <a:gd name="connsiteY1" fmla="*/ 126124 h 982102"/>
              <a:gd name="connsiteX2" fmla="*/ 172494 w 186393"/>
              <a:gd name="connsiteY2" fmla="*/ 375517 h 982102"/>
              <a:gd name="connsiteX3" fmla="*/ 164721 w 186393"/>
              <a:gd name="connsiteY3" fmla="*/ 982102 h 982102"/>
              <a:gd name="connsiteX4" fmla="*/ 5677 w 186393"/>
              <a:gd name="connsiteY4" fmla="*/ 850346 h 982102"/>
              <a:gd name="connsiteX5" fmla="*/ 86429 w 186393"/>
              <a:gd name="connsiteY5" fmla="*/ 0 h 982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393" h="982102">
                <a:moveTo>
                  <a:pt x="86429" y="0"/>
                </a:moveTo>
                <a:cubicBezTo>
                  <a:pt x="92774" y="41883"/>
                  <a:pt x="97375" y="84083"/>
                  <a:pt x="102531" y="126124"/>
                </a:cubicBezTo>
                <a:cubicBezTo>
                  <a:pt x="124980" y="209810"/>
                  <a:pt x="157582" y="289609"/>
                  <a:pt x="172494" y="375517"/>
                </a:cubicBezTo>
                <a:cubicBezTo>
                  <a:pt x="207000" y="574618"/>
                  <a:pt x="166625" y="781573"/>
                  <a:pt x="164721" y="982102"/>
                </a:cubicBezTo>
                <a:cubicBezTo>
                  <a:pt x="111495" y="938792"/>
                  <a:pt x="56286" y="896671"/>
                  <a:pt x="5677" y="850346"/>
                </a:cubicBezTo>
                <a:cubicBezTo>
                  <a:pt x="-7887" y="561927"/>
                  <a:pt x="-2969" y="277632"/>
                  <a:pt x="86429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050DE299-FE1E-0286-CDB9-7570A6A7D22C}"/>
              </a:ext>
            </a:extLst>
          </p:cNvPr>
          <p:cNvSpPr/>
          <p:nvPr/>
        </p:nvSpPr>
        <p:spPr>
          <a:xfrm>
            <a:off x="426997" y="3615171"/>
            <a:ext cx="141988" cy="951166"/>
          </a:xfrm>
          <a:custGeom>
            <a:avLst/>
            <a:gdLst>
              <a:gd name="connsiteX0" fmla="*/ 0 w 141988"/>
              <a:gd name="connsiteY0" fmla="*/ 0 h 951166"/>
              <a:gd name="connsiteX1" fmla="*/ 141989 w 141988"/>
              <a:gd name="connsiteY1" fmla="*/ 117161 h 951166"/>
              <a:gd name="connsiteX2" fmla="*/ 121999 w 141988"/>
              <a:gd name="connsiteY2" fmla="*/ 626972 h 951166"/>
              <a:gd name="connsiteX3" fmla="*/ 97171 w 141988"/>
              <a:gd name="connsiteY3" fmla="*/ 951166 h 951166"/>
              <a:gd name="connsiteX4" fmla="*/ 0 w 141988"/>
              <a:gd name="connsiteY4" fmla="*/ 0 h 951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988" h="951166">
                <a:moveTo>
                  <a:pt x="0" y="0"/>
                </a:moveTo>
                <a:cubicBezTo>
                  <a:pt x="41883" y="9598"/>
                  <a:pt x="108752" y="86066"/>
                  <a:pt x="141989" y="117161"/>
                </a:cubicBezTo>
                <a:lnTo>
                  <a:pt x="121999" y="626972"/>
                </a:lnTo>
                <a:cubicBezTo>
                  <a:pt x="118430" y="714545"/>
                  <a:pt x="123427" y="873906"/>
                  <a:pt x="97171" y="951166"/>
                </a:cubicBezTo>
                <a:cubicBezTo>
                  <a:pt x="62745" y="633635"/>
                  <a:pt x="13961" y="319673"/>
                  <a:pt x="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57B635B8-C14B-A81B-D5B0-560A9E4C1A23}"/>
              </a:ext>
            </a:extLst>
          </p:cNvPr>
          <p:cNvSpPr/>
          <p:nvPr/>
        </p:nvSpPr>
        <p:spPr>
          <a:xfrm>
            <a:off x="608886" y="2540419"/>
            <a:ext cx="221629" cy="522899"/>
          </a:xfrm>
          <a:custGeom>
            <a:avLst/>
            <a:gdLst>
              <a:gd name="connsiteX0" fmla="*/ 0 w 221629"/>
              <a:gd name="connsiteY0" fmla="*/ 119302 h 522899"/>
              <a:gd name="connsiteX1" fmla="*/ 34426 w 221629"/>
              <a:gd name="connsiteY1" fmla="*/ 58540 h 522899"/>
              <a:gd name="connsiteX2" fmla="*/ 53226 w 221629"/>
              <a:gd name="connsiteY2" fmla="*/ 0 h 522899"/>
              <a:gd name="connsiteX3" fmla="*/ 221629 w 221629"/>
              <a:gd name="connsiteY3" fmla="*/ 137388 h 522899"/>
              <a:gd name="connsiteX4" fmla="*/ 92094 w 221629"/>
              <a:gd name="connsiteY4" fmla="*/ 522899 h 522899"/>
              <a:gd name="connsiteX5" fmla="*/ 0 w 221629"/>
              <a:gd name="connsiteY5" fmla="*/ 119302 h 522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1629" h="522899">
                <a:moveTo>
                  <a:pt x="0" y="119302"/>
                </a:moveTo>
                <a:cubicBezTo>
                  <a:pt x="7377" y="92094"/>
                  <a:pt x="13723" y="77737"/>
                  <a:pt x="34426" y="58540"/>
                </a:cubicBezTo>
                <a:cubicBezTo>
                  <a:pt x="53861" y="40614"/>
                  <a:pt x="50767" y="24987"/>
                  <a:pt x="53226" y="0"/>
                </a:cubicBezTo>
                <a:cubicBezTo>
                  <a:pt x="96616" y="70360"/>
                  <a:pt x="146748" y="104865"/>
                  <a:pt x="221629" y="137388"/>
                </a:cubicBezTo>
                <a:cubicBezTo>
                  <a:pt x="196563" y="265019"/>
                  <a:pt x="144606" y="403835"/>
                  <a:pt x="92094" y="522899"/>
                </a:cubicBezTo>
                <a:cubicBezTo>
                  <a:pt x="63617" y="389398"/>
                  <a:pt x="38789" y="250186"/>
                  <a:pt x="0" y="119302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6737A81A-9427-864B-24CF-4630ECD7157A}"/>
              </a:ext>
            </a:extLst>
          </p:cNvPr>
          <p:cNvSpPr/>
          <p:nvPr/>
        </p:nvSpPr>
        <p:spPr>
          <a:xfrm>
            <a:off x="757719" y="2362735"/>
            <a:ext cx="167428" cy="286912"/>
          </a:xfrm>
          <a:custGeom>
            <a:avLst/>
            <a:gdLst>
              <a:gd name="connsiteX0" fmla="*/ 96990 w 167428"/>
              <a:gd name="connsiteY0" fmla="*/ 146590 h 286912"/>
              <a:gd name="connsiteX1" fmla="*/ 109285 w 167428"/>
              <a:gd name="connsiteY1" fmla="*/ 14754 h 286912"/>
              <a:gd name="connsiteX2" fmla="*/ 124674 w 167428"/>
              <a:gd name="connsiteY2" fmla="*/ 3570 h 286912"/>
              <a:gd name="connsiteX3" fmla="*/ 167429 w 167428"/>
              <a:gd name="connsiteY3" fmla="*/ 63776 h 286912"/>
              <a:gd name="connsiteX4" fmla="*/ 83663 w 167428"/>
              <a:gd name="connsiteY4" fmla="*/ 286913 h 286912"/>
              <a:gd name="connsiteX5" fmla="*/ 1326 w 167428"/>
              <a:gd name="connsiteY5" fmla="*/ 0 h 286912"/>
              <a:gd name="connsiteX6" fmla="*/ 96990 w 167428"/>
              <a:gd name="connsiteY6" fmla="*/ 146590 h 286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428" h="286912">
                <a:moveTo>
                  <a:pt x="96990" y="146590"/>
                </a:moveTo>
                <a:cubicBezTo>
                  <a:pt x="97942" y="108832"/>
                  <a:pt x="93658" y="48863"/>
                  <a:pt x="109285" y="14754"/>
                </a:cubicBezTo>
                <a:cubicBezTo>
                  <a:pt x="113251" y="6029"/>
                  <a:pt x="115631" y="6822"/>
                  <a:pt x="124674" y="3570"/>
                </a:cubicBezTo>
                <a:cubicBezTo>
                  <a:pt x="147677" y="16182"/>
                  <a:pt x="156086" y="41328"/>
                  <a:pt x="167429" y="63776"/>
                </a:cubicBezTo>
                <a:cubicBezTo>
                  <a:pt x="143235" y="137705"/>
                  <a:pt x="121580" y="218774"/>
                  <a:pt x="83663" y="286913"/>
                </a:cubicBezTo>
                <a:cubicBezTo>
                  <a:pt x="66847" y="224723"/>
                  <a:pt x="-11049" y="51878"/>
                  <a:pt x="1326" y="0"/>
                </a:cubicBezTo>
                <a:cubicBezTo>
                  <a:pt x="18301" y="70757"/>
                  <a:pt x="42415" y="101375"/>
                  <a:pt x="96990" y="14659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051D42D7-F69E-C0DA-1A53-546A381BE5B4}"/>
              </a:ext>
            </a:extLst>
          </p:cNvPr>
          <p:cNvSpPr/>
          <p:nvPr/>
        </p:nvSpPr>
        <p:spPr>
          <a:xfrm>
            <a:off x="1730179" y="2582540"/>
            <a:ext cx="1105826" cy="1558227"/>
          </a:xfrm>
          <a:custGeom>
            <a:avLst/>
            <a:gdLst>
              <a:gd name="connsiteX0" fmla="*/ 101 w 1105826"/>
              <a:gd name="connsiteY0" fmla="*/ 549869 h 1558227"/>
              <a:gd name="connsiteX1" fmla="*/ 58880 w 1105826"/>
              <a:gd name="connsiteY1" fmla="*/ 0 h 1558227"/>
              <a:gd name="connsiteX2" fmla="*/ 587253 w 1105826"/>
              <a:gd name="connsiteY2" fmla="*/ 655925 h 1558227"/>
              <a:gd name="connsiteX3" fmla="*/ 1083579 w 1105826"/>
              <a:gd name="connsiteY3" fmla="*/ 698839 h 1558227"/>
              <a:gd name="connsiteX4" fmla="*/ 1102379 w 1105826"/>
              <a:gd name="connsiteY4" fmla="*/ 1375467 h 1558227"/>
              <a:gd name="connsiteX5" fmla="*/ 1095953 w 1105826"/>
              <a:gd name="connsiteY5" fmla="*/ 1537921 h 1558227"/>
              <a:gd name="connsiteX6" fmla="*/ 1063034 w 1105826"/>
              <a:gd name="connsiteY6" fmla="*/ 1558228 h 1558227"/>
              <a:gd name="connsiteX7" fmla="*/ 1055895 w 1105826"/>
              <a:gd name="connsiteY7" fmla="*/ 1552676 h 1558227"/>
              <a:gd name="connsiteX8" fmla="*/ 1063986 w 1105826"/>
              <a:gd name="connsiteY8" fmla="*/ 1530862 h 1558227"/>
              <a:gd name="connsiteX9" fmla="*/ 1015916 w 1105826"/>
              <a:gd name="connsiteY9" fmla="*/ 1499846 h 1558227"/>
              <a:gd name="connsiteX10" fmla="*/ 1081279 w 1105826"/>
              <a:gd name="connsiteY10" fmla="*/ 1451935 h 1558227"/>
              <a:gd name="connsiteX11" fmla="*/ 1042410 w 1105826"/>
              <a:gd name="connsiteY11" fmla="*/ 1439798 h 1558227"/>
              <a:gd name="connsiteX12" fmla="*/ 1027339 w 1105826"/>
              <a:gd name="connsiteY12" fmla="*/ 1419015 h 1558227"/>
              <a:gd name="connsiteX13" fmla="*/ 972685 w 1105826"/>
              <a:gd name="connsiteY13" fmla="*/ 1402992 h 1558227"/>
              <a:gd name="connsiteX14" fmla="*/ 968640 w 1105826"/>
              <a:gd name="connsiteY14" fmla="*/ 1403072 h 1558227"/>
              <a:gd name="connsiteX15" fmla="*/ 973082 w 1105826"/>
              <a:gd name="connsiteY15" fmla="*/ 1371659 h 1558227"/>
              <a:gd name="connsiteX16" fmla="*/ 886143 w 1105826"/>
              <a:gd name="connsiteY16" fmla="*/ 1348259 h 1558227"/>
              <a:gd name="connsiteX17" fmla="*/ 944525 w 1105826"/>
              <a:gd name="connsiteY17" fmla="*/ 1302886 h 1558227"/>
              <a:gd name="connsiteX18" fmla="*/ 983790 w 1105826"/>
              <a:gd name="connsiteY18" fmla="*/ 1255054 h 1558227"/>
              <a:gd name="connsiteX19" fmla="*/ 859966 w 1105826"/>
              <a:gd name="connsiteY19" fmla="*/ 1249105 h 1558227"/>
              <a:gd name="connsiteX20" fmla="*/ 856238 w 1105826"/>
              <a:gd name="connsiteY20" fmla="*/ 1173748 h 1558227"/>
              <a:gd name="connsiteX21" fmla="*/ 813721 w 1105826"/>
              <a:gd name="connsiteY21" fmla="*/ 1176762 h 1558227"/>
              <a:gd name="connsiteX22" fmla="*/ 810707 w 1105826"/>
              <a:gd name="connsiteY22" fmla="*/ 1151537 h 1558227"/>
              <a:gd name="connsiteX23" fmla="*/ 797301 w 1105826"/>
              <a:gd name="connsiteY23" fmla="*/ 1104102 h 1558227"/>
              <a:gd name="connsiteX24" fmla="*/ 732018 w 1105826"/>
              <a:gd name="connsiteY24" fmla="*/ 1195324 h 1558227"/>
              <a:gd name="connsiteX25" fmla="*/ 699892 w 1105826"/>
              <a:gd name="connsiteY25" fmla="*/ 1179935 h 1558227"/>
              <a:gd name="connsiteX26" fmla="*/ 692277 w 1105826"/>
              <a:gd name="connsiteY26" fmla="*/ 1185567 h 1558227"/>
              <a:gd name="connsiteX27" fmla="*/ 688073 w 1105826"/>
              <a:gd name="connsiteY27" fmla="*/ 1218407 h 1558227"/>
              <a:gd name="connsiteX28" fmla="*/ 658088 w 1105826"/>
              <a:gd name="connsiteY28" fmla="*/ 1204129 h 1558227"/>
              <a:gd name="connsiteX29" fmla="*/ 632705 w 1105826"/>
              <a:gd name="connsiteY29" fmla="*/ 1214917 h 1558227"/>
              <a:gd name="connsiteX30" fmla="*/ 612954 w 1105826"/>
              <a:gd name="connsiteY30" fmla="*/ 1212775 h 1558227"/>
              <a:gd name="connsiteX31" fmla="*/ 608591 w 1105826"/>
              <a:gd name="connsiteY31" fmla="*/ 1203415 h 1558227"/>
              <a:gd name="connsiteX32" fmla="*/ 631118 w 1105826"/>
              <a:gd name="connsiteY32" fmla="*/ 1167799 h 1558227"/>
              <a:gd name="connsiteX33" fmla="*/ 587174 w 1105826"/>
              <a:gd name="connsiteY33" fmla="*/ 1141701 h 1558227"/>
              <a:gd name="connsiteX34" fmla="*/ 610891 w 1105826"/>
              <a:gd name="connsiteY34" fmla="*/ 1110765 h 1558227"/>
              <a:gd name="connsiteX35" fmla="*/ 585587 w 1105826"/>
              <a:gd name="connsiteY35" fmla="*/ 1073324 h 1558227"/>
              <a:gd name="connsiteX36" fmla="*/ 594789 w 1105826"/>
              <a:gd name="connsiteY36" fmla="*/ 1052383 h 1558227"/>
              <a:gd name="connsiteX37" fmla="*/ 590505 w 1105826"/>
              <a:gd name="connsiteY37" fmla="*/ 1042071 h 1558227"/>
              <a:gd name="connsiteX38" fmla="*/ 541324 w 1105826"/>
              <a:gd name="connsiteY38" fmla="*/ 1046275 h 1558227"/>
              <a:gd name="connsiteX39" fmla="*/ 546481 w 1105826"/>
              <a:gd name="connsiteY39" fmla="*/ 997332 h 1558227"/>
              <a:gd name="connsiteX40" fmla="*/ 538072 w 1105826"/>
              <a:gd name="connsiteY40" fmla="*/ 1005741 h 1558227"/>
              <a:gd name="connsiteX41" fmla="*/ 542356 w 1105826"/>
              <a:gd name="connsiteY41" fmla="*/ 996777 h 1558227"/>
              <a:gd name="connsiteX42" fmla="*/ 434952 w 1105826"/>
              <a:gd name="connsiteY42" fmla="*/ 975915 h 1558227"/>
              <a:gd name="connsiteX43" fmla="*/ 508088 w 1105826"/>
              <a:gd name="connsiteY43" fmla="*/ 927211 h 1558227"/>
              <a:gd name="connsiteX44" fmla="*/ 532520 w 1105826"/>
              <a:gd name="connsiteY44" fmla="*/ 893578 h 1558227"/>
              <a:gd name="connsiteX45" fmla="*/ 393862 w 1105826"/>
              <a:gd name="connsiteY45" fmla="*/ 880489 h 1558227"/>
              <a:gd name="connsiteX46" fmla="*/ 391086 w 1105826"/>
              <a:gd name="connsiteY46" fmla="*/ 838051 h 1558227"/>
              <a:gd name="connsiteX47" fmla="*/ 357691 w 1105826"/>
              <a:gd name="connsiteY47" fmla="*/ 838924 h 1558227"/>
              <a:gd name="connsiteX48" fmla="*/ 316284 w 1105826"/>
              <a:gd name="connsiteY48" fmla="*/ 748812 h 1558227"/>
              <a:gd name="connsiteX49" fmla="*/ 252667 w 1105826"/>
              <a:gd name="connsiteY49" fmla="*/ 811161 h 1558227"/>
              <a:gd name="connsiteX50" fmla="*/ 217526 w 1105826"/>
              <a:gd name="connsiteY50" fmla="*/ 813620 h 1558227"/>
              <a:gd name="connsiteX51" fmla="*/ 203407 w 1105826"/>
              <a:gd name="connsiteY51" fmla="*/ 846222 h 1558227"/>
              <a:gd name="connsiteX52" fmla="*/ 174216 w 1105826"/>
              <a:gd name="connsiteY52" fmla="*/ 836465 h 1558227"/>
              <a:gd name="connsiteX53" fmla="*/ 179689 w 1105826"/>
              <a:gd name="connsiteY53" fmla="*/ 816396 h 1558227"/>
              <a:gd name="connsiteX54" fmla="*/ 132888 w 1105826"/>
              <a:gd name="connsiteY54" fmla="*/ 794899 h 1558227"/>
              <a:gd name="connsiteX55" fmla="*/ 122021 w 1105826"/>
              <a:gd name="connsiteY55" fmla="*/ 774355 h 1558227"/>
              <a:gd name="connsiteX56" fmla="*/ 139076 w 1105826"/>
              <a:gd name="connsiteY56" fmla="*/ 744926 h 1558227"/>
              <a:gd name="connsiteX57" fmla="*/ 104808 w 1105826"/>
              <a:gd name="connsiteY57" fmla="*/ 715735 h 1558227"/>
              <a:gd name="connsiteX58" fmla="*/ 103460 w 1105826"/>
              <a:gd name="connsiteY58" fmla="*/ 688209 h 1558227"/>
              <a:gd name="connsiteX59" fmla="*/ 12000 w 1105826"/>
              <a:gd name="connsiteY59" fmla="*/ 663460 h 1558227"/>
              <a:gd name="connsiteX60" fmla="*/ 103063 w 1105826"/>
              <a:gd name="connsiteY60" fmla="*/ 587786 h 1558227"/>
              <a:gd name="connsiteX61" fmla="*/ 101 w 1105826"/>
              <a:gd name="connsiteY61" fmla="*/ 549869 h 155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05826" h="1558227">
                <a:moveTo>
                  <a:pt x="101" y="549869"/>
                </a:moveTo>
                <a:cubicBezTo>
                  <a:pt x="-1644" y="457854"/>
                  <a:pt x="19218" y="67821"/>
                  <a:pt x="58880" y="0"/>
                </a:cubicBezTo>
                <a:cubicBezTo>
                  <a:pt x="164221" y="271603"/>
                  <a:pt x="307876" y="533291"/>
                  <a:pt x="587253" y="655925"/>
                </a:cubicBezTo>
                <a:cubicBezTo>
                  <a:pt x="739316" y="722715"/>
                  <a:pt x="922315" y="744212"/>
                  <a:pt x="1083579" y="698839"/>
                </a:cubicBezTo>
                <a:cubicBezTo>
                  <a:pt x="1094129" y="924196"/>
                  <a:pt x="1106424" y="1149792"/>
                  <a:pt x="1102379" y="1375467"/>
                </a:cubicBezTo>
                <a:cubicBezTo>
                  <a:pt x="1096350" y="1422982"/>
                  <a:pt x="1117371" y="1495642"/>
                  <a:pt x="1095953" y="1537921"/>
                </a:cubicBezTo>
                <a:cubicBezTo>
                  <a:pt x="1088180" y="1553310"/>
                  <a:pt x="1078344" y="1553786"/>
                  <a:pt x="1063034" y="1558228"/>
                </a:cubicBezTo>
                <a:lnTo>
                  <a:pt x="1055895" y="1552676"/>
                </a:lnTo>
                <a:lnTo>
                  <a:pt x="1063986" y="1530862"/>
                </a:lnTo>
                <a:cubicBezTo>
                  <a:pt x="1054785" y="1514918"/>
                  <a:pt x="1032019" y="1507699"/>
                  <a:pt x="1015916" y="1499846"/>
                </a:cubicBezTo>
                <a:lnTo>
                  <a:pt x="1081279" y="1451935"/>
                </a:lnTo>
                <a:cubicBezTo>
                  <a:pt x="1068111" y="1448365"/>
                  <a:pt x="1055261" y="1444161"/>
                  <a:pt x="1042410" y="1439798"/>
                </a:cubicBezTo>
                <a:cubicBezTo>
                  <a:pt x="1037810" y="1432976"/>
                  <a:pt x="1032971" y="1425044"/>
                  <a:pt x="1027339" y="1419015"/>
                </a:cubicBezTo>
                <a:cubicBezTo>
                  <a:pt x="1011474" y="1402040"/>
                  <a:pt x="994975" y="1402834"/>
                  <a:pt x="972685" y="1402992"/>
                </a:cubicBezTo>
                <a:lnTo>
                  <a:pt x="968640" y="1403072"/>
                </a:lnTo>
                <a:cubicBezTo>
                  <a:pt x="971416" y="1392363"/>
                  <a:pt x="972606" y="1382765"/>
                  <a:pt x="973082" y="1371659"/>
                </a:cubicBezTo>
                <a:cubicBezTo>
                  <a:pt x="951902" y="1344293"/>
                  <a:pt x="911051" y="1371104"/>
                  <a:pt x="886143" y="1348259"/>
                </a:cubicBezTo>
                <a:cubicBezTo>
                  <a:pt x="892568" y="1331522"/>
                  <a:pt x="929612" y="1315816"/>
                  <a:pt x="944525" y="1302886"/>
                </a:cubicBezTo>
                <a:cubicBezTo>
                  <a:pt x="960390" y="1289163"/>
                  <a:pt x="972130" y="1272347"/>
                  <a:pt x="983790" y="1255054"/>
                </a:cubicBezTo>
                <a:cubicBezTo>
                  <a:pt x="939766" y="1245535"/>
                  <a:pt x="904070" y="1248629"/>
                  <a:pt x="859966" y="1249105"/>
                </a:cubicBezTo>
                <a:cubicBezTo>
                  <a:pt x="847513" y="1234351"/>
                  <a:pt x="863695" y="1196831"/>
                  <a:pt x="856238" y="1173748"/>
                </a:cubicBezTo>
                <a:cubicBezTo>
                  <a:pt x="840691" y="1165815"/>
                  <a:pt x="830062" y="1172479"/>
                  <a:pt x="813721" y="1176762"/>
                </a:cubicBezTo>
                <a:cubicBezTo>
                  <a:pt x="808565" y="1168354"/>
                  <a:pt x="810548" y="1161135"/>
                  <a:pt x="810707" y="1151537"/>
                </a:cubicBezTo>
                <a:cubicBezTo>
                  <a:pt x="811103" y="1131389"/>
                  <a:pt x="811659" y="1118935"/>
                  <a:pt x="797301" y="1104102"/>
                </a:cubicBezTo>
                <a:cubicBezTo>
                  <a:pt x="754784" y="1106244"/>
                  <a:pt x="759781" y="1173748"/>
                  <a:pt x="732018" y="1195324"/>
                </a:cubicBezTo>
                <a:cubicBezTo>
                  <a:pt x="721230" y="1188502"/>
                  <a:pt x="712187" y="1183584"/>
                  <a:pt x="699892" y="1179935"/>
                </a:cubicBezTo>
                <a:lnTo>
                  <a:pt x="692277" y="1185567"/>
                </a:lnTo>
                <a:cubicBezTo>
                  <a:pt x="692594" y="1197862"/>
                  <a:pt x="692832" y="1206905"/>
                  <a:pt x="688073" y="1218407"/>
                </a:cubicBezTo>
                <a:cubicBezTo>
                  <a:pt x="678475" y="1211823"/>
                  <a:pt x="668876" y="1208333"/>
                  <a:pt x="658088" y="1204129"/>
                </a:cubicBezTo>
                <a:cubicBezTo>
                  <a:pt x="648411" y="1206429"/>
                  <a:pt x="641351" y="1209919"/>
                  <a:pt x="632705" y="1214917"/>
                </a:cubicBezTo>
                <a:cubicBezTo>
                  <a:pt x="627073" y="1218169"/>
                  <a:pt x="619220" y="1214282"/>
                  <a:pt x="612954" y="1212775"/>
                </a:cubicBezTo>
                <a:lnTo>
                  <a:pt x="608591" y="1203415"/>
                </a:lnTo>
                <a:cubicBezTo>
                  <a:pt x="617475" y="1191833"/>
                  <a:pt x="625169" y="1181125"/>
                  <a:pt x="631118" y="1167799"/>
                </a:cubicBezTo>
                <a:cubicBezTo>
                  <a:pt x="622076" y="1152568"/>
                  <a:pt x="603276" y="1148682"/>
                  <a:pt x="587174" y="1141701"/>
                </a:cubicBezTo>
                <a:cubicBezTo>
                  <a:pt x="590346" y="1129723"/>
                  <a:pt x="602562" y="1119887"/>
                  <a:pt x="610891" y="1110765"/>
                </a:cubicBezTo>
                <a:cubicBezTo>
                  <a:pt x="612398" y="1090141"/>
                  <a:pt x="596534" y="1089506"/>
                  <a:pt x="585587" y="1073324"/>
                </a:cubicBezTo>
                <a:lnTo>
                  <a:pt x="594789" y="1052383"/>
                </a:lnTo>
                <a:lnTo>
                  <a:pt x="590505" y="1042071"/>
                </a:lnTo>
                <a:cubicBezTo>
                  <a:pt x="572499" y="1033742"/>
                  <a:pt x="559965" y="1041357"/>
                  <a:pt x="541324" y="1046275"/>
                </a:cubicBezTo>
                <a:cubicBezTo>
                  <a:pt x="532361" y="1030966"/>
                  <a:pt x="554175" y="1017719"/>
                  <a:pt x="546481" y="997332"/>
                </a:cubicBezTo>
                <a:lnTo>
                  <a:pt x="538072" y="1005741"/>
                </a:lnTo>
                <a:lnTo>
                  <a:pt x="542356" y="996777"/>
                </a:lnTo>
                <a:cubicBezTo>
                  <a:pt x="496586" y="999078"/>
                  <a:pt x="476200" y="998126"/>
                  <a:pt x="434952" y="975915"/>
                </a:cubicBezTo>
                <a:cubicBezTo>
                  <a:pt x="459145" y="959892"/>
                  <a:pt x="485164" y="944900"/>
                  <a:pt x="508088" y="927211"/>
                </a:cubicBezTo>
                <a:cubicBezTo>
                  <a:pt x="519590" y="918326"/>
                  <a:pt x="530457" y="908570"/>
                  <a:pt x="532520" y="893578"/>
                </a:cubicBezTo>
                <a:cubicBezTo>
                  <a:pt x="499283" y="844873"/>
                  <a:pt x="440425" y="890643"/>
                  <a:pt x="393862" y="880489"/>
                </a:cubicBezTo>
                <a:cubicBezTo>
                  <a:pt x="384899" y="868511"/>
                  <a:pt x="390927" y="853202"/>
                  <a:pt x="391086" y="838051"/>
                </a:cubicBezTo>
                <a:cubicBezTo>
                  <a:pt x="378394" y="831467"/>
                  <a:pt x="370938" y="835830"/>
                  <a:pt x="357691" y="838924"/>
                </a:cubicBezTo>
                <a:cubicBezTo>
                  <a:pt x="335639" y="825677"/>
                  <a:pt x="345475" y="769754"/>
                  <a:pt x="316284" y="748812"/>
                </a:cubicBezTo>
                <a:cubicBezTo>
                  <a:pt x="274084" y="754920"/>
                  <a:pt x="278844" y="787364"/>
                  <a:pt x="252667" y="811161"/>
                </a:cubicBezTo>
                <a:cubicBezTo>
                  <a:pt x="244655" y="818458"/>
                  <a:pt x="228235" y="814334"/>
                  <a:pt x="217526" y="813620"/>
                </a:cubicBezTo>
                <a:cubicBezTo>
                  <a:pt x="203724" y="823932"/>
                  <a:pt x="213878" y="833768"/>
                  <a:pt x="203407" y="846222"/>
                </a:cubicBezTo>
                <a:cubicBezTo>
                  <a:pt x="189287" y="844873"/>
                  <a:pt x="185163" y="846063"/>
                  <a:pt x="174216" y="836465"/>
                </a:cubicBezTo>
                <a:lnTo>
                  <a:pt x="179689" y="816396"/>
                </a:lnTo>
                <a:cubicBezTo>
                  <a:pt x="166522" y="800690"/>
                  <a:pt x="148674" y="806243"/>
                  <a:pt x="132888" y="794899"/>
                </a:cubicBezTo>
                <a:cubicBezTo>
                  <a:pt x="124401" y="788792"/>
                  <a:pt x="124163" y="784191"/>
                  <a:pt x="122021" y="774355"/>
                </a:cubicBezTo>
                <a:cubicBezTo>
                  <a:pt x="129081" y="764757"/>
                  <a:pt x="134475" y="755872"/>
                  <a:pt x="139076" y="744926"/>
                </a:cubicBezTo>
                <a:cubicBezTo>
                  <a:pt x="131064" y="724222"/>
                  <a:pt x="118928" y="731361"/>
                  <a:pt x="104808" y="715735"/>
                </a:cubicBezTo>
                <a:cubicBezTo>
                  <a:pt x="106474" y="705185"/>
                  <a:pt x="107981" y="698363"/>
                  <a:pt x="103460" y="688209"/>
                </a:cubicBezTo>
                <a:cubicBezTo>
                  <a:pt x="76807" y="672741"/>
                  <a:pt x="41984" y="669331"/>
                  <a:pt x="12000" y="663460"/>
                </a:cubicBezTo>
                <a:cubicBezTo>
                  <a:pt x="41667" y="637522"/>
                  <a:pt x="73396" y="613963"/>
                  <a:pt x="103063" y="587786"/>
                </a:cubicBezTo>
                <a:cubicBezTo>
                  <a:pt x="69588" y="569542"/>
                  <a:pt x="36828" y="559388"/>
                  <a:pt x="101" y="54986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0F691F2D-2D07-8162-04F0-E1D5D7A68641}"/>
              </a:ext>
            </a:extLst>
          </p:cNvPr>
          <p:cNvSpPr/>
          <p:nvPr/>
        </p:nvSpPr>
        <p:spPr>
          <a:xfrm>
            <a:off x="1026332" y="2313079"/>
            <a:ext cx="459259" cy="806691"/>
          </a:xfrm>
          <a:custGeom>
            <a:avLst/>
            <a:gdLst>
              <a:gd name="connsiteX0" fmla="*/ 111878 w 459259"/>
              <a:gd name="connsiteY0" fmla="*/ 351085 h 806691"/>
              <a:gd name="connsiteX1" fmla="*/ 132740 w 459259"/>
              <a:gd name="connsiteY1" fmla="*/ 171497 h 806691"/>
              <a:gd name="connsiteX2" fmla="*/ 138610 w 459259"/>
              <a:gd name="connsiteY2" fmla="*/ 170466 h 806691"/>
              <a:gd name="connsiteX3" fmla="*/ 155982 w 459259"/>
              <a:gd name="connsiteY3" fmla="*/ 163247 h 806691"/>
              <a:gd name="connsiteX4" fmla="*/ 171371 w 459259"/>
              <a:gd name="connsiteY4" fmla="*/ 0 h 806691"/>
              <a:gd name="connsiteX5" fmla="*/ 275126 w 459259"/>
              <a:gd name="connsiteY5" fmla="*/ 165072 h 806691"/>
              <a:gd name="connsiteX6" fmla="*/ 292180 w 459259"/>
              <a:gd name="connsiteY6" fmla="*/ 154839 h 806691"/>
              <a:gd name="connsiteX7" fmla="*/ 295274 w 459259"/>
              <a:gd name="connsiteY7" fmla="*/ 119540 h 806691"/>
              <a:gd name="connsiteX8" fmla="*/ 361112 w 459259"/>
              <a:gd name="connsiteY8" fmla="*/ 216553 h 806691"/>
              <a:gd name="connsiteX9" fmla="*/ 455348 w 459259"/>
              <a:gd name="connsiteY9" fmla="*/ 607220 h 806691"/>
              <a:gd name="connsiteX10" fmla="*/ 441149 w 459259"/>
              <a:gd name="connsiteY10" fmla="*/ 756189 h 806691"/>
              <a:gd name="connsiteX11" fmla="*/ 378325 w 459259"/>
              <a:gd name="connsiteY11" fmla="*/ 728188 h 806691"/>
              <a:gd name="connsiteX12" fmla="*/ 365633 w 459259"/>
              <a:gd name="connsiteY12" fmla="*/ 746829 h 806691"/>
              <a:gd name="connsiteX13" fmla="*/ 302492 w 459259"/>
              <a:gd name="connsiteY13" fmla="*/ 734058 h 806691"/>
              <a:gd name="connsiteX14" fmla="*/ 288373 w 459259"/>
              <a:gd name="connsiteY14" fmla="*/ 772609 h 806691"/>
              <a:gd name="connsiteX15" fmla="*/ 267590 w 459259"/>
              <a:gd name="connsiteY15" fmla="*/ 806560 h 806691"/>
              <a:gd name="connsiteX16" fmla="*/ 201593 w 459259"/>
              <a:gd name="connsiteY16" fmla="*/ 759600 h 806691"/>
              <a:gd name="connsiteX17" fmla="*/ 167960 w 459259"/>
              <a:gd name="connsiteY17" fmla="*/ 753175 h 806691"/>
              <a:gd name="connsiteX18" fmla="*/ 175178 w 459259"/>
              <a:gd name="connsiteY18" fmla="*/ 728823 h 806691"/>
              <a:gd name="connsiteX19" fmla="*/ 107436 w 459259"/>
              <a:gd name="connsiteY19" fmla="*/ 711451 h 806691"/>
              <a:gd name="connsiteX20" fmla="*/ 119334 w 459259"/>
              <a:gd name="connsiteY20" fmla="*/ 677501 h 806691"/>
              <a:gd name="connsiteX21" fmla="*/ 119176 w 459259"/>
              <a:gd name="connsiteY21" fmla="*/ 671552 h 806691"/>
              <a:gd name="connsiteX22" fmla="*/ 172402 w 459259"/>
              <a:gd name="connsiteY22" fmla="*/ 657035 h 806691"/>
              <a:gd name="connsiteX23" fmla="*/ 143369 w 459259"/>
              <a:gd name="connsiteY23" fmla="*/ 617374 h 806691"/>
              <a:gd name="connsiteX24" fmla="*/ 160900 w 459259"/>
              <a:gd name="connsiteY24" fmla="*/ 601033 h 806691"/>
              <a:gd name="connsiteX25" fmla="*/ 158044 w 459259"/>
              <a:gd name="connsiteY25" fmla="*/ 590642 h 806691"/>
              <a:gd name="connsiteX26" fmla="*/ 1698 w 459259"/>
              <a:gd name="connsiteY26" fmla="*/ 534084 h 806691"/>
              <a:gd name="connsiteX27" fmla="*/ 32 w 459259"/>
              <a:gd name="connsiteY27" fmla="*/ 528532 h 806691"/>
              <a:gd name="connsiteX28" fmla="*/ 34300 w 459259"/>
              <a:gd name="connsiteY28" fmla="*/ 140085 h 806691"/>
              <a:gd name="connsiteX29" fmla="*/ 41756 w 459259"/>
              <a:gd name="connsiteY29" fmla="*/ 121603 h 806691"/>
              <a:gd name="connsiteX30" fmla="*/ 111878 w 459259"/>
              <a:gd name="connsiteY30" fmla="*/ 351085 h 806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9259" h="806691">
                <a:moveTo>
                  <a:pt x="111878" y="351085"/>
                </a:moveTo>
                <a:cubicBezTo>
                  <a:pt x="114654" y="298494"/>
                  <a:pt x="110212" y="218536"/>
                  <a:pt x="132740" y="171497"/>
                </a:cubicBezTo>
                <a:cubicBezTo>
                  <a:pt x="134723" y="171180"/>
                  <a:pt x="136706" y="170783"/>
                  <a:pt x="138610" y="170466"/>
                </a:cubicBezTo>
                <a:cubicBezTo>
                  <a:pt x="145353" y="169197"/>
                  <a:pt x="150112" y="166738"/>
                  <a:pt x="155982" y="163247"/>
                </a:cubicBezTo>
                <a:cubicBezTo>
                  <a:pt x="180096" y="117081"/>
                  <a:pt x="174385" y="50925"/>
                  <a:pt x="171371" y="0"/>
                </a:cubicBezTo>
                <a:cubicBezTo>
                  <a:pt x="191281" y="44262"/>
                  <a:pt x="227452" y="145082"/>
                  <a:pt x="275126" y="165072"/>
                </a:cubicBezTo>
                <a:cubicBezTo>
                  <a:pt x="283296" y="162771"/>
                  <a:pt x="288531" y="163406"/>
                  <a:pt x="292180" y="154839"/>
                </a:cubicBezTo>
                <a:cubicBezTo>
                  <a:pt x="296305" y="145400"/>
                  <a:pt x="295036" y="129852"/>
                  <a:pt x="295274" y="119540"/>
                </a:cubicBezTo>
                <a:cubicBezTo>
                  <a:pt x="320340" y="146907"/>
                  <a:pt x="341281" y="185141"/>
                  <a:pt x="361112" y="216553"/>
                </a:cubicBezTo>
                <a:cubicBezTo>
                  <a:pt x="457252" y="369012"/>
                  <a:pt x="467009" y="427632"/>
                  <a:pt x="455348" y="607220"/>
                </a:cubicBezTo>
                <a:cubicBezTo>
                  <a:pt x="452175" y="656480"/>
                  <a:pt x="452096" y="708040"/>
                  <a:pt x="441149" y="756189"/>
                </a:cubicBezTo>
                <a:cubicBezTo>
                  <a:pt x="422905" y="759759"/>
                  <a:pt x="402201" y="724302"/>
                  <a:pt x="378325" y="728188"/>
                </a:cubicBezTo>
                <a:cubicBezTo>
                  <a:pt x="374756" y="735407"/>
                  <a:pt x="372059" y="741673"/>
                  <a:pt x="365633" y="746829"/>
                </a:cubicBezTo>
                <a:cubicBezTo>
                  <a:pt x="360715" y="750716"/>
                  <a:pt x="314708" y="735169"/>
                  <a:pt x="302492" y="734058"/>
                </a:cubicBezTo>
                <a:cubicBezTo>
                  <a:pt x="288214" y="744370"/>
                  <a:pt x="291545" y="755952"/>
                  <a:pt x="288373" y="772609"/>
                </a:cubicBezTo>
                <a:cubicBezTo>
                  <a:pt x="285120" y="789664"/>
                  <a:pt x="281471" y="796882"/>
                  <a:pt x="267590" y="806560"/>
                </a:cubicBezTo>
                <a:cubicBezTo>
                  <a:pt x="222693" y="809257"/>
                  <a:pt x="228483" y="769833"/>
                  <a:pt x="201593" y="759600"/>
                </a:cubicBezTo>
                <a:cubicBezTo>
                  <a:pt x="189377" y="754920"/>
                  <a:pt x="180810" y="762456"/>
                  <a:pt x="167960" y="753175"/>
                </a:cubicBezTo>
                <a:cubicBezTo>
                  <a:pt x="171688" y="744608"/>
                  <a:pt x="174068" y="738263"/>
                  <a:pt x="175178" y="728823"/>
                </a:cubicBezTo>
                <a:cubicBezTo>
                  <a:pt x="153919" y="714069"/>
                  <a:pt x="126474" y="727554"/>
                  <a:pt x="107436" y="711451"/>
                </a:cubicBezTo>
                <a:cubicBezTo>
                  <a:pt x="112275" y="701139"/>
                  <a:pt x="119255" y="689082"/>
                  <a:pt x="119334" y="677501"/>
                </a:cubicBezTo>
                <a:cubicBezTo>
                  <a:pt x="119334" y="675518"/>
                  <a:pt x="119255" y="673535"/>
                  <a:pt x="119176" y="671552"/>
                </a:cubicBezTo>
                <a:cubicBezTo>
                  <a:pt x="125680" y="661557"/>
                  <a:pt x="159313" y="660446"/>
                  <a:pt x="172402" y="657035"/>
                </a:cubicBezTo>
                <a:cubicBezTo>
                  <a:pt x="179620" y="636729"/>
                  <a:pt x="150271" y="634032"/>
                  <a:pt x="143369" y="617374"/>
                </a:cubicBezTo>
                <a:lnTo>
                  <a:pt x="160900" y="601033"/>
                </a:lnTo>
                <a:lnTo>
                  <a:pt x="158044" y="590642"/>
                </a:lnTo>
                <a:cubicBezTo>
                  <a:pt x="123301" y="560657"/>
                  <a:pt x="45643" y="546855"/>
                  <a:pt x="1698" y="534084"/>
                </a:cubicBezTo>
                <a:cubicBezTo>
                  <a:pt x="1143" y="532260"/>
                  <a:pt x="508" y="530435"/>
                  <a:pt x="32" y="528532"/>
                </a:cubicBezTo>
                <a:cubicBezTo>
                  <a:pt x="-1158" y="524089"/>
                  <a:pt x="31127" y="165944"/>
                  <a:pt x="34300" y="140085"/>
                </a:cubicBezTo>
                <a:cubicBezTo>
                  <a:pt x="35093" y="133501"/>
                  <a:pt x="38425" y="127234"/>
                  <a:pt x="41756" y="121603"/>
                </a:cubicBezTo>
                <a:cubicBezTo>
                  <a:pt x="67378" y="197515"/>
                  <a:pt x="90778" y="273983"/>
                  <a:pt x="111878" y="35108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68E80D75-FD42-D9A3-384C-CD127204A416}"/>
              </a:ext>
            </a:extLst>
          </p:cNvPr>
          <p:cNvSpPr/>
          <p:nvPr/>
        </p:nvSpPr>
        <p:spPr>
          <a:xfrm>
            <a:off x="898733" y="4185189"/>
            <a:ext cx="489504" cy="1578296"/>
          </a:xfrm>
          <a:custGeom>
            <a:avLst/>
            <a:gdLst>
              <a:gd name="connsiteX0" fmla="*/ 207668 w 489504"/>
              <a:gd name="connsiteY0" fmla="*/ 330144 h 1578296"/>
              <a:gd name="connsiteX1" fmla="*/ 446035 w 489504"/>
              <a:gd name="connsiteY1" fmla="*/ 0 h 1578296"/>
              <a:gd name="connsiteX2" fmla="*/ 368536 w 489504"/>
              <a:gd name="connsiteY2" fmla="*/ 176494 h 1578296"/>
              <a:gd name="connsiteX3" fmla="*/ 489504 w 489504"/>
              <a:gd name="connsiteY3" fmla="*/ 78054 h 1578296"/>
              <a:gd name="connsiteX4" fmla="*/ 220440 w 489504"/>
              <a:gd name="connsiteY4" fmla="*/ 386463 h 1578296"/>
              <a:gd name="connsiteX5" fmla="*/ 147145 w 489504"/>
              <a:gd name="connsiteY5" fmla="*/ 646961 h 1578296"/>
              <a:gd name="connsiteX6" fmla="*/ 100820 w 489504"/>
              <a:gd name="connsiteY6" fmla="*/ 812668 h 1578296"/>
              <a:gd name="connsiteX7" fmla="*/ 116367 w 489504"/>
              <a:gd name="connsiteY7" fmla="*/ 1070786 h 1578296"/>
              <a:gd name="connsiteX8" fmla="*/ 76864 w 489504"/>
              <a:gd name="connsiteY8" fmla="*/ 1508254 h 1578296"/>
              <a:gd name="connsiteX9" fmla="*/ 0 w 489504"/>
              <a:gd name="connsiteY9" fmla="*/ 1578297 h 1578296"/>
              <a:gd name="connsiteX10" fmla="*/ 25780 w 489504"/>
              <a:gd name="connsiteY10" fmla="*/ 1248073 h 1578296"/>
              <a:gd name="connsiteX11" fmla="*/ 63221 w 489504"/>
              <a:gd name="connsiteY11" fmla="*/ 1008517 h 1578296"/>
              <a:gd name="connsiteX12" fmla="*/ 40217 w 489504"/>
              <a:gd name="connsiteY12" fmla="*/ 798945 h 1578296"/>
              <a:gd name="connsiteX13" fmla="*/ 80989 w 489504"/>
              <a:gd name="connsiteY13" fmla="*/ 625227 h 1578296"/>
              <a:gd name="connsiteX14" fmla="*/ 39265 w 489504"/>
              <a:gd name="connsiteY14" fmla="*/ 261925 h 1578296"/>
              <a:gd name="connsiteX15" fmla="*/ 129376 w 489504"/>
              <a:gd name="connsiteY15" fmla="*/ 546141 h 1578296"/>
              <a:gd name="connsiteX16" fmla="*/ 210683 w 489504"/>
              <a:gd name="connsiteY16" fmla="*/ 214094 h 1578296"/>
              <a:gd name="connsiteX17" fmla="*/ 207668 w 489504"/>
              <a:gd name="connsiteY17" fmla="*/ 330144 h 1578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9504" h="1578296">
                <a:moveTo>
                  <a:pt x="207668" y="330144"/>
                </a:moveTo>
                <a:cubicBezTo>
                  <a:pt x="335538" y="206558"/>
                  <a:pt x="357352" y="148890"/>
                  <a:pt x="446035" y="0"/>
                </a:cubicBezTo>
                <a:cubicBezTo>
                  <a:pt x="423666" y="60444"/>
                  <a:pt x="395903" y="118271"/>
                  <a:pt x="368536" y="176494"/>
                </a:cubicBezTo>
                <a:cubicBezTo>
                  <a:pt x="410419" y="146193"/>
                  <a:pt x="449684" y="110973"/>
                  <a:pt x="489504" y="78054"/>
                </a:cubicBezTo>
                <a:cubicBezTo>
                  <a:pt x="408991" y="182602"/>
                  <a:pt x="282629" y="272793"/>
                  <a:pt x="220440" y="386463"/>
                </a:cubicBezTo>
                <a:cubicBezTo>
                  <a:pt x="177288" y="465390"/>
                  <a:pt x="170228" y="561054"/>
                  <a:pt x="147145" y="646961"/>
                </a:cubicBezTo>
                <a:cubicBezTo>
                  <a:pt x="132311" y="702170"/>
                  <a:pt x="108832" y="755713"/>
                  <a:pt x="100820" y="812668"/>
                </a:cubicBezTo>
                <a:cubicBezTo>
                  <a:pt x="88763" y="898575"/>
                  <a:pt x="122475" y="983610"/>
                  <a:pt x="116367" y="1070786"/>
                </a:cubicBezTo>
                <a:cubicBezTo>
                  <a:pt x="109625" y="1166926"/>
                  <a:pt x="52988" y="1425361"/>
                  <a:pt x="76864" y="1508254"/>
                </a:cubicBezTo>
                <a:lnTo>
                  <a:pt x="0" y="1578297"/>
                </a:lnTo>
                <a:cubicBezTo>
                  <a:pt x="20862" y="1469227"/>
                  <a:pt x="13326" y="1357857"/>
                  <a:pt x="25780" y="1248073"/>
                </a:cubicBezTo>
                <a:cubicBezTo>
                  <a:pt x="34902" y="1168036"/>
                  <a:pt x="62269" y="1089506"/>
                  <a:pt x="63221" y="1008517"/>
                </a:cubicBezTo>
                <a:cubicBezTo>
                  <a:pt x="64014" y="937840"/>
                  <a:pt x="38551" y="869304"/>
                  <a:pt x="40217" y="798945"/>
                </a:cubicBezTo>
                <a:cubicBezTo>
                  <a:pt x="41645" y="738024"/>
                  <a:pt x="67504" y="683688"/>
                  <a:pt x="80989" y="625227"/>
                </a:cubicBezTo>
                <a:cubicBezTo>
                  <a:pt x="108038" y="508304"/>
                  <a:pt x="67108" y="375437"/>
                  <a:pt x="39265" y="261925"/>
                </a:cubicBezTo>
                <a:cubicBezTo>
                  <a:pt x="92174" y="353306"/>
                  <a:pt x="109387" y="443735"/>
                  <a:pt x="129376" y="546141"/>
                </a:cubicBezTo>
                <a:cubicBezTo>
                  <a:pt x="166024" y="438896"/>
                  <a:pt x="184189" y="324274"/>
                  <a:pt x="210683" y="214094"/>
                </a:cubicBezTo>
                <a:cubicBezTo>
                  <a:pt x="213856" y="252089"/>
                  <a:pt x="209414" y="292069"/>
                  <a:pt x="207668" y="330144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7BA8F87E-17C2-AA20-3625-3B8DFA24CE0C}"/>
              </a:ext>
            </a:extLst>
          </p:cNvPr>
          <p:cNvSpPr/>
          <p:nvPr/>
        </p:nvSpPr>
        <p:spPr>
          <a:xfrm>
            <a:off x="2017589" y="304690"/>
            <a:ext cx="2020127" cy="1446223"/>
          </a:xfrm>
          <a:custGeom>
            <a:avLst/>
            <a:gdLst>
              <a:gd name="connsiteX0" fmla="*/ 1089586 w 2020127"/>
              <a:gd name="connsiteY0" fmla="*/ 12295 h 1446223"/>
              <a:gd name="connsiteX1" fmla="*/ 1254102 w 2020127"/>
              <a:gd name="connsiteY1" fmla="*/ 0 h 1446223"/>
              <a:gd name="connsiteX2" fmla="*/ 1202780 w 2020127"/>
              <a:gd name="connsiteY2" fmla="*/ 107483 h 1446223"/>
              <a:gd name="connsiteX3" fmla="*/ 1349608 w 2020127"/>
              <a:gd name="connsiteY3" fmla="*/ 44262 h 1446223"/>
              <a:gd name="connsiteX4" fmla="*/ 1252198 w 2020127"/>
              <a:gd name="connsiteY4" fmla="*/ 128900 h 1446223"/>
              <a:gd name="connsiteX5" fmla="*/ 1252436 w 2020127"/>
              <a:gd name="connsiteY5" fmla="*/ 143099 h 1446223"/>
              <a:gd name="connsiteX6" fmla="*/ 1371025 w 2020127"/>
              <a:gd name="connsiteY6" fmla="*/ 120730 h 1446223"/>
              <a:gd name="connsiteX7" fmla="*/ 1394346 w 2020127"/>
              <a:gd name="connsiteY7" fmla="*/ 234083 h 1446223"/>
              <a:gd name="connsiteX8" fmla="*/ 1454790 w 2020127"/>
              <a:gd name="connsiteY8" fmla="*/ 147859 h 1446223"/>
              <a:gd name="connsiteX9" fmla="*/ 1496753 w 2020127"/>
              <a:gd name="connsiteY9" fmla="*/ 116129 h 1446223"/>
              <a:gd name="connsiteX10" fmla="*/ 1523326 w 2020127"/>
              <a:gd name="connsiteY10" fmla="*/ 139054 h 1446223"/>
              <a:gd name="connsiteX11" fmla="*/ 1535542 w 2020127"/>
              <a:gd name="connsiteY11" fmla="*/ 226706 h 1446223"/>
              <a:gd name="connsiteX12" fmla="*/ 1622639 w 2020127"/>
              <a:gd name="connsiteY12" fmla="*/ 84162 h 1446223"/>
              <a:gd name="connsiteX13" fmla="*/ 1689508 w 2020127"/>
              <a:gd name="connsiteY13" fmla="*/ 170228 h 1446223"/>
              <a:gd name="connsiteX14" fmla="*/ 1699820 w 2020127"/>
              <a:gd name="connsiteY14" fmla="*/ 167769 h 1446223"/>
              <a:gd name="connsiteX15" fmla="*/ 1684194 w 2020127"/>
              <a:gd name="connsiteY15" fmla="*/ 78768 h 1446223"/>
              <a:gd name="connsiteX16" fmla="*/ 1690460 w 2020127"/>
              <a:gd name="connsiteY16" fmla="*/ 76150 h 1446223"/>
              <a:gd name="connsiteX17" fmla="*/ 1703787 w 2020127"/>
              <a:gd name="connsiteY17" fmla="*/ 106452 h 1446223"/>
              <a:gd name="connsiteX18" fmla="*/ 1714178 w 2020127"/>
              <a:gd name="connsiteY18" fmla="*/ 109863 h 1446223"/>
              <a:gd name="connsiteX19" fmla="*/ 1772004 w 2020127"/>
              <a:gd name="connsiteY19" fmla="*/ 76309 h 1446223"/>
              <a:gd name="connsiteX20" fmla="*/ 1776526 w 2020127"/>
              <a:gd name="connsiteY20" fmla="*/ 92412 h 1446223"/>
              <a:gd name="connsiteX21" fmla="*/ 1750349 w 2020127"/>
              <a:gd name="connsiteY21" fmla="*/ 112560 h 1446223"/>
              <a:gd name="connsiteX22" fmla="*/ 1745907 w 2020127"/>
              <a:gd name="connsiteY22" fmla="*/ 185458 h 1446223"/>
              <a:gd name="connsiteX23" fmla="*/ 1559973 w 2020127"/>
              <a:gd name="connsiteY23" fmla="*/ 228531 h 1446223"/>
              <a:gd name="connsiteX24" fmla="*/ 1556642 w 2020127"/>
              <a:gd name="connsiteY24" fmla="*/ 232735 h 1446223"/>
              <a:gd name="connsiteX25" fmla="*/ 1591068 w 2020127"/>
              <a:gd name="connsiteY25" fmla="*/ 249393 h 1446223"/>
              <a:gd name="connsiteX26" fmla="*/ 1715526 w 2020127"/>
              <a:gd name="connsiteY26" fmla="*/ 258673 h 1446223"/>
              <a:gd name="connsiteX27" fmla="*/ 1559259 w 2020127"/>
              <a:gd name="connsiteY27" fmla="*/ 337283 h 1446223"/>
              <a:gd name="connsiteX28" fmla="*/ 1556959 w 2020127"/>
              <a:gd name="connsiteY28" fmla="*/ 345215 h 1446223"/>
              <a:gd name="connsiteX29" fmla="*/ 1566160 w 2020127"/>
              <a:gd name="connsiteY29" fmla="*/ 346008 h 1446223"/>
              <a:gd name="connsiteX30" fmla="*/ 1673961 w 2020127"/>
              <a:gd name="connsiteY30" fmla="*/ 327843 h 1446223"/>
              <a:gd name="connsiteX31" fmla="*/ 1577504 w 2020127"/>
              <a:gd name="connsiteY31" fmla="*/ 417479 h 1446223"/>
              <a:gd name="connsiteX32" fmla="*/ 1745669 w 2020127"/>
              <a:gd name="connsiteY32" fmla="*/ 387098 h 1446223"/>
              <a:gd name="connsiteX33" fmla="*/ 1724331 w 2020127"/>
              <a:gd name="connsiteY33" fmla="*/ 456903 h 1446223"/>
              <a:gd name="connsiteX34" fmla="*/ 1727107 w 2020127"/>
              <a:gd name="connsiteY34" fmla="*/ 492915 h 1446223"/>
              <a:gd name="connsiteX35" fmla="*/ 2020128 w 2020127"/>
              <a:gd name="connsiteY35" fmla="*/ 699949 h 1446223"/>
              <a:gd name="connsiteX36" fmla="*/ 1928034 w 2020127"/>
              <a:gd name="connsiteY36" fmla="*/ 795217 h 1446223"/>
              <a:gd name="connsiteX37" fmla="*/ 1916532 w 2020127"/>
              <a:gd name="connsiteY37" fmla="*/ 795455 h 1446223"/>
              <a:gd name="connsiteX38" fmla="*/ 1695061 w 2020127"/>
              <a:gd name="connsiteY38" fmla="*/ 990511 h 1446223"/>
              <a:gd name="connsiteX39" fmla="*/ 1688715 w 2020127"/>
              <a:gd name="connsiteY39" fmla="*/ 988528 h 1446223"/>
              <a:gd name="connsiteX40" fmla="*/ 1581073 w 2020127"/>
              <a:gd name="connsiteY40" fmla="*/ 1062536 h 1446223"/>
              <a:gd name="connsiteX41" fmla="*/ 1338344 w 2020127"/>
              <a:gd name="connsiteY41" fmla="*/ 1216662 h 1446223"/>
              <a:gd name="connsiteX42" fmla="*/ 1235065 w 2020127"/>
              <a:gd name="connsiteY42" fmla="*/ 1254737 h 1446223"/>
              <a:gd name="connsiteX43" fmla="*/ 1231019 w 2020127"/>
              <a:gd name="connsiteY43" fmla="*/ 1259100 h 1446223"/>
              <a:gd name="connsiteX44" fmla="*/ 1228877 w 2020127"/>
              <a:gd name="connsiteY44" fmla="*/ 1262035 h 1446223"/>
              <a:gd name="connsiteX45" fmla="*/ 1196752 w 2020127"/>
              <a:gd name="connsiteY45" fmla="*/ 1286546 h 1446223"/>
              <a:gd name="connsiteX46" fmla="*/ 1016767 w 2020127"/>
              <a:gd name="connsiteY46" fmla="*/ 1342548 h 1446223"/>
              <a:gd name="connsiteX47" fmla="*/ 924672 w 2020127"/>
              <a:gd name="connsiteY47" fmla="*/ 1364203 h 1446223"/>
              <a:gd name="connsiteX48" fmla="*/ 870494 w 2020127"/>
              <a:gd name="connsiteY48" fmla="*/ 1389983 h 1446223"/>
              <a:gd name="connsiteX49" fmla="*/ 822583 w 2020127"/>
              <a:gd name="connsiteY49" fmla="*/ 1341596 h 1446223"/>
              <a:gd name="connsiteX50" fmla="*/ 796169 w 2020127"/>
              <a:gd name="connsiteY50" fmla="*/ 1348894 h 1446223"/>
              <a:gd name="connsiteX51" fmla="*/ 763725 w 2020127"/>
              <a:gd name="connsiteY51" fmla="*/ 1383558 h 1446223"/>
              <a:gd name="connsiteX52" fmla="*/ 658542 w 2020127"/>
              <a:gd name="connsiteY52" fmla="*/ 1351511 h 1446223"/>
              <a:gd name="connsiteX53" fmla="*/ 572556 w 2020127"/>
              <a:gd name="connsiteY53" fmla="*/ 1433770 h 1446223"/>
              <a:gd name="connsiteX54" fmla="*/ 488315 w 2020127"/>
              <a:gd name="connsiteY54" fmla="*/ 1445827 h 1446223"/>
              <a:gd name="connsiteX55" fmla="*/ 477923 w 2020127"/>
              <a:gd name="connsiteY55" fmla="*/ 1442337 h 1446223"/>
              <a:gd name="connsiteX56" fmla="*/ 388447 w 2020127"/>
              <a:gd name="connsiteY56" fmla="*/ 1446223 h 1446223"/>
              <a:gd name="connsiteX57" fmla="*/ 425649 w 2020127"/>
              <a:gd name="connsiteY57" fmla="*/ 1439243 h 1446223"/>
              <a:gd name="connsiteX58" fmla="*/ 426046 w 2020127"/>
              <a:gd name="connsiteY58" fmla="*/ 1431866 h 1446223"/>
              <a:gd name="connsiteX59" fmla="*/ 80275 w 2020127"/>
              <a:gd name="connsiteY59" fmla="*/ 1123536 h 1446223"/>
              <a:gd name="connsiteX60" fmla="*/ 75833 w 2020127"/>
              <a:gd name="connsiteY60" fmla="*/ 1114255 h 1446223"/>
              <a:gd name="connsiteX61" fmla="*/ 96219 w 2020127"/>
              <a:gd name="connsiteY61" fmla="*/ 1095376 h 1446223"/>
              <a:gd name="connsiteX62" fmla="*/ 216949 w 2020127"/>
              <a:gd name="connsiteY62" fmla="*/ 1129723 h 1446223"/>
              <a:gd name="connsiteX63" fmla="*/ 184268 w 2020127"/>
              <a:gd name="connsiteY63" fmla="*/ 1068486 h 1446223"/>
              <a:gd name="connsiteX64" fmla="*/ 279773 w 2020127"/>
              <a:gd name="connsiteY64" fmla="*/ 1161453 h 1446223"/>
              <a:gd name="connsiteX65" fmla="*/ 254945 w 2020127"/>
              <a:gd name="connsiteY65" fmla="*/ 1093314 h 1446223"/>
              <a:gd name="connsiteX66" fmla="*/ 353703 w 2020127"/>
              <a:gd name="connsiteY66" fmla="*/ 1121632 h 1446223"/>
              <a:gd name="connsiteX67" fmla="*/ 228769 w 2020127"/>
              <a:gd name="connsiteY67" fmla="*/ 956878 h 1446223"/>
              <a:gd name="connsiteX68" fmla="*/ 382973 w 2020127"/>
              <a:gd name="connsiteY68" fmla="*/ 1055318 h 1446223"/>
              <a:gd name="connsiteX69" fmla="*/ 256611 w 2020127"/>
              <a:gd name="connsiteY69" fmla="*/ 903255 h 1446223"/>
              <a:gd name="connsiteX70" fmla="*/ 357034 w 2020127"/>
              <a:gd name="connsiteY70" fmla="*/ 932605 h 1446223"/>
              <a:gd name="connsiteX71" fmla="*/ 312534 w 2020127"/>
              <a:gd name="connsiteY71" fmla="*/ 838051 h 1446223"/>
              <a:gd name="connsiteX72" fmla="*/ 157695 w 2020127"/>
              <a:gd name="connsiteY72" fmla="*/ 793234 h 1446223"/>
              <a:gd name="connsiteX73" fmla="*/ 325384 w 2020127"/>
              <a:gd name="connsiteY73" fmla="*/ 725491 h 1446223"/>
              <a:gd name="connsiteX74" fmla="*/ 0 w 2020127"/>
              <a:gd name="connsiteY74" fmla="*/ 639822 h 1446223"/>
              <a:gd name="connsiteX75" fmla="*/ 153015 w 2020127"/>
              <a:gd name="connsiteY75" fmla="*/ 705105 h 1446223"/>
              <a:gd name="connsiteX76" fmla="*/ 191804 w 2020127"/>
              <a:gd name="connsiteY76" fmla="*/ 565814 h 1446223"/>
              <a:gd name="connsiteX77" fmla="*/ 236463 w 2020127"/>
              <a:gd name="connsiteY77" fmla="*/ 665523 h 1446223"/>
              <a:gd name="connsiteX78" fmla="*/ 250186 w 2020127"/>
              <a:gd name="connsiteY78" fmla="*/ 667347 h 1446223"/>
              <a:gd name="connsiteX79" fmla="*/ 271286 w 2020127"/>
              <a:gd name="connsiteY79" fmla="*/ 612614 h 1446223"/>
              <a:gd name="connsiteX80" fmla="*/ 364412 w 2020127"/>
              <a:gd name="connsiteY80" fmla="*/ 724698 h 1446223"/>
              <a:gd name="connsiteX81" fmla="*/ 324036 w 2020127"/>
              <a:gd name="connsiteY81" fmla="*/ 586358 h 1446223"/>
              <a:gd name="connsiteX82" fmla="*/ 410419 w 2020127"/>
              <a:gd name="connsiteY82" fmla="*/ 673059 h 1446223"/>
              <a:gd name="connsiteX83" fmla="*/ 422238 w 2020127"/>
              <a:gd name="connsiteY83" fmla="*/ 666871 h 1446223"/>
              <a:gd name="connsiteX84" fmla="*/ 404549 w 2020127"/>
              <a:gd name="connsiteY84" fmla="*/ 545903 h 1446223"/>
              <a:gd name="connsiteX85" fmla="*/ 509018 w 2020127"/>
              <a:gd name="connsiteY85" fmla="*/ 673217 h 1446223"/>
              <a:gd name="connsiteX86" fmla="*/ 518061 w 2020127"/>
              <a:gd name="connsiteY86" fmla="*/ 669568 h 1446223"/>
              <a:gd name="connsiteX87" fmla="*/ 517743 w 2020127"/>
              <a:gd name="connsiteY87" fmla="*/ 555819 h 1446223"/>
              <a:gd name="connsiteX88" fmla="*/ 642440 w 2020127"/>
              <a:gd name="connsiteY88" fmla="*/ 584772 h 1446223"/>
              <a:gd name="connsiteX89" fmla="*/ 654259 w 2020127"/>
              <a:gd name="connsiteY89" fmla="*/ 563037 h 1446223"/>
              <a:gd name="connsiteX90" fmla="*/ 551773 w 2020127"/>
              <a:gd name="connsiteY90" fmla="*/ 474195 h 1446223"/>
              <a:gd name="connsiteX91" fmla="*/ 709071 w 2020127"/>
              <a:gd name="connsiteY91" fmla="*/ 522582 h 1446223"/>
              <a:gd name="connsiteX92" fmla="*/ 688448 w 2020127"/>
              <a:gd name="connsiteY92" fmla="*/ 475940 h 1446223"/>
              <a:gd name="connsiteX93" fmla="*/ 514650 w 2020127"/>
              <a:gd name="connsiteY93" fmla="*/ 386384 h 1446223"/>
              <a:gd name="connsiteX94" fmla="*/ 703757 w 2020127"/>
              <a:gd name="connsiteY94" fmla="*/ 436278 h 1446223"/>
              <a:gd name="connsiteX95" fmla="*/ 620546 w 2020127"/>
              <a:gd name="connsiteY95" fmla="*/ 355369 h 1446223"/>
              <a:gd name="connsiteX96" fmla="*/ 574539 w 2020127"/>
              <a:gd name="connsiteY96" fmla="*/ 327050 h 1446223"/>
              <a:gd name="connsiteX97" fmla="*/ 579140 w 2020127"/>
              <a:gd name="connsiteY97" fmla="*/ 323957 h 1446223"/>
              <a:gd name="connsiteX98" fmla="*/ 699711 w 2020127"/>
              <a:gd name="connsiteY98" fmla="*/ 349419 h 1446223"/>
              <a:gd name="connsiteX99" fmla="*/ 747940 w 2020127"/>
              <a:gd name="connsiteY99" fmla="*/ 364967 h 1446223"/>
              <a:gd name="connsiteX100" fmla="*/ 741515 w 2020127"/>
              <a:gd name="connsiteY100" fmla="*/ 298256 h 1446223"/>
              <a:gd name="connsiteX101" fmla="*/ 736200 w 2020127"/>
              <a:gd name="connsiteY101" fmla="*/ 159281 h 1446223"/>
              <a:gd name="connsiteX102" fmla="*/ 810764 w 2020127"/>
              <a:gd name="connsiteY102" fmla="*/ 202354 h 1446223"/>
              <a:gd name="connsiteX103" fmla="*/ 814096 w 2020127"/>
              <a:gd name="connsiteY103" fmla="*/ 196008 h 1446223"/>
              <a:gd name="connsiteX104" fmla="*/ 802752 w 2020127"/>
              <a:gd name="connsiteY104" fmla="*/ 174035 h 1446223"/>
              <a:gd name="connsiteX105" fmla="*/ 805370 w 2020127"/>
              <a:gd name="connsiteY105" fmla="*/ 166420 h 1446223"/>
              <a:gd name="connsiteX106" fmla="*/ 913567 w 2020127"/>
              <a:gd name="connsiteY106" fmla="*/ 267796 h 1446223"/>
              <a:gd name="connsiteX107" fmla="*/ 854630 w 2020127"/>
              <a:gd name="connsiteY107" fmla="*/ 132787 h 1446223"/>
              <a:gd name="connsiteX108" fmla="*/ 1034297 w 2020127"/>
              <a:gd name="connsiteY108" fmla="*/ 222105 h 1446223"/>
              <a:gd name="connsiteX109" fmla="*/ 968459 w 2020127"/>
              <a:gd name="connsiteY109" fmla="*/ 122634 h 1446223"/>
              <a:gd name="connsiteX110" fmla="*/ 1108703 w 2020127"/>
              <a:gd name="connsiteY110" fmla="*/ 214094 h 1446223"/>
              <a:gd name="connsiteX111" fmla="*/ 1038184 w 2020127"/>
              <a:gd name="connsiteY111" fmla="*/ 91381 h 1446223"/>
              <a:gd name="connsiteX112" fmla="*/ 1064440 w 2020127"/>
              <a:gd name="connsiteY112" fmla="*/ 97092 h 1446223"/>
              <a:gd name="connsiteX113" fmla="*/ 1063330 w 2020127"/>
              <a:gd name="connsiteY113" fmla="*/ 78292 h 1446223"/>
              <a:gd name="connsiteX114" fmla="*/ 1087523 w 2020127"/>
              <a:gd name="connsiteY114" fmla="*/ 65521 h 1446223"/>
              <a:gd name="connsiteX115" fmla="*/ 1101008 w 2020127"/>
              <a:gd name="connsiteY115" fmla="*/ 84479 h 1446223"/>
              <a:gd name="connsiteX116" fmla="*/ 1108703 w 2020127"/>
              <a:gd name="connsiteY116" fmla="*/ 83448 h 1446223"/>
              <a:gd name="connsiteX117" fmla="*/ 1089586 w 2020127"/>
              <a:gd name="connsiteY117" fmla="*/ 12295 h 144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2020127" h="1446223">
                <a:moveTo>
                  <a:pt x="1089586" y="12295"/>
                </a:moveTo>
                <a:cubicBezTo>
                  <a:pt x="1146698" y="13882"/>
                  <a:pt x="1197941" y="12454"/>
                  <a:pt x="1254102" y="0"/>
                </a:cubicBezTo>
                <a:cubicBezTo>
                  <a:pt x="1233796" y="35378"/>
                  <a:pt x="1217693" y="69567"/>
                  <a:pt x="1202780" y="107483"/>
                </a:cubicBezTo>
                <a:cubicBezTo>
                  <a:pt x="1251009" y="79561"/>
                  <a:pt x="1295588" y="59413"/>
                  <a:pt x="1349608" y="44262"/>
                </a:cubicBezTo>
                <a:cubicBezTo>
                  <a:pt x="1311929" y="67425"/>
                  <a:pt x="1271157" y="86700"/>
                  <a:pt x="1252198" y="128900"/>
                </a:cubicBezTo>
                <a:lnTo>
                  <a:pt x="1252436" y="143099"/>
                </a:lnTo>
                <a:cubicBezTo>
                  <a:pt x="1280120" y="149604"/>
                  <a:pt x="1356112" y="99868"/>
                  <a:pt x="1371025" y="120730"/>
                </a:cubicBezTo>
                <a:cubicBezTo>
                  <a:pt x="1388635" y="145400"/>
                  <a:pt x="1390221" y="203702"/>
                  <a:pt x="1394346" y="234083"/>
                </a:cubicBezTo>
                <a:cubicBezTo>
                  <a:pt x="1409735" y="197991"/>
                  <a:pt x="1421633" y="171021"/>
                  <a:pt x="1454790" y="147859"/>
                </a:cubicBezTo>
                <a:cubicBezTo>
                  <a:pt x="1467085" y="133819"/>
                  <a:pt x="1477239" y="119382"/>
                  <a:pt x="1496753" y="116129"/>
                </a:cubicBezTo>
                <a:cubicBezTo>
                  <a:pt x="1512062" y="121603"/>
                  <a:pt x="1516028" y="123268"/>
                  <a:pt x="1523326" y="139054"/>
                </a:cubicBezTo>
                <a:cubicBezTo>
                  <a:pt x="1534986" y="164279"/>
                  <a:pt x="1534352" y="199498"/>
                  <a:pt x="1535542" y="226706"/>
                </a:cubicBezTo>
                <a:cubicBezTo>
                  <a:pt x="1577900" y="199181"/>
                  <a:pt x="1605505" y="130249"/>
                  <a:pt x="1622639" y="84162"/>
                </a:cubicBezTo>
                <a:cubicBezTo>
                  <a:pt x="1638821" y="112084"/>
                  <a:pt x="1658493" y="157457"/>
                  <a:pt x="1689508" y="170228"/>
                </a:cubicBezTo>
                <a:lnTo>
                  <a:pt x="1699820" y="167769"/>
                </a:lnTo>
                <a:cubicBezTo>
                  <a:pt x="1708070" y="137864"/>
                  <a:pt x="1675944" y="109308"/>
                  <a:pt x="1684194" y="78768"/>
                </a:cubicBezTo>
                <a:lnTo>
                  <a:pt x="1690460" y="76150"/>
                </a:lnTo>
                <a:lnTo>
                  <a:pt x="1703787" y="106452"/>
                </a:lnTo>
                <a:lnTo>
                  <a:pt x="1714178" y="109863"/>
                </a:lnTo>
                <a:cubicBezTo>
                  <a:pt x="1728059" y="100741"/>
                  <a:pt x="1755902" y="76309"/>
                  <a:pt x="1772004" y="76309"/>
                </a:cubicBezTo>
                <a:lnTo>
                  <a:pt x="1776526" y="92412"/>
                </a:lnTo>
                <a:cubicBezTo>
                  <a:pt x="1768990" y="103993"/>
                  <a:pt x="1762962" y="107166"/>
                  <a:pt x="1750349" y="112560"/>
                </a:cubicBezTo>
                <a:cubicBezTo>
                  <a:pt x="1747890" y="136833"/>
                  <a:pt x="1746700" y="161026"/>
                  <a:pt x="1745907" y="185458"/>
                </a:cubicBezTo>
                <a:cubicBezTo>
                  <a:pt x="1704262" y="190059"/>
                  <a:pt x="1588609" y="195532"/>
                  <a:pt x="1559973" y="228531"/>
                </a:cubicBezTo>
                <a:cubicBezTo>
                  <a:pt x="1558783" y="229879"/>
                  <a:pt x="1557752" y="231307"/>
                  <a:pt x="1556642" y="232735"/>
                </a:cubicBezTo>
                <a:cubicBezTo>
                  <a:pt x="1564336" y="244395"/>
                  <a:pt x="1577583" y="246537"/>
                  <a:pt x="1591068" y="249393"/>
                </a:cubicBezTo>
                <a:cubicBezTo>
                  <a:pt x="1631364" y="257722"/>
                  <a:pt x="1674516" y="257563"/>
                  <a:pt x="1715526" y="258673"/>
                </a:cubicBezTo>
                <a:cubicBezTo>
                  <a:pt x="1677451" y="273031"/>
                  <a:pt x="1577424" y="301349"/>
                  <a:pt x="1559259" y="337283"/>
                </a:cubicBezTo>
                <a:cubicBezTo>
                  <a:pt x="1557752" y="340297"/>
                  <a:pt x="1557673" y="341725"/>
                  <a:pt x="1556959" y="345215"/>
                </a:cubicBezTo>
                <a:lnTo>
                  <a:pt x="1566160" y="346008"/>
                </a:lnTo>
                <a:cubicBezTo>
                  <a:pt x="1601935" y="339107"/>
                  <a:pt x="1637948" y="333079"/>
                  <a:pt x="1673961" y="327843"/>
                </a:cubicBezTo>
                <a:cubicBezTo>
                  <a:pt x="1642469" y="358542"/>
                  <a:pt x="1610978" y="388922"/>
                  <a:pt x="1577504" y="417479"/>
                </a:cubicBezTo>
                <a:cubicBezTo>
                  <a:pt x="1633347" y="405342"/>
                  <a:pt x="1688715" y="393047"/>
                  <a:pt x="1745669" y="387098"/>
                </a:cubicBezTo>
                <a:cubicBezTo>
                  <a:pt x="1734881" y="409388"/>
                  <a:pt x="1721079" y="431281"/>
                  <a:pt x="1724331" y="456903"/>
                </a:cubicBezTo>
                <a:cubicBezTo>
                  <a:pt x="1718699" y="470863"/>
                  <a:pt x="1720920" y="479351"/>
                  <a:pt x="1727107" y="492915"/>
                </a:cubicBezTo>
                <a:cubicBezTo>
                  <a:pt x="1778509" y="605317"/>
                  <a:pt x="1925337" y="639664"/>
                  <a:pt x="2020128" y="699949"/>
                </a:cubicBezTo>
                <a:cubicBezTo>
                  <a:pt x="1995855" y="727395"/>
                  <a:pt x="1966426" y="792520"/>
                  <a:pt x="1928034" y="795217"/>
                </a:cubicBezTo>
                <a:cubicBezTo>
                  <a:pt x="1924226" y="795455"/>
                  <a:pt x="1920339" y="795455"/>
                  <a:pt x="1916532" y="795455"/>
                </a:cubicBezTo>
                <a:cubicBezTo>
                  <a:pt x="1887261" y="864783"/>
                  <a:pt x="1756378" y="941965"/>
                  <a:pt x="1695061" y="990511"/>
                </a:cubicBezTo>
                <a:lnTo>
                  <a:pt x="1688715" y="988528"/>
                </a:lnTo>
                <a:cubicBezTo>
                  <a:pt x="1654130" y="995112"/>
                  <a:pt x="1614706" y="1045006"/>
                  <a:pt x="1581073" y="1062536"/>
                </a:cubicBezTo>
                <a:cubicBezTo>
                  <a:pt x="1501591" y="1114097"/>
                  <a:pt x="1421871" y="1172399"/>
                  <a:pt x="1338344" y="1216662"/>
                </a:cubicBezTo>
                <a:cubicBezTo>
                  <a:pt x="1309470" y="1232606"/>
                  <a:pt x="1255133" y="1232923"/>
                  <a:pt x="1235065" y="1254737"/>
                </a:cubicBezTo>
                <a:cubicBezTo>
                  <a:pt x="1233716" y="1256165"/>
                  <a:pt x="1232288" y="1257593"/>
                  <a:pt x="1231019" y="1259100"/>
                </a:cubicBezTo>
                <a:cubicBezTo>
                  <a:pt x="1230226" y="1260052"/>
                  <a:pt x="1229591" y="1261083"/>
                  <a:pt x="1228877" y="1262035"/>
                </a:cubicBezTo>
                <a:cubicBezTo>
                  <a:pt x="1220945" y="1268777"/>
                  <a:pt x="1206429" y="1285038"/>
                  <a:pt x="1196752" y="1286546"/>
                </a:cubicBezTo>
                <a:cubicBezTo>
                  <a:pt x="1135197" y="1296382"/>
                  <a:pt x="1076656" y="1325493"/>
                  <a:pt x="1016767" y="1342548"/>
                </a:cubicBezTo>
                <a:cubicBezTo>
                  <a:pt x="987021" y="1351035"/>
                  <a:pt x="953070" y="1353019"/>
                  <a:pt x="924672" y="1364203"/>
                </a:cubicBezTo>
                <a:cubicBezTo>
                  <a:pt x="906031" y="1371501"/>
                  <a:pt x="888898" y="1382289"/>
                  <a:pt x="870494" y="1389983"/>
                </a:cubicBezTo>
                <a:cubicBezTo>
                  <a:pt x="856771" y="1371977"/>
                  <a:pt x="844080" y="1350639"/>
                  <a:pt x="822583" y="1341596"/>
                </a:cubicBezTo>
                <a:cubicBezTo>
                  <a:pt x="809733" y="1341437"/>
                  <a:pt x="805846" y="1339534"/>
                  <a:pt x="796169" y="1348894"/>
                </a:cubicBezTo>
                <a:cubicBezTo>
                  <a:pt x="782604" y="1362141"/>
                  <a:pt x="782128" y="1374912"/>
                  <a:pt x="763725" y="1383558"/>
                </a:cubicBezTo>
                <a:cubicBezTo>
                  <a:pt x="717004" y="1380782"/>
                  <a:pt x="710103" y="1331681"/>
                  <a:pt x="658542" y="1351511"/>
                </a:cubicBezTo>
                <a:cubicBezTo>
                  <a:pt x="616818" y="1405372"/>
                  <a:pt x="682657" y="1419809"/>
                  <a:pt x="572556" y="1433770"/>
                </a:cubicBezTo>
                <a:cubicBezTo>
                  <a:pt x="544396" y="1437339"/>
                  <a:pt x="515998" y="1439243"/>
                  <a:pt x="488315" y="1445827"/>
                </a:cubicBezTo>
                <a:lnTo>
                  <a:pt x="477923" y="1442337"/>
                </a:lnTo>
                <a:cubicBezTo>
                  <a:pt x="447860" y="1441861"/>
                  <a:pt x="418351" y="1443923"/>
                  <a:pt x="388447" y="1446223"/>
                </a:cubicBezTo>
                <a:cubicBezTo>
                  <a:pt x="400504" y="1442971"/>
                  <a:pt x="413354" y="1441385"/>
                  <a:pt x="425649" y="1439243"/>
                </a:cubicBezTo>
                <a:lnTo>
                  <a:pt x="426046" y="1431866"/>
                </a:lnTo>
                <a:cubicBezTo>
                  <a:pt x="349816" y="1316292"/>
                  <a:pt x="188472" y="1209364"/>
                  <a:pt x="80275" y="1123536"/>
                </a:cubicBezTo>
                <a:lnTo>
                  <a:pt x="75833" y="1114255"/>
                </a:lnTo>
                <a:cubicBezTo>
                  <a:pt x="82338" y="1105133"/>
                  <a:pt x="86542" y="1101008"/>
                  <a:pt x="96219" y="1095376"/>
                </a:cubicBezTo>
                <a:cubicBezTo>
                  <a:pt x="138102" y="1098073"/>
                  <a:pt x="177526" y="1116159"/>
                  <a:pt x="216949" y="1129723"/>
                </a:cubicBezTo>
                <a:cubicBezTo>
                  <a:pt x="203544" y="1109972"/>
                  <a:pt x="193708" y="1090379"/>
                  <a:pt x="184268" y="1068486"/>
                </a:cubicBezTo>
                <a:cubicBezTo>
                  <a:pt x="218139" y="1097201"/>
                  <a:pt x="248679" y="1129803"/>
                  <a:pt x="279773" y="1161453"/>
                </a:cubicBezTo>
                <a:lnTo>
                  <a:pt x="254945" y="1093314"/>
                </a:lnTo>
                <a:lnTo>
                  <a:pt x="353703" y="1121632"/>
                </a:lnTo>
                <a:cubicBezTo>
                  <a:pt x="315469" y="1063964"/>
                  <a:pt x="273031" y="1009945"/>
                  <a:pt x="228769" y="956878"/>
                </a:cubicBezTo>
                <a:cubicBezTo>
                  <a:pt x="282074" y="984006"/>
                  <a:pt x="332603" y="1022875"/>
                  <a:pt x="382973" y="1055318"/>
                </a:cubicBezTo>
                <a:cubicBezTo>
                  <a:pt x="352830" y="990907"/>
                  <a:pt x="308806" y="949897"/>
                  <a:pt x="256611" y="903255"/>
                </a:cubicBezTo>
                <a:cubicBezTo>
                  <a:pt x="291434" y="910870"/>
                  <a:pt x="324115" y="918564"/>
                  <a:pt x="357034" y="932605"/>
                </a:cubicBezTo>
                <a:cubicBezTo>
                  <a:pt x="355131" y="888422"/>
                  <a:pt x="341487" y="870812"/>
                  <a:pt x="312534" y="838051"/>
                </a:cubicBezTo>
                <a:cubicBezTo>
                  <a:pt x="261291" y="815048"/>
                  <a:pt x="213380" y="800531"/>
                  <a:pt x="157695" y="793234"/>
                </a:cubicBezTo>
                <a:cubicBezTo>
                  <a:pt x="213856" y="771340"/>
                  <a:pt x="269779" y="748812"/>
                  <a:pt x="325384" y="725491"/>
                </a:cubicBezTo>
                <a:cubicBezTo>
                  <a:pt x="185141" y="681705"/>
                  <a:pt x="155712" y="738580"/>
                  <a:pt x="0" y="639822"/>
                </a:cubicBezTo>
                <a:cubicBezTo>
                  <a:pt x="57509" y="655052"/>
                  <a:pt x="103200" y="671314"/>
                  <a:pt x="153015" y="705105"/>
                </a:cubicBezTo>
                <a:cubicBezTo>
                  <a:pt x="161582" y="656401"/>
                  <a:pt x="173718" y="611742"/>
                  <a:pt x="191804" y="565814"/>
                </a:cubicBezTo>
                <a:cubicBezTo>
                  <a:pt x="202354" y="595005"/>
                  <a:pt x="213935" y="643788"/>
                  <a:pt x="236463" y="665523"/>
                </a:cubicBezTo>
                <a:cubicBezTo>
                  <a:pt x="240112" y="669093"/>
                  <a:pt x="245268" y="667427"/>
                  <a:pt x="250186" y="667347"/>
                </a:cubicBezTo>
                <a:cubicBezTo>
                  <a:pt x="265019" y="652990"/>
                  <a:pt x="267240" y="631969"/>
                  <a:pt x="271286" y="612614"/>
                </a:cubicBezTo>
                <a:lnTo>
                  <a:pt x="364412" y="724698"/>
                </a:lnTo>
                <a:lnTo>
                  <a:pt x="324036" y="586358"/>
                </a:lnTo>
                <a:cubicBezTo>
                  <a:pt x="353385" y="614756"/>
                  <a:pt x="382180" y="643630"/>
                  <a:pt x="410419" y="673059"/>
                </a:cubicBezTo>
                <a:lnTo>
                  <a:pt x="422238" y="666871"/>
                </a:lnTo>
                <a:cubicBezTo>
                  <a:pt x="428901" y="639505"/>
                  <a:pt x="409626" y="575412"/>
                  <a:pt x="404549" y="545903"/>
                </a:cubicBezTo>
                <a:cubicBezTo>
                  <a:pt x="429219" y="581282"/>
                  <a:pt x="470705" y="656797"/>
                  <a:pt x="509018" y="673217"/>
                </a:cubicBezTo>
                <a:lnTo>
                  <a:pt x="518061" y="669568"/>
                </a:lnTo>
                <a:cubicBezTo>
                  <a:pt x="533132" y="639188"/>
                  <a:pt x="522027" y="588976"/>
                  <a:pt x="517743" y="555819"/>
                </a:cubicBezTo>
                <a:cubicBezTo>
                  <a:pt x="559706" y="563672"/>
                  <a:pt x="601033" y="574380"/>
                  <a:pt x="642440" y="584772"/>
                </a:cubicBezTo>
                <a:lnTo>
                  <a:pt x="654259" y="563037"/>
                </a:lnTo>
                <a:cubicBezTo>
                  <a:pt x="618563" y="536147"/>
                  <a:pt x="585327" y="503862"/>
                  <a:pt x="551773" y="474195"/>
                </a:cubicBezTo>
                <a:cubicBezTo>
                  <a:pt x="604999" y="488315"/>
                  <a:pt x="656877" y="504893"/>
                  <a:pt x="709071" y="522582"/>
                </a:cubicBezTo>
                <a:cubicBezTo>
                  <a:pt x="707644" y="502434"/>
                  <a:pt x="699791" y="491646"/>
                  <a:pt x="688448" y="475940"/>
                </a:cubicBezTo>
                <a:cubicBezTo>
                  <a:pt x="635301" y="438500"/>
                  <a:pt x="571921" y="417162"/>
                  <a:pt x="514650" y="386384"/>
                </a:cubicBezTo>
                <a:cubicBezTo>
                  <a:pt x="578426" y="400980"/>
                  <a:pt x="640933" y="418034"/>
                  <a:pt x="703757" y="436278"/>
                </a:cubicBezTo>
                <a:cubicBezTo>
                  <a:pt x="677977" y="408833"/>
                  <a:pt x="651007" y="377500"/>
                  <a:pt x="620546" y="355369"/>
                </a:cubicBezTo>
                <a:cubicBezTo>
                  <a:pt x="605872" y="344739"/>
                  <a:pt x="589293" y="338076"/>
                  <a:pt x="574539" y="327050"/>
                </a:cubicBezTo>
                <a:lnTo>
                  <a:pt x="579140" y="323957"/>
                </a:lnTo>
                <a:cubicBezTo>
                  <a:pt x="624434" y="323005"/>
                  <a:pt x="657670" y="334745"/>
                  <a:pt x="699711" y="349419"/>
                </a:cubicBezTo>
                <a:cubicBezTo>
                  <a:pt x="715893" y="359176"/>
                  <a:pt x="728347" y="364729"/>
                  <a:pt x="747940" y="364967"/>
                </a:cubicBezTo>
                <a:cubicBezTo>
                  <a:pt x="746909" y="342756"/>
                  <a:pt x="743736" y="320308"/>
                  <a:pt x="741515" y="298256"/>
                </a:cubicBezTo>
                <a:cubicBezTo>
                  <a:pt x="737310" y="252407"/>
                  <a:pt x="739769" y="205527"/>
                  <a:pt x="736200" y="159281"/>
                </a:cubicBezTo>
                <a:cubicBezTo>
                  <a:pt x="759362" y="174591"/>
                  <a:pt x="784032" y="194342"/>
                  <a:pt x="810764" y="202354"/>
                </a:cubicBezTo>
                <a:lnTo>
                  <a:pt x="814096" y="196008"/>
                </a:lnTo>
                <a:lnTo>
                  <a:pt x="802752" y="174035"/>
                </a:lnTo>
                <a:lnTo>
                  <a:pt x="805370" y="166420"/>
                </a:lnTo>
                <a:cubicBezTo>
                  <a:pt x="843842" y="195215"/>
                  <a:pt x="878744" y="234401"/>
                  <a:pt x="913567" y="267796"/>
                </a:cubicBezTo>
                <a:lnTo>
                  <a:pt x="854630" y="132787"/>
                </a:lnTo>
                <a:cubicBezTo>
                  <a:pt x="910791" y="174273"/>
                  <a:pt x="968697" y="199736"/>
                  <a:pt x="1034297" y="222105"/>
                </a:cubicBezTo>
                <a:cubicBezTo>
                  <a:pt x="1015022" y="187362"/>
                  <a:pt x="991225" y="155156"/>
                  <a:pt x="968459" y="122634"/>
                </a:cubicBezTo>
                <a:cubicBezTo>
                  <a:pt x="1014387" y="154522"/>
                  <a:pt x="1061267" y="184427"/>
                  <a:pt x="1108703" y="214094"/>
                </a:cubicBezTo>
                <a:cubicBezTo>
                  <a:pt x="1093711" y="184903"/>
                  <a:pt x="1043737" y="115336"/>
                  <a:pt x="1038184" y="91381"/>
                </a:cubicBezTo>
                <a:cubicBezTo>
                  <a:pt x="1049131" y="96299"/>
                  <a:pt x="1052462" y="99392"/>
                  <a:pt x="1064440" y="97092"/>
                </a:cubicBezTo>
                <a:lnTo>
                  <a:pt x="1063330" y="78292"/>
                </a:lnTo>
                <a:lnTo>
                  <a:pt x="1087523" y="65521"/>
                </a:lnTo>
                <a:lnTo>
                  <a:pt x="1101008" y="84479"/>
                </a:lnTo>
                <a:lnTo>
                  <a:pt x="1108703" y="83448"/>
                </a:lnTo>
                <a:cubicBezTo>
                  <a:pt x="1109337" y="56796"/>
                  <a:pt x="1100294" y="35378"/>
                  <a:pt x="1089586" y="1229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39BB4B9C-80EB-F269-4474-37252ACA8E76}"/>
              </a:ext>
            </a:extLst>
          </p:cNvPr>
          <p:cNvSpPr/>
          <p:nvPr/>
        </p:nvSpPr>
        <p:spPr>
          <a:xfrm>
            <a:off x="2093422" y="1207470"/>
            <a:ext cx="1153044" cy="543047"/>
          </a:xfrm>
          <a:custGeom>
            <a:avLst/>
            <a:gdLst>
              <a:gd name="connsiteX0" fmla="*/ 307219 w 1153044"/>
              <a:gd name="connsiteY0" fmla="*/ 152063 h 543047"/>
              <a:gd name="connsiteX1" fmla="*/ 180857 w 1153044"/>
              <a:gd name="connsiteY1" fmla="*/ 0 h 543047"/>
              <a:gd name="connsiteX2" fmla="*/ 281281 w 1153044"/>
              <a:gd name="connsiteY2" fmla="*/ 29350 h 543047"/>
              <a:gd name="connsiteX3" fmla="*/ 429219 w 1153044"/>
              <a:gd name="connsiteY3" fmla="*/ 62269 h 543047"/>
              <a:gd name="connsiteX4" fmla="*/ 636253 w 1153044"/>
              <a:gd name="connsiteY4" fmla="*/ 25701 h 543047"/>
              <a:gd name="connsiteX5" fmla="*/ 918644 w 1153044"/>
              <a:gd name="connsiteY5" fmla="*/ 191011 h 543047"/>
              <a:gd name="connsiteX6" fmla="*/ 1153044 w 1153044"/>
              <a:gd name="connsiteY6" fmla="*/ 358859 h 543047"/>
              <a:gd name="connsiteX7" fmla="*/ 1120918 w 1153044"/>
              <a:gd name="connsiteY7" fmla="*/ 383370 h 543047"/>
              <a:gd name="connsiteX8" fmla="*/ 940934 w 1153044"/>
              <a:gd name="connsiteY8" fmla="*/ 439372 h 543047"/>
              <a:gd name="connsiteX9" fmla="*/ 848839 w 1153044"/>
              <a:gd name="connsiteY9" fmla="*/ 461027 h 543047"/>
              <a:gd name="connsiteX10" fmla="*/ 794661 w 1153044"/>
              <a:gd name="connsiteY10" fmla="*/ 486807 h 543047"/>
              <a:gd name="connsiteX11" fmla="*/ 746750 w 1153044"/>
              <a:gd name="connsiteY11" fmla="*/ 438420 h 543047"/>
              <a:gd name="connsiteX12" fmla="*/ 720335 w 1153044"/>
              <a:gd name="connsiteY12" fmla="*/ 445718 h 543047"/>
              <a:gd name="connsiteX13" fmla="*/ 687892 w 1153044"/>
              <a:gd name="connsiteY13" fmla="*/ 480382 h 543047"/>
              <a:gd name="connsiteX14" fmla="*/ 582709 w 1153044"/>
              <a:gd name="connsiteY14" fmla="*/ 448336 h 543047"/>
              <a:gd name="connsiteX15" fmla="*/ 496723 w 1153044"/>
              <a:gd name="connsiteY15" fmla="*/ 530594 h 543047"/>
              <a:gd name="connsiteX16" fmla="*/ 412481 w 1153044"/>
              <a:gd name="connsiteY16" fmla="*/ 542651 h 543047"/>
              <a:gd name="connsiteX17" fmla="*/ 402090 w 1153044"/>
              <a:gd name="connsiteY17" fmla="*/ 539161 h 543047"/>
              <a:gd name="connsiteX18" fmla="*/ 312613 w 1153044"/>
              <a:gd name="connsiteY18" fmla="*/ 543048 h 543047"/>
              <a:gd name="connsiteX19" fmla="*/ 349816 w 1153044"/>
              <a:gd name="connsiteY19" fmla="*/ 536067 h 543047"/>
              <a:gd name="connsiteX20" fmla="*/ 350213 w 1153044"/>
              <a:gd name="connsiteY20" fmla="*/ 528690 h 543047"/>
              <a:gd name="connsiteX21" fmla="*/ 4442 w 1153044"/>
              <a:gd name="connsiteY21" fmla="*/ 220360 h 543047"/>
              <a:gd name="connsiteX22" fmla="*/ 0 w 1153044"/>
              <a:gd name="connsiteY22" fmla="*/ 211079 h 543047"/>
              <a:gd name="connsiteX23" fmla="*/ 20386 w 1153044"/>
              <a:gd name="connsiteY23" fmla="*/ 192200 h 543047"/>
              <a:gd name="connsiteX24" fmla="*/ 141116 w 1153044"/>
              <a:gd name="connsiteY24" fmla="*/ 226547 h 543047"/>
              <a:gd name="connsiteX25" fmla="*/ 108435 w 1153044"/>
              <a:gd name="connsiteY25" fmla="*/ 165310 h 543047"/>
              <a:gd name="connsiteX26" fmla="*/ 203940 w 1153044"/>
              <a:gd name="connsiteY26" fmla="*/ 258277 h 543047"/>
              <a:gd name="connsiteX27" fmla="*/ 179112 w 1153044"/>
              <a:gd name="connsiteY27" fmla="*/ 190138 h 543047"/>
              <a:gd name="connsiteX28" fmla="*/ 277870 w 1153044"/>
              <a:gd name="connsiteY28" fmla="*/ 218456 h 543047"/>
              <a:gd name="connsiteX29" fmla="*/ 152935 w 1153044"/>
              <a:gd name="connsiteY29" fmla="*/ 53702 h 543047"/>
              <a:gd name="connsiteX30" fmla="*/ 307219 w 1153044"/>
              <a:gd name="connsiteY30" fmla="*/ 152063 h 543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53044" h="543047">
                <a:moveTo>
                  <a:pt x="307219" y="152063"/>
                </a:moveTo>
                <a:cubicBezTo>
                  <a:pt x="277076" y="87652"/>
                  <a:pt x="233052" y="46642"/>
                  <a:pt x="180857" y="0"/>
                </a:cubicBezTo>
                <a:cubicBezTo>
                  <a:pt x="215680" y="7615"/>
                  <a:pt x="248361" y="15309"/>
                  <a:pt x="281281" y="29350"/>
                </a:cubicBezTo>
                <a:cubicBezTo>
                  <a:pt x="312058" y="59889"/>
                  <a:pt x="387177" y="62348"/>
                  <a:pt x="429219" y="62269"/>
                </a:cubicBezTo>
                <a:cubicBezTo>
                  <a:pt x="501403" y="62110"/>
                  <a:pt x="567479" y="46404"/>
                  <a:pt x="636253" y="25701"/>
                </a:cubicBezTo>
                <a:cubicBezTo>
                  <a:pt x="728506" y="85352"/>
                  <a:pt x="825756" y="133501"/>
                  <a:pt x="918644" y="191011"/>
                </a:cubicBezTo>
                <a:cubicBezTo>
                  <a:pt x="999950" y="241381"/>
                  <a:pt x="1076735" y="301191"/>
                  <a:pt x="1153044" y="358859"/>
                </a:cubicBezTo>
                <a:cubicBezTo>
                  <a:pt x="1145112" y="365601"/>
                  <a:pt x="1130596" y="381863"/>
                  <a:pt x="1120918" y="383370"/>
                </a:cubicBezTo>
                <a:cubicBezTo>
                  <a:pt x="1059363" y="393206"/>
                  <a:pt x="1000823" y="422317"/>
                  <a:pt x="940934" y="439372"/>
                </a:cubicBezTo>
                <a:cubicBezTo>
                  <a:pt x="911187" y="447860"/>
                  <a:pt x="877237" y="449843"/>
                  <a:pt x="848839" y="461027"/>
                </a:cubicBezTo>
                <a:cubicBezTo>
                  <a:pt x="830198" y="468325"/>
                  <a:pt x="813064" y="479113"/>
                  <a:pt x="794661" y="486807"/>
                </a:cubicBezTo>
                <a:cubicBezTo>
                  <a:pt x="780938" y="468801"/>
                  <a:pt x="768247" y="447463"/>
                  <a:pt x="746750" y="438420"/>
                </a:cubicBezTo>
                <a:cubicBezTo>
                  <a:pt x="733900" y="438262"/>
                  <a:pt x="730013" y="436358"/>
                  <a:pt x="720335" y="445718"/>
                </a:cubicBezTo>
                <a:cubicBezTo>
                  <a:pt x="706771" y="458965"/>
                  <a:pt x="706295" y="471736"/>
                  <a:pt x="687892" y="480382"/>
                </a:cubicBezTo>
                <a:cubicBezTo>
                  <a:pt x="641171" y="477606"/>
                  <a:pt x="634270" y="428505"/>
                  <a:pt x="582709" y="448336"/>
                </a:cubicBezTo>
                <a:cubicBezTo>
                  <a:pt x="540985" y="502196"/>
                  <a:pt x="606824" y="516633"/>
                  <a:pt x="496723" y="530594"/>
                </a:cubicBezTo>
                <a:cubicBezTo>
                  <a:pt x="468563" y="534163"/>
                  <a:pt x="440165" y="536067"/>
                  <a:pt x="412481" y="542651"/>
                </a:cubicBezTo>
                <a:lnTo>
                  <a:pt x="402090" y="539161"/>
                </a:lnTo>
                <a:cubicBezTo>
                  <a:pt x="372027" y="538685"/>
                  <a:pt x="342518" y="540747"/>
                  <a:pt x="312613" y="543048"/>
                </a:cubicBezTo>
                <a:cubicBezTo>
                  <a:pt x="324670" y="539795"/>
                  <a:pt x="337521" y="538209"/>
                  <a:pt x="349816" y="536067"/>
                </a:cubicBezTo>
                <a:lnTo>
                  <a:pt x="350213" y="528690"/>
                </a:lnTo>
                <a:cubicBezTo>
                  <a:pt x="273983" y="413116"/>
                  <a:pt x="112639" y="306188"/>
                  <a:pt x="4442" y="220360"/>
                </a:cubicBezTo>
                <a:lnTo>
                  <a:pt x="0" y="211079"/>
                </a:lnTo>
                <a:cubicBezTo>
                  <a:pt x="6505" y="201957"/>
                  <a:pt x="10709" y="197832"/>
                  <a:pt x="20386" y="192200"/>
                </a:cubicBezTo>
                <a:cubicBezTo>
                  <a:pt x="62269" y="194897"/>
                  <a:pt x="101693" y="212983"/>
                  <a:pt x="141116" y="226547"/>
                </a:cubicBezTo>
                <a:cubicBezTo>
                  <a:pt x="127711" y="206796"/>
                  <a:pt x="117874" y="187203"/>
                  <a:pt x="108435" y="165310"/>
                </a:cubicBezTo>
                <a:cubicBezTo>
                  <a:pt x="142306" y="194025"/>
                  <a:pt x="172846" y="226627"/>
                  <a:pt x="203940" y="258277"/>
                </a:cubicBezTo>
                <a:lnTo>
                  <a:pt x="179112" y="190138"/>
                </a:lnTo>
                <a:lnTo>
                  <a:pt x="277870" y="218456"/>
                </a:lnTo>
                <a:cubicBezTo>
                  <a:pt x="239636" y="160788"/>
                  <a:pt x="197198" y="106769"/>
                  <a:pt x="152935" y="53702"/>
                </a:cubicBezTo>
                <a:cubicBezTo>
                  <a:pt x="206241" y="80751"/>
                  <a:pt x="256770" y="119540"/>
                  <a:pt x="307219" y="15206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7011D11D-0861-73C3-503C-7EC4CB066AE8}"/>
              </a:ext>
            </a:extLst>
          </p:cNvPr>
          <p:cNvSpPr/>
          <p:nvPr/>
        </p:nvSpPr>
        <p:spPr>
          <a:xfrm>
            <a:off x="2093422" y="1418549"/>
            <a:ext cx="402090" cy="332047"/>
          </a:xfrm>
          <a:custGeom>
            <a:avLst/>
            <a:gdLst>
              <a:gd name="connsiteX0" fmla="*/ 0 w 402090"/>
              <a:gd name="connsiteY0" fmla="*/ 0 h 332047"/>
              <a:gd name="connsiteX1" fmla="*/ 402090 w 402090"/>
              <a:gd name="connsiteY1" fmla="*/ 328161 h 332047"/>
              <a:gd name="connsiteX2" fmla="*/ 312613 w 402090"/>
              <a:gd name="connsiteY2" fmla="*/ 332048 h 332047"/>
              <a:gd name="connsiteX3" fmla="*/ 349816 w 402090"/>
              <a:gd name="connsiteY3" fmla="*/ 325067 h 332047"/>
              <a:gd name="connsiteX4" fmla="*/ 350213 w 402090"/>
              <a:gd name="connsiteY4" fmla="*/ 317690 h 332047"/>
              <a:gd name="connsiteX5" fmla="*/ 4442 w 402090"/>
              <a:gd name="connsiteY5" fmla="*/ 9360 h 332047"/>
              <a:gd name="connsiteX6" fmla="*/ 0 w 402090"/>
              <a:gd name="connsiteY6" fmla="*/ 0 h 332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2090" h="332047">
                <a:moveTo>
                  <a:pt x="0" y="0"/>
                </a:moveTo>
                <a:cubicBezTo>
                  <a:pt x="145162" y="44659"/>
                  <a:pt x="304998" y="215522"/>
                  <a:pt x="402090" y="328161"/>
                </a:cubicBezTo>
                <a:cubicBezTo>
                  <a:pt x="372027" y="327685"/>
                  <a:pt x="342518" y="329747"/>
                  <a:pt x="312613" y="332048"/>
                </a:cubicBezTo>
                <a:cubicBezTo>
                  <a:pt x="324670" y="328795"/>
                  <a:pt x="337521" y="327209"/>
                  <a:pt x="349816" y="325067"/>
                </a:cubicBezTo>
                <a:lnTo>
                  <a:pt x="350213" y="317690"/>
                </a:lnTo>
                <a:cubicBezTo>
                  <a:pt x="273983" y="202116"/>
                  <a:pt x="112639" y="95188"/>
                  <a:pt x="4442" y="9360"/>
                </a:cubicBezTo>
                <a:lnTo>
                  <a:pt x="0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7D4E9967-C91C-A35C-4957-D62DC1877406}"/>
              </a:ext>
            </a:extLst>
          </p:cNvPr>
          <p:cNvSpPr/>
          <p:nvPr/>
        </p:nvSpPr>
        <p:spPr>
          <a:xfrm>
            <a:off x="3406841" y="614607"/>
            <a:ext cx="630876" cy="680277"/>
          </a:xfrm>
          <a:custGeom>
            <a:avLst/>
            <a:gdLst>
              <a:gd name="connsiteX0" fmla="*/ 35872 w 630876"/>
              <a:gd name="connsiteY0" fmla="*/ 0 h 680277"/>
              <a:gd name="connsiteX1" fmla="*/ 167707 w 630876"/>
              <a:gd name="connsiteY1" fmla="*/ 34982 h 680277"/>
              <a:gd name="connsiteX2" fmla="*/ 176909 w 630876"/>
              <a:gd name="connsiteY2" fmla="*/ 35775 h 680277"/>
              <a:gd name="connsiteX3" fmla="*/ 284709 w 630876"/>
              <a:gd name="connsiteY3" fmla="*/ 17610 h 680277"/>
              <a:gd name="connsiteX4" fmla="*/ 188252 w 630876"/>
              <a:gd name="connsiteY4" fmla="*/ 107245 h 680277"/>
              <a:gd name="connsiteX5" fmla="*/ 356418 w 630876"/>
              <a:gd name="connsiteY5" fmla="*/ 76864 h 680277"/>
              <a:gd name="connsiteX6" fmla="*/ 335080 w 630876"/>
              <a:gd name="connsiteY6" fmla="*/ 146669 h 680277"/>
              <a:gd name="connsiteX7" fmla="*/ 337856 w 630876"/>
              <a:gd name="connsiteY7" fmla="*/ 182682 h 680277"/>
              <a:gd name="connsiteX8" fmla="*/ 630876 w 630876"/>
              <a:gd name="connsiteY8" fmla="*/ 389716 h 680277"/>
              <a:gd name="connsiteX9" fmla="*/ 538782 w 630876"/>
              <a:gd name="connsiteY9" fmla="*/ 484983 h 680277"/>
              <a:gd name="connsiteX10" fmla="*/ 527280 w 630876"/>
              <a:gd name="connsiteY10" fmla="*/ 485221 h 680277"/>
              <a:gd name="connsiteX11" fmla="*/ 305809 w 630876"/>
              <a:gd name="connsiteY11" fmla="*/ 680277 h 680277"/>
              <a:gd name="connsiteX12" fmla="*/ 299463 w 630876"/>
              <a:gd name="connsiteY12" fmla="*/ 678294 h 680277"/>
              <a:gd name="connsiteX13" fmla="*/ 126618 w 630876"/>
              <a:gd name="connsiteY13" fmla="*/ 596274 h 680277"/>
              <a:gd name="connsiteX14" fmla="*/ 64904 w 630876"/>
              <a:gd name="connsiteY14" fmla="*/ 370123 h 680277"/>
              <a:gd name="connsiteX15" fmla="*/ 142641 w 630876"/>
              <a:gd name="connsiteY15" fmla="*/ 251534 h 680277"/>
              <a:gd name="connsiteX16" fmla="*/ 49436 w 630876"/>
              <a:gd name="connsiteY16" fmla="*/ 295004 h 680277"/>
              <a:gd name="connsiteX17" fmla="*/ 255 w 630876"/>
              <a:gd name="connsiteY17" fmla="*/ 168800 h 680277"/>
              <a:gd name="connsiteX18" fmla="*/ 77675 w 630876"/>
              <a:gd name="connsiteY18" fmla="*/ 116843 h 680277"/>
              <a:gd name="connsiteX19" fmla="*/ 77279 w 630876"/>
              <a:gd name="connsiteY19" fmla="*/ 77975 h 680277"/>
              <a:gd name="connsiteX20" fmla="*/ 35872 w 630876"/>
              <a:gd name="connsiteY20" fmla="*/ 0 h 680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0876" h="680277">
                <a:moveTo>
                  <a:pt x="35872" y="0"/>
                </a:moveTo>
                <a:cubicBezTo>
                  <a:pt x="78944" y="17610"/>
                  <a:pt x="120113" y="37520"/>
                  <a:pt x="167707" y="34982"/>
                </a:cubicBezTo>
                <a:lnTo>
                  <a:pt x="176909" y="35775"/>
                </a:lnTo>
                <a:cubicBezTo>
                  <a:pt x="212683" y="28874"/>
                  <a:pt x="248696" y="22845"/>
                  <a:pt x="284709" y="17610"/>
                </a:cubicBezTo>
                <a:cubicBezTo>
                  <a:pt x="253218" y="48308"/>
                  <a:pt x="221726" y="78689"/>
                  <a:pt x="188252" y="107245"/>
                </a:cubicBezTo>
                <a:cubicBezTo>
                  <a:pt x="244096" y="95109"/>
                  <a:pt x="299463" y="82814"/>
                  <a:pt x="356418" y="76864"/>
                </a:cubicBezTo>
                <a:cubicBezTo>
                  <a:pt x="345629" y="99154"/>
                  <a:pt x="331827" y="121047"/>
                  <a:pt x="335080" y="146669"/>
                </a:cubicBezTo>
                <a:cubicBezTo>
                  <a:pt x="329447" y="160630"/>
                  <a:pt x="331668" y="169117"/>
                  <a:pt x="337856" y="182682"/>
                </a:cubicBezTo>
                <a:cubicBezTo>
                  <a:pt x="389257" y="295083"/>
                  <a:pt x="536085" y="329430"/>
                  <a:pt x="630876" y="389716"/>
                </a:cubicBezTo>
                <a:cubicBezTo>
                  <a:pt x="606603" y="417162"/>
                  <a:pt x="577174" y="482286"/>
                  <a:pt x="538782" y="484983"/>
                </a:cubicBezTo>
                <a:cubicBezTo>
                  <a:pt x="534974" y="485221"/>
                  <a:pt x="531088" y="485221"/>
                  <a:pt x="527280" y="485221"/>
                </a:cubicBezTo>
                <a:cubicBezTo>
                  <a:pt x="498010" y="554550"/>
                  <a:pt x="367126" y="631731"/>
                  <a:pt x="305809" y="680277"/>
                </a:cubicBezTo>
                <a:lnTo>
                  <a:pt x="299463" y="678294"/>
                </a:lnTo>
                <a:cubicBezTo>
                  <a:pt x="260912" y="630938"/>
                  <a:pt x="181985" y="613963"/>
                  <a:pt x="126618" y="596274"/>
                </a:cubicBezTo>
                <a:cubicBezTo>
                  <a:pt x="89177" y="521234"/>
                  <a:pt x="69663" y="454364"/>
                  <a:pt x="64904" y="370123"/>
                </a:cubicBezTo>
                <a:cubicBezTo>
                  <a:pt x="85845" y="328161"/>
                  <a:pt x="115592" y="289848"/>
                  <a:pt x="142641" y="251534"/>
                </a:cubicBezTo>
                <a:cubicBezTo>
                  <a:pt x="111388" y="265495"/>
                  <a:pt x="80452" y="280487"/>
                  <a:pt x="49436" y="295004"/>
                </a:cubicBezTo>
                <a:cubicBezTo>
                  <a:pt x="34999" y="254073"/>
                  <a:pt x="8029" y="211238"/>
                  <a:pt x="255" y="168800"/>
                </a:cubicBezTo>
                <a:cubicBezTo>
                  <a:pt x="-4583" y="142385"/>
                  <a:pt x="60700" y="141672"/>
                  <a:pt x="77675" y="116843"/>
                </a:cubicBezTo>
                <a:cubicBezTo>
                  <a:pt x="81959" y="102644"/>
                  <a:pt x="80214" y="92253"/>
                  <a:pt x="77279" y="77975"/>
                </a:cubicBezTo>
                <a:cubicBezTo>
                  <a:pt x="70616" y="45690"/>
                  <a:pt x="55703" y="25463"/>
                  <a:pt x="3587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8CA7AB5B-4E5C-9601-DA90-CD4445EA4723}"/>
              </a:ext>
            </a:extLst>
          </p:cNvPr>
          <p:cNvSpPr/>
          <p:nvPr/>
        </p:nvSpPr>
        <p:spPr>
          <a:xfrm>
            <a:off x="3583721" y="632296"/>
            <a:ext cx="453996" cy="467611"/>
          </a:xfrm>
          <a:custGeom>
            <a:avLst/>
            <a:gdLst>
              <a:gd name="connsiteX0" fmla="*/ 29 w 453996"/>
              <a:gd name="connsiteY0" fmla="*/ 18165 h 467611"/>
              <a:gd name="connsiteX1" fmla="*/ 107829 w 453996"/>
              <a:gd name="connsiteY1" fmla="*/ 0 h 467611"/>
              <a:gd name="connsiteX2" fmla="*/ 11372 w 453996"/>
              <a:gd name="connsiteY2" fmla="*/ 89635 h 467611"/>
              <a:gd name="connsiteX3" fmla="*/ 179538 w 453996"/>
              <a:gd name="connsiteY3" fmla="*/ 59255 h 467611"/>
              <a:gd name="connsiteX4" fmla="*/ 158200 w 453996"/>
              <a:gd name="connsiteY4" fmla="*/ 129059 h 467611"/>
              <a:gd name="connsiteX5" fmla="*/ 160976 w 453996"/>
              <a:gd name="connsiteY5" fmla="*/ 165072 h 467611"/>
              <a:gd name="connsiteX6" fmla="*/ 453996 w 453996"/>
              <a:gd name="connsiteY6" fmla="*/ 372106 h 467611"/>
              <a:gd name="connsiteX7" fmla="*/ 361902 w 453996"/>
              <a:gd name="connsiteY7" fmla="*/ 467373 h 467611"/>
              <a:gd name="connsiteX8" fmla="*/ 350400 w 453996"/>
              <a:gd name="connsiteY8" fmla="*/ 467611 h 467611"/>
              <a:gd name="connsiteX9" fmla="*/ 141938 w 453996"/>
              <a:gd name="connsiteY9" fmla="*/ 325702 h 467611"/>
              <a:gd name="connsiteX10" fmla="*/ 29 w 453996"/>
              <a:gd name="connsiteY10" fmla="*/ 18165 h 467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3996" h="467611">
                <a:moveTo>
                  <a:pt x="29" y="18165"/>
                </a:moveTo>
                <a:cubicBezTo>
                  <a:pt x="35804" y="11264"/>
                  <a:pt x="71817" y="5235"/>
                  <a:pt x="107829" y="0"/>
                </a:cubicBezTo>
                <a:cubicBezTo>
                  <a:pt x="76338" y="30698"/>
                  <a:pt x="44847" y="61079"/>
                  <a:pt x="11372" y="89635"/>
                </a:cubicBezTo>
                <a:cubicBezTo>
                  <a:pt x="67216" y="77499"/>
                  <a:pt x="122583" y="65204"/>
                  <a:pt x="179538" y="59255"/>
                </a:cubicBezTo>
                <a:cubicBezTo>
                  <a:pt x="168750" y="81544"/>
                  <a:pt x="154948" y="103438"/>
                  <a:pt x="158200" y="129059"/>
                </a:cubicBezTo>
                <a:cubicBezTo>
                  <a:pt x="152568" y="143020"/>
                  <a:pt x="154789" y="151508"/>
                  <a:pt x="160976" y="165072"/>
                </a:cubicBezTo>
                <a:cubicBezTo>
                  <a:pt x="212378" y="277473"/>
                  <a:pt x="359205" y="311820"/>
                  <a:pt x="453996" y="372106"/>
                </a:cubicBezTo>
                <a:cubicBezTo>
                  <a:pt x="429724" y="399552"/>
                  <a:pt x="400295" y="464676"/>
                  <a:pt x="361902" y="467373"/>
                </a:cubicBezTo>
                <a:cubicBezTo>
                  <a:pt x="358095" y="467611"/>
                  <a:pt x="354208" y="467611"/>
                  <a:pt x="350400" y="467611"/>
                </a:cubicBezTo>
                <a:cubicBezTo>
                  <a:pt x="272505" y="440324"/>
                  <a:pt x="198813" y="384798"/>
                  <a:pt x="141938" y="325702"/>
                </a:cubicBezTo>
                <a:cubicBezTo>
                  <a:pt x="82843" y="263988"/>
                  <a:pt x="-1796" y="106055"/>
                  <a:pt x="29" y="1816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EBCDCFDE-BF70-D083-C393-E917A6D3F151}"/>
              </a:ext>
            </a:extLst>
          </p:cNvPr>
          <p:cNvSpPr/>
          <p:nvPr/>
        </p:nvSpPr>
        <p:spPr>
          <a:xfrm>
            <a:off x="2979151" y="894777"/>
            <a:ext cx="619510" cy="626178"/>
          </a:xfrm>
          <a:custGeom>
            <a:avLst/>
            <a:gdLst>
              <a:gd name="connsiteX0" fmla="*/ 50207 w 619510"/>
              <a:gd name="connsiteY0" fmla="*/ 0 h 626178"/>
              <a:gd name="connsiteX1" fmla="*/ 57663 w 619510"/>
              <a:gd name="connsiteY1" fmla="*/ 7218 h 626178"/>
              <a:gd name="connsiteX2" fmla="*/ 186326 w 619510"/>
              <a:gd name="connsiteY2" fmla="*/ 290879 h 626178"/>
              <a:gd name="connsiteX3" fmla="*/ 619511 w 619510"/>
              <a:gd name="connsiteY3" fmla="*/ 472053 h 626178"/>
              <a:gd name="connsiteX4" fmla="*/ 376781 w 619510"/>
              <a:gd name="connsiteY4" fmla="*/ 626179 h 626178"/>
              <a:gd name="connsiteX5" fmla="*/ 24665 w 619510"/>
              <a:gd name="connsiteY5" fmla="*/ 366315 h 626178"/>
              <a:gd name="connsiteX6" fmla="*/ 50207 w 619510"/>
              <a:gd name="connsiteY6" fmla="*/ 0 h 62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9510" h="626178">
                <a:moveTo>
                  <a:pt x="50207" y="0"/>
                </a:moveTo>
                <a:cubicBezTo>
                  <a:pt x="52745" y="2380"/>
                  <a:pt x="55204" y="4839"/>
                  <a:pt x="57663" y="7218"/>
                </a:cubicBezTo>
                <a:cubicBezTo>
                  <a:pt x="146347" y="95109"/>
                  <a:pt x="186088" y="163565"/>
                  <a:pt x="186326" y="290879"/>
                </a:cubicBezTo>
                <a:cubicBezTo>
                  <a:pt x="319748" y="374248"/>
                  <a:pt x="492832" y="381863"/>
                  <a:pt x="619511" y="472053"/>
                </a:cubicBezTo>
                <a:cubicBezTo>
                  <a:pt x="540029" y="523614"/>
                  <a:pt x="460309" y="581916"/>
                  <a:pt x="376781" y="626179"/>
                </a:cubicBezTo>
                <a:cubicBezTo>
                  <a:pt x="260097" y="535195"/>
                  <a:pt x="154200" y="440086"/>
                  <a:pt x="24665" y="366315"/>
                </a:cubicBezTo>
                <a:cubicBezTo>
                  <a:pt x="-21580" y="217822"/>
                  <a:pt x="3089" y="140244"/>
                  <a:pt x="5020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F52E78AA-C668-32FC-A5B1-6159F123E563}"/>
              </a:ext>
            </a:extLst>
          </p:cNvPr>
          <p:cNvSpPr/>
          <p:nvPr/>
        </p:nvSpPr>
        <p:spPr>
          <a:xfrm>
            <a:off x="2569362" y="778330"/>
            <a:ext cx="410912" cy="455792"/>
          </a:xfrm>
          <a:custGeom>
            <a:avLst/>
            <a:gdLst>
              <a:gd name="connsiteX0" fmla="*/ 0 w 410912"/>
              <a:gd name="connsiteY0" fmla="*/ 0 h 455792"/>
              <a:gd name="connsiteX1" fmla="*/ 157298 w 410912"/>
              <a:gd name="connsiteY1" fmla="*/ 48387 h 455792"/>
              <a:gd name="connsiteX2" fmla="*/ 220995 w 410912"/>
              <a:gd name="connsiteY2" fmla="*/ 65680 h 455792"/>
              <a:gd name="connsiteX3" fmla="*/ 405739 w 410912"/>
              <a:gd name="connsiteY3" fmla="*/ 87018 h 455792"/>
              <a:gd name="connsiteX4" fmla="*/ 396855 w 410912"/>
              <a:gd name="connsiteY4" fmla="*/ 171814 h 455792"/>
              <a:gd name="connsiteX5" fmla="*/ 361794 w 410912"/>
              <a:gd name="connsiteY5" fmla="*/ 455792 h 455792"/>
              <a:gd name="connsiteX6" fmla="*/ 298256 w 410912"/>
              <a:gd name="connsiteY6" fmla="*/ 408515 h 455792"/>
              <a:gd name="connsiteX7" fmla="*/ 102565 w 410912"/>
              <a:gd name="connsiteY7" fmla="*/ 88842 h 455792"/>
              <a:gd name="connsiteX8" fmla="*/ 0 w 410912"/>
              <a:gd name="connsiteY8" fmla="*/ 0 h 45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0912" h="455792">
                <a:moveTo>
                  <a:pt x="0" y="0"/>
                </a:moveTo>
                <a:cubicBezTo>
                  <a:pt x="53226" y="14120"/>
                  <a:pt x="105103" y="30698"/>
                  <a:pt x="157298" y="48387"/>
                </a:cubicBezTo>
                <a:cubicBezTo>
                  <a:pt x="178002" y="56320"/>
                  <a:pt x="198784" y="63697"/>
                  <a:pt x="220995" y="65680"/>
                </a:cubicBezTo>
                <a:cubicBezTo>
                  <a:pt x="257008" y="68853"/>
                  <a:pt x="390033" y="52512"/>
                  <a:pt x="405739" y="87018"/>
                </a:cubicBezTo>
                <a:cubicBezTo>
                  <a:pt x="417558" y="113036"/>
                  <a:pt x="406770" y="146669"/>
                  <a:pt x="396855" y="171814"/>
                </a:cubicBezTo>
                <a:cubicBezTo>
                  <a:pt x="345850" y="300239"/>
                  <a:pt x="329351" y="313883"/>
                  <a:pt x="361794" y="455792"/>
                </a:cubicBezTo>
                <a:cubicBezTo>
                  <a:pt x="339901" y="441910"/>
                  <a:pt x="315786" y="427870"/>
                  <a:pt x="298256" y="408515"/>
                </a:cubicBezTo>
                <a:cubicBezTo>
                  <a:pt x="227182" y="330223"/>
                  <a:pt x="188234" y="131915"/>
                  <a:pt x="102565" y="88842"/>
                </a:cubicBezTo>
                <a:cubicBezTo>
                  <a:pt x="66790" y="61872"/>
                  <a:pt x="33554" y="2958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5D7B4D1F-FCAC-F8BD-53B5-C5FE4FBAF3D0}"/>
              </a:ext>
            </a:extLst>
          </p:cNvPr>
          <p:cNvSpPr/>
          <p:nvPr/>
        </p:nvSpPr>
        <p:spPr>
          <a:xfrm>
            <a:off x="2017668" y="870028"/>
            <a:ext cx="634824" cy="308549"/>
          </a:xfrm>
          <a:custGeom>
            <a:avLst/>
            <a:gdLst>
              <a:gd name="connsiteX0" fmla="*/ 191725 w 634824"/>
              <a:gd name="connsiteY0" fmla="*/ 0 h 308549"/>
              <a:gd name="connsiteX1" fmla="*/ 236384 w 634824"/>
              <a:gd name="connsiteY1" fmla="*/ 99709 h 308549"/>
              <a:gd name="connsiteX2" fmla="*/ 250107 w 634824"/>
              <a:gd name="connsiteY2" fmla="*/ 101534 h 308549"/>
              <a:gd name="connsiteX3" fmla="*/ 271206 w 634824"/>
              <a:gd name="connsiteY3" fmla="*/ 46801 h 308549"/>
              <a:gd name="connsiteX4" fmla="*/ 364332 w 634824"/>
              <a:gd name="connsiteY4" fmla="*/ 158885 h 308549"/>
              <a:gd name="connsiteX5" fmla="*/ 323957 w 634824"/>
              <a:gd name="connsiteY5" fmla="*/ 20545 h 308549"/>
              <a:gd name="connsiteX6" fmla="*/ 410340 w 634824"/>
              <a:gd name="connsiteY6" fmla="*/ 107245 h 308549"/>
              <a:gd name="connsiteX7" fmla="*/ 634825 w 634824"/>
              <a:gd name="connsiteY7" fmla="*/ 303967 h 308549"/>
              <a:gd name="connsiteX8" fmla="*/ 312534 w 634824"/>
              <a:gd name="connsiteY8" fmla="*/ 272396 h 308549"/>
              <a:gd name="connsiteX9" fmla="*/ 157695 w 634824"/>
              <a:gd name="connsiteY9" fmla="*/ 227579 h 308549"/>
              <a:gd name="connsiteX10" fmla="*/ 325384 w 634824"/>
              <a:gd name="connsiteY10" fmla="*/ 159837 h 308549"/>
              <a:gd name="connsiteX11" fmla="*/ 0 w 634824"/>
              <a:gd name="connsiteY11" fmla="*/ 74167 h 308549"/>
              <a:gd name="connsiteX12" fmla="*/ 153015 w 634824"/>
              <a:gd name="connsiteY12" fmla="*/ 139450 h 308549"/>
              <a:gd name="connsiteX13" fmla="*/ 191725 w 634824"/>
              <a:gd name="connsiteY13" fmla="*/ 0 h 308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34824" h="308549">
                <a:moveTo>
                  <a:pt x="191725" y="0"/>
                </a:moveTo>
                <a:cubicBezTo>
                  <a:pt x="202274" y="29191"/>
                  <a:pt x="213856" y="77975"/>
                  <a:pt x="236384" y="99709"/>
                </a:cubicBezTo>
                <a:cubicBezTo>
                  <a:pt x="240032" y="103279"/>
                  <a:pt x="245188" y="101613"/>
                  <a:pt x="250107" y="101534"/>
                </a:cubicBezTo>
                <a:cubicBezTo>
                  <a:pt x="264940" y="87176"/>
                  <a:pt x="267161" y="66156"/>
                  <a:pt x="271206" y="46801"/>
                </a:cubicBezTo>
                <a:lnTo>
                  <a:pt x="364332" y="158885"/>
                </a:lnTo>
                <a:lnTo>
                  <a:pt x="323957" y="20545"/>
                </a:lnTo>
                <a:cubicBezTo>
                  <a:pt x="353306" y="48942"/>
                  <a:pt x="382101" y="77816"/>
                  <a:pt x="410340" y="107245"/>
                </a:cubicBezTo>
                <a:cubicBezTo>
                  <a:pt x="456506" y="194501"/>
                  <a:pt x="558278" y="245585"/>
                  <a:pt x="634825" y="303967"/>
                </a:cubicBezTo>
                <a:cubicBezTo>
                  <a:pt x="523058" y="316579"/>
                  <a:pt x="420652" y="302222"/>
                  <a:pt x="312534" y="272396"/>
                </a:cubicBezTo>
                <a:cubicBezTo>
                  <a:pt x="261291" y="249393"/>
                  <a:pt x="213380" y="234876"/>
                  <a:pt x="157695" y="227579"/>
                </a:cubicBezTo>
                <a:cubicBezTo>
                  <a:pt x="213856" y="205685"/>
                  <a:pt x="269779" y="183158"/>
                  <a:pt x="325384" y="159837"/>
                </a:cubicBezTo>
                <a:cubicBezTo>
                  <a:pt x="185141" y="116050"/>
                  <a:pt x="155712" y="172925"/>
                  <a:pt x="0" y="74167"/>
                </a:cubicBezTo>
                <a:cubicBezTo>
                  <a:pt x="57509" y="89397"/>
                  <a:pt x="103200" y="105659"/>
                  <a:pt x="153015" y="139450"/>
                </a:cubicBezTo>
                <a:cubicBezTo>
                  <a:pt x="161502" y="90587"/>
                  <a:pt x="173639" y="46008"/>
                  <a:pt x="19172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06F19AC9-BF82-5729-C7E9-F9719242F513}"/>
              </a:ext>
            </a:extLst>
          </p:cNvPr>
          <p:cNvSpPr/>
          <p:nvPr/>
        </p:nvSpPr>
        <p:spPr>
          <a:xfrm>
            <a:off x="2422138" y="850039"/>
            <a:ext cx="355527" cy="312613"/>
          </a:xfrm>
          <a:custGeom>
            <a:avLst/>
            <a:gdLst>
              <a:gd name="connsiteX0" fmla="*/ 17689 w 355527"/>
              <a:gd name="connsiteY0" fmla="*/ 120968 h 312613"/>
              <a:gd name="connsiteX1" fmla="*/ 0 w 355527"/>
              <a:gd name="connsiteY1" fmla="*/ 0 h 312613"/>
              <a:gd name="connsiteX2" fmla="*/ 104469 w 355527"/>
              <a:gd name="connsiteY2" fmla="*/ 127314 h 312613"/>
              <a:gd name="connsiteX3" fmla="*/ 113512 w 355527"/>
              <a:gd name="connsiteY3" fmla="*/ 123665 h 312613"/>
              <a:gd name="connsiteX4" fmla="*/ 113194 w 355527"/>
              <a:gd name="connsiteY4" fmla="*/ 9915 h 312613"/>
              <a:gd name="connsiteX5" fmla="*/ 237891 w 355527"/>
              <a:gd name="connsiteY5" fmla="*/ 38868 h 312613"/>
              <a:gd name="connsiteX6" fmla="*/ 355527 w 355527"/>
              <a:gd name="connsiteY6" fmla="*/ 312613 h 312613"/>
              <a:gd name="connsiteX7" fmla="*/ 17689 w 355527"/>
              <a:gd name="connsiteY7" fmla="*/ 120968 h 31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5527" h="312613">
                <a:moveTo>
                  <a:pt x="17689" y="120968"/>
                </a:moveTo>
                <a:cubicBezTo>
                  <a:pt x="24352" y="93602"/>
                  <a:pt x="5077" y="29508"/>
                  <a:pt x="0" y="0"/>
                </a:cubicBezTo>
                <a:cubicBezTo>
                  <a:pt x="24669" y="35378"/>
                  <a:pt x="66156" y="110894"/>
                  <a:pt x="104469" y="127314"/>
                </a:cubicBezTo>
                <a:lnTo>
                  <a:pt x="113512" y="123665"/>
                </a:lnTo>
                <a:cubicBezTo>
                  <a:pt x="128583" y="93284"/>
                  <a:pt x="117478" y="43073"/>
                  <a:pt x="113194" y="9915"/>
                </a:cubicBezTo>
                <a:cubicBezTo>
                  <a:pt x="155156" y="17768"/>
                  <a:pt x="196484" y="28477"/>
                  <a:pt x="237891" y="38868"/>
                </a:cubicBezTo>
                <a:cubicBezTo>
                  <a:pt x="258039" y="135246"/>
                  <a:pt x="309916" y="226389"/>
                  <a:pt x="355527" y="312613"/>
                </a:cubicBezTo>
                <a:cubicBezTo>
                  <a:pt x="269937" y="272158"/>
                  <a:pt x="74722" y="185379"/>
                  <a:pt x="17689" y="12096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A8C850AB-B529-C7BE-61C4-8476E0DD06D7}"/>
              </a:ext>
            </a:extLst>
          </p:cNvPr>
          <p:cNvSpPr/>
          <p:nvPr/>
        </p:nvSpPr>
        <p:spPr>
          <a:xfrm>
            <a:off x="2532239" y="602391"/>
            <a:ext cx="419779" cy="188711"/>
          </a:xfrm>
          <a:custGeom>
            <a:avLst/>
            <a:gdLst>
              <a:gd name="connsiteX0" fmla="*/ 226785 w 419779"/>
              <a:gd name="connsiteY0" fmla="*/ 0 h 188711"/>
              <a:gd name="connsiteX1" fmla="*/ 269937 w 419779"/>
              <a:gd name="connsiteY1" fmla="*/ 21338 h 188711"/>
              <a:gd name="connsiteX2" fmla="*/ 284929 w 419779"/>
              <a:gd name="connsiteY2" fmla="*/ 78292 h 188711"/>
              <a:gd name="connsiteX3" fmla="*/ 350926 w 419779"/>
              <a:gd name="connsiteY3" fmla="*/ 97330 h 188711"/>
              <a:gd name="connsiteX4" fmla="*/ 377896 w 419779"/>
              <a:gd name="connsiteY4" fmla="*/ 37996 h 188711"/>
              <a:gd name="connsiteX5" fmla="*/ 419779 w 419779"/>
              <a:gd name="connsiteY5" fmla="*/ 188710 h 188711"/>
              <a:gd name="connsiteX6" fmla="*/ 173798 w 419779"/>
              <a:gd name="connsiteY6" fmla="*/ 177605 h 188711"/>
              <a:gd name="connsiteX7" fmla="*/ 0 w 419779"/>
              <a:gd name="connsiteY7" fmla="*/ 88049 h 188711"/>
              <a:gd name="connsiteX8" fmla="*/ 189107 w 419779"/>
              <a:gd name="connsiteY8" fmla="*/ 137943 h 188711"/>
              <a:gd name="connsiteX9" fmla="*/ 105896 w 419779"/>
              <a:gd name="connsiteY9" fmla="*/ 57033 h 188711"/>
              <a:gd name="connsiteX10" fmla="*/ 59889 w 419779"/>
              <a:gd name="connsiteY10" fmla="*/ 28715 h 188711"/>
              <a:gd name="connsiteX11" fmla="*/ 64490 w 419779"/>
              <a:gd name="connsiteY11" fmla="*/ 25621 h 188711"/>
              <a:gd name="connsiteX12" fmla="*/ 185061 w 419779"/>
              <a:gd name="connsiteY12" fmla="*/ 51084 h 188711"/>
              <a:gd name="connsiteX13" fmla="*/ 233290 w 419779"/>
              <a:gd name="connsiteY13" fmla="*/ 66632 h 188711"/>
              <a:gd name="connsiteX14" fmla="*/ 226785 w 419779"/>
              <a:gd name="connsiteY14" fmla="*/ 0 h 188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19779" h="188711">
                <a:moveTo>
                  <a:pt x="226785" y="0"/>
                </a:moveTo>
                <a:cubicBezTo>
                  <a:pt x="243761" y="4204"/>
                  <a:pt x="259387" y="5235"/>
                  <a:pt x="269937" y="21338"/>
                </a:cubicBezTo>
                <a:cubicBezTo>
                  <a:pt x="278901" y="35061"/>
                  <a:pt x="281677" y="62110"/>
                  <a:pt x="284929" y="78292"/>
                </a:cubicBezTo>
                <a:cubicBezTo>
                  <a:pt x="306823" y="84797"/>
                  <a:pt x="328795" y="91618"/>
                  <a:pt x="350926" y="97330"/>
                </a:cubicBezTo>
                <a:lnTo>
                  <a:pt x="377896" y="37996"/>
                </a:lnTo>
                <a:cubicBezTo>
                  <a:pt x="387177" y="90905"/>
                  <a:pt x="398362" y="139133"/>
                  <a:pt x="419779" y="188710"/>
                </a:cubicBezTo>
                <a:cubicBezTo>
                  <a:pt x="337124" y="188790"/>
                  <a:pt x="256056" y="185299"/>
                  <a:pt x="173798" y="177605"/>
                </a:cubicBezTo>
                <a:cubicBezTo>
                  <a:pt x="120651" y="140164"/>
                  <a:pt x="57271" y="118826"/>
                  <a:pt x="0" y="88049"/>
                </a:cubicBezTo>
                <a:cubicBezTo>
                  <a:pt x="63776" y="102644"/>
                  <a:pt x="126283" y="119699"/>
                  <a:pt x="189107" y="137943"/>
                </a:cubicBezTo>
                <a:cubicBezTo>
                  <a:pt x="163327" y="110497"/>
                  <a:pt x="136357" y="79165"/>
                  <a:pt x="105896" y="57033"/>
                </a:cubicBezTo>
                <a:cubicBezTo>
                  <a:pt x="91222" y="46404"/>
                  <a:pt x="74643" y="39741"/>
                  <a:pt x="59889" y="28715"/>
                </a:cubicBezTo>
                <a:lnTo>
                  <a:pt x="64490" y="25621"/>
                </a:lnTo>
                <a:cubicBezTo>
                  <a:pt x="109784" y="24670"/>
                  <a:pt x="143020" y="36409"/>
                  <a:pt x="185061" y="51084"/>
                </a:cubicBezTo>
                <a:cubicBezTo>
                  <a:pt x="201243" y="60841"/>
                  <a:pt x="213697" y="66394"/>
                  <a:pt x="233290" y="66632"/>
                </a:cubicBezTo>
                <a:cubicBezTo>
                  <a:pt x="232179" y="44580"/>
                  <a:pt x="229007" y="22131"/>
                  <a:pt x="22678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1802B138-61FB-A2E9-1541-8A4247E49C2A}"/>
              </a:ext>
            </a:extLst>
          </p:cNvPr>
          <p:cNvSpPr/>
          <p:nvPr/>
        </p:nvSpPr>
        <p:spPr>
          <a:xfrm>
            <a:off x="3472379" y="420741"/>
            <a:ext cx="80751" cy="110576"/>
          </a:xfrm>
          <a:custGeom>
            <a:avLst/>
            <a:gdLst>
              <a:gd name="connsiteX0" fmla="*/ 0 w 80751"/>
              <a:gd name="connsiteY0" fmla="*/ 31729 h 110576"/>
              <a:gd name="connsiteX1" fmla="*/ 41962 w 80751"/>
              <a:gd name="connsiteY1" fmla="*/ 0 h 110576"/>
              <a:gd name="connsiteX2" fmla="*/ 68536 w 80751"/>
              <a:gd name="connsiteY2" fmla="*/ 22924 h 110576"/>
              <a:gd name="connsiteX3" fmla="*/ 80751 w 80751"/>
              <a:gd name="connsiteY3" fmla="*/ 110577 h 110576"/>
              <a:gd name="connsiteX4" fmla="*/ 0 w 80751"/>
              <a:gd name="connsiteY4" fmla="*/ 31729 h 110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751" h="110576">
                <a:moveTo>
                  <a:pt x="0" y="31729"/>
                </a:moveTo>
                <a:cubicBezTo>
                  <a:pt x="12295" y="17689"/>
                  <a:pt x="22448" y="3252"/>
                  <a:pt x="41962" y="0"/>
                </a:cubicBezTo>
                <a:cubicBezTo>
                  <a:pt x="57271" y="5473"/>
                  <a:pt x="61238" y="7139"/>
                  <a:pt x="68536" y="22924"/>
                </a:cubicBezTo>
                <a:cubicBezTo>
                  <a:pt x="80196" y="48149"/>
                  <a:pt x="79561" y="83369"/>
                  <a:pt x="80751" y="110577"/>
                </a:cubicBezTo>
                <a:cubicBezTo>
                  <a:pt x="49736" y="88763"/>
                  <a:pt x="25225" y="59810"/>
                  <a:pt x="0" y="3172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887E80B1-A9C7-5DD9-03A0-B49F70308F21}"/>
              </a:ext>
            </a:extLst>
          </p:cNvPr>
          <p:cNvSpPr/>
          <p:nvPr/>
        </p:nvSpPr>
        <p:spPr>
          <a:xfrm>
            <a:off x="3002785" y="683222"/>
            <a:ext cx="409784" cy="489980"/>
          </a:xfrm>
          <a:custGeom>
            <a:avLst/>
            <a:gdLst>
              <a:gd name="connsiteX0" fmla="*/ 124300 w 409784"/>
              <a:gd name="connsiteY0" fmla="*/ 0 h 489980"/>
              <a:gd name="connsiteX1" fmla="*/ 196801 w 409784"/>
              <a:gd name="connsiteY1" fmla="*/ 114305 h 489980"/>
              <a:gd name="connsiteX2" fmla="*/ 232497 w 409784"/>
              <a:gd name="connsiteY2" fmla="*/ 142782 h 489980"/>
              <a:gd name="connsiteX3" fmla="*/ 321815 w 409784"/>
              <a:gd name="connsiteY3" fmla="*/ 89001 h 489980"/>
              <a:gd name="connsiteX4" fmla="*/ 409785 w 409784"/>
              <a:gd name="connsiteY4" fmla="*/ 489980 h 489980"/>
              <a:gd name="connsiteX5" fmla="*/ 338235 w 409784"/>
              <a:gd name="connsiteY5" fmla="*/ 455475 h 489980"/>
              <a:gd name="connsiteX6" fmla="*/ 166341 w 409784"/>
              <a:gd name="connsiteY6" fmla="*/ 208858 h 489980"/>
              <a:gd name="connsiteX7" fmla="*/ 23321 w 409784"/>
              <a:gd name="connsiteY7" fmla="*/ 90667 h 489980"/>
              <a:gd name="connsiteX8" fmla="*/ 0 w 409784"/>
              <a:gd name="connsiteY8" fmla="*/ 17610 h 489980"/>
              <a:gd name="connsiteX9" fmla="*/ 70677 w 409784"/>
              <a:gd name="connsiteY9" fmla="*/ 47277 h 489980"/>
              <a:gd name="connsiteX10" fmla="*/ 124300 w 409784"/>
              <a:gd name="connsiteY10" fmla="*/ 0 h 489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9784" h="489980">
                <a:moveTo>
                  <a:pt x="124300" y="0"/>
                </a:moveTo>
                <a:cubicBezTo>
                  <a:pt x="214808" y="56716"/>
                  <a:pt x="161978" y="39979"/>
                  <a:pt x="196801" y="114305"/>
                </a:cubicBezTo>
                <a:cubicBezTo>
                  <a:pt x="205527" y="132867"/>
                  <a:pt x="214411" y="136912"/>
                  <a:pt x="232497" y="142782"/>
                </a:cubicBezTo>
                <a:cubicBezTo>
                  <a:pt x="269858" y="139133"/>
                  <a:pt x="297542" y="115653"/>
                  <a:pt x="321815" y="89001"/>
                </a:cubicBezTo>
                <a:cubicBezTo>
                  <a:pt x="413830" y="209890"/>
                  <a:pt x="385512" y="349419"/>
                  <a:pt x="409785" y="489980"/>
                </a:cubicBezTo>
                <a:lnTo>
                  <a:pt x="338235" y="455475"/>
                </a:lnTo>
                <a:cubicBezTo>
                  <a:pt x="231704" y="398203"/>
                  <a:pt x="233607" y="294210"/>
                  <a:pt x="166341" y="208858"/>
                </a:cubicBezTo>
                <a:cubicBezTo>
                  <a:pt x="128662" y="161026"/>
                  <a:pt x="70677" y="128662"/>
                  <a:pt x="23321" y="90667"/>
                </a:cubicBezTo>
                <a:lnTo>
                  <a:pt x="0" y="17610"/>
                </a:lnTo>
                <a:cubicBezTo>
                  <a:pt x="19752" y="30302"/>
                  <a:pt x="45928" y="49974"/>
                  <a:pt x="70677" y="47277"/>
                </a:cubicBezTo>
                <a:cubicBezTo>
                  <a:pt x="96299" y="44500"/>
                  <a:pt x="111053" y="19038"/>
                  <a:pt x="12430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C0006257-0A66-2F29-D9EC-87040CA004C6}"/>
              </a:ext>
            </a:extLst>
          </p:cNvPr>
          <p:cNvSpPr/>
          <p:nvPr/>
        </p:nvSpPr>
        <p:spPr>
          <a:xfrm>
            <a:off x="1697573" y="1806996"/>
            <a:ext cx="1117295" cy="1442926"/>
          </a:xfrm>
          <a:custGeom>
            <a:avLst/>
            <a:gdLst>
              <a:gd name="connsiteX0" fmla="*/ 95531 w 1117295"/>
              <a:gd name="connsiteY0" fmla="*/ 0 h 1442926"/>
              <a:gd name="connsiteX1" fmla="*/ 194130 w 1117295"/>
              <a:gd name="connsiteY1" fmla="*/ 57985 h 1442926"/>
              <a:gd name="connsiteX2" fmla="*/ 198176 w 1117295"/>
              <a:gd name="connsiteY2" fmla="*/ 69963 h 1442926"/>
              <a:gd name="connsiteX3" fmla="*/ 239900 w 1117295"/>
              <a:gd name="connsiteY3" fmla="*/ 205130 h 1442926"/>
              <a:gd name="connsiteX4" fmla="*/ 250767 w 1117295"/>
              <a:gd name="connsiteY4" fmla="*/ 199895 h 1442926"/>
              <a:gd name="connsiteX5" fmla="*/ 282338 w 1117295"/>
              <a:gd name="connsiteY5" fmla="*/ 58303 h 1442926"/>
              <a:gd name="connsiteX6" fmla="*/ 291301 w 1117295"/>
              <a:gd name="connsiteY6" fmla="*/ 57034 h 1442926"/>
              <a:gd name="connsiteX7" fmla="*/ 326918 w 1117295"/>
              <a:gd name="connsiteY7" fmla="*/ 207668 h 1442926"/>
              <a:gd name="connsiteX8" fmla="*/ 395215 w 1117295"/>
              <a:gd name="connsiteY8" fmla="*/ 63538 h 1442926"/>
              <a:gd name="connsiteX9" fmla="*/ 561080 w 1117295"/>
              <a:gd name="connsiteY9" fmla="*/ 85511 h 1442926"/>
              <a:gd name="connsiteX10" fmla="*/ 562667 w 1117295"/>
              <a:gd name="connsiteY10" fmla="*/ 83052 h 1442926"/>
              <a:gd name="connsiteX11" fmla="*/ 616051 w 1117295"/>
              <a:gd name="connsiteY11" fmla="*/ 66314 h 1442926"/>
              <a:gd name="connsiteX12" fmla="*/ 803016 w 1117295"/>
              <a:gd name="connsiteY12" fmla="*/ 76547 h 1442926"/>
              <a:gd name="connsiteX13" fmla="*/ 870124 w 1117295"/>
              <a:gd name="connsiteY13" fmla="*/ 137626 h 1442926"/>
              <a:gd name="connsiteX14" fmla="*/ 915180 w 1117295"/>
              <a:gd name="connsiteY14" fmla="*/ 142703 h 1442926"/>
              <a:gd name="connsiteX15" fmla="*/ 997517 w 1117295"/>
              <a:gd name="connsiteY15" fmla="*/ 253755 h 1442926"/>
              <a:gd name="connsiteX16" fmla="*/ 1031944 w 1117295"/>
              <a:gd name="connsiteY16" fmla="*/ 254866 h 1442926"/>
              <a:gd name="connsiteX17" fmla="*/ 1083028 w 1117295"/>
              <a:gd name="connsiteY17" fmla="*/ 255183 h 1442926"/>
              <a:gd name="connsiteX18" fmla="*/ 1088184 w 1117295"/>
              <a:gd name="connsiteY18" fmla="*/ 331096 h 1442926"/>
              <a:gd name="connsiteX19" fmla="*/ 1088184 w 1117295"/>
              <a:gd name="connsiteY19" fmla="*/ 384639 h 1442926"/>
              <a:gd name="connsiteX20" fmla="*/ 1117295 w 1117295"/>
              <a:gd name="connsiteY20" fmla="*/ 1421951 h 1442926"/>
              <a:gd name="connsiteX21" fmla="*/ 532682 w 1117295"/>
              <a:gd name="connsiteY21" fmla="*/ 1325414 h 1442926"/>
              <a:gd name="connsiteX22" fmla="*/ 98863 w 1117295"/>
              <a:gd name="connsiteY22" fmla="*/ 637205 h 1442926"/>
              <a:gd name="connsiteX23" fmla="*/ 17556 w 1117295"/>
              <a:gd name="connsiteY23" fmla="*/ 295003 h 1442926"/>
              <a:gd name="connsiteX24" fmla="*/ 5579 w 1117295"/>
              <a:gd name="connsiteY24" fmla="*/ 120175 h 1442926"/>
              <a:gd name="connsiteX25" fmla="*/ 46271 w 1117295"/>
              <a:gd name="connsiteY25" fmla="*/ 125569 h 1442926"/>
              <a:gd name="connsiteX26" fmla="*/ 5023 w 1117295"/>
              <a:gd name="connsiteY26" fmla="*/ 317 h 1442926"/>
              <a:gd name="connsiteX27" fmla="*/ 64992 w 1117295"/>
              <a:gd name="connsiteY27" fmla="*/ 86224 h 1442926"/>
              <a:gd name="connsiteX28" fmla="*/ 88551 w 1117295"/>
              <a:gd name="connsiteY28" fmla="*/ 114622 h 1442926"/>
              <a:gd name="connsiteX29" fmla="*/ 120201 w 1117295"/>
              <a:gd name="connsiteY29" fmla="*/ 131597 h 1442926"/>
              <a:gd name="connsiteX30" fmla="*/ 95531 w 1117295"/>
              <a:gd name="connsiteY30" fmla="*/ 0 h 1442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17295" h="1442926">
                <a:moveTo>
                  <a:pt x="95531" y="0"/>
                </a:moveTo>
                <a:cubicBezTo>
                  <a:pt x="126150" y="25066"/>
                  <a:pt x="158197" y="41803"/>
                  <a:pt x="194130" y="57985"/>
                </a:cubicBezTo>
                <a:lnTo>
                  <a:pt x="198176" y="69963"/>
                </a:lnTo>
                <a:cubicBezTo>
                  <a:pt x="205711" y="108038"/>
                  <a:pt x="211423" y="176970"/>
                  <a:pt x="239900" y="205130"/>
                </a:cubicBezTo>
                <a:cubicBezTo>
                  <a:pt x="244897" y="203861"/>
                  <a:pt x="247991" y="204575"/>
                  <a:pt x="250767" y="199895"/>
                </a:cubicBezTo>
                <a:cubicBezTo>
                  <a:pt x="275357" y="157615"/>
                  <a:pt x="257589" y="98678"/>
                  <a:pt x="282338" y="58303"/>
                </a:cubicBezTo>
                <a:lnTo>
                  <a:pt x="291301" y="57034"/>
                </a:lnTo>
                <a:cubicBezTo>
                  <a:pt x="324221" y="91936"/>
                  <a:pt x="325490" y="162137"/>
                  <a:pt x="326918" y="207668"/>
                </a:cubicBezTo>
                <a:cubicBezTo>
                  <a:pt x="358964" y="161344"/>
                  <a:pt x="371577" y="113750"/>
                  <a:pt x="395215" y="63538"/>
                </a:cubicBezTo>
                <a:cubicBezTo>
                  <a:pt x="453676" y="61317"/>
                  <a:pt x="504681" y="71391"/>
                  <a:pt x="561080" y="85511"/>
                </a:cubicBezTo>
                <a:cubicBezTo>
                  <a:pt x="561635" y="84717"/>
                  <a:pt x="562032" y="83845"/>
                  <a:pt x="562667" y="83052"/>
                </a:cubicBezTo>
                <a:cubicBezTo>
                  <a:pt x="576152" y="65680"/>
                  <a:pt x="596062" y="68297"/>
                  <a:pt x="616051" y="66314"/>
                </a:cubicBezTo>
                <a:cubicBezTo>
                  <a:pt x="673640" y="55685"/>
                  <a:pt x="745745" y="66314"/>
                  <a:pt x="803016" y="76547"/>
                </a:cubicBezTo>
                <a:cubicBezTo>
                  <a:pt x="819595" y="96774"/>
                  <a:pt x="842916" y="134770"/>
                  <a:pt x="870124" y="137626"/>
                </a:cubicBezTo>
                <a:cubicBezTo>
                  <a:pt x="884878" y="139133"/>
                  <a:pt x="901139" y="137705"/>
                  <a:pt x="915180" y="142703"/>
                </a:cubicBezTo>
                <a:cubicBezTo>
                  <a:pt x="950875" y="197991"/>
                  <a:pt x="918035" y="221233"/>
                  <a:pt x="997517" y="253755"/>
                </a:cubicBezTo>
                <a:lnTo>
                  <a:pt x="1031944" y="254866"/>
                </a:lnTo>
                <a:cubicBezTo>
                  <a:pt x="1049950" y="251772"/>
                  <a:pt x="1065735" y="247171"/>
                  <a:pt x="1083028" y="255183"/>
                </a:cubicBezTo>
                <a:cubicBezTo>
                  <a:pt x="1098496" y="277315"/>
                  <a:pt x="1091277" y="305395"/>
                  <a:pt x="1088184" y="331096"/>
                </a:cubicBezTo>
                <a:lnTo>
                  <a:pt x="1088184" y="384639"/>
                </a:lnTo>
                <a:cubicBezTo>
                  <a:pt x="1092705" y="730647"/>
                  <a:pt x="1095481" y="1076497"/>
                  <a:pt x="1117295" y="1421951"/>
                </a:cubicBezTo>
                <a:cubicBezTo>
                  <a:pt x="905582" y="1464309"/>
                  <a:pt x="715919" y="1447493"/>
                  <a:pt x="532682" y="1325414"/>
                </a:cubicBezTo>
                <a:cubicBezTo>
                  <a:pt x="274088" y="1153044"/>
                  <a:pt x="201587" y="910632"/>
                  <a:pt x="98863" y="637205"/>
                </a:cubicBezTo>
                <a:cubicBezTo>
                  <a:pt x="70624" y="523455"/>
                  <a:pt x="40957" y="409864"/>
                  <a:pt x="17556" y="295003"/>
                </a:cubicBezTo>
                <a:cubicBezTo>
                  <a:pt x="5261" y="248044"/>
                  <a:pt x="-7668" y="166738"/>
                  <a:pt x="5579" y="120175"/>
                </a:cubicBezTo>
                <a:cubicBezTo>
                  <a:pt x="21681" y="110656"/>
                  <a:pt x="28582" y="128504"/>
                  <a:pt x="46271" y="125569"/>
                </a:cubicBezTo>
                <a:cubicBezTo>
                  <a:pt x="41274" y="85511"/>
                  <a:pt x="18667" y="38948"/>
                  <a:pt x="5023" y="317"/>
                </a:cubicBezTo>
                <a:lnTo>
                  <a:pt x="64992" y="86224"/>
                </a:lnTo>
                <a:cubicBezTo>
                  <a:pt x="72369" y="95823"/>
                  <a:pt x="79905" y="106135"/>
                  <a:pt x="88551" y="114622"/>
                </a:cubicBezTo>
                <a:cubicBezTo>
                  <a:pt x="97673" y="123586"/>
                  <a:pt x="107509" y="131439"/>
                  <a:pt x="120201" y="131597"/>
                </a:cubicBezTo>
                <a:cubicBezTo>
                  <a:pt x="133924" y="96854"/>
                  <a:pt x="106002" y="34823"/>
                  <a:pt x="9553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8955750E-EE5C-4E5E-30B8-349EC6C5A2A6}"/>
              </a:ext>
            </a:extLst>
          </p:cNvPr>
          <p:cNvSpPr/>
          <p:nvPr/>
        </p:nvSpPr>
        <p:spPr>
          <a:xfrm>
            <a:off x="1697573" y="1806996"/>
            <a:ext cx="198175" cy="637125"/>
          </a:xfrm>
          <a:custGeom>
            <a:avLst/>
            <a:gdLst>
              <a:gd name="connsiteX0" fmla="*/ 95531 w 198175"/>
              <a:gd name="connsiteY0" fmla="*/ 0 h 637125"/>
              <a:gd name="connsiteX1" fmla="*/ 194130 w 198175"/>
              <a:gd name="connsiteY1" fmla="*/ 57985 h 637125"/>
              <a:gd name="connsiteX2" fmla="*/ 198176 w 198175"/>
              <a:gd name="connsiteY2" fmla="*/ 69963 h 637125"/>
              <a:gd name="connsiteX3" fmla="*/ 172316 w 198175"/>
              <a:gd name="connsiteY3" fmla="*/ 121761 h 637125"/>
              <a:gd name="connsiteX4" fmla="*/ 125595 w 198175"/>
              <a:gd name="connsiteY4" fmla="*/ 459599 h 637125"/>
              <a:gd name="connsiteX5" fmla="*/ 98863 w 198175"/>
              <a:gd name="connsiteY5" fmla="*/ 637125 h 637125"/>
              <a:gd name="connsiteX6" fmla="*/ 17556 w 198175"/>
              <a:gd name="connsiteY6" fmla="*/ 294924 h 637125"/>
              <a:gd name="connsiteX7" fmla="*/ 5579 w 198175"/>
              <a:gd name="connsiteY7" fmla="*/ 120096 h 637125"/>
              <a:gd name="connsiteX8" fmla="*/ 46271 w 198175"/>
              <a:gd name="connsiteY8" fmla="*/ 125489 h 637125"/>
              <a:gd name="connsiteX9" fmla="*/ 5023 w 198175"/>
              <a:gd name="connsiteY9" fmla="*/ 238 h 637125"/>
              <a:gd name="connsiteX10" fmla="*/ 64992 w 198175"/>
              <a:gd name="connsiteY10" fmla="*/ 86145 h 637125"/>
              <a:gd name="connsiteX11" fmla="*/ 88551 w 198175"/>
              <a:gd name="connsiteY11" fmla="*/ 114543 h 637125"/>
              <a:gd name="connsiteX12" fmla="*/ 120201 w 198175"/>
              <a:gd name="connsiteY12" fmla="*/ 131518 h 637125"/>
              <a:gd name="connsiteX13" fmla="*/ 95531 w 198175"/>
              <a:gd name="connsiteY13" fmla="*/ 0 h 63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8175" h="637125">
                <a:moveTo>
                  <a:pt x="95531" y="0"/>
                </a:moveTo>
                <a:cubicBezTo>
                  <a:pt x="126150" y="25066"/>
                  <a:pt x="158197" y="41803"/>
                  <a:pt x="194130" y="57985"/>
                </a:cubicBezTo>
                <a:lnTo>
                  <a:pt x="198176" y="69963"/>
                </a:lnTo>
                <a:cubicBezTo>
                  <a:pt x="180963" y="80354"/>
                  <a:pt x="176917" y="102803"/>
                  <a:pt x="172316" y="121761"/>
                </a:cubicBezTo>
                <a:cubicBezTo>
                  <a:pt x="145505" y="231386"/>
                  <a:pt x="137335" y="347515"/>
                  <a:pt x="125595" y="459599"/>
                </a:cubicBezTo>
                <a:cubicBezTo>
                  <a:pt x="119408" y="518695"/>
                  <a:pt x="115997" y="580012"/>
                  <a:pt x="98863" y="637125"/>
                </a:cubicBezTo>
                <a:cubicBezTo>
                  <a:pt x="70624" y="523375"/>
                  <a:pt x="40957" y="409784"/>
                  <a:pt x="17556" y="294924"/>
                </a:cubicBezTo>
                <a:cubicBezTo>
                  <a:pt x="5261" y="247965"/>
                  <a:pt x="-7668" y="166658"/>
                  <a:pt x="5579" y="120096"/>
                </a:cubicBezTo>
                <a:cubicBezTo>
                  <a:pt x="21681" y="110577"/>
                  <a:pt x="28582" y="128425"/>
                  <a:pt x="46271" y="125489"/>
                </a:cubicBezTo>
                <a:cubicBezTo>
                  <a:pt x="41274" y="85431"/>
                  <a:pt x="18667" y="38868"/>
                  <a:pt x="5023" y="238"/>
                </a:cubicBezTo>
                <a:lnTo>
                  <a:pt x="64992" y="86145"/>
                </a:lnTo>
                <a:cubicBezTo>
                  <a:pt x="72369" y="95743"/>
                  <a:pt x="79905" y="106055"/>
                  <a:pt x="88551" y="114543"/>
                </a:cubicBezTo>
                <a:cubicBezTo>
                  <a:pt x="97673" y="123506"/>
                  <a:pt x="107509" y="131359"/>
                  <a:pt x="120201" y="131518"/>
                </a:cubicBezTo>
                <a:cubicBezTo>
                  <a:pt x="133924" y="96854"/>
                  <a:pt x="106002" y="34823"/>
                  <a:pt x="9553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D17CA4EB-C456-249C-15C6-07C6A9D74E33}"/>
              </a:ext>
            </a:extLst>
          </p:cNvPr>
          <p:cNvSpPr/>
          <p:nvPr/>
        </p:nvSpPr>
        <p:spPr>
          <a:xfrm>
            <a:off x="1697493" y="1807234"/>
            <a:ext cx="64991" cy="294686"/>
          </a:xfrm>
          <a:custGeom>
            <a:avLst/>
            <a:gdLst>
              <a:gd name="connsiteX0" fmla="*/ 5023 w 64991"/>
              <a:gd name="connsiteY0" fmla="*/ 0 h 294686"/>
              <a:gd name="connsiteX1" fmla="*/ 64992 w 64991"/>
              <a:gd name="connsiteY1" fmla="*/ 85907 h 294686"/>
              <a:gd name="connsiteX2" fmla="*/ 17556 w 64991"/>
              <a:gd name="connsiteY2" fmla="*/ 294686 h 294686"/>
              <a:gd name="connsiteX3" fmla="*/ 5579 w 64991"/>
              <a:gd name="connsiteY3" fmla="*/ 119858 h 294686"/>
              <a:gd name="connsiteX4" fmla="*/ 46271 w 64991"/>
              <a:gd name="connsiteY4" fmla="*/ 125252 h 294686"/>
              <a:gd name="connsiteX5" fmla="*/ 5023 w 64991"/>
              <a:gd name="connsiteY5" fmla="*/ 0 h 294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991" h="294686">
                <a:moveTo>
                  <a:pt x="5023" y="0"/>
                </a:moveTo>
                <a:lnTo>
                  <a:pt x="64992" y="85907"/>
                </a:lnTo>
                <a:cubicBezTo>
                  <a:pt x="57615" y="145003"/>
                  <a:pt x="53966" y="247727"/>
                  <a:pt x="17556" y="294686"/>
                </a:cubicBezTo>
                <a:cubicBezTo>
                  <a:pt x="5261" y="247727"/>
                  <a:pt x="-7668" y="166420"/>
                  <a:pt x="5579" y="119858"/>
                </a:cubicBezTo>
                <a:cubicBezTo>
                  <a:pt x="21681" y="110339"/>
                  <a:pt x="28582" y="128187"/>
                  <a:pt x="46271" y="125252"/>
                </a:cubicBezTo>
                <a:cubicBezTo>
                  <a:pt x="41274" y="85114"/>
                  <a:pt x="18667" y="38551"/>
                  <a:pt x="502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45209553-1060-0D3A-D729-21271EAF999F}"/>
              </a:ext>
            </a:extLst>
          </p:cNvPr>
          <p:cNvSpPr/>
          <p:nvPr/>
        </p:nvSpPr>
        <p:spPr>
          <a:xfrm>
            <a:off x="2695090" y="2057712"/>
            <a:ext cx="95070" cy="133923"/>
          </a:xfrm>
          <a:custGeom>
            <a:avLst/>
            <a:gdLst>
              <a:gd name="connsiteX0" fmla="*/ 34426 w 95070"/>
              <a:gd name="connsiteY0" fmla="*/ 4150 h 133923"/>
              <a:gd name="connsiteX1" fmla="*/ 85511 w 95070"/>
              <a:gd name="connsiteY1" fmla="*/ 4467 h 133923"/>
              <a:gd name="connsiteX2" fmla="*/ 90667 w 95070"/>
              <a:gd name="connsiteY2" fmla="*/ 80380 h 133923"/>
              <a:gd name="connsiteX3" fmla="*/ 90667 w 95070"/>
              <a:gd name="connsiteY3" fmla="*/ 133923 h 133923"/>
              <a:gd name="connsiteX4" fmla="*/ 0 w 95070"/>
              <a:gd name="connsiteY4" fmla="*/ 3039 h 133923"/>
              <a:gd name="connsiteX5" fmla="*/ 34426 w 95070"/>
              <a:gd name="connsiteY5" fmla="*/ 4150 h 133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070" h="133923">
                <a:moveTo>
                  <a:pt x="34426" y="4150"/>
                </a:moveTo>
                <a:cubicBezTo>
                  <a:pt x="52433" y="1056"/>
                  <a:pt x="68218" y="-3544"/>
                  <a:pt x="85511" y="4467"/>
                </a:cubicBezTo>
                <a:cubicBezTo>
                  <a:pt x="100978" y="26599"/>
                  <a:pt x="93760" y="54679"/>
                  <a:pt x="90667" y="80380"/>
                </a:cubicBezTo>
                <a:lnTo>
                  <a:pt x="90667" y="133923"/>
                </a:lnTo>
                <a:cubicBezTo>
                  <a:pt x="57192" y="93151"/>
                  <a:pt x="28636" y="47302"/>
                  <a:pt x="0" y="3039"/>
                </a:cubicBezTo>
                <a:lnTo>
                  <a:pt x="34426" y="415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96020E5-4F01-96D3-0C60-59F61E1EFDEB}"/>
              </a:ext>
            </a:extLst>
          </p:cNvPr>
          <p:cNvSpPr/>
          <p:nvPr/>
        </p:nvSpPr>
        <p:spPr>
          <a:xfrm>
            <a:off x="2729516" y="2057712"/>
            <a:ext cx="60643" cy="80379"/>
          </a:xfrm>
          <a:custGeom>
            <a:avLst/>
            <a:gdLst>
              <a:gd name="connsiteX0" fmla="*/ 0 w 60643"/>
              <a:gd name="connsiteY0" fmla="*/ 4150 h 80379"/>
              <a:gd name="connsiteX1" fmla="*/ 51084 w 60643"/>
              <a:gd name="connsiteY1" fmla="*/ 4467 h 80379"/>
              <a:gd name="connsiteX2" fmla="*/ 56240 w 60643"/>
              <a:gd name="connsiteY2" fmla="*/ 80380 h 80379"/>
              <a:gd name="connsiteX3" fmla="*/ 0 w 60643"/>
              <a:gd name="connsiteY3" fmla="*/ 4150 h 80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643" h="80379">
                <a:moveTo>
                  <a:pt x="0" y="4150"/>
                </a:moveTo>
                <a:cubicBezTo>
                  <a:pt x="18006" y="1056"/>
                  <a:pt x="33792" y="-3544"/>
                  <a:pt x="51084" y="4467"/>
                </a:cubicBezTo>
                <a:cubicBezTo>
                  <a:pt x="66552" y="26599"/>
                  <a:pt x="59334" y="54679"/>
                  <a:pt x="56240" y="80380"/>
                </a:cubicBezTo>
                <a:cubicBezTo>
                  <a:pt x="35775" y="55869"/>
                  <a:pt x="17768" y="30565"/>
                  <a:pt x="0" y="415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769082BE-0F90-EE25-9ADD-CED3C7790FA4}"/>
              </a:ext>
            </a:extLst>
          </p:cNvPr>
          <p:cNvSpPr/>
          <p:nvPr/>
        </p:nvSpPr>
        <p:spPr>
          <a:xfrm>
            <a:off x="2258653" y="1873310"/>
            <a:ext cx="101137" cy="38627"/>
          </a:xfrm>
          <a:custGeom>
            <a:avLst/>
            <a:gdLst>
              <a:gd name="connsiteX0" fmla="*/ 54971 w 101137"/>
              <a:gd name="connsiteY0" fmla="*/ 0 h 38627"/>
              <a:gd name="connsiteX1" fmla="*/ 101137 w 101137"/>
              <a:gd name="connsiteY1" fmla="*/ 34664 h 38627"/>
              <a:gd name="connsiteX2" fmla="*/ 0 w 101137"/>
              <a:gd name="connsiteY2" fmla="*/ 19196 h 38627"/>
              <a:gd name="connsiteX3" fmla="*/ 1587 w 101137"/>
              <a:gd name="connsiteY3" fmla="*/ 16737 h 38627"/>
              <a:gd name="connsiteX4" fmla="*/ 54971 w 101137"/>
              <a:gd name="connsiteY4" fmla="*/ 0 h 3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137" h="38627">
                <a:moveTo>
                  <a:pt x="54971" y="0"/>
                </a:moveTo>
                <a:cubicBezTo>
                  <a:pt x="71074" y="9360"/>
                  <a:pt x="91777" y="18006"/>
                  <a:pt x="101137" y="34664"/>
                </a:cubicBezTo>
                <a:cubicBezTo>
                  <a:pt x="76309" y="47039"/>
                  <a:pt x="25066" y="27208"/>
                  <a:pt x="0" y="19196"/>
                </a:cubicBezTo>
                <a:cubicBezTo>
                  <a:pt x="555" y="18403"/>
                  <a:pt x="952" y="17530"/>
                  <a:pt x="1587" y="16737"/>
                </a:cubicBezTo>
                <a:cubicBezTo>
                  <a:pt x="15072" y="-635"/>
                  <a:pt x="34982" y="1983"/>
                  <a:pt x="54971" y="0"/>
                </a:cubicBez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56384798-073E-0297-91B2-C75FF9DA31E9}"/>
              </a:ext>
            </a:extLst>
          </p:cNvPr>
          <p:cNvSpPr/>
          <p:nvPr/>
        </p:nvSpPr>
        <p:spPr>
          <a:xfrm>
            <a:off x="2836693" y="1415529"/>
            <a:ext cx="1135899" cy="1798027"/>
          </a:xfrm>
          <a:custGeom>
            <a:avLst/>
            <a:gdLst>
              <a:gd name="connsiteX0" fmla="*/ 663133 w 1135899"/>
              <a:gd name="connsiteY0" fmla="*/ 207674 h 1798027"/>
              <a:gd name="connsiteX1" fmla="*/ 699939 w 1135899"/>
              <a:gd name="connsiteY1" fmla="*/ 164681 h 1798027"/>
              <a:gd name="connsiteX2" fmla="*/ 749119 w 1135899"/>
              <a:gd name="connsiteY2" fmla="*/ 175310 h 1798027"/>
              <a:gd name="connsiteX3" fmla="*/ 773471 w 1135899"/>
              <a:gd name="connsiteY3" fmla="*/ 161508 h 1798027"/>
              <a:gd name="connsiteX4" fmla="*/ 777358 w 1135899"/>
              <a:gd name="connsiteY4" fmla="*/ 135728 h 1798027"/>
              <a:gd name="connsiteX5" fmla="*/ 800441 w 1135899"/>
              <a:gd name="connsiteY5" fmla="*/ 105981 h 1798027"/>
              <a:gd name="connsiteX6" fmla="*/ 884128 w 1135899"/>
              <a:gd name="connsiteY6" fmla="*/ 113041 h 1798027"/>
              <a:gd name="connsiteX7" fmla="*/ 897216 w 1135899"/>
              <a:gd name="connsiteY7" fmla="*/ 100667 h 1798027"/>
              <a:gd name="connsiteX8" fmla="*/ 912922 w 1135899"/>
              <a:gd name="connsiteY8" fmla="*/ 64019 h 1798027"/>
              <a:gd name="connsiteX9" fmla="*/ 928628 w 1135899"/>
              <a:gd name="connsiteY9" fmla="*/ 78456 h 1798027"/>
              <a:gd name="connsiteX10" fmla="*/ 975825 w 1135899"/>
              <a:gd name="connsiteY10" fmla="*/ 3496 h 1798027"/>
              <a:gd name="connsiteX11" fmla="*/ 1025006 w 1135899"/>
              <a:gd name="connsiteY11" fmla="*/ 4685 h 1798027"/>
              <a:gd name="connsiteX12" fmla="*/ 1135900 w 1135899"/>
              <a:gd name="connsiteY12" fmla="*/ 31179 h 1798027"/>
              <a:gd name="connsiteX13" fmla="*/ 980823 w 1135899"/>
              <a:gd name="connsiteY13" fmla="*/ 575655 h 1798027"/>
              <a:gd name="connsiteX14" fmla="*/ 904593 w 1135899"/>
              <a:gd name="connsiteY14" fmla="*/ 799823 h 1798027"/>
              <a:gd name="connsiteX15" fmla="*/ 710251 w 1135899"/>
              <a:gd name="connsiteY15" fmla="*/ 1197391 h 1798027"/>
              <a:gd name="connsiteX16" fmla="*/ 672413 w 1135899"/>
              <a:gd name="connsiteY16" fmla="*/ 1253235 h 1798027"/>
              <a:gd name="connsiteX17" fmla="*/ 30450 w 1135899"/>
              <a:gd name="connsiteY17" fmla="*/ 1798028 h 1798027"/>
              <a:gd name="connsiteX18" fmla="*/ 18075 w 1135899"/>
              <a:gd name="connsiteY18" fmla="*/ 1529518 h 1798027"/>
              <a:gd name="connsiteX19" fmla="*/ 6177 w 1135899"/>
              <a:gd name="connsiteY19" fmla="*/ 991071 h 1798027"/>
              <a:gd name="connsiteX20" fmla="*/ 1893 w 1135899"/>
              <a:gd name="connsiteY20" fmla="*/ 749056 h 1798027"/>
              <a:gd name="connsiteX21" fmla="*/ 7366 w 1135899"/>
              <a:gd name="connsiteY21" fmla="*/ 553682 h 1798027"/>
              <a:gd name="connsiteX22" fmla="*/ 123020 w 1135899"/>
              <a:gd name="connsiteY22" fmla="*/ 406141 h 1798027"/>
              <a:gd name="connsiteX23" fmla="*/ 289837 w 1135899"/>
              <a:gd name="connsiteY23" fmla="*/ 370445 h 1798027"/>
              <a:gd name="connsiteX24" fmla="*/ 292455 w 1135899"/>
              <a:gd name="connsiteY24" fmla="*/ 367907 h 1798027"/>
              <a:gd name="connsiteX25" fmla="*/ 433650 w 1135899"/>
              <a:gd name="connsiteY25" fmla="*/ 307542 h 1798027"/>
              <a:gd name="connsiteX26" fmla="*/ 556046 w 1135899"/>
              <a:gd name="connsiteY26" fmla="*/ 264707 h 1798027"/>
              <a:gd name="connsiteX27" fmla="*/ 621171 w 1135899"/>
              <a:gd name="connsiteY27" fmla="*/ 207753 h 1798027"/>
              <a:gd name="connsiteX28" fmla="*/ 645602 w 1135899"/>
              <a:gd name="connsiteY28" fmla="*/ 215368 h 1798027"/>
              <a:gd name="connsiteX29" fmla="*/ 663133 w 1135899"/>
              <a:gd name="connsiteY29" fmla="*/ 207674 h 1798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35899" h="1798027">
                <a:moveTo>
                  <a:pt x="663133" y="207674"/>
                </a:moveTo>
                <a:cubicBezTo>
                  <a:pt x="674159" y="190143"/>
                  <a:pt x="683439" y="177452"/>
                  <a:pt x="699939" y="164681"/>
                </a:cubicBezTo>
                <a:cubicBezTo>
                  <a:pt x="721118" y="160080"/>
                  <a:pt x="729447" y="166981"/>
                  <a:pt x="749119" y="175310"/>
                </a:cubicBezTo>
                <a:cubicBezTo>
                  <a:pt x="763318" y="172613"/>
                  <a:pt x="764032" y="172454"/>
                  <a:pt x="773471" y="161508"/>
                </a:cubicBezTo>
                <a:cubicBezTo>
                  <a:pt x="774503" y="153179"/>
                  <a:pt x="775137" y="143898"/>
                  <a:pt x="777358" y="135728"/>
                </a:cubicBezTo>
                <a:cubicBezTo>
                  <a:pt x="781404" y="120656"/>
                  <a:pt x="785925" y="113041"/>
                  <a:pt x="800441" y="105981"/>
                </a:cubicBezTo>
                <a:cubicBezTo>
                  <a:pt x="825349" y="93924"/>
                  <a:pt x="859220" y="105743"/>
                  <a:pt x="884128" y="113041"/>
                </a:cubicBezTo>
                <a:lnTo>
                  <a:pt x="897216" y="100667"/>
                </a:lnTo>
                <a:cubicBezTo>
                  <a:pt x="900627" y="86468"/>
                  <a:pt x="902689" y="75125"/>
                  <a:pt x="912922" y="64019"/>
                </a:cubicBezTo>
                <a:lnTo>
                  <a:pt x="928628" y="78456"/>
                </a:lnTo>
                <a:cubicBezTo>
                  <a:pt x="961944" y="65447"/>
                  <a:pt x="950442" y="23644"/>
                  <a:pt x="975825" y="3496"/>
                </a:cubicBezTo>
                <a:cubicBezTo>
                  <a:pt x="996687" y="-2374"/>
                  <a:pt x="1004540" y="-74"/>
                  <a:pt x="1025006" y="4685"/>
                </a:cubicBezTo>
                <a:cubicBezTo>
                  <a:pt x="1063081" y="6748"/>
                  <a:pt x="1101870" y="13014"/>
                  <a:pt x="1135900" y="31179"/>
                </a:cubicBezTo>
                <a:cubicBezTo>
                  <a:pt x="1087909" y="213861"/>
                  <a:pt x="1047613" y="398526"/>
                  <a:pt x="980823" y="575655"/>
                </a:cubicBezTo>
                <a:cubicBezTo>
                  <a:pt x="955519" y="650378"/>
                  <a:pt x="931008" y="725497"/>
                  <a:pt x="904593" y="799823"/>
                </a:cubicBezTo>
                <a:cubicBezTo>
                  <a:pt x="845894" y="935386"/>
                  <a:pt x="784735" y="1069602"/>
                  <a:pt x="710251" y="1197391"/>
                </a:cubicBezTo>
                <a:cubicBezTo>
                  <a:pt x="698987" y="1217064"/>
                  <a:pt x="688675" y="1237132"/>
                  <a:pt x="672413" y="1253235"/>
                </a:cubicBezTo>
                <a:cubicBezTo>
                  <a:pt x="516067" y="1493188"/>
                  <a:pt x="306495" y="1704902"/>
                  <a:pt x="30450" y="1798028"/>
                </a:cubicBezTo>
                <a:cubicBezTo>
                  <a:pt x="21565" y="1709424"/>
                  <a:pt x="21327" y="1618598"/>
                  <a:pt x="18075" y="1529518"/>
                </a:cubicBezTo>
                <a:cubicBezTo>
                  <a:pt x="11174" y="1350089"/>
                  <a:pt x="7208" y="1170580"/>
                  <a:pt x="6177" y="991071"/>
                </a:cubicBezTo>
                <a:cubicBezTo>
                  <a:pt x="-4215" y="913731"/>
                  <a:pt x="1576" y="827348"/>
                  <a:pt x="1893" y="749056"/>
                </a:cubicBezTo>
                <a:cubicBezTo>
                  <a:pt x="-566" y="683852"/>
                  <a:pt x="-407" y="618569"/>
                  <a:pt x="7366" y="553682"/>
                </a:cubicBezTo>
                <a:cubicBezTo>
                  <a:pt x="62179" y="511403"/>
                  <a:pt x="74077" y="449451"/>
                  <a:pt x="123020" y="406141"/>
                </a:cubicBezTo>
                <a:cubicBezTo>
                  <a:pt x="157843" y="409234"/>
                  <a:pt x="225823" y="368066"/>
                  <a:pt x="289837" y="370445"/>
                </a:cubicBezTo>
                <a:cubicBezTo>
                  <a:pt x="290710" y="369573"/>
                  <a:pt x="291582" y="368780"/>
                  <a:pt x="292455" y="367907"/>
                </a:cubicBezTo>
                <a:cubicBezTo>
                  <a:pt x="373523" y="291281"/>
                  <a:pt x="362418" y="332450"/>
                  <a:pt x="433650" y="307542"/>
                </a:cubicBezTo>
                <a:cubicBezTo>
                  <a:pt x="483624" y="290012"/>
                  <a:pt x="461651" y="261693"/>
                  <a:pt x="556046" y="264707"/>
                </a:cubicBezTo>
                <a:cubicBezTo>
                  <a:pt x="582064" y="249557"/>
                  <a:pt x="594994" y="221556"/>
                  <a:pt x="621171" y="207753"/>
                </a:cubicBezTo>
                <a:cubicBezTo>
                  <a:pt x="629262" y="211243"/>
                  <a:pt x="636718" y="214337"/>
                  <a:pt x="645602" y="215368"/>
                </a:cubicBezTo>
                <a:cubicBezTo>
                  <a:pt x="654804" y="216479"/>
                  <a:pt x="656073" y="213068"/>
                  <a:pt x="663133" y="20767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1BC8A217-D7A7-1E39-F806-C92E114E0CCC}"/>
              </a:ext>
            </a:extLst>
          </p:cNvPr>
          <p:cNvSpPr/>
          <p:nvPr/>
        </p:nvSpPr>
        <p:spPr>
          <a:xfrm>
            <a:off x="2959633" y="1415529"/>
            <a:ext cx="1012959" cy="799822"/>
          </a:xfrm>
          <a:custGeom>
            <a:avLst/>
            <a:gdLst>
              <a:gd name="connsiteX0" fmla="*/ 540192 w 1012959"/>
              <a:gd name="connsiteY0" fmla="*/ 207674 h 799822"/>
              <a:gd name="connsiteX1" fmla="*/ 576998 w 1012959"/>
              <a:gd name="connsiteY1" fmla="*/ 164681 h 799822"/>
              <a:gd name="connsiteX2" fmla="*/ 626179 w 1012959"/>
              <a:gd name="connsiteY2" fmla="*/ 175310 h 799822"/>
              <a:gd name="connsiteX3" fmla="*/ 650531 w 1012959"/>
              <a:gd name="connsiteY3" fmla="*/ 161508 h 799822"/>
              <a:gd name="connsiteX4" fmla="*/ 654418 w 1012959"/>
              <a:gd name="connsiteY4" fmla="*/ 135728 h 799822"/>
              <a:gd name="connsiteX5" fmla="*/ 677501 w 1012959"/>
              <a:gd name="connsiteY5" fmla="*/ 105981 h 799822"/>
              <a:gd name="connsiteX6" fmla="*/ 761187 w 1012959"/>
              <a:gd name="connsiteY6" fmla="*/ 113041 h 799822"/>
              <a:gd name="connsiteX7" fmla="*/ 774275 w 1012959"/>
              <a:gd name="connsiteY7" fmla="*/ 100667 h 799822"/>
              <a:gd name="connsiteX8" fmla="*/ 789982 w 1012959"/>
              <a:gd name="connsiteY8" fmla="*/ 64019 h 799822"/>
              <a:gd name="connsiteX9" fmla="*/ 805687 w 1012959"/>
              <a:gd name="connsiteY9" fmla="*/ 78456 h 799822"/>
              <a:gd name="connsiteX10" fmla="*/ 852885 w 1012959"/>
              <a:gd name="connsiteY10" fmla="*/ 3496 h 799822"/>
              <a:gd name="connsiteX11" fmla="*/ 902065 w 1012959"/>
              <a:gd name="connsiteY11" fmla="*/ 4685 h 799822"/>
              <a:gd name="connsiteX12" fmla="*/ 1012959 w 1012959"/>
              <a:gd name="connsiteY12" fmla="*/ 31179 h 799822"/>
              <a:gd name="connsiteX13" fmla="*/ 857882 w 1012959"/>
              <a:gd name="connsiteY13" fmla="*/ 575655 h 799822"/>
              <a:gd name="connsiteX14" fmla="*/ 781652 w 1012959"/>
              <a:gd name="connsiteY14" fmla="*/ 799823 h 799822"/>
              <a:gd name="connsiteX15" fmla="*/ 335697 w 1012959"/>
              <a:gd name="connsiteY15" fmla="*/ 662197 h 799822"/>
              <a:gd name="connsiteX16" fmla="*/ 0 w 1012959"/>
              <a:gd name="connsiteY16" fmla="*/ 406300 h 799822"/>
              <a:gd name="connsiteX17" fmla="*/ 166817 w 1012959"/>
              <a:gd name="connsiteY17" fmla="*/ 370604 h 799822"/>
              <a:gd name="connsiteX18" fmla="*/ 169435 w 1012959"/>
              <a:gd name="connsiteY18" fmla="*/ 368066 h 799822"/>
              <a:gd name="connsiteX19" fmla="*/ 310630 w 1012959"/>
              <a:gd name="connsiteY19" fmla="*/ 307701 h 799822"/>
              <a:gd name="connsiteX20" fmla="*/ 433026 w 1012959"/>
              <a:gd name="connsiteY20" fmla="*/ 264866 h 799822"/>
              <a:gd name="connsiteX21" fmla="*/ 498151 w 1012959"/>
              <a:gd name="connsiteY21" fmla="*/ 207912 h 799822"/>
              <a:gd name="connsiteX22" fmla="*/ 522582 w 1012959"/>
              <a:gd name="connsiteY22" fmla="*/ 215527 h 799822"/>
              <a:gd name="connsiteX23" fmla="*/ 540192 w 1012959"/>
              <a:gd name="connsiteY23" fmla="*/ 207674 h 799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12959" h="799822">
                <a:moveTo>
                  <a:pt x="540192" y="207674"/>
                </a:moveTo>
                <a:cubicBezTo>
                  <a:pt x="551218" y="190143"/>
                  <a:pt x="560499" y="177452"/>
                  <a:pt x="576998" y="164681"/>
                </a:cubicBezTo>
                <a:cubicBezTo>
                  <a:pt x="598177" y="160080"/>
                  <a:pt x="606507" y="166981"/>
                  <a:pt x="626179" y="175310"/>
                </a:cubicBezTo>
                <a:cubicBezTo>
                  <a:pt x="640378" y="172613"/>
                  <a:pt x="641091" y="172454"/>
                  <a:pt x="650531" y="161508"/>
                </a:cubicBezTo>
                <a:cubicBezTo>
                  <a:pt x="651562" y="153179"/>
                  <a:pt x="652197" y="143898"/>
                  <a:pt x="654418" y="135728"/>
                </a:cubicBezTo>
                <a:cubicBezTo>
                  <a:pt x="658463" y="120656"/>
                  <a:pt x="662985" y="113041"/>
                  <a:pt x="677501" y="105981"/>
                </a:cubicBezTo>
                <a:cubicBezTo>
                  <a:pt x="702409" y="93924"/>
                  <a:pt x="736279" y="105743"/>
                  <a:pt x="761187" y="113041"/>
                </a:cubicBezTo>
                <a:lnTo>
                  <a:pt x="774275" y="100667"/>
                </a:lnTo>
                <a:cubicBezTo>
                  <a:pt x="777686" y="86468"/>
                  <a:pt x="779749" y="75125"/>
                  <a:pt x="789982" y="64019"/>
                </a:cubicBezTo>
                <a:lnTo>
                  <a:pt x="805687" y="78456"/>
                </a:lnTo>
                <a:cubicBezTo>
                  <a:pt x="839003" y="65447"/>
                  <a:pt x="827501" y="23644"/>
                  <a:pt x="852885" y="3496"/>
                </a:cubicBezTo>
                <a:cubicBezTo>
                  <a:pt x="873747" y="-2374"/>
                  <a:pt x="881600" y="-74"/>
                  <a:pt x="902065" y="4685"/>
                </a:cubicBezTo>
                <a:cubicBezTo>
                  <a:pt x="940141" y="6748"/>
                  <a:pt x="978930" y="13014"/>
                  <a:pt x="1012959" y="31179"/>
                </a:cubicBezTo>
                <a:cubicBezTo>
                  <a:pt x="964969" y="213861"/>
                  <a:pt x="924672" y="398526"/>
                  <a:pt x="857882" y="575655"/>
                </a:cubicBezTo>
                <a:cubicBezTo>
                  <a:pt x="832578" y="650378"/>
                  <a:pt x="808067" y="725497"/>
                  <a:pt x="781652" y="799823"/>
                </a:cubicBezTo>
                <a:cubicBezTo>
                  <a:pt x="654814" y="700431"/>
                  <a:pt x="473402" y="739537"/>
                  <a:pt x="335697" y="662197"/>
                </a:cubicBezTo>
                <a:cubicBezTo>
                  <a:pt x="265575" y="622773"/>
                  <a:pt x="28794" y="411138"/>
                  <a:pt x="0" y="406300"/>
                </a:cubicBezTo>
                <a:cubicBezTo>
                  <a:pt x="34823" y="409393"/>
                  <a:pt x="102803" y="368224"/>
                  <a:pt x="166817" y="370604"/>
                </a:cubicBezTo>
                <a:cubicBezTo>
                  <a:pt x="167690" y="369732"/>
                  <a:pt x="168562" y="368938"/>
                  <a:pt x="169435" y="368066"/>
                </a:cubicBezTo>
                <a:cubicBezTo>
                  <a:pt x="250503" y="291439"/>
                  <a:pt x="239398" y="332608"/>
                  <a:pt x="310630" y="307701"/>
                </a:cubicBezTo>
                <a:cubicBezTo>
                  <a:pt x="360604" y="290170"/>
                  <a:pt x="338631" y="261852"/>
                  <a:pt x="433026" y="264866"/>
                </a:cubicBezTo>
                <a:cubicBezTo>
                  <a:pt x="459044" y="249715"/>
                  <a:pt x="471974" y="221714"/>
                  <a:pt x="498151" y="207912"/>
                </a:cubicBezTo>
                <a:cubicBezTo>
                  <a:pt x="506242" y="211402"/>
                  <a:pt x="513698" y="214496"/>
                  <a:pt x="522582" y="215527"/>
                </a:cubicBezTo>
                <a:cubicBezTo>
                  <a:pt x="531863" y="216479"/>
                  <a:pt x="533132" y="213068"/>
                  <a:pt x="540192" y="20767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A52DBAA0-E310-C7C4-9827-2D13AD1B77EB}"/>
              </a:ext>
            </a:extLst>
          </p:cNvPr>
          <p:cNvSpPr/>
          <p:nvPr/>
        </p:nvSpPr>
        <p:spPr>
          <a:xfrm>
            <a:off x="3499825" y="1415529"/>
            <a:ext cx="472767" cy="575654"/>
          </a:xfrm>
          <a:custGeom>
            <a:avLst/>
            <a:gdLst>
              <a:gd name="connsiteX0" fmla="*/ 0 w 472767"/>
              <a:gd name="connsiteY0" fmla="*/ 207674 h 575654"/>
              <a:gd name="connsiteX1" fmla="*/ 36806 w 472767"/>
              <a:gd name="connsiteY1" fmla="*/ 164681 h 575654"/>
              <a:gd name="connsiteX2" fmla="*/ 85986 w 472767"/>
              <a:gd name="connsiteY2" fmla="*/ 175310 h 575654"/>
              <a:gd name="connsiteX3" fmla="*/ 110339 w 472767"/>
              <a:gd name="connsiteY3" fmla="*/ 161508 h 575654"/>
              <a:gd name="connsiteX4" fmla="*/ 114226 w 472767"/>
              <a:gd name="connsiteY4" fmla="*/ 135728 h 575654"/>
              <a:gd name="connsiteX5" fmla="*/ 137309 w 472767"/>
              <a:gd name="connsiteY5" fmla="*/ 105981 h 575654"/>
              <a:gd name="connsiteX6" fmla="*/ 220995 w 472767"/>
              <a:gd name="connsiteY6" fmla="*/ 113041 h 575654"/>
              <a:gd name="connsiteX7" fmla="*/ 234083 w 472767"/>
              <a:gd name="connsiteY7" fmla="*/ 100667 h 575654"/>
              <a:gd name="connsiteX8" fmla="*/ 249789 w 472767"/>
              <a:gd name="connsiteY8" fmla="*/ 64019 h 575654"/>
              <a:gd name="connsiteX9" fmla="*/ 265495 w 472767"/>
              <a:gd name="connsiteY9" fmla="*/ 78456 h 575654"/>
              <a:gd name="connsiteX10" fmla="*/ 312693 w 472767"/>
              <a:gd name="connsiteY10" fmla="*/ 3496 h 575654"/>
              <a:gd name="connsiteX11" fmla="*/ 361873 w 472767"/>
              <a:gd name="connsiteY11" fmla="*/ 4685 h 575654"/>
              <a:gd name="connsiteX12" fmla="*/ 472767 w 472767"/>
              <a:gd name="connsiteY12" fmla="*/ 31179 h 575654"/>
              <a:gd name="connsiteX13" fmla="*/ 317690 w 472767"/>
              <a:gd name="connsiteY13" fmla="*/ 575655 h 575654"/>
              <a:gd name="connsiteX14" fmla="*/ 187521 w 472767"/>
              <a:gd name="connsiteY14" fmla="*/ 389245 h 575654"/>
              <a:gd name="connsiteX15" fmla="*/ 0 w 472767"/>
              <a:gd name="connsiteY15" fmla="*/ 207674 h 575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2767" h="575654">
                <a:moveTo>
                  <a:pt x="0" y="207674"/>
                </a:moveTo>
                <a:cubicBezTo>
                  <a:pt x="11026" y="190143"/>
                  <a:pt x="20307" y="177452"/>
                  <a:pt x="36806" y="164681"/>
                </a:cubicBezTo>
                <a:cubicBezTo>
                  <a:pt x="57985" y="160080"/>
                  <a:pt x="66314" y="166981"/>
                  <a:pt x="85986" y="175310"/>
                </a:cubicBezTo>
                <a:cubicBezTo>
                  <a:pt x="100185" y="172613"/>
                  <a:pt x="100899" y="172454"/>
                  <a:pt x="110339" y="161508"/>
                </a:cubicBezTo>
                <a:cubicBezTo>
                  <a:pt x="111370" y="153179"/>
                  <a:pt x="112005" y="143898"/>
                  <a:pt x="114226" y="135728"/>
                </a:cubicBezTo>
                <a:cubicBezTo>
                  <a:pt x="118271" y="120656"/>
                  <a:pt x="122793" y="113041"/>
                  <a:pt x="137309" y="105981"/>
                </a:cubicBezTo>
                <a:cubicBezTo>
                  <a:pt x="162216" y="93924"/>
                  <a:pt x="196087" y="105743"/>
                  <a:pt x="220995" y="113041"/>
                </a:cubicBezTo>
                <a:lnTo>
                  <a:pt x="234083" y="100667"/>
                </a:lnTo>
                <a:cubicBezTo>
                  <a:pt x="237494" y="86468"/>
                  <a:pt x="239557" y="75125"/>
                  <a:pt x="249789" y="64019"/>
                </a:cubicBezTo>
                <a:lnTo>
                  <a:pt x="265495" y="78456"/>
                </a:lnTo>
                <a:cubicBezTo>
                  <a:pt x="298811" y="65447"/>
                  <a:pt x="287309" y="23644"/>
                  <a:pt x="312693" y="3496"/>
                </a:cubicBezTo>
                <a:cubicBezTo>
                  <a:pt x="333555" y="-2374"/>
                  <a:pt x="341408" y="-74"/>
                  <a:pt x="361873" y="4685"/>
                </a:cubicBezTo>
                <a:cubicBezTo>
                  <a:pt x="399948" y="6748"/>
                  <a:pt x="438737" y="13014"/>
                  <a:pt x="472767" y="31179"/>
                </a:cubicBezTo>
                <a:cubicBezTo>
                  <a:pt x="424777" y="213861"/>
                  <a:pt x="384480" y="398526"/>
                  <a:pt x="317690" y="575655"/>
                </a:cubicBezTo>
                <a:cubicBezTo>
                  <a:pt x="262878" y="538690"/>
                  <a:pt x="221233" y="444613"/>
                  <a:pt x="187521" y="389245"/>
                </a:cubicBezTo>
                <a:cubicBezTo>
                  <a:pt x="144845" y="318965"/>
                  <a:pt x="84321" y="228298"/>
                  <a:pt x="0" y="20767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3D52D563-1F55-A4C4-369D-869B80CB89F6}"/>
              </a:ext>
            </a:extLst>
          </p:cNvPr>
          <p:cNvSpPr/>
          <p:nvPr/>
        </p:nvSpPr>
        <p:spPr>
          <a:xfrm>
            <a:off x="3126450" y="1680014"/>
            <a:ext cx="551931" cy="334729"/>
          </a:xfrm>
          <a:custGeom>
            <a:avLst/>
            <a:gdLst>
              <a:gd name="connsiteX0" fmla="*/ 0 w 551931"/>
              <a:gd name="connsiteY0" fmla="*/ 105960 h 334729"/>
              <a:gd name="connsiteX1" fmla="*/ 2618 w 551931"/>
              <a:gd name="connsiteY1" fmla="*/ 103422 h 334729"/>
              <a:gd name="connsiteX2" fmla="*/ 143813 w 551931"/>
              <a:gd name="connsiteY2" fmla="*/ 43057 h 334729"/>
              <a:gd name="connsiteX3" fmla="*/ 266209 w 551931"/>
              <a:gd name="connsiteY3" fmla="*/ 222 h 334729"/>
              <a:gd name="connsiteX4" fmla="*/ 270730 w 551931"/>
              <a:gd name="connsiteY4" fmla="*/ 4665 h 334729"/>
              <a:gd name="connsiteX5" fmla="*/ 397886 w 551931"/>
              <a:gd name="connsiteY5" fmla="*/ 99218 h 334729"/>
              <a:gd name="connsiteX6" fmla="*/ 551932 w 551931"/>
              <a:gd name="connsiteY6" fmla="*/ 334729 h 334729"/>
              <a:gd name="connsiteX7" fmla="*/ 39741 w 551931"/>
              <a:gd name="connsiteY7" fmla="*/ 150382 h 334729"/>
              <a:gd name="connsiteX8" fmla="*/ 0 w 551931"/>
              <a:gd name="connsiteY8" fmla="*/ 105960 h 334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1931" h="334729">
                <a:moveTo>
                  <a:pt x="0" y="105960"/>
                </a:moveTo>
                <a:cubicBezTo>
                  <a:pt x="872" y="105088"/>
                  <a:pt x="1745" y="104295"/>
                  <a:pt x="2618" y="103422"/>
                </a:cubicBezTo>
                <a:cubicBezTo>
                  <a:pt x="83686" y="26796"/>
                  <a:pt x="72581" y="67965"/>
                  <a:pt x="143813" y="43057"/>
                </a:cubicBezTo>
                <a:cubicBezTo>
                  <a:pt x="193787" y="25527"/>
                  <a:pt x="171814" y="-2792"/>
                  <a:pt x="266209" y="222"/>
                </a:cubicBezTo>
                <a:lnTo>
                  <a:pt x="270730" y="4665"/>
                </a:lnTo>
                <a:cubicBezTo>
                  <a:pt x="309202" y="41550"/>
                  <a:pt x="359017" y="63285"/>
                  <a:pt x="397886" y="99218"/>
                </a:cubicBezTo>
                <a:cubicBezTo>
                  <a:pt x="467056" y="163153"/>
                  <a:pt x="500848" y="257309"/>
                  <a:pt x="551932" y="334729"/>
                </a:cubicBezTo>
                <a:cubicBezTo>
                  <a:pt x="341963" y="334174"/>
                  <a:pt x="194342" y="306014"/>
                  <a:pt x="39741" y="150382"/>
                </a:cubicBezTo>
                <a:cubicBezTo>
                  <a:pt x="25701" y="136341"/>
                  <a:pt x="11660" y="121984"/>
                  <a:pt x="0" y="10596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F6077F1D-B083-5C54-D680-C8CABE6AADE5}"/>
              </a:ext>
            </a:extLst>
          </p:cNvPr>
          <p:cNvSpPr/>
          <p:nvPr/>
        </p:nvSpPr>
        <p:spPr>
          <a:xfrm>
            <a:off x="2842790" y="2301735"/>
            <a:ext cx="666236" cy="911742"/>
          </a:xfrm>
          <a:custGeom>
            <a:avLst/>
            <a:gdLst>
              <a:gd name="connsiteX0" fmla="*/ 1983 w 666236"/>
              <a:gd name="connsiteY0" fmla="*/ 0 h 911742"/>
              <a:gd name="connsiteX1" fmla="*/ 505528 w 666236"/>
              <a:gd name="connsiteY1" fmla="*/ 350451 h 911742"/>
              <a:gd name="connsiteX2" fmla="*/ 666237 w 666236"/>
              <a:gd name="connsiteY2" fmla="*/ 366950 h 911742"/>
              <a:gd name="connsiteX3" fmla="*/ 24273 w 666236"/>
              <a:gd name="connsiteY3" fmla="*/ 911742 h 911742"/>
              <a:gd name="connsiteX4" fmla="*/ 11899 w 666236"/>
              <a:gd name="connsiteY4" fmla="*/ 643233 h 911742"/>
              <a:gd name="connsiteX5" fmla="*/ 0 w 666236"/>
              <a:gd name="connsiteY5" fmla="*/ 104786 h 911742"/>
              <a:gd name="connsiteX6" fmla="*/ 1983 w 666236"/>
              <a:gd name="connsiteY6" fmla="*/ 0 h 911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6236" h="911742">
                <a:moveTo>
                  <a:pt x="1983" y="0"/>
                </a:moveTo>
                <a:cubicBezTo>
                  <a:pt x="150794" y="163168"/>
                  <a:pt x="273428" y="310234"/>
                  <a:pt x="505528" y="350451"/>
                </a:cubicBezTo>
                <a:cubicBezTo>
                  <a:pt x="549711" y="358145"/>
                  <a:pt x="628955" y="347833"/>
                  <a:pt x="666237" y="366950"/>
                </a:cubicBezTo>
                <a:cubicBezTo>
                  <a:pt x="509891" y="606903"/>
                  <a:pt x="300318" y="818617"/>
                  <a:pt x="24273" y="911742"/>
                </a:cubicBezTo>
                <a:cubicBezTo>
                  <a:pt x="15389" y="823138"/>
                  <a:pt x="15151" y="732313"/>
                  <a:pt x="11899" y="643233"/>
                </a:cubicBezTo>
                <a:cubicBezTo>
                  <a:pt x="4997" y="463803"/>
                  <a:pt x="1031" y="284295"/>
                  <a:pt x="0" y="104786"/>
                </a:cubicBezTo>
                <a:cubicBezTo>
                  <a:pt x="1507" y="69804"/>
                  <a:pt x="2459" y="35061"/>
                  <a:pt x="198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2AF3DB00-6E1B-7A3E-32D4-EE091A15A1FB}"/>
              </a:ext>
            </a:extLst>
          </p:cNvPr>
          <p:cNvSpPr/>
          <p:nvPr/>
        </p:nvSpPr>
        <p:spPr>
          <a:xfrm>
            <a:off x="2836645" y="2164585"/>
            <a:ext cx="710219" cy="504179"/>
          </a:xfrm>
          <a:custGeom>
            <a:avLst/>
            <a:gdLst>
              <a:gd name="connsiteX0" fmla="*/ 1862 w 710219"/>
              <a:gd name="connsiteY0" fmla="*/ 0 h 504179"/>
              <a:gd name="connsiteX1" fmla="*/ 8842 w 710219"/>
              <a:gd name="connsiteY1" fmla="*/ 66314 h 504179"/>
              <a:gd name="connsiteX2" fmla="*/ 554111 w 710219"/>
              <a:gd name="connsiteY2" fmla="*/ 450081 h 504179"/>
              <a:gd name="connsiteX3" fmla="*/ 710219 w 710219"/>
              <a:gd name="connsiteY3" fmla="*/ 448336 h 504179"/>
              <a:gd name="connsiteX4" fmla="*/ 672382 w 710219"/>
              <a:gd name="connsiteY4" fmla="*/ 504179 h 504179"/>
              <a:gd name="connsiteX5" fmla="*/ 511673 w 710219"/>
              <a:gd name="connsiteY5" fmla="*/ 487680 h 504179"/>
              <a:gd name="connsiteX6" fmla="*/ 8128 w 710219"/>
              <a:gd name="connsiteY6" fmla="*/ 137229 h 504179"/>
              <a:gd name="connsiteX7" fmla="*/ 6145 w 710219"/>
              <a:gd name="connsiteY7" fmla="*/ 242095 h 504179"/>
              <a:gd name="connsiteX8" fmla="*/ 1862 w 710219"/>
              <a:gd name="connsiteY8" fmla="*/ 0 h 50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0219" h="504179">
                <a:moveTo>
                  <a:pt x="1862" y="0"/>
                </a:moveTo>
                <a:cubicBezTo>
                  <a:pt x="5034" y="22131"/>
                  <a:pt x="7890" y="43866"/>
                  <a:pt x="8842" y="66314"/>
                </a:cubicBezTo>
                <a:cubicBezTo>
                  <a:pt x="146627" y="245506"/>
                  <a:pt x="318600" y="419621"/>
                  <a:pt x="554111" y="450081"/>
                </a:cubicBezTo>
                <a:cubicBezTo>
                  <a:pt x="607099" y="456903"/>
                  <a:pt x="657311" y="454047"/>
                  <a:pt x="710219" y="448336"/>
                </a:cubicBezTo>
                <a:cubicBezTo>
                  <a:pt x="698955" y="468008"/>
                  <a:pt x="688643" y="488077"/>
                  <a:pt x="672382" y="504179"/>
                </a:cubicBezTo>
                <a:cubicBezTo>
                  <a:pt x="635100" y="484983"/>
                  <a:pt x="555856" y="495295"/>
                  <a:pt x="511673" y="487680"/>
                </a:cubicBezTo>
                <a:cubicBezTo>
                  <a:pt x="279573" y="447463"/>
                  <a:pt x="156939" y="300398"/>
                  <a:pt x="8128" y="137229"/>
                </a:cubicBezTo>
                <a:cubicBezTo>
                  <a:pt x="8525" y="172290"/>
                  <a:pt x="7573" y="207034"/>
                  <a:pt x="6145" y="242095"/>
                </a:cubicBezTo>
                <a:cubicBezTo>
                  <a:pt x="-4167" y="164675"/>
                  <a:pt x="1544" y="78213"/>
                  <a:pt x="1862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18F9D220-B225-446E-CC11-A8AE75BED3C4}"/>
              </a:ext>
            </a:extLst>
          </p:cNvPr>
          <p:cNvSpPr/>
          <p:nvPr/>
        </p:nvSpPr>
        <p:spPr>
          <a:xfrm>
            <a:off x="7561494" y="202046"/>
            <a:ext cx="1211662" cy="1648418"/>
          </a:xfrm>
          <a:custGeom>
            <a:avLst/>
            <a:gdLst>
              <a:gd name="connsiteX0" fmla="*/ 47202 w 1211662"/>
              <a:gd name="connsiteY0" fmla="*/ 172132 h 1648418"/>
              <a:gd name="connsiteX1" fmla="*/ 329593 w 1211662"/>
              <a:gd name="connsiteY1" fmla="*/ 47277 h 1648418"/>
              <a:gd name="connsiteX2" fmla="*/ 417007 w 1211662"/>
              <a:gd name="connsiteY2" fmla="*/ 0 h 1648418"/>
              <a:gd name="connsiteX3" fmla="*/ 419387 w 1211662"/>
              <a:gd name="connsiteY3" fmla="*/ 2062 h 1648418"/>
              <a:gd name="connsiteX4" fmla="*/ 438425 w 1211662"/>
              <a:gd name="connsiteY4" fmla="*/ 24273 h 1648418"/>
              <a:gd name="connsiteX5" fmla="*/ 586600 w 1211662"/>
              <a:gd name="connsiteY5" fmla="*/ 372185 h 1648418"/>
              <a:gd name="connsiteX6" fmla="*/ 764761 w 1211662"/>
              <a:gd name="connsiteY6" fmla="*/ 592070 h 1648418"/>
              <a:gd name="connsiteX7" fmla="*/ 765872 w 1211662"/>
              <a:gd name="connsiteY7" fmla="*/ 598019 h 1648418"/>
              <a:gd name="connsiteX8" fmla="*/ 858283 w 1211662"/>
              <a:gd name="connsiteY8" fmla="*/ 677501 h 1648418"/>
              <a:gd name="connsiteX9" fmla="*/ 861139 w 1211662"/>
              <a:gd name="connsiteY9" fmla="*/ 692017 h 1648418"/>
              <a:gd name="connsiteX10" fmla="*/ 1015105 w 1211662"/>
              <a:gd name="connsiteY10" fmla="*/ 847411 h 1648418"/>
              <a:gd name="connsiteX11" fmla="*/ 1004794 w 1211662"/>
              <a:gd name="connsiteY11" fmla="*/ 859469 h 1648418"/>
              <a:gd name="connsiteX12" fmla="*/ 1030098 w 1211662"/>
              <a:gd name="connsiteY12" fmla="*/ 903572 h 1648418"/>
              <a:gd name="connsiteX13" fmla="*/ 1016613 w 1211662"/>
              <a:gd name="connsiteY13" fmla="*/ 912219 h 1648418"/>
              <a:gd name="connsiteX14" fmla="*/ 1039299 w 1211662"/>
              <a:gd name="connsiteY14" fmla="*/ 944900 h 1648418"/>
              <a:gd name="connsiteX15" fmla="*/ 1036919 w 1211662"/>
              <a:gd name="connsiteY15" fmla="*/ 948152 h 1648418"/>
              <a:gd name="connsiteX16" fmla="*/ 1029780 w 1211662"/>
              <a:gd name="connsiteY16" fmla="*/ 963620 h 1648418"/>
              <a:gd name="connsiteX17" fmla="*/ 1097205 w 1211662"/>
              <a:gd name="connsiteY17" fmla="*/ 1252199 h 1648418"/>
              <a:gd name="connsiteX18" fmla="*/ 1102520 w 1211662"/>
              <a:gd name="connsiteY18" fmla="*/ 1381099 h 1648418"/>
              <a:gd name="connsiteX19" fmla="*/ 1211589 w 1211662"/>
              <a:gd name="connsiteY19" fmla="*/ 1648419 h 1648418"/>
              <a:gd name="connsiteX20" fmla="*/ 819018 w 1211662"/>
              <a:gd name="connsiteY20" fmla="*/ 1429328 h 1648418"/>
              <a:gd name="connsiteX21" fmla="*/ 569388 w 1211662"/>
              <a:gd name="connsiteY21" fmla="*/ 1389190 h 1648418"/>
              <a:gd name="connsiteX22" fmla="*/ 404633 w 1211662"/>
              <a:gd name="connsiteY22" fmla="*/ 1322479 h 1648418"/>
              <a:gd name="connsiteX23" fmla="*/ 404078 w 1211662"/>
              <a:gd name="connsiteY23" fmla="*/ 1318989 h 1648418"/>
              <a:gd name="connsiteX24" fmla="*/ 341491 w 1211662"/>
              <a:gd name="connsiteY24" fmla="*/ 1263066 h 1648418"/>
              <a:gd name="connsiteX25" fmla="*/ 362671 w 1211662"/>
              <a:gd name="connsiteY25" fmla="*/ 1242997 h 1648418"/>
              <a:gd name="connsiteX26" fmla="*/ 353866 w 1211662"/>
              <a:gd name="connsiteY26" fmla="*/ 1157724 h 1648418"/>
              <a:gd name="connsiteX27" fmla="*/ 224728 w 1211662"/>
              <a:gd name="connsiteY27" fmla="*/ 1108306 h 1648418"/>
              <a:gd name="connsiteX28" fmla="*/ 160158 w 1211662"/>
              <a:gd name="connsiteY28" fmla="*/ 943075 h 1648418"/>
              <a:gd name="connsiteX29" fmla="*/ 152385 w 1211662"/>
              <a:gd name="connsiteY29" fmla="*/ 909046 h 1648418"/>
              <a:gd name="connsiteX30" fmla="*/ 108678 w 1211662"/>
              <a:gd name="connsiteY30" fmla="*/ 884614 h 1648418"/>
              <a:gd name="connsiteX31" fmla="*/ 75203 w 1211662"/>
              <a:gd name="connsiteY31" fmla="*/ 757379 h 1648418"/>
              <a:gd name="connsiteX32" fmla="*/ 243 w 1211662"/>
              <a:gd name="connsiteY32" fmla="*/ 606824 h 1648418"/>
              <a:gd name="connsiteX33" fmla="*/ 47202 w 1211662"/>
              <a:gd name="connsiteY33" fmla="*/ 172132 h 1648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11662" h="1648418">
                <a:moveTo>
                  <a:pt x="47202" y="172132"/>
                </a:moveTo>
                <a:cubicBezTo>
                  <a:pt x="146673" y="159202"/>
                  <a:pt x="242179" y="92967"/>
                  <a:pt x="329593" y="47277"/>
                </a:cubicBezTo>
                <a:cubicBezTo>
                  <a:pt x="357674" y="32602"/>
                  <a:pt x="393290" y="20783"/>
                  <a:pt x="417007" y="0"/>
                </a:cubicBezTo>
                <a:lnTo>
                  <a:pt x="419387" y="2062"/>
                </a:lnTo>
                <a:cubicBezTo>
                  <a:pt x="427002" y="8805"/>
                  <a:pt x="433189" y="15547"/>
                  <a:pt x="438425" y="24273"/>
                </a:cubicBezTo>
                <a:cubicBezTo>
                  <a:pt x="467616" y="72819"/>
                  <a:pt x="596040" y="331492"/>
                  <a:pt x="586600" y="372185"/>
                </a:cubicBezTo>
                <a:cubicBezTo>
                  <a:pt x="614284" y="390747"/>
                  <a:pt x="758336" y="562958"/>
                  <a:pt x="764761" y="592070"/>
                </a:cubicBezTo>
                <a:cubicBezTo>
                  <a:pt x="765157" y="594053"/>
                  <a:pt x="765475" y="596036"/>
                  <a:pt x="765872" y="598019"/>
                </a:cubicBezTo>
                <a:cubicBezTo>
                  <a:pt x="796966" y="611345"/>
                  <a:pt x="844798" y="645375"/>
                  <a:pt x="858283" y="677501"/>
                </a:cubicBezTo>
                <a:cubicBezTo>
                  <a:pt x="860187" y="682102"/>
                  <a:pt x="860663" y="687099"/>
                  <a:pt x="861139" y="692017"/>
                </a:cubicBezTo>
                <a:cubicBezTo>
                  <a:pt x="914444" y="710579"/>
                  <a:pt x="989643" y="797120"/>
                  <a:pt x="1015105" y="847411"/>
                </a:cubicBezTo>
                <a:lnTo>
                  <a:pt x="1004794" y="859469"/>
                </a:lnTo>
                <a:cubicBezTo>
                  <a:pt x="1008760" y="877396"/>
                  <a:pt x="1029146" y="887390"/>
                  <a:pt x="1030098" y="903572"/>
                </a:cubicBezTo>
                <a:lnTo>
                  <a:pt x="1016613" y="912219"/>
                </a:lnTo>
                <a:cubicBezTo>
                  <a:pt x="1019151" y="927925"/>
                  <a:pt x="1028511" y="933874"/>
                  <a:pt x="1039299" y="944900"/>
                </a:cubicBezTo>
                <a:cubicBezTo>
                  <a:pt x="1038506" y="946010"/>
                  <a:pt x="1037634" y="947042"/>
                  <a:pt x="1036919" y="948152"/>
                </a:cubicBezTo>
                <a:cubicBezTo>
                  <a:pt x="1033509" y="953150"/>
                  <a:pt x="1031763" y="957988"/>
                  <a:pt x="1029780" y="963620"/>
                </a:cubicBezTo>
                <a:cubicBezTo>
                  <a:pt x="1065872" y="1053256"/>
                  <a:pt x="1090939" y="1155186"/>
                  <a:pt x="1097205" y="1252199"/>
                </a:cubicBezTo>
                <a:cubicBezTo>
                  <a:pt x="1099982" y="1294716"/>
                  <a:pt x="1090860" y="1339534"/>
                  <a:pt x="1102520" y="1381099"/>
                </a:cubicBezTo>
                <a:cubicBezTo>
                  <a:pt x="1128062" y="1472162"/>
                  <a:pt x="1214524" y="1551565"/>
                  <a:pt x="1211589" y="1648419"/>
                </a:cubicBezTo>
                <a:cubicBezTo>
                  <a:pt x="1175894" y="1587340"/>
                  <a:pt x="895645" y="1449476"/>
                  <a:pt x="819018" y="1429328"/>
                </a:cubicBezTo>
                <a:cubicBezTo>
                  <a:pt x="736998" y="1407752"/>
                  <a:pt x="651249" y="1408783"/>
                  <a:pt x="569388" y="1389190"/>
                </a:cubicBezTo>
                <a:cubicBezTo>
                  <a:pt x="507277" y="1380306"/>
                  <a:pt x="456828" y="1355319"/>
                  <a:pt x="404633" y="1322479"/>
                </a:cubicBezTo>
                <a:cubicBezTo>
                  <a:pt x="404474" y="1321289"/>
                  <a:pt x="404395" y="1320099"/>
                  <a:pt x="404078" y="1318989"/>
                </a:cubicBezTo>
                <a:cubicBezTo>
                  <a:pt x="397335" y="1296620"/>
                  <a:pt x="360450" y="1276154"/>
                  <a:pt x="341491" y="1263066"/>
                </a:cubicBezTo>
                <a:cubicBezTo>
                  <a:pt x="348948" y="1257117"/>
                  <a:pt x="357515" y="1251167"/>
                  <a:pt x="362671" y="1242997"/>
                </a:cubicBezTo>
                <a:cubicBezTo>
                  <a:pt x="374728" y="1223959"/>
                  <a:pt x="359736" y="1179221"/>
                  <a:pt x="353866" y="1157724"/>
                </a:cubicBezTo>
                <a:cubicBezTo>
                  <a:pt x="325944" y="1127582"/>
                  <a:pt x="263199" y="1118380"/>
                  <a:pt x="224728" y="1108306"/>
                </a:cubicBezTo>
                <a:cubicBezTo>
                  <a:pt x="152940" y="1071341"/>
                  <a:pt x="187604" y="1002806"/>
                  <a:pt x="160158" y="943075"/>
                </a:cubicBezTo>
                <a:cubicBezTo>
                  <a:pt x="162062" y="932684"/>
                  <a:pt x="157461" y="918406"/>
                  <a:pt x="152385" y="909046"/>
                </a:cubicBezTo>
                <a:cubicBezTo>
                  <a:pt x="142469" y="890643"/>
                  <a:pt x="126922" y="889929"/>
                  <a:pt x="108678" y="884614"/>
                </a:cubicBezTo>
                <a:cubicBezTo>
                  <a:pt x="81152" y="861928"/>
                  <a:pt x="83770" y="791092"/>
                  <a:pt x="75203" y="757379"/>
                </a:cubicBezTo>
                <a:cubicBezTo>
                  <a:pt x="60052" y="697966"/>
                  <a:pt x="3812" y="674011"/>
                  <a:pt x="243" y="606824"/>
                </a:cubicBezTo>
                <a:cubicBezTo>
                  <a:pt x="-5072" y="513222"/>
                  <a:pt x="79011" y="231704"/>
                  <a:pt x="47202" y="172132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54676973-C016-CF96-989A-C74EDE43C30A}"/>
              </a:ext>
            </a:extLst>
          </p:cNvPr>
          <p:cNvSpPr/>
          <p:nvPr/>
        </p:nvSpPr>
        <p:spPr>
          <a:xfrm>
            <a:off x="7561422" y="202046"/>
            <a:ext cx="587167" cy="942996"/>
          </a:xfrm>
          <a:custGeom>
            <a:avLst/>
            <a:gdLst>
              <a:gd name="connsiteX0" fmla="*/ 47274 w 587167"/>
              <a:gd name="connsiteY0" fmla="*/ 172132 h 942996"/>
              <a:gd name="connsiteX1" fmla="*/ 329665 w 587167"/>
              <a:gd name="connsiteY1" fmla="*/ 47277 h 942996"/>
              <a:gd name="connsiteX2" fmla="*/ 417080 w 587167"/>
              <a:gd name="connsiteY2" fmla="*/ 0 h 942996"/>
              <a:gd name="connsiteX3" fmla="*/ 419459 w 587167"/>
              <a:gd name="connsiteY3" fmla="*/ 2062 h 942996"/>
              <a:gd name="connsiteX4" fmla="*/ 438497 w 587167"/>
              <a:gd name="connsiteY4" fmla="*/ 24273 h 942996"/>
              <a:gd name="connsiteX5" fmla="*/ 586673 w 587167"/>
              <a:gd name="connsiteY5" fmla="*/ 372185 h 942996"/>
              <a:gd name="connsiteX6" fmla="*/ 539714 w 587167"/>
              <a:gd name="connsiteY6" fmla="*/ 389636 h 942996"/>
              <a:gd name="connsiteX7" fmla="*/ 511157 w 587167"/>
              <a:gd name="connsiteY7" fmla="*/ 401535 h 942996"/>
              <a:gd name="connsiteX8" fmla="*/ 478952 w 587167"/>
              <a:gd name="connsiteY8" fmla="*/ 394237 h 942996"/>
              <a:gd name="connsiteX9" fmla="*/ 465943 w 587167"/>
              <a:gd name="connsiteY9" fmla="*/ 408515 h 942996"/>
              <a:gd name="connsiteX10" fmla="*/ 429771 w 587167"/>
              <a:gd name="connsiteY10" fmla="*/ 396300 h 942996"/>
              <a:gd name="connsiteX11" fmla="*/ 430565 w 587167"/>
              <a:gd name="connsiteY11" fmla="*/ 402090 h 942996"/>
              <a:gd name="connsiteX12" fmla="*/ 431041 w 587167"/>
              <a:gd name="connsiteY12" fmla="*/ 421921 h 942996"/>
              <a:gd name="connsiteX13" fmla="*/ 373293 w 587167"/>
              <a:gd name="connsiteY13" fmla="*/ 410816 h 942996"/>
              <a:gd name="connsiteX14" fmla="*/ 373611 w 587167"/>
              <a:gd name="connsiteY14" fmla="*/ 442704 h 942996"/>
              <a:gd name="connsiteX15" fmla="*/ 438180 w 587167"/>
              <a:gd name="connsiteY15" fmla="*/ 512429 h 942996"/>
              <a:gd name="connsiteX16" fmla="*/ 389475 w 587167"/>
              <a:gd name="connsiteY16" fmla="*/ 546300 h 942996"/>
              <a:gd name="connsiteX17" fmla="*/ 431120 w 587167"/>
              <a:gd name="connsiteY17" fmla="*/ 604920 h 942996"/>
              <a:gd name="connsiteX18" fmla="*/ 431120 w 587167"/>
              <a:gd name="connsiteY18" fmla="*/ 609838 h 942996"/>
              <a:gd name="connsiteX19" fmla="*/ 386778 w 587167"/>
              <a:gd name="connsiteY19" fmla="*/ 581202 h 942996"/>
              <a:gd name="connsiteX20" fmla="*/ 376863 w 587167"/>
              <a:gd name="connsiteY20" fmla="*/ 582947 h 942996"/>
              <a:gd name="connsiteX21" fmla="*/ 392331 w 587167"/>
              <a:gd name="connsiteY21" fmla="*/ 628479 h 942996"/>
              <a:gd name="connsiteX22" fmla="*/ 319433 w 587167"/>
              <a:gd name="connsiteY22" fmla="*/ 578743 h 942996"/>
              <a:gd name="connsiteX23" fmla="*/ 380432 w 587167"/>
              <a:gd name="connsiteY23" fmla="*/ 697411 h 942996"/>
              <a:gd name="connsiteX24" fmla="*/ 369803 w 587167"/>
              <a:gd name="connsiteY24" fmla="*/ 739690 h 942996"/>
              <a:gd name="connsiteX25" fmla="*/ 369010 w 587167"/>
              <a:gd name="connsiteY25" fmla="*/ 753731 h 942996"/>
              <a:gd name="connsiteX26" fmla="*/ 296429 w 587167"/>
              <a:gd name="connsiteY26" fmla="*/ 757617 h 942996"/>
              <a:gd name="connsiteX27" fmla="*/ 264462 w 587167"/>
              <a:gd name="connsiteY27" fmla="*/ 716845 h 942996"/>
              <a:gd name="connsiteX28" fmla="*/ 257402 w 587167"/>
              <a:gd name="connsiteY28" fmla="*/ 716845 h 942996"/>
              <a:gd name="connsiteX29" fmla="*/ 260971 w 587167"/>
              <a:gd name="connsiteY29" fmla="*/ 746671 h 942996"/>
              <a:gd name="connsiteX30" fmla="*/ 252722 w 587167"/>
              <a:gd name="connsiteY30" fmla="*/ 748575 h 942996"/>
              <a:gd name="connsiteX31" fmla="*/ 171257 w 587167"/>
              <a:gd name="connsiteY31" fmla="*/ 687258 h 942996"/>
              <a:gd name="connsiteX32" fmla="*/ 219485 w 587167"/>
              <a:gd name="connsiteY32" fmla="*/ 760870 h 942996"/>
              <a:gd name="connsiteX33" fmla="*/ 216709 w 587167"/>
              <a:gd name="connsiteY33" fmla="*/ 769040 h 942996"/>
              <a:gd name="connsiteX34" fmla="*/ 200448 w 587167"/>
              <a:gd name="connsiteY34" fmla="*/ 776338 h 942996"/>
              <a:gd name="connsiteX35" fmla="*/ 179823 w 587167"/>
              <a:gd name="connsiteY35" fmla="*/ 776179 h 942996"/>
              <a:gd name="connsiteX36" fmla="*/ 160151 w 587167"/>
              <a:gd name="connsiteY36" fmla="*/ 942996 h 942996"/>
              <a:gd name="connsiteX37" fmla="*/ 152378 w 587167"/>
              <a:gd name="connsiteY37" fmla="*/ 908966 h 942996"/>
              <a:gd name="connsiteX38" fmla="*/ 108671 w 587167"/>
              <a:gd name="connsiteY38" fmla="*/ 884535 h 942996"/>
              <a:gd name="connsiteX39" fmla="*/ 75196 w 587167"/>
              <a:gd name="connsiteY39" fmla="*/ 757300 h 942996"/>
              <a:gd name="connsiteX40" fmla="*/ 236 w 587167"/>
              <a:gd name="connsiteY40" fmla="*/ 606744 h 942996"/>
              <a:gd name="connsiteX41" fmla="*/ 47274 w 587167"/>
              <a:gd name="connsiteY41" fmla="*/ 172132 h 942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87167" h="942996">
                <a:moveTo>
                  <a:pt x="47274" y="172132"/>
                </a:moveTo>
                <a:cubicBezTo>
                  <a:pt x="146746" y="159202"/>
                  <a:pt x="242251" y="92967"/>
                  <a:pt x="329665" y="47277"/>
                </a:cubicBezTo>
                <a:cubicBezTo>
                  <a:pt x="357746" y="32602"/>
                  <a:pt x="393362" y="20783"/>
                  <a:pt x="417080" y="0"/>
                </a:cubicBezTo>
                <a:lnTo>
                  <a:pt x="419459" y="2062"/>
                </a:lnTo>
                <a:cubicBezTo>
                  <a:pt x="427075" y="8805"/>
                  <a:pt x="433262" y="15547"/>
                  <a:pt x="438497" y="24273"/>
                </a:cubicBezTo>
                <a:cubicBezTo>
                  <a:pt x="467688" y="72819"/>
                  <a:pt x="596113" y="331492"/>
                  <a:pt x="586673" y="372185"/>
                </a:cubicBezTo>
                <a:cubicBezTo>
                  <a:pt x="571126" y="377579"/>
                  <a:pt x="554230" y="382101"/>
                  <a:pt x="539714" y="389636"/>
                </a:cubicBezTo>
                <a:cubicBezTo>
                  <a:pt x="528767" y="399631"/>
                  <a:pt x="525277" y="399155"/>
                  <a:pt x="511157" y="401535"/>
                </a:cubicBezTo>
                <a:cubicBezTo>
                  <a:pt x="503939" y="399234"/>
                  <a:pt x="485060" y="390906"/>
                  <a:pt x="478952" y="394237"/>
                </a:cubicBezTo>
                <a:cubicBezTo>
                  <a:pt x="472289" y="397886"/>
                  <a:pt x="470068" y="402328"/>
                  <a:pt x="465943" y="408515"/>
                </a:cubicBezTo>
                <a:cubicBezTo>
                  <a:pt x="451823" y="408357"/>
                  <a:pt x="442066" y="402645"/>
                  <a:pt x="429771" y="396300"/>
                </a:cubicBezTo>
                <a:lnTo>
                  <a:pt x="430565" y="402090"/>
                </a:lnTo>
                <a:cubicBezTo>
                  <a:pt x="431517" y="408912"/>
                  <a:pt x="431358" y="415099"/>
                  <a:pt x="431041" y="421921"/>
                </a:cubicBezTo>
                <a:cubicBezTo>
                  <a:pt x="409782" y="429298"/>
                  <a:pt x="395821" y="406453"/>
                  <a:pt x="373293" y="410816"/>
                </a:cubicBezTo>
                <a:cubicBezTo>
                  <a:pt x="369089" y="423587"/>
                  <a:pt x="367344" y="429536"/>
                  <a:pt x="373611" y="442704"/>
                </a:cubicBezTo>
                <a:cubicBezTo>
                  <a:pt x="387254" y="471419"/>
                  <a:pt x="422870" y="484586"/>
                  <a:pt x="438180" y="512429"/>
                </a:cubicBezTo>
                <a:cubicBezTo>
                  <a:pt x="428106" y="529245"/>
                  <a:pt x="406847" y="538050"/>
                  <a:pt x="389475" y="546300"/>
                </a:cubicBezTo>
                <a:cubicBezTo>
                  <a:pt x="405737" y="561689"/>
                  <a:pt x="429930" y="580568"/>
                  <a:pt x="431120" y="604920"/>
                </a:cubicBezTo>
                <a:cubicBezTo>
                  <a:pt x="431199" y="606586"/>
                  <a:pt x="431120" y="608172"/>
                  <a:pt x="431120" y="609838"/>
                </a:cubicBezTo>
                <a:cubicBezTo>
                  <a:pt x="417000" y="597543"/>
                  <a:pt x="403436" y="589611"/>
                  <a:pt x="386778" y="581202"/>
                </a:cubicBezTo>
                <a:lnTo>
                  <a:pt x="376863" y="582947"/>
                </a:lnTo>
                <a:cubicBezTo>
                  <a:pt x="379084" y="596750"/>
                  <a:pt x="394631" y="617532"/>
                  <a:pt x="392331" y="628479"/>
                </a:cubicBezTo>
                <a:cubicBezTo>
                  <a:pt x="365757" y="616263"/>
                  <a:pt x="346799" y="591990"/>
                  <a:pt x="319433" y="578743"/>
                </a:cubicBezTo>
                <a:cubicBezTo>
                  <a:pt x="346085" y="607141"/>
                  <a:pt x="381225" y="656718"/>
                  <a:pt x="380432" y="697411"/>
                </a:cubicBezTo>
                <a:cubicBezTo>
                  <a:pt x="380194" y="710975"/>
                  <a:pt x="373848" y="726761"/>
                  <a:pt x="369803" y="739690"/>
                </a:cubicBezTo>
                <a:lnTo>
                  <a:pt x="369010" y="753731"/>
                </a:lnTo>
                <a:cubicBezTo>
                  <a:pt x="349179" y="765629"/>
                  <a:pt x="318798" y="759125"/>
                  <a:pt x="296429" y="757617"/>
                </a:cubicBezTo>
                <a:cubicBezTo>
                  <a:pt x="290797" y="737707"/>
                  <a:pt x="279295" y="730806"/>
                  <a:pt x="264462" y="716845"/>
                </a:cubicBezTo>
                <a:lnTo>
                  <a:pt x="257402" y="716845"/>
                </a:lnTo>
                <a:lnTo>
                  <a:pt x="260971" y="746671"/>
                </a:lnTo>
                <a:lnTo>
                  <a:pt x="252722" y="748575"/>
                </a:lnTo>
                <a:cubicBezTo>
                  <a:pt x="225514" y="721129"/>
                  <a:pt x="207666" y="701694"/>
                  <a:pt x="171257" y="687258"/>
                </a:cubicBezTo>
                <a:cubicBezTo>
                  <a:pt x="192515" y="709389"/>
                  <a:pt x="214805" y="729061"/>
                  <a:pt x="219485" y="760870"/>
                </a:cubicBezTo>
                <a:lnTo>
                  <a:pt x="216709" y="769040"/>
                </a:lnTo>
                <a:lnTo>
                  <a:pt x="200448" y="776338"/>
                </a:lnTo>
                <a:lnTo>
                  <a:pt x="179823" y="776179"/>
                </a:lnTo>
                <a:cubicBezTo>
                  <a:pt x="153250" y="825598"/>
                  <a:pt x="225434" y="910791"/>
                  <a:pt x="160151" y="942996"/>
                </a:cubicBezTo>
                <a:cubicBezTo>
                  <a:pt x="162055" y="932605"/>
                  <a:pt x="157455" y="918327"/>
                  <a:pt x="152378" y="908966"/>
                </a:cubicBezTo>
                <a:cubicBezTo>
                  <a:pt x="142462" y="890563"/>
                  <a:pt x="126915" y="889849"/>
                  <a:pt x="108671" y="884535"/>
                </a:cubicBezTo>
                <a:cubicBezTo>
                  <a:pt x="81145" y="861848"/>
                  <a:pt x="83763" y="791013"/>
                  <a:pt x="75196" y="757300"/>
                </a:cubicBezTo>
                <a:cubicBezTo>
                  <a:pt x="60045" y="697887"/>
                  <a:pt x="3805" y="673931"/>
                  <a:pt x="236" y="606744"/>
                </a:cubicBezTo>
                <a:cubicBezTo>
                  <a:pt x="-5000" y="513222"/>
                  <a:pt x="79083" y="231704"/>
                  <a:pt x="47274" y="17213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2FE6F5BD-0E76-40E8-4093-A997730999B6}"/>
              </a:ext>
            </a:extLst>
          </p:cNvPr>
          <p:cNvSpPr/>
          <p:nvPr/>
        </p:nvSpPr>
        <p:spPr>
          <a:xfrm>
            <a:off x="8130723" y="894142"/>
            <a:ext cx="642274" cy="956401"/>
          </a:xfrm>
          <a:custGeom>
            <a:avLst/>
            <a:gdLst>
              <a:gd name="connsiteX0" fmla="*/ 291752 w 642274"/>
              <a:gd name="connsiteY0" fmla="*/ 0 h 956401"/>
              <a:gd name="connsiteX1" fmla="*/ 445717 w 642274"/>
              <a:gd name="connsiteY1" fmla="*/ 155394 h 956401"/>
              <a:gd name="connsiteX2" fmla="*/ 435406 w 642274"/>
              <a:gd name="connsiteY2" fmla="*/ 167452 h 956401"/>
              <a:gd name="connsiteX3" fmla="*/ 460710 w 642274"/>
              <a:gd name="connsiteY3" fmla="*/ 211555 h 956401"/>
              <a:gd name="connsiteX4" fmla="*/ 447225 w 642274"/>
              <a:gd name="connsiteY4" fmla="*/ 220202 h 956401"/>
              <a:gd name="connsiteX5" fmla="*/ 469912 w 642274"/>
              <a:gd name="connsiteY5" fmla="*/ 252883 h 956401"/>
              <a:gd name="connsiteX6" fmla="*/ 467531 w 642274"/>
              <a:gd name="connsiteY6" fmla="*/ 256135 h 956401"/>
              <a:gd name="connsiteX7" fmla="*/ 460393 w 642274"/>
              <a:gd name="connsiteY7" fmla="*/ 271603 h 956401"/>
              <a:gd name="connsiteX8" fmla="*/ 527818 w 642274"/>
              <a:gd name="connsiteY8" fmla="*/ 560182 h 956401"/>
              <a:gd name="connsiteX9" fmla="*/ 533132 w 642274"/>
              <a:gd name="connsiteY9" fmla="*/ 689082 h 956401"/>
              <a:gd name="connsiteX10" fmla="*/ 642202 w 642274"/>
              <a:gd name="connsiteY10" fmla="*/ 956402 h 956401"/>
              <a:gd name="connsiteX11" fmla="*/ 249630 w 642274"/>
              <a:gd name="connsiteY11" fmla="*/ 737311 h 956401"/>
              <a:gd name="connsiteX12" fmla="*/ 0 w 642274"/>
              <a:gd name="connsiteY12" fmla="*/ 697173 h 956401"/>
              <a:gd name="connsiteX13" fmla="*/ 79085 w 642274"/>
              <a:gd name="connsiteY13" fmla="*/ 515126 h 956401"/>
              <a:gd name="connsiteX14" fmla="*/ 291752 w 642274"/>
              <a:gd name="connsiteY14" fmla="*/ 0 h 95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2274" h="956401">
                <a:moveTo>
                  <a:pt x="291752" y="0"/>
                </a:moveTo>
                <a:cubicBezTo>
                  <a:pt x="345057" y="18562"/>
                  <a:pt x="420255" y="105103"/>
                  <a:pt x="445717" y="155394"/>
                </a:cubicBezTo>
                <a:lnTo>
                  <a:pt x="435406" y="167452"/>
                </a:lnTo>
                <a:cubicBezTo>
                  <a:pt x="439372" y="185379"/>
                  <a:pt x="459758" y="195373"/>
                  <a:pt x="460710" y="211555"/>
                </a:cubicBezTo>
                <a:lnTo>
                  <a:pt x="447225" y="220202"/>
                </a:lnTo>
                <a:cubicBezTo>
                  <a:pt x="449763" y="235908"/>
                  <a:pt x="459124" y="241857"/>
                  <a:pt x="469912" y="252883"/>
                </a:cubicBezTo>
                <a:cubicBezTo>
                  <a:pt x="469118" y="253993"/>
                  <a:pt x="468246" y="255025"/>
                  <a:pt x="467531" y="256135"/>
                </a:cubicBezTo>
                <a:cubicBezTo>
                  <a:pt x="464121" y="261132"/>
                  <a:pt x="462376" y="265971"/>
                  <a:pt x="460393" y="271603"/>
                </a:cubicBezTo>
                <a:cubicBezTo>
                  <a:pt x="496485" y="361239"/>
                  <a:pt x="521551" y="463169"/>
                  <a:pt x="527818" y="560182"/>
                </a:cubicBezTo>
                <a:cubicBezTo>
                  <a:pt x="530594" y="602699"/>
                  <a:pt x="521472" y="647517"/>
                  <a:pt x="533132" y="689082"/>
                </a:cubicBezTo>
                <a:cubicBezTo>
                  <a:pt x="558674" y="780145"/>
                  <a:pt x="645137" y="859548"/>
                  <a:pt x="642202" y="956402"/>
                </a:cubicBezTo>
                <a:cubicBezTo>
                  <a:pt x="606506" y="895323"/>
                  <a:pt x="326257" y="757459"/>
                  <a:pt x="249630" y="737311"/>
                </a:cubicBezTo>
                <a:cubicBezTo>
                  <a:pt x="167610" y="715735"/>
                  <a:pt x="81861" y="716766"/>
                  <a:pt x="0" y="697173"/>
                </a:cubicBezTo>
                <a:cubicBezTo>
                  <a:pt x="33712" y="644423"/>
                  <a:pt x="54257" y="573349"/>
                  <a:pt x="79085" y="515126"/>
                </a:cubicBezTo>
                <a:cubicBezTo>
                  <a:pt x="151984" y="344263"/>
                  <a:pt x="222898" y="172528"/>
                  <a:pt x="29175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22438BAD-1168-3511-58C6-4D0BE08D01BE}"/>
              </a:ext>
            </a:extLst>
          </p:cNvPr>
          <p:cNvSpPr/>
          <p:nvPr/>
        </p:nvSpPr>
        <p:spPr>
          <a:xfrm>
            <a:off x="7721335" y="889462"/>
            <a:ext cx="275994" cy="635142"/>
          </a:xfrm>
          <a:custGeom>
            <a:avLst/>
            <a:gdLst>
              <a:gd name="connsiteX0" fmla="*/ 11184 w 275994"/>
              <a:gd name="connsiteY0" fmla="*/ 0 h 635142"/>
              <a:gd name="connsiteX1" fmla="*/ 92650 w 275994"/>
              <a:gd name="connsiteY1" fmla="*/ 61317 h 635142"/>
              <a:gd name="connsiteX2" fmla="*/ 100899 w 275994"/>
              <a:gd name="connsiteY2" fmla="*/ 59413 h 635142"/>
              <a:gd name="connsiteX3" fmla="*/ 97329 w 275994"/>
              <a:gd name="connsiteY3" fmla="*/ 29588 h 635142"/>
              <a:gd name="connsiteX4" fmla="*/ 104389 w 275994"/>
              <a:gd name="connsiteY4" fmla="*/ 29588 h 635142"/>
              <a:gd name="connsiteX5" fmla="*/ 136357 w 275994"/>
              <a:gd name="connsiteY5" fmla="*/ 70360 h 635142"/>
              <a:gd name="connsiteX6" fmla="*/ 275886 w 275994"/>
              <a:gd name="connsiteY6" fmla="*/ 555105 h 635142"/>
              <a:gd name="connsiteX7" fmla="*/ 261529 w 275994"/>
              <a:gd name="connsiteY7" fmla="*/ 625703 h 635142"/>
              <a:gd name="connsiteX8" fmla="*/ 244474 w 275994"/>
              <a:gd name="connsiteY8" fmla="*/ 635142 h 635142"/>
              <a:gd name="connsiteX9" fmla="*/ 243919 w 275994"/>
              <a:gd name="connsiteY9" fmla="*/ 631652 h 635142"/>
              <a:gd name="connsiteX10" fmla="*/ 181333 w 275994"/>
              <a:gd name="connsiteY10" fmla="*/ 575729 h 635142"/>
              <a:gd name="connsiteX11" fmla="*/ 202512 w 275994"/>
              <a:gd name="connsiteY11" fmla="*/ 555660 h 635142"/>
              <a:gd name="connsiteX12" fmla="*/ 193708 w 275994"/>
              <a:gd name="connsiteY12" fmla="*/ 470387 h 635142"/>
              <a:gd name="connsiteX13" fmla="*/ 64569 w 275994"/>
              <a:gd name="connsiteY13" fmla="*/ 420969 h 635142"/>
              <a:gd name="connsiteX14" fmla="*/ 0 w 275994"/>
              <a:gd name="connsiteY14" fmla="*/ 255738 h 635142"/>
              <a:gd name="connsiteX15" fmla="*/ 19672 w 275994"/>
              <a:gd name="connsiteY15" fmla="*/ 88921 h 635142"/>
              <a:gd name="connsiteX16" fmla="*/ 40296 w 275994"/>
              <a:gd name="connsiteY16" fmla="*/ 89080 h 635142"/>
              <a:gd name="connsiteX17" fmla="*/ 56558 w 275994"/>
              <a:gd name="connsiteY17" fmla="*/ 81782 h 635142"/>
              <a:gd name="connsiteX18" fmla="*/ 59334 w 275994"/>
              <a:gd name="connsiteY18" fmla="*/ 73612 h 635142"/>
              <a:gd name="connsiteX19" fmla="*/ 11184 w 275994"/>
              <a:gd name="connsiteY19" fmla="*/ 0 h 635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75994" h="635142">
                <a:moveTo>
                  <a:pt x="11184" y="0"/>
                </a:moveTo>
                <a:cubicBezTo>
                  <a:pt x="47594" y="14516"/>
                  <a:pt x="65442" y="33950"/>
                  <a:pt x="92650" y="61317"/>
                </a:cubicBezTo>
                <a:lnTo>
                  <a:pt x="100899" y="59413"/>
                </a:lnTo>
                <a:lnTo>
                  <a:pt x="97329" y="29588"/>
                </a:lnTo>
                <a:lnTo>
                  <a:pt x="104389" y="29588"/>
                </a:lnTo>
                <a:cubicBezTo>
                  <a:pt x="119223" y="43549"/>
                  <a:pt x="130804" y="50450"/>
                  <a:pt x="136357" y="70360"/>
                </a:cubicBezTo>
                <a:cubicBezTo>
                  <a:pt x="186251" y="118350"/>
                  <a:pt x="273507" y="477685"/>
                  <a:pt x="275886" y="555105"/>
                </a:cubicBezTo>
                <a:cubicBezTo>
                  <a:pt x="276601" y="580409"/>
                  <a:pt x="273983" y="603413"/>
                  <a:pt x="261529" y="625703"/>
                </a:cubicBezTo>
                <a:lnTo>
                  <a:pt x="244474" y="635142"/>
                </a:lnTo>
                <a:cubicBezTo>
                  <a:pt x="244316" y="633952"/>
                  <a:pt x="244236" y="632762"/>
                  <a:pt x="243919" y="631652"/>
                </a:cubicBezTo>
                <a:cubicBezTo>
                  <a:pt x="237177" y="609283"/>
                  <a:pt x="200291" y="588817"/>
                  <a:pt x="181333" y="575729"/>
                </a:cubicBezTo>
                <a:cubicBezTo>
                  <a:pt x="188790" y="569780"/>
                  <a:pt x="197357" y="563830"/>
                  <a:pt x="202512" y="555660"/>
                </a:cubicBezTo>
                <a:cubicBezTo>
                  <a:pt x="214570" y="536623"/>
                  <a:pt x="199577" y="491884"/>
                  <a:pt x="193708" y="470387"/>
                </a:cubicBezTo>
                <a:cubicBezTo>
                  <a:pt x="165786" y="440245"/>
                  <a:pt x="103041" y="431043"/>
                  <a:pt x="64569" y="420969"/>
                </a:cubicBezTo>
                <a:cubicBezTo>
                  <a:pt x="-7219" y="384004"/>
                  <a:pt x="27446" y="315469"/>
                  <a:pt x="0" y="255738"/>
                </a:cubicBezTo>
                <a:cubicBezTo>
                  <a:pt x="65283" y="223533"/>
                  <a:pt x="-6901" y="138340"/>
                  <a:pt x="19672" y="88921"/>
                </a:cubicBezTo>
                <a:lnTo>
                  <a:pt x="40296" y="89080"/>
                </a:lnTo>
                <a:lnTo>
                  <a:pt x="56558" y="81782"/>
                </a:lnTo>
                <a:lnTo>
                  <a:pt x="59334" y="73612"/>
                </a:lnTo>
                <a:cubicBezTo>
                  <a:pt x="54812" y="41803"/>
                  <a:pt x="32443" y="22131"/>
                  <a:pt x="1118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BF526CC2-DCD8-383D-04F2-D13B9C13A5C6}"/>
              </a:ext>
            </a:extLst>
          </p:cNvPr>
          <p:cNvSpPr/>
          <p:nvPr/>
        </p:nvSpPr>
        <p:spPr>
          <a:xfrm>
            <a:off x="7721414" y="978384"/>
            <a:ext cx="71597" cy="332126"/>
          </a:xfrm>
          <a:custGeom>
            <a:avLst/>
            <a:gdLst>
              <a:gd name="connsiteX0" fmla="*/ 0 w 71597"/>
              <a:gd name="connsiteY0" fmla="*/ 166817 h 332126"/>
              <a:gd name="connsiteX1" fmla="*/ 19673 w 71597"/>
              <a:gd name="connsiteY1" fmla="*/ 0 h 332126"/>
              <a:gd name="connsiteX2" fmla="*/ 40296 w 71597"/>
              <a:gd name="connsiteY2" fmla="*/ 159 h 332126"/>
              <a:gd name="connsiteX3" fmla="*/ 64569 w 71597"/>
              <a:gd name="connsiteY3" fmla="*/ 332127 h 332126"/>
              <a:gd name="connsiteX4" fmla="*/ 0 w 71597"/>
              <a:gd name="connsiteY4" fmla="*/ 166817 h 332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597" h="332126">
                <a:moveTo>
                  <a:pt x="0" y="166817"/>
                </a:moveTo>
                <a:cubicBezTo>
                  <a:pt x="65283" y="134612"/>
                  <a:pt x="-6901" y="49418"/>
                  <a:pt x="19673" y="0"/>
                </a:cubicBezTo>
                <a:lnTo>
                  <a:pt x="40296" y="159"/>
                </a:lnTo>
                <a:cubicBezTo>
                  <a:pt x="47912" y="81544"/>
                  <a:pt x="87414" y="259546"/>
                  <a:pt x="64569" y="332127"/>
                </a:cubicBezTo>
                <a:cubicBezTo>
                  <a:pt x="-7218" y="295162"/>
                  <a:pt x="27446" y="226627"/>
                  <a:pt x="0" y="16681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20276129-DA6E-7ECA-1870-6677F55A3714}"/>
              </a:ext>
            </a:extLst>
          </p:cNvPr>
          <p:cNvSpPr/>
          <p:nvPr/>
        </p:nvSpPr>
        <p:spPr>
          <a:xfrm>
            <a:off x="8101136" y="574311"/>
            <a:ext cx="230458" cy="655686"/>
          </a:xfrm>
          <a:custGeom>
            <a:avLst/>
            <a:gdLst>
              <a:gd name="connsiteX0" fmla="*/ 46879 w 230458"/>
              <a:gd name="connsiteY0" fmla="*/ 0 h 655686"/>
              <a:gd name="connsiteX1" fmla="*/ 225040 w 230458"/>
              <a:gd name="connsiteY1" fmla="*/ 219884 h 655686"/>
              <a:gd name="connsiteX2" fmla="*/ 226151 w 230458"/>
              <a:gd name="connsiteY2" fmla="*/ 225834 h 655686"/>
              <a:gd name="connsiteX3" fmla="*/ 229720 w 230458"/>
              <a:gd name="connsiteY3" fmla="*/ 251138 h 655686"/>
              <a:gd name="connsiteX4" fmla="*/ 22210 w 230458"/>
              <a:gd name="connsiteY4" fmla="*/ 655687 h 655686"/>
              <a:gd name="connsiteX5" fmla="*/ 0 w 230458"/>
              <a:gd name="connsiteY5" fmla="*/ 17451 h 655686"/>
              <a:gd name="connsiteX6" fmla="*/ 46879 w 230458"/>
              <a:gd name="connsiteY6" fmla="*/ 0 h 655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458" h="655686">
                <a:moveTo>
                  <a:pt x="46879" y="0"/>
                </a:moveTo>
                <a:cubicBezTo>
                  <a:pt x="74564" y="18562"/>
                  <a:pt x="218615" y="190773"/>
                  <a:pt x="225040" y="219884"/>
                </a:cubicBezTo>
                <a:cubicBezTo>
                  <a:pt x="225436" y="221867"/>
                  <a:pt x="225754" y="223850"/>
                  <a:pt x="226151" y="225834"/>
                </a:cubicBezTo>
                <a:cubicBezTo>
                  <a:pt x="230434" y="235194"/>
                  <a:pt x="231306" y="240905"/>
                  <a:pt x="229720" y="251138"/>
                </a:cubicBezTo>
                <a:cubicBezTo>
                  <a:pt x="218773" y="319832"/>
                  <a:pt x="74960" y="619674"/>
                  <a:pt x="22210" y="655687"/>
                </a:cubicBezTo>
                <a:cubicBezTo>
                  <a:pt x="34585" y="575253"/>
                  <a:pt x="29905" y="73295"/>
                  <a:pt x="0" y="17451"/>
                </a:cubicBezTo>
                <a:cubicBezTo>
                  <a:pt x="14358" y="9915"/>
                  <a:pt x="31332" y="5394"/>
                  <a:pt x="4687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38B04EEF-26B9-8855-C2C0-013357A57F8A}"/>
              </a:ext>
            </a:extLst>
          </p:cNvPr>
          <p:cNvSpPr/>
          <p:nvPr/>
        </p:nvSpPr>
        <p:spPr>
          <a:xfrm>
            <a:off x="7880934" y="595665"/>
            <a:ext cx="211568" cy="656780"/>
          </a:xfrm>
          <a:custGeom>
            <a:avLst/>
            <a:gdLst>
              <a:gd name="connsiteX0" fmla="*/ 118588 w 211568"/>
              <a:gd name="connsiteY0" fmla="*/ 118968 h 656780"/>
              <a:gd name="connsiteX1" fmla="*/ 54019 w 211568"/>
              <a:gd name="connsiteY1" fmla="*/ 49243 h 656780"/>
              <a:gd name="connsiteX2" fmla="*/ 53702 w 211568"/>
              <a:gd name="connsiteY2" fmla="*/ 17355 h 656780"/>
              <a:gd name="connsiteX3" fmla="*/ 111449 w 211568"/>
              <a:gd name="connsiteY3" fmla="*/ 28460 h 656780"/>
              <a:gd name="connsiteX4" fmla="*/ 110973 w 211568"/>
              <a:gd name="connsiteY4" fmla="*/ 8629 h 656780"/>
              <a:gd name="connsiteX5" fmla="*/ 110180 w 211568"/>
              <a:gd name="connsiteY5" fmla="*/ 2839 h 656780"/>
              <a:gd name="connsiteX6" fmla="*/ 146351 w 211568"/>
              <a:gd name="connsiteY6" fmla="*/ 15055 h 656780"/>
              <a:gd name="connsiteX7" fmla="*/ 159360 w 211568"/>
              <a:gd name="connsiteY7" fmla="*/ 776 h 656780"/>
              <a:gd name="connsiteX8" fmla="*/ 191566 w 211568"/>
              <a:gd name="connsiteY8" fmla="*/ 8074 h 656780"/>
              <a:gd name="connsiteX9" fmla="*/ 210128 w 211568"/>
              <a:gd name="connsiteY9" fmla="*/ 52099 h 656780"/>
              <a:gd name="connsiteX10" fmla="*/ 181888 w 211568"/>
              <a:gd name="connsiteY10" fmla="*/ 618229 h 656780"/>
              <a:gd name="connsiteX11" fmla="*/ 163247 w 211568"/>
              <a:gd name="connsiteY11" fmla="*/ 656781 h 656780"/>
              <a:gd name="connsiteX12" fmla="*/ 72422 w 211568"/>
              <a:gd name="connsiteY12" fmla="*/ 370820 h 656780"/>
              <a:gd name="connsiteX13" fmla="*/ 52591 w 211568"/>
              <a:gd name="connsiteY13" fmla="*/ 347578 h 656780"/>
              <a:gd name="connsiteX14" fmla="*/ 50370 w 211568"/>
              <a:gd name="connsiteY14" fmla="*/ 346230 h 656780"/>
              <a:gd name="connsiteX15" fmla="*/ 61000 w 211568"/>
              <a:gd name="connsiteY15" fmla="*/ 303950 h 656780"/>
              <a:gd name="connsiteX16" fmla="*/ 0 w 211568"/>
              <a:gd name="connsiteY16" fmla="*/ 185282 h 656780"/>
              <a:gd name="connsiteX17" fmla="*/ 72898 w 211568"/>
              <a:gd name="connsiteY17" fmla="*/ 235018 h 656780"/>
              <a:gd name="connsiteX18" fmla="*/ 57430 w 211568"/>
              <a:gd name="connsiteY18" fmla="*/ 189487 h 656780"/>
              <a:gd name="connsiteX19" fmla="*/ 67345 w 211568"/>
              <a:gd name="connsiteY19" fmla="*/ 187741 h 656780"/>
              <a:gd name="connsiteX20" fmla="*/ 111687 w 211568"/>
              <a:gd name="connsiteY20" fmla="*/ 216377 h 656780"/>
              <a:gd name="connsiteX21" fmla="*/ 111687 w 211568"/>
              <a:gd name="connsiteY21" fmla="*/ 211459 h 656780"/>
              <a:gd name="connsiteX22" fmla="*/ 70042 w 211568"/>
              <a:gd name="connsiteY22" fmla="*/ 152839 h 656780"/>
              <a:gd name="connsiteX23" fmla="*/ 118588 w 211568"/>
              <a:gd name="connsiteY23" fmla="*/ 118968 h 65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11568" h="656780">
                <a:moveTo>
                  <a:pt x="118588" y="118968"/>
                </a:moveTo>
                <a:cubicBezTo>
                  <a:pt x="103279" y="91046"/>
                  <a:pt x="67663" y="77958"/>
                  <a:pt x="54019" y="49243"/>
                </a:cubicBezTo>
                <a:cubicBezTo>
                  <a:pt x="47752" y="36075"/>
                  <a:pt x="49498" y="30205"/>
                  <a:pt x="53702" y="17355"/>
                </a:cubicBezTo>
                <a:cubicBezTo>
                  <a:pt x="76230" y="12992"/>
                  <a:pt x="90191" y="35837"/>
                  <a:pt x="111449" y="28460"/>
                </a:cubicBezTo>
                <a:cubicBezTo>
                  <a:pt x="111766" y="21638"/>
                  <a:pt x="111925" y="15451"/>
                  <a:pt x="110973" y="8629"/>
                </a:cubicBezTo>
                <a:lnTo>
                  <a:pt x="110180" y="2839"/>
                </a:lnTo>
                <a:cubicBezTo>
                  <a:pt x="122396" y="9105"/>
                  <a:pt x="132232" y="14817"/>
                  <a:pt x="146351" y="15055"/>
                </a:cubicBezTo>
                <a:cubicBezTo>
                  <a:pt x="150397" y="8947"/>
                  <a:pt x="152697" y="4425"/>
                  <a:pt x="159360" y="776"/>
                </a:cubicBezTo>
                <a:cubicBezTo>
                  <a:pt x="165468" y="-2555"/>
                  <a:pt x="184347" y="5774"/>
                  <a:pt x="191566" y="8074"/>
                </a:cubicBezTo>
                <a:cubicBezTo>
                  <a:pt x="208858" y="23701"/>
                  <a:pt x="208779" y="29174"/>
                  <a:pt x="210128" y="52099"/>
                </a:cubicBezTo>
                <a:cubicBezTo>
                  <a:pt x="216473" y="162120"/>
                  <a:pt x="200926" y="518044"/>
                  <a:pt x="181888" y="618229"/>
                </a:cubicBezTo>
                <a:cubicBezTo>
                  <a:pt x="179112" y="632508"/>
                  <a:pt x="170942" y="644803"/>
                  <a:pt x="163247" y="656781"/>
                </a:cubicBezTo>
                <a:cubicBezTo>
                  <a:pt x="177605" y="617515"/>
                  <a:pt x="92253" y="412544"/>
                  <a:pt x="72422" y="370820"/>
                </a:cubicBezTo>
                <a:cubicBezTo>
                  <a:pt x="67425" y="360270"/>
                  <a:pt x="62903" y="353527"/>
                  <a:pt x="52591" y="347578"/>
                </a:cubicBezTo>
                <a:cubicBezTo>
                  <a:pt x="51877" y="347181"/>
                  <a:pt x="51084" y="346705"/>
                  <a:pt x="50370" y="346230"/>
                </a:cubicBezTo>
                <a:cubicBezTo>
                  <a:pt x="54416" y="333379"/>
                  <a:pt x="60761" y="317514"/>
                  <a:pt x="61000" y="303950"/>
                </a:cubicBezTo>
                <a:cubicBezTo>
                  <a:pt x="61793" y="263257"/>
                  <a:pt x="26653" y="213680"/>
                  <a:pt x="0" y="185282"/>
                </a:cubicBezTo>
                <a:cubicBezTo>
                  <a:pt x="27366" y="198609"/>
                  <a:pt x="46325" y="222882"/>
                  <a:pt x="72898" y="235018"/>
                </a:cubicBezTo>
                <a:cubicBezTo>
                  <a:pt x="75278" y="223992"/>
                  <a:pt x="59651" y="203210"/>
                  <a:pt x="57430" y="189487"/>
                </a:cubicBezTo>
                <a:lnTo>
                  <a:pt x="67345" y="187741"/>
                </a:lnTo>
                <a:cubicBezTo>
                  <a:pt x="83924" y="196150"/>
                  <a:pt x="97568" y="204161"/>
                  <a:pt x="111687" y="216377"/>
                </a:cubicBezTo>
                <a:cubicBezTo>
                  <a:pt x="111687" y="214711"/>
                  <a:pt x="111766" y="213125"/>
                  <a:pt x="111687" y="211459"/>
                </a:cubicBezTo>
                <a:cubicBezTo>
                  <a:pt x="110497" y="187107"/>
                  <a:pt x="86304" y="168228"/>
                  <a:pt x="70042" y="152839"/>
                </a:cubicBezTo>
                <a:cubicBezTo>
                  <a:pt x="87256" y="144590"/>
                  <a:pt x="108435" y="135705"/>
                  <a:pt x="118588" y="11896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10D9465A-4908-1BD3-82FB-B222A10B6588}"/>
              </a:ext>
            </a:extLst>
          </p:cNvPr>
          <p:cNvSpPr/>
          <p:nvPr/>
        </p:nvSpPr>
        <p:spPr>
          <a:xfrm>
            <a:off x="9137574" y="560588"/>
            <a:ext cx="1379310" cy="1666583"/>
          </a:xfrm>
          <a:custGeom>
            <a:avLst/>
            <a:gdLst>
              <a:gd name="connsiteX0" fmla="*/ 838528 w 1379310"/>
              <a:gd name="connsiteY0" fmla="*/ 109784 h 1666583"/>
              <a:gd name="connsiteX1" fmla="*/ 1078957 w 1379310"/>
              <a:gd name="connsiteY1" fmla="*/ 0 h 1666583"/>
              <a:gd name="connsiteX2" fmla="*/ 1078560 w 1379310"/>
              <a:gd name="connsiteY2" fmla="*/ 2776 h 1666583"/>
              <a:gd name="connsiteX3" fmla="*/ 1009311 w 1379310"/>
              <a:gd name="connsiteY3" fmla="*/ 131597 h 1666583"/>
              <a:gd name="connsiteX4" fmla="*/ 1099819 w 1379310"/>
              <a:gd name="connsiteY4" fmla="*/ 95426 h 1666583"/>
              <a:gd name="connsiteX5" fmla="*/ 1099660 w 1379310"/>
              <a:gd name="connsiteY5" fmla="*/ 100265 h 1666583"/>
              <a:gd name="connsiteX6" fmla="*/ 1018830 w 1379310"/>
              <a:gd name="connsiteY6" fmla="*/ 248996 h 1666583"/>
              <a:gd name="connsiteX7" fmla="*/ 1057301 w 1379310"/>
              <a:gd name="connsiteY7" fmla="*/ 251296 h 1666583"/>
              <a:gd name="connsiteX8" fmla="*/ 1135752 w 1379310"/>
              <a:gd name="connsiteY8" fmla="*/ 212745 h 1666583"/>
              <a:gd name="connsiteX9" fmla="*/ 1072055 w 1379310"/>
              <a:gd name="connsiteY9" fmla="*/ 285009 h 1666583"/>
              <a:gd name="connsiteX10" fmla="*/ 1073801 w 1379310"/>
              <a:gd name="connsiteY10" fmla="*/ 288658 h 1666583"/>
              <a:gd name="connsiteX11" fmla="*/ 1091093 w 1379310"/>
              <a:gd name="connsiteY11" fmla="*/ 397093 h 1666583"/>
              <a:gd name="connsiteX12" fmla="*/ 1173272 w 1379310"/>
              <a:gd name="connsiteY12" fmla="*/ 344263 h 1666583"/>
              <a:gd name="connsiteX13" fmla="*/ 1215552 w 1379310"/>
              <a:gd name="connsiteY13" fmla="*/ 287468 h 1666583"/>
              <a:gd name="connsiteX14" fmla="*/ 1218169 w 1379310"/>
              <a:gd name="connsiteY14" fmla="*/ 291117 h 1666583"/>
              <a:gd name="connsiteX15" fmla="*/ 1255769 w 1379310"/>
              <a:gd name="connsiteY15" fmla="*/ 395268 h 1666583"/>
              <a:gd name="connsiteX16" fmla="*/ 1315975 w 1379310"/>
              <a:gd name="connsiteY16" fmla="*/ 315152 h 1666583"/>
              <a:gd name="connsiteX17" fmla="*/ 1320893 w 1379310"/>
              <a:gd name="connsiteY17" fmla="*/ 275490 h 1666583"/>
              <a:gd name="connsiteX18" fmla="*/ 1373484 w 1379310"/>
              <a:gd name="connsiteY18" fmla="*/ 354813 h 1666583"/>
              <a:gd name="connsiteX19" fmla="*/ 1379037 w 1379310"/>
              <a:gd name="connsiteY19" fmla="*/ 366791 h 1666583"/>
              <a:gd name="connsiteX20" fmla="*/ 1166530 w 1379310"/>
              <a:gd name="connsiteY20" fmla="*/ 597543 h 1666583"/>
              <a:gd name="connsiteX21" fmla="*/ 1118539 w 1379310"/>
              <a:gd name="connsiteY21" fmla="*/ 613408 h 1666583"/>
              <a:gd name="connsiteX22" fmla="*/ 1113700 w 1379310"/>
              <a:gd name="connsiteY22" fmla="*/ 651007 h 1666583"/>
              <a:gd name="connsiteX23" fmla="*/ 719781 w 1379310"/>
              <a:gd name="connsiteY23" fmla="*/ 1107513 h 1666583"/>
              <a:gd name="connsiteX24" fmla="*/ 665286 w 1379310"/>
              <a:gd name="connsiteY24" fmla="*/ 1135990 h 1666583"/>
              <a:gd name="connsiteX25" fmla="*/ 571128 w 1379310"/>
              <a:gd name="connsiteY25" fmla="*/ 1292416 h 1666583"/>
              <a:gd name="connsiteX26" fmla="*/ 570573 w 1379310"/>
              <a:gd name="connsiteY26" fmla="*/ 1304473 h 1666583"/>
              <a:gd name="connsiteX27" fmla="*/ 446909 w 1379310"/>
              <a:gd name="connsiteY27" fmla="*/ 1438529 h 1666583"/>
              <a:gd name="connsiteX28" fmla="*/ 421128 w 1379310"/>
              <a:gd name="connsiteY28" fmla="*/ 1429090 h 1666583"/>
              <a:gd name="connsiteX29" fmla="*/ 237733 w 1379310"/>
              <a:gd name="connsiteY29" fmla="*/ 1666584 h 1666583"/>
              <a:gd name="connsiteX30" fmla="*/ 237574 w 1379310"/>
              <a:gd name="connsiteY30" fmla="*/ 1662697 h 1666583"/>
              <a:gd name="connsiteX31" fmla="*/ 57431 w 1379310"/>
              <a:gd name="connsiteY31" fmla="*/ 1408069 h 1666583"/>
              <a:gd name="connsiteX32" fmla="*/ 74882 w 1379310"/>
              <a:gd name="connsiteY32" fmla="*/ 1344928 h 1666583"/>
              <a:gd name="connsiteX33" fmla="*/ 0 w 1379310"/>
              <a:gd name="connsiteY33" fmla="*/ 1231257 h 1666583"/>
              <a:gd name="connsiteX34" fmla="*/ 12693 w 1379310"/>
              <a:gd name="connsiteY34" fmla="*/ 1221183 h 1666583"/>
              <a:gd name="connsiteX35" fmla="*/ 32682 w 1379310"/>
              <a:gd name="connsiteY35" fmla="*/ 1172082 h 1666583"/>
              <a:gd name="connsiteX36" fmla="*/ 33396 w 1379310"/>
              <a:gd name="connsiteY36" fmla="*/ 1164784 h 1666583"/>
              <a:gd name="connsiteX37" fmla="*/ 81069 w 1379310"/>
              <a:gd name="connsiteY37" fmla="*/ 1158359 h 1666583"/>
              <a:gd name="connsiteX38" fmla="*/ 61634 w 1379310"/>
              <a:gd name="connsiteY38" fmla="*/ 1098311 h 1666583"/>
              <a:gd name="connsiteX39" fmla="*/ 113830 w 1379310"/>
              <a:gd name="connsiteY39" fmla="*/ 1072373 h 1666583"/>
              <a:gd name="connsiteX40" fmla="*/ 108118 w 1379310"/>
              <a:gd name="connsiteY40" fmla="*/ 1052542 h 1666583"/>
              <a:gd name="connsiteX41" fmla="*/ 183872 w 1379310"/>
              <a:gd name="connsiteY41" fmla="*/ 981944 h 1666583"/>
              <a:gd name="connsiteX42" fmla="*/ 279853 w 1379310"/>
              <a:gd name="connsiteY42" fmla="*/ 823535 h 1666583"/>
              <a:gd name="connsiteX43" fmla="*/ 385592 w 1379310"/>
              <a:gd name="connsiteY43" fmla="*/ 261926 h 1666583"/>
              <a:gd name="connsiteX44" fmla="*/ 475147 w 1379310"/>
              <a:gd name="connsiteY44" fmla="*/ 227579 h 1666583"/>
              <a:gd name="connsiteX45" fmla="*/ 612377 w 1379310"/>
              <a:gd name="connsiteY45" fmla="*/ 190693 h 1666583"/>
              <a:gd name="connsiteX46" fmla="*/ 838528 w 1379310"/>
              <a:gd name="connsiteY46" fmla="*/ 109784 h 166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79310" h="1666583">
                <a:moveTo>
                  <a:pt x="838528" y="109784"/>
                </a:moveTo>
                <a:cubicBezTo>
                  <a:pt x="893737" y="93840"/>
                  <a:pt x="1036360" y="36409"/>
                  <a:pt x="1078957" y="0"/>
                </a:cubicBezTo>
                <a:cubicBezTo>
                  <a:pt x="1078798" y="952"/>
                  <a:pt x="1078719" y="1824"/>
                  <a:pt x="1078560" y="2776"/>
                </a:cubicBezTo>
                <a:cubicBezTo>
                  <a:pt x="1069597" y="46642"/>
                  <a:pt x="988686" y="80672"/>
                  <a:pt x="1009311" y="131597"/>
                </a:cubicBezTo>
                <a:cubicBezTo>
                  <a:pt x="1036360" y="135484"/>
                  <a:pt x="1077450" y="110101"/>
                  <a:pt x="1099819" y="95426"/>
                </a:cubicBezTo>
                <a:cubicBezTo>
                  <a:pt x="1099739" y="97012"/>
                  <a:pt x="1099739" y="98678"/>
                  <a:pt x="1099660" y="100265"/>
                </a:cubicBezTo>
                <a:cubicBezTo>
                  <a:pt x="1096884" y="158964"/>
                  <a:pt x="1016688" y="191725"/>
                  <a:pt x="1018830" y="248996"/>
                </a:cubicBezTo>
                <a:cubicBezTo>
                  <a:pt x="1032950" y="256373"/>
                  <a:pt x="1042230" y="255580"/>
                  <a:pt x="1057301" y="251296"/>
                </a:cubicBezTo>
                <a:cubicBezTo>
                  <a:pt x="1080940" y="244713"/>
                  <a:pt x="1118302" y="230752"/>
                  <a:pt x="1135752" y="212745"/>
                </a:cubicBezTo>
                <a:cubicBezTo>
                  <a:pt x="1126075" y="246537"/>
                  <a:pt x="1100850" y="266685"/>
                  <a:pt x="1072055" y="285009"/>
                </a:cubicBezTo>
                <a:cubicBezTo>
                  <a:pt x="1072691" y="286199"/>
                  <a:pt x="1073245" y="287389"/>
                  <a:pt x="1073801" y="288658"/>
                </a:cubicBezTo>
                <a:cubicBezTo>
                  <a:pt x="1089031" y="323243"/>
                  <a:pt x="1075546" y="364174"/>
                  <a:pt x="1091093" y="397093"/>
                </a:cubicBezTo>
                <a:cubicBezTo>
                  <a:pt x="1117587" y="397410"/>
                  <a:pt x="1155028" y="362270"/>
                  <a:pt x="1173272" y="344263"/>
                </a:cubicBezTo>
                <a:cubicBezTo>
                  <a:pt x="1186995" y="330620"/>
                  <a:pt x="1211982" y="306030"/>
                  <a:pt x="1215552" y="287468"/>
                </a:cubicBezTo>
                <a:cubicBezTo>
                  <a:pt x="1216425" y="288658"/>
                  <a:pt x="1217376" y="289848"/>
                  <a:pt x="1218169" y="291117"/>
                </a:cubicBezTo>
                <a:cubicBezTo>
                  <a:pt x="1236017" y="318959"/>
                  <a:pt x="1226261" y="383846"/>
                  <a:pt x="1255769" y="395268"/>
                </a:cubicBezTo>
                <a:cubicBezTo>
                  <a:pt x="1283691" y="382339"/>
                  <a:pt x="1305346" y="343074"/>
                  <a:pt x="1315975" y="315152"/>
                </a:cubicBezTo>
                <a:cubicBezTo>
                  <a:pt x="1321052" y="301667"/>
                  <a:pt x="1323748" y="289927"/>
                  <a:pt x="1320893" y="275490"/>
                </a:cubicBezTo>
                <a:cubicBezTo>
                  <a:pt x="1345404" y="306267"/>
                  <a:pt x="1331998" y="342201"/>
                  <a:pt x="1373484" y="354813"/>
                </a:cubicBezTo>
                <a:cubicBezTo>
                  <a:pt x="1381814" y="357352"/>
                  <a:pt x="1378640" y="358859"/>
                  <a:pt x="1379037" y="366791"/>
                </a:cubicBezTo>
                <a:cubicBezTo>
                  <a:pt x="1357778" y="404549"/>
                  <a:pt x="1205081" y="586993"/>
                  <a:pt x="1166530" y="597543"/>
                </a:cubicBezTo>
                <a:cubicBezTo>
                  <a:pt x="1148444" y="602461"/>
                  <a:pt x="1132659" y="598971"/>
                  <a:pt x="1118539" y="613408"/>
                </a:cubicBezTo>
                <a:cubicBezTo>
                  <a:pt x="1114018" y="626575"/>
                  <a:pt x="1113621" y="637125"/>
                  <a:pt x="1113700" y="651007"/>
                </a:cubicBezTo>
                <a:cubicBezTo>
                  <a:pt x="1069041" y="719859"/>
                  <a:pt x="786571" y="1085064"/>
                  <a:pt x="719781" y="1107513"/>
                </a:cubicBezTo>
                <a:cubicBezTo>
                  <a:pt x="695269" y="1110844"/>
                  <a:pt x="684086" y="1121315"/>
                  <a:pt x="665286" y="1135990"/>
                </a:cubicBezTo>
                <a:cubicBezTo>
                  <a:pt x="610156" y="1178824"/>
                  <a:pt x="639981" y="1275044"/>
                  <a:pt x="571128" y="1292416"/>
                </a:cubicBezTo>
                <a:lnTo>
                  <a:pt x="570573" y="1304473"/>
                </a:lnTo>
                <a:cubicBezTo>
                  <a:pt x="550504" y="1343738"/>
                  <a:pt x="486650" y="1419333"/>
                  <a:pt x="446909" y="1438529"/>
                </a:cubicBezTo>
                <a:lnTo>
                  <a:pt x="421128" y="1429090"/>
                </a:lnTo>
                <a:cubicBezTo>
                  <a:pt x="379642" y="1445985"/>
                  <a:pt x="333873" y="1614627"/>
                  <a:pt x="237733" y="1666584"/>
                </a:cubicBezTo>
                <a:cubicBezTo>
                  <a:pt x="237653" y="1665315"/>
                  <a:pt x="237812" y="1663966"/>
                  <a:pt x="237574" y="1662697"/>
                </a:cubicBezTo>
                <a:cubicBezTo>
                  <a:pt x="236384" y="1656034"/>
                  <a:pt x="67267" y="1416001"/>
                  <a:pt x="57431" y="1408069"/>
                </a:cubicBezTo>
                <a:cubicBezTo>
                  <a:pt x="67108" y="1390539"/>
                  <a:pt x="74802" y="1365076"/>
                  <a:pt x="74882" y="1344928"/>
                </a:cubicBezTo>
                <a:cubicBezTo>
                  <a:pt x="74882" y="1298920"/>
                  <a:pt x="30857" y="1260369"/>
                  <a:pt x="0" y="1231257"/>
                </a:cubicBezTo>
                <a:cubicBezTo>
                  <a:pt x="4363" y="1228005"/>
                  <a:pt x="8647" y="1224832"/>
                  <a:pt x="12693" y="1221183"/>
                </a:cubicBezTo>
                <a:cubicBezTo>
                  <a:pt x="29984" y="1206112"/>
                  <a:pt x="31016" y="1193579"/>
                  <a:pt x="32682" y="1172082"/>
                </a:cubicBezTo>
                <a:cubicBezTo>
                  <a:pt x="32761" y="1171209"/>
                  <a:pt x="33078" y="1165815"/>
                  <a:pt x="33396" y="1164784"/>
                </a:cubicBezTo>
                <a:cubicBezTo>
                  <a:pt x="36331" y="1155583"/>
                  <a:pt x="67981" y="1163912"/>
                  <a:pt x="81069" y="1158359"/>
                </a:cubicBezTo>
                <a:cubicBezTo>
                  <a:pt x="83925" y="1136228"/>
                  <a:pt x="70598" y="1118618"/>
                  <a:pt x="61634" y="1098311"/>
                </a:cubicBezTo>
                <a:cubicBezTo>
                  <a:pt x="74009" y="1081019"/>
                  <a:pt x="97171" y="1086809"/>
                  <a:pt x="113830" y="1072373"/>
                </a:cubicBezTo>
                <a:lnTo>
                  <a:pt x="108118" y="1052542"/>
                </a:lnTo>
                <a:cubicBezTo>
                  <a:pt x="125490" y="1025651"/>
                  <a:pt x="160234" y="1003916"/>
                  <a:pt x="183872" y="981944"/>
                </a:cubicBezTo>
                <a:cubicBezTo>
                  <a:pt x="223851" y="944741"/>
                  <a:pt x="258674" y="873826"/>
                  <a:pt x="279853" y="823535"/>
                </a:cubicBezTo>
                <a:cubicBezTo>
                  <a:pt x="358780" y="636887"/>
                  <a:pt x="205289" y="539558"/>
                  <a:pt x="385592" y="261926"/>
                </a:cubicBezTo>
                <a:cubicBezTo>
                  <a:pt x="414544" y="246299"/>
                  <a:pt x="443894" y="237098"/>
                  <a:pt x="475147" y="227579"/>
                </a:cubicBezTo>
                <a:cubicBezTo>
                  <a:pt x="521630" y="217029"/>
                  <a:pt x="567321" y="206399"/>
                  <a:pt x="612377" y="190693"/>
                </a:cubicBezTo>
                <a:cubicBezTo>
                  <a:pt x="687814" y="173322"/>
                  <a:pt x="772134" y="149445"/>
                  <a:pt x="838528" y="1097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2D2A73D3-AB44-6ED4-8A2C-F033DA3A7020}"/>
              </a:ext>
            </a:extLst>
          </p:cNvPr>
          <p:cNvSpPr/>
          <p:nvPr/>
        </p:nvSpPr>
        <p:spPr>
          <a:xfrm>
            <a:off x="9857355" y="560588"/>
            <a:ext cx="659529" cy="1107512"/>
          </a:xfrm>
          <a:custGeom>
            <a:avLst/>
            <a:gdLst>
              <a:gd name="connsiteX0" fmla="*/ 118747 w 659529"/>
              <a:gd name="connsiteY0" fmla="*/ 109784 h 1107512"/>
              <a:gd name="connsiteX1" fmla="*/ 359175 w 659529"/>
              <a:gd name="connsiteY1" fmla="*/ 0 h 1107512"/>
              <a:gd name="connsiteX2" fmla="*/ 358779 w 659529"/>
              <a:gd name="connsiteY2" fmla="*/ 2776 h 1107512"/>
              <a:gd name="connsiteX3" fmla="*/ 289530 w 659529"/>
              <a:gd name="connsiteY3" fmla="*/ 131597 h 1107512"/>
              <a:gd name="connsiteX4" fmla="*/ 380038 w 659529"/>
              <a:gd name="connsiteY4" fmla="*/ 95426 h 1107512"/>
              <a:gd name="connsiteX5" fmla="*/ 379879 w 659529"/>
              <a:gd name="connsiteY5" fmla="*/ 100265 h 1107512"/>
              <a:gd name="connsiteX6" fmla="*/ 299049 w 659529"/>
              <a:gd name="connsiteY6" fmla="*/ 248996 h 1107512"/>
              <a:gd name="connsiteX7" fmla="*/ 337520 w 659529"/>
              <a:gd name="connsiteY7" fmla="*/ 251296 h 1107512"/>
              <a:gd name="connsiteX8" fmla="*/ 415971 w 659529"/>
              <a:gd name="connsiteY8" fmla="*/ 212745 h 1107512"/>
              <a:gd name="connsiteX9" fmla="*/ 352274 w 659529"/>
              <a:gd name="connsiteY9" fmla="*/ 285009 h 1107512"/>
              <a:gd name="connsiteX10" fmla="*/ 354020 w 659529"/>
              <a:gd name="connsiteY10" fmla="*/ 288658 h 1107512"/>
              <a:gd name="connsiteX11" fmla="*/ 371312 w 659529"/>
              <a:gd name="connsiteY11" fmla="*/ 397093 h 1107512"/>
              <a:gd name="connsiteX12" fmla="*/ 453491 w 659529"/>
              <a:gd name="connsiteY12" fmla="*/ 344263 h 1107512"/>
              <a:gd name="connsiteX13" fmla="*/ 495771 w 659529"/>
              <a:gd name="connsiteY13" fmla="*/ 287468 h 1107512"/>
              <a:gd name="connsiteX14" fmla="*/ 498388 w 659529"/>
              <a:gd name="connsiteY14" fmla="*/ 291117 h 1107512"/>
              <a:gd name="connsiteX15" fmla="*/ 535988 w 659529"/>
              <a:gd name="connsiteY15" fmla="*/ 395268 h 1107512"/>
              <a:gd name="connsiteX16" fmla="*/ 596194 w 659529"/>
              <a:gd name="connsiteY16" fmla="*/ 315152 h 1107512"/>
              <a:gd name="connsiteX17" fmla="*/ 601112 w 659529"/>
              <a:gd name="connsiteY17" fmla="*/ 275490 h 1107512"/>
              <a:gd name="connsiteX18" fmla="*/ 653703 w 659529"/>
              <a:gd name="connsiteY18" fmla="*/ 354813 h 1107512"/>
              <a:gd name="connsiteX19" fmla="*/ 659256 w 659529"/>
              <a:gd name="connsiteY19" fmla="*/ 366791 h 1107512"/>
              <a:gd name="connsiteX20" fmla="*/ 446749 w 659529"/>
              <a:gd name="connsiteY20" fmla="*/ 597543 h 1107512"/>
              <a:gd name="connsiteX21" fmla="*/ 398758 w 659529"/>
              <a:gd name="connsiteY21" fmla="*/ 613408 h 1107512"/>
              <a:gd name="connsiteX22" fmla="*/ 393919 w 659529"/>
              <a:gd name="connsiteY22" fmla="*/ 651007 h 1107512"/>
              <a:gd name="connsiteX23" fmla="*/ 0 w 659529"/>
              <a:gd name="connsiteY23" fmla="*/ 1107513 h 1107512"/>
              <a:gd name="connsiteX24" fmla="*/ 24272 w 659529"/>
              <a:gd name="connsiteY24" fmla="*/ 799659 h 1107512"/>
              <a:gd name="connsiteX25" fmla="*/ 118747 w 659529"/>
              <a:gd name="connsiteY25" fmla="*/ 109784 h 110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9529" h="1107512">
                <a:moveTo>
                  <a:pt x="118747" y="109784"/>
                </a:moveTo>
                <a:cubicBezTo>
                  <a:pt x="173956" y="93840"/>
                  <a:pt x="316579" y="36409"/>
                  <a:pt x="359175" y="0"/>
                </a:cubicBezTo>
                <a:cubicBezTo>
                  <a:pt x="359017" y="952"/>
                  <a:pt x="358938" y="1824"/>
                  <a:pt x="358779" y="2776"/>
                </a:cubicBezTo>
                <a:cubicBezTo>
                  <a:pt x="349816" y="46642"/>
                  <a:pt x="268905" y="80672"/>
                  <a:pt x="289530" y="131597"/>
                </a:cubicBezTo>
                <a:cubicBezTo>
                  <a:pt x="316579" y="135484"/>
                  <a:pt x="357669" y="110101"/>
                  <a:pt x="380038" y="95426"/>
                </a:cubicBezTo>
                <a:cubicBezTo>
                  <a:pt x="379958" y="97012"/>
                  <a:pt x="379958" y="98678"/>
                  <a:pt x="379879" y="100265"/>
                </a:cubicBezTo>
                <a:cubicBezTo>
                  <a:pt x="377103" y="158964"/>
                  <a:pt x="296907" y="191725"/>
                  <a:pt x="299049" y="248996"/>
                </a:cubicBezTo>
                <a:cubicBezTo>
                  <a:pt x="313168" y="256373"/>
                  <a:pt x="322449" y="255580"/>
                  <a:pt x="337520" y="251296"/>
                </a:cubicBezTo>
                <a:cubicBezTo>
                  <a:pt x="361159" y="244713"/>
                  <a:pt x="398520" y="230752"/>
                  <a:pt x="415971" y="212745"/>
                </a:cubicBezTo>
                <a:cubicBezTo>
                  <a:pt x="406294" y="246537"/>
                  <a:pt x="381069" y="266685"/>
                  <a:pt x="352274" y="285009"/>
                </a:cubicBezTo>
                <a:cubicBezTo>
                  <a:pt x="352910" y="286199"/>
                  <a:pt x="353464" y="287389"/>
                  <a:pt x="354020" y="288658"/>
                </a:cubicBezTo>
                <a:cubicBezTo>
                  <a:pt x="369250" y="323243"/>
                  <a:pt x="355765" y="364174"/>
                  <a:pt x="371312" y="397093"/>
                </a:cubicBezTo>
                <a:cubicBezTo>
                  <a:pt x="397806" y="397410"/>
                  <a:pt x="435247" y="362270"/>
                  <a:pt x="453491" y="344263"/>
                </a:cubicBezTo>
                <a:cubicBezTo>
                  <a:pt x="467214" y="330620"/>
                  <a:pt x="492201" y="306030"/>
                  <a:pt x="495771" y="287468"/>
                </a:cubicBezTo>
                <a:cubicBezTo>
                  <a:pt x="496643" y="288658"/>
                  <a:pt x="497595" y="289848"/>
                  <a:pt x="498388" y="291117"/>
                </a:cubicBezTo>
                <a:cubicBezTo>
                  <a:pt x="516236" y="318959"/>
                  <a:pt x="506479" y="383846"/>
                  <a:pt x="535988" y="395268"/>
                </a:cubicBezTo>
                <a:cubicBezTo>
                  <a:pt x="563910" y="382339"/>
                  <a:pt x="585565" y="343074"/>
                  <a:pt x="596194" y="315152"/>
                </a:cubicBezTo>
                <a:cubicBezTo>
                  <a:pt x="601270" y="301667"/>
                  <a:pt x="603967" y="289927"/>
                  <a:pt x="601112" y="275490"/>
                </a:cubicBezTo>
                <a:cubicBezTo>
                  <a:pt x="625623" y="306267"/>
                  <a:pt x="612217" y="342201"/>
                  <a:pt x="653703" y="354813"/>
                </a:cubicBezTo>
                <a:cubicBezTo>
                  <a:pt x="662032" y="357352"/>
                  <a:pt x="658859" y="358859"/>
                  <a:pt x="659256" y="366791"/>
                </a:cubicBezTo>
                <a:cubicBezTo>
                  <a:pt x="637997" y="404549"/>
                  <a:pt x="485300" y="586993"/>
                  <a:pt x="446749" y="597543"/>
                </a:cubicBezTo>
                <a:cubicBezTo>
                  <a:pt x="428663" y="602461"/>
                  <a:pt x="412878" y="598971"/>
                  <a:pt x="398758" y="613408"/>
                </a:cubicBezTo>
                <a:cubicBezTo>
                  <a:pt x="394237" y="626575"/>
                  <a:pt x="393840" y="637125"/>
                  <a:pt x="393919" y="651007"/>
                </a:cubicBezTo>
                <a:cubicBezTo>
                  <a:pt x="349260" y="719859"/>
                  <a:pt x="66790" y="1085064"/>
                  <a:pt x="0" y="1107513"/>
                </a:cubicBezTo>
                <a:cubicBezTo>
                  <a:pt x="28080" y="1010659"/>
                  <a:pt x="12612" y="899606"/>
                  <a:pt x="24272" y="799659"/>
                </a:cubicBezTo>
                <a:cubicBezTo>
                  <a:pt x="37282" y="690272"/>
                  <a:pt x="133818" y="175225"/>
                  <a:pt x="118747" y="1097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8620F82D-B5F1-5CBB-7F61-B792965FBCB2}"/>
              </a:ext>
            </a:extLst>
          </p:cNvPr>
          <p:cNvSpPr/>
          <p:nvPr/>
        </p:nvSpPr>
        <p:spPr>
          <a:xfrm>
            <a:off x="9523641" y="670371"/>
            <a:ext cx="454053" cy="1182711"/>
          </a:xfrm>
          <a:custGeom>
            <a:avLst/>
            <a:gdLst>
              <a:gd name="connsiteX0" fmla="*/ 452461 w 454053"/>
              <a:gd name="connsiteY0" fmla="*/ 0 h 1182711"/>
              <a:gd name="connsiteX1" fmla="*/ 358145 w 454053"/>
              <a:gd name="connsiteY1" fmla="*/ 689955 h 1182711"/>
              <a:gd name="connsiteX2" fmla="*/ 333872 w 454053"/>
              <a:gd name="connsiteY2" fmla="*/ 997809 h 1182711"/>
              <a:gd name="connsiteX3" fmla="*/ 279377 w 454053"/>
              <a:gd name="connsiteY3" fmla="*/ 1026286 h 1182711"/>
              <a:gd name="connsiteX4" fmla="*/ 185220 w 454053"/>
              <a:gd name="connsiteY4" fmla="*/ 1182711 h 1182711"/>
              <a:gd name="connsiteX5" fmla="*/ 189265 w 454053"/>
              <a:gd name="connsiteY5" fmla="*/ 578029 h 1182711"/>
              <a:gd name="connsiteX6" fmla="*/ 122476 w 454053"/>
              <a:gd name="connsiteY6" fmla="*/ 380990 h 1182711"/>
              <a:gd name="connsiteX7" fmla="*/ 0 w 454053"/>
              <a:gd name="connsiteY7" fmla="*/ 152142 h 1182711"/>
              <a:gd name="connsiteX8" fmla="*/ 89556 w 454053"/>
              <a:gd name="connsiteY8" fmla="*/ 117795 h 1182711"/>
              <a:gd name="connsiteX9" fmla="*/ 226785 w 454053"/>
              <a:gd name="connsiteY9" fmla="*/ 80910 h 1182711"/>
              <a:gd name="connsiteX10" fmla="*/ 452461 w 454053"/>
              <a:gd name="connsiteY10" fmla="*/ 0 h 1182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4053" h="1182711">
                <a:moveTo>
                  <a:pt x="452461" y="0"/>
                </a:moveTo>
                <a:cubicBezTo>
                  <a:pt x="467532" y="65521"/>
                  <a:pt x="370996" y="580488"/>
                  <a:pt x="358145" y="689955"/>
                </a:cubicBezTo>
                <a:cubicBezTo>
                  <a:pt x="346405" y="789902"/>
                  <a:pt x="361873" y="900955"/>
                  <a:pt x="333872" y="997809"/>
                </a:cubicBezTo>
                <a:cubicBezTo>
                  <a:pt x="309361" y="1001140"/>
                  <a:pt x="298176" y="1011611"/>
                  <a:pt x="279377" y="1026286"/>
                </a:cubicBezTo>
                <a:cubicBezTo>
                  <a:pt x="224247" y="1069120"/>
                  <a:pt x="254073" y="1165339"/>
                  <a:pt x="185220" y="1182711"/>
                </a:cubicBezTo>
                <a:cubicBezTo>
                  <a:pt x="211159" y="1119491"/>
                  <a:pt x="202036" y="651007"/>
                  <a:pt x="189265" y="578029"/>
                </a:cubicBezTo>
                <a:cubicBezTo>
                  <a:pt x="177526" y="511318"/>
                  <a:pt x="147859" y="443656"/>
                  <a:pt x="122476" y="380990"/>
                </a:cubicBezTo>
                <a:cubicBezTo>
                  <a:pt x="100424" y="326733"/>
                  <a:pt x="50767" y="173639"/>
                  <a:pt x="0" y="152142"/>
                </a:cubicBezTo>
                <a:cubicBezTo>
                  <a:pt x="28953" y="136515"/>
                  <a:pt x="58302" y="127314"/>
                  <a:pt x="89556" y="117795"/>
                </a:cubicBezTo>
                <a:cubicBezTo>
                  <a:pt x="136040" y="107245"/>
                  <a:pt x="181730" y="96616"/>
                  <a:pt x="226785" y="80910"/>
                </a:cubicBezTo>
                <a:cubicBezTo>
                  <a:pt x="301746" y="63538"/>
                  <a:pt x="386067" y="39662"/>
                  <a:pt x="45246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41320D16-F481-2D36-AFC9-6BA15ED4452E}"/>
              </a:ext>
            </a:extLst>
          </p:cNvPr>
          <p:cNvSpPr/>
          <p:nvPr/>
        </p:nvSpPr>
        <p:spPr>
          <a:xfrm>
            <a:off x="9613197" y="751281"/>
            <a:ext cx="164146" cy="382735"/>
          </a:xfrm>
          <a:custGeom>
            <a:avLst/>
            <a:gdLst>
              <a:gd name="connsiteX0" fmla="*/ 137229 w 164146"/>
              <a:gd name="connsiteY0" fmla="*/ 0 h 382735"/>
              <a:gd name="connsiteX1" fmla="*/ 158647 w 164146"/>
              <a:gd name="connsiteY1" fmla="*/ 25145 h 382735"/>
              <a:gd name="connsiteX2" fmla="*/ 127949 w 164146"/>
              <a:gd name="connsiteY2" fmla="*/ 377976 h 382735"/>
              <a:gd name="connsiteX3" fmla="*/ 124537 w 164146"/>
              <a:gd name="connsiteY3" fmla="*/ 382735 h 382735"/>
              <a:gd name="connsiteX4" fmla="*/ 22131 w 164146"/>
              <a:gd name="connsiteY4" fmla="*/ 72660 h 382735"/>
              <a:gd name="connsiteX5" fmla="*/ 0 w 164146"/>
              <a:gd name="connsiteY5" fmla="*/ 36885 h 382735"/>
              <a:gd name="connsiteX6" fmla="*/ 137229 w 164146"/>
              <a:gd name="connsiteY6" fmla="*/ 0 h 382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146" h="382735">
                <a:moveTo>
                  <a:pt x="137229" y="0"/>
                </a:moveTo>
                <a:cubicBezTo>
                  <a:pt x="151031" y="8646"/>
                  <a:pt x="154601" y="8726"/>
                  <a:pt x="158647" y="25145"/>
                </a:cubicBezTo>
                <a:cubicBezTo>
                  <a:pt x="172924" y="81941"/>
                  <a:pt x="158250" y="333475"/>
                  <a:pt x="127949" y="377976"/>
                </a:cubicBezTo>
                <a:cubicBezTo>
                  <a:pt x="126917" y="379562"/>
                  <a:pt x="125648" y="381149"/>
                  <a:pt x="124537" y="382735"/>
                </a:cubicBezTo>
                <a:cubicBezTo>
                  <a:pt x="143178" y="326574"/>
                  <a:pt x="51243" y="130328"/>
                  <a:pt x="22131" y="72660"/>
                </a:cubicBezTo>
                <a:cubicBezTo>
                  <a:pt x="15865" y="60206"/>
                  <a:pt x="8725" y="47753"/>
                  <a:pt x="0" y="36885"/>
                </a:cubicBezTo>
                <a:cubicBezTo>
                  <a:pt x="46404" y="26335"/>
                  <a:pt x="92174" y="15706"/>
                  <a:pt x="13722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E8F0773E-EA9E-7B0E-FD1C-B89EA165B265}"/>
              </a:ext>
            </a:extLst>
          </p:cNvPr>
          <p:cNvSpPr/>
          <p:nvPr/>
        </p:nvSpPr>
        <p:spPr>
          <a:xfrm>
            <a:off x="9863700" y="1308607"/>
            <a:ext cx="1516583" cy="1752094"/>
          </a:xfrm>
          <a:custGeom>
            <a:avLst/>
            <a:gdLst>
              <a:gd name="connsiteX0" fmla="*/ 0 w 1516583"/>
              <a:gd name="connsiteY0" fmla="*/ 453888 h 1752094"/>
              <a:gd name="connsiteX1" fmla="*/ 76706 w 1516583"/>
              <a:gd name="connsiteY1" fmla="*/ 366157 h 1752094"/>
              <a:gd name="connsiteX2" fmla="*/ 408515 w 1516583"/>
              <a:gd name="connsiteY2" fmla="*/ 0 h 1752094"/>
              <a:gd name="connsiteX3" fmla="*/ 429219 w 1516583"/>
              <a:gd name="connsiteY3" fmla="*/ 48784 h 1752094"/>
              <a:gd name="connsiteX4" fmla="*/ 443577 w 1516583"/>
              <a:gd name="connsiteY4" fmla="*/ 255183 h 1752094"/>
              <a:gd name="connsiteX5" fmla="*/ 485063 w 1516583"/>
              <a:gd name="connsiteY5" fmla="*/ 569462 h 1752094"/>
              <a:gd name="connsiteX6" fmla="*/ 593815 w 1516583"/>
              <a:gd name="connsiteY6" fmla="*/ 1007962 h 1752094"/>
              <a:gd name="connsiteX7" fmla="*/ 796804 w 1516583"/>
              <a:gd name="connsiteY7" fmla="*/ 1288687 h 1752094"/>
              <a:gd name="connsiteX8" fmla="*/ 894133 w 1516583"/>
              <a:gd name="connsiteY8" fmla="*/ 1292653 h 1752094"/>
              <a:gd name="connsiteX9" fmla="*/ 1058649 w 1516583"/>
              <a:gd name="connsiteY9" fmla="*/ 1084588 h 1752094"/>
              <a:gd name="connsiteX10" fmla="*/ 1129406 w 1516583"/>
              <a:gd name="connsiteY10" fmla="*/ 882234 h 1752094"/>
              <a:gd name="connsiteX11" fmla="*/ 1224991 w 1516583"/>
              <a:gd name="connsiteY11" fmla="*/ 228927 h 1752094"/>
              <a:gd name="connsiteX12" fmla="*/ 1297809 w 1516583"/>
              <a:gd name="connsiteY12" fmla="*/ 291117 h 1752094"/>
              <a:gd name="connsiteX13" fmla="*/ 1408228 w 1516583"/>
              <a:gd name="connsiteY13" fmla="*/ 1143605 h 1752094"/>
              <a:gd name="connsiteX14" fmla="*/ 1413621 w 1516583"/>
              <a:gd name="connsiteY14" fmla="*/ 1354922 h 1752094"/>
              <a:gd name="connsiteX15" fmla="*/ 1401406 w 1516583"/>
              <a:gd name="connsiteY15" fmla="*/ 1374991 h 1752094"/>
              <a:gd name="connsiteX16" fmla="*/ 1382765 w 1516583"/>
              <a:gd name="connsiteY16" fmla="*/ 1378402 h 1752094"/>
              <a:gd name="connsiteX17" fmla="*/ 1227529 w 1516583"/>
              <a:gd name="connsiteY17" fmla="*/ 1350004 h 1752094"/>
              <a:gd name="connsiteX18" fmla="*/ 1220310 w 1516583"/>
              <a:gd name="connsiteY18" fmla="*/ 1356271 h 1752094"/>
              <a:gd name="connsiteX19" fmla="*/ 1307011 w 1516583"/>
              <a:gd name="connsiteY19" fmla="*/ 1390300 h 1752094"/>
              <a:gd name="connsiteX20" fmla="*/ 1509524 w 1516583"/>
              <a:gd name="connsiteY20" fmla="*/ 1536176 h 1752094"/>
              <a:gd name="connsiteX21" fmla="*/ 1516584 w 1516583"/>
              <a:gd name="connsiteY21" fmla="*/ 1570047 h 1752094"/>
              <a:gd name="connsiteX22" fmla="*/ 1390777 w 1516583"/>
              <a:gd name="connsiteY22" fmla="*/ 1537049 h 1752094"/>
              <a:gd name="connsiteX23" fmla="*/ 1341675 w 1516583"/>
              <a:gd name="connsiteY23" fmla="*/ 1537604 h 1752094"/>
              <a:gd name="connsiteX24" fmla="*/ 1339692 w 1516583"/>
              <a:gd name="connsiteY24" fmla="*/ 1549106 h 1752094"/>
              <a:gd name="connsiteX25" fmla="*/ 1308439 w 1516583"/>
              <a:gd name="connsiteY25" fmla="*/ 1542839 h 1752094"/>
              <a:gd name="connsiteX26" fmla="*/ 1310819 w 1516583"/>
              <a:gd name="connsiteY26" fmla="*/ 1564257 h 1752094"/>
              <a:gd name="connsiteX27" fmla="*/ 1303204 w 1516583"/>
              <a:gd name="connsiteY27" fmla="*/ 1571237 h 1752094"/>
              <a:gd name="connsiteX28" fmla="*/ 1238793 w 1516583"/>
              <a:gd name="connsiteY28" fmla="*/ 1555055 h 1752094"/>
              <a:gd name="connsiteX29" fmla="*/ 1202384 w 1516583"/>
              <a:gd name="connsiteY29" fmla="*/ 1588292 h 1752094"/>
              <a:gd name="connsiteX30" fmla="*/ 1199132 w 1516583"/>
              <a:gd name="connsiteY30" fmla="*/ 1614548 h 1752094"/>
              <a:gd name="connsiteX31" fmla="*/ 1198021 w 1516583"/>
              <a:gd name="connsiteY31" fmla="*/ 1607885 h 1752094"/>
              <a:gd name="connsiteX32" fmla="*/ 1195879 w 1516583"/>
              <a:gd name="connsiteY32" fmla="*/ 1617403 h 1752094"/>
              <a:gd name="connsiteX33" fmla="*/ 1162246 w 1516583"/>
              <a:gd name="connsiteY33" fmla="*/ 1571475 h 1752094"/>
              <a:gd name="connsiteX34" fmla="*/ 1087365 w 1516583"/>
              <a:gd name="connsiteY34" fmla="*/ 1614230 h 1752094"/>
              <a:gd name="connsiteX35" fmla="*/ 1046830 w 1516583"/>
              <a:gd name="connsiteY35" fmla="*/ 1672057 h 1752094"/>
              <a:gd name="connsiteX36" fmla="*/ 1006296 w 1516583"/>
              <a:gd name="connsiteY36" fmla="*/ 1681417 h 1752094"/>
              <a:gd name="connsiteX37" fmla="*/ 990511 w 1516583"/>
              <a:gd name="connsiteY37" fmla="*/ 1709022 h 1752094"/>
              <a:gd name="connsiteX38" fmla="*/ 986069 w 1516583"/>
              <a:gd name="connsiteY38" fmla="*/ 1673643 h 1752094"/>
              <a:gd name="connsiteX39" fmla="*/ 948866 w 1516583"/>
              <a:gd name="connsiteY39" fmla="*/ 1648498 h 1752094"/>
              <a:gd name="connsiteX40" fmla="*/ 964096 w 1516583"/>
              <a:gd name="connsiteY40" fmla="*/ 1603204 h 1752094"/>
              <a:gd name="connsiteX41" fmla="*/ 919833 w 1516583"/>
              <a:gd name="connsiteY41" fmla="*/ 1600269 h 1752094"/>
              <a:gd name="connsiteX42" fmla="*/ 866449 w 1516583"/>
              <a:gd name="connsiteY42" fmla="*/ 1566319 h 1752094"/>
              <a:gd name="connsiteX43" fmla="*/ 823139 w 1516583"/>
              <a:gd name="connsiteY43" fmla="*/ 1624701 h 1752094"/>
              <a:gd name="connsiteX44" fmla="*/ 807908 w 1516583"/>
              <a:gd name="connsiteY44" fmla="*/ 1661586 h 1752094"/>
              <a:gd name="connsiteX45" fmla="*/ 751906 w 1516583"/>
              <a:gd name="connsiteY45" fmla="*/ 1649450 h 1752094"/>
              <a:gd name="connsiteX46" fmla="*/ 701060 w 1516583"/>
              <a:gd name="connsiteY46" fmla="*/ 1727821 h 1752094"/>
              <a:gd name="connsiteX47" fmla="*/ 696062 w 1516583"/>
              <a:gd name="connsiteY47" fmla="*/ 1725759 h 1752094"/>
              <a:gd name="connsiteX48" fmla="*/ 662350 w 1516583"/>
              <a:gd name="connsiteY48" fmla="*/ 1726711 h 1752094"/>
              <a:gd name="connsiteX49" fmla="*/ 657273 w 1516583"/>
              <a:gd name="connsiteY49" fmla="*/ 1721079 h 1752094"/>
              <a:gd name="connsiteX50" fmla="*/ 652593 w 1516583"/>
              <a:gd name="connsiteY50" fmla="*/ 1683321 h 1752094"/>
              <a:gd name="connsiteX51" fmla="*/ 579616 w 1516583"/>
              <a:gd name="connsiteY51" fmla="*/ 1680148 h 1752094"/>
              <a:gd name="connsiteX52" fmla="*/ 523772 w 1516583"/>
              <a:gd name="connsiteY52" fmla="*/ 1738213 h 1752094"/>
              <a:gd name="connsiteX53" fmla="*/ 520440 w 1516583"/>
              <a:gd name="connsiteY53" fmla="*/ 1737895 h 1752094"/>
              <a:gd name="connsiteX54" fmla="*/ 519330 w 1516583"/>
              <a:gd name="connsiteY54" fmla="*/ 1734405 h 1752094"/>
              <a:gd name="connsiteX55" fmla="*/ 490932 w 1516583"/>
              <a:gd name="connsiteY55" fmla="*/ 1696885 h 1752094"/>
              <a:gd name="connsiteX56" fmla="*/ 431519 w 1516583"/>
              <a:gd name="connsiteY56" fmla="*/ 1659841 h 1752094"/>
              <a:gd name="connsiteX57" fmla="*/ 429854 w 1516583"/>
              <a:gd name="connsiteY57" fmla="*/ 1612723 h 1752094"/>
              <a:gd name="connsiteX58" fmla="*/ 376072 w 1516583"/>
              <a:gd name="connsiteY58" fmla="*/ 1610344 h 1752094"/>
              <a:gd name="connsiteX59" fmla="*/ 248044 w 1516583"/>
              <a:gd name="connsiteY59" fmla="*/ 1752094 h 1752094"/>
              <a:gd name="connsiteX60" fmla="*/ 227896 w 1516583"/>
              <a:gd name="connsiteY60" fmla="*/ 1687287 h 1752094"/>
              <a:gd name="connsiteX61" fmla="*/ 463169 w 1516583"/>
              <a:gd name="connsiteY61" fmla="*/ 1270919 h 1752094"/>
              <a:gd name="connsiteX62" fmla="*/ 472609 w 1516583"/>
              <a:gd name="connsiteY62" fmla="*/ 926021 h 1752094"/>
              <a:gd name="connsiteX63" fmla="*/ 272555 w 1516583"/>
              <a:gd name="connsiteY63" fmla="*/ 740246 h 1752094"/>
              <a:gd name="connsiteX64" fmla="*/ 316103 w 1516583"/>
              <a:gd name="connsiteY64" fmla="*/ 699949 h 1752094"/>
              <a:gd name="connsiteX65" fmla="*/ 326336 w 1516583"/>
              <a:gd name="connsiteY65" fmla="*/ 638236 h 1752094"/>
              <a:gd name="connsiteX66" fmla="*/ 281598 w 1516583"/>
              <a:gd name="connsiteY66" fmla="*/ 581520 h 1752094"/>
              <a:gd name="connsiteX67" fmla="*/ 92253 w 1516583"/>
              <a:gd name="connsiteY67" fmla="*/ 583661 h 1752094"/>
              <a:gd name="connsiteX68" fmla="*/ 92333 w 1516583"/>
              <a:gd name="connsiteY68" fmla="*/ 601112 h 1752094"/>
              <a:gd name="connsiteX69" fmla="*/ 28398 w 1516583"/>
              <a:gd name="connsiteY69" fmla="*/ 687337 h 1752094"/>
              <a:gd name="connsiteX70" fmla="*/ 0 w 1516583"/>
              <a:gd name="connsiteY70" fmla="*/ 453888 h 175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516583" h="1752094">
                <a:moveTo>
                  <a:pt x="0" y="453888"/>
                </a:moveTo>
                <a:cubicBezTo>
                  <a:pt x="27763" y="436437"/>
                  <a:pt x="55209" y="392571"/>
                  <a:pt x="76706" y="366157"/>
                </a:cubicBezTo>
                <a:cubicBezTo>
                  <a:pt x="126283" y="305236"/>
                  <a:pt x="351323" y="7456"/>
                  <a:pt x="408515" y="0"/>
                </a:cubicBezTo>
                <a:cubicBezTo>
                  <a:pt x="424142" y="14992"/>
                  <a:pt x="425649" y="27684"/>
                  <a:pt x="429219" y="48784"/>
                </a:cubicBezTo>
                <a:cubicBezTo>
                  <a:pt x="440562" y="116764"/>
                  <a:pt x="438182" y="186569"/>
                  <a:pt x="443577" y="255183"/>
                </a:cubicBezTo>
                <a:cubicBezTo>
                  <a:pt x="451905" y="359890"/>
                  <a:pt x="467928" y="465787"/>
                  <a:pt x="485063" y="569462"/>
                </a:cubicBezTo>
                <a:cubicBezTo>
                  <a:pt x="509732" y="717876"/>
                  <a:pt x="541779" y="866449"/>
                  <a:pt x="593815" y="1007962"/>
                </a:cubicBezTo>
                <a:cubicBezTo>
                  <a:pt x="630225" y="1106957"/>
                  <a:pt x="695587" y="1243314"/>
                  <a:pt x="796804" y="1288687"/>
                </a:cubicBezTo>
                <a:cubicBezTo>
                  <a:pt x="828215" y="1302728"/>
                  <a:pt x="861928" y="1305663"/>
                  <a:pt x="894133" y="1292653"/>
                </a:cubicBezTo>
                <a:cubicBezTo>
                  <a:pt x="979326" y="1258069"/>
                  <a:pt x="1024779" y="1164467"/>
                  <a:pt x="1058649" y="1084588"/>
                </a:cubicBezTo>
                <a:cubicBezTo>
                  <a:pt x="1086096" y="1019860"/>
                  <a:pt x="1111320" y="950215"/>
                  <a:pt x="1129406" y="882234"/>
                </a:cubicBezTo>
                <a:cubicBezTo>
                  <a:pt x="1157962" y="775306"/>
                  <a:pt x="1253309" y="298811"/>
                  <a:pt x="1224991" y="228927"/>
                </a:cubicBezTo>
                <a:cubicBezTo>
                  <a:pt x="1259655" y="235432"/>
                  <a:pt x="1279010" y="263195"/>
                  <a:pt x="1297809" y="291117"/>
                </a:cubicBezTo>
                <a:cubicBezTo>
                  <a:pt x="1435753" y="495454"/>
                  <a:pt x="1404896" y="901193"/>
                  <a:pt x="1408228" y="1143605"/>
                </a:cubicBezTo>
                <a:cubicBezTo>
                  <a:pt x="1408941" y="1200718"/>
                  <a:pt x="1424806" y="1303679"/>
                  <a:pt x="1413621" y="1354922"/>
                </a:cubicBezTo>
                <a:cubicBezTo>
                  <a:pt x="1411638" y="1364203"/>
                  <a:pt x="1407435" y="1367852"/>
                  <a:pt x="1401406" y="1374991"/>
                </a:cubicBezTo>
                <a:lnTo>
                  <a:pt x="1382765" y="1378402"/>
                </a:lnTo>
                <a:cubicBezTo>
                  <a:pt x="1334220" y="1357461"/>
                  <a:pt x="1280597" y="1343024"/>
                  <a:pt x="1227529" y="1350004"/>
                </a:cubicBezTo>
                <a:lnTo>
                  <a:pt x="1220310" y="1356271"/>
                </a:lnTo>
                <a:cubicBezTo>
                  <a:pt x="1246646" y="1372929"/>
                  <a:pt x="1286387" y="1365076"/>
                  <a:pt x="1307011" y="1390300"/>
                </a:cubicBezTo>
                <a:cubicBezTo>
                  <a:pt x="1369915" y="1403151"/>
                  <a:pt x="1476287" y="1482157"/>
                  <a:pt x="1509524" y="1536176"/>
                </a:cubicBezTo>
                <a:cubicBezTo>
                  <a:pt x="1515949" y="1546568"/>
                  <a:pt x="1516346" y="1558149"/>
                  <a:pt x="1516584" y="1570047"/>
                </a:cubicBezTo>
                <a:cubicBezTo>
                  <a:pt x="1479778" y="1544188"/>
                  <a:pt x="1434167" y="1542046"/>
                  <a:pt x="1390777" y="1537049"/>
                </a:cubicBezTo>
                <a:lnTo>
                  <a:pt x="1341675" y="1537604"/>
                </a:lnTo>
                <a:lnTo>
                  <a:pt x="1339692" y="1549106"/>
                </a:lnTo>
                <a:lnTo>
                  <a:pt x="1308439" y="1542839"/>
                </a:lnTo>
                <a:lnTo>
                  <a:pt x="1310819" y="1564257"/>
                </a:lnTo>
                <a:lnTo>
                  <a:pt x="1303204" y="1571237"/>
                </a:lnTo>
                <a:cubicBezTo>
                  <a:pt x="1285277" y="1562988"/>
                  <a:pt x="1258386" y="1548075"/>
                  <a:pt x="1238793" y="1555055"/>
                </a:cubicBezTo>
                <a:cubicBezTo>
                  <a:pt x="1225467" y="1559814"/>
                  <a:pt x="1207857" y="1575362"/>
                  <a:pt x="1202384" y="1588292"/>
                </a:cubicBezTo>
                <a:cubicBezTo>
                  <a:pt x="1198973" y="1596383"/>
                  <a:pt x="1199132" y="1605981"/>
                  <a:pt x="1199132" y="1614548"/>
                </a:cubicBezTo>
                <a:lnTo>
                  <a:pt x="1198021" y="1607885"/>
                </a:lnTo>
                <a:lnTo>
                  <a:pt x="1195879" y="1617403"/>
                </a:lnTo>
                <a:cubicBezTo>
                  <a:pt x="1185805" y="1601063"/>
                  <a:pt x="1176841" y="1584167"/>
                  <a:pt x="1162246" y="1571475"/>
                </a:cubicBezTo>
                <a:cubicBezTo>
                  <a:pt x="1139560" y="1588768"/>
                  <a:pt x="1108862" y="1596383"/>
                  <a:pt x="1087365" y="1614230"/>
                </a:cubicBezTo>
                <a:cubicBezTo>
                  <a:pt x="1068723" y="1629619"/>
                  <a:pt x="1063092" y="1655002"/>
                  <a:pt x="1046830" y="1672057"/>
                </a:cubicBezTo>
                <a:cubicBezTo>
                  <a:pt x="1037391" y="1681973"/>
                  <a:pt x="1012325" y="1675230"/>
                  <a:pt x="1006296" y="1681417"/>
                </a:cubicBezTo>
                <a:cubicBezTo>
                  <a:pt x="998522" y="1689429"/>
                  <a:pt x="1003202" y="1698868"/>
                  <a:pt x="990511" y="1709022"/>
                </a:cubicBezTo>
                <a:cubicBezTo>
                  <a:pt x="985593" y="1697282"/>
                  <a:pt x="986149" y="1686177"/>
                  <a:pt x="986069" y="1673643"/>
                </a:cubicBezTo>
                <a:cubicBezTo>
                  <a:pt x="977264" y="1663807"/>
                  <a:pt x="947597" y="1657938"/>
                  <a:pt x="948866" y="1648498"/>
                </a:cubicBezTo>
                <a:cubicBezTo>
                  <a:pt x="951325" y="1630095"/>
                  <a:pt x="965286" y="1624939"/>
                  <a:pt x="964096" y="1603204"/>
                </a:cubicBezTo>
                <a:cubicBezTo>
                  <a:pt x="947994" y="1592654"/>
                  <a:pt x="928956" y="1605822"/>
                  <a:pt x="919833" y="1600269"/>
                </a:cubicBezTo>
                <a:cubicBezTo>
                  <a:pt x="897623" y="1586864"/>
                  <a:pt x="898734" y="1563305"/>
                  <a:pt x="866449" y="1566319"/>
                </a:cubicBezTo>
                <a:cubicBezTo>
                  <a:pt x="848442" y="1583611"/>
                  <a:pt x="839480" y="1606139"/>
                  <a:pt x="823139" y="1624701"/>
                </a:cubicBezTo>
                <a:cubicBezTo>
                  <a:pt x="813303" y="1635886"/>
                  <a:pt x="811002" y="1647467"/>
                  <a:pt x="807908" y="1661586"/>
                </a:cubicBezTo>
                <a:cubicBezTo>
                  <a:pt x="789744" y="1653257"/>
                  <a:pt x="771896" y="1639535"/>
                  <a:pt x="751906" y="1649450"/>
                </a:cubicBezTo>
                <a:cubicBezTo>
                  <a:pt x="727554" y="1661586"/>
                  <a:pt x="734772" y="1714733"/>
                  <a:pt x="701060" y="1727821"/>
                </a:cubicBezTo>
                <a:cubicBezTo>
                  <a:pt x="699394" y="1727108"/>
                  <a:pt x="697728" y="1726393"/>
                  <a:pt x="696062" y="1725759"/>
                </a:cubicBezTo>
                <a:cubicBezTo>
                  <a:pt x="685988" y="1722110"/>
                  <a:pt x="672742" y="1725204"/>
                  <a:pt x="662350" y="1726711"/>
                </a:cubicBezTo>
                <a:lnTo>
                  <a:pt x="657273" y="1721079"/>
                </a:lnTo>
                <a:cubicBezTo>
                  <a:pt x="659653" y="1703628"/>
                  <a:pt x="662032" y="1699027"/>
                  <a:pt x="652593" y="1683321"/>
                </a:cubicBezTo>
                <a:cubicBezTo>
                  <a:pt x="632842" y="1671898"/>
                  <a:pt x="601351" y="1675706"/>
                  <a:pt x="579616" y="1680148"/>
                </a:cubicBezTo>
                <a:cubicBezTo>
                  <a:pt x="558357" y="1701407"/>
                  <a:pt x="566528" y="1737578"/>
                  <a:pt x="523772" y="1738213"/>
                </a:cubicBezTo>
                <a:cubicBezTo>
                  <a:pt x="522662" y="1738213"/>
                  <a:pt x="521472" y="1737975"/>
                  <a:pt x="520440" y="1737895"/>
                </a:cubicBezTo>
                <a:cubicBezTo>
                  <a:pt x="520124" y="1736706"/>
                  <a:pt x="519806" y="1735516"/>
                  <a:pt x="519330" y="1734405"/>
                </a:cubicBezTo>
                <a:cubicBezTo>
                  <a:pt x="513619" y="1715764"/>
                  <a:pt x="508780" y="1705928"/>
                  <a:pt x="490932" y="1696885"/>
                </a:cubicBezTo>
                <a:cubicBezTo>
                  <a:pt x="471499" y="1687049"/>
                  <a:pt x="441514" y="1679196"/>
                  <a:pt x="431519" y="1659841"/>
                </a:cubicBezTo>
                <a:cubicBezTo>
                  <a:pt x="433264" y="1642232"/>
                  <a:pt x="437389" y="1629064"/>
                  <a:pt x="429854" y="1612723"/>
                </a:cubicBezTo>
                <a:cubicBezTo>
                  <a:pt x="414226" y="1604711"/>
                  <a:pt x="392809" y="1605584"/>
                  <a:pt x="376072" y="1610344"/>
                </a:cubicBezTo>
                <a:cubicBezTo>
                  <a:pt x="335855" y="1621687"/>
                  <a:pt x="306823" y="1739641"/>
                  <a:pt x="248044" y="1752094"/>
                </a:cubicBezTo>
                <a:cubicBezTo>
                  <a:pt x="245506" y="1724014"/>
                  <a:pt x="237495" y="1712195"/>
                  <a:pt x="227896" y="1687287"/>
                </a:cubicBezTo>
                <a:cubicBezTo>
                  <a:pt x="203544" y="1623828"/>
                  <a:pt x="429377" y="1344452"/>
                  <a:pt x="463169" y="1270919"/>
                </a:cubicBezTo>
                <a:cubicBezTo>
                  <a:pt x="504973" y="1179618"/>
                  <a:pt x="509732" y="1019623"/>
                  <a:pt x="472609" y="926021"/>
                </a:cubicBezTo>
                <a:cubicBezTo>
                  <a:pt x="437389" y="837179"/>
                  <a:pt x="357907" y="777052"/>
                  <a:pt x="272555" y="740246"/>
                </a:cubicBezTo>
                <a:cubicBezTo>
                  <a:pt x="289292" y="728664"/>
                  <a:pt x="305077" y="717400"/>
                  <a:pt x="316103" y="699949"/>
                </a:cubicBezTo>
                <a:cubicBezTo>
                  <a:pt x="328002" y="681150"/>
                  <a:pt x="331334" y="659970"/>
                  <a:pt x="326336" y="638236"/>
                </a:cubicBezTo>
                <a:cubicBezTo>
                  <a:pt x="320705" y="613804"/>
                  <a:pt x="302619" y="594132"/>
                  <a:pt x="281598" y="581520"/>
                </a:cubicBezTo>
                <a:cubicBezTo>
                  <a:pt x="221233" y="545269"/>
                  <a:pt x="154839" y="567479"/>
                  <a:pt x="92253" y="583661"/>
                </a:cubicBezTo>
                <a:cubicBezTo>
                  <a:pt x="93364" y="590086"/>
                  <a:pt x="93761" y="594687"/>
                  <a:pt x="92333" y="601112"/>
                </a:cubicBezTo>
                <a:cubicBezTo>
                  <a:pt x="84877" y="633397"/>
                  <a:pt x="55923" y="669569"/>
                  <a:pt x="28398" y="687337"/>
                </a:cubicBezTo>
                <a:cubicBezTo>
                  <a:pt x="33633" y="623482"/>
                  <a:pt x="20466" y="515126"/>
                  <a:pt x="0" y="45388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DAB970FE-823D-8F3D-8444-6BE7823587D6}"/>
              </a:ext>
            </a:extLst>
          </p:cNvPr>
          <p:cNvSpPr/>
          <p:nvPr/>
        </p:nvSpPr>
        <p:spPr>
          <a:xfrm>
            <a:off x="11162858" y="2698749"/>
            <a:ext cx="217504" cy="179746"/>
          </a:xfrm>
          <a:custGeom>
            <a:avLst/>
            <a:gdLst>
              <a:gd name="connsiteX0" fmla="*/ 7932 w 217504"/>
              <a:gd name="connsiteY0" fmla="*/ 0 h 179746"/>
              <a:gd name="connsiteX1" fmla="*/ 210445 w 217504"/>
              <a:gd name="connsiteY1" fmla="*/ 145876 h 179746"/>
              <a:gd name="connsiteX2" fmla="*/ 217505 w 217504"/>
              <a:gd name="connsiteY2" fmla="*/ 179747 h 179746"/>
              <a:gd name="connsiteX3" fmla="*/ 91697 w 217504"/>
              <a:gd name="connsiteY3" fmla="*/ 146748 h 179746"/>
              <a:gd name="connsiteX4" fmla="*/ 42597 w 217504"/>
              <a:gd name="connsiteY4" fmla="*/ 147304 h 179746"/>
              <a:gd name="connsiteX5" fmla="*/ 33554 w 217504"/>
              <a:gd name="connsiteY5" fmla="*/ 117398 h 179746"/>
              <a:gd name="connsiteX6" fmla="*/ 45532 w 217504"/>
              <a:gd name="connsiteY6" fmla="*/ 98758 h 179746"/>
              <a:gd name="connsiteX7" fmla="*/ 0 w 217504"/>
              <a:gd name="connsiteY7" fmla="*/ 37044 h 179746"/>
              <a:gd name="connsiteX8" fmla="*/ 8329 w 217504"/>
              <a:gd name="connsiteY8" fmla="*/ 6743 h 179746"/>
              <a:gd name="connsiteX9" fmla="*/ 7932 w 217504"/>
              <a:gd name="connsiteY9" fmla="*/ 0 h 17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7504" h="179746">
                <a:moveTo>
                  <a:pt x="7932" y="0"/>
                </a:moveTo>
                <a:cubicBezTo>
                  <a:pt x="70835" y="12850"/>
                  <a:pt x="177208" y="91856"/>
                  <a:pt x="210445" y="145876"/>
                </a:cubicBezTo>
                <a:cubicBezTo>
                  <a:pt x="216870" y="156267"/>
                  <a:pt x="217267" y="167848"/>
                  <a:pt x="217505" y="179747"/>
                </a:cubicBezTo>
                <a:cubicBezTo>
                  <a:pt x="180699" y="153887"/>
                  <a:pt x="135088" y="151746"/>
                  <a:pt x="91697" y="146748"/>
                </a:cubicBezTo>
                <a:lnTo>
                  <a:pt x="42597" y="147304"/>
                </a:lnTo>
                <a:cubicBezTo>
                  <a:pt x="42835" y="134215"/>
                  <a:pt x="41248" y="128028"/>
                  <a:pt x="33554" y="117398"/>
                </a:cubicBezTo>
                <a:cubicBezTo>
                  <a:pt x="41011" y="110259"/>
                  <a:pt x="42438" y="108594"/>
                  <a:pt x="45532" y="98758"/>
                </a:cubicBezTo>
                <a:cubicBezTo>
                  <a:pt x="42358" y="69011"/>
                  <a:pt x="7456" y="65680"/>
                  <a:pt x="0" y="37044"/>
                </a:cubicBezTo>
                <a:cubicBezTo>
                  <a:pt x="4284" y="27128"/>
                  <a:pt x="8884" y="17689"/>
                  <a:pt x="8329" y="6743"/>
                </a:cubicBezTo>
                <a:cubicBezTo>
                  <a:pt x="8329" y="4521"/>
                  <a:pt x="8091" y="2221"/>
                  <a:pt x="7932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12609005-0A42-BC0B-A9AA-C8C1A714A102}"/>
              </a:ext>
            </a:extLst>
          </p:cNvPr>
          <p:cNvSpPr/>
          <p:nvPr/>
        </p:nvSpPr>
        <p:spPr>
          <a:xfrm>
            <a:off x="11196412" y="2797586"/>
            <a:ext cx="60444" cy="48545"/>
          </a:xfrm>
          <a:custGeom>
            <a:avLst/>
            <a:gdLst>
              <a:gd name="connsiteX0" fmla="*/ 12057 w 60444"/>
              <a:gd name="connsiteY0" fmla="*/ 0 h 48545"/>
              <a:gd name="connsiteX1" fmla="*/ 60444 w 60444"/>
              <a:gd name="connsiteY1" fmla="*/ 39583 h 48545"/>
              <a:gd name="connsiteX2" fmla="*/ 58144 w 60444"/>
              <a:gd name="connsiteY2" fmla="*/ 47991 h 48545"/>
              <a:gd name="connsiteX3" fmla="*/ 9043 w 60444"/>
              <a:gd name="connsiteY3" fmla="*/ 48546 h 48545"/>
              <a:gd name="connsiteX4" fmla="*/ 0 w 60444"/>
              <a:gd name="connsiteY4" fmla="*/ 18641 h 48545"/>
              <a:gd name="connsiteX5" fmla="*/ 12057 w 60444"/>
              <a:gd name="connsiteY5" fmla="*/ 0 h 48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44" h="48545">
                <a:moveTo>
                  <a:pt x="12057" y="0"/>
                </a:moveTo>
                <a:cubicBezTo>
                  <a:pt x="28477" y="11581"/>
                  <a:pt x="52988" y="21576"/>
                  <a:pt x="60444" y="39583"/>
                </a:cubicBezTo>
                <a:lnTo>
                  <a:pt x="58144" y="47991"/>
                </a:lnTo>
                <a:lnTo>
                  <a:pt x="9043" y="48546"/>
                </a:lnTo>
                <a:cubicBezTo>
                  <a:pt x="9281" y="35458"/>
                  <a:pt x="7694" y="29270"/>
                  <a:pt x="0" y="18641"/>
                </a:cubicBezTo>
                <a:cubicBezTo>
                  <a:pt x="7535" y="11423"/>
                  <a:pt x="8964" y="9836"/>
                  <a:pt x="12057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81BBDC57-835E-553B-EDD1-860C98F419EE}"/>
              </a:ext>
            </a:extLst>
          </p:cNvPr>
          <p:cNvSpPr/>
          <p:nvPr/>
        </p:nvSpPr>
        <p:spPr>
          <a:xfrm>
            <a:off x="11163890" y="2816227"/>
            <a:ext cx="41576" cy="41406"/>
          </a:xfrm>
          <a:custGeom>
            <a:avLst/>
            <a:gdLst>
              <a:gd name="connsiteX0" fmla="*/ 8328 w 41576"/>
              <a:gd name="connsiteY0" fmla="*/ 35140 h 41406"/>
              <a:gd name="connsiteX1" fmla="*/ 0 w 41576"/>
              <a:gd name="connsiteY1" fmla="*/ 8250 h 41406"/>
              <a:gd name="connsiteX2" fmla="*/ 7219 w 41576"/>
              <a:gd name="connsiteY2" fmla="*/ 317 h 41406"/>
              <a:gd name="connsiteX3" fmla="*/ 32522 w 41576"/>
              <a:gd name="connsiteY3" fmla="*/ 0 h 41406"/>
              <a:gd name="connsiteX4" fmla="*/ 41565 w 41576"/>
              <a:gd name="connsiteY4" fmla="*/ 29905 h 41406"/>
              <a:gd name="connsiteX5" fmla="*/ 39582 w 41576"/>
              <a:gd name="connsiteY5" fmla="*/ 41407 h 41406"/>
              <a:gd name="connsiteX6" fmla="*/ 8328 w 41576"/>
              <a:gd name="connsiteY6" fmla="*/ 35140 h 41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576" h="41406">
                <a:moveTo>
                  <a:pt x="8328" y="35140"/>
                </a:moveTo>
                <a:cubicBezTo>
                  <a:pt x="4204" y="26097"/>
                  <a:pt x="1983" y="18006"/>
                  <a:pt x="0" y="8250"/>
                </a:cubicBezTo>
                <a:lnTo>
                  <a:pt x="7219" y="317"/>
                </a:lnTo>
                <a:lnTo>
                  <a:pt x="32522" y="0"/>
                </a:lnTo>
                <a:cubicBezTo>
                  <a:pt x="40217" y="10629"/>
                  <a:pt x="41724" y="16817"/>
                  <a:pt x="41565" y="29905"/>
                </a:cubicBezTo>
                <a:lnTo>
                  <a:pt x="39582" y="41407"/>
                </a:lnTo>
                <a:lnTo>
                  <a:pt x="8328" y="35140"/>
                </a:ln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D3CD9795-C730-BC65-4D5A-3AFA78E48474}"/>
              </a:ext>
            </a:extLst>
          </p:cNvPr>
          <p:cNvSpPr/>
          <p:nvPr/>
        </p:nvSpPr>
        <p:spPr>
          <a:xfrm>
            <a:off x="10318065" y="783169"/>
            <a:ext cx="779371" cy="1793605"/>
          </a:xfrm>
          <a:custGeom>
            <a:avLst/>
            <a:gdLst>
              <a:gd name="connsiteX0" fmla="*/ 380038 w 779371"/>
              <a:gd name="connsiteY0" fmla="*/ 32443 h 1793605"/>
              <a:gd name="connsiteX1" fmla="*/ 443814 w 779371"/>
              <a:gd name="connsiteY1" fmla="*/ 75516 h 1793605"/>
              <a:gd name="connsiteX2" fmla="*/ 488236 w 779371"/>
              <a:gd name="connsiteY2" fmla="*/ 0 h 1793605"/>
              <a:gd name="connsiteX3" fmla="*/ 504576 w 779371"/>
              <a:gd name="connsiteY3" fmla="*/ 78054 h 1793605"/>
              <a:gd name="connsiteX4" fmla="*/ 519250 w 779371"/>
              <a:gd name="connsiteY4" fmla="*/ 73215 h 1793605"/>
              <a:gd name="connsiteX5" fmla="*/ 514650 w 779371"/>
              <a:gd name="connsiteY5" fmla="*/ 79323 h 1793605"/>
              <a:gd name="connsiteX6" fmla="*/ 576919 w 779371"/>
              <a:gd name="connsiteY6" fmla="*/ 83052 h 1793605"/>
              <a:gd name="connsiteX7" fmla="*/ 393205 w 779371"/>
              <a:gd name="connsiteY7" fmla="*/ 158409 h 1793605"/>
              <a:gd name="connsiteX8" fmla="*/ 369885 w 779371"/>
              <a:gd name="connsiteY8" fmla="*/ 204178 h 1793605"/>
              <a:gd name="connsiteX9" fmla="*/ 380118 w 779371"/>
              <a:gd name="connsiteY9" fmla="*/ 210762 h 1793605"/>
              <a:gd name="connsiteX10" fmla="*/ 485856 w 779371"/>
              <a:gd name="connsiteY10" fmla="*/ 156664 h 1793605"/>
              <a:gd name="connsiteX11" fmla="*/ 356162 w 779371"/>
              <a:gd name="connsiteY11" fmla="*/ 297225 h 1793605"/>
              <a:gd name="connsiteX12" fmla="*/ 465787 w 779371"/>
              <a:gd name="connsiteY12" fmla="*/ 244237 h 1793605"/>
              <a:gd name="connsiteX13" fmla="*/ 468008 w 779371"/>
              <a:gd name="connsiteY13" fmla="*/ 247172 h 1793605"/>
              <a:gd name="connsiteX14" fmla="*/ 463169 w 779371"/>
              <a:gd name="connsiteY14" fmla="*/ 296352 h 1793605"/>
              <a:gd name="connsiteX15" fmla="*/ 482286 w 779371"/>
              <a:gd name="connsiteY15" fmla="*/ 320784 h 1793605"/>
              <a:gd name="connsiteX16" fmla="*/ 467215 w 779371"/>
              <a:gd name="connsiteY16" fmla="*/ 338235 h 1793605"/>
              <a:gd name="connsiteX17" fmla="*/ 506004 w 779371"/>
              <a:gd name="connsiteY17" fmla="*/ 352592 h 1793605"/>
              <a:gd name="connsiteX18" fmla="*/ 601668 w 779371"/>
              <a:gd name="connsiteY18" fmla="*/ 258515 h 1793605"/>
              <a:gd name="connsiteX19" fmla="*/ 604444 w 779371"/>
              <a:gd name="connsiteY19" fmla="*/ 245982 h 1793605"/>
              <a:gd name="connsiteX20" fmla="*/ 606268 w 779371"/>
              <a:gd name="connsiteY20" fmla="*/ 248441 h 1793605"/>
              <a:gd name="connsiteX21" fmla="*/ 663064 w 779371"/>
              <a:gd name="connsiteY21" fmla="*/ 406850 h 1793605"/>
              <a:gd name="connsiteX22" fmla="*/ 710341 w 779371"/>
              <a:gd name="connsiteY22" fmla="*/ 333872 h 1793605"/>
              <a:gd name="connsiteX23" fmla="*/ 708675 w 779371"/>
              <a:gd name="connsiteY23" fmla="*/ 327843 h 1793605"/>
              <a:gd name="connsiteX24" fmla="*/ 710578 w 779371"/>
              <a:gd name="connsiteY24" fmla="*/ 325067 h 1793605"/>
              <a:gd name="connsiteX25" fmla="*/ 715180 w 779371"/>
              <a:gd name="connsiteY25" fmla="*/ 293655 h 1793605"/>
              <a:gd name="connsiteX26" fmla="*/ 706533 w 779371"/>
              <a:gd name="connsiteY26" fmla="*/ 292703 h 1793605"/>
              <a:gd name="connsiteX27" fmla="*/ 712324 w 779371"/>
              <a:gd name="connsiteY27" fmla="*/ 289927 h 1793605"/>
              <a:gd name="connsiteX28" fmla="*/ 713354 w 779371"/>
              <a:gd name="connsiteY28" fmla="*/ 284692 h 1793605"/>
              <a:gd name="connsiteX29" fmla="*/ 778162 w 779371"/>
              <a:gd name="connsiteY29" fmla="*/ 351482 h 1793605"/>
              <a:gd name="connsiteX30" fmla="*/ 749526 w 779371"/>
              <a:gd name="connsiteY30" fmla="*/ 508383 h 1793605"/>
              <a:gd name="connsiteX31" fmla="*/ 759601 w 779371"/>
              <a:gd name="connsiteY31" fmla="*/ 514174 h 1793605"/>
              <a:gd name="connsiteX32" fmla="*/ 749923 w 779371"/>
              <a:gd name="connsiteY32" fmla="*/ 662826 h 1793605"/>
              <a:gd name="connsiteX33" fmla="*/ 734375 w 779371"/>
              <a:gd name="connsiteY33" fmla="*/ 677897 h 1793605"/>
              <a:gd name="connsiteX34" fmla="*/ 745719 w 779371"/>
              <a:gd name="connsiteY34" fmla="*/ 701615 h 1793605"/>
              <a:gd name="connsiteX35" fmla="*/ 728744 w 779371"/>
              <a:gd name="connsiteY35" fmla="*/ 898020 h 1793605"/>
              <a:gd name="connsiteX36" fmla="*/ 514968 w 779371"/>
              <a:gd name="connsiteY36" fmla="*/ 1707832 h 1793605"/>
              <a:gd name="connsiteX37" fmla="*/ 412243 w 779371"/>
              <a:gd name="connsiteY37" fmla="*/ 1792232 h 1793605"/>
              <a:gd name="connsiteX38" fmla="*/ 332286 w 779371"/>
              <a:gd name="connsiteY38" fmla="*/ 1770735 h 1793605"/>
              <a:gd name="connsiteX39" fmla="*/ 24749 w 779371"/>
              <a:gd name="connsiteY39" fmla="*/ 803466 h 1793605"/>
              <a:gd name="connsiteX40" fmla="*/ 0 w 779371"/>
              <a:gd name="connsiteY40" fmla="*/ 512032 h 1793605"/>
              <a:gd name="connsiteX41" fmla="*/ 9122 w 779371"/>
              <a:gd name="connsiteY41" fmla="*/ 515602 h 1793605"/>
              <a:gd name="connsiteX42" fmla="*/ 42042 w 779371"/>
              <a:gd name="connsiteY42" fmla="*/ 535750 h 1793605"/>
              <a:gd name="connsiteX43" fmla="*/ 79085 w 779371"/>
              <a:gd name="connsiteY43" fmla="*/ 524883 h 1793605"/>
              <a:gd name="connsiteX44" fmla="*/ 90032 w 779371"/>
              <a:gd name="connsiteY44" fmla="*/ 485062 h 1793605"/>
              <a:gd name="connsiteX45" fmla="*/ 53464 w 779371"/>
              <a:gd name="connsiteY45" fmla="*/ 403835 h 1793605"/>
              <a:gd name="connsiteX46" fmla="*/ 84083 w 779371"/>
              <a:gd name="connsiteY46" fmla="*/ 365205 h 1793605"/>
              <a:gd name="connsiteX47" fmla="*/ 162295 w 779371"/>
              <a:gd name="connsiteY47" fmla="*/ 362904 h 1793605"/>
              <a:gd name="connsiteX48" fmla="*/ 177129 w 779371"/>
              <a:gd name="connsiteY48" fmla="*/ 334427 h 1793605"/>
              <a:gd name="connsiteX49" fmla="*/ 148493 w 779371"/>
              <a:gd name="connsiteY49" fmla="*/ 286516 h 1793605"/>
              <a:gd name="connsiteX50" fmla="*/ 278981 w 779371"/>
              <a:gd name="connsiteY50" fmla="*/ 149049 h 1793605"/>
              <a:gd name="connsiteX51" fmla="*/ 301508 w 779371"/>
              <a:gd name="connsiteY51" fmla="*/ 152539 h 1793605"/>
              <a:gd name="connsiteX52" fmla="*/ 340139 w 779371"/>
              <a:gd name="connsiteY52" fmla="*/ 103596 h 1793605"/>
              <a:gd name="connsiteX53" fmla="*/ 362984 w 779371"/>
              <a:gd name="connsiteY53" fmla="*/ 114781 h 1793605"/>
              <a:gd name="connsiteX54" fmla="*/ 369488 w 779371"/>
              <a:gd name="connsiteY54" fmla="*/ 106135 h 1793605"/>
              <a:gd name="connsiteX55" fmla="*/ 380038 w 779371"/>
              <a:gd name="connsiteY55" fmla="*/ 32443 h 179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779371" h="1793605">
                <a:moveTo>
                  <a:pt x="380038" y="32443"/>
                </a:moveTo>
                <a:cubicBezTo>
                  <a:pt x="403280" y="42438"/>
                  <a:pt x="422872" y="61158"/>
                  <a:pt x="443814" y="75516"/>
                </a:cubicBezTo>
                <a:cubicBezTo>
                  <a:pt x="484507" y="77816"/>
                  <a:pt x="464359" y="20941"/>
                  <a:pt x="488236" y="0"/>
                </a:cubicBezTo>
                <a:cubicBezTo>
                  <a:pt x="506876" y="14992"/>
                  <a:pt x="491408" y="54892"/>
                  <a:pt x="504576" y="78054"/>
                </a:cubicBezTo>
                <a:lnTo>
                  <a:pt x="519250" y="73215"/>
                </a:lnTo>
                <a:lnTo>
                  <a:pt x="514650" y="79323"/>
                </a:lnTo>
                <a:cubicBezTo>
                  <a:pt x="535433" y="78689"/>
                  <a:pt x="556850" y="76547"/>
                  <a:pt x="576919" y="83052"/>
                </a:cubicBezTo>
                <a:cubicBezTo>
                  <a:pt x="562958" y="108514"/>
                  <a:pt x="441514" y="114940"/>
                  <a:pt x="393205" y="158409"/>
                </a:cubicBezTo>
                <a:cubicBezTo>
                  <a:pt x="378372" y="171814"/>
                  <a:pt x="370678" y="184189"/>
                  <a:pt x="369885" y="204178"/>
                </a:cubicBezTo>
                <a:lnTo>
                  <a:pt x="380118" y="210762"/>
                </a:lnTo>
                <a:cubicBezTo>
                  <a:pt x="408674" y="211238"/>
                  <a:pt x="463724" y="174908"/>
                  <a:pt x="485856" y="156664"/>
                </a:cubicBezTo>
                <a:cubicBezTo>
                  <a:pt x="479351" y="197436"/>
                  <a:pt x="388605" y="265813"/>
                  <a:pt x="356162" y="297225"/>
                </a:cubicBezTo>
                <a:cubicBezTo>
                  <a:pt x="391461" y="285009"/>
                  <a:pt x="435406" y="250027"/>
                  <a:pt x="465787" y="244237"/>
                </a:cubicBezTo>
                <a:lnTo>
                  <a:pt x="468008" y="247172"/>
                </a:lnTo>
                <a:cubicBezTo>
                  <a:pt x="474195" y="255501"/>
                  <a:pt x="458013" y="283898"/>
                  <a:pt x="463169" y="296352"/>
                </a:cubicBezTo>
                <a:cubicBezTo>
                  <a:pt x="467531" y="306981"/>
                  <a:pt x="479509" y="305236"/>
                  <a:pt x="482286" y="320784"/>
                </a:cubicBezTo>
                <a:lnTo>
                  <a:pt x="467215" y="338235"/>
                </a:lnTo>
                <a:cubicBezTo>
                  <a:pt x="479906" y="347040"/>
                  <a:pt x="489266" y="357035"/>
                  <a:pt x="506004" y="352592"/>
                </a:cubicBezTo>
                <a:cubicBezTo>
                  <a:pt x="541857" y="343074"/>
                  <a:pt x="587786" y="291831"/>
                  <a:pt x="601668" y="258515"/>
                </a:cubicBezTo>
                <a:cubicBezTo>
                  <a:pt x="603412" y="254390"/>
                  <a:pt x="604206" y="250503"/>
                  <a:pt x="604444" y="245982"/>
                </a:cubicBezTo>
                <a:cubicBezTo>
                  <a:pt x="605079" y="246775"/>
                  <a:pt x="605713" y="247568"/>
                  <a:pt x="606268" y="248441"/>
                </a:cubicBezTo>
                <a:cubicBezTo>
                  <a:pt x="635618" y="291513"/>
                  <a:pt x="611662" y="373058"/>
                  <a:pt x="663064" y="406850"/>
                </a:cubicBezTo>
                <a:cubicBezTo>
                  <a:pt x="690589" y="393761"/>
                  <a:pt x="699315" y="360842"/>
                  <a:pt x="710341" y="333872"/>
                </a:cubicBezTo>
                <a:lnTo>
                  <a:pt x="708675" y="327843"/>
                </a:lnTo>
                <a:cubicBezTo>
                  <a:pt x="709310" y="326892"/>
                  <a:pt x="710023" y="326019"/>
                  <a:pt x="710578" y="325067"/>
                </a:cubicBezTo>
                <a:cubicBezTo>
                  <a:pt x="714783" y="316659"/>
                  <a:pt x="714465" y="303174"/>
                  <a:pt x="715180" y="293655"/>
                </a:cubicBezTo>
                <a:lnTo>
                  <a:pt x="706533" y="292703"/>
                </a:lnTo>
                <a:lnTo>
                  <a:pt x="712324" y="289927"/>
                </a:lnTo>
                <a:lnTo>
                  <a:pt x="713354" y="284692"/>
                </a:lnTo>
                <a:cubicBezTo>
                  <a:pt x="741832" y="302381"/>
                  <a:pt x="768644" y="316897"/>
                  <a:pt x="778162" y="351482"/>
                </a:cubicBezTo>
                <a:cubicBezTo>
                  <a:pt x="788791" y="390430"/>
                  <a:pt x="725175" y="493153"/>
                  <a:pt x="749526" y="508383"/>
                </a:cubicBezTo>
                <a:cubicBezTo>
                  <a:pt x="752779" y="510446"/>
                  <a:pt x="756189" y="512270"/>
                  <a:pt x="759601" y="514174"/>
                </a:cubicBezTo>
                <a:cubicBezTo>
                  <a:pt x="760235" y="561371"/>
                  <a:pt x="764439" y="617691"/>
                  <a:pt x="749923" y="662826"/>
                </a:cubicBezTo>
                <a:cubicBezTo>
                  <a:pt x="744926" y="667903"/>
                  <a:pt x="740008" y="673455"/>
                  <a:pt x="734375" y="677897"/>
                </a:cubicBezTo>
                <a:cubicBezTo>
                  <a:pt x="740008" y="685275"/>
                  <a:pt x="743974" y="692334"/>
                  <a:pt x="745719" y="701615"/>
                </a:cubicBezTo>
                <a:cubicBezTo>
                  <a:pt x="756507" y="757617"/>
                  <a:pt x="736438" y="841066"/>
                  <a:pt x="728744" y="898020"/>
                </a:cubicBezTo>
                <a:cubicBezTo>
                  <a:pt x="695904" y="1141067"/>
                  <a:pt x="650690" y="1504288"/>
                  <a:pt x="514968" y="1707832"/>
                </a:cubicBezTo>
                <a:cubicBezTo>
                  <a:pt x="491012" y="1743845"/>
                  <a:pt x="457379" y="1784220"/>
                  <a:pt x="412243" y="1792232"/>
                </a:cubicBezTo>
                <a:cubicBezTo>
                  <a:pt x="382973" y="1797388"/>
                  <a:pt x="355924" y="1787552"/>
                  <a:pt x="332286" y="1770735"/>
                </a:cubicBezTo>
                <a:cubicBezTo>
                  <a:pt x="128900" y="1626050"/>
                  <a:pt x="50053" y="1048575"/>
                  <a:pt x="24749" y="803466"/>
                </a:cubicBezTo>
                <a:cubicBezTo>
                  <a:pt x="14754" y="707009"/>
                  <a:pt x="16103" y="607379"/>
                  <a:pt x="0" y="512032"/>
                </a:cubicBezTo>
                <a:cubicBezTo>
                  <a:pt x="6187" y="513539"/>
                  <a:pt x="4442" y="512508"/>
                  <a:pt x="9122" y="515602"/>
                </a:cubicBezTo>
                <a:cubicBezTo>
                  <a:pt x="20069" y="522741"/>
                  <a:pt x="30619" y="529404"/>
                  <a:pt x="42042" y="535750"/>
                </a:cubicBezTo>
                <a:cubicBezTo>
                  <a:pt x="58382" y="536385"/>
                  <a:pt x="65839" y="534640"/>
                  <a:pt x="79085" y="524883"/>
                </a:cubicBezTo>
                <a:cubicBezTo>
                  <a:pt x="88128" y="512350"/>
                  <a:pt x="90270" y="500213"/>
                  <a:pt x="90032" y="485062"/>
                </a:cubicBezTo>
                <a:cubicBezTo>
                  <a:pt x="89398" y="450239"/>
                  <a:pt x="78530" y="427632"/>
                  <a:pt x="53464" y="403835"/>
                </a:cubicBezTo>
                <a:cubicBezTo>
                  <a:pt x="66076" y="392333"/>
                  <a:pt x="73295" y="378134"/>
                  <a:pt x="84083" y="365205"/>
                </a:cubicBezTo>
                <a:cubicBezTo>
                  <a:pt x="120096" y="322291"/>
                  <a:pt x="124458" y="365919"/>
                  <a:pt x="162295" y="362904"/>
                </a:cubicBezTo>
                <a:cubicBezTo>
                  <a:pt x="174829" y="351720"/>
                  <a:pt x="174750" y="351085"/>
                  <a:pt x="177129" y="334427"/>
                </a:cubicBezTo>
                <a:cubicBezTo>
                  <a:pt x="171100" y="313803"/>
                  <a:pt x="162295" y="302460"/>
                  <a:pt x="148493" y="286516"/>
                </a:cubicBezTo>
                <a:cubicBezTo>
                  <a:pt x="183475" y="260657"/>
                  <a:pt x="255977" y="157536"/>
                  <a:pt x="278981" y="149049"/>
                </a:cubicBezTo>
                <a:cubicBezTo>
                  <a:pt x="283899" y="147224"/>
                  <a:pt x="296034" y="153649"/>
                  <a:pt x="301508" y="152539"/>
                </a:cubicBezTo>
                <a:cubicBezTo>
                  <a:pt x="309599" y="150873"/>
                  <a:pt x="324988" y="111370"/>
                  <a:pt x="340139" y="103596"/>
                </a:cubicBezTo>
                <a:lnTo>
                  <a:pt x="362984" y="114781"/>
                </a:lnTo>
                <a:cubicBezTo>
                  <a:pt x="364887" y="112322"/>
                  <a:pt x="367902" y="108990"/>
                  <a:pt x="369488" y="106135"/>
                </a:cubicBezTo>
                <a:cubicBezTo>
                  <a:pt x="379403" y="87335"/>
                  <a:pt x="385194" y="53305"/>
                  <a:pt x="380038" y="3244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A581AEBF-460F-C715-5E7F-5FD0AC82E744}"/>
              </a:ext>
            </a:extLst>
          </p:cNvPr>
          <p:cNvSpPr/>
          <p:nvPr/>
        </p:nvSpPr>
        <p:spPr>
          <a:xfrm>
            <a:off x="10758627" y="1029151"/>
            <a:ext cx="338729" cy="431915"/>
          </a:xfrm>
          <a:custGeom>
            <a:avLst/>
            <a:gdLst>
              <a:gd name="connsiteX0" fmla="*/ 26573 w 338729"/>
              <a:gd name="connsiteY0" fmla="*/ 92253 h 431915"/>
              <a:gd name="connsiteX1" fmla="*/ 65362 w 338729"/>
              <a:gd name="connsiteY1" fmla="*/ 106610 h 431915"/>
              <a:gd name="connsiteX2" fmla="*/ 161026 w 338729"/>
              <a:gd name="connsiteY2" fmla="*/ 12533 h 431915"/>
              <a:gd name="connsiteX3" fmla="*/ 163802 w 338729"/>
              <a:gd name="connsiteY3" fmla="*/ 0 h 431915"/>
              <a:gd name="connsiteX4" fmla="*/ 165627 w 338729"/>
              <a:gd name="connsiteY4" fmla="*/ 2459 h 431915"/>
              <a:gd name="connsiteX5" fmla="*/ 222422 w 338729"/>
              <a:gd name="connsiteY5" fmla="*/ 160868 h 431915"/>
              <a:gd name="connsiteX6" fmla="*/ 269699 w 338729"/>
              <a:gd name="connsiteY6" fmla="*/ 87890 h 431915"/>
              <a:gd name="connsiteX7" fmla="*/ 268033 w 338729"/>
              <a:gd name="connsiteY7" fmla="*/ 81862 h 431915"/>
              <a:gd name="connsiteX8" fmla="*/ 269937 w 338729"/>
              <a:gd name="connsiteY8" fmla="*/ 79085 h 431915"/>
              <a:gd name="connsiteX9" fmla="*/ 274538 w 338729"/>
              <a:gd name="connsiteY9" fmla="*/ 47673 h 431915"/>
              <a:gd name="connsiteX10" fmla="*/ 265891 w 338729"/>
              <a:gd name="connsiteY10" fmla="*/ 46721 h 431915"/>
              <a:gd name="connsiteX11" fmla="*/ 271683 w 338729"/>
              <a:gd name="connsiteY11" fmla="*/ 43945 h 431915"/>
              <a:gd name="connsiteX12" fmla="*/ 272714 w 338729"/>
              <a:gd name="connsiteY12" fmla="*/ 38710 h 431915"/>
              <a:gd name="connsiteX13" fmla="*/ 337520 w 338729"/>
              <a:gd name="connsiteY13" fmla="*/ 105500 h 431915"/>
              <a:gd name="connsiteX14" fmla="*/ 308885 w 338729"/>
              <a:gd name="connsiteY14" fmla="*/ 262402 h 431915"/>
              <a:gd name="connsiteX15" fmla="*/ 318959 w 338729"/>
              <a:gd name="connsiteY15" fmla="*/ 268192 h 431915"/>
              <a:gd name="connsiteX16" fmla="*/ 309282 w 338729"/>
              <a:gd name="connsiteY16" fmla="*/ 416844 h 431915"/>
              <a:gd name="connsiteX17" fmla="*/ 293734 w 338729"/>
              <a:gd name="connsiteY17" fmla="*/ 431916 h 431915"/>
              <a:gd name="connsiteX18" fmla="*/ 0 w 338729"/>
              <a:gd name="connsiteY18" fmla="*/ 82100 h 431915"/>
              <a:gd name="connsiteX19" fmla="*/ 26573 w 338729"/>
              <a:gd name="connsiteY19" fmla="*/ 92253 h 431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38729" h="431915">
                <a:moveTo>
                  <a:pt x="26573" y="92253"/>
                </a:moveTo>
                <a:cubicBezTo>
                  <a:pt x="39265" y="101058"/>
                  <a:pt x="48625" y="111053"/>
                  <a:pt x="65362" y="106610"/>
                </a:cubicBezTo>
                <a:cubicBezTo>
                  <a:pt x="101217" y="97092"/>
                  <a:pt x="147144" y="45849"/>
                  <a:pt x="161026" y="12533"/>
                </a:cubicBezTo>
                <a:cubicBezTo>
                  <a:pt x="162771" y="8408"/>
                  <a:pt x="163565" y="4521"/>
                  <a:pt x="163802" y="0"/>
                </a:cubicBezTo>
                <a:cubicBezTo>
                  <a:pt x="164437" y="793"/>
                  <a:pt x="165071" y="1586"/>
                  <a:pt x="165627" y="2459"/>
                </a:cubicBezTo>
                <a:cubicBezTo>
                  <a:pt x="194976" y="45532"/>
                  <a:pt x="171021" y="127076"/>
                  <a:pt x="222422" y="160868"/>
                </a:cubicBezTo>
                <a:cubicBezTo>
                  <a:pt x="249948" y="147779"/>
                  <a:pt x="258673" y="114860"/>
                  <a:pt x="269699" y="87890"/>
                </a:cubicBezTo>
                <a:lnTo>
                  <a:pt x="268033" y="81862"/>
                </a:lnTo>
                <a:cubicBezTo>
                  <a:pt x="268668" y="80910"/>
                  <a:pt x="269382" y="80037"/>
                  <a:pt x="269937" y="79085"/>
                </a:cubicBezTo>
                <a:cubicBezTo>
                  <a:pt x="274141" y="70677"/>
                  <a:pt x="273823" y="57192"/>
                  <a:pt x="274538" y="47673"/>
                </a:cubicBezTo>
                <a:lnTo>
                  <a:pt x="265891" y="46721"/>
                </a:lnTo>
                <a:lnTo>
                  <a:pt x="271683" y="43945"/>
                </a:lnTo>
                <a:lnTo>
                  <a:pt x="272714" y="38710"/>
                </a:lnTo>
                <a:cubicBezTo>
                  <a:pt x="301191" y="56399"/>
                  <a:pt x="328002" y="70915"/>
                  <a:pt x="337520" y="105500"/>
                </a:cubicBezTo>
                <a:cubicBezTo>
                  <a:pt x="348149" y="144448"/>
                  <a:pt x="284533" y="247171"/>
                  <a:pt x="308885" y="262402"/>
                </a:cubicBezTo>
                <a:cubicBezTo>
                  <a:pt x="312137" y="264464"/>
                  <a:pt x="315548" y="266288"/>
                  <a:pt x="318959" y="268192"/>
                </a:cubicBezTo>
                <a:cubicBezTo>
                  <a:pt x="319593" y="315390"/>
                  <a:pt x="323798" y="371709"/>
                  <a:pt x="309282" y="416844"/>
                </a:cubicBezTo>
                <a:cubicBezTo>
                  <a:pt x="304284" y="421921"/>
                  <a:pt x="299366" y="427474"/>
                  <a:pt x="293734" y="431916"/>
                </a:cubicBezTo>
                <a:cubicBezTo>
                  <a:pt x="283660" y="333951"/>
                  <a:pt x="18800" y="173559"/>
                  <a:pt x="0" y="82100"/>
                </a:cubicBezTo>
                <a:cubicBezTo>
                  <a:pt x="11978" y="79879"/>
                  <a:pt x="16420" y="85828"/>
                  <a:pt x="26573" y="9225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877504DA-CEBF-3CF0-9586-3AFFF50616A4}"/>
              </a:ext>
            </a:extLst>
          </p:cNvPr>
          <p:cNvSpPr/>
          <p:nvPr/>
        </p:nvSpPr>
        <p:spPr>
          <a:xfrm>
            <a:off x="5242036" y="127241"/>
            <a:ext cx="2023892" cy="948292"/>
          </a:xfrm>
          <a:custGeom>
            <a:avLst/>
            <a:gdLst>
              <a:gd name="connsiteX0" fmla="*/ 463931 w 2023892"/>
              <a:gd name="connsiteY0" fmla="*/ 712564 h 948292"/>
              <a:gd name="connsiteX1" fmla="*/ 358748 w 2023892"/>
              <a:gd name="connsiteY1" fmla="*/ 638159 h 948292"/>
              <a:gd name="connsiteX2" fmla="*/ 4648 w 2023892"/>
              <a:gd name="connsiteY2" fmla="*/ 98840 h 948292"/>
              <a:gd name="connsiteX3" fmla="*/ 5918 w 2023892"/>
              <a:gd name="connsiteY3" fmla="*/ 53784 h 948292"/>
              <a:gd name="connsiteX4" fmla="*/ 58033 w 2023892"/>
              <a:gd name="connsiteY4" fmla="*/ 796 h 948292"/>
              <a:gd name="connsiteX5" fmla="*/ 70963 w 2023892"/>
              <a:gd name="connsiteY5" fmla="*/ 3493 h 948292"/>
              <a:gd name="connsiteX6" fmla="*/ 44310 w 2023892"/>
              <a:gd name="connsiteY6" fmla="*/ 110342 h 948292"/>
              <a:gd name="connsiteX7" fmla="*/ 52798 w 2023892"/>
              <a:gd name="connsiteY7" fmla="*/ 117877 h 948292"/>
              <a:gd name="connsiteX8" fmla="*/ 159329 w 2023892"/>
              <a:gd name="connsiteY8" fmla="*/ 55846 h 948292"/>
              <a:gd name="connsiteX9" fmla="*/ 143781 w 2023892"/>
              <a:gd name="connsiteY9" fmla="*/ 214731 h 948292"/>
              <a:gd name="connsiteX10" fmla="*/ 161788 w 2023892"/>
              <a:gd name="connsiteY10" fmla="*/ 224805 h 948292"/>
              <a:gd name="connsiteX11" fmla="*/ 213507 w 2023892"/>
              <a:gd name="connsiteY11" fmla="*/ 168882 h 948292"/>
              <a:gd name="connsiteX12" fmla="*/ 235321 w 2023892"/>
              <a:gd name="connsiteY12" fmla="*/ 162536 h 948292"/>
              <a:gd name="connsiteX13" fmla="*/ 336617 w 2023892"/>
              <a:gd name="connsiteY13" fmla="*/ 59495 h 948292"/>
              <a:gd name="connsiteX14" fmla="*/ 356368 w 2023892"/>
              <a:gd name="connsiteY14" fmla="*/ 187047 h 948292"/>
              <a:gd name="connsiteX15" fmla="*/ 374374 w 2023892"/>
              <a:gd name="connsiteY15" fmla="*/ 200215 h 948292"/>
              <a:gd name="connsiteX16" fmla="*/ 431805 w 2023892"/>
              <a:gd name="connsiteY16" fmla="*/ 82261 h 948292"/>
              <a:gd name="connsiteX17" fmla="*/ 447511 w 2023892"/>
              <a:gd name="connsiteY17" fmla="*/ 239797 h 948292"/>
              <a:gd name="connsiteX18" fmla="*/ 451477 w 2023892"/>
              <a:gd name="connsiteY18" fmla="*/ 294927 h 948292"/>
              <a:gd name="connsiteX19" fmla="*/ 434660 w 2023892"/>
              <a:gd name="connsiteY19" fmla="*/ 361241 h 948292"/>
              <a:gd name="connsiteX20" fmla="*/ 564672 w 2023892"/>
              <a:gd name="connsiteY20" fmla="*/ 305160 h 948292"/>
              <a:gd name="connsiteX21" fmla="*/ 534132 w 2023892"/>
              <a:gd name="connsiteY21" fmla="*/ 458571 h 948292"/>
              <a:gd name="connsiteX22" fmla="*/ 646850 w 2023892"/>
              <a:gd name="connsiteY22" fmla="*/ 384642 h 948292"/>
              <a:gd name="connsiteX23" fmla="*/ 659542 w 2023892"/>
              <a:gd name="connsiteY23" fmla="*/ 379724 h 948292"/>
              <a:gd name="connsiteX24" fmla="*/ 672234 w 2023892"/>
              <a:gd name="connsiteY24" fmla="*/ 426207 h 948292"/>
              <a:gd name="connsiteX25" fmla="*/ 704836 w 2023892"/>
              <a:gd name="connsiteY25" fmla="*/ 411215 h 948292"/>
              <a:gd name="connsiteX26" fmla="*/ 724825 w 2023892"/>
              <a:gd name="connsiteY26" fmla="*/ 373616 h 948292"/>
              <a:gd name="connsiteX27" fmla="*/ 770119 w 2023892"/>
              <a:gd name="connsiteY27" fmla="*/ 432077 h 948292"/>
              <a:gd name="connsiteX28" fmla="*/ 784635 w 2023892"/>
              <a:gd name="connsiteY28" fmla="*/ 434140 h 948292"/>
              <a:gd name="connsiteX29" fmla="*/ 804545 w 2023892"/>
              <a:gd name="connsiteY29" fmla="*/ 385594 h 948292"/>
              <a:gd name="connsiteX30" fmla="*/ 800024 w 2023892"/>
              <a:gd name="connsiteY30" fmla="*/ 315710 h 948292"/>
              <a:gd name="connsiteX31" fmla="*/ 884741 w 2023892"/>
              <a:gd name="connsiteY31" fmla="*/ 398047 h 948292"/>
              <a:gd name="connsiteX32" fmla="*/ 900447 w 2023892"/>
              <a:gd name="connsiteY32" fmla="*/ 398127 h 948292"/>
              <a:gd name="connsiteX33" fmla="*/ 924562 w 2023892"/>
              <a:gd name="connsiteY33" fmla="*/ 361003 h 948292"/>
              <a:gd name="connsiteX34" fmla="*/ 919722 w 2023892"/>
              <a:gd name="connsiteY34" fmla="*/ 289930 h 948292"/>
              <a:gd name="connsiteX35" fmla="*/ 1016259 w 2023892"/>
              <a:gd name="connsiteY35" fmla="*/ 332050 h 948292"/>
              <a:gd name="connsiteX36" fmla="*/ 1040135 w 2023892"/>
              <a:gd name="connsiteY36" fmla="*/ 315630 h 948292"/>
              <a:gd name="connsiteX37" fmla="*/ 1021177 w 2023892"/>
              <a:gd name="connsiteY37" fmla="*/ 269623 h 948292"/>
              <a:gd name="connsiteX38" fmla="*/ 980802 w 2023892"/>
              <a:gd name="connsiteY38" fmla="*/ 211955 h 948292"/>
              <a:gd name="connsiteX39" fmla="*/ 1019432 w 2023892"/>
              <a:gd name="connsiteY39" fmla="*/ 209258 h 948292"/>
              <a:gd name="connsiteX40" fmla="*/ 1446589 w 2023892"/>
              <a:gd name="connsiteY40" fmla="*/ 448180 h 948292"/>
              <a:gd name="connsiteX41" fmla="*/ 1749921 w 2023892"/>
              <a:gd name="connsiteY41" fmla="*/ 531628 h 948292"/>
              <a:gd name="connsiteX42" fmla="*/ 1884691 w 2023892"/>
              <a:gd name="connsiteY42" fmla="*/ 694400 h 948292"/>
              <a:gd name="connsiteX43" fmla="*/ 1896193 w 2023892"/>
              <a:gd name="connsiteY43" fmla="*/ 731126 h 948292"/>
              <a:gd name="connsiteX44" fmla="*/ 2019620 w 2023892"/>
              <a:gd name="connsiteY44" fmla="*/ 911983 h 948292"/>
              <a:gd name="connsiteX45" fmla="*/ 2023269 w 2023892"/>
              <a:gd name="connsiteY45" fmla="*/ 937684 h 948292"/>
              <a:gd name="connsiteX46" fmla="*/ 1501321 w 2023892"/>
              <a:gd name="connsiteY46" fmla="*/ 887473 h 948292"/>
              <a:gd name="connsiteX47" fmla="*/ 1441195 w 2023892"/>
              <a:gd name="connsiteY47" fmla="*/ 886283 h 948292"/>
              <a:gd name="connsiteX48" fmla="*/ 986751 w 2023892"/>
              <a:gd name="connsiteY48" fmla="*/ 837499 h 948292"/>
              <a:gd name="connsiteX49" fmla="*/ 730616 w 2023892"/>
              <a:gd name="connsiteY49" fmla="*/ 798789 h 948292"/>
              <a:gd name="connsiteX50" fmla="*/ 601715 w 2023892"/>
              <a:gd name="connsiteY50" fmla="*/ 764680 h 948292"/>
              <a:gd name="connsiteX51" fmla="*/ 463931 w 2023892"/>
              <a:gd name="connsiteY51" fmla="*/ 712564 h 948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023892" h="948292">
                <a:moveTo>
                  <a:pt x="463931" y="712564"/>
                </a:moveTo>
                <a:cubicBezTo>
                  <a:pt x="429187" y="690275"/>
                  <a:pt x="387384" y="668064"/>
                  <a:pt x="358748" y="638159"/>
                </a:cubicBezTo>
                <a:cubicBezTo>
                  <a:pt x="288785" y="565023"/>
                  <a:pt x="50259" y="199342"/>
                  <a:pt x="4648" y="98840"/>
                </a:cubicBezTo>
                <a:cubicBezTo>
                  <a:pt x="-2729" y="82578"/>
                  <a:pt x="-587" y="70125"/>
                  <a:pt x="5918" y="53784"/>
                </a:cubicBezTo>
                <a:cubicBezTo>
                  <a:pt x="15198" y="30463"/>
                  <a:pt x="34553" y="9918"/>
                  <a:pt x="58033" y="796"/>
                </a:cubicBezTo>
                <a:cubicBezTo>
                  <a:pt x="63586" y="-1346"/>
                  <a:pt x="65727" y="1272"/>
                  <a:pt x="70963" y="3493"/>
                </a:cubicBezTo>
                <a:cubicBezTo>
                  <a:pt x="73104" y="39585"/>
                  <a:pt x="42723" y="72901"/>
                  <a:pt x="44310" y="110342"/>
                </a:cubicBezTo>
                <a:lnTo>
                  <a:pt x="52798" y="117877"/>
                </a:lnTo>
                <a:cubicBezTo>
                  <a:pt x="91269" y="116767"/>
                  <a:pt x="130534" y="78771"/>
                  <a:pt x="159329" y="55846"/>
                </a:cubicBezTo>
                <a:cubicBezTo>
                  <a:pt x="152190" y="95825"/>
                  <a:pt x="123237" y="178877"/>
                  <a:pt x="143781" y="214731"/>
                </a:cubicBezTo>
                <a:cubicBezTo>
                  <a:pt x="148462" y="222901"/>
                  <a:pt x="153142" y="222346"/>
                  <a:pt x="161788" y="224805"/>
                </a:cubicBezTo>
                <a:cubicBezTo>
                  <a:pt x="184554" y="214731"/>
                  <a:pt x="195976" y="186413"/>
                  <a:pt x="213507" y="168882"/>
                </a:cubicBezTo>
                <a:cubicBezTo>
                  <a:pt x="221756" y="160633"/>
                  <a:pt x="224057" y="162536"/>
                  <a:pt x="235321" y="162536"/>
                </a:cubicBezTo>
                <a:cubicBezTo>
                  <a:pt x="284422" y="148496"/>
                  <a:pt x="311233" y="100188"/>
                  <a:pt x="336617" y="59495"/>
                </a:cubicBezTo>
                <a:cubicBezTo>
                  <a:pt x="336379" y="95825"/>
                  <a:pt x="328685" y="159046"/>
                  <a:pt x="356368" y="187047"/>
                </a:cubicBezTo>
                <a:cubicBezTo>
                  <a:pt x="361524" y="192283"/>
                  <a:pt x="368108" y="196328"/>
                  <a:pt x="374374" y="200215"/>
                </a:cubicBezTo>
                <a:cubicBezTo>
                  <a:pt x="394364" y="161346"/>
                  <a:pt x="413481" y="122002"/>
                  <a:pt x="431805" y="82261"/>
                </a:cubicBezTo>
                <a:cubicBezTo>
                  <a:pt x="430139" y="137629"/>
                  <a:pt x="426332" y="187285"/>
                  <a:pt x="447511" y="239797"/>
                </a:cubicBezTo>
                <a:cubicBezTo>
                  <a:pt x="456236" y="257407"/>
                  <a:pt x="452825" y="275889"/>
                  <a:pt x="451477" y="294927"/>
                </a:cubicBezTo>
                <a:lnTo>
                  <a:pt x="434660" y="361241"/>
                </a:lnTo>
                <a:cubicBezTo>
                  <a:pt x="467818" y="342600"/>
                  <a:pt x="526120" y="301352"/>
                  <a:pt x="564672" y="305160"/>
                </a:cubicBezTo>
                <a:cubicBezTo>
                  <a:pt x="577046" y="339189"/>
                  <a:pt x="533259" y="416212"/>
                  <a:pt x="534132" y="458571"/>
                </a:cubicBezTo>
                <a:cubicBezTo>
                  <a:pt x="585771" y="440406"/>
                  <a:pt x="608775" y="423272"/>
                  <a:pt x="646850" y="384642"/>
                </a:cubicBezTo>
                <a:cubicBezTo>
                  <a:pt x="652958" y="378375"/>
                  <a:pt x="650341" y="377027"/>
                  <a:pt x="659542" y="379724"/>
                </a:cubicBezTo>
                <a:cubicBezTo>
                  <a:pt x="661525" y="395192"/>
                  <a:pt x="661208" y="414388"/>
                  <a:pt x="672234" y="426207"/>
                </a:cubicBezTo>
                <a:cubicBezTo>
                  <a:pt x="686274" y="426049"/>
                  <a:pt x="694841" y="421289"/>
                  <a:pt x="704836" y="411215"/>
                </a:cubicBezTo>
                <a:cubicBezTo>
                  <a:pt x="713720" y="402331"/>
                  <a:pt x="719669" y="385118"/>
                  <a:pt x="724825" y="373616"/>
                </a:cubicBezTo>
                <a:cubicBezTo>
                  <a:pt x="737120" y="394637"/>
                  <a:pt x="748464" y="419544"/>
                  <a:pt x="770119" y="432077"/>
                </a:cubicBezTo>
                <a:lnTo>
                  <a:pt x="784635" y="434140"/>
                </a:lnTo>
                <a:cubicBezTo>
                  <a:pt x="798596" y="421368"/>
                  <a:pt x="803672" y="404631"/>
                  <a:pt x="804545" y="385594"/>
                </a:cubicBezTo>
                <a:cubicBezTo>
                  <a:pt x="805577" y="362590"/>
                  <a:pt x="802245" y="338555"/>
                  <a:pt x="800024" y="315710"/>
                </a:cubicBezTo>
                <a:cubicBezTo>
                  <a:pt x="817951" y="345218"/>
                  <a:pt x="848887" y="388767"/>
                  <a:pt x="884741" y="398047"/>
                </a:cubicBezTo>
                <a:cubicBezTo>
                  <a:pt x="890294" y="399475"/>
                  <a:pt x="894894" y="398841"/>
                  <a:pt x="900447" y="398127"/>
                </a:cubicBezTo>
                <a:cubicBezTo>
                  <a:pt x="914329" y="387735"/>
                  <a:pt x="922340" y="379644"/>
                  <a:pt x="924562" y="361003"/>
                </a:cubicBezTo>
                <a:cubicBezTo>
                  <a:pt x="927179" y="338714"/>
                  <a:pt x="922261" y="312378"/>
                  <a:pt x="919722" y="289930"/>
                </a:cubicBezTo>
                <a:cubicBezTo>
                  <a:pt x="943995" y="308888"/>
                  <a:pt x="982626" y="338158"/>
                  <a:pt x="1016259" y="332050"/>
                </a:cubicBezTo>
                <a:cubicBezTo>
                  <a:pt x="1026968" y="330067"/>
                  <a:pt x="1033631" y="323880"/>
                  <a:pt x="1040135" y="315630"/>
                </a:cubicBezTo>
                <a:cubicBezTo>
                  <a:pt x="1042118" y="296514"/>
                  <a:pt x="1032758" y="283742"/>
                  <a:pt x="1021177" y="269623"/>
                </a:cubicBezTo>
                <a:cubicBezTo>
                  <a:pt x="1007454" y="252806"/>
                  <a:pt x="985323" y="233372"/>
                  <a:pt x="980802" y="211955"/>
                </a:cubicBezTo>
                <a:cubicBezTo>
                  <a:pt x="992859" y="204578"/>
                  <a:pt x="1005789" y="206085"/>
                  <a:pt x="1019432" y="209258"/>
                </a:cubicBezTo>
                <a:cubicBezTo>
                  <a:pt x="1135958" y="236466"/>
                  <a:pt x="1317053" y="389639"/>
                  <a:pt x="1446589" y="448180"/>
                </a:cubicBezTo>
                <a:cubicBezTo>
                  <a:pt x="1541697" y="491173"/>
                  <a:pt x="1662427" y="477371"/>
                  <a:pt x="1749921" y="531628"/>
                </a:cubicBezTo>
                <a:cubicBezTo>
                  <a:pt x="1804813" y="565658"/>
                  <a:pt x="1853121" y="639190"/>
                  <a:pt x="1884691" y="694400"/>
                </a:cubicBezTo>
                <a:cubicBezTo>
                  <a:pt x="1891275" y="705822"/>
                  <a:pt x="1898097" y="717562"/>
                  <a:pt x="1896193" y="731126"/>
                </a:cubicBezTo>
                <a:cubicBezTo>
                  <a:pt x="1948071" y="755320"/>
                  <a:pt x="1999869" y="859471"/>
                  <a:pt x="2019620" y="911983"/>
                </a:cubicBezTo>
                <a:cubicBezTo>
                  <a:pt x="2023111" y="921264"/>
                  <a:pt x="2024935" y="927927"/>
                  <a:pt x="2023269" y="937684"/>
                </a:cubicBezTo>
                <a:cubicBezTo>
                  <a:pt x="1897066" y="967906"/>
                  <a:pt x="1624590" y="928007"/>
                  <a:pt x="1501321" y="887473"/>
                </a:cubicBezTo>
                <a:cubicBezTo>
                  <a:pt x="1481411" y="886124"/>
                  <a:pt x="1461184" y="886600"/>
                  <a:pt x="1441195" y="886283"/>
                </a:cubicBezTo>
                <a:cubicBezTo>
                  <a:pt x="1328159" y="917060"/>
                  <a:pt x="1098359" y="869307"/>
                  <a:pt x="986751" y="837499"/>
                </a:cubicBezTo>
                <a:cubicBezTo>
                  <a:pt x="910045" y="803866"/>
                  <a:pt x="812715" y="809260"/>
                  <a:pt x="730616" y="798789"/>
                </a:cubicBezTo>
                <a:cubicBezTo>
                  <a:pt x="685084" y="793554"/>
                  <a:pt x="643915" y="781972"/>
                  <a:pt x="601715" y="764680"/>
                </a:cubicBezTo>
                <a:cubicBezTo>
                  <a:pt x="550869" y="756748"/>
                  <a:pt x="507876" y="738107"/>
                  <a:pt x="463931" y="71256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39853DDB-A874-C4FD-9374-4C4B83F8B918}"/>
              </a:ext>
            </a:extLst>
          </p:cNvPr>
          <p:cNvSpPr/>
          <p:nvPr/>
        </p:nvSpPr>
        <p:spPr>
          <a:xfrm>
            <a:off x="5242036" y="127241"/>
            <a:ext cx="476811" cy="712564"/>
          </a:xfrm>
          <a:custGeom>
            <a:avLst/>
            <a:gdLst>
              <a:gd name="connsiteX0" fmla="*/ 463931 w 476811"/>
              <a:gd name="connsiteY0" fmla="*/ 712564 h 712564"/>
              <a:gd name="connsiteX1" fmla="*/ 358748 w 476811"/>
              <a:gd name="connsiteY1" fmla="*/ 638159 h 712564"/>
              <a:gd name="connsiteX2" fmla="*/ 4648 w 476811"/>
              <a:gd name="connsiteY2" fmla="*/ 98840 h 712564"/>
              <a:gd name="connsiteX3" fmla="*/ 5918 w 476811"/>
              <a:gd name="connsiteY3" fmla="*/ 53784 h 712564"/>
              <a:gd name="connsiteX4" fmla="*/ 58033 w 476811"/>
              <a:gd name="connsiteY4" fmla="*/ 796 h 712564"/>
              <a:gd name="connsiteX5" fmla="*/ 70963 w 476811"/>
              <a:gd name="connsiteY5" fmla="*/ 3493 h 712564"/>
              <a:gd name="connsiteX6" fmla="*/ 44310 w 476811"/>
              <a:gd name="connsiteY6" fmla="*/ 110342 h 712564"/>
              <a:gd name="connsiteX7" fmla="*/ 52798 w 476811"/>
              <a:gd name="connsiteY7" fmla="*/ 117877 h 712564"/>
              <a:gd name="connsiteX8" fmla="*/ 159329 w 476811"/>
              <a:gd name="connsiteY8" fmla="*/ 55846 h 712564"/>
              <a:gd name="connsiteX9" fmla="*/ 143781 w 476811"/>
              <a:gd name="connsiteY9" fmla="*/ 214731 h 712564"/>
              <a:gd name="connsiteX10" fmla="*/ 161788 w 476811"/>
              <a:gd name="connsiteY10" fmla="*/ 224805 h 712564"/>
              <a:gd name="connsiteX11" fmla="*/ 213507 w 476811"/>
              <a:gd name="connsiteY11" fmla="*/ 168882 h 712564"/>
              <a:gd name="connsiteX12" fmla="*/ 235321 w 476811"/>
              <a:gd name="connsiteY12" fmla="*/ 162536 h 712564"/>
              <a:gd name="connsiteX13" fmla="*/ 317500 w 476811"/>
              <a:gd name="connsiteY13" fmla="*/ 383055 h 712564"/>
              <a:gd name="connsiteX14" fmla="*/ 476781 w 476811"/>
              <a:gd name="connsiteY14" fmla="*/ 655531 h 712564"/>
              <a:gd name="connsiteX15" fmla="*/ 463931 w 476811"/>
              <a:gd name="connsiteY15" fmla="*/ 712564 h 712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6811" h="712564">
                <a:moveTo>
                  <a:pt x="463931" y="712564"/>
                </a:moveTo>
                <a:cubicBezTo>
                  <a:pt x="429187" y="690275"/>
                  <a:pt x="387384" y="668064"/>
                  <a:pt x="358748" y="638159"/>
                </a:cubicBezTo>
                <a:cubicBezTo>
                  <a:pt x="288785" y="565023"/>
                  <a:pt x="50259" y="199342"/>
                  <a:pt x="4648" y="98840"/>
                </a:cubicBezTo>
                <a:cubicBezTo>
                  <a:pt x="-2729" y="82578"/>
                  <a:pt x="-587" y="70125"/>
                  <a:pt x="5918" y="53784"/>
                </a:cubicBezTo>
                <a:cubicBezTo>
                  <a:pt x="15198" y="30463"/>
                  <a:pt x="34553" y="9918"/>
                  <a:pt x="58033" y="796"/>
                </a:cubicBezTo>
                <a:cubicBezTo>
                  <a:pt x="63586" y="-1346"/>
                  <a:pt x="65727" y="1272"/>
                  <a:pt x="70963" y="3493"/>
                </a:cubicBezTo>
                <a:cubicBezTo>
                  <a:pt x="73104" y="39585"/>
                  <a:pt x="42723" y="72901"/>
                  <a:pt x="44310" y="110342"/>
                </a:cubicBezTo>
                <a:lnTo>
                  <a:pt x="52798" y="117877"/>
                </a:lnTo>
                <a:cubicBezTo>
                  <a:pt x="91269" y="116767"/>
                  <a:pt x="130534" y="78771"/>
                  <a:pt x="159329" y="55846"/>
                </a:cubicBezTo>
                <a:cubicBezTo>
                  <a:pt x="152190" y="95825"/>
                  <a:pt x="123237" y="178877"/>
                  <a:pt x="143781" y="214731"/>
                </a:cubicBezTo>
                <a:cubicBezTo>
                  <a:pt x="148462" y="222901"/>
                  <a:pt x="153142" y="222346"/>
                  <a:pt x="161788" y="224805"/>
                </a:cubicBezTo>
                <a:cubicBezTo>
                  <a:pt x="184554" y="214731"/>
                  <a:pt x="195976" y="186413"/>
                  <a:pt x="213507" y="168882"/>
                </a:cubicBezTo>
                <a:cubicBezTo>
                  <a:pt x="221756" y="160633"/>
                  <a:pt x="224057" y="162536"/>
                  <a:pt x="235321" y="162536"/>
                </a:cubicBezTo>
                <a:cubicBezTo>
                  <a:pt x="296162" y="229327"/>
                  <a:pt x="285057" y="305477"/>
                  <a:pt x="317500" y="383055"/>
                </a:cubicBezTo>
                <a:cubicBezTo>
                  <a:pt x="351847" y="465234"/>
                  <a:pt x="479081" y="570893"/>
                  <a:pt x="476781" y="655531"/>
                </a:cubicBezTo>
                <a:cubicBezTo>
                  <a:pt x="476226" y="674172"/>
                  <a:pt x="472101" y="695827"/>
                  <a:pt x="463931" y="71256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E5016CAC-D9F1-C4A9-9E8B-E4A291179101}"/>
              </a:ext>
            </a:extLst>
          </p:cNvPr>
          <p:cNvSpPr/>
          <p:nvPr/>
        </p:nvSpPr>
        <p:spPr>
          <a:xfrm>
            <a:off x="6735604" y="858367"/>
            <a:ext cx="530166" cy="217166"/>
          </a:xfrm>
          <a:custGeom>
            <a:avLst/>
            <a:gdLst>
              <a:gd name="connsiteX0" fmla="*/ 402467 w 530166"/>
              <a:gd name="connsiteY0" fmla="*/ 0 h 217166"/>
              <a:gd name="connsiteX1" fmla="*/ 525894 w 530166"/>
              <a:gd name="connsiteY1" fmla="*/ 180857 h 217166"/>
              <a:gd name="connsiteX2" fmla="*/ 529543 w 530166"/>
              <a:gd name="connsiteY2" fmla="*/ 206558 h 217166"/>
              <a:gd name="connsiteX3" fmla="*/ 7595 w 530166"/>
              <a:gd name="connsiteY3" fmla="*/ 156346 h 217166"/>
              <a:gd name="connsiteX4" fmla="*/ 535 w 530166"/>
              <a:gd name="connsiteY4" fmla="*/ 119699 h 217166"/>
              <a:gd name="connsiteX5" fmla="*/ 136733 w 530166"/>
              <a:gd name="connsiteY5" fmla="*/ 43311 h 217166"/>
              <a:gd name="connsiteX6" fmla="*/ 195115 w 530166"/>
              <a:gd name="connsiteY6" fmla="*/ 6505 h 217166"/>
              <a:gd name="connsiteX7" fmla="*/ 198130 w 530166"/>
              <a:gd name="connsiteY7" fmla="*/ 4363 h 217166"/>
              <a:gd name="connsiteX8" fmla="*/ 304582 w 530166"/>
              <a:gd name="connsiteY8" fmla="*/ 76150 h 217166"/>
              <a:gd name="connsiteX9" fmla="*/ 352096 w 530166"/>
              <a:gd name="connsiteY9" fmla="*/ 56795 h 217166"/>
              <a:gd name="connsiteX10" fmla="*/ 383746 w 530166"/>
              <a:gd name="connsiteY10" fmla="*/ 63379 h 217166"/>
              <a:gd name="connsiteX11" fmla="*/ 402467 w 530166"/>
              <a:gd name="connsiteY11" fmla="*/ 0 h 217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0166" h="217166">
                <a:moveTo>
                  <a:pt x="402467" y="0"/>
                </a:moveTo>
                <a:cubicBezTo>
                  <a:pt x="454344" y="24194"/>
                  <a:pt x="506142" y="128345"/>
                  <a:pt x="525894" y="180857"/>
                </a:cubicBezTo>
                <a:cubicBezTo>
                  <a:pt x="529384" y="190138"/>
                  <a:pt x="531208" y="196801"/>
                  <a:pt x="529543" y="206558"/>
                </a:cubicBezTo>
                <a:cubicBezTo>
                  <a:pt x="403339" y="236780"/>
                  <a:pt x="130863" y="196881"/>
                  <a:pt x="7595" y="156346"/>
                </a:cubicBezTo>
                <a:cubicBezTo>
                  <a:pt x="3074" y="143972"/>
                  <a:pt x="-1607" y="133184"/>
                  <a:pt x="535" y="119699"/>
                </a:cubicBezTo>
                <a:cubicBezTo>
                  <a:pt x="7595" y="74167"/>
                  <a:pt x="101752" y="60206"/>
                  <a:pt x="136733" y="43311"/>
                </a:cubicBezTo>
                <a:cubicBezTo>
                  <a:pt x="157040" y="33474"/>
                  <a:pt x="176792" y="19434"/>
                  <a:pt x="195115" y="6505"/>
                </a:cubicBezTo>
                <a:lnTo>
                  <a:pt x="198130" y="4363"/>
                </a:lnTo>
                <a:cubicBezTo>
                  <a:pt x="234460" y="22290"/>
                  <a:pt x="261192" y="75992"/>
                  <a:pt x="304582" y="76150"/>
                </a:cubicBezTo>
                <a:cubicBezTo>
                  <a:pt x="324095" y="76230"/>
                  <a:pt x="337818" y="57747"/>
                  <a:pt x="352096" y="56795"/>
                </a:cubicBezTo>
                <a:cubicBezTo>
                  <a:pt x="359394" y="56320"/>
                  <a:pt x="374703" y="62665"/>
                  <a:pt x="383746" y="63379"/>
                </a:cubicBezTo>
                <a:cubicBezTo>
                  <a:pt x="397866" y="46325"/>
                  <a:pt x="398263" y="21735"/>
                  <a:pt x="40246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A8ECB64C-C2EA-AF8C-1485-2F16DF52E2BC}"/>
              </a:ext>
            </a:extLst>
          </p:cNvPr>
          <p:cNvSpPr/>
          <p:nvPr/>
        </p:nvSpPr>
        <p:spPr>
          <a:xfrm>
            <a:off x="5843593" y="657203"/>
            <a:ext cx="390826" cy="268906"/>
          </a:xfrm>
          <a:custGeom>
            <a:avLst/>
            <a:gdLst>
              <a:gd name="connsiteX0" fmla="*/ 316659 w 390826"/>
              <a:gd name="connsiteY0" fmla="*/ 0 h 268906"/>
              <a:gd name="connsiteX1" fmla="*/ 387733 w 390826"/>
              <a:gd name="connsiteY1" fmla="*/ 50608 h 268906"/>
              <a:gd name="connsiteX2" fmla="*/ 387336 w 390826"/>
              <a:gd name="connsiteY2" fmla="*/ 61396 h 268906"/>
              <a:gd name="connsiteX3" fmla="*/ 316104 w 390826"/>
              <a:gd name="connsiteY3" fmla="*/ 132708 h 268906"/>
              <a:gd name="connsiteX4" fmla="*/ 358859 w 390826"/>
              <a:gd name="connsiteY4" fmla="*/ 140402 h 268906"/>
              <a:gd name="connsiteX5" fmla="*/ 390826 w 390826"/>
              <a:gd name="connsiteY5" fmla="*/ 124776 h 268906"/>
              <a:gd name="connsiteX6" fmla="*/ 266765 w 390826"/>
              <a:gd name="connsiteY6" fmla="*/ 244633 h 268906"/>
              <a:gd name="connsiteX7" fmla="*/ 128900 w 390826"/>
              <a:gd name="connsiteY7" fmla="*/ 268906 h 268906"/>
              <a:gd name="connsiteX8" fmla="*/ 0 w 390826"/>
              <a:gd name="connsiteY8" fmla="*/ 234797 h 268906"/>
              <a:gd name="connsiteX9" fmla="*/ 25542 w 390826"/>
              <a:gd name="connsiteY9" fmla="*/ 147224 h 268906"/>
              <a:gd name="connsiteX10" fmla="*/ 160789 w 390826"/>
              <a:gd name="connsiteY10" fmla="*/ 182602 h 268906"/>
              <a:gd name="connsiteX11" fmla="*/ 181254 w 390826"/>
              <a:gd name="connsiteY11" fmla="*/ 171973 h 268906"/>
              <a:gd name="connsiteX12" fmla="*/ 181809 w 390826"/>
              <a:gd name="connsiteY12" fmla="*/ 160313 h 268906"/>
              <a:gd name="connsiteX13" fmla="*/ 160709 w 390826"/>
              <a:gd name="connsiteY13" fmla="*/ 146986 h 268906"/>
              <a:gd name="connsiteX14" fmla="*/ 171497 w 390826"/>
              <a:gd name="connsiteY14" fmla="*/ 130170 h 268906"/>
              <a:gd name="connsiteX15" fmla="*/ 79165 w 390826"/>
              <a:gd name="connsiteY15" fmla="*/ 59889 h 268906"/>
              <a:gd name="connsiteX16" fmla="*/ 97965 w 390826"/>
              <a:gd name="connsiteY16" fmla="*/ 32602 h 268906"/>
              <a:gd name="connsiteX17" fmla="*/ 221154 w 390826"/>
              <a:gd name="connsiteY17" fmla="*/ 61476 h 268906"/>
              <a:gd name="connsiteX18" fmla="*/ 211476 w 390826"/>
              <a:gd name="connsiteY18" fmla="*/ 47118 h 268906"/>
              <a:gd name="connsiteX19" fmla="*/ 316659 w 390826"/>
              <a:gd name="connsiteY19" fmla="*/ 0 h 268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0826" h="268906">
                <a:moveTo>
                  <a:pt x="316659" y="0"/>
                </a:moveTo>
                <a:cubicBezTo>
                  <a:pt x="335776" y="9519"/>
                  <a:pt x="379959" y="29270"/>
                  <a:pt x="387733" y="50608"/>
                </a:cubicBezTo>
                <a:cubicBezTo>
                  <a:pt x="390112" y="57034"/>
                  <a:pt x="390112" y="55288"/>
                  <a:pt x="387336" y="61396"/>
                </a:cubicBezTo>
                <a:cubicBezTo>
                  <a:pt x="373534" y="91460"/>
                  <a:pt x="321736" y="90905"/>
                  <a:pt x="316104" y="132708"/>
                </a:cubicBezTo>
                <a:cubicBezTo>
                  <a:pt x="328002" y="140402"/>
                  <a:pt x="344819" y="144131"/>
                  <a:pt x="358859" y="140402"/>
                </a:cubicBezTo>
                <a:cubicBezTo>
                  <a:pt x="369885" y="137467"/>
                  <a:pt x="381069" y="130487"/>
                  <a:pt x="390826" y="124776"/>
                </a:cubicBezTo>
                <a:cubicBezTo>
                  <a:pt x="377817" y="163723"/>
                  <a:pt x="302698" y="227182"/>
                  <a:pt x="266765" y="244633"/>
                </a:cubicBezTo>
                <a:cubicBezTo>
                  <a:pt x="222820" y="266051"/>
                  <a:pt x="176653" y="267320"/>
                  <a:pt x="128900" y="268906"/>
                </a:cubicBezTo>
                <a:cubicBezTo>
                  <a:pt x="83369" y="263671"/>
                  <a:pt x="42200" y="252090"/>
                  <a:pt x="0" y="234797"/>
                </a:cubicBezTo>
                <a:cubicBezTo>
                  <a:pt x="7853" y="205448"/>
                  <a:pt x="14913" y="175701"/>
                  <a:pt x="25542" y="147224"/>
                </a:cubicBezTo>
                <a:cubicBezTo>
                  <a:pt x="68773" y="176336"/>
                  <a:pt x="107007" y="194580"/>
                  <a:pt x="160789" y="182602"/>
                </a:cubicBezTo>
                <a:cubicBezTo>
                  <a:pt x="169832" y="180540"/>
                  <a:pt x="174274" y="177922"/>
                  <a:pt x="181254" y="171973"/>
                </a:cubicBezTo>
                <a:lnTo>
                  <a:pt x="181809" y="160313"/>
                </a:lnTo>
                <a:lnTo>
                  <a:pt x="160709" y="146986"/>
                </a:lnTo>
                <a:cubicBezTo>
                  <a:pt x="162533" y="138578"/>
                  <a:pt x="165231" y="135960"/>
                  <a:pt x="171497" y="130170"/>
                </a:cubicBezTo>
                <a:cubicBezTo>
                  <a:pt x="155395" y="101851"/>
                  <a:pt x="70598" y="87811"/>
                  <a:pt x="79165" y="59889"/>
                </a:cubicBezTo>
                <a:cubicBezTo>
                  <a:pt x="82179" y="49974"/>
                  <a:pt x="91460" y="40534"/>
                  <a:pt x="97965" y="32602"/>
                </a:cubicBezTo>
                <a:cubicBezTo>
                  <a:pt x="135643" y="21973"/>
                  <a:pt x="196801" y="82100"/>
                  <a:pt x="221154" y="61476"/>
                </a:cubicBezTo>
                <a:lnTo>
                  <a:pt x="211476" y="47118"/>
                </a:lnTo>
                <a:cubicBezTo>
                  <a:pt x="224644" y="27922"/>
                  <a:pt x="292386" y="11661"/>
                  <a:pt x="31665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6A3C6A09-D39B-6B1F-EC6A-85A12314F43D}"/>
              </a:ext>
            </a:extLst>
          </p:cNvPr>
          <p:cNvSpPr/>
          <p:nvPr/>
        </p:nvSpPr>
        <p:spPr>
          <a:xfrm>
            <a:off x="5616301" y="209502"/>
            <a:ext cx="192611" cy="456505"/>
          </a:xfrm>
          <a:custGeom>
            <a:avLst/>
            <a:gdLst>
              <a:gd name="connsiteX0" fmla="*/ 110 w 192611"/>
              <a:gd name="connsiteY0" fmla="*/ 117954 h 456505"/>
              <a:gd name="connsiteX1" fmla="*/ 57540 w 192611"/>
              <a:gd name="connsiteY1" fmla="*/ 0 h 456505"/>
              <a:gd name="connsiteX2" fmla="*/ 73246 w 192611"/>
              <a:gd name="connsiteY2" fmla="*/ 157536 h 456505"/>
              <a:gd name="connsiteX3" fmla="*/ 77212 w 192611"/>
              <a:gd name="connsiteY3" fmla="*/ 212666 h 456505"/>
              <a:gd name="connsiteX4" fmla="*/ 60396 w 192611"/>
              <a:gd name="connsiteY4" fmla="*/ 278980 h 456505"/>
              <a:gd name="connsiteX5" fmla="*/ 190407 w 192611"/>
              <a:gd name="connsiteY5" fmla="*/ 222899 h 456505"/>
              <a:gd name="connsiteX6" fmla="*/ 159867 w 192611"/>
              <a:gd name="connsiteY6" fmla="*/ 376310 h 456505"/>
              <a:gd name="connsiteX7" fmla="*/ 145113 w 192611"/>
              <a:gd name="connsiteY7" fmla="*/ 456506 h 456505"/>
              <a:gd name="connsiteX8" fmla="*/ 90856 w 192611"/>
              <a:gd name="connsiteY8" fmla="*/ 409309 h 456505"/>
              <a:gd name="connsiteX9" fmla="*/ 110 w 192611"/>
              <a:gd name="connsiteY9" fmla="*/ 117954 h 456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2611" h="456505">
                <a:moveTo>
                  <a:pt x="110" y="117954"/>
                </a:moveTo>
                <a:cubicBezTo>
                  <a:pt x="20099" y="79085"/>
                  <a:pt x="39216" y="39741"/>
                  <a:pt x="57540" y="0"/>
                </a:cubicBezTo>
                <a:cubicBezTo>
                  <a:pt x="55874" y="55368"/>
                  <a:pt x="52067" y="105024"/>
                  <a:pt x="73246" y="157536"/>
                </a:cubicBezTo>
                <a:cubicBezTo>
                  <a:pt x="81972" y="175146"/>
                  <a:pt x="78561" y="193628"/>
                  <a:pt x="77212" y="212666"/>
                </a:cubicBezTo>
                <a:lnTo>
                  <a:pt x="60396" y="278980"/>
                </a:lnTo>
                <a:cubicBezTo>
                  <a:pt x="93553" y="260339"/>
                  <a:pt x="151855" y="219091"/>
                  <a:pt x="190407" y="222899"/>
                </a:cubicBezTo>
                <a:cubicBezTo>
                  <a:pt x="202781" y="256928"/>
                  <a:pt x="158995" y="333951"/>
                  <a:pt x="159867" y="376310"/>
                </a:cubicBezTo>
                <a:cubicBezTo>
                  <a:pt x="157488" y="402645"/>
                  <a:pt x="149952" y="430409"/>
                  <a:pt x="145113" y="456506"/>
                </a:cubicBezTo>
                <a:cubicBezTo>
                  <a:pt x="126472" y="441990"/>
                  <a:pt x="107435" y="426284"/>
                  <a:pt x="90856" y="409309"/>
                </a:cubicBezTo>
                <a:cubicBezTo>
                  <a:pt x="8756" y="325384"/>
                  <a:pt x="-1239" y="229165"/>
                  <a:pt x="110" y="11795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3D9B7DDD-9BCF-742C-36CA-D8EF8CE2C983}"/>
              </a:ext>
            </a:extLst>
          </p:cNvPr>
          <p:cNvSpPr/>
          <p:nvPr/>
        </p:nvSpPr>
        <p:spPr>
          <a:xfrm>
            <a:off x="6228549" y="840996"/>
            <a:ext cx="454522" cy="182532"/>
          </a:xfrm>
          <a:custGeom>
            <a:avLst/>
            <a:gdLst>
              <a:gd name="connsiteX0" fmla="*/ 0 w 454522"/>
              <a:gd name="connsiteY0" fmla="*/ 123824 h 182532"/>
              <a:gd name="connsiteX1" fmla="*/ 105024 w 454522"/>
              <a:gd name="connsiteY1" fmla="*/ 8012 h 182532"/>
              <a:gd name="connsiteX2" fmla="*/ 115891 w 454522"/>
              <a:gd name="connsiteY2" fmla="*/ 0 h 182532"/>
              <a:gd name="connsiteX3" fmla="*/ 125093 w 454522"/>
              <a:gd name="connsiteY3" fmla="*/ 3887 h 182532"/>
              <a:gd name="connsiteX4" fmla="*/ 179747 w 454522"/>
              <a:gd name="connsiteY4" fmla="*/ 77499 h 182532"/>
              <a:gd name="connsiteX5" fmla="*/ 390350 w 454522"/>
              <a:gd name="connsiteY5" fmla="*/ 115336 h 182532"/>
              <a:gd name="connsiteX6" fmla="*/ 451112 w 454522"/>
              <a:gd name="connsiteY6" fmla="*/ 118430 h 182532"/>
              <a:gd name="connsiteX7" fmla="*/ 454523 w 454522"/>
              <a:gd name="connsiteY7" fmla="*/ 172608 h 182532"/>
              <a:gd name="connsiteX8" fmla="*/ 0 w 454522"/>
              <a:gd name="connsiteY8" fmla="*/ 123824 h 18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4522" h="182532">
                <a:moveTo>
                  <a:pt x="0" y="123824"/>
                </a:moveTo>
                <a:cubicBezTo>
                  <a:pt x="33078" y="81465"/>
                  <a:pt x="89159" y="59651"/>
                  <a:pt x="105024" y="8012"/>
                </a:cubicBezTo>
                <a:lnTo>
                  <a:pt x="115891" y="0"/>
                </a:lnTo>
                <a:lnTo>
                  <a:pt x="125093" y="3887"/>
                </a:lnTo>
                <a:cubicBezTo>
                  <a:pt x="137309" y="41565"/>
                  <a:pt x="143179" y="59017"/>
                  <a:pt x="179747" y="77499"/>
                </a:cubicBezTo>
                <a:cubicBezTo>
                  <a:pt x="238525" y="107166"/>
                  <a:pt x="324908" y="118112"/>
                  <a:pt x="390350" y="115336"/>
                </a:cubicBezTo>
                <a:cubicBezTo>
                  <a:pt x="408277" y="114543"/>
                  <a:pt x="438262" y="106531"/>
                  <a:pt x="451112" y="118430"/>
                </a:cubicBezTo>
                <a:cubicBezTo>
                  <a:pt x="452540" y="136515"/>
                  <a:pt x="454126" y="154522"/>
                  <a:pt x="454523" y="172608"/>
                </a:cubicBezTo>
                <a:cubicBezTo>
                  <a:pt x="341487" y="203385"/>
                  <a:pt x="111687" y="155632"/>
                  <a:pt x="0" y="12382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7FE00516-657B-C041-4BD0-D3343E47EC9D}"/>
              </a:ext>
            </a:extLst>
          </p:cNvPr>
          <p:cNvSpPr/>
          <p:nvPr/>
        </p:nvSpPr>
        <p:spPr>
          <a:xfrm>
            <a:off x="6457793" y="692238"/>
            <a:ext cx="229800" cy="189989"/>
          </a:xfrm>
          <a:custGeom>
            <a:avLst/>
            <a:gdLst>
              <a:gd name="connsiteX0" fmla="*/ 70995 w 229800"/>
              <a:gd name="connsiteY0" fmla="*/ 105 h 189989"/>
              <a:gd name="connsiteX1" fmla="*/ 229800 w 229800"/>
              <a:gd name="connsiteY1" fmla="*/ 49286 h 189989"/>
              <a:gd name="connsiteX2" fmla="*/ 227103 w 229800"/>
              <a:gd name="connsiteY2" fmla="*/ 189768 h 189989"/>
              <a:gd name="connsiteX3" fmla="*/ 90984 w 229800"/>
              <a:gd name="connsiteY3" fmla="*/ 183422 h 189989"/>
              <a:gd name="connsiteX4" fmla="*/ 22449 w 229800"/>
              <a:gd name="connsiteY4" fmla="*/ 170492 h 189989"/>
              <a:gd name="connsiteX5" fmla="*/ 0 w 229800"/>
              <a:gd name="connsiteY5" fmla="*/ 139715 h 189989"/>
              <a:gd name="connsiteX6" fmla="*/ 69329 w 229800"/>
              <a:gd name="connsiteY6" fmla="*/ 104892 h 189989"/>
              <a:gd name="connsiteX7" fmla="*/ 23163 w 229800"/>
              <a:gd name="connsiteY7" fmla="*/ 32628 h 189989"/>
              <a:gd name="connsiteX8" fmla="*/ 86224 w 229800"/>
              <a:gd name="connsiteY8" fmla="*/ 27710 h 189989"/>
              <a:gd name="connsiteX9" fmla="*/ 86780 w 229800"/>
              <a:gd name="connsiteY9" fmla="*/ 16367 h 189989"/>
              <a:gd name="connsiteX10" fmla="*/ 70995 w 229800"/>
              <a:gd name="connsiteY10" fmla="*/ 105 h 189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9800" h="189989">
                <a:moveTo>
                  <a:pt x="70995" y="105"/>
                </a:moveTo>
                <a:cubicBezTo>
                  <a:pt x="120492" y="-2116"/>
                  <a:pt x="183713" y="31280"/>
                  <a:pt x="229800" y="49286"/>
                </a:cubicBezTo>
                <a:cubicBezTo>
                  <a:pt x="229404" y="96087"/>
                  <a:pt x="228055" y="142967"/>
                  <a:pt x="227103" y="189768"/>
                </a:cubicBezTo>
                <a:cubicBezTo>
                  <a:pt x="181412" y="190957"/>
                  <a:pt x="136436" y="187150"/>
                  <a:pt x="90984" y="183422"/>
                </a:cubicBezTo>
                <a:cubicBezTo>
                  <a:pt x="70836" y="181359"/>
                  <a:pt x="39979" y="181359"/>
                  <a:pt x="22449" y="170492"/>
                </a:cubicBezTo>
                <a:cubicBezTo>
                  <a:pt x="10074" y="162798"/>
                  <a:pt x="3570" y="153596"/>
                  <a:pt x="0" y="139715"/>
                </a:cubicBezTo>
                <a:cubicBezTo>
                  <a:pt x="18879" y="118932"/>
                  <a:pt x="50291" y="126864"/>
                  <a:pt x="69329" y="104892"/>
                </a:cubicBezTo>
                <a:cubicBezTo>
                  <a:pt x="68774" y="76415"/>
                  <a:pt x="41407" y="53728"/>
                  <a:pt x="23163" y="32628"/>
                </a:cubicBezTo>
                <a:cubicBezTo>
                  <a:pt x="45056" y="28027"/>
                  <a:pt x="65680" y="40164"/>
                  <a:pt x="86224" y="27710"/>
                </a:cubicBezTo>
                <a:lnTo>
                  <a:pt x="86780" y="16367"/>
                </a:lnTo>
                <a:lnTo>
                  <a:pt x="70995" y="105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64BC3D3C-CBAE-2444-50F0-FD6CC13D5013}"/>
              </a:ext>
            </a:extLst>
          </p:cNvPr>
          <p:cNvSpPr/>
          <p:nvPr/>
        </p:nvSpPr>
        <p:spPr>
          <a:xfrm>
            <a:off x="6751069" y="687822"/>
            <a:ext cx="180126" cy="182602"/>
          </a:xfrm>
          <a:custGeom>
            <a:avLst/>
            <a:gdLst>
              <a:gd name="connsiteX0" fmla="*/ 77085 w 180126"/>
              <a:gd name="connsiteY0" fmla="*/ 0 h 182602"/>
              <a:gd name="connsiteX1" fmla="*/ 90967 w 180126"/>
              <a:gd name="connsiteY1" fmla="*/ 1666 h 182602"/>
              <a:gd name="connsiteX2" fmla="*/ 180126 w 180126"/>
              <a:gd name="connsiteY2" fmla="*/ 83686 h 182602"/>
              <a:gd name="connsiteX3" fmla="*/ 97075 w 180126"/>
              <a:gd name="connsiteY3" fmla="*/ 147224 h 182602"/>
              <a:gd name="connsiteX4" fmla="*/ 1173 w 180126"/>
              <a:gd name="connsiteY4" fmla="*/ 182602 h 182602"/>
              <a:gd name="connsiteX5" fmla="*/ 1807 w 180126"/>
              <a:gd name="connsiteY5" fmla="*/ 48625 h 182602"/>
              <a:gd name="connsiteX6" fmla="*/ 77085 w 180126"/>
              <a:gd name="connsiteY6" fmla="*/ 0 h 182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0126" h="182602">
                <a:moveTo>
                  <a:pt x="77085" y="0"/>
                </a:moveTo>
                <a:lnTo>
                  <a:pt x="90967" y="1666"/>
                </a:lnTo>
                <a:cubicBezTo>
                  <a:pt x="117778" y="19276"/>
                  <a:pt x="168862" y="52988"/>
                  <a:pt x="180126" y="83686"/>
                </a:cubicBezTo>
                <a:cubicBezTo>
                  <a:pt x="164183" y="115416"/>
                  <a:pt x="126980" y="131122"/>
                  <a:pt x="97075" y="147224"/>
                </a:cubicBezTo>
                <a:cubicBezTo>
                  <a:pt x="66218" y="161106"/>
                  <a:pt x="32981" y="171259"/>
                  <a:pt x="1173" y="182602"/>
                </a:cubicBezTo>
                <a:cubicBezTo>
                  <a:pt x="-1048" y="137785"/>
                  <a:pt x="300" y="93443"/>
                  <a:pt x="1807" y="48625"/>
                </a:cubicBezTo>
                <a:cubicBezTo>
                  <a:pt x="33220" y="35854"/>
                  <a:pt x="55509" y="27208"/>
                  <a:pt x="7708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155D73C4-599C-9F05-9E09-DF90A4F52C21}"/>
              </a:ext>
            </a:extLst>
          </p:cNvPr>
          <p:cNvSpPr/>
          <p:nvPr/>
        </p:nvSpPr>
        <p:spPr>
          <a:xfrm>
            <a:off x="6044760" y="630154"/>
            <a:ext cx="64248" cy="42279"/>
          </a:xfrm>
          <a:custGeom>
            <a:avLst/>
            <a:gdLst>
              <a:gd name="connsiteX0" fmla="*/ 12371 w 64248"/>
              <a:gd name="connsiteY0" fmla="*/ 0 h 42279"/>
              <a:gd name="connsiteX1" fmla="*/ 64249 w 64248"/>
              <a:gd name="connsiteY1" fmla="*/ 30222 h 42279"/>
              <a:gd name="connsiteX2" fmla="*/ 59251 w 64248"/>
              <a:gd name="connsiteY2" fmla="*/ 42279 h 42279"/>
              <a:gd name="connsiteX3" fmla="*/ 1107 w 64248"/>
              <a:gd name="connsiteY3" fmla="*/ 35299 h 42279"/>
              <a:gd name="connsiteX4" fmla="*/ 12371 w 64248"/>
              <a:gd name="connsiteY4" fmla="*/ 0 h 4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248" h="42279">
                <a:moveTo>
                  <a:pt x="12371" y="0"/>
                </a:moveTo>
                <a:cubicBezTo>
                  <a:pt x="30536" y="10629"/>
                  <a:pt x="49256" y="14120"/>
                  <a:pt x="64249" y="30222"/>
                </a:cubicBezTo>
                <a:lnTo>
                  <a:pt x="59251" y="42279"/>
                </a:lnTo>
                <a:cubicBezTo>
                  <a:pt x="39896" y="41645"/>
                  <a:pt x="19193" y="42993"/>
                  <a:pt x="1107" y="35299"/>
                </a:cubicBezTo>
                <a:cubicBezTo>
                  <a:pt x="-2859" y="19514"/>
                  <a:pt x="4518" y="13326"/>
                  <a:pt x="1237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E277D516-CD53-8A1F-F48A-3F79FAE953DE}"/>
              </a:ext>
            </a:extLst>
          </p:cNvPr>
          <p:cNvSpPr/>
          <p:nvPr/>
        </p:nvSpPr>
        <p:spPr>
          <a:xfrm>
            <a:off x="1937155" y="4540161"/>
            <a:ext cx="1356336" cy="1515869"/>
          </a:xfrm>
          <a:custGeom>
            <a:avLst/>
            <a:gdLst>
              <a:gd name="connsiteX0" fmla="*/ 1355953 w 1356336"/>
              <a:gd name="connsiteY0" fmla="*/ 0 h 1515869"/>
              <a:gd name="connsiteX1" fmla="*/ 1247836 w 1356336"/>
              <a:gd name="connsiteY1" fmla="*/ 336648 h 1515869"/>
              <a:gd name="connsiteX2" fmla="*/ 1289877 w 1356336"/>
              <a:gd name="connsiteY2" fmla="*/ 408515 h 1515869"/>
              <a:gd name="connsiteX3" fmla="*/ 1327000 w 1356336"/>
              <a:gd name="connsiteY3" fmla="*/ 719780 h 1515869"/>
              <a:gd name="connsiteX4" fmla="*/ 1129009 w 1356336"/>
              <a:gd name="connsiteY4" fmla="*/ 953467 h 1515869"/>
              <a:gd name="connsiteX5" fmla="*/ 1232685 w 1356336"/>
              <a:gd name="connsiteY5" fmla="*/ 1152330 h 1515869"/>
              <a:gd name="connsiteX6" fmla="*/ 1235779 w 1356336"/>
              <a:gd name="connsiteY6" fmla="*/ 1158121 h 1515869"/>
              <a:gd name="connsiteX7" fmla="*/ 918723 w 1356336"/>
              <a:gd name="connsiteY7" fmla="*/ 1271315 h 1515869"/>
              <a:gd name="connsiteX8" fmla="*/ 779669 w 1356336"/>
              <a:gd name="connsiteY8" fmla="*/ 1320020 h 1515869"/>
              <a:gd name="connsiteX9" fmla="*/ 365919 w 1356336"/>
              <a:gd name="connsiteY9" fmla="*/ 1431390 h 1515869"/>
              <a:gd name="connsiteX10" fmla="*/ 138816 w 1356336"/>
              <a:gd name="connsiteY10" fmla="*/ 1515869 h 1515869"/>
              <a:gd name="connsiteX11" fmla="*/ 171973 w 1356336"/>
              <a:gd name="connsiteY11" fmla="*/ 1346672 h 1515869"/>
              <a:gd name="connsiteX12" fmla="*/ 0 w 1356336"/>
              <a:gd name="connsiteY12" fmla="*/ 1171923 h 1515869"/>
              <a:gd name="connsiteX13" fmla="*/ 68297 w 1356336"/>
              <a:gd name="connsiteY13" fmla="*/ 1106085 h 1515869"/>
              <a:gd name="connsiteX14" fmla="*/ 204178 w 1356336"/>
              <a:gd name="connsiteY14" fmla="*/ 1174699 h 1515869"/>
              <a:gd name="connsiteX15" fmla="*/ 297462 w 1356336"/>
              <a:gd name="connsiteY15" fmla="*/ 1198972 h 1515869"/>
              <a:gd name="connsiteX16" fmla="*/ 314438 w 1356336"/>
              <a:gd name="connsiteY16" fmla="*/ 1275757 h 1515869"/>
              <a:gd name="connsiteX17" fmla="*/ 275728 w 1356336"/>
              <a:gd name="connsiteY17" fmla="*/ 1316054 h 1515869"/>
              <a:gd name="connsiteX18" fmla="*/ 277552 w 1356336"/>
              <a:gd name="connsiteY18" fmla="*/ 1326763 h 1515869"/>
              <a:gd name="connsiteX19" fmla="*/ 308964 w 1356336"/>
              <a:gd name="connsiteY19" fmla="*/ 1340803 h 1515869"/>
              <a:gd name="connsiteX20" fmla="*/ 382656 w 1356336"/>
              <a:gd name="connsiteY20" fmla="*/ 1279962 h 1515869"/>
              <a:gd name="connsiteX21" fmla="*/ 388367 w 1356336"/>
              <a:gd name="connsiteY21" fmla="*/ 1168354 h 1515869"/>
              <a:gd name="connsiteX22" fmla="*/ 220122 w 1356336"/>
              <a:gd name="connsiteY22" fmla="*/ 1041595 h 1515869"/>
              <a:gd name="connsiteX23" fmla="*/ 347278 w 1356336"/>
              <a:gd name="connsiteY23" fmla="*/ 857248 h 1515869"/>
              <a:gd name="connsiteX24" fmla="*/ 566289 w 1356336"/>
              <a:gd name="connsiteY24" fmla="*/ 837258 h 1515869"/>
              <a:gd name="connsiteX25" fmla="*/ 784349 w 1356336"/>
              <a:gd name="connsiteY25" fmla="*/ 657829 h 1515869"/>
              <a:gd name="connsiteX26" fmla="*/ 734614 w 1356336"/>
              <a:gd name="connsiteY26" fmla="*/ 1113938 h 1515869"/>
              <a:gd name="connsiteX27" fmla="*/ 744529 w 1356336"/>
              <a:gd name="connsiteY27" fmla="*/ 1115762 h 1515869"/>
              <a:gd name="connsiteX28" fmla="*/ 779828 w 1356336"/>
              <a:gd name="connsiteY28" fmla="*/ 1062298 h 1515869"/>
              <a:gd name="connsiteX29" fmla="*/ 792678 w 1356336"/>
              <a:gd name="connsiteY29" fmla="*/ 961796 h 1515869"/>
              <a:gd name="connsiteX30" fmla="*/ 834164 w 1356336"/>
              <a:gd name="connsiteY30" fmla="*/ 668696 h 1515869"/>
              <a:gd name="connsiteX31" fmla="*/ 875492 w 1356336"/>
              <a:gd name="connsiteY31" fmla="*/ 413037 h 1515869"/>
              <a:gd name="connsiteX32" fmla="*/ 1026920 w 1356336"/>
              <a:gd name="connsiteY32" fmla="*/ 334665 h 1515869"/>
              <a:gd name="connsiteX33" fmla="*/ 1355953 w 1356336"/>
              <a:gd name="connsiteY33" fmla="*/ 0 h 151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56336" h="1515869">
                <a:moveTo>
                  <a:pt x="1355953" y="0"/>
                </a:moveTo>
                <a:cubicBezTo>
                  <a:pt x="1363092" y="46563"/>
                  <a:pt x="1268222" y="278980"/>
                  <a:pt x="1247836" y="336648"/>
                </a:cubicBezTo>
                <a:cubicBezTo>
                  <a:pt x="1259496" y="361635"/>
                  <a:pt x="1275440" y="385035"/>
                  <a:pt x="1289877" y="408515"/>
                </a:cubicBezTo>
                <a:cubicBezTo>
                  <a:pt x="1282579" y="511477"/>
                  <a:pt x="1307804" y="619119"/>
                  <a:pt x="1327000" y="719780"/>
                </a:cubicBezTo>
                <a:cubicBezTo>
                  <a:pt x="1266318" y="779590"/>
                  <a:pt x="1153124" y="869701"/>
                  <a:pt x="1129009" y="953467"/>
                </a:cubicBezTo>
                <a:cubicBezTo>
                  <a:pt x="1106561" y="1031283"/>
                  <a:pt x="1198814" y="1090617"/>
                  <a:pt x="1232685" y="1152330"/>
                </a:cubicBezTo>
                <a:lnTo>
                  <a:pt x="1235779" y="1158121"/>
                </a:lnTo>
                <a:cubicBezTo>
                  <a:pt x="1142812" y="1214758"/>
                  <a:pt x="1021447" y="1237444"/>
                  <a:pt x="918723" y="1271315"/>
                </a:cubicBezTo>
                <a:cubicBezTo>
                  <a:pt x="872398" y="1286625"/>
                  <a:pt x="827105" y="1308915"/>
                  <a:pt x="779669" y="1320020"/>
                </a:cubicBezTo>
                <a:cubicBezTo>
                  <a:pt x="639981" y="1352860"/>
                  <a:pt x="496326" y="1364520"/>
                  <a:pt x="365919" y="1431390"/>
                </a:cubicBezTo>
                <a:cubicBezTo>
                  <a:pt x="288975" y="1470814"/>
                  <a:pt x="229641" y="1512300"/>
                  <a:pt x="138816" y="1515869"/>
                </a:cubicBezTo>
                <a:cubicBezTo>
                  <a:pt x="116685" y="1475018"/>
                  <a:pt x="177764" y="1394187"/>
                  <a:pt x="171973" y="1346672"/>
                </a:cubicBezTo>
                <a:cubicBezTo>
                  <a:pt x="163961" y="1280993"/>
                  <a:pt x="50450" y="1210237"/>
                  <a:pt x="0" y="1171923"/>
                </a:cubicBezTo>
                <a:lnTo>
                  <a:pt x="68297" y="1106085"/>
                </a:lnTo>
                <a:cubicBezTo>
                  <a:pt x="112481" y="1140035"/>
                  <a:pt x="151428" y="1158518"/>
                  <a:pt x="204178" y="1174699"/>
                </a:cubicBezTo>
                <a:lnTo>
                  <a:pt x="297462" y="1198972"/>
                </a:lnTo>
                <a:cubicBezTo>
                  <a:pt x="303808" y="1221976"/>
                  <a:pt x="314517" y="1252119"/>
                  <a:pt x="314438" y="1275757"/>
                </a:cubicBezTo>
                <a:cubicBezTo>
                  <a:pt x="314358" y="1296540"/>
                  <a:pt x="289610" y="1302807"/>
                  <a:pt x="275728" y="1316054"/>
                </a:cubicBezTo>
                <a:lnTo>
                  <a:pt x="277552" y="1326763"/>
                </a:lnTo>
                <a:cubicBezTo>
                  <a:pt x="290482" y="1338502"/>
                  <a:pt x="291593" y="1339137"/>
                  <a:pt x="308964" y="1340803"/>
                </a:cubicBezTo>
                <a:cubicBezTo>
                  <a:pt x="340376" y="1330649"/>
                  <a:pt x="363777" y="1306138"/>
                  <a:pt x="382656" y="1279962"/>
                </a:cubicBezTo>
                <a:cubicBezTo>
                  <a:pt x="405104" y="1248867"/>
                  <a:pt x="393840" y="1203573"/>
                  <a:pt x="388367" y="1168354"/>
                </a:cubicBezTo>
                <a:cubicBezTo>
                  <a:pt x="336410" y="1119332"/>
                  <a:pt x="270810" y="1090379"/>
                  <a:pt x="220122" y="1041595"/>
                </a:cubicBezTo>
                <a:cubicBezTo>
                  <a:pt x="266606" y="982261"/>
                  <a:pt x="309599" y="922689"/>
                  <a:pt x="347278" y="857248"/>
                </a:cubicBezTo>
                <a:cubicBezTo>
                  <a:pt x="421207" y="855740"/>
                  <a:pt x="493391" y="849791"/>
                  <a:pt x="566289" y="837258"/>
                </a:cubicBezTo>
                <a:cubicBezTo>
                  <a:pt x="633873" y="772689"/>
                  <a:pt x="703519" y="705343"/>
                  <a:pt x="784349" y="657829"/>
                </a:cubicBezTo>
                <a:cubicBezTo>
                  <a:pt x="783001" y="754365"/>
                  <a:pt x="703281" y="1047306"/>
                  <a:pt x="734614" y="1113938"/>
                </a:cubicBezTo>
                <a:lnTo>
                  <a:pt x="744529" y="1115762"/>
                </a:lnTo>
                <a:cubicBezTo>
                  <a:pt x="761346" y="1103388"/>
                  <a:pt x="773482" y="1082050"/>
                  <a:pt x="779828" y="1062298"/>
                </a:cubicBezTo>
                <a:cubicBezTo>
                  <a:pt x="789664" y="1031680"/>
                  <a:pt x="787443" y="993922"/>
                  <a:pt x="792678" y="961796"/>
                </a:cubicBezTo>
                <a:cubicBezTo>
                  <a:pt x="808781" y="864466"/>
                  <a:pt x="822663" y="766739"/>
                  <a:pt x="834164" y="668696"/>
                </a:cubicBezTo>
                <a:cubicBezTo>
                  <a:pt x="844794" y="583503"/>
                  <a:pt x="851219" y="495692"/>
                  <a:pt x="875492" y="413037"/>
                </a:cubicBezTo>
                <a:cubicBezTo>
                  <a:pt x="924514" y="384480"/>
                  <a:pt x="978057" y="363697"/>
                  <a:pt x="1026920" y="334665"/>
                </a:cubicBezTo>
                <a:cubicBezTo>
                  <a:pt x="1164546" y="253121"/>
                  <a:pt x="1262669" y="126759"/>
                  <a:pt x="1355953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BF54E4C4-0031-F338-19F1-D1A484B61781}"/>
              </a:ext>
            </a:extLst>
          </p:cNvPr>
          <p:cNvSpPr/>
          <p:nvPr/>
        </p:nvSpPr>
        <p:spPr>
          <a:xfrm>
            <a:off x="10109285" y="2851367"/>
            <a:ext cx="1350480" cy="835037"/>
          </a:xfrm>
          <a:custGeom>
            <a:avLst/>
            <a:gdLst>
              <a:gd name="connsiteX0" fmla="*/ 1062933 w 1350480"/>
              <a:gd name="connsiteY0" fmla="*/ 0 h 835037"/>
              <a:gd name="connsiteX1" fmla="*/ 1094187 w 1350480"/>
              <a:gd name="connsiteY1" fmla="*/ 6267 h 835037"/>
              <a:gd name="connsiteX2" fmla="*/ 1276154 w 1350480"/>
              <a:gd name="connsiteY2" fmla="*/ 85193 h 835037"/>
              <a:gd name="connsiteX3" fmla="*/ 1282898 w 1350480"/>
              <a:gd name="connsiteY3" fmla="*/ 102644 h 835037"/>
              <a:gd name="connsiteX4" fmla="*/ 1113700 w 1350480"/>
              <a:gd name="connsiteY4" fmla="*/ 77578 h 835037"/>
              <a:gd name="connsiteX5" fmla="*/ 992336 w 1350480"/>
              <a:gd name="connsiteY5" fmla="*/ 156584 h 835037"/>
              <a:gd name="connsiteX6" fmla="*/ 989877 w 1350480"/>
              <a:gd name="connsiteY6" fmla="*/ 175701 h 835037"/>
              <a:gd name="connsiteX7" fmla="*/ 1004789 w 1350480"/>
              <a:gd name="connsiteY7" fmla="*/ 179271 h 835037"/>
              <a:gd name="connsiteX8" fmla="*/ 1239111 w 1350480"/>
              <a:gd name="connsiteY8" fmla="*/ 128900 h 835037"/>
              <a:gd name="connsiteX9" fmla="*/ 1348022 w 1350480"/>
              <a:gd name="connsiteY9" fmla="*/ 189900 h 835037"/>
              <a:gd name="connsiteX10" fmla="*/ 1350480 w 1350480"/>
              <a:gd name="connsiteY10" fmla="*/ 193946 h 835037"/>
              <a:gd name="connsiteX11" fmla="*/ 1195483 w 1350480"/>
              <a:gd name="connsiteY11" fmla="*/ 176732 h 835037"/>
              <a:gd name="connsiteX12" fmla="*/ 1098946 w 1350480"/>
              <a:gd name="connsiteY12" fmla="*/ 232497 h 835037"/>
              <a:gd name="connsiteX13" fmla="*/ 1096249 w 1350480"/>
              <a:gd name="connsiteY13" fmla="*/ 230197 h 835037"/>
              <a:gd name="connsiteX14" fmla="*/ 1072770 w 1350480"/>
              <a:gd name="connsiteY14" fmla="*/ 214015 h 835037"/>
              <a:gd name="connsiteX15" fmla="*/ 1063330 w 1350480"/>
              <a:gd name="connsiteY15" fmla="*/ 233052 h 835037"/>
              <a:gd name="connsiteX16" fmla="*/ 1081178 w 1350480"/>
              <a:gd name="connsiteY16" fmla="*/ 377817 h 835037"/>
              <a:gd name="connsiteX17" fmla="*/ 957037 w 1350480"/>
              <a:gd name="connsiteY17" fmla="*/ 175781 h 835037"/>
              <a:gd name="connsiteX18" fmla="*/ 942521 w 1350480"/>
              <a:gd name="connsiteY18" fmla="*/ 174194 h 835037"/>
              <a:gd name="connsiteX19" fmla="*/ 939665 w 1350480"/>
              <a:gd name="connsiteY19" fmla="*/ 199181 h 835037"/>
              <a:gd name="connsiteX20" fmla="*/ 1000030 w 1350480"/>
              <a:gd name="connsiteY20" fmla="*/ 362746 h 835037"/>
              <a:gd name="connsiteX21" fmla="*/ 970443 w 1350480"/>
              <a:gd name="connsiteY21" fmla="*/ 318721 h 835037"/>
              <a:gd name="connsiteX22" fmla="*/ 957592 w 1350480"/>
              <a:gd name="connsiteY22" fmla="*/ 312693 h 835037"/>
              <a:gd name="connsiteX23" fmla="*/ 952277 w 1350480"/>
              <a:gd name="connsiteY23" fmla="*/ 318959 h 835037"/>
              <a:gd name="connsiteX24" fmla="*/ 1071818 w 1350480"/>
              <a:gd name="connsiteY24" fmla="*/ 614439 h 835037"/>
              <a:gd name="connsiteX25" fmla="*/ 1071659 w 1350480"/>
              <a:gd name="connsiteY25" fmla="*/ 610869 h 835037"/>
              <a:gd name="connsiteX26" fmla="*/ 972108 w 1350480"/>
              <a:gd name="connsiteY26" fmla="*/ 444132 h 835037"/>
              <a:gd name="connsiteX27" fmla="*/ 963621 w 1350480"/>
              <a:gd name="connsiteY27" fmla="*/ 442862 h 835037"/>
              <a:gd name="connsiteX28" fmla="*/ 970363 w 1350480"/>
              <a:gd name="connsiteY28" fmla="*/ 469436 h 835037"/>
              <a:gd name="connsiteX29" fmla="*/ 966080 w 1350480"/>
              <a:gd name="connsiteY29" fmla="*/ 471419 h 835037"/>
              <a:gd name="connsiteX30" fmla="*/ 617216 w 1350480"/>
              <a:gd name="connsiteY30" fmla="*/ 344898 h 835037"/>
              <a:gd name="connsiteX31" fmla="*/ 990274 w 1350480"/>
              <a:gd name="connsiteY31" fmla="*/ 611028 h 835037"/>
              <a:gd name="connsiteX32" fmla="*/ 994795 w 1350480"/>
              <a:gd name="connsiteY32" fmla="*/ 620785 h 835037"/>
              <a:gd name="connsiteX33" fmla="*/ 989004 w 1350480"/>
              <a:gd name="connsiteY33" fmla="*/ 631493 h 835037"/>
              <a:gd name="connsiteX34" fmla="*/ 996539 w 1350480"/>
              <a:gd name="connsiteY34" fmla="*/ 626734 h 835037"/>
              <a:gd name="connsiteX35" fmla="*/ 993763 w 1350480"/>
              <a:gd name="connsiteY35" fmla="*/ 630700 h 835037"/>
              <a:gd name="connsiteX36" fmla="*/ 698601 w 1350480"/>
              <a:gd name="connsiteY36" fmla="*/ 426760 h 835037"/>
              <a:gd name="connsiteX37" fmla="*/ 901035 w 1350480"/>
              <a:gd name="connsiteY37" fmla="*/ 629589 h 835037"/>
              <a:gd name="connsiteX38" fmla="*/ 902621 w 1350480"/>
              <a:gd name="connsiteY38" fmla="*/ 639981 h 835037"/>
              <a:gd name="connsiteX39" fmla="*/ 764677 w 1350480"/>
              <a:gd name="connsiteY39" fmla="*/ 565338 h 835037"/>
              <a:gd name="connsiteX40" fmla="*/ 853679 w 1350480"/>
              <a:gd name="connsiteY40" fmla="*/ 684164 h 835037"/>
              <a:gd name="connsiteX41" fmla="*/ 851933 w 1350480"/>
              <a:gd name="connsiteY41" fmla="*/ 692176 h 835037"/>
              <a:gd name="connsiteX42" fmla="*/ 805370 w 1350480"/>
              <a:gd name="connsiteY42" fmla="*/ 623006 h 835037"/>
              <a:gd name="connsiteX43" fmla="*/ 627052 w 1350480"/>
              <a:gd name="connsiteY43" fmla="*/ 480541 h 835037"/>
              <a:gd name="connsiteX44" fmla="*/ 737787 w 1350480"/>
              <a:gd name="connsiteY44" fmla="*/ 652514 h 835037"/>
              <a:gd name="connsiteX45" fmla="*/ 738977 w 1350480"/>
              <a:gd name="connsiteY45" fmla="*/ 679246 h 835037"/>
              <a:gd name="connsiteX46" fmla="*/ 732473 w 1350480"/>
              <a:gd name="connsiteY46" fmla="*/ 686068 h 835037"/>
              <a:gd name="connsiteX47" fmla="*/ 481732 w 1350480"/>
              <a:gd name="connsiteY47" fmla="*/ 531308 h 835037"/>
              <a:gd name="connsiteX48" fmla="*/ 596512 w 1350480"/>
              <a:gd name="connsiteY48" fmla="*/ 794106 h 835037"/>
              <a:gd name="connsiteX49" fmla="*/ 595481 w 1350480"/>
              <a:gd name="connsiteY49" fmla="*/ 835037 h 835037"/>
              <a:gd name="connsiteX50" fmla="*/ 363381 w 1350480"/>
              <a:gd name="connsiteY50" fmla="*/ 729775 h 835037"/>
              <a:gd name="connsiteX51" fmla="*/ 253518 w 1350480"/>
              <a:gd name="connsiteY51" fmla="*/ 715021 h 835037"/>
              <a:gd name="connsiteX52" fmla="*/ 243364 w 1350480"/>
              <a:gd name="connsiteY52" fmla="*/ 600636 h 835037"/>
              <a:gd name="connsiteX53" fmla="*/ 82180 w 1350480"/>
              <a:gd name="connsiteY53" fmla="*/ 359256 h 835037"/>
              <a:gd name="connsiteX54" fmla="*/ 75754 w 1350480"/>
              <a:gd name="connsiteY54" fmla="*/ 321498 h 835037"/>
              <a:gd name="connsiteX55" fmla="*/ 0 w 1350480"/>
              <a:gd name="connsiteY55" fmla="*/ 250265 h 835037"/>
              <a:gd name="connsiteX56" fmla="*/ 12057 w 1350480"/>
              <a:gd name="connsiteY56" fmla="*/ 228848 h 835037"/>
              <a:gd name="connsiteX57" fmla="*/ 2380 w 1350480"/>
              <a:gd name="connsiteY57" fmla="*/ 209255 h 835037"/>
              <a:gd name="connsiteX58" fmla="*/ 130408 w 1350480"/>
              <a:gd name="connsiteY58" fmla="*/ 67504 h 835037"/>
              <a:gd name="connsiteX59" fmla="*/ 184190 w 1350480"/>
              <a:gd name="connsiteY59" fmla="*/ 69884 h 835037"/>
              <a:gd name="connsiteX60" fmla="*/ 185855 w 1350480"/>
              <a:gd name="connsiteY60" fmla="*/ 117002 h 835037"/>
              <a:gd name="connsiteX61" fmla="*/ 245268 w 1350480"/>
              <a:gd name="connsiteY61" fmla="*/ 154046 h 835037"/>
              <a:gd name="connsiteX62" fmla="*/ 273666 w 1350480"/>
              <a:gd name="connsiteY62" fmla="*/ 191566 h 835037"/>
              <a:gd name="connsiteX63" fmla="*/ 274776 w 1350480"/>
              <a:gd name="connsiteY63" fmla="*/ 195056 h 835037"/>
              <a:gd name="connsiteX64" fmla="*/ 278108 w 1350480"/>
              <a:gd name="connsiteY64" fmla="*/ 195373 h 835037"/>
              <a:gd name="connsiteX65" fmla="*/ 333952 w 1350480"/>
              <a:gd name="connsiteY65" fmla="*/ 137309 h 835037"/>
              <a:gd name="connsiteX66" fmla="*/ 406929 w 1350480"/>
              <a:gd name="connsiteY66" fmla="*/ 140482 h 835037"/>
              <a:gd name="connsiteX67" fmla="*/ 411609 w 1350480"/>
              <a:gd name="connsiteY67" fmla="*/ 178240 h 835037"/>
              <a:gd name="connsiteX68" fmla="*/ 416686 w 1350480"/>
              <a:gd name="connsiteY68" fmla="*/ 183871 h 835037"/>
              <a:gd name="connsiteX69" fmla="*/ 450398 w 1350480"/>
              <a:gd name="connsiteY69" fmla="*/ 182920 h 835037"/>
              <a:gd name="connsiteX70" fmla="*/ 455396 w 1350480"/>
              <a:gd name="connsiteY70" fmla="*/ 184982 h 835037"/>
              <a:gd name="connsiteX71" fmla="*/ 506242 w 1350480"/>
              <a:gd name="connsiteY71" fmla="*/ 106611 h 835037"/>
              <a:gd name="connsiteX72" fmla="*/ 562244 w 1350480"/>
              <a:gd name="connsiteY72" fmla="*/ 118747 h 835037"/>
              <a:gd name="connsiteX73" fmla="*/ 577474 w 1350480"/>
              <a:gd name="connsiteY73" fmla="*/ 81862 h 835037"/>
              <a:gd name="connsiteX74" fmla="*/ 620785 w 1350480"/>
              <a:gd name="connsiteY74" fmla="*/ 23480 h 835037"/>
              <a:gd name="connsiteX75" fmla="*/ 674170 w 1350480"/>
              <a:gd name="connsiteY75" fmla="*/ 57430 h 835037"/>
              <a:gd name="connsiteX76" fmla="*/ 718432 w 1350480"/>
              <a:gd name="connsiteY76" fmla="*/ 60365 h 835037"/>
              <a:gd name="connsiteX77" fmla="*/ 703202 w 1350480"/>
              <a:gd name="connsiteY77" fmla="*/ 105659 h 835037"/>
              <a:gd name="connsiteX78" fmla="*/ 740405 w 1350480"/>
              <a:gd name="connsiteY78" fmla="*/ 130804 h 835037"/>
              <a:gd name="connsiteX79" fmla="*/ 744847 w 1350480"/>
              <a:gd name="connsiteY79" fmla="*/ 166183 h 835037"/>
              <a:gd name="connsiteX80" fmla="*/ 760632 w 1350480"/>
              <a:gd name="connsiteY80" fmla="*/ 138578 h 835037"/>
              <a:gd name="connsiteX81" fmla="*/ 801166 w 1350480"/>
              <a:gd name="connsiteY81" fmla="*/ 129218 h 835037"/>
              <a:gd name="connsiteX82" fmla="*/ 841701 w 1350480"/>
              <a:gd name="connsiteY82" fmla="*/ 71391 h 835037"/>
              <a:gd name="connsiteX83" fmla="*/ 916582 w 1350480"/>
              <a:gd name="connsiteY83" fmla="*/ 28636 h 835037"/>
              <a:gd name="connsiteX84" fmla="*/ 950215 w 1350480"/>
              <a:gd name="connsiteY84" fmla="*/ 74564 h 835037"/>
              <a:gd name="connsiteX85" fmla="*/ 952357 w 1350480"/>
              <a:gd name="connsiteY85" fmla="*/ 65045 h 835037"/>
              <a:gd name="connsiteX86" fmla="*/ 953467 w 1350480"/>
              <a:gd name="connsiteY86" fmla="*/ 71708 h 835037"/>
              <a:gd name="connsiteX87" fmla="*/ 956720 w 1350480"/>
              <a:gd name="connsiteY87" fmla="*/ 45452 h 835037"/>
              <a:gd name="connsiteX88" fmla="*/ 993129 w 1350480"/>
              <a:gd name="connsiteY88" fmla="*/ 12216 h 835037"/>
              <a:gd name="connsiteX89" fmla="*/ 1057540 w 1350480"/>
              <a:gd name="connsiteY89" fmla="*/ 28398 h 835037"/>
              <a:gd name="connsiteX90" fmla="*/ 1065154 w 1350480"/>
              <a:gd name="connsiteY90" fmla="*/ 21417 h 835037"/>
              <a:gd name="connsiteX91" fmla="*/ 1062933 w 1350480"/>
              <a:gd name="connsiteY91" fmla="*/ 0 h 835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350480" h="835037">
                <a:moveTo>
                  <a:pt x="1062933" y="0"/>
                </a:moveTo>
                <a:lnTo>
                  <a:pt x="1094187" y="6267"/>
                </a:lnTo>
                <a:cubicBezTo>
                  <a:pt x="1147017" y="19910"/>
                  <a:pt x="1247677" y="34902"/>
                  <a:pt x="1276154" y="85193"/>
                </a:cubicBezTo>
                <a:cubicBezTo>
                  <a:pt x="1279327" y="90825"/>
                  <a:pt x="1281152" y="96457"/>
                  <a:pt x="1282898" y="102644"/>
                </a:cubicBezTo>
                <a:cubicBezTo>
                  <a:pt x="1230068" y="69408"/>
                  <a:pt x="1174145" y="63380"/>
                  <a:pt x="1113700" y="77578"/>
                </a:cubicBezTo>
                <a:cubicBezTo>
                  <a:pt x="1069518" y="87970"/>
                  <a:pt x="1016847" y="116843"/>
                  <a:pt x="992336" y="156584"/>
                </a:cubicBezTo>
                <a:cubicBezTo>
                  <a:pt x="987100" y="165072"/>
                  <a:pt x="987418" y="166738"/>
                  <a:pt x="989877" y="175701"/>
                </a:cubicBezTo>
                <a:lnTo>
                  <a:pt x="1004789" y="179271"/>
                </a:lnTo>
                <a:cubicBezTo>
                  <a:pt x="1076260" y="132629"/>
                  <a:pt x="1153600" y="110974"/>
                  <a:pt x="1239111" y="128900"/>
                </a:cubicBezTo>
                <a:cubicBezTo>
                  <a:pt x="1277424" y="136912"/>
                  <a:pt x="1326128" y="155791"/>
                  <a:pt x="1348022" y="189900"/>
                </a:cubicBezTo>
                <a:cubicBezTo>
                  <a:pt x="1348894" y="191249"/>
                  <a:pt x="1349687" y="192597"/>
                  <a:pt x="1350480" y="193946"/>
                </a:cubicBezTo>
                <a:cubicBezTo>
                  <a:pt x="1300110" y="172052"/>
                  <a:pt x="1249661" y="156108"/>
                  <a:pt x="1195483" y="176732"/>
                </a:cubicBezTo>
                <a:cubicBezTo>
                  <a:pt x="1161215" y="189821"/>
                  <a:pt x="1134324" y="226944"/>
                  <a:pt x="1098946" y="232497"/>
                </a:cubicBezTo>
                <a:lnTo>
                  <a:pt x="1096249" y="230197"/>
                </a:lnTo>
                <a:cubicBezTo>
                  <a:pt x="1088635" y="223613"/>
                  <a:pt x="1081812" y="218695"/>
                  <a:pt x="1072770" y="214015"/>
                </a:cubicBezTo>
                <a:cubicBezTo>
                  <a:pt x="1064361" y="220916"/>
                  <a:pt x="1064441" y="222105"/>
                  <a:pt x="1063330" y="233052"/>
                </a:cubicBezTo>
                <a:cubicBezTo>
                  <a:pt x="1058253" y="280170"/>
                  <a:pt x="1080305" y="330065"/>
                  <a:pt x="1081178" y="377817"/>
                </a:cubicBezTo>
                <a:cubicBezTo>
                  <a:pt x="1056350" y="315390"/>
                  <a:pt x="1013277" y="214887"/>
                  <a:pt x="957037" y="175781"/>
                </a:cubicBezTo>
                <a:lnTo>
                  <a:pt x="942521" y="174194"/>
                </a:lnTo>
                <a:cubicBezTo>
                  <a:pt x="935858" y="184268"/>
                  <a:pt x="937523" y="187838"/>
                  <a:pt x="939665" y="199181"/>
                </a:cubicBezTo>
                <a:cubicBezTo>
                  <a:pt x="951484" y="261846"/>
                  <a:pt x="1004631" y="292386"/>
                  <a:pt x="1000030" y="362746"/>
                </a:cubicBezTo>
                <a:cubicBezTo>
                  <a:pt x="995033" y="344184"/>
                  <a:pt x="987814" y="328795"/>
                  <a:pt x="970443" y="318721"/>
                </a:cubicBezTo>
                <a:cubicBezTo>
                  <a:pt x="966318" y="316342"/>
                  <a:pt x="961955" y="314517"/>
                  <a:pt x="957592" y="312693"/>
                </a:cubicBezTo>
                <a:lnTo>
                  <a:pt x="952277" y="318959"/>
                </a:lnTo>
                <a:cubicBezTo>
                  <a:pt x="974250" y="407484"/>
                  <a:pt x="1093553" y="496961"/>
                  <a:pt x="1071818" y="614439"/>
                </a:cubicBezTo>
                <a:cubicBezTo>
                  <a:pt x="1071739" y="613249"/>
                  <a:pt x="1071739" y="612059"/>
                  <a:pt x="1071659" y="610869"/>
                </a:cubicBezTo>
                <a:cubicBezTo>
                  <a:pt x="1066503" y="560102"/>
                  <a:pt x="1011611" y="477765"/>
                  <a:pt x="972108" y="444132"/>
                </a:cubicBezTo>
                <a:lnTo>
                  <a:pt x="963621" y="442862"/>
                </a:lnTo>
                <a:lnTo>
                  <a:pt x="970363" y="469436"/>
                </a:lnTo>
                <a:lnTo>
                  <a:pt x="966080" y="471419"/>
                </a:lnTo>
                <a:cubicBezTo>
                  <a:pt x="840986" y="374327"/>
                  <a:pt x="780939" y="342360"/>
                  <a:pt x="617216" y="344898"/>
                </a:cubicBezTo>
                <a:cubicBezTo>
                  <a:pt x="782366" y="388209"/>
                  <a:pt x="905080" y="454840"/>
                  <a:pt x="990274" y="611028"/>
                </a:cubicBezTo>
                <a:cubicBezTo>
                  <a:pt x="992970" y="615867"/>
                  <a:pt x="993050" y="616343"/>
                  <a:pt x="994795" y="620785"/>
                </a:cubicBezTo>
                <a:lnTo>
                  <a:pt x="989004" y="631493"/>
                </a:lnTo>
                <a:lnTo>
                  <a:pt x="996539" y="626734"/>
                </a:lnTo>
                <a:lnTo>
                  <a:pt x="993763" y="630700"/>
                </a:lnTo>
                <a:cubicBezTo>
                  <a:pt x="922134" y="527500"/>
                  <a:pt x="820918" y="454840"/>
                  <a:pt x="698601" y="426760"/>
                </a:cubicBezTo>
                <a:cubicBezTo>
                  <a:pt x="757460" y="456585"/>
                  <a:pt x="878190" y="567162"/>
                  <a:pt x="901035" y="629589"/>
                </a:cubicBezTo>
                <a:cubicBezTo>
                  <a:pt x="902780" y="634428"/>
                  <a:pt x="902541" y="635460"/>
                  <a:pt x="902621" y="639981"/>
                </a:cubicBezTo>
                <a:cubicBezTo>
                  <a:pt x="845747" y="608807"/>
                  <a:pt x="834165" y="583582"/>
                  <a:pt x="764677" y="565338"/>
                </a:cubicBezTo>
                <a:cubicBezTo>
                  <a:pt x="814334" y="595005"/>
                  <a:pt x="836941" y="629272"/>
                  <a:pt x="853679" y="684164"/>
                </a:cubicBezTo>
                <a:lnTo>
                  <a:pt x="851933" y="692176"/>
                </a:lnTo>
                <a:cubicBezTo>
                  <a:pt x="832579" y="672186"/>
                  <a:pt x="820601" y="646089"/>
                  <a:pt x="805370" y="623006"/>
                </a:cubicBezTo>
                <a:cubicBezTo>
                  <a:pt x="764519" y="561134"/>
                  <a:pt x="698601" y="501165"/>
                  <a:pt x="627052" y="480541"/>
                </a:cubicBezTo>
                <a:cubicBezTo>
                  <a:pt x="684006" y="515523"/>
                  <a:pt x="722953" y="588104"/>
                  <a:pt x="737787" y="652514"/>
                </a:cubicBezTo>
                <a:cubicBezTo>
                  <a:pt x="739929" y="661478"/>
                  <a:pt x="740326" y="670124"/>
                  <a:pt x="738977" y="679246"/>
                </a:cubicBezTo>
                <a:lnTo>
                  <a:pt x="732473" y="686068"/>
                </a:lnTo>
                <a:cubicBezTo>
                  <a:pt x="656877" y="643392"/>
                  <a:pt x="559944" y="553280"/>
                  <a:pt x="481732" y="531308"/>
                </a:cubicBezTo>
                <a:cubicBezTo>
                  <a:pt x="536147" y="573270"/>
                  <a:pt x="587707" y="726364"/>
                  <a:pt x="596512" y="794106"/>
                </a:cubicBezTo>
                <a:cubicBezTo>
                  <a:pt x="598337" y="807750"/>
                  <a:pt x="597305" y="821473"/>
                  <a:pt x="595481" y="835037"/>
                </a:cubicBezTo>
                <a:cubicBezTo>
                  <a:pt x="552171" y="771023"/>
                  <a:pt x="436041" y="743656"/>
                  <a:pt x="363381" y="729775"/>
                </a:cubicBezTo>
                <a:cubicBezTo>
                  <a:pt x="327051" y="722715"/>
                  <a:pt x="290324" y="717797"/>
                  <a:pt x="253518" y="715021"/>
                </a:cubicBezTo>
                <a:cubicBezTo>
                  <a:pt x="267320" y="689161"/>
                  <a:pt x="251852" y="627527"/>
                  <a:pt x="243364" y="600636"/>
                </a:cubicBezTo>
                <a:cubicBezTo>
                  <a:pt x="205606" y="480938"/>
                  <a:pt x="142386" y="449208"/>
                  <a:pt x="82180" y="359256"/>
                </a:cubicBezTo>
                <a:cubicBezTo>
                  <a:pt x="71947" y="343946"/>
                  <a:pt x="90508" y="337362"/>
                  <a:pt x="75754" y="321498"/>
                </a:cubicBezTo>
                <a:cubicBezTo>
                  <a:pt x="52591" y="296511"/>
                  <a:pt x="16182" y="281439"/>
                  <a:pt x="0" y="250265"/>
                </a:cubicBezTo>
                <a:lnTo>
                  <a:pt x="12057" y="228848"/>
                </a:lnTo>
                <a:cubicBezTo>
                  <a:pt x="9043" y="222026"/>
                  <a:pt x="6267" y="215601"/>
                  <a:pt x="2380" y="209255"/>
                </a:cubicBezTo>
                <a:cubicBezTo>
                  <a:pt x="61238" y="196881"/>
                  <a:pt x="90192" y="78847"/>
                  <a:pt x="130408" y="67504"/>
                </a:cubicBezTo>
                <a:cubicBezTo>
                  <a:pt x="147145" y="62824"/>
                  <a:pt x="168562" y="61872"/>
                  <a:pt x="184190" y="69884"/>
                </a:cubicBezTo>
                <a:cubicBezTo>
                  <a:pt x="191725" y="86224"/>
                  <a:pt x="187600" y="99392"/>
                  <a:pt x="185855" y="117002"/>
                </a:cubicBezTo>
                <a:cubicBezTo>
                  <a:pt x="195850" y="136277"/>
                  <a:pt x="225834" y="144131"/>
                  <a:pt x="245268" y="154046"/>
                </a:cubicBezTo>
                <a:cubicBezTo>
                  <a:pt x="263037" y="163089"/>
                  <a:pt x="267955" y="172925"/>
                  <a:pt x="273666" y="191566"/>
                </a:cubicBezTo>
                <a:cubicBezTo>
                  <a:pt x="274063" y="192756"/>
                  <a:pt x="274380" y="193946"/>
                  <a:pt x="274776" y="195056"/>
                </a:cubicBezTo>
                <a:cubicBezTo>
                  <a:pt x="275807" y="195136"/>
                  <a:pt x="276998" y="195373"/>
                  <a:pt x="278108" y="195373"/>
                </a:cubicBezTo>
                <a:cubicBezTo>
                  <a:pt x="320864" y="194660"/>
                  <a:pt x="312693" y="158568"/>
                  <a:pt x="333952" y="137309"/>
                </a:cubicBezTo>
                <a:cubicBezTo>
                  <a:pt x="355607" y="132867"/>
                  <a:pt x="387178" y="129059"/>
                  <a:pt x="406929" y="140482"/>
                </a:cubicBezTo>
                <a:cubicBezTo>
                  <a:pt x="416369" y="156108"/>
                  <a:pt x="413989" y="160789"/>
                  <a:pt x="411609" y="178240"/>
                </a:cubicBezTo>
                <a:lnTo>
                  <a:pt x="416686" y="183871"/>
                </a:lnTo>
                <a:cubicBezTo>
                  <a:pt x="427078" y="182365"/>
                  <a:pt x="440324" y="179271"/>
                  <a:pt x="450398" y="182920"/>
                </a:cubicBezTo>
                <a:cubicBezTo>
                  <a:pt x="452065" y="183554"/>
                  <a:pt x="453730" y="184348"/>
                  <a:pt x="455396" y="184982"/>
                </a:cubicBezTo>
                <a:cubicBezTo>
                  <a:pt x="489108" y="171894"/>
                  <a:pt x="481889" y="118747"/>
                  <a:pt x="506242" y="106611"/>
                </a:cubicBezTo>
                <a:cubicBezTo>
                  <a:pt x="526152" y="96616"/>
                  <a:pt x="544080" y="110418"/>
                  <a:pt x="562244" y="118747"/>
                </a:cubicBezTo>
                <a:cubicBezTo>
                  <a:pt x="565338" y="104628"/>
                  <a:pt x="567638" y="93046"/>
                  <a:pt x="577474" y="81862"/>
                </a:cubicBezTo>
                <a:cubicBezTo>
                  <a:pt x="593816" y="63300"/>
                  <a:pt x="602779" y="40772"/>
                  <a:pt x="620785" y="23480"/>
                </a:cubicBezTo>
                <a:cubicBezTo>
                  <a:pt x="653149" y="20466"/>
                  <a:pt x="651959" y="44025"/>
                  <a:pt x="674170" y="57430"/>
                </a:cubicBezTo>
                <a:cubicBezTo>
                  <a:pt x="683292" y="62983"/>
                  <a:pt x="702329" y="49815"/>
                  <a:pt x="718432" y="60365"/>
                </a:cubicBezTo>
                <a:cubicBezTo>
                  <a:pt x="719622" y="82179"/>
                  <a:pt x="705741" y="87335"/>
                  <a:pt x="703202" y="105659"/>
                </a:cubicBezTo>
                <a:cubicBezTo>
                  <a:pt x="701933" y="115098"/>
                  <a:pt x="731600" y="120968"/>
                  <a:pt x="740405" y="130804"/>
                </a:cubicBezTo>
                <a:cubicBezTo>
                  <a:pt x="740484" y="143337"/>
                  <a:pt x="739849" y="154522"/>
                  <a:pt x="744847" y="166183"/>
                </a:cubicBezTo>
                <a:cubicBezTo>
                  <a:pt x="757538" y="156029"/>
                  <a:pt x="752858" y="146590"/>
                  <a:pt x="760632" y="138578"/>
                </a:cubicBezTo>
                <a:cubicBezTo>
                  <a:pt x="766660" y="132311"/>
                  <a:pt x="791727" y="139133"/>
                  <a:pt x="801166" y="129218"/>
                </a:cubicBezTo>
                <a:cubicBezTo>
                  <a:pt x="817348" y="112163"/>
                  <a:pt x="823059" y="86780"/>
                  <a:pt x="841701" y="71391"/>
                </a:cubicBezTo>
                <a:cubicBezTo>
                  <a:pt x="863277" y="53543"/>
                  <a:pt x="893895" y="45928"/>
                  <a:pt x="916582" y="28636"/>
                </a:cubicBezTo>
                <a:cubicBezTo>
                  <a:pt x="931177" y="41328"/>
                  <a:pt x="940141" y="58223"/>
                  <a:pt x="950215" y="74564"/>
                </a:cubicBezTo>
                <a:lnTo>
                  <a:pt x="952357" y="65045"/>
                </a:lnTo>
                <a:lnTo>
                  <a:pt x="953467" y="71708"/>
                </a:lnTo>
                <a:cubicBezTo>
                  <a:pt x="953388" y="63062"/>
                  <a:pt x="953229" y="53464"/>
                  <a:pt x="956720" y="45452"/>
                </a:cubicBezTo>
                <a:cubicBezTo>
                  <a:pt x="962193" y="32523"/>
                  <a:pt x="979802" y="16975"/>
                  <a:pt x="993129" y="12216"/>
                </a:cubicBezTo>
                <a:cubicBezTo>
                  <a:pt x="1012722" y="5156"/>
                  <a:pt x="1039612" y="20148"/>
                  <a:pt x="1057540" y="28398"/>
                </a:cubicBezTo>
                <a:lnTo>
                  <a:pt x="1065154" y="21417"/>
                </a:lnTo>
                <a:lnTo>
                  <a:pt x="1062933" y="0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C38D4567-581A-7C27-2ECD-729FA2163C52}"/>
              </a:ext>
            </a:extLst>
          </p:cNvPr>
          <p:cNvSpPr/>
          <p:nvPr/>
        </p:nvSpPr>
        <p:spPr>
          <a:xfrm>
            <a:off x="5353461" y="1248956"/>
            <a:ext cx="1228869" cy="792123"/>
          </a:xfrm>
          <a:custGeom>
            <a:avLst/>
            <a:gdLst>
              <a:gd name="connsiteX0" fmla="*/ 18792 w 1228869"/>
              <a:gd name="connsiteY0" fmla="*/ 792123 h 792123"/>
              <a:gd name="connsiteX1" fmla="*/ 7290 w 1228869"/>
              <a:gd name="connsiteY1" fmla="*/ 576760 h 792123"/>
              <a:gd name="connsiteX2" fmla="*/ 239549 w 1228869"/>
              <a:gd name="connsiteY2" fmla="*/ 190376 h 792123"/>
              <a:gd name="connsiteX3" fmla="*/ 401765 w 1228869"/>
              <a:gd name="connsiteY3" fmla="*/ 124379 h 792123"/>
              <a:gd name="connsiteX4" fmla="*/ 585398 w 1228869"/>
              <a:gd name="connsiteY4" fmla="*/ 0 h 792123"/>
              <a:gd name="connsiteX5" fmla="*/ 826145 w 1228869"/>
              <a:gd name="connsiteY5" fmla="*/ 17768 h 792123"/>
              <a:gd name="connsiteX6" fmla="*/ 931645 w 1228869"/>
              <a:gd name="connsiteY6" fmla="*/ 21417 h 792123"/>
              <a:gd name="connsiteX7" fmla="*/ 1065860 w 1228869"/>
              <a:gd name="connsiteY7" fmla="*/ 52353 h 792123"/>
              <a:gd name="connsiteX8" fmla="*/ 631406 w 1228869"/>
              <a:gd name="connsiteY8" fmla="*/ 141909 h 792123"/>
              <a:gd name="connsiteX9" fmla="*/ 578259 w 1228869"/>
              <a:gd name="connsiteY9" fmla="*/ 176891 h 792123"/>
              <a:gd name="connsiteX10" fmla="*/ 595631 w 1228869"/>
              <a:gd name="connsiteY10" fmla="*/ 195056 h 792123"/>
              <a:gd name="connsiteX11" fmla="*/ 806314 w 1228869"/>
              <a:gd name="connsiteY11" fmla="*/ 193549 h 792123"/>
              <a:gd name="connsiteX12" fmla="*/ 490052 w 1228869"/>
              <a:gd name="connsiteY12" fmla="*/ 398045 h 792123"/>
              <a:gd name="connsiteX13" fmla="*/ 846690 w 1228869"/>
              <a:gd name="connsiteY13" fmla="*/ 184982 h 792123"/>
              <a:gd name="connsiteX14" fmla="*/ 1178975 w 1228869"/>
              <a:gd name="connsiteY14" fmla="*/ 89873 h 792123"/>
              <a:gd name="connsiteX15" fmla="*/ 1228870 w 1228869"/>
              <a:gd name="connsiteY15" fmla="*/ 149366 h 792123"/>
              <a:gd name="connsiteX16" fmla="*/ 1214433 w 1228869"/>
              <a:gd name="connsiteY16" fmla="*/ 180143 h 792123"/>
              <a:gd name="connsiteX17" fmla="*/ 1098779 w 1228869"/>
              <a:gd name="connsiteY17" fmla="*/ 238605 h 792123"/>
              <a:gd name="connsiteX18" fmla="*/ 859064 w 1228869"/>
              <a:gd name="connsiteY18" fmla="*/ 581440 h 792123"/>
              <a:gd name="connsiteX19" fmla="*/ 741586 w 1228869"/>
              <a:gd name="connsiteY19" fmla="*/ 406374 h 792123"/>
              <a:gd name="connsiteX20" fmla="*/ 688915 w 1228869"/>
              <a:gd name="connsiteY20" fmla="*/ 393999 h 792123"/>
              <a:gd name="connsiteX21" fmla="*/ 683125 w 1228869"/>
              <a:gd name="connsiteY21" fmla="*/ 406453 h 792123"/>
              <a:gd name="connsiteX22" fmla="*/ 730560 w 1228869"/>
              <a:gd name="connsiteY22" fmla="*/ 461186 h 792123"/>
              <a:gd name="connsiteX23" fmla="*/ 529317 w 1228869"/>
              <a:gd name="connsiteY23" fmla="*/ 470467 h 792123"/>
              <a:gd name="connsiteX24" fmla="*/ 481088 w 1228869"/>
              <a:gd name="connsiteY24" fmla="*/ 505528 h 792123"/>
              <a:gd name="connsiteX25" fmla="*/ 648857 w 1228869"/>
              <a:gd name="connsiteY25" fmla="*/ 532498 h 792123"/>
              <a:gd name="connsiteX26" fmla="*/ 655917 w 1228869"/>
              <a:gd name="connsiteY26" fmla="*/ 540906 h 792123"/>
              <a:gd name="connsiteX27" fmla="*/ 596186 w 1228869"/>
              <a:gd name="connsiteY27" fmla="*/ 550187 h 792123"/>
              <a:gd name="connsiteX28" fmla="*/ 442616 w 1228869"/>
              <a:gd name="connsiteY28" fmla="*/ 681546 h 792123"/>
              <a:gd name="connsiteX29" fmla="*/ 359486 w 1228869"/>
              <a:gd name="connsiteY29" fmla="*/ 459520 h 792123"/>
              <a:gd name="connsiteX30" fmla="*/ 346556 w 1228869"/>
              <a:gd name="connsiteY30" fmla="*/ 461662 h 792123"/>
              <a:gd name="connsiteX31" fmla="*/ 344493 w 1228869"/>
              <a:gd name="connsiteY31" fmla="*/ 553518 h 792123"/>
              <a:gd name="connsiteX32" fmla="*/ 352743 w 1228869"/>
              <a:gd name="connsiteY32" fmla="*/ 583582 h 792123"/>
              <a:gd name="connsiteX33" fmla="*/ 99622 w 1228869"/>
              <a:gd name="connsiteY33" fmla="*/ 481889 h 792123"/>
              <a:gd name="connsiteX34" fmla="*/ 245260 w 1228869"/>
              <a:gd name="connsiteY34" fmla="*/ 613408 h 792123"/>
              <a:gd name="connsiteX35" fmla="*/ 45524 w 1228869"/>
              <a:gd name="connsiteY35" fmla="*/ 643709 h 792123"/>
              <a:gd name="connsiteX36" fmla="*/ 30770 w 1228869"/>
              <a:gd name="connsiteY36" fmla="*/ 662588 h 792123"/>
              <a:gd name="connsiteX37" fmla="*/ 65592 w 1228869"/>
              <a:gd name="connsiteY37" fmla="*/ 686226 h 792123"/>
              <a:gd name="connsiteX38" fmla="*/ 203298 w 1228869"/>
              <a:gd name="connsiteY38" fmla="*/ 706454 h 792123"/>
              <a:gd name="connsiteX39" fmla="*/ 208850 w 1228869"/>
              <a:gd name="connsiteY39" fmla="*/ 692652 h 792123"/>
              <a:gd name="connsiteX40" fmla="*/ 217100 w 1228869"/>
              <a:gd name="connsiteY40" fmla="*/ 711848 h 792123"/>
              <a:gd name="connsiteX41" fmla="*/ 212737 w 1228869"/>
              <a:gd name="connsiteY41" fmla="*/ 713117 h 792123"/>
              <a:gd name="connsiteX42" fmla="*/ 212023 w 1228869"/>
              <a:gd name="connsiteY42" fmla="*/ 708834 h 792123"/>
              <a:gd name="connsiteX43" fmla="*/ 215752 w 1228869"/>
              <a:gd name="connsiteY43" fmla="*/ 712879 h 792123"/>
              <a:gd name="connsiteX44" fmla="*/ 29659 w 1228869"/>
              <a:gd name="connsiteY44" fmla="*/ 780938 h 792123"/>
              <a:gd name="connsiteX45" fmla="*/ 18792 w 1228869"/>
              <a:gd name="connsiteY45" fmla="*/ 792123 h 79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228869" h="792123">
                <a:moveTo>
                  <a:pt x="18792" y="792123"/>
                </a:moveTo>
                <a:cubicBezTo>
                  <a:pt x="-7464" y="738263"/>
                  <a:pt x="-1039" y="635063"/>
                  <a:pt x="7290" y="576760"/>
                </a:cubicBezTo>
                <a:cubicBezTo>
                  <a:pt x="25534" y="448336"/>
                  <a:pt x="129448" y="261291"/>
                  <a:pt x="239549" y="190376"/>
                </a:cubicBezTo>
                <a:cubicBezTo>
                  <a:pt x="287539" y="159519"/>
                  <a:pt x="349808" y="148097"/>
                  <a:pt x="401765" y="124379"/>
                </a:cubicBezTo>
                <a:cubicBezTo>
                  <a:pt x="467921" y="94157"/>
                  <a:pt x="527413" y="43469"/>
                  <a:pt x="585398" y="0"/>
                </a:cubicBezTo>
                <a:cubicBezTo>
                  <a:pt x="667260" y="23718"/>
                  <a:pt x="741586" y="31967"/>
                  <a:pt x="826145" y="17768"/>
                </a:cubicBezTo>
                <a:cubicBezTo>
                  <a:pt x="861761" y="24194"/>
                  <a:pt x="896584" y="16341"/>
                  <a:pt x="931645" y="21417"/>
                </a:cubicBezTo>
                <a:cubicBezTo>
                  <a:pt x="977890" y="28160"/>
                  <a:pt x="1017790" y="48229"/>
                  <a:pt x="1065860" y="52353"/>
                </a:cubicBezTo>
                <a:cubicBezTo>
                  <a:pt x="867234" y="130566"/>
                  <a:pt x="852004" y="152460"/>
                  <a:pt x="631406" y="141909"/>
                </a:cubicBezTo>
                <a:cubicBezTo>
                  <a:pt x="614669" y="152777"/>
                  <a:pt x="592855" y="163644"/>
                  <a:pt x="578259" y="176891"/>
                </a:cubicBezTo>
                <a:cubicBezTo>
                  <a:pt x="584843" y="182840"/>
                  <a:pt x="590634" y="187758"/>
                  <a:pt x="595631" y="195056"/>
                </a:cubicBezTo>
                <a:cubicBezTo>
                  <a:pt x="655996" y="165706"/>
                  <a:pt x="740951" y="190297"/>
                  <a:pt x="806314" y="193549"/>
                </a:cubicBezTo>
                <a:cubicBezTo>
                  <a:pt x="718186" y="338552"/>
                  <a:pt x="617524" y="312455"/>
                  <a:pt x="490052" y="398045"/>
                </a:cubicBezTo>
                <a:cubicBezTo>
                  <a:pt x="636642" y="342756"/>
                  <a:pt x="749439" y="322925"/>
                  <a:pt x="846690" y="184982"/>
                </a:cubicBezTo>
                <a:cubicBezTo>
                  <a:pt x="955125" y="141354"/>
                  <a:pt x="1060149" y="92174"/>
                  <a:pt x="1178975" y="89873"/>
                </a:cubicBezTo>
                <a:cubicBezTo>
                  <a:pt x="1197457" y="108038"/>
                  <a:pt x="1217685" y="125569"/>
                  <a:pt x="1228870" y="149366"/>
                </a:cubicBezTo>
                <a:cubicBezTo>
                  <a:pt x="1227838" y="164199"/>
                  <a:pt x="1226172" y="169355"/>
                  <a:pt x="1214433" y="180143"/>
                </a:cubicBezTo>
                <a:cubicBezTo>
                  <a:pt x="1185718" y="206399"/>
                  <a:pt x="1134633" y="221709"/>
                  <a:pt x="1098779" y="238605"/>
                </a:cubicBezTo>
                <a:cubicBezTo>
                  <a:pt x="952745" y="307219"/>
                  <a:pt x="889683" y="431519"/>
                  <a:pt x="859064" y="581440"/>
                </a:cubicBezTo>
                <a:cubicBezTo>
                  <a:pt x="838202" y="508621"/>
                  <a:pt x="811629" y="445321"/>
                  <a:pt x="741586" y="406374"/>
                </a:cubicBezTo>
                <a:cubicBezTo>
                  <a:pt x="724770" y="397013"/>
                  <a:pt x="708350" y="389954"/>
                  <a:pt x="688915" y="393999"/>
                </a:cubicBezTo>
                <a:cubicBezTo>
                  <a:pt x="686139" y="398203"/>
                  <a:pt x="681935" y="401297"/>
                  <a:pt x="683125" y="406453"/>
                </a:cubicBezTo>
                <a:cubicBezTo>
                  <a:pt x="688202" y="428346"/>
                  <a:pt x="714061" y="446749"/>
                  <a:pt x="730560" y="461186"/>
                </a:cubicBezTo>
                <a:cubicBezTo>
                  <a:pt x="658614" y="442466"/>
                  <a:pt x="596980" y="429774"/>
                  <a:pt x="529317" y="470467"/>
                </a:cubicBezTo>
                <a:cubicBezTo>
                  <a:pt x="512262" y="480700"/>
                  <a:pt x="496556" y="493153"/>
                  <a:pt x="481088" y="505528"/>
                </a:cubicBezTo>
                <a:cubicBezTo>
                  <a:pt x="535028" y="509653"/>
                  <a:pt x="598328" y="511556"/>
                  <a:pt x="648857" y="532498"/>
                </a:cubicBezTo>
                <a:lnTo>
                  <a:pt x="655917" y="540906"/>
                </a:lnTo>
                <a:cubicBezTo>
                  <a:pt x="635848" y="546062"/>
                  <a:pt x="615700" y="543048"/>
                  <a:pt x="596186" y="550187"/>
                </a:cubicBezTo>
                <a:cubicBezTo>
                  <a:pt x="527175" y="575491"/>
                  <a:pt x="502585" y="651879"/>
                  <a:pt x="442616" y="681546"/>
                </a:cubicBezTo>
                <a:cubicBezTo>
                  <a:pt x="429845" y="666475"/>
                  <a:pt x="447217" y="504338"/>
                  <a:pt x="359486" y="459520"/>
                </a:cubicBezTo>
                <a:lnTo>
                  <a:pt x="346556" y="461662"/>
                </a:lnTo>
                <a:cubicBezTo>
                  <a:pt x="329898" y="488711"/>
                  <a:pt x="337434" y="524407"/>
                  <a:pt x="344493" y="553518"/>
                </a:cubicBezTo>
                <a:cubicBezTo>
                  <a:pt x="346952" y="563593"/>
                  <a:pt x="349729" y="573667"/>
                  <a:pt x="352743" y="583582"/>
                </a:cubicBezTo>
                <a:cubicBezTo>
                  <a:pt x="276910" y="492995"/>
                  <a:pt x="209961" y="491964"/>
                  <a:pt x="99622" y="481889"/>
                </a:cubicBezTo>
                <a:cubicBezTo>
                  <a:pt x="138729" y="539399"/>
                  <a:pt x="191002" y="572159"/>
                  <a:pt x="245260" y="613408"/>
                </a:cubicBezTo>
                <a:cubicBezTo>
                  <a:pt x="174345" y="601588"/>
                  <a:pt x="107951" y="599843"/>
                  <a:pt x="45524" y="643709"/>
                </a:cubicBezTo>
                <a:cubicBezTo>
                  <a:pt x="37433" y="649341"/>
                  <a:pt x="34101" y="653545"/>
                  <a:pt x="30770" y="662588"/>
                </a:cubicBezTo>
                <a:cubicBezTo>
                  <a:pt x="39733" y="677263"/>
                  <a:pt x="48697" y="682181"/>
                  <a:pt x="65592" y="686226"/>
                </a:cubicBezTo>
                <a:cubicBezTo>
                  <a:pt x="110569" y="697173"/>
                  <a:pt x="158163" y="696538"/>
                  <a:pt x="203298" y="706454"/>
                </a:cubicBezTo>
                <a:lnTo>
                  <a:pt x="208850" y="692652"/>
                </a:lnTo>
                <a:lnTo>
                  <a:pt x="217100" y="711848"/>
                </a:lnTo>
                <a:lnTo>
                  <a:pt x="212737" y="713117"/>
                </a:lnTo>
                <a:lnTo>
                  <a:pt x="212023" y="708834"/>
                </a:lnTo>
                <a:lnTo>
                  <a:pt x="215752" y="712879"/>
                </a:lnTo>
                <a:cubicBezTo>
                  <a:pt x="121516" y="713276"/>
                  <a:pt x="100574" y="709309"/>
                  <a:pt x="29659" y="780938"/>
                </a:cubicBezTo>
                <a:cubicBezTo>
                  <a:pt x="25852" y="784508"/>
                  <a:pt x="22282" y="788236"/>
                  <a:pt x="18792" y="79212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4B189577-904B-3E77-78CC-201AF4BCADAE}"/>
              </a:ext>
            </a:extLst>
          </p:cNvPr>
          <p:cNvSpPr/>
          <p:nvPr/>
        </p:nvSpPr>
        <p:spPr>
          <a:xfrm>
            <a:off x="5737220" y="1425847"/>
            <a:ext cx="211872" cy="240746"/>
          </a:xfrm>
          <a:custGeom>
            <a:avLst/>
            <a:gdLst>
              <a:gd name="connsiteX0" fmla="*/ 194501 w 211872"/>
              <a:gd name="connsiteY0" fmla="*/ 0 h 240746"/>
              <a:gd name="connsiteX1" fmla="*/ 211872 w 211872"/>
              <a:gd name="connsiteY1" fmla="*/ 18165 h 240746"/>
              <a:gd name="connsiteX2" fmla="*/ 0 w 211872"/>
              <a:gd name="connsiteY2" fmla="*/ 240746 h 240746"/>
              <a:gd name="connsiteX3" fmla="*/ 78926 w 211872"/>
              <a:gd name="connsiteY3" fmla="*/ 57985 h 240746"/>
              <a:gd name="connsiteX4" fmla="*/ 194501 w 211872"/>
              <a:gd name="connsiteY4" fmla="*/ 0 h 240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872" h="240746">
                <a:moveTo>
                  <a:pt x="194501" y="0"/>
                </a:moveTo>
                <a:cubicBezTo>
                  <a:pt x="201085" y="5949"/>
                  <a:pt x="206875" y="10867"/>
                  <a:pt x="211872" y="18165"/>
                </a:cubicBezTo>
                <a:cubicBezTo>
                  <a:pt x="119699" y="76706"/>
                  <a:pt x="61872" y="152697"/>
                  <a:pt x="0" y="240746"/>
                </a:cubicBezTo>
                <a:cubicBezTo>
                  <a:pt x="24987" y="177446"/>
                  <a:pt x="62031" y="125489"/>
                  <a:pt x="78926" y="57985"/>
                </a:cubicBezTo>
                <a:cubicBezTo>
                  <a:pt x="117795" y="39344"/>
                  <a:pt x="156267" y="20069"/>
                  <a:pt x="194501" y="0"/>
                </a:cubicBez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8277D3E3-F8BA-801D-93C2-C0758292CF40}"/>
              </a:ext>
            </a:extLst>
          </p:cNvPr>
          <p:cNvSpPr/>
          <p:nvPr/>
        </p:nvSpPr>
        <p:spPr>
          <a:xfrm>
            <a:off x="11088771" y="1228252"/>
            <a:ext cx="552962" cy="1627160"/>
          </a:xfrm>
          <a:custGeom>
            <a:avLst/>
            <a:gdLst>
              <a:gd name="connsiteX0" fmla="*/ 0 w 552962"/>
              <a:gd name="connsiteY0" fmla="*/ 309123 h 1627160"/>
              <a:gd name="connsiteX1" fmla="*/ 19989 w 552962"/>
              <a:gd name="connsiteY1" fmla="*/ 105579 h 1627160"/>
              <a:gd name="connsiteX2" fmla="*/ 71549 w 552962"/>
              <a:gd name="connsiteY2" fmla="*/ 0 h 1627160"/>
              <a:gd name="connsiteX3" fmla="*/ 76071 w 552962"/>
              <a:gd name="connsiteY3" fmla="*/ 2142 h 1627160"/>
              <a:gd name="connsiteX4" fmla="*/ 39423 w 552962"/>
              <a:gd name="connsiteY4" fmla="*/ 97488 h 1627160"/>
              <a:gd name="connsiteX5" fmla="*/ 54257 w 552962"/>
              <a:gd name="connsiteY5" fmla="*/ 102089 h 1627160"/>
              <a:gd name="connsiteX6" fmla="*/ 95188 w 552962"/>
              <a:gd name="connsiteY6" fmla="*/ 71550 h 1627160"/>
              <a:gd name="connsiteX7" fmla="*/ 97488 w 552962"/>
              <a:gd name="connsiteY7" fmla="*/ 68218 h 1627160"/>
              <a:gd name="connsiteX8" fmla="*/ 81861 w 552962"/>
              <a:gd name="connsiteY8" fmla="*/ 131518 h 1627160"/>
              <a:gd name="connsiteX9" fmla="*/ 118747 w 552962"/>
              <a:gd name="connsiteY9" fmla="*/ 258753 h 1627160"/>
              <a:gd name="connsiteX10" fmla="*/ 123031 w 552962"/>
              <a:gd name="connsiteY10" fmla="*/ 329351 h 1627160"/>
              <a:gd name="connsiteX11" fmla="*/ 129535 w 552962"/>
              <a:gd name="connsiteY11" fmla="*/ 331492 h 1627160"/>
              <a:gd name="connsiteX12" fmla="*/ 133263 w 552962"/>
              <a:gd name="connsiteY12" fmla="*/ 150397 h 1627160"/>
              <a:gd name="connsiteX13" fmla="*/ 201560 w 552962"/>
              <a:gd name="connsiteY13" fmla="*/ 108356 h 1627160"/>
              <a:gd name="connsiteX14" fmla="*/ 242094 w 552962"/>
              <a:gd name="connsiteY14" fmla="*/ 65204 h 1627160"/>
              <a:gd name="connsiteX15" fmla="*/ 247330 w 552962"/>
              <a:gd name="connsiteY15" fmla="*/ 127155 h 1627160"/>
              <a:gd name="connsiteX16" fmla="*/ 271920 w 552962"/>
              <a:gd name="connsiteY16" fmla="*/ 168324 h 1627160"/>
              <a:gd name="connsiteX17" fmla="*/ 280963 w 552962"/>
              <a:gd name="connsiteY17" fmla="*/ 166024 h 1627160"/>
              <a:gd name="connsiteX18" fmla="*/ 295876 w 552962"/>
              <a:gd name="connsiteY18" fmla="*/ 135802 h 1627160"/>
              <a:gd name="connsiteX19" fmla="*/ 342915 w 552962"/>
              <a:gd name="connsiteY19" fmla="*/ 154443 h 1627160"/>
              <a:gd name="connsiteX20" fmla="*/ 347912 w 552962"/>
              <a:gd name="connsiteY20" fmla="*/ 155156 h 1627160"/>
              <a:gd name="connsiteX21" fmla="*/ 351006 w 552962"/>
              <a:gd name="connsiteY21" fmla="*/ 155553 h 1627160"/>
              <a:gd name="connsiteX22" fmla="*/ 350291 w 552962"/>
              <a:gd name="connsiteY22" fmla="*/ 181571 h 1627160"/>
              <a:gd name="connsiteX23" fmla="*/ 391699 w 552962"/>
              <a:gd name="connsiteY23" fmla="*/ 201402 h 1627160"/>
              <a:gd name="connsiteX24" fmla="*/ 396854 w 552962"/>
              <a:gd name="connsiteY24" fmla="*/ 219567 h 1627160"/>
              <a:gd name="connsiteX25" fmla="*/ 393840 w 552962"/>
              <a:gd name="connsiteY25" fmla="*/ 224406 h 1627160"/>
              <a:gd name="connsiteX26" fmla="*/ 311502 w 552962"/>
              <a:gd name="connsiteY26" fmla="*/ 289927 h 1627160"/>
              <a:gd name="connsiteX27" fmla="*/ 354575 w 552962"/>
              <a:gd name="connsiteY27" fmla="*/ 293338 h 1627160"/>
              <a:gd name="connsiteX28" fmla="*/ 333158 w 552962"/>
              <a:gd name="connsiteY28" fmla="*/ 371709 h 1627160"/>
              <a:gd name="connsiteX29" fmla="*/ 409150 w 552962"/>
              <a:gd name="connsiteY29" fmla="*/ 329351 h 1627160"/>
              <a:gd name="connsiteX30" fmla="*/ 462138 w 552962"/>
              <a:gd name="connsiteY30" fmla="*/ 277870 h 1627160"/>
              <a:gd name="connsiteX31" fmla="*/ 398282 w 552962"/>
              <a:gd name="connsiteY31" fmla="*/ 451984 h 1627160"/>
              <a:gd name="connsiteX32" fmla="*/ 409863 w 552962"/>
              <a:gd name="connsiteY32" fmla="*/ 463407 h 1627160"/>
              <a:gd name="connsiteX33" fmla="*/ 445083 w 552962"/>
              <a:gd name="connsiteY33" fmla="*/ 1080067 h 1627160"/>
              <a:gd name="connsiteX34" fmla="*/ 457220 w 552962"/>
              <a:gd name="connsiteY34" fmla="*/ 1083399 h 1627160"/>
              <a:gd name="connsiteX35" fmla="*/ 398837 w 552962"/>
              <a:gd name="connsiteY35" fmla="*/ 1105847 h 1627160"/>
              <a:gd name="connsiteX36" fmla="*/ 397172 w 552962"/>
              <a:gd name="connsiteY36" fmla="*/ 1111241 h 1627160"/>
              <a:gd name="connsiteX37" fmla="*/ 438578 w 552962"/>
              <a:gd name="connsiteY37" fmla="*/ 1112590 h 1627160"/>
              <a:gd name="connsiteX38" fmla="*/ 542730 w 552962"/>
              <a:gd name="connsiteY38" fmla="*/ 1153044 h 1627160"/>
              <a:gd name="connsiteX39" fmla="*/ 552963 w 552962"/>
              <a:gd name="connsiteY39" fmla="*/ 1165577 h 1627160"/>
              <a:gd name="connsiteX40" fmla="*/ 445876 w 552962"/>
              <a:gd name="connsiteY40" fmla="*/ 1224991 h 1627160"/>
              <a:gd name="connsiteX41" fmla="*/ 544317 w 552962"/>
              <a:gd name="connsiteY41" fmla="*/ 1204843 h 1627160"/>
              <a:gd name="connsiteX42" fmla="*/ 446273 w 552962"/>
              <a:gd name="connsiteY42" fmla="*/ 1309549 h 1627160"/>
              <a:gd name="connsiteX43" fmla="*/ 429615 w 552962"/>
              <a:gd name="connsiteY43" fmla="*/ 1467641 h 1627160"/>
              <a:gd name="connsiteX44" fmla="*/ 370995 w 552962"/>
              <a:gd name="connsiteY44" fmla="*/ 1412749 h 1627160"/>
              <a:gd name="connsiteX45" fmla="*/ 431598 w 552962"/>
              <a:gd name="connsiteY45" fmla="*/ 1556086 h 1627160"/>
              <a:gd name="connsiteX46" fmla="*/ 196405 w 552962"/>
              <a:gd name="connsiteY46" fmla="*/ 1375388 h 1627160"/>
              <a:gd name="connsiteX47" fmla="*/ 410260 w 552962"/>
              <a:gd name="connsiteY47" fmla="*/ 1600984 h 1627160"/>
              <a:gd name="connsiteX48" fmla="*/ 411371 w 552962"/>
              <a:gd name="connsiteY48" fmla="*/ 1627160 h 1627160"/>
              <a:gd name="connsiteX49" fmla="*/ 238922 w 552962"/>
              <a:gd name="connsiteY49" fmla="*/ 1490407 h 1627160"/>
              <a:gd name="connsiteX50" fmla="*/ 157932 w 552962"/>
              <a:gd name="connsiteY50" fmla="*/ 1458677 h 1627160"/>
              <a:gd name="connsiteX51" fmla="*/ 176574 w 552962"/>
              <a:gd name="connsiteY51" fmla="*/ 1455266 h 1627160"/>
              <a:gd name="connsiteX52" fmla="*/ 188789 w 552962"/>
              <a:gd name="connsiteY52" fmla="*/ 1435197 h 1627160"/>
              <a:gd name="connsiteX53" fmla="*/ 183396 w 552962"/>
              <a:gd name="connsiteY53" fmla="*/ 1223880 h 1627160"/>
              <a:gd name="connsiteX54" fmla="*/ 72977 w 552962"/>
              <a:gd name="connsiteY54" fmla="*/ 371392 h 1627160"/>
              <a:gd name="connsiteX55" fmla="*/ 0 w 552962"/>
              <a:gd name="connsiteY55" fmla="*/ 309123 h 162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552962" h="1627160">
                <a:moveTo>
                  <a:pt x="0" y="309123"/>
                </a:moveTo>
                <a:cubicBezTo>
                  <a:pt x="32364" y="248282"/>
                  <a:pt x="13485" y="171656"/>
                  <a:pt x="19989" y="105579"/>
                </a:cubicBezTo>
                <a:cubicBezTo>
                  <a:pt x="24352" y="61317"/>
                  <a:pt x="36885" y="28556"/>
                  <a:pt x="71549" y="0"/>
                </a:cubicBezTo>
                <a:lnTo>
                  <a:pt x="76071" y="2142"/>
                </a:lnTo>
                <a:cubicBezTo>
                  <a:pt x="62982" y="27446"/>
                  <a:pt x="35378" y="68535"/>
                  <a:pt x="39423" y="97488"/>
                </a:cubicBezTo>
                <a:cubicBezTo>
                  <a:pt x="45848" y="101851"/>
                  <a:pt x="46483" y="103279"/>
                  <a:pt x="54257" y="102089"/>
                </a:cubicBezTo>
                <a:cubicBezTo>
                  <a:pt x="72025" y="99392"/>
                  <a:pt x="85193" y="85431"/>
                  <a:pt x="95188" y="71550"/>
                </a:cubicBezTo>
                <a:cubicBezTo>
                  <a:pt x="95902" y="70439"/>
                  <a:pt x="96695" y="69329"/>
                  <a:pt x="97488" y="68218"/>
                </a:cubicBezTo>
                <a:cubicBezTo>
                  <a:pt x="98916" y="90587"/>
                  <a:pt x="95981" y="113432"/>
                  <a:pt x="81861" y="131518"/>
                </a:cubicBezTo>
                <a:cubicBezTo>
                  <a:pt x="100265" y="165627"/>
                  <a:pt x="115971" y="220202"/>
                  <a:pt x="118747" y="258753"/>
                </a:cubicBezTo>
                <a:cubicBezTo>
                  <a:pt x="120492" y="282708"/>
                  <a:pt x="117874" y="305554"/>
                  <a:pt x="123031" y="329351"/>
                </a:cubicBezTo>
                <a:lnTo>
                  <a:pt x="129535" y="331492"/>
                </a:lnTo>
                <a:cubicBezTo>
                  <a:pt x="136833" y="275411"/>
                  <a:pt x="109466" y="201561"/>
                  <a:pt x="133263" y="150397"/>
                </a:cubicBezTo>
                <a:cubicBezTo>
                  <a:pt x="146510" y="121920"/>
                  <a:pt x="174907" y="117637"/>
                  <a:pt x="201560" y="108356"/>
                </a:cubicBezTo>
                <a:cubicBezTo>
                  <a:pt x="225754" y="100027"/>
                  <a:pt x="231544" y="86621"/>
                  <a:pt x="242094" y="65204"/>
                </a:cubicBezTo>
                <a:cubicBezTo>
                  <a:pt x="252407" y="81941"/>
                  <a:pt x="243681" y="107324"/>
                  <a:pt x="247330" y="127155"/>
                </a:cubicBezTo>
                <a:cubicBezTo>
                  <a:pt x="250662" y="145638"/>
                  <a:pt x="256531" y="157933"/>
                  <a:pt x="271920" y="168324"/>
                </a:cubicBezTo>
                <a:lnTo>
                  <a:pt x="280963" y="166024"/>
                </a:lnTo>
                <a:cubicBezTo>
                  <a:pt x="288023" y="157060"/>
                  <a:pt x="291671" y="146352"/>
                  <a:pt x="295876" y="135802"/>
                </a:cubicBezTo>
                <a:cubicBezTo>
                  <a:pt x="312851" y="150714"/>
                  <a:pt x="321497" y="152063"/>
                  <a:pt x="342915" y="154443"/>
                </a:cubicBezTo>
                <a:cubicBezTo>
                  <a:pt x="344580" y="154601"/>
                  <a:pt x="346246" y="154919"/>
                  <a:pt x="347912" y="155156"/>
                </a:cubicBezTo>
                <a:lnTo>
                  <a:pt x="351006" y="155553"/>
                </a:lnTo>
                <a:lnTo>
                  <a:pt x="350291" y="181571"/>
                </a:lnTo>
                <a:cubicBezTo>
                  <a:pt x="360286" y="191407"/>
                  <a:pt x="377261" y="190376"/>
                  <a:pt x="391699" y="201402"/>
                </a:cubicBezTo>
                <a:lnTo>
                  <a:pt x="396854" y="219567"/>
                </a:lnTo>
                <a:cubicBezTo>
                  <a:pt x="395823" y="221154"/>
                  <a:pt x="394871" y="222819"/>
                  <a:pt x="393840" y="224406"/>
                </a:cubicBezTo>
                <a:cubicBezTo>
                  <a:pt x="374723" y="252566"/>
                  <a:pt x="324988" y="253518"/>
                  <a:pt x="311502" y="289927"/>
                </a:cubicBezTo>
                <a:cubicBezTo>
                  <a:pt x="325701" y="296035"/>
                  <a:pt x="339583" y="294131"/>
                  <a:pt x="354575" y="293338"/>
                </a:cubicBezTo>
                <a:cubicBezTo>
                  <a:pt x="356796" y="321736"/>
                  <a:pt x="311027" y="342439"/>
                  <a:pt x="333158" y="371709"/>
                </a:cubicBezTo>
                <a:cubicBezTo>
                  <a:pt x="360127" y="374486"/>
                  <a:pt x="388922" y="345770"/>
                  <a:pt x="409150" y="329351"/>
                </a:cubicBezTo>
                <a:cubicBezTo>
                  <a:pt x="426997" y="314834"/>
                  <a:pt x="451984" y="298890"/>
                  <a:pt x="462138" y="277870"/>
                </a:cubicBezTo>
                <a:cubicBezTo>
                  <a:pt x="458885" y="342201"/>
                  <a:pt x="370440" y="382021"/>
                  <a:pt x="398282" y="451984"/>
                </a:cubicBezTo>
                <a:lnTo>
                  <a:pt x="409863" y="463407"/>
                </a:lnTo>
                <a:cubicBezTo>
                  <a:pt x="454840" y="514571"/>
                  <a:pt x="424617" y="1060315"/>
                  <a:pt x="445083" y="1080067"/>
                </a:cubicBezTo>
                <a:cubicBezTo>
                  <a:pt x="448098" y="1082922"/>
                  <a:pt x="453095" y="1082288"/>
                  <a:pt x="457220" y="1083399"/>
                </a:cubicBezTo>
                <a:cubicBezTo>
                  <a:pt x="437310" y="1089665"/>
                  <a:pt x="418113" y="1097994"/>
                  <a:pt x="398837" y="1105847"/>
                </a:cubicBezTo>
                <a:lnTo>
                  <a:pt x="397172" y="1111241"/>
                </a:lnTo>
                <a:cubicBezTo>
                  <a:pt x="411530" y="1113938"/>
                  <a:pt x="423983" y="1113859"/>
                  <a:pt x="438578" y="1112590"/>
                </a:cubicBezTo>
                <a:cubicBezTo>
                  <a:pt x="487680" y="1109734"/>
                  <a:pt x="506559" y="1121236"/>
                  <a:pt x="542730" y="1153044"/>
                </a:cubicBezTo>
                <a:cubicBezTo>
                  <a:pt x="547648" y="1157328"/>
                  <a:pt x="550187" y="1159549"/>
                  <a:pt x="552963" y="1165577"/>
                </a:cubicBezTo>
                <a:cubicBezTo>
                  <a:pt x="520995" y="1189771"/>
                  <a:pt x="483317" y="1210792"/>
                  <a:pt x="445876" y="1224991"/>
                </a:cubicBezTo>
                <a:cubicBezTo>
                  <a:pt x="478399" y="1220628"/>
                  <a:pt x="514174" y="1218407"/>
                  <a:pt x="544317" y="1204843"/>
                </a:cubicBezTo>
                <a:cubicBezTo>
                  <a:pt x="533687" y="1226260"/>
                  <a:pt x="467452" y="1301538"/>
                  <a:pt x="446273" y="1309549"/>
                </a:cubicBezTo>
                <a:cubicBezTo>
                  <a:pt x="459281" y="1352463"/>
                  <a:pt x="449049" y="1428376"/>
                  <a:pt x="429615" y="1467641"/>
                </a:cubicBezTo>
                <a:cubicBezTo>
                  <a:pt x="416844" y="1443289"/>
                  <a:pt x="396140" y="1423934"/>
                  <a:pt x="370995" y="1412749"/>
                </a:cubicBezTo>
                <a:cubicBezTo>
                  <a:pt x="367584" y="1438371"/>
                  <a:pt x="425411" y="1504764"/>
                  <a:pt x="431598" y="1556086"/>
                </a:cubicBezTo>
                <a:cubicBezTo>
                  <a:pt x="370043" y="1467006"/>
                  <a:pt x="304998" y="1400930"/>
                  <a:pt x="196405" y="1375388"/>
                </a:cubicBezTo>
                <a:cubicBezTo>
                  <a:pt x="254231" y="1404182"/>
                  <a:pt x="391699" y="1536494"/>
                  <a:pt x="410260" y="1600984"/>
                </a:cubicBezTo>
                <a:cubicBezTo>
                  <a:pt x="412639" y="1609233"/>
                  <a:pt x="411846" y="1618672"/>
                  <a:pt x="411371" y="1627160"/>
                </a:cubicBezTo>
                <a:cubicBezTo>
                  <a:pt x="391778" y="1570365"/>
                  <a:pt x="292148" y="1516425"/>
                  <a:pt x="238922" y="1490407"/>
                </a:cubicBezTo>
                <a:cubicBezTo>
                  <a:pt x="212507" y="1477477"/>
                  <a:pt x="186013" y="1467403"/>
                  <a:pt x="157932" y="1458677"/>
                </a:cubicBezTo>
                <a:lnTo>
                  <a:pt x="176574" y="1455266"/>
                </a:lnTo>
                <a:cubicBezTo>
                  <a:pt x="182602" y="1448127"/>
                  <a:pt x="186806" y="1444478"/>
                  <a:pt x="188789" y="1435197"/>
                </a:cubicBezTo>
                <a:cubicBezTo>
                  <a:pt x="199974" y="1383955"/>
                  <a:pt x="184109" y="1280993"/>
                  <a:pt x="183396" y="1223880"/>
                </a:cubicBezTo>
                <a:cubicBezTo>
                  <a:pt x="180143" y="981547"/>
                  <a:pt x="211000" y="575808"/>
                  <a:pt x="72977" y="371392"/>
                </a:cubicBezTo>
                <a:cubicBezTo>
                  <a:pt x="54019" y="343391"/>
                  <a:pt x="34664" y="315628"/>
                  <a:pt x="0" y="30912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0F9DB3ED-96C3-C3E9-502A-99110F716AE1}"/>
              </a:ext>
            </a:extLst>
          </p:cNvPr>
          <p:cNvSpPr/>
          <p:nvPr/>
        </p:nvSpPr>
        <p:spPr>
          <a:xfrm>
            <a:off x="11527269" y="2340263"/>
            <a:ext cx="114384" cy="197380"/>
          </a:xfrm>
          <a:custGeom>
            <a:avLst/>
            <a:gdLst>
              <a:gd name="connsiteX0" fmla="*/ 0 w 114384"/>
              <a:gd name="connsiteY0" fmla="*/ 420 h 197380"/>
              <a:gd name="connsiteX1" fmla="*/ 104152 w 114384"/>
              <a:gd name="connsiteY1" fmla="*/ 40875 h 197380"/>
              <a:gd name="connsiteX2" fmla="*/ 114385 w 114384"/>
              <a:gd name="connsiteY2" fmla="*/ 53408 h 197380"/>
              <a:gd name="connsiteX3" fmla="*/ 7298 w 114384"/>
              <a:gd name="connsiteY3" fmla="*/ 112822 h 197380"/>
              <a:gd name="connsiteX4" fmla="*/ 105739 w 114384"/>
              <a:gd name="connsiteY4" fmla="*/ 92673 h 197380"/>
              <a:gd name="connsiteX5" fmla="*/ 7695 w 114384"/>
              <a:gd name="connsiteY5" fmla="*/ 197380 h 197380"/>
              <a:gd name="connsiteX6" fmla="*/ 0 w 114384"/>
              <a:gd name="connsiteY6" fmla="*/ 420 h 197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384" h="197380">
                <a:moveTo>
                  <a:pt x="0" y="420"/>
                </a:moveTo>
                <a:cubicBezTo>
                  <a:pt x="49102" y="-2435"/>
                  <a:pt x="67981" y="9067"/>
                  <a:pt x="104152" y="40875"/>
                </a:cubicBezTo>
                <a:cubicBezTo>
                  <a:pt x="109070" y="45159"/>
                  <a:pt x="111609" y="47380"/>
                  <a:pt x="114385" y="53408"/>
                </a:cubicBezTo>
                <a:cubicBezTo>
                  <a:pt x="82417" y="77602"/>
                  <a:pt x="44738" y="98623"/>
                  <a:pt x="7298" y="112822"/>
                </a:cubicBezTo>
                <a:cubicBezTo>
                  <a:pt x="39820" y="108459"/>
                  <a:pt x="75595" y="106238"/>
                  <a:pt x="105739" y="92673"/>
                </a:cubicBezTo>
                <a:cubicBezTo>
                  <a:pt x="95109" y="114091"/>
                  <a:pt x="28874" y="189369"/>
                  <a:pt x="7695" y="197380"/>
                </a:cubicBezTo>
                <a:cubicBezTo>
                  <a:pt x="8647" y="136619"/>
                  <a:pt x="8329" y="60389"/>
                  <a:pt x="0" y="42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856FF326-B40B-1C30-5733-4ECE5CD1C60B}"/>
              </a:ext>
            </a:extLst>
          </p:cNvPr>
          <p:cNvSpPr/>
          <p:nvPr/>
        </p:nvSpPr>
        <p:spPr>
          <a:xfrm>
            <a:off x="6647376" y="1295518"/>
            <a:ext cx="1113284" cy="721922"/>
          </a:xfrm>
          <a:custGeom>
            <a:avLst/>
            <a:gdLst>
              <a:gd name="connsiteX0" fmla="*/ 0 w 1113284"/>
              <a:gd name="connsiteY0" fmla="*/ 0 h 721922"/>
              <a:gd name="connsiteX1" fmla="*/ 248679 w 1113284"/>
              <a:gd name="connsiteY1" fmla="*/ 79085 h 721922"/>
              <a:gd name="connsiteX2" fmla="*/ 375041 w 1113284"/>
              <a:gd name="connsiteY2" fmla="*/ 60207 h 721922"/>
              <a:gd name="connsiteX3" fmla="*/ 421842 w 1113284"/>
              <a:gd name="connsiteY3" fmla="*/ 66156 h 721922"/>
              <a:gd name="connsiteX4" fmla="*/ 744212 w 1113284"/>
              <a:gd name="connsiteY4" fmla="*/ 218060 h 721922"/>
              <a:gd name="connsiteX5" fmla="*/ 759125 w 1113284"/>
              <a:gd name="connsiteY5" fmla="*/ 253993 h 721922"/>
              <a:gd name="connsiteX6" fmla="*/ 813857 w 1113284"/>
              <a:gd name="connsiteY6" fmla="*/ 335459 h 721922"/>
              <a:gd name="connsiteX7" fmla="*/ 1018433 w 1113284"/>
              <a:gd name="connsiteY7" fmla="*/ 468722 h 721922"/>
              <a:gd name="connsiteX8" fmla="*/ 1019146 w 1113284"/>
              <a:gd name="connsiteY8" fmla="*/ 471577 h 721922"/>
              <a:gd name="connsiteX9" fmla="*/ 1043657 w 1113284"/>
              <a:gd name="connsiteY9" fmla="*/ 561927 h 721922"/>
              <a:gd name="connsiteX10" fmla="*/ 1107354 w 1113284"/>
              <a:gd name="connsiteY10" fmla="*/ 603096 h 721922"/>
              <a:gd name="connsiteX11" fmla="*/ 1108861 w 1113284"/>
              <a:gd name="connsiteY11" fmla="*/ 654735 h 721922"/>
              <a:gd name="connsiteX12" fmla="*/ 1055318 w 1113284"/>
              <a:gd name="connsiteY12" fmla="*/ 709072 h 721922"/>
              <a:gd name="connsiteX13" fmla="*/ 1046592 w 1113284"/>
              <a:gd name="connsiteY13" fmla="*/ 711769 h 721922"/>
              <a:gd name="connsiteX14" fmla="*/ 1043340 w 1113284"/>
              <a:gd name="connsiteY14" fmla="*/ 712720 h 721922"/>
              <a:gd name="connsiteX15" fmla="*/ 1040247 w 1113284"/>
              <a:gd name="connsiteY15" fmla="*/ 715497 h 721922"/>
              <a:gd name="connsiteX16" fmla="*/ 740087 w 1113284"/>
              <a:gd name="connsiteY16" fmla="*/ 663223 h 721922"/>
              <a:gd name="connsiteX17" fmla="*/ 588104 w 1113284"/>
              <a:gd name="connsiteY17" fmla="*/ 670362 h 721922"/>
              <a:gd name="connsiteX18" fmla="*/ 326654 w 1113284"/>
              <a:gd name="connsiteY18" fmla="*/ 274142 h 721922"/>
              <a:gd name="connsiteX19" fmla="*/ 96695 w 1113284"/>
              <a:gd name="connsiteY19" fmla="*/ 114860 h 721922"/>
              <a:gd name="connsiteX20" fmla="*/ 0 w 1113284"/>
              <a:gd name="connsiteY20" fmla="*/ 0 h 721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113284" h="721922">
                <a:moveTo>
                  <a:pt x="0" y="0"/>
                </a:moveTo>
                <a:cubicBezTo>
                  <a:pt x="81544" y="22607"/>
                  <a:pt x="162930" y="82893"/>
                  <a:pt x="248679" y="79085"/>
                </a:cubicBezTo>
                <a:cubicBezTo>
                  <a:pt x="291037" y="77182"/>
                  <a:pt x="332523" y="63221"/>
                  <a:pt x="375041" y="60207"/>
                </a:cubicBezTo>
                <a:cubicBezTo>
                  <a:pt x="391302" y="59017"/>
                  <a:pt x="406294" y="61238"/>
                  <a:pt x="421842" y="66156"/>
                </a:cubicBezTo>
                <a:cubicBezTo>
                  <a:pt x="469436" y="81148"/>
                  <a:pt x="714941" y="190614"/>
                  <a:pt x="744212" y="218060"/>
                </a:cubicBezTo>
                <a:cubicBezTo>
                  <a:pt x="758173" y="231069"/>
                  <a:pt x="759045" y="235828"/>
                  <a:pt x="759125" y="253993"/>
                </a:cubicBezTo>
                <a:cubicBezTo>
                  <a:pt x="792758" y="270493"/>
                  <a:pt x="801483" y="303015"/>
                  <a:pt x="813857" y="335459"/>
                </a:cubicBezTo>
                <a:cubicBezTo>
                  <a:pt x="850743" y="356559"/>
                  <a:pt x="1005027" y="435723"/>
                  <a:pt x="1018433" y="468722"/>
                </a:cubicBezTo>
                <a:cubicBezTo>
                  <a:pt x="1018829" y="469674"/>
                  <a:pt x="1018988" y="470626"/>
                  <a:pt x="1019146" y="471577"/>
                </a:cubicBezTo>
                <a:cubicBezTo>
                  <a:pt x="1036994" y="494898"/>
                  <a:pt x="1038818" y="533450"/>
                  <a:pt x="1043657" y="561927"/>
                </a:cubicBezTo>
                <a:cubicBezTo>
                  <a:pt x="1066740" y="569225"/>
                  <a:pt x="1096249" y="579378"/>
                  <a:pt x="1107354" y="603096"/>
                </a:cubicBezTo>
                <a:cubicBezTo>
                  <a:pt x="1114652" y="618881"/>
                  <a:pt x="1115286" y="638632"/>
                  <a:pt x="1108861" y="654735"/>
                </a:cubicBezTo>
                <a:cubicBezTo>
                  <a:pt x="1100532" y="675438"/>
                  <a:pt x="1076339" y="701060"/>
                  <a:pt x="1055318" y="709072"/>
                </a:cubicBezTo>
                <a:cubicBezTo>
                  <a:pt x="1050796" y="710737"/>
                  <a:pt x="1050796" y="710499"/>
                  <a:pt x="1046592" y="711769"/>
                </a:cubicBezTo>
                <a:cubicBezTo>
                  <a:pt x="1045482" y="712086"/>
                  <a:pt x="1044451" y="712403"/>
                  <a:pt x="1043340" y="712720"/>
                </a:cubicBezTo>
                <a:cubicBezTo>
                  <a:pt x="1042309" y="713672"/>
                  <a:pt x="1041357" y="714624"/>
                  <a:pt x="1040247" y="715497"/>
                </a:cubicBezTo>
                <a:cubicBezTo>
                  <a:pt x="1003123" y="744133"/>
                  <a:pt x="799976" y="668061"/>
                  <a:pt x="740087" y="663223"/>
                </a:cubicBezTo>
                <a:cubicBezTo>
                  <a:pt x="696221" y="675676"/>
                  <a:pt x="632842" y="678135"/>
                  <a:pt x="588104" y="670362"/>
                </a:cubicBezTo>
                <a:cubicBezTo>
                  <a:pt x="393920" y="636649"/>
                  <a:pt x="432074" y="392492"/>
                  <a:pt x="326654" y="274142"/>
                </a:cubicBezTo>
                <a:cubicBezTo>
                  <a:pt x="263036" y="202751"/>
                  <a:pt x="168879" y="175305"/>
                  <a:pt x="96695" y="114860"/>
                </a:cubicBezTo>
                <a:cubicBezTo>
                  <a:pt x="57192" y="81862"/>
                  <a:pt x="29112" y="41803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0C7E69BA-D0E1-ACFB-10D8-FBA22F28BB63}"/>
              </a:ext>
            </a:extLst>
          </p:cNvPr>
          <p:cNvSpPr/>
          <p:nvPr/>
        </p:nvSpPr>
        <p:spPr>
          <a:xfrm>
            <a:off x="7387542" y="1549433"/>
            <a:ext cx="373197" cy="467928"/>
          </a:xfrm>
          <a:custGeom>
            <a:avLst/>
            <a:gdLst>
              <a:gd name="connsiteX0" fmla="*/ 19037 w 373197"/>
              <a:gd name="connsiteY0" fmla="*/ 0 h 467928"/>
              <a:gd name="connsiteX1" fmla="*/ 73771 w 373197"/>
              <a:gd name="connsiteY1" fmla="*/ 81465 h 467928"/>
              <a:gd name="connsiteX2" fmla="*/ 278345 w 373197"/>
              <a:gd name="connsiteY2" fmla="*/ 214728 h 467928"/>
              <a:gd name="connsiteX3" fmla="*/ 279060 w 373197"/>
              <a:gd name="connsiteY3" fmla="*/ 217584 h 467928"/>
              <a:gd name="connsiteX4" fmla="*/ 303571 w 373197"/>
              <a:gd name="connsiteY4" fmla="*/ 307933 h 467928"/>
              <a:gd name="connsiteX5" fmla="*/ 367267 w 373197"/>
              <a:gd name="connsiteY5" fmla="*/ 349102 h 467928"/>
              <a:gd name="connsiteX6" fmla="*/ 368774 w 373197"/>
              <a:gd name="connsiteY6" fmla="*/ 400742 h 467928"/>
              <a:gd name="connsiteX7" fmla="*/ 315231 w 373197"/>
              <a:gd name="connsiteY7" fmla="*/ 455078 h 467928"/>
              <a:gd name="connsiteX8" fmla="*/ 306506 w 373197"/>
              <a:gd name="connsiteY8" fmla="*/ 457775 h 467928"/>
              <a:gd name="connsiteX9" fmla="*/ 303253 w 373197"/>
              <a:gd name="connsiteY9" fmla="*/ 458727 h 467928"/>
              <a:gd name="connsiteX10" fmla="*/ 300159 w 373197"/>
              <a:gd name="connsiteY10" fmla="*/ 461503 h 467928"/>
              <a:gd name="connsiteX11" fmla="*/ 0 w 373197"/>
              <a:gd name="connsiteY11" fmla="*/ 409229 h 467928"/>
              <a:gd name="connsiteX12" fmla="*/ 10471 w 373197"/>
              <a:gd name="connsiteY12" fmla="*/ 396934 h 467928"/>
              <a:gd name="connsiteX13" fmla="*/ 19037 w 373197"/>
              <a:gd name="connsiteY13" fmla="*/ 0 h 467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3197" h="467928">
                <a:moveTo>
                  <a:pt x="19037" y="0"/>
                </a:moveTo>
                <a:cubicBezTo>
                  <a:pt x="52671" y="16499"/>
                  <a:pt x="61396" y="49022"/>
                  <a:pt x="73771" y="81465"/>
                </a:cubicBezTo>
                <a:cubicBezTo>
                  <a:pt x="110656" y="102565"/>
                  <a:pt x="264940" y="181730"/>
                  <a:pt x="278345" y="214728"/>
                </a:cubicBezTo>
                <a:cubicBezTo>
                  <a:pt x="278742" y="215680"/>
                  <a:pt x="278901" y="216632"/>
                  <a:pt x="279060" y="217584"/>
                </a:cubicBezTo>
                <a:cubicBezTo>
                  <a:pt x="296907" y="240905"/>
                  <a:pt x="298732" y="279456"/>
                  <a:pt x="303571" y="307933"/>
                </a:cubicBezTo>
                <a:cubicBezTo>
                  <a:pt x="326654" y="315231"/>
                  <a:pt x="356162" y="325384"/>
                  <a:pt x="367267" y="349102"/>
                </a:cubicBezTo>
                <a:cubicBezTo>
                  <a:pt x="374565" y="364887"/>
                  <a:pt x="375199" y="384639"/>
                  <a:pt x="368774" y="400742"/>
                </a:cubicBezTo>
                <a:cubicBezTo>
                  <a:pt x="360445" y="421445"/>
                  <a:pt x="336252" y="447066"/>
                  <a:pt x="315231" y="455078"/>
                </a:cubicBezTo>
                <a:cubicBezTo>
                  <a:pt x="310709" y="456744"/>
                  <a:pt x="310709" y="456506"/>
                  <a:pt x="306506" y="457775"/>
                </a:cubicBezTo>
                <a:cubicBezTo>
                  <a:pt x="305395" y="458092"/>
                  <a:pt x="304364" y="458410"/>
                  <a:pt x="303253" y="458727"/>
                </a:cubicBezTo>
                <a:cubicBezTo>
                  <a:pt x="302222" y="459679"/>
                  <a:pt x="301270" y="460631"/>
                  <a:pt x="300159" y="461503"/>
                </a:cubicBezTo>
                <a:cubicBezTo>
                  <a:pt x="263036" y="490139"/>
                  <a:pt x="59889" y="414068"/>
                  <a:pt x="0" y="409229"/>
                </a:cubicBezTo>
                <a:lnTo>
                  <a:pt x="10471" y="396934"/>
                </a:lnTo>
                <a:cubicBezTo>
                  <a:pt x="26970" y="333317"/>
                  <a:pt x="38155" y="60841"/>
                  <a:pt x="19037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4B2D7AAD-D99A-A022-269F-C988166901AC}"/>
              </a:ext>
            </a:extLst>
          </p:cNvPr>
          <p:cNvSpPr/>
          <p:nvPr/>
        </p:nvSpPr>
        <p:spPr>
          <a:xfrm>
            <a:off x="7681962" y="1857445"/>
            <a:ext cx="78778" cy="150793"/>
          </a:xfrm>
          <a:custGeom>
            <a:avLst/>
            <a:gdLst>
              <a:gd name="connsiteX0" fmla="*/ 9151 w 78778"/>
              <a:gd name="connsiteY0" fmla="*/ 0 h 150793"/>
              <a:gd name="connsiteX1" fmla="*/ 72847 w 78778"/>
              <a:gd name="connsiteY1" fmla="*/ 41169 h 150793"/>
              <a:gd name="connsiteX2" fmla="*/ 74354 w 78778"/>
              <a:gd name="connsiteY2" fmla="*/ 92808 h 150793"/>
              <a:gd name="connsiteX3" fmla="*/ 20811 w 78778"/>
              <a:gd name="connsiteY3" fmla="*/ 147145 h 150793"/>
              <a:gd name="connsiteX4" fmla="*/ 12086 w 78778"/>
              <a:gd name="connsiteY4" fmla="*/ 149842 h 150793"/>
              <a:gd name="connsiteX5" fmla="*/ 8833 w 78778"/>
              <a:gd name="connsiteY5" fmla="*/ 150794 h 150793"/>
              <a:gd name="connsiteX6" fmla="*/ 7168 w 78778"/>
              <a:gd name="connsiteY6" fmla="*/ 147700 h 150793"/>
              <a:gd name="connsiteX7" fmla="*/ 9151 w 78778"/>
              <a:gd name="connsiteY7" fmla="*/ 0 h 150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778" h="150793">
                <a:moveTo>
                  <a:pt x="9151" y="0"/>
                </a:moveTo>
                <a:cubicBezTo>
                  <a:pt x="32234" y="7298"/>
                  <a:pt x="61742" y="17451"/>
                  <a:pt x="72847" y="41169"/>
                </a:cubicBezTo>
                <a:cubicBezTo>
                  <a:pt x="80145" y="56954"/>
                  <a:pt x="80780" y="76706"/>
                  <a:pt x="74354" y="92808"/>
                </a:cubicBezTo>
                <a:cubicBezTo>
                  <a:pt x="66025" y="113512"/>
                  <a:pt x="41832" y="139133"/>
                  <a:pt x="20811" y="147145"/>
                </a:cubicBezTo>
                <a:cubicBezTo>
                  <a:pt x="16290" y="148811"/>
                  <a:pt x="16290" y="148573"/>
                  <a:pt x="12086" y="149842"/>
                </a:cubicBezTo>
                <a:cubicBezTo>
                  <a:pt x="10975" y="150159"/>
                  <a:pt x="9944" y="150476"/>
                  <a:pt x="8833" y="150794"/>
                </a:cubicBezTo>
                <a:cubicBezTo>
                  <a:pt x="8278" y="149762"/>
                  <a:pt x="7644" y="148731"/>
                  <a:pt x="7168" y="147700"/>
                </a:cubicBezTo>
                <a:cubicBezTo>
                  <a:pt x="-3621" y="120651"/>
                  <a:pt x="-1638" y="27129"/>
                  <a:pt x="915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AF34D67E-DCFD-6757-8920-25987ABA6BD4}"/>
              </a:ext>
            </a:extLst>
          </p:cNvPr>
          <p:cNvSpPr/>
          <p:nvPr/>
        </p:nvSpPr>
        <p:spPr>
          <a:xfrm>
            <a:off x="8850543" y="249085"/>
            <a:ext cx="383301" cy="1178427"/>
          </a:xfrm>
          <a:custGeom>
            <a:avLst/>
            <a:gdLst>
              <a:gd name="connsiteX0" fmla="*/ 292980 w 383301"/>
              <a:gd name="connsiteY0" fmla="*/ 0 h 1178427"/>
              <a:gd name="connsiteX1" fmla="*/ 310114 w 383301"/>
              <a:gd name="connsiteY1" fmla="*/ 3570 h 1178427"/>
              <a:gd name="connsiteX2" fmla="*/ 315032 w 383301"/>
              <a:gd name="connsiteY2" fmla="*/ 107404 h 1178427"/>
              <a:gd name="connsiteX3" fmla="*/ 376746 w 383301"/>
              <a:gd name="connsiteY3" fmla="*/ 62269 h 1178427"/>
              <a:gd name="connsiteX4" fmla="*/ 382219 w 383301"/>
              <a:gd name="connsiteY4" fmla="*/ 73533 h 1178427"/>
              <a:gd name="connsiteX5" fmla="*/ 351521 w 383301"/>
              <a:gd name="connsiteY5" fmla="*/ 255580 h 1178427"/>
              <a:gd name="connsiteX6" fmla="*/ 330501 w 383301"/>
              <a:gd name="connsiteY6" fmla="*/ 429933 h 1178427"/>
              <a:gd name="connsiteX7" fmla="*/ 334149 w 383301"/>
              <a:gd name="connsiteY7" fmla="*/ 773641 h 1178427"/>
              <a:gd name="connsiteX8" fmla="*/ 333594 w 383301"/>
              <a:gd name="connsiteY8" fmla="*/ 960130 h 1178427"/>
              <a:gd name="connsiteX9" fmla="*/ 281478 w 383301"/>
              <a:gd name="connsiteY9" fmla="*/ 1087920 h 1178427"/>
              <a:gd name="connsiteX10" fmla="*/ 177883 w 383301"/>
              <a:gd name="connsiteY10" fmla="*/ 1178428 h 1178427"/>
              <a:gd name="connsiteX11" fmla="*/ 179786 w 383301"/>
              <a:gd name="connsiteY11" fmla="*/ 1166212 h 1178427"/>
              <a:gd name="connsiteX12" fmla="*/ 142108 w 383301"/>
              <a:gd name="connsiteY12" fmla="*/ 1145191 h 1178427"/>
              <a:gd name="connsiteX13" fmla="*/ 155275 w 383301"/>
              <a:gd name="connsiteY13" fmla="*/ 1133213 h 1178427"/>
              <a:gd name="connsiteX14" fmla="*/ 148136 w 383301"/>
              <a:gd name="connsiteY14" fmla="*/ 1100612 h 1178427"/>
              <a:gd name="connsiteX15" fmla="*/ 104587 w 383301"/>
              <a:gd name="connsiteY15" fmla="*/ 1047306 h 1178427"/>
              <a:gd name="connsiteX16" fmla="*/ 135286 w 383301"/>
              <a:gd name="connsiteY16" fmla="*/ 1030410 h 1178427"/>
              <a:gd name="connsiteX17" fmla="*/ 117676 w 383301"/>
              <a:gd name="connsiteY17" fmla="*/ 985196 h 1178427"/>
              <a:gd name="connsiteX18" fmla="*/ 134175 w 383301"/>
              <a:gd name="connsiteY18" fmla="*/ 974091 h 1178427"/>
              <a:gd name="connsiteX19" fmla="*/ 109506 w 383301"/>
              <a:gd name="connsiteY19" fmla="*/ 922769 h 1178427"/>
              <a:gd name="connsiteX20" fmla="*/ 143456 w 383301"/>
              <a:gd name="connsiteY20" fmla="*/ 905793 h 1178427"/>
              <a:gd name="connsiteX21" fmla="*/ 85312 w 383301"/>
              <a:gd name="connsiteY21" fmla="*/ 836148 h 1178427"/>
              <a:gd name="connsiteX22" fmla="*/ 88644 w 383301"/>
              <a:gd name="connsiteY22" fmla="*/ 818776 h 1178427"/>
              <a:gd name="connsiteX23" fmla="*/ 43747 w 383301"/>
              <a:gd name="connsiteY23" fmla="*/ 734376 h 1178427"/>
              <a:gd name="connsiteX24" fmla="*/ 7258 w 383301"/>
              <a:gd name="connsiteY24" fmla="*/ 608014 h 1178427"/>
              <a:gd name="connsiteX25" fmla="*/ 100621 w 383301"/>
              <a:gd name="connsiteY25" fmla="*/ 294131 h 1178427"/>
              <a:gd name="connsiteX26" fmla="*/ 225635 w 383301"/>
              <a:gd name="connsiteY26" fmla="*/ 103993 h 1178427"/>
              <a:gd name="connsiteX27" fmla="*/ 291950 w 383301"/>
              <a:gd name="connsiteY27" fmla="*/ 2856 h 1178427"/>
              <a:gd name="connsiteX28" fmla="*/ 292980 w 383301"/>
              <a:gd name="connsiteY28" fmla="*/ 0 h 1178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3301" h="1178427">
                <a:moveTo>
                  <a:pt x="292980" y="0"/>
                </a:moveTo>
                <a:lnTo>
                  <a:pt x="310114" y="3570"/>
                </a:lnTo>
                <a:cubicBezTo>
                  <a:pt x="323361" y="35537"/>
                  <a:pt x="297423" y="78927"/>
                  <a:pt x="315032" y="107404"/>
                </a:cubicBezTo>
                <a:cubicBezTo>
                  <a:pt x="341130" y="102565"/>
                  <a:pt x="350014" y="67663"/>
                  <a:pt x="376746" y="62269"/>
                </a:cubicBezTo>
                <a:cubicBezTo>
                  <a:pt x="379601" y="65918"/>
                  <a:pt x="381664" y="68773"/>
                  <a:pt x="382219" y="73533"/>
                </a:cubicBezTo>
                <a:cubicBezTo>
                  <a:pt x="389199" y="125490"/>
                  <a:pt x="360484" y="203226"/>
                  <a:pt x="351521" y="255580"/>
                </a:cubicBezTo>
                <a:cubicBezTo>
                  <a:pt x="341447" y="313327"/>
                  <a:pt x="334467" y="371471"/>
                  <a:pt x="330501" y="429933"/>
                </a:cubicBezTo>
                <a:cubicBezTo>
                  <a:pt x="323282" y="543920"/>
                  <a:pt x="330263" y="659574"/>
                  <a:pt x="334149" y="773641"/>
                </a:cubicBezTo>
                <a:cubicBezTo>
                  <a:pt x="336212" y="835196"/>
                  <a:pt x="341130" y="898813"/>
                  <a:pt x="333594" y="960130"/>
                </a:cubicBezTo>
                <a:cubicBezTo>
                  <a:pt x="327882" y="1006693"/>
                  <a:pt x="309321" y="1050241"/>
                  <a:pt x="281478" y="1087920"/>
                </a:cubicBezTo>
                <a:cubicBezTo>
                  <a:pt x="263551" y="1112272"/>
                  <a:pt x="210167" y="1173748"/>
                  <a:pt x="177883" y="1178428"/>
                </a:cubicBezTo>
                <a:cubicBezTo>
                  <a:pt x="178517" y="1175255"/>
                  <a:pt x="179866" y="1169306"/>
                  <a:pt x="179786" y="1166212"/>
                </a:cubicBezTo>
                <a:cubicBezTo>
                  <a:pt x="179151" y="1151617"/>
                  <a:pt x="153371" y="1155186"/>
                  <a:pt x="142108" y="1145191"/>
                </a:cubicBezTo>
                <a:lnTo>
                  <a:pt x="155275" y="1133213"/>
                </a:lnTo>
                <a:lnTo>
                  <a:pt x="148136" y="1100612"/>
                </a:lnTo>
                <a:cubicBezTo>
                  <a:pt x="143932" y="1073800"/>
                  <a:pt x="119500" y="1069358"/>
                  <a:pt x="104587" y="1047306"/>
                </a:cubicBezTo>
                <a:lnTo>
                  <a:pt x="135286" y="1030410"/>
                </a:lnTo>
                <a:cubicBezTo>
                  <a:pt x="137190" y="1012880"/>
                  <a:pt x="123863" y="1001775"/>
                  <a:pt x="117676" y="985196"/>
                </a:cubicBezTo>
                <a:lnTo>
                  <a:pt x="134175" y="974091"/>
                </a:lnTo>
                <a:cubicBezTo>
                  <a:pt x="137427" y="957354"/>
                  <a:pt x="117914" y="938395"/>
                  <a:pt x="109506" y="922769"/>
                </a:cubicBezTo>
                <a:cubicBezTo>
                  <a:pt x="117834" y="909442"/>
                  <a:pt x="128940" y="909760"/>
                  <a:pt x="143456" y="905793"/>
                </a:cubicBezTo>
                <a:cubicBezTo>
                  <a:pt x="149168" y="868036"/>
                  <a:pt x="93165" y="862879"/>
                  <a:pt x="85312" y="836148"/>
                </a:cubicBezTo>
                <a:cubicBezTo>
                  <a:pt x="84201" y="832261"/>
                  <a:pt x="89833" y="822742"/>
                  <a:pt x="88644" y="818776"/>
                </a:cubicBezTo>
                <a:cubicBezTo>
                  <a:pt x="81108" y="792758"/>
                  <a:pt x="55486" y="761346"/>
                  <a:pt x="43747" y="734376"/>
                </a:cubicBezTo>
                <a:cubicBezTo>
                  <a:pt x="26216" y="694476"/>
                  <a:pt x="15270" y="650769"/>
                  <a:pt x="7258" y="608014"/>
                </a:cubicBezTo>
                <a:cubicBezTo>
                  <a:pt x="-18681" y="470467"/>
                  <a:pt x="27803" y="404073"/>
                  <a:pt x="100621" y="294131"/>
                </a:cubicBezTo>
                <a:lnTo>
                  <a:pt x="225635" y="103993"/>
                </a:lnTo>
                <a:cubicBezTo>
                  <a:pt x="246259" y="72660"/>
                  <a:pt x="279020" y="37520"/>
                  <a:pt x="291950" y="2856"/>
                </a:cubicBezTo>
                <a:cubicBezTo>
                  <a:pt x="292425" y="1904"/>
                  <a:pt x="292743" y="952"/>
                  <a:pt x="29298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59D67D86-90FF-19B7-C833-8D6C3A3E03E3}"/>
              </a:ext>
            </a:extLst>
          </p:cNvPr>
          <p:cNvSpPr/>
          <p:nvPr/>
        </p:nvSpPr>
        <p:spPr>
          <a:xfrm>
            <a:off x="4601468" y="262887"/>
            <a:ext cx="798230" cy="524248"/>
          </a:xfrm>
          <a:custGeom>
            <a:avLst/>
            <a:gdLst>
              <a:gd name="connsiteX0" fmla="*/ 377976 w 798230"/>
              <a:gd name="connsiteY0" fmla="*/ 0 h 524248"/>
              <a:gd name="connsiteX1" fmla="*/ 419620 w 798230"/>
              <a:gd name="connsiteY1" fmla="*/ 106135 h 524248"/>
              <a:gd name="connsiteX2" fmla="*/ 440958 w 798230"/>
              <a:gd name="connsiteY2" fmla="*/ 110577 h 524248"/>
              <a:gd name="connsiteX3" fmla="*/ 496088 w 798230"/>
              <a:gd name="connsiteY3" fmla="*/ 24828 h 524248"/>
              <a:gd name="connsiteX4" fmla="*/ 557008 w 798230"/>
              <a:gd name="connsiteY4" fmla="*/ 109784 h 524248"/>
              <a:gd name="connsiteX5" fmla="*/ 617373 w 798230"/>
              <a:gd name="connsiteY5" fmla="*/ 203702 h 524248"/>
              <a:gd name="connsiteX6" fmla="*/ 798231 w 798230"/>
              <a:gd name="connsiteY6" fmla="*/ 524248 h 524248"/>
              <a:gd name="connsiteX7" fmla="*/ 682339 w 798230"/>
              <a:gd name="connsiteY7" fmla="*/ 517902 h 524248"/>
              <a:gd name="connsiteX8" fmla="*/ 489187 w 798230"/>
              <a:gd name="connsiteY8" fmla="*/ 505924 h 524248"/>
              <a:gd name="connsiteX9" fmla="*/ 474591 w 798230"/>
              <a:gd name="connsiteY9" fmla="*/ 506559 h 524248"/>
              <a:gd name="connsiteX10" fmla="*/ 397886 w 798230"/>
              <a:gd name="connsiteY10" fmla="*/ 491012 h 524248"/>
              <a:gd name="connsiteX11" fmla="*/ 221312 w 798230"/>
              <a:gd name="connsiteY11" fmla="*/ 455157 h 524248"/>
              <a:gd name="connsiteX12" fmla="*/ 170942 w 798230"/>
              <a:gd name="connsiteY12" fmla="*/ 440007 h 524248"/>
              <a:gd name="connsiteX13" fmla="*/ 0 w 798230"/>
              <a:gd name="connsiteY13" fmla="*/ 336252 h 524248"/>
              <a:gd name="connsiteX14" fmla="*/ 146589 w 798230"/>
              <a:gd name="connsiteY14" fmla="*/ 184268 h 524248"/>
              <a:gd name="connsiteX15" fmla="*/ 169990 w 798230"/>
              <a:gd name="connsiteY15" fmla="*/ 154046 h 524248"/>
              <a:gd name="connsiteX16" fmla="*/ 216790 w 798230"/>
              <a:gd name="connsiteY16" fmla="*/ 104786 h 524248"/>
              <a:gd name="connsiteX17" fmla="*/ 264305 w 798230"/>
              <a:gd name="connsiteY17" fmla="*/ 83210 h 524248"/>
              <a:gd name="connsiteX18" fmla="*/ 309202 w 798230"/>
              <a:gd name="connsiteY18" fmla="*/ 121999 h 524248"/>
              <a:gd name="connsiteX19" fmla="*/ 378610 w 798230"/>
              <a:gd name="connsiteY19" fmla="*/ 113115 h 524248"/>
              <a:gd name="connsiteX20" fmla="*/ 377976 w 798230"/>
              <a:gd name="connsiteY20" fmla="*/ 0 h 524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98230" h="524248">
                <a:moveTo>
                  <a:pt x="377976" y="0"/>
                </a:moveTo>
                <a:cubicBezTo>
                  <a:pt x="388367" y="37758"/>
                  <a:pt x="395189" y="74643"/>
                  <a:pt x="419620" y="106135"/>
                </a:cubicBezTo>
                <a:cubicBezTo>
                  <a:pt x="427949" y="109942"/>
                  <a:pt x="431995" y="114146"/>
                  <a:pt x="440958" y="110577"/>
                </a:cubicBezTo>
                <a:cubicBezTo>
                  <a:pt x="469277" y="99154"/>
                  <a:pt x="484507" y="51005"/>
                  <a:pt x="496088" y="24828"/>
                </a:cubicBezTo>
                <a:cubicBezTo>
                  <a:pt x="519409" y="51877"/>
                  <a:pt x="540509" y="77816"/>
                  <a:pt x="557008" y="109784"/>
                </a:cubicBezTo>
                <a:cubicBezTo>
                  <a:pt x="577236" y="140958"/>
                  <a:pt x="598177" y="171894"/>
                  <a:pt x="617373" y="203702"/>
                </a:cubicBezTo>
                <a:cubicBezTo>
                  <a:pt x="686305" y="301667"/>
                  <a:pt x="771499" y="405025"/>
                  <a:pt x="798231" y="524248"/>
                </a:cubicBezTo>
                <a:cubicBezTo>
                  <a:pt x="759759" y="521789"/>
                  <a:pt x="720890" y="518140"/>
                  <a:pt x="682339" y="517902"/>
                </a:cubicBezTo>
                <a:cubicBezTo>
                  <a:pt x="619753" y="521234"/>
                  <a:pt x="552883" y="507194"/>
                  <a:pt x="489187" y="505924"/>
                </a:cubicBezTo>
                <a:lnTo>
                  <a:pt x="474591" y="506559"/>
                </a:lnTo>
                <a:cubicBezTo>
                  <a:pt x="449763" y="494581"/>
                  <a:pt x="425094" y="491725"/>
                  <a:pt x="397886" y="491012"/>
                </a:cubicBezTo>
                <a:cubicBezTo>
                  <a:pt x="345136" y="499103"/>
                  <a:pt x="272237" y="469912"/>
                  <a:pt x="221312" y="455157"/>
                </a:cubicBezTo>
                <a:cubicBezTo>
                  <a:pt x="204971" y="448970"/>
                  <a:pt x="187758" y="444766"/>
                  <a:pt x="170942" y="440007"/>
                </a:cubicBezTo>
                <a:cubicBezTo>
                  <a:pt x="108197" y="411292"/>
                  <a:pt x="53781" y="379562"/>
                  <a:pt x="0" y="336252"/>
                </a:cubicBezTo>
                <a:cubicBezTo>
                  <a:pt x="59493" y="293258"/>
                  <a:pt x="111529" y="250265"/>
                  <a:pt x="146589" y="184268"/>
                </a:cubicBezTo>
                <a:cubicBezTo>
                  <a:pt x="151825" y="172211"/>
                  <a:pt x="161106" y="163485"/>
                  <a:pt x="169990" y="154046"/>
                </a:cubicBezTo>
                <a:cubicBezTo>
                  <a:pt x="186806" y="138499"/>
                  <a:pt x="201243" y="121523"/>
                  <a:pt x="216790" y="104786"/>
                </a:cubicBezTo>
                <a:cubicBezTo>
                  <a:pt x="232259" y="88128"/>
                  <a:pt x="242174" y="84003"/>
                  <a:pt x="264305" y="83210"/>
                </a:cubicBezTo>
                <a:cubicBezTo>
                  <a:pt x="284533" y="90349"/>
                  <a:pt x="295797" y="106214"/>
                  <a:pt x="309202" y="121999"/>
                </a:cubicBezTo>
                <a:lnTo>
                  <a:pt x="378610" y="113115"/>
                </a:lnTo>
                <a:cubicBezTo>
                  <a:pt x="377262" y="75278"/>
                  <a:pt x="375834" y="37837"/>
                  <a:pt x="377976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5C3A6590-5805-4CF8-D63E-473BAD87F8A8}"/>
              </a:ext>
            </a:extLst>
          </p:cNvPr>
          <p:cNvSpPr/>
          <p:nvPr/>
        </p:nvSpPr>
        <p:spPr>
          <a:xfrm>
            <a:off x="4601389" y="346018"/>
            <a:ext cx="473163" cy="409193"/>
          </a:xfrm>
          <a:custGeom>
            <a:avLst/>
            <a:gdLst>
              <a:gd name="connsiteX0" fmla="*/ 170069 w 473163"/>
              <a:gd name="connsiteY0" fmla="*/ 70836 h 409193"/>
              <a:gd name="connsiteX1" fmla="*/ 216870 w 473163"/>
              <a:gd name="connsiteY1" fmla="*/ 21576 h 409193"/>
              <a:gd name="connsiteX2" fmla="*/ 264384 w 473163"/>
              <a:gd name="connsiteY2" fmla="*/ 0 h 409193"/>
              <a:gd name="connsiteX3" fmla="*/ 309282 w 473163"/>
              <a:gd name="connsiteY3" fmla="*/ 38789 h 409193"/>
              <a:gd name="connsiteX4" fmla="*/ 473164 w 473163"/>
              <a:gd name="connsiteY4" fmla="*/ 211476 h 409193"/>
              <a:gd name="connsiteX5" fmla="*/ 397886 w 473163"/>
              <a:gd name="connsiteY5" fmla="*/ 407801 h 409193"/>
              <a:gd name="connsiteX6" fmla="*/ 221312 w 473163"/>
              <a:gd name="connsiteY6" fmla="*/ 371947 h 409193"/>
              <a:gd name="connsiteX7" fmla="*/ 170942 w 473163"/>
              <a:gd name="connsiteY7" fmla="*/ 356796 h 409193"/>
              <a:gd name="connsiteX8" fmla="*/ 0 w 473163"/>
              <a:gd name="connsiteY8" fmla="*/ 253041 h 409193"/>
              <a:gd name="connsiteX9" fmla="*/ 146589 w 473163"/>
              <a:gd name="connsiteY9" fmla="*/ 101058 h 409193"/>
              <a:gd name="connsiteX10" fmla="*/ 170069 w 473163"/>
              <a:gd name="connsiteY10" fmla="*/ 70836 h 40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3163" h="409193">
                <a:moveTo>
                  <a:pt x="170069" y="70836"/>
                </a:moveTo>
                <a:cubicBezTo>
                  <a:pt x="186886" y="55288"/>
                  <a:pt x="201323" y="38313"/>
                  <a:pt x="216870" y="21576"/>
                </a:cubicBezTo>
                <a:cubicBezTo>
                  <a:pt x="232338" y="4918"/>
                  <a:pt x="242253" y="793"/>
                  <a:pt x="264384" y="0"/>
                </a:cubicBezTo>
                <a:cubicBezTo>
                  <a:pt x="284612" y="7139"/>
                  <a:pt x="295876" y="23004"/>
                  <a:pt x="309282" y="38789"/>
                </a:cubicBezTo>
                <a:cubicBezTo>
                  <a:pt x="365125" y="96299"/>
                  <a:pt x="431678" y="141434"/>
                  <a:pt x="473164" y="211476"/>
                </a:cubicBezTo>
                <a:cubicBezTo>
                  <a:pt x="455792" y="280011"/>
                  <a:pt x="422793" y="341963"/>
                  <a:pt x="397886" y="407801"/>
                </a:cubicBezTo>
                <a:cubicBezTo>
                  <a:pt x="345136" y="415892"/>
                  <a:pt x="272238" y="386701"/>
                  <a:pt x="221312" y="371947"/>
                </a:cubicBezTo>
                <a:cubicBezTo>
                  <a:pt x="204971" y="365760"/>
                  <a:pt x="187758" y="361556"/>
                  <a:pt x="170942" y="356796"/>
                </a:cubicBezTo>
                <a:cubicBezTo>
                  <a:pt x="108197" y="328081"/>
                  <a:pt x="53781" y="296352"/>
                  <a:pt x="0" y="253041"/>
                </a:cubicBezTo>
                <a:cubicBezTo>
                  <a:pt x="59493" y="210048"/>
                  <a:pt x="111529" y="167055"/>
                  <a:pt x="146589" y="101058"/>
                </a:cubicBezTo>
                <a:cubicBezTo>
                  <a:pt x="151825" y="88921"/>
                  <a:pt x="161185" y="80275"/>
                  <a:pt x="170069" y="7083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9EBADD96-370F-9E40-4058-5CA3AA1798E5}"/>
              </a:ext>
            </a:extLst>
          </p:cNvPr>
          <p:cNvSpPr/>
          <p:nvPr/>
        </p:nvSpPr>
        <p:spPr>
          <a:xfrm>
            <a:off x="4601468" y="447076"/>
            <a:ext cx="189693" cy="255738"/>
          </a:xfrm>
          <a:custGeom>
            <a:avLst/>
            <a:gdLst>
              <a:gd name="connsiteX0" fmla="*/ 146589 w 189693"/>
              <a:gd name="connsiteY0" fmla="*/ 0 h 255738"/>
              <a:gd name="connsiteX1" fmla="*/ 181730 w 189693"/>
              <a:gd name="connsiteY1" fmla="*/ 234321 h 255738"/>
              <a:gd name="connsiteX2" fmla="*/ 170942 w 189693"/>
              <a:gd name="connsiteY2" fmla="*/ 255738 h 255738"/>
              <a:gd name="connsiteX3" fmla="*/ 0 w 189693"/>
              <a:gd name="connsiteY3" fmla="*/ 151984 h 255738"/>
              <a:gd name="connsiteX4" fmla="*/ 146589 w 189693"/>
              <a:gd name="connsiteY4" fmla="*/ 0 h 25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9693" h="255738">
                <a:moveTo>
                  <a:pt x="146589" y="0"/>
                </a:moveTo>
                <a:cubicBezTo>
                  <a:pt x="181254" y="63379"/>
                  <a:pt x="201957" y="164199"/>
                  <a:pt x="181730" y="234321"/>
                </a:cubicBezTo>
                <a:cubicBezTo>
                  <a:pt x="179350" y="242571"/>
                  <a:pt x="177525" y="249869"/>
                  <a:pt x="170942" y="255738"/>
                </a:cubicBezTo>
                <a:cubicBezTo>
                  <a:pt x="108197" y="227023"/>
                  <a:pt x="53781" y="195294"/>
                  <a:pt x="0" y="151984"/>
                </a:cubicBezTo>
                <a:cubicBezTo>
                  <a:pt x="59493" y="108990"/>
                  <a:pt x="111449" y="65997"/>
                  <a:pt x="14658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05812B3D-0C33-D1BF-D735-E5A3C44C69CD}"/>
              </a:ext>
            </a:extLst>
          </p:cNvPr>
          <p:cNvSpPr/>
          <p:nvPr/>
        </p:nvSpPr>
        <p:spPr>
          <a:xfrm>
            <a:off x="4748058" y="416854"/>
            <a:ext cx="131280" cy="301111"/>
          </a:xfrm>
          <a:custGeom>
            <a:avLst/>
            <a:gdLst>
              <a:gd name="connsiteX0" fmla="*/ 0 w 131280"/>
              <a:gd name="connsiteY0" fmla="*/ 30222 h 301111"/>
              <a:gd name="connsiteX1" fmla="*/ 23400 w 131280"/>
              <a:gd name="connsiteY1" fmla="*/ 0 h 301111"/>
              <a:gd name="connsiteX2" fmla="*/ 131280 w 131280"/>
              <a:gd name="connsiteY2" fmla="*/ 118113 h 301111"/>
              <a:gd name="connsiteX3" fmla="*/ 74722 w 131280"/>
              <a:gd name="connsiteY3" fmla="*/ 301111 h 301111"/>
              <a:gd name="connsiteX4" fmla="*/ 24352 w 131280"/>
              <a:gd name="connsiteY4" fmla="*/ 285961 h 301111"/>
              <a:gd name="connsiteX5" fmla="*/ 35140 w 131280"/>
              <a:gd name="connsiteY5" fmla="*/ 264543 h 301111"/>
              <a:gd name="connsiteX6" fmla="*/ 0 w 131280"/>
              <a:gd name="connsiteY6" fmla="*/ 30222 h 301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1280" h="301111">
                <a:moveTo>
                  <a:pt x="0" y="30222"/>
                </a:moveTo>
                <a:cubicBezTo>
                  <a:pt x="5235" y="18165"/>
                  <a:pt x="14516" y="9439"/>
                  <a:pt x="23400" y="0"/>
                </a:cubicBezTo>
                <a:cubicBezTo>
                  <a:pt x="56399" y="43786"/>
                  <a:pt x="89239" y="82496"/>
                  <a:pt x="131280" y="118113"/>
                </a:cubicBezTo>
                <a:cubicBezTo>
                  <a:pt x="112798" y="178478"/>
                  <a:pt x="97251" y="242333"/>
                  <a:pt x="74722" y="301111"/>
                </a:cubicBezTo>
                <a:cubicBezTo>
                  <a:pt x="58382" y="294924"/>
                  <a:pt x="41169" y="290720"/>
                  <a:pt x="24352" y="285961"/>
                </a:cubicBezTo>
                <a:cubicBezTo>
                  <a:pt x="30936" y="280091"/>
                  <a:pt x="32761" y="272793"/>
                  <a:pt x="35140" y="264543"/>
                </a:cubicBezTo>
                <a:cubicBezTo>
                  <a:pt x="55368" y="194342"/>
                  <a:pt x="34664" y="93522"/>
                  <a:pt x="0" y="3022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0DD05E89-48E4-9235-FDE6-5D7C7E768DEA}"/>
              </a:ext>
            </a:extLst>
          </p:cNvPr>
          <p:cNvSpPr/>
          <p:nvPr/>
        </p:nvSpPr>
        <p:spPr>
          <a:xfrm>
            <a:off x="5168233" y="466589"/>
            <a:ext cx="231465" cy="320545"/>
          </a:xfrm>
          <a:custGeom>
            <a:avLst/>
            <a:gdLst>
              <a:gd name="connsiteX0" fmla="*/ 0 w 231465"/>
              <a:gd name="connsiteY0" fmla="*/ 127393 h 320545"/>
              <a:gd name="connsiteX1" fmla="*/ 50608 w 231465"/>
              <a:gd name="connsiteY1" fmla="*/ 0 h 320545"/>
              <a:gd name="connsiteX2" fmla="*/ 231466 w 231465"/>
              <a:gd name="connsiteY2" fmla="*/ 320546 h 320545"/>
              <a:gd name="connsiteX3" fmla="*/ 115574 w 231465"/>
              <a:gd name="connsiteY3" fmla="*/ 314200 h 320545"/>
              <a:gd name="connsiteX4" fmla="*/ 0 w 231465"/>
              <a:gd name="connsiteY4" fmla="*/ 127393 h 320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465" h="320545">
                <a:moveTo>
                  <a:pt x="0" y="127393"/>
                </a:moveTo>
                <a:cubicBezTo>
                  <a:pt x="20069" y="86225"/>
                  <a:pt x="33554" y="42517"/>
                  <a:pt x="50608" y="0"/>
                </a:cubicBezTo>
                <a:cubicBezTo>
                  <a:pt x="119540" y="97964"/>
                  <a:pt x="204734" y="201323"/>
                  <a:pt x="231466" y="320546"/>
                </a:cubicBezTo>
                <a:cubicBezTo>
                  <a:pt x="192994" y="318087"/>
                  <a:pt x="154125" y="314438"/>
                  <a:pt x="115574" y="314200"/>
                </a:cubicBezTo>
                <a:cubicBezTo>
                  <a:pt x="66394" y="270731"/>
                  <a:pt x="28953" y="185141"/>
                  <a:pt x="0" y="12739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1DC198CC-AB58-83E4-0F73-862A1E66B9CC}"/>
              </a:ext>
            </a:extLst>
          </p:cNvPr>
          <p:cNvSpPr/>
          <p:nvPr/>
        </p:nvSpPr>
        <p:spPr>
          <a:xfrm>
            <a:off x="4978348" y="262887"/>
            <a:ext cx="180128" cy="252962"/>
          </a:xfrm>
          <a:custGeom>
            <a:avLst/>
            <a:gdLst>
              <a:gd name="connsiteX0" fmla="*/ 1096 w 180128"/>
              <a:gd name="connsiteY0" fmla="*/ 0 h 252962"/>
              <a:gd name="connsiteX1" fmla="*/ 42741 w 180128"/>
              <a:gd name="connsiteY1" fmla="*/ 106135 h 252962"/>
              <a:gd name="connsiteX2" fmla="*/ 64079 w 180128"/>
              <a:gd name="connsiteY2" fmla="*/ 110577 h 252962"/>
              <a:gd name="connsiteX3" fmla="*/ 119209 w 180128"/>
              <a:gd name="connsiteY3" fmla="*/ 24828 h 252962"/>
              <a:gd name="connsiteX4" fmla="*/ 180129 w 180128"/>
              <a:gd name="connsiteY4" fmla="*/ 109784 h 252962"/>
              <a:gd name="connsiteX5" fmla="*/ 158315 w 180128"/>
              <a:gd name="connsiteY5" fmla="*/ 252962 h 252962"/>
              <a:gd name="connsiteX6" fmla="*/ 1731 w 180128"/>
              <a:gd name="connsiteY6" fmla="*/ 113115 h 252962"/>
              <a:gd name="connsiteX7" fmla="*/ 1096 w 180128"/>
              <a:gd name="connsiteY7" fmla="*/ 0 h 252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128" h="252962">
                <a:moveTo>
                  <a:pt x="1096" y="0"/>
                </a:moveTo>
                <a:cubicBezTo>
                  <a:pt x="11487" y="37758"/>
                  <a:pt x="18309" y="74643"/>
                  <a:pt x="42741" y="106135"/>
                </a:cubicBezTo>
                <a:cubicBezTo>
                  <a:pt x="51070" y="109942"/>
                  <a:pt x="55115" y="114146"/>
                  <a:pt x="64079" y="110577"/>
                </a:cubicBezTo>
                <a:cubicBezTo>
                  <a:pt x="92397" y="99154"/>
                  <a:pt x="107627" y="51005"/>
                  <a:pt x="119209" y="24828"/>
                </a:cubicBezTo>
                <a:cubicBezTo>
                  <a:pt x="142530" y="51877"/>
                  <a:pt x="163630" y="77816"/>
                  <a:pt x="180129" y="109784"/>
                </a:cubicBezTo>
                <a:cubicBezTo>
                  <a:pt x="175290" y="158409"/>
                  <a:pt x="169262" y="205289"/>
                  <a:pt x="158315" y="252962"/>
                </a:cubicBezTo>
                <a:cubicBezTo>
                  <a:pt x="116987" y="191725"/>
                  <a:pt x="63206" y="152063"/>
                  <a:pt x="1731" y="113115"/>
                </a:cubicBezTo>
                <a:cubicBezTo>
                  <a:pt x="382" y="75278"/>
                  <a:pt x="-1046" y="37837"/>
                  <a:pt x="109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0FD9E101-A39A-EA9C-136E-D5A22BEFF9A4}"/>
              </a:ext>
            </a:extLst>
          </p:cNvPr>
          <p:cNvSpPr/>
          <p:nvPr/>
        </p:nvSpPr>
        <p:spPr>
          <a:xfrm>
            <a:off x="5076058" y="614369"/>
            <a:ext cx="85115" cy="154997"/>
          </a:xfrm>
          <a:custGeom>
            <a:avLst/>
            <a:gdLst>
              <a:gd name="connsiteX0" fmla="*/ 2 w 85115"/>
              <a:gd name="connsiteY0" fmla="*/ 154998 h 154997"/>
              <a:gd name="connsiteX1" fmla="*/ 27448 w 85115"/>
              <a:gd name="connsiteY1" fmla="*/ 0 h 154997"/>
              <a:gd name="connsiteX2" fmla="*/ 85116 w 85115"/>
              <a:gd name="connsiteY2" fmla="*/ 150794 h 154997"/>
              <a:gd name="connsiteX3" fmla="*/ 14597 w 85115"/>
              <a:gd name="connsiteY3" fmla="*/ 154363 h 154997"/>
              <a:gd name="connsiteX4" fmla="*/ 2 w 85115"/>
              <a:gd name="connsiteY4" fmla="*/ 154998 h 154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115" h="154997">
                <a:moveTo>
                  <a:pt x="2" y="154998"/>
                </a:moveTo>
                <a:cubicBezTo>
                  <a:pt x="-157" y="102169"/>
                  <a:pt x="11028" y="50053"/>
                  <a:pt x="27448" y="0"/>
                </a:cubicBezTo>
                <a:cubicBezTo>
                  <a:pt x="43868" y="51719"/>
                  <a:pt x="63699" y="101058"/>
                  <a:pt x="85116" y="150794"/>
                </a:cubicBezTo>
                <a:cubicBezTo>
                  <a:pt x="62033" y="151666"/>
                  <a:pt x="37363" y="150873"/>
                  <a:pt x="14597" y="154363"/>
                </a:cubicBezTo>
                <a:lnTo>
                  <a:pt x="2" y="154998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B75FAAE-29BE-5D25-1C90-DCBFDD889B81}"/>
              </a:ext>
            </a:extLst>
          </p:cNvPr>
          <p:cNvSpPr/>
          <p:nvPr/>
        </p:nvSpPr>
        <p:spPr>
          <a:xfrm>
            <a:off x="6267893" y="1443933"/>
            <a:ext cx="693248" cy="519444"/>
          </a:xfrm>
          <a:custGeom>
            <a:avLst/>
            <a:gdLst>
              <a:gd name="connsiteX0" fmla="*/ 352592 w 693248"/>
              <a:gd name="connsiteY0" fmla="*/ 0 h 519444"/>
              <a:gd name="connsiteX1" fmla="*/ 450398 w 693248"/>
              <a:gd name="connsiteY1" fmla="*/ 85749 h 519444"/>
              <a:gd name="connsiteX2" fmla="*/ 648548 w 693248"/>
              <a:gd name="connsiteY2" fmla="*/ 222026 h 519444"/>
              <a:gd name="connsiteX3" fmla="*/ 688527 w 693248"/>
              <a:gd name="connsiteY3" fmla="*/ 422080 h 519444"/>
              <a:gd name="connsiteX4" fmla="*/ 633080 w 693248"/>
              <a:gd name="connsiteY4" fmla="*/ 485776 h 519444"/>
              <a:gd name="connsiteX5" fmla="*/ 304840 w 693248"/>
              <a:gd name="connsiteY5" fmla="*/ 498547 h 519444"/>
              <a:gd name="connsiteX6" fmla="*/ 379800 w 693248"/>
              <a:gd name="connsiteY6" fmla="*/ 465152 h 519444"/>
              <a:gd name="connsiteX7" fmla="*/ 374327 w 693248"/>
              <a:gd name="connsiteY7" fmla="*/ 448415 h 519444"/>
              <a:gd name="connsiteX8" fmla="*/ 234956 w 693248"/>
              <a:gd name="connsiteY8" fmla="*/ 425411 h 519444"/>
              <a:gd name="connsiteX9" fmla="*/ 323719 w 693248"/>
              <a:gd name="connsiteY9" fmla="*/ 370123 h 519444"/>
              <a:gd name="connsiteX10" fmla="*/ 354338 w 693248"/>
              <a:gd name="connsiteY10" fmla="*/ 321656 h 519444"/>
              <a:gd name="connsiteX11" fmla="*/ 154601 w 693248"/>
              <a:gd name="connsiteY11" fmla="*/ 388050 h 519444"/>
              <a:gd name="connsiteX12" fmla="*/ 230514 w 693248"/>
              <a:gd name="connsiteY12" fmla="*/ 248203 h 519444"/>
              <a:gd name="connsiteX13" fmla="*/ 218377 w 693248"/>
              <a:gd name="connsiteY13" fmla="*/ 247330 h 519444"/>
              <a:gd name="connsiteX14" fmla="*/ 67187 w 693248"/>
              <a:gd name="connsiteY14" fmla="*/ 373930 h 519444"/>
              <a:gd name="connsiteX15" fmla="*/ 101693 w 693248"/>
              <a:gd name="connsiteY15" fmla="*/ 218060 h 519444"/>
              <a:gd name="connsiteX16" fmla="*/ 96140 w 693248"/>
              <a:gd name="connsiteY16" fmla="*/ 213538 h 519444"/>
              <a:gd name="connsiteX17" fmla="*/ 0 w 693248"/>
              <a:gd name="connsiteY17" fmla="*/ 337759 h 519444"/>
              <a:gd name="connsiteX18" fmla="*/ 251138 w 693248"/>
              <a:gd name="connsiteY18" fmla="*/ 56161 h 519444"/>
              <a:gd name="connsiteX19" fmla="*/ 347992 w 693248"/>
              <a:gd name="connsiteY19" fmla="*/ 3807 h 519444"/>
              <a:gd name="connsiteX20" fmla="*/ 352592 w 693248"/>
              <a:gd name="connsiteY20" fmla="*/ 0 h 519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3248" h="519444">
                <a:moveTo>
                  <a:pt x="352592" y="0"/>
                </a:moveTo>
                <a:cubicBezTo>
                  <a:pt x="383132" y="31491"/>
                  <a:pt x="414465" y="60524"/>
                  <a:pt x="450398" y="85749"/>
                </a:cubicBezTo>
                <a:cubicBezTo>
                  <a:pt x="499975" y="120413"/>
                  <a:pt x="620150" y="170545"/>
                  <a:pt x="648548" y="222026"/>
                </a:cubicBezTo>
                <a:cubicBezTo>
                  <a:pt x="675359" y="270810"/>
                  <a:pt x="704947" y="367743"/>
                  <a:pt x="688527" y="422080"/>
                </a:cubicBezTo>
                <a:cubicBezTo>
                  <a:pt x="679960" y="450557"/>
                  <a:pt x="658860" y="471895"/>
                  <a:pt x="633080" y="485776"/>
                </a:cubicBezTo>
                <a:cubicBezTo>
                  <a:pt x="548362" y="531308"/>
                  <a:pt x="394951" y="525597"/>
                  <a:pt x="304840" y="498547"/>
                </a:cubicBezTo>
                <a:cubicBezTo>
                  <a:pt x="332286" y="491567"/>
                  <a:pt x="360287" y="487363"/>
                  <a:pt x="379800" y="465152"/>
                </a:cubicBezTo>
                <a:cubicBezTo>
                  <a:pt x="379245" y="456585"/>
                  <a:pt x="380990" y="454682"/>
                  <a:pt x="374327" y="448415"/>
                </a:cubicBezTo>
                <a:cubicBezTo>
                  <a:pt x="344264" y="420176"/>
                  <a:pt x="273666" y="423190"/>
                  <a:pt x="234956" y="425411"/>
                </a:cubicBezTo>
                <a:cubicBezTo>
                  <a:pt x="264781" y="408119"/>
                  <a:pt x="296590" y="391461"/>
                  <a:pt x="323719" y="370123"/>
                </a:cubicBezTo>
                <a:cubicBezTo>
                  <a:pt x="341963" y="355765"/>
                  <a:pt x="351482" y="344660"/>
                  <a:pt x="354338" y="321656"/>
                </a:cubicBezTo>
                <a:cubicBezTo>
                  <a:pt x="271286" y="308489"/>
                  <a:pt x="221788" y="345295"/>
                  <a:pt x="154601" y="388050"/>
                </a:cubicBezTo>
                <a:cubicBezTo>
                  <a:pt x="176494" y="351640"/>
                  <a:pt x="232576" y="290244"/>
                  <a:pt x="230514" y="248203"/>
                </a:cubicBezTo>
                <a:lnTo>
                  <a:pt x="218377" y="247330"/>
                </a:lnTo>
                <a:cubicBezTo>
                  <a:pt x="149366" y="275807"/>
                  <a:pt x="112402" y="317055"/>
                  <a:pt x="67187" y="373930"/>
                </a:cubicBezTo>
                <a:cubicBezTo>
                  <a:pt x="84321" y="324195"/>
                  <a:pt x="103914" y="271524"/>
                  <a:pt x="101693" y="218060"/>
                </a:cubicBezTo>
                <a:lnTo>
                  <a:pt x="96140" y="213538"/>
                </a:lnTo>
                <a:cubicBezTo>
                  <a:pt x="55209" y="233528"/>
                  <a:pt x="28001" y="301825"/>
                  <a:pt x="0" y="337759"/>
                </a:cubicBezTo>
                <a:cubicBezTo>
                  <a:pt x="29905" y="179033"/>
                  <a:pt x="114146" y="121920"/>
                  <a:pt x="251138" y="56161"/>
                </a:cubicBezTo>
                <a:cubicBezTo>
                  <a:pt x="283899" y="40455"/>
                  <a:pt x="319118" y="26256"/>
                  <a:pt x="347992" y="3807"/>
                </a:cubicBezTo>
                <a:cubicBezTo>
                  <a:pt x="349578" y="2459"/>
                  <a:pt x="351085" y="1190"/>
                  <a:pt x="35259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C5BF1900-67EB-1EDC-09FC-4B325F889F50}"/>
              </a:ext>
            </a:extLst>
          </p:cNvPr>
          <p:cNvSpPr/>
          <p:nvPr/>
        </p:nvSpPr>
        <p:spPr>
          <a:xfrm>
            <a:off x="1131627" y="1784468"/>
            <a:ext cx="518378" cy="789505"/>
          </a:xfrm>
          <a:custGeom>
            <a:avLst/>
            <a:gdLst>
              <a:gd name="connsiteX0" fmla="*/ 131359 w 518378"/>
              <a:gd name="connsiteY0" fmla="*/ 0 h 789505"/>
              <a:gd name="connsiteX1" fmla="*/ 208938 w 518378"/>
              <a:gd name="connsiteY1" fmla="*/ 148414 h 789505"/>
              <a:gd name="connsiteX2" fmla="*/ 230752 w 518378"/>
              <a:gd name="connsiteY2" fmla="*/ 66552 h 789505"/>
              <a:gd name="connsiteX3" fmla="*/ 285167 w 518378"/>
              <a:gd name="connsiteY3" fmla="*/ 191725 h 789505"/>
              <a:gd name="connsiteX4" fmla="*/ 316104 w 518378"/>
              <a:gd name="connsiteY4" fmla="*/ 98044 h 789505"/>
              <a:gd name="connsiteX5" fmla="*/ 336172 w 518378"/>
              <a:gd name="connsiteY5" fmla="*/ 93046 h 789505"/>
              <a:gd name="connsiteX6" fmla="*/ 400821 w 518378"/>
              <a:gd name="connsiteY6" fmla="*/ 193152 h 789505"/>
              <a:gd name="connsiteX7" fmla="*/ 416686 w 518378"/>
              <a:gd name="connsiteY7" fmla="*/ 44342 h 789505"/>
              <a:gd name="connsiteX8" fmla="*/ 518378 w 518378"/>
              <a:gd name="connsiteY8" fmla="*/ 265257 h 789505"/>
              <a:gd name="connsiteX9" fmla="*/ 366474 w 518378"/>
              <a:gd name="connsiteY9" fmla="*/ 789505 h 789505"/>
              <a:gd name="connsiteX10" fmla="*/ 244316 w 518378"/>
              <a:gd name="connsiteY10" fmla="*/ 592546 h 789505"/>
              <a:gd name="connsiteX11" fmla="*/ 341249 w 518378"/>
              <a:gd name="connsiteY11" fmla="*/ 657036 h 789505"/>
              <a:gd name="connsiteX12" fmla="*/ 207193 w 518378"/>
              <a:gd name="connsiteY12" fmla="*/ 439213 h 789505"/>
              <a:gd name="connsiteX13" fmla="*/ 373930 w 518378"/>
              <a:gd name="connsiteY13" fmla="*/ 528849 h 789505"/>
              <a:gd name="connsiteX14" fmla="*/ 174670 w 518378"/>
              <a:gd name="connsiteY14" fmla="*/ 307378 h 789505"/>
              <a:gd name="connsiteX15" fmla="*/ 87652 w 518378"/>
              <a:gd name="connsiteY15" fmla="*/ 293021 h 789505"/>
              <a:gd name="connsiteX16" fmla="*/ 89953 w 518378"/>
              <a:gd name="connsiteY16" fmla="*/ 285564 h 789505"/>
              <a:gd name="connsiteX17" fmla="*/ 265971 w 518378"/>
              <a:gd name="connsiteY17" fmla="*/ 280884 h 789505"/>
              <a:gd name="connsiteX18" fmla="*/ 206241 w 518378"/>
              <a:gd name="connsiteY18" fmla="*/ 219408 h 789505"/>
              <a:gd name="connsiteX19" fmla="*/ 21814 w 518378"/>
              <a:gd name="connsiteY19" fmla="*/ 205051 h 789505"/>
              <a:gd name="connsiteX20" fmla="*/ 0 w 518378"/>
              <a:gd name="connsiteY20" fmla="*/ 187044 h 789505"/>
              <a:gd name="connsiteX21" fmla="*/ 139926 w 518378"/>
              <a:gd name="connsiteY21" fmla="*/ 163882 h 789505"/>
              <a:gd name="connsiteX22" fmla="*/ 131359 w 518378"/>
              <a:gd name="connsiteY22" fmla="*/ 0 h 789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18378" h="789505">
                <a:moveTo>
                  <a:pt x="131359" y="0"/>
                </a:moveTo>
                <a:cubicBezTo>
                  <a:pt x="152460" y="52274"/>
                  <a:pt x="178953" y="100741"/>
                  <a:pt x="208938" y="148414"/>
                </a:cubicBezTo>
                <a:lnTo>
                  <a:pt x="230752" y="66552"/>
                </a:lnTo>
                <a:cubicBezTo>
                  <a:pt x="250186" y="107483"/>
                  <a:pt x="266844" y="150238"/>
                  <a:pt x="285167" y="191725"/>
                </a:cubicBezTo>
                <a:cubicBezTo>
                  <a:pt x="292386" y="161582"/>
                  <a:pt x="296590" y="122713"/>
                  <a:pt x="316104" y="98044"/>
                </a:cubicBezTo>
                <a:cubicBezTo>
                  <a:pt x="323957" y="93998"/>
                  <a:pt x="327209" y="89715"/>
                  <a:pt x="336172" y="93046"/>
                </a:cubicBezTo>
                <a:cubicBezTo>
                  <a:pt x="364174" y="103596"/>
                  <a:pt x="387971" y="167214"/>
                  <a:pt x="400821" y="193152"/>
                </a:cubicBezTo>
                <a:cubicBezTo>
                  <a:pt x="413909" y="142227"/>
                  <a:pt x="420176" y="96775"/>
                  <a:pt x="416686" y="44342"/>
                </a:cubicBezTo>
                <a:cubicBezTo>
                  <a:pt x="465707" y="116843"/>
                  <a:pt x="502910" y="177526"/>
                  <a:pt x="518378" y="265257"/>
                </a:cubicBezTo>
                <a:cubicBezTo>
                  <a:pt x="483079" y="477606"/>
                  <a:pt x="459600" y="589055"/>
                  <a:pt x="366474" y="789505"/>
                </a:cubicBezTo>
                <a:cubicBezTo>
                  <a:pt x="327923" y="733345"/>
                  <a:pt x="261450" y="657829"/>
                  <a:pt x="244316" y="592546"/>
                </a:cubicBezTo>
                <a:cubicBezTo>
                  <a:pt x="278742" y="610155"/>
                  <a:pt x="309837" y="634587"/>
                  <a:pt x="341249" y="657036"/>
                </a:cubicBezTo>
                <a:cubicBezTo>
                  <a:pt x="306268" y="572001"/>
                  <a:pt x="269144" y="508066"/>
                  <a:pt x="207193" y="439213"/>
                </a:cubicBezTo>
                <a:cubicBezTo>
                  <a:pt x="264543" y="465708"/>
                  <a:pt x="319039" y="497675"/>
                  <a:pt x="373930" y="528849"/>
                </a:cubicBezTo>
                <a:cubicBezTo>
                  <a:pt x="339980" y="428981"/>
                  <a:pt x="285643" y="333713"/>
                  <a:pt x="174670" y="307378"/>
                </a:cubicBezTo>
                <a:cubicBezTo>
                  <a:pt x="146510" y="300715"/>
                  <a:pt x="113512" y="306268"/>
                  <a:pt x="87652" y="293021"/>
                </a:cubicBezTo>
                <a:lnTo>
                  <a:pt x="89953" y="285564"/>
                </a:lnTo>
                <a:cubicBezTo>
                  <a:pt x="144448" y="256294"/>
                  <a:pt x="207986" y="271683"/>
                  <a:pt x="265971" y="280884"/>
                </a:cubicBezTo>
                <a:cubicBezTo>
                  <a:pt x="247885" y="259387"/>
                  <a:pt x="228689" y="236463"/>
                  <a:pt x="206241" y="219408"/>
                </a:cubicBezTo>
                <a:cubicBezTo>
                  <a:pt x="128821" y="160471"/>
                  <a:pt x="102327" y="194898"/>
                  <a:pt x="21814" y="205051"/>
                </a:cubicBezTo>
                <a:cubicBezTo>
                  <a:pt x="8329" y="199578"/>
                  <a:pt x="7218" y="199498"/>
                  <a:pt x="0" y="187044"/>
                </a:cubicBezTo>
                <a:cubicBezTo>
                  <a:pt x="22369" y="163247"/>
                  <a:pt x="105103" y="166817"/>
                  <a:pt x="139926" y="163882"/>
                </a:cubicBezTo>
                <a:cubicBezTo>
                  <a:pt x="126283" y="105659"/>
                  <a:pt x="122634" y="59255"/>
                  <a:pt x="13135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1303CDAF-4143-2B09-D203-0386B0955B08}"/>
              </a:ext>
            </a:extLst>
          </p:cNvPr>
          <p:cNvSpPr/>
          <p:nvPr/>
        </p:nvSpPr>
        <p:spPr>
          <a:xfrm>
            <a:off x="6967842" y="45620"/>
            <a:ext cx="505424" cy="539478"/>
          </a:xfrm>
          <a:custGeom>
            <a:avLst/>
            <a:gdLst>
              <a:gd name="connsiteX0" fmla="*/ 56637 w 505424"/>
              <a:gd name="connsiteY0" fmla="*/ 7377 h 539478"/>
              <a:gd name="connsiteX1" fmla="*/ 171815 w 505424"/>
              <a:gd name="connsiteY1" fmla="*/ 23400 h 539478"/>
              <a:gd name="connsiteX2" fmla="*/ 183237 w 505424"/>
              <a:gd name="connsiteY2" fmla="*/ 78134 h 539478"/>
              <a:gd name="connsiteX3" fmla="*/ 207034 w 505424"/>
              <a:gd name="connsiteY3" fmla="*/ 95267 h 539478"/>
              <a:gd name="connsiteX4" fmla="*/ 223216 w 505424"/>
              <a:gd name="connsiteY4" fmla="*/ 80751 h 539478"/>
              <a:gd name="connsiteX5" fmla="*/ 241778 w 505424"/>
              <a:gd name="connsiteY5" fmla="*/ 0 h 539478"/>
              <a:gd name="connsiteX6" fmla="*/ 284136 w 505424"/>
              <a:gd name="connsiteY6" fmla="*/ 66473 h 539478"/>
              <a:gd name="connsiteX7" fmla="*/ 343471 w 505424"/>
              <a:gd name="connsiteY7" fmla="*/ 57668 h 539478"/>
              <a:gd name="connsiteX8" fmla="*/ 402487 w 505424"/>
              <a:gd name="connsiteY8" fmla="*/ 76785 h 539478"/>
              <a:gd name="connsiteX9" fmla="*/ 466184 w 505424"/>
              <a:gd name="connsiteY9" fmla="*/ 80117 h 539478"/>
              <a:gd name="connsiteX10" fmla="*/ 466263 w 505424"/>
              <a:gd name="connsiteY10" fmla="*/ 64331 h 539478"/>
              <a:gd name="connsiteX11" fmla="*/ 475544 w 505424"/>
              <a:gd name="connsiteY11" fmla="*/ 83607 h 539478"/>
              <a:gd name="connsiteX12" fmla="*/ 490695 w 505424"/>
              <a:gd name="connsiteY12" fmla="*/ 87494 h 539478"/>
              <a:gd name="connsiteX13" fmla="*/ 503069 w 505424"/>
              <a:gd name="connsiteY13" fmla="*/ 102803 h 539478"/>
              <a:gd name="connsiteX14" fmla="*/ 486253 w 505424"/>
              <a:gd name="connsiteY14" fmla="*/ 260419 h 539478"/>
              <a:gd name="connsiteX15" fmla="*/ 374962 w 505424"/>
              <a:gd name="connsiteY15" fmla="*/ 539478 h 539478"/>
              <a:gd name="connsiteX16" fmla="*/ 133184 w 505424"/>
              <a:gd name="connsiteY16" fmla="*/ 291117 h 539478"/>
              <a:gd name="connsiteX17" fmla="*/ 0 w 505424"/>
              <a:gd name="connsiteY17" fmla="*/ 80593 h 539478"/>
              <a:gd name="connsiteX18" fmla="*/ 77340 w 505424"/>
              <a:gd name="connsiteY18" fmla="*/ 116923 h 539478"/>
              <a:gd name="connsiteX19" fmla="*/ 126759 w 505424"/>
              <a:gd name="connsiteY19" fmla="*/ 117478 h 539478"/>
              <a:gd name="connsiteX20" fmla="*/ 128663 w 505424"/>
              <a:gd name="connsiteY20" fmla="*/ 89318 h 539478"/>
              <a:gd name="connsiteX21" fmla="*/ 56637 w 505424"/>
              <a:gd name="connsiteY21" fmla="*/ 7377 h 539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05424" h="539478">
                <a:moveTo>
                  <a:pt x="56637" y="7377"/>
                </a:moveTo>
                <a:cubicBezTo>
                  <a:pt x="94950" y="13168"/>
                  <a:pt x="133422" y="18086"/>
                  <a:pt x="171815" y="23400"/>
                </a:cubicBezTo>
                <a:cubicBezTo>
                  <a:pt x="179112" y="32126"/>
                  <a:pt x="181095" y="65362"/>
                  <a:pt x="183237" y="78134"/>
                </a:cubicBezTo>
                <a:cubicBezTo>
                  <a:pt x="192201" y="89318"/>
                  <a:pt x="192518" y="91856"/>
                  <a:pt x="207034" y="95267"/>
                </a:cubicBezTo>
                <a:cubicBezTo>
                  <a:pt x="213935" y="91143"/>
                  <a:pt x="218933" y="87811"/>
                  <a:pt x="223216" y="80751"/>
                </a:cubicBezTo>
                <a:cubicBezTo>
                  <a:pt x="235353" y="60762"/>
                  <a:pt x="247727" y="22686"/>
                  <a:pt x="241778" y="0"/>
                </a:cubicBezTo>
                <a:cubicBezTo>
                  <a:pt x="257246" y="14913"/>
                  <a:pt x="271048" y="57747"/>
                  <a:pt x="284136" y="66473"/>
                </a:cubicBezTo>
                <a:cubicBezTo>
                  <a:pt x="300874" y="77658"/>
                  <a:pt x="325147" y="56558"/>
                  <a:pt x="343471" y="57668"/>
                </a:cubicBezTo>
                <a:cubicBezTo>
                  <a:pt x="360921" y="58699"/>
                  <a:pt x="385750" y="71232"/>
                  <a:pt x="402487" y="76785"/>
                </a:cubicBezTo>
                <a:cubicBezTo>
                  <a:pt x="423587" y="83845"/>
                  <a:pt x="445639" y="90349"/>
                  <a:pt x="466184" y="80117"/>
                </a:cubicBezTo>
                <a:lnTo>
                  <a:pt x="466263" y="64331"/>
                </a:lnTo>
                <a:lnTo>
                  <a:pt x="475544" y="83607"/>
                </a:lnTo>
                <a:lnTo>
                  <a:pt x="490695" y="87494"/>
                </a:lnTo>
                <a:lnTo>
                  <a:pt x="503069" y="102803"/>
                </a:lnTo>
                <a:cubicBezTo>
                  <a:pt x="511239" y="151984"/>
                  <a:pt x="496326" y="212190"/>
                  <a:pt x="486253" y="260419"/>
                </a:cubicBezTo>
                <a:cubicBezTo>
                  <a:pt x="471181" y="333237"/>
                  <a:pt x="440879" y="496247"/>
                  <a:pt x="374962" y="539478"/>
                </a:cubicBezTo>
                <a:cubicBezTo>
                  <a:pt x="362587" y="469753"/>
                  <a:pt x="182603" y="351878"/>
                  <a:pt x="133184" y="291117"/>
                </a:cubicBezTo>
                <a:cubicBezTo>
                  <a:pt x="84004" y="230593"/>
                  <a:pt x="50450" y="129376"/>
                  <a:pt x="0" y="80593"/>
                </a:cubicBezTo>
                <a:cubicBezTo>
                  <a:pt x="26811" y="90667"/>
                  <a:pt x="51164" y="105817"/>
                  <a:pt x="77340" y="116923"/>
                </a:cubicBezTo>
                <a:cubicBezTo>
                  <a:pt x="93840" y="123982"/>
                  <a:pt x="110101" y="124538"/>
                  <a:pt x="126759" y="117478"/>
                </a:cubicBezTo>
                <a:cubicBezTo>
                  <a:pt x="132391" y="105262"/>
                  <a:pt x="133025" y="102327"/>
                  <a:pt x="128663" y="89318"/>
                </a:cubicBezTo>
                <a:cubicBezTo>
                  <a:pt x="115733" y="51481"/>
                  <a:pt x="91539" y="25383"/>
                  <a:pt x="56637" y="737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7797FA8B-96F8-DA94-0F88-7BC2B174C5B6}"/>
              </a:ext>
            </a:extLst>
          </p:cNvPr>
          <p:cNvSpPr/>
          <p:nvPr/>
        </p:nvSpPr>
        <p:spPr>
          <a:xfrm>
            <a:off x="1691015" y="1346523"/>
            <a:ext cx="752620" cy="404791"/>
          </a:xfrm>
          <a:custGeom>
            <a:avLst/>
            <a:gdLst>
              <a:gd name="connsiteX0" fmla="*/ 108118 w 752620"/>
              <a:gd name="connsiteY0" fmla="*/ 146907 h 404791"/>
              <a:gd name="connsiteX1" fmla="*/ 113512 w 752620"/>
              <a:gd name="connsiteY1" fmla="*/ 0 h 404791"/>
              <a:gd name="connsiteX2" fmla="*/ 227341 w 752620"/>
              <a:gd name="connsiteY2" fmla="*/ 191883 h 404791"/>
              <a:gd name="connsiteX3" fmla="*/ 240746 w 752620"/>
              <a:gd name="connsiteY3" fmla="*/ 80117 h 404791"/>
              <a:gd name="connsiteX4" fmla="*/ 277077 w 752620"/>
              <a:gd name="connsiteY4" fmla="*/ 75595 h 404791"/>
              <a:gd name="connsiteX5" fmla="*/ 380594 w 752620"/>
              <a:gd name="connsiteY5" fmla="*/ 187600 h 404791"/>
              <a:gd name="connsiteX6" fmla="*/ 406850 w 752620"/>
              <a:gd name="connsiteY6" fmla="*/ 81386 h 404791"/>
              <a:gd name="connsiteX7" fmla="*/ 752620 w 752620"/>
              <a:gd name="connsiteY7" fmla="*/ 389716 h 404791"/>
              <a:gd name="connsiteX8" fmla="*/ 752224 w 752620"/>
              <a:gd name="connsiteY8" fmla="*/ 397093 h 404791"/>
              <a:gd name="connsiteX9" fmla="*/ 715021 w 752620"/>
              <a:gd name="connsiteY9" fmla="*/ 404073 h 404791"/>
              <a:gd name="connsiteX10" fmla="*/ 474274 w 752620"/>
              <a:gd name="connsiteY10" fmla="*/ 397093 h 404791"/>
              <a:gd name="connsiteX11" fmla="*/ 224565 w 752620"/>
              <a:gd name="connsiteY11" fmla="*/ 356479 h 404791"/>
              <a:gd name="connsiteX12" fmla="*/ 68932 w 752620"/>
              <a:gd name="connsiteY12" fmla="*/ 223930 h 404791"/>
              <a:gd name="connsiteX13" fmla="*/ 241619 w 752620"/>
              <a:gd name="connsiteY13" fmla="*/ 249075 h 404791"/>
              <a:gd name="connsiteX14" fmla="*/ 0 w 752620"/>
              <a:gd name="connsiteY14" fmla="*/ 116050 h 404791"/>
              <a:gd name="connsiteX15" fmla="*/ 51322 w 752620"/>
              <a:gd name="connsiteY15" fmla="*/ 118350 h 404791"/>
              <a:gd name="connsiteX16" fmla="*/ 108118 w 752620"/>
              <a:gd name="connsiteY16" fmla="*/ 146907 h 40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52620" h="404791">
                <a:moveTo>
                  <a:pt x="108118" y="146907"/>
                </a:moveTo>
                <a:cubicBezTo>
                  <a:pt x="113274" y="98044"/>
                  <a:pt x="113115" y="49022"/>
                  <a:pt x="113512" y="0"/>
                </a:cubicBezTo>
                <a:cubicBezTo>
                  <a:pt x="149128" y="65680"/>
                  <a:pt x="186965" y="129059"/>
                  <a:pt x="227341" y="191883"/>
                </a:cubicBezTo>
                <a:cubicBezTo>
                  <a:pt x="229483" y="162216"/>
                  <a:pt x="224644" y="102962"/>
                  <a:pt x="240746" y="80117"/>
                </a:cubicBezTo>
                <a:cubicBezTo>
                  <a:pt x="254945" y="73771"/>
                  <a:pt x="261450" y="72898"/>
                  <a:pt x="277077" y="75595"/>
                </a:cubicBezTo>
                <a:cubicBezTo>
                  <a:pt x="327368" y="84162"/>
                  <a:pt x="354258" y="149049"/>
                  <a:pt x="380594" y="187600"/>
                </a:cubicBezTo>
                <a:cubicBezTo>
                  <a:pt x="391381" y="152222"/>
                  <a:pt x="400345" y="117875"/>
                  <a:pt x="406850" y="81386"/>
                </a:cubicBezTo>
                <a:cubicBezTo>
                  <a:pt x="515047" y="167214"/>
                  <a:pt x="676311" y="274062"/>
                  <a:pt x="752620" y="389716"/>
                </a:cubicBezTo>
                <a:lnTo>
                  <a:pt x="752224" y="397093"/>
                </a:lnTo>
                <a:cubicBezTo>
                  <a:pt x="739928" y="399314"/>
                  <a:pt x="727078" y="400821"/>
                  <a:pt x="715021" y="404073"/>
                </a:cubicBezTo>
                <a:cubicBezTo>
                  <a:pt x="636729" y="404390"/>
                  <a:pt x="551853" y="407643"/>
                  <a:pt x="474274" y="397093"/>
                </a:cubicBezTo>
                <a:cubicBezTo>
                  <a:pt x="379562" y="384163"/>
                  <a:pt x="332444" y="358383"/>
                  <a:pt x="224565" y="356479"/>
                </a:cubicBezTo>
                <a:cubicBezTo>
                  <a:pt x="174749" y="303412"/>
                  <a:pt x="132708" y="259863"/>
                  <a:pt x="68932" y="223930"/>
                </a:cubicBezTo>
                <a:cubicBezTo>
                  <a:pt x="127473" y="225675"/>
                  <a:pt x="184744" y="235590"/>
                  <a:pt x="241619" y="249075"/>
                </a:cubicBezTo>
                <a:cubicBezTo>
                  <a:pt x="167055" y="178319"/>
                  <a:pt x="44897" y="165231"/>
                  <a:pt x="0" y="116050"/>
                </a:cubicBezTo>
                <a:cubicBezTo>
                  <a:pt x="2697" y="117716"/>
                  <a:pt x="40296" y="117637"/>
                  <a:pt x="51322" y="118350"/>
                </a:cubicBezTo>
                <a:cubicBezTo>
                  <a:pt x="77023" y="119858"/>
                  <a:pt x="89080" y="130884"/>
                  <a:pt x="108118" y="146907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573230F9-96BB-0DC7-2E4D-9D62AA86DE90}"/>
              </a:ext>
            </a:extLst>
          </p:cNvPr>
          <p:cNvSpPr/>
          <p:nvPr/>
        </p:nvSpPr>
        <p:spPr>
          <a:xfrm>
            <a:off x="11498554" y="1604404"/>
            <a:ext cx="419938" cy="715100"/>
          </a:xfrm>
          <a:custGeom>
            <a:avLst/>
            <a:gdLst>
              <a:gd name="connsiteX0" fmla="*/ 0 w 419938"/>
              <a:gd name="connsiteY0" fmla="*/ 87176 h 715100"/>
              <a:gd name="connsiteX1" fmla="*/ 5870 w 419938"/>
              <a:gd name="connsiteY1" fmla="*/ 83765 h 715100"/>
              <a:gd name="connsiteX2" fmla="*/ 88763 w 419938"/>
              <a:gd name="connsiteY2" fmla="*/ 0 h 715100"/>
              <a:gd name="connsiteX3" fmla="*/ 96140 w 419938"/>
              <a:gd name="connsiteY3" fmla="*/ 3252 h 715100"/>
              <a:gd name="connsiteX4" fmla="*/ 96775 w 419938"/>
              <a:gd name="connsiteY4" fmla="*/ 99313 h 715100"/>
              <a:gd name="connsiteX5" fmla="*/ 127711 w 419938"/>
              <a:gd name="connsiteY5" fmla="*/ 79403 h 715100"/>
              <a:gd name="connsiteX6" fmla="*/ 163644 w 419938"/>
              <a:gd name="connsiteY6" fmla="*/ 7377 h 715100"/>
              <a:gd name="connsiteX7" fmla="*/ 190773 w 419938"/>
              <a:gd name="connsiteY7" fmla="*/ 101772 h 715100"/>
              <a:gd name="connsiteX8" fmla="*/ 195770 w 419938"/>
              <a:gd name="connsiteY8" fmla="*/ 98758 h 715100"/>
              <a:gd name="connsiteX9" fmla="*/ 245665 w 419938"/>
              <a:gd name="connsiteY9" fmla="*/ 43311 h 715100"/>
              <a:gd name="connsiteX10" fmla="*/ 294686 w 419938"/>
              <a:gd name="connsiteY10" fmla="*/ 97330 h 715100"/>
              <a:gd name="connsiteX11" fmla="*/ 314200 w 419938"/>
              <a:gd name="connsiteY11" fmla="*/ 76388 h 715100"/>
              <a:gd name="connsiteX12" fmla="*/ 337601 w 419938"/>
              <a:gd name="connsiteY12" fmla="*/ 16023 h 715100"/>
              <a:gd name="connsiteX13" fmla="*/ 370202 w 419938"/>
              <a:gd name="connsiteY13" fmla="*/ 19196 h 715100"/>
              <a:gd name="connsiteX14" fmla="*/ 393286 w 419938"/>
              <a:gd name="connsiteY14" fmla="*/ 9202 h 715100"/>
              <a:gd name="connsiteX15" fmla="*/ 410737 w 419938"/>
              <a:gd name="connsiteY15" fmla="*/ 31253 h 715100"/>
              <a:gd name="connsiteX16" fmla="*/ 392730 w 419938"/>
              <a:gd name="connsiteY16" fmla="*/ 64887 h 715100"/>
              <a:gd name="connsiteX17" fmla="*/ 349579 w 419938"/>
              <a:gd name="connsiteY17" fmla="*/ 95426 h 715100"/>
              <a:gd name="connsiteX18" fmla="*/ 373772 w 419938"/>
              <a:gd name="connsiteY18" fmla="*/ 119937 h 715100"/>
              <a:gd name="connsiteX19" fmla="*/ 404946 w 419938"/>
              <a:gd name="connsiteY19" fmla="*/ 126759 h 715100"/>
              <a:gd name="connsiteX20" fmla="*/ 419938 w 419938"/>
              <a:gd name="connsiteY20" fmla="*/ 157933 h 715100"/>
              <a:gd name="connsiteX21" fmla="*/ 411768 w 419938"/>
              <a:gd name="connsiteY21" fmla="*/ 164199 h 715100"/>
              <a:gd name="connsiteX22" fmla="*/ 231784 w 419938"/>
              <a:gd name="connsiteY22" fmla="*/ 116447 h 715100"/>
              <a:gd name="connsiteX23" fmla="*/ 167055 w 419938"/>
              <a:gd name="connsiteY23" fmla="*/ 126362 h 715100"/>
              <a:gd name="connsiteX24" fmla="*/ 162692 w 419938"/>
              <a:gd name="connsiteY24" fmla="*/ 134374 h 715100"/>
              <a:gd name="connsiteX25" fmla="*/ 364174 w 419938"/>
              <a:gd name="connsiteY25" fmla="*/ 215522 h 715100"/>
              <a:gd name="connsiteX26" fmla="*/ 161502 w 419938"/>
              <a:gd name="connsiteY26" fmla="*/ 240984 h 715100"/>
              <a:gd name="connsiteX27" fmla="*/ 137864 w 419938"/>
              <a:gd name="connsiteY27" fmla="*/ 274935 h 715100"/>
              <a:gd name="connsiteX28" fmla="*/ 140641 w 419938"/>
              <a:gd name="connsiteY28" fmla="*/ 290324 h 715100"/>
              <a:gd name="connsiteX29" fmla="*/ 178875 w 419938"/>
              <a:gd name="connsiteY29" fmla="*/ 298018 h 715100"/>
              <a:gd name="connsiteX30" fmla="*/ 127632 w 419938"/>
              <a:gd name="connsiteY30" fmla="*/ 413433 h 715100"/>
              <a:gd name="connsiteX31" fmla="*/ 152777 w 419938"/>
              <a:gd name="connsiteY31" fmla="*/ 417558 h 715100"/>
              <a:gd name="connsiteX32" fmla="*/ 266685 w 419938"/>
              <a:gd name="connsiteY32" fmla="*/ 351958 h 715100"/>
              <a:gd name="connsiteX33" fmla="*/ 262243 w 419938"/>
              <a:gd name="connsiteY33" fmla="*/ 388209 h 715100"/>
              <a:gd name="connsiteX34" fmla="*/ 230990 w 419938"/>
              <a:gd name="connsiteY34" fmla="*/ 505290 h 715100"/>
              <a:gd name="connsiteX35" fmla="*/ 235987 w 419938"/>
              <a:gd name="connsiteY35" fmla="*/ 578347 h 715100"/>
              <a:gd name="connsiteX36" fmla="*/ 206004 w 419938"/>
              <a:gd name="connsiteY36" fmla="*/ 578902 h 715100"/>
              <a:gd name="connsiteX37" fmla="*/ 209096 w 419938"/>
              <a:gd name="connsiteY37" fmla="*/ 608569 h 715100"/>
              <a:gd name="connsiteX38" fmla="*/ 203465 w 419938"/>
              <a:gd name="connsiteY38" fmla="*/ 614359 h 715100"/>
              <a:gd name="connsiteX39" fmla="*/ 111212 w 419938"/>
              <a:gd name="connsiteY39" fmla="*/ 574063 h 715100"/>
              <a:gd name="connsiteX40" fmla="*/ 110101 w 419938"/>
              <a:gd name="connsiteY40" fmla="*/ 579537 h 715100"/>
              <a:gd name="connsiteX41" fmla="*/ 133898 w 419938"/>
              <a:gd name="connsiteY41" fmla="*/ 612376 h 715100"/>
              <a:gd name="connsiteX42" fmla="*/ 93602 w 419938"/>
              <a:gd name="connsiteY42" fmla="*/ 633476 h 715100"/>
              <a:gd name="connsiteX43" fmla="*/ 134454 w 419938"/>
              <a:gd name="connsiteY43" fmla="*/ 715100 h 715100"/>
              <a:gd name="connsiteX44" fmla="*/ 47277 w 419938"/>
              <a:gd name="connsiteY44" fmla="*/ 706930 h 715100"/>
              <a:gd name="connsiteX45" fmla="*/ 35141 w 419938"/>
              <a:gd name="connsiteY45" fmla="*/ 703598 h 715100"/>
              <a:gd name="connsiteX46" fmla="*/ 0 w 419938"/>
              <a:gd name="connsiteY46" fmla="*/ 87176 h 71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19938" h="715100">
                <a:moveTo>
                  <a:pt x="0" y="87176"/>
                </a:moveTo>
                <a:lnTo>
                  <a:pt x="5870" y="83765"/>
                </a:lnTo>
                <a:cubicBezTo>
                  <a:pt x="45611" y="60524"/>
                  <a:pt x="56241" y="28160"/>
                  <a:pt x="88763" y="0"/>
                </a:cubicBezTo>
                <a:lnTo>
                  <a:pt x="96140" y="3252"/>
                </a:lnTo>
                <a:cubicBezTo>
                  <a:pt x="100821" y="37917"/>
                  <a:pt x="66870" y="71391"/>
                  <a:pt x="96775" y="99313"/>
                </a:cubicBezTo>
                <a:cubicBezTo>
                  <a:pt x="112402" y="97013"/>
                  <a:pt x="118271" y="92412"/>
                  <a:pt x="127711" y="79403"/>
                </a:cubicBezTo>
                <a:cubicBezTo>
                  <a:pt x="141275" y="60762"/>
                  <a:pt x="160472" y="29826"/>
                  <a:pt x="163644" y="7377"/>
                </a:cubicBezTo>
                <a:cubicBezTo>
                  <a:pt x="187204" y="35933"/>
                  <a:pt x="188631" y="65918"/>
                  <a:pt x="190773" y="101772"/>
                </a:cubicBezTo>
                <a:lnTo>
                  <a:pt x="195770" y="98758"/>
                </a:lnTo>
                <a:cubicBezTo>
                  <a:pt x="219964" y="84162"/>
                  <a:pt x="231228" y="67266"/>
                  <a:pt x="245665" y="43311"/>
                </a:cubicBezTo>
                <a:cubicBezTo>
                  <a:pt x="266527" y="58541"/>
                  <a:pt x="261767" y="87256"/>
                  <a:pt x="294686" y="97330"/>
                </a:cubicBezTo>
                <a:cubicBezTo>
                  <a:pt x="308489" y="91222"/>
                  <a:pt x="308886" y="90270"/>
                  <a:pt x="314200" y="76388"/>
                </a:cubicBezTo>
                <a:cubicBezTo>
                  <a:pt x="321974" y="55764"/>
                  <a:pt x="323005" y="33554"/>
                  <a:pt x="337601" y="16023"/>
                </a:cubicBezTo>
                <a:cubicBezTo>
                  <a:pt x="349975" y="13326"/>
                  <a:pt x="358225" y="15785"/>
                  <a:pt x="370202" y="19196"/>
                </a:cubicBezTo>
                <a:lnTo>
                  <a:pt x="393286" y="9202"/>
                </a:lnTo>
                <a:cubicBezTo>
                  <a:pt x="403518" y="17213"/>
                  <a:pt x="405660" y="19355"/>
                  <a:pt x="410737" y="31253"/>
                </a:cubicBezTo>
                <a:cubicBezTo>
                  <a:pt x="409230" y="46087"/>
                  <a:pt x="404549" y="55368"/>
                  <a:pt x="392730" y="64887"/>
                </a:cubicBezTo>
                <a:cubicBezTo>
                  <a:pt x="379087" y="75913"/>
                  <a:pt x="364094" y="85669"/>
                  <a:pt x="349579" y="95426"/>
                </a:cubicBezTo>
                <a:cubicBezTo>
                  <a:pt x="354576" y="107483"/>
                  <a:pt x="361477" y="114860"/>
                  <a:pt x="373772" y="119937"/>
                </a:cubicBezTo>
                <a:cubicBezTo>
                  <a:pt x="383053" y="123744"/>
                  <a:pt x="395031" y="125093"/>
                  <a:pt x="404946" y="126759"/>
                </a:cubicBezTo>
                <a:cubicBezTo>
                  <a:pt x="414227" y="137705"/>
                  <a:pt x="418748" y="143417"/>
                  <a:pt x="419938" y="157933"/>
                </a:cubicBezTo>
                <a:lnTo>
                  <a:pt x="411768" y="164199"/>
                </a:lnTo>
                <a:cubicBezTo>
                  <a:pt x="339187" y="153094"/>
                  <a:pt x="325543" y="111370"/>
                  <a:pt x="231784" y="116447"/>
                </a:cubicBezTo>
                <a:cubicBezTo>
                  <a:pt x="209970" y="117637"/>
                  <a:pt x="187759" y="118668"/>
                  <a:pt x="167055" y="126362"/>
                </a:cubicBezTo>
                <a:lnTo>
                  <a:pt x="162692" y="134374"/>
                </a:lnTo>
                <a:cubicBezTo>
                  <a:pt x="215204" y="183554"/>
                  <a:pt x="306664" y="156346"/>
                  <a:pt x="364174" y="215522"/>
                </a:cubicBezTo>
                <a:cubicBezTo>
                  <a:pt x="299604" y="209493"/>
                  <a:pt x="216394" y="196246"/>
                  <a:pt x="161502" y="240984"/>
                </a:cubicBezTo>
                <a:cubicBezTo>
                  <a:pt x="149763" y="250583"/>
                  <a:pt x="142861" y="260498"/>
                  <a:pt x="137864" y="274935"/>
                </a:cubicBezTo>
                <a:lnTo>
                  <a:pt x="140641" y="290324"/>
                </a:lnTo>
                <a:cubicBezTo>
                  <a:pt x="153333" y="297859"/>
                  <a:pt x="164517" y="297542"/>
                  <a:pt x="178875" y="298018"/>
                </a:cubicBezTo>
                <a:cubicBezTo>
                  <a:pt x="179509" y="341090"/>
                  <a:pt x="119064" y="362190"/>
                  <a:pt x="127632" y="413433"/>
                </a:cubicBezTo>
                <a:cubicBezTo>
                  <a:pt x="138736" y="420017"/>
                  <a:pt x="140165" y="420493"/>
                  <a:pt x="152777" y="417558"/>
                </a:cubicBezTo>
                <a:cubicBezTo>
                  <a:pt x="195929" y="407563"/>
                  <a:pt x="225120" y="366712"/>
                  <a:pt x="266685" y="351958"/>
                </a:cubicBezTo>
                <a:cubicBezTo>
                  <a:pt x="271921" y="366791"/>
                  <a:pt x="268748" y="374010"/>
                  <a:pt x="262243" y="388209"/>
                </a:cubicBezTo>
                <a:cubicBezTo>
                  <a:pt x="242730" y="430964"/>
                  <a:pt x="214252" y="456268"/>
                  <a:pt x="230990" y="505290"/>
                </a:cubicBezTo>
                <a:cubicBezTo>
                  <a:pt x="239953" y="531387"/>
                  <a:pt x="246775" y="550980"/>
                  <a:pt x="235987" y="578347"/>
                </a:cubicBezTo>
                <a:cubicBezTo>
                  <a:pt x="224724" y="583265"/>
                  <a:pt x="217743" y="581440"/>
                  <a:pt x="206004" y="578902"/>
                </a:cubicBezTo>
                <a:cubicBezTo>
                  <a:pt x="205209" y="589849"/>
                  <a:pt x="206400" y="597939"/>
                  <a:pt x="209096" y="608569"/>
                </a:cubicBezTo>
                <a:lnTo>
                  <a:pt x="203465" y="614359"/>
                </a:lnTo>
                <a:cubicBezTo>
                  <a:pt x="169673" y="607379"/>
                  <a:pt x="145717" y="578426"/>
                  <a:pt x="111212" y="574063"/>
                </a:cubicBezTo>
                <a:lnTo>
                  <a:pt x="110101" y="579537"/>
                </a:lnTo>
                <a:cubicBezTo>
                  <a:pt x="120254" y="590007"/>
                  <a:pt x="129218" y="598098"/>
                  <a:pt x="133898" y="612376"/>
                </a:cubicBezTo>
                <a:cubicBezTo>
                  <a:pt x="119937" y="624434"/>
                  <a:pt x="102883" y="617453"/>
                  <a:pt x="93602" y="633476"/>
                </a:cubicBezTo>
                <a:cubicBezTo>
                  <a:pt x="103914" y="662429"/>
                  <a:pt x="128980" y="685433"/>
                  <a:pt x="134454" y="715100"/>
                </a:cubicBezTo>
                <a:cubicBezTo>
                  <a:pt x="104469" y="707406"/>
                  <a:pt x="78134" y="706216"/>
                  <a:pt x="47277" y="706930"/>
                </a:cubicBezTo>
                <a:cubicBezTo>
                  <a:pt x="43232" y="705819"/>
                  <a:pt x="38155" y="706533"/>
                  <a:pt x="35141" y="703598"/>
                </a:cubicBezTo>
                <a:cubicBezTo>
                  <a:pt x="14754" y="684085"/>
                  <a:pt x="44977" y="138340"/>
                  <a:pt x="0" y="8717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E0A8641A-5907-4FB0-A69E-32709FDEFADF}"/>
              </a:ext>
            </a:extLst>
          </p:cNvPr>
          <p:cNvSpPr/>
          <p:nvPr/>
        </p:nvSpPr>
        <p:spPr>
          <a:xfrm>
            <a:off x="9515154" y="208075"/>
            <a:ext cx="651640" cy="479906"/>
          </a:xfrm>
          <a:custGeom>
            <a:avLst/>
            <a:gdLst>
              <a:gd name="connsiteX0" fmla="*/ 395427 w 651640"/>
              <a:gd name="connsiteY0" fmla="*/ 8329 h 479906"/>
              <a:gd name="connsiteX1" fmla="*/ 403280 w 651640"/>
              <a:gd name="connsiteY1" fmla="*/ 10709 h 479906"/>
              <a:gd name="connsiteX2" fmla="*/ 453809 w 651640"/>
              <a:gd name="connsiteY2" fmla="*/ 2935 h 479906"/>
              <a:gd name="connsiteX3" fmla="*/ 480144 w 651640"/>
              <a:gd name="connsiteY3" fmla="*/ 31491 h 479906"/>
              <a:gd name="connsiteX4" fmla="*/ 519885 w 651640"/>
              <a:gd name="connsiteY4" fmla="*/ 7298 h 479906"/>
              <a:gd name="connsiteX5" fmla="*/ 529245 w 651640"/>
              <a:gd name="connsiteY5" fmla="*/ 0 h 479906"/>
              <a:gd name="connsiteX6" fmla="*/ 537495 w 651640"/>
              <a:gd name="connsiteY6" fmla="*/ 4442 h 479906"/>
              <a:gd name="connsiteX7" fmla="*/ 454126 w 651640"/>
              <a:gd name="connsiteY7" fmla="*/ 122079 h 479906"/>
              <a:gd name="connsiteX8" fmla="*/ 438896 w 651640"/>
              <a:gd name="connsiteY8" fmla="*/ 136753 h 479906"/>
              <a:gd name="connsiteX9" fmla="*/ 560102 w 651640"/>
              <a:gd name="connsiteY9" fmla="*/ 91301 h 479906"/>
              <a:gd name="connsiteX10" fmla="*/ 563196 w 651640"/>
              <a:gd name="connsiteY10" fmla="*/ 132787 h 479906"/>
              <a:gd name="connsiteX11" fmla="*/ 610313 w 651640"/>
              <a:gd name="connsiteY11" fmla="*/ 120889 h 479906"/>
              <a:gd name="connsiteX12" fmla="*/ 563355 w 651640"/>
              <a:gd name="connsiteY12" fmla="*/ 222423 h 479906"/>
              <a:gd name="connsiteX13" fmla="*/ 576363 w 651640"/>
              <a:gd name="connsiteY13" fmla="*/ 231704 h 479906"/>
              <a:gd name="connsiteX14" fmla="*/ 651641 w 651640"/>
              <a:gd name="connsiteY14" fmla="*/ 201085 h 479906"/>
              <a:gd name="connsiteX15" fmla="*/ 610472 w 651640"/>
              <a:gd name="connsiteY15" fmla="*/ 256690 h 479906"/>
              <a:gd name="connsiteX16" fmla="*/ 501244 w 651640"/>
              <a:gd name="connsiteY16" fmla="*/ 312296 h 479906"/>
              <a:gd name="connsiteX17" fmla="*/ 263274 w 651640"/>
              <a:gd name="connsiteY17" fmla="*/ 406215 h 479906"/>
              <a:gd name="connsiteX18" fmla="*/ 260973 w 651640"/>
              <a:gd name="connsiteY18" fmla="*/ 409705 h 479906"/>
              <a:gd name="connsiteX19" fmla="*/ 0 w 651640"/>
              <a:gd name="connsiteY19" fmla="*/ 479906 h 479906"/>
              <a:gd name="connsiteX20" fmla="*/ 3807 w 651640"/>
              <a:gd name="connsiteY20" fmla="*/ 478003 h 479906"/>
              <a:gd name="connsiteX21" fmla="*/ 258435 w 651640"/>
              <a:gd name="connsiteY21" fmla="*/ 180223 h 479906"/>
              <a:gd name="connsiteX22" fmla="*/ 395427 w 651640"/>
              <a:gd name="connsiteY22" fmla="*/ 8329 h 47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51640" h="479906">
                <a:moveTo>
                  <a:pt x="395427" y="8329"/>
                </a:moveTo>
                <a:cubicBezTo>
                  <a:pt x="397965" y="9202"/>
                  <a:pt x="400583" y="10074"/>
                  <a:pt x="403280" y="10709"/>
                </a:cubicBezTo>
                <a:cubicBezTo>
                  <a:pt x="420969" y="15389"/>
                  <a:pt x="438262" y="11978"/>
                  <a:pt x="453809" y="2935"/>
                </a:cubicBezTo>
                <a:cubicBezTo>
                  <a:pt x="462852" y="18800"/>
                  <a:pt x="464279" y="23004"/>
                  <a:pt x="480144" y="31491"/>
                </a:cubicBezTo>
                <a:cubicBezTo>
                  <a:pt x="498388" y="30539"/>
                  <a:pt x="507511" y="18958"/>
                  <a:pt x="519885" y="7298"/>
                </a:cubicBezTo>
                <a:cubicBezTo>
                  <a:pt x="522820" y="4521"/>
                  <a:pt x="525913" y="2221"/>
                  <a:pt x="529245" y="0"/>
                </a:cubicBezTo>
                <a:lnTo>
                  <a:pt x="537495" y="4442"/>
                </a:lnTo>
                <a:cubicBezTo>
                  <a:pt x="538129" y="13168"/>
                  <a:pt x="467056" y="107087"/>
                  <a:pt x="454126" y="122079"/>
                </a:cubicBezTo>
                <a:cubicBezTo>
                  <a:pt x="449604" y="127393"/>
                  <a:pt x="444290" y="132232"/>
                  <a:pt x="438896" y="136753"/>
                </a:cubicBezTo>
                <a:cubicBezTo>
                  <a:pt x="470228" y="126679"/>
                  <a:pt x="532814" y="77975"/>
                  <a:pt x="560102" y="91301"/>
                </a:cubicBezTo>
                <a:cubicBezTo>
                  <a:pt x="563196" y="105500"/>
                  <a:pt x="563433" y="118350"/>
                  <a:pt x="563196" y="132787"/>
                </a:cubicBezTo>
                <a:cubicBezTo>
                  <a:pt x="580964" y="125252"/>
                  <a:pt x="590880" y="118509"/>
                  <a:pt x="610313" y="120889"/>
                </a:cubicBezTo>
                <a:cubicBezTo>
                  <a:pt x="615152" y="153332"/>
                  <a:pt x="571445" y="190059"/>
                  <a:pt x="563355" y="222423"/>
                </a:cubicBezTo>
                <a:lnTo>
                  <a:pt x="576363" y="231704"/>
                </a:lnTo>
                <a:cubicBezTo>
                  <a:pt x="603254" y="225199"/>
                  <a:pt x="626892" y="213142"/>
                  <a:pt x="651641" y="201085"/>
                </a:cubicBezTo>
                <a:cubicBezTo>
                  <a:pt x="648230" y="227817"/>
                  <a:pt x="630462" y="240984"/>
                  <a:pt x="610472" y="256690"/>
                </a:cubicBezTo>
                <a:cubicBezTo>
                  <a:pt x="580012" y="280487"/>
                  <a:pt x="539478" y="304840"/>
                  <a:pt x="501244" y="312296"/>
                </a:cubicBezTo>
                <a:cubicBezTo>
                  <a:pt x="441513" y="359018"/>
                  <a:pt x="339107" y="400583"/>
                  <a:pt x="263274" y="406215"/>
                </a:cubicBezTo>
                <a:cubicBezTo>
                  <a:pt x="262560" y="407405"/>
                  <a:pt x="261846" y="408674"/>
                  <a:pt x="260973" y="409705"/>
                </a:cubicBezTo>
                <a:cubicBezTo>
                  <a:pt x="229641" y="446591"/>
                  <a:pt x="50450" y="472291"/>
                  <a:pt x="0" y="479906"/>
                </a:cubicBezTo>
                <a:cubicBezTo>
                  <a:pt x="1268" y="479272"/>
                  <a:pt x="2538" y="478716"/>
                  <a:pt x="3807" y="478003"/>
                </a:cubicBezTo>
                <a:cubicBezTo>
                  <a:pt x="53146" y="452222"/>
                  <a:pt x="240587" y="235908"/>
                  <a:pt x="258435" y="180223"/>
                </a:cubicBezTo>
                <a:cubicBezTo>
                  <a:pt x="311265" y="136436"/>
                  <a:pt x="366156" y="70439"/>
                  <a:pt x="395427" y="8329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2EF1F401-9252-C69F-902D-CD357D172B8B}"/>
              </a:ext>
            </a:extLst>
          </p:cNvPr>
          <p:cNvSpPr/>
          <p:nvPr/>
        </p:nvSpPr>
        <p:spPr>
          <a:xfrm>
            <a:off x="9515154" y="388297"/>
            <a:ext cx="284373" cy="299683"/>
          </a:xfrm>
          <a:custGeom>
            <a:avLst/>
            <a:gdLst>
              <a:gd name="connsiteX0" fmla="*/ 258594 w 284373"/>
              <a:gd name="connsiteY0" fmla="*/ 0 h 299683"/>
              <a:gd name="connsiteX1" fmla="*/ 279456 w 284373"/>
              <a:gd name="connsiteY1" fmla="*/ 38551 h 299683"/>
              <a:gd name="connsiteX2" fmla="*/ 267716 w 284373"/>
              <a:gd name="connsiteY2" fmla="*/ 221233 h 299683"/>
              <a:gd name="connsiteX3" fmla="*/ 263274 w 284373"/>
              <a:gd name="connsiteY3" fmla="*/ 225992 h 299683"/>
              <a:gd name="connsiteX4" fmla="*/ 260973 w 284373"/>
              <a:gd name="connsiteY4" fmla="*/ 229482 h 299683"/>
              <a:gd name="connsiteX5" fmla="*/ 0 w 284373"/>
              <a:gd name="connsiteY5" fmla="*/ 299684 h 299683"/>
              <a:gd name="connsiteX6" fmla="*/ 3807 w 284373"/>
              <a:gd name="connsiteY6" fmla="*/ 297780 h 299683"/>
              <a:gd name="connsiteX7" fmla="*/ 258594 w 284373"/>
              <a:gd name="connsiteY7" fmla="*/ 0 h 299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373" h="299683">
                <a:moveTo>
                  <a:pt x="258594" y="0"/>
                </a:moveTo>
                <a:cubicBezTo>
                  <a:pt x="275886" y="12533"/>
                  <a:pt x="276283" y="17689"/>
                  <a:pt x="279456" y="38551"/>
                </a:cubicBezTo>
                <a:cubicBezTo>
                  <a:pt x="285088" y="75595"/>
                  <a:pt x="290482" y="194580"/>
                  <a:pt x="267716" y="221233"/>
                </a:cubicBezTo>
                <a:cubicBezTo>
                  <a:pt x="266288" y="222899"/>
                  <a:pt x="264781" y="224406"/>
                  <a:pt x="263274" y="225992"/>
                </a:cubicBezTo>
                <a:cubicBezTo>
                  <a:pt x="262560" y="227182"/>
                  <a:pt x="261846" y="228451"/>
                  <a:pt x="260973" y="229482"/>
                </a:cubicBezTo>
                <a:cubicBezTo>
                  <a:pt x="229641" y="266368"/>
                  <a:pt x="50450" y="292069"/>
                  <a:pt x="0" y="299684"/>
                </a:cubicBezTo>
                <a:cubicBezTo>
                  <a:pt x="1268" y="299049"/>
                  <a:pt x="2538" y="298494"/>
                  <a:pt x="3807" y="297780"/>
                </a:cubicBezTo>
                <a:cubicBezTo>
                  <a:pt x="53305" y="272000"/>
                  <a:pt x="240746" y="55685"/>
                  <a:pt x="25859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60F23167-F234-AA88-BE2F-C5D0DE6CCB6D}"/>
              </a:ext>
            </a:extLst>
          </p:cNvPr>
          <p:cNvSpPr/>
          <p:nvPr/>
        </p:nvSpPr>
        <p:spPr>
          <a:xfrm>
            <a:off x="10016331" y="328477"/>
            <a:ext cx="150542" cy="191893"/>
          </a:xfrm>
          <a:custGeom>
            <a:avLst/>
            <a:gdLst>
              <a:gd name="connsiteX0" fmla="*/ 62098 w 150542"/>
              <a:gd name="connsiteY0" fmla="*/ 12384 h 191893"/>
              <a:gd name="connsiteX1" fmla="*/ 109216 w 150542"/>
              <a:gd name="connsiteY1" fmla="*/ 486 h 191893"/>
              <a:gd name="connsiteX2" fmla="*/ 62256 w 150542"/>
              <a:gd name="connsiteY2" fmla="*/ 102020 h 191893"/>
              <a:gd name="connsiteX3" fmla="*/ 75265 w 150542"/>
              <a:gd name="connsiteY3" fmla="*/ 111301 h 191893"/>
              <a:gd name="connsiteX4" fmla="*/ 150543 w 150542"/>
              <a:gd name="connsiteY4" fmla="*/ 80682 h 191893"/>
              <a:gd name="connsiteX5" fmla="*/ 109374 w 150542"/>
              <a:gd name="connsiteY5" fmla="*/ 136288 h 191893"/>
              <a:gd name="connsiteX6" fmla="*/ 146 w 150542"/>
              <a:gd name="connsiteY6" fmla="*/ 191893 h 191893"/>
              <a:gd name="connsiteX7" fmla="*/ 34651 w 150542"/>
              <a:gd name="connsiteY7" fmla="*/ 41655 h 191893"/>
              <a:gd name="connsiteX8" fmla="*/ 62098 w 150542"/>
              <a:gd name="connsiteY8" fmla="*/ 12384 h 191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542" h="191893">
                <a:moveTo>
                  <a:pt x="62098" y="12384"/>
                </a:moveTo>
                <a:cubicBezTo>
                  <a:pt x="79866" y="4849"/>
                  <a:pt x="89782" y="-1894"/>
                  <a:pt x="109216" y="486"/>
                </a:cubicBezTo>
                <a:cubicBezTo>
                  <a:pt x="114054" y="32929"/>
                  <a:pt x="70347" y="69656"/>
                  <a:pt x="62256" y="102020"/>
                </a:cubicBezTo>
                <a:lnTo>
                  <a:pt x="75265" y="111301"/>
                </a:lnTo>
                <a:cubicBezTo>
                  <a:pt x="102156" y="104796"/>
                  <a:pt x="125794" y="92739"/>
                  <a:pt x="150543" y="80682"/>
                </a:cubicBezTo>
                <a:cubicBezTo>
                  <a:pt x="147132" y="107414"/>
                  <a:pt x="129364" y="120582"/>
                  <a:pt x="109374" y="136288"/>
                </a:cubicBezTo>
                <a:cubicBezTo>
                  <a:pt x="78915" y="160085"/>
                  <a:pt x="38380" y="184437"/>
                  <a:pt x="146" y="191893"/>
                </a:cubicBezTo>
                <a:cubicBezTo>
                  <a:pt x="-2471" y="183882"/>
                  <a:pt x="30923" y="45859"/>
                  <a:pt x="34651" y="41655"/>
                </a:cubicBezTo>
                <a:cubicBezTo>
                  <a:pt x="47026" y="28090"/>
                  <a:pt x="53848" y="32850"/>
                  <a:pt x="62098" y="123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1C9A04F6-0632-B621-C6D9-6C58B2A4ABDF}"/>
              </a:ext>
            </a:extLst>
          </p:cNvPr>
          <p:cNvSpPr/>
          <p:nvPr/>
        </p:nvSpPr>
        <p:spPr>
          <a:xfrm>
            <a:off x="9321684" y="152310"/>
            <a:ext cx="454347" cy="607061"/>
          </a:xfrm>
          <a:custGeom>
            <a:avLst/>
            <a:gdLst>
              <a:gd name="connsiteX0" fmla="*/ 326098 w 454347"/>
              <a:gd name="connsiteY0" fmla="*/ 0 h 607061"/>
              <a:gd name="connsiteX1" fmla="*/ 369567 w 454347"/>
              <a:gd name="connsiteY1" fmla="*/ 45928 h 607061"/>
              <a:gd name="connsiteX2" fmla="*/ 446035 w 454347"/>
              <a:gd name="connsiteY2" fmla="*/ 93602 h 607061"/>
              <a:gd name="connsiteX3" fmla="*/ 439848 w 454347"/>
              <a:gd name="connsiteY3" fmla="*/ 39265 h 607061"/>
              <a:gd name="connsiteX4" fmla="*/ 453650 w 454347"/>
              <a:gd name="connsiteY4" fmla="*/ 81148 h 607061"/>
              <a:gd name="connsiteX5" fmla="*/ 451191 w 454347"/>
              <a:gd name="connsiteY5" fmla="*/ 93602 h 607061"/>
              <a:gd name="connsiteX6" fmla="*/ 448098 w 454347"/>
              <a:gd name="connsiteY6" fmla="*/ 108752 h 607061"/>
              <a:gd name="connsiteX7" fmla="*/ 363777 w 454347"/>
              <a:gd name="connsiteY7" fmla="*/ 201005 h 607061"/>
              <a:gd name="connsiteX8" fmla="*/ 216315 w 454347"/>
              <a:gd name="connsiteY8" fmla="*/ 384480 h 607061"/>
              <a:gd name="connsiteX9" fmla="*/ 168483 w 454347"/>
              <a:gd name="connsiteY9" fmla="*/ 430091 h 607061"/>
              <a:gd name="connsiteX10" fmla="*/ 148493 w 454347"/>
              <a:gd name="connsiteY10" fmla="*/ 439055 h 607061"/>
              <a:gd name="connsiteX11" fmla="*/ 146431 w 454347"/>
              <a:gd name="connsiteY11" fmla="*/ 457854 h 607061"/>
              <a:gd name="connsiteX12" fmla="*/ 0 w 454347"/>
              <a:gd name="connsiteY12" fmla="*/ 607062 h 607061"/>
              <a:gd name="connsiteX13" fmla="*/ 17134 w 454347"/>
              <a:gd name="connsiteY13" fmla="*/ 576126 h 607061"/>
              <a:gd name="connsiteX14" fmla="*/ 27604 w 454347"/>
              <a:gd name="connsiteY14" fmla="*/ 447542 h 607061"/>
              <a:gd name="connsiteX15" fmla="*/ 66155 w 454347"/>
              <a:gd name="connsiteY15" fmla="*/ 176970 h 607061"/>
              <a:gd name="connsiteX16" fmla="*/ 73057 w 454347"/>
              <a:gd name="connsiteY16" fmla="*/ 176891 h 607061"/>
              <a:gd name="connsiteX17" fmla="*/ 145796 w 454347"/>
              <a:gd name="connsiteY17" fmla="*/ 184903 h 607061"/>
              <a:gd name="connsiteX18" fmla="*/ 147541 w 454347"/>
              <a:gd name="connsiteY18" fmla="*/ 175067 h 607061"/>
              <a:gd name="connsiteX19" fmla="*/ 135802 w 454347"/>
              <a:gd name="connsiteY19" fmla="*/ 161344 h 607061"/>
              <a:gd name="connsiteX20" fmla="*/ 136040 w 454347"/>
              <a:gd name="connsiteY20" fmla="*/ 157140 h 607061"/>
              <a:gd name="connsiteX21" fmla="*/ 79799 w 454347"/>
              <a:gd name="connsiteY21" fmla="*/ 79720 h 607061"/>
              <a:gd name="connsiteX22" fmla="*/ 153649 w 454347"/>
              <a:gd name="connsiteY22" fmla="*/ 124458 h 607061"/>
              <a:gd name="connsiteX23" fmla="*/ 270651 w 454347"/>
              <a:gd name="connsiteY23" fmla="*/ 207272 h 607061"/>
              <a:gd name="connsiteX24" fmla="*/ 278584 w 454347"/>
              <a:gd name="connsiteY24" fmla="*/ 200371 h 607061"/>
              <a:gd name="connsiteX25" fmla="*/ 211872 w 454347"/>
              <a:gd name="connsiteY25" fmla="*/ 45373 h 607061"/>
              <a:gd name="connsiteX26" fmla="*/ 319593 w 454347"/>
              <a:gd name="connsiteY26" fmla="*/ 70518 h 607061"/>
              <a:gd name="connsiteX27" fmla="*/ 326098 w 454347"/>
              <a:gd name="connsiteY27" fmla="*/ 0 h 607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54347" h="607061">
                <a:moveTo>
                  <a:pt x="326098" y="0"/>
                </a:moveTo>
                <a:cubicBezTo>
                  <a:pt x="343787" y="11185"/>
                  <a:pt x="354734" y="31253"/>
                  <a:pt x="369567" y="45928"/>
                </a:cubicBezTo>
                <a:cubicBezTo>
                  <a:pt x="389795" y="66076"/>
                  <a:pt x="416368" y="93443"/>
                  <a:pt x="446035" y="93602"/>
                </a:cubicBezTo>
                <a:cubicBezTo>
                  <a:pt x="454126" y="74961"/>
                  <a:pt x="445559" y="57589"/>
                  <a:pt x="439848" y="39265"/>
                </a:cubicBezTo>
                <a:cubicBezTo>
                  <a:pt x="451112" y="54178"/>
                  <a:pt x="456348" y="61396"/>
                  <a:pt x="453650" y="81148"/>
                </a:cubicBezTo>
                <a:cubicBezTo>
                  <a:pt x="453016" y="85352"/>
                  <a:pt x="452143" y="89477"/>
                  <a:pt x="451191" y="93602"/>
                </a:cubicBezTo>
                <a:cubicBezTo>
                  <a:pt x="450398" y="97488"/>
                  <a:pt x="449922" y="105579"/>
                  <a:pt x="448098" y="108752"/>
                </a:cubicBezTo>
                <a:cubicBezTo>
                  <a:pt x="430725" y="139847"/>
                  <a:pt x="387891" y="172528"/>
                  <a:pt x="363777" y="201005"/>
                </a:cubicBezTo>
                <a:cubicBezTo>
                  <a:pt x="313089" y="260895"/>
                  <a:pt x="268192" y="325702"/>
                  <a:pt x="216315" y="384480"/>
                </a:cubicBezTo>
                <a:cubicBezTo>
                  <a:pt x="202275" y="400424"/>
                  <a:pt x="186648" y="418748"/>
                  <a:pt x="168483" y="430091"/>
                </a:cubicBezTo>
                <a:cubicBezTo>
                  <a:pt x="162295" y="433978"/>
                  <a:pt x="155474" y="436754"/>
                  <a:pt x="148493" y="439055"/>
                </a:cubicBezTo>
                <a:cubicBezTo>
                  <a:pt x="148970" y="445877"/>
                  <a:pt x="149048" y="451350"/>
                  <a:pt x="146431" y="457854"/>
                </a:cubicBezTo>
                <a:cubicBezTo>
                  <a:pt x="127790" y="504338"/>
                  <a:pt x="44183" y="585248"/>
                  <a:pt x="0" y="607062"/>
                </a:cubicBezTo>
                <a:cubicBezTo>
                  <a:pt x="7932" y="597781"/>
                  <a:pt x="14278" y="588103"/>
                  <a:pt x="17134" y="576126"/>
                </a:cubicBezTo>
                <a:cubicBezTo>
                  <a:pt x="26811" y="535909"/>
                  <a:pt x="25224" y="488870"/>
                  <a:pt x="27604" y="447542"/>
                </a:cubicBezTo>
                <a:cubicBezTo>
                  <a:pt x="32522" y="361873"/>
                  <a:pt x="40058" y="258832"/>
                  <a:pt x="66155" y="176970"/>
                </a:cubicBezTo>
                <a:lnTo>
                  <a:pt x="73057" y="176891"/>
                </a:lnTo>
                <a:cubicBezTo>
                  <a:pt x="95902" y="181413"/>
                  <a:pt x="122713" y="189662"/>
                  <a:pt x="145796" y="184903"/>
                </a:cubicBezTo>
                <a:lnTo>
                  <a:pt x="147541" y="175067"/>
                </a:lnTo>
                <a:lnTo>
                  <a:pt x="135802" y="161344"/>
                </a:lnTo>
                <a:cubicBezTo>
                  <a:pt x="135881" y="159916"/>
                  <a:pt x="136040" y="158567"/>
                  <a:pt x="136040" y="157140"/>
                </a:cubicBezTo>
                <a:cubicBezTo>
                  <a:pt x="133818" y="126283"/>
                  <a:pt x="102327" y="97568"/>
                  <a:pt x="79799" y="79720"/>
                </a:cubicBezTo>
                <a:cubicBezTo>
                  <a:pt x="106055" y="89477"/>
                  <a:pt x="139054" y="98599"/>
                  <a:pt x="153649" y="124458"/>
                </a:cubicBezTo>
                <a:cubicBezTo>
                  <a:pt x="218932" y="130011"/>
                  <a:pt x="228293" y="168007"/>
                  <a:pt x="270651" y="207272"/>
                </a:cubicBezTo>
                <a:lnTo>
                  <a:pt x="278584" y="200371"/>
                </a:lnTo>
                <a:cubicBezTo>
                  <a:pt x="285644" y="148097"/>
                  <a:pt x="218932" y="96616"/>
                  <a:pt x="211872" y="45373"/>
                </a:cubicBezTo>
                <a:cubicBezTo>
                  <a:pt x="235908" y="31333"/>
                  <a:pt x="279297" y="82179"/>
                  <a:pt x="319593" y="70518"/>
                </a:cubicBezTo>
                <a:cubicBezTo>
                  <a:pt x="332999" y="48546"/>
                  <a:pt x="331413" y="24908"/>
                  <a:pt x="326098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73C8871C-9C88-4845-31D3-99643680E55A}"/>
              </a:ext>
            </a:extLst>
          </p:cNvPr>
          <p:cNvSpPr/>
          <p:nvPr/>
        </p:nvSpPr>
        <p:spPr>
          <a:xfrm>
            <a:off x="9321605" y="329122"/>
            <a:ext cx="151949" cy="430170"/>
          </a:xfrm>
          <a:custGeom>
            <a:avLst/>
            <a:gdLst>
              <a:gd name="connsiteX0" fmla="*/ 0 w 151949"/>
              <a:gd name="connsiteY0" fmla="*/ 430171 h 430170"/>
              <a:gd name="connsiteX1" fmla="*/ 17134 w 151949"/>
              <a:gd name="connsiteY1" fmla="*/ 399234 h 430170"/>
              <a:gd name="connsiteX2" fmla="*/ 27604 w 151949"/>
              <a:gd name="connsiteY2" fmla="*/ 270651 h 430170"/>
              <a:gd name="connsiteX3" fmla="*/ 66155 w 151949"/>
              <a:gd name="connsiteY3" fmla="*/ 79 h 430170"/>
              <a:gd name="connsiteX4" fmla="*/ 73057 w 151949"/>
              <a:gd name="connsiteY4" fmla="*/ 0 h 430170"/>
              <a:gd name="connsiteX5" fmla="*/ 151349 w 151949"/>
              <a:gd name="connsiteY5" fmla="*/ 254073 h 430170"/>
              <a:gd name="connsiteX6" fmla="*/ 148573 w 151949"/>
              <a:gd name="connsiteY6" fmla="*/ 262084 h 430170"/>
              <a:gd name="connsiteX7" fmla="*/ 146510 w 151949"/>
              <a:gd name="connsiteY7" fmla="*/ 280884 h 430170"/>
              <a:gd name="connsiteX8" fmla="*/ 0 w 151949"/>
              <a:gd name="connsiteY8" fmla="*/ 430171 h 430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949" h="430170">
                <a:moveTo>
                  <a:pt x="0" y="430171"/>
                </a:moveTo>
                <a:cubicBezTo>
                  <a:pt x="7932" y="420890"/>
                  <a:pt x="14278" y="411212"/>
                  <a:pt x="17134" y="399234"/>
                </a:cubicBezTo>
                <a:cubicBezTo>
                  <a:pt x="26811" y="359018"/>
                  <a:pt x="25224" y="311979"/>
                  <a:pt x="27604" y="270651"/>
                </a:cubicBezTo>
                <a:cubicBezTo>
                  <a:pt x="32522" y="184982"/>
                  <a:pt x="40058" y="81941"/>
                  <a:pt x="66155" y="79"/>
                </a:cubicBezTo>
                <a:lnTo>
                  <a:pt x="73057" y="0"/>
                </a:lnTo>
                <a:cubicBezTo>
                  <a:pt x="93443" y="31412"/>
                  <a:pt x="158885" y="222026"/>
                  <a:pt x="151349" y="254073"/>
                </a:cubicBezTo>
                <a:cubicBezTo>
                  <a:pt x="150476" y="257642"/>
                  <a:pt x="150001" y="258356"/>
                  <a:pt x="148573" y="262084"/>
                </a:cubicBezTo>
                <a:cubicBezTo>
                  <a:pt x="149049" y="268906"/>
                  <a:pt x="149127" y="274380"/>
                  <a:pt x="146510" y="280884"/>
                </a:cubicBezTo>
                <a:cubicBezTo>
                  <a:pt x="127790" y="327447"/>
                  <a:pt x="44183" y="408357"/>
                  <a:pt x="0" y="430171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B7F80738-67CC-16DE-5FE3-8BDF190F408E}"/>
              </a:ext>
            </a:extLst>
          </p:cNvPr>
          <p:cNvSpPr/>
          <p:nvPr/>
        </p:nvSpPr>
        <p:spPr>
          <a:xfrm>
            <a:off x="9401324" y="232030"/>
            <a:ext cx="86225" cy="81623"/>
          </a:xfrm>
          <a:custGeom>
            <a:avLst/>
            <a:gdLst>
              <a:gd name="connsiteX0" fmla="*/ 0 w 86225"/>
              <a:gd name="connsiteY0" fmla="*/ 0 h 81623"/>
              <a:gd name="connsiteX1" fmla="*/ 73851 w 86225"/>
              <a:gd name="connsiteY1" fmla="*/ 44738 h 81623"/>
              <a:gd name="connsiteX2" fmla="*/ 86225 w 86225"/>
              <a:gd name="connsiteY2" fmla="*/ 59810 h 81623"/>
              <a:gd name="connsiteX3" fmla="*/ 82893 w 86225"/>
              <a:gd name="connsiteY3" fmla="*/ 70598 h 81623"/>
              <a:gd name="connsiteX4" fmla="*/ 56082 w 86225"/>
              <a:gd name="connsiteY4" fmla="*/ 81624 h 81623"/>
              <a:gd name="connsiteX5" fmla="*/ 56320 w 86225"/>
              <a:gd name="connsiteY5" fmla="*/ 77420 h 81623"/>
              <a:gd name="connsiteX6" fmla="*/ 0 w 86225"/>
              <a:gd name="connsiteY6" fmla="*/ 0 h 81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225" h="81623">
                <a:moveTo>
                  <a:pt x="0" y="0"/>
                </a:moveTo>
                <a:cubicBezTo>
                  <a:pt x="26256" y="9757"/>
                  <a:pt x="59255" y="18879"/>
                  <a:pt x="73851" y="44738"/>
                </a:cubicBezTo>
                <a:lnTo>
                  <a:pt x="86225" y="59810"/>
                </a:lnTo>
                <a:lnTo>
                  <a:pt x="82893" y="70598"/>
                </a:lnTo>
                <a:cubicBezTo>
                  <a:pt x="74089" y="74326"/>
                  <a:pt x="65125" y="78768"/>
                  <a:pt x="56082" y="81624"/>
                </a:cubicBezTo>
                <a:cubicBezTo>
                  <a:pt x="56162" y="80196"/>
                  <a:pt x="56320" y="78847"/>
                  <a:pt x="56320" y="77420"/>
                </a:cubicBezTo>
                <a:cubicBezTo>
                  <a:pt x="54020" y="46563"/>
                  <a:pt x="22608" y="1784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79F5099F-E247-C6B4-5DC7-75FFE6D57EED}"/>
              </a:ext>
            </a:extLst>
          </p:cNvPr>
          <p:cNvSpPr/>
          <p:nvPr/>
        </p:nvSpPr>
        <p:spPr>
          <a:xfrm>
            <a:off x="3224018" y="5205287"/>
            <a:ext cx="518616" cy="436437"/>
          </a:xfrm>
          <a:custGeom>
            <a:avLst/>
            <a:gdLst>
              <a:gd name="connsiteX0" fmla="*/ 351402 w 518616"/>
              <a:gd name="connsiteY0" fmla="*/ 0 h 436437"/>
              <a:gd name="connsiteX1" fmla="*/ 409309 w 518616"/>
              <a:gd name="connsiteY1" fmla="*/ 133581 h 436437"/>
              <a:gd name="connsiteX2" fmla="*/ 518616 w 518616"/>
              <a:gd name="connsiteY2" fmla="*/ 399552 h 436437"/>
              <a:gd name="connsiteX3" fmla="*/ 283581 w 518616"/>
              <a:gd name="connsiteY3" fmla="*/ 406294 h 436437"/>
              <a:gd name="connsiteX4" fmla="*/ 208620 w 518616"/>
              <a:gd name="connsiteY4" fmla="*/ 436437 h 436437"/>
              <a:gd name="connsiteX5" fmla="*/ 195691 w 518616"/>
              <a:gd name="connsiteY5" fmla="*/ 430567 h 436437"/>
              <a:gd name="connsiteX6" fmla="*/ 124934 w 518616"/>
              <a:gd name="connsiteY6" fmla="*/ 417875 h 436437"/>
              <a:gd name="connsiteX7" fmla="*/ 0 w 518616"/>
              <a:gd name="connsiteY7" fmla="*/ 346802 h 436437"/>
              <a:gd name="connsiteX8" fmla="*/ 284057 w 518616"/>
              <a:gd name="connsiteY8" fmla="*/ 171259 h 436437"/>
              <a:gd name="connsiteX9" fmla="*/ 351402 w 518616"/>
              <a:gd name="connsiteY9" fmla="*/ 0 h 43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8616" h="436437">
                <a:moveTo>
                  <a:pt x="351402" y="0"/>
                </a:moveTo>
                <a:cubicBezTo>
                  <a:pt x="376865" y="38710"/>
                  <a:pt x="392254" y="90270"/>
                  <a:pt x="409309" y="133581"/>
                </a:cubicBezTo>
                <a:cubicBezTo>
                  <a:pt x="444528" y="222740"/>
                  <a:pt x="477606" y="312772"/>
                  <a:pt x="518616" y="399552"/>
                </a:cubicBezTo>
                <a:cubicBezTo>
                  <a:pt x="453650" y="403280"/>
                  <a:pt x="338552" y="393682"/>
                  <a:pt x="283581" y="406294"/>
                </a:cubicBezTo>
                <a:cubicBezTo>
                  <a:pt x="258197" y="412085"/>
                  <a:pt x="232735" y="426363"/>
                  <a:pt x="208620" y="436437"/>
                </a:cubicBezTo>
                <a:lnTo>
                  <a:pt x="195691" y="430567"/>
                </a:lnTo>
                <a:cubicBezTo>
                  <a:pt x="172687" y="422793"/>
                  <a:pt x="148811" y="421286"/>
                  <a:pt x="124934" y="417875"/>
                </a:cubicBezTo>
                <a:cubicBezTo>
                  <a:pt x="64490" y="409229"/>
                  <a:pt x="36885" y="395982"/>
                  <a:pt x="0" y="346802"/>
                </a:cubicBezTo>
                <a:cubicBezTo>
                  <a:pt x="94236" y="292703"/>
                  <a:pt x="206241" y="248917"/>
                  <a:pt x="284057" y="171259"/>
                </a:cubicBezTo>
                <a:cubicBezTo>
                  <a:pt x="334824" y="120413"/>
                  <a:pt x="351244" y="70519"/>
                  <a:pt x="351402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15FFBBA0-485C-F62C-0627-10CAF3287CE9}"/>
              </a:ext>
            </a:extLst>
          </p:cNvPr>
          <p:cNvSpPr/>
          <p:nvPr/>
        </p:nvSpPr>
        <p:spPr>
          <a:xfrm>
            <a:off x="3738682" y="684649"/>
            <a:ext cx="526534" cy="319752"/>
          </a:xfrm>
          <a:custGeom>
            <a:avLst/>
            <a:gdLst>
              <a:gd name="connsiteX0" fmla="*/ 268812 w 526534"/>
              <a:gd name="connsiteY0" fmla="*/ 0 h 319752"/>
              <a:gd name="connsiteX1" fmla="*/ 319500 w 526534"/>
              <a:gd name="connsiteY1" fmla="*/ 166738 h 319752"/>
              <a:gd name="connsiteX2" fmla="*/ 343297 w 526534"/>
              <a:gd name="connsiteY2" fmla="*/ 22369 h 319752"/>
              <a:gd name="connsiteX3" fmla="*/ 453795 w 526534"/>
              <a:gd name="connsiteY3" fmla="*/ 98044 h 319752"/>
              <a:gd name="connsiteX4" fmla="*/ 424286 w 526534"/>
              <a:gd name="connsiteY4" fmla="*/ 3490 h 319752"/>
              <a:gd name="connsiteX5" fmla="*/ 526534 w 526534"/>
              <a:gd name="connsiteY5" fmla="*/ 76230 h 319752"/>
              <a:gd name="connsiteX6" fmla="*/ 504720 w 526534"/>
              <a:gd name="connsiteY6" fmla="*/ 112243 h 319752"/>
              <a:gd name="connsiteX7" fmla="*/ 455460 w 526534"/>
              <a:gd name="connsiteY7" fmla="*/ 175701 h 319752"/>
              <a:gd name="connsiteX8" fmla="*/ 375026 w 526534"/>
              <a:gd name="connsiteY8" fmla="*/ 120810 h 319752"/>
              <a:gd name="connsiteX9" fmla="*/ 406359 w 526534"/>
              <a:gd name="connsiteY9" fmla="*/ 219726 h 319752"/>
              <a:gd name="connsiteX10" fmla="*/ 299035 w 526534"/>
              <a:gd name="connsiteY10" fmla="*/ 319752 h 319752"/>
              <a:gd name="connsiteX11" fmla="*/ 6014 w 526534"/>
              <a:gd name="connsiteY11" fmla="*/ 112718 h 319752"/>
              <a:gd name="connsiteX12" fmla="*/ 3238 w 526534"/>
              <a:gd name="connsiteY12" fmla="*/ 76706 h 319752"/>
              <a:gd name="connsiteX13" fmla="*/ 98743 w 526534"/>
              <a:gd name="connsiteY13" fmla="*/ 1348 h 319752"/>
              <a:gd name="connsiteX14" fmla="*/ 83196 w 526534"/>
              <a:gd name="connsiteY14" fmla="*/ 94236 h 319752"/>
              <a:gd name="connsiteX15" fmla="*/ 174338 w 526534"/>
              <a:gd name="connsiteY15" fmla="*/ 12374 h 319752"/>
              <a:gd name="connsiteX16" fmla="*/ 209241 w 526534"/>
              <a:gd name="connsiteY16" fmla="*/ 190535 h 319752"/>
              <a:gd name="connsiteX17" fmla="*/ 268812 w 526534"/>
              <a:gd name="connsiteY17" fmla="*/ 0 h 319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26534" h="319752">
                <a:moveTo>
                  <a:pt x="268812" y="0"/>
                </a:moveTo>
                <a:cubicBezTo>
                  <a:pt x="285708" y="55526"/>
                  <a:pt x="303318" y="110973"/>
                  <a:pt x="319500" y="166738"/>
                </a:cubicBezTo>
                <a:cubicBezTo>
                  <a:pt x="331161" y="119064"/>
                  <a:pt x="337189" y="71074"/>
                  <a:pt x="343297" y="22369"/>
                </a:cubicBezTo>
                <a:cubicBezTo>
                  <a:pt x="380103" y="47594"/>
                  <a:pt x="416592" y="73533"/>
                  <a:pt x="453795" y="98044"/>
                </a:cubicBezTo>
                <a:cubicBezTo>
                  <a:pt x="443958" y="66552"/>
                  <a:pt x="433646" y="35140"/>
                  <a:pt x="424286" y="3490"/>
                </a:cubicBezTo>
                <a:cubicBezTo>
                  <a:pt x="457443" y="24908"/>
                  <a:pt x="500119" y="47118"/>
                  <a:pt x="526534" y="76230"/>
                </a:cubicBezTo>
                <a:cubicBezTo>
                  <a:pt x="526455" y="92650"/>
                  <a:pt x="516619" y="101217"/>
                  <a:pt x="504720" y="112243"/>
                </a:cubicBezTo>
                <a:cubicBezTo>
                  <a:pt x="481161" y="134136"/>
                  <a:pt x="469104" y="145241"/>
                  <a:pt x="455460" y="175701"/>
                </a:cubicBezTo>
                <a:cubicBezTo>
                  <a:pt x="425873" y="159599"/>
                  <a:pt x="401045" y="141989"/>
                  <a:pt x="375026" y="120810"/>
                </a:cubicBezTo>
                <a:cubicBezTo>
                  <a:pt x="392795" y="150556"/>
                  <a:pt x="416354" y="183158"/>
                  <a:pt x="406359" y="219726"/>
                </a:cubicBezTo>
                <a:cubicBezTo>
                  <a:pt x="394619" y="262719"/>
                  <a:pt x="333223" y="295480"/>
                  <a:pt x="299035" y="319752"/>
                </a:cubicBezTo>
                <a:cubicBezTo>
                  <a:pt x="204243" y="259467"/>
                  <a:pt x="57416" y="225040"/>
                  <a:pt x="6014" y="112718"/>
                </a:cubicBezTo>
                <a:cubicBezTo>
                  <a:pt x="-173" y="99234"/>
                  <a:pt x="-2394" y="90667"/>
                  <a:pt x="3238" y="76706"/>
                </a:cubicBezTo>
                <a:cubicBezTo>
                  <a:pt x="35126" y="51798"/>
                  <a:pt x="67728" y="27287"/>
                  <a:pt x="98743" y="1348"/>
                </a:cubicBezTo>
                <a:lnTo>
                  <a:pt x="83196" y="94236"/>
                </a:lnTo>
                <a:cubicBezTo>
                  <a:pt x="112863" y="66314"/>
                  <a:pt x="141974" y="37123"/>
                  <a:pt x="174338" y="12374"/>
                </a:cubicBezTo>
                <a:cubicBezTo>
                  <a:pt x="179018" y="74802"/>
                  <a:pt x="189727" y="131042"/>
                  <a:pt x="209241" y="190535"/>
                </a:cubicBezTo>
                <a:cubicBezTo>
                  <a:pt x="211144" y="107959"/>
                  <a:pt x="218204" y="65918"/>
                  <a:pt x="26881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488E5F22-F6AE-0A44-4DA7-ED935AEE5C14}"/>
              </a:ext>
            </a:extLst>
          </p:cNvPr>
          <p:cNvSpPr/>
          <p:nvPr/>
        </p:nvSpPr>
        <p:spPr>
          <a:xfrm>
            <a:off x="9595155" y="1873548"/>
            <a:ext cx="409264" cy="360194"/>
          </a:xfrm>
          <a:custGeom>
            <a:avLst/>
            <a:gdLst>
              <a:gd name="connsiteX0" fmla="*/ 77138 w 409264"/>
              <a:gd name="connsiteY0" fmla="*/ 115574 h 360194"/>
              <a:gd name="connsiteX1" fmla="*/ 193188 w 409264"/>
              <a:gd name="connsiteY1" fmla="*/ 0 h 360194"/>
              <a:gd name="connsiteX2" fmla="*/ 201438 w 409264"/>
              <a:gd name="connsiteY2" fmla="*/ 2459 h 360194"/>
              <a:gd name="connsiteX3" fmla="*/ 279095 w 409264"/>
              <a:gd name="connsiteY3" fmla="*/ 223771 h 360194"/>
              <a:gd name="connsiteX4" fmla="*/ 402443 w 409264"/>
              <a:gd name="connsiteY4" fmla="*/ 265257 h 360194"/>
              <a:gd name="connsiteX5" fmla="*/ 409264 w 409264"/>
              <a:gd name="connsiteY5" fmla="*/ 275014 h 360194"/>
              <a:gd name="connsiteX6" fmla="*/ 298132 w 409264"/>
              <a:gd name="connsiteY6" fmla="*/ 345215 h 360194"/>
              <a:gd name="connsiteX7" fmla="*/ 279253 w 409264"/>
              <a:gd name="connsiteY7" fmla="*/ 348864 h 360194"/>
              <a:gd name="connsiteX8" fmla="*/ 268227 w 409264"/>
              <a:gd name="connsiteY8" fmla="*/ 355448 h 360194"/>
              <a:gd name="connsiteX9" fmla="*/ 88719 w 409264"/>
              <a:gd name="connsiteY9" fmla="*/ 318721 h 360194"/>
              <a:gd name="connsiteX10" fmla="*/ 6064 w 409264"/>
              <a:gd name="connsiteY10" fmla="*/ 225358 h 360194"/>
              <a:gd name="connsiteX11" fmla="*/ 590 w 409264"/>
              <a:gd name="connsiteY11" fmla="*/ 224406 h 360194"/>
              <a:gd name="connsiteX12" fmla="*/ 75868 w 409264"/>
              <a:gd name="connsiteY12" fmla="*/ 121761 h 360194"/>
              <a:gd name="connsiteX13" fmla="*/ 77138 w 409264"/>
              <a:gd name="connsiteY13" fmla="*/ 115574 h 360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9264" h="360194">
                <a:moveTo>
                  <a:pt x="77138" y="115574"/>
                </a:moveTo>
                <a:cubicBezTo>
                  <a:pt x="111643" y="88049"/>
                  <a:pt x="166535" y="15230"/>
                  <a:pt x="193188" y="0"/>
                </a:cubicBezTo>
                <a:lnTo>
                  <a:pt x="201438" y="2459"/>
                </a:lnTo>
                <a:cubicBezTo>
                  <a:pt x="237609" y="79799"/>
                  <a:pt x="174864" y="151032"/>
                  <a:pt x="279095" y="223771"/>
                </a:cubicBezTo>
                <a:cubicBezTo>
                  <a:pt x="325420" y="224644"/>
                  <a:pt x="368492" y="230752"/>
                  <a:pt x="402443" y="265257"/>
                </a:cubicBezTo>
                <a:cubicBezTo>
                  <a:pt x="405536" y="268351"/>
                  <a:pt x="407440" y="271048"/>
                  <a:pt x="409264" y="275014"/>
                </a:cubicBezTo>
                <a:cubicBezTo>
                  <a:pt x="392131" y="303650"/>
                  <a:pt x="330259" y="336490"/>
                  <a:pt x="298132" y="345215"/>
                </a:cubicBezTo>
                <a:cubicBezTo>
                  <a:pt x="291946" y="346881"/>
                  <a:pt x="285600" y="347992"/>
                  <a:pt x="279253" y="348864"/>
                </a:cubicBezTo>
                <a:cubicBezTo>
                  <a:pt x="275684" y="351323"/>
                  <a:pt x="272193" y="353623"/>
                  <a:pt x="268227" y="355448"/>
                </a:cubicBezTo>
                <a:cubicBezTo>
                  <a:pt x="226900" y="374089"/>
                  <a:pt x="132030" y="332761"/>
                  <a:pt x="88719" y="318721"/>
                </a:cubicBezTo>
                <a:cubicBezTo>
                  <a:pt x="67063" y="298018"/>
                  <a:pt x="33351" y="231783"/>
                  <a:pt x="6064" y="225358"/>
                </a:cubicBezTo>
                <a:cubicBezTo>
                  <a:pt x="4240" y="224961"/>
                  <a:pt x="2416" y="224723"/>
                  <a:pt x="590" y="224406"/>
                </a:cubicBezTo>
                <a:cubicBezTo>
                  <a:pt x="-7342" y="189979"/>
                  <a:pt x="67143" y="154125"/>
                  <a:pt x="75868" y="121761"/>
                </a:cubicBezTo>
                <a:cubicBezTo>
                  <a:pt x="76344" y="119620"/>
                  <a:pt x="76662" y="117557"/>
                  <a:pt x="77138" y="11557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6D6C2EDC-21C0-EBD0-44F7-7ADB285D61BF}"/>
              </a:ext>
            </a:extLst>
          </p:cNvPr>
          <p:cNvSpPr/>
          <p:nvPr/>
        </p:nvSpPr>
        <p:spPr>
          <a:xfrm>
            <a:off x="9595076" y="1989122"/>
            <a:ext cx="118442" cy="202988"/>
          </a:xfrm>
          <a:custGeom>
            <a:avLst/>
            <a:gdLst>
              <a:gd name="connsiteX0" fmla="*/ 77217 w 118442"/>
              <a:gd name="connsiteY0" fmla="*/ 0 h 202988"/>
              <a:gd name="connsiteX1" fmla="*/ 105536 w 118442"/>
              <a:gd name="connsiteY1" fmla="*/ 36885 h 202988"/>
              <a:gd name="connsiteX2" fmla="*/ 108630 w 118442"/>
              <a:gd name="connsiteY2" fmla="*/ 193152 h 202988"/>
              <a:gd name="connsiteX3" fmla="*/ 88719 w 118442"/>
              <a:gd name="connsiteY3" fmla="*/ 202989 h 202988"/>
              <a:gd name="connsiteX4" fmla="*/ 6064 w 118442"/>
              <a:gd name="connsiteY4" fmla="*/ 109625 h 202988"/>
              <a:gd name="connsiteX5" fmla="*/ 590 w 118442"/>
              <a:gd name="connsiteY5" fmla="*/ 108673 h 202988"/>
              <a:gd name="connsiteX6" fmla="*/ 75869 w 118442"/>
              <a:gd name="connsiteY6" fmla="*/ 6029 h 202988"/>
              <a:gd name="connsiteX7" fmla="*/ 77217 w 118442"/>
              <a:gd name="connsiteY7" fmla="*/ 0 h 20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442" h="202988">
                <a:moveTo>
                  <a:pt x="77217" y="0"/>
                </a:moveTo>
                <a:cubicBezTo>
                  <a:pt x="96096" y="10788"/>
                  <a:pt x="100141" y="15547"/>
                  <a:pt x="105536" y="36885"/>
                </a:cubicBezTo>
                <a:cubicBezTo>
                  <a:pt x="114737" y="72581"/>
                  <a:pt x="127666" y="163565"/>
                  <a:pt x="108630" y="193152"/>
                </a:cubicBezTo>
                <a:cubicBezTo>
                  <a:pt x="103949" y="200450"/>
                  <a:pt x="96810" y="200609"/>
                  <a:pt x="88719" y="202989"/>
                </a:cubicBezTo>
                <a:cubicBezTo>
                  <a:pt x="67063" y="182285"/>
                  <a:pt x="33351" y="116050"/>
                  <a:pt x="6064" y="109625"/>
                </a:cubicBezTo>
                <a:cubicBezTo>
                  <a:pt x="4240" y="109228"/>
                  <a:pt x="2416" y="108990"/>
                  <a:pt x="590" y="108673"/>
                </a:cubicBezTo>
                <a:cubicBezTo>
                  <a:pt x="-7342" y="74247"/>
                  <a:pt x="67143" y="38393"/>
                  <a:pt x="75869" y="6029"/>
                </a:cubicBezTo>
                <a:cubicBezTo>
                  <a:pt x="76424" y="4046"/>
                  <a:pt x="76741" y="1983"/>
                  <a:pt x="772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F7DCA11F-75FC-B7B4-F48E-8F006B34B4D7}"/>
              </a:ext>
            </a:extLst>
          </p:cNvPr>
          <p:cNvSpPr/>
          <p:nvPr/>
        </p:nvSpPr>
        <p:spPr>
          <a:xfrm>
            <a:off x="9869388" y="2097319"/>
            <a:ext cx="134952" cy="125093"/>
          </a:xfrm>
          <a:custGeom>
            <a:avLst/>
            <a:gdLst>
              <a:gd name="connsiteX0" fmla="*/ 4783 w 134952"/>
              <a:gd name="connsiteY0" fmla="*/ 0 h 125093"/>
              <a:gd name="connsiteX1" fmla="*/ 128131 w 134952"/>
              <a:gd name="connsiteY1" fmla="*/ 41486 h 125093"/>
              <a:gd name="connsiteX2" fmla="*/ 134952 w 134952"/>
              <a:gd name="connsiteY2" fmla="*/ 51243 h 125093"/>
              <a:gd name="connsiteX3" fmla="*/ 23820 w 134952"/>
              <a:gd name="connsiteY3" fmla="*/ 121444 h 125093"/>
              <a:gd name="connsiteX4" fmla="*/ 4941 w 134952"/>
              <a:gd name="connsiteY4" fmla="*/ 125093 h 125093"/>
              <a:gd name="connsiteX5" fmla="*/ 4783 w 134952"/>
              <a:gd name="connsiteY5" fmla="*/ 0 h 125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952" h="125093">
                <a:moveTo>
                  <a:pt x="4783" y="0"/>
                </a:moveTo>
                <a:cubicBezTo>
                  <a:pt x="51108" y="873"/>
                  <a:pt x="94180" y="6980"/>
                  <a:pt x="128131" y="41486"/>
                </a:cubicBezTo>
                <a:cubicBezTo>
                  <a:pt x="131224" y="44580"/>
                  <a:pt x="133128" y="47277"/>
                  <a:pt x="134952" y="51243"/>
                </a:cubicBezTo>
                <a:cubicBezTo>
                  <a:pt x="117819" y="79879"/>
                  <a:pt x="55947" y="112718"/>
                  <a:pt x="23820" y="121444"/>
                </a:cubicBezTo>
                <a:cubicBezTo>
                  <a:pt x="17634" y="123110"/>
                  <a:pt x="11287" y="124220"/>
                  <a:pt x="4941" y="125093"/>
                </a:cubicBezTo>
                <a:cubicBezTo>
                  <a:pt x="-6163" y="99551"/>
                  <a:pt x="4941" y="30857"/>
                  <a:pt x="478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0C910E3C-E395-D01D-F557-BA2B9FEE4559}"/>
              </a:ext>
            </a:extLst>
          </p:cNvPr>
          <p:cNvSpPr/>
          <p:nvPr/>
        </p:nvSpPr>
        <p:spPr>
          <a:xfrm>
            <a:off x="9581437" y="2185923"/>
            <a:ext cx="304235" cy="450001"/>
          </a:xfrm>
          <a:custGeom>
            <a:avLst/>
            <a:gdLst>
              <a:gd name="connsiteX0" fmla="*/ 139719 w 304235"/>
              <a:gd name="connsiteY0" fmla="*/ 373851 h 450001"/>
              <a:gd name="connsiteX1" fmla="*/ 90617 w 304235"/>
              <a:gd name="connsiteY1" fmla="*/ 272158 h 450001"/>
              <a:gd name="connsiteX2" fmla="*/ 22399 w 304235"/>
              <a:gd name="connsiteY2" fmla="*/ 95585 h 450001"/>
              <a:gd name="connsiteX3" fmla="*/ 1855 w 304235"/>
              <a:gd name="connsiteY3" fmla="*/ 0 h 450001"/>
              <a:gd name="connsiteX4" fmla="*/ 8597 w 304235"/>
              <a:gd name="connsiteY4" fmla="*/ 793 h 450001"/>
              <a:gd name="connsiteX5" fmla="*/ 114098 w 304235"/>
              <a:gd name="connsiteY5" fmla="*/ 100820 h 450001"/>
              <a:gd name="connsiteX6" fmla="*/ 286785 w 304235"/>
              <a:gd name="connsiteY6" fmla="*/ 131359 h 450001"/>
              <a:gd name="connsiteX7" fmla="*/ 304236 w 304235"/>
              <a:gd name="connsiteY7" fmla="*/ 337838 h 450001"/>
              <a:gd name="connsiteX8" fmla="*/ 245854 w 304235"/>
              <a:gd name="connsiteY8" fmla="*/ 354813 h 450001"/>
              <a:gd name="connsiteX9" fmla="*/ 207857 w 304235"/>
              <a:gd name="connsiteY9" fmla="*/ 450001 h 450001"/>
              <a:gd name="connsiteX10" fmla="*/ 139719 w 304235"/>
              <a:gd name="connsiteY10" fmla="*/ 373851 h 450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4235" h="450001">
                <a:moveTo>
                  <a:pt x="139719" y="373851"/>
                </a:moveTo>
                <a:cubicBezTo>
                  <a:pt x="139719" y="346405"/>
                  <a:pt x="104341" y="297225"/>
                  <a:pt x="90617" y="272158"/>
                </a:cubicBezTo>
                <a:cubicBezTo>
                  <a:pt x="47307" y="193311"/>
                  <a:pt x="48894" y="176177"/>
                  <a:pt x="22399" y="95585"/>
                </a:cubicBezTo>
                <a:cubicBezTo>
                  <a:pt x="12246" y="64569"/>
                  <a:pt x="-5839" y="33792"/>
                  <a:pt x="1855" y="0"/>
                </a:cubicBezTo>
                <a:lnTo>
                  <a:pt x="8597" y="793"/>
                </a:lnTo>
                <a:cubicBezTo>
                  <a:pt x="38740" y="42755"/>
                  <a:pt x="90776" y="66790"/>
                  <a:pt x="114098" y="100820"/>
                </a:cubicBezTo>
                <a:cubicBezTo>
                  <a:pt x="168593" y="107959"/>
                  <a:pt x="232686" y="141433"/>
                  <a:pt x="286785" y="131359"/>
                </a:cubicBezTo>
                <a:cubicBezTo>
                  <a:pt x="310582" y="196960"/>
                  <a:pt x="292019" y="269620"/>
                  <a:pt x="304236" y="337838"/>
                </a:cubicBezTo>
                <a:cubicBezTo>
                  <a:pt x="283373" y="338711"/>
                  <a:pt x="261242" y="338314"/>
                  <a:pt x="245854" y="354813"/>
                </a:cubicBezTo>
                <a:cubicBezTo>
                  <a:pt x="224595" y="377579"/>
                  <a:pt x="225943" y="422080"/>
                  <a:pt x="207857" y="450001"/>
                </a:cubicBezTo>
                <a:cubicBezTo>
                  <a:pt x="203336" y="416844"/>
                  <a:pt x="164309" y="392492"/>
                  <a:pt x="139719" y="37385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541D9E60-BA91-EBAD-07C2-AAB8BE9B4022}"/>
              </a:ext>
            </a:extLst>
          </p:cNvPr>
          <p:cNvSpPr/>
          <p:nvPr/>
        </p:nvSpPr>
        <p:spPr>
          <a:xfrm>
            <a:off x="9581437" y="2185923"/>
            <a:ext cx="156286" cy="373851"/>
          </a:xfrm>
          <a:custGeom>
            <a:avLst/>
            <a:gdLst>
              <a:gd name="connsiteX0" fmla="*/ 139719 w 156286"/>
              <a:gd name="connsiteY0" fmla="*/ 373851 h 373851"/>
              <a:gd name="connsiteX1" fmla="*/ 90617 w 156286"/>
              <a:gd name="connsiteY1" fmla="*/ 272158 h 373851"/>
              <a:gd name="connsiteX2" fmla="*/ 22399 w 156286"/>
              <a:gd name="connsiteY2" fmla="*/ 95585 h 373851"/>
              <a:gd name="connsiteX3" fmla="*/ 1855 w 156286"/>
              <a:gd name="connsiteY3" fmla="*/ 0 h 373851"/>
              <a:gd name="connsiteX4" fmla="*/ 8597 w 156286"/>
              <a:gd name="connsiteY4" fmla="*/ 793 h 373851"/>
              <a:gd name="connsiteX5" fmla="*/ 114098 w 156286"/>
              <a:gd name="connsiteY5" fmla="*/ 100820 h 373851"/>
              <a:gd name="connsiteX6" fmla="*/ 155028 w 156286"/>
              <a:gd name="connsiteY6" fmla="*/ 318642 h 373851"/>
              <a:gd name="connsiteX7" fmla="*/ 149952 w 156286"/>
              <a:gd name="connsiteY7" fmla="*/ 369171 h 373851"/>
              <a:gd name="connsiteX8" fmla="*/ 139719 w 156286"/>
              <a:gd name="connsiteY8" fmla="*/ 373851 h 373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286" h="373851">
                <a:moveTo>
                  <a:pt x="139719" y="373851"/>
                </a:moveTo>
                <a:cubicBezTo>
                  <a:pt x="139719" y="346405"/>
                  <a:pt x="104341" y="297225"/>
                  <a:pt x="90617" y="272158"/>
                </a:cubicBezTo>
                <a:cubicBezTo>
                  <a:pt x="47307" y="193311"/>
                  <a:pt x="48894" y="176177"/>
                  <a:pt x="22399" y="95585"/>
                </a:cubicBezTo>
                <a:cubicBezTo>
                  <a:pt x="12246" y="64569"/>
                  <a:pt x="-5839" y="33792"/>
                  <a:pt x="1855" y="0"/>
                </a:cubicBezTo>
                <a:lnTo>
                  <a:pt x="8597" y="793"/>
                </a:lnTo>
                <a:cubicBezTo>
                  <a:pt x="38740" y="42755"/>
                  <a:pt x="90776" y="66790"/>
                  <a:pt x="114098" y="100820"/>
                </a:cubicBezTo>
                <a:cubicBezTo>
                  <a:pt x="148841" y="132232"/>
                  <a:pt x="152490" y="271841"/>
                  <a:pt x="155028" y="318642"/>
                </a:cubicBezTo>
                <a:cubicBezTo>
                  <a:pt x="156059" y="336093"/>
                  <a:pt x="158916" y="353941"/>
                  <a:pt x="149952" y="369171"/>
                </a:cubicBezTo>
                <a:lnTo>
                  <a:pt x="139719" y="373851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AF37D417-709B-E44F-5EE0-A2239A2BD11C}"/>
              </a:ext>
            </a:extLst>
          </p:cNvPr>
          <p:cNvSpPr/>
          <p:nvPr/>
        </p:nvSpPr>
        <p:spPr>
          <a:xfrm>
            <a:off x="6508322" y="154690"/>
            <a:ext cx="375971" cy="291751"/>
          </a:xfrm>
          <a:custGeom>
            <a:avLst/>
            <a:gdLst>
              <a:gd name="connsiteX0" fmla="*/ 247648 w 375971"/>
              <a:gd name="connsiteY0" fmla="*/ 0 h 291751"/>
              <a:gd name="connsiteX1" fmla="*/ 295877 w 375971"/>
              <a:gd name="connsiteY1" fmla="*/ 74167 h 291751"/>
              <a:gd name="connsiteX2" fmla="*/ 373613 w 375971"/>
              <a:gd name="connsiteY2" fmla="*/ 291751 h 291751"/>
              <a:gd name="connsiteX3" fmla="*/ 79403 w 375971"/>
              <a:gd name="connsiteY3" fmla="*/ 188552 h 291751"/>
              <a:gd name="connsiteX4" fmla="*/ 0 w 375971"/>
              <a:gd name="connsiteY4" fmla="*/ 141592 h 291751"/>
              <a:gd name="connsiteX5" fmla="*/ 91142 w 375971"/>
              <a:gd name="connsiteY5" fmla="*/ 4363 h 291751"/>
              <a:gd name="connsiteX6" fmla="*/ 106611 w 375971"/>
              <a:gd name="connsiteY6" fmla="*/ 51402 h 291751"/>
              <a:gd name="connsiteX7" fmla="*/ 141434 w 375971"/>
              <a:gd name="connsiteY7" fmla="*/ 88446 h 291751"/>
              <a:gd name="connsiteX8" fmla="*/ 152539 w 375971"/>
              <a:gd name="connsiteY8" fmla="*/ 81624 h 291751"/>
              <a:gd name="connsiteX9" fmla="*/ 162930 w 375971"/>
              <a:gd name="connsiteY9" fmla="*/ 17213 h 291751"/>
              <a:gd name="connsiteX10" fmla="*/ 208938 w 375971"/>
              <a:gd name="connsiteY10" fmla="*/ 80593 h 291751"/>
              <a:gd name="connsiteX11" fmla="*/ 245585 w 375971"/>
              <a:gd name="connsiteY11" fmla="*/ 95981 h 291751"/>
              <a:gd name="connsiteX12" fmla="*/ 254549 w 375971"/>
              <a:gd name="connsiteY12" fmla="*/ 83845 h 291751"/>
              <a:gd name="connsiteX13" fmla="*/ 247648 w 375971"/>
              <a:gd name="connsiteY13" fmla="*/ 0 h 291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5971" h="291751">
                <a:moveTo>
                  <a:pt x="247648" y="0"/>
                </a:moveTo>
                <a:cubicBezTo>
                  <a:pt x="268827" y="20069"/>
                  <a:pt x="282312" y="48546"/>
                  <a:pt x="295877" y="74167"/>
                </a:cubicBezTo>
                <a:cubicBezTo>
                  <a:pt x="320308" y="120492"/>
                  <a:pt x="389557" y="240191"/>
                  <a:pt x="373613" y="291751"/>
                </a:cubicBezTo>
                <a:cubicBezTo>
                  <a:pt x="270017" y="267002"/>
                  <a:pt x="175939" y="233845"/>
                  <a:pt x="79403" y="188552"/>
                </a:cubicBezTo>
                <a:lnTo>
                  <a:pt x="0" y="141592"/>
                </a:lnTo>
                <a:cubicBezTo>
                  <a:pt x="41089" y="98758"/>
                  <a:pt x="67742" y="58937"/>
                  <a:pt x="91142" y="4363"/>
                </a:cubicBezTo>
                <a:cubicBezTo>
                  <a:pt x="95347" y="20227"/>
                  <a:pt x="100185" y="36330"/>
                  <a:pt x="106611" y="51402"/>
                </a:cubicBezTo>
                <a:cubicBezTo>
                  <a:pt x="113829" y="68139"/>
                  <a:pt x="124697" y="81544"/>
                  <a:pt x="141434" y="88446"/>
                </a:cubicBezTo>
                <a:lnTo>
                  <a:pt x="152539" y="81624"/>
                </a:lnTo>
                <a:cubicBezTo>
                  <a:pt x="164834" y="61079"/>
                  <a:pt x="163089" y="40296"/>
                  <a:pt x="162930" y="17213"/>
                </a:cubicBezTo>
                <a:cubicBezTo>
                  <a:pt x="176415" y="38948"/>
                  <a:pt x="189900" y="63221"/>
                  <a:pt x="208938" y="80593"/>
                </a:cubicBezTo>
                <a:cubicBezTo>
                  <a:pt x="220519" y="91143"/>
                  <a:pt x="229721" y="96695"/>
                  <a:pt x="245585" y="95981"/>
                </a:cubicBezTo>
                <a:lnTo>
                  <a:pt x="254549" y="83845"/>
                </a:lnTo>
                <a:cubicBezTo>
                  <a:pt x="262164" y="56558"/>
                  <a:pt x="253121" y="27129"/>
                  <a:pt x="24764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EA5B3C38-4868-9D2A-6843-D1ED507E66F7}"/>
              </a:ext>
            </a:extLst>
          </p:cNvPr>
          <p:cNvSpPr/>
          <p:nvPr/>
        </p:nvSpPr>
        <p:spPr>
          <a:xfrm>
            <a:off x="6468026" y="2032354"/>
            <a:ext cx="523692" cy="275172"/>
          </a:xfrm>
          <a:custGeom>
            <a:avLst/>
            <a:gdLst>
              <a:gd name="connsiteX0" fmla="*/ 450239 w 523692"/>
              <a:gd name="connsiteY0" fmla="*/ 1269 h 275172"/>
              <a:gd name="connsiteX1" fmla="*/ 472291 w 523692"/>
              <a:gd name="connsiteY1" fmla="*/ 79 h 275172"/>
              <a:gd name="connsiteX2" fmla="*/ 523692 w 523692"/>
              <a:gd name="connsiteY2" fmla="*/ 15388 h 275172"/>
              <a:gd name="connsiteX3" fmla="*/ 353306 w 523692"/>
              <a:gd name="connsiteY3" fmla="*/ 197436 h 275172"/>
              <a:gd name="connsiteX4" fmla="*/ 307616 w 523692"/>
              <a:gd name="connsiteY4" fmla="*/ 275172 h 275172"/>
              <a:gd name="connsiteX5" fmla="*/ 285643 w 523692"/>
              <a:gd name="connsiteY5" fmla="*/ 245743 h 275172"/>
              <a:gd name="connsiteX6" fmla="*/ 108990 w 523692"/>
              <a:gd name="connsiteY6" fmla="*/ 169751 h 275172"/>
              <a:gd name="connsiteX7" fmla="*/ 105817 w 523692"/>
              <a:gd name="connsiteY7" fmla="*/ 165230 h 275172"/>
              <a:gd name="connsiteX8" fmla="*/ 223295 w 523692"/>
              <a:gd name="connsiteY8" fmla="*/ 174273 h 275172"/>
              <a:gd name="connsiteX9" fmla="*/ 228689 w 523692"/>
              <a:gd name="connsiteY9" fmla="*/ 175463 h 275172"/>
              <a:gd name="connsiteX10" fmla="*/ 262322 w 523692"/>
              <a:gd name="connsiteY10" fmla="*/ 168403 h 275172"/>
              <a:gd name="connsiteX11" fmla="*/ 246061 w 523692"/>
              <a:gd name="connsiteY11" fmla="*/ 135008 h 275172"/>
              <a:gd name="connsiteX12" fmla="*/ 0 w 523692"/>
              <a:gd name="connsiteY12" fmla="*/ 82575 h 275172"/>
              <a:gd name="connsiteX13" fmla="*/ 107007 w 523692"/>
              <a:gd name="connsiteY13" fmla="*/ 28953 h 275172"/>
              <a:gd name="connsiteX14" fmla="*/ 289451 w 523692"/>
              <a:gd name="connsiteY14" fmla="*/ 58382 h 275172"/>
              <a:gd name="connsiteX15" fmla="*/ 450239 w 523692"/>
              <a:gd name="connsiteY15" fmla="*/ 1269 h 27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23692" h="275172">
                <a:moveTo>
                  <a:pt x="450239" y="1269"/>
                </a:moveTo>
                <a:cubicBezTo>
                  <a:pt x="457537" y="396"/>
                  <a:pt x="464914" y="238"/>
                  <a:pt x="472291" y="79"/>
                </a:cubicBezTo>
                <a:cubicBezTo>
                  <a:pt x="492677" y="-397"/>
                  <a:pt x="508542" y="872"/>
                  <a:pt x="523692" y="15388"/>
                </a:cubicBezTo>
                <a:cubicBezTo>
                  <a:pt x="519250" y="46721"/>
                  <a:pt x="383766" y="159915"/>
                  <a:pt x="353306" y="197436"/>
                </a:cubicBezTo>
                <a:cubicBezTo>
                  <a:pt x="334348" y="220836"/>
                  <a:pt x="321101" y="248361"/>
                  <a:pt x="307616" y="275172"/>
                </a:cubicBezTo>
                <a:cubicBezTo>
                  <a:pt x="301111" y="264781"/>
                  <a:pt x="293734" y="254945"/>
                  <a:pt x="285643" y="245743"/>
                </a:cubicBezTo>
                <a:cubicBezTo>
                  <a:pt x="240111" y="193549"/>
                  <a:pt x="176097" y="174352"/>
                  <a:pt x="108990" y="169751"/>
                </a:cubicBezTo>
                <a:lnTo>
                  <a:pt x="105817" y="165230"/>
                </a:lnTo>
                <a:cubicBezTo>
                  <a:pt x="128583" y="151983"/>
                  <a:pt x="195770" y="169434"/>
                  <a:pt x="223295" y="174273"/>
                </a:cubicBezTo>
                <a:cubicBezTo>
                  <a:pt x="225120" y="174670"/>
                  <a:pt x="226865" y="175225"/>
                  <a:pt x="228689" y="175463"/>
                </a:cubicBezTo>
                <a:cubicBezTo>
                  <a:pt x="243919" y="177525"/>
                  <a:pt x="250582" y="178001"/>
                  <a:pt x="262322" y="168403"/>
                </a:cubicBezTo>
                <a:cubicBezTo>
                  <a:pt x="260418" y="153014"/>
                  <a:pt x="257642" y="146351"/>
                  <a:pt x="246061" y="135008"/>
                </a:cubicBezTo>
                <a:cubicBezTo>
                  <a:pt x="182920" y="73374"/>
                  <a:pt x="80672" y="79561"/>
                  <a:pt x="0" y="82575"/>
                </a:cubicBezTo>
                <a:cubicBezTo>
                  <a:pt x="34585" y="61713"/>
                  <a:pt x="67980" y="40455"/>
                  <a:pt x="107007" y="28953"/>
                </a:cubicBezTo>
                <a:cubicBezTo>
                  <a:pt x="166976" y="43231"/>
                  <a:pt x="227261" y="59730"/>
                  <a:pt x="289451" y="58382"/>
                </a:cubicBezTo>
                <a:cubicBezTo>
                  <a:pt x="343232" y="57192"/>
                  <a:pt x="411450" y="41644"/>
                  <a:pt x="450239" y="126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56CFCA6E-EDF7-EA55-55D8-871D5151DF93}"/>
              </a:ext>
            </a:extLst>
          </p:cNvPr>
          <p:cNvSpPr/>
          <p:nvPr/>
        </p:nvSpPr>
        <p:spPr>
          <a:xfrm>
            <a:off x="1669518" y="5879853"/>
            <a:ext cx="313485" cy="275729"/>
          </a:xfrm>
          <a:custGeom>
            <a:avLst/>
            <a:gdLst>
              <a:gd name="connsiteX0" fmla="*/ 177288 w 313485"/>
              <a:gd name="connsiteY0" fmla="*/ 0 h 275729"/>
              <a:gd name="connsiteX1" fmla="*/ 313486 w 313485"/>
              <a:gd name="connsiteY1" fmla="*/ 55685 h 275729"/>
              <a:gd name="connsiteX2" fmla="*/ 312693 w 313485"/>
              <a:gd name="connsiteY2" fmla="*/ 205289 h 275729"/>
              <a:gd name="connsiteX3" fmla="*/ 107721 w 313485"/>
              <a:gd name="connsiteY3" fmla="*/ 252407 h 275729"/>
              <a:gd name="connsiteX4" fmla="*/ 17927 w 313485"/>
              <a:gd name="connsiteY4" fmla="*/ 275332 h 275729"/>
              <a:gd name="connsiteX5" fmla="*/ 0 w 313485"/>
              <a:gd name="connsiteY5" fmla="*/ 265813 h 275729"/>
              <a:gd name="connsiteX6" fmla="*/ 167055 w 313485"/>
              <a:gd name="connsiteY6" fmla="*/ 79958 h 275729"/>
              <a:gd name="connsiteX7" fmla="*/ 177288 w 313485"/>
              <a:gd name="connsiteY7" fmla="*/ 0 h 275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3485" h="275729">
                <a:moveTo>
                  <a:pt x="177288" y="0"/>
                </a:moveTo>
                <a:cubicBezTo>
                  <a:pt x="222026" y="20069"/>
                  <a:pt x="267954" y="37520"/>
                  <a:pt x="313486" y="55685"/>
                </a:cubicBezTo>
                <a:cubicBezTo>
                  <a:pt x="304919" y="107404"/>
                  <a:pt x="305316" y="153808"/>
                  <a:pt x="312693" y="205289"/>
                </a:cubicBezTo>
                <a:cubicBezTo>
                  <a:pt x="243364" y="218853"/>
                  <a:pt x="178398" y="244078"/>
                  <a:pt x="107721" y="252407"/>
                </a:cubicBezTo>
                <a:cubicBezTo>
                  <a:pt x="79641" y="263592"/>
                  <a:pt x="48863" y="278346"/>
                  <a:pt x="17927" y="275332"/>
                </a:cubicBezTo>
                <a:cubicBezTo>
                  <a:pt x="6504" y="274221"/>
                  <a:pt x="7139" y="274539"/>
                  <a:pt x="0" y="265813"/>
                </a:cubicBezTo>
                <a:cubicBezTo>
                  <a:pt x="6663" y="229404"/>
                  <a:pt x="132787" y="126600"/>
                  <a:pt x="167055" y="79958"/>
                </a:cubicBezTo>
                <a:cubicBezTo>
                  <a:pt x="168086" y="53306"/>
                  <a:pt x="173242" y="26494"/>
                  <a:pt x="177288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7000286B-94AA-C9A2-4383-6C8A549204F8}"/>
              </a:ext>
            </a:extLst>
          </p:cNvPr>
          <p:cNvSpPr/>
          <p:nvPr/>
        </p:nvSpPr>
        <p:spPr>
          <a:xfrm>
            <a:off x="9868302" y="2289651"/>
            <a:ext cx="217028" cy="282576"/>
          </a:xfrm>
          <a:custGeom>
            <a:avLst/>
            <a:gdLst>
              <a:gd name="connsiteX0" fmla="*/ 0 w 217028"/>
              <a:gd name="connsiteY0" fmla="*/ 27632 h 282576"/>
              <a:gd name="connsiteX1" fmla="*/ 147778 w 217028"/>
              <a:gd name="connsiteY1" fmla="*/ 3121 h 282576"/>
              <a:gd name="connsiteX2" fmla="*/ 156108 w 217028"/>
              <a:gd name="connsiteY2" fmla="*/ 159626 h 282576"/>
              <a:gd name="connsiteX3" fmla="*/ 216393 w 217028"/>
              <a:gd name="connsiteY3" fmla="*/ 278373 h 282576"/>
              <a:gd name="connsiteX4" fmla="*/ 217029 w 217028"/>
              <a:gd name="connsiteY4" fmla="*/ 282577 h 282576"/>
              <a:gd name="connsiteX5" fmla="*/ 17371 w 217028"/>
              <a:gd name="connsiteY5" fmla="*/ 234190 h 282576"/>
              <a:gd name="connsiteX6" fmla="*/ 0 w 217028"/>
              <a:gd name="connsiteY6" fmla="*/ 27632 h 282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028" h="282576">
                <a:moveTo>
                  <a:pt x="0" y="27632"/>
                </a:moveTo>
                <a:cubicBezTo>
                  <a:pt x="31571" y="21207"/>
                  <a:pt x="124458" y="-9809"/>
                  <a:pt x="147778" y="3121"/>
                </a:cubicBezTo>
                <a:cubicBezTo>
                  <a:pt x="145638" y="54681"/>
                  <a:pt x="139450" y="109731"/>
                  <a:pt x="156108" y="159626"/>
                </a:cubicBezTo>
                <a:cubicBezTo>
                  <a:pt x="170069" y="201191"/>
                  <a:pt x="211634" y="236014"/>
                  <a:pt x="216393" y="278373"/>
                </a:cubicBezTo>
                <a:cubicBezTo>
                  <a:pt x="216552" y="279801"/>
                  <a:pt x="216790" y="281149"/>
                  <a:pt x="217029" y="282577"/>
                </a:cubicBezTo>
                <a:cubicBezTo>
                  <a:pt x="164992" y="252434"/>
                  <a:pt x="77261" y="239504"/>
                  <a:pt x="17371" y="234190"/>
                </a:cubicBezTo>
                <a:cubicBezTo>
                  <a:pt x="5235" y="165892"/>
                  <a:pt x="23797" y="93311"/>
                  <a:pt x="0" y="27632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68BDB4EF-401F-85BD-7B6C-871C7629BC50}"/>
              </a:ext>
            </a:extLst>
          </p:cNvPr>
          <p:cNvSpPr/>
          <p:nvPr/>
        </p:nvSpPr>
        <p:spPr>
          <a:xfrm>
            <a:off x="7619643" y="50546"/>
            <a:ext cx="260101" cy="229951"/>
          </a:xfrm>
          <a:custGeom>
            <a:avLst/>
            <a:gdLst>
              <a:gd name="connsiteX0" fmla="*/ 0 w 260101"/>
              <a:gd name="connsiteY0" fmla="*/ 229951 h 229951"/>
              <a:gd name="connsiteX1" fmla="*/ 43628 w 260101"/>
              <a:gd name="connsiteY1" fmla="*/ 5228 h 229951"/>
              <a:gd name="connsiteX2" fmla="*/ 88049 w 260101"/>
              <a:gd name="connsiteY2" fmla="*/ 3721 h 229951"/>
              <a:gd name="connsiteX3" fmla="*/ 112639 w 260101"/>
              <a:gd name="connsiteY3" fmla="*/ 87566 h 229951"/>
              <a:gd name="connsiteX4" fmla="*/ 128266 w 260101"/>
              <a:gd name="connsiteY4" fmla="*/ 86772 h 229951"/>
              <a:gd name="connsiteX5" fmla="*/ 219884 w 260101"/>
              <a:gd name="connsiteY5" fmla="*/ 34736 h 229951"/>
              <a:gd name="connsiteX6" fmla="*/ 226389 w 260101"/>
              <a:gd name="connsiteY6" fmla="*/ 139364 h 229951"/>
              <a:gd name="connsiteX7" fmla="*/ 237335 w 260101"/>
              <a:gd name="connsiteY7" fmla="*/ 140395 h 229951"/>
              <a:gd name="connsiteX8" fmla="*/ 249551 w 260101"/>
              <a:gd name="connsiteY8" fmla="*/ 127862 h 229951"/>
              <a:gd name="connsiteX9" fmla="*/ 260101 w 260101"/>
              <a:gd name="connsiteY9" fmla="*/ 140712 h 229951"/>
              <a:gd name="connsiteX10" fmla="*/ 0 w 260101"/>
              <a:gd name="connsiteY10" fmla="*/ 229951 h 229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0101" h="229951">
                <a:moveTo>
                  <a:pt x="0" y="229951"/>
                </a:moveTo>
                <a:cubicBezTo>
                  <a:pt x="33078" y="179977"/>
                  <a:pt x="2617" y="40368"/>
                  <a:pt x="43628" y="5228"/>
                </a:cubicBezTo>
                <a:cubicBezTo>
                  <a:pt x="58620" y="-2863"/>
                  <a:pt x="72263" y="-87"/>
                  <a:pt x="88049" y="3721"/>
                </a:cubicBezTo>
                <a:cubicBezTo>
                  <a:pt x="138816" y="15937"/>
                  <a:pt x="96457" y="60358"/>
                  <a:pt x="112639" y="87566"/>
                </a:cubicBezTo>
                <a:cubicBezTo>
                  <a:pt x="117795" y="87804"/>
                  <a:pt x="123110" y="87804"/>
                  <a:pt x="128266" y="86772"/>
                </a:cubicBezTo>
                <a:cubicBezTo>
                  <a:pt x="158567" y="80823"/>
                  <a:pt x="202592" y="61627"/>
                  <a:pt x="219884" y="34736"/>
                </a:cubicBezTo>
                <a:cubicBezTo>
                  <a:pt x="231783" y="68369"/>
                  <a:pt x="208541" y="108348"/>
                  <a:pt x="226389" y="139364"/>
                </a:cubicBezTo>
                <a:lnTo>
                  <a:pt x="237335" y="140395"/>
                </a:lnTo>
                <a:lnTo>
                  <a:pt x="249551" y="127862"/>
                </a:lnTo>
                <a:lnTo>
                  <a:pt x="260101" y="140712"/>
                </a:lnTo>
                <a:cubicBezTo>
                  <a:pt x="236701" y="172442"/>
                  <a:pt x="45373" y="222177"/>
                  <a:pt x="0" y="22995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C3D02AA2-749C-4B7F-5A85-C35722A2BF23}"/>
              </a:ext>
            </a:extLst>
          </p:cNvPr>
          <p:cNvSpPr/>
          <p:nvPr/>
        </p:nvSpPr>
        <p:spPr>
          <a:xfrm>
            <a:off x="4261171" y="292078"/>
            <a:ext cx="277017" cy="244396"/>
          </a:xfrm>
          <a:custGeom>
            <a:avLst/>
            <a:gdLst>
              <a:gd name="connsiteX0" fmla="*/ 106690 w 277017"/>
              <a:gd name="connsiteY0" fmla="*/ 0 h 244396"/>
              <a:gd name="connsiteX1" fmla="*/ 194342 w 277017"/>
              <a:gd name="connsiteY1" fmla="*/ 147621 h 244396"/>
              <a:gd name="connsiteX2" fmla="*/ 201719 w 277017"/>
              <a:gd name="connsiteY2" fmla="*/ 34188 h 244396"/>
              <a:gd name="connsiteX3" fmla="*/ 234876 w 277017"/>
              <a:gd name="connsiteY3" fmla="*/ 84638 h 244396"/>
              <a:gd name="connsiteX4" fmla="*/ 274142 w 277017"/>
              <a:gd name="connsiteY4" fmla="*/ 228689 h 244396"/>
              <a:gd name="connsiteX5" fmla="*/ 258991 w 277017"/>
              <a:gd name="connsiteY5" fmla="*/ 242888 h 244396"/>
              <a:gd name="connsiteX6" fmla="*/ 194580 w 277017"/>
              <a:gd name="connsiteY6" fmla="*/ 227103 h 244396"/>
              <a:gd name="connsiteX7" fmla="*/ 0 w 277017"/>
              <a:gd name="connsiteY7" fmla="*/ 103041 h 244396"/>
              <a:gd name="connsiteX8" fmla="*/ 14833 w 277017"/>
              <a:gd name="connsiteY8" fmla="*/ 32364 h 244396"/>
              <a:gd name="connsiteX9" fmla="*/ 53860 w 277017"/>
              <a:gd name="connsiteY9" fmla="*/ 109228 h 244396"/>
              <a:gd name="connsiteX10" fmla="*/ 83290 w 277017"/>
              <a:gd name="connsiteY10" fmla="*/ 76230 h 244396"/>
              <a:gd name="connsiteX11" fmla="*/ 98995 w 277017"/>
              <a:gd name="connsiteY11" fmla="*/ 89635 h 244396"/>
              <a:gd name="connsiteX12" fmla="*/ 106690 w 277017"/>
              <a:gd name="connsiteY12" fmla="*/ 0 h 244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7017" h="244396">
                <a:moveTo>
                  <a:pt x="106690" y="0"/>
                </a:moveTo>
                <a:cubicBezTo>
                  <a:pt x="132391" y="22766"/>
                  <a:pt x="168562" y="110894"/>
                  <a:pt x="194342" y="147621"/>
                </a:cubicBezTo>
                <a:cubicBezTo>
                  <a:pt x="199023" y="110021"/>
                  <a:pt x="199895" y="72026"/>
                  <a:pt x="201719" y="34188"/>
                </a:cubicBezTo>
                <a:cubicBezTo>
                  <a:pt x="213142" y="50688"/>
                  <a:pt x="224564" y="67346"/>
                  <a:pt x="234876" y="84638"/>
                </a:cubicBezTo>
                <a:cubicBezTo>
                  <a:pt x="259070" y="125014"/>
                  <a:pt x="285961" y="180540"/>
                  <a:pt x="274142" y="228689"/>
                </a:cubicBezTo>
                <a:cubicBezTo>
                  <a:pt x="269224" y="234876"/>
                  <a:pt x="266765" y="240270"/>
                  <a:pt x="258991" y="242888"/>
                </a:cubicBezTo>
                <a:cubicBezTo>
                  <a:pt x="240429" y="249075"/>
                  <a:pt x="211555" y="234718"/>
                  <a:pt x="194580" y="227103"/>
                </a:cubicBezTo>
                <a:cubicBezTo>
                  <a:pt x="128345" y="189186"/>
                  <a:pt x="64331" y="144289"/>
                  <a:pt x="0" y="103041"/>
                </a:cubicBezTo>
                <a:lnTo>
                  <a:pt x="14833" y="32364"/>
                </a:lnTo>
                <a:cubicBezTo>
                  <a:pt x="30143" y="57192"/>
                  <a:pt x="40058" y="83686"/>
                  <a:pt x="53860" y="109228"/>
                </a:cubicBezTo>
                <a:cubicBezTo>
                  <a:pt x="65204" y="109228"/>
                  <a:pt x="71391" y="82814"/>
                  <a:pt x="83290" y="76230"/>
                </a:cubicBezTo>
                <a:lnTo>
                  <a:pt x="98995" y="89635"/>
                </a:lnTo>
                <a:cubicBezTo>
                  <a:pt x="112084" y="70122"/>
                  <a:pt x="106452" y="23876"/>
                  <a:pt x="10669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A75F114D-0A01-E001-E58E-4B28096E055D}"/>
              </a:ext>
            </a:extLst>
          </p:cNvPr>
          <p:cNvSpPr/>
          <p:nvPr/>
        </p:nvSpPr>
        <p:spPr>
          <a:xfrm>
            <a:off x="10385965" y="3596557"/>
            <a:ext cx="246933" cy="192014"/>
          </a:xfrm>
          <a:custGeom>
            <a:avLst/>
            <a:gdLst>
              <a:gd name="connsiteX0" fmla="*/ 0 w 246933"/>
              <a:gd name="connsiteY0" fmla="*/ 1956 h 192014"/>
              <a:gd name="connsiteX1" fmla="*/ 12375 w 246933"/>
              <a:gd name="connsiteY1" fmla="*/ 52 h 192014"/>
              <a:gd name="connsiteX2" fmla="*/ 246934 w 246933"/>
              <a:gd name="connsiteY2" fmla="*/ 124987 h 192014"/>
              <a:gd name="connsiteX3" fmla="*/ 192043 w 246933"/>
              <a:gd name="connsiteY3" fmla="*/ 138789 h 192014"/>
              <a:gd name="connsiteX4" fmla="*/ 36886 w 246933"/>
              <a:gd name="connsiteY4" fmla="*/ 192015 h 192014"/>
              <a:gd name="connsiteX5" fmla="*/ 44897 w 246933"/>
              <a:gd name="connsiteY5" fmla="*/ 159810 h 192014"/>
              <a:gd name="connsiteX6" fmla="*/ 0 w 246933"/>
              <a:gd name="connsiteY6" fmla="*/ 1956 h 19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6933" h="192014">
                <a:moveTo>
                  <a:pt x="0" y="1956"/>
                </a:moveTo>
                <a:cubicBezTo>
                  <a:pt x="4046" y="1084"/>
                  <a:pt x="8171" y="290"/>
                  <a:pt x="12375" y="52"/>
                </a:cubicBezTo>
                <a:cubicBezTo>
                  <a:pt x="60444" y="-2565"/>
                  <a:pt x="213698" y="93575"/>
                  <a:pt x="246934" y="124987"/>
                </a:cubicBezTo>
                <a:cubicBezTo>
                  <a:pt x="236781" y="135457"/>
                  <a:pt x="207193" y="136330"/>
                  <a:pt x="192043" y="138789"/>
                </a:cubicBezTo>
                <a:cubicBezTo>
                  <a:pt x="148097" y="164014"/>
                  <a:pt x="86224" y="178530"/>
                  <a:pt x="36886" y="192015"/>
                </a:cubicBezTo>
                <a:cubicBezTo>
                  <a:pt x="43232" y="182179"/>
                  <a:pt x="45056" y="171391"/>
                  <a:pt x="44897" y="159810"/>
                </a:cubicBezTo>
                <a:cubicBezTo>
                  <a:pt x="44342" y="114912"/>
                  <a:pt x="32840" y="34796"/>
                  <a:pt x="0" y="1956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1423A886-09D3-FE26-5609-85A505E7B315}"/>
              </a:ext>
            </a:extLst>
          </p:cNvPr>
          <p:cNvSpPr/>
          <p:nvPr/>
        </p:nvSpPr>
        <p:spPr>
          <a:xfrm>
            <a:off x="5279841" y="5468482"/>
            <a:ext cx="241698" cy="162454"/>
          </a:xfrm>
          <a:custGeom>
            <a:avLst/>
            <a:gdLst>
              <a:gd name="connsiteX0" fmla="*/ 110418 w 241698"/>
              <a:gd name="connsiteY0" fmla="*/ 0 h 162454"/>
              <a:gd name="connsiteX1" fmla="*/ 179747 w 241698"/>
              <a:gd name="connsiteY1" fmla="*/ 19355 h 162454"/>
              <a:gd name="connsiteX2" fmla="*/ 241699 w 241698"/>
              <a:gd name="connsiteY2" fmla="*/ 63776 h 162454"/>
              <a:gd name="connsiteX3" fmla="*/ 103200 w 241698"/>
              <a:gd name="connsiteY3" fmla="*/ 131994 h 162454"/>
              <a:gd name="connsiteX4" fmla="*/ 43628 w 241698"/>
              <a:gd name="connsiteY4" fmla="*/ 162455 h 162454"/>
              <a:gd name="connsiteX5" fmla="*/ 0 w 241698"/>
              <a:gd name="connsiteY5" fmla="*/ 74168 h 162454"/>
              <a:gd name="connsiteX6" fmla="*/ 110418 w 241698"/>
              <a:gd name="connsiteY6" fmla="*/ 0 h 162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698" h="162454">
                <a:moveTo>
                  <a:pt x="110418" y="0"/>
                </a:moveTo>
                <a:cubicBezTo>
                  <a:pt x="133343" y="1428"/>
                  <a:pt x="158647" y="10630"/>
                  <a:pt x="179747" y="19355"/>
                </a:cubicBezTo>
                <a:cubicBezTo>
                  <a:pt x="204020" y="29429"/>
                  <a:pt x="231148" y="38393"/>
                  <a:pt x="241699" y="63776"/>
                </a:cubicBezTo>
                <a:cubicBezTo>
                  <a:pt x="221471" y="96775"/>
                  <a:pt x="140165" y="117954"/>
                  <a:pt x="103200" y="131994"/>
                </a:cubicBezTo>
                <a:lnTo>
                  <a:pt x="43628" y="162455"/>
                </a:lnTo>
                <a:cubicBezTo>
                  <a:pt x="27287" y="134057"/>
                  <a:pt x="13961" y="103755"/>
                  <a:pt x="0" y="74168"/>
                </a:cubicBezTo>
                <a:cubicBezTo>
                  <a:pt x="35220" y="46563"/>
                  <a:pt x="72185" y="23242"/>
                  <a:pt x="11041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4B1907CA-FAAC-6814-458D-1EE96BD10732}"/>
              </a:ext>
            </a:extLst>
          </p:cNvPr>
          <p:cNvSpPr/>
          <p:nvPr/>
        </p:nvSpPr>
        <p:spPr>
          <a:xfrm>
            <a:off x="4219447" y="497526"/>
            <a:ext cx="221946" cy="241625"/>
          </a:xfrm>
          <a:custGeom>
            <a:avLst/>
            <a:gdLst>
              <a:gd name="connsiteX0" fmla="*/ 0 w 221946"/>
              <a:gd name="connsiteY0" fmla="*/ 0 h 241625"/>
              <a:gd name="connsiteX1" fmla="*/ 109466 w 221946"/>
              <a:gd name="connsiteY1" fmla="*/ 11423 h 241625"/>
              <a:gd name="connsiteX2" fmla="*/ 221947 w 221946"/>
              <a:gd name="connsiteY2" fmla="*/ 128980 h 241625"/>
              <a:gd name="connsiteX3" fmla="*/ 188076 w 221946"/>
              <a:gd name="connsiteY3" fmla="*/ 139926 h 241625"/>
              <a:gd name="connsiteX4" fmla="*/ 108514 w 221946"/>
              <a:gd name="connsiteY4" fmla="*/ 232338 h 241625"/>
              <a:gd name="connsiteX5" fmla="*/ 75992 w 221946"/>
              <a:gd name="connsiteY5" fmla="*/ 241064 h 241625"/>
              <a:gd name="connsiteX6" fmla="*/ 18879 w 221946"/>
              <a:gd name="connsiteY6" fmla="*/ 185379 h 241625"/>
              <a:gd name="connsiteX7" fmla="*/ 32443 w 221946"/>
              <a:gd name="connsiteY7" fmla="*/ 168562 h 241625"/>
              <a:gd name="connsiteX8" fmla="*/ 154205 w 221946"/>
              <a:gd name="connsiteY8" fmla="*/ 176732 h 241625"/>
              <a:gd name="connsiteX9" fmla="*/ 17927 w 221946"/>
              <a:gd name="connsiteY9" fmla="*/ 92253 h 241625"/>
              <a:gd name="connsiteX10" fmla="*/ 166024 w 221946"/>
              <a:gd name="connsiteY10" fmla="*/ 100979 h 241625"/>
              <a:gd name="connsiteX11" fmla="*/ 0 w 221946"/>
              <a:gd name="connsiteY11" fmla="*/ 0 h 24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1946" h="241625">
                <a:moveTo>
                  <a:pt x="0" y="0"/>
                </a:moveTo>
                <a:lnTo>
                  <a:pt x="109466" y="11423"/>
                </a:lnTo>
                <a:cubicBezTo>
                  <a:pt x="136357" y="47753"/>
                  <a:pt x="211476" y="89556"/>
                  <a:pt x="221947" y="128980"/>
                </a:cubicBezTo>
                <a:cubicBezTo>
                  <a:pt x="213380" y="148017"/>
                  <a:pt x="202354" y="133422"/>
                  <a:pt x="188076" y="139926"/>
                </a:cubicBezTo>
                <a:cubicBezTo>
                  <a:pt x="178160" y="144448"/>
                  <a:pt x="138340" y="213856"/>
                  <a:pt x="108514" y="232338"/>
                </a:cubicBezTo>
                <a:cubicBezTo>
                  <a:pt x="100344" y="237415"/>
                  <a:pt x="85749" y="243523"/>
                  <a:pt x="75992" y="241064"/>
                </a:cubicBezTo>
                <a:cubicBezTo>
                  <a:pt x="47197" y="233687"/>
                  <a:pt x="33554" y="208858"/>
                  <a:pt x="18879" y="185379"/>
                </a:cubicBezTo>
                <a:cubicBezTo>
                  <a:pt x="21655" y="177446"/>
                  <a:pt x="26415" y="174035"/>
                  <a:pt x="32443" y="168562"/>
                </a:cubicBezTo>
                <a:cubicBezTo>
                  <a:pt x="70756" y="162296"/>
                  <a:pt x="115415" y="172766"/>
                  <a:pt x="154205" y="176732"/>
                </a:cubicBezTo>
                <a:cubicBezTo>
                  <a:pt x="113353" y="137547"/>
                  <a:pt x="68297" y="116605"/>
                  <a:pt x="17927" y="92253"/>
                </a:cubicBezTo>
                <a:cubicBezTo>
                  <a:pt x="67266" y="93046"/>
                  <a:pt x="116764" y="97568"/>
                  <a:pt x="166024" y="100979"/>
                </a:cubicBezTo>
                <a:cubicBezTo>
                  <a:pt x="114384" y="57906"/>
                  <a:pt x="60048" y="2958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51715551-8B6F-BFEB-670E-154E0375CFFF}"/>
              </a:ext>
            </a:extLst>
          </p:cNvPr>
          <p:cNvSpPr/>
          <p:nvPr/>
        </p:nvSpPr>
        <p:spPr>
          <a:xfrm>
            <a:off x="9953811" y="2784053"/>
            <a:ext cx="175542" cy="168451"/>
          </a:xfrm>
          <a:custGeom>
            <a:avLst/>
            <a:gdLst>
              <a:gd name="connsiteX0" fmla="*/ 0 w 175542"/>
              <a:gd name="connsiteY0" fmla="*/ 10201 h 168451"/>
              <a:gd name="connsiteX1" fmla="*/ 140403 w 175542"/>
              <a:gd name="connsiteY1" fmla="*/ 7425 h 168451"/>
              <a:gd name="connsiteX2" fmla="*/ 175543 w 175542"/>
              <a:gd name="connsiteY2" fmla="*/ 18213 h 168451"/>
              <a:gd name="connsiteX3" fmla="*/ 148415 w 175542"/>
              <a:gd name="connsiteY3" fmla="*/ 72153 h 168451"/>
              <a:gd name="connsiteX4" fmla="*/ 129297 w 175542"/>
              <a:gd name="connsiteY4" fmla="*/ 85321 h 168451"/>
              <a:gd name="connsiteX5" fmla="*/ 129536 w 175542"/>
              <a:gd name="connsiteY5" fmla="*/ 94046 h 168451"/>
              <a:gd name="connsiteX6" fmla="*/ 86224 w 175542"/>
              <a:gd name="connsiteY6" fmla="*/ 168451 h 168451"/>
              <a:gd name="connsiteX7" fmla="*/ 0 w 175542"/>
              <a:gd name="connsiteY7" fmla="*/ 10201 h 168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5542" h="168451">
                <a:moveTo>
                  <a:pt x="0" y="10201"/>
                </a:moveTo>
                <a:cubicBezTo>
                  <a:pt x="38155" y="6076"/>
                  <a:pt x="105580" y="-8836"/>
                  <a:pt x="140403" y="7425"/>
                </a:cubicBezTo>
                <a:cubicBezTo>
                  <a:pt x="157299" y="8139"/>
                  <a:pt x="162930" y="6076"/>
                  <a:pt x="175543" y="18213"/>
                </a:cubicBezTo>
                <a:cubicBezTo>
                  <a:pt x="175304" y="42169"/>
                  <a:pt x="165152" y="55574"/>
                  <a:pt x="148415" y="72153"/>
                </a:cubicBezTo>
                <a:cubicBezTo>
                  <a:pt x="142227" y="78261"/>
                  <a:pt x="137309" y="81989"/>
                  <a:pt x="129297" y="85321"/>
                </a:cubicBezTo>
                <a:cubicBezTo>
                  <a:pt x="129773" y="89128"/>
                  <a:pt x="129932" y="89683"/>
                  <a:pt x="129536" y="94046"/>
                </a:cubicBezTo>
                <a:cubicBezTo>
                  <a:pt x="126521" y="125617"/>
                  <a:pt x="109863" y="148779"/>
                  <a:pt x="86224" y="168451"/>
                </a:cubicBezTo>
                <a:cubicBezTo>
                  <a:pt x="84559" y="157505"/>
                  <a:pt x="10074" y="20196"/>
                  <a:pt x="0" y="1020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FD7D1EA0-1B3B-7F53-9178-CE8E0BD8FCEE}"/>
              </a:ext>
            </a:extLst>
          </p:cNvPr>
          <p:cNvSpPr/>
          <p:nvPr/>
        </p:nvSpPr>
        <p:spPr>
          <a:xfrm>
            <a:off x="10074279" y="2791478"/>
            <a:ext cx="54995" cy="77895"/>
          </a:xfrm>
          <a:custGeom>
            <a:avLst/>
            <a:gdLst>
              <a:gd name="connsiteX0" fmla="*/ 19855 w 54995"/>
              <a:gd name="connsiteY0" fmla="*/ 0 h 77895"/>
              <a:gd name="connsiteX1" fmla="*/ 54995 w 54995"/>
              <a:gd name="connsiteY1" fmla="*/ 10788 h 77895"/>
              <a:gd name="connsiteX2" fmla="*/ 27867 w 54995"/>
              <a:gd name="connsiteY2" fmla="*/ 64728 h 77895"/>
              <a:gd name="connsiteX3" fmla="*/ 8750 w 54995"/>
              <a:gd name="connsiteY3" fmla="*/ 77896 h 77895"/>
              <a:gd name="connsiteX4" fmla="*/ 1690 w 54995"/>
              <a:gd name="connsiteY4" fmla="*/ 18800 h 77895"/>
              <a:gd name="connsiteX5" fmla="*/ 19855 w 54995"/>
              <a:gd name="connsiteY5" fmla="*/ 0 h 77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995" h="77895">
                <a:moveTo>
                  <a:pt x="19855" y="0"/>
                </a:moveTo>
                <a:cubicBezTo>
                  <a:pt x="36751" y="714"/>
                  <a:pt x="42383" y="-1349"/>
                  <a:pt x="54995" y="10788"/>
                </a:cubicBezTo>
                <a:cubicBezTo>
                  <a:pt x="54758" y="34744"/>
                  <a:pt x="44604" y="48149"/>
                  <a:pt x="27867" y="64728"/>
                </a:cubicBezTo>
                <a:cubicBezTo>
                  <a:pt x="21680" y="70836"/>
                  <a:pt x="16762" y="74564"/>
                  <a:pt x="8750" y="77896"/>
                </a:cubicBezTo>
                <a:cubicBezTo>
                  <a:pt x="2246" y="63935"/>
                  <a:pt x="-2751" y="33316"/>
                  <a:pt x="1690" y="18800"/>
                </a:cubicBezTo>
                <a:cubicBezTo>
                  <a:pt x="5577" y="6346"/>
                  <a:pt x="9147" y="5711"/>
                  <a:pt x="1985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1CC45C4A-77FE-A613-CD43-BE9F68862CA6}"/>
              </a:ext>
            </a:extLst>
          </p:cNvPr>
          <p:cNvSpPr/>
          <p:nvPr/>
        </p:nvSpPr>
        <p:spPr>
          <a:xfrm>
            <a:off x="8444605" y="4479003"/>
            <a:ext cx="229992" cy="148175"/>
          </a:xfrm>
          <a:custGeom>
            <a:avLst/>
            <a:gdLst>
              <a:gd name="connsiteX0" fmla="*/ 47673 w 229992"/>
              <a:gd name="connsiteY0" fmla="*/ 0 h 148175"/>
              <a:gd name="connsiteX1" fmla="*/ 220995 w 229992"/>
              <a:gd name="connsiteY1" fmla="*/ 101613 h 148175"/>
              <a:gd name="connsiteX2" fmla="*/ 229007 w 229992"/>
              <a:gd name="connsiteY2" fmla="*/ 131122 h 148175"/>
              <a:gd name="connsiteX3" fmla="*/ 188393 w 229992"/>
              <a:gd name="connsiteY3" fmla="*/ 148176 h 148175"/>
              <a:gd name="connsiteX4" fmla="*/ 0 w 229992"/>
              <a:gd name="connsiteY4" fmla="*/ 84004 h 148175"/>
              <a:gd name="connsiteX5" fmla="*/ 47673 w 229992"/>
              <a:gd name="connsiteY5" fmla="*/ 0 h 14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9992" h="148175">
                <a:moveTo>
                  <a:pt x="47673" y="0"/>
                </a:moveTo>
                <a:cubicBezTo>
                  <a:pt x="94633" y="7298"/>
                  <a:pt x="191487" y="64252"/>
                  <a:pt x="220995" y="101613"/>
                </a:cubicBezTo>
                <a:cubicBezTo>
                  <a:pt x="230355" y="113512"/>
                  <a:pt x="231148" y="116447"/>
                  <a:pt x="229007" y="131122"/>
                </a:cubicBezTo>
                <a:cubicBezTo>
                  <a:pt x="216633" y="143972"/>
                  <a:pt x="205209" y="145082"/>
                  <a:pt x="188393" y="148176"/>
                </a:cubicBezTo>
                <a:cubicBezTo>
                  <a:pt x="147463" y="106928"/>
                  <a:pt x="56558" y="91063"/>
                  <a:pt x="0" y="84004"/>
                </a:cubicBezTo>
                <a:cubicBezTo>
                  <a:pt x="26574" y="61158"/>
                  <a:pt x="35141" y="31650"/>
                  <a:pt x="47673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17017881-5956-61BD-BFB6-BB42E42B285F}"/>
              </a:ext>
            </a:extLst>
          </p:cNvPr>
          <p:cNvSpPr/>
          <p:nvPr/>
        </p:nvSpPr>
        <p:spPr>
          <a:xfrm>
            <a:off x="11590848" y="2491953"/>
            <a:ext cx="122079" cy="224564"/>
          </a:xfrm>
          <a:custGeom>
            <a:avLst/>
            <a:gdLst>
              <a:gd name="connsiteX0" fmla="*/ 25978 w 122079"/>
              <a:gd name="connsiteY0" fmla="*/ 0 h 224564"/>
              <a:gd name="connsiteX1" fmla="*/ 43508 w 122079"/>
              <a:gd name="connsiteY1" fmla="*/ 4442 h 224564"/>
              <a:gd name="connsiteX2" fmla="*/ 38035 w 122079"/>
              <a:gd name="connsiteY2" fmla="*/ 6346 h 224564"/>
              <a:gd name="connsiteX3" fmla="*/ 75158 w 122079"/>
              <a:gd name="connsiteY3" fmla="*/ 26177 h 224564"/>
              <a:gd name="connsiteX4" fmla="*/ 63339 w 122079"/>
              <a:gd name="connsiteY4" fmla="*/ 68932 h 224564"/>
              <a:gd name="connsiteX5" fmla="*/ 90468 w 122079"/>
              <a:gd name="connsiteY5" fmla="*/ 90349 h 224564"/>
              <a:gd name="connsiteX6" fmla="*/ 121245 w 122079"/>
              <a:gd name="connsiteY6" fmla="*/ 81068 h 224564"/>
              <a:gd name="connsiteX7" fmla="*/ 116010 w 122079"/>
              <a:gd name="connsiteY7" fmla="*/ 127314 h 224564"/>
              <a:gd name="connsiteX8" fmla="*/ 77379 w 122079"/>
              <a:gd name="connsiteY8" fmla="*/ 166738 h 224564"/>
              <a:gd name="connsiteX9" fmla="*/ 49378 w 122079"/>
              <a:gd name="connsiteY9" fmla="*/ 224564 h 224564"/>
              <a:gd name="connsiteX10" fmla="*/ 10589 w 122079"/>
              <a:gd name="connsiteY10" fmla="*/ 150159 h 224564"/>
              <a:gd name="connsiteX11" fmla="*/ 25978 w 122079"/>
              <a:gd name="connsiteY11" fmla="*/ 0 h 224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2079" h="224564">
                <a:moveTo>
                  <a:pt x="25978" y="0"/>
                </a:moveTo>
                <a:lnTo>
                  <a:pt x="43508" y="4442"/>
                </a:lnTo>
                <a:lnTo>
                  <a:pt x="38035" y="6346"/>
                </a:lnTo>
                <a:cubicBezTo>
                  <a:pt x="52234" y="11423"/>
                  <a:pt x="67305" y="13009"/>
                  <a:pt x="75158" y="26177"/>
                </a:cubicBezTo>
                <a:cubicBezTo>
                  <a:pt x="70875" y="40296"/>
                  <a:pt x="66909" y="54575"/>
                  <a:pt x="63339" y="68932"/>
                </a:cubicBezTo>
                <a:cubicBezTo>
                  <a:pt x="73492" y="81703"/>
                  <a:pt x="75237" y="85193"/>
                  <a:pt x="90468" y="90349"/>
                </a:cubicBezTo>
                <a:cubicBezTo>
                  <a:pt x="101097" y="84797"/>
                  <a:pt x="108950" y="79561"/>
                  <a:pt x="121245" y="81068"/>
                </a:cubicBezTo>
                <a:cubicBezTo>
                  <a:pt x="123625" y="95347"/>
                  <a:pt x="120611" y="113591"/>
                  <a:pt x="116010" y="127314"/>
                </a:cubicBezTo>
                <a:cubicBezTo>
                  <a:pt x="107918" y="151746"/>
                  <a:pt x="99511" y="156505"/>
                  <a:pt x="77379" y="166738"/>
                </a:cubicBezTo>
                <a:cubicBezTo>
                  <a:pt x="70716" y="186410"/>
                  <a:pt x="65481" y="210445"/>
                  <a:pt x="49378" y="224564"/>
                </a:cubicBezTo>
                <a:cubicBezTo>
                  <a:pt x="41684" y="198784"/>
                  <a:pt x="21060" y="175384"/>
                  <a:pt x="10589" y="150159"/>
                </a:cubicBezTo>
                <a:cubicBezTo>
                  <a:pt x="-12256" y="95664"/>
                  <a:pt x="6067" y="51322"/>
                  <a:pt x="2597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2C0ED03C-B22F-9F1C-49DD-436BDFBF1443}"/>
              </a:ext>
            </a:extLst>
          </p:cNvPr>
          <p:cNvSpPr/>
          <p:nvPr/>
        </p:nvSpPr>
        <p:spPr>
          <a:xfrm>
            <a:off x="6303747" y="97419"/>
            <a:ext cx="218535" cy="153807"/>
          </a:xfrm>
          <a:custGeom>
            <a:avLst/>
            <a:gdLst>
              <a:gd name="connsiteX0" fmla="*/ 117478 w 218535"/>
              <a:gd name="connsiteY0" fmla="*/ 0 h 153807"/>
              <a:gd name="connsiteX1" fmla="*/ 135722 w 218535"/>
              <a:gd name="connsiteY1" fmla="*/ 5473 h 153807"/>
              <a:gd name="connsiteX2" fmla="*/ 123665 w 218535"/>
              <a:gd name="connsiteY2" fmla="*/ 55050 h 153807"/>
              <a:gd name="connsiteX3" fmla="*/ 128662 w 218535"/>
              <a:gd name="connsiteY3" fmla="*/ 81624 h 153807"/>
              <a:gd name="connsiteX4" fmla="*/ 218536 w 218535"/>
              <a:gd name="connsiteY4" fmla="*/ 46246 h 153807"/>
              <a:gd name="connsiteX5" fmla="*/ 144845 w 218535"/>
              <a:gd name="connsiteY5" fmla="*/ 153808 h 153807"/>
              <a:gd name="connsiteX6" fmla="*/ 0 w 218535"/>
              <a:gd name="connsiteY6" fmla="*/ 55130 h 153807"/>
              <a:gd name="connsiteX7" fmla="*/ 117478 w 218535"/>
              <a:gd name="connsiteY7" fmla="*/ 0 h 153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8535" h="153807">
                <a:moveTo>
                  <a:pt x="117478" y="0"/>
                </a:moveTo>
                <a:cubicBezTo>
                  <a:pt x="123586" y="1111"/>
                  <a:pt x="129773" y="3649"/>
                  <a:pt x="135722" y="5473"/>
                </a:cubicBezTo>
                <a:cubicBezTo>
                  <a:pt x="139768" y="25146"/>
                  <a:pt x="127631" y="36251"/>
                  <a:pt x="123665" y="55050"/>
                </a:cubicBezTo>
                <a:cubicBezTo>
                  <a:pt x="120968" y="67821"/>
                  <a:pt x="121920" y="70836"/>
                  <a:pt x="128662" y="81624"/>
                </a:cubicBezTo>
                <a:cubicBezTo>
                  <a:pt x="158171" y="88525"/>
                  <a:pt x="193628" y="61000"/>
                  <a:pt x="218536" y="46246"/>
                </a:cubicBezTo>
                <a:cubicBezTo>
                  <a:pt x="200767" y="91222"/>
                  <a:pt x="179033" y="120413"/>
                  <a:pt x="144845" y="153808"/>
                </a:cubicBezTo>
                <a:cubicBezTo>
                  <a:pt x="84717" y="142623"/>
                  <a:pt x="42279" y="95585"/>
                  <a:pt x="0" y="55130"/>
                </a:cubicBezTo>
                <a:cubicBezTo>
                  <a:pt x="40693" y="38868"/>
                  <a:pt x="79561" y="22290"/>
                  <a:pt x="11747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B4797F25-2100-C45E-A869-BD0F1E8D81B7}"/>
              </a:ext>
            </a:extLst>
          </p:cNvPr>
          <p:cNvSpPr/>
          <p:nvPr/>
        </p:nvSpPr>
        <p:spPr>
          <a:xfrm>
            <a:off x="5972255" y="1885893"/>
            <a:ext cx="261291" cy="242282"/>
          </a:xfrm>
          <a:custGeom>
            <a:avLst/>
            <a:gdLst>
              <a:gd name="connsiteX0" fmla="*/ 0 w 261291"/>
              <a:gd name="connsiteY0" fmla="*/ 4313 h 242282"/>
              <a:gd name="connsiteX1" fmla="*/ 92253 w 261291"/>
              <a:gd name="connsiteY1" fmla="*/ 4551 h 242282"/>
              <a:gd name="connsiteX2" fmla="*/ 140878 w 261291"/>
              <a:gd name="connsiteY2" fmla="*/ 65233 h 242282"/>
              <a:gd name="connsiteX3" fmla="*/ 237415 w 261291"/>
              <a:gd name="connsiteY3" fmla="*/ 80860 h 242282"/>
              <a:gd name="connsiteX4" fmla="*/ 260181 w 261291"/>
              <a:gd name="connsiteY4" fmla="*/ 226735 h 242282"/>
              <a:gd name="connsiteX5" fmla="*/ 261291 w 261291"/>
              <a:gd name="connsiteY5" fmla="*/ 233081 h 242282"/>
              <a:gd name="connsiteX6" fmla="*/ 261291 w 261291"/>
              <a:gd name="connsiteY6" fmla="*/ 242283 h 242282"/>
              <a:gd name="connsiteX7" fmla="*/ 204178 w 261291"/>
              <a:gd name="connsiteY7" fmla="*/ 174065 h 242282"/>
              <a:gd name="connsiteX8" fmla="*/ 0 w 261291"/>
              <a:gd name="connsiteY8" fmla="*/ 4313 h 242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1291" h="242282">
                <a:moveTo>
                  <a:pt x="0" y="4313"/>
                </a:moveTo>
                <a:cubicBezTo>
                  <a:pt x="28953" y="1298"/>
                  <a:pt x="63855" y="-3778"/>
                  <a:pt x="92253" y="4551"/>
                </a:cubicBezTo>
                <a:cubicBezTo>
                  <a:pt x="125727" y="14307"/>
                  <a:pt x="125727" y="39374"/>
                  <a:pt x="140878" y="65233"/>
                </a:cubicBezTo>
                <a:cubicBezTo>
                  <a:pt x="172131" y="118856"/>
                  <a:pt x="196642" y="70548"/>
                  <a:pt x="237415" y="80860"/>
                </a:cubicBezTo>
                <a:cubicBezTo>
                  <a:pt x="267637" y="106084"/>
                  <a:pt x="253914" y="188264"/>
                  <a:pt x="260181" y="226735"/>
                </a:cubicBezTo>
                <a:lnTo>
                  <a:pt x="261291" y="233081"/>
                </a:lnTo>
                <a:lnTo>
                  <a:pt x="261291" y="242283"/>
                </a:lnTo>
                <a:cubicBezTo>
                  <a:pt x="243364" y="240934"/>
                  <a:pt x="215204" y="190405"/>
                  <a:pt x="204178" y="174065"/>
                </a:cubicBezTo>
                <a:cubicBezTo>
                  <a:pt x="147858" y="89823"/>
                  <a:pt x="90270" y="48892"/>
                  <a:pt x="0" y="431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73781109-F419-7ED1-0634-18EBFAE7E0B7}"/>
              </a:ext>
            </a:extLst>
          </p:cNvPr>
          <p:cNvSpPr/>
          <p:nvPr/>
        </p:nvSpPr>
        <p:spPr>
          <a:xfrm>
            <a:off x="1004392" y="5717875"/>
            <a:ext cx="109092" cy="253279"/>
          </a:xfrm>
          <a:custGeom>
            <a:avLst/>
            <a:gdLst>
              <a:gd name="connsiteX0" fmla="*/ 89953 w 109092"/>
              <a:gd name="connsiteY0" fmla="*/ 0 h 253279"/>
              <a:gd name="connsiteX1" fmla="*/ 99234 w 109092"/>
              <a:gd name="connsiteY1" fmla="*/ 9202 h 253279"/>
              <a:gd name="connsiteX2" fmla="*/ 95664 w 109092"/>
              <a:gd name="connsiteY2" fmla="*/ 253279 h 253279"/>
              <a:gd name="connsiteX3" fmla="*/ 72898 w 109092"/>
              <a:gd name="connsiteY3" fmla="*/ 206003 h 253279"/>
              <a:gd name="connsiteX4" fmla="*/ 0 w 109092"/>
              <a:gd name="connsiteY4" fmla="*/ 89080 h 253279"/>
              <a:gd name="connsiteX5" fmla="*/ 89953 w 109092"/>
              <a:gd name="connsiteY5" fmla="*/ 0 h 253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092" h="253279">
                <a:moveTo>
                  <a:pt x="89953" y="0"/>
                </a:moveTo>
                <a:lnTo>
                  <a:pt x="99234" y="9202"/>
                </a:lnTo>
                <a:cubicBezTo>
                  <a:pt x="118668" y="87097"/>
                  <a:pt x="104945" y="174591"/>
                  <a:pt x="95664" y="253279"/>
                </a:cubicBezTo>
                <a:cubicBezTo>
                  <a:pt x="85907" y="239001"/>
                  <a:pt x="79799" y="221868"/>
                  <a:pt x="72898" y="206003"/>
                </a:cubicBezTo>
                <a:cubicBezTo>
                  <a:pt x="53226" y="164438"/>
                  <a:pt x="26097" y="126680"/>
                  <a:pt x="0" y="89080"/>
                </a:cubicBezTo>
                <a:lnTo>
                  <a:pt x="89953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A808268B-C622-AD9D-24FE-F82E855B181F}"/>
              </a:ext>
            </a:extLst>
          </p:cNvPr>
          <p:cNvSpPr/>
          <p:nvPr/>
        </p:nvSpPr>
        <p:spPr>
          <a:xfrm>
            <a:off x="3861619" y="1279099"/>
            <a:ext cx="143982" cy="167610"/>
          </a:xfrm>
          <a:custGeom>
            <a:avLst/>
            <a:gdLst>
              <a:gd name="connsiteX0" fmla="*/ 0 w 143982"/>
              <a:gd name="connsiteY0" fmla="*/ 141037 h 167610"/>
              <a:gd name="connsiteX1" fmla="*/ 14675 w 143982"/>
              <a:gd name="connsiteY1" fmla="*/ 94553 h 167610"/>
              <a:gd name="connsiteX2" fmla="*/ 110815 w 143982"/>
              <a:gd name="connsiteY2" fmla="*/ 6980 h 167610"/>
              <a:gd name="connsiteX3" fmla="*/ 133739 w 143982"/>
              <a:gd name="connsiteY3" fmla="*/ 0 h 167610"/>
              <a:gd name="connsiteX4" fmla="*/ 143972 w 143982"/>
              <a:gd name="connsiteY4" fmla="*/ 23797 h 167610"/>
              <a:gd name="connsiteX5" fmla="*/ 111053 w 143982"/>
              <a:gd name="connsiteY5" fmla="*/ 167610 h 167610"/>
              <a:gd name="connsiteX6" fmla="*/ 0 w 143982"/>
              <a:gd name="connsiteY6" fmla="*/ 141037 h 167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982" h="167610">
                <a:moveTo>
                  <a:pt x="0" y="141037"/>
                </a:moveTo>
                <a:cubicBezTo>
                  <a:pt x="3649" y="126203"/>
                  <a:pt x="7060" y="107880"/>
                  <a:pt x="14675" y="94553"/>
                </a:cubicBezTo>
                <a:cubicBezTo>
                  <a:pt x="29825" y="67980"/>
                  <a:pt x="83686" y="22211"/>
                  <a:pt x="110815" y="6980"/>
                </a:cubicBezTo>
                <a:cubicBezTo>
                  <a:pt x="118747" y="2538"/>
                  <a:pt x="124775" y="873"/>
                  <a:pt x="133739" y="0"/>
                </a:cubicBezTo>
                <a:cubicBezTo>
                  <a:pt x="143179" y="9598"/>
                  <a:pt x="143734" y="10312"/>
                  <a:pt x="143972" y="23797"/>
                </a:cubicBezTo>
                <a:cubicBezTo>
                  <a:pt x="144606" y="70915"/>
                  <a:pt x="115336" y="120334"/>
                  <a:pt x="111053" y="167610"/>
                </a:cubicBezTo>
                <a:cubicBezTo>
                  <a:pt x="76864" y="149366"/>
                  <a:pt x="38075" y="143099"/>
                  <a:pt x="0" y="14103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C2F0C42E-4532-DCC7-D1BB-7755AF79968C}"/>
              </a:ext>
            </a:extLst>
          </p:cNvPr>
          <p:cNvSpPr/>
          <p:nvPr/>
        </p:nvSpPr>
        <p:spPr>
          <a:xfrm>
            <a:off x="8716764" y="4229134"/>
            <a:ext cx="303332" cy="325781"/>
          </a:xfrm>
          <a:custGeom>
            <a:avLst/>
            <a:gdLst>
              <a:gd name="connsiteX0" fmla="*/ 276521 w 303332"/>
              <a:gd name="connsiteY0" fmla="*/ 0 h 325781"/>
              <a:gd name="connsiteX1" fmla="*/ 297938 w 303332"/>
              <a:gd name="connsiteY1" fmla="*/ 0 h 325781"/>
              <a:gd name="connsiteX2" fmla="*/ 303332 w 303332"/>
              <a:gd name="connsiteY2" fmla="*/ 8091 h 325781"/>
              <a:gd name="connsiteX3" fmla="*/ 185696 w 303332"/>
              <a:gd name="connsiteY3" fmla="*/ 105659 h 325781"/>
              <a:gd name="connsiteX4" fmla="*/ 6504 w 303332"/>
              <a:gd name="connsiteY4" fmla="*/ 324274 h 325781"/>
              <a:gd name="connsiteX5" fmla="*/ 0 w 303332"/>
              <a:gd name="connsiteY5" fmla="*/ 325781 h 325781"/>
              <a:gd name="connsiteX6" fmla="*/ 190614 w 303332"/>
              <a:gd name="connsiteY6" fmla="*/ 57668 h 325781"/>
              <a:gd name="connsiteX7" fmla="*/ 274617 w 303332"/>
              <a:gd name="connsiteY7" fmla="*/ 2062 h 325781"/>
              <a:gd name="connsiteX8" fmla="*/ 276521 w 303332"/>
              <a:gd name="connsiteY8" fmla="*/ 0 h 32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3332" h="325781">
                <a:moveTo>
                  <a:pt x="276521" y="0"/>
                </a:moveTo>
                <a:lnTo>
                  <a:pt x="297938" y="0"/>
                </a:lnTo>
                <a:lnTo>
                  <a:pt x="303332" y="8091"/>
                </a:lnTo>
                <a:cubicBezTo>
                  <a:pt x="287388" y="50053"/>
                  <a:pt x="219488" y="78133"/>
                  <a:pt x="185696" y="105659"/>
                </a:cubicBezTo>
                <a:cubicBezTo>
                  <a:pt x="119144" y="159837"/>
                  <a:pt x="67504" y="289530"/>
                  <a:pt x="6504" y="324274"/>
                </a:cubicBezTo>
                <a:cubicBezTo>
                  <a:pt x="4284" y="326416"/>
                  <a:pt x="6029" y="325067"/>
                  <a:pt x="0" y="325781"/>
                </a:cubicBezTo>
                <a:cubicBezTo>
                  <a:pt x="24590" y="247330"/>
                  <a:pt x="128345" y="110339"/>
                  <a:pt x="190614" y="57668"/>
                </a:cubicBezTo>
                <a:cubicBezTo>
                  <a:pt x="216077" y="36171"/>
                  <a:pt x="251772" y="25066"/>
                  <a:pt x="274617" y="2062"/>
                </a:cubicBezTo>
                <a:cubicBezTo>
                  <a:pt x="275252" y="1428"/>
                  <a:pt x="275887" y="714"/>
                  <a:pt x="276521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67F4F166-31D7-8B5C-461B-87CCDC18D9A1}"/>
              </a:ext>
            </a:extLst>
          </p:cNvPr>
          <p:cNvSpPr/>
          <p:nvPr/>
        </p:nvSpPr>
        <p:spPr>
          <a:xfrm>
            <a:off x="1258147" y="6158696"/>
            <a:ext cx="291751" cy="63935"/>
          </a:xfrm>
          <a:custGeom>
            <a:avLst/>
            <a:gdLst>
              <a:gd name="connsiteX0" fmla="*/ 157457 w 291751"/>
              <a:gd name="connsiteY0" fmla="*/ 2834 h 63935"/>
              <a:gd name="connsiteX1" fmla="*/ 205844 w 291751"/>
              <a:gd name="connsiteY1" fmla="*/ 217 h 63935"/>
              <a:gd name="connsiteX2" fmla="*/ 291751 w 291751"/>
              <a:gd name="connsiteY2" fmla="*/ 18064 h 63935"/>
              <a:gd name="connsiteX3" fmla="*/ 288658 w 291751"/>
              <a:gd name="connsiteY3" fmla="*/ 30597 h 63935"/>
              <a:gd name="connsiteX4" fmla="*/ 132391 w 291751"/>
              <a:gd name="connsiteY4" fmla="*/ 45986 h 63935"/>
              <a:gd name="connsiteX5" fmla="*/ 41169 w 291751"/>
              <a:gd name="connsiteY5" fmla="*/ 63120 h 63935"/>
              <a:gd name="connsiteX6" fmla="*/ 0 w 291751"/>
              <a:gd name="connsiteY6" fmla="*/ 57805 h 63935"/>
              <a:gd name="connsiteX7" fmla="*/ 157457 w 291751"/>
              <a:gd name="connsiteY7" fmla="*/ 2834 h 63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1751" h="63935">
                <a:moveTo>
                  <a:pt x="157457" y="2834"/>
                </a:moveTo>
                <a:cubicBezTo>
                  <a:pt x="173560" y="1406"/>
                  <a:pt x="189741" y="534"/>
                  <a:pt x="205844" y="217"/>
                </a:cubicBezTo>
                <a:cubicBezTo>
                  <a:pt x="232576" y="-101"/>
                  <a:pt x="271127" y="-2242"/>
                  <a:pt x="291751" y="18064"/>
                </a:cubicBezTo>
                <a:cubicBezTo>
                  <a:pt x="291434" y="23141"/>
                  <a:pt x="292703" y="27107"/>
                  <a:pt x="288658" y="30597"/>
                </a:cubicBezTo>
                <a:cubicBezTo>
                  <a:pt x="251614" y="62644"/>
                  <a:pt x="177208" y="49714"/>
                  <a:pt x="132391" y="45986"/>
                </a:cubicBezTo>
                <a:cubicBezTo>
                  <a:pt x="102724" y="53522"/>
                  <a:pt x="71708" y="60899"/>
                  <a:pt x="41169" y="63120"/>
                </a:cubicBezTo>
                <a:cubicBezTo>
                  <a:pt x="28794" y="63992"/>
                  <a:pt x="9598" y="65817"/>
                  <a:pt x="0" y="57805"/>
                </a:cubicBezTo>
                <a:cubicBezTo>
                  <a:pt x="31809" y="21872"/>
                  <a:pt x="110815" y="9894"/>
                  <a:pt x="157457" y="283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94A0FBF5-5214-04EE-9ACE-06FED7CF0CE0}"/>
              </a:ext>
            </a:extLst>
          </p:cNvPr>
          <p:cNvSpPr/>
          <p:nvPr/>
        </p:nvSpPr>
        <p:spPr>
          <a:xfrm>
            <a:off x="11384487" y="1287745"/>
            <a:ext cx="288023" cy="111925"/>
          </a:xfrm>
          <a:custGeom>
            <a:avLst/>
            <a:gdLst>
              <a:gd name="connsiteX0" fmla="*/ 0 w 288023"/>
              <a:gd name="connsiteY0" fmla="*/ 76309 h 111925"/>
              <a:gd name="connsiteX1" fmla="*/ 42835 w 288023"/>
              <a:gd name="connsiteY1" fmla="*/ 60682 h 111925"/>
              <a:gd name="connsiteX2" fmla="*/ 71312 w 288023"/>
              <a:gd name="connsiteY2" fmla="*/ 10550 h 111925"/>
              <a:gd name="connsiteX3" fmla="*/ 106770 w 288023"/>
              <a:gd name="connsiteY3" fmla="*/ 48467 h 111925"/>
              <a:gd name="connsiteX4" fmla="*/ 113909 w 288023"/>
              <a:gd name="connsiteY4" fmla="*/ 43628 h 111925"/>
              <a:gd name="connsiteX5" fmla="*/ 112640 w 288023"/>
              <a:gd name="connsiteY5" fmla="*/ 16737 h 111925"/>
              <a:gd name="connsiteX6" fmla="*/ 128028 w 288023"/>
              <a:gd name="connsiteY6" fmla="*/ 0 h 111925"/>
              <a:gd name="connsiteX7" fmla="*/ 137706 w 288023"/>
              <a:gd name="connsiteY7" fmla="*/ 635 h 111925"/>
              <a:gd name="connsiteX8" fmla="*/ 154839 w 288023"/>
              <a:gd name="connsiteY8" fmla="*/ 38710 h 111925"/>
              <a:gd name="connsiteX9" fmla="*/ 278188 w 288023"/>
              <a:gd name="connsiteY9" fmla="*/ 92174 h 111925"/>
              <a:gd name="connsiteX10" fmla="*/ 288024 w 288023"/>
              <a:gd name="connsiteY10" fmla="*/ 111925 h 111925"/>
              <a:gd name="connsiteX11" fmla="*/ 185617 w 288023"/>
              <a:gd name="connsiteY11" fmla="*/ 72740 h 111925"/>
              <a:gd name="connsiteX12" fmla="*/ 55051 w 288023"/>
              <a:gd name="connsiteY12" fmla="*/ 95981 h 111925"/>
              <a:gd name="connsiteX13" fmla="*/ 51957 w 288023"/>
              <a:gd name="connsiteY13" fmla="*/ 95585 h 111925"/>
              <a:gd name="connsiteX14" fmla="*/ 46960 w 288023"/>
              <a:gd name="connsiteY14" fmla="*/ 94871 h 111925"/>
              <a:gd name="connsiteX15" fmla="*/ 0 w 288023"/>
              <a:gd name="connsiteY15" fmla="*/ 76309 h 11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8023" h="111925">
                <a:moveTo>
                  <a:pt x="0" y="76309"/>
                </a:moveTo>
                <a:cubicBezTo>
                  <a:pt x="14833" y="65521"/>
                  <a:pt x="25066" y="63062"/>
                  <a:pt x="42835" y="60682"/>
                </a:cubicBezTo>
                <a:cubicBezTo>
                  <a:pt x="59335" y="49180"/>
                  <a:pt x="64253" y="28636"/>
                  <a:pt x="71312" y="10550"/>
                </a:cubicBezTo>
                <a:cubicBezTo>
                  <a:pt x="84004" y="22528"/>
                  <a:pt x="91222" y="41645"/>
                  <a:pt x="106770" y="48467"/>
                </a:cubicBezTo>
                <a:lnTo>
                  <a:pt x="113909" y="43628"/>
                </a:lnTo>
                <a:cubicBezTo>
                  <a:pt x="112640" y="34347"/>
                  <a:pt x="111926" y="26177"/>
                  <a:pt x="112640" y="16737"/>
                </a:cubicBezTo>
                <a:lnTo>
                  <a:pt x="128028" y="0"/>
                </a:lnTo>
                <a:lnTo>
                  <a:pt x="137706" y="635"/>
                </a:lnTo>
                <a:cubicBezTo>
                  <a:pt x="144290" y="13088"/>
                  <a:pt x="149763" y="25621"/>
                  <a:pt x="154839" y="38710"/>
                </a:cubicBezTo>
                <a:cubicBezTo>
                  <a:pt x="201243" y="49736"/>
                  <a:pt x="250266" y="46563"/>
                  <a:pt x="278188" y="92174"/>
                </a:cubicBezTo>
                <a:cubicBezTo>
                  <a:pt x="281995" y="98440"/>
                  <a:pt x="285089" y="105183"/>
                  <a:pt x="288024" y="111925"/>
                </a:cubicBezTo>
                <a:cubicBezTo>
                  <a:pt x="255025" y="95902"/>
                  <a:pt x="220202" y="84717"/>
                  <a:pt x="185617" y="72740"/>
                </a:cubicBezTo>
                <a:cubicBezTo>
                  <a:pt x="142068" y="81544"/>
                  <a:pt x="97886" y="83290"/>
                  <a:pt x="55051" y="95981"/>
                </a:cubicBezTo>
                <a:lnTo>
                  <a:pt x="51957" y="95585"/>
                </a:lnTo>
                <a:cubicBezTo>
                  <a:pt x="50292" y="95347"/>
                  <a:pt x="48625" y="95109"/>
                  <a:pt x="46960" y="94871"/>
                </a:cubicBezTo>
                <a:cubicBezTo>
                  <a:pt x="25622" y="92491"/>
                  <a:pt x="16896" y="91222"/>
                  <a:pt x="0" y="7630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13979959-5D88-7634-5A1F-3CB048032B84}"/>
              </a:ext>
            </a:extLst>
          </p:cNvPr>
          <p:cNvSpPr/>
          <p:nvPr/>
        </p:nvSpPr>
        <p:spPr>
          <a:xfrm>
            <a:off x="5071459" y="5595082"/>
            <a:ext cx="177763" cy="100691"/>
          </a:xfrm>
          <a:custGeom>
            <a:avLst/>
            <a:gdLst>
              <a:gd name="connsiteX0" fmla="*/ 122792 w 177763"/>
              <a:gd name="connsiteY0" fmla="*/ 0 h 100691"/>
              <a:gd name="connsiteX1" fmla="*/ 177763 w 177763"/>
              <a:gd name="connsiteY1" fmla="*/ 71312 h 100691"/>
              <a:gd name="connsiteX2" fmla="*/ 49339 w 177763"/>
              <a:gd name="connsiteY2" fmla="*/ 100423 h 100691"/>
              <a:gd name="connsiteX3" fmla="*/ 3887 w 177763"/>
              <a:gd name="connsiteY3" fmla="*/ 93522 h 100691"/>
              <a:gd name="connsiteX4" fmla="*/ 0 w 177763"/>
              <a:gd name="connsiteY4" fmla="*/ 83448 h 100691"/>
              <a:gd name="connsiteX5" fmla="*/ 122792 w 177763"/>
              <a:gd name="connsiteY5" fmla="*/ 0 h 100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763" h="100691">
                <a:moveTo>
                  <a:pt x="122792" y="0"/>
                </a:moveTo>
                <a:cubicBezTo>
                  <a:pt x="146113" y="19117"/>
                  <a:pt x="161423" y="46404"/>
                  <a:pt x="177763" y="71312"/>
                </a:cubicBezTo>
                <a:cubicBezTo>
                  <a:pt x="129931" y="98916"/>
                  <a:pt x="102882" y="101772"/>
                  <a:pt x="49339" y="100423"/>
                </a:cubicBezTo>
                <a:cubicBezTo>
                  <a:pt x="32364" y="100741"/>
                  <a:pt x="19831" y="100503"/>
                  <a:pt x="3887" y="93522"/>
                </a:cubicBezTo>
                <a:lnTo>
                  <a:pt x="0" y="83448"/>
                </a:lnTo>
                <a:cubicBezTo>
                  <a:pt x="18561" y="46483"/>
                  <a:pt x="87573" y="19117"/>
                  <a:pt x="122792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6" name="Freeform: Shape 155" hidden="1">
            <a:extLst>
              <a:ext uri="{FF2B5EF4-FFF2-40B4-BE49-F238E27FC236}">
                <a16:creationId xmlns:a16="http://schemas.microsoft.com/office/drawing/2014/main" id="{24F0DDD1-8486-2320-82A7-612E3169209C}"/>
              </a:ext>
            </a:extLst>
          </p:cNvPr>
          <p:cNvSpPr/>
          <p:nvPr/>
        </p:nvSpPr>
        <p:spPr>
          <a:xfrm>
            <a:off x="7042010" y="5280227"/>
            <a:ext cx="247826" cy="149386"/>
          </a:xfrm>
          <a:custGeom>
            <a:avLst/>
            <a:gdLst>
              <a:gd name="connsiteX0" fmla="*/ 167848 w 247826"/>
              <a:gd name="connsiteY0" fmla="*/ 1845 h 149386"/>
              <a:gd name="connsiteX1" fmla="*/ 171973 w 247826"/>
              <a:gd name="connsiteY1" fmla="*/ 1052 h 149386"/>
              <a:gd name="connsiteX2" fmla="*/ 178398 w 247826"/>
              <a:gd name="connsiteY2" fmla="*/ 417 h 149386"/>
              <a:gd name="connsiteX3" fmla="*/ 196484 w 247826"/>
              <a:gd name="connsiteY3" fmla="*/ 1766 h 149386"/>
              <a:gd name="connsiteX4" fmla="*/ 244395 w 247826"/>
              <a:gd name="connsiteY4" fmla="*/ 42379 h 149386"/>
              <a:gd name="connsiteX5" fmla="*/ 244157 w 247826"/>
              <a:gd name="connsiteY5" fmla="*/ 65462 h 149386"/>
              <a:gd name="connsiteX6" fmla="*/ 203623 w 247826"/>
              <a:gd name="connsiteY6" fmla="*/ 46187 h 149386"/>
              <a:gd name="connsiteX7" fmla="*/ 190297 w 247826"/>
              <a:gd name="connsiteY7" fmla="*/ 85452 h 149386"/>
              <a:gd name="connsiteX8" fmla="*/ 142703 w 247826"/>
              <a:gd name="connsiteY8" fmla="*/ 73554 h 149386"/>
              <a:gd name="connsiteX9" fmla="*/ 132867 w 247826"/>
              <a:gd name="connsiteY9" fmla="*/ 83786 h 149386"/>
              <a:gd name="connsiteX10" fmla="*/ 100582 w 247826"/>
              <a:gd name="connsiteY10" fmla="*/ 109011 h 149386"/>
              <a:gd name="connsiteX11" fmla="*/ 0 w 247826"/>
              <a:gd name="connsiteY11" fmla="*/ 149387 h 149386"/>
              <a:gd name="connsiteX12" fmla="*/ 167848 w 247826"/>
              <a:gd name="connsiteY12" fmla="*/ 1845 h 14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7826" h="149386">
                <a:moveTo>
                  <a:pt x="167848" y="1845"/>
                </a:moveTo>
                <a:cubicBezTo>
                  <a:pt x="169276" y="1607"/>
                  <a:pt x="170625" y="1290"/>
                  <a:pt x="171973" y="1052"/>
                </a:cubicBezTo>
                <a:cubicBezTo>
                  <a:pt x="174115" y="814"/>
                  <a:pt x="176256" y="655"/>
                  <a:pt x="178398" y="417"/>
                </a:cubicBezTo>
                <a:cubicBezTo>
                  <a:pt x="184823" y="-218"/>
                  <a:pt x="190217" y="-376"/>
                  <a:pt x="196484" y="1766"/>
                </a:cubicBezTo>
                <a:cubicBezTo>
                  <a:pt x="212745" y="7160"/>
                  <a:pt x="237415" y="27149"/>
                  <a:pt x="244395" y="42379"/>
                </a:cubicBezTo>
                <a:cubicBezTo>
                  <a:pt x="249393" y="53247"/>
                  <a:pt x="248599" y="54595"/>
                  <a:pt x="244157" y="65462"/>
                </a:cubicBezTo>
                <a:cubicBezTo>
                  <a:pt x="225833" y="64114"/>
                  <a:pt x="218536" y="56419"/>
                  <a:pt x="203623" y="46187"/>
                </a:cubicBezTo>
                <a:cubicBezTo>
                  <a:pt x="192121" y="52136"/>
                  <a:pt x="198705" y="71174"/>
                  <a:pt x="190297" y="85452"/>
                </a:cubicBezTo>
                <a:cubicBezTo>
                  <a:pt x="173480" y="88625"/>
                  <a:pt x="158488" y="79503"/>
                  <a:pt x="142703" y="73554"/>
                </a:cubicBezTo>
                <a:cubicBezTo>
                  <a:pt x="138419" y="76647"/>
                  <a:pt x="135484" y="79185"/>
                  <a:pt x="132867" y="83786"/>
                </a:cubicBezTo>
                <a:cubicBezTo>
                  <a:pt x="124617" y="98302"/>
                  <a:pt x="115019" y="102110"/>
                  <a:pt x="100582" y="109011"/>
                </a:cubicBezTo>
                <a:cubicBezTo>
                  <a:pt x="89159" y="129397"/>
                  <a:pt x="22925" y="142882"/>
                  <a:pt x="0" y="149387"/>
                </a:cubicBezTo>
                <a:cubicBezTo>
                  <a:pt x="14754" y="142486"/>
                  <a:pt x="163485" y="10571"/>
                  <a:pt x="167848" y="184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69394FCB-BB2B-BFDD-02FC-01DE40656D3E}"/>
              </a:ext>
            </a:extLst>
          </p:cNvPr>
          <p:cNvSpPr/>
          <p:nvPr/>
        </p:nvSpPr>
        <p:spPr>
          <a:xfrm>
            <a:off x="10439192" y="3810119"/>
            <a:ext cx="264225" cy="89548"/>
          </a:xfrm>
          <a:custGeom>
            <a:avLst/>
            <a:gdLst>
              <a:gd name="connsiteX0" fmla="*/ 149604 w 264225"/>
              <a:gd name="connsiteY0" fmla="*/ 2568 h 89548"/>
              <a:gd name="connsiteX1" fmla="*/ 264226 w 264225"/>
              <a:gd name="connsiteY1" fmla="*/ 29 h 89548"/>
              <a:gd name="connsiteX2" fmla="*/ 92490 w 264225"/>
              <a:gd name="connsiteY2" fmla="*/ 67930 h 89548"/>
              <a:gd name="connsiteX3" fmla="*/ 59254 w 264225"/>
              <a:gd name="connsiteY3" fmla="*/ 89506 h 89548"/>
              <a:gd name="connsiteX4" fmla="*/ 3728 w 264225"/>
              <a:gd name="connsiteY4" fmla="*/ 30648 h 89548"/>
              <a:gd name="connsiteX5" fmla="*/ 0 w 264225"/>
              <a:gd name="connsiteY5" fmla="*/ 27872 h 89548"/>
              <a:gd name="connsiteX6" fmla="*/ 149604 w 264225"/>
              <a:gd name="connsiteY6" fmla="*/ 2568 h 8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225" h="89548">
                <a:moveTo>
                  <a:pt x="149604" y="2568"/>
                </a:moveTo>
                <a:cubicBezTo>
                  <a:pt x="187600" y="-843"/>
                  <a:pt x="226151" y="188"/>
                  <a:pt x="264226" y="29"/>
                </a:cubicBezTo>
                <a:cubicBezTo>
                  <a:pt x="230831" y="35249"/>
                  <a:pt x="140006" y="53097"/>
                  <a:pt x="92490" y="67930"/>
                </a:cubicBezTo>
                <a:cubicBezTo>
                  <a:pt x="85827" y="75545"/>
                  <a:pt x="69646" y="88475"/>
                  <a:pt x="59254" y="89506"/>
                </a:cubicBezTo>
                <a:cubicBezTo>
                  <a:pt x="42597" y="91172"/>
                  <a:pt x="19990" y="43181"/>
                  <a:pt x="3728" y="30648"/>
                </a:cubicBezTo>
                <a:cubicBezTo>
                  <a:pt x="2459" y="29696"/>
                  <a:pt x="1190" y="28824"/>
                  <a:pt x="0" y="27872"/>
                </a:cubicBezTo>
                <a:cubicBezTo>
                  <a:pt x="50529" y="22478"/>
                  <a:pt x="99868" y="12642"/>
                  <a:pt x="149604" y="2568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210BBB11-719F-E02B-2311-C857D18338C9}"/>
              </a:ext>
            </a:extLst>
          </p:cNvPr>
          <p:cNvSpPr/>
          <p:nvPr/>
        </p:nvSpPr>
        <p:spPr>
          <a:xfrm>
            <a:off x="11365904" y="3246714"/>
            <a:ext cx="190318" cy="147304"/>
          </a:xfrm>
          <a:custGeom>
            <a:avLst/>
            <a:gdLst>
              <a:gd name="connsiteX0" fmla="*/ 118768 w 190318"/>
              <a:gd name="connsiteY0" fmla="*/ 794 h 147304"/>
              <a:gd name="connsiteX1" fmla="*/ 155416 w 190318"/>
              <a:gd name="connsiteY1" fmla="*/ 4126 h 147304"/>
              <a:gd name="connsiteX2" fmla="*/ 190318 w 190318"/>
              <a:gd name="connsiteY2" fmla="*/ 44977 h 147304"/>
              <a:gd name="connsiteX3" fmla="*/ 125035 w 190318"/>
              <a:gd name="connsiteY3" fmla="*/ 39821 h 147304"/>
              <a:gd name="connsiteX4" fmla="*/ 122180 w 190318"/>
              <a:gd name="connsiteY4" fmla="*/ 104311 h 147304"/>
              <a:gd name="connsiteX5" fmla="*/ 51979 w 190318"/>
              <a:gd name="connsiteY5" fmla="*/ 77420 h 147304"/>
              <a:gd name="connsiteX6" fmla="*/ 35717 w 190318"/>
              <a:gd name="connsiteY6" fmla="*/ 113830 h 147304"/>
              <a:gd name="connsiteX7" fmla="*/ 65384 w 190318"/>
              <a:gd name="connsiteY7" fmla="*/ 147304 h 147304"/>
              <a:gd name="connsiteX8" fmla="*/ 36114 w 190318"/>
              <a:gd name="connsiteY8" fmla="*/ 126680 h 147304"/>
              <a:gd name="connsiteX9" fmla="*/ 11841 w 190318"/>
              <a:gd name="connsiteY9" fmla="*/ 143973 h 147304"/>
              <a:gd name="connsiteX10" fmla="*/ 9065 w 190318"/>
              <a:gd name="connsiteY10" fmla="*/ 146749 h 147304"/>
              <a:gd name="connsiteX11" fmla="*/ 260 w 190318"/>
              <a:gd name="connsiteY11" fmla="*/ 143893 h 147304"/>
              <a:gd name="connsiteX12" fmla="*/ 4860 w 190318"/>
              <a:gd name="connsiteY12" fmla="*/ 109864 h 147304"/>
              <a:gd name="connsiteX13" fmla="*/ 118768 w 190318"/>
              <a:gd name="connsiteY13" fmla="*/ 794 h 147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0318" h="147304">
                <a:moveTo>
                  <a:pt x="118768" y="794"/>
                </a:moveTo>
                <a:cubicBezTo>
                  <a:pt x="131619" y="-634"/>
                  <a:pt x="143201" y="-475"/>
                  <a:pt x="155416" y="4126"/>
                </a:cubicBezTo>
                <a:cubicBezTo>
                  <a:pt x="174771" y="11344"/>
                  <a:pt x="182465" y="27447"/>
                  <a:pt x="190318" y="44977"/>
                </a:cubicBezTo>
                <a:cubicBezTo>
                  <a:pt x="183576" y="52513"/>
                  <a:pt x="142486" y="35220"/>
                  <a:pt x="125035" y="39821"/>
                </a:cubicBezTo>
                <a:cubicBezTo>
                  <a:pt x="92434" y="68536"/>
                  <a:pt x="131302" y="76389"/>
                  <a:pt x="122180" y="104311"/>
                </a:cubicBezTo>
                <a:cubicBezTo>
                  <a:pt x="94496" y="106532"/>
                  <a:pt x="80138" y="78134"/>
                  <a:pt x="51979" y="77420"/>
                </a:cubicBezTo>
                <a:cubicBezTo>
                  <a:pt x="39763" y="88605"/>
                  <a:pt x="38573" y="98203"/>
                  <a:pt x="35717" y="113830"/>
                </a:cubicBezTo>
                <a:cubicBezTo>
                  <a:pt x="52772" y="123983"/>
                  <a:pt x="57531" y="129694"/>
                  <a:pt x="65384" y="147304"/>
                </a:cubicBezTo>
                <a:cubicBezTo>
                  <a:pt x="55707" y="136754"/>
                  <a:pt x="50075" y="130488"/>
                  <a:pt x="36114" y="126680"/>
                </a:cubicBezTo>
                <a:cubicBezTo>
                  <a:pt x="25881" y="131202"/>
                  <a:pt x="19773" y="136199"/>
                  <a:pt x="11841" y="143973"/>
                </a:cubicBezTo>
                <a:lnTo>
                  <a:pt x="9065" y="146749"/>
                </a:lnTo>
                <a:lnTo>
                  <a:pt x="260" y="143893"/>
                </a:lnTo>
                <a:cubicBezTo>
                  <a:pt x="-771" y="131678"/>
                  <a:pt x="1370" y="121366"/>
                  <a:pt x="4860" y="109864"/>
                </a:cubicBezTo>
                <a:cubicBezTo>
                  <a:pt x="23423" y="49499"/>
                  <a:pt x="65860" y="29113"/>
                  <a:pt x="118768" y="79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82B3CE32-570A-6801-B227-799747322FDD}"/>
              </a:ext>
            </a:extLst>
          </p:cNvPr>
          <p:cNvSpPr/>
          <p:nvPr/>
        </p:nvSpPr>
        <p:spPr>
          <a:xfrm>
            <a:off x="11226008" y="3085283"/>
            <a:ext cx="216227" cy="107412"/>
          </a:xfrm>
          <a:custGeom>
            <a:avLst/>
            <a:gdLst>
              <a:gd name="connsiteX0" fmla="*/ 70986 w 216227"/>
              <a:gd name="connsiteY0" fmla="*/ 1674 h 107412"/>
              <a:gd name="connsiteX1" fmla="*/ 136983 w 216227"/>
              <a:gd name="connsiteY1" fmla="*/ 2467 h 107412"/>
              <a:gd name="connsiteX2" fmla="*/ 216227 w 216227"/>
              <a:gd name="connsiteY2" fmla="*/ 39670 h 107412"/>
              <a:gd name="connsiteX3" fmla="*/ 134286 w 216227"/>
              <a:gd name="connsiteY3" fmla="*/ 37132 h 107412"/>
              <a:gd name="connsiteX4" fmla="*/ 73286 w 216227"/>
              <a:gd name="connsiteY4" fmla="*/ 87740 h 107412"/>
              <a:gd name="connsiteX5" fmla="*/ 63530 w 216227"/>
              <a:gd name="connsiteY5" fmla="*/ 106540 h 107412"/>
              <a:gd name="connsiteX6" fmla="*/ 67020 w 216227"/>
              <a:gd name="connsiteY6" fmla="*/ 98686 h 107412"/>
              <a:gd name="connsiteX7" fmla="*/ 59960 w 216227"/>
              <a:gd name="connsiteY7" fmla="*/ 107412 h 107412"/>
              <a:gd name="connsiteX8" fmla="*/ 46872 w 216227"/>
              <a:gd name="connsiteY8" fmla="*/ 26581 h 107412"/>
              <a:gd name="connsiteX9" fmla="*/ 41477 w 216227"/>
              <a:gd name="connsiteY9" fmla="*/ 25550 h 107412"/>
              <a:gd name="connsiteX10" fmla="*/ 9511 w 216227"/>
              <a:gd name="connsiteY10" fmla="*/ 67274 h 107412"/>
              <a:gd name="connsiteX11" fmla="*/ 2372 w 216227"/>
              <a:gd name="connsiteY11" fmla="*/ 64736 h 107412"/>
              <a:gd name="connsiteX12" fmla="*/ 3878 w 216227"/>
              <a:gd name="connsiteY12" fmla="*/ 29120 h 107412"/>
              <a:gd name="connsiteX13" fmla="*/ 70986 w 216227"/>
              <a:gd name="connsiteY13" fmla="*/ 1674 h 10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16227" h="107412">
                <a:moveTo>
                  <a:pt x="70986" y="1674"/>
                </a:moveTo>
                <a:cubicBezTo>
                  <a:pt x="92958" y="-785"/>
                  <a:pt x="115090" y="-547"/>
                  <a:pt x="136983" y="2467"/>
                </a:cubicBezTo>
                <a:cubicBezTo>
                  <a:pt x="165936" y="6434"/>
                  <a:pt x="197983" y="15238"/>
                  <a:pt x="216227" y="39670"/>
                </a:cubicBezTo>
                <a:cubicBezTo>
                  <a:pt x="200521" y="51251"/>
                  <a:pt x="153879" y="39670"/>
                  <a:pt x="134286" y="37132"/>
                </a:cubicBezTo>
                <a:cubicBezTo>
                  <a:pt x="124609" y="57200"/>
                  <a:pt x="91610" y="75921"/>
                  <a:pt x="73286" y="87740"/>
                </a:cubicBezTo>
                <a:cubicBezTo>
                  <a:pt x="71462" y="94403"/>
                  <a:pt x="67020" y="100511"/>
                  <a:pt x="63530" y="106540"/>
                </a:cubicBezTo>
                <a:lnTo>
                  <a:pt x="67020" y="98686"/>
                </a:lnTo>
                <a:lnTo>
                  <a:pt x="59960" y="107412"/>
                </a:lnTo>
                <a:cubicBezTo>
                  <a:pt x="48617" y="90596"/>
                  <a:pt x="53455" y="48475"/>
                  <a:pt x="46872" y="26581"/>
                </a:cubicBezTo>
                <a:lnTo>
                  <a:pt x="41477" y="25550"/>
                </a:lnTo>
                <a:cubicBezTo>
                  <a:pt x="29817" y="38797"/>
                  <a:pt x="19743" y="52917"/>
                  <a:pt x="9511" y="67274"/>
                </a:cubicBezTo>
                <a:lnTo>
                  <a:pt x="2372" y="64736"/>
                </a:lnTo>
                <a:cubicBezTo>
                  <a:pt x="-484" y="50458"/>
                  <a:pt x="-1595" y="42843"/>
                  <a:pt x="3878" y="29120"/>
                </a:cubicBezTo>
                <a:cubicBezTo>
                  <a:pt x="20299" y="11431"/>
                  <a:pt x="48379" y="7465"/>
                  <a:pt x="70986" y="167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A0AC0D99-3C48-8A5C-80FE-B31BC6691C1F}"/>
              </a:ext>
            </a:extLst>
          </p:cNvPr>
          <p:cNvSpPr/>
          <p:nvPr/>
        </p:nvSpPr>
        <p:spPr>
          <a:xfrm>
            <a:off x="11333531" y="3150663"/>
            <a:ext cx="158837" cy="136982"/>
          </a:xfrm>
          <a:custGeom>
            <a:avLst/>
            <a:gdLst>
              <a:gd name="connsiteX0" fmla="*/ 69043 w 158837"/>
              <a:gd name="connsiteY0" fmla="*/ 1657 h 136982"/>
              <a:gd name="connsiteX1" fmla="*/ 129407 w 158837"/>
              <a:gd name="connsiteY1" fmla="*/ 6416 h 136982"/>
              <a:gd name="connsiteX2" fmla="*/ 158837 w 158837"/>
              <a:gd name="connsiteY2" fmla="*/ 34893 h 136982"/>
              <a:gd name="connsiteX3" fmla="*/ 37393 w 158837"/>
              <a:gd name="connsiteY3" fmla="*/ 92006 h 136982"/>
              <a:gd name="connsiteX4" fmla="*/ 35886 w 158837"/>
              <a:gd name="connsiteY4" fmla="*/ 94782 h 136982"/>
              <a:gd name="connsiteX5" fmla="*/ 825 w 158837"/>
              <a:gd name="connsiteY5" fmla="*/ 136983 h 136982"/>
              <a:gd name="connsiteX6" fmla="*/ 69043 w 158837"/>
              <a:gd name="connsiteY6" fmla="*/ 1657 h 136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837" h="136982">
                <a:moveTo>
                  <a:pt x="69043" y="1657"/>
                </a:moveTo>
                <a:cubicBezTo>
                  <a:pt x="89032" y="-326"/>
                  <a:pt x="110528" y="-2150"/>
                  <a:pt x="129407" y="6416"/>
                </a:cubicBezTo>
                <a:cubicBezTo>
                  <a:pt x="143607" y="12842"/>
                  <a:pt x="152650" y="20536"/>
                  <a:pt x="158837" y="34893"/>
                </a:cubicBezTo>
                <a:cubicBezTo>
                  <a:pt x="145510" y="64322"/>
                  <a:pt x="70153" y="77807"/>
                  <a:pt x="37393" y="92006"/>
                </a:cubicBezTo>
                <a:cubicBezTo>
                  <a:pt x="36917" y="92958"/>
                  <a:pt x="36441" y="93831"/>
                  <a:pt x="35886" y="94782"/>
                </a:cubicBezTo>
                <a:cubicBezTo>
                  <a:pt x="28350" y="107871"/>
                  <a:pt x="15024" y="133254"/>
                  <a:pt x="825" y="136983"/>
                </a:cubicBezTo>
                <a:cubicBezTo>
                  <a:pt x="-6790" y="81377"/>
                  <a:pt x="40089" y="42984"/>
                  <a:pt x="69043" y="165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391434B1-6D43-C6B2-C343-AE68A0FB5C6C}"/>
              </a:ext>
            </a:extLst>
          </p:cNvPr>
          <p:cNvSpPr/>
          <p:nvPr/>
        </p:nvSpPr>
        <p:spPr>
          <a:xfrm>
            <a:off x="8352736" y="4442723"/>
            <a:ext cx="128675" cy="161293"/>
          </a:xfrm>
          <a:custGeom>
            <a:avLst/>
            <a:gdLst>
              <a:gd name="connsiteX0" fmla="*/ 19051 w 128675"/>
              <a:gd name="connsiteY0" fmla="*/ 584 h 161293"/>
              <a:gd name="connsiteX1" fmla="*/ 29362 w 128675"/>
              <a:gd name="connsiteY1" fmla="*/ 29 h 161293"/>
              <a:gd name="connsiteX2" fmla="*/ 128675 w 128675"/>
              <a:gd name="connsiteY2" fmla="*/ 23826 h 161293"/>
              <a:gd name="connsiteX3" fmla="*/ 110193 w 128675"/>
              <a:gd name="connsiteY3" fmla="*/ 52065 h 161293"/>
              <a:gd name="connsiteX4" fmla="*/ 102023 w 128675"/>
              <a:gd name="connsiteY4" fmla="*/ 51668 h 161293"/>
              <a:gd name="connsiteX5" fmla="*/ 102657 w 128675"/>
              <a:gd name="connsiteY5" fmla="*/ 33662 h 161293"/>
              <a:gd name="connsiteX6" fmla="*/ 97818 w 128675"/>
              <a:gd name="connsiteY6" fmla="*/ 28585 h 161293"/>
              <a:gd name="connsiteX7" fmla="*/ 48956 w 128675"/>
              <a:gd name="connsiteY7" fmla="*/ 66026 h 161293"/>
              <a:gd name="connsiteX8" fmla="*/ 50701 w 128675"/>
              <a:gd name="connsiteY8" fmla="*/ 78479 h 161293"/>
              <a:gd name="connsiteX9" fmla="*/ 251 w 128675"/>
              <a:gd name="connsiteY9" fmla="*/ 161293 h 161293"/>
              <a:gd name="connsiteX10" fmla="*/ 13 w 128675"/>
              <a:gd name="connsiteY10" fmla="*/ 59600 h 161293"/>
              <a:gd name="connsiteX11" fmla="*/ 19051 w 128675"/>
              <a:gd name="connsiteY11" fmla="*/ 584 h 161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675" h="161293">
                <a:moveTo>
                  <a:pt x="19051" y="584"/>
                </a:moveTo>
                <a:cubicBezTo>
                  <a:pt x="22461" y="346"/>
                  <a:pt x="25872" y="29"/>
                  <a:pt x="29362" y="29"/>
                </a:cubicBezTo>
                <a:cubicBezTo>
                  <a:pt x="60140" y="-289"/>
                  <a:pt x="105116" y="1694"/>
                  <a:pt x="128675" y="23826"/>
                </a:cubicBezTo>
                <a:cubicBezTo>
                  <a:pt x="124868" y="38104"/>
                  <a:pt x="120188" y="41594"/>
                  <a:pt x="110193" y="52065"/>
                </a:cubicBezTo>
                <a:lnTo>
                  <a:pt x="102023" y="51668"/>
                </a:lnTo>
                <a:lnTo>
                  <a:pt x="102657" y="33662"/>
                </a:lnTo>
                <a:lnTo>
                  <a:pt x="97818" y="28585"/>
                </a:lnTo>
                <a:cubicBezTo>
                  <a:pt x="80050" y="39373"/>
                  <a:pt x="64741" y="52620"/>
                  <a:pt x="48956" y="66026"/>
                </a:cubicBezTo>
                <a:cubicBezTo>
                  <a:pt x="50224" y="70388"/>
                  <a:pt x="51335" y="73879"/>
                  <a:pt x="50701" y="78479"/>
                </a:cubicBezTo>
                <a:cubicBezTo>
                  <a:pt x="46734" y="109416"/>
                  <a:pt x="24920" y="143128"/>
                  <a:pt x="251" y="161293"/>
                </a:cubicBezTo>
                <a:cubicBezTo>
                  <a:pt x="8659" y="128215"/>
                  <a:pt x="-384" y="93392"/>
                  <a:pt x="13" y="59600"/>
                </a:cubicBezTo>
                <a:cubicBezTo>
                  <a:pt x="330" y="37549"/>
                  <a:pt x="2630" y="16687"/>
                  <a:pt x="19051" y="58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B4938E8B-37D7-3074-C46A-8CA6BEF8357A}"/>
              </a:ext>
            </a:extLst>
          </p:cNvPr>
          <p:cNvSpPr/>
          <p:nvPr/>
        </p:nvSpPr>
        <p:spPr>
          <a:xfrm>
            <a:off x="5922836" y="2241450"/>
            <a:ext cx="212348" cy="90428"/>
          </a:xfrm>
          <a:custGeom>
            <a:avLst/>
            <a:gdLst>
              <a:gd name="connsiteX0" fmla="*/ 0 w 212348"/>
              <a:gd name="connsiteY0" fmla="*/ 0 h 90428"/>
              <a:gd name="connsiteX1" fmla="*/ 212349 w 212348"/>
              <a:gd name="connsiteY1" fmla="*/ 38472 h 90428"/>
              <a:gd name="connsiteX2" fmla="*/ 188552 w 212348"/>
              <a:gd name="connsiteY2" fmla="*/ 37996 h 90428"/>
              <a:gd name="connsiteX3" fmla="*/ 4363 w 212348"/>
              <a:gd name="connsiteY3" fmla="*/ 90429 h 90428"/>
              <a:gd name="connsiteX4" fmla="*/ 0 w 212348"/>
              <a:gd name="connsiteY4" fmla="*/ 0 h 90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348" h="90428">
                <a:moveTo>
                  <a:pt x="0" y="0"/>
                </a:moveTo>
                <a:cubicBezTo>
                  <a:pt x="49736" y="15785"/>
                  <a:pt x="179905" y="6108"/>
                  <a:pt x="212349" y="38472"/>
                </a:cubicBezTo>
                <a:lnTo>
                  <a:pt x="188552" y="37996"/>
                </a:lnTo>
                <a:cubicBezTo>
                  <a:pt x="116923" y="37123"/>
                  <a:pt x="66870" y="58382"/>
                  <a:pt x="4363" y="90429"/>
                </a:cubicBezTo>
                <a:cubicBezTo>
                  <a:pt x="635" y="60524"/>
                  <a:pt x="794" y="30063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3" name="Freeform: Shape 162" hidden="1">
            <a:extLst>
              <a:ext uri="{FF2B5EF4-FFF2-40B4-BE49-F238E27FC236}">
                <a16:creationId xmlns:a16="http://schemas.microsoft.com/office/drawing/2014/main" id="{25FDD454-DA27-0291-A45B-B1576F5EC00A}"/>
              </a:ext>
            </a:extLst>
          </p:cNvPr>
          <p:cNvSpPr/>
          <p:nvPr/>
        </p:nvSpPr>
        <p:spPr>
          <a:xfrm>
            <a:off x="2484010" y="439937"/>
            <a:ext cx="154839" cy="143892"/>
          </a:xfrm>
          <a:custGeom>
            <a:avLst/>
            <a:gdLst>
              <a:gd name="connsiteX0" fmla="*/ 76230 w 154839"/>
              <a:gd name="connsiteY0" fmla="*/ 0 h 143892"/>
              <a:gd name="connsiteX1" fmla="*/ 154839 w 154839"/>
              <a:gd name="connsiteY1" fmla="*/ 143893 h 143892"/>
              <a:gd name="connsiteX2" fmla="*/ 45849 w 154839"/>
              <a:gd name="connsiteY2" fmla="*/ 124934 h 143892"/>
              <a:gd name="connsiteX3" fmla="*/ 21100 w 154839"/>
              <a:gd name="connsiteY3" fmla="*/ 126045 h 143892"/>
              <a:gd name="connsiteX4" fmla="*/ 0 w 154839"/>
              <a:gd name="connsiteY4" fmla="*/ 104786 h 143892"/>
              <a:gd name="connsiteX5" fmla="*/ 8884 w 154839"/>
              <a:gd name="connsiteY5" fmla="*/ 96219 h 143892"/>
              <a:gd name="connsiteX6" fmla="*/ 83369 w 154839"/>
              <a:gd name="connsiteY6" fmla="*/ 108990 h 143892"/>
              <a:gd name="connsiteX7" fmla="*/ 85352 w 154839"/>
              <a:gd name="connsiteY7" fmla="*/ 100979 h 143892"/>
              <a:gd name="connsiteX8" fmla="*/ 70757 w 154839"/>
              <a:gd name="connsiteY8" fmla="*/ 83686 h 143892"/>
              <a:gd name="connsiteX9" fmla="*/ 76230 w 154839"/>
              <a:gd name="connsiteY9" fmla="*/ 0 h 14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839" h="143892">
                <a:moveTo>
                  <a:pt x="76230" y="0"/>
                </a:moveTo>
                <a:cubicBezTo>
                  <a:pt x="107880" y="24114"/>
                  <a:pt x="136833" y="106055"/>
                  <a:pt x="154839" y="143893"/>
                </a:cubicBezTo>
                <a:cubicBezTo>
                  <a:pt x="116288" y="129297"/>
                  <a:pt x="87414" y="122475"/>
                  <a:pt x="45849" y="124934"/>
                </a:cubicBezTo>
                <a:lnTo>
                  <a:pt x="21100" y="126045"/>
                </a:lnTo>
                <a:cubicBezTo>
                  <a:pt x="7536" y="118747"/>
                  <a:pt x="5949" y="118747"/>
                  <a:pt x="0" y="104786"/>
                </a:cubicBezTo>
                <a:lnTo>
                  <a:pt x="8884" y="96219"/>
                </a:lnTo>
                <a:cubicBezTo>
                  <a:pt x="35061" y="92570"/>
                  <a:pt x="58144" y="103676"/>
                  <a:pt x="83369" y="108990"/>
                </a:cubicBezTo>
                <a:lnTo>
                  <a:pt x="85352" y="100979"/>
                </a:lnTo>
                <a:lnTo>
                  <a:pt x="70757" y="83686"/>
                </a:lnTo>
                <a:cubicBezTo>
                  <a:pt x="63776" y="59255"/>
                  <a:pt x="72740" y="25145"/>
                  <a:pt x="7623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7AF3AD03-7E95-0916-7E6C-BC37C7718D48}"/>
              </a:ext>
            </a:extLst>
          </p:cNvPr>
          <p:cNvSpPr/>
          <p:nvPr/>
        </p:nvSpPr>
        <p:spPr>
          <a:xfrm>
            <a:off x="5364956" y="2067731"/>
            <a:ext cx="298255" cy="99868"/>
          </a:xfrm>
          <a:custGeom>
            <a:avLst/>
            <a:gdLst>
              <a:gd name="connsiteX0" fmla="*/ 0 w 298255"/>
              <a:gd name="connsiteY0" fmla="*/ 3093 h 99868"/>
              <a:gd name="connsiteX1" fmla="*/ 288975 w 298255"/>
              <a:gd name="connsiteY1" fmla="*/ 0 h 99868"/>
              <a:gd name="connsiteX2" fmla="*/ 290561 w 298255"/>
              <a:gd name="connsiteY2" fmla="*/ 4045 h 99868"/>
              <a:gd name="connsiteX3" fmla="*/ 298256 w 298255"/>
              <a:gd name="connsiteY3" fmla="*/ 2300 h 99868"/>
              <a:gd name="connsiteX4" fmla="*/ 64886 w 298255"/>
              <a:gd name="connsiteY4" fmla="*/ 99868 h 99868"/>
              <a:gd name="connsiteX5" fmla="*/ 57509 w 298255"/>
              <a:gd name="connsiteY5" fmla="*/ 97568 h 99868"/>
              <a:gd name="connsiteX6" fmla="*/ 0 w 298255"/>
              <a:gd name="connsiteY6" fmla="*/ 3093 h 99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255" h="99868">
                <a:moveTo>
                  <a:pt x="0" y="3093"/>
                </a:moveTo>
                <a:cubicBezTo>
                  <a:pt x="85827" y="24114"/>
                  <a:pt x="203147" y="23638"/>
                  <a:pt x="288975" y="0"/>
                </a:cubicBezTo>
                <a:lnTo>
                  <a:pt x="290561" y="4045"/>
                </a:lnTo>
                <a:lnTo>
                  <a:pt x="298256" y="2300"/>
                </a:lnTo>
                <a:cubicBezTo>
                  <a:pt x="221629" y="49577"/>
                  <a:pt x="96854" y="-17055"/>
                  <a:pt x="64886" y="99868"/>
                </a:cubicBezTo>
                <a:cubicBezTo>
                  <a:pt x="62506" y="99233"/>
                  <a:pt x="59810" y="98757"/>
                  <a:pt x="57509" y="97568"/>
                </a:cubicBezTo>
                <a:cubicBezTo>
                  <a:pt x="33554" y="84638"/>
                  <a:pt x="6980" y="28715"/>
                  <a:pt x="0" y="309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E29EA5AD-64BD-17D1-07CB-B83EC7C18EF3}"/>
              </a:ext>
            </a:extLst>
          </p:cNvPr>
          <p:cNvSpPr/>
          <p:nvPr/>
        </p:nvSpPr>
        <p:spPr>
          <a:xfrm>
            <a:off x="5689547" y="267964"/>
            <a:ext cx="125489" cy="154204"/>
          </a:xfrm>
          <a:custGeom>
            <a:avLst/>
            <a:gdLst>
              <a:gd name="connsiteX0" fmla="*/ 0 w 125489"/>
              <a:gd name="connsiteY0" fmla="*/ 99075 h 154204"/>
              <a:gd name="connsiteX1" fmla="*/ 55050 w 125489"/>
              <a:gd name="connsiteY1" fmla="*/ 43469 h 154204"/>
              <a:gd name="connsiteX2" fmla="*/ 85907 w 125489"/>
              <a:gd name="connsiteY2" fmla="*/ 21576 h 154204"/>
              <a:gd name="connsiteX3" fmla="*/ 114146 w 125489"/>
              <a:gd name="connsiteY3" fmla="*/ 0 h 154204"/>
              <a:gd name="connsiteX4" fmla="*/ 125490 w 125489"/>
              <a:gd name="connsiteY4" fmla="*/ 1190 h 154204"/>
              <a:gd name="connsiteX5" fmla="*/ 3887 w 125489"/>
              <a:gd name="connsiteY5" fmla="*/ 154205 h 154204"/>
              <a:gd name="connsiteX6" fmla="*/ 0 w 125489"/>
              <a:gd name="connsiteY6" fmla="*/ 99075 h 154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489" h="154204">
                <a:moveTo>
                  <a:pt x="0" y="99075"/>
                </a:moveTo>
                <a:cubicBezTo>
                  <a:pt x="17054" y="70598"/>
                  <a:pt x="20941" y="53623"/>
                  <a:pt x="55050" y="43469"/>
                </a:cubicBezTo>
                <a:cubicBezTo>
                  <a:pt x="69329" y="39186"/>
                  <a:pt x="75754" y="31809"/>
                  <a:pt x="85907" y="21576"/>
                </a:cubicBezTo>
                <a:cubicBezTo>
                  <a:pt x="94474" y="13009"/>
                  <a:pt x="102406" y="3887"/>
                  <a:pt x="114146" y="0"/>
                </a:cubicBezTo>
                <a:lnTo>
                  <a:pt x="125490" y="1190"/>
                </a:lnTo>
                <a:cubicBezTo>
                  <a:pt x="123031" y="48149"/>
                  <a:pt x="35457" y="122634"/>
                  <a:pt x="3887" y="154205"/>
                </a:cubicBezTo>
                <a:cubicBezTo>
                  <a:pt x="5315" y="135167"/>
                  <a:pt x="8725" y="116685"/>
                  <a:pt x="0" y="99075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186ECEF6-6F95-0983-817F-A040D78A5871}"/>
              </a:ext>
            </a:extLst>
          </p:cNvPr>
          <p:cNvSpPr/>
          <p:nvPr/>
        </p:nvSpPr>
        <p:spPr>
          <a:xfrm>
            <a:off x="2666776" y="505775"/>
            <a:ext cx="98674" cy="163406"/>
          </a:xfrm>
          <a:custGeom>
            <a:avLst/>
            <a:gdLst>
              <a:gd name="connsiteX0" fmla="*/ 9356 w 98674"/>
              <a:gd name="connsiteY0" fmla="*/ 92888 h 163406"/>
              <a:gd name="connsiteX1" fmla="*/ 789 w 98674"/>
              <a:gd name="connsiteY1" fmla="*/ 8646 h 163406"/>
              <a:gd name="connsiteX2" fmla="*/ 7214 w 98674"/>
              <a:gd name="connsiteY2" fmla="*/ 0 h 163406"/>
              <a:gd name="connsiteX3" fmla="*/ 98674 w 98674"/>
              <a:gd name="connsiteY3" fmla="*/ 163406 h 163406"/>
              <a:gd name="connsiteX4" fmla="*/ 50445 w 98674"/>
              <a:gd name="connsiteY4" fmla="*/ 147859 h 163406"/>
              <a:gd name="connsiteX5" fmla="*/ 9356 w 98674"/>
              <a:gd name="connsiteY5" fmla="*/ 92888 h 16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674" h="163406">
                <a:moveTo>
                  <a:pt x="9356" y="92888"/>
                </a:moveTo>
                <a:cubicBezTo>
                  <a:pt x="4358" y="65045"/>
                  <a:pt x="-2305" y="36965"/>
                  <a:pt x="789" y="8646"/>
                </a:cubicBezTo>
                <a:lnTo>
                  <a:pt x="7214" y="0"/>
                </a:lnTo>
                <a:cubicBezTo>
                  <a:pt x="59012" y="33474"/>
                  <a:pt x="58536" y="121285"/>
                  <a:pt x="98674" y="163406"/>
                </a:cubicBezTo>
                <a:cubicBezTo>
                  <a:pt x="79081" y="163168"/>
                  <a:pt x="66707" y="157616"/>
                  <a:pt x="50445" y="147859"/>
                </a:cubicBezTo>
                <a:cubicBezTo>
                  <a:pt x="40054" y="125331"/>
                  <a:pt x="26728" y="110418"/>
                  <a:pt x="9356" y="92888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B699AC66-15F0-9820-595B-05C83637F89D}"/>
              </a:ext>
            </a:extLst>
          </p:cNvPr>
          <p:cNvSpPr/>
          <p:nvPr/>
        </p:nvSpPr>
        <p:spPr>
          <a:xfrm>
            <a:off x="9910581" y="120420"/>
            <a:ext cx="163802" cy="100616"/>
          </a:xfrm>
          <a:custGeom>
            <a:avLst/>
            <a:gdLst>
              <a:gd name="connsiteX0" fmla="*/ 0 w 163802"/>
              <a:gd name="connsiteY0" fmla="*/ 95984 h 100616"/>
              <a:gd name="connsiteX1" fmla="*/ 55685 w 163802"/>
              <a:gd name="connsiteY1" fmla="*/ 37126 h 100616"/>
              <a:gd name="connsiteX2" fmla="*/ 114226 w 163802"/>
              <a:gd name="connsiteY2" fmla="*/ 24593 h 100616"/>
              <a:gd name="connsiteX3" fmla="*/ 160709 w 163802"/>
              <a:gd name="connsiteY3" fmla="*/ 3 h 100616"/>
              <a:gd name="connsiteX4" fmla="*/ 159122 w 163802"/>
              <a:gd name="connsiteY4" fmla="*/ 14439 h 100616"/>
              <a:gd name="connsiteX5" fmla="*/ 163803 w 163802"/>
              <a:gd name="connsiteY5" fmla="*/ 18882 h 100616"/>
              <a:gd name="connsiteX6" fmla="*/ 58461 w 163802"/>
              <a:gd name="connsiteY6" fmla="*/ 90749 h 100616"/>
              <a:gd name="connsiteX7" fmla="*/ 7932 w 163802"/>
              <a:gd name="connsiteY7" fmla="*/ 98522 h 100616"/>
              <a:gd name="connsiteX8" fmla="*/ 0 w 163802"/>
              <a:gd name="connsiteY8" fmla="*/ 95984 h 10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802" h="100616">
                <a:moveTo>
                  <a:pt x="0" y="95984"/>
                </a:moveTo>
                <a:cubicBezTo>
                  <a:pt x="23400" y="82023"/>
                  <a:pt x="36727" y="56164"/>
                  <a:pt x="55685" y="37126"/>
                </a:cubicBezTo>
                <a:cubicBezTo>
                  <a:pt x="82020" y="10632"/>
                  <a:pt x="88921" y="34429"/>
                  <a:pt x="114226" y="24593"/>
                </a:cubicBezTo>
                <a:cubicBezTo>
                  <a:pt x="136277" y="16026"/>
                  <a:pt x="131677" y="-235"/>
                  <a:pt x="160709" y="3"/>
                </a:cubicBezTo>
                <a:lnTo>
                  <a:pt x="159122" y="14439"/>
                </a:lnTo>
                <a:lnTo>
                  <a:pt x="163803" y="18882"/>
                </a:lnTo>
                <a:cubicBezTo>
                  <a:pt x="138498" y="48152"/>
                  <a:pt x="93839" y="75360"/>
                  <a:pt x="58461" y="90749"/>
                </a:cubicBezTo>
                <a:cubicBezTo>
                  <a:pt x="42835" y="99791"/>
                  <a:pt x="25621" y="103202"/>
                  <a:pt x="7932" y="98522"/>
                </a:cubicBezTo>
                <a:cubicBezTo>
                  <a:pt x="5156" y="97729"/>
                  <a:pt x="2538" y="96856"/>
                  <a:pt x="0" y="959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D2612705-AC03-2FE2-A24E-0F307EBC1AEE}"/>
              </a:ext>
            </a:extLst>
          </p:cNvPr>
          <p:cNvSpPr/>
          <p:nvPr/>
        </p:nvSpPr>
        <p:spPr>
          <a:xfrm>
            <a:off x="6269335" y="1969608"/>
            <a:ext cx="60296" cy="153649"/>
          </a:xfrm>
          <a:custGeom>
            <a:avLst/>
            <a:gdLst>
              <a:gd name="connsiteX0" fmla="*/ 27988 w 60296"/>
              <a:gd name="connsiteY0" fmla="*/ 0 h 153649"/>
              <a:gd name="connsiteX1" fmla="*/ 31161 w 60296"/>
              <a:gd name="connsiteY1" fmla="*/ 714 h 153649"/>
              <a:gd name="connsiteX2" fmla="*/ 56544 w 60296"/>
              <a:gd name="connsiteY2" fmla="*/ 14754 h 153649"/>
              <a:gd name="connsiteX3" fmla="*/ 23387 w 60296"/>
              <a:gd name="connsiteY3" fmla="*/ 149049 h 153649"/>
              <a:gd name="connsiteX4" fmla="*/ 10299 w 60296"/>
              <a:gd name="connsiteY4" fmla="*/ 153649 h 153649"/>
              <a:gd name="connsiteX5" fmla="*/ 3318 w 60296"/>
              <a:gd name="connsiteY5" fmla="*/ 131042 h 153649"/>
              <a:gd name="connsiteX6" fmla="*/ 27988 w 60296"/>
              <a:gd name="connsiteY6" fmla="*/ 0 h 153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296" h="153649">
                <a:moveTo>
                  <a:pt x="27988" y="0"/>
                </a:moveTo>
                <a:cubicBezTo>
                  <a:pt x="29019" y="238"/>
                  <a:pt x="30130" y="397"/>
                  <a:pt x="31161" y="714"/>
                </a:cubicBezTo>
                <a:cubicBezTo>
                  <a:pt x="39251" y="2935"/>
                  <a:pt x="52419" y="7298"/>
                  <a:pt x="56544" y="14754"/>
                </a:cubicBezTo>
                <a:cubicBezTo>
                  <a:pt x="72250" y="43231"/>
                  <a:pt x="34254" y="120334"/>
                  <a:pt x="23387" y="149049"/>
                </a:cubicBezTo>
                <a:cubicBezTo>
                  <a:pt x="19817" y="152063"/>
                  <a:pt x="14741" y="152459"/>
                  <a:pt x="10299" y="153649"/>
                </a:cubicBezTo>
                <a:cubicBezTo>
                  <a:pt x="4984" y="145955"/>
                  <a:pt x="4350" y="140006"/>
                  <a:pt x="3318" y="131042"/>
                </a:cubicBezTo>
                <a:cubicBezTo>
                  <a:pt x="-2314" y="80830"/>
                  <a:pt x="-4456" y="40851"/>
                  <a:pt x="2798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003C546B-DE6A-F565-500D-5B8D65068FAA}"/>
              </a:ext>
            </a:extLst>
          </p:cNvPr>
          <p:cNvSpPr/>
          <p:nvPr/>
        </p:nvSpPr>
        <p:spPr>
          <a:xfrm>
            <a:off x="6360509" y="1987535"/>
            <a:ext cx="104164" cy="140164"/>
          </a:xfrm>
          <a:custGeom>
            <a:avLst/>
            <a:gdLst>
              <a:gd name="connsiteX0" fmla="*/ 62224 w 104164"/>
              <a:gd name="connsiteY0" fmla="*/ 0 h 140164"/>
              <a:gd name="connsiteX1" fmla="*/ 104106 w 104164"/>
              <a:gd name="connsiteY1" fmla="*/ 7853 h 140164"/>
              <a:gd name="connsiteX2" fmla="*/ 22483 w 104164"/>
              <a:gd name="connsiteY2" fmla="*/ 114305 h 140164"/>
              <a:gd name="connsiteX3" fmla="*/ 7173 w 104164"/>
              <a:gd name="connsiteY3" fmla="*/ 140164 h 140164"/>
              <a:gd name="connsiteX4" fmla="*/ 272 w 104164"/>
              <a:gd name="connsiteY4" fmla="*/ 138974 h 140164"/>
              <a:gd name="connsiteX5" fmla="*/ 62224 w 104164"/>
              <a:gd name="connsiteY5" fmla="*/ 0 h 140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164" h="140164">
                <a:moveTo>
                  <a:pt x="62224" y="0"/>
                </a:moveTo>
                <a:cubicBezTo>
                  <a:pt x="78803" y="555"/>
                  <a:pt x="89352" y="-952"/>
                  <a:pt x="104106" y="7853"/>
                </a:cubicBezTo>
                <a:cubicBezTo>
                  <a:pt x="106328" y="39265"/>
                  <a:pt x="44693" y="88604"/>
                  <a:pt x="22483" y="114305"/>
                </a:cubicBezTo>
                <a:lnTo>
                  <a:pt x="7173" y="140164"/>
                </a:lnTo>
                <a:lnTo>
                  <a:pt x="272" y="138974"/>
                </a:lnTo>
                <a:cubicBezTo>
                  <a:pt x="-3535" y="91380"/>
                  <a:pt x="33350" y="34744"/>
                  <a:pt x="6222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CE17DE4A-09D4-EDB4-86A9-AFFF232CFDC3}"/>
              </a:ext>
            </a:extLst>
          </p:cNvPr>
          <p:cNvSpPr/>
          <p:nvPr/>
        </p:nvSpPr>
        <p:spPr>
          <a:xfrm>
            <a:off x="10531761" y="3895976"/>
            <a:ext cx="171814" cy="95188"/>
          </a:xfrm>
          <a:custGeom>
            <a:avLst/>
            <a:gdLst>
              <a:gd name="connsiteX0" fmla="*/ 162692 w 171814"/>
              <a:gd name="connsiteY0" fmla="*/ 0 h 95188"/>
              <a:gd name="connsiteX1" fmla="*/ 171815 w 171814"/>
              <a:gd name="connsiteY1" fmla="*/ 5315 h 95188"/>
              <a:gd name="connsiteX2" fmla="*/ 167055 w 171814"/>
              <a:gd name="connsiteY2" fmla="*/ 12216 h 95188"/>
              <a:gd name="connsiteX3" fmla="*/ 5394 w 171814"/>
              <a:gd name="connsiteY3" fmla="*/ 95188 h 95188"/>
              <a:gd name="connsiteX4" fmla="*/ 0 w 171814"/>
              <a:gd name="connsiteY4" fmla="*/ 77261 h 95188"/>
              <a:gd name="connsiteX5" fmla="*/ 5156 w 171814"/>
              <a:gd name="connsiteY5" fmla="*/ 63459 h 95188"/>
              <a:gd name="connsiteX6" fmla="*/ 162692 w 171814"/>
              <a:gd name="connsiteY6" fmla="*/ 0 h 9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814" h="95188">
                <a:moveTo>
                  <a:pt x="162692" y="0"/>
                </a:moveTo>
                <a:lnTo>
                  <a:pt x="171815" y="5315"/>
                </a:lnTo>
                <a:cubicBezTo>
                  <a:pt x="170625" y="7218"/>
                  <a:pt x="168721" y="10391"/>
                  <a:pt x="167055" y="12216"/>
                </a:cubicBezTo>
                <a:cubicBezTo>
                  <a:pt x="142941" y="38155"/>
                  <a:pt x="38155" y="93602"/>
                  <a:pt x="5394" y="95188"/>
                </a:cubicBezTo>
                <a:lnTo>
                  <a:pt x="0" y="77261"/>
                </a:lnTo>
                <a:cubicBezTo>
                  <a:pt x="1190" y="72184"/>
                  <a:pt x="2221" y="67822"/>
                  <a:pt x="5156" y="63459"/>
                </a:cubicBezTo>
                <a:cubicBezTo>
                  <a:pt x="29191" y="27605"/>
                  <a:pt x="121365" y="11581"/>
                  <a:pt x="162692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516DEB5C-CE3A-1A7A-5098-3A7888A8195D}"/>
              </a:ext>
            </a:extLst>
          </p:cNvPr>
          <p:cNvSpPr/>
          <p:nvPr/>
        </p:nvSpPr>
        <p:spPr>
          <a:xfrm>
            <a:off x="839325" y="6066739"/>
            <a:ext cx="138255" cy="82178"/>
          </a:xfrm>
          <a:custGeom>
            <a:avLst/>
            <a:gdLst>
              <a:gd name="connsiteX0" fmla="*/ 10703 w 138255"/>
              <a:gd name="connsiteY0" fmla="*/ 0 h 82178"/>
              <a:gd name="connsiteX1" fmla="*/ 138255 w 138255"/>
              <a:gd name="connsiteY1" fmla="*/ 74722 h 82178"/>
              <a:gd name="connsiteX2" fmla="*/ 133972 w 138255"/>
              <a:gd name="connsiteY2" fmla="*/ 82179 h 82178"/>
              <a:gd name="connsiteX3" fmla="*/ 1184 w 138255"/>
              <a:gd name="connsiteY3" fmla="*/ 44580 h 82178"/>
              <a:gd name="connsiteX4" fmla="*/ 10703 w 138255"/>
              <a:gd name="connsiteY4" fmla="*/ 0 h 82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255" h="82178">
                <a:moveTo>
                  <a:pt x="10703" y="0"/>
                </a:moveTo>
                <a:cubicBezTo>
                  <a:pt x="50523" y="11740"/>
                  <a:pt x="112713" y="41882"/>
                  <a:pt x="138255" y="74722"/>
                </a:cubicBezTo>
                <a:lnTo>
                  <a:pt x="133972" y="82179"/>
                </a:lnTo>
                <a:cubicBezTo>
                  <a:pt x="93279" y="70994"/>
                  <a:pt x="29899" y="78847"/>
                  <a:pt x="1184" y="44580"/>
                </a:cubicBezTo>
                <a:cubicBezTo>
                  <a:pt x="-2465" y="24828"/>
                  <a:pt x="2771" y="17848"/>
                  <a:pt x="10703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1FFF7D30-CD07-81FB-6C77-C0FAE2ECEB69}"/>
              </a:ext>
            </a:extLst>
          </p:cNvPr>
          <p:cNvSpPr/>
          <p:nvPr/>
        </p:nvSpPr>
        <p:spPr>
          <a:xfrm>
            <a:off x="3144298" y="209820"/>
            <a:ext cx="115335" cy="93442"/>
          </a:xfrm>
          <a:custGeom>
            <a:avLst/>
            <a:gdLst>
              <a:gd name="connsiteX0" fmla="*/ 56795 w 115335"/>
              <a:gd name="connsiteY0" fmla="*/ 0 h 93442"/>
              <a:gd name="connsiteX1" fmla="*/ 115336 w 115335"/>
              <a:gd name="connsiteY1" fmla="*/ 66394 h 93442"/>
              <a:gd name="connsiteX2" fmla="*/ 34823 w 115335"/>
              <a:gd name="connsiteY2" fmla="*/ 93443 h 93442"/>
              <a:gd name="connsiteX3" fmla="*/ 8884 w 115335"/>
              <a:gd name="connsiteY3" fmla="*/ 84876 h 93442"/>
              <a:gd name="connsiteX4" fmla="*/ 0 w 115335"/>
              <a:gd name="connsiteY4" fmla="*/ 69963 h 93442"/>
              <a:gd name="connsiteX5" fmla="*/ 14278 w 115335"/>
              <a:gd name="connsiteY5" fmla="*/ 56002 h 93442"/>
              <a:gd name="connsiteX6" fmla="*/ 56795 w 115335"/>
              <a:gd name="connsiteY6" fmla="*/ 0 h 9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335" h="93442">
                <a:moveTo>
                  <a:pt x="56795" y="0"/>
                </a:moveTo>
                <a:cubicBezTo>
                  <a:pt x="79085" y="18244"/>
                  <a:pt x="97092" y="44183"/>
                  <a:pt x="115336" y="66394"/>
                </a:cubicBezTo>
                <a:lnTo>
                  <a:pt x="34823" y="93443"/>
                </a:lnTo>
                <a:cubicBezTo>
                  <a:pt x="24828" y="92094"/>
                  <a:pt x="17530" y="90429"/>
                  <a:pt x="8884" y="84876"/>
                </a:cubicBezTo>
                <a:cubicBezTo>
                  <a:pt x="872" y="79799"/>
                  <a:pt x="1904" y="79323"/>
                  <a:pt x="0" y="69963"/>
                </a:cubicBezTo>
                <a:cubicBezTo>
                  <a:pt x="4680" y="63776"/>
                  <a:pt x="7377" y="59730"/>
                  <a:pt x="14278" y="56002"/>
                </a:cubicBezTo>
                <a:cubicBezTo>
                  <a:pt x="43866" y="39900"/>
                  <a:pt x="45056" y="30777"/>
                  <a:pt x="5679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31E90D04-BE02-53C2-3942-41BB8CAE13BF}"/>
              </a:ext>
            </a:extLst>
          </p:cNvPr>
          <p:cNvSpPr/>
          <p:nvPr/>
        </p:nvSpPr>
        <p:spPr>
          <a:xfrm>
            <a:off x="9761452" y="124230"/>
            <a:ext cx="99031" cy="121602"/>
          </a:xfrm>
          <a:custGeom>
            <a:avLst/>
            <a:gdLst>
              <a:gd name="connsiteX0" fmla="*/ 0 w 99031"/>
              <a:gd name="connsiteY0" fmla="*/ 67346 h 121602"/>
              <a:gd name="connsiteX1" fmla="*/ 15072 w 99031"/>
              <a:gd name="connsiteY1" fmla="*/ 36965 h 121602"/>
              <a:gd name="connsiteX2" fmla="*/ 75754 w 99031"/>
              <a:gd name="connsiteY2" fmla="*/ 54892 h 121602"/>
              <a:gd name="connsiteX3" fmla="*/ 82496 w 99031"/>
              <a:gd name="connsiteY3" fmla="*/ 0 h 121602"/>
              <a:gd name="connsiteX4" fmla="*/ 98838 w 99031"/>
              <a:gd name="connsiteY4" fmla="*/ 42279 h 121602"/>
              <a:gd name="connsiteX5" fmla="*/ 11264 w 99031"/>
              <a:gd name="connsiteY5" fmla="*/ 121603 h 121602"/>
              <a:gd name="connsiteX6" fmla="*/ 13723 w 99031"/>
              <a:gd name="connsiteY6" fmla="*/ 109149 h 121602"/>
              <a:gd name="connsiteX7" fmla="*/ 0 w 99031"/>
              <a:gd name="connsiteY7" fmla="*/ 67346 h 12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31" h="121602">
                <a:moveTo>
                  <a:pt x="0" y="67346"/>
                </a:moveTo>
                <a:cubicBezTo>
                  <a:pt x="3014" y="53861"/>
                  <a:pt x="5790" y="47197"/>
                  <a:pt x="15072" y="36965"/>
                </a:cubicBezTo>
                <a:cubicBezTo>
                  <a:pt x="41249" y="35775"/>
                  <a:pt x="52195" y="59968"/>
                  <a:pt x="75754" y="54892"/>
                </a:cubicBezTo>
                <a:cubicBezTo>
                  <a:pt x="80038" y="39265"/>
                  <a:pt x="74326" y="11026"/>
                  <a:pt x="82496" y="0"/>
                </a:cubicBezTo>
                <a:cubicBezTo>
                  <a:pt x="90191" y="13247"/>
                  <a:pt x="100582" y="26415"/>
                  <a:pt x="98838" y="42279"/>
                </a:cubicBezTo>
                <a:cubicBezTo>
                  <a:pt x="78133" y="76468"/>
                  <a:pt x="50529" y="108911"/>
                  <a:pt x="11264" y="121603"/>
                </a:cubicBezTo>
                <a:cubicBezTo>
                  <a:pt x="12216" y="117478"/>
                  <a:pt x="13168" y="113353"/>
                  <a:pt x="13723" y="109149"/>
                </a:cubicBezTo>
                <a:cubicBezTo>
                  <a:pt x="16500" y="89477"/>
                  <a:pt x="11264" y="82258"/>
                  <a:pt x="0" y="6734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C5686BFD-81D6-6EB6-1B78-C083FE0056C6}"/>
              </a:ext>
            </a:extLst>
          </p:cNvPr>
          <p:cNvSpPr/>
          <p:nvPr/>
        </p:nvSpPr>
        <p:spPr>
          <a:xfrm>
            <a:off x="1143045" y="1778518"/>
            <a:ext cx="95588" cy="125172"/>
          </a:xfrm>
          <a:custGeom>
            <a:avLst/>
            <a:gdLst>
              <a:gd name="connsiteX0" fmla="*/ 9126 w 95588"/>
              <a:gd name="connsiteY0" fmla="*/ 0 h 125172"/>
              <a:gd name="connsiteX1" fmla="*/ 95589 w 95588"/>
              <a:gd name="connsiteY1" fmla="*/ 125172 h 125172"/>
              <a:gd name="connsiteX2" fmla="*/ 87498 w 95588"/>
              <a:gd name="connsiteY2" fmla="*/ 122237 h 125172"/>
              <a:gd name="connsiteX3" fmla="*/ 4446 w 95588"/>
              <a:gd name="connsiteY3" fmla="*/ 56399 h 125172"/>
              <a:gd name="connsiteX4" fmla="*/ 9126 w 95588"/>
              <a:gd name="connsiteY4" fmla="*/ 0 h 12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8" h="125172">
                <a:moveTo>
                  <a:pt x="9126" y="0"/>
                </a:moveTo>
                <a:cubicBezTo>
                  <a:pt x="35938" y="32285"/>
                  <a:pt x="93685" y="83131"/>
                  <a:pt x="95589" y="125172"/>
                </a:cubicBezTo>
                <a:cubicBezTo>
                  <a:pt x="92892" y="124220"/>
                  <a:pt x="90195" y="123189"/>
                  <a:pt x="87498" y="122237"/>
                </a:cubicBezTo>
                <a:cubicBezTo>
                  <a:pt x="56403" y="110339"/>
                  <a:pt x="17455" y="89080"/>
                  <a:pt x="4446" y="56399"/>
                </a:cubicBezTo>
                <a:cubicBezTo>
                  <a:pt x="-4041" y="34902"/>
                  <a:pt x="798" y="19910"/>
                  <a:pt x="912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B66FF707-CD45-89B6-2953-5F20B2D39994}"/>
              </a:ext>
            </a:extLst>
          </p:cNvPr>
          <p:cNvSpPr/>
          <p:nvPr/>
        </p:nvSpPr>
        <p:spPr>
          <a:xfrm>
            <a:off x="9456454" y="2176642"/>
            <a:ext cx="71275" cy="95222"/>
          </a:xfrm>
          <a:custGeom>
            <a:avLst/>
            <a:gdLst>
              <a:gd name="connsiteX0" fmla="*/ 44738 w 71275"/>
              <a:gd name="connsiteY0" fmla="*/ 0 h 95222"/>
              <a:gd name="connsiteX1" fmla="*/ 60920 w 71275"/>
              <a:gd name="connsiteY1" fmla="*/ 2459 h 95222"/>
              <a:gd name="connsiteX2" fmla="*/ 70201 w 71275"/>
              <a:gd name="connsiteY2" fmla="*/ 28794 h 95222"/>
              <a:gd name="connsiteX3" fmla="*/ 54654 w 71275"/>
              <a:gd name="connsiteY3" fmla="*/ 88287 h 95222"/>
              <a:gd name="connsiteX4" fmla="*/ 15785 w 71275"/>
              <a:gd name="connsiteY4" fmla="*/ 92253 h 95222"/>
              <a:gd name="connsiteX5" fmla="*/ 0 w 71275"/>
              <a:gd name="connsiteY5" fmla="*/ 78054 h 95222"/>
              <a:gd name="connsiteX6" fmla="*/ 44738 w 71275"/>
              <a:gd name="connsiteY6" fmla="*/ 0 h 95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275" h="95222">
                <a:moveTo>
                  <a:pt x="44738" y="0"/>
                </a:moveTo>
                <a:lnTo>
                  <a:pt x="60920" y="2459"/>
                </a:lnTo>
                <a:cubicBezTo>
                  <a:pt x="67187" y="11105"/>
                  <a:pt x="68852" y="18403"/>
                  <a:pt x="70201" y="28794"/>
                </a:cubicBezTo>
                <a:cubicBezTo>
                  <a:pt x="73533" y="52829"/>
                  <a:pt x="69329" y="68853"/>
                  <a:pt x="54654" y="88287"/>
                </a:cubicBezTo>
                <a:cubicBezTo>
                  <a:pt x="37202" y="97568"/>
                  <a:pt x="35457" y="96061"/>
                  <a:pt x="15785" y="92253"/>
                </a:cubicBezTo>
                <a:lnTo>
                  <a:pt x="0" y="78054"/>
                </a:lnTo>
                <a:cubicBezTo>
                  <a:pt x="1349" y="41010"/>
                  <a:pt x="38869" y="33395"/>
                  <a:pt x="4473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B66318A3-EF41-0623-A49C-96329286F63C}"/>
              </a:ext>
            </a:extLst>
          </p:cNvPr>
          <p:cNvSpPr/>
          <p:nvPr/>
        </p:nvSpPr>
        <p:spPr>
          <a:xfrm>
            <a:off x="6141690" y="2521144"/>
            <a:ext cx="119143" cy="112321"/>
          </a:xfrm>
          <a:custGeom>
            <a:avLst/>
            <a:gdLst>
              <a:gd name="connsiteX0" fmla="*/ 0 w 119143"/>
              <a:gd name="connsiteY0" fmla="*/ 33474 h 112321"/>
              <a:gd name="connsiteX1" fmla="*/ 9836 w 119143"/>
              <a:gd name="connsiteY1" fmla="*/ 27525 h 112321"/>
              <a:gd name="connsiteX2" fmla="*/ 60682 w 119143"/>
              <a:gd name="connsiteY2" fmla="*/ 35061 h 112321"/>
              <a:gd name="connsiteX3" fmla="*/ 119144 w 119143"/>
              <a:gd name="connsiteY3" fmla="*/ 0 h 112321"/>
              <a:gd name="connsiteX4" fmla="*/ 24987 w 119143"/>
              <a:gd name="connsiteY4" fmla="*/ 112322 h 112321"/>
              <a:gd name="connsiteX5" fmla="*/ 0 w 119143"/>
              <a:gd name="connsiteY5" fmla="*/ 33474 h 112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143" h="112321">
                <a:moveTo>
                  <a:pt x="0" y="33474"/>
                </a:moveTo>
                <a:lnTo>
                  <a:pt x="9836" y="27525"/>
                </a:lnTo>
                <a:cubicBezTo>
                  <a:pt x="29032" y="36013"/>
                  <a:pt x="39979" y="43073"/>
                  <a:pt x="60682" y="35061"/>
                </a:cubicBezTo>
                <a:cubicBezTo>
                  <a:pt x="80434" y="27446"/>
                  <a:pt x="100661" y="11026"/>
                  <a:pt x="119144" y="0"/>
                </a:cubicBezTo>
                <a:cubicBezTo>
                  <a:pt x="95823" y="41962"/>
                  <a:pt x="50291" y="67901"/>
                  <a:pt x="24987" y="112322"/>
                </a:cubicBezTo>
                <a:cubicBezTo>
                  <a:pt x="10153" y="87811"/>
                  <a:pt x="4839" y="61396"/>
                  <a:pt x="0" y="3347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8482D966-DB8D-6CB0-8DCF-14CF311C27E8}"/>
              </a:ext>
            </a:extLst>
          </p:cNvPr>
          <p:cNvSpPr/>
          <p:nvPr/>
        </p:nvSpPr>
        <p:spPr>
          <a:xfrm>
            <a:off x="890087" y="5931969"/>
            <a:ext cx="98678" cy="95188"/>
          </a:xfrm>
          <a:custGeom>
            <a:avLst/>
            <a:gdLst>
              <a:gd name="connsiteX0" fmla="*/ 32681 w 98678"/>
              <a:gd name="connsiteY0" fmla="*/ 0 h 95188"/>
              <a:gd name="connsiteX1" fmla="*/ 98678 w 98678"/>
              <a:gd name="connsiteY1" fmla="*/ 89239 h 95188"/>
              <a:gd name="connsiteX2" fmla="*/ 96061 w 98678"/>
              <a:gd name="connsiteY2" fmla="*/ 95188 h 95188"/>
              <a:gd name="connsiteX3" fmla="*/ 83448 w 98678"/>
              <a:gd name="connsiteY3" fmla="*/ 93681 h 95188"/>
              <a:gd name="connsiteX4" fmla="*/ 0 w 98678"/>
              <a:gd name="connsiteY4" fmla="*/ 47118 h 95188"/>
              <a:gd name="connsiteX5" fmla="*/ 32681 w 98678"/>
              <a:gd name="connsiteY5" fmla="*/ 0 h 9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678" h="95188">
                <a:moveTo>
                  <a:pt x="32681" y="0"/>
                </a:moveTo>
                <a:cubicBezTo>
                  <a:pt x="59651" y="24352"/>
                  <a:pt x="85114" y="55368"/>
                  <a:pt x="98678" y="89239"/>
                </a:cubicBezTo>
                <a:lnTo>
                  <a:pt x="96061" y="95188"/>
                </a:lnTo>
                <a:lnTo>
                  <a:pt x="83448" y="93681"/>
                </a:lnTo>
                <a:lnTo>
                  <a:pt x="0" y="47118"/>
                </a:lnTo>
                <a:lnTo>
                  <a:pt x="32681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5B5A0F7A-C4F2-90F6-6E10-35A9CAF0403D}"/>
              </a:ext>
            </a:extLst>
          </p:cNvPr>
          <p:cNvSpPr/>
          <p:nvPr/>
        </p:nvSpPr>
        <p:spPr>
          <a:xfrm>
            <a:off x="957432" y="5818536"/>
            <a:ext cx="80200" cy="113987"/>
          </a:xfrm>
          <a:custGeom>
            <a:avLst/>
            <a:gdLst>
              <a:gd name="connsiteX0" fmla="*/ 38313 w 80200"/>
              <a:gd name="connsiteY0" fmla="*/ 0 h 113987"/>
              <a:gd name="connsiteX1" fmla="*/ 49101 w 80200"/>
              <a:gd name="connsiteY1" fmla="*/ 16420 h 113987"/>
              <a:gd name="connsiteX2" fmla="*/ 78768 w 80200"/>
              <a:gd name="connsiteY2" fmla="*/ 113988 h 113987"/>
              <a:gd name="connsiteX3" fmla="*/ 68218 w 80200"/>
              <a:gd name="connsiteY3" fmla="*/ 108038 h 113987"/>
              <a:gd name="connsiteX4" fmla="*/ 0 w 80200"/>
              <a:gd name="connsiteY4" fmla="*/ 47515 h 113987"/>
              <a:gd name="connsiteX5" fmla="*/ 38313 w 80200"/>
              <a:gd name="connsiteY5" fmla="*/ 0 h 11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200" h="113987">
                <a:moveTo>
                  <a:pt x="38313" y="0"/>
                </a:moveTo>
                <a:cubicBezTo>
                  <a:pt x="42359" y="5156"/>
                  <a:pt x="46166" y="10550"/>
                  <a:pt x="49101" y="16420"/>
                </a:cubicBezTo>
                <a:cubicBezTo>
                  <a:pt x="60682" y="39106"/>
                  <a:pt x="86542" y="90667"/>
                  <a:pt x="78768" y="113988"/>
                </a:cubicBezTo>
                <a:lnTo>
                  <a:pt x="68218" y="108038"/>
                </a:lnTo>
                <a:cubicBezTo>
                  <a:pt x="46721" y="86780"/>
                  <a:pt x="22845" y="67345"/>
                  <a:pt x="0" y="47515"/>
                </a:cubicBezTo>
                <a:lnTo>
                  <a:pt x="38313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337410A6-65DF-404E-81C8-31E5D9F44218}"/>
              </a:ext>
            </a:extLst>
          </p:cNvPr>
          <p:cNvSpPr/>
          <p:nvPr/>
        </p:nvSpPr>
        <p:spPr>
          <a:xfrm>
            <a:off x="2938216" y="280814"/>
            <a:ext cx="166975" cy="101454"/>
          </a:xfrm>
          <a:custGeom>
            <a:avLst/>
            <a:gdLst>
              <a:gd name="connsiteX0" fmla="*/ 142782 w 166975"/>
              <a:gd name="connsiteY0" fmla="*/ 101455 h 101454"/>
              <a:gd name="connsiteX1" fmla="*/ 0 w 166975"/>
              <a:gd name="connsiteY1" fmla="*/ 0 h 101454"/>
              <a:gd name="connsiteX2" fmla="*/ 166976 w 166975"/>
              <a:gd name="connsiteY2" fmla="*/ 88684 h 101454"/>
              <a:gd name="connsiteX3" fmla="*/ 142782 w 166975"/>
              <a:gd name="connsiteY3" fmla="*/ 101455 h 10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975" h="101454">
                <a:moveTo>
                  <a:pt x="142782" y="101455"/>
                </a:moveTo>
                <a:cubicBezTo>
                  <a:pt x="98599" y="62665"/>
                  <a:pt x="44024" y="39265"/>
                  <a:pt x="0" y="0"/>
                </a:cubicBezTo>
                <a:cubicBezTo>
                  <a:pt x="61714" y="19910"/>
                  <a:pt x="125966" y="34664"/>
                  <a:pt x="166976" y="88684"/>
                </a:cubicBezTo>
                <a:lnTo>
                  <a:pt x="142782" y="101455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4BF39A96-4F1A-09A3-2CCE-403722B561EF}"/>
              </a:ext>
            </a:extLst>
          </p:cNvPr>
          <p:cNvSpPr/>
          <p:nvPr/>
        </p:nvSpPr>
        <p:spPr>
          <a:xfrm>
            <a:off x="8457376" y="4650449"/>
            <a:ext cx="140482" cy="87305"/>
          </a:xfrm>
          <a:custGeom>
            <a:avLst/>
            <a:gdLst>
              <a:gd name="connsiteX0" fmla="*/ 55606 w 140482"/>
              <a:gd name="connsiteY0" fmla="*/ 1082 h 87305"/>
              <a:gd name="connsiteX1" fmla="*/ 133422 w 140482"/>
              <a:gd name="connsiteY1" fmla="*/ 9331 h 87305"/>
              <a:gd name="connsiteX2" fmla="*/ 140482 w 140482"/>
              <a:gd name="connsiteY2" fmla="*/ 18533 h 87305"/>
              <a:gd name="connsiteX3" fmla="*/ 63459 w 140482"/>
              <a:gd name="connsiteY3" fmla="*/ 39712 h 87305"/>
              <a:gd name="connsiteX4" fmla="*/ 0 w 140482"/>
              <a:gd name="connsiteY4" fmla="*/ 87306 h 87305"/>
              <a:gd name="connsiteX5" fmla="*/ 55606 w 140482"/>
              <a:gd name="connsiteY5" fmla="*/ 1082 h 87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482" h="87305">
                <a:moveTo>
                  <a:pt x="55606" y="1082"/>
                </a:moveTo>
                <a:cubicBezTo>
                  <a:pt x="80752" y="-1536"/>
                  <a:pt x="109705" y="368"/>
                  <a:pt x="133422" y="9331"/>
                </a:cubicBezTo>
                <a:cubicBezTo>
                  <a:pt x="139133" y="11473"/>
                  <a:pt x="138340" y="13297"/>
                  <a:pt x="140482" y="18533"/>
                </a:cubicBezTo>
                <a:cubicBezTo>
                  <a:pt x="121683" y="37094"/>
                  <a:pt x="88525" y="36777"/>
                  <a:pt x="63459" y="39712"/>
                </a:cubicBezTo>
                <a:cubicBezTo>
                  <a:pt x="53940" y="62398"/>
                  <a:pt x="20784" y="75883"/>
                  <a:pt x="0" y="87306"/>
                </a:cubicBezTo>
                <a:cubicBezTo>
                  <a:pt x="23083" y="64064"/>
                  <a:pt x="47673" y="33446"/>
                  <a:pt x="55606" y="108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A9C8444B-3A82-03B8-8BE5-05FFBE787D15}"/>
              </a:ext>
            </a:extLst>
          </p:cNvPr>
          <p:cNvSpPr/>
          <p:nvPr/>
        </p:nvSpPr>
        <p:spPr>
          <a:xfrm>
            <a:off x="11161684" y="1034386"/>
            <a:ext cx="116952" cy="95822"/>
          </a:xfrm>
          <a:custGeom>
            <a:avLst/>
            <a:gdLst>
              <a:gd name="connsiteX0" fmla="*/ 1094 w 116952"/>
              <a:gd name="connsiteY0" fmla="*/ 0 h 95822"/>
              <a:gd name="connsiteX1" fmla="*/ 30048 w 116952"/>
              <a:gd name="connsiteY1" fmla="*/ 34347 h 95822"/>
              <a:gd name="connsiteX2" fmla="*/ 112702 w 116952"/>
              <a:gd name="connsiteY2" fmla="*/ 77896 h 95822"/>
              <a:gd name="connsiteX3" fmla="*/ 116113 w 116952"/>
              <a:gd name="connsiteY3" fmla="*/ 95823 h 95822"/>
              <a:gd name="connsiteX4" fmla="*/ 7757 w 116952"/>
              <a:gd name="connsiteY4" fmla="*/ 55764 h 95822"/>
              <a:gd name="connsiteX5" fmla="*/ 1094 w 116952"/>
              <a:gd name="connsiteY5" fmla="*/ 0 h 9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952" h="95822">
                <a:moveTo>
                  <a:pt x="1094" y="0"/>
                </a:moveTo>
                <a:cubicBezTo>
                  <a:pt x="22829" y="4997"/>
                  <a:pt x="11962" y="21576"/>
                  <a:pt x="30048" y="34347"/>
                </a:cubicBezTo>
                <a:cubicBezTo>
                  <a:pt x="54083" y="51402"/>
                  <a:pt x="93348" y="54971"/>
                  <a:pt x="112702" y="77896"/>
                </a:cubicBezTo>
                <a:cubicBezTo>
                  <a:pt x="118573" y="84876"/>
                  <a:pt x="116906" y="86859"/>
                  <a:pt x="116113" y="95823"/>
                </a:cubicBezTo>
                <a:cubicBezTo>
                  <a:pt x="81131" y="80831"/>
                  <a:pt x="37742" y="78609"/>
                  <a:pt x="7757" y="55764"/>
                </a:cubicBezTo>
                <a:cubicBezTo>
                  <a:pt x="-2872" y="35220"/>
                  <a:pt x="222" y="22766"/>
                  <a:pt x="109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ADB74B2B-B7CD-8FF9-847B-DB31D594D4B2}"/>
              </a:ext>
            </a:extLst>
          </p:cNvPr>
          <p:cNvSpPr/>
          <p:nvPr/>
        </p:nvSpPr>
        <p:spPr>
          <a:xfrm>
            <a:off x="857247" y="6188717"/>
            <a:ext cx="150079" cy="53915"/>
          </a:xfrm>
          <a:custGeom>
            <a:avLst/>
            <a:gdLst>
              <a:gd name="connsiteX0" fmla="*/ 0 w 150079"/>
              <a:gd name="connsiteY0" fmla="*/ 1212 h 53915"/>
              <a:gd name="connsiteX1" fmla="*/ 16658 w 150079"/>
              <a:gd name="connsiteY1" fmla="*/ 22 h 53915"/>
              <a:gd name="connsiteX2" fmla="*/ 150080 w 150079"/>
              <a:gd name="connsiteY2" fmla="*/ 53803 h 53915"/>
              <a:gd name="connsiteX3" fmla="*/ 143099 w 150079"/>
              <a:gd name="connsiteY3" fmla="*/ 53882 h 53915"/>
              <a:gd name="connsiteX4" fmla="*/ 0 w 150079"/>
              <a:gd name="connsiteY4" fmla="*/ 1212 h 53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079" h="53915">
                <a:moveTo>
                  <a:pt x="0" y="1212"/>
                </a:moveTo>
                <a:cubicBezTo>
                  <a:pt x="5632" y="577"/>
                  <a:pt x="10947" y="101"/>
                  <a:pt x="16658" y="22"/>
                </a:cubicBezTo>
                <a:cubicBezTo>
                  <a:pt x="64807" y="-771"/>
                  <a:pt x="115733" y="20328"/>
                  <a:pt x="150080" y="53803"/>
                </a:cubicBezTo>
                <a:cubicBezTo>
                  <a:pt x="147779" y="53882"/>
                  <a:pt x="145400" y="53962"/>
                  <a:pt x="143099" y="53882"/>
                </a:cubicBezTo>
                <a:cubicBezTo>
                  <a:pt x="88684" y="52455"/>
                  <a:pt x="38948" y="40636"/>
                  <a:pt x="0" y="1212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983A9AF4-B00C-01B6-81A7-2AC39448F5D8}"/>
              </a:ext>
            </a:extLst>
          </p:cNvPr>
          <p:cNvSpPr/>
          <p:nvPr/>
        </p:nvSpPr>
        <p:spPr>
          <a:xfrm>
            <a:off x="10333736" y="1223967"/>
            <a:ext cx="54768" cy="69727"/>
          </a:xfrm>
          <a:custGeom>
            <a:avLst/>
            <a:gdLst>
              <a:gd name="connsiteX0" fmla="*/ 987 w 54768"/>
              <a:gd name="connsiteY0" fmla="*/ 795 h 69727"/>
              <a:gd name="connsiteX1" fmla="*/ 31209 w 54768"/>
              <a:gd name="connsiteY1" fmla="*/ 1589 h 69727"/>
              <a:gd name="connsiteX2" fmla="*/ 54768 w 54768"/>
              <a:gd name="connsiteY2" fmla="*/ 29669 h 69727"/>
              <a:gd name="connsiteX3" fmla="*/ 37713 w 54768"/>
              <a:gd name="connsiteY3" fmla="*/ 63381 h 69727"/>
              <a:gd name="connsiteX4" fmla="*/ 17407 w 54768"/>
              <a:gd name="connsiteY4" fmla="*/ 69727 h 69727"/>
              <a:gd name="connsiteX5" fmla="*/ 11061 w 54768"/>
              <a:gd name="connsiteY5" fmla="*/ 64095 h 69727"/>
              <a:gd name="connsiteX6" fmla="*/ 987 w 54768"/>
              <a:gd name="connsiteY6" fmla="*/ 795 h 6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768" h="69727">
                <a:moveTo>
                  <a:pt x="987" y="795"/>
                </a:moveTo>
                <a:cubicBezTo>
                  <a:pt x="11854" y="-632"/>
                  <a:pt x="20500" y="2"/>
                  <a:pt x="31209" y="1589"/>
                </a:cubicBezTo>
                <a:cubicBezTo>
                  <a:pt x="44456" y="11821"/>
                  <a:pt x="48185" y="14518"/>
                  <a:pt x="54768" y="29669"/>
                </a:cubicBezTo>
                <a:cubicBezTo>
                  <a:pt x="51120" y="47913"/>
                  <a:pt x="50802" y="50372"/>
                  <a:pt x="37713" y="63381"/>
                </a:cubicBezTo>
                <a:cubicBezTo>
                  <a:pt x="29543" y="70600"/>
                  <a:pt x="28512" y="69489"/>
                  <a:pt x="17407" y="69727"/>
                </a:cubicBezTo>
                <a:cubicBezTo>
                  <a:pt x="14393" y="67427"/>
                  <a:pt x="13282" y="66872"/>
                  <a:pt x="11061" y="64095"/>
                </a:cubicBezTo>
                <a:cubicBezTo>
                  <a:pt x="-2741" y="47200"/>
                  <a:pt x="-203" y="21182"/>
                  <a:pt x="987" y="79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B08C085B-2E83-16FC-6422-6A3C60FF242B}"/>
              </a:ext>
            </a:extLst>
          </p:cNvPr>
          <p:cNvSpPr/>
          <p:nvPr/>
        </p:nvSpPr>
        <p:spPr>
          <a:xfrm>
            <a:off x="3249402" y="201332"/>
            <a:ext cx="95584" cy="58377"/>
          </a:xfrm>
          <a:custGeom>
            <a:avLst/>
            <a:gdLst>
              <a:gd name="connsiteX0" fmla="*/ 0 w 95584"/>
              <a:gd name="connsiteY0" fmla="*/ 0 h 58377"/>
              <a:gd name="connsiteX1" fmla="*/ 95585 w 95584"/>
              <a:gd name="connsiteY1" fmla="*/ 35537 h 58377"/>
              <a:gd name="connsiteX2" fmla="*/ 92094 w 95584"/>
              <a:gd name="connsiteY2" fmla="*/ 45056 h 58377"/>
              <a:gd name="connsiteX3" fmla="*/ 43628 w 95584"/>
              <a:gd name="connsiteY3" fmla="*/ 58144 h 58377"/>
              <a:gd name="connsiteX4" fmla="*/ 0 w 95584"/>
              <a:gd name="connsiteY4" fmla="*/ 0 h 58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4" h="58377">
                <a:moveTo>
                  <a:pt x="0" y="0"/>
                </a:moveTo>
                <a:cubicBezTo>
                  <a:pt x="30143" y="7218"/>
                  <a:pt x="71946" y="14754"/>
                  <a:pt x="95585" y="35537"/>
                </a:cubicBezTo>
                <a:lnTo>
                  <a:pt x="92094" y="45056"/>
                </a:lnTo>
                <a:cubicBezTo>
                  <a:pt x="75674" y="52274"/>
                  <a:pt x="62110" y="59810"/>
                  <a:pt x="43628" y="58144"/>
                </a:cubicBezTo>
                <a:cubicBezTo>
                  <a:pt x="23242" y="48546"/>
                  <a:pt x="11105" y="19276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16B9FD08-8C37-04FD-46A8-ABAC6F81034C}"/>
              </a:ext>
            </a:extLst>
          </p:cNvPr>
          <p:cNvSpPr/>
          <p:nvPr/>
        </p:nvSpPr>
        <p:spPr>
          <a:xfrm>
            <a:off x="7869194" y="142474"/>
            <a:ext cx="92570" cy="48705"/>
          </a:xfrm>
          <a:custGeom>
            <a:avLst/>
            <a:gdLst>
              <a:gd name="connsiteX0" fmla="*/ 0 w 92570"/>
              <a:gd name="connsiteY0" fmla="*/ 35934 h 48705"/>
              <a:gd name="connsiteX1" fmla="*/ 83607 w 92570"/>
              <a:gd name="connsiteY1" fmla="*/ 794 h 48705"/>
              <a:gd name="connsiteX2" fmla="*/ 91619 w 92570"/>
              <a:gd name="connsiteY2" fmla="*/ 2618 h 48705"/>
              <a:gd name="connsiteX3" fmla="*/ 92571 w 92570"/>
              <a:gd name="connsiteY3" fmla="*/ 12375 h 48705"/>
              <a:gd name="connsiteX4" fmla="*/ 10471 w 92570"/>
              <a:gd name="connsiteY4" fmla="*/ 48705 h 48705"/>
              <a:gd name="connsiteX5" fmla="*/ 0 w 92570"/>
              <a:gd name="connsiteY5" fmla="*/ 35934 h 48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570" h="48705">
                <a:moveTo>
                  <a:pt x="0" y="35934"/>
                </a:moveTo>
                <a:cubicBezTo>
                  <a:pt x="24749" y="19355"/>
                  <a:pt x="52116" y="-4680"/>
                  <a:pt x="83607" y="794"/>
                </a:cubicBezTo>
                <a:cubicBezTo>
                  <a:pt x="86780" y="1349"/>
                  <a:pt x="88683" y="1904"/>
                  <a:pt x="91619" y="2618"/>
                </a:cubicBezTo>
                <a:lnTo>
                  <a:pt x="92571" y="12375"/>
                </a:lnTo>
                <a:cubicBezTo>
                  <a:pt x="68615" y="40218"/>
                  <a:pt x="45214" y="42597"/>
                  <a:pt x="10471" y="48705"/>
                </a:cubicBezTo>
                <a:lnTo>
                  <a:pt x="0" y="35934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64210750-9C89-2278-E131-987DDF79DC7E}"/>
              </a:ext>
            </a:extLst>
          </p:cNvPr>
          <p:cNvSpPr/>
          <p:nvPr/>
        </p:nvSpPr>
        <p:spPr>
          <a:xfrm>
            <a:off x="3067290" y="219497"/>
            <a:ext cx="51866" cy="70042"/>
          </a:xfrm>
          <a:custGeom>
            <a:avLst/>
            <a:gdLst>
              <a:gd name="connsiteX0" fmla="*/ 1096 w 51866"/>
              <a:gd name="connsiteY0" fmla="*/ 0 h 70042"/>
              <a:gd name="connsiteX1" fmla="*/ 36474 w 51866"/>
              <a:gd name="connsiteY1" fmla="*/ 20862 h 70042"/>
              <a:gd name="connsiteX2" fmla="*/ 51863 w 51866"/>
              <a:gd name="connsiteY2" fmla="*/ 70043 h 70042"/>
              <a:gd name="connsiteX3" fmla="*/ 5220 w 51866"/>
              <a:gd name="connsiteY3" fmla="*/ 53147 h 70042"/>
              <a:gd name="connsiteX4" fmla="*/ 1096 w 51866"/>
              <a:gd name="connsiteY4" fmla="*/ 0 h 7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866" h="70042">
                <a:moveTo>
                  <a:pt x="1096" y="0"/>
                </a:moveTo>
                <a:cubicBezTo>
                  <a:pt x="14977" y="4045"/>
                  <a:pt x="26162" y="10788"/>
                  <a:pt x="36474" y="20862"/>
                </a:cubicBezTo>
                <a:cubicBezTo>
                  <a:pt x="50911" y="34902"/>
                  <a:pt x="51942" y="51243"/>
                  <a:pt x="51863" y="70043"/>
                </a:cubicBezTo>
                <a:cubicBezTo>
                  <a:pt x="30445" y="68535"/>
                  <a:pt x="21006" y="67821"/>
                  <a:pt x="5220" y="53147"/>
                </a:cubicBezTo>
                <a:cubicBezTo>
                  <a:pt x="-1601" y="34744"/>
                  <a:pt x="-253" y="19117"/>
                  <a:pt x="109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99C87F9C-2BFB-8CC4-A477-043A5F8CDB30}"/>
              </a:ext>
            </a:extLst>
          </p:cNvPr>
          <p:cNvSpPr/>
          <p:nvPr/>
        </p:nvSpPr>
        <p:spPr>
          <a:xfrm>
            <a:off x="1078242" y="2001980"/>
            <a:ext cx="55414" cy="55455"/>
          </a:xfrm>
          <a:custGeom>
            <a:avLst/>
            <a:gdLst>
              <a:gd name="connsiteX0" fmla="*/ 17292 w 55414"/>
              <a:gd name="connsiteY0" fmla="*/ 2054 h 55455"/>
              <a:gd name="connsiteX1" fmla="*/ 52274 w 55414"/>
              <a:gd name="connsiteY1" fmla="*/ 14905 h 55455"/>
              <a:gd name="connsiteX2" fmla="*/ 42755 w 55414"/>
              <a:gd name="connsiteY2" fmla="*/ 50997 h 55455"/>
              <a:gd name="connsiteX3" fmla="*/ 13564 w 55414"/>
              <a:gd name="connsiteY3" fmla="*/ 51631 h 55455"/>
              <a:gd name="connsiteX4" fmla="*/ 79 w 55414"/>
              <a:gd name="connsiteY4" fmla="*/ 25693 h 55455"/>
              <a:gd name="connsiteX5" fmla="*/ 17292 w 55414"/>
              <a:gd name="connsiteY5" fmla="*/ 2054 h 55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414" h="55455">
                <a:moveTo>
                  <a:pt x="17292" y="2054"/>
                </a:moveTo>
                <a:cubicBezTo>
                  <a:pt x="30539" y="-3340"/>
                  <a:pt x="45690" y="2213"/>
                  <a:pt x="52274" y="14905"/>
                </a:cubicBezTo>
                <a:cubicBezTo>
                  <a:pt x="58858" y="27597"/>
                  <a:pt x="54812" y="43223"/>
                  <a:pt x="42755" y="50997"/>
                </a:cubicBezTo>
                <a:cubicBezTo>
                  <a:pt x="33950" y="56708"/>
                  <a:pt x="22607" y="56946"/>
                  <a:pt x="13564" y="51631"/>
                </a:cubicBezTo>
                <a:cubicBezTo>
                  <a:pt x="4521" y="46237"/>
                  <a:pt x="-714" y="36243"/>
                  <a:pt x="79" y="25693"/>
                </a:cubicBezTo>
                <a:cubicBezTo>
                  <a:pt x="793" y="15222"/>
                  <a:pt x="7535" y="6021"/>
                  <a:pt x="17292" y="2054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A3346F91-5DC3-7F7D-BB2D-6E8FA04919ED}"/>
              </a:ext>
            </a:extLst>
          </p:cNvPr>
          <p:cNvSpPr/>
          <p:nvPr/>
        </p:nvSpPr>
        <p:spPr>
          <a:xfrm>
            <a:off x="7434105" y="53791"/>
            <a:ext cx="45307" cy="79482"/>
          </a:xfrm>
          <a:custGeom>
            <a:avLst/>
            <a:gdLst>
              <a:gd name="connsiteX0" fmla="*/ 0 w 45307"/>
              <a:gd name="connsiteY0" fmla="*/ 56240 h 79482"/>
              <a:gd name="connsiteX1" fmla="*/ 1745 w 45307"/>
              <a:gd name="connsiteY1" fmla="*/ 51877 h 79482"/>
              <a:gd name="connsiteX2" fmla="*/ 1507 w 45307"/>
              <a:gd name="connsiteY2" fmla="*/ 4442 h 79482"/>
              <a:gd name="connsiteX3" fmla="*/ 8091 w 45307"/>
              <a:gd name="connsiteY3" fmla="*/ 0 h 79482"/>
              <a:gd name="connsiteX4" fmla="*/ 43469 w 45307"/>
              <a:gd name="connsiteY4" fmla="*/ 38075 h 79482"/>
              <a:gd name="connsiteX5" fmla="*/ 40217 w 45307"/>
              <a:gd name="connsiteY5" fmla="*/ 65442 h 79482"/>
              <a:gd name="connsiteX6" fmla="*/ 24432 w 45307"/>
              <a:gd name="connsiteY6" fmla="*/ 79482 h 79482"/>
              <a:gd name="connsiteX7" fmla="*/ 9281 w 45307"/>
              <a:gd name="connsiteY7" fmla="*/ 75595 h 79482"/>
              <a:gd name="connsiteX8" fmla="*/ 0 w 45307"/>
              <a:gd name="connsiteY8" fmla="*/ 56240 h 79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307" h="79482">
                <a:moveTo>
                  <a:pt x="0" y="56240"/>
                </a:moveTo>
                <a:cubicBezTo>
                  <a:pt x="555" y="54812"/>
                  <a:pt x="1190" y="53385"/>
                  <a:pt x="1745" y="51877"/>
                </a:cubicBezTo>
                <a:cubicBezTo>
                  <a:pt x="8646" y="33395"/>
                  <a:pt x="6822" y="23004"/>
                  <a:pt x="1507" y="4442"/>
                </a:cubicBezTo>
                <a:lnTo>
                  <a:pt x="8091" y="0"/>
                </a:lnTo>
                <a:cubicBezTo>
                  <a:pt x="23242" y="7456"/>
                  <a:pt x="37837" y="21814"/>
                  <a:pt x="43469" y="38075"/>
                </a:cubicBezTo>
                <a:cubicBezTo>
                  <a:pt x="47515" y="49656"/>
                  <a:pt x="44183" y="54416"/>
                  <a:pt x="40217" y="65442"/>
                </a:cubicBezTo>
                <a:lnTo>
                  <a:pt x="24432" y="79482"/>
                </a:lnTo>
                <a:lnTo>
                  <a:pt x="9281" y="75595"/>
                </a:lnTo>
                <a:lnTo>
                  <a:pt x="0" y="5624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9E3FF288-9129-9F1A-CB71-F79532AFFCC5}"/>
              </a:ext>
            </a:extLst>
          </p:cNvPr>
          <p:cNvSpPr/>
          <p:nvPr/>
        </p:nvSpPr>
        <p:spPr>
          <a:xfrm>
            <a:off x="2469887" y="434067"/>
            <a:ext cx="73139" cy="80037"/>
          </a:xfrm>
          <a:custGeom>
            <a:avLst/>
            <a:gdLst>
              <a:gd name="connsiteX0" fmla="*/ 717 w 73139"/>
              <a:gd name="connsiteY0" fmla="*/ 0 h 80037"/>
              <a:gd name="connsiteX1" fmla="*/ 73140 w 73139"/>
              <a:gd name="connsiteY1" fmla="*/ 80037 h 80037"/>
              <a:gd name="connsiteX2" fmla="*/ 9998 w 73139"/>
              <a:gd name="connsiteY2" fmla="*/ 57351 h 80037"/>
              <a:gd name="connsiteX3" fmla="*/ 717 w 73139"/>
              <a:gd name="connsiteY3" fmla="*/ 0 h 8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139" h="80037">
                <a:moveTo>
                  <a:pt x="717" y="0"/>
                </a:moveTo>
                <a:cubicBezTo>
                  <a:pt x="25308" y="11026"/>
                  <a:pt x="55609" y="58461"/>
                  <a:pt x="73140" y="80037"/>
                </a:cubicBezTo>
                <a:cubicBezTo>
                  <a:pt x="51484" y="74961"/>
                  <a:pt x="27608" y="71946"/>
                  <a:pt x="9998" y="57351"/>
                </a:cubicBezTo>
                <a:cubicBezTo>
                  <a:pt x="-2773" y="39979"/>
                  <a:pt x="83" y="20465"/>
                  <a:pt x="7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BC73A45A-12BD-0B6B-6E29-D58461562E62}"/>
              </a:ext>
            </a:extLst>
          </p:cNvPr>
          <p:cNvSpPr/>
          <p:nvPr/>
        </p:nvSpPr>
        <p:spPr>
          <a:xfrm>
            <a:off x="11480311" y="1424520"/>
            <a:ext cx="105817" cy="25932"/>
          </a:xfrm>
          <a:custGeom>
            <a:avLst/>
            <a:gdLst>
              <a:gd name="connsiteX0" fmla="*/ 0 w 105817"/>
              <a:gd name="connsiteY0" fmla="*/ 5055 h 25932"/>
              <a:gd name="connsiteX1" fmla="*/ 100581 w 105817"/>
              <a:gd name="connsiteY1" fmla="*/ 9973 h 25932"/>
              <a:gd name="connsiteX2" fmla="*/ 105817 w 105817"/>
              <a:gd name="connsiteY2" fmla="*/ 17192 h 25932"/>
              <a:gd name="connsiteX3" fmla="*/ 5235 w 105817"/>
              <a:gd name="connsiteY3" fmla="*/ 23220 h 25932"/>
              <a:gd name="connsiteX4" fmla="*/ 0 w 105817"/>
              <a:gd name="connsiteY4" fmla="*/ 5055 h 25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817" h="25932">
                <a:moveTo>
                  <a:pt x="0" y="5055"/>
                </a:moveTo>
                <a:cubicBezTo>
                  <a:pt x="38313" y="-3353"/>
                  <a:pt x="63141" y="-973"/>
                  <a:pt x="100581" y="9973"/>
                </a:cubicBezTo>
                <a:lnTo>
                  <a:pt x="105817" y="17192"/>
                </a:lnTo>
                <a:cubicBezTo>
                  <a:pt x="77499" y="32184"/>
                  <a:pt x="36409" y="23379"/>
                  <a:pt x="5235" y="23220"/>
                </a:cubicBezTo>
                <a:lnTo>
                  <a:pt x="0" y="5055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8D4BAF31-6B42-E959-7FE9-6004CC0B08C0}"/>
              </a:ext>
            </a:extLst>
          </p:cNvPr>
          <p:cNvSpPr/>
          <p:nvPr/>
        </p:nvSpPr>
        <p:spPr>
          <a:xfrm>
            <a:off x="8437706" y="4585796"/>
            <a:ext cx="60045" cy="82471"/>
          </a:xfrm>
          <a:custGeom>
            <a:avLst/>
            <a:gdLst>
              <a:gd name="connsiteX0" fmla="*/ 9358 w 60045"/>
              <a:gd name="connsiteY0" fmla="*/ 293 h 82471"/>
              <a:gd name="connsiteX1" fmla="*/ 57270 w 60045"/>
              <a:gd name="connsiteY1" fmla="*/ 5846 h 82471"/>
              <a:gd name="connsiteX2" fmla="*/ 60046 w 60045"/>
              <a:gd name="connsiteY2" fmla="*/ 13382 h 82471"/>
              <a:gd name="connsiteX3" fmla="*/ 7693 w 60045"/>
              <a:gd name="connsiteY3" fmla="*/ 53916 h 82471"/>
              <a:gd name="connsiteX4" fmla="*/ 156 w 60045"/>
              <a:gd name="connsiteY4" fmla="*/ 82472 h 82471"/>
              <a:gd name="connsiteX5" fmla="*/ 9358 w 60045"/>
              <a:gd name="connsiteY5" fmla="*/ 293 h 82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45" h="82471">
                <a:moveTo>
                  <a:pt x="9358" y="293"/>
                </a:moveTo>
                <a:cubicBezTo>
                  <a:pt x="26968" y="-421"/>
                  <a:pt x="40294" y="-262"/>
                  <a:pt x="57270" y="5846"/>
                </a:cubicBezTo>
                <a:lnTo>
                  <a:pt x="60046" y="13382"/>
                </a:lnTo>
                <a:cubicBezTo>
                  <a:pt x="48623" y="32736"/>
                  <a:pt x="26413" y="42731"/>
                  <a:pt x="7693" y="53916"/>
                </a:cubicBezTo>
                <a:lnTo>
                  <a:pt x="156" y="82472"/>
                </a:lnTo>
                <a:cubicBezTo>
                  <a:pt x="-1509" y="54629"/>
                  <a:pt x="10707" y="28453"/>
                  <a:pt x="9358" y="29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CF64EB0A-85F0-9B15-BE49-8E40719663EA}"/>
              </a:ext>
            </a:extLst>
          </p:cNvPr>
          <p:cNvSpPr/>
          <p:nvPr/>
        </p:nvSpPr>
        <p:spPr>
          <a:xfrm>
            <a:off x="10626203" y="4020910"/>
            <a:ext cx="47944" cy="56240"/>
          </a:xfrm>
          <a:custGeom>
            <a:avLst/>
            <a:gdLst>
              <a:gd name="connsiteX0" fmla="*/ 8044 w 47944"/>
              <a:gd name="connsiteY0" fmla="*/ 0 h 56240"/>
              <a:gd name="connsiteX1" fmla="*/ 47944 w 47944"/>
              <a:gd name="connsiteY1" fmla="*/ 20466 h 56240"/>
              <a:gd name="connsiteX2" fmla="*/ 20022 w 47944"/>
              <a:gd name="connsiteY2" fmla="*/ 41645 h 56240"/>
              <a:gd name="connsiteX3" fmla="*/ 7965 w 47944"/>
              <a:gd name="connsiteY3" fmla="*/ 55843 h 56240"/>
              <a:gd name="connsiteX4" fmla="*/ 1302 w 47944"/>
              <a:gd name="connsiteY4" fmla="*/ 56240 h 56240"/>
              <a:gd name="connsiteX5" fmla="*/ 8044 w 47944"/>
              <a:gd name="connsiteY5" fmla="*/ 0 h 5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44" h="56240">
                <a:moveTo>
                  <a:pt x="8044" y="0"/>
                </a:moveTo>
                <a:cubicBezTo>
                  <a:pt x="25020" y="1825"/>
                  <a:pt x="37315" y="7694"/>
                  <a:pt x="47944" y="20466"/>
                </a:cubicBezTo>
                <a:cubicBezTo>
                  <a:pt x="41757" y="34823"/>
                  <a:pt x="33507" y="35537"/>
                  <a:pt x="20022" y="41645"/>
                </a:cubicBezTo>
                <a:lnTo>
                  <a:pt x="7965" y="55843"/>
                </a:lnTo>
                <a:lnTo>
                  <a:pt x="1302" y="56240"/>
                </a:lnTo>
                <a:cubicBezTo>
                  <a:pt x="-2902" y="37996"/>
                  <a:pt x="4078" y="18086"/>
                  <a:pt x="8044" y="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709AF7C2-95D5-65B5-1D33-AD28596251F5}"/>
              </a:ext>
            </a:extLst>
          </p:cNvPr>
          <p:cNvSpPr/>
          <p:nvPr/>
        </p:nvSpPr>
        <p:spPr>
          <a:xfrm>
            <a:off x="2045729" y="1072453"/>
            <a:ext cx="45189" cy="45230"/>
          </a:xfrm>
          <a:custGeom>
            <a:avLst/>
            <a:gdLst>
              <a:gd name="connsiteX0" fmla="*/ 10808 w 45189"/>
              <a:gd name="connsiteY0" fmla="*/ 3340 h 45230"/>
              <a:gd name="connsiteX1" fmla="*/ 35478 w 45189"/>
              <a:gd name="connsiteY1" fmla="*/ 4054 h 45230"/>
              <a:gd name="connsiteX2" fmla="*/ 44759 w 45189"/>
              <a:gd name="connsiteY2" fmla="*/ 26979 h 45230"/>
              <a:gd name="connsiteX3" fmla="*/ 27545 w 45189"/>
              <a:gd name="connsiteY3" fmla="*/ 44668 h 45230"/>
              <a:gd name="connsiteX4" fmla="*/ 1686 w 45189"/>
              <a:gd name="connsiteY4" fmla="*/ 31103 h 45230"/>
              <a:gd name="connsiteX5" fmla="*/ 10808 w 45189"/>
              <a:gd name="connsiteY5" fmla="*/ 3340 h 45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189" h="45230">
                <a:moveTo>
                  <a:pt x="10808" y="3340"/>
                </a:moveTo>
                <a:cubicBezTo>
                  <a:pt x="18423" y="-1340"/>
                  <a:pt x="28180" y="-1102"/>
                  <a:pt x="35478" y="4054"/>
                </a:cubicBezTo>
                <a:cubicBezTo>
                  <a:pt x="42855" y="9131"/>
                  <a:pt x="46504" y="18174"/>
                  <a:pt x="44759" y="26979"/>
                </a:cubicBezTo>
                <a:cubicBezTo>
                  <a:pt x="43013" y="35783"/>
                  <a:pt x="36271" y="42764"/>
                  <a:pt x="27545" y="44668"/>
                </a:cubicBezTo>
                <a:cubicBezTo>
                  <a:pt x="16757" y="47127"/>
                  <a:pt x="5811" y="41336"/>
                  <a:pt x="1686" y="31103"/>
                </a:cubicBezTo>
                <a:cubicBezTo>
                  <a:pt x="-2518" y="20871"/>
                  <a:pt x="1369" y="9131"/>
                  <a:pt x="10808" y="3340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17919BDB-D947-784C-15B7-2AD1F8FE19BB}"/>
              </a:ext>
            </a:extLst>
          </p:cNvPr>
          <p:cNvSpPr/>
          <p:nvPr/>
        </p:nvSpPr>
        <p:spPr>
          <a:xfrm>
            <a:off x="2403750" y="601570"/>
            <a:ext cx="45081" cy="45024"/>
          </a:xfrm>
          <a:custGeom>
            <a:avLst/>
            <a:gdLst>
              <a:gd name="connsiteX0" fmla="*/ 8948 w 45081"/>
              <a:gd name="connsiteY0" fmla="*/ 4549 h 45024"/>
              <a:gd name="connsiteX1" fmla="*/ 40440 w 45081"/>
              <a:gd name="connsiteY1" fmla="*/ 8833 h 45024"/>
              <a:gd name="connsiteX2" fmla="*/ 36315 w 45081"/>
              <a:gd name="connsiteY2" fmla="*/ 40324 h 45024"/>
              <a:gd name="connsiteX3" fmla="*/ 4665 w 45081"/>
              <a:gd name="connsiteY3" fmla="*/ 36200 h 45024"/>
              <a:gd name="connsiteX4" fmla="*/ 8948 w 45081"/>
              <a:gd name="connsiteY4" fmla="*/ 4549 h 4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1" h="45024">
                <a:moveTo>
                  <a:pt x="8948" y="4549"/>
                </a:moveTo>
                <a:cubicBezTo>
                  <a:pt x="18864" y="-2907"/>
                  <a:pt x="32904" y="-1003"/>
                  <a:pt x="40440" y="8833"/>
                </a:cubicBezTo>
                <a:cubicBezTo>
                  <a:pt x="47975" y="18669"/>
                  <a:pt x="46151" y="32789"/>
                  <a:pt x="36315" y="40324"/>
                </a:cubicBezTo>
                <a:cubicBezTo>
                  <a:pt x="26399" y="47939"/>
                  <a:pt x="12201" y="46115"/>
                  <a:pt x="4665" y="36200"/>
                </a:cubicBezTo>
                <a:cubicBezTo>
                  <a:pt x="-2950" y="26205"/>
                  <a:pt x="-1047" y="12006"/>
                  <a:pt x="8948" y="4549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33CF38B2-EDC7-D256-1061-9A33FEFA8E22}"/>
              </a:ext>
            </a:extLst>
          </p:cNvPr>
          <p:cNvSpPr/>
          <p:nvPr/>
        </p:nvSpPr>
        <p:spPr>
          <a:xfrm>
            <a:off x="2146122" y="1148788"/>
            <a:ext cx="44549" cy="44508"/>
          </a:xfrm>
          <a:custGeom>
            <a:avLst/>
            <a:gdLst>
              <a:gd name="connsiteX0" fmla="*/ 8618 w 44549"/>
              <a:gd name="connsiteY0" fmla="*/ 4663 h 44508"/>
              <a:gd name="connsiteX1" fmla="*/ 30908 w 44549"/>
              <a:gd name="connsiteY1" fmla="*/ 1728 h 44508"/>
              <a:gd name="connsiteX2" fmla="*/ 44392 w 44549"/>
              <a:gd name="connsiteY2" fmla="*/ 19655 h 44508"/>
              <a:gd name="connsiteX3" fmla="*/ 35429 w 44549"/>
              <a:gd name="connsiteY3" fmla="*/ 40199 h 44508"/>
              <a:gd name="connsiteX4" fmla="*/ 4493 w 44549"/>
              <a:gd name="connsiteY4" fmla="*/ 35599 h 44508"/>
              <a:gd name="connsiteX5" fmla="*/ 8618 w 44549"/>
              <a:gd name="connsiteY5" fmla="*/ 4663 h 44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49" h="44508">
                <a:moveTo>
                  <a:pt x="8618" y="4663"/>
                </a:moveTo>
                <a:cubicBezTo>
                  <a:pt x="14964" y="-255"/>
                  <a:pt x="23451" y="-1366"/>
                  <a:pt x="30908" y="1728"/>
                </a:cubicBezTo>
                <a:cubicBezTo>
                  <a:pt x="38285" y="4821"/>
                  <a:pt x="43441" y="11722"/>
                  <a:pt x="44392" y="19655"/>
                </a:cubicBezTo>
                <a:cubicBezTo>
                  <a:pt x="45344" y="27587"/>
                  <a:pt x="41933" y="35519"/>
                  <a:pt x="35429" y="40199"/>
                </a:cubicBezTo>
                <a:cubicBezTo>
                  <a:pt x="25593" y="47418"/>
                  <a:pt x="11791" y="45355"/>
                  <a:pt x="4493" y="35599"/>
                </a:cubicBezTo>
                <a:cubicBezTo>
                  <a:pt x="-2805" y="25842"/>
                  <a:pt x="-1060" y="12119"/>
                  <a:pt x="8618" y="4663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3EA31A4A-B0C8-1D25-6E11-B8A0779A0367}"/>
              </a:ext>
            </a:extLst>
          </p:cNvPr>
          <p:cNvSpPr/>
          <p:nvPr/>
        </p:nvSpPr>
        <p:spPr>
          <a:xfrm>
            <a:off x="11129391" y="1135523"/>
            <a:ext cx="43779" cy="44121"/>
          </a:xfrm>
          <a:custGeom>
            <a:avLst/>
            <a:gdLst>
              <a:gd name="connsiteX0" fmla="*/ 5228 w 43779"/>
              <a:gd name="connsiteY0" fmla="*/ 0 h 44121"/>
              <a:gd name="connsiteX1" fmla="*/ 43780 w 43779"/>
              <a:gd name="connsiteY1" fmla="*/ 16341 h 44121"/>
              <a:gd name="connsiteX2" fmla="*/ 43145 w 43779"/>
              <a:gd name="connsiteY2" fmla="*/ 25542 h 44121"/>
              <a:gd name="connsiteX3" fmla="*/ 27518 w 43779"/>
              <a:gd name="connsiteY3" fmla="*/ 36885 h 44121"/>
              <a:gd name="connsiteX4" fmla="*/ 3324 w 43779"/>
              <a:gd name="connsiteY4" fmla="*/ 43787 h 44121"/>
              <a:gd name="connsiteX5" fmla="*/ 5228 w 43779"/>
              <a:gd name="connsiteY5" fmla="*/ 0 h 44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9" h="44121">
                <a:moveTo>
                  <a:pt x="5228" y="0"/>
                </a:moveTo>
                <a:cubicBezTo>
                  <a:pt x="19427" y="4125"/>
                  <a:pt x="31484" y="7853"/>
                  <a:pt x="43780" y="16341"/>
                </a:cubicBezTo>
                <a:lnTo>
                  <a:pt x="43145" y="25542"/>
                </a:lnTo>
                <a:lnTo>
                  <a:pt x="27518" y="36885"/>
                </a:lnTo>
                <a:cubicBezTo>
                  <a:pt x="17047" y="43073"/>
                  <a:pt x="15858" y="44976"/>
                  <a:pt x="3324" y="43787"/>
                </a:cubicBezTo>
                <a:cubicBezTo>
                  <a:pt x="-3498" y="28953"/>
                  <a:pt x="1738" y="15309"/>
                  <a:pt x="522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" name="Rectangle : coins arrondis 1">
            <a:extLst>
              <a:ext uri="{FF2B5EF4-FFF2-40B4-BE49-F238E27FC236}">
                <a16:creationId xmlns:a16="http://schemas.microsoft.com/office/drawing/2014/main" id="{F3FA81A6-1256-B6B5-F6CB-ABB05CE3A6FF}"/>
              </a:ext>
            </a:extLst>
          </p:cNvPr>
          <p:cNvSpPr/>
          <p:nvPr/>
        </p:nvSpPr>
        <p:spPr>
          <a:xfrm>
            <a:off x="0" y="31825"/>
            <a:ext cx="12294605" cy="1589231"/>
          </a:xfrm>
          <a:prstGeom prst="roundRect">
            <a:avLst/>
          </a:prstGeom>
          <a:solidFill>
            <a:srgbClr val="1C343F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A" sz="8000" dirty="0">
                <a:latin typeface="Radio Canada SemiBold" pitchFamily="2" charset="0"/>
              </a:rPr>
              <a:t>2025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B287E0F-16A6-95F9-7917-3DF9BC85537F}"/>
              </a:ext>
            </a:extLst>
          </p:cNvPr>
          <p:cNvSpPr/>
          <p:nvPr/>
        </p:nvSpPr>
        <p:spPr>
          <a:xfrm>
            <a:off x="-51305" y="2726117"/>
            <a:ext cx="12294607" cy="2738160"/>
          </a:xfrm>
          <a:prstGeom prst="rect">
            <a:avLst/>
          </a:prstGeom>
          <a:solidFill>
            <a:srgbClr val="A9E0D8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A" sz="3600" dirty="0">
                <a:solidFill>
                  <a:srgbClr val="1C343F"/>
                </a:solidFill>
                <a:latin typeface="Radio Canada Medium" pitchFamily="2" charset="0"/>
              </a:rPr>
              <a:t>Idée de </a:t>
            </a:r>
            <a:r>
              <a:rPr lang="fr-CA" sz="3600" dirty="0" err="1">
                <a:solidFill>
                  <a:srgbClr val="1C343F"/>
                </a:solidFill>
                <a:latin typeface="Radio Canada Medium" pitchFamily="2" charset="0"/>
              </a:rPr>
              <a:t>Zhipeng</a:t>
            </a:r>
            <a:r>
              <a:rPr lang="fr-CA" sz="3600" dirty="0">
                <a:solidFill>
                  <a:srgbClr val="1C343F"/>
                </a:solidFill>
                <a:latin typeface="Radio Canada Medium" pitchFamily="2" charset="0"/>
              </a:rPr>
              <a:t> Den: Tourner la forêt.</a:t>
            </a:r>
          </a:p>
          <a:p>
            <a:pPr algn="ctr"/>
            <a:r>
              <a:rPr lang="fr-CA" sz="3600" dirty="0">
                <a:solidFill>
                  <a:srgbClr val="1C343F"/>
                </a:solidFill>
                <a:latin typeface="Radio Canada Medium" pitchFamily="2" charset="0"/>
              </a:rPr>
              <a:t>Permet de généraliser en 3 dimensions</a:t>
            </a:r>
          </a:p>
        </p:txBody>
      </p:sp>
      <p:pic>
        <p:nvPicPr>
          <p:cNvPr id="5" name="Graphic 525">
            <a:extLst>
              <a:ext uri="{FF2B5EF4-FFF2-40B4-BE49-F238E27FC236}">
                <a16:creationId xmlns:a16="http://schemas.microsoft.com/office/drawing/2014/main" id="{573BF7F7-6460-F1A1-1862-5D1E32038EAC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3104569" y="-410149"/>
            <a:ext cx="5519739" cy="6096429"/>
          </a:xfrm>
          <a:prstGeom prst="rect">
            <a:avLst/>
          </a:prstGeom>
        </p:spPr>
      </p:pic>
      <p:grpSp>
        <p:nvGrpSpPr>
          <p:cNvPr id="198" name="Graphic 25">
            <a:extLst>
              <a:ext uri="{FF2B5EF4-FFF2-40B4-BE49-F238E27FC236}">
                <a16:creationId xmlns:a16="http://schemas.microsoft.com/office/drawing/2014/main" id="{ADCC8753-C5C8-AF25-F725-F3517CE3D6E0}"/>
              </a:ext>
            </a:extLst>
          </p:cNvPr>
          <p:cNvGrpSpPr/>
          <p:nvPr/>
        </p:nvGrpSpPr>
        <p:grpSpPr>
          <a:xfrm>
            <a:off x="-4926511" y="-1320915"/>
            <a:ext cx="4339533" cy="6624195"/>
            <a:chOff x="4131633" y="-2153916"/>
            <a:chExt cx="4339533" cy="6624195"/>
          </a:xfrm>
        </p:grpSpPr>
        <p:grpSp>
          <p:nvGrpSpPr>
            <p:cNvPr id="199" name="Graphic 25">
              <a:extLst>
                <a:ext uri="{FF2B5EF4-FFF2-40B4-BE49-F238E27FC236}">
                  <a16:creationId xmlns:a16="http://schemas.microsoft.com/office/drawing/2014/main" id="{00E83135-8C25-9DC1-B835-C58F555BAD91}"/>
                </a:ext>
              </a:extLst>
            </p:cNvPr>
            <p:cNvGrpSpPr/>
            <p:nvPr/>
          </p:nvGrpSpPr>
          <p:grpSpPr>
            <a:xfrm>
              <a:off x="4131633" y="-2153916"/>
              <a:ext cx="4339533" cy="6624195"/>
              <a:chOff x="4131633" y="-2153916"/>
              <a:chExt cx="4339533" cy="6624195"/>
            </a:xfrm>
          </p:grpSpPr>
          <p:grpSp>
            <p:nvGrpSpPr>
              <p:cNvPr id="202" name="Graphic 25">
                <a:extLst>
                  <a:ext uri="{FF2B5EF4-FFF2-40B4-BE49-F238E27FC236}">
                    <a16:creationId xmlns:a16="http://schemas.microsoft.com/office/drawing/2014/main" id="{CA71EB85-47F7-CA45-373B-38EA276F343C}"/>
                  </a:ext>
                </a:extLst>
              </p:cNvPr>
              <p:cNvGrpSpPr/>
              <p:nvPr/>
            </p:nvGrpSpPr>
            <p:grpSpPr>
              <a:xfrm>
                <a:off x="5002888" y="289072"/>
                <a:ext cx="3131441" cy="4181206"/>
                <a:chOff x="5002888" y="289072"/>
                <a:chExt cx="3131441" cy="4181206"/>
              </a:xfrm>
            </p:grpSpPr>
            <p:grpSp>
              <p:nvGrpSpPr>
                <p:cNvPr id="212" name="Graphic 25">
                  <a:extLst>
                    <a:ext uri="{FF2B5EF4-FFF2-40B4-BE49-F238E27FC236}">
                      <a16:creationId xmlns:a16="http://schemas.microsoft.com/office/drawing/2014/main" id="{3A1442AC-A997-6AEB-924F-F6B5E4E995A8}"/>
                    </a:ext>
                  </a:extLst>
                </p:cNvPr>
                <p:cNvGrpSpPr/>
                <p:nvPr/>
              </p:nvGrpSpPr>
              <p:grpSpPr>
                <a:xfrm>
                  <a:off x="6334914" y="289072"/>
                  <a:ext cx="1799416" cy="1400976"/>
                  <a:chOff x="6334914" y="289072"/>
                  <a:chExt cx="1799416" cy="1400976"/>
                </a:xfrm>
              </p:grpSpPr>
              <p:sp>
                <p:nvSpPr>
                  <p:cNvPr id="253" name="Freeform: Shape 61">
                    <a:extLst>
                      <a:ext uri="{FF2B5EF4-FFF2-40B4-BE49-F238E27FC236}">
                        <a16:creationId xmlns:a16="http://schemas.microsoft.com/office/drawing/2014/main" id="{52716F9E-4A14-50DF-02BE-C28F69D05D77}"/>
                      </a:ext>
                    </a:extLst>
                  </p:cNvPr>
                  <p:cNvSpPr/>
                  <p:nvPr/>
                </p:nvSpPr>
                <p:spPr>
                  <a:xfrm>
                    <a:off x="6334914" y="289072"/>
                    <a:ext cx="1799416" cy="1400029"/>
                  </a:xfrm>
                  <a:custGeom>
                    <a:avLst/>
                    <a:gdLst>
                      <a:gd name="connsiteX0" fmla="*/ 18459 w 1799416"/>
                      <a:gd name="connsiteY0" fmla="*/ 1056638 h 1400029"/>
                      <a:gd name="connsiteX1" fmla="*/ 33124 w 1799416"/>
                      <a:gd name="connsiteY1" fmla="*/ 1039590 h 1400029"/>
                      <a:gd name="connsiteX2" fmla="*/ 196408 w 1799416"/>
                      <a:gd name="connsiteY2" fmla="*/ 862477 h 1400029"/>
                      <a:gd name="connsiteX3" fmla="*/ 384135 w 1799416"/>
                      <a:gd name="connsiteY3" fmla="*/ 713778 h 1400029"/>
                      <a:gd name="connsiteX4" fmla="*/ 408579 w 1799416"/>
                      <a:gd name="connsiteY4" fmla="*/ 699571 h 1400029"/>
                      <a:gd name="connsiteX5" fmla="*/ 483865 w 1799416"/>
                      <a:gd name="connsiteY5" fmla="*/ 669263 h 1400029"/>
                      <a:gd name="connsiteX6" fmla="*/ 809454 w 1799416"/>
                      <a:gd name="connsiteY6" fmla="*/ 417326 h 1400029"/>
                      <a:gd name="connsiteX7" fmla="*/ 1040202 w 1799416"/>
                      <a:gd name="connsiteY7" fmla="*/ 144553 h 1400029"/>
                      <a:gd name="connsiteX8" fmla="*/ 1040202 w 1799416"/>
                      <a:gd name="connsiteY8" fmla="*/ 143606 h 1400029"/>
                      <a:gd name="connsiteX9" fmla="*/ 1078334 w 1799416"/>
                      <a:gd name="connsiteY9" fmla="*/ 91514 h 1400029"/>
                      <a:gd name="connsiteX10" fmla="*/ 1083223 w 1799416"/>
                      <a:gd name="connsiteY10" fmla="*/ 85831 h 1400029"/>
                      <a:gd name="connsiteX11" fmla="*/ 1085178 w 1799416"/>
                      <a:gd name="connsiteY11" fmla="*/ 82990 h 1400029"/>
                      <a:gd name="connsiteX12" fmla="*/ 1088111 w 1799416"/>
                      <a:gd name="connsiteY12" fmla="*/ 80149 h 1400029"/>
                      <a:gd name="connsiteX13" fmla="*/ 1119399 w 1799416"/>
                      <a:gd name="connsiteY13" fmla="*/ 44158 h 1400029"/>
                      <a:gd name="connsiteX14" fmla="*/ 1207396 w 1799416"/>
                      <a:gd name="connsiteY14" fmla="*/ 590 h 1400029"/>
                      <a:gd name="connsiteX15" fmla="*/ 1237706 w 1799416"/>
                      <a:gd name="connsiteY15" fmla="*/ 67836 h 1400029"/>
                      <a:gd name="connsiteX16" fmla="*/ 1186863 w 1799416"/>
                      <a:gd name="connsiteY16" fmla="*/ 118034 h 1400029"/>
                      <a:gd name="connsiteX17" fmla="*/ 1169264 w 1799416"/>
                      <a:gd name="connsiteY17" fmla="*/ 137923 h 1400029"/>
                      <a:gd name="connsiteX18" fmla="*/ 1110599 w 1799416"/>
                      <a:gd name="connsiteY18" fmla="*/ 213694 h 1400029"/>
                      <a:gd name="connsiteX19" fmla="*/ 991314 w 1799416"/>
                      <a:gd name="connsiteY19" fmla="*/ 375653 h 1400029"/>
                      <a:gd name="connsiteX20" fmla="*/ 863230 w 1799416"/>
                      <a:gd name="connsiteY20" fmla="*/ 544242 h 1400029"/>
                      <a:gd name="connsiteX21" fmla="*/ 802610 w 1799416"/>
                      <a:gd name="connsiteY21" fmla="*/ 623800 h 1400029"/>
                      <a:gd name="connsiteX22" fmla="*/ 775233 w 1799416"/>
                      <a:gd name="connsiteY22" fmla="*/ 657897 h 1400029"/>
                      <a:gd name="connsiteX23" fmla="*/ 771322 w 1799416"/>
                      <a:gd name="connsiteY23" fmla="*/ 667368 h 1400029"/>
                      <a:gd name="connsiteX24" fmla="*/ 783055 w 1799416"/>
                      <a:gd name="connsiteY24" fmla="*/ 663580 h 1400029"/>
                      <a:gd name="connsiteX25" fmla="*/ 796743 w 1799416"/>
                      <a:gd name="connsiteY25" fmla="*/ 660738 h 1400029"/>
                      <a:gd name="connsiteX26" fmla="*/ 805543 w 1799416"/>
                      <a:gd name="connsiteY26" fmla="*/ 660738 h 1400029"/>
                      <a:gd name="connsiteX27" fmla="*/ 802610 w 1799416"/>
                      <a:gd name="connsiteY27" fmla="*/ 658844 h 1400029"/>
                      <a:gd name="connsiteX28" fmla="*/ 853452 w 1799416"/>
                      <a:gd name="connsiteY28" fmla="*/ 640849 h 1400029"/>
                      <a:gd name="connsiteX29" fmla="*/ 954160 w 1799416"/>
                      <a:gd name="connsiteY29" fmla="*/ 609594 h 1400029"/>
                      <a:gd name="connsiteX30" fmla="*/ 1353080 w 1799416"/>
                      <a:gd name="connsiteY30" fmla="*/ 444793 h 1400029"/>
                      <a:gd name="connsiteX31" fmla="*/ 1520275 w 1799416"/>
                      <a:gd name="connsiteY31" fmla="*/ 335873 h 1400029"/>
                      <a:gd name="connsiteX32" fmla="*/ 1612182 w 1799416"/>
                      <a:gd name="connsiteY32" fmla="*/ 288517 h 1400029"/>
                      <a:gd name="connsiteX33" fmla="*/ 1652270 w 1799416"/>
                      <a:gd name="connsiteY33" fmla="*/ 265786 h 1400029"/>
                      <a:gd name="connsiteX34" fmla="*/ 1689424 w 1799416"/>
                      <a:gd name="connsiteY34" fmla="*/ 244002 h 1400029"/>
                      <a:gd name="connsiteX35" fmla="*/ 1715824 w 1799416"/>
                      <a:gd name="connsiteY35" fmla="*/ 238319 h 1400029"/>
                      <a:gd name="connsiteX36" fmla="*/ 1739289 w 1799416"/>
                      <a:gd name="connsiteY36" fmla="*/ 225059 h 1400029"/>
                      <a:gd name="connsiteX37" fmla="*/ 1782310 w 1799416"/>
                      <a:gd name="connsiteY37" fmla="*/ 208958 h 1400029"/>
                      <a:gd name="connsiteX38" fmla="*/ 1777421 w 1799416"/>
                      <a:gd name="connsiteY38" fmla="*/ 280940 h 1400029"/>
                      <a:gd name="connsiteX39" fmla="*/ 1755911 w 1799416"/>
                      <a:gd name="connsiteY39" fmla="*/ 299883 h 1400029"/>
                      <a:gd name="connsiteX40" fmla="*/ 1753956 w 1799416"/>
                      <a:gd name="connsiteY40" fmla="*/ 303671 h 1400029"/>
                      <a:gd name="connsiteX41" fmla="*/ 1650314 w 1799416"/>
                      <a:gd name="connsiteY41" fmla="*/ 374706 h 1400029"/>
                      <a:gd name="connsiteX42" fmla="*/ 1557429 w 1799416"/>
                      <a:gd name="connsiteY42" fmla="*/ 443846 h 1400029"/>
                      <a:gd name="connsiteX43" fmla="*/ 1358947 w 1799416"/>
                      <a:gd name="connsiteY43" fmla="*/ 585916 h 1400029"/>
                      <a:gd name="connsiteX44" fmla="*/ 1015758 w 1799416"/>
                      <a:gd name="connsiteY44" fmla="*/ 760187 h 1400029"/>
                      <a:gd name="connsiteX45" fmla="*/ 222807 w 1799416"/>
                      <a:gd name="connsiteY45" fmla="*/ 1146616 h 1400029"/>
                      <a:gd name="connsiteX46" fmla="*/ 45835 w 1799416"/>
                      <a:gd name="connsiteY46" fmla="*/ 1395711 h 1400029"/>
                      <a:gd name="connsiteX47" fmla="*/ 12592 w 1799416"/>
                      <a:gd name="connsiteY47" fmla="*/ 1361614 h 1400029"/>
                      <a:gd name="connsiteX48" fmla="*/ 18459 w 1799416"/>
                      <a:gd name="connsiteY48" fmla="*/ 1056638 h 1400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</a:cxnLst>
                    <a:rect l="l" t="t" r="r" b="b"/>
                    <a:pathLst>
                      <a:path w="1799416" h="1400029">
                        <a:moveTo>
                          <a:pt x="18459" y="1056638"/>
                        </a:moveTo>
                        <a:cubicBezTo>
                          <a:pt x="23347" y="1050956"/>
                          <a:pt x="28236" y="1045273"/>
                          <a:pt x="33124" y="1039590"/>
                        </a:cubicBezTo>
                        <a:cubicBezTo>
                          <a:pt x="84945" y="978974"/>
                          <a:pt x="138721" y="918358"/>
                          <a:pt x="196408" y="862477"/>
                        </a:cubicBezTo>
                        <a:cubicBezTo>
                          <a:pt x="253117" y="807543"/>
                          <a:pt x="315692" y="754504"/>
                          <a:pt x="384135" y="713778"/>
                        </a:cubicBezTo>
                        <a:cubicBezTo>
                          <a:pt x="391957" y="709042"/>
                          <a:pt x="400756" y="704307"/>
                          <a:pt x="408579" y="699571"/>
                        </a:cubicBezTo>
                        <a:cubicBezTo>
                          <a:pt x="434000" y="690100"/>
                          <a:pt x="459421" y="680628"/>
                          <a:pt x="483865" y="669263"/>
                        </a:cubicBezTo>
                        <a:cubicBezTo>
                          <a:pt x="611950" y="610541"/>
                          <a:pt x="715590" y="517722"/>
                          <a:pt x="809454" y="417326"/>
                        </a:cubicBezTo>
                        <a:cubicBezTo>
                          <a:pt x="890607" y="330191"/>
                          <a:pt x="968826" y="240213"/>
                          <a:pt x="1040202" y="144553"/>
                        </a:cubicBezTo>
                        <a:cubicBezTo>
                          <a:pt x="1040202" y="144553"/>
                          <a:pt x="1040202" y="144553"/>
                          <a:pt x="1040202" y="143606"/>
                        </a:cubicBezTo>
                        <a:cubicBezTo>
                          <a:pt x="1047046" y="122769"/>
                          <a:pt x="1062690" y="106668"/>
                          <a:pt x="1078334" y="91514"/>
                        </a:cubicBezTo>
                        <a:cubicBezTo>
                          <a:pt x="1080290" y="89620"/>
                          <a:pt x="1082245" y="87726"/>
                          <a:pt x="1083223" y="85831"/>
                        </a:cubicBezTo>
                        <a:cubicBezTo>
                          <a:pt x="1084200" y="84884"/>
                          <a:pt x="1085178" y="83937"/>
                          <a:pt x="1085178" y="82990"/>
                        </a:cubicBezTo>
                        <a:cubicBezTo>
                          <a:pt x="1086156" y="82043"/>
                          <a:pt x="1087134" y="81096"/>
                          <a:pt x="1088111" y="80149"/>
                        </a:cubicBezTo>
                        <a:cubicBezTo>
                          <a:pt x="1098866" y="68783"/>
                          <a:pt x="1108644" y="56471"/>
                          <a:pt x="1119399" y="44158"/>
                        </a:cubicBezTo>
                        <a:cubicBezTo>
                          <a:pt x="1140909" y="20480"/>
                          <a:pt x="1173175" y="-4146"/>
                          <a:pt x="1207396" y="590"/>
                        </a:cubicBezTo>
                        <a:cubicBezTo>
                          <a:pt x="1235751" y="4378"/>
                          <a:pt x="1251395" y="43210"/>
                          <a:pt x="1237706" y="67836"/>
                        </a:cubicBezTo>
                        <a:cubicBezTo>
                          <a:pt x="1225973" y="88673"/>
                          <a:pt x="1205441" y="102880"/>
                          <a:pt x="1186863" y="118034"/>
                        </a:cubicBezTo>
                        <a:cubicBezTo>
                          <a:pt x="1180997" y="124664"/>
                          <a:pt x="1175130" y="131293"/>
                          <a:pt x="1169264" y="137923"/>
                        </a:cubicBezTo>
                        <a:cubicBezTo>
                          <a:pt x="1149709" y="162549"/>
                          <a:pt x="1131132" y="190016"/>
                          <a:pt x="1110599" y="213694"/>
                        </a:cubicBezTo>
                        <a:cubicBezTo>
                          <a:pt x="1065623" y="264839"/>
                          <a:pt x="1032380" y="321667"/>
                          <a:pt x="991314" y="375653"/>
                        </a:cubicBezTo>
                        <a:cubicBezTo>
                          <a:pt x="949271" y="431533"/>
                          <a:pt x="905273" y="487414"/>
                          <a:pt x="863230" y="544242"/>
                        </a:cubicBezTo>
                        <a:cubicBezTo>
                          <a:pt x="843675" y="570761"/>
                          <a:pt x="824120" y="598228"/>
                          <a:pt x="802610" y="623800"/>
                        </a:cubicBezTo>
                        <a:cubicBezTo>
                          <a:pt x="792832" y="635166"/>
                          <a:pt x="783055" y="645584"/>
                          <a:pt x="775233" y="657897"/>
                        </a:cubicBezTo>
                        <a:cubicBezTo>
                          <a:pt x="772300" y="661686"/>
                          <a:pt x="762522" y="669263"/>
                          <a:pt x="771322" y="667368"/>
                        </a:cubicBezTo>
                        <a:cubicBezTo>
                          <a:pt x="775233" y="666421"/>
                          <a:pt x="779144" y="665474"/>
                          <a:pt x="783055" y="663580"/>
                        </a:cubicBezTo>
                        <a:cubicBezTo>
                          <a:pt x="787943" y="662633"/>
                          <a:pt x="791854" y="660738"/>
                          <a:pt x="796743" y="660738"/>
                        </a:cubicBezTo>
                        <a:cubicBezTo>
                          <a:pt x="799677" y="659791"/>
                          <a:pt x="802610" y="659791"/>
                          <a:pt x="805543" y="660738"/>
                        </a:cubicBezTo>
                        <a:cubicBezTo>
                          <a:pt x="804565" y="659791"/>
                          <a:pt x="803588" y="659791"/>
                          <a:pt x="802610" y="658844"/>
                        </a:cubicBezTo>
                        <a:cubicBezTo>
                          <a:pt x="819231" y="653162"/>
                          <a:pt x="836831" y="647479"/>
                          <a:pt x="853452" y="640849"/>
                        </a:cubicBezTo>
                        <a:cubicBezTo>
                          <a:pt x="886696" y="629483"/>
                          <a:pt x="920917" y="620012"/>
                          <a:pt x="954160" y="609594"/>
                        </a:cubicBezTo>
                        <a:cubicBezTo>
                          <a:pt x="1091044" y="566026"/>
                          <a:pt x="1228906" y="518669"/>
                          <a:pt x="1353080" y="444793"/>
                        </a:cubicBezTo>
                        <a:cubicBezTo>
                          <a:pt x="1410767" y="410696"/>
                          <a:pt x="1462587" y="369970"/>
                          <a:pt x="1520275" y="335873"/>
                        </a:cubicBezTo>
                        <a:cubicBezTo>
                          <a:pt x="1550585" y="318825"/>
                          <a:pt x="1580895" y="304618"/>
                          <a:pt x="1612182" y="288517"/>
                        </a:cubicBezTo>
                        <a:cubicBezTo>
                          <a:pt x="1625871" y="280940"/>
                          <a:pt x="1638582" y="272416"/>
                          <a:pt x="1652270" y="265786"/>
                        </a:cubicBezTo>
                        <a:cubicBezTo>
                          <a:pt x="1664981" y="259156"/>
                          <a:pt x="1678669" y="253473"/>
                          <a:pt x="1689424" y="244002"/>
                        </a:cubicBezTo>
                        <a:cubicBezTo>
                          <a:pt x="1693335" y="240213"/>
                          <a:pt x="1709957" y="235478"/>
                          <a:pt x="1715824" y="238319"/>
                        </a:cubicBezTo>
                        <a:cubicBezTo>
                          <a:pt x="1723645" y="233584"/>
                          <a:pt x="1731467" y="228848"/>
                          <a:pt x="1739289" y="225059"/>
                        </a:cubicBezTo>
                        <a:cubicBezTo>
                          <a:pt x="1749067" y="219376"/>
                          <a:pt x="1769599" y="206117"/>
                          <a:pt x="1782310" y="208958"/>
                        </a:cubicBezTo>
                        <a:cubicBezTo>
                          <a:pt x="1816531" y="217482"/>
                          <a:pt x="1791110" y="265786"/>
                          <a:pt x="1777421" y="280940"/>
                        </a:cubicBezTo>
                        <a:cubicBezTo>
                          <a:pt x="1771555" y="287570"/>
                          <a:pt x="1763733" y="294200"/>
                          <a:pt x="1755911" y="299883"/>
                        </a:cubicBezTo>
                        <a:cubicBezTo>
                          <a:pt x="1756889" y="300830"/>
                          <a:pt x="1754933" y="302724"/>
                          <a:pt x="1753956" y="303671"/>
                        </a:cubicBezTo>
                        <a:cubicBezTo>
                          <a:pt x="1720712" y="329243"/>
                          <a:pt x="1682580" y="349133"/>
                          <a:pt x="1650314" y="374706"/>
                        </a:cubicBezTo>
                        <a:cubicBezTo>
                          <a:pt x="1620004" y="398384"/>
                          <a:pt x="1588717" y="420168"/>
                          <a:pt x="1557429" y="443846"/>
                        </a:cubicBezTo>
                        <a:cubicBezTo>
                          <a:pt x="1492897" y="493097"/>
                          <a:pt x="1430322" y="546136"/>
                          <a:pt x="1358947" y="585916"/>
                        </a:cubicBezTo>
                        <a:cubicBezTo>
                          <a:pt x="1246506" y="648426"/>
                          <a:pt x="1136998" y="716619"/>
                          <a:pt x="1015758" y="760187"/>
                        </a:cubicBezTo>
                        <a:cubicBezTo>
                          <a:pt x="741989" y="859636"/>
                          <a:pt x="392934" y="883314"/>
                          <a:pt x="222807" y="1146616"/>
                        </a:cubicBezTo>
                        <a:cubicBezTo>
                          <a:pt x="174898" y="1220492"/>
                          <a:pt x="123077" y="1346460"/>
                          <a:pt x="45835" y="1395711"/>
                        </a:cubicBezTo>
                        <a:cubicBezTo>
                          <a:pt x="25303" y="1408970"/>
                          <a:pt x="16503" y="1390028"/>
                          <a:pt x="12592" y="1361614"/>
                        </a:cubicBezTo>
                        <a:cubicBezTo>
                          <a:pt x="88856" y="1171241"/>
                          <a:pt x="-47051" y="1209126"/>
                          <a:pt x="18459" y="1056638"/>
                        </a:cubicBezTo>
                        <a:close/>
                      </a:path>
                    </a:pathLst>
                  </a:custGeom>
                  <a:solidFill>
                    <a:srgbClr val="745631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254" name="Freeform: Shape 62">
                    <a:extLst>
                      <a:ext uri="{FF2B5EF4-FFF2-40B4-BE49-F238E27FC236}">
                        <a16:creationId xmlns:a16="http://schemas.microsoft.com/office/drawing/2014/main" id="{8F005B46-D00D-9509-C50D-0EB54C0C0DD1}"/>
                      </a:ext>
                    </a:extLst>
                  </p:cNvPr>
                  <p:cNvSpPr/>
                  <p:nvPr/>
                </p:nvSpPr>
                <p:spPr>
                  <a:xfrm>
                    <a:off x="7479810" y="498583"/>
                    <a:ext cx="654519" cy="441756"/>
                  </a:xfrm>
                  <a:custGeom>
                    <a:avLst/>
                    <a:gdLst>
                      <a:gd name="connsiteX0" fmla="*/ 132897 w 654519"/>
                      <a:gd name="connsiteY0" fmla="*/ 383034 h 441756"/>
                      <a:gd name="connsiteX1" fmla="*/ 124097 w 654519"/>
                      <a:gd name="connsiteY1" fmla="*/ 374510 h 441756"/>
                      <a:gd name="connsiteX2" fmla="*/ 3835 w 654519"/>
                      <a:gd name="connsiteY2" fmla="*/ 401030 h 441756"/>
                      <a:gd name="connsiteX3" fmla="*/ 22412 w 654519"/>
                      <a:gd name="connsiteY3" fmla="*/ 326206 h 441756"/>
                      <a:gd name="connsiteX4" fmla="*/ 208183 w 654519"/>
                      <a:gd name="connsiteY4" fmla="*/ 236229 h 441756"/>
                      <a:gd name="connsiteX5" fmla="*/ 375378 w 654519"/>
                      <a:gd name="connsiteY5" fmla="*/ 127309 h 441756"/>
                      <a:gd name="connsiteX6" fmla="*/ 467286 w 654519"/>
                      <a:gd name="connsiteY6" fmla="*/ 79953 h 441756"/>
                      <a:gd name="connsiteX7" fmla="*/ 507374 w 654519"/>
                      <a:gd name="connsiteY7" fmla="*/ 57222 h 441756"/>
                      <a:gd name="connsiteX8" fmla="*/ 544528 w 654519"/>
                      <a:gd name="connsiteY8" fmla="*/ 35438 h 441756"/>
                      <a:gd name="connsiteX9" fmla="*/ 570927 w 654519"/>
                      <a:gd name="connsiteY9" fmla="*/ 29755 h 441756"/>
                      <a:gd name="connsiteX10" fmla="*/ 594393 w 654519"/>
                      <a:gd name="connsiteY10" fmla="*/ 16495 h 441756"/>
                      <a:gd name="connsiteX11" fmla="*/ 637413 w 654519"/>
                      <a:gd name="connsiteY11" fmla="*/ 394 h 441756"/>
                      <a:gd name="connsiteX12" fmla="*/ 632525 w 654519"/>
                      <a:gd name="connsiteY12" fmla="*/ 72376 h 441756"/>
                      <a:gd name="connsiteX13" fmla="*/ 611014 w 654519"/>
                      <a:gd name="connsiteY13" fmla="*/ 91318 h 441756"/>
                      <a:gd name="connsiteX14" fmla="*/ 609059 w 654519"/>
                      <a:gd name="connsiteY14" fmla="*/ 95107 h 441756"/>
                      <a:gd name="connsiteX15" fmla="*/ 505418 w 654519"/>
                      <a:gd name="connsiteY15" fmla="*/ 166142 h 441756"/>
                      <a:gd name="connsiteX16" fmla="*/ 412532 w 654519"/>
                      <a:gd name="connsiteY16" fmla="*/ 235282 h 441756"/>
                      <a:gd name="connsiteX17" fmla="*/ 214050 w 654519"/>
                      <a:gd name="connsiteY17" fmla="*/ 377351 h 441756"/>
                      <a:gd name="connsiteX18" fmla="*/ 99653 w 654519"/>
                      <a:gd name="connsiteY18" fmla="*/ 441756 h 441756"/>
                      <a:gd name="connsiteX19" fmla="*/ 132897 w 654519"/>
                      <a:gd name="connsiteY19" fmla="*/ 383034 h 44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654519" h="441756">
                        <a:moveTo>
                          <a:pt x="132897" y="383034"/>
                        </a:moveTo>
                        <a:cubicBezTo>
                          <a:pt x="137786" y="377351"/>
                          <a:pt x="129964" y="369774"/>
                          <a:pt x="124097" y="374510"/>
                        </a:cubicBezTo>
                        <a:cubicBezTo>
                          <a:pt x="101609" y="395347"/>
                          <a:pt x="26322" y="450280"/>
                          <a:pt x="3835" y="401030"/>
                        </a:cubicBezTo>
                        <a:cubicBezTo>
                          <a:pt x="-6920" y="377351"/>
                          <a:pt x="6768" y="349885"/>
                          <a:pt x="22412" y="326206"/>
                        </a:cubicBezTo>
                        <a:cubicBezTo>
                          <a:pt x="86943" y="300634"/>
                          <a:pt x="149519" y="271273"/>
                          <a:pt x="208183" y="236229"/>
                        </a:cubicBezTo>
                        <a:cubicBezTo>
                          <a:pt x="265870" y="202133"/>
                          <a:pt x="317691" y="161406"/>
                          <a:pt x="375378" y="127309"/>
                        </a:cubicBezTo>
                        <a:cubicBezTo>
                          <a:pt x="405688" y="110261"/>
                          <a:pt x="435998" y="96054"/>
                          <a:pt x="467286" y="79953"/>
                        </a:cubicBezTo>
                        <a:cubicBezTo>
                          <a:pt x="480974" y="72376"/>
                          <a:pt x="493685" y="63852"/>
                          <a:pt x="507374" y="57222"/>
                        </a:cubicBezTo>
                        <a:cubicBezTo>
                          <a:pt x="520084" y="50592"/>
                          <a:pt x="533772" y="44909"/>
                          <a:pt x="544528" y="35438"/>
                        </a:cubicBezTo>
                        <a:cubicBezTo>
                          <a:pt x="548439" y="31649"/>
                          <a:pt x="565060" y="26914"/>
                          <a:pt x="570927" y="29755"/>
                        </a:cubicBezTo>
                        <a:cubicBezTo>
                          <a:pt x="578749" y="25019"/>
                          <a:pt x="586571" y="20284"/>
                          <a:pt x="594393" y="16495"/>
                        </a:cubicBezTo>
                        <a:cubicBezTo>
                          <a:pt x="604170" y="10813"/>
                          <a:pt x="624703" y="-2447"/>
                          <a:pt x="637413" y="394"/>
                        </a:cubicBezTo>
                        <a:cubicBezTo>
                          <a:pt x="671635" y="8918"/>
                          <a:pt x="646213" y="57222"/>
                          <a:pt x="632525" y="72376"/>
                        </a:cubicBezTo>
                        <a:cubicBezTo>
                          <a:pt x="626659" y="79006"/>
                          <a:pt x="618836" y="85636"/>
                          <a:pt x="611014" y="91318"/>
                        </a:cubicBezTo>
                        <a:cubicBezTo>
                          <a:pt x="611992" y="92266"/>
                          <a:pt x="610036" y="94160"/>
                          <a:pt x="609059" y="95107"/>
                        </a:cubicBezTo>
                        <a:cubicBezTo>
                          <a:pt x="575815" y="120680"/>
                          <a:pt x="537683" y="140569"/>
                          <a:pt x="505418" y="166142"/>
                        </a:cubicBezTo>
                        <a:cubicBezTo>
                          <a:pt x="475108" y="189820"/>
                          <a:pt x="443820" y="211604"/>
                          <a:pt x="412532" y="235282"/>
                        </a:cubicBezTo>
                        <a:cubicBezTo>
                          <a:pt x="348001" y="284533"/>
                          <a:pt x="285425" y="337572"/>
                          <a:pt x="214050" y="377351"/>
                        </a:cubicBezTo>
                        <a:cubicBezTo>
                          <a:pt x="175918" y="398188"/>
                          <a:pt x="137786" y="419972"/>
                          <a:pt x="99653" y="441756"/>
                        </a:cubicBezTo>
                        <a:cubicBezTo>
                          <a:pt x="108453" y="418078"/>
                          <a:pt x="127031" y="390611"/>
                          <a:pt x="132897" y="383034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255" name="Freeform: Shape 63">
                    <a:extLst>
                      <a:ext uri="{FF2B5EF4-FFF2-40B4-BE49-F238E27FC236}">
                        <a16:creationId xmlns:a16="http://schemas.microsoft.com/office/drawing/2014/main" id="{EB953449-9628-11AC-7638-910F80DA1923}"/>
                      </a:ext>
                    </a:extLst>
                  </p:cNvPr>
                  <p:cNvSpPr/>
                  <p:nvPr/>
                </p:nvSpPr>
                <p:spPr>
                  <a:xfrm>
                    <a:off x="7165723" y="289072"/>
                    <a:ext cx="412901" cy="474638"/>
                  </a:xfrm>
                  <a:custGeom>
                    <a:avLst/>
                    <a:gdLst>
                      <a:gd name="connsiteX0" fmla="*/ 358010 w 412901"/>
                      <a:gd name="connsiteY0" fmla="*/ 118034 h 474638"/>
                      <a:gd name="connsiteX1" fmla="*/ 340410 w 412901"/>
                      <a:gd name="connsiteY1" fmla="*/ 137923 h 474638"/>
                      <a:gd name="connsiteX2" fmla="*/ 281746 w 412901"/>
                      <a:gd name="connsiteY2" fmla="*/ 213694 h 474638"/>
                      <a:gd name="connsiteX3" fmla="*/ 162461 w 412901"/>
                      <a:gd name="connsiteY3" fmla="*/ 375653 h 474638"/>
                      <a:gd name="connsiteX4" fmla="*/ 104774 w 412901"/>
                      <a:gd name="connsiteY4" fmla="*/ 451423 h 474638"/>
                      <a:gd name="connsiteX5" fmla="*/ 23621 w 412901"/>
                      <a:gd name="connsiteY5" fmla="*/ 469418 h 474638"/>
                      <a:gd name="connsiteX6" fmla="*/ 4066 w 412901"/>
                      <a:gd name="connsiteY6" fmla="*/ 389860 h 474638"/>
                      <a:gd name="connsiteX7" fmla="*/ 210371 w 412901"/>
                      <a:gd name="connsiteY7" fmla="*/ 144553 h 474638"/>
                      <a:gd name="connsiteX8" fmla="*/ 210371 w 412901"/>
                      <a:gd name="connsiteY8" fmla="*/ 143606 h 474638"/>
                      <a:gd name="connsiteX9" fmla="*/ 248503 w 412901"/>
                      <a:gd name="connsiteY9" fmla="*/ 91514 h 474638"/>
                      <a:gd name="connsiteX10" fmla="*/ 253391 w 412901"/>
                      <a:gd name="connsiteY10" fmla="*/ 85831 h 474638"/>
                      <a:gd name="connsiteX11" fmla="*/ 255347 w 412901"/>
                      <a:gd name="connsiteY11" fmla="*/ 82990 h 474638"/>
                      <a:gd name="connsiteX12" fmla="*/ 258280 w 412901"/>
                      <a:gd name="connsiteY12" fmla="*/ 80149 h 474638"/>
                      <a:gd name="connsiteX13" fmla="*/ 289568 w 412901"/>
                      <a:gd name="connsiteY13" fmla="*/ 44158 h 474638"/>
                      <a:gd name="connsiteX14" fmla="*/ 377565 w 412901"/>
                      <a:gd name="connsiteY14" fmla="*/ 590 h 474638"/>
                      <a:gd name="connsiteX15" fmla="*/ 407875 w 412901"/>
                      <a:gd name="connsiteY15" fmla="*/ 67836 h 474638"/>
                      <a:gd name="connsiteX16" fmla="*/ 358010 w 412901"/>
                      <a:gd name="connsiteY16" fmla="*/ 118034 h 4746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412901" h="474638">
                        <a:moveTo>
                          <a:pt x="358010" y="118034"/>
                        </a:moveTo>
                        <a:cubicBezTo>
                          <a:pt x="352143" y="124664"/>
                          <a:pt x="346277" y="131293"/>
                          <a:pt x="340410" y="137923"/>
                        </a:cubicBezTo>
                        <a:cubicBezTo>
                          <a:pt x="320856" y="162549"/>
                          <a:pt x="302278" y="190016"/>
                          <a:pt x="281746" y="213694"/>
                        </a:cubicBezTo>
                        <a:cubicBezTo>
                          <a:pt x="236769" y="264839"/>
                          <a:pt x="203526" y="321667"/>
                          <a:pt x="162461" y="375653"/>
                        </a:cubicBezTo>
                        <a:cubicBezTo>
                          <a:pt x="142906" y="401225"/>
                          <a:pt x="124329" y="425851"/>
                          <a:pt x="104774" y="451423"/>
                        </a:cubicBezTo>
                        <a:cubicBezTo>
                          <a:pt x="79352" y="468471"/>
                          <a:pt x="45131" y="482678"/>
                          <a:pt x="23621" y="469418"/>
                        </a:cubicBezTo>
                        <a:cubicBezTo>
                          <a:pt x="-3756" y="452370"/>
                          <a:pt x="-2778" y="420168"/>
                          <a:pt x="4066" y="389860"/>
                        </a:cubicBezTo>
                        <a:cubicBezTo>
                          <a:pt x="76419" y="311248"/>
                          <a:pt x="145839" y="229795"/>
                          <a:pt x="210371" y="144553"/>
                        </a:cubicBezTo>
                        <a:cubicBezTo>
                          <a:pt x="210371" y="144553"/>
                          <a:pt x="210371" y="144553"/>
                          <a:pt x="210371" y="143606"/>
                        </a:cubicBezTo>
                        <a:cubicBezTo>
                          <a:pt x="217215" y="122769"/>
                          <a:pt x="232858" y="106668"/>
                          <a:pt x="248503" y="91514"/>
                        </a:cubicBezTo>
                        <a:cubicBezTo>
                          <a:pt x="250458" y="89620"/>
                          <a:pt x="252414" y="87726"/>
                          <a:pt x="253391" y="85831"/>
                        </a:cubicBezTo>
                        <a:cubicBezTo>
                          <a:pt x="254369" y="84884"/>
                          <a:pt x="255347" y="83937"/>
                          <a:pt x="255347" y="82990"/>
                        </a:cubicBezTo>
                        <a:cubicBezTo>
                          <a:pt x="256325" y="82043"/>
                          <a:pt x="257302" y="81096"/>
                          <a:pt x="258280" y="80149"/>
                        </a:cubicBezTo>
                        <a:cubicBezTo>
                          <a:pt x="269035" y="68783"/>
                          <a:pt x="278812" y="56471"/>
                          <a:pt x="289568" y="44158"/>
                        </a:cubicBezTo>
                        <a:cubicBezTo>
                          <a:pt x="311078" y="20480"/>
                          <a:pt x="343344" y="-4146"/>
                          <a:pt x="377565" y="590"/>
                        </a:cubicBezTo>
                        <a:cubicBezTo>
                          <a:pt x="405920" y="4378"/>
                          <a:pt x="421563" y="43210"/>
                          <a:pt x="407875" y="67836"/>
                        </a:cubicBezTo>
                        <a:cubicBezTo>
                          <a:pt x="396142" y="89620"/>
                          <a:pt x="376587" y="102880"/>
                          <a:pt x="358010" y="118034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256" name="Freeform: Shape 64">
                    <a:extLst>
                      <a:ext uri="{FF2B5EF4-FFF2-40B4-BE49-F238E27FC236}">
                        <a16:creationId xmlns:a16="http://schemas.microsoft.com/office/drawing/2014/main" id="{B6E13A02-C1D2-AF7B-DBAD-1CFE3C247C2E}"/>
                      </a:ext>
                    </a:extLst>
                  </p:cNvPr>
                  <p:cNvSpPr/>
                  <p:nvPr/>
                </p:nvSpPr>
                <p:spPr>
                  <a:xfrm>
                    <a:off x="6864732" y="609791"/>
                    <a:ext cx="1017832" cy="497242"/>
                  </a:xfrm>
                  <a:custGeom>
                    <a:avLst/>
                    <a:gdLst>
                      <a:gd name="connsiteX0" fmla="*/ 907347 w 1017832"/>
                      <a:gd name="connsiteY0" fmla="*/ 94713 h 497242"/>
                      <a:gd name="connsiteX1" fmla="*/ 707887 w 1017832"/>
                      <a:gd name="connsiteY1" fmla="*/ 248148 h 497242"/>
                      <a:gd name="connsiteX2" fmla="*/ 488872 w 1017832"/>
                      <a:gd name="connsiteY2" fmla="*/ 362751 h 497242"/>
                      <a:gd name="connsiteX3" fmla="*/ 248347 w 1017832"/>
                      <a:gd name="connsiteY3" fmla="*/ 418631 h 497242"/>
                      <a:gd name="connsiteX4" fmla="*/ 0 w 1017832"/>
                      <a:gd name="connsiteY4" fmla="*/ 497243 h 497242"/>
                      <a:gd name="connsiteX5" fmla="*/ 76264 w 1017832"/>
                      <a:gd name="connsiteY5" fmla="*/ 422420 h 497242"/>
                      <a:gd name="connsiteX6" fmla="*/ 172083 w 1017832"/>
                      <a:gd name="connsiteY6" fmla="*/ 379799 h 497242"/>
                      <a:gd name="connsiteX7" fmla="*/ 269858 w 1017832"/>
                      <a:gd name="connsiteY7" fmla="*/ 340019 h 497242"/>
                      <a:gd name="connsiteX8" fmla="*/ 275724 w 1017832"/>
                      <a:gd name="connsiteY8" fmla="*/ 340019 h 497242"/>
                      <a:gd name="connsiteX9" fmla="*/ 272791 w 1017832"/>
                      <a:gd name="connsiteY9" fmla="*/ 338125 h 497242"/>
                      <a:gd name="connsiteX10" fmla="*/ 323633 w 1017832"/>
                      <a:gd name="connsiteY10" fmla="*/ 320130 h 497242"/>
                      <a:gd name="connsiteX11" fmla="*/ 424342 w 1017832"/>
                      <a:gd name="connsiteY11" fmla="*/ 288875 h 497242"/>
                      <a:gd name="connsiteX12" fmla="*/ 823261 w 1017832"/>
                      <a:gd name="connsiteY12" fmla="*/ 124074 h 497242"/>
                      <a:gd name="connsiteX13" fmla="*/ 990456 w 1017832"/>
                      <a:gd name="connsiteY13" fmla="*/ 15154 h 497242"/>
                      <a:gd name="connsiteX14" fmla="*/ 1017833 w 1017832"/>
                      <a:gd name="connsiteY14" fmla="*/ 0 h 497242"/>
                      <a:gd name="connsiteX15" fmla="*/ 907347 w 1017832"/>
                      <a:gd name="connsiteY15" fmla="*/ 94713 h 497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017832" h="497242">
                        <a:moveTo>
                          <a:pt x="907347" y="94713"/>
                        </a:moveTo>
                        <a:cubicBezTo>
                          <a:pt x="842816" y="147752"/>
                          <a:pt x="777308" y="200792"/>
                          <a:pt x="707887" y="248148"/>
                        </a:cubicBezTo>
                        <a:cubicBezTo>
                          <a:pt x="639445" y="294557"/>
                          <a:pt x="569048" y="338125"/>
                          <a:pt x="488872" y="362751"/>
                        </a:cubicBezTo>
                        <a:cubicBezTo>
                          <a:pt x="409675" y="387376"/>
                          <a:pt x="328522" y="399688"/>
                          <a:pt x="248347" y="418631"/>
                        </a:cubicBezTo>
                        <a:cubicBezTo>
                          <a:pt x="164261" y="438521"/>
                          <a:pt x="82131" y="467882"/>
                          <a:pt x="0" y="497243"/>
                        </a:cubicBezTo>
                        <a:cubicBezTo>
                          <a:pt x="21511" y="468829"/>
                          <a:pt x="46932" y="442309"/>
                          <a:pt x="76264" y="422420"/>
                        </a:cubicBezTo>
                        <a:cubicBezTo>
                          <a:pt x="106575" y="402530"/>
                          <a:pt x="137862" y="391164"/>
                          <a:pt x="172083" y="379799"/>
                        </a:cubicBezTo>
                        <a:cubicBezTo>
                          <a:pt x="205326" y="369380"/>
                          <a:pt x="239548" y="357068"/>
                          <a:pt x="269858" y="340019"/>
                        </a:cubicBezTo>
                        <a:cubicBezTo>
                          <a:pt x="271813" y="340019"/>
                          <a:pt x="273769" y="340019"/>
                          <a:pt x="275724" y="340019"/>
                        </a:cubicBezTo>
                        <a:cubicBezTo>
                          <a:pt x="274746" y="339072"/>
                          <a:pt x="273769" y="339072"/>
                          <a:pt x="272791" y="338125"/>
                        </a:cubicBezTo>
                        <a:cubicBezTo>
                          <a:pt x="289412" y="332442"/>
                          <a:pt x="307012" y="326760"/>
                          <a:pt x="323633" y="320130"/>
                        </a:cubicBezTo>
                        <a:cubicBezTo>
                          <a:pt x="356877" y="308764"/>
                          <a:pt x="391098" y="299293"/>
                          <a:pt x="424342" y="288875"/>
                        </a:cubicBezTo>
                        <a:cubicBezTo>
                          <a:pt x="561225" y="245306"/>
                          <a:pt x="699088" y="197950"/>
                          <a:pt x="823261" y="124074"/>
                        </a:cubicBezTo>
                        <a:cubicBezTo>
                          <a:pt x="880948" y="89977"/>
                          <a:pt x="932769" y="49251"/>
                          <a:pt x="990456" y="15154"/>
                        </a:cubicBezTo>
                        <a:cubicBezTo>
                          <a:pt x="999255" y="9472"/>
                          <a:pt x="1009033" y="4736"/>
                          <a:pt x="1017833" y="0"/>
                        </a:cubicBezTo>
                        <a:cubicBezTo>
                          <a:pt x="981656" y="32202"/>
                          <a:pt x="944502" y="63458"/>
                          <a:pt x="907347" y="94713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257" name="Freeform: Shape 65">
                    <a:extLst>
                      <a:ext uri="{FF2B5EF4-FFF2-40B4-BE49-F238E27FC236}">
                        <a16:creationId xmlns:a16="http://schemas.microsoft.com/office/drawing/2014/main" id="{DAD5D938-981C-7049-F2BF-6F8CC24A6F2D}"/>
                      </a:ext>
                    </a:extLst>
                  </p:cNvPr>
                  <p:cNvSpPr/>
                  <p:nvPr/>
                </p:nvSpPr>
                <p:spPr>
                  <a:xfrm>
                    <a:off x="6334914" y="289661"/>
                    <a:ext cx="1192729" cy="1400386"/>
                  </a:xfrm>
                  <a:custGeom>
                    <a:avLst/>
                    <a:gdLst>
                      <a:gd name="connsiteX0" fmla="*/ 18459 w 1192729"/>
                      <a:gd name="connsiteY0" fmla="*/ 1056048 h 1400386"/>
                      <a:gd name="connsiteX1" fmla="*/ 33124 w 1192729"/>
                      <a:gd name="connsiteY1" fmla="*/ 1039000 h 1400386"/>
                      <a:gd name="connsiteX2" fmla="*/ 196408 w 1192729"/>
                      <a:gd name="connsiteY2" fmla="*/ 861887 h 1400386"/>
                      <a:gd name="connsiteX3" fmla="*/ 384135 w 1192729"/>
                      <a:gd name="connsiteY3" fmla="*/ 713188 h 1400386"/>
                      <a:gd name="connsiteX4" fmla="*/ 408579 w 1192729"/>
                      <a:gd name="connsiteY4" fmla="*/ 698981 h 1400386"/>
                      <a:gd name="connsiteX5" fmla="*/ 483865 w 1192729"/>
                      <a:gd name="connsiteY5" fmla="*/ 668673 h 1400386"/>
                      <a:gd name="connsiteX6" fmla="*/ 809454 w 1192729"/>
                      <a:gd name="connsiteY6" fmla="*/ 416736 h 1400386"/>
                      <a:gd name="connsiteX7" fmla="*/ 1040202 w 1192729"/>
                      <a:gd name="connsiteY7" fmla="*/ 143963 h 1400386"/>
                      <a:gd name="connsiteX8" fmla="*/ 1040202 w 1192729"/>
                      <a:gd name="connsiteY8" fmla="*/ 143016 h 1400386"/>
                      <a:gd name="connsiteX9" fmla="*/ 1078334 w 1192729"/>
                      <a:gd name="connsiteY9" fmla="*/ 90924 h 1400386"/>
                      <a:gd name="connsiteX10" fmla="*/ 1083223 w 1192729"/>
                      <a:gd name="connsiteY10" fmla="*/ 85241 h 1400386"/>
                      <a:gd name="connsiteX11" fmla="*/ 1085178 w 1192729"/>
                      <a:gd name="connsiteY11" fmla="*/ 82400 h 1400386"/>
                      <a:gd name="connsiteX12" fmla="*/ 1088111 w 1192729"/>
                      <a:gd name="connsiteY12" fmla="*/ 79559 h 1400386"/>
                      <a:gd name="connsiteX13" fmla="*/ 1119399 w 1192729"/>
                      <a:gd name="connsiteY13" fmla="*/ 43568 h 1400386"/>
                      <a:gd name="connsiteX14" fmla="*/ 1192730 w 1192729"/>
                      <a:gd name="connsiteY14" fmla="*/ 0 h 1400386"/>
                      <a:gd name="connsiteX15" fmla="*/ 996203 w 1192729"/>
                      <a:gd name="connsiteY15" fmla="*/ 248148 h 1400386"/>
                      <a:gd name="connsiteX16" fmla="*/ 818254 w 1192729"/>
                      <a:gd name="connsiteY16" fmla="*/ 442309 h 1400386"/>
                      <a:gd name="connsiteX17" fmla="*/ 636393 w 1192729"/>
                      <a:gd name="connsiteY17" fmla="*/ 616581 h 1400386"/>
                      <a:gd name="connsiteX18" fmla="*/ 452577 w 1192729"/>
                      <a:gd name="connsiteY18" fmla="*/ 769069 h 1400386"/>
                      <a:gd name="connsiteX19" fmla="*/ 311782 w 1192729"/>
                      <a:gd name="connsiteY19" fmla="*/ 942393 h 1400386"/>
                      <a:gd name="connsiteX20" fmla="*/ 314715 w 1192729"/>
                      <a:gd name="connsiteY20" fmla="*/ 946181 h 1400386"/>
                      <a:gd name="connsiteX21" fmla="*/ 359691 w 1192729"/>
                      <a:gd name="connsiteY21" fmla="*/ 940499 h 1400386"/>
                      <a:gd name="connsiteX22" fmla="*/ 341114 w 1192729"/>
                      <a:gd name="connsiteY22" fmla="*/ 957547 h 1400386"/>
                      <a:gd name="connsiteX23" fmla="*/ 344047 w 1192729"/>
                      <a:gd name="connsiteY23" fmla="*/ 962283 h 1400386"/>
                      <a:gd name="connsiteX24" fmla="*/ 446711 w 1192729"/>
                      <a:gd name="connsiteY24" fmla="*/ 937657 h 1400386"/>
                      <a:gd name="connsiteX25" fmla="*/ 491687 w 1192729"/>
                      <a:gd name="connsiteY25" fmla="*/ 928186 h 1400386"/>
                      <a:gd name="connsiteX26" fmla="*/ 222807 w 1192729"/>
                      <a:gd name="connsiteY26" fmla="*/ 1146973 h 1400386"/>
                      <a:gd name="connsiteX27" fmla="*/ 45835 w 1192729"/>
                      <a:gd name="connsiteY27" fmla="*/ 1396068 h 1400386"/>
                      <a:gd name="connsiteX28" fmla="*/ 12592 w 1192729"/>
                      <a:gd name="connsiteY28" fmla="*/ 1361971 h 1400386"/>
                      <a:gd name="connsiteX29" fmla="*/ 18459 w 1192729"/>
                      <a:gd name="connsiteY29" fmla="*/ 1056048 h 1400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1192729" h="1400386">
                        <a:moveTo>
                          <a:pt x="18459" y="1056048"/>
                        </a:moveTo>
                        <a:cubicBezTo>
                          <a:pt x="23347" y="1050366"/>
                          <a:pt x="28236" y="1044683"/>
                          <a:pt x="33124" y="1039000"/>
                        </a:cubicBezTo>
                        <a:cubicBezTo>
                          <a:pt x="84945" y="978384"/>
                          <a:pt x="138721" y="917768"/>
                          <a:pt x="196408" y="861887"/>
                        </a:cubicBezTo>
                        <a:cubicBezTo>
                          <a:pt x="253117" y="806953"/>
                          <a:pt x="315692" y="753914"/>
                          <a:pt x="384135" y="713188"/>
                        </a:cubicBezTo>
                        <a:cubicBezTo>
                          <a:pt x="391957" y="708452"/>
                          <a:pt x="400756" y="703717"/>
                          <a:pt x="408579" y="698981"/>
                        </a:cubicBezTo>
                        <a:cubicBezTo>
                          <a:pt x="434000" y="689510"/>
                          <a:pt x="459421" y="680039"/>
                          <a:pt x="483865" y="668673"/>
                        </a:cubicBezTo>
                        <a:cubicBezTo>
                          <a:pt x="611950" y="609951"/>
                          <a:pt x="715590" y="517132"/>
                          <a:pt x="809454" y="416736"/>
                        </a:cubicBezTo>
                        <a:cubicBezTo>
                          <a:pt x="890607" y="329601"/>
                          <a:pt x="968826" y="239623"/>
                          <a:pt x="1040202" y="143963"/>
                        </a:cubicBezTo>
                        <a:cubicBezTo>
                          <a:pt x="1040202" y="143963"/>
                          <a:pt x="1040202" y="143963"/>
                          <a:pt x="1040202" y="143016"/>
                        </a:cubicBezTo>
                        <a:cubicBezTo>
                          <a:pt x="1047046" y="122179"/>
                          <a:pt x="1062690" y="106078"/>
                          <a:pt x="1078334" y="90924"/>
                        </a:cubicBezTo>
                        <a:cubicBezTo>
                          <a:pt x="1080290" y="89030"/>
                          <a:pt x="1082245" y="87136"/>
                          <a:pt x="1083223" y="85241"/>
                        </a:cubicBezTo>
                        <a:cubicBezTo>
                          <a:pt x="1084200" y="84294"/>
                          <a:pt x="1085178" y="83347"/>
                          <a:pt x="1085178" y="82400"/>
                        </a:cubicBezTo>
                        <a:cubicBezTo>
                          <a:pt x="1086156" y="81453"/>
                          <a:pt x="1087134" y="80506"/>
                          <a:pt x="1088111" y="79559"/>
                        </a:cubicBezTo>
                        <a:cubicBezTo>
                          <a:pt x="1098866" y="68193"/>
                          <a:pt x="1108644" y="55881"/>
                          <a:pt x="1119399" y="43568"/>
                        </a:cubicBezTo>
                        <a:cubicBezTo>
                          <a:pt x="1137976" y="23678"/>
                          <a:pt x="1163398" y="2841"/>
                          <a:pt x="1192730" y="0"/>
                        </a:cubicBezTo>
                        <a:cubicBezTo>
                          <a:pt x="1132110" y="86189"/>
                          <a:pt x="1065623" y="168589"/>
                          <a:pt x="996203" y="248148"/>
                        </a:cubicBezTo>
                        <a:cubicBezTo>
                          <a:pt x="938516" y="314447"/>
                          <a:pt x="878874" y="377904"/>
                          <a:pt x="818254" y="442309"/>
                        </a:cubicBezTo>
                        <a:cubicBezTo>
                          <a:pt x="760567" y="502925"/>
                          <a:pt x="701902" y="562594"/>
                          <a:pt x="636393" y="616581"/>
                        </a:cubicBezTo>
                        <a:cubicBezTo>
                          <a:pt x="574795" y="666778"/>
                          <a:pt x="509286" y="711294"/>
                          <a:pt x="452577" y="769069"/>
                        </a:cubicBezTo>
                        <a:cubicBezTo>
                          <a:pt x="399778" y="822108"/>
                          <a:pt x="354802" y="881777"/>
                          <a:pt x="311782" y="942393"/>
                        </a:cubicBezTo>
                        <a:cubicBezTo>
                          <a:pt x="310804" y="944287"/>
                          <a:pt x="311782" y="947129"/>
                          <a:pt x="314715" y="946181"/>
                        </a:cubicBezTo>
                        <a:cubicBezTo>
                          <a:pt x="329381" y="944287"/>
                          <a:pt x="345025" y="942393"/>
                          <a:pt x="359691" y="940499"/>
                        </a:cubicBezTo>
                        <a:cubicBezTo>
                          <a:pt x="353825" y="946181"/>
                          <a:pt x="346981" y="951864"/>
                          <a:pt x="341114" y="957547"/>
                        </a:cubicBezTo>
                        <a:cubicBezTo>
                          <a:pt x="339159" y="959441"/>
                          <a:pt x="341114" y="963230"/>
                          <a:pt x="344047" y="962283"/>
                        </a:cubicBezTo>
                        <a:cubicBezTo>
                          <a:pt x="377291" y="950917"/>
                          <a:pt x="411512" y="944287"/>
                          <a:pt x="446711" y="937657"/>
                        </a:cubicBezTo>
                        <a:cubicBezTo>
                          <a:pt x="461377" y="934816"/>
                          <a:pt x="477020" y="931975"/>
                          <a:pt x="491687" y="928186"/>
                        </a:cubicBezTo>
                        <a:cubicBezTo>
                          <a:pt x="384135" y="976490"/>
                          <a:pt x="289294" y="1043736"/>
                          <a:pt x="222807" y="1146973"/>
                        </a:cubicBezTo>
                        <a:cubicBezTo>
                          <a:pt x="174898" y="1220849"/>
                          <a:pt x="123077" y="1346817"/>
                          <a:pt x="45835" y="1396068"/>
                        </a:cubicBezTo>
                        <a:cubicBezTo>
                          <a:pt x="25303" y="1409327"/>
                          <a:pt x="16503" y="1390385"/>
                          <a:pt x="12592" y="1361971"/>
                        </a:cubicBezTo>
                        <a:cubicBezTo>
                          <a:pt x="88856" y="1170651"/>
                          <a:pt x="-47051" y="1208536"/>
                          <a:pt x="18459" y="1056048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213" name="Graphic 25">
                  <a:extLst>
                    <a:ext uri="{FF2B5EF4-FFF2-40B4-BE49-F238E27FC236}">
                      <a16:creationId xmlns:a16="http://schemas.microsoft.com/office/drawing/2014/main" id="{960E72B4-33E0-A5CC-3054-5B811F868003}"/>
                    </a:ext>
                  </a:extLst>
                </p:cNvPr>
                <p:cNvGrpSpPr/>
                <p:nvPr/>
              </p:nvGrpSpPr>
              <p:grpSpPr>
                <a:xfrm>
                  <a:off x="5002888" y="373009"/>
                  <a:ext cx="2360493" cy="4097269"/>
                  <a:chOff x="5002888" y="373009"/>
                  <a:chExt cx="2360493" cy="4097269"/>
                </a:xfrm>
              </p:grpSpPr>
              <p:sp>
                <p:nvSpPr>
                  <p:cNvPr id="220" name="Freeform: Shape 67">
                    <a:extLst>
                      <a:ext uri="{FF2B5EF4-FFF2-40B4-BE49-F238E27FC236}">
                        <a16:creationId xmlns:a16="http://schemas.microsoft.com/office/drawing/2014/main" id="{C497A237-3B64-3C3E-E770-F3B7FC1E9C32}"/>
                      </a:ext>
                    </a:extLst>
                  </p:cNvPr>
                  <p:cNvSpPr/>
                  <p:nvPr/>
                </p:nvSpPr>
                <p:spPr>
                  <a:xfrm>
                    <a:off x="5002888" y="416106"/>
                    <a:ext cx="1000503" cy="1564614"/>
                  </a:xfrm>
                  <a:custGeom>
                    <a:avLst/>
                    <a:gdLst>
                      <a:gd name="connsiteX0" fmla="*/ 26617 w 1000503"/>
                      <a:gd name="connsiteY0" fmla="*/ 471 h 1564614"/>
                      <a:gd name="connsiteX1" fmla="*/ 53994 w 1000503"/>
                      <a:gd name="connsiteY1" fmla="*/ 27937 h 1564614"/>
                      <a:gd name="connsiteX2" fmla="*/ 66705 w 1000503"/>
                      <a:gd name="connsiteY2" fmla="*/ 46880 h 1564614"/>
                      <a:gd name="connsiteX3" fmla="*/ 85282 w 1000503"/>
                      <a:gd name="connsiteY3" fmla="*/ 61087 h 1564614"/>
                      <a:gd name="connsiteX4" fmla="*/ 105814 w 1000503"/>
                      <a:gd name="connsiteY4" fmla="*/ 92342 h 1564614"/>
                      <a:gd name="connsiteX5" fmla="*/ 128303 w 1000503"/>
                      <a:gd name="connsiteY5" fmla="*/ 125492 h 1564614"/>
                      <a:gd name="connsiteX6" fmla="*/ 182078 w 1000503"/>
                      <a:gd name="connsiteY6" fmla="*/ 195579 h 1564614"/>
                      <a:gd name="connsiteX7" fmla="*/ 272031 w 1000503"/>
                      <a:gd name="connsiteY7" fmla="*/ 340490 h 1564614"/>
                      <a:gd name="connsiteX8" fmla="*/ 522334 w 1000503"/>
                      <a:gd name="connsiteY8" fmla="*/ 612316 h 1564614"/>
                      <a:gd name="connsiteX9" fmla="*/ 589798 w 1000503"/>
                      <a:gd name="connsiteY9" fmla="*/ 673879 h 1564614"/>
                      <a:gd name="connsiteX10" fmla="*/ 623042 w 1000503"/>
                      <a:gd name="connsiteY10" fmla="*/ 706081 h 1564614"/>
                      <a:gd name="connsiteX11" fmla="*/ 620109 w 1000503"/>
                      <a:gd name="connsiteY11" fmla="*/ 706081 h 1564614"/>
                      <a:gd name="connsiteX12" fmla="*/ 626953 w 1000503"/>
                      <a:gd name="connsiteY12" fmla="*/ 708923 h 1564614"/>
                      <a:gd name="connsiteX13" fmla="*/ 636730 w 1000503"/>
                      <a:gd name="connsiteY13" fmla="*/ 716500 h 1564614"/>
                      <a:gd name="connsiteX14" fmla="*/ 644552 w 1000503"/>
                      <a:gd name="connsiteY14" fmla="*/ 723130 h 1564614"/>
                      <a:gd name="connsiteX15" fmla="*/ 644552 w 1000503"/>
                      <a:gd name="connsiteY15" fmla="*/ 714605 h 1564614"/>
                      <a:gd name="connsiteX16" fmla="*/ 635752 w 1000503"/>
                      <a:gd name="connsiteY16" fmla="*/ 677667 h 1564614"/>
                      <a:gd name="connsiteX17" fmla="*/ 618153 w 1000503"/>
                      <a:gd name="connsiteY17" fmla="*/ 593373 h 1564614"/>
                      <a:gd name="connsiteX18" fmla="*/ 581976 w 1000503"/>
                      <a:gd name="connsiteY18" fmla="*/ 415313 h 1564614"/>
                      <a:gd name="connsiteX19" fmla="*/ 550688 w 1000503"/>
                      <a:gd name="connsiteY19" fmla="*/ 245777 h 1564614"/>
                      <a:gd name="connsiteX20" fmla="*/ 533089 w 1000503"/>
                      <a:gd name="connsiteY20" fmla="*/ 165271 h 1564614"/>
                      <a:gd name="connsiteX21" fmla="*/ 527223 w 1000503"/>
                      <a:gd name="connsiteY21" fmla="*/ 143487 h 1564614"/>
                      <a:gd name="connsiteX22" fmla="*/ 505712 w 1000503"/>
                      <a:gd name="connsiteY22" fmla="*/ 85712 h 1564614"/>
                      <a:gd name="connsiteX23" fmla="*/ 555577 w 1000503"/>
                      <a:gd name="connsiteY23" fmla="*/ 44038 h 1564614"/>
                      <a:gd name="connsiteX24" fmla="*/ 608375 w 1000503"/>
                      <a:gd name="connsiteY24" fmla="*/ 109390 h 1564614"/>
                      <a:gd name="connsiteX25" fmla="*/ 619131 w 1000503"/>
                      <a:gd name="connsiteY25" fmla="*/ 148222 h 1564614"/>
                      <a:gd name="connsiteX26" fmla="*/ 620109 w 1000503"/>
                      <a:gd name="connsiteY26" fmla="*/ 151064 h 1564614"/>
                      <a:gd name="connsiteX27" fmla="*/ 621086 w 1000503"/>
                      <a:gd name="connsiteY27" fmla="*/ 154852 h 1564614"/>
                      <a:gd name="connsiteX28" fmla="*/ 623042 w 1000503"/>
                      <a:gd name="connsiteY28" fmla="*/ 161482 h 1564614"/>
                      <a:gd name="connsiteX29" fmla="*/ 632819 w 1000503"/>
                      <a:gd name="connsiteY29" fmla="*/ 216416 h 1564614"/>
                      <a:gd name="connsiteX30" fmla="*/ 632819 w 1000503"/>
                      <a:gd name="connsiteY30" fmla="*/ 217363 h 1564614"/>
                      <a:gd name="connsiteX31" fmla="*/ 710061 w 1000503"/>
                      <a:gd name="connsiteY31" fmla="*/ 513814 h 1564614"/>
                      <a:gd name="connsiteX32" fmla="*/ 869433 w 1000503"/>
                      <a:gd name="connsiteY32" fmla="*/ 828261 h 1564614"/>
                      <a:gd name="connsiteX33" fmla="*/ 982852 w 1000503"/>
                      <a:gd name="connsiteY33" fmla="*/ 949493 h 1564614"/>
                      <a:gd name="connsiteX34" fmla="*/ 998496 w 1000503"/>
                      <a:gd name="connsiteY34" fmla="*/ 968436 h 1564614"/>
                      <a:gd name="connsiteX35" fmla="*/ 976008 w 1000503"/>
                      <a:gd name="connsiteY35" fmla="*/ 1541449 h 1564614"/>
                      <a:gd name="connsiteX36" fmla="*/ 936898 w 1000503"/>
                      <a:gd name="connsiteY36" fmla="*/ 1555656 h 1564614"/>
                      <a:gd name="connsiteX37" fmla="*/ 892899 w 1000503"/>
                      <a:gd name="connsiteY37" fmla="*/ 1296142 h 1564614"/>
                      <a:gd name="connsiteX38" fmla="*/ 417715 w 1000503"/>
                      <a:gd name="connsiteY38" fmla="*/ 708923 h 1564614"/>
                      <a:gd name="connsiteX39" fmla="*/ 214344 w 1000503"/>
                      <a:gd name="connsiteY39" fmla="*/ 448462 h 1564614"/>
                      <a:gd name="connsiteX40" fmla="*/ 112659 w 1000503"/>
                      <a:gd name="connsiteY40" fmla="*/ 265667 h 1564614"/>
                      <a:gd name="connsiteX41" fmla="*/ 66705 w 1000503"/>
                      <a:gd name="connsiteY41" fmla="*/ 177584 h 1564614"/>
                      <a:gd name="connsiteX42" fmla="*/ 11951 w 1000503"/>
                      <a:gd name="connsiteY42" fmla="*/ 84765 h 1564614"/>
                      <a:gd name="connsiteX43" fmla="*/ 11951 w 1000503"/>
                      <a:gd name="connsiteY43" fmla="*/ 80976 h 1564614"/>
                      <a:gd name="connsiteX44" fmla="*/ 2173 w 1000503"/>
                      <a:gd name="connsiteY44" fmla="*/ 58245 h 1564614"/>
                      <a:gd name="connsiteX45" fmla="*/ 26617 w 1000503"/>
                      <a:gd name="connsiteY45" fmla="*/ 471 h 156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1000503" h="1564614">
                        <a:moveTo>
                          <a:pt x="26617" y="471"/>
                        </a:moveTo>
                        <a:cubicBezTo>
                          <a:pt x="37372" y="2364"/>
                          <a:pt x="48127" y="20360"/>
                          <a:pt x="53994" y="27937"/>
                        </a:cubicBezTo>
                        <a:cubicBezTo>
                          <a:pt x="58883" y="33620"/>
                          <a:pt x="62794" y="40250"/>
                          <a:pt x="66705" y="46880"/>
                        </a:cubicBezTo>
                        <a:cubicBezTo>
                          <a:pt x="71594" y="46880"/>
                          <a:pt x="83326" y="56351"/>
                          <a:pt x="85282" y="61087"/>
                        </a:cubicBezTo>
                        <a:cubicBezTo>
                          <a:pt x="90171" y="72452"/>
                          <a:pt x="98970" y="81923"/>
                          <a:pt x="105814" y="92342"/>
                        </a:cubicBezTo>
                        <a:cubicBezTo>
                          <a:pt x="113637" y="102760"/>
                          <a:pt x="120481" y="114126"/>
                          <a:pt x="128303" y="125492"/>
                        </a:cubicBezTo>
                        <a:cubicBezTo>
                          <a:pt x="145902" y="149170"/>
                          <a:pt x="165457" y="170954"/>
                          <a:pt x="182078" y="195579"/>
                        </a:cubicBezTo>
                        <a:cubicBezTo>
                          <a:pt x="214344" y="241988"/>
                          <a:pt x="240743" y="293133"/>
                          <a:pt x="272031" y="340490"/>
                        </a:cubicBezTo>
                        <a:cubicBezTo>
                          <a:pt x="341451" y="441833"/>
                          <a:pt x="432381" y="528968"/>
                          <a:pt x="522334" y="612316"/>
                        </a:cubicBezTo>
                        <a:cubicBezTo>
                          <a:pt x="544822" y="633152"/>
                          <a:pt x="567310" y="653042"/>
                          <a:pt x="589798" y="673879"/>
                        </a:cubicBezTo>
                        <a:cubicBezTo>
                          <a:pt x="601531" y="684297"/>
                          <a:pt x="612286" y="695663"/>
                          <a:pt x="623042" y="706081"/>
                        </a:cubicBezTo>
                        <a:cubicBezTo>
                          <a:pt x="622064" y="706081"/>
                          <a:pt x="621086" y="706081"/>
                          <a:pt x="620109" y="706081"/>
                        </a:cubicBezTo>
                        <a:cubicBezTo>
                          <a:pt x="622064" y="707029"/>
                          <a:pt x="624997" y="707976"/>
                          <a:pt x="626953" y="708923"/>
                        </a:cubicBezTo>
                        <a:cubicBezTo>
                          <a:pt x="629886" y="710817"/>
                          <a:pt x="633797" y="713658"/>
                          <a:pt x="636730" y="716500"/>
                        </a:cubicBezTo>
                        <a:cubicBezTo>
                          <a:pt x="639663" y="718394"/>
                          <a:pt x="641619" y="721235"/>
                          <a:pt x="644552" y="723130"/>
                        </a:cubicBezTo>
                        <a:cubicBezTo>
                          <a:pt x="650418" y="727865"/>
                          <a:pt x="645530" y="718394"/>
                          <a:pt x="644552" y="714605"/>
                        </a:cubicBezTo>
                        <a:cubicBezTo>
                          <a:pt x="642597" y="702293"/>
                          <a:pt x="638686" y="689980"/>
                          <a:pt x="635752" y="677667"/>
                        </a:cubicBezTo>
                        <a:cubicBezTo>
                          <a:pt x="627930" y="650201"/>
                          <a:pt x="623042" y="621787"/>
                          <a:pt x="618153" y="593373"/>
                        </a:cubicBezTo>
                        <a:cubicBezTo>
                          <a:pt x="606420" y="533704"/>
                          <a:pt x="593709" y="474035"/>
                          <a:pt x="581976" y="415313"/>
                        </a:cubicBezTo>
                        <a:cubicBezTo>
                          <a:pt x="570243" y="358485"/>
                          <a:pt x="566332" y="301657"/>
                          <a:pt x="550688" y="245777"/>
                        </a:cubicBezTo>
                        <a:cubicBezTo>
                          <a:pt x="542867" y="219257"/>
                          <a:pt x="539933" y="191790"/>
                          <a:pt x="533089" y="165271"/>
                        </a:cubicBezTo>
                        <a:cubicBezTo>
                          <a:pt x="531133" y="157694"/>
                          <a:pt x="529178" y="150117"/>
                          <a:pt x="527223" y="143487"/>
                        </a:cubicBezTo>
                        <a:cubicBezTo>
                          <a:pt x="518423" y="124544"/>
                          <a:pt x="507668" y="106549"/>
                          <a:pt x="505712" y="85712"/>
                        </a:cubicBezTo>
                        <a:cubicBezTo>
                          <a:pt x="503757" y="62034"/>
                          <a:pt x="531133" y="37409"/>
                          <a:pt x="555577" y="44038"/>
                        </a:cubicBezTo>
                        <a:cubicBezTo>
                          <a:pt x="584910" y="52563"/>
                          <a:pt x="600554" y="83818"/>
                          <a:pt x="608375" y="109390"/>
                        </a:cubicBezTo>
                        <a:cubicBezTo>
                          <a:pt x="612286" y="122650"/>
                          <a:pt x="615219" y="135910"/>
                          <a:pt x="619131" y="148222"/>
                        </a:cubicBezTo>
                        <a:cubicBezTo>
                          <a:pt x="620109" y="149170"/>
                          <a:pt x="620109" y="150117"/>
                          <a:pt x="620109" y="151064"/>
                        </a:cubicBezTo>
                        <a:cubicBezTo>
                          <a:pt x="620109" y="152011"/>
                          <a:pt x="620109" y="152958"/>
                          <a:pt x="621086" y="154852"/>
                        </a:cubicBezTo>
                        <a:cubicBezTo>
                          <a:pt x="622064" y="156747"/>
                          <a:pt x="622064" y="159588"/>
                          <a:pt x="623042" y="161482"/>
                        </a:cubicBezTo>
                        <a:cubicBezTo>
                          <a:pt x="628908" y="178530"/>
                          <a:pt x="635752" y="197473"/>
                          <a:pt x="632819" y="216416"/>
                        </a:cubicBezTo>
                        <a:cubicBezTo>
                          <a:pt x="632819" y="216416"/>
                          <a:pt x="632819" y="216416"/>
                          <a:pt x="632819" y="217363"/>
                        </a:cubicBezTo>
                        <a:cubicBezTo>
                          <a:pt x="652374" y="317759"/>
                          <a:pt x="679751" y="416260"/>
                          <a:pt x="710061" y="513814"/>
                        </a:cubicBezTo>
                        <a:cubicBezTo>
                          <a:pt x="745260" y="626522"/>
                          <a:pt x="792191" y="736389"/>
                          <a:pt x="869433" y="828261"/>
                        </a:cubicBezTo>
                        <a:cubicBezTo>
                          <a:pt x="905610" y="870882"/>
                          <a:pt x="947653" y="906873"/>
                          <a:pt x="982852" y="949493"/>
                        </a:cubicBezTo>
                        <a:cubicBezTo>
                          <a:pt x="987740" y="956124"/>
                          <a:pt x="993607" y="961806"/>
                          <a:pt x="998496" y="968436"/>
                        </a:cubicBezTo>
                        <a:cubicBezTo>
                          <a:pt x="1006317" y="1159756"/>
                          <a:pt x="989696" y="1351076"/>
                          <a:pt x="976008" y="1541449"/>
                        </a:cubicBezTo>
                        <a:cubicBezTo>
                          <a:pt x="961341" y="1562286"/>
                          <a:pt x="947653" y="1573651"/>
                          <a:pt x="936898" y="1555656"/>
                        </a:cubicBezTo>
                        <a:cubicBezTo>
                          <a:pt x="894855" y="1488410"/>
                          <a:pt x="902677" y="1371913"/>
                          <a:pt x="892899" y="1296142"/>
                        </a:cubicBezTo>
                        <a:cubicBezTo>
                          <a:pt x="859656" y="1028105"/>
                          <a:pt x="594687" y="885089"/>
                          <a:pt x="417715" y="708923"/>
                        </a:cubicBezTo>
                        <a:cubicBezTo>
                          <a:pt x="339495" y="630311"/>
                          <a:pt x="278875" y="537492"/>
                          <a:pt x="214344" y="448462"/>
                        </a:cubicBezTo>
                        <a:cubicBezTo>
                          <a:pt x="173279" y="391634"/>
                          <a:pt x="143946" y="328177"/>
                          <a:pt x="112659" y="265667"/>
                        </a:cubicBezTo>
                        <a:cubicBezTo>
                          <a:pt x="97993" y="236305"/>
                          <a:pt x="81371" y="207892"/>
                          <a:pt x="66705" y="177584"/>
                        </a:cubicBezTo>
                        <a:cubicBezTo>
                          <a:pt x="51061" y="145381"/>
                          <a:pt x="28573" y="116020"/>
                          <a:pt x="11951" y="84765"/>
                        </a:cubicBezTo>
                        <a:cubicBezTo>
                          <a:pt x="11951" y="83818"/>
                          <a:pt x="10973" y="81923"/>
                          <a:pt x="11951" y="80976"/>
                        </a:cubicBezTo>
                        <a:cubicBezTo>
                          <a:pt x="8040" y="73399"/>
                          <a:pt x="4129" y="65822"/>
                          <a:pt x="2173" y="58245"/>
                        </a:cubicBezTo>
                        <a:cubicBezTo>
                          <a:pt x="-1737" y="42144"/>
                          <a:pt x="-3693" y="-5212"/>
                          <a:pt x="26617" y="471"/>
                        </a:cubicBezTo>
                        <a:close/>
                      </a:path>
                    </a:pathLst>
                  </a:custGeom>
                  <a:solidFill>
                    <a:srgbClr val="745631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221" name="Freeform: Shape 68">
                    <a:extLst>
                      <a:ext uri="{FF2B5EF4-FFF2-40B4-BE49-F238E27FC236}">
                        <a16:creationId xmlns:a16="http://schemas.microsoft.com/office/drawing/2014/main" id="{95793156-D021-D1F4-109B-19151F342F1B}"/>
                      </a:ext>
                    </a:extLst>
                  </p:cNvPr>
                  <p:cNvSpPr/>
                  <p:nvPr/>
                </p:nvSpPr>
                <p:spPr>
                  <a:xfrm>
                    <a:off x="5003106" y="454462"/>
                    <a:ext cx="1000285" cy="1525311"/>
                  </a:xfrm>
                  <a:custGeom>
                    <a:avLst/>
                    <a:gdLst>
                      <a:gd name="connsiteX0" fmla="*/ 0 w 1000285"/>
                      <a:gd name="connsiteY0" fmla="*/ 0 h 1525311"/>
                      <a:gd name="connsiteX1" fmla="*/ 50842 w 1000285"/>
                      <a:gd name="connsiteY1" fmla="*/ 57775 h 1525311"/>
                      <a:gd name="connsiteX2" fmla="*/ 170127 w 1000285"/>
                      <a:gd name="connsiteY2" fmla="*/ 223522 h 1525311"/>
                      <a:gd name="connsiteX3" fmla="*/ 342211 w 1000285"/>
                      <a:gd name="connsiteY3" fmla="*/ 479247 h 1525311"/>
                      <a:gd name="connsiteX4" fmla="*/ 729398 w 1000285"/>
                      <a:gd name="connsiteY4" fmla="*/ 853363 h 1525311"/>
                      <a:gd name="connsiteX5" fmla="*/ 734286 w 1000285"/>
                      <a:gd name="connsiteY5" fmla="*/ 848627 h 1525311"/>
                      <a:gd name="connsiteX6" fmla="*/ 639445 w 1000285"/>
                      <a:gd name="connsiteY6" fmla="*/ 680986 h 1525311"/>
                      <a:gd name="connsiteX7" fmla="*/ 644334 w 1000285"/>
                      <a:gd name="connsiteY7" fmla="*/ 684774 h 1525311"/>
                      <a:gd name="connsiteX8" fmla="*/ 644334 w 1000285"/>
                      <a:gd name="connsiteY8" fmla="*/ 676250 h 1525311"/>
                      <a:gd name="connsiteX9" fmla="*/ 635534 w 1000285"/>
                      <a:gd name="connsiteY9" fmla="*/ 639312 h 1525311"/>
                      <a:gd name="connsiteX10" fmla="*/ 617935 w 1000285"/>
                      <a:gd name="connsiteY10" fmla="*/ 555018 h 1525311"/>
                      <a:gd name="connsiteX11" fmla="*/ 581758 w 1000285"/>
                      <a:gd name="connsiteY11" fmla="*/ 376957 h 1525311"/>
                      <a:gd name="connsiteX12" fmla="*/ 550470 w 1000285"/>
                      <a:gd name="connsiteY12" fmla="*/ 207421 h 1525311"/>
                      <a:gd name="connsiteX13" fmla="*/ 545581 w 1000285"/>
                      <a:gd name="connsiteY13" fmla="*/ 189426 h 1525311"/>
                      <a:gd name="connsiteX14" fmla="*/ 611091 w 1000285"/>
                      <a:gd name="connsiteY14" fmla="*/ 414843 h 1525311"/>
                      <a:gd name="connsiteX15" fmla="*/ 657044 w 1000285"/>
                      <a:gd name="connsiteY15" fmla="*/ 562595 h 1525311"/>
                      <a:gd name="connsiteX16" fmla="*/ 699087 w 1000285"/>
                      <a:gd name="connsiteY16" fmla="*/ 681933 h 1525311"/>
                      <a:gd name="connsiteX17" fmla="*/ 829128 w 1000285"/>
                      <a:gd name="connsiteY17" fmla="*/ 870412 h 1525311"/>
                      <a:gd name="connsiteX18" fmla="*/ 834994 w 1000285"/>
                      <a:gd name="connsiteY18" fmla="*/ 867570 h 1525311"/>
                      <a:gd name="connsiteX19" fmla="*/ 749930 w 1000285"/>
                      <a:gd name="connsiteY19" fmla="*/ 623211 h 1525311"/>
                      <a:gd name="connsiteX20" fmla="*/ 723531 w 1000285"/>
                      <a:gd name="connsiteY20" fmla="*/ 516185 h 1525311"/>
                      <a:gd name="connsiteX21" fmla="*/ 869215 w 1000285"/>
                      <a:gd name="connsiteY21" fmla="*/ 788958 h 1525311"/>
                      <a:gd name="connsiteX22" fmla="*/ 982634 w 1000285"/>
                      <a:gd name="connsiteY22" fmla="*/ 910191 h 1525311"/>
                      <a:gd name="connsiteX23" fmla="*/ 998277 w 1000285"/>
                      <a:gd name="connsiteY23" fmla="*/ 929134 h 1525311"/>
                      <a:gd name="connsiteX24" fmla="*/ 975789 w 1000285"/>
                      <a:gd name="connsiteY24" fmla="*/ 1502146 h 1525311"/>
                      <a:gd name="connsiteX25" fmla="*/ 936679 w 1000285"/>
                      <a:gd name="connsiteY25" fmla="*/ 1516353 h 1525311"/>
                      <a:gd name="connsiteX26" fmla="*/ 892681 w 1000285"/>
                      <a:gd name="connsiteY26" fmla="*/ 1256840 h 1525311"/>
                      <a:gd name="connsiteX27" fmla="*/ 417497 w 1000285"/>
                      <a:gd name="connsiteY27" fmla="*/ 669620 h 1525311"/>
                      <a:gd name="connsiteX28" fmla="*/ 214126 w 1000285"/>
                      <a:gd name="connsiteY28" fmla="*/ 409160 h 1525311"/>
                      <a:gd name="connsiteX29" fmla="*/ 112440 w 1000285"/>
                      <a:gd name="connsiteY29" fmla="*/ 226364 h 1525311"/>
                      <a:gd name="connsiteX30" fmla="*/ 66486 w 1000285"/>
                      <a:gd name="connsiteY30" fmla="*/ 138281 h 1525311"/>
                      <a:gd name="connsiteX31" fmla="*/ 11733 w 1000285"/>
                      <a:gd name="connsiteY31" fmla="*/ 45462 h 1525311"/>
                      <a:gd name="connsiteX32" fmla="*/ 11733 w 1000285"/>
                      <a:gd name="connsiteY32" fmla="*/ 41674 h 1525311"/>
                      <a:gd name="connsiteX33" fmla="*/ 1955 w 1000285"/>
                      <a:gd name="connsiteY33" fmla="*/ 18943 h 1525311"/>
                      <a:gd name="connsiteX34" fmla="*/ 0 w 1000285"/>
                      <a:gd name="connsiteY34" fmla="*/ 0 h 15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1000285" h="1525311">
                        <a:moveTo>
                          <a:pt x="0" y="0"/>
                        </a:moveTo>
                        <a:cubicBezTo>
                          <a:pt x="16621" y="18943"/>
                          <a:pt x="33243" y="38832"/>
                          <a:pt x="50842" y="57775"/>
                        </a:cubicBezTo>
                        <a:cubicBezTo>
                          <a:pt x="95819" y="109867"/>
                          <a:pt x="132973" y="165748"/>
                          <a:pt x="170127" y="223522"/>
                        </a:cubicBezTo>
                        <a:cubicBezTo>
                          <a:pt x="225859" y="309711"/>
                          <a:pt x="282568" y="395900"/>
                          <a:pt x="342211" y="479247"/>
                        </a:cubicBezTo>
                        <a:cubicBezTo>
                          <a:pt x="447807" y="625105"/>
                          <a:pt x="576869" y="753914"/>
                          <a:pt x="729398" y="853363"/>
                        </a:cubicBezTo>
                        <a:cubicBezTo>
                          <a:pt x="732331" y="855257"/>
                          <a:pt x="735264" y="851469"/>
                          <a:pt x="734286" y="848627"/>
                        </a:cubicBezTo>
                        <a:cubicBezTo>
                          <a:pt x="702998" y="792747"/>
                          <a:pt x="671711" y="735919"/>
                          <a:pt x="639445" y="680986"/>
                        </a:cubicBezTo>
                        <a:cubicBezTo>
                          <a:pt x="641400" y="681933"/>
                          <a:pt x="642378" y="683827"/>
                          <a:pt x="644334" y="684774"/>
                        </a:cubicBezTo>
                        <a:cubicBezTo>
                          <a:pt x="650200" y="689510"/>
                          <a:pt x="645312" y="680039"/>
                          <a:pt x="644334" y="676250"/>
                        </a:cubicBezTo>
                        <a:cubicBezTo>
                          <a:pt x="642378" y="663938"/>
                          <a:pt x="638467" y="651625"/>
                          <a:pt x="635534" y="639312"/>
                        </a:cubicBezTo>
                        <a:cubicBezTo>
                          <a:pt x="627712" y="611845"/>
                          <a:pt x="622823" y="583431"/>
                          <a:pt x="617935" y="555018"/>
                        </a:cubicBezTo>
                        <a:cubicBezTo>
                          <a:pt x="606202" y="495348"/>
                          <a:pt x="593491" y="435679"/>
                          <a:pt x="581758" y="376957"/>
                        </a:cubicBezTo>
                        <a:cubicBezTo>
                          <a:pt x="570025" y="320130"/>
                          <a:pt x="566114" y="263302"/>
                          <a:pt x="550470" y="207421"/>
                        </a:cubicBezTo>
                        <a:cubicBezTo>
                          <a:pt x="548515" y="201739"/>
                          <a:pt x="547537" y="196056"/>
                          <a:pt x="545581" y="189426"/>
                        </a:cubicBezTo>
                        <a:cubicBezTo>
                          <a:pt x="566114" y="265196"/>
                          <a:pt x="587625" y="340019"/>
                          <a:pt x="611091" y="414843"/>
                        </a:cubicBezTo>
                        <a:cubicBezTo>
                          <a:pt x="625757" y="464093"/>
                          <a:pt x="641400" y="513344"/>
                          <a:pt x="657044" y="562595"/>
                        </a:cubicBezTo>
                        <a:cubicBezTo>
                          <a:pt x="669755" y="602374"/>
                          <a:pt x="682466" y="643101"/>
                          <a:pt x="699087" y="681933"/>
                        </a:cubicBezTo>
                        <a:cubicBezTo>
                          <a:pt x="729398" y="752021"/>
                          <a:pt x="769485" y="820214"/>
                          <a:pt x="829128" y="870412"/>
                        </a:cubicBezTo>
                        <a:cubicBezTo>
                          <a:pt x="831083" y="872306"/>
                          <a:pt x="835972" y="870412"/>
                          <a:pt x="834994" y="867570"/>
                        </a:cubicBezTo>
                        <a:cubicBezTo>
                          <a:pt x="808595" y="786117"/>
                          <a:pt x="775351" y="705611"/>
                          <a:pt x="749930" y="623211"/>
                        </a:cubicBezTo>
                        <a:cubicBezTo>
                          <a:pt x="739175" y="588167"/>
                          <a:pt x="730375" y="552176"/>
                          <a:pt x="723531" y="516185"/>
                        </a:cubicBezTo>
                        <a:cubicBezTo>
                          <a:pt x="756774" y="613739"/>
                          <a:pt x="800773" y="708452"/>
                          <a:pt x="869215" y="788958"/>
                        </a:cubicBezTo>
                        <a:cubicBezTo>
                          <a:pt x="905392" y="831579"/>
                          <a:pt x="947435" y="867570"/>
                          <a:pt x="982634" y="910191"/>
                        </a:cubicBezTo>
                        <a:cubicBezTo>
                          <a:pt x="987522" y="916821"/>
                          <a:pt x="993389" y="922504"/>
                          <a:pt x="998277" y="929134"/>
                        </a:cubicBezTo>
                        <a:cubicBezTo>
                          <a:pt x="1006099" y="1120454"/>
                          <a:pt x="989478" y="1311774"/>
                          <a:pt x="975789" y="1502146"/>
                        </a:cubicBezTo>
                        <a:cubicBezTo>
                          <a:pt x="961123" y="1522983"/>
                          <a:pt x="947435" y="1534348"/>
                          <a:pt x="936679" y="1516353"/>
                        </a:cubicBezTo>
                        <a:cubicBezTo>
                          <a:pt x="894636" y="1449107"/>
                          <a:pt x="902459" y="1332610"/>
                          <a:pt x="892681" y="1256840"/>
                        </a:cubicBezTo>
                        <a:cubicBezTo>
                          <a:pt x="859438" y="988803"/>
                          <a:pt x="594469" y="845786"/>
                          <a:pt x="417497" y="669620"/>
                        </a:cubicBezTo>
                        <a:cubicBezTo>
                          <a:pt x="339277" y="591009"/>
                          <a:pt x="278657" y="498190"/>
                          <a:pt x="214126" y="409160"/>
                        </a:cubicBezTo>
                        <a:cubicBezTo>
                          <a:pt x="173061" y="352332"/>
                          <a:pt x="143728" y="288874"/>
                          <a:pt x="112440" y="226364"/>
                        </a:cubicBezTo>
                        <a:cubicBezTo>
                          <a:pt x="97774" y="197003"/>
                          <a:pt x="81153" y="168589"/>
                          <a:pt x="66486" y="138281"/>
                        </a:cubicBezTo>
                        <a:cubicBezTo>
                          <a:pt x="50842" y="106078"/>
                          <a:pt x="28354" y="76718"/>
                          <a:pt x="11733" y="45462"/>
                        </a:cubicBezTo>
                        <a:cubicBezTo>
                          <a:pt x="11733" y="44515"/>
                          <a:pt x="10755" y="42621"/>
                          <a:pt x="11733" y="41674"/>
                        </a:cubicBezTo>
                        <a:cubicBezTo>
                          <a:pt x="7822" y="34097"/>
                          <a:pt x="3911" y="26519"/>
                          <a:pt x="1955" y="18943"/>
                        </a:cubicBezTo>
                        <a:cubicBezTo>
                          <a:pt x="1955" y="16101"/>
                          <a:pt x="0" y="852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222" name="Graphic 25">
                    <a:extLst>
                      <a:ext uri="{FF2B5EF4-FFF2-40B4-BE49-F238E27FC236}">
                        <a16:creationId xmlns:a16="http://schemas.microsoft.com/office/drawing/2014/main" id="{70267370-7542-00E4-7DC3-0897F06C10B3}"/>
                      </a:ext>
                    </a:extLst>
                  </p:cNvPr>
                  <p:cNvGrpSpPr/>
                  <p:nvPr/>
                </p:nvGrpSpPr>
                <p:grpSpPr>
                  <a:xfrm>
                    <a:off x="5102836" y="373009"/>
                    <a:ext cx="2260546" cy="4097269"/>
                    <a:chOff x="5102836" y="373009"/>
                    <a:chExt cx="2260546" cy="4097269"/>
                  </a:xfrm>
                </p:grpSpPr>
                <p:sp>
                  <p:nvSpPr>
                    <p:cNvPr id="223" name="Freeform: Shape 70">
                      <a:extLst>
                        <a:ext uri="{FF2B5EF4-FFF2-40B4-BE49-F238E27FC236}">
                          <a16:creationId xmlns:a16="http://schemas.microsoft.com/office/drawing/2014/main" id="{D4673C7B-99F8-1AA2-EE8C-997CFD9720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03814" y="373009"/>
                      <a:ext cx="2259568" cy="4094984"/>
                    </a:xfrm>
                    <a:custGeom>
                      <a:avLst/>
                      <a:gdLst>
                        <a:gd name="connsiteX0" fmla="*/ 607180 w 2259568"/>
                        <a:gd name="connsiteY0" fmla="*/ 3992148 h 4094984"/>
                        <a:gd name="connsiteX1" fmla="*/ 556337 w 2259568"/>
                        <a:gd name="connsiteY1" fmla="*/ 4059394 h 4094984"/>
                        <a:gd name="connsiteX2" fmla="*/ 1067698 w 2259568"/>
                        <a:gd name="connsiteY2" fmla="*/ 3964681 h 4094984"/>
                        <a:gd name="connsiteX3" fmla="*/ 1174272 w 2259568"/>
                        <a:gd name="connsiteY3" fmla="*/ 3979836 h 4094984"/>
                        <a:gd name="connsiteX4" fmla="*/ 1312134 w 2259568"/>
                        <a:gd name="connsiteY4" fmla="*/ 4009196 h 4094984"/>
                        <a:gd name="connsiteX5" fmla="*/ 1428485 w 2259568"/>
                        <a:gd name="connsiteY5" fmla="*/ 4042346 h 4094984"/>
                        <a:gd name="connsiteX6" fmla="*/ 1541904 w 2259568"/>
                        <a:gd name="connsiteY6" fmla="*/ 4073601 h 4094984"/>
                        <a:gd name="connsiteX7" fmla="*/ 1602524 w 2259568"/>
                        <a:gd name="connsiteY7" fmla="*/ 4077390 h 4094984"/>
                        <a:gd name="connsiteX8" fmla="*/ 1660211 w 2259568"/>
                        <a:gd name="connsiteY8" fmla="*/ 4084967 h 4094984"/>
                        <a:gd name="connsiteX9" fmla="*/ 1721808 w 2259568"/>
                        <a:gd name="connsiteY9" fmla="*/ 4089702 h 4094984"/>
                        <a:gd name="connsiteX10" fmla="*/ 1795139 w 2259568"/>
                        <a:gd name="connsiteY10" fmla="*/ 4085914 h 4094984"/>
                        <a:gd name="connsiteX11" fmla="*/ 1872381 w 2259568"/>
                        <a:gd name="connsiteY11" fmla="*/ 4092544 h 4094984"/>
                        <a:gd name="connsiteX12" fmla="*/ 1873359 w 2259568"/>
                        <a:gd name="connsiteY12" fmla="*/ 4086861 h 4094984"/>
                        <a:gd name="connsiteX13" fmla="*/ 1808828 w 2259568"/>
                        <a:gd name="connsiteY13" fmla="*/ 4029086 h 4094984"/>
                        <a:gd name="connsiteX14" fmla="*/ 1678788 w 2259568"/>
                        <a:gd name="connsiteY14" fmla="*/ 3961840 h 4094984"/>
                        <a:gd name="connsiteX15" fmla="*/ 1575147 w 2259568"/>
                        <a:gd name="connsiteY15" fmla="*/ 3919220 h 4094984"/>
                        <a:gd name="connsiteX16" fmla="*/ 1695410 w 2259568"/>
                        <a:gd name="connsiteY16" fmla="*/ 3941003 h 4094984"/>
                        <a:gd name="connsiteX17" fmla="*/ 1907580 w 2259568"/>
                        <a:gd name="connsiteY17" fmla="*/ 3970364 h 4094984"/>
                        <a:gd name="connsiteX18" fmla="*/ 2085530 w 2259568"/>
                        <a:gd name="connsiteY18" fmla="*/ 3992148 h 4094984"/>
                        <a:gd name="connsiteX19" fmla="*/ 2259568 w 2259568"/>
                        <a:gd name="connsiteY19" fmla="*/ 3989307 h 4094984"/>
                        <a:gd name="connsiteX20" fmla="*/ 2240992 w 2259568"/>
                        <a:gd name="connsiteY20" fmla="*/ 3963734 h 4094984"/>
                        <a:gd name="connsiteX21" fmla="*/ 2033709 w 2259568"/>
                        <a:gd name="connsiteY21" fmla="*/ 3895541 h 4094984"/>
                        <a:gd name="connsiteX22" fmla="*/ 1506705 w 2259568"/>
                        <a:gd name="connsiteY22" fmla="*/ 3502483 h 4094984"/>
                        <a:gd name="connsiteX23" fmla="*/ 1446084 w 2259568"/>
                        <a:gd name="connsiteY23" fmla="*/ 2899161 h 4094984"/>
                        <a:gd name="connsiteX24" fmla="*/ 1483239 w 2259568"/>
                        <a:gd name="connsiteY24" fmla="*/ 2049587 h 4094984"/>
                        <a:gd name="connsiteX25" fmla="*/ 1462707 w 2259568"/>
                        <a:gd name="connsiteY25" fmla="*/ 1602542 h 4094984"/>
                        <a:gd name="connsiteX26" fmla="*/ 1457818 w 2259568"/>
                        <a:gd name="connsiteY26" fmla="*/ 1019111 h 4094984"/>
                        <a:gd name="connsiteX27" fmla="*/ 1708120 w 2259568"/>
                        <a:gd name="connsiteY27" fmla="*/ 325813 h 4094984"/>
                        <a:gd name="connsiteX28" fmla="*/ 2060108 w 2259568"/>
                        <a:gd name="connsiteY28" fmla="*/ 126915 h 4094984"/>
                        <a:gd name="connsiteX29" fmla="*/ 2235125 w 2259568"/>
                        <a:gd name="connsiteY29" fmla="*/ 57775 h 4094984"/>
                        <a:gd name="connsiteX30" fmla="*/ 2004377 w 2259568"/>
                        <a:gd name="connsiteY30" fmla="*/ 0 h 4094984"/>
                        <a:gd name="connsiteX31" fmla="*/ 1832294 w 2259568"/>
                        <a:gd name="connsiteY31" fmla="*/ 87136 h 4094984"/>
                        <a:gd name="connsiteX32" fmla="*/ 1331688 w 2259568"/>
                        <a:gd name="connsiteY32" fmla="*/ 452728 h 4094984"/>
                        <a:gd name="connsiteX33" fmla="*/ 1161561 w 2259568"/>
                        <a:gd name="connsiteY33" fmla="*/ 957547 h 4094984"/>
                        <a:gd name="connsiteX34" fmla="*/ 1152761 w 2259568"/>
                        <a:gd name="connsiteY34" fmla="*/ 1013428 h 4094984"/>
                        <a:gd name="connsiteX35" fmla="*/ 1147873 w 2259568"/>
                        <a:gd name="connsiteY35" fmla="*/ 1063626 h 4094984"/>
                        <a:gd name="connsiteX36" fmla="*/ 1140051 w 2259568"/>
                        <a:gd name="connsiteY36" fmla="*/ 1080674 h 4094984"/>
                        <a:gd name="connsiteX37" fmla="*/ 1115607 w 2259568"/>
                        <a:gd name="connsiteY37" fmla="*/ 1017217 h 4094984"/>
                        <a:gd name="connsiteX38" fmla="*/ 1049120 w 2259568"/>
                        <a:gd name="connsiteY38" fmla="*/ 844839 h 4094984"/>
                        <a:gd name="connsiteX39" fmla="*/ 939613 w 2259568"/>
                        <a:gd name="connsiteY39" fmla="*/ 388323 h 4094984"/>
                        <a:gd name="connsiteX40" fmla="*/ 902459 w 2259568"/>
                        <a:gd name="connsiteY40" fmla="*/ 38832 h 4094984"/>
                        <a:gd name="connsiteX41" fmla="*/ 869215 w 2259568"/>
                        <a:gd name="connsiteY41" fmla="*/ 14207 h 4094984"/>
                        <a:gd name="connsiteX42" fmla="*/ 860415 w 2259568"/>
                        <a:gd name="connsiteY42" fmla="*/ 14207 h 4094984"/>
                        <a:gd name="connsiteX43" fmla="*/ 712776 w 2259568"/>
                        <a:gd name="connsiteY43" fmla="*/ 62510 h 4094984"/>
                        <a:gd name="connsiteX44" fmla="*/ 736242 w 2259568"/>
                        <a:gd name="connsiteY44" fmla="*/ 135439 h 4094984"/>
                        <a:gd name="connsiteX45" fmla="*/ 763619 w 2259568"/>
                        <a:gd name="connsiteY45" fmla="*/ 239624 h 4094984"/>
                        <a:gd name="connsiteX46" fmla="*/ 813484 w 2259568"/>
                        <a:gd name="connsiteY46" fmla="*/ 635524 h 4094984"/>
                        <a:gd name="connsiteX47" fmla="*/ 775352 w 2259568"/>
                        <a:gd name="connsiteY47" fmla="*/ 1995600 h 4094984"/>
                        <a:gd name="connsiteX48" fmla="*/ 757752 w 2259568"/>
                        <a:gd name="connsiteY48" fmla="*/ 2748568 h 4094984"/>
                        <a:gd name="connsiteX49" fmla="*/ 775352 w 2259568"/>
                        <a:gd name="connsiteY49" fmla="*/ 2869801 h 4094984"/>
                        <a:gd name="connsiteX50" fmla="*/ 775352 w 2259568"/>
                        <a:gd name="connsiteY50" fmla="*/ 2989138 h 4094984"/>
                        <a:gd name="connsiteX51" fmla="*/ 399898 w 2259568"/>
                        <a:gd name="connsiteY51" fmla="*/ 3774308 h 4094984"/>
                        <a:gd name="connsiteX52" fmla="*/ 0 w 2259568"/>
                        <a:gd name="connsiteY52" fmla="*/ 3985518 h 4094984"/>
                        <a:gd name="connsiteX53" fmla="*/ 607180 w 2259568"/>
                        <a:gd name="connsiteY53" fmla="*/ 3992148 h 40949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</a:cxnLst>
                      <a:rect l="l" t="t" r="r" b="b"/>
                      <a:pathLst>
                        <a:path w="2259568" h="4094984">
                          <a:moveTo>
                            <a:pt x="607180" y="3992148"/>
                          </a:moveTo>
                          <a:cubicBezTo>
                            <a:pt x="590558" y="4014879"/>
                            <a:pt x="573936" y="4036663"/>
                            <a:pt x="556337" y="4059394"/>
                          </a:cubicBezTo>
                          <a:cubicBezTo>
                            <a:pt x="717665" y="4029086"/>
                            <a:pt x="937657" y="3977941"/>
                            <a:pt x="1067698" y="3964681"/>
                          </a:cubicBezTo>
                          <a:cubicBezTo>
                            <a:pt x="1103874" y="3967523"/>
                            <a:pt x="1139073" y="3973206"/>
                            <a:pt x="1174272" y="3979836"/>
                          </a:cubicBezTo>
                          <a:cubicBezTo>
                            <a:pt x="1220226" y="3989307"/>
                            <a:pt x="1266180" y="3998778"/>
                            <a:pt x="1312134" y="4009196"/>
                          </a:cubicBezTo>
                          <a:cubicBezTo>
                            <a:pt x="1353199" y="4018668"/>
                            <a:pt x="1389376" y="4032875"/>
                            <a:pt x="1428485" y="4042346"/>
                          </a:cubicBezTo>
                          <a:cubicBezTo>
                            <a:pt x="1465640" y="4051817"/>
                            <a:pt x="1503772" y="4067919"/>
                            <a:pt x="1541904" y="4073601"/>
                          </a:cubicBezTo>
                          <a:cubicBezTo>
                            <a:pt x="1562436" y="4076443"/>
                            <a:pt x="1582969" y="4074549"/>
                            <a:pt x="1602524" y="4077390"/>
                          </a:cubicBezTo>
                          <a:cubicBezTo>
                            <a:pt x="1622079" y="4080231"/>
                            <a:pt x="1640656" y="4082125"/>
                            <a:pt x="1660211" y="4084967"/>
                          </a:cubicBezTo>
                          <a:cubicBezTo>
                            <a:pt x="1679765" y="4087808"/>
                            <a:pt x="1702254" y="4091597"/>
                            <a:pt x="1721808" y="4089702"/>
                          </a:cubicBezTo>
                          <a:cubicBezTo>
                            <a:pt x="1746252" y="4087808"/>
                            <a:pt x="1770696" y="4083072"/>
                            <a:pt x="1795139" y="4085914"/>
                          </a:cubicBezTo>
                          <a:cubicBezTo>
                            <a:pt x="1812739" y="4087808"/>
                            <a:pt x="1856738" y="4100121"/>
                            <a:pt x="1872381" y="4092544"/>
                          </a:cubicBezTo>
                          <a:cubicBezTo>
                            <a:pt x="1874337" y="4091597"/>
                            <a:pt x="1874337" y="4088755"/>
                            <a:pt x="1873359" y="4086861"/>
                          </a:cubicBezTo>
                          <a:cubicBezTo>
                            <a:pt x="1866515" y="4060342"/>
                            <a:pt x="1834249" y="4044241"/>
                            <a:pt x="1808828" y="4029086"/>
                          </a:cubicBezTo>
                          <a:cubicBezTo>
                            <a:pt x="1767763" y="4003514"/>
                            <a:pt x="1723764" y="3983624"/>
                            <a:pt x="1678788" y="3961840"/>
                          </a:cubicBezTo>
                          <a:cubicBezTo>
                            <a:pt x="1645545" y="3945739"/>
                            <a:pt x="1610346" y="3932479"/>
                            <a:pt x="1575147" y="3919220"/>
                          </a:cubicBezTo>
                          <a:cubicBezTo>
                            <a:pt x="1615235" y="3926796"/>
                            <a:pt x="1655322" y="3934373"/>
                            <a:pt x="1695410" y="3941003"/>
                          </a:cubicBezTo>
                          <a:cubicBezTo>
                            <a:pt x="1765807" y="3952369"/>
                            <a:pt x="1837182" y="3959945"/>
                            <a:pt x="1907580" y="3970364"/>
                          </a:cubicBezTo>
                          <a:cubicBezTo>
                            <a:pt x="1967223" y="3978888"/>
                            <a:pt x="2025887" y="3987412"/>
                            <a:pt x="2085530" y="3992148"/>
                          </a:cubicBezTo>
                          <a:cubicBezTo>
                            <a:pt x="2142239" y="3996884"/>
                            <a:pt x="2202860" y="3999725"/>
                            <a:pt x="2259568" y="3989307"/>
                          </a:cubicBezTo>
                          <a:cubicBezTo>
                            <a:pt x="2255657" y="3979836"/>
                            <a:pt x="2248813" y="3971311"/>
                            <a:pt x="2240992" y="3963734"/>
                          </a:cubicBezTo>
                          <a:cubicBezTo>
                            <a:pt x="2172549" y="3941003"/>
                            <a:pt x="2103129" y="3918272"/>
                            <a:pt x="2033709" y="3895541"/>
                          </a:cubicBezTo>
                          <a:cubicBezTo>
                            <a:pt x="1757985" y="3809352"/>
                            <a:pt x="1553637" y="3765784"/>
                            <a:pt x="1506705" y="3502483"/>
                          </a:cubicBezTo>
                          <a:cubicBezTo>
                            <a:pt x="1472484" y="3309268"/>
                            <a:pt x="1434352" y="3092376"/>
                            <a:pt x="1446084" y="2899161"/>
                          </a:cubicBezTo>
                          <a:cubicBezTo>
                            <a:pt x="1463684" y="2615023"/>
                            <a:pt x="1457818" y="2333725"/>
                            <a:pt x="1483239" y="2049587"/>
                          </a:cubicBezTo>
                          <a:cubicBezTo>
                            <a:pt x="1496928" y="1898046"/>
                            <a:pt x="1480306" y="1753136"/>
                            <a:pt x="1462707" y="1602542"/>
                          </a:cubicBezTo>
                          <a:cubicBezTo>
                            <a:pt x="1440218" y="1408381"/>
                            <a:pt x="1466617" y="1213272"/>
                            <a:pt x="1457818" y="1019111"/>
                          </a:cubicBezTo>
                          <a:cubicBezTo>
                            <a:pt x="1447062" y="769069"/>
                            <a:pt x="1452929" y="508608"/>
                            <a:pt x="1708120" y="325813"/>
                          </a:cubicBezTo>
                          <a:cubicBezTo>
                            <a:pt x="1806873" y="254778"/>
                            <a:pt x="1938868" y="187531"/>
                            <a:pt x="2060108" y="126915"/>
                          </a:cubicBezTo>
                          <a:cubicBezTo>
                            <a:pt x="2112907" y="100396"/>
                            <a:pt x="2174505" y="79559"/>
                            <a:pt x="2235125" y="57775"/>
                          </a:cubicBezTo>
                          <a:cubicBezTo>
                            <a:pt x="2155928" y="44515"/>
                            <a:pt x="2079663" y="23678"/>
                            <a:pt x="2004377" y="0"/>
                          </a:cubicBezTo>
                          <a:cubicBezTo>
                            <a:pt x="1947668" y="29361"/>
                            <a:pt x="1889981" y="57775"/>
                            <a:pt x="1832294" y="87136"/>
                          </a:cubicBezTo>
                          <a:cubicBezTo>
                            <a:pt x="1638700" y="183743"/>
                            <a:pt x="1447062" y="295504"/>
                            <a:pt x="1331688" y="452728"/>
                          </a:cubicBezTo>
                          <a:cubicBezTo>
                            <a:pt x="1218270" y="607110"/>
                            <a:pt x="1186005" y="784223"/>
                            <a:pt x="1161561" y="957547"/>
                          </a:cubicBezTo>
                          <a:cubicBezTo>
                            <a:pt x="1158628" y="976490"/>
                            <a:pt x="1155694" y="995433"/>
                            <a:pt x="1152761" y="1013428"/>
                          </a:cubicBezTo>
                          <a:cubicBezTo>
                            <a:pt x="1150806" y="1030476"/>
                            <a:pt x="1149828" y="1047525"/>
                            <a:pt x="1147873" y="1063626"/>
                          </a:cubicBezTo>
                          <a:cubicBezTo>
                            <a:pt x="1146895" y="1070256"/>
                            <a:pt x="1143962" y="1075938"/>
                            <a:pt x="1140051" y="1080674"/>
                          </a:cubicBezTo>
                          <a:cubicBezTo>
                            <a:pt x="1133206" y="1058890"/>
                            <a:pt x="1122451" y="1038053"/>
                            <a:pt x="1115607" y="1017217"/>
                          </a:cubicBezTo>
                          <a:cubicBezTo>
                            <a:pt x="1095074" y="959442"/>
                            <a:pt x="1073564" y="901667"/>
                            <a:pt x="1049120" y="844839"/>
                          </a:cubicBezTo>
                          <a:cubicBezTo>
                            <a:pt x="985567" y="696140"/>
                            <a:pt x="955257" y="540811"/>
                            <a:pt x="939613" y="388323"/>
                          </a:cubicBezTo>
                          <a:cubicBezTo>
                            <a:pt x="927880" y="270879"/>
                            <a:pt x="924947" y="156276"/>
                            <a:pt x="902459" y="38832"/>
                          </a:cubicBezTo>
                          <a:cubicBezTo>
                            <a:pt x="900503" y="28414"/>
                            <a:pt x="883881" y="14207"/>
                            <a:pt x="869215" y="14207"/>
                          </a:cubicBezTo>
                          <a:cubicBezTo>
                            <a:pt x="866282" y="14207"/>
                            <a:pt x="863349" y="14207"/>
                            <a:pt x="860415" y="14207"/>
                          </a:cubicBezTo>
                          <a:cubicBezTo>
                            <a:pt x="806640" y="14207"/>
                            <a:pt x="707887" y="-947"/>
                            <a:pt x="712776" y="62510"/>
                          </a:cubicBezTo>
                          <a:cubicBezTo>
                            <a:pt x="714732" y="88083"/>
                            <a:pt x="724509" y="111761"/>
                            <a:pt x="736242" y="135439"/>
                          </a:cubicBezTo>
                          <a:cubicBezTo>
                            <a:pt x="752864" y="167642"/>
                            <a:pt x="756774" y="204580"/>
                            <a:pt x="763619" y="239624"/>
                          </a:cubicBezTo>
                          <a:cubicBezTo>
                            <a:pt x="789040" y="370327"/>
                            <a:pt x="804684" y="502926"/>
                            <a:pt x="813484" y="635524"/>
                          </a:cubicBezTo>
                          <a:cubicBezTo>
                            <a:pt x="842816" y="1089198"/>
                            <a:pt x="807617" y="1541926"/>
                            <a:pt x="775352" y="1995600"/>
                          </a:cubicBezTo>
                          <a:cubicBezTo>
                            <a:pt x="757752" y="2241854"/>
                            <a:pt x="722553" y="2502314"/>
                            <a:pt x="757752" y="2748568"/>
                          </a:cubicBezTo>
                          <a:cubicBezTo>
                            <a:pt x="763619" y="2789295"/>
                            <a:pt x="775352" y="2829074"/>
                            <a:pt x="775352" y="2869801"/>
                          </a:cubicBezTo>
                          <a:lnTo>
                            <a:pt x="775352" y="2989138"/>
                          </a:lnTo>
                          <a:cubicBezTo>
                            <a:pt x="775352" y="3236339"/>
                            <a:pt x="785129" y="3629398"/>
                            <a:pt x="399898" y="3774308"/>
                          </a:cubicBezTo>
                          <a:cubicBezTo>
                            <a:pt x="307989" y="3808405"/>
                            <a:pt x="52798" y="3931532"/>
                            <a:pt x="0" y="3985518"/>
                          </a:cubicBezTo>
                          <a:cubicBezTo>
                            <a:pt x="246392" y="3984571"/>
                            <a:pt x="625757" y="3966576"/>
                            <a:pt x="607180" y="3992148"/>
                          </a:cubicBezTo>
                          <a:close/>
                        </a:path>
                      </a:pathLst>
                    </a:custGeom>
                    <a:solidFill>
                      <a:srgbClr val="89653B"/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24" name="Freeform: Shape 71">
                      <a:extLst>
                        <a:ext uri="{FF2B5EF4-FFF2-40B4-BE49-F238E27FC236}">
                          <a16:creationId xmlns:a16="http://schemas.microsoft.com/office/drawing/2014/main" id="{41A774F4-06B4-B97F-AB9D-047B404306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86615" y="2038061"/>
                      <a:ext cx="223903" cy="1826064"/>
                    </a:xfrm>
                    <a:custGeom>
                      <a:avLst/>
                      <a:gdLst>
                        <a:gd name="connsiteX0" fmla="*/ 181861 w 223903"/>
                        <a:gd name="connsiteY0" fmla="*/ 1754082 h 1826064"/>
                        <a:gd name="connsiteX1" fmla="*/ 140796 w 223903"/>
                        <a:gd name="connsiteY1" fmla="*/ 1601594 h 1826064"/>
                        <a:gd name="connsiteX2" fmla="*/ 111463 w 223903"/>
                        <a:gd name="connsiteY2" fmla="*/ 1417852 h 1826064"/>
                        <a:gd name="connsiteX3" fmla="*/ 122218 w 223903"/>
                        <a:gd name="connsiteY3" fmla="*/ 1210431 h 1826064"/>
                        <a:gd name="connsiteX4" fmla="*/ 112441 w 223903"/>
                        <a:gd name="connsiteY4" fmla="*/ 1206642 h 1826064"/>
                        <a:gd name="connsiteX5" fmla="*/ 0 w 223903"/>
                        <a:gd name="connsiteY5" fmla="*/ 1477521 h 1826064"/>
                        <a:gd name="connsiteX6" fmla="*/ 114396 w 223903"/>
                        <a:gd name="connsiteY6" fmla="*/ 982173 h 1826064"/>
                        <a:gd name="connsiteX7" fmla="*/ 121240 w 223903"/>
                        <a:gd name="connsiteY7" fmla="*/ 698034 h 1826064"/>
                        <a:gd name="connsiteX8" fmla="*/ 120263 w 223903"/>
                        <a:gd name="connsiteY8" fmla="*/ 447045 h 1826064"/>
                        <a:gd name="connsiteX9" fmla="*/ 154484 w 223903"/>
                        <a:gd name="connsiteY9" fmla="*/ 638365 h 1826064"/>
                        <a:gd name="connsiteX10" fmla="*/ 166216 w 223903"/>
                        <a:gd name="connsiteY10" fmla="*/ 636471 h 1826064"/>
                        <a:gd name="connsiteX11" fmla="*/ 188705 w 223903"/>
                        <a:gd name="connsiteY11" fmla="*/ 413896 h 1826064"/>
                        <a:gd name="connsiteX12" fmla="*/ 181861 w 223903"/>
                        <a:gd name="connsiteY12" fmla="*/ 185637 h 1826064"/>
                        <a:gd name="connsiteX13" fmla="*/ 188705 w 223903"/>
                        <a:gd name="connsiteY13" fmla="*/ 0 h 1826064"/>
                        <a:gd name="connsiteX14" fmla="*/ 202393 w 223903"/>
                        <a:gd name="connsiteY14" fmla="*/ 386429 h 1826064"/>
                        <a:gd name="connsiteX15" fmla="*/ 165239 w 223903"/>
                        <a:gd name="connsiteY15" fmla="*/ 1236003 h 1826064"/>
                        <a:gd name="connsiteX16" fmla="*/ 223904 w 223903"/>
                        <a:gd name="connsiteY16" fmla="*/ 1826064 h 1826064"/>
                        <a:gd name="connsiteX17" fmla="*/ 181861 w 223903"/>
                        <a:gd name="connsiteY17" fmla="*/ 1754082 h 18260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23903" h="1826064">
                          <a:moveTo>
                            <a:pt x="181861" y="1754082"/>
                          </a:moveTo>
                          <a:cubicBezTo>
                            <a:pt x="162306" y="1704832"/>
                            <a:pt x="150573" y="1653687"/>
                            <a:pt x="140796" y="1601594"/>
                          </a:cubicBezTo>
                          <a:cubicBezTo>
                            <a:pt x="129062" y="1540978"/>
                            <a:pt x="113419" y="1479415"/>
                            <a:pt x="111463" y="1417852"/>
                          </a:cubicBezTo>
                          <a:cubicBezTo>
                            <a:pt x="109508" y="1348711"/>
                            <a:pt x="117329" y="1279571"/>
                            <a:pt x="122218" y="1210431"/>
                          </a:cubicBezTo>
                          <a:cubicBezTo>
                            <a:pt x="122218" y="1205695"/>
                            <a:pt x="115374" y="1202853"/>
                            <a:pt x="112441" y="1206642"/>
                          </a:cubicBezTo>
                          <a:cubicBezTo>
                            <a:pt x="43021" y="1280518"/>
                            <a:pt x="36177" y="1386597"/>
                            <a:pt x="0" y="1477521"/>
                          </a:cubicBezTo>
                          <a:cubicBezTo>
                            <a:pt x="20533" y="1308932"/>
                            <a:pt x="89952" y="1149814"/>
                            <a:pt x="114396" y="982173"/>
                          </a:cubicBezTo>
                          <a:cubicBezTo>
                            <a:pt x="128084" y="888407"/>
                            <a:pt x="123196" y="791800"/>
                            <a:pt x="121240" y="698034"/>
                          </a:cubicBezTo>
                          <a:cubicBezTo>
                            <a:pt x="120263" y="614686"/>
                            <a:pt x="118307" y="530392"/>
                            <a:pt x="120263" y="447045"/>
                          </a:cubicBezTo>
                          <a:cubicBezTo>
                            <a:pt x="135906" y="509555"/>
                            <a:pt x="139818" y="574907"/>
                            <a:pt x="154484" y="638365"/>
                          </a:cubicBezTo>
                          <a:cubicBezTo>
                            <a:pt x="156439" y="644995"/>
                            <a:pt x="166216" y="643101"/>
                            <a:pt x="166216" y="636471"/>
                          </a:cubicBezTo>
                          <a:cubicBezTo>
                            <a:pt x="167194" y="561647"/>
                            <a:pt x="181861" y="488718"/>
                            <a:pt x="188705" y="413896"/>
                          </a:cubicBezTo>
                          <a:cubicBezTo>
                            <a:pt x="195549" y="337178"/>
                            <a:pt x="186750" y="262354"/>
                            <a:pt x="181861" y="185637"/>
                          </a:cubicBezTo>
                          <a:cubicBezTo>
                            <a:pt x="177950" y="123127"/>
                            <a:pt x="181861" y="61564"/>
                            <a:pt x="188705" y="0"/>
                          </a:cubicBezTo>
                          <a:cubicBezTo>
                            <a:pt x="203371" y="128810"/>
                            <a:pt x="214126" y="255724"/>
                            <a:pt x="202393" y="386429"/>
                          </a:cubicBezTo>
                          <a:cubicBezTo>
                            <a:pt x="175994" y="670567"/>
                            <a:pt x="182839" y="951865"/>
                            <a:pt x="165239" y="1236003"/>
                          </a:cubicBezTo>
                          <a:cubicBezTo>
                            <a:pt x="153506" y="1424482"/>
                            <a:pt x="189683" y="1635691"/>
                            <a:pt x="223904" y="1826064"/>
                          </a:cubicBezTo>
                          <a:cubicBezTo>
                            <a:pt x="206304" y="1804281"/>
                            <a:pt x="192616" y="1779655"/>
                            <a:pt x="181861" y="1754082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25" name="Freeform: Shape 72">
                      <a:extLst>
                        <a:ext uri="{FF2B5EF4-FFF2-40B4-BE49-F238E27FC236}">
                          <a16:creationId xmlns:a16="http://schemas.microsoft.com/office/drawing/2014/main" id="{B6BBA19E-A1D8-6C65-3EFA-8A0F7703F0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80041" y="373009"/>
                      <a:ext cx="1061831" cy="935349"/>
                    </a:xfrm>
                    <a:custGeom>
                      <a:avLst/>
                      <a:gdLst>
                        <a:gd name="connsiteX0" fmla="*/ 534826 w 1061831"/>
                        <a:gd name="connsiteY0" fmla="*/ 326760 h 935349"/>
                        <a:gd name="connsiteX1" fmla="*/ 285501 w 1061831"/>
                        <a:gd name="connsiteY1" fmla="*/ 790853 h 935349"/>
                        <a:gd name="connsiteX2" fmla="*/ 215104 w 1061831"/>
                        <a:gd name="connsiteY2" fmla="*/ 746338 h 935349"/>
                        <a:gd name="connsiteX3" fmla="*/ 207281 w 1061831"/>
                        <a:gd name="connsiteY3" fmla="*/ 753915 h 935349"/>
                        <a:gd name="connsiteX4" fmla="*/ 243458 w 1061831"/>
                        <a:gd name="connsiteY4" fmla="*/ 833474 h 935349"/>
                        <a:gd name="connsiteX5" fmla="*/ 131017 w 1061831"/>
                        <a:gd name="connsiteY5" fmla="*/ 757703 h 935349"/>
                        <a:gd name="connsiteX6" fmla="*/ 122218 w 1061831"/>
                        <a:gd name="connsiteY6" fmla="*/ 766227 h 935349"/>
                        <a:gd name="connsiteX7" fmla="*/ 176972 w 1061831"/>
                        <a:gd name="connsiteY7" fmla="*/ 888407 h 935349"/>
                        <a:gd name="connsiteX8" fmla="*/ 108530 w 1061831"/>
                        <a:gd name="connsiteY8" fmla="*/ 900720 h 935349"/>
                        <a:gd name="connsiteX9" fmla="*/ 68442 w 1061831"/>
                        <a:gd name="connsiteY9" fmla="*/ 845786 h 935349"/>
                        <a:gd name="connsiteX10" fmla="*/ 57687 w 1061831"/>
                        <a:gd name="connsiteY10" fmla="*/ 850522 h 935349"/>
                        <a:gd name="connsiteX11" fmla="*/ 67464 w 1061831"/>
                        <a:gd name="connsiteY11" fmla="*/ 899772 h 935349"/>
                        <a:gd name="connsiteX12" fmla="*/ 33243 w 1061831"/>
                        <a:gd name="connsiteY12" fmla="*/ 926292 h 935349"/>
                        <a:gd name="connsiteX13" fmla="*/ 0 w 1061831"/>
                        <a:gd name="connsiteY13" fmla="*/ 876094 h 935349"/>
                        <a:gd name="connsiteX14" fmla="*/ 158394 w 1061831"/>
                        <a:gd name="connsiteY14" fmla="*/ 452728 h 935349"/>
                        <a:gd name="connsiteX15" fmla="*/ 659000 w 1061831"/>
                        <a:gd name="connsiteY15" fmla="*/ 87136 h 935349"/>
                        <a:gd name="connsiteX16" fmla="*/ 831083 w 1061831"/>
                        <a:gd name="connsiteY16" fmla="*/ 0 h 935349"/>
                        <a:gd name="connsiteX17" fmla="*/ 1061831 w 1061831"/>
                        <a:gd name="connsiteY17" fmla="*/ 57775 h 935349"/>
                        <a:gd name="connsiteX18" fmla="*/ 886815 w 1061831"/>
                        <a:gd name="connsiteY18" fmla="*/ 126915 h 935349"/>
                        <a:gd name="connsiteX19" fmla="*/ 534826 w 1061831"/>
                        <a:gd name="connsiteY19" fmla="*/ 326760 h 935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061831" h="935349">
                          <a:moveTo>
                            <a:pt x="534826" y="326760"/>
                          </a:moveTo>
                          <a:cubicBezTo>
                            <a:pt x="356876" y="453675"/>
                            <a:pt x="300168" y="618475"/>
                            <a:pt x="285501" y="790853"/>
                          </a:cubicBezTo>
                          <a:cubicBezTo>
                            <a:pt x="261058" y="778540"/>
                            <a:pt x="238569" y="760545"/>
                            <a:pt x="215104" y="746338"/>
                          </a:cubicBezTo>
                          <a:cubicBezTo>
                            <a:pt x="210215" y="743496"/>
                            <a:pt x="203370" y="749179"/>
                            <a:pt x="207281" y="753915"/>
                          </a:cubicBezTo>
                          <a:cubicBezTo>
                            <a:pt x="223903" y="777593"/>
                            <a:pt x="242480" y="804113"/>
                            <a:pt x="243458" y="833474"/>
                          </a:cubicBezTo>
                          <a:cubicBezTo>
                            <a:pt x="198482" y="822108"/>
                            <a:pt x="166216" y="785170"/>
                            <a:pt x="131017" y="757703"/>
                          </a:cubicBezTo>
                          <a:cubicBezTo>
                            <a:pt x="125151" y="752967"/>
                            <a:pt x="117329" y="759597"/>
                            <a:pt x="122218" y="766227"/>
                          </a:cubicBezTo>
                          <a:cubicBezTo>
                            <a:pt x="148617" y="796535"/>
                            <a:pt x="179905" y="847680"/>
                            <a:pt x="176972" y="888407"/>
                          </a:cubicBezTo>
                          <a:cubicBezTo>
                            <a:pt x="174038" y="930080"/>
                            <a:pt x="131017" y="922504"/>
                            <a:pt x="108530" y="900720"/>
                          </a:cubicBezTo>
                          <a:cubicBezTo>
                            <a:pt x="91908" y="884618"/>
                            <a:pt x="78219" y="865676"/>
                            <a:pt x="68442" y="845786"/>
                          </a:cubicBezTo>
                          <a:cubicBezTo>
                            <a:pt x="65509" y="839156"/>
                            <a:pt x="55731" y="843892"/>
                            <a:pt x="57687" y="850522"/>
                          </a:cubicBezTo>
                          <a:cubicBezTo>
                            <a:pt x="61598" y="866623"/>
                            <a:pt x="66487" y="882724"/>
                            <a:pt x="67464" y="899772"/>
                          </a:cubicBezTo>
                          <a:cubicBezTo>
                            <a:pt x="68442" y="919662"/>
                            <a:pt x="57687" y="950917"/>
                            <a:pt x="33243" y="926292"/>
                          </a:cubicBezTo>
                          <a:cubicBezTo>
                            <a:pt x="19555" y="912085"/>
                            <a:pt x="8799" y="895037"/>
                            <a:pt x="0" y="876094"/>
                          </a:cubicBezTo>
                          <a:cubicBezTo>
                            <a:pt x="24444" y="729289"/>
                            <a:pt x="62576" y="583431"/>
                            <a:pt x="158394" y="452728"/>
                          </a:cubicBezTo>
                          <a:cubicBezTo>
                            <a:pt x="273768" y="295504"/>
                            <a:pt x="465406" y="183743"/>
                            <a:pt x="659000" y="87136"/>
                          </a:cubicBezTo>
                          <a:cubicBezTo>
                            <a:pt x="716686" y="58722"/>
                            <a:pt x="774374" y="29361"/>
                            <a:pt x="831083" y="0"/>
                          </a:cubicBezTo>
                          <a:cubicBezTo>
                            <a:pt x="906369" y="22731"/>
                            <a:pt x="983611" y="43568"/>
                            <a:pt x="1061831" y="57775"/>
                          </a:cubicBezTo>
                          <a:cubicBezTo>
                            <a:pt x="1001211" y="79559"/>
                            <a:pt x="940590" y="100396"/>
                            <a:pt x="886815" y="126915"/>
                          </a:cubicBezTo>
                          <a:cubicBezTo>
                            <a:pt x="765574" y="189426"/>
                            <a:pt x="633578" y="255725"/>
                            <a:pt x="534826" y="326760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26" name="Freeform: Shape 73">
                      <a:extLst>
                        <a:ext uri="{FF2B5EF4-FFF2-40B4-BE49-F238E27FC236}">
                          <a16:creationId xmlns:a16="http://schemas.microsoft.com/office/drawing/2014/main" id="{DBD43576-E42A-B8E8-8D39-599FC927D7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7393" y="385212"/>
                      <a:ext cx="365630" cy="948034"/>
                    </a:xfrm>
                    <a:custGeom>
                      <a:avLst/>
                      <a:gdLst>
                        <a:gd name="connsiteX0" fmla="*/ 337497 w 365630"/>
                        <a:gd name="connsiteY0" fmla="*/ 926402 h 948034"/>
                        <a:gd name="connsiteX1" fmla="*/ 249500 w 365630"/>
                        <a:gd name="connsiteY1" fmla="*/ 826953 h 948034"/>
                        <a:gd name="connsiteX2" fmla="*/ 238745 w 365630"/>
                        <a:gd name="connsiteY2" fmla="*/ 831689 h 948034"/>
                        <a:gd name="connsiteX3" fmla="*/ 249500 w 365630"/>
                        <a:gd name="connsiteY3" fmla="*/ 895147 h 948034"/>
                        <a:gd name="connsiteX4" fmla="*/ 212346 w 365630"/>
                        <a:gd name="connsiteY4" fmla="*/ 939662 h 948034"/>
                        <a:gd name="connsiteX5" fmla="*/ 165414 w 365630"/>
                        <a:gd name="connsiteY5" fmla="*/ 827901 h 948034"/>
                        <a:gd name="connsiteX6" fmla="*/ 153681 w 365630"/>
                        <a:gd name="connsiteY6" fmla="*/ 829794 h 948034"/>
                        <a:gd name="connsiteX7" fmla="*/ 119460 w 365630"/>
                        <a:gd name="connsiteY7" fmla="*/ 870521 h 948034"/>
                        <a:gd name="connsiteX8" fmla="*/ 110660 w 365630"/>
                        <a:gd name="connsiteY8" fmla="*/ 861050 h 948034"/>
                        <a:gd name="connsiteX9" fmla="*/ 100883 w 365630"/>
                        <a:gd name="connsiteY9" fmla="*/ 623321 h 948034"/>
                        <a:gd name="connsiteX10" fmla="*/ 51018 w 365630"/>
                        <a:gd name="connsiteY10" fmla="*/ 227421 h 948034"/>
                        <a:gd name="connsiteX11" fmla="*/ 23641 w 365630"/>
                        <a:gd name="connsiteY11" fmla="*/ 123236 h 948034"/>
                        <a:gd name="connsiteX12" fmla="*/ 175 w 365630"/>
                        <a:gd name="connsiteY12" fmla="*/ 50307 h 948034"/>
                        <a:gd name="connsiteX13" fmla="*/ 147815 w 365630"/>
                        <a:gd name="connsiteY13" fmla="*/ 2004 h 948034"/>
                        <a:gd name="connsiteX14" fmla="*/ 156614 w 365630"/>
                        <a:gd name="connsiteY14" fmla="*/ 2004 h 948034"/>
                        <a:gd name="connsiteX15" fmla="*/ 189857 w 365630"/>
                        <a:gd name="connsiteY15" fmla="*/ 26629 h 948034"/>
                        <a:gd name="connsiteX16" fmla="*/ 227012 w 365630"/>
                        <a:gd name="connsiteY16" fmla="*/ 376120 h 948034"/>
                        <a:gd name="connsiteX17" fmla="*/ 336519 w 365630"/>
                        <a:gd name="connsiteY17" fmla="*/ 832636 h 948034"/>
                        <a:gd name="connsiteX18" fmla="*/ 364874 w 365630"/>
                        <a:gd name="connsiteY18" fmla="*/ 903671 h 948034"/>
                        <a:gd name="connsiteX19" fmla="*/ 337497 w 365630"/>
                        <a:gd name="connsiteY19" fmla="*/ 926402 h 9480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365630" h="948034">
                          <a:moveTo>
                            <a:pt x="337497" y="926402"/>
                          </a:moveTo>
                          <a:cubicBezTo>
                            <a:pt x="302299" y="903671"/>
                            <a:pt x="268077" y="863891"/>
                            <a:pt x="249500" y="826953"/>
                          </a:cubicBezTo>
                          <a:cubicBezTo>
                            <a:pt x="246566" y="821271"/>
                            <a:pt x="236789" y="825059"/>
                            <a:pt x="238745" y="831689"/>
                          </a:cubicBezTo>
                          <a:cubicBezTo>
                            <a:pt x="245589" y="851579"/>
                            <a:pt x="248522" y="874310"/>
                            <a:pt x="249500" y="895147"/>
                          </a:cubicBezTo>
                          <a:cubicBezTo>
                            <a:pt x="249500" y="913142"/>
                            <a:pt x="243633" y="969022"/>
                            <a:pt x="212346" y="939662"/>
                          </a:cubicBezTo>
                          <a:cubicBezTo>
                            <a:pt x="183013" y="912195"/>
                            <a:pt x="174213" y="864838"/>
                            <a:pt x="165414" y="827901"/>
                          </a:cubicBezTo>
                          <a:cubicBezTo>
                            <a:pt x="163459" y="821271"/>
                            <a:pt x="152703" y="823165"/>
                            <a:pt x="153681" y="829794"/>
                          </a:cubicBezTo>
                          <a:cubicBezTo>
                            <a:pt x="156614" y="853473"/>
                            <a:pt x="152703" y="903671"/>
                            <a:pt x="119460" y="870521"/>
                          </a:cubicBezTo>
                          <a:cubicBezTo>
                            <a:pt x="116526" y="867680"/>
                            <a:pt x="113593" y="864838"/>
                            <a:pt x="110660" y="861050"/>
                          </a:cubicBezTo>
                          <a:cubicBezTo>
                            <a:pt x="108705" y="781491"/>
                            <a:pt x="105772" y="702880"/>
                            <a:pt x="100883" y="623321"/>
                          </a:cubicBezTo>
                          <a:cubicBezTo>
                            <a:pt x="92083" y="490723"/>
                            <a:pt x="77417" y="359072"/>
                            <a:pt x="51018" y="227421"/>
                          </a:cubicBezTo>
                          <a:cubicBezTo>
                            <a:pt x="44174" y="193324"/>
                            <a:pt x="39285" y="156386"/>
                            <a:pt x="23641" y="123236"/>
                          </a:cubicBezTo>
                          <a:cubicBezTo>
                            <a:pt x="11908" y="99558"/>
                            <a:pt x="2130" y="75880"/>
                            <a:pt x="175" y="50307"/>
                          </a:cubicBezTo>
                          <a:cubicBezTo>
                            <a:pt x="-4714" y="-13150"/>
                            <a:pt x="94038" y="1057"/>
                            <a:pt x="147815" y="2004"/>
                          </a:cubicBezTo>
                          <a:cubicBezTo>
                            <a:pt x="150748" y="2004"/>
                            <a:pt x="153681" y="2004"/>
                            <a:pt x="156614" y="2004"/>
                          </a:cubicBezTo>
                          <a:cubicBezTo>
                            <a:pt x="171280" y="2004"/>
                            <a:pt x="187902" y="16211"/>
                            <a:pt x="189857" y="26629"/>
                          </a:cubicBezTo>
                          <a:cubicBezTo>
                            <a:pt x="212346" y="144073"/>
                            <a:pt x="214301" y="258676"/>
                            <a:pt x="227012" y="376120"/>
                          </a:cubicBezTo>
                          <a:cubicBezTo>
                            <a:pt x="242656" y="528608"/>
                            <a:pt x="272966" y="684884"/>
                            <a:pt x="336519" y="832636"/>
                          </a:cubicBezTo>
                          <a:cubicBezTo>
                            <a:pt x="346297" y="856314"/>
                            <a:pt x="356074" y="879993"/>
                            <a:pt x="364874" y="903671"/>
                          </a:cubicBezTo>
                          <a:cubicBezTo>
                            <a:pt x="367807" y="923560"/>
                            <a:pt x="362918" y="943450"/>
                            <a:pt x="337497" y="926402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27" name="Freeform: Shape 74">
                      <a:extLst>
                        <a:ext uri="{FF2B5EF4-FFF2-40B4-BE49-F238E27FC236}">
                          <a16:creationId xmlns:a16="http://schemas.microsoft.com/office/drawing/2014/main" id="{8BABCBEF-AE26-1A19-0CA3-855451D60D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7393" y="384264"/>
                      <a:ext cx="258299" cy="722874"/>
                    </a:xfrm>
                    <a:custGeom>
                      <a:avLst/>
                      <a:gdLst>
                        <a:gd name="connsiteX0" fmla="*/ 252433 w 258299"/>
                        <a:gd name="connsiteY0" fmla="*/ 641316 h 722874"/>
                        <a:gd name="connsiteX1" fmla="*/ 164436 w 258299"/>
                        <a:gd name="connsiteY1" fmla="*/ 715192 h 722874"/>
                        <a:gd name="connsiteX2" fmla="*/ 101861 w 258299"/>
                        <a:gd name="connsiteY2" fmla="*/ 645104 h 722874"/>
                        <a:gd name="connsiteX3" fmla="*/ 100883 w 258299"/>
                        <a:gd name="connsiteY3" fmla="*/ 623321 h 722874"/>
                        <a:gd name="connsiteX4" fmla="*/ 51018 w 258299"/>
                        <a:gd name="connsiteY4" fmla="*/ 227421 h 722874"/>
                        <a:gd name="connsiteX5" fmla="*/ 23641 w 258299"/>
                        <a:gd name="connsiteY5" fmla="*/ 123237 h 722874"/>
                        <a:gd name="connsiteX6" fmla="*/ 175 w 258299"/>
                        <a:gd name="connsiteY6" fmla="*/ 50308 h 722874"/>
                        <a:gd name="connsiteX7" fmla="*/ 147815 w 258299"/>
                        <a:gd name="connsiteY7" fmla="*/ 2004 h 722874"/>
                        <a:gd name="connsiteX8" fmla="*/ 156614 w 258299"/>
                        <a:gd name="connsiteY8" fmla="*/ 2004 h 722874"/>
                        <a:gd name="connsiteX9" fmla="*/ 189857 w 258299"/>
                        <a:gd name="connsiteY9" fmla="*/ 26629 h 722874"/>
                        <a:gd name="connsiteX10" fmla="*/ 227012 w 258299"/>
                        <a:gd name="connsiteY10" fmla="*/ 376120 h 722874"/>
                        <a:gd name="connsiteX11" fmla="*/ 258300 w 258299"/>
                        <a:gd name="connsiteY11" fmla="*/ 579753 h 722874"/>
                        <a:gd name="connsiteX12" fmla="*/ 252433 w 258299"/>
                        <a:gd name="connsiteY12" fmla="*/ 641316 h 7228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58299" h="722874">
                          <a:moveTo>
                            <a:pt x="252433" y="641316"/>
                          </a:moveTo>
                          <a:cubicBezTo>
                            <a:pt x="246566" y="669730"/>
                            <a:pt x="223101" y="747395"/>
                            <a:pt x="164436" y="715192"/>
                          </a:cubicBezTo>
                          <a:cubicBezTo>
                            <a:pt x="135104" y="699091"/>
                            <a:pt x="116526" y="672571"/>
                            <a:pt x="101861" y="645104"/>
                          </a:cubicBezTo>
                          <a:cubicBezTo>
                            <a:pt x="101861" y="637528"/>
                            <a:pt x="100883" y="630898"/>
                            <a:pt x="100883" y="623321"/>
                          </a:cubicBezTo>
                          <a:cubicBezTo>
                            <a:pt x="92083" y="490723"/>
                            <a:pt x="77417" y="359071"/>
                            <a:pt x="51018" y="227421"/>
                          </a:cubicBezTo>
                          <a:cubicBezTo>
                            <a:pt x="44174" y="193324"/>
                            <a:pt x="39285" y="156386"/>
                            <a:pt x="23641" y="123237"/>
                          </a:cubicBezTo>
                          <a:cubicBezTo>
                            <a:pt x="11908" y="99558"/>
                            <a:pt x="2130" y="75880"/>
                            <a:pt x="175" y="50308"/>
                          </a:cubicBezTo>
                          <a:cubicBezTo>
                            <a:pt x="-4714" y="-13150"/>
                            <a:pt x="94038" y="1057"/>
                            <a:pt x="147815" y="2004"/>
                          </a:cubicBezTo>
                          <a:cubicBezTo>
                            <a:pt x="150748" y="2004"/>
                            <a:pt x="153681" y="2004"/>
                            <a:pt x="156614" y="2004"/>
                          </a:cubicBezTo>
                          <a:cubicBezTo>
                            <a:pt x="171280" y="2004"/>
                            <a:pt x="187902" y="16211"/>
                            <a:pt x="189857" y="26629"/>
                          </a:cubicBezTo>
                          <a:cubicBezTo>
                            <a:pt x="212346" y="144073"/>
                            <a:pt x="214301" y="258676"/>
                            <a:pt x="227012" y="376120"/>
                          </a:cubicBezTo>
                          <a:cubicBezTo>
                            <a:pt x="233856" y="443366"/>
                            <a:pt x="243633" y="511559"/>
                            <a:pt x="258300" y="579753"/>
                          </a:cubicBezTo>
                          <a:cubicBezTo>
                            <a:pt x="257322" y="601537"/>
                            <a:pt x="256344" y="621426"/>
                            <a:pt x="252433" y="641316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grpSp>
                  <p:nvGrpSpPr>
                    <p:cNvPr id="228" name="Graphic 25">
                      <a:extLst>
                        <a:ext uri="{FF2B5EF4-FFF2-40B4-BE49-F238E27FC236}">
                          <a16:creationId xmlns:a16="http://schemas.microsoft.com/office/drawing/2014/main" id="{63766A08-971E-4536-3954-2124A8EFBB5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1913" y="949983"/>
                      <a:ext cx="817504" cy="3376915"/>
                      <a:chOff x="5911913" y="949983"/>
                      <a:chExt cx="817504" cy="3376915"/>
                    </a:xfrm>
                    <a:solidFill>
                      <a:srgbClr val="89653B">
                        <a:alpha val="60000"/>
                      </a:srgbClr>
                    </a:solidFill>
                  </p:grpSpPr>
                  <p:sp>
                    <p:nvSpPr>
                      <p:cNvPr id="248" name="Freeform: Shape 76">
                        <a:extLst>
                          <a:ext uri="{FF2B5EF4-FFF2-40B4-BE49-F238E27FC236}">
                            <a16:creationId xmlns:a16="http://schemas.microsoft.com/office/drawing/2014/main" id="{315D0FA8-C9BD-4782-8487-9014FE8DBB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33188" y="949983"/>
                        <a:ext cx="73514" cy="1261291"/>
                      </a:xfrm>
                      <a:custGeom>
                        <a:avLst/>
                        <a:gdLst>
                          <a:gd name="connsiteX0" fmla="*/ 7911 w 73514"/>
                          <a:gd name="connsiteY0" fmla="*/ 612620 h 1261291"/>
                          <a:gd name="connsiteX1" fmla="*/ 2045 w 73514"/>
                          <a:gd name="connsiteY1" fmla="*/ 287754 h 1261291"/>
                          <a:gd name="connsiteX2" fmla="*/ 13777 w 73514"/>
                          <a:gd name="connsiteY2" fmla="*/ 142844 h 1261291"/>
                          <a:gd name="connsiteX3" fmla="*/ 65598 w 73514"/>
                          <a:gd name="connsiteY3" fmla="*/ 775 h 1261291"/>
                          <a:gd name="connsiteX4" fmla="*/ 73420 w 73514"/>
                          <a:gd name="connsiteY4" fmla="*/ 6457 h 1261291"/>
                          <a:gd name="connsiteX5" fmla="*/ 44087 w 73514"/>
                          <a:gd name="connsiteY5" fmla="*/ 152315 h 1261291"/>
                          <a:gd name="connsiteX6" fmla="*/ 34310 w 73514"/>
                          <a:gd name="connsiteY6" fmla="*/ 305750 h 1261291"/>
                          <a:gd name="connsiteX7" fmla="*/ 40177 w 73514"/>
                          <a:gd name="connsiteY7" fmla="*/ 630615 h 1261291"/>
                          <a:gd name="connsiteX8" fmla="*/ 36266 w 73514"/>
                          <a:gd name="connsiteY8" fmla="*/ 953586 h 1261291"/>
                          <a:gd name="connsiteX9" fmla="*/ 55820 w 73514"/>
                          <a:gd name="connsiteY9" fmla="*/ 1107968 h 1261291"/>
                          <a:gd name="connsiteX10" fmla="*/ 47998 w 73514"/>
                          <a:gd name="connsiteY10" fmla="*/ 1259508 h 1261291"/>
                          <a:gd name="connsiteX11" fmla="*/ 36266 w 73514"/>
                          <a:gd name="connsiteY11" fmla="*/ 1252879 h 1261291"/>
                          <a:gd name="connsiteX12" fmla="*/ 4978 w 73514"/>
                          <a:gd name="connsiteY12" fmla="*/ 935591 h 1261291"/>
                          <a:gd name="connsiteX13" fmla="*/ 7911 w 73514"/>
                          <a:gd name="connsiteY13" fmla="*/ 612620 h 12612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73514" h="1261291">
                            <a:moveTo>
                              <a:pt x="7911" y="612620"/>
                            </a:moveTo>
                            <a:cubicBezTo>
                              <a:pt x="7911" y="503700"/>
                              <a:pt x="4978" y="395727"/>
                              <a:pt x="2045" y="287754"/>
                            </a:cubicBezTo>
                            <a:cubicBezTo>
                              <a:pt x="89" y="238504"/>
                              <a:pt x="89" y="191147"/>
                              <a:pt x="13777" y="142844"/>
                            </a:cubicBezTo>
                            <a:cubicBezTo>
                              <a:pt x="28443" y="94540"/>
                              <a:pt x="35288" y="45289"/>
                              <a:pt x="65598" y="775"/>
                            </a:cubicBezTo>
                            <a:cubicBezTo>
                              <a:pt x="67553" y="-2067"/>
                              <a:pt x="74398" y="3616"/>
                              <a:pt x="73420" y="6457"/>
                            </a:cubicBezTo>
                            <a:cubicBezTo>
                              <a:pt x="51909" y="53813"/>
                              <a:pt x="50932" y="103064"/>
                              <a:pt x="44087" y="152315"/>
                            </a:cubicBezTo>
                            <a:cubicBezTo>
                              <a:pt x="36266" y="204407"/>
                              <a:pt x="32355" y="253658"/>
                              <a:pt x="34310" y="305750"/>
                            </a:cubicBezTo>
                            <a:cubicBezTo>
                              <a:pt x="38221" y="413723"/>
                              <a:pt x="40177" y="521695"/>
                              <a:pt x="40177" y="630615"/>
                            </a:cubicBezTo>
                            <a:cubicBezTo>
                              <a:pt x="40177" y="737641"/>
                              <a:pt x="22577" y="846561"/>
                              <a:pt x="36266" y="953586"/>
                            </a:cubicBezTo>
                            <a:cubicBezTo>
                              <a:pt x="43110" y="1004731"/>
                              <a:pt x="50932" y="1056823"/>
                              <a:pt x="55820" y="1107968"/>
                            </a:cubicBezTo>
                            <a:cubicBezTo>
                              <a:pt x="60709" y="1160060"/>
                              <a:pt x="54842" y="1208363"/>
                              <a:pt x="47998" y="1259508"/>
                            </a:cubicBezTo>
                            <a:cubicBezTo>
                              <a:pt x="47021" y="1265192"/>
                              <a:pt x="36266" y="1255720"/>
                              <a:pt x="36266" y="1252879"/>
                            </a:cubicBezTo>
                            <a:cubicBezTo>
                              <a:pt x="25510" y="1146801"/>
                              <a:pt x="15733" y="1041669"/>
                              <a:pt x="4978" y="935591"/>
                            </a:cubicBezTo>
                            <a:cubicBezTo>
                              <a:pt x="-7733" y="827618"/>
                              <a:pt x="7911" y="719645"/>
                              <a:pt x="7911" y="612620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249" name="Freeform: Shape 77">
                        <a:extLst>
                          <a:ext uri="{FF2B5EF4-FFF2-40B4-BE49-F238E27FC236}">
                            <a16:creationId xmlns:a16="http://schemas.microsoft.com/office/drawing/2014/main" id="{77D8F8CB-5CD1-C7BA-0B6C-60A30B5E22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71949" y="1899466"/>
                        <a:ext cx="107920" cy="1407760"/>
                      </a:xfrm>
                      <a:custGeom>
                        <a:avLst/>
                        <a:gdLst>
                          <a:gd name="connsiteX0" fmla="*/ 21511 w 107920"/>
                          <a:gd name="connsiteY0" fmla="*/ 1044050 h 1407760"/>
                          <a:gd name="connsiteX1" fmla="*/ 47910 w 107920"/>
                          <a:gd name="connsiteY1" fmla="*/ 689824 h 1407760"/>
                          <a:gd name="connsiteX2" fmla="*/ 58665 w 107920"/>
                          <a:gd name="connsiteY2" fmla="*/ 329915 h 1407760"/>
                          <a:gd name="connsiteX3" fmla="*/ 8800 w 107920"/>
                          <a:gd name="connsiteY3" fmla="*/ 1262 h 1407760"/>
                          <a:gd name="connsiteX4" fmla="*/ 16622 w 107920"/>
                          <a:gd name="connsiteY4" fmla="*/ 5997 h 1407760"/>
                          <a:gd name="connsiteX5" fmla="*/ 95819 w 107920"/>
                          <a:gd name="connsiteY5" fmla="*/ 350752 h 1407760"/>
                          <a:gd name="connsiteX6" fmla="*/ 88975 w 107920"/>
                          <a:gd name="connsiteY6" fmla="*/ 712555 h 1407760"/>
                          <a:gd name="connsiteX7" fmla="*/ 47910 w 107920"/>
                          <a:gd name="connsiteY7" fmla="*/ 1058257 h 1407760"/>
                          <a:gd name="connsiteX8" fmla="*/ 10755 w 107920"/>
                          <a:gd name="connsiteY8" fmla="*/ 1406801 h 1407760"/>
                          <a:gd name="connsiteX9" fmla="*/ 0 w 107920"/>
                          <a:gd name="connsiteY9" fmla="*/ 1400171 h 1407760"/>
                          <a:gd name="connsiteX10" fmla="*/ 21511 w 107920"/>
                          <a:gd name="connsiteY10" fmla="*/ 1044050 h 14077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7920" h="1407760">
                            <a:moveTo>
                              <a:pt x="21511" y="1044050"/>
                            </a:moveTo>
                            <a:cubicBezTo>
                              <a:pt x="26400" y="925659"/>
                              <a:pt x="34221" y="808215"/>
                              <a:pt x="47910" y="689824"/>
                            </a:cubicBezTo>
                            <a:cubicBezTo>
                              <a:pt x="61598" y="569539"/>
                              <a:pt x="74309" y="450201"/>
                              <a:pt x="58665" y="329915"/>
                            </a:cubicBezTo>
                            <a:cubicBezTo>
                              <a:pt x="44976" y="220996"/>
                              <a:pt x="6844" y="111129"/>
                              <a:pt x="8800" y="1262"/>
                            </a:cubicBezTo>
                            <a:cubicBezTo>
                              <a:pt x="8800" y="-2527"/>
                              <a:pt x="16622" y="3156"/>
                              <a:pt x="16622" y="5997"/>
                            </a:cubicBezTo>
                            <a:cubicBezTo>
                              <a:pt x="24444" y="122494"/>
                              <a:pt x="77242" y="235202"/>
                              <a:pt x="95819" y="350752"/>
                            </a:cubicBezTo>
                            <a:cubicBezTo>
                              <a:pt x="116352" y="471038"/>
                              <a:pt x="108530" y="592270"/>
                              <a:pt x="88975" y="712555"/>
                            </a:cubicBezTo>
                            <a:cubicBezTo>
                              <a:pt x="70398" y="828105"/>
                              <a:pt x="57687" y="942708"/>
                              <a:pt x="47910" y="1058257"/>
                            </a:cubicBezTo>
                            <a:cubicBezTo>
                              <a:pt x="39110" y="1173807"/>
                              <a:pt x="38132" y="1292198"/>
                              <a:pt x="10755" y="1406801"/>
                            </a:cubicBezTo>
                            <a:cubicBezTo>
                              <a:pt x="9777" y="1410589"/>
                              <a:pt x="0" y="1402065"/>
                              <a:pt x="0" y="1400171"/>
                            </a:cubicBezTo>
                            <a:cubicBezTo>
                              <a:pt x="2933" y="1281780"/>
                              <a:pt x="16622" y="1162441"/>
                              <a:pt x="21511" y="1044050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250" name="Freeform: Shape 78">
                        <a:extLst>
                          <a:ext uri="{FF2B5EF4-FFF2-40B4-BE49-F238E27FC236}">
                            <a16:creationId xmlns:a16="http://schemas.microsoft.com/office/drawing/2014/main" id="{6CFE1C7F-17B0-E6DB-85A8-0834D3D13B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64759" y="3476057"/>
                        <a:ext cx="171384" cy="678187"/>
                      </a:xfrm>
                      <a:custGeom>
                        <a:avLst/>
                        <a:gdLst>
                          <a:gd name="connsiteX0" fmla="*/ 8875 w 171384"/>
                          <a:gd name="connsiteY0" fmla="*/ 7323 h 678187"/>
                          <a:gd name="connsiteX1" fmla="*/ 33319 w 171384"/>
                          <a:gd name="connsiteY1" fmla="*/ 181595 h 678187"/>
                          <a:gd name="connsiteX2" fmla="*/ 47985 w 171384"/>
                          <a:gd name="connsiteY2" fmla="*/ 356813 h 678187"/>
                          <a:gd name="connsiteX3" fmla="*/ 167270 w 171384"/>
                          <a:gd name="connsiteY3" fmla="*/ 667471 h 678187"/>
                          <a:gd name="connsiteX4" fmla="*/ 160426 w 171384"/>
                          <a:gd name="connsiteY4" fmla="*/ 675049 h 678187"/>
                          <a:gd name="connsiteX5" fmla="*/ 23541 w 171384"/>
                          <a:gd name="connsiteY5" fmla="*/ 389963 h 678187"/>
                          <a:gd name="connsiteX6" fmla="*/ 15719 w 171384"/>
                          <a:gd name="connsiteY6" fmla="*/ 201484 h 678187"/>
                          <a:gd name="connsiteX7" fmla="*/ 76 w 171384"/>
                          <a:gd name="connsiteY7" fmla="*/ 693 h 678187"/>
                          <a:gd name="connsiteX8" fmla="*/ 8875 w 171384"/>
                          <a:gd name="connsiteY8" fmla="*/ 7323 h 6781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71384" h="678187">
                            <a:moveTo>
                              <a:pt x="8875" y="7323"/>
                            </a:moveTo>
                            <a:cubicBezTo>
                              <a:pt x="15719" y="66045"/>
                              <a:pt x="27452" y="123820"/>
                              <a:pt x="33319" y="181595"/>
                            </a:cubicBezTo>
                            <a:cubicBezTo>
                              <a:pt x="39185" y="240317"/>
                              <a:pt x="43096" y="298092"/>
                              <a:pt x="47985" y="356813"/>
                            </a:cubicBezTo>
                            <a:cubicBezTo>
                              <a:pt x="57762" y="462892"/>
                              <a:pt x="78295" y="582230"/>
                              <a:pt x="167270" y="667471"/>
                            </a:cubicBezTo>
                            <a:cubicBezTo>
                              <a:pt x="175092" y="675049"/>
                              <a:pt x="171181" y="682626"/>
                              <a:pt x="160426" y="675049"/>
                            </a:cubicBezTo>
                            <a:cubicBezTo>
                              <a:pt x="53851" y="604961"/>
                              <a:pt x="37230" y="491306"/>
                              <a:pt x="23541" y="389963"/>
                            </a:cubicBezTo>
                            <a:cubicBezTo>
                              <a:pt x="15719" y="328400"/>
                              <a:pt x="17675" y="263995"/>
                              <a:pt x="15719" y="201484"/>
                            </a:cubicBezTo>
                            <a:cubicBezTo>
                              <a:pt x="13764" y="134238"/>
                              <a:pt x="3987" y="67939"/>
                              <a:pt x="76" y="693"/>
                            </a:cubicBezTo>
                            <a:cubicBezTo>
                              <a:pt x="-902" y="-2149"/>
                              <a:pt x="7897" y="4481"/>
                              <a:pt x="8875" y="7323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251" name="Freeform: Shape 79">
                        <a:extLst>
                          <a:ext uri="{FF2B5EF4-FFF2-40B4-BE49-F238E27FC236}">
                            <a16:creationId xmlns:a16="http://schemas.microsoft.com/office/drawing/2014/main" id="{13303EC8-E7A3-0247-AF9E-C376F993E4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46845" y="4173363"/>
                        <a:ext cx="282572" cy="153535"/>
                      </a:xfrm>
                      <a:custGeom>
                        <a:avLst/>
                        <a:gdLst>
                          <a:gd name="connsiteX0" fmla="*/ 7235 w 282572"/>
                          <a:gd name="connsiteY0" fmla="*/ 2368 h 153535"/>
                          <a:gd name="connsiteX1" fmla="*/ 150964 w 282572"/>
                          <a:gd name="connsiteY1" fmla="*/ 77191 h 153535"/>
                          <a:gd name="connsiteX2" fmla="*/ 279048 w 282572"/>
                          <a:gd name="connsiteY2" fmla="*/ 145384 h 153535"/>
                          <a:gd name="connsiteX3" fmla="*/ 279048 w 282572"/>
                          <a:gd name="connsiteY3" fmla="*/ 152961 h 153535"/>
                          <a:gd name="connsiteX4" fmla="*/ 210606 w 282572"/>
                          <a:gd name="connsiteY4" fmla="*/ 127389 h 153535"/>
                          <a:gd name="connsiteX5" fmla="*/ 116742 w 282572"/>
                          <a:gd name="connsiteY5" fmla="*/ 83821 h 153535"/>
                          <a:gd name="connsiteX6" fmla="*/ 391 w 282572"/>
                          <a:gd name="connsiteY6" fmla="*/ 3315 h 153535"/>
                          <a:gd name="connsiteX7" fmla="*/ 7235 w 282572"/>
                          <a:gd name="connsiteY7" fmla="*/ 2368 h 1535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82572" h="153535">
                            <a:moveTo>
                              <a:pt x="7235" y="2368"/>
                            </a:moveTo>
                            <a:cubicBezTo>
                              <a:pt x="39501" y="38358"/>
                              <a:pt x="104032" y="55407"/>
                              <a:pt x="150964" y="77191"/>
                            </a:cubicBezTo>
                            <a:cubicBezTo>
                              <a:pt x="195940" y="98028"/>
                              <a:pt x="240916" y="116970"/>
                              <a:pt x="279048" y="145384"/>
                            </a:cubicBezTo>
                            <a:cubicBezTo>
                              <a:pt x="281003" y="147278"/>
                              <a:pt x="285892" y="155803"/>
                              <a:pt x="279048" y="152961"/>
                            </a:cubicBezTo>
                            <a:cubicBezTo>
                              <a:pt x="257538" y="142543"/>
                              <a:pt x="231139" y="138755"/>
                              <a:pt x="210606" y="127389"/>
                            </a:cubicBezTo>
                            <a:cubicBezTo>
                              <a:pt x="181274" y="111288"/>
                              <a:pt x="149008" y="97081"/>
                              <a:pt x="116742" y="83821"/>
                            </a:cubicBezTo>
                            <a:cubicBezTo>
                              <a:pt x="74699" y="65825"/>
                              <a:pt x="24835" y="36464"/>
                              <a:pt x="391" y="3315"/>
                            </a:cubicBezTo>
                            <a:cubicBezTo>
                              <a:pt x="-1565" y="-1421"/>
                              <a:pt x="4302" y="-473"/>
                              <a:pt x="7235" y="2368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252" name="Freeform: Shape 80">
                        <a:extLst>
                          <a:ext uri="{FF2B5EF4-FFF2-40B4-BE49-F238E27FC236}">
                            <a16:creationId xmlns:a16="http://schemas.microsoft.com/office/drawing/2014/main" id="{AAA6BB14-DCD9-EBD2-ED18-03D24B00AE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1913" y="2888956"/>
                        <a:ext cx="193172" cy="1378577"/>
                      </a:xfrm>
                      <a:custGeom>
                        <a:avLst/>
                        <a:gdLst>
                          <a:gd name="connsiteX0" fmla="*/ 496 w 193172"/>
                          <a:gd name="connsiteY0" fmla="*/ 1368228 h 1378577"/>
                          <a:gd name="connsiteX1" fmla="*/ 83604 w 193172"/>
                          <a:gd name="connsiteY1" fmla="*/ 1222370 h 1378577"/>
                          <a:gd name="connsiteX2" fmla="*/ 126625 w 193172"/>
                          <a:gd name="connsiteY2" fmla="*/ 1040522 h 1378577"/>
                          <a:gd name="connsiteX3" fmla="*/ 139335 w 193172"/>
                          <a:gd name="connsiteY3" fmla="*/ 684401 h 1378577"/>
                          <a:gd name="connsiteX4" fmla="*/ 151069 w 193172"/>
                          <a:gd name="connsiteY4" fmla="*/ 524336 h 1378577"/>
                          <a:gd name="connsiteX5" fmla="*/ 166712 w 193172"/>
                          <a:gd name="connsiteY5" fmla="*/ 351012 h 1378577"/>
                          <a:gd name="connsiteX6" fmla="*/ 168668 w 193172"/>
                          <a:gd name="connsiteY6" fmla="*/ 180528 h 1378577"/>
                          <a:gd name="connsiteX7" fmla="*/ 170623 w 193172"/>
                          <a:gd name="connsiteY7" fmla="*/ 1521 h 1378577"/>
                          <a:gd name="connsiteX8" fmla="*/ 181378 w 193172"/>
                          <a:gd name="connsiteY8" fmla="*/ 7204 h 1378577"/>
                          <a:gd name="connsiteX9" fmla="*/ 186267 w 193172"/>
                          <a:gd name="connsiteY9" fmla="*/ 179581 h 1378577"/>
                          <a:gd name="connsiteX10" fmla="*/ 192134 w 193172"/>
                          <a:gd name="connsiteY10" fmla="*/ 364272 h 1378577"/>
                          <a:gd name="connsiteX11" fmla="*/ 178445 w 193172"/>
                          <a:gd name="connsiteY11" fmla="*/ 714709 h 1378577"/>
                          <a:gd name="connsiteX12" fmla="*/ 165735 w 193172"/>
                          <a:gd name="connsiteY12" fmla="*/ 1071777 h 1378577"/>
                          <a:gd name="connsiteX13" fmla="*/ 110003 w 193172"/>
                          <a:gd name="connsiteY13" fmla="*/ 1239419 h 1378577"/>
                          <a:gd name="connsiteX14" fmla="*/ 15162 w 193172"/>
                          <a:gd name="connsiteY14" fmla="*/ 1377699 h 1378577"/>
                          <a:gd name="connsiteX15" fmla="*/ 496 w 193172"/>
                          <a:gd name="connsiteY15" fmla="*/ 1368228 h 13785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93172" h="1378577">
                            <a:moveTo>
                              <a:pt x="496" y="1368228"/>
                            </a:moveTo>
                            <a:cubicBezTo>
                              <a:pt x="34717" y="1320872"/>
                              <a:pt x="62093" y="1274463"/>
                              <a:pt x="83604" y="1222370"/>
                            </a:cubicBezTo>
                            <a:cubicBezTo>
                              <a:pt x="107070" y="1163648"/>
                              <a:pt x="115870" y="1101138"/>
                              <a:pt x="126625" y="1040522"/>
                            </a:cubicBezTo>
                            <a:cubicBezTo>
                              <a:pt x="147157" y="923077"/>
                              <a:pt x="131514" y="802792"/>
                              <a:pt x="139335" y="684401"/>
                            </a:cubicBezTo>
                            <a:cubicBezTo>
                              <a:pt x="143246" y="631362"/>
                              <a:pt x="143246" y="577376"/>
                              <a:pt x="151069" y="524336"/>
                            </a:cubicBezTo>
                            <a:cubicBezTo>
                              <a:pt x="158891" y="466561"/>
                              <a:pt x="165735" y="408787"/>
                              <a:pt x="166712" y="351012"/>
                            </a:cubicBezTo>
                            <a:cubicBezTo>
                              <a:pt x="167690" y="294184"/>
                              <a:pt x="165735" y="237356"/>
                              <a:pt x="168668" y="180528"/>
                            </a:cubicBezTo>
                            <a:cubicBezTo>
                              <a:pt x="171601" y="120860"/>
                              <a:pt x="173556" y="61190"/>
                              <a:pt x="170623" y="1521"/>
                            </a:cubicBezTo>
                            <a:cubicBezTo>
                              <a:pt x="170623" y="-3215"/>
                              <a:pt x="181378" y="4362"/>
                              <a:pt x="181378" y="7204"/>
                            </a:cubicBezTo>
                            <a:cubicBezTo>
                              <a:pt x="187245" y="64979"/>
                              <a:pt x="190178" y="121806"/>
                              <a:pt x="186267" y="179581"/>
                            </a:cubicBezTo>
                            <a:cubicBezTo>
                              <a:pt x="182356" y="241145"/>
                              <a:pt x="189201" y="302708"/>
                              <a:pt x="192134" y="364272"/>
                            </a:cubicBezTo>
                            <a:cubicBezTo>
                              <a:pt x="197023" y="480768"/>
                              <a:pt x="183334" y="598213"/>
                              <a:pt x="178445" y="714709"/>
                            </a:cubicBezTo>
                            <a:cubicBezTo>
                              <a:pt x="172579" y="833100"/>
                              <a:pt x="185289" y="954333"/>
                              <a:pt x="165735" y="1071777"/>
                            </a:cubicBezTo>
                            <a:cubicBezTo>
                              <a:pt x="155957" y="1128605"/>
                              <a:pt x="136402" y="1185432"/>
                              <a:pt x="110003" y="1239419"/>
                            </a:cubicBezTo>
                            <a:cubicBezTo>
                              <a:pt x="86537" y="1286775"/>
                              <a:pt x="63071" y="1341709"/>
                              <a:pt x="15162" y="1377699"/>
                            </a:cubicBezTo>
                            <a:cubicBezTo>
                              <a:pt x="8318" y="1381488"/>
                              <a:pt x="-2438" y="1372017"/>
                              <a:pt x="496" y="1368228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</p:grpSp>
                <p:sp>
                  <p:nvSpPr>
                    <p:cNvPr id="229" name="Freeform: Shape 81">
                      <a:extLst>
                        <a:ext uri="{FF2B5EF4-FFF2-40B4-BE49-F238E27FC236}">
                          <a16:creationId xmlns:a16="http://schemas.microsoft.com/office/drawing/2014/main" id="{8CA2488D-5F4C-3014-5871-84D5D2C32B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85847" y="3449283"/>
                      <a:ext cx="975580" cy="921206"/>
                    </a:xfrm>
                    <a:custGeom>
                      <a:avLst/>
                      <a:gdLst>
                        <a:gd name="connsiteX0" fmla="*/ 335157 w 975580"/>
                        <a:gd name="connsiteY0" fmla="*/ 851469 h 921206"/>
                        <a:gd name="connsiteX1" fmla="*/ 2725 w 975580"/>
                        <a:gd name="connsiteY1" fmla="*/ 579642 h 921206"/>
                        <a:gd name="connsiteX2" fmla="*/ 68233 w 975580"/>
                        <a:gd name="connsiteY2" fmla="*/ 662990 h 921206"/>
                        <a:gd name="connsiteX3" fmla="*/ 154275 w 975580"/>
                        <a:gd name="connsiteY3" fmla="*/ 716976 h 921206"/>
                        <a:gd name="connsiteX4" fmla="*/ 158186 w 975580"/>
                        <a:gd name="connsiteY4" fmla="*/ 713188 h 921206"/>
                        <a:gd name="connsiteX5" fmla="*/ 78989 w 975580"/>
                        <a:gd name="connsiteY5" fmla="*/ 327706 h 921206"/>
                        <a:gd name="connsiteX6" fmla="*/ 101476 w 975580"/>
                        <a:gd name="connsiteY6" fmla="*/ 0 h 921206"/>
                        <a:gd name="connsiteX7" fmla="*/ 105387 w 975580"/>
                        <a:gd name="connsiteY7" fmla="*/ 27467 h 921206"/>
                        <a:gd name="connsiteX8" fmla="*/ 115165 w 975580"/>
                        <a:gd name="connsiteY8" fmla="*/ 284139 h 921206"/>
                        <a:gd name="connsiteX9" fmla="*/ 174807 w 975580"/>
                        <a:gd name="connsiteY9" fmla="*/ 517132 h 921206"/>
                        <a:gd name="connsiteX10" fmla="*/ 281382 w 975580"/>
                        <a:gd name="connsiteY10" fmla="*/ 668673 h 921206"/>
                        <a:gd name="connsiteX11" fmla="*/ 477908 w 975580"/>
                        <a:gd name="connsiteY11" fmla="*/ 781381 h 921206"/>
                        <a:gd name="connsiteX12" fmla="*/ 734077 w 975580"/>
                        <a:gd name="connsiteY12" fmla="*/ 875147 h 921206"/>
                        <a:gd name="connsiteX13" fmla="*/ 975581 w 975580"/>
                        <a:gd name="connsiteY13" fmla="*/ 914926 h 921206"/>
                        <a:gd name="connsiteX14" fmla="*/ 806430 w 975580"/>
                        <a:gd name="connsiteY14" fmla="*/ 916821 h 921206"/>
                        <a:gd name="connsiteX15" fmla="*/ 628481 w 975580"/>
                        <a:gd name="connsiteY15" fmla="*/ 895036 h 921206"/>
                        <a:gd name="connsiteX16" fmla="*/ 416310 w 975580"/>
                        <a:gd name="connsiteY16" fmla="*/ 865676 h 921206"/>
                        <a:gd name="connsiteX17" fmla="*/ 335157 w 975580"/>
                        <a:gd name="connsiteY17" fmla="*/ 851469 h 9212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975580" h="921206">
                          <a:moveTo>
                            <a:pt x="335157" y="851469"/>
                          </a:moveTo>
                          <a:cubicBezTo>
                            <a:pt x="159164" y="803165"/>
                            <a:pt x="-24653" y="739707"/>
                            <a:pt x="2725" y="579642"/>
                          </a:cubicBezTo>
                          <a:cubicBezTo>
                            <a:pt x="22279" y="609004"/>
                            <a:pt x="42812" y="637417"/>
                            <a:pt x="68233" y="662990"/>
                          </a:cubicBezTo>
                          <a:cubicBezTo>
                            <a:pt x="89744" y="684774"/>
                            <a:pt x="117121" y="711293"/>
                            <a:pt x="154275" y="716976"/>
                          </a:cubicBezTo>
                          <a:cubicBezTo>
                            <a:pt x="157208" y="716976"/>
                            <a:pt x="160141" y="715082"/>
                            <a:pt x="158186" y="713188"/>
                          </a:cubicBezTo>
                          <a:cubicBezTo>
                            <a:pt x="66277" y="597638"/>
                            <a:pt x="67255" y="458410"/>
                            <a:pt x="78989" y="327706"/>
                          </a:cubicBezTo>
                          <a:cubicBezTo>
                            <a:pt x="89744" y="218787"/>
                            <a:pt x="111254" y="108920"/>
                            <a:pt x="101476" y="0"/>
                          </a:cubicBezTo>
                          <a:cubicBezTo>
                            <a:pt x="102454" y="9471"/>
                            <a:pt x="104409" y="18942"/>
                            <a:pt x="105387" y="27467"/>
                          </a:cubicBezTo>
                          <a:cubicBezTo>
                            <a:pt x="115165" y="112708"/>
                            <a:pt x="107343" y="198897"/>
                            <a:pt x="115165" y="284139"/>
                          </a:cubicBezTo>
                          <a:cubicBezTo>
                            <a:pt x="122987" y="363697"/>
                            <a:pt x="140586" y="442309"/>
                            <a:pt x="174807" y="517132"/>
                          </a:cubicBezTo>
                          <a:cubicBezTo>
                            <a:pt x="199251" y="572066"/>
                            <a:pt x="231517" y="625105"/>
                            <a:pt x="281382" y="668673"/>
                          </a:cubicBezTo>
                          <a:cubicBezTo>
                            <a:pt x="336135" y="716976"/>
                            <a:pt x="406533" y="750126"/>
                            <a:pt x="477908" y="781381"/>
                          </a:cubicBezTo>
                          <a:cubicBezTo>
                            <a:pt x="560039" y="817372"/>
                            <a:pt x="645103" y="849575"/>
                            <a:pt x="734077" y="875147"/>
                          </a:cubicBezTo>
                          <a:cubicBezTo>
                            <a:pt x="811319" y="896931"/>
                            <a:pt x="892472" y="913032"/>
                            <a:pt x="975581" y="914926"/>
                          </a:cubicBezTo>
                          <a:cubicBezTo>
                            <a:pt x="920827" y="924397"/>
                            <a:pt x="862162" y="921556"/>
                            <a:pt x="806430" y="916821"/>
                          </a:cubicBezTo>
                          <a:cubicBezTo>
                            <a:pt x="746788" y="912085"/>
                            <a:pt x="687146" y="903561"/>
                            <a:pt x="628481" y="895036"/>
                          </a:cubicBezTo>
                          <a:cubicBezTo>
                            <a:pt x="558083" y="884618"/>
                            <a:pt x="486708" y="877988"/>
                            <a:pt x="416310" y="865676"/>
                          </a:cubicBezTo>
                          <a:cubicBezTo>
                            <a:pt x="388934" y="861887"/>
                            <a:pt x="361557" y="856205"/>
                            <a:pt x="335157" y="851469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30" name="Freeform: Shape 82">
                      <a:extLst>
                        <a:ext uri="{FF2B5EF4-FFF2-40B4-BE49-F238E27FC236}">
                          <a16:creationId xmlns:a16="http://schemas.microsoft.com/office/drawing/2014/main" id="{51605B5A-35D0-B11D-6E4F-E4193AC7D4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85536" y="4052604"/>
                      <a:ext cx="969046" cy="317076"/>
                    </a:xfrm>
                    <a:custGeom>
                      <a:avLst/>
                      <a:gdLst>
                        <a:gd name="connsiteX0" fmla="*/ 3035 w 969046"/>
                        <a:gd name="connsiteY0" fmla="*/ 7577 h 317076"/>
                        <a:gd name="connsiteX1" fmla="*/ 136008 w 969046"/>
                        <a:gd name="connsiteY1" fmla="*/ 121233 h 317076"/>
                        <a:gd name="connsiteX2" fmla="*/ 371645 w 969046"/>
                        <a:gd name="connsiteY2" fmla="*/ 183743 h 317076"/>
                        <a:gd name="connsiteX3" fmla="*/ 526128 w 969046"/>
                        <a:gd name="connsiteY3" fmla="*/ 225417 h 317076"/>
                        <a:gd name="connsiteX4" fmla="*/ 678656 w 969046"/>
                        <a:gd name="connsiteY4" fmla="*/ 264249 h 317076"/>
                        <a:gd name="connsiteX5" fmla="*/ 748076 w 969046"/>
                        <a:gd name="connsiteY5" fmla="*/ 275615 h 317076"/>
                        <a:gd name="connsiteX6" fmla="*/ 962203 w 969046"/>
                        <a:gd name="connsiteY6" fmla="*/ 310659 h 317076"/>
                        <a:gd name="connsiteX7" fmla="*/ 969047 w 969046"/>
                        <a:gd name="connsiteY7" fmla="*/ 311605 h 317076"/>
                        <a:gd name="connsiteX8" fmla="*/ 806741 w 969046"/>
                        <a:gd name="connsiteY8" fmla="*/ 312553 h 317076"/>
                        <a:gd name="connsiteX9" fmla="*/ 628791 w 969046"/>
                        <a:gd name="connsiteY9" fmla="*/ 290769 h 317076"/>
                        <a:gd name="connsiteX10" fmla="*/ 416621 w 969046"/>
                        <a:gd name="connsiteY10" fmla="*/ 261408 h 317076"/>
                        <a:gd name="connsiteX11" fmla="*/ 335468 w 969046"/>
                        <a:gd name="connsiteY11" fmla="*/ 247201 h 317076"/>
                        <a:gd name="connsiteX12" fmla="*/ 101 w 969046"/>
                        <a:gd name="connsiteY12" fmla="*/ 0 h 317076"/>
                        <a:gd name="connsiteX13" fmla="*/ 3035 w 969046"/>
                        <a:gd name="connsiteY13" fmla="*/ 7577 h 3170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969046" h="317076">
                          <a:moveTo>
                            <a:pt x="3035" y="7577"/>
                          </a:moveTo>
                          <a:cubicBezTo>
                            <a:pt x="28456" y="57775"/>
                            <a:pt x="74410" y="95660"/>
                            <a:pt x="136008" y="121233"/>
                          </a:cubicBezTo>
                          <a:cubicBezTo>
                            <a:pt x="210317" y="151541"/>
                            <a:pt x="293425" y="163854"/>
                            <a:pt x="371645" y="183743"/>
                          </a:cubicBezTo>
                          <a:cubicBezTo>
                            <a:pt x="423465" y="197003"/>
                            <a:pt x="474308" y="211210"/>
                            <a:pt x="526128" y="225417"/>
                          </a:cubicBezTo>
                          <a:cubicBezTo>
                            <a:pt x="576971" y="240571"/>
                            <a:pt x="625858" y="254778"/>
                            <a:pt x="678656" y="264249"/>
                          </a:cubicBezTo>
                          <a:cubicBezTo>
                            <a:pt x="702122" y="268038"/>
                            <a:pt x="725588" y="271826"/>
                            <a:pt x="748076" y="275615"/>
                          </a:cubicBezTo>
                          <a:cubicBezTo>
                            <a:pt x="817496" y="293611"/>
                            <a:pt x="888872" y="307817"/>
                            <a:pt x="962203" y="310659"/>
                          </a:cubicBezTo>
                          <a:cubicBezTo>
                            <a:pt x="964158" y="311605"/>
                            <a:pt x="966114" y="311605"/>
                            <a:pt x="969047" y="311605"/>
                          </a:cubicBezTo>
                          <a:cubicBezTo>
                            <a:pt x="916248" y="320130"/>
                            <a:pt x="859539" y="317289"/>
                            <a:pt x="806741" y="312553"/>
                          </a:cubicBezTo>
                          <a:cubicBezTo>
                            <a:pt x="747098" y="307817"/>
                            <a:pt x="687457" y="299293"/>
                            <a:pt x="628791" y="290769"/>
                          </a:cubicBezTo>
                          <a:cubicBezTo>
                            <a:pt x="558393" y="280350"/>
                            <a:pt x="487018" y="273720"/>
                            <a:pt x="416621" y="261408"/>
                          </a:cubicBezTo>
                          <a:cubicBezTo>
                            <a:pt x="389244" y="256672"/>
                            <a:pt x="362844" y="251937"/>
                            <a:pt x="335468" y="247201"/>
                          </a:cubicBezTo>
                          <a:cubicBezTo>
                            <a:pt x="168273" y="201739"/>
                            <a:pt x="-4787" y="142069"/>
                            <a:pt x="101" y="0"/>
                          </a:cubicBezTo>
                          <a:cubicBezTo>
                            <a:pt x="1079" y="2842"/>
                            <a:pt x="2057" y="5683"/>
                            <a:pt x="3035" y="7577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31" name="Freeform: Shape 83">
                      <a:extLst>
                        <a:ext uri="{FF2B5EF4-FFF2-40B4-BE49-F238E27FC236}">
                          <a16:creationId xmlns:a16="http://schemas.microsoft.com/office/drawing/2014/main" id="{C396A463-C49D-7B52-F93C-AE9A5F1087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04792" y="373009"/>
                      <a:ext cx="2080641" cy="4097269"/>
                    </a:xfrm>
                    <a:custGeom>
                      <a:avLst/>
                      <a:gdLst>
                        <a:gd name="connsiteX0" fmla="*/ 0 w 2080641"/>
                        <a:gd name="connsiteY0" fmla="*/ 3984571 h 4097269"/>
                        <a:gd name="connsiteX1" fmla="*/ 399898 w 2080641"/>
                        <a:gd name="connsiteY1" fmla="*/ 3773362 h 4097269"/>
                        <a:gd name="connsiteX2" fmla="*/ 775352 w 2080641"/>
                        <a:gd name="connsiteY2" fmla="*/ 2988192 h 4097269"/>
                        <a:gd name="connsiteX3" fmla="*/ 775352 w 2080641"/>
                        <a:gd name="connsiteY3" fmla="*/ 2868853 h 4097269"/>
                        <a:gd name="connsiteX4" fmla="*/ 757752 w 2080641"/>
                        <a:gd name="connsiteY4" fmla="*/ 2747621 h 4097269"/>
                        <a:gd name="connsiteX5" fmla="*/ 775352 w 2080641"/>
                        <a:gd name="connsiteY5" fmla="*/ 1994653 h 4097269"/>
                        <a:gd name="connsiteX6" fmla="*/ 813484 w 2080641"/>
                        <a:gd name="connsiteY6" fmla="*/ 634576 h 4097269"/>
                        <a:gd name="connsiteX7" fmla="*/ 763619 w 2080641"/>
                        <a:gd name="connsiteY7" fmla="*/ 238677 h 4097269"/>
                        <a:gd name="connsiteX8" fmla="*/ 736242 w 2080641"/>
                        <a:gd name="connsiteY8" fmla="*/ 134492 h 4097269"/>
                        <a:gd name="connsiteX9" fmla="*/ 712776 w 2080641"/>
                        <a:gd name="connsiteY9" fmla="*/ 61564 h 4097269"/>
                        <a:gd name="connsiteX10" fmla="*/ 860416 w 2080641"/>
                        <a:gd name="connsiteY10" fmla="*/ 13260 h 4097269"/>
                        <a:gd name="connsiteX11" fmla="*/ 869215 w 2080641"/>
                        <a:gd name="connsiteY11" fmla="*/ 13260 h 4097269"/>
                        <a:gd name="connsiteX12" fmla="*/ 885837 w 2080641"/>
                        <a:gd name="connsiteY12" fmla="*/ 17996 h 4097269"/>
                        <a:gd name="connsiteX13" fmla="*/ 894637 w 2080641"/>
                        <a:gd name="connsiteY13" fmla="*/ 71035 h 4097269"/>
                        <a:gd name="connsiteX14" fmla="*/ 921036 w 2080641"/>
                        <a:gd name="connsiteY14" fmla="*/ 219734 h 4097269"/>
                        <a:gd name="connsiteX15" fmla="*/ 934724 w 2080641"/>
                        <a:gd name="connsiteY15" fmla="*/ 372222 h 4097269"/>
                        <a:gd name="connsiteX16" fmla="*/ 981656 w 2080641"/>
                        <a:gd name="connsiteY16" fmla="*/ 1007745 h 4097269"/>
                        <a:gd name="connsiteX17" fmla="*/ 1023699 w 2080641"/>
                        <a:gd name="connsiteY17" fmla="*/ 1592123 h 4097269"/>
                        <a:gd name="connsiteX18" fmla="*/ 1029565 w 2080641"/>
                        <a:gd name="connsiteY18" fmla="*/ 1593071 h 4097269"/>
                        <a:gd name="connsiteX19" fmla="*/ 1126363 w 2080641"/>
                        <a:gd name="connsiteY19" fmla="*/ 1237897 h 4097269"/>
                        <a:gd name="connsiteX20" fmla="*/ 1138095 w 2080641"/>
                        <a:gd name="connsiteY20" fmla="*/ 1074044 h 4097269"/>
                        <a:gd name="connsiteX21" fmla="*/ 1140051 w 2080641"/>
                        <a:gd name="connsiteY21" fmla="*/ 1080674 h 4097269"/>
                        <a:gd name="connsiteX22" fmla="*/ 1147872 w 2080641"/>
                        <a:gd name="connsiteY22" fmla="*/ 1063626 h 4097269"/>
                        <a:gd name="connsiteX23" fmla="*/ 1152761 w 2080641"/>
                        <a:gd name="connsiteY23" fmla="*/ 1013428 h 4097269"/>
                        <a:gd name="connsiteX24" fmla="*/ 1161561 w 2080641"/>
                        <a:gd name="connsiteY24" fmla="*/ 957547 h 4097269"/>
                        <a:gd name="connsiteX25" fmla="*/ 1331689 w 2080641"/>
                        <a:gd name="connsiteY25" fmla="*/ 452728 h 4097269"/>
                        <a:gd name="connsiteX26" fmla="*/ 1832294 w 2080641"/>
                        <a:gd name="connsiteY26" fmla="*/ 87136 h 4097269"/>
                        <a:gd name="connsiteX27" fmla="*/ 2004377 w 2080641"/>
                        <a:gd name="connsiteY27" fmla="*/ 0 h 4097269"/>
                        <a:gd name="connsiteX28" fmla="*/ 2080641 w 2080641"/>
                        <a:gd name="connsiteY28" fmla="*/ 21784 h 4097269"/>
                        <a:gd name="connsiteX29" fmla="*/ 1628923 w 2080641"/>
                        <a:gd name="connsiteY29" fmla="*/ 286033 h 4097269"/>
                        <a:gd name="connsiteX30" fmla="*/ 1333644 w 2080641"/>
                        <a:gd name="connsiteY30" fmla="*/ 629841 h 4097269"/>
                        <a:gd name="connsiteX31" fmla="*/ 1320934 w 2080641"/>
                        <a:gd name="connsiteY31" fmla="*/ 738761 h 4097269"/>
                        <a:gd name="connsiteX32" fmla="*/ 1311156 w 2080641"/>
                        <a:gd name="connsiteY32" fmla="*/ 859993 h 4097269"/>
                        <a:gd name="connsiteX33" fmla="*/ 1308223 w 2080641"/>
                        <a:gd name="connsiteY33" fmla="*/ 984067 h 4097269"/>
                        <a:gd name="connsiteX34" fmla="*/ 1222181 w 2080641"/>
                        <a:gd name="connsiteY34" fmla="*/ 1390385 h 4097269"/>
                        <a:gd name="connsiteX35" fmla="*/ 1136140 w 2080641"/>
                        <a:gd name="connsiteY35" fmla="*/ 1633797 h 4097269"/>
                        <a:gd name="connsiteX36" fmla="*/ 1058898 w 2080641"/>
                        <a:gd name="connsiteY36" fmla="*/ 1882893 h 4097269"/>
                        <a:gd name="connsiteX37" fmla="*/ 990456 w 2080641"/>
                        <a:gd name="connsiteY37" fmla="*/ 2388659 h 4097269"/>
                        <a:gd name="connsiteX38" fmla="*/ 997300 w 2080641"/>
                        <a:gd name="connsiteY38" fmla="*/ 2389606 h 4097269"/>
                        <a:gd name="connsiteX39" fmla="*/ 1080408 w 2080641"/>
                        <a:gd name="connsiteY39" fmla="*/ 2191656 h 4097269"/>
                        <a:gd name="connsiteX40" fmla="*/ 1051076 w 2080641"/>
                        <a:gd name="connsiteY40" fmla="*/ 2319518 h 4097269"/>
                        <a:gd name="connsiteX41" fmla="*/ 999255 w 2080641"/>
                        <a:gd name="connsiteY41" fmla="*/ 2449275 h 4097269"/>
                        <a:gd name="connsiteX42" fmla="*/ 1008055 w 2080641"/>
                        <a:gd name="connsiteY42" fmla="*/ 2568614 h 4097269"/>
                        <a:gd name="connsiteX43" fmla="*/ 1065742 w 2080641"/>
                        <a:gd name="connsiteY43" fmla="*/ 2681322 h 4097269"/>
                        <a:gd name="connsiteX44" fmla="*/ 1072586 w 2080641"/>
                        <a:gd name="connsiteY44" fmla="*/ 2680375 h 4097269"/>
                        <a:gd name="connsiteX45" fmla="*/ 1148850 w 2080641"/>
                        <a:gd name="connsiteY45" fmla="*/ 2480531 h 4097269"/>
                        <a:gd name="connsiteX46" fmla="*/ 1145917 w 2080641"/>
                        <a:gd name="connsiteY46" fmla="*/ 2687005 h 4097269"/>
                        <a:gd name="connsiteX47" fmla="*/ 1131251 w 2080641"/>
                        <a:gd name="connsiteY47" fmla="*/ 2949359 h 4097269"/>
                        <a:gd name="connsiteX48" fmla="*/ 1095075 w 2080641"/>
                        <a:gd name="connsiteY48" fmla="*/ 3188983 h 4097269"/>
                        <a:gd name="connsiteX49" fmla="*/ 1080408 w 2080641"/>
                        <a:gd name="connsiteY49" fmla="*/ 3672965 h 4097269"/>
                        <a:gd name="connsiteX50" fmla="*/ 1087253 w 2080641"/>
                        <a:gd name="connsiteY50" fmla="*/ 3672019 h 4097269"/>
                        <a:gd name="connsiteX51" fmla="*/ 1185027 w 2080641"/>
                        <a:gd name="connsiteY51" fmla="*/ 3256229 h 4097269"/>
                        <a:gd name="connsiteX52" fmla="*/ 1154717 w 2080641"/>
                        <a:gd name="connsiteY52" fmla="*/ 3705168 h 4097269"/>
                        <a:gd name="connsiteX53" fmla="*/ 1263246 w 2080641"/>
                        <a:gd name="connsiteY53" fmla="*/ 3877546 h 4097269"/>
                        <a:gd name="connsiteX54" fmla="*/ 1456840 w 2080641"/>
                        <a:gd name="connsiteY54" fmla="*/ 3985518 h 4097269"/>
                        <a:gd name="connsiteX55" fmla="*/ 1868471 w 2080641"/>
                        <a:gd name="connsiteY55" fmla="*/ 4077390 h 4097269"/>
                        <a:gd name="connsiteX56" fmla="*/ 1873360 w 2080641"/>
                        <a:gd name="connsiteY56" fmla="*/ 4088755 h 4097269"/>
                        <a:gd name="connsiteX57" fmla="*/ 1872382 w 2080641"/>
                        <a:gd name="connsiteY57" fmla="*/ 4094438 h 4097269"/>
                        <a:gd name="connsiteX58" fmla="*/ 1795140 w 2080641"/>
                        <a:gd name="connsiteY58" fmla="*/ 4087808 h 4097269"/>
                        <a:gd name="connsiteX59" fmla="*/ 1721809 w 2080641"/>
                        <a:gd name="connsiteY59" fmla="*/ 4091597 h 4097269"/>
                        <a:gd name="connsiteX60" fmla="*/ 1660211 w 2080641"/>
                        <a:gd name="connsiteY60" fmla="*/ 4086861 h 4097269"/>
                        <a:gd name="connsiteX61" fmla="*/ 1602524 w 2080641"/>
                        <a:gd name="connsiteY61" fmla="*/ 4079284 h 4097269"/>
                        <a:gd name="connsiteX62" fmla="*/ 1541904 w 2080641"/>
                        <a:gd name="connsiteY62" fmla="*/ 4075495 h 4097269"/>
                        <a:gd name="connsiteX63" fmla="*/ 1428485 w 2080641"/>
                        <a:gd name="connsiteY63" fmla="*/ 4044241 h 4097269"/>
                        <a:gd name="connsiteX64" fmla="*/ 1312134 w 2080641"/>
                        <a:gd name="connsiteY64" fmla="*/ 4011090 h 4097269"/>
                        <a:gd name="connsiteX65" fmla="*/ 1174272 w 2080641"/>
                        <a:gd name="connsiteY65" fmla="*/ 3981730 h 4097269"/>
                        <a:gd name="connsiteX66" fmla="*/ 1067697 w 2080641"/>
                        <a:gd name="connsiteY66" fmla="*/ 3966576 h 4097269"/>
                        <a:gd name="connsiteX67" fmla="*/ 556337 w 2080641"/>
                        <a:gd name="connsiteY67" fmla="*/ 4061289 h 4097269"/>
                        <a:gd name="connsiteX68" fmla="*/ 607180 w 2080641"/>
                        <a:gd name="connsiteY68" fmla="*/ 3994042 h 4097269"/>
                        <a:gd name="connsiteX69" fmla="*/ 0 w 2080641"/>
                        <a:gd name="connsiteY69" fmla="*/ 3984571 h 40972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080641" h="4097269">
                          <a:moveTo>
                            <a:pt x="0" y="3984571"/>
                          </a:moveTo>
                          <a:cubicBezTo>
                            <a:pt x="52798" y="3929637"/>
                            <a:pt x="307990" y="3807458"/>
                            <a:pt x="399898" y="3773362"/>
                          </a:cubicBezTo>
                          <a:cubicBezTo>
                            <a:pt x="784151" y="3628450"/>
                            <a:pt x="775352" y="3235392"/>
                            <a:pt x="775352" y="2988192"/>
                          </a:cubicBezTo>
                          <a:lnTo>
                            <a:pt x="775352" y="2868853"/>
                          </a:lnTo>
                          <a:cubicBezTo>
                            <a:pt x="775352" y="2828127"/>
                            <a:pt x="763619" y="2788348"/>
                            <a:pt x="757752" y="2747621"/>
                          </a:cubicBezTo>
                          <a:cubicBezTo>
                            <a:pt x="723531" y="2501368"/>
                            <a:pt x="757752" y="2240907"/>
                            <a:pt x="775352" y="1994653"/>
                          </a:cubicBezTo>
                          <a:cubicBezTo>
                            <a:pt x="807618" y="1541926"/>
                            <a:pt x="842816" y="1088251"/>
                            <a:pt x="813484" y="634576"/>
                          </a:cubicBezTo>
                          <a:cubicBezTo>
                            <a:pt x="804684" y="501979"/>
                            <a:pt x="790018" y="370327"/>
                            <a:pt x="763619" y="238677"/>
                          </a:cubicBezTo>
                          <a:cubicBezTo>
                            <a:pt x="756775" y="204580"/>
                            <a:pt x="751886" y="167642"/>
                            <a:pt x="736242" y="134492"/>
                          </a:cubicBezTo>
                          <a:cubicBezTo>
                            <a:pt x="724509" y="110814"/>
                            <a:pt x="714732" y="87136"/>
                            <a:pt x="712776" y="61564"/>
                          </a:cubicBezTo>
                          <a:cubicBezTo>
                            <a:pt x="707887" y="-1894"/>
                            <a:pt x="806640" y="12313"/>
                            <a:pt x="860416" y="13260"/>
                          </a:cubicBezTo>
                          <a:cubicBezTo>
                            <a:pt x="863349" y="13260"/>
                            <a:pt x="866282" y="13260"/>
                            <a:pt x="869215" y="13260"/>
                          </a:cubicBezTo>
                          <a:cubicBezTo>
                            <a:pt x="875082" y="13260"/>
                            <a:pt x="880948" y="15154"/>
                            <a:pt x="885837" y="17996"/>
                          </a:cubicBezTo>
                          <a:cubicBezTo>
                            <a:pt x="888770" y="35991"/>
                            <a:pt x="891704" y="53039"/>
                            <a:pt x="894637" y="71035"/>
                          </a:cubicBezTo>
                          <a:cubicBezTo>
                            <a:pt x="903436" y="120285"/>
                            <a:pt x="913214" y="170483"/>
                            <a:pt x="921036" y="219734"/>
                          </a:cubicBezTo>
                          <a:cubicBezTo>
                            <a:pt x="928858" y="270879"/>
                            <a:pt x="931791" y="321077"/>
                            <a:pt x="934724" y="372222"/>
                          </a:cubicBezTo>
                          <a:cubicBezTo>
                            <a:pt x="948413" y="584379"/>
                            <a:pt x="976767" y="795588"/>
                            <a:pt x="981656" y="1007745"/>
                          </a:cubicBezTo>
                          <a:cubicBezTo>
                            <a:pt x="986545" y="1202854"/>
                            <a:pt x="979701" y="1399857"/>
                            <a:pt x="1023699" y="1592123"/>
                          </a:cubicBezTo>
                          <a:cubicBezTo>
                            <a:pt x="1024677" y="1594965"/>
                            <a:pt x="1028588" y="1594965"/>
                            <a:pt x="1029565" y="1593071"/>
                          </a:cubicBezTo>
                          <a:cubicBezTo>
                            <a:pt x="1087253" y="1484151"/>
                            <a:pt x="1109740" y="1358183"/>
                            <a:pt x="1126363" y="1237897"/>
                          </a:cubicBezTo>
                          <a:cubicBezTo>
                            <a:pt x="1133207" y="1184858"/>
                            <a:pt x="1139073" y="1128978"/>
                            <a:pt x="1138095" y="1074044"/>
                          </a:cubicBezTo>
                          <a:cubicBezTo>
                            <a:pt x="1139073" y="1075938"/>
                            <a:pt x="1140051" y="1078780"/>
                            <a:pt x="1140051" y="1080674"/>
                          </a:cubicBezTo>
                          <a:cubicBezTo>
                            <a:pt x="1144939" y="1075938"/>
                            <a:pt x="1147872" y="1070256"/>
                            <a:pt x="1147872" y="1063626"/>
                          </a:cubicBezTo>
                          <a:cubicBezTo>
                            <a:pt x="1149828" y="1046578"/>
                            <a:pt x="1150806" y="1030476"/>
                            <a:pt x="1152761" y="1013428"/>
                          </a:cubicBezTo>
                          <a:cubicBezTo>
                            <a:pt x="1155694" y="994485"/>
                            <a:pt x="1158628" y="975543"/>
                            <a:pt x="1161561" y="957547"/>
                          </a:cubicBezTo>
                          <a:cubicBezTo>
                            <a:pt x="1186005" y="783276"/>
                            <a:pt x="1218270" y="607110"/>
                            <a:pt x="1331689" y="452728"/>
                          </a:cubicBezTo>
                          <a:cubicBezTo>
                            <a:pt x="1447063" y="295504"/>
                            <a:pt x="1638701" y="183743"/>
                            <a:pt x="1832294" y="87136"/>
                          </a:cubicBezTo>
                          <a:cubicBezTo>
                            <a:pt x="1889981" y="58722"/>
                            <a:pt x="1947668" y="29361"/>
                            <a:pt x="2004377" y="0"/>
                          </a:cubicBezTo>
                          <a:cubicBezTo>
                            <a:pt x="2029799" y="7577"/>
                            <a:pt x="2055220" y="15154"/>
                            <a:pt x="2080641" y="21784"/>
                          </a:cubicBezTo>
                          <a:cubicBezTo>
                            <a:pt x="1946690" y="125021"/>
                            <a:pt x="1773629" y="193214"/>
                            <a:pt x="1628923" y="286033"/>
                          </a:cubicBezTo>
                          <a:cubicBezTo>
                            <a:pt x="1493017" y="373169"/>
                            <a:pt x="1369821" y="493454"/>
                            <a:pt x="1333644" y="629841"/>
                          </a:cubicBezTo>
                          <a:cubicBezTo>
                            <a:pt x="1323867" y="665832"/>
                            <a:pt x="1322889" y="701822"/>
                            <a:pt x="1320934" y="738761"/>
                          </a:cubicBezTo>
                          <a:cubicBezTo>
                            <a:pt x="1318000" y="779487"/>
                            <a:pt x="1314089" y="819267"/>
                            <a:pt x="1311156" y="859993"/>
                          </a:cubicBezTo>
                          <a:cubicBezTo>
                            <a:pt x="1308223" y="901667"/>
                            <a:pt x="1306267" y="942393"/>
                            <a:pt x="1308223" y="984067"/>
                          </a:cubicBezTo>
                          <a:cubicBezTo>
                            <a:pt x="1280846" y="1119506"/>
                            <a:pt x="1259336" y="1255893"/>
                            <a:pt x="1222181" y="1390385"/>
                          </a:cubicBezTo>
                          <a:cubicBezTo>
                            <a:pt x="1199693" y="1472786"/>
                            <a:pt x="1166450" y="1552344"/>
                            <a:pt x="1136140" y="1633797"/>
                          </a:cubicBezTo>
                          <a:cubicBezTo>
                            <a:pt x="1105829" y="1716198"/>
                            <a:pt x="1079431" y="1798597"/>
                            <a:pt x="1058898" y="1882893"/>
                          </a:cubicBezTo>
                          <a:cubicBezTo>
                            <a:pt x="1017833" y="2049587"/>
                            <a:pt x="996322" y="2219123"/>
                            <a:pt x="990456" y="2388659"/>
                          </a:cubicBezTo>
                          <a:cubicBezTo>
                            <a:pt x="990456" y="2391500"/>
                            <a:pt x="996322" y="2392448"/>
                            <a:pt x="997300" y="2389606"/>
                          </a:cubicBezTo>
                          <a:cubicBezTo>
                            <a:pt x="1020766" y="2323307"/>
                            <a:pt x="1033476" y="2251326"/>
                            <a:pt x="1080408" y="2191656"/>
                          </a:cubicBezTo>
                          <a:cubicBezTo>
                            <a:pt x="1087253" y="2235224"/>
                            <a:pt x="1069653" y="2278792"/>
                            <a:pt x="1051076" y="2319518"/>
                          </a:cubicBezTo>
                          <a:cubicBezTo>
                            <a:pt x="1031521" y="2362140"/>
                            <a:pt x="1008055" y="2404760"/>
                            <a:pt x="999255" y="2449275"/>
                          </a:cubicBezTo>
                          <a:cubicBezTo>
                            <a:pt x="991433" y="2489054"/>
                            <a:pt x="996322" y="2529781"/>
                            <a:pt x="1008055" y="2568614"/>
                          </a:cubicBezTo>
                          <a:cubicBezTo>
                            <a:pt x="1019788" y="2607446"/>
                            <a:pt x="1036409" y="2648172"/>
                            <a:pt x="1065742" y="2681322"/>
                          </a:cubicBezTo>
                          <a:cubicBezTo>
                            <a:pt x="1067697" y="2683216"/>
                            <a:pt x="1071608" y="2683216"/>
                            <a:pt x="1072586" y="2680375"/>
                          </a:cubicBezTo>
                          <a:cubicBezTo>
                            <a:pt x="1098008" y="2614075"/>
                            <a:pt x="1124407" y="2547777"/>
                            <a:pt x="1148850" y="2480531"/>
                          </a:cubicBezTo>
                          <a:cubicBezTo>
                            <a:pt x="1148850" y="2549671"/>
                            <a:pt x="1147872" y="2617864"/>
                            <a:pt x="1145917" y="2687005"/>
                          </a:cubicBezTo>
                          <a:cubicBezTo>
                            <a:pt x="1142984" y="2774140"/>
                            <a:pt x="1140051" y="2862223"/>
                            <a:pt x="1131251" y="2949359"/>
                          </a:cubicBezTo>
                          <a:cubicBezTo>
                            <a:pt x="1122452" y="3029865"/>
                            <a:pt x="1108763" y="3109424"/>
                            <a:pt x="1095075" y="3188983"/>
                          </a:cubicBezTo>
                          <a:cubicBezTo>
                            <a:pt x="1067697" y="3349048"/>
                            <a:pt x="1042276" y="3512901"/>
                            <a:pt x="1080408" y="3672965"/>
                          </a:cubicBezTo>
                          <a:cubicBezTo>
                            <a:pt x="1081386" y="3675807"/>
                            <a:pt x="1087253" y="3674860"/>
                            <a:pt x="1087253" y="3672019"/>
                          </a:cubicBezTo>
                          <a:cubicBezTo>
                            <a:pt x="1104852" y="3531843"/>
                            <a:pt x="1144939" y="3393563"/>
                            <a:pt x="1185027" y="3256229"/>
                          </a:cubicBezTo>
                          <a:cubicBezTo>
                            <a:pt x="1195782" y="3405875"/>
                            <a:pt x="1122452" y="3555522"/>
                            <a:pt x="1154717" y="3705168"/>
                          </a:cubicBezTo>
                          <a:cubicBezTo>
                            <a:pt x="1168406" y="3770520"/>
                            <a:pt x="1206538" y="3828295"/>
                            <a:pt x="1263246" y="3877546"/>
                          </a:cubicBezTo>
                          <a:cubicBezTo>
                            <a:pt x="1317023" y="3923955"/>
                            <a:pt x="1383509" y="3958999"/>
                            <a:pt x="1456840" y="3985518"/>
                          </a:cubicBezTo>
                          <a:cubicBezTo>
                            <a:pt x="1587858" y="4031927"/>
                            <a:pt x="1729631" y="4049923"/>
                            <a:pt x="1868471" y="4077390"/>
                          </a:cubicBezTo>
                          <a:cubicBezTo>
                            <a:pt x="1870427" y="4081178"/>
                            <a:pt x="1872382" y="4084967"/>
                            <a:pt x="1873360" y="4088755"/>
                          </a:cubicBezTo>
                          <a:cubicBezTo>
                            <a:pt x="1873360" y="4090650"/>
                            <a:pt x="1874337" y="4093491"/>
                            <a:pt x="1872382" y="4094438"/>
                          </a:cubicBezTo>
                          <a:cubicBezTo>
                            <a:pt x="1855760" y="4102962"/>
                            <a:pt x="1811761" y="4089702"/>
                            <a:pt x="1795140" y="4087808"/>
                          </a:cubicBezTo>
                          <a:cubicBezTo>
                            <a:pt x="1770696" y="4085914"/>
                            <a:pt x="1746252" y="4090650"/>
                            <a:pt x="1721809" y="4091597"/>
                          </a:cubicBezTo>
                          <a:cubicBezTo>
                            <a:pt x="1701276" y="4093491"/>
                            <a:pt x="1679766" y="4089702"/>
                            <a:pt x="1660211" y="4086861"/>
                          </a:cubicBezTo>
                          <a:cubicBezTo>
                            <a:pt x="1640656" y="4084020"/>
                            <a:pt x="1621101" y="4082125"/>
                            <a:pt x="1602524" y="4079284"/>
                          </a:cubicBezTo>
                          <a:cubicBezTo>
                            <a:pt x="1581991" y="4076443"/>
                            <a:pt x="1561459" y="4078336"/>
                            <a:pt x="1541904" y="4075495"/>
                          </a:cubicBezTo>
                          <a:cubicBezTo>
                            <a:pt x="1503772" y="4069813"/>
                            <a:pt x="1465639" y="4053712"/>
                            <a:pt x="1428485" y="4044241"/>
                          </a:cubicBezTo>
                          <a:cubicBezTo>
                            <a:pt x="1389375" y="4033822"/>
                            <a:pt x="1352221" y="4019615"/>
                            <a:pt x="1312134" y="4011090"/>
                          </a:cubicBezTo>
                          <a:cubicBezTo>
                            <a:pt x="1266180" y="4000672"/>
                            <a:pt x="1220226" y="3991201"/>
                            <a:pt x="1174272" y="3981730"/>
                          </a:cubicBezTo>
                          <a:cubicBezTo>
                            <a:pt x="1139073" y="3974152"/>
                            <a:pt x="1103874" y="3969417"/>
                            <a:pt x="1067697" y="3966576"/>
                          </a:cubicBezTo>
                          <a:cubicBezTo>
                            <a:pt x="937657" y="3978888"/>
                            <a:pt x="717665" y="4030980"/>
                            <a:pt x="556337" y="4061289"/>
                          </a:cubicBezTo>
                          <a:cubicBezTo>
                            <a:pt x="572959" y="4039505"/>
                            <a:pt x="590558" y="4016774"/>
                            <a:pt x="607180" y="3994042"/>
                          </a:cubicBezTo>
                          <a:cubicBezTo>
                            <a:pt x="624779" y="3966576"/>
                            <a:pt x="245414" y="3984571"/>
                            <a:pt x="0" y="3984571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32" name="Freeform: Shape 84">
                      <a:extLst>
                        <a:ext uri="{FF2B5EF4-FFF2-40B4-BE49-F238E27FC236}">
                          <a16:creationId xmlns:a16="http://schemas.microsoft.com/office/drawing/2014/main" id="{9E2033B3-AAC0-7C80-3E4C-E074DBFB39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5517" y="1913040"/>
                      <a:ext cx="165239" cy="715081"/>
                    </a:xfrm>
                    <a:custGeom>
                      <a:avLst/>
                      <a:gdLst>
                        <a:gd name="connsiteX0" fmla="*/ 139818 w 165239"/>
                        <a:gd name="connsiteY0" fmla="*/ 54934 h 715081"/>
                        <a:gd name="connsiteX1" fmla="*/ 165239 w 165239"/>
                        <a:gd name="connsiteY1" fmla="*/ 0 h 715081"/>
                        <a:gd name="connsiteX2" fmla="*/ 0 w 165239"/>
                        <a:gd name="connsiteY2" fmla="*/ 715082 h 715081"/>
                        <a:gd name="connsiteX3" fmla="*/ 34221 w 165239"/>
                        <a:gd name="connsiteY3" fmla="*/ 444204 h 715081"/>
                        <a:gd name="connsiteX4" fmla="*/ 106575 w 165239"/>
                        <a:gd name="connsiteY4" fmla="*/ 136387 h 715081"/>
                        <a:gd name="connsiteX5" fmla="*/ 126129 w 165239"/>
                        <a:gd name="connsiteY5" fmla="*/ 17048 h 715081"/>
                        <a:gd name="connsiteX6" fmla="*/ 133951 w 165239"/>
                        <a:gd name="connsiteY6" fmla="*/ 54934 h 715081"/>
                        <a:gd name="connsiteX7" fmla="*/ 139818 w 165239"/>
                        <a:gd name="connsiteY7" fmla="*/ 54934 h 7150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5239" h="715081">
                          <a:moveTo>
                            <a:pt x="139818" y="54934"/>
                          </a:moveTo>
                          <a:cubicBezTo>
                            <a:pt x="149595" y="36938"/>
                            <a:pt x="157417" y="17995"/>
                            <a:pt x="165239" y="0"/>
                          </a:cubicBezTo>
                          <a:cubicBezTo>
                            <a:pt x="121240" y="240571"/>
                            <a:pt x="54754" y="477353"/>
                            <a:pt x="0" y="715082"/>
                          </a:cubicBezTo>
                          <a:cubicBezTo>
                            <a:pt x="1956" y="624158"/>
                            <a:pt x="14666" y="533233"/>
                            <a:pt x="34221" y="444204"/>
                          </a:cubicBezTo>
                          <a:cubicBezTo>
                            <a:pt x="56709" y="340966"/>
                            <a:pt x="87019" y="239623"/>
                            <a:pt x="106575" y="136387"/>
                          </a:cubicBezTo>
                          <a:cubicBezTo>
                            <a:pt x="114396" y="96607"/>
                            <a:pt x="120263" y="56828"/>
                            <a:pt x="126129" y="17048"/>
                          </a:cubicBezTo>
                          <a:cubicBezTo>
                            <a:pt x="129062" y="29361"/>
                            <a:pt x="131018" y="41674"/>
                            <a:pt x="133951" y="54934"/>
                          </a:cubicBezTo>
                          <a:cubicBezTo>
                            <a:pt x="133951" y="56828"/>
                            <a:pt x="137862" y="56828"/>
                            <a:pt x="139818" y="54934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33" name="Freeform: Shape 85">
                      <a:extLst>
                        <a:ext uri="{FF2B5EF4-FFF2-40B4-BE49-F238E27FC236}">
                          <a16:creationId xmlns:a16="http://schemas.microsoft.com/office/drawing/2014/main" id="{5C66963F-1681-343F-E2CC-C7B93EA215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6714" y="2928362"/>
                      <a:ext cx="23385" cy="369380"/>
                    </a:xfrm>
                    <a:custGeom>
                      <a:avLst/>
                      <a:gdLst>
                        <a:gd name="connsiteX0" fmla="*/ 19114 w 23385"/>
                        <a:gd name="connsiteY0" fmla="*/ 0 h 369380"/>
                        <a:gd name="connsiteX1" fmla="*/ 13247 w 23385"/>
                        <a:gd name="connsiteY1" fmla="*/ 369380 h 369380"/>
                        <a:gd name="connsiteX2" fmla="*/ 537 w 23385"/>
                        <a:gd name="connsiteY2" fmla="*/ 163853 h 369380"/>
                        <a:gd name="connsiteX3" fmla="*/ 19114 w 23385"/>
                        <a:gd name="connsiteY3" fmla="*/ 0 h 369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3385" h="369380">
                          <a:moveTo>
                            <a:pt x="19114" y="0"/>
                          </a:moveTo>
                          <a:cubicBezTo>
                            <a:pt x="25958" y="123126"/>
                            <a:pt x="24980" y="246253"/>
                            <a:pt x="13247" y="369380"/>
                          </a:cubicBezTo>
                          <a:cubicBezTo>
                            <a:pt x="7381" y="301187"/>
                            <a:pt x="-2397" y="232994"/>
                            <a:pt x="537" y="163853"/>
                          </a:cubicBezTo>
                          <a:cubicBezTo>
                            <a:pt x="3470" y="108920"/>
                            <a:pt x="11292" y="54933"/>
                            <a:pt x="19114" y="0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34" name="Freeform: Shape 86">
                      <a:extLst>
                        <a:ext uri="{FF2B5EF4-FFF2-40B4-BE49-F238E27FC236}">
                          <a16:creationId xmlns:a16="http://schemas.microsoft.com/office/drawing/2014/main" id="{05320B10-D6EF-AFF9-5C95-9359FC0863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96932" y="2979507"/>
                      <a:ext cx="56709" cy="602373"/>
                    </a:xfrm>
                    <a:custGeom>
                      <a:avLst/>
                      <a:gdLst>
                        <a:gd name="connsiteX0" fmla="*/ 3911 w 56709"/>
                        <a:gd name="connsiteY0" fmla="*/ 582484 h 602373"/>
                        <a:gd name="connsiteX1" fmla="*/ 0 w 56709"/>
                        <a:gd name="connsiteY1" fmla="*/ 602374 h 602373"/>
                        <a:gd name="connsiteX2" fmla="*/ 56709 w 56709"/>
                        <a:gd name="connsiteY2" fmla="*/ 0 h 602373"/>
                        <a:gd name="connsiteX3" fmla="*/ 54754 w 56709"/>
                        <a:gd name="connsiteY3" fmla="*/ 80506 h 602373"/>
                        <a:gd name="connsiteX4" fmla="*/ 40088 w 56709"/>
                        <a:gd name="connsiteY4" fmla="*/ 342860 h 602373"/>
                        <a:gd name="connsiteX5" fmla="*/ 3911 w 56709"/>
                        <a:gd name="connsiteY5" fmla="*/ 582484 h 602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6709" h="602373">
                          <a:moveTo>
                            <a:pt x="3911" y="582484"/>
                          </a:moveTo>
                          <a:cubicBezTo>
                            <a:pt x="2934" y="589114"/>
                            <a:pt x="1956" y="595743"/>
                            <a:pt x="0" y="602374"/>
                          </a:cubicBezTo>
                          <a:cubicBezTo>
                            <a:pt x="6844" y="400635"/>
                            <a:pt x="24444" y="199844"/>
                            <a:pt x="56709" y="0"/>
                          </a:cubicBezTo>
                          <a:cubicBezTo>
                            <a:pt x="56709" y="26519"/>
                            <a:pt x="55731" y="53986"/>
                            <a:pt x="54754" y="80506"/>
                          </a:cubicBezTo>
                          <a:cubicBezTo>
                            <a:pt x="51821" y="167641"/>
                            <a:pt x="48887" y="255724"/>
                            <a:pt x="40088" y="342860"/>
                          </a:cubicBezTo>
                          <a:cubicBezTo>
                            <a:pt x="32266" y="423366"/>
                            <a:pt x="17599" y="502925"/>
                            <a:pt x="3911" y="582484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35" name="Freeform: Shape 87">
                      <a:extLst>
                        <a:ext uri="{FF2B5EF4-FFF2-40B4-BE49-F238E27FC236}">
                          <a16:creationId xmlns:a16="http://schemas.microsoft.com/office/drawing/2014/main" id="{FF3ECFE2-5DAA-8A5C-66E8-FE84AE0B47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2227" y="1204588"/>
                      <a:ext cx="36176" cy="553123"/>
                    </a:xfrm>
                    <a:custGeom>
                      <a:avLst/>
                      <a:gdLst>
                        <a:gd name="connsiteX0" fmla="*/ 0 w 36176"/>
                        <a:gd name="connsiteY0" fmla="*/ 553123 h 553123"/>
                        <a:gd name="connsiteX1" fmla="*/ 17599 w 36176"/>
                        <a:gd name="connsiteY1" fmla="*/ 98501 h 553123"/>
                        <a:gd name="connsiteX2" fmla="*/ 25422 w 36176"/>
                        <a:gd name="connsiteY2" fmla="*/ 0 h 553123"/>
                        <a:gd name="connsiteX3" fmla="*/ 34221 w 36176"/>
                        <a:gd name="connsiteY3" fmla="*/ 177113 h 553123"/>
                        <a:gd name="connsiteX4" fmla="*/ 36176 w 36176"/>
                        <a:gd name="connsiteY4" fmla="*/ 310658 h 553123"/>
                        <a:gd name="connsiteX5" fmla="*/ 0 w 36176"/>
                        <a:gd name="connsiteY5" fmla="*/ 553123 h 5531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6176" h="553123">
                          <a:moveTo>
                            <a:pt x="0" y="553123"/>
                          </a:moveTo>
                          <a:cubicBezTo>
                            <a:pt x="7822" y="401582"/>
                            <a:pt x="6844" y="250042"/>
                            <a:pt x="17599" y="98501"/>
                          </a:cubicBezTo>
                          <a:cubicBezTo>
                            <a:pt x="19555" y="65352"/>
                            <a:pt x="22488" y="33149"/>
                            <a:pt x="25422" y="0"/>
                          </a:cubicBezTo>
                          <a:cubicBezTo>
                            <a:pt x="29332" y="58722"/>
                            <a:pt x="32266" y="118391"/>
                            <a:pt x="34221" y="177113"/>
                          </a:cubicBezTo>
                          <a:cubicBezTo>
                            <a:pt x="35199" y="221628"/>
                            <a:pt x="36176" y="266143"/>
                            <a:pt x="36176" y="310658"/>
                          </a:cubicBezTo>
                          <a:cubicBezTo>
                            <a:pt x="26399" y="392111"/>
                            <a:pt x="13688" y="472617"/>
                            <a:pt x="0" y="553123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36" name="Freeform: Shape 88">
                      <a:extLst>
                        <a:ext uri="{FF2B5EF4-FFF2-40B4-BE49-F238E27FC236}">
                          <a16:creationId xmlns:a16="http://schemas.microsoft.com/office/drawing/2014/main" id="{7CF2AEE9-00F1-763E-725A-DC1546C0FF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02836" y="384374"/>
                      <a:ext cx="1715942" cy="4078485"/>
                    </a:xfrm>
                    <a:custGeom>
                      <a:avLst/>
                      <a:gdLst>
                        <a:gd name="connsiteX0" fmla="*/ 608157 w 1715942"/>
                        <a:gd name="connsiteY0" fmla="*/ 3980782 h 4078485"/>
                        <a:gd name="connsiteX1" fmla="*/ 557315 w 1715942"/>
                        <a:gd name="connsiteY1" fmla="*/ 4048028 h 4078485"/>
                        <a:gd name="connsiteX2" fmla="*/ 1068676 w 1715942"/>
                        <a:gd name="connsiteY2" fmla="*/ 3953316 h 4078485"/>
                        <a:gd name="connsiteX3" fmla="*/ 1175249 w 1715942"/>
                        <a:gd name="connsiteY3" fmla="*/ 3968470 h 4078485"/>
                        <a:gd name="connsiteX4" fmla="*/ 1313112 w 1715942"/>
                        <a:gd name="connsiteY4" fmla="*/ 3997831 h 4078485"/>
                        <a:gd name="connsiteX5" fmla="*/ 1429463 w 1715942"/>
                        <a:gd name="connsiteY5" fmla="*/ 4030980 h 4078485"/>
                        <a:gd name="connsiteX6" fmla="*/ 1542882 w 1715942"/>
                        <a:gd name="connsiteY6" fmla="*/ 4062235 h 4078485"/>
                        <a:gd name="connsiteX7" fmla="*/ 1603502 w 1715942"/>
                        <a:gd name="connsiteY7" fmla="*/ 4066024 h 4078485"/>
                        <a:gd name="connsiteX8" fmla="*/ 1661189 w 1715942"/>
                        <a:gd name="connsiteY8" fmla="*/ 4073601 h 4078485"/>
                        <a:gd name="connsiteX9" fmla="*/ 1715942 w 1715942"/>
                        <a:gd name="connsiteY9" fmla="*/ 4078336 h 4078485"/>
                        <a:gd name="connsiteX10" fmla="*/ 1671944 w 1715942"/>
                        <a:gd name="connsiteY10" fmla="*/ 4069813 h 4078485"/>
                        <a:gd name="connsiteX11" fmla="*/ 1519416 w 1715942"/>
                        <a:gd name="connsiteY11" fmla="*/ 4028139 h 4078485"/>
                        <a:gd name="connsiteX12" fmla="*/ 1370798 w 1715942"/>
                        <a:gd name="connsiteY12" fmla="*/ 3976046 h 4078485"/>
                        <a:gd name="connsiteX13" fmla="*/ 1221204 w 1715942"/>
                        <a:gd name="connsiteY13" fmla="*/ 3925849 h 4078485"/>
                        <a:gd name="connsiteX14" fmla="*/ 1122451 w 1715942"/>
                        <a:gd name="connsiteY14" fmla="*/ 3879440 h 4078485"/>
                        <a:gd name="connsiteX15" fmla="*/ 1081386 w 1715942"/>
                        <a:gd name="connsiteY15" fmla="*/ 3745894 h 4078485"/>
                        <a:gd name="connsiteX16" fmla="*/ 1082364 w 1715942"/>
                        <a:gd name="connsiteY16" fmla="*/ 3742106 h 4078485"/>
                        <a:gd name="connsiteX17" fmla="*/ 1012944 w 1715942"/>
                        <a:gd name="connsiteY17" fmla="*/ 3866180 h 4078485"/>
                        <a:gd name="connsiteX18" fmla="*/ 1010010 w 1715942"/>
                        <a:gd name="connsiteY18" fmla="*/ 3868074 h 4078485"/>
                        <a:gd name="connsiteX19" fmla="*/ 1006100 w 1715942"/>
                        <a:gd name="connsiteY19" fmla="*/ 3868074 h 4078485"/>
                        <a:gd name="connsiteX20" fmla="*/ 1003166 w 1715942"/>
                        <a:gd name="connsiteY20" fmla="*/ 3864285 h 4078485"/>
                        <a:gd name="connsiteX21" fmla="*/ 1027610 w 1715942"/>
                        <a:gd name="connsiteY21" fmla="*/ 3755366 h 4078485"/>
                        <a:gd name="connsiteX22" fmla="*/ 866282 w 1715942"/>
                        <a:gd name="connsiteY22" fmla="*/ 3911642 h 4078485"/>
                        <a:gd name="connsiteX23" fmla="*/ 861393 w 1715942"/>
                        <a:gd name="connsiteY23" fmla="*/ 3907854 h 4078485"/>
                        <a:gd name="connsiteX24" fmla="*/ 925925 w 1715942"/>
                        <a:gd name="connsiteY24" fmla="*/ 3798934 h 4078485"/>
                        <a:gd name="connsiteX25" fmla="*/ 978722 w 1715942"/>
                        <a:gd name="connsiteY25" fmla="*/ 3666336 h 4078485"/>
                        <a:gd name="connsiteX26" fmla="*/ 995345 w 1715942"/>
                        <a:gd name="connsiteY26" fmla="*/ 3512900 h 4078485"/>
                        <a:gd name="connsiteX27" fmla="*/ 1001211 w 1715942"/>
                        <a:gd name="connsiteY27" fmla="*/ 3355677 h 4078485"/>
                        <a:gd name="connsiteX28" fmla="*/ 999256 w 1715942"/>
                        <a:gd name="connsiteY28" fmla="*/ 3038389 h 4078485"/>
                        <a:gd name="connsiteX29" fmla="*/ 997300 w 1715942"/>
                        <a:gd name="connsiteY29" fmla="*/ 2720154 h 4078485"/>
                        <a:gd name="connsiteX30" fmla="*/ 1002189 w 1715942"/>
                        <a:gd name="connsiteY30" fmla="*/ 2651013 h 4078485"/>
                        <a:gd name="connsiteX31" fmla="*/ 953302 w 1715942"/>
                        <a:gd name="connsiteY31" fmla="*/ 2901055 h 4078485"/>
                        <a:gd name="connsiteX32" fmla="*/ 932769 w 1715942"/>
                        <a:gd name="connsiteY32" fmla="*/ 3014711 h 4078485"/>
                        <a:gd name="connsiteX33" fmla="*/ 922013 w 1715942"/>
                        <a:gd name="connsiteY33" fmla="*/ 3134996 h 4078485"/>
                        <a:gd name="connsiteX34" fmla="*/ 870193 w 1715942"/>
                        <a:gd name="connsiteY34" fmla="*/ 3345259 h 4078485"/>
                        <a:gd name="connsiteX35" fmla="*/ 864327 w 1715942"/>
                        <a:gd name="connsiteY35" fmla="*/ 3343364 h 4078485"/>
                        <a:gd name="connsiteX36" fmla="*/ 886815 w 1715942"/>
                        <a:gd name="connsiteY36" fmla="*/ 3017553 h 4078485"/>
                        <a:gd name="connsiteX37" fmla="*/ 859438 w 1715942"/>
                        <a:gd name="connsiteY37" fmla="*/ 2692687 h 4078485"/>
                        <a:gd name="connsiteX38" fmla="*/ 821306 w 1715942"/>
                        <a:gd name="connsiteY38" fmla="*/ 2368769 h 4078485"/>
                        <a:gd name="connsiteX39" fmla="*/ 830106 w 1715942"/>
                        <a:gd name="connsiteY39" fmla="*/ 2042010 h 4078485"/>
                        <a:gd name="connsiteX40" fmla="*/ 896592 w 1715942"/>
                        <a:gd name="connsiteY40" fmla="*/ 1379019 h 4078485"/>
                        <a:gd name="connsiteX41" fmla="*/ 869216 w 1715942"/>
                        <a:gd name="connsiteY41" fmla="*/ 707505 h 4078485"/>
                        <a:gd name="connsiteX42" fmla="*/ 854549 w 1715942"/>
                        <a:gd name="connsiteY42" fmla="*/ 469776 h 4078485"/>
                        <a:gd name="connsiteX43" fmla="*/ 827172 w 1715942"/>
                        <a:gd name="connsiteY43" fmla="*/ 284139 h 4078485"/>
                        <a:gd name="connsiteX44" fmla="*/ 784151 w 1715942"/>
                        <a:gd name="connsiteY44" fmla="*/ 0 h 4078485"/>
                        <a:gd name="connsiteX45" fmla="*/ 712776 w 1715942"/>
                        <a:gd name="connsiteY45" fmla="*/ 50198 h 4078485"/>
                        <a:gd name="connsiteX46" fmla="*/ 736242 w 1715942"/>
                        <a:gd name="connsiteY46" fmla="*/ 123127 h 4078485"/>
                        <a:gd name="connsiteX47" fmla="*/ 763619 w 1715942"/>
                        <a:gd name="connsiteY47" fmla="*/ 227311 h 4078485"/>
                        <a:gd name="connsiteX48" fmla="*/ 813484 w 1715942"/>
                        <a:gd name="connsiteY48" fmla="*/ 623211 h 4078485"/>
                        <a:gd name="connsiteX49" fmla="*/ 775352 w 1715942"/>
                        <a:gd name="connsiteY49" fmla="*/ 1983287 h 4078485"/>
                        <a:gd name="connsiteX50" fmla="*/ 757752 w 1715942"/>
                        <a:gd name="connsiteY50" fmla="*/ 2736255 h 4078485"/>
                        <a:gd name="connsiteX51" fmla="*/ 775352 w 1715942"/>
                        <a:gd name="connsiteY51" fmla="*/ 2857488 h 4078485"/>
                        <a:gd name="connsiteX52" fmla="*/ 775352 w 1715942"/>
                        <a:gd name="connsiteY52" fmla="*/ 2976826 h 4078485"/>
                        <a:gd name="connsiteX53" fmla="*/ 399898 w 1715942"/>
                        <a:gd name="connsiteY53" fmla="*/ 3761996 h 4078485"/>
                        <a:gd name="connsiteX54" fmla="*/ 0 w 1715942"/>
                        <a:gd name="connsiteY54" fmla="*/ 3973205 h 4078485"/>
                        <a:gd name="connsiteX55" fmla="*/ 608157 w 1715942"/>
                        <a:gd name="connsiteY55" fmla="*/ 3980782 h 4078485"/>
                        <a:gd name="connsiteX56" fmla="*/ 742108 w 1715942"/>
                        <a:gd name="connsiteY56" fmla="*/ 3733582 h 4078485"/>
                        <a:gd name="connsiteX57" fmla="*/ 424341 w 1715942"/>
                        <a:gd name="connsiteY57" fmla="*/ 3895541 h 4078485"/>
                        <a:gd name="connsiteX58" fmla="*/ 422386 w 1715942"/>
                        <a:gd name="connsiteY58" fmla="*/ 3889858 h 4078485"/>
                        <a:gd name="connsiteX59" fmla="*/ 587625 w 1715942"/>
                        <a:gd name="connsiteY59" fmla="*/ 3772414 h 4078485"/>
                        <a:gd name="connsiteX60" fmla="*/ 718643 w 1715942"/>
                        <a:gd name="connsiteY60" fmla="*/ 3618979 h 4078485"/>
                        <a:gd name="connsiteX61" fmla="*/ 802729 w 1715942"/>
                        <a:gd name="connsiteY61" fmla="*/ 3165304 h 4078485"/>
                        <a:gd name="connsiteX62" fmla="*/ 809573 w 1715942"/>
                        <a:gd name="connsiteY62" fmla="*/ 3165304 h 4078485"/>
                        <a:gd name="connsiteX63" fmla="*/ 819350 w 1715942"/>
                        <a:gd name="connsiteY63" fmla="*/ 3552680 h 4078485"/>
                        <a:gd name="connsiteX64" fmla="*/ 885837 w 1715942"/>
                        <a:gd name="connsiteY64" fmla="*/ 3416294 h 4078485"/>
                        <a:gd name="connsiteX65" fmla="*/ 891704 w 1715942"/>
                        <a:gd name="connsiteY65" fmla="*/ 3418188 h 4078485"/>
                        <a:gd name="connsiteX66" fmla="*/ 821306 w 1715942"/>
                        <a:gd name="connsiteY66" fmla="*/ 3651181 h 4078485"/>
                        <a:gd name="connsiteX67" fmla="*/ 796862 w 1715942"/>
                        <a:gd name="connsiteY67" fmla="*/ 3718428 h 4078485"/>
                        <a:gd name="connsiteX68" fmla="*/ 683444 w 1715942"/>
                        <a:gd name="connsiteY68" fmla="*/ 3912589 h 4078485"/>
                        <a:gd name="connsiteX69" fmla="*/ 677577 w 1715942"/>
                        <a:gd name="connsiteY69" fmla="*/ 3909748 h 4078485"/>
                        <a:gd name="connsiteX70" fmla="*/ 742108 w 1715942"/>
                        <a:gd name="connsiteY70" fmla="*/ 3733582 h 40784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</a:cxnLst>
                      <a:rect l="l" t="t" r="r" b="b"/>
                      <a:pathLst>
                        <a:path w="1715942" h="4078485">
                          <a:moveTo>
                            <a:pt x="608157" y="3980782"/>
                          </a:moveTo>
                          <a:cubicBezTo>
                            <a:pt x="591536" y="4003513"/>
                            <a:pt x="574914" y="4025297"/>
                            <a:pt x="557315" y="4048028"/>
                          </a:cubicBezTo>
                          <a:cubicBezTo>
                            <a:pt x="718643" y="4017720"/>
                            <a:pt x="938635" y="3966575"/>
                            <a:pt x="1068676" y="3953316"/>
                          </a:cubicBezTo>
                          <a:cubicBezTo>
                            <a:pt x="1104852" y="3956157"/>
                            <a:pt x="1140051" y="3961840"/>
                            <a:pt x="1175249" y="3968470"/>
                          </a:cubicBezTo>
                          <a:cubicBezTo>
                            <a:pt x="1221204" y="3977941"/>
                            <a:pt x="1267158" y="3987412"/>
                            <a:pt x="1313112" y="3997831"/>
                          </a:cubicBezTo>
                          <a:cubicBezTo>
                            <a:pt x="1354177" y="4007302"/>
                            <a:pt x="1390354" y="4021509"/>
                            <a:pt x="1429463" y="4030980"/>
                          </a:cubicBezTo>
                          <a:cubicBezTo>
                            <a:pt x="1466618" y="4040451"/>
                            <a:pt x="1504750" y="4056553"/>
                            <a:pt x="1542882" y="4062235"/>
                          </a:cubicBezTo>
                          <a:cubicBezTo>
                            <a:pt x="1563414" y="4065077"/>
                            <a:pt x="1583947" y="4063183"/>
                            <a:pt x="1603502" y="4066024"/>
                          </a:cubicBezTo>
                          <a:cubicBezTo>
                            <a:pt x="1623057" y="4068865"/>
                            <a:pt x="1641634" y="4070759"/>
                            <a:pt x="1661189" y="4073601"/>
                          </a:cubicBezTo>
                          <a:cubicBezTo>
                            <a:pt x="1678788" y="4075495"/>
                            <a:pt x="1697366" y="4079284"/>
                            <a:pt x="1715942" y="4078336"/>
                          </a:cubicBezTo>
                          <a:cubicBezTo>
                            <a:pt x="1701277" y="4076443"/>
                            <a:pt x="1686610" y="4073601"/>
                            <a:pt x="1671944" y="4069813"/>
                          </a:cubicBezTo>
                          <a:cubicBezTo>
                            <a:pt x="1620124" y="4058447"/>
                            <a:pt x="1569281" y="4044240"/>
                            <a:pt x="1519416" y="4028139"/>
                          </a:cubicBezTo>
                          <a:cubicBezTo>
                            <a:pt x="1469551" y="4012038"/>
                            <a:pt x="1420664" y="3993095"/>
                            <a:pt x="1370798" y="3976046"/>
                          </a:cubicBezTo>
                          <a:cubicBezTo>
                            <a:pt x="1320933" y="3959945"/>
                            <a:pt x="1271069" y="3943844"/>
                            <a:pt x="1221204" y="3925849"/>
                          </a:cubicBezTo>
                          <a:cubicBezTo>
                            <a:pt x="1186983" y="3913536"/>
                            <a:pt x="1151784" y="3900277"/>
                            <a:pt x="1122451" y="3879440"/>
                          </a:cubicBezTo>
                          <a:cubicBezTo>
                            <a:pt x="1075520" y="3846290"/>
                            <a:pt x="1069653" y="3797039"/>
                            <a:pt x="1081386" y="3745894"/>
                          </a:cubicBezTo>
                          <a:cubicBezTo>
                            <a:pt x="1081386" y="3744947"/>
                            <a:pt x="1082364" y="3743053"/>
                            <a:pt x="1082364" y="3742106"/>
                          </a:cubicBezTo>
                          <a:cubicBezTo>
                            <a:pt x="1056942" y="3782832"/>
                            <a:pt x="1032499" y="3823559"/>
                            <a:pt x="1012944" y="3866180"/>
                          </a:cubicBezTo>
                          <a:cubicBezTo>
                            <a:pt x="1012944" y="3867127"/>
                            <a:pt x="1010988" y="3868074"/>
                            <a:pt x="1010010" y="3868074"/>
                          </a:cubicBezTo>
                          <a:lnTo>
                            <a:pt x="1006100" y="3868074"/>
                          </a:lnTo>
                          <a:cubicBezTo>
                            <a:pt x="1004144" y="3868074"/>
                            <a:pt x="1002189" y="3866180"/>
                            <a:pt x="1003166" y="3864285"/>
                          </a:cubicBezTo>
                          <a:cubicBezTo>
                            <a:pt x="1009033" y="3829242"/>
                            <a:pt x="1020766" y="3792304"/>
                            <a:pt x="1027610" y="3755366"/>
                          </a:cubicBezTo>
                          <a:cubicBezTo>
                            <a:pt x="986545" y="3818823"/>
                            <a:pt x="933747" y="3876598"/>
                            <a:pt x="866282" y="3911642"/>
                          </a:cubicBezTo>
                          <a:cubicBezTo>
                            <a:pt x="864327" y="3912589"/>
                            <a:pt x="860416" y="3910695"/>
                            <a:pt x="861393" y="3907854"/>
                          </a:cubicBezTo>
                          <a:cubicBezTo>
                            <a:pt x="877037" y="3869021"/>
                            <a:pt x="903436" y="3834924"/>
                            <a:pt x="925925" y="3798934"/>
                          </a:cubicBezTo>
                          <a:cubicBezTo>
                            <a:pt x="952324" y="3758207"/>
                            <a:pt x="968945" y="3713692"/>
                            <a:pt x="978722" y="3666336"/>
                          </a:cubicBezTo>
                          <a:cubicBezTo>
                            <a:pt x="989478" y="3615191"/>
                            <a:pt x="991434" y="3564046"/>
                            <a:pt x="995345" y="3512900"/>
                          </a:cubicBezTo>
                          <a:cubicBezTo>
                            <a:pt x="999256" y="3460809"/>
                            <a:pt x="1001211" y="3408716"/>
                            <a:pt x="1001211" y="3355677"/>
                          </a:cubicBezTo>
                          <a:cubicBezTo>
                            <a:pt x="1002189" y="3249599"/>
                            <a:pt x="1002189" y="3143520"/>
                            <a:pt x="999256" y="3038389"/>
                          </a:cubicBezTo>
                          <a:cubicBezTo>
                            <a:pt x="995345" y="2932311"/>
                            <a:pt x="991434" y="2826232"/>
                            <a:pt x="997300" y="2720154"/>
                          </a:cubicBezTo>
                          <a:cubicBezTo>
                            <a:pt x="998278" y="2697423"/>
                            <a:pt x="1000233" y="2674692"/>
                            <a:pt x="1002189" y="2651013"/>
                          </a:cubicBezTo>
                          <a:cubicBezTo>
                            <a:pt x="985567" y="2734360"/>
                            <a:pt x="971878" y="2818656"/>
                            <a:pt x="953302" y="2901055"/>
                          </a:cubicBezTo>
                          <a:cubicBezTo>
                            <a:pt x="945480" y="2938941"/>
                            <a:pt x="936680" y="2975879"/>
                            <a:pt x="932769" y="3014711"/>
                          </a:cubicBezTo>
                          <a:cubicBezTo>
                            <a:pt x="927880" y="3054490"/>
                            <a:pt x="925925" y="3094270"/>
                            <a:pt x="922013" y="3134996"/>
                          </a:cubicBezTo>
                          <a:cubicBezTo>
                            <a:pt x="915169" y="3206978"/>
                            <a:pt x="905392" y="3280854"/>
                            <a:pt x="870193" y="3345259"/>
                          </a:cubicBezTo>
                          <a:cubicBezTo>
                            <a:pt x="868238" y="3348100"/>
                            <a:pt x="864327" y="3347153"/>
                            <a:pt x="864327" y="3343364"/>
                          </a:cubicBezTo>
                          <a:cubicBezTo>
                            <a:pt x="870193" y="3234445"/>
                            <a:pt x="883881" y="3126472"/>
                            <a:pt x="886815" y="3017553"/>
                          </a:cubicBezTo>
                          <a:cubicBezTo>
                            <a:pt x="888770" y="2908633"/>
                            <a:pt x="874104" y="2799713"/>
                            <a:pt x="859438" y="2692687"/>
                          </a:cubicBezTo>
                          <a:cubicBezTo>
                            <a:pt x="844772" y="2584715"/>
                            <a:pt x="829128" y="2476742"/>
                            <a:pt x="821306" y="2368769"/>
                          </a:cubicBezTo>
                          <a:cubicBezTo>
                            <a:pt x="813484" y="2258902"/>
                            <a:pt x="819350" y="2150930"/>
                            <a:pt x="830106" y="2042010"/>
                          </a:cubicBezTo>
                          <a:cubicBezTo>
                            <a:pt x="852594" y="1821328"/>
                            <a:pt x="887793" y="1600648"/>
                            <a:pt x="896592" y="1379019"/>
                          </a:cubicBezTo>
                          <a:cubicBezTo>
                            <a:pt x="905392" y="1154550"/>
                            <a:pt x="885837" y="931027"/>
                            <a:pt x="869216" y="707505"/>
                          </a:cubicBezTo>
                          <a:cubicBezTo>
                            <a:pt x="863349" y="628893"/>
                            <a:pt x="858460" y="549335"/>
                            <a:pt x="854549" y="469776"/>
                          </a:cubicBezTo>
                          <a:cubicBezTo>
                            <a:pt x="851616" y="407265"/>
                            <a:pt x="839883" y="345702"/>
                            <a:pt x="827172" y="284139"/>
                          </a:cubicBezTo>
                          <a:cubicBezTo>
                            <a:pt x="807618" y="192267"/>
                            <a:pt x="782196" y="94713"/>
                            <a:pt x="784151" y="0"/>
                          </a:cubicBezTo>
                          <a:cubicBezTo>
                            <a:pt x="744064" y="1894"/>
                            <a:pt x="709843" y="11365"/>
                            <a:pt x="712776" y="50198"/>
                          </a:cubicBezTo>
                          <a:cubicBezTo>
                            <a:pt x="714732" y="75770"/>
                            <a:pt x="724509" y="99448"/>
                            <a:pt x="736242" y="123127"/>
                          </a:cubicBezTo>
                          <a:cubicBezTo>
                            <a:pt x="752864" y="155329"/>
                            <a:pt x="756775" y="192267"/>
                            <a:pt x="763619" y="227311"/>
                          </a:cubicBezTo>
                          <a:cubicBezTo>
                            <a:pt x="789040" y="358015"/>
                            <a:pt x="804684" y="490613"/>
                            <a:pt x="813484" y="623211"/>
                          </a:cubicBezTo>
                          <a:cubicBezTo>
                            <a:pt x="842816" y="1076885"/>
                            <a:pt x="807618" y="1529613"/>
                            <a:pt x="775352" y="1983287"/>
                          </a:cubicBezTo>
                          <a:cubicBezTo>
                            <a:pt x="757752" y="2229541"/>
                            <a:pt x="722554" y="2490002"/>
                            <a:pt x="757752" y="2736255"/>
                          </a:cubicBezTo>
                          <a:cubicBezTo>
                            <a:pt x="763619" y="2776982"/>
                            <a:pt x="775352" y="2816761"/>
                            <a:pt x="775352" y="2857488"/>
                          </a:cubicBezTo>
                          <a:lnTo>
                            <a:pt x="775352" y="2976826"/>
                          </a:lnTo>
                          <a:cubicBezTo>
                            <a:pt x="775352" y="3224027"/>
                            <a:pt x="785129" y="3617084"/>
                            <a:pt x="399898" y="3761996"/>
                          </a:cubicBezTo>
                          <a:cubicBezTo>
                            <a:pt x="307990" y="3796093"/>
                            <a:pt x="52798" y="3919219"/>
                            <a:pt x="0" y="3973205"/>
                          </a:cubicBezTo>
                          <a:cubicBezTo>
                            <a:pt x="247370" y="3973205"/>
                            <a:pt x="626734" y="3955210"/>
                            <a:pt x="608157" y="3980782"/>
                          </a:cubicBezTo>
                          <a:close/>
                          <a:moveTo>
                            <a:pt x="742108" y="3733582"/>
                          </a:moveTo>
                          <a:cubicBezTo>
                            <a:pt x="664867" y="3831136"/>
                            <a:pt x="555359" y="3898382"/>
                            <a:pt x="424341" y="3895541"/>
                          </a:cubicBezTo>
                          <a:cubicBezTo>
                            <a:pt x="420431" y="3895541"/>
                            <a:pt x="420431" y="3891752"/>
                            <a:pt x="422386" y="3889858"/>
                          </a:cubicBezTo>
                          <a:cubicBezTo>
                            <a:pt x="478118" y="3851025"/>
                            <a:pt x="534827" y="3815035"/>
                            <a:pt x="587625" y="3772414"/>
                          </a:cubicBezTo>
                          <a:cubicBezTo>
                            <a:pt x="640423" y="3729793"/>
                            <a:pt x="686377" y="3678648"/>
                            <a:pt x="718643" y="3618979"/>
                          </a:cubicBezTo>
                          <a:cubicBezTo>
                            <a:pt x="795885" y="3480698"/>
                            <a:pt x="765574" y="3314004"/>
                            <a:pt x="802729" y="3165304"/>
                          </a:cubicBezTo>
                          <a:cubicBezTo>
                            <a:pt x="803706" y="3162463"/>
                            <a:pt x="808595" y="3162463"/>
                            <a:pt x="809573" y="3165304"/>
                          </a:cubicBezTo>
                          <a:cubicBezTo>
                            <a:pt x="844772" y="3292220"/>
                            <a:pt x="833039" y="3423871"/>
                            <a:pt x="819350" y="3552680"/>
                          </a:cubicBezTo>
                          <a:cubicBezTo>
                            <a:pt x="843794" y="3508165"/>
                            <a:pt x="865304" y="3461755"/>
                            <a:pt x="885837" y="3416294"/>
                          </a:cubicBezTo>
                          <a:cubicBezTo>
                            <a:pt x="886815" y="3413452"/>
                            <a:pt x="892681" y="3415346"/>
                            <a:pt x="891704" y="3418188"/>
                          </a:cubicBezTo>
                          <a:cubicBezTo>
                            <a:pt x="884859" y="3501535"/>
                            <a:pt x="858460" y="3578253"/>
                            <a:pt x="821306" y="3651181"/>
                          </a:cubicBezTo>
                          <a:cubicBezTo>
                            <a:pt x="813484" y="3673913"/>
                            <a:pt x="805662" y="3695696"/>
                            <a:pt x="796862" y="3718428"/>
                          </a:cubicBezTo>
                          <a:cubicBezTo>
                            <a:pt x="769486" y="3787568"/>
                            <a:pt x="734287" y="3856709"/>
                            <a:pt x="683444" y="3912589"/>
                          </a:cubicBezTo>
                          <a:cubicBezTo>
                            <a:pt x="681488" y="3915430"/>
                            <a:pt x="676600" y="3912589"/>
                            <a:pt x="677577" y="3909748"/>
                          </a:cubicBezTo>
                          <a:cubicBezTo>
                            <a:pt x="695177" y="3849131"/>
                            <a:pt x="722554" y="3793251"/>
                            <a:pt x="742108" y="3733582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37" name="Freeform: Shape 89">
                      <a:extLst>
                        <a:ext uri="{FF2B5EF4-FFF2-40B4-BE49-F238E27FC236}">
                          <a16:creationId xmlns:a16="http://schemas.microsoft.com/office/drawing/2014/main" id="{0D8EE547-4DEB-0928-D08A-268B74B8EE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2566" y="4075335"/>
                      <a:ext cx="702020" cy="358961"/>
                    </a:xfrm>
                    <a:custGeom>
                      <a:avLst/>
                      <a:gdLst>
                        <a:gd name="connsiteX0" fmla="*/ 0 w 702020"/>
                        <a:gd name="connsiteY0" fmla="*/ 282244 h 358961"/>
                        <a:gd name="connsiteX1" fmla="*/ 298213 w 702020"/>
                        <a:gd name="connsiteY1" fmla="*/ 236782 h 358961"/>
                        <a:gd name="connsiteX2" fmla="*/ 448785 w 702020"/>
                        <a:gd name="connsiteY2" fmla="*/ 199844 h 358961"/>
                        <a:gd name="connsiteX3" fmla="*/ 552426 w 702020"/>
                        <a:gd name="connsiteY3" fmla="*/ 137333 h 358961"/>
                        <a:gd name="connsiteX4" fmla="*/ 516250 w 702020"/>
                        <a:gd name="connsiteY4" fmla="*/ 226364 h 358961"/>
                        <a:gd name="connsiteX5" fmla="*/ 527004 w 702020"/>
                        <a:gd name="connsiteY5" fmla="*/ 230152 h 358961"/>
                        <a:gd name="connsiteX6" fmla="*/ 702021 w 702020"/>
                        <a:gd name="connsiteY6" fmla="*/ 0 h 358961"/>
                        <a:gd name="connsiteX7" fmla="*/ 678555 w 702020"/>
                        <a:gd name="connsiteY7" fmla="*/ 86188 h 358961"/>
                        <a:gd name="connsiteX8" fmla="*/ 628690 w 702020"/>
                        <a:gd name="connsiteY8" fmla="*/ 199844 h 358961"/>
                        <a:gd name="connsiteX9" fmla="*/ 470295 w 702020"/>
                        <a:gd name="connsiteY9" fmla="*/ 356120 h 358961"/>
                        <a:gd name="connsiteX10" fmla="*/ 456607 w 702020"/>
                        <a:gd name="connsiteY10" fmla="*/ 358962 h 358961"/>
                        <a:gd name="connsiteX11" fmla="*/ 507450 w 702020"/>
                        <a:gd name="connsiteY11" fmla="*/ 291715 h 358961"/>
                        <a:gd name="connsiteX12" fmla="*/ 0 w 702020"/>
                        <a:gd name="connsiteY12" fmla="*/ 282244 h 358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702020" h="358961">
                          <a:moveTo>
                            <a:pt x="0" y="282244"/>
                          </a:moveTo>
                          <a:cubicBezTo>
                            <a:pt x="97774" y="262354"/>
                            <a:pt x="197505" y="250042"/>
                            <a:pt x="298213" y="236782"/>
                          </a:cubicBezTo>
                          <a:cubicBezTo>
                            <a:pt x="350033" y="229205"/>
                            <a:pt x="401853" y="219734"/>
                            <a:pt x="448785" y="199844"/>
                          </a:cubicBezTo>
                          <a:cubicBezTo>
                            <a:pt x="487895" y="182796"/>
                            <a:pt x="521138" y="161012"/>
                            <a:pt x="552426" y="137333"/>
                          </a:cubicBezTo>
                          <a:cubicBezTo>
                            <a:pt x="537760" y="166694"/>
                            <a:pt x="520160" y="194161"/>
                            <a:pt x="516250" y="226364"/>
                          </a:cubicBezTo>
                          <a:cubicBezTo>
                            <a:pt x="515272" y="231099"/>
                            <a:pt x="523094" y="232046"/>
                            <a:pt x="527004" y="230152"/>
                          </a:cubicBezTo>
                          <a:cubicBezTo>
                            <a:pt x="617935" y="170483"/>
                            <a:pt x="659000" y="84294"/>
                            <a:pt x="702021" y="0"/>
                          </a:cubicBezTo>
                          <a:cubicBezTo>
                            <a:pt x="697132" y="29361"/>
                            <a:pt x="689310" y="57775"/>
                            <a:pt x="678555" y="86188"/>
                          </a:cubicBezTo>
                          <a:cubicBezTo>
                            <a:pt x="664867" y="124074"/>
                            <a:pt x="651178" y="164800"/>
                            <a:pt x="628690" y="199844"/>
                          </a:cubicBezTo>
                          <a:cubicBezTo>
                            <a:pt x="590558" y="260460"/>
                            <a:pt x="518205" y="301187"/>
                            <a:pt x="470295" y="356120"/>
                          </a:cubicBezTo>
                          <a:cubicBezTo>
                            <a:pt x="465407" y="357067"/>
                            <a:pt x="461496" y="358015"/>
                            <a:pt x="456607" y="358962"/>
                          </a:cubicBezTo>
                          <a:cubicBezTo>
                            <a:pt x="473229" y="337178"/>
                            <a:pt x="490828" y="314447"/>
                            <a:pt x="507450" y="291715"/>
                          </a:cubicBezTo>
                          <a:cubicBezTo>
                            <a:pt x="525049" y="267090"/>
                            <a:pt x="236614" y="278455"/>
                            <a:pt x="0" y="282244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38" name="Freeform: Shape 90">
                      <a:extLst>
                        <a:ext uri="{FF2B5EF4-FFF2-40B4-BE49-F238E27FC236}">
                          <a16:creationId xmlns:a16="http://schemas.microsoft.com/office/drawing/2014/main" id="{E5B26A82-5038-6098-780C-B17A6860A7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32169" y="3682277"/>
                      <a:ext cx="734764" cy="651624"/>
                    </a:xfrm>
                    <a:custGeom>
                      <a:avLst/>
                      <a:gdLst>
                        <a:gd name="connsiteX0" fmla="*/ 733309 w 734764"/>
                        <a:gd name="connsiteY0" fmla="*/ 151540 h 651624"/>
                        <a:gd name="connsiteX1" fmla="*/ 594469 w 734764"/>
                        <a:gd name="connsiteY1" fmla="*/ 394953 h 651624"/>
                        <a:gd name="connsiteX2" fmla="*/ 283546 w 734764"/>
                        <a:gd name="connsiteY2" fmla="*/ 534181 h 651624"/>
                        <a:gd name="connsiteX3" fmla="*/ 0 w 734764"/>
                        <a:gd name="connsiteY3" fmla="*/ 651624 h 651624"/>
                        <a:gd name="connsiteX4" fmla="*/ 372521 w 734764"/>
                        <a:gd name="connsiteY4" fmla="*/ 462199 h 651624"/>
                        <a:gd name="connsiteX5" fmla="*/ 729398 w 734764"/>
                        <a:gd name="connsiteY5" fmla="*/ 0 h 651624"/>
                        <a:gd name="connsiteX6" fmla="*/ 733309 w 734764"/>
                        <a:gd name="connsiteY6" fmla="*/ 151540 h 6516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34764" h="651624">
                          <a:moveTo>
                            <a:pt x="733309" y="151540"/>
                          </a:moveTo>
                          <a:cubicBezTo>
                            <a:pt x="727442" y="246253"/>
                            <a:pt x="689310" y="331495"/>
                            <a:pt x="594469" y="394953"/>
                          </a:cubicBezTo>
                          <a:cubicBezTo>
                            <a:pt x="503538" y="456516"/>
                            <a:pt x="392076" y="495348"/>
                            <a:pt x="283546" y="534181"/>
                          </a:cubicBezTo>
                          <a:cubicBezTo>
                            <a:pt x="185771" y="569225"/>
                            <a:pt x="88975" y="606163"/>
                            <a:pt x="0" y="651624"/>
                          </a:cubicBezTo>
                          <a:cubicBezTo>
                            <a:pt x="85064" y="591008"/>
                            <a:pt x="291368" y="492507"/>
                            <a:pt x="372521" y="462199"/>
                          </a:cubicBezTo>
                          <a:cubicBezTo>
                            <a:pt x="611091" y="372222"/>
                            <a:pt x="698110" y="186584"/>
                            <a:pt x="729398" y="0"/>
                          </a:cubicBezTo>
                          <a:cubicBezTo>
                            <a:pt x="732331" y="52092"/>
                            <a:pt x="737219" y="101343"/>
                            <a:pt x="733309" y="151540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39" name="Freeform: Shape 91">
                      <a:extLst>
                        <a:ext uri="{FF2B5EF4-FFF2-40B4-BE49-F238E27FC236}">
                          <a16:creationId xmlns:a16="http://schemas.microsoft.com/office/drawing/2014/main" id="{2C0DDC92-F910-589D-9794-CADFBA3239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48148" y="4341766"/>
                      <a:ext cx="384253" cy="73588"/>
                    </a:xfrm>
                    <a:custGeom>
                      <a:avLst/>
                      <a:gdLst>
                        <a:gd name="connsiteX0" fmla="*/ 384254 w 384253"/>
                        <a:gd name="connsiteY0" fmla="*/ 660 h 73588"/>
                        <a:gd name="connsiteX1" fmla="*/ 0 w 384253"/>
                        <a:gd name="connsiteY1" fmla="*/ 73588 h 73588"/>
                        <a:gd name="connsiteX2" fmla="*/ 211193 w 384253"/>
                        <a:gd name="connsiteY2" fmla="*/ 14866 h 73588"/>
                        <a:gd name="connsiteX3" fmla="*/ 384254 w 384253"/>
                        <a:gd name="connsiteY3" fmla="*/ 660 h 735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84253" h="73588">
                          <a:moveTo>
                            <a:pt x="384254" y="660"/>
                          </a:moveTo>
                          <a:cubicBezTo>
                            <a:pt x="276702" y="14866"/>
                            <a:pt x="130040" y="47069"/>
                            <a:pt x="0" y="73588"/>
                          </a:cubicBezTo>
                          <a:cubicBezTo>
                            <a:pt x="67464" y="48963"/>
                            <a:pt x="138840" y="28127"/>
                            <a:pt x="211193" y="14866"/>
                          </a:cubicBezTo>
                          <a:cubicBezTo>
                            <a:pt x="265947" y="4448"/>
                            <a:pt x="326566" y="-2181"/>
                            <a:pt x="384254" y="660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40" name="Freeform: Shape 92">
                      <a:extLst>
                        <a:ext uri="{FF2B5EF4-FFF2-40B4-BE49-F238E27FC236}">
                          <a16:creationId xmlns:a16="http://schemas.microsoft.com/office/drawing/2014/main" id="{120A23DB-001E-1B94-D8FC-6EA08603C3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4357" y="869304"/>
                      <a:ext cx="273768" cy="1123294"/>
                    </a:xfrm>
                    <a:custGeom>
                      <a:avLst/>
                      <a:gdLst>
                        <a:gd name="connsiteX0" fmla="*/ 226837 w 273768"/>
                        <a:gd name="connsiteY0" fmla="*/ 189426 h 1123294"/>
                        <a:gd name="connsiteX1" fmla="*/ 188705 w 273768"/>
                        <a:gd name="connsiteY1" fmla="*/ 526604 h 1123294"/>
                        <a:gd name="connsiteX2" fmla="*/ 156440 w 273768"/>
                        <a:gd name="connsiteY2" fmla="*/ 709399 h 1123294"/>
                        <a:gd name="connsiteX3" fmla="*/ 106575 w 273768"/>
                        <a:gd name="connsiteY3" fmla="*/ 857152 h 1123294"/>
                        <a:gd name="connsiteX4" fmla="*/ 0 w 273768"/>
                        <a:gd name="connsiteY4" fmla="*/ 1123295 h 1123294"/>
                        <a:gd name="connsiteX5" fmla="*/ 122218 w 273768"/>
                        <a:gd name="connsiteY5" fmla="*/ 534181 h 1123294"/>
                        <a:gd name="connsiteX6" fmla="*/ 124174 w 273768"/>
                        <a:gd name="connsiteY6" fmla="*/ 517132 h 1123294"/>
                        <a:gd name="connsiteX7" fmla="*/ 132973 w 273768"/>
                        <a:gd name="connsiteY7" fmla="*/ 461252 h 1123294"/>
                        <a:gd name="connsiteX8" fmla="*/ 273769 w 273768"/>
                        <a:gd name="connsiteY8" fmla="*/ 0 h 1123294"/>
                        <a:gd name="connsiteX9" fmla="*/ 226837 w 273768"/>
                        <a:gd name="connsiteY9" fmla="*/ 189426 h 11232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73768" h="1123294">
                          <a:moveTo>
                            <a:pt x="226837" y="189426"/>
                          </a:moveTo>
                          <a:cubicBezTo>
                            <a:pt x="204349" y="302134"/>
                            <a:pt x="198482" y="413895"/>
                            <a:pt x="188705" y="526604"/>
                          </a:cubicBezTo>
                          <a:cubicBezTo>
                            <a:pt x="183817" y="587220"/>
                            <a:pt x="176972" y="650677"/>
                            <a:pt x="156440" y="709399"/>
                          </a:cubicBezTo>
                          <a:cubicBezTo>
                            <a:pt x="138840" y="758650"/>
                            <a:pt x="123196" y="807901"/>
                            <a:pt x="106575" y="857152"/>
                          </a:cubicBezTo>
                          <a:cubicBezTo>
                            <a:pt x="76264" y="947129"/>
                            <a:pt x="44976" y="1037106"/>
                            <a:pt x="0" y="1123295"/>
                          </a:cubicBezTo>
                          <a:cubicBezTo>
                            <a:pt x="44976" y="927239"/>
                            <a:pt x="119285" y="732131"/>
                            <a:pt x="122218" y="534181"/>
                          </a:cubicBezTo>
                          <a:cubicBezTo>
                            <a:pt x="123196" y="528498"/>
                            <a:pt x="123196" y="522815"/>
                            <a:pt x="124174" y="517132"/>
                          </a:cubicBezTo>
                          <a:cubicBezTo>
                            <a:pt x="127107" y="498190"/>
                            <a:pt x="130040" y="479247"/>
                            <a:pt x="132973" y="461252"/>
                          </a:cubicBezTo>
                          <a:cubicBezTo>
                            <a:pt x="155462" y="304028"/>
                            <a:pt x="183817" y="143964"/>
                            <a:pt x="273769" y="0"/>
                          </a:cubicBezTo>
                          <a:cubicBezTo>
                            <a:pt x="256169" y="63457"/>
                            <a:pt x="239548" y="125968"/>
                            <a:pt x="226837" y="189426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grpSp>
                  <p:nvGrpSpPr>
                    <p:cNvPr id="241" name="Graphic 25">
                      <a:extLst>
                        <a:ext uri="{FF2B5EF4-FFF2-40B4-BE49-F238E27FC236}">
                          <a16:creationId xmlns:a16="http://schemas.microsoft.com/office/drawing/2014/main" id="{894791CE-5FF0-83C9-6AC8-D538F96B3E1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216631" y="1250997"/>
                      <a:ext cx="915577" cy="3139054"/>
                      <a:chOff x="6216631" y="1250997"/>
                      <a:chExt cx="915577" cy="3139054"/>
                    </a:xfrm>
                    <a:solidFill>
                      <a:srgbClr val="7E472B"/>
                    </a:solidFill>
                  </p:grpSpPr>
                  <p:sp>
                    <p:nvSpPr>
                      <p:cNvPr id="242" name="Freeform: Shape 94">
                        <a:extLst>
                          <a:ext uri="{FF2B5EF4-FFF2-40B4-BE49-F238E27FC236}">
                            <a16:creationId xmlns:a16="http://schemas.microsoft.com/office/drawing/2014/main" id="{4D517060-B0A7-261E-A1BC-0BF1A3BB1E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64835" y="1250997"/>
                        <a:ext cx="93177" cy="1330020"/>
                      </a:xfrm>
                      <a:custGeom>
                        <a:avLst/>
                        <a:gdLst>
                          <a:gd name="connsiteX0" fmla="*/ 7821 w 93177"/>
                          <a:gd name="connsiteY0" fmla="*/ 321077 h 1330020"/>
                          <a:gd name="connsiteX1" fmla="*/ 12710 w 93177"/>
                          <a:gd name="connsiteY1" fmla="*/ 194161 h 1330020"/>
                          <a:gd name="connsiteX2" fmla="*/ 22488 w 93177"/>
                          <a:gd name="connsiteY2" fmla="*/ 68193 h 1330020"/>
                          <a:gd name="connsiteX3" fmla="*/ 45954 w 93177"/>
                          <a:gd name="connsiteY3" fmla="*/ 0 h 1330020"/>
                          <a:gd name="connsiteX4" fmla="*/ 51820 w 93177"/>
                          <a:gd name="connsiteY4" fmla="*/ 78612 h 1330020"/>
                          <a:gd name="connsiteX5" fmla="*/ 56709 w 93177"/>
                          <a:gd name="connsiteY5" fmla="*/ 268985 h 1330020"/>
                          <a:gd name="connsiteX6" fmla="*/ 47909 w 93177"/>
                          <a:gd name="connsiteY6" fmla="*/ 430944 h 1330020"/>
                          <a:gd name="connsiteX7" fmla="*/ 50842 w 93177"/>
                          <a:gd name="connsiteY7" fmla="*/ 624158 h 1330020"/>
                          <a:gd name="connsiteX8" fmla="*/ 57687 w 93177"/>
                          <a:gd name="connsiteY8" fmla="*/ 802218 h 1330020"/>
                          <a:gd name="connsiteX9" fmla="*/ 82130 w 93177"/>
                          <a:gd name="connsiteY9" fmla="*/ 975543 h 1330020"/>
                          <a:gd name="connsiteX10" fmla="*/ 91908 w 93177"/>
                          <a:gd name="connsiteY10" fmla="*/ 1056996 h 1330020"/>
                          <a:gd name="connsiteX11" fmla="*/ 90930 w 93177"/>
                          <a:gd name="connsiteY11" fmla="*/ 1149815 h 1330020"/>
                          <a:gd name="connsiteX12" fmla="*/ 75286 w 93177"/>
                          <a:gd name="connsiteY12" fmla="*/ 1327875 h 1330020"/>
                          <a:gd name="connsiteX13" fmla="*/ 60620 w 93177"/>
                          <a:gd name="connsiteY13" fmla="*/ 1319351 h 1330020"/>
                          <a:gd name="connsiteX14" fmla="*/ 63553 w 93177"/>
                          <a:gd name="connsiteY14" fmla="*/ 1133713 h 1330020"/>
                          <a:gd name="connsiteX15" fmla="*/ 60620 w 93177"/>
                          <a:gd name="connsiteY15" fmla="*/ 1047525 h 1330020"/>
                          <a:gd name="connsiteX16" fmla="*/ 44976 w 93177"/>
                          <a:gd name="connsiteY16" fmla="*/ 953759 h 1330020"/>
                          <a:gd name="connsiteX17" fmla="*/ 6844 w 93177"/>
                          <a:gd name="connsiteY17" fmla="*/ 772857 h 1330020"/>
                          <a:gd name="connsiteX18" fmla="*/ 0 w 93177"/>
                          <a:gd name="connsiteY18" fmla="*/ 691404 h 1330020"/>
                          <a:gd name="connsiteX19" fmla="*/ 7821 w 93177"/>
                          <a:gd name="connsiteY19" fmla="*/ 321077 h 13300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3177" h="1330020">
                            <a:moveTo>
                              <a:pt x="7821" y="321077"/>
                            </a:moveTo>
                            <a:cubicBezTo>
                              <a:pt x="8799" y="278456"/>
                              <a:pt x="10755" y="236782"/>
                              <a:pt x="12710" y="194161"/>
                            </a:cubicBezTo>
                            <a:cubicBezTo>
                              <a:pt x="14666" y="153435"/>
                              <a:pt x="12710" y="108920"/>
                              <a:pt x="22488" y="68193"/>
                            </a:cubicBezTo>
                            <a:cubicBezTo>
                              <a:pt x="28355" y="45462"/>
                              <a:pt x="38132" y="22731"/>
                              <a:pt x="45954" y="0"/>
                            </a:cubicBezTo>
                            <a:cubicBezTo>
                              <a:pt x="47909" y="26520"/>
                              <a:pt x="49864" y="52092"/>
                              <a:pt x="51820" y="78612"/>
                            </a:cubicBezTo>
                            <a:cubicBezTo>
                              <a:pt x="55731" y="142069"/>
                              <a:pt x="55731" y="205527"/>
                              <a:pt x="56709" y="268985"/>
                            </a:cubicBezTo>
                            <a:cubicBezTo>
                              <a:pt x="56709" y="322971"/>
                              <a:pt x="49864" y="376957"/>
                              <a:pt x="47909" y="430944"/>
                            </a:cubicBezTo>
                            <a:cubicBezTo>
                              <a:pt x="45954" y="495348"/>
                              <a:pt x="49864" y="559753"/>
                              <a:pt x="50842" y="624158"/>
                            </a:cubicBezTo>
                            <a:cubicBezTo>
                              <a:pt x="51820" y="683827"/>
                              <a:pt x="51820" y="743496"/>
                              <a:pt x="57687" y="802218"/>
                            </a:cubicBezTo>
                            <a:cubicBezTo>
                              <a:pt x="63553" y="859993"/>
                              <a:pt x="78219" y="917768"/>
                              <a:pt x="82130" y="975543"/>
                            </a:cubicBezTo>
                            <a:cubicBezTo>
                              <a:pt x="84086" y="1003009"/>
                              <a:pt x="88974" y="1030476"/>
                              <a:pt x="91908" y="1056996"/>
                            </a:cubicBezTo>
                            <a:cubicBezTo>
                              <a:pt x="94841" y="1088251"/>
                              <a:pt x="91908" y="1119507"/>
                              <a:pt x="90930" y="1149815"/>
                            </a:cubicBezTo>
                            <a:cubicBezTo>
                              <a:pt x="88974" y="1209484"/>
                              <a:pt x="80175" y="1268206"/>
                              <a:pt x="75286" y="1327875"/>
                            </a:cubicBezTo>
                            <a:cubicBezTo>
                              <a:pt x="74308" y="1334505"/>
                              <a:pt x="60620" y="1324086"/>
                              <a:pt x="60620" y="1319351"/>
                            </a:cubicBezTo>
                            <a:cubicBezTo>
                              <a:pt x="57687" y="1257787"/>
                              <a:pt x="65509" y="1196224"/>
                              <a:pt x="63553" y="1133713"/>
                            </a:cubicBezTo>
                            <a:cubicBezTo>
                              <a:pt x="62576" y="1105300"/>
                              <a:pt x="62576" y="1075939"/>
                              <a:pt x="60620" y="1047525"/>
                            </a:cubicBezTo>
                            <a:cubicBezTo>
                              <a:pt x="57687" y="1016269"/>
                              <a:pt x="48887" y="985014"/>
                              <a:pt x="44976" y="953759"/>
                            </a:cubicBezTo>
                            <a:cubicBezTo>
                              <a:pt x="37154" y="893143"/>
                              <a:pt x="16621" y="833473"/>
                              <a:pt x="6844" y="772857"/>
                            </a:cubicBezTo>
                            <a:cubicBezTo>
                              <a:pt x="2933" y="746338"/>
                              <a:pt x="977" y="718871"/>
                              <a:pt x="0" y="691404"/>
                            </a:cubicBezTo>
                            <a:cubicBezTo>
                              <a:pt x="5866" y="568277"/>
                              <a:pt x="5866" y="444204"/>
                              <a:pt x="7821" y="321077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243" name="Freeform: Shape 95">
                        <a:extLst>
                          <a:ext uri="{FF2B5EF4-FFF2-40B4-BE49-F238E27FC236}">
                            <a16:creationId xmlns:a16="http://schemas.microsoft.com/office/drawing/2014/main" id="{81EEB8B5-74FE-57A5-B90C-C44E4AAFCB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74174" y="2124047"/>
                        <a:ext cx="144497" cy="1496929"/>
                      </a:xfrm>
                      <a:custGeom>
                        <a:avLst/>
                        <a:gdLst>
                          <a:gd name="connsiteX0" fmla="*/ 26400 w 144497"/>
                          <a:gd name="connsiteY0" fmla="*/ 1278826 h 1496929"/>
                          <a:gd name="connsiteX1" fmla="*/ 48887 w 144497"/>
                          <a:gd name="connsiteY1" fmla="*/ 1084665 h 1496929"/>
                          <a:gd name="connsiteX2" fmla="*/ 66487 w 144497"/>
                          <a:gd name="connsiteY2" fmla="*/ 907552 h 1496929"/>
                          <a:gd name="connsiteX3" fmla="*/ 83108 w 144497"/>
                          <a:gd name="connsiteY3" fmla="*/ 720967 h 1496929"/>
                          <a:gd name="connsiteX4" fmla="*/ 80175 w 144497"/>
                          <a:gd name="connsiteY4" fmla="*/ 543855 h 1496929"/>
                          <a:gd name="connsiteX5" fmla="*/ 97774 w 144497"/>
                          <a:gd name="connsiteY5" fmla="*/ 352534 h 1496929"/>
                          <a:gd name="connsiteX6" fmla="*/ 100708 w 144497"/>
                          <a:gd name="connsiteY6" fmla="*/ 259716 h 1496929"/>
                          <a:gd name="connsiteX7" fmla="*/ 99730 w 144497"/>
                          <a:gd name="connsiteY7" fmla="*/ 175422 h 1496929"/>
                          <a:gd name="connsiteX8" fmla="*/ 96797 w 144497"/>
                          <a:gd name="connsiteY8" fmla="*/ 92074 h 1496929"/>
                          <a:gd name="connsiteX9" fmla="*/ 87019 w 144497"/>
                          <a:gd name="connsiteY9" fmla="*/ 1149 h 1496929"/>
                          <a:gd name="connsiteX10" fmla="*/ 95819 w 144497"/>
                          <a:gd name="connsiteY10" fmla="*/ 5885 h 1496929"/>
                          <a:gd name="connsiteX11" fmla="*/ 126129 w 144497"/>
                          <a:gd name="connsiteY11" fmla="*/ 113858 h 1496929"/>
                          <a:gd name="connsiteX12" fmla="*/ 139818 w 144497"/>
                          <a:gd name="connsiteY12" fmla="*/ 197205 h 1496929"/>
                          <a:gd name="connsiteX13" fmla="*/ 141773 w 144497"/>
                          <a:gd name="connsiteY13" fmla="*/ 377160 h 1496929"/>
                          <a:gd name="connsiteX14" fmla="*/ 105597 w 144497"/>
                          <a:gd name="connsiteY14" fmla="*/ 558062 h 1496929"/>
                          <a:gd name="connsiteX15" fmla="*/ 104619 w 144497"/>
                          <a:gd name="connsiteY15" fmla="*/ 733280 h 1496929"/>
                          <a:gd name="connsiteX16" fmla="*/ 101686 w 144497"/>
                          <a:gd name="connsiteY16" fmla="*/ 827993 h 1496929"/>
                          <a:gd name="connsiteX17" fmla="*/ 104619 w 144497"/>
                          <a:gd name="connsiteY17" fmla="*/ 929336 h 1496929"/>
                          <a:gd name="connsiteX18" fmla="*/ 89953 w 144497"/>
                          <a:gd name="connsiteY18" fmla="*/ 1108343 h 1496929"/>
                          <a:gd name="connsiteX19" fmla="*/ 54754 w 144497"/>
                          <a:gd name="connsiteY19" fmla="*/ 1287351 h 1496929"/>
                          <a:gd name="connsiteX20" fmla="*/ 13688 w 144497"/>
                          <a:gd name="connsiteY20" fmla="*/ 1494772 h 1496929"/>
                          <a:gd name="connsiteX21" fmla="*/ 0 w 144497"/>
                          <a:gd name="connsiteY21" fmla="*/ 1487195 h 1496929"/>
                          <a:gd name="connsiteX22" fmla="*/ 26400 w 144497"/>
                          <a:gd name="connsiteY22" fmla="*/ 1278826 h 14969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44497" h="1496929">
                            <a:moveTo>
                              <a:pt x="26400" y="1278826"/>
                            </a:moveTo>
                            <a:cubicBezTo>
                              <a:pt x="32266" y="1213475"/>
                              <a:pt x="39110" y="1149070"/>
                              <a:pt x="48887" y="1084665"/>
                            </a:cubicBezTo>
                            <a:cubicBezTo>
                              <a:pt x="57687" y="1025943"/>
                              <a:pt x="56709" y="966274"/>
                              <a:pt x="66487" y="907552"/>
                            </a:cubicBezTo>
                            <a:cubicBezTo>
                              <a:pt x="76264" y="845988"/>
                              <a:pt x="84086" y="782531"/>
                              <a:pt x="83108" y="720967"/>
                            </a:cubicBezTo>
                            <a:cubicBezTo>
                              <a:pt x="82131" y="662246"/>
                              <a:pt x="79198" y="603523"/>
                              <a:pt x="80175" y="543855"/>
                            </a:cubicBezTo>
                            <a:cubicBezTo>
                              <a:pt x="81153" y="479450"/>
                              <a:pt x="94841" y="415992"/>
                              <a:pt x="97774" y="352534"/>
                            </a:cubicBezTo>
                            <a:cubicBezTo>
                              <a:pt x="98752" y="321279"/>
                              <a:pt x="96797" y="290971"/>
                              <a:pt x="100708" y="259716"/>
                            </a:cubicBezTo>
                            <a:cubicBezTo>
                              <a:pt x="104619" y="232249"/>
                              <a:pt x="99730" y="203835"/>
                              <a:pt x="99730" y="175422"/>
                            </a:cubicBezTo>
                            <a:cubicBezTo>
                              <a:pt x="100708" y="147955"/>
                              <a:pt x="100708" y="119541"/>
                              <a:pt x="96797" y="92074"/>
                            </a:cubicBezTo>
                            <a:cubicBezTo>
                              <a:pt x="92886" y="61766"/>
                              <a:pt x="86042" y="32405"/>
                              <a:pt x="87019" y="1149"/>
                            </a:cubicBezTo>
                            <a:cubicBezTo>
                              <a:pt x="87019" y="-2639"/>
                              <a:pt x="95819" y="3991"/>
                              <a:pt x="95819" y="5885"/>
                            </a:cubicBezTo>
                            <a:cubicBezTo>
                              <a:pt x="99730" y="42823"/>
                              <a:pt x="116352" y="77867"/>
                              <a:pt x="126129" y="113858"/>
                            </a:cubicBezTo>
                            <a:cubicBezTo>
                              <a:pt x="133951" y="141325"/>
                              <a:pt x="135906" y="169738"/>
                              <a:pt x="139818" y="197205"/>
                            </a:cubicBezTo>
                            <a:cubicBezTo>
                              <a:pt x="147640" y="256875"/>
                              <a:pt x="143729" y="316544"/>
                              <a:pt x="141773" y="377160"/>
                            </a:cubicBezTo>
                            <a:cubicBezTo>
                              <a:pt x="140796" y="438723"/>
                              <a:pt x="110486" y="496498"/>
                              <a:pt x="105597" y="558062"/>
                            </a:cubicBezTo>
                            <a:cubicBezTo>
                              <a:pt x="100708" y="615836"/>
                              <a:pt x="102664" y="674558"/>
                              <a:pt x="104619" y="733280"/>
                            </a:cubicBezTo>
                            <a:cubicBezTo>
                              <a:pt x="105597" y="764535"/>
                              <a:pt x="100708" y="796738"/>
                              <a:pt x="101686" y="827993"/>
                            </a:cubicBezTo>
                            <a:cubicBezTo>
                              <a:pt x="103641" y="862090"/>
                              <a:pt x="108530" y="895239"/>
                              <a:pt x="104619" y="929336"/>
                            </a:cubicBezTo>
                            <a:cubicBezTo>
                              <a:pt x="96797" y="989005"/>
                              <a:pt x="97774" y="1048674"/>
                              <a:pt x="89953" y="1108343"/>
                            </a:cubicBezTo>
                            <a:cubicBezTo>
                              <a:pt x="82131" y="1168012"/>
                              <a:pt x="69420" y="1227682"/>
                              <a:pt x="54754" y="1287351"/>
                            </a:cubicBezTo>
                            <a:cubicBezTo>
                              <a:pt x="37155" y="1356491"/>
                              <a:pt x="28355" y="1425631"/>
                              <a:pt x="13688" y="1494772"/>
                            </a:cubicBezTo>
                            <a:cubicBezTo>
                              <a:pt x="12711" y="1501402"/>
                              <a:pt x="0" y="1490983"/>
                              <a:pt x="0" y="1487195"/>
                            </a:cubicBezTo>
                            <a:cubicBezTo>
                              <a:pt x="3911" y="1417108"/>
                              <a:pt x="20533" y="1347967"/>
                              <a:pt x="26400" y="1278826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244" name="Freeform: Shape 96">
                        <a:extLst>
                          <a:ext uri="{FF2B5EF4-FFF2-40B4-BE49-F238E27FC236}">
                            <a16:creationId xmlns:a16="http://schemas.microsoft.com/office/drawing/2014/main" id="{A8E90D54-71BF-4CD4-5E09-60D36B0EA7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90270" y="3296788"/>
                        <a:ext cx="94182" cy="673104"/>
                      </a:xfrm>
                      <a:custGeom>
                        <a:avLst/>
                        <a:gdLst>
                          <a:gd name="connsiteX0" fmla="*/ 5145 w 94182"/>
                          <a:gd name="connsiteY0" fmla="*/ 316348 h 673104"/>
                          <a:gd name="connsiteX1" fmla="*/ 29589 w 94182"/>
                          <a:gd name="connsiteY1" fmla="*/ 161966 h 673104"/>
                          <a:gd name="connsiteX2" fmla="*/ 83364 w 94182"/>
                          <a:gd name="connsiteY2" fmla="*/ 954 h 673104"/>
                          <a:gd name="connsiteX3" fmla="*/ 94120 w 94182"/>
                          <a:gd name="connsiteY3" fmla="*/ 8531 h 673104"/>
                          <a:gd name="connsiteX4" fmla="*/ 66743 w 94182"/>
                          <a:gd name="connsiteY4" fmla="*/ 173332 h 673104"/>
                          <a:gd name="connsiteX5" fmla="*/ 63810 w 94182"/>
                          <a:gd name="connsiteY5" fmla="*/ 255731 h 673104"/>
                          <a:gd name="connsiteX6" fmla="*/ 55988 w 94182"/>
                          <a:gd name="connsiteY6" fmla="*/ 331502 h 673104"/>
                          <a:gd name="connsiteX7" fmla="*/ 54032 w 94182"/>
                          <a:gd name="connsiteY7" fmla="*/ 410114 h 673104"/>
                          <a:gd name="connsiteX8" fmla="*/ 57943 w 94182"/>
                          <a:gd name="connsiteY8" fmla="*/ 487778 h 673104"/>
                          <a:gd name="connsiteX9" fmla="*/ 53054 w 94182"/>
                          <a:gd name="connsiteY9" fmla="*/ 669627 h 673104"/>
                          <a:gd name="connsiteX10" fmla="*/ 39366 w 94182"/>
                          <a:gd name="connsiteY10" fmla="*/ 665838 h 673104"/>
                          <a:gd name="connsiteX11" fmla="*/ 7100 w 94182"/>
                          <a:gd name="connsiteY11" fmla="*/ 490620 h 673104"/>
                          <a:gd name="connsiteX12" fmla="*/ 5145 w 94182"/>
                          <a:gd name="connsiteY12" fmla="*/ 316348 h 6731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94182" h="673104">
                            <a:moveTo>
                              <a:pt x="5145" y="316348"/>
                            </a:moveTo>
                            <a:cubicBezTo>
                              <a:pt x="14922" y="265203"/>
                              <a:pt x="23722" y="214058"/>
                              <a:pt x="29589" y="161966"/>
                            </a:cubicBezTo>
                            <a:cubicBezTo>
                              <a:pt x="36433" y="107032"/>
                              <a:pt x="65765" y="53993"/>
                              <a:pt x="83364" y="954"/>
                            </a:cubicBezTo>
                            <a:cubicBezTo>
                              <a:pt x="84342" y="-2834"/>
                              <a:pt x="95098" y="5690"/>
                              <a:pt x="94120" y="8531"/>
                            </a:cubicBezTo>
                            <a:cubicBezTo>
                              <a:pt x="83364" y="63464"/>
                              <a:pt x="72609" y="118398"/>
                              <a:pt x="66743" y="173332"/>
                            </a:cubicBezTo>
                            <a:cubicBezTo>
                              <a:pt x="63810" y="200798"/>
                              <a:pt x="65765" y="228265"/>
                              <a:pt x="63810" y="255731"/>
                            </a:cubicBezTo>
                            <a:cubicBezTo>
                              <a:pt x="61854" y="281304"/>
                              <a:pt x="56966" y="305929"/>
                              <a:pt x="55988" y="331502"/>
                            </a:cubicBezTo>
                            <a:cubicBezTo>
                              <a:pt x="55010" y="358022"/>
                              <a:pt x="54032" y="383594"/>
                              <a:pt x="54032" y="410114"/>
                            </a:cubicBezTo>
                            <a:cubicBezTo>
                              <a:pt x="54032" y="435686"/>
                              <a:pt x="58921" y="461258"/>
                              <a:pt x="57943" y="487778"/>
                            </a:cubicBezTo>
                            <a:cubicBezTo>
                              <a:pt x="55010" y="548395"/>
                              <a:pt x="39366" y="609957"/>
                              <a:pt x="53054" y="669627"/>
                            </a:cubicBezTo>
                            <a:cubicBezTo>
                              <a:pt x="55010" y="678151"/>
                              <a:pt x="41321" y="668680"/>
                              <a:pt x="39366" y="665838"/>
                            </a:cubicBezTo>
                            <a:cubicBezTo>
                              <a:pt x="10033" y="611852"/>
                              <a:pt x="11011" y="548395"/>
                              <a:pt x="7100" y="490620"/>
                            </a:cubicBezTo>
                            <a:cubicBezTo>
                              <a:pt x="5145" y="432845"/>
                              <a:pt x="-6588" y="373175"/>
                              <a:pt x="5145" y="316348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245" name="Freeform: Shape 97">
                        <a:extLst>
                          <a:ext uri="{FF2B5EF4-FFF2-40B4-BE49-F238E27FC236}">
                            <a16:creationId xmlns:a16="http://schemas.microsoft.com/office/drawing/2014/main" id="{6B90D0E5-2DDA-74FD-C2CA-2BCA567349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16631" y="2286593"/>
                        <a:ext cx="104385" cy="577208"/>
                      </a:xfrm>
                      <a:custGeom>
                        <a:avLst/>
                        <a:gdLst>
                          <a:gd name="connsiteX0" fmla="*/ 13545 w 104385"/>
                          <a:gd name="connsiteY0" fmla="*/ 408776 h 577208"/>
                          <a:gd name="connsiteX1" fmla="*/ 39944 w 104385"/>
                          <a:gd name="connsiteY1" fmla="*/ 336794 h 577208"/>
                          <a:gd name="connsiteX2" fmla="*/ 48744 w 104385"/>
                          <a:gd name="connsiteY2" fmla="*/ 275230 h 577208"/>
                          <a:gd name="connsiteX3" fmla="*/ 64388 w 104385"/>
                          <a:gd name="connsiteY3" fmla="*/ 133161 h 577208"/>
                          <a:gd name="connsiteX4" fmla="*/ 70255 w 104385"/>
                          <a:gd name="connsiteY4" fmla="*/ 72545 h 577208"/>
                          <a:gd name="connsiteX5" fmla="*/ 69277 w 104385"/>
                          <a:gd name="connsiteY5" fmla="*/ 1510 h 577208"/>
                          <a:gd name="connsiteX6" fmla="*/ 80032 w 104385"/>
                          <a:gd name="connsiteY6" fmla="*/ 8140 h 577208"/>
                          <a:gd name="connsiteX7" fmla="*/ 96653 w 104385"/>
                          <a:gd name="connsiteY7" fmla="*/ 290385 h 577208"/>
                          <a:gd name="connsiteX8" fmla="*/ 64388 w 104385"/>
                          <a:gd name="connsiteY8" fmla="*/ 423929 h 577208"/>
                          <a:gd name="connsiteX9" fmla="*/ 18433 w 104385"/>
                          <a:gd name="connsiteY9" fmla="*/ 575470 h 577208"/>
                          <a:gd name="connsiteX10" fmla="*/ 835 w 104385"/>
                          <a:gd name="connsiteY10" fmla="*/ 564105 h 577208"/>
                          <a:gd name="connsiteX11" fmla="*/ 13545 w 104385"/>
                          <a:gd name="connsiteY11" fmla="*/ 408776 h 5772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4385" h="577208">
                            <a:moveTo>
                              <a:pt x="13545" y="408776"/>
                            </a:moveTo>
                            <a:cubicBezTo>
                              <a:pt x="22344" y="383203"/>
                              <a:pt x="37011" y="363313"/>
                              <a:pt x="39944" y="336794"/>
                            </a:cubicBezTo>
                            <a:cubicBezTo>
                              <a:pt x="41900" y="315957"/>
                              <a:pt x="42877" y="296067"/>
                              <a:pt x="48744" y="275230"/>
                            </a:cubicBezTo>
                            <a:cubicBezTo>
                              <a:pt x="62432" y="229769"/>
                              <a:pt x="66343" y="180517"/>
                              <a:pt x="64388" y="133161"/>
                            </a:cubicBezTo>
                            <a:cubicBezTo>
                              <a:pt x="63410" y="113271"/>
                              <a:pt x="68299" y="92434"/>
                              <a:pt x="70255" y="72545"/>
                            </a:cubicBezTo>
                            <a:cubicBezTo>
                              <a:pt x="72210" y="48867"/>
                              <a:pt x="69277" y="25188"/>
                              <a:pt x="69277" y="1510"/>
                            </a:cubicBezTo>
                            <a:cubicBezTo>
                              <a:pt x="69277" y="-3226"/>
                              <a:pt x="80032" y="4351"/>
                              <a:pt x="80032" y="8140"/>
                            </a:cubicBezTo>
                            <a:cubicBezTo>
                              <a:pt x="82965" y="102853"/>
                              <a:pt x="120119" y="195672"/>
                              <a:pt x="96653" y="290385"/>
                            </a:cubicBezTo>
                            <a:cubicBezTo>
                              <a:pt x="85898" y="333953"/>
                              <a:pt x="89809" y="383203"/>
                              <a:pt x="64388" y="423929"/>
                            </a:cubicBezTo>
                            <a:cubicBezTo>
                              <a:pt x="33100" y="472233"/>
                              <a:pt x="33100" y="524325"/>
                              <a:pt x="18433" y="575470"/>
                            </a:cubicBezTo>
                            <a:cubicBezTo>
                              <a:pt x="16478" y="582100"/>
                              <a:pt x="835" y="567893"/>
                              <a:pt x="835" y="564105"/>
                            </a:cubicBezTo>
                            <a:cubicBezTo>
                              <a:pt x="-143" y="513907"/>
                              <a:pt x="-3076" y="458026"/>
                              <a:pt x="13545" y="408776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246" name="Freeform: Shape 98">
                        <a:extLst>
                          <a:ext uri="{FF2B5EF4-FFF2-40B4-BE49-F238E27FC236}">
                            <a16:creationId xmlns:a16="http://schemas.microsoft.com/office/drawing/2014/main" id="{73F47C44-44D5-7496-B660-EC9FF4A5EB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84753" y="4162296"/>
                        <a:ext cx="437228" cy="227756"/>
                      </a:xfrm>
                      <a:custGeom>
                        <a:avLst/>
                        <a:gdLst>
                          <a:gd name="connsiteX0" fmla="*/ 5773 w 437228"/>
                          <a:gd name="connsiteY0" fmla="*/ 1123 h 227756"/>
                          <a:gd name="connsiteX1" fmla="*/ 113325 w 437228"/>
                          <a:gd name="connsiteY1" fmla="*/ 57003 h 227756"/>
                          <a:gd name="connsiteX2" fmla="*/ 162212 w 437228"/>
                          <a:gd name="connsiteY2" fmla="*/ 89206 h 227756"/>
                          <a:gd name="connsiteX3" fmla="*/ 215988 w 437228"/>
                          <a:gd name="connsiteY3" fmla="*/ 110042 h 227756"/>
                          <a:gd name="connsiteX4" fmla="*/ 327451 w 437228"/>
                          <a:gd name="connsiteY4" fmla="*/ 163082 h 227756"/>
                          <a:gd name="connsiteX5" fmla="*/ 433048 w 437228"/>
                          <a:gd name="connsiteY5" fmla="*/ 218015 h 227756"/>
                          <a:gd name="connsiteX6" fmla="*/ 431092 w 437228"/>
                          <a:gd name="connsiteY6" fmla="*/ 226539 h 227756"/>
                          <a:gd name="connsiteX7" fmla="*/ 302029 w 437228"/>
                          <a:gd name="connsiteY7" fmla="*/ 184865 h 227756"/>
                          <a:gd name="connsiteX8" fmla="*/ 194478 w 437228"/>
                          <a:gd name="connsiteY8" fmla="*/ 144139 h 227756"/>
                          <a:gd name="connsiteX9" fmla="*/ 102569 w 437228"/>
                          <a:gd name="connsiteY9" fmla="*/ 77840 h 227756"/>
                          <a:gd name="connsiteX10" fmla="*/ 1862 w 437228"/>
                          <a:gd name="connsiteY10" fmla="*/ 8699 h 227756"/>
                          <a:gd name="connsiteX11" fmla="*/ 5773 w 437228"/>
                          <a:gd name="connsiteY11" fmla="*/ 1123 h 2277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37228" h="227756">
                            <a:moveTo>
                              <a:pt x="5773" y="1123"/>
                            </a:moveTo>
                            <a:cubicBezTo>
                              <a:pt x="39016" y="21959"/>
                              <a:pt x="77149" y="39007"/>
                              <a:pt x="113325" y="57003"/>
                            </a:cubicBezTo>
                            <a:cubicBezTo>
                              <a:pt x="130924" y="65527"/>
                              <a:pt x="144612" y="79734"/>
                              <a:pt x="162212" y="89206"/>
                            </a:cubicBezTo>
                            <a:cubicBezTo>
                              <a:pt x="177856" y="98677"/>
                              <a:pt x="199367" y="101518"/>
                              <a:pt x="215988" y="110042"/>
                            </a:cubicBezTo>
                            <a:cubicBezTo>
                              <a:pt x="254120" y="127090"/>
                              <a:pt x="288341" y="146980"/>
                              <a:pt x="327451" y="163082"/>
                            </a:cubicBezTo>
                            <a:cubicBezTo>
                              <a:pt x="364605" y="178235"/>
                              <a:pt x="403715" y="193390"/>
                              <a:pt x="433048" y="218015"/>
                            </a:cubicBezTo>
                            <a:cubicBezTo>
                              <a:pt x="436958" y="220857"/>
                              <a:pt x="440869" y="231275"/>
                              <a:pt x="431092" y="226539"/>
                            </a:cubicBezTo>
                            <a:cubicBezTo>
                              <a:pt x="391005" y="206649"/>
                              <a:pt x="347006" y="197178"/>
                              <a:pt x="302029" y="184865"/>
                            </a:cubicBezTo>
                            <a:cubicBezTo>
                              <a:pt x="263897" y="174447"/>
                              <a:pt x="230654" y="157398"/>
                              <a:pt x="194478" y="144139"/>
                            </a:cubicBezTo>
                            <a:cubicBezTo>
                              <a:pt x="155368" y="128985"/>
                              <a:pt x="134835" y="98677"/>
                              <a:pt x="102569" y="77840"/>
                            </a:cubicBezTo>
                            <a:cubicBezTo>
                              <a:pt x="67371" y="55109"/>
                              <a:pt x="33150" y="34272"/>
                              <a:pt x="1862" y="8699"/>
                            </a:cubicBezTo>
                            <a:cubicBezTo>
                              <a:pt x="-1071" y="3964"/>
                              <a:pt x="-1071" y="-2666"/>
                              <a:pt x="5773" y="1123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247" name="Freeform: Shape 99">
                        <a:extLst>
                          <a:ext uri="{FF2B5EF4-FFF2-40B4-BE49-F238E27FC236}">
                            <a16:creationId xmlns:a16="http://schemas.microsoft.com/office/drawing/2014/main" id="{1F8AC9E8-3838-EAB4-0C84-A83FF737D8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769491" y="4150483"/>
                        <a:ext cx="362717" cy="142923"/>
                      </a:xfrm>
                      <a:custGeom>
                        <a:avLst/>
                        <a:gdLst>
                          <a:gd name="connsiteX0" fmla="*/ 5289 w 362717"/>
                          <a:gd name="connsiteY0" fmla="*/ 1569 h 142923"/>
                          <a:gd name="connsiteX1" fmla="*/ 81553 w 362717"/>
                          <a:gd name="connsiteY1" fmla="*/ 33771 h 142923"/>
                          <a:gd name="connsiteX2" fmla="*/ 163684 w 362717"/>
                          <a:gd name="connsiteY2" fmla="*/ 65974 h 142923"/>
                          <a:gd name="connsiteX3" fmla="*/ 250703 w 362717"/>
                          <a:gd name="connsiteY3" fmla="*/ 95335 h 142923"/>
                          <a:gd name="connsiteX4" fmla="*/ 352389 w 362717"/>
                          <a:gd name="connsiteY4" fmla="*/ 129432 h 142923"/>
                          <a:gd name="connsiteX5" fmla="*/ 360210 w 362717"/>
                          <a:gd name="connsiteY5" fmla="*/ 142691 h 142923"/>
                          <a:gd name="connsiteX6" fmla="*/ 168572 w 362717"/>
                          <a:gd name="connsiteY6" fmla="*/ 95335 h 142923"/>
                          <a:gd name="connsiteX7" fmla="*/ 68843 w 362717"/>
                          <a:gd name="connsiteY7" fmla="*/ 44190 h 142923"/>
                          <a:gd name="connsiteX8" fmla="*/ 1378 w 362717"/>
                          <a:gd name="connsiteY8" fmla="*/ 5358 h 142923"/>
                          <a:gd name="connsiteX9" fmla="*/ 5289 w 362717"/>
                          <a:gd name="connsiteY9" fmla="*/ 1569 h 1429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62717" h="142923">
                            <a:moveTo>
                              <a:pt x="5289" y="1569"/>
                            </a:moveTo>
                            <a:cubicBezTo>
                              <a:pt x="26800" y="16723"/>
                              <a:pt x="56132" y="22406"/>
                              <a:pt x="81553" y="33771"/>
                            </a:cubicBezTo>
                            <a:cubicBezTo>
                              <a:pt x="107953" y="45137"/>
                              <a:pt x="137285" y="53662"/>
                              <a:pt x="163684" y="65974"/>
                            </a:cubicBezTo>
                            <a:cubicBezTo>
                              <a:pt x="190083" y="78286"/>
                              <a:pt x="222349" y="86811"/>
                              <a:pt x="250703" y="95335"/>
                            </a:cubicBezTo>
                            <a:cubicBezTo>
                              <a:pt x="284924" y="105753"/>
                              <a:pt x="318167" y="119013"/>
                              <a:pt x="352389" y="129432"/>
                            </a:cubicBezTo>
                            <a:cubicBezTo>
                              <a:pt x="355322" y="130379"/>
                              <a:pt x="368033" y="142691"/>
                              <a:pt x="360210" y="142691"/>
                            </a:cubicBezTo>
                            <a:cubicBezTo>
                              <a:pt x="296657" y="145533"/>
                              <a:pt x="221371" y="121854"/>
                              <a:pt x="168572" y="95335"/>
                            </a:cubicBezTo>
                            <a:cubicBezTo>
                              <a:pt x="135329" y="78286"/>
                              <a:pt x="102086" y="61238"/>
                              <a:pt x="68843" y="44190"/>
                            </a:cubicBezTo>
                            <a:cubicBezTo>
                              <a:pt x="45376" y="31877"/>
                              <a:pt x="20933" y="22406"/>
                              <a:pt x="1378" y="5358"/>
                            </a:cubicBezTo>
                            <a:cubicBezTo>
                              <a:pt x="-1555" y="1569"/>
                              <a:pt x="400" y="-2219"/>
                              <a:pt x="5289" y="1569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</p:grpSp>
              </p:grpSp>
            </p:grpSp>
            <p:grpSp>
              <p:nvGrpSpPr>
                <p:cNvPr id="214" name="Graphic 25">
                  <a:extLst>
                    <a:ext uri="{FF2B5EF4-FFF2-40B4-BE49-F238E27FC236}">
                      <a16:creationId xmlns:a16="http://schemas.microsoft.com/office/drawing/2014/main" id="{5CD77F80-7B2A-F1ED-F546-84EA0F49C6D4}"/>
                    </a:ext>
                  </a:extLst>
                </p:cNvPr>
                <p:cNvGrpSpPr/>
                <p:nvPr/>
              </p:nvGrpSpPr>
              <p:grpSpPr>
                <a:xfrm>
                  <a:off x="5361577" y="731023"/>
                  <a:ext cx="2218865" cy="935014"/>
                  <a:chOff x="5361577" y="731023"/>
                  <a:chExt cx="2218865" cy="935014"/>
                </a:xfrm>
                <a:solidFill>
                  <a:srgbClr val="7E472B"/>
                </a:solidFill>
              </p:grpSpPr>
              <p:sp>
                <p:nvSpPr>
                  <p:cNvPr id="215" name="Freeform: Shape 101">
                    <a:extLst>
                      <a:ext uri="{FF2B5EF4-FFF2-40B4-BE49-F238E27FC236}">
                        <a16:creationId xmlns:a16="http://schemas.microsoft.com/office/drawing/2014/main" id="{BA41C792-AB44-8D41-B874-6BF5447DFEE2}"/>
                      </a:ext>
                    </a:extLst>
                  </p:cNvPr>
                  <p:cNvSpPr/>
                  <p:nvPr/>
                </p:nvSpPr>
                <p:spPr>
                  <a:xfrm>
                    <a:off x="6106871" y="1154390"/>
                    <a:ext cx="113145" cy="511647"/>
                  </a:xfrm>
                  <a:custGeom>
                    <a:avLst/>
                    <a:gdLst>
                      <a:gd name="connsiteX0" fmla="*/ 1087 w 113145"/>
                      <a:gd name="connsiteY0" fmla="*/ 947 h 511647"/>
                      <a:gd name="connsiteX1" fmla="*/ 4021 w 113145"/>
                      <a:gd name="connsiteY1" fmla="*/ 0 h 511647"/>
                      <a:gd name="connsiteX2" fmla="*/ 6954 w 113145"/>
                      <a:gd name="connsiteY2" fmla="*/ 947 h 511647"/>
                      <a:gd name="connsiteX3" fmla="*/ 10865 w 113145"/>
                      <a:gd name="connsiteY3" fmla="*/ 7577 h 511647"/>
                      <a:gd name="connsiteX4" fmla="*/ 48019 w 113145"/>
                      <a:gd name="connsiteY4" fmla="*/ 115550 h 511647"/>
                      <a:gd name="connsiteX5" fmla="*/ 89085 w 113145"/>
                      <a:gd name="connsiteY5" fmla="*/ 251936 h 511647"/>
                      <a:gd name="connsiteX6" fmla="*/ 103750 w 113145"/>
                      <a:gd name="connsiteY6" fmla="*/ 311605 h 511647"/>
                      <a:gd name="connsiteX7" fmla="*/ 111572 w 113145"/>
                      <a:gd name="connsiteY7" fmla="*/ 379799 h 511647"/>
                      <a:gd name="connsiteX8" fmla="*/ 95929 w 113145"/>
                      <a:gd name="connsiteY8" fmla="*/ 509555 h 511647"/>
                      <a:gd name="connsiteX9" fmla="*/ 80285 w 113145"/>
                      <a:gd name="connsiteY9" fmla="*/ 498190 h 511647"/>
                      <a:gd name="connsiteX10" fmla="*/ 63663 w 113145"/>
                      <a:gd name="connsiteY10" fmla="*/ 355173 h 511647"/>
                      <a:gd name="connsiteX11" fmla="*/ 44108 w 113145"/>
                      <a:gd name="connsiteY11" fmla="*/ 222575 h 511647"/>
                      <a:gd name="connsiteX12" fmla="*/ 19665 w 113145"/>
                      <a:gd name="connsiteY12" fmla="*/ 101343 h 511647"/>
                      <a:gd name="connsiteX13" fmla="*/ 5976 w 113145"/>
                      <a:gd name="connsiteY13" fmla="*/ 36938 h 511647"/>
                      <a:gd name="connsiteX14" fmla="*/ 1087 w 113145"/>
                      <a:gd name="connsiteY14" fmla="*/ 947 h 511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13145" h="511647">
                        <a:moveTo>
                          <a:pt x="1087" y="947"/>
                        </a:moveTo>
                        <a:cubicBezTo>
                          <a:pt x="1087" y="0"/>
                          <a:pt x="3043" y="0"/>
                          <a:pt x="4021" y="0"/>
                        </a:cubicBezTo>
                        <a:cubicBezTo>
                          <a:pt x="4998" y="0"/>
                          <a:pt x="5976" y="947"/>
                          <a:pt x="6954" y="947"/>
                        </a:cubicBezTo>
                        <a:cubicBezTo>
                          <a:pt x="7932" y="1894"/>
                          <a:pt x="12821" y="5683"/>
                          <a:pt x="10865" y="7577"/>
                        </a:cubicBezTo>
                        <a:cubicBezTo>
                          <a:pt x="7932" y="9472"/>
                          <a:pt x="45086" y="105131"/>
                          <a:pt x="48019" y="115550"/>
                        </a:cubicBezTo>
                        <a:cubicBezTo>
                          <a:pt x="61708" y="161012"/>
                          <a:pt x="78329" y="205527"/>
                          <a:pt x="89085" y="251936"/>
                        </a:cubicBezTo>
                        <a:cubicBezTo>
                          <a:pt x="93973" y="271826"/>
                          <a:pt x="97884" y="291716"/>
                          <a:pt x="103750" y="311605"/>
                        </a:cubicBezTo>
                        <a:cubicBezTo>
                          <a:pt x="109617" y="333389"/>
                          <a:pt x="108639" y="358015"/>
                          <a:pt x="111572" y="379799"/>
                        </a:cubicBezTo>
                        <a:cubicBezTo>
                          <a:pt x="117439" y="421472"/>
                          <a:pt x="105706" y="468829"/>
                          <a:pt x="95929" y="509555"/>
                        </a:cubicBezTo>
                        <a:cubicBezTo>
                          <a:pt x="93973" y="517133"/>
                          <a:pt x="81262" y="501979"/>
                          <a:pt x="80285" y="498190"/>
                        </a:cubicBezTo>
                        <a:cubicBezTo>
                          <a:pt x="72462" y="450834"/>
                          <a:pt x="68552" y="402530"/>
                          <a:pt x="63663" y="355173"/>
                        </a:cubicBezTo>
                        <a:cubicBezTo>
                          <a:pt x="58774" y="310659"/>
                          <a:pt x="51930" y="267090"/>
                          <a:pt x="44108" y="222575"/>
                        </a:cubicBezTo>
                        <a:cubicBezTo>
                          <a:pt x="37264" y="181849"/>
                          <a:pt x="26509" y="142069"/>
                          <a:pt x="19665" y="101343"/>
                        </a:cubicBezTo>
                        <a:cubicBezTo>
                          <a:pt x="16731" y="79559"/>
                          <a:pt x="10865" y="58722"/>
                          <a:pt x="5976" y="36938"/>
                        </a:cubicBezTo>
                        <a:cubicBezTo>
                          <a:pt x="4998" y="27467"/>
                          <a:pt x="-2824" y="11366"/>
                          <a:pt x="1087" y="94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216" name="Freeform: Shape 102">
                    <a:extLst>
                      <a:ext uri="{FF2B5EF4-FFF2-40B4-BE49-F238E27FC236}">
                        <a16:creationId xmlns:a16="http://schemas.microsoft.com/office/drawing/2014/main" id="{1807A937-6ECB-E993-6817-C0D81A3F8259}"/>
                      </a:ext>
                    </a:extLst>
                  </p:cNvPr>
                  <p:cNvSpPr/>
                  <p:nvPr/>
                </p:nvSpPr>
                <p:spPr>
                  <a:xfrm>
                    <a:off x="5669819" y="891310"/>
                    <a:ext cx="93388" cy="250259"/>
                  </a:xfrm>
                  <a:custGeom>
                    <a:avLst/>
                    <a:gdLst>
                      <a:gd name="connsiteX0" fmla="*/ 5976 w 93388"/>
                      <a:gd name="connsiteY0" fmla="*/ 5461 h 250259"/>
                      <a:gd name="connsiteX1" fmla="*/ 48019 w 93388"/>
                      <a:gd name="connsiteY1" fmla="*/ 120064 h 250259"/>
                      <a:gd name="connsiteX2" fmla="*/ 92995 w 93388"/>
                      <a:gd name="connsiteY2" fmla="*/ 246979 h 250259"/>
                      <a:gd name="connsiteX3" fmla="*/ 87129 w 93388"/>
                      <a:gd name="connsiteY3" fmla="*/ 246979 h 250259"/>
                      <a:gd name="connsiteX4" fmla="*/ 29442 w 93388"/>
                      <a:gd name="connsiteY4" fmla="*/ 125747 h 250259"/>
                      <a:gd name="connsiteX5" fmla="*/ 10864 w 93388"/>
                      <a:gd name="connsiteY5" fmla="*/ 57553 h 250259"/>
                      <a:gd name="connsiteX6" fmla="*/ 110 w 93388"/>
                      <a:gd name="connsiteY6" fmla="*/ 1673 h 250259"/>
                      <a:gd name="connsiteX7" fmla="*/ 5976 w 93388"/>
                      <a:gd name="connsiteY7" fmla="*/ 5461 h 250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388" h="250259">
                        <a:moveTo>
                          <a:pt x="5976" y="5461"/>
                        </a:moveTo>
                        <a:cubicBezTo>
                          <a:pt x="15753" y="44293"/>
                          <a:pt x="35308" y="82178"/>
                          <a:pt x="48019" y="120064"/>
                        </a:cubicBezTo>
                        <a:cubicBezTo>
                          <a:pt x="62685" y="162685"/>
                          <a:pt x="75396" y="206252"/>
                          <a:pt x="92995" y="246979"/>
                        </a:cubicBezTo>
                        <a:cubicBezTo>
                          <a:pt x="94951" y="252662"/>
                          <a:pt x="89084" y="249820"/>
                          <a:pt x="87129" y="246979"/>
                        </a:cubicBezTo>
                        <a:cubicBezTo>
                          <a:pt x="62685" y="208147"/>
                          <a:pt x="44108" y="169314"/>
                          <a:pt x="29442" y="125747"/>
                        </a:cubicBezTo>
                        <a:cubicBezTo>
                          <a:pt x="21620" y="103015"/>
                          <a:pt x="16731" y="80284"/>
                          <a:pt x="10864" y="57553"/>
                        </a:cubicBezTo>
                        <a:cubicBezTo>
                          <a:pt x="5976" y="39558"/>
                          <a:pt x="110" y="19668"/>
                          <a:pt x="110" y="1673"/>
                        </a:cubicBezTo>
                        <a:cubicBezTo>
                          <a:pt x="-868" y="-3063"/>
                          <a:pt x="4998" y="3567"/>
                          <a:pt x="5976" y="5461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217" name="Freeform: Shape 103">
                    <a:extLst>
                      <a:ext uri="{FF2B5EF4-FFF2-40B4-BE49-F238E27FC236}">
                        <a16:creationId xmlns:a16="http://schemas.microsoft.com/office/drawing/2014/main" id="{11256657-1AB7-AA0A-C4D9-602372886A8B}"/>
                      </a:ext>
                    </a:extLst>
                  </p:cNvPr>
                  <p:cNvSpPr/>
                  <p:nvPr/>
                </p:nvSpPr>
                <p:spPr>
                  <a:xfrm>
                    <a:off x="5361577" y="892876"/>
                    <a:ext cx="235998" cy="230258"/>
                  </a:xfrm>
                  <a:custGeom>
                    <a:avLst/>
                    <a:gdLst>
                      <a:gd name="connsiteX0" fmla="*/ 185156 w 235998"/>
                      <a:gd name="connsiteY0" fmla="*/ 207527 h 230258"/>
                      <a:gd name="connsiteX1" fmla="*/ 163646 w 235998"/>
                      <a:gd name="connsiteY1" fmla="*/ 186691 h 230258"/>
                      <a:gd name="connsiteX2" fmla="*/ 86404 w 235998"/>
                      <a:gd name="connsiteY2" fmla="*/ 116603 h 230258"/>
                      <a:gd name="connsiteX3" fmla="*/ 19917 w 235998"/>
                      <a:gd name="connsiteY3" fmla="*/ 37044 h 230258"/>
                      <a:gd name="connsiteX4" fmla="*/ 362 w 235998"/>
                      <a:gd name="connsiteY4" fmla="*/ 1053 h 230258"/>
                      <a:gd name="connsiteX5" fmla="*/ 7206 w 235998"/>
                      <a:gd name="connsiteY5" fmla="*/ 5789 h 230258"/>
                      <a:gd name="connsiteX6" fmla="*/ 18939 w 235998"/>
                      <a:gd name="connsiteY6" fmla="*/ 17155 h 230258"/>
                      <a:gd name="connsiteX7" fmla="*/ 54138 w 235998"/>
                      <a:gd name="connsiteY7" fmla="*/ 50304 h 230258"/>
                      <a:gd name="connsiteX8" fmla="*/ 114758 w 235998"/>
                      <a:gd name="connsiteY8" fmla="*/ 111867 h 230258"/>
                      <a:gd name="connsiteX9" fmla="*/ 235999 w 235998"/>
                      <a:gd name="connsiteY9" fmla="*/ 230259 h 230258"/>
                      <a:gd name="connsiteX10" fmla="*/ 235999 w 235998"/>
                      <a:gd name="connsiteY10" fmla="*/ 230259 h 230258"/>
                      <a:gd name="connsiteX11" fmla="*/ 185156 w 235998"/>
                      <a:gd name="connsiteY11" fmla="*/ 207527 h 2302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5998" h="230258">
                        <a:moveTo>
                          <a:pt x="185156" y="207527"/>
                        </a:moveTo>
                        <a:cubicBezTo>
                          <a:pt x="177334" y="200897"/>
                          <a:pt x="170490" y="193321"/>
                          <a:pt x="163646" y="186691"/>
                        </a:cubicBezTo>
                        <a:cubicBezTo>
                          <a:pt x="139202" y="162065"/>
                          <a:pt x="110847" y="141228"/>
                          <a:pt x="86404" y="116603"/>
                        </a:cubicBezTo>
                        <a:cubicBezTo>
                          <a:pt x="61960" y="91978"/>
                          <a:pt x="42405" y="63564"/>
                          <a:pt x="19917" y="37044"/>
                        </a:cubicBezTo>
                        <a:cubicBezTo>
                          <a:pt x="13073" y="28520"/>
                          <a:pt x="-2571" y="13366"/>
                          <a:pt x="362" y="1053"/>
                        </a:cubicBezTo>
                        <a:cubicBezTo>
                          <a:pt x="1340" y="-2735"/>
                          <a:pt x="7206" y="4842"/>
                          <a:pt x="7206" y="5789"/>
                        </a:cubicBezTo>
                        <a:cubicBezTo>
                          <a:pt x="8184" y="8630"/>
                          <a:pt x="16984" y="15260"/>
                          <a:pt x="18939" y="17155"/>
                        </a:cubicBezTo>
                        <a:cubicBezTo>
                          <a:pt x="29694" y="28520"/>
                          <a:pt x="43383" y="37991"/>
                          <a:pt x="54138" y="50304"/>
                        </a:cubicBezTo>
                        <a:cubicBezTo>
                          <a:pt x="74671" y="71141"/>
                          <a:pt x="92270" y="92925"/>
                          <a:pt x="114758" y="111867"/>
                        </a:cubicBezTo>
                        <a:cubicBezTo>
                          <a:pt x="157779" y="148805"/>
                          <a:pt x="198844" y="187638"/>
                          <a:pt x="235999" y="230259"/>
                        </a:cubicBezTo>
                        <a:lnTo>
                          <a:pt x="235999" y="230259"/>
                        </a:lnTo>
                        <a:cubicBezTo>
                          <a:pt x="220355" y="222681"/>
                          <a:pt x="202755" y="215105"/>
                          <a:pt x="185156" y="20752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218" name="Freeform: Shape 104">
                    <a:extLst>
                      <a:ext uri="{FF2B5EF4-FFF2-40B4-BE49-F238E27FC236}">
                        <a16:creationId xmlns:a16="http://schemas.microsoft.com/office/drawing/2014/main" id="{DAED72F6-C183-194B-281F-192F59B4A80C}"/>
                      </a:ext>
                    </a:extLst>
                  </p:cNvPr>
                  <p:cNvSpPr/>
                  <p:nvPr/>
                </p:nvSpPr>
                <p:spPr>
                  <a:xfrm>
                    <a:off x="6881875" y="903401"/>
                    <a:ext cx="698566" cy="257618"/>
                  </a:xfrm>
                  <a:custGeom>
                    <a:avLst/>
                    <a:gdLst>
                      <a:gd name="connsiteX0" fmla="*/ 457 w 698566"/>
                      <a:gd name="connsiteY0" fmla="*/ 250042 h 257618"/>
                      <a:gd name="connsiteX1" fmla="*/ 74766 w 698566"/>
                      <a:gd name="connsiteY1" fmla="*/ 218787 h 257618"/>
                      <a:gd name="connsiteX2" fmla="*/ 168629 w 698566"/>
                      <a:gd name="connsiteY2" fmla="*/ 190373 h 257618"/>
                      <a:gd name="connsiteX3" fmla="*/ 365156 w 698566"/>
                      <a:gd name="connsiteY3" fmla="*/ 138281 h 257618"/>
                      <a:gd name="connsiteX4" fmla="*/ 459998 w 698566"/>
                      <a:gd name="connsiteY4" fmla="*/ 107025 h 257618"/>
                      <a:gd name="connsiteX5" fmla="*/ 494219 w 698566"/>
                      <a:gd name="connsiteY5" fmla="*/ 88083 h 257618"/>
                      <a:gd name="connsiteX6" fmla="*/ 598837 w 698566"/>
                      <a:gd name="connsiteY6" fmla="*/ 47356 h 257618"/>
                      <a:gd name="connsiteX7" fmla="*/ 698567 w 698566"/>
                      <a:gd name="connsiteY7" fmla="*/ 0 h 257618"/>
                      <a:gd name="connsiteX8" fmla="*/ 636969 w 698566"/>
                      <a:gd name="connsiteY8" fmla="*/ 40727 h 257618"/>
                      <a:gd name="connsiteX9" fmla="*/ 555816 w 698566"/>
                      <a:gd name="connsiteY9" fmla="*/ 89030 h 257618"/>
                      <a:gd name="connsiteX10" fmla="*/ 398399 w 698566"/>
                      <a:gd name="connsiteY10" fmla="*/ 158170 h 257618"/>
                      <a:gd name="connsiteX11" fmla="*/ 4368 w 698566"/>
                      <a:gd name="connsiteY11" fmla="*/ 257619 h 257618"/>
                      <a:gd name="connsiteX12" fmla="*/ 457 w 698566"/>
                      <a:gd name="connsiteY12" fmla="*/ 250042 h 257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98566" h="257618">
                        <a:moveTo>
                          <a:pt x="457" y="250042"/>
                        </a:moveTo>
                        <a:cubicBezTo>
                          <a:pt x="22946" y="235835"/>
                          <a:pt x="49344" y="228258"/>
                          <a:pt x="74766" y="218787"/>
                        </a:cubicBezTo>
                        <a:cubicBezTo>
                          <a:pt x="105076" y="206474"/>
                          <a:pt x="136364" y="197950"/>
                          <a:pt x="168629" y="190373"/>
                        </a:cubicBezTo>
                        <a:cubicBezTo>
                          <a:pt x="235116" y="176166"/>
                          <a:pt x="299647" y="153435"/>
                          <a:pt x="365156" y="138281"/>
                        </a:cubicBezTo>
                        <a:cubicBezTo>
                          <a:pt x="398399" y="130704"/>
                          <a:pt x="429687" y="121232"/>
                          <a:pt x="459998" y="107025"/>
                        </a:cubicBezTo>
                        <a:cubicBezTo>
                          <a:pt x="471730" y="101343"/>
                          <a:pt x="483463" y="94713"/>
                          <a:pt x="494219" y="88083"/>
                        </a:cubicBezTo>
                        <a:cubicBezTo>
                          <a:pt x="530395" y="76717"/>
                          <a:pt x="564616" y="62510"/>
                          <a:pt x="598837" y="47356"/>
                        </a:cubicBezTo>
                        <a:cubicBezTo>
                          <a:pt x="630125" y="33149"/>
                          <a:pt x="663368" y="12312"/>
                          <a:pt x="698567" y="0"/>
                        </a:cubicBezTo>
                        <a:cubicBezTo>
                          <a:pt x="679012" y="15154"/>
                          <a:pt x="658480" y="28414"/>
                          <a:pt x="636969" y="40727"/>
                        </a:cubicBezTo>
                        <a:cubicBezTo>
                          <a:pt x="609593" y="56828"/>
                          <a:pt x="584171" y="74823"/>
                          <a:pt x="555816" y="89030"/>
                        </a:cubicBezTo>
                        <a:cubicBezTo>
                          <a:pt x="502040" y="114603"/>
                          <a:pt x="457064" y="143964"/>
                          <a:pt x="398399" y="158170"/>
                        </a:cubicBezTo>
                        <a:cubicBezTo>
                          <a:pt x="265426" y="188478"/>
                          <a:pt x="131475" y="206474"/>
                          <a:pt x="4368" y="257619"/>
                        </a:cubicBezTo>
                        <a:cubicBezTo>
                          <a:pt x="3390" y="257619"/>
                          <a:pt x="-1498" y="250989"/>
                          <a:pt x="457" y="250042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219" name="Freeform: Shape 105">
                    <a:extLst>
                      <a:ext uri="{FF2B5EF4-FFF2-40B4-BE49-F238E27FC236}">
                        <a16:creationId xmlns:a16="http://schemas.microsoft.com/office/drawing/2014/main" id="{EC294F71-E132-AE7E-36AC-8C7FEFC76BBB}"/>
                      </a:ext>
                    </a:extLst>
                  </p:cNvPr>
                  <p:cNvSpPr/>
                  <p:nvPr/>
                </p:nvSpPr>
                <p:spPr>
                  <a:xfrm>
                    <a:off x="6920073" y="731023"/>
                    <a:ext cx="321091" cy="275915"/>
                  </a:xfrm>
                  <a:custGeom>
                    <a:avLst/>
                    <a:gdLst>
                      <a:gd name="connsiteX0" fmla="*/ 391 w 321091"/>
                      <a:gd name="connsiteY0" fmla="*/ 268037 h 275915"/>
                      <a:gd name="connsiteX1" fmla="*/ 41456 w 321091"/>
                      <a:gd name="connsiteY1" fmla="*/ 239623 h 275915"/>
                      <a:gd name="connsiteX2" fmla="*/ 82522 w 321091"/>
                      <a:gd name="connsiteY2" fmla="*/ 207421 h 275915"/>
                      <a:gd name="connsiteX3" fmla="*/ 167585 w 321091"/>
                      <a:gd name="connsiteY3" fmla="*/ 141122 h 275915"/>
                      <a:gd name="connsiteX4" fmla="*/ 245805 w 321091"/>
                      <a:gd name="connsiteY4" fmla="*/ 55881 h 275915"/>
                      <a:gd name="connsiteX5" fmla="*/ 268293 w 321091"/>
                      <a:gd name="connsiteY5" fmla="*/ 35044 h 275915"/>
                      <a:gd name="connsiteX6" fmla="*/ 321091 w 321091"/>
                      <a:gd name="connsiteY6" fmla="*/ 0 h 275915"/>
                      <a:gd name="connsiteX7" fmla="*/ 300559 w 321091"/>
                      <a:gd name="connsiteY7" fmla="*/ 34096 h 275915"/>
                      <a:gd name="connsiteX8" fmla="*/ 266338 w 321091"/>
                      <a:gd name="connsiteY8" fmla="*/ 80506 h 275915"/>
                      <a:gd name="connsiteX9" fmla="*/ 191052 w 321091"/>
                      <a:gd name="connsiteY9" fmla="*/ 170483 h 275915"/>
                      <a:gd name="connsiteX10" fmla="*/ 98165 w 321091"/>
                      <a:gd name="connsiteY10" fmla="*/ 226364 h 275915"/>
                      <a:gd name="connsiteX11" fmla="*/ 52211 w 321091"/>
                      <a:gd name="connsiteY11" fmla="*/ 251936 h 275915"/>
                      <a:gd name="connsiteX12" fmla="*/ 7235 w 321091"/>
                      <a:gd name="connsiteY12" fmla="*/ 275614 h 275915"/>
                      <a:gd name="connsiteX13" fmla="*/ 391 w 321091"/>
                      <a:gd name="connsiteY13" fmla="*/ 268037 h 27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21091" h="275915">
                        <a:moveTo>
                          <a:pt x="391" y="268037"/>
                        </a:moveTo>
                        <a:cubicBezTo>
                          <a:pt x="12124" y="256672"/>
                          <a:pt x="26790" y="248148"/>
                          <a:pt x="41456" y="239623"/>
                        </a:cubicBezTo>
                        <a:cubicBezTo>
                          <a:pt x="56122" y="231099"/>
                          <a:pt x="68833" y="217840"/>
                          <a:pt x="82522" y="207421"/>
                        </a:cubicBezTo>
                        <a:cubicBezTo>
                          <a:pt x="111854" y="186584"/>
                          <a:pt x="141186" y="165748"/>
                          <a:pt x="167585" y="141122"/>
                        </a:cubicBezTo>
                        <a:cubicBezTo>
                          <a:pt x="195940" y="114603"/>
                          <a:pt x="216472" y="80506"/>
                          <a:pt x="245805" y="55881"/>
                        </a:cubicBezTo>
                        <a:cubicBezTo>
                          <a:pt x="253627" y="49251"/>
                          <a:pt x="260471" y="41674"/>
                          <a:pt x="268293" y="35044"/>
                        </a:cubicBezTo>
                        <a:cubicBezTo>
                          <a:pt x="285892" y="22731"/>
                          <a:pt x="303492" y="11365"/>
                          <a:pt x="321091" y="0"/>
                        </a:cubicBezTo>
                        <a:cubicBezTo>
                          <a:pt x="312292" y="9471"/>
                          <a:pt x="308381" y="23678"/>
                          <a:pt x="300559" y="34096"/>
                        </a:cubicBezTo>
                        <a:cubicBezTo>
                          <a:pt x="288826" y="50198"/>
                          <a:pt x="279048" y="65352"/>
                          <a:pt x="266338" y="80506"/>
                        </a:cubicBezTo>
                        <a:cubicBezTo>
                          <a:pt x="241894" y="110814"/>
                          <a:pt x="220383" y="143016"/>
                          <a:pt x="191052" y="170483"/>
                        </a:cubicBezTo>
                        <a:cubicBezTo>
                          <a:pt x="165630" y="194161"/>
                          <a:pt x="130431" y="213104"/>
                          <a:pt x="98165" y="226364"/>
                        </a:cubicBezTo>
                        <a:cubicBezTo>
                          <a:pt x="81544" y="232994"/>
                          <a:pt x="67855" y="245306"/>
                          <a:pt x="52211" y="251936"/>
                        </a:cubicBezTo>
                        <a:cubicBezTo>
                          <a:pt x="36568" y="258566"/>
                          <a:pt x="21901" y="267090"/>
                          <a:pt x="7235" y="275614"/>
                        </a:cubicBezTo>
                        <a:cubicBezTo>
                          <a:pt x="4302" y="277509"/>
                          <a:pt x="-1564" y="269932"/>
                          <a:pt x="391" y="26803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203" name="Graphic 25">
                <a:extLst>
                  <a:ext uri="{FF2B5EF4-FFF2-40B4-BE49-F238E27FC236}">
                    <a16:creationId xmlns:a16="http://schemas.microsoft.com/office/drawing/2014/main" id="{C421FF25-4023-8FD5-673B-5AB7F4C53023}"/>
                  </a:ext>
                </a:extLst>
              </p:cNvPr>
              <p:cNvGrpSpPr/>
              <p:nvPr/>
            </p:nvGrpSpPr>
            <p:grpSpPr>
              <a:xfrm>
                <a:off x="4131633" y="-2153916"/>
                <a:ext cx="4339533" cy="3340509"/>
                <a:chOff x="4131633" y="-2153916"/>
                <a:chExt cx="4339533" cy="3340509"/>
              </a:xfrm>
            </p:grpSpPr>
            <p:sp>
              <p:nvSpPr>
                <p:cNvPr id="210" name="Freeform: Shape 107">
                  <a:extLst>
                    <a:ext uri="{FF2B5EF4-FFF2-40B4-BE49-F238E27FC236}">
                      <a16:creationId xmlns:a16="http://schemas.microsoft.com/office/drawing/2014/main" id="{2AA57C50-5F16-22E1-9BB1-F3CAA912FCF6}"/>
                    </a:ext>
                  </a:extLst>
                </p:cNvPr>
                <p:cNvSpPr/>
                <p:nvPr/>
              </p:nvSpPr>
              <p:spPr>
                <a:xfrm>
                  <a:off x="4138556" y="-2153916"/>
                  <a:ext cx="4327723" cy="3326603"/>
                </a:xfrm>
                <a:custGeom>
                  <a:avLst/>
                  <a:gdLst>
                    <a:gd name="connsiteX0" fmla="*/ 76488 w 4327723"/>
                    <a:gd name="connsiteY0" fmla="*/ 2042943 h 3326603"/>
                    <a:gd name="connsiteX1" fmla="*/ 13912 w 4327723"/>
                    <a:gd name="connsiteY1" fmla="*/ 2131026 h 3326603"/>
                    <a:gd name="connsiteX2" fmla="*/ 52044 w 4327723"/>
                    <a:gd name="connsiteY2" fmla="*/ 2169858 h 3326603"/>
                    <a:gd name="connsiteX3" fmla="*/ 102887 w 4327723"/>
                    <a:gd name="connsiteY3" fmla="*/ 2134815 h 3326603"/>
                    <a:gd name="connsiteX4" fmla="*/ 110709 w 4327723"/>
                    <a:gd name="connsiteY4" fmla="*/ 2137656 h 3326603"/>
                    <a:gd name="connsiteX5" fmla="*/ 104843 w 4327723"/>
                    <a:gd name="connsiteY5" fmla="*/ 2237105 h 3326603"/>
                    <a:gd name="connsiteX6" fmla="*/ 110709 w 4327723"/>
                    <a:gd name="connsiteY6" fmla="*/ 2283514 h 3326603"/>
                    <a:gd name="connsiteX7" fmla="*/ 152752 w 4327723"/>
                    <a:gd name="connsiteY7" fmla="*/ 2254153 h 3326603"/>
                    <a:gd name="connsiteX8" fmla="*/ 160574 w 4327723"/>
                    <a:gd name="connsiteY8" fmla="*/ 2259836 h 3326603"/>
                    <a:gd name="connsiteX9" fmla="*/ 209461 w 4327723"/>
                    <a:gd name="connsiteY9" fmla="*/ 2337500 h 3326603"/>
                    <a:gd name="connsiteX10" fmla="*/ 210439 w 4327723"/>
                    <a:gd name="connsiteY10" fmla="*/ 2346972 h 3326603"/>
                    <a:gd name="connsiteX11" fmla="*/ 170351 w 4327723"/>
                    <a:gd name="connsiteY11" fmla="*/ 2376332 h 3326603"/>
                    <a:gd name="connsiteX12" fmla="*/ 214350 w 4327723"/>
                    <a:gd name="connsiteY12" fmla="*/ 2419901 h 3326603"/>
                    <a:gd name="connsiteX13" fmla="*/ 217283 w 4327723"/>
                    <a:gd name="connsiteY13" fmla="*/ 2421795 h 3326603"/>
                    <a:gd name="connsiteX14" fmla="*/ 203595 w 4327723"/>
                    <a:gd name="connsiteY14" fmla="*/ 2440737 h 3326603"/>
                    <a:gd name="connsiteX15" fmla="*/ 222172 w 4327723"/>
                    <a:gd name="connsiteY15" fmla="*/ 2462521 h 3326603"/>
                    <a:gd name="connsiteX16" fmla="*/ 254438 w 4327723"/>
                    <a:gd name="connsiteY16" fmla="*/ 2486199 h 3326603"/>
                    <a:gd name="connsiteX17" fmla="*/ 243682 w 4327723"/>
                    <a:gd name="connsiteY17" fmla="*/ 2489988 h 3326603"/>
                    <a:gd name="connsiteX18" fmla="*/ 234883 w 4327723"/>
                    <a:gd name="connsiteY18" fmla="*/ 2530715 h 3326603"/>
                    <a:gd name="connsiteX19" fmla="*/ 234883 w 4327723"/>
                    <a:gd name="connsiteY19" fmla="*/ 2534503 h 3326603"/>
                    <a:gd name="connsiteX20" fmla="*/ 236838 w 4327723"/>
                    <a:gd name="connsiteY20" fmla="*/ 2537344 h 3326603"/>
                    <a:gd name="connsiteX21" fmla="*/ 239771 w 4327723"/>
                    <a:gd name="connsiteY21" fmla="*/ 2543974 h 3326603"/>
                    <a:gd name="connsiteX22" fmla="*/ 264215 w 4327723"/>
                    <a:gd name="connsiteY22" fmla="*/ 2579965 h 3326603"/>
                    <a:gd name="connsiteX23" fmla="*/ 263237 w 4327723"/>
                    <a:gd name="connsiteY23" fmla="*/ 2579965 h 3326603"/>
                    <a:gd name="connsiteX24" fmla="*/ 226083 w 4327723"/>
                    <a:gd name="connsiteY24" fmla="*/ 2537344 h 3326603"/>
                    <a:gd name="connsiteX25" fmla="*/ 174263 w 4327723"/>
                    <a:gd name="connsiteY25" fmla="*/ 2503248 h 3326603"/>
                    <a:gd name="connsiteX26" fmla="*/ 170351 w 4327723"/>
                    <a:gd name="connsiteY26" fmla="*/ 2542080 h 3326603"/>
                    <a:gd name="connsiteX27" fmla="*/ 196751 w 4327723"/>
                    <a:gd name="connsiteY27" fmla="*/ 2575230 h 3326603"/>
                    <a:gd name="connsiteX28" fmla="*/ 131242 w 4327723"/>
                    <a:gd name="connsiteY28" fmla="*/ 2608379 h 3326603"/>
                    <a:gd name="connsiteX29" fmla="*/ 197728 w 4327723"/>
                    <a:gd name="connsiteY29" fmla="*/ 2642476 h 3326603"/>
                    <a:gd name="connsiteX30" fmla="*/ 274970 w 4327723"/>
                    <a:gd name="connsiteY30" fmla="*/ 2667101 h 3326603"/>
                    <a:gd name="connsiteX31" fmla="*/ 260304 w 4327723"/>
                    <a:gd name="connsiteY31" fmla="*/ 2669943 h 3326603"/>
                    <a:gd name="connsiteX32" fmla="*/ 158619 w 4327723"/>
                    <a:gd name="connsiteY32" fmla="*/ 2706881 h 3326603"/>
                    <a:gd name="connsiteX33" fmla="*/ 267148 w 4327723"/>
                    <a:gd name="connsiteY33" fmla="*/ 2722035 h 3326603"/>
                    <a:gd name="connsiteX34" fmla="*/ 185995 w 4327723"/>
                    <a:gd name="connsiteY34" fmla="*/ 2789281 h 3326603"/>
                    <a:gd name="connsiteX35" fmla="*/ 274970 w 4327723"/>
                    <a:gd name="connsiteY35" fmla="*/ 2787386 h 3326603"/>
                    <a:gd name="connsiteX36" fmla="*/ 264215 w 4327723"/>
                    <a:gd name="connsiteY36" fmla="*/ 2794016 h 3326603"/>
                    <a:gd name="connsiteX37" fmla="*/ 195773 w 4327723"/>
                    <a:gd name="connsiteY37" fmla="*/ 2864104 h 3326603"/>
                    <a:gd name="connsiteX38" fmla="*/ 281814 w 4327723"/>
                    <a:gd name="connsiteY38" fmla="*/ 2883047 h 3326603"/>
                    <a:gd name="connsiteX39" fmla="*/ 319946 w 4327723"/>
                    <a:gd name="connsiteY39" fmla="*/ 2868839 h 3326603"/>
                    <a:gd name="connsiteX40" fmla="*/ 300392 w 4327723"/>
                    <a:gd name="connsiteY40" fmla="*/ 2883047 h 3326603"/>
                    <a:gd name="connsiteX41" fmla="*/ 253460 w 4327723"/>
                    <a:gd name="connsiteY41" fmla="*/ 2946504 h 3326603"/>
                    <a:gd name="connsiteX42" fmla="*/ 260304 w 4327723"/>
                    <a:gd name="connsiteY42" fmla="*/ 2998596 h 3326603"/>
                    <a:gd name="connsiteX43" fmla="*/ 194795 w 4327723"/>
                    <a:gd name="connsiteY43" fmla="*/ 3073419 h 3326603"/>
                    <a:gd name="connsiteX44" fmla="*/ 201639 w 4327723"/>
                    <a:gd name="connsiteY44" fmla="*/ 3078155 h 3326603"/>
                    <a:gd name="connsiteX45" fmla="*/ 305280 w 4327723"/>
                    <a:gd name="connsiteY45" fmla="*/ 3056371 h 3326603"/>
                    <a:gd name="connsiteX46" fmla="*/ 357101 w 4327723"/>
                    <a:gd name="connsiteY46" fmla="*/ 3038376 h 3326603"/>
                    <a:gd name="connsiteX47" fmla="*/ 300392 w 4327723"/>
                    <a:gd name="connsiteY47" fmla="*/ 3098045 h 3326603"/>
                    <a:gd name="connsiteX48" fmla="*/ 304302 w 4327723"/>
                    <a:gd name="connsiteY48" fmla="*/ 3103727 h 3326603"/>
                    <a:gd name="connsiteX49" fmla="*/ 408921 w 4327723"/>
                    <a:gd name="connsiteY49" fmla="*/ 3071525 h 3326603"/>
                    <a:gd name="connsiteX50" fmla="*/ 404032 w 4327723"/>
                    <a:gd name="connsiteY50" fmla="*/ 3139718 h 3326603"/>
                    <a:gd name="connsiteX51" fmla="*/ 444120 w 4327723"/>
                    <a:gd name="connsiteY51" fmla="*/ 3170026 h 3326603"/>
                    <a:gd name="connsiteX52" fmla="*/ 498874 w 4327723"/>
                    <a:gd name="connsiteY52" fmla="*/ 3096151 h 3326603"/>
                    <a:gd name="connsiteX53" fmla="*/ 573182 w 4327723"/>
                    <a:gd name="connsiteY53" fmla="*/ 3187075 h 3326603"/>
                    <a:gd name="connsiteX54" fmla="*/ 598604 w 4327723"/>
                    <a:gd name="connsiteY54" fmla="*/ 3131194 h 3326603"/>
                    <a:gd name="connsiteX55" fmla="*/ 658246 w 4327723"/>
                    <a:gd name="connsiteY55" fmla="*/ 3161502 h 3326603"/>
                    <a:gd name="connsiteX56" fmla="*/ 701267 w 4327723"/>
                    <a:gd name="connsiteY56" fmla="*/ 3095203 h 3326603"/>
                    <a:gd name="connsiteX57" fmla="*/ 703223 w 4327723"/>
                    <a:gd name="connsiteY57" fmla="*/ 3088573 h 3326603"/>
                    <a:gd name="connsiteX58" fmla="*/ 771665 w 4327723"/>
                    <a:gd name="connsiteY58" fmla="*/ 3081943 h 3326603"/>
                    <a:gd name="connsiteX59" fmla="*/ 720822 w 4327723"/>
                    <a:gd name="connsiteY59" fmla="*/ 3111305 h 3326603"/>
                    <a:gd name="connsiteX60" fmla="*/ 718866 w 4327723"/>
                    <a:gd name="connsiteY60" fmla="*/ 3118881 h 3326603"/>
                    <a:gd name="connsiteX61" fmla="*/ 743310 w 4327723"/>
                    <a:gd name="connsiteY61" fmla="*/ 3121723 h 3326603"/>
                    <a:gd name="connsiteX62" fmla="*/ 780464 w 4327723"/>
                    <a:gd name="connsiteY62" fmla="*/ 3110357 h 3326603"/>
                    <a:gd name="connsiteX63" fmla="*/ 770687 w 4327723"/>
                    <a:gd name="connsiteY63" fmla="*/ 3134035 h 3326603"/>
                    <a:gd name="connsiteX64" fmla="*/ 756998 w 4327723"/>
                    <a:gd name="connsiteY64" fmla="*/ 3225907 h 3326603"/>
                    <a:gd name="connsiteX65" fmla="*/ 798064 w 4327723"/>
                    <a:gd name="connsiteY65" fmla="*/ 3237273 h 3326603"/>
                    <a:gd name="connsiteX66" fmla="*/ 886061 w 4327723"/>
                    <a:gd name="connsiteY66" fmla="*/ 3125511 h 3326603"/>
                    <a:gd name="connsiteX67" fmla="*/ 940815 w 4327723"/>
                    <a:gd name="connsiteY67" fmla="*/ 3185181 h 3326603"/>
                    <a:gd name="connsiteX68" fmla="*/ 983835 w 4327723"/>
                    <a:gd name="connsiteY68" fmla="*/ 3127406 h 3326603"/>
                    <a:gd name="connsiteX69" fmla="*/ 986769 w 4327723"/>
                    <a:gd name="connsiteY69" fmla="*/ 3074367 h 3326603"/>
                    <a:gd name="connsiteX70" fmla="*/ 1055211 w 4327723"/>
                    <a:gd name="connsiteY70" fmla="*/ 3114146 h 3326603"/>
                    <a:gd name="connsiteX71" fmla="*/ 1092365 w 4327723"/>
                    <a:gd name="connsiteY71" fmla="*/ 3094256 h 3326603"/>
                    <a:gd name="connsiteX72" fmla="*/ 1068899 w 4327723"/>
                    <a:gd name="connsiteY72" fmla="*/ 3003332 h 3326603"/>
                    <a:gd name="connsiteX73" fmla="*/ 1064010 w 4327723"/>
                    <a:gd name="connsiteY73" fmla="*/ 2994808 h 3326603"/>
                    <a:gd name="connsiteX74" fmla="*/ 1050322 w 4327723"/>
                    <a:gd name="connsiteY74" fmla="*/ 2932297 h 3326603"/>
                    <a:gd name="connsiteX75" fmla="*/ 1142230 w 4327723"/>
                    <a:gd name="connsiteY75" fmla="*/ 2990072 h 3326603"/>
                    <a:gd name="connsiteX76" fmla="*/ 1162763 w 4327723"/>
                    <a:gd name="connsiteY76" fmla="*/ 2965447 h 3326603"/>
                    <a:gd name="connsiteX77" fmla="*/ 1165696 w 4327723"/>
                    <a:gd name="connsiteY77" fmla="*/ 2941768 h 3326603"/>
                    <a:gd name="connsiteX78" fmla="*/ 1208716 w 4327723"/>
                    <a:gd name="connsiteY78" fmla="*/ 2954081 h 3326603"/>
                    <a:gd name="connsiteX79" fmla="*/ 1246849 w 4327723"/>
                    <a:gd name="connsiteY79" fmla="*/ 2885888 h 3326603"/>
                    <a:gd name="connsiteX80" fmla="*/ 1236094 w 4327723"/>
                    <a:gd name="connsiteY80" fmla="*/ 2944610 h 3326603"/>
                    <a:gd name="connsiteX81" fmla="*/ 1234138 w 4327723"/>
                    <a:gd name="connsiteY81" fmla="*/ 2984389 h 3326603"/>
                    <a:gd name="connsiteX82" fmla="*/ 1238049 w 4327723"/>
                    <a:gd name="connsiteY82" fmla="*/ 2986284 h 3326603"/>
                    <a:gd name="connsiteX83" fmla="*/ 1364178 w 4327723"/>
                    <a:gd name="connsiteY83" fmla="*/ 2917143 h 3326603"/>
                    <a:gd name="connsiteX84" fmla="*/ 1350490 w 4327723"/>
                    <a:gd name="connsiteY84" fmla="*/ 2930403 h 3326603"/>
                    <a:gd name="connsiteX85" fmla="*/ 1333868 w 4327723"/>
                    <a:gd name="connsiteY85" fmla="*/ 2957870 h 3326603"/>
                    <a:gd name="connsiteX86" fmla="*/ 1413065 w 4327723"/>
                    <a:gd name="connsiteY86" fmla="*/ 2941768 h 3326603"/>
                    <a:gd name="connsiteX87" fmla="*/ 1475641 w 4327723"/>
                    <a:gd name="connsiteY87" fmla="*/ 2884941 h 3326603"/>
                    <a:gd name="connsiteX88" fmla="*/ 1476619 w 4327723"/>
                    <a:gd name="connsiteY88" fmla="*/ 2919037 h 3326603"/>
                    <a:gd name="connsiteX89" fmla="*/ 1506929 w 4327723"/>
                    <a:gd name="connsiteY89" fmla="*/ 2960711 h 3326603"/>
                    <a:gd name="connsiteX90" fmla="*/ 1533328 w 4327723"/>
                    <a:gd name="connsiteY90" fmla="*/ 2951240 h 3326603"/>
                    <a:gd name="connsiteX91" fmla="*/ 1561682 w 4327723"/>
                    <a:gd name="connsiteY91" fmla="*/ 2903883 h 3326603"/>
                    <a:gd name="connsiteX92" fmla="*/ 1588082 w 4327723"/>
                    <a:gd name="connsiteY92" fmla="*/ 2963552 h 3326603"/>
                    <a:gd name="connsiteX93" fmla="*/ 1565594 w 4327723"/>
                    <a:gd name="connsiteY93" fmla="*/ 3000490 h 3326603"/>
                    <a:gd name="connsiteX94" fmla="*/ 1573416 w 4327723"/>
                    <a:gd name="connsiteY94" fmla="*/ 3006173 h 3326603"/>
                    <a:gd name="connsiteX95" fmla="*/ 1653591 w 4327723"/>
                    <a:gd name="connsiteY95" fmla="*/ 2977759 h 3326603"/>
                    <a:gd name="connsiteX96" fmla="*/ 1601770 w 4327723"/>
                    <a:gd name="connsiteY96" fmla="*/ 3057318 h 3326603"/>
                    <a:gd name="connsiteX97" fmla="*/ 1655546 w 4327723"/>
                    <a:gd name="connsiteY97" fmla="*/ 3056371 h 3326603"/>
                    <a:gd name="connsiteX98" fmla="*/ 1657501 w 4327723"/>
                    <a:gd name="connsiteY98" fmla="*/ 3067737 h 3326603"/>
                    <a:gd name="connsiteX99" fmla="*/ 1708344 w 4327723"/>
                    <a:gd name="connsiteY99" fmla="*/ 3143507 h 3326603"/>
                    <a:gd name="connsiteX100" fmla="*/ 1740610 w 4327723"/>
                    <a:gd name="connsiteY100" fmla="*/ 3103727 h 3326603"/>
                    <a:gd name="connsiteX101" fmla="*/ 1762120 w 4327723"/>
                    <a:gd name="connsiteY101" fmla="*/ 3153925 h 3326603"/>
                    <a:gd name="connsiteX102" fmla="*/ 1800252 w 4327723"/>
                    <a:gd name="connsiteY102" fmla="*/ 3192758 h 3326603"/>
                    <a:gd name="connsiteX103" fmla="*/ 1830562 w 4327723"/>
                    <a:gd name="connsiteY103" fmla="*/ 3141613 h 3326603"/>
                    <a:gd name="connsiteX104" fmla="*/ 1835451 w 4327723"/>
                    <a:gd name="connsiteY104" fmla="*/ 3113199 h 3326603"/>
                    <a:gd name="connsiteX105" fmla="*/ 1867717 w 4327723"/>
                    <a:gd name="connsiteY105" fmla="*/ 3154872 h 3326603"/>
                    <a:gd name="connsiteX106" fmla="*/ 1953758 w 4327723"/>
                    <a:gd name="connsiteY106" fmla="*/ 3204123 h 3326603"/>
                    <a:gd name="connsiteX107" fmla="*/ 1989935 w 4327723"/>
                    <a:gd name="connsiteY107" fmla="*/ 3134035 h 3326603"/>
                    <a:gd name="connsiteX108" fmla="*/ 1990913 w 4327723"/>
                    <a:gd name="connsiteY108" fmla="*/ 3124564 h 3326603"/>
                    <a:gd name="connsiteX109" fmla="*/ 2004601 w 4327723"/>
                    <a:gd name="connsiteY109" fmla="*/ 3138771 h 3326603"/>
                    <a:gd name="connsiteX110" fmla="*/ 2019267 w 4327723"/>
                    <a:gd name="connsiteY110" fmla="*/ 3139718 h 3326603"/>
                    <a:gd name="connsiteX111" fmla="*/ 2032956 w 4327723"/>
                    <a:gd name="connsiteY111" fmla="*/ 3112252 h 3326603"/>
                    <a:gd name="connsiteX112" fmla="*/ 2023178 w 4327723"/>
                    <a:gd name="connsiteY112" fmla="*/ 3066789 h 3326603"/>
                    <a:gd name="connsiteX113" fmla="*/ 2087709 w 4327723"/>
                    <a:gd name="connsiteY113" fmla="*/ 3111305 h 3326603"/>
                    <a:gd name="connsiteX114" fmla="*/ 2159085 w 4327723"/>
                    <a:gd name="connsiteY114" fmla="*/ 3118881 h 3326603"/>
                    <a:gd name="connsiteX115" fmla="*/ 2123886 w 4327723"/>
                    <a:gd name="connsiteY115" fmla="*/ 3048794 h 3326603"/>
                    <a:gd name="connsiteX116" fmla="*/ 2309657 w 4327723"/>
                    <a:gd name="connsiteY116" fmla="*/ 3072472 h 3326603"/>
                    <a:gd name="connsiteX117" fmla="*/ 2210905 w 4327723"/>
                    <a:gd name="connsiteY117" fmla="*/ 2973024 h 3326603"/>
                    <a:gd name="connsiteX118" fmla="*/ 2308680 w 4327723"/>
                    <a:gd name="connsiteY118" fmla="*/ 2995755 h 3326603"/>
                    <a:gd name="connsiteX119" fmla="*/ 2381033 w 4327723"/>
                    <a:gd name="connsiteY119" fmla="*/ 2991966 h 3326603"/>
                    <a:gd name="connsiteX120" fmla="*/ 2334101 w 4327723"/>
                    <a:gd name="connsiteY120" fmla="*/ 2937033 h 3326603"/>
                    <a:gd name="connsiteX121" fmla="*/ 2393743 w 4327723"/>
                    <a:gd name="connsiteY121" fmla="*/ 2933244 h 3326603"/>
                    <a:gd name="connsiteX122" fmla="*/ 2365389 w 4327723"/>
                    <a:gd name="connsiteY122" fmla="*/ 2892518 h 3326603"/>
                    <a:gd name="connsiteX123" fmla="*/ 2533561 w 4327723"/>
                    <a:gd name="connsiteY123" fmla="*/ 2834743 h 3326603"/>
                    <a:gd name="connsiteX124" fmla="*/ 2497385 w 4327723"/>
                    <a:gd name="connsiteY124" fmla="*/ 2764655 h 3326603"/>
                    <a:gd name="connsiteX125" fmla="*/ 2497385 w 4327723"/>
                    <a:gd name="connsiteY125" fmla="*/ 2764655 h 3326603"/>
                    <a:gd name="connsiteX126" fmla="*/ 2532584 w 4327723"/>
                    <a:gd name="connsiteY126" fmla="*/ 2748554 h 3326603"/>
                    <a:gd name="connsiteX127" fmla="*/ 2576582 w 4327723"/>
                    <a:gd name="connsiteY127" fmla="*/ 2779810 h 3326603"/>
                    <a:gd name="connsiteX128" fmla="*/ 2607870 w 4327723"/>
                    <a:gd name="connsiteY128" fmla="*/ 2764655 h 3326603"/>
                    <a:gd name="connsiteX129" fmla="*/ 2620580 w 4327723"/>
                    <a:gd name="connsiteY129" fmla="*/ 2741924 h 3326603"/>
                    <a:gd name="connsiteX130" fmla="*/ 2657735 w 4327723"/>
                    <a:gd name="connsiteY130" fmla="*/ 2771285 h 3326603"/>
                    <a:gd name="connsiteX131" fmla="*/ 2724222 w 4327723"/>
                    <a:gd name="connsiteY131" fmla="*/ 2720140 h 3326603"/>
                    <a:gd name="connsiteX132" fmla="*/ 2689023 w 4327723"/>
                    <a:gd name="connsiteY132" fmla="*/ 2773180 h 3326603"/>
                    <a:gd name="connsiteX133" fmla="*/ 2670445 w 4327723"/>
                    <a:gd name="connsiteY133" fmla="*/ 2812012 h 3326603"/>
                    <a:gd name="connsiteX134" fmla="*/ 2673378 w 4327723"/>
                    <a:gd name="connsiteY134" fmla="*/ 2815801 h 3326603"/>
                    <a:gd name="connsiteX135" fmla="*/ 2826884 w 4327723"/>
                    <a:gd name="connsiteY135" fmla="*/ 2797805 h 3326603"/>
                    <a:gd name="connsiteX136" fmla="*/ 2807330 w 4327723"/>
                    <a:gd name="connsiteY136" fmla="*/ 2805382 h 3326603"/>
                    <a:gd name="connsiteX137" fmla="*/ 2779953 w 4327723"/>
                    <a:gd name="connsiteY137" fmla="*/ 2825272 h 3326603"/>
                    <a:gd name="connsiteX138" fmla="*/ 2864039 w 4327723"/>
                    <a:gd name="connsiteY138" fmla="*/ 2841373 h 3326603"/>
                    <a:gd name="connsiteX139" fmla="*/ 2949102 w 4327723"/>
                    <a:gd name="connsiteY139" fmla="*/ 2811065 h 3326603"/>
                    <a:gd name="connsiteX140" fmla="*/ 2935414 w 4327723"/>
                    <a:gd name="connsiteY140" fmla="*/ 2844214 h 3326603"/>
                    <a:gd name="connsiteX141" fmla="*/ 2948125 w 4327723"/>
                    <a:gd name="connsiteY141" fmla="*/ 2897253 h 3326603"/>
                    <a:gd name="connsiteX142" fmla="*/ 2978435 w 4327723"/>
                    <a:gd name="connsiteY142" fmla="*/ 2898201 h 3326603"/>
                    <a:gd name="connsiteX143" fmla="*/ 3026344 w 4327723"/>
                    <a:gd name="connsiteY143" fmla="*/ 2863157 h 3326603"/>
                    <a:gd name="connsiteX144" fmla="*/ 3026344 w 4327723"/>
                    <a:gd name="connsiteY144" fmla="*/ 2932297 h 3326603"/>
                    <a:gd name="connsiteX145" fmla="*/ 2988212 w 4327723"/>
                    <a:gd name="connsiteY145" fmla="*/ 2959764 h 3326603"/>
                    <a:gd name="connsiteX146" fmla="*/ 2994079 w 4327723"/>
                    <a:gd name="connsiteY146" fmla="*/ 2968288 h 3326603"/>
                    <a:gd name="connsiteX147" fmla="*/ 3085009 w 4327723"/>
                    <a:gd name="connsiteY147" fmla="*/ 2973024 h 3326603"/>
                    <a:gd name="connsiteX148" fmla="*/ 3000923 w 4327723"/>
                    <a:gd name="connsiteY148" fmla="*/ 3030798 h 3326603"/>
                    <a:gd name="connsiteX149" fmla="*/ 3053721 w 4327723"/>
                    <a:gd name="connsiteY149" fmla="*/ 3051635 h 3326603"/>
                    <a:gd name="connsiteX150" fmla="*/ 3051766 w 4327723"/>
                    <a:gd name="connsiteY150" fmla="*/ 3063001 h 3326603"/>
                    <a:gd name="connsiteX151" fmla="*/ 3069365 w 4327723"/>
                    <a:gd name="connsiteY151" fmla="*/ 3157714 h 3326603"/>
                    <a:gd name="connsiteX152" fmla="*/ 3118253 w 4327723"/>
                    <a:gd name="connsiteY152" fmla="*/ 3132141 h 3326603"/>
                    <a:gd name="connsiteX153" fmla="*/ 3118253 w 4327723"/>
                    <a:gd name="connsiteY153" fmla="*/ 3189916 h 3326603"/>
                    <a:gd name="connsiteX154" fmla="*/ 3139763 w 4327723"/>
                    <a:gd name="connsiteY154" fmla="*/ 3243902 h 3326603"/>
                    <a:gd name="connsiteX155" fmla="*/ 3191583 w 4327723"/>
                    <a:gd name="connsiteY155" fmla="*/ 3206017 h 3326603"/>
                    <a:gd name="connsiteX156" fmla="*/ 3208205 w 4327723"/>
                    <a:gd name="connsiteY156" fmla="*/ 3179498 h 3326603"/>
                    <a:gd name="connsiteX157" fmla="*/ 3221893 w 4327723"/>
                    <a:gd name="connsiteY157" fmla="*/ 3233484 h 3326603"/>
                    <a:gd name="connsiteX158" fmla="*/ 3285447 w 4327723"/>
                    <a:gd name="connsiteY158" fmla="*/ 3315884 h 3326603"/>
                    <a:gd name="connsiteX159" fmla="*/ 3350956 w 4327723"/>
                    <a:gd name="connsiteY159" fmla="*/ 3260951 h 3326603"/>
                    <a:gd name="connsiteX160" fmla="*/ 3356823 w 4327723"/>
                    <a:gd name="connsiteY160" fmla="*/ 3251480 h 3326603"/>
                    <a:gd name="connsiteX161" fmla="*/ 3364644 w 4327723"/>
                    <a:gd name="connsiteY161" fmla="*/ 3271369 h 3326603"/>
                    <a:gd name="connsiteX162" fmla="*/ 3378332 w 4327723"/>
                    <a:gd name="connsiteY162" fmla="*/ 3277999 h 3326603"/>
                    <a:gd name="connsiteX163" fmla="*/ 3403754 w 4327723"/>
                    <a:gd name="connsiteY163" fmla="*/ 3256215 h 3326603"/>
                    <a:gd name="connsiteX164" fmla="*/ 3413531 w 4327723"/>
                    <a:gd name="connsiteY164" fmla="*/ 3206964 h 3326603"/>
                    <a:gd name="connsiteX165" fmla="*/ 3458507 w 4327723"/>
                    <a:gd name="connsiteY165" fmla="*/ 3276105 h 3326603"/>
                    <a:gd name="connsiteX166" fmla="*/ 3525972 w 4327723"/>
                    <a:gd name="connsiteY166" fmla="*/ 3312096 h 3326603"/>
                    <a:gd name="connsiteX167" fmla="*/ 3521084 w 4327723"/>
                    <a:gd name="connsiteY167" fmla="*/ 3228748 h 3326603"/>
                    <a:gd name="connsiteX168" fmla="*/ 3694144 w 4327723"/>
                    <a:gd name="connsiteY168" fmla="*/ 3326303 h 3326603"/>
                    <a:gd name="connsiteX169" fmla="*/ 3639391 w 4327723"/>
                    <a:gd name="connsiteY169" fmla="*/ 3188022 h 3326603"/>
                    <a:gd name="connsiteX170" fmla="*/ 3725432 w 4327723"/>
                    <a:gd name="connsiteY170" fmla="*/ 3249585 h 3326603"/>
                    <a:gd name="connsiteX171" fmla="*/ 3797785 w 4327723"/>
                    <a:gd name="connsiteY171" fmla="*/ 3275158 h 3326603"/>
                    <a:gd name="connsiteX172" fmla="*/ 3775297 w 4327723"/>
                    <a:gd name="connsiteY172" fmla="*/ 3201282 h 3326603"/>
                    <a:gd name="connsiteX173" fmla="*/ 3834940 w 4327723"/>
                    <a:gd name="connsiteY173" fmla="*/ 3221172 h 3326603"/>
                    <a:gd name="connsiteX174" fmla="*/ 3824185 w 4327723"/>
                    <a:gd name="connsiteY174" fmla="*/ 3170026 h 3326603"/>
                    <a:gd name="connsiteX175" fmla="*/ 4014844 w 4327723"/>
                    <a:gd name="connsiteY175" fmla="*/ 3181392 h 3326603"/>
                    <a:gd name="connsiteX176" fmla="*/ 4008000 w 4327723"/>
                    <a:gd name="connsiteY176" fmla="*/ 3097098 h 3326603"/>
                    <a:gd name="connsiteX177" fmla="*/ 4052976 w 4327723"/>
                    <a:gd name="connsiteY177" fmla="*/ 3093309 h 3326603"/>
                    <a:gd name="connsiteX178" fmla="*/ 4044177 w 4327723"/>
                    <a:gd name="connsiteY178" fmla="*/ 3061107 h 3326603"/>
                    <a:gd name="connsiteX179" fmla="*/ 4049065 w 4327723"/>
                    <a:gd name="connsiteY179" fmla="*/ 3031746 h 3326603"/>
                    <a:gd name="connsiteX180" fmla="*/ 4087197 w 4327723"/>
                    <a:gd name="connsiteY180" fmla="*/ 3037428 h 3326603"/>
                    <a:gd name="connsiteX181" fmla="*/ 4141952 w 4327723"/>
                    <a:gd name="connsiteY181" fmla="*/ 3032693 h 3326603"/>
                    <a:gd name="connsiteX182" fmla="*/ 4111641 w 4327723"/>
                    <a:gd name="connsiteY182" fmla="*/ 2984389 h 3326603"/>
                    <a:gd name="connsiteX183" fmla="*/ 4145863 w 4327723"/>
                    <a:gd name="connsiteY183" fmla="*/ 2962605 h 3326603"/>
                    <a:gd name="connsiteX184" fmla="*/ 4076442 w 4327723"/>
                    <a:gd name="connsiteY184" fmla="*/ 2917143 h 3326603"/>
                    <a:gd name="connsiteX185" fmla="*/ 4064710 w 4327723"/>
                    <a:gd name="connsiteY185" fmla="*/ 2912407 h 3326603"/>
                    <a:gd name="connsiteX186" fmla="*/ 4098931 w 4327723"/>
                    <a:gd name="connsiteY186" fmla="*/ 2911460 h 3326603"/>
                    <a:gd name="connsiteX187" fmla="*/ 4128263 w 4327723"/>
                    <a:gd name="connsiteY187" fmla="*/ 2864104 h 3326603"/>
                    <a:gd name="connsiteX188" fmla="*/ 4116530 w 4327723"/>
                    <a:gd name="connsiteY188" fmla="*/ 2860315 h 3326603"/>
                    <a:gd name="connsiteX189" fmla="*/ 4142929 w 4327723"/>
                    <a:gd name="connsiteY189" fmla="*/ 2797805 h 3326603"/>
                    <a:gd name="connsiteX190" fmla="*/ 4097953 w 4327723"/>
                    <a:gd name="connsiteY190" fmla="*/ 2783598 h 3326603"/>
                    <a:gd name="connsiteX191" fmla="*/ 4094042 w 4327723"/>
                    <a:gd name="connsiteY191" fmla="*/ 2765602 h 3326603"/>
                    <a:gd name="connsiteX192" fmla="*/ 4051998 w 4327723"/>
                    <a:gd name="connsiteY192" fmla="*/ 2747607 h 3326603"/>
                    <a:gd name="connsiteX193" fmla="*/ 4041244 w 4327723"/>
                    <a:gd name="connsiteY193" fmla="*/ 2747607 h 3326603"/>
                    <a:gd name="connsiteX194" fmla="*/ 4049065 w 4327723"/>
                    <a:gd name="connsiteY194" fmla="*/ 2746660 h 3326603"/>
                    <a:gd name="connsiteX195" fmla="*/ 4070576 w 4327723"/>
                    <a:gd name="connsiteY195" fmla="*/ 2743819 h 3326603"/>
                    <a:gd name="connsiteX196" fmla="*/ 4021689 w 4327723"/>
                    <a:gd name="connsiteY196" fmla="*/ 2690779 h 3326603"/>
                    <a:gd name="connsiteX197" fmla="*/ 4105775 w 4327723"/>
                    <a:gd name="connsiteY197" fmla="*/ 2664260 h 3326603"/>
                    <a:gd name="connsiteX198" fmla="*/ 4029511 w 4327723"/>
                    <a:gd name="connsiteY198" fmla="*/ 2624480 h 3326603"/>
                    <a:gd name="connsiteX199" fmla="*/ 4008000 w 4327723"/>
                    <a:gd name="connsiteY199" fmla="*/ 2629216 h 3326603"/>
                    <a:gd name="connsiteX200" fmla="*/ 4031466 w 4327723"/>
                    <a:gd name="connsiteY200" fmla="*/ 2615956 h 3326603"/>
                    <a:gd name="connsiteX201" fmla="*/ 4052976 w 4327723"/>
                    <a:gd name="connsiteY201" fmla="*/ 2581860 h 3326603"/>
                    <a:gd name="connsiteX202" fmla="*/ 3947380 w 4327723"/>
                    <a:gd name="connsiteY202" fmla="*/ 2563864 h 3326603"/>
                    <a:gd name="connsiteX203" fmla="*/ 3978668 w 4327723"/>
                    <a:gd name="connsiteY203" fmla="*/ 2523138 h 3326603"/>
                    <a:gd name="connsiteX204" fmla="*/ 3950314 w 4327723"/>
                    <a:gd name="connsiteY204" fmla="*/ 2463468 h 3326603"/>
                    <a:gd name="connsiteX205" fmla="*/ 4062754 w 4327723"/>
                    <a:gd name="connsiteY205" fmla="*/ 2431266 h 3326603"/>
                    <a:gd name="connsiteX206" fmla="*/ 4027555 w 4327723"/>
                    <a:gd name="connsiteY206" fmla="*/ 2414218 h 3326603"/>
                    <a:gd name="connsiteX207" fmla="*/ 4030489 w 4327723"/>
                    <a:gd name="connsiteY207" fmla="*/ 2413271 h 3326603"/>
                    <a:gd name="connsiteX208" fmla="*/ 4082309 w 4327723"/>
                    <a:gd name="connsiteY208" fmla="*/ 2414218 h 3326603"/>
                    <a:gd name="connsiteX209" fmla="*/ 4110664 w 4327723"/>
                    <a:gd name="connsiteY209" fmla="*/ 2259836 h 3326603"/>
                    <a:gd name="connsiteX210" fmla="*/ 4089153 w 4327723"/>
                    <a:gd name="connsiteY210" fmla="*/ 2170806 h 3326603"/>
                    <a:gd name="connsiteX211" fmla="*/ 4132174 w 4327723"/>
                    <a:gd name="connsiteY211" fmla="*/ 2203008 h 3326603"/>
                    <a:gd name="connsiteX212" fmla="*/ 4234837 w 4327723"/>
                    <a:gd name="connsiteY212" fmla="*/ 2237105 h 3326603"/>
                    <a:gd name="connsiteX213" fmla="*/ 4224082 w 4327723"/>
                    <a:gd name="connsiteY213" fmla="*/ 2145233 h 3326603"/>
                    <a:gd name="connsiteX214" fmla="*/ 4180084 w 4327723"/>
                    <a:gd name="connsiteY214" fmla="*/ 2058097 h 3326603"/>
                    <a:gd name="connsiteX215" fmla="*/ 4270036 w 4327723"/>
                    <a:gd name="connsiteY215" fmla="*/ 2074198 h 3326603"/>
                    <a:gd name="connsiteX216" fmla="*/ 4223104 w 4327723"/>
                    <a:gd name="connsiteY216" fmla="*/ 1921711 h 3326603"/>
                    <a:gd name="connsiteX217" fmla="*/ 4210394 w 4327723"/>
                    <a:gd name="connsiteY217" fmla="*/ 1904662 h 3326603"/>
                    <a:gd name="connsiteX218" fmla="*/ 4270036 w 4327723"/>
                    <a:gd name="connsiteY218" fmla="*/ 1848782 h 3326603"/>
                    <a:gd name="connsiteX219" fmla="*/ 4105775 w 4327723"/>
                    <a:gd name="connsiteY219" fmla="*/ 1800478 h 3326603"/>
                    <a:gd name="connsiteX220" fmla="*/ 4231904 w 4327723"/>
                    <a:gd name="connsiteY220" fmla="*/ 1751228 h 3326603"/>
                    <a:gd name="connsiteX221" fmla="*/ 4232882 w 4327723"/>
                    <a:gd name="connsiteY221" fmla="*/ 1736073 h 3326603"/>
                    <a:gd name="connsiteX222" fmla="*/ 4156618 w 4327723"/>
                    <a:gd name="connsiteY222" fmla="*/ 1712395 h 3326603"/>
                    <a:gd name="connsiteX223" fmla="*/ 4130218 w 4327723"/>
                    <a:gd name="connsiteY223" fmla="*/ 1631889 h 3326603"/>
                    <a:gd name="connsiteX224" fmla="*/ 4100886 w 4327723"/>
                    <a:gd name="connsiteY224" fmla="*/ 1610105 h 3326603"/>
                    <a:gd name="connsiteX225" fmla="*/ 4104797 w 4327723"/>
                    <a:gd name="connsiteY225" fmla="*/ 1600634 h 3326603"/>
                    <a:gd name="connsiteX226" fmla="*/ 4210394 w 4327723"/>
                    <a:gd name="connsiteY226" fmla="*/ 1611999 h 3326603"/>
                    <a:gd name="connsiteX227" fmla="*/ 4134129 w 4327723"/>
                    <a:gd name="connsiteY227" fmla="*/ 1535282 h 3326603"/>
                    <a:gd name="connsiteX228" fmla="*/ 4137063 w 4327723"/>
                    <a:gd name="connsiteY228" fmla="*/ 1525811 h 3326603"/>
                    <a:gd name="connsiteX229" fmla="*/ 4226038 w 4327723"/>
                    <a:gd name="connsiteY229" fmla="*/ 1550436 h 3326603"/>
                    <a:gd name="connsiteX230" fmla="*/ 4231904 w 4327723"/>
                    <a:gd name="connsiteY230" fmla="*/ 1551383 h 3326603"/>
                    <a:gd name="connsiteX231" fmla="*/ 4222127 w 4327723"/>
                    <a:gd name="connsiteY231" fmla="*/ 1535282 h 3326603"/>
                    <a:gd name="connsiteX232" fmla="*/ 4177150 w 4327723"/>
                    <a:gd name="connsiteY232" fmla="*/ 1490767 h 3326603"/>
                    <a:gd name="connsiteX233" fmla="*/ 4322834 w 4327723"/>
                    <a:gd name="connsiteY233" fmla="*/ 1497397 h 3326603"/>
                    <a:gd name="connsiteX234" fmla="*/ 4327723 w 4327723"/>
                    <a:gd name="connsiteY234" fmla="*/ 1496450 h 3326603"/>
                    <a:gd name="connsiteX235" fmla="*/ 4221149 w 4327723"/>
                    <a:gd name="connsiteY235" fmla="*/ 1434886 h 3326603"/>
                    <a:gd name="connsiteX236" fmla="*/ 4220171 w 4327723"/>
                    <a:gd name="connsiteY236" fmla="*/ 1425415 h 3326603"/>
                    <a:gd name="connsiteX237" fmla="*/ 4290569 w 4327723"/>
                    <a:gd name="connsiteY237" fmla="*/ 1386583 h 3326603"/>
                    <a:gd name="connsiteX238" fmla="*/ 4237770 w 4327723"/>
                    <a:gd name="connsiteY238" fmla="*/ 1335438 h 3326603"/>
                    <a:gd name="connsiteX239" fmla="*/ 4108708 w 4327723"/>
                    <a:gd name="connsiteY239" fmla="*/ 1322178 h 3326603"/>
                    <a:gd name="connsiteX240" fmla="*/ 4105775 w 4327723"/>
                    <a:gd name="connsiteY240" fmla="*/ 1312707 h 3326603"/>
                    <a:gd name="connsiteX241" fmla="*/ 4197683 w 4327723"/>
                    <a:gd name="connsiteY241" fmla="*/ 1265350 h 3326603"/>
                    <a:gd name="connsiteX242" fmla="*/ 4227015 w 4327723"/>
                    <a:gd name="connsiteY242" fmla="*/ 1217994 h 3326603"/>
                    <a:gd name="connsiteX243" fmla="*/ 4182039 w 4327723"/>
                    <a:gd name="connsiteY243" fmla="*/ 1188633 h 3326603"/>
                    <a:gd name="connsiteX244" fmla="*/ 3982579 w 4327723"/>
                    <a:gd name="connsiteY244" fmla="*/ 1244514 h 3326603"/>
                    <a:gd name="connsiteX245" fmla="*/ 3974757 w 4327723"/>
                    <a:gd name="connsiteY245" fmla="*/ 1239778 h 3326603"/>
                    <a:gd name="connsiteX246" fmla="*/ 3970846 w 4327723"/>
                    <a:gd name="connsiteY246" fmla="*/ 1106233 h 3326603"/>
                    <a:gd name="connsiteX247" fmla="*/ 3899471 w 4327723"/>
                    <a:gd name="connsiteY247" fmla="*/ 1120440 h 3326603"/>
                    <a:gd name="connsiteX248" fmla="*/ 3879916 w 4327723"/>
                    <a:gd name="connsiteY248" fmla="*/ 1190527 h 3326603"/>
                    <a:gd name="connsiteX249" fmla="*/ 3869161 w 4327723"/>
                    <a:gd name="connsiteY249" fmla="*/ 1192421 h 3326603"/>
                    <a:gd name="connsiteX250" fmla="*/ 3842761 w 4327723"/>
                    <a:gd name="connsiteY250" fmla="*/ 1006784 h 3326603"/>
                    <a:gd name="connsiteX251" fmla="*/ 3800718 w 4327723"/>
                    <a:gd name="connsiteY251" fmla="*/ 916807 h 3326603"/>
                    <a:gd name="connsiteX252" fmla="*/ 3742054 w 4327723"/>
                    <a:gd name="connsiteY252" fmla="*/ 903547 h 3326603"/>
                    <a:gd name="connsiteX253" fmla="*/ 3724454 w 4327723"/>
                    <a:gd name="connsiteY253" fmla="*/ 965111 h 3326603"/>
                    <a:gd name="connsiteX254" fmla="*/ 3713699 w 4327723"/>
                    <a:gd name="connsiteY254" fmla="*/ 967952 h 3326603"/>
                    <a:gd name="connsiteX255" fmla="*/ 3642324 w 4327723"/>
                    <a:gd name="connsiteY255" fmla="*/ 868503 h 3326603"/>
                    <a:gd name="connsiteX256" fmla="*/ 3584637 w 4327723"/>
                    <a:gd name="connsiteY256" fmla="*/ 892182 h 3326603"/>
                    <a:gd name="connsiteX257" fmla="*/ 3601259 w 4327723"/>
                    <a:gd name="connsiteY257" fmla="*/ 951851 h 3326603"/>
                    <a:gd name="connsiteX258" fmla="*/ 3585615 w 4327723"/>
                    <a:gd name="connsiteY258" fmla="*/ 947115 h 3326603"/>
                    <a:gd name="connsiteX259" fmla="*/ 3529883 w 4327723"/>
                    <a:gd name="connsiteY259" fmla="*/ 938591 h 3326603"/>
                    <a:gd name="connsiteX260" fmla="*/ 3488818 w 4327723"/>
                    <a:gd name="connsiteY260" fmla="*/ 920596 h 3326603"/>
                    <a:gd name="connsiteX261" fmla="*/ 3471219 w 4327723"/>
                    <a:gd name="connsiteY261" fmla="*/ 913966 h 3326603"/>
                    <a:gd name="connsiteX262" fmla="*/ 3545527 w 4327723"/>
                    <a:gd name="connsiteY262" fmla="*/ 877028 h 3326603"/>
                    <a:gd name="connsiteX263" fmla="*/ 3574859 w 4327723"/>
                    <a:gd name="connsiteY263" fmla="*/ 829671 h 3326603"/>
                    <a:gd name="connsiteX264" fmla="*/ 3529883 w 4327723"/>
                    <a:gd name="connsiteY264" fmla="*/ 800310 h 3326603"/>
                    <a:gd name="connsiteX265" fmla="*/ 3331401 w 4327723"/>
                    <a:gd name="connsiteY265" fmla="*/ 856191 h 3326603"/>
                    <a:gd name="connsiteX266" fmla="*/ 3323579 w 4327723"/>
                    <a:gd name="connsiteY266" fmla="*/ 851455 h 3326603"/>
                    <a:gd name="connsiteX267" fmla="*/ 3319668 w 4327723"/>
                    <a:gd name="connsiteY267" fmla="*/ 717910 h 3326603"/>
                    <a:gd name="connsiteX268" fmla="*/ 3248293 w 4327723"/>
                    <a:gd name="connsiteY268" fmla="*/ 732117 h 3326603"/>
                    <a:gd name="connsiteX269" fmla="*/ 3228737 w 4327723"/>
                    <a:gd name="connsiteY269" fmla="*/ 802204 h 3326603"/>
                    <a:gd name="connsiteX270" fmla="*/ 3217982 w 4327723"/>
                    <a:gd name="connsiteY270" fmla="*/ 803152 h 3326603"/>
                    <a:gd name="connsiteX271" fmla="*/ 3191583 w 4327723"/>
                    <a:gd name="connsiteY271" fmla="*/ 617514 h 3326603"/>
                    <a:gd name="connsiteX272" fmla="*/ 3149540 w 4327723"/>
                    <a:gd name="connsiteY272" fmla="*/ 527537 h 3326603"/>
                    <a:gd name="connsiteX273" fmla="*/ 3090876 w 4327723"/>
                    <a:gd name="connsiteY273" fmla="*/ 514277 h 3326603"/>
                    <a:gd name="connsiteX274" fmla="*/ 3073276 w 4327723"/>
                    <a:gd name="connsiteY274" fmla="*/ 575841 h 3326603"/>
                    <a:gd name="connsiteX275" fmla="*/ 3062521 w 4327723"/>
                    <a:gd name="connsiteY275" fmla="*/ 578682 h 3326603"/>
                    <a:gd name="connsiteX276" fmla="*/ 2991145 w 4327723"/>
                    <a:gd name="connsiteY276" fmla="*/ 479233 h 3326603"/>
                    <a:gd name="connsiteX277" fmla="*/ 2936392 w 4327723"/>
                    <a:gd name="connsiteY277" fmla="*/ 483022 h 3326603"/>
                    <a:gd name="connsiteX278" fmla="*/ 2705644 w 4327723"/>
                    <a:gd name="connsiteY278" fmla="*/ 451767 h 3326603"/>
                    <a:gd name="connsiteX279" fmla="*/ 2811241 w 4327723"/>
                    <a:gd name="connsiteY279" fmla="*/ 356107 h 3326603"/>
                    <a:gd name="connsiteX280" fmla="*/ 2703689 w 4327723"/>
                    <a:gd name="connsiteY280" fmla="*/ 322957 h 3326603"/>
                    <a:gd name="connsiteX281" fmla="*/ 2577560 w 4327723"/>
                    <a:gd name="connsiteY281" fmla="*/ 357054 h 3326603"/>
                    <a:gd name="connsiteX282" fmla="*/ 2627424 w 4327723"/>
                    <a:gd name="connsiteY282" fmla="*/ 286019 h 3326603"/>
                    <a:gd name="connsiteX283" fmla="*/ 2629380 w 4327723"/>
                    <a:gd name="connsiteY283" fmla="*/ 231086 h 3326603"/>
                    <a:gd name="connsiteX284" fmla="*/ 2607870 w 4327723"/>
                    <a:gd name="connsiteY284" fmla="*/ 223509 h 3326603"/>
                    <a:gd name="connsiteX285" fmla="*/ 2576582 w 4327723"/>
                    <a:gd name="connsiteY285" fmla="*/ 238663 h 3326603"/>
                    <a:gd name="connsiteX286" fmla="*/ 2582448 w 4327723"/>
                    <a:gd name="connsiteY286" fmla="*/ 221615 h 3326603"/>
                    <a:gd name="connsiteX287" fmla="*/ 2586359 w 4327723"/>
                    <a:gd name="connsiteY287" fmla="*/ 80492 h 3326603"/>
                    <a:gd name="connsiteX288" fmla="*/ 2426987 w 4327723"/>
                    <a:gd name="connsiteY288" fmla="*/ 108906 h 3326603"/>
                    <a:gd name="connsiteX289" fmla="*/ 2348767 w 4327723"/>
                    <a:gd name="connsiteY289" fmla="*/ 159104 h 3326603"/>
                    <a:gd name="connsiteX290" fmla="*/ 2364411 w 4327723"/>
                    <a:gd name="connsiteY290" fmla="*/ 108906 h 3326603"/>
                    <a:gd name="connsiteX291" fmla="*/ 2361478 w 4327723"/>
                    <a:gd name="connsiteY291" fmla="*/ 3775 h 3326603"/>
                    <a:gd name="connsiteX292" fmla="*/ 2276414 w 4327723"/>
                    <a:gd name="connsiteY292" fmla="*/ 45448 h 3326603"/>
                    <a:gd name="connsiteX293" fmla="*/ 2206994 w 4327723"/>
                    <a:gd name="connsiteY293" fmla="*/ 115536 h 3326603"/>
                    <a:gd name="connsiteX294" fmla="*/ 2191350 w 4327723"/>
                    <a:gd name="connsiteY294" fmla="*/ 28400 h 3326603"/>
                    <a:gd name="connsiteX295" fmla="*/ 2060333 w 4327723"/>
                    <a:gd name="connsiteY295" fmla="*/ 124060 h 3326603"/>
                    <a:gd name="connsiteX296" fmla="*/ 2048599 w 4327723"/>
                    <a:gd name="connsiteY296" fmla="*/ 141109 h 3326603"/>
                    <a:gd name="connsiteX297" fmla="*/ 1973313 w 4327723"/>
                    <a:gd name="connsiteY297" fmla="*/ 106065 h 3326603"/>
                    <a:gd name="connsiteX298" fmla="*/ 1984069 w 4327723"/>
                    <a:gd name="connsiteY298" fmla="*/ 271812 h 3326603"/>
                    <a:gd name="connsiteX299" fmla="*/ 1892160 w 4327723"/>
                    <a:gd name="connsiteY299" fmla="*/ 174258 h 3326603"/>
                    <a:gd name="connsiteX300" fmla="*/ 1876516 w 4327723"/>
                    <a:gd name="connsiteY300" fmla="*/ 178046 h 3326603"/>
                    <a:gd name="connsiteX301" fmla="*/ 1879450 w 4327723"/>
                    <a:gd name="connsiteY301" fmla="*/ 255711 h 3326603"/>
                    <a:gd name="connsiteX302" fmla="*/ 1811007 w 4327723"/>
                    <a:gd name="connsiteY302" fmla="*/ 307803 h 3326603"/>
                    <a:gd name="connsiteX303" fmla="*/ 1800252 w 4327723"/>
                    <a:gd name="connsiteY303" fmla="*/ 341900 h 3326603"/>
                    <a:gd name="connsiteX304" fmla="*/ 1790475 w 4327723"/>
                    <a:gd name="connsiteY304" fmla="*/ 341900 h 3326603"/>
                    <a:gd name="connsiteX305" fmla="*/ 1765054 w 4327723"/>
                    <a:gd name="connsiteY305" fmla="*/ 241504 h 3326603"/>
                    <a:gd name="connsiteX306" fmla="*/ 1718122 w 4327723"/>
                    <a:gd name="connsiteY306" fmla="*/ 338111 h 3326603"/>
                    <a:gd name="connsiteX307" fmla="*/ 1707367 w 4327723"/>
                    <a:gd name="connsiteY307" fmla="*/ 339058 h 3326603"/>
                    <a:gd name="connsiteX308" fmla="*/ 1700522 w 4327723"/>
                    <a:gd name="connsiteY308" fmla="*/ 250028 h 3326603"/>
                    <a:gd name="connsiteX309" fmla="*/ 1699544 w 4327723"/>
                    <a:gd name="connsiteY309" fmla="*/ 244346 h 3326603"/>
                    <a:gd name="connsiteX310" fmla="*/ 1687812 w 4327723"/>
                    <a:gd name="connsiteY310" fmla="*/ 258552 h 3326603"/>
                    <a:gd name="connsiteX311" fmla="*/ 1660435 w 4327723"/>
                    <a:gd name="connsiteY311" fmla="*/ 314433 h 3326603"/>
                    <a:gd name="connsiteX312" fmla="*/ 1616436 w 4327723"/>
                    <a:gd name="connsiteY312" fmla="*/ 179941 h 3326603"/>
                    <a:gd name="connsiteX313" fmla="*/ 1613503 w 4327723"/>
                    <a:gd name="connsiteY313" fmla="*/ 176152 h 3326603"/>
                    <a:gd name="connsiteX314" fmla="*/ 1591015 w 4327723"/>
                    <a:gd name="connsiteY314" fmla="*/ 294543 h 3326603"/>
                    <a:gd name="connsiteX315" fmla="*/ 1582215 w 4327723"/>
                    <a:gd name="connsiteY315" fmla="*/ 299279 h 3326603"/>
                    <a:gd name="connsiteX316" fmla="*/ 1519639 w 4327723"/>
                    <a:gd name="connsiteY316" fmla="*/ 249081 h 3326603"/>
                    <a:gd name="connsiteX317" fmla="*/ 1488352 w 4327723"/>
                    <a:gd name="connsiteY317" fmla="*/ 314433 h 3326603"/>
                    <a:gd name="connsiteX318" fmla="*/ 1521595 w 4327723"/>
                    <a:gd name="connsiteY318" fmla="*/ 436613 h 3326603"/>
                    <a:gd name="connsiteX319" fmla="*/ 1512795 w 4327723"/>
                    <a:gd name="connsiteY319" fmla="*/ 442296 h 3326603"/>
                    <a:gd name="connsiteX320" fmla="*/ 1434576 w 4327723"/>
                    <a:gd name="connsiteY320" fmla="*/ 375049 h 3326603"/>
                    <a:gd name="connsiteX321" fmla="*/ 1378844 w 4327723"/>
                    <a:gd name="connsiteY321" fmla="*/ 364631 h 3326603"/>
                    <a:gd name="connsiteX322" fmla="*/ 1366133 w 4327723"/>
                    <a:gd name="connsiteY322" fmla="*/ 415776 h 3326603"/>
                    <a:gd name="connsiteX323" fmla="*/ 1490307 w 4327723"/>
                    <a:gd name="connsiteY323" fmla="*/ 576788 h 3326603"/>
                    <a:gd name="connsiteX324" fmla="*/ 1488352 w 4327723"/>
                    <a:gd name="connsiteY324" fmla="*/ 585312 h 3326603"/>
                    <a:gd name="connsiteX325" fmla="*/ 1360267 w 4327723"/>
                    <a:gd name="connsiteY325" fmla="*/ 635510 h 3326603"/>
                    <a:gd name="connsiteX326" fmla="*/ 1398399 w 4327723"/>
                    <a:gd name="connsiteY326" fmla="*/ 695179 h 3326603"/>
                    <a:gd name="connsiteX327" fmla="*/ 1473686 w 4327723"/>
                    <a:gd name="connsiteY327" fmla="*/ 688549 h 3326603"/>
                    <a:gd name="connsiteX328" fmla="*/ 1478574 w 4327723"/>
                    <a:gd name="connsiteY328" fmla="*/ 698020 h 3326603"/>
                    <a:gd name="connsiteX329" fmla="*/ 1446309 w 4327723"/>
                    <a:gd name="connsiteY329" fmla="*/ 716016 h 3326603"/>
                    <a:gd name="connsiteX330" fmla="*/ 1317246 w 4327723"/>
                    <a:gd name="connsiteY330" fmla="*/ 756742 h 3326603"/>
                    <a:gd name="connsiteX331" fmla="*/ 1239027 w 4327723"/>
                    <a:gd name="connsiteY331" fmla="*/ 806940 h 3326603"/>
                    <a:gd name="connsiteX332" fmla="*/ 1254671 w 4327723"/>
                    <a:gd name="connsiteY332" fmla="*/ 756742 h 3326603"/>
                    <a:gd name="connsiteX333" fmla="*/ 1251738 w 4327723"/>
                    <a:gd name="connsiteY333" fmla="*/ 651611 h 3326603"/>
                    <a:gd name="connsiteX334" fmla="*/ 1166674 w 4327723"/>
                    <a:gd name="connsiteY334" fmla="*/ 693285 h 3326603"/>
                    <a:gd name="connsiteX335" fmla="*/ 1097254 w 4327723"/>
                    <a:gd name="connsiteY335" fmla="*/ 763372 h 3326603"/>
                    <a:gd name="connsiteX336" fmla="*/ 1081610 w 4327723"/>
                    <a:gd name="connsiteY336" fmla="*/ 676236 h 3326603"/>
                    <a:gd name="connsiteX337" fmla="*/ 950592 w 4327723"/>
                    <a:gd name="connsiteY337" fmla="*/ 771896 h 3326603"/>
                    <a:gd name="connsiteX338" fmla="*/ 938859 w 4327723"/>
                    <a:gd name="connsiteY338" fmla="*/ 788945 h 3326603"/>
                    <a:gd name="connsiteX339" fmla="*/ 863573 w 4327723"/>
                    <a:gd name="connsiteY339" fmla="*/ 753901 h 3326603"/>
                    <a:gd name="connsiteX340" fmla="*/ 874328 w 4327723"/>
                    <a:gd name="connsiteY340" fmla="*/ 919648 h 3326603"/>
                    <a:gd name="connsiteX341" fmla="*/ 782420 w 4327723"/>
                    <a:gd name="connsiteY341" fmla="*/ 822094 h 3326603"/>
                    <a:gd name="connsiteX342" fmla="*/ 766776 w 4327723"/>
                    <a:gd name="connsiteY342" fmla="*/ 825883 h 3326603"/>
                    <a:gd name="connsiteX343" fmla="*/ 769709 w 4327723"/>
                    <a:gd name="connsiteY343" fmla="*/ 903547 h 3326603"/>
                    <a:gd name="connsiteX344" fmla="*/ 701267 w 4327723"/>
                    <a:gd name="connsiteY344" fmla="*/ 955639 h 3326603"/>
                    <a:gd name="connsiteX345" fmla="*/ 690512 w 4327723"/>
                    <a:gd name="connsiteY345" fmla="*/ 989736 h 3326603"/>
                    <a:gd name="connsiteX346" fmla="*/ 680734 w 4327723"/>
                    <a:gd name="connsiteY346" fmla="*/ 989736 h 3326603"/>
                    <a:gd name="connsiteX347" fmla="*/ 655313 w 4327723"/>
                    <a:gd name="connsiteY347" fmla="*/ 889340 h 3326603"/>
                    <a:gd name="connsiteX348" fmla="*/ 608381 w 4327723"/>
                    <a:gd name="connsiteY348" fmla="*/ 985947 h 3326603"/>
                    <a:gd name="connsiteX349" fmla="*/ 597626 w 4327723"/>
                    <a:gd name="connsiteY349" fmla="*/ 986895 h 3326603"/>
                    <a:gd name="connsiteX350" fmla="*/ 590782 w 4327723"/>
                    <a:gd name="connsiteY350" fmla="*/ 897864 h 3326603"/>
                    <a:gd name="connsiteX351" fmla="*/ 589804 w 4327723"/>
                    <a:gd name="connsiteY351" fmla="*/ 892182 h 3326603"/>
                    <a:gd name="connsiteX352" fmla="*/ 578071 w 4327723"/>
                    <a:gd name="connsiteY352" fmla="*/ 906389 h 3326603"/>
                    <a:gd name="connsiteX353" fmla="*/ 550694 w 4327723"/>
                    <a:gd name="connsiteY353" fmla="*/ 962269 h 3326603"/>
                    <a:gd name="connsiteX354" fmla="*/ 506696 w 4327723"/>
                    <a:gd name="connsiteY354" fmla="*/ 827777 h 3326603"/>
                    <a:gd name="connsiteX355" fmla="*/ 503762 w 4327723"/>
                    <a:gd name="connsiteY355" fmla="*/ 823988 h 3326603"/>
                    <a:gd name="connsiteX356" fmla="*/ 481274 w 4327723"/>
                    <a:gd name="connsiteY356" fmla="*/ 942379 h 3326603"/>
                    <a:gd name="connsiteX357" fmla="*/ 472475 w 4327723"/>
                    <a:gd name="connsiteY357" fmla="*/ 947115 h 3326603"/>
                    <a:gd name="connsiteX358" fmla="*/ 409899 w 4327723"/>
                    <a:gd name="connsiteY358" fmla="*/ 896917 h 3326603"/>
                    <a:gd name="connsiteX359" fmla="*/ 378611 w 4327723"/>
                    <a:gd name="connsiteY359" fmla="*/ 962269 h 3326603"/>
                    <a:gd name="connsiteX360" fmla="*/ 411855 w 4327723"/>
                    <a:gd name="connsiteY360" fmla="*/ 1084449 h 3326603"/>
                    <a:gd name="connsiteX361" fmla="*/ 403055 w 4327723"/>
                    <a:gd name="connsiteY361" fmla="*/ 1090132 h 3326603"/>
                    <a:gd name="connsiteX362" fmla="*/ 324835 w 4327723"/>
                    <a:gd name="connsiteY362" fmla="*/ 1022885 h 3326603"/>
                    <a:gd name="connsiteX363" fmla="*/ 269104 w 4327723"/>
                    <a:gd name="connsiteY363" fmla="*/ 1012467 h 3326603"/>
                    <a:gd name="connsiteX364" fmla="*/ 260304 w 4327723"/>
                    <a:gd name="connsiteY364" fmla="*/ 1074030 h 3326603"/>
                    <a:gd name="connsiteX365" fmla="*/ 384478 w 4327723"/>
                    <a:gd name="connsiteY365" fmla="*/ 1235042 h 3326603"/>
                    <a:gd name="connsiteX366" fmla="*/ 382522 w 4327723"/>
                    <a:gd name="connsiteY366" fmla="*/ 1243566 h 3326603"/>
                    <a:gd name="connsiteX367" fmla="*/ 254438 w 4327723"/>
                    <a:gd name="connsiteY367" fmla="*/ 1293764 h 3326603"/>
                    <a:gd name="connsiteX368" fmla="*/ 292570 w 4327723"/>
                    <a:gd name="connsiteY368" fmla="*/ 1353433 h 3326603"/>
                    <a:gd name="connsiteX369" fmla="*/ 367856 w 4327723"/>
                    <a:gd name="connsiteY369" fmla="*/ 1346803 h 3326603"/>
                    <a:gd name="connsiteX370" fmla="*/ 372745 w 4327723"/>
                    <a:gd name="connsiteY370" fmla="*/ 1356275 h 3326603"/>
                    <a:gd name="connsiteX371" fmla="*/ 201639 w 4327723"/>
                    <a:gd name="connsiteY371" fmla="*/ 1445305 h 3326603"/>
                    <a:gd name="connsiteX372" fmla="*/ 129286 w 4327723"/>
                    <a:gd name="connsiteY372" fmla="*/ 1514445 h 3326603"/>
                    <a:gd name="connsiteX373" fmla="*/ 126353 w 4327723"/>
                    <a:gd name="connsiteY373" fmla="*/ 1558961 h 3326603"/>
                    <a:gd name="connsiteX374" fmla="*/ 120487 w 4327723"/>
                    <a:gd name="connsiteY374" fmla="*/ 1598740 h 3326603"/>
                    <a:gd name="connsiteX375" fmla="*/ 145908 w 4327723"/>
                    <a:gd name="connsiteY375" fmla="*/ 1651779 h 3326603"/>
                    <a:gd name="connsiteX376" fmla="*/ 137108 w 4327723"/>
                    <a:gd name="connsiteY376" fmla="*/ 1674510 h 3326603"/>
                    <a:gd name="connsiteX377" fmla="*/ 180129 w 4327723"/>
                    <a:gd name="connsiteY377" fmla="*/ 1718078 h 3326603"/>
                    <a:gd name="connsiteX378" fmla="*/ 194795 w 4327723"/>
                    <a:gd name="connsiteY378" fmla="*/ 1709554 h 3326603"/>
                    <a:gd name="connsiteX379" fmla="*/ 229016 w 4327723"/>
                    <a:gd name="connsiteY379" fmla="*/ 1740809 h 3326603"/>
                    <a:gd name="connsiteX380" fmla="*/ 228038 w 4327723"/>
                    <a:gd name="connsiteY380" fmla="*/ 1748386 h 3326603"/>
                    <a:gd name="connsiteX381" fmla="*/ 114620 w 4327723"/>
                    <a:gd name="connsiteY381" fmla="*/ 1792901 h 3326603"/>
                    <a:gd name="connsiteX382" fmla="*/ 148841 w 4327723"/>
                    <a:gd name="connsiteY382" fmla="*/ 1845940 h 3326603"/>
                    <a:gd name="connsiteX383" fmla="*/ 215328 w 4327723"/>
                    <a:gd name="connsiteY383" fmla="*/ 1840258 h 3326603"/>
                    <a:gd name="connsiteX384" fmla="*/ 220217 w 4327723"/>
                    <a:gd name="connsiteY384" fmla="*/ 1848782 h 3326603"/>
                    <a:gd name="connsiteX385" fmla="*/ 68666 w 4327723"/>
                    <a:gd name="connsiteY385" fmla="*/ 1927394 h 3326603"/>
                    <a:gd name="connsiteX386" fmla="*/ 5113 w 4327723"/>
                    <a:gd name="connsiteY386" fmla="*/ 1988957 h 3326603"/>
                    <a:gd name="connsiteX387" fmla="*/ 11957 w 4327723"/>
                    <a:gd name="connsiteY387" fmla="*/ 2040102 h 3326603"/>
                    <a:gd name="connsiteX388" fmla="*/ 69644 w 4327723"/>
                    <a:gd name="connsiteY388" fmla="*/ 2035366 h 3326603"/>
                    <a:gd name="connsiteX389" fmla="*/ 76488 w 4327723"/>
                    <a:gd name="connsiteY389" fmla="*/ 2042943 h 3326603"/>
                    <a:gd name="connsiteX390" fmla="*/ 2512050 w 4327723"/>
                    <a:gd name="connsiteY390" fmla="*/ 2722982 h 3326603"/>
                    <a:gd name="connsiteX391" fmla="*/ 2516939 w 4327723"/>
                    <a:gd name="connsiteY391" fmla="*/ 2719193 h 3326603"/>
                    <a:gd name="connsiteX392" fmla="*/ 2519872 w 4327723"/>
                    <a:gd name="connsiteY392" fmla="*/ 2725823 h 3326603"/>
                    <a:gd name="connsiteX393" fmla="*/ 2512050 w 4327723"/>
                    <a:gd name="connsiteY393" fmla="*/ 2722982 h 3326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</a:cxnLst>
                  <a:rect l="l" t="t" r="r" b="b"/>
                  <a:pathLst>
                    <a:path w="4327723" h="3326603">
                      <a:moveTo>
                        <a:pt x="76488" y="2042943"/>
                      </a:moveTo>
                      <a:cubicBezTo>
                        <a:pt x="50089" y="2063780"/>
                        <a:pt x="21734" y="2098824"/>
                        <a:pt x="13912" y="2131026"/>
                      </a:cubicBezTo>
                      <a:cubicBezTo>
                        <a:pt x="8046" y="2154704"/>
                        <a:pt x="21734" y="2185012"/>
                        <a:pt x="52044" y="2169858"/>
                      </a:cubicBezTo>
                      <a:cubicBezTo>
                        <a:pt x="70621" y="2160387"/>
                        <a:pt x="86265" y="2146180"/>
                        <a:pt x="102887" y="2134815"/>
                      </a:cubicBezTo>
                      <a:cubicBezTo>
                        <a:pt x="105820" y="2132920"/>
                        <a:pt x="110709" y="2134815"/>
                        <a:pt x="110709" y="2137656"/>
                      </a:cubicBezTo>
                      <a:cubicBezTo>
                        <a:pt x="113642" y="2170806"/>
                        <a:pt x="105820" y="2204902"/>
                        <a:pt x="104843" y="2237105"/>
                      </a:cubicBezTo>
                      <a:cubicBezTo>
                        <a:pt x="104843" y="2250365"/>
                        <a:pt x="101909" y="2272148"/>
                        <a:pt x="110709" y="2283514"/>
                      </a:cubicBezTo>
                      <a:cubicBezTo>
                        <a:pt x="121464" y="2298668"/>
                        <a:pt x="146886" y="2260783"/>
                        <a:pt x="152752" y="2254153"/>
                      </a:cubicBezTo>
                      <a:cubicBezTo>
                        <a:pt x="156663" y="2249417"/>
                        <a:pt x="163507" y="2255100"/>
                        <a:pt x="160574" y="2259836"/>
                      </a:cubicBezTo>
                      <a:cubicBezTo>
                        <a:pt x="130264" y="2298668"/>
                        <a:pt x="161552" y="2345077"/>
                        <a:pt x="209461" y="2337500"/>
                      </a:cubicBezTo>
                      <a:cubicBezTo>
                        <a:pt x="215328" y="2336553"/>
                        <a:pt x="216306" y="2346024"/>
                        <a:pt x="210439" y="2346972"/>
                      </a:cubicBezTo>
                      <a:cubicBezTo>
                        <a:pt x="194795" y="2348866"/>
                        <a:pt x="159596" y="2352654"/>
                        <a:pt x="170351" y="2376332"/>
                      </a:cubicBezTo>
                      <a:cubicBezTo>
                        <a:pt x="179151" y="2394328"/>
                        <a:pt x="197728" y="2408535"/>
                        <a:pt x="214350" y="2419901"/>
                      </a:cubicBezTo>
                      <a:cubicBezTo>
                        <a:pt x="215328" y="2420848"/>
                        <a:pt x="216306" y="2420848"/>
                        <a:pt x="217283" y="2421795"/>
                      </a:cubicBezTo>
                      <a:cubicBezTo>
                        <a:pt x="210439" y="2426531"/>
                        <a:pt x="205550" y="2432213"/>
                        <a:pt x="203595" y="2440737"/>
                      </a:cubicBezTo>
                      <a:cubicBezTo>
                        <a:pt x="201639" y="2449261"/>
                        <a:pt x="215328" y="2456839"/>
                        <a:pt x="222172" y="2462521"/>
                      </a:cubicBezTo>
                      <a:cubicBezTo>
                        <a:pt x="232927" y="2470098"/>
                        <a:pt x="243682" y="2477675"/>
                        <a:pt x="254438" y="2486199"/>
                      </a:cubicBezTo>
                      <a:cubicBezTo>
                        <a:pt x="250527" y="2486199"/>
                        <a:pt x="246615" y="2487147"/>
                        <a:pt x="243682" y="2489988"/>
                      </a:cubicBezTo>
                      <a:cubicBezTo>
                        <a:pt x="229994" y="2500406"/>
                        <a:pt x="230972" y="2516507"/>
                        <a:pt x="234883" y="2530715"/>
                      </a:cubicBezTo>
                      <a:cubicBezTo>
                        <a:pt x="233905" y="2531662"/>
                        <a:pt x="233905" y="2532609"/>
                        <a:pt x="234883" y="2534503"/>
                      </a:cubicBezTo>
                      <a:cubicBezTo>
                        <a:pt x="235861" y="2535450"/>
                        <a:pt x="236838" y="2536397"/>
                        <a:pt x="236838" y="2537344"/>
                      </a:cubicBezTo>
                      <a:cubicBezTo>
                        <a:pt x="237816" y="2539239"/>
                        <a:pt x="238794" y="2542080"/>
                        <a:pt x="239771" y="2543974"/>
                      </a:cubicBezTo>
                      <a:cubicBezTo>
                        <a:pt x="245638" y="2557234"/>
                        <a:pt x="254438" y="2568600"/>
                        <a:pt x="264215" y="2579965"/>
                      </a:cubicBezTo>
                      <a:cubicBezTo>
                        <a:pt x="264215" y="2579965"/>
                        <a:pt x="263237" y="2579965"/>
                        <a:pt x="263237" y="2579965"/>
                      </a:cubicBezTo>
                      <a:cubicBezTo>
                        <a:pt x="249549" y="2564811"/>
                        <a:pt x="237816" y="2549657"/>
                        <a:pt x="226083" y="2537344"/>
                      </a:cubicBezTo>
                      <a:cubicBezTo>
                        <a:pt x="218261" y="2528820"/>
                        <a:pt x="193818" y="2497565"/>
                        <a:pt x="174263" y="2503248"/>
                      </a:cubicBezTo>
                      <a:cubicBezTo>
                        <a:pt x="153730" y="2508931"/>
                        <a:pt x="165463" y="2531662"/>
                        <a:pt x="170351" y="2542080"/>
                      </a:cubicBezTo>
                      <a:cubicBezTo>
                        <a:pt x="175240" y="2552498"/>
                        <a:pt x="185018" y="2564811"/>
                        <a:pt x="196751" y="2575230"/>
                      </a:cubicBezTo>
                      <a:cubicBezTo>
                        <a:pt x="154708" y="2575230"/>
                        <a:pt x="106798" y="2580912"/>
                        <a:pt x="131242" y="2608379"/>
                      </a:cubicBezTo>
                      <a:cubicBezTo>
                        <a:pt x="144930" y="2623533"/>
                        <a:pt x="175240" y="2634899"/>
                        <a:pt x="197728" y="2642476"/>
                      </a:cubicBezTo>
                      <a:cubicBezTo>
                        <a:pt x="220217" y="2650053"/>
                        <a:pt x="247593" y="2659524"/>
                        <a:pt x="274970" y="2667101"/>
                      </a:cubicBezTo>
                      <a:cubicBezTo>
                        <a:pt x="270082" y="2668048"/>
                        <a:pt x="265193" y="2668995"/>
                        <a:pt x="260304" y="2669943"/>
                      </a:cubicBezTo>
                      <a:cubicBezTo>
                        <a:pt x="235861" y="2674678"/>
                        <a:pt x="174263" y="2688885"/>
                        <a:pt x="158619" y="2706881"/>
                      </a:cubicBezTo>
                      <a:cubicBezTo>
                        <a:pt x="132219" y="2736242"/>
                        <a:pt x="206528" y="2730559"/>
                        <a:pt x="267148" y="2722035"/>
                      </a:cubicBezTo>
                      <a:cubicBezTo>
                        <a:pt x="229994" y="2740030"/>
                        <a:pt x="198706" y="2762761"/>
                        <a:pt x="185995" y="2789281"/>
                      </a:cubicBezTo>
                      <a:cubicBezTo>
                        <a:pt x="175240" y="2811065"/>
                        <a:pt x="227061" y="2801593"/>
                        <a:pt x="274970" y="2787386"/>
                      </a:cubicBezTo>
                      <a:cubicBezTo>
                        <a:pt x="271059" y="2789281"/>
                        <a:pt x="268126" y="2791175"/>
                        <a:pt x="264215" y="2794016"/>
                      </a:cubicBezTo>
                      <a:cubicBezTo>
                        <a:pt x="235861" y="2814853"/>
                        <a:pt x="213372" y="2838531"/>
                        <a:pt x="195773" y="2864104"/>
                      </a:cubicBezTo>
                      <a:cubicBezTo>
                        <a:pt x="158619" y="2919037"/>
                        <a:pt x="243682" y="2896306"/>
                        <a:pt x="281814" y="2883047"/>
                      </a:cubicBezTo>
                      <a:cubicBezTo>
                        <a:pt x="294525" y="2878311"/>
                        <a:pt x="307236" y="2873575"/>
                        <a:pt x="319946" y="2868839"/>
                      </a:cubicBezTo>
                      <a:cubicBezTo>
                        <a:pt x="313102" y="2873575"/>
                        <a:pt x="307236" y="2878311"/>
                        <a:pt x="300392" y="2883047"/>
                      </a:cubicBezTo>
                      <a:cubicBezTo>
                        <a:pt x="278881" y="2900095"/>
                        <a:pt x="258349" y="2923773"/>
                        <a:pt x="253460" y="2946504"/>
                      </a:cubicBezTo>
                      <a:cubicBezTo>
                        <a:pt x="249549" y="2964500"/>
                        <a:pt x="251504" y="2984389"/>
                        <a:pt x="260304" y="2998596"/>
                      </a:cubicBezTo>
                      <a:cubicBezTo>
                        <a:pt x="231950" y="3018486"/>
                        <a:pt x="192840" y="3046900"/>
                        <a:pt x="194795" y="3073419"/>
                      </a:cubicBezTo>
                      <a:cubicBezTo>
                        <a:pt x="194795" y="3076261"/>
                        <a:pt x="198706" y="3078155"/>
                        <a:pt x="201639" y="3078155"/>
                      </a:cubicBezTo>
                      <a:cubicBezTo>
                        <a:pt x="233905" y="3078155"/>
                        <a:pt x="276926" y="3065842"/>
                        <a:pt x="305280" y="3056371"/>
                      </a:cubicBezTo>
                      <a:cubicBezTo>
                        <a:pt x="322880" y="3050688"/>
                        <a:pt x="340479" y="3044059"/>
                        <a:pt x="357101" y="3038376"/>
                      </a:cubicBezTo>
                      <a:cubicBezTo>
                        <a:pt x="328746" y="3056371"/>
                        <a:pt x="302347" y="3076261"/>
                        <a:pt x="300392" y="3098045"/>
                      </a:cubicBezTo>
                      <a:cubicBezTo>
                        <a:pt x="300392" y="3100886"/>
                        <a:pt x="301369" y="3101833"/>
                        <a:pt x="304302" y="3103727"/>
                      </a:cubicBezTo>
                      <a:cubicBezTo>
                        <a:pt x="326791" y="3114146"/>
                        <a:pt x="377633" y="3088573"/>
                        <a:pt x="408921" y="3071525"/>
                      </a:cubicBezTo>
                      <a:cubicBezTo>
                        <a:pt x="398166" y="3093309"/>
                        <a:pt x="397188" y="3115093"/>
                        <a:pt x="404032" y="3139718"/>
                      </a:cubicBezTo>
                      <a:cubicBezTo>
                        <a:pt x="406966" y="3151084"/>
                        <a:pt x="423587" y="3172868"/>
                        <a:pt x="444120" y="3170026"/>
                      </a:cubicBezTo>
                      <a:cubicBezTo>
                        <a:pt x="474430" y="3166238"/>
                        <a:pt x="490074" y="3128353"/>
                        <a:pt x="498874" y="3096151"/>
                      </a:cubicBezTo>
                      <a:cubicBezTo>
                        <a:pt x="506696" y="3147296"/>
                        <a:pt x="530162" y="3222118"/>
                        <a:pt x="573182" y="3187075"/>
                      </a:cubicBezTo>
                      <a:cubicBezTo>
                        <a:pt x="587849" y="3174762"/>
                        <a:pt x="595671" y="3153925"/>
                        <a:pt x="598604" y="3131194"/>
                      </a:cubicBezTo>
                      <a:cubicBezTo>
                        <a:pt x="612292" y="3155819"/>
                        <a:pt x="631847" y="3173815"/>
                        <a:pt x="658246" y="3161502"/>
                      </a:cubicBezTo>
                      <a:cubicBezTo>
                        <a:pt x="685623" y="3148243"/>
                        <a:pt x="694423" y="3116987"/>
                        <a:pt x="701267" y="3095203"/>
                      </a:cubicBezTo>
                      <a:cubicBezTo>
                        <a:pt x="702245" y="3093309"/>
                        <a:pt x="702245" y="3090468"/>
                        <a:pt x="703223" y="3088573"/>
                      </a:cubicBezTo>
                      <a:cubicBezTo>
                        <a:pt x="723755" y="3090468"/>
                        <a:pt x="748199" y="3086679"/>
                        <a:pt x="771665" y="3081943"/>
                      </a:cubicBezTo>
                      <a:cubicBezTo>
                        <a:pt x="754065" y="3091415"/>
                        <a:pt x="737443" y="3100886"/>
                        <a:pt x="720822" y="3111305"/>
                      </a:cubicBezTo>
                      <a:cubicBezTo>
                        <a:pt x="717889" y="3113199"/>
                        <a:pt x="715933" y="3116987"/>
                        <a:pt x="718866" y="3118881"/>
                      </a:cubicBezTo>
                      <a:cubicBezTo>
                        <a:pt x="725711" y="3123617"/>
                        <a:pt x="733533" y="3124564"/>
                        <a:pt x="743310" y="3121723"/>
                      </a:cubicBezTo>
                      <a:cubicBezTo>
                        <a:pt x="756021" y="3118881"/>
                        <a:pt x="768731" y="3114146"/>
                        <a:pt x="780464" y="3110357"/>
                      </a:cubicBezTo>
                      <a:cubicBezTo>
                        <a:pt x="797086" y="3104675"/>
                        <a:pt x="773620" y="3126459"/>
                        <a:pt x="770687" y="3134035"/>
                      </a:cubicBezTo>
                      <a:cubicBezTo>
                        <a:pt x="758954" y="3162450"/>
                        <a:pt x="753087" y="3195599"/>
                        <a:pt x="756998" y="3225907"/>
                      </a:cubicBezTo>
                      <a:cubicBezTo>
                        <a:pt x="758954" y="3242008"/>
                        <a:pt x="779487" y="3253374"/>
                        <a:pt x="798064" y="3237273"/>
                      </a:cubicBezTo>
                      <a:cubicBezTo>
                        <a:pt x="836196" y="3204123"/>
                        <a:pt x="862595" y="3165291"/>
                        <a:pt x="886061" y="3125511"/>
                      </a:cubicBezTo>
                      <a:cubicBezTo>
                        <a:pt x="883128" y="3158661"/>
                        <a:pt x="887039" y="3201282"/>
                        <a:pt x="940815" y="3185181"/>
                      </a:cubicBezTo>
                      <a:cubicBezTo>
                        <a:pt x="969169" y="3176656"/>
                        <a:pt x="976991" y="3145401"/>
                        <a:pt x="983835" y="3127406"/>
                      </a:cubicBezTo>
                      <a:cubicBezTo>
                        <a:pt x="990679" y="3108463"/>
                        <a:pt x="990679" y="3091415"/>
                        <a:pt x="986769" y="3074367"/>
                      </a:cubicBezTo>
                      <a:cubicBezTo>
                        <a:pt x="1005346" y="3090468"/>
                        <a:pt x="1020990" y="3104675"/>
                        <a:pt x="1055211" y="3114146"/>
                      </a:cubicBezTo>
                      <a:cubicBezTo>
                        <a:pt x="1072810" y="3118881"/>
                        <a:pt x="1090409" y="3105622"/>
                        <a:pt x="1092365" y="3094256"/>
                      </a:cubicBezTo>
                      <a:cubicBezTo>
                        <a:pt x="1097254" y="3063001"/>
                        <a:pt x="1083565" y="3032693"/>
                        <a:pt x="1068899" y="3003332"/>
                      </a:cubicBezTo>
                      <a:cubicBezTo>
                        <a:pt x="1066944" y="3000490"/>
                        <a:pt x="1065966" y="2997649"/>
                        <a:pt x="1064010" y="2994808"/>
                      </a:cubicBezTo>
                      <a:cubicBezTo>
                        <a:pt x="1067921" y="2975865"/>
                        <a:pt x="1058144" y="2954081"/>
                        <a:pt x="1050322" y="2932297"/>
                      </a:cubicBezTo>
                      <a:cubicBezTo>
                        <a:pt x="1071832" y="2961658"/>
                        <a:pt x="1105076" y="3001438"/>
                        <a:pt x="1142230" y="2990072"/>
                      </a:cubicBezTo>
                      <a:cubicBezTo>
                        <a:pt x="1156896" y="2985336"/>
                        <a:pt x="1160807" y="2975865"/>
                        <a:pt x="1162763" y="2965447"/>
                      </a:cubicBezTo>
                      <a:cubicBezTo>
                        <a:pt x="1164718" y="2957870"/>
                        <a:pt x="1165696" y="2949346"/>
                        <a:pt x="1165696" y="2941768"/>
                      </a:cubicBezTo>
                      <a:cubicBezTo>
                        <a:pt x="1176451" y="2962605"/>
                        <a:pt x="1191117" y="2974918"/>
                        <a:pt x="1208716" y="2954081"/>
                      </a:cubicBezTo>
                      <a:cubicBezTo>
                        <a:pt x="1227294" y="2933244"/>
                        <a:pt x="1235116" y="2909566"/>
                        <a:pt x="1246849" y="2885888"/>
                      </a:cubicBezTo>
                      <a:cubicBezTo>
                        <a:pt x="1237071" y="2903883"/>
                        <a:pt x="1241960" y="2925667"/>
                        <a:pt x="1236094" y="2944610"/>
                      </a:cubicBezTo>
                      <a:cubicBezTo>
                        <a:pt x="1233160" y="2956923"/>
                        <a:pt x="1231205" y="2972077"/>
                        <a:pt x="1234138" y="2984389"/>
                      </a:cubicBezTo>
                      <a:cubicBezTo>
                        <a:pt x="1234138" y="2986284"/>
                        <a:pt x="1236094" y="2987231"/>
                        <a:pt x="1238049" y="2986284"/>
                      </a:cubicBezTo>
                      <a:cubicBezTo>
                        <a:pt x="1287914" y="2977759"/>
                        <a:pt x="1331913" y="2944610"/>
                        <a:pt x="1364178" y="2917143"/>
                      </a:cubicBezTo>
                      <a:cubicBezTo>
                        <a:pt x="1359289" y="2921879"/>
                        <a:pt x="1354401" y="2925667"/>
                        <a:pt x="1350490" y="2930403"/>
                      </a:cubicBezTo>
                      <a:cubicBezTo>
                        <a:pt x="1341690" y="2939874"/>
                        <a:pt x="1333868" y="2946504"/>
                        <a:pt x="1333868" y="2957870"/>
                      </a:cubicBezTo>
                      <a:cubicBezTo>
                        <a:pt x="1333868" y="2981548"/>
                        <a:pt x="1410132" y="2942715"/>
                        <a:pt x="1413065" y="2941768"/>
                      </a:cubicBezTo>
                      <a:cubicBezTo>
                        <a:pt x="1439464" y="2928509"/>
                        <a:pt x="1459997" y="2907672"/>
                        <a:pt x="1475641" y="2884941"/>
                      </a:cubicBezTo>
                      <a:cubicBezTo>
                        <a:pt x="1474663" y="2896306"/>
                        <a:pt x="1474663" y="2906725"/>
                        <a:pt x="1476619" y="2919037"/>
                      </a:cubicBezTo>
                      <a:cubicBezTo>
                        <a:pt x="1478574" y="2927561"/>
                        <a:pt x="1490307" y="2959764"/>
                        <a:pt x="1506929" y="2960711"/>
                      </a:cubicBezTo>
                      <a:cubicBezTo>
                        <a:pt x="1517684" y="2960711"/>
                        <a:pt x="1529417" y="2960711"/>
                        <a:pt x="1533328" y="2951240"/>
                      </a:cubicBezTo>
                      <a:cubicBezTo>
                        <a:pt x="1540172" y="2935139"/>
                        <a:pt x="1550927" y="2919037"/>
                        <a:pt x="1561682" y="2903883"/>
                      </a:cubicBezTo>
                      <a:cubicBezTo>
                        <a:pt x="1560705" y="2929456"/>
                        <a:pt x="1565594" y="2960711"/>
                        <a:pt x="1588082" y="2963552"/>
                      </a:cubicBezTo>
                      <a:cubicBezTo>
                        <a:pt x="1577326" y="2975865"/>
                        <a:pt x="1566571" y="2989125"/>
                        <a:pt x="1565594" y="3000490"/>
                      </a:cubicBezTo>
                      <a:cubicBezTo>
                        <a:pt x="1564616" y="3004279"/>
                        <a:pt x="1568527" y="3007120"/>
                        <a:pt x="1573416" y="3006173"/>
                      </a:cubicBezTo>
                      <a:cubicBezTo>
                        <a:pt x="1602748" y="3001438"/>
                        <a:pt x="1627192" y="2989125"/>
                        <a:pt x="1653591" y="2977759"/>
                      </a:cubicBezTo>
                      <a:cubicBezTo>
                        <a:pt x="1618392" y="3003332"/>
                        <a:pt x="1577326" y="3039323"/>
                        <a:pt x="1601770" y="3057318"/>
                      </a:cubicBezTo>
                      <a:cubicBezTo>
                        <a:pt x="1616436" y="3068684"/>
                        <a:pt x="1637947" y="3064895"/>
                        <a:pt x="1655546" y="3056371"/>
                      </a:cubicBezTo>
                      <a:cubicBezTo>
                        <a:pt x="1655546" y="3060160"/>
                        <a:pt x="1656524" y="3063948"/>
                        <a:pt x="1657501" y="3067737"/>
                      </a:cubicBezTo>
                      <a:cubicBezTo>
                        <a:pt x="1661412" y="3083838"/>
                        <a:pt x="1681945" y="3138771"/>
                        <a:pt x="1708344" y="3143507"/>
                      </a:cubicBezTo>
                      <a:cubicBezTo>
                        <a:pt x="1731810" y="3148243"/>
                        <a:pt x="1738654" y="3127406"/>
                        <a:pt x="1740610" y="3103727"/>
                      </a:cubicBezTo>
                      <a:cubicBezTo>
                        <a:pt x="1746476" y="3119829"/>
                        <a:pt x="1753321" y="3135930"/>
                        <a:pt x="1762120" y="3153925"/>
                      </a:cubicBezTo>
                      <a:cubicBezTo>
                        <a:pt x="1767009" y="3163397"/>
                        <a:pt x="1779720" y="3195599"/>
                        <a:pt x="1800252" y="3192758"/>
                      </a:cubicBezTo>
                      <a:cubicBezTo>
                        <a:pt x="1825674" y="3189916"/>
                        <a:pt x="1826652" y="3154872"/>
                        <a:pt x="1830562" y="3141613"/>
                      </a:cubicBezTo>
                      <a:cubicBezTo>
                        <a:pt x="1833496" y="3132141"/>
                        <a:pt x="1834473" y="3122670"/>
                        <a:pt x="1835451" y="3113199"/>
                      </a:cubicBezTo>
                      <a:cubicBezTo>
                        <a:pt x="1843273" y="3128353"/>
                        <a:pt x="1853050" y="3142560"/>
                        <a:pt x="1867717" y="3154872"/>
                      </a:cubicBezTo>
                      <a:cubicBezTo>
                        <a:pt x="1882383" y="3168132"/>
                        <a:pt x="1920515" y="3213594"/>
                        <a:pt x="1953758" y="3204123"/>
                      </a:cubicBezTo>
                      <a:cubicBezTo>
                        <a:pt x="1984069" y="3194652"/>
                        <a:pt x="1986024" y="3152031"/>
                        <a:pt x="1989935" y="3134035"/>
                      </a:cubicBezTo>
                      <a:cubicBezTo>
                        <a:pt x="1990913" y="3130247"/>
                        <a:pt x="1990913" y="3127406"/>
                        <a:pt x="1990913" y="3124564"/>
                      </a:cubicBezTo>
                      <a:cubicBezTo>
                        <a:pt x="1995801" y="3129300"/>
                        <a:pt x="1999712" y="3134035"/>
                        <a:pt x="2004601" y="3138771"/>
                      </a:cubicBezTo>
                      <a:cubicBezTo>
                        <a:pt x="2008512" y="3142560"/>
                        <a:pt x="2013400" y="3141613"/>
                        <a:pt x="2019267" y="3139718"/>
                      </a:cubicBezTo>
                      <a:cubicBezTo>
                        <a:pt x="2035889" y="3133089"/>
                        <a:pt x="2033933" y="3125511"/>
                        <a:pt x="2032956" y="3112252"/>
                      </a:cubicBezTo>
                      <a:cubicBezTo>
                        <a:pt x="2031978" y="3097098"/>
                        <a:pt x="2028067" y="3081943"/>
                        <a:pt x="2023178" y="3066789"/>
                      </a:cubicBezTo>
                      <a:cubicBezTo>
                        <a:pt x="2041755" y="3083838"/>
                        <a:pt x="2061311" y="3098992"/>
                        <a:pt x="2087709" y="3111305"/>
                      </a:cubicBezTo>
                      <a:cubicBezTo>
                        <a:pt x="2105309" y="3118881"/>
                        <a:pt x="2140508" y="3128353"/>
                        <a:pt x="2159085" y="3118881"/>
                      </a:cubicBezTo>
                      <a:cubicBezTo>
                        <a:pt x="2182551" y="3106569"/>
                        <a:pt x="2155174" y="3075314"/>
                        <a:pt x="2123886" y="3048794"/>
                      </a:cubicBezTo>
                      <a:cubicBezTo>
                        <a:pt x="2182551" y="3076261"/>
                        <a:pt x="2251971" y="3099939"/>
                        <a:pt x="2309657" y="3072472"/>
                      </a:cubicBezTo>
                      <a:cubicBezTo>
                        <a:pt x="2347790" y="3053530"/>
                        <a:pt x="2265659" y="3003332"/>
                        <a:pt x="2210905" y="2973024"/>
                      </a:cubicBezTo>
                      <a:cubicBezTo>
                        <a:pt x="2243170" y="2981548"/>
                        <a:pt x="2274459" y="2991019"/>
                        <a:pt x="2308680" y="2995755"/>
                      </a:cubicBezTo>
                      <a:cubicBezTo>
                        <a:pt x="2331168" y="2999543"/>
                        <a:pt x="2362455" y="3006173"/>
                        <a:pt x="2381033" y="2991966"/>
                      </a:cubicBezTo>
                      <a:cubicBezTo>
                        <a:pt x="2402543" y="2975865"/>
                        <a:pt x="2364411" y="2953134"/>
                        <a:pt x="2334101" y="2937033"/>
                      </a:cubicBezTo>
                      <a:cubicBezTo>
                        <a:pt x="2358544" y="2942715"/>
                        <a:pt x="2385922" y="2946504"/>
                        <a:pt x="2393743" y="2933244"/>
                      </a:cubicBezTo>
                      <a:cubicBezTo>
                        <a:pt x="2401565" y="2919037"/>
                        <a:pt x="2386899" y="2904830"/>
                        <a:pt x="2365389" y="2892518"/>
                      </a:cubicBezTo>
                      <a:cubicBezTo>
                        <a:pt x="2436764" y="2892518"/>
                        <a:pt x="2508140" y="2877364"/>
                        <a:pt x="2533561" y="2834743"/>
                      </a:cubicBezTo>
                      <a:cubicBezTo>
                        <a:pt x="2555071" y="2799699"/>
                        <a:pt x="2533561" y="2776968"/>
                        <a:pt x="2497385" y="2764655"/>
                      </a:cubicBezTo>
                      <a:lnTo>
                        <a:pt x="2497385" y="2764655"/>
                      </a:lnTo>
                      <a:cubicBezTo>
                        <a:pt x="2512050" y="2762761"/>
                        <a:pt x="2527695" y="2758026"/>
                        <a:pt x="2532584" y="2748554"/>
                      </a:cubicBezTo>
                      <a:cubicBezTo>
                        <a:pt x="2542361" y="2765602"/>
                        <a:pt x="2557027" y="2777915"/>
                        <a:pt x="2576582" y="2779810"/>
                      </a:cubicBezTo>
                      <a:cubicBezTo>
                        <a:pt x="2592226" y="2781704"/>
                        <a:pt x="2601025" y="2773180"/>
                        <a:pt x="2607870" y="2764655"/>
                      </a:cubicBezTo>
                      <a:cubicBezTo>
                        <a:pt x="2612759" y="2758026"/>
                        <a:pt x="2617647" y="2749501"/>
                        <a:pt x="2620580" y="2741924"/>
                      </a:cubicBezTo>
                      <a:cubicBezTo>
                        <a:pt x="2622536" y="2766550"/>
                        <a:pt x="2631335" y="2784545"/>
                        <a:pt x="2657735" y="2771285"/>
                      </a:cubicBezTo>
                      <a:cubicBezTo>
                        <a:pt x="2684134" y="2758026"/>
                        <a:pt x="2702711" y="2737189"/>
                        <a:pt x="2724222" y="2720140"/>
                      </a:cubicBezTo>
                      <a:cubicBezTo>
                        <a:pt x="2707599" y="2734347"/>
                        <a:pt x="2701733" y="2757078"/>
                        <a:pt x="2689023" y="2773180"/>
                      </a:cubicBezTo>
                      <a:cubicBezTo>
                        <a:pt x="2680223" y="2783598"/>
                        <a:pt x="2672401" y="2798752"/>
                        <a:pt x="2670445" y="2812012"/>
                      </a:cubicBezTo>
                      <a:cubicBezTo>
                        <a:pt x="2670445" y="2813906"/>
                        <a:pt x="2671423" y="2814853"/>
                        <a:pt x="2673378" y="2815801"/>
                      </a:cubicBezTo>
                      <a:cubicBezTo>
                        <a:pt x="2726177" y="2828113"/>
                        <a:pt x="2783864" y="2812959"/>
                        <a:pt x="2826884" y="2797805"/>
                      </a:cubicBezTo>
                      <a:cubicBezTo>
                        <a:pt x="2820040" y="2799699"/>
                        <a:pt x="2814174" y="2802540"/>
                        <a:pt x="2807330" y="2805382"/>
                      </a:cubicBezTo>
                      <a:cubicBezTo>
                        <a:pt x="2794619" y="2811065"/>
                        <a:pt x="2784841" y="2814853"/>
                        <a:pt x="2779953" y="2825272"/>
                      </a:cubicBezTo>
                      <a:cubicBezTo>
                        <a:pt x="2769198" y="2848950"/>
                        <a:pt x="2862083" y="2841373"/>
                        <a:pt x="2864039" y="2841373"/>
                      </a:cubicBezTo>
                      <a:cubicBezTo>
                        <a:pt x="2896304" y="2838531"/>
                        <a:pt x="2925637" y="2826219"/>
                        <a:pt x="2949102" y="2811065"/>
                      </a:cubicBezTo>
                      <a:cubicBezTo>
                        <a:pt x="2943236" y="2821483"/>
                        <a:pt x="2938347" y="2831902"/>
                        <a:pt x="2935414" y="2844214"/>
                      </a:cubicBezTo>
                      <a:cubicBezTo>
                        <a:pt x="2933459" y="2853685"/>
                        <a:pt x="2931503" y="2890623"/>
                        <a:pt x="2948125" y="2897253"/>
                      </a:cubicBezTo>
                      <a:cubicBezTo>
                        <a:pt x="2958880" y="2901989"/>
                        <a:pt x="2970613" y="2906725"/>
                        <a:pt x="2978435" y="2898201"/>
                      </a:cubicBezTo>
                      <a:cubicBezTo>
                        <a:pt x="2992123" y="2884941"/>
                        <a:pt x="3009723" y="2873575"/>
                        <a:pt x="3026344" y="2863157"/>
                      </a:cubicBezTo>
                      <a:cubicBezTo>
                        <a:pt x="3014612" y="2887782"/>
                        <a:pt x="3005812" y="2919985"/>
                        <a:pt x="3026344" y="2932297"/>
                      </a:cubicBezTo>
                      <a:cubicBezTo>
                        <a:pt x="3010701" y="2939874"/>
                        <a:pt x="2994079" y="2949346"/>
                        <a:pt x="2988212" y="2959764"/>
                      </a:cubicBezTo>
                      <a:cubicBezTo>
                        <a:pt x="2986257" y="2962605"/>
                        <a:pt x="2988212" y="2967341"/>
                        <a:pt x="2994079" y="2968288"/>
                      </a:cubicBezTo>
                      <a:cubicBezTo>
                        <a:pt x="3025366" y="2974918"/>
                        <a:pt x="3054699" y="2973024"/>
                        <a:pt x="3085009" y="2973024"/>
                      </a:cubicBezTo>
                      <a:cubicBezTo>
                        <a:pt x="3040033" y="2984389"/>
                        <a:pt x="2984301" y="3002385"/>
                        <a:pt x="3000923" y="3030798"/>
                      </a:cubicBezTo>
                      <a:cubicBezTo>
                        <a:pt x="3010701" y="3047847"/>
                        <a:pt x="3033188" y="3053530"/>
                        <a:pt x="3053721" y="3051635"/>
                      </a:cubicBezTo>
                      <a:cubicBezTo>
                        <a:pt x="3052744" y="3055424"/>
                        <a:pt x="3051766" y="3059213"/>
                        <a:pt x="3051766" y="3063001"/>
                      </a:cubicBezTo>
                      <a:cubicBezTo>
                        <a:pt x="3048833" y="3080049"/>
                        <a:pt x="3045900" y="3142560"/>
                        <a:pt x="3069365" y="3157714"/>
                      </a:cubicBezTo>
                      <a:cubicBezTo>
                        <a:pt x="3089898" y="3170974"/>
                        <a:pt x="3106519" y="3153925"/>
                        <a:pt x="3118253" y="3132141"/>
                      </a:cubicBezTo>
                      <a:cubicBezTo>
                        <a:pt x="3117275" y="3150137"/>
                        <a:pt x="3117275" y="3169080"/>
                        <a:pt x="3118253" y="3189916"/>
                      </a:cubicBezTo>
                      <a:cubicBezTo>
                        <a:pt x="3119231" y="3201282"/>
                        <a:pt x="3118253" y="3238220"/>
                        <a:pt x="3139763" y="3243902"/>
                      </a:cubicBezTo>
                      <a:cubicBezTo>
                        <a:pt x="3166162" y="3251480"/>
                        <a:pt x="3181806" y="3217383"/>
                        <a:pt x="3191583" y="3206017"/>
                      </a:cubicBezTo>
                      <a:cubicBezTo>
                        <a:pt x="3198428" y="3197493"/>
                        <a:pt x="3203317" y="3188969"/>
                        <a:pt x="3208205" y="3179498"/>
                      </a:cubicBezTo>
                      <a:cubicBezTo>
                        <a:pt x="3210161" y="3197493"/>
                        <a:pt x="3213094" y="3215489"/>
                        <a:pt x="3221893" y="3233484"/>
                      </a:cubicBezTo>
                      <a:cubicBezTo>
                        <a:pt x="3230693" y="3252427"/>
                        <a:pt x="3249270" y="3313043"/>
                        <a:pt x="3285447" y="3315884"/>
                      </a:cubicBezTo>
                      <a:cubicBezTo>
                        <a:pt x="3319668" y="3318726"/>
                        <a:pt x="3339223" y="3277999"/>
                        <a:pt x="3350956" y="3260951"/>
                      </a:cubicBezTo>
                      <a:cubicBezTo>
                        <a:pt x="3352911" y="3258109"/>
                        <a:pt x="3354867" y="3255268"/>
                        <a:pt x="3356823" y="3251480"/>
                      </a:cubicBezTo>
                      <a:cubicBezTo>
                        <a:pt x="3359756" y="3258109"/>
                        <a:pt x="3361711" y="3264739"/>
                        <a:pt x="3364644" y="3271369"/>
                      </a:cubicBezTo>
                      <a:cubicBezTo>
                        <a:pt x="3366600" y="3277052"/>
                        <a:pt x="3372466" y="3277999"/>
                        <a:pt x="3378332" y="3277999"/>
                      </a:cubicBezTo>
                      <a:cubicBezTo>
                        <a:pt x="3396910" y="3277999"/>
                        <a:pt x="3398866" y="3269475"/>
                        <a:pt x="3403754" y="3256215"/>
                      </a:cubicBezTo>
                      <a:cubicBezTo>
                        <a:pt x="3408643" y="3240114"/>
                        <a:pt x="3411576" y="3224013"/>
                        <a:pt x="3413531" y="3206964"/>
                      </a:cubicBezTo>
                      <a:cubicBezTo>
                        <a:pt x="3424286" y="3230643"/>
                        <a:pt x="3436998" y="3254321"/>
                        <a:pt x="3458507" y="3276105"/>
                      </a:cubicBezTo>
                      <a:cubicBezTo>
                        <a:pt x="3472196" y="3291259"/>
                        <a:pt x="3502506" y="3313990"/>
                        <a:pt x="3525972" y="3312096"/>
                      </a:cubicBezTo>
                      <a:cubicBezTo>
                        <a:pt x="3554327" y="3310201"/>
                        <a:pt x="3540638" y="3267581"/>
                        <a:pt x="3521084" y="3228748"/>
                      </a:cubicBezTo>
                      <a:cubicBezTo>
                        <a:pt x="3567037" y="3278946"/>
                        <a:pt x="3625702" y="3331038"/>
                        <a:pt x="3694144" y="3326303"/>
                      </a:cubicBezTo>
                      <a:cubicBezTo>
                        <a:pt x="3740098" y="3323461"/>
                        <a:pt x="3680456" y="3241061"/>
                        <a:pt x="3639391" y="3188022"/>
                      </a:cubicBezTo>
                      <a:cubicBezTo>
                        <a:pt x="3667745" y="3208859"/>
                        <a:pt x="3694144" y="3230643"/>
                        <a:pt x="3725432" y="3249585"/>
                      </a:cubicBezTo>
                      <a:cubicBezTo>
                        <a:pt x="3746943" y="3261898"/>
                        <a:pt x="3774319" y="3280841"/>
                        <a:pt x="3797785" y="3275158"/>
                      </a:cubicBezTo>
                      <a:cubicBezTo>
                        <a:pt x="3826140" y="3267581"/>
                        <a:pt x="3797785" y="3229696"/>
                        <a:pt x="3775297" y="3201282"/>
                      </a:cubicBezTo>
                      <a:cubicBezTo>
                        <a:pt x="3796808" y="3216436"/>
                        <a:pt x="3823207" y="3231590"/>
                        <a:pt x="3834940" y="3221172"/>
                      </a:cubicBezTo>
                      <a:cubicBezTo>
                        <a:pt x="3848628" y="3210753"/>
                        <a:pt x="3840806" y="3190863"/>
                        <a:pt x="3824185" y="3170026"/>
                      </a:cubicBezTo>
                      <a:cubicBezTo>
                        <a:pt x="3894582" y="3198440"/>
                        <a:pt x="3971823" y="3212647"/>
                        <a:pt x="4014844" y="3181392"/>
                      </a:cubicBezTo>
                      <a:cubicBezTo>
                        <a:pt x="4051998" y="3154872"/>
                        <a:pt x="4039288" y="3123617"/>
                        <a:pt x="4008000" y="3097098"/>
                      </a:cubicBezTo>
                      <a:cubicBezTo>
                        <a:pt x="4025600" y="3100886"/>
                        <a:pt x="4046132" y="3103727"/>
                        <a:pt x="4052976" y="3093309"/>
                      </a:cubicBezTo>
                      <a:cubicBezTo>
                        <a:pt x="4059821" y="3082891"/>
                        <a:pt x="4054932" y="3071525"/>
                        <a:pt x="4044177" y="3061107"/>
                      </a:cubicBezTo>
                      <a:cubicBezTo>
                        <a:pt x="4066665" y="3057318"/>
                        <a:pt x="4072532" y="3046900"/>
                        <a:pt x="4049065" y="3031746"/>
                      </a:cubicBezTo>
                      <a:cubicBezTo>
                        <a:pt x="4061777" y="3033640"/>
                        <a:pt x="4074487" y="3035534"/>
                        <a:pt x="4087197" y="3037428"/>
                      </a:cubicBezTo>
                      <a:cubicBezTo>
                        <a:pt x="4107731" y="3041217"/>
                        <a:pt x="4125329" y="3039323"/>
                        <a:pt x="4141952" y="3032693"/>
                      </a:cubicBezTo>
                      <a:cubicBezTo>
                        <a:pt x="4172261" y="3021327"/>
                        <a:pt x="4142929" y="3000490"/>
                        <a:pt x="4111641" y="2984389"/>
                      </a:cubicBezTo>
                      <a:cubicBezTo>
                        <a:pt x="4136085" y="2988178"/>
                        <a:pt x="4155640" y="2985336"/>
                        <a:pt x="4145863" y="2962605"/>
                      </a:cubicBezTo>
                      <a:cubicBezTo>
                        <a:pt x="4138041" y="2943663"/>
                        <a:pt x="4095997" y="2924720"/>
                        <a:pt x="4076442" y="2917143"/>
                      </a:cubicBezTo>
                      <a:cubicBezTo>
                        <a:pt x="4072532" y="2915249"/>
                        <a:pt x="4068621" y="2914302"/>
                        <a:pt x="4064710" y="2912407"/>
                      </a:cubicBezTo>
                      <a:cubicBezTo>
                        <a:pt x="4076442" y="2912407"/>
                        <a:pt x="4087197" y="2911460"/>
                        <a:pt x="4098931" y="2911460"/>
                      </a:cubicBezTo>
                      <a:cubicBezTo>
                        <a:pt x="4126307" y="2911460"/>
                        <a:pt x="4173239" y="2884941"/>
                        <a:pt x="4128263" y="2864104"/>
                      </a:cubicBezTo>
                      <a:cubicBezTo>
                        <a:pt x="4124352" y="2862210"/>
                        <a:pt x="4120441" y="2861263"/>
                        <a:pt x="4116530" y="2860315"/>
                      </a:cubicBezTo>
                      <a:cubicBezTo>
                        <a:pt x="4137063" y="2843267"/>
                        <a:pt x="4150751" y="2817694"/>
                        <a:pt x="4142929" y="2797805"/>
                      </a:cubicBezTo>
                      <a:cubicBezTo>
                        <a:pt x="4135107" y="2776968"/>
                        <a:pt x="4117508" y="2776021"/>
                        <a:pt x="4097953" y="2783598"/>
                      </a:cubicBezTo>
                      <a:cubicBezTo>
                        <a:pt x="4100886" y="2776968"/>
                        <a:pt x="4099909" y="2771285"/>
                        <a:pt x="4094042" y="2765602"/>
                      </a:cubicBezTo>
                      <a:cubicBezTo>
                        <a:pt x="4082309" y="2755184"/>
                        <a:pt x="4068621" y="2751396"/>
                        <a:pt x="4051998" y="2747607"/>
                      </a:cubicBezTo>
                      <a:cubicBezTo>
                        <a:pt x="4049065" y="2746660"/>
                        <a:pt x="4044177" y="2746660"/>
                        <a:pt x="4041244" y="2747607"/>
                      </a:cubicBezTo>
                      <a:cubicBezTo>
                        <a:pt x="4043199" y="2747607"/>
                        <a:pt x="4045154" y="2747607"/>
                        <a:pt x="4049065" y="2746660"/>
                      </a:cubicBezTo>
                      <a:cubicBezTo>
                        <a:pt x="4055910" y="2745713"/>
                        <a:pt x="4063732" y="2745713"/>
                        <a:pt x="4070576" y="2743819"/>
                      </a:cubicBezTo>
                      <a:cubicBezTo>
                        <a:pt x="4132174" y="2731506"/>
                        <a:pt x="4072532" y="2705933"/>
                        <a:pt x="4021689" y="2690779"/>
                      </a:cubicBezTo>
                      <a:cubicBezTo>
                        <a:pt x="4056888" y="2692673"/>
                        <a:pt x="4090131" y="2688885"/>
                        <a:pt x="4105775" y="2664260"/>
                      </a:cubicBezTo>
                      <a:cubicBezTo>
                        <a:pt x="4125329" y="2634899"/>
                        <a:pt x="4049065" y="2625427"/>
                        <a:pt x="4029511" y="2624480"/>
                      </a:cubicBezTo>
                      <a:cubicBezTo>
                        <a:pt x="4019733" y="2624480"/>
                        <a:pt x="3993334" y="2635846"/>
                        <a:pt x="4008000" y="2629216"/>
                      </a:cubicBezTo>
                      <a:cubicBezTo>
                        <a:pt x="4016800" y="2625427"/>
                        <a:pt x="4024622" y="2621639"/>
                        <a:pt x="4031466" y="2615956"/>
                      </a:cubicBezTo>
                      <a:cubicBezTo>
                        <a:pt x="4043199" y="2607432"/>
                        <a:pt x="4057865" y="2597961"/>
                        <a:pt x="4052976" y="2581860"/>
                      </a:cubicBezTo>
                      <a:cubicBezTo>
                        <a:pt x="4044177" y="2555340"/>
                        <a:pt x="3987468" y="2557234"/>
                        <a:pt x="3947380" y="2563864"/>
                      </a:cubicBezTo>
                      <a:cubicBezTo>
                        <a:pt x="3963024" y="2552498"/>
                        <a:pt x="3978668" y="2537344"/>
                        <a:pt x="3978668" y="2523138"/>
                      </a:cubicBezTo>
                      <a:cubicBezTo>
                        <a:pt x="4035377" y="2505142"/>
                        <a:pt x="3996267" y="2476728"/>
                        <a:pt x="3950314" y="2463468"/>
                      </a:cubicBezTo>
                      <a:cubicBezTo>
                        <a:pt x="4008000" y="2460627"/>
                        <a:pt x="4089153" y="2453050"/>
                        <a:pt x="4062754" y="2431266"/>
                      </a:cubicBezTo>
                      <a:cubicBezTo>
                        <a:pt x="4053954" y="2423689"/>
                        <a:pt x="4041244" y="2418006"/>
                        <a:pt x="4027555" y="2414218"/>
                      </a:cubicBezTo>
                      <a:cubicBezTo>
                        <a:pt x="4028533" y="2414218"/>
                        <a:pt x="4029511" y="2413271"/>
                        <a:pt x="4030489" y="2413271"/>
                      </a:cubicBezTo>
                      <a:cubicBezTo>
                        <a:pt x="4048088" y="2419901"/>
                        <a:pt x="4065688" y="2421795"/>
                        <a:pt x="4082309" y="2414218"/>
                      </a:cubicBezTo>
                      <a:cubicBezTo>
                        <a:pt x="4132174" y="2392434"/>
                        <a:pt x="4112619" y="2292038"/>
                        <a:pt x="4110664" y="2259836"/>
                      </a:cubicBezTo>
                      <a:cubicBezTo>
                        <a:pt x="4108708" y="2227633"/>
                        <a:pt x="4099909" y="2199219"/>
                        <a:pt x="4089153" y="2170806"/>
                      </a:cubicBezTo>
                      <a:cubicBezTo>
                        <a:pt x="4101864" y="2182171"/>
                        <a:pt x="4116530" y="2193537"/>
                        <a:pt x="4132174" y="2203008"/>
                      </a:cubicBezTo>
                      <a:cubicBezTo>
                        <a:pt x="4153684" y="2215321"/>
                        <a:pt x="4201594" y="2259836"/>
                        <a:pt x="4234837" y="2237105"/>
                      </a:cubicBezTo>
                      <a:cubicBezTo>
                        <a:pt x="4261237" y="2218162"/>
                        <a:pt x="4231904" y="2162282"/>
                        <a:pt x="4224082" y="2145233"/>
                      </a:cubicBezTo>
                      <a:cubicBezTo>
                        <a:pt x="4209416" y="2113978"/>
                        <a:pt x="4195727" y="2085564"/>
                        <a:pt x="4180084" y="2058097"/>
                      </a:cubicBezTo>
                      <a:cubicBezTo>
                        <a:pt x="4213327" y="2086511"/>
                        <a:pt x="4249504" y="2104507"/>
                        <a:pt x="4270036" y="2074198"/>
                      </a:cubicBezTo>
                      <a:cubicBezTo>
                        <a:pt x="4291547" y="2041049"/>
                        <a:pt x="4240703" y="1947283"/>
                        <a:pt x="4223104" y="1921711"/>
                      </a:cubicBezTo>
                      <a:cubicBezTo>
                        <a:pt x="4219194" y="1916028"/>
                        <a:pt x="4215283" y="1910345"/>
                        <a:pt x="4210394" y="1904662"/>
                      </a:cubicBezTo>
                      <a:cubicBezTo>
                        <a:pt x="4240703" y="1898032"/>
                        <a:pt x="4269058" y="1878143"/>
                        <a:pt x="4270036" y="1848782"/>
                      </a:cubicBezTo>
                      <a:cubicBezTo>
                        <a:pt x="4272969" y="1798584"/>
                        <a:pt x="4179106" y="1796690"/>
                        <a:pt x="4105775" y="1800478"/>
                      </a:cubicBezTo>
                      <a:cubicBezTo>
                        <a:pt x="4148796" y="1787219"/>
                        <a:pt x="4192794" y="1776800"/>
                        <a:pt x="4231904" y="1751228"/>
                      </a:cubicBezTo>
                      <a:cubicBezTo>
                        <a:pt x="4238748" y="1747439"/>
                        <a:pt x="4238748" y="1739862"/>
                        <a:pt x="4232882" y="1736073"/>
                      </a:cubicBezTo>
                      <a:cubicBezTo>
                        <a:pt x="4215283" y="1722814"/>
                        <a:pt x="4184972" y="1716184"/>
                        <a:pt x="4156618" y="1712395"/>
                      </a:cubicBezTo>
                      <a:cubicBezTo>
                        <a:pt x="4173239" y="1691558"/>
                        <a:pt x="4154662" y="1660303"/>
                        <a:pt x="4130218" y="1631889"/>
                      </a:cubicBezTo>
                      <a:cubicBezTo>
                        <a:pt x="4120441" y="1625259"/>
                        <a:pt x="4109686" y="1617682"/>
                        <a:pt x="4100886" y="1610105"/>
                      </a:cubicBezTo>
                      <a:cubicBezTo>
                        <a:pt x="4097953" y="1607264"/>
                        <a:pt x="4099909" y="1600634"/>
                        <a:pt x="4104797" y="1600634"/>
                      </a:cubicBezTo>
                      <a:cubicBezTo>
                        <a:pt x="4139996" y="1603475"/>
                        <a:pt x="4175195" y="1613894"/>
                        <a:pt x="4210394" y="1611999"/>
                      </a:cubicBezTo>
                      <a:cubicBezTo>
                        <a:pt x="4200616" y="1576956"/>
                        <a:pt x="4162484" y="1556119"/>
                        <a:pt x="4134129" y="1535282"/>
                      </a:cubicBezTo>
                      <a:cubicBezTo>
                        <a:pt x="4130218" y="1532441"/>
                        <a:pt x="4131196" y="1524864"/>
                        <a:pt x="4137063" y="1525811"/>
                      </a:cubicBezTo>
                      <a:cubicBezTo>
                        <a:pt x="4168350" y="1529599"/>
                        <a:pt x="4195727" y="1544753"/>
                        <a:pt x="4226038" y="1550436"/>
                      </a:cubicBezTo>
                      <a:cubicBezTo>
                        <a:pt x="4227993" y="1550436"/>
                        <a:pt x="4229949" y="1551383"/>
                        <a:pt x="4231904" y="1551383"/>
                      </a:cubicBezTo>
                      <a:cubicBezTo>
                        <a:pt x="4227993" y="1544753"/>
                        <a:pt x="4224082" y="1539071"/>
                        <a:pt x="4222127" y="1535282"/>
                      </a:cubicBezTo>
                      <a:cubicBezTo>
                        <a:pt x="4208438" y="1518234"/>
                        <a:pt x="4192794" y="1504027"/>
                        <a:pt x="4177150" y="1490767"/>
                      </a:cubicBezTo>
                      <a:cubicBezTo>
                        <a:pt x="4224082" y="1504027"/>
                        <a:pt x="4274925" y="1507815"/>
                        <a:pt x="4322834" y="1497397"/>
                      </a:cubicBezTo>
                      <a:cubicBezTo>
                        <a:pt x="4322834" y="1497397"/>
                        <a:pt x="4324790" y="1496450"/>
                        <a:pt x="4327723" y="1496450"/>
                      </a:cubicBezTo>
                      <a:cubicBezTo>
                        <a:pt x="4325767" y="1450988"/>
                        <a:pt x="4257326" y="1446252"/>
                        <a:pt x="4221149" y="1434886"/>
                      </a:cubicBezTo>
                      <a:cubicBezTo>
                        <a:pt x="4217238" y="1432992"/>
                        <a:pt x="4215283" y="1427309"/>
                        <a:pt x="4220171" y="1425415"/>
                      </a:cubicBezTo>
                      <a:cubicBezTo>
                        <a:pt x="4242659" y="1413103"/>
                        <a:pt x="4272969" y="1405525"/>
                        <a:pt x="4290569" y="1386583"/>
                      </a:cubicBezTo>
                      <a:cubicBezTo>
                        <a:pt x="4313057" y="1362905"/>
                        <a:pt x="4253415" y="1339227"/>
                        <a:pt x="4237770" y="1335438"/>
                      </a:cubicBezTo>
                      <a:cubicBezTo>
                        <a:pt x="4195727" y="1325020"/>
                        <a:pt x="4151729" y="1325020"/>
                        <a:pt x="4108708" y="1322178"/>
                      </a:cubicBezTo>
                      <a:cubicBezTo>
                        <a:pt x="4102842" y="1322178"/>
                        <a:pt x="4101864" y="1315548"/>
                        <a:pt x="4105775" y="1312707"/>
                      </a:cubicBezTo>
                      <a:cubicBezTo>
                        <a:pt x="4134129" y="1292817"/>
                        <a:pt x="4169328" y="1284293"/>
                        <a:pt x="4197683" y="1265350"/>
                      </a:cubicBezTo>
                      <a:cubicBezTo>
                        <a:pt x="4212349" y="1255879"/>
                        <a:pt x="4234837" y="1238831"/>
                        <a:pt x="4227015" y="1217994"/>
                      </a:cubicBezTo>
                      <a:cubicBezTo>
                        <a:pt x="4220171" y="1199051"/>
                        <a:pt x="4201594" y="1190527"/>
                        <a:pt x="4182039" y="1188633"/>
                      </a:cubicBezTo>
                      <a:cubicBezTo>
                        <a:pt x="4115552" y="1182950"/>
                        <a:pt x="4040266" y="1213258"/>
                        <a:pt x="3982579" y="1244514"/>
                      </a:cubicBezTo>
                      <a:cubicBezTo>
                        <a:pt x="3978668" y="1246408"/>
                        <a:pt x="3974757" y="1243566"/>
                        <a:pt x="3974757" y="1239778"/>
                      </a:cubicBezTo>
                      <a:cubicBezTo>
                        <a:pt x="3974757" y="1199051"/>
                        <a:pt x="3993334" y="1143171"/>
                        <a:pt x="3970846" y="1106233"/>
                      </a:cubicBezTo>
                      <a:cubicBezTo>
                        <a:pt x="3950314" y="1073083"/>
                        <a:pt x="3914137" y="1093920"/>
                        <a:pt x="3899471" y="1120440"/>
                      </a:cubicBezTo>
                      <a:cubicBezTo>
                        <a:pt x="3887738" y="1141277"/>
                        <a:pt x="3878938" y="1166849"/>
                        <a:pt x="3879916" y="1190527"/>
                      </a:cubicBezTo>
                      <a:cubicBezTo>
                        <a:pt x="3879916" y="1196210"/>
                        <a:pt x="3870139" y="1198104"/>
                        <a:pt x="3869161" y="1192421"/>
                      </a:cubicBezTo>
                      <a:cubicBezTo>
                        <a:pt x="3856450" y="1130858"/>
                        <a:pt x="3857427" y="1067400"/>
                        <a:pt x="3842761" y="1006784"/>
                      </a:cubicBezTo>
                      <a:cubicBezTo>
                        <a:pt x="3835917" y="976476"/>
                        <a:pt x="3826140" y="938591"/>
                        <a:pt x="3800718" y="916807"/>
                      </a:cubicBezTo>
                      <a:cubicBezTo>
                        <a:pt x="3786053" y="904494"/>
                        <a:pt x="3760631" y="891235"/>
                        <a:pt x="3742054" y="903547"/>
                      </a:cubicBezTo>
                      <a:cubicBezTo>
                        <a:pt x="3720543" y="917754"/>
                        <a:pt x="3719566" y="942379"/>
                        <a:pt x="3724454" y="965111"/>
                      </a:cubicBezTo>
                      <a:cubicBezTo>
                        <a:pt x="3726410" y="971741"/>
                        <a:pt x="3716633" y="974582"/>
                        <a:pt x="3713699" y="967952"/>
                      </a:cubicBezTo>
                      <a:cubicBezTo>
                        <a:pt x="3701966" y="931961"/>
                        <a:pt x="3673612" y="890287"/>
                        <a:pt x="3642324" y="868503"/>
                      </a:cubicBezTo>
                      <a:cubicBezTo>
                        <a:pt x="3618858" y="852402"/>
                        <a:pt x="3580725" y="855244"/>
                        <a:pt x="3584637" y="892182"/>
                      </a:cubicBezTo>
                      <a:cubicBezTo>
                        <a:pt x="3586592" y="913018"/>
                        <a:pt x="3594415" y="931961"/>
                        <a:pt x="3601259" y="951851"/>
                      </a:cubicBezTo>
                      <a:cubicBezTo>
                        <a:pt x="3594415" y="949009"/>
                        <a:pt x="3589526" y="947115"/>
                        <a:pt x="3585615" y="947115"/>
                      </a:cubicBezTo>
                      <a:cubicBezTo>
                        <a:pt x="3567037" y="942379"/>
                        <a:pt x="3548460" y="939538"/>
                        <a:pt x="3529883" y="938591"/>
                      </a:cubicBezTo>
                      <a:cubicBezTo>
                        <a:pt x="3516195" y="931961"/>
                        <a:pt x="3502506" y="925331"/>
                        <a:pt x="3488818" y="920596"/>
                      </a:cubicBezTo>
                      <a:cubicBezTo>
                        <a:pt x="3483929" y="918701"/>
                        <a:pt x="3478063" y="915860"/>
                        <a:pt x="3471219" y="913966"/>
                      </a:cubicBezTo>
                      <a:cubicBezTo>
                        <a:pt x="3495662" y="901653"/>
                        <a:pt x="3522061" y="892182"/>
                        <a:pt x="3545527" y="877028"/>
                      </a:cubicBezTo>
                      <a:cubicBezTo>
                        <a:pt x="3560193" y="867556"/>
                        <a:pt x="3582681" y="850508"/>
                        <a:pt x="3574859" y="829671"/>
                      </a:cubicBezTo>
                      <a:cubicBezTo>
                        <a:pt x="3568015" y="810729"/>
                        <a:pt x="3549438" y="802204"/>
                        <a:pt x="3529883" y="800310"/>
                      </a:cubicBezTo>
                      <a:cubicBezTo>
                        <a:pt x="3463396" y="794627"/>
                        <a:pt x="3388110" y="824935"/>
                        <a:pt x="3331401" y="856191"/>
                      </a:cubicBezTo>
                      <a:cubicBezTo>
                        <a:pt x="3327490" y="858085"/>
                        <a:pt x="3323579" y="855244"/>
                        <a:pt x="3323579" y="851455"/>
                      </a:cubicBezTo>
                      <a:cubicBezTo>
                        <a:pt x="3323579" y="810729"/>
                        <a:pt x="3342156" y="755795"/>
                        <a:pt x="3319668" y="717910"/>
                      </a:cubicBezTo>
                      <a:cubicBezTo>
                        <a:pt x="3299135" y="684760"/>
                        <a:pt x="3262958" y="705597"/>
                        <a:pt x="3248293" y="732117"/>
                      </a:cubicBezTo>
                      <a:cubicBezTo>
                        <a:pt x="3236560" y="752954"/>
                        <a:pt x="3227760" y="778526"/>
                        <a:pt x="3228737" y="802204"/>
                      </a:cubicBezTo>
                      <a:cubicBezTo>
                        <a:pt x="3228737" y="807887"/>
                        <a:pt x="3218960" y="809781"/>
                        <a:pt x="3217982" y="803152"/>
                      </a:cubicBezTo>
                      <a:cubicBezTo>
                        <a:pt x="3205272" y="741588"/>
                        <a:pt x="3206250" y="678131"/>
                        <a:pt x="3191583" y="617514"/>
                      </a:cubicBezTo>
                      <a:cubicBezTo>
                        <a:pt x="3184739" y="587206"/>
                        <a:pt x="3174962" y="549321"/>
                        <a:pt x="3149540" y="527537"/>
                      </a:cubicBezTo>
                      <a:cubicBezTo>
                        <a:pt x="3134874" y="515224"/>
                        <a:pt x="3109452" y="501965"/>
                        <a:pt x="3090876" y="514277"/>
                      </a:cubicBezTo>
                      <a:cubicBezTo>
                        <a:pt x="3069365" y="528484"/>
                        <a:pt x="3068387" y="553110"/>
                        <a:pt x="3073276" y="575841"/>
                      </a:cubicBezTo>
                      <a:cubicBezTo>
                        <a:pt x="3075232" y="582471"/>
                        <a:pt x="3065454" y="585312"/>
                        <a:pt x="3062521" y="578682"/>
                      </a:cubicBezTo>
                      <a:cubicBezTo>
                        <a:pt x="3050788" y="542691"/>
                        <a:pt x="3022433" y="501017"/>
                        <a:pt x="2991145" y="479233"/>
                      </a:cubicBezTo>
                      <a:cubicBezTo>
                        <a:pt x="2972569" y="466921"/>
                        <a:pt x="2945191" y="465974"/>
                        <a:pt x="2936392" y="483022"/>
                      </a:cubicBezTo>
                      <a:cubicBezTo>
                        <a:pt x="2872838" y="445137"/>
                        <a:pt x="2784841" y="444190"/>
                        <a:pt x="2705644" y="451767"/>
                      </a:cubicBezTo>
                      <a:cubicBezTo>
                        <a:pt x="2771153" y="426194"/>
                        <a:pt x="2835684" y="391150"/>
                        <a:pt x="2811241" y="356107"/>
                      </a:cubicBezTo>
                      <a:cubicBezTo>
                        <a:pt x="2790708" y="327693"/>
                        <a:pt x="2734977" y="321063"/>
                        <a:pt x="2703689" y="322957"/>
                      </a:cubicBezTo>
                      <a:cubicBezTo>
                        <a:pt x="2656757" y="326746"/>
                        <a:pt x="2616670" y="340953"/>
                        <a:pt x="2577560" y="357054"/>
                      </a:cubicBezTo>
                      <a:cubicBezTo>
                        <a:pt x="2596136" y="335270"/>
                        <a:pt x="2613736" y="311592"/>
                        <a:pt x="2627424" y="286019"/>
                      </a:cubicBezTo>
                      <a:cubicBezTo>
                        <a:pt x="2639157" y="265182"/>
                        <a:pt x="2646980" y="252870"/>
                        <a:pt x="2629380" y="231086"/>
                      </a:cubicBezTo>
                      <a:cubicBezTo>
                        <a:pt x="2623514" y="224456"/>
                        <a:pt x="2616670" y="219720"/>
                        <a:pt x="2607870" y="223509"/>
                      </a:cubicBezTo>
                      <a:cubicBezTo>
                        <a:pt x="2597114" y="228244"/>
                        <a:pt x="2587337" y="233927"/>
                        <a:pt x="2576582" y="238663"/>
                      </a:cubicBezTo>
                      <a:cubicBezTo>
                        <a:pt x="2578537" y="232980"/>
                        <a:pt x="2580493" y="227297"/>
                        <a:pt x="2582448" y="221615"/>
                      </a:cubicBezTo>
                      <a:cubicBezTo>
                        <a:pt x="2591248" y="187518"/>
                        <a:pt x="2621558" y="115536"/>
                        <a:pt x="2586359" y="80492"/>
                      </a:cubicBezTo>
                      <a:cubicBezTo>
                        <a:pt x="2548227" y="43554"/>
                        <a:pt x="2458275" y="95646"/>
                        <a:pt x="2426987" y="108906"/>
                      </a:cubicBezTo>
                      <a:cubicBezTo>
                        <a:pt x="2396677" y="121219"/>
                        <a:pt x="2372233" y="139214"/>
                        <a:pt x="2348767" y="159104"/>
                      </a:cubicBezTo>
                      <a:cubicBezTo>
                        <a:pt x="2355611" y="143003"/>
                        <a:pt x="2360500" y="125954"/>
                        <a:pt x="2364411" y="108906"/>
                      </a:cubicBezTo>
                      <a:cubicBezTo>
                        <a:pt x="2369300" y="84281"/>
                        <a:pt x="2395699" y="25559"/>
                        <a:pt x="2361478" y="3775"/>
                      </a:cubicBezTo>
                      <a:cubicBezTo>
                        <a:pt x="2334101" y="-13274"/>
                        <a:pt x="2290103" y="32189"/>
                        <a:pt x="2276414" y="45448"/>
                      </a:cubicBezTo>
                      <a:cubicBezTo>
                        <a:pt x="2250993" y="69127"/>
                        <a:pt x="2228505" y="91858"/>
                        <a:pt x="2206994" y="115536"/>
                      </a:cubicBezTo>
                      <a:cubicBezTo>
                        <a:pt x="2222638" y="74809"/>
                        <a:pt x="2227527" y="35977"/>
                        <a:pt x="2191350" y="28400"/>
                      </a:cubicBezTo>
                      <a:cubicBezTo>
                        <a:pt x="2151263" y="19876"/>
                        <a:pt x="2078910" y="99435"/>
                        <a:pt x="2060333" y="124060"/>
                      </a:cubicBezTo>
                      <a:cubicBezTo>
                        <a:pt x="2056422" y="129743"/>
                        <a:pt x="2052510" y="135426"/>
                        <a:pt x="2048599" y="141109"/>
                      </a:cubicBezTo>
                      <a:cubicBezTo>
                        <a:pt x="2031000" y="116483"/>
                        <a:pt x="2002645" y="97541"/>
                        <a:pt x="1973313" y="106065"/>
                      </a:cubicBezTo>
                      <a:cubicBezTo>
                        <a:pt x="1924426" y="121219"/>
                        <a:pt x="1954736" y="206460"/>
                        <a:pt x="1984069" y="271812"/>
                      </a:cubicBezTo>
                      <a:cubicBezTo>
                        <a:pt x="1955714" y="237716"/>
                        <a:pt x="1930292" y="201725"/>
                        <a:pt x="1892160" y="174258"/>
                      </a:cubicBezTo>
                      <a:cubicBezTo>
                        <a:pt x="1886294" y="169522"/>
                        <a:pt x="1878472" y="172364"/>
                        <a:pt x="1876516" y="178046"/>
                      </a:cubicBezTo>
                      <a:cubicBezTo>
                        <a:pt x="1870650" y="198883"/>
                        <a:pt x="1874561" y="228244"/>
                        <a:pt x="1879450" y="255711"/>
                      </a:cubicBezTo>
                      <a:cubicBezTo>
                        <a:pt x="1853050" y="248134"/>
                        <a:pt x="1829585" y="275601"/>
                        <a:pt x="1811007" y="307803"/>
                      </a:cubicBezTo>
                      <a:cubicBezTo>
                        <a:pt x="1808074" y="319169"/>
                        <a:pt x="1805141" y="330534"/>
                        <a:pt x="1800252" y="341900"/>
                      </a:cubicBezTo>
                      <a:cubicBezTo>
                        <a:pt x="1798297" y="345688"/>
                        <a:pt x="1791453" y="345688"/>
                        <a:pt x="1790475" y="341900"/>
                      </a:cubicBezTo>
                      <a:cubicBezTo>
                        <a:pt x="1780697" y="308750"/>
                        <a:pt x="1778742" y="273707"/>
                        <a:pt x="1765054" y="241504"/>
                      </a:cubicBezTo>
                      <a:cubicBezTo>
                        <a:pt x="1734743" y="263288"/>
                        <a:pt x="1727899" y="304015"/>
                        <a:pt x="1718122" y="338111"/>
                      </a:cubicBezTo>
                      <a:cubicBezTo>
                        <a:pt x="1717144" y="342847"/>
                        <a:pt x="1709322" y="344741"/>
                        <a:pt x="1707367" y="339058"/>
                      </a:cubicBezTo>
                      <a:cubicBezTo>
                        <a:pt x="1700522" y="309698"/>
                        <a:pt x="1704433" y="279389"/>
                        <a:pt x="1700522" y="250028"/>
                      </a:cubicBezTo>
                      <a:cubicBezTo>
                        <a:pt x="1700522" y="248134"/>
                        <a:pt x="1699544" y="246240"/>
                        <a:pt x="1699544" y="244346"/>
                      </a:cubicBezTo>
                      <a:cubicBezTo>
                        <a:pt x="1693678" y="250028"/>
                        <a:pt x="1689767" y="255711"/>
                        <a:pt x="1687812" y="258552"/>
                      </a:cubicBezTo>
                      <a:cubicBezTo>
                        <a:pt x="1676079" y="276548"/>
                        <a:pt x="1667279" y="295490"/>
                        <a:pt x="1660435" y="314433"/>
                      </a:cubicBezTo>
                      <a:cubicBezTo>
                        <a:pt x="1656524" y="267077"/>
                        <a:pt x="1642835" y="219720"/>
                        <a:pt x="1616436" y="179941"/>
                      </a:cubicBezTo>
                      <a:cubicBezTo>
                        <a:pt x="1616436" y="179941"/>
                        <a:pt x="1615458" y="178046"/>
                        <a:pt x="1613503" y="176152"/>
                      </a:cubicBezTo>
                      <a:cubicBezTo>
                        <a:pt x="1569505" y="194148"/>
                        <a:pt x="1590037" y="257605"/>
                        <a:pt x="1591015" y="294543"/>
                      </a:cubicBezTo>
                      <a:cubicBezTo>
                        <a:pt x="1591015" y="299279"/>
                        <a:pt x="1586126" y="302121"/>
                        <a:pt x="1582215" y="299279"/>
                      </a:cubicBezTo>
                      <a:cubicBezTo>
                        <a:pt x="1562660" y="283178"/>
                        <a:pt x="1545061" y="258552"/>
                        <a:pt x="1519639" y="249081"/>
                      </a:cubicBezTo>
                      <a:cubicBezTo>
                        <a:pt x="1488352" y="236769"/>
                        <a:pt x="1486396" y="299279"/>
                        <a:pt x="1488352" y="314433"/>
                      </a:cubicBezTo>
                      <a:cubicBezTo>
                        <a:pt x="1493240" y="357054"/>
                        <a:pt x="1508885" y="395886"/>
                        <a:pt x="1521595" y="436613"/>
                      </a:cubicBezTo>
                      <a:cubicBezTo>
                        <a:pt x="1523550" y="441348"/>
                        <a:pt x="1517684" y="445137"/>
                        <a:pt x="1512795" y="442296"/>
                      </a:cubicBezTo>
                      <a:cubicBezTo>
                        <a:pt x="1483463" y="423353"/>
                        <a:pt x="1462930" y="394939"/>
                        <a:pt x="1434576" y="375049"/>
                      </a:cubicBezTo>
                      <a:cubicBezTo>
                        <a:pt x="1419909" y="365578"/>
                        <a:pt x="1395466" y="350424"/>
                        <a:pt x="1378844" y="364631"/>
                      </a:cubicBezTo>
                      <a:cubicBezTo>
                        <a:pt x="1363200" y="377891"/>
                        <a:pt x="1361245" y="397780"/>
                        <a:pt x="1366133" y="415776"/>
                      </a:cubicBezTo>
                      <a:cubicBezTo>
                        <a:pt x="1384711" y="478286"/>
                        <a:pt x="1439464" y="536061"/>
                        <a:pt x="1490307" y="576788"/>
                      </a:cubicBezTo>
                      <a:cubicBezTo>
                        <a:pt x="1493240" y="579629"/>
                        <a:pt x="1492263" y="584365"/>
                        <a:pt x="1488352" y="585312"/>
                      </a:cubicBezTo>
                      <a:cubicBezTo>
                        <a:pt x="1449242" y="599519"/>
                        <a:pt x="1388622" y="601413"/>
                        <a:pt x="1360267" y="635510"/>
                      </a:cubicBezTo>
                      <a:cubicBezTo>
                        <a:pt x="1334846" y="665818"/>
                        <a:pt x="1368089" y="691390"/>
                        <a:pt x="1398399" y="695179"/>
                      </a:cubicBezTo>
                      <a:cubicBezTo>
                        <a:pt x="1422843" y="698967"/>
                        <a:pt x="1450220" y="697073"/>
                        <a:pt x="1473686" y="688549"/>
                      </a:cubicBezTo>
                      <a:cubicBezTo>
                        <a:pt x="1479552" y="686655"/>
                        <a:pt x="1484441" y="694232"/>
                        <a:pt x="1478574" y="698020"/>
                      </a:cubicBezTo>
                      <a:cubicBezTo>
                        <a:pt x="1467819" y="704650"/>
                        <a:pt x="1457064" y="710333"/>
                        <a:pt x="1446309" y="716016"/>
                      </a:cubicBezTo>
                      <a:cubicBezTo>
                        <a:pt x="1402310" y="712227"/>
                        <a:pt x="1341690" y="746324"/>
                        <a:pt x="1317246" y="756742"/>
                      </a:cubicBezTo>
                      <a:cubicBezTo>
                        <a:pt x="1286936" y="769055"/>
                        <a:pt x="1262493" y="787050"/>
                        <a:pt x="1239027" y="806940"/>
                      </a:cubicBezTo>
                      <a:cubicBezTo>
                        <a:pt x="1245871" y="790839"/>
                        <a:pt x="1250760" y="773791"/>
                        <a:pt x="1254671" y="756742"/>
                      </a:cubicBezTo>
                      <a:cubicBezTo>
                        <a:pt x="1259559" y="733064"/>
                        <a:pt x="1285958" y="673395"/>
                        <a:pt x="1251738" y="651611"/>
                      </a:cubicBezTo>
                      <a:cubicBezTo>
                        <a:pt x="1224360" y="634563"/>
                        <a:pt x="1180362" y="680025"/>
                        <a:pt x="1166674" y="693285"/>
                      </a:cubicBezTo>
                      <a:cubicBezTo>
                        <a:pt x="1141252" y="716963"/>
                        <a:pt x="1118764" y="739694"/>
                        <a:pt x="1097254" y="763372"/>
                      </a:cubicBezTo>
                      <a:cubicBezTo>
                        <a:pt x="1112898" y="723593"/>
                        <a:pt x="1117787" y="683813"/>
                        <a:pt x="1081610" y="676236"/>
                      </a:cubicBezTo>
                      <a:cubicBezTo>
                        <a:pt x="1041522" y="667712"/>
                        <a:pt x="969169" y="747271"/>
                        <a:pt x="950592" y="771896"/>
                      </a:cubicBezTo>
                      <a:cubicBezTo>
                        <a:pt x="946681" y="777579"/>
                        <a:pt x="942770" y="783262"/>
                        <a:pt x="938859" y="788945"/>
                      </a:cubicBezTo>
                      <a:cubicBezTo>
                        <a:pt x="921260" y="764319"/>
                        <a:pt x="892905" y="745377"/>
                        <a:pt x="863573" y="753901"/>
                      </a:cubicBezTo>
                      <a:cubicBezTo>
                        <a:pt x="814685" y="769055"/>
                        <a:pt x="844996" y="854297"/>
                        <a:pt x="874328" y="919648"/>
                      </a:cubicBezTo>
                      <a:cubicBezTo>
                        <a:pt x="845973" y="885552"/>
                        <a:pt x="820552" y="849561"/>
                        <a:pt x="782420" y="822094"/>
                      </a:cubicBezTo>
                      <a:cubicBezTo>
                        <a:pt x="776553" y="817358"/>
                        <a:pt x="768731" y="820200"/>
                        <a:pt x="766776" y="825883"/>
                      </a:cubicBezTo>
                      <a:cubicBezTo>
                        <a:pt x="760909" y="846720"/>
                        <a:pt x="764821" y="876081"/>
                        <a:pt x="769709" y="903547"/>
                      </a:cubicBezTo>
                      <a:cubicBezTo>
                        <a:pt x="743310" y="895970"/>
                        <a:pt x="719844" y="923437"/>
                        <a:pt x="701267" y="955639"/>
                      </a:cubicBezTo>
                      <a:cubicBezTo>
                        <a:pt x="698334" y="967005"/>
                        <a:pt x="695400" y="978370"/>
                        <a:pt x="690512" y="989736"/>
                      </a:cubicBezTo>
                      <a:cubicBezTo>
                        <a:pt x="688556" y="993524"/>
                        <a:pt x="681712" y="993524"/>
                        <a:pt x="680734" y="989736"/>
                      </a:cubicBezTo>
                      <a:cubicBezTo>
                        <a:pt x="670957" y="956586"/>
                        <a:pt x="669002" y="921543"/>
                        <a:pt x="655313" y="889340"/>
                      </a:cubicBezTo>
                      <a:cubicBezTo>
                        <a:pt x="625003" y="911124"/>
                        <a:pt x="618159" y="952798"/>
                        <a:pt x="608381" y="985947"/>
                      </a:cubicBezTo>
                      <a:cubicBezTo>
                        <a:pt x="607404" y="990683"/>
                        <a:pt x="599581" y="992577"/>
                        <a:pt x="597626" y="986895"/>
                      </a:cubicBezTo>
                      <a:cubicBezTo>
                        <a:pt x="590782" y="957533"/>
                        <a:pt x="595671" y="927225"/>
                        <a:pt x="590782" y="897864"/>
                      </a:cubicBezTo>
                      <a:cubicBezTo>
                        <a:pt x="590782" y="895970"/>
                        <a:pt x="589804" y="894076"/>
                        <a:pt x="589804" y="892182"/>
                      </a:cubicBezTo>
                      <a:cubicBezTo>
                        <a:pt x="583938" y="897864"/>
                        <a:pt x="580027" y="903547"/>
                        <a:pt x="578071" y="906389"/>
                      </a:cubicBezTo>
                      <a:cubicBezTo>
                        <a:pt x="566338" y="925331"/>
                        <a:pt x="557538" y="943327"/>
                        <a:pt x="550694" y="962269"/>
                      </a:cubicBezTo>
                      <a:cubicBezTo>
                        <a:pt x="546784" y="915860"/>
                        <a:pt x="534073" y="867556"/>
                        <a:pt x="506696" y="827777"/>
                      </a:cubicBezTo>
                      <a:cubicBezTo>
                        <a:pt x="506696" y="827777"/>
                        <a:pt x="505718" y="825883"/>
                        <a:pt x="503762" y="823988"/>
                      </a:cubicBezTo>
                      <a:cubicBezTo>
                        <a:pt x="459764" y="841984"/>
                        <a:pt x="480297" y="905441"/>
                        <a:pt x="481274" y="942379"/>
                      </a:cubicBezTo>
                      <a:cubicBezTo>
                        <a:pt x="481274" y="947115"/>
                        <a:pt x="476386" y="949956"/>
                        <a:pt x="472475" y="947115"/>
                      </a:cubicBezTo>
                      <a:cubicBezTo>
                        <a:pt x="452920" y="931014"/>
                        <a:pt x="435320" y="906389"/>
                        <a:pt x="409899" y="896917"/>
                      </a:cubicBezTo>
                      <a:cubicBezTo>
                        <a:pt x="378611" y="884605"/>
                        <a:pt x="376656" y="947115"/>
                        <a:pt x="378611" y="962269"/>
                      </a:cubicBezTo>
                      <a:cubicBezTo>
                        <a:pt x="383500" y="1004890"/>
                        <a:pt x="399144" y="1043722"/>
                        <a:pt x="411855" y="1084449"/>
                      </a:cubicBezTo>
                      <a:cubicBezTo>
                        <a:pt x="413810" y="1089184"/>
                        <a:pt x="407944" y="1092973"/>
                        <a:pt x="403055" y="1090132"/>
                      </a:cubicBezTo>
                      <a:cubicBezTo>
                        <a:pt x="373723" y="1071189"/>
                        <a:pt x="353190" y="1042775"/>
                        <a:pt x="324835" y="1022885"/>
                      </a:cubicBezTo>
                      <a:cubicBezTo>
                        <a:pt x="310169" y="1012467"/>
                        <a:pt x="285725" y="998260"/>
                        <a:pt x="269104" y="1012467"/>
                      </a:cubicBezTo>
                      <a:cubicBezTo>
                        <a:pt x="256393" y="1036145"/>
                        <a:pt x="254438" y="1056035"/>
                        <a:pt x="260304" y="1074030"/>
                      </a:cubicBezTo>
                      <a:cubicBezTo>
                        <a:pt x="278881" y="1136541"/>
                        <a:pt x="333635" y="1194316"/>
                        <a:pt x="384478" y="1235042"/>
                      </a:cubicBezTo>
                      <a:cubicBezTo>
                        <a:pt x="387411" y="1237884"/>
                        <a:pt x="386433" y="1242619"/>
                        <a:pt x="382522" y="1243566"/>
                      </a:cubicBezTo>
                      <a:cubicBezTo>
                        <a:pt x="343412" y="1257774"/>
                        <a:pt x="282792" y="1259668"/>
                        <a:pt x="254438" y="1293764"/>
                      </a:cubicBezTo>
                      <a:cubicBezTo>
                        <a:pt x="229016" y="1324073"/>
                        <a:pt x="262260" y="1349645"/>
                        <a:pt x="292570" y="1353433"/>
                      </a:cubicBezTo>
                      <a:cubicBezTo>
                        <a:pt x="317013" y="1357222"/>
                        <a:pt x="344390" y="1355328"/>
                        <a:pt x="367856" y="1346803"/>
                      </a:cubicBezTo>
                      <a:cubicBezTo>
                        <a:pt x="373723" y="1344909"/>
                        <a:pt x="378611" y="1352486"/>
                        <a:pt x="372745" y="1356275"/>
                      </a:cubicBezTo>
                      <a:cubicBezTo>
                        <a:pt x="317991" y="1388477"/>
                        <a:pt x="256393" y="1410261"/>
                        <a:pt x="201639" y="1445305"/>
                      </a:cubicBezTo>
                      <a:cubicBezTo>
                        <a:pt x="174263" y="1462353"/>
                        <a:pt x="141997" y="1484137"/>
                        <a:pt x="129286" y="1514445"/>
                      </a:cubicBezTo>
                      <a:cubicBezTo>
                        <a:pt x="124397" y="1526758"/>
                        <a:pt x="121464" y="1544753"/>
                        <a:pt x="126353" y="1558961"/>
                      </a:cubicBezTo>
                      <a:cubicBezTo>
                        <a:pt x="117553" y="1570326"/>
                        <a:pt x="116576" y="1585480"/>
                        <a:pt x="120487" y="1598740"/>
                      </a:cubicBezTo>
                      <a:cubicBezTo>
                        <a:pt x="125375" y="1616735"/>
                        <a:pt x="135153" y="1634731"/>
                        <a:pt x="145908" y="1651779"/>
                      </a:cubicBezTo>
                      <a:cubicBezTo>
                        <a:pt x="141997" y="1659356"/>
                        <a:pt x="139064" y="1666933"/>
                        <a:pt x="137108" y="1674510"/>
                      </a:cubicBezTo>
                      <a:cubicBezTo>
                        <a:pt x="130264" y="1701977"/>
                        <a:pt x="145908" y="1735126"/>
                        <a:pt x="180129" y="1718078"/>
                      </a:cubicBezTo>
                      <a:cubicBezTo>
                        <a:pt x="185018" y="1715237"/>
                        <a:pt x="189906" y="1712395"/>
                        <a:pt x="194795" y="1709554"/>
                      </a:cubicBezTo>
                      <a:cubicBezTo>
                        <a:pt x="206528" y="1720919"/>
                        <a:pt x="218261" y="1731338"/>
                        <a:pt x="229016" y="1740809"/>
                      </a:cubicBezTo>
                      <a:cubicBezTo>
                        <a:pt x="231950" y="1742703"/>
                        <a:pt x="230972" y="1747439"/>
                        <a:pt x="228038" y="1748386"/>
                      </a:cubicBezTo>
                      <a:cubicBezTo>
                        <a:pt x="192840" y="1761646"/>
                        <a:pt x="140042" y="1762593"/>
                        <a:pt x="114620" y="1792901"/>
                      </a:cubicBezTo>
                      <a:cubicBezTo>
                        <a:pt x="92132" y="1819421"/>
                        <a:pt x="121464" y="1842152"/>
                        <a:pt x="148841" y="1845940"/>
                      </a:cubicBezTo>
                      <a:cubicBezTo>
                        <a:pt x="170351" y="1848782"/>
                        <a:pt x="194795" y="1847835"/>
                        <a:pt x="215328" y="1840258"/>
                      </a:cubicBezTo>
                      <a:cubicBezTo>
                        <a:pt x="220217" y="1838363"/>
                        <a:pt x="224127" y="1845940"/>
                        <a:pt x="220217" y="1848782"/>
                      </a:cubicBezTo>
                      <a:cubicBezTo>
                        <a:pt x="171329" y="1878143"/>
                        <a:pt x="116576" y="1896138"/>
                        <a:pt x="68666" y="1927394"/>
                      </a:cubicBezTo>
                      <a:cubicBezTo>
                        <a:pt x="45200" y="1942548"/>
                        <a:pt x="15868" y="1961490"/>
                        <a:pt x="5113" y="1988957"/>
                      </a:cubicBezTo>
                      <a:cubicBezTo>
                        <a:pt x="-1731" y="2004111"/>
                        <a:pt x="-3687" y="2028736"/>
                        <a:pt x="11957" y="2040102"/>
                      </a:cubicBezTo>
                      <a:cubicBezTo>
                        <a:pt x="30534" y="2052415"/>
                        <a:pt x="53022" y="2045785"/>
                        <a:pt x="69644" y="2035366"/>
                      </a:cubicBezTo>
                      <a:cubicBezTo>
                        <a:pt x="75510" y="2031578"/>
                        <a:pt x="81377" y="2039155"/>
                        <a:pt x="76488" y="2042943"/>
                      </a:cubicBezTo>
                      <a:close/>
                      <a:moveTo>
                        <a:pt x="2512050" y="2722982"/>
                      </a:moveTo>
                      <a:cubicBezTo>
                        <a:pt x="2514006" y="2722035"/>
                        <a:pt x="2515961" y="2721088"/>
                        <a:pt x="2516939" y="2719193"/>
                      </a:cubicBezTo>
                      <a:cubicBezTo>
                        <a:pt x="2517917" y="2721088"/>
                        <a:pt x="2518895" y="2723929"/>
                        <a:pt x="2519872" y="2725823"/>
                      </a:cubicBezTo>
                      <a:cubicBezTo>
                        <a:pt x="2516939" y="2724876"/>
                        <a:pt x="2514984" y="2723929"/>
                        <a:pt x="2512050" y="2722982"/>
                      </a:cubicBezTo>
                      <a:close/>
                    </a:path>
                  </a:pathLst>
                </a:custGeom>
                <a:solidFill>
                  <a:srgbClr val="96B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1" name="Freeform: Shape 108">
                  <a:extLst>
                    <a:ext uri="{FF2B5EF4-FFF2-40B4-BE49-F238E27FC236}">
                      <a16:creationId xmlns:a16="http://schemas.microsoft.com/office/drawing/2014/main" id="{1AD54973-AB6E-D64D-79B4-3ACEDF768093}"/>
                    </a:ext>
                  </a:extLst>
                </p:cNvPr>
                <p:cNvSpPr/>
                <p:nvPr/>
              </p:nvSpPr>
              <p:spPr>
                <a:xfrm>
                  <a:off x="4131633" y="-2147300"/>
                  <a:ext cx="4339533" cy="3333893"/>
                </a:xfrm>
                <a:custGeom>
                  <a:avLst/>
                  <a:gdLst>
                    <a:gd name="connsiteX0" fmla="*/ 3542672 w 4339533"/>
                    <a:gd name="connsiteY0" fmla="*/ 3250546 h 3333893"/>
                    <a:gd name="connsiteX1" fmla="*/ 3548539 w 4339533"/>
                    <a:gd name="connsiteY1" fmla="*/ 3303585 h 3333893"/>
                    <a:gd name="connsiteX2" fmla="*/ 3530939 w 4339533"/>
                    <a:gd name="connsiteY2" fmla="*/ 3313057 h 3333893"/>
                    <a:gd name="connsiteX3" fmla="*/ 3458586 w 4339533"/>
                    <a:gd name="connsiteY3" fmla="*/ 3275171 h 3333893"/>
                    <a:gd name="connsiteX4" fmla="*/ 3420454 w 4339533"/>
                    <a:gd name="connsiteY4" fmla="*/ 3220238 h 3333893"/>
                    <a:gd name="connsiteX5" fmla="*/ 3412632 w 4339533"/>
                    <a:gd name="connsiteY5" fmla="*/ 3252440 h 3333893"/>
                    <a:gd name="connsiteX6" fmla="*/ 3412632 w 4339533"/>
                    <a:gd name="connsiteY6" fmla="*/ 3253388 h 3333893"/>
                    <a:gd name="connsiteX7" fmla="*/ 3383300 w 4339533"/>
                    <a:gd name="connsiteY7" fmla="*/ 3277066 h 3333893"/>
                    <a:gd name="connsiteX8" fmla="*/ 3364722 w 4339533"/>
                    <a:gd name="connsiteY8" fmla="*/ 3266647 h 3333893"/>
                    <a:gd name="connsiteX9" fmla="*/ 3360811 w 4339533"/>
                    <a:gd name="connsiteY9" fmla="*/ 3257176 h 3333893"/>
                    <a:gd name="connsiteX10" fmla="*/ 3360811 w 4339533"/>
                    <a:gd name="connsiteY10" fmla="*/ 3257176 h 3333893"/>
                    <a:gd name="connsiteX11" fmla="*/ 3354945 w 4339533"/>
                    <a:gd name="connsiteY11" fmla="*/ 3265700 h 3333893"/>
                    <a:gd name="connsiteX12" fmla="*/ 3294325 w 4339533"/>
                    <a:gd name="connsiteY12" fmla="*/ 3314004 h 3333893"/>
                    <a:gd name="connsiteX13" fmla="*/ 3290414 w 4339533"/>
                    <a:gd name="connsiteY13" fmla="*/ 3314004 h 3333893"/>
                    <a:gd name="connsiteX14" fmla="*/ 3226861 w 4339533"/>
                    <a:gd name="connsiteY14" fmla="*/ 3239180 h 3333893"/>
                    <a:gd name="connsiteX15" fmla="*/ 3221972 w 4339533"/>
                    <a:gd name="connsiteY15" fmla="*/ 3227815 h 3333893"/>
                    <a:gd name="connsiteX16" fmla="*/ 3210239 w 4339533"/>
                    <a:gd name="connsiteY16" fmla="*/ 3188036 h 3333893"/>
                    <a:gd name="connsiteX17" fmla="*/ 3200461 w 4339533"/>
                    <a:gd name="connsiteY17" fmla="*/ 3201296 h 3333893"/>
                    <a:gd name="connsiteX18" fmla="*/ 3194595 w 4339533"/>
                    <a:gd name="connsiteY18" fmla="*/ 3208872 h 3333893"/>
                    <a:gd name="connsiteX19" fmla="*/ 3151574 w 4339533"/>
                    <a:gd name="connsiteY19" fmla="*/ 3242022 h 3333893"/>
                    <a:gd name="connsiteX20" fmla="*/ 3142775 w 4339533"/>
                    <a:gd name="connsiteY20" fmla="*/ 3241075 h 3333893"/>
                    <a:gd name="connsiteX21" fmla="*/ 3117353 w 4339533"/>
                    <a:gd name="connsiteY21" fmla="*/ 3186142 h 3333893"/>
                    <a:gd name="connsiteX22" fmla="*/ 3117353 w 4339533"/>
                    <a:gd name="connsiteY22" fmla="*/ 3183300 h 3333893"/>
                    <a:gd name="connsiteX23" fmla="*/ 3116375 w 4339533"/>
                    <a:gd name="connsiteY23" fmla="*/ 3144468 h 3333893"/>
                    <a:gd name="connsiteX24" fmla="*/ 3070422 w 4339533"/>
                    <a:gd name="connsiteY24" fmla="*/ 3155833 h 3333893"/>
                    <a:gd name="connsiteX25" fmla="*/ 3050866 w 4339533"/>
                    <a:gd name="connsiteY25" fmla="*/ 3056385 h 3333893"/>
                    <a:gd name="connsiteX26" fmla="*/ 3051844 w 4339533"/>
                    <a:gd name="connsiteY26" fmla="*/ 3050702 h 3333893"/>
                    <a:gd name="connsiteX27" fmla="*/ 3051844 w 4339533"/>
                    <a:gd name="connsiteY27" fmla="*/ 3050702 h 3333893"/>
                    <a:gd name="connsiteX28" fmla="*/ 3001001 w 4339533"/>
                    <a:gd name="connsiteY28" fmla="*/ 3027024 h 3333893"/>
                    <a:gd name="connsiteX29" fmla="*/ 2999046 w 4339533"/>
                    <a:gd name="connsiteY29" fmla="*/ 3006187 h 3333893"/>
                    <a:gd name="connsiteX30" fmla="*/ 3051844 w 4339533"/>
                    <a:gd name="connsiteY30" fmla="*/ 2973038 h 3333893"/>
                    <a:gd name="connsiteX31" fmla="*/ 2998068 w 4339533"/>
                    <a:gd name="connsiteY31" fmla="*/ 2968302 h 3333893"/>
                    <a:gd name="connsiteX32" fmla="*/ 2988291 w 4339533"/>
                    <a:gd name="connsiteY32" fmla="*/ 2960725 h 3333893"/>
                    <a:gd name="connsiteX33" fmla="*/ 2989269 w 4339533"/>
                    <a:gd name="connsiteY33" fmla="*/ 2952201 h 3333893"/>
                    <a:gd name="connsiteX34" fmla="*/ 3022512 w 4339533"/>
                    <a:gd name="connsiteY34" fmla="*/ 2926628 h 3333893"/>
                    <a:gd name="connsiteX35" fmla="*/ 3020556 w 4339533"/>
                    <a:gd name="connsiteY35" fmla="*/ 2871695 h 3333893"/>
                    <a:gd name="connsiteX36" fmla="*/ 2987313 w 4339533"/>
                    <a:gd name="connsiteY36" fmla="*/ 2897267 h 3333893"/>
                    <a:gd name="connsiteX37" fmla="*/ 2972647 w 4339533"/>
                    <a:gd name="connsiteY37" fmla="*/ 2902950 h 3333893"/>
                    <a:gd name="connsiteX38" fmla="*/ 2951137 w 4339533"/>
                    <a:gd name="connsiteY38" fmla="*/ 2897267 h 3333893"/>
                    <a:gd name="connsiteX39" fmla="*/ 2935492 w 4339533"/>
                    <a:gd name="connsiteY39" fmla="*/ 2838545 h 3333893"/>
                    <a:gd name="connsiteX40" fmla="*/ 2942337 w 4339533"/>
                    <a:gd name="connsiteY40" fmla="*/ 2819602 h 3333893"/>
                    <a:gd name="connsiteX41" fmla="*/ 2869006 w 4339533"/>
                    <a:gd name="connsiteY41" fmla="*/ 2842334 h 3333893"/>
                    <a:gd name="connsiteX42" fmla="*/ 2836740 w 4339533"/>
                    <a:gd name="connsiteY42" fmla="*/ 2843281 h 3333893"/>
                    <a:gd name="connsiteX43" fmla="*/ 2780031 w 4339533"/>
                    <a:gd name="connsiteY43" fmla="*/ 2830968 h 3333893"/>
                    <a:gd name="connsiteX44" fmla="*/ 2779053 w 4339533"/>
                    <a:gd name="connsiteY44" fmla="*/ 2818655 h 3333893"/>
                    <a:gd name="connsiteX45" fmla="*/ 2782964 w 4339533"/>
                    <a:gd name="connsiteY45" fmla="*/ 2812026 h 3333893"/>
                    <a:gd name="connsiteX46" fmla="*/ 2718433 w 4339533"/>
                    <a:gd name="connsiteY46" fmla="*/ 2819602 h 3333893"/>
                    <a:gd name="connsiteX47" fmla="*/ 2676390 w 4339533"/>
                    <a:gd name="connsiteY47" fmla="*/ 2814867 h 3333893"/>
                    <a:gd name="connsiteX48" fmla="*/ 2669546 w 4339533"/>
                    <a:gd name="connsiteY48" fmla="*/ 2805396 h 3333893"/>
                    <a:gd name="connsiteX49" fmla="*/ 2689101 w 4339533"/>
                    <a:gd name="connsiteY49" fmla="*/ 2764669 h 3333893"/>
                    <a:gd name="connsiteX50" fmla="*/ 2700833 w 4339533"/>
                    <a:gd name="connsiteY50" fmla="*/ 2744780 h 3333893"/>
                    <a:gd name="connsiteX51" fmla="*/ 2663679 w 4339533"/>
                    <a:gd name="connsiteY51" fmla="*/ 2770352 h 3333893"/>
                    <a:gd name="connsiteX52" fmla="*/ 2645102 w 4339533"/>
                    <a:gd name="connsiteY52" fmla="*/ 2775088 h 3333893"/>
                    <a:gd name="connsiteX53" fmla="*/ 2620658 w 4339533"/>
                    <a:gd name="connsiteY53" fmla="*/ 2752356 h 3333893"/>
                    <a:gd name="connsiteX54" fmla="*/ 2614792 w 4339533"/>
                    <a:gd name="connsiteY54" fmla="*/ 2761828 h 3333893"/>
                    <a:gd name="connsiteX55" fmla="*/ 2579593 w 4339533"/>
                    <a:gd name="connsiteY55" fmla="*/ 2779823 h 3333893"/>
                    <a:gd name="connsiteX56" fmla="*/ 2535595 w 4339533"/>
                    <a:gd name="connsiteY56" fmla="*/ 2752356 h 3333893"/>
                    <a:gd name="connsiteX57" fmla="*/ 2517018 w 4339533"/>
                    <a:gd name="connsiteY57" fmla="*/ 2760881 h 3333893"/>
                    <a:gd name="connsiteX58" fmla="*/ 2548305 w 4339533"/>
                    <a:gd name="connsiteY58" fmla="*/ 2790242 h 3333893"/>
                    <a:gd name="connsiteX59" fmla="*/ 2541461 w 4339533"/>
                    <a:gd name="connsiteY59" fmla="*/ 2832863 h 3333893"/>
                    <a:gd name="connsiteX60" fmla="*/ 2385022 w 4339533"/>
                    <a:gd name="connsiteY60" fmla="*/ 2892531 h 3333893"/>
                    <a:gd name="connsiteX61" fmla="*/ 2401644 w 4339533"/>
                    <a:gd name="connsiteY61" fmla="*/ 2930417 h 3333893"/>
                    <a:gd name="connsiteX62" fmla="*/ 2365467 w 4339533"/>
                    <a:gd name="connsiteY62" fmla="*/ 2941782 h 3333893"/>
                    <a:gd name="connsiteX63" fmla="*/ 2396755 w 4339533"/>
                    <a:gd name="connsiteY63" fmla="*/ 2974932 h 3333893"/>
                    <a:gd name="connsiteX64" fmla="*/ 2388933 w 4339533"/>
                    <a:gd name="connsiteY64" fmla="*/ 2991033 h 3333893"/>
                    <a:gd name="connsiteX65" fmla="*/ 2353734 w 4339533"/>
                    <a:gd name="connsiteY65" fmla="*/ 3000504 h 3333893"/>
                    <a:gd name="connsiteX66" fmla="*/ 2317558 w 4339533"/>
                    <a:gd name="connsiteY66" fmla="*/ 2996716 h 3333893"/>
                    <a:gd name="connsiteX67" fmla="*/ 2311691 w 4339533"/>
                    <a:gd name="connsiteY67" fmla="*/ 2995768 h 3333893"/>
                    <a:gd name="connsiteX68" fmla="*/ 2250093 w 4339533"/>
                    <a:gd name="connsiteY68" fmla="*/ 2982509 h 3333893"/>
                    <a:gd name="connsiteX69" fmla="*/ 2329291 w 4339533"/>
                    <a:gd name="connsiteY69" fmla="*/ 3055438 h 3333893"/>
                    <a:gd name="connsiteX70" fmla="*/ 2316580 w 4339533"/>
                    <a:gd name="connsiteY70" fmla="*/ 3072486 h 3333893"/>
                    <a:gd name="connsiteX71" fmla="*/ 2256938 w 4339533"/>
                    <a:gd name="connsiteY71" fmla="*/ 3085746 h 3333893"/>
                    <a:gd name="connsiteX72" fmla="*/ 2154274 w 4339533"/>
                    <a:gd name="connsiteY72" fmla="*/ 3062068 h 3333893"/>
                    <a:gd name="connsiteX73" fmla="*/ 2177740 w 4339533"/>
                    <a:gd name="connsiteY73" fmla="*/ 3104688 h 3333893"/>
                    <a:gd name="connsiteX74" fmla="*/ 2166008 w 4339533"/>
                    <a:gd name="connsiteY74" fmla="*/ 3119842 h 3333893"/>
                    <a:gd name="connsiteX75" fmla="*/ 2141564 w 4339533"/>
                    <a:gd name="connsiteY75" fmla="*/ 3124578 h 3333893"/>
                    <a:gd name="connsiteX76" fmla="*/ 2089743 w 4339533"/>
                    <a:gd name="connsiteY76" fmla="*/ 3112265 h 3333893"/>
                    <a:gd name="connsiteX77" fmla="*/ 2036945 w 4339533"/>
                    <a:gd name="connsiteY77" fmla="*/ 3079116 h 3333893"/>
                    <a:gd name="connsiteX78" fmla="*/ 2041834 w 4339533"/>
                    <a:gd name="connsiteY78" fmla="*/ 3109424 h 3333893"/>
                    <a:gd name="connsiteX79" fmla="*/ 2041834 w 4339533"/>
                    <a:gd name="connsiteY79" fmla="*/ 3110371 h 3333893"/>
                    <a:gd name="connsiteX80" fmla="*/ 2025212 w 4339533"/>
                    <a:gd name="connsiteY80" fmla="*/ 3141626 h 3333893"/>
                    <a:gd name="connsiteX81" fmla="*/ 2004679 w 4339533"/>
                    <a:gd name="connsiteY81" fmla="*/ 3139732 h 3333893"/>
                    <a:gd name="connsiteX82" fmla="*/ 1997835 w 4339533"/>
                    <a:gd name="connsiteY82" fmla="*/ 3133102 h 3333893"/>
                    <a:gd name="connsiteX83" fmla="*/ 1995879 w 4339533"/>
                    <a:gd name="connsiteY83" fmla="*/ 3142573 h 3333893"/>
                    <a:gd name="connsiteX84" fmla="*/ 1957747 w 4339533"/>
                    <a:gd name="connsiteY84" fmla="*/ 3206978 h 3333893"/>
                    <a:gd name="connsiteX85" fmla="*/ 1946992 w 4339533"/>
                    <a:gd name="connsiteY85" fmla="*/ 3208872 h 3333893"/>
                    <a:gd name="connsiteX86" fmla="*/ 1875617 w 4339533"/>
                    <a:gd name="connsiteY86" fmla="*/ 3165305 h 3333893"/>
                    <a:gd name="connsiteX87" fmla="*/ 1867795 w 4339533"/>
                    <a:gd name="connsiteY87" fmla="*/ 3157727 h 3333893"/>
                    <a:gd name="connsiteX88" fmla="*/ 1842373 w 4339533"/>
                    <a:gd name="connsiteY88" fmla="*/ 3128367 h 3333893"/>
                    <a:gd name="connsiteX89" fmla="*/ 1839440 w 4339533"/>
                    <a:gd name="connsiteY89" fmla="*/ 3141626 h 3333893"/>
                    <a:gd name="connsiteX90" fmla="*/ 1837485 w 4339533"/>
                    <a:gd name="connsiteY90" fmla="*/ 3150151 h 3333893"/>
                    <a:gd name="connsiteX91" fmla="*/ 1805219 w 4339533"/>
                    <a:gd name="connsiteY91" fmla="*/ 3195613 h 3333893"/>
                    <a:gd name="connsiteX92" fmla="*/ 1762198 w 4339533"/>
                    <a:gd name="connsiteY92" fmla="*/ 3156780 h 3333893"/>
                    <a:gd name="connsiteX93" fmla="*/ 1761221 w 4339533"/>
                    <a:gd name="connsiteY93" fmla="*/ 3153939 h 3333893"/>
                    <a:gd name="connsiteX94" fmla="*/ 1746555 w 4339533"/>
                    <a:gd name="connsiteY94" fmla="*/ 3121737 h 3333893"/>
                    <a:gd name="connsiteX95" fmla="*/ 1711356 w 4339533"/>
                    <a:gd name="connsiteY95" fmla="*/ 3147309 h 3333893"/>
                    <a:gd name="connsiteX96" fmla="*/ 1656602 w 4339533"/>
                    <a:gd name="connsiteY96" fmla="*/ 3067750 h 3333893"/>
                    <a:gd name="connsiteX97" fmla="*/ 1655624 w 4339533"/>
                    <a:gd name="connsiteY97" fmla="*/ 3063014 h 3333893"/>
                    <a:gd name="connsiteX98" fmla="*/ 1602826 w 4339533"/>
                    <a:gd name="connsiteY98" fmla="*/ 3060173 h 3333893"/>
                    <a:gd name="connsiteX99" fmla="*/ 1593049 w 4339533"/>
                    <a:gd name="connsiteY99" fmla="*/ 3042178 h 3333893"/>
                    <a:gd name="connsiteX100" fmla="*/ 1624336 w 4339533"/>
                    <a:gd name="connsiteY100" fmla="*/ 2995768 h 3333893"/>
                    <a:gd name="connsiteX101" fmla="*/ 1577405 w 4339533"/>
                    <a:gd name="connsiteY101" fmla="*/ 3009975 h 3333893"/>
                    <a:gd name="connsiteX102" fmla="*/ 1565672 w 4339533"/>
                    <a:gd name="connsiteY102" fmla="*/ 3006187 h 3333893"/>
                    <a:gd name="connsiteX103" fmla="*/ 1563716 w 4339533"/>
                    <a:gd name="connsiteY103" fmla="*/ 2998610 h 3333893"/>
                    <a:gd name="connsiteX104" fmla="*/ 1583271 w 4339533"/>
                    <a:gd name="connsiteY104" fmla="*/ 2964513 h 3333893"/>
                    <a:gd name="connsiteX105" fmla="*/ 1561761 w 4339533"/>
                    <a:gd name="connsiteY105" fmla="*/ 2919051 h 3333893"/>
                    <a:gd name="connsiteX106" fmla="*/ 1543184 w 4339533"/>
                    <a:gd name="connsiteY106" fmla="*/ 2952201 h 3333893"/>
                    <a:gd name="connsiteX107" fmla="*/ 1514829 w 4339533"/>
                    <a:gd name="connsiteY107" fmla="*/ 2965460 h 3333893"/>
                    <a:gd name="connsiteX108" fmla="*/ 1510918 w 4339533"/>
                    <a:gd name="connsiteY108" fmla="*/ 2965460 h 3333893"/>
                    <a:gd name="connsiteX109" fmla="*/ 1475719 w 4339533"/>
                    <a:gd name="connsiteY109" fmla="*/ 2919998 h 3333893"/>
                    <a:gd name="connsiteX110" fmla="*/ 1473764 w 4339533"/>
                    <a:gd name="connsiteY110" fmla="*/ 2902003 h 3333893"/>
                    <a:gd name="connsiteX111" fmla="*/ 1419988 w 4339533"/>
                    <a:gd name="connsiteY111" fmla="*/ 2946518 h 3333893"/>
                    <a:gd name="connsiteX112" fmla="*/ 1349590 w 4339533"/>
                    <a:gd name="connsiteY112" fmla="*/ 2970196 h 3333893"/>
                    <a:gd name="connsiteX113" fmla="*/ 1336880 w 4339533"/>
                    <a:gd name="connsiteY113" fmla="*/ 2966408 h 3333893"/>
                    <a:gd name="connsiteX114" fmla="*/ 1336880 w 4339533"/>
                    <a:gd name="connsiteY114" fmla="*/ 2955989 h 3333893"/>
                    <a:gd name="connsiteX115" fmla="*/ 1337857 w 4339533"/>
                    <a:gd name="connsiteY115" fmla="*/ 2949359 h 3333893"/>
                    <a:gd name="connsiteX116" fmla="*/ 1247905 w 4339533"/>
                    <a:gd name="connsiteY116" fmla="*/ 2989139 h 3333893"/>
                    <a:gd name="connsiteX117" fmla="*/ 1245949 w 4339533"/>
                    <a:gd name="connsiteY117" fmla="*/ 2989139 h 3333893"/>
                    <a:gd name="connsiteX118" fmla="*/ 1237150 w 4339533"/>
                    <a:gd name="connsiteY118" fmla="*/ 2983456 h 3333893"/>
                    <a:gd name="connsiteX119" fmla="*/ 1239105 w 4339533"/>
                    <a:gd name="connsiteY119" fmla="*/ 2940835 h 3333893"/>
                    <a:gd name="connsiteX120" fmla="*/ 1242038 w 4339533"/>
                    <a:gd name="connsiteY120" fmla="*/ 2921892 h 3333893"/>
                    <a:gd name="connsiteX121" fmla="*/ 1220528 w 4339533"/>
                    <a:gd name="connsiteY121" fmla="*/ 2955042 h 3333893"/>
                    <a:gd name="connsiteX122" fmla="*/ 1177507 w 4339533"/>
                    <a:gd name="connsiteY122" fmla="*/ 2955989 h 3333893"/>
                    <a:gd name="connsiteX123" fmla="*/ 1175551 w 4339533"/>
                    <a:gd name="connsiteY123" fmla="*/ 2965460 h 3333893"/>
                    <a:gd name="connsiteX124" fmla="*/ 1151108 w 4339533"/>
                    <a:gd name="connsiteY124" fmla="*/ 2992927 h 3333893"/>
                    <a:gd name="connsiteX125" fmla="*/ 1136442 w 4339533"/>
                    <a:gd name="connsiteY125" fmla="*/ 2994821 h 3333893"/>
                    <a:gd name="connsiteX126" fmla="*/ 1071911 w 4339533"/>
                    <a:gd name="connsiteY126" fmla="*/ 2956936 h 3333893"/>
                    <a:gd name="connsiteX127" fmla="*/ 1075822 w 4339533"/>
                    <a:gd name="connsiteY127" fmla="*/ 2991033 h 3333893"/>
                    <a:gd name="connsiteX128" fmla="*/ 1079733 w 4339533"/>
                    <a:gd name="connsiteY128" fmla="*/ 2998610 h 3333893"/>
                    <a:gd name="connsiteX129" fmla="*/ 1104176 w 4339533"/>
                    <a:gd name="connsiteY129" fmla="*/ 3092376 h 3333893"/>
                    <a:gd name="connsiteX130" fmla="*/ 1068977 w 4339533"/>
                    <a:gd name="connsiteY130" fmla="*/ 3117001 h 3333893"/>
                    <a:gd name="connsiteX131" fmla="*/ 1060178 w 4339533"/>
                    <a:gd name="connsiteY131" fmla="*/ 3116054 h 3333893"/>
                    <a:gd name="connsiteX132" fmla="*/ 999557 w 4339533"/>
                    <a:gd name="connsiteY132" fmla="*/ 3083851 h 3333893"/>
                    <a:gd name="connsiteX133" fmla="*/ 993691 w 4339533"/>
                    <a:gd name="connsiteY133" fmla="*/ 3125525 h 3333893"/>
                    <a:gd name="connsiteX134" fmla="*/ 990758 w 4339533"/>
                    <a:gd name="connsiteY134" fmla="*/ 3133102 h 3333893"/>
                    <a:gd name="connsiteX135" fmla="*/ 947737 w 4339533"/>
                    <a:gd name="connsiteY135" fmla="*/ 3186142 h 3333893"/>
                    <a:gd name="connsiteX136" fmla="*/ 897872 w 4339533"/>
                    <a:gd name="connsiteY136" fmla="*/ 3179512 h 3333893"/>
                    <a:gd name="connsiteX137" fmla="*/ 885161 w 4339533"/>
                    <a:gd name="connsiteY137" fmla="*/ 3140679 h 3333893"/>
                    <a:gd name="connsiteX138" fmla="*/ 805964 w 4339533"/>
                    <a:gd name="connsiteY138" fmla="*/ 3236339 h 3333893"/>
                    <a:gd name="connsiteX139" fmla="*/ 783476 w 4339533"/>
                    <a:gd name="connsiteY139" fmla="*/ 3244863 h 3333893"/>
                    <a:gd name="connsiteX140" fmla="*/ 756099 w 4339533"/>
                    <a:gd name="connsiteY140" fmla="*/ 3221185 h 3333893"/>
                    <a:gd name="connsiteX141" fmla="*/ 769788 w 4339533"/>
                    <a:gd name="connsiteY141" fmla="*/ 3126472 h 3333893"/>
                    <a:gd name="connsiteX142" fmla="*/ 778587 w 4339533"/>
                    <a:gd name="connsiteY142" fmla="*/ 3115107 h 3333893"/>
                    <a:gd name="connsiteX143" fmla="*/ 780543 w 4339533"/>
                    <a:gd name="connsiteY143" fmla="*/ 3112265 h 3333893"/>
                    <a:gd name="connsiteX144" fmla="*/ 748277 w 4339533"/>
                    <a:gd name="connsiteY144" fmla="*/ 3121737 h 3333893"/>
                    <a:gd name="connsiteX145" fmla="*/ 718945 w 4339533"/>
                    <a:gd name="connsiteY145" fmla="*/ 3117948 h 3333893"/>
                    <a:gd name="connsiteX146" fmla="*/ 716012 w 4339533"/>
                    <a:gd name="connsiteY146" fmla="*/ 3110371 h 3333893"/>
                    <a:gd name="connsiteX147" fmla="*/ 720900 w 4339533"/>
                    <a:gd name="connsiteY147" fmla="*/ 3101847 h 3333893"/>
                    <a:gd name="connsiteX148" fmla="*/ 746322 w 4339533"/>
                    <a:gd name="connsiteY148" fmla="*/ 3085746 h 3333893"/>
                    <a:gd name="connsiteX149" fmla="*/ 710145 w 4339533"/>
                    <a:gd name="connsiteY149" fmla="*/ 3087640 h 3333893"/>
                    <a:gd name="connsiteX150" fmla="*/ 709167 w 4339533"/>
                    <a:gd name="connsiteY150" fmla="*/ 3090481 h 3333893"/>
                    <a:gd name="connsiteX151" fmla="*/ 708190 w 4339533"/>
                    <a:gd name="connsiteY151" fmla="*/ 3093323 h 3333893"/>
                    <a:gd name="connsiteX152" fmla="*/ 664191 w 4339533"/>
                    <a:gd name="connsiteY152" fmla="*/ 3159622 h 3333893"/>
                    <a:gd name="connsiteX153" fmla="*/ 605526 w 4339533"/>
                    <a:gd name="connsiteY153" fmla="*/ 3139732 h 3333893"/>
                    <a:gd name="connsiteX154" fmla="*/ 581083 w 4339533"/>
                    <a:gd name="connsiteY154" fmla="*/ 3185194 h 3333893"/>
                    <a:gd name="connsiteX155" fmla="*/ 556639 w 4339533"/>
                    <a:gd name="connsiteY155" fmla="*/ 3195613 h 3333893"/>
                    <a:gd name="connsiteX156" fmla="*/ 501885 w 4339533"/>
                    <a:gd name="connsiteY156" fmla="*/ 3111318 h 3333893"/>
                    <a:gd name="connsiteX157" fmla="*/ 449087 w 4339533"/>
                    <a:gd name="connsiteY157" fmla="*/ 3169093 h 3333893"/>
                    <a:gd name="connsiteX158" fmla="*/ 403133 w 4339533"/>
                    <a:gd name="connsiteY158" fmla="*/ 3134049 h 3333893"/>
                    <a:gd name="connsiteX159" fmla="*/ 403133 w 4339533"/>
                    <a:gd name="connsiteY159" fmla="*/ 3076275 h 3333893"/>
                    <a:gd name="connsiteX160" fmla="*/ 321980 w 4339533"/>
                    <a:gd name="connsiteY160" fmla="*/ 3104688 h 3333893"/>
                    <a:gd name="connsiteX161" fmla="*/ 306336 w 4339533"/>
                    <a:gd name="connsiteY161" fmla="*/ 3101847 h 3333893"/>
                    <a:gd name="connsiteX162" fmla="*/ 299492 w 4339533"/>
                    <a:gd name="connsiteY162" fmla="*/ 3091429 h 3333893"/>
                    <a:gd name="connsiteX163" fmla="*/ 327847 w 4339533"/>
                    <a:gd name="connsiteY163" fmla="*/ 3049755 h 3333893"/>
                    <a:gd name="connsiteX164" fmla="*/ 311225 w 4339533"/>
                    <a:gd name="connsiteY164" fmla="*/ 3055438 h 3333893"/>
                    <a:gd name="connsiteX165" fmla="*/ 205629 w 4339533"/>
                    <a:gd name="connsiteY165" fmla="*/ 3077222 h 3333893"/>
                    <a:gd name="connsiteX166" fmla="*/ 192918 w 4339533"/>
                    <a:gd name="connsiteY166" fmla="*/ 3067750 h 3333893"/>
                    <a:gd name="connsiteX167" fmla="*/ 256471 w 4339533"/>
                    <a:gd name="connsiteY167" fmla="*/ 2991033 h 3333893"/>
                    <a:gd name="connsiteX168" fmla="*/ 251583 w 4339533"/>
                    <a:gd name="connsiteY168" fmla="*/ 2938941 h 3333893"/>
                    <a:gd name="connsiteX169" fmla="*/ 292648 w 4339533"/>
                    <a:gd name="connsiteY169" fmla="*/ 2878325 h 3333893"/>
                    <a:gd name="connsiteX170" fmla="*/ 286781 w 4339533"/>
                    <a:gd name="connsiteY170" fmla="*/ 2880219 h 3333893"/>
                    <a:gd name="connsiteX171" fmla="*/ 212473 w 4339533"/>
                    <a:gd name="connsiteY171" fmla="*/ 2896320 h 3333893"/>
                    <a:gd name="connsiteX172" fmla="*/ 187052 w 4339533"/>
                    <a:gd name="connsiteY172" fmla="*/ 2885901 h 3333893"/>
                    <a:gd name="connsiteX173" fmla="*/ 194873 w 4339533"/>
                    <a:gd name="connsiteY173" fmla="*/ 2852752 h 3333893"/>
                    <a:gd name="connsiteX174" fmla="*/ 252560 w 4339533"/>
                    <a:gd name="connsiteY174" fmla="*/ 2790242 h 3333893"/>
                    <a:gd name="connsiteX175" fmla="*/ 185096 w 4339533"/>
                    <a:gd name="connsiteY175" fmla="*/ 2791189 h 3333893"/>
                    <a:gd name="connsiteX176" fmla="*/ 185096 w 4339533"/>
                    <a:gd name="connsiteY176" fmla="*/ 2777929 h 3333893"/>
                    <a:gd name="connsiteX177" fmla="*/ 244739 w 4339533"/>
                    <a:gd name="connsiteY177" fmla="*/ 2721101 h 3333893"/>
                    <a:gd name="connsiteX178" fmla="*/ 194873 w 4339533"/>
                    <a:gd name="connsiteY178" fmla="*/ 2724890 h 3333893"/>
                    <a:gd name="connsiteX179" fmla="*/ 153808 w 4339533"/>
                    <a:gd name="connsiteY179" fmla="*/ 2713524 h 3333893"/>
                    <a:gd name="connsiteX180" fmla="*/ 159675 w 4339533"/>
                    <a:gd name="connsiteY180" fmla="*/ 2694581 h 3333893"/>
                    <a:gd name="connsiteX181" fmla="*/ 258427 w 4339533"/>
                    <a:gd name="connsiteY181" fmla="*/ 2657643 h 3333893"/>
                    <a:gd name="connsiteX182" fmla="*/ 218339 w 4339533"/>
                    <a:gd name="connsiteY182" fmla="*/ 2644384 h 3333893"/>
                    <a:gd name="connsiteX183" fmla="*/ 200740 w 4339533"/>
                    <a:gd name="connsiteY183" fmla="*/ 2638701 h 3333893"/>
                    <a:gd name="connsiteX184" fmla="*/ 132298 w 4339533"/>
                    <a:gd name="connsiteY184" fmla="*/ 2603657 h 3333893"/>
                    <a:gd name="connsiteX185" fmla="*/ 125454 w 4339533"/>
                    <a:gd name="connsiteY185" fmla="*/ 2580926 h 3333893"/>
                    <a:gd name="connsiteX186" fmla="*/ 189007 w 4339533"/>
                    <a:gd name="connsiteY186" fmla="*/ 2561984 h 3333893"/>
                    <a:gd name="connsiteX187" fmla="*/ 169452 w 4339533"/>
                    <a:gd name="connsiteY187" fmla="*/ 2535464 h 3333893"/>
                    <a:gd name="connsiteX188" fmla="*/ 169452 w 4339533"/>
                    <a:gd name="connsiteY188" fmla="*/ 2534517 h 3333893"/>
                    <a:gd name="connsiteX189" fmla="*/ 163586 w 4339533"/>
                    <a:gd name="connsiteY189" fmla="*/ 2500420 h 3333893"/>
                    <a:gd name="connsiteX190" fmla="*/ 177274 w 4339533"/>
                    <a:gd name="connsiteY190" fmla="*/ 2490002 h 3333893"/>
                    <a:gd name="connsiteX191" fmla="*/ 184118 w 4339533"/>
                    <a:gd name="connsiteY191" fmla="*/ 2489055 h 3333893"/>
                    <a:gd name="connsiteX192" fmla="*/ 233005 w 4339533"/>
                    <a:gd name="connsiteY192" fmla="*/ 2523151 h 3333893"/>
                    <a:gd name="connsiteX193" fmla="*/ 234961 w 4339533"/>
                    <a:gd name="connsiteY193" fmla="*/ 2525993 h 3333893"/>
                    <a:gd name="connsiteX194" fmla="*/ 235939 w 4339533"/>
                    <a:gd name="connsiteY194" fmla="*/ 2523151 h 3333893"/>
                    <a:gd name="connsiteX195" fmla="*/ 246694 w 4339533"/>
                    <a:gd name="connsiteY195" fmla="*/ 2479583 h 3333893"/>
                    <a:gd name="connsiteX196" fmla="*/ 248649 w 4339533"/>
                    <a:gd name="connsiteY196" fmla="*/ 2477689 h 3333893"/>
                    <a:gd name="connsiteX197" fmla="*/ 224206 w 4339533"/>
                    <a:gd name="connsiteY197" fmla="*/ 2460641 h 3333893"/>
                    <a:gd name="connsiteX198" fmla="*/ 222250 w 4339533"/>
                    <a:gd name="connsiteY198" fmla="*/ 2459694 h 3333893"/>
                    <a:gd name="connsiteX199" fmla="*/ 202696 w 4339533"/>
                    <a:gd name="connsiteY199" fmla="*/ 2434121 h 3333893"/>
                    <a:gd name="connsiteX200" fmla="*/ 212473 w 4339533"/>
                    <a:gd name="connsiteY200" fmla="*/ 2417073 h 3333893"/>
                    <a:gd name="connsiteX201" fmla="*/ 169452 w 4339533"/>
                    <a:gd name="connsiteY201" fmla="*/ 2373505 h 3333893"/>
                    <a:gd name="connsiteX202" fmla="*/ 169452 w 4339533"/>
                    <a:gd name="connsiteY202" fmla="*/ 2354562 h 3333893"/>
                    <a:gd name="connsiteX203" fmla="*/ 201718 w 4339533"/>
                    <a:gd name="connsiteY203" fmla="*/ 2338461 h 3333893"/>
                    <a:gd name="connsiteX204" fmla="*/ 152830 w 4339533"/>
                    <a:gd name="connsiteY204" fmla="*/ 2310047 h 3333893"/>
                    <a:gd name="connsiteX205" fmla="*/ 153808 w 4339533"/>
                    <a:gd name="connsiteY205" fmla="*/ 2261744 h 3333893"/>
                    <a:gd name="connsiteX206" fmla="*/ 121543 w 4339533"/>
                    <a:gd name="connsiteY206" fmla="*/ 2287316 h 3333893"/>
                    <a:gd name="connsiteX207" fmla="*/ 110787 w 4339533"/>
                    <a:gd name="connsiteY207" fmla="*/ 2281633 h 3333893"/>
                    <a:gd name="connsiteX208" fmla="*/ 103943 w 4339533"/>
                    <a:gd name="connsiteY208" fmla="*/ 2239013 h 3333893"/>
                    <a:gd name="connsiteX209" fmla="*/ 103943 w 4339533"/>
                    <a:gd name="connsiteY209" fmla="*/ 2232383 h 3333893"/>
                    <a:gd name="connsiteX210" fmla="*/ 106876 w 4339533"/>
                    <a:gd name="connsiteY210" fmla="*/ 2190709 h 3333893"/>
                    <a:gd name="connsiteX211" fmla="*/ 109810 w 4339533"/>
                    <a:gd name="connsiteY211" fmla="*/ 2132934 h 3333893"/>
                    <a:gd name="connsiteX212" fmla="*/ 93188 w 4339533"/>
                    <a:gd name="connsiteY212" fmla="*/ 2145247 h 3333893"/>
                    <a:gd name="connsiteX213" fmla="*/ 57989 w 4339533"/>
                    <a:gd name="connsiteY213" fmla="*/ 2168925 h 3333893"/>
                    <a:gd name="connsiteX214" fmla="*/ 40390 w 4339533"/>
                    <a:gd name="connsiteY214" fmla="*/ 2173661 h 3333893"/>
                    <a:gd name="connsiteX215" fmla="*/ 40390 w 4339533"/>
                    <a:gd name="connsiteY215" fmla="*/ 2173661 h 3333893"/>
                    <a:gd name="connsiteX216" fmla="*/ 18879 w 4339533"/>
                    <a:gd name="connsiteY216" fmla="*/ 2163242 h 3333893"/>
                    <a:gd name="connsiteX217" fmla="*/ 12035 w 4339533"/>
                    <a:gd name="connsiteY217" fmla="*/ 2124410 h 3333893"/>
                    <a:gd name="connsiteX218" fmla="*/ 77544 w 4339533"/>
                    <a:gd name="connsiteY218" fmla="*/ 2033486 h 3333893"/>
                    <a:gd name="connsiteX219" fmla="*/ 39412 w 4339533"/>
                    <a:gd name="connsiteY219" fmla="*/ 2046745 h 3333893"/>
                    <a:gd name="connsiteX220" fmla="*/ 13991 w 4339533"/>
                    <a:gd name="connsiteY220" fmla="*/ 2039168 h 3333893"/>
                    <a:gd name="connsiteX221" fmla="*/ 5191 w 4339533"/>
                    <a:gd name="connsiteY221" fmla="*/ 1982340 h 3333893"/>
                    <a:gd name="connsiteX222" fmla="*/ 70700 w 4339533"/>
                    <a:gd name="connsiteY222" fmla="*/ 1918883 h 3333893"/>
                    <a:gd name="connsiteX223" fmla="*/ 152830 w 4339533"/>
                    <a:gd name="connsiteY223" fmla="*/ 1876262 h 3333893"/>
                    <a:gd name="connsiteX224" fmla="*/ 218339 w 4339533"/>
                    <a:gd name="connsiteY224" fmla="*/ 1843113 h 3333893"/>
                    <a:gd name="connsiteX225" fmla="*/ 153808 w 4339533"/>
                    <a:gd name="connsiteY225" fmla="*/ 1847848 h 3333893"/>
                    <a:gd name="connsiteX226" fmla="*/ 109810 w 4339533"/>
                    <a:gd name="connsiteY226" fmla="*/ 1818487 h 3333893"/>
                    <a:gd name="connsiteX227" fmla="*/ 116654 w 4339533"/>
                    <a:gd name="connsiteY227" fmla="*/ 1786285 h 3333893"/>
                    <a:gd name="connsiteX228" fmla="*/ 196829 w 4339533"/>
                    <a:gd name="connsiteY228" fmla="*/ 1750294 h 3333893"/>
                    <a:gd name="connsiteX229" fmla="*/ 232028 w 4339533"/>
                    <a:gd name="connsiteY229" fmla="*/ 1740823 h 3333893"/>
                    <a:gd name="connsiteX230" fmla="*/ 199762 w 4339533"/>
                    <a:gd name="connsiteY230" fmla="*/ 1712409 h 3333893"/>
                    <a:gd name="connsiteX231" fmla="*/ 188029 w 4339533"/>
                    <a:gd name="connsiteY231" fmla="*/ 1719039 h 3333893"/>
                    <a:gd name="connsiteX232" fmla="*/ 145009 w 4339533"/>
                    <a:gd name="connsiteY232" fmla="*/ 1712409 h 3333893"/>
                    <a:gd name="connsiteX233" fmla="*/ 137186 w 4339533"/>
                    <a:gd name="connsiteY233" fmla="*/ 1668841 h 3333893"/>
                    <a:gd name="connsiteX234" fmla="*/ 145009 w 4339533"/>
                    <a:gd name="connsiteY234" fmla="*/ 1648004 h 3333893"/>
                    <a:gd name="connsiteX235" fmla="*/ 120565 w 4339533"/>
                    <a:gd name="connsiteY235" fmla="*/ 1595912 h 3333893"/>
                    <a:gd name="connsiteX236" fmla="*/ 125454 w 4339533"/>
                    <a:gd name="connsiteY236" fmla="*/ 1553291 h 3333893"/>
                    <a:gd name="connsiteX237" fmla="*/ 129365 w 4339533"/>
                    <a:gd name="connsiteY237" fmla="*/ 1507829 h 3333893"/>
                    <a:gd name="connsiteX238" fmla="*/ 203673 w 4339533"/>
                    <a:gd name="connsiteY238" fmla="*/ 1435847 h 3333893"/>
                    <a:gd name="connsiteX239" fmla="*/ 295581 w 4339533"/>
                    <a:gd name="connsiteY239" fmla="*/ 1387544 h 3333893"/>
                    <a:gd name="connsiteX240" fmla="*/ 373801 w 4339533"/>
                    <a:gd name="connsiteY240" fmla="*/ 1346817 h 3333893"/>
                    <a:gd name="connsiteX241" fmla="*/ 296559 w 4339533"/>
                    <a:gd name="connsiteY241" fmla="*/ 1354394 h 3333893"/>
                    <a:gd name="connsiteX242" fmla="*/ 246694 w 4339533"/>
                    <a:gd name="connsiteY242" fmla="*/ 1322192 h 3333893"/>
                    <a:gd name="connsiteX243" fmla="*/ 254516 w 4339533"/>
                    <a:gd name="connsiteY243" fmla="*/ 1286201 h 3333893"/>
                    <a:gd name="connsiteX244" fmla="*/ 344468 w 4339533"/>
                    <a:gd name="connsiteY244" fmla="*/ 1245474 h 3333893"/>
                    <a:gd name="connsiteX245" fmla="*/ 384556 w 4339533"/>
                    <a:gd name="connsiteY245" fmla="*/ 1234109 h 3333893"/>
                    <a:gd name="connsiteX246" fmla="*/ 259405 w 4339533"/>
                    <a:gd name="connsiteY246" fmla="*/ 1071203 h 3333893"/>
                    <a:gd name="connsiteX247" fmla="*/ 273093 w 4339533"/>
                    <a:gd name="connsiteY247" fmla="*/ 1014375 h 3333893"/>
                    <a:gd name="connsiteX248" fmla="*/ 293626 w 4339533"/>
                    <a:gd name="connsiteY248" fmla="*/ 1007745 h 3333893"/>
                    <a:gd name="connsiteX249" fmla="*/ 335669 w 4339533"/>
                    <a:gd name="connsiteY249" fmla="*/ 1024793 h 3333893"/>
                    <a:gd name="connsiteX250" fmla="*/ 374779 w 4339533"/>
                    <a:gd name="connsiteY250" fmla="*/ 1057943 h 3333893"/>
                    <a:gd name="connsiteX251" fmla="*/ 414866 w 4339533"/>
                    <a:gd name="connsiteY251" fmla="*/ 1091092 h 3333893"/>
                    <a:gd name="connsiteX252" fmla="*/ 405089 w 4339533"/>
                    <a:gd name="connsiteY252" fmla="*/ 1061732 h 3333893"/>
                    <a:gd name="connsiteX253" fmla="*/ 381623 w 4339533"/>
                    <a:gd name="connsiteY253" fmla="*/ 968913 h 3333893"/>
                    <a:gd name="connsiteX254" fmla="*/ 395311 w 4339533"/>
                    <a:gd name="connsiteY254" fmla="*/ 903561 h 3333893"/>
                    <a:gd name="connsiteX255" fmla="*/ 419755 w 4339533"/>
                    <a:gd name="connsiteY255" fmla="*/ 898825 h 3333893"/>
                    <a:gd name="connsiteX256" fmla="*/ 465709 w 4339533"/>
                    <a:gd name="connsiteY256" fmla="*/ 933869 h 3333893"/>
                    <a:gd name="connsiteX257" fmla="*/ 483308 w 4339533"/>
                    <a:gd name="connsiteY257" fmla="*/ 949970 h 3333893"/>
                    <a:gd name="connsiteX258" fmla="*/ 481353 w 4339533"/>
                    <a:gd name="connsiteY258" fmla="*/ 923451 h 3333893"/>
                    <a:gd name="connsiteX259" fmla="*/ 509707 w 4339533"/>
                    <a:gd name="connsiteY259" fmla="*/ 826843 h 3333893"/>
                    <a:gd name="connsiteX260" fmla="*/ 513618 w 4339533"/>
                    <a:gd name="connsiteY260" fmla="*/ 824949 h 3333893"/>
                    <a:gd name="connsiteX261" fmla="*/ 518507 w 4339533"/>
                    <a:gd name="connsiteY261" fmla="*/ 832526 h 3333893"/>
                    <a:gd name="connsiteX262" fmla="*/ 561528 w 4339533"/>
                    <a:gd name="connsiteY262" fmla="*/ 949023 h 3333893"/>
                    <a:gd name="connsiteX263" fmla="*/ 582060 w 4339533"/>
                    <a:gd name="connsiteY263" fmla="*/ 911138 h 3333893"/>
                    <a:gd name="connsiteX264" fmla="*/ 594771 w 4339533"/>
                    <a:gd name="connsiteY264" fmla="*/ 895984 h 3333893"/>
                    <a:gd name="connsiteX265" fmla="*/ 601615 w 4339533"/>
                    <a:gd name="connsiteY265" fmla="*/ 888407 h 3333893"/>
                    <a:gd name="connsiteX266" fmla="*/ 603571 w 4339533"/>
                    <a:gd name="connsiteY266" fmla="*/ 897878 h 3333893"/>
                    <a:gd name="connsiteX267" fmla="*/ 604548 w 4339533"/>
                    <a:gd name="connsiteY267" fmla="*/ 903561 h 3333893"/>
                    <a:gd name="connsiteX268" fmla="*/ 606504 w 4339533"/>
                    <a:gd name="connsiteY268" fmla="*/ 942393 h 3333893"/>
                    <a:gd name="connsiteX269" fmla="*/ 610415 w 4339533"/>
                    <a:gd name="connsiteY269" fmla="*/ 991644 h 3333893"/>
                    <a:gd name="connsiteX270" fmla="*/ 611393 w 4339533"/>
                    <a:gd name="connsiteY270" fmla="*/ 991644 h 3333893"/>
                    <a:gd name="connsiteX271" fmla="*/ 616282 w 4339533"/>
                    <a:gd name="connsiteY271" fmla="*/ 976490 h 3333893"/>
                    <a:gd name="connsiteX272" fmla="*/ 661258 w 4339533"/>
                    <a:gd name="connsiteY272" fmla="*/ 893143 h 3333893"/>
                    <a:gd name="connsiteX273" fmla="*/ 666146 w 4339533"/>
                    <a:gd name="connsiteY273" fmla="*/ 889354 h 3333893"/>
                    <a:gd name="connsiteX274" fmla="*/ 669080 w 4339533"/>
                    <a:gd name="connsiteY274" fmla="*/ 895037 h 3333893"/>
                    <a:gd name="connsiteX275" fmla="*/ 686679 w 4339533"/>
                    <a:gd name="connsiteY275" fmla="*/ 957547 h 3333893"/>
                    <a:gd name="connsiteX276" fmla="*/ 695479 w 4339533"/>
                    <a:gd name="connsiteY276" fmla="*/ 995432 h 3333893"/>
                    <a:gd name="connsiteX277" fmla="*/ 706234 w 4339533"/>
                    <a:gd name="connsiteY277" fmla="*/ 962283 h 3333893"/>
                    <a:gd name="connsiteX278" fmla="*/ 707212 w 4339533"/>
                    <a:gd name="connsiteY278" fmla="*/ 961336 h 3333893"/>
                    <a:gd name="connsiteX279" fmla="*/ 773699 w 4339533"/>
                    <a:gd name="connsiteY279" fmla="*/ 905455 h 3333893"/>
                    <a:gd name="connsiteX280" fmla="*/ 771743 w 4339533"/>
                    <a:gd name="connsiteY280" fmla="*/ 832526 h 3333893"/>
                    <a:gd name="connsiteX281" fmla="*/ 795209 w 4339533"/>
                    <a:gd name="connsiteY281" fmla="*/ 825896 h 3333893"/>
                    <a:gd name="connsiteX282" fmla="*/ 863651 w 4339533"/>
                    <a:gd name="connsiteY282" fmla="*/ 895037 h 3333893"/>
                    <a:gd name="connsiteX283" fmla="*/ 846052 w 4339533"/>
                    <a:gd name="connsiteY283" fmla="*/ 777593 h 3333893"/>
                    <a:gd name="connsiteX284" fmla="*/ 870495 w 4339533"/>
                    <a:gd name="connsiteY284" fmla="*/ 756756 h 3333893"/>
                    <a:gd name="connsiteX285" fmla="*/ 946759 w 4339533"/>
                    <a:gd name="connsiteY285" fmla="*/ 787064 h 3333893"/>
                    <a:gd name="connsiteX286" fmla="*/ 954581 w 4339533"/>
                    <a:gd name="connsiteY286" fmla="*/ 775699 h 3333893"/>
                    <a:gd name="connsiteX287" fmla="*/ 1083644 w 4339533"/>
                    <a:gd name="connsiteY287" fmla="*/ 677197 h 3333893"/>
                    <a:gd name="connsiteX288" fmla="*/ 1090488 w 4339533"/>
                    <a:gd name="connsiteY288" fmla="*/ 678144 h 3333893"/>
                    <a:gd name="connsiteX289" fmla="*/ 1116887 w 4339533"/>
                    <a:gd name="connsiteY289" fmla="*/ 695193 h 3333893"/>
                    <a:gd name="connsiteX290" fmla="*/ 1117865 w 4339533"/>
                    <a:gd name="connsiteY290" fmla="*/ 748232 h 3333893"/>
                    <a:gd name="connsiteX291" fmla="*/ 1170663 w 4339533"/>
                    <a:gd name="connsiteY291" fmla="*/ 695193 h 3333893"/>
                    <a:gd name="connsiteX292" fmla="*/ 1174574 w 4339533"/>
                    <a:gd name="connsiteY292" fmla="*/ 691404 h 3333893"/>
                    <a:gd name="connsiteX293" fmla="*/ 1244972 w 4339533"/>
                    <a:gd name="connsiteY293" fmla="*/ 648783 h 3333893"/>
                    <a:gd name="connsiteX294" fmla="*/ 1261593 w 4339533"/>
                    <a:gd name="connsiteY294" fmla="*/ 653519 h 3333893"/>
                    <a:gd name="connsiteX295" fmla="*/ 1271371 w 4339533"/>
                    <a:gd name="connsiteY295" fmla="*/ 747285 h 3333893"/>
                    <a:gd name="connsiteX296" fmla="*/ 1267460 w 4339533"/>
                    <a:gd name="connsiteY296" fmla="*/ 763386 h 3333893"/>
                    <a:gd name="connsiteX297" fmla="*/ 1258660 w 4339533"/>
                    <a:gd name="connsiteY297" fmla="*/ 796535 h 3333893"/>
                    <a:gd name="connsiteX298" fmla="*/ 1323191 w 4339533"/>
                    <a:gd name="connsiteY298" fmla="*/ 757703 h 3333893"/>
                    <a:gd name="connsiteX299" fmla="*/ 1340791 w 4339533"/>
                    <a:gd name="connsiteY299" fmla="*/ 750126 h 3333893"/>
                    <a:gd name="connsiteX300" fmla="*/ 1453231 w 4339533"/>
                    <a:gd name="connsiteY300" fmla="*/ 716976 h 3333893"/>
                    <a:gd name="connsiteX301" fmla="*/ 1483541 w 4339533"/>
                    <a:gd name="connsiteY301" fmla="*/ 699928 h 3333893"/>
                    <a:gd name="connsiteX302" fmla="*/ 1405322 w 4339533"/>
                    <a:gd name="connsiteY302" fmla="*/ 706558 h 3333893"/>
                    <a:gd name="connsiteX303" fmla="*/ 1355457 w 4339533"/>
                    <a:gd name="connsiteY303" fmla="*/ 674356 h 3333893"/>
                    <a:gd name="connsiteX304" fmla="*/ 1363279 w 4339533"/>
                    <a:gd name="connsiteY304" fmla="*/ 638365 h 3333893"/>
                    <a:gd name="connsiteX305" fmla="*/ 1453231 w 4339533"/>
                    <a:gd name="connsiteY305" fmla="*/ 597638 h 3333893"/>
                    <a:gd name="connsiteX306" fmla="*/ 1493319 w 4339533"/>
                    <a:gd name="connsiteY306" fmla="*/ 586273 h 3333893"/>
                    <a:gd name="connsiteX307" fmla="*/ 1368167 w 4339533"/>
                    <a:gd name="connsiteY307" fmla="*/ 422419 h 3333893"/>
                    <a:gd name="connsiteX308" fmla="*/ 1381856 w 4339533"/>
                    <a:gd name="connsiteY308" fmla="*/ 365592 h 3333893"/>
                    <a:gd name="connsiteX309" fmla="*/ 1401411 w 4339533"/>
                    <a:gd name="connsiteY309" fmla="*/ 358962 h 3333893"/>
                    <a:gd name="connsiteX310" fmla="*/ 1443454 w 4339533"/>
                    <a:gd name="connsiteY310" fmla="*/ 376010 h 3333893"/>
                    <a:gd name="connsiteX311" fmla="*/ 1482564 w 4339533"/>
                    <a:gd name="connsiteY311" fmla="*/ 409160 h 3333893"/>
                    <a:gd name="connsiteX312" fmla="*/ 1522651 w 4339533"/>
                    <a:gd name="connsiteY312" fmla="*/ 442309 h 3333893"/>
                    <a:gd name="connsiteX313" fmla="*/ 1512874 w 4339533"/>
                    <a:gd name="connsiteY313" fmla="*/ 412948 h 3333893"/>
                    <a:gd name="connsiteX314" fmla="*/ 1489408 w 4339533"/>
                    <a:gd name="connsiteY314" fmla="*/ 320129 h 3333893"/>
                    <a:gd name="connsiteX315" fmla="*/ 1503096 w 4339533"/>
                    <a:gd name="connsiteY315" fmla="*/ 254778 h 3333893"/>
                    <a:gd name="connsiteX316" fmla="*/ 1528517 w 4339533"/>
                    <a:gd name="connsiteY316" fmla="*/ 250042 h 3333893"/>
                    <a:gd name="connsiteX317" fmla="*/ 1574472 w 4339533"/>
                    <a:gd name="connsiteY317" fmla="*/ 285086 h 3333893"/>
                    <a:gd name="connsiteX318" fmla="*/ 1592071 w 4339533"/>
                    <a:gd name="connsiteY318" fmla="*/ 301187 h 3333893"/>
                    <a:gd name="connsiteX319" fmla="*/ 1589138 w 4339533"/>
                    <a:gd name="connsiteY319" fmla="*/ 274667 h 3333893"/>
                    <a:gd name="connsiteX320" fmla="*/ 1617492 w 4339533"/>
                    <a:gd name="connsiteY320" fmla="*/ 178060 h 3333893"/>
                    <a:gd name="connsiteX321" fmla="*/ 1621403 w 4339533"/>
                    <a:gd name="connsiteY321" fmla="*/ 176166 h 3333893"/>
                    <a:gd name="connsiteX322" fmla="*/ 1626292 w 4339533"/>
                    <a:gd name="connsiteY322" fmla="*/ 183743 h 3333893"/>
                    <a:gd name="connsiteX323" fmla="*/ 1669313 w 4339533"/>
                    <a:gd name="connsiteY323" fmla="*/ 300240 h 3333893"/>
                    <a:gd name="connsiteX324" fmla="*/ 1689846 w 4339533"/>
                    <a:gd name="connsiteY324" fmla="*/ 262355 h 3333893"/>
                    <a:gd name="connsiteX325" fmla="*/ 1702556 w 4339533"/>
                    <a:gd name="connsiteY325" fmla="*/ 247201 h 3333893"/>
                    <a:gd name="connsiteX326" fmla="*/ 1709400 w 4339533"/>
                    <a:gd name="connsiteY326" fmla="*/ 239624 h 3333893"/>
                    <a:gd name="connsiteX327" fmla="*/ 1711356 w 4339533"/>
                    <a:gd name="connsiteY327" fmla="*/ 249095 h 3333893"/>
                    <a:gd name="connsiteX328" fmla="*/ 1712334 w 4339533"/>
                    <a:gd name="connsiteY328" fmla="*/ 254778 h 3333893"/>
                    <a:gd name="connsiteX329" fmla="*/ 1714289 w 4339533"/>
                    <a:gd name="connsiteY329" fmla="*/ 293610 h 3333893"/>
                    <a:gd name="connsiteX330" fmla="*/ 1718200 w 4339533"/>
                    <a:gd name="connsiteY330" fmla="*/ 342861 h 3333893"/>
                    <a:gd name="connsiteX331" fmla="*/ 1719178 w 4339533"/>
                    <a:gd name="connsiteY331" fmla="*/ 342861 h 3333893"/>
                    <a:gd name="connsiteX332" fmla="*/ 1723089 w 4339533"/>
                    <a:gd name="connsiteY332" fmla="*/ 327706 h 3333893"/>
                    <a:gd name="connsiteX333" fmla="*/ 1768065 w 4339533"/>
                    <a:gd name="connsiteY333" fmla="*/ 244359 h 3333893"/>
                    <a:gd name="connsiteX334" fmla="*/ 1772954 w 4339533"/>
                    <a:gd name="connsiteY334" fmla="*/ 240571 h 3333893"/>
                    <a:gd name="connsiteX335" fmla="*/ 1775887 w 4339533"/>
                    <a:gd name="connsiteY335" fmla="*/ 246254 h 3333893"/>
                    <a:gd name="connsiteX336" fmla="*/ 1793486 w 4339533"/>
                    <a:gd name="connsiteY336" fmla="*/ 308764 h 3333893"/>
                    <a:gd name="connsiteX337" fmla="*/ 1802286 w 4339533"/>
                    <a:gd name="connsiteY337" fmla="*/ 346649 h 3333893"/>
                    <a:gd name="connsiteX338" fmla="*/ 1813041 w 4339533"/>
                    <a:gd name="connsiteY338" fmla="*/ 313500 h 3333893"/>
                    <a:gd name="connsiteX339" fmla="*/ 1813041 w 4339533"/>
                    <a:gd name="connsiteY339" fmla="*/ 312552 h 3333893"/>
                    <a:gd name="connsiteX340" fmla="*/ 1879528 w 4339533"/>
                    <a:gd name="connsiteY340" fmla="*/ 256672 h 3333893"/>
                    <a:gd name="connsiteX341" fmla="*/ 1877572 w 4339533"/>
                    <a:gd name="connsiteY341" fmla="*/ 183743 h 3333893"/>
                    <a:gd name="connsiteX342" fmla="*/ 1901038 w 4339533"/>
                    <a:gd name="connsiteY342" fmla="*/ 177113 h 3333893"/>
                    <a:gd name="connsiteX343" fmla="*/ 1969481 w 4339533"/>
                    <a:gd name="connsiteY343" fmla="*/ 246254 h 3333893"/>
                    <a:gd name="connsiteX344" fmla="*/ 1951881 w 4339533"/>
                    <a:gd name="connsiteY344" fmla="*/ 128810 h 3333893"/>
                    <a:gd name="connsiteX345" fmla="*/ 1976325 w 4339533"/>
                    <a:gd name="connsiteY345" fmla="*/ 107973 h 3333893"/>
                    <a:gd name="connsiteX346" fmla="*/ 2052589 w 4339533"/>
                    <a:gd name="connsiteY346" fmla="*/ 138281 h 3333893"/>
                    <a:gd name="connsiteX347" fmla="*/ 2060411 w 4339533"/>
                    <a:gd name="connsiteY347" fmla="*/ 126915 h 3333893"/>
                    <a:gd name="connsiteX348" fmla="*/ 2189473 w 4339533"/>
                    <a:gd name="connsiteY348" fmla="*/ 28414 h 3333893"/>
                    <a:gd name="connsiteX349" fmla="*/ 2196317 w 4339533"/>
                    <a:gd name="connsiteY349" fmla="*/ 29361 h 3333893"/>
                    <a:gd name="connsiteX350" fmla="*/ 2221739 w 4339533"/>
                    <a:gd name="connsiteY350" fmla="*/ 46409 h 3333893"/>
                    <a:gd name="connsiteX351" fmla="*/ 2222716 w 4339533"/>
                    <a:gd name="connsiteY351" fmla="*/ 99448 h 3333893"/>
                    <a:gd name="connsiteX352" fmla="*/ 2275515 w 4339533"/>
                    <a:gd name="connsiteY352" fmla="*/ 46409 h 3333893"/>
                    <a:gd name="connsiteX353" fmla="*/ 2279426 w 4339533"/>
                    <a:gd name="connsiteY353" fmla="*/ 42621 h 3333893"/>
                    <a:gd name="connsiteX354" fmla="*/ 2349823 w 4339533"/>
                    <a:gd name="connsiteY354" fmla="*/ 0 h 3333893"/>
                    <a:gd name="connsiteX355" fmla="*/ 2366445 w 4339533"/>
                    <a:gd name="connsiteY355" fmla="*/ 4736 h 3333893"/>
                    <a:gd name="connsiteX356" fmla="*/ 2376222 w 4339533"/>
                    <a:gd name="connsiteY356" fmla="*/ 98501 h 3333893"/>
                    <a:gd name="connsiteX357" fmla="*/ 2372311 w 4339533"/>
                    <a:gd name="connsiteY357" fmla="*/ 114603 h 3333893"/>
                    <a:gd name="connsiteX358" fmla="*/ 2363512 w 4339533"/>
                    <a:gd name="connsiteY358" fmla="*/ 147752 h 3333893"/>
                    <a:gd name="connsiteX359" fmla="*/ 2428043 w 4339533"/>
                    <a:gd name="connsiteY359" fmla="*/ 108920 h 3333893"/>
                    <a:gd name="connsiteX360" fmla="*/ 2445642 w 4339533"/>
                    <a:gd name="connsiteY360" fmla="*/ 100396 h 3333893"/>
                    <a:gd name="connsiteX361" fmla="*/ 2552217 w 4339533"/>
                    <a:gd name="connsiteY361" fmla="*/ 67246 h 3333893"/>
                    <a:gd name="connsiteX362" fmla="*/ 2593282 w 4339533"/>
                    <a:gd name="connsiteY362" fmla="*/ 81453 h 3333893"/>
                    <a:gd name="connsiteX363" fmla="*/ 2596215 w 4339533"/>
                    <a:gd name="connsiteY363" fmla="*/ 210263 h 3333893"/>
                    <a:gd name="connsiteX364" fmla="*/ 2591326 w 4339533"/>
                    <a:gd name="connsiteY364" fmla="*/ 227311 h 3333893"/>
                    <a:gd name="connsiteX365" fmla="*/ 2589371 w 4339533"/>
                    <a:gd name="connsiteY365" fmla="*/ 232994 h 3333893"/>
                    <a:gd name="connsiteX366" fmla="*/ 2591326 w 4339533"/>
                    <a:gd name="connsiteY366" fmla="*/ 232047 h 3333893"/>
                    <a:gd name="connsiteX367" fmla="*/ 2608926 w 4339533"/>
                    <a:gd name="connsiteY367" fmla="*/ 223522 h 3333893"/>
                    <a:gd name="connsiteX368" fmla="*/ 2637281 w 4339533"/>
                    <a:gd name="connsiteY368" fmla="*/ 232047 h 3333893"/>
                    <a:gd name="connsiteX369" fmla="*/ 2637281 w 4339533"/>
                    <a:gd name="connsiteY369" fmla="*/ 290769 h 3333893"/>
                    <a:gd name="connsiteX370" fmla="*/ 2636303 w 4339533"/>
                    <a:gd name="connsiteY370" fmla="*/ 292663 h 3333893"/>
                    <a:gd name="connsiteX371" fmla="*/ 2598171 w 4339533"/>
                    <a:gd name="connsiteY371" fmla="*/ 348543 h 3333893"/>
                    <a:gd name="connsiteX372" fmla="*/ 2707678 w 4339533"/>
                    <a:gd name="connsiteY372" fmla="*/ 322024 h 3333893"/>
                    <a:gd name="connsiteX373" fmla="*/ 2719411 w 4339533"/>
                    <a:gd name="connsiteY373" fmla="*/ 322024 h 3333893"/>
                    <a:gd name="connsiteX374" fmla="*/ 2820118 w 4339533"/>
                    <a:gd name="connsiteY374" fmla="*/ 358015 h 3333893"/>
                    <a:gd name="connsiteX375" fmla="*/ 2825007 w 4339533"/>
                    <a:gd name="connsiteY375" fmla="*/ 385481 h 3333893"/>
                    <a:gd name="connsiteX376" fmla="*/ 2741899 w 4339533"/>
                    <a:gd name="connsiteY376" fmla="*/ 448939 h 3333893"/>
                    <a:gd name="connsiteX377" fmla="*/ 2783942 w 4339533"/>
                    <a:gd name="connsiteY377" fmla="*/ 447992 h 3333893"/>
                    <a:gd name="connsiteX378" fmla="*/ 2940381 w 4339533"/>
                    <a:gd name="connsiteY378" fmla="*/ 481141 h 3333893"/>
                    <a:gd name="connsiteX379" fmla="*/ 2967758 w 4339533"/>
                    <a:gd name="connsiteY379" fmla="*/ 469776 h 3333893"/>
                    <a:gd name="connsiteX380" fmla="*/ 3000024 w 4339533"/>
                    <a:gd name="connsiteY380" fmla="*/ 480194 h 3333893"/>
                    <a:gd name="connsiteX381" fmla="*/ 3074332 w 4339533"/>
                    <a:gd name="connsiteY381" fmla="*/ 582484 h 3333893"/>
                    <a:gd name="connsiteX382" fmla="*/ 3093887 w 4339533"/>
                    <a:gd name="connsiteY382" fmla="*/ 515238 h 3333893"/>
                    <a:gd name="connsiteX383" fmla="*/ 3114420 w 4339533"/>
                    <a:gd name="connsiteY383" fmla="*/ 509555 h 3333893"/>
                    <a:gd name="connsiteX384" fmla="*/ 3159396 w 4339533"/>
                    <a:gd name="connsiteY384" fmla="*/ 528498 h 3333893"/>
                    <a:gd name="connsiteX385" fmla="*/ 3202417 w 4339533"/>
                    <a:gd name="connsiteY385" fmla="*/ 621316 h 3333893"/>
                    <a:gd name="connsiteX386" fmla="*/ 3217083 w 4339533"/>
                    <a:gd name="connsiteY386" fmla="*/ 721712 h 3333893"/>
                    <a:gd name="connsiteX387" fmla="*/ 3228816 w 4339533"/>
                    <a:gd name="connsiteY387" fmla="*/ 806954 h 3333893"/>
                    <a:gd name="connsiteX388" fmla="*/ 3249348 w 4339533"/>
                    <a:gd name="connsiteY388" fmla="*/ 734025 h 3333893"/>
                    <a:gd name="connsiteX389" fmla="*/ 3298236 w 4339533"/>
                    <a:gd name="connsiteY389" fmla="*/ 699928 h 3333893"/>
                    <a:gd name="connsiteX390" fmla="*/ 3329523 w 4339533"/>
                    <a:gd name="connsiteY390" fmla="*/ 719818 h 3333893"/>
                    <a:gd name="connsiteX391" fmla="*/ 3337346 w 4339533"/>
                    <a:gd name="connsiteY391" fmla="*/ 815478 h 3333893"/>
                    <a:gd name="connsiteX392" fmla="*/ 3334412 w 4339533"/>
                    <a:gd name="connsiteY392" fmla="*/ 856204 h 3333893"/>
                    <a:gd name="connsiteX393" fmla="*/ 3536806 w 4339533"/>
                    <a:gd name="connsiteY393" fmla="*/ 799377 h 3333893"/>
                    <a:gd name="connsiteX394" fmla="*/ 3586671 w 4339533"/>
                    <a:gd name="connsiteY394" fmla="*/ 831579 h 3333893"/>
                    <a:gd name="connsiteX395" fmla="*/ 3555383 w 4339533"/>
                    <a:gd name="connsiteY395" fmla="*/ 884618 h 3333893"/>
                    <a:gd name="connsiteX396" fmla="*/ 3509429 w 4339533"/>
                    <a:gd name="connsiteY396" fmla="*/ 908297 h 3333893"/>
                    <a:gd name="connsiteX397" fmla="*/ 3490851 w 4339533"/>
                    <a:gd name="connsiteY397" fmla="*/ 916821 h 3333893"/>
                    <a:gd name="connsiteX398" fmla="*/ 3497696 w 4339533"/>
                    <a:gd name="connsiteY398" fmla="*/ 919662 h 3333893"/>
                    <a:gd name="connsiteX399" fmla="*/ 3537784 w 4339533"/>
                    <a:gd name="connsiteY399" fmla="*/ 937658 h 3333893"/>
                    <a:gd name="connsiteX400" fmla="*/ 3593515 w 4339533"/>
                    <a:gd name="connsiteY400" fmla="*/ 946182 h 3333893"/>
                    <a:gd name="connsiteX401" fmla="*/ 3599381 w 4339533"/>
                    <a:gd name="connsiteY401" fmla="*/ 948076 h 3333893"/>
                    <a:gd name="connsiteX402" fmla="*/ 3597426 w 4339533"/>
                    <a:gd name="connsiteY402" fmla="*/ 943340 h 3333893"/>
                    <a:gd name="connsiteX403" fmla="*/ 3585693 w 4339533"/>
                    <a:gd name="connsiteY403" fmla="*/ 897878 h 3333893"/>
                    <a:gd name="connsiteX404" fmla="*/ 3593515 w 4339533"/>
                    <a:gd name="connsiteY404" fmla="*/ 869464 h 3333893"/>
                    <a:gd name="connsiteX405" fmla="*/ 3618936 w 4339533"/>
                    <a:gd name="connsiteY405" fmla="*/ 859993 h 3333893"/>
                    <a:gd name="connsiteX406" fmla="*/ 3651202 w 4339533"/>
                    <a:gd name="connsiteY406" fmla="*/ 870411 h 3333893"/>
                    <a:gd name="connsiteX407" fmla="*/ 3725510 w 4339533"/>
                    <a:gd name="connsiteY407" fmla="*/ 972701 h 3333893"/>
                    <a:gd name="connsiteX408" fmla="*/ 3745065 w 4339533"/>
                    <a:gd name="connsiteY408" fmla="*/ 905455 h 3333893"/>
                    <a:gd name="connsiteX409" fmla="*/ 3765598 w 4339533"/>
                    <a:gd name="connsiteY409" fmla="*/ 899772 h 3333893"/>
                    <a:gd name="connsiteX410" fmla="*/ 3810574 w 4339533"/>
                    <a:gd name="connsiteY410" fmla="*/ 918715 h 3333893"/>
                    <a:gd name="connsiteX411" fmla="*/ 3853595 w 4339533"/>
                    <a:gd name="connsiteY411" fmla="*/ 1011534 h 3333893"/>
                    <a:gd name="connsiteX412" fmla="*/ 3868261 w 4339533"/>
                    <a:gd name="connsiteY412" fmla="*/ 1111929 h 3333893"/>
                    <a:gd name="connsiteX413" fmla="*/ 3879994 w 4339533"/>
                    <a:gd name="connsiteY413" fmla="*/ 1197171 h 3333893"/>
                    <a:gd name="connsiteX414" fmla="*/ 3900527 w 4339533"/>
                    <a:gd name="connsiteY414" fmla="*/ 1124242 h 3333893"/>
                    <a:gd name="connsiteX415" fmla="*/ 3949414 w 4339533"/>
                    <a:gd name="connsiteY415" fmla="*/ 1090145 h 3333893"/>
                    <a:gd name="connsiteX416" fmla="*/ 3980702 w 4339533"/>
                    <a:gd name="connsiteY416" fmla="*/ 1110035 h 3333893"/>
                    <a:gd name="connsiteX417" fmla="*/ 3988524 w 4339533"/>
                    <a:gd name="connsiteY417" fmla="*/ 1205695 h 3333893"/>
                    <a:gd name="connsiteX418" fmla="*/ 3985590 w 4339533"/>
                    <a:gd name="connsiteY418" fmla="*/ 1246422 h 3333893"/>
                    <a:gd name="connsiteX419" fmla="*/ 4187984 w 4339533"/>
                    <a:gd name="connsiteY419" fmla="*/ 1189594 h 3333893"/>
                    <a:gd name="connsiteX420" fmla="*/ 4237849 w 4339533"/>
                    <a:gd name="connsiteY420" fmla="*/ 1221796 h 3333893"/>
                    <a:gd name="connsiteX421" fmla="*/ 4206561 w 4339533"/>
                    <a:gd name="connsiteY421" fmla="*/ 1274836 h 3333893"/>
                    <a:gd name="connsiteX422" fmla="*/ 4160607 w 4339533"/>
                    <a:gd name="connsiteY422" fmla="*/ 1298514 h 3333893"/>
                    <a:gd name="connsiteX423" fmla="*/ 4114653 w 4339533"/>
                    <a:gd name="connsiteY423" fmla="*/ 1323139 h 3333893"/>
                    <a:gd name="connsiteX424" fmla="*/ 4146918 w 4339533"/>
                    <a:gd name="connsiteY424" fmla="*/ 1325033 h 3333893"/>
                    <a:gd name="connsiteX425" fmla="*/ 4245671 w 4339533"/>
                    <a:gd name="connsiteY425" fmla="*/ 1336399 h 3333893"/>
                    <a:gd name="connsiteX426" fmla="*/ 4306291 w 4339533"/>
                    <a:gd name="connsiteY426" fmla="*/ 1376178 h 3333893"/>
                    <a:gd name="connsiteX427" fmla="*/ 4300424 w 4339533"/>
                    <a:gd name="connsiteY427" fmla="*/ 1396068 h 3333893"/>
                    <a:gd name="connsiteX428" fmla="*/ 4250560 w 4339533"/>
                    <a:gd name="connsiteY428" fmla="*/ 1425429 h 3333893"/>
                    <a:gd name="connsiteX429" fmla="*/ 4229049 w 4339533"/>
                    <a:gd name="connsiteY429" fmla="*/ 1435847 h 3333893"/>
                    <a:gd name="connsiteX430" fmla="*/ 4255448 w 4339533"/>
                    <a:gd name="connsiteY430" fmla="*/ 1442477 h 3333893"/>
                    <a:gd name="connsiteX431" fmla="*/ 4339534 w 4339533"/>
                    <a:gd name="connsiteY431" fmla="*/ 1502146 h 3333893"/>
                    <a:gd name="connsiteX432" fmla="*/ 4339534 w 4339533"/>
                    <a:gd name="connsiteY432" fmla="*/ 1505935 h 3333893"/>
                    <a:gd name="connsiteX433" fmla="*/ 4330735 w 4339533"/>
                    <a:gd name="connsiteY433" fmla="*/ 1507829 h 3333893"/>
                    <a:gd name="connsiteX434" fmla="*/ 4203628 w 4339533"/>
                    <a:gd name="connsiteY434" fmla="*/ 1505935 h 3333893"/>
                    <a:gd name="connsiteX435" fmla="*/ 4232960 w 4339533"/>
                    <a:gd name="connsiteY435" fmla="*/ 1538137 h 3333893"/>
                    <a:gd name="connsiteX436" fmla="*/ 4243716 w 4339533"/>
                    <a:gd name="connsiteY436" fmla="*/ 1554239 h 3333893"/>
                    <a:gd name="connsiteX437" fmla="*/ 4248604 w 4339533"/>
                    <a:gd name="connsiteY437" fmla="*/ 1562762 h 3333893"/>
                    <a:gd name="connsiteX438" fmla="*/ 4238827 w 4339533"/>
                    <a:gd name="connsiteY438" fmla="*/ 1560868 h 3333893"/>
                    <a:gd name="connsiteX439" fmla="*/ 4232960 w 4339533"/>
                    <a:gd name="connsiteY439" fmla="*/ 1559921 h 3333893"/>
                    <a:gd name="connsiteX440" fmla="*/ 4194828 w 4339533"/>
                    <a:gd name="connsiteY440" fmla="*/ 1548556 h 3333893"/>
                    <a:gd name="connsiteX441" fmla="*/ 4145941 w 4339533"/>
                    <a:gd name="connsiteY441" fmla="*/ 1535296 h 3333893"/>
                    <a:gd name="connsiteX442" fmla="*/ 4145941 w 4339533"/>
                    <a:gd name="connsiteY442" fmla="*/ 1536243 h 3333893"/>
                    <a:gd name="connsiteX443" fmla="*/ 4159629 w 4339533"/>
                    <a:gd name="connsiteY443" fmla="*/ 1545714 h 3333893"/>
                    <a:gd name="connsiteX444" fmla="*/ 4224160 w 4339533"/>
                    <a:gd name="connsiteY444" fmla="*/ 1615802 h 3333893"/>
                    <a:gd name="connsiteX445" fmla="*/ 4226116 w 4339533"/>
                    <a:gd name="connsiteY445" fmla="*/ 1621485 h 3333893"/>
                    <a:gd name="connsiteX446" fmla="*/ 4219272 w 4339533"/>
                    <a:gd name="connsiteY446" fmla="*/ 1621485 h 3333893"/>
                    <a:gd name="connsiteX447" fmla="*/ 4152785 w 4339533"/>
                    <a:gd name="connsiteY447" fmla="*/ 1614855 h 3333893"/>
                    <a:gd name="connsiteX448" fmla="*/ 4113675 w 4339533"/>
                    <a:gd name="connsiteY448" fmla="*/ 1610119 h 3333893"/>
                    <a:gd name="connsiteX449" fmla="*/ 4142030 w 4339533"/>
                    <a:gd name="connsiteY449" fmla="*/ 1631903 h 3333893"/>
                    <a:gd name="connsiteX450" fmla="*/ 4143007 w 4339533"/>
                    <a:gd name="connsiteY450" fmla="*/ 1632850 h 3333893"/>
                    <a:gd name="connsiteX451" fmla="*/ 4174295 w 4339533"/>
                    <a:gd name="connsiteY451" fmla="*/ 1712409 h 3333893"/>
                    <a:gd name="connsiteX452" fmla="*/ 4244693 w 4339533"/>
                    <a:gd name="connsiteY452" fmla="*/ 1736087 h 3333893"/>
                    <a:gd name="connsiteX453" fmla="*/ 4250560 w 4339533"/>
                    <a:gd name="connsiteY453" fmla="*/ 1747453 h 3333893"/>
                    <a:gd name="connsiteX454" fmla="*/ 4243716 w 4339533"/>
                    <a:gd name="connsiteY454" fmla="*/ 1759765 h 3333893"/>
                    <a:gd name="connsiteX455" fmla="*/ 4152785 w 4339533"/>
                    <a:gd name="connsiteY455" fmla="*/ 1797651 h 3333893"/>
                    <a:gd name="connsiteX456" fmla="*/ 4273048 w 4339533"/>
                    <a:gd name="connsiteY456" fmla="*/ 1824170 h 3333893"/>
                    <a:gd name="connsiteX457" fmla="*/ 4283803 w 4339533"/>
                    <a:gd name="connsiteY457" fmla="*/ 1852584 h 3333893"/>
                    <a:gd name="connsiteX458" fmla="*/ 4227093 w 4339533"/>
                    <a:gd name="connsiteY458" fmla="*/ 1911306 h 3333893"/>
                    <a:gd name="connsiteX459" fmla="*/ 4234916 w 4339533"/>
                    <a:gd name="connsiteY459" fmla="*/ 1922672 h 3333893"/>
                    <a:gd name="connsiteX460" fmla="*/ 4281848 w 4339533"/>
                    <a:gd name="connsiteY460" fmla="*/ 2079895 h 3333893"/>
                    <a:gd name="connsiteX461" fmla="*/ 4203628 w 4339533"/>
                    <a:gd name="connsiteY461" fmla="*/ 2078948 h 3333893"/>
                    <a:gd name="connsiteX462" fmla="*/ 4235893 w 4339533"/>
                    <a:gd name="connsiteY462" fmla="*/ 2145247 h 3333893"/>
                    <a:gd name="connsiteX463" fmla="*/ 4237849 w 4339533"/>
                    <a:gd name="connsiteY463" fmla="*/ 2149982 h 3333893"/>
                    <a:gd name="connsiteX464" fmla="*/ 4243716 w 4339533"/>
                    <a:gd name="connsiteY464" fmla="*/ 2242801 h 3333893"/>
                    <a:gd name="connsiteX465" fmla="*/ 4219272 w 4339533"/>
                    <a:gd name="connsiteY465" fmla="*/ 2250378 h 3333893"/>
                    <a:gd name="connsiteX466" fmla="*/ 4149851 w 4339533"/>
                    <a:gd name="connsiteY466" fmla="*/ 2219123 h 3333893"/>
                    <a:gd name="connsiteX467" fmla="*/ 4135186 w 4339533"/>
                    <a:gd name="connsiteY467" fmla="*/ 2209652 h 3333893"/>
                    <a:gd name="connsiteX468" fmla="*/ 4105853 w 4339533"/>
                    <a:gd name="connsiteY468" fmla="*/ 2189762 h 3333893"/>
                    <a:gd name="connsiteX469" fmla="*/ 4120519 w 4339533"/>
                    <a:gd name="connsiteY469" fmla="*/ 2261744 h 3333893"/>
                    <a:gd name="connsiteX470" fmla="*/ 4122475 w 4339533"/>
                    <a:gd name="connsiteY470" fmla="*/ 2280686 h 3333893"/>
                    <a:gd name="connsiteX471" fmla="*/ 4089232 w 4339533"/>
                    <a:gd name="connsiteY471" fmla="*/ 2421809 h 3333893"/>
                    <a:gd name="connsiteX472" fmla="*/ 4066743 w 4339533"/>
                    <a:gd name="connsiteY472" fmla="*/ 2426544 h 3333893"/>
                    <a:gd name="connsiteX473" fmla="*/ 4070654 w 4339533"/>
                    <a:gd name="connsiteY473" fmla="*/ 2429385 h 3333893"/>
                    <a:gd name="connsiteX474" fmla="*/ 4076520 w 4339533"/>
                    <a:gd name="connsiteY474" fmla="*/ 2444539 h 3333893"/>
                    <a:gd name="connsiteX475" fmla="*/ 3978746 w 4339533"/>
                    <a:gd name="connsiteY475" fmla="*/ 2469165 h 3333893"/>
                    <a:gd name="connsiteX476" fmla="*/ 4015901 w 4339533"/>
                    <a:gd name="connsiteY476" fmla="*/ 2503261 h 3333893"/>
                    <a:gd name="connsiteX477" fmla="*/ 3987546 w 4339533"/>
                    <a:gd name="connsiteY477" fmla="*/ 2528834 h 3333893"/>
                    <a:gd name="connsiteX478" fmla="*/ 3967991 w 4339533"/>
                    <a:gd name="connsiteY478" fmla="*/ 2558195 h 3333893"/>
                    <a:gd name="connsiteX479" fmla="*/ 3998301 w 4339533"/>
                    <a:gd name="connsiteY479" fmla="*/ 2556301 h 3333893"/>
                    <a:gd name="connsiteX480" fmla="*/ 4061855 w 4339533"/>
                    <a:gd name="connsiteY480" fmla="*/ 2581873 h 3333893"/>
                    <a:gd name="connsiteX481" fmla="*/ 4039366 w 4339533"/>
                    <a:gd name="connsiteY481" fmla="*/ 2620706 h 3333893"/>
                    <a:gd name="connsiteX482" fmla="*/ 4114653 w 4339533"/>
                    <a:gd name="connsiteY482" fmla="*/ 2647225 h 3333893"/>
                    <a:gd name="connsiteX483" fmla="*/ 4112697 w 4339533"/>
                    <a:gd name="connsiteY483" fmla="*/ 2668062 h 3333893"/>
                    <a:gd name="connsiteX484" fmla="*/ 4054033 w 4339533"/>
                    <a:gd name="connsiteY484" fmla="*/ 2696476 h 3333893"/>
                    <a:gd name="connsiteX485" fmla="*/ 4103898 w 4339533"/>
                    <a:gd name="connsiteY485" fmla="*/ 2731519 h 3333893"/>
                    <a:gd name="connsiteX486" fmla="*/ 4075543 w 4339533"/>
                    <a:gd name="connsiteY486" fmla="*/ 2749515 h 3333893"/>
                    <a:gd name="connsiteX487" fmla="*/ 4099009 w 4339533"/>
                    <a:gd name="connsiteY487" fmla="*/ 2762775 h 3333893"/>
                    <a:gd name="connsiteX488" fmla="*/ 4105853 w 4339533"/>
                    <a:gd name="connsiteY488" fmla="*/ 2776982 h 3333893"/>
                    <a:gd name="connsiteX489" fmla="*/ 4148874 w 4339533"/>
                    <a:gd name="connsiteY489" fmla="*/ 2796872 h 3333893"/>
                    <a:gd name="connsiteX490" fmla="*/ 4127364 w 4339533"/>
                    <a:gd name="connsiteY490" fmla="*/ 2859382 h 3333893"/>
                    <a:gd name="connsiteX491" fmla="*/ 4131275 w 4339533"/>
                    <a:gd name="connsiteY491" fmla="*/ 2861276 h 3333893"/>
                    <a:gd name="connsiteX492" fmla="*/ 4152785 w 4339533"/>
                    <a:gd name="connsiteY492" fmla="*/ 2888743 h 3333893"/>
                    <a:gd name="connsiteX493" fmla="*/ 4099987 w 4339533"/>
                    <a:gd name="connsiteY493" fmla="*/ 2918104 h 3333893"/>
                    <a:gd name="connsiteX494" fmla="*/ 4090210 w 4339533"/>
                    <a:gd name="connsiteY494" fmla="*/ 2918104 h 3333893"/>
                    <a:gd name="connsiteX495" fmla="*/ 4151807 w 4339533"/>
                    <a:gd name="connsiteY495" fmla="*/ 2961672 h 3333893"/>
                    <a:gd name="connsiteX496" fmla="*/ 4151807 w 4339533"/>
                    <a:gd name="connsiteY496" fmla="*/ 2983456 h 3333893"/>
                    <a:gd name="connsiteX497" fmla="*/ 4134208 w 4339533"/>
                    <a:gd name="connsiteY497" fmla="*/ 2991980 h 3333893"/>
                    <a:gd name="connsiteX498" fmla="*/ 4160607 w 4339533"/>
                    <a:gd name="connsiteY498" fmla="*/ 3022288 h 3333893"/>
                    <a:gd name="connsiteX499" fmla="*/ 4144963 w 4339533"/>
                    <a:gd name="connsiteY499" fmla="*/ 3038389 h 3333893"/>
                    <a:gd name="connsiteX500" fmla="*/ 4087276 w 4339533"/>
                    <a:gd name="connsiteY500" fmla="*/ 3043125 h 3333893"/>
                    <a:gd name="connsiteX501" fmla="*/ 4069676 w 4339533"/>
                    <a:gd name="connsiteY501" fmla="*/ 3040284 h 3333893"/>
                    <a:gd name="connsiteX502" fmla="*/ 4066743 w 4339533"/>
                    <a:gd name="connsiteY502" fmla="*/ 3040284 h 3333893"/>
                    <a:gd name="connsiteX503" fmla="*/ 4069676 w 4339533"/>
                    <a:gd name="connsiteY503" fmla="*/ 3051649 h 3333893"/>
                    <a:gd name="connsiteX504" fmla="*/ 4055011 w 4339533"/>
                    <a:gd name="connsiteY504" fmla="*/ 3063962 h 3333893"/>
                    <a:gd name="connsiteX505" fmla="*/ 4058921 w 4339533"/>
                    <a:gd name="connsiteY505" fmla="*/ 3096164 h 3333893"/>
                    <a:gd name="connsiteX506" fmla="*/ 4025678 w 4339533"/>
                    <a:gd name="connsiteY506" fmla="*/ 3105635 h 3333893"/>
                    <a:gd name="connsiteX507" fmla="*/ 4044255 w 4339533"/>
                    <a:gd name="connsiteY507" fmla="*/ 3147309 h 3333893"/>
                    <a:gd name="connsiteX508" fmla="*/ 4019812 w 4339533"/>
                    <a:gd name="connsiteY508" fmla="*/ 3186142 h 3333893"/>
                    <a:gd name="connsiteX509" fmla="*/ 3951369 w 4339533"/>
                    <a:gd name="connsiteY509" fmla="*/ 3205084 h 3333893"/>
                    <a:gd name="connsiteX510" fmla="*/ 3839906 w 4339533"/>
                    <a:gd name="connsiteY510" fmla="*/ 3182353 h 3333893"/>
                    <a:gd name="connsiteX511" fmla="*/ 3839906 w 4339533"/>
                    <a:gd name="connsiteY511" fmla="*/ 3226868 h 3333893"/>
                    <a:gd name="connsiteX512" fmla="*/ 3797863 w 4339533"/>
                    <a:gd name="connsiteY512" fmla="*/ 3223079 h 3333893"/>
                    <a:gd name="connsiteX513" fmla="*/ 3815463 w 4339533"/>
                    <a:gd name="connsiteY513" fmla="*/ 3269489 h 3333893"/>
                    <a:gd name="connsiteX514" fmla="*/ 3800796 w 4339533"/>
                    <a:gd name="connsiteY514" fmla="*/ 3281801 h 3333893"/>
                    <a:gd name="connsiteX515" fmla="*/ 3789064 w 4339533"/>
                    <a:gd name="connsiteY515" fmla="*/ 3283696 h 3333893"/>
                    <a:gd name="connsiteX516" fmla="*/ 3728444 w 4339533"/>
                    <a:gd name="connsiteY516" fmla="*/ 3260017 h 3333893"/>
                    <a:gd name="connsiteX517" fmla="*/ 3723555 w 4339533"/>
                    <a:gd name="connsiteY517" fmla="*/ 3257176 h 3333893"/>
                    <a:gd name="connsiteX518" fmla="*/ 3666846 w 4339533"/>
                    <a:gd name="connsiteY518" fmla="*/ 3217397 h 3333893"/>
                    <a:gd name="connsiteX519" fmla="*/ 3714755 w 4339533"/>
                    <a:gd name="connsiteY519" fmla="*/ 3322528 h 3333893"/>
                    <a:gd name="connsiteX520" fmla="*/ 3695201 w 4339533"/>
                    <a:gd name="connsiteY520" fmla="*/ 3333893 h 3333893"/>
                    <a:gd name="connsiteX521" fmla="*/ 3686400 w 4339533"/>
                    <a:gd name="connsiteY521" fmla="*/ 3333893 h 3333893"/>
                    <a:gd name="connsiteX522" fmla="*/ 3542672 w 4339533"/>
                    <a:gd name="connsiteY522" fmla="*/ 3250546 h 3333893"/>
                    <a:gd name="connsiteX523" fmla="*/ 3660979 w 4339533"/>
                    <a:gd name="connsiteY523" fmla="*/ 3191824 h 3333893"/>
                    <a:gd name="connsiteX524" fmla="*/ 3732355 w 4339533"/>
                    <a:gd name="connsiteY524" fmla="*/ 3242022 h 3333893"/>
                    <a:gd name="connsiteX525" fmla="*/ 3737244 w 4339533"/>
                    <a:gd name="connsiteY525" fmla="*/ 3244863 h 3333893"/>
                    <a:gd name="connsiteX526" fmla="*/ 3791997 w 4339533"/>
                    <a:gd name="connsiteY526" fmla="*/ 3267594 h 3333893"/>
                    <a:gd name="connsiteX527" fmla="*/ 3800796 w 4339533"/>
                    <a:gd name="connsiteY527" fmla="*/ 3266647 h 3333893"/>
                    <a:gd name="connsiteX528" fmla="*/ 3808619 w 4339533"/>
                    <a:gd name="connsiteY528" fmla="*/ 3260964 h 3333893"/>
                    <a:gd name="connsiteX529" fmla="*/ 3775376 w 4339533"/>
                    <a:gd name="connsiteY529" fmla="*/ 3201296 h 3333893"/>
                    <a:gd name="connsiteX530" fmla="*/ 3750932 w 4339533"/>
                    <a:gd name="connsiteY530" fmla="*/ 3171934 h 3333893"/>
                    <a:gd name="connsiteX531" fmla="*/ 3782220 w 4339533"/>
                    <a:gd name="connsiteY531" fmla="*/ 3194666 h 3333893"/>
                    <a:gd name="connsiteX532" fmla="*/ 3828174 w 4339533"/>
                    <a:gd name="connsiteY532" fmla="*/ 3216450 h 3333893"/>
                    <a:gd name="connsiteX533" fmla="*/ 3835018 w 4339533"/>
                    <a:gd name="connsiteY533" fmla="*/ 3214555 h 3333893"/>
                    <a:gd name="connsiteX534" fmla="*/ 3823285 w 4339533"/>
                    <a:gd name="connsiteY534" fmla="*/ 3170040 h 3333893"/>
                    <a:gd name="connsiteX535" fmla="*/ 3812530 w 4339533"/>
                    <a:gd name="connsiteY535" fmla="*/ 3155833 h 3333893"/>
                    <a:gd name="connsiteX536" fmla="*/ 3830129 w 4339533"/>
                    <a:gd name="connsiteY536" fmla="*/ 3162463 h 3333893"/>
                    <a:gd name="connsiteX537" fmla="*/ 3953325 w 4339533"/>
                    <a:gd name="connsiteY537" fmla="*/ 3190877 h 3333893"/>
                    <a:gd name="connsiteX538" fmla="*/ 4015901 w 4339533"/>
                    <a:gd name="connsiteY538" fmla="*/ 3173829 h 3333893"/>
                    <a:gd name="connsiteX539" fmla="*/ 4036433 w 4339533"/>
                    <a:gd name="connsiteY539" fmla="*/ 3142573 h 3333893"/>
                    <a:gd name="connsiteX540" fmla="*/ 4009057 w 4339533"/>
                    <a:gd name="connsiteY540" fmla="*/ 3097111 h 3333893"/>
                    <a:gd name="connsiteX541" fmla="*/ 3992435 w 4339533"/>
                    <a:gd name="connsiteY541" fmla="*/ 3083851 h 3333893"/>
                    <a:gd name="connsiteX542" fmla="*/ 4012968 w 4339533"/>
                    <a:gd name="connsiteY542" fmla="*/ 3088587 h 3333893"/>
                    <a:gd name="connsiteX543" fmla="*/ 4052077 w 4339533"/>
                    <a:gd name="connsiteY543" fmla="*/ 3086693 h 3333893"/>
                    <a:gd name="connsiteX544" fmla="*/ 4043277 w 4339533"/>
                    <a:gd name="connsiteY544" fmla="*/ 3061121 h 3333893"/>
                    <a:gd name="connsiteX545" fmla="*/ 4036433 w 4339533"/>
                    <a:gd name="connsiteY545" fmla="*/ 3054490 h 3333893"/>
                    <a:gd name="connsiteX546" fmla="*/ 4046211 w 4339533"/>
                    <a:gd name="connsiteY546" fmla="*/ 3052596 h 3333893"/>
                    <a:gd name="connsiteX547" fmla="*/ 4061855 w 4339533"/>
                    <a:gd name="connsiteY547" fmla="*/ 3045966 h 3333893"/>
                    <a:gd name="connsiteX548" fmla="*/ 4049144 w 4339533"/>
                    <a:gd name="connsiteY548" fmla="*/ 3032706 h 3333893"/>
                    <a:gd name="connsiteX549" fmla="*/ 4027633 w 4339533"/>
                    <a:gd name="connsiteY549" fmla="*/ 3018500 h 3333893"/>
                    <a:gd name="connsiteX550" fmla="*/ 4053055 w 4339533"/>
                    <a:gd name="connsiteY550" fmla="*/ 3023235 h 3333893"/>
                    <a:gd name="connsiteX551" fmla="*/ 4072610 w 4339533"/>
                    <a:gd name="connsiteY551" fmla="*/ 3026077 h 3333893"/>
                    <a:gd name="connsiteX552" fmla="*/ 4090210 w 4339533"/>
                    <a:gd name="connsiteY552" fmla="*/ 3028918 h 3333893"/>
                    <a:gd name="connsiteX553" fmla="*/ 4142030 w 4339533"/>
                    <a:gd name="connsiteY553" fmla="*/ 3024182 h 3333893"/>
                    <a:gd name="connsiteX554" fmla="*/ 4151807 w 4339533"/>
                    <a:gd name="connsiteY554" fmla="*/ 3016605 h 3333893"/>
                    <a:gd name="connsiteX555" fmla="*/ 4111719 w 4339533"/>
                    <a:gd name="connsiteY555" fmla="*/ 2984403 h 3333893"/>
                    <a:gd name="connsiteX556" fmla="*/ 4084343 w 4339533"/>
                    <a:gd name="connsiteY556" fmla="*/ 2970196 h 3333893"/>
                    <a:gd name="connsiteX557" fmla="*/ 4114653 w 4339533"/>
                    <a:gd name="connsiteY557" fmla="*/ 2974932 h 3333893"/>
                    <a:gd name="connsiteX558" fmla="*/ 4143985 w 4339533"/>
                    <a:gd name="connsiteY558" fmla="*/ 2972090 h 3333893"/>
                    <a:gd name="connsiteX559" fmla="*/ 4143007 w 4339533"/>
                    <a:gd name="connsiteY559" fmla="*/ 2959777 h 3333893"/>
                    <a:gd name="connsiteX560" fmla="*/ 4076520 w 4339533"/>
                    <a:gd name="connsiteY560" fmla="*/ 2917157 h 3333893"/>
                    <a:gd name="connsiteX561" fmla="*/ 4064788 w 4339533"/>
                    <a:gd name="connsiteY561" fmla="*/ 2913368 h 3333893"/>
                    <a:gd name="connsiteX562" fmla="*/ 4039366 w 4339533"/>
                    <a:gd name="connsiteY562" fmla="*/ 2904844 h 3333893"/>
                    <a:gd name="connsiteX563" fmla="*/ 4074565 w 4339533"/>
                    <a:gd name="connsiteY563" fmla="*/ 2903897 h 3333893"/>
                    <a:gd name="connsiteX564" fmla="*/ 4103898 w 4339533"/>
                    <a:gd name="connsiteY564" fmla="*/ 2902950 h 3333893"/>
                    <a:gd name="connsiteX565" fmla="*/ 4145941 w 4339533"/>
                    <a:gd name="connsiteY565" fmla="*/ 2882113 h 3333893"/>
                    <a:gd name="connsiteX566" fmla="*/ 4130297 w 4339533"/>
                    <a:gd name="connsiteY566" fmla="*/ 2866012 h 3333893"/>
                    <a:gd name="connsiteX567" fmla="*/ 4119541 w 4339533"/>
                    <a:gd name="connsiteY567" fmla="*/ 2863171 h 3333893"/>
                    <a:gd name="connsiteX568" fmla="*/ 4109764 w 4339533"/>
                    <a:gd name="connsiteY568" fmla="*/ 2861276 h 3333893"/>
                    <a:gd name="connsiteX569" fmla="*/ 4117586 w 4339533"/>
                    <a:gd name="connsiteY569" fmla="*/ 2854646 h 3333893"/>
                    <a:gd name="connsiteX570" fmla="*/ 4143007 w 4339533"/>
                    <a:gd name="connsiteY570" fmla="*/ 2796872 h 3333893"/>
                    <a:gd name="connsiteX571" fmla="*/ 4104875 w 4339533"/>
                    <a:gd name="connsiteY571" fmla="*/ 2785506 h 3333893"/>
                    <a:gd name="connsiteX572" fmla="*/ 4094120 w 4339533"/>
                    <a:gd name="connsiteY572" fmla="*/ 2789294 h 3333893"/>
                    <a:gd name="connsiteX573" fmla="*/ 4098031 w 4339533"/>
                    <a:gd name="connsiteY573" fmla="*/ 2778876 h 3333893"/>
                    <a:gd name="connsiteX574" fmla="*/ 4095098 w 4339533"/>
                    <a:gd name="connsiteY574" fmla="*/ 2766563 h 3333893"/>
                    <a:gd name="connsiteX575" fmla="*/ 4055988 w 4339533"/>
                    <a:gd name="connsiteY575" fmla="*/ 2749515 h 3333893"/>
                    <a:gd name="connsiteX576" fmla="*/ 4051100 w 4339533"/>
                    <a:gd name="connsiteY576" fmla="*/ 2749515 h 3333893"/>
                    <a:gd name="connsiteX577" fmla="*/ 4046211 w 4339533"/>
                    <a:gd name="connsiteY577" fmla="*/ 2749515 h 3333893"/>
                    <a:gd name="connsiteX578" fmla="*/ 4045233 w 4339533"/>
                    <a:gd name="connsiteY578" fmla="*/ 2739097 h 3333893"/>
                    <a:gd name="connsiteX579" fmla="*/ 4053055 w 4339533"/>
                    <a:gd name="connsiteY579" fmla="*/ 2738150 h 3333893"/>
                    <a:gd name="connsiteX580" fmla="*/ 4055988 w 4339533"/>
                    <a:gd name="connsiteY580" fmla="*/ 2738150 h 3333893"/>
                    <a:gd name="connsiteX581" fmla="*/ 4074565 w 4339533"/>
                    <a:gd name="connsiteY581" fmla="*/ 2736255 h 3333893"/>
                    <a:gd name="connsiteX582" fmla="*/ 4097054 w 4339533"/>
                    <a:gd name="connsiteY582" fmla="*/ 2727731 h 3333893"/>
                    <a:gd name="connsiteX583" fmla="*/ 4025678 w 4339533"/>
                    <a:gd name="connsiteY583" fmla="*/ 2693634 h 3333893"/>
                    <a:gd name="connsiteX584" fmla="*/ 3985590 w 4339533"/>
                    <a:gd name="connsiteY584" fmla="*/ 2681322 h 3333893"/>
                    <a:gd name="connsiteX585" fmla="*/ 4027633 w 4339533"/>
                    <a:gd name="connsiteY585" fmla="*/ 2683216 h 3333893"/>
                    <a:gd name="connsiteX586" fmla="*/ 4041322 w 4339533"/>
                    <a:gd name="connsiteY586" fmla="*/ 2683216 h 3333893"/>
                    <a:gd name="connsiteX587" fmla="*/ 4107808 w 4339533"/>
                    <a:gd name="connsiteY587" fmla="*/ 2658591 h 3333893"/>
                    <a:gd name="connsiteX588" fmla="*/ 4108786 w 4339533"/>
                    <a:gd name="connsiteY588" fmla="*/ 2648172 h 3333893"/>
                    <a:gd name="connsiteX589" fmla="*/ 4036433 w 4339533"/>
                    <a:gd name="connsiteY589" fmla="*/ 2626388 h 3333893"/>
                    <a:gd name="connsiteX590" fmla="*/ 4014923 w 4339533"/>
                    <a:gd name="connsiteY590" fmla="*/ 2632071 h 3333893"/>
                    <a:gd name="connsiteX591" fmla="*/ 4011012 w 4339533"/>
                    <a:gd name="connsiteY591" fmla="*/ 2633018 h 3333893"/>
                    <a:gd name="connsiteX592" fmla="*/ 4011012 w 4339533"/>
                    <a:gd name="connsiteY592" fmla="*/ 2633018 h 3333893"/>
                    <a:gd name="connsiteX593" fmla="*/ 4007101 w 4339533"/>
                    <a:gd name="connsiteY593" fmla="*/ 2633018 h 3333893"/>
                    <a:gd name="connsiteX594" fmla="*/ 4006123 w 4339533"/>
                    <a:gd name="connsiteY594" fmla="*/ 2629230 h 3333893"/>
                    <a:gd name="connsiteX595" fmla="*/ 4013945 w 4339533"/>
                    <a:gd name="connsiteY595" fmla="*/ 2621652 h 3333893"/>
                    <a:gd name="connsiteX596" fmla="*/ 4037411 w 4339533"/>
                    <a:gd name="connsiteY596" fmla="*/ 2608393 h 3333893"/>
                    <a:gd name="connsiteX597" fmla="*/ 4055988 w 4339533"/>
                    <a:gd name="connsiteY597" fmla="*/ 2579979 h 3333893"/>
                    <a:gd name="connsiteX598" fmla="*/ 4002212 w 4339533"/>
                    <a:gd name="connsiteY598" fmla="*/ 2561036 h 3333893"/>
                    <a:gd name="connsiteX599" fmla="*/ 3956258 w 4339533"/>
                    <a:gd name="connsiteY599" fmla="*/ 2564825 h 3333893"/>
                    <a:gd name="connsiteX600" fmla="*/ 3936703 w 4339533"/>
                    <a:gd name="connsiteY600" fmla="*/ 2567666 h 3333893"/>
                    <a:gd name="connsiteX601" fmla="*/ 3952347 w 4339533"/>
                    <a:gd name="connsiteY601" fmla="*/ 2556301 h 3333893"/>
                    <a:gd name="connsiteX602" fmla="*/ 3981680 w 4339533"/>
                    <a:gd name="connsiteY602" fmla="*/ 2519363 h 3333893"/>
                    <a:gd name="connsiteX603" fmla="*/ 3981680 w 4339533"/>
                    <a:gd name="connsiteY603" fmla="*/ 2515574 h 3333893"/>
                    <a:gd name="connsiteX604" fmla="*/ 3985590 w 4339533"/>
                    <a:gd name="connsiteY604" fmla="*/ 2514627 h 3333893"/>
                    <a:gd name="connsiteX605" fmla="*/ 4010034 w 4339533"/>
                    <a:gd name="connsiteY605" fmla="*/ 2497579 h 3333893"/>
                    <a:gd name="connsiteX606" fmla="*/ 3957236 w 4339533"/>
                    <a:gd name="connsiteY606" fmla="*/ 2464429 h 3333893"/>
                    <a:gd name="connsiteX607" fmla="*/ 3928882 w 4339533"/>
                    <a:gd name="connsiteY607" fmla="*/ 2455905 h 3333893"/>
                    <a:gd name="connsiteX608" fmla="*/ 3958213 w 4339533"/>
                    <a:gd name="connsiteY608" fmla="*/ 2454958 h 3333893"/>
                    <a:gd name="connsiteX609" fmla="*/ 4070654 w 4339533"/>
                    <a:gd name="connsiteY609" fmla="*/ 2436015 h 3333893"/>
                    <a:gd name="connsiteX610" fmla="*/ 4067721 w 4339533"/>
                    <a:gd name="connsiteY610" fmla="*/ 2431280 h 3333893"/>
                    <a:gd name="connsiteX611" fmla="*/ 4034477 w 4339533"/>
                    <a:gd name="connsiteY611" fmla="*/ 2415178 h 3333893"/>
                    <a:gd name="connsiteX612" fmla="*/ 4015901 w 4339533"/>
                    <a:gd name="connsiteY612" fmla="*/ 2409496 h 3333893"/>
                    <a:gd name="connsiteX613" fmla="*/ 4035455 w 4339533"/>
                    <a:gd name="connsiteY613" fmla="*/ 2405707 h 3333893"/>
                    <a:gd name="connsiteX614" fmla="*/ 4040344 w 4339533"/>
                    <a:gd name="connsiteY614" fmla="*/ 2404760 h 3333893"/>
                    <a:gd name="connsiteX615" fmla="*/ 4042300 w 4339533"/>
                    <a:gd name="connsiteY615" fmla="*/ 2405707 h 3333893"/>
                    <a:gd name="connsiteX616" fmla="*/ 4090210 w 4339533"/>
                    <a:gd name="connsiteY616" fmla="*/ 2406655 h 3333893"/>
                    <a:gd name="connsiteX617" fmla="*/ 4117586 w 4339533"/>
                    <a:gd name="connsiteY617" fmla="*/ 2275951 h 3333893"/>
                    <a:gd name="connsiteX618" fmla="*/ 4115630 w 4339533"/>
                    <a:gd name="connsiteY618" fmla="*/ 2256061 h 3333893"/>
                    <a:gd name="connsiteX619" fmla="*/ 4094120 w 4339533"/>
                    <a:gd name="connsiteY619" fmla="*/ 2168925 h 3333893"/>
                    <a:gd name="connsiteX620" fmla="*/ 4086299 w 4339533"/>
                    <a:gd name="connsiteY620" fmla="*/ 2149035 h 3333893"/>
                    <a:gd name="connsiteX621" fmla="*/ 4102920 w 4339533"/>
                    <a:gd name="connsiteY621" fmla="*/ 2163242 h 3333893"/>
                    <a:gd name="connsiteX622" fmla="*/ 4144963 w 4339533"/>
                    <a:gd name="connsiteY622" fmla="*/ 2194498 h 3333893"/>
                    <a:gd name="connsiteX623" fmla="*/ 4159629 w 4339533"/>
                    <a:gd name="connsiteY623" fmla="*/ 2204916 h 3333893"/>
                    <a:gd name="connsiteX624" fmla="*/ 4223182 w 4339533"/>
                    <a:gd name="connsiteY624" fmla="*/ 2234277 h 3333893"/>
                    <a:gd name="connsiteX625" fmla="*/ 4241760 w 4339533"/>
                    <a:gd name="connsiteY625" fmla="*/ 2228594 h 3333893"/>
                    <a:gd name="connsiteX626" fmla="*/ 4231982 w 4339533"/>
                    <a:gd name="connsiteY626" fmla="*/ 2148088 h 3333893"/>
                    <a:gd name="connsiteX627" fmla="*/ 4230026 w 4339533"/>
                    <a:gd name="connsiteY627" fmla="*/ 2143353 h 3333893"/>
                    <a:gd name="connsiteX628" fmla="*/ 4186028 w 4339533"/>
                    <a:gd name="connsiteY628" fmla="*/ 2056217 h 3333893"/>
                    <a:gd name="connsiteX629" fmla="*/ 4172340 w 4339533"/>
                    <a:gd name="connsiteY629" fmla="*/ 2031591 h 3333893"/>
                    <a:gd name="connsiteX630" fmla="*/ 4193850 w 4339533"/>
                    <a:gd name="connsiteY630" fmla="*/ 2049587 h 3333893"/>
                    <a:gd name="connsiteX631" fmla="*/ 4275981 w 4339533"/>
                    <a:gd name="connsiteY631" fmla="*/ 2067582 h 3333893"/>
                    <a:gd name="connsiteX632" fmla="*/ 4229049 w 4339533"/>
                    <a:gd name="connsiteY632" fmla="*/ 1920777 h 3333893"/>
                    <a:gd name="connsiteX633" fmla="*/ 4217316 w 4339533"/>
                    <a:gd name="connsiteY633" fmla="*/ 1904676 h 3333893"/>
                    <a:gd name="connsiteX634" fmla="*/ 4212428 w 4339533"/>
                    <a:gd name="connsiteY634" fmla="*/ 1898046 h 3333893"/>
                    <a:gd name="connsiteX635" fmla="*/ 4220249 w 4339533"/>
                    <a:gd name="connsiteY635" fmla="*/ 1896152 h 3333893"/>
                    <a:gd name="connsiteX636" fmla="*/ 4275981 w 4339533"/>
                    <a:gd name="connsiteY636" fmla="*/ 1845007 h 3333893"/>
                    <a:gd name="connsiteX637" fmla="*/ 4268159 w 4339533"/>
                    <a:gd name="connsiteY637" fmla="*/ 1824170 h 3333893"/>
                    <a:gd name="connsiteX638" fmla="*/ 4161585 w 4339533"/>
                    <a:gd name="connsiteY638" fmla="*/ 1801439 h 3333893"/>
                    <a:gd name="connsiteX639" fmla="*/ 4117586 w 4339533"/>
                    <a:gd name="connsiteY639" fmla="*/ 1802386 h 3333893"/>
                    <a:gd name="connsiteX640" fmla="*/ 4076520 w 4339533"/>
                    <a:gd name="connsiteY640" fmla="*/ 1804281 h 3333893"/>
                    <a:gd name="connsiteX641" fmla="*/ 4115630 w 4339533"/>
                    <a:gd name="connsiteY641" fmla="*/ 1791968 h 3333893"/>
                    <a:gd name="connsiteX642" fmla="*/ 4136163 w 4339533"/>
                    <a:gd name="connsiteY642" fmla="*/ 1785338 h 3333893"/>
                    <a:gd name="connsiteX643" fmla="*/ 4240782 w 4339533"/>
                    <a:gd name="connsiteY643" fmla="*/ 1743664 h 3333893"/>
                    <a:gd name="connsiteX644" fmla="*/ 4243716 w 4339533"/>
                    <a:gd name="connsiteY644" fmla="*/ 1739876 h 3333893"/>
                    <a:gd name="connsiteX645" fmla="*/ 4241760 w 4339533"/>
                    <a:gd name="connsiteY645" fmla="*/ 1737034 h 3333893"/>
                    <a:gd name="connsiteX646" fmla="*/ 4168429 w 4339533"/>
                    <a:gd name="connsiteY646" fmla="*/ 1714303 h 3333893"/>
                    <a:gd name="connsiteX647" fmla="*/ 4159629 w 4339533"/>
                    <a:gd name="connsiteY647" fmla="*/ 1713356 h 3333893"/>
                    <a:gd name="connsiteX648" fmla="*/ 4164518 w 4339533"/>
                    <a:gd name="connsiteY648" fmla="*/ 1706726 h 3333893"/>
                    <a:gd name="connsiteX649" fmla="*/ 4138119 w 4339533"/>
                    <a:gd name="connsiteY649" fmla="*/ 1633797 h 3333893"/>
                    <a:gd name="connsiteX650" fmla="*/ 4108786 w 4339533"/>
                    <a:gd name="connsiteY650" fmla="*/ 1612013 h 3333893"/>
                    <a:gd name="connsiteX651" fmla="*/ 4105853 w 4339533"/>
                    <a:gd name="connsiteY651" fmla="*/ 1600648 h 3333893"/>
                    <a:gd name="connsiteX652" fmla="*/ 4115630 w 4339533"/>
                    <a:gd name="connsiteY652" fmla="*/ 1594018 h 3333893"/>
                    <a:gd name="connsiteX653" fmla="*/ 4115630 w 4339533"/>
                    <a:gd name="connsiteY653" fmla="*/ 1594018 h 3333893"/>
                    <a:gd name="connsiteX654" fmla="*/ 4155718 w 4339533"/>
                    <a:gd name="connsiteY654" fmla="*/ 1599701 h 3333893"/>
                    <a:gd name="connsiteX655" fmla="*/ 4213405 w 4339533"/>
                    <a:gd name="connsiteY655" fmla="*/ 1606331 h 3333893"/>
                    <a:gd name="connsiteX656" fmla="*/ 4154740 w 4339533"/>
                    <a:gd name="connsiteY656" fmla="*/ 1548556 h 3333893"/>
                    <a:gd name="connsiteX657" fmla="*/ 4141052 w 4339533"/>
                    <a:gd name="connsiteY657" fmla="*/ 1539084 h 3333893"/>
                    <a:gd name="connsiteX658" fmla="*/ 4137141 w 4339533"/>
                    <a:gd name="connsiteY658" fmla="*/ 1526772 h 3333893"/>
                    <a:gd name="connsiteX659" fmla="*/ 4145941 w 4339533"/>
                    <a:gd name="connsiteY659" fmla="*/ 1520142 h 3333893"/>
                    <a:gd name="connsiteX660" fmla="*/ 4146918 w 4339533"/>
                    <a:gd name="connsiteY660" fmla="*/ 1520142 h 3333893"/>
                    <a:gd name="connsiteX661" fmla="*/ 4198739 w 4339533"/>
                    <a:gd name="connsiteY661" fmla="*/ 1534349 h 3333893"/>
                    <a:gd name="connsiteX662" fmla="*/ 4230026 w 4339533"/>
                    <a:gd name="connsiteY662" fmla="*/ 1544767 h 3333893"/>
                    <a:gd name="connsiteX663" fmla="*/ 4226116 w 4339533"/>
                    <a:gd name="connsiteY663" fmla="*/ 1539084 h 3333893"/>
                    <a:gd name="connsiteX664" fmla="*/ 4182117 w 4339533"/>
                    <a:gd name="connsiteY664" fmla="*/ 1495516 h 3333893"/>
                    <a:gd name="connsiteX665" fmla="*/ 4164518 w 4339533"/>
                    <a:gd name="connsiteY665" fmla="*/ 1480362 h 3333893"/>
                    <a:gd name="connsiteX666" fmla="*/ 4187006 w 4339533"/>
                    <a:gd name="connsiteY666" fmla="*/ 1486992 h 3333893"/>
                    <a:gd name="connsiteX667" fmla="*/ 4329757 w 4339533"/>
                    <a:gd name="connsiteY667" fmla="*/ 1493622 h 3333893"/>
                    <a:gd name="connsiteX668" fmla="*/ 4329757 w 4339533"/>
                    <a:gd name="connsiteY668" fmla="*/ 1493622 h 3333893"/>
                    <a:gd name="connsiteX669" fmla="*/ 4254470 w 4339533"/>
                    <a:gd name="connsiteY669" fmla="*/ 1447213 h 3333893"/>
                    <a:gd name="connsiteX670" fmla="*/ 4227093 w 4339533"/>
                    <a:gd name="connsiteY670" fmla="*/ 1439636 h 3333893"/>
                    <a:gd name="connsiteX671" fmla="*/ 4219272 w 4339533"/>
                    <a:gd name="connsiteY671" fmla="*/ 1430165 h 3333893"/>
                    <a:gd name="connsiteX672" fmla="*/ 4224160 w 4339533"/>
                    <a:gd name="connsiteY672" fmla="*/ 1420693 h 3333893"/>
                    <a:gd name="connsiteX673" fmla="*/ 4246649 w 4339533"/>
                    <a:gd name="connsiteY673" fmla="*/ 1410275 h 3333893"/>
                    <a:gd name="connsiteX674" fmla="*/ 4292603 w 4339533"/>
                    <a:gd name="connsiteY674" fmla="*/ 1382808 h 3333893"/>
                    <a:gd name="connsiteX675" fmla="*/ 4295536 w 4339533"/>
                    <a:gd name="connsiteY675" fmla="*/ 1372390 h 3333893"/>
                    <a:gd name="connsiteX676" fmla="*/ 4242738 w 4339533"/>
                    <a:gd name="connsiteY676" fmla="*/ 1339240 h 3333893"/>
                    <a:gd name="connsiteX677" fmla="*/ 4146918 w 4339533"/>
                    <a:gd name="connsiteY677" fmla="*/ 1327874 h 3333893"/>
                    <a:gd name="connsiteX678" fmla="*/ 4114653 w 4339533"/>
                    <a:gd name="connsiteY678" fmla="*/ 1325980 h 3333893"/>
                    <a:gd name="connsiteX679" fmla="*/ 4104875 w 4339533"/>
                    <a:gd name="connsiteY679" fmla="*/ 1318403 h 3333893"/>
                    <a:gd name="connsiteX680" fmla="*/ 4108786 w 4339533"/>
                    <a:gd name="connsiteY680" fmla="*/ 1307038 h 3333893"/>
                    <a:gd name="connsiteX681" fmla="*/ 4156696 w 4339533"/>
                    <a:gd name="connsiteY681" fmla="*/ 1282412 h 3333893"/>
                    <a:gd name="connsiteX682" fmla="*/ 4201673 w 4339533"/>
                    <a:gd name="connsiteY682" fmla="*/ 1259681 h 3333893"/>
                    <a:gd name="connsiteX683" fmla="*/ 4229049 w 4339533"/>
                    <a:gd name="connsiteY683" fmla="*/ 1218955 h 3333893"/>
                    <a:gd name="connsiteX684" fmla="*/ 4187984 w 4339533"/>
                    <a:gd name="connsiteY684" fmla="*/ 1192435 h 3333893"/>
                    <a:gd name="connsiteX685" fmla="*/ 3991457 w 4339533"/>
                    <a:gd name="connsiteY685" fmla="*/ 1247369 h 3333893"/>
                    <a:gd name="connsiteX686" fmla="*/ 3986568 w 4339533"/>
                    <a:gd name="connsiteY686" fmla="*/ 1248316 h 3333893"/>
                    <a:gd name="connsiteX687" fmla="*/ 3975813 w 4339533"/>
                    <a:gd name="connsiteY687" fmla="*/ 1237898 h 3333893"/>
                    <a:gd name="connsiteX688" fmla="*/ 3979724 w 4339533"/>
                    <a:gd name="connsiteY688" fmla="*/ 1196224 h 3333893"/>
                    <a:gd name="connsiteX689" fmla="*/ 3972880 w 4339533"/>
                    <a:gd name="connsiteY689" fmla="*/ 1106246 h 3333893"/>
                    <a:gd name="connsiteX690" fmla="*/ 3950392 w 4339533"/>
                    <a:gd name="connsiteY690" fmla="*/ 1091092 h 3333893"/>
                    <a:gd name="connsiteX691" fmla="*/ 3910304 w 4339533"/>
                    <a:gd name="connsiteY691" fmla="*/ 1119506 h 3333893"/>
                    <a:gd name="connsiteX692" fmla="*/ 3890750 w 4339533"/>
                    <a:gd name="connsiteY692" fmla="*/ 1187699 h 3333893"/>
                    <a:gd name="connsiteX693" fmla="*/ 3887816 w 4339533"/>
                    <a:gd name="connsiteY693" fmla="*/ 1195277 h 3333893"/>
                    <a:gd name="connsiteX694" fmla="*/ 3879994 w 4339533"/>
                    <a:gd name="connsiteY694" fmla="*/ 1198118 h 3333893"/>
                    <a:gd name="connsiteX695" fmla="*/ 3870217 w 4339533"/>
                    <a:gd name="connsiteY695" fmla="*/ 1190541 h 3333893"/>
                    <a:gd name="connsiteX696" fmla="*/ 3858484 w 4339533"/>
                    <a:gd name="connsiteY696" fmla="*/ 1104352 h 3333893"/>
                    <a:gd name="connsiteX697" fmla="*/ 3843817 w 4339533"/>
                    <a:gd name="connsiteY697" fmla="*/ 1004904 h 3333893"/>
                    <a:gd name="connsiteX698" fmla="*/ 3803730 w 4339533"/>
                    <a:gd name="connsiteY698" fmla="*/ 917768 h 3333893"/>
                    <a:gd name="connsiteX699" fmla="*/ 3765598 w 4339533"/>
                    <a:gd name="connsiteY699" fmla="*/ 900720 h 3333893"/>
                    <a:gd name="connsiteX700" fmla="*/ 3750932 w 4339533"/>
                    <a:gd name="connsiteY700" fmla="*/ 904508 h 3333893"/>
                    <a:gd name="connsiteX701" fmla="*/ 3735288 w 4339533"/>
                    <a:gd name="connsiteY701" fmla="*/ 960389 h 3333893"/>
                    <a:gd name="connsiteX702" fmla="*/ 3733333 w 4339533"/>
                    <a:gd name="connsiteY702" fmla="*/ 968913 h 3333893"/>
                    <a:gd name="connsiteX703" fmla="*/ 3724532 w 4339533"/>
                    <a:gd name="connsiteY703" fmla="*/ 972701 h 3333893"/>
                    <a:gd name="connsiteX704" fmla="*/ 3714755 w 4339533"/>
                    <a:gd name="connsiteY704" fmla="*/ 965124 h 3333893"/>
                    <a:gd name="connsiteX705" fmla="*/ 3645335 w 4339533"/>
                    <a:gd name="connsiteY705" fmla="*/ 868517 h 3333893"/>
                    <a:gd name="connsiteX706" fmla="*/ 3618936 w 4339533"/>
                    <a:gd name="connsiteY706" fmla="*/ 859993 h 3333893"/>
                    <a:gd name="connsiteX707" fmla="*/ 3601337 w 4339533"/>
                    <a:gd name="connsiteY707" fmla="*/ 866623 h 3333893"/>
                    <a:gd name="connsiteX708" fmla="*/ 3596448 w 4339533"/>
                    <a:gd name="connsiteY708" fmla="*/ 887460 h 3333893"/>
                    <a:gd name="connsiteX709" fmla="*/ 3608181 w 4339533"/>
                    <a:gd name="connsiteY709" fmla="*/ 931028 h 3333893"/>
                    <a:gd name="connsiteX710" fmla="*/ 3613070 w 4339533"/>
                    <a:gd name="connsiteY710" fmla="*/ 946182 h 3333893"/>
                    <a:gd name="connsiteX711" fmla="*/ 3616003 w 4339533"/>
                    <a:gd name="connsiteY711" fmla="*/ 956600 h 3333893"/>
                    <a:gd name="connsiteX712" fmla="*/ 3606225 w 4339533"/>
                    <a:gd name="connsiteY712" fmla="*/ 952812 h 3333893"/>
                    <a:gd name="connsiteX713" fmla="*/ 3591559 w 4339533"/>
                    <a:gd name="connsiteY713" fmla="*/ 948076 h 3333893"/>
                    <a:gd name="connsiteX714" fmla="*/ 3536806 w 4339533"/>
                    <a:gd name="connsiteY714" fmla="*/ 939552 h 3333893"/>
                    <a:gd name="connsiteX715" fmla="*/ 3534850 w 4339533"/>
                    <a:gd name="connsiteY715" fmla="*/ 939552 h 3333893"/>
                    <a:gd name="connsiteX716" fmla="*/ 3494763 w 4339533"/>
                    <a:gd name="connsiteY716" fmla="*/ 921556 h 3333893"/>
                    <a:gd name="connsiteX717" fmla="*/ 3486940 w 4339533"/>
                    <a:gd name="connsiteY717" fmla="*/ 918715 h 3333893"/>
                    <a:gd name="connsiteX718" fmla="*/ 3477163 w 4339533"/>
                    <a:gd name="connsiteY718" fmla="*/ 914926 h 3333893"/>
                    <a:gd name="connsiteX719" fmla="*/ 3466408 w 4339533"/>
                    <a:gd name="connsiteY719" fmla="*/ 911138 h 3333893"/>
                    <a:gd name="connsiteX720" fmla="*/ 3476185 w 4339533"/>
                    <a:gd name="connsiteY720" fmla="*/ 905455 h 3333893"/>
                    <a:gd name="connsiteX721" fmla="*/ 3505518 w 4339533"/>
                    <a:gd name="connsiteY721" fmla="*/ 892195 h 3333893"/>
                    <a:gd name="connsiteX722" fmla="*/ 3550494 w 4339533"/>
                    <a:gd name="connsiteY722" fmla="*/ 869464 h 3333893"/>
                    <a:gd name="connsiteX723" fmla="*/ 3577871 w 4339533"/>
                    <a:gd name="connsiteY723" fmla="*/ 828738 h 3333893"/>
                    <a:gd name="connsiteX724" fmla="*/ 3536806 w 4339533"/>
                    <a:gd name="connsiteY724" fmla="*/ 803165 h 3333893"/>
                    <a:gd name="connsiteX725" fmla="*/ 3341257 w 4339533"/>
                    <a:gd name="connsiteY725" fmla="*/ 858099 h 3333893"/>
                    <a:gd name="connsiteX726" fmla="*/ 3336368 w 4339533"/>
                    <a:gd name="connsiteY726" fmla="*/ 859046 h 3333893"/>
                    <a:gd name="connsiteX727" fmla="*/ 3325612 w 4339533"/>
                    <a:gd name="connsiteY727" fmla="*/ 848627 h 3333893"/>
                    <a:gd name="connsiteX728" fmla="*/ 3329523 w 4339533"/>
                    <a:gd name="connsiteY728" fmla="*/ 806954 h 3333893"/>
                    <a:gd name="connsiteX729" fmla="*/ 3322679 w 4339533"/>
                    <a:gd name="connsiteY729" fmla="*/ 716976 h 3333893"/>
                    <a:gd name="connsiteX730" fmla="*/ 3300192 w 4339533"/>
                    <a:gd name="connsiteY730" fmla="*/ 702770 h 3333893"/>
                    <a:gd name="connsiteX731" fmla="*/ 3260104 w 4339533"/>
                    <a:gd name="connsiteY731" fmla="*/ 731183 h 3333893"/>
                    <a:gd name="connsiteX732" fmla="*/ 3241527 w 4339533"/>
                    <a:gd name="connsiteY732" fmla="*/ 799377 h 3333893"/>
                    <a:gd name="connsiteX733" fmla="*/ 3238593 w 4339533"/>
                    <a:gd name="connsiteY733" fmla="*/ 806954 h 3333893"/>
                    <a:gd name="connsiteX734" fmla="*/ 3230772 w 4339533"/>
                    <a:gd name="connsiteY734" fmla="*/ 809795 h 3333893"/>
                    <a:gd name="connsiteX735" fmla="*/ 3220994 w 4339533"/>
                    <a:gd name="connsiteY735" fmla="*/ 802218 h 3333893"/>
                    <a:gd name="connsiteX736" fmla="*/ 3209261 w 4339533"/>
                    <a:gd name="connsiteY736" fmla="*/ 716029 h 3333893"/>
                    <a:gd name="connsiteX737" fmla="*/ 3194595 w 4339533"/>
                    <a:gd name="connsiteY737" fmla="*/ 616581 h 3333893"/>
                    <a:gd name="connsiteX738" fmla="*/ 3154507 w 4339533"/>
                    <a:gd name="connsiteY738" fmla="*/ 529445 h 3333893"/>
                    <a:gd name="connsiteX739" fmla="*/ 3116375 w 4339533"/>
                    <a:gd name="connsiteY739" fmla="*/ 512397 h 3333893"/>
                    <a:gd name="connsiteX740" fmla="*/ 3101709 w 4339533"/>
                    <a:gd name="connsiteY740" fmla="*/ 516185 h 3333893"/>
                    <a:gd name="connsiteX741" fmla="*/ 3086065 w 4339533"/>
                    <a:gd name="connsiteY741" fmla="*/ 572066 h 3333893"/>
                    <a:gd name="connsiteX742" fmla="*/ 3084110 w 4339533"/>
                    <a:gd name="connsiteY742" fmla="*/ 580590 h 3333893"/>
                    <a:gd name="connsiteX743" fmla="*/ 3075310 w 4339533"/>
                    <a:gd name="connsiteY743" fmla="*/ 584379 h 3333893"/>
                    <a:gd name="connsiteX744" fmla="*/ 3065533 w 4339533"/>
                    <a:gd name="connsiteY744" fmla="*/ 576801 h 3333893"/>
                    <a:gd name="connsiteX745" fmla="*/ 2996113 w 4339533"/>
                    <a:gd name="connsiteY745" fmla="*/ 480194 h 3333893"/>
                    <a:gd name="connsiteX746" fmla="*/ 2969713 w 4339533"/>
                    <a:gd name="connsiteY746" fmla="*/ 471670 h 3333893"/>
                    <a:gd name="connsiteX747" fmla="*/ 2949181 w 4339533"/>
                    <a:gd name="connsiteY747" fmla="*/ 482089 h 3333893"/>
                    <a:gd name="connsiteX748" fmla="*/ 2947226 w 4339533"/>
                    <a:gd name="connsiteY748" fmla="*/ 486824 h 3333893"/>
                    <a:gd name="connsiteX749" fmla="*/ 2942337 w 4339533"/>
                    <a:gd name="connsiteY749" fmla="*/ 483983 h 3333893"/>
                    <a:gd name="connsiteX750" fmla="*/ 2786875 w 4339533"/>
                    <a:gd name="connsiteY750" fmla="*/ 449886 h 3333893"/>
                    <a:gd name="connsiteX751" fmla="*/ 2714522 w 4339533"/>
                    <a:gd name="connsiteY751" fmla="*/ 453675 h 3333893"/>
                    <a:gd name="connsiteX752" fmla="*/ 2678346 w 4339533"/>
                    <a:gd name="connsiteY752" fmla="*/ 457463 h 3333893"/>
                    <a:gd name="connsiteX753" fmla="*/ 2711589 w 4339533"/>
                    <a:gd name="connsiteY753" fmla="*/ 444203 h 3333893"/>
                    <a:gd name="connsiteX754" fmla="*/ 2818163 w 4339533"/>
                    <a:gd name="connsiteY754" fmla="*/ 375063 h 3333893"/>
                    <a:gd name="connsiteX755" fmla="*/ 2815230 w 4339533"/>
                    <a:gd name="connsiteY755" fmla="*/ 356120 h 3333893"/>
                    <a:gd name="connsiteX756" fmla="*/ 2723322 w 4339533"/>
                    <a:gd name="connsiteY756" fmla="*/ 324865 h 3333893"/>
                    <a:gd name="connsiteX757" fmla="*/ 2712567 w 4339533"/>
                    <a:gd name="connsiteY757" fmla="*/ 324865 h 3333893"/>
                    <a:gd name="connsiteX758" fmla="*/ 2588393 w 4339533"/>
                    <a:gd name="connsiteY758" fmla="*/ 358962 h 3333893"/>
                    <a:gd name="connsiteX759" fmla="*/ 2568838 w 4339533"/>
                    <a:gd name="connsiteY759" fmla="*/ 367486 h 3333893"/>
                    <a:gd name="connsiteX760" fmla="*/ 2582526 w 4339533"/>
                    <a:gd name="connsiteY760" fmla="*/ 351385 h 3333893"/>
                    <a:gd name="connsiteX761" fmla="*/ 2631414 w 4339533"/>
                    <a:gd name="connsiteY761" fmla="*/ 281297 h 3333893"/>
                    <a:gd name="connsiteX762" fmla="*/ 2632392 w 4339533"/>
                    <a:gd name="connsiteY762" fmla="*/ 279403 h 3333893"/>
                    <a:gd name="connsiteX763" fmla="*/ 2634347 w 4339533"/>
                    <a:gd name="connsiteY763" fmla="*/ 232047 h 3333893"/>
                    <a:gd name="connsiteX764" fmla="*/ 2618703 w 4339533"/>
                    <a:gd name="connsiteY764" fmla="*/ 226364 h 3333893"/>
                    <a:gd name="connsiteX765" fmla="*/ 2601104 w 4339533"/>
                    <a:gd name="connsiteY765" fmla="*/ 234888 h 3333893"/>
                    <a:gd name="connsiteX766" fmla="*/ 2587415 w 4339533"/>
                    <a:gd name="connsiteY766" fmla="*/ 241518 h 3333893"/>
                    <a:gd name="connsiteX767" fmla="*/ 2576660 w 4339533"/>
                    <a:gd name="connsiteY767" fmla="*/ 247201 h 3333893"/>
                    <a:gd name="connsiteX768" fmla="*/ 2580571 w 4339533"/>
                    <a:gd name="connsiteY768" fmla="*/ 235835 h 3333893"/>
                    <a:gd name="connsiteX769" fmla="*/ 2582526 w 4339533"/>
                    <a:gd name="connsiteY769" fmla="*/ 230152 h 3333893"/>
                    <a:gd name="connsiteX770" fmla="*/ 2586437 w 4339533"/>
                    <a:gd name="connsiteY770" fmla="*/ 218787 h 3333893"/>
                    <a:gd name="connsiteX771" fmla="*/ 2591326 w 4339533"/>
                    <a:gd name="connsiteY771" fmla="*/ 200791 h 3333893"/>
                    <a:gd name="connsiteX772" fmla="*/ 2591326 w 4339533"/>
                    <a:gd name="connsiteY772" fmla="*/ 82400 h 3333893"/>
                    <a:gd name="connsiteX773" fmla="*/ 2557106 w 4339533"/>
                    <a:gd name="connsiteY773" fmla="*/ 71035 h 3333893"/>
                    <a:gd name="connsiteX774" fmla="*/ 2455420 w 4339533"/>
                    <a:gd name="connsiteY774" fmla="*/ 103237 h 3333893"/>
                    <a:gd name="connsiteX775" fmla="*/ 2436843 w 4339533"/>
                    <a:gd name="connsiteY775" fmla="*/ 111761 h 3333893"/>
                    <a:gd name="connsiteX776" fmla="*/ 2359601 w 4339533"/>
                    <a:gd name="connsiteY776" fmla="*/ 161012 h 3333893"/>
                    <a:gd name="connsiteX777" fmla="*/ 2342979 w 4339533"/>
                    <a:gd name="connsiteY777" fmla="*/ 175219 h 3333893"/>
                    <a:gd name="connsiteX778" fmla="*/ 2351779 w 4339533"/>
                    <a:gd name="connsiteY778" fmla="*/ 155329 h 3333893"/>
                    <a:gd name="connsiteX779" fmla="*/ 2367423 w 4339533"/>
                    <a:gd name="connsiteY779" fmla="*/ 106079 h 3333893"/>
                    <a:gd name="connsiteX780" fmla="*/ 2372311 w 4339533"/>
                    <a:gd name="connsiteY780" fmla="*/ 89030 h 3333893"/>
                    <a:gd name="connsiteX781" fmla="*/ 2367423 w 4339533"/>
                    <a:gd name="connsiteY781" fmla="*/ 6630 h 3333893"/>
                    <a:gd name="connsiteX782" fmla="*/ 2356668 w 4339533"/>
                    <a:gd name="connsiteY782" fmla="*/ 3788 h 3333893"/>
                    <a:gd name="connsiteX783" fmla="*/ 2293114 w 4339533"/>
                    <a:gd name="connsiteY783" fmla="*/ 43568 h 3333893"/>
                    <a:gd name="connsiteX784" fmla="*/ 2289203 w 4339533"/>
                    <a:gd name="connsiteY784" fmla="*/ 47356 h 3333893"/>
                    <a:gd name="connsiteX785" fmla="*/ 2220761 w 4339533"/>
                    <a:gd name="connsiteY785" fmla="*/ 117444 h 3333893"/>
                    <a:gd name="connsiteX786" fmla="*/ 2202184 w 4339533"/>
                    <a:gd name="connsiteY786" fmla="*/ 138281 h 3333893"/>
                    <a:gd name="connsiteX787" fmla="*/ 2211961 w 4339533"/>
                    <a:gd name="connsiteY787" fmla="*/ 112708 h 3333893"/>
                    <a:gd name="connsiteX788" fmla="*/ 2219783 w 4339533"/>
                    <a:gd name="connsiteY788" fmla="*/ 44515 h 3333893"/>
                    <a:gd name="connsiteX789" fmla="*/ 2201206 w 4339533"/>
                    <a:gd name="connsiteY789" fmla="*/ 32202 h 3333893"/>
                    <a:gd name="connsiteX790" fmla="*/ 2196317 w 4339533"/>
                    <a:gd name="connsiteY790" fmla="*/ 31255 h 3333893"/>
                    <a:gd name="connsiteX791" fmla="*/ 2076054 w 4339533"/>
                    <a:gd name="connsiteY791" fmla="*/ 125021 h 3333893"/>
                    <a:gd name="connsiteX792" fmla="*/ 2064322 w 4339533"/>
                    <a:gd name="connsiteY792" fmla="*/ 142069 h 3333893"/>
                    <a:gd name="connsiteX793" fmla="*/ 2060411 w 4339533"/>
                    <a:gd name="connsiteY793" fmla="*/ 148699 h 3333893"/>
                    <a:gd name="connsiteX794" fmla="*/ 2055522 w 4339533"/>
                    <a:gd name="connsiteY794" fmla="*/ 142069 h 3333893"/>
                    <a:gd name="connsiteX795" fmla="*/ 1986102 w 4339533"/>
                    <a:gd name="connsiteY795" fmla="*/ 108920 h 3333893"/>
                    <a:gd name="connsiteX796" fmla="*/ 1968503 w 4339533"/>
                    <a:gd name="connsiteY796" fmla="*/ 124074 h 3333893"/>
                    <a:gd name="connsiteX797" fmla="*/ 2000768 w 4339533"/>
                    <a:gd name="connsiteY797" fmla="*/ 267090 h 3333893"/>
                    <a:gd name="connsiteX798" fmla="*/ 2017390 w 4339533"/>
                    <a:gd name="connsiteY798" fmla="*/ 303081 h 3333893"/>
                    <a:gd name="connsiteX799" fmla="*/ 1991968 w 4339533"/>
                    <a:gd name="connsiteY799" fmla="*/ 271826 h 3333893"/>
                    <a:gd name="connsiteX800" fmla="*/ 1979258 w 4339533"/>
                    <a:gd name="connsiteY800" fmla="*/ 255725 h 3333893"/>
                    <a:gd name="connsiteX801" fmla="*/ 1902016 w 4339533"/>
                    <a:gd name="connsiteY801" fmla="*/ 176166 h 3333893"/>
                    <a:gd name="connsiteX802" fmla="*/ 1895172 w 4339533"/>
                    <a:gd name="connsiteY802" fmla="*/ 178060 h 3333893"/>
                    <a:gd name="connsiteX803" fmla="*/ 1899083 w 4339533"/>
                    <a:gd name="connsiteY803" fmla="*/ 252883 h 3333893"/>
                    <a:gd name="connsiteX804" fmla="*/ 1901038 w 4339533"/>
                    <a:gd name="connsiteY804" fmla="*/ 261408 h 3333893"/>
                    <a:gd name="connsiteX805" fmla="*/ 1893216 w 4339533"/>
                    <a:gd name="connsiteY805" fmla="*/ 259513 h 3333893"/>
                    <a:gd name="connsiteX806" fmla="*/ 1831619 w 4339533"/>
                    <a:gd name="connsiteY806" fmla="*/ 308764 h 3333893"/>
                    <a:gd name="connsiteX807" fmla="*/ 1820863 w 4339533"/>
                    <a:gd name="connsiteY807" fmla="*/ 342861 h 3333893"/>
                    <a:gd name="connsiteX808" fmla="*/ 1811086 w 4339533"/>
                    <a:gd name="connsiteY808" fmla="*/ 349491 h 3333893"/>
                    <a:gd name="connsiteX809" fmla="*/ 1801308 w 4339533"/>
                    <a:gd name="connsiteY809" fmla="*/ 342861 h 3333893"/>
                    <a:gd name="connsiteX810" fmla="*/ 1792509 w 4339533"/>
                    <a:gd name="connsiteY810" fmla="*/ 304028 h 3333893"/>
                    <a:gd name="connsiteX811" fmla="*/ 1777842 w 4339533"/>
                    <a:gd name="connsiteY811" fmla="*/ 249095 h 3333893"/>
                    <a:gd name="connsiteX812" fmla="*/ 1741666 w 4339533"/>
                    <a:gd name="connsiteY812" fmla="*/ 322971 h 3333893"/>
                    <a:gd name="connsiteX813" fmla="*/ 1737755 w 4339533"/>
                    <a:gd name="connsiteY813" fmla="*/ 339072 h 3333893"/>
                    <a:gd name="connsiteX814" fmla="*/ 1727000 w 4339533"/>
                    <a:gd name="connsiteY814" fmla="*/ 346649 h 3333893"/>
                    <a:gd name="connsiteX815" fmla="*/ 1718200 w 4339533"/>
                    <a:gd name="connsiteY815" fmla="*/ 339072 h 3333893"/>
                    <a:gd name="connsiteX816" fmla="*/ 1713311 w 4339533"/>
                    <a:gd name="connsiteY816" fmla="*/ 286980 h 3333893"/>
                    <a:gd name="connsiteX817" fmla="*/ 1712334 w 4339533"/>
                    <a:gd name="connsiteY817" fmla="*/ 254778 h 3333893"/>
                    <a:gd name="connsiteX818" fmla="*/ 1708423 w 4339533"/>
                    <a:gd name="connsiteY818" fmla="*/ 260460 h 3333893"/>
                    <a:gd name="connsiteX819" fmla="*/ 1681046 w 4339533"/>
                    <a:gd name="connsiteY819" fmla="*/ 315394 h 3333893"/>
                    <a:gd name="connsiteX820" fmla="*/ 1673224 w 4339533"/>
                    <a:gd name="connsiteY820" fmla="*/ 337178 h 3333893"/>
                    <a:gd name="connsiteX821" fmla="*/ 1671268 w 4339533"/>
                    <a:gd name="connsiteY821" fmla="*/ 314447 h 3333893"/>
                    <a:gd name="connsiteX822" fmla="*/ 1628247 w 4339533"/>
                    <a:gd name="connsiteY822" fmla="*/ 182796 h 3333893"/>
                    <a:gd name="connsiteX823" fmla="*/ 1628247 w 4339533"/>
                    <a:gd name="connsiteY823" fmla="*/ 182796 h 3333893"/>
                    <a:gd name="connsiteX824" fmla="*/ 1609670 w 4339533"/>
                    <a:gd name="connsiteY824" fmla="*/ 267090 h 3333893"/>
                    <a:gd name="connsiteX825" fmla="*/ 1612604 w 4339533"/>
                    <a:gd name="connsiteY825" fmla="*/ 294557 h 3333893"/>
                    <a:gd name="connsiteX826" fmla="*/ 1609670 w 4339533"/>
                    <a:gd name="connsiteY826" fmla="*/ 302134 h 3333893"/>
                    <a:gd name="connsiteX827" fmla="*/ 1595004 w 4339533"/>
                    <a:gd name="connsiteY827" fmla="*/ 303081 h 3333893"/>
                    <a:gd name="connsiteX828" fmla="*/ 1576427 w 4339533"/>
                    <a:gd name="connsiteY828" fmla="*/ 286033 h 3333893"/>
                    <a:gd name="connsiteX829" fmla="*/ 1534384 w 4339533"/>
                    <a:gd name="connsiteY829" fmla="*/ 253831 h 3333893"/>
                    <a:gd name="connsiteX830" fmla="*/ 1520696 w 4339533"/>
                    <a:gd name="connsiteY830" fmla="*/ 256672 h 3333893"/>
                    <a:gd name="connsiteX831" fmla="*/ 1509940 w 4339533"/>
                    <a:gd name="connsiteY831" fmla="*/ 314447 h 3333893"/>
                    <a:gd name="connsiteX832" fmla="*/ 1533406 w 4339533"/>
                    <a:gd name="connsiteY832" fmla="*/ 405371 h 3333893"/>
                    <a:gd name="connsiteX833" fmla="*/ 1543184 w 4339533"/>
                    <a:gd name="connsiteY833" fmla="*/ 435679 h 3333893"/>
                    <a:gd name="connsiteX834" fmla="*/ 1541228 w 4339533"/>
                    <a:gd name="connsiteY834" fmla="*/ 445151 h 3333893"/>
                    <a:gd name="connsiteX835" fmla="*/ 1526562 w 4339533"/>
                    <a:gd name="connsiteY835" fmla="*/ 447045 h 3333893"/>
                    <a:gd name="connsiteX836" fmla="*/ 1485497 w 4339533"/>
                    <a:gd name="connsiteY836" fmla="*/ 412001 h 3333893"/>
                    <a:gd name="connsiteX837" fmla="*/ 1448342 w 4339533"/>
                    <a:gd name="connsiteY837" fmla="*/ 379799 h 3333893"/>
                    <a:gd name="connsiteX838" fmla="*/ 1412166 w 4339533"/>
                    <a:gd name="connsiteY838" fmla="*/ 364645 h 3333893"/>
                    <a:gd name="connsiteX839" fmla="*/ 1398478 w 4339533"/>
                    <a:gd name="connsiteY839" fmla="*/ 369380 h 3333893"/>
                    <a:gd name="connsiteX840" fmla="*/ 1387722 w 4339533"/>
                    <a:gd name="connsiteY840" fmla="*/ 415789 h 3333893"/>
                    <a:gd name="connsiteX841" fmla="*/ 1509940 w 4339533"/>
                    <a:gd name="connsiteY841" fmla="*/ 573960 h 3333893"/>
                    <a:gd name="connsiteX842" fmla="*/ 1513852 w 4339533"/>
                    <a:gd name="connsiteY842" fmla="*/ 583431 h 3333893"/>
                    <a:gd name="connsiteX843" fmla="*/ 1507007 w 4339533"/>
                    <a:gd name="connsiteY843" fmla="*/ 591008 h 3333893"/>
                    <a:gd name="connsiteX844" fmla="*/ 1464964 w 4339533"/>
                    <a:gd name="connsiteY844" fmla="*/ 602374 h 3333893"/>
                    <a:gd name="connsiteX845" fmla="*/ 1380878 w 4339533"/>
                    <a:gd name="connsiteY845" fmla="*/ 639312 h 3333893"/>
                    <a:gd name="connsiteX846" fmla="*/ 1375012 w 4339533"/>
                    <a:gd name="connsiteY846" fmla="*/ 664884 h 3333893"/>
                    <a:gd name="connsiteX847" fmla="*/ 1416077 w 4339533"/>
                    <a:gd name="connsiteY847" fmla="*/ 691404 h 3333893"/>
                    <a:gd name="connsiteX848" fmla="*/ 1488430 w 4339533"/>
                    <a:gd name="connsiteY848" fmla="*/ 684774 h 3333893"/>
                    <a:gd name="connsiteX849" fmla="*/ 1502118 w 4339533"/>
                    <a:gd name="connsiteY849" fmla="*/ 691404 h 3333893"/>
                    <a:gd name="connsiteX850" fmla="*/ 1498208 w 4339533"/>
                    <a:gd name="connsiteY850" fmla="*/ 702770 h 3333893"/>
                    <a:gd name="connsiteX851" fmla="*/ 1465942 w 4339533"/>
                    <a:gd name="connsiteY851" fmla="*/ 720765 h 3333893"/>
                    <a:gd name="connsiteX852" fmla="*/ 1464964 w 4339533"/>
                    <a:gd name="connsiteY852" fmla="*/ 721712 h 3333893"/>
                    <a:gd name="connsiteX853" fmla="*/ 1463009 w 4339533"/>
                    <a:gd name="connsiteY853" fmla="*/ 721712 h 3333893"/>
                    <a:gd name="connsiteX854" fmla="*/ 1354479 w 4339533"/>
                    <a:gd name="connsiteY854" fmla="*/ 753914 h 3333893"/>
                    <a:gd name="connsiteX855" fmla="*/ 1335902 w 4339533"/>
                    <a:gd name="connsiteY855" fmla="*/ 762439 h 3333893"/>
                    <a:gd name="connsiteX856" fmla="*/ 1258660 w 4339533"/>
                    <a:gd name="connsiteY856" fmla="*/ 811689 h 3333893"/>
                    <a:gd name="connsiteX857" fmla="*/ 1242038 w 4339533"/>
                    <a:gd name="connsiteY857" fmla="*/ 825896 h 3333893"/>
                    <a:gd name="connsiteX858" fmla="*/ 1250838 w 4339533"/>
                    <a:gd name="connsiteY858" fmla="*/ 806007 h 3333893"/>
                    <a:gd name="connsiteX859" fmla="*/ 1266482 w 4339533"/>
                    <a:gd name="connsiteY859" fmla="*/ 756756 h 3333893"/>
                    <a:gd name="connsiteX860" fmla="*/ 1271371 w 4339533"/>
                    <a:gd name="connsiteY860" fmla="*/ 739708 h 3333893"/>
                    <a:gd name="connsiteX861" fmla="*/ 1265504 w 4339533"/>
                    <a:gd name="connsiteY861" fmla="*/ 657307 h 3333893"/>
                    <a:gd name="connsiteX862" fmla="*/ 1254749 w 4339533"/>
                    <a:gd name="connsiteY862" fmla="*/ 654466 h 3333893"/>
                    <a:gd name="connsiteX863" fmla="*/ 1191195 w 4339533"/>
                    <a:gd name="connsiteY863" fmla="*/ 694245 h 3333893"/>
                    <a:gd name="connsiteX864" fmla="*/ 1187285 w 4339533"/>
                    <a:gd name="connsiteY864" fmla="*/ 698034 h 3333893"/>
                    <a:gd name="connsiteX865" fmla="*/ 1118842 w 4339533"/>
                    <a:gd name="connsiteY865" fmla="*/ 768122 h 3333893"/>
                    <a:gd name="connsiteX866" fmla="*/ 1100265 w 4339533"/>
                    <a:gd name="connsiteY866" fmla="*/ 788958 h 3333893"/>
                    <a:gd name="connsiteX867" fmla="*/ 1110043 w 4339533"/>
                    <a:gd name="connsiteY867" fmla="*/ 763386 h 3333893"/>
                    <a:gd name="connsiteX868" fmla="*/ 1116887 w 4339533"/>
                    <a:gd name="connsiteY868" fmla="*/ 695193 h 3333893"/>
                    <a:gd name="connsiteX869" fmla="*/ 1098310 w 4339533"/>
                    <a:gd name="connsiteY869" fmla="*/ 682880 h 3333893"/>
                    <a:gd name="connsiteX870" fmla="*/ 1093421 w 4339533"/>
                    <a:gd name="connsiteY870" fmla="*/ 681933 h 3333893"/>
                    <a:gd name="connsiteX871" fmla="*/ 973158 w 4339533"/>
                    <a:gd name="connsiteY871" fmla="*/ 775699 h 3333893"/>
                    <a:gd name="connsiteX872" fmla="*/ 961425 w 4339533"/>
                    <a:gd name="connsiteY872" fmla="*/ 791800 h 3333893"/>
                    <a:gd name="connsiteX873" fmla="*/ 957514 w 4339533"/>
                    <a:gd name="connsiteY873" fmla="*/ 798430 h 3333893"/>
                    <a:gd name="connsiteX874" fmla="*/ 952626 w 4339533"/>
                    <a:gd name="connsiteY874" fmla="*/ 791800 h 3333893"/>
                    <a:gd name="connsiteX875" fmla="*/ 883206 w 4339533"/>
                    <a:gd name="connsiteY875" fmla="*/ 758650 h 3333893"/>
                    <a:gd name="connsiteX876" fmla="*/ 865607 w 4339533"/>
                    <a:gd name="connsiteY876" fmla="*/ 773804 h 3333893"/>
                    <a:gd name="connsiteX877" fmla="*/ 897872 w 4339533"/>
                    <a:gd name="connsiteY877" fmla="*/ 916821 h 3333893"/>
                    <a:gd name="connsiteX878" fmla="*/ 914494 w 4339533"/>
                    <a:gd name="connsiteY878" fmla="*/ 952812 h 3333893"/>
                    <a:gd name="connsiteX879" fmla="*/ 889072 w 4339533"/>
                    <a:gd name="connsiteY879" fmla="*/ 921556 h 3333893"/>
                    <a:gd name="connsiteX880" fmla="*/ 876362 w 4339533"/>
                    <a:gd name="connsiteY880" fmla="*/ 905455 h 3333893"/>
                    <a:gd name="connsiteX881" fmla="*/ 799120 w 4339533"/>
                    <a:gd name="connsiteY881" fmla="*/ 825896 h 3333893"/>
                    <a:gd name="connsiteX882" fmla="*/ 792276 w 4339533"/>
                    <a:gd name="connsiteY882" fmla="*/ 827791 h 3333893"/>
                    <a:gd name="connsiteX883" fmla="*/ 795209 w 4339533"/>
                    <a:gd name="connsiteY883" fmla="*/ 902614 h 3333893"/>
                    <a:gd name="connsiteX884" fmla="*/ 797164 w 4339533"/>
                    <a:gd name="connsiteY884" fmla="*/ 911138 h 3333893"/>
                    <a:gd name="connsiteX885" fmla="*/ 789343 w 4339533"/>
                    <a:gd name="connsiteY885" fmla="*/ 909244 h 3333893"/>
                    <a:gd name="connsiteX886" fmla="*/ 727744 w 4339533"/>
                    <a:gd name="connsiteY886" fmla="*/ 958494 h 3333893"/>
                    <a:gd name="connsiteX887" fmla="*/ 716989 w 4339533"/>
                    <a:gd name="connsiteY887" fmla="*/ 992591 h 3333893"/>
                    <a:gd name="connsiteX888" fmla="*/ 707212 w 4339533"/>
                    <a:gd name="connsiteY888" fmla="*/ 998274 h 3333893"/>
                    <a:gd name="connsiteX889" fmla="*/ 697434 w 4339533"/>
                    <a:gd name="connsiteY889" fmla="*/ 991644 h 3333893"/>
                    <a:gd name="connsiteX890" fmla="*/ 688635 w 4339533"/>
                    <a:gd name="connsiteY890" fmla="*/ 952812 h 3333893"/>
                    <a:gd name="connsiteX891" fmla="*/ 673969 w 4339533"/>
                    <a:gd name="connsiteY891" fmla="*/ 897878 h 3333893"/>
                    <a:gd name="connsiteX892" fmla="*/ 637792 w 4339533"/>
                    <a:gd name="connsiteY892" fmla="*/ 971754 h 3333893"/>
                    <a:gd name="connsiteX893" fmla="*/ 633881 w 4339533"/>
                    <a:gd name="connsiteY893" fmla="*/ 987855 h 3333893"/>
                    <a:gd name="connsiteX894" fmla="*/ 623126 w 4339533"/>
                    <a:gd name="connsiteY894" fmla="*/ 995432 h 3333893"/>
                    <a:gd name="connsiteX895" fmla="*/ 614326 w 4339533"/>
                    <a:gd name="connsiteY895" fmla="*/ 987855 h 3333893"/>
                    <a:gd name="connsiteX896" fmla="*/ 609437 w 4339533"/>
                    <a:gd name="connsiteY896" fmla="*/ 935763 h 3333893"/>
                    <a:gd name="connsiteX897" fmla="*/ 608460 w 4339533"/>
                    <a:gd name="connsiteY897" fmla="*/ 903561 h 3333893"/>
                    <a:gd name="connsiteX898" fmla="*/ 604548 w 4339533"/>
                    <a:gd name="connsiteY898" fmla="*/ 909244 h 3333893"/>
                    <a:gd name="connsiteX899" fmla="*/ 577172 w 4339533"/>
                    <a:gd name="connsiteY899" fmla="*/ 965124 h 3333893"/>
                    <a:gd name="connsiteX900" fmla="*/ 569350 w 4339533"/>
                    <a:gd name="connsiteY900" fmla="*/ 986908 h 3333893"/>
                    <a:gd name="connsiteX901" fmla="*/ 567394 w 4339533"/>
                    <a:gd name="connsiteY901" fmla="*/ 964177 h 3333893"/>
                    <a:gd name="connsiteX902" fmla="*/ 524373 w 4339533"/>
                    <a:gd name="connsiteY902" fmla="*/ 832526 h 3333893"/>
                    <a:gd name="connsiteX903" fmla="*/ 524373 w 4339533"/>
                    <a:gd name="connsiteY903" fmla="*/ 832526 h 3333893"/>
                    <a:gd name="connsiteX904" fmla="*/ 506774 w 4339533"/>
                    <a:gd name="connsiteY904" fmla="*/ 916821 h 3333893"/>
                    <a:gd name="connsiteX905" fmla="*/ 509707 w 4339533"/>
                    <a:gd name="connsiteY905" fmla="*/ 944287 h 3333893"/>
                    <a:gd name="connsiteX906" fmla="*/ 506774 w 4339533"/>
                    <a:gd name="connsiteY906" fmla="*/ 951864 h 3333893"/>
                    <a:gd name="connsiteX907" fmla="*/ 492108 w 4339533"/>
                    <a:gd name="connsiteY907" fmla="*/ 952812 h 3333893"/>
                    <a:gd name="connsiteX908" fmla="*/ 473531 w 4339533"/>
                    <a:gd name="connsiteY908" fmla="*/ 935763 h 3333893"/>
                    <a:gd name="connsiteX909" fmla="*/ 430510 w 4339533"/>
                    <a:gd name="connsiteY909" fmla="*/ 903561 h 3333893"/>
                    <a:gd name="connsiteX910" fmla="*/ 416822 w 4339533"/>
                    <a:gd name="connsiteY910" fmla="*/ 906402 h 3333893"/>
                    <a:gd name="connsiteX911" fmla="*/ 406066 w 4339533"/>
                    <a:gd name="connsiteY911" fmla="*/ 964177 h 3333893"/>
                    <a:gd name="connsiteX912" fmla="*/ 429532 w 4339533"/>
                    <a:gd name="connsiteY912" fmla="*/ 1055102 h 3333893"/>
                    <a:gd name="connsiteX913" fmla="*/ 439310 w 4339533"/>
                    <a:gd name="connsiteY913" fmla="*/ 1085410 h 3333893"/>
                    <a:gd name="connsiteX914" fmla="*/ 437354 w 4339533"/>
                    <a:gd name="connsiteY914" fmla="*/ 1094881 h 3333893"/>
                    <a:gd name="connsiteX915" fmla="*/ 422688 w 4339533"/>
                    <a:gd name="connsiteY915" fmla="*/ 1096775 h 3333893"/>
                    <a:gd name="connsiteX916" fmla="*/ 381623 w 4339533"/>
                    <a:gd name="connsiteY916" fmla="*/ 1062679 h 3333893"/>
                    <a:gd name="connsiteX917" fmla="*/ 344468 w 4339533"/>
                    <a:gd name="connsiteY917" fmla="*/ 1030476 h 3333893"/>
                    <a:gd name="connsiteX918" fmla="*/ 308292 w 4339533"/>
                    <a:gd name="connsiteY918" fmla="*/ 1015322 h 3333893"/>
                    <a:gd name="connsiteX919" fmla="*/ 295581 w 4339533"/>
                    <a:gd name="connsiteY919" fmla="*/ 1020058 h 3333893"/>
                    <a:gd name="connsiteX920" fmla="*/ 284826 w 4339533"/>
                    <a:gd name="connsiteY920" fmla="*/ 1066467 h 3333893"/>
                    <a:gd name="connsiteX921" fmla="*/ 407044 w 4339533"/>
                    <a:gd name="connsiteY921" fmla="*/ 1224637 h 3333893"/>
                    <a:gd name="connsiteX922" fmla="*/ 410955 w 4339533"/>
                    <a:gd name="connsiteY922" fmla="*/ 1234109 h 3333893"/>
                    <a:gd name="connsiteX923" fmla="*/ 404111 w 4339533"/>
                    <a:gd name="connsiteY923" fmla="*/ 1241686 h 3333893"/>
                    <a:gd name="connsiteX924" fmla="*/ 363046 w 4339533"/>
                    <a:gd name="connsiteY924" fmla="*/ 1253052 h 3333893"/>
                    <a:gd name="connsiteX925" fmla="*/ 278960 w 4339533"/>
                    <a:gd name="connsiteY925" fmla="*/ 1289990 h 3333893"/>
                    <a:gd name="connsiteX926" fmla="*/ 273093 w 4339533"/>
                    <a:gd name="connsiteY926" fmla="*/ 1315562 h 3333893"/>
                    <a:gd name="connsiteX927" fmla="*/ 314158 w 4339533"/>
                    <a:gd name="connsiteY927" fmla="*/ 1342082 h 3333893"/>
                    <a:gd name="connsiteX928" fmla="*/ 386511 w 4339533"/>
                    <a:gd name="connsiteY928" fmla="*/ 1335452 h 3333893"/>
                    <a:gd name="connsiteX929" fmla="*/ 400200 w 4339533"/>
                    <a:gd name="connsiteY929" fmla="*/ 1342082 h 3333893"/>
                    <a:gd name="connsiteX930" fmla="*/ 395311 w 4339533"/>
                    <a:gd name="connsiteY930" fmla="*/ 1353447 h 3333893"/>
                    <a:gd name="connsiteX931" fmla="*/ 316114 w 4339533"/>
                    <a:gd name="connsiteY931" fmla="*/ 1394174 h 3333893"/>
                    <a:gd name="connsiteX932" fmla="*/ 225184 w 4339533"/>
                    <a:gd name="connsiteY932" fmla="*/ 1442477 h 3333893"/>
                    <a:gd name="connsiteX933" fmla="*/ 154786 w 4339533"/>
                    <a:gd name="connsiteY933" fmla="*/ 1509723 h 3333893"/>
                    <a:gd name="connsiteX934" fmla="*/ 151853 w 4339533"/>
                    <a:gd name="connsiteY934" fmla="*/ 1550450 h 3333893"/>
                    <a:gd name="connsiteX935" fmla="*/ 152830 w 4339533"/>
                    <a:gd name="connsiteY935" fmla="*/ 1553291 h 3333893"/>
                    <a:gd name="connsiteX936" fmla="*/ 150875 w 4339533"/>
                    <a:gd name="connsiteY936" fmla="*/ 1555186 h 3333893"/>
                    <a:gd name="connsiteX937" fmla="*/ 145986 w 4339533"/>
                    <a:gd name="connsiteY937" fmla="*/ 1591177 h 3333893"/>
                    <a:gd name="connsiteX938" fmla="*/ 171408 w 4339533"/>
                    <a:gd name="connsiteY938" fmla="*/ 1643269 h 3333893"/>
                    <a:gd name="connsiteX939" fmla="*/ 173363 w 4339533"/>
                    <a:gd name="connsiteY939" fmla="*/ 1646110 h 3333893"/>
                    <a:gd name="connsiteX940" fmla="*/ 172385 w 4339533"/>
                    <a:gd name="connsiteY940" fmla="*/ 1648951 h 3333893"/>
                    <a:gd name="connsiteX941" fmla="*/ 164563 w 4339533"/>
                    <a:gd name="connsiteY941" fmla="*/ 1670735 h 3333893"/>
                    <a:gd name="connsiteX942" fmla="*/ 170430 w 4339533"/>
                    <a:gd name="connsiteY942" fmla="*/ 1705779 h 3333893"/>
                    <a:gd name="connsiteX943" fmla="*/ 200740 w 4339533"/>
                    <a:gd name="connsiteY943" fmla="*/ 1709568 h 3333893"/>
                    <a:gd name="connsiteX944" fmla="*/ 214428 w 4339533"/>
                    <a:gd name="connsiteY944" fmla="*/ 1701043 h 3333893"/>
                    <a:gd name="connsiteX945" fmla="*/ 218339 w 4339533"/>
                    <a:gd name="connsiteY945" fmla="*/ 1699149 h 3333893"/>
                    <a:gd name="connsiteX946" fmla="*/ 221273 w 4339533"/>
                    <a:gd name="connsiteY946" fmla="*/ 1701990 h 3333893"/>
                    <a:gd name="connsiteX947" fmla="*/ 255494 w 4339533"/>
                    <a:gd name="connsiteY947" fmla="*/ 1732299 h 3333893"/>
                    <a:gd name="connsiteX948" fmla="*/ 258427 w 4339533"/>
                    <a:gd name="connsiteY948" fmla="*/ 1741770 h 3333893"/>
                    <a:gd name="connsiteX949" fmla="*/ 252560 w 4339533"/>
                    <a:gd name="connsiteY949" fmla="*/ 1749347 h 3333893"/>
                    <a:gd name="connsiteX950" fmla="*/ 215406 w 4339533"/>
                    <a:gd name="connsiteY950" fmla="*/ 1759765 h 3333893"/>
                    <a:gd name="connsiteX951" fmla="*/ 141098 w 4339533"/>
                    <a:gd name="connsiteY951" fmla="*/ 1792915 h 3333893"/>
                    <a:gd name="connsiteX952" fmla="*/ 135231 w 4339533"/>
                    <a:gd name="connsiteY952" fmla="*/ 1814699 h 3333893"/>
                    <a:gd name="connsiteX953" fmla="*/ 171408 w 4339533"/>
                    <a:gd name="connsiteY953" fmla="*/ 1837430 h 3333893"/>
                    <a:gd name="connsiteX954" fmla="*/ 234961 w 4339533"/>
                    <a:gd name="connsiteY954" fmla="*/ 1831747 h 3333893"/>
                    <a:gd name="connsiteX955" fmla="*/ 248649 w 4339533"/>
                    <a:gd name="connsiteY955" fmla="*/ 1838377 h 3333893"/>
                    <a:gd name="connsiteX956" fmla="*/ 244739 w 4339533"/>
                    <a:gd name="connsiteY956" fmla="*/ 1848795 h 3333893"/>
                    <a:gd name="connsiteX957" fmla="*/ 174341 w 4339533"/>
                    <a:gd name="connsiteY957" fmla="*/ 1884786 h 3333893"/>
                    <a:gd name="connsiteX958" fmla="*/ 93188 w 4339533"/>
                    <a:gd name="connsiteY958" fmla="*/ 1927407 h 3333893"/>
                    <a:gd name="connsiteX959" fmla="*/ 31590 w 4339533"/>
                    <a:gd name="connsiteY959" fmla="*/ 1986129 h 3333893"/>
                    <a:gd name="connsiteX960" fmla="*/ 36479 w 4339533"/>
                    <a:gd name="connsiteY960" fmla="*/ 2031591 h 3333893"/>
                    <a:gd name="connsiteX961" fmla="*/ 56034 w 4339533"/>
                    <a:gd name="connsiteY961" fmla="*/ 2037274 h 3333893"/>
                    <a:gd name="connsiteX962" fmla="*/ 88299 w 4339533"/>
                    <a:gd name="connsiteY962" fmla="*/ 2025909 h 3333893"/>
                    <a:gd name="connsiteX963" fmla="*/ 102966 w 4339533"/>
                    <a:gd name="connsiteY963" fmla="*/ 2030644 h 3333893"/>
                    <a:gd name="connsiteX964" fmla="*/ 100032 w 4339533"/>
                    <a:gd name="connsiteY964" fmla="*/ 2041063 h 3333893"/>
                    <a:gd name="connsiteX965" fmla="*/ 39412 w 4339533"/>
                    <a:gd name="connsiteY965" fmla="*/ 2127251 h 3333893"/>
                    <a:gd name="connsiteX966" fmla="*/ 44301 w 4339533"/>
                    <a:gd name="connsiteY966" fmla="*/ 2157560 h 3333893"/>
                    <a:gd name="connsiteX967" fmla="*/ 57011 w 4339533"/>
                    <a:gd name="connsiteY967" fmla="*/ 2164189 h 3333893"/>
                    <a:gd name="connsiteX968" fmla="*/ 57011 w 4339533"/>
                    <a:gd name="connsiteY968" fmla="*/ 2164189 h 3333893"/>
                    <a:gd name="connsiteX969" fmla="*/ 69722 w 4339533"/>
                    <a:gd name="connsiteY969" fmla="*/ 2160401 h 3333893"/>
                    <a:gd name="connsiteX970" fmla="*/ 102966 w 4339533"/>
                    <a:gd name="connsiteY970" fmla="*/ 2137670 h 3333893"/>
                    <a:gd name="connsiteX971" fmla="*/ 119587 w 4339533"/>
                    <a:gd name="connsiteY971" fmla="*/ 2125357 h 3333893"/>
                    <a:gd name="connsiteX972" fmla="*/ 125454 w 4339533"/>
                    <a:gd name="connsiteY972" fmla="*/ 2123463 h 3333893"/>
                    <a:gd name="connsiteX973" fmla="*/ 135231 w 4339533"/>
                    <a:gd name="connsiteY973" fmla="*/ 2131987 h 3333893"/>
                    <a:gd name="connsiteX974" fmla="*/ 132298 w 4339533"/>
                    <a:gd name="connsiteY974" fmla="*/ 2191656 h 3333893"/>
                    <a:gd name="connsiteX975" fmla="*/ 129365 w 4339533"/>
                    <a:gd name="connsiteY975" fmla="*/ 2232383 h 3333893"/>
                    <a:gd name="connsiteX976" fmla="*/ 129365 w 4339533"/>
                    <a:gd name="connsiteY976" fmla="*/ 2239013 h 3333893"/>
                    <a:gd name="connsiteX977" fmla="*/ 134253 w 4339533"/>
                    <a:gd name="connsiteY977" fmla="*/ 2275951 h 3333893"/>
                    <a:gd name="connsiteX978" fmla="*/ 136209 w 4339533"/>
                    <a:gd name="connsiteY978" fmla="*/ 2276898 h 3333893"/>
                    <a:gd name="connsiteX979" fmla="*/ 165541 w 4339533"/>
                    <a:gd name="connsiteY979" fmla="*/ 2248484 h 3333893"/>
                    <a:gd name="connsiteX980" fmla="*/ 167497 w 4339533"/>
                    <a:gd name="connsiteY980" fmla="*/ 2245643 h 3333893"/>
                    <a:gd name="connsiteX981" fmla="*/ 184118 w 4339533"/>
                    <a:gd name="connsiteY981" fmla="*/ 2247537 h 3333893"/>
                    <a:gd name="connsiteX982" fmla="*/ 183141 w 4339533"/>
                    <a:gd name="connsiteY982" fmla="*/ 2257955 h 3333893"/>
                    <a:gd name="connsiteX983" fmla="*/ 176296 w 4339533"/>
                    <a:gd name="connsiteY983" fmla="*/ 2305311 h 3333893"/>
                    <a:gd name="connsiteX984" fmla="*/ 217362 w 4339533"/>
                    <a:gd name="connsiteY984" fmla="*/ 2328043 h 3333893"/>
                    <a:gd name="connsiteX985" fmla="*/ 227139 w 4339533"/>
                    <a:gd name="connsiteY985" fmla="*/ 2327096 h 3333893"/>
                    <a:gd name="connsiteX986" fmla="*/ 228117 w 4339533"/>
                    <a:gd name="connsiteY986" fmla="*/ 2327096 h 3333893"/>
                    <a:gd name="connsiteX987" fmla="*/ 237894 w 4339533"/>
                    <a:gd name="connsiteY987" fmla="*/ 2335620 h 3333893"/>
                    <a:gd name="connsiteX988" fmla="*/ 229094 w 4339533"/>
                    <a:gd name="connsiteY988" fmla="*/ 2346038 h 3333893"/>
                    <a:gd name="connsiteX989" fmla="*/ 192918 w 4339533"/>
                    <a:gd name="connsiteY989" fmla="*/ 2358351 h 3333893"/>
                    <a:gd name="connsiteX990" fmla="*/ 193896 w 4339533"/>
                    <a:gd name="connsiteY990" fmla="*/ 2368769 h 3333893"/>
                    <a:gd name="connsiteX991" fmla="*/ 235939 w 4339533"/>
                    <a:gd name="connsiteY991" fmla="*/ 2410443 h 3333893"/>
                    <a:gd name="connsiteX992" fmla="*/ 244739 w 4339533"/>
                    <a:gd name="connsiteY992" fmla="*/ 2417073 h 3333893"/>
                    <a:gd name="connsiteX993" fmla="*/ 237894 w 4339533"/>
                    <a:gd name="connsiteY993" fmla="*/ 2420861 h 3333893"/>
                    <a:gd name="connsiteX994" fmla="*/ 227139 w 4339533"/>
                    <a:gd name="connsiteY994" fmla="*/ 2436015 h 3333893"/>
                    <a:gd name="connsiteX995" fmla="*/ 241805 w 4339533"/>
                    <a:gd name="connsiteY995" fmla="*/ 2451169 h 3333893"/>
                    <a:gd name="connsiteX996" fmla="*/ 243761 w 4339533"/>
                    <a:gd name="connsiteY996" fmla="*/ 2452117 h 3333893"/>
                    <a:gd name="connsiteX997" fmla="*/ 275048 w 4339533"/>
                    <a:gd name="connsiteY997" fmla="*/ 2474848 h 3333893"/>
                    <a:gd name="connsiteX998" fmla="*/ 286781 w 4339533"/>
                    <a:gd name="connsiteY998" fmla="*/ 2483372 h 3333893"/>
                    <a:gd name="connsiteX999" fmla="*/ 261360 w 4339533"/>
                    <a:gd name="connsiteY999" fmla="*/ 2484319 h 3333893"/>
                    <a:gd name="connsiteX1000" fmla="*/ 253538 w 4339533"/>
                    <a:gd name="connsiteY1000" fmla="*/ 2487160 h 3333893"/>
                    <a:gd name="connsiteX1001" fmla="*/ 246694 w 4339533"/>
                    <a:gd name="connsiteY1001" fmla="*/ 2522204 h 3333893"/>
                    <a:gd name="connsiteX1002" fmla="*/ 246694 w 4339533"/>
                    <a:gd name="connsiteY1002" fmla="*/ 2525046 h 3333893"/>
                    <a:gd name="connsiteX1003" fmla="*/ 246694 w 4339533"/>
                    <a:gd name="connsiteY1003" fmla="*/ 2525993 h 3333893"/>
                    <a:gd name="connsiteX1004" fmla="*/ 248649 w 4339533"/>
                    <a:gd name="connsiteY1004" fmla="*/ 2528834 h 3333893"/>
                    <a:gd name="connsiteX1005" fmla="*/ 251583 w 4339533"/>
                    <a:gd name="connsiteY1005" fmla="*/ 2535464 h 3333893"/>
                    <a:gd name="connsiteX1006" fmla="*/ 275048 w 4339533"/>
                    <a:gd name="connsiteY1006" fmla="*/ 2570508 h 3333893"/>
                    <a:gd name="connsiteX1007" fmla="*/ 282871 w 4339533"/>
                    <a:gd name="connsiteY1007" fmla="*/ 2579032 h 3333893"/>
                    <a:gd name="connsiteX1008" fmla="*/ 271137 w 4339533"/>
                    <a:gd name="connsiteY1008" fmla="*/ 2579032 h 3333893"/>
                    <a:gd name="connsiteX1009" fmla="*/ 269182 w 4339533"/>
                    <a:gd name="connsiteY1009" fmla="*/ 2579032 h 3333893"/>
                    <a:gd name="connsiteX1010" fmla="*/ 267227 w 4339533"/>
                    <a:gd name="connsiteY1010" fmla="*/ 2579032 h 3333893"/>
                    <a:gd name="connsiteX1011" fmla="*/ 266249 w 4339533"/>
                    <a:gd name="connsiteY1011" fmla="*/ 2578085 h 3333893"/>
                    <a:gd name="connsiteX1012" fmla="*/ 242783 w 4339533"/>
                    <a:gd name="connsiteY1012" fmla="*/ 2551565 h 3333893"/>
                    <a:gd name="connsiteX1013" fmla="*/ 228117 w 4339533"/>
                    <a:gd name="connsiteY1013" fmla="*/ 2535464 h 3333893"/>
                    <a:gd name="connsiteX1014" fmla="*/ 225184 w 4339533"/>
                    <a:gd name="connsiteY1014" fmla="*/ 2532622 h 3333893"/>
                    <a:gd name="connsiteX1015" fmla="*/ 181185 w 4339533"/>
                    <a:gd name="connsiteY1015" fmla="*/ 2503261 h 3333893"/>
                    <a:gd name="connsiteX1016" fmla="*/ 174341 w 4339533"/>
                    <a:gd name="connsiteY1016" fmla="*/ 2508944 h 3333893"/>
                    <a:gd name="connsiteX1017" fmla="*/ 180207 w 4339533"/>
                    <a:gd name="connsiteY1017" fmla="*/ 2534517 h 3333893"/>
                    <a:gd name="connsiteX1018" fmla="*/ 181185 w 4339533"/>
                    <a:gd name="connsiteY1018" fmla="*/ 2535464 h 3333893"/>
                    <a:gd name="connsiteX1019" fmla="*/ 206606 w 4339533"/>
                    <a:gd name="connsiteY1019" fmla="*/ 2567666 h 3333893"/>
                    <a:gd name="connsiteX1020" fmla="*/ 215406 w 4339533"/>
                    <a:gd name="connsiteY1020" fmla="*/ 2576190 h 3333893"/>
                    <a:gd name="connsiteX1021" fmla="*/ 202696 w 4339533"/>
                    <a:gd name="connsiteY1021" fmla="*/ 2576190 h 3333893"/>
                    <a:gd name="connsiteX1022" fmla="*/ 136209 w 4339533"/>
                    <a:gd name="connsiteY1022" fmla="*/ 2588503 h 3333893"/>
                    <a:gd name="connsiteX1023" fmla="*/ 141098 w 4339533"/>
                    <a:gd name="connsiteY1023" fmla="*/ 2600816 h 3333893"/>
                    <a:gd name="connsiteX1024" fmla="*/ 205629 w 4339533"/>
                    <a:gd name="connsiteY1024" fmla="*/ 2633018 h 3333893"/>
                    <a:gd name="connsiteX1025" fmla="*/ 223228 w 4339533"/>
                    <a:gd name="connsiteY1025" fmla="*/ 2638701 h 3333893"/>
                    <a:gd name="connsiteX1026" fmla="*/ 282871 w 4339533"/>
                    <a:gd name="connsiteY1026" fmla="*/ 2657643 h 3333893"/>
                    <a:gd name="connsiteX1027" fmla="*/ 303403 w 4339533"/>
                    <a:gd name="connsiteY1027" fmla="*/ 2663326 h 3333893"/>
                    <a:gd name="connsiteX1028" fmla="*/ 268204 w 4339533"/>
                    <a:gd name="connsiteY1028" fmla="*/ 2669956 h 3333893"/>
                    <a:gd name="connsiteX1029" fmla="*/ 169452 w 4339533"/>
                    <a:gd name="connsiteY1029" fmla="*/ 2705000 h 3333893"/>
                    <a:gd name="connsiteX1030" fmla="*/ 165541 w 4339533"/>
                    <a:gd name="connsiteY1030" fmla="*/ 2712577 h 3333893"/>
                    <a:gd name="connsiteX1031" fmla="*/ 197807 w 4339533"/>
                    <a:gd name="connsiteY1031" fmla="*/ 2718260 h 3333893"/>
                    <a:gd name="connsiteX1032" fmla="*/ 273093 w 4339533"/>
                    <a:gd name="connsiteY1032" fmla="*/ 2711630 h 3333893"/>
                    <a:gd name="connsiteX1033" fmla="*/ 303403 w 4339533"/>
                    <a:gd name="connsiteY1033" fmla="*/ 2707841 h 3333893"/>
                    <a:gd name="connsiteX1034" fmla="*/ 276026 w 4339533"/>
                    <a:gd name="connsiteY1034" fmla="*/ 2721101 h 3333893"/>
                    <a:gd name="connsiteX1035" fmla="*/ 196829 w 4339533"/>
                    <a:gd name="connsiteY1035" fmla="*/ 2786453 h 3333893"/>
                    <a:gd name="connsiteX1036" fmla="*/ 195851 w 4339533"/>
                    <a:gd name="connsiteY1036" fmla="*/ 2790242 h 3333893"/>
                    <a:gd name="connsiteX1037" fmla="*/ 206606 w 4339533"/>
                    <a:gd name="connsiteY1037" fmla="*/ 2792136 h 3333893"/>
                    <a:gd name="connsiteX1038" fmla="*/ 278960 w 4339533"/>
                    <a:gd name="connsiteY1038" fmla="*/ 2777929 h 3333893"/>
                    <a:gd name="connsiteX1039" fmla="*/ 313180 w 4339533"/>
                    <a:gd name="connsiteY1039" fmla="*/ 2768458 h 3333893"/>
                    <a:gd name="connsiteX1040" fmla="*/ 279937 w 4339533"/>
                    <a:gd name="connsiteY1040" fmla="*/ 2789294 h 3333893"/>
                    <a:gd name="connsiteX1041" fmla="*/ 273093 w 4339533"/>
                    <a:gd name="connsiteY1041" fmla="*/ 2794030 h 3333893"/>
                    <a:gd name="connsiteX1042" fmla="*/ 205629 w 4339533"/>
                    <a:gd name="connsiteY1042" fmla="*/ 2863171 h 3333893"/>
                    <a:gd name="connsiteX1043" fmla="*/ 197807 w 4339533"/>
                    <a:gd name="connsiteY1043" fmla="*/ 2885901 h 3333893"/>
                    <a:gd name="connsiteX1044" fmla="*/ 214428 w 4339533"/>
                    <a:gd name="connsiteY1044" fmla="*/ 2890637 h 3333893"/>
                    <a:gd name="connsiteX1045" fmla="*/ 284826 w 4339533"/>
                    <a:gd name="connsiteY1045" fmla="*/ 2874536 h 3333893"/>
                    <a:gd name="connsiteX1046" fmla="*/ 322958 w 4339533"/>
                    <a:gd name="connsiteY1046" fmla="*/ 2860329 h 3333893"/>
                    <a:gd name="connsiteX1047" fmla="*/ 367934 w 4339533"/>
                    <a:gd name="connsiteY1047" fmla="*/ 2843281 h 3333893"/>
                    <a:gd name="connsiteX1048" fmla="*/ 327847 w 4339533"/>
                    <a:gd name="connsiteY1048" fmla="*/ 2869800 h 3333893"/>
                    <a:gd name="connsiteX1049" fmla="*/ 308292 w 4339533"/>
                    <a:gd name="connsiteY1049" fmla="*/ 2884007 h 3333893"/>
                    <a:gd name="connsiteX1050" fmla="*/ 263316 w 4339533"/>
                    <a:gd name="connsiteY1050" fmla="*/ 2944623 h 3333893"/>
                    <a:gd name="connsiteX1051" fmla="*/ 269182 w 4339533"/>
                    <a:gd name="connsiteY1051" fmla="*/ 2992927 h 3333893"/>
                    <a:gd name="connsiteX1052" fmla="*/ 271137 w 4339533"/>
                    <a:gd name="connsiteY1052" fmla="*/ 2996716 h 3333893"/>
                    <a:gd name="connsiteX1053" fmla="*/ 267227 w 4339533"/>
                    <a:gd name="connsiteY1053" fmla="*/ 2999557 h 3333893"/>
                    <a:gd name="connsiteX1054" fmla="*/ 203673 w 4339533"/>
                    <a:gd name="connsiteY1054" fmla="*/ 3068697 h 3333893"/>
                    <a:gd name="connsiteX1055" fmla="*/ 205629 w 4339533"/>
                    <a:gd name="connsiteY1055" fmla="*/ 3069645 h 3333893"/>
                    <a:gd name="connsiteX1056" fmla="*/ 308292 w 4339533"/>
                    <a:gd name="connsiteY1056" fmla="*/ 3047860 h 3333893"/>
                    <a:gd name="connsiteX1057" fmla="*/ 360112 w 4339533"/>
                    <a:gd name="connsiteY1057" fmla="*/ 3029865 h 3333893"/>
                    <a:gd name="connsiteX1058" fmla="*/ 405089 w 4339533"/>
                    <a:gd name="connsiteY1058" fmla="*/ 3012817 h 3333893"/>
                    <a:gd name="connsiteX1059" fmla="*/ 365001 w 4339533"/>
                    <a:gd name="connsiteY1059" fmla="*/ 3038389 h 3333893"/>
                    <a:gd name="connsiteX1060" fmla="*/ 310247 w 4339533"/>
                    <a:gd name="connsiteY1060" fmla="*/ 3094270 h 3333893"/>
                    <a:gd name="connsiteX1061" fmla="*/ 311225 w 4339533"/>
                    <a:gd name="connsiteY1061" fmla="*/ 3095217 h 3333893"/>
                    <a:gd name="connsiteX1062" fmla="*/ 321980 w 4339533"/>
                    <a:gd name="connsiteY1062" fmla="*/ 3097111 h 3333893"/>
                    <a:gd name="connsiteX1063" fmla="*/ 409977 w 4339533"/>
                    <a:gd name="connsiteY1063" fmla="*/ 3063014 h 3333893"/>
                    <a:gd name="connsiteX1064" fmla="*/ 423666 w 4339533"/>
                    <a:gd name="connsiteY1064" fmla="*/ 3055438 h 3333893"/>
                    <a:gd name="connsiteX1065" fmla="*/ 416822 w 4339533"/>
                    <a:gd name="connsiteY1065" fmla="*/ 3069645 h 3333893"/>
                    <a:gd name="connsiteX1066" fmla="*/ 411933 w 4339533"/>
                    <a:gd name="connsiteY1066" fmla="*/ 3134049 h 3333893"/>
                    <a:gd name="connsiteX1067" fmla="*/ 446154 w 4339533"/>
                    <a:gd name="connsiteY1067" fmla="*/ 3161516 h 3333893"/>
                    <a:gd name="connsiteX1068" fmla="*/ 496019 w 4339533"/>
                    <a:gd name="connsiteY1068" fmla="*/ 3091429 h 3333893"/>
                    <a:gd name="connsiteX1069" fmla="*/ 502863 w 4339533"/>
                    <a:gd name="connsiteY1069" fmla="*/ 3068697 h 3333893"/>
                    <a:gd name="connsiteX1070" fmla="*/ 506774 w 4339533"/>
                    <a:gd name="connsiteY1070" fmla="*/ 3092376 h 3333893"/>
                    <a:gd name="connsiteX1071" fmla="*/ 555661 w 4339533"/>
                    <a:gd name="connsiteY1071" fmla="*/ 3188036 h 3333893"/>
                    <a:gd name="connsiteX1072" fmla="*/ 573261 w 4339533"/>
                    <a:gd name="connsiteY1072" fmla="*/ 3180459 h 3333893"/>
                    <a:gd name="connsiteX1073" fmla="*/ 596727 w 4339533"/>
                    <a:gd name="connsiteY1073" fmla="*/ 3128367 h 3333893"/>
                    <a:gd name="connsiteX1074" fmla="*/ 598682 w 4339533"/>
                    <a:gd name="connsiteY1074" fmla="*/ 3112265 h 3333893"/>
                    <a:gd name="connsiteX1075" fmla="*/ 606504 w 4339533"/>
                    <a:gd name="connsiteY1075" fmla="*/ 3126472 h 3333893"/>
                    <a:gd name="connsiteX1076" fmla="*/ 659302 w 4339533"/>
                    <a:gd name="connsiteY1076" fmla="*/ 3153939 h 3333893"/>
                    <a:gd name="connsiteX1077" fmla="*/ 698412 w 4339533"/>
                    <a:gd name="connsiteY1077" fmla="*/ 3093323 h 3333893"/>
                    <a:gd name="connsiteX1078" fmla="*/ 699390 w 4339533"/>
                    <a:gd name="connsiteY1078" fmla="*/ 3090481 h 3333893"/>
                    <a:gd name="connsiteX1079" fmla="*/ 700368 w 4339533"/>
                    <a:gd name="connsiteY1079" fmla="*/ 3087640 h 3333893"/>
                    <a:gd name="connsiteX1080" fmla="*/ 701345 w 4339533"/>
                    <a:gd name="connsiteY1080" fmla="*/ 3083851 h 3333893"/>
                    <a:gd name="connsiteX1081" fmla="*/ 702323 w 4339533"/>
                    <a:gd name="connsiteY1081" fmla="*/ 3080063 h 3333893"/>
                    <a:gd name="connsiteX1082" fmla="*/ 707212 w 4339533"/>
                    <a:gd name="connsiteY1082" fmla="*/ 3080063 h 3333893"/>
                    <a:gd name="connsiteX1083" fmla="*/ 719922 w 4339533"/>
                    <a:gd name="connsiteY1083" fmla="*/ 3081010 h 3333893"/>
                    <a:gd name="connsiteX1084" fmla="*/ 773699 w 4339533"/>
                    <a:gd name="connsiteY1084" fmla="*/ 3074380 h 3333893"/>
                    <a:gd name="connsiteX1085" fmla="*/ 805964 w 4339533"/>
                    <a:gd name="connsiteY1085" fmla="*/ 3067750 h 3333893"/>
                    <a:gd name="connsiteX1086" fmla="*/ 776632 w 4339533"/>
                    <a:gd name="connsiteY1086" fmla="*/ 3083851 h 3333893"/>
                    <a:gd name="connsiteX1087" fmla="*/ 726767 w 4339533"/>
                    <a:gd name="connsiteY1087" fmla="*/ 3113213 h 3333893"/>
                    <a:gd name="connsiteX1088" fmla="*/ 726767 w 4339533"/>
                    <a:gd name="connsiteY1088" fmla="*/ 3113213 h 3333893"/>
                    <a:gd name="connsiteX1089" fmla="*/ 746322 w 4339533"/>
                    <a:gd name="connsiteY1089" fmla="*/ 3115107 h 3333893"/>
                    <a:gd name="connsiteX1090" fmla="*/ 783476 w 4339533"/>
                    <a:gd name="connsiteY1090" fmla="*/ 3103741 h 3333893"/>
                    <a:gd name="connsiteX1091" fmla="*/ 796187 w 4339533"/>
                    <a:gd name="connsiteY1091" fmla="*/ 3105635 h 3333893"/>
                    <a:gd name="connsiteX1092" fmla="*/ 787387 w 4339533"/>
                    <a:gd name="connsiteY1092" fmla="*/ 3123631 h 3333893"/>
                    <a:gd name="connsiteX1093" fmla="*/ 780543 w 4339533"/>
                    <a:gd name="connsiteY1093" fmla="*/ 3133102 h 3333893"/>
                    <a:gd name="connsiteX1094" fmla="*/ 766854 w 4339533"/>
                    <a:gd name="connsiteY1094" fmla="*/ 3223079 h 3333893"/>
                    <a:gd name="connsiteX1095" fmla="*/ 784454 w 4339533"/>
                    <a:gd name="connsiteY1095" fmla="*/ 3238234 h 3333893"/>
                    <a:gd name="connsiteX1096" fmla="*/ 799120 w 4339533"/>
                    <a:gd name="connsiteY1096" fmla="*/ 3231604 h 3333893"/>
                    <a:gd name="connsiteX1097" fmla="*/ 886139 w 4339533"/>
                    <a:gd name="connsiteY1097" fmla="*/ 3121737 h 3333893"/>
                    <a:gd name="connsiteX1098" fmla="*/ 897872 w 4339533"/>
                    <a:gd name="connsiteY1098" fmla="*/ 3102794 h 3333893"/>
                    <a:gd name="connsiteX1099" fmla="*/ 896894 w 4339533"/>
                    <a:gd name="connsiteY1099" fmla="*/ 3123631 h 3333893"/>
                    <a:gd name="connsiteX1100" fmla="*/ 905694 w 4339533"/>
                    <a:gd name="connsiteY1100" fmla="*/ 3173829 h 3333893"/>
                    <a:gd name="connsiteX1101" fmla="*/ 944804 w 4339533"/>
                    <a:gd name="connsiteY1101" fmla="*/ 3177617 h 3333893"/>
                    <a:gd name="connsiteX1102" fmla="*/ 980980 w 4339533"/>
                    <a:gd name="connsiteY1102" fmla="*/ 3130261 h 3333893"/>
                    <a:gd name="connsiteX1103" fmla="*/ 983914 w 4339533"/>
                    <a:gd name="connsiteY1103" fmla="*/ 3122684 h 3333893"/>
                    <a:gd name="connsiteX1104" fmla="*/ 986847 w 4339533"/>
                    <a:gd name="connsiteY1104" fmla="*/ 3071539 h 3333893"/>
                    <a:gd name="connsiteX1105" fmla="*/ 983914 w 4339533"/>
                    <a:gd name="connsiteY1105" fmla="*/ 3057332 h 3333893"/>
                    <a:gd name="connsiteX1106" fmla="*/ 994669 w 4339533"/>
                    <a:gd name="connsiteY1106" fmla="*/ 3066803 h 3333893"/>
                    <a:gd name="connsiteX1107" fmla="*/ 1061156 w 4339533"/>
                    <a:gd name="connsiteY1107" fmla="*/ 3105635 h 3333893"/>
                    <a:gd name="connsiteX1108" fmla="*/ 1067022 w 4339533"/>
                    <a:gd name="connsiteY1108" fmla="*/ 3106583 h 3333893"/>
                    <a:gd name="connsiteX1109" fmla="*/ 1091466 w 4339533"/>
                    <a:gd name="connsiteY1109" fmla="*/ 3090481 h 3333893"/>
                    <a:gd name="connsiteX1110" fmla="*/ 1068000 w 4339533"/>
                    <a:gd name="connsiteY1110" fmla="*/ 3003346 h 3333893"/>
                    <a:gd name="connsiteX1111" fmla="*/ 1063111 w 4339533"/>
                    <a:gd name="connsiteY1111" fmla="*/ 2992927 h 3333893"/>
                    <a:gd name="connsiteX1112" fmla="*/ 1063111 w 4339533"/>
                    <a:gd name="connsiteY1112" fmla="*/ 2991033 h 3333893"/>
                    <a:gd name="connsiteX1113" fmla="*/ 1052356 w 4339533"/>
                    <a:gd name="connsiteY1113" fmla="*/ 2938941 h 3333893"/>
                    <a:gd name="connsiteX1114" fmla="*/ 1038667 w 4339533"/>
                    <a:gd name="connsiteY1114" fmla="*/ 2899161 h 3333893"/>
                    <a:gd name="connsiteX1115" fmla="*/ 1059200 w 4339533"/>
                    <a:gd name="connsiteY1115" fmla="*/ 2927575 h 3333893"/>
                    <a:gd name="connsiteX1116" fmla="*/ 1134486 w 4339533"/>
                    <a:gd name="connsiteY1116" fmla="*/ 2985350 h 3333893"/>
                    <a:gd name="connsiteX1117" fmla="*/ 1146219 w 4339533"/>
                    <a:gd name="connsiteY1117" fmla="*/ 2983456 h 3333893"/>
                    <a:gd name="connsiteX1118" fmla="*/ 1163819 w 4339533"/>
                    <a:gd name="connsiteY1118" fmla="*/ 2962619 h 3333893"/>
                    <a:gd name="connsiteX1119" fmla="*/ 1166752 w 4339533"/>
                    <a:gd name="connsiteY1119" fmla="*/ 2939888 h 3333893"/>
                    <a:gd name="connsiteX1120" fmla="*/ 1166752 w 4339533"/>
                    <a:gd name="connsiteY1120" fmla="*/ 2919051 h 3333893"/>
                    <a:gd name="connsiteX1121" fmla="*/ 1176529 w 4339533"/>
                    <a:gd name="connsiteY1121" fmla="*/ 2937047 h 3333893"/>
                    <a:gd name="connsiteX1122" fmla="*/ 1197062 w 4339533"/>
                    <a:gd name="connsiteY1122" fmla="*/ 2956936 h 3333893"/>
                    <a:gd name="connsiteX1123" fmla="*/ 1211728 w 4339533"/>
                    <a:gd name="connsiteY1123" fmla="*/ 2948412 h 3333893"/>
                    <a:gd name="connsiteX1124" fmla="*/ 1240083 w 4339533"/>
                    <a:gd name="connsiteY1124" fmla="*/ 2901056 h 3333893"/>
                    <a:gd name="connsiteX1125" fmla="*/ 1249860 w 4339533"/>
                    <a:gd name="connsiteY1125" fmla="*/ 2882113 h 3333893"/>
                    <a:gd name="connsiteX1126" fmla="*/ 1249860 w 4339533"/>
                    <a:gd name="connsiteY1126" fmla="*/ 2882113 h 3333893"/>
                    <a:gd name="connsiteX1127" fmla="*/ 1249860 w 4339533"/>
                    <a:gd name="connsiteY1127" fmla="*/ 2882113 h 3333893"/>
                    <a:gd name="connsiteX1128" fmla="*/ 1249860 w 4339533"/>
                    <a:gd name="connsiteY1128" fmla="*/ 2882113 h 3333893"/>
                    <a:gd name="connsiteX1129" fmla="*/ 1258660 w 4339533"/>
                    <a:gd name="connsiteY1129" fmla="*/ 2886849 h 3333893"/>
                    <a:gd name="connsiteX1130" fmla="*/ 1251816 w 4339533"/>
                    <a:gd name="connsiteY1130" fmla="*/ 2919051 h 3333893"/>
                    <a:gd name="connsiteX1131" fmla="*/ 1247905 w 4339533"/>
                    <a:gd name="connsiteY1131" fmla="*/ 2944623 h 3333893"/>
                    <a:gd name="connsiteX1132" fmla="*/ 1245949 w 4339533"/>
                    <a:gd name="connsiteY1132" fmla="*/ 2979667 h 3333893"/>
                    <a:gd name="connsiteX1133" fmla="*/ 1368167 w 4339533"/>
                    <a:gd name="connsiteY1133" fmla="*/ 2912421 h 3333893"/>
                    <a:gd name="connsiteX1134" fmla="*/ 1375012 w 4339533"/>
                    <a:gd name="connsiteY1134" fmla="*/ 2919998 h 3333893"/>
                    <a:gd name="connsiteX1135" fmla="*/ 1361323 w 4339533"/>
                    <a:gd name="connsiteY1135" fmla="*/ 2933258 h 3333893"/>
                    <a:gd name="connsiteX1136" fmla="*/ 1360346 w 4339533"/>
                    <a:gd name="connsiteY1136" fmla="*/ 2934205 h 3333893"/>
                    <a:gd name="connsiteX1137" fmla="*/ 1346657 w 4339533"/>
                    <a:gd name="connsiteY1137" fmla="*/ 2956936 h 3333893"/>
                    <a:gd name="connsiteX1138" fmla="*/ 1346657 w 4339533"/>
                    <a:gd name="connsiteY1138" fmla="*/ 2958830 h 3333893"/>
                    <a:gd name="connsiteX1139" fmla="*/ 1351546 w 4339533"/>
                    <a:gd name="connsiteY1139" fmla="*/ 2959777 h 3333893"/>
                    <a:gd name="connsiteX1140" fmla="*/ 1417055 w 4339533"/>
                    <a:gd name="connsiteY1140" fmla="*/ 2937047 h 3333893"/>
                    <a:gd name="connsiteX1141" fmla="*/ 1477675 w 4339533"/>
                    <a:gd name="connsiteY1141" fmla="*/ 2882113 h 3333893"/>
                    <a:gd name="connsiteX1142" fmla="*/ 1488430 w 4339533"/>
                    <a:gd name="connsiteY1142" fmla="*/ 2865065 h 3333893"/>
                    <a:gd name="connsiteX1143" fmla="*/ 1486474 w 4339533"/>
                    <a:gd name="connsiteY1143" fmla="*/ 2884955 h 3333893"/>
                    <a:gd name="connsiteX1144" fmla="*/ 1487452 w 4339533"/>
                    <a:gd name="connsiteY1144" fmla="*/ 2917157 h 3333893"/>
                    <a:gd name="connsiteX1145" fmla="*/ 1512874 w 4339533"/>
                    <a:gd name="connsiteY1145" fmla="*/ 2954095 h 3333893"/>
                    <a:gd name="connsiteX1146" fmla="*/ 1516785 w 4339533"/>
                    <a:gd name="connsiteY1146" fmla="*/ 2954095 h 3333893"/>
                    <a:gd name="connsiteX1147" fmla="*/ 1535362 w 4339533"/>
                    <a:gd name="connsiteY1147" fmla="*/ 2947465 h 3333893"/>
                    <a:gd name="connsiteX1148" fmla="*/ 1559805 w 4339533"/>
                    <a:gd name="connsiteY1148" fmla="*/ 2904844 h 3333893"/>
                    <a:gd name="connsiteX1149" fmla="*/ 1573494 w 4339533"/>
                    <a:gd name="connsiteY1149" fmla="*/ 2884955 h 3333893"/>
                    <a:gd name="connsiteX1150" fmla="*/ 1573494 w 4339533"/>
                    <a:gd name="connsiteY1150" fmla="*/ 2902950 h 3333893"/>
                    <a:gd name="connsiteX1151" fmla="*/ 1595004 w 4339533"/>
                    <a:gd name="connsiteY1151" fmla="*/ 2956936 h 3333893"/>
                    <a:gd name="connsiteX1152" fmla="*/ 1604782 w 4339533"/>
                    <a:gd name="connsiteY1152" fmla="*/ 2957883 h 3333893"/>
                    <a:gd name="connsiteX1153" fmla="*/ 1598915 w 4339533"/>
                    <a:gd name="connsiteY1153" fmla="*/ 2965460 h 3333893"/>
                    <a:gd name="connsiteX1154" fmla="*/ 1576427 w 4339533"/>
                    <a:gd name="connsiteY1154" fmla="*/ 2999557 h 3333893"/>
                    <a:gd name="connsiteX1155" fmla="*/ 1578383 w 4339533"/>
                    <a:gd name="connsiteY1155" fmla="*/ 2999557 h 3333893"/>
                    <a:gd name="connsiteX1156" fmla="*/ 1644869 w 4339533"/>
                    <a:gd name="connsiteY1156" fmla="*/ 2976826 h 3333893"/>
                    <a:gd name="connsiteX1157" fmla="*/ 1656602 w 4339533"/>
                    <a:gd name="connsiteY1157" fmla="*/ 2972090 h 3333893"/>
                    <a:gd name="connsiteX1158" fmla="*/ 1696690 w 4339533"/>
                    <a:gd name="connsiteY1158" fmla="*/ 2955042 h 3333893"/>
                    <a:gd name="connsiteX1159" fmla="*/ 1661491 w 4339533"/>
                    <a:gd name="connsiteY1159" fmla="*/ 2980614 h 3333893"/>
                    <a:gd name="connsiteX1160" fmla="*/ 1604782 w 4339533"/>
                    <a:gd name="connsiteY1160" fmla="*/ 3042178 h 3333893"/>
                    <a:gd name="connsiteX1161" fmla="*/ 1609670 w 4339533"/>
                    <a:gd name="connsiteY1161" fmla="*/ 3051649 h 3333893"/>
                    <a:gd name="connsiteX1162" fmla="*/ 1657580 w 4339533"/>
                    <a:gd name="connsiteY1162" fmla="*/ 3050702 h 3333893"/>
                    <a:gd name="connsiteX1163" fmla="*/ 1664424 w 4339533"/>
                    <a:gd name="connsiteY1163" fmla="*/ 3046913 h 3333893"/>
                    <a:gd name="connsiteX1164" fmla="*/ 1665402 w 4339533"/>
                    <a:gd name="connsiteY1164" fmla="*/ 3054490 h 3333893"/>
                    <a:gd name="connsiteX1165" fmla="*/ 1667357 w 4339533"/>
                    <a:gd name="connsiteY1165" fmla="*/ 3064909 h 3333893"/>
                    <a:gd name="connsiteX1166" fmla="*/ 1713311 w 4339533"/>
                    <a:gd name="connsiteY1166" fmla="*/ 3136891 h 3333893"/>
                    <a:gd name="connsiteX1167" fmla="*/ 1718200 w 4339533"/>
                    <a:gd name="connsiteY1167" fmla="*/ 3137838 h 3333893"/>
                    <a:gd name="connsiteX1168" fmla="*/ 1739710 w 4339533"/>
                    <a:gd name="connsiteY1168" fmla="*/ 3101847 h 3333893"/>
                    <a:gd name="connsiteX1169" fmla="*/ 1741666 w 4339533"/>
                    <a:gd name="connsiteY1169" fmla="*/ 3078169 h 3333893"/>
                    <a:gd name="connsiteX1170" fmla="*/ 1749488 w 4339533"/>
                    <a:gd name="connsiteY1170" fmla="*/ 3100900 h 3333893"/>
                    <a:gd name="connsiteX1171" fmla="*/ 1770998 w 4339533"/>
                    <a:gd name="connsiteY1171" fmla="*/ 3150151 h 3333893"/>
                    <a:gd name="connsiteX1172" fmla="*/ 1771976 w 4339533"/>
                    <a:gd name="connsiteY1172" fmla="*/ 3152992 h 3333893"/>
                    <a:gd name="connsiteX1173" fmla="*/ 1803264 w 4339533"/>
                    <a:gd name="connsiteY1173" fmla="*/ 3186142 h 3333893"/>
                    <a:gd name="connsiteX1174" fmla="*/ 1826730 w 4339533"/>
                    <a:gd name="connsiteY1174" fmla="*/ 3148256 h 3333893"/>
                    <a:gd name="connsiteX1175" fmla="*/ 1828685 w 4339533"/>
                    <a:gd name="connsiteY1175" fmla="*/ 3138785 h 3333893"/>
                    <a:gd name="connsiteX1176" fmla="*/ 1832596 w 4339533"/>
                    <a:gd name="connsiteY1176" fmla="*/ 3112265 h 3333893"/>
                    <a:gd name="connsiteX1177" fmla="*/ 1833574 w 4339533"/>
                    <a:gd name="connsiteY1177" fmla="*/ 3093323 h 3333893"/>
                    <a:gd name="connsiteX1178" fmla="*/ 1842373 w 4339533"/>
                    <a:gd name="connsiteY1178" fmla="*/ 3109424 h 3333893"/>
                    <a:gd name="connsiteX1179" fmla="*/ 1873662 w 4339533"/>
                    <a:gd name="connsiteY1179" fmla="*/ 3150151 h 3333893"/>
                    <a:gd name="connsiteX1180" fmla="*/ 1882461 w 4339533"/>
                    <a:gd name="connsiteY1180" fmla="*/ 3158675 h 3333893"/>
                    <a:gd name="connsiteX1181" fmla="*/ 1946992 w 4339533"/>
                    <a:gd name="connsiteY1181" fmla="*/ 3199401 h 3333893"/>
                    <a:gd name="connsiteX1182" fmla="*/ 1954814 w 4339533"/>
                    <a:gd name="connsiteY1182" fmla="*/ 3198454 h 3333893"/>
                    <a:gd name="connsiteX1183" fmla="*/ 1986102 w 4339533"/>
                    <a:gd name="connsiteY1183" fmla="*/ 3141626 h 3333893"/>
                    <a:gd name="connsiteX1184" fmla="*/ 1988058 w 4339533"/>
                    <a:gd name="connsiteY1184" fmla="*/ 3131208 h 3333893"/>
                    <a:gd name="connsiteX1185" fmla="*/ 1989035 w 4339533"/>
                    <a:gd name="connsiteY1185" fmla="*/ 3124578 h 3333893"/>
                    <a:gd name="connsiteX1186" fmla="*/ 1990991 w 4339533"/>
                    <a:gd name="connsiteY1186" fmla="*/ 3111318 h 3333893"/>
                    <a:gd name="connsiteX1187" fmla="*/ 2004679 w 4339533"/>
                    <a:gd name="connsiteY1187" fmla="*/ 3125525 h 3333893"/>
                    <a:gd name="connsiteX1188" fmla="*/ 2012502 w 4339533"/>
                    <a:gd name="connsiteY1188" fmla="*/ 3134049 h 3333893"/>
                    <a:gd name="connsiteX1189" fmla="*/ 2021301 w 4339533"/>
                    <a:gd name="connsiteY1189" fmla="*/ 3134049 h 3333893"/>
                    <a:gd name="connsiteX1190" fmla="*/ 2032056 w 4339533"/>
                    <a:gd name="connsiteY1190" fmla="*/ 3113213 h 3333893"/>
                    <a:gd name="connsiteX1191" fmla="*/ 2032056 w 4339533"/>
                    <a:gd name="connsiteY1191" fmla="*/ 3112265 h 3333893"/>
                    <a:gd name="connsiteX1192" fmla="*/ 2022279 w 4339533"/>
                    <a:gd name="connsiteY1192" fmla="*/ 3067750 h 3333893"/>
                    <a:gd name="connsiteX1193" fmla="*/ 2016412 w 4339533"/>
                    <a:gd name="connsiteY1193" fmla="*/ 3049755 h 3333893"/>
                    <a:gd name="connsiteX1194" fmla="*/ 2031078 w 4339533"/>
                    <a:gd name="connsiteY1194" fmla="*/ 3063014 h 3333893"/>
                    <a:gd name="connsiteX1195" fmla="*/ 2094632 w 4339533"/>
                    <a:gd name="connsiteY1195" fmla="*/ 3106583 h 3333893"/>
                    <a:gd name="connsiteX1196" fmla="*/ 2142541 w 4339533"/>
                    <a:gd name="connsiteY1196" fmla="*/ 3117001 h 3333893"/>
                    <a:gd name="connsiteX1197" fmla="*/ 2162097 w 4339533"/>
                    <a:gd name="connsiteY1197" fmla="*/ 3113213 h 3333893"/>
                    <a:gd name="connsiteX1198" fmla="*/ 2167963 w 4339533"/>
                    <a:gd name="connsiteY1198" fmla="*/ 3105635 h 3333893"/>
                    <a:gd name="connsiteX1199" fmla="*/ 2124942 w 4339533"/>
                    <a:gd name="connsiteY1199" fmla="*/ 3050702 h 3333893"/>
                    <a:gd name="connsiteX1200" fmla="*/ 2095610 w 4339533"/>
                    <a:gd name="connsiteY1200" fmla="*/ 3026077 h 3333893"/>
                    <a:gd name="connsiteX1201" fmla="*/ 2129831 w 4339533"/>
                    <a:gd name="connsiteY1201" fmla="*/ 3042178 h 3333893"/>
                    <a:gd name="connsiteX1202" fmla="*/ 2255960 w 4339533"/>
                    <a:gd name="connsiteY1202" fmla="*/ 3078169 h 3333893"/>
                    <a:gd name="connsiteX1203" fmla="*/ 2310713 w 4339533"/>
                    <a:gd name="connsiteY1203" fmla="*/ 3065856 h 3333893"/>
                    <a:gd name="connsiteX1204" fmla="*/ 2317558 w 4339533"/>
                    <a:gd name="connsiteY1204" fmla="*/ 3058279 h 3333893"/>
                    <a:gd name="connsiteX1205" fmla="*/ 2211961 w 4339533"/>
                    <a:gd name="connsiteY1205" fmla="*/ 2975879 h 3333893"/>
                    <a:gd name="connsiteX1206" fmla="*/ 2177740 w 4339533"/>
                    <a:gd name="connsiteY1206" fmla="*/ 2956936 h 3333893"/>
                    <a:gd name="connsiteX1207" fmla="*/ 2231516 w 4339533"/>
                    <a:gd name="connsiteY1207" fmla="*/ 2971143 h 3333893"/>
                    <a:gd name="connsiteX1208" fmla="*/ 2311691 w 4339533"/>
                    <a:gd name="connsiteY1208" fmla="*/ 2989139 h 3333893"/>
                    <a:gd name="connsiteX1209" fmla="*/ 2317558 w 4339533"/>
                    <a:gd name="connsiteY1209" fmla="*/ 2990086 h 3333893"/>
                    <a:gd name="connsiteX1210" fmla="*/ 2351779 w 4339533"/>
                    <a:gd name="connsiteY1210" fmla="*/ 2993874 h 3333893"/>
                    <a:gd name="connsiteX1211" fmla="*/ 2380133 w 4339533"/>
                    <a:gd name="connsiteY1211" fmla="*/ 2986297 h 3333893"/>
                    <a:gd name="connsiteX1212" fmla="*/ 2384044 w 4339533"/>
                    <a:gd name="connsiteY1212" fmla="*/ 2978720 h 3333893"/>
                    <a:gd name="connsiteX1213" fmla="*/ 2333202 w 4339533"/>
                    <a:gd name="connsiteY1213" fmla="*/ 2938941 h 3333893"/>
                    <a:gd name="connsiteX1214" fmla="*/ 2298980 w 4339533"/>
                    <a:gd name="connsiteY1214" fmla="*/ 2920945 h 3333893"/>
                    <a:gd name="connsiteX1215" fmla="*/ 2337113 w 4339533"/>
                    <a:gd name="connsiteY1215" fmla="*/ 2929469 h 3333893"/>
                    <a:gd name="connsiteX1216" fmla="*/ 2371334 w 4339533"/>
                    <a:gd name="connsiteY1216" fmla="*/ 2934205 h 3333893"/>
                    <a:gd name="connsiteX1217" fmla="*/ 2389911 w 4339533"/>
                    <a:gd name="connsiteY1217" fmla="*/ 2927575 h 3333893"/>
                    <a:gd name="connsiteX1218" fmla="*/ 2363512 w 4339533"/>
                    <a:gd name="connsiteY1218" fmla="*/ 2893479 h 3333893"/>
                    <a:gd name="connsiteX1219" fmla="*/ 2346890 w 4339533"/>
                    <a:gd name="connsiteY1219" fmla="*/ 2884007 h 3333893"/>
                    <a:gd name="connsiteX1220" fmla="*/ 2365467 w 4339533"/>
                    <a:gd name="connsiteY1220" fmla="*/ 2884007 h 3333893"/>
                    <a:gd name="connsiteX1221" fmla="*/ 2529728 w 4339533"/>
                    <a:gd name="connsiteY1221" fmla="*/ 2829074 h 3333893"/>
                    <a:gd name="connsiteX1222" fmla="*/ 2535595 w 4339533"/>
                    <a:gd name="connsiteY1222" fmla="*/ 2794977 h 3333893"/>
                    <a:gd name="connsiteX1223" fmla="*/ 2496485 w 4339533"/>
                    <a:gd name="connsiteY1223" fmla="*/ 2765616 h 3333893"/>
                    <a:gd name="connsiteX1224" fmla="*/ 2492574 w 4339533"/>
                    <a:gd name="connsiteY1224" fmla="*/ 2763722 h 3333893"/>
                    <a:gd name="connsiteX1225" fmla="*/ 2492574 w 4339533"/>
                    <a:gd name="connsiteY1225" fmla="*/ 2756145 h 3333893"/>
                    <a:gd name="connsiteX1226" fmla="*/ 2497463 w 4339533"/>
                    <a:gd name="connsiteY1226" fmla="*/ 2755198 h 3333893"/>
                    <a:gd name="connsiteX1227" fmla="*/ 2528751 w 4339533"/>
                    <a:gd name="connsiteY1227" fmla="*/ 2741938 h 3333893"/>
                    <a:gd name="connsiteX1228" fmla="*/ 2532662 w 4339533"/>
                    <a:gd name="connsiteY1228" fmla="*/ 2733414 h 3333893"/>
                    <a:gd name="connsiteX1229" fmla="*/ 2537550 w 4339533"/>
                    <a:gd name="connsiteY1229" fmla="*/ 2741938 h 3333893"/>
                    <a:gd name="connsiteX1230" fmla="*/ 2577638 w 4339533"/>
                    <a:gd name="connsiteY1230" fmla="*/ 2771299 h 3333893"/>
                    <a:gd name="connsiteX1231" fmla="*/ 2604037 w 4339533"/>
                    <a:gd name="connsiteY1231" fmla="*/ 2758039 h 3333893"/>
                    <a:gd name="connsiteX1232" fmla="*/ 2616747 w 4339533"/>
                    <a:gd name="connsiteY1232" fmla="*/ 2736255 h 3333893"/>
                    <a:gd name="connsiteX1233" fmla="*/ 2625547 w 4339533"/>
                    <a:gd name="connsiteY1233" fmla="*/ 2717313 h 3333893"/>
                    <a:gd name="connsiteX1234" fmla="*/ 2627503 w 4339533"/>
                    <a:gd name="connsiteY1234" fmla="*/ 2738150 h 3333893"/>
                    <a:gd name="connsiteX1235" fmla="*/ 2644125 w 4339533"/>
                    <a:gd name="connsiteY1235" fmla="*/ 2767510 h 3333893"/>
                    <a:gd name="connsiteX1236" fmla="*/ 2657813 w 4339533"/>
                    <a:gd name="connsiteY1236" fmla="*/ 2763722 h 3333893"/>
                    <a:gd name="connsiteX1237" fmla="*/ 2706700 w 4339533"/>
                    <a:gd name="connsiteY1237" fmla="*/ 2727731 h 3333893"/>
                    <a:gd name="connsiteX1238" fmla="*/ 2724300 w 4339533"/>
                    <a:gd name="connsiteY1238" fmla="*/ 2712577 h 3333893"/>
                    <a:gd name="connsiteX1239" fmla="*/ 2731144 w 4339533"/>
                    <a:gd name="connsiteY1239" fmla="*/ 2720154 h 3333893"/>
                    <a:gd name="connsiteX1240" fmla="*/ 2731144 w 4339533"/>
                    <a:gd name="connsiteY1240" fmla="*/ 2720154 h 3333893"/>
                    <a:gd name="connsiteX1241" fmla="*/ 2731144 w 4339533"/>
                    <a:gd name="connsiteY1241" fmla="*/ 2720154 h 3333893"/>
                    <a:gd name="connsiteX1242" fmla="*/ 2710611 w 4339533"/>
                    <a:gd name="connsiteY1242" fmla="*/ 2749515 h 3333893"/>
                    <a:gd name="connsiteX1243" fmla="*/ 2696923 w 4339533"/>
                    <a:gd name="connsiteY1243" fmla="*/ 2773193 h 3333893"/>
                    <a:gd name="connsiteX1244" fmla="*/ 2679324 w 4339533"/>
                    <a:gd name="connsiteY1244" fmla="*/ 2807290 h 3333893"/>
                    <a:gd name="connsiteX1245" fmla="*/ 2718433 w 4339533"/>
                    <a:gd name="connsiteY1245" fmla="*/ 2811078 h 3333893"/>
                    <a:gd name="connsiteX1246" fmla="*/ 2828919 w 4339533"/>
                    <a:gd name="connsiteY1246" fmla="*/ 2789294 h 3333893"/>
                    <a:gd name="connsiteX1247" fmla="*/ 2831852 w 4339533"/>
                    <a:gd name="connsiteY1247" fmla="*/ 2798766 h 3333893"/>
                    <a:gd name="connsiteX1248" fmla="*/ 2830874 w 4339533"/>
                    <a:gd name="connsiteY1248" fmla="*/ 2798766 h 3333893"/>
                    <a:gd name="connsiteX1249" fmla="*/ 2830874 w 4339533"/>
                    <a:gd name="connsiteY1249" fmla="*/ 2798766 h 3333893"/>
                    <a:gd name="connsiteX1250" fmla="*/ 2812296 w 4339533"/>
                    <a:gd name="connsiteY1250" fmla="*/ 2805396 h 3333893"/>
                    <a:gd name="connsiteX1251" fmla="*/ 2811319 w 4339533"/>
                    <a:gd name="connsiteY1251" fmla="*/ 2805396 h 3333893"/>
                    <a:gd name="connsiteX1252" fmla="*/ 2787853 w 4339533"/>
                    <a:gd name="connsiteY1252" fmla="*/ 2822444 h 3333893"/>
                    <a:gd name="connsiteX1253" fmla="*/ 2787853 w 4339533"/>
                    <a:gd name="connsiteY1253" fmla="*/ 2825285 h 3333893"/>
                    <a:gd name="connsiteX1254" fmla="*/ 2835763 w 4339533"/>
                    <a:gd name="connsiteY1254" fmla="*/ 2832863 h 3333893"/>
                    <a:gd name="connsiteX1255" fmla="*/ 2867051 w 4339533"/>
                    <a:gd name="connsiteY1255" fmla="*/ 2831915 h 3333893"/>
                    <a:gd name="connsiteX1256" fmla="*/ 2950159 w 4339533"/>
                    <a:gd name="connsiteY1256" fmla="*/ 2801607 h 3333893"/>
                    <a:gd name="connsiteX1257" fmla="*/ 2966780 w 4339533"/>
                    <a:gd name="connsiteY1257" fmla="*/ 2790242 h 3333893"/>
                    <a:gd name="connsiteX1258" fmla="*/ 2957003 w 4339533"/>
                    <a:gd name="connsiteY1258" fmla="*/ 2808237 h 3333893"/>
                    <a:gd name="connsiteX1259" fmla="*/ 2944292 w 4339533"/>
                    <a:gd name="connsiteY1259" fmla="*/ 2840439 h 3333893"/>
                    <a:gd name="connsiteX1260" fmla="*/ 2954070 w 4339533"/>
                    <a:gd name="connsiteY1260" fmla="*/ 2887796 h 3333893"/>
                    <a:gd name="connsiteX1261" fmla="*/ 2978513 w 4339533"/>
                    <a:gd name="connsiteY1261" fmla="*/ 2890637 h 3333893"/>
                    <a:gd name="connsiteX1262" fmla="*/ 3021534 w 4339533"/>
                    <a:gd name="connsiteY1262" fmla="*/ 2858435 h 3333893"/>
                    <a:gd name="connsiteX1263" fmla="*/ 3043044 w 4339533"/>
                    <a:gd name="connsiteY1263" fmla="*/ 2844228 h 3333893"/>
                    <a:gd name="connsiteX1264" fmla="*/ 3035223 w 4339533"/>
                    <a:gd name="connsiteY1264" fmla="*/ 2860329 h 3333893"/>
                    <a:gd name="connsiteX1265" fmla="*/ 3033267 w 4339533"/>
                    <a:gd name="connsiteY1265" fmla="*/ 2922839 h 3333893"/>
                    <a:gd name="connsiteX1266" fmla="*/ 3042067 w 4339533"/>
                    <a:gd name="connsiteY1266" fmla="*/ 2927575 h 3333893"/>
                    <a:gd name="connsiteX1267" fmla="*/ 3033267 w 4339533"/>
                    <a:gd name="connsiteY1267" fmla="*/ 2931364 h 3333893"/>
                    <a:gd name="connsiteX1268" fmla="*/ 2997091 w 4339533"/>
                    <a:gd name="connsiteY1268" fmla="*/ 2956936 h 3333893"/>
                    <a:gd name="connsiteX1269" fmla="*/ 2999046 w 4339533"/>
                    <a:gd name="connsiteY1269" fmla="*/ 2957883 h 3333893"/>
                    <a:gd name="connsiteX1270" fmla="*/ 3051844 w 4339533"/>
                    <a:gd name="connsiteY1270" fmla="*/ 2962619 h 3333893"/>
                    <a:gd name="connsiteX1271" fmla="*/ 3074332 w 4339533"/>
                    <a:gd name="connsiteY1271" fmla="*/ 2962619 h 3333893"/>
                    <a:gd name="connsiteX1272" fmla="*/ 3088021 w 4339533"/>
                    <a:gd name="connsiteY1272" fmla="*/ 2962619 h 3333893"/>
                    <a:gd name="connsiteX1273" fmla="*/ 3132019 w 4339533"/>
                    <a:gd name="connsiteY1273" fmla="*/ 2961672 h 3333893"/>
                    <a:gd name="connsiteX1274" fmla="*/ 3088998 w 4339533"/>
                    <a:gd name="connsiteY1274" fmla="*/ 2972090 h 3333893"/>
                    <a:gd name="connsiteX1275" fmla="*/ 3006868 w 4339533"/>
                    <a:gd name="connsiteY1275" fmla="*/ 3009975 h 3333893"/>
                    <a:gd name="connsiteX1276" fmla="*/ 3007845 w 4339533"/>
                    <a:gd name="connsiteY1276" fmla="*/ 3022288 h 3333893"/>
                    <a:gd name="connsiteX1277" fmla="*/ 3049888 w 4339533"/>
                    <a:gd name="connsiteY1277" fmla="*/ 3041231 h 3333893"/>
                    <a:gd name="connsiteX1278" fmla="*/ 3055755 w 4339533"/>
                    <a:gd name="connsiteY1278" fmla="*/ 3041231 h 3333893"/>
                    <a:gd name="connsiteX1279" fmla="*/ 3063577 w 4339533"/>
                    <a:gd name="connsiteY1279" fmla="*/ 3040284 h 3333893"/>
                    <a:gd name="connsiteX1280" fmla="*/ 3061622 w 4339533"/>
                    <a:gd name="connsiteY1280" fmla="*/ 3046913 h 3333893"/>
                    <a:gd name="connsiteX1281" fmla="*/ 3059666 w 4339533"/>
                    <a:gd name="connsiteY1281" fmla="*/ 3058279 h 3333893"/>
                    <a:gd name="connsiteX1282" fmla="*/ 3074332 w 4339533"/>
                    <a:gd name="connsiteY1282" fmla="*/ 3148256 h 3333893"/>
                    <a:gd name="connsiteX1283" fmla="*/ 3116375 w 4339533"/>
                    <a:gd name="connsiteY1283" fmla="*/ 3124578 h 3333893"/>
                    <a:gd name="connsiteX1284" fmla="*/ 3127130 w 4339533"/>
                    <a:gd name="connsiteY1284" fmla="*/ 3103741 h 3333893"/>
                    <a:gd name="connsiteX1285" fmla="*/ 3126153 w 4339533"/>
                    <a:gd name="connsiteY1285" fmla="*/ 3127419 h 3333893"/>
                    <a:gd name="connsiteX1286" fmla="*/ 3126153 w 4339533"/>
                    <a:gd name="connsiteY1286" fmla="*/ 3184247 h 3333893"/>
                    <a:gd name="connsiteX1287" fmla="*/ 3126153 w 4339533"/>
                    <a:gd name="connsiteY1287" fmla="*/ 3187088 h 3333893"/>
                    <a:gd name="connsiteX1288" fmla="*/ 3143752 w 4339533"/>
                    <a:gd name="connsiteY1288" fmla="*/ 3233498 h 3333893"/>
                    <a:gd name="connsiteX1289" fmla="*/ 3183840 w 4339533"/>
                    <a:gd name="connsiteY1289" fmla="*/ 3206031 h 3333893"/>
                    <a:gd name="connsiteX1290" fmla="*/ 3189706 w 4339533"/>
                    <a:gd name="connsiteY1290" fmla="*/ 3197507 h 3333893"/>
                    <a:gd name="connsiteX1291" fmla="*/ 3205350 w 4339533"/>
                    <a:gd name="connsiteY1291" fmla="*/ 3172881 h 3333893"/>
                    <a:gd name="connsiteX1292" fmla="*/ 3213172 w 4339533"/>
                    <a:gd name="connsiteY1292" fmla="*/ 3155833 h 3333893"/>
                    <a:gd name="connsiteX1293" fmla="*/ 3215127 w 4339533"/>
                    <a:gd name="connsiteY1293" fmla="*/ 3174776 h 3333893"/>
                    <a:gd name="connsiteX1294" fmla="*/ 3228816 w 4339533"/>
                    <a:gd name="connsiteY1294" fmla="*/ 3227815 h 3333893"/>
                    <a:gd name="connsiteX1295" fmla="*/ 3233705 w 4339533"/>
                    <a:gd name="connsiteY1295" fmla="*/ 3239180 h 3333893"/>
                    <a:gd name="connsiteX1296" fmla="*/ 3288458 w 4339533"/>
                    <a:gd name="connsiteY1296" fmla="*/ 3307374 h 3333893"/>
                    <a:gd name="connsiteX1297" fmla="*/ 3343212 w 4339533"/>
                    <a:gd name="connsiteY1297" fmla="*/ 3263806 h 3333893"/>
                    <a:gd name="connsiteX1298" fmla="*/ 3349079 w 4339533"/>
                    <a:gd name="connsiteY1298" fmla="*/ 3254335 h 3333893"/>
                    <a:gd name="connsiteX1299" fmla="*/ 3352990 w 4339533"/>
                    <a:gd name="connsiteY1299" fmla="*/ 3248652 h 3333893"/>
                    <a:gd name="connsiteX1300" fmla="*/ 3359834 w 4339533"/>
                    <a:gd name="connsiteY1300" fmla="*/ 3236339 h 3333893"/>
                    <a:gd name="connsiteX1301" fmla="*/ 3366678 w 4339533"/>
                    <a:gd name="connsiteY1301" fmla="*/ 3254335 h 3333893"/>
                    <a:gd name="connsiteX1302" fmla="*/ 3371566 w 4339533"/>
                    <a:gd name="connsiteY1302" fmla="*/ 3266647 h 3333893"/>
                    <a:gd name="connsiteX1303" fmla="*/ 3380367 w 4339533"/>
                    <a:gd name="connsiteY1303" fmla="*/ 3270436 h 3333893"/>
                    <a:gd name="connsiteX1304" fmla="*/ 3399921 w 4339533"/>
                    <a:gd name="connsiteY1304" fmla="*/ 3253388 h 3333893"/>
                    <a:gd name="connsiteX1305" fmla="*/ 3399921 w 4339533"/>
                    <a:gd name="connsiteY1305" fmla="*/ 3252440 h 3333893"/>
                    <a:gd name="connsiteX1306" fmla="*/ 3409698 w 4339533"/>
                    <a:gd name="connsiteY1306" fmla="*/ 3204137 h 3333893"/>
                    <a:gd name="connsiteX1307" fmla="*/ 3411654 w 4339533"/>
                    <a:gd name="connsiteY1307" fmla="*/ 3185194 h 3333893"/>
                    <a:gd name="connsiteX1308" fmla="*/ 3419477 w 4339533"/>
                    <a:gd name="connsiteY1308" fmla="*/ 3203190 h 3333893"/>
                    <a:gd name="connsiteX1309" fmla="*/ 3463475 w 4339533"/>
                    <a:gd name="connsiteY1309" fmla="*/ 3271383 h 3333893"/>
                    <a:gd name="connsiteX1310" fmla="*/ 3527028 w 4339533"/>
                    <a:gd name="connsiteY1310" fmla="*/ 3305480 h 3333893"/>
                    <a:gd name="connsiteX1311" fmla="*/ 3536806 w 4339533"/>
                    <a:gd name="connsiteY1311" fmla="*/ 3300744 h 3333893"/>
                    <a:gd name="connsiteX1312" fmla="*/ 3518228 w 4339533"/>
                    <a:gd name="connsiteY1312" fmla="*/ 3228762 h 3333893"/>
                    <a:gd name="connsiteX1313" fmla="*/ 3501607 w 4339533"/>
                    <a:gd name="connsiteY1313" fmla="*/ 3195613 h 3333893"/>
                    <a:gd name="connsiteX1314" fmla="*/ 3527028 w 4339533"/>
                    <a:gd name="connsiteY1314" fmla="*/ 3224026 h 3333893"/>
                    <a:gd name="connsiteX1315" fmla="*/ 3696178 w 4339533"/>
                    <a:gd name="connsiteY1315" fmla="*/ 3320634 h 3333893"/>
                    <a:gd name="connsiteX1316" fmla="*/ 3706933 w 4339533"/>
                    <a:gd name="connsiteY1316" fmla="*/ 3314951 h 3333893"/>
                    <a:gd name="connsiteX1317" fmla="*/ 3637513 w 4339533"/>
                    <a:gd name="connsiteY1317" fmla="*/ 3189930 h 3333893"/>
                    <a:gd name="connsiteX1318" fmla="*/ 3614048 w 4339533"/>
                    <a:gd name="connsiteY1318" fmla="*/ 3159622 h 3333893"/>
                    <a:gd name="connsiteX1319" fmla="*/ 3660979 w 4339533"/>
                    <a:gd name="connsiteY1319" fmla="*/ 3191824 h 3333893"/>
                    <a:gd name="connsiteX1320" fmla="*/ 2523862 w 4339533"/>
                    <a:gd name="connsiteY1320" fmla="*/ 2723943 h 3333893"/>
                    <a:gd name="connsiteX1321" fmla="*/ 2517018 w 4339533"/>
                    <a:gd name="connsiteY1321" fmla="*/ 2721101 h 3333893"/>
                    <a:gd name="connsiteX1322" fmla="*/ 2507240 w 4339533"/>
                    <a:gd name="connsiteY1322" fmla="*/ 2717313 h 3333893"/>
                    <a:gd name="connsiteX1323" fmla="*/ 2516040 w 4339533"/>
                    <a:gd name="connsiteY1323" fmla="*/ 2711630 h 3333893"/>
                    <a:gd name="connsiteX1324" fmla="*/ 2520929 w 4339533"/>
                    <a:gd name="connsiteY1324" fmla="*/ 2708789 h 3333893"/>
                    <a:gd name="connsiteX1325" fmla="*/ 2526795 w 4339533"/>
                    <a:gd name="connsiteY1325" fmla="*/ 2704053 h 3333893"/>
                    <a:gd name="connsiteX1326" fmla="*/ 2528751 w 4339533"/>
                    <a:gd name="connsiteY1326" fmla="*/ 2710683 h 3333893"/>
                    <a:gd name="connsiteX1327" fmla="*/ 2530706 w 4339533"/>
                    <a:gd name="connsiteY1327" fmla="*/ 2717313 h 3333893"/>
                    <a:gd name="connsiteX1328" fmla="*/ 2535595 w 4339533"/>
                    <a:gd name="connsiteY1328" fmla="*/ 2729625 h 3333893"/>
                    <a:gd name="connsiteX1329" fmla="*/ 2523862 w 4339533"/>
                    <a:gd name="connsiteY1329" fmla="*/ 2723943 h 3333893"/>
                    <a:gd name="connsiteX1330" fmla="*/ 2516040 w 4339533"/>
                    <a:gd name="connsiteY1330" fmla="*/ 2695529 h 3333893"/>
                    <a:gd name="connsiteX1331" fmla="*/ 2513107 w 4339533"/>
                    <a:gd name="connsiteY1331" fmla="*/ 2694581 h 3333893"/>
                    <a:gd name="connsiteX1332" fmla="*/ 2509196 w 4339533"/>
                    <a:gd name="connsiteY1332" fmla="*/ 2692687 h 3333893"/>
                    <a:gd name="connsiteX1333" fmla="*/ 2509196 w 4339533"/>
                    <a:gd name="connsiteY1333" fmla="*/ 2684163 h 3333893"/>
                    <a:gd name="connsiteX1334" fmla="*/ 2519951 w 4339533"/>
                    <a:gd name="connsiteY1334" fmla="*/ 2681322 h 3333893"/>
                    <a:gd name="connsiteX1335" fmla="*/ 2523862 w 4339533"/>
                    <a:gd name="connsiteY1335" fmla="*/ 2696476 h 3333893"/>
                    <a:gd name="connsiteX1336" fmla="*/ 2516040 w 4339533"/>
                    <a:gd name="connsiteY1336" fmla="*/ 2695529 h 3333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</a:cxnLst>
                  <a:rect l="l" t="t" r="r" b="b"/>
                  <a:pathLst>
                    <a:path w="4339533" h="3333893">
                      <a:moveTo>
                        <a:pt x="3542672" y="3250546"/>
                      </a:moveTo>
                      <a:cubicBezTo>
                        <a:pt x="3552450" y="3276118"/>
                        <a:pt x="3554405" y="3293167"/>
                        <a:pt x="3548539" y="3303585"/>
                      </a:cubicBezTo>
                      <a:cubicBezTo>
                        <a:pt x="3546583" y="3307374"/>
                        <a:pt x="3541695" y="3313057"/>
                        <a:pt x="3530939" y="3313057"/>
                      </a:cubicBezTo>
                      <a:cubicBezTo>
                        <a:pt x="3505518" y="3314951"/>
                        <a:pt x="3474230" y="3291273"/>
                        <a:pt x="3458586" y="3275171"/>
                      </a:cubicBezTo>
                      <a:cubicBezTo>
                        <a:pt x="3441964" y="3257176"/>
                        <a:pt x="3430232" y="3238234"/>
                        <a:pt x="3420454" y="3220238"/>
                      </a:cubicBezTo>
                      <a:cubicBezTo>
                        <a:pt x="3418499" y="3231604"/>
                        <a:pt x="3415565" y="3242969"/>
                        <a:pt x="3412632" y="3252440"/>
                      </a:cubicBezTo>
                      <a:lnTo>
                        <a:pt x="3412632" y="3253388"/>
                      </a:lnTo>
                      <a:cubicBezTo>
                        <a:pt x="3408721" y="3265700"/>
                        <a:pt x="3404810" y="3277066"/>
                        <a:pt x="3383300" y="3277066"/>
                      </a:cubicBezTo>
                      <a:cubicBezTo>
                        <a:pt x="3373522" y="3277066"/>
                        <a:pt x="3367655" y="3273277"/>
                        <a:pt x="3364722" y="3266647"/>
                      </a:cubicBezTo>
                      <a:cubicBezTo>
                        <a:pt x="3363745" y="3262859"/>
                        <a:pt x="3361789" y="3260017"/>
                        <a:pt x="3360811" y="3257176"/>
                      </a:cubicBezTo>
                      <a:cubicBezTo>
                        <a:pt x="3360811" y="3257176"/>
                        <a:pt x="3360811" y="3257176"/>
                        <a:pt x="3360811" y="3257176"/>
                      </a:cubicBezTo>
                      <a:cubicBezTo>
                        <a:pt x="3358856" y="3260017"/>
                        <a:pt x="3356901" y="3262859"/>
                        <a:pt x="3354945" y="3265700"/>
                      </a:cubicBezTo>
                      <a:cubicBezTo>
                        <a:pt x="3342235" y="3284643"/>
                        <a:pt x="3323657" y="3314004"/>
                        <a:pt x="3294325" y="3314004"/>
                      </a:cubicBezTo>
                      <a:cubicBezTo>
                        <a:pt x="3293347" y="3314004"/>
                        <a:pt x="3291391" y="3314004"/>
                        <a:pt x="3290414" y="3314004"/>
                      </a:cubicBezTo>
                      <a:cubicBezTo>
                        <a:pt x="3256193" y="3311162"/>
                        <a:pt x="3237616" y="3266647"/>
                        <a:pt x="3226861" y="3239180"/>
                      </a:cubicBezTo>
                      <a:cubicBezTo>
                        <a:pt x="3224905" y="3234445"/>
                        <a:pt x="3222950" y="3230656"/>
                        <a:pt x="3221972" y="3227815"/>
                      </a:cubicBezTo>
                      <a:cubicBezTo>
                        <a:pt x="3216105" y="3215502"/>
                        <a:pt x="3212194" y="3203190"/>
                        <a:pt x="3210239" y="3188036"/>
                      </a:cubicBezTo>
                      <a:cubicBezTo>
                        <a:pt x="3207305" y="3192771"/>
                        <a:pt x="3204372" y="3196560"/>
                        <a:pt x="3200461" y="3201296"/>
                      </a:cubicBezTo>
                      <a:cubicBezTo>
                        <a:pt x="3198506" y="3203190"/>
                        <a:pt x="3196550" y="3206031"/>
                        <a:pt x="3194595" y="3208872"/>
                      </a:cubicBezTo>
                      <a:cubicBezTo>
                        <a:pt x="3185796" y="3222132"/>
                        <a:pt x="3172106" y="3242022"/>
                        <a:pt x="3151574" y="3242022"/>
                      </a:cubicBezTo>
                      <a:cubicBezTo>
                        <a:pt x="3148641" y="3242022"/>
                        <a:pt x="3145708" y="3242022"/>
                        <a:pt x="3142775" y="3241075"/>
                      </a:cubicBezTo>
                      <a:cubicBezTo>
                        <a:pt x="3119309" y="3234445"/>
                        <a:pt x="3118331" y="3200348"/>
                        <a:pt x="3117353" y="3186142"/>
                      </a:cubicBezTo>
                      <a:lnTo>
                        <a:pt x="3117353" y="3183300"/>
                      </a:lnTo>
                      <a:cubicBezTo>
                        <a:pt x="3116375" y="3170040"/>
                        <a:pt x="3116375" y="3156780"/>
                        <a:pt x="3116375" y="3144468"/>
                      </a:cubicBezTo>
                      <a:cubicBezTo>
                        <a:pt x="3102687" y="3162463"/>
                        <a:pt x="3086065" y="3166252"/>
                        <a:pt x="3070422" y="3155833"/>
                      </a:cubicBezTo>
                      <a:cubicBezTo>
                        <a:pt x="3043044" y="3138785"/>
                        <a:pt x="3047933" y="3071539"/>
                        <a:pt x="3050866" y="3056385"/>
                      </a:cubicBezTo>
                      <a:cubicBezTo>
                        <a:pt x="3050866" y="3054490"/>
                        <a:pt x="3050866" y="3052596"/>
                        <a:pt x="3051844" y="3050702"/>
                      </a:cubicBezTo>
                      <a:lnTo>
                        <a:pt x="3051844" y="3050702"/>
                      </a:lnTo>
                      <a:cubicBezTo>
                        <a:pt x="3028379" y="3050702"/>
                        <a:pt x="3009801" y="3042178"/>
                        <a:pt x="3001001" y="3027024"/>
                      </a:cubicBezTo>
                      <a:cubicBezTo>
                        <a:pt x="2997091" y="3020394"/>
                        <a:pt x="2996113" y="3012817"/>
                        <a:pt x="2999046" y="3006187"/>
                      </a:cubicBezTo>
                      <a:cubicBezTo>
                        <a:pt x="3004912" y="2993874"/>
                        <a:pt x="3021534" y="2982509"/>
                        <a:pt x="3051844" y="2973038"/>
                      </a:cubicBezTo>
                      <a:cubicBezTo>
                        <a:pt x="3037178" y="2973038"/>
                        <a:pt x="3017623" y="2972090"/>
                        <a:pt x="2998068" y="2968302"/>
                      </a:cubicBezTo>
                      <a:cubicBezTo>
                        <a:pt x="2994157" y="2967355"/>
                        <a:pt x="2990247" y="2964513"/>
                        <a:pt x="2988291" y="2960725"/>
                      </a:cubicBezTo>
                      <a:cubicBezTo>
                        <a:pt x="2987313" y="2957883"/>
                        <a:pt x="2987313" y="2954095"/>
                        <a:pt x="2989269" y="2952201"/>
                      </a:cubicBezTo>
                      <a:cubicBezTo>
                        <a:pt x="2994157" y="2943676"/>
                        <a:pt x="3004912" y="2935152"/>
                        <a:pt x="3022512" y="2926628"/>
                      </a:cubicBezTo>
                      <a:cubicBezTo>
                        <a:pt x="3013712" y="2918104"/>
                        <a:pt x="3009801" y="2902003"/>
                        <a:pt x="3020556" y="2871695"/>
                      </a:cubicBezTo>
                      <a:cubicBezTo>
                        <a:pt x="3008823" y="2879272"/>
                        <a:pt x="2997091" y="2887796"/>
                        <a:pt x="2987313" y="2897267"/>
                      </a:cubicBezTo>
                      <a:cubicBezTo>
                        <a:pt x="2983402" y="2901056"/>
                        <a:pt x="2978513" y="2902950"/>
                        <a:pt x="2972647" y="2902950"/>
                      </a:cubicBezTo>
                      <a:cubicBezTo>
                        <a:pt x="2965803" y="2902950"/>
                        <a:pt x="2957981" y="2900109"/>
                        <a:pt x="2951137" y="2897267"/>
                      </a:cubicBezTo>
                      <a:cubicBezTo>
                        <a:pt x="2929626" y="2887796"/>
                        <a:pt x="2934514" y="2844228"/>
                        <a:pt x="2935492" y="2838545"/>
                      </a:cubicBezTo>
                      <a:cubicBezTo>
                        <a:pt x="2937448" y="2831915"/>
                        <a:pt x="2939403" y="2826232"/>
                        <a:pt x="2942337" y="2819602"/>
                      </a:cubicBezTo>
                      <a:cubicBezTo>
                        <a:pt x="2918871" y="2831915"/>
                        <a:pt x="2894427" y="2839492"/>
                        <a:pt x="2869006" y="2842334"/>
                      </a:cubicBezTo>
                      <a:cubicBezTo>
                        <a:pt x="2864117" y="2842334"/>
                        <a:pt x="2851406" y="2843281"/>
                        <a:pt x="2836740" y="2843281"/>
                      </a:cubicBezTo>
                      <a:cubicBezTo>
                        <a:pt x="2793720" y="2843281"/>
                        <a:pt x="2783942" y="2836651"/>
                        <a:pt x="2780031" y="2830968"/>
                      </a:cubicBezTo>
                      <a:cubicBezTo>
                        <a:pt x="2778075" y="2828127"/>
                        <a:pt x="2777098" y="2824338"/>
                        <a:pt x="2779053" y="2818655"/>
                      </a:cubicBezTo>
                      <a:cubicBezTo>
                        <a:pt x="2780031" y="2815814"/>
                        <a:pt x="2781986" y="2813920"/>
                        <a:pt x="2782964" y="2812026"/>
                      </a:cubicBezTo>
                      <a:cubicBezTo>
                        <a:pt x="2762432" y="2816761"/>
                        <a:pt x="2740921" y="2819602"/>
                        <a:pt x="2718433" y="2819602"/>
                      </a:cubicBezTo>
                      <a:cubicBezTo>
                        <a:pt x="2703767" y="2819602"/>
                        <a:pt x="2689101" y="2817708"/>
                        <a:pt x="2676390" y="2814867"/>
                      </a:cubicBezTo>
                      <a:cubicBezTo>
                        <a:pt x="2671502" y="2813920"/>
                        <a:pt x="2668568" y="2810131"/>
                        <a:pt x="2669546" y="2805396"/>
                      </a:cubicBezTo>
                      <a:cubicBezTo>
                        <a:pt x="2672479" y="2792136"/>
                        <a:pt x="2679324" y="2776982"/>
                        <a:pt x="2689101" y="2764669"/>
                      </a:cubicBezTo>
                      <a:cubicBezTo>
                        <a:pt x="2693989" y="2758986"/>
                        <a:pt x="2697900" y="2752356"/>
                        <a:pt x="2700833" y="2744780"/>
                      </a:cubicBezTo>
                      <a:cubicBezTo>
                        <a:pt x="2690078" y="2754251"/>
                        <a:pt x="2677368" y="2762775"/>
                        <a:pt x="2663679" y="2770352"/>
                      </a:cubicBezTo>
                      <a:cubicBezTo>
                        <a:pt x="2656835" y="2774140"/>
                        <a:pt x="2650969" y="2775088"/>
                        <a:pt x="2645102" y="2775088"/>
                      </a:cubicBezTo>
                      <a:cubicBezTo>
                        <a:pt x="2636303" y="2775088"/>
                        <a:pt x="2625547" y="2770352"/>
                        <a:pt x="2620658" y="2752356"/>
                      </a:cubicBezTo>
                      <a:cubicBezTo>
                        <a:pt x="2618703" y="2755198"/>
                        <a:pt x="2616747" y="2758986"/>
                        <a:pt x="2614792" y="2761828"/>
                      </a:cubicBezTo>
                      <a:cubicBezTo>
                        <a:pt x="2607948" y="2770352"/>
                        <a:pt x="2598171" y="2780770"/>
                        <a:pt x="2579593" y="2779823"/>
                      </a:cubicBezTo>
                      <a:cubicBezTo>
                        <a:pt x="2561994" y="2777929"/>
                        <a:pt x="2547328" y="2768458"/>
                        <a:pt x="2535595" y="2752356"/>
                      </a:cubicBezTo>
                      <a:cubicBezTo>
                        <a:pt x="2531684" y="2756145"/>
                        <a:pt x="2525818" y="2758986"/>
                        <a:pt x="2517018" y="2760881"/>
                      </a:cubicBezTo>
                      <a:cubicBezTo>
                        <a:pt x="2533639" y="2768458"/>
                        <a:pt x="2543416" y="2777929"/>
                        <a:pt x="2548305" y="2790242"/>
                      </a:cubicBezTo>
                      <a:cubicBezTo>
                        <a:pt x="2553194" y="2802554"/>
                        <a:pt x="2551239" y="2816761"/>
                        <a:pt x="2541461" y="2832863"/>
                      </a:cubicBezTo>
                      <a:cubicBezTo>
                        <a:pt x="2513107" y="2879272"/>
                        <a:pt x="2436843" y="2890637"/>
                        <a:pt x="2385022" y="2892531"/>
                      </a:cubicBezTo>
                      <a:cubicBezTo>
                        <a:pt x="2402622" y="2905791"/>
                        <a:pt x="2407510" y="2918104"/>
                        <a:pt x="2401644" y="2930417"/>
                      </a:cubicBezTo>
                      <a:cubicBezTo>
                        <a:pt x="2396755" y="2939888"/>
                        <a:pt x="2385022" y="2943676"/>
                        <a:pt x="2365467" y="2941782"/>
                      </a:cubicBezTo>
                      <a:cubicBezTo>
                        <a:pt x="2383066" y="2952201"/>
                        <a:pt x="2395778" y="2963566"/>
                        <a:pt x="2396755" y="2974932"/>
                      </a:cubicBezTo>
                      <a:cubicBezTo>
                        <a:pt x="2396755" y="2978720"/>
                        <a:pt x="2395778" y="2985350"/>
                        <a:pt x="2388933" y="2991033"/>
                      </a:cubicBezTo>
                      <a:cubicBezTo>
                        <a:pt x="2380133" y="2997663"/>
                        <a:pt x="2369378" y="3000504"/>
                        <a:pt x="2353734" y="3000504"/>
                      </a:cubicBezTo>
                      <a:cubicBezTo>
                        <a:pt x="2342001" y="3000504"/>
                        <a:pt x="2329291" y="2998610"/>
                        <a:pt x="2317558" y="2996716"/>
                      </a:cubicBezTo>
                      <a:lnTo>
                        <a:pt x="2311691" y="2995768"/>
                      </a:lnTo>
                      <a:cubicBezTo>
                        <a:pt x="2290181" y="2991980"/>
                        <a:pt x="2269648" y="2987244"/>
                        <a:pt x="2250093" y="2982509"/>
                      </a:cubicBezTo>
                      <a:cubicBezTo>
                        <a:pt x="2305825" y="3015658"/>
                        <a:pt x="2329291" y="3038389"/>
                        <a:pt x="2329291" y="3055438"/>
                      </a:cubicBezTo>
                      <a:cubicBezTo>
                        <a:pt x="2329291" y="3060173"/>
                        <a:pt x="2326358" y="3066803"/>
                        <a:pt x="2316580" y="3072486"/>
                      </a:cubicBezTo>
                      <a:cubicBezTo>
                        <a:pt x="2298980" y="3081010"/>
                        <a:pt x="2278448" y="3085746"/>
                        <a:pt x="2256938" y="3085746"/>
                      </a:cubicBezTo>
                      <a:cubicBezTo>
                        <a:pt x="2220761" y="3085746"/>
                        <a:pt x="2184584" y="3074380"/>
                        <a:pt x="2154274" y="3062068"/>
                      </a:cubicBezTo>
                      <a:cubicBezTo>
                        <a:pt x="2171874" y="3080063"/>
                        <a:pt x="2179696" y="3094270"/>
                        <a:pt x="2177740" y="3104688"/>
                      </a:cubicBezTo>
                      <a:cubicBezTo>
                        <a:pt x="2177740" y="3109424"/>
                        <a:pt x="2174807" y="3115107"/>
                        <a:pt x="2166008" y="3119842"/>
                      </a:cubicBezTo>
                      <a:cubicBezTo>
                        <a:pt x="2159163" y="3122684"/>
                        <a:pt x="2151341" y="3124578"/>
                        <a:pt x="2141564" y="3124578"/>
                      </a:cubicBezTo>
                      <a:cubicBezTo>
                        <a:pt x="2122009" y="3124578"/>
                        <a:pt x="2101476" y="3117948"/>
                        <a:pt x="2089743" y="3112265"/>
                      </a:cubicBezTo>
                      <a:cubicBezTo>
                        <a:pt x="2068233" y="3102794"/>
                        <a:pt x="2051611" y="3091429"/>
                        <a:pt x="2036945" y="3079116"/>
                      </a:cubicBezTo>
                      <a:cubicBezTo>
                        <a:pt x="2039878" y="3089534"/>
                        <a:pt x="2040856" y="3099953"/>
                        <a:pt x="2041834" y="3109424"/>
                      </a:cubicBezTo>
                      <a:lnTo>
                        <a:pt x="2041834" y="3110371"/>
                      </a:lnTo>
                      <a:cubicBezTo>
                        <a:pt x="2042811" y="3122684"/>
                        <a:pt x="2043789" y="3134049"/>
                        <a:pt x="2025212" y="3141626"/>
                      </a:cubicBezTo>
                      <a:cubicBezTo>
                        <a:pt x="2016412" y="3145415"/>
                        <a:pt x="2009568" y="3144468"/>
                        <a:pt x="2004679" y="3139732"/>
                      </a:cubicBezTo>
                      <a:cubicBezTo>
                        <a:pt x="2002724" y="3137838"/>
                        <a:pt x="2000768" y="3134996"/>
                        <a:pt x="1997835" y="3133102"/>
                      </a:cubicBezTo>
                      <a:cubicBezTo>
                        <a:pt x="1996857" y="3135943"/>
                        <a:pt x="1996857" y="3138785"/>
                        <a:pt x="1995879" y="3142573"/>
                      </a:cubicBezTo>
                      <a:cubicBezTo>
                        <a:pt x="1992946" y="3163410"/>
                        <a:pt x="1987080" y="3198454"/>
                        <a:pt x="1957747" y="3206978"/>
                      </a:cubicBezTo>
                      <a:cubicBezTo>
                        <a:pt x="1953836" y="3207925"/>
                        <a:pt x="1949925" y="3208872"/>
                        <a:pt x="1946992" y="3208872"/>
                      </a:cubicBezTo>
                      <a:cubicBezTo>
                        <a:pt x="1919615" y="3208872"/>
                        <a:pt x="1892239" y="3181406"/>
                        <a:pt x="1875617" y="3165305"/>
                      </a:cubicBezTo>
                      <a:cubicBezTo>
                        <a:pt x="1872684" y="3162463"/>
                        <a:pt x="1869751" y="3159622"/>
                        <a:pt x="1867795" y="3157727"/>
                      </a:cubicBezTo>
                      <a:cubicBezTo>
                        <a:pt x="1858018" y="3149203"/>
                        <a:pt x="1850196" y="3139732"/>
                        <a:pt x="1842373" y="3128367"/>
                      </a:cubicBezTo>
                      <a:cubicBezTo>
                        <a:pt x="1841396" y="3133102"/>
                        <a:pt x="1840418" y="3137838"/>
                        <a:pt x="1839440" y="3141626"/>
                      </a:cubicBezTo>
                      <a:cubicBezTo>
                        <a:pt x="1838463" y="3143521"/>
                        <a:pt x="1838463" y="3147309"/>
                        <a:pt x="1837485" y="3150151"/>
                      </a:cubicBezTo>
                      <a:cubicBezTo>
                        <a:pt x="1834552" y="3166252"/>
                        <a:pt x="1829663" y="3192771"/>
                        <a:pt x="1805219" y="3195613"/>
                      </a:cubicBezTo>
                      <a:cubicBezTo>
                        <a:pt x="1782731" y="3198454"/>
                        <a:pt x="1769043" y="3170040"/>
                        <a:pt x="1762198" y="3156780"/>
                      </a:cubicBezTo>
                      <a:lnTo>
                        <a:pt x="1761221" y="3153939"/>
                      </a:lnTo>
                      <a:cubicBezTo>
                        <a:pt x="1755354" y="3142573"/>
                        <a:pt x="1750466" y="3132155"/>
                        <a:pt x="1746555" y="3121737"/>
                      </a:cubicBezTo>
                      <a:cubicBezTo>
                        <a:pt x="1740688" y="3141626"/>
                        <a:pt x="1729933" y="3150151"/>
                        <a:pt x="1711356" y="3147309"/>
                      </a:cubicBezTo>
                      <a:cubicBezTo>
                        <a:pt x="1682023" y="3141626"/>
                        <a:pt x="1660513" y="3082904"/>
                        <a:pt x="1656602" y="3067750"/>
                      </a:cubicBezTo>
                      <a:cubicBezTo>
                        <a:pt x="1656602" y="3065856"/>
                        <a:pt x="1655624" y="3064909"/>
                        <a:pt x="1655624" y="3063014"/>
                      </a:cubicBezTo>
                      <a:cubicBezTo>
                        <a:pt x="1636070" y="3070592"/>
                        <a:pt x="1615537" y="3069645"/>
                        <a:pt x="1602826" y="3060173"/>
                      </a:cubicBezTo>
                      <a:cubicBezTo>
                        <a:pt x="1596960" y="3055438"/>
                        <a:pt x="1593049" y="3049755"/>
                        <a:pt x="1593049" y="3042178"/>
                      </a:cubicBezTo>
                      <a:cubicBezTo>
                        <a:pt x="1593049" y="3029865"/>
                        <a:pt x="1603804" y="3014711"/>
                        <a:pt x="1624336" y="2995768"/>
                      </a:cubicBezTo>
                      <a:cubicBezTo>
                        <a:pt x="1609670" y="3001451"/>
                        <a:pt x="1594027" y="3007134"/>
                        <a:pt x="1577405" y="3009975"/>
                      </a:cubicBezTo>
                      <a:cubicBezTo>
                        <a:pt x="1572516" y="3010922"/>
                        <a:pt x="1568605" y="3009028"/>
                        <a:pt x="1565672" y="3006187"/>
                      </a:cubicBezTo>
                      <a:cubicBezTo>
                        <a:pt x="1563716" y="3004293"/>
                        <a:pt x="1562739" y="3001451"/>
                        <a:pt x="1563716" y="2998610"/>
                      </a:cubicBezTo>
                      <a:cubicBezTo>
                        <a:pt x="1565672" y="2989139"/>
                        <a:pt x="1571538" y="2978720"/>
                        <a:pt x="1583271" y="2964513"/>
                      </a:cubicBezTo>
                      <a:cubicBezTo>
                        <a:pt x="1572516" y="2959777"/>
                        <a:pt x="1563716" y="2947465"/>
                        <a:pt x="1561761" y="2919051"/>
                      </a:cubicBezTo>
                      <a:cubicBezTo>
                        <a:pt x="1554917" y="2929469"/>
                        <a:pt x="1548072" y="2940835"/>
                        <a:pt x="1543184" y="2952201"/>
                      </a:cubicBezTo>
                      <a:cubicBezTo>
                        <a:pt x="1538295" y="2965460"/>
                        <a:pt x="1522651" y="2965460"/>
                        <a:pt x="1514829" y="2965460"/>
                      </a:cubicBezTo>
                      <a:lnTo>
                        <a:pt x="1510918" y="2965460"/>
                      </a:lnTo>
                      <a:cubicBezTo>
                        <a:pt x="1490385" y="2965460"/>
                        <a:pt x="1476697" y="2929469"/>
                        <a:pt x="1475719" y="2919998"/>
                      </a:cubicBezTo>
                      <a:cubicBezTo>
                        <a:pt x="1474742" y="2913368"/>
                        <a:pt x="1473764" y="2907685"/>
                        <a:pt x="1473764" y="2902003"/>
                      </a:cubicBezTo>
                      <a:cubicBezTo>
                        <a:pt x="1458120" y="2920945"/>
                        <a:pt x="1440521" y="2936099"/>
                        <a:pt x="1419988" y="2946518"/>
                      </a:cubicBezTo>
                      <a:cubicBezTo>
                        <a:pt x="1412166" y="2950306"/>
                        <a:pt x="1371100" y="2970196"/>
                        <a:pt x="1349590" y="2970196"/>
                      </a:cubicBezTo>
                      <a:cubicBezTo>
                        <a:pt x="1343724" y="2970196"/>
                        <a:pt x="1339813" y="2969249"/>
                        <a:pt x="1336880" y="2966408"/>
                      </a:cubicBezTo>
                      <a:cubicBezTo>
                        <a:pt x="1338835" y="2962619"/>
                        <a:pt x="1336880" y="2960725"/>
                        <a:pt x="1336880" y="2955989"/>
                      </a:cubicBezTo>
                      <a:cubicBezTo>
                        <a:pt x="1336880" y="2954095"/>
                        <a:pt x="1336880" y="2951254"/>
                        <a:pt x="1337857" y="2949359"/>
                      </a:cubicBezTo>
                      <a:cubicBezTo>
                        <a:pt x="1312436" y="2967355"/>
                        <a:pt x="1281148" y="2984403"/>
                        <a:pt x="1247905" y="2989139"/>
                      </a:cubicBezTo>
                      <a:lnTo>
                        <a:pt x="1245949" y="2989139"/>
                      </a:lnTo>
                      <a:cubicBezTo>
                        <a:pt x="1242038" y="2989139"/>
                        <a:pt x="1238127" y="2986297"/>
                        <a:pt x="1237150" y="2983456"/>
                      </a:cubicBezTo>
                      <a:cubicBezTo>
                        <a:pt x="1234216" y="2971143"/>
                        <a:pt x="1235194" y="2955042"/>
                        <a:pt x="1239105" y="2940835"/>
                      </a:cubicBezTo>
                      <a:cubicBezTo>
                        <a:pt x="1241061" y="2935152"/>
                        <a:pt x="1241061" y="2928522"/>
                        <a:pt x="1242038" y="2921892"/>
                      </a:cubicBezTo>
                      <a:cubicBezTo>
                        <a:pt x="1236172" y="2933258"/>
                        <a:pt x="1229328" y="2944623"/>
                        <a:pt x="1220528" y="2955042"/>
                      </a:cubicBezTo>
                      <a:cubicBezTo>
                        <a:pt x="1205862" y="2971143"/>
                        <a:pt x="1190218" y="2972090"/>
                        <a:pt x="1177507" y="2955989"/>
                      </a:cubicBezTo>
                      <a:cubicBezTo>
                        <a:pt x="1176529" y="2958830"/>
                        <a:pt x="1176529" y="2962619"/>
                        <a:pt x="1175551" y="2965460"/>
                      </a:cubicBezTo>
                      <a:cubicBezTo>
                        <a:pt x="1172618" y="2975879"/>
                        <a:pt x="1167730" y="2988192"/>
                        <a:pt x="1151108" y="2992927"/>
                      </a:cubicBezTo>
                      <a:cubicBezTo>
                        <a:pt x="1146219" y="2994821"/>
                        <a:pt x="1141331" y="2994821"/>
                        <a:pt x="1136442" y="2994821"/>
                      </a:cubicBezTo>
                      <a:cubicBezTo>
                        <a:pt x="1111998" y="2994821"/>
                        <a:pt x="1090488" y="2977773"/>
                        <a:pt x="1071911" y="2956936"/>
                      </a:cubicBezTo>
                      <a:cubicBezTo>
                        <a:pt x="1075822" y="2968302"/>
                        <a:pt x="1077777" y="2980614"/>
                        <a:pt x="1075822" y="2991033"/>
                      </a:cubicBezTo>
                      <a:lnTo>
                        <a:pt x="1079733" y="2998610"/>
                      </a:lnTo>
                      <a:cubicBezTo>
                        <a:pt x="1095376" y="3027971"/>
                        <a:pt x="1109065" y="3060173"/>
                        <a:pt x="1104176" y="3092376"/>
                      </a:cubicBezTo>
                      <a:cubicBezTo>
                        <a:pt x="1102221" y="3103741"/>
                        <a:pt x="1086577" y="3117001"/>
                        <a:pt x="1068977" y="3117001"/>
                      </a:cubicBezTo>
                      <a:cubicBezTo>
                        <a:pt x="1066044" y="3117001"/>
                        <a:pt x="1063111" y="3117001"/>
                        <a:pt x="1060178" y="3116054"/>
                      </a:cubicBezTo>
                      <a:cubicBezTo>
                        <a:pt x="1030845" y="3107530"/>
                        <a:pt x="1015201" y="3097111"/>
                        <a:pt x="999557" y="3083851"/>
                      </a:cubicBezTo>
                      <a:cubicBezTo>
                        <a:pt x="1000535" y="3096164"/>
                        <a:pt x="999557" y="3110371"/>
                        <a:pt x="993691" y="3125525"/>
                      </a:cubicBezTo>
                      <a:cubicBezTo>
                        <a:pt x="992713" y="3128367"/>
                        <a:pt x="991736" y="3130261"/>
                        <a:pt x="990758" y="3133102"/>
                      </a:cubicBezTo>
                      <a:cubicBezTo>
                        <a:pt x="983914" y="3152045"/>
                        <a:pt x="975114" y="3178564"/>
                        <a:pt x="947737" y="3186142"/>
                      </a:cubicBezTo>
                      <a:cubicBezTo>
                        <a:pt x="925249" y="3192771"/>
                        <a:pt x="908627" y="3190877"/>
                        <a:pt x="897872" y="3179512"/>
                      </a:cubicBezTo>
                      <a:cubicBezTo>
                        <a:pt x="890050" y="3170987"/>
                        <a:pt x="886139" y="3158675"/>
                        <a:pt x="885161" y="3140679"/>
                      </a:cubicBezTo>
                      <a:cubicBezTo>
                        <a:pt x="864629" y="3173829"/>
                        <a:pt x="839207" y="3206978"/>
                        <a:pt x="805964" y="3236339"/>
                      </a:cubicBezTo>
                      <a:cubicBezTo>
                        <a:pt x="799120" y="3242022"/>
                        <a:pt x="791298" y="3244863"/>
                        <a:pt x="783476" y="3244863"/>
                      </a:cubicBezTo>
                      <a:cubicBezTo>
                        <a:pt x="769788" y="3244863"/>
                        <a:pt x="757077" y="3234445"/>
                        <a:pt x="756099" y="3221185"/>
                      </a:cubicBezTo>
                      <a:cubicBezTo>
                        <a:pt x="752188" y="3190877"/>
                        <a:pt x="758055" y="3155833"/>
                        <a:pt x="769788" y="3126472"/>
                      </a:cubicBezTo>
                      <a:cubicBezTo>
                        <a:pt x="770765" y="3123631"/>
                        <a:pt x="774676" y="3118895"/>
                        <a:pt x="778587" y="3115107"/>
                      </a:cubicBezTo>
                      <a:cubicBezTo>
                        <a:pt x="779565" y="3114160"/>
                        <a:pt x="780543" y="3113213"/>
                        <a:pt x="780543" y="3112265"/>
                      </a:cubicBezTo>
                      <a:cubicBezTo>
                        <a:pt x="770765" y="3116054"/>
                        <a:pt x="760010" y="3118895"/>
                        <a:pt x="748277" y="3121737"/>
                      </a:cubicBezTo>
                      <a:cubicBezTo>
                        <a:pt x="735566" y="3124578"/>
                        <a:pt x="726767" y="3123631"/>
                        <a:pt x="718945" y="3117948"/>
                      </a:cubicBezTo>
                      <a:cubicBezTo>
                        <a:pt x="716989" y="3116054"/>
                        <a:pt x="715034" y="3113213"/>
                        <a:pt x="716012" y="3110371"/>
                      </a:cubicBezTo>
                      <a:cubicBezTo>
                        <a:pt x="716012" y="3106583"/>
                        <a:pt x="717967" y="3103741"/>
                        <a:pt x="720900" y="3101847"/>
                      </a:cubicBezTo>
                      <a:cubicBezTo>
                        <a:pt x="728722" y="3096164"/>
                        <a:pt x="737522" y="3091429"/>
                        <a:pt x="746322" y="3085746"/>
                      </a:cubicBezTo>
                      <a:cubicBezTo>
                        <a:pt x="733611" y="3087640"/>
                        <a:pt x="720900" y="3088587"/>
                        <a:pt x="710145" y="3087640"/>
                      </a:cubicBezTo>
                      <a:cubicBezTo>
                        <a:pt x="710145" y="3088587"/>
                        <a:pt x="710145" y="3089534"/>
                        <a:pt x="709167" y="3090481"/>
                      </a:cubicBezTo>
                      <a:lnTo>
                        <a:pt x="708190" y="3093323"/>
                      </a:lnTo>
                      <a:cubicBezTo>
                        <a:pt x="701345" y="3115107"/>
                        <a:pt x="691568" y="3145415"/>
                        <a:pt x="664191" y="3159622"/>
                      </a:cubicBezTo>
                      <a:cubicBezTo>
                        <a:pt x="642681" y="3170040"/>
                        <a:pt x="622148" y="3163410"/>
                        <a:pt x="605526" y="3139732"/>
                      </a:cubicBezTo>
                      <a:cubicBezTo>
                        <a:pt x="601615" y="3155833"/>
                        <a:pt x="594771" y="3173829"/>
                        <a:pt x="581083" y="3185194"/>
                      </a:cubicBezTo>
                      <a:cubicBezTo>
                        <a:pt x="573261" y="3191824"/>
                        <a:pt x="564461" y="3195613"/>
                        <a:pt x="556639" y="3195613"/>
                      </a:cubicBezTo>
                      <a:cubicBezTo>
                        <a:pt x="525351" y="3195613"/>
                        <a:pt x="508729" y="3144468"/>
                        <a:pt x="501885" y="3111318"/>
                      </a:cubicBezTo>
                      <a:cubicBezTo>
                        <a:pt x="488197" y="3147309"/>
                        <a:pt x="471575" y="3166252"/>
                        <a:pt x="449087" y="3169093"/>
                      </a:cubicBezTo>
                      <a:cubicBezTo>
                        <a:pt x="423666" y="3171934"/>
                        <a:pt x="406066" y="3147309"/>
                        <a:pt x="403133" y="3134049"/>
                      </a:cubicBezTo>
                      <a:cubicBezTo>
                        <a:pt x="398245" y="3113213"/>
                        <a:pt x="398245" y="3094270"/>
                        <a:pt x="403133" y="3076275"/>
                      </a:cubicBezTo>
                      <a:cubicBezTo>
                        <a:pt x="375756" y="3090481"/>
                        <a:pt x="344468" y="3104688"/>
                        <a:pt x="321980" y="3104688"/>
                      </a:cubicBezTo>
                      <a:cubicBezTo>
                        <a:pt x="316114" y="3104688"/>
                        <a:pt x="311225" y="3103741"/>
                        <a:pt x="306336" y="3101847"/>
                      </a:cubicBezTo>
                      <a:cubicBezTo>
                        <a:pt x="301448" y="3099953"/>
                        <a:pt x="299492" y="3096164"/>
                        <a:pt x="299492" y="3091429"/>
                      </a:cubicBezTo>
                      <a:cubicBezTo>
                        <a:pt x="301448" y="3076275"/>
                        <a:pt x="312203" y="3062068"/>
                        <a:pt x="327847" y="3049755"/>
                      </a:cubicBezTo>
                      <a:cubicBezTo>
                        <a:pt x="321980" y="3051649"/>
                        <a:pt x="316114" y="3053543"/>
                        <a:pt x="311225" y="3055438"/>
                      </a:cubicBezTo>
                      <a:cubicBezTo>
                        <a:pt x="286781" y="3063014"/>
                        <a:pt x="240828" y="3077222"/>
                        <a:pt x="205629" y="3077222"/>
                      </a:cubicBezTo>
                      <a:cubicBezTo>
                        <a:pt x="199762" y="3077222"/>
                        <a:pt x="193896" y="3072486"/>
                        <a:pt x="192918" y="3067750"/>
                      </a:cubicBezTo>
                      <a:cubicBezTo>
                        <a:pt x="190962" y="3039336"/>
                        <a:pt x="228117" y="3011870"/>
                        <a:pt x="256471" y="2991033"/>
                      </a:cubicBezTo>
                      <a:cubicBezTo>
                        <a:pt x="249627" y="2976826"/>
                        <a:pt x="247672" y="2957883"/>
                        <a:pt x="251583" y="2938941"/>
                      </a:cubicBezTo>
                      <a:cubicBezTo>
                        <a:pt x="256471" y="2916210"/>
                        <a:pt x="274071" y="2894426"/>
                        <a:pt x="292648" y="2878325"/>
                      </a:cubicBezTo>
                      <a:cubicBezTo>
                        <a:pt x="290692" y="2879272"/>
                        <a:pt x="288737" y="2880219"/>
                        <a:pt x="286781" y="2880219"/>
                      </a:cubicBezTo>
                      <a:cubicBezTo>
                        <a:pt x="276026" y="2884007"/>
                        <a:pt x="237894" y="2896320"/>
                        <a:pt x="212473" y="2896320"/>
                      </a:cubicBezTo>
                      <a:cubicBezTo>
                        <a:pt x="198785" y="2896320"/>
                        <a:pt x="190962" y="2892531"/>
                        <a:pt x="187052" y="2885901"/>
                      </a:cubicBezTo>
                      <a:cubicBezTo>
                        <a:pt x="183141" y="2878325"/>
                        <a:pt x="185096" y="2867906"/>
                        <a:pt x="194873" y="2852752"/>
                      </a:cubicBezTo>
                      <a:cubicBezTo>
                        <a:pt x="210517" y="2830021"/>
                        <a:pt x="230072" y="2808237"/>
                        <a:pt x="252560" y="2790242"/>
                      </a:cubicBezTo>
                      <a:cubicBezTo>
                        <a:pt x="212473" y="2799713"/>
                        <a:pt x="191940" y="2800660"/>
                        <a:pt x="185096" y="2791189"/>
                      </a:cubicBezTo>
                      <a:cubicBezTo>
                        <a:pt x="183141" y="2787400"/>
                        <a:pt x="183141" y="2782664"/>
                        <a:pt x="185096" y="2777929"/>
                      </a:cubicBezTo>
                      <a:cubicBezTo>
                        <a:pt x="194873" y="2758039"/>
                        <a:pt x="214428" y="2739097"/>
                        <a:pt x="244739" y="2721101"/>
                      </a:cubicBezTo>
                      <a:cubicBezTo>
                        <a:pt x="224206" y="2722995"/>
                        <a:pt x="207584" y="2724890"/>
                        <a:pt x="194873" y="2724890"/>
                      </a:cubicBezTo>
                      <a:cubicBezTo>
                        <a:pt x="170430" y="2724890"/>
                        <a:pt x="157719" y="2721101"/>
                        <a:pt x="153808" y="2713524"/>
                      </a:cubicBezTo>
                      <a:cubicBezTo>
                        <a:pt x="150875" y="2707841"/>
                        <a:pt x="152830" y="2702159"/>
                        <a:pt x="159675" y="2694581"/>
                      </a:cubicBezTo>
                      <a:cubicBezTo>
                        <a:pt x="174341" y="2677533"/>
                        <a:pt x="225184" y="2664273"/>
                        <a:pt x="258427" y="2657643"/>
                      </a:cubicBezTo>
                      <a:cubicBezTo>
                        <a:pt x="244739" y="2652908"/>
                        <a:pt x="231050" y="2649119"/>
                        <a:pt x="218339" y="2644384"/>
                      </a:cubicBezTo>
                      <a:cubicBezTo>
                        <a:pt x="212473" y="2642489"/>
                        <a:pt x="206606" y="2640595"/>
                        <a:pt x="200740" y="2638701"/>
                      </a:cubicBezTo>
                      <a:cubicBezTo>
                        <a:pt x="176296" y="2631124"/>
                        <a:pt x="145986" y="2619759"/>
                        <a:pt x="132298" y="2603657"/>
                      </a:cubicBezTo>
                      <a:cubicBezTo>
                        <a:pt x="124476" y="2595133"/>
                        <a:pt x="122521" y="2587556"/>
                        <a:pt x="125454" y="2580926"/>
                      </a:cubicBezTo>
                      <a:cubicBezTo>
                        <a:pt x="131320" y="2569560"/>
                        <a:pt x="151853" y="2562931"/>
                        <a:pt x="189007" y="2561984"/>
                      </a:cubicBezTo>
                      <a:cubicBezTo>
                        <a:pt x="180207" y="2552512"/>
                        <a:pt x="173363" y="2543988"/>
                        <a:pt x="169452" y="2535464"/>
                      </a:cubicBezTo>
                      <a:lnTo>
                        <a:pt x="169452" y="2534517"/>
                      </a:lnTo>
                      <a:cubicBezTo>
                        <a:pt x="165541" y="2525993"/>
                        <a:pt x="157719" y="2511786"/>
                        <a:pt x="163586" y="2500420"/>
                      </a:cubicBezTo>
                      <a:cubicBezTo>
                        <a:pt x="165541" y="2494737"/>
                        <a:pt x="170430" y="2491896"/>
                        <a:pt x="177274" y="2490002"/>
                      </a:cubicBezTo>
                      <a:cubicBezTo>
                        <a:pt x="179230" y="2489055"/>
                        <a:pt x="182163" y="2489055"/>
                        <a:pt x="184118" y="2489055"/>
                      </a:cubicBezTo>
                      <a:cubicBezTo>
                        <a:pt x="203673" y="2489055"/>
                        <a:pt x="223228" y="2511786"/>
                        <a:pt x="233005" y="2523151"/>
                      </a:cubicBezTo>
                      <a:lnTo>
                        <a:pt x="234961" y="2525993"/>
                      </a:lnTo>
                      <a:cubicBezTo>
                        <a:pt x="234961" y="2525046"/>
                        <a:pt x="234961" y="2524098"/>
                        <a:pt x="235939" y="2523151"/>
                      </a:cubicBezTo>
                      <a:cubicBezTo>
                        <a:pt x="230072" y="2503261"/>
                        <a:pt x="233983" y="2488107"/>
                        <a:pt x="246694" y="2479583"/>
                      </a:cubicBezTo>
                      <a:cubicBezTo>
                        <a:pt x="247672" y="2478636"/>
                        <a:pt x="248649" y="2478636"/>
                        <a:pt x="248649" y="2477689"/>
                      </a:cubicBezTo>
                      <a:cubicBezTo>
                        <a:pt x="240828" y="2472006"/>
                        <a:pt x="233005" y="2466323"/>
                        <a:pt x="224206" y="2460641"/>
                      </a:cubicBezTo>
                      <a:lnTo>
                        <a:pt x="222250" y="2459694"/>
                      </a:lnTo>
                      <a:cubicBezTo>
                        <a:pt x="213450" y="2454011"/>
                        <a:pt x="200740" y="2445487"/>
                        <a:pt x="202696" y="2434121"/>
                      </a:cubicBezTo>
                      <a:cubicBezTo>
                        <a:pt x="203673" y="2427491"/>
                        <a:pt x="207584" y="2421809"/>
                        <a:pt x="212473" y="2417073"/>
                      </a:cubicBezTo>
                      <a:cubicBezTo>
                        <a:pt x="195851" y="2404760"/>
                        <a:pt x="178252" y="2391500"/>
                        <a:pt x="169452" y="2373505"/>
                      </a:cubicBezTo>
                      <a:cubicBezTo>
                        <a:pt x="165541" y="2365928"/>
                        <a:pt x="165541" y="2360245"/>
                        <a:pt x="169452" y="2354562"/>
                      </a:cubicBezTo>
                      <a:cubicBezTo>
                        <a:pt x="175318" y="2345091"/>
                        <a:pt x="188029" y="2341302"/>
                        <a:pt x="201718" y="2338461"/>
                      </a:cubicBezTo>
                      <a:cubicBezTo>
                        <a:pt x="180207" y="2338461"/>
                        <a:pt x="161630" y="2327096"/>
                        <a:pt x="152830" y="2310047"/>
                      </a:cubicBezTo>
                      <a:cubicBezTo>
                        <a:pt x="145009" y="2294893"/>
                        <a:pt x="145986" y="2276898"/>
                        <a:pt x="153808" y="2261744"/>
                      </a:cubicBezTo>
                      <a:cubicBezTo>
                        <a:pt x="143053" y="2275003"/>
                        <a:pt x="131320" y="2287316"/>
                        <a:pt x="121543" y="2287316"/>
                      </a:cubicBezTo>
                      <a:cubicBezTo>
                        <a:pt x="118609" y="2287316"/>
                        <a:pt x="114698" y="2286369"/>
                        <a:pt x="110787" y="2281633"/>
                      </a:cubicBezTo>
                      <a:cubicBezTo>
                        <a:pt x="102966" y="2270268"/>
                        <a:pt x="102966" y="2252272"/>
                        <a:pt x="103943" y="2239013"/>
                      </a:cubicBezTo>
                      <a:cubicBezTo>
                        <a:pt x="103943" y="2237118"/>
                        <a:pt x="103943" y="2234277"/>
                        <a:pt x="103943" y="2232383"/>
                      </a:cubicBezTo>
                      <a:cubicBezTo>
                        <a:pt x="103943" y="2218176"/>
                        <a:pt x="105899" y="2204916"/>
                        <a:pt x="106876" y="2190709"/>
                      </a:cubicBezTo>
                      <a:cubicBezTo>
                        <a:pt x="108832" y="2171766"/>
                        <a:pt x="110787" y="2151877"/>
                        <a:pt x="109810" y="2132934"/>
                      </a:cubicBezTo>
                      <a:cubicBezTo>
                        <a:pt x="103943" y="2136723"/>
                        <a:pt x="99054" y="2141458"/>
                        <a:pt x="93188" y="2145247"/>
                      </a:cubicBezTo>
                      <a:cubicBezTo>
                        <a:pt x="82433" y="2153771"/>
                        <a:pt x="70700" y="2162295"/>
                        <a:pt x="57989" y="2168925"/>
                      </a:cubicBezTo>
                      <a:cubicBezTo>
                        <a:pt x="52123" y="2171766"/>
                        <a:pt x="46256" y="2173661"/>
                        <a:pt x="40390" y="2173661"/>
                      </a:cubicBezTo>
                      <a:lnTo>
                        <a:pt x="40390" y="2173661"/>
                      </a:lnTo>
                      <a:cubicBezTo>
                        <a:pt x="31590" y="2173661"/>
                        <a:pt x="24746" y="2169872"/>
                        <a:pt x="18879" y="2163242"/>
                      </a:cubicBezTo>
                      <a:cubicBezTo>
                        <a:pt x="11057" y="2153771"/>
                        <a:pt x="8124" y="2138617"/>
                        <a:pt x="12035" y="2124410"/>
                      </a:cubicBezTo>
                      <a:cubicBezTo>
                        <a:pt x="20835" y="2089366"/>
                        <a:pt x="51145" y="2053375"/>
                        <a:pt x="77544" y="2033486"/>
                      </a:cubicBezTo>
                      <a:cubicBezTo>
                        <a:pt x="68744" y="2039168"/>
                        <a:pt x="54078" y="2046745"/>
                        <a:pt x="39412" y="2046745"/>
                      </a:cubicBezTo>
                      <a:cubicBezTo>
                        <a:pt x="29635" y="2046745"/>
                        <a:pt x="21813" y="2043904"/>
                        <a:pt x="13991" y="2039168"/>
                      </a:cubicBezTo>
                      <a:cubicBezTo>
                        <a:pt x="-5564" y="2025909"/>
                        <a:pt x="-676" y="1996548"/>
                        <a:pt x="5191" y="1982340"/>
                      </a:cubicBezTo>
                      <a:cubicBezTo>
                        <a:pt x="16924" y="1952980"/>
                        <a:pt x="48212" y="1933090"/>
                        <a:pt x="70700" y="1918883"/>
                      </a:cubicBezTo>
                      <a:cubicBezTo>
                        <a:pt x="97099" y="1901835"/>
                        <a:pt x="125454" y="1888575"/>
                        <a:pt x="152830" y="1876262"/>
                      </a:cubicBezTo>
                      <a:cubicBezTo>
                        <a:pt x="174341" y="1865844"/>
                        <a:pt x="196829" y="1855425"/>
                        <a:pt x="218339" y="1843113"/>
                      </a:cubicBezTo>
                      <a:cubicBezTo>
                        <a:pt x="199762" y="1849743"/>
                        <a:pt x="177274" y="1850690"/>
                        <a:pt x="153808" y="1847848"/>
                      </a:cubicBezTo>
                      <a:cubicBezTo>
                        <a:pt x="137186" y="1845954"/>
                        <a:pt x="115676" y="1835536"/>
                        <a:pt x="109810" y="1818487"/>
                      </a:cubicBezTo>
                      <a:cubicBezTo>
                        <a:pt x="106876" y="1810910"/>
                        <a:pt x="105899" y="1799545"/>
                        <a:pt x="116654" y="1786285"/>
                      </a:cubicBezTo>
                      <a:cubicBezTo>
                        <a:pt x="135231" y="1764501"/>
                        <a:pt x="167497" y="1756924"/>
                        <a:pt x="196829" y="1750294"/>
                      </a:cubicBezTo>
                      <a:cubicBezTo>
                        <a:pt x="209540" y="1747453"/>
                        <a:pt x="222250" y="1744611"/>
                        <a:pt x="232028" y="1740823"/>
                      </a:cubicBezTo>
                      <a:cubicBezTo>
                        <a:pt x="221273" y="1731352"/>
                        <a:pt x="210517" y="1721880"/>
                        <a:pt x="199762" y="1712409"/>
                      </a:cubicBezTo>
                      <a:cubicBezTo>
                        <a:pt x="195851" y="1715250"/>
                        <a:pt x="191940" y="1717144"/>
                        <a:pt x="188029" y="1719039"/>
                      </a:cubicBezTo>
                      <a:cubicBezTo>
                        <a:pt x="170430" y="1727563"/>
                        <a:pt x="154786" y="1724722"/>
                        <a:pt x="145009" y="1712409"/>
                      </a:cubicBezTo>
                      <a:cubicBezTo>
                        <a:pt x="136209" y="1701990"/>
                        <a:pt x="133275" y="1684942"/>
                        <a:pt x="137186" y="1668841"/>
                      </a:cubicBezTo>
                      <a:cubicBezTo>
                        <a:pt x="139142" y="1662211"/>
                        <a:pt x="141098" y="1655581"/>
                        <a:pt x="145009" y="1648004"/>
                      </a:cubicBezTo>
                      <a:cubicBezTo>
                        <a:pt x="133275" y="1630009"/>
                        <a:pt x="125454" y="1612960"/>
                        <a:pt x="120565" y="1595912"/>
                      </a:cubicBezTo>
                      <a:cubicBezTo>
                        <a:pt x="115676" y="1579811"/>
                        <a:pt x="117631" y="1564657"/>
                        <a:pt x="125454" y="1553291"/>
                      </a:cubicBezTo>
                      <a:cubicBezTo>
                        <a:pt x="120565" y="1538137"/>
                        <a:pt x="124476" y="1520142"/>
                        <a:pt x="129365" y="1507829"/>
                      </a:cubicBezTo>
                      <a:cubicBezTo>
                        <a:pt x="143053" y="1475627"/>
                        <a:pt x="178252" y="1452895"/>
                        <a:pt x="203673" y="1435847"/>
                      </a:cubicBezTo>
                      <a:cubicBezTo>
                        <a:pt x="233005" y="1416905"/>
                        <a:pt x="265271" y="1401751"/>
                        <a:pt x="295581" y="1387544"/>
                      </a:cubicBezTo>
                      <a:cubicBezTo>
                        <a:pt x="321980" y="1375231"/>
                        <a:pt x="348379" y="1361971"/>
                        <a:pt x="373801" y="1346817"/>
                      </a:cubicBezTo>
                      <a:cubicBezTo>
                        <a:pt x="351312" y="1355341"/>
                        <a:pt x="324914" y="1358183"/>
                        <a:pt x="296559" y="1354394"/>
                      </a:cubicBezTo>
                      <a:cubicBezTo>
                        <a:pt x="277982" y="1351553"/>
                        <a:pt x="254516" y="1340187"/>
                        <a:pt x="246694" y="1322192"/>
                      </a:cubicBezTo>
                      <a:cubicBezTo>
                        <a:pt x="243761" y="1313668"/>
                        <a:pt x="241805" y="1301355"/>
                        <a:pt x="254516" y="1286201"/>
                      </a:cubicBezTo>
                      <a:cubicBezTo>
                        <a:pt x="275048" y="1261576"/>
                        <a:pt x="310247" y="1253052"/>
                        <a:pt x="344468" y="1245474"/>
                      </a:cubicBezTo>
                      <a:cubicBezTo>
                        <a:pt x="359135" y="1241686"/>
                        <a:pt x="372823" y="1238845"/>
                        <a:pt x="384556" y="1234109"/>
                      </a:cubicBezTo>
                      <a:cubicBezTo>
                        <a:pt x="338602" y="1196224"/>
                        <a:pt x="278960" y="1137502"/>
                        <a:pt x="259405" y="1071203"/>
                      </a:cubicBezTo>
                      <a:cubicBezTo>
                        <a:pt x="252560" y="1048472"/>
                        <a:pt x="257449" y="1027635"/>
                        <a:pt x="273093" y="1014375"/>
                      </a:cubicBezTo>
                      <a:cubicBezTo>
                        <a:pt x="278960" y="1009639"/>
                        <a:pt x="285804" y="1007745"/>
                        <a:pt x="293626" y="1007745"/>
                      </a:cubicBezTo>
                      <a:cubicBezTo>
                        <a:pt x="308292" y="1007745"/>
                        <a:pt x="323936" y="1017216"/>
                        <a:pt x="335669" y="1024793"/>
                      </a:cubicBezTo>
                      <a:cubicBezTo>
                        <a:pt x="350335" y="1034265"/>
                        <a:pt x="363046" y="1046577"/>
                        <a:pt x="374779" y="1057943"/>
                      </a:cubicBezTo>
                      <a:cubicBezTo>
                        <a:pt x="387489" y="1069308"/>
                        <a:pt x="399222" y="1081621"/>
                        <a:pt x="414866" y="1091092"/>
                      </a:cubicBezTo>
                      <a:cubicBezTo>
                        <a:pt x="411933" y="1081621"/>
                        <a:pt x="408999" y="1071203"/>
                        <a:pt x="405089" y="1061732"/>
                      </a:cubicBezTo>
                      <a:cubicBezTo>
                        <a:pt x="395311" y="1031423"/>
                        <a:pt x="385534" y="1001115"/>
                        <a:pt x="381623" y="968913"/>
                      </a:cubicBezTo>
                      <a:cubicBezTo>
                        <a:pt x="380645" y="956600"/>
                        <a:pt x="381623" y="918715"/>
                        <a:pt x="395311" y="903561"/>
                      </a:cubicBezTo>
                      <a:cubicBezTo>
                        <a:pt x="402155" y="895984"/>
                        <a:pt x="410955" y="895037"/>
                        <a:pt x="419755" y="898825"/>
                      </a:cubicBezTo>
                      <a:cubicBezTo>
                        <a:pt x="437354" y="906402"/>
                        <a:pt x="452020" y="919662"/>
                        <a:pt x="465709" y="933869"/>
                      </a:cubicBezTo>
                      <a:cubicBezTo>
                        <a:pt x="471575" y="939552"/>
                        <a:pt x="477442" y="945235"/>
                        <a:pt x="483308" y="949970"/>
                      </a:cubicBezTo>
                      <a:cubicBezTo>
                        <a:pt x="483308" y="942393"/>
                        <a:pt x="482330" y="932922"/>
                        <a:pt x="481353" y="923451"/>
                      </a:cubicBezTo>
                      <a:cubicBezTo>
                        <a:pt x="477442" y="887460"/>
                        <a:pt x="471575" y="841997"/>
                        <a:pt x="509707" y="826843"/>
                      </a:cubicBezTo>
                      <a:lnTo>
                        <a:pt x="513618" y="824949"/>
                      </a:lnTo>
                      <a:lnTo>
                        <a:pt x="518507" y="832526"/>
                      </a:lnTo>
                      <a:cubicBezTo>
                        <a:pt x="540017" y="864729"/>
                        <a:pt x="554684" y="904508"/>
                        <a:pt x="561528" y="949023"/>
                      </a:cubicBezTo>
                      <a:cubicBezTo>
                        <a:pt x="566416" y="936710"/>
                        <a:pt x="573261" y="923451"/>
                        <a:pt x="582060" y="911138"/>
                      </a:cubicBezTo>
                      <a:cubicBezTo>
                        <a:pt x="584994" y="907349"/>
                        <a:pt x="588905" y="901667"/>
                        <a:pt x="594771" y="895984"/>
                      </a:cubicBezTo>
                      <a:lnTo>
                        <a:pt x="601615" y="888407"/>
                      </a:lnTo>
                      <a:lnTo>
                        <a:pt x="603571" y="897878"/>
                      </a:lnTo>
                      <a:cubicBezTo>
                        <a:pt x="603571" y="899772"/>
                        <a:pt x="604548" y="901667"/>
                        <a:pt x="604548" y="903561"/>
                      </a:cubicBezTo>
                      <a:cubicBezTo>
                        <a:pt x="606504" y="916821"/>
                        <a:pt x="606504" y="930080"/>
                        <a:pt x="606504" y="942393"/>
                      </a:cubicBezTo>
                      <a:cubicBezTo>
                        <a:pt x="606504" y="959441"/>
                        <a:pt x="606504" y="975543"/>
                        <a:pt x="610415" y="991644"/>
                      </a:cubicBezTo>
                      <a:cubicBezTo>
                        <a:pt x="610415" y="991644"/>
                        <a:pt x="610415" y="991644"/>
                        <a:pt x="611393" y="991644"/>
                      </a:cubicBezTo>
                      <a:cubicBezTo>
                        <a:pt x="612371" y="986908"/>
                        <a:pt x="614326" y="981226"/>
                        <a:pt x="616282" y="976490"/>
                      </a:cubicBezTo>
                      <a:cubicBezTo>
                        <a:pt x="624103" y="946182"/>
                        <a:pt x="633881" y="912085"/>
                        <a:pt x="661258" y="893143"/>
                      </a:cubicBezTo>
                      <a:lnTo>
                        <a:pt x="666146" y="889354"/>
                      </a:lnTo>
                      <a:lnTo>
                        <a:pt x="669080" y="895037"/>
                      </a:lnTo>
                      <a:cubicBezTo>
                        <a:pt x="677879" y="914926"/>
                        <a:pt x="681790" y="936710"/>
                        <a:pt x="686679" y="957547"/>
                      </a:cubicBezTo>
                      <a:cubicBezTo>
                        <a:pt x="689613" y="969860"/>
                        <a:pt x="691568" y="983120"/>
                        <a:pt x="695479" y="995432"/>
                      </a:cubicBezTo>
                      <a:cubicBezTo>
                        <a:pt x="699390" y="985014"/>
                        <a:pt x="703301" y="974595"/>
                        <a:pt x="706234" y="962283"/>
                      </a:cubicBezTo>
                      <a:lnTo>
                        <a:pt x="707212" y="961336"/>
                      </a:lnTo>
                      <a:cubicBezTo>
                        <a:pt x="728722" y="922503"/>
                        <a:pt x="751210" y="903561"/>
                        <a:pt x="773699" y="905455"/>
                      </a:cubicBezTo>
                      <a:cubicBezTo>
                        <a:pt x="766854" y="872306"/>
                        <a:pt x="766854" y="849574"/>
                        <a:pt x="771743" y="832526"/>
                      </a:cubicBezTo>
                      <a:cubicBezTo>
                        <a:pt x="774676" y="823055"/>
                        <a:pt x="786409" y="820214"/>
                        <a:pt x="795209" y="825896"/>
                      </a:cubicBezTo>
                      <a:cubicBezTo>
                        <a:pt x="822586" y="845786"/>
                        <a:pt x="844096" y="870411"/>
                        <a:pt x="863651" y="895037"/>
                      </a:cubicBezTo>
                      <a:cubicBezTo>
                        <a:pt x="841163" y="839156"/>
                        <a:pt x="836274" y="800324"/>
                        <a:pt x="846052" y="777593"/>
                      </a:cubicBezTo>
                      <a:cubicBezTo>
                        <a:pt x="850940" y="767174"/>
                        <a:pt x="858762" y="760545"/>
                        <a:pt x="870495" y="756756"/>
                      </a:cubicBezTo>
                      <a:cubicBezTo>
                        <a:pt x="896894" y="749179"/>
                        <a:pt x="926227" y="760545"/>
                        <a:pt x="946759" y="787064"/>
                      </a:cubicBezTo>
                      <a:cubicBezTo>
                        <a:pt x="949693" y="783276"/>
                        <a:pt x="951648" y="779487"/>
                        <a:pt x="954581" y="775699"/>
                      </a:cubicBezTo>
                      <a:cubicBezTo>
                        <a:pt x="966314" y="759597"/>
                        <a:pt x="1037689" y="677197"/>
                        <a:pt x="1083644" y="677197"/>
                      </a:cubicBezTo>
                      <a:cubicBezTo>
                        <a:pt x="1086577" y="677197"/>
                        <a:pt x="1088532" y="677197"/>
                        <a:pt x="1090488" y="678144"/>
                      </a:cubicBezTo>
                      <a:cubicBezTo>
                        <a:pt x="1102221" y="680986"/>
                        <a:pt x="1111020" y="686668"/>
                        <a:pt x="1116887" y="695193"/>
                      </a:cubicBezTo>
                      <a:cubicBezTo>
                        <a:pt x="1123731" y="707505"/>
                        <a:pt x="1123731" y="724554"/>
                        <a:pt x="1117865" y="748232"/>
                      </a:cubicBezTo>
                      <a:cubicBezTo>
                        <a:pt x="1134486" y="731183"/>
                        <a:pt x="1152086" y="713188"/>
                        <a:pt x="1170663" y="695193"/>
                      </a:cubicBezTo>
                      <a:lnTo>
                        <a:pt x="1174574" y="691404"/>
                      </a:lnTo>
                      <a:cubicBezTo>
                        <a:pt x="1189240" y="677197"/>
                        <a:pt x="1219550" y="648783"/>
                        <a:pt x="1244972" y="648783"/>
                      </a:cubicBezTo>
                      <a:cubicBezTo>
                        <a:pt x="1250838" y="648783"/>
                        <a:pt x="1256704" y="650678"/>
                        <a:pt x="1261593" y="653519"/>
                      </a:cubicBezTo>
                      <a:cubicBezTo>
                        <a:pt x="1291903" y="673409"/>
                        <a:pt x="1279193" y="717924"/>
                        <a:pt x="1271371" y="747285"/>
                      </a:cubicBezTo>
                      <a:cubicBezTo>
                        <a:pt x="1269415" y="753914"/>
                        <a:pt x="1267460" y="759597"/>
                        <a:pt x="1267460" y="763386"/>
                      </a:cubicBezTo>
                      <a:cubicBezTo>
                        <a:pt x="1265504" y="774751"/>
                        <a:pt x="1262571" y="785170"/>
                        <a:pt x="1258660" y="796535"/>
                      </a:cubicBezTo>
                      <a:cubicBezTo>
                        <a:pt x="1281148" y="779487"/>
                        <a:pt x="1301681" y="767174"/>
                        <a:pt x="1323191" y="757703"/>
                      </a:cubicBezTo>
                      <a:cubicBezTo>
                        <a:pt x="1328080" y="755809"/>
                        <a:pt x="1333946" y="752967"/>
                        <a:pt x="1340791" y="750126"/>
                      </a:cubicBezTo>
                      <a:cubicBezTo>
                        <a:pt x="1371100" y="735919"/>
                        <a:pt x="1417055" y="714135"/>
                        <a:pt x="1453231" y="716976"/>
                      </a:cubicBezTo>
                      <a:cubicBezTo>
                        <a:pt x="1462031" y="712241"/>
                        <a:pt x="1472786" y="706558"/>
                        <a:pt x="1483541" y="699928"/>
                      </a:cubicBezTo>
                      <a:cubicBezTo>
                        <a:pt x="1461053" y="708452"/>
                        <a:pt x="1434654" y="711294"/>
                        <a:pt x="1405322" y="706558"/>
                      </a:cubicBezTo>
                      <a:cubicBezTo>
                        <a:pt x="1386744" y="703717"/>
                        <a:pt x="1363279" y="692351"/>
                        <a:pt x="1355457" y="674356"/>
                      </a:cubicBezTo>
                      <a:cubicBezTo>
                        <a:pt x="1352523" y="665832"/>
                        <a:pt x="1350568" y="653519"/>
                        <a:pt x="1363279" y="638365"/>
                      </a:cubicBezTo>
                      <a:cubicBezTo>
                        <a:pt x="1383811" y="613739"/>
                        <a:pt x="1419010" y="605215"/>
                        <a:pt x="1453231" y="597638"/>
                      </a:cubicBezTo>
                      <a:cubicBezTo>
                        <a:pt x="1467897" y="593850"/>
                        <a:pt x="1481586" y="591008"/>
                        <a:pt x="1493319" y="586273"/>
                      </a:cubicBezTo>
                      <a:cubicBezTo>
                        <a:pt x="1446387" y="548388"/>
                        <a:pt x="1387722" y="489666"/>
                        <a:pt x="1368167" y="422419"/>
                      </a:cubicBezTo>
                      <a:cubicBezTo>
                        <a:pt x="1361323" y="399688"/>
                        <a:pt x="1366212" y="378852"/>
                        <a:pt x="1381856" y="365592"/>
                      </a:cubicBezTo>
                      <a:cubicBezTo>
                        <a:pt x="1387722" y="360856"/>
                        <a:pt x="1394567" y="358962"/>
                        <a:pt x="1401411" y="358962"/>
                      </a:cubicBezTo>
                      <a:cubicBezTo>
                        <a:pt x="1416077" y="358962"/>
                        <a:pt x="1431721" y="368433"/>
                        <a:pt x="1443454" y="376010"/>
                      </a:cubicBezTo>
                      <a:cubicBezTo>
                        <a:pt x="1458120" y="385481"/>
                        <a:pt x="1469853" y="397794"/>
                        <a:pt x="1482564" y="409160"/>
                      </a:cubicBezTo>
                      <a:cubicBezTo>
                        <a:pt x="1494297" y="421472"/>
                        <a:pt x="1507985" y="432838"/>
                        <a:pt x="1522651" y="442309"/>
                      </a:cubicBezTo>
                      <a:cubicBezTo>
                        <a:pt x="1519718" y="431891"/>
                        <a:pt x="1516785" y="422419"/>
                        <a:pt x="1512874" y="412948"/>
                      </a:cubicBezTo>
                      <a:cubicBezTo>
                        <a:pt x="1503096" y="382640"/>
                        <a:pt x="1492341" y="352332"/>
                        <a:pt x="1489408" y="320129"/>
                      </a:cubicBezTo>
                      <a:cubicBezTo>
                        <a:pt x="1488430" y="307817"/>
                        <a:pt x="1489408" y="269932"/>
                        <a:pt x="1503096" y="254778"/>
                      </a:cubicBezTo>
                      <a:cubicBezTo>
                        <a:pt x="1509940" y="248148"/>
                        <a:pt x="1518740" y="246254"/>
                        <a:pt x="1528517" y="250042"/>
                      </a:cubicBezTo>
                      <a:cubicBezTo>
                        <a:pt x="1546117" y="257619"/>
                        <a:pt x="1560783" y="270879"/>
                        <a:pt x="1574472" y="285086"/>
                      </a:cubicBezTo>
                      <a:cubicBezTo>
                        <a:pt x="1580338" y="290769"/>
                        <a:pt x="1586204" y="296451"/>
                        <a:pt x="1592071" y="301187"/>
                      </a:cubicBezTo>
                      <a:cubicBezTo>
                        <a:pt x="1592071" y="293610"/>
                        <a:pt x="1591093" y="284139"/>
                        <a:pt x="1589138" y="274667"/>
                      </a:cubicBezTo>
                      <a:cubicBezTo>
                        <a:pt x="1585227" y="238677"/>
                        <a:pt x="1579360" y="193214"/>
                        <a:pt x="1617492" y="178060"/>
                      </a:cubicBezTo>
                      <a:lnTo>
                        <a:pt x="1621403" y="176166"/>
                      </a:lnTo>
                      <a:lnTo>
                        <a:pt x="1626292" y="183743"/>
                      </a:lnTo>
                      <a:cubicBezTo>
                        <a:pt x="1647802" y="215945"/>
                        <a:pt x="1662469" y="255725"/>
                        <a:pt x="1669313" y="300240"/>
                      </a:cubicBezTo>
                      <a:cubicBezTo>
                        <a:pt x="1674202" y="287927"/>
                        <a:pt x="1681046" y="274667"/>
                        <a:pt x="1689846" y="262355"/>
                      </a:cubicBezTo>
                      <a:cubicBezTo>
                        <a:pt x="1692779" y="258566"/>
                        <a:pt x="1696690" y="252883"/>
                        <a:pt x="1702556" y="247201"/>
                      </a:cubicBezTo>
                      <a:lnTo>
                        <a:pt x="1709400" y="239624"/>
                      </a:lnTo>
                      <a:lnTo>
                        <a:pt x="1711356" y="249095"/>
                      </a:lnTo>
                      <a:cubicBezTo>
                        <a:pt x="1711356" y="250989"/>
                        <a:pt x="1712334" y="252883"/>
                        <a:pt x="1712334" y="254778"/>
                      </a:cubicBezTo>
                      <a:cubicBezTo>
                        <a:pt x="1714289" y="268037"/>
                        <a:pt x="1714289" y="281297"/>
                        <a:pt x="1714289" y="293610"/>
                      </a:cubicBezTo>
                      <a:cubicBezTo>
                        <a:pt x="1714289" y="310658"/>
                        <a:pt x="1715267" y="326760"/>
                        <a:pt x="1718200" y="342861"/>
                      </a:cubicBezTo>
                      <a:cubicBezTo>
                        <a:pt x="1718200" y="342861"/>
                        <a:pt x="1718200" y="342861"/>
                        <a:pt x="1719178" y="342861"/>
                      </a:cubicBezTo>
                      <a:cubicBezTo>
                        <a:pt x="1720155" y="338125"/>
                        <a:pt x="1722111" y="332442"/>
                        <a:pt x="1723089" y="327706"/>
                      </a:cubicBezTo>
                      <a:cubicBezTo>
                        <a:pt x="1730911" y="297398"/>
                        <a:pt x="1740688" y="263302"/>
                        <a:pt x="1768065" y="244359"/>
                      </a:cubicBezTo>
                      <a:lnTo>
                        <a:pt x="1772954" y="240571"/>
                      </a:lnTo>
                      <a:lnTo>
                        <a:pt x="1775887" y="246254"/>
                      </a:lnTo>
                      <a:cubicBezTo>
                        <a:pt x="1784687" y="266143"/>
                        <a:pt x="1788598" y="287927"/>
                        <a:pt x="1793486" y="308764"/>
                      </a:cubicBezTo>
                      <a:cubicBezTo>
                        <a:pt x="1796420" y="321077"/>
                        <a:pt x="1798375" y="334337"/>
                        <a:pt x="1802286" y="346649"/>
                      </a:cubicBezTo>
                      <a:cubicBezTo>
                        <a:pt x="1807175" y="336231"/>
                        <a:pt x="1810108" y="324865"/>
                        <a:pt x="1813041" y="313500"/>
                      </a:cubicBezTo>
                      <a:lnTo>
                        <a:pt x="1813041" y="312552"/>
                      </a:lnTo>
                      <a:cubicBezTo>
                        <a:pt x="1834552" y="273720"/>
                        <a:pt x="1857040" y="254778"/>
                        <a:pt x="1879528" y="256672"/>
                      </a:cubicBezTo>
                      <a:cubicBezTo>
                        <a:pt x="1873662" y="223522"/>
                        <a:pt x="1872684" y="200791"/>
                        <a:pt x="1877572" y="183743"/>
                      </a:cubicBezTo>
                      <a:cubicBezTo>
                        <a:pt x="1880506" y="174272"/>
                        <a:pt x="1892239" y="171430"/>
                        <a:pt x="1901038" y="177113"/>
                      </a:cubicBezTo>
                      <a:cubicBezTo>
                        <a:pt x="1928416" y="197003"/>
                        <a:pt x="1949925" y="220681"/>
                        <a:pt x="1969481" y="246254"/>
                      </a:cubicBezTo>
                      <a:cubicBezTo>
                        <a:pt x="1946992" y="190373"/>
                        <a:pt x="1941126" y="151541"/>
                        <a:pt x="1951881" y="128810"/>
                      </a:cubicBezTo>
                      <a:cubicBezTo>
                        <a:pt x="1956769" y="118391"/>
                        <a:pt x="1964592" y="111761"/>
                        <a:pt x="1976325" y="107973"/>
                      </a:cubicBezTo>
                      <a:cubicBezTo>
                        <a:pt x="2002724" y="99448"/>
                        <a:pt x="2032056" y="111761"/>
                        <a:pt x="2052589" y="138281"/>
                      </a:cubicBezTo>
                      <a:cubicBezTo>
                        <a:pt x="2055522" y="134492"/>
                        <a:pt x="2058455" y="130704"/>
                        <a:pt x="2060411" y="126915"/>
                      </a:cubicBezTo>
                      <a:cubicBezTo>
                        <a:pt x="2072143" y="110814"/>
                        <a:pt x="2143519" y="28414"/>
                        <a:pt x="2189473" y="28414"/>
                      </a:cubicBezTo>
                      <a:cubicBezTo>
                        <a:pt x="2191428" y="28414"/>
                        <a:pt x="2194362" y="28414"/>
                        <a:pt x="2196317" y="29361"/>
                      </a:cubicBezTo>
                      <a:cubicBezTo>
                        <a:pt x="2208051" y="32202"/>
                        <a:pt x="2216850" y="37885"/>
                        <a:pt x="2221739" y="46409"/>
                      </a:cubicBezTo>
                      <a:cubicBezTo>
                        <a:pt x="2228583" y="58722"/>
                        <a:pt x="2228583" y="76717"/>
                        <a:pt x="2222716" y="99448"/>
                      </a:cubicBezTo>
                      <a:cubicBezTo>
                        <a:pt x="2239338" y="82400"/>
                        <a:pt x="2256938" y="64405"/>
                        <a:pt x="2275515" y="46409"/>
                      </a:cubicBezTo>
                      <a:lnTo>
                        <a:pt x="2279426" y="42621"/>
                      </a:lnTo>
                      <a:cubicBezTo>
                        <a:pt x="2294092" y="28414"/>
                        <a:pt x="2324402" y="0"/>
                        <a:pt x="2349823" y="0"/>
                      </a:cubicBezTo>
                      <a:cubicBezTo>
                        <a:pt x="2355690" y="0"/>
                        <a:pt x="2361557" y="1894"/>
                        <a:pt x="2366445" y="4736"/>
                      </a:cubicBezTo>
                      <a:cubicBezTo>
                        <a:pt x="2396755" y="24625"/>
                        <a:pt x="2385022" y="69140"/>
                        <a:pt x="2376222" y="98501"/>
                      </a:cubicBezTo>
                      <a:cubicBezTo>
                        <a:pt x="2374267" y="105131"/>
                        <a:pt x="2372311" y="110814"/>
                        <a:pt x="2372311" y="114603"/>
                      </a:cubicBezTo>
                      <a:cubicBezTo>
                        <a:pt x="2370356" y="125968"/>
                        <a:pt x="2367423" y="136387"/>
                        <a:pt x="2363512" y="147752"/>
                      </a:cubicBezTo>
                      <a:cubicBezTo>
                        <a:pt x="2386000" y="130704"/>
                        <a:pt x="2406533" y="118391"/>
                        <a:pt x="2428043" y="108920"/>
                      </a:cubicBezTo>
                      <a:cubicBezTo>
                        <a:pt x="2432932" y="107025"/>
                        <a:pt x="2438798" y="104184"/>
                        <a:pt x="2445642" y="100396"/>
                      </a:cubicBezTo>
                      <a:cubicBezTo>
                        <a:pt x="2473997" y="87136"/>
                        <a:pt x="2517018" y="67246"/>
                        <a:pt x="2552217" y="67246"/>
                      </a:cubicBezTo>
                      <a:cubicBezTo>
                        <a:pt x="2569816" y="67246"/>
                        <a:pt x="2583504" y="71982"/>
                        <a:pt x="2593282" y="81453"/>
                      </a:cubicBezTo>
                      <a:cubicBezTo>
                        <a:pt x="2625547" y="112708"/>
                        <a:pt x="2607948" y="171430"/>
                        <a:pt x="2596215" y="210263"/>
                      </a:cubicBezTo>
                      <a:cubicBezTo>
                        <a:pt x="2594260" y="216892"/>
                        <a:pt x="2592304" y="222575"/>
                        <a:pt x="2591326" y="227311"/>
                      </a:cubicBezTo>
                      <a:cubicBezTo>
                        <a:pt x="2590349" y="229205"/>
                        <a:pt x="2590349" y="231099"/>
                        <a:pt x="2589371" y="232994"/>
                      </a:cubicBezTo>
                      <a:cubicBezTo>
                        <a:pt x="2590349" y="232994"/>
                        <a:pt x="2590349" y="232047"/>
                        <a:pt x="2591326" y="232047"/>
                      </a:cubicBezTo>
                      <a:cubicBezTo>
                        <a:pt x="2597193" y="229205"/>
                        <a:pt x="2603059" y="226364"/>
                        <a:pt x="2608926" y="223522"/>
                      </a:cubicBezTo>
                      <a:cubicBezTo>
                        <a:pt x="2618703" y="218787"/>
                        <a:pt x="2628481" y="221628"/>
                        <a:pt x="2637281" y="232047"/>
                      </a:cubicBezTo>
                      <a:cubicBezTo>
                        <a:pt x="2656835" y="255725"/>
                        <a:pt x="2648036" y="270879"/>
                        <a:pt x="2637281" y="290769"/>
                      </a:cubicBezTo>
                      <a:lnTo>
                        <a:pt x="2636303" y="292663"/>
                      </a:lnTo>
                      <a:cubicBezTo>
                        <a:pt x="2625547" y="311605"/>
                        <a:pt x="2612837" y="330548"/>
                        <a:pt x="2598171" y="348543"/>
                      </a:cubicBezTo>
                      <a:cubicBezTo>
                        <a:pt x="2630436" y="335284"/>
                        <a:pt x="2666613" y="324865"/>
                        <a:pt x="2707678" y="322024"/>
                      </a:cubicBezTo>
                      <a:cubicBezTo>
                        <a:pt x="2711589" y="322024"/>
                        <a:pt x="2715500" y="322024"/>
                        <a:pt x="2719411" y="322024"/>
                      </a:cubicBezTo>
                      <a:cubicBezTo>
                        <a:pt x="2754610" y="322024"/>
                        <a:pt x="2801542" y="331495"/>
                        <a:pt x="2820118" y="358015"/>
                      </a:cubicBezTo>
                      <a:cubicBezTo>
                        <a:pt x="2825985" y="366539"/>
                        <a:pt x="2827941" y="376010"/>
                        <a:pt x="2825007" y="385481"/>
                      </a:cubicBezTo>
                      <a:cubicBezTo>
                        <a:pt x="2818163" y="406318"/>
                        <a:pt x="2790787" y="427155"/>
                        <a:pt x="2741899" y="448939"/>
                      </a:cubicBezTo>
                      <a:cubicBezTo>
                        <a:pt x="2756565" y="447992"/>
                        <a:pt x="2770254" y="447992"/>
                        <a:pt x="2783942" y="447992"/>
                      </a:cubicBezTo>
                      <a:cubicBezTo>
                        <a:pt x="2849451" y="447992"/>
                        <a:pt x="2901271" y="458410"/>
                        <a:pt x="2940381" y="481141"/>
                      </a:cubicBezTo>
                      <a:cubicBezTo>
                        <a:pt x="2946248" y="473564"/>
                        <a:pt x="2956025" y="469776"/>
                        <a:pt x="2967758" y="469776"/>
                      </a:cubicBezTo>
                      <a:cubicBezTo>
                        <a:pt x="2978513" y="469776"/>
                        <a:pt x="2990247" y="473564"/>
                        <a:pt x="3000024" y="480194"/>
                      </a:cubicBezTo>
                      <a:cubicBezTo>
                        <a:pt x="3035223" y="502925"/>
                        <a:pt x="3062599" y="548388"/>
                        <a:pt x="3074332" y="582484"/>
                      </a:cubicBezTo>
                      <a:cubicBezTo>
                        <a:pt x="3067488" y="552176"/>
                        <a:pt x="3074332" y="528498"/>
                        <a:pt x="3093887" y="515238"/>
                      </a:cubicBezTo>
                      <a:cubicBezTo>
                        <a:pt x="3099754" y="511450"/>
                        <a:pt x="3106598" y="509555"/>
                        <a:pt x="3114420" y="509555"/>
                      </a:cubicBezTo>
                      <a:cubicBezTo>
                        <a:pt x="3131041" y="509555"/>
                        <a:pt x="3148641" y="519974"/>
                        <a:pt x="3159396" y="528498"/>
                      </a:cubicBezTo>
                      <a:cubicBezTo>
                        <a:pt x="3185796" y="552176"/>
                        <a:pt x="3195573" y="591956"/>
                        <a:pt x="3202417" y="621316"/>
                      </a:cubicBezTo>
                      <a:cubicBezTo>
                        <a:pt x="3210239" y="654466"/>
                        <a:pt x="3213172" y="688563"/>
                        <a:pt x="3217083" y="721712"/>
                      </a:cubicBezTo>
                      <a:cubicBezTo>
                        <a:pt x="3220016" y="750126"/>
                        <a:pt x="3222950" y="778540"/>
                        <a:pt x="3228816" y="806954"/>
                      </a:cubicBezTo>
                      <a:cubicBezTo>
                        <a:pt x="3227838" y="777593"/>
                        <a:pt x="3239571" y="751073"/>
                        <a:pt x="3249348" y="734025"/>
                      </a:cubicBezTo>
                      <a:cubicBezTo>
                        <a:pt x="3258148" y="717924"/>
                        <a:pt x="3277703" y="699928"/>
                        <a:pt x="3298236" y="699928"/>
                      </a:cubicBezTo>
                      <a:cubicBezTo>
                        <a:pt x="3307036" y="699928"/>
                        <a:pt x="3319746" y="703717"/>
                        <a:pt x="3329523" y="719818"/>
                      </a:cubicBezTo>
                      <a:cubicBezTo>
                        <a:pt x="3346146" y="747285"/>
                        <a:pt x="3341257" y="782328"/>
                        <a:pt x="3337346" y="815478"/>
                      </a:cubicBezTo>
                      <a:cubicBezTo>
                        <a:pt x="3335390" y="829685"/>
                        <a:pt x="3333434" y="843892"/>
                        <a:pt x="3334412" y="856204"/>
                      </a:cubicBezTo>
                      <a:cubicBezTo>
                        <a:pt x="3386233" y="827791"/>
                        <a:pt x="3464453" y="793694"/>
                        <a:pt x="3536806" y="799377"/>
                      </a:cubicBezTo>
                      <a:cubicBezTo>
                        <a:pt x="3561249" y="801271"/>
                        <a:pt x="3579827" y="813584"/>
                        <a:pt x="3586671" y="831579"/>
                      </a:cubicBezTo>
                      <a:cubicBezTo>
                        <a:pt x="3596448" y="857152"/>
                        <a:pt x="3566138" y="877041"/>
                        <a:pt x="3555383" y="884618"/>
                      </a:cubicBezTo>
                      <a:cubicBezTo>
                        <a:pt x="3540717" y="894090"/>
                        <a:pt x="3525072" y="901667"/>
                        <a:pt x="3509429" y="908297"/>
                      </a:cubicBezTo>
                      <a:cubicBezTo>
                        <a:pt x="3503563" y="911138"/>
                        <a:pt x="3497696" y="913979"/>
                        <a:pt x="3490851" y="916821"/>
                      </a:cubicBezTo>
                      <a:cubicBezTo>
                        <a:pt x="3493785" y="917768"/>
                        <a:pt x="3495741" y="918715"/>
                        <a:pt x="3497696" y="919662"/>
                      </a:cubicBezTo>
                      <a:cubicBezTo>
                        <a:pt x="3511384" y="924398"/>
                        <a:pt x="3524095" y="931028"/>
                        <a:pt x="3537784" y="937658"/>
                      </a:cubicBezTo>
                      <a:cubicBezTo>
                        <a:pt x="3559294" y="939552"/>
                        <a:pt x="3576894" y="942393"/>
                        <a:pt x="3593515" y="946182"/>
                      </a:cubicBezTo>
                      <a:cubicBezTo>
                        <a:pt x="3595470" y="946182"/>
                        <a:pt x="3597426" y="947129"/>
                        <a:pt x="3599381" y="948076"/>
                      </a:cubicBezTo>
                      <a:cubicBezTo>
                        <a:pt x="3598403" y="946182"/>
                        <a:pt x="3598403" y="945235"/>
                        <a:pt x="3597426" y="943340"/>
                      </a:cubicBezTo>
                      <a:cubicBezTo>
                        <a:pt x="3592537" y="929133"/>
                        <a:pt x="3587648" y="913979"/>
                        <a:pt x="3585693" y="897878"/>
                      </a:cubicBezTo>
                      <a:cubicBezTo>
                        <a:pt x="3583738" y="882724"/>
                        <a:pt x="3588626" y="874200"/>
                        <a:pt x="3593515" y="869464"/>
                      </a:cubicBezTo>
                      <a:cubicBezTo>
                        <a:pt x="3599381" y="862834"/>
                        <a:pt x="3608181" y="859993"/>
                        <a:pt x="3618936" y="859993"/>
                      </a:cubicBezTo>
                      <a:cubicBezTo>
                        <a:pt x="3629691" y="859993"/>
                        <a:pt x="3641424" y="863782"/>
                        <a:pt x="3651202" y="870411"/>
                      </a:cubicBezTo>
                      <a:cubicBezTo>
                        <a:pt x="3686400" y="894090"/>
                        <a:pt x="3713777" y="938605"/>
                        <a:pt x="3725510" y="972701"/>
                      </a:cubicBezTo>
                      <a:cubicBezTo>
                        <a:pt x="3718666" y="942393"/>
                        <a:pt x="3725510" y="918715"/>
                        <a:pt x="3745065" y="905455"/>
                      </a:cubicBezTo>
                      <a:cubicBezTo>
                        <a:pt x="3750932" y="901667"/>
                        <a:pt x="3757776" y="899772"/>
                        <a:pt x="3765598" y="899772"/>
                      </a:cubicBezTo>
                      <a:cubicBezTo>
                        <a:pt x="3782220" y="899772"/>
                        <a:pt x="3799819" y="910191"/>
                        <a:pt x="3810574" y="918715"/>
                      </a:cubicBezTo>
                      <a:cubicBezTo>
                        <a:pt x="3836973" y="942393"/>
                        <a:pt x="3846751" y="982173"/>
                        <a:pt x="3853595" y="1011534"/>
                      </a:cubicBezTo>
                      <a:cubicBezTo>
                        <a:pt x="3861417" y="1044683"/>
                        <a:pt x="3865328" y="1078780"/>
                        <a:pt x="3868261" y="1111929"/>
                      </a:cubicBezTo>
                      <a:cubicBezTo>
                        <a:pt x="3871194" y="1140343"/>
                        <a:pt x="3874127" y="1169704"/>
                        <a:pt x="3879994" y="1197171"/>
                      </a:cubicBezTo>
                      <a:cubicBezTo>
                        <a:pt x="3879016" y="1167810"/>
                        <a:pt x="3890750" y="1141290"/>
                        <a:pt x="3900527" y="1124242"/>
                      </a:cubicBezTo>
                      <a:cubicBezTo>
                        <a:pt x="3909326" y="1108141"/>
                        <a:pt x="3928882" y="1090145"/>
                        <a:pt x="3949414" y="1090145"/>
                      </a:cubicBezTo>
                      <a:cubicBezTo>
                        <a:pt x="3958213" y="1090145"/>
                        <a:pt x="3970925" y="1093934"/>
                        <a:pt x="3980702" y="1110035"/>
                      </a:cubicBezTo>
                      <a:cubicBezTo>
                        <a:pt x="3997323" y="1137502"/>
                        <a:pt x="3992435" y="1172545"/>
                        <a:pt x="3988524" y="1205695"/>
                      </a:cubicBezTo>
                      <a:cubicBezTo>
                        <a:pt x="3986568" y="1219902"/>
                        <a:pt x="3984613" y="1234109"/>
                        <a:pt x="3985590" y="1246422"/>
                      </a:cubicBezTo>
                      <a:cubicBezTo>
                        <a:pt x="4037411" y="1218008"/>
                        <a:pt x="4115630" y="1183911"/>
                        <a:pt x="4187984" y="1189594"/>
                      </a:cubicBezTo>
                      <a:cubicBezTo>
                        <a:pt x="4212428" y="1191488"/>
                        <a:pt x="4231004" y="1203801"/>
                        <a:pt x="4237849" y="1221796"/>
                      </a:cubicBezTo>
                      <a:cubicBezTo>
                        <a:pt x="4247626" y="1247369"/>
                        <a:pt x="4217316" y="1267258"/>
                        <a:pt x="4206561" y="1274836"/>
                      </a:cubicBezTo>
                      <a:cubicBezTo>
                        <a:pt x="4191894" y="1284307"/>
                        <a:pt x="4176251" y="1291884"/>
                        <a:pt x="4160607" y="1298514"/>
                      </a:cubicBezTo>
                      <a:cubicBezTo>
                        <a:pt x="4144963" y="1305144"/>
                        <a:pt x="4128342" y="1312720"/>
                        <a:pt x="4114653" y="1323139"/>
                      </a:cubicBezTo>
                      <a:cubicBezTo>
                        <a:pt x="4125408" y="1324086"/>
                        <a:pt x="4136163" y="1324086"/>
                        <a:pt x="4146918" y="1325033"/>
                      </a:cubicBezTo>
                      <a:cubicBezTo>
                        <a:pt x="4179184" y="1326928"/>
                        <a:pt x="4212428" y="1327874"/>
                        <a:pt x="4245671" y="1336399"/>
                      </a:cubicBezTo>
                      <a:cubicBezTo>
                        <a:pt x="4256426" y="1339240"/>
                        <a:pt x="4299447" y="1354394"/>
                        <a:pt x="4306291" y="1376178"/>
                      </a:cubicBezTo>
                      <a:cubicBezTo>
                        <a:pt x="4307268" y="1380914"/>
                        <a:pt x="4308246" y="1388491"/>
                        <a:pt x="4300424" y="1396068"/>
                      </a:cubicBezTo>
                      <a:cubicBezTo>
                        <a:pt x="4286736" y="1410275"/>
                        <a:pt x="4268159" y="1417852"/>
                        <a:pt x="4250560" y="1425429"/>
                      </a:cubicBezTo>
                      <a:cubicBezTo>
                        <a:pt x="4242738" y="1428270"/>
                        <a:pt x="4234916" y="1432059"/>
                        <a:pt x="4229049" y="1435847"/>
                      </a:cubicBezTo>
                      <a:cubicBezTo>
                        <a:pt x="4236871" y="1438689"/>
                        <a:pt x="4245671" y="1440583"/>
                        <a:pt x="4255448" y="1442477"/>
                      </a:cubicBezTo>
                      <a:cubicBezTo>
                        <a:pt x="4291625" y="1451002"/>
                        <a:pt x="4337579" y="1462367"/>
                        <a:pt x="4339534" y="1502146"/>
                      </a:cubicBezTo>
                      <a:lnTo>
                        <a:pt x="4339534" y="1505935"/>
                      </a:lnTo>
                      <a:lnTo>
                        <a:pt x="4330735" y="1507829"/>
                      </a:lnTo>
                      <a:cubicBezTo>
                        <a:pt x="4291625" y="1516353"/>
                        <a:pt x="4248604" y="1515406"/>
                        <a:pt x="4203628" y="1505935"/>
                      </a:cubicBezTo>
                      <a:cubicBezTo>
                        <a:pt x="4213405" y="1514459"/>
                        <a:pt x="4223182" y="1525824"/>
                        <a:pt x="4232960" y="1538137"/>
                      </a:cubicBezTo>
                      <a:cubicBezTo>
                        <a:pt x="4235893" y="1541926"/>
                        <a:pt x="4239805" y="1547608"/>
                        <a:pt x="4243716" y="1554239"/>
                      </a:cubicBezTo>
                      <a:lnTo>
                        <a:pt x="4248604" y="1562762"/>
                      </a:lnTo>
                      <a:lnTo>
                        <a:pt x="4238827" y="1560868"/>
                      </a:lnTo>
                      <a:cubicBezTo>
                        <a:pt x="4236871" y="1560868"/>
                        <a:pt x="4234916" y="1559921"/>
                        <a:pt x="4232960" y="1559921"/>
                      </a:cubicBezTo>
                      <a:cubicBezTo>
                        <a:pt x="4219272" y="1557080"/>
                        <a:pt x="4206561" y="1552344"/>
                        <a:pt x="4194828" y="1548556"/>
                      </a:cubicBezTo>
                      <a:cubicBezTo>
                        <a:pt x="4178206" y="1542873"/>
                        <a:pt x="4162562" y="1537190"/>
                        <a:pt x="4145941" y="1535296"/>
                      </a:cubicBezTo>
                      <a:cubicBezTo>
                        <a:pt x="4145941" y="1535296"/>
                        <a:pt x="4145941" y="1536243"/>
                        <a:pt x="4145941" y="1536243"/>
                      </a:cubicBezTo>
                      <a:cubicBezTo>
                        <a:pt x="4149851" y="1539084"/>
                        <a:pt x="4154740" y="1542873"/>
                        <a:pt x="4159629" y="1545714"/>
                      </a:cubicBezTo>
                      <a:cubicBezTo>
                        <a:pt x="4186028" y="1563710"/>
                        <a:pt x="4215361" y="1584547"/>
                        <a:pt x="4224160" y="1615802"/>
                      </a:cubicBezTo>
                      <a:lnTo>
                        <a:pt x="4226116" y="1621485"/>
                      </a:lnTo>
                      <a:lnTo>
                        <a:pt x="4219272" y="1621485"/>
                      </a:lnTo>
                      <a:cubicBezTo>
                        <a:pt x="4196784" y="1622432"/>
                        <a:pt x="4174295" y="1618643"/>
                        <a:pt x="4152785" y="1614855"/>
                      </a:cubicBezTo>
                      <a:cubicBezTo>
                        <a:pt x="4140074" y="1612960"/>
                        <a:pt x="4126386" y="1611066"/>
                        <a:pt x="4113675" y="1610119"/>
                      </a:cubicBezTo>
                      <a:cubicBezTo>
                        <a:pt x="4122475" y="1617696"/>
                        <a:pt x="4131275" y="1624326"/>
                        <a:pt x="4142030" y="1631903"/>
                      </a:cubicBezTo>
                      <a:lnTo>
                        <a:pt x="4143007" y="1632850"/>
                      </a:lnTo>
                      <a:cubicBezTo>
                        <a:pt x="4173318" y="1665999"/>
                        <a:pt x="4183095" y="1692519"/>
                        <a:pt x="4174295" y="1712409"/>
                      </a:cubicBezTo>
                      <a:cubicBezTo>
                        <a:pt x="4208517" y="1718092"/>
                        <a:pt x="4231004" y="1725669"/>
                        <a:pt x="4244693" y="1736087"/>
                      </a:cubicBezTo>
                      <a:cubicBezTo>
                        <a:pt x="4248604" y="1738928"/>
                        <a:pt x="4250560" y="1742717"/>
                        <a:pt x="4250560" y="1747453"/>
                      </a:cubicBezTo>
                      <a:cubicBezTo>
                        <a:pt x="4250560" y="1752188"/>
                        <a:pt x="4247626" y="1756924"/>
                        <a:pt x="4243716" y="1759765"/>
                      </a:cubicBezTo>
                      <a:cubicBezTo>
                        <a:pt x="4215361" y="1777761"/>
                        <a:pt x="4184073" y="1789126"/>
                        <a:pt x="4152785" y="1797651"/>
                      </a:cubicBezTo>
                      <a:cubicBezTo>
                        <a:pt x="4216338" y="1796703"/>
                        <a:pt x="4254470" y="1805227"/>
                        <a:pt x="4273048" y="1824170"/>
                      </a:cubicBezTo>
                      <a:cubicBezTo>
                        <a:pt x="4280870" y="1831747"/>
                        <a:pt x="4284781" y="1841218"/>
                        <a:pt x="4283803" y="1852584"/>
                      </a:cubicBezTo>
                      <a:cubicBezTo>
                        <a:pt x="4281848" y="1883839"/>
                        <a:pt x="4254470" y="1902782"/>
                        <a:pt x="4227093" y="1911306"/>
                      </a:cubicBezTo>
                      <a:cubicBezTo>
                        <a:pt x="4230026" y="1915094"/>
                        <a:pt x="4232960" y="1918883"/>
                        <a:pt x="4234916" y="1922672"/>
                      </a:cubicBezTo>
                      <a:cubicBezTo>
                        <a:pt x="4247626" y="1940667"/>
                        <a:pt x="4306291" y="2042010"/>
                        <a:pt x="4281848" y="2079895"/>
                      </a:cubicBezTo>
                      <a:cubicBezTo>
                        <a:pt x="4266203" y="2103573"/>
                        <a:pt x="4239805" y="2103573"/>
                        <a:pt x="4203628" y="2078948"/>
                      </a:cubicBezTo>
                      <a:cubicBezTo>
                        <a:pt x="4214383" y="2099785"/>
                        <a:pt x="4225138" y="2121569"/>
                        <a:pt x="4235893" y="2145247"/>
                      </a:cubicBezTo>
                      <a:lnTo>
                        <a:pt x="4237849" y="2149982"/>
                      </a:lnTo>
                      <a:cubicBezTo>
                        <a:pt x="4248604" y="2173661"/>
                        <a:pt x="4272070" y="2222911"/>
                        <a:pt x="4243716" y="2242801"/>
                      </a:cubicBezTo>
                      <a:cubicBezTo>
                        <a:pt x="4236871" y="2247537"/>
                        <a:pt x="4228071" y="2250378"/>
                        <a:pt x="4219272" y="2250378"/>
                      </a:cubicBezTo>
                      <a:cubicBezTo>
                        <a:pt x="4194828" y="2250378"/>
                        <a:pt x="4168429" y="2232383"/>
                        <a:pt x="4149851" y="2219123"/>
                      </a:cubicBezTo>
                      <a:cubicBezTo>
                        <a:pt x="4143985" y="2215334"/>
                        <a:pt x="4139097" y="2211546"/>
                        <a:pt x="4135186" y="2209652"/>
                      </a:cubicBezTo>
                      <a:cubicBezTo>
                        <a:pt x="4125408" y="2203969"/>
                        <a:pt x="4115630" y="2197339"/>
                        <a:pt x="4105853" y="2189762"/>
                      </a:cubicBezTo>
                      <a:cubicBezTo>
                        <a:pt x="4114653" y="2216281"/>
                        <a:pt x="4119541" y="2239013"/>
                        <a:pt x="4120519" y="2261744"/>
                      </a:cubicBezTo>
                      <a:cubicBezTo>
                        <a:pt x="4120519" y="2266479"/>
                        <a:pt x="4121497" y="2273109"/>
                        <a:pt x="4122475" y="2280686"/>
                      </a:cubicBezTo>
                      <a:cubicBezTo>
                        <a:pt x="4127364" y="2326148"/>
                        <a:pt x="4134208" y="2400972"/>
                        <a:pt x="4089232" y="2421809"/>
                      </a:cubicBezTo>
                      <a:cubicBezTo>
                        <a:pt x="4082387" y="2424650"/>
                        <a:pt x="4074565" y="2426544"/>
                        <a:pt x="4066743" y="2426544"/>
                      </a:cubicBezTo>
                      <a:cubicBezTo>
                        <a:pt x="4067721" y="2427491"/>
                        <a:pt x="4069676" y="2428438"/>
                        <a:pt x="4070654" y="2429385"/>
                      </a:cubicBezTo>
                      <a:cubicBezTo>
                        <a:pt x="4078476" y="2436015"/>
                        <a:pt x="4078476" y="2441698"/>
                        <a:pt x="4076520" y="2444539"/>
                      </a:cubicBezTo>
                      <a:cubicBezTo>
                        <a:pt x="4074565" y="2449275"/>
                        <a:pt x="4069676" y="2463482"/>
                        <a:pt x="3978746" y="2469165"/>
                      </a:cubicBezTo>
                      <a:cubicBezTo>
                        <a:pt x="3999279" y="2477689"/>
                        <a:pt x="4015901" y="2490002"/>
                        <a:pt x="4015901" y="2503261"/>
                      </a:cubicBezTo>
                      <a:cubicBezTo>
                        <a:pt x="4015901" y="2513680"/>
                        <a:pt x="4006123" y="2522204"/>
                        <a:pt x="3987546" y="2528834"/>
                      </a:cubicBezTo>
                      <a:cubicBezTo>
                        <a:pt x="3986568" y="2538305"/>
                        <a:pt x="3979724" y="2547777"/>
                        <a:pt x="3967991" y="2558195"/>
                      </a:cubicBezTo>
                      <a:cubicBezTo>
                        <a:pt x="3978746" y="2557248"/>
                        <a:pt x="3989501" y="2556301"/>
                        <a:pt x="3998301" y="2556301"/>
                      </a:cubicBezTo>
                      <a:cubicBezTo>
                        <a:pt x="4034477" y="2556301"/>
                        <a:pt x="4055988" y="2564825"/>
                        <a:pt x="4061855" y="2581873"/>
                      </a:cubicBezTo>
                      <a:cubicBezTo>
                        <a:pt x="4068699" y="2600816"/>
                        <a:pt x="4052077" y="2612181"/>
                        <a:pt x="4039366" y="2620706"/>
                      </a:cubicBezTo>
                      <a:cubicBezTo>
                        <a:pt x="4057944" y="2621652"/>
                        <a:pt x="4103898" y="2628282"/>
                        <a:pt x="4114653" y="2647225"/>
                      </a:cubicBezTo>
                      <a:cubicBezTo>
                        <a:pt x="4117586" y="2651961"/>
                        <a:pt x="4118564" y="2658591"/>
                        <a:pt x="4112697" y="2668062"/>
                      </a:cubicBezTo>
                      <a:cubicBezTo>
                        <a:pt x="4101942" y="2685110"/>
                        <a:pt x="4082387" y="2694581"/>
                        <a:pt x="4054033" y="2696476"/>
                      </a:cubicBezTo>
                      <a:cubicBezTo>
                        <a:pt x="4087276" y="2708789"/>
                        <a:pt x="4103898" y="2720154"/>
                        <a:pt x="4103898" y="2731519"/>
                      </a:cubicBezTo>
                      <a:cubicBezTo>
                        <a:pt x="4102920" y="2741938"/>
                        <a:pt x="4088254" y="2746673"/>
                        <a:pt x="4075543" y="2749515"/>
                      </a:cubicBezTo>
                      <a:cubicBezTo>
                        <a:pt x="4084343" y="2752356"/>
                        <a:pt x="4092165" y="2757092"/>
                        <a:pt x="4099009" y="2762775"/>
                      </a:cubicBezTo>
                      <a:cubicBezTo>
                        <a:pt x="4103898" y="2766563"/>
                        <a:pt x="4105853" y="2772246"/>
                        <a:pt x="4105853" y="2776982"/>
                      </a:cubicBezTo>
                      <a:cubicBezTo>
                        <a:pt x="4127364" y="2772246"/>
                        <a:pt x="4142030" y="2778876"/>
                        <a:pt x="4148874" y="2796872"/>
                      </a:cubicBezTo>
                      <a:cubicBezTo>
                        <a:pt x="4156696" y="2818655"/>
                        <a:pt x="4143985" y="2842334"/>
                        <a:pt x="4127364" y="2859382"/>
                      </a:cubicBezTo>
                      <a:cubicBezTo>
                        <a:pt x="4128342" y="2859382"/>
                        <a:pt x="4130297" y="2860329"/>
                        <a:pt x="4131275" y="2861276"/>
                      </a:cubicBezTo>
                      <a:cubicBezTo>
                        <a:pt x="4151807" y="2870747"/>
                        <a:pt x="4154740" y="2881166"/>
                        <a:pt x="4152785" y="2888743"/>
                      </a:cubicBezTo>
                      <a:cubicBezTo>
                        <a:pt x="4148874" y="2905791"/>
                        <a:pt x="4118564" y="2918104"/>
                        <a:pt x="4099987" y="2918104"/>
                      </a:cubicBezTo>
                      <a:cubicBezTo>
                        <a:pt x="4097054" y="2918104"/>
                        <a:pt x="4093143" y="2918104"/>
                        <a:pt x="4090210" y="2918104"/>
                      </a:cubicBezTo>
                      <a:cubicBezTo>
                        <a:pt x="4108786" y="2925681"/>
                        <a:pt x="4143985" y="2942729"/>
                        <a:pt x="4151807" y="2961672"/>
                      </a:cubicBezTo>
                      <a:cubicBezTo>
                        <a:pt x="4155718" y="2971143"/>
                        <a:pt x="4155718" y="2978720"/>
                        <a:pt x="4151807" y="2983456"/>
                      </a:cubicBezTo>
                      <a:cubicBezTo>
                        <a:pt x="4148874" y="2988192"/>
                        <a:pt x="4143007" y="2991033"/>
                        <a:pt x="4134208" y="2991980"/>
                      </a:cubicBezTo>
                      <a:cubicBezTo>
                        <a:pt x="4152785" y="3003346"/>
                        <a:pt x="4161585" y="3013764"/>
                        <a:pt x="4160607" y="3022288"/>
                      </a:cubicBezTo>
                      <a:cubicBezTo>
                        <a:pt x="4160607" y="3028918"/>
                        <a:pt x="4154740" y="3034601"/>
                        <a:pt x="4144963" y="3038389"/>
                      </a:cubicBezTo>
                      <a:cubicBezTo>
                        <a:pt x="4126386" y="3045966"/>
                        <a:pt x="4107808" y="3046913"/>
                        <a:pt x="4087276" y="3043125"/>
                      </a:cubicBezTo>
                      <a:cubicBezTo>
                        <a:pt x="4081409" y="3042178"/>
                        <a:pt x="4075543" y="3041231"/>
                        <a:pt x="4069676" y="3040284"/>
                      </a:cubicBezTo>
                      <a:cubicBezTo>
                        <a:pt x="4068699" y="3040284"/>
                        <a:pt x="4067721" y="3040284"/>
                        <a:pt x="4066743" y="3040284"/>
                      </a:cubicBezTo>
                      <a:cubicBezTo>
                        <a:pt x="4069676" y="3044072"/>
                        <a:pt x="4070654" y="3047860"/>
                        <a:pt x="4069676" y="3051649"/>
                      </a:cubicBezTo>
                      <a:cubicBezTo>
                        <a:pt x="4068699" y="3055438"/>
                        <a:pt x="4064788" y="3061121"/>
                        <a:pt x="4055011" y="3063962"/>
                      </a:cubicBezTo>
                      <a:cubicBezTo>
                        <a:pt x="4066743" y="3078169"/>
                        <a:pt x="4063810" y="3088587"/>
                        <a:pt x="4058921" y="3096164"/>
                      </a:cubicBezTo>
                      <a:cubicBezTo>
                        <a:pt x="4053055" y="3104688"/>
                        <a:pt x="4042300" y="3107530"/>
                        <a:pt x="4025678" y="3105635"/>
                      </a:cubicBezTo>
                      <a:cubicBezTo>
                        <a:pt x="4038388" y="3119842"/>
                        <a:pt x="4045233" y="3133102"/>
                        <a:pt x="4044255" y="3147309"/>
                      </a:cubicBezTo>
                      <a:cubicBezTo>
                        <a:pt x="4043277" y="3161516"/>
                        <a:pt x="4035455" y="3174776"/>
                        <a:pt x="4019812" y="3186142"/>
                      </a:cubicBezTo>
                      <a:cubicBezTo>
                        <a:pt x="4002212" y="3198454"/>
                        <a:pt x="3979724" y="3205084"/>
                        <a:pt x="3951369" y="3205084"/>
                      </a:cubicBezTo>
                      <a:cubicBezTo>
                        <a:pt x="3913237" y="3205084"/>
                        <a:pt x="3871194" y="3193718"/>
                        <a:pt x="3839906" y="3182353"/>
                      </a:cubicBezTo>
                      <a:cubicBezTo>
                        <a:pt x="3851640" y="3202243"/>
                        <a:pt x="3851640" y="3217397"/>
                        <a:pt x="3839906" y="3226868"/>
                      </a:cubicBezTo>
                      <a:cubicBezTo>
                        <a:pt x="3831107" y="3233498"/>
                        <a:pt x="3817419" y="3232551"/>
                        <a:pt x="3797863" y="3223079"/>
                      </a:cubicBezTo>
                      <a:cubicBezTo>
                        <a:pt x="3810574" y="3241075"/>
                        <a:pt x="3819374" y="3258123"/>
                        <a:pt x="3815463" y="3269489"/>
                      </a:cubicBezTo>
                      <a:cubicBezTo>
                        <a:pt x="3814485" y="3273277"/>
                        <a:pt x="3810574" y="3278960"/>
                        <a:pt x="3800796" y="3281801"/>
                      </a:cubicBezTo>
                      <a:cubicBezTo>
                        <a:pt x="3796886" y="3282749"/>
                        <a:pt x="3792975" y="3283696"/>
                        <a:pt x="3789064" y="3283696"/>
                      </a:cubicBezTo>
                      <a:cubicBezTo>
                        <a:pt x="3768531" y="3283696"/>
                        <a:pt x="3746043" y="3270436"/>
                        <a:pt x="3728444" y="3260017"/>
                      </a:cubicBezTo>
                      <a:lnTo>
                        <a:pt x="3723555" y="3257176"/>
                      </a:lnTo>
                      <a:cubicBezTo>
                        <a:pt x="3703022" y="3244863"/>
                        <a:pt x="3684445" y="3231604"/>
                        <a:pt x="3666846" y="3217397"/>
                      </a:cubicBezTo>
                      <a:cubicBezTo>
                        <a:pt x="3707911" y="3274225"/>
                        <a:pt x="3722577" y="3306427"/>
                        <a:pt x="3714755" y="3322528"/>
                      </a:cubicBezTo>
                      <a:cubicBezTo>
                        <a:pt x="3712800" y="3327263"/>
                        <a:pt x="3706933" y="3332946"/>
                        <a:pt x="3695201" y="3333893"/>
                      </a:cubicBezTo>
                      <a:cubicBezTo>
                        <a:pt x="3692267" y="3333893"/>
                        <a:pt x="3689334" y="3333893"/>
                        <a:pt x="3686400" y="3333893"/>
                      </a:cubicBezTo>
                      <a:cubicBezTo>
                        <a:pt x="3631647" y="3328211"/>
                        <a:pt x="3580804" y="3289379"/>
                        <a:pt x="3542672" y="3250546"/>
                      </a:cubicBezTo>
                      <a:close/>
                      <a:moveTo>
                        <a:pt x="3660979" y="3191824"/>
                      </a:moveTo>
                      <a:cubicBezTo>
                        <a:pt x="3683467" y="3208872"/>
                        <a:pt x="3706933" y="3226868"/>
                        <a:pt x="3732355" y="3242022"/>
                      </a:cubicBezTo>
                      <a:lnTo>
                        <a:pt x="3737244" y="3244863"/>
                      </a:lnTo>
                      <a:cubicBezTo>
                        <a:pt x="3753865" y="3255282"/>
                        <a:pt x="3774398" y="3267594"/>
                        <a:pt x="3791997" y="3267594"/>
                      </a:cubicBezTo>
                      <a:cubicBezTo>
                        <a:pt x="3794930" y="3267594"/>
                        <a:pt x="3797863" y="3267594"/>
                        <a:pt x="3800796" y="3266647"/>
                      </a:cubicBezTo>
                      <a:cubicBezTo>
                        <a:pt x="3806663" y="3264753"/>
                        <a:pt x="3807641" y="3262859"/>
                        <a:pt x="3808619" y="3260964"/>
                      </a:cubicBezTo>
                      <a:cubicBezTo>
                        <a:pt x="3813508" y="3246758"/>
                        <a:pt x="3785153" y="3212661"/>
                        <a:pt x="3775376" y="3201296"/>
                      </a:cubicBezTo>
                      <a:lnTo>
                        <a:pt x="3750932" y="3171934"/>
                      </a:lnTo>
                      <a:lnTo>
                        <a:pt x="3782220" y="3194666"/>
                      </a:lnTo>
                      <a:cubicBezTo>
                        <a:pt x="3807641" y="3212661"/>
                        <a:pt x="3821330" y="3216450"/>
                        <a:pt x="3828174" y="3216450"/>
                      </a:cubicBezTo>
                      <a:cubicBezTo>
                        <a:pt x="3831107" y="3216450"/>
                        <a:pt x="3834040" y="3215502"/>
                        <a:pt x="3835018" y="3214555"/>
                      </a:cubicBezTo>
                      <a:cubicBezTo>
                        <a:pt x="3843817" y="3206978"/>
                        <a:pt x="3839906" y="3191824"/>
                        <a:pt x="3823285" y="3170040"/>
                      </a:cubicBezTo>
                      <a:lnTo>
                        <a:pt x="3812530" y="3155833"/>
                      </a:lnTo>
                      <a:lnTo>
                        <a:pt x="3830129" y="3162463"/>
                      </a:lnTo>
                      <a:cubicBezTo>
                        <a:pt x="3876083" y="3181406"/>
                        <a:pt x="3919104" y="3190877"/>
                        <a:pt x="3953325" y="3190877"/>
                      </a:cubicBezTo>
                      <a:cubicBezTo>
                        <a:pt x="3979724" y="3190877"/>
                        <a:pt x="4000256" y="3185194"/>
                        <a:pt x="4015901" y="3173829"/>
                      </a:cubicBezTo>
                      <a:cubicBezTo>
                        <a:pt x="4028611" y="3164358"/>
                        <a:pt x="4036433" y="3153939"/>
                        <a:pt x="4036433" y="3142573"/>
                      </a:cubicBezTo>
                      <a:cubicBezTo>
                        <a:pt x="4037411" y="3128367"/>
                        <a:pt x="4027633" y="3113213"/>
                        <a:pt x="4009057" y="3097111"/>
                      </a:cubicBezTo>
                      <a:lnTo>
                        <a:pt x="3992435" y="3083851"/>
                      </a:lnTo>
                      <a:lnTo>
                        <a:pt x="4012968" y="3088587"/>
                      </a:lnTo>
                      <a:cubicBezTo>
                        <a:pt x="4034477" y="3094270"/>
                        <a:pt x="4048167" y="3093323"/>
                        <a:pt x="4052077" y="3086693"/>
                      </a:cubicBezTo>
                      <a:cubicBezTo>
                        <a:pt x="4054033" y="3083851"/>
                        <a:pt x="4059899" y="3075327"/>
                        <a:pt x="4043277" y="3061121"/>
                      </a:cubicBezTo>
                      <a:lnTo>
                        <a:pt x="4036433" y="3054490"/>
                      </a:lnTo>
                      <a:lnTo>
                        <a:pt x="4046211" y="3052596"/>
                      </a:lnTo>
                      <a:cubicBezTo>
                        <a:pt x="4057944" y="3050702"/>
                        <a:pt x="4060877" y="3047860"/>
                        <a:pt x="4061855" y="3045966"/>
                      </a:cubicBezTo>
                      <a:cubicBezTo>
                        <a:pt x="4062832" y="3044072"/>
                        <a:pt x="4058921" y="3039336"/>
                        <a:pt x="4049144" y="3032706"/>
                      </a:cubicBezTo>
                      <a:lnTo>
                        <a:pt x="4027633" y="3018500"/>
                      </a:lnTo>
                      <a:lnTo>
                        <a:pt x="4053055" y="3023235"/>
                      </a:lnTo>
                      <a:cubicBezTo>
                        <a:pt x="4059899" y="3024182"/>
                        <a:pt x="4066743" y="3025130"/>
                        <a:pt x="4072610" y="3026077"/>
                      </a:cubicBezTo>
                      <a:cubicBezTo>
                        <a:pt x="4078476" y="3027024"/>
                        <a:pt x="4084343" y="3027971"/>
                        <a:pt x="4090210" y="3028918"/>
                      </a:cubicBezTo>
                      <a:cubicBezTo>
                        <a:pt x="4109764" y="3031759"/>
                        <a:pt x="4126386" y="3030812"/>
                        <a:pt x="4142030" y="3024182"/>
                      </a:cubicBezTo>
                      <a:cubicBezTo>
                        <a:pt x="4145941" y="3023235"/>
                        <a:pt x="4150829" y="3020394"/>
                        <a:pt x="4151807" y="3016605"/>
                      </a:cubicBezTo>
                      <a:cubicBezTo>
                        <a:pt x="4151807" y="3013764"/>
                        <a:pt x="4149851" y="3004293"/>
                        <a:pt x="4111719" y="2984403"/>
                      </a:cubicBezTo>
                      <a:lnTo>
                        <a:pt x="4084343" y="2970196"/>
                      </a:lnTo>
                      <a:lnTo>
                        <a:pt x="4114653" y="2974932"/>
                      </a:lnTo>
                      <a:cubicBezTo>
                        <a:pt x="4130297" y="2977773"/>
                        <a:pt x="4141052" y="2975879"/>
                        <a:pt x="4143985" y="2972090"/>
                      </a:cubicBezTo>
                      <a:cubicBezTo>
                        <a:pt x="4145941" y="2969249"/>
                        <a:pt x="4143985" y="2963566"/>
                        <a:pt x="4143007" y="2959777"/>
                      </a:cubicBezTo>
                      <a:cubicBezTo>
                        <a:pt x="4136163" y="2943676"/>
                        <a:pt x="4099987" y="2925681"/>
                        <a:pt x="4076520" y="2917157"/>
                      </a:cubicBezTo>
                      <a:cubicBezTo>
                        <a:pt x="4072610" y="2915263"/>
                        <a:pt x="4068699" y="2914315"/>
                        <a:pt x="4064788" y="2913368"/>
                      </a:cubicBezTo>
                      <a:lnTo>
                        <a:pt x="4039366" y="2904844"/>
                      </a:lnTo>
                      <a:lnTo>
                        <a:pt x="4074565" y="2903897"/>
                      </a:lnTo>
                      <a:cubicBezTo>
                        <a:pt x="4084343" y="2903897"/>
                        <a:pt x="4094120" y="2902950"/>
                        <a:pt x="4103898" y="2902950"/>
                      </a:cubicBezTo>
                      <a:cubicBezTo>
                        <a:pt x="4120519" y="2902950"/>
                        <a:pt x="4143985" y="2892531"/>
                        <a:pt x="4145941" y="2882113"/>
                      </a:cubicBezTo>
                      <a:cubicBezTo>
                        <a:pt x="4147896" y="2874536"/>
                        <a:pt x="4137141" y="2868853"/>
                        <a:pt x="4130297" y="2866012"/>
                      </a:cubicBezTo>
                      <a:cubicBezTo>
                        <a:pt x="4127364" y="2865065"/>
                        <a:pt x="4124430" y="2864118"/>
                        <a:pt x="4119541" y="2863171"/>
                      </a:cubicBezTo>
                      <a:lnTo>
                        <a:pt x="4109764" y="2861276"/>
                      </a:lnTo>
                      <a:lnTo>
                        <a:pt x="4117586" y="2854646"/>
                      </a:lnTo>
                      <a:cubicBezTo>
                        <a:pt x="4134208" y="2840439"/>
                        <a:pt x="4149851" y="2816761"/>
                        <a:pt x="4143007" y="2796872"/>
                      </a:cubicBezTo>
                      <a:cubicBezTo>
                        <a:pt x="4137141" y="2781717"/>
                        <a:pt x="4125408" y="2777929"/>
                        <a:pt x="4104875" y="2785506"/>
                      </a:cubicBezTo>
                      <a:lnTo>
                        <a:pt x="4094120" y="2789294"/>
                      </a:lnTo>
                      <a:lnTo>
                        <a:pt x="4098031" y="2778876"/>
                      </a:lnTo>
                      <a:cubicBezTo>
                        <a:pt x="4099987" y="2774140"/>
                        <a:pt x="4099009" y="2769405"/>
                        <a:pt x="4095098" y="2766563"/>
                      </a:cubicBezTo>
                      <a:cubicBezTo>
                        <a:pt x="4083365" y="2757092"/>
                        <a:pt x="4070654" y="2753304"/>
                        <a:pt x="4055988" y="2749515"/>
                      </a:cubicBezTo>
                      <a:cubicBezTo>
                        <a:pt x="4055011" y="2749515"/>
                        <a:pt x="4054033" y="2749515"/>
                        <a:pt x="4051100" y="2749515"/>
                      </a:cubicBezTo>
                      <a:cubicBezTo>
                        <a:pt x="4049144" y="2749515"/>
                        <a:pt x="4048167" y="2749515"/>
                        <a:pt x="4046211" y="2749515"/>
                      </a:cubicBezTo>
                      <a:lnTo>
                        <a:pt x="4045233" y="2739097"/>
                      </a:lnTo>
                      <a:cubicBezTo>
                        <a:pt x="4047189" y="2739097"/>
                        <a:pt x="4049144" y="2739097"/>
                        <a:pt x="4053055" y="2738150"/>
                      </a:cubicBezTo>
                      <a:lnTo>
                        <a:pt x="4055988" y="2738150"/>
                      </a:lnTo>
                      <a:cubicBezTo>
                        <a:pt x="4061855" y="2737202"/>
                        <a:pt x="4068699" y="2737202"/>
                        <a:pt x="4074565" y="2736255"/>
                      </a:cubicBezTo>
                      <a:cubicBezTo>
                        <a:pt x="4096076" y="2732467"/>
                        <a:pt x="4097054" y="2727731"/>
                        <a:pt x="4097054" y="2727731"/>
                      </a:cubicBezTo>
                      <a:cubicBezTo>
                        <a:pt x="4097054" y="2722995"/>
                        <a:pt x="4078476" y="2708789"/>
                        <a:pt x="4025678" y="2693634"/>
                      </a:cubicBezTo>
                      <a:lnTo>
                        <a:pt x="3985590" y="2681322"/>
                      </a:lnTo>
                      <a:lnTo>
                        <a:pt x="4027633" y="2683216"/>
                      </a:lnTo>
                      <a:cubicBezTo>
                        <a:pt x="4032522" y="2683216"/>
                        <a:pt x="4036433" y="2683216"/>
                        <a:pt x="4041322" y="2683216"/>
                      </a:cubicBezTo>
                      <a:cubicBezTo>
                        <a:pt x="4075543" y="2683216"/>
                        <a:pt x="4096076" y="2675639"/>
                        <a:pt x="4107808" y="2658591"/>
                      </a:cubicBezTo>
                      <a:cubicBezTo>
                        <a:pt x="4110742" y="2652908"/>
                        <a:pt x="4109764" y="2650067"/>
                        <a:pt x="4108786" y="2648172"/>
                      </a:cubicBezTo>
                      <a:cubicBezTo>
                        <a:pt x="4100964" y="2634913"/>
                        <a:pt x="4056966" y="2626388"/>
                        <a:pt x="4036433" y="2626388"/>
                      </a:cubicBezTo>
                      <a:cubicBezTo>
                        <a:pt x="4031544" y="2626388"/>
                        <a:pt x="4018834" y="2631124"/>
                        <a:pt x="4014923" y="2632071"/>
                      </a:cubicBezTo>
                      <a:cubicBezTo>
                        <a:pt x="4011990" y="2633018"/>
                        <a:pt x="4011990" y="2633018"/>
                        <a:pt x="4011012" y="2633018"/>
                      </a:cubicBezTo>
                      <a:lnTo>
                        <a:pt x="4011012" y="2633018"/>
                      </a:lnTo>
                      <a:lnTo>
                        <a:pt x="4007101" y="2633018"/>
                      </a:lnTo>
                      <a:lnTo>
                        <a:pt x="4006123" y="2629230"/>
                      </a:lnTo>
                      <a:cubicBezTo>
                        <a:pt x="4005145" y="2625441"/>
                        <a:pt x="4008079" y="2624494"/>
                        <a:pt x="4013945" y="2621652"/>
                      </a:cubicBezTo>
                      <a:cubicBezTo>
                        <a:pt x="4022745" y="2617864"/>
                        <a:pt x="4030567" y="2614076"/>
                        <a:pt x="4037411" y="2608393"/>
                      </a:cubicBezTo>
                      <a:cubicBezTo>
                        <a:pt x="4051100" y="2598922"/>
                        <a:pt x="4059899" y="2591344"/>
                        <a:pt x="4055988" y="2579979"/>
                      </a:cubicBezTo>
                      <a:cubicBezTo>
                        <a:pt x="4051100" y="2564825"/>
                        <a:pt x="4023723" y="2561036"/>
                        <a:pt x="4002212" y="2561036"/>
                      </a:cubicBezTo>
                      <a:cubicBezTo>
                        <a:pt x="3988524" y="2561036"/>
                        <a:pt x="3972880" y="2561984"/>
                        <a:pt x="3956258" y="2564825"/>
                      </a:cubicBezTo>
                      <a:lnTo>
                        <a:pt x="3936703" y="2567666"/>
                      </a:lnTo>
                      <a:lnTo>
                        <a:pt x="3952347" y="2556301"/>
                      </a:lnTo>
                      <a:cubicBezTo>
                        <a:pt x="3970925" y="2542094"/>
                        <a:pt x="3981680" y="2529781"/>
                        <a:pt x="3981680" y="2519363"/>
                      </a:cubicBezTo>
                      <a:lnTo>
                        <a:pt x="3981680" y="2515574"/>
                      </a:lnTo>
                      <a:lnTo>
                        <a:pt x="3985590" y="2514627"/>
                      </a:lnTo>
                      <a:cubicBezTo>
                        <a:pt x="4001234" y="2509891"/>
                        <a:pt x="4010034" y="2503261"/>
                        <a:pt x="4010034" y="2497579"/>
                      </a:cubicBezTo>
                      <a:cubicBezTo>
                        <a:pt x="4010034" y="2487160"/>
                        <a:pt x="3987546" y="2473901"/>
                        <a:pt x="3957236" y="2464429"/>
                      </a:cubicBezTo>
                      <a:lnTo>
                        <a:pt x="3928882" y="2455905"/>
                      </a:lnTo>
                      <a:lnTo>
                        <a:pt x="3958213" y="2454958"/>
                      </a:lnTo>
                      <a:cubicBezTo>
                        <a:pt x="4043277" y="2451169"/>
                        <a:pt x="4068699" y="2440751"/>
                        <a:pt x="4070654" y="2436015"/>
                      </a:cubicBezTo>
                      <a:cubicBezTo>
                        <a:pt x="4070654" y="2435068"/>
                        <a:pt x="4069676" y="2433174"/>
                        <a:pt x="4067721" y="2431280"/>
                      </a:cubicBezTo>
                      <a:cubicBezTo>
                        <a:pt x="4059899" y="2424650"/>
                        <a:pt x="4049144" y="2419914"/>
                        <a:pt x="4034477" y="2415178"/>
                      </a:cubicBezTo>
                      <a:lnTo>
                        <a:pt x="4015901" y="2409496"/>
                      </a:lnTo>
                      <a:lnTo>
                        <a:pt x="4035455" y="2405707"/>
                      </a:lnTo>
                      <a:lnTo>
                        <a:pt x="4040344" y="2404760"/>
                      </a:lnTo>
                      <a:lnTo>
                        <a:pt x="4042300" y="2405707"/>
                      </a:lnTo>
                      <a:cubicBezTo>
                        <a:pt x="4060877" y="2412337"/>
                        <a:pt x="4077498" y="2413284"/>
                        <a:pt x="4090210" y="2406655"/>
                      </a:cubicBezTo>
                      <a:cubicBezTo>
                        <a:pt x="4128342" y="2389606"/>
                        <a:pt x="4121497" y="2315730"/>
                        <a:pt x="4117586" y="2275951"/>
                      </a:cubicBezTo>
                      <a:cubicBezTo>
                        <a:pt x="4116608" y="2268373"/>
                        <a:pt x="4116608" y="2261744"/>
                        <a:pt x="4115630" y="2256061"/>
                      </a:cubicBezTo>
                      <a:cubicBezTo>
                        <a:pt x="4114653" y="2228594"/>
                        <a:pt x="4107808" y="2202074"/>
                        <a:pt x="4094120" y="2168925"/>
                      </a:cubicBezTo>
                      <a:lnTo>
                        <a:pt x="4086299" y="2149035"/>
                      </a:lnTo>
                      <a:lnTo>
                        <a:pt x="4102920" y="2163242"/>
                      </a:lnTo>
                      <a:cubicBezTo>
                        <a:pt x="4116608" y="2175555"/>
                        <a:pt x="4130297" y="2185973"/>
                        <a:pt x="4144963" y="2194498"/>
                      </a:cubicBezTo>
                      <a:cubicBezTo>
                        <a:pt x="4148874" y="2197339"/>
                        <a:pt x="4154740" y="2200180"/>
                        <a:pt x="4159629" y="2204916"/>
                      </a:cubicBezTo>
                      <a:cubicBezTo>
                        <a:pt x="4177229" y="2217229"/>
                        <a:pt x="4201673" y="2234277"/>
                        <a:pt x="4223182" y="2234277"/>
                      </a:cubicBezTo>
                      <a:cubicBezTo>
                        <a:pt x="4230026" y="2234277"/>
                        <a:pt x="4235893" y="2232383"/>
                        <a:pt x="4241760" y="2228594"/>
                      </a:cubicBezTo>
                      <a:cubicBezTo>
                        <a:pt x="4262292" y="2213440"/>
                        <a:pt x="4240782" y="2167978"/>
                        <a:pt x="4231982" y="2148088"/>
                      </a:cubicBezTo>
                      <a:lnTo>
                        <a:pt x="4230026" y="2143353"/>
                      </a:lnTo>
                      <a:cubicBezTo>
                        <a:pt x="4216338" y="2112097"/>
                        <a:pt x="4201673" y="2083683"/>
                        <a:pt x="4186028" y="2056217"/>
                      </a:cubicBezTo>
                      <a:lnTo>
                        <a:pt x="4172340" y="2031591"/>
                      </a:lnTo>
                      <a:lnTo>
                        <a:pt x="4193850" y="2049587"/>
                      </a:lnTo>
                      <a:cubicBezTo>
                        <a:pt x="4233938" y="2082736"/>
                        <a:pt x="4260337" y="2090313"/>
                        <a:pt x="4275981" y="2067582"/>
                      </a:cubicBezTo>
                      <a:cubicBezTo>
                        <a:pt x="4294558" y="2038221"/>
                        <a:pt x="4250560" y="1952032"/>
                        <a:pt x="4229049" y="1920777"/>
                      </a:cubicBezTo>
                      <a:cubicBezTo>
                        <a:pt x="4226116" y="1916042"/>
                        <a:pt x="4221227" y="1909412"/>
                        <a:pt x="4217316" y="1904676"/>
                      </a:cubicBezTo>
                      <a:lnTo>
                        <a:pt x="4212428" y="1898046"/>
                      </a:lnTo>
                      <a:lnTo>
                        <a:pt x="4220249" y="1896152"/>
                      </a:lnTo>
                      <a:cubicBezTo>
                        <a:pt x="4245671" y="1890469"/>
                        <a:pt x="4275003" y="1873421"/>
                        <a:pt x="4275981" y="1845007"/>
                      </a:cubicBezTo>
                      <a:cubicBezTo>
                        <a:pt x="4276959" y="1836483"/>
                        <a:pt x="4274025" y="1829853"/>
                        <a:pt x="4268159" y="1824170"/>
                      </a:cubicBezTo>
                      <a:cubicBezTo>
                        <a:pt x="4253493" y="1809016"/>
                        <a:pt x="4217316" y="1801439"/>
                        <a:pt x="4161585" y="1801439"/>
                      </a:cubicBezTo>
                      <a:cubicBezTo>
                        <a:pt x="4147896" y="1801439"/>
                        <a:pt x="4134208" y="1801439"/>
                        <a:pt x="4117586" y="1802386"/>
                      </a:cubicBezTo>
                      <a:lnTo>
                        <a:pt x="4076520" y="1804281"/>
                      </a:lnTo>
                      <a:lnTo>
                        <a:pt x="4115630" y="1791968"/>
                      </a:lnTo>
                      <a:cubicBezTo>
                        <a:pt x="4122475" y="1790073"/>
                        <a:pt x="4129319" y="1788179"/>
                        <a:pt x="4136163" y="1785338"/>
                      </a:cubicBezTo>
                      <a:cubicBezTo>
                        <a:pt x="4171362" y="1774919"/>
                        <a:pt x="4208517" y="1763554"/>
                        <a:pt x="4240782" y="1743664"/>
                      </a:cubicBezTo>
                      <a:cubicBezTo>
                        <a:pt x="4242738" y="1742717"/>
                        <a:pt x="4243716" y="1740823"/>
                        <a:pt x="4243716" y="1739876"/>
                      </a:cubicBezTo>
                      <a:cubicBezTo>
                        <a:pt x="4243716" y="1738928"/>
                        <a:pt x="4242738" y="1737034"/>
                        <a:pt x="4241760" y="1737034"/>
                      </a:cubicBezTo>
                      <a:cubicBezTo>
                        <a:pt x="4223182" y="1723774"/>
                        <a:pt x="4190917" y="1717144"/>
                        <a:pt x="4168429" y="1714303"/>
                      </a:cubicBezTo>
                      <a:lnTo>
                        <a:pt x="4159629" y="1713356"/>
                      </a:lnTo>
                      <a:lnTo>
                        <a:pt x="4164518" y="1706726"/>
                      </a:lnTo>
                      <a:cubicBezTo>
                        <a:pt x="4179184" y="1686836"/>
                        <a:pt x="4158651" y="1656528"/>
                        <a:pt x="4138119" y="1633797"/>
                      </a:cubicBezTo>
                      <a:cubicBezTo>
                        <a:pt x="4127364" y="1626220"/>
                        <a:pt x="4117586" y="1619590"/>
                        <a:pt x="4108786" y="1612013"/>
                      </a:cubicBezTo>
                      <a:cubicBezTo>
                        <a:pt x="4105853" y="1609172"/>
                        <a:pt x="4104875" y="1604436"/>
                        <a:pt x="4105853" y="1600648"/>
                      </a:cubicBezTo>
                      <a:cubicBezTo>
                        <a:pt x="4107808" y="1596859"/>
                        <a:pt x="4110742" y="1594018"/>
                        <a:pt x="4115630" y="1594018"/>
                      </a:cubicBezTo>
                      <a:cubicBezTo>
                        <a:pt x="4115630" y="1594018"/>
                        <a:pt x="4115630" y="1594018"/>
                        <a:pt x="4115630" y="1594018"/>
                      </a:cubicBezTo>
                      <a:cubicBezTo>
                        <a:pt x="4129319" y="1594965"/>
                        <a:pt x="4143007" y="1596859"/>
                        <a:pt x="4155718" y="1599701"/>
                      </a:cubicBezTo>
                      <a:cubicBezTo>
                        <a:pt x="4174295" y="1602542"/>
                        <a:pt x="4193850" y="1605383"/>
                        <a:pt x="4213405" y="1606331"/>
                      </a:cubicBezTo>
                      <a:cubicBezTo>
                        <a:pt x="4203628" y="1581705"/>
                        <a:pt x="4178206" y="1564657"/>
                        <a:pt x="4154740" y="1548556"/>
                      </a:cubicBezTo>
                      <a:cubicBezTo>
                        <a:pt x="4149851" y="1545714"/>
                        <a:pt x="4144963" y="1541926"/>
                        <a:pt x="4141052" y="1539084"/>
                      </a:cubicBezTo>
                      <a:cubicBezTo>
                        <a:pt x="4137141" y="1536243"/>
                        <a:pt x="4136163" y="1531507"/>
                        <a:pt x="4137141" y="1526772"/>
                      </a:cubicBezTo>
                      <a:cubicBezTo>
                        <a:pt x="4138119" y="1522983"/>
                        <a:pt x="4142030" y="1520142"/>
                        <a:pt x="4145941" y="1520142"/>
                      </a:cubicBezTo>
                      <a:lnTo>
                        <a:pt x="4146918" y="1520142"/>
                      </a:lnTo>
                      <a:cubicBezTo>
                        <a:pt x="4165496" y="1522036"/>
                        <a:pt x="4182117" y="1528666"/>
                        <a:pt x="4198739" y="1534349"/>
                      </a:cubicBezTo>
                      <a:cubicBezTo>
                        <a:pt x="4208517" y="1538137"/>
                        <a:pt x="4219272" y="1541926"/>
                        <a:pt x="4230026" y="1544767"/>
                      </a:cubicBezTo>
                      <a:cubicBezTo>
                        <a:pt x="4229049" y="1542873"/>
                        <a:pt x="4227093" y="1540978"/>
                        <a:pt x="4226116" y="1539084"/>
                      </a:cubicBezTo>
                      <a:cubicBezTo>
                        <a:pt x="4211450" y="1520142"/>
                        <a:pt x="4194828" y="1505935"/>
                        <a:pt x="4182117" y="1495516"/>
                      </a:cubicBezTo>
                      <a:lnTo>
                        <a:pt x="4164518" y="1480362"/>
                      </a:lnTo>
                      <a:lnTo>
                        <a:pt x="4187006" y="1486992"/>
                      </a:lnTo>
                      <a:cubicBezTo>
                        <a:pt x="4236871" y="1501199"/>
                        <a:pt x="4286736" y="1503094"/>
                        <a:pt x="4329757" y="1493622"/>
                      </a:cubicBezTo>
                      <a:lnTo>
                        <a:pt x="4329757" y="1493622"/>
                      </a:lnTo>
                      <a:cubicBezTo>
                        <a:pt x="4324868" y="1464261"/>
                        <a:pt x="4287714" y="1455737"/>
                        <a:pt x="4254470" y="1447213"/>
                      </a:cubicBezTo>
                      <a:cubicBezTo>
                        <a:pt x="4244693" y="1444371"/>
                        <a:pt x="4234916" y="1442477"/>
                        <a:pt x="4227093" y="1439636"/>
                      </a:cubicBezTo>
                      <a:cubicBezTo>
                        <a:pt x="4223182" y="1438689"/>
                        <a:pt x="4220249" y="1434900"/>
                        <a:pt x="4219272" y="1430165"/>
                      </a:cubicBezTo>
                      <a:cubicBezTo>
                        <a:pt x="4219272" y="1426376"/>
                        <a:pt x="4221227" y="1422587"/>
                        <a:pt x="4224160" y="1420693"/>
                      </a:cubicBezTo>
                      <a:cubicBezTo>
                        <a:pt x="4231004" y="1416905"/>
                        <a:pt x="4238827" y="1413116"/>
                        <a:pt x="4246649" y="1410275"/>
                      </a:cubicBezTo>
                      <a:cubicBezTo>
                        <a:pt x="4263270" y="1402698"/>
                        <a:pt x="4280870" y="1395121"/>
                        <a:pt x="4292603" y="1382808"/>
                      </a:cubicBezTo>
                      <a:cubicBezTo>
                        <a:pt x="4297491" y="1378073"/>
                        <a:pt x="4296513" y="1374284"/>
                        <a:pt x="4295536" y="1372390"/>
                      </a:cubicBezTo>
                      <a:cubicBezTo>
                        <a:pt x="4291625" y="1357236"/>
                        <a:pt x="4255448" y="1343029"/>
                        <a:pt x="4242738" y="1339240"/>
                      </a:cubicBezTo>
                      <a:cubicBezTo>
                        <a:pt x="4211450" y="1331663"/>
                        <a:pt x="4178206" y="1329769"/>
                        <a:pt x="4146918" y="1327874"/>
                      </a:cubicBezTo>
                      <a:cubicBezTo>
                        <a:pt x="4136163" y="1327874"/>
                        <a:pt x="4125408" y="1326928"/>
                        <a:pt x="4114653" y="1325980"/>
                      </a:cubicBezTo>
                      <a:cubicBezTo>
                        <a:pt x="4109764" y="1325980"/>
                        <a:pt x="4105853" y="1323139"/>
                        <a:pt x="4104875" y="1318403"/>
                      </a:cubicBezTo>
                      <a:cubicBezTo>
                        <a:pt x="4103898" y="1313668"/>
                        <a:pt x="4105853" y="1309879"/>
                        <a:pt x="4108786" y="1307038"/>
                      </a:cubicBezTo>
                      <a:cubicBezTo>
                        <a:pt x="4123453" y="1296619"/>
                        <a:pt x="4140074" y="1289042"/>
                        <a:pt x="4156696" y="1282412"/>
                      </a:cubicBezTo>
                      <a:cubicBezTo>
                        <a:pt x="4171362" y="1275782"/>
                        <a:pt x="4187006" y="1269153"/>
                        <a:pt x="4201673" y="1259681"/>
                      </a:cubicBezTo>
                      <a:cubicBezTo>
                        <a:pt x="4217316" y="1249263"/>
                        <a:pt x="4234916" y="1235056"/>
                        <a:pt x="4229049" y="1218955"/>
                      </a:cubicBezTo>
                      <a:cubicBezTo>
                        <a:pt x="4221227" y="1198118"/>
                        <a:pt x="4197761" y="1193382"/>
                        <a:pt x="4187984" y="1192435"/>
                      </a:cubicBezTo>
                      <a:cubicBezTo>
                        <a:pt x="4118564" y="1186753"/>
                        <a:pt x="4042300" y="1219902"/>
                        <a:pt x="3991457" y="1247369"/>
                      </a:cubicBezTo>
                      <a:cubicBezTo>
                        <a:pt x="3989501" y="1248316"/>
                        <a:pt x="3988524" y="1248316"/>
                        <a:pt x="3986568" y="1248316"/>
                      </a:cubicBezTo>
                      <a:cubicBezTo>
                        <a:pt x="3980702" y="1248316"/>
                        <a:pt x="3975813" y="1243580"/>
                        <a:pt x="3975813" y="1237898"/>
                      </a:cubicBezTo>
                      <a:cubicBezTo>
                        <a:pt x="3975813" y="1224637"/>
                        <a:pt x="3977769" y="1211378"/>
                        <a:pt x="3979724" y="1196224"/>
                      </a:cubicBezTo>
                      <a:cubicBezTo>
                        <a:pt x="3983635" y="1164021"/>
                        <a:pt x="3987546" y="1130872"/>
                        <a:pt x="3972880" y="1106246"/>
                      </a:cubicBezTo>
                      <a:cubicBezTo>
                        <a:pt x="3967014" y="1096775"/>
                        <a:pt x="3959191" y="1091092"/>
                        <a:pt x="3950392" y="1091092"/>
                      </a:cubicBezTo>
                      <a:cubicBezTo>
                        <a:pt x="3934748" y="1091092"/>
                        <a:pt x="3918126" y="1105299"/>
                        <a:pt x="3910304" y="1119506"/>
                      </a:cubicBezTo>
                      <a:cubicBezTo>
                        <a:pt x="3901505" y="1135607"/>
                        <a:pt x="3890750" y="1160233"/>
                        <a:pt x="3890750" y="1187699"/>
                      </a:cubicBezTo>
                      <a:cubicBezTo>
                        <a:pt x="3890750" y="1190541"/>
                        <a:pt x="3889772" y="1193382"/>
                        <a:pt x="3887816" y="1195277"/>
                      </a:cubicBezTo>
                      <a:cubicBezTo>
                        <a:pt x="3885861" y="1197171"/>
                        <a:pt x="3882927" y="1198118"/>
                        <a:pt x="3879994" y="1198118"/>
                      </a:cubicBezTo>
                      <a:cubicBezTo>
                        <a:pt x="3875105" y="1198118"/>
                        <a:pt x="3871194" y="1195277"/>
                        <a:pt x="3870217" y="1190541"/>
                      </a:cubicBezTo>
                      <a:cubicBezTo>
                        <a:pt x="3864350" y="1162127"/>
                        <a:pt x="3861417" y="1132766"/>
                        <a:pt x="3858484" y="1104352"/>
                      </a:cubicBezTo>
                      <a:cubicBezTo>
                        <a:pt x="3855551" y="1071203"/>
                        <a:pt x="3851640" y="1037106"/>
                        <a:pt x="3843817" y="1004904"/>
                      </a:cubicBezTo>
                      <a:cubicBezTo>
                        <a:pt x="3836973" y="977437"/>
                        <a:pt x="3828174" y="939552"/>
                        <a:pt x="3803730" y="917768"/>
                      </a:cubicBezTo>
                      <a:cubicBezTo>
                        <a:pt x="3794930" y="910191"/>
                        <a:pt x="3780264" y="900720"/>
                        <a:pt x="3765598" y="900720"/>
                      </a:cubicBezTo>
                      <a:cubicBezTo>
                        <a:pt x="3759731" y="900720"/>
                        <a:pt x="3755820" y="901667"/>
                        <a:pt x="3750932" y="904508"/>
                      </a:cubicBezTo>
                      <a:cubicBezTo>
                        <a:pt x="3729421" y="918715"/>
                        <a:pt x="3732355" y="946182"/>
                        <a:pt x="3735288" y="960389"/>
                      </a:cubicBezTo>
                      <a:cubicBezTo>
                        <a:pt x="3736266" y="963230"/>
                        <a:pt x="3735288" y="967018"/>
                        <a:pt x="3733333" y="968913"/>
                      </a:cubicBezTo>
                      <a:cubicBezTo>
                        <a:pt x="3731377" y="971754"/>
                        <a:pt x="3728444" y="972701"/>
                        <a:pt x="3724532" y="972701"/>
                      </a:cubicBezTo>
                      <a:cubicBezTo>
                        <a:pt x="3719644" y="972701"/>
                        <a:pt x="3715733" y="969860"/>
                        <a:pt x="3714755" y="965124"/>
                      </a:cubicBezTo>
                      <a:cubicBezTo>
                        <a:pt x="3704000" y="932922"/>
                        <a:pt x="3677601" y="890301"/>
                        <a:pt x="3645335" y="868517"/>
                      </a:cubicBezTo>
                      <a:cubicBezTo>
                        <a:pt x="3637513" y="862834"/>
                        <a:pt x="3627736" y="859993"/>
                        <a:pt x="3618936" y="859993"/>
                      </a:cubicBezTo>
                      <a:cubicBezTo>
                        <a:pt x="3613070" y="859993"/>
                        <a:pt x="3606225" y="860940"/>
                        <a:pt x="3601337" y="866623"/>
                      </a:cubicBezTo>
                      <a:cubicBezTo>
                        <a:pt x="3597426" y="871359"/>
                        <a:pt x="3595470" y="877988"/>
                        <a:pt x="3596448" y="887460"/>
                      </a:cubicBezTo>
                      <a:cubicBezTo>
                        <a:pt x="3598403" y="902614"/>
                        <a:pt x="3603292" y="915874"/>
                        <a:pt x="3608181" y="931028"/>
                      </a:cubicBezTo>
                      <a:cubicBezTo>
                        <a:pt x="3610136" y="935763"/>
                        <a:pt x="3611114" y="941446"/>
                        <a:pt x="3613070" y="946182"/>
                      </a:cubicBezTo>
                      <a:lnTo>
                        <a:pt x="3616003" y="956600"/>
                      </a:lnTo>
                      <a:lnTo>
                        <a:pt x="3606225" y="952812"/>
                      </a:lnTo>
                      <a:cubicBezTo>
                        <a:pt x="3599381" y="949970"/>
                        <a:pt x="3594492" y="948076"/>
                        <a:pt x="3591559" y="948076"/>
                      </a:cubicBezTo>
                      <a:cubicBezTo>
                        <a:pt x="3575916" y="944287"/>
                        <a:pt x="3558316" y="941446"/>
                        <a:pt x="3536806" y="939552"/>
                      </a:cubicBezTo>
                      <a:lnTo>
                        <a:pt x="3534850" y="939552"/>
                      </a:lnTo>
                      <a:cubicBezTo>
                        <a:pt x="3520184" y="932922"/>
                        <a:pt x="3507473" y="926292"/>
                        <a:pt x="3494763" y="921556"/>
                      </a:cubicBezTo>
                      <a:cubicBezTo>
                        <a:pt x="3492807" y="920609"/>
                        <a:pt x="3489874" y="919662"/>
                        <a:pt x="3486940" y="918715"/>
                      </a:cubicBezTo>
                      <a:cubicBezTo>
                        <a:pt x="3484007" y="917768"/>
                        <a:pt x="3480096" y="915874"/>
                        <a:pt x="3477163" y="914926"/>
                      </a:cubicBezTo>
                      <a:lnTo>
                        <a:pt x="3466408" y="911138"/>
                      </a:lnTo>
                      <a:lnTo>
                        <a:pt x="3476185" y="905455"/>
                      </a:lnTo>
                      <a:cubicBezTo>
                        <a:pt x="3485963" y="900720"/>
                        <a:pt x="3495741" y="895984"/>
                        <a:pt x="3505518" y="892195"/>
                      </a:cubicBezTo>
                      <a:cubicBezTo>
                        <a:pt x="3520184" y="885565"/>
                        <a:pt x="3535828" y="877988"/>
                        <a:pt x="3550494" y="869464"/>
                      </a:cubicBezTo>
                      <a:cubicBezTo>
                        <a:pt x="3567115" y="859046"/>
                        <a:pt x="3584715" y="844839"/>
                        <a:pt x="3577871" y="828738"/>
                      </a:cubicBezTo>
                      <a:cubicBezTo>
                        <a:pt x="3570049" y="807901"/>
                        <a:pt x="3546583" y="803165"/>
                        <a:pt x="3536806" y="803165"/>
                      </a:cubicBezTo>
                      <a:cubicBezTo>
                        <a:pt x="3467386" y="797482"/>
                        <a:pt x="3391122" y="830632"/>
                        <a:pt x="3341257" y="858099"/>
                      </a:cubicBezTo>
                      <a:cubicBezTo>
                        <a:pt x="3339301" y="859046"/>
                        <a:pt x="3338324" y="859046"/>
                        <a:pt x="3336368" y="859046"/>
                      </a:cubicBezTo>
                      <a:cubicBezTo>
                        <a:pt x="3330501" y="859046"/>
                        <a:pt x="3325612" y="854310"/>
                        <a:pt x="3325612" y="848627"/>
                      </a:cubicBezTo>
                      <a:cubicBezTo>
                        <a:pt x="3325612" y="835368"/>
                        <a:pt x="3327568" y="822108"/>
                        <a:pt x="3329523" y="806954"/>
                      </a:cubicBezTo>
                      <a:cubicBezTo>
                        <a:pt x="3333434" y="774751"/>
                        <a:pt x="3337346" y="741602"/>
                        <a:pt x="3322679" y="716976"/>
                      </a:cubicBezTo>
                      <a:cubicBezTo>
                        <a:pt x="3316813" y="707505"/>
                        <a:pt x="3308991" y="702770"/>
                        <a:pt x="3300192" y="702770"/>
                      </a:cubicBezTo>
                      <a:cubicBezTo>
                        <a:pt x="3284547" y="702770"/>
                        <a:pt x="3267926" y="716976"/>
                        <a:pt x="3260104" y="731183"/>
                      </a:cubicBezTo>
                      <a:cubicBezTo>
                        <a:pt x="3251304" y="747285"/>
                        <a:pt x="3240549" y="771910"/>
                        <a:pt x="3241527" y="799377"/>
                      </a:cubicBezTo>
                      <a:cubicBezTo>
                        <a:pt x="3241527" y="802218"/>
                        <a:pt x="3240549" y="805060"/>
                        <a:pt x="3238593" y="806954"/>
                      </a:cubicBezTo>
                      <a:cubicBezTo>
                        <a:pt x="3236638" y="808848"/>
                        <a:pt x="3233705" y="809795"/>
                        <a:pt x="3230772" y="809795"/>
                      </a:cubicBezTo>
                      <a:cubicBezTo>
                        <a:pt x="3225883" y="809795"/>
                        <a:pt x="3221972" y="806954"/>
                        <a:pt x="3220994" y="802218"/>
                      </a:cubicBezTo>
                      <a:cubicBezTo>
                        <a:pt x="3215127" y="773804"/>
                        <a:pt x="3212194" y="744443"/>
                        <a:pt x="3209261" y="716029"/>
                      </a:cubicBezTo>
                      <a:cubicBezTo>
                        <a:pt x="3206328" y="682880"/>
                        <a:pt x="3202417" y="648783"/>
                        <a:pt x="3194595" y="616581"/>
                      </a:cubicBezTo>
                      <a:cubicBezTo>
                        <a:pt x="3187751" y="589114"/>
                        <a:pt x="3178951" y="551229"/>
                        <a:pt x="3154507" y="529445"/>
                      </a:cubicBezTo>
                      <a:cubicBezTo>
                        <a:pt x="3145708" y="521868"/>
                        <a:pt x="3130063" y="512397"/>
                        <a:pt x="3116375" y="512397"/>
                      </a:cubicBezTo>
                      <a:cubicBezTo>
                        <a:pt x="3110509" y="512397"/>
                        <a:pt x="3106598" y="513344"/>
                        <a:pt x="3101709" y="516185"/>
                      </a:cubicBezTo>
                      <a:cubicBezTo>
                        <a:pt x="3080199" y="530392"/>
                        <a:pt x="3083132" y="557859"/>
                        <a:pt x="3086065" y="572066"/>
                      </a:cubicBezTo>
                      <a:cubicBezTo>
                        <a:pt x="3087043" y="574907"/>
                        <a:pt x="3086065" y="578696"/>
                        <a:pt x="3084110" y="580590"/>
                      </a:cubicBezTo>
                      <a:cubicBezTo>
                        <a:pt x="3082154" y="583431"/>
                        <a:pt x="3079221" y="584379"/>
                        <a:pt x="3075310" y="584379"/>
                      </a:cubicBezTo>
                      <a:cubicBezTo>
                        <a:pt x="3070422" y="584379"/>
                        <a:pt x="3066511" y="581537"/>
                        <a:pt x="3065533" y="576801"/>
                      </a:cubicBezTo>
                      <a:cubicBezTo>
                        <a:pt x="3054777" y="544599"/>
                        <a:pt x="3028379" y="501978"/>
                        <a:pt x="2996113" y="480194"/>
                      </a:cubicBezTo>
                      <a:cubicBezTo>
                        <a:pt x="2988291" y="474512"/>
                        <a:pt x="2978513" y="471670"/>
                        <a:pt x="2969713" y="471670"/>
                      </a:cubicBezTo>
                      <a:cubicBezTo>
                        <a:pt x="2963847" y="471670"/>
                        <a:pt x="2954070" y="472617"/>
                        <a:pt x="2949181" y="482089"/>
                      </a:cubicBezTo>
                      <a:lnTo>
                        <a:pt x="2947226" y="486824"/>
                      </a:lnTo>
                      <a:lnTo>
                        <a:pt x="2942337" y="483983"/>
                      </a:lnTo>
                      <a:cubicBezTo>
                        <a:pt x="2904205" y="461252"/>
                        <a:pt x="2853362" y="449886"/>
                        <a:pt x="2786875" y="449886"/>
                      </a:cubicBezTo>
                      <a:cubicBezTo>
                        <a:pt x="2764387" y="449886"/>
                        <a:pt x="2740921" y="450833"/>
                        <a:pt x="2714522" y="453675"/>
                      </a:cubicBezTo>
                      <a:lnTo>
                        <a:pt x="2678346" y="457463"/>
                      </a:lnTo>
                      <a:lnTo>
                        <a:pt x="2711589" y="444203"/>
                      </a:lnTo>
                      <a:cubicBezTo>
                        <a:pt x="2775142" y="419578"/>
                        <a:pt x="2811319" y="395900"/>
                        <a:pt x="2818163" y="375063"/>
                      </a:cubicBezTo>
                      <a:cubicBezTo>
                        <a:pt x="2820118" y="368433"/>
                        <a:pt x="2819141" y="361803"/>
                        <a:pt x="2815230" y="356120"/>
                      </a:cubicBezTo>
                      <a:cubicBezTo>
                        <a:pt x="2798608" y="333389"/>
                        <a:pt x="2755588" y="324865"/>
                        <a:pt x="2723322" y="324865"/>
                      </a:cubicBezTo>
                      <a:cubicBezTo>
                        <a:pt x="2719411" y="324865"/>
                        <a:pt x="2715500" y="324865"/>
                        <a:pt x="2712567" y="324865"/>
                      </a:cubicBezTo>
                      <a:cubicBezTo>
                        <a:pt x="2665635" y="328654"/>
                        <a:pt x="2624569" y="342861"/>
                        <a:pt x="2588393" y="358962"/>
                      </a:cubicBezTo>
                      <a:lnTo>
                        <a:pt x="2568838" y="367486"/>
                      </a:lnTo>
                      <a:lnTo>
                        <a:pt x="2582526" y="351385"/>
                      </a:lnTo>
                      <a:cubicBezTo>
                        <a:pt x="2602082" y="328654"/>
                        <a:pt x="2618703" y="304975"/>
                        <a:pt x="2631414" y="281297"/>
                      </a:cubicBezTo>
                      <a:lnTo>
                        <a:pt x="2632392" y="279403"/>
                      </a:lnTo>
                      <a:cubicBezTo>
                        <a:pt x="2643147" y="260460"/>
                        <a:pt x="2649013" y="250042"/>
                        <a:pt x="2634347" y="232047"/>
                      </a:cubicBezTo>
                      <a:cubicBezTo>
                        <a:pt x="2628481" y="225417"/>
                        <a:pt x="2624569" y="223522"/>
                        <a:pt x="2618703" y="226364"/>
                      </a:cubicBezTo>
                      <a:cubicBezTo>
                        <a:pt x="2612837" y="229205"/>
                        <a:pt x="2606970" y="232047"/>
                        <a:pt x="2601104" y="234888"/>
                      </a:cubicBezTo>
                      <a:cubicBezTo>
                        <a:pt x="2596215" y="236782"/>
                        <a:pt x="2592304" y="239624"/>
                        <a:pt x="2587415" y="241518"/>
                      </a:cubicBezTo>
                      <a:lnTo>
                        <a:pt x="2576660" y="247201"/>
                      </a:lnTo>
                      <a:lnTo>
                        <a:pt x="2580571" y="235835"/>
                      </a:lnTo>
                      <a:cubicBezTo>
                        <a:pt x="2581549" y="233941"/>
                        <a:pt x="2581549" y="232047"/>
                        <a:pt x="2582526" y="230152"/>
                      </a:cubicBezTo>
                      <a:cubicBezTo>
                        <a:pt x="2583504" y="226364"/>
                        <a:pt x="2585460" y="222575"/>
                        <a:pt x="2586437" y="218787"/>
                      </a:cubicBezTo>
                      <a:cubicBezTo>
                        <a:pt x="2587415" y="214051"/>
                        <a:pt x="2589371" y="207421"/>
                        <a:pt x="2591326" y="200791"/>
                      </a:cubicBezTo>
                      <a:cubicBezTo>
                        <a:pt x="2602082" y="164800"/>
                        <a:pt x="2619681" y="109867"/>
                        <a:pt x="2591326" y="82400"/>
                      </a:cubicBezTo>
                      <a:cubicBezTo>
                        <a:pt x="2583504" y="74823"/>
                        <a:pt x="2571771" y="71035"/>
                        <a:pt x="2557106" y="71035"/>
                      </a:cubicBezTo>
                      <a:cubicBezTo>
                        <a:pt x="2523862" y="71035"/>
                        <a:pt x="2482797" y="90924"/>
                        <a:pt x="2455420" y="103237"/>
                      </a:cubicBezTo>
                      <a:cubicBezTo>
                        <a:pt x="2448576" y="107025"/>
                        <a:pt x="2441732" y="109867"/>
                        <a:pt x="2436843" y="111761"/>
                      </a:cubicBezTo>
                      <a:cubicBezTo>
                        <a:pt x="2411421" y="122180"/>
                        <a:pt x="2386977" y="137334"/>
                        <a:pt x="2359601" y="161012"/>
                      </a:cubicBezTo>
                      <a:lnTo>
                        <a:pt x="2342979" y="175219"/>
                      </a:lnTo>
                      <a:lnTo>
                        <a:pt x="2351779" y="155329"/>
                      </a:lnTo>
                      <a:cubicBezTo>
                        <a:pt x="2358623" y="139228"/>
                        <a:pt x="2363512" y="122180"/>
                        <a:pt x="2367423" y="106079"/>
                      </a:cubicBezTo>
                      <a:cubicBezTo>
                        <a:pt x="2368401" y="101343"/>
                        <a:pt x="2370356" y="95660"/>
                        <a:pt x="2372311" y="89030"/>
                      </a:cubicBezTo>
                      <a:cubicBezTo>
                        <a:pt x="2380133" y="62510"/>
                        <a:pt x="2391866" y="21784"/>
                        <a:pt x="2367423" y="6630"/>
                      </a:cubicBezTo>
                      <a:cubicBezTo>
                        <a:pt x="2364490" y="4736"/>
                        <a:pt x="2360579" y="3788"/>
                        <a:pt x="2356668" y="3788"/>
                      </a:cubicBezTo>
                      <a:cubicBezTo>
                        <a:pt x="2335157" y="3788"/>
                        <a:pt x="2306802" y="31255"/>
                        <a:pt x="2293114" y="43568"/>
                      </a:cubicBezTo>
                      <a:lnTo>
                        <a:pt x="2289203" y="47356"/>
                      </a:lnTo>
                      <a:cubicBezTo>
                        <a:pt x="2263782" y="71035"/>
                        <a:pt x="2241294" y="93766"/>
                        <a:pt x="2220761" y="117444"/>
                      </a:cubicBezTo>
                      <a:lnTo>
                        <a:pt x="2202184" y="138281"/>
                      </a:lnTo>
                      <a:lnTo>
                        <a:pt x="2211961" y="112708"/>
                      </a:lnTo>
                      <a:cubicBezTo>
                        <a:pt x="2224672" y="80506"/>
                        <a:pt x="2226627" y="57775"/>
                        <a:pt x="2219783" y="44515"/>
                      </a:cubicBezTo>
                      <a:cubicBezTo>
                        <a:pt x="2215872" y="37885"/>
                        <a:pt x="2210006" y="34097"/>
                        <a:pt x="2201206" y="32202"/>
                      </a:cubicBezTo>
                      <a:cubicBezTo>
                        <a:pt x="2199251" y="32202"/>
                        <a:pt x="2198273" y="31255"/>
                        <a:pt x="2196317" y="31255"/>
                      </a:cubicBezTo>
                      <a:cubicBezTo>
                        <a:pt x="2160141" y="31255"/>
                        <a:pt x="2096587" y="97554"/>
                        <a:pt x="2076054" y="125021"/>
                      </a:cubicBezTo>
                      <a:cubicBezTo>
                        <a:pt x="2072143" y="129757"/>
                        <a:pt x="2068233" y="135439"/>
                        <a:pt x="2064322" y="142069"/>
                      </a:cubicBezTo>
                      <a:lnTo>
                        <a:pt x="2060411" y="148699"/>
                      </a:lnTo>
                      <a:lnTo>
                        <a:pt x="2055522" y="142069"/>
                      </a:lnTo>
                      <a:cubicBezTo>
                        <a:pt x="2036945" y="115550"/>
                        <a:pt x="2009568" y="102290"/>
                        <a:pt x="1986102" y="108920"/>
                      </a:cubicBezTo>
                      <a:cubicBezTo>
                        <a:pt x="1977303" y="111761"/>
                        <a:pt x="1971436" y="116497"/>
                        <a:pt x="1968503" y="124074"/>
                      </a:cubicBezTo>
                      <a:cubicBezTo>
                        <a:pt x="1957747" y="147752"/>
                        <a:pt x="1968503" y="196056"/>
                        <a:pt x="2000768" y="267090"/>
                      </a:cubicBezTo>
                      <a:lnTo>
                        <a:pt x="2017390" y="303081"/>
                      </a:lnTo>
                      <a:lnTo>
                        <a:pt x="1991968" y="271826"/>
                      </a:lnTo>
                      <a:cubicBezTo>
                        <a:pt x="1987080" y="266143"/>
                        <a:pt x="1983169" y="260460"/>
                        <a:pt x="1979258" y="255725"/>
                      </a:cubicBezTo>
                      <a:cubicBezTo>
                        <a:pt x="1956769" y="227311"/>
                        <a:pt x="1933304" y="197950"/>
                        <a:pt x="1902016" y="176166"/>
                      </a:cubicBezTo>
                      <a:cubicBezTo>
                        <a:pt x="1899083" y="174272"/>
                        <a:pt x="1895172" y="175219"/>
                        <a:pt x="1895172" y="178060"/>
                      </a:cubicBezTo>
                      <a:cubicBezTo>
                        <a:pt x="1888328" y="198897"/>
                        <a:pt x="1894194" y="231099"/>
                        <a:pt x="1899083" y="252883"/>
                      </a:cubicBezTo>
                      <a:lnTo>
                        <a:pt x="1901038" y="261408"/>
                      </a:lnTo>
                      <a:lnTo>
                        <a:pt x="1893216" y="259513"/>
                      </a:lnTo>
                      <a:cubicBezTo>
                        <a:pt x="1873662" y="253831"/>
                        <a:pt x="1852151" y="270879"/>
                        <a:pt x="1831619" y="308764"/>
                      </a:cubicBezTo>
                      <a:cubicBezTo>
                        <a:pt x="1828685" y="321077"/>
                        <a:pt x="1824774" y="332442"/>
                        <a:pt x="1820863" y="342861"/>
                      </a:cubicBezTo>
                      <a:cubicBezTo>
                        <a:pt x="1818908" y="346649"/>
                        <a:pt x="1814997" y="349491"/>
                        <a:pt x="1811086" y="349491"/>
                      </a:cubicBezTo>
                      <a:cubicBezTo>
                        <a:pt x="1806197" y="349491"/>
                        <a:pt x="1802286" y="346649"/>
                        <a:pt x="1801308" y="342861"/>
                      </a:cubicBezTo>
                      <a:cubicBezTo>
                        <a:pt x="1797397" y="329601"/>
                        <a:pt x="1795442" y="317288"/>
                        <a:pt x="1792509" y="304028"/>
                      </a:cubicBezTo>
                      <a:cubicBezTo>
                        <a:pt x="1788598" y="285086"/>
                        <a:pt x="1784687" y="267090"/>
                        <a:pt x="1777842" y="249095"/>
                      </a:cubicBezTo>
                      <a:cubicBezTo>
                        <a:pt x="1757310" y="267090"/>
                        <a:pt x="1749488" y="295504"/>
                        <a:pt x="1741666" y="322971"/>
                      </a:cubicBezTo>
                      <a:cubicBezTo>
                        <a:pt x="1739710" y="328654"/>
                        <a:pt x="1738733" y="333389"/>
                        <a:pt x="1737755" y="339072"/>
                      </a:cubicBezTo>
                      <a:cubicBezTo>
                        <a:pt x="1736777" y="343808"/>
                        <a:pt x="1731889" y="346649"/>
                        <a:pt x="1727000" y="346649"/>
                      </a:cubicBezTo>
                      <a:cubicBezTo>
                        <a:pt x="1722111" y="346649"/>
                        <a:pt x="1719178" y="343808"/>
                        <a:pt x="1718200" y="339072"/>
                      </a:cubicBezTo>
                      <a:cubicBezTo>
                        <a:pt x="1714289" y="322024"/>
                        <a:pt x="1713311" y="304028"/>
                        <a:pt x="1713311" y="286980"/>
                      </a:cubicBezTo>
                      <a:cubicBezTo>
                        <a:pt x="1713311" y="276562"/>
                        <a:pt x="1713311" y="265196"/>
                        <a:pt x="1712334" y="254778"/>
                      </a:cubicBezTo>
                      <a:cubicBezTo>
                        <a:pt x="1710378" y="256672"/>
                        <a:pt x="1709400" y="258566"/>
                        <a:pt x="1708423" y="260460"/>
                      </a:cubicBezTo>
                      <a:cubicBezTo>
                        <a:pt x="1695712" y="280350"/>
                        <a:pt x="1686912" y="300240"/>
                        <a:pt x="1681046" y="315394"/>
                      </a:cubicBezTo>
                      <a:lnTo>
                        <a:pt x="1673224" y="337178"/>
                      </a:lnTo>
                      <a:lnTo>
                        <a:pt x="1671268" y="314447"/>
                      </a:lnTo>
                      <a:cubicBezTo>
                        <a:pt x="1667357" y="264249"/>
                        <a:pt x="1652691" y="217840"/>
                        <a:pt x="1628247" y="182796"/>
                      </a:cubicBezTo>
                      <a:lnTo>
                        <a:pt x="1628247" y="182796"/>
                      </a:lnTo>
                      <a:cubicBezTo>
                        <a:pt x="1601848" y="197003"/>
                        <a:pt x="1605759" y="233941"/>
                        <a:pt x="1609670" y="267090"/>
                      </a:cubicBezTo>
                      <a:cubicBezTo>
                        <a:pt x="1610648" y="276562"/>
                        <a:pt x="1611626" y="286033"/>
                        <a:pt x="1612604" y="294557"/>
                      </a:cubicBezTo>
                      <a:cubicBezTo>
                        <a:pt x="1612604" y="297398"/>
                        <a:pt x="1611626" y="300240"/>
                        <a:pt x="1609670" y="302134"/>
                      </a:cubicBezTo>
                      <a:cubicBezTo>
                        <a:pt x="1605759" y="305923"/>
                        <a:pt x="1599893" y="305923"/>
                        <a:pt x="1595004" y="303081"/>
                      </a:cubicBezTo>
                      <a:cubicBezTo>
                        <a:pt x="1589138" y="297398"/>
                        <a:pt x="1582293" y="291716"/>
                        <a:pt x="1576427" y="286033"/>
                      </a:cubicBezTo>
                      <a:cubicBezTo>
                        <a:pt x="1563716" y="272773"/>
                        <a:pt x="1550028" y="259513"/>
                        <a:pt x="1534384" y="253831"/>
                      </a:cubicBezTo>
                      <a:cubicBezTo>
                        <a:pt x="1528517" y="251936"/>
                        <a:pt x="1524606" y="251936"/>
                        <a:pt x="1520696" y="256672"/>
                      </a:cubicBezTo>
                      <a:cubicBezTo>
                        <a:pt x="1509940" y="268037"/>
                        <a:pt x="1507985" y="302134"/>
                        <a:pt x="1509940" y="314447"/>
                      </a:cubicBezTo>
                      <a:cubicBezTo>
                        <a:pt x="1512874" y="345702"/>
                        <a:pt x="1523629" y="376010"/>
                        <a:pt x="1533406" y="405371"/>
                      </a:cubicBezTo>
                      <a:cubicBezTo>
                        <a:pt x="1536340" y="414842"/>
                        <a:pt x="1540251" y="425261"/>
                        <a:pt x="1543184" y="435679"/>
                      </a:cubicBezTo>
                      <a:cubicBezTo>
                        <a:pt x="1544161" y="439468"/>
                        <a:pt x="1543184" y="442309"/>
                        <a:pt x="1541228" y="445151"/>
                      </a:cubicBezTo>
                      <a:cubicBezTo>
                        <a:pt x="1538295" y="449886"/>
                        <a:pt x="1531451" y="450833"/>
                        <a:pt x="1526562" y="447045"/>
                      </a:cubicBezTo>
                      <a:cubicBezTo>
                        <a:pt x="1510918" y="437574"/>
                        <a:pt x="1498208" y="424314"/>
                        <a:pt x="1485497" y="412001"/>
                      </a:cubicBezTo>
                      <a:cubicBezTo>
                        <a:pt x="1473764" y="400635"/>
                        <a:pt x="1461053" y="389270"/>
                        <a:pt x="1448342" y="379799"/>
                      </a:cubicBezTo>
                      <a:cubicBezTo>
                        <a:pt x="1437587" y="372222"/>
                        <a:pt x="1423899" y="364645"/>
                        <a:pt x="1412166" y="364645"/>
                      </a:cubicBezTo>
                      <a:cubicBezTo>
                        <a:pt x="1407277" y="364645"/>
                        <a:pt x="1402388" y="366539"/>
                        <a:pt x="1398478" y="369380"/>
                      </a:cubicBezTo>
                      <a:cubicBezTo>
                        <a:pt x="1380878" y="383587"/>
                        <a:pt x="1384789" y="406318"/>
                        <a:pt x="1387722" y="415789"/>
                      </a:cubicBezTo>
                      <a:cubicBezTo>
                        <a:pt x="1406299" y="480194"/>
                        <a:pt x="1464964" y="537022"/>
                        <a:pt x="1509940" y="573960"/>
                      </a:cubicBezTo>
                      <a:cubicBezTo>
                        <a:pt x="1512874" y="576801"/>
                        <a:pt x="1513852" y="579643"/>
                        <a:pt x="1513852" y="583431"/>
                      </a:cubicBezTo>
                      <a:cubicBezTo>
                        <a:pt x="1512874" y="587220"/>
                        <a:pt x="1510918" y="590061"/>
                        <a:pt x="1507007" y="591008"/>
                      </a:cubicBezTo>
                      <a:cubicBezTo>
                        <a:pt x="1494297" y="595744"/>
                        <a:pt x="1480608" y="598585"/>
                        <a:pt x="1464964" y="602374"/>
                      </a:cubicBezTo>
                      <a:cubicBezTo>
                        <a:pt x="1432699" y="609951"/>
                        <a:pt x="1399455" y="617528"/>
                        <a:pt x="1380878" y="639312"/>
                      </a:cubicBezTo>
                      <a:cubicBezTo>
                        <a:pt x="1373056" y="647836"/>
                        <a:pt x="1371100" y="656360"/>
                        <a:pt x="1375012" y="664884"/>
                      </a:cubicBezTo>
                      <a:cubicBezTo>
                        <a:pt x="1380878" y="679091"/>
                        <a:pt x="1400433" y="688563"/>
                        <a:pt x="1416077" y="691404"/>
                      </a:cubicBezTo>
                      <a:cubicBezTo>
                        <a:pt x="1442476" y="695193"/>
                        <a:pt x="1467897" y="693298"/>
                        <a:pt x="1488430" y="684774"/>
                      </a:cubicBezTo>
                      <a:cubicBezTo>
                        <a:pt x="1494297" y="682880"/>
                        <a:pt x="1501141" y="685721"/>
                        <a:pt x="1502118" y="691404"/>
                      </a:cubicBezTo>
                      <a:cubicBezTo>
                        <a:pt x="1503096" y="696140"/>
                        <a:pt x="1502118" y="699928"/>
                        <a:pt x="1498208" y="702770"/>
                      </a:cubicBezTo>
                      <a:cubicBezTo>
                        <a:pt x="1486474" y="709399"/>
                        <a:pt x="1474742" y="716029"/>
                        <a:pt x="1465942" y="720765"/>
                      </a:cubicBezTo>
                      <a:lnTo>
                        <a:pt x="1464964" y="721712"/>
                      </a:lnTo>
                      <a:lnTo>
                        <a:pt x="1463009" y="721712"/>
                      </a:lnTo>
                      <a:cubicBezTo>
                        <a:pt x="1428787" y="718871"/>
                        <a:pt x="1383811" y="740655"/>
                        <a:pt x="1354479" y="753914"/>
                      </a:cubicBezTo>
                      <a:cubicBezTo>
                        <a:pt x="1347635" y="757703"/>
                        <a:pt x="1340791" y="760545"/>
                        <a:pt x="1335902" y="762439"/>
                      </a:cubicBezTo>
                      <a:cubicBezTo>
                        <a:pt x="1310480" y="772857"/>
                        <a:pt x="1286037" y="788011"/>
                        <a:pt x="1258660" y="811689"/>
                      </a:cubicBezTo>
                      <a:lnTo>
                        <a:pt x="1242038" y="825896"/>
                      </a:lnTo>
                      <a:lnTo>
                        <a:pt x="1250838" y="806007"/>
                      </a:lnTo>
                      <a:cubicBezTo>
                        <a:pt x="1257682" y="789905"/>
                        <a:pt x="1262571" y="772857"/>
                        <a:pt x="1266482" y="756756"/>
                      </a:cubicBezTo>
                      <a:cubicBezTo>
                        <a:pt x="1267460" y="752020"/>
                        <a:pt x="1269415" y="746337"/>
                        <a:pt x="1271371" y="739708"/>
                      </a:cubicBezTo>
                      <a:cubicBezTo>
                        <a:pt x="1279193" y="713188"/>
                        <a:pt x="1289948" y="672462"/>
                        <a:pt x="1265504" y="657307"/>
                      </a:cubicBezTo>
                      <a:cubicBezTo>
                        <a:pt x="1262571" y="655413"/>
                        <a:pt x="1258660" y="654466"/>
                        <a:pt x="1254749" y="654466"/>
                      </a:cubicBezTo>
                      <a:cubicBezTo>
                        <a:pt x="1233238" y="654466"/>
                        <a:pt x="1204884" y="681933"/>
                        <a:pt x="1191195" y="694245"/>
                      </a:cubicBezTo>
                      <a:lnTo>
                        <a:pt x="1187285" y="698034"/>
                      </a:lnTo>
                      <a:cubicBezTo>
                        <a:pt x="1161863" y="721712"/>
                        <a:pt x="1139375" y="744443"/>
                        <a:pt x="1118842" y="768122"/>
                      </a:cubicBezTo>
                      <a:lnTo>
                        <a:pt x="1100265" y="788958"/>
                      </a:lnTo>
                      <a:lnTo>
                        <a:pt x="1110043" y="763386"/>
                      </a:lnTo>
                      <a:cubicBezTo>
                        <a:pt x="1122754" y="731183"/>
                        <a:pt x="1124709" y="708452"/>
                        <a:pt x="1116887" y="695193"/>
                      </a:cubicBezTo>
                      <a:cubicBezTo>
                        <a:pt x="1112976" y="688563"/>
                        <a:pt x="1107110" y="684774"/>
                        <a:pt x="1098310" y="682880"/>
                      </a:cubicBezTo>
                      <a:cubicBezTo>
                        <a:pt x="1096354" y="682880"/>
                        <a:pt x="1095376" y="681933"/>
                        <a:pt x="1093421" y="681933"/>
                      </a:cubicBezTo>
                      <a:cubicBezTo>
                        <a:pt x="1057244" y="681933"/>
                        <a:pt x="993691" y="748232"/>
                        <a:pt x="973158" y="775699"/>
                      </a:cubicBezTo>
                      <a:cubicBezTo>
                        <a:pt x="969248" y="780434"/>
                        <a:pt x="965337" y="786117"/>
                        <a:pt x="961425" y="791800"/>
                      </a:cubicBezTo>
                      <a:lnTo>
                        <a:pt x="957514" y="798430"/>
                      </a:lnTo>
                      <a:lnTo>
                        <a:pt x="952626" y="791800"/>
                      </a:lnTo>
                      <a:cubicBezTo>
                        <a:pt x="934049" y="765280"/>
                        <a:pt x="906672" y="752020"/>
                        <a:pt x="883206" y="758650"/>
                      </a:cubicBezTo>
                      <a:cubicBezTo>
                        <a:pt x="874406" y="761491"/>
                        <a:pt x="868540" y="766227"/>
                        <a:pt x="865607" y="773804"/>
                      </a:cubicBezTo>
                      <a:cubicBezTo>
                        <a:pt x="854851" y="797482"/>
                        <a:pt x="865607" y="845786"/>
                        <a:pt x="897872" y="916821"/>
                      </a:cubicBezTo>
                      <a:lnTo>
                        <a:pt x="914494" y="952812"/>
                      </a:lnTo>
                      <a:lnTo>
                        <a:pt x="889072" y="921556"/>
                      </a:lnTo>
                      <a:cubicBezTo>
                        <a:pt x="884184" y="915874"/>
                        <a:pt x="880273" y="910191"/>
                        <a:pt x="876362" y="905455"/>
                      </a:cubicBezTo>
                      <a:cubicBezTo>
                        <a:pt x="853874" y="877041"/>
                        <a:pt x="830408" y="847680"/>
                        <a:pt x="799120" y="825896"/>
                      </a:cubicBezTo>
                      <a:cubicBezTo>
                        <a:pt x="796187" y="824002"/>
                        <a:pt x="793253" y="824949"/>
                        <a:pt x="792276" y="827791"/>
                      </a:cubicBezTo>
                      <a:cubicBezTo>
                        <a:pt x="785431" y="848627"/>
                        <a:pt x="791298" y="880830"/>
                        <a:pt x="795209" y="902614"/>
                      </a:cubicBezTo>
                      <a:lnTo>
                        <a:pt x="797164" y="911138"/>
                      </a:lnTo>
                      <a:lnTo>
                        <a:pt x="789343" y="909244"/>
                      </a:lnTo>
                      <a:cubicBezTo>
                        <a:pt x="769788" y="903561"/>
                        <a:pt x="748277" y="920609"/>
                        <a:pt x="727744" y="958494"/>
                      </a:cubicBezTo>
                      <a:cubicBezTo>
                        <a:pt x="724811" y="970807"/>
                        <a:pt x="720900" y="982173"/>
                        <a:pt x="716989" y="992591"/>
                      </a:cubicBezTo>
                      <a:cubicBezTo>
                        <a:pt x="716012" y="996380"/>
                        <a:pt x="712101" y="998274"/>
                        <a:pt x="707212" y="998274"/>
                      </a:cubicBezTo>
                      <a:cubicBezTo>
                        <a:pt x="702323" y="998274"/>
                        <a:pt x="698412" y="995432"/>
                        <a:pt x="697434" y="991644"/>
                      </a:cubicBezTo>
                      <a:cubicBezTo>
                        <a:pt x="693523" y="978384"/>
                        <a:pt x="690590" y="965124"/>
                        <a:pt x="688635" y="952812"/>
                      </a:cubicBezTo>
                      <a:cubicBezTo>
                        <a:pt x="684724" y="933869"/>
                        <a:pt x="680813" y="915874"/>
                        <a:pt x="673969" y="897878"/>
                      </a:cubicBezTo>
                      <a:cubicBezTo>
                        <a:pt x="653436" y="915874"/>
                        <a:pt x="645614" y="944287"/>
                        <a:pt x="637792" y="971754"/>
                      </a:cubicBezTo>
                      <a:cubicBezTo>
                        <a:pt x="636814" y="977437"/>
                        <a:pt x="634859" y="982173"/>
                        <a:pt x="633881" y="987855"/>
                      </a:cubicBezTo>
                      <a:cubicBezTo>
                        <a:pt x="632903" y="992591"/>
                        <a:pt x="628014" y="995432"/>
                        <a:pt x="623126" y="995432"/>
                      </a:cubicBezTo>
                      <a:cubicBezTo>
                        <a:pt x="618237" y="995432"/>
                        <a:pt x="615304" y="992591"/>
                        <a:pt x="614326" y="987855"/>
                      </a:cubicBezTo>
                      <a:cubicBezTo>
                        <a:pt x="610415" y="970807"/>
                        <a:pt x="609437" y="952812"/>
                        <a:pt x="609437" y="935763"/>
                      </a:cubicBezTo>
                      <a:cubicBezTo>
                        <a:pt x="609437" y="925345"/>
                        <a:pt x="609437" y="914926"/>
                        <a:pt x="608460" y="903561"/>
                      </a:cubicBezTo>
                      <a:cubicBezTo>
                        <a:pt x="606504" y="905455"/>
                        <a:pt x="605526" y="907349"/>
                        <a:pt x="604548" y="909244"/>
                      </a:cubicBezTo>
                      <a:cubicBezTo>
                        <a:pt x="591838" y="929133"/>
                        <a:pt x="583038" y="949023"/>
                        <a:pt x="577172" y="965124"/>
                      </a:cubicBezTo>
                      <a:lnTo>
                        <a:pt x="569350" y="986908"/>
                      </a:lnTo>
                      <a:lnTo>
                        <a:pt x="567394" y="964177"/>
                      </a:lnTo>
                      <a:cubicBezTo>
                        <a:pt x="563483" y="913979"/>
                        <a:pt x="548817" y="868517"/>
                        <a:pt x="524373" y="832526"/>
                      </a:cubicBezTo>
                      <a:lnTo>
                        <a:pt x="524373" y="832526"/>
                      </a:lnTo>
                      <a:cubicBezTo>
                        <a:pt x="497974" y="846733"/>
                        <a:pt x="502863" y="883671"/>
                        <a:pt x="506774" y="916821"/>
                      </a:cubicBezTo>
                      <a:cubicBezTo>
                        <a:pt x="507752" y="926292"/>
                        <a:pt x="508729" y="935763"/>
                        <a:pt x="509707" y="944287"/>
                      </a:cubicBezTo>
                      <a:cubicBezTo>
                        <a:pt x="509707" y="947129"/>
                        <a:pt x="508729" y="949970"/>
                        <a:pt x="506774" y="951864"/>
                      </a:cubicBezTo>
                      <a:cubicBezTo>
                        <a:pt x="502863" y="955653"/>
                        <a:pt x="496997" y="955653"/>
                        <a:pt x="492108" y="952812"/>
                      </a:cubicBezTo>
                      <a:cubicBezTo>
                        <a:pt x="486241" y="947129"/>
                        <a:pt x="479397" y="941446"/>
                        <a:pt x="473531" y="935763"/>
                      </a:cubicBezTo>
                      <a:cubicBezTo>
                        <a:pt x="460820" y="922503"/>
                        <a:pt x="447132" y="909244"/>
                        <a:pt x="430510" y="903561"/>
                      </a:cubicBezTo>
                      <a:cubicBezTo>
                        <a:pt x="424643" y="901667"/>
                        <a:pt x="420733" y="901667"/>
                        <a:pt x="416822" y="906402"/>
                      </a:cubicBezTo>
                      <a:cubicBezTo>
                        <a:pt x="406066" y="918715"/>
                        <a:pt x="404111" y="951864"/>
                        <a:pt x="406066" y="964177"/>
                      </a:cubicBezTo>
                      <a:cubicBezTo>
                        <a:pt x="408999" y="995432"/>
                        <a:pt x="419755" y="1025741"/>
                        <a:pt x="429532" y="1055102"/>
                      </a:cubicBezTo>
                      <a:cubicBezTo>
                        <a:pt x="432465" y="1064573"/>
                        <a:pt x="436377" y="1074991"/>
                        <a:pt x="439310" y="1085410"/>
                      </a:cubicBezTo>
                      <a:cubicBezTo>
                        <a:pt x="440288" y="1088251"/>
                        <a:pt x="439310" y="1092040"/>
                        <a:pt x="437354" y="1094881"/>
                      </a:cubicBezTo>
                      <a:cubicBezTo>
                        <a:pt x="434421" y="1098669"/>
                        <a:pt x="427577" y="1099616"/>
                        <a:pt x="422688" y="1096775"/>
                      </a:cubicBezTo>
                      <a:cubicBezTo>
                        <a:pt x="407044" y="1087304"/>
                        <a:pt x="394333" y="1074044"/>
                        <a:pt x="381623" y="1062679"/>
                      </a:cubicBezTo>
                      <a:cubicBezTo>
                        <a:pt x="369890" y="1051313"/>
                        <a:pt x="358157" y="1039947"/>
                        <a:pt x="344468" y="1030476"/>
                      </a:cubicBezTo>
                      <a:cubicBezTo>
                        <a:pt x="333713" y="1023846"/>
                        <a:pt x="320025" y="1015322"/>
                        <a:pt x="308292" y="1015322"/>
                      </a:cubicBezTo>
                      <a:cubicBezTo>
                        <a:pt x="303403" y="1015322"/>
                        <a:pt x="298515" y="1017216"/>
                        <a:pt x="295581" y="1020058"/>
                      </a:cubicBezTo>
                      <a:cubicBezTo>
                        <a:pt x="277982" y="1035212"/>
                        <a:pt x="281893" y="1056996"/>
                        <a:pt x="284826" y="1066467"/>
                      </a:cubicBezTo>
                      <a:cubicBezTo>
                        <a:pt x="303403" y="1130872"/>
                        <a:pt x="362068" y="1187699"/>
                        <a:pt x="407044" y="1224637"/>
                      </a:cubicBezTo>
                      <a:cubicBezTo>
                        <a:pt x="409977" y="1227479"/>
                        <a:pt x="410955" y="1230320"/>
                        <a:pt x="410955" y="1234109"/>
                      </a:cubicBezTo>
                      <a:cubicBezTo>
                        <a:pt x="409977" y="1237898"/>
                        <a:pt x="408022" y="1240739"/>
                        <a:pt x="404111" y="1241686"/>
                      </a:cubicBezTo>
                      <a:cubicBezTo>
                        <a:pt x="391400" y="1246422"/>
                        <a:pt x="377712" y="1249263"/>
                        <a:pt x="363046" y="1253052"/>
                      </a:cubicBezTo>
                      <a:cubicBezTo>
                        <a:pt x="330780" y="1260628"/>
                        <a:pt x="297537" y="1268206"/>
                        <a:pt x="278960" y="1289990"/>
                      </a:cubicBezTo>
                      <a:cubicBezTo>
                        <a:pt x="271137" y="1298514"/>
                        <a:pt x="269182" y="1307038"/>
                        <a:pt x="273093" y="1315562"/>
                      </a:cubicBezTo>
                      <a:cubicBezTo>
                        <a:pt x="278960" y="1329769"/>
                        <a:pt x="298515" y="1339240"/>
                        <a:pt x="314158" y="1342082"/>
                      </a:cubicBezTo>
                      <a:cubicBezTo>
                        <a:pt x="340558" y="1345870"/>
                        <a:pt x="365979" y="1343976"/>
                        <a:pt x="386511" y="1335452"/>
                      </a:cubicBezTo>
                      <a:cubicBezTo>
                        <a:pt x="392378" y="1333557"/>
                        <a:pt x="399222" y="1336399"/>
                        <a:pt x="400200" y="1342082"/>
                      </a:cubicBezTo>
                      <a:cubicBezTo>
                        <a:pt x="401178" y="1346817"/>
                        <a:pt x="400200" y="1350606"/>
                        <a:pt x="395311" y="1353447"/>
                      </a:cubicBezTo>
                      <a:cubicBezTo>
                        <a:pt x="369890" y="1368601"/>
                        <a:pt x="342513" y="1381861"/>
                        <a:pt x="316114" y="1394174"/>
                      </a:cubicBezTo>
                      <a:cubicBezTo>
                        <a:pt x="285804" y="1408381"/>
                        <a:pt x="253538" y="1423535"/>
                        <a:pt x="225184" y="1442477"/>
                      </a:cubicBezTo>
                      <a:cubicBezTo>
                        <a:pt x="200740" y="1458578"/>
                        <a:pt x="167497" y="1479415"/>
                        <a:pt x="154786" y="1509723"/>
                      </a:cubicBezTo>
                      <a:cubicBezTo>
                        <a:pt x="149897" y="1520142"/>
                        <a:pt x="146964" y="1537190"/>
                        <a:pt x="151853" y="1550450"/>
                      </a:cubicBezTo>
                      <a:lnTo>
                        <a:pt x="152830" y="1553291"/>
                      </a:lnTo>
                      <a:lnTo>
                        <a:pt x="150875" y="1555186"/>
                      </a:lnTo>
                      <a:cubicBezTo>
                        <a:pt x="141098" y="1567498"/>
                        <a:pt x="144031" y="1582652"/>
                        <a:pt x="145986" y="1591177"/>
                      </a:cubicBezTo>
                      <a:cubicBezTo>
                        <a:pt x="150875" y="1608225"/>
                        <a:pt x="159675" y="1625273"/>
                        <a:pt x="171408" y="1643269"/>
                      </a:cubicBezTo>
                      <a:lnTo>
                        <a:pt x="173363" y="1646110"/>
                      </a:lnTo>
                      <a:lnTo>
                        <a:pt x="172385" y="1648951"/>
                      </a:lnTo>
                      <a:cubicBezTo>
                        <a:pt x="168474" y="1657475"/>
                        <a:pt x="165541" y="1664106"/>
                        <a:pt x="164563" y="1670735"/>
                      </a:cubicBezTo>
                      <a:cubicBezTo>
                        <a:pt x="161630" y="1683048"/>
                        <a:pt x="163586" y="1697255"/>
                        <a:pt x="170430" y="1705779"/>
                      </a:cubicBezTo>
                      <a:cubicBezTo>
                        <a:pt x="177274" y="1714303"/>
                        <a:pt x="188029" y="1715250"/>
                        <a:pt x="200740" y="1709568"/>
                      </a:cubicBezTo>
                      <a:cubicBezTo>
                        <a:pt x="205629" y="1707673"/>
                        <a:pt x="209540" y="1704832"/>
                        <a:pt x="214428" y="1701043"/>
                      </a:cubicBezTo>
                      <a:lnTo>
                        <a:pt x="218339" y="1699149"/>
                      </a:lnTo>
                      <a:lnTo>
                        <a:pt x="221273" y="1701990"/>
                      </a:lnTo>
                      <a:cubicBezTo>
                        <a:pt x="232028" y="1712409"/>
                        <a:pt x="243761" y="1722827"/>
                        <a:pt x="255494" y="1732299"/>
                      </a:cubicBezTo>
                      <a:cubicBezTo>
                        <a:pt x="258427" y="1734193"/>
                        <a:pt x="259405" y="1737981"/>
                        <a:pt x="258427" y="1741770"/>
                      </a:cubicBezTo>
                      <a:cubicBezTo>
                        <a:pt x="257449" y="1744611"/>
                        <a:pt x="255494" y="1748400"/>
                        <a:pt x="252560" y="1749347"/>
                      </a:cubicBezTo>
                      <a:cubicBezTo>
                        <a:pt x="241805" y="1753135"/>
                        <a:pt x="229094" y="1755977"/>
                        <a:pt x="215406" y="1759765"/>
                      </a:cubicBezTo>
                      <a:cubicBezTo>
                        <a:pt x="187052" y="1766395"/>
                        <a:pt x="157719" y="1773025"/>
                        <a:pt x="141098" y="1792915"/>
                      </a:cubicBezTo>
                      <a:cubicBezTo>
                        <a:pt x="134253" y="1800492"/>
                        <a:pt x="133275" y="1808069"/>
                        <a:pt x="135231" y="1814699"/>
                      </a:cubicBezTo>
                      <a:cubicBezTo>
                        <a:pt x="139142" y="1826064"/>
                        <a:pt x="154786" y="1835536"/>
                        <a:pt x="171408" y="1837430"/>
                      </a:cubicBezTo>
                      <a:cubicBezTo>
                        <a:pt x="194873" y="1840271"/>
                        <a:pt x="217362" y="1838377"/>
                        <a:pt x="234961" y="1831747"/>
                      </a:cubicBezTo>
                      <a:cubicBezTo>
                        <a:pt x="240828" y="1829853"/>
                        <a:pt x="246694" y="1832694"/>
                        <a:pt x="248649" y="1838377"/>
                      </a:cubicBezTo>
                      <a:cubicBezTo>
                        <a:pt x="249627" y="1842165"/>
                        <a:pt x="248649" y="1846901"/>
                        <a:pt x="244739" y="1848795"/>
                      </a:cubicBezTo>
                      <a:cubicBezTo>
                        <a:pt x="222250" y="1862055"/>
                        <a:pt x="197807" y="1873421"/>
                        <a:pt x="174341" y="1884786"/>
                      </a:cubicBezTo>
                      <a:cubicBezTo>
                        <a:pt x="146964" y="1898046"/>
                        <a:pt x="119587" y="1911306"/>
                        <a:pt x="93188" y="1927407"/>
                      </a:cubicBezTo>
                      <a:cubicBezTo>
                        <a:pt x="71678" y="1941614"/>
                        <a:pt x="42345" y="1960557"/>
                        <a:pt x="31590" y="1986129"/>
                      </a:cubicBezTo>
                      <a:cubicBezTo>
                        <a:pt x="26701" y="1997495"/>
                        <a:pt x="21813" y="2021173"/>
                        <a:pt x="36479" y="2031591"/>
                      </a:cubicBezTo>
                      <a:cubicBezTo>
                        <a:pt x="42345" y="2035380"/>
                        <a:pt x="49190" y="2037274"/>
                        <a:pt x="56034" y="2037274"/>
                      </a:cubicBezTo>
                      <a:cubicBezTo>
                        <a:pt x="68744" y="2037274"/>
                        <a:pt x="80477" y="2031591"/>
                        <a:pt x="88299" y="2025909"/>
                      </a:cubicBezTo>
                      <a:cubicBezTo>
                        <a:pt x="94166" y="2022120"/>
                        <a:pt x="101010" y="2024961"/>
                        <a:pt x="102966" y="2030644"/>
                      </a:cubicBezTo>
                      <a:cubicBezTo>
                        <a:pt x="104921" y="2034433"/>
                        <a:pt x="102966" y="2039168"/>
                        <a:pt x="100032" y="2041063"/>
                      </a:cubicBezTo>
                      <a:cubicBezTo>
                        <a:pt x="75588" y="2060005"/>
                        <a:pt x="47234" y="2094102"/>
                        <a:pt x="39412" y="2127251"/>
                      </a:cubicBezTo>
                      <a:cubicBezTo>
                        <a:pt x="36479" y="2138617"/>
                        <a:pt x="38434" y="2150930"/>
                        <a:pt x="44301" y="2157560"/>
                      </a:cubicBezTo>
                      <a:cubicBezTo>
                        <a:pt x="47234" y="2161348"/>
                        <a:pt x="52123" y="2164189"/>
                        <a:pt x="57011" y="2164189"/>
                      </a:cubicBezTo>
                      <a:lnTo>
                        <a:pt x="57011" y="2164189"/>
                      </a:lnTo>
                      <a:cubicBezTo>
                        <a:pt x="60922" y="2164189"/>
                        <a:pt x="65811" y="2163242"/>
                        <a:pt x="69722" y="2160401"/>
                      </a:cubicBezTo>
                      <a:cubicBezTo>
                        <a:pt x="81455" y="2154718"/>
                        <a:pt x="92210" y="2146194"/>
                        <a:pt x="102966" y="2137670"/>
                      </a:cubicBezTo>
                      <a:cubicBezTo>
                        <a:pt x="108832" y="2132934"/>
                        <a:pt x="113721" y="2129146"/>
                        <a:pt x="119587" y="2125357"/>
                      </a:cubicBezTo>
                      <a:cubicBezTo>
                        <a:pt x="121543" y="2124410"/>
                        <a:pt x="123498" y="2123463"/>
                        <a:pt x="125454" y="2123463"/>
                      </a:cubicBezTo>
                      <a:cubicBezTo>
                        <a:pt x="130342" y="2123463"/>
                        <a:pt x="135231" y="2127251"/>
                        <a:pt x="135231" y="2131987"/>
                      </a:cubicBezTo>
                      <a:cubicBezTo>
                        <a:pt x="137186" y="2151877"/>
                        <a:pt x="134253" y="2171766"/>
                        <a:pt x="132298" y="2191656"/>
                      </a:cubicBezTo>
                      <a:cubicBezTo>
                        <a:pt x="131320" y="2204916"/>
                        <a:pt x="129365" y="2219123"/>
                        <a:pt x="129365" y="2232383"/>
                      </a:cubicBezTo>
                      <a:cubicBezTo>
                        <a:pt x="129365" y="2234277"/>
                        <a:pt x="129365" y="2236171"/>
                        <a:pt x="129365" y="2239013"/>
                      </a:cubicBezTo>
                      <a:cubicBezTo>
                        <a:pt x="128387" y="2251325"/>
                        <a:pt x="128387" y="2267427"/>
                        <a:pt x="134253" y="2275951"/>
                      </a:cubicBezTo>
                      <a:cubicBezTo>
                        <a:pt x="135231" y="2276898"/>
                        <a:pt x="135231" y="2276898"/>
                        <a:pt x="136209" y="2276898"/>
                      </a:cubicBezTo>
                      <a:cubicBezTo>
                        <a:pt x="139142" y="2276898"/>
                        <a:pt x="146964" y="2273109"/>
                        <a:pt x="165541" y="2248484"/>
                      </a:cubicBezTo>
                      <a:lnTo>
                        <a:pt x="167497" y="2245643"/>
                      </a:lnTo>
                      <a:cubicBezTo>
                        <a:pt x="171408" y="2239960"/>
                        <a:pt x="181185" y="2240907"/>
                        <a:pt x="184118" y="2247537"/>
                      </a:cubicBezTo>
                      <a:cubicBezTo>
                        <a:pt x="186074" y="2251325"/>
                        <a:pt x="185096" y="2254167"/>
                        <a:pt x="183141" y="2257955"/>
                      </a:cubicBezTo>
                      <a:cubicBezTo>
                        <a:pt x="171408" y="2273109"/>
                        <a:pt x="169452" y="2290157"/>
                        <a:pt x="176296" y="2305311"/>
                      </a:cubicBezTo>
                      <a:cubicBezTo>
                        <a:pt x="184118" y="2319519"/>
                        <a:pt x="198785" y="2328043"/>
                        <a:pt x="217362" y="2328043"/>
                      </a:cubicBezTo>
                      <a:cubicBezTo>
                        <a:pt x="220295" y="2328043"/>
                        <a:pt x="224206" y="2328043"/>
                        <a:pt x="227139" y="2327096"/>
                      </a:cubicBezTo>
                      <a:lnTo>
                        <a:pt x="228117" y="2327096"/>
                      </a:lnTo>
                      <a:cubicBezTo>
                        <a:pt x="233005" y="2327096"/>
                        <a:pt x="236916" y="2330884"/>
                        <a:pt x="237894" y="2335620"/>
                      </a:cubicBezTo>
                      <a:cubicBezTo>
                        <a:pt x="237894" y="2341302"/>
                        <a:pt x="234961" y="2345091"/>
                        <a:pt x="229094" y="2346038"/>
                      </a:cubicBezTo>
                      <a:cubicBezTo>
                        <a:pt x="208562" y="2347932"/>
                        <a:pt x="195851" y="2352668"/>
                        <a:pt x="192918" y="2358351"/>
                      </a:cubicBezTo>
                      <a:cubicBezTo>
                        <a:pt x="191940" y="2359298"/>
                        <a:pt x="190962" y="2362139"/>
                        <a:pt x="193896" y="2368769"/>
                      </a:cubicBezTo>
                      <a:cubicBezTo>
                        <a:pt x="202696" y="2385818"/>
                        <a:pt x="219317" y="2399077"/>
                        <a:pt x="235939" y="2410443"/>
                      </a:cubicBezTo>
                      <a:lnTo>
                        <a:pt x="244739" y="2417073"/>
                      </a:lnTo>
                      <a:lnTo>
                        <a:pt x="237894" y="2420861"/>
                      </a:lnTo>
                      <a:cubicBezTo>
                        <a:pt x="232028" y="2424650"/>
                        <a:pt x="228117" y="2429385"/>
                        <a:pt x="227139" y="2436015"/>
                      </a:cubicBezTo>
                      <a:cubicBezTo>
                        <a:pt x="226161" y="2440751"/>
                        <a:pt x="236916" y="2447381"/>
                        <a:pt x="241805" y="2451169"/>
                      </a:cubicBezTo>
                      <a:lnTo>
                        <a:pt x="243761" y="2452117"/>
                      </a:lnTo>
                      <a:cubicBezTo>
                        <a:pt x="254516" y="2459694"/>
                        <a:pt x="265271" y="2467271"/>
                        <a:pt x="275048" y="2474848"/>
                      </a:cubicBezTo>
                      <a:lnTo>
                        <a:pt x="286781" y="2483372"/>
                      </a:lnTo>
                      <a:lnTo>
                        <a:pt x="261360" y="2484319"/>
                      </a:lnTo>
                      <a:cubicBezTo>
                        <a:pt x="258427" y="2484319"/>
                        <a:pt x="255494" y="2485266"/>
                        <a:pt x="253538" y="2487160"/>
                      </a:cubicBezTo>
                      <a:cubicBezTo>
                        <a:pt x="243761" y="2493790"/>
                        <a:pt x="241805" y="2506103"/>
                        <a:pt x="246694" y="2522204"/>
                      </a:cubicBezTo>
                      <a:lnTo>
                        <a:pt x="246694" y="2525046"/>
                      </a:lnTo>
                      <a:lnTo>
                        <a:pt x="246694" y="2525993"/>
                      </a:lnTo>
                      <a:lnTo>
                        <a:pt x="248649" y="2528834"/>
                      </a:lnTo>
                      <a:cubicBezTo>
                        <a:pt x="249627" y="2530728"/>
                        <a:pt x="250605" y="2533569"/>
                        <a:pt x="251583" y="2535464"/>
                      </a:cubicBezTo>
                      <a:cubicBezTo>
                        <a:pt x="256471" y="2546830"/>
                        <a:pt x="263316" y="2557248"/>
                        <a:pt x="275048" y="2570508"/>
                      </a:cubicBezTo>
                      <a:lnTo>
                        <a:pt x="282871" y="2579032"/>
                      </a:lnTo>
                      <a:lnTo>
                        <a:pt x="271137" y="2579032"/>
                      </a:lnTo>
                      <a:cubicBezTo>
                        <a:pt x="270160" y="2579032"/>
                        <a:pt x="270160" y="2579032"/>
                        <a:pt x="269182" y="2579032"/>
                      </a:cubicBezTo>
                      <a:lnTo>
                        <a:pt x="267227" y="2579032"/>
                      </a:lnTo>
                      <a:lnTo>
                        <a:pt x="266249" y="2578085"/>
                      </a:lnTo>
                      <a:cubicBezTo>
                        <a:pt x="258427" y="2569560"/>
                        <a:pt x="250605" y="2560089"/>
                        <a:pt x="242783" y="2551565"/>
                      </a:cubicBezTo>
                      <a:cubicBezTo>
                        <a:pt x="237894" y="2545882"/>
                        <a:pt x="233005" y="2540200"/>
                        <a:pt x="228117" y="2535464"/>
                      </a:cubicBezTo>
                      <a:lnTo>
                        <a:pt x="225184" y="2532622"/>
                      </a:lnTo>
                      <a:cubicBezTo>
                        <a:pt x="216384" y="2523151"/>
                        <a:pt x="194873" y="2498526"/>
                        <a:pt x="181185" y="2503261"/>
                      </a:cubicBezTo>
                      <a:cubicBezTo>
                        <a:pt x="177274" y="2504209"/>
                        <a:pt x="175318" y="2506103"/>
                        <a:pt x="174341" y="2508944"/>
                      </a:cubicBezTo>
                      <a:cubicBezTo>
                        <a:pt x="171408" y="2515574"/>
                        <a:pt x="177274" y="2527887"/>
                        <a:pt x="180207" y="2534517"/>
                      </a:cubicBezTo>
                      <a:lnTo>
                        <a:pt x="181185" y="2535464"/>
                      </a:lnTo>
                      <a:cubicBezTo>
                        <a:pt x="186074" y="2544935"/>
                        <a:pt x="194873" y="2556301"/>
                        <a:pt x="206606" y="2567666"/>
                      </a:cubicBezTo>
                      <a:lnTo>
                        <a:pt x="215406" y="2576190"/>
                      </a:lnTo>
                      <a:lnTo>
                        <a:pt x="202696" y="2576190"/>
                      </a:lnTo>
                      <a:cubicBezTo>
                        <a:pt x="146964" y="2576190"/>
                        <a:pt x="138164" y="2585662"/>
                        <a:pt x="136209" y="2588503"/>
                      </a:cubicBezTo>
                      <a:cubicBezTo>
                        <a:pt x="134253" y="2592292"/>
                        <a:pt x="138164" y="2597027"/>
                        <a:pt x="141098" y="2600816"/>
                      </a:cubicBezTo>
                      <a:cubicBezTo>
                        <a:pt x="153808" y="2615023"/>
                        <a:pt x="184118" y="2626388"/>
                        <a:pt x="205629" y="2633018"/>
                      </a:cubicBezTo>
                      <a:cubicBezTo>
                        <a:pt x="211495" y="2634913"/>
                        <a:pt x="217362" y="2636807"/>
                        <a:pt x="223228" y="2638701"/>
                      </a:cubicBezTo>
                      <a:cubicBezTo>
                        <a:pt x="241805" y="2644384"/>
                        <a:pt x="262338" y="2651961"/>
                        <a:pt x="282871" y="2657643"/>
                      </a:cubicBezTo>
                      <a:lnTo>
                        <a:pt x="303403" y="2663326"/>
                      </a:lnTo>
                      <a:lnTo>
                        <a:pt x="268204" y="2669956"/>
                      </a:lnTo>
                      <a:cubicBezTo>
                        <a:pt x="228117" y="2678480"/>
                        <a:pt x="181185" y="2691740"/>
                        <a:pt x="169452" y="2705000"/>
                      </a:cubicBezTo>
                      <a:cubicBezTo>
                        <a:pt x="165541" y="2708789"/>
                        <a:pt x="164563" y="2711630"/>
                        <a:pt x="165541" y="2712577"/>
                      </a:cubicBezTo>
                      <a:cubicBezTo>
                        <a:pt x="165541" y="2713524"/>
                        <a:pt x="169452" y="2718260"/>
                        <a:pt x="197807" y="2718260"/>
                      </a:cubicBezTo>
                      <a:cubicBezTo>
                        <a:pt x="216384" y="2718260"/>
                        <a:pt x="241805" y="2716365"/>
                        <a:pt x="273093" y="2711630"/>
                      </a:cubicBezTo>
                      <a:lnTo>
                        <a:pt x="303403" y="2707841"/>
                      </a:lnTo>
                      <a:lnTo>
                        <a:pt x="276026" y="2721101"/>
                      </a:lnTo>
                      <a:cubicBezTo>
                        <a:pt x="233983" y="2741938"/>
                        <a:pt x="207584" y="2763722"/>
                        <a:pt x="196829" y="2786453"/>
                      </a:cubicBezTo>
                      <a:cubicBezTo>
                        <a:pt x="195851" y="2788347"/>
                        <a:pt x="195851" y="2790242"/>
                        <a:pt x="195851" y="2790242"/>
                      </a:cubicBezTo>
                      <a:cubicBezTo>
                        <a:pt x="195851" y="2790242"/>
                        <a:pt x="197807" y="2792136"/>
                        <a:pt x="206606" y="2792136"/>
                      </a:cubicBezTo>
                      <a:cubicBezTo>
                        <a:pt x="221273" y="2792136"/>
                        <a:pt x="245716" y="2787400"/>
                        <a:pt x="278960" y="2777929"/>
                      </a:cubicBezTo>
                      <a:lnTo>
                        <a:pt x="313180" y="2768458"/>
                      </a:lnTo>
                      <a:lnTo>
                        <a:pt x="279937" y="2789294"/>
                      </a:lnTo>
                      <a:cubicBezTo>
                        <a:pt x="277982" y="2791189"/>
                        <a:pt x="275048" y="2792136"/>
                        <a:pt x="273093" y="2794030"/>
                      </a:cubicBezTo>
                      <a:cubicBezTo>
                        <a:pt x="246694" y="2813920"/>
                        <a:pt x="223228" y="2836651"/>
                        <a:pt x="205629" y="2863171"/>
                      </a:cubicBezTo>
                      <a:cubicBezTo>
                        <a:pt x="198785" y="2873589"/>
                        <a:pt x="195851" y="2881166"/>
                        <a:pt x="197807" y="2885901"/>
                      </a:cubicBezTo>
                      <a:cubicBezTo>
                        <a:pt x="199762" y="2888743"/>
                        <a:pt x="205629" y="2890637"/>
                        <a:pt x="214428" y="2890637"/>
                      </a:cubicBezTo>
                      <a:cubicBezTo>
                        <a:pt x="233983" y="2890637"/>
                        <a:pt x="263316" y="2883060"/>
                        <a:pt x="284826" y="2874536"/>
                      </a:cubicBezTo>
                      <a:cubicBezTo>
                        <a:pt x="299492" y="2869800"/>
                        <a:pt x="311225" y="2865065"/>
                        <a:pt x="322958" y="2860329"/>
                      </a:cubicBezTo>
                      <a:lnTo>
                        <a:pt x="367934" y="2843281"/>
                      </a:lnTo>
                      <a:lnTo>
                        <a:pt x="327847" y="2869800"/>
                      </a:lnTo>
                      <a:cubicBezTo>
                        <a:pt x="321003" y="2874536"/>
                        <a:pt x="315136" y="2878325"/>
                        <a:pt x="308292" y="2884007"/>
                      </a:cubicBezTo>
                      <a:cubicBezTo>
                        <a:pt x="289715" y="2898214"/>
                        <a:pt x="268204" y="2921892"/>
                        <a:pt x="263316" y="2944623"/>
                      </a:cubicBezTo>
                      <a:cubicBezTo>
                        <a:pt x="259405" y="2962619"/>
                        <a:pt x="261360" y="2980614"/>
                        <a:pt x="269182" y="2992927"/>
                      </a:cubicBezTo>
                      <a:lnTo>
                        <a:pt x="271137" y="2996716"/>
                      </a:lnTo>
                      <a:lnTo>
                        <a:pt x="267227" y="2999557"/>
                      </a:lnTo>
                      <a:cubicBezTo>
                        <a:pt x="240828" y="3017552"/>
                        <a:pt x="201718" y="3045966"/>
                        <a:pt x="203673" y="3068697"/>
                      </a:cubicBezTo>
                      <a:cubicBezTo>
                        <a:pt x="203673" y="3068697"/>
                        <a:pt x="204651" y="3069645"/>
                        <a:pt x="205629" y="3069645"/>
                      </a:cubicBezTo>
                      <a:cubicBezTo>
                        <a:pt x="238872" y="3069645"/>
                        <a:pt x="283848" y="3056385"/>
                        <a:pt x="308292" y="3047860"/>
                      </a:cubicBezTo>
                      <a:cubicBezTo>
                        <a:pt x="324914" y="3042178"/>
                        <a:pt x="341535" y="3036495"/>
                        <a:pt x="360112" y="3029865"/>
                      </a:cubicBezTo>
                      <a:lnTo>
                        <a:pt x="405089" y="3012817"/>
                      </a:lnTo>
                      <a:lnTo>
                        <a:pt x="365001" y="3038389"/>
                      </a:lnTo>
                      <a:cubicBezTo>
                        <a:pt x="339580" y="3054490"/>
                        <a:pt x="312203" y="3074380"/>
                        <a:pt x="310247" y="3094270"/>
                      </a:cubicBezTo>
                      <a:cubicBezTo>
                        <a:pt x="310247" y="3094270"/>
                        <a:pt x="310247" y="3094270"/>
                        <a:pt x="311225" y="3095217"/>
                      </a:cubicBezTo>
                      <a:cubicBezTo>
                        <a:pt x="314158" y="3096164"/>
                        <a:pt x="318070" y="3097111"/>
                        <a:pt x="321980" y="3097111"/>
                      </a:cubicBezTo>
                      <a:cubicBezTo>
                        <a:pt x="348379" y="3097111"/>
                        <a:pt x="393356" y="3072486"/>
                        <a:pt x="409977" y="3063014"/>
                      </a:cubicBezTo>
                      <a:lnTo>
                        <a:pt x="423666" y="3055438"/>
                      </a:lnTo>
                      <a:lnTo>
                        <a:pt x="416822" y="3069645"/>
                      </a:lnTo>
                      <a:cubicBezTo>
                        <a:pt x="407044" y="3089534"/>
                        <a:pt x="406066" y="3110371"/>
                        <a:pt x="411933" y="3134049"/>
                      </a:cubicBezTo>
                      <a:cubicBezTo>
                        <a:pt x="414866" y="3143521"/>
                        <a:pt x="429532" y="3163410"/>
                        <a:pt x="446154" y="3161516"/>
                      </a:cubicBezTo>
                      <a:cubicBezTo>
                        <a:pt x="467664" y="3158675"/>
                        <a:pt x="484286" y="3135943"/>
                        <a:pt x="496019" y="3091429"/>
                      </a:cubicBezTo>
                      <a:lnTo>
                        <a:pt x="502863" y="3068697"/>
                      </a:lnTo>
                      <a:lnTo>
                        <a:pt x="506774" y="3092376"/>
                      </a:lnTo>
                      <a:cubicBezTo>
                        <a:pt x="514596" y="3139732"/>
                        <a:pt x="532196" y="3188036"/>
                        <a:pt x="555661" y="3188036"/>
                      </a:cubicBezTo>
                      <a:cubicBezTo>
                        <a:pt x="560550" y="3188036"/>
                        <a:pt x="567394" y="3185194"/>
                        <a:pt x="573261" y="3180459"/>
                      </a:cubicBezTo>
                      <a:cubicBezTo>
                        <a:pt x="588905" y="3168146"/>
                        <a:pt x="594771" y="3144468"/>
                        <a:pt x="596727" y="3128367"/>
                      </a:cubicBezTo>
                      <a:lnTo>
                        <a:pt x="598682" y="3112265"/>
                      </a:lnTo>
                      <a:lnTo>
                        <a:pt x="606504" y="3126472"/>
                      </a:lnTo>
                      <a:cubicBezTo>
                        <a:pt x="622148" y="3154886"/>
                        <a:pt x="638770" y="3164358"/>
                        <a:pt x="659302" y="3153939"/>
                      </a:cubicBezTo>
                      <a:cubicBezTo>
                        <a:pt x="683746" y="3141626"/>
                        <a:pt x="692546" y="3114160"/>
                        <a:pt x="698412" y="3093323"/>
                      </a:cubicBezTo>
                      <a:lnTo>
                        <a:pt x="699390" y="3090481"/>
                      </a:lnTo>
                      <a:cubicBezTo>
                        <a:pt x="699390" y="3089534"/>
                        <a:pt x="700368" y="3088587"/>
                        <a:pt x="700368" y="3087640"/>
                      </a:cubicBezTo>
                      <a:cubicBezTo>
                        <a:pt x="700368" y="3086693"/>
                        <a:pt x="701345" y="3085746"/>
                        <a:pt x="701345" y="3083851"/>
                      </a:cubicBezTo>
                      <a:lnTo>
                        <a:pt x="702323" y="3080063"/>
                      </a:lnTo>
                      <a:lnTo>
                        <a:pt x="707212" y="3080063"/>
                      </a:lnTo>
                      <a:cubicBezTo>
                        <a:pt x="711123" y="3081010"/>
                        <a:pt x="715034" y="3081010"/>
                        <a:pt x="719922" y="3081010"/>
                      </a:cubicBezTo>
                      <a:cubicBezTo>
                        <a:pt x="737522" y="3081010"/>
                        <a:pt x="757077" y="3077222"/>
                        <a:pt x="773699" y="3074380"/>
                      </a:cubicBezTo>
                      <a:lnTo>
                        <a:pt x="805964" y="3067750"/>
                      </a:lnTo>
                      <a:lnTo>
                        <a:pt x="776632" y="3083851"/>
                      </a:lnTo>
                      <a:cubicBezTo>
                        <a:pt x="757077" y="3094270"/>
                        <a:pt x="740455" y="3103741"/>
                        <a:pt x="726767" y="3113213"/>
                      </a:cubicBezTo>
                      <a:cubicBezTo>
                        <a:pt x="726767" y="3113213"/>
                        <a:pt x="726767" y="3113213"/>
                        <a:pt x="726767" y="3113213"/>
                      </a:cubicBezTo>
                      <a:cubicBezTo>
                        <a:pt x="731656" y="3116054"/>
                        <a:pt x="737522" y="3117001"/>
                        <a:pt x="746322" y="3115107"/>
                      </a:cubicBezTo>
                      <a:cubicBezTo>
                        <a:pt x="760010" y="3112265"/>
                        <a:pt x="771743" y="3107530"/>
                        <a:pt x="783476" y="3103741"/>
                      </a:cubicBezTo>
                      <a:cubicBezTo>
                        <a:pt x="792276" y="3100900"/>
                        <a:pt x="795209" y="3104688"/>
                        <a:pt x="796187" y="3105635"/>
                      </a:cubicBezTo>
                      <a:cubicBezTo>
                        <a:pt x="798142" y="3110371"/>
                        <a:pt x="794231" y="3115107"/>
                        <a:pt x="787387" y="3123631"/>
                      </a:cubicBezTo>
                      <a:cubicBezTo>
                        <a:pt x="784454" y="3127419"/>
                        <a:pt x="781520" y="3131208"/>
                        <a:pt x="780543" y="3133102"/>
                      </a:cubicBezTo>
                      <a:cubicBezTo>
                        <a:pt x="768810" y="3161516"/>
                        <a:pt x="763921" y="3193718"/>
                        <a:pt x="766854" y="3223079"/>
                      </a:cubicBezTo>
                      <a:cubicBezTo>
                        <a:pt x="767832" y="3231604"/>
                        <a:pt x="775654" y="3238234"/>
                        <a:pt x="784454" y="3238234"/>
                      </a:cubicBezTo>
                      <a:cubicBezTo>
                        <a:pt x="789343" y="3238234"/>
                        <a:pt x="795209" y="3236339"/>
                        <a:pt x="799120" y="3231604"/>
                      </a:cubicBezTo>
                      <a:cubicBezTo>
                        <a:pt x="837252" y="3198454"/>
                        <a:pt x="863651" y="3158675"/>
                        <a:pt x="886139" y="3121737"/>
                      </a:cubicBezTo>
                      <a:lnTo>
                        <a:pt x="897872" y="3102794"/>
                      </a:lnTo>
                      <a:lnTo>
                        <a:pt x="896894" y="3123631"/>
                      </a:lnTo>
                      <a:cubicBezTo>
                        <a:pt x="894939" y="3148256"/>
                        <a:pt x="897872" y="3165305"/>
                        <a:pt x="905694" y="3173829"/>
                      </a:cubicBezTo>
                      <a:cubicBezTo>
                        <a:pt x="913516" y="3182353"/>
                        <a:pt x="926227" y="3183300"/>
                        <a:pt x="944804" y="3177617"/>
                      </a:cubicBezTo>
                      <a:cubicBezTo>
                        <a:pt x="967292" y="3170987"/>
                        <a:pt x="975114" y="3148256"/>
                        <a:pt x="980980" y="3130261"/>
                      </a:cubicBezTo>
                      <a:cubicBezTo>
                        <a:pt x="981958" y="3127419"/>
                        <a:pt x="982936" y="3124578"/>
                        <a:pt x="983914" y="3122684"/>
                      </a:cubicBezTo>
                      <a:cubicBezTo>
                        <a:pt x="990758" y="3103741"/>
                        <a:pt x="989780" y="3086693"/>
                        <a:pt x="986847" y="3071539"/>
                      </a:cubicBezTo>
                      <a:lnTo>
                        <a:pt x="983914" y="3057332"/>
                      </a:lnTo>
                      <a:lnTo>
                        <a:pt x="994669" y="3066803"/>
                      </a:lnTo>
                      <a:cubicBezTo>
                        <a:pt x="1012268" y="3082904"/>
                        <a:pt x="1027912" y="3096164"/>
                        <a:pt x="1061156" y="3105635"/>
                      </a:cubicBezTo>
                      <a:cubicBezTo>
                        <a:pt x="1063111" y="3106583"/>
                        <a:pt x="1065067" y="3106583"/>
                        <a:pt x="1067022" y="3106583"/>
                      </a:cubicBezTo>
                      <a:cubicBezTo>
                        <a:pt x="1079733" y="3106583"/>
                        <a:pt x="1090488" y="3097111"/>
                        <a:pt x="1091466" y="3090481"/>
                      </a:cubicBezTo>
                      <a:cubicBezTo>
                        <a:pt x="1096354" y="3061121"/>
                        <a:pt x="1082666" y="3030812"/>
                        <a:pt x="1068000" y="3003346"/>
                      </a:cubicBezTo>
                      <a:lnTo>
                        <a:pt x="1063111" y="2992927"/>
                      </a:lnTo>
                      <a:lnTo>
                        <a:pt x="1063111" y="2991033"/>
                      </a:lnTo>
                      <a:cubicBezTo>
                        <a:pt x="1066044" y="2975879"/>
                        <a:pt x="1059200" y="2956936"/>
                        <a:pt x="1052356" y="2938941"/>
                      </a:cubicBezTo>
                      <a:lnTo>
                        <a:pt x="1038667" y="2899161"/>
                      </a:lnTo>
                      <a:lnTo>
                        <a:pt x="1059200" y="2927575"/>
                      </a:lnTo>
                      <a:cubicBezTo>
                        <a:pt x="1078755" y="2954095"/>
                        <a:pt x="1106132" y="2985350"/>
                        <a:pt x="1134486" y="2985350"/>
                      </a:cubicBezTo>
                      <a:cubicBezTo>
                        <a:pt x="1138397" y="2985350"/>
                        <a:pt x="1142308" y="2984403"/>
                        <a:pt x="1146219" y="2983456"/>
                      </a:cubicBezTo>
                      <a:cubicBezTo>
                        <a:pt x="1156974" y="2979667"/>
                        <a:pt x="1160886" y="2973038"/>
                        <a:pt x="1163819" y="2962619"/>
                      </a:cubicBezTo>
                      <a:cubicBezTo>
                        <a:pt x="1165774" y="2955042"/>
                        <a:pt x="1166752" y="2948412"/>
                        <a:pt x="1166752" y="2939888"/>
                      </a:cubicBezTo>
                      <a:lnTo>
                        <a:pt x="1166752" y="2919051"/>
                      </a:lnTo>
                      <a:lnTo>
                        <a:pt x="1176529" y="2937047"/>
                      </a:lnTo>
                      <a:cubicBezTo>
                        <a:pt x="1183374" y="2950306"/>
                        <a:pt x="1190218" y="2956936"/>
                        <a:pt x="1197062" y="2956936"/>
                      </a:cubicBezTo>
                      <a:cubicBezTo>
                        <a:pt x="1200973" y="2956936"/>
                        <a:pt x="1205862" y="2954095"/>
                        <a:pt x="1211728" y="2948412"/>
                      </a:cubicBezTo>
                      <a:cubicBezTo>
                        <a:pt x="1224439" y="2934205"/>
                        <a:pt x="1232261" y="2918104"/>
                        <a:pt x="1240083" y="2901056"/>
                      </a:cubicBezTo>
                      <a:cubicBezTo>
                        <a:pt x="1243016" y="2894426"/>
                        <a:pt x="1245949" y="2887796"/>
                        <a:pt x="1249860" y="2882113"/>
                      </a:cubicBezTo>
                      <a:cubicBezTo>
                        <a:pt x="1249860" y="2882113"/>
                        <a:pt x="1249860" y="2882113"/>
                        <a:pt x="1249860" y="2882113"/>
                      </a:cubicBezTo>
                      <a:lnTo>
                        <a:pt x="1249860" y="2882113"/>
                      </a:lnTo>
                      <a:lnTo>
                        <a:pt x="1249860" y="2882113"/>
                      </a:lnTo>
                      <a:lnTo>
                        <a:pt x="1258660" y="2886849"/>
                      </a:lnTo>
                      <a:cubicBezTo>
                        <a:pt x="1253771" y="2896320"/>
                        <a:pt x="1252793" y="2907685"/>
                        <a:pt x="1251816" y="2919051"/>
                      </a:cubicBezTo>
                      <a:cubicBezTo>
                        <a:pt x="1250838" y="2927575"/>
                        <a:pt x="1250838" y="2936099"/>
                        <a:pt x="1247905" y="2944623"/>
                      </a:cubicBezTo>
                      <a:cubicBezTo>
                        <a:pt x="1244972" y="2955989"/>
                        <a:pt x="1243994" y="2970196"/>
                        <a:pt x="1245949" y="2979667"/>
                      </a:cubicBezTo>
                      <a:cubicBezTo>
                        <a:pt x="1295814" y="2971143"/>
                        <a:pt x="1338835" y="2937047"/>
                        <a:pt x="1368167" y="2912421"/>
                      </a:cubicBezTo>
                      <a:lnTo>
                        <a:pt x="1375012" y="2919998"/>
                      </a:lnTo>
                      <a:cubicBezTo>
                        <a:pt x="1370123" y="2923787"/>
                        <a:pt x="1365234" y="2928522"/>
                        <a:pt x="1361323" y="2933258"/>
                      </a:cubicBezTo>
                      <a:lnTo>
                        <a:pt x="1360346" y="2934205"/>
                      </a:lnTo>
                      <a:cubicBezTo>
                        <a:pt x="1352523" y="2942729"/>
                        <a:pt x="1346657" y="2947465"/>
                        <a:pt x="1346657" y="2956936"/>
                      </a:cubicBezTo>
                      <a:cubicBezTo>
                        <a:pt x="1346657" y="2957883"/>
                        <a:pt x="1346657" y="2957883"/>
                        <a:pt x="1346657" y="2958830"/>
                      </a:cubicBezTo>
                      <a:cubicBezTo>
                        <a:pt x="1346657" y="2959777"/>
                        <a:pt x="1348612" y="2959777"/>
                        <a:pt x="1351546" y="2959777"/>
                      </a:cubicBezTo>
                      <a:cubicBezTo>
                        <a:pt x="1367190" y="2959777"/>
                        <a:pt x="1400433" y="2945571"/>
                        <a:pt x="1417055" y="2937047"/>
                      </a:cubicBezTo>
                      <a:cubicBezTo>
                        <a:pt x="1440521" y="2924734"/>
                        <a:pt x="1461053" y="2905791"/>
                        <a:pt x="1477675" y="2882113"/>
                      </a:cubicBezTo>
                      <a:lnTo>
                        <a:pt x="1488430" y="2865065"/>
                      </a:lnTo>
                      <a:lnTo>
                        <a:pt x="1486474" y="2884955"/>
                      </a:lnTo>
                      <a:cubicBezTo>
                        <a:pt x="1485497" y="2893479"/>
                        <a:pt x="1485497" y="2904844"/>
                        <a:pt x="1487452" y="2917157"/>
                      </a:cubicBezTo>
                      <a:cubicBezTo>
                        <a:pt x="1489408" y="2926628"/>
                        <a:pt x="1501141" y="2954095"/>
                        <a:pt x="1512874" y="2954095"/>
                      </a:cubicBezTo>
                      <a:lnTo>
                        <a:pt x="1516785" y="2954095"/>
                      </a:lnTo>
                      <a:cubicBezTo>
                        <a:pt x="1528517" y="2954095"/>
                        <a:pt x="1533406" y="2952201"/>
                        <a:pt x="1535362" y="2947465"/>
                      </a:cubicBezTo>
                      <a:cubicBezTo>
                        <a:pt x="1541228" y="2932311"/>
                        <a:pt x="1551006" y="2918104"/>
                        <a:pt x="1559805" y="2904844"/>
                      </a:cubicBezTo>
                      <a:lnTo>
                        <a:pt x="1573494" y="2884955"/>
                      </a:lnTo>
                      <a:lnTo>
                        <a:pt x="1573494" y="2902950"/>
                      </a:lnTo>
                      <a:cubicBezTo>
                        <a:pt x="1573494" y="2926628"/>
                        <a:pt x="1576427" y="2955042"/>
                        <a:pt x="1595004" y="2956936"/>
                      </a:cubicBezTo>
                      <a:lnTo>
                        <a:pt x="1604782" y="2957883"/>
                      </a:lnTo>
                      <a:lnTo>
                        <a:pt x="1598915" y="2965460"/>
                      </a:lnTo>
                      <a:cubicBezTo>
                        <a:pt x="1585227" y="2980614"/>
                        <a:pt x="1578383" y="2991980"/>
                        <a:pt x="1576427" y="2999557"/>
                      </a:cubicBezTo>
                      <a:cubicBezTo>
                        <a:pt x="1576427" y="2999557"/>
                        <a:pt x="1576427" y="2999557"/>
                        <a:pt x="1578383" y="2999557"/>
                      </a:cubicBezTo>
                      <a:cubicBezTo>
                        <a:pt x="1602826" y="2995768"/>
                        <a:pt x="1624336" y="2986297"/>
                        <a:pt x="1644869" y="2976826"/>
                      </a:cubicBezTo>
                      <a:cubicBezTo>
                        <a:pt x="1648780" y="2974932"/>
                        <a:pt x="1652691" y="2973038"/>
                        <a:pt x="1656602" y="2972090"/>
                      </a:cubicBezTo>
                      <a:lnTo>
                        <a:pt x="1696690" y="2955042"/>
                      </a:lnTo>
                      <a:lnTo>
                        <a:pt x="1661491" y="2980614"/>
                      </a:lnTo>
                      <a:cubicBezTo>
                        <a:pt x="1623359" y="3008081"/>
                        <a:pt x="1604782" y="3028918"/>
                        <a:pt x="1604782" y="3042178"/>
                      </a:cubicBezTo>
                      <a:cubicBezTo>
                        <a:pt x="1604782" y="3045966"/>
                        <a:pt x="1606737" y="3048808"/>
                        <a:pt x="1609670" y="3051649"/>
                      </a:cubicBezTo>
                      <a:cubicBezTo>
                        <a:pt x="1621403" y="3060173"/>
                        <a:pt x="1639980" y="3059226"/>
                        <a:pt x="1657580" y="3050702"/>
                      </a:cubicBezTo>
                      <a:lnTo>
                        <a:pt x="1664424" y="3046913"/>
                      </a:lnTo>
                      <a:lnTo>
                        <a:pt x="1665402" y="3054490"/>
                      </a:lnTo>
                      <a:cubicBezTo>
                        <a:pt x="1665402" y="3058279"/>
                        <a:pt x="1666379" y="3061121"/>
                        <a:pt x="1667357" y="3064909"/>
                      </a:cubicBezTo>
                      <a:cubicBezTo>
                        <a:pt x="1672246" y="3084799"/>
                        <a:pt x="1692779" y="3133102"/>
                        <a:pt x="1713311" y="3136891"/>
                      </a:cubicBezTo>
                      <a:cubicBezTo>
                        <a:pt x="1715267" y="3136891"/>
                        <a:pt x="1716245" y="3137838"/>
                        <a:pt x="1718200" y="3137838"/>
                      </a:cubicBezTo>
                      <a:cubicBezTo>
                        <a:pt x="1723089" y="3137838"/>
                        <a:pt x="1736777" y="3137838"/>
                        <a:pt x="1739710" y="3101847"/>
                      </a:cubicBezTo>
                      <a:lnTo>
                        <a:pt x="1741666" y="3078169"/>
                      </a:lnTo>
                      <a:lnTo>
                        <a:pt x="1749488" y="3100900"/>
                      </a:lnTo>
                      <a:cubicBezTo>
                        <a:pt x="1755354" y="3117001"/>
                        <a:pt x="1762198" y="3133102"/>
                        <a:pt x="1770998" y="3150151"/>
                      </a:cubicBezTo>
                      <a:lnTo>
                        <a:pt x="1771976" y="3152992"/>
                      </a:lnTo>
                      <a:cubicBezTo>
                        <a:pt x="1776865" y="3163410"/>
                        <a:pt x="1788598" y="3188036"/>
                        <a:pt x="1803264" y="3186142"/>
                      </a:cubicBezTo>
                      <a:cubicBezTo>
                        <a:pt x="1818908" y="3184247"/>
                        <a:pt x="1823796" y="3167199"/>
                        <a:pt x="1826730" y="3148256"/>
                      </a:cubicBezTo>
                      <a:cubicBezTo>
                        <a:pt x="1827708" y="3144468"/>
                        <a:pt x="1827708" y="3140679"/>
                        <a:pt x="1828685" y="3138785"/>
                      </a:cubicBezTo>
                      <a:cubicBezTo>
                        <a:pt x="1831619" y="3130261"/>
                        <a:pt x="1832596" y="3120789"/>
                        <a:pt x="1832596" y="3112265"/>
                      </a:cubicBezTo>
                      <a:lnTo>
                        <a:pt x="1833574" y="3093323"/>
                      </a:lnTo>
                      <a:lnTo>
                        <a:pt x="1842373" y="3109424"/>
                      </a:lnTo>
                      <a:cubicBezTo>
                        <a:pt x="1852151" y="3126472"/>
                        <a:pt x="1861928" y="3139732"/>
                        <a:pt x="1873662" y="3150151"/>
                      </a:cubicBezTo>
                      <a:cubicBezTo>
                        <a:pt x="1875617" y="3152045"/>
                        <a:pt x="1878550" y="3154886"/>
                        <a:pt x="1882461" y="3158675"/>
                      </a:cubicBezTo>
                      <a:cubicBezTo>
                        <a:pt x="1898105" y="3173829"/>
                        <a:pt x="1923526" y="3199401"/>
                        <a:pt x="1946992" y="3199401"/>
                      </a:cubicBezTo>
                      <a:cubicBezTo>
                        <a:pt x="1949925" y="3199401"/>
                        <a:pt x="1952859" y="3199401"/>
                        <a:pt x="1954814" y="3198454"/>
                      </a:cubicBezTo>
                      <a:cubicBezTo>
                        <a:pt x="1977303" y="3191824"/>
                        <a:pt x="1982191" y="3161516"/>
                        <a:pt x="1986102" y="3141626"/>
                      </a:cubicBezTo>
                      <a:cubicBezTo>
                        <a:pt x="1987080" y="3137838"/>
                        <a:pt x="1987080" y="3134996"/>
                        <a:pt x="1988058" y="3131208"/>
                      </a:cubicBezTo>
                      <a:cubicBezTo>
                        <a:pt x="1988058" y="3129314"/>
                        <a:pt x="1989035" y="3126472"/>
                        <a:pt x="1989035" y="3124578"/>
                      </a:cubicBezTo>
                      <a:lnTo>
                        <a:pt x="1990991" y="3111318"/>
                      </a:lnTo>
                      <a:lnTo>
                        <a:pt x="2004679" y="3125525"/>
                      </a:lnTo>
                      <a:cubicBezTo>
                        <a:pt x="2007613" y="3128367"/>
                        <a:pt x="2009568" y="3131208"/>
                        <a:pt x="2012502" y="3134049"/>
                      </a:cubicBezTo>
                      <a:cubicBezTo>
                        <a:pt x="2014457" y="3135943"/>
                        <a:pt x="2017390" y="3135943"/>
                        <a:pt x="2021301" y="3134049"/>
                      </a:cubicBezTo>
                      <a:cubicBezTo>
                        <a:pt x="2033034" y="3129314"/>
                        <a:pt x="2033034" y="3124578"/>
                        <a:pt x="2032056" y="3113213"/>
                      </a:cubicBezTo>
                      <a:lnTo>
                        <a:pt x="2032056" y="3112265"/>
                      </a:lnTo>
                      <a:cubicBezTo>
                        <a:pt x="2031078" y="3098059"/>
                        <a:pt x="2027167" y="3082904"/>
                        <a:pt x="2022279" y="3067750"/>
                      </a:cubicBezTo>
                      <a:lnTo>
                        <a:pt x="2016412" y="3049755"/>
                      </a:lnTo>
                      <a:lnTo>
                        <a:pt x="2031078" y="3063014"/>
                      </a:lnTo>
                      <a:cubicBezTo>
                        <a:pt x="2050634" y="3081010"/>
                        <a:pt x="2069210" y="3095217"/>
                        <a:pt x="2094632" y="3106583"/>
                      </a:cubicBezTo>
                      <a:cubicBezTo>
                        <a:pt x="2106365" y="3112265"/>
                        <a:pt x="2125920" y="3117001"/>
                        <a:pt x="2142541" y="3117001"/>
                      </a:cubicBezTo>
                      <a:cubicBezTo>
                        <a:pt x="2150363" y="3117001"/>
                        <a:pt x="2157208" y="3116054"/>
                        <a:pt x="2162097" y="3113213"/>
                      </a:cubicBezTo>
                      <a:cubicBezTo>
                        <a:pt x="2166985" y="3111318"/>
                        <a:pt x="2167963" y="3108477"/>
                        <a:pt x="2167963" y="3105635"/>
                      </a:cubicBezTo>
                      <a:cubicBezTo>
                        <a:pt x="2168941" y="3099953"/>
                        <a:pt x="2164052" y="3083851"/>
                        <a:pt x="2124942" y="3050702"/>
                      </a:cubicBezTo>
                      <a:lnTo>
                        <a:pt x="2095610" y="3026077"/>
                      </a:lnTo>
                      <a:lnTo>
                        <a:pt x="2129831" y="3042178"/>
                      </a:lnTo>
                      <a:cubicBezTo>
                        <a:pt x="2162097" y="3057332"/>
                        <a:pt x="2210006" y="3078169"/>
                        <a:pt x="2255960" y="3078169"/>
                      </a:cubicBezTo>
                      <a:cubicBezTo>
                        <a:pt x="2276493" y="3078169"/>
                        <a:pt x="2295070" y="3074380"/>
                        <a:pt x="2310713" y="3065856"/>
                      </a:cubicBezTo>
                      <a:cubicBezTo>
                        <a:pt x="2316580" y="3063014"/>
                        <a:pt x="2317558" y="3060173"/>
                        <a:pt x="2317558" y="3058279"/>
                      </a:cubicBezTo>
                      <a:cubicBezTo>
                        <a:pt x="2318536" y="3043125"/>
                        <a:pt x="2282359" y="3015658"/>
                        <a:pt x="2211961" y="2975879"/>
                      </a:cubicBezTo>
                      <a:lnTo>
                        <a:pt x="2177740" y="2956936"/>
                      </a:lnTo>
                      <a:lnTo>
                        <a:pt x="2231516" y="2971143"/>
                      </a:lnTo>
                      <a:cubicBezTo>
                        <a:pt x="2256938" y="2977773"/>
                        <a:pt x="2284315" y="2985350"/>
                        <a:pt x="2311691" y="2989139"/>
                      </a:cubicBezTo>
                      <a:lnTo>
                        <a:pt x="2317558" y="2990086"/>
                      </a:lnTo>
                      <a:cubicBezTo>
                        <a:pt x="2328313" y="2991980"/>
                        <a:pt x="2340046" y="2993874"/>
                        <a:pt x="2351779" y="2993874"/>
                      </a:cubicBezTo>
                      <a:cubicBezTo>
                        <a:pt x="2364490" y="2993874"/>
                        <a:pt x="2373289" y="2991033"/>
                        <a:pt x="2380133" y="2986297"/>
                      </a:cubicBezTo>
                      <a:cubicBezTo>
                        <a:pt x="2384044" y="2983456"/>
                        <a:pt x="2385022" y="2980614"/>
                        <a:pt x="2384044" y="2978720"/>
                      </a:cubicBezTo>
                      <a:cubicBezTo>
                        <a:pt x="2383066" y="2965460"/>
                        <a:pt x="2345912" y="2945571"/>
                        <a:pt x="2333202" y="2938941"/>
                      </a:cubicBezTo>
                      <a:lnTo>
                        <a:pt x="2298980" y="2920945"/>
                      </a:lnTo>
                      <a:lnTo>
                        <a:pt x="2337113" y="2929469"/>
                      </a:lnTo>
                      <a:cubicBezTo>
                        <a:pt x="2350801" y="2932311"/>
                        <a:pt x="2362534" y="2934205"/>
                        <a:pt x="2371334" y="2934205"/>
                      </a:cubicBezTo>
                      <a:cubicBezTo>
                        <a:pt x="2378178" y="2934205"/>
                        <a:pt x="2387955" y="2933258"/>
                        <a:pt x="2389911" y="2927575"/>
                      </a:cubicBezTo>
                      <a:cubicBezTo>
                        <a:pt x="2394800" y="2918104"/>
                        <a:pt x="2386000" y="2906738"/>
                        <a:pt x="2363512" y="2893479"/>
                      </a:cubicBezTo>
                      <a:lnTo>
                        <a:pt x="2346890" y="2884007"/>
                      </a:lnTo>
                      <a:lnTo>
                        <a:pt x="2365467" y="2884007"/>
                      </a:lnTo>
                      <a:cubicBezTo>
                        <a:pt x="2448576" y="2884007"/>
                        <a:pt x="2508218" y="2863171"/>
                        <a:pt x="2529728" y="2829074"/>
                      </a:cubicBezTo>
                      <a:cubicBezTo>
                        <a:pt x="2537550" y="2815814"/>
                        <a:pt x="2539506" y="2804448"/>
                        <a:pt x="2535595" y="2794977"/>
                      </a:cubicBezTo>
                      <a:cubicBezTo>
                        <a:pt x="2530706" y="2782664"/>
                        <a:pt x="2517018" y="2773193"/>
                        <a:pt x="2496485" y="2765616"/>
                      </a:cubicBezTo>
                      <a:lnTo>
                        <a:pt x="2492574" y="2763722"/>
                      </a:lnTo>
                      <a:lnTo>
                        <a:pt x="2492574" y="2756145"/>
                      </a:lnTo>
                      <a:lnTo>
                        <a:pt x="2497463" y="2755198"/>
                      </a:lnTo>
                      <a:cubicBezTo>
                        <a:pt x="2519951" y="2751409"/>
                        <a:pt x="2526795" y="2745726"/>
                        <a:pt x="2528751" y="2741938"/>
                      </a:cubicBezTo>
                      <a:lnTo>
                        <a:pt x="2532662" y="2733414"/>
                      </a:lnTo>
                      <a:lnTo>
                        <a:pt x="2537550" y="2741938"/>
                      </a:lnTo>
                      <a:cubicBezTo>
                        <a:pt x="2548305" y="2759934"/>
                        <a:pt x="2561016" y="2769405"/>
                        <a:pt x="2577638" y="2771299"/>
                      </a:cubicBezTo>
                      <a:cubicBezTo>
                        <a:pt x="2590349" y="2772246"/>
                        <a:pt x="2597193" y="2766563"/>
                        <a:pt x="2604037" y="2758039"/>
                      </a:cubicBezTo>
                      <a:cubicBezTo>
                        <a:pt x="2608926" y="2751409"/>
                        <a:pt x="2612837" y="2744780"/>
                        <a:pt x="2616747" y="2736255"/>
                      </a:cubicBezTo>
                      <a:lnTo>
                        <a:pt x="2625547" y="2717313"/>
                      </a:lnTo>
                      <a:lnTo>
                        <a:pt x="2627503" y="2738150"/>
                      </a:lnTo>
                      <a:cubicBezTo>
                        <a:pt x="2629458" y="2757092"/>
                        <a:pt x="2634347" y="2767510"/>
                        <a:pt x="2644125" y="2767510"/>
                      </a:cubicBezTo>
                      <a:cubicBezTo>
                        <a:pt x="2648036" y="2767510"/>
                        <a:pt x="2652924" y="2766563"/>
                        <a:pt x="2657813" y="2763722"/>
                      </a:cubicBezTo>
                      <a:cubicBezTo>
                        <a:pt x="2676390" y="2754251"/>
                        <a:pt x="2691056" y="2741938"/>
                        <a:pt x="2706700" y="2727731"/>
                      </a:cubicBezTo>
                      <a:cubicBezTo>
                        <a:pt x="2712567" y="2722048"/>
                        <a:pt x="2718433" y="2717313"/>
                        <a:pt x="2724300" y="2712577"/>
                      </a:cubicBezTo>
                      <a:lnTo>
                        <a:pt x="2731144" y="2720154"/>
                      </a:lnTo>
                      <a:lnTo>
                        <a:pt x="2731144" y="2720154"/>
                      </a:lnTo>
                      <a:cubicBezTo>
                        <a:pt x="2731144" y="2720154"/>
                        <a:pt x="2731144" y="2720154"/>
                        <a:pt x="2731144" y="2720154"/>
                      </a:cubicBezTo>
                      <a:cubicBezTo>
                        <a:pt x="2722344" y="2727731"/>
                        <a:pt x="2716478" y="2738150"/>
                        <a:pt x="2710611" y="2749515"/>
                      </a:cubicBezTo>
                      <a:cubicBezTo>
                        <a:pt x="2706700" y="2757092"/>
                        <a:pt x="2701811" y="2765616"/>
                        <a:pt x="2696923" y="2773193"/>
                      </a:cubicBezTo>
                      <a:cubicBezTo>
                        <a:pt x="2689101" y="2783612"/>
                        <a:pt x="2682257" y="2796872"/>
                        <a:pt x="2679324" y="2807290"/>
                      </a:cubicBezTo>
                      <a:cubicBezTo>
                        <a:pt x="2691056" y="2810131"/>
                        <a:pt x="2704744" y="2811078"/>
                        <a:pt x="2718433" y="2811078"/>
                      </a:cubicBezTo>
                      <a:cubicBezTo>
                        <a:pt x="2760476" y="2811078"/>
                        <a:pt x="2801542" y="2798766"/>
                        <a:pt x="2828919" y="2789294"/>
                      </a:cubicBezTo>
                      <a:lnTo>
                        <a:pt x="2831852" y="2798766"/>
                      </a:lnTo>
                      <a:cubicBezTo>
                        <a:pt x="2831852" y="2798766"/>
                        <a:pt x="2831852" y="2798766"/>
                        <a:pt x="2830874" y="2798766"/>
                      </a:cubicBezTo>
                      <a:lnTo>
                        <a:pt x="2830874" y="2798766"/>
                      </a:lnTo>
                      <a:cubicBezTo>
                        <a:pt x="2825007" y="2800660"/>
                        <a:pt x="2818163" y="2803501"/>
                        <a:pt x="2812296" y="2805396"/>
                      </a:cubicBezTo>
                      <a:lnTo>
                        <a:pt x="2811319" y="2805396"/>
                      </a:lnTo>
                      <a:cubicBezTo>
                        <a:pt x="2799586" y="2810131"/>
                        <a:pt x="2791764" y="2813920"/>
                        <a:pt x="2787853" y="2822444"/>
                      </a:cubicBezTo>
                      <a:cubicBezTo>
                        <a:pt x="2786875" y="2824338"/>
                        <a:pt x="2787853" y="2824338"/>
                        <a:pt x="2787853" y="2825285"/>
                      </a:cubicBezTo>
                      <a:cubicBezTo>
                        <a:pt x="2788831" y="2826232"/>
                        <a:pt x="2795675" y="2832863"/>
                        <a:pt x="2835763" y="2832863"/>
                      </a:cubicBezTo>
                      <a:cubicBezTo>
                        <a:pt x="2849451" y="2832863"/>
                        <a:pt x="2862161" y="2831915"/>
                        <a:pt x="2867051" y="2831915"/>
                      </a:cubicBezTo>
                      <a:cubicBezTo>
                        <a:pt x="2895405" y="2829074"/>
                        <a:pt x="2923760" y="2818655"/>
                        <a:pt x="2950159" y="2801607"/>
                      </a:cubicBezTo>
                      <a:lnTo>
                        <a:pt x="2966780" y="2790242"/>
                      </a:lnTo>
                      <a:lnTo>
                        <a:pt x="2957003" y="2808237"/>
                      </a:lnTo>
                      <a:cubicBezTo>
                        <a:pt x="2950159" y="2820550"/>
                        <a:pt x="2946248" y="2830968"/>
                        <a:pt x="2944292" y="2840439"/>
                      </a:cubicBezTo>
                      <a:cubicBezTo>
                        <a:pt x="2942337" y="2849910"/>
                        <a:pt x="2942337" y="2882113"/>
                        <a:pt x="2954070" y="2887796"/>
                      </a:cubicBezTo>
                      <a:cubicBezTo>
                        <a:pt x="2963847" y="2891584"/>
                        <a:pt x="2973624" y="2895373"/>
                        <a:pt x="2978513" y="2890637"/>
                      </a:cubicBezTo>
                      <a:cubicBezTo>
                        <a:pt x="2990247" y="2878325"/>
                        <a:pt x="3005890" y="2867906"/>
                        <a:pt x="3021534" y="2858435"/>
                      </a:cubicBezTo>
                      <a:lnTo>
                        <a:pt x="3043044" y="2844228"/>
                      </a:lnTo>
                      <a:lnTo>
                        <a:pt x="3035223" y="2860329"/>
                      </a:lnTo>
                      <a:cubicBezTo>
                        <a:pt x="3024467" y="2883060"/>
                        <a:pt x="3015667" y="2913368"/>
                        <a:pt x="3033267" y="2922839"/>
                      </a:cubicBezTo>
                      <a:lnTo>
                        <a:pt x="3042067" y="2927575"/>
                      </a:lnTo>
                      <a:lnTo>
                        <a:pt x="3033267" y="2931364"/>
                      </a:lnTo>
                      <a:cubicBezTo>
                        <a:pt x="3013712" y="2940835"/>
                        <a:pt x="3001979" y="2949359"/>
                        <a:pt x="2997091" y="2956936"/>
                      </a:cubicBezTo>
                      <a:cubicBezTo>
                        <a:pt x="2997091" y="2956936"/>
                        <a:pt x="2998068" y="2957883"/>
                        <a:pt x="2999046" y="2957883"/>
                      </a:cubicBezTo>
                      <a:cubicBezTo>
                        <a:pt x="3018601" y="2961672"/>
                        <a:pt x="3038156" y="2962619"/>
                        <a:pt x="3051844" y="2962619"/>
                      </a:cubicBezTo>
                      <a:cubicBezTo>
                        <a:pt x="3059666" y="2962619"/>
                        <a:pt x="3066511" y="2962619"/>
                        <a:pt x="3074332" y="2962619"/>
                      </a:cubicBezTo>
                      <a:cubicBezTo>
                        <a:pt x="3079221" y="2962619"/>
                        <a:pt x="3083132" y="2962619"/>
                        <a:pt x="3088021" y="2962619"/>
                      </a:cubicBezTo>
                      <a:lnTo>
                        <a:pt x="3132019" y="2961672"/>
                      </a:lnTo>
                      <a:lnTo>
                        <a:pt x="3088998" y="2972090"/>
                      </a:lnTo>
                      <a:cubicBezTo>
                        <a:pt x="3040111" y="2984403"/>
                        <a:pt x="3011756" y="2996716"/>
                        <a:pt x="3006868" y="3009975"/>
                      </a:cubicBezTo>
                      <a:cubicBezTo>
                        <a:pt x="3004912" y="3013764"/>
                        <a:pt x="3005890" y="3017552"/>
                        <a:pt x="3007845" y="3022288"/>
                      </a:cubicBezTo>
                      <a:cubicBezTo>
                        <a:pt x="3014690" y="3033654"/>
                        <a:pt x="3030334" y="3041231"/>
                        <a:pt x="3049888" y="3041231"/>
                      </a:cubicBezTo>
                      <a:cubicBezTo>
                        <a:pt x="3051844" y="3041231"/>
                        <a:pt x="3053799" y="3041231"/>
                        <a:pt x="3055755" y="3041231"/>
                      </a:cubicBezTo>
                      <a:lnTo>
                        <a:pt x="3063577" y="3040284"/>
                      </a:lnTo>
                      <a:lnTo>
                        <a:pt x="3061622" y="3046913"/>
                      </a:lnTo>
                      <a:cubicBezTo>
                        <a:pt x="3060644" y="3050702"/>
                        <a:pt x="3059666" y="3054490"/>
                        <a:pt x="3059666" y="3058279"/>
                      </a:cubicBezTo>
                      <a:cubicBezTo>
                        <a:pt x="3055755" y="3079116"/>
                        <a:pt x="3055755" y="3135943"/>
                        <a:pt x="3074332" y="3148256"/>
                      </a:cubicBezTo>
                      <a:cubicBezTo>
                        <a:pt x="3088998" y="3157727"/>
                        <a:pt x="3102687" y="3150151"/>
                        <a:pt x="3116375" y="3124578"/>
                      </a:cubicBezTo>
                      <a:lnTo>
                        <a:pt x="3127130" y="3103741"/>
                      </a:lnTo>
                      <a:lnTo>
                        <a:pt x="3126153" y="3127419"/>
                      </a:lnTo>
                      <a:cubicBezTo>
                        <a:pt x="3125175" y="3145415"/>
                        <a:pt x="3125175" y="3164358"/>
                        <a:pt x="3126153" y="3184247"/>
                      </a:cubicBezTo>
                      <a:lnTo>
                        <a:pt x="3126153" y="3187088"/>
                      </a:lnTo>
                      <a:cubicBezTo>
                        <a:pt x="3126153" y="3199401"/>
                        <a:pt x="3127130" y="3228762"/>
                        <a:pt x="3143752" y="3233498"/>
                      </a:cubicBezTo>
                      <a:cubicBezTo>
                        <a:pt x="3161352" y="3238234"/>
                        <a:pt x="3175040" y="3219291"/>
                        <a:pt x="3183840" y="3206031"/>
                      </a:cubicBezTo>
                      <a:cubicBezTo>
                        <a:pt x="3185796" y="3202243"/>
                        <a:pt x="3187751" y="3199401"/>
                        <a:pt x="3189706" y="3197507"/>
                      </a:cubicBezTo>
                      <a:cubicBezTo>
                        <a:pt x="3195573" y="3189930"/>
                        <a:pt x="3201439" y="3181406"/>
                        <a:pt x="3205350" y="3172881"/>
                      </a:cubicBezTo>
                      <a:lnTo>
                        <a:pt x="3213172" y="3155833"/>
                      </a:lnTo>
                      <a:lnTo>
                        <a:pt x="3215127" y="3174776"/>
                      </a:lnTo>
                      <a:cubicBezTo>
                        <a:pt x="3217083" y="3195613"/>
                        <a:pt x="3220994" y="3211714"/>
                        <a:pt x="3228816" y="3227815"/>
                      </a:cubicBezTo>
                      <a:cubicBezTo>
                        <a:pt x="3229794" y="3230656"/>
                        <a:pt x="3231749" y="3234445"/>
                        <a:pt x="3233705" y="3239180"/>
                      </a:cubicBezTo>
                      <a:cubicBezTo>
                        <a:pt x="3243482" y="3261912"/>
                        <a:pt x="3261082" y="3304533"/>
                        <a:pt x="3288458" y="3307374"/>
                      </a:cubicBezTo>
                      <a:cubicBezTo>
                        <a:pt x="3313880" y="3310215"/>
                        <a:pt x="3331479" y="3281801"/>
                        <a:pt x="3343212" y="3263806"/>
                      </a:cubicBezTo>
                      <a:cubicBezTo>
                        <a:pt x="3345168" y="3260017"/>
                        <a:pt x="3347123" y="3257176"/>
                        <a:pt x="3349079" y="3254335"/>
                      </a:cubicBezTo>
                      <a:cubicBezTo>
                        <a:pt x="3350056" y="3252440"/>
                        <a:pt x="3352012" y="3250546"/>
                        <a:pt x="3352990" y="3248652"/>
                      </a:cubicBezTo>
                      <a:lnTo>
                        <a:pt x="3359834" y="3236339"/>
                      </a:lnTo>
                      <a:lnTo>
                        <a:pt x="3366678" y="3254335"/>
                      </a:lnTo>
                      <a:cubicBezTo>
                        <a:pt x="3368633" y="3258123"/>
                        <a:pt x="3369611" y="3261912"/>
                        <a:pt x="3371566" y="3266647"/>
                      </a:cubicBezTo>
                      <a:cubicBezTo>
                        <a:pt x="3371566" y="3267594"/>
                        <a:pt x="3372544" y="3270436"/>
                        <a:pt x="3380367" y="3270436"/>
                      </a:cubicBezTo>
                      <a:cubicBezTo>
                        <a:pt x="3395033" y="3270436"/>
                        <a:pt x="3396010" y="3265700"/>
                        <a:pt x="3399921" y="3253388"/>
                      </a:cubicBezTo>
                      <a:lnTo>
                        <a:pt x="3399921" y="3252440"/>
                      </a:lnTo>
                      <a:cubicBezTo>
                        <a:pt x="3404810" y="3238234"/>
                        <a:pt x="3407743" y="3222132"/>
                        <a:pt x="3409698" y="3204137"/>
                      </a:cubicBezTo>
                      <a:lnTo>
                        <a:pt x="3411654" y="3185194"/>
                      </a:lnTo>
                      <a:lnTo>
                        <a:pt x="3419477" y="3203190"/>
                      </a:lnTo>
                      <a:cubicBezTo>
                        <a:pt x="3431209" y="3228762"/>
                        <a:pt x="3443920" y="3250546"/>
                        <a:pt x="3463475" y="3271383"/>
                      </a:cubicBezTo>
                      <a:cubicBezTo>
                        <a:pt x="3476185" y="3284643"/>
                        <a:pt x="3506496" y="3307374"/>
                        <a:pt x="3527028" y="3305480"/>
                      </a:cubicBezTo>
                      <a:cubicBezTo>
                        <a:pt x="3532895" y="3304533"/>
                        <a:pt x="3534850" y="3302638"/>
                        <a:pt x="3536806" y="3300744"/>
                      </a:cubicBezTo>
                      <a:cubicBezTo>
                        <a:pt x="3540717" y="3295061"/>
                        <a:pt x="3542672" y="3278013"/>
                        <a:pt x="3518228" y="3228762"/>
                      </a:cubicBezTo>
                      <a:lnTo>
                        <a:pt x="3501607" y="3195613"/>
                      </a:lnTo>
                      <a:lnTo>
                        <a:pt x="3527028" y="3224026"/>
                      </a:lnTo>
                      <a:cubicBezTo>
                        <a:pt x="3566138" y="3266647"/>
                        <a:pt x="3626758" y="3324422"/>
                        <a:pt x="3696178" y="3320634"/>
                      </a:cubicBezTo>
                      <a:cubicBezTo>
                        <a:pt x="3704978" y="3319687"/>
                        <a:pt x="3705956" y="3316845"/>
                        <a:pt x="3706933" y="3314951"/>
                      </a:cubicBezTo>
                      <a:cubicBezTo>
                        <a:pt x="3713777" y="3299797"/>
                        <a:pt x="3690312" y="3258123"/>
                        <a:pt x="3637513" y="3189930"/>
                      </a:cubicBezTo>
                      <a:lnTo>
                        <a:pt x="3614048" y="3159622"/>
                      </a:lnTo>
                      <a:lnTo>
                        <a:pt x="3660979" y="3191824"/>
                      </a:lnTo>
                      <a:close/>
                      <a:moveTo>
                        <a:pt x="2523862" y="2723943"/>
                      </a:moveTo>
                      <a:cubicBezTo>
                        <a:pt x="2521907" y="2722995"/>
                        <a:pt x="2519951" y="2722048"/>
                        <a:pt x="2517018" y="2721101"/>
                      </a:cubicBezTo>
                      <a:lnTo>
                        <a:pt x="2507240" y="2717313"/>
                      </a:lnTo>
                      <a:lnTo>
                        <a:pt x="2516040" y="2711630"/>
                      </a:lnTo>
                      <a:cubicBezTo>
                        <a:pt x="2517996" y="2710683"/>
                        <a:pt x="2518973" y="2709735"/>
                        <a:pt x="2520929" y="2708789"/>
                      </a:cubicBezTo>
                      <a:lnTo>
                        <a:pt x="2526795" y="2704053"/>
                      </a:lnTo>
                      <a:lnTo>
                        <a:pt x="2528751" y="2710683"/>
                      </a:lnTo>
                      <a:cubicBezTo>
                        <a:pt x="2529728" y="2712577"/>
                        <a:pt x="2530706" y="2715418"/>
                        <a:pt x="2530706" y="2717313"/>
                      </a:cubicBezTo>
                      <a:lnTo>
                        <a:pt x="2535595" y="2729625"/>
                      </a:lnTo>
                      <a:lnTo>
                        <a:pt x="2523862" y="2723943"/>
                      </a:lnTo>
                      <a:close/>
                      <a:moveTo>
                        <a:pt x="2516040" y="2695529"/>
                      </a:moveTo>
                      <a:cubicBezTo>
                        <a:pt x="2515062" y="2695529"/>
                        <a:pt x="2514085" y="2695529"/>
                        <a:pt x="2513107" y="2694581"/>
                      </a:cubicBezTo>
                      <a:lnTo>
                        <a:pt x="2509196" y="2692687"/>
                      </a:lnTo>
                      <a:lnTo>
                        <a:pt x="2509196" y="2684163"/>
                      </a:lnTo>
                      <a:lnTo>
                        <a:pt x="2519951" y="2681322"/>
                      </a:lnTo>
                      <a:lnTo>
                        <a:pt x="2523862" y="2696476"/>
                      </a:lnTo>
                      <a:lnTo>
                        <a:pt x="2516040" y="2695529"/>
                      </a:lnTo>
                      <a:close/>
                    </a:path>
                  </a:pathLst>
                </a:custGeom>
                <a:solidFill>
                  <a:srgbClr val="2B6C36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204" name="Freeform: Shape 109">
                <a:extLst>
                  <a:ext uri="{FF2B5EF4-FFF2-40B4-BE49-F238E27FC236}">
                    <a16:creationId xmlns:a16="http://schemas.microsoft.com/office/drawing/2014/main" id="{8CA0B6C2-0AA2-8DBF-3DB9-6AAC102D054B}"/>
                  </a:ext>
                </a:extLst>
              </p:cNvPr>
              <p:cNvSpPr/>
              <p:nvPr/>
            </p:nvSpPr>
            <p:spPr>
              <a:xfrm>
                <a:off x="4138556" y="-2153916"/>
                <a:ext cx="4327723" cy="3326603"/>
              </a:xfrm>
              <a:custGeom>
                <a:avLst/>
                <a:gdLst>
                  <a:gd name="connsiteX0" fmla="*/ 76488 w 4327723"/>
                  <a:gd name="connsiteY0" fmla="*/ 2042943 h 3326603"/>
                  <a:gd name="connsiteX1" fmla="*/ 13912 w 4327723"/>
                  <a:gd name="connsiteY1" fmla="*/ 2131026 h 3326603"/>
                  <a:gd name="connsiteX2" fmla="*/ 52044 w 4327723"/>
                  <a:gd name="connsiteY2" fmla="*/ 2169858 h 3326603"/>
                  <a:gd name="connsiteX3" fmla="*/ 102887 w 4327723"/>
                  <a:gd name="connsiteY3" fmla="*/ 2134815 h 3326603"/>
                  <a:gd name="connsiteX4" fmla="*/ 110709 w 4327723"/>
                  <a:gd name="connsiteY4" fmla="*/ 2137656 h 3326603"/>
                  <a:gd name="connsiteX5" fmla="*/ 104843 w 4327723"/>
                  <a:gd name="connsiteY5" fmla="*/ 2237105 h 3326603"/>
                  <a:gd name="connsiteX6" fmla="*/ 110709 w 4327723"/>
                  <a:gd name="connsiteY6" fmla="*/ 2283514 h 3326603"/>
                  <a:gd name="connsiteX7" fmla="*/ 152752 w 4327723"/>
                  <a:gd name="connsiteY7" fmla="*/ 2254153 h 3326603"/>
                  <a:gd name="connsiteX8" fmla="*/ 160574 w 4327723"/>
                  <a:gd name="connsiteY8" fmla="*/ 2259836 h 3326603"/>
                  <a:gd name="connsiteX9" fmla="*/ 209461 w 4327723"/>
                  <a:gd name="connsiteY9" fmla="*/ 2337500 h 3326603"/>
                  <a:gd name="connsiteX10" fmla="*/ 210439 w 4327723"/>
                  <a:gd name="connsiteY10" fmla="*/ 2346972 h 3326603"/>
                  <a:gd name="connsiteX11" fmla="*/ 170351 w 4327723"/>
                  <a:gd name="connsiteY11" fmla="*/ 2376332 h 3326603"/>
                  <a:gd name="connsiteX12" fmla="*/ 214350 w 4327723"/>
                  <a:gd name="connsiteY12" fmla="*/ 2419901 h 3326603"/>
                  <a:gd name="connsiteX13" fmla="*/ 217283 w 4327723"/>
                  <a:gd name="connsiteY13" fmla="*/ 2421795 h 3326603"/>
                  <a:gd name="connsiteX14" fmla="*/ 203595 w 4327723"/>
                  <a:gd name="connsiteY14" fmla="*/ 2440737 h 3326603"/>
                  <a:gd name="connsiteX15" fmla="*/ 222172 w 4327723"/>
                  <a:gd name="connsiteY15" fmla="*/ 2462521 h 3326603"/>
                  <a:gd name="connsiteX16" fmla="*/ 254438 w 4327723"/>
                  <a:gd name="connsiteY16" fmla="*/ 2486199 h 3326603"/>
                  <a:gd name="connsiteX17" fmla="*/ 243682 w 4327723"/>
                  <a:gd name="connsiteY17" fmla="*/ 2489988 h 3326603"/>
                  <a:gd name="connsiteX18" fmla="*/ 234883 w 4327723"/>
                  <a:gd name="connsiteY18" fmla="*/ 2530715 h 3326603"/>
                  <a:gd name="connsiteX19" fmla="*/ 234883 w 4327723"/>
                  <a:gd name="connsiteY19" fmla="*/ 2534503 h 3326603"/>
                  <a:gd name="connsiteX20" fmla="*/ 236838 w 4327723"/>
                  <a:gd name="connsiteY20" fmla="*/ 2537344 h 3326603"/>
                  <a:gd name="connsiteX21" fmla="*/ 239771 w 4327723"/>
                  <a:gd name="connsiteY21" fmla="*/ 2543974 h 3326603"/>
                  <a:gd name="connsiteX22" fmla="*/ 264215 w 4327723"/>
                  <a:gd name="connsiteY22" fmla="*/ 2579965 h 3326603"/>
                  <a:gd name="connsiteX23" fmla="*/ 263237 w 4327723"/>
                  <a:gd name="connsiteY23" fmla="*/ 2579965 h 3326603"/>
                  <a:gd name="connsiteX24" fmla="*/ 226083 w 4327723"/>
                  <a:gd name="connsiteY24" fmla="*/ 2537344 h 3326603"/>
                  <a:gd name="connsiteX25" fmla="*/ 174263 w 4327723"/>
                  <a:gd name="connsiteY25" fmla="*/ 2503248 h 3326603"/>
                  <a:gd name="connsiteX26" fmla="*/ 170351 w 4327723"/>
                  <a:gd name="connsiteY26" fmla="*/ 2542080 h 3326603"/>
                  <a:gd name="connsiteX27" fmla="*/ 196751 w 4327723"/>
                  <a:gd name="connsiteY27" fmla="*/ 2575230 h 3326603"/>
                  <a:gd name="connsiteX28" fmla="*/ 131242 w 4327723"/>
                  <a:gd name="connsiteY28" fmla="*/ 2608379 h 3326603"/>
                  <a:gd name="connsiteX29" fmla="*/ 197728 w 4327723"/>
                  <a:gd name="connsiteY29" fmla="*/ 2642476 h 3326603"/>
                  <a:gd name="connsiteX30" fmla="*/ 274970 w 4327723"/>
                  <a:gd name="connsiteY30" fmla="*/ 2667101 h 3326603"/>
                  <a:gd name="connsiteX31" fmla="*/ 260304 w 4327723"/>
                  <a:gd name="connsiteY31" fmla="*/ 2669943 h 3326603"/>
                  <a:gd name="connsiteX32" fmla="*/ 158619 w 4327723"/>
                  <a:gd name="connsiteY32" fmla="*/ 2706881 h 3326603"/>
                  <a:gd name="connsiteX33" fmla="*/ 267148 w 4327723"/>
                  <a:gd name="connsiteY33" fmla="*/ 2722035 h 3326603"/>
                  <a:gd name="connsiteX34" fmla="*/ 185995 w 4327723"/>
                  <a:gd name="connsiteY34" fmla="*/ 2789281 h 3326603"/>
                  <a:gd name="connsiteX35" fmla="*/ 274970 w 4327723"/>
                  <a:gd name="connsiteY35" fmla="*/ 2787386 h 3326603"/>
                  <a:gd name="connsiteX36" fmla="*/ 264215 w 4327723"/>
                  <a:gd name="connsiteY36" fmla="*/ 2794016 h 3326603"/>
                  <a:gd name="connsiteX37" fmla="*/ 195773 w 4327723"/>
                  <a:gd name="connsiteY37" fmla="*/ 2864104 h 3326603"/>
                  <a:gd name="connsiteX38" fmla="*/ 281814 w 4327723"/>
                  <a:gd name="connsiteY38" fmla="*/ 2883047 h 3326603"/>
                  <a:gd name="connsiteX39" fmla="*/ 319946 w 4327723"/>
                  <a:gd name="connsiteY39" fmla="*/ 2868839 h 3326603"/>
                  <a:gd name="connsiteX40" fmla="*/ 300392 w 4327723"/>
                  <a:gd name="connsiteY40" fmla="*/ 2883047 h 3326603"/>
                  <a:gd name="connsiteX41" fmla="*/ 253460 w 4327723"/>
                  <a:gd name="connsiteY41" fmla="*/ 2946504 h 3326603"/>
                  <a:gd name="connsiteX42" fmla="*/ 260304 w 4327723"/>
                  <a:gd name="connsiteY42" fmla="*/ 2998596 h 3326603"/>
                  <a:gd name="connsiteX43" fmla="*/ 194795 w 4327723"/>
                  <a:gd name="connsiteY43" fmla="*/ 3073419 h 3326603"/>
                  <a:gd name="connsiteX44" fmla="*/ 201639 w 4327723"/>
                  <a:gd name="connsiteY44" fmla="*/ 3078155 h 3326603"/>
                  <a:gd name="connsiteX45" fmla="*/ 305280 w 4327723"/>
                  <a:gd name="connsiteY45" fmla="*/ 3056371 h 3326603"/>
                  <a:gd name="connsiteX46" fmla="*/ 357101 w 4327723"/>
                  <a:gd name="connsiteY46" fmla="*/ 3038376 h 3326603"/>
                  <a:gd name="connsiteX47" fmla="*/ 300392 w 4327723"/>
                  <a:gd name="connsiteY47" fmla="*/ 3098045 h 3326603"/>
                  <a:gd name="connsiteX48" fmla="*/ 304302 w 4327723"/>
                  <a:gd name="connsiteY48" fmla="*/ 3103727 h 3326603"/>
                  <a:gd name="connsiteX49" fmla="*/ 408921 w 4327723"/>
                  <a:gd name="connsiteY49" fmla="*/ 3071525 h 3326603"/>
                  <a:gd name="connsiteX50" fmla="*/ 404032 w 4327723"/>
                  <a:gd name="connsiteY50" fmla="*/ 3139718 h 3326603"/>
                  <a:gd name="connsiteX51" fmla="*/ 444120 w 4327723"/>
                  <a:gd name="connsiteY51" fmla="*/ 3170026 h 3326603"/>
                  <a:gd name="connsiteX52" fmla="*/ 498874 w 4327723"/>
                  <a:gd name="connsiteY52" fmla="*/ 3096151 h 3326603"/>
                  <a:gd name="connsiteX53" fmla="*/ 573182 w 4327723"/>
                  <a:gd name="connsiteY53" fmla="*/ 3187075 h 3326603"/>
                  <a:gd name="connsiteX54" fmla="*/ 598604 w 4327723"/>
                  <a:gd name="connsiteY54" fmla="*/ 3131194 h 3326603"/>
                  <a:gd name="connsiteX55" fmla="*/ 658246 w 4327723"/>
                  <a:gd name="connsiteY55" fmla="*/ 3161502 h 3326603"/>
                  <a:gd name="connsiteX56" fmla="*/ 701267 w 4327723"/>
                  <a:gd name="connsiteY56" fmla="*/ 3095203 h 3326603"/>
                  <a:gd name="connsiteX57" fmla="*/ 703223 w 4327723"/>
                  <a:gd name="connsiteY57" fmla="*/ 3088573 h 3326603"/>
                  <a:gd name="connsiteX58" fmla="*/ 771665 w 4327723"/>
                  <a:gd name="connsiteY58" fmla="*/ 3081943 h 3326603"/>
                  <a:gd name="connsiteX59" fmla="*/ 720822 w 4327723"/>
                  <a:gd name="connsiteY59" fmla="*/ 3111305 h 3326603"/>
                  <a:gd name="connsiteX60" fmla="*/ 718866 w 4327723"/>
                  <a:gd name="connsiteY60" fmla="*/ 3118881 h 3326603"/>
                  <a:gd name="connsiteX61" fmla="*/ 743310 w 4327723"/>
                  <a:gd name="connsiteY61" fmla="*/ 3121723 h 3326603"/>
                  <a:gd name="connsiteX62" fmla="*/ 780464 w 4327723"/>
                  <a:gd name="connsiteY62" fmla="*/ 3110357 h 3326603"/>
                  <a:gd name="connsiteX63" fmla="*/ 770687 w 4327723"/>
                  <a:gd name="connsiteY63" fmla="*/ 3134035 h 3326603"/>
                  <a:gd name="connsiteX64" fmla="*/ 756998 w 4327723"/>
                  <a:gd name="connsiteY64" fmla="*/ 3225907 h 3326603"/>
                  <a:gd name="connsiteX65" fmla="*/ 798064 w 4327723"/>
                  <a:gd name="connsiteY65" fmla="*/ 3237273 h 3326603"/>
                  <a:gd name="connsiteX66" fmla="*/ 886061 w 4327723"/>
                  <a:gd name="connsiteY66" fmla="*/ 3125511 h 3326603"/>
                  <a:gd name="connsiteX67" fmla="*/ 940815 w 4327723"/>
                  <a:gd name="connsiteY67" fmla="*/ 3185181 h 3326603"/>
                  <a:gd name="connsiteX68" fmla="*/ 983835 w 4327723"/>
                  <a:gd name="connsiteY68" fmla="*/ 3127406 h 3326603"/>
                  <a:gd name="connsiteX69" fmla="*/ 986769 w 4327723"/>
                  <a:gd name="connsiteY69" fmla="*/ 3074367 h 3326603"/>
                  <a:gd name="connsiteX70" fmla="*/ 1055211 w 4327723"/>
                  <a:gd name="connsiteY70" fmla="*/ 3114146 h 3326603"/>
                  <a:gd name="connsiteX71" fmla="*/ 1092365 w 4327723"/>
                  <a:gd name="connsiteY71" fmla="*/ 3094256 h 3326603"/>
                  <a:gd name="connsiteX72" fmla="*/ 1068899 w 4327723"/>
                  <a:gd name="connsiteY72" fmla="*/ 3003332 h 3326603"/>
                  <a:gd name="connsiteX73" fmla="*/ 1064010 w 4327723"/>
                  <a:gd name="connsiteY73" fmla="*/ 2994808 h 3326603"/>
                  <a:gd name="connsiteX74" fmla="*/ 1050322 w 4327723"/>
                  <a:gd name="connsiteY74" fmla="*/ 2932297 h 3326603"/>
                  <a:gd name="connsiteX75" fmla="*/ 1142230 w 4327723"/>
                  <a:gd name="connsiteY75" fmla="*/ 2990072 h 3326603"/>
                  <a:gd name="connsiteX76" fmla="*/ 1162763 w 4327723"/>
                  <a:gd name="connsiteY76" fmla="*/ 2965447 h 3326603"/>
                  <a:gd name="connsiteX77" fmla="*/ 1165696 w 4327723"/>
                  <a:gd name="connsiteY77" fmla="*/ 2941768 h 3326603"/>
                  <a:gd name="connsiteX78" fmla="*/ 1208716 w 4327723"/>
                  <a:gd name="connsiteY78" fmla="*/ 2954081 h 3326603"/>
                  <a:gd name="connsiteX79" fmla="*/ 1246849 w 4327723"/>
                  <a:gd name="connsiteY79" fmla="*/ 2885888 h 3326603"/>
                  <a:gd name="connsiteX80" fmla="*/ 1236094 w 4327723"/>
                  <a:gd name="connsiteY80" fmla="*/ 2944610 h 3326603"/>
                  <a:gd name="connsiteX81" fmla="*/ 1234138 w 4327723"/>
                  <a:gd name="connsiteY81" fmla="*/ 2984389 h 3326603"/>
                  <a:gd name="connsiteX82" fmla="*/ 1238049 w 4327723"/>
                  <a:gd name="connsiteY82" fmla="*/ 2986284 h 3326603"/>
                  <a:gd name="connsiteX83" fmla="*/ 1364178 w 4327723"/>
                  <a:gd name="connsiteY83" fmla="*/ 2917143 h 3326603"/>
                  <a:gd name="connsiteX84" fmla="*/ 1350490 w 4327723"/>
                  <a:gd name="connsiteY84" fmla="*/ 2930403 h 3326603"/>
                  <a:gd name="connsiteX85" fmla="*/ 1333868 w 4327723"/>
                  <a:gd name="connsiteY85" fmla="*/ 2957870 h 3326603"/>
                  <a:gd name="connsiteX86" fmla="*/ 1413065 w 4327723"/>
                  <a:gd name="connsiteY86" fmla="*/ 2941768 h 3326603"/>
                  <a:gd name="connsiteX87" fmla="*/ 1475641 w 4327723"/>
                  <a:gd name="connsiteY87" fmla="*/ 2884941 h 3326603"/>
                  <a:gd name="connsiteX88" fmla="*/ 1476619 w 4327723"/>
                  <a:gd name="connsiteY88" fmla="*/ 2919037 h 3326603"/>
                  <a:gd name="connsiteX89" fmla="*/ 1506929 w 4327723"/>
                  <a:gd name="connsiteY89" fmla="*/ 2960711 h 3326603"/>
                  <a:gd name="connsiteX90" fmla="*/ 1533328 w 4327723"/>
                  <a:gd name="connsiteY90" fmla="*/ 2951240 h 3326603"/>
                  <a:gd name="connsiteX91" fmla="*/ 1561682 w 4327723"/>
                  <a:gd name="connsiteY91" fmla="*/ 2903883 h 3326603"/>
                  <a:gd name="connsiteX92" fmla="*/ 1588082 w 4327723"/>
                  <a:gd name="connsiteY92" fmla="*/ 2963552 h 3326603"/>
                  <a:gd name="connsiteX93" fmla="*/ 1565594 w 4327723"/>
                  <a:gd name="connsiteY93" fmla="*/ 3000490 h 3326603"/>
                  <a:gd name="connsiteX94" fmla="*/ 1573416 w 4327723"/>
                  <a:gd name="connsiteY94" fmla="*/ 3006173 h 3326603"/>
                  <a:gd name="connsiteX95" fmla="*/ 1653591 w 4327723"/>
                  <a:gd name="connsiteY95" fmla="*/ 2977759 h 3326603"/>
                  <a:gd name="connsiteX96" fmla="*/ 1601770 w 4327723"/>
                  <a:gd name="connsiteY96" fmla="*/ 3057318 h 3326603"/>
                  <a:gd name="connsiteX97" fmla="*/ 1655546 w 4327723"/>
                  <a:gd name="connsiteY97" fmla="*/ 3056371 h 3326603"/>
                  <a:gd name="connsiteX98" fmla="*/ 1657501 w 4327723"/>
                  <a:gd name="connsiteY98" fmla="*/ 3067737 h 3326603"/>
                  <a:gd name="connsiteX99" fmla="*/ 1708344 w 4327723"/>
                  <a:gd name="connsiteY99" fmla="*/ 3143507 h 3326603"/>
                  <a:gd name="connsiteX100" fmla="*/ 1740610 w 4327723"/>
                  <a:gd name="connsiteY100" fmla="*/ 3103727 h 3326603"/>
                  <a:gd name="connsiteX101" fmla="*/ 1762120 w 4327723"/>
                  <a:gd name="connsiteY101" fmla="*/ 3153925 h 3326603"/>
                  <a:gd name="connsiteX102" fmla="*/ 1800252 w 4327723"/>
                  <a:gd name="connsiteY102" fmla="*/ 3192758 h 3326603"/>
                  <a:gd name="connsiteX103" fmla="*/ 1830562 w 4327723"/>
                  <a:gd name="connsiteY103" fmla="*/ 3141613 h 3326603"/>
                  <a:gd name="connsiteX104" fmla="*/ 1835451 w 4327723"/>
                  <a:gd name="connsiteY104" fmla="*/ 3113199 h 3326603"/>
                  <a:gd name="connsiteX105" fmla="*/ 1867717 w 4327723"/>
                  <a:gd name="connsiteY105" fmla="*/ 3154872 h 3326603"/>
                  <a:gd name="connsiteX106" fmla="*/ 1953758 w 4327723"/>
                  <a:gd name="connsiteY106" fmla="*/ 3204123 h 3326603"/>
                  <a:gd name="connsiteX107" fmla="*/ 1989935 w 4327723"/>
                  <a:gd name="connsiteY107" fmla="*/ 3134035 h 3326603"/>
                  <a:gd name="connsiteX108" fmla="*/ 1990913 w 4327723"/>
                  <a:gd name="connsiteY108" fmla="*/ 3124564 h 3326603"/>
                  <a:gd name="connsiteX109" fmla="*/ 2004601 w 4327723"/>
                  <a:gd name="connsiteY109" fmla="*/ 3138771 h 3326603"/>
                  <a:gd name="connsiteX110" fmla="*/ 2019267 w 4327723"/>
                  <a:gd name="connsiteY110" fmla="*/ 3139718 h 3326603"/>
                  <a:gd name="connsiteX111" fmla="*/ 2032956 w 4327723"/>
                  <a:gd name="connsiteY111" fmla="*/ 3112252 h 3326603"/>
                  <a:gd name="connsiteX112" fmla="*/ 2023178 w 4327723"/>
                  <a:gd name="connsiteY112" fmla="*/ 3066789 h 3326603"/>
                  <a:gd name="connsiteX113" fmla="*/ 2087709 w 4327723"/>
                  <a:gd name="connsiteY113" fmla="*/ 3111305 h 3326603"/>
                  <a:gd name="connsiteX114" fmla="*/ 2159085 w 4327723"/>
                  <a:gd name="connsiteY114" fmla="*/ 3118881 h 3326603"/>
                  <a:gd name="connsiteX115" fmla="*/ 2123886 w 4327723"/>
                  <a:gd name="connsiteY115" fmla="*/ 3048794 h 3326603"/>
                  <a:gd name="connsiteX116" fmla="*/ 2309657 w 4327723"/>
                  <a:gd name="connsiteY116" fmla="*/ 3072472 h 3326603"/>
                  <a:gd name="connsiteX117" fmla="*/ 2210905 w 4327723"/>
                  <a:gd name="connsiteY117" fmla="*/ 2973024 h 3326603"/>
                  <a:gd name="connsiteX118" fmla="*/ 2308680 w 4327723"/>
                  <a:gd name="connsiteY118" fmla="*/ 2995755 h 3326603"/>
                  <a:gd name="connsiteX119" fmla="*/ 2381033 w 4327723"/>
                  <a:gd name="connsiteY119" fmla="*/ 2991966 h 3326603"/>
                  <a:gd name="connsiteX120" fmla="*/ 2334101 w 4327723"/>
                  <a:gd name="connsiteY120" fmla="*/ 2937033 h 3326603"/>
                  <a:gd name="connsiteX121" fmla="*/ 2393743 w 4327723"/>
                  <a:gd name="connsiteY121" fmla="*/ 2933244 h 3326603"/>
                  <a:gd name="connsiteX122" fmla="*/ 2365389 w 4327723"/>
                  <a:gd name="connsiteY122" fmla="*/ 2892518 h 3326603"/>
                  <a:gd name="connsiteX123" fmla="*/ 2533561 w 4327723"/>
                  <a:gd name="connsiteY123" fmla="*/ 2834743 h 3326603"/>
                  <a:gd name="connsiteX124" fmla="*/ 2497385 w 4327723"/>
                  <a:gd name="connsiteY124" fmla="*/ 2764655 h 3326603"/>
                  <a:gd name="connsiteX125" fmla="*/ 2497385 w 4327723"/>
                  <a:gd name="connsiteY125" fmla="*/ 2764655 h 3326603"/>
                  <a:gd name="connsiteX126" fmla="*/ 2532584 w 4327723"/>
                  <a:gd name="connsiteY126" fmla="*/ 2748554 h 3326603"/>
                  <a:gd name="connsiteX127" fmla="*/ 2576582 w 4327723"/>
                  <a:gd name="connsiteY127" fmla="*/ 2779810 h 3326603"/>
                  <a:gd name="connsiteX128" fmla="*/ 2607870 w 4327723"/>
                  <a:gd name="connsiteY128" fmla="*/ 2764655 h 3326603"/>
                  <a:gd name="connsiteX129" fmla="*/ 2620580 w 4327723"/>
                  <a:gd name="connsiteY129" fmla="*/ 2741924 h 3326603"/>
                  <a:gd name="connsiteX130" fmla="*/ 2657735 w 4327723"/>
                  <a:gd name="connsiteY130" fmla="*/ 2771285 h 3326603"/>
                  <a:gd name="connsiteX131" fmla="*/ 2724222 w 4327723"/>
                  <a:gd name="connsiteY131" fmla="*/ 2720140 h 3326603"/>
                  <a:gd name="connsiteX132" fmla="*/ 2689023 w 4327723"/>
                  <a:gd name="connsiteY132" fmla="*/ 2773180 h 3326603"/>
                  <a:gd name="connsiteX133" fmla="*/ 2670445 w 4327723"/>
                  <a:gd name="connsiteY133" fmla="*/ 2812012 h 3326603"/>
                  <a:gd name="connsiteX134" fmla="*/ 2673378 w 4327723"/>
                  <a:gd name="connsiteY134" fmla="*/ 2815801 h 3326603"/>
                  <a:gd name="connsiteX135" fmla="*/ 2826884 w 4327723"/>
                  <a:gd name="connsiteY135" fmla="*/ 2797805 h 3326603"/>
                  <a:gd name="connsiteX136" fmla="*/ 2807330 w 4327723"/>
                  <a:gd name="connsiteY136" fmla="*/ 2805382 h 3326603"/>
                  <a:gd name="connsiteX137" fmla="*/ 2779953 w 4327723"/>
                  <a:gd name="connsiteY137" fmla="*/ 2825272 h 3326603"/>
                  <a:gd name="connsiteX138" fmla="*/ 2864039 w 4327723"/>
                  <a:gd name="connsiteY138" fmla="*/ 2841373 h 3326603"/>
                  <a:gd name="connsiteX139" fmla="*/ 2949102 w 4327723"/>
                  <a:gd name="connsiteY139" fmla="*/ 2811065 h 3326603"/>
                  <a:gd name="connsiteX140" fmla="*/ 2935414 w 4327723"/>
                  <a:gd name="connsiteY140" fmla="*/ 2844214 h 3326603"/>
                  <a:gd name="connsiteX141" fmla="*/ 2948125 w 4327723"/>
                  <a:gd name="connsiteY141" fmla="*/ 2897253 h 3326603"/>
                  <a:gd name="connsiteX142" fmla="*/ 2978435 w 4327723"/>
                  <a:gd name="connsiteY142" fmla="*/ 2898201 h 3326603"/>
                  <a:gd name="connsiteX143" fmla="*/ 3026344 w 4327723"/>
                  <a:gd name="connsiteY143" fmla="*/ 2863157 h 3326603"/>
                  <a:gd name="connsiteX144" fmla="*/ 3026344 w 4327723"/>
                  <a:gd name="connsiteY144" fmla="*/ 2932297 h 3326603"/>
                  <a:gd name="connsiteX145" fmla="*/ 2988212 w 4327723"/>
                  <a:gd name="connsiteY145" fmla="*/ 2959764 h 3326603"/>
                  <a:gd name="connsiteX146" fmla="*/ 2994079 w 4327723"/>
                  <a:gd name="connsiteY146" fmla="*/ 2968288 h 3326603"/>
                  <a:gd name="connsiteX147" fmla="*/ 3085009 w 4327723"/>
                  <a:gd name="connsiteY147" fmla="*/ 2973024 h 3326603"/>
                  <a:gd name="connsiteX148" fmla="*/ 3000923 w 4327723"/>
                  <a:gd name="connsiteY148" fmla="*/ 3030798 h 3326603"/>
                  <a:gd name="connsiteX149" fmla="*/ 3053721 w 4327723"/>
                  <a:gd name="connsiteY149" fmla="*/ 3051635 h 3326603"/>
                  <a:gd name="connsiteX150" fmla="*/ 3051766 w 4327723"/>
                  <a:gd name="connsiteY150" fmla="*/ 3063001 h 3326603"/>
                  <a:gd name="connsiteX151" fmla="*/ 3069365 w 4327723"/>
                  <a:gd name="connsiteY151" fmla="*/ 3157714 h 3326603"/>
                  <a:gd name="connsiteX152" fmla="*/ 3118253 w 4327723"/>
                  <a:gd name="connsiteY152" fmla="*/ 3132141 h 3326603"/>
                  <a:gd name="connsiteX153" fmla="*/ 3118253 w 4327723"/>
                  <a:gd name="connsiteY153" fmla="*/ 3189916 h 3326603"/>
                  <a:gd name="connsiteX154" fmla="*/ 3139763 w 4327723"/>
                  <a:gd name="connsiteY154" fmla="*/ 3243902 h 3326603"/>
                  <a:gd name="connsiteX155" fmla="*/ 3191583 w 4327723"/>
                  <a:gd name="connsiteY155" fmla="*/ 3206017 h 3326603"/>
                  <a:gd name="connsiteX156" fmla="*/ 3208205 w 4327723"/>
                  <a:gd name="connsiteY156" fmla="*/ 3179498 h 3326603"/>
                  <a:gd name="connsiteX157" fmla="*/ 3221893 w 4327723"/>
                  <a:gd name="connsiteY157" fmla="*/ 3233484 h 3326603"/>
                  <a:gd name="connsiteX158" fmla="*/ 3285447 w 4327723"/>
                  <a:gd name="connsiteY158" fmla="*/ 3315884 h 3326603"/>
                  <a:gd name="connsiteX159" fmla="*/ 3350956 w 4327723"/>
                  <a:gd name="connsiteY159" fmla="*/ 3260951 h 3326603"/>
                  <a:gd name="connsiteX160" fmla="*/ 3356823 w 4327723"/>
                  <a:gd name="connsiteY160" fmla="*/ 3251480 h 3326603"/>
                  <a:gd name="connsiteX161" fmla="*/ 3364644 w 4327723"/>
                  <a:gd name="connsiteY161" fmla="*/ 3271369 h 3326603"/>
                  <a:gd name="connsiteX162" fmla="*/ 3378332 w 4327723"/>
                  <a:gd name="connsiteY162" fmla="*/ 3277999 h 3326603"/>
                  <a:gd name="connsiteX163" fmla="*/ 3403754 w 4327723"/>
                  <a:gd name="connsiteY163" fmla="*/ 3256215 h 3326603"/>
                  <a:gd name="connsiteX164" fmla="*/ 3413531 w 4327723"/>
                  <a:gd name="connsiteY164" fmla="*/ 3206964 h 3326603"/>
                  <a:gd name="connsiteX165" fmla="*/ 3458507 w 4327723"/>
                  <a:gd name="connsiteY165" fmla="*/ 3276105 h 3326603"/>
                  <a:gd name="connsiteX166" fmla="*/ 3525972 w 4327723"/>
                  <a:gd name="connsiteY166" fmla="*/ 3312096 h 3326603"/>
                  <a:gd name="connsiteX167" fmla="*/ 3521084 w 4327723"/>
                  <a:gd name="connsiteY167" fmla="*/ 3228748 h 3326603"/>
                  <a:gd name="connsiteX168" fmla="*/ 3694144 w 4327723"/>
                  <a:gd name="connsiteY168" fmla="*/ 3326303 h 3326603"/>
                  <a:gd name="connsiteX169" fmla="*/ 3639391 w 4327723"/>
                  <a:gd name="connsiteY169" fmla="*/ 3188022 h 3326603"/>
                  <a:gd name="connsiteX170" fmla="*/ 3725432 w 4327723"/>
                  <a:gd name="connsiteY170" fmla="*/ 3249585 h 3326603"/>
                  <a:gd name="connsiteX171" fmla="*/ 3797785 w 4327723"/>
                  <a:gd name="connsiteY171" fmla="*/ 3275158 h 3326603"/>
                  <a:gd name="connsiteX172" fmla="*/ 3775297 w 4327723"/>
                  <a:gd name="connsiteY172" fmla="*/ 3201282 h 3326603"/>
                  <a:gd name="connsiteX173" fmla="*/ 3834940 w 4327723"/>
                  <a:gd name="connsiteY173" fmla="*/ 3221172 h 3326603"/>
                  <a:gd name="connsiteX174" fmla="*/ 3824185 w 4327723"/>
                  <a:gd name="connsiteY174" fmla="*/ 3170026 h 3326603"/>
                  <a:gd name="connsiteX175" fmla="*/ 4014844 w 4327723"/>
                  <a:gd name="connsiteY175" fmla="*/ 3181392 h 3326603"/>
                  <a:gd name="connsiteX176" fmla="*/ 4008000 w 4327723"/>
                  <a:gd name="connsiteY176" fmla="*/ 3097098 h 3326603"/>
                  <a:gd name="connsiteX177" fmla="*/ 4052976 w 4327723"/>
                  <a:gd name="connsiteY177" fmla="*/ 3093309 h 3326603"/>
                  <a:gd name="connsiteX178" fmla="*/ 4044177 w 4327723"/>
                  <a:gd name="connsiteY178" fmla="*/ 3061107 h 3326603"/>
                  <a:gd name="connsiteX179" fmla="*/ 4049065 w 4327723"/>
                  <a:gd name="connsiteY179" fmla="*/ 3031746 h 3326603"/>
                  <a:gd name="connsiteX180" fmla="*/ 4087197 w 4327723"/>
                  <a:gd name="connsiteY180" fmla="*/ 3037428 h 3326603"/>
                  <a:gd name="connsiteX181" fmla="*/ 4141952 w 4327723"/>
                  <a:gd name="connsiteY181" fmla="*/ 3032693 h 3326603"/>
                  <a:gd name="connsiteX182" fmla="*/ 4111641 w 4327723"/>
                  <a:gd name="connsiteY182" fmla="*/ 2984389 h 3326603"/>
                  <a:gd name="connsiteX183" fmla="*/ 4145863 w 4327723"/>
                  <a:gd name="connsiteY183" fmla="*/ 2962605 h 3326603"/>
                  <a:gd name="connsiteX184" fmla="*/ 4076442 w 4327723"/>
                  <a:gd name="connsiteY184" fmla="*/ 2917143 h 3326603"/>
                  <a:gd name="connsiteX185" fmla="*/ 4064710 w 4327723"/>
                  <a:gd name="connsiteY185" fmla="*/ 2912407 h 3326603"/>
                  <a:gd name="connsiteX186" fmla="*/ 4098931 w 4327723"/>
                  <a:gd name="connsiteY186" fmla="*/ 2911460 h 3326603"/>
                  <a:gd name="connsiteX187" fmla="*/ 4128263 w 4327723"/>
                  <a:gd name="connsiteY187" fmla="*/ 2864104 h 3326603"/>
                  <a:gd name="connsiteX188" fmla="*/ 4116530 w 4327723"/>
                  <a:gd name="connsiteY188" fmla="*/ 2860315 h 3326603"/>
                  <a:gd name="connsiteX189" fmla="*/ 4142929 w 4327723"/>
                  <a:gd name="connsiteY189" fmla="*/ 2797805 h 3326603"/>
                  <a:gd name="connsiteX190" fmla="*/ 4097953 w 4327723"/>
                  <a:gd name="connsiteY190" fmla="*/ 2783598 h 3326603"/>
                  <a:gd name="connsiteX191" fmla="*/ 4094042 w 4327723"/>
                  <a:gd name="connsiteY191" fmla="*/ 2765602 h 3326603"/>
                  <a:gd name="connsiteX192" fmla="*/ 4051998 w 4327723"/>
                  <a:gd name="connsiteY192" fmla="*/ 2747607 h 3326603"/>
                  <a:gd name="connsiteX193" fmla="*/ 4041244 w 4327723"/>
                  <a:gd name="connsiteY193" fmla="*/ 2747607 h 3326603"/>
                  <a:gd name="connsiteX194" fmla="*/ 4049065 w 4327723"/>
                  <a:gd name="connsiteY194" fmla="*/ 2746660 h 3326603"/>
                  <a:gd name="connsiteX195" fmla="*/ 4070576 w 4327723"/>
                  <a:gd name="connsiteY195" fmla="*/ 2743819 h 3326603"/>
                  <a:gd name="connsiteX196" fmla="*/ 4021689 w 4327723"/>
                  <a:gd name="connsiteY196" fmla="*/ 2690779 h 3326603"/>
                  <a:gd name="connsiteX197" fmla="*/ 4105775 w 4327723"/>
                  <a:gd name="connsiteY197" fmla="*/ 2664260 h 3326603"/>
                  <a:gd name="connsiteX198" fmla="*/ 4029511 w 4327723"/>
                  <a:gd name="connsiteY198" fmla="*/ 2624480 h 3326603"/>
                  <a:gd name="connsiteX199" fmla="*/ 4008000 w 4327723"/>
                  <a:gd name="connsiteY199" fmla="*/ 2629216 h 3326603"/>
                  <a:gd name="connsiteX200" fmla="*/ 4031466 w 4327723"/>
                  <a:gd name="connsiteY200" fmla="*/ 2615956 h 3326603"/>
                  <a:gd name="connsiteX201" fmla="*/ 4052976 w 4327723"/>
                  <a:gd name="connsiteY201" fmla="*/ 2581860 h 3326603"/>
                  <a:gd name="connsiteX202" fmla="*/ 3947380 w 4327723"/>
                  <a:gd name="connsiteY202" fmla="*/ 2563864 h 3326603"/>
                  <a:gd name="connsiteX203" fmla="*/ 3978668 w 4327723"/>
                  <a:gd name="connsiteY203" fmla="*/ 2523138 h 3326603"/>
                  <a:gd name="connsiteX204" fmla="*/ 3950314 w 4327723"/>
                  <a:gd name="connsiteY204" fmla="*/ 2463468 h 3326603"/>
                  <a:gd name="connsiteX205" fmla="*/ 4062754 w 4327723"/>
                  <a:gd name="connsiteY205" fmla="*/ 2431266 h 3326603"/>
                  <a:gd name="connsiteX206" fmla="*/ 4027555 w 4327723"/>
                  <a:gd name="connsiteY206" fmla="*/ 2414218 h 3326603"/>
                  <a:gd name="connsiteX207" fmla="*/ 4030489 w 4327723"/>
                  <a:gd name="connsiteY207" fmla="*/ 2413271 h 3326603"/>
                  <a:gd name="connsiteX208" fmla="*/ 4082309 w 4327723"/>
                  <a:gd name="connsiteY208" fmla="*/ 2414218 h 3326603"/>
                  <a:gd name="connsiteX209" fmla="*/ 4110664 w 4327723"/>
                  <a:gd name="connsiteY209" fmla="*/ 2259836 h 3326603"/>
                  <a:gd name="connsiteX210" fmla="*/ 4089153 w 4327723"/>
                  <a:gd name="connsiteY210" fmla="*/ 2170806 h 3326603"/>
                  <a:gd name="connsiteX211" fmla="*/ 4132174 w 4327723"/>
                  <a:gd name="connsiteY211" fmla="*/ 2203008 h 3326603"/>
                  <a:gd name="connsiteX212" fmla="*/ 4234837 w 4327723"/>
                  <a:gd name="connsiteY212" fmla="*/ 2237105 h 3326603"/>
                  <a:gd name="connsiteX213" fmla="*/ 4224082 w 4327723"/>
                  <a:gd name="connsiteY213" fmla="*/ 2145233 h 3326603"/>
                  <a:gd name="connsiteX214" fmla="*/ 4180084 w 4327723"/>
                  <a:gd name="connsiteY214" fmla="*/ 2058097 h 3326603"/>
                  <a:gd name="connsiteX215" fmla="*/ 4270036 w 4327723"/>
                  <a:gd name="connsiteY215" fmla="*/ 2074198 h 3326603"/>
                  <a:gd name="connsiteX216" fmla="*/ 4223104 w 4327723"/>
                  <a:gd name="connsiteY216" fmla="*/ 1921711 h 3326603"/>
                  <a:gd name="connsiteX217" fmla="*/ 4210394 w 4327723"/>
                  <a:gd name="connsiteY217" fmla="*/ 1904662 h 3326603"/>
                  <a:gd name="connsiteX218" fmla="*/ 4270036 w 4327723"/>
                  <a:gd name="connsiteY218" fmla="*/ 1848782 h 3326603"/>
                  <a:gd name="connsiteX219" fmla="*/ 4105775 w 4327723"/>
                  <a:gd name="connsiteY219" fmla="*/ 1800478 h 3326603"/>
                  <a:gd name="connsiteX220" fmla="*/ 4231904 w 4327723"/>
                  <a:gd name="connsiteY220" fmla="*/ 1751228 h 3326603"/>
                  <a:gd name="connsiteX221" fmla="*/ 4232882 w 4327723"/>
                  <a:gd name="connsiteY221" fmla="*/ 1736073 h 3326603"/>
                  <a:gd name="connsiteX222" fmla="*/ 4156618 w 4327723"/>
                  <a:gd name="connsiteY222" fmla="*/ 1712395 h 3326603"/>
                  <a:gd name="connsiteX223" fmla="*/ 4130218 w 4327723"/>
                  <a:gd name="connsiteY223" fmla="*/ 1631889 h 3326603"/>
                  <a:gd name="connsiteX224" fmla="*/ 4100886 w 4327723"/>
                  <a:gd name="connsiteY224" fmla="*/ 1610105 h 3326603"/>
                  <a:gd name="connsiteX225" fmla="*/ 4104797 w 4327723"/>
                  <a:gd name="connsiteY225" fmla="*/ 1600634 h 3326603"/>
                  <a:gd name="connsiteX226" fmla="*/ 4210394 w 4327723"/>
                  <a:gd name="connsiteY226" fmla="*/ 1611999 h 3326603"/>
                  <a:gd name="connsiteX227" fmla="*/ 4134129 w 4327723"/>
                  <a:gd name="connsiteY227" fmla="*/ 1535282 h 3326603"/>
                  <a:gd name="connsiteX228" fmla="*/ 4137063 w 4327723"/>
                  <a:gd name="connsiteY228" fmla="*/ 1525811 h 3326603"/>
                  <a:gd name="connsiteX229" fmla="*/ 4226038 w 4327723"/>
                  <a:gd name="connsiteY229" fmla="*/ 1550436 h 3326603"/>
                  <a:gd name="connsiteX230" fmla="*/ 4231904 w 4327723"/>
                  <a:gd name="connsiteY230" fmla="*/ 1551383 h 3326603"/>
                  <a:gd name="connsiteX231" fmla="*/ 4222127 w 4327723"/>
                  <a:gd name="connsiteY231" fmla="*/ 1535282 h 3326603"/>
                  <a:gd name="connsiteX232" fmla="*/ 4177150 w 4327723"/>
                  <a:gd name="connsiteY232" fmla="*/ 1490767 h 3326603"/>
                  <a:gd name="connsiteX233" fmla="*/ 4322834 w 4327723"/>
                  <a:gd name="connsiteY233" fmla="*/ 1497397 h 3326603"/>
                  <a:gd name="connsiteX234" fmla="*/ 4327723 w 4327723"/>
                  <a:gd name="connsiteY234" fmla="*/ 1496450 h 3326603"/>
                  <a:gd name="connsiteX235" fmla="*/ 4221149 w 4327723"/>
                  <a:gd name="connsiteY235" fmla="*/ 1434886 h 3326603"/>
                  <a:gd name="connsiteX236" fmla="*/ 4220171 w 4327723"/>
                  <a:gd name="connsiteY236" fmla="*/ 1425415 h 3326603"/>
                  <a:gd name="connsiteX237" fmla="*/ 4290569 w 4327723"/>
                  <a:gd name="connsiteY237" fmla="*/ 1386583 h 3326603"/>
                  <a:gd name="connsiteX238" fmla="*/ 4237770 w 4327723"/>
                  <a:gd name="connsiteY238" fmla="*/ 1335438 h 3326603"/>
                  <a:gd name="connsiteX239" fmla="*/ 4108708 w 4327723"/>
                  <a:gd name="connsiteY239" fmla="*/ 1322178 h 3326603"/>
                  <a:gd name="connsiteX240" fmla="*/ 4105775 w 4327723"/>
                  <a:gd name="connsiteY240" fmla="*/ 1312707 h 3326603"/>
                  <a:gd name="connsiteX241" fmla="*/ 4197683 w 4327723"/>
                  <a:gd name="connsiteY241" fmla="*/ 1265350 h 3326603"/>
                  <a:gd name="connsiteX242" fmla="*/ 4227015 w 4327723"/>
                  <a:gd name="connsiteY242" fmla="*/ 1217994 h 3326603"/>
                  <a:gd name="connsiteX243" fmla="*/ 4182039 w 4327723"/>
                  <a:gd name="connsiteY243" fmla="*/ 1188633 h 3326603"/>
                  <a:gd name="connsiteX244" fmla="*/ 3982579 w 4327723"/>
                  <a:gd name="connsiteY244" fmla="*/ 1244514 h 3326603"/>
                  <a:gd name="connsiteX245" fmla="*/ 3974757 w 4327723"/>
                  <a:gd name="connsiteY245" fmla="*/ 1239778 h 3326603"/>
                  <a:gd name="connsiteX246" fmla="*/ 3970846 w 4327723"/>
                  <a:gd name="connsiteY246" fmla="*/ 1106233 h 3326603"/>
                  <a:gd name="connsiteX247" fmla="*/ 3899471 w 4327723"/>
                  <a:gd name="connsiteY247" fmla="*/ 1120440 h 3326603"/>
                  <a:gd name="connsiteX248" fmla="*/ 3879916 w 4327723"/>
                  <a:gd name="connsiteY248" fmla="*/ 1190527 h 3326603"/>
                  <a:gd name="connsiteX249" fmla="*/ 3869161 w 4327723"/>
                  <a:gd name="connsiteY249" fmla="*/ 1192421 h 3326603"/>
                  <a:gd name="connsiteX250" fmla="*/ 3842761 w 4327723"/>
                  <a:gd name="connsiteY250" fmla="*/ 1006784 h 3326603"/>
                  <a:gd name="connsiteX251" fmla="*/ 3800718 w 4327723"/>
                  <a:gd name="connsiteY251" fmla="*/ 916807 h 3326603"/>
                  <a:gd name="connsiteX252" fmla="*/ 3742054 w 4327723"/>
                  <a:gd name="connsiteY252" fmla="*/ 903547 h 3326603"/>
                  <a:gd name="connsiteX253" fmla="*/ 3724454 w 4327723"/>
                  <a:gd name="connsiteY253" fmla="*/ 965111 h 3326603"/>
                  <a:gd name="connsiteX254" fmla="*/ 3713699 w 4327723"/>
                  <a:gd name="connsiteY254" fmla="*/ 967952 h 3326603"/>
                  <a:gd name="connsiteX255" fmla="*/ 3642324 w 4327723"/>
                  <a:gd name="connsiteY255" fmla="*/ 868503 h 3326603"/>
                  <a:gd name="connsiteX256" fmla="*/ 3584637 w 4327723"/>
                  <a:gd name="connsiteY256" fmla="*/ 892182 h 3326603"/>
                  <a:gd name="connsiteX257" fmla="*/ 3601259 w 4327723"/>
                  <a:gd name="connsiteY257" fmla="*/ 951851 h 3326603"/>
                  <a:gd name="connsiteX258" fmla="*/ 3585615 w 4327723"/>
                  <a:gd name="connsiteY258" fmla="*/ 947115 h 3326603"/>
                  <a:gd name="connsiteX259" fmla="*/ 3529883 w 4327723"/>
                  <a:gd name="connsiteY259" fmla="*/ 938591 h 3326603"/>
                  <a:gd name="connsiteX260" fmla="*/ 3488818 w 4327723"/>
                  <a:gd name="connsiteY260" fmla="*/ 920596 h 3326603"/>
                  <a:gd name="connsiteX261" fmla="*/ 3471219 w 4327723"/>
                  <a:gd name="connsiteY261" fmla="*/ 913966 h 3326603"/>
                  <a:gd name="connsiteX262" fmla="*/ 3545527 w 4327723"/>
                  <a:gd name="connsiteY262" fmla="*/ 877028 h 3326603"/>
                  <a:gd name="connsiteX263" fmla="*/ 3574859 w 4327723"/>
                  <a:gd name="connsiteY263" fmla="*/ 829671 h 3326603"/>
                  <a:gd name="connsiteX264" fmla="*/ 3529883 w 4327723"/>
                  <a:gd name="connsiteY264" fmla="*/ 800310 h 3326603"/>
                  <a:gd name="connsiteX265" fmla="*/ 3331401 w 4327723"/>
                  <a:gd name="connsiteY265" fmla="*/ 856191 h 3326603"/>
                  <a:gd name="connsiteX266" fmla="*/ 3323579 w 4327723"/>
                  <a:gd name="connsiteY266" fmla="*/ 851455 h 3326603"/>
                  <a:gd name="connsiteX267" fmla="*/ 3319668 w 4327723"/>
                  <a:gd name="connsiteY267" fmla="*/ 717910 h 3326603"/>
                  <a:gd name="connsiteX268" fmla="*/ 3248293 w 4327723"/>
                  <a:gd name="connsiteY268" fmla="*/ 732117 h 3326603"/>
                  <a:gd name="connsiteX269" fmla="*/ 3228737 w 4327723"/>
                  <a:gd name="connsiteY269" fmla="*/ 802204 h 3326603"/>
                  <a:gd name="connsiteX270" fmla="*/ 3217982 w 4327723"/>
                  <a:gd name="connsiteY270" fmla="*/ 803152 h 3326603"/>
                  <a:gd name="connsiteX271" fmla="*/ 3191583 w 4327723"/>
                  <a:gd name="connsiteY271" fmla="*/ 617514 h 3326603"/>
                  <a:gd name="connsiteX272" fmla="*/ 3149540 w 4327723"/>
                  <a:gd name="connsiteY272" fmla="*/ 527537 h 3326603"/>
                  <a:gd name="connsiteX273" fmla="*/ 3090876 w 4327723"/>
                  <a:gd name="connsiteY273" fmla="*/ 514277 h 3326603"/>
                  <a:gd name="connsiteX274" fmla="*/ 3073276 w 4327723"/>
                  <a:gd name="connsiteY274" fmla="*/ 575841 h 3326603"/>
                  <a:gd name="connsiteX275" fmla="*/ 3062521 w 4327723"/>
                  <a:gd name="connsiteY275" fmla="*/ 578682 h 3326603"/>
                  <a:gd name="connsiteX276" fmla="*/ 2991145 w 4327723"/>
                  <a:gd name="connsiteY276" fmla="*/ 479233 h 3326603"/>
                  <a:gd name="connsiteX277" fmla="*/ 2936392 w 4327723"/>
                  <a:gd name="connsiteY277" fmla="*/ 483022 h 3326603"/>
                  <a:gd name="connsiteX278" fmla="*/ 2705644 w 4327723"/>
                  <a:gd name="connsiteY278" fmla="*/ 451767 h 3326603"/>
                  <a:gd name="connsiteX279" fmla="*/ 2811241 w 4327723"/>
                  <a:gd name="connsiteY279" fmla="*/ 356107 h 3326603"/>
                  <a:gd name="connsiteX280" fmla="*/ 2703689 w 4327723"/>
                  <a:gd name="connsiteY280" fmla="*/ 322957 h 3326603"/>
                  <a:gd name="connsiteX281" fmla="*/ 2577560 w 4327723"/>
                  <a:gd name="connsiteY281" fmla="*/ 357054 h 3326603"/>
                  <a:gd name="connsiteX282" fmla="*/ 2627424 w 4327723"/>
                  <a:gd name="connsiteY282" fmla="*/ 286019 h 3326603"/>
                  <a:gd name="connsiteX283" fmla="*/ 2629380 w 4327723"/>
                  <a:gd name="connsiteY283" fmla="*/ 231086 h 3326603"/>
                  <a:gd name="connsiteX284" fmla="*/ 2607870 w 4327723"/>
                  <a:gd name="connsiteY284" fmla="*/ 223509 h 3326603"/>
                  <a:gd name="connsiteX285" fmla="*/ 2576582 w 4327723"/>
                  <a:gd name="connsiteY285" fmla="*/ 238663 h 3326603"/>
                  <a:gd name="connsiteX286" fmla="*/ 2582448 w 4327723"/>
                  <a:gd name="connsiteY286" fmla="*/ 221615 h 3326603"/>
                  <a:gd name="connsiteX287" fmla="*/ 2586359 w 4327723"/>
                  <a:gd name="connsiteY287" fmla="*/ 80492 h 3326603"/>
                  <a:gd name="connsiteX288" fmla="*/ 2426987 w 4327723"/>
                  <a:gd name="connsiteY288" fmla="*/ 108906 h 3326603"/>
                  <a:gd name="connsiteX289" fmla="*/ 2348767 w 4327723"/>
                  <a:gd name="connsiteY289" fmla="*/ 159104 h 3326603"/>
                  <a:gd name="connsiteX290" fmla="*/ 2364411 w 4327723"/>
                  <a:gd name="connsiteY290" fmla="*/ 108906 h 3326603"/>
                  <a:gd name="connsiteX291" fmla="*/ 2361478 w 4327723"/>
                  <a:gd name="connsiteY291" fmla="*/ 3775 h 3326603"/>
                  <a:gd name="connsiteX292" fmla="*/ 2276414 w 4327723"/>
                  <a:gd name="connsiteY292" fmla="*/ 45448 h 3326603"/>
                  <a:gd name="connsiteX293" fmla="*/ 2206994 w 4327723"/>
                  <a:gd name="connsiteY293" fmla="*/ 115536 h 3326603"/>
                  <a:gd name="connsiteX294" fmla="*/ 2191350 w 4327723"/>
                  <a:gd name="connsiteY294" fmla="*/ 28400 h 3326603"/>
                  <a:gd name="connsiteX295" fmla="*/ 2060333 w 4327723"/>
                  <a:gd name="connsiteY295" fmla="*/ 124060 h 3326603"/>
                  <a:gd name="connsiteX296" fmla="*/ 2048599 w 4327723"/>
                  <a:gd name="connsiteY296" fmla="*/ 141109 h 3326603"/>
                  <a:gd name="connsiteX297" fmla="*/ 1973313 w 4327723"/>
                  <a:gd name="connsiteY297" fmla="*/ 106065 h 3326603"/>
                  <a:gd name="connsiteX298" fmla="*/ 1984069 w 4327723"/>
                  <a:gd name="connsiteY298" fmla="*/ 271812 h 3326603"/>
                  <a:gd name="connsiteX299" fmla="*/ 1892160 w 4327723"/>
                  <a:gd name="connsiteY299" fmla="*/ 174258 h 3326603"/>
                  <a:gd name="connsiteX300" fmla="*/ 1876516 w 4327723"/>
                  <a:gd name="connsiteY300" fmla="*/ 178046 h 3326603"/>
                  <a:gd name="connsiteX301" fmla="*/ 1879450 w 4327723"/>
                  <a:gd name="connsiteY301" fmla="*/ 255711 h 3326603"/>
                  <a:gd name="connsiteX302" fmla="*/ 1811007 w 4327723"/>
                  <a:gd name="connsiteY302" fmla="*/ 307803 h 3326603"/>
                  <a:gd name="connsiteX303" fmla="*/ 1800252 w 4327723"/>
                  <a:gd name="connsiteY303" fmla="*/ 341900 h 3326603"/>
                  <a:gd name="connsiteX304" fmla="*/ 1790475 w 4327723"/>
                  <a:gd name="connsiteY304" fmla="*/ 341900 h 3326603"/>
                  <a:gd name="connsiteX305" fmla="*/ 1765054 w 4327723"/>
                  <a:gd name="connsiteY305" fmla="*/ 241504 h 3326603"/>
                  <a:gd name="connsiteX306" fmla="*/ 1718122 w 4327723"/>
                  <a:gd name="connsiteY306" fmla="*/ 338111 h 3326603"/>
                  <a:gd name="connsiteX307" fmla="*/ 1707367 w 4327723"/>
                  <a:gd name="connsiteY307" fmla="*/ 339058 h 3326603"/>
                  <a:gd name="connsiteX308" fmla="*/ 1700522 w 4327723"/>
                  <a:gd name="connsiteY308" fmla="*/ 250028 h 3326603"/>
                  <a:gd name="connsiteX309" fmla="*/ 1699544 w 4327723"/>
                  <a:gd name="connsiteY309" fmla="*/ 244346 h 3326603"/>
                  <a:gd name="connsiteX310" fmla="*/ 1687812 w 4327723"/>
                  <a:gd name="connsiteY310" fmla="*/ 258552 h 3326603"/>
                  <a:gd name="connsiteX311" fmla="*/ 1660435 w 4327723"/>
                  <a:gd name="connsiteY311" fmla="*/ 314433 h 3326603"/>
                  <a:gd name="connsiteX312" fmla="*/ 1616436 w 4327723"/>
                  <a:gd name="connsiteY312" fmla="*/ 179941 h 3326603"/>
                  <a:gd name="connsiteX313" fmla="*/ 1613503 w 4327723"/>
                  <a:gd name="connsiteY313" fmla="*/ 176152 h 3326603"/>
                  <a:gd name="connsiteX314" fmla="*/ 1591015 w 4327723"/>
                  <a:gd name="connsiteY314" fmla="*/ 294543 h 3326603"/>
                  <a:gd name="connsiteX315" fmla="*/ 1582215 w 4327723"/>
                  <a:gd name="connsiteY315" fmla="*/ 299279 h 3326603"/>
                  <a:gd name="connsiteX316" fmla="*/ 1519639 w 4327723"/>
                  <a:gd name="connsiteY316" fmla="*/ 249081 h 3326603"/>
                  <a:gd name="connsiteX317" fmla="*/ 1488352 w 4327723"/>
                  <a:gd name="connsiteY317" fmla="*/ 314433 h 3326603"/>
                  <a:gd name="connsiteX318" fmla="*/ 1521595 w 4327723"/>
                  <a:gd name="connsiteY318" fmla="*/ 436613 h 3326603"/>
                  <a:gd name="connsiteX319" fmla="*/ 1512795 w 4327723"/>
                  <a:gd name="connsiteY319" fmla="*/ 442296 h 3326603"/>
                  <a:gd name="connsiteX320" fmla="*/ 1434576 w 4327723"/>
                  <a:gd name="connsiteY320" fmla="*/ 375049 h 3326603"/>
                  <a:gd name="connsiteX321" fmla="*/ 1378844 w 4327723"/>
                  <a:gd name="connsiteY321" fmla="*/ 364631 h 3326603"/>
                  <a:gd name="connsiteX322" fmla="*/ 1366133 w 4327723"/>
                  <a:gd name="connsiteY322" fmla="*/ 415776 h 3326603"/>
                  <a:gd name="connsiteX323" fmla="*/ 1490307 w 4327723"/>
                  <a:gd name="connsiteY323" fmla="*/ 576788 h 3326603"/>
                  <a:gd name="connsiteX324" fmla="*/ 1488352 w 4327723"/>
                  <a:gd name="connsiteY324" fmla="*/ 585312 h 3326603"/>
                  <a:gd name="connsiteX325" fmla="*/ 1360267 w 4327723"/>
                  <a:gd name="connsiteY325" fmla="*/ 635510 h 3326603"/>
                  <a:gd name="connsiteX326" fmla="*/ 1398399 w 4327723"/>
                  <a:gd name="connsiteY326" fmla="*/ 695179 h 3326603"/>
                  <a:gd name="connsiteX327" fmla="*/ 1473686 w 4327723"/>
                  <a:gd name="connsiteY327" fmla="*/ 688549 h 3326603"/>
                  <a:gd name="connsiteX328" fmla="*/ 1478574 w 4327723"/>
                  <a:gd name="connsiteY328" fmla="*/ 698020 h 3326603"/>
                  <a:gd name="connsiteX329" fmla="*/ 1446309 w 4327723"/>
                  <a:gd name="connsiteY329" fmla="*/ 716016 h 3326603"/>
                  <a:gd name="connsiteX330" fmla="*/ 1317246 w 4327723"/>
                  <a:gd name="connsiteY330" fmla="*/ 756742 h 3326603"/>
                  <a:gd name="connsiteX331" fmla="*/ 1239027 w 4327723"/>
                  <a:gd name="connsiteY331" fmla="*/ 806940 h 3326603"/>
                  <a:gd name="connsiteX332" fmla="*/ 1254671 w 4327723"/>
                  <a:gd name="connsiteY332" fmla="*/ 756742 h 3326603"/>
                  <a:gd name="connsiteX333" fmla="*/ 1251738 w 4327723"/>
                  <a:gd name="connsiteY333" fmla="*/ 651611 h 3326603"/>
                  <a:gd name="connsiteX334" fmla="*/ 1166674 w 4327723"/>
                  <a:gd name="connsiteY334" fmla="*/ 693285 h 3326603"/>
                  <a:gd name="connsiteX335" fmla="*/ 1097254 w 4327723"/>
                  <a:gd name="connsiteY335" fmla="*/ 763372 h 3326603"/>
                  <a:gd name="connsiteX336" fmla="*/ 1081610 w 4327723"/>
                  <a:gd name="connsiteY336" fmla="*/ 676236 h 3326603"/>
                  <a:gd name="connsiteX337" fmla="*/ 950592 w 4327723"/>
                  <a:gd name="connsiteY337" fmla="*/ 771896 h 3326603"/>
                  <a:gd name="connsiteX338" fmla="*/ 938859 w 4327723"/>
                  <a:gd name="connsiteY338" fmla="*/ 788945 h 3326603"/>
                  <a:gd name="connsiteX339" fmla="*/ 863573 w 4327723"/>
                  <a:gd name="connsiteY339" fmla="*/ 753901 h 3326603"/>
                  <a:gd name="connsiteX340" fmla="*/ 874328 w 4327723"/>
                  <a:gd name="connsiteY340" fmla="*/ 919648 h 3326603"/>
                  <a:gd name="connsiteX341" fmla="*/ 782420 w 4327723"/>
                  <a:gd name="connsiteY341" fmla="*/ 822094 h 3326603"/>
                  <a:gd name="connsiteX342" fmla="*/ 766776 w 4327723"/>
                  <a:gd name="connsiteY342" fmla="*/ 825883 h 3326603"/>
                  <a:gd name="connsiteX343" fmla="*/ 769709 w 4327723"/>
                  <a:gd name="connsiteY343" fmla="*/ 903547 h 3326603"/>
                  <a:gd name="connsiteX344" fmla="*/ 701267 w 4327723"/>
                  <a:gd name="connsiteY344" fmla="*/ 955639 h 3326603"/>
                  <a:gd name="connsiteX345" fmla="*/ 690512 w 4327723"/>
                  <a:gd name="connsiteY345" fmla="*/ 989736 h 3326603"/>
                  <a:gd name="connsiteX346" fmla="*/ 680734 w 4327723"/>
                  <a:gd name="connsiteY346" fmla="*/ 989736 h 3326603"/>
                  <a:gd name="connsiteX347" fmla="*/ 655313 w 4327723"/>
                  <a:gd name="connsiteY347" fmla="*/ 889340 h 3326603"/>
                  <a:gd name="connsiteX348" fmla="*/ 608381 w 4327723"/>
                  <a:gd name="connsiteY348" fmla="*/ 985947 h 3326603"/>
                  <a:gd name="connsiteX349" fmla="*/ 597626 w 4327723"/>
                  <a:gd name="connsiteY349" fmla="*/ 986895 h 3326603"/>
                  <a:gd name="connsiteX350" fmla="*/ 590782 w 4327723"/>
                  <a:gd name="connsiteY350" fmla="*/ 897864 h 3326603"/>
                  <a:gd name="connsiteX351" fmla="*/ 589804 w 4327723"/>
                  <a:gd name="connsiteY351" fmla="*/ 892182 h 3326603"/>
                  <a:gd name="connsiteX352" fmla="*/ 578071 w 4327723"/>
                  <a:gd name="connsiteY352" fmla="*/ 906389 h 3326603"/>
                  <a:gd name="connsiteX353" fmla="*/ 550694 w 4327723"/>
                  <a:gd name="connsiteY353" fmla="*/ 962269 h 3326603"/>
                  <a:gd name="connsiteX354" fmla="*/ 506696 w 4327723"/>
                  <a:gd name="connsiteY354" fmla="*/ 827777 h 3326603"/>
                  <a:gd name="connsiteX355" fmla="*/ 503762 w 4327723"/>
                  <a:gd name="connsiteY355" fmla="*/ 823988 h 3326603"/>
                  <a:gd name="connsiteX356" fmla="*/ 481274 w 4327723"/>
                  <a:gd name="connsiteY356" fmla="*/ 942379 h 3326603"/>
                  <a:gd name="connsiteX357" fmla="*/ 472475 w 4327723"/>
                  <a:gd name="connsiteY357" fmla="*/ 947115 h 3326603"/>
                  <a:gd name="connsiteX358" fmla="*/ 409899 w 4327723"/>
                  <a:gd name="connsiteY358" fmla="*/ 896917 h 3326603"/>
                  <a:gd name="connsiteX359" fmla="*/ 378611 w 4327723"/>
                  <a:gd name="connsiteY359" fmla="*/ 962269 h 3326603"/>
                  <a:gd name="connsiteX360" fmla="*/ 411855 w 4327723"/>
                  <a:gd name="connsiteY360" fmla="*/ 1084449 h 3326603"/>
                  <a:gd name="connsiteX361" fmla="*/ 403055 w 4327723"/>
                  <a:gd name="connsiteY361" fmla="*/ 1090132 h 3326603"/>
                  <a:gd name="connsiteX362" fmla="*/ 324835 w 4327723"/>
                  <a:gd name="connsiteY362" fmla="*/ 1022885 h 3326603"/>
                  <a:gd name="connsiteX363" fmla="*/ 269104 w 4327723"/>
                  <a:gd name="connsiteY363" fmla="*/ 1012467 h 3326603"/>
                  <a:gd name="connsiteX364" fmla="*/ 260304 w 4327723"/>
                  <a:gd name="connsiteY364" fmla="*/ 1074030 h 3326603"/>
                  <a:gd name="connsiteX365" fmla="*/ 384478 w 4327723"/>
                  <a:gd name="connsiteY365" fmla="*/ 1235042 h 3326603"/>
                  <a:gd name="connsiteX366" fmla="*/ 382522 w 4327723"/>
                  <a:gd name="connsiteY366" fmla="*/ 1243566 h 3326603"/>
                  <a:gd name="connsiteX367" fmla="*/ 254438 w 4327723"/>
                  <a:gd name="connsiteY367" fmla="*/ 1293764 h 3326603"/>
                  <a:gd name="connsiteX368" fmla="*/ 292570 w 4327723"/>
                  <a:gd name="connsiteY368" fmla="*/ 1353433 h 3326603"/>
                  <a:gd name="connsiteX369" fmla="*/ 367856 w 4327723"/>
                  <a:gd name="connsiteY369" fmla="*/ 1346803 h 3326603"/>
                  <a:gd name="connsiteX370" fmla="*/ 372745 w 4327723"/>
                  <a:gd name="connsiteY370" fmla="*/ 1356275 h 3326603"/>
                  <a:gd name="connsiteX371" fmla="*/ 201639 w 4327723"/>
                  <a:gd name="connsiteY371" fmla="*/ 1445305 h 3326603"/>
                  <a:gd name="connsiteX372" fmla="*/ 129286 w 4327723"/>
                  <a:gd name="connsiteY372" fmla="*/ 1514445 h 3326603"/>
                  <a:gd name="connsiteX373" fmla="*/ 126353 w 4327723"/>
                  <a:gd name="connsiteY373" fmla="*/ 1558961 h 3326603"/>
                  <a:gd name="connsiteX374" fmla="*/ 120487 w 4327723"/>
                  <a:gd name="connsiteY374" fmla="*/ 1598740 h 3326603"/>
                  <a:gd name="connsiteX375" fmla="*/ 145908 w 4327723"/>
                  <a:gd name="connsiteY375" fmla="*/ 1651779 h 3326603"/>
                  <a:gd name="connsiteX376" fmla="*/ 137108 w 4327723"/>
                  <a:gd name="connsiteY376" fmla="*/ 1674510 h 3326603"/>
                  <a:gd name="connsiteX377" fmla="*/ 180129 w 4327723"/>
                  <a:gd name="connsiteY377" fmla="*/ 1718078 h 3326603"/>
                  <a:gd name="connsiteX378" fmla="*/ 194795 w 4327723"/>
                  <a:gd name="connsiteY378" fmla="*/ 1709554 h 3326603"/>
                  <a:gd name="connsiteX379" fmla="*/ 229016 w 4327723"/>
                  <a:gd name="connsiteY379" fmla="*/ 1740809 h 3326603"/>
                  <a:gd name="connsiteX380" fmla="*/ 228038 w 4327723"/>
                  <a:gd name="connsiteY380" fmla="*/ 1748386 h 3326603"/>
                  <a:gd name="connsiteX381" fmla="*/ 114620 w 4327723"/>
                  <a:gd name="connsiteY381" fmla="*/ 1792901 h 3326603"/>
                  <a:gd name="connsiteX382" fmla="*/ 148841 w 4327723"/>
                  <a:gd name="connsiteY382" fmla="*/ 1845940 h 3326603"/>
                  <a:gd name="connsiteX383" fmla="*/ 215328 w 4327723"/>
                  <a:gd name="connsiteY383" fmla="*/ 1840258 h 3326603"/>
                  <a:gd name="connsiteX384" fmla="*/ 220217 w 4327723"/>
                  <a:gd name="connsiteY384" fmla="*/ 1848782 h 3326603"/>
                  <a:gd name="connsiteX385" fmla="*/ 68666 w 4327723"/>
                  <a:gd name="connsiteY385" fmla="*/ 1927394 h 3326603"/>
                  <a:gd name="connsiteX386" fmla="*/ 5113 w 4327723"/>
                  <a:gd name="connsiteY386" fmla="*/ 1988957 h 3326603"/>
                  <a:gd name="connsiteX387" fmla="*/ 11957 w 4327723"/>
                  <a:gd name="connsiteY387" fmla="*/ 2040102 h 3326603"/>
                  <a:gd name="connsiteX388" fmla="*/ 69644 w 4327723"/>
                  <a:gd name="connsiteY388" fmla="*/ 2035366 h 3326603"/>
                  <a:gd name="connsiteX389" fmla="*/ 76488 w 4327723"/>
                  <a:gd name="connsiteY389" fmla="*/ 2042943 h 3326603"/>
                  <a:gd name="connsiteX390" fmla="*/ 2512050 w 4327723"/>
                  <a:gd name="connsiteY390" fmla="*/ 2722982 h 3326603"/>
                  <a:gd name="connsiteX391" fmla="*/ 2516939 w 4327723"/>
                  <a:gd name="connsiteY391" fmla="*/ 2719193 h 3326603"/>
                  <a:gd name="connsiteX392" fmla="*/ 2519872 w 4327723"/>
                  <a:gd name="connsiteY392" fmla="*/ 2725823 h 3326603"/>
                  <a:gd name="connsiteX393" fmla="*/ 2512050 w 4327723"/>
                  <a:gd name="connsiteY393" fmla="*/ 2722982 h 3326603"/>
                  <a:gd name="connsiteX394" fmla="*/ 1044456 w 4327723"/>
                  <a:gd name="connsiteY394" fmla="*/ 1559907 h 3326603"/>
                  <a:gd name="connsiteX395" fmla="*/ 1195028 w 4327723"/>
                  <a:gd name="connsiteY395" fmla="*/ 1576009 h 3326603"/>
                  <a:gd name="connsiteX396" fmla="*/ 1175473 w 4327723"/>
                  <a:gd name="connsiteY396" fmla="*/ 1498344 h 3326603"/>
                  <a:gd name="connsiteX397" fmla="*/ 1253693 w 4327723"/>
                  <a:gd name="connsiteY397" fmla="*/ 1486032 h 3326603"/>
                  <a:gd name="connsiteX398" fmla="*/ 1209694 w 4327723"/>
                  <a:gd name="connsiteY398" fmla="*/ 1442464 h 3326603"/>
                  <a:gd name="connsiteX399" fmla="*/ 1210672 w 4327723"/>
                  <a:gd name="connsiteY399" fmla="*/ 1436781 h 3326603"/>
                  <a:gd name="connsiteX400" fmla="*/ 1330935 w 4327723"/>
                  <a:gd name="connsiteY400" fmla="*/ 1420679 h 3326603"/>
                  <a:gd name="connsiteX401" fmla="*/ 1297691 w 4327723"/>
                  <a:gd name="connsiteY401" fmla="*/ 1399843 h 3326603"/>
                  <a:gd name="connsiteX402" fmla="*/ 1220450 w 4327723"/>
                  <a:gd name="connsiteY402" fmla="*/ 1300394 h 3326603"/>
                  <a:gd name="connsiteX403" fmla="*/ 1325068 w 4327723"/>
                  <a:gd name="connsiteY403" fmla="*/ 1284293 h 3326603"/>
                  <a:gd name="connsiteX404" fmla="*/ 1356356 w 4327723"/>
                  <a:gd name="connsiteY404" fmla="*/ 1299447 h 3326603"/>
                  <a:gd name="connsiteX405" fmla="*/ 1325068 w 4327723"/>
                  <a:gd name="connsiteY405" fmla="*/ 1219888 h 3326603"/>
                  <a:gd name="connsiteX406" fmla="*/ 1385688 w 4327723"/>
                  <a:gd name="connsiteY406" fmla="*/ 1185792 h 3326603"/>
                  <a:gd name="connsiteX407" fmla="*/ 1432620 w 4327723"/>
                  <a:gd name="connsiteY407" fmla="*/ 1221783 h 3326603"/>
                  <a:gd name="connsiteX408" fmla="*/ 1459019 w 4327723"/>
                  <a:gd name="connsiteY408" fmla="*/ 1118545 h 3326603"/>
                  <a:gd name="connsiteX409" fmla="*/ 1535283 w 4327723"/>
                  <a:gd name="connsiteY409" fmla="*/ 1188633 h 3326603"/>
                  <a:gd name="connsiteX410" fmla="*/ 1548972 w 4327723"/>
                  <a:gd name="connsiteY410" fmla="*/ 1224624 h 3326603"/>
                  <a:gd name="connsiteX411" fmla="*/ 1551905 w 4327723"/>
                  <a:gd name="connsiteY411" fmla="*/ 1164955 h 3326603"/>
                  <a:gd name="connsiteX412" fmla="*/ 1605681 w 4327723"/>
                  <a:gd name="connsiteY412" fmla="*/ 1068348 h 3326603"/>
                  <a:gd name="connsiteX413" fmla="*/ 1716166 w 4327723"/>
                  <a:gd name="connsiteY413" fmla="*/ 1149801 h 3326603"/>
                  <a:gd name="connsiteX414" fmla="*/ 1723011 w 4327723"/>
                  <a:gd name="connsiteY414" fmla="*/ 1169691 h 3326603"/>
                  <a:gd name="connsiteX415" fmla="*/ 1759187 w 4327723"/>
                  <a:gd name="connsiteY415" fmla="*/ 1113810 h 3326603"/>
                  <a:gd name="connsiteX416" fmla="*/ 1837406 w 4327723"/>
                  <a:gd name="connsiteY416" fmla="*/ 1136541 h 3326603"/>
                  <a:gd name="connsiteX417" fmla="*/ 1850117 w 4327723"/>
                  <a:gd name="connsiteY417" fmla="*/ 1146012 h 3326603"/>
                  <a:gd name="connsiteX418" fmla="*/ 1845229 w 4327723"/>
                  <a:gd name="connsiteY418" fmla="*/ 1089184 h 3326603"/>
                  <a:gd name="connsiteX419" fmla="*/ 1925403 w 4327723"/>
                  <a:gd name="connsiteY419" fmla="*/ 1083502 h 3326603"/>
                  <a:gd name="connsiteX420" fmla="*/ 1937137 w 4327723"/>
                  <a:gd name="connsiteY420" fmla="*/ 1088237 h 3326603"/>
                  <a:gd name="connsiteX421" fmla="*/ 1894116 w 4327723"/>
                  <a:gd name="connsiteY421" fmla="*/ 1045616 h 3326603"/>
                  <a:gd name="connsiteX422" fmla="*/ 1835451 w 4327723"/>
                  <a:gd name="connsiteY422" fmla="*/ 931961 h 3326603"/>
                  <a:gd name="connsiteX423" fmla="*/ 1899005 w 4327723"/>
                  <a:gd name="connsiteY423" fmla="*/ 918701 h 3326603"/>
                  <a:gd name="connsiteX424" fmla="*/ 1864784 w 4327723"/>
                  <a:gd name="connsiteY424" fmla="*/ 797469 h 3326603"/>
                  <a:gd name="connsiteX425" fmla="*/ 1899982 w 4327723"/>
                  <a:gd name="connsiteY425" fmla="*/ 769055 h 3326603"/>
                  <a:gd name="connsiteX426" fmla="*/ 1954736 w 4327723"/>
                  <a:gd name="connsiteY426" fmla="*/ 794627 h 3326603"/>
                  <a:gd name="connsiteX427" fmla="*/ 1993846 w 4327723"/>
                  <a:gd name="connsiteY427" fmla="*/ 841037 h 3326603"/>
                  <a:gd name="connsiteX428" fmla="*/ 1991890 w 4327723"/>
                  <a:gd name="connsiteY428" fmla="*/ 837248 h 3326603"/>
                  <a:gd name="connsiteX429" fmla="*/ 1971357 w 4327723"/>
                  <a:gd name="connsiteY429" fmla="*/ 712227 h 3326603"/>
                  <a:gd name="connsiteX430" fmla="*/ 2040777 w 4327723"/>
                  <a:gd name="connsiteY430" fmla="*/ 687602 h 3326603"/>
                  <a:gd name="connsiteX431" fmla="*/ 2085754 w 4327723"/>
                  <a:gd name="connsiteY431" fmla="*/ 746324 h 3326603"/>
                  <a:gd name="connsiteX432" fmla="*/ 2084776 w 4327723"/>
                  <a:gd name="connsiteY432" fmla="*/ 697073 h 3326603"/>
                  <a:gd name="connsiteX433" fmla="*/ 2112153 w 4327723"/>
                  <a:gd name="connsiteY433" fmla="*/ 610884 h 3326603"/>
                  <a:gd name="connsiteX434" fmla="*/ 2179618 w 4327723"/>
                  <a:gd name="connsiteY434" fmla="*/ 648770 h 3326603"/>
                  <a:gd name="connsiteX435" fmla="*/ 2204061 w 4327723"/>
                  <a:gd name="connsiteY435" fmla="*/ 722646 h 3326603"/>
                  <a:gd name="connsiteX436" fmla="*/ 2250015 w 4327723"/>
                  <a:gd name="connsiteY436" fmla="*/ 597625 h 3326603"/>
                  <a:gd name="connsiteX437" fmla="*/ 2348767 w 4327723"/>
                  <a:gd name="connsiteY437" fmla="*/ 512383 h 3326603"/>
                  <a:gd name="connsiteX438" fmla="*/ 2320412 w 4327723"/>
                  <a:gd name="connsiteY438" fmla="*/ 745377 h 3326603"/>
                  <a:gd name="connsiteX439" fmla="*/ 2399610 w 4327723"/>
                  <a:gd name="connsiteY439" fmla="*/ 761478 h 3326603"/>
                  <a:gd name="connsiteX440" fmla="*/ 2421121 w 4327723"/>
                  <a:gd name="connsiteY440" fmla="*/ 832512 h 3326603"/>
                  <a:gd name="connsiteX441" fmla="*/ 2580493 w 4327723"/>
                  <a:gd name="connsiteY441" fmla="*/ 904494 h 3326603"/>
                  <a:gd name="connsiteX442" fmla="*/ 2592226 w 4327723"/>
                  <a:gd name="connsiteY442" fmla="*/ 833460 h 3326603"/>
                  <a:gd name="connsiteX443" fmla="*/ 2651868 w 4327723"/>
                  <a:gd name="connsiteY443" fmla="*/ 826830 h 3326603"/>
                  <a:gd name="connsiteX444" fmla="*/ 2693911 w 4327723"/>
                  <a:gd name="connsiteY444" fmla="*/ 771896 h 3326603"/>
                  <a:gd name="connsiteX445" fmla="*/ 2765287 w 4327723"/>
                  <a:gd name="connsiteY445" fmla="*/ 828724 h 3326603"/>
                  <a:gd name="connsiteX446" fmla="*/ 2781908 w 4327723"/>
                  <a:gd name="connsiteY446" fmla="*/ 710333 h 3326603"/>
                  <a:gd name="connsiteX447" fmla="*/ 2788752 w 4327723"/>
                  <a:gd name="connsiteY447" fmla="*/ 708439 h 3326603"/>
                  <a:gd name="connsiteX448" fmla="*/ 2879683 w 4327723"/>
                  <a:gd name="connsiteY448" fmla="*/ 842931 h 3326603"/>
                  <a:gd name="connsiteX449" fmla="*/ 2981368 w 4327723"/>
                  <a:gd name="connsiteY449" fmla="*/ 707492 h 3326603"/>
                  <a:gd name="connsiteX450" fmla="*/ 2999946 w 4327723"/>
                  <a:gd name="connsiteY450" fmla="*/ 814517 h 3326603"/>
                  <a:gd name="connsiteX451" fmla="*/ 2974524 w 4327723"/>
                  <a:gd name="connsiteY451" fmla="*/ 893129 h 3326603"/>
                  <a:gd name="connsiteX452" fmla="*/ 3022433 w 4327723"/>
                  <a:gd name="connsiteY452" fmla="*/ 878922 h 3326603"/>
                  <a:gd name="connsiteX453" fmla="*/ 3074254 w 4327723"/>
                  <a:gd name="connsiteY453" fmla="*/ 928173 h 3326603"/>
                  <a:gd name="connsiteX454" fmla="*/ 3121186 w 4327723"/>
                  <a:gd name="connsiteY454" fmla="*/ 910177 h 3326603"/>
                  <a:gd name="connsiteX455" fmla="*/ 3171051 w 4327723"/>
                  <a:gd name="connsiteY455" fmla="*/ 988789 h 3326603"/>
                  <a:gd name="connsiteX456" fmla="*/ 3256114 w 4327723"/>
                  <a:gd name="connsiteY456" fmla="*/ 904494 h 3326603"/>
                  <a:gd name="connsiteX457" fmla="*/ 3293269 w 4327723"/>
                  <a:gd name="connsiteY457" fmla="*/ 1015308 h 3326603"/>
                  <a:gd name="connsiteX458" fmla="*/ 3385177 w 4327723"/>
                  <a:gd name="connsiteY458" fmla="*/ 913966 h 3326603"/>
                  <a:gd name="connsiteX459" fmla="*/ 3392021 w 4327723"/>
                  <a:gd name="connsiteY459" fmla="*/ 915860 h 3326603"/>
                  <a:gd name="connsiteX460" fmla="*/ 3394955 w 4327723"/>
                  <a:gd name="connsiteY460" fmla="*/ 1056982 h 3326603"/>
                  <a:gd name="connsiteX461" fmla="*/ 3476107 w 4327723"/>
                  <a:gd name="connsiteY461" fmla="*/ 1013414 h 3326603"/>
                  <a:gd name="connsiteX462" fmla="*/ 3480996 w 4327723"/>
                  <a:gd name="connsiteY462" fmla="*/ 1018150 h 3326603"/>
                  <a:gd name="connsiteX463" fmla="*/ 3477085 w 4327723"/>
                  <a:gd name="connsiteY463" fmla="*/ 1072136 h 3326603"/>
                  <a:gd name="connsiteX464" fmla="*/ 3670679 w 4327723"/>
                  <a:gd name="connsiteY464" fmla="*/ 1021938 h 3326603"/>
                  <a:gd name="connsiteX465" fmla="*/ 3727387 w 4327723"/>
                  <a:gd name="connsiteY465" fmla="*/ 1092973 h 3326603"/>
                  <a:gd name="connsiteX466" fmla="*/ 3668723 w 4327723"/>
                  <a:gd name="connsiteY466" fmla="*/ 1198104 h 3326603"/>
                  <a:gd name="connsiteX467" fmla="*/ 3738142 w 4327723"/>
                  <a:gd name="connsiteY467" fmla="*/ 1207575 h 3326603"/>
                  <a:gd name="connsiteX468" fmla="*/ 3700988 w 4327723"/>
                  <a:gd name="connsiteY468" fmla="*/ 1297553 h 3326603"/>
                  <a:gd name="connsiteX469" fmla="*/ 3901426 w 4327723"/>
                  <a:gd name="connsiteY469" fmla="*/ 1355328 h 3326603"/>
                  <a:gd name="connsiteX470" fmla="*/ 3906315 w 4327723"/>
                  <a:gd name="connsiteY470" fmla="*/ 1517287 h 3326603"/>
                  <a:gd name="connsiteX471" fmla="*/ 3921959 w 4327723"/>
                  <a:gd name="connsiteY471" fmla="*/ 1503080 h 3326603"/>
                  <a:gd name="connsiteX472" fmla="*/ 4007022 w 4327723"/>
                  <a:gd name="connsiteY472" fmla="*/ 1471824 h 3326603"/>
                  <a:gd name="connsiteX473" fmla="*/ 4030489 w 4327723"/>
                  <a:gd name="connsiteY473" fmla="*/ 1537177 h 3326603"/>
                  <a:gd name="connsiteX474" fmla="*/ 3971823 w 4327723"/>
                  <a:gd name="connsiteY474" fmla="*/ 1611999 h 3326603"/>
                  <a:gd name="connsiteX475" fmla="*/ 4021689 w 4327723"/>
                  <a:gd name="connsiteY475" fmla="*/ 1611999 h 3326603"/>
                  <a:gd name="connsiteX476" fmla="*/ 4028533 w 4327723"/>
                  <a:gd name="connsiteY476" fmla="*/ 1662198 h 3326603"/>
                  <a:gd name="connsiteX477" fmla="*/ 3935647 w 4327723"/>
                  <a:gd name="connsiteY477" fmla="*/ 1794795 h 3326603"/>
                  <a:gd name="connsiteX478" fmla="*/ 4061777 w 4327723"/>
                  <a:gd name="connsiteY478" fmla="*/ 1842152 h 3326603"/>
                  <a:gd name="connsiteX479" fmla="*/ 4009956 w 4327723"/>
                  <a:gd name="connsiteY479" fmla="*/ 1894244 h 3326603"/>
                  <a:gd name="connsiteX480" fmla="*/ 4099909 w 4327723"/>
                  <a:gd name="connsiteY480" fmla="*/ 1989904 h 3326603"/>
                  <a:gd name="connsiteX481" fmla="*/ 3997245 w 4327723"/>
                  <a:gd name="connsiteY481" fmla="*/ 2017371 h 3326603"/>
                  <a:gd name="connsiteX482" fmla="*/ 4025600 w 4327723"/>
                  <a:gd name="connsiteY482" fmla="*/ 2043890 h 3326603"/>
                  <a:gd name="connsiteX483" fmla="*/ 4084264 w 4327723"/>
                  <a:gd name="connsiteY483" fmla="*/ 2130079 h 3326603"/>
                  <a:gd name="connsiteX484" fmla="*/ 4033422 w 4327723"/>
                  <a:gd name="connsiteY484" fmla="*/ 2170806 h 3326603"/>
                  <a:gd name="connsiteX485" fmla="*/ 3989423 w 4327723"/>
                  <a:gd name="connsiteY485" fmla="*/ 2150916 h 3326603"/>
                  <a:gd name="connsiteX486" fmla="*/ 4002134 w 4327723"/>
                  <a:gd name="connsiteY486" fmla="*/ 2224792 h 3326603"/>
                  <a:gd name="connsiteX487" fmla="*/ 3983557 w 4327723"/>
                  <a:gd name="connsiteY487" fmla="*/ 2263624 h 3326603"/>
                  <a:gd name="connsiteX488" fmla="*/ 3979646 w 4327723"/>
                  <a:gd name="connsiteY488" fmla="*/ 2264571 h 3326603"/>
                  <a:gd name="connsiteX489" fmla="*/ 3975735 w 4327723"/>
                  <a:gd name="connsiteY489" fmla="*/ 2355496 h 3326603"/>
                  <a:gd name="connsiteX490" fmla="*/ 3880893 w 4327723"/>
                  <a:gd name="connsiteY490" fmla="*/ 2378227 h 3326603"/>
                  <a:gd name="connsiteX491" fmla="*/ 3893604 w 4327723"/>
                  <a:gd name="connsiteY491" fmla="*/ 2406641 h 3326603"/>
                  <a:gd name="connsiteX492" fmla="*/ 3854494 w 4327723"/>
                  <a:gd name="connsiteY492" fmla="*/ 2440737 h 3326603"/>
                  <a:gd name="connsiteX493" fmla="*/ 3878938 w 4327723"/>
                  <a:gd name="connsiteY493" fmla="*/ 2509878 h 3326603"/>
                  <a:gd name="connsiteX494" fmla="*/ 3814407 w 4327723"/>
                  <a:gd name="connsiteY494" fmla="*/ 2561023 h 3326603"/>
                  <a:gd name="connsiteX495" fmla="*/ 3829073 w 4327723"/>
                  <a:gd name="connsiteY495" fmla="*/ 2560076 h 3326603"/>
                  <a:gd name="connsiteX496" fmla="*/ 3885782 w 4327723"/>
                  <a:gd name="connsiteY496" fmla="*/ 2585648 h 3326603"/>
                  <a:gd name="connsiteX497" fmla="*/ 3858405 w 4327723"/>
                  <a:gd name="connsiteY497" fmla="*/ 2624480 h 3326603"/>
                  <a:gd name="connsiteX498" fmla="*/ 3959113 w 4327723"/>
                  <a:gd name="connsiteY498" fmla="*/ 2756131 h 3326603"/>
                  <a:gd name="connsiteX499" fmla="*/ 3832984 w 4327723"/>
                  <a:gd name="connsiteY499" fmla="*/ 2799699 h 3326603"/>
                  <a:gd name="connsiteX500" fmla="*/ 3912182 w 4327723"/>
                  <a:gd name="connsiteY500" fmla="*/ 2901042 h 3326603"/>
                  <a:gd name="connsiteX501" fmla="*/ 3854494 w 4327723"/>
                  <a:gd name="connsiteY501" fmla="*/ 2974918 h 3326603"/>
                  <a:gd name="connsiteX502" fmla="*/ 3718588 w 4327723"/>
                  <a:gd name="connsiteY502" fmla="*/ 2901042 h 3326603"/>
                  <a:gd name="connsiteX503" fmla="*/ 3654056 w 4327723"/>
                  <a:gd name="connsiteY503" fmla="*/ 2841373 h 3326603"/>
                  <a:gd name="connsiteX504" fmla="*/ 3626680 w 4327723"/>
                  <a:gd name="connsiteY504" fmla="*/ 2910513 h 3326603"/>
                  <a:gd name="connsiteX505" fmla="*/ 3494684 w 4327723"/>
                  <a:gd name="connsiteY505" fmla="*/ 2856527 h 3326603"/>
                  <a:gd name="connsiteX506" fmla="*/ 3417442 w 4327723"/>
                  <a:gd name="connsiteY506" fmla="*/ 2728664 h 3326603"/>
                  <a:gd name="connsiteX507" fmla="*/ 3338245 w 4327723"/>
                  <a:gd name="connsiteY507" fmla="*/ 2801593 h 3326603"/>
                  <a:gd name="connsiteX508" fmla="*/ 3259048 w 4327723"/>
                  <a:gd name="connsiteY508" fmla="*/ 2684149 h 3326603"/>
                  <a:gd name="connsiteX509" fmla="*/ 3260025 w 4327723"/>
                  <a:gd name="connsiteY509" fmla="*/ 2556287 h 3326603"/>
                  <a:gd name="connsiteX510" fmla="*/ 3152473 w 4327723"/>
                  <a:gd name="connsiteY510" fmla="*/ 2612168 h 3326603"/>
                  <a:gd name="connsiteX511" fmla="*/ 3173984 w 4327723"/>
                  <a:gd name="connsiteY511" fmla="*/ 2506089 h 3326603"/>
                  <a:gd name="connsiteX512" fmla="*/ 3190605 w 4327723"/>
                  <a:gd name="connsiteY512" fmla="*/ 2478623 h 3326603"/>
                  <a:gd name="connsiteX513" fmla="*/ 3089898 w 4327723"/>
                  <a:gd name="connsiteY513" fmla="*/ 2554393 h 3326603"/>
                  <a:gd name="connsiteX514" fmla="*/ 2975502 w 4327723"/>
                  <a:gd name="connsiteY514" fmla="*/ 2476728 h 3326603"/>
                  <a:gd name="connsiteX515" fmla="*/ 2980390 w 4327723"/>
                  <a:gd name="connsiteY515" fmla="*/ 2426531 h 3326603"/>
                  <a:gd name="connsiteX516" fmla="*/ 2882616 w 4327723"/>
                  <a:gd name="connsiteY516" fmla="*/ 2507984 h 3326603"/>
                  <a:gd name="connsiteX517" fmla="*/ 2876749 w 4327723"/>
                  <a:gd name="connsiteY517" fmla="*/ 2506089 h 3326603"/>
                  <a:gd name="connsiteX518" fmla="*/ 2867950 w 4327723"/>
                  <a:gd name="connsiteY518" fmla="*/ 2393381 h 3326603"/>
                  <a:gd name="connsiteX519" fmla="*/ 2800485 w 4327723"/>
                  <a:gd name="connsiteY519" fmla="*/ 2421795 h 3326603"/>
                  <a:gd name="connsiteX520" fmla="*/ 2755509 w 4327723"/>
                  <a:gd name="connsiteY520" fmla="*/ 2390540 h 3326603"/>
                  <a:gd name="connsiteX521" fmla="*/ 2754531 w 4327723"/>
                  <a:gd name="connsiteY521" fmla="*/ 2453997 h 3326603"/>
                  <a:gd name="connsiteX522" fmla="*/ 2681200 w 4327723"/>
                  <a:gd name="connsiteY522" fmla="*/ 2436002 h 3326603"/>
                  <a:gd name="connsiteX523" fmla="*/ 2620580 w 4327723"/>
                  <a:gd name="connsiteY523" fmla="*/ 2395275 h 3326603"/>
                  <a:gd name="connsiteX524" fmla="*/ 2648935 w 4327723"/>
                  <a:gd name="connsiteY524" fmla="*/ 2436949 h 3326603"/>
                  <a:gd name="connsiteX525" fmla="*/ 2659690 w 4327723"/>
                  <a:gd name="connsiteY525" fmla="*/ 2507984 h 3326603"/>
                  <a:gd name="connsiteX526" fmla="*/ 2524761 w 4327723"/>
                  <a:gd name="connsiteY526" fmla="*/ 2426531 h 3326603"/>
                  <a:gd name="connsiteX527" fmla="*/ 2538450 w 4327723"/>
                  <a:gd name="connsiteY527" fmla="*/ 2507036 h 3326603"/>
                  <a:gd name="connsiteX528" fmla="*/ 2523784 w 4327723"/>
                  <a:gd name="connsiteY528" fmla="*/ 2579965 h 3326603"/>
                  <a:gd name="connsiteX529" fmla="*/ 2463163 w 4327723"/>
                  <a:gd name="connsiteY529" fmla="*/ 2548710 h 3326603"/>
                  <a:gd name="connsiteX530" fmla="*/ 2437742 w 4327723"/>
                  <a:gd name="connsiteY530" fmla="*/ 2494724 h 3326603"/>
                  <a:gd name="connsiteX531" fmla="*/ 2412321 w 4327723"/>
                  <a:gd name="connsiteY531" fmla="*/ 2652894 h 3326603"/>
                  <a:gd name="connsiteX532" fmla="*/ 2319435 w 4327723"/>
                  <a:gd name="connsiteY532" fmla="*/ 2577124 h 3326603"/>
                  <a:gd name="connsiteX533" fmla="*/ 2323346 w 4327723"/>
                  <a:gd name="connsiteY533" fmla="*/ 2666154 h 3326603"/>
                  <a:gd name="connsiteX534" fmla="*/ 2286191 w 4327723"/>
                  <a:gd name="connsiteY534" fmla="*/ 2758973 h 3326603"/>
                  <a:gd name="connsiteX535" fmla="*/ 2161040 w 4327723"/>
                  <a:gd name="connsiteY535" fmla="*/ 2662365 h 3326603"/>
                  <a:gd name="connsiteX536" fmla="*/ 2171795 w 4327723"/>
                  <a:gd name="connsiteY536" fmla="*/ 2731506 h 3326603"/>
                  <a:gd name="connsiteX537" fmla="*/ 2157129 w 4327723"/>
                  <a:gd name="connsiteY537" fmla="*/ 2824324 h 3326603"/>
                  <a:gd name="connsiteX538" fmla="*/ 2093576 w 4327723"/>
                  <a:gd name="connsiteY538" fmla="*/ 2814853 h 3326603"/>
                  <a:gd name="connsiteX539" fmla="*/ 2068155 w 4327723"/>
                  <a:gd name="connsiteY539" fmla="*/ 2747607 h 3326603"/>
                  <a:gd name="connsiteX540" fmla="*/ 2039800 w 4327723"/>
                  <a:gd name="connsiteY540" fmla="*/ 2800646 h 3326603"/>
                  <a:gd name="connsiteX541" fmla="*/ 2033933 w 4327723"/>
                  <a:gd name="connsiteY541" fmla="*/ 2801593 h 3326603"/>
                  <a:gd name="connsiteX542" fmla="*/ 2000690 w 4327723"/>
                  <a:gd name="connsiteY542" fmla="*/ 2731506 h 3326603"/>
                  <a:gd name="connsiteX543" fmla="*/ 1924426 w 4327723"/>
                  <a:gd name="connsiteY543" fmla="*/ 2794016 h 3326603"/>
                  <a:gd name="connsiteX544" fmla="*/ 1892160 w 4327723"/>
                  <a:gd name="connsiteY544" fmla="*/ 2709722 h 3326603"/>
                  <a:gd name="connsiteX545" fmla="*/ 1898027 w 4327723"/>
                  <a:gd name="connsiteY545" fmla="*/ 2663313 h 3326603"/>
                  <a:gd name="connsiteX546" fmla="*/ 1792430 w 4327723"/>
                  <a:gd name="connsiteY546" fmla="*/ 2705933 h 3326603"/>
                  <a:gd name="connsiteX547" fmla="*/ 1792430 w 4327723"/>
                  <a:gd name="connsiteY547" fmla="*/ 2608379 h 3326603"/>
                  <a:gd name="connsiteX548" fmla="*/ 1828607 w 4327723"/>
                  <a:gd name="connsiteY548" fmla="*/ 2535450 h 3326603"/>
                  <a:gd name="connsiteX549" fmla="*/ 1767009 w 4327723"/>
                  <a:gd name="connsiteY549" fmla="*/ 2577124 h 3326603"/>
                  <a:gd name="connsiteX550" fmla="*/ 1723988 w 4327723"/>
                  <a:gd name="connsiteY550" fmla="*/ 2528820 h 3326603"/>
                  <a:gd name="connsiteX551" fmla="*/ 1788519 w 4327723"/>
                  <a:gd name="connsiteY551" fmla="*/ 2430319 h 3326603"/>
                  <a:gd name="connsiteX552" fmla="*/ 1855006 w 4327723"/>
                  <a:gd name="connsiteY552" fmla="*/ 2364020 h 3326603"/>
                  <a:gd name="connsiteX553" fmla="*/ 1846206 w 4327723"/>
                  <a:gd name="connsiteY553" fmla="*/ 2366861 h 3326603"/>
                  <a:gd name="connsiteX554" fmla="*/ 1826652 w 4327723"/>
                  <a:gd name="connsiteY554" fmla="*/ 2388645 h 3326603"/>
                  <a:gd name="connsiteX555" fmla="*/ 1757231 w 4327723"/>
                  <a:gd name="connsiteY555" fmla="*/ 2446420 h 3326603"/>
                  <a:gd name="connsiteX556" fmla="*/ 1725944 w 4327723"/>
                  <a:gd name="connsiteY556" fmla="*/ 2346024 h 3326603"/>
                  <a:gd name="connsiteX557" fmla="*/ 1582215 w 4327723"/>
                  <a:gd name="connsiteY557" fmla="*/ 2431266 h 3326603"/>
                  <a:gd name="connsiteX558" fmla="*/ 1525506 w 4327723"/>
                  <a:gd name="connsiteY558" fmla="*/ 2341289 h 3326603"/>
                  <a:gd name="connsiteX559" fmla="*/ 1367111 w 4327723"/>
                  <a:gd name="connsiteY559" fmla="*/ 2448314 h 3326603"/>
                  <a:gd name="connsiteX560" fmla="*/ 1327024 w 4327723"/>
                  <a:gd name="connsiteY560" fmla="*/ 2295827 h 3326603"/>
                  <a:gd name="connsiteX561" fmla="*/ 1224360 w 4327723"/>
                  <a:gd name="connsiteY561" fmla="*/ 2338448 h 3326603"/>
                  <a:gd name="connsiteX562" fmla="*/ 1244893 w 4327723"/>
                  <a:gd name="connsiteY562" fmla="*/ 2220056 h 3326603"/>
                  <a:gd name="connsiteX563" fmla="*/ 1059122 w 4327723"/>
                  <a:gd name="connsiteY563" fmla="*/ 2201114 h 3326603"/>
                  <a:gd name="connsiteX564" fmla="*/ 1149074 w 4327723"/>
                  <a:gd name="connsiteY564" fmla="*/ 2074198 h 3326603"/>
                  <a:gd name="connsiteX565" fmla="*/ 1084543 w 4327723"/>
                  <a:gd name="connsiteY565" fmla="*/ 2077987 h 3326603"/>
                  <a:gd name="connsiteX566" fmla="*/ 982858 w 4327723"/>
                  <a:gd name="connsiteY566" fmla="*/ 2042943 h 3326603"/>
                  <a:gd name="connsiteX567" fmla="*/ 996546 w 4327723"/>
                  <a:gd name="connsiteY567" fmla="*/ 1932129 h 3326603"/>
                  <a:gd name="connsiteX568" fmla="*/ 1078677 w 4327723"/>
                  <a:gd name="connsiteY568" fmla="*/ 1887614 h 3326603"/>
                  <a:gd name="connsiteX569" fmla="*/ 997524 w 4327723"/>
                  <a:gd name="connsiteY569" fmla="*/ 1841205 h 3326603"/>
                  <a:gd name="connsiteX570" fmla="*/ 1079654 w 4327723"/>
                  <a:gd name="connsiteY570" fmla="*/ 1796690 h 3326603"/>
                  <a:gd name="connsiteX571" fmla="*/ 1122675 w 4327723"/>
                  <a:gd name="connsiteY571" fmla="*/ 1792901 h 3326603"/>
                  <a:gd name="connsiteX572" fmla="*/ 1048366 w 4327723"/>
                  <a:gd name="connsiteY572" fmla="*/ 1766382 h 3326603"/>
                  <a:gd name="connsiteX573" fmla="*/ 924193 w 4327723"/>
                  <a:gd name="connsiteY573" fmla="*/ 1657462 h 3326603"/>
                  <a:gd name="connsiteX574" fmla="*/ 1044456 w 4327723"/>
                  <a:gd name="connsiteY574" fmla="*/ 1559907 h 3326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</a:cxnLst>
                <a:rect l="l" t="t" r="r" b="b"/>
                <a:pathLst>
                  <a:path w="4327723" h="3326603">
                    <a:moveTo>
                      <a:pt x="76488" y="2042943"/>
                    </a:moveTo>
                    <a:cubicBezTo>
                      <a:pt x="50089" y="2063780"/>
                      <a:pt x="21734" y="2098824"/>
                      <a:pt x="13912" y="2131026"/>
                    </a:cubicBezTo>
                    <a:cubicBezTo>
                      <a:pt x="8046" y="2154704"/>
                      <a:pt x="21734" y="2185012"/>
                      <a:pt x="52044" y="2169858"/>
                    </a:cubicBezTo>
                    <a:cubicBezTo>
                      <a:pt x="70621" y="2160387"/>
                      <a:pt x="86265" y="2146180"/>
                      <a:pt x="102887" y="2134815"/>
                    </a:cubicBezTo>
                    <a:cubicBezTo>
                      <a:pt x="105820" y="2132920"/>
                      <a:pt x="110709" y="2134815"/>
                      <a:pt x="110709" y="2137656"/>
                    </a:cubicBezTo>
                    <a:cubicBezTo>
                      <a:pt x="113642" y="2170806"/>
                      <a:pt x="105820" y="2204902"/>
                      <a:pt x="104843" y="2237105"/>
                    </a:cubicBezTo>
                    <a:cubicBezTo>
                      <a:pt x="104843" y="2250365"/>
                      <a:pt x="101909" y="2272148"/>
                      <a:pt x="110709" y="2283514"/>
                    </a:cubicBezTo>
                    <a:cubicBezTo>
                      <a:pt x="121464" y="2298668"/>
                      <a:pt x="146886" y="2260783"/>
                      <a:pt x="152752" y="2254153"/>
                    </a:cubicBezTo>
                    <a:cubicBezTo>
                      <a:pt x="156663" y="2249417"/>
                      <a:pt x="163507" y="2255100"/>
                      <a:pt x="160574" y="2259836"/>
                    </a:cubicBezTo>
                    <a:cubicBezTo>
                      <a:pt x="130264" y="2298668"/>
                      <a:pt x="161552" y="2345077"/>
                      <a:pt x="209461" y="2337500"/>
                    </a:cubicBezTo>
                    <a:cubicBezTo>
                      <a:pt x="215328" y="2336553"/>
                      <a:pt x="216306" y="2346024"/>
                      <a:pt x="210439" y="2346972"/>
                    </a:cubicBezTo>
                    <a:cubicBezTo>
                      <a:pt x="194795" y="2348866"/>
                      <a:pt x="159596" y="2352654"/>
                      <a:pt x="170351" y="2376332"/>
                    </a:cubicBezTo>
                    <a:cubicBezTo>
                      <a:pt x="179151" y="2394328"/>
                      <a:pt x="197728" y="2408535"/>
                      <a:pt x="214350" y="2419901"/>
                    </a:cubicBezTo>
                    <a:cubicBezTo>
                      <a:pt x="215328" y="2420848"/>
                      <a:pt x="216306" y="2420848"/>
                      <a:pt x="217283" y="2421795"/>
                    </a:cubicBezTo>
                    <a:cubicBezTo>
                      <a:pt x="210439" y="2426531"/>
                      <a:pt x="205550" y="2432213"/>
                      <a:pt x="203595" y="2440737"/>
                    </a:cubicBezTo>
                    <a:cubicBezTo>
                      <a:pt x="201639" y="2449261"/>
                      <a:pt x="215328" y="2456839"/>
                      <a:pt x="222172" y="2462521"/>
                    </a:cubicBezTo>
                    <a:cubicBezTo>
                      <a:pt x="232927" y="2470098"/>
                      <a:pt x="243682" y="2477675"/>
                      <a:pt x="254438" y="2486199"/>
                    </a:cubicBezTo>
                    <a:cubicBezTo>
                      <a:pt x="250527" y="2486199"/>
                      <a:pt x="246615" y="2487147"/>
                      <a:pt x="243682" y="2489988"/>
                    </a:cubicBezTo>
                    <a:cubicBezTo>
                      <a:pt x="229994" y="2500406"/>
                      <a:pt x="230972" y="2516507"/>
                      <a:pt x="234883" y="2530715"/>
                    </a:cubicBezTo>
                    <a:cubicBezTo>
                      <a:pt x="233905" y="2531662"/>
                      <a:pt x="233905" y="2532609"/>
                      <a:pt x="234883" y="2534503"/>
                    </a:cubicBezTo>
                    <a:cubicBezTo>
                      <a:pt x="235861" y="2535450"/>
                      <a:pt x="236838" y="2536397"/>
                      <a:pt x="236838" y="2537344"/>
                    </a:cubicBezTo>
                    <a:cubicBezTo>
                      <a:pt x="237816" y="2539239"/>
                      <a:pt x="238794" y="2542080"/>
                      <a:pt x="239771" y="2543974"/>
                    </a:cubicBezTo>
                    <a:cubicBezTo>
                      <a:pt x="245638" y="2557234"/>
                      <a:pt x="254438" y="2568600"/>
                      <a:pt x="264215" y="2579965"/>
                    </a:cubicBezTo>
                    <a:cubicBezTo>
                      <a:pt x="264215" y="2579965"/>
                      <a:pt x="263237" y="2579965"/>
                      <a:pt x="263237" y="2579965"/>
                    </a:cubicBezTo>
                    <a:cubicBezTo>
                      <a:pt x="249549" y="2564811"/>
                      <a:pt x="237816" y="2549657"/>
                      <a:pt x="226083" y="2537344"/>
                    </a:cubicBezTo>
                    <a:cubicBezTo>
                      <a:pt x="218261" y="2528820"/>
                      <a:pt x="193818" y="2497565"/>
                      <a:pt x="174263" y="2503248"/>
                    </a:cubicBezTo>
                    <a:cubicBezTo>
                      <a:pt x="153730" y="2508931"/>
                      <a:pt x="165463" y="2531662"/>
                      <a:pt x="170351" y="2542080"/>
                    </a:cubicBezTo>
                    <a:cubicBezTo>
                      <a:pt x="175240" y="2552498"/>
                      <a:pt x="185018" y="2564811"/>
                      <a:pt x="196751" y="2575230"/>
                    </a:cubicBezTo>
                    <a:cubicBezTo>
                      <a:pt x="154708" y="2575230"/>
                      <a:pt x="106798" y="2580912"/>
                      <a:pt x="131242" y="2608379"/>
                    </a:cubicBezTo>
                    <a:cubicBezTo>
                      <a:pt x="144930" y="2623533"/>
                      <a:pt x="175240" y="2634899"/>
                      <a:pt x="197728" y="2642476"/>
                    </a:cubicBezTo>
                    <a:cubicBezTo>
                      <a:pt x="220217" y="2650053"/>
                      <a:pt x="247593" y="2659524"/>
                      <a:pt x="274970" y="2667101"/>
                    </a:cubicBezTo>
                    <a:cubicBezTo>
                      <a:pt x="270082" y="2668048"/>
                      <a:pt x="265193" y="2668995"/>
                      <a:pt x="260304" y="2669943"/>
                    </a:cubicBezTo>
                    <a:cubicBezTo>
                      <a:pt x="235861" y="2674678"/>
                      <a:pt x="174263" y="2688885"/>
                      <a:pt x="158619" y="2706881"/>
                    </a:cubicBezTo>
                    <a:cubicBezTo>
                      <a:pt x="132219" y="2736242"/>
                      <a:pt x="206528" y="2730559"/>
                      <a:pt x="267148" y="2722035"/>
                    </a:cubicBezTo>
                    <a:cubicBezTo>
                      <a:pt x="229994" y="2740030"/>
                      <a:pt x="198706" y="2762761"/>
                      <a:pt x="185995" y="2789281"/>
                    </a:cubicBezTo>
                    <a:cubicBezTo>
                      <a:pt x="175240" y="2811065"/>
                      <a:pt x="227061" y="2801593"/>
                      <a:pt x="274970" y="2787386"/>
                    </a:cubicBezTo>
                    <a:cubicBezTo>
                      <a:pt x="271059" y="2789281"/>
                      <a:pt x="268126" y="2791175"/>
                      <a:pt x="264215" y="2794016"/>
                    </a:cubicBezTo>
                    <a:cubicBezTo>
                      <a:pt x="235861" y="2814853"/>
                      <a:pt x="213372" y="2838531"/>
                      <a:pt x="195773" y="2864104"/>
                    </a:cubicBezTo>
                    <a:cubicBezTo>
                      <a:pt x="158619" y="2919037"/>
                      <a:pt x="243682" y="2896306"/>
                      <a:pt x="281814" y="2883047"/>
                    </a:cubicBezTo>
                    <a:cubicBezTo>
                      <a:pt x="294525" y="2878311"/>
                      <a:pt x="307236" y="2873575"/>
                      <a:pt x="319946" y="2868839"/>
                    </a:cubicBezTo>
                    <a:cubicBezTo>
                      <a:pt x="313102" y="2873575"/>
                      <a:pt x="307236" y="2878311"/>
                      <a:pt x="300392" y="2883047"/>
                    </a:cubicBezTo>
                    <a:cubicBezTo>
                      <a:pt x="278881" y="2900095"/>
                      <a:pt x="258349" y="2923773"/>
                      <a:pt x="253460" y="2946504"/>
                    </a:cubicBezTo>
                    <a:cubicBezTo>
                      <a:pt x="249549" y="2964500"/>
                      <a:pt x="251504" y="2984389"/>
                      <a:pt x="260304" y="2998596"/>
                    </a:cubicBezTo>
                    <a:cubicBezTo>
                      <a:pt x="231950" y="3018486"/>
                      <a:pt x="192840" y="3046900"/>
                      <a:pt x="194795" y="3073419"/>
                    </a:cubicBezTo>
                    <a:cubicBezTo>
                      <a:pt x="194795" y="3076261"/>
                      <a:pt x="198706" y="3078155"/>
                      <a:pt x="201639" y="3078155"/>
                    </a:cubicBezTo>
                    <a:cubicBezTo>
                      <a:pt x="233905" y="3078155"/>
                      <a:pt x="276926" y="3065842"/>
                      <a:pt x="305280" y="3056371"/>
                    </a:cubicBezTo>
                    <a:cubicBezTo>
                      <a:pt x="322880" y="3050688"/>
                      <a:pt x="340479" y="3044059"/>
                      <a:pt x="357101" y="3038376"/>
                    </a:cubicBezTo>
                    <a:cubicBezTo>
                      <a:pt x="328746" y="3056371"/>
                      <a:pt x="302347" y="3076261"/>
                      <a:pt x="300392" y="3098045"/>
                    </a:cubicBezTo>
                    <a:cubicBezTo>
                      <a:pt x="300392" y="3100886"/>
                      <a:pt x="301369" y="3101833"/>
                      <a:pt x="304302" y="3103727"/>
                    </a:cubicBezTo>
                    <a:cubicBezTo>
                      <a:pt x="326791" y="3114146"/>
                      <a:pt x="377633" y="3088573"/>
                      <a:pt x="408921" y="3071525"/>
                    </a:cubicBezTo>
                    <a:cubicBezTo>
                      <a:pt x="398166" y="3093309"/>
                      <a:pt x="397188" y="3115093"/>
                      <a:pt x="404032" y="3139718"/>
                    </a:cubicBezTo>
                    <a:cubicBezTo>
                      <a:pt x="406966" y="3151084"/>
                      <a:pt x="423587" y="3172868"/>
                      <a:pt x="444120" y="3170026"/>
                    </a:cubicBezTo>
                    <a:cubicBezTo>
                      <a:pt x="474430" y="3166238"/>
                      <a:pt x="490074" y="3128353"/>
                      <a:pt x="498874" y="3096151"/>
                    </a:cubicBezTo>
                    <a:cubicBezTo>
                      <a:pt x="506696" y="3147296"/>
                      <a:pt x="530162" y="3222118"/>
                      <a:pt x="573182" y="3187075"/>
                    </a:cubicBezTo>
                    <a:cubicBezTo>
                      <a:pt x="587849" y="3174762"/>
                      <a:pt x="595671" y="3153925"/>
                      <a:pt x="598604" y="3131194"/>
                    </a:cubicBezTo>
                    <a:cubicBezTo>
                      <a:pt x="612292" y="3155819"/>
                      <a:pt x="631847" y="3173815"/>
                      <a:pt x="658246" y="3161502"/>
                    </a:cubicBezTo>
                    <a:cubicBezTo>
                      <a:pt x="685623" y="3148243"/>
                      <a:pt x="694423" y="3116987"/>
                      <a:pt x="701267" y="3095203"/>
                    </a:cubicBezTo>
                    <a:cubicBezTo>
                      <a:pt x="702245" y="3093309"/>
                      <a:pt x="702245" y="3090468"/>
                      <a:pt x="703223" y="3088573"/>
                    </a:cubicBezTo>
                    <a:cubicBezTo>
                      <a:pt x="723755" y="3090468"/>
                      <a:pt x="748199" y="3086679"/>
                      <a:pt x="771665" y="3081943"/>
                    </a:cubicBezTo>
                    <a:cubicBezTo>
                      <a:pt x="754065" y="3091415"/>
                      <a:pt x="737443" y="3100886"/>
                      <a:pt x="720822" y="3111305"/>
                    </a:cubicBezTo>
                    <a:cubicBezTo>
                      <a:pt x="717889" y="3113199"/>
                      <a:pt x="715933" y="3116987"/>
                      <a:pt x="718866" y="3118881"/>
                    </a:cubicBezTo>
                    <a:cubicBezTo>
                      <a:pt x="725711" y="3123617"/>
                      <a:pt x="733533" y="3124564"/>
                      <a:pt x="743310" y="3121723"/>
                    </a:cubicBezTo>
                    <a:cubicBezTo>
                      <a:pt x="756021" y="3118881"/>
                      <a:pt x="768731" y="3114146"/>
                      <a:pt x="780464" y="3110357"/>
                    </a:cubicBezTo>
                    <a:cubicBezTo>
                      <a:pt x="797086" y="3104675"/>
                      <a:pt x="773620" y="3126459"/>
                      <a:pt x="770687" y="3134035"/>
                    </a:cubicBezTo>
                    <a:cubicBezTo>
                      <a:pt x="758954" y="3162450"/>
                      <a:pt x="753087" y="3195599"/>
                      <a:pt x="756998" y="3225907"/>
                    </a:cubicBezTo>
                    <a:cubicBezTo>
                      <a:pt x="758954" y="3242008"/>
                      <a:pt x="779487" y="3253374"/>
                      <a:pt x="798064" y="3237273"/>
                    </a:cubicBezTo>
                    <a:cubicBezTo>
                      <a:pt x="836196" y="3204123"/>
                      <a:pt x="862595" y="3165291"/>
                      <a:pt x="886061" y="3125511"/>
                    </a:cubicBezTo>
                    <a:cubicBezTo>
                      <a:pt x="883128" y="3158661"/>
                      <a:pt x="887039" y="3201282"/>
                      <a:pt x="940815" y="3185181"/>
                    </a:cubicBezTo>
                    <a:cubicBezTo>
                      <a:pt x="969169" y="3176656"/>
                      <a:pt x="976991" y="3145401"/>
                      <a:pt x="983835" y="3127406"/>
                    </a:cubicBezTo>
                    <a:cubicBezTo>
                      <a:pt x="990679" y="3108463"/>
                      <a:pt x="990679" y="3091415"/>
                      <a:pt x="986769" y="3074367"/>
                    </a:cubicBezTo>
                    <a:cubicBezTo>
                      <a:pt x="1005346" y="3090468"/>
                      <a:pt x="1020990" y="3104675"/>
                      <a:pt x="1055211" y="3114146"/>
                    </a:cubicBezTo>
                    <a:cubicBezTo>
                      <a:pt x="1072810" y="3118881"/>
                      <a:pt x="1090409" y="3105622"/>
                      <a:pt x="1092365" y="3094256"/>
                    </a:cubicBezTo>
                    <a:cubicBezTo>
                      <a:pt x="1097254" y="3063001"/>
                      <a:pt x="1083565" y="3032693"/>
                      <a:pt x="1068899" y="3003332"/>
                    </a:cubicBezTo>
                    <a:cubicBezTo>
                      <a:pt x="1066944" y="3000490"/>
                      <a:pt x="1065966" y="2997649"/>
                      <a:pt x="1064010" y="2994808"/>
                    </a:cubicBezTo>
                    <a:cubicBezTo>
                      <a:pt x="1067921" y="2975865"/>
                      <a:pt x="1058144" y="2954081"/>
                      <a:pt x="1050322" y="2932297"/>
                    </a:cubicBezTo>
                    <a:cubicBezTo>
                      <a:pt x="1071832" y="2961658"/>
                      <a:pt x="1105076" y="3001438"/>
                      <a:pt x="1142230" y="2990072"/>
                    </a:cubicBezTo>
                    <a:cubicBezTo>
                      <a:pt x="1156896" y="2985336"/>
                      <a:pt x="1160807" y="2975865"/>
                      <a:pt x="1162763" y="2965447"/>
                    </a:cubicBezTo>
                    <a:cubicBezTo>
                      <a:pt x="1164718" y="2957870"/>
                      <a:pt x="1165696" y="2949346"/>
                      <a:pt x="1165696" y="2941768"/>
                    </a:cubicBezTo>
                    <a:cubicBezTo>
                      <a:pt x="1176451" y="2962605"/>
                      <a:pt x="1191117" y="2974918"/>
                      <a:pt x="1208716" y="2954081"/>
                    </a:cubicBezTo>
                    <a:cubicBezTo>
                      <a:pt x="1227294" y="2933244"/>
                      <a:pt x="1235116" y="2909566"/>
                      <a:pt x="1246849" y="2885888"/>
                    </a:cubicBezTo>
                    <a:cubicBezTo>
                      <a:pt x="1237071" y="2903883"/>
                      <a:pt x="1241960" y="2925667"/>
                      <a:pt x="1236094" y="2944610"/>
                    </a:cubicBezTo>
                    <a:cubicBezTo>
                      <a:pt x="1233160" y="2956923"/>
                      <a:pt x="1231205" y="2972077"/>
                      <a:pt x="1234138" y="2984389"/>
                    </a:cubicBezTo>
                    <a:cubicBezTo>
                      <a:pt x="1234138" y="2986284"/>
                      <a:pt x="1236094" y="2987231"/>
                      <a:pt x="1238049" y="2986284"/>
                    </a:cubicBezTo>
                    <a:cubicBezTo>
                      <a:pt x="1287914" y="2977759"/>
                      <a:pt x="1331913" y="2944610"/>
                      <a:pt x="1364178" y="2917143"/>
                    </a:cubicBezTo>
                    <a:cubicBezTo>
                      <a:pt x="1359289" y="2921879"/>
                      <a:pt x="1354401" y="2925667"/>
                      <a:pt x="1350490" y="2930403"/>
                    </a:cubicBezTo>
                    <a:cubicBezTo>
                      <a:pt x="1341690" y="2939874"/>
                      <a:pt x="1333868" y="2946504"/>
                      <a:pt x="1333868" y="2957870"/>
                    </a:cubicBezTo>
                    <a:cubicBezTo>
                      <a:pt x="1333868" y="2981548"/>
                      <a:pt x="1410132" y="2942715"/>
                      <a:pt x="1413065" y="2941768"/>
                    </a:cubicBezTo>
                    <a:cubicBezTo>
                      <a:pt x="1439464" y="2928509"/>
                      <a:pt x="1459997" y="2907672"/>
                      <a:pt x="1475641" y="2884941"/>
                    </a:cubicBezTo>
                    <a:cubicBezTo>
                      <a:pt x="1474663" y="2896306"/>
                      <a:pt x="1474663" y="2906725"/>
                      <a:pt x="1476619" y="2919037"/>
                    </a:cubicBezTo>
                    <a:cubicBezTo>
                      <a:pt x="1478574" y="2927561"/>
                      <a:pt x="1490307" y="2959764"/>
                      <a:pt x="1506929" y="2960711"/>
                    </a:cubicBezTo>
                    <a:cubicBezTo>
                      <a:pt x="1517684" y="2960711"/>
                      <a:pt x="1529417" y="2960711"/>
                      <a:pt x="1533328" y="2951240"/>
                    </a:cubicBezTo>
                    <a:cubicBezTo>
                      <a:pt x="1540172" y="2935139"/>
                      <a:pt x="1550927" y="2919037"/>
                      <a:pt x="1561682" y="2903883"/>
                    </a:cubicBezTo>
                    <a:cubicBezTo>
                      <a:pt x="1560705" y="2929456"/>
                      <a:pt x="1565594" y="2960711"/>
                      <a:pt x="1588082" y="2963552"/>
                    </a:cubicBezTo>
                    <a:cubicBezTo>
                      <a:pt x="1577326" y="2975865"/>
                      <a:pt x="1566571" y="2989125"/>
                      <a:pt x="1565594" y="3000490"/>
                    </a:cubicBezTo>
                    <a:cubicBezTo>
                      <a:pt x="1564616" y="3004279"/>
                      <a:pt x="1568527" y="3007120"/>
                      <a:pt x="1573416" y="3006173"/>
                    </a:cubicBezTo>
                    <a:cubicBezTo>
                      <a:pt x="1602748" y="3001438"/>
                      <a:pt x="1627192" y="2989125"/>
                      <a:pt x="1653591" y="2977759"/>
                    </a:cubicBezTo>
                    <a:cubicBezTo>
                      <a:pt x="1618392" y="3003332"/>
                      <a:pt x="1577326" y="3039323"/>
                      <a:pt x="1601770" y="3057318"/>
                    </a:cubicBezTo>
                    <a:cubicBezTo>
                      <a:pt x="1616436" y="3068684"/>
                      <a:pt x="1637947" y="3064895"/>
                      <a:pt x="1655546" y="3056371"/>
                    </a:cubicBezTo>
                    <a:cubicBezTo>
                      <a:pt x="1655546" y="3060160"/>
                      <a:pt x="1656524" y="3063948"/>
                      <a:pt x="1657501" y="3067737"/>
                    </a:cubicBezTo>
                    <a:cubicBezTo>
                      <a:pt x="1661412" y="3083838"/>
                      <a:pt x="1681945" y="3138771"/>
                      <a:pt x="1708344" y="3143507"/>
                    </a:cubicBezTo>
                    <a:cubicBezTo>
                      <a:pt x="1731810" y="3148243"/>
                      <a:pt x="1738654" y="3127406"/>
                      <a:pt x="1740610" y="3103727"/>
                    </a:cubicBezTo>
                    <a:cubicBezTo>
                      <a:pt x="1746476" y="3119829"/>
                      <a:pt x="1753321" y="3135930"/>
                      <a:pt x="1762120" y="3153925"/>
                    </a:cubicBezTo>
                    <a:cubicBezTo>
                      <a:pt x="1767009" y="3163397"/>
                      <a:pt x="1779720" y="3195599"/>
                      <a:pt x="1800252" y="3192758"/>
                    </a:cubicBezTo>
                    <a:cubicBezTo>
                      <a:pt x="1825674" y="3189916"/>
                      <a:pt x="1826652" y="3154872"/>
                      <a:pt x="1830562" y="3141613"/>
                    </a:cubicBezTo>
                    <a:cubicBezTo>
                      <a:pt x="1833496" y="3132141"/>
                      <a:pt x="1834473" y="3122670"/>
                      <a:pt x="1835451" y="3113199"/>
                    </a:cubicBezTo>
                    <a:cubicBezTo>
                      <a:pt x="1843273" y="3128353"/>
                      <a:pt x="1853050" y="3142560"/>
                      <a:pt x="1867717" y="3154872"/>
                    </a:cubicBezTo>
                    <a:cubicBezTo>
                      <a:pt x="1882383" y="3168132"/>
                      <a:pt x="1920515" y="3213594"/>
                      <a:pt x="1953758" y="3204123"/>
                    </a:cubicBezTo>
                    <a:cubicBezTo>
                      <a:pt x="1984069" y="3194652"/>
                      <a:pt x="1986024" y="3152031"/>
                      <a:pt x="1989935" y="3134035"/>
                    </a:cubicBezTo>
                    <a:cubicBezTo>
                      <a:pt x="1990913" y="3130247"/>
                      <a:pt x="1990913" y="3127406"/>
                      <a:pt x="1990913" y="3124564"/>
                    </a:cubicBezTo>
                    <a:cubicBezTo>
                      <a:pt x="1995801" y="3129300"/>
                      <a:pt x="1999712" y="3134035"/>
                      <a:pt x="2004601" y="3138771"/>
                    </a:cubicBezTo>
                    <a:cubicBezTo>
                      <a:pt x="2008512" y="3142560"/>
                      <a:pt x="2013400" y="3141613"/>
                      <a:pt x="2019267" y="3139718"/>
                    </a:cubicBezTo>
                    <a:cubicBezTo>
                      <a:pt x="2035889" y="3133089"/>
                      <a:pt x="2033933" y="3125511"/>
                      <a:pt x="2032956" y="3112252"/>
                    </a:cubicBezTo>
                    <a:cubicBezTo>
                      <a:pt x="2031978" y="3097098"/>
                      <a:pt x="2028067" y="3081943"/>
                      <a:pt x="2023178" y="3066789"/>
                    </a:cubicBezTo>
                    <a:cubicBezTo>
                      <a:pt x="2041755" y="3083838"/>
                      <a:pt x="2061311" y="3098992"/>
                      <a:pt x="2087709" y="3111305"/>
                    </a:cubicBezTo>
                    <a:cubicBezTo>
                      <a:pt x="2105309" y="3118881"/>
                      <a:pt x="2140508" y="3128353"/>
                      <a:pt x="2159085" y="3118881"/>
                    </a:cubicBezTo>
                    <a:cubicBezTo>
                      <a:pt x="2182551" y="3106569"/>
                      <a:pt x="2155174" y="3075314"/>
                      <a:pt x="2123886" y="3048794"/>
                    </a:cubicBezTo>
                    <a:cubicBezTo>
                      <a:pt x="2182551" y="3076261"/>
                      <a:pt x="2251971" y="3099939"/>
                      <a:pt x="2309657" y="3072472"/>
                    </a:cubicBezTo>
                    <a:cubicBezTo>
                      <a:pt x="2347790" y="3053530"/>
                      <a:pt x="2265659" y="3003332"/>
                      <a:pt x="2210905" y="2973024"/>
                    </a:cubicBezTo>
                    <a:cubicBezTo>
                      <a:pt x="2243170" y="2981548"/>
                      <a:pt x="2274459" y="2991019"/>
                      <a:pt x="2308680" y="2995755"/>
                    </a:cubicBezTo>
                    <a:cubicBezTo>
                      <a:pt x="2331168" y="2999543"/>
                      <a:pt x="2362455" y="3006173"/>
                      <a:pt x="2381033" y="2991966"/>
                    </a:cubicBezTo>
                    <a:cubicBezTo>
                      <a:pt x="2402543" y="2975865"/>
                      <a:pt x="2364411" y="2953134"/>
                      <a:pt x="2334101" y="2937033"/>
                    </a:cubicBezTo>
                    <a:cubicBezTo>
                      <a:pt x="2358544" y="2942715"/>
                      <a:pt x="2385922" y="2946504"/>
                      <a:pt x="2393743" y="2933244"/>
                    </a:cubicBezTo>
                    <a:cubicBezTo>
                      <a:pt x="2401565" y="2919037"/>
                      <a:pt x="2386899" y="2904830"/>
                      <a:pt x="2365389" y="2892518"/>
                    </a:cubicBezTo>
                    <a:cubicBezTo>
                      <a:pt x="2436764" y="2892518"/>
                      <a:pt x="2508140" y="2877364"/>
                      <a:pt x="2533561" y="2834743"/>
                    </a:cubicBezTo>
                    <a:cubicBezTo>
                      <a:pt x="2555071" y="2799699"/>
                      <a:pt x="2533561" y="2776968"/>
                      <a:pt x="2497385" y="2764655"/>
                    </a:cubicBezTo>
                    <a:lnTo>
                      <a:pt x="2497385" y="2764655"/>
                    </a:lnTo>
                    <a:cubicBezTo>
                      <a:pt x="2512050" y="2762761"/>
                      <a:pt x="2527695" y="2758026"/>
                      <a:pt x="2532584" y="2748554"/>
                    </a:cubicBezTo>
                    <a:cubicBezTo>
                      <a:pt x="2542361" y="2765602"/>
                      <a:pt x="2557027" y="2777915"/>
                      <a:pt x="2576582" y="2779810"/>
                    </a:cubicBezTo>
                    <a:cubicBezTo>
                      <a:pt x="2592226" y="2781704"/>
                      <a:pt x="2601025" y="2773180"/>
                      <a:pt x="2607870" y="2764655"/>
                    </a:cubicBezTo>
                    <a:cubicBezTo>
                      <a:pt x="2612759" y="2758026"/>
                      <a:pt x="2617647" y="2749501"/>
                      <a:pt x="2620580" y="2741924"/>
                    </a:cubicBezTo>
                    <a:cubicBezTo>
                      <a:pt x="2622536" y="2766550"/>
                      <a:pt x="2631335" y="2784545"/>
                      <a:pt x="2657735" y="2771285"/>
                    </a:cubicBezTo>
                    <a:cubicBezTo>
                      <a:pt x="2684134" y="2758026"/>
                      <a:pt x="2702711" y="2737189"/>
                      <a:pt x="2724222" y="2720140"/>
                    </a:cubicBezTo>
                    <a:cubicBezTo>
                      <a:pt x="2707599" y="2734347"/>
                      <a:pt x="2701733" y="2757078"/>
                      <a:pt x="2689023" y="2773180"/>
                    </a:cubicBezTo>
                    <a:cubicBezTo>
                      <a:pt x="2680223" y="2783598"/>
                      <a:pt x="2672401" y="2798752"/>
                      <a:pt x="2670445" y="2812012"/>
                    </a:cubicBezTo>
                    <a:cubicBezTo>
                      <a:pt x="2670445" y="2813906"/>
                      <a:pt x="2671423" y="2814853"/>
                      <a:pt x="2673378" y="2815801"/>
                    </a:cubicBezTo>
                    <a:cubicBezTo>
                      <a:pt x="2726177" y="2828113"/>
                      <a:pt x="2783864" y="2812959"/>
                      <a:pt x="2826884" y="2797805"/>
                    </a:cubicBezTo>
                    <a:cubicBezTo>
                      <a:pt x="2820040" y="2799699"/>
                      <a:pt x="2814174" y="2802540"/>
                      <a:pt x="2807330" y="2805382"/>
                    </a:cubicBezTo>
                    <a:cubicBezTo>
                      <a:pt x="2794619" y="2811065"/>
                      <a:pt x="2784841" y="2814853"/>
                      <a:pt x="2779953" y="2825272"/>
                    </a:cubicBezTo>
                    <a:cubicBezTo>
                      <a:pt x="2769198" y="2848950"/>
                      <a:pt x="2862083" y="2841373"/>
                      <a:pt x="2864039" y="2841373"/>
                    </a:cubicBezTo>
                    <a:cubicBezTo>
                      <a:pt x="2896304" y="2838531"/>
                      <a:pt x="2925637" y="2826219"/>
                      <a:pt x="2949102" y="2811065"/>
                    </a:cubicBezTo>
                    <a:cubicBezTo>
                      <a:pt x="2943236" y="2821483"/>
                      <a:pt x="2938347" y="2831902"/>
                      <a:pt x="2935414" y="2844214"/>
                    </a:cubicBezTo>
                    <a:cubicBezTo>
                      <a:pt x="2933459" y="2853685"/>
                      <a:pt x="2931503" y="2890623"/>
                      <a:pt x="2948125" y="2897253"/>
                    </a:cubicBezTo>
                    <a:cubicBezTo>
                      <a:pt x="2958880" y="2901989"/>
                      <a:pt x="2970613" y="2906725"/>
                      <a:pt x="2978435" y="2898201"/>
                    </a:cubicBezTo>
                    <a:cubicBezTo>
                      <a:pt x="2992123" y="2884941"/>
                      <a:pt x="3009723" y="2873575"/>
                      <a:pt x="3026344" y="2863157"/>
                    </a:cubicBezTo>
                    <a:cubicBezTo>
                      <a:pt x="3014612" y="2887782"/>
                      <a:pt x="3005812" y="2919985"/>
                      <a:pt x="3026344" y="2932297"/>
                    </a:cubicBezTo>
                    <a:cubicBezTo>
                      <a:pt x="3010701" y="2939874"/>
                      <a:pt x="2994079" y="2949346"/>
                      <a:pt x="2988212" y="2959764"/>
                    </a:cubicBezTo>
                    <a:cubicBezTo>
                      <a:pt x="2986257" y="2962605"/>
                      <a:pt x="2988212" y="2967341"/>
                      <a:pt x="2994079" y="2968288"/>
                    </a:cubicBezTo>
                    <a:cubicBezTo>
                      <a:pt x="3025366" y="2974918"/>
                      <a:pt x="3054699" y="2973024"/>
                      <a:pt x="3085009" y="2973024"/>
                    </a:cubicBezTo>
                    <a:cubicBezTo>
                      <a:pt x="3040033" y="2984389"/>
                      <a:pt x="2984301" y="3002385"/>
                      <a:pt x="3000923" y="3030798"/>
                    </a:cubicBezTo>
                    <a:cubicBezTo>
                      <a:pt x="3010701" y="3047847"/>
                      <a:pt x="3033188" y="3053530"/>
                      <a:pt x="3053721" y="3051635"/>
                    </a:cubicBezTo>
                    <a:cubicBezTo>
                      <a:pt x="3052744" y="3055424"/>
                      <a:pt x="3051766" y="3059213"/>
                      <a:pt x="3051766" y="3063001"/>
                    </a:cubicBezTo>
                    <a:cubicBezTo>
                      <a:pt x="3048833" y="3080049"/>
                      <a:pt x="3045900" y="3142560"/>
                      <a:pt x="3069365" y="3157714"/>
                    </a:cubicBezTo>
                    <a:cubicBezTo>
                      <a:pt x="3089898" y="3170974"/>
                      <a:pt x="3106519" y="3153925"/>
                      <a:pt x="3118253" y="3132141"/>
                    </a:cubicBezTo>
                    <a:cubicBezTo>
                      <a:pt x="3117275" y="3150137"/>
                      <a:pt x="3117275" y="3169080"/>
                      <a:pt x="3118253" y="3189916"/>
                    </a:cubicBezTo>
                    <a:cubicBezTo>
                      <a:pt x="3119231" y="3201282"/>
                      <a:pt x="3118253" y="3238220"/>
                      <a:pt x="3139763" y="3243902"/>
                    </a:cubicBezTo>
                    <a:cubicBezTo>
                      <a:pt x="3166162" y="3251480"/>
                      <a:pt x="3181806" y="3217383"/>
                      <a:pt x="3191583" y="3206017"/>
                    </a:cubicBezTo>
                    <a:cubicBezTo>
                      <a:pt x="3198428" y="3197493"/>
                      <a:pt x="3203317" y="3188969"/>
                      <a:pt x="3208205" y="3179498"/>
                    </a:cubicBezTo>
                    <a:cubicBezTo>
                      <a:pt x="3210161" y="3197493"/>
                      <a:pt x="3213094" y="3215489"/>
                      <a:pt x="3221893" y="3233484"/>
                    </a:cubicBezTo>
                    <a:cubicBezTo>
                      <a:pt x="3230693" y="3252427"/>
                      <a:pt x="3249270" y="3313043"/>
                      <a:pt x="3285447" y="3315884"/>
                    </a:cubicBezTo>
                    <a:cubicBezTo>
                      <a:pt x="3319668" y="3318726"/>
                      <a:pt x="3339223" y="3277999"/>
                      <a:pt x="3350956" y="3260951"/>
                    </a:cubicBezTo>
                    <a:cubicBezTo>
                      <a:pt x="3352911" y="3258109"/>
                      <a:pt x="3354867" y="3255268"/>
                      <a:pt x="3356823" y="3251480"/>
                    </a:cubicBezTo>
                    <a:cubicBezTo>
                      <a:pt x="3359756" y="3258109"/>
                      <a:pt x="3361711" y="3264739"/>
                      <a:pt x="3364644" y="3271369"/>
                    </a:cubicBezTo>
                    <a:cubicBezTo>
                      <a:pt x="3366600" y="3277052"/>
                      <a:pt x="3372466" y="3277999"/>
                      <a:pt x="3378332" y="3277999"/>
                    </a:cubicBezTo>
                    <a:cubicBezTo>
                      <a:pt x="3396910" y="3277999"/>
                      <a:pt x="3398866" y="3269475"/>
                      <a:pt x="3403754" y="3256215"/>
                    </a:cubicBezTo>
                    <a:cubicBezTo>
                      <a:pt x="3408643" y="3240114"/>
                      <a:pt x="3411576" y="3224013"/>
                      <a:pt x="3413531" y="3206964"/>
                    </a:cubicBezTo>
                    <a:cubicBezTo>
                      <a:pt x="3424286" y="3230643"/>
                      <a:pt x="3436998" y="3254321"/>
                      <a:pt x="3458507" y="3276105"/>
                    </a:cubicBezTo>
                    <a:cubicBezTo>
                      <a:pt x="3472196" y="3291259"/>
                      <a:pt x="3502506" y="3313990"/>
                      <a:pt x="3525972" y="3312096"/>
                    </a:cubicBezTo>
                    <a:cubicBezTo>
                      <a:pt x="3554327" y="3310201"/>
                      <a:pt x="3540638" y="3267581"/>
                      <a:pt x="3521084" y="3228748"/>
                    </a:cubicBezTo>
                    <a:cubicBezTo>
                      <a:pt x="3567037" y="3278946"/>
                      <a:pt x="3625702" y="3331038"/>
                      <a:pt x="3694144" y="3326303"/>
                    </a:cubicBezTo>
                    <a:cubicBezTo>
                      <a:pt x="3740098" y="3323461"/>
                      <a:pt x="3680456" y="3241061"/>
                      <a:pt x="3639391" y="3188022"/>
                    </a:cubicBezTo>
                    <a:cubicBezTo>
                      <a:pt x="3667745" y="3208859"/>
                      <a:pt x="3694144" y="3230643"/>
                      <a:pt x="3725432" y="3249585"/>
                    </a:cubicBezTo>
                    <a:cubicBezTo>
                      <a:pt x="3746943" y="3261898"/>
                      <a:pt x="3774319" y="3280841"/>
                      <a:pt x="3797785" y="3275158"/>
                    </a:cubicBezTo>
                    <a:cubicBezTo>
                      <a:pt x="3826140" y="3267581"/>
                      <a:pt x="3797785" y="3229696"/>
                      <a:pt x="3775297" y="3201282"/>
                    </a:cubicBezTo>
                    <a:cubicBezTo>
                      <a:pt x="3796808" y="3216436"/>
                      <a:pt x="3823207" y="3231590"/>
                      <a:pt x="3834940" y="3221172"/>
                    </a:cubicBezTo>
                    <a:cubicBezTo>
                      <a:pt x="3848628" y="3210753"/>
                      <a:pt x="3840806" y="3190863"/>
                      <a:pt x="3824185" y="3170026"/>
                    </a:cubicBezTo>
                    <a:cubicBezTo>
                      <a:pt x="3894582" y="3198440"/>
                      <a:pt x="3971823" y="3212647"/>
                      <a:pt x="4014844" y="3181392"/>
                    </a:cubicBezTo>
                    <a:cubicBezTo>
                      <a:pt x="4051998" y="3154872"/>
                      <a:pt x="4039288" y="3123617"/>
                      <a:pt x="4008000" y="3097098"/>
                    </a:cubicBezTo>
                    <a:cubicBezTo>
                      <a:pt x="4025600" y="3100886"/>
                      <a:pt x="4046132" y="3103727"/>
                      <a:pt x="4052976" y="3093309"/>
                    </a:cubicBezTo>
                    <a:cubicBezTo>
                      <a:pt x="4059821" y="3082891"/>
                      <a:pt x="4054932" y="3071525"/>
                      <a:pt x="4044177" y="3061107"/>
                    </a:cubicBezTo>
                    <a:cubicBezTo>
                      <a:pt x="4066665" y="3057318"/>
                      <a:pt x="4072532" y="3046900"/>
                      <a:pt x="4049065" y="3031746"/>
                    </a:cubicBezTo>
                    <a:cubicBezTo>
                      <a:pt x="4061777" y="3033640"/>
                      <a:pt x="4074487" y="3035534"/>
                      <a:pt x="4087197" y="3037428"/>
                    </a:cubicBezTo>
                    <a:cubicBezTo>
                      <a:pt x="4107731" y="3041217"/>
                      <a:pt x="4125329" y="3039323"/>
                      <a:pt x="4141952" y="3032693"/>
                    </a:cubicBezTo>
                    <a:cubicBezTo>
                      <a:pt x="4172261" y="3021327"/>
                      <a:pt x="4142929" y="3000490"/>
                      <a:pt x="4111641" y="2984389"/>
                    </a:cubicBezTo>
                    <a:cubicBezTo>
                      <a:pt x="4136085" y="2988178"/>
                      <a:pt x="4155640" y="2985336"/>
                      <a:pt x="4145863" y="2962605"/>
                    </a:cubicBezTo>
                    <a:cubicBezTo>
                      <a:pt x="4138041" y="2943663"/>
                      <a:pt x="4095997" y="2924720"/>
                      <a:pt x="4076442" y="2917143"/>
                    </a:cubicBezTo>
                    <a:cubicBezTo>
                      <a:pt x="4072532" y="2915249"/>
                      <a:pt x="4068621" y="2914302"/>
                      <a:pt x="4064710" y="2912407"/>
                    </a:cubicBezTo>
                    <a:cubicBezTo>
                      <a:pt x="4076442" y="2912407"/>
                      <a:pt x="4087197" y="2911460"/>
                      <a:pt x="4098931" y="2911460"/>
                    </a:cubicBezTo>
                    <a:cubicBezTo>
                      <a:pt x="4126307" y="2911460"/>
                      <a:pt x="4173239" y="2884941"/>
                      <a:pt x="4128263" y="2864104"/>
                    </a:cubicBezTo>
                    <a:cubicBezTo>
                      <a:pt x="4124352" y="2862210"/>
                      <a:pt x="4120441" y="2861263"/>
                      <a:pt x="4116530" y="2860315"/>
                    </a:cubicBezTo>
                    <a:cubicBezTo>
                      <a:pt x="4137063" y="2843267"/>
                      <a:pt x="4150751" y="2817694"/>
                      <a:pt x="4142929" y="2797805"/>
                    </a:cubicBezTo>
                    <a:cubicBezTo>
                      <a:pt x="4135107" y="2776968"/>
                      <a:pt x="4117508" y="2776021"/>
                      <a:pt x="4097953" y="2783598"/>
                    </a:cubicBezTo>
                    <a:cubicBezTo>
                      <a:pt x="4100886" y="2776968"/>
                      <a:pt x="4099909" y="2771285"/>
                      <a:pt x="4094042" y="2765602"/>
                    </a:cubicBezTo>
                    <a:cubicBezTo>
                      <a:pt x="4082309" y="2755184"/>
                      <a:pt x="4068621" y="2751396"/>
                      <a:pt x="4051998" y="2747607"/>
                    </a:cubicBezTo>
                    <a:cubicBezTo>
                      <a:pt x="4049065" y="2746660"/>
                      <a:pt x="4044177" y="2746660"/>
                      <a:pt x="4041244" y="2747607"/>
                    </a:cubicBezTo>
                    <a:cubicBezTo>
                      <a:pt x="4043199" y="2747607"/>
                      <a:pt x="4045154" y="2747607"/>
                      <a:pt x="4049065" y="2746660"/>
                    </a:cubicBezTo>
                    <a:cubicBezTo>
                      <a:pt x="4055910" y="2745713"/>
                      <a:pt x="4063732" y="2745713"/>
                      <a:pt x="4070576" y="2743819"/>
                    </a:cubicBezTo>
                    <a:cubicBezTo>
                      <a:pt x="4132174" y="2731506"/>
                      <a:pt x="4072532" y="2705933"/>
                      <a:pt x="4021689" y="2690779"/>
                    </a:cubicBezTo>
                    <a:cubicBezTo>
                      <a:pt x="4056888" y="2692673"/>
                      <a:pt x="4090131" y="2688885"/>
                      <a:pt x="4105775" y="2664260"/>
                    </a:cubicBezTo>
                    <a:cubicBezTo>
                      <a:pt x="4125329" y="2634899"/>
                      <a:pt x="4049065" y="2625427"/>
                      <a:pt x="4029511" y="2624480"/>
                    </a:cubicBezTo>
                    <a:cubicBezTo>
                      <a:pt x="4019733" y="2624480"/>
                      <a:pt x="3993334" y="2635846"/>
                      <a:pt x="4008000" y="2629216"/>
                    </a:cubicBezTo>
                    <a:cubicBezTo>
                      <a:pt x="4016800" y="2625427"/>
                      <a:pt x="4024622" y="2621639"/>
                      <a:pt x="4031466" y="2615956"/>
                    </a:cubicBezTo>
                    <a:cubicBezTo>
                      <a:pt x="4043199" y="2607432"/>
                      <a:pt x="4057865" y="2597961"/>
                      <a:pt x="4052976" y="2581860"/>
                    </a:cubicBezTo>
                    <a:cubicBezTo>
                      <a:pt x="4044177" y="2555340"/>
                      <a:pt x="3987468" y="2557234"/>
                      <a:pt x="3947380" y="2563864"/>
                    </a:cubicBezTo>
                    <a:cubicBezTo>
                      <a:pt x="3963024" y="2552498"/>
                      <a:pt x="3978668" y="2537344"/>
                      <a:pt x="3978668" y="2523138"/>
                    </a:cubicBezTo>
                    <a:cubicBezTo>
                      <a:pt x="4035377" y="2505142"/>
                      <a:pt x="3996267" y="2476728"/>
                      <a:pt x="3950314" y="2463468"/>
                    </a:cubicBezTo>
                    <a:cubicBezTo>
                      <a:pt x="4008000" y="2460627"/>
                      <a:pt x="4089153" y="2453050"/>
                      <a:pt x="4062754" y="2431266"/>
                    </a:cubicBezTo>
                    <a:cubicBezTo>
                      <a:pt x="4053954" y="2423689"/>
                      <a:pt x="4041244" y="2418006"/>
                      <a:pt x="4027555" y="2414218"/>
                    </a:cubicBezTo>
                    <a:cubicBezTo>
                      <a:pt x="4028533" y="2414218"/>
                      <a:pt x="4029511" y="2413271"/>
                      <a:pt x="4030489" y="2413271"/>
                    </a:cubicBezTo>
                    <a:cubicBezTo>
                      <a:pt x="4048088" y="2419901"/>
                      <a:pt x="4065688" y="2421795"/>
                      <a:pt x="4082309" y="2414218"/>
                    </a:cubicBezTo>
                    <a:cubicBezTo>
                      <a:pt x="4132174" y="2392434"/>
                      <a:pt x="4112619" y="2292038"/>
                      <a:pt x="4110664" y="2259836"/>
                    </a:cubicBezTo>
                    <a:cubicBezTo>
                      <a:pt x="4108708" y="2227633"/>
                      <a:pt x="4099909" y="2199219"/>
                      <a:pt x="4089153" y="2170806"/>
                    </a:cubicBezTo>
                    <a:cubicBezTo>
                      <a:pt x="4101864" y="2182171"/>
                      <a:pt x="4116530" y="2193537"/>
                      <a:pt x="4132174" y="2203008"/>
                    </a:cubicBezTo>
                    <a:cubicBezTo>
                      <a:pt x="4153684" y="2215321"/>
                      <a:pt x="4201594" y="2259836"/>
                      <a:pt x="4234837" y="2237105"/>
                    </a:cubicBezTo>
                    <a:cubicBezTo>
                      <a:pt x="4261237" y="2218162"/>
                      <a:pt x="4231904" y="2162282"/>
                      <a:pt x="4224082" y="2145233"/>
                    </a:cubicBezTo>
                    <a:cubicBezTo>
                      <a:pt x="4209416" y="2113978"/>
                      <a:pt x="4195727" y="2085564"/>
                      <a:pt x="4180084" y="2058097"/>
                    </a:cubicBezTo>
                    <a:cubicBezTo>
                      <a:pt x="4213327" y="2086511"/>
                      <a:pt x="4249504" y="2104507"/>
                      <a:pt x="4270036" y="2074198"/>
                    </a:cubicBezTo>
                    <a:cubicBezTo>
                      <a:pt x="4291547" y="2041049"/>
                      <a:pt x="4240703" y="1947283"/>
                      <a:pt x="4223104" y="1921711"/>
                    </a:cubicBezTo>
                    <a:cubicBezTo>
                      <a:pt x="4219194" y="1916028"/>
                      <a:pt x="4215283" y="1910345"/>
                      <a:pt x="4210394" y="1904662"/>
                    </a:cubicBezTo>
                    <a:cubicBezTo>
                      <a:pt x="4240703" y="1898032"/>
                      <a:pt x="4269058" y="1878143"/>
                      <a:pt x="4270036" y="1848782"/>
                    </a:cubicBezTo>
                    <a:cubicBezTo>
                      <a:pt x="4272969" y="1798584"/>
                      <a:pt x="4179106" y="1796690"/>
                      <a:pt x="4105775" y="1800478"/>
                    </a:cubicBezTo>
                    <a:cubicBezTo>
                      <a:pt x="4148796" y="1787219"/>
                      <a:pt x="4192794" y="1776800"/>
                      <a:pt x="4231904" y="1751228"/>
                    </a:cubicBezTo>
                    <a:cubicBezTo>
                      <a:pt x="4238748" y="1747439"/>
                      <a:pt x="4238748" y="1739862"/>
                      <a:pt x="4232882" y="1736073"/>
                    </a:cubicBezTo>
                    <a:cubicBezTo>
                      <a:pt x="4215283" y="1722814"/>
                      <a:pt x="4184972" y="1716184"/>
                      <a:pt x="4156618" y="1712395"/>
                    </a:cubicBezTo>
                    <a:cubicBezTo>
                      <a:pt x="4173239" y="1691558"/>
                      <a:pt x="4154662" y="1660303"/>
                      <a:pt x="4130218" y="1631889"/>
                    </a:cubicBezTo>
                    <a:cubicBezTo>
                      <a:pt x="4120441" y="1625259"/>
                      <a:pt x="4109686" y="1617682"/>
                      <a:pt x="4100886" y="1610105"/>
                    </a:cubicBezTo>
                    <a:cubicBezTo>
                      <a:pt x="4097953" y="1607264"/>
                      <a:pt x="4099909" y="1600634"/>
                      <a:pt x="4104797" y="1600634"/>
                    </a:cubicBezTo>
                    <a:cubicBezTo>
                      <a:pt x="4139996" y="1603475"/>
                      <a:pt x="4175195" y="1613894"/>
                      <a:pt x="4210394" y="1611999"/>
                    </a:cubicBezTo>
                    <a:cubicBezTo>
                      <a:pt x="4200616" y="1576956"/>
                      <a:pt x="4162484" y="1556119"/>
                      <a:pt x="4134129" y="1535282"/>
                    </a:cubicBezTo>
                    <a:cubicBezTo>
                      <a:pt x="4130218" y="1532441"/>
                      <a:pt x="4131196" y="1524864"/>
                      <a:pt x="4137063" y="1525811"/>
                    </a:cubicBezTo>
                    <a:cubicBezTo>
                      <a:pt x="4168350" y="1529599"/>
                      <a:pt x="4195727" y="1544753"/>
                      <a:pt x="4226038" y="1550436"/>
                    </a:cubicBezTo>
                    <a:cubicBezTo>
                      <a:pt x="4227993" y="1550436"/>
                      <a:pt x="4229949" y="1551383"/>
                      <a:pt x="4231904" y="1551383"/>
                    </a:cubicBezTo>
                    <a:cubicBezTo>
                      <a:pt x="4227993" y="1544753"/>
                      <a:pt x="4224082" y="1539071"/>
                      <a:pt x="4222127" y="1535282"/>
                    </a:cubicBezTo>
                    <a:cubicBezTo>
                      <a:pt x="4208438" y="1518234"/>
                      <a:pt x="4192794" y="1504027"/>
                      <a:pt x="4177150" y="1490767"/>
                    </a:cubicBezTo>
                    <a:cubicBezTo>
                      <a:pt x="4224082" y="1504027"/>
                      <a:pt x="4274925" y="1507815"/>
                      <a:pt x="4322834" y="1497397"/>
                    </a:cubicBezTo>
                    <a:cubicBezTo>
                      <a:pt x="4322834" y="1497397"/>
                      <a:pt x="4324790" y="1496450"/>
                      <a:pt x="4327723" y="1496450"/>
                    </a:cubicBezTo>
                    <a:cubicBezTo>
                      <a:pt x="4325767" y="1450988"/>
                      <a:pt x="4257326" y="1446252"/>
                      <a:pt x="4221149" y="1434886"/>
                    </a:cubicBezTo>
                    <a:cubicBezTo>
                      <a:pt x="4217238" y="1432992"/>
                      <a:pt x="4215283" y="1427309"/>
                      <a:pt x="4220171" y="1425415"/>
                    </a:cubicBezTo>
                    <a:cubicBezTo>
                      <a:pt x="4242659" y="1413103"/>
                      <a:pt x="4272969" y="1405525"/>
                      <a:pt x="4290569" y="1386583"/>
                    </a:cubicBezTo>
                    <a:cubicBezTo>
                      <a:pt x="4313057" y="1362905"/>
                      <a:pt x="4253415" y="1339227"/>
                      <a:pt x="4237770" y="1335438"/>
                    </a:cubicBezTo>
                    <a:cubicBezTo>
                      <a:pt x="4195727" y="1325020"/>
                      <a:pt x="4151729" y="1325020"/>
                      <a:pt x="4108708" y="1322178"/>
                    </a:cubicBezTo>
                    <a:cubicBezTo>
                      <a:pt x="4102842" y="1322178"/>
                      <a:pt x="4101864" y="1315548"/>
                      <a:pt x="4105775" y="1312707"/>
                    </a:cubicBezTo>
                    <a:cubicBezTo>
                      <a:pt x="4134129" y="1292817"/>
                      <a:pt x="4169328" y="1284293"/>
                      <a:pt x="4197683" y="1265350"/>
                    </a:cubicBezTo>
                    <a:cubicBezTo>
                      <a:pt x="4212349" y="1255879"/>
                      <a:pt x="4234837" y="1238831"/>
                      <a:pt x="4227015" y="1217994"/>
                    </a:cubicBezTo>
                    <a:cubicBezTo>
                      <a:pt x="4220171" y="1199051"/>
                      <a:pt x="4201594" y="1190527"/>
                      <a:pt x="4182039" y="1188633"/>
                    </a:cubicBezTo>
                    <a:cubicBezTo>
                      <a:pt x="4115552" y="1182950"/>
                      <a:pt x="4040266" y="1213258"/>
                      <a:pt x="3982579" y="1244514"/>
                    </a:cubicBezTo>
                    <a:cubicBezTo>
                      <a:pt x="3978668" y="1246408"/>
                      <a:pt x="3974757" y="1243566"/>
                      <a:pt x="3974757" y="1239778"/>
                    </a:cubicBezTo>
                    <a:cubicBezTo>
                      <a:pt x="3974757" y="1199051"/>
                      <a:pt x="3993334" y="1143171"/>
                      <a:pt x="3970846" y="1106233"/>
                    </a:cubicBezTo>
                    <a:cubicBezTo>
                      <a:pt x="3950314" y="1073083"/>
                      <a:pt x="3914137" y="1093920"/>
                      <a:pt x="3899471" y="1120440"/>
                    </a:cubicBezTo>
                    <a:cubicBezTo>
                      <a:pt x="3887738" y="1141277"/>
                      <a:pt x="3878938" y="1166849"/>
                      <a:pt x="3879916" y="1190527"/>
                    </a:cubicBezTo>
                    <a:cubicBezTo>
                      <a:pt x="3879916" y="1196210"/>
                      <a:pt x="3870139" y="1198104"/>
                      <a:pt x="3869161" y="1192421"/>
                    </a:cubicBezTo>
                    <a:cubicBezTo>
                      <a:pt x="3856450" y="1130858"/>
                      <a:pt x="3857427" y="1067400"/>
                      <a:pt x="3842761" y="1006784"/>
                    </a:cubicBezTo>
                    <a:cubicBezTo>
                      <a:pt x="3835917" y="976476"/>
                      <a:pt x="3826140" y="938591"/>
                      <a:pt x="3800718" y="916807"/>
                    </a:cubicBezTo>
                    <a:cubicBezTo>
                      <a:pt x="3786053" y="904494"/>
                      <a:pt x="3760631" y="891235"/>
                      <a:pt x="3742054" y="903547"/>
                    </a:cubicBezTo>
                    <a:cubicBezTo>
                      <a:pt x="3720543" y="917754"/>
                      <a:pt x="3719566" y="942379"/>
                      <a:pt x="3724454" y="965111"/>
                    </a:cubicBezTo>
                    <a:cubicBezTo>
                      <a:pt x="3726410" y="971741"/>
                      <a:pt x="3716633" y="974582"/>
                      <a:pt x="3713699" y="967952"/>
                    </a:cubicBezTo>
                    <a:cubicBezTo>
                      <a:pt x="3701966" y="931961"/>
                      <a:pt x="3673612" y="890287"/>
                      <a:pt x="3642324" y="868503"/>
                    </a:cubicBezTo>
                    <a:cubicBezTo>
                      <a:pt x="3618858" y="852402"/>
                      <a:pt x="3580725" y="855244"/>
                      <a:pt x="3584637" y="892182"/>
                    </a:cubicBezTo>
                    <a:cubicBezTo>
                      <a:pt x="3586592" y="913018"/>
                      <a:pt x="3594415" y="931961"/>
                      <a:pt x="3601259" y="951851"/>
                    </a:cubicBezTo>
                    <a:cubicBezTo>
                      <a:pt x="3594415" y="949009"/>
                      <a:pt x="3589526" y="947115"/>
                      <a:pt x="3585615" y="947115"/>
                    </a:cubicBezTo>
                    <a:cubicBezTo>
                      <a:pt x="3567037" y="942379"/>
                      <a:pt x="3548460" y="939538"/>
                      <a:pt x="3529883" y="938591"/>
                    </a:cubicBezTo>
                    <a:cubicBezTo>
                      <a:pt x="3516195" y="931961"/>
                      <a:pt x="3502506" y="925331"/>
                      <a:pt x="3488818" y="920596"/>
                    </a:cubicBezTo>
                    <a:cubicBezTo>
                      <a:pt x="3483929" y="918701"/>
                      <a:pt x="3478063" y="915860"/>
                      <a:pt x="3471219" y="913966"/>
                    </a:cubicBezTo>
                    <a:cubicBezTo>
                      <a:pt x="3495662" y="901653"/>
                      <a:pt x="3522061" y="892182"/>
                      <a:pt x="3545527" y="877028"/>
                    </a:cubicBezTo>
                    <a:cubicBezTo>
                      <a:pt x="3560193" y="867556"/>
                      <a:pt x="3582681" y="850508"/>
                      <a:pt x="3574859" y="829671"/>
                    </a:cubicBezTo>
                    <a:cubicBezTo>
                      <a:pt x="3568015" y="810729"/>
                      <a:pt x="3549438" y="802204"/>
                      <a:pt x="3529883" y="800310"/>
                    </a:cubicBezTo>
                    <a:cubicBezTo>
                      <a:pt x="3463396" y="794627"/>
                      <a:pt x="3388110" y="824935"/>
                      <a:pt x="3331401" y="856191"/>
                    </a:cubicBezTo>
                    <a:cubicBezTo>
                      <a:pt x="3327490" y="858085"/>
                      <a:pt x="3323579" y="855244"/>
                      <a:pt x="3323579" y="851455"/>
                    </a:cubicBezTo>
                    <a:cubicBezTo>
                      <a:pt x="3323579" y="810729"/>
                      <a:pt x="3342156" y="755795"/>
                      <a:pt x="3319668" y="717910"/>
                    </a:cubicBezTo>
                    <a:cubicBezTo>
                      <a:pt x="3299135" y="684760"/>
                      <a:pt x="3262958" y="705597"/>
                      <a:pt x="3248293" y="732117"/>
                    </a:cubicBezTo>
                    <a:cubicBezTo>
                      <a:pt x="3236560" y="752954"/>
                      <a:pt x="3227760" y="778526"/>
                      <a:pt x="3228737" y="802204"/>
                    </a:cubicBezTo>
                    <a:cubicBezTo>
                      <a:pt x="3228737" y="807887"/>
                      <a:pt x="3218960" y="809781"/>
                      <a:pt x="3217982" y="803152"/>
                    </a:cubicBezTo>
                    <a:cubicBezTo>
                      <a:pt x="3205272" y="741588"/>
                      <a:pt x="3206250" y="678131"/>
                      <a:pt x="3191583" y="617514"/>
                    </a:cubicBezTo>
                    <a:cubicBezTo>
                      <a:pt x="3184739" y="587206"/>
                      <a:pt x="3174962" y="549321"/>
                      <a:pt x="3149540" y="527537"/>
                    </a:cubicBezTo>
                    <a:cubicBezTo>
                      <a:pt x="3134874" y="515224"/>
                      <a:pt x="3109452" y="501965"/>
                      <a:pt x="3090876" y="514277"/>
                    </a:cubicBezTo>
                    <a:cubicBezTo>
                      <a:pt x="3069365" y="528484"/>
                      <a:pt x="3068387" y="553110"/>
                      <a:pt x="3073276" y="575841"/>
                    </a:cubicBezTo>
                    <a:cubicBezTo>
                      <a:pt x="3075232" y="582471"/>
                      <a:pt x="3065454" y="585312"/>
                      <a:pt x="3062521" y="578682"/>
                    </a:cubicBezTo>
                    <a:cubicBezTo>
                      <a:pt x="3050788" y="542691"/>
                      <a:pt x="3022433" y="501017"/>
                      <a:pt x="2991145" y="479233"/>
                    </a:cubicBezTo>
                    <a:cubicBezTo>
                      <a:pt x="2972569" y="466921"/>
                      <a:pt x="2945191" y="465974"/>
                      <a:pt x="2936392" y="483022"/>
                    </a:cubicBezTo>
                    <a:cubicBezTo>
                      <a:pt x="2872838" y="445137"/>
                      <a:pt x="2784841" y="444190"/>
                      <a:pt x="2705644" y="451767"/>
                    </a:cubicBezTo>
                    <a:cubicBezTo>
                      <a:pt x="2771153" y="426194"/>
                      <a:pt x="2835684" y="391150"/>
                      <a:pt x="2811241" y="356107"/>
                    </a:cubicBezTo>
                    <a:cubicBezTo>
                      <a:pt x="2790708" y="327693"/>
                      <a:pt x="2734977" y="321063"/>
                      <a:pt x="2703689" y="322957"/>
                    </a:cubicBezTo>
                    <a:cubicBezTo>
                      <a:pt x="2656757" y="326746"/>
                      <a:pt x="2616670" y="340953"/>
                      <a:pt x="2577560" y="357054"/>
                    </a:cubicBezTo>
                    <a:cubicBezTo>
                      <a:pt x="2596136" y="335270"/>
                      <a:pt x="2613736" y="311592"/>
                      <a:pt x="2627424" y="286019"/>
                    </a:cubicBezTo>
                    <a:cubicBezTo>
                      <a:pt x="2639157" y="265182"/>
                      <a:pt x="2646980" y="252870"/>
                      <a:pt x="2629380" y="231086"/>
                    </a:cubicBezTo>
                    <a:cubicBezTo>
                      <a:pt x="2623514" y="224456"/>
                      <a:pt x="2616670" y="219720"/>
                      <a:pt x="2607870" y="223509"/>
                    </a:cubicBezTo>
                    <a:cubicBezTo>
                      <a:pt x="2597114" y="228244"/>
                      <a:pt x="2587337" y="233927"/>
                      <a:pt x="2576582" y="238663"/>
                    </a:cubicBezTo>
                    <a:cubicBezTo>
                      <a:pt x="2578537" y="232980"/>
                      <a:pt x="2580493" y="227297"/>
                      <a:pt x="2582448" y="221615"/>
                    </a:cubicBezTo>
                    <a:cubicBezTo>
                      <a:pt x="2591248" y="187518"/>
                      <a:pt x="2621558" y="115536"/>
                      <a:pt x="2586359" y="80492"/>
                    </a:cubicBezTo>
                    <a:cubicBezTo>
                      <a:pt x="2548227" y="43554"/>
                      <a:pt x="2458275" y="95646"/>
                      <a:pt x="2426987" y="108906"/>
                    </a:cubicBezTo>
                    <a:cubicBezTo>
                      <a:pt x="2396677" y="121219"/>
                      <a:pt x="2372233" y="139214"/>
                      <a:pt x="2348767" y="159104"/>
                    </a:cubicBezTo>
                    <a:cubicBezTo>
                      <a:pt x="2355611" y="143003"/>
                      <a:pt x="2360500" y="125954"/>
                      <a:pt x="2364411" y="108906"/>
                    </a:cubicBezTo>
                    <a:cubicBezTo>
                      <a:pt x="2369300" y="84281"/>
                      <a:pt x="2395699" y="25559"/>
                      <a:pt x="2361478" y="3775"/>
                    </a:cubicBezTo>
                    <a:cubicBezTo>
                      <a:pt x="2334101" y="-13274"/>
                      <a:pt x="2290103" y="32189"/>
                      <a:pt x="2276414" y="45448"/>
                    </a:cubicBezTo>
                    <a:cubicBezTo>
                      <a:pt x="2250993" y="69127"/>
                      <a:pt x="2228505" y="91858"/>
                      <a:pt x="2206994" y="115536"/>
                    </a:cubicBezTo>
                    <a:cubicBezTo>
                      <a:pt x="2222638" y="74809"/>
                      <a:pt x="2227527" y="35977"/>
                      <a:pt x="2191350" y="28400"/>
                    </a:cubicBezTo>
                    <a:cubicBezTo>
                      <a:pt x="2151263" y="19876"/>
                      <a:pt x="2078910" y="99435"/>
                      <a:pt x="2060333" y="124060"/>
                    </a:cubicBezTo>
                    <a:cubicBezTo>
                      <a:pt x="2056422" y="129743"/>
                      <a:pt x="2052510" y="135426"/>
                      <a:pt x="2048599" y="141109"/>
                    </a:cubicBezTo>
                    <a:cubicBezTo>
                      <a:pt x="2031000" y="116483"/>
                      <a:pt x="2002645" y="97541"/>
                      <a:pt x="1973313" y="106065"/>
                    </a:cubicBezTo>
                    <a:cubicBezTo>
                      <a:pt x="1924426" y="121219"/>
                      <a:pt x="1954736" y="206460"/>
                      <a:pt x="1984069" y="271812"/>
                    </a:cubicBezTo>
                    <a:cubicBezTo>
                      <a:pt x="1955714" y="237716"/>
                      <a:pt x="1930292" y="201725"/>
                      <a:pt x="1892160" y="174258"/>
                    </a:cubicBezTo>
                    <a:cubicBezTo>
                      <a:pt x="1886294" y="169522"/>
                      <a:pt x="1878472" y="172364"/>
                      <a:pt x="1876516" y="178046"/>
                    </a:cubicBezTo>
                    <a:cubicBezTo>
                      <a:pt x="1870650" y="198883"/>
                      <a:pt x="1874561" y="228244"/>
                      <a:pt x="1879450" y="255711"/>
                    </a:cubicBezTo>
                    <a:cubicBezTo>
                      <a:pt x="1853050" y="248134"/>
                      <a:pt x="1829585" y="275601"/>
                      <a:pt x="1811007" y="307803"/>
                    </a:cubicBezTo>
                    <a:cubicBezTo>
                      <a:pt x="1808074" y="319169"/>
                      <a:pt x="1805141" y="330534"/>
                      <a:pt x="1800252" y="341900"/>
                    </a:cubicBezTo>
                    <a:cubicBezTo>
                      <a:pt x="1798297" y="345688"/>
                      <a:pt x="1791453" y="345688"/>
                      <a:pt x="1790475" y="341900"/>
                    </a:cubicBezTo>
                    <a:cubicBezTo>
                      <a:pt x="1780697" y="308750"/>
                      <a:pt x="1778742" y="273707"/>
                      <a:pt x="1765054" y="241504"/>
                    </a:cubicBezTo>
                    <a:cubicBezTo>
                      <a:pt x="1734743" y="263288"/>
                      <a:pt x="1727899" y="304015"/>
                      <a:pt x="1718122" y="338111"/>
                    </a:cubicBezTo>
                    <a:cubicBezTo>
                      <a:pt x="1717144" y="342847"/>
                      <a:pt x="1709322" y="344741"/>
                      <a:pt x="1707367" y="339058"/>
                    </a:cubicBezTo>
                    <a:cubicBezTo>
                      <a:pt x="1700522" y="309698"/>
                      <a:pt x="1704433" y="279389"/>
                      <a:pt x="1700522" y="250028"/>
                    </a:cubicBezTo>
                    <a:cubicBezTo>
                      <a:pt x="1700522" y="248134"/>
                      <a:pt x="1699544" y="246240"/>
                      <a:pt x="1699544" y="244346"/>
                    </a:cubicBezTo>
                    <a:cubicBezTo>
                      <a:pt x="1693678" y="250028"/>
                      <a:pt x="1689767" y="255711"/>
                      <a:pt x="1687812" y="258552"/>
                    </a:cubicBezTo>
                    <a:cubicBezTo>
                      <a:pt x="1676079" y="276548"/>
                      <a:pt x="1667279" y="295490"/>
                      <a:pt x="1660435" y="314433"/>
                    </a:cubicBezTo>
                    <a:cubicBezTo>
                      <a:pt x="1656524" y="267077"/>
                      <a:pt x="1642835" y="219720"/>
                      <a:pt x="1616436" y="179941"/>
                    </a:cubicBezTo>
                    <a:cubicBezTo>
                      <a:pt x="1616436" y="179941"/>
                      <a:pt x="1615458" y="178046"/>
                      <a:pt x="1613503" y="176152"/>
                    </a:cubicBezTo>
                    <a:cubicBezTo>
                      <a:pt x="1569505" y="194148"/>
                      <a:pt x="1590037" y="257605"/>
                      <a:pt x="1591015" y="294543"/>
                    </a:cubicBezTo>
                    <a:cubicBezTo>
                      <a:pt x="1591015" y="299279"/>
                      <a:pt x="1586126" y="302121"/>
                      <a:pt x="1582215" y="299279"/>
                    </a:cubicBezTo>
                    <a:cubicBezTo>
                      <a:pt x="1562660" y="283178"/>
                      <a:pt x="1545061" y="258552"/>
                      <a:pt x="1519639" y="249081"/>
                    </a:cubicBezTo>
                    <a:cubicBezTo>
                      <a:pt x="1488352" y="236769"/>
                      <a:pt x="1486396" y="299279"/>
                      <a:pt x="1488352" y="314433"/>
                    </a:cubicBezTo>
                    <a:cubicBezTo>
                      <a:pt x="1493240" y="357054"/>
                      <a:pt x="1508885" y="395886"/>
                      <a:pt x="1521595" y="436613"/>
                    </a:cubicBezTo>
                    <a:cubicBezTo>
                      <a:pt x="1523550" y="441348"/>
                      <a:pt x="1517684" y="445137"/>
                      <a:pt x="1512795" y="442296"/>
                    </a:cubicBezTo>
                    <a:cubicBezTo>
                      <a:pt x="1483463" y="423353"/>
                      <a:pt x="1462930" y="394939"/>
                      <a:pt x="1434576" y="375049"/>
                    </a:cubicBezTo>
                    <a:cubicBezTo>
                      <a:pt x="1419909" y="365578"/>
                      <a:pt x="1395466" y="350424"/>
                      <a:pt x="1378844" y="364631"/>
                    </a:cubicBezTo>
                    <a:cubicBezTo>
                      <a:pt x="1363200" y="377891"/>
                      <a:pt x="1361245" y="397780"/>
                      <a:pt x="1366133" y="415776"/>
                    </a:cubicBezTo>
                    <a:cubicBezTo>
                      <a:pt x="1384711" y="478286"/>
                      <a:pt x="1439464" y="536061"/>
                      <a:pt x="1490307" y="576788"/>
                    </a:cubicBezTo>
                    <a:cubicBezTo>
                      <a:pt x="1493240" y="579629"/>
                      <a:pt x="1492263" y="584365"/>
                      <a:pt x="1488352" y="585312"/>
                    </a:cubicBezTo>
                    <a:cubicBezTo>
                      <a:pt x="1449242" y="599519"/>
                      <a:pt x="1388622" y="601413"/>
                      <a:pt x="1360267" y="635510"/>
                    </a:cubicBezTo>
                    <a:cubicBezTo>
                      <a:pt x="1334846" y="665818"/>
                      <a:pt x="1368089" y="691390"/>
                      <a:pt x="1398399" y="695179"/>
                    </a:cubicBezTo>
                    <a:cubicBezTo>
                      <a:pt x="1422843" y="698967"/>
                      <a:pt x="1450220" y="697073"/>
                      <a:pt x="1473686" y="688549"/>
                    </a:cubicBezTo>
                    <a:cubicBezTo>
                      <a:pt x="1479552" y="686655"/>
                      <a:pt x="1484441" y="694232"/>
                      <a:pt x="1478574" y="698020"/>
                    </a:cubicBezTo>
                    <a:cubicBezTo>
                      <a:pt x="1467819" y="704650"/>
                      <a:pt x="1457064" y="710333"/>
                      <a:pt x="1446309" y="716016"/>
                    </a:cubicBezTo>
                    <a:cubicBezTo>
                      <a:pt x="1402310" y="712227"/>
                      <a:pt x="1341690" y="746324"/>
                      <a:pt x="1317246" y="756742"/>
                    </a:cubicBezTo>
                    <a:cubicBezTo>
                      <a:pt x="1286936" y="769055"/>
                      <a:pt x="1262493" y="787050"/>
                      <a:pt x="1239027" y="806940"/>
                    </a:cubicBezTo>
                    <a:cubicBezTo>
                      <a:pt x="1245871" y="790839"/>
                      <a:pt x="1250760" y="773791"/>
                      <a:pt x="1254671" y="756742"/>
                    </a:cubicBezTo>
                    <a:cubicBezTo>
                      <a:pt x="1259559" y="733064"/>
                      <a:pt x="1285958" y="673395"/>
                      <a:pt x="1251738" y="651611"/>
                    </a:cubicBezTo>
                    <a:cubicBezTo>
                      <a:pt x="1224360" y="634563"/>
                      <a:pt x="1180362" y="680025"/>
                      <a:pt x="1166674" y="693285"/>
                    </a:cubicBezTo>
                    <a:cubicBezTo>
                      <a:pt x="1141252" y="716963"/>
                      <a:pt x="1118764" y="739694"/>
                      <a:pt x="1097254" y="763372"/>
                    </a:cubicBezTo>
                    <a:cubicBezTo>
                      <a:pt x="1112898" y="723593"/>
                      <a:pt x="1117787" y="683813"/>
                      <a:pt x="1081610" y="676236"/>
                    </a:cubicBezTo>
                    <a:cubicBezTo>
                      <a:pt x="1041522" y="667712"/>
                      <a:pt x="969169" y="747271"/>
                      <a:pt x="950592" y="771896"/>
                    </a:cubicBezTo>
                    <a:cubicBezTo>
                      <a:pt x="946681" y="777579"/>
                      <a:pt x="942770" y="783262"/>
                      <a:pt x="938859" y="788945"/>
                    </a:cubicBezTo>
                    <a:cubicBezTo>
                      <a:pt x="921260" y="764319"/>
                      <a:pt x="892905" y="745377"/>
                      <a:pt x="863573" y="753901"/>
                    </a:cubicBezTo>
                    <a:cubicBezTo>
                      <a:pt x="814685" y="769055"/>
                      <a:pt x="844996" y="854297"/>
                      <a:pt x="874328" y="919648"/>
                    </a:cubicBezTo>
                    <a:cubicBezTo>
                      <a:pt x="845973" y="885552"/>
                      <a:pt x="820552" y="849561"/>
                      <a:pt x="782420" y="822094"/>
                    </a:cubicBezTo>
                    <a:cubicBezTo>
                      <a:pt x="776553" y="817358"/>
                      <a:pt x="768731" y="820200"/>
                      <a:pt x="766776" y="825883"/>
                    </a:cubicBezTo>
                    <a:cubicBezTo>
                      <a:pt x="760909" y="846720"/>
                      <a:pt x="764821" y="876081"/>
                      <a:pt x="769709" y="903547"/>
                    </a:cubicBezTo>
                    <a:cubicBezTo>
                      <a:pt x="743310" y="895970"/>
                      <a:pt x="719844" y="923437"/>
                      <a:pt x="701267" y="955639"/>
                    </a:cubicBezTo>
                    <a:cubicBezTo>
                      <a:pt x="698334" y="967005"/>
                      <a:pt x="695400" y="978370"/>
                      <a:pt x="690512" y="989736"/>
                    </a:cubicBezTo>
                    <a:cubicBezTo>
                      <a:pt x="688556" y="993524"/>
                      <a:pt x="681712" y="993524"/>
                      <a:pt x="680734" y="989736"/>
                    </a:cubicBezTo>
                    <a:cubicBezTo>
                      <a:pt x="670957" y="956586"/>
                      <a:pt x="669002" y="921543"/>
                      <a:pt x="655313" y="889340"/>
                    </a:cubicBezTo>
                    <a:cubicBezTo>
                      <a:pt x="625003" y="911124"/>
                      <a:pt x="618159" y="952798"/>
                      <a:pt x="608381" y="985947"/>
                    </a:cubicBezTo>
                    <a:cubicBezTo>
                      <a:pt x="607404" y="990683"/>
                      <a:pt x="599581" y="992577"/>
                      <a:pt x="597626" y="986895"/>
                    </a:cubicBezTo>
                    <a:cubicBezTo>
                      <a:pt x="590782" y="957533"/>
                      <a:pt x="595671" y="927225"/>
                      <a:pt x="590782" y="897864"/>
                    </a:cubicBezTo>
                    <a:cubicBezTo>
                      <a:pt x="590782" y="895970"/>
                      <a:pt x="589804" y="894076"/>
                      <a:pt x="589804" y="892182"/>
                    </a:cubicBezTo>
                    <a:cubicBezTo>
                      <a:pt x="583938" y="897864"/>
                      <a:pt x="580027" y="903547"/>
                      <a:pt x="578071" y="906389"/>
                    </a:cubicBezTo>
                    <a:cubicBezTo>
                      <a:pt x="566338" y="925331"/>
                      <a:pt x="557538" y="943327"/>
                      <a:pt x="550694" y="962269"/>
                    </a:cubicBezTo>
                    <a:cubicBezTo>
                      <a:pt x="546784" y="915860"/>
                      <a:pt x="534073" y="867556"/>
                      <a:pt x="506696" y="827777"/>
                    </a:cubicBezTo>
                    <a:cubicBezTo>
                      <a:pt x="506696" y="827777"/>
                      <a:pt x="505718" y="825883"/>
                      <a:pt x="503762" y="823988"/>
                    </a:cubicBezTo>
                    <a:cubicBezTo>
                      <a:pt x="459764" y="841984"/>
                      <a:pt x="480297" y="905441"/>
                      <a:pt x="481274" y="942379"/>
                    </a:cubicBezTo>
                    <a:cubicBezTo>
                      <a:pt x="481274" y="947115"/>
                      <a:pt x="476386" y="949956"/>
                      <a:pt x="472475" y="947115"/>
                    </a:cubicBezTo>
                    <a:cubicBezTo>
                      <a:pt x="452920" y="931014"/>
                      <a:pt x="435320" y="906389"/>
                      <a:pt x="409899" y="896917"/>
                    </a:cubicBezTo>
                    <a:cubicBezTo>
                      <a:pt x="378611" y="884605"/>
                      <a:pt x="376656" y="947115"/>
                      <a:pt x="378611" y="962269"/>
                    </a:cubicBezTo>
                    <a:cubicBezTo>
                      <a:pt x="383500" y="1004890"/>
                      <a:pt x="399144" y="1043722"/>
                      <a:pt x="411855" y="1084449"/>
                    </a:cubicBezTo>
                    <a:cubicBezTo>
                      <a:pt x="413810" y="1089184"/>
                      <a:pt x="407944" y="1092973"/>
                      <a:pt x="403055" y="1090132"/>
                    </a:cubicBezTo>
                    <a:cubicBezTo>
                      <a:pt x="373723" y="1071189"/>
                      <a:pt x="353190" y="1042775"/>
                      <a:pt x="324835" y="1022885"/>
                    </a:cubicBezTo>
                    <a:cubicBezTo>
                      <a:pt x="310169" y="1012467"/>
                      <a:pt x="285725" y="998260"/>
                      <a:pt x="269104" y="1012467"/>
                    </a:cubicBezTo>
                    <a:cubicBezTo>
                      <a:pt x="256393" y="1036145"/>
                      <a:pt x="254438" y="1056035"/>
                      <a:pt x="260304" y="1074030"/>
                    </a:cubicBezTo>
                    <a:cubicBezTo>
                      <a:pt x="278881" y="1136541"/>
                      <a:pt x="333635" y="1194316"/>
                      <a:pt x="384478" y="1235042"/>
                    </a:cubicBezTo>
                    <a:cubicBezTo>
                      <a:pt x="387411" y="1237884"/>
                      <a:pt x="386433" y="1242619"/>
                      <a:pt x="382522" y="1243566"/>
                    </a:cubicBezTo>
                    <a:cubicBezTo>
                      <a:pt x="343412" y="1257774"/>
                      <a:pt x="282792" y="1259668"/>
                      <a:pt x="254438" y="1293764"/>
                    </a:cubicBezTo>
                    <a:cubicBezTo>
                      <a:pt x="229016" y="1324073"/>
                      <a:pt x="262260" y="1349645"/>
                      <a:pt x="292570" y="1353433"/>
                    </a:cubicBezTo>
                    <a:cubicBezTo>
                      <a:pt x="317013" y="1357222"/>
                      <a:pt x="344390" y="1355328"/>
                      <a:pt x="367856" y="1346803"/>
                    </a:cubicBezTo>
                    <a:cubicBezTo>
                      <a:pt x="373723" y="1344909"/>
                      <a:pt x="378611" y="1352486"/>
                      <a:pt x="372745" y="1356275"/>
                    </a:cubicBezTo>
                    <a:cubicBezTo>
                      <a:pt x="317991" y="1388477"/>
                      <a:pt x="256393" y="1410261"/>
                      <a:pt x="201639" y="1445305"/>
                    </a:cubicBezTo>
                    <a:cubicBezTo>
                      <a:pt x="174263" y="1462353"/>
                      <a:pt x="141997" y="1484137"/>
                      <a:pt x="129286" y="1514445"/>
                    </a:cubicBezTo>
                    <a:cubicBezTo>
                      <a:pt x="124397" y="1526758"/>
                      <a:pt x="121464" y="1544753"/>
                      <a:pt x="126353" y="1558961"/>
                    </a:cubicBezTo>
                    <a:cubicBezTo>
                      <a:pt x="117553" y="1570326"/>
                      <a:pt x="116576" y="1585480"/>
                      <a:pt x="120487" y="1598740"/>
                    </a:cubicBezTo>
                    <a:cubicBezTo>
                      <a:pt x="125375" y="1616735"/>
                      <a:pt x="135153" y="1634731"/>
                      <a:pt x="145908" y="1651779"/>
                    </a:cubicBezTo>
                    <a:cubicBezTo>
                      <a:pt x="141997" y="1659356"/>
                      <a:pt x="139064" y="1666933"/>
                      <a:pt x="137108" y="1674510"/>
                    </a:cubicBezTo>
                    <a:cubicBezTo>
                      <a:pt x="130264" y="1701977"/>
                      <a:pt x="145908" y="1735126"/>
                      <a:pt x="180129" y="1718078"/>
                    </a:cubicBezTo>
                    <a:cubicBezTo>
                      <a:pt x="185018" y="1715237"/>
                      <a:pt x="189906" y="1712395"/>
                      <a:pt x="194795" y="1709554"/>
                    </a:cubicBezTo>
                    <a:cubicBezTo>
                      <a:pt x="206528" y="1720919"/>
                      <a:pt x="218261" y="1731338"/>
                      <a:pt x="229016" y="1740809"/>
                    </a:cubicBezTo>
                    <a:cubicBezTo>
                      <a:pt x="231950" y="1742703"/>
                      <a:pt x="230972" y="1747439"/>
                      <a:pt x="228038" y="1748386"/>
                    </a:cubicBezTo>
                    <a:cubicBezTo>
                      <a:pt x="192840" y="1761646"/>
                      <a:pt x="140042" y="1762593"/>
                      <a:pt x="114620" y="1792901"/>
                    </a:cubicBezTo>
                    <a:cubicBezTo>
                      <a:pt x="92132" y="1819421"/>
                      <a:pt x="121464" y="1842152"/>
                      <a:pt x="148841" y="1845940"/>
                    </a:cubicBezTo>
                    <a:cubicBezTo>
                      <a:pt x="170351" y="1848782"/>
                      <a:pt x="194795" y="1847835"/>
                      <a:pt x="215328" y="1840258"/>
                    </a:cubicBezTo>
                    <a:cubicBezTo>
                      <a:pt x="220217" y="1838363"/>
                      <a:pt x="224127" y="1845940"/>
                      <a:pt x="220217" y="1848782"/>
                    </a:cubicBezTo>
                    <a:cubicBezTo>
                      <a:pt x="171329" y="1878143"/>
                      <a:pt x="116576" y="1896138"/>
                      <a:pt x="68666" y="1927394"/>
                    </a:cubicBezTo>
                    <a:cubicBezTo>
                      <a:pt x="45200" y="1942548"/>
                      <a:pt x="15868" y="1961490"/>
                      <a:pt x="5113" y="1988957"/>
                    </a:cubicBezTo>
                    <a:cubicBezTo>
                      <a:pt x="-1731" y="2004111"/>
                      <a:pt x="-3687" y="2028736"/>
                      <a:pt x="11957" y="2040102"/>
                    </a:cubicBezTo>
                    <a:cubicBezTo>
                      <a:pt x="30534" y="2052415"/>
                      <a:pt x="53022" y="2045785"/>
                      <a:pt x="69644" y="2035366"/>
                    </a:cubicBezTo>
                    <a:cubicBezTo>
                      <a:pt x="75510" y="2031578"/>
                      <a:pt x="81377" y="2039155"/>
                      <a:pt x="76488" y="2042943"/>
                    </a:cubicBezTo>
                    <a:close/>
                    <a:moveTo>
                      <a:pt x="2512050" y="2722982"/>
                    </a:moveTo>
                    <a:cubicBezTo>
                      <a:pt x="2514006" y="2722035"/>
                      <a:pt x="2515961" y="2721088"/>
                      <a:pt x="2516939" y="2719193"/>
                    </a:cubicBezTo>
                    <a:cubicBezTo>
                      <a:pt x="2517917" y="2721088"/>
                      <a:pt x="2518895" y="2723929"/>
                      <a:pt x="2519872" y="2725823"/>
                    </a:cubicBezTo>
                    <a:cubicBezTo>
                      <a:pt x="2516939" y="2724876"/>
                      <a:pt x="2514984" y="2723929"/>
                      <a:pt x="2512050" y="2722982"/>
                    </a:cubicBezTo>
                    <a:close/>
                    <a:moveTo>
                      <a:pt x="1044456" y="1559907"/>
                    </a:moveTo>
                    <a:cubicBezTo>
                      <a:pt x="1095298" y="1555172"/>
                      <a:pt x="1145163" y="1564643"/>
                      <a:pt x="1195028" y="1576009"/>
                    </a:cubicBezTo>
                    <a:cubicBezTo>
                      <a:pt x="1170585" y="1552331"/>
                      <a:pt x="1145163" y="1518234"/>
                      <a:pt x="1175473" y="1498344"/>
                    </a:cubicBezTo>
                    <a:cubicBezTo>
                      <a:pt x="1196984" y="1484137"/>
                      <a:pt x="1225338" y="1482243"/>
                      <a:pt x="1253693" y="1486032"/>
                    </a:cubicBezTo>
                    <a:cubicBezTo>
                      <a:pt x="1236094" y="1474666"/>
                      <a:pt x="1220450" y="1461406"/>
                      <a:pt x="1209694" y="1442464"/>
                    </a:cubicBezTo>
                    <a:cubicBezTo>
                      <a:pt x="1208716" y="1440569"/>
                      <a:pt x="1208716" y="1438675"/>
                      <a:pt x="1210672" y="1436781"/>
                    </a:cubicBezTo>
                    <a:cubicBezTo>
                      <a:pt x="1240005" y="1404578"/>
                      <a:pt x="1285958" y="1407420"/>
                      <a:pt x="1330935" y="1420679"/>
                    </a:cubicBezTo>
                    <a:cubicBezTo>
                      <a:pt x="1320180" y="1414050"/>
                      <a:pt x="1308447" y="1407420"/>
                      <a:pt x="1297691" y="1399843"/>
                    </a:cubicBezTo>
                    <a:cubicBezTo>
                      <a:pt x="1265426" y="1379006"/>
                      <a:pt x="1213606" y="1343962"/>
                      <a:pt x="1220450" y="1300394"/>
                    </a:cubicBezTo>
                    <a:cubicBezTo>
                      <a:pt x="1227294" y="1253038"/>
                      <a:pt x="1297691" y="1271980"/>
                      <a:pt x="1325068" y="1284293"/>
                    </a:cubicBezTo>
                    <a:cubicBezTo>
                      <a:pt x="1334846" y="1289029"/>
                      <a:pt x="1345601" y="1293764"/>
                      <a:pt x="1356356" y="1299447"/>
                    </a:cubicBezTo>
                    <a:cubicBezTo>
                      <a:pt x="1338757" y="1276716"/>
                      <a:pt x="1320180" y="1247355"/>
                      <a:pt x="1325068" y="1219888"/>
                    </a:cubicBezTo>
                    <a:cubicBezTo>
                      <a:pt x="1330935" y="1191474"/>
                      <a:pt x="1356356" y="1172532"/>
                      <a:pt x="1385688" y="1185792"/>
                    </a:cubicBezTo>
                    <a:cubicBezTo>
                      <a:pt x="1403288" y="1194316"/>
                      <a:pt x="1418932" y="1206628"/>
                      <a:pt x="1432620" y="1221783"/>
                    </a:cubicBezTo>
                    <a:cubicBezTo>
                      <a:pt x="1414043" y="1175373"/>
                      <a:pt x="1405243" y="1118545"/>
                      <a:pt x="1459019" y="1118545"/>
                    </a:cubicBezTo>
                    <a:cubicBezTo>
                      <a:pt x="1500085" y="1118545"/>
                      <a:pt x="1521595" y="1156431"/>
                      <a:pt x="1535283" y="1188633"/>
                    </a:cubicBezTo>
                    <a:cubicBezTo>
                      <a:pt x="1540172" y="1199999"/>
                      <a:pt x="1545061" y="1212311"/>
                      <a:pt x="1548972" y="1224624"/>
                    </a:cubicBezTo>
                    <a:cubicBezTo>
                      <a:pt x="1548972" y="1204734"/>
                      <a:pt x="1549950" y="1184845"/>
                      <a:pt x="1551905" y="1164955"/>
                    </a:cubicBezTo>
                    <a:cubicBezTo>
                      <a:pt x="1555816" y="1129911"/>
                      <a:pt x="1566571" y="1080660"/>
                      <a:pt x="1605681" y="1068348"/>
                    </a:cubicBezTo>
                    <a:cubicBezTo>
                      <a:pt x="1656524" y="1052246"/>
                      <a:pt x="1701500" y="1111916"/>
                      <a:pt x="1716166" y="1149801"/>
                    </a:cubicBezTo>
                    <a:cubicBezTo>
                      <a:pt x="1719099" y="1156431"/>
                      <a:pt x="1721055" y="1163061"/>
                      <a:pt x="1723011" y="1169691"/>
                    </a:cubicBezTo>
                    <a:cubicBezTo>
                      <a:pt x="1729855" y="1148854"/>
                      <a:pt x="1739632" y="1124228"/>
                      <a:pt x="1759187" y="1113810"/>
                    </a:cubicBezTo>
                    <a:cubicBezTo>
                      <a:pt x="1783631" y="1101497"/>
                      <a:pt x="1818829" y="1124228"/>
                      <a:pt x="1837406" y="1136541"/>
                    </a:cubicBezTo>
                    <a:cubicBezTo>
                      <a:pt x="1841318" y="1139382"/>
                      <a:pt x="1846206" y="1142224"/>
                      <a:pt x="1850117" y="1146012"/>
                    </a:cubicBezTo>
                    <a:cubicBezTo>
                      <a:pt x="1839362" y="1127070"/>
                      <a:pt x="1835451" y="1108127"/>
                      <a:pt x="1845229" y="1089184"/>
                    </a:cubicBezTo>
                    <a:cubicBezTo>
                      <a:pt x="1859895" y="1061718"/>
                      <a:pt x="1902916" y="1074978"/>
                      <a:pt x="1925403" y="1083502"/>
                    </a:cubicBezTo>
                    <a:cubicBezTo>
                      <a:pt x="1929314" y="1085396"/>
                      <a:pt x="1933225" y="1086343"/>
                      <a:pt x="1937137" y="1088237"/>
                    </a:cubicBezTo>
                    <a:cubicBezTo>
                      <a:pt x="1922470" y="1074030"/>
                      <a:pt x="1907804" y="1059824"/>
                      <a:pt x="1894116" y="1045616"/>
                    </a:cubicBezTo>
                    <a:cubicBezTo>
                      <a:pt x="1870650" y="1020044"/>
                      <a:pt x="1820785" y="971741"/>
                      <a:pt x="1835451" y="931961"/>
                    </a:cubicBezTo>
                    <a:cubicBezTo>
                      <a:pt x="1846206" y="903547"/>
                      <a:pt x="1873583" y="907336"/>
                      <a:pt x="1899005" y="918701"/>
                    </a:cubicBezTo>
                    <a:cubicBezTo>
                      <a:pt x="1877494" y="882710"/>
                      <a:pt x="1854028" y="837248"/>
                      <a:pt x="1864784" y="797469"/>
                    </a:cubicBezTo>
                    <a:cubicBezTo>
                      <a:pt x="1868694" y="781368"/>
                      <a:pt x="1883361" y="771896"/>
                      <a:pt x="1899982" y="769055"/>
                    </a:cubicBezTo>
                    <a:cubicBezTo>
                      <a:pt x="1920515" y="765266"/>
                      <a:pt x="1941048" y="781368"/>
                      <a:pt x="1954736" y="794627"/>
                    </a:cubicBezTo>
                    <a:cubicBezTo>
                      <a:pt x="1969402" y="807887"/>
                      <a:pt x="1982113" y="823988"/>
                      <a:pt x="1993846" y="841037"/>
                    </a:cubicBezTo>
                    <a:cubicBezTo>
                      <a:pt x="1992868" y="840090"/>
                      <a:pt x="1992868" y="838195"/>
                      <a:pt x="1991890" y="837248"/>
                    </a:cubicBezTo>
                    <a:cubicBezTo>
                      <a:pt x="1978202" y="799363"/>
                      <a:pt x="1961580" y="752954"/>
                      <a:pt x="1971357" y="712227"/>
                    </a:cubicBezTo>
                    <a:cubicBezTo>
                      <a:pt x="1979180" y="680972"/>
                      <a:pt x="2015356" y="669606"/>
                      <a:pt x="2040777" y="687602"/>
                    </a:cubicBezTo>
                    <a:cubicBezTo>
                      <a:pt x="2059355" y="700862"/>
                      <a:pt x="2074999" y="722646"/>
                      <a:pt x="2085754" y="746324"/>
                    </a:cubicBezTo>
                    <a:cubicBezTo>
                      <a:pt x="2084776" y="730223"/>
                      <a:pt x="2083798" y="714121"/>
                      <a:pt x="2084776" y="697073"/>
                    </a:cubicBezTo>
                    <a:cubicBezTo>
                      <a:pt x="2084776" y="670554"/>
                      <a:pt x="2085754" y="627933"/>
                      <a:pt x="2112153" y="610884"/>
                    </a:cubicBezTo>
                    <a:cubicBezTo>
                      <a:pt x="2140508" y="593836"/>
                      <a:pt x="2168862" y="628880"/>
                      <a:pt x="2179618" y="648770"/>
                    </a:cubicBezTo>
                    <a:cubicBezTo>
                      <a:pt x="2191350" y="670554"/>
                      <a:pt x="2200150" y="697073"/>
                      <a:pt x="2204061" y="722646"/>
                    </a:cubicBezTo>
                    <a:cubicBezTo>
                      <a:pt x="2216772" y="680025"/>
                      <a:pt x="2230460" y="638351"/>
                      <a:pt x="2250015" y="597625"/>
                    </a:cubicBezTo>
                    <a:cubicBezTo>
                      <a:pt x="2266637" y="563528"/>
                      <a:pt x="2299880" y="502912"/>
                      <a:pt x="2348767" y="512383"/>
                    </a:cubicBezTo>
                    <a:cubicBezTo>
                      <a:pt x="2448497" y="532273"/>
                      <a:pt x="2362455" y="684760"/>
                      <a:pt x="2320412" y="745377"/>
                    </a:cubicBezTo>
                    <a:cubicBezTo>
                      <a:pt x="2348767" y="734011"/>
                      <a:pt x="2378100" y="734958"/>
                      <a:pt x="2399610" y="761478"/>
                    </a:cubicBezTo>
                    <a:cubicBezTo>
                      <a:pt x="2415254" y="781368"/>
                      <a:pt x="2421121" y="806940"/>
                      <a:pt x="2421121" y="832512"/>
                    </a:cubicBezTo>
                    <a:cubicBezTo>
                      <a:pt x="2456319" y="783262"/>
                      <a:pt x="2538450" y="847667"/>
                      <a:pt x="2580493" y="904494"/>
                    </a:cubicBezTo>
                    <a:cubicBezTo>
                      <a:pt x="2575604" y="878922"/>
                      <a:pt x="2575604" y="851455"/>
                      <a:pt x="2592226" y="833460"/>
                    </a:cubicBezTo>
                    <a:cubicBezTo>
                      <a:pt x="2608848" y="814517"/>
                      <a:pt x="2632313" y="816411"/>
                      <a:pt x="2651868" y="826830"/>
                    </a:cubicBezTo>
                    <a:cubicBezTo>
                      <a:pt x="2647958" y="797469"/>
                      <a:pt x="2657735" y="771896"/>
                      <a:pt x="2693911" y="771896"/>
                    </a:cubicBezTo>
                    <a:cubicBezTo>
                      <a:pt x="2724222" y="771896"/>
                      <a:pt x="2748665" y="799363"/>
                      <a:pt x="2765287" y="828724"/>
                    </a:cubicBezTo>
                    <a:cubicBezTo>
                      <a:pt x="2758442" y="787998"/>
                      <a:pt x="2759420" y="746324"/>
                      <a:pt x="2781908" y="710333"/>
                    </a:cubicBezTo>
                    <a:cubicBezTo>
                      <a:pt x="2783864" y="707492"/>
                      <a:pt x="2786797" y="707492"/>
                      <a:pt x="2788752" y="708439"/>
                    </a:cubicBezTo>
                    <a:cubicBezTo>
                      <a:pt x="2842529" y="732117"/>
                      <a:pt x="2868927" y="787998"/>
                      <a:pt x="2879683" y="842931"/>
                    </a:cubicBezTo>
                    <a:cubicBezTo>
                      <a:pt x="2890438" y="779473"/>
                      <a:pt x="2914881" y="673395"/>
                      <a:pt x="2981368" y="707492"/>
                    </a:cubicBezTo>
                    <a:cubicBezTo>
                      <a:pt x="3018522" y="726434"/>
                      <a:pt x="3006790" y="784209"/>
                      <a:pt x="2999946" y="814517"/>
                    </a:cubicBezTo>
                    <a:cubicBezTo>
                      <a:pt x="2994079" y="841037"/>
                      <a:pt x="2985279" y="867556"/>
                      <a:pt x="2974524" y="893129"/>
                    </a:cubicBezTo>
                    <a:cubicBezTo>
                      <a:pt x="2988212" y="882710"/>
                      <a:pt x="3003857" y="876081"/>
                      <a:pt x="3022433" y="878922"/>
                    </a:cubicBezTo>
                    <a:cubicBezTo>
                      <a:pt x="3050788" y="881763"/>
                      <a:pt x="3066432" y="903547"/>
                      <a:pt x="3074254" y="928173"/>
                    </a:cubicBezTo>
                    <a:cubicBezTo>
                      <a:pt x="3080121" y="906389"/>
                      <a:pt x="3092831" y="891235"/>
                      <a:pt x="3121186" y="910177"/>
                    </a:cubicBezTo>
                    <a:cubicBezTo>
                      <a:pt x="3146607" y="928173"/>
                      <a:pt x="3164207" y="957533"/>
                      <a:pt x="3171051" y="988789"/>
                    </a:cubicBezTo>
                    <a:cubicBezTo>
                      <a:pt x="3182783" y="933855"/>
                      <a:pt x="3210161" y="864715"/>
                      <a:pt x="3256114" y="904494"/>
                    </a:cubicBezTo>
                    <a:cubicBezTo>
                      <a:pt x="3287402" y="931961"/>
                      <a:pt x="3293269" y="976476"/>
                      <a:pt x="3293269" y="1015308"/>
                    </a:cubicBezTo>
                    <a:cubicBezTo>
                      <a:pt x="3308913" y="971741"/>
                      <a:pt x="3340200" y="934802"/>
                      <a:pt x="3385177" y="913966"/>
                    </a:cubicBezTo>
                    <a:cubicBezTo>
                      <a:pt x="3388110" y="913018"/>
                      <a:pt x="3391043" y="913018"/>
                      <a:pt x="3392021" y="915860"/>
                    </a:cubicBezTo>
                    <a:cubicBezTo>
                      <a:pt x="3417442" y="956586"/>
                      <a:pt x="3409620" y="1009626"/>
                      <a:pt x="3394955" y="1056982"/>
                    </a:cubicBezTo>
                    <a:cubicBezTo>
                      <a:pt x="3414509" y="1032357"/>
                      <a:pt x="3440908" y="1015308"/>
                      <a:pt x="3476107" y="1013414"/>
                    </a:cubicBezTo>
                    <a:cubicBezTo>
                      <a:pt x="3479041" y="1013414"/>
                      <a:pt x="3480996" y="1016256"/>
                      <a:pt x="3480996" y="1018150"/>
                    </a:cubicBezTo>
                    <a:cubicBezTo>
                      <a:pt x="3482951" y="1037092"/>
                      <a:pt x="3480996" y="1054141"/>
                      <a:pt x="3477085" y="1072136"/>
                    </a:cubicBezTo>
                    <a:cubicBezTo>
                      <a:pt x="3521084" y="1017203"/>
                      <a:pt x="3602236" y="994472"/>
                      <a:pt x="3670679" y="1021938"/>
                    </a:cubicBezTo>
                    <a:cubicBezTo>
                      <a:pt x="3701966" y="1034251"/>
                      <a:pt x="3725432" y="1058876"/>
                      <a:pt x="3727387" y="1092973"/>
                    </a:cubicBezTo>
                    <a:cubicBezTo>
                      <a:pt x="3730321" y="1133700"/>
                      <a:pt x="3699033" y="1170637"/>
                      <a:pt x="3668723" y="1198104"/>
                    </a:cubicBezTo>
                    <a:cubicBezTo>
                      <a:pt x="3696099" y="1188633"/>
                      <a:pt x="3730321" y="1182003"/>
                      <a:pt x="3738142" y="1207575"/>
                    </a:cubicBezTo>
                    <a:cubicBezTo>
                      <a:pt x="3747921" y="1237884"/>
                      <a:pt x="3722499" y="1272928"/>
                      <a:pt x="3700988" y="1297553"/>
                    </a:cubicBezTo>
                    <a:cubicBezTo>
                      <a:pt x="3775297" y="1273875"/>
                      <a:pt x="3858405" y="1283346"/>
                      <a:pt x="3901426" y="1355328"/>
                    </a:cubicBezTo>
                    <a:cubicBezTo>
                      <a:pt x="3931736" y="1405525"/>
                      <a:pt x="3928803" y="1465195"/>
                      <a:pt x="3906315" y="1517287"/>
                    </a:cubicBezTo>
                    <a:cubicBezTo>
                      <a:pt x="3911204" y="1512551"/>
                      <a:pt x="3917070" y="1507815"/>
                      <a:pt x="3921959" y="1503080"/>
                    </a:cubicBezTo>
                    <a:cubicBezTo>
                      <a:pt x="3944447" y="1484137"/>
                      <a:pt x="3975735" y="1462353"/>
                      <a:pt x="4007022" y="1471824"/>
                    </a:cubicBezTo>
                    <a:cubicBezTo>
                      <a:pt x="4036355" y="1480349"/>
                      <a:pt x="4041244" y="1513498"/>
                      <a:pt x="4030489" y="1537177"/>
                    </a:cubicBezTo>
                    <a:cubicBezTo>
                      <a:pt x="4016800" y="1566537"/>
                      <a:pt x="3994312" y="1589269"/>
                      <a:pt x="3971823" y="1611999"/>
                    </a:cubicBezTo>
                    <a:cubicBezTo>
                      <a:pt x="3988446" y="1605370"/>
                      <a:pt x="4008000" y="1601581"/>
                      <a:pt x="4021689" y="1611999"/>
                    </a:cubicBezTo>
                    <a:cubicBezTo>
                      <a:pt x="4037333" y="1623365"/>
                      <a:pt x="4032444" y="1647044"/>
                      <a:pt x="4028533" y="1662198"/>
                    </a:cubicBezTo>
                    <a:cubicBezTo>
                      <a:pt x="4014844" y="1709554"/>
                      <a:pt x="3979646" y="1763540"/>
                      <a:pt x="3935647" y="1794795"/>
                    </a:cubicBezTo>
                    <a:cubicBezTo>
                      <a:pt x="3981601" y="1792901"/>
                      <a:pt x="4037333" y="1803320"/>
                      <a:pt x="4061777" y="1842152"/>
                    </a:cubicBezTo>
                    <a:cubicBezTo>
                      <a:pt x="4082309" y="1875302"/>
                      <a:pt x="4045154" y="1888561"/>
                      <a:pt x="4009956" y="1894244"/>
                    </a:cubicBezTo>
                    <a:cubicBezTo>
                      <a:pt x="4056888" y="1907504"/>
                      <a:pt x="4102842" y="1939706"/>
                      <a:pt x="4099909" y="1989904"/>
                    </a:cubicBezTo>
                    <a:cubicBezTo>
                      <a:pt x="4097953" y="2041996"/>
                      <a:pt x="4043199" y="2033472"/>
                      <a:pt x="3997245" y="2017371"/>
                    </a:cubicBezTo>
                    <a:cubicBezTo>
                      <a:pt x="4007022" y="2025895"/>
                      <a:pt x="4016800" y="2034419"/>
                      <a:pt x="4025600" y="2043890"/>
                    </a:cubicBezTo>
                    <a:cubicBezTo>
                      <a:pt x="4048088" y="2065674"/>
                      <a:pt x="4080353" y="2096930"/>
                      <a:pt x="4084264" y="2130079"/>
                    </a:cubicBezTo>
                    <a:cubicBezTo>
                      <a:pt x="4087197" y="2159440"/>
                      <a:pt x="4060799" y="2175541"/>
                      <a:pt x="4033422" y="2170806"/>
                    </a:cubicBezTo>
                    <a:cubicBezTo>
                      <a:pt x="4017778" y="2167964"/>
                      <a:pt x="4003111" y="2160387"/>
                      <a:pt x="3989423" y="2150916"/>
                    </a:cubicBezTo>
                    <a:cubicBezTo>
                      <a:pt x="3999201" y="2174594"/>
                      <a:pt x="4003111" y="2201114"/>
                      <a:pt x="4002134" y="2224792"/>
                    </a:cubicBezTo>
                    <a:cubicBezTo>
                      <a:pt x="4002134" y="2237105"/>
                      <a:pt x="3998223" y="2258889"/>
                      <a:pt x="3983557" y="2263624"/>
                    </a:cubicBezTo>
                    <a:cubicBezTo>
                      <a:pt x="3982579" y="2263624"/>
                      <a:pt x="3981601" y="2264571"/>
                      <a:pt x="3979646" y="2264571"/>
                    </a:cubicBezTo>
                    <a:cubicBezTo>
                      <a:pt x="3993334" y="2292038"/>
                      <a:pt x="3992357" y="2328029"/>
                      <a:pt x="3975735" y="2355496"/>
                    </a:cubicBezTo>
                    <a:cubicBezTo>
                      <a:pt x="3954224" y="2390540"/>
                      <a:pt x="3914137" y="2392434"/>
                      <a:pt x="3880893" y="2378227"/>
                    </a:cubicBezTo>
                    <a:cubicBezTo>
                      <a:pt x="3886760" y="2387698"/>
                      <a:pt x="3891648" y="2397169"/>
                      <a:pt x="3893604" y="2406641"/>
                    </a:cubicBezTo>
                    <a:cubicBezTo>
                      <a:pt x="3899471" y="2431266"/>
                      <a:pt x="3876983" y="2438843"/>
                      <a:pt x="3854494" y="2440737"/>
                    </a:cubicBezTo>
                    <a:cubicBezTo>
                      <a:pt x="3885782" y="2453050"/>
                      <a:pt x="3908271" y="2475781"/>
                      <a:pt x="3878938" y="2509878"/>
                    </a:cubicBezTo>
                    <a:cubicBezTo>
                      <a:pt x="3861339" y="2529768"/>
                      <a:pt x="3838851" y="2546816"/>
                      <a:pt x="3814407" y="2561023"/>
                    </a:cubicBezTo>
                    <a:cubicBezTo>
                      <a:pt x="3819295" y="2561023"/>
                      <a:pt x="3824185" y="2560076"/>
                      <a:pt x="3829073" y="2560076"/>
                    </a:cubicBezTo>
                    <a:cubicBezTo>
                      <a:pt x="3846672" y="2560076"/>
                      <a:pt x="3880893" y="2564811"/>
                      <a:pt x="3885782" y="2585648"/>
                    </a:cubicBezTo>
                    <a:cubicBezTo>
                      <a:pt x="3888715" y="2600802"/>
                      <a:pt x="3870139" y="2615956"/>
                      <a:pt x="3858405" y="2624480"/>
                    </a:cubicBezTo>
                    <a:cubicBezTo>
                      <a:pt x="3908271" y="2654789"/>
                      <a:pt x="3948358" y="2702145"/>
                      <a:pt x="3959113" y="2756131"/>
                    </a:cubicBezTo>
                    <a:cubicBezTo>
                      <a:pt x="3973779" y="2830007"/>
                      <a:pt x="3890671" y="2818642"/>
                      <a:pt x="3832984" y="2799699"/>
                    </a:cubicBezTo>
                    <a:cubicBezTo>
                      <a:pt x="3867205" y="2827166"/>
                      <a:pt x="3897515" y="2863157"/>
                      <a:pt x="3912182" y="2901042"/>
                    </a:cubicBezTo>
                    <a:cubicBezTo>
                      <a:pt x="3927825" y="2941768"/>
                      <a:pt x="3897515" y="2977759"/>
                      <a:pt x="3854494" y="2974918"/>
                    </a:cubicBezTo>
                    <a:cubicBezTo>
                      <a:pt x="3803652" y="2972077"/>
                      <a:pt x="3755742" y="2932297"/>
                      <a:pt x="3718588" y="2901042"/>
                    </a:cubicBezTo>
                    <a:cubicBezTo>
                      <a:pt x="3697077" y="2883047"/>
                      <a:pt x="3674590" y="2863157"/>
                      <a:pt x="3654056" y="2841373"/>
                    </a:cubicBezTo>
                    <a:cubicBezTo>
                      <a:pt x="3661878" y="2869787"/>
                      <a:pt x="3658945" y="2898201"/>
                      <a:pt x="3626680" y="2910513"/>
                    </a:cubicBezTo>
                    <a:cubicBezTo>
                      <a:pt x="3577792" y="2930403"/>
                      <a:pt x="3524017" y="2889676"/>
                      <a:pt x="3494684" y="2856527"/>
                    </a:cubicBezTo>
                    <a:cubicBezTo>
                      <a:pt x="3460463" y="2819589"/>
                      <a:pt x="3436998" y="2774127"/>
                      <a:pt x="3417442" y="2728664"/>
                    </a:cubicBezTo>
                    <a:cubicBezTo>
                      <a:pt x="3411576" y="2775074"/>
                      <a:pt x="3389088" y="2809170"/>
                      <a:pt x="3338245" y="2801593"/>
                    </a:cubicBezTo>
                    <a:cubicBezTo>
                      <a:pt x="3282514" y="2793069"/>
                      <a:pt x="3264914" y="2730559"/>
                      <a:pt x="3259048" y="2684149"/>
                    </a:cubicBezTo>
                    <a:cubicBezTo>
                      <a:pt x="3254159" y="2643423"/>
                      <a:pt x="3253181" y="2598908"/>
                      <a:pt x="3260025" y="2556287"/>
                    </a:cubicBezTo>
                    <a:cubicBezTo>
                      <a:pt x="3233627" y="2606485"/>
                      <a:pt x="3188650" y="2668995"/>
                      <a:pt x="3152473" y="2612168"/>
                    </a:cubicBezTo>
                    <a:cubicBezTo>
                      <a:pt x="3132919" y="2580912"/>
                      <a:pt x="3158340" y="2533556"/>
                      <a:pt x="3173984" y="2506089"/>
                    </a:cubicBezTo>
                    <a:cubicBezTo>
                      <a:pt x="3178873" y="2496618"/>
                      <a:pt x="3184739" y="2487147"/>
                      <a:pt x="3190605" y="2478623"/>
                    </a:cubicBezTo>
                    <a:cubicBezTo>
                      <a:pt x="3162251" y="2509878"/>
                      <a:pt x="3130963" y="2539239"/>
                      <a:pt x="3089898" y="2554393"/>
                    </a:cubicBezTo>
                    <a:cubicBezTo>
                      <a:pt x="3028300" y="2579018"/>
                      <a:pt x="2978435" y="2535450"/>
                      <a:pt x="2975502" y="2476728"/>
                    </a:cubicBezTo>
                    <a:cubicBezTo>
                      <a:pt x="2974524" y="2459680"/>
                      <a:pt x="2976479" y="2443579"/>
                      <a:pt x="2980390" y="2426531"/>
                    </a:cubicBezTo>
                    <a:cubicBezTo>
                      <a:pt x="2956925" y="2467257"/>
                      <a:pt x="2926615" y="2501353"/>
                      <a:pt x="2882616" y="2507984"/>
                    </a:cubicBezTo>
                    <a:cubicBezTo>
                      <a:pt x="2880661" y="2507984"/>
                      <a:pt x="2877727" y="2507984"/>
                      <a:pt x="2876749" y="2506089"/>
                    </a:cubicBezTo>
                    <a:cubicBezTo>
                      <a:pt x="2860128" y="2471045"/>
                      <a:pt x="2860128" y="2432213"/>
                      <a:pt x="2867950" y="2393381"/>
                    </a:cubicBezTo>
                    <a:cubicBezTo>
                      <a:pt x="2852306" y="2418953"/>
                      <a:pt x="2831773" y="2436949"/>
                      <a:pt x="2800485" y="2421795"/>
                    </a:cubicBezTo>
                    <a:cubicBezTo>
                      <a:pt x="2784841" y="2414218"/>
                      <a:pt x="2769198" y="2403799"/>
                      <a:pt x="2755509" y="2390540"/>
                    </a:cubicBezTo>
                    <a:cubicBezTo>
                      <a:pt x="2764309" y="2412323"/>
                      <a:pt x="2772131" y="2443579"/>
                      <a:pt x="2754531" y="2453997"/>
                    </a:cubicBezTo>
                    <a:cubicBezTo>
                      <a:pt x="2733021" y="2467257"/>
                      <a:pt x="2699778" y="2446420"/>
                      <a:pt x="2681200" y="2436002"/>
                    </a:cubicBezTo>
                    <a:cubicBezTo>
                      <a:pt x="2659690" y="2424636"/>
                      <a:pt x="2640135" y="2410429"/>
                      <a:pt x="2620580" y="2395275"/>
                    </a:cubicBezTo>
                    <a:cubicBezTo>
                      <a:pt x="2630358" y="2408535"/>
                      <a:pt x="2640135" y="2422742"/>
                      <a:pt x="2648935" y="2436949"/>
                    </a:cubicBezTo>
                    <a:cubicBezTo>
                      <a:pt x="2658712" y="2453997"/>
                      <a:pt x="2678267" y="2489988"/>
                      <a:pt x="2659690" y="2507984"/>
                    </a:cubicBezTo>
                    <a:cubicBezTo>
                      <a:pt x="2617647" y="2548710"/>
                      <a:pt x="2555071" y="2466310"/>
                      <a:pt x="2524761" y="2426531"/>
                    </a:cubicBezTo>
                    <a:cubicBezTo>
                      <a:pt x="2527695" y="2453050"/>
                      <a:pt x="2535517" y="2479570"/>
                      <a:pt x="2538450" y="2507036"/>
                    </a:cubicBezTo>
                    <a:cubicBezTo>
                      <a:pt x="2540405" y="2527873"/>
                      <a:pt x="2546272" y="2566706"/>
                      <a:pt x="2523784" y="2579965"/>
                    </a:cubicBezTo>
                    <a:cubicBezTo>
                      <a:pt x="2499340" y="2594172"/>
                      <a:pt x="2473918" y="2566706"/>
                      <a:pt x="2463163" y="2548710"/>
                    </a:cubicBezTo>
                    <a:cubicBezTo>
                      <a:pt x="2452409" y="2531662"/>
                      <a:pt x="2445564" y="2513666"/>
                      <a:pt x="2437742" y="2494724"/>
                    </a:cubicBezTo>
                    <a:cubicBezTo>
                      <a:pt x="2447520" y="2550604"/>
                      <a:pt x="2458275" y="2613115"/>
                      <a:pt x="2412321" y="2652894"/>
                    </a:cubicBezTo>
                    <a:cubicBezTo>
                      <a:pt x="2372233" y="2686991"/>
                      <a:pt x="2338990" y="2620692"/>
                      <a:pt x="2319435" y="2577124"/>
                    </a:cubicBezTo>
                    <a:cubicBezTo>
                      <a:pt x="2322368" y="2606485"/>
                      <a:pt x="2324323" y="2636793"/>
                      <a:pt x="2323346" y="2666154"/>
                    </a:cubicBezTo>
                    <a:cubicBezTo>
                      <a:pt x="2322368" y="2698356"/>
                      <a:pt x="2316501" y="2740030"/>
                      <a:pt x="2286191" y="2758973"/>
                    </a:cubicBezTo>
                    <a:cubicBezTo>
                      <a:pt x="2224594" y="2796858"/>
                      <a:pt x="2186462" y="2715405"/>
                      <a:pt x="2161040" y="2662365"/>
                    </a:cubicBezTo>
                    <a:cubicBezTo>
                      <a:pt x="2164951" y="2685097"/>
                      <a:pt x="2169840" y="2708775"/>
                      <a:pt x="2171795" y="2731506"/>
                    </a:cubicBezTo>
                    <a:cubicBezTo>
                      <a:pt x="2174729" y="2760867"/>
                      <a:pt x="2178640" y="2800646"/>
                      <a:pt x="2157129" y="2824324"/>
                    </a:cubicBezTo>
                    <a:cubicBezTo>
                      <a:pt x="2137575" y="2845161"/>
                      <a:pt x="2108242" y="2832849"/>
                      <a:pt x="2093576" y="2814853"/>
                    </a:cubicBezTo>
                    <a:cubicBezTo>
                      <a:pt x="2078910" y="2795911"/>
                      <a:pt x="2072065" y="2771285"/>
                      <a:pt x="2068155" y="2747607"/>
                    </a:cubicBezTo>
                    <a:cubicBezTo>
                      <a:pt x="2063266" y="2766550"/>
                      <a:pt x="2054466" y="2785492"/>
                      <a:pt x="2039800" y="2800646"/>
                    </a:cubicBezTo>
                    <a:cubicBezTo>
                      <a:pt x="2037844" y="2802540"/>
                      <a:pt x="2035889" y="2802540"/>
                      <a:pt x="2033933" y="2801593"/>
                    </a:cubicBezTo>
                    <a:cubicBezTo>
                      <a:pt x="2007534" y="2788334"/>
                      <a:pt x="2000690" y="2760867"/>
                      <a:pt x="2000690" y="2731506"/>
                    </a:cubicBezTo>
                    <a:cubicBezTo>
                      <a:pt x="1984069" y="2770338"/>
                      <a:pt x="1959625" y="2802540"/>
                      <a:pt x="1924426" y="2794016"/>
                    </a:cubicBezTo>
                    <a:cubicBezTo>
                      <a:pt x="1890205" y="2784545"/>
                      <a:pt x="1890205" y="2736242"/>
                      <a:pt x="1892160" y="2709722"/>
                    </a:cubicBezTo>
                    <a:cubicBezTo>
                      <a:pt x="1893138" y="2694568"/>
                      <a:pt x="1895093" y="2678467"/>
                      <a:pt x="1898027" y="2663313"/>
                    </a:cubicBezTo>
                    <a:cubicBezTo>
                      <a:pt x="1873583" y="2707828"/>
                      <a:pt x="1837406" y="2743819"/>
                      <a:pt x="1792430" y="2705933"/>
                    </a:cubicBezTo>
                    <a:cubicBezTo>
                      <a:pt x="1765054" y="2682255"/>
                      <a:pt x="1781675" y="2634899"/>
                      <a:pt x="1792430" y="2608379"/>
                    </a:cubicBezTo>
                    <a:cubicBezTo>
                      <a:pt x="1802208" y="2582807"/>
                      <a:pt x="1814918" y="2559128"/>
                      <a:pt x="1828607" y="2535450"/>
                    </a:cubicBezTo>
                    <a:cubicBezTo>
                      <a:pt x="1811007" y="2553446"/>
                      <a:pt x="1791453" y="2570494"/>
                      <a:pt x="1767009" y="2577124"/>
                    </a:cubicBezTo>
                    <a:cubicBezTo>
                      <a:pt x="1736699" y="2585648"/>
                      <a:pt x="1720077" y="2553446"/>
                      <a:pt x="1723988" y="2528820"/>
                    </a:cubicBezTo>
                    <a:cubicBezTo>
                      <a:pt x="1728877" y="2491882"/>
                      <a:pt x="1763098" y="2456839"/>
                      <a:pt x="1788519" y="2430319"/>
                    </a:cubicBezTo>
                    <a:cubicBezTo>
                      <a:pt x="1810030" y="2407588"/>
                      <a:pt x="1833496" y="2386751"/>
                      <a:pt x="1855006" y="2364020"/>
                    </a:cubicBezTo>
                    <a:cubicBezTo>
                      <a:pt x="1852073" y="2364967"/>
                      <a:pt x="1849140" y="2365914"/>
                      <a:pt x="1846206" y="2366861"/>
                    </a:cubicBezTo>
                    <a:cubicBezTo>
                      <a:pt x="1839362" y="2374438"/>
                      <a:pt x="1833496" y="2382015"/>
                      <a:pt x="1826652" y="2388645"/>
                    </a:cubicBezTo>
                    <a:cubicBezTo>
                      <a:pt x="1807097" y="2409482"/>
                      <a:pt x="1784609" y="2435055"/>
                      <a:pt x="1757231" y="2446420"/>
                    </a:cubicBezTo>
                    <a:cubicBezTo>
                      <a:pt x="1699544" y="2469151"/>
                      <a:pt x="1718122" y="2383910"/>
                      <a:pt x="1725944" y="2346024"/>
                    </a:cubicBezTo>
                    <a:cubicBezTo>
                      <a:pt x="1682923" y="2379174"/>
                      <a:pt x="1635991" y="2420848"/>
                      <a:pt x="1582215" y="2431266"/>
                    </a:cubicBezTo>
                    <a:cubicBezTo>
                      <a:pt x="1527462" y="2441685"/>
                      <a:pt x="1522573" y="2383910"/>
                      <a:pt x="1525506" y="2341289"/>
                    </a:cubicBezTo>
                    <a:cubicBezTo>
                      <a:pt x="1494218" y="2399064"/>
                      <a:pt x="1437509" y="2468204"/>
                      <a:pt x="1367111" y="2448314"/>
                    </a:cubicBezTo>
                    <a:cubicBezTo>
                      <a:pt x="1304536" y="2430319"/>
                      <a:pt x="1309424" y="2351707"/>
                      <a:pt x="1327024" y="2295827"/>
                    </a:cubicBezTo>
                    <a:cubicBezTo>
                      <a:pt x="1298669" y="2328976"/>
                      <a:pt x="1254671" y="2365914"/>
                      <a:pt x="1224360" y="2338448"/>
                    </a:cubicBezTo>
                    <a:cubicBezTo>
                      <a:pt x="1191117" y="2308139"/>
                      <a:pt x="1216539" y="2254153"/>
                      <a:pt x="1244893" y="2220056"/>
                    </a:cubicBezTo>
                    <a:cubicBezTo>
                      <a:pt x="1185251" y="2243735"/>
                      <a:pt x="1090409" y="2259836"/>
                      <a:pt x="1059122" y="2201114"/>
                    </a:cubicBezTo>
                    <a:cubicBezTo>
                      <a:pt x="1027834" y="2142392"/>
                      <a:pt x="1090409" y="2098824"/>
                      <a:pt x="1149074" y="2074198"/>
                    </a:cubicBezTo>
                    <a:cubicBezTo>
                      <a:pt x="1127564" y="2077040"/>
                      <a:pt x="1106053" y="2077987"/>
                      <a:pt x="1084543" y="2077987"/>
                    </a:cubicBezTo>
                    <a:cubicBezTo>
                      <a:pt x="1050322" y="2077987"/>
                      <a:pt x="1004368" y="2072304"/>
                      <a:pt x="982858" y="2042943"/>
                    </a:cubicBezTo>
                    <a:cubicBezTo>
                      <a:pt x="959392" y="2009794"/>
                      <a:pt x="973080" y="1961490"/>
                      <a:pt x="996546" y="1932129"/>
                    </a:cubicBezTo>
                    <a:cubicBezTo>
                      <a:pt x="1016101" y="1907504"/>
                      <a:pt x="1046411" y="1894244"/>
                      <a:pt x="1078677" y="1887614"/>
                    </a:cubicBezTo>
                    <a:cubicBezTo>
                      <a:pt x="1035656" y="1882878"/>
                      <a:pt x="990679" y="1872460"/>
                      <a:pt x="997524" y="1841205"/>
                    </a:cubicBezTo>
                    <a:cubicBezTo>
                      <a:pt x="1005346" y="1809002"/>
                      <a:pt x="1052277" y="1800478"/>
                      <a:pt x="1079654" y="1796690"/>
                    </a:cubicBezTo>
                    <a:cubicBezTo>
                      <a:pt x="1094321" y="1794795"/>
                      <a:pt x="1108987" y="1793848"/>
                      <a:pt x="1122675" y="1792901"/>
                    </a:cubicBezTo>
                    <a:cubicBezTo>
                      <a:pt x="1097254" y="1785324"/>
                      <a:pt x="1071832" y="1776800"/>
                      <a:pt x="1048366" y="1766382"/>
                    </a:cubicBezTo>
                    <a:cubicBezTo>
                      <a:pt x="1000457" y="1746492"/>
                      <a:pt x="932015" y="1714290"/>
                      <a:pt x="924193" y="1657462"/>
                    </a:cubicBezTo>
                    <a:cubicBezTo>
                      <a:pt x="918326" y="1598740"/>
                      <a:pt x="991657" y="1564643"/>
                      <a:pt x="1044456" y="1559907"/>
                    </a:cubicBezTo>
                    <a:close/>
                  </a:path>
                </a:pathLst>
              </a:custGeom>
              <a:solidFill>
                <a:srgbClr val="96BE3D">
                  <a:alpha val="6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5" name="Freeform: Shape 110">
                <a:extLst>
                  <a:ext uri="{FF2B5EF4-FFF2-40B4-BE49-F238E27FC236}">
                    <a16:creationId xmlns:a16="http://schemas.microsoft.com/office/drawing/2014/main" id="{CF000BCC-9D3D-9785-1D2F-BCF7764E372E}"/>
                  </a:ext>
                </a:extLst>
              </p:cNvPr>
              <p:cNvSpPr/>
              <p:nvPr/>
            </p:nvSpPr>
            <p:spPr>
              <a:xfrm>
                <a:off x="4139533" y="-2143498"/>
                <a:ext cx="4150344" cy="3325655"/>
              </a:xfrm>
              <a:custGeom>
                <a:avLst/>
                <a:gdLst>
                  <a:gd name="connsiteX0" fmla="*/ 69644 w 4150344"/>
                  <a:gd name="connsiteY0" fmla="*/ 2024948 h 3325655"/>
                  <a:gd name="connsiteX1" fmla="*/ 11957 w 4150344"/>
                  <a:gd name="connsiteY1" fmla="*/ 2029683 h 3325655"/>
                  <a:gd name="connsiteX2" fmla="*/ 5113 w 4150344"/>
                  <a:gd name="connsiteY2" fmla="*/ 1978538 h 3325655"/>
                  <a:gd name="connsiteX3" fmla="*/ 68666 w 4150344"/>
                  <a:gd name="connsiteY3" fmla="*/ 1916975 h 3325655"/>
                  <a:gd name="connsiteX4" fmla="*/ 220217 w 4150344"/>
                  <a:gd name="connsiteY4" fmla="*/ 1838363 h 3325655"/>
                  <a:gd name="connsiteX5" fmla="*/ 215328 w 4150344"/>
                  <a:gd name="connsiteY5" fmla="*/ 1829839 h 3325655"/>
                  <a:gd name="connsiteX6" fmla="*/ 148841 w 4150344"/>
                  <a:gd name="connsiteY6" fmla="*/ 1835522 h 3325655"/>
                  <a:gd name="connsiteX7" fmla="*/ 114620 w 4150344"/>
                  <a:gd name="connsiteY7" fmla="*/ 1782483 h 3325655"/>
                  <a:gd name="connsiteX8" fmla="*/ 228039 w 4150344"/>
                  <a:gd name="connsiteY8" fmla="*/ 1737968 h 3325655"/>
                  <a:gd name="connsiteX9" fmla="*/ 229016 w 4150344"/>
                  <a:gd name="connsiteY9" fmla="*/ 1730391 h 3325655"/>
                  <a:gd name="connsiteX10" fmla="*/ 194795 w 4150344"/>
                  <a:gd name="connsiteY10" fmla="*/ 1699136 h 3325655"/>
                  <a:gd name="connsiteX11" fmla="*/ 180129 w 4150344"/>
                  <a:gd name="connsiteY11" fmla="*/ 1707660 h 3325655"/>
                  <a:gd name="connsiteX12" fmla="*/ 137109 w 4150344"/>
                  <a:gd name="connsiteY12" fmla="*/ 1664092 h 3325655"/>
                  <a:gd name="connsiteX13" fmla="*/ 145908 w 4150344"/>
                  <a:gd name="connsiteY13" fmla="*/ 1641361 h 3325655"/>
                  <a:gd name="connsiteX14" fmla="*/ 120487 w 4150344"/>
                  <a:gd name="connsiteY14" fmla="*/ 1588321 h 3325655"/>
                  <a:gd name="connsiteX15" fmla="*/ 126353 w 4150344"/>
                  <a:gd name="connsiteY15" fmla="*/ 1548542 h 3325655"/>
                  <a:gd name="connsiteX16" fmla="*/ 129286 w 4150344"/>
                  <a:gd name="connsiteY16" fmla="*/ 1504027 h 3325655"/>
                  <a:gd name="connsiteX17" fmla="*/ 201640 w 4150344"/>
                  <a:gd name="connsiteY17" fmla="*/ 1434887 h 3325655"/>
                  <a:gd name="connsiteX18" fmla="*/ 372745 w 4150344"/>
                  <a:gd name="connsiteY18" fmla="*/ 1345856 h 3325655"/>
                  <a:gd name="connsiteX19" fmla="*/ 367856 w 4150344"/>
                  <a:gd name="connsiteY19" fmla="*/ 1336385 h 3325655"/>
                  <a:gd name="connsiteX20" fmla="*/ 292570 w 4150344"/>
                  <a:gd name="connsiteY20" fmla="*/ 1343015 h 3325655"/>
                  <a:gd name="connsiteX21" fmla="*/ 254438 w 4150344"/>
                  <a:gd name="connsiteY21" fmla="*/ 1283346 h 3325655"/>
                  <a:gd name="connsiteX22" fmla="*/ 382522 w 4150344"/>
                  <a:gd name="connsiteY22" fmla="*/ 1233148 h 3325655"/>
                  <a:gd name="connsiteX23" fmla="*/ 384478 w 4150344"/>
                  <a:gd name="connsiteY23" fmla="*/ 1224624 h 3325655"/>
                  <a:gd name="connsiteX24" fmla="*/ 260304 w 4150344"/>
                  <a:gd name="connsiteY24" fmla="*/ 1063612 h 3325655"/>
                  <a:gd name="connsiteX25" fmla="*/ 271059 w 4150344"/>
                  <a:gd name="connsiteY25" fmla="*/ 1012467 h 3325655"/>
                  <a:gd name="connsiteX26" fmla="*/ 326791 w 4150344"/>
                  <a:gd name="connsiteY26" fmla="*/ 1022885 h 3325655"/>
                  <a:gd name="connsiteX27" fmla="*/ 405010 w 4150344"/>
                  <a:gd name="connsiteY27" fmla="*/ 1090132 h 3325655"/>
                  <a:gd name="connsiteX28" fmla="*/ 413810 w 4150344"/>
                  <a:gd name="connsiteY28" fmla="*/ 1084449 h 3325655"/>
                  <a:gd name="connsiteX29" fmla="*/ 380567 w 4150344"/>
                  <a:gd name="connsiteY29" fmla="*/ 962269 h 3325655"/>
                  <a:gd name="connsiteX30" fmla="*/ 411855 w 4150344"/>
                  <a:gd name="connsiteY30" fmla="*/ 896917 h 3325655"/>
                  <a:gd name="connsiteX31" fmla="*/ 474430 w 4150344"/>
                  <a:gd name="connsiteY31" fmla="*/ 947115 h 3325655"/>
                  <a:gd name="connsiteX32" fmla="*/ 483230 w 4150344"/>
                  <a:gd name="connsiteY32" fmla="*/ 942379 h 3325655"/>
                  <a:gd name="connsiteX33" fmla="*/ 505718 w 4150344"/>
                  <a:gd name="connsiteY33" fmla="*/ 823988 h 3325655"/>
                  <a:gd name="connsiteX34" fmla="*/ 508651 w 4150344"/>
                  <a:gd name="connsiteY34" fmla="*/ 827777 h 3325655"/>
                  <a:gd name="connsiteX35" fmla="*/ 552650 w 4150344"/>
                  <a:gd name="connsiteY35" fmla="*/ 962269 h 3325655"/>
                  <a:gd name="connsiteX36" fmla="*/ 580027 w 4150344"/>
                  <a:gd name="connsiteY36" fmla="*/ 906389 h 3325655"/>
                  <a:gd name="connsiteX37" fmla="*/ 591760 w 4150344"/>
                  <a:gd name="connsiteY37" fmla="*/ 892182 h 3325655"/>
                  <a:gd name="connsiteX38" fmla="*/ 592738 w 4150344"/>
                  <a:gd name="connsiteY38" fmla="*/ 897864 h 3325655"/>
                  <a:gd name="connsiteX39" fmla="*/ 599582 w 4150344"/>
                  <a:gd name="connsiteY39" fmla="*/ 986894 h 3325655"/>
                  <a:gd name="connsiteX40" fmla="*/ 610337 w 4150344"/>
                  <a:gd name="connsiteY40" fmla="*/ 985947 h 3325655"/>
                  <a:gd name="connsiteX41" fmla="*/ 657269 w 4150344"/>
                  <a:gd name="connsiteY41" fmla="*/ 889340 h 3325655"/>
                  <a:gd name="connsiteX42" fmla="*/ 682690 w 4150344"/>
                  <a:gd name="connsiteY42" fmla="*/ 989736 h 3325655"/>
                  <a:gd name="connsiteX43" fmla="*/ 692468 w 4150344"/>
                  <a:gd name="connsiteY43" fmla="*/ 989736 h 3325655"/>
                  <a:gd name="connsiteX44" fmla="*/ 703223 w 4150344"/>
                  <a:gd name="connsiteY44" fmla="*/ 955639 h 3325655"/>
                  <a:gd name="connsiteX45" fmla="*/ 771665 w 4150344"/>
                  <a:gd name="connsiteY45" fmla="*/ 903547 h 3325655"/>
                  <a:gd name="connsiteX46" fmla="*/ 768732 w 4150344"/>
                  <a:gd name="connsiteY46" fmla="*/ 825883 h 3325655"/>
                  <a:gd name="connsiteX47" fmla="*/ 784376 w 4150344"/>
                  <a:gd name="connsiteY47" fmla="*/ 822094 h 3325655"/>
                  <a:gd name="connsiteX48" fmla="*/ 876283 w 4150344"/>
                  <a:gd name="connsiteY48" fmla="*/ 919648 h 3325655"/>
                  <a:gd name="connsiteX49" fmla="*/ 865528 w 4150344"/>
                  <a:gd name="connsiteY49" fmla="*/ 753901 h 3325655"/>
                  <a:gd name="connsiteX50" fmla="*/ 940815 w 4150344"/>
                  <a:gd name="connsiteY50" fmla="*/ 788945 h 3325655"/>
                  <a:gd name="connsiteX51" fmla="*/ 952548 w 4150344"/>
                  <a:gd name="connsiteY51" fmla="*/ 771896 h 3325655"/>
                  <a:gd name="connsiteX52" fmla="*/ 1083566 w 4150344"/>
                  <a:gd name="connsiteY52" fmla="*/ 676236 h 3325655"/>
                  <a:gd name="connsiteX53" fmla="*/ 1099210 w 4150344"/>
                  <a:gd name="connsiteY53" fmla="*/ 763372 h 3325655"/>
                  <a:gd name="connsiteX54" fmla="*/ 1168629 w 4150344"/>
                  <a:gd name="connsiteY54" fmla="*/ 693285 h 3325655"/>
                  <a:gd name="connsiteX55" fmla="*/ 1253693 w 4150344"/>
                  <a:gd name="connsiteY55" fmla="*/ 651611 h 3325655"/>
                  <a:gd name="connsiteX56" fmla="*/ 1256626 w 4150344"/>
                  <a:gd name="connsiteY56" fmla="*/ 756742 h 3325655"/>
                  <a:gd name="connsiteX57" fmla="*/ 1240982 w 4150344"/>
                  <a:gd name="connsiteY57" fmla="*/ 806940 h 3325655"/>
                  <a:gd name="connsiteX58" fmla="*/ 1319202 w 4150344"/>
                  <a:gd name="connsiteY58" fmla="*/ 756742 h 3325655"/>
                  <a:gd name="connsiteX59" fmla="*/ 1448264 w 4150344"/>
                  <a:gd name="connsiteY59" fmla="*/ 716016 h 3325655"/>
                  <a:gd name="connsiteX60" fmla="*/ 1480530 w 4150344"/>
                  <a:gd name="connsiteY60" fmla="*/ 698020 h 3325655"/>
                  <a:gd name="connsiteX61" fmla="*/ 1475641 w 4150344"/>
                  <a:gd name="connsiteY61" fmla="*/ 688549 h 3325655"/>
                  <a:gd name="connsiteX62" fmla="*/ 1400355 w 4150344"/>
                  <a:gd name="connsiteY62" fmla="*/ 695179 h 3325655"/>
                  <a:gd name="connsiteX63" fmla="*/ 1362223 w 4150344"/>
                  <a:gd name="connsiteY63" fmla="*/ 635510 h 3325655"/>
                  <a:gd name="connsiteX64" fmla="*/ 1490307 w 4150344"/>
                  <a:gd name="connsiteY64" fmla="*/ 585312 h 3325655"/>
                  <a:gd name="connsiteX65" fmla="*/ 1492263 w 4150344"/>
                  <a:gd name="connsiteY65" fmla="*/ 576788 h 3325655"/>
                  <a:gd name="connsiteX66" fmla="*/ 1368089 w 4150344"/>
                  <a:gd name="connsiteY66" fmla="*/ 415776 h 3325655"/>
                  <a:gd name="connsiteX67" fmla="*/ 1380800 w 4150344"/>
                  <a:gd name="connsiteY67" fmla="*/ 364631 h 3325655"/>
                  <a:gd name="connsiteX68" fmla="*/ 1436531 w 4150344"/>
                  <a:gd name="connsiteY68" fmla="*/ 375049 h 3325655"/>
                  <a:gd name="connsiteX69" fmla="*/ 1514751 w 4150344"/>
                  <a:gd name="connsiteY69" fmla="*/ 442295 h 3325655"/>
                  <a:gd name="connsiteX70" fmla="*/ 1523551 w 4150344"/>
                  <a:gd name="connsiteY70" fmla="*/ 436613 h 3325655"/>
                  <a:gd name="connsiteX71" fmla="*/ 1490307 w 4150344"/>
                  <a:gd name="connsiteY71" fmla="*/ 314433 h 3325655"/>
                  <a:gd name="connsiteX72" fmla="*/ 1521595 w 4150344"/>
                  <a:gd name="connsiteY72" fmla="*/ 249081 h 3325655"/>
                  <a:gd name="connsiteX73" fmla="*/ 1584171 w 4150344"/>
                  <a:gd name="connsiteY73" fmla="*/ 299279 h 3325655"/>
                  <a:gd name="connsiteX74" fmla="*/ 1592971 w 4150344"/>
                  <a:gd name="connsiteY74" fmla="*/ 294543 h 3325655"/>
                  <a:gd name="connsiteX75" fmla="*/ 1615459 w 4150344"/>
                  <a:gd name="connsiteY75" fmla="*/ 176152 h 3325655"/>
                  <a:gd name="connsiteX76" fmla="*/ 1618392 w 4150344"/>
                  <a:gd name="connsiteY76" fmla="*/ 179941 h 3325655"/>
                  <a:gd name="connsiteX77" fmla="*/ 1662390 w 4150344"/>
                  <a:gd name="connsiteY77" fmla="*/ 314433 h 3325655"/>
                  <a:gd name="connsiteX78" fmla="*/ 1689767 w 4150344"/>
                  <a:gd name="connsiteY78" fmla="*/ 258552 h 3325655"/>
                  <a:gd name="connsiteX79" fmla="*/ 1701500 w 4150344"/>
                  <a:gd name="connsiteY79" fmla="*/ 244346 h 3325655"/>
                  <a:gd name="connsiteX80" fmla="*/ 1702478 w 4150344"/>
                  <a:gd name="connsiteY80" fmla="*/ 250028 h 3325655"/>
                  <a:gd name="connsiteX81" fmla="*/ 1709322 w 4150344"/>
                  <a:gd name="connsiteY81" fmla="*/ 339058 h 3325655"/>
                  <a:gd name="connsiteX82" fmla="*/ 1720077 w 4150344"/>
                  <a:gd name="connsiteY82" fmla="*/ 338111 h 3325655"/>
                  <a:gd name="connsiteX83" fmla="*/ 1767009 w 4150344"/>
                  <a:gd name="connsiteY83" fmla="*/ 241504 h 3325655"/>
                  <a:gd name="connsiteX84" fmla="*/ 1792431 w 4150344"/>
                  <a:gd name="connsiteY84" fmla="*/ 341900 h 3325655"/>
                  <a:gd name="connsiteX85" fmla="*/ 1802208 w 4150344"/>
                  <a:gd name="connsiteY85" fmla="*/ 341900 h 3325655"/>
                  <a:gd name="connsiteX86" fmla="*/ 1812963 w 4150344"/>
                  <a:gd name="connsiteY86" fmla="*/ 307803 h 3325655"/>
                  <a:gd name="connsiteX87" fmla="*/ 1881405 w 4150344"/>
                  <a:gd name="connsiteY87" fmla="*/ 255711 h 3325655"/>
                  <a:gd name="connsiteX88" fmla="*/ 1878472 w 4150344"/>
                  <a:gd name="connsiteY88" fmla="*/ 178047 h 3325655"/>
                  <a:gd name="connsiteX89" fmla="*/ 1894116 w 4150344"/>
                  <a:gd name="connsiteY89" fmla="*/ 174258 h 3325655"/>
                  <a:gd name="connsiteX90" fmla="*/ 1986024 w 4150344"/>
                  <a:gd name="connsiteY90" fmla="*/ 271812 h 3325655"/>
                  <a:gd name="connsiteX91" fmla="*/ 1975269 w 4150344"/>
                  <a:gd name="connsiteY91" fmla="*/ 106065 h 3325655"/>
                  <a:gd name="connsiteX92" fmla="*/ 2050555 w 4150344"/>
                  <a:gd name="connsiteY92" fmla="*/ 141109 h 3325655"/>
                  <a:gd name="connsiteX93" fmla="*/ 2062288 w 4150344"/>
                  <a:gd name="connsiteY93" fmla="*/ 124060 h 3325655"/>
                  <a:gd name="connsiteX94" fmla="*/ 2193306 w 4150344"/>
                  <a:gd name="connsiteY94" fmla="*/ 28400 h 3325655"/>
                  <a:gd name="connsiteX95" fmla="*/ 2208950 w 4150344"/>
                  <a:gd name="connsiteY95" fmla="*/ 115536 h 3325655"/>
                  <a:gd name="connsiteX96" fmla="*/ 2278370 w 4150344"/>
                  <a:gd name="connsiteY96" fmla="*/ 45449 h 3325655"/>
                  <a:gd name="connsiteX97" fmla="*/ 2363434 w 4150344"/>
                  <a:gd name="connsiteY97" fmla="*/ 3775 h 3325655"/>
                  <a:gd name="connsiteX98" fmla="*/ 2366367 w 4150344"/>
                  <a:gd name="connsiteY98" fmla="*/ 108906 h 3325655"/>
                  <a:gd name="connsiteX99" fmla="*/ 2350723 w 4150344"/>
                  <a:gd name="connsiteY99" fmla="*/ 159104 h 3325655"/>
                  <a:gd name="connsiteX100" fmla="*/ 2428943 w 4150344"/>
                  <a:gd name="connsiteY100" fmla="*/ 108906 h 3325655"/>
                  <a:gd name="connsiteX101" fmla="*/ 2588315 w 4150344"/>
                  <a:gd name="connsiteY101" fmla="*/ 80492 h 3325655"/>
                  <a:gd name="connsiteX102" fmla="*/ 2584404 w 4150344"/>
                  <a:gd name="connsiteY102" fmla="*/ 221614 h 3325655"/>
                  <a:gd name="connsiteX103" fmla="*/ 2578537 w 4150344"/>
                  <a:gd name="connsiteY103" fmla="*/ 238663 h 3325655"/>
                  <a:gd name="connsiteX104" fmla="*/ 2609825 w 4150344"/>
                  <a:gd name="connsiteY104" fmla="*/ 223509 h 3325655"/>
                  <a:gd name="connsiteX105" fmla="*/ 2631336 w 4150344"/>
                  <a:gd name="connsiteY105" fmla="*/ 231086 h 3325655"/>
                  <a:gd name="connsiteX106" fmla="*/ 2629381 w 4150344"/>
                  <a:gd name="connsiteY106" fmla="*/ 286019 h 3325655"/>
                  <a:gd name="connsiteX107" fmla="*/ 2579515 w 4150344"/>
                  <a:gd name="connsiteY107" fmla="*/ 357054 h 3325655"/>
                  <a:gd name="connsiteX108" fmla="*/ 2705644 w 4150344"/>
                  <a:gd name="connsiteY108" fmla="*/ 322957 h 3325655"/>
                  <a:gd name="connsiteX109" fmla="*/ 2813196 w 4150344"/>
                  <a:gd name="connsiteY109" fmla="*/ 356107 h 3325655"/>
                  <a:gd name="connsiteX110" fmla="*/ 2813196 w 4150344"/>
                  <a:gd name="connsiteY110" fmla="*/ 357054 h 3325655"/>
                  <a:gd name="connsiteX111" fmla="*/ 2741821 w 4150344"/>
                  <a:gd name="connsiteY111" fmla="*/ 341900 h 3325655"/>
                  <a:gd name="connsiteX112" fmla="*/ 2563871 w 4150344"/>
                  <a:gd name="connsiteY112" fmla="*/ 455555 h 3325655"/>
                  <a:gd name="connsiteX113" fmla="*/ 2540405 w 4150344"/>
                  <a:gd name="connsiteY113" fmla="*/ 404410 h 3325655"/>
                  <a:gd name="connsiteX114" fmla="*/ 2520851 w 4150344"/>
                  <a:gd name="connsiteY114" fmla="*/ 402516 h 3325655"/>
                  <a:gd name="connsiteX115" fmla="*/ 2501295 w 4150344"/>
                  <a:gd name="connsiteY115" fmla="*/ 228244 h 3325655"/>
                  <a:gd name="connsiteX116" fmla="*/ 2347789 w 4150344"/>
                  <a:gd name="connsiteY116" fmla="*/ 339058 h 3325655"/>
                  <a:gd name="connsiteX117" fmla="*/ 2298902 w 4150344"/>
                  <a:gd name="connsiteY117" fmla="*/ 230139 h 3325655"/>
                  <a:gd name="connsiteX118" fmla="*/ 2246104 w 4150344"/>
                  <a:gd name="connsiteY118" fmla="*/ 332428 h 3325655"/>
                  <a:gd name="connsiteX119" fmla="*/ 2217749 w 4150344"/>
                  <a:gd name="connsiteY119" fmla="*/ 287913 h 3325655"/>
                  <a:gd name="connsiteX120" fmla="*/ 2149307 w 4150344"/>
                  <a:gd name="connsiteY120" fmla="*/ 290755 h 3325655"/>
                  <a:gd name="connsiteX121" fmla="*/ 2133664 w 4150344"/>
                  <a:gd name="connsiteY121" fmla="*/ 382626 h 3325655"/>
                  <a:gd name="connsiteX122" fmla="*/ 2141485 w 4150344"/>
                  <a:gd name="connsiteY122" fmla="*/ 438507 h 3325655"/>
                  <a:gd name="connsiteX123" fmla="*/ 2089665 w 4150344"/>
                  <a:gd name="connsiteY123" fmla="*/ 392098 h 3325655"/>
                  <a:gd name="connsiteX124" fmla="*/ 2057399 w 4150344"/>
                  <a:gd name="connsiteY124" fmla="*/ 435665 h 3325655"/>
                  <a:gd name="connsiteX125" fmla="*/ 2055444 w 4150344"/>
                  <a:gd name="connsiteY125" fmla="*/ 468815 h 3325655"/>
                  <a:gd name="connsiteX126" fmla="*/ 2001668 w 4150344"/>
                  <a:gd name="connsiteY126" fmla="*/ 445137 h 3325655"/>
                  <a:gd name="connsiteX127" fmla="*/ 1979180 w 4150344"/>
                  <a:gd name="connsiteY127" fmla="*/ 527537 h 3325655"/>
                  <a:gd name="connsiteX128" fmla="*/ 1981135 w 4150344"/>
                  <a:gd name="connsiteY128" fmla="*/ 542691 h 3325655"/>
                  <a:gd name="connsiteX129" fmla="*/ 1917582 w 4150344"/>
                  <a:gd name="connsiteY129" fmla="*/ 518066 h 3325655"/>
                  <a:gd name="connsiteX130" fmla="*/ 1897049 w 4150344"/>
                  <a:gd name="connsiteY130" fmla="*/ 595730 h 3325655"/>
                  <a:gd name="connsiteX131" fmla="*/ 1901938 w 4150344"/>
                  <a:gd name="connsiteY131" fmla="*/ 638351 h 3325655"/>
                  <a:gd name="connsiteX132" fmla="*/ 1806119 w 4150344"/>
                  <a:gd name="connsiteY132" fmla="*/ 592889 h 3325655"/>
                  <a:gd name="connsiteX133" fmla="*/ 1689767 w 4150344"/>
                  <a:gd name="connsiteY133" fmla="*/ 629827 h 3325655"/>
                  <a:gd name="connsiteX134" fmla="*/ 1777764 w 4150344"/>
                  <a:gd name="connsiteY134" fmla="*/ 744430 h 3325655"/>
                  <a:gd name="connsiteX135" fmla="*/ 1733766 w 4150344"/>
                  <a:gd name="connsiteY135" fmla="*/ 740641 h 3325655"/>
                  <a:gd name="connsiteX136" fmla="*/ 1671190 w 4150344"/>
                  <a:gd name="connsiteY136" fmla="*/ 770949 h 3325655"/>
                  <a:gd name="connsiteX137" fmla="*/ 1710300 w 4150344"/>
                  <a:gd name="connsiteY137" fmla="*/ 831565 h 3325655"/>
                  <a:gd name="connsiteX138" fmla="*/ 1759187 w 4150344"/>
                  <a:gd name="connsiteY138" fmla="*/ 859979 h 3325655"/>
                  <a:gd name="connsiteX139" fmla="*/ 1700522 w 4150344"/>
                  <a:gd name="connsiteY139" fmla="*/ 995419 h 3325655"/>
                  <a:gd name="connsiteX140" fmla="*/ 1696611 w 4150344"/>
                  <a:gd name="connsiteY140" fmla="*/ 993524 h 3325655"/>
                  <a:gd name="connsiteX141" fmla="*/ 1637947 w 4150344"/>
                  <a:gd name="connsiteY141" fmla="*/ 1007731 h 3325655"/>
                  <a:gd name="connsiteX142" fmla="*/ 1613503 w 4150344"/>
                  <a:gd name="connsiteY142" fmla="*/ 961322 h 3325655"/>
                  <a:gd name="connsiteX143" fmla="*/ 1500085 w 4150344"/>
                  <a:gd name="connsiteY143" fmla="*/ 870398 h 3325655"/>
                  <a:gd name="connsiteX144" fmla="*/ 1468797 w 4150344"/>
                  <a:gd name="connsiteY144" fmla="*/ 1002049 h 3325655"/>
                  <a:gd name="connsiteX145" fmla="*/ 1427732 w 4150344"/>
                  <a:gd name="connsiteY145" fmla="*/ 969846 h 3325655"/>
                  <a:gd name="connsiteX146" fmla="*/ 1323113 w 4150344"/>
                  <a:gd name="connsiteY146" fmla="*/ 950904 h 3325655"/>
                  <a:gd name="connsiteX147" fmla="*/ 1355379 w 4150344"/>
                  <a:gd name="connsiteY147" fmla="*/ 1045616 h 3325655"/>
                  <a:gd name="connsiteX148" fmla="*/ 1372978 w 4150344"/>
                  <a:gd name="connsiteY148" fmla="*/ 1065506 h 3325655"/>
                  <a:gd name="connsiteX149" fmla="*/ 1350490 w 4150344"/>
                  <a:gd name="connsiteY149" fmla="*/ 1051299 h 3325655"/>
                  <a:gd name="connsiteX150" fmla="*/ 1228272 w 4150344"/>
                  <a:gd name="connsiteY150" fmla="*/ 1011520 h 3325655"/>
                  <a:gd name="connsiteX151" fmla="*/ 1203828 w 4150344"/>
                  <a:gd name="connsiteY151" fmla="*/ 1091079 h 3325655"/>
                  <a:gd name="connsiteX152" fmla="*/ 1231205 w 4150344"/>
                  <a:gd name="connsiteY152" fmla="*/ 1124228 h 3325655"/>
                  <a:gd name="connsiteX153" fmla="*/ 1183295 w 4150344"/>
                  <a:gd name="connsiteY153" fmla="*/ 1108127 h 3325655"/>
                  <a:gd name="connsiteX154" fmla="*/ 1080632 w 4150344"/>
                  <a:gd name="connsiteY154" fmla="*/ 1130858 h 3325655"/>
                  <a:gd name="connsiteX155" fmla="*/ 1109964 w 4150344"/>
                  <a:gd name="connsiteY155" fmla="*/ 1243566 h 3325655"/>
                  <a:gd name="connsiteX156" fmla="*/ 1102143 w 4150344"/>
                  <a:gd name="connsiteY156" fmla="*/ 1245461 h 3325655"/>
                  <a:gd name="connsiteX157" fmla="*/ 1069877 w 4150344"/>
                  <a:gd name="connsiteY157" fmla="*/ 1288082 h 3325655"/>
                  <a:gd name="connsiteX158" fmla="*/ 1056189 w 4150344"/>
                  <a:gd name="connsiteY158" fmla="*/ 1356275 h 3325655"/>
                  <a:gd name="connsiteX159" fmla="*/ 1042500 w 4150344"/>
                  <a:gd name="connsiteY159" fmla="*/ 1319337 h 3325655"/>
                  <a:gd name="connsiteX160" fmla="*/ 974058 w 4150344"/>
                  <a:gd name="connsiteY160" fmla="*/ 1252091 h 3325655"/>
                  <a:gd name="connsiteX161" fmla="*/ 936904 w 4150344"/>
                  <a:gd name="connsiteY161" fmla="*/ 1344909 h 3325655"/>
                  <a:gd name="connsiteX162" fmla="*/ 946681 w 4150344"/>
                  <a:gd name="connsiteY162" fmla="*/ 1388477 h 3325655"/>
                  <a:gd name="connsiteX163" fmla="*/ 879217 w 4150344"/>
                  <a:gd name="connsiteY163" fmla="*/ 1347750 h 3325655"/>
                  <a:gd name="connsiteX164" fmla="*/ 874328 w 4150344"/>
                  <a:gd name="connsiteY164" fmla="*/ 1351539 h 3325655"/>
                  <a:gd name="connsiteX165" fmla="*/ 899749 w 4150344"/>
                  <a:gd name="connsiteY165" fmla="*/ 1459512 h 3325655"/>
                  <a:gd name="connsiteX166" fmla="*/ 903661 w 4150344"/>
                  <a:gd name="connsiteY166" fmla="*/ 1464247 h 3325655"/>
                  <a:gd name="connsiteX167" fmla="*/ 874328 w 4150344"/>
                  <a:gd name="connsiteY167" fmla="*/ 1451935 h 3325655"/>
                  <a:gd name="connsiteX168" fmla="*/ 758954 w 4150344"/>
                  <a:gd name="connsiteY168" fmla="*/ 1492661 h 3325655"/>
                  <a:gd name="connsiteX169" fmla="*/ 819574 w 4150344"/>
                  <a:gd name="connsiteY169" fmla="*/ 1610105 h 3325655"/>
                  <a:gd name="connsiteX170" fmla="*/ 824463 w 4150344"/>
                  <a:gd name="connsiteY170" fmla="*/ 1614841 h 3325655"/>
                  <a:gd name="connsiteX171" fmla="*/ 819574 w 4150344"/>
                  <a:gd name="connsiteY171" fmla="*/ 1612947 h 3325655"/>
                  <a:gd name="connsiteX172" fmla="*/ 691490 w 4150344"/>
                  <a:gd name="connsiteY172" fmla="*/ 1611053 h 3325655"/>
                  <a:gd name="connsiteX173" fmla="*/ 759932 w 4150344"/>
                  <a:gd name="connsiteY173" fmla="*/ 1697241 h 3325655"/>
                  <a:gd name="connsiteX174" fmla="*/ 699312 w 4150344"/>
                  <a:gd name="connsiteY174" fmla="*/ 1724708 h 3325655"/>
                  <a:gd name="connsiteX175" fmla="*/ 738421 w 4150344"/>
                  <a:gd name="connsiteY175" fmla="*/ 1858253 h 3325655"/>
                  <a:gd name="connsiteX176" fmla="*/ 759932 w 4150344"/>
                  <a:gd name="connsiteY176" fmla="*/ 1871513 h 3325655"/>
                  <a:gd name="connsiteX177" fmla="*/ 637714 w 4150344"/>
                  <a:gd name="connsiteY177" fmla="*/ 1923605 h 3325655"/>
                  <a:gd name="connsiteX178" fmla="*/ 670957 w 4150344"/>
                  <a:gd name="connsiteY178" fmla="*/ 2016424 h 3325655"/>
                  <a:gd name="connsiteX179" fmla="*/ 639669 w 4150344"/>
                  <a:gd name="connsiteY179" fmla="*/ 2053361 h 3325655"/>
                  <a:gd name="connsiteX180" fmla="*/ 637714 w 4150344"/>
                  <a:gd name="connsiteY180" fmla="*/ 2116819 h 3325655"/>
                  <a:gd name="connsiteX181" fmla="*/ 642602 w 4150344"/>
                  <a:gd name="connsiteY181" fmla="*/ 2120608 h 3325655"/>
                  <a:gd name="connsiteX182" fmla="*/ 593715 w 4150344"/>
                  <a:gd name="connsiteY182" fmla="*/ 2153757 h 3325655"/>
                  <a:gd name="connsiteX183" fmla="*/ 567316 w 4150344"/>
                  <a:gd name="connsiteY183" fmla="*/ 2270254 h 3325655"/>
                  <a:gd name="connsiteX184" fmla="*/ 681712 w 4150344"/>
                  <a:gd name="connsiteY184" fmla="*/ 2331818 h 3325655"/>
                  <a:gd name="connsiteX185" fmla="*/ 611315 w 4150344"/>
                  <a:gd name="connsiteY185" fmla="*/ 2471045 h 3325655"/>
                  <a:gd name="connsiteX186" fmla="*/ 723755 w 4150344"/>
                  <a:gd name="connsiteY186" fmla="*/ 2541133 h 3325655"/>
                  <a:gd name="connsiteX187" fmla="*/ 712022 w 4150344"/>
                  <a:gd name="connsiteY187" fmla="*/ 2644370 h 3325655"/>
                  <a:gd name="connsiteX188" fmla="*/ 753088 w 4150344"/>
                  <a:gd name="connsiteY188" fmla="*/ 2704986 h 3325655"/>
                  <a:gd name="connsiteX189" fmla="*/ 812730 w 4150344"/>
                  <a:gd name="connsiteY189" fmla="*/ 2675625 h 3325655"/>
                  <a:gd name="connsiteX190" fmla="*/ 806864 w 4150344"/>
                  <a:gd name="connsiteY190" fmla="*/ 2756131 h 3325655"/>
                  <a:gd name="connsiteX191" fmla="*/ 873350 w 4150344"/>
                  <a:gd name="connsiteY191" fmla="*/ 2794964 h 3325655"/>
                  <a:gd name="connsiteX192" fmla="*/ 943748 w 4150344"/>
                  <a:gd name="connsiteY192" fmla="*/ 2715405 h 3325655"/>
                  <a:gd name="connsiteX193" fmla="*/ 947659 w 4150344"/>
                  <a:gd name="connsiteY193" fmla="*/ 2704986 h 3325655"/>
                  <a:gd name="connsiteX194" fmla="*/ 949614 w 4150344"/>
                  <a:gd name="connsiteY194" fmla="*/ 2709722 h 3325655"/>
                  <a:gd name="connsiteX195" fmla="*/ 1015123 w 4150344"/>
                  <a:gd name="connsiteY195" fmla="*/ 2724876 h 3325655"/>
                  <a:gd name="connsiteX196" fmla="*/ 1082588 w 4150344"/>
                  <a:gd name="connsiteY196" fmla="*/ 2620692 h 3325655"/>
                  <a:gd name="connsiteX197" fmla="*/ 1087476 w 4150344"/>
                  <a:gd name="connsiteY197" fmla="*/ 2607432 h 3325655"/>
                  <a:gd name="connsiteX198" fmla="*/ 1105076 w 4150344"/>
                  <a:gd name="connsiteY198" fmla="*/ 2592278 h 3325655"/>
                  <a:gd name="connsiteX199" fmla="*/ 1141253 w 4150344"/>
                  <a:gd name="connsiteY199" fmla="*/ 2742871 h 3325655"/>
                  <a:gd name="connsiteX200" fmla="*/ 1313336 w 4150344"/>
                  <a:gd name="connsiteY200" fmla="*/ 2621639 h 3325655"/>
                  <a:gd name="connsiteX201" fmla="*/ 1335824 w 4150344"/>
                  <a:gd name="connsiteY201" fmla="*/ 2718246 h 3325655"/>
                  <a:gd name="connsiteX202" fmla="*/ 1341690 w 4150344"/>
                  <a:gd name="connsiteY202" fmla="*/ 2719193 h 3325655"/>
                  <a:gd name="connsiteX203" fmla="*/ 1389600 w 4150344"/>
                  <a:gd name="connsiteY203" fmla="*/ 2648158 h 3325655"/>
                  <a:gd name="connsiteX204" fmla="*/ 1393511 w 4150344"/>
                  <a:gd name="connsiteY204" fmla="*/ 2685097 h 3325655"/>
                  <a:gd name="connsiteX205" fmla="*/ 1430665 w 4150344"/>
                  <a:gd name="connsiteY205" fmla="*/ 2763708 h 3325655"/>
                  <a:gd name="connsiteX206" fmla="*/ 1489330 w 4150344"/>
                  <a:gd name="connsiteY206" fmla="*/ 2699303 h 3325655"/>
                  <a:gd name="connsiteX207" fmla="*/ 1492263 w 4150344"/>
                  <a:gd name="connsiteY207" fmla="*/ 2629216 h 3325655"/>
                  <a:gd name="connsiteX208" fmla="*/ 1547994 w 4150344"/>
                  <a:gd name="connsiteY208" fmla="*/ 2655736 h 3325655"/>
                  <a:gd name="connsiteX209" fmla="*/ 1584171 w 4150344"/>
                  <a:gd name="connsiteY209" fmla="*/ 2579018 h 3325655"/>
                  <a:gd name="connsiteX210" fmla="*/ 1601770 w 4150344"/>
                  <a:gd name="connsiteY210" fmla="*/ 2497565 h 3325655"/>
                  <a:gd name="connsiteX211" fmla="*/ 1619370 w 4150344"/>
                  <a:gd name="connsiteY211" fmla="*/ 2573335 h 3325655"/>
                  <a:gd name="connsiteX212" fmla="*/ 1627192 w 4150344"/>
                  <a:gd name="connsiteY212" fmla="*/ 2584701 h 3325655"/>
                  <a:gd name="connsiteX213" fmla="*/ 1612526 w 4150344"/>
                  <a:gd name="connsiteY213" fmla="*/ 2626374 h 3325655"/>
                  <a:gd name="connsiteX214" fmla="*/ 1620347 w 4150344"/>
                  <a:gd name="connsiteY214" fmla="*/ 2735294 h 3325655"/>
                  <a:gd name="connsiteX215" fmla="*/ 1669235 w 4150344"/>
                  <a:gd name="connsiteY215" fmla="*/ 2743819 h 3325655"/>
                  <a:gd name="connsiteX216" fmla="*/ 1667279 w 4150344"/>
                  <a:gd name="connsiteY216" fmla="*/ 2806329 h 3325655"/>
                  <a:gd name="connsiteX217" fmla="*/ 1673146 w 4150344"/>
                  <a:gd name="connsiteY217" fmla="*/ 2810118 h 3325655"/>
                  <a:gd name="connsiteX218" fmla="*/ 1710300 w 4150344"/>
                  <a:gd name="connsiteY218" fmla="*/ 2791175 h 3325655"/>
                  <a:gd name="connsiteX219" fmla="*/ 1707367 w 4150344"/>
                  <a:gd name="connsiteY219" fmla="*/ 2822430 h 3325655"/>
                  <a:gd name="connsiteX220" fmla="*/ 1727900 w 4150344"/>
                  <a:gd name="connsiteY220" fmla="*/ 2970182 h 3325655"/>
                  <a:gd name="connsiteX221" fmla="*/ 1823718 w 4150344"/>
                  <a:gd name="connsiteY221" fmla="*/ 3002385 h 3325655"/>
                  <a:gd name="connsiteX222" fmla="*/ 1850118 w 4150344"/>
                  <a:gd name="connsiteY222" fmla="*/ 2929456 h 3325655"/>
                  <a:gd name="connsiteX223" fmla="*/ 1929315 w 4150344"/>
                  <a:gd name="connsiteY223" fmla="*/ 3012803 h 3325655"/>
                  <a:gd name="connsiteX224" fmla="*/ 1951803 w 4150344"/>
                  <a:gd name="connsiteY224" fmla="*/ 2974918 h 3325655"/>
                  <a:gd name="connsiteX225" fmla="*/ 2031000 w 4150344"/>
                  <a:gd name="connsiteY225" fmla="*/ 3013750 h 3325655"/>
                  <a:gd name="connsiteX226" fmla="*/ 2096509 w 4150344"/>
                  <a:gd name="connsiteY226" fmla="*/ 2965447 h 3325655"/>
                  <a:gd name="connsiteX227" fmla="*/ 2066199 w 4150344"/>
                  <a:gd name="connsiteY227" fmla="*/ 2902936 h 3325655"/>
                  <a:gd name="connsiteX228" fmla="*/ 2162018 w 4150344"/>
                  <a:gd name="connsiteY228" fmla="*/ 2944610 h 3325655"/>
                  <a:gd name="connsiteX229" fmla="*/ 2165929 w 4150344"/>
                  <a:gd name="connsiteY229" fmla="*/ 2937980 h 3325655"/>
                  <a:gd name="connsiteX230" fmla="*/ 2156152 w 4150344"/>
                  <a:gd name="connsiteY230" fmla="*/ 2913355 h 3325655"/>
                  <a:gd name="connsiteX231" fmla="*/ 2214816 w 4150344"/>
                  <a:gd name="connsiteY231" fmla="*/ 2926614 h 3325655"/>
                  <a:gd name="connsiteX232" fmla="*/ 2293036 w 4150344"/>
                  <a:gd name="connsiteY232" fmla="*/ 2911460 h 3325655"/>
                  <a:gd name="connsiteX233" fmla="*/ 2286192 w 4150344"/>
                  <a:gd name="connsiteY233" fmla="*/ 2863157 h 3325655"/>
                  <a:gd name="connsiteX234" fmla="*/ 2371256 w 4150344"/>
                  <a:gd name="connsiteY234" fmla="*/ 2864104 h 3325655"/>
                  <a:gd name="connsiteX235" fmla="*/ 2468052 w 4150344"/>
                  <a:gd name="connsiteY235" fmla="*/ 2807276 h 3325655"/>
                  <a:gd name="connsiteX236" fmla="*/ 2448497 w 4150344"/>
                  <a:gd name="connsiteY236" fmla="*/ 2789281 h 3325655"/>
                  <a:gd name="connsiteX237" fmla="*/ 2441653 w 4150344"/>
                  <a:gd name="connsiteY237" fmla="*/ 2777915 h 3325655"/>
                  <a:gd name="connsiteX238" fmla="*/ 2395700 w 4150344"/>
                  <a:gd name="connsiteY238" fmla="*/ 2737189 h 3325655"/>
                  <a:gd name="connsiteX239" fmla="*/ 2463163 w 4150344"/>
                  <a:gd name="connsiteY239" fmla="*/ 2751395 h 3325655"/>
                  <a:gd name="connsiteX240" fmla="*/ 2523784 w 4150344"/>
                  <a:gd name="connsiteY240" fmla="*/ 2738136 h 3325655"/>
                  <a:gd name="connsiteX241" fmla="*/ 2498362 w 4150344"/>
                  <a:gd name="connsiteY241" fmla="*/ 2678467 h 3325655"/>
                  <a:gd name="connsiteX242" fmla="*/ 2487607 w 4150344"/>
                  <a:gd name="connsiteY242" fmla="*/ 2668995 h 3325655"/>
                  <a:gd name="connsiteX243" fmla="*/ 2510096 w 4150344"/>
                  <a:gd name="connsiteY243" fmla="*/ 2681308 h 3325655"/>
                  <a:gd name="connsiteX244" fmla="*/ 2573649 w 4150344"/>
                  <a:gd name="connsiteY244" fmla="*/ 2695515 h 3325655"/>
                  <a:gd name="connsiteX245" fmla="*/ 2580493 w 4150344"/>
                  <a:gd name="connsiteY245" fmla="*/ 2612168 h 3325655"/>
                  <a:gd name="connsiteX246" fmla="*/ 2684134 w 4150344"/>
                  <a:gd name="connsiteY246" fmla="*/ 2666154 h 3325655"/>
                  <a:gd name="connsiteX247" fmla="*/ 2707600 w 4150344"/>
                  <a:gd name="connsiteY247" fmla="*/ 2593225 h 3325655"/>
                  <a:gd name="connsiteX248" fmla="*/ 2736932 w 4150344"/>
                  <a:gd name="connsiteY248" fmla="*/ 2637740 h 3325655"/>
                  <a:gd name="connsiteX249" fmla="*/ 2743776 w 4150344"/>
                  <a:gd name="connsiteY249" fmla="*/ 2637740 h 3325655"/>
                  <a:gd name="connsiteX250" fmla="*/ 2768220 w 4150344"/>
                  <a:gd name="connsiteY250" fmla="*/ 2593225 h 3325655"/>
                  <a:gd name="connsiteX251" fmla="*/ 2772131 w 4150344"/>
                  <a:gd name="connsiteY251" fmla="*/ 2603644 h 3325655"/>
                  <a:gd name="connsiteX252" fmla="*/ 2840573 w 4150344"/>
                  <a:gd name="connsiteY252" fmla="*/ 2689832 h 3325655"/>
                  <a:gd name="connsiteX253" fmla="*/ 2918793 w 4150344"/>
                  <a:gd name="connsiteY253" fmla="*/ 2624480 h 3325655"/>
                  <a:gd name="connsiteX254" fmla="*/ 2947148 w 4150344"/>
                  <a:gd name="connsiteY254" fmla="*/ 2683202 h 3325655"/>
                  <a:gd name="connsiteX255" fmla="*/ 3017545 w 4150344"/>
                  <a:gd name="connsiteY255" fmla="*/ 2665207 h 3325655"/>
                  <a:gd name="connsiteX256" fmla="*/ 3016567 w 4150344"/>
                  <a:gd name="connsiteY256" fmla="*/ 2681308 h 3325655"/>
                  <a:gd name="connsiteX257" fmla="*/ 3039055 w 4150344"/>
                  <a:gd name="connsiteY257" fmla="*/ 2747607 h 3325655"/>
                  <a:gd name="connsiteX258" fmla="*/ 3092831 w 4150344"/>
                  <a:gd name="connsiteY258" fmla="*/ 2734347 h 3325655"/>
                  <a:gd name="connsiteX259" fmla="*/ 3119230 w 4150344"/>
                  <a:gd name="connsiteY259" fmla="*/ 2800646 h 3325655"/>
                  <a:gd name="connsiteX260" fmla="*/ 3155407 w 4150344"/>
                  <a:gd name="connsiteY260" fmla="*/ 2801593 h 3325655"/>
                  <a:gd name="connsiteX261" fmla="*/ 3116297 w 4150344"/>
                  <a:gd name="connsiteY261" fmla="*/ 2884941 h 3325655"/>
                  <a:gd name="connsiteX262" fmla="*/ 3140741 w 4150344"/>
                  <a:gd name="connsiteY262" fmla="*/ 2962605 h 3325655"/>
                  <a:gd name="connsiteX263" fmla="*/ 3159318 w 4150344"/>
                  <a:gd name="connsiteY263" fmla="*/ 2962605 h 3325655"/>
                  <a:gd name="connsiteX264" fmla="*/ 3189628 w 4150344"/>
                  <a:gd name="connsiteY264" fmla="*/ 3040270 h 3325655"/>
                  <a:gd name="connsiteX265" fmla="*/ 3266870 w 4150344"/>
                  <a:gd name="connsiteY265" fmla="*/ 3000490 h 3325655"/>
                  <a:gd name="connsiteX266" fmla="*/ 3357800 w 4150344"/>
                  <a:gd name="connsiteY266" fmla="*/ 3142560 h 3325655"/>
                  <a:gd name="connsiteX267" fmla="*/ 3375400 w 4150344"/>
                  <a:gd name="connsiteY267" fmla="*/ 3054477 h 3325655"/>
                  <a:gd name="connsiteX268" fmla="*/ 3356822 w 4150344"/>
                  <a:gd name="connsiteY268" fmla="*/ 2977759 h 3325655"/>
                  <a:gd name="connsiteX269" fmla="*/ 3501529 w 4150344"/>
                  <a:gd name="connsiteY269" fmla="*/ 3098045 h 3325655"/>
                  <a:gd name="connsiteX270" fmla="*/ 3575838 w 4150344"/>
                  <a:gd name="connsiteY270" fmla="*/ 3109410 h 3325655"/>
                  <a:gd name="connsiteX271" fmla="*/ 3592459 w 4150344"/>
                  <a:gd name="connsiteY271" fmla="*/ 3071525 h 3325655"/>
                  <a:gd name="connsiteX272" fmla="*/ 3649168 w 4150344"/>
                  <a:gd name="connsiteY272" fmla="*/ 3124564 h 3325655"/>
                  <a:gd name="connsiteX273" fmla="*/ 3710766 w 4150344"/>
                  <a:gd name="connsiteY273" fmla="*/ 3141613 h 3325655"/>
                  <a:gd name="connsiteX274" fmla="*/ 3673612 w 4150344"/>
                  <a:gd name="connsiteY274" fmla="*/ 3031746 h 3325655"/>
                  <a:gd name="connsiteX275" fmla="*/ 3797785 w 4150344"/>
                  <a:gd name="connsiteY275" fmla="*/ 3114146 h 3325655"/>
                  <a:gd name="connsiteX276" fmla="*/ 3955202 w 4150344"/>
                  <a:gd name="connsiteY276" fmla="*/ 3143507 h 3325655"/>
                  <a:gd name="connsiteX277" fmla="*/ 3957157 w 4150344"/>
                  <a:gd name="connsiteY277" fmla="*/ 3137824 h 3325655"/>
                  <a:gd name="connsiteX278" fmla="*/ 3907293 w 4150344"/>
                  <a:gd name="connsiteY278" fmla="*/ 3058265 h 3325655"/>
                  <a:gd name="connsiteX279" fmla="*/ 3970846 w 4150344"/>
                  <a:gd name="connsiteY279" fmla="*/ 3066789 h 3325655"/>
                  <a:gd name="connsiteX280" fmla="*/ 3973780 w 4150344"/>
                  <a:gd name="connsiteY280" fmla="*/ 3059212 h 3325655"/>
                  <a:gd name="connsiteX281" fmla="*/ 3963024 w 4150344"/>
                  <a:gd name="connsiteY281" fmla="*/ 3036481 h 3325655"/>
                  <a:gd name="connsiteX282" fmla="*/ 3995289 w 4150344"/>
                  <a:gd name="connsiteY282" fmla="*/ 3046900 h 3325655"/>
                  <a:gd name="connsiteX283" fmla="*/ 4002134 w 4150344"/>
                  <a:gd name="connsiteY283" fmla="*/ 3042164 h 3325655"/>
                  <a:gd name="connsiteX284" fmla="*/ 3974757 w 4150344"/>
                  <a:gd name="connsiteY284" fmla="*/ 2987231 h 3325655"/>
                  <a:gd name="connsiteX285" fmla="*/ 4060799 w 4150344"/>
                  <a:gd name="connsiteY285" fmla="*/ 2977759 h 3325655"/>
                  <a:gd name="connsiteX286" fmla="*/ 4028533 w 4150344"/>
                  <a:gd name="connsiteY286" fmla="*/ 2913355 h 3325655"/>
                  <a:gd name="connsiteX287" fmla="*/ 4126308 w 4150344"/>
                  <a:gd name="connsiteY287" fmla="*/ 2944610 h 3325655"/>
                  <a:gd name="connsiteX288" fmla="*/ 4141951 w 4150344"/>
                  <a:gd name="connsiteY288" fmla="*/ 2961658 h 3325655"/>
                  <a:gd name="connsiteX289" fmla="*/ 4107730 w 4150344"/>
                  <a:gd name="connsiteY289" fmla="*/ 2983442 h 3325655"/>
                  <a:gd name="connsiteX290" fmla="*/ 4138041 w 4150344"/>
                  <a:gd name="connsiteY290" fmla="*/ 3031746 h 3325655"/>
                  <a:gd name="connsiteX291" fmla="*/ 4083287 w 4150344"/>
                  <a:gd name="connsiteY291" fmla="*/ 3036481 h 3325655"/>
                  <a:gd name="connsiteX292" fmla="*/ 4045155 w 4150344"/>
                  <a:gd name="connsiteY292" fmla="*/ 3030798 h 3325655"/>
                  <a:gd name="connsiteX293" fmla="*/ 4040266 w 4150344"/>
                  <a:gd name="connsiteY293" fmla="*/ 3060160 h 3325655"/>
                  <a:gd name="connsiteX294" fmla="*/ 4049066 w 4150344"/>
                  <a:gd name="connsiteY294" fmla="*/ 3092362 h 3325655"/>
                  <a:gd name="connsiteX295" fmla="*/ 4004090 w 4150344"/>
                  <a:gd name="connsiteY295" fmla="*/ 3096151 h 3325655"/>
                  <a:gd name="connsiteX296" fmla="*/ 4010934 w 4150344"/>
                  <a:gd name="connsiteY296" fmla="*/ 3180445 h 3325655"/>
                  <a:gd name="connsiteX297" fmla="*/ 3820274 w 4150344"/>
                  <a:gd name="connsiteY297" fmla="*/ 3169079 h 3325655"/>
                  <a:gd name="connsiteX298" fmla="*/ 3831028 w 4150344"/>
                  <a:gd name="connsiteY298" fmla="*/ 3220224 h 3325655"/>
                  <a:gd name="connsiteX299" fmla="*/ 3771387 w 4150344"/>
                  <a:gd name="connsiteY299" fmla="*/ 3200335 h 3325655"/>
                  <a:gd name="connsiteX300" fmla="*/ 3793874 w 4150344"/>
                  <a:gd name="connsiteY300" fmla="*/ 3274211 h 3325655"/>
                  <a:gd name="connsiteX301" fmla="*/ 3721521 w 4150344"/>
                  <a:gd name="connsiteY301" fmla="*/ 3248638 h 3325655"/>
                  <a:gd name="connsiteX302" fmla="*/ 3635479 w 4150344"/>
                  <a:gd name="connsiteY302" fmla="*/ 3187075 h 3325655"/>
                  <a:gd name="connsiteX303" fmla="*/ 3690234 w 4150344"/>
                  <a:gd name="connsiteY303" fmla="*/ 3325356 h 3325655"/>
                  <a:gd name="connsiteX304" fmla="*/ 3517172 w 4150344"/>
                  <a:gd name="connsiteY304" fmla="*/ 3227801 h 3325655"/>
                  <a:gd name="connsiteX305" fmla="*/ 3522061 w 4150344"/>
                  <a:gd name="connsiteY305" fmla="*/ 3311148 h 3325655"/>
                  <a:gd name="connsiteX306" fmla="*/ 3454597 w 4150344"/>
                  <a:gd name="connsiteY306" fmla="*/ 3275158 h 3325655"/>
                  <a:gd name="connsiteX307" fmla="*/ 3409621 w 4150344"/>
                  <a:gd name="connsiteY307" fmla="*/ 3206017 h 3325655"/>
                  <a:gd name="connsiteX308" fmla="*/ 3399843 w 4150344"/>
                  <a:gd name="connsiteY308" fmla="*/ 3255268 h 3325655"/>
                  <a:gd name="connsiteX309" fmla="*/ 3374422 w 4150344"/>
                  <a:gd name="connsiteY309" fmla="*/ 3277052 h 3325655"/>
                  <a:gd name="connsiteX310" fmla="*/ 3360733 w 4150344"/>
                  <a:gd name="connsiteY310" fmla="*/ 3270422 h 3325655"/>
                  <a:gd name="connsiteX311" fmla="*/ 3352911 w 4150344"/>
                  <a:gd name="connsiteY311" fmla="*/ 3250532 h 3325655"/>
                  <a:gd name="connsiteX312" fmla="*/ 3347045 w 4150344"/>
                  <a:gd name="connsiteY312" fmla="*/ 3260004 h 3325655"/>
                  <a:gd name="connsiteX313" fmla="*/ 3281536 w 4150344"/>
                  <a:gd name="connsiteY313" fmla="*/ 3314937 h 3325655"/>
                  <a:gd name="connsiteX314" fmla="*/ 3217983 w 4150344"/>
                  <a:gd name="connsiteY314" fmla="*/ 3232537 h 3325655"/>
                  <a:gd name="connsiteX315" fmla="*/ 3204294 w 4150344"/>
                  <a:gd name="connsiteY315" fmla="*/ 3178551 h 3325655"/>
                  <a:gd name="connsiteX316" fmla="*/ 3187673 w 4150344"/>
                  <a:gd name="connsiteY316" fmla="*/ 3205070 h 3325655"/>
                  <a:gd name="connsiteX317" fmla="*/ 3135852 w 4150344"/>
                  <a:gd name="connsiteY317" fmla="*/ 3242955 h 3325655"/>
                  <a:gd name="connsiteX318" fmla="*/ 3114342 w 4150344"/>
                  <a:gd name="connsiteY318" fmla="*/ 3188969 h 3325655"/>
                  <a:gd name="connsiteX319" fmla="*/ 3114342 w 4150344"/>
                  <a:gd name="connsiteY319" fmla="*/ 3131194 h 3325655"/>
                  <a:gd name="connsiteX320" fmla="*/ 3065455 w 4150344"/>
                  <a:gd name="connsiteY320" fmla="*/ 3156767 h 3325655"/>
                  <a:gd name="connsiteX321" fmla="*/ 3047855 w 4150344"/>
                  <a:gd name="connsiteY321" fmla="*/ 3062054 h 3325655"/>
                  <a:gd name="connsiteX322" fmla="*/ 3049810 w 4150344"/>
                  <a:gd name="connsiteY322" fmla="*/ 3050688 h 3325655"/>
                  <a:gd name="connsiteX323" fmla="*/ 2997012 w 4150344"/>
                  <a:gd name="connsiteY323" fmla="*/ 3029851 h 3325655"/>
                  <a:gd name="connsiteX324" fmla="*/ 3081098 w 4150344"/>
                  <a:gd name="connsiteY324" fmla="*/ 2972077 h 3325655"/>
                  <a:gd name="connsiteX325" fmla="*/ 2990168 w 4150344"/>
                  <a:gd name="connsiteY325" fmla="*/ 2967341 h 3325655"/>
                  <a:gd name="connsiteX326" fmla="*/ 2984302 w 4150344"/>
                  <a:gd name="connsiteY326" fmla="*/ 2958817 h 3325655"/>
                  <a:gd name="connsiteX327" fmla="*/ 3022434 w 4150344"/>
                  <a:gd name="connsiteY327" fmla="*/ 2931350 h 3325655"/>
                  <a:gd name="connsiteX328" fmla="*/ 3022434 w 4150344"/>
                  <a:gd name="connsiteY328" fmla="*/ 2862210 h 3325655"/>
                  <a:gd name="connsiteX329" fmla="*/ 2974524 w 4150344"/>
                  <a:gd name="connsiteY329" fmla="*/ 2897253 h 3325655"/>
                  <a:gd name="connsiteX330" fmla="*/ 2944214 w 4150344"/>
                  <a:gd name="connsiteY330" fmla="*/ 2896306 h 3325655"/>
                  <a:gd name="connsiteX331" fmla="*/ 2931503 w 4150344"/>
                  <a:gd name="connsiteY331" fmla="*/ 2843267 h 3325655"/>
                  <a:gd name="connsiteX332" fmla="*/ 2945192 w 4150344"/>
                  <a:gd name="connsiteY332" fmla="*/ 2810118 h 3325655"/>
                  <a:gd name="connsiteX333" fmla="*/ 2860128 w 4150344"/>
                  <a:gd name="connsiteY333" fmla="*/ 2840426 h 3325655"/>
                  <a:gd name="connsiteX334" fmla="*/ 2776042 w 4150344"/>
                  <a:gd name="connsiteY334" fmla="*/ 2824324 h 3325655"/>
                  <a:gd name="connsiteX335" fmla="*/ 2803419 w 4150344"/>
                  <a:gd name="connsiteY335" fmla="*/ 2804435 h 3325655"/>
                  <a:gd name="connsiteX336" fmla="*/ 2822974 w 4150344"/>
                  <a:gd name="connsiteY336" fmla="*/ 2796858 h 3325655"/>
                  <a:gd name="connsiteX337" fmla="*/ 2669468 w 4150344"/>
                  <a:gd name="connsiteY337" fmla="*/ 2814853 h 3325655"/>
                  <a:gd name="connsiteX338" fmla="*/ 2666535 w 4150344"/>
                  <a:gd name="connsiteY338" fmla="*/ 2811065 h 3325655"/>
                  <a:gd name="connsiteX339" fmla="*/ 2685112 w 4150344"/>
                  <a:gd name="connsiteY339" fmla="*/ 2772232 h 3325655"/>
                  <a:gd name="connsiteX340" fmla="*/ 2720311 w 4150344"/>
                  <a:gd name="connsiteY340" fmla="*/ 2719193 h 3325655"/>
                  <a:gd name="connsiteX341" fmla="*/ 2653824 w 4150344"/>
                  <a:gd name="connsiteY341" fmla="*/ 2770338 h 3325655"/>
                  <a:gd name="connsiteX342" fmla="*/ 2616669 w 4150344"/>
                  <a:gd name="connsiteY342" fmla="*/ 2740977 h 3325655"/>
                  <a:gd name="connsiteX343" fmla="*/ 2603959 w 4150344"/>
                  <a:gd name="connsiteY343" fmla="*/ 2763708 h 3325655"/>
                  <a:gd name="connsiteX344" fmla="*/ 2572671 w 4150344"/>
                  <a:gd name="connsiteY344" fmla="*/ 2778862 h 3325655"/>
                  <a:gd name="connsiteX345" fmla="*/ 2528672 w 4150344"/>
                  <a:gd name="connsiteY345" fmla="*/ 2747607 h 3325655"/>
                  <a:gd name="connsiteX346" fmla="*/ 2493474 w 4150344"/>
                  <a:gd name="connsiteY346" fmla="*/ 2763708 h 3325655"/>
                  <a:gd name="connsiteX347" fmla="*/ 2493474 w 4150344"/>
                  <a:gd name="connsiteY347" fmla="*/ 2763708 h 3325655"/>
                  <a:gd name="connsiteX348" fmla="*/ 2529650 w 4150344"/>
                  <a:gd name="connsiteY348" fmla="*/ 2833796 h 3325655"/>
                  <a:gd name="connsiteX349" fmla="*/ 2361478 w 4150344"/>
                  <a:gd name="connsiteY349" fmla="*/ 2891571 h 3325655"/>
                  <a:gd name="connsiteX350" fmla="*/ 2389833 w 4150344"/>
                  <a:gd name="connsiteY350" fmla="*/ 2932297 h 3325655"/>
                  <a:gd name="connsiteX351" fmla="*/ 2330190 w 4150344"/>
                  <a:gd name="connsiteY351" fmla="*/ 2936086 h 3325655"/>
                  <a:gd name="connsiteX352" fmla="*/ 2377122 w 4150344"/>
                  <a:gd name="connsiteY352" fmla="*/ 2991019 h 3325655"/>
                  <a:gd name="connsiteX353" fmla="*/ 2304769 w 4150344"/>
                  <a:gd name="connsiteY353" fmla="*/ 2994808 h 3325655"/>
                  <a:gd name="connsiteX354" fmla="*/ 2206995 w 4150344"/>
                  <a:gd name="connsiteY354" fmla="*/ 2972077 h 3325655"/>
                  <a:gd name="connsiteX355" fmla="*/ 2305746 w 4150344"/>
                  <a:gd name="connsiteY355" fmla="*/ 3071525 h 3325655"/>
                  <a:gd name="connsiteX356" fmla="*/ 2119975 w 4150344"/>
                  <a:gd name="connsiteY356" fmla="*/ 3047847 h 3325655"/>
                  <a:gd name="connsiteX357" fmla="*/ 2155174 w 4150344"/>
                  <a:gd name="connsiteY357" fmla="*/ 3117934 h 3325655"/>
                  <a:gd name="connsiteX358" fmla="*/ 2083799 w 4150344"/>
                  <a:gd name="connsiteY358" fmla="*/ 3110357 h 3325655"/>
                  <a:gd name="connsiteX359" fmla="*/ 2019267 w 4150344"/>
                  <a:gd name="connsiteY359" fmla="*/ 3065842 h 3325655"/>
                  <a:gd name="connsiteX360" fmla="*/ 2029045 w 4150344"/>
                  <a:gd name="connsiteY360" fmla="*/ 3111305 h 3325655"/>
                  <a:gd name="connsiteX361" fmla="*/ 2015356 w 4150344"/>
                  <a:gd name="connsiteY361" fmla="*/ 3138771 h 3325655"/>
                  <a:gd name="connsiteX362" fmla="*/ 2000690 w 4150344"/>
                  <a:gd name="connsiteY362" fmla="*/ 3137824 h 3325655"/>
                  <a:gd name="connsiteX363" fmla="*/ 1987002 w 4150344"/>
                  <a:gd name="connsiteY363" fmla="*/ 3123617 h 3325655"/>
                  <a:gd name="connsiteX364" fmla="*/ 1986024 w 4150344"/>
                  <a:gd name="connsiteY364" fmla="*/ 3133089 h 3325655"/>
                  <a:gd name="connsiteX365" fmla="*/ 1949847 w 4150344"/>
                  <a:gd name="connsiteY365" fmla="*/ 3203176 h 3325655"/>
                  <a:gd name="connsiteX366" fmla="*/ 1863806 w 4150344"/>
                  <a:gd name="connsiteY366" fmla="*/ 3153925 h 3325655"/>
                  <a:gd name="connsiteX367" fmla="*/ 1831540 w 4150344"/>
                  <a:gd name="connsiteY367" fmla="*/ 3112252 h 3325655"/>
                  <a:gd name="connsiteX368" fmla="*/ 1826652 w 4150344"/>
                  <a:gd name="connsiteY368" fmla="*/ 3140665 h 3325655"/>
                  <a:gd name="connsiteX369" fmla="*/ 1796341 w 4150344"/>
                  <a:gd name="connsiteY369" fmla="*/ 3191810 h 3325655"/>
                  <a:gd name="connsiteX370" fmla="*/ 1758209 w 4150344"/>
                  <a:gd name="connsiteY370" fmla="*/ 3152978 h 3325655"/>
                  <a:gd name="connsiteX371" fmla="*/ 1736699 w 4150344"/>
                  <a:gd name="connsiteY371" fmla="*/ 3102780 h 3325655"/>
                  <a:gd name="connsiteX372" fmla="*/ 1704433 w 4150344"/>
                  <a:gd name="connsiteY372" fmla="*/ 3142560 h 3325655"/>
                  <a:gd name="connsiteX373" fmla="*/ 1653591 w 4150344"/>
                  <a:gd name="connsiteY373" fmla="*/ 3066789 h 3325655"/>
                  <a:gd name="connsiteX374" fmla="*/ 1651635 w 4150344"/>
                  <a:gd name="connsiteY374" fmla="*/ 3055424 h 3325655"/>
                  <a:gd name="connsiteX375" fmla="*/ 1597859 w 4150344"/>
                  <a:gd name="connsiteY375" fmla="*/ 3056371 h 3325655"/>
                  <a:gd name="connsiteX376" fmla="*/ 1649680 w 4150344"/>
                  <a:gd name="connsiteY376" fmla="*/ 2976812 h 3325655"/>
                  <a:gd name="connsiteX377" fmla="*/ 1569505 w 4150344"/>
                  <a:gd name="connsiteY377" fmla="*/ 3005226 h 3325655"/>
                  <a:gd name="connsiteX378" fmla="*/ 1561683 w 4150344"/>
                  <a:gd name="connsiteY378" fmla="*/ 2999543 h 3325655"/>
                  <a:gd name="connsiteX379" fmla="*/ 1584171 w 4150344"/>
                  <a:gd name="connsiteY379" fmla="*/ 2962605 h 3325655"/>
                  <a:gd name="connsiteX380" fmla="*/ 1557772 w 4150344"/>
                  <a:gd name="connsiteY380" fmla="*/ 2902936 h 3325655"/>
                  <a:gd name="connsiteX381" fmla="*/ 1529417 w 4150344"/>
                  <a:gd name="connsiteY381" fmla="*/ 2950293 h 3325655"/>
                  <a:gd name="connsiteX382" fmla="*/ 1503018 w 4150344"/>
                  <a:gd name="connsiteY382" fmla="*/ 2959764 h 3325655"/>
                  <a:gd name="connsiteX383" fmla="*/ 1472708 w 4150344"/>
                  <a:gd name="connsiteY383" fmla="*/ 2918090 h 3325655"/>
                  <a:gd name="connsiteX384" fmla="*/ 1471730 w 4150344"/>
                  <a:gd name="connsiteY384" fmla="*/ 2883994 h 3325655"/>
                  <a:gd name="connsiteX385" fmla="*/ 1409154 w 4150344"/>
                  <a:gd name="connsiteY385" fmla="*/ 2940821 h 3325655"/>
                  <a:gd name="connsiteX386" fmla="*/ 1329957 w 4150344"/>
                  <a:gd name="connsiteY386" fmla="*/ 2956923 h 3325655"/>
                  <a:gd name="connsiteX387" fmla="*/ 1346579 w 4150344"/>
                  <a:gd name="connsiteY387" fmla="*/ 2929456 h 3325655"/>
                  <a:gd name="connsiteX388" fmla="*/ 1360267 w 4150344"/>
                  <a:gd name="connsiteY388" fmla="*/ 2916196 h 3325655"/>
                  <a:gd name="connsiteX389" fmla="*/ 1234138 w 4150344"/>
                  <a:gd name="connsiteY389" fmla="*/ 2985336 h 3325655"/>
                  <a:gd name="connsiteX390" fmla="*/ 1230227 w 4150344"/>
                  <a:gd name="connsiteY390" fmla="*/ 2983442 h 3325655"/>
                  <a:gd name="connsiteX391" fmla="*/ 1232183 w 4150344"/>
                  <a:gd name="connsiteY391" fmla="*/ 2943663 h 3325655"/>
                  <a:gd name="connsiteX392" fmla="*/ 1242938 w 4150344"/>
                  <a:gd name="connsiteY392" fmla="*/ 2884941 h 3325655"/>
                  <a:gd name="connsiteX393" fmla="*/ 1204806 w 4150344"/>
                  <a:gd name="connsiteY393" fmla="*/ 2953134 h 3325655"/>
                  <a:gd name="connsiteX394" fmla="*/ 1161785 w 4150344"/>
                  <a:gd name="connsiteY394" fmla="*/ 2940821 h 3325655"/>
                  <a:gd name="connsiteX395" fmla="*/ 1158852 w 4150344"/>
                  <a:gd name="connsiteY395" fmla="*/ 2964499 h 3325655"/>
                  <a:gd name="connsiteX396" fmla="*/ 1138319 w 4150344"/>
                  <a:gd name="connsiteY396" fmla="*/ 2989125 h 3325655"/>
                  <a:gd name="connsiteX397" fmla="*/ 1046411 w 4150344"/>
                  <a:gd name="connsiteY397" fmla="*/ 2931350 h 3325655"/>
                  <a:gd name="connsiteX398" fmla="*/ 1060100 w 4150344"/>
                  <a:gd name="connsiteY398" fmla="*/ 2993860 h 3325655"/>
                  <a:gd name="connsiteX399" fmla="*/ 1064988 w 4150344"/>
                  <a:gd name="connsiteY399" fmla="*/ 3002385 h 3325655"/>
                  <a:gd name="connsiteX400" fmla="*/ 1088454 w 4150344"/>
                  <a:gd name="connsiteY400" fmla="*/ 3093309 h 3325655"/>
                  <a:gd name="connsiteX401" fmla="*/ 1051300 w 4150344"/>
                  <a:gd name="connsiteY401" fmla="*/ 3113199 h 3325655"/>
                  <a:gd name="connsiteX402" fmla="*/ 982858 w 4150344"/>
                  <a:gd name="connsiteY402" fmla="*/ 3073419 h 3325655"/>
                  <a:gd name="connsiteX403" fmla="*/ 979925 w 4150344"/>
                  <a:gd name="connsiteY403" fmla="*/ 3126459 h 3325655"/>
                  <a:gd name="connsiteX404" fmla="*/ 936904 w 4150344"/>
                  <a:gd name="connsiteY404" fmla="*/ 3184234 h 3325655"/>
                  <a:gd name="connsiteX405" fmla="*/ 882150 w 4150344"/>
                  <a:gd name="connsiteY405" fmla="*/ 3124564 h 3325655"/>
                  <a:gd name="connsiteX406" fmla="*/ 794153 w 4150344"/>
                  <a:gd name="connsiteY406" fmla="*/ 3236326 h 3325655"/>
                  <a:gd name="connsiteX407" fmla="*/ 753088 w 4150344"/>
                  <a:gd name="connsiteY407" fmla="*/ 3224960 h 3325655"/>
                  <a:gd name="connsiteX408" fmla="*/ 766776 w 4150344"/>
                  <a:gd name="connsiteY408" fmla="*/ 3133089 h 3325655"/>
                  <a:gd name="connsiteX409" fmla="*/ 776553 w 4150344"/>
                  <a:gd name="connsiteY409" fmla="*/ 3109410 h 3325655"/>
                  <a:gd name="connsiteX410" fmla="*/ 739399 w 4150344"/>
                  <a:gd name="connsiteY410" fmla="*/ 3120776 h 3325655"/>
                  <a:gd name="connsiteX411" fmla="*/ 714956 w 4150344"/>
                  <a:gd name="connsiteY411" fmla="*/ 3117934 h 3325655"/>
                  <a:gd name="connsiteX412" fmla="*/ 716911 w 4150344"/>
                  <a:gd name="connsiteY412" fmla="*/ 3110357 h 3325655"/>
                  <a:gd name="connsiteX413" fmla="*/ 767754 w 4150344"/>
                  <a:gd name="connsiteY413" fmla="*/ 3080997 h 3325655"/>
                  <a:gd name="connsiteX414" fmla="*/ 699312 w 4150344"/>
                  <a:gd name="connsiteY414" fmla="*/ 3087626 h 3325655"/>
                  <a:gd name="connsiteX415" fmla="*/ 697356 w 4150344"/>
                  <a:gd name="connsiteY415" fmla="*/ 3094256 h 3325655"/>
                  <a:gd name="connsiteX416" fmla="*/ 654335 w 4150344"/>
                  <a:gd name="connsiteY416" fmla="*/ 3160555 h 3325655"/>
                  <a:gd name="connsiteX417" fmla="*/ 594693 w 4150344"/>
                  <a:gd name="connsiteY417" fmla="*/ 3130247 h 3325655"/>
                  <a:gd name="connsiteX418" fmla="*/ 569272 w 4150344"/>
                  <a:gd name="connsiteY418" fmla="*/ 3186128 h 3325655"/>
                  <a:gd name="connsiteX419" fmla="*/ 494963 w 4150344"/>
                  <a:gd name="connsiteY419" fmla="*/ 3095203 h 3325655"/>
                  <a:gd name="connsiteX420" fmla="*/ 440209 w 4150344"/>
                  <a:gd name="connsiteY420" fmla="*/ 3169079 h 3325655"/>
                  <a:gd name="connsiteX421" fmla="*/ 400122 w 4150344"/>
                  <a:gd name="connsiteY421" fmla="*/ 3138771 h 3325655"/>
                  <a:gd name="connsiteX422" fmla="*/ 405010 w 4150344"/>
                  <a:gd name="connsiteY422" fmla="*/ 3070578 h 3325655"/>
                  <a:gd name="connsiteX423" fmla="*/ 300392 w 4150344"/>
                  <a:gd name="connsiteY423" fmla="*/ 3102780 h 3325655"/>
                  <a:gd name="connsiteX424" fmla="*/ 296481 w 4150344"/>
                  <a:gd name="connsiteY424" fmla="*/ 3097098 h 3325655"/>
                  <a:gd name="connsiteX425" fmla="*/ 353190 w 4150344"/>
                  <a:gd name="connsiteY425" fmla="*/ 3037428 h 3325655"/>
                  <a:gd name="connsiteX426" fmla="*/ 301370 w 4150344"/>
                  <a:gd name="connsiteY426" fmla="*/ 3055424 h 3325655"/>
                  <a:gd name="connsiteX427" fmla="*/ 197729 w 4150344"/>
                  <a:gd name="connsiteY427" fmla="*/ 3077208 h 3325655"/>
                  <a:gd name="connsiteX428" fmla="*/ 190884 w 4150344"/>
                  <a:gd name="connsiteY428" fmla="*/ 3072472 h 3325655"/>
                  <a:gd name="connsiteX429" fmla="*/ 256393 w 4150344"/>
                  <a:gd name="connsiteY429" fmla="*/ 2997649 h 3325655"/>
                  <a:gd name="connsiteX430" fmla="*/ 249549 w 4150344"/>
                  <a:gd name="connsiteY430" fmla="*/ 2945557 h 3325655"/>
                  <a:gd name="connsiteX431" fmla="*/ 296481 w 4150344"/>
                  <a:gd name="connsiteY431" fmla="*/ 2882099 h 3325655"/>
                  <a:gd name="connsiteX432" fmla="*/ 316036 w 4150344"/>
                  <a:gd name="connsiteY432" fmla="*/ 2867893 h 3325655"/>
                  <a:gd name="connsiteX433" fmla="*/ 277904 w 4150344"/>
                  <a:gd name="connsiteY433" fmla="*/ 2882099 h 3325655"/>
                  <a:gd name="connsiteX434" fmla="*/ 191862 w 4150344"/>
                  <a:gd name="connsiteY434" fmla="*/ 2863157 h 3325655"/>
                  <a:gd name="connsiteX435" fmla="*/ 260304 w 4150344"/>
                  <a:gd name="connsiteY435" fmla="*/ 2793069 h 3325655"/>
                  <a:gd name="connsiteX436" fmla="*/ 271059 w 4150344"/>
                  <a:gd name="connsiteY436" fmla="*/ 2786439 h 3325655"/>
                  <a:gd name="connsiteX437" fmla="*/ 182085 w 4150344"/>
                  <a:gd name="connsiteY437" fmla="*/ 2788334 h 3325655"/>
                  <a:gd name="connsiteX438" fmla="*/ 263237 w 4150344"/>
                  <a:gd name="connsiteY438" fmla="*/ 2721087 h 3325655"/>
                  <a:gd name="connsiteX439" fmla="*/ 154708 w 4150344"/>
                  <a:gd name="connsiteY439" fmla="*/ 2705933 h 3325655"/>
                  <a:gd name="connsiteX440" fmla="*/ 256393 w 4150344"/>
                  <a:gd name="connsiteY440" fmla="*/ 2668995 h 3325655"/>
                  <a:gd name="connsiteX441" fmla="*/ 271059 w 4150344"/>
                  <a:gd name="connsiteY441" fmla="*/ 2666154 h 3325655"/>
                  <a:gd name="connsiteX442" fmla="*/ 193818 w 4150344"/>
                  <a:gd name="connsiteY442" fmla="*/ 2641528 h 3325655"/>
                  <a:gd name="connsiteX443" fmla="*/ 127331 w 4150344"/>
                  <a:gd name="connsiteY443" fmla="*/ 2607432 h 3325655"/>
                  <a:gd name="connsiteX444" fmla="*/ 192840 w 4150344"/>
                  <a:gd name="connsiteY444" fmla="*/ 2574282 h 3325655"/>
                  <a:gd name="connsiteX445" fmla="*/ 166441 w 4150344"/>
                  <a:gd name="connsiteY445" fmla="*/ 2541133 h 3325655"/>
                  <a:gd name="connsiteX446" fmla="*/ 170352 w 4150344"/>
                  <a:gd name="connsiteY446" fmla="*/ 2502301 h 3325655"/>
                  <a:gd name="connsiteX447" fmla="*/ 222172 w 4150344"/>
                  <a:gd name="connsiteY447" fmla="*/ 2536397 h 3325655"/>
                  <a:gd name="connsiteX448" fmla="*/ 259327 w 4150344"/>
                  <a:gd name="connsiteY448" fmla="*/ 2579018 h 3325655"/>
                  <a:gd name="connsiteX449" fmla="*/ 260304 w 4150344"/>
                  <a:gd name="connsiteY449" fmla="*/ 2579018 h 3325655"/>
                  <a:gd name="connsiteX450" fmla="*/ 235861 w 4150344"/>
                  <a:gd name="connsiteY450" fmla="*/ 2543027 h 3325655"/>
                  <a:gd name="connsiteX451" fmla="*/ 232927 w 4150344"/>
                  <a:gd name="connsiteY451" fmla="*/ 2536397 h 3325655"/>
                  <a:gd name="connsiteX452" fmla="*/ 230972 w 4150344"/>
                  <a:gd name="connsiteY452" fmla="*/ 2533556 h 3325655"/>
                  <a:gd name="connsiteX453" fmla="*/ 230972 w 4150344"/>
                  <a:gd name="connsiteY453" fmla="*/ 2529767 h 3325655"/>
                  <a:gd name="connsiteX454" fmla="*/ 239772 w 4150344"/>
                  <a:gd name="connsiteY454" fmla="*/ 2489041 h 3325655"/>
                  <a:gd name="connsiteX455" fmla="*/ 250527 w 4150344"/>
                  <a:gd name="connsiteY455" fmla="*/ 2485252 h 3325655"/>
                  <a:gd name="connsiteX456" fmla="*/ 218261 w 4150344"/>
                  <a:gd name="connsiteY456" fmla="*/ 2461574 h 3325655"/>
                  <a:gd name="connsiteX457" fmla="*/ 199684 w 4150344"/>
                  <a:gd name="connsiteY457" fmla="*/ 2439790 h 3325655"/>
                  <a:gd name="connsiteX458" fmla="*/ 213372 w 4150344"/>
                  <a:gd name="connsiteY458" fmla="*/ 2420848 h 3325655"/>
                  <a:gd name="connsiteX459" fmla="*/ 210439 w 4150344"/>
                  <a:gd name="connsiteY459" fmla="*/ 2418953 h 3325655"/>
                  <a:gd name="connsiteX460" fmla="*/ 166441 w 4150344"/>
                  <a:gd name="connsiteY460" fmla="*/ 2375385 h 3325655"/>
                  <a:gd name="connsiteX461" fmla="*/ 206528 w 4150344"/>
                  <a:gd name="connsiteY461" fmla="*/ 2346024 h 3325655"/>
                  <a:gd name="connsiteX462" fmla="*/ 205550 w 4150344"/>
                  <a:gd name="connsiteY462" fmla="*/ 2336553 h 3325655"/>
                  <a:gd name="connsiteX463" fmla="*/ 156663 w 4150344"/>
                  <a:gd name="connsiteY463" fmla="*/ 2258889 h 3325655"/>
                  <a:gd name="connsiteX464" fmla="*/ 148841 w 4150344"/>
                  <a:gd name="connsiteY464" fmla="*/ 2253206 h 3325655"/>
                  <a:gd name="connsiteX465" fmla="*/ 106798 w 4150344"/>
                  <a:gd name="connsiteY465" fmla="*/ 2282567 h 3325655"/>
                  <a:gd name="connsiteX466" fmla="*/ 100932 w 4150344"/>
                  <a:gd name="connsiteY466" fmla="*/ 2236157 h 3325655"/>
                  <a:gd name="connsiteX467" fmla="*/ 106798 w 4150344"/>
                  <a:gd name="connsiteY467" fmla="*/ 2136709 h 3325655"/>
                  <a:gd name="connsiteX468" fmla="*/ 98976 w 4150344"/>
                  <a:gd name="connsiteY468" fmla="*/ 2133868 h 3325655"/>
                  <a:gd name="connsiteX469" fmla="*/ 48134 w 4150344"/>
                  <a:gd name="connsiteY469" fmla="*/ 2168911 h 3325655"/>
                  <a:gd name="connsiteX470" fmla="*/ 10001 w 4150344"/>
                  <a:gd name="connsiteY470" fmla="*/ 2130079 h 3325655"/>
                  <a:gd name="connsiteX471" fmla="*/ 72577 w 4150344"/>
                  <a:gd name="connsiteY471" fmla="*/ 2041996 h 3325655"/>
                  <a:gd name="connsiteX472" fmla="*/ 69644 w 4150344"/>
                  <a:gd name="connsiteY472" fmla="*/ 2024948 h 3325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</a:cxnLst>
                <a:rect l="l" t="t" r="r" b="b"/>
                <a:pathLst>
                  <a:path w="4150344" h="3325655">
                    <a:moveTo>
                      <a:pt x="69644" y="2024948"/>
                    </a:moveTo>
                    <a:cubicBezTo>
                      <a:pt x="52044" y="2036313"/>
                      <a:pt x="30534" y="2042943"/>
                      <a:pt x="11957" y="2029683"/>
                    </a:cubicBezTo>
                    <a:cubicBezTo>
                      <a:pt x="-3687" y="2018318"/>
                      <a:pt x="-1731" y="1993692"/>
                      <a:pt x="5113" y="1978538"/>
                    </a:cubicBezTo>
                    <a:cubicBezTo>
                      <a:pt x="15868" y="1952019"/>
                      <a:pt x="45200" y="1932129"/>
                      <a:pt x="68666" y="1916975"/>
                    </a:cubicBezTo>
                    <a:cubicBezTo>
                      <a:pt x="116576" y="1886667"/>
                      <a:pt x="171329" y="1867724"/>
                      <a:pt x="220217" y="1838363"/>
                    </a:cubicBezTo>
                    <a:cubicBezTo>
                      <a:pt x="225105" y="1835522"/>
                      <a:pt x="220217" y="1827945"/>
                      <a:pt x="215328" y="1829839"/>
                    </a:cubicBezTo>
                    <a:cubicBezTo>
                      <a:pt x="194795" y="1838363"/>
                      <a:pt x="170352" y="1839311"/>
                      <a:pt x="148841" y="1835522"/>
                    </a:cubicBezTo>
                    <a:cubicBezTo>
                      <a:pt x="122442" y="1831733"/>
                      <a:pt x="92132" y="1809002"/>
                      <a:pt x="114620" y="1782483"/>
                    </a:cubicBezTo>
                    <a:cubicBezTo>
                      <a:pt x="140042" y="1752175"/>
                      <a:pt x="192840" y="1751228"/>
                      <a:pt x="228039" y="1737968"/>
                    </a:cubicBezTo>
                    <a:cubicBezTo>
                      <a:pt x="230972" y="1737020"/>
                      <a:pt x="231950" y="1732285"/>
                      <a:pt x="229016" y="1730391"/>
                    </a:cubicBezTo>
                    <a:cubicBezTo>
                      <a:pt x="217284" y="1720919"/>
                      <a:pt x="205550" y="1710501"/>
                      <a:pt x="194795" y="1699136"/>
                    </a:cubicBezTo>
                    <a:cubicBezTo>
                      <a:pt x="189906" y="1701977"/>
                      <a:pt x="185018" y="1704818"/>
                      <a:pt x="180129" y="1707660"/>
                    </a:cubicBezTo>
                    <a:cubicBezTo>
                      <a:pt x="145908" y="1724708"/>
                      <a:pt x="130264" y="1690611"/>
                      <a:pt x="137109" y="1664092"/>
                    </a:cubicBezTo>
                    <a:cubicBezTo>
                      <a:pt x="139064" y="1656515"/>
                      <a:pt x="141997" y="1648937"/>
                      <a:pt x="145908" y="1641361"/>
                    </a:cubicBezTo>
                    <a:cubicBezTo>
                      <a:pt x="134175" y="1624312"/>
                      <a:pt x="125375" y="1606317"/>
                      <a:pt x="120487" y="1588321"/>
                    </a:cubicBezTo>
                    <a:cubicBezTo>
                      <a:pt x="116576" y="1574115"/>
                      <a:pt x="117554" y="1558960"/>
                      <a:pt x="126353" y="1548542"/>
                    </a:cubicBezTo>
                    <a:cubicBezTo>
                      <a:pt x="120487" y="1534335"/>
                      <a:pt x="124398" y="1517287"/>
                      <a:pt x="129286" y="1504027"/>
                    </a:cubicBezTo>
                    <a:cubicBezTo>
                      <a:pt x="141997" y="1473719"/>
                      <a:pt x="174263" y="1451935"/>
                      <a:pt x="201640" y="1434887"/>
                    </a:cubicBezTo>
                    <a:cubicBezTo>
                      <a:pt x="255416" y="1399843"/>
                      <a:pt x="317014" y="1379006"/>
                      <a:pt x="372745" y="1345856"/>
                    </a:cubicBezTo>
                    <a:cubicBezTo>
                      <a:pt x="377634" y="1343015"/>
                      <a:pt x="373723" y="1334491"/>
                      <a:pt x="367856" y="1336385"/>
                    </a:cubicBezTo>
                    <a:cubicBezTo>
                      <a:pt x="344390" y="1345856"/>
                      <a:pt x="317991" y="1346804"/>
                      <a:pt x="292570" y="1343015"/>
                    </a:cubicBezTo>
                    <a:cubicBezTo>
                      <a:pt x="262260" y="1339226"/>
                      <a:pt x="229016" y="1312707"/>
                      <a:pt x="254438" y="1283346"/>
                    </a:cubicBezTo>
                    <a:cubicBezTo>
                      <a:pt x="282792" y="1249249"/>
                      <a:pt x="343412" y="1247355"/>
                      <a:pt x="382522" y="1233148"/>
                    </a:cubicBezTo>
                    <a:cubicBezTo>
                      <a:pt x="386433" y="1232201"/>
                      <a:pt x="387411" y="1226518"/>
                      <a:pt x="384478" y="1224624"/>
                    </a:cubicBezTo>
                    <a:cubicBezTo>
                      <a:pt x="333635" y="1183897"/>
                      <a:pt x="278881" y="1126122"/>
                      <a:pt x="260304" y="1063612"/>
                    </a:cubicBezTo>
                    <a:cubicBezTo>
                      <a:pt x="253460" y="1045616"/>
                      <a:pt x="255416" y="1025727"/>
                      <a:pt x="271059" y="1012467"/>
                    </a:cubicBezTo>
                    <a:cubicBezTo>
                      <a:pt x="287681" y="998260"/>
                      <a:pt x="312125" y="1012467"/>
                      <a:pt x="326791" y="1022885"/>
                    </a:cubicBezTo>
                    <a:cubicBezTo>
                      <a:pt x="355146" y="1042775"/>
                      <a:pt x="376656" y="1071189"/>
                      <a:pt x="405010" y="1090132"/>
                    </a:cubicBezTo>
                    <a:cubicBezTo>
                      <a:pt x="409899" y="1092973"/>
                      <a:pt x="414788" y="1089184"/>
                      <a:pt x="413810" y="1084449"/>
                    </a:cubicBezTo>
                    <a:cubicBezTo>
                      <a:pt x="401099" y="1043722"/>
                      <a:pt x="385455" y="1004890"/>
                      <a:pt x="380567" y="962269"/>
                    </a:cubicBezTo>
                    <a:cubicBezTo>
                      <a:pt x="378611" y="947115"/>
                      <a:pt x="380567" y="884605"/>
                      <a:pt x="411855" y="896917"/>
                    </a:cubicBezTo>
                    <a:cubicBezTo>
                      <a:pt x="436298" y="906389"/>
                      <a:pt x="453898" y="931014"/>
                      <a:pt x="474430" y="947115"/>
                    </a:cubicBezTo>
                    <a:cubicBezTo>
                      <a:pt x="478341" y="949956"/>
                      <a:pt x="483230" y="947115"/>
                      <a:pt x="483230" y="942379"/>
                    </a:cubicBezTo>
                    <a:cubicBezTo>
                      <a:pt x="482252" y="904494"/>
                      <a:pt x="462697" y="841984"/>
                      <a:pt x="505718" y="823988"/>
                    </a:cubicBezTo>
                    <a:cubicBezTo>
                      <a:pt x="507674" y="825883"/>
                      <a:pt x="508651" y="827777"/>
                      <a:pt x="508651" y="827777"/>
                    </a:cubicBezTo>
                    <a:cubicBezTo>
                      <a:pt x="536028" y="867556"/>
                      <a:pt x="548739" y="914913"/>
                      <a:pt x="552650" y="962269"/>
                    </a:cubicBezTo>
                    <a:cubicBezTo>
                      <a:pt x="560472" y="943327"/>
                      <a:pt x="568294" y="924384"/>
                      <a:pt x="580027" y="906389"/>
                    </a:cubicBezTo>
                    <a:cubicBezTo>
                      <a:pt x="581982" y="903547"/>
                      <a:pt x="586871" y="897864"/>
                      <a:pt x="591760" y="892182"/>
                    </a:cubicBezTo>
                    <a:cubicBezTo>
                      <a:pt x="591760" y="894076"/>
                      <a:pt x="592738" y="895970"/>
                      <a:pt x="592738" y="897864"/>
                    </a:cubicBezTo>
                    <a:cubicBezTo>
                      <a:pt x="596648" y="927225"/>
                      <a:pt x="592738" y="957533"/>
                      <a:pt x="599582" y="986894"/>
                    </a:cubicBezTo>
                    <a:cubicBezTo>
                      <a:pt x="600559" y="992577"/>
                      <a:pt x="608382" y="989736"/>
                      <a:pt x="610337" y="985947"/>
                    </a:cubicBezTo>
                    <a:cubicBezTo>
                      <a:pt x="620114" y="952798"/>
                      <a:pt x="626959" y="911124"/>
                      <a:pt x="657269" y="889340"/>
                    </a:cubicBezTo>
                    <a:cubicBezTo>
                      <a:pt x="670957" y="921543"/>
                      <a:pt x="673890" y="955639"/>
                      <a:pt x="682690" y="989736"/>
                    </a:cubicBezTo>
                    <a:cubicBezTo>
                      <a:pt x="683668" y="994471"/>
                      <a:pt x="691490" y="994471"/>
                      <a:pt x="692468" y="989736"/>
                    </a:cubicBezTo>
                    <a:cubicBezTo>
                      <a:pt x="697356" y="978370"/>
                      <a:pt x="700289" y="967005"/>
                      <a:pt x="703223" y="955639"/>
                    </a:cubicBezTo>
                    <a:cubicBezTo>
                      <a:pt x="721800" y="923437"/>
                      <a:pt x="745266" y="895970"/>
                      <a:pt x="771665" y="903547"/>
                    </a:cubicBezTo>
                    <a:cubicBezTo>
                      <a:pt x="765799" y="876080"/>
                      <a:pt x="761887" y="846719"/>
                      <a:pt x="768732" y="825883"/>
                    </a:cubicBezTo>
                    <a:cubicBezTo>
                      <a:pt x="770687" y="820200"/>
                      <a:pt x="777531" y="817358"/>
                      <a:pt x="784376" y="822094"/>
                    </a:cubicBezTo>
                    <a:cubicBezTo>
                      <a:pt x="822508" y="848614"/>
                      <a:pt x="847929" y="884605"/>
                      <a:pt x="876283" y="919648"/>
                    </a:cubicBezTo>
                    <a:cubicBezTo>
                      <a:pt x="846951" y="854296"/>
                      <a:pt x="816641" y="769055"/>
                      <a:pt x="865528" y="753901"/>
                    </a:cubicBezTo>
                    <a:cubicBezTo>
                      <a:pt x="894861" y="744430"/>
                      <a:pt x="923215" y="763372"/>
                      <a:pt x="940815" y="788945"/>
                    </a:cubicBezTo>
                    <a:cubicBezTo>
                      <a:pt x="944726" y="783262"/>
                      <a:pt x="948637" y="777579"/>
                      <a:pt x="952548" y="771896"/>
                    </a:cubicBezTo>
                    <a:cubicBezTo>
                      <a:pt x="970147" y="747271"/>
                      <a:pt x="1043478" y="667712"/>
                      <a:pt x="1083566" y="676236"/>
                    </a:cubicBezTo>
                    <a:cubicBezTo>
                      <a:pt x="1119742" y="683813"/>
                      <a:pt x="1113875" y="722646"/>
                      <a:pt x="1099210" y="763372"/>
                    </a:cubicBezTo>
                    <a:cubicBezTo>
                      <a:pt x="1120720" y="739694"/>
                      <a:pt x="1143208" y="716963"/>
                      <a:pt x="1168629" y="693285"/>
                    </a:cubicBezTo>
                    <a:cubicBezTo>
                      <a:pt x="1182318" y="680025"/>
                      <a:pt x="1226316" y="634563"/>
                      <a:pt x="1253693" y="651611"/>
                    </a:cubicBezTo>
                    <a:cubicBezTo>
                      <a:pt x="1287914" y="673395"/>
                      <a:pt x="1261515" y="732117"/>
                      <a:pt x="1256626" y="756742"/>
                    </a:cubicBezTo>
                    <a:cubicBezTo>
                      <a:pt x="1252715" y="774738"/>
                      <a:pt x="1247826" y="790839"/>
                      <a:pt x="1240982" y="806940"/>
                    </a:cubicBezTo>
                    <a:cubicBezTo>
                      <a:pt x="1264448" y="787050"/>
                      <a:pt x="1288892" y="769055"/>
                      <a:pt x="1319202" y="756742"/>
                    </a:cubicBezTo>
                    <a:cubicBezTo>
                      <a:pt x="1343646" y="746324"/>
                      <a:pt x="1404266" y="712227"/>
                      <a:pt x="1448264" y="716016"/>
                    </a:cubicBezTo>
                    <a:cubicBezTo>
                      <a:pt x="1459020" y="710333"/>
                      <a:pt x="1469775" y="704650"/>
                      <a:pt x="1480530" y="698020"/>
                    </a:cubicBezTo>
                    <a:cubicBezTo>
                      <a:pt x="1485418" y="695179"/>
                      <a:pt x="1480530" y="686655"/>
                      <a:pt x="1475641" y="688549"/>
                    </a:cubicBezTo>
                    <a:cubicBezTo>
                      <a:pt x="1452175" y="698020"/>
                      <a:pt x="1425776" y="698967"/>
                      <a:pt x="1400355" y="695179"/>
                    </a:cubicBezTo>
                    <a:cubicBezTo>
                      <a:pt x="1370045" y="691390"/>
                      <a:pt x="1336802" y="664871"/>
                      <a:pt x="1362223" y="635510"/>
                    </a:cubicBezTo>
                    <a:cubicBezTo>
                      <a:pt x="1390577" y="601413"/>
                      <a:pt x="1451198" y="599519"/>
                      <a:pt x="1490307" y="585312"/>
                    </a:cubicBezTo>
                    <a:cubicBezTo>
                      <a:pt x="1494218" y="583418"/>
                      <a:pt x="1495196" y="578682"/>
                      <a:pt x="1492263" y="576788"/>
                    </a:cubicBezTo>
                    <a:cubicBezTo>
                      <a:pt x="1442398" y="536061"/>
                      <a:pt x="1386666" y="478286"/>
                      <a:pt x="1368089" y="415776"/>
                    </a:cubicBezTo>
                    <a:cubicBezTo>
                      <a:pt x="1363200" y="397780"/>
                      <a:pt x="1365156" y="376944"/>
                      <a:pt x="1380800" y="364631"/>
                    </a:cubicBezTo>
                    <a:cubicBezTo>
                      <a:pt x="1397422" y="350424"/>
                      <a:pt x="1421865" y="364631"/>
                      <a:pt x="1436531" y="375049"/>
                    </a:cubicBezTo>
                    <a:cubicBezTo>
                      <a:pt x="1464886" y="393992"/>
                      <a:pt x="1486396" y="423353"/>
                      <a:pt x="1514751" y="442295"/>
                    </a:cubicBezTo>
                    <a:cubicBezTo>
                      <a:pt x="1519640" y="445137"/>
                      <a:pt x="1524528" y="441348"/>
                      <a:pt x="1523551" y="436613"/>
                    </a:cubicBezTo>
                    <a:cubicBezTo>
                      <a:pt x="1510840" y="395886"/>
                      <a:pt x="1495196" y="357054"/>
                      <a:pt x="1490307" y="314433"/>
                    </a:cubicBezTo>
                    <a:cubicBezTo>
                      <a:pt x="1488352" y="299279"/>
                      <a:pt x="1490307" y="236768"/>
                      <a:pt x="1521595" y="249081"/>
                    </a:cubicBezTo>
                    <a:cubicBezTo>
                      <a:pt x="1546039" y="258552"/>
                      <a:pt x="1564616" y="283178"/>
                      <a:pt x="1584171" y="299279"/>
                    </a:cubicBezTo>
                    <a:cubicBezTo>
                      <a:pt x="1588082" y="302120"/>
                      <a:pt x="1592971" y="299279"/>
                      <a:pt x="1592971" y="294543"/>
                    </a:cubicBezTo>
                    <a:cubicBezTo>
                      <a:pt x="1591993" y="256658"/>
                      <a:pt x="1572438" y="194148"/>
                      <a:pt x="1615459" y="176152"/>
                    </a:cubicBezTo>
                    <a:cubicBezTo>
                      <a:pt x="1617414" y="178994"/>
                      <a:pt x="1618392" y="179941"/>
                      <a:pt x="1618392" y="179941"/>
                    </a:cubicBezTo>
                    <a:cubicBezTo>
                      <a:pt x="1644791" y="219720"/>
                      <a:pt x="1658479" y="267077"/>
                      <a:pt x="1662390" y="314433"/>
                    </a:cubicBezTo>
                    <a:cubicBezTo>
                      <a:pt x="1669235" y="295490"/>
                      <a:pt x="1678034" y="276548"/>
                      <a:pt x="1689767" y="258552"/>
                    </a:cubicBezTo>
                    <a:cubicBezTo>
                      <a:pt x="1691723" y="254764"/>
                      <a:pt x="1696611" y="250028"/>
                      <a:pt x="1701500" y="244346"/>
                    </a:cubicBezTo>
                    <a:cubicBezTo>
                      <a:pt x="1701500" y="246240"/>
                      <a:pt x="1702478" y="248134"/>
                      <a:pt x="1702478" y="250028"/>
                    </a:cubicBezTo>
                    <a:cubicBezTo>
                      <a:pt x="1706389" y="279389"/>
                      <a:pt x="1702478" y="309697"/>
                      <a:pt x="1709322" y="339058"/>
                    </a:cubicBezTo>
                    <a:cubicBezTo>
                      <a:pt x="1710300" y="344741"/>
                      <a:pt x="1718122" y="342847"/>
                      <a:pt x="1720077" y="338111"/>
                    </a:cubicBezTo>
                    <a:cubicBezTo>
                      <a:pt x="1729855" y="304962"/>
                      <a:pt x="1736699" y="263288"/>
                      <a:pt x="1767009" y="241504"/>
                    </a:cubicBezTo>
                    <a:cubicBezTo>
                      <a:pt x="1780697" y="273707"/>
                      <a:pt x="1783631" y="307803"/>
                      <a:pt x="1792431" y="341900"/>
                    </a:cubicBezTo>
                    <a:cubicBezTo>
                      <a:pt x="1793408" y="346636"/>
                      <a:pt x="1800252" y="346636"/>
                      <a:pt x="1802208" y="341900"/>
                    </a:cubicBezTo>
                    <a:cubicBezTo>
                      <a:pt x="1807097" y="330534"/>
                      <a:pt x="1810030" y="319169"/>
                      <a:pt x="1812963" y="307803"/>
                    </a:cubicBezTo>
                    <a:cubicBezTo>
                      <a:pt x="1831540" y="275601"/>
                      <a:pt x="1855006" y="248134"/>
                      <a:pt x="1881405" y="255711"/>
                    </a:cubicBezTo>
                    <a:cubicBezTo>
                      <a:pt x="1875539" y="228244"/>
                      <a:pt x="1871628" y="198883"/>
                      <a:pt x="1878472" y="178047"/>
                    </a:cubicBezTo>
                    <a:cubicBezTo>
                      <a:pt x="1880427" y="172364"/>
                      <a:pt x="1887272" y="169522"/>
                      <a:pt x="1894116" y="174258"/>
                    </a:cubicBezTo>
                    <a:cubicBezTo>
                      <a:pt x="1932248" y="200778"/>
                      <a:pt x="1957669" y="236768"/>
                      <a:pt x="1986024" y="271812"/>
                    </a:cubicBezTo>
                    <a:cubicBezTo>
                      <a:pt x="1956691" y="206460"/>
                      <a:pt x="1926382" y="121219"/>
                      <a:pt x="1975269" y="106065"/>
                    </a:cubicBezTo>
                    <a:cubicBezTo>
                      <a:pt x="2004602" y="96593"/>
                      <a:pt x="2032955" y="115536"/>
                      <a:pt x="2050555" y="141109"/>
                    </a:cubicBezTo>
                    <a:cubicBezTo>
                      <a:pt x="2054466" y="135426"/>
                      <a:pt x="2058377" y="129743"/>
                      <a:pt x="2062288" y="124060"/>
                    </a:cubicBezTo>
                    <a:cubicBezTo>
                      <a:pt x="2079888" y="100382"/>
                      <a:pt x="2153218" y="20823"/>
                      <a:pt x="2193306" y="28400"/>
                    </a:cubicBezTo>
                    <a:cubicBezTo>
                      <a:pt x="2229482" y="35977"/>
                      <a:pt x="2223616" y="74809"/>
                      <a:pt x="2208950" y="115536"/>
                    </a:cubicBezTo>
                    <a:cubicBezTo>
                      <a:pt x="2230460" y="91858"/>
                      <a:pt x="2252948" y="69127"/>
                      <a:pt x="2278370" y="45449"/>
                    </a:cubicBezTo>
                    <a:cubicBezTo>
                      <a:pt x="2292058" y="32189"/>
                      <a:pt x="2336057" y="-13274"/>
                      <a:pt x="2363434" y="3775"/>
                    </a:cubicBezTo>
                    <a:cubicBezTo>
                      <a:pt x="2397655" y="25559"/>
                      <a:pt x="2371256" y="84281"/>
                      <a:pt x="2366367" y="108906"/>
                    </a:cubicBezTo>
                    <a:cubicBezTo>
                      <a:pt x="2362456" y="126901"/>
                      <a:pt x="2357567" y="143003"/>
                      <a:pt x="2350723" y="159104"/>
                    </a:cubicBezTo>
                    <a:cubicBezTo>
                      <a:pt x="2374189" y="139214"/>
                      <a:pt x="2398633" y="121219"/>
                      <a:pt x="2428943" y="108906"/>
                    </a:cubicBezTo>
                    <a:cubicBezTo>
                      <a:pt x="2460230" y="95646"/>
                      <a:pt x="2550183" y="43554"/>
                      <a:pt x="2588315" y="80492"/>
                    </a:cubicBezTo>
                    <a:cubicBezTo>
                      <a:pt x="2624491" y="114589"/>
                      <a:pt x="2594182" y="187518"/>
                      <a:pt x="2584404" y="221614"/>
                    </a:cubicBezTo>
                    <a:cubicBezTo>
                      <a:pt x="2582448" y="227297"/>
                      <a:pt x="2580493" y="232980"/>
                      <a:pt x="2578537" y="238663"/>
                    </a:cubicBezTo>
                    <a:cubicBezTo>
                      <a:pt x="2589293" y="232980"/>
                      <a:pt x="2599070" y="228244"/>
                      <a:pt x="2609825" y="223509"/>
                    </a:cubicBezTo>
                    <a:cubicBezTo>
                      <a:pt x="2618625" y="219720"/>
                      <a:pt x="2625469" y="223509"/>
                      <a:pt x="2631336" y="231086"/>
                    </a:cubicBezTo>
                    <a:cubicBezTo>
                      <a:pt x="2648935" y="252870"/>
                      <a:pt x="2641113" y="265182"/>
                      <a:pt x="2629381" y="286019"/>
                    </a:cubicBezTo>
                    <a:cubicBezTo>
                      <a:pt x="2615692" y="310645"/>
                      <a:pt x="2598093" y="334323"/>
                      <a:pt x="2579515" y="357054"/>
                    </a:cubicBezTo>
                    <a:cubicBezTo>
                      <a:pt x="2618625" y="340953"/>
                      <a:pt x="2658712" y="326746"/>
                      <a:pt x="2705644" y="322957"/>
                    </a:cubicBezTo>
                    <a:cubicBezTo>
                      <a:pt x="2736932" y="321063"/>
                      <a:pt x="2792664" y="327693"/>
                      <a:pt x="2813196" y="356107"/>
                    </a:cubicBezTo>
                    <a:cubicBezTo>
                      <a:pt x="2813196" y="356107"/>
                      <a:pt x="2813196" y="357054"/>
                      <a:pt x="2813196" y="357054"/>
                    </a:cubicBezTo>
                    <a:cubicBezTo>
                      <a:pt x="2786797" y="347582"/>
                      <a:pt x="2752576" y="342847"/>
                      <a:pt x="2741821" y="341900"/>
                    </a:cubicBezTo>
                    <a:cubicBezTo>
                      <a:pt x="2667512" y="336217"/>
                      <a:pt x="2605914" y="400622"/>
                      <a:pt x="2563871" y="455555"/>
                    </a:cubicBezTo>
                    <a:cubicBezTo>
                      <a:pt x="2562894" y="436613"/>
                      <a:pt x="2558005" y="411987"/>
                      <a:pt x="2540405" y="404410"/>
                    </a:cubicBezTo>
                    <a:cubicBezTo>
                      <a:pt x="2533561" y="401569"/>
                      <a:pt x="2526717" y="401569"/>
                      <a:pt x="2520851" y="402516"/>
                    </a:cubicBezTo>
                    <a:cubicBezTo>
                      <a:pt x="2553116" y="342847"/>
                      <a:pt x="2575604" y="255711"/>
                      <a:pt x="2501295" y="228244"/>
                    </a:cubicBezTo>
                    <a:cubicBezTo>
                      <a:pt x="2426987" y="200778"/>
                      <a:pt x="2387877" y="294543"/>
                      <a:pt x="2347789" y="339058"/>
                    </a:cubicBezTo>
                    <a:cubicBezTo>
                      <a:pt x="2342901" y="304015"/>
                      <a:pt x="2341923" y="225403"/>
                      <a:pt x="2298902" y="230139"/>
                    </a:cubicBezTo>
                    <a:cubicBezTo>
                      <a:pt x="2257837" y="233927"/>
                      <a:pt x="2248060" y="286966"/>
                      <a:pt x="2246104" y="332428"/>
                    </a:cubicBezTo>
                    <a:cubicBezTo>
                      <a:pt x="2240238" y="315380"/>
                      <a:pt x="2230460" y="299279"/>
                      <a:pt x="2217749" y="287913"/>
                    </a:cubicBezTo>
                    <a:cubicBezTo>
                      <a:pt x="2197217" y="269918"/>
                      <a:pt x="2167885" y="268024"/>
                      <a:pt x="2149307" y="290755"/>
                    </a:cubicBezTo>
                    <a:cubicBezTo>
                      <a:pt x="2129753" y="314433"/>
                      <a:pt x="2130730" y="354213"/>
                      <a:pt x="2133664" y="382626"/>
                    </a:cubicBezTo>
                    <a:cubicBezTo>
                      <a:pt x="2134641" y="401569"/>
                      <a:pt x="2137574" y="420511"/>
                      <a:pt x="2141485" y="438507"/>
                    </a:cubicBezTo>
                    <a:cubicBezTo>
                      <a:pt x="2128775" y="415776"/>
                      <a:pt x="2111175" y="392098"/>
                      <a:pt x="2089665" y="392098"/>
                    </a:cubicBezTo>
                    <a:cubicBezTo>
                      <a:pt x="2067177" y="392098"/>
                      <a:pt x="2060333" y="419564"/>
                      <a:pt x="2057399" y="435665"/>
                    </a:cubicBezTo>
                    <a:cubicBezTo>
                      <a:pt x="2056422" y="445137"/>
                      <a:pt x="2055444" y="456502"/>
                      <a:pt x="2055444" y="468815"/>
                    </a:cubicBezTo>
                    <a:cubicBezTo>
                      <a:pt x="2041756" y="450820"/>
                      <a:pt x="2023178" y="435665"/>
                      <a:pt x="2001668" y="445137"/>
                    </a:cubicBezTo>
                    <a:cubicBezTo>
                      <a:pt x="1974291" y="458397"/>
                      <a:pt x="1977224" y="502912"/>
                      <a:pt x="1979180" y="527537"/>
                    </a:cubicBezTo>
                    <a:cubicBezTo>
                      <a:pt x="1979180" y="532273"/>
                      <a:pt x="1980158" y="537955"/>
                      <a:pt x="1981135" y="542691"/>
                    </a:cubicBezTo>
                    <a:cubicBezTo>
                      <a:pt x="1963536" y="519013"/>
                      <a:pt x="1941048" y="503859"/>
                      <a:pt x="1917582" y="518066"/>
                    </a:cubicBezTo>
                    <a:cubicBezTo>
                      <a:pt x="1895094" y="531326"/>
                      <a:pt x="1896071" y="573946"/>
                      <a:pt x="1897049" y="595730"/>
                    </a:cubicBezTo>
                    <a:cubicBezTo>
                      <a:pt x="1898027" y="608990"/>
                      <a:pt x="1899005" y="624144"/>
                      <a:pt x="1901938" y="638351"/>
                    </a:cubicBezTo>
                    <a:cubicBezTo>
                      <a:pt x="1876516" y="614673"/>
                      <a:pt x="1839362" y="598572"/>
                      <a:pt x="1806119" y="592889"/>
                    </a:cubicBezTo>
                    <a:cubicBezTo>
                      <a:pt x="1767987" y="586259"/>
                      <a:pt x="1711278" y="590995"/>
                      <a:pt x="1689767" y="629827"/>
                    </a:cubicBezTo>
                    <a:cubicBezTo>
                      <a:pt x="1664346" y="677183"/>
                      <a:pt x="1724966" y="717910"/>
                      <a:pt x="1777764" y="744430"/>
                    </a:cubicBezTo>
                    <a:cubicBezTo>
                      <a:pt x="1763098" y="741588"/>
                      <a:pt x="1748432" y="740641"/>
                      <a:pt x="1733766" y="740641"/>
                    </a:cubicBezTo>
                    <a:cubicBezTo>
                      <a:pt x="1712255" y="740641"/>
                      <a:pt x="1676079" y="745377"/>
                      <a:pt x="1671190" y="770949"/>
                    </a:cubicBezTo>
                    <a:cubicBezTo>
                      <a:pt x="1666302" y="796522"/>
                      <a:pt x="1690745" y="817358"/>
                      <a:pt x="1710300" y="831565"/>
                    </a:cubicBezTo>
                    <a:cubicBezTo>
                      <a:pt x="1724966" y="841984"/>
                      <a:pt x="1741588" y="852402"/>
                      <a:pt x="1759187" y="859979"/>
                    </a:cubicBezTo>
                    <a:cubicBezTo>
                      <a:pt x="1704433" y="866609"/>
                      <a:pt x="1690745" y="931961"/>
                      <a:pt x="1700522" y="995419"/>
                    </a:cubicBezTo>
                    <a:cubicBezTo>
                      <a:pt x="1699545" y="994471"/>
                      <a:pt x="1697589" y="994471"/>
                      <a:pt x="1696611" y="993524"/>
                    </a:cubicBezTo>
                    <a:cubicBezTo>
                      <a:pt x="1674123" y="986894"/>
                      <a:pt x="1652613" y="993524"/>
                      <a:pt x="1637947" y="1007731"/>
                    </a:cubicBezTo>
                    <a:cubicBezTo>
                      <a:pt x="1630125" y="990683"/>
                      <a:pt x="1621325" y="975529"/>
                      <a:pt x="1613503" y="961322"/>
                    </a:cubicBezTo>
                    <a:cubicBezTo>
                      <a:pt x="1591015" y="925331"/>
                      <a:pt x="1550928" y="868503"/>
                      <a:pt x="1500085" y="870398"/>
                    </a:cubicBezTo>
                    <a:cubicBezTo>
                      <a:pt x="1433598" y="873239"/>
                      <a:pt x="1443375" y="943327"/>
                      <a:pt x="1468797" y="1002049"/>
                    </a:cubicBezTo>
                    <a:cubicBezTo>
                      <a:pt x="1455109" y="989736"/>
                      <a:pt x="1441420" y="979317"/>
                      <a:pt x="1427732" y="969846"/>
                    </a:cubicBezTo>
                    <a:cubicBezTo>
                      <a:pt x="1404266" y="952798"/>
                      <a:pt x="1349512" y="917754"/>
                      <a:pt x="1323113" y="950904"/>
                    </a:cubicBezTo>
                    <a:cubicBezTo>
                      <a:pt x="1299647" y="980265"/>
                      <a:pt x="1336802" y="1023833"/>
                      <a:pt x="1355379" y="1045616"/>
                    </a:cubicBezTo>
                    <a:cubicBezTo>
                      <a:pt x="1361245" y="1052246"/>
                      <a:pt x="1367111" y="1058876"/>
                      <a:pt x="1372978" y="1065506"/>
                    </a:cubicBezTo>
                    <a:cubicBezTo>
                      <a:pt x="1365156" y="1060771"/>
                      <a:pt x="1358312" y="1056035"/>
                      <a:pt x="1350490" y="1051299"/>
                    </a:cubicBezTo>
                    <a:cubicBezTo>
                      <a:pt x="1318224" y="1031410"/>
                      <a:pt x="1269337" y="1001101"/>
                      <a:pt x="1228272" y="1011520"/>
                    </a:cubicBezTo>
                    <a:cubicBezTo>
                      <a:pt x="1189162" y="1020991"/>
                      <a:pt x="1185251" y="1061718"/>
                      <a:pt x="1203828" y="1091079"/>
                    </a:cubicBezTo>
                    <a:cubicBezTo>
                      <a:pt x="1211650" y="1103391"/>
                      <a:pt x="1221428" y="1113810"/>
                      <a:pt x="1231205" y="1124228"/>
                    </a:cubicBezTo>
                    <a:cubicBezTo>
                      <a:pt x="1215561" y="1117598"/>
                      <a:pt x="1198939" y="1111916"/>
                      <a:pt x="1183295" y="1108127"/>
                    </a:cubicBezTo>
                    <a:cubicBezTo>
                      <a:pt x="1149074" y="1101497"/>
                      <a:pt x="1104098" y="1101497"/>
                      <a:pt x="1080632" y="1130858"/>
                    </a:cubicBezTo>
                    <a:cubicBezTo>
                      <a:pt x="1053255" y="1163061"/>
                      <a:pt x="1079655" y="1209470"/>
                      <a:pt x="1109964" y="1243566"/>
                    </a:cubicBezTo>
                    <a:cubicBezTo>
                      <a:pt x="1107031" y="1243566"/>
                      <a:pt x="1105076" y="1244513"/>
                      <a:pt x="1102143" y="1245461"/>
                    </a:cubicBezTo>
                    <a:cubicBezTo>
                      <a:pt x="1084543" y="1252091"/>
                      <a:pt x="1074766" y="1271033"/>
                      <a:pt x="1069877" y="1288082"/>
                    </a:cubicBezTo>
                    <a:cubicBezTo>
                      <a:pt x="1063033" y="1308918"/>
                      <a:pt x="1058144" y="1332596"/>
                      <a:pt x="1056189" y="1356275"/>
                    </a:cubicBezTo>
                    <a:cubicBezTo>
                      <a:pt x="1052277" y="1343962"/>
                      <a:pt x="1047389" y="1331649"/>
                      <a:pt x="1042500" y="1319337"/>
                    </a:cubicBezTo>
                    <a:cubicBezTo>
                      <a:pt x="1031745" y="1294711"/>
                      <a:pt x="1010235" y="1245461"/>
                      <a:pt x="974058" y="1252091"/>
                    </a:cubicBezTo>
                    <a:cubicBezTo>
                      <a:pt x="931037" y="1260615"/>
                      <a:pt x="932015" y="1311760"/>
                      <a:pt x="936904" y="1344909"/>
                    </a:cubicBezTo>
                    <a:cubicBezTo>
                      <a:pt x="938859" y="1359116"/>
                      <a:pt x="942770" y="1374270"/>
                      <a:pt x="946681" y="1388477"/>
                    </a:cubicBezTo>
                    <a:cubicBezTo>
                      <a:pt x="929082" y="1365746"/>
                      <a:pt x="907571" y="1349645"/>
                      <a:pt x="879217" y="1347750"/>
                    </a:cubicBezTo>
                    <a:cubicBezTo>
                      <a:pt x="877261" y="1347750"/>
                      <a:pt x="875306" y="1349645"/>
                      <a:pt x="874328" y="1351539"/>
                    </a:cubicBezTo>
                    <a:cubicBezTo>
                      <a:pt x="859662" y="1387530"/>
                      <a:pt x="879217" y="1428257"/>
                      <a:pt x="899749" y="1459512"/>
                    </a:cubicBezTo>
                    <a:cubicBezTo>
                      <a:pt x="900727" y="1461406"/>
                      <a:pt x="902683" y="1463300"/>
                      <a:pt x="903661" y="1464247"/>
                    </a:cubicBezTo>
                    <a:cubicBezTo>
                      <a:pt x="893883" y="1459512"/>
                      <a:pt x="884106" y="1455723"/>
                      <a:pt x="874328" y="1451935"/>
                    </a:cubicBezTo>
                    <a:cubicBezTo>
                      <a:pt x="833263" y="1438675"/>
                      <a:pt x="770687" y="1441516"/>
                      <a:pt x="758954" y="1492661"/>
                    </a:cubicBezTo>
                    <a:cubicBezTo>
                      <a:pt x="748199" y="1538124"/>
                      <a:pt x="787309" y="1581691"/>
                      <a:pt x="819574" y="1610105"/>
                    </a:cubicBezTo>
                    <a:cubicBezTo>
                      <a:pt x="821530" y="1611999"/>
                      <a:pt x="822508" y="1612947"/>
                      <a:pt x="824463" y="1614841"/>
                    </a:cubicBezTo>
                    <a:cubicBezTo>
                      <a:pt x="822508" y="1613894"/>
                      <a:pt x="820552" y="1613894"/>
                      <a:pt x="819574" y="1612947"/>
                    </a:cubicBezTo>
                    <a:cubicBezTo>
                      <a:pt x="784376" y="1599687"/>
                      <a:pt x="721800" y="1576008"/>
                      <a:pt x="691490" y="1611053"/>
                    </a:cubicBezTo>
                    <a:cubicBezTo>
                      <a:pt x="664113" y="1643255"/>
                      <a:pt x="707134" y="1674510"/>
                      <a:pt x="759932" y="1697241"/>
                    </a:cubicBezTo>
                    <a:cubicBezTo>
                      <a:pt x="736466" y="1700082"/>
                      <a:pt x="713978" y="1708607"/>
                      <a:pt x="699312" y="1724708"/>
                    </a:cubicBezTo>
                    <a:cubicBezTo>
                      <a:pt x="655313" y="1770170"/>
                      <a:pt x="695401" y="1829839"/>
                      <a:pt x="738421" y="1858253"/>
                    </a:cubicBezTo>
                    <a:cubicBezTo>
                      <a:pt x="745266" y="1862989"/>
                      <a:pt x="753088" y="1866777"/>
                      <a:pt x="759932" y="1871513"/>
                    </a:cubicBezTo>
                    <a:cubicBezTo>
                      <a:pt x="718866" y="1874354"/>
                      <a:pt x="659224" y="1884773"/>
                      <a:pt x="637714" y="1923605"/>
                    </a:cubicBezTo>
                    <a:cubicBezTo>
                      <a:pt x="618159" y="1959596"/>
                      <a:pt x="638691" y="1995587"/>
                      <a:pt x="670957" y="2016424"/>
                    </a:cubicBezTo>
                    <a:cubicBezTo>
                      <a:pt x="657269" y="2027789"/>
                      <a:pt x="646514" y="2041049"/>
                      <a:pt x="639669" y="2053361"/>
                    </a:cubicBezTo>
                    <a:cubicBezTo>
                      <a:pt x="629892" y="2071357"/>
                      <a:pt x="619137" y="2099771"/>
                      <a:pt x="637714" y="2116819"/>
                    </a:cubicBezTo>
                    <a:cubicBezTo>
                      <a:pt x="639669" y="2118714"/>
                      <a:pt x="640647" y="2119661"/>
                      <a:pt x="642602" y="2120608"/>
                    </a:cubicBezTo>
                    <a:cubicBezTo>
                      <a:pt x="624025" y="2129132"/>
                      <a:pt x="607404" y="2140498"/>
                      <a:pt x="593715" y="2153757"/>
                    </a:cubicBezTo>
                    <a:cubicBezTo>
                      <a:pt x="563405" y="2183118"/>
                      <a:pt x="543850" y="2230475"/>
                      <a:pt x="567316" y="2270254"/>
                    </a:cubicBezTo>
                    <a:cubicBezTo>
                      <a:pt x="589804" y="2307192"/>
                      <a:pt x="634781" y="2326135"/>
                      <a:pt x="681712" y="2331818"/>
                    </a:cubicBezTo>
                    <a:cubicBezTo>
                      <a:pt x="638691" y="2368756"/>
                      <a:pt x="607404" y="2429372"/>
                      <a:pt x="611315" y="2471045"/>
                    </a:cubicBezTo>
                    <a:cubicBezTo>
                      <a:pt x="617181" y="2534503"/>
                      <a:pt x="671935" y="2552498"/>
                      <a:pt x="723755" y="2541133"/>
                    </a:cubicBezTo>
                    <a:cubicBezTo>
                      <a:pt x="709089" y="2573335"/>
                      <a:pt x="706156" y="2614062"/>
                      <a:pt x="712022" y="2644370"/>
                    </a:cubicBezTo>
                    <a:cubicBezTo>
                      <a:pt x="715933" y="2666154"/>
                      <a:pt x="726689" y="2700251"/>
                      <a:pt x="753088" y="2704986"/>
                    </a:cubicBezTo>
                    <a:cubicBezTo>
                      <a:pt x="776553" y="2708775"/>
                      <a:pt x="797086" y="2693621"/>
                      <a:pt x="812730" y="2675625"/>
                    </a:cubicBezTo>
                    <a:cubicBezTo>
                      <a:pt x="804908" y="2702145"/>
                      <a:pt x="800019" y="2730559"/>
                      <a:pt x="806864" y="2756131"/>
                    </a:cubicBezTo>
                    <a:cubicBezTo>
                      <a:pt x="814686" y="2784545"/>
                      <a:pt x="842063" y="2805382"/>
                      <a:pt x="873350" y="2794964"/>
                    </a:cubicBezTo>
                    <a:cubicBezTo>
                      <a:pt x="909527" y="2783598"/>
                      <a:pt x="931037" y="2746660"/>
                      <a:pt x="943748" y="2715405"/>
                    </a:cubicBezTo>
                    <a:cubicBezTo>
                      <a:pt x="944726" y="2712563"/>
                      <a:pt x="946681" y="2708775"/>
                      <a:pt x="947659" y="2704986"/>
                    </a:cubicBezTo>
                    <a:cubicBezTo>
                      <a:pt x="948637" y="2706881"/>
                      <a:pt x="948637" y="2707828"/>
                      <a:pt x="949614" y="2709722"/>
                    </a:cubicBezTo>
                    <a:cubicBezTo>
                      <a:pt x="961347" y="2736241"/>
                      <a:pt x="990680" y="2741924"/>
                      <a:pt x="1015123" y="2724876"/>
                    </a:cubicBezTo>
                    <a:cubicBezTo>
                      <a:pt x="1049344" y="2700251"/>
                      <a:pt x="1068899" y="2658577"/>
                      <a:pt x="1082588" y="2620692"/>
                    </a:cubicBezTo>
                    <a:cubicBezTo>
                      <a:pt x="1084543" y="2615956"/>
                      <a:pt x="1085521" y="2611220"/>
                      <a:pt x="1087476" y="2607432"/>
                    </a:cubicBezTo>
                    <a:cubicBezTo>
                      <a:pt x="1093343" y="2602696"/>
                      <a:pt x="1099210" y="2597961"/>
                      <a:pt x="1105076" y="2592278"/>
                    </a:cubicBezTo>
                    <a:cubicBezTo>
                      <a:pt x="1077699" y="2651947"/>
                      <a:pt x="1068899" y="2727717"/>
                      <a:pt x="1141253" y="2742871"/>
                    </a:cubicBezTo>
                    <a:cubicBezTo>
                      <a:pt x="1217517" y="2759920"/>
                      <a:pt x="1279115" y="2690779"/>
                      <a:pt x="1313336" y="2621639"/>
                    </a:cubicBezTo>
                    <a:cubicBezTo>
                      <a:pt x="1309424" y="2656682"/>
                      <a:pt x="1313336" y="2692673"/>
                      <a:pt x="1335824" y="2718246"/>
                    </a:cubicBezTo>
                    <a:cubicBezTo>
                      <a:pt x="1337779" y="2720140"/>
                      <a:pt x="1339735" y="2720140"/>
                      <a:pt x="1341690" y="2719193"/>
                    </a:cubicBezTo>
                    <a:cubicBezTo>
                      <a:pt x="1367111" y="2703092"/>
                      <a:pt x="1381778" y="2676572"/>
                      <a:pt x="1389600" y="2648158"/>
                    </a:cubicBezTo>
                    <a:cubicBezTo>
                      <a:pt x="1390577" y="2660471"/>
                      <a:pt x="1391555" y="2672784"/>
                      <a:pt x="1393511" y="2685097"/>
                    </a:cubicBezTo>
                    <a:cubicBezTo>
                      <a:pt x="1397422" y="2707828"/>
                      <a:pt x="1402310" y="2755184"/>
                      <a:pt x="1430665" y="2763708"/>
                    </a:cubicBezTo>
                    <a:cubicBezTo>
                      <a:pt x="1466841" y="2774127"/>
                      <a:pt x="1485418" y="2724876"/>
                      <a:pt x="1489330" y="2699303"/>
                    </a:cubicBezTo>
                    <a:cubicBezTo>
                      <a:pt x="1493241" y="2675625"/>
                      <a:pt x="1493241" y="2651947"/>
                      <a:pt x="1492263" y="2629216"/>
                    </a:cubicBezTo>
                    <a:cubicBezTo>
                      <a:pt x="1501062" y="2656682"/>
                      <a:pt x="1516706" y="2675625"/>
                      <a:pt x="1547994" y="2655736"/>
                    </a:cubicBezTo>
                    <a:cubicBezTo>
                      <a:pt x="1571460" y="2640581"/>
                      <a:pt x="1578304" y="2602696"/>
                      <a:pt x="1584171" y="2579018"/>
                    </a:cubicBezTo>
                    <a:cubicBezTo>
                      <a:pt x="1590037" y="2553445"/>
                      <a:pt x="1592971" y="2524085"/>
                      <a:pt x="1601770" y="2497565"/>
                    </a:cubicBezTo>
                    <a:cubicBezTo>
                      <a:pt x="1603726" y="2523137"/>
                      <a:pt x="1608615" y="2550604"/>
                      <a:pt x="1619370" y="2573335"/>
                    </a:cubicBezTo>
                    <a:cubicBezTo>
                      <a:pt x="1622303" y="2578071"/>
                      <a:pt x="1624258" y="2581860"/>
                      <a:pt x="1627192" y="2584701"/>
                    </a:cubicBezTo>
                    <a:cubicBezTo>
                      <a:pt x="1621325" y="2598908"/>
                      <a:pt x="1616436" y="2613115"/>
                      <a:pt x="1612526" y="2626374"/>
                    </a:cubicBezTo>
                    <a:cubicBezTo>
                      <a:pt x="1602748" y="2660471"/>
                      <a:pt x="1594926" y="2704986"/>
                      <a:pt x="1620347" y="2735294"/>
                    </a:cubicBezTo>
                    <a:cubicBezTo>
                      <a:pt x="1636969" y="2755184"/>
                      <a:pt x="1653591" y="2754237"/>
                      <a:pt x="1669235" y="2743819"/>
                    </a:cubicBezTo>
                    <a:cubicBezTo>
                      <a:pt x="1662390" y="2763708"/>
                      <a:pt x="1660435" y="2785492"/>
                      <a:pt x="1667279" y="2806329"/>
                    </a:cubicBezTo>
                    <a:cubicBezTo>
                      <a:pt x="1668257" y="2809170"/>
                      <a:pt x="1671190" y="2810118"/>
                      <a:pt x="1673146" y="2810118"/>
                    </a:cubicBezTo>
                    <a:cubicBezTo>
                      <a:pt x="1687812" y="2808223"/>
                      <a:pt x="1700522" y="2800646"/>
                      <a:pt x="1710300" y="2791175"/>
                    </a:cubicBezTo>
                    <a:cubicBezTo>
                      <a:pt x="1709322" y="2801593"/>
                      <a:pt x="1708345" y="2812959"/>
                      <a:pt x="1707367" y="2822430"/>
                    </a:cubicBezTo>
                    <a:cubicBezTo>
                      <a:pt x="1703456" y="2869786"/>
                      <a:pt x="1703456" y="2926614"/>
                      <a:pt x="1727900" y="2970182"/>
                    </a:cubicBezTo>
                    <a:cubicBezTo>
                      <a:pt x="1744521" y="2999543"/>
                      <a:pt x="1789497" y="3029851"/>
                      <a:pt x="1823718" y="3002385"/>
                    </a:cubicBezTo>
                    <a:cubicBezTo>
                      <a:pt x="1844251" y="2985336"/>
                      <a:pt x="1850118" y="2956923"/>
                      <a:pt x="1850118" y="2929456"/>
                    </a:cubicBezTo>
                    <a:cubicBezTo>
                      <a:pt x="1866739" y="2973971"/>
                      <a:pt x="1895094" y="3027010"/>
                      <a:pt x="1929315" y="3012803"/>
                    </a:cubicBezTo>
                    <a:cubicBezTo>
                      <a:pt x="1945936" y="3006173"/>
                      <a:pt x="1950825" y="2991019"/>
                      <a:pt x="1951803" y="2974918"/>
                    </a:cubicBezTo>
                    <a:cubicBezTo>
                      <a:pt x="1975269" y="2993860"/>
                      <a:pt x="2001668" y="3009962"/>
                      <a:pt x="2031000" y="3013750"/>
                    </a:cubicBezTo>
                    <a:cubicBezTo>
                      <a:pt x="2066199" y="3018486"/>
                      <a:pt x="2108242" y="3009015"/>
                      <a:pt x="2096509" y="2965447"/>
                    </a:cubicBezTo>
                    <a:cubicBezTo>
                      <a:pt x="2090643" y="2943663"/>
                      <a:pt x="2078910" y="2922826"/>
                      <a:pt x="2066199" y="2902936"/>
                    </a:cubicBezTo>
                    <a:cubicBezTo>
                      <a:pt x="2094554" y="2928509"/>
                      <a:pt x="2126820" y="2952187"/>
                      <a:pt x="2162018" y="2944610"/>
                    </a:cubicBezTo>
                    <a:cubicBezTo>
                      <a:pt x="2164952" y="2943663"/>
                      <a:pt x="2165929" y="2940821"/>
                      <a:pt x="2165929" y="2937980"/>
                    </a:cubicBezTo>
                    <a:cubicBezTo>
                      <a:pt x="2163974" y="2928509"/>
                      <a:pt x="2161041" y="2920932"/>
                      <a:pt x="2156152" y="2913355"/>
                    </a:cubicBezTo>
                    <a:cubicBezTo>
                      <a:pt x="2175707" y="2919985"/>
                      <a:pt x="2196239" y="2923773"/>
                      <a:pt x="2214816" y="2926614"/>
                    </a:cubicBezTo>
                    <a:cubicBezTo>
                      <a:pt x="2238283" y="2930403"/>
                      <a:pt x="2276415" y="2933244"/>
                      <a:pt x="2293036" y="2911460"/>
                    </a:cubicBezTo>
                    <a:cubicBezTo>
                      <a:pt x="2305746" y="2894412"/>
                      <a:pt x="2298902" y="2877364"/>
                      <a:pt x="2286192" y="2863157"/>
                    </a:cubicBezTo>
                    <a:cubicBezTo>
                      <a:pt x="2314547" y="2866945"/>
                      <a:pt x="2342901" y="2867893"/>
                      <a:pt x="2371256" y="2864104"/>
                    </a:cubicBezTo>
                    <a:cubicBezTo>
                      <a:pt x="2399610" y="2860315"/>
                      <a:pt x="2470986" y="2846108"/>
                      <a:pt x="2468052" y="2807276"/>
                    </a:cubicBezTo>
                    <a:cubicBezTo>
                      <a:pt x="2467074" y="2794964"/>
                      <a:pt x="2459252" y="2790228"/>
                      <a:pt x="2448497" y="2789281"/>
                    </a:cubicBezTo>
                    <a:cubicBezTo>
                      <a:pt x="2447520" y="2785492"/>
                      <a:pt x="2445564" y="2781704"/>
                      <a:pt x="2441653" y="2777915"/>
                    </a:cubicBezTo>
                    <a:cubicBezTo>
                      <a:pt x="2429920" y="2762761"/>
                      <a:pt x="2413298" y="2748554"/>
                      <a:pt x="2395700" y="2737189"/>
                    </a:cubicBezTo>
                    <a:cubicBezTo>
                      <a:pt x="2418187" y="2742871"/>
                      <a:pt x="2440676" y="2748554"/>
                      <a:pt x="2463163" y="2751395"/>
                    </a:cubicBezTo>
                    <a:cubicBezTo>
                      <a:pt x="2482719" y="2754237"/>
                      <a:pt x="2514007" y="2758973"/>
                      <a:pt x="2523784" y="2738136"/>
                    </a:cubicBezTo>
                    <a:cubicBezTo>
                      <a:pt x="2533561" y="2717299"/>
                      <a:pt x="2511073" y="2692673"/>
                      <a:pt x="2498362" y="2678467"/>
                    </a:cubicBezTo>
                    <a:cubicBezTo>
                      <a:pt x="2495429" y="2674678"/>
                      <a:pt x="2491518" y="2671837"/>
                      <a:pt x="2487607" y="2668995"/>
                    </a:cubicBezTo>
                    <a:cubicBezTo>
                      <a:pt x="2494451" y="2673731"/>
                      <a:pt x="2502273" y="2677519"/>
                      <a:pt x="2510096" y="2681308"/>
                    </a:cubicBezTo>
                    <a:cubicBezTo>
                      <a:pt x="2525739" y="2688885"/>
                      <a:pt x="2556050" y="2705933"/>
                      <a:pt x="2573649" y="2695515"/>
                    </a:cubicBezTo>
                    <a:cubicBezTo>
                      <a:pt x="2599070" y="2680361"/>
                      <a:pt x="2592226" y="2644370"/>
                      <a:pt x="2580493" y="2612168"/>
                    </a:cubicBezTo>
                    <a:cubicBezTo>
                      <a:pt x="2608847" y="2650053"/>
                      <a:pt x="2647957" y="2688885"/>
                      <a:pt x="2684134" y="2666154"/>
                    </a:cubicBezTo>
                    <a:cubicBezTo>
                      <a:pt x="2707600" y="2651000"/>
                      <a:pt x="2708578" y="2617850"/>
                      <a:pt x="2707600" y="2593225"/>
                    </a:cubicBezTo>
                    <a:cubicBezTo>
                      <a:pt x="2714444" y="2609326"/>
                      <a:pt x="2724221" y="2625427"/>
                      <a:pt x="2736932" y="2637740"/>
                    </a:cubicBezTo>
                    <a:cubicBezTo>
                      <a:pt x="2738887" y="2639635"/>
                      <a:pt x="2742799" y="2639635"/>
                      <a:pt x="2743776" y="2637740"/>
                    </a:cubicBezTo>
                    <a:cubicBezTo>
                      <a:pt x="2756487" y="2624480"/>
                      <a:pt x="2763331" y="2609326"/>
                      <a:pt x="2768220" y="2593225"/>
                    </a:cubicBezTo>
                    <a:cubicBezTo>
                      <a:pt x="2769198" y="2597014"/>
                      <a:pt x="2771153" y="2600802"/>
                      <a:pt x="2772131" y="2603644"/>
                    </a:cubicBezTo>
                    <a:cubicBezTo>
                      <a:pt x="2785820" y="2633952"/>
                      <a:pt x="2804396" y="2678467"/>
                      <a:pt x="2840573" y="2689832"/>
                    </a:cubicBezTo>
                    <a:cubicBezTo>
                      <a:pt x="2887505" y="2705933"/>
                      <a:pt x="2909016" y="2669943"/>
                      <a:pt x="2918793" y="2624480"/>
                    </a:cubicBezTo>
                    <a:cubicBezTo>
                      <a:pt x="2922704" y="2646264"/>
                      <a:pt x="2929548" y="2668995"/>
                      <a:pt x="2947148" y="2683202"/>
                    </a:cubicBezTo>
                    <a:cubicBezTo>
                      <a:pt x="2977457" y="2706881"/>
                      <a:pt x="3000923" y="2690779"/>
                      <a:pt x="3017545" y="2665207"/>
                    </a:cubicBezTo>
                    <a:cubicBezTo>
                      <a:pt x="3016567" y="2670890"/>
                      <a:pt x="3016567" y="2675625"/>
                      <a:pt x="3016567" y="2681308"/>
                    </a:cubicBezTo>
                    <a:cubicBezTo>
                      <a:pt x="3015589" y="2702145"/>
                      <a:pt x="3015589" y="2736241"/>
                      <a:pt x="3039055" y="2747607"/>
                    </a:cubicBezTo>
                    <a:cubicBezTo>
                      <a:pt x="3057632" y="2757078"/>
                      <a:pt x="3076210" y="2748554"/>
                      <a:pt x="3092831" y="2734347"/>
                    </a:cubicBezTo>
                    <a:cubicBezTo>
                      <a:pt x="3085987" y="2761814"/>
                      <a:pt x="3089898" y="2788334"/>
                      <a:pt x="3119230" y="2800646"/>
                    </a:cubicBezTo>
                    <a:cubicBezTo>
                      <a:pt x="3129985" y="2805382"/>
                      <a:pt x="3142697" y="2805382"/>
                      <a:pt x="3155407" y="2801593"/>
                    </a:cubicBezTo>
                    <a:cubicBezTo>
                      <a:pt x="3136830" y="2828113"/>
                      <a:pt x="3122163" y="2855580"/>
                      <a:pt x="3116297" y="2884941"/>
                    </a:cubicBezTo>
                    <a:cubicBezTo>
                      <a:pt x="3111409" y="2910513"/>
                      <a:pt x="3112386" y="2949345"/>
                      <a:pt x="3140741" y="2962605"/>
                    </a:cubicBezTo>
                    <a:cubicBezTo>
                      <a:pt x="3147585" y="2965447"/>
                      <a:pt x="3153452" y="2965447"/>
                      <a:pt x="3159318" y="2962605"/>
                    </a:cubicBezTo>
                    <a:cubicBezTo>
                      <a:pt x="3152474" y="2992914"/>
                      <a:pt x="3157362" y="3024169"/>
                      <a:pt x="3189628" y="3040270"/>
                    </a:cubicBezTo>
                    <a:cubicBezTo>
                      <a:pt x="3225805" y="3057318"/>
                      <a:pt x="3252204" y="3029851"/>
                      <a:pt x="3266870" y="3000490"/>
                    </a:cubicBezTo>
                    <a:cubicBezTo>
                      <a:pt x="3273714" y="3058265"/>
                      <a:pt x="3298158" y="3161502"/>
                      <a:pt x="3357800" y="3142560"/>
                    </a:cubicBezTo>
                    <a:cubicBezTo>
                      <a:pt x="3390066" y="3132141"/>
                      <a:pt x="3379311" y="3077208"/>
                      <a:pt x="3375400" y="3054477"/>
                    </a:cubicBezTo>
                    <a:cubicBezTo>
                      <a:pt x="3370511" y="3028904"/>
                      <a:pt x="3364644" y="3003332"/>
                      <a:pt x="3356822" y="2977759"/>
                    </a:cubicBezTo>
                    <a:cubicBezTo>
                      <a:pt x="3393977" y="3027957"/>
                      <a:pt x="3446775" y="3072472"/>
                      <a:pt x="3501529" y="3098045"/>
                    </a:cubicBezTo>
                    <a:cubicBezTo>
                      <a:pt x="3522061" y="3107516"/>
                      <a:pt x="3553349" y="3119829"/>
                      <a:pt x="3575838" y="3109410"/>
                    </a:cubicBezTo>
                    <a:cubicBezTo>
                      <a:pt x="3592459" y="3101833"/>
                      <a:pt x="3595392" y="3086679"/>
                      <a:pt x="3592459" y="3071525"/>
                    </a:cubicBezTo>
                    <a:cubicBezTo>
                      <a:pt x="3610059" y="3090468"/>
                      <a:pt x="3628635" y="3108463"/>
                      <a:pt x="3649168" y="3124564"/>
                    </a:cubicBezTo>
                    <a:cubicBezTo>
                      <a:pt x="3664812" y="3136877"/>
                      <a:pt x="3690234" y="3154872"/>
                      <a:pt x="3710766" y="3141613"/>
                    </a:cubicBezTo>
                    <a:cubicBezTo>
                      <a:pt x="3742054" y="3121723"/>
                      <a:pt x="3704900" y="3067736"/>
                      <a:pt x="3673612" y="3031746"/>
                    </a:cubicBezTo>
                    <a:cubicBezTo>
                      <a:pt x="3714677" y="3060160"/>
                      <a:pt x="3753787" y="3089521"/>
                      <a:pt x="3797785" y="3114146"/>
                    </a:cubicBezTo>
                    <a:cubicBezTo>
                      <a:pt x="3843739" y="3138771"/>
                      <a:pt x="3903382" y="3167185"/>
                      <a:pt x="3955202" y="3143507"/>
                    </a:cubicBezTo>
                    <a:cubicBezTo>
                      <a:pt x="3957157" y="3142560"/>
                      <a:pt x="3958135" y="3139718"/>
                      <a:pt x="3957157" y="3137824"/>
                    </a:cubicBezTo>
                    <a:cubicBezTo>
                      <a:pt x="3952269" y="3105622"/>
                      <a:pt x="3930759" y="3080049"/>
                      <a:pt x="3907293" y="3058265"/>
                    </a:cubicBezTo>
                    <a:cubicBezTo>
                      <a:pt x="3927826" y="3066789"/>
                      <a:pt x="3948358" y="3072472"/>
                      <a:pt x="3970846" y="3066789"/>
                    </a:cubicBezTo>
                    <a:cubicBezTo>
                      <a:pt x="3973780" y="3065842"/>
                      <a:pt x="3975735" y="3062054"/>
                      <a:pt x="3973780" y="3059212"/>
                    </a:cubicBezTo>
                    <a:cubicBezTo>
                      <a:pt x="3969869" y="3051635"/>
                      <a:pt x="3966936" y="3044058"/>
                      <a:pt x="3963024" y="3036481"/>
                    </a:cubicBezTo>
                    <a:cubicBezTo>
                      <a:pt x="3973780" y="3041217"/>
                      <a:pt x="3983557" y="3044058"/>
                      <a:pt x="3995289" y="3046900"/>
                    </a:cubicBezTo>
                    <a:cubicBezTo>
                      <a:pt x="3998223" y="3047847"/>
                      <a:pt x="4002134" y="3045006"/>
                      <a:pt x="4002134" y="3042164"/>
                    </a:cubicBezTo>
                    <a:cubicBezTo>
                      <a:pt x="4003112" y="3019433"/>
                      <a:pt x="3991379" y="3000490"/>
                      <a:pt x="3974757" y="2987231"/>
                    </a:cubicBezTo>
                    <a:cubicBezTo>
                      <a:pt x="4008001" y="2997649"/>
                      <a:pt x="4047111" y="3007120"/>
                      <a:pt x="4060799" y="2977759"/>
                    </a:cubicBezTo>
                    <a:cubicBezTo>
                      <a:pt x="4070576" y="2955975"/>
                      <a:pt x="4051021" y="2931350"/>
                      <a:pt x="4028533" y="2913355"/>
                    </a:cubicBezTo>
                    <a:cubicBezTo>
                      <a:pt x="4060799" y="2923773"/>
                      <a:pt x="4093064" y="2937980"/>
                      <a:pt x="4126308" y="2944610"/>
                    </a:cubicBezTo>
                    <a:cubicBezTo>
                      <a:pt x="4134130" y="2950293"/>
                      <a:pt x="4139996" y="2955975"/>
                      <a:pt x="4141951" y="2961658"/>
                    </a:cubicBezTo>
                    <a:cubicBezTo>
                      <a:pt x="4151729" y="2985336"/>
                      <a:pt x="4132174" y="2987231"/>
                      <a:pt x="4107730" y="2983442"/>
                    </a:cubicBezTo>
                    <a:cubicBezTo>
                      <a:pt x="4139018" y="2999543"/>
                      <a:pt x="4167373" y="3020380"/>
                      <a:pt x="4138041" y="3031746"/>
                    </a:cubicBezTo>
                    <a:cubicBezTo>
                      <a:pt x="4121419" y="3038376"/>
                      <a:pt x="4103819" y="3040270"/>
                      <a:pt x="4083287" y="3036481"/>
                    </a:cubicBezTo>
                    <a:cubicBezTo>
                      <a:pt x="4071554" y="3034587"/>
                      <a:pt x="4057866" y="3032693"/>
                      <a:pt x="4045155" y="3030798"/>
                    </a:cubicBezTo>
                    <a:cubicBezTo>
                      <a:pt x="4068620" y="3045952"/>
                      <a:pt x="4062754" y="3056371"/>
                      <a:pt x="4040266" y="3060160"/>
                    </a:cubicBezTo>
                    <a:cubicBezTo>
                      <a:pt x="4051999" y="3071525"/>
                      <a:pt x="4056888" y="3081943"/>
                      <a:pt x="4049066" y="3092362"/>
                    </a:cubicBezTo>
                    <a:cubicBezTo>
                      <a:pt x="4041244" y="3102780"/>
                      <a:pt x="4021689" y="3100886"/>
                      <a:pt x="4004090" y="3096151"/>
                    </a:cubicBezTo>
                    <a:cubicBezTo>
                      <a:pt x="4035377" y="3122670"/>
                      <a:pt x="4048088" y="3153925"/>
                      <a:pt x="4010934" y="3180445"/>
                    </a:cubicBezTo>
                    <a:cubicBezTo>
                      <a:pt x="3967913" y="3211700"/>
                      <a:pt x="3890671" y="3197493"/>
                      <a:pt x="3820274" y="3169079"/>
                    </a:cubicBezTo>
                    <a:cubicBezTo>
                      <a:pt x="3836895" y="3189916"/>
                      <a:pt x="3843739" y="3209806"/>
                      <a:pt x="3831028" y="3220224"/>
                    </a:cubicBezTo>
                    <a:cubicBezTo>
                      <a:pt x="3818318" y="3230643"/>
                      <a:pt x="3792896" y="3215489"/>
                      <a:pt x="3771387" y="3200335"/>
                    </a:cubicBezTo>
                    <a:cubicBezTo>
                      <a:pt x="3794852" y="3228748"/>
                      <a:pt x="3822229" y="3266634"/>
                      <a:pt x="3793874" y="3274211"/>
                    </a:cubicBezTo>
                    <a:cubicBezTo>
                      <a:pt x="3769431" y="3280840"/>
                      <a:pt x="3742054" y="3261898"/>
                      <a:pt x="3721521" y="3248638"/>
                    </a:cubicBezTo>
                    <a:cubicBezTo>
                      <a:pt x="3690234" y="3229696"/>
                      <a:pt x="3662857" y="3207912"/>
                      <a:pt x="3635479" y="3187075"/>
                    </a:cubicBezTo>
                    <a:cubicBezTo>
                      <a:pt x="3676545" y="3239167"/>
                      <a:pt x="3736188" y="3322514"/>
                      <a:pt x="3690234" y="3325356"/>
                    </a:cubicBezTo>
                    <a:cubicBezTo>
                      <a:pt x="3621791" y="3330091"/>
                      <a:pt x="3563126" y="3277999"/>
                      <a:pt x="3517172" y="3227801"/>
                    </a:cubicBezTo>
                    <a:cubicBezTo>
                      <a:pt x="3536728" y="3266634"/>
                      <a:pt x="3550416" y="3309255"/>
                      <a:pt x="3522061" y="3311148"/>
                    </a:cubicBezTo>
                    <a:cubicBezTo>
                      <a:pt x="3498596" y="3313043"/>
                      <a:pt x="3468285" y="3290312"/>
                      <a:pt x="3454597" y="3275158"/>
                    </a:cubicBezTo>
                    <a:cubicBezTo>
                      <a:pt x="3433086" y="3252427"/>
                      <a:pt x="3421354" y="3229696"/>
                      <a:pt x="3409621" y="3206017"/>
                    </a:cubicBezTo>
                    <a:cubicBezTo>
                      <a:pt x="3407665" y="3223066"/>
                      <a:pt x="3404732" y="3239167"/>
                      <a:pt x="3399843" y="3255268"/>
                    </a:cubicBezTo>
                    <a:cubicBezTo>
                      <a:pt x="3395932" y="3268528"/>
                      <a:pt x="3392999" y="3277052"/>
                      <a:pt x="3374422" y="3277052"/>
                    </a:cubicBezTo>
                    <a:cubicBezTo>
                      <a:pt x="3368555" y="3277052"/>
                      <a:pt x="3362689" y="3275158"/>
                      <a:pt x="3360733" y="3270422"/>
                    </a:cubicBezTo>
                    <a:cubicBezTo>
                      <a:pt x="3357800" y="3263792"/>
                      <a:pt x="3355845" y="3257162"/>
                      <a:pt x="3352911" y="3250532"/>
                    </a:cubicBezTo>
                    <a:cubicBezTo>
                      <a:pt x="3350956" y="3253374"/>
                      <a:pt x="3349001" y="3256215"/>
                      <a:pt x="3347045" y="3260004"/>
                    </a:cubicBezTo>
                    <a:cubicBezTo>
                      <a:pt x="3335312" y="3277052"/>
                      <a:pt x="3314779" y="3317779"/>
                      <a:pt x="3281536" y="3314937"/>
                    </a:cubicBezTo>
                    <a:cubicBezTo>
                      <a:pt x="3245359" y="3312096"/>
                      <a:pt x="3226783" y="3251480"/>
                      <a:pt x="3217983" y="3232537"/>
                    </a:cubicBezTo>
                    <a:cubicBezTo>
                      <a:pt x="3209183" y="3214542"/>
                      <a:pt x="3206249" y="3196546"/>
                      <a:pt x="3204294" y="3178551"/>
                    </a:cubicBezTo>
                    <a:cubicBezTo>
                      <a:pt x="3200383" y="3188022"/>
                      <a:pt x="3194517" y="3196546"/>
                      <a:pt x="3187673" y="3205070"/>
                    </a:cubicBezTo>
                    <a:cubicBezTo>
                      <a:pt x="3178873" y="3216436"/>
                      <a:pt x="3163229" y="3250532"/>
                      <a:pt x="3135852" y="3242955"/>
                    </a:cubicBezTo>
                    <a:cubicBezTo>
                      <a:pt x="3114342" y="3237273"/>
                      <a:pt x="3115319" y="3200335"/>
                      <a:pt x="3114342" y="3188969"/>
                    </a:cubicBezTo>
                    <a:cubicBezTo>
                      <a:pt x="3113364" y="3168132"/>
                      <a:pt x="3113364" y="3150137"/>
                      <a:pt x="3114342" y="3131194"/>
                    </a:cubicBezTo>
                    <a:cubicBezTo>
                      <a:pt x="3102609" y="3152978"/>
                      <a:pt x="3085987" y="3170973"/>
                      <a:pt x="3065455" y="3156767"/>
                    </a:cubicBezTo>
                    <a:cubicBezTo>
                      <a:pt x="3041988" y="3141613"/>
                      <a:pt x="3044922" y="3079102"/>
                      <a:pt x="3047855" y="3062054"/>
                    </a:cubicBezTo>
                    <a:cubicBezTo>
                      <a:pt x="3048832" y="3058265"/>
                      <a:pt x="3048832" y="3054477"/>
                      <a:pt x="3049810" y="3050688"/>
                    </a:cubicBezTo>
                    <a:cubicBezTo>
                      <a:pt x="3029278" y="3052582"/>
                      <a:pt x="3006790" y="3046900"/>
                      <a:pt x="2997012" y="3029851"/>
                    </a:cubicBezTo>
                    <a:cubicBezTo>
                      <a:pt x="2980391" y="3002385"/>
                      <a:pt x="3036122" y="2983442"/>
                      <a:pt x="3081098" y="2972077"/>
                    </a:cubicBezTo>
                    <a:cubicBezTo>
                      <a:pt x="3050788" y="2972077"/>
                      <a:pt x="3021456" y="2974918"/>
                      <a:pt x="2990168" y="2967341"/>
                    </a:cubicBezTo>
                    <a:cubicBezTo>
                      <a:pt x="2985280" y="2966394"/>
                      <a:pt x="2982346" y="2961658"/>
                      <a:pt x="2984302" y="2958817"/>
                    </a:cubicBezTo>
                    <a:cubicBezTo>
                      <a:pt x="2991146" y="2948398"/>
                      <a:pt x="3006790" y="2938927"/>
                      <a:pt x="3022434" y="2931350"/>
                    </a:cubicBezTo>
                    <a:cubicBezTo>
                      <a:pt x="3000923" y="2919037"/>
                      <a:pt x="3010700" y="2886835"/>
                      <a:pt x="3022434" y="2862210"/>
                    </a:cubicBezTo>
                    <a:cubicBezTo>
                      <a:pt x="3005812" y="2873575"/>
                      <a:pt x="2988213" y="2883994"/>
                      <a:pt x="2974524" y="2897253"/>
                    </a:cubicBezTo>
                    <a:cubicBezTo>
                      <a:pt x="2966702" y="2904831"/>
                      <a:pt x="2954969" y="2901042"/>
                      <a:pt x="2944214" y="2896306"/>
                    </a:cubicBezTo>
                    <a:cubicBezTo>
                      <a:pt x="2928570" y="2889676"/>
                      <a:pt x="2929548" y="2852738"/>
                      <a:pt x="2931503" y="2843267"/>
                    </a:cubicBezTo>
                    <a:cubicBezTo>
                      <a:pt x="2934436" y="2830954"/>
                      <a:pt x="2939325" y="2820536"/>
                      <a:pt x="2945192" y="2810118"/>
                    </a:cubicBezTo>
                    <a:cubicBezTo>
                      <a:pt x="2920748" y="2826219"/>
                      <a:pt x="2891416" y="2837584"/>
                      <a:pt x="2860128" y="2840426"/>
                    </a:cubicBezTo>
                    <a:cubicBezTo>
                      <a:pt x="2857194" y="2840426"/>
                      <a:pt x="2765287" y="2848003"/>
                      <a:pt x="2776042" y="2824324"/>
                    </a:cubicBezTo>
                    <a:cubicBezTo>
                      <a:pt x="2780931" y="2812959"/>
                      <a:pt x="2790708" y="2809170"/>
                      <a:pt x="2803419" y="2804435"/>
                    </a:cubicBezTo>
                    <a:cubicBezTo>
                      <a:pt x="2809285" y="2801593"/>
                      <a:pt x="2816129" y="2799699"/>
                      <a:pt x="2822974" y="2796858"/>
                    </a:cubicBezTo>
                    <a:cubicBezTo>
                      <a:pt x="2779953" y="2811065"/>
                      <a:pt x="2722266" y="2826219"/>
                      <a:pt x="2669468" y="2814853"/>
                    </a:cubicBezTo>
                    <a:cubicBezTo>
                      <a:pt x="2667512" y="2814853"/>
                      <a:pt x="2665557" y="2812959"/>
                      <a:pt x="2666535" y="2811065"/>
                    </a:cubicBezTo>
                    <a:cubicBezTo>
                      <a:pt x="2669468" y="2797805"/>
                      <a:pt x="2677290" y="2782651"/>
                      <a:pt x="2685112" y="2772232"/>
                    </a:cubicBezTo>
                    <a:cubicBezTo>
                      <a:pt x="2697822" y="2756131"/>
                      <a:pt x="2703689" y="2732453"/>
                      <a:pt x="2720311" y="2719193"/>
                    </a:cubicBezTo>
                    <a:cubicBezTo>
                      <a:pt x="2698800" y="2737189"/>
                      <a:pt x="2680223" y="2757078"/>
                      <a:pt x="2653824" y="2770338"/>
                    </a:cubicBezTo>
                    <a:cubicBezTo>
                      <a:pt x="2627425" y="2783598"/>
                      <a:pt x="2617647" y="2765602"/>
                      <a:pt x="2616669" y="2740977"/>
                    </a:cubicBezTo>
                    <a:cubicBezTo>
                      <a:pt x="2612758" y="2748554"/>
                      <a:pt x="2608847" y="2757078"/>
                      <a:pt x="2603959" y="2763708"/>
                    </a:cubicBezTo>
                    <a:cubicBezTo>
                      <a:pt x="2597115" y="2772232"/>
                      <a:pt x="2589293" y="2780757"/>
                      <a:pt x="2572671" y="2778862"/>
                    </a:cubicBezTo>
                    <a:cubicBezTo>
                      <a:pt x="2553116" y="2776968"/>
                      <a:pt x="2539427" y="2764655"/>
                      <a:pt x="2528672" y="2747607"/>
                    </a:cubicBezTo>
                    <a:cubicBezTo>
                      <a:pt x="2523784" y="2757078"/>
                      <a:pt x="2508140" y="2760867"/>
                      <a:pt x="2493474" y="2763708"/>
                    </a:cubicBezTo>
                    <a:lnTo>
                      <a:pt x="2493474" y="2763708"/>
                    </a:lnTo>
                    <a:cubicBezTo>
                      <a:pt x="2529650" y="2776021"/>
                      <a:pt x="2551161" y="2797805"/>
                      <a:pt x="2529650" y="2833796"/>
                    </a:cubicBezTo>
                    <a:cubicBezTo>
                      <a:pt x="2504229" y="2875469"/>
                      <a:pt x="2431876" y="2890623"/>
                      <a:pt x="2361478" y="2891571"/>
                    </a:cubicBezTo>
                    <a:cubicBezTo>
                      <a:pt x="2382988" y="2903883"/>
                      <a:pt x="2397655" y="2918090"/>
                      <a:pt x="2389833" y="2932297"/>
                    </a:cubicBezTo>
                    <a:cubicBezTo>
                      <a:pt x="2382988" y="2945557"/>
                      <a:pt x="2354634" y="2941768"/>
                      <a:pt x="2330190" y="2936086"/>
                    </a:cubicBezTo>
                    <a:cubicBezTo>
                      <a:pt x="2360501" y="2952187"/>
                      <a:pt x="2398633" y="2974918"/>
                      <a:pt x="2377122" y="2991019"/>
                    </a:cubicBezTo>
                    <a:cubicBezTo>
                      <a:pt x="2358545" y="3005226"/>
                      <a:pt x="2327257" y="2998596"/>
                      <a:pt x="2304769" y="2994808"/>
                    </a:cubicBezTo>
                    <a:cubicBezTo>
                      <a:pt x="2270548" y="2989125"/>
                      <a:pt x="2239260" y="2980601"/>
                      <a:pt x="2206995" y="2972077"/>
                    </a:cubicBezTo>
                    <a:cubicBezTo>
                      <a:pt x="2261748" y="3003332"/>
                      <a:pt x="2343878" y="3052582"/>
                      <a:pt x="2305746" y="3071525"/>
                    </a:cubicBezTo>
                    <a:cubicBezTo>
                      <a:pt x="2249038" y="3098992"/>
                      <a:pt x="2178640" y="3075314"/>
                      <a:pt x="2119975" y="3047847"/>
                    </a:cubicBezTo>
                    <a:cubicBezTo>
                      <a:pt x="2151263" y="3074366"/>
                      <a:pt x="2179617" y="3106569"/>
                      <a:pt x="2155174" y="3117934"/>
                    </a:cubicBezTo>
                    <a:cubicBezTo>
                      <a:pt x="2135619" y="3127406"/>
                      <a:pt x="2101398" y="3118881"/>
                      <a:pt x="2083799" y="3110357"/>
                    </a:cubicBezTo>
                    <a:cubicBezTo>
                      <a:pt x="2057399" y="3098045"/>
                      <a:pt x="2037844" y="3082890"/>
                      <a:pt x="2019267" y="3065842"/>
                    </a:cubicBezTo>
                    <a:cubicBezTo>
                      <a:pt x="2024156" y="3080997"/>
                      <a:pt x="2028067" y="3096151"/>
                      <a:pt x="2029045" y="3111305"/>
                    </a:cubicBezTo>
                    <a:cubicBezTo>
                      <a:pt x="2030022" y="3123617"/>
                      <a:pt x="2031978" y="3132141"/>
                      <a:pt x="2015356" y="3138771"/>
                    </a:cubicBezTo>
                    <a:cubicBezTo>
                      <a:pt x="2010468" y="3140665"/>
                      <a:pt x="2004602" y="3141613"/>
                      <a:pt x="2000690" y="3137824"/>
                    </a:cubicBezTo>
                    <a:cubicBezTo>
                      <a:pt x="1995801" y="3133089"/>
                      <a:pt x="1991890" y="3128353"/>
                      <a:pt x="1987002" y="3123617"/>
                    </a:cubicBezTo>
                    <a:cubicBezTo>
                      <a:pt x="1987002" y="3126459"/>
                      <a:pt x="1986024" y="3130247"/>
                      <a:pt x="1986024" y="3133089"/>
                    </a:cubicBezTo>
                    <a:cubicBezTo>
                      <a:pt x="1982113" y="3152031"/>
                      <a:pt x="1980158" y="3193705"/>
                      <a:pt x="1949847" y="3203176"/>
                    </a:cubicBezTo>
                    <a:cubicBezTo>
                      <a:pt x="1917582" y="3212647"/>
                      <a:pt x="1878472" y="3167185"/>
                      <a:pt x="1863806" y="3153925"/>
                    </a:cubicBezTo>
                    <a:cubicBezTo>
                      <a:pt x="1849140" y="3141613"/>
                      <a:pt x="1839362" y="3126459"/>
                      <a:pt x="1831540" y="3112252"/>
                    </a:cubicBezTo>
                    <a:cubicBezTo>
                      <a:pt x="1831540" y="3121723"/>
                      <a:pt x="1829585" y="3131194"/>
                      <a:pt x="1826652" y="3140665"/>
                    </a:cubicBezTo>
                    <a:cubicBezTo>
                      <a:pt x="1822741" y="3153925"/>
                      <a:pt x="1822741" y="3188022"/>
                      <a:pt x="1796341" y="3191810"/>
                    </a:cubicBezTo>
                    <a:cubicBezTo>
                      <a:pt x="1775809" y="3194652"/>
                      <a:pt x="1762120" y="3162449"/>
                      <a:pt x="1758209" y="3152978"/>
                    </a:cubicBezTo>
                    <a:cubicBezTo>
                      <a:pt x="1749410" y="3135930"/>
                      <a:pt x="1742565" y="3119829"/>
                      <a:pt x="1736699" y="3102780"/>
                    </a:cubicBezTo>
                    <a:cubicBezTo>
                      <a:pt x="1734744" y="3125511"/>
                      <a:pt x="1726922" y="3146348"/>
                      <a:pt x="1704433" y="3142560"/>
                    </a:cubicBezTo>
                    <a:cubicBezTo>
                      <a:pt x="1679012" y="3137824"/>
                      <a:pt x="1657502" y="3082890"/>
                      <a:pt x="1653591" y="3066789"/>
                    </a:cubicBezTo>
                    <a:cubicBezTo>
                      <a:pt x="1652613" y="3063001"/>
                      <a:pt x="1651635" y="3059212"/>
                      <a:pt x="1651635" y="3055424"/>
                    </a:cubicBezTo>
                    <a:cubicBezTo>
                      <a:pt x="1635014" y="3063948"/>
                      <a:pt x="1612526" y="3066789"/>
                      <a:pt x="1597859" y="3056371"/>
                    </a:cubicBezTo>
                    <a:cubicBezTo>
                      <a:pt x="1573416" y="3038376"/>
                      <a:pt x="1614481" y="3002385"/>
                      <a:pt x="1649680" y="2976812"/>
                    </a:cubicBezTo>
                    <a:cubicBezTo>
                      <a:pt x="1624258" y="2988178"/>
                      <a:pt x="1598837" y="2999543"/>
                      <a:pt x="1569505" y="3005226"/>
                    </a:cubicBezTo>
                    <a:cubicBezTo>
                      <a:pt x="1564616" y="3006173"/>
                      <a:pt x="1560705" y="3003332"/>
                      <a:pt x="1561683" y="2999543"/>
                    </a:cubicBezTo>
                    <a:cubicBezTo>
                      <a:pt x="1563638" y="2988178"/>
                      <a:pt x="1574393" y="2973971"/>
                      <a:pt x="1584171" y="2962605"/>
                    </a:cubicBezTo>
                    <a:cubicBezTo>
                      <a:pt x="1561683" y="2959764"/>
                      <a:pt x="1557772" y="2928509"/>
                      <a:pt x="1557772" y="2902936"/>
                    </a:cubicBezTo>
                    <a:cubicBezTo>
                      <a:pt x="1547017" y="2918090"/>
                      <a:pt x="1536261" y="2934191"/>
                      <a:pt x="1529417" y="2950293"/>
                    </a:cubicBezTo>
                    <a:cubicBezTo>
                      <a:pt x="1525506" y="2959764"/>
                      <a:pt x="1513773" y="2959764"/>
                      <a:pt x="1503018" y="2959764"/>
                    </a:cubicBezTo>
                    <a:cubicBezTo>
                      <a:pt x="1486396" y="2959764"/>
                      <a:pt x="1473686" y="2927561"/>
                      <a:pt x="1472708" y="2918090"/>
                    </a:cubicBezTo>
                    <a:cubicBezTo>
                      <a:pt x="1470753" y="2906725"/>
                      <a:pt x="1470753" y="2895359"/>
                      <a:pt x="1471730" y="2883994"/>
                    </a:cubicBezTo>
                    <a:cubicBezTo>
                      <a:pt x="1457064" y="2906725"/>
                      <a:pt x="1436531" y="2926614"/>
                      <a:pt x="1409154" y="2940821"/>
                    </a:cubicBezTo>
                    <a:cubicBezTo>
                      <a:pt x="1407199" y="2941768"/>
                      <a:pt x="1329957" y="2980601"/>
                      <a:pt x="1329957" y="2956923"/>
                    </a:cubicBezTo>
                    <a:cubicBezTo>
                      <a:pt x="1329957" y="2945557"/>
                      <a:pt x="1336802" y="2938927"/>
                      <a:pt x="1346579" y="2929456"/>
                    </a:cubicBezTo>
                    <a:cubicBezTo>
                      <a:pt x="1351468" y="2924720"/>
                      <a:pt x="1355379" y="2920932"/>
                      <a:pt x="1360267" y="2916196"/>
                    </a:cubicBezTo>
                    <a:cubicBezTo>
                      <a:pt x="1328979" y="2943663"/>
                      <a:pt x="1284981" y="2976812"/>
                      <a:pt x="1234138" y="2985336"/>
                    </a:cubicBezTo>
                    <a:cubicBezTo>
                      <a:pt x="1232183" y="2985336"/>
                      <a:pt x="1230227" y="2984389"/>
                      <a:pt x="1230227" y="2983442"/>
                    </a:cubicBezTo>
                    <a:cubicBezTo>
                      <a:pt x="1227294" y="2971130"/>
                      <a:pt x="1228272" y="2955975"/>
                      <a:pt x="1232183" y="2943663"/>
                    </a:cubicBezTo>
                    <a:cubicBezTo>
                      <a:pt x="1237072" y="2924720"/>
                      <a:pt x="1233160" y="2902936"/>
                      <a:pt x="1242938" y="2884941"/>
                    </a:cubicBezTo>
                    <a:cubicBezTo>
                      <a:pt x="1231205" y="2907672"/>
                      <a:pt x="1222405" y="2931350"/>
                      <a:pt x="1204806" y="2953134"/>
                    </a:cubicBezTo>
                    <a:cubicBezTo>
                      <a:pt x="1187206" y="2973971"/>
                      <a:pt x="1172540" y="2961658"/>
                      <a:pt x="1161785" y="2940821"/>
                    </a:cubicBezTo>
                    <a:cubicBezTo>
                      <a:pt x="1161785" y="2949345"/>
                      <a:pt x="1160807" y="2956923"/>
                      <a:pt x="1158852" y="2964499"/>
                    </a:cubicBezTo>
                    <a:cubicBezTo>
                      <a:pt x="1156897" y="2973971"/>
                      <a:pt x="1152007" y="2984389"/>
                      <a:pt x="1138319" y="2989125"/>
                    </a:cubicBezTo>
                    <a:cubicBezTo>
                      <a:pt x="1101165" y="3000490"/>
                      <a:pt x="1067922" y="2960711"/>
                      <a:pt x="1046411" y="2931350"/>
                    </a:cubicBezTo>
                    <a:cubicBezTo>
                      <a:pt x="1054233" y="2952187"/>
                      <a:pt x="1063033" y="2974918"/>
                      <a:pt x="1060100" y="2993860"/>
                    </a:cubicBezTo>
                    <a:cubicBezTo>
                      <a:pt x="1062055" y="2996702"/>
                      <a:pt x="1063033" y="3000490"/>
                      <a:pt x="1064988" y="3002385"/>
                    </a:cubicBezTo>
                    <a:cubicBezTo>
                      <a:pt x="1079655" y="3031746"/>
                      <a:pt x="1093343" y="3062054"/>
                      <a:pt x="1088454" y="3093309"/>
                    </a:cubicBezTo>
                    <a:cubicBezTo>
                      <a:pt x="1086499" y="3104675"/>
                      <a:pt x="1068899" y="3117934"/>
                      <a:pt x="1051300" y="3113199"/>
                    </a:cubicBezTo>
                    <a:cubicBezTo>
                      <a:pt x="1016101" y="3103727"/>
                      <a:pt x="1000457" y="3089521"/>
                      <a:pt x="982858" y="3073419"/>
                    </a:cubicBezTo>
                    <a:cubicBezTo>
                      <a:pt x="985791" y="3091415"/>
                      <a:pt x="986769" y="3108463"/>
                      <a:pt x="979925" y="3126459"/>
                    </a:cubicBezTo>
                    <a:cubicBezTo>
                      <a:pt x="973080" y="3144454"/>
                      <a:pt x="966236" y="3175709"/>
                      <a:pt x="936904" y="3184234"/>
                    </a:cubicBezTo>
                    <a:cubicBezTo>
                      <a:pt x="883128" y="3200335"/>
                      <a:pt x="879217" y="3157714"/>
                      <a:pt x="882150" y="3124564"/>
                    </a:cubicBezTo>
                    <a:cubicBezTo>
                      <a:pt x="857706" y="3163397"/>
                      <a:pt x="832285" y="3202229"/>
                      <a:pt x="794153" y="3236326"/>
                    </a:cubicBezTo>
                    <a:cubicBezTo>
                      <a:pt x="776553" y="3252427"/>
                      <a:pt x="755043" y="3241061"/>
                      <a:pt x="753088" y="3224960"/>
                    </a:cubicBezTo>
                    <a:cubicBezTo>
                      <a:pt x="749177" y="3194652"/>
                      <a:pt x="754065" y="3161502"/>
                      <a:pt x="766776" y="3133089"/>
                    </a:cubicBezTo>
                    <a:cubicBezTo>
                      <a:pt x="769709" y="3125511"/>
                      <a:pt x="793175" y="3103727"/>
                      <a:pt x="776553" y="3109410"/>
                    </a:cubicBezTo>
                    <a:cubicBezTo>
                      <a:pt x="763843" y="3114146"/>
                      <a:pt x="752110" y="3117934"/>
                      <a:pt x="739399" y="3120776"/>
                    </a:cubicBezTo>
                    <a:cubicBezTo>
                      <a:pt x="729622" y="3122670"/>
                      <a:pt x="721800" y="3122670"/>
                      <a:pt x="714956" y="3117934"/>
                    </a:cubicBezTo>
                    <a:cubicBezTo>
                      <a:pt x="712022" y="3115093"/>
                      <a:pt x="713978" y="3112252"/>
                      <a:pt x="716911" y="3110357"/>
                    </a:cubicBezTo>
                    <a:cubicBezTo>
                      <a:pt x="732555" y="3099939"/>
                      <a:pt x="750155" y="3090468"/>
                      <a:pt x="767754" y="3080997"/>
                    </a:cubicBezTo>
                    <a:cubicBezTo>
                      <a:pt x="745266" y="3085732"/>
                      <a:pt x="719844" y="3089521"/>
                      <a:pt x="699312" y="3087626"/>
                    </a:cubicBezTo>
                    <a:cubicBezTo>
                      <a:pt x="698334" y="3089521"/>
                      <a:pt x="698334" y="3092362"/>
                      <a:pt x="697356" y="3094256"/>
                    </a:cubicBezTo>
                    <a:cubicBezTo>
                      <a:pt x="690512" y="3116040"/>
                      <a:pt x="681712" y="3146348"/>
                      <a:pt x="654335" y="3160555"/>
                    </a:cubicBezTo>
                    <a:cubicBezTo>
                      <a:pt x="627937" y="3173815"/>
                      <a:pt x="608382" y="3155819"/>
                      <a:pt x="594693" y="3130247"/>
                    </a:cubicBezTo>
                    <a:cubicBezTo>
                      <a:pt x="591760" y="3152978"/>
                      <a:pt x="583938" y="3173815"/>
                      <a:pt x="569272" y="3186128"/>
                    </a:cubicBezTo>
                    <a:cubicBezTo>
                      <a:pt x="526251" y="3221172"/>
                      <a:pt x="502785" y="3145401"/>
                      <a:pt x="494963" y="3095203"/>
                    </a:cubicBezTo>
                    <a:cubicBezTo>
                      <a:pt x="486163" y="3127406"/>
                      <a:pt x="470520" y="3165291"/>
                      <a:pt x="440209" y="3169079"/>
                    </a:cubicBezTo>
                    <a:cubicBezTo>
                      <a:pt x="419677" y="3171921"/>
                      <a:pt x="403055" y="3149190"/>
                      <a:pt x="400122" y="3138771"/>
                    </a:cubicBezTo>
                    <a:cubicBezTo>
                      <a:pt x="394255" y="3115093"/>
                      <a:pt x="395233" y="3092362"/>
                      <a:pt x="405010" y="3070578"/>
                    </a:cubicBezTo>
                    <a:cubicBezTo>
                      <a:pt x="373723" y="3087626"/>
                      <a:pt x="323858" y="3113199"/>
                      <a:pt x="300392" y="3102780"/>
                    </a:cubicBezTo>
                    <a:cubicBezTo>
                      <a:pt x="297459" y="3101833"/>
                      <a:pt x="296481" y="3099939"/>
                      <a:pt x="296481" y="3097098"/>
                    </a:cubicBezTo>
                    <a:cubicBezTo>
                      <a:pt x="299414" y="3075314"/>
                      <a:pt x="324835" y="3055424"/>
                      <a:pt x="353190" y="3037428"/>
                    </a:cubicBezTo>
                    <a:cubicBezTo>
                      <a:pt x="336568" y="3044058"/>
                      <a:pt x="318969" y="3049741"/>
                      <a:pt x="301370" y="3055424"/>
                    </a:cubicBezTo>
                    <a:cubicBezTo>
                      <a:pt x="273015" y="3064895"/>
                      <a:pt x="229994" y="3076261"/>
                      <a:pt x="197729" y="3077208"/>
                    </a:cubicBezTo>
                    <a:cubicBezTo>
                      <a:pt x="193818" y="3077208"/>
                      <a:pt x="190884" y="3074366"/>
                      <a:pt x="190884" y="3072472"/>
                    </a:cubicBezTo>
                    <a:cubicBezTo>
                      <a:pt x="188929" y="3045952"/>
                      <a:pt x="227061" y="3018486"/>
                      <a:pt x="256393" y="2997649"/>
                    </a:cubicBezTo>
                    <a:cubicBezTo>
                      <a:pt x="247593" y="2983442"/>
                      <a:pt x="246616" y="2963552"/>
                      <a:pt x="249549" y="2945557"/>
                    </a:cubicBezTo>
                    <a:cubicBezTo>
                      <a:pt x="254438" y="2922826"/>
                      <a:pt x="274971" y="2898201"/>
                      <a:pt x="296481" y="2882099"/>
                    </a:cubicBezTo>
                    <a:cubicBezTo>
                      <a:pt x="303325" y="2877364"/>
                      <a:pt x="309191" y="2872628"/>
                      <a:pt x="316036" y="2867893"/>
                    </a:cubicBezTo>
                    <a:cubicBezTo>
                      <a:pt x="303325" y="2872628"/>
                      <a:pt x="290614" y="2877364"/>
                      <a:pt x="277904" y="2882099"/>
                    </a:cubicBezTo>
                    <a:cubicBezTo>
                      <a:pt x="240749" y="2895359"/>
                      <a:pt x="154708" y="2918090"/>
                      <a:pt x="191862" y="2863157"/>
                    </a:cubicBezTo>
                    <a:cubicBezTo>
                      <a:pt x="209461" y="2837584"/>
                      <a:pt x="232927" y="2812959"/>
                      <a:pt x="260304" y="2793069"/>
                    </a:cubicBezTo>
                    <a:cubicBezTo>
                      <a:pt x="263237" y="2790228"/>
                      <a:pt x="267148" y="2788334"/>
                      <a:pt x="271059" y="2786439"/>
                    </a:cubicBezTo>
                    <a:cubicBezTo>
                      <a:pt x="223150" y="2799699"/>
                      <a:pt x="172307" y="2810118"/>
                      <a:pt x="182085" y="2788334"/>
                    </a:cubicBezTo>
                    <a:cubicBezTo>
                      <a:pt x="194795" y="2761814"/>
                      <a:pt x="226083" y="2739083"/>
                      <a:pt x="263237" y="2721087"/>
                    </a:cubicBezTo>
                    <a:cubicBezTo>
                      <a:pt x="202617" y="2729611"/>
                      <a:pt x="129286" y="2735294"/>
                      <a:pt x="154708" y="2705933"/>
                    </a:cubicBezTo>
                    <a:cubicBezTo>
                      <a:pt x="170352" y="2688885"/>
                      <a:pt x="231950" y="2674678"/>
                      <a:pt x="256393" y="2668995"/>
                    </a:cubicBezTo>
                    <a:cubicBezTo>
                      <a:pt x="261282" y="2668048"/>
                      <a:pt x="266171" y="2667101"/>
                      <a:pt x="271059" y="2666154"/>
                    </a:cubicBezTo>
                    <a:cubicBezTo>
                      <a:pt x="243683" y="2658577"/>
                      <a:pt x="217284" y="2649106"/>
                      <a:pt x="193818" y="2641528"/>
                    </a:cubicBezTo>
                    <a:cubicBezTo>
                      <a:pt x="171329" y="2633952"/>
                      <a:pt x="141019" y="2622586"/>
                      <a:pt x="127331" y="2607432"/>
                    </a:cubicBezTo>
                    <a:cubicBezTo>
                      <a:pt x="102887" y="2579965"/>
                      <a:pt x="149819" y="2574282"/>
                      <a:pt x="192840" y="2574282"/>
                    </a:cubicBezTo>
                    <a:cubicBezTo>
                      <a:pt x="181107" y="2562917"/>
                      <a:pt x="171329" y="2551552"/>
                      <a:pt x="166441" y="2541133"/>
                    </a:cubicBezTo>
                    <a:cubicBezTo>
                      <a:pt x="161552" y="2530715"/>
                      <a:pt x="149819" y="2507983"/>
                      <a:pt x="170352" y="2502301"/>
                    </a:cubicBezTo>
                    <a:cubicBezTo>
                      <a:pt x="189906" y="2496618"/>
                      <a:pt x="214350" y="2527873"/>
                      <a:pt x="222172" y="2536397"/>
                    </a:cubicBezTo>
                    <a:cubicBezTo>
                      <a:pt x="233905" y="2548710"/>
                      <a:pt x="245638" y="2564811"/>
                      <a:pt x="259327" y="2579018"/>
                    </a:cubicBezTo>
                    <a:cubicBezTo>
                      <a:pt x="259327" y="2579018"/>
                      <a:pt x="260304" y="2579018"/>
                      <a:pt x="260304" y="2579018"/>
                    </a:cubicBezTo>
                    <a:cubicBezTo>
                      <a:pt x="250527" y="2567653"/>
                      <a:pt x="241727" y="2556287"/>
                      <a:pt x="235861" y="2543027"/>
                    </a:cubicBezTo>
                    <a:cubicBezTo>
                      <a:pt x="234883" y="2541133"/>
                      <a:pt x="233905" y="2539239"/>
                      <a:pt x="232927" y="2536397"/>
                    </a:cubicBezTo>
                    <a:cubicBezTo>
                      <a:pt x="231950" y="2535450"/>
                      <a:pt x="230972" y="2534503"/>
                      <a:pt x="230972" y="2533556"/>
                    </a:cubicBezTo>
                    <a:cubicBezTo>
                      <a:pt x="229994" y="2532609"/>
                      <a:pt x="230972" y="2530715"/>
                      <a:pt x="230972" y="2529767"/>
                    </a:cubicBezTo>
                    <a:cubicBezTo>
                      <a:pt x="227061" y="2515561"/>
                      <a:pt x="226083" y="2499459"/>
                      <a:pt x="239772" y="2489041"/>
                    </a:cubicBezTo>
                    <a:cubicBezTo>
                      <a:pt x="242705" y="2487147"/>
                      <a:pt x="246616" y="2486199"/>
                      <a:pt x="250527" y="2485252"/>
                    </a:cubicBezTo>
                    <a:cubicBezTo>
                      <a:pt x="239772" y="2477675"/>
                      <a:pt x="229016" y="2469151"/>
                      <a:pt x="218261" y="2461574"/>
                    </a:cubicBezTo>
                    <a:cubicBezTo>
                      <a:pt x="210439" y="2456839"/>
                      <a:pt x="197729" y="2448314"/>
                      <a:pt x="199684" y="2439790"/>
                    </a:cubicBezTo>
                    <a:cubicBezTo>
                      <a:pt x="201640" y="2431266"/>
                      <a:pt x="206528" y="2425583"/>
                      <a:pt x="213372" y="2420848"/>
                    </a:cubicBezTo>
                    <a:cubicBezTo>
                      <a:pt x="212395" y="2419900"/>
                      <a:pt x="211417" y="2419900"/>
                      <a:pt x="210439" y="2418953"/>
                    </a:cubicBezTo>
                    <a:cubicBezTo>
                      <a:pt x="193818" y="2407588"/>
                      <a:pt x="175240" y="2393381"/>
                      <a:pt x="166441" y="2375385"/>
                    </a:cubicBezTo>
                    <a:cubicBezTo>
                      <a:pt x="154708" y="2351707"/>
                      <a:pt x="190884" y="2347919"/>
                      <a:pt x="206528" y="2346024"/>
                    </a:cubicBezTo>
                    <a:cubicBezTo>
                      <a:pt x="212395" y="2345077"/>
                      <a:pt x="212395" y="2336553"/>
                      <a:pt x="205550" y="2336553"/>
                    </a:cubicBezTo>
                    <a:cubicBezTo>
                      <a:pt x="156663" y="2344130"/>
                      <a:pt x="126353" y="2297721"/>
                      <a:pt x="156663" y="2258889"/>
                    </a:cubicBezTo>
                    <a:cubicBezTo>
                      <a:pt x="160574" y="2254153"/>
                      <a:pt x="152752" y="2248470"/>
                      <a:pt x="148841" y="2253206"/>
                    </a:cubicBezTo>
                    <a:cubicBezTo>
                      <a:pt x="143953" y="2259836"/>
                      <a:pt x="117554" y="2297721"/>
                      <a:pt x="106798" y="2282567"/>
                    </a:cubicBezTo>
                    <a:cubicBezTo>
                      <a:pt x="97999" y="2271201"/>
                      <a:pt x="100932" y="2249417"/>
                      <a:pt x="100932" y="2236157"/>
                    </a:cubicBezTo>
                    <a:cubicBezTo>
                      <a:pt x="101910" y="2203008"/>
                      <a:pt x="108754" y="2168911"/>
                      <a:pt x="106798" y="2136709"/>
                    </a:cubicBezTo>
                    <a:cubicBezTo>
                      <a:pt x="106798" y="2132920"/>
                      <a:pt x="101910" y="2131026"/>
                      <a:pt x="98976" y="2133868"/>
                    </a:cubicBezTo>
                    <a:cubicBezTo>
                      <a:pt x="82355" y="2145233"/>
                      <a:pt x="66711" y="2160387"/>
                      <a:pt x="48134" y="2168911"/>
                    </a:cubicBezTo>
                    <a:cubicBezTo>
                      <a:pt x="17824" y="2184065"/>
                      <a:pt x="4135" y="2153757"/>
                      <a:pt x="10001" y="2130079"/>
                    </a:cubicBezTo>
                    <a:cubicBezTo>
                      <a:pt x="18801" y="2097877"/>
                      <a:pt x="46178" y="2062833"/>
                      <a:pt x="72577" y="2041996"/>
                    </a:cubicBezTo>
                    <a:cubicBezTo>
                      <a:pt x="80399" y="2028736"/>
                      <a:pt x="74533" y="2021159"/>
                      <a:pt x="69644" y="2024948"/>
                    </a:cubicBezTo>
                    <a:close/>
                  </a:path>
                </a:pathLst>
              </a:custGeom>
              <a:solidFill>
                <a:srgbClr val="96BE3D">
                  <a:alpha val="6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6" name="Freeform: Shape 111">
                <a:extLst>
                  <a:ext uri="{FF2B5EF4-FFF2-40B4-BE49-F238E27FC236}">
                    <a16:creationId xmlns:a16="http://schemas.microsoft.com/office/drawing/2014/main" id="{7147D4FB-CB2D-84EA-C5A4-BC336154B04A}"/>
                  </a:ext>
                </a:extLst>
              </p:cNvPr>
              <p:cNvSpPr/>
              <p:nvPr/>
            </p:nvSpPr>
            <p:spPr>
              <a:xfrm>
                <a:off x="7808256" y="-768552"/>
                <a:ext cx="236022" cy="531849"/>
              </a:xfrm>
              <a:custGeom>
                <a:avLst/>
                <a:gdLst>
                  <a:gd name="connsiteX0" fmla="*/ 219993 w 236022"/>
                  <a:gd name="connsiteY0" fmla="*/ 432162 h 531849"/>
                  <a:gd name="connsiteX1" fmla="*/ 219993 w 236022"/>
                  <a:gd name="connsiteY1" fmla="*/ 432162 h 531849"/>
                  <a:gd name="connsiteX2" fmla="*/ 209237 w 236022"/>
                  <a:gd name="connsiteY2" fmla="*/ 404696 h 531849"/>
                  <a:gd name="connsiteX3" fmla="*/ 133951 w 236022"/>
                  <a:gd name="connsiteY3" fmla="*/ 413220 h 531849"/>
                  <a:gd name="connsiteX4" fmla="*/ 193594 w 236022"/>
                  <a:gd name="connsiteY4" fmla="*/ 337449 h 531849"/>
                  <a:gd name="connsiteX5" fmla="*/ 177950 w 236022"/>
                  <a:gd name="connsiteY5" fmla="*/ 280622 h 531849"/>
                  <a:gd name="connsiteX6" fmla="*/ 104619 w 236022"/>
                  <a:gd name="connsiteY6" fmla="*/ 315666 h 531849"/>
                  <a:gd name="connsiteX7" fmla="*/ 104619 w 236022"/>
                  <a:gd name="connsiteY7" fmla="*/ 314718 h 531849"/>
                  <a:gd name="connsiteX8" fmla="*/ 175016 w 236022"/>
                  <a:gd name="connsiteY8" fmla="*/ 166966 h 531849"/>
                  <a:gd name="connsiteX9" fmla="*/ 171105 w 236022"/>
                  <a:gd name="connsiteY9" fmla="*/ 43839 h 531849"/>
                  <a:gd name="connsiteX10" fmla="*/ 144707 w 236022"/>
                  <a:gd name="connsiteY10" fmla="*/ 27738 h 531849"/>
                  <a:gd name="connsiteX11" fmla="*/ 58665 w 236022"/>
                  <a:gd name="connsiteY11" fmla="*/ 83619 h 531849"/>
                  <a:gd name="connsiteX12" fmla="*/ 0 w 236022"/>
                  <a:gd name="connsiteY12" fmla="*/ 157495 h 531849"/>
                  <a:gd name="connsiteX13" fmla="*/ 179905 w 236022"/>
                  <a:gd name="connsiteY13" fmla="*/ 21108 h 531849"/>
                  <a:gd name="connsiteX14" fmla="*/ 202393 w 236022"/>
                  <a:gd name="connsiteY14" fmla="*/ 151812 h 531849"/>
                  <a:gd name="connsiteX15" fmla="*/ 173061 w 236022"/>
                  <a:gd name="connsiteY15" fmla="*/ 252208 h 531849"/>
                  <a:gd name="connsiteX16" fmla="*/ 215104 w 236022"/>
                  <a:gd name="connsiteY16" fmla="*/ 275886 h 531849"/>
                  <a:gd name="connsiteX17" fmla="*/ 182839 w 236022"/>
                  <a:gd name="connsiteY17" fmla="*/ 387647 h 531849"/>
                  <a:gd name="connsiteX18" fmla="*/ 235636 w 236022"/>
                  <a:gd name="connsiteY18" fmla="*/ 435004 h 531849"/>
                  <a:gd name="connsiteX19" fmla="*/ 66487 w 236022"/>
                  <a:gd name="connsiteY19" fmla="*/ 531611 h 531849"/>
                  <a:gd name="connsiteX20" fmla="*/ 148617 w 236022"/>
                  <a:gd name="connsiteY20" fmla="*/ 504144 h 531849"/>
                  <a:gd name="connsiteX21" fmla="*/ 219993 w 236022"/>
                  <a:gd name="connsiteY21" fmla="*/ 432162 h 53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6022" h="531849">
                    <a:moveTo>
                      <a:pt x="219993" y="432162"/>
                    </a:moveTo>
                    <a:cubicBezTo>
                      <a:pt x="219993" y="432162"/>
                      <a:pt x="219993" y="432162"/>
                      <a:pt x="219993" y="432162"/>
                    </a:cubicBezTo>
                    <a:cubicBezTo>
                      <a:pt x="224882" y="420797"/>
                      <a:pt x="223904" y="410378"/>
                      <a:pt x="209237" y="404696"/>
                    </a:cubicBezTo>
                    <a:cubicBezTo>
                      <a:pt x="193594" y="393330"/>
                      <a:pt x="162305" y="401854"/>
                      <a:pt x="133951" y="413220"/>
                    </a:cubicBezTo>
                    <a:cubicBezTo>
                      <a:pt x="157417" y="391436"/>
                      <a:pt x="182839" y="366810"/>
                      <a:pt x="193594" y="337449"/>
                    </a:cubicBezTo>
                    <a:cubicBezTo>
                      <a:pt x="200438" y="318507"/>
                      <a:pt x="206304" y="286304"/>
                      <a:pt x="177950" y="280622"/>
                    </a:cubicBezTo>
                    <a:cubicBezTo>
                      <a:pt x="149595" y="274939"/>
                      <a:pt x="125151" y="292934"/>
                      <a:pt x="104619" y="315666"/>
                    </a:cubicBezTo>
                    <a:cubicBezTo>
                      <a:pt x="104619" y="315666"/>
                      <a:pt x="104619" y="315666"/>
                      <a:pt x="104619" y="314718"/>
                    </a:cubicBezTo>
                    <a:cubicBezTo>
                      <a:pt x="139818" y="272097"/>
                      <a:pt x="162305" y="220005"/>
                      <a:pt x="175016" y="166966"/>
                    </a:cubicBezTo>
                    <a:cubicBezTo>
                      <a:pt x="182839" y="132870"/>
                      <a:pt x="197504" y="75095"/>
                      <a:pt x="171105" y="43839"/>
                    </a:cubicBezTo>
                    <a:cubicBezTo>
                      <a:pt x="165239" y="31527"/>
                      <a:pt x="155461" y="26791"/>
                      <a:pt x="144707" y="27738"/>
                    </a:cubicBezTo>
                    <a:cubicBezTo>
                      <a:pt x="110485" y="20161"/>
                      <a:pt x="78220" y="59941"/>
                      <a:pt x="58665" y="83619"/>
                    </a:cubicBezTo>
                    <a:cubicBezTo>
                      <a:pt x="39110" y="107297"/>
                      <a:pt x="17599" y="131922"/>
                      <a:pt x="0" y="157495"/>
                    </a:cubicBezTo>
                    <a:cubicBezTo>
                      <a:pt x="16621" y="77936"/>
                      <a:pt x="108530" y="-50874"/>
                      <a:pt x="179905" y="21108"/>
                    </a:cubicBezTo>
                    <a:cubicBezTo>
                      <a:pt x="211193" y="53311"/>
                      <a:pt x="206304" y="112980"/>
                      <a:pt x="202393" y="151812"/>
                    </a:cubicBezTo>
                    <a:cubicBezTo>
                      <a:pt x="199460" y="186856"/>
                      <a:pt x="187727" y="220005"/>
                      <a:pt x="173061" y="252208"/>
                    </a:cubicBezTo>
                    <a:cubicBezTo>
                      <a:pt x="187727" y="250313"/>
                      <a:pt x="202393" y="255996"/>
                      <a:pt x="215104" y="275886"/>
                    </a:cubicBezTo>
                    <a:cubicBezTo>
                      <a:pt x="242481" y="319454"/>
                      <a:pt x="217059" y="358286"/>
                      <a:pt x="182839" y="387647"/>
                    </a:cubicBezTo>
                    <a:cubicBezTo>
                      <a:pt x="213148" y="387647"/>
                      <a:pt x="239547" y="399960"/>
                      <a:pt x="235636" y="435004"/>
                    </a:cubicBezTo>
                    <a:cubicBezTo>
                      <a:pt x="227815" y="493725"/>
                      <a:pt x="135906" y="535399"/>
                      <a:pt x="66487" y="531611"/>
                    </a:cubicBezTo>
                    <a:cubicBezTo>
                      <a:pt x="94841" y="527822"/>
                      <a:pt x="123196" y="518351"/>
                      <a:pt x="148617" y="504144"/>
                    </a:cubicBezTo>
                    <a:cubicBezTo>
                      <a:pt x="172083" y="490884"/>
                      <a:pt x="219015" y="465312"/>
                      <a:pt x="219993" y="432162"/>
                    </a:cubicBezTo>
                    <a:close/>
                  </a:path>
                </a:pathLst>
              </a:custGeom>
              <a:solidFill>
                <a:srgbClr val="96BE3D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7" name="Freeform: Shape 112">
                <a:extLst>
                  <a:ext uri="{FF2B5EF4-FFF2-40B4-BE49-F238E27FC236}">
                    <a16:creationId xmlns:a16="http://schemas.microsoft.com/office/drawing/2014/main" id="{B2EDC481-59AB-B3F9-AE7E-E16720929AD8}"/>
                  </a:ext>
                </a:extLst>
              </p:cNvPr>
              <p:cNvSpPr/>
              <p:nvPr/>
            </p:nvSpPr>
            <p:spPr>
              <a:xfrm>
                <a:off x="7608796" y="53710"/>
                <a:ext cx="267349" cy="412478"/>
              </a:xfrm>
              <a:custGeom>
                <a:avLst/>
                <a:gdLst>
                  <a:gd name="connsiteX0" fmla="*/ 161328 w 267349"/>
                  <a:gd name="connsiteY0" fmla="*/ 396964 h 412478"/>
                  <a:gd name="connsiteX1" fmla="*/ 231726 w 267349"/>
                  <a:gd name="connsiteY1" fmla="*/ 349607 h 412478"/>
                  <a:gd name="connsiteX2" fmla="*/ 175994 w 267349"/>
                  <a:gd name="connsiteY2" fmla="*/ 270048 h 412478"/>
                  <a:gd name="connsiteX3" fmla="*/ 196527 w 267349"/>
                  <a:gd name="connsiteY3" fmla="*/ 254894 h 412478"/>
                  <a:gd name="connsiteX4" fmla="*/ 188705 w 267349"/>
                  <a:gd name="connsiteY4" fmla="*/ 208485 h 412478"/>
                  <a:gd name="connsiteX5" fmla="*/ 88975 w 267349"/>
                  <a:gd name="connsiteY5" fmla="*/ 171547 h 412478"/>
                  <a:gd name="connsiteX6" fmla="*/ 87997 w 267349"/>
                  <a:gd name="connsiteY6" fmla="*/ 171547 h 412478"/>
                  <a:gd name="connsiteX7" fmla="*/ 156439 w 267349"/>
                  <a:gd name="connsiteY7" fmla="*/ 98618 h 412478"/>
                  <a:gd name="connsiteX8" fmla="*/ 162306 w 267349"/>
                  <a:gd name="connsiteY8" fmla="*/ 77781 h 412478"/>
                  <a:gd name="connsiteX9" fmla="*/ 105597 w 267349"/>
                  <a:gd name="connsiteY9" fmla="*/ 15271 h 412478"/>
                  <a:gd name="connsiteX10" fmla="*/ 0 w 267349"/>
                  <a:gd name="connsiteY10" fmla="*/ 43685 h 412478"/>
                  <a:gd name="connsiteX11" fmla="*/ 37154 w 267349"/>
                  <a:gd name="connsiteY11" fmla="*/ 12429 h 412478"/>
                  <a:gd name="connsiteX12" fmla="*/ 45954 w 267349"/>
                  <a:gd name="connsiteY12" fmla="*/ 7694 h 412478"/>
                  <a:gd name="connsiteX13" fmla="*/ 76264 w 267349"/>
                  <a:gd name="connsiteY13" fmla="*/ 2011 h 412478"/>
                  <a:gd name="connsiteX14" fmla="*/ 171105 w 267349"/>
                  <a:gd name="connsiteY14" fmla="*/ 19059 h 412478"/>
                  <a:gd name="connsiteX15" fmla="*/ 119285 w 267349"/>
                  <a:gd name="connsiteY15" fmla="*/ 165864 h 412478"/>
                  <a:gd name="connsiteX16" fmla="*/ 222926 w 267349"/>
                  <a:gd name="connsiteY16" fmla="*/ 223639 h 412478"/>
                  <a:gd name="connsiteX17" fmla="*/ 197505 w 267349"/>
                  <a:gd name="connsiteY17" fmla="*/ 274784 h 412478"/>
                  <a:gd name="connsiteX18" fmla="*/ 266925 w 267349"/>
                  <a:gd name="connsiteY18" fmla="*/ 352449 h 412478"/>
                  <a:gd name="connsiteX19" fmla="*/ 189683 w 267349"/>
                  <a:gd name="connsiteY19" fmla="*/ 405488 h 412478"/>
                  <a:gd name="connsiteX20" fmla="*/ 103641 w 267349"/>
                  <a:gd name="connsiteY20" fmla="*/ 407382 h 412478"/>
                  <a:gd name="connsiteX21" fmla="*/ 161328 w 267349"/>
                  <a:gd name="connsiteY21" fmla="*/ 396964 h 412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67349" h="412478">
                    <a:moveTo>
                      <a:pt x="161328" y="396964"/>
                    </a:moveTo>
                    <a:cubicBezTo>
                      <a:pt x="188705" y="388439"/>
                      <a:pt x="218037" y="375180"/>
                      <a:pt x="231726" y="349607"/>
                    </a:cubicBezTo>
                    <a:cubicBezTo>
                      <a:pt x="250302" y="315511"/>
                      <a:pt x="213148" y="286150"/>
                      <a:pt x="175994" y="270048"/>
                    </a:cubicBezTo>
                    <a:cubicBezTo>
                      <a:pt x="183816" y="266260"/>
                      <a:pt x="191638" y="261524"/>
                      <a:pt x="196527" y="254894"/>
                    </a:cubicBezTo>
                    <a:cubicBezTo>
                      <a:pt x="212170" y="235952"/>
                      <a:pt x="204349" y="219851"/>
                      <a:pt x="188705" y="208485"/>
                    </a:cubicBezTo>
                    <a:cubicBezTo>
                      <a:pt x="167194" y="184807"/>
                      <a:pt x="118307" y="181018"/>
                      <a:pt x="88975" y="171547"/>
                    </a:cubicBezTo>
                    <a:cubicBezTo>
                      <a:pt x="88975" y="171547"/>
                      <a:pt x="87997" y="171547"/>
                      <a:pt x="87997" y="171547"/>
                    </a:cubicBezTo>
                    <a:cubicBezTo>
                      <a:pt x="117329" y="152605"/>
                      <a:pt x="143729" y="127979"/>
                      <a:pt x="156439" y="98618"/>
                    </a:cubicBezTo>
                    <a:cubicBezTo>
                      <a:pt x="158395" y="94830"/>
                      <a:pt x="160350" y="87253"/>
                      <a:pt x="162306" y="77781"/>
                    </a:cubicBezTo>
                    <a:cubicBezTo>
                      <a:pt x="172083" y="47473"/>
                      <a:pt x="161328" y="19059"/>
                      <a:pt x="105597" y="15271"/>
                    </a:cubicBezTo>
                    <a:cubicBezTo>
                      <a:pt x="68442" y="13376"/>
                      <a:pt x="32266" y="26636"/>
                      <a:pt x="0" y="43685"/>
                    </a:cubicBezTo>
                    <a:cubicBezTo>
                      <a:pt x="10755" y="32319"/>
                      <a:pt x="23466" y="20954"/>
                      <a:pt x="37154" y="12429"/>
                    </a:cubicBezTo>
                    <a:cubicBezTo>
                      <a:pt x="40088" y="10535"/>
                      <a:pt x="43021" y="9588"/>
                      <a:pt x="45954" y="7694"/>
                    </a:cubicBezTo>
                    <a:cubicBezTo>
                      <a:pt x="55731" y="4852"/>
                      <a:pt x="66487" y="2958"/>
                      <a:pt x="76264" y="2011"/>
                    </a:cubicBezTo>
                    <a:cubicBezTo>
                      <a:pt x="109508" y="-2725"/>
                      <a:pt x="143729" y="117"/>
                      <a:pt x="171105" y="19059"/>
                    </a:cubicBezTo>
                    <a:cubicBezTo>
                      <a:pt x="229770" y="59786"/>
                      <a:pt x="173061" y="139345"/>
                      <a:pt x="119285" y="165864"/>
                    </a:cubicBezTo>
                    <a:cubicBezTo>
                      <a:pt x="159372" y="176283"/>
                      <a:pt x="197505" y="186701"/>
                      <a:pt x="222926" y="223639"/>
                    </a:cubicBezTo>
                    <a:cubicBezTo>
                      <a:pt x="240525" y="249212"/>
                      <a:pt x="220971" y="266260"/>
                      <a:pt x="197505" y="274784"/>
                    </a:cubicBezTo>
                    <a:cubicBezTo>
                      <a:pt x="233681" y="291833"/>
                      <a:pt x="271813" y="322141"/>
                      <a:pt x="266925" y="352449"/>
                    </a:cubicBezTo>
                    <a:cubicBezTo>
                      <a:pt x="263014" y="378021"/>
                      <a:pt x="211193" y="397911"/>
                      <a:pt x="189683" y="405488"/>
                    </a:cubicBezTo>
                    <a:cubicBezTo>
                      <a:pt x="163283" y="414959"/>
                      <a:pt x="131995" y="414012"/>
                      <a:pt x="103641" y="407382"/>
                    </a:cubicBezTo>
                    <a:cubicBezTo>
                      <a:pt x="122218" y="406435"/>
                      <a:pt x="141773" y="402646"/>
                      <a:pt x="161328" y="396964"/>
                    </a:cubicBezTo>
                    <a:close/>
                  </a:path>
                </a:pathLst>
              </a:custGeom>
              <a:solidFill>
                <a:srgbClr val="96BE3D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8" name="Freeform: Shape 113">
                <a:extLst>
                  <a:ext uri="{FF2B5EF4-FFF2-40B4-BE49-F238E27FC236}">
                    <a16:creationId xmlns:a16="http://schemas.microsoft.com/office/drawing/2014/main" id="{C8779304-06FA-9C2D-0530-6A52DF3A40E0}"/>
                  </a:ext>
                </a:extLst>
              </p:cNvPr>
              <p:cNvSpPr/>
              <p:nvPr/>
            </p:nvSpPr>
            <p:spPr>
              <a:xfrm>
                <a:off x="6646027" y="-1132550"/>
                <a:ext cx="621806" cy="434357"/>
              </a:xfrm>
              <a:custGeom>
                <a:avLst/>
                <a:gdLst>
                  <a:gd name="connsiteX0" fmla="*/ 172751 w 621806"/>
                  <a:gd name="connsiteY0" fmla="*/ 172950 h 434357"/>
                  <a:gd name="connsiteX1" fmla="*/ 89643 w 621806"/>
                  <a:gd name="connsiteY1" fmla="*/ 56453 h 434357"/>
                  <a:gd name="connsiteX2" fmla="*/ 40755 w 621806"/>
                  <a:gd name="connsiteY2" fmla="*/ 39404 h 434357"/>
                  <a:gd name="connsiteX3" fmla="*/ 14357 w 621806"/>
                  <a:gd name="connsiteY3" fmla="*/ 82025 h 434357"/>
                  <a:gd name="connsiteX4" fmla="*/ 31956 w 621806"/>
                  <a:gd name="connsiteY4" fmla="*/ 189998 h 434357"/>
                  <a:gd name="connsiteX5" fmla="*/ 17290 w 621806"/>
                  <a:gd name="connsiteY5" fmla="*/ 18568 h 434357"/>
                  <a:gd name="connsiteX6" fmla="*/ 108220 w 621806"/>
                  <a:gd name="connsiteY6" fmla="*/ 56453 h 434357"/>
                  <a:gd name="connsiteX7" fmla="*/ 168840 w 621806"/>
                  <a:gd name="connsiteY7" fmla="*/ 154007 h 434357"/>
                  <a:gd name="connsiteX8" fmla="*/ 261726 w 621806"/>
                  <a:gd name="connsiteY8" fmla="*/ 4361 h 434357"/>
                  <a:gd name="connsiteX9" fmla="*/ 324302 w 621806"/>
                  <a:gd name="connsiteY9" fmla="*/ 169161 h 434357"/>
                  <a:gd name="connsiteX10" fmla="*/ 439676 w 621806"/>
                  <a:gd name="connsiteY10" fmla="*/ 118016 h 434357"/>
                  <a:gd name="connsiteX11" fmla="*/ 457275 w 621806"/>
                  <a:gd name="connsiteY11" fmla="*/ 213676 h 434357"/>
                  <a:gd name="connsiteX12" fmla="*/ 613714 w 621806"/>
                  <a:gd name="connsiteY12" fmla="*/ 239249 h 434357"/>
                  <a:gd name="connsiteX13" fmla="*/ 442609 w 621806"/>
                  <a:gd name="connsiteY13" fmla="*/ 434357 h 434357"/>
                  <a:gd name="connsiteX14" fmla="*/ 531584 w 621806"/>
                  <a:gd name="connsiteY14" fmla="*/ 384159 h 434357"/>
                  <a:gd name="connsiteX15" fmla="*/ 598071 w 621806"/>
                  <a:gd name="connsiteY15" fmla="*/ 265768 h 434357"/>
                  <a:gd name="connsiteX16" fmla="*/ 595137 w 621806"/>
                  <a:gd name="connsiteY16" fmla="*/ 258191 h 434357"/>
                  <a:gd name="connsiteX17" fmla="*/ 586337 w 621806"/>
                  <a:gd name="connsiteY17" fmla="*/ 243984 h 434357"/>
                  <a:gd name="connsiteX18" fmla="*/ 482697 w 621806"/>
                  <a:gd name="connsiteY18" fmla="*/ 226936 h 434357"/>
                  <a:gd name="connsiteX19" fmla="*/ 417187 w 621806"/>
                  <a:gd name="connsiteY19" fmla="*/ 263874 h 434357"/>
                  <a:gd name="connsiteX20" fmla="*/ 436742 w 621806"/>
                  <a:gd name="connsiteY20" fmla="*/ 198522 h 434357"/>
                  <a:gd name="connsiteX21" fmla="*/ 426965 w 621806"/>
                  <a:gd name="connsiteY21" fmla="*/ 135065 h 434357"/>
                  <a:gd name="connsiteX22" fmla="*/ 416210 w 621806"/>
                  <a:gd name="connsiteY22" fmla="*/ 124646 h 434357"/>
                  <a:gd name="connsiteX23" fmla="*/ 401544 w 621806"/>
                  <a:gd name="connsiteY23" fmla="*/ 120858 h 434357"/>
                  <a:gd name="connsiteX24" fmla="*/ 333101 w 621806"/>
                  <a:gd name="connsiteY24" fmla="*/ 174844 h 434357"/>
                  <a:gd name="connsiteX25" fmla="*/ 315502 w 621806"/>
                  <a:gd name="connsiteY25" fmla="*/ 208941 h 434357"/>
                  <a:gd name="connsiteX26" fmla="*/ 310613 w 621806"/>
                  <a:gd name="connsiteY26" fmla="*/ 153060 h 434357"/>
                  <a:gd name="connsiteX27" fmla="*/ 298880 w 621806"/>
                  <a:gd name="connsiteY27" fmla="*/ 76342 h 434357"/>
                  <a:gd name="connsiteX28" fmla="*/ 293992 w 621806"/>
                  <a:gd name="connsiteY28" fmla="*/ 66871 h 434357"/>
                  <a:gd name="connsiteX29" fmla="*/ 232393 w 621806"/>
                  <a:gd name="connsiteY29" fmla="*/ 29933 h 434357"/>
                  <a:gd name="connsiteX30" fmla="*/ 206973 w 621806"/>
                  <a:gd name="connsiteY30" fmla="*/ 62136 h 434357"/>
                  <a:gd name="connsiteX31" fmla="*/ 175684 w 621806"/>
                  <a:gd name="connsiteY31" fmla="*/ 154007 h 434357"/>
                  <a:gd name="connsiteX32" fmla="*/ 172751 w 621806"/>
                  <a:gd name="connsiteY32" fmla="*/ 172950 h 434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21806" h="434357">
                    <a:moveTo>
                      <a:pt x="172751" y="172950"/>
                    </a:moveTo>
                    <a:cubicBezTo>
                      <a:pt x="156129" y="129382"/>
                      <a:pt x="125820" y="84867"/>
                      <a:pt x="89643" y="56453"/>
                    </a:cubicBezTo>
                    <a:cubicBezTo>
                      <a:pt x="74976" y="45087"/>
                      <a:pt x="60311" y="35616"/>
                      <a:pt x="40755" y="39404"/>
                    </a:cubicBezTo>
                    <a:cubicBezTo>
                      <a:pt x="22178" y="43193"/>
                      <a:pt x="14357" y="66871"/>
                      <a:pt x="14357" y="82025"/>
                    </a:cubicBezTo>
                    <a:cubicBezTo>
                      <a:pt x="14357" y="118016"/>
                      <a:pt x="23156" y="154954"/>
                      <a:pt x="31956" y="189998"/>
                    </a:cubicBezTo>
                    <a:cubicBezTo>
                      <a:pt x="15334" y="145483"/>
                      <a:pt x="-21820" y="49823"/>
                      <a:pt x="17290" y="18568"/>
                    </a:cubicBezTo>
                    <a:cubicBezTo>
                      <a:pt x="42711" y="-1322"/>
                      <a:pt x="92576" y="41299"/>
                      <a:pt x="108220" y="56453"/>
                    </a:cubicBezTo>
                    <a:cubicBezTo>
                      <a:pt x="137552" y="84867"/>
                      <a:pt x="152218" y="119911"/>
                      <a:pt x="168840" y="154007"/>
                    </a:cubicBezTo>
                    <a:cubicBezTo>
                      <a:pt x="175684" y="93391"/>
                      <a:pt x="186439" y="-24053"/>
                      <a:pt x="261726" y="4361"/>
                    </a:cubicBezTo>
                    <a:cubicBezTo>
                      <a:pt x="330168" y="29933"/>
                      <a:pt x="324302" y="106651"/>
                      <a:pt x="324302" y="169161"/>
                    </a:cubicBezTo>
                    <a:cubicBezTo>
                      <a:pt x="353634" y="125593"/>
                      <a:pt x="393721" y="63083"/>
                      <a:pt x="439676" y="118016"/>
                    </a:cubicBezTo>
                    <a:cubicBezTo>
                      <a:pt x="459230" y="141695"/>
                      <a:pt x="464119" y="178633"/>
                      <a:pt x="457275" y="213676"/>
                    </a:cubicBezTo>
                    <a:cubicBezTo>
                      <a:pt x="513984" y="190945"/>
                      <a:pt x="589270" y="189998"/>
                      <a:pt x="613714" y="239249"/>
                    </a:cubicBezTo>
                    <a:cubicBezTo>
                      <a:pt x="654779" y="322596"/>
                      <a:pt x="530606" y="424886"/>
                      <a:pt x="442609" y="434357"/>
                    </a:cubicBezTo>
                    <a:cubicBezTo>
                      <a:pt x="475852" y="423939"/>
                      <a:pt x="506162" y="404996"/>
                      <a:pt x="531584" y="384159"/>
                    </a:cubicBezTo>
                    <a:cubicBezTo>
                      <a:pt x="562872" y="358587"/>
                      <a:pt x="610781" y="310283"/>
                      <a:pt x="598071" y="265768"/>
                    </a:cubicBezTo>
                    <a:cubicBezTo>
                      <a:pt x="597093" y="262927"/>
                      <a:pt x="596115" y="260086"/>
                      <a:pt x="595137" y="258191"/>
                    </a:cubicBezTo>
                    <a:cubicBezTo>
                      <a:pt x="594159" y="252508"/>
                      <a:pt x="590248" y="247773"/>
                      <a:pt x="586337" y="243984"/>
                    </a:cubicBezTo>
                    <a:cubicBezTo>
                      <a:pt x="562872" y="218412"/>
                      <a:pt x="514962" y="215570"/>
                      <a:pt x="482697" y="226936"/>
                    </a:cubicBezTo>
                    <a:cubicBezTo>
                      <a:pt x="458253" y="235460"/>
                      <a:pt x="436742" y="247773"/>
                      <a:pt x="417187" y="263874"/>
                    </a:cubicBezTo>
                    <a:cubicBezTo>
                      <a:pt x="428920" y="243984"/>
                      <a:pt x="434787" y="220306"/>
                      <a:pt x="436742" y="198522"/>
                    </a:cubicBezTo>
                    <a:cubicBezTo>
                      <a:pt x="438698" y="182421"/>
                      <a:pt x="438698" y="153060"/>
                      <a:pt x="426965" y="135065"/>
                    </a:cubicBezTo>
                    <a:cubicBezTo>
                      <a:pt x="425009" y="127487"/>
                      <a:pt x="421098" y="124646"/>
                      <a:pt x="416210" y="124646"/>
                    </a:cubicBezTo>
                    <a:cubicBezTo>
                      <a:pt x="412299" y="121805"/>
                      <a:pt x="407410" y="120858"/>
                      <a:pt x="401544" y="120858"/>
                    </a:cubicBezTo>
                    <a:cubicBezTo>
                      <a:pt x="369278" y="120858"/>
                      <a:pt x="347767" y="150219"/>
                      <a:pt x="333101" y="174844"/>
                    </a:cubicBezTo>
                    <a:cubicBezTo>
                      <a:pt x="326257" y="186209"/>
                      <a:pt x="320391" y="197575"/>
                      <a:pt x="315502" y="208941"/>
                    </a:cubicBezTo>
                    <a:cubicBezTo>
                      <a:pt x="316480" y="190945"/>
                      <a:pt x="312568" y="172003"/>
                      <a:pt x="310613" y="153060"/>
                    </a:cubicBezTo>
                    <a:cubicBezTo>
                      <a:pt x="308657" y="128435"/>
                      <a:pt x="308657" y="100968"/>
                      <a:pt x="298880" y="76342"/>
                    </a:cubicBezTo>
                    <a:cubicBezTo>
                      <a:pt x="297902" y="73501"/>
                      <a:pt x="295947" y="69713"/>
                      <a:pt x="293992" y="66871"/>
                    </a:cubicBezTo>
                    <a:cubicBezTo>
                      <a:pt x="285192" y="28039"/>
                      <a:pt x="268570" y="3414"/>
                      <a:pt x="232393" y="29933"/>
                    </a:cubicBezTo>
                    <a:cubicBezTo>
                      <a:pt x="220661" y="38457"/>
                      <a:pt x="212839" y="49823"/>
                      <a:pt x="206973" y="62136"/>
                    </a:cubicBezTo>
                    <a:cubicBezTo>
                      <a:pt x="188395" y="88655"/>
                      <a:pt x="182529" y="122752"/>
                      <a:pt x="175684" y="154007"/>
                    </a:cubicBezTo>
                    <a:cubicBezTo>
                      <a:pt x="176662" y="159690"/>
                      <a:pt x="174707" y="165373"/>
                      <a:pt x="172751" y="172950"/>
                    </a:cubicBezTo>
                    <a:close/>
                  </a:path>
                </a:pathLst>
              </a:custGeom>
              <a:solidFill>
                <a:srgbClr val="96BE3D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9" name="Freeform: Shape 114">
                <a:extLst>
                  <a:ext uri="{FF2B5EF4-FFF2-40B4-BE49-F238E27FC236}">
                    <a16:creationId xmlns:a16="http://schemas.microsoft.com/office/drawing/2014/main" id="{B12F165E-2AE9-6F53-0350-78A130C1D930}"/>
                  </a:ext>
                </a:extLst>
              </p:cNvPr>
              <p:cNvSpPr/>
              <p:nvPr/>
            </p:nvSpPr>
            <p:spPr>
              <a:xfrm>
                <a:off x="6107990" y="-224715"/>
                <a:ext cx="506457" cy="418486"/>
              </a:xfrm>
              <a:custGeom>
                <a:avLst/>
                <a:gdLst>
                  <a:gd name="connsiteX0" fmla="*/ 61566 w 506457"/>
                  <a:gd name="connsiteY0" fmla="*/ 143102 h 418486"/>
                  <a:gd name="connsiteX1" fmla="*/ 98721 w 506457"/>
                  <a:gd name="connsiteY1" fmla="*/ 157310 h 418486"/>
                  <a:gd name="connsiteX2" fmla="*/ 173029 w 506457"/>
                  <a:gd name="connsiteY2" fmla="*/ 15240 h 418486"/>
                  <a:gd name="connsiteX3" fmla="*/ 261026 w 506457"/>
                  <a:gd name="connsiteY3" fmla="*/ 40813 h 418486"/>
                  <a:gd name="connsiteX4" fmla="*/ 284492 w 506457"/>
                  <a:gd name="connsiteY4" fmla="*/ 98587 h 418486"/>
                  <a:gd name="connsiteX5" fmla="*/ 426265 w 506457"/>
                  <a:gd name="connsiteY5" fmla="*/ 19976 h 418486"/>
                  <a:gd name="connsiteX6" fmla="*/ 425287 w 506457"/>
                  <a:gd name="connsiteY6" fmla="*/ 169622 h 418486"/>
                  <a:gd name="connsiteX7" fmla="*/ 442887 w 506457"/>
                  <a:gd name="connsiteY7" fmla="*/ 169622 h 418486"/>
                  <a:gd name="connsiteX8" fmla="*/ 481996 w 506457"/>
                  <a:gd name="connsiteY8" fmla="*/ 213190 h 418486"/>
                  <a:gd name="connsiteX9" fmla="*/ 447776 w 506457"/>
                  <a:gd name="connsiteY9" fmla="*/ 318321 h 418486"/>
                  <a:gd name="connsiteX10" fmla="*/ 504484 w 506457"/>
                  <a:gd name="connsiteY10" fmla="*/ 368519 h 418486"/>
                  <a:gd name="connsiteX11" fmla="*/ 361734 w 506457"/>
                  <a:gd name="connsiteY11" fmla="*/ 399774 h 418486"/>
                  <a:gd name="connsiteX12" fmla="*/ 425287 w 506457"/>
                  <a:gd name="connsiteY12" fmla="*/ 404510 h 418486"/>
                  <a:gd name="connsiteX13" fmla="*/ 466352 w 506457"/>
                  <a:gd name="connsiteY13" fmla="*/ 388409 h 418486"/>
                  <a:gd name="connsiteX14" fmla="*/ 468308 w 506457"/>
                  <a:gd name="connsiteY14" fmla="*/ 387462 h 418486"/>
                  <a:gd name="connsiteX15" fmla="*/ 468308 w 506457"/>
                  <a:gd name="connsiteY15" fmla="*/ 385568 h 418486"/>
                  <a:gd name="connsiteX16" fmla="*/ 475152 w 506457"/>
                  <a:gd name="connsiteY16" fmla="*/ 362836 h 418486"/>
                  <a:gd name="connsiteX17" fmla="*/ 399866 w 506457"/>
                  <a:gd name="connsiteY17" fmla="*/ 326845 h 418486"/>
                  <a:gd name="connsiteX18" fmla="*/ 448753 w 506457"/>
                  <a:gd name="connsiteY18" fmla="*/ 281383 h 418486"/>
                  <a:gd name="connsiteX19" fmla="*/ 467330 w 506457"/>
                  <a:gd name="connsiteY19" fmla="*/ 205613 h 418486"/>
                  <a:gd name="connsiteX20" fmla="*/ 400843 w 506457"/>
                  <a:gd name="connsiteY20" fmla="*/ 196142 h 418486"/>
                  <a:gd name="connsiteX21" fmla="*/ 374445 w 506457"/>
                  <a:gd name="connsiteY21" fmla="*/ 212243 h 418486"/>
                  <a:gd name="connsiteX22" fmla="*/ 431153 w 506457"/>
                  <a:gd name="connsiteY22" fmla="*/ 93852 h 418486"/>
                  <a:gd name="connsiteX23" fmla="*/ 374445 w 506457"/>
                  <a:gd name="connsiteY23" fmla="*/ 19028 h 418486"/>
                  <a:gd name="connsiteX24" fmla="*/ 285470 w 506457"/>
                  <a:gd name="connsiteY24" fmla="*/ 110900 h 418486"/>
                  <a:gd name="connsiteX25" fmla="*/ 275692 w 506457"/>
                  <a:gd name="connsiteY25" fmla="*/ 134578 h 418486"/>
                  <a:gd name="connsiteX26" fmla="*/ 269826 w 506457"/>
                  <a:gd name="connsiteY26" fmla="*/ 101429 h 418486"/>
                  <a:gd name="connsiteX27" fmla="*/ 240493 w 506457"/>
                  <a:gd name="connsiteY27" fmla="*/ 41760 h 418486"/>
                  <a:gd name="connsiteX28" fmla="*/ 138808 w 506457"/>
                  <a:gd name="connsiteY28" fmla="*/ 65438 h 418486"/>
                  <a:gd name="connsiteX29" fmla="*/ 115342 w 506457"/>
                  <a:gd name="connsiteY29" fmla="*/ 200877 h 418486"/>
                  <a:gd name="connsiteX30" fmla="*/ 25390 w 506457"/>
                  <a:gd name="connsiteY30" fmla="*/ 176252 h 418486"/>
                  <a:gd name="connsiteX31" fmla="*/ 18546 w 506457"/>
                  <a:gd name="connsiteY31" fmla="*/ 271912 h 418486"/>
                  <a:gd name="connsiteX32" fmla="*/ 7790 w 506457"/>
                  <a:gd name="connsiteY32" fmla="*/ 259599 h 418486"/>
                  <a:gd name="connsiteX33" fmla="*/ 61566 w 506457"/>
                  <a:gd name="connsiteY33" fmla="*/ 143102 h 418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6457" h="418486">
                    <a:moveTo>
                      <a:pt x="61566" y="143102"/>
                    </a:moveTo>
                    <a:cubicBezTo>
                      <a:pt x="73299" y="143102"/>
                      <a:pt x="86010" y="148785"/>
                      <a:pt x="98721" y="157310"/>
                    </a:cubicBezTo>
                    <a:cubicBezTo>
                      <a:pt x="100676" y="99535"/>
                      <a:pt x="123164" y="27553"/>
                      <a:pt x="173029" y="15240"/>
                    </a:cubicBezTo>
                    <a:cubicBezTo>
                      <a:pt x="208228" y="6716"/>
                      <a:pt x="235604" y="17134"/>
                      <a:pt x="261026" y="40813"/>
                    </a:cubicBezTo>
                    <a:cubicBezTo>
                      <a:pt x="278625" y="56914"/>
                      <a:pt x="282536" y="77751"/>
                      <a:pt x="284492" y="98587"/>
                    </a:cubicBezTo>
                    <a:cubicBezTo>
                      <a:pt x="319690" y="45548"/>
                      <a:pt x="362711" y="-38746"/>
                      <a:pt x="426265" y="19976"/>
                    </a:cubicBezTo>
                    <a:cubicBezTo>
                      <a:pt x="471241" y="61649"/>
                      <a:pt x="452664" y="119424"/>
                      <a:pt x="425287" y="169622"/>
                    </a:cubicBezTo>
                    <a:cubicBezTo>
                      <a:pt x="430176" y="168675"/>
                      <a:pt x="436042" y="168675"/>
                      <a:pt x="442887" y="169622"/>
                    </a:cubicBezTo>
                    <a:cubicBezTo>
                      <a:pt x="461464" y="172464"/>
                      <a:pt x="478085" y="197089"/>
                      <a:pt x="481996" y="213190"/>
                    </a:cubicBezTo>
                    <a:cubicBezTo>
                      <a:pt x="490796" y="247287"/>
                      <a:pt x="476130" y="290855"/>
                      <a:pt x="447776" y="318321"/>
                    </a:cubicBezTo>
                    <a:cubicBezTo>
                      <a:pt x="475152" y="327793"/>
                      <a:pt x="498618" y="343894"/>
                      <a:pt x="504484" y="368519"/>
                    </a:cubicBezTo>
                    <a:cubicBezTo>
                      <a:pt x="521106" y="437660"/>
                      <a:pt x="429198" y="421558"/>
                      <a:pt x="361734" y="399774"/>
                    </a:cubicBezTo>
                    <a:cubicBezTo>
                      <a:pt x="383244" y="405457"/>
                      <a:pt x="404755" y="408298"/>
                      <a:pt x="425287" y="404510"/>
                    </a:cubicBezTo>
                    <a:cubicBezTo>
                      <a:pt x="437020" y="402616"/>
                      <a:pt x="455597" y="397880"/>
                      <a:pt x="466352" y="388409"/>
                    </a:cubicBezTo>
                    <a:cubicBezTo>
                      <a:pt x="467330" y="388409"/>
                      <a:pt x="467330" y="388409"/>
                      <a:pt x="468308" y="387462"/>
                    </a:cubicBezTo>
                    <a:cubicBezTo>
                      <a:pt x="468308" y="386515"/>
                      <a:pt x="468308" y="386515"/>
                      <a:pt x="468308" y="385568"/>
                    </a:cubicBezTo>
                    <a:cubicBezTo>
                      <a:pt x="474174" y="379885"/>
                      <a:pt x="478085" y="372308"/>
                      <a:pt x="475152" y="362836"/>
                    </a:cubicBezTo>
                    <a:cubicBezTo>
                      <a:pt x="467330" y="332528"/>
                      <a:pt x="434087" y="324951"/>
                      <a:pt x="399866" y="326845"/>
                    </a:cubicBezTo>
                    <a:cubicBezTo>
                      <a:pt x="418443" y="314533"/>
                      <a:pt x="436042" y="299379"/>
                      <a:pt x="448753" y="281383"/>
                    </a:cubicBezTo>
                    <a:cubicBezTo>
                      <a:pt x="462441" y="262441"/>
                      <a:pt x="481019" y="229291"/>
                      <a:pt x="467330" y="205613"/>
                    </a:cubicBezTo>
                    <a:cubicBezTo>
                      <a:pt x="453642" y="182882"/>
                      <a:pt x="422354" y="184776"/>
                      <a:pt x="400843" y="196142"/>
                    </a:cubicBezTo>
                    <a:cubicBezTo>
                      <a:pt x="391066" y="200877"/>
                      <a:pt x="383244" y="206560"/>
                      <a:pt x="374445" y="212243"/>
                    </a:cubicBezTo>
                    <a:cubicBezTo>
                      <a:pt x="398888" y="175305"/>
                      <a:pt x="424309" y="137420"/>
                      <a:pt x="431153" y="93852"/>
                    </a:cubicBezTo>
                    <a:cubicBezTo>
                      <a:pt x="436042" y="60702"/>
                      <a:pt x="418443" y="10505"/>
                      <a:pt x="374445" y="19028"/>
                    </a:cubicBezTo>
                    <a:cubicBezTo>
                      <a:pt x="329469" y="27553"/>
                      <a:pt x="302091" y="73962"/>
                      <a:pt x="285470" y="110900"/>
                    </a:cubicBezTo>
                    <a:cubicBezTo>
                      <a:pt x="281558" y="118477"/>
                      <a:pt x="278625" y="127001"/>
                      <a:pt x="275692" y="134578"/>
                    </a:cubicBezTo>
                    <a:cubicBezTo>
                      <a:pt x="274714" y="123213"/>
                      <a:pt x="271781" y="109953"/>
                      <a:pt x="269826" y="101429"/>
                    </a:cubicBezTo>
                    <a:cubicBezTo>
                      <a:pt x="265915" y="81539"/>
                      <a:pt x="259071" y="53125"/>
                      <a:pt x="240493" y="41760"/>
                    </a:cubicBezTo>
                    <a:cubicBezTo>
                      <a:pt x="209206" y="21870"/>
                      <a:pt x="159340" y="37971"/>
                      <a:pt x="138808" y="65438"/>
                    </a:cubicBezTo>
                    <a:cubicBezTo>
                      <a:pt x="110453" y="101429"/>
                      <a:pt x="108498" y="151627"/>
                      <a:pt x="115342" y="200877"/>
                    </a:cubicBezTo>
                    <a:cubicBezTo>
                      <a:pt x="92854" y="167728"/>
                      <a:pt x="58633" y="139314"/>
                      <a:pt x="25390" y="176252"/>
                    </a:cubicBezTo>
                    <a:cubicBezTo>
                      <a:pt x="3879" y="199930"/>
                      <a:pt x="9746" y="238763"/>
                      <a:pt x="18546" y="271912"/>
                    </a:cubicBezTo>
                    <a:cubicBezTo>
                      <a:pt x="13657" y="269071"/>
                      <a:pt x="8768" y="263388"/>
                      <a:pt x="7790" y="259599"/>
                    </a:cubicBezTo>
                    <a:cubicBezTo>
                      <a:pt x="-5898" y="209402"/>
                      <a:pt x="-8832" y="144997"/>
                      <a:pt x="61566" y="143102"/>
                    </a:cubicBezTo>
                    <a:close/>
                  </a:path>
                </a:pathLst>
              </a:custGeom>
              <a:solidFill>
                <a:srgbClr val="96BE3D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200" name="Freeform: Shape 115">
              <a:extLst>
                <a:ext uri="{FF2B5EF4-FFF2-40B4-BE49-F238E27FC236}">
                  <a16:creationId xmlns:a16="http://schemas.microsoft.com/office/drawing/2014/main" id="{B20A2D81-5274-7AE0-2770-DD202F7F3C36}"/>
                </a:ext>
              </a:extLst>
            </p:cNvPr>
            <p:cNvSpPr/>
            <p:nvPr/>
          </p:nvSpPr>
          <p:spPr>
            <a:xfrm>
              <a:off x="6106502" y="-125128"/>
              <a:ext cx="409184" cy="490631"/>
            </a:xfrm>
            <a:custGeom>
              <a:avLst/>
              <a:gdLst>
                <a:gd name="connsiteX0" fmla="*/ 8300 w 409184"/>
                <a:gd name="connsiteY0" fmla="*/ 377852 h 490631"/>
                <a:gd name="connsiteX1" fmla="*/ 52298 w 409184"/>
                <a:gd name="connsiteY1" fmla="*/ 395848 h 490631"/>
                <a:gd name="connsiteX2" fmla="*/ 106074 w 409184"/>
                <a:gd name="connsiteY2" fmla="*/ 365540 h 490631"/>
                <a:gd name="connsiteX3" fmla="*/ 146161 w 409184"/>
                <a:gd name="connsiteY3" fmla="*/ 483931 h 490631"/>
                <a:gd name="connsiteX4" fmla="*/ 197983 w 409184"/>
                <a:gd name="connsiteY4" fmla="*/ 457411 h 490631"/>
                <a:gd name="connsiteX5" fmla="*/ 202871 w 409184"/>
                <a:gd name="connsiteY5" fmla="*/ 378799 h 490631"/>
                <a:gd name="connsiteX6" fmla="*/ 317267 w 409184"/>
                <a:gd name="connsiteY6" fmla="*/ 483931 h 490631"/>
                <a:gd name="connsiteX7" fmla="*/ 379843 w 409184"/>
                <a:gd name="connsiteY7" fmla="*/ 460252 h 490631"/>
                <a:gd name="connsiteX8" fmla="*/ 362244 w 409184"/>
                <a:gd name="connsiteY8" fmla="*/ 370275 h 490631"/>
                <a:gd name="connsiteX9" fmla="*/ 298690 w 409184"/>
                <a:gd name="connsiteY9" fmla="*/ 285981 h 490631"/>
                <a:gd name="connsiteX10" fmla="*/ 324111 w 409184"/>
                <a:gd name="connsiteY10" fmla="*/ 284086 h 490631"/>
                <a:gd name="connsiteX11" fmla="*/ 367132 w 409184"/>
                <a:gd name="connsiteY11" fmla="*/ 285033 h 490631"/>
                <a:gd name="connsiteX12" fmla="*/ 369088 w 409184"/>
                <a:gd name="connsiteY12" fmla="*/ 261355 h 490631"/>
                <a:gd name="connsiteX13" fmla="*/ 324111 w 409184"/>
                <a:gd name="connsiteY13" fmla="*/ 244307 h 490631"/>
                <a:gd name="connsiteX14" fmla="*/ 408197 w 409184"/>
                <a:gd name="connsiteY14" fmla="*/ 156224 h 490631"/>
                <a:gd name="connsiteX15" fmla="*/ 335844 w 409184"/>
                <a:gd name="connsiteY15" fmla="*/ 157171 h 490631"/>
                <a:gd name="connsiteX16" fmla="*/ 361266 w 409184"/>
                <a:gd name="connsiteY16" fmla="*/ 9419 h 490631"/>
                <a:gd name="connsiteX17" fmla="*/ 309445 w 409184"/>
                <a:gd name="connsiteY17" fmla="*/ 23626 h 490631"/>
                <a:gd name="connsiteX18" fmla="*/ 282069 w 409184"/>
                <a:gd name="connsiteY18" fmla="*/ 86136 h 490631"/>
                <a:gd name="connsiteX19" fmla="*/ 230248 w 409184"/>
                <a:gd name="connsiteY19" fmla="*/ 70035 h 490631"/>
                <a:gd name="connsiteX20" fmla="*/ 225359 w 409184"/>
                <a:gd name="connsiteY20" fmla="*/ 88978 h 490631"/>
                <a:gd name="connsiteX21" fmla="*/ 187227 w 409184"/>
                <a:gd name="connsiteY21" fmla="*/ 66247 h 490631"/>
                <a:gd name="connsiteX22" fmla="*/ 149095 w 409184"/>
                <a:gd name="connsiteY22" fmla="*/ 112656 h 490631"/>
                <a:gd name="connsiteX23" fmla="*/ 163761 w 409184"/>
                <a:gd name="connsiteY23" fmla="*/ 177061 h 490631"/>
                <a:gd name="connsiteX24" fmla="*/ 50343 w 409184"/>
                <a:gd name="connsiteY24" fmla="*/ 170431 h 490631"/>
                <a:gd name="connsiteX25" fmla="*/ 108029 w 409184"/>
                <a:gd name="connsiteY25" fmla="*/ 254725 h 490631"/>
                <a:gd name="connsiteX26" fmla="*/ 8300 w 409184"/>
                <a:gd name="connsiteY26" fmla="*/ 377852 h 49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9184" h="490631">
                  <a:moveTo>
                    <a:pt x="8300" y="377852"/>
                  </a:moveTo>
                  <a:cubicBezTo>
                    <a:pt x="16122" y="392059"/>
                    <a:pt x="36655" y="397742"/>
                    <a:pt x="52298" y="395848"/>
                  </a:cubicBezTo>
                  <a:cubicBezTo>
                    <a:pt x="79675" y="393006"/>
                    <a:pt x="94341" y="382588"/>
                    <a:pt x="106074" y="365540"/>
                  </a:cubicBezTo>
                  <a:cubicBezTo>
                    <a:pt x="103141" y="408160"/>
                    <a:pt x="114874" y="458358"/>
                    <a:pt x="146161" y="483931"/>
                  </a:cubicBezTo>
                  <a:cubicBezTo>
                    <a:pt x="167672" y="500979"/>
                    <a:pt x="192116" y="476353"/>
                    <a:pt x="197983" y="457411"/>
                  </a:cubicBezTo>
                  <a:cubicBezTo>
                    <a:pt x="206782" y="431839"/>
                    <a:pt x="206782" y="405319"/>
                    <a:pt x="202871" y="378799"/>
                  </a:cubicBezTo>
                  <a:cubicBezTo>
                    <a:pt x="229270" y="423314"/>
                    <a:pt x="274247" y="462147"/>
                    <a:pt x="317267" y="483931"/>
                  </a:cubicBezTo>
                  <a:cubicBezTo>
                    <a:pt x="343666" y="497190"/>
                    <a:pt x="373976" y="491508"/>
                    <a:pt x="379843" y="460252"/>
                  </a:cubicBezTo>
                  <a:cubicBezTo>
                    <a:pt x="386687" y="428050"/>
                    <a:pt x="377887" y="399636"/>
                    <a:pt x="362244" y="370275"/>
                  </a:cubicBezTo>
                  <a:cubicBezTo>
                    <a:pt x="346599" y="339967"/>
                    <a:pt x="325089" y="308712"/>
                    <a:pt x="298690" y="285981"/>
                  </a:cubicBezTo>
                  <a:cubicBezTo>
                    <a:pt x="274247" y="266091"/>
                    <a:pt x="313357" y="282192"/>
                    <a:pt x="324111" y="284086"/>
                  </a:cubicBezTo>
                  <a:cubicBezTo>
                    <a:pt x="338777" y="286928"/>
                    <a:pt x="351489" y="287875"/>
                    <a:pt x="367132" y="285033"/>
                  </a:cubicBezTo>
                  <a:cubicBezTo>
                    <a:pt x="382776" y="282192"/>
                    <a:pt x="374954" y="267985"/>
                    <a:pt x="369088" y="261355"/>
                  </a:cubicBezTo>
                  <a:cubicBezTo>
                    <a:pt x="360288" y="249990"/>
                    <a:pt x="341710" y="247148"/>
                    <a:pt x="324111" y="244307"/>
                  </a:cubicBezTo>
                  <a:cubicBezTo>
                    <a:pt x="365177" y="228206"/>
                    <a:pt x="416997" y="199792"/>
                    <a:pt x="408197" y="156224"/>
                  </a:cubicBezTo>
                  <a:cubicBezTo>
                    <a:pt x="402331" y="125916"/>
                    <a:pt x="364199" y="142017"/>
                    <a:pt x="335844" y="157171"/>
                  </a:cubicBezTo>
                  <a:cubicBezTo>
                    <a:pt x="365177" y="113603"/>
                    <a:pt x="399398" y="45410"/>
                    <a:pt x="361266" y="9419"/>
                  </a:cubicBezTo>
                  <a:cubicBezTo>
                    <a:pt x="341710" y="-8576"/>
                    <a:pt x="321178" y="895"/>
                    <a:pt x="309445" y="23626"/>
                  </a:cubicBezTo>
                  <a:cubicBezTo>
                    <a:pt x="299667" y="43516"/>
                    <a:pt x="291846" y="65300"/>
                    <a:pt x="282069" y="86136"/>
                  </a:cubicBezTo>
                  <a:cubicBezTo>
                    <a:pt x="267402" y="65300"/>
                    <a:pt x="246870" y="48251"/>
                    <a:pt x="230248" y="70035"/>
                  </a:cubicBezTo>
                  <a:cubicBezTo>
                    <a:pt x="226337" y="74771"/>
                    <a:pt x="225359" y="81401"/>
                    <a:pt x="225359" y="88978"/>
                  </a:cubicBezTo>
                  <a:cubicBezTo>
                    <a:pt x="214604" y="74771"/>
                    <a:pt x="201893" y="65300"/>
                    <a:pt x="187227" y="66247"/>
                  </a:cubicBezTo>
                  <a:cubicBezTo>
                    <a:pt x="160828" y="68141"/>
                    <a:pt x="150073" y="88978"/>
                    <a:pt x="149095" y="112656"/>
                  </a:cubicBezTo>
                  <a:cubicBezTo>
                    <a:pt x="148117" y="136334"/>
                    <a:pt x="154962" y="167590"/>
                    <a:pt x="163761" y="177061"/>
                  </a:cubicBezTo>
                  <a:cubicBezTo>
                    <a:pt x="136384" y="143911"/>
                    <a:pt x="74787" y="128757"/>
                    <a:pt x="50343" y="170431"/>
                  </a:cubicBezTo>
                  <a:cubicBezTo>
                    <a:pt x="30788" y="204528"/>
                    <a:pt x="73809" y="240519"/>
                    <a:pt x="108029" y="254725"/>
                  </a:cubicBezTo>
                  <a:cubicBezTo>
                    <a:pt x="58165" y="279351"/>
                    <a:pt x="-26899" y="316289"/>
                    <a:pt x="8300" y="377852"/>
                  </a:cubicBezTo>
                  <a:close/>
                </a:path>
              </a:pathLst>
            </a:custGeom>
            <a:solidFill>
              <a:srgbClr val="96BE3D"/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" name="Freeform: Shape 116">
              <a:extLst>
                <a:ext uri="{FF2B5EF4-FFF2-40B4-BE49-F238E27FC236}">
                  <a16:creationId xmlns:a16="http://schemas.microsoft.com/office/drawing/2014/main" id="{E0BA3461-763C-95EA-880F-C607E445AB97}"/>
                </a:ext>
              </a:extLst>
            </p:cNvPr>
            <p:cNvSpPr/>
            <p:nvPr/>
          </p:nvSpPr>
          <p:spPr>
            <a:xfrm>
              <a:off x="7355223" y="94385"/>
              <a:ext cx="432505" cy="420895"/>
            </a:xfrm>
            <a:custGeom>
              <a:avLst/>
              <a:gdLst>
                <a:gd name="connsiteX0" fmla="*/ 33580 w 432505"/>
                <a:gd name="connsiteY0" fmla="*/ 177281 h 420895"/>
                <a:gd name="connsiteX1" fmla="*/ 87357 w 432505"/>
                <a:gd name="connsiteY1" fmla="*/ 325033 h 420895"/>
                <a:gd name="connsiteX2" fmla="*/ 153843 w 432505"/>
                <a:gd name="connsiteY2" fmla="*/ 285254 h 420895"/>
                <a:gd name="connsiteX3" fmla="*/ 154821 w 432505"/>
                <a:gd name="connsiteY3" fmla="*/ 280518 h 420895"/>
                <a:gd name="connsiteX4" fmla="*/ 195886 w 432505"/>
                <a:gd name="connsiteY4" fmla="*/ 344923 h 420895"/>
                <a:gd name="connsiteX5" fmla="*/ 275084 w 432505"/>
                <a:gd name="connsiteY5" fmla="*/ 419746 h 420895"/>
                <a:gd name="connsiteX6" fmla="*/ 272150 w 432505"/>
                <a:gd name="connsiteY6" fmla="*/ 318404 h 420895"/>
                <a:gd name="connsiteX7" fmla="*/ 352326 w 432505"/>
                <a:gd name="connsiteY7" fmla="*/ 335452 h 420895"/>
                <a:gd name="connsiteX8" fmla="*/ 421745 w 432505"/>
                <a:gd name="connsiteY8" fmla="*/ 295672 h 420895"/>
                <a:gd name="connsiteX9" fmla="*/ 430545 w 432505"/>
                <a:gd name="connsiteY9" fmla="*/ 280518 h 420895"/>
                <a:gd name="connsiteX10" fmla="*/ 423700 w 432505"/>
                <a:gd name="connsiteY10" fmla="*/ 236950 h 420895"/>
                <a:gd name="connsiteX11" fmla="*/ 383613 w 432505"/>
                <a:gd name="connsiteY11" fmla="*/ 218008 h 420895"/>
                <a:gd name="connsiteX12" fmla="*/ 364058 w 432505"/>
                <a:gd name="connsiteY12" fmla="*/ 214219 h 420895"/>
                <a:gd name="connsiteX13" fmla="*/ 387524 w 432505"/>
                <a:gd name="connsiteY13" fmla="*/ 183911 h 420895"/>
                <a:gd name="connsiteX14" fmla="*/ 368947 w 432505"/>
                <a:gd name="connsiteY14" fmla="*/ 165916 h 420895"/>
                <a:gd name="connsiteX15" fmla="*/ 314194 w 432505"/>
                <a:gd name="connsiteY15" fmla="*/ 151709 h 420895"/>
                <a:gd name="connsiteX16" fmla="*/ 348414 w 432505"/>
                <a:gd name="connsiteY16" fmla="*/ 20058 h 420895"/>
                <a:gd name="connsiteX17" fmla="*/ 226196 w 432505"/>
                <a:gd name="connsiteY17" fmla="*/ 77833 h 420895"/>
                <a:gd name="connsiteX18" fmla="*/ 161665 w 432505"/>
                <a:gd name="connsiteY18" fmla="*/ 26688 h 420895"/>
                <a:gd name="connsiteX19" fmla="*/ 149932 w 432505"/>
                <a:gd name="connsiteY19" fmla="*/ 86357 h 420895"/>
                <a:gd name="connsiteX20" fmla="*/ 26736 w 432505"/>
                <a:gd name="connsiteY20" fmla="*/ 44683 h 420895"/>
                <a:gd name="connsiteX21" fmla="*/ 37492 w 432505"/>
                <a:gd name="connsiteY21" fmla="*/ 126136 h 420895"/>
                <a:gd name="connsiteX22" fmla="*/ 337 w 432505"/>
                <a:gd name="connsiteY22" fmla="*/ 127083 h 420895"/>
                <a:gd name="connsiteX23" fmla="*/ 33580 w 432505"/>
                <a:gd name="connsiteY23" fmla="*/ 177281 h 420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2505" h="420895">
                  <a:moveTo>
                    <a:pt x="33580" y="177281"/>
                  </a:moveTo>
                  <a:cubicBezTo>
                    <a:pt x="25758" y="231267"/>
                    <a:pt x="45314" y="307038"/>
                    <a:pt x="87357" y="325033"/>
                  </a:cubicBezTo>
                  <a:cubicBezTo>
                    <a:pt x="124511" y="341134"/>
                    <a:pt x="147976" y="323139"/>
                    <a:pt x="153843" y="285254"/>
                  </a:cubicBezTo>
                  <a:cubicBezTo>
                    <a:pt x="153843" y="284307"/>
                    <a:pt x="153843" y="282413"/>
                    <a:pt x="154821" y="280518"/>
                  </a:cubicBezTo>
                  <a:cubicBezTo>
                    <a:pt x="166554" y="304196"/>
                    <a:pt x="182198" y="326928"/>
                    <a:pt x="195886" y="344923"/>
                  </a:cubicBezTo>
                  <a:cubicBezTo>
                    <a:pt x="214463" y="370496"/>
                    <a:pt x="240863" y="412169"/>
                    <a:pt x="275084" y="419746"/>
                  </a:cubicBezTo>
                  <a:cubicBezTo>
                    <a:pt x="326904" y="431112"/>
                    <a:pt x="301482" y="355342"/>
                    <a:pt x="272150" y="318404"/>
                  </a:cubicBezTo>
                  <a:cubicBezTo>
                    <a:pt x="297571" y="329769"/>
                    <a:pt x="325926" y="341134"/>
                    <a:pt x="352326" y="335452"/>
                  </a:cubicBezTo>
                  <a:cubicBezTo>
                    <a:pt x="375791" y="330716"/>
                    <a:pt x="409035" y="318404"/>
                    <a:pt x="421745" y="295672"/>
                  </a:cubicBezTo>
                  <a:cubicBezTo>
                    <a:pt x="425656" y="290937"/>
                    <a:pt x="429567" y="286201"/>
                    <a:pt x="430545" y="280518"/>
                  </a:cubicBezTo>
                  <a:cubicBezTo>
                    <a:pt x="433479" y="267259"/>
                    <a:pt x="434456" y="247369"/>
                    <a:pt x="423700" y="236950"/>
                  </a:cubicBezTo>
                  <a:cubicBezTo>
                    <a:pt x="411968" y="225585"/>
                    <a:pt x="398280" y="220849"/>
                    <a:pt x="383613" y="218008"/>
                  </a:cubicBezTo>
                  <a:cubicBezTo>
                    <a:pt x="377747" y="216113"/>
                    <a:pt x="370902" y="215166"/>
                    <a:pt x="364058" y="214219"/>
                  </a:cubicBezTo>
                  <a:cubicBezTo>
                    <a:pt x="377747" y="207589"/>
                    <a:pt x="391435" y="200959"/>
                    <a:pt x="387524" y="183911"/>
                  </a:cubicBezTo>
                  <a:cubicBezTo>
                    <a:pt x="385568" y="176334"/>
                    <a:pt x="375791" y="168757"/>
                    <a:pt x="368947" y="165916"/>
                  </a:cubicBezTo>
                  <a:cubicBezTo>
                    <a:pt x="357214" y="161180"/>
                    <a:pt x="334726" y="153603"/>
                    <a:pt x="314194" y="151709"/>
                  </a:cubicBezTo>
                  <a:cubicBezTo>
                    <a:pt x="346459" y="111929"/>
                    <a:pt x="376769" y="53208"/>
                    <a:pt x="348414" y="20058"/>
                  </a:cubicBezTo>
                  <a:cubicBezTo>
                    <a:pt x="304416" y="-33929"/>
                    <a:pt x="254551" y="33318"/>
                    <a:pt x="226196" y="77833"/>
                  </a:cubicBezTo>
                  <a:cubicBezTo>
                    <a:pt x="216419" y="48472"/>
                    <a:pt x="190019" y="19111"/>
                    <a:pt x="161665" y="26688"/>
                  </a:cubicBezTo>
                  <a:cubicBezTo>
                    <a:pt x="145043" y="31423"/>
                    <a:pt x="143088" y="60784"/>
                    <a:pt x="149932" y="86357"/>
                  </a:cubicBezTo>
                  <a:cubicBezTo>
                    <a:pt x="115711" y="50366"/>
                    <a:pt x="54113" y="10587"/>
                    <a:pt x="26736" y="44683"/>
                  </a:cubicBezTo>
                  <a:cubicBezTo>
                    <a:pt x="7182" y="68362"/>
                    <a:pt x="16959" y="101511"/>
                    <a:pt x="37492" y="126136"/>
                  </a:cubicBezTo>
                  <a:cubicBezTo>
                    <a:pt x="19892" y="118559"/>
                    <a:pt x="1315" y="114771"/>
                    <a:pt x="337" y="127083"/>
                  </a:cubicBezTo>
                  <a:cubicBezTo>
                    <a:pt x="-2596" y="145079"/>
                    <a:pt x="14026" y="164969"/>
                    <a:pt x="33580" y="177281"/>
                  </a:cubicBezTo>
                  <a:close/>
                </a:path>
              </a:pathLst>
            </a:custGeom>
            <a:solidFill>
              <a:srgbClr val="96BE3D"/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58" name="Graphic 25">
            <a:extLst>
              <a:ext uri="{FF2B5EF4-FFF2-40B4-BE49-F238E27FC236}">
                <a16:creationId xmlns:a16="http://schemas.microsoft.com/office/drawing/2014/main" id="{A8F69030-52E6-5A29-11E5-0DE83D41B40B}"/>
              </a:ext>
            </a:extLst>
          </p:cNvPr>
          <p:cNvGrpSpPr/>
          <p:nvPr/>
        </p:nvGrpSpPr>
        <p:grpSpPr>
          <a:xfrm>
            <a:off x="-6458956" y="-463337"/>
            <a:ext cx="6159181" cy="5274379"/>
            <a:chOff x="882499" y="-823980"/>
            <a:chExt cx="6159181" cy="5274379"/>
          </a:xfrm>
        </p:grpSpPr>
        <p:grpSp>
          <p:nvGrpSpPr>
            <p:cNvPr id="259" name="Graphic 25">
              <a:extLst>
                <a:ext uri="{FF2B5EF4-FFF2-40B4-BE49-F238E27FC236}">
                  <a16:creationId xmlns:a16="http://schemas.microsoft.com/office/drawing/2014/main" id="{70135CB2-05C2-F466-F47C-33C2DBA8FD41}"/>
                </a:ext>
              </a:extLst>
            </p:cNvPr>
            <p:cNvGrpSpPr/>
            <p:nvPr/>
          </p:nvGrpSpPr>
          <p:grpSpPr>
            <a:xfrm>
              <a:off x="2807091" y="1120035"/>
              <a:ext cx="2431651" cy="3330363"/>
              <a:chOff x="2807091" y="1120035"/>
              <a:chExt cx="2431651" cy="3330363"/>
            </a:xfrm>
          </p:grpSpPr>
          <p:sp>
            <p:nvSpPr>
              <p:cNvPr id="267" name="Freeform: Shape 29">
                <a:extLst>
                  <a:ext uri="{FF2B5EF4-FFF2-40B4-BE49-F238E27FC236}">
                    <a16:creationId xmlns:a16="http://schemas.microsoft.com/office/drawing/2014/main" id="{5CB1ED3D-CA05-23F5-BC22-E8CDBCF0F9A8}"/>
                  </a:ext>
                </a:extLst>
              </p:cNvPr>
              <p:cNvSpPr/>
              <p:nvPr/>
            </p:nvSpPr>
            <p:spPr>
              <a:xfrm>
                <a:off x="2810024" y="1120982"/>
                <a:ext cx="2428718" cy="3327521"/>
              </a:xfrm>
              <a:custGeom>
                <a:avLst/>
                <a:gdLst>
                  <a:gd name="connsiteX0" fmla="*/ 2419919 w 2428718"/>
                  <a:gd name="connsiteY0" fmla="*/ 477612 h 3327521"/>
                  <a:gd name="connsiteX1" fmla="*/ 2197971 w 2428718"/>
                  <a:gd name="connsiteY1" fmla="*/ 797741 h 3327521"/>
                  <a:gd name="connsiteX2" fmla="*/ 1883137 w 2428718"/>
                  <a:gd name="connsiteY2" fmla="*/ 1092298 h 3327521"/>
                  <a:gd name="connsiteX3" fmla="*/ 1634789 w 2428718"/>
                  <a:gd name="connsiteY3" fmla="*/ 1176593 h 3327521"/>
                  <a:gd name="connsiteX4" fmla="*/ 1641634 w 2428718"/>
                  <a:gd name="connsiteY4" fmla="*/ 1163333 h 3327521"/>
                  <a:gd name="connsiteX5" fmla="*/ 1692476 w 2428718"/>
                  <a:gd name="connsiteY5" fmla="*/ 998533 h 3327521"/>
                  <a:gd name="connsiteX6" fmla="*/ 1692476 w 2428718"/>
                  <a:gd name="connsiteY6" fmla="*/ 997585 h 3327521"/>
                  <a:gd name="connsiteX7" fmla="*/ 1886070 w 2428718"/>
                  <a:gd name="connsiteY7" fmla="*/ 681244 h 3327521"/>
                  <a:gd name="connsiteX8" fmla="*/ 2007310 w 2428718"/>
                  <a:gd name="connsiteY8" fmla="*/ 416048 h 3327521"/>
                  <a:gd name="connsiteX9" fmla="*/ 2026865 w 2428718"/>
                  <a:gd name="connsiteY9" fmla="*/ 213363 h 3327521"/>
                  <a:gd name="connsiteX10" fmla="*/ 2024910 w 2428718"/>
                  <a:gd name="connsiteY10" fmla="*/ 213363 h 3327521"/>
                  <a:gd name="connsiteX11" fmla="*/ 2011221 w 2428718"/>
                  <a:gd name="connsiteY11" fmla="*/ 218098 h 3327521"/>
                  <a:gd name="connsiteX12" fmla="*/ 2011221 w 2428718"/>
                  <a:gd name="connsiteY12" fmla="*/ 221887 h 3327521"/>
                  <a:gd name="connsiteX13" fmla="*/ 2010243 w 2428718"/>
                  <a:gd name="connsiteY13" fmla="*/ 275873 h 3327521"/>
                  <a:gd name="connsiteX14" fmla="*/ 1998511 w 2428718"/>
                  <a:gd name="connsiteY14" fmla="*/ 288186 h 3327521"/>
                  <a:gd name="connsiteX15" fmla="*/ 1993622 w 2428718"/>
                  <a:gd name="connsiteY15" fmla="*/ 303340 h 3327521"/>
                  <a:gd name="connsiteX16" fmla="*/ 1997533 w 2428718"/>
                  <a:gd name="connsiteY16" fmla="*/ 315653 h 3327521"/>
                  <a:gd name="connsiteX17" fmla="*/ 1982867 w 2428718"/>
                  <a:gd name="connsiteY17" fmla="*/ 357326 h 3327521"/>
                  <a:gd name="connsiteX18" fmla="*/ 1927135 w 2428718"/>
                  <a:gd name="connsiteY18" fmla="*/ 500343 h 3327521"/>
                  <a:gd name="connsiteX19" fmla="*/ 1747230 w 2428718"/>
                  <a:gd name="connsiteY19" fmla="*/ 791111 h 3327521"/>
                  <a:gd name="connsiteX20" fmla="*/ 1728653 w 2428718"/>
                  <a:gd name="connsiteY20" fmla="*/ 821419 h 3327521"/>
                  <a:gd name="connsiteX21" fmla="*/ 1717898 w 2428718"/>
                  <a:gd name="connsiteY21" fmla="*/ 782587 h 3327521"/>
                  <a:gd name="connsiteX22" fmla="*/ 1722787 w 2428718"/>
                  <a:gd name="connsiteY22" fmla="*/ 210522 h 3327521"/>
                  <a:gd name="connsiteX23" fmla="*/ 1720831 w 2428718"/>
                  <a:gd name="connsiteY23" fmla="*/ 209574 h 3327521"/>
                  <a:gd name="connsiteX24" fmla="*/ 1715942 w 2428718"/>
                  <a:gd name="connsiteY24" fmla="*/ 216204 h 3327521"/>
                  <a:gd name="connsiteX25" fmla="*/ 1717898 w 2428718"/>
                  <a:gd name="connsiteY25" fmla="*/ 216204 h 3327521"/>
                  <a:gd name="connsiteX26" fmla="*/ 1689543 w 2428718"/>
                  <a:gd name="connsiteY26" fmla="*/ 356379 h 3327521"/>
                  <a:gd name="connsiteX27" fmla="*/ 1655322 w 2428718"/>
                  <a:gd name="connsiteY27" fmla="*/ 484242 h 3327521"/>
                  <a:gd name="connsiteX28" fmla="*/ 1632834 w 2428718"/>
                  <a:gd name="connsiteY28" fmla="*/ 695451 h 3327521"/>
                  <a:gd name="connsiteX29" fmla="*/ 1666077 w 2428718"/>
                  <a:gd name="connsiteY29" fmla="*/ 830890 h 3327521"/>
                  <a:gd name="connsiteX30" fmla="*/ 1579058 w 2428718"/>
                  <a:gd name="connsiteY30" fmla="*/ 1130184 h 3327521"/>
                  <a:gd name="connsiteX31" fmla="*/ 1486172 w 2428718"/>
                  <a:gd name="connsiteY31" fmla="*/ 1309191 h 3327521"/>
                  <a:gd name="connsiteX32" fmla="*/ 1397197 w 2428718"/>
                  <a:gd name="connsiteY32" fmla="*/ 1450313 h 3327521"/>
                  <a:gd name="connsiteX33" fmla="*/ 1304312 w 2428718"/>
                  <a:gd name="connsiteY33" fmla="*/ 1554497 h 3327521"/>
                  <a:gd name="connsiteX34" fmla="*/ 1337555 w 2428718"/>
                  <a:gd name="connsiteY34" fmla="*/ 1414322 h 3327521"/>
                  <a:gd name="connsiteX35" fmla="*/ 1351244 w 2428718"/>
                  <a:gd name="connsiteY35" fmla="*/ 1109347 h 3327521"/>
                  <a:gd name="connsiteX36" fmla="*/ 1415775 w 2428718"/>
                  <a:gd name="connsiteY36" fmla="*/ 724812 h 3327521"/>
                  <a:gd name="connsiteX37" fmla="*/ 1456840 w 2428718"/>
                  <a:gd name="connsiteY37" fmla="*/ 327965 h 3327521"/>
                  <a:gd name="connsiteX38" fmla="*/ 1470528 w 2428718"/>
                  <a:gd name="connsiteY38" fmla="*/ 112967 h 3327521"/>
                  <a:gd name="connsiteX39" fmla="*/ 1421641 w 2428718"/>
                  <a:gd name="connsiteY39" fmla="*/ 119597 h 3327521"/>
                  <a:gd name="connsiteX40" fmla="*/ 1420663 w 2428718"/>
                  <a:gd name="connsiteY40" fmla="*/ 126227 h 3327521"/>
                  <a:gd name="connsiteX41" fmla="*/ 1420663 w 2428718"/>
                  <a:gd name="connsiteY41" fmla="*/ 127174 h 3327521"/>
                  <a:gd name="connsiteX42" fmla="*/ 1397197 w 2428718"/>
                  <a:gd name="connsiteY42" fmla="*/ 395211 h 3327521"/>
                  <a:gd name="connsiteX43" fmla="*/ 1382531 w 2428718"/>
                  <a:gd name="connsiteY43" fmla="*/ 553382 h 3327521"/>
                  <a:gd name="connsiteX44" fmla="*/ 1375687 w 2428718"/>
                  <a:gd name="connsiteY44" fmla="*/ 619681 h 3327521"/>
                  <a:gd name="connsiteX45" fmla="*/ 1326800 w 2428718"/>
                  <a:gd name="connsiteY45" fmla="*/ 805318 h 3327521"/>
                  <a:gd name="connsiteX46" fmla="*/ 1301378 w 2428718"/>
                  <a:gd name="connsiteY46" fmla="*/ 915185 h 3327521"/>
                  <a:gd name="connsiteX47" fmla="*/ 1223159 w 2428718"/>
                  <a:gd name="connsiteY47" fmla="*/ 564747 h 3327521"/>
                  <a:gd name="connsiteX48" fmla="*/ 1205560 w 2428718"/>
                  <a:gd name="connsiteY48" fmla="*/ 357326 h 3327521"/>
                  <a:gd name="connsiteX49" fmla="*/ 1222181 w 2428718"/>
                  <a:gd name="connsiteY49" fmla="*/ 138540 h 3327521"/>
                  <a:gd name="connsiteX50" fmla="*/ 1184049 w 2428718"/>
                  <a:gd name="connsiteY50" fmla="*/ 143275 h 3327521"/>
                  <a:gd name="connsiteX51" fmla="*/ 1183071 w 2428718"/>
                  <a:gd name="connsiteY51" fmla="*/ 148958 h 3327521"/>
                  <a:gd name="connsiteX52" fmla="*/ 1224137 w 2428718"/>
                  <a:gd name="connsiteY52" fmla="*/ 896243 h 3327521"/>
                  <a:gd name="connsiteX53" fmla="*/ 1251514 w 2428718"/>
                  <a:gd name="connsiteY53" fmla="*/ 1258993 h 3327521"/>
                  <a:gd name="connsiteX54" fmla="*/ 1209471 w 2428718"/>
                  <a:gd name="connsiteY54" fmla="*/ 1421899 h 3327521"/>
                  <a:gd name="connsiteX55" fmla="*/ 1145917 w 2428718"/>
                  <a:gd name="connsiteY55" fmla="*/ 1581964 h 3327521"/>
                  <a:gd name="connsiteX56" fmla="*/ 1145917 w 2428718"/>
                  <a:gd name="connsiteY56" fmla="*/ 1581017 h 3327521"/>
                  <a:gd name="connsiteX57" fmla="*/ 1126362 w 2428718"/>
                  <a:gd name="connsiteY57" fmla="*/ 1287407 h 3327521"/>
                  <a:gd name="connsiteX58" fmla="*/ 1068675 w 2428718"/>
                  <a:gd name="connsiteY58" fmla="*/ 1030735 h 3327521"/>
                  <a:gd name="connsiteX59" fmla="*/ 960146 w 2428718"/>
                  <a:gd name="connsiteY59" fmla="*/ 781640 h 3327521"/>
                  <a:gd name="connsiteX60" fmla="*/ 850638 w 2428718"/>
                  <a:gd name="connsiteY60" fmla="*/ 228517 h 3327521"/>
                  <a:gd name="connsiteX61" fmla="*/ 812506 w 2428718"/>
                  <a:gd name="connsiteY61" fmla="*/ 2153 h 3327521"/>
                  <a:gd name="connsiteX62" fmla="*/ 798818 w 2428718"/>
                  <a:gd name="connsiteY62" fmla="*/ 9730 h 3327521"/>
                  <a:gd name="connsiteX63" fmla="*/ 850638 w 2428718"/>
                  <a:gd name="connsiteY63" fmla="*/ 614945 h 3327521"/>
                  <a:gd name="connsiteX64" fmla="*/ 939613 w 2428718"/>
                  <a:gd name="connsiteY64" fmla="*/ 895295 h 3327521"/>
                  <a:gd name="connsiteX65" fmla="*/ 950368 w 2428718"/>
                  <a:gd name="connsiteY65" fmla="*/ 931287 h 3327521"/>
                  <a:gd name="connsiteX66" fmla="*/ 901481 w 2428718"/>
                  <a:gd name="connsiteY66" fmla="*/ 888665 h 3327521"/>
                  <a:gd name="connsiteX67" fmla="*/ 746997 w 2428718"/>
                  <a:gd name="connsiteY67" fmla="*/ 726706 h 3327521"/>
                  <a:gd name="connsiteX68" fmla="*/ 662911 w 2428718"/>
                  <a:gd name="connsiteY68" fmla="*/ 506973 h 3327521"/>
                  <a:gd name="connsiteX69" fmla="*/ 583714 w 2428718"/>
                  <a:gd name="connsiteY69" fmla="*/ 301446 h 3327521"/>
                  <a:gd name="connsiteX70" fmla="*/ 546560 w 2428718"/>
                  <a:gd name="connsiteY70" fmla="*/ 337437 h 3327521"/>
                  <a:gd name="connsiteX71" fmla="*/ 659978 w 2428718"/>
                  <a:gd name="connsiteY71" fmla="*/ 684086 h 3327521"/>
                  <a:gd name="connsiteX72" fmla="*/ 732331 w 2428718"/>
                  <a:gd name="connsiteY72" fmla="*/ 796794 h 3327521"/>
                  <a:gd name="connsiteX73" fmla="*/ 748953 w 2428718"/>
                  <a:gd name="connsiteY73" fmla="*/ 818578 h 3327521"/>
                  <a:gd name="connsiteX74" fmla="*/ 750908 w 2428718"/>
                  <a:gd name="connsiteY74" fmla="*/ 820472 h 3327521"/>
                  <a:gd name="connsiteX75" fmla="*/ 844772 w 2428718"/>
                  <a:gd name="connsiteY75" fmla="*/ 941705 h 3327521"/>
                  <a:gd name="connsiteX76" fmla="*/ 1005122 w 2428718"/>
                  <a:gd name="connsiteY76" fmla="*/ 1144391 h 3327521"/>
                  <a:gd name="connsiteX77" fmla="*/ 999255 w 2428718"/>
                  <a:gd name="connsiteY77" fmla="*/ 1437053 h 3327521"/>
                  <a:gd name="connsiteX78" fmla="*/ 1023699 w 2428718"/>
                  <a:gd name="connsiteY78" fmla="*/ 1740135 h 3327521"/>
                  <a:gd name="connsiteX79" fmla="*/ 906370 w 2428718"/>
                  <a:gd name="connsiteY79" fmla="*/ 1592382 h 3327521"/>
                  <a:gd name="connsiteX80" fmla="*/ 716687 w 2428718"/>
                  <a:gd name="connsiteY80" fmla="*/ 1305402 h 3327521"/>
                  <a:gd name="connsiteX81" fmla="*/ 637490 w 2428718"/>
                  <a:gd name="connsiteY81" fmla="*/ 1152914 h 3327521"/>
                  <a:gd name="connsiteX82" fmla="*/ 626735 w 2428718"/>
                  <a:gd name="connsiteY82" fmla="*/ 1125448 h 3327521"/>
                  <a:gd name="connsiteX83" fmla="*/ 603269 w 2428718"/>
                  <a:gd name="connsiteY83" fmla="*/ 1043994 h 3327521"/>
                  <a:gd name="connsiteX84" fmla="*/ 521138 w 2428718"/>
                  <a:gd name="connsiteY84" fmla="*/ 747543 h 3327521"/>
                  <a:gd name="connsiteX85" fmla="*/ 379365 w 2428718"/>
                  <a:gd name="connsiteY85" fmla="*/ 490872 h 3327521"/>
                  <a:gd name="connsiteX86" fmla="*/ 224881 w 2428718"/>
                  <a:gd name="connsiteY86" fmla="*/ 213363 h 3327521"/>
                  <a:gd name="connsiteX87" fmla="*/ 200438 w 2428718"/>
                  <a:gd name="connsiteY87" fmla="*/ 232305 h 3327521"/>
                  <a:gd name="connsiteX88" fmla="*/ 367632 w 2428718"/>
                  <a:gd name="connsiteY88" fmla="*/ 538228 h 3327521"/>
                  <a:gd name="connsiteX89" fmla="*/ 497672 w 2428718"/>
                  <a:gd name="connsiteY89" fmla="*/ 918027 h 3327521"/>
                  <a:gd name="connsiteX90" fmla="*/ 606202 w 2428718"/>
                  <a:gd name="connsiteY90" fmla="*/ 1236262 h 3327521"/>
                  <a:gd name="connsiteX91" fmla="*/ 664867 w 2428718"/>
                  <a:gd name="connsiteY91" fmla="*/ 1342340 h 3327521"/>
                  <a:gd name="connsiteX92" fmla="*/ 701043 w 2428718"/>
                  <a:gd name="connsiteY92" fmla="*/ 1411481 h 3327521"/>
                  <a:gd name="connsiteX93" fmla="*/ 687355 w 2428718"/>
                  <a:gd name="connsiteY93" fmla="*/ 1394433 h 3327521"/>
                  <a:gd name="connsiteX94" fmla="*/ 570025 w 2428718"/>
                  <a:gd name="connsiteY94" fmla="*/ 1272253 h 3327521"/>
                  <a:gd name="connsiteX95" fmla="*/ 348077 w 2428718"/>
                  <a:gd name="connsiteY95" fmla="*/ 1001374 h 3327521"/>
                  <a:gd name="connsiteX96" fmla="*/ 125151 w 2428718"/>
                  <a:gd name="connsiteY96" fmla="*/ 671773 h 3327521"/>
                  <a:gd name="connsiteX97" fmla="*/ 67464 w 2428718"/>
                  <a:gd name="connsiteY97" fmla="*/ 561906 h 3327521"/>
                  <a:gd name="connsiteX98" fmla="*/ 11733 w 2428718"/>
                  <a:gd name="connsiteY98" fmla="*/ 416996 h 3327521"/>
                  <a:gd name="connsiteX99" fmla="*/ 12711 w 2428718"/>
                  <a:gd name="connsiteY99" fmla="*/ 415101 h 3327521"/>
                  <a:gd name="connsiteX100" fmla="*/ 2933 w 2428718"/>
                  <a:gd name="connsiteY100" fmla="*/ 410365 h 3327521"/>
                  <a:gd name="connsiteX101" fmla="*/ 0 w 2428718"/>
                  <a:gd name="connsiteY101" fmla="*/ 412260 h 3327521"/>
                  <a:gd name="connsiteX102" fmla="*/ 79197 w 2428718"/>
                  <a:gd name="connsiteY102" fmla="*/ 723865 h 3327521"/>
                  <a:gd name="connsiteX103" fmla="*/ 197505 w 2428718"/>
                  <a:gd name="connsiteY103" fmla="*/ 934128 h 3327521"/>
                  <a:gd name="connsiteX104" fmla="*/ 311901 w 2428718"/>
                  <a:gd name="connsiteY104" fmla="*/ 1098928 h 3327521"/>
                  <a:gd name="connsiteX105" fmla="*/ 576869 w 2428718"/>
                  <a:gd name="connsiteY105" fmla="*/ 1368860 h 3327521"/>
                  <a:gd name="connsiteX106" fmla="*/ 874104 w 2428718"/>
                  <a:gd name="connsiteY106" fmla="*/ 1706985 h 3327521"/>
                  <a:gd name="connsiteX107" fmla="*/ 1022721 w 2428718"/>
                  <a:gd name="connsiteY107" fmla="*/ 2136035 h 3327521"/>
                  <a:gd name="connsiteX108" fmla="*/ 1022721 w 2428718"/>
                  <a:gd name="connsiteY108" fmla="*/ 2431538 h 3327521"/>
                  <a:gd name="connsiteX109" fmla="*/ 1028588 w 2428718"/>
                  <a:gd name="connsiteY109" fmla="*/ 2658849 h 3327521"/>
                  <a:gd name="connsiteX110" fmla="*/ 976767 w 2428718"/>
                  <a:gd name="connsiteY110" fmla="*/ 2973296 h 3327521"/>
                  <a:gd name="connsiteX111" fmla="*/ 958190 w 2428718"/>
                  <a:gd name="connsiteY111" fmla="*/ 3099264 h 3327521"/>
                  <a:gd name="connsiteX112" fmla="*/ 900503 w 2428718"/>
                  <a:gd name="connsiteY112" fmla="*/ 3194925 h 3327521"/>
                  <a:gd name="connsiteX113" fmla="*/ 753841 w 2428718"/>
                  <a:gd name="connsiteY113" fmla="*/ 3314262 h 3327521"/>
                  <a:gd name="connsiteX114" fmla="*/ 856505 w 2428718"/>
                  <a:gd name="connsiteY114" fmla="*/ 3322787 h 3327521"/>
                  <a:gd name="connsiteX115" fmla="*/ 1001211 w 2428718"/>
                  <a:gd name="connsiteY115" fmla="*/ 3327522 h 3327521"/>
                  <a:gd name="connsiteX116" fmla="*/ 1064764 w 2428718"/>
                  <a:gd name="connsiteY116" fmla="*/ 3298161 h 3327521"/>
                  <a:gd name="connsiteX117" fmla="*/ 1085297 w 2428718"/>
                  <a:gd name="connsiteY117" fmla="*/ 3313316 h 3327521"/>
                  <a:gd name="connsiteX118" fmla="*/ 1186982 w 2428718"/>
                  <a:gd name="connsiteY118" fmla="*/ 3258382 h 3327521"/>
                  <a:gd name="connsiteX119" fmla="*/ 1303334 w 2428718"/>
                  <a:gd name="connsiteY119" fmla="*/ 3289638 h 3327521"/>
                  <a:gd name="connsiteX120" fmla="*/ 1325822 w 2428718"/>
                  <a:gd name="connsiteY120" fmla="*/ 3265959 h 3327521"/>
                  <a:gd name="connsiteX121" fmla="*/ 1540926 w 2428718"/>
                  <a:gd name="connsiteY121" fmla="*/ 3275430 h 3327521"/>
                  <a:gd name="connsiteX122" fmla="*/ 1545815 w 2428718"/>
                  <a:gd name="connsiteY122" fmla="*/ 3274483 h 3327521"/>
                  <a:gd name="connsiteX123" fmla="*/ 1501816 w 2428718"/>
                  <a:gd name="connsiteY123" fmla="*/ 3206290 h 3327521"/>
                  <a:gd name="connsiteX124" fmla="*/ 1431419 w 2428718"/>
                  <a:gd name="connsiteY124" fmla="*/ 3144726 h 3327521"/>
                  <a:gd name="connsiteX125" fmla="*/ 1381554 w 2428718"/>
                  <a:gd name="connsiteY125" fmla="*/ 2991292 h 3327521"/>
                  <a:gd name="connsiteX126" fmla="*/ 1385465 w 2428718"/>
                  <a:gd name="connsiteY126" fmla="*/ 2736514 h 3327521"/>
                  <a:gd name="connsiteX127" fmla="*/ 1380576 w 2428718"/>
                  <a:gd name="connsiteY127" fmla="*/ 2571714 h 3327521"/>
                  <a:gd name="connsiteX128" fmla="*/ 1375687 w 2428718"/>
                  <a:gd name="connsiteY128" fmla="*/ 2405019 h 3327521"/>
                  <a:gd name="connsiteX129" fmla="*/ 1391331 w 2428718"/>
                  <a:gd name="connsiteY129" fmla="*/ 2040374 h 3327521"/>
                  <a:gd name="connsiteX130" fmla="*/ 1353199 w 2428718"/>
                  <a:gd name="connsiteY130" fmla="*/ 1715509 h 3327521"/>
                  <a:gd name="connsiteX131" fmla="*/ 1536037 w 2428718"/>
                  <a:gd name="connsiteY131" fmla="*/ 1407692 h 3327521"/>
                  <a:gd name="connsiteX132" fmla="*/ 1626968 w 2428718"/>
                  <a:gd name="connsiteY132" fmla="*/ 1270358 h 3327521"/>
                  <a:gd name="connsiteX133" fmla="*/ 1827405 w 2428718"/>
                  <a:gd name="connsiteY133" fmla="*/ 1173751 h 3327521"/>
                  <a:gd name="connsiteX134" fmla="*/ 2001444 w 2428718"/>
                  <a:gd name="connsiteY134" fmla="*/ 1097981 h 3327521"/>
                  <a:gd name="connsiteX135" fmla="*/ 2227303 w 2428718"/>
                  <a:gd name="connsiteY135" fmla="*/ 843204 h 3327521"/>
                  <a:gd name="connsiteX136" fmla="*/ 2428719 w 2428718"/>
                  <a:gd name="connsiteY136" fmla="*/ 480453 h 3327521"/>
                  <a:gd name="connsiteX137" fmla="*/ 2419919 w 2428718"/>
                  <a:gd name="connsiteY137" fmla="*/ 477612 h 3327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</a:cxnLst>
                <a:rect l="l" t="t" r="r" b="b"/>
                <a:pathLst>
                  <a:path w="2428718" h="3327521">
                    <a:moveTo>
                      <a:pt x="2419919" y="477612"/>
                    </a:moveTo>
                    <a:cubicBezTo>
                      <a:pt x="2346588" y="584637"/>
                      <a:pt x="2271302" y="690716"/>
                      <a:pt x="2197971" y="797741"/>
                    </a:cubicBezTo>
                    <a:cubicBezTo>
                      <a:pt x="2108996" y="928445"/>
                      <a:pt x="2032732" y="1023158"/>
                      <a:pt x="1883137" y="1092298"/>
                    </a:cubicBezTo>
                    <a:cubicBezTo>
                      <a:pt x="1812739" y="1124501"/>
                      <a:pt x="1708120" y="1134919"/>
                      <a:pt x="1634789" y="1176593"/>
                    </a:cubicBezTo>
                    <a:cubicBezTo>
                      <a:pt x="1636745" y="1171857"/>
                      <a:pt x="1639678" y="1166174"/>
                      <a:pt x="1641634" y="1163333"/>
                    </a:cubicBezTo>
                    <a:cubicBezTo>
                      <a:pt x="1665100" y="1112188"/>
                      <a:pt x="1673899" y="1051572"/>
                      <a:pt x="1692476" y="998533"/>
                    </a:cubicBezTo>
                    <a:lnTo>
                      <a:pt x="1692476" y="997585"/>
                    </a:lnTo>
                    <a:cubicBezTo>
                      <a:pt x="1732564" y="884877"/>
                      <a:pt x="1820561" y="781640"/>
                      <a:pt x="1886070" y="681244"/>
                    </a:cubicBezTo>
                    <a:cubicBezTo>
                      <a:pt x="1940824" y="596003"/>
                      <a:pt x="1984822" y="514550"/>
                      <a:pt x="2007310" y="416048"/>
                    </a:cubicBezTo>
                    <a:cubicBezTo>
                      <a:pt x="2018066" y="367745"/>
                      <a:pt x="2064997" y="255036"/>
                      <a:pt x="2026865" y="213363"/>
                    </a:cubicBezTo>
                    <a:cubicBezTo>
                      <a:pt x="2026865" y="212415"/>
                      <a:pt x="2025887" y="212415"/>
                      <a:pt x="2024910" y="213363"/>
                    </a:cubicBezTo>
                    <a:cubicBezTo>
                      <a:pt x="2020021" y="215257"/>
                      <a:pt x="2016110" y="216204"/>
                      <a:pt x="2011221" y="218098"/>
                    </a:cubicBezTo>
                    <a:cubicBezTo>
                      <a:pt x="2009266" y="219046"/>
                      <a:pt x="2008288" y="221887"/>
                      <a:pt x="2011221" y="221887"/>
                    </a:cubicBezTo>
                    <a:cubicBezTo>
                      <a:pt x="2022954" y="219993"/>
                      <a:pt x="2019043" y="246512"/>
                      <a:pt x="2010243" y="275873"/>
                    </a:cubicBezTo>
                    <a:cubicBezTo>
                      <a:pt x="2004377" y="277768"/>
                      <a:pt x="2000466" y="282503"/>
                      <a:pt x="1998511" y="288186"/>
                    </a:cubicBezTo>
                    <a:cubicBezTo>
                      <a:pt x="1996555" y="292922"/>
                      <a:pt x="1995578" y="297657"/>
                      <a:pt x="1993622" y="303340"/>
                    </a:cubicBezTo>
                    <a:cubicBezTo>
                      <a:pt x="1991666" y="309970"/>
                      <a:pt x="1993622" y="313759"/>
                      <a:pt x="1997533" y="315653"/>
                    </a:cubicBezTo>
                    <a:cubicBezTo>
                      <a:pt x="1989711" y="336489"/>
                      <a:pt x="1983844" y="354485"/>
                      <a:pt x="1982867" y="357326"/>
                    </a:cubicBezTo>
                    <a:cubicBezTo>
                      <a:pt x="1968200" y="406577"/>
                      <a:pt x="1945712" y="452039"/>
                      <a:pt x="1927135" y="500343"/>
                    </a:cubicBezTo>
                    <a:cubicBezTo>
                      <a:pt x="1886070" y="606421"/>
                      <a:pt x="1808828" y="696398"/>
                      <a:pt x="1747230" y="791111"/>
                    </a:cubicBezTo>
                    <a:cubicBezTo>
                      <a:pt x="1740386" y="801530"/>
                      <a:pt x="1734519" y="811001"/>
                      <a:pt x="1728653" y="821419"/>
                    </a:cubicBezTo>
                    <a:cubicBezTo>
                      <a:pt x="1726698" y="807213"/>
                      <a:pt x="1723764" y="793953"/>
                      <a:pt x="1717898" y="782587"/>
                    </a:cubicBezTo>
                    <a:cubicBezTo>
                      <a:pt x="1629901" y="590320"/>
                      <a:pt x="1726698" y="406577"/>
                      <a:pt x="1722787" y="210522"/>
                    </a:cubicBezTo>
                    <a:cubicBezTo>
                      <a:pt x="1722787" y="209574"/>
                      <a:pt x="1721809" y="208627"/>
                      <a:pt x="1720831" y="209574"/>
                    </a:cubicBezTo>
                    <a:cubicBezTo>
                      <a:pt x="1716920" y="211468"/>
                      <a:pt x="1716920" y="211468"/>
                      <a:pt x="1715942" y="216204"/>
                    </a:cubicBezTo>
                    <a:cubicBezTo>
                      <a:pt x="1714964" y="217151"/>
                      <a:pt x="1716920" y="217151"/>
                      <a:pt x="1717898" y="216204"/>
                    </a:cubicBezTo>
                    <a:cubicBezTo>
                      <a:pt x="1700299" y="243671"/>
                      <a:pt x="1699321" y="319441"/>
                      <a:pt x="1689543" y="356379"/>
                    </a:cubicBezTo>
                    <a:cubicBezTo>
                      <a:pt x="1677810" y="399000"/>
                      <a:pt x="1666077" y="441621"/>
                      <a:pt x="1655322" y="484242"/>
                    </a:cubicBezTo>
                    <a:cubicBezTo>
                      <a:pt x="1638701" y="550541"/>
                      <a:pt x="1624034" y="628205"/>
                      <a:pt x="1632834" y="695451"/>
                    </a:cubicBezTo>
                    <a:cubicBezTo>
                      <a:pt x="1639678" y="742808"/>
                      <a:pt x="1655322" y="786376"/>
                      <a:pt x="1666077" y="830890"/>
                    </a:cubicBezTo>
                    <a:cubicBezTo>
                      <a:pt x="1664122" y="935075"/>
                      <a:pt x="1604480" y="1029788"/>
                      <a:pt x="1579058" y="1130184"/>
                    </a:cubicBezTo>
                    <a:cubicBezTo>
                      <a:pt x="1560481" y="1202166"/>
                      <a:pt x="1533104" y="1249522"/>
                      <a:pt x="1486172" y="1309191"/>
                    </a:cubicBezTo>
                    <a:cubicBezTo>
                      <a:pt x="1451951" y="1352759"/>
                      <a:pt x="1424575" y="1402956"/>
                      <a:pt x="1397197" y="1450313"/>
                    </a:cubicBezTo>
                    <a:cubicBezTo>
                      <a:pt x="1376665" y="1487251"/>
                      <a:pt x="1339510" y="1520401"/>
                      <a:pt x="1304312" y="1554497"/>
                    </a:cubicBezTo>
                    <a:cubicBezTo>
                      <a:pt x="1318000" y="1508088"/>
                      <a:pt x="1331689" y="1464520"/>
                      <a:pt x="1337555" y="1414322"/>
                    </a:cubicBezTo>
                    <a:cubicBezTo>
                      <a:pt x="1349288" y="1312979"/>
                      <a:pt x="1340488" y="1210689"/>
                      <a:pt x="1351244" y="1109347"/>
                    </a:cubicBezTo>
                    <a:cubicBezTo>
                      <a:pt x="1364932" y="980537"/>
                      <a:pt x="1397197" y="853622"/>
                      <a:pt x="1415775" y="724812"/>
                    </a:cubicBezTo>
                    <a:cubicBezTo>
                      <a:pt x="1435330" y="593161"/>
                      <a:pt x="1447063" y="460563"/>
                      <a:pt x="1456840" y="327965"/>
                    </a:cubicBezTo>
                    <a:cubicBezTo>
                      <a:pt x="1461729" y="255984"/>
                      <a:pt x="1466618" y="184002"/>
                      <a:pt x="1470528" y="112967"/>
                    </a:cubicBezTo>
                    <a:cubicBezTo>
                      <a:pt x="1472484" y="79818"/>
                      <a:pt x="1426530" y="96866"/>
                      <a:pt x="1421641" y="119597"/>
                    </a:cubicBezTo>
                    <a:cubicBezTo>
                      <a:pt x="1421641" y="121491"/>
                      <a:pt x="1420663" y="124333"/>
                      <a:pt x="1420663" y="126227"/>
                    </a:cubicBezTo>
                    <a:cubicBezTo>
                      <a:pt x="1420663" y="126227"/>
                      <a:pt x="1420663" y="127174"/>
                      <a:pt x="1420663" y="127174"/>
                    </a:cubicBezTo>
                    <a:cubicBezTo>
                      <a:pt x="1403064" y="215257"/>
                      <a:pt x="1401108" y="305234"/>
                      <a:pt x="1397197" y="395211"/>
                    </a:cubicBezTo>
                    <a:cubicBezTo>
                      <a:pt x="1392309" y="448251"/>
                      <a:pt x="1387420" y="500343"/>
                      <a:pt x="1382531" y="553382"/>
                    </a:cubicBezTo>
                    <a:cubicBezTo>
                      <a:pt x="1380576" y="575166"/>
                      <a:pt x="1378620" y="597897"/>
                      <a:pt x="1375687" y="619681"/>
                    </a:cubicBezTo>
                    <a:cubicBezTo>
                      <a:pt x="1362976" y="682192"/>
                      <a:pt x="1343422" y="744702"/>
                      <a:pt x="1326800" y="805318"/>
                    </a:cubicBezTo>
                    <a:cubicBezTo>
                      <a:pt x="1318000" y="838468"/>
                      <a:pt x="1312134" y="878247"/>
                      <a:pt x="1301378" y="915185"/>
                    </a:cubicBezTo>
                    <a:cubicBezTo>
                      <a:pt x="1277913" y="797741"/>
                      <a:pt x="1244669" y="683139"/>
                      <a:pt x="1223159" y="564747"/>
                    </a:cubicBezTo>
                    <a:cubicBezTo>
                      <a:pt x="1210448" y="494660"/>
                      <a:pt x="1202626" y="428361"/>
                      <a:pt x="1205560" y="357326"/>
                    </a:cubicBezTo>
                    <a:cubicBezTo>
                      <a:pt x="1208493" y="285344"/>
                      <a:pt x="1224137" y="210522"/>
                      <a:pt x="1222181" y="138540"/>
                    </a:cubicBezTo>
                    <a:cubicBezTo>
                      <a:pt x="1221203" y="112967"/>
                      <a:pt x="1187960" y="125280"/>
                      <a:pt x="1184049" y="143275"/>
                    </a:cubicBezTo>
                    <a:cubicBezTo>
                      <a:pt x="1184049" y="145169"/>
                      <a:pt x="1183071" y="147064"/>
                      <a:pt x="1183071" y="148958"/>
                    </a:cubicBezTo>
                    <a:cubicBezTo>
                      <a:pt x="1131251" y="393317"/>
                      <a:pt x="1170361" y="653778"/>
                      <a:pt x="1224137" y="896243"/>
                    </a:cubicBezTo>
                    <a:cubicBezTo>
                      <a:pt x="1251514" y="1018422"/>
                      <a:pt x="1251514" y="1133025"/>
                      <a:pt x="1251514" y="1258993"/>
                    </a:cubicBezTo>
                    <a:cubicBezTo>
                      <a:pt x="1232936" y="1311085"/>
                      <a:pt x="1223159" y="1368860"/>
                      <a:pt x="1209471" y="1421899"/>
                    </a:cubicBezTo>
                    <a:cubicBezTo>
                      <a:pt x="1194804" y="1478727"/>
                      <a:pt x="1170361" y="1529872"/>
                      <a:pt x="1145917" y="1581964"/>
                    </a:cubicBezTo>
                    <a:cubicBezTo>
                      <a:pt x="1145917" y="1581964"/>
                      <a:pt x="1145917" y="1581964"/>
                      <a:pt x="1145917" y="1581017"/>
                    </a:cubicBezTo>
                    <a:cubicBezTo>
                      <a:pt x="1116585" y="1488198"/>
                      <a:pt x="1139073" y="1382119"/>
                      <a:pt x="1126362" y="1287407"/>
                    </a:cubicBezTo>
                    <a:cubicBezTo>
                      <a:pt x="1114629" y="1198377"/>
                      <a:pt x="1090186" y="1118818"/>
                      <a:pt x="1068675" y="1030735"/>
                    </a:cubicBezTo>
                    <a:cubicBezTo>
                      <a:pt x="1047165" y="941705"/>
                      <a:pt x="999255" y="864041"/>
                      <a:pt x="960146" y="781640"/>
                    </a:cubicBezTo>
                    <a:cubicBezTo>
                      <a:pt x="876060" y="606421"/>
                      <a:pt x="890725" y="412260"/>
                      <a:pt x="850638" y="228517"/>
                    </a:cubicBezTo>
                    <a:cubicBezTo>
                      <a:pt x="846727" y="161271"/>
                      <a:pt x="851616" y="54245"/>
                      <a:pt x="812506" y="2153"/>
                    </a:cubicBezTo>
                    <a:cubicBezTo>
                      <a:pt x="807617" y="-3530"/>
                      <a:pt x="797840" y="3100"/>
                      <a:pt x="798818" y="9730"/>
                    </a:cubicBezTo>
                    <a:cubicBezTo>
                      <a:pt x="810550" y="211468"/>
                      <a:pt x="826194" y="413207"/>
                      <a:pt x="850638" y="614945"/>
                    </a:cubicBezTo>
                    <a:cubicBezTo>
                      <a:pt x="862371" y="712500"/>
                      <a:pt x="900503" y="804371"/>
                      <a:pt x="939613" y="895295"/>
                    </a:cubicBezTo>
                    <a:cubicBezTo>
                      <a:pt x="943524" y="907608"/>
                      <a:pt x="946457" y="919921"/>
                      <a:pt x="950368" y="931287"/>
                    </a:cubicBezTo>
                    <a:cubicBezTo>
                      <a:pt x="935702" y="916132"/>
                      <a:pt x="919080" y="901925"/>
                      <a:pt x="901481" y="888665"/>
                    </a:cubicBezTo>
                    <a:cubicBezTo>
                      <a:pt x="838905" y="843204"/>
                      <a:pt x="788062" y="788270"/>
                      <a:pt x="746997" y="726706"/>
                    </a:cubicBezTo>
                    <a:cubicBezTo>
                      <a:pt x="705932" y="661355"/>
                      <a:pt x="677577" y="590320"/>
                      <a:pt x="662911" y="506973"/>
                    </a:cubicBezTo>
                    <a:cubicBezTo>
                      <a:pt x="655089" y="464352"/>
                      <a:pt x="645312" y="313759"/>
                      <a:pt x="583714" y="301446"/>
                    </a:cubicBezTo>
                    <a:cubicBezTo>
                      <a:pt x="563181" y="297657"/>
                      <a:pt x="543626" y="318494"/>
                      <a:pt x="546560" y="337437"/>
                    </a:cubicBezTo>
                    <a:cubicBezTo>
                      <a:pt x="568070" y="460563"/>
                      <a:pt x="602291" y="576113"/>
                      <a:pt x="659978" y="684086"/>
                    </a:cubicBezTo>
                    <a:cubicBezTo>
                      <a:pt x="678555" y="727654"/>
                      <a:pt x="702021" y="763645"/>
                      <a:pt x="732331" y="796794"/>
                    </a:cubicBezTo>
                    <a:cubicBezTo>
                      <a:pt x="738198" y="804371"/>
                      <a:pt x="743086" y="811001"/>
                      <a:pt x="748953" y="818578"/>
                    </a:cubicBezTo>
                    <a:cubicBezTo>
                      <a:pt x="748953" y="819525"/>
                      <a:pt x="749930" y="819525"/>
                      <a:pt x="750908" y="820472"/>
                    </a:cubicBezTo>
                    <a:cubicBezTo>
                      <a:pt x="777307" y="864987"/>
                      <a:pt x="808595" y="905714"/>
                      <a:pt x="844772" y="941705"/>
                    </a:cubicBezTo>
                    <a:cubicBezTo>
                      <a:pt x="906370" y="1000427"/>
                      <a:pt x="974812" y="1063885"/>
                      <a:pt x="1005122" y="1144391"/>
                    </a:cubicBezTo>
                    <a:cubicBezTo>
                      <a:pt x="1041298" y="1239103"/>
                      <a:pt x="1008055" y="1341393"/>
                      <a:pt x="999255" y="1437053"/>
                    </a:cubicBezTo>
                    <a:cubicBezTo>
                      <a:pt x="989478" y="1539343"/>
                      <a:pt x="1015877" y="1638792"/>
                      <a:pt x="1023699" y="1740135"/>
                    </a:cubicBezTo>
                    <a:cubicBezTo>
                      <a:pt x="989478" y="1688042"/>
                      <a:pt x="946457" y="1641633"/>
                      <a:pt x="906370" y="1592382"/>
                    </a:cubicBezTo>
                    <a:cubicBezTo>
                      <a:pt x="832061" y="1503353"/>
                      <a:pt x="777307" y="1403904"/>
                      <a:pt x="716687" y="1305402"/>
                    </a:cubicBezTo>
                    <a:cubicBezTo>
                      <a:pt x="688332" y="1258046"/>
                      <a:pt x="659978" y="1205954"/>
                      <a:pt x="637490" y="1152914"/>
                    </a:cubicBezTo>
                    <a:cubicBezTo>
                      <a:pt x="633579" y="1143443"/>
                      <a:pt x="630645" y="1134919"/>
                      <a:pt x="626735" y="1125448"/>
                    </a:cubicBezTo>
                    <a:cubicBezTo>
                      <a:pt x="616957" y="1097981"/>
                      <a:pt x="608157" y="1071461"/>
                      <a:pt x="603269" y="1043994"/>
                    </a:cubicBezTo>
                    <a:cubicBezTo>
                      <a:pt x="582736" y="942652"/>
                      <a:pt x="559270" y="845098"/>
                      <a:pt x="521138" y="747543"/>
                    </a:cubicBezTo>
                    <a:cubicBezTo>
                      <a:pt x="484962" y="655672"/>
                      <a:pt x="433141" y="574219"/>
                      <a:pt x="379365" y="490872"/>
                    </a:cubicBezTo>
                    <a:cubicBezTo>
                      <a:pt x="320700" y="401841"/>
                      <a:pt x="281590" y="303340"/>
                      <a:pt x="224881" y="213363"/>
                    </a:cubicBezTo>
                    <a:cubicBezTo>
                      <a:pt x="216082" y="199156"/>
                      <a:pt x="195549" y="219993"/>
                      <a:pt x="200438" y="232305"/>
                    </a:cubicBezTo>
                    <a:cubicBezTo>
                      <a:pt x="245414" y="338384"/>
                      <a:pt x="309945" y="438780"/>
                      <a:pt x="367632" y="538228"/>
                    </a:cubicBezTo>
                    <a:cubicBezTo>
                      <a:pt x="435096" y="654725"/>
                      <a:pt x="467362" y="789217"/>
                      <a:pt x="497672" y="918027"/>
                    </a:cubicBezTo>
                    <a:cubicBezTo>
                      <a:pt x="524071" y="1028841"/>
                      <a:pt x="552426" y="1133972"/>
                      <a:pt x="606202" y="1236262"/>
                    </a:cubicBezTo>
                    <a:cubicBezTo>
                      <a:pt x="624779" y="1272253"/>
                      <a:pt x="644334" y="1308243"/>
                      <a:pt x="664867" y="1342340"/>
                    </a:cubicBezTo>
                    <a:cubicBezTo>
                      <a:pt x="675622" y="1366018"/>
                      <a:pt x="688332" y="1388749"/>
                      <a:pt x="701043" y="1411481"/>
                    </a:cubicBezTo>
                    <a:cubicBezTo>
                      <a:pt x="696154" y="1404851"/>
                      <a:pt x="691266" y="1399168"/>
                      <a:pt x="687355" y="1394433"/>
                    </a:cubicBezTo>
                    <a:cubicBezTo>
                      <a:pt x="649223" y="1352759"/>
                      <a:pt x="610113" y="1312032"/>
                      <a:pt x="570025" y="1272253"/>
                    </a:cubicBezTo>
                    <a:cubicBezTo>
                      <a:pt x="487895" y="1192694"/>
                      <a:pt x="423364" y="1087563"/>
                      <a:pt x="348077" y="1001374"/>
                    </a:cubicBezTo>
                    <a:cubicBezTo>
                      <a:pt x="255191" y="896243"/>
                      <a:pt x="169150" y="806265"/>
                      <a:pt x="125151" y="671773"/>
                    </a:cubicBezTo>
                    <a:cubicBezTo>
                      <a:pt x="112441" y="632941"/>
                      <a:pt x="85064" y="598844"/>
                      <a:pt x="67464" y="561906"/>
                    </a:cubicBezTo>
                    <a:cubicBezTo>
                      <a:pt x="57687" y="541069"/>
                      <a:pt x="6844" y="416048"/>
                      <a:pt x="11733" y="416996"/>
                    </a:cubicBezTo>
                    <a:cubicBezTo>
                      <a:pt x="12711" y="416996"/>
                      <a:pt x="13689" y="416048"/>
                      <a:pt x="12711" y="415101"/>
                    </a:cubicBezTo>
                    <a:cubicBezTo>
                      <a:pt x="9777" y="413207"/>
                      <a:pt x="6844" y="411313"/>
                      <a:pt x="2933" y="410365"/>
                    </a:cubicBezTo>
                    <a:cubicBezTo>
                      <a:pt x="1956" y="409418"/>
                      <a:pt x="0" y="411313"/>
                      <a:pt x="0" y="412260"/>
                    </a:cubicBezTo>
                    <a:cubicBezTo>
                      <a:pt x="0" y="518338"/>
                      <a:pt x="46932" y="624417"/>
                      <a:pt x="79197" y="723865"/>
                    </a:cubicBezTo>
                    <a:cubicBezTo>
                      <a:pt x="103641" y="800583"/>
                      <a:pt x="145684" y="870670"/>
                      <a:pt x="197505" y="934128"/>
                    </a:cubicBezTo>
                    <a:cubicBezTo>
                      <a:pt x="231726" y="991903"/>
                      <a:pt x="269858" y="1046836"/>
                      <a:pt x="311901" y="1098928"/>
                    </a:cubicBezTo>
                    <a:cubicBezTo>
                      <a:pt x="392076" y="1196482"/>
                      <a:pt x="485939" y="1279830"/>
                      <a:pt x="576869" y="1368860"/>
                    </a:cubicBezTo>
                    <a:cubicBezTo>
                      <a:pt x="680511" y="1470202"/>
                      <a:pt x="823261" y="1568704"/>
                      <a:pt x="874104" y="1706985"/>
                    </a:cubicBezTo>
                    <a:cubicBezTo>
                      <a:pt x="918103" y="1825376"/>
                      <a:pt x="1000233" y="2012908"/>
                      <a:pt x="1022721" y="2136035"/>
                    </a:cubicBezTo>
                    <a:cubicBezTo>
                      <a:pt x="1044232" y="2255372"/>
                      <a:pt x="1014899" y="2310306"/>
                      <a:pt x="1022721" y="2431538"/>
                    </a:cubicBezTo>
                    <a:cubicBezTo>
                      <a:pt x="1027610" y="2509203"/>
                      <a:pt x="1036410" y="2581185"/>
                      <a:pt x="1028588" y="2658849"/>
                    </a:cubicBezTo>
                    <a:cubicBezTo>
                      <a:pt x="1016855" y="2764928"/>
                      <a:pt x="986545" y="2867217"/>
                      <a:pt x="976767" y="2973296"/>
                    </a:cubicBezTo>
                    <a:cubicBezTo>
                      <a:pt x="972856" y="3015917"/>
                      <a:pt x="969923" y="3058538"/>
                      <a:pt x="958190" y="3099264"/>
                    </a:cubicBezTo>
                    <a:cubicBezTo>
                      <a:pt x="946457" y="3140938"/>
                      <a:pt x="928858" y="3162722"/>
                      <a:pt x="900503" y="3194925"/>
                    </a:cubicBezTo>
                    <a:cubicBezTo>
                      <a:pt x="859438" y="3243228"/>
                      <a:pt x="805662" y="3277324"/>
                      <a:pt x="753841" y="3314262"/>
                    </a:cubicBezTo>
                    <a:cubicBezTo>
                      <a:pt x="787085" y="3323734"/>
                      <a:pt x="825217" y="3322787"/>
                      <a:pt x="856505" y="3322787"/>
                    </a:cubicBezTo>
                    <a:cubicBezTo>
                      <a:pt x="904414" y="3323734"/>
                      <a:pt x="952324" y="3325628"/>
                      <a:pt x="1001211" y="3327522"/>
                    </a:cubicBezTo>
                    <a:cubicBezTo>
                      <a:pt x="1019788" y="3321840"/>
                      <a:pt x="1042276" y="3311421"/>
                      <a:pt x="1064764" y="3298161"/>
                    </a:cubicBezTo>
                    <a:cubicBezTo>
                      <a:pt x="1065742" y="3308580"/>
                      <a:pt x="1073564" y="3316157"/>
                      <a:pt x="1085297" y="3313316"/>
                    </a:cubicBezTo>
                    <a:cubicBezTo>
                      <a:pt x="1121473" y="3302897"/>
                      <a:pt x="1158628" y="3283954"/>
                      <a:pt x="1186982" y="3258382"/>
                    </a:cubicBezTo>
                    <a:cubicBezTo>
                      <a:pt x="1217292" y="3286796"/>
                      <a:pt x="1260313" y="3298161"/>
                      <a:pt x="1303334" y="3289638"/>
                    </a:cubicBezTo>
                    <a:cubicBezTo>
                      <a:pt x="1314089" y="3287743"/>
                      <a:pt x="1322889" y="3277324"/>
                      <a:pt x="1325822" y="3265959"/>
                    </a:cubicBezTo>
                    <a:cubicBezTo>
                      <a:pt x="1393287" y="3290584"/>
                      <a:pt x="1467595" y="3280166"/>
                      <a:pt x="1540926" y="3275430"/>
                    </a:cubicBezTo>
                    <a:cubicBezTo>
                      <a:pt x="1542882" y="3275430"/>
                      <a:pt x="1543859" y="3274483"/>
                      <a:pt x="1545815" y="3274483"/>
                    </a:cubicBezTo>
                    <a:cubicBezTo>
                      <a:pt x="1549726" y="3273536"/>
                      <a:pt x="1506705" y="3211972"/>
                      <a:pt x="1501816" y="3206290"/>
                    </a:cubicBezTo>
                    <a:cubicBezTo>
                      <a:pt x="1480306" y="3183559"/>
                      <a:pt x="1455862" y="3164616"/>
                      <a:pt x="1431419" y="3144726"/>
                    </a:cubicBezTo>
                    <a:cubicBezTo>
                      <a:pt x="1380576" y="3104000"/>
                      <a:pt x="1380576" y="3050961"/>
                      <a:pt x="1381554" y="2991292"/>
                    </a:cubicBezTo>
                    <a:cubicBezTo>
                      <a:pt x="1383509" y="2906050"/>
                      <a:pt x="1380576" y="2821756"/>
                      <a:pt x="1385465" y="2736514"/>
                    </a:cubicBezTo>
                    <a:cubicBezTo>
                      <a:pt x="1383509" y="2681580"/>
                      <a:pt x="1382531" y="2626647"/>
                      <a:pt x="1380576" y="2571714"/>
                    </a:cubicBezTo>
                    <a:cubicBezTo>
                      <a:pt x="1378620" y="2515833"/>
                      <a:pt x="1377643" y="2459953"/>
                      <a:pt x="1375687" y="2405019"/>
                    </a:cubicBezTo>
                    <a:cubicBezTo>
                      <a:pt x="1393287" y="2282839"/>
                      <a:pt x="1403064" y="2155924"/>
                      <a:pt x="1391331" y="2040374"/>
                    </a:cubicBezTo>
                    <a:cubicBezTo>
                      <a:pt x="1380576" y="1933348"/>
                      <a:pt x="1329733" y="1824429"/>
                      <a:pt x="1353199" y="1715509"/>
                    </a:cubicBezTo>
                    <a:cubicBezTo>
                      <a:pt x="1377643" y="1603748"/>
                      <a:pt x="1476395" y="1503353"/>
                      <a:pt x="1536037" y="1407692"/>
                    </a:cubicBezTo>
                    <a:cubicBezTo>
                      <a:pt x="1565370" y="1361283"/>
                      <a:pt x="1595680" y="1314873"/>
                      <a:pt x="1626968" y="1270358"/>
                    </a:cubicBezTo>
                    <a:cubicBezTo>
                      <a:pt x="1674877" y="1201218"/>
                      <a:pt x="1751141" y="1196482"/>
                      <a:pt x="1827405" y="1173751"/>
                    </a:cubicBezTo>
                    <a:cubicBezTo>
                      <a:pt x="1888025" y="1155756"/>
                      <a:pt x="1946690" y="1129236"/>
                      <a:pt x="2001444" y="1097981"/>
                    </a:cubicBezTo>
                    <a:cubicBezTo>
                      <a:pt x="2104107" y="1039259"/>
                      <a:pt x="2169616" y="939810"/>
                      <a:pt x="2227303" y="843204"/>
                    </a:cubicBezTo>
                    <a:cubicBezTo>
                      <a:pt x="2298678" y="723865"/>
                      <a:pt x="2364187" y="603580"/>
                      <a:pt x="2428719" y="480453"/>
                    </a:cubicBezTo>
                    <a:cubicBezTo>
                      <a:pt x="2425785" y="475718"/>
                      <a:pt x="2420896" y="475718"/>
                      <a:pt x="2419919" y="477612"/>
                    </a:cubicBezTo>
                    <a:close/>
                  </a:path>
                </a:pathLst>
              </a:custGeom>
              <a:solidFill>
                <a:srgbClr val="6D4019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8" name="Freeform: Shape 30">
                <a:extLst>
                  <a:ext uri="{FF2B5EF4-FFF2-40B4-BE49-F238E27FC236}">
                    <a16:creationId xmlns:a16="http://schemas.microsoft.com/office/drawing/2014/main" id="{3B2F7148-CD06-A65B-0787-D08BDAF545DB}"/>
                  </a:ext>
                </a:extLst>
              </p:cNvPr>
              <p:cNvSpPr/>
              <p:nvPr/>
            </p:nvSpPr>
            <p:spPr>
              <a:xfrm>
                <a:off x="4506412" y="1325428"/>
                <a:ext cx="26399" cy="100788"/>
              </a:xfrm>
              <a:custGeom>
                <a:avLst/>
                <a:gdLst>
                  <a:gd name="connsiteX0" fmla="*/ 20533 w 26399"/>
                  <a:gd name="connsiteY0" fmla="*/ 7969 h 100788"/>
                  <a:gd name="connsiteX1" fmla="*/ 0 w 26399"/>
                  <a:gd name="connsiteY1" fmla="*/ 100788 h 100788"/>
                  <a:gd name="connsiteX2" fmla="*/ 26399 w 26399"/>
                  <a:gd name="connsiteY2" fmla="*/ 20282 h 100788"/>
                  <a:gd name="connsiteX3" fmla="*/ 26399 w 26399"/>
                  <a:gd name="connsiteY3" fmla="*/ 1339 h 100788"/>
                  <a:gd name="connsiteX4" fmla="*/ 24444 w 26399"/>
                  <a:gd name="connsiteY4" fmla="*/ 392 h 100788"/>
                  <a:gd name="connsiteX5" fmla="*/ 19555 w 26399"/>
                  <a:gd name="connsiteY5" fmla="*/ 7022 h 100788"/>
                  <a:gd name="connsiteX6" fmla="*/ 20533 w 26399"/>
                  <a:gd name="connsiteY6" fmla="*/ 7969 h 100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399" h="100788">
                    <a:moveTo>
                      <a:pt x="20533" y="7969"/>
                    </a:moveTo>
                    <a:cubicBezTo>
                      <a:pt x="8800" y="25965"/>
                      <a:pt x="4889" y="65744"/>
                      <a:pt x="0" y="100788"/>
                    </a:cubicBezTo>
                    <a:cubicBezTo>
                      <a:pt x="7822" y="73321"/>
                      <a:pt x="16622" y="46802"/>
                      <a:pt x="26399" y="20282"/>
                    </a:cubicBezTo>
                    <a:cubicBezTo>
                      <a:pt x="26399" y="13652"/>
                      <a:pt x="26399" y="7969"/>
                      <a:pt x="26399" y="1339"/>
                    </a:cubicBezTo>
                    <a:cubicBezTo>
                      <a:pt x="26399" y="392"/>
                      <a:pt x="25421" y="-555"/>
                      <a:pt x="24444" y="392"/>
                    </a:cubicBezTo>
                    <a:cubicBezTo>
                      <a:pt x="20533" y="2287"/>
                      <a:pt x="20533" y="2287"/>
                      <a:pt x="19555" y="7022"/>
                    </a:cubicBezTo>
                    <a:cubicBezTo>
                      <a:pt x="18577" y="8916"/>
                      <a:pt x="20533" y="8916"/>
                      <a:pt x="20533" y="7969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9" name="Freeform: Shape 31">
                <a:extLst>
                  <a:ext uri="{FF2B5EF4-FFF2-40B4-BE49-F238E27FC236}">
                    <a16:creationId xmlns:a16="http://schemas.microsoft.com/office/drawing/2014/main" id="{518D1F0F-EAEC-3416-1BB1-5AF98B9732C6}"/>
                  </a:ext>
                </a:extLst>
              </p:cNvPr>
              <p:cNvSpPr/>
              <p:nvPr/>
            </p:nvSpPr>
            <p:spPr>
              <a:xfrm>
                <a:off x="3559955" y="1216362"/>
                <a:ext cx="1675005" cy="3234036"/>
              </a:xfrm>
              <a:custGeom>
                <a:avLst/>
                <a:gdLst>
                  <a:gd name="connsiteX0" fmla="*/ 1669989 w 1675005"/>
                  <a:gd name="connsiteY0" fmla="*/ 382231 h 3234036"/>
                  <a:gd name="connsiteX1" fmla="*/ 1448040 w 1675005"/>
                  <a:gd name="connsiteY1" fmla="*/ 702361 h 3234036"/>
                  <a:gd name="connsiteX2" fmla="*/ 1300401 w 1675005"/>
                  <a:gd name="connsiteY2" fmla="*/ 886104 h 3234036"/>
                  <a:gd name="connsiteX3" fmla="*/ 1295512 w 1675005"/>
                  <a:gd name="connsiteY3" fmla="*/ 892734 h 3234036"/>
                  <a:gd name="connsiteX4" fmla="*/ 1120496 w 1675005"/>
                  <a:gd name="connsiteY4" fmla="*/ 1035750 h 3234036"/>
                  <a:gd name="connsiteX5" fmla="*/ 890726 w 1675005"/>
                  <a:gd name="connsiteY5" fmla="*/ 1098261 h 3234036"/>
                  <a:gd name="connsiteX6" fmla="*/ 884859 w 1675005"/>
                  <a:gd name="connsiteY6" fmla="*/ 1090683 h 3234036"/>
                  <a:gd name="connsiteX7" fmla="*/ 889748 w 1675005"/>
                  <a:gd name="connsiteY7" fmla="*/ 1079318 h 3234036"/>
                  <a:gd name="connsiteX8" fmla="*/ 885837 w 1675005"/>
                  <a:gd name="connsiteY8" fmla="*/ 1081212 h 3234036"/>
                  <a:gd name="connsiteX9" fmla="*/ 892681 w 1675005"/>
                  <a:gd name="connsiteY9" fmla="*/ 1067952 h 3234036"/>
                  <a:gd name="connsiteX10" fmla="*/ 943524 w 1675005"/>
                  <a:gd name="connsiteY10" fmla="*/ 903152 h 3234036"/>
                  <a:gd name="connsiteX11" fmla="*/ 943524 w 1675005"/>
                  <a:gd name="connsiteY11" fmla="*/ 902205 h 3234036"/>
                  <a:gd name="connsiteX12" fmla="*/ 1137117 w 1675005"/>
                  <a:gd name="connsiteY12" fmla="*/ 585864 h 3234036"/>
                  <a:gd name="connsiteX13" fmla="*/ 1258358 w 1675005"/>
                  <a:gd name="connsiteY13" fmla="*/ 320668 h 3234036"/>
                  <a:gd name="connsiteX14" fmla="*/ 1277913 w 1675005"/>
                  <a:gd name="connsiteY14" fmla="*/ 117982 h 3234036"/>
                  <a:gd name="connsiteX15" fmla="*/ 1275957 w 1675005"/>
                  <a:gd name="connsiteY15" fmla="*/ 117982 h 3234036"/>
                  <a:gd name="connsiteX16" fmla="*/ 1262269 w 1675005"/>
                  <a:gd name="connsiteY16" fmla="*/ 122718 h 3234036"/>
                  <a:gd name="connsiteX17" fmla="*/ 1262269 w 1675005"/>
                  <a:gd name="connsiteY17" fmla="*/ 126506 h 3234036"/>
                  <a:gd name="connsiteX18" fmla="*/ 1261291 w 1675005"/>
                  <a:gd name="connsiteY18" fmla="*/ 180493 h 3234036"/>
                  <a:gd name="connsiteX19" fmla="*/ 1249558 w 1675005"/>
                  <a:gd name="connsiteY19" fmla="*/ 192806 h 3234036"/>
                  <a:gd name="connsiteX20" fmla="*/ 1244669 w 1675005"/>
                  <a:gd name="connsiteY20" fmla="*/ 207960 h 3234036"/>
                  <a:gd name="connsiteX21" fmla="*/ 1248580 w 1675005"/>
                  <a:gd name="connsiteY21" fmla="*/ 220272 h 3234036"/>
                  <a:gd name="connsiteX22" fmla="*/ 1233914 w 1675005"/>
                  <a:gd name="connsiteY22" fmla="*/ 261946 h 3234036"/>
                  <a:gd name="connsiteX23" fmla="*/ 1178183 w 1675005"/>
                  <a:gd name="connsiteY23" fmla="*/ 404962 h 3234036"/>
                  <a:gd name="connsiteX24" fmla="*/ 998277 w 1675005"/>
                  <a:gd name="connsiteY24" fmla="*/ 695731 h 3234036"/>
                  <a:gd name="connsiteX25" fmla="*/ 979700 w 1675005"/>
                  <a:gd name="connsiteY25" fmla="*/ 726039 h 3234036"/>
                  <a:gd name="connsiteX26" fmla="*/ 968945 w 1675005"/>
                  <a:gd name="connsiteY26" fmla="*/ 687207 h 3234036"/>
                  <a:gd name="connsiteX27" fmla="*/ 972856 w 1675005"/>
                  <a:gd name="connsiteY27" fmla="*/ 168180 h 3234036"/>
                  <a:gd name="connsiteX28" fmla="*/ 919080 w 1675005"/>
                  <a:gd name="connsiteY28" fmla="*/ 425799 h 3234036"/>
                  <a:gd name="connsiteX29" fmla="*/ 933746 w 1675005"/>
                  <a:gd name="connsiteY29" fmla="*/ 616172 h 3234036"/>
                  <a:gd name="connsiteX30" fmla="*/ 955257 w 1675005"/>
                  <a:gd name="connsiteY30" fmla="*/ 769607 h 3234036"/>
                  <a:gd name="connsiteX31" fmla="*/ 952324 w 1675005"/>
                  <a:gd name="connsiteY31" fmla="*/ 780973 h 3234036"/>
                  <a:gd name="connsiteX32" fmla="*/ 897570 w 1675005"/>
                  <a:gd name="connsiteY32" fmla="*/ 941038 h 3234036"/>
                  <a:gd name="connsiteX33" fmla="*/ 794907 w 1675005"/>
                  <a:gd name="connsiteY33" fmla="*/ 1184450 h 3234036"/>
                  <a:gd name="connsiteX34" fmla="*/ 675622 w 1675005"/>
                  <a:gd name="connsiteY34" fmla="*/ 1378611 h 3234036"/>
                  <a:gd name="connsiteX35" fmla="*/ 604246 w 1675005"/>
                  <a:gd name="connsiteY35" fmla="*/ 1455328 h 3234036"/>
                  <a:gd name="connsiteX36" fmla="*/ 540693 w 1675005"/>
                  <a:gd name="connsiteY36" fmla="*/ 1497949 h 3234036"/>
                  <a:gd name="connsiteX37" fmla="*/ 535804 w 1675005"/>
                  <a:gd name="connsiteY37" fmla="*/ 1491319 h 3234036"/>
                  <a:gd name="connsiteX38" fmla="*/ 575892 w 1675005"/>
                  <a:gd name="connsiteY38" fmla="*/ 1387135 h 3234036"/>
                  <a:gd name="connsiteX39" fmla="*/ 588602 w 1675005"/>
                  <a:gd name="connsiteY39" fmla="*/ 1319889 h 3234036"/>
                  <a:gd name="connsiteX40" fmla="*/ 602291 w 1675005"/>
                  <a:gd name="connsiteY40" fmla="*/ 1014913 h 3234036"/>
                  <a:gd name="connsiteX41" fmla="*/ 666822 w 1675005"/>
                  <a:gd name="connsiteY41" fmla="*/ 630379 h 3234036"/>
                  <a:gd name="connsiteX42" fmla="*/ 707887 w 1675005"/>
                  <a:gd name="connsiteY42" fmla="*/ 233532 h 3234036"/>
                  <a:gd name="connsiteX43" fmla="*/ 721576 w 1675005"/>
                  <a:gd name="connsiteY43" fmla="*/ 18534 h 3234036"/>
                  <a:gd name="connsiteX44" fmla="*/ 672689 w 1675005"/>
                  <a:gd name="connsiteY44" fmla="*/ 25164 h 3234036"/>
                  <a:gd name="connsiteX45" fmla="*/ 671711 w 1675005"/>
                  <a:gd name="connsiteY45" fmla="*/ 31794 h 3234036"/>
                  <a:gd name="connsiteX46" fmla="*/ 671711 w 1675005"/>
                  <a:gd name="connsiteY46" fmla="*/ 32741 h 3234036"/>
                  <a:gd name="connsiteX47" fmla="*/ 648245 w 1675005"/>
                  <a:gd name="connsiteY47" fmla="*/ 300778 h 3234036"/>
                  <a:gd name="connsiteX48" fmla="*/ 633579 w 1675005"/>
                  <a:gd name="connsiteY48" fmla="*/ 458949 h 3234036"/>
                  <a:gd name="connsiteX49" fmla="*/ 626734 w 1675005"/>
                  <a:gd name="connsiteY49" fmla="*/ 525248 h 3234036"/>
                  <a:gd name="connsiteX50" fmla="*/ 577847 w 1675005"/>
                  <a:gd name="connsiteY50" fmla="*/ 710885 h 3234036"/>
                  <a:gd name="connsiteX51" fmla="*/ 552426 w 1675005"/>
                  <a:gd name="connsiteY51" fmla="*/ 820752 h 3234036"/>
                  <a:gd name="connsiteX52" fmla="*/ 474207 w 1675005"/>
                  <a:gd name="connsiteY52" fmla="*/ 470314 h 3234036"/>
                  <a:gd name="connsiteX53" fmla="*/ 456607 w 1675005"/>
                  <a:gd name="connsiteY53" fmla="*/ 262893 h 3234036"/>
                  <a:gd name="connsiteX54" fmla="*/ 473229 w 1675005"/>
                  <a:gd name="connsiteY54" fmla="*/ 44106 h 3234036"/>
                  <a:gd name="connsiteX55" fmla="*/ 461496 w 1675005"/>
                  <a:gd name="connsiteY55" fmla="*/ 28952 h 3234036"/>
                  <a:gd name="connsiteX56" fmla="*/ 442918 w 1675005"/>
                  <a:gd name="connsiteY56" fmla="*/ 267628 h 3234036"/>
                  <a:gd name="connsiteX57" fmla="*/ 451718 w 1675005"/>
                  <a:gd name="connsiteY57" fmla="*/ 508199 h 3234036"/>
                  <a:gd name="connsiteX58" fmla="*/ 500605 w 1675005"/>
                  <a:gd name="connsiteY58" fmla="*/ 721304 h 3234036"/>
                  <a:gd name="connsiteX59" fmla="*/ 548515 w 1675005"/>
                  <a:gd name="connsiteY59" fmla="*/ 943879 h 3234036"/>
                  <a:gd name="connsiteX60" fmla="*/ 532871 w 1675005"/>
                  <a:gd name="connsiteY60" fmla="*/ 1182555 h 3234036"/>
                  <a:gd name="connsiteX61" fmla="*/ 494739 w 1675005"/>
                  <a:gd name="connsiteY61" fmla="*/ 1393765 h 3234036"/>
                  <a:gd name="connsiteX62" fmla="*/ 486917 w 1675005"/>
                  <a:gd name="connsiteY62" fmla="*/ 1418391 h 3234036"/>
                  <a:gd name="connsiteX63" fmla="*/ 467362 w 1675005"/>
                  <a:gd name="connsiteY63" fmla="*/ 1499843 h 3234036"/>
                  <a:gd name="connsiteX64" fmla="*/ 438030 w 1675005"/>
                  <a:gd name="connsiteY64" fmla="*/ 1594556 h 3234036"/>
                  <a:gd name="connsiteX65" fmla="*/ 488872 w 1675005"/>
                  <a:gd name="connsiteY65" fmla="*/ 1768828 h 3234036"/>
                  <a:gd name="connsiteX66" fmla="*/ 502561 w 1675005"/>
                  <a:gd name="connsiteY66" fmla="*/ 2175146 h 3234036"/>
                  <a:gd name="connsiteX67" fmla="*/ 470295 w 1675005"/>
                  <a:gd name="connsiteY67" fmla="*/ 2412876 h 3234036"/>
                  <a:gd name="connsiteX68" fmla="*/ 434119 w 1675005"/>
                  <a:gd name="connsiteY68" fmla="*/ 2662918 h 3234036"/>
                  <a:gd name="connsiteX69" fmla="*/ 454652 w 1675005"/>
                  <a:gd name="connsiteY69" fmla="*/ 2893070 h 3234036"/>
                  <a:gd name="connsiteX70" fmla="*/ 485939 w 1675005"/>
                  <a:gd name="connsiteY70" fmla="*/ 3095756 h 3234036"/>
                  <a:gd name="connsiteX71" fmla="*/ 481051 w 1675005"/>
                  <a:gd name="connsiteY71" fmla="*/ 3100491 h 3234036"/>
                  <a:gd name="connsiteX72" fmla="*/ 345144 w 1675005"/>
                  <a:gd name="connsiteY72" fmla="*/ 2994413 h 3234036"/>
                  <a:gd name="connsiteX73" fmla="*/ 198482 w 1675005"/>
                  <a:gd name="connsiteY73" fmla="*/ 3161107 h 3234036"/>
                  <a:gd name="connsiteX74" fmla="*/ 191638 w 1675005"/>
                  <a:gd name="connsiteY74" fmla="*/ 3154477 h 3234036"/>
                  <a:gd name="connsiteX75" fmla="*/ 215104 w 1675005"/>
                  <a:gd name="connsiteY75" fmla="*/ 3116592 h 3234036"/>
                  <a:gd name="connsiteX76" fmla="*/ 138840 w 1675005"/>
                  <a:gd name="connsiteY76" fmla="*/ 3166790 h 3234036"/>
                  <a:gd name="connsiteX77" fmla="*/ 9778 w 1675005"/>
                  <a:gd name="connsiteY77" fmla="*/ 3214147 h 3234036"/>
                  <a:gd name="connsiteX78" fmla="*/ 0 w 1675005"/>
                  <a:gd name="connsiteY78" fmla="*/ 3220777 h 3234036"/>
                  <a:gd name="connsiteX79" fmla="*/ 102663 w 1675005"/>
                  <a:gd name="connsiteY79" fmla="*/ 3229300 h 3234036"/>
                  <a:gd name="connsiteX80" fmla="*/ 247369 w 1675005"/>
                  <a:gd name="connsiteY80" fmla="*/ 3234036 h 3234036"/>
                  <a:gd name="connsiteX81" fmla="*/ 310923 w 1675005"/>
                  <a:gd name="connsiteY81" fmla="*/ 3204675 h 3234036"/>
                  <a:gd name="connsiteX82" fmla="*/ 331455 w 1675005"/>
                  <a:gd name="connsiteY82" fmla="*/ 3219829 h 3234036"/>
                  <a:gd name="connsiteX83" fmla="*/ 433141 w 1675005"/>
                  <a:gd name="connsiteY83" fmla="*/ 3164896 h 3234036"/>
                  <a:gd name="connsiteX84" fmla="*/ 549493 w 1675005"/>
                  <a:gd name="connsiteY84" fmla="*/ 3196151 h 3234036"/>
                  <a:gd name="connsiteX85" fmla="*/ 571981 w 1675005"/>
                  <a:gd name="connsiteY85" fmla="*/ 3172473 h 3234036"/>
                  <a:gd name="connsiteX86" fmla="*/ 787085 w 1675005"/>
                  <a:gd name="connsiteY86" fmla="*/ 3181944 h 3234036"/>
                  <a:gd name="connsiteX87" fmla="*/ 791974 w 1675005"/>
                  <a:gd name="connsiteY87" fmla="*/ 3180997 h 3234036"/>
                  <a:gd name="connsiteX88" fmla="*/ 747975 w 1675005"/>
                  <a:gd name="connsiteY88" fmla="*/ 3112804 h 3234036"/>
                  <a:gd name="connsiteX89" fmla="*/ 677577 w 1675005"/>
                  <a:gd name="connsiteY89" fmla="*/ 3051240 h 3234036"/>
                  <a:gd name="connsiteX90" fmla="*/ 627712 w 1675005"/>
                  <a:gd name="connsiteY90" fmla="*/ 2897805 h 3234036"/>
                  <a:gd name="connsiteX91" fmla="*/ 631623 w 1675005"/>
                  <a:gd name="connsiteY91" fmla="*/ 2643027 h 3234036"/>
                  <a:gd name="connsiteX92" fmla="*/ 626734 w 1675005"/>
                  <a:gd name="connsiteY92" fmla="*/ 2478227 h 3234036"/>
                  <a:gd name="connsiteX93" fmla="*/ 621846 w 1675005"/>
                  <a:gd name="connsiteY93" fmla="*/ 2311532 h 3234036"/>
                  <a:gd name="connsiteX94" fmla="*/ 637490 w 1675005"/>
                  <a:gd name="connsiteY94" fmla="*/ 1946888 h 3234036"/>
                  <a:gd name="connsiteX95" fmla="*/ 599358 w 1675005"/>
                  <a:gd name="connsiteY95" fmla="*/ 1622023 h 3234036"/>
                  <a:gd name="connsiteX96" fmla="*/ 782196 w 1675005"/>
                  <a:gd name="connsiteY96" fmla="*/ 1314206 h 3234036"/>
                  <a:gd name="connsiteX97" fmla="*/ 873126 w 1675005"/>
                  <a:gd name="connsiteY97" fmla="*/ 1176872 h 3234036"/>
                  <a:gd name="connsiteX98" fmla="*/ 1073564 w 1675005"/>
                  <a:gd name="connsiteY98" fmla="*/ 1080265 h 3234036"/>
                  <a:gd name="connsiteX99" fmla="*/ 1247603 w 1675005"/>
                  <a:gd name="connsiteY99" fmla="*/ 1004495 h 3234036"/>
                  <a:gd name="connsiteX100" fmla="*/ 1473462 w 1675005"/>
                  <a:gd name="connsiteY100" fmla="*/ 749717 h 3234036"/>
                  <a:gd name="connsiteX101" fmla="*/ 1674877 w 1675005"/>
                  <a:gd name="connsiteY101" fmla="*/ 386967 h 3234036"/>
                  <a:gd name="connsiteX102" fmla="*/ 1669989 w 1675005"/>
                  <a:gd name="connsiteY102" fmla="*/ 382231 h 3234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1675005" h="3234036">
                    <a:moveTo>
                      <a:pt x="1669989" y="382231"/>
                    </a:moveTo>
                    <a:cubicBezTo>
                      <a:pt x="1596658" y="489257"/>
                      <a:pt x="1521371" y="595335"/>
                      <a:pt x="1448040" y="702361"/>
                    </a:cubicBezTo>
                    <a:cubicBezTo>
                      <a:pt x="1399153" y="773395"/>
                      <a:pt x="1355155" y="834011"/>
                      <a:pt x="1300401" y="886104"/>
                    </a:cubicBezTo>
                    <a:cubicBezTo>
                      <a:pt x="1298445" y="887998"/>
                      <a:pt x="1297468" y="890839"/>
                      <a:pt x="1295512" y="892734"/>
                    </a:cubicBezTo>
                    <a:cubicBezTo>
                      <a:pt x="1250536" y="957139"/>
                      <a:pt x="1193826" y="1004495"/>
                      <a:pt x="1120496" y="1035750"/>
                    </a:cubicBezTo>
                    <a:cubicBezTo>
                      <a:pt x="1047165" y="1066059"/>
                      <a:pt x="969923" y="1087842"/>
                      <a:pt x="890726" y="1098261"/>
                    </a:cubicBezTo>
                    <a:cubicBezTo>
                      <a:pt x="885837" y="1099208"/>
                      <a:pt x="882904" y="1095419"/>
                      <a:pt x="884859" y="1090683"/>
                    </a:cubicBezTo>
                    <a:cubicBezTo>
                      <a:pt x="886815" y="1086895"/>
                      <a:pt x="888770" y="1083107"/>
                      <a:pt x="889748" y="1079318"/>
                    </a:cubicBezTo>
                    <a:cubicBezTo>
                      <a:pt x="888770" y="1080265"/>
                      <a:pt x="886815" y="1080265"/>
                      <a:pt x="885837" y="1081212"/>
                    </a:cubicBezTo>
                    <a:cubicBezTo>
                      <a:pt x="887793" y="1076477"/>
                      <a:pt x="890726" y="1070794"/>
                      <a:pt x="892681" y="1067952"/>
                    </a:cubicBezTo>
                    <a:cubicBezTo>
                      <a:pt x="916147" y="1016807"/>
                      <a:pt x="924947" y="956191"/>
                      <a:pt x="943524" y="903152"/>
                    </a:cubicBezTo>
                    <a:lnTo>
                      <a:pt x="943524" y="902205"/>
                    </a:lnTo>
                    <a:cubicBezTo>
                      <a:pt x="983612" y="789496"/>
                      <a:pt x="1071608" y="686260"/>
                      <a:pt x="1137117" y="585864"/>
                    </a:cubicBezTo>
                    <a:cubicBezTo>
                      <a:pt x="1191871" y="500622"/>
                      <a:pt x="1235870" y="419169"/>
                      <a:pt x="1258358" y="320668"/>
                    </a:cubicBezTo>
                    <a:cubicBezTo>
                      <a:pt x="1269113" y="272364"/>
                      <a:pt x="1316045" y="159656"/>
                      <a:pt x="1277913" y="117982"/>
                    </a:cubicBezTo>
                    <a:cubicBezTo>
                      <a:pt x="1277913" y="117035"/>
                      <a:pt x="1276935" y="117035"/>
                      <a:pt x="1275957" y="117982"/>
                    </a:cubicBezTo>
                    <a:cubicBezTo>
                      <a:pt x="1271068" y="119877"/>
                      <a:pt x="1267157" y="120824"/>
                      <a:pt x="1262269" y="122718"/>
                    </a:cubicBezTo>
                    <a:cubicBezTo>
                      <a:pt x="1260313" y="123665"/>
                      <a:pt x="1259336" y="126506"/>
                      <a:pt x="1262269" y="126506"/>
                    </a:cubicBezTo>
                    <a:cubicBezTo>
                      <a:pt x="1274002" y="124612"/>
                      <a:pt x="1270091" y="151132"/>
                      <a:pt x="1261291" y="180493"/>
                    </a:cubicBezTo>
                    <a:cubicBezTo>
                      <a:pt x="1255425" y="182387"/>
                      <a:pt x="1251513" y="187123"/>
                      <a:pt x="1249558" y="192806"/>
                    </a:cubicBezTo>
                    <a:cubicBezTo>
                      <a:pt x="1247603" y="197541"/>
                      <a:pt x="1246625" y="202277"/>
                      <a:pt x="1244669" y="207960"/>
                    </a:cubicBezTo>
                    <a:cubicBezTo>
                      <a:pt x="1242714" y="214590"/>
                      <a:pt x="1244669" y="218378"/>
                      <a:pt x="1248580" y="220272"/>
                    </a:cubicBezTo>
                    <a:cubicBezTo>
                      <a:pt x="1240758" y="241109"/>
                      <a:pt x="1234892" y="259104"/>
                      <a:pt x="1233914" y="261946"/>
                    </a:cubicBezTo>
                    <a:cubicBezTo>
                      <a:pt x="1219248" y="311197"/>
                      <a:pt x="1196760" y="356659"/>
                      <a:pt x="1178183" y="404962"/>
                    </a:cubicBezTo>
                    <a:cubicBezTo>
                      <a:pt x="1137117" y="511041"/>
                      <a:pt x="1059876" y="601018"/>
                      <a:pt x="998277" y="695731"/>
                    </a:cubicBezTo>
                    <a:cubicBezTo>
                      <a:pt x="991433" y="706149"/>
                      <a:pt x="985567" y="715621"/>
                      <a:pt x="979700" y="726039"/>
                    </a:cubicBezTo>
                    <a:cubicBezTo>
                      <a:pt x="977745" y="711832"/>
                      <a:pt x="974812" y="698572"/>
                      <a:pt x="968945" y="687207"/>
                    </a:cubicBezTo>
                    <a:cubicBezTo>
                      <a:pt x="888770" y="512935"/>
                      <a:pt x="961123" y="345293"/>
                      <a:pt x="972856" y="168180"/>
                    </a:cubicBezTo>
                    <a:cubicBezTo>
                      <a:pt x="944502" y="251527"/>
                      <a:pt x="925925" y="338663"/>
                      <a:pt x="919080" y="425799"/>
                    </a:cubicBezTo>
                    <a:cubicBezTo>
                      <a:pt x="914192" y="491151"/>
                      <a:pt x="915169" y="552714"/>
                      <a:pt x="933746" y="616172"/>
                    </a:cubicBezTo>
                    <a:cubicBezTo>
                      <a:pt x="948413" y="665423"/>
                      <a:pt x="966012" y="717515"/>
                      <a:pt x="955257" y="769607"/>
                    </a:cubicBezTo>
                    <a:cubicBezTo>
                      <a:pt x="954279" y="773395"/>
                      <a:pt x="953301" y="777184"/>
                      <a:pt x="952324" y="780973"/>
                    </a:cubicBezTo>
                    <a:cubicBezTo>
                      <a:pt x="947435" y="835906"/>
                      <a:pt x="917125" y="887051"/>
                      <a:pt x="897570" y="941038"/>
                    </a:cubicBezTo>
                    <a:cubicBezTo>
                      <a:pt x="869215" y="1024385"/>
                      <a:pt x="835972" y="1106785"/>
                      <a:pt x="794907" y="1184450"/>
                    </a:cubicBezTo>
                    <a:cubicBezTo>
                      <a:pt x="759708" y="1251696"/>
                      <a:pt x="722553" y="1318942"/>
                      <a:pt x="675622" y="1378611"/>
                    </a:cubicBezTo>
                    <a:cubicBezTo>
                      <a:pt x="654111" y="1406077"/>
                      <a:pt x="630646" y="1432597"/>
                      <a:pt x="604246" y="1455328"/>
                    </a:cubicBezTo>
                    <a:cubicBezTo>
                      <a:pt x="589580" y="1467641"/>
                      <a:pt x="560248" y="1497949"/>
                      <a:pt x="540693" y="1497949"/>
                    </a:cubicBezTo>
                    <a:cubicBezTo>
                      <a:pt x="536782" y="1497949"/>
                      <a:pt x="534827" y="1495108"/>
                      <a:pt x="535804" y="1491319"/>
                    </a:cubicBezTo>
                    <a:cubicBezTo>
                      <a:pt x="544604" y="1455328"/>
                      <a:pt x="560248" y="1421232"/>
                      <a:pt x="575892" y="1387135"/>
                    </a:cubicBezTo>
                    <a:cubicBezTo>
                      <a:pt x="581758" y="1365351"/>
                      <a:pt x="585669" y="1343567"/>
                      <a:pt x="588602" y="1319889"/>
                    </a:cubicBezTo>
                    <a:cubicBezTo>
                      <a:pt x="600335" y="1218546"/>
                      <a:pt x="591536" y="1116256"/>
                      <a:pt x="602291" y="1014913"/>
                    </a:cubicBezTo>
                    <a:cubicBezTo>
                      <a:pt x="615979" y="886104"/>
                      <a:pt x="648245" y="759188"/>
                      <a:pt x="666822" y="630379"/>
                    </a:cubicBezTo>
                    <a:cubicBezTo>
                      <a:pt x="686377" y="498728"/>
                      <a:pt x="698110" y="366130"/>
                      <a:pt x="707887" y="233532"/>
                    </a:cubicBezTo>
                    <a:cubicBezTo>
                      <a:pt x="712776" y="161550"/>
                      <a:pt x="717665" y="89569"/>
                      <a:pt x="721576" y="18534"/>
                    </a:cubicBezTo>
                    <a:cubicBezTo>
                      <a:pt x="723531" y="-14616"/>
                      <a:pt x="677577" y="2432"/>
                      <a:pt x="672689" y="25164"/>
                    </a:cubicBezTo>
                    <a:cubicBezTo>
                      <a:pt x="672689" y="27058"/>
                      <a:pt x="671711" y="29899"/>
                      <a:pt x="671711" y="31794"/>
                    </a:cubicBezTo>
                    <a:cubicBezTo>
                      <a:pt x="671711" y="31794"/>
                      <a:pt x="671711" y="32741"/>
                      <a:pt x="671711" y="32741"/>
                    </a:cubicBezTo>
                    <a:cubicBezTo>
                      <a:pt x="654111" y="120824"/>
                      <a:pt x="652156" y="210801"/>
                      <a:pt x="648245" y="300778"/>
                    </a:cubicBezTo>
                    <a:cubicBezTo>
                      <a:pt x="643356" y="353817"/>
                      <a:pt x="638467" y="405910"/>
                      <a:pt x="633579" y="458949"/>
                    </a:cubicBezTo>
                    <a:cubicBezTo>
                      <a:pt x="631623" y="480732"/>
                      <a:pt x="629668" y="503464"/>
                      <a:pt x="626734" y="525248"/>
                    </a:cubicBezTo>
                    <a:cubicBezTo>
                      <a:pt x="614024" y="587758"/>
                      <a:pt x="594469" y="650269"/>
                      <a:pt x="577847" y="710885"/>
                    </a:cubicBezTo>
                    <a:cubicBezTo>
                      <a:pt x="569048" y="744035"/>
                      <a:pt x="563181" y="783814"/>
                      <a:pt x="552426" y="820752"/>
                    </a:cubicBezTo>
                    <a:cubicBezTo>
                      <a:pt x="528960" y="703308"/>
                      <a:pt x="495717" y="588705"/>
                      <a:pt x="474207" y="470314"/>
                    </a:cubicBezTo>
                    <a:cubicBezTo>
                      <a:pt x="461496" y="400227"/>
                      <a:pt x="453674" y="333928"/>
                      <a:pt x="456607" y="262893"/>
                    </a:cubicBezTo>
                    <a:cubicBezTo>
                      <a:pt x="459540" y="190911"/>
                      <a:pt x="475184" y="116088"/>
                      <a:pt x="473229" y="44106"/>
                    </a:cubicBezTo>
                    <a:cubicBezTo>
                      <a:pt x="473229" y="34635"/>
                      <a:pt x="467362" y="29899"/>
                      <a:pt x="461496" y="28952"/>
                    </a:cubicBezTo>
                    <a:cubicBezTo>
                      <a:pt x="446829" y="107564"/>
                      <a:pt x="441941" y="188070"/>
                      <a:pt x="442918" y="267628"/>
                    </a:cubicBezTo>
                    <a:cubicBezTo>
                      <a:pt x="442918" y="347187"/>
                      <a:pt x="442918" y="429588"/>
                      <a:pt x="451718" y="508199"/>
                    </a:cubicBezTo>
                    <a:cubicBezTo>
                      <a:pt x="459540" y="581128"/>
                      <a:pt x="479095" y="651216"/>
                      <a:pt x="500605" y="721304"/>
                    </a:cubicBezTo>
                    <a:cubicBezTo>
                      <a:pt x="523094" y="795180"/>
                      <a:pt x="546559" y="867161"/>
                      <a:pt x="548515" y="943879"/>
                    </a:cubicBezTo>
                    <a:cubicBezTo>
                      <a:pt x="550471" y="1024385"/>
                      <a:pt x="539715" y="1102996"/>
                      <a:pt x="532871" y="1182555"/>
                    </a:cubicBezTo>
                    <a:cubicBezTo>
                      <a:pt x="526027" y="1254537"/>
                      <a:pt x="516249" y="1323678"/>
                      <a:pt x="494739" y="1393765"/>
                    </a:cubicBezTo>
                    <a:cubicBezTo>
                      <a:pt x="491806" y="1402289"/>
                      <a:pt x="489850" y="1409866"/>
                      <a:pt x="486917" y="1418391"/>
                    </a:cubicBezTo>
                    <a:cubicBezTo>
                      <a:pt x="483006" y="1445857"/>
                      <a:pt x="476162" y="1473323"/>
                      <a:pt x="467362" y="1499843"/>
                    </a:cubicBezTo>
                    <a:cubicBezTo>
                      <a:pt x="456607" y="1531098"/>
                      <a:pt x="449763" y="1564248"/>
                      <a:pt x="438030" y="1594556"/>
                    </a:cubicBezTo>
                    <a:cubicBezTo>
                      <a:pt x="416520" y="1649489"/>
                      <a:pt x="467362" y="1719577"/>
                      <a:pt x="488872" y="1768828"/>
                    </a:cubicBezTo>
                    <a:cubicBezTo>
                      <a:pt x="545582" y="1895743"/>
                      <a:pt x="522116" y="2042548"/>
                      <a:pt x="502561" y="2175146"/>
                    </a:cubicBezTo>
                    <a:cubicBezTo>
                      <a:pt x="490828" y="2254705"/>
                      <a:pt x="483006" y="2334264"/>
                      <a:pt x="470295" y="2412876"/>
                    </a:cubicBezTo>
                    <a:cubicBezTo>
                      <a:pt x="456607" y="2496223"/>
                      <a:pt x="441941" y="2578623"/>
                      <a:pt x="434119" y="2662918"/>
                    </a:cubicBezTo>
                    <a:cubicBezTo>
                      <a:pt x="427274" y="2741529"/>
                      <a:pt x="437052" y="2816352"/>
                      <a:pt x="454652" y="2893070"/>
                    </a:cubicBezTo>
                    <a:cubicBezTo>
                      <a:pt x="469317" y="2960316"/>
                      <a:pt x="484961" y="3026615"/>
                      <a:pt x="485939" y="3095756"/>
                    </a:cubicBezTo>
                    <a:cubicBezTo>
                      <a:pt x="485939" y="3098597"/>
                      <a:pt x="483984" y="3101438"/>
                      <a:pt x="481051" y="3100491"/>
                    </a:cubicBezTo>
                    <a:cubicBezTo>
                      <a:pt x="424341" y="3094808"/>
                      <a:pt x="368610" y="3045557"/>
                      <a:pt x="345144" y="2994413"/>
                    </a:cubicBezTo>
                    <a:cubicBezTo>
                      <a:pt x="326567" y="3067341"/>
                      <a:pt x="268880" y="3132694"/>
                      <a:pt x="198482" y="3161107"/>
                    </a:cubicBezTo>
                    <a:cubicBezTo>
                      <a:pt x="193593" y="3163002"/>
                      <a:pt x="188705" y="3159213"/>
                      <a:pt x="191638" y="3154477"/>
                    </a:cubicBezTo>
                    <a:cubicBezTo>
                      <a:pt x="199460" y="3141217"/>
                      <a:pt x="207282" y="3128905"/>
                      <a:pt x="215104" y="3116592"/>
                    </a:cubicBezTo>
                    <a:cubicBezTo>
                      <a:pt x="191638" y="3135535"/>
                      <a:pt x="165239" y="3152583"/>
                      <a:pt x="138840" y="3166790"/>
                    </a:cubicBezTo>
                    <a:cubicBezTo>
                      <a:pt x="98752" y="3188574"/>
                      <a:pt x="55731" y="3207517"/>
                      <a:pt x="9778" y="3214147"/>
                    </a:cubicBezTo>
                    <a:cubicBezTo>
                      <a:pt x="6844" y="3216988"/>
                      <a:pt x="2933" y="3218882"/>
                      <a:pt x="0" y="3220777"/>
                    </a:cubicBezTo>
                    <a:cubicBezTo>
                      <a:pt x="33243" y="3230248"/>
                      <a:pt x="71375" y="3229300"/>
                      <a:pt x="102663" y="3229300"/>
                    </a:cubicBezTo>
                    <a:cubicBezTo>
                      <a:pt x="150573" y="3230248"/>
                      <a:pt x="198482" y="3232142"/>
                      <a:pt x="247369" y="3234036"/>
                    </a:cubicBezTo>
                    <a:cubicBezTo>
                      <a:pt x="265947" y="3228353"/>
                      <a:pt x="288435" y="3217935"/>
                      <a:pt x="310923" y="3204675"/>
                    </a:cubicBezTo>
                    <a:cubicBezTo>
                      <a:pt x="311901" y="3215093"/>
                      <a:pt x="319723" y="3222671"/>
                      <a:pt x="331455" y="3219829"/>
                    </a:cubicBezTo>
                    <a:cubicBezTo>
                      <a:pt x="367632" y="3209411"/>
                      <a:pt x="404786" y="3190468"/>
                      <a:pt x="433141" y="3164896"/>
                    </a:cubicBezTo>
                    <a:cubicBezTo>
                      <a:pt x="463451" y="3193310"/>
                      <a:pt x="506472" y="3204675"/>
                      <a:pt x="549493" y="3196151"/>
                    </a:cubicBezTo>
                    <a:cubicBezTo>
                      <a:pt x="560248" y="3194257"/>
                      <a:pt x="569048" y="3183839"/>
                      <a:pt x="571981" y="3172473"/>
                    </a:cubicBezTo>
                    <a:cubicBezTo>
                      <a:pt x="639445" y="3197098"/>
                      <a:pt x="713754" y="3186680"/>
                      <a:pt x="787085" y="3181944"/>
                    </a:cubicBezTo>
                    <a:cubicBezTo>
                      <a:pt x="789040" y="3181944"/>
                      <a:pt x="790018" y="3180997"/>
                      <a:pt x="791974" y="3180997"/>
                    </a:cubicBezTo>
                    <a:cubicBezTo>
                      <a:pt x="795884" y="3180050"/>
                      <a:pt x="752864" y="3118486"/>
                      <a:pt x="747975" y="3112804"/>
                    </a:cubicBezTo>
                    <a:cubicBezTo>
                      <a:pt x="726465" y="3090072"/>
                      <a:pt x="702021" y="3071130"/>
                      <a:pt x="677577" y="3051240"/>
                    </a:cubicBezTo>
                    <a:cubicBezTo>
                      <a:pt x="626734" y="3010514"/>
                      <a:pt x="626734" y="2957475"/>
                      <a:pt x="627712" y="2897805"/>
                    </a:cubicBezTo>
                    <a:cubicBezTo>
                      <a:pt x="629668" y="2812564"/>
                      <a:pt x="626734" y="2728269"/>
                      <a:pt x="631623" y="2643027"/>
                    </a:cubicBezTo>
                    <a:cubicBezTo>
                      <a:pt x="629668" y="2588095"/>
                      <a:pt x="628690" y="2533161"/>
                      <a:pt x="626734" y="2478227"/>
                    </a:cubicBezTo>
                    <a:cubicBezTo>
                      <a:pt x="624779" y="2422347"/>
                      <a:pt x="623801" y="2366466"/>
                      <a:pt x="621846" y="2311532"/>
                    </a:cubicBezTo>
                    <a:cubicBezTo>
                      <a:pt x="639445" y="2189353"/>
                      <a:pt x="649223" y="2062438"/>
                      <a:pt x="637490" y="1946888"/>
                    </a:cubicBezTo>
                    <a:cubicBezTo>
                      <a:pt x="626734" y="1839863"/>
                      <a:pt x="575892" y="1730943"/>
                      <a:pt x="599358" y="1622023"/>
                    </a:cubicBezTo>
                    <a:cubicBezTo>
                      <a:pt x="623801" y="1510261"/>
                      <a:pt x="722553" y="1409866"/>
                      <a:pt x="782196" y="1314206"/>
                    </a:cubicBezTo>
                    <a:cubicBezTo>
                      <a:pt x="811528" y="1267797"/>
                      <a:pt x="841838" y="1221388"/>
                      <a:pt x="873126" y="1176872"/>
                    </a:cubicBezTo>
                    <a:cubicBezTo>
                      <a:pt x="921036" y="1107732"/>
                      <a:pt x="997300" y="1102996"/>
                      <a:pt x="1073564" y="1080265"/>
                    </a:cubicBezTo>
                    <a:cubicBezTo>
                      <a:pt x="1134184" y="1062270"/>
                      <a:pt x="1192849" y="1035750"/>
                      <a:pt x="1247603" y="1004495"/>
                    </a:cubicBezTo>
                    <a:cubicBezTo>
                      <a:pt x="1350266" y="945773"/>
                      <a:pt x="1415775" y="846325"/>
                      <a:pt x="1473462" y="749717"/>
                    </a:cubicBezTo>
                    <a:cubicBezTo>
                      <a:pt x="1544837" y="630379"/>
                      <a:pt x="1610346" y="510094"/>
                      <a:pt x="1674877" y="386967"/>
                    </a:cubicBezTo>
                    <a:cubicBezTo>
                      <a:pt x="1675855" y="380337"/>
                      <a:pt x="1670966" y="380337"/>
                      <a:pt x="1669989" y="382231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0" name="Freeform: Shape 32">
                <a:extLst>
                  <a:ext uri="{FF2B5EF4-FFF2-40B4-BE49-F238E27FC236}">
                    <a16:creationId xmlns:a16="http://schemas.microsoft.com/office/drawing/2014/main" id="{27FFC97E-5325-1941-185E-A9C58EFA93E6}"/>
                  </a:ext>
                </a:extLst>
              </p:cNvPr>
              <p:cNvSpPr/>
              <p:nvPr/>
            </p:nvSpPr>
            <p:spPr>
              <a:xfrm>
                <a:off x="3607796" y="1120035"/>
                <a:ext cx="166284" cy="934127"/>
              </a:xfrm>
              <a:custGeom>
                <a:avLst/>
                <a:gdLst>
                  <a:gd name="connsiteX0" fmla="*/ 140863 w 166284"/>
                  <a:gd name="connsiteY0" fmla="*/ 895296 h 934127"/>
                  <a:gd name="connsiteX1" fmla="*/ 145752 w 166284"/>
                  <a:gd name="connsiteY1" fmla="*/ 911397 h 934127"/>
                  <a:gd name="connsiteX2" fmla="*/ 166285 w 166284"/>
                  <a:gd name="connsiteY2" fmla="*/ 934128 h 934127"/>
                  <a:gd name="connsiteX3" fmla="*/ 74377 w 166284"/>
                  <a:gd name="connsiteY3" fmla="*/ 697345 h 934127"/>
                  <a:gd name="connsiteX4" fmla="*/ 44066 w 166284"/>
                  <a:gd name="connsiteY4" fmla="*/ 440674 h 934127"/>
                  <a:gd name="connsiteX5" fmla="*/ 50911 w 166284"/>
                  <a:gd name="connsiteY5" fmla="*/ 201997 h 934127"/>
                  <a:gd name="connsiteX6" fmla="*/ 13757 w 166284"/>
                  <a:gd name="connsiteY6" fmla="*/ 2153 h 934127"/>
                  <a:gd name="connsiteX7" fmla="*/ 68 w 166284"/>
                  <a:gd name="connsiteY7" fmla="*/ 9730 h 934127"/>
                  <a:gd name="connsiteX8" fmla="*/ 51889 w 166284"/>
                  <a:gd name="connsiteY8" fmla="*/ 614945 h 934127"/>
                  <a:gd name="connsiteX9" fmla="*/ 140863 w 166284"/>
                  <a:gd name="connsiteY9" fmla="*/ 895296 h 934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284" h="934127">
                    <a:moveTo>
                      <a:pt x="140863" y="895296"/>
                    </a:moveTo>
                    <a:cubicBezTo>
                      <a:pt x="142819" y="900978"/>
                      <a:pt x="143796" y="905714"/>
                      <a:pt x="145752" y="911397"/>
                    </a:cubicBezTo>
                    <a:cubicBezTo>
                      <a:pt x="152596" y="918974"/>
                      <a:pt x="159440" y="927498"/>
                      <a:pt x="166285" y="934128"/>
                    </a:cubicBezTo>
                    <a:cubicBezTo>
                      <a:pt x="137930" y="854569"/>
                      <a:pt x="98820" y="778799"/>
                      <a:pt x="74377" y="697345"/>
                    </a:cubicBezTo>
                    <a:cubicBezTo>
                      <a:pt x="48955" y="612104"/>
                      <a:pt x="44066" y="527810"/>
                      <a:pt x="44066" y="440674"/>
                    </a:cubicBezTo>
                    <a:cubicBezTo>
                      <a:pt x="44066" y="360168"/>
                      <a:pt x="47000" y="281556"/>
                      <a:pt x="50911" y="201997"/>
                    </a:cubicBezTo>
                    <a:cubicBezTo>
                      <a:pt x="48955" y="135698"/>
                      <a:pt x="47978" y="47615"/>
                      <a:pt x="13757" y="2153"/>
                    </a:cubicBezTo>
                    <a:cubicBezTo>
                      <a:pt x="8868" y="-3530"/>
                      <a:pt x="-910" y="3100"/>
                      <a:pt x="68" y="9730"/>
                    </a:cubicBezTo>
                    <a:cubicBezTo>
                      <a:pt x="11801" y="211469"/>
                      <a:pt x="27445" y="413207"/>
                      <a:pt x="51889" y="614945"/>
                    </a:cubicBezTo>
                    <a:cubicBezTo>
                      <a:pt x="63621" y="712499"/>
                      <a:pt x="101753" y="803424"/>
                      <a:pt x="140863" y="895296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1" name="Freeform: Shape 33">
                <a:extLst>
                  <a:ext uri="{FF2B5EF4-FFF2-40B4-BE49-F238E27FC236}">
                    <a16:creationId xmlns:a16="http://schemas.microsoft.com/office/drawing/2014/main" id="{5B12A5E7-C007-CD03-411A-19EAE745AE55}"/>
                  </a:ext>
                </a:extLst>
              </p:cNvPr>
              <p:cNvSpPr/>
              <p:nvPr/>
            </p:nvSpPr>
            <p:spPr>
              <a:xfrm>
                <a:off x="2807091" y="1531089"/>
                <a:ext cx="707887" cy="1018421"/>
              </a:xfrm>
              <a:custGeom>
                <a:avLst/>
                <a:gdLst>
                  <a:gd name="connsiteX0" fmla="*/ 239547 w 707887"/>
                  <a:gd name="connsiteY0" fmla="*/ 592214 h 1018421"/>
                  <a:gd name="connsiteX1" fmla="*/ 707887 w 707887"/>
                  <a:gd name="connsiteY1" fmla="*/ 1018422 h 1018421"/>
                  <a:gd name="connsiteX2" fmla="*/ 646289 w 707887"/>
                  <a:gd name="connsiteY2" fmla="*/ 939810 h 1018421"/>
                  <a:gd name="connsiteX3" fmla="*/ 570025 w 707887"/>
                  <a:gd name="connsiteY3" fmla="*/ 862146 h 1018421"/>
                  <a:gd name="connsiteX4" fmla="*/ 348077 w 707887"/>
                  <a:gd name="connsiteY4" fmla="*/ 591267 h 1018421"/>
                  <a:gd name="connsiteX5" fmla="*/ 125151 w 707887"/>
                  <a:gd name="connsiteY5" fmla="*/ 261666 h 1018421"/>
                  <a:gd name="connsiteX6" fmla="*/ 67464 w 707887"/>
                  <a:gd name="connsiteY6" fmla="*/ 151799 h 1018421"/>
                  <a:gd name="connsiteX7" fmla="*/ 11733 w 707887"/>
                  <a:gd name="connsiteY7" fmla="*/ 6888 h 1018421"/>
                  <a:gd name="connsiteX8" fmla="*/ 12711 w 707887"/>
                  <a:gd name="connsiteY8" fmla="*/ 4994 h 1018421"/>
                  <a:gd name="connsiteX9" fmla="*/ 2933 w 707887"/>
                  <a:gd name="connsiteY9" fmla="*/ 258 h 1018421"/>
                  <a:gd name="connsiteX10" fmla="*/ 0 w 707887"/>
                  <a:gd name="connsiteY10" fmla="*/ 2152 h 1018421"/>
                  <a:gd name="connsiteX11" fmla="*/ 79197 w 707887"/>
                  <a:gd name="connsiteY11" fmla="*/ 313758 h 1018421"/>
                  <a:gd name="connsiteX12" fmla="*/ 197504 w 707887"/>
                  <a:gd name="connsiteY12" fmla="*/ 524021 h 1018421"/>
                  <a:gd name="connsiteX13" fmla="*/ 239547 w 707887"/>
                  <a:gd name="connsiteY13" fmla="*/ 592214 h 1018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07887" h="1018421">
                    <a:moveTo>
                      <a:pt x="239547" y="592214"/>
                    </a:moveTo>
                    <a:cubicBezTo>
                      <a:pt x="388165" y="741860"/>
                      <a:pt x="539715" y="888665"/>
                      <a:pt x="707887" y="1018422"/>
                    </a:cubicBezTo>
                    <a:cubicBezTo>
                      <a:pt x="686377" y="992849"/>
                      <a:pt x="665844" y="966330"/>
                      <a:pt x="646289" y="939810"/>
                    </a:cubicBezTo>
                    <a:cubicBezTo>
                      <a:pt x="620868" y="913291"/>
                      <a:pt x="595446" y="887718"/>
                      <a:pt x="570025" y="862146"/>
                    </a:cubicBezTo>
                    <a:cubicBezTo>
                      <a:pt x="487895" y="782586"/>
                      <a:pt x="423364" y="677456"/>
                      <a:pt x="348077" y="591267"/>
                    </a:cubicBezTo>
                    <a:cubicBezTo>
                      <a:pt x="255191" y="486135"/>
                      <a:pt x="169150" y="396158"/>
                      <a:pt x="125151" y="261666"/>
                    </a:cubicBezTo>
                    <a:cubicBezTo>
                      <a:pt x="112441" y="222834"/>
                      <a:pt x="85064" y="188737"/>
                      <a:pt x="67464" y="151799"/>
                    </a:cubicBezTo>
                    <a:cubicBezTo>
                      <a:pt x="57687" y="130962"/>
                      <a:pt x="6844" y="5941"/>
                      <a:pt x="11733" y="6888"/>
                    </a:cubicBezTo>
                    <a:cubicBezTo>
                      <a:pt x="12711" y="6888"/>
                      <a:pt x="13688" y="5941"/>
                      <a:pt x="12711" y="4994"/>
                    </a:cubicBezTo>
                    <a:cubicBezTo>
                      <a:pt x="9777" y="3100"/>
                      <a:pt x="6844" y="1205"/>
                      <a:pt x="2933" y="258"/>
                    </a:cubicBezTo>
                    <a:cubicBezTo>
                      <a:pt x="1955" y="-689"/>
                      <a:pt x="0" y="1205"/>
                      <a:pt x="0" y="2152"/>
                    </a:cubicBezTo>
                    <a:cubicBezTo>
                      <a:pt x="0" y="108231"/>
                      <a:pt x="46932" y="214309"/>
                      <a:pt x="79197" y="313758"/>
                    </a:cubicBezTo>
                    <a:cubicBezTo>
                      <a:pt x="103641" y="390475"/>
                      <a:pt x="145684" y="460563"/>
                      <a:pt x="197504" y="524021"/>
                    </a:cubicBezTo>
                    <a:cubicBezTo>
                      <a:pt x="210215" y="546751"/>
                      <a:pt x="224881" y="569482"/>
                      <a:pt x="239547" y="592214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2" name="Freeform: Shape 34">
                <a:extLst>
                  <a:ext uri="{FF2B5EF4-FFF2-40B4-BE49-F238E27FC236}">
                    <a16:creationId xmlns:a16="http://schemas.microsoft.com/office/drawing/2014/main" id="{FDC1AA27-224D-0EA8-F35F-CDB3367CADD2}"/>
                  </a:ext>
                </a:extLst>
              </p:cNvPr>
              <p:cNvSpPr/>
              <p:nvPr/>
            </p:nvSpPr>
            <p:spPr>
              <a:xfrm>
                <a:off x="3008742" y="1326727"/>
                <a:ext cx="819114" cy="1536283"/>
              </a:xfrm>
              <a:custGeom>
                <a:avLst/>
                <a:gdLst>
                  <a:gd name="connsiteX0" fmla="*/ 166959 w 819114"/>
                  <a:gd name="connsiteY0" fmla="*/ 330588 h 1536283"/>
                  <a:gd name="connsiteX1" fmla="*/ 272556 w 819114"/>
                  <a:gd name="connsiteY1" fmla="*/ 609991 h 1536283"/>
                  <a:gd name="connsiteX2" fmla="*/ 507214 w 819114"/>
                  <a:gd name="connsiteY2" fmla="*/ 1144172 h 1536283"/>
                  <a:gd name="connsiteX3" fmla="*/ 700808 w 819114"/>
                  <a:gd name="connsiteY3" fmla="*/ 1406526 h 1536283"/>
                  <a:gd name="connsiteX4" fmla="*/ 778049 w 819114"/>
                  <a:gd name="connsiteY4" fmla="*/ 1494609 h 1536283"/>
                  <a:gd name="connsiteX5" fmla="*/ 819115 w 819114"/>
                  <a:gd name="connsiteY5" fmla="*/ 1536283 h 1536283"/>
                  <a:gd name="connsiteX6" fmla="*/ 757517 w 819114"/>
                  <a:gd name="connsiteY6" fmla="*/ 1444412 h 1536283"/>
                  <a:gd name="connsiteX7" fmla="*/ 706674 w 819114"/>
                  <a:gd name="connsiteY7" fmla="*/ 1383795 h 1536283"/>
                  <a:gd name="connsiteX8" fmla="*/ 516992 w 819114"/>
                  <a:gd name="connsiteY8" fmla="*/ 1096816 h 1536283"/>
                  <a:gd name="connsiteX9" fmla="*/ 437794 w 819114"/>
                  <a:gd name="connsiteY9" fmla="*/ 944328 h 1536283"/>
                  <a:gd name="connsiteX10" fmla="*/ 427039 w 819114"/>
                  <a:gd name="connsiteY10" fmla="*/ 916861 h 1536283"/>
                  <a:gd name="connsiteX11" fmla="*/ 403573 w 819114"/>
                  <a:gd name="connsiteY11" fmla="*/ 835408 h 1536283"/>
                  <a:gd name="connsiteX12" fmla="*/ 321443 w 819114"/>
                  <a:gd name="connsiteY12" fmla="*/ 538957 h 1536283"/>
                  <a:gd name="connsiteX13" fmla="*/ 179670 w 819114"/>
                  <a:gd name="connsiteY13" fmla="*/ 282285 h 1536283"/>
                  <a:gd name="connsiteX14" fmla="*/ 25186 w 819114"/>
                  <a:gd name="connsiteY14" fmla="*/ 4776 h 1536283"/>
                  <a:gd name="connsiteX15" fmla="*/ 742 w 819114"/>
                  <a:gd name="connsiteY15" fmla="*/ 23718 h 1536283"/>
                  <a:gd name="connsiteX16" fmla="*/ 166959 w 819114"/>
                  <a:gd name="connsiteY16" fmla="*/ 330588 h 1536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19114" h="1536283">
                    <a:moveTo>
                      <a:pt x="166959" y="330588"/>
                    </a:moveTo>
                    <a:cubicBezTo>
                      <a:pt x="217802" y="417724"/>
                      <a:pt x="248112" y="513384"/>
                      <a:pt x="272556" y="609991"/>
                    </a:cubicBezTo>
                    <a:cubicBezTo>
                      <a:pt x="347842" y="788999"/>
                      <a:pt x="405529" y="976530"/>
                      <a:pt x="507214" y="1144172"/>
                    </a:cubicBezTo>
                    <a:cubicBezTo>
                      <a:pt x="563923" y="1236991"/>
                      <a:pt x="629432" y="1324127"/>
                      <a:pt x="700808" y="1406526"/>
                    </a:cubicBezTo>
                    <a:cubicBezTo>
                      <a:pt x="726229" y="1435888"/>
                      <a:pt x="750673" y="1466196"/>
                      <a:pt x="778049" y="1494609"/>
                    </a:cubicBezTo>
                    <a:cubicBezTo>
                      <a:pt x="790760" y="1507869"/>
                      <a:pt x="804449" y="1523024"/>
                      <a:pt x="819115" y="1536283"/>
                    </a:cubicBezTo>
                    <a:cubicBezTo>
                      <a:pt x="795649" y="1507869"/>
                      <a:pt x="774138" y="1476614"/>
                      <a:pt x="757517" y="1444412"/>
                    </a:cubicBezTo>
                    <a:cubicBezTo>
                      <a:pt x="740895" y="1424522"/>
                      <a:pt x="723296" y="1404632"/>
                      <a:pt x="706674" y="1383795"/>
                    </a:cubicBezTo>
                    <a:cubicBezTo>
                      <a:pt x="632366" y="1294765"/>
                      <a:pt x="577612" y="1195317"/>
                      <a:pt x="516992" y="1096816"/>
                    </a:cubicBezTo>
                    <a:cubicBezTo>
                      <a:pt x="488637" y="1049459"/>
                      <a:pt x="460282" y="997367"/>
                      <a:pt x="437794" y="944328"/>
                    </a:cubicBezTo>
                    <a:cubicBezTo>
                      <a:pt x="433883" y="934857"/>
                      <a:pt x="430950" y="926332"/>
                      <a:pt x="427039" y="916861"/>
                    </a:cubicBezTo>
                    <a:cubicBezTo>
                      <a:pt x="417262" y="889394"/>
                      <a:pt x="408462" y="862875"/>
                      <a:pt x="403573" y="835408"/>
                    </a:cubicBezTo>
                    <a:cubicBezTo>
                      <a:pt x="383040" y="734065"/>
                      <a:pt x="359575" y="636511"/>
                      <a:pt x="321443" y="538957"/>
                    </a:cubicBezTo>
                    <a:cubicBezTo>
                      <a:pt x="285266" y="447085"/>
                      <a:pt x="233446" y="365632"/>
                      <a:pt x="179670" y="282285"/>
                    </a:cubicBezTo>
                    <a:cubicBezTo>
                      <a:pt x="121005" y="193255"/>
                      <a:pt x="81895" y="94753"/>
                      <a:pt x="25186" y="4776"/>
                    </a:cubicBezTo>
                    <a:cubicBezTo>
                      <a:pt x="16386" y="-9431"/>
                      <a:pt x="-4146" y="11406"/>
                      <a:pt x="742" y="23718"/>
                    </a:cubicBezTo>
                    <a:cubicBezTo>
                      <a:pt x="44741" y="130744"/>
                      <a:pt x="109272" y="231140"/>
                      <a:pt x="166959" y="330588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3" name="Freeform: Shape 35">
                <a:extLst>
                  <a:ext uri="{FF2B5EF4-FFF2-40B4-BE49-F238E27FC236}">
                    <a16:creationId xmlns:a16="http://schemas.microsoft.com/office/drawing/2014/main" id="{BF88A89B-C066-60F3-B330-A21EF9FE2EB7}"/>
                  </a:ext>
                </a:extLst>
              </p:cNvPr>
              <p:cNvSpPr/>
              <p:nvPr/>
            </p:nvSpPr>
            <p:spPr>
              <a:xfrm>
                <a:off x="3560933" y="1940507"/>
                <a:ext cx="339277" cy="979330"/>
              </a:xfrm>
              <a:custGeom>
                <a:avLst/>
                <a:gdLst>
                  <a:gd name="connsiteX0" fmla="*/ 316789 w 339277"/>
                  <a:gd name="connsiteY0" fmla="*/ 604268 h 979330"/>
                  <a:gd name="connsiteX1" fmla="*/ 304078 w 339277"/>
                  <a:gd name="connsiteY1" fmla="*/ 403476 h 979330"/>
                  <a:gd name="connsiteX2" fmla="*/ 257147 w 339277"/>
                  <a:gd name="connsiteY2" fmla="*/ 277509 h 979330"/>
                  <a:gd name="connsiteX3" fmla="*/ 185771 w 339277"/>
                  <a:gd name="connsiteY3" fmla="*/ 198897 h 979330"/>
                  <a:gd name="connsiteX4" fmla="*/ 113418 w 339277"/>
                  <a:gd name="connsiteY4" fmla="*/ 111761 h 979330"/>
                  <a:gd name="connsiteX5" fmla="*/ 34221 w 339277"/>
                  <a:gd name="connsiteY5" fmla="*/ 28413 h 979330"/>
                  <a:gd name="connsiteX6" fmla="*/ 0 w 339277"/>
                  <a:gd name="connsiteY6" fmla="*/ 0 h 979330"/>
                  <a:gd name="connsiteX7" fmla="*/ 92885 w 339277"/>
                  <a:gd name="connsiteY7" fmla="*/ 119338 h 979330"/>
                  <a:gd name="connsiteX8" fmla="*/ 253236 w 339277"/>
                  <a:gd name="connsiteY8" fmla="*/ 322024 h 979330"/>
                  <a:gd name="connsiteX9" fmla="*/ 247369 w 339277"/>
                  <a:gd name="connsiteY9" fmla="*/ 614686 h 979330"/>
                  <a:gd name="connsiteX10" fmla="*/ 270835 w 339277"/>
                  <a:gd name="connsiteY10" fmla="*/ 910191 h 979330"/>
                  <a:gd name="connsiteX11" fmla="*/ 302123 w 339277"/>
                  <a:gd name="connsiteY11" fmla="*/ 945234 h 979330"/>
                  <a:gd name="connsiteX12" fmla="*/ 306034 w 339277"/>
                  <a:gd name="connsiteY12" fmla="*/ 947129 h 979330"/>
                  <a:gd name="connsiteX13" fmla="*/ 308967 w 339277"/>
                  <a:gd name="connsiteY13" fmla="*/ 951864 h 979330"/>
                  <a:gd name="connsiteX14" fmla="*/ 339277 w 339277"/>
                  <a:gd name="connsiteY14" fmla="*/ 979331 h 979330"/>
                  <a:gd name="connsiteX15" fmla="*/ 316789 w 339277"/>
                  <a:gd name="connsiteY15" fmla="*/ 604268 h 979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277" h="979330">
                    <a:moveTo>
                      <a:pt x="316789" y="604268"/>
                    </a:moveTo>
                    <a:cubicBezTo>
                      <a:pt x="314834" y="537022"/>
                      <a:pt x="314834" y="469776"/>
                      <a:pt x="304078" y="403476"/>
                    </a:cubicBezTo>
                    <a:cubicBezTo>
                      <a:pt x="297234" y="358962"/>
                      <a:pt x="285501" y="314447"/>
                      <a:pt x="257147" y="277509"/>
                    </a:cubicBezTo>
                    <a:cubicBezTo>
                      <a:pt x="235637" y="250042"/>
                      <a:pt x="209237" y="226364"/>
                      <a:pt x="185771" y="198897"/>
                    </a:cubicBezTo>
                    <a:cubicBezTo>
                      <a:pt x="161328" y="169536"/>
                      <a:pt x="137862" y="141122"/>
                      <a:pt x="113418" y="111761"/>
                    </a:cubicBezTo>
                    <a:cubicBezTo>
                      <a:pt x="87997" y="82400"/>
                      <a:pt x="62576" y="53986"/>
                      <a:pt x="34221" y="28413"/>
                    </a:cubicBezTo>
                    <a:cubicBezTo>
                      <a:pt x="25421" y="20837"/>
                      <a:pt x="12710" y="8524"/>
                      <a:pt x="0" y="0"/>
                    </a:cubicBezTo>
                    <a:cubicBezTo>
                      <a:pt x="26399" y="43568"/>
                      <a:pt x="56709" y="84294"/>
                      <a:pt x="92885" y="119338"/>
                    </a:cubicBezTo>
                    <a:cubicBezTo>
                      <a:pt x="154484" y="178060"/>
                      <a:pt x="222926" y="241517"/>
                      <a:pt x="253236" y="322024"/>
                    </a:cubicBezTo>
                    <a:cubicBezTo>
                      <a:pt x="289412" y="416737"/>
                      <a:pt x="256169" y="519026"/>
                      <a:pt x="247369" y="614686"/>
                    </a:cubicBezTo>
                    <a:cubicBezTo>
                      <a:pt x="238570" y="714135"/>
                      <a:pt x="263013" y="811689"/>
                      <a:pt x="270835" y="910191"/>
                    </a:cubicBezTo>
                    <a:cubicBezTo>
                      <a:pt x="280613" y="922503"/>
                      <a:pt x="291368" y="933869"/>
                      <a:pt x="302123" y="945234"/>
                    </a:cubicBezTo>
                    <a:cubicBezTo>
                      <a:pt x="303101" y="946181"/>
                      <a:pt x="305056" y="947129"/>
                      <a:pt x="306034" y="947129"/>
                    </a:cubicBezTo>
                    <a:cubicBezTo>
                      <a:pt x="308967" y="948075"/>
                      <a:pt x="308967" y="949970"/>
                      <a:pt x="308967" y="951864"/>
                    </a:cubicBezTo>
                    <a:cubicBezTo>
                      <a:pt x="318745" y="961336"/>
                      <a:pt x="328522" y="970807"/>
                      <a:pt x="339277" y="979331"/>
                    </a:cubicBezTo>
                    <a:cubicBezTo>
                      <a:pt x="318745" y="856205"/>
                      <a:pt x="319722" y="730236"/>
                      <a:pt x="316789" y="604268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4" name="Freeform: Shape 36">
                <a:extLst>
                  <a:ext uri="{FF2B5EF4-FFF2-40B4-BE49-F238E27FC236}">
                    <a16:creationId xmlns:a16="http://schemas.microsoft.com/office/drawing/2014/main" id="{054C149B-575D-6BBB-6F78-4020E9A90A66}"/>
                  </a:ext>
                </a:extLst>
              </p:cNvPr>
              <p:cNvSpPr/>
              <p:nvPr/>
            </p:nvSpPr>
            <p:spPr>
              <a:xfrm>
                <a:off x="3685106" y="2772086"/>
                <a:ext cx="210215" cy="1354450"/>
              </a:xfrm>
              <a:custGeom>
                <a:avLst/>
                <a:gdLst>
                  <a:gd name="connsiteX0" fmla="*/ 210215 w 210215"/>
                  <a:gd name="connsiteY0" fmla="*/ 642153 h 1354450"/>
                  <a:gd name="connsiteX1" fmla="*/ 207282 w 210215"/>
                  <a:gd name="connsiteY1" fmla="*/ 564489 h 1354450"/>
                  <a:gd name="connsiteX2" fmla="*/ 201416 w 210215"/>
                  <a:gd name="connsiteY2" fmla="*/ 474512 h 1354450"/>
                  <a:gd name="connsiteX3" fmla="*/ 137862 w 210215"/>
                  <a:gd name="connsiteY3" fmla="*/ 306870 h 1354450"/>
                  <a:gd name="connsiteX4" fmla="*/ 108530 w 210215"/>
                  <a:gd name="connsiteY4" fmla="*/ 243412 h 1354450"/>
                  <a:gd name="connsiteX5" fmla="*/ 81153 w 210215"/>
                  <a:gd name="connsiteY5" fmla="*/ 164800 h 1354450"/>
                  <a:gd name="connsiteX6" fmla="*/ 978 w 210215"/>
                  <a:gd name="connsiteY6" fmla="*/ 0 h 1354450"/>
                  <a:gd name="connsiteX7" fmla="*/ 0 w 210215"/>
                  <a:gd name="connsiteY7" fmla="*/ 0 h 1354450"/>
                  <a:gd name="connsiteX8" fmla="*/ 64531 w 210215"/>
                  <a:gd name="connsiteY8" fmla="*/ 164800 h 1354450"/>
                  <a:gd name="connsiteX9" fmla="*/ 89953 w 210215"/>
                  <a:gd name="connsiteY9" fmla="*/ 243412 h 1354450"/>
                  <a:gd name="connsiteX10" fmla="*/ 118307 w 210215"/>
                  <a:gd name="connsiteY10" fmla="*/ 310658 h 1354450"/>
                  <a:gd name="connsiteX11" fmla="*/ 183816 w 210215"/>
                  <a:gd name="connsiteY11" fmla="*/ 482088 h 1354450"/>
                  <a:gd name="connsiteX12" fmla="*/ 189683 w 210215"/>
                  <a:gd name="connsiteY12" fmla="*/ 576801 h 1354450"/>
                  <a:gd name="connsiteX13" fmla="*/ 191638 w 210215"/>
                  <a:gd name="connsiteY13" fmla="*/ 662990 h 1354450"/>
                  <a:gd name="connsiteX14" fmla="*/ 173061 w 210215"/>
                  <a:gd name="connsiteY14" fmla="*/ 835368 h 1354450"/>
                  <a:gd name="connsiteX15" fmla="*/ 170128 w 210215"/>
                  <a:gd name="connsiteY15" fmla="*/ 913979 h 1354450"/>
                  <a:gd name="connsiteX16" fmla="*/ 173061 w 210215"/>
                  <a:gd name="connsiteY16" fmla="*/ 1009639 h 1354450"/>
                  <a:gd name="connsiteX17" fmla="*/ 169150 w 210215"/>
                  <a:gd name="connsiteY17" fmla="*/ 1088251 h 1354450"/>
                  <a:gd name="connsiteX18" fmla="*/ 157417 w 210215"/>
                  <a:gd name="connsiteY18" fmla="*/ 1168757 h 1354450"/>
                  <a:gd name="connsiteX19" fmla="*/ 143729 w 210215"/>
                  <a:gd name="connsiteY19" fmla="*/ 1253998 h 1354450"/>
                  <a:gd name="connsiteX20" fmla="*/ 144707 w 210215"/>
                  <a:gd name="connsiteY20" fmla="*/ 1351553 h 1354450"/>
                  <a:gd name="connsiteX21" fmla="*/ 152528 w 210215"/>
                  <a:gd name="connsiteY21" fmla="*/ 1349659 h 1354450"/>
                  <a:gd name="connsiteX22" fmla="*/ 159373 w 210215"/>
                  <a:gd name="connsiteY22" fmla="*/ 1260628 h 1354450"/>
                  <a:gd name="connsiteX23" fmla="*/ 170128 w 210215"/>
                  <a:gd name="connsiteY23" fmla="*/ 1165915 h 1354450"/>
                  <a:gd name="connsiteX24" fmla="*/ 181861 w 210215"/>
                  <a:gd name="connsiteY24" fmla="*/ 1085410 h 1354450"/>
                  <a:gd name="connsiteX25" fmla="*/ 187727 w 210215"/>
                  <a:gd name="connsiteY25" fmla="*/ 997327 h 1354450"/>
                  <a:gd name="connsiteX26" fmla="*/ 191638 w 210215"/>
                  <a:gd name="connsiteY26" fmla="*/ 924398 h 1354450"/>
                  <a:gd name="connsiteX27" fmla="*/ 193594 w 210215"/>
                  <a:gd name="connsiteY27" fmla="*/ 821161 h 1354450"/>
                  <a:gd name="connsiteX28" fmla="*/ 210215 w 210215"/>
                  <a:gd name="connsiteY28" fmla="*/ 642153 h 135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0215" h="1354450">
                    <a:moveTo>
                      <a:pt x="210215" y="642153"/>
                    </a:moveTo>
                    <a:cubicBezTo>
                      <a:pt x="210215" y="616581"/>
                      <a:pt x="207282" y="590061"/>
                      <a:pt x="207282" y="564489"/>
                    </a:cubicBezTo>
                    <a:cubicBezTo>
                      <a:pt x="207282" y="533233"/>
                      <a:pt x="207282" y="505766"/>
                      <a:pt x="201416" y="474512"/>
                    </a:cubicBezTo>
                    <a:cubicBezTo>
                      <a:pt x="190660" y="415789"/>
                      <a:pt x="160350" y="361803"/>
                      <a:pt x="137862" y="306870"/>
                    </a:cubicBezTo>
                    <a:cubicBezTo>
                      <a:pt x="129063" y="285086"/>
                      <a:pt x="119285" y="264249"/>
                      <a:pt x="108530" y="243412"/>
                    </a:cubicBezTo>
                    <a:cubicBezTo>
                      <a:pt x="96797" y="218787"/>
                      <a:pt x="92886" y="189426"/>
                      <a:pt x="81153" y="164800"/>
                    </a:cubicBezTo>
                    <a:cubicBezTo>
                      <a:pt x="54754" y="109867"/>
                      <a:pt x="33243" y="53039"/>
                      <a:pt x="978" y="0"/>
                    </a:cubicBezTo>
                    <a:cubicBezTo>
                      <a:pt x="978" y="0"/>
                      <a:pt x="0" y="0"/>
                      <a:pt x="0" y="0"/>
                    </a:cubicBezTo>
                    <a:cubicBezTo>
                      <a:pt x="29333" y="52092"/>
                      <a:pt x="44977" y="107973"/>
                      <a:pt x="64531" y="164800"/>
                    </a:cubicBezTo>
                    <a:cubicBezTo>
                      <a:pt x="73331" y="190373"/>
                      <a:pt x="82131" y="216893"/>
                      <a:pt x="89953" y="243412"/>
                    </a:cubicBezTo>
                    <a:cubicBezTo>
                      <a:pt x="96797" y="267090"/>
                      <a:pt x="108530" y="287927"/>
                      <a:pt x="118307" y="310658"/>
                    </a:cubicBezTo>
                    <a:cubicBezTo>
                      <a:pt x="141773" y="367486"/>
                      <a:pt x="171105" y="422419"/>
                      <a:pt x="183816" y="482088"/>
                    </a:cubicBezTo>
                    <a:cubicBezTo>
                      <a:pt x="190660" y="514291"/>
                      <a:pt x="189683" y="544599"/>
                      <a:pt x="189683" y="576801"/>
                    </a:cubicBezTo>
                    <a:cubicBezTo>
                      <a:pt x="189683" y="605215"/>
                      <a:pt x="192616" y="633629"/>
                      <a:pt x="191638" y="662990"/>
                    </a:cubicBezTo>
                    <a:cubicBezTo>
                      <a:pt x="190660" y="720765"/>
                      <a:pt x="176972" y="777593"/>
                      <a:pt x="173061" y="835368"/>
                    </a:cubicBezTo>
                    <a:cubicBezTo>
                      <a:pt x="171105" y="861887"/>
                      <a:pt x="169150" y="887460"/>
                      <a:pt x="170128" y="913979"/>
                    </a:cubicBezTo>
                    <a:cubicBezTo>
                      <a:pt x="171105" y="947129"/>
                      <a:pt x="176972" y="975543"/>
                      <a:pt x="173061" y="1009639"/>
                    </a:cubicBezTo>
                    <a:cubicBezTo>
                      <a:pt x="170128" y="1036159"/>
                      <a:pt x="170128" y="1061731"/>
                      <a:pt x="169150" y="1088251"/>
                    </a:cubicBezTo>
                    <a:cubicBezTo>
                      <a:pt x="169150" y="1115718"/>
                      <a:pt x="161328" y="1142237"/>
                      <a:pt x="157417" y="1168757"/>
                    </a:cubicBezTo>
                    <a:cubicBezTo>
                      <a:pt x="152528" y="1197171"/>
                      <a:pt x="143729" y="1224638"/>
                      <a:pt x="143729" y="1253998"/>
                    </a:cubicBezTo>
                    <a:cubicBezTo>
                      <a:pt x="143729" y="1286201"/>
                      <a:pt x="146662" y="1319351"/>
                      <a:pt x="144707" y="1351553"/>
                    </a:cubicBezTo>
                    <a:cubicBezTo>
                      <a:pt x="144707" y="1357236"/>
                      <a:pt x="151551" y="1353447"/>
                      <a:pt x="152528" y="1349659"/>
                    </a:cubicBezTo>
                    <a:cubicBezTo>
                      <a:pt x="156439" y="1320298"/>
                      <a:pt x="158395" y="1290936"/>
                      <a:pt x="159373" y="1260628"/>
                    </a:cubicBezTo>
                    <a:cubicBezTo>
                      <a:pt x="159373" y="1228426"/>
                      <a:pt x="166217" y="1198118"/>
                      <a:pt x="170128" y="1165915"/>
                    </a:cubicBezTo>
                    <a:cubicBezTo>
                      <a:pt x="174039" y="1139396"/>
                      <a:pt x="180883" y="1112876"/>
                      <a:pt x="181861" y="1085410"/>
                    </a:cubicBezTo>
                    <a:cubicBezTo>
                      <a:pt x="182839" y="1056049"/>
                      <a:pt x="182839" y="1026687"/>
                      <a:pt x="187727" y="997327"/>
                    </a:cubicBezTo>
                    <a:cubicBezTo>
                      <a:pt x="190660" y="973648"/>
                      <a:pt x="194571" y="948076"/>
                      <a:pt x="191638" y="924398"/>
                    </a:cubicBezTo>
                    <a:cubicBezTo>
                      <a:pt x="186749" y="890301"/>
                      <a:pt x="190660" y="855257"/>
                      <a:pt x="193594" y="821161"/>
                    </a:cubicBezTo>
                    <a:cubicBezTo>
                      <a:pt x="195549" y="762439"/>
                      <a:pt x="209238" y="702769"/>
                      <a:pt x="210215" y="642153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5" name="Freeform: Shape 37">
                <a:extLst>
                  <a:ext uri="{FF2B5EF4-FFF2-40B4-BE49-F238E27FC236}">
                    <a16:creationId xmlns:a16="http://schemas.microsoft.com/office/drawing/2014/main" id="{CB4933FD-B8F4-15FF-6FF5-484D1AE4795A}"/>
                  </a:ext>
                </a:extLst>
              </p:cNvPr>
              <p:cNvSpPr/>
              <p:nvPr/>
            </p:nvSpPr>
            <p:spPr>
              <a:xfrm>
                <a:off x="3789725" y="2883847"/>
                <a:ext cx="250376" cy="592580"/>
              </a:xfrm>
              <a:custGeom>
                <a:avLst/>
                <a:gdLst>
                  <a:gd name="connsiteX0" fmla="*/ 218037 w 250376"/>
                  <a:gd name="connsiteY0" fmla="*/ 167641 h 592580"/>
                  <a:gd name="connsiteX1" fmla="*/ 164261 w 250376"/>
                  <a:gd name="connsiteY1" fmla="*/ 57775 h 592580"/>
                  <a:gd name="connsiteX2" fmla="*/ 160350 w 250376"/>
                  <a:gd name="connsiteY2" fmla="*/ 58722 h 592580"/>
                  <a:gd name="connsiteX3" fmla="*/ 157417 w 250376"/>
                  <a:gd name="connsiteY3" fmla="*/ 116496 h 592580"/>
                  <a:gd name="connsiteX4" fmla="*/ 177950 w 250376"/>
                  <a:gd name="connsiteY4" fmla="*/ 219734 h 592580"/>
                  <a:gd name="connsiteX5" fmla="*/ 193593 w 250376"/>
                  <a:gd name="connsiteY5" fmla="*/ 336230 h 592580"/>
                  <a:gd name="connsiteX6" fmla="*/ 200438 w 250376"/>
                  <a:gd name="connsiteY6" fmla="*/ 418631 h 592580"/>
                  <a:gd name="connsiteX7" fmla="*/ 202393 w 250376"/>
                  <a:gd name="connsiteY7" fmla="*/ 417683 h 592580"/>
                  <a:gd name="connsiteX8" fmla="*/ 203371 w 250376"/>
                  <a:gd name="connsiteY8" fmla="*/ 308764 h 592580"/>
                  <a:gd name="connsiteX9" fmla="*/ 187727 w 250376"/>
                  <a:gd name="connsiteY9" fmla="*/ 197003 h 592580"/>
                  <a:gd name="connsiteX10" fmla="*/ 162306 w 250376"/>
                  <a:gd name="connsiteY10" fmla="*/ 97554 h 592580"/>
                  <a:gd name="connsiteX11" fmla="*/ 172083 w 250376"/>
                  <a:gd name="connsiteY11" fmla="*/ 77665 h 592580"/>
                  <a:gd name="connsiteX12" fmla="*/ 193593 w 250376"/>
                  <a:gd name="connsiteY12" fmla="*/ 140175 h 592580"/>
                  <a:gd name="connsiteX13" fmla="*/ 224881 w 250376"/>
                  <a:gd name="connsiteY13" fmla="*/ 244359 h 592580"/>
                  <a:gd name="connsiteX14" fmla="*/ 227814 w 250376"/>
                  <a:gd name="connsiteY14" fmla="*/ 373169 h 592580"/>
                  <a:gd name="connsiteX15" fmla="*/ 190660 w 250376"/>
                  <a:gd name="connsiteY15" fmla="*/ 575855 h 592580"/>
                  <a:gd name="connsiteX16" fmla="*/ 185771 w 250376"/>
                  <a:gd name="connsiteY16" fmla="*/ 558806 h 592580"/>
                  <a:gd name="connsiteX17" fmla="*/ 180883 w 250376"/>
                  <a:gd name="connsiteY17" fmla="*/ 524709 h 592580"/>
                  <a:gd name="connsiteX18" fmla="*/ 171105 w 250376"/>
                  <a:gd name="connsiteY18" fmla="*/ 436626 h 592580"/>
                  <a:gd name="connsiteX19" fmla="*/ 154484 w 250376"/>
                  <a:gd name="connsiteY19" fmla="*/ 260460 h 592580"/>
                  <a:gd name="connsiteX20" fmla="*/ 86041 w 250376"/>
                  <a:gd name="connsiteY20" fmla="*/ 125968 h 592580"/>
                  <a:gd name="connsiteX21" fmla="*/ 978 w 250376"/>
                  <a:gd name="connsiteY21" fmla="*/ 0 h 592580"/>
                  <a:gd name="connsiteX22" fmla="*/ 0 w 250376"/>
                  <a:gd name="connsiteY22" fmla="*/ 947 h 592580"/>
                  <a:gd name="connsiteX23" fmla="*/ 36176 w 250376"/>
                  <a:gd name="connsiteY23" fmla="*/ 70087 h 592580"/>
                  <a:gd name="connsiteX24" fmla="*/ 77242 w 250376"/>
                  <a:gd name="connsiteY24" fmla="*/ 143963 h 592580"/>
                  <a:gd name="connsiteX25" fmla="*/ 143728 w 250376"/>
                  <a:gd name="connsiteY25" fmla="*/ 294557 h 592580"/>
                  <a:gd name="connsiteX26" fmla="*/ 169150 w 250376"/>
                  <a:gd name="connsiteY26" fmla="*/ 468828 h 592580"/>
                  <a:gd name="connsiteX27" fmla="*/ 181860 w 250376"/>
                  <a:gd name="connsiteY27" fmla="*/ 553123 h 592580"/>
                  <a:gd name="connsiteX28" fmla="*/ 192615 w 250376"/>
                  <a:gd name="connsiteY28" fmla="*/ 591956 h 592580"/>
                  <a:gd name="connsiteX29" fmla="*/ 198482 w 250376"/>
                  <a:gd name="connsiteY29" fmla="*/ 589114 h 592580"/>
                  <a:gd name="connsiteX30" fmla="*/ 250302 w 250376"/>
                  <a:gd name="connsiteY30" fmla="*/ 303081 h 592580"/>
                  <a:gd name="connsiteX31" fmla="*/ 218037 w 250376"/>
                  <a:gd name="connsiteY31" fmla="*/ 167641 h 592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50376" h="592580">
                    <a:moveTo>
                      <a:pt x="218037" y="167641"/>
                    </a:moveTo>
                    <a:cubicBezTo>
                      <a:pt x="205326" y="132598"/>
                      <a:pt x="194571" y="83347"/>
                      <a:pt x="164261" y="57775"/>
                    </a:cubicBezTo>
                    <a:cubicBezTo>
                      <a:pt x="163283" y="56828"/>
                      <a:pt x="161328" y="57775"/>
                      <a:pt x="160350" y="58722"/>
                    </a:cubicBezTo>
                    <a:cubicBezTo>
                      <a:pt x="151550" y="73876"/>
                      <a:pt x="156439" y="99448"/>
                      <a:pt x="157417" y="116496"/>
                    </a:cubicBezTo>
                    <a:cubicBezTo>
                      <a:pt x="159372" y="151540"/>
                      <a:pt x="171105" y="185637"/>
                      <a:pt x="177950" y="219734"/>
                    </a:cubicBezTo>
                    <a:cubicBezTo>
                      <a:pt x="186749" y="259513"/>
                      <a:pt x="194571" y="296451"/>
                      <a:pt x="193593" y="336230"/>
                    </a:cubicBezTo>
                    <a:cubicBezTo>
                      <a:pt x="192615" y="363697"/>
                      <a:pt x="191638" y="392111"/>
                      <a:pt x="200438" y="418631"/>
                    </a:cubicBezTo>
                    <a:cubicBezTo>
                      <a:pt x="200438" y="419578"/>
                      <a:pt x="202393" y="418631"/>
                      <a:pt x="202393" y="417683"/>
                    </a:cubicBezTo>
                    <a:cubicBezTo>
                      <a:pt x="192615" y="382640"/>
                      <a:pt x="199460" y="343808"/>
                      <a:pt x="203371" y="308764"/>
                    </a:cubicBezTo>
                    <a:cubicBezTo>
                      <a:pt x="207282" y="270879"/>
                      <a:pt x="197504" y="233941"/>
                      <a:pt x="187727" y="197003"/>
                    </a:cubicBezTo>
                    <a:cubicBezTo>
                      <a:pt x="178927" y="163853"/>
                      <a:pt x="166216" y="131651"/>
                      <a:pt x="162306" y="97554"/>
                    </a:cubicBezTo>
                    <a:cubicBezTo>
                      <a:pt x="161328" y="87136"/>
                      <a:pt x="158395" y="53039"/>
                      <a:pt x="172083" y="77665"/>
                    </a:cubicBezTo>
                    <a:cubicBezTo>
                      <a:pt x="182838" y="97554"/>
                      <a:pt x="188704" y="119338"/>
                      <a:pt x="193593" y="140175"/>
                    </a:cubicBezTo>
                    <a:cubicBezTo>
                      <a:pt x="202393" y="175219"/>
                      <a:pt x="217059" y="209315"/>
                      <a:pt x="224881" y="244359"/>
                    </a:cubicBezTo>
                    <a:cubicBezTo>
                      <a:pt x="235637" y="286980"/>
                      <a:pt x="233681" y="329600"/>
                      <a:pt x="227814" y="373169"/>
                    </a:cubicBezTo>
                    <a:cubicBezTo>
                      <a:pt x="218037" y="440415"/>
                      <a:pt x="193593" y="508608"/>
                      <a:pt x="190660" y="575855"/>
                    </a:cubicBezTo>
                    <a:cubicBezTo>
                      <a:pt x="187727" y="568277"/>
                      <a:pt x="186749" y="558806"/>
                      <a:pt x="185771" y="558806"/>
                    </a:cubicBezTo>
                    <a:cubicBezTo>
                      <a:pt x="183816" y="547440"/>
                      <a:pt x="181860" y="536075"/>
                      <a:pt x="180883" y="524709"/>
                    </a:cubicBezTo>
                    <a:cubicBezTo>
                      <a:pt x="176972" y="495348"/>
                      <a:pt x="173061" y="465987"/>
                      <a:pt x="171105" y="436626"/>
                    </a:cubicBezTo>
                    <a:cubicBezTo>
                      <a:pt x="167194" y="377904"/>
                      <a:pt x="168172" y="318235"/>
                      <a:pt x="154484" y="260460"/>
                    </a:cubicBezTo>
                    <a:cubicBezTo>
                      <a:pt x="142751" y="212157"/>
                      <a:pt x="113418" y="166695"/>
                      <a:pt x="86041" y="125968"/>
                    </a:cubicBezTo>
                    <a:cubicBezTo>
                      <a:pt x="57687" y="84294"/>
                      <a:pt x="32265" y="39779"/>
                      <a:pt x="978" y="0"/>
                    </a:cubicBezTo>
                    <a:cubicBezTo>
                      <a:pt x="978" y="0"/>
                      <a:pt x="0" y="0"/>
                      <a:pt x="0" y="947"/>
                    </a:cubicBezTo>
                    <a:cubicBezTo>
                      <a:pt x="14666" y="22731"/>
                      <a:pt x="25421" y="46409"/>
                      <a:pt x="36176" y="70087"/>
                    </a:cubicBezTo>
                    <a:cubicBezTo>
                      <a:pt x="47909" y="95660"/>
                      <a:pt x="62576" y="119338"/>
                      <a:pt x="77242" y="143963"/>
                    </a:cubicBezTo>
                    <a:cubicBezTo>
                      <a:pt x="104619" y="191320"/>
                      <a:pt x="131995" y="240571"/>
                      <a:pt x="143728" y="294557"/>
                    </a:cubicBezTo>
                    <a:cubicBezTo>
                      <a:pt x="155461" y="352332"/>
                      <a:pt x="161328" y="410107"/>
                      <a:pt x="169150" y="468828"/>
                    </a:cubicBezTo>
                    <a:cubicBezTo>
                      <a:pt x="173061" y="497243"/>
                      <a:pt x="177950" y="524709"/>
                      <a:pt x="181860" y="553123"/>
                    </a:cubicBezTo>
                    <a:cubicBezTo>
                      <a:pt x="182838" y="562595"/>
                      <a:pt x="182838" y="586273"/>
                      <a:pt x="192615" y="591956"/>
                    </a:cubicBezTo>
                    <a:cubicBezTo>
                      <a:pt x="195549" y="593849"/>
                      <a:pt x="197504" y="591008"/>
                      <a:pt x="198482" y="589114"/>
                    </a:cubicBezTo>
                    <a:cubicBezTo>
                      <a:pt x="215104" y="495348"/>
                      <a:pt x="252258" y="399688"/>
                      <a:pt x="250302" y="303081"/>
                    </a:cubicBezTo>
                    <a:cubicBezTo>
                      <a:pt x="248347" y="255724"/>
                      <a:pt x="234659" y="212157"/>
                      <a:pt x="218037" y="167641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6" name="Freeform: Shape 38">
                <a:extLst>
                  <a:ext uri="{FF2B5EF4-FFF2-40B4-BE49-F238E27FC236}">
                    <a16:creationId xmlns:a16="http://schemas.microsoft.com/office/drawing/2014/main" id="{8F13D210-C5EA-09B4-ED57-DFFEC37AFCEE}"/>
                  </a:ext>
                </a:extLst>
              </p:cNvPr>
              <p:cNvSpPr/>
              <p:nvPr/>
            </p:nvSpPr>
            <p:spPr>
              <a:xfrm>
                <a:off x="3942253" y="2940675"/>
                <a:ext cx="132052" cy="1071704"/>
              </a:xfrm>
              <a:custGeom>
                <a:avLst/>
                <a:gdLst>
                  <a:gd name="connsiteX0" fmla="*/ 109507 w 132052"/>
                  <a:gd name="connsiteY0" fmla="*/ 116497 h 1071704"/>
                  <a:gd name="connsiteX1" fmla="*/ 71375 w 132052"/>
                  <a:gd name="connsiteY1" fmla="*/ 0 h 1071704"/>
                  <a:gd name="connsiteX2" fmla="*/ 70398 w 132052"/>
                  <a:gd name="connsiteY2" fmla="*/ 0 h 1071704"/>
                  <a:gd name="connsiteX3" fmla="*/ 83109 w 132052"/>
                  <a:gd name="connsiteY3" fmla="*/ 56828 h 1071704"/>
                  <a:gd name="connsiteX4" fmla="*/ 97774 w 132052"/>
                  <a:gd name="connsiteY4" fmla="*/ 111761 h 1071704"/>
                  <a:gd name="connsiteX5" fmla="*/ 114396 w 132052"/>
                  <a:gd name="connsiteY5" fmla="*/ 248148 h 1071704"/>
                  <a:gd name="connsiteX6" fmla="*/ 83109 w 132052"/>
                  <a:gd name="connsiteY6" fmla="*/ 520921 h 1071704"/>
                  <a:gd name="connsiteX7" fmla="*/ 45954 w 132052"/>
                  <a:gd name="connsiteY7" fmla="*/ 655413 h 1071704"/>
                  <a:gd name="connsiteX8" fmla="*/ 27377 w 132052"/>
                  <a:gd name="connsiteY8" fmla="*/ 788958 h 1071704"/>
                  <a:gd name="connsiteX9" fmla="*/ 0 w 132052"/>
                  <a:gd name="connsiteY9" fmla="*/ 1070256 h 1071704"/>
                  <a:gd name="connsiteX10" fmla="*/ 3911 w 132052"/>
                  <a:gd name="connsiteY10" fmla="*/ 1069309 h 1071704"/>
                  <a:gd name="connsiteX11" fmla="*/ 38132 w 132052"/>
                  <a:gd name="connsiteY11" fmla="*/ 786117 h 1071704"/>
                  <a:gd name="connsiteX12" fmla="*/ 68442 w 132052"/>
                  <a:gd name="connsiteY12" fmla="*/ 637418 h 1071704"/>
                  <a:gd name="connsiteX13" fmla="*/ 103641 w 132052"/>
                  <a:gd name="connsiteY13" fmla="*/ 507661 h 1071704"/>
                  <a:gd name="connsiteX14" fmla="*/ 131996 w 132052"/>
                  <a:gd name="connsiteY14" fmla="*/ 235835 h 1071704"/>
                  <a:gd name="connsiteX15" fmla="*/ 109507 w 132052"/>
                  <a:gd name="connsiteY15" fmla="*/ 116497 h 1071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2052" h="1071704">
                    <a:moveTo>
                      <a:pt x="109507" y="116497"/>
                    </a:moveTo>
                    <a:cubicBezTo>
                      <a:pt x="96797" y="77665"/>
                      <a:pt x="85064" y="38833"/>
                      <a:pt x="71375" y="0"/>
                    </a:cubicBezTo>
                    <a:cubicBezTo>
                      <a:pt x="71375" y="0"/>
                      <a:pt x="70398" y="0"/>
                      <a:pt x="70398" y="0"/>
                    </a:cubicBezTo>
                    <a:cubicBezTo>
                      <a:pt x="76264" y="18942"/>
                      <a:pt x="78220" y="37885"/>
                      <a:pt x="83109" y="56828"/>
                    </a:cubicBezTo>
                    <a:cubicBezTo>
                      <a:pt x="87997" y="74823"/>
                      <a:pt x="93863" y="92819"/>
                      <a:pt x="97774" y="111761"/>
                    </a:cubicBezTo>
                    <a:cubicBezTo>
                      <a:pt x="106574" y="158170"/>
                      <a:pt x="117329" y="200792"/>
                      <a:pt x="114396" y="248148"/>
                    </a:cubicBezTo>
                    <a:cubicBezTo>
                      <a:pt x="109507" y="339072"/>
                      <a:pt x="99730" y="429997"/>
                      <a:pt x="83109" y="520921"/>
                    </a:cubicBezTo>
                    <a:cubicBezTo>
                      <a:pt x="74309" y="567330"/>
                      <a:pt x="58665" y="609951"/>
                      <a:pt x="45954" y="655413"/>
                    </a:cubicBezTo>
                    <a:cubicBezTo>
                      <a:pt x="33243" y="698981"/>
                      <a:pt x="32266" y="744443"/>
                      <a:pt x="27377" y="788958"/>
                    </a:cubicBezTo>
                    <a:cubicBezTo>
                      <a:pt x="16622" y="882724"/>
                      <a:pt x="0" y="975543"/>
                      <a:pt x="0" y="1070256"/>
                    </a:cubicBezTo>
                    <a:cubicBezTo>
                      <a:pt x="0" y="1073097"/>
                      <a:pt x="3911" y="1071202"/>
                      <a:pt x="3911" y="1069309"/>
                    </a:cubicBezTo>
                    <a:cubicBezTo>
                      <a:pt x="9778" y="974596"/>
                      <a:pt x="23466" y="880830"/>
                      <a:pt x="38132" y="786117"/>
                    </a:cubicBezTo>
                    <a:cubicBezTo>
                      <a:pt x="45954" y="735920"/>
                      <a:pt x="50843" y="685721"/>
                      <a:pt x="68442" y="637418"/>
                    </a:cubicBezTo>
                    <a:cubicBezTo>
                      <a:pt x="84086" y="594797"/>
                      <a:pt x="94841" y="552176"/>
                      <a:pt x="103641" y="507661"/>
                    </a:cubicBezTo>
                    <a:cubicBezTo>
                      <a:pt x="120263" y="417684"/>
                      <a:pt x="129062" y="326759"/>
                      <a:pt x="131996" y="235835"/>
                    </a:cubicBezTo>
                    <a:cubicBezTo>
                      <a:pt x="132973" y="195108"/>
                      <a:pt x="121241" y="155329"/>
                      <a:pt x="109507" y="116497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7" name="Freeform: Shape 39">
                <a:extLst>
                  <a:ext uri="{FF2B5EF4-FFF2-40B4-BE49-F238E27FC236}">
                    <a16:creationId xmlns:a16="http://schemas.microsoft.com/office/drawing/2014/main" id="{C561C2FD-C455-8BCB-691C-24428265FB6A}"/>
                  </a:ext>
                </a:extLst>
              </p:cNvPr>
              <p:cNvSpPr/>
              <p:nvPr/>
            </p:nvSpPr>
            <p:spPr>
              <a:xfrm>
                <a:off x="3884300" y="3448336"/>
                <a:ext cx="54188" cy="661558"/>
              </a:xfrm>
              <a:custGeom>
                <a:avLst/>
                <a:gdLst>
                  <a:gd name="connsiteX0" fmla="*/ 41332 w 54188"/>
                  <a:gd name="connsiteY0" fmla="*/ 331495 h 661558"/>
                  <a:gd name="connsiteX1" fmla="*/ 54042 w 54188"/>
                  <a:gd name="connsiteY1" fmla="*/ 165748 h 661558"/>
                  <a:gd name="connsiteX2" fmla="*/ 52087 w 54188"/>
                  <a:gd name="connsiteY2" fmla="*/ 86189 h 661558"/>
                  <a:gd name="connsiteX3" fmla="*/ 50132 w 54188"/>
                  <a:gd name="connsiteY3" fmla="*/ 0 h 661558"/>
                  <a:gd name="connsiteX4" fmla="*/ 49154 w 54188"/>
                  <a:gd name="connsiteY4" fmla="*/ 0 h 661558"/>
                  <a:gd name="connsiteX5" fmla="*/ 45243 w 54188"/>
                  <a:gd name="connsiteY5" fmla="*/ 53039 h 661558"/>
                  <a:gd name="connsiteX6" fmla="*/ 39376 w 54188"/>
                  <a:gd name="connsiteY6" fmla="*/ 152488 h 661558"/>
                  <a:gd name="connsiteX7" fmla="*/ 22754 w 54188"/>
                  <a:gd name="connsiteY7" fmla="*/ 335284 h 661558"/>
                  <a:gd name="connsiteX8" fmla="*/ 266 w 54188"/>
                  <a:gd name="connsiteY8" fmla="*/ 513344 h 661558"/>
                  <a:gd name="connsiteX9" fmla="*/ 2222 w 54188"/>
                  <a:gd name="connsiteY9" fmla="*/ 589114 h 661558"/>
                  <a:gd name="connsiteX10" fmla="*/ 20799 w 54188"/>
                  <a:gd name="connsiteY10" fmla="*/ 660149 h 661558"/>
                  <a:gd name="connsiteX11" fmla="*/ 27644 w 54188"/>
                  <a:gd name="connsiteY11" fmla="*/ 656360 h 661558"/>
                  <a:gd name="connsiteX12" fmla="*/ 17866 w 54188"/>
                  <a:gd name="connsiteY12" fmla="*/ 500084 h 661558"/>
                  <a:gd name="connsiteX13" fmla="*/ 41332 w 54188"/>
                  <a:gd name="connsiteY13" fmla="*/ 331495 h 661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188" h="661558">
                    <a:moveTo>
                      <a:pt x="41332" y="331495"/>
                    </a:moveTo>
                    <a:cubicBezTo>
                      <a:pt x="51109" y="276561"/>
                      <a:pt x="55020" y="220681"/>
                      <a:pt x="54042" y="165748"/>
                    </a:cubicBezTo>
                    <a:cubicBezTo>
                      <a:pt x="53065" y="139228"/>
                      <a:pt x="52087" y="112709"/>
                      <a:pt x="52087" y="86189"/>
                    </a:cubicBezTo>
                    <a:cubicBezTo>
                      <a:pt x="52087" y="57775"/>
                      <a:pt x="42309" y="27467"/>
                      <a:pt x="50132" y="0"/>
                    </a:cubicBezTo>
                    <a:cubicBezTo>
                      <a:pt x="50132" y="0"/>
                      <a:pt x="49154" y="0"/>
                      <a:pt x="49154" y="0"/>
                    </a:cubicBezTo>
                    <a:cubicBezTo>
                      <a:pt x="43287" y="17048"/>
                      <a:pt x="44265" y="35991"/>
                      <a:pt x="45243" y="53039"/>
                    </a:cubicBezTo>
                    <a:cubicBezTo>
                      <a:pt x="47198" y="86189"/>
                      <a:pt x="40354" y="119338"/>
                      <a:pt x="39376" y="152488"/>
                    </a:cubicBezTo>
                    <a:cubicBezTo>
                      <a:pt x="37421" y="213104"/>
                      <a:pt x="33510" y="274668"/>
                      <a:pt x="22754" y="335284"/>
                    </a:cubicBezTo>
                    <a:cubicBezTo>
                      <a:pt x="11999" y="394006"/>
                      <a:pt x="3200" y="453675"/>
                      <a:pt x="266" y="513344"/>
                    </a:cubicBezTo>
                    <a:cubicBezTo>
                      <a:pt x="-711" y="538917"/>
                      <a:pt x="1244" y="563541"/>
                      <a:pt x="2222" y="589114"/>
                    </a:cubicBezTo>
                    <a:cubicBezTo>
                      <a:pt x="4177" y="615634"/>
                      <a:pt x="11999" y="635523"/>
                      <a:pt x="20799" y="660149"/>
                    </a:cubicBezTo>
                    <a:cubicBezTo>
                      <a:pt x="21777" y="663938"/>
                      <a:pt x="28621" y="659202"/>
                      <a:pt x="27644" y="656360"/>
                    </a:cubicBezTo>
                    <a:cubicBezTo>
                      <a:pt x="20799" y="604268"/>
                      <a:pt x="15910" y="553123"/>
                      <a:pt x="17866" y="500084"/>
                    </a:cubicBezTo>
                    <a:cubicBezTo>
                      <a:pt x="21777" y="443256"/>
                      <a:pt x="31554" y="387375"/>
                      <a:pt x="41332" y="331495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8" name="Freeform: Shape 40">
                <a:extLst>
                  <a:ext uri="{FF2B5EF4-FFF2-40B4-BE49-F238E27FC236}">
                    <a16:creationId xmlns:a16="http://schemas.microsoft.com/office/drawing/2014/main" id="{08DF202F-D127-CAB0-6D97-22C04072886E}"/>
                  </a:ext>
                </a:extLst>
              </p:cNvPr>
              <p:cNvSpPr/>
              <p:nvPr/>
            </p:nvSpPr>
            <p:spPr>
              <a:xfrm>
                <a:off x="4078000" y="3508531"/>
                <a:ext cx="97934" cy="807633"/>
              </a:xfrm>
              <a:custGeom>
                <a:avLst/>
                <a:gdLst>
                  <a:gd name="connsiteX0" fmla="*/ 40247 w 97934"/>
                  <a:gd name="connsiteY0" fmla="*/ 613214 h 807633"/>
                  <a:gd name="connsiteX1" fmla="*/ 17759 w 97934"/>
                  <a:gd name="connsiteY1" fmla="*/ 401057 h 807633"/>
                  <a:gd name="connsiteX2" fmla="*/ 23626 w 97934"/>
                  <a:gd name="connsiteY2" fmla="*/ 182270 h 807633"/>
                  <a:gd name="connsiteX3" fmla="*/ 30470 w 97934"/>
                  <a:gd name="connsiteY3" fmla="*/ 421 h 807633"/>
                  <a:gd name="connsiteX4" fmla="*/ 29492 w 97934"/>
                  <a:gd name="connsiteY4" fmla="*/ 421 h 807633"/>
                  <a:gd name="connsiteX5" fmla="*/ 7982 w 97934"/>
                  <a:gd name="connsiteY5" fmla="*/ 192688 h 807633"/>
                  <a:gd name="connsiteX6" fmla="*/ 160 w 97934"/>
                  <a:gd name="connsiteY6" fmla="*/ 415263 h 807633"/>
                  <a:gd name="connsiteX7" fmla="*/ 20693 w 97934"/>
                  <a:gd name="connsiteY7" fmla="*/ 615107 h 807633"/>
                  <a:gd name="connsiteX8" fmla="*/ 95001 w 97934"/>
                  <a:gd name="connsiteY8" fmla="*/ 807375 h 807633"/>
                  <a:gd name="connsiteX9" fmla="*/ 97934 w 97934"/>
                  <a:gd name="connsiteY9" fmla="*/ 805481 h 807633"/>
                  <a:gd name="connsiteX10" fmla="*/ 40247 w 97934"/>
                  <a:gd name="connsiteY10" fmla="*/ 613214 h 807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7934" h="807633">
                    <a:moveTo>
                      <a:pt x="40247" y="613214"/>
                    </a:moveTo>
                    <a:cubicBezTo>
                      <a:pt x="14826" y="545967"/>
                      <a:pt x="17759" y="471144"/>
                      <a:pt x="17759" y="401057"/>
                    </a:cubicBezTo>
                    <a:cubicBezTo>
                      <a:pt x="17759" y="328128"/>
                      <a:pt x="16781" y="255199"/>
                      <a:pt x="23626" y="182270"/>
                    </a:cubicBezTo>
                    <a:cubicBezTo>
                      <a:pt x="29492" y="122601"/>
                      <a:pt x="32425" y="61037"/>
                      <a:pt x="30470" y="421"/>
                    </a:cubicBezTo>
                    <a:cubicBezTo>
                      <a:pt x="30470" y="-526"/>
                      <a:pt x="29492" y="421"/>
                      <a:pt x="29492" y="421"/>
                    </a:cubicBezTo>
                    <a:cubicBezTo>
                      <a:pt x="26559" y="64826"/>
                      <a:pt x="16781" y="129231"/>
                      <a:pt x="7982" y="192688"/>
                    </a:cubicBezTo>
                    <a:cubicBezTo>
                      <a:pt x="-1796" y="265617"/>
                      <a:pt x="160" y="341387"/>
                      <a:pt x="160" y="415263"/>
                    </a:cubicBezTo>
                    <a:cubicBezTo>
                      <a:pt x="160" y="482510"/>
                      <a:pt x="160" y="549756"/>
                      <a:pt x="20693" y="615107"/>
                    </a:cubicBezTo>
                    <a:cubicBezTo>
                      <a:pt x="41225" y="681407"/>
                      <a:pt x="59802" y="745812"/>
                      <a:pt x="95001" y="807375"/>
                    </a:cubicBezTo>
                    <a:cubicBezTo>
                      <a:pt x="95979" y="808322"/>
                      <a:pt x="97934" y="806428"/>
                      <a:pt x="97934" y="805481"/>
                    </a:cubicBezTo>
                    <a:cubicBezTo>
                      <a:pt x="70557" y="743917"/>
                      <a:pt x="64691" y="676671"/>
                      <a:pt x="40247" y="613214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9" name="Freeform: Shape 41">
                <a:extLst>
                  <a:ext uri="{FF2B5EF4-FFF2-40B4-BE49-F238E27FC236}">
                    <a16:creationId xmlns:a16="http://schemas.microsoft.com/office/drawing/2014/main" id="{BB094EAD-E063-A259-76DD-245B9E2E52ED}"/>
                  </a:ext>
                </a:extLst>
              </p:cNvPr>
              <p:cNvSpPr/>
              <p:nvPr/>
            </p:nvSpPr>
            <p:spPr>
              <a:xfrm>
                <a:off x="3976137" y="4109987"/>
                <a:ext cx="37491" cy="150187"/>
              </a:xfrm>
              <a:custGeom>
                <a:avLst/>
                <a:gdLst>
                  <a:gd name="connsiteX0" fmla="*/ 3271 w 37491"/>
                  <a:gd name="connsiteY0" fmla="*/ 392 h 150187"/>
                  <a:gd name="connsiteX1" fmla="*/ 1315 w 37491"/>
                  <a:gd name="connsiteY1" fmla="*/ 1339 h 150187"/>
                  <a:gd name="connsiteX2" fmla="*/ 26736 w 37491"/>
                  <a:gd name="connsiteY2" fmla="*/ 148145 h 150187"/>
                  <a:gd name="connsiteX3" fmla="*/ 37492 w 37491"/>
                  <a:gd name="connsiteY3" fmla="*/ 142461 h 150187"/>
                  <a:gd name="connsiteX4" fmla="*/ 3271 w 37491"/>
                  <a:gd name="connsiteY4" fmla="*/ 392 h 150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91" h="150187">
                    <a:moveTo>
                      <a:pt x="3271" y="392"/>
                    </a:moveTo>
                    <a:cubicBezTo>
                      <a:pt x="3271" y="-555"/>
                      <a:pt x="1315" y="392"/>
                      <a:pt x="1315" y="1339"/>
                    </a:cubicBezTo>
                    <a:cubicBezTo>
                      <a:pt x="-3574" y="48696"/>
                      <a:pt x="5226" y="104576"/>
                      <a:pt x="26736" y="148145"/>
                    </a:cubicBezTo>
                    <a:cubicBezTo>
                      <a:pt x="29670" y="153827"/>
                      <a:pt x="37492" y="146250"/>
                      <a:pt x="37492" y="142461"/>
                    </a:cubicBezTo>
                    <a:cubicBezTo>
                      <a:pt x="32603" y="93211"/>
                      <a:pt x="10115" y="48696"/>
                      <a:pt x="3271" y="392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0" name="Freeform: Shape 42">
                <a:extLst>
                  <a:ext uri="{FF2B5EF4-FFF2-40B4-BE49-F238E27FC236}">
                    <a16:creationId xmlns:a16="http://schemas.microsoft.com/office/drawing/2014/main" id="{B00629EF-A86F-0B63-724A-481D9B0DCE34}"/>
                  </a:ext>
                </a:extLst>
              </p:cNvPr>
              <p:cNvSpPr/>
              <p:nvPr/>
            </p:nvSpPr>
            <p:spPr>
              <a:xfrm>
                <a:off x="3760265" y="4233506"/>
                <a:ext cx="49449" cy="87846"/>
              </a:xfrm>
              <a:custGeom>
                <a:avLst/>
                <a:gdLst>
                  <a:gd name="connsiteX0" fmla="*/ 49015 w 49449"/>
                  <a:gd name="connsiteY0" fmla="*/ 0 h 87846"/>
                  <a:gd name="connsiteX1" fmla="*/ 44126 w 49449"/>
                  <a:gd name="connsiteY1" fmla="*/ 6630 h 87846"/>
                  <a:gd name="connsiteX2" fmla="*/ 21638 w 49449"/>
                  <a:gd name="connsiteY2" fmla="*/ 39779 h 87846"/>
                  <a:gd name="connsiteX3" fmla="*/ 128 w 49449"/>
                  <a:gd name="connsiteY3" fmla="*/ 85242 h 87846"/>
                  <a:gd name="connsiteX4" fmla="*/ 5994 w 49449"/>
                  <a:gd name="connsiteY4" fmla="*/ 86188 h 87846"/>
                  <a:gd name="connsiteX5" fmla="*/ 24571 w 49449"/>
                  <a:gd name="connsiteY5" fmla="*/ 50198 h 87846"/>
                  <a:gd name="connsiteX6" fmla="*/ 37282 w 49449"/>
                  <a:gd name="connsiteY6" fmla="*/ 25572 h 87846"/>
                  <a:gd name="connsiteX7" fmla="*/ 49015 w 49449"/>
                  <a:gd name="connsiteY7" fmla="*/ 0 h 87846"/>
                  <a:gd name="connsiteX8" fmla="*/ 49015 w 49449"/>
                  <a:gd name="connsiteY8" fmla="*/ 0 h 87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449" h="87846">
                    <a:moveTo>
                      <a:pt x="49015" y="0"/>
                    </a:moveTo>
                    <a:cubicBezTo>
                      <a:pt x="47060" y="1894"/>
                      <a:pt x="44126" y="3789"/>
                      <a:pt x="44126" y="6630"/>
                    </a:cubicBezTo>
                    <a:cubicBezTo>
                      <a:pt x="41193" y="19890"/>
                      <a:pt x="29460" y="29361"/>
                      <a:pt x="21638" y="39779"/>
                    </a:cubicBezTo>
                    <a:cubicBezTo>
                      <a:pt x="12839" y="53039"/>
                      <a:pt x="2083" y="70087"/>
                      <a:pt x="128" y="85242"/>
                    </a:cubicBezTo>
                    <a:cubicBezTo>
                      <a:pt x="-850" y="89030"/>
                      <a:pt x="4039" y="88083"/>
                      <a:pt x="5994" y="86188"/>
                    </a:cubicBezTo>
                    <a:cubicBezTo>
                      <a:pt x="16750" y="76717"/>
                      <a:pt x="19683" y="62510"/>
                      <a:pt x="24571" y="50198"/>
                    </a:cubicBezTo>
                    <a:cubicBezTo>
                      <a:pt x="27505" y="41674"/>
                      <a:pt x="33371" y="34097"/>
                      <a:pt x="37282" y="25572"/>
                    </a:cubicBezTo>
                    <a:cubicBezTo>
                      <a:pt x="42171" y="18942"/>
                      <a:pt x="44126" y="6630"/>
                      <a:pt x="49015" y="0"/>
                    </a:cubicBezTo>
                    <a:cubicBezTo>
                      <a:pt x="49993" y="0"/>
                      <a:pt x="49015" y="0"/>
                      <a:pt x="49015" y="0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1" name="Freeform: Shape 43">
                <a:extLst>
                  <a:ext uri="{FF2B5EF4-FFF2-40B4-BE49-F238E27FC236}">
                    <a16:creationId xmlns:a16="http://schemas.microsoft.com/office/drawing/2014/main" id="{8259D908-BADD-9CA5-9263-40E43D0567BB}"/>
                  </a:ext>
                </a:extLst>
              </p:cNvPr>
              <p:cNvSpPr/>
              <p:nvPr/>
            </p:nvSpPr>
            <p:spPr>
              <a:xfrm>
                <a:off x="4083512" y="2746092"/>
                <a:ext cx="72072" cy="651909"/>
              </a:xfrm>
              <a:custGeom>
                <a:avLst/>
                <a:gdLst>
                  <a:gd name="connsiteX0" fmla="*/ 63090 w 72072"/>
                  <a:gd name="connsiteY0" fmla="*/ 314868 h 651909"/>
                  <a:gd name="connsiteX1" fmla="*/ 42557 w 72072"/>
                  <a:gd name="connsiteY1" fmla="*/ 247621 h 651909"/>
                  <a:gd name="connsiteX2" fmla="*/ 15181 w 72072"/>
                  <a:gd name="connsiteY2" fmla="*/ 162380 h 651909"/>
                  <a:gd name="connsiteX3" fmla="*/ 16158 w 72072"/>
                  <a:gd name="connsiteY3" fmla="*/ 72403 h 651909"/>
                  <a:gd name="connsiteX4" fmla="*/ 15181 w 72072"/>
                  <a:gd name="connsiteY4" fmla="*/ 421 h 651909"/>
                  <a:gd name="connsiteX5" fmla="*/ 14203 w 72072"/>
                  <a:gd name="connsiteY5" fmla="*/ 421 h 651909"/>
                  <a:gd name="connsiteX6" fmla="*/ 7358 w 72072"/>
                  <a:gd name="connsiteY6" fmla="*/ 82821 h 651909"/>
                  <a:gd name="connsiteX7" fmla="*/ 514 w 72072"/>
                  <a:gd name="connsiteY7" fmla="*/ 159538 h 651909"/>
                  <a:gd name="connsiteX8" fmla="*/ 47446 w 72072"/>
                  <a:gd name="connsiteY8" fmla="*/ 312026 h 651909"/>
                  <a:gd name="connsiteX9" fmla="*/ 54290 w 72072"/>
                  <a:gd name="connsiteY9" fmla="*/ 390638 h 651909"/>
                  <a:gd name="connsiteX10" fmla="*/ 62112 w 72072"/>
                  <a:gd name="connsiteY10" fmla="*/ 476827 h 651909"/>
                  <a:gd name="connsiteX11" fmla="*/ 68956 w 72072"/>
                  <a:gd name="connsiteY11" fmla="*/ 651098 h 651909"/>
                  <a:gd name="connsiteX12" fmla="*/ 71890 w 72072"/>
                  <a:gd name="connsiteY12" fmla="*/ 650151 h 651909"/>
                  <a:gd name="connsiteX13" fmla="*/ 63090 w 72072"/>
                  <a:gd name="connsiteY13" fmla="*/ 314868 h 65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072" h="651909">
                    <a:moveTo>
                      <a:pt x="63090" y="314868"/>
                    </a:moveTo>
                    <a:cubicBezTo>
                      <a:pt x="62112" y="291190"/>
                      <a:pt x="51357" y="269406"/>
                      <a:pt x="42557" y="247621"/>
                    </a:cubicBezTo>
                    <a:cubicBezTo>
                      <a:pt x="30824" y="219208"/>
                      <a:pt x="21047" y="192688"/>
                      <a:pt x="15181" y="162380"/>
                    </a:cubicBezTo>
                    <a:cubicBezTo>
                      <a:pt x="9314" y="132072"/>
                      <a:pt x="14203" y="102711"/>
                      <a:pt x="16158" y="72403"/>
                    </a:cubicBezTo>
                    <a:cubicBezTo>
                      <a:pt x="17136" y="48724"/>
                      <a:pt x="15181" y="24099"/>
                      <a:pt x="15181" y="421"/>
                    </a:cubicBezTo>
                    <a:cubicBezTo>
                      <a:pt x="15181" y="-526"/>
                      <a:pt x="14203" y="421"/>
                      <a:pt x="14203" y="421"/>
                    </a:cubicBezTo>
                    <a:cubicBezTo>
                      <a:pt x="13225" y="27888"/>
                      <a:pt x="12247" y="55354"/>
                      <a:pt x="7358" y="82821"/>
                    </a:cubicBezTo>
                    <a:cubicBezTo>
                      <a:pt x="2470" y="108394"/>
                      <a:pt x="-1441" y="133019"/>
                      <a:pt x="514" y="159538"/>
                    </a:cubicBezTo>
                    <a:cubicBezTo>
                      <a:pt x="4425" y="214472"/>
                      <a:pt x="36691" y="259935"/>
                      <a:pt x="47446" y="312026"/>
                    </a:cubicBezTo>
                    <a:cubicBezTo>
                      <a:pt x="53313" y="337599"/>
                      <a:pt x="51357" y="365066"/>
                      <a:pt x="54290" y="390638"/>
                    </a:cubicBezTo>
                    <a:cubicBezTo>
                      <a:pt x="58201" y="419052"/>
                      <a:pt x="60157" y="448413"/>
                      <a:pt x="62112" y="476827"/>
                    </a:cubicBezTo>
                    <a:cubicBezTo>
                      <a:pt x="66023" y="534602"/>
                      <a:pt x="67979" y="592376"/>
                      <a:pt x="68956" y="651098"/>
                    </a:cubicBezTo>
                    <a:cubicBezTo>
                      <a:pt x="68956" y="652993"/>
                      <a:pt x="71890" y="651098"/>
                      <a:pt x="71890" y="650151"/>
                    </a:cubicBezTo>
                    <a:cubicBezTo>
                      <a:pt x="72868" y="538390"/>
                      <a:pt x="69934" y="426629"/>
                      <a:pt x="63090" y="314868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2" name="Freeform: Shape 44">
                <a:extLst>
                  <a:ext uri="{FF2B5EF4-FFF2-40B4-BE49-F238E27FC236}">
                    <a16:creationId xmlns:a16="http://schemas.microsoft.com/office/drawing/2014/main" id="{8270F0D8-E672-DECF-1BF3-AEBE5FDCB287}"/>
                  </a:ext>
                </a:extLst>
              </p:cNvPr>
              <p:cNvSpPr/>
              <p:nvPr/>
            </p:nvSpPr>
            <p:spPr>
              <a:xfrm>
                <a:off x="3961808" y="2116673"/>
                <a:ext cx="135391" cy="744219"/>
              </a:xfrm>
              <a:custGeom>
                <a:avLst/>
                <a:gdLst>
                  <a:gd name="connsiteX0" fmla="*/ 133951 w 135391"/>
                  <a:gd name="connsiteY0" fmla="*/ 178060 h 744219"/>
                  <a:gd name="connsiteX1" fmla="*/ 126129 w 135391"/>
                  <a:gd name="connsiteY1" fmla="*/ 79558 h 744219"/>
                  <a:gd name="connsiteX2" fmla="*/ 116352 w 135391"/>
                  <a:gd name="connsiteY2" fmla="*/ 0 h 744219"/>
                  <a:gd name="connsiteX3" fmla="*/ 116352 w 135391"/>
                  <a:gd name="connsiteY3" fmla="*/ 0 h 744219"/>
                  <a:gd name="connsiteX4" fmla="*/ 123196 w 135391"/>
                  <a:gd name="connsiteY4" fmla="*/ 98501 h 744219"/>
                  <a:gd name="connsiteX5" fmla="*/ 125151 w 135391"/>
                  <a:gd name="connsiteY5" fmla="*/ 199844 h 744219"/>
                  <a:gd name="connsiteX6" fmla="*/ 94841 w 135391"/>
                  <a:gd name="connsiteY6" fmla="*/ 394953 h 744219"/>
                  <a:gd name="connsiteX7" fmla="*/ 37154 w 135391"/>
                  <a:gd name="connsiteY7" fmla="*/ 583431 h 744219"/>
                  <a:gd name="connsiteX8" fmla="*/ 6844 w 135391"/>
                  <a:gd name="connsiteY8" fmla="*/ 657307 h 744219"/>
                  <a:gd name="connsiteX9" fmla="*/ 0 w 135391"/>
                  <a:gd name="connsiteY9" fmla="*/ 740655 h 744219"/>
                  <a:gd name="connsiteX10" fmla="*/ 9777 w 135391"/>
                  <a:gd name="connsiteY10" fmla="*/ 738760 h 744219"/>
                  <a:gd name="connsiteX11" fmla="*/ 28355 w 135391"/>
                  <a:gd name="connsiteY11" fmla="*/ 644047 h 744219"/>
                  <a:gd name="connsiteX12" fmla="*/ 60620 w 135391"/>
                  <a:gd name="connsiteY12" fmla="*/ 558805 h 744219"/>
                  <a:gd name="connsiteX13" fmla="*/ 111463 w 135391"/>
                  <a:gd name="connsiteY13" fmla="*/ 373168 h 744219"/>
                  <a:gd name="connsiteX14" fmla="*/ 130040 w 135391"/>
                  <a:gd name="connsiteY14" fmla="*/ 271826 h 744219"/>
                  <a:gd name="connsiteX15" fmla="*/ 133951 w 135391"/>
                  <a:gd name="connsiteY15" fmla="*/ 178060 h 744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5391" h="744219">
                    <a:moveTo>
                      <a:pt x="133951" y="178060"/>
                    </a:moveTo>
                    <a:cubicBezTo>
                      <a:pt x="131995" y="144911"/>
                      <a:pt x="128085" y="112708"/>
                      <a:pt x="126129" y="79558"/>
                    </a:cubicBezTo>
                    <a:cubicBezTo>
                      <a:pt x="125151" y="54933"/>
                      <a:pt x="127107" y="22731"/>
                      <a:pt x="116352" y="0"/>
                    </a:cubicBezTo>
                    <a:cubicBezTo>
                      <a:pt x="116352" y="0"/>
                      <a:pt x="116352" y="0"/>
                      <a:pt x="116352" y="0"/>
                    </a:cubicBezTo>
                    <a:cubicBezTo>
                      <a:pt x="128085" y="29361"/>
                      <a:pt x="123196" y="68193"/>
                      <a:pt x="123196" y="98501"/>
                    </a:cubicBezTo>
                    <a:cubicBezTo>
                      <a:pt x="123196" y="132597"/>
                      <a:pt x="126129" y="165748"/>
                      <a:pt x="125151" y="199844"/>
                    </a:cubicBezTo>
                    <a:cubicBezTo>
                      <a:pt x="124174" y="265196"/>
                      <a:pt x="109507" y="331495"/>
                      <a:pt x="94841" y="394953"/>
                    </a:cubicBezTo>
                    <a:cubicBezTo>
                      <a:pt x="80175" y="459357"/>
                      <a:pt x="53776" y="519974"/>
                      <a:pt x="37154" y="583431"/>
                    </a:cubicBezTo>
                    <a:cubicBezTo>
                      <a:pt x="30310" y="609004"/>
                      <a:pt x="15644" y="632682"/>
                      <a:pt x="6844" y="657307"/>
                    </a:cubicBezTo>
                    <a:cubicBezTo>
                      <a:pt x="-978" y="682880"/>
                      <a:pt x="978" y="713188"/>
                      <a:pt x="0" y="740655"/>
                    </a:cubicBezTo>
                    <a:cubicBezTo>
                      <a:pt x="0" y="747285"/>
                      <a:pt x="8800" y="743496"/>
                      <a:pt x="9777" y="738760"/>
                    </a:cubicBezTo>
                    <a:cubicBezTo>
                      <a:pt x="15644" y="707505"/>
                      <a:pt x="15644" y="674355"/>
                      <a:pt x="28355" y="644047"/>
                    </a:cubicBezTo>
                    <a:cubicBezTo>
                      <a:pt x="40088" y="615634"/>
                      <a:pt x="50843" y="588167"/>
                      <a:pt x="60620" y="558805"/>
                    </a:cubicBezTo>
                    <a:cubicBezTo>
                      <a:pt x="81153" y="498189"/>
                      <a:pt x="99730" y="435679"/>
                      <a:pt x="111463" y="373168"/>
                    </a:cubicBezTo>
                    <a:cubicBezTo>
                      <a:pt x="117329" y="339072"/>
                      <a:pt x="123196" y="304976"/>
                      <a:pt x="130040" y="271826"/>
                    </a:cubicBezTo>
                    <a:cubicBezTo>
                      <a:pt x="136884" y="240571"/>
                      <a:pt x="135906" y="210263"/>
                      <a:pt x="133951" y="178060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3" name="Freeform: Shape 45">
                <a:extLst>
                  <a:ext uri="{FF2B5EF4-FFF2-40B4-BE49-F238E27FC236}">
                    <a16:creationId xmlns:a16="http://schemas.microsoft.com/office/drawing/2014/main" id="{A93E953A-5567-AC1A-5F92-D67C8045B21D}"/>
                  </a:ext>
                </a:extLst>
              </p:cNvPr>
              <p:cNvSpPr/>
              <p:nvPr/>
            </p:nvSpPr>
            <p:spPr>
              <a:xfrm>
                <a:off x="3784836" y="2034827"/>
                <a:ext cx="135906" cy="677981"/>
              </a:xfrm>
              <a:custGeom>
                <a:avLst/>
                <a:gdLst>
                  <a:gd name="connsiteX0" fmla="*/ 125152 w 135906"/>
                  <a:gd name="connsiteY0" fmla="*/ 327152 h 677981"/>
                  <a:gd name="connsiteX1" fmla="*/ 75286 w 135906"/>
                  <a:gd name="connsiteY1" fmla="*/ 166140 h 677981"/>
                  <a:gd name="connsiteX2" fmla="*/ 978 w 135906"/>
                  <a:gd name="connsiteY2" fmla="*/ 392 h 677981"/>
                  <a:gd name="connsiteX3" fmla="*/ 0 w 135906"/>
                  <a:gd name="connsiteY3" fmla="*/ 1339 h 677981"/>
                  <a:gd name="connsiteX4" fmla="*/ 57687 w 135906"/>
                  <a:gd name="connsiteY4" fmla="*/ 167087 h 677981"/>
                  <a:gd name="connsiteX5" fmla="*/ 109508 w 135906"/>
                  <a:gd name="connsiteY5" fmla="*/ 344200 h 677981"/>
                  <a:gd name="connsiteX6" fmla="*/ 133951 w 135906"/>
                  <a:gd name="connsiteY6" fmla="*/ 677590 h 677981"/>
                  <a:gd name="connsiteX7" fmla="*/ 135906 w 135906"/>
                  <a:gd name="connsiteY7" fmla="*/ 676642 h 677981"/>
                  <a:gd name="connsiteX8" fmla="*/ 125152 w 135906"/>
                  <a:gd name="connsiteY8" fmla="*/ 327152 h 67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5906" h="677981">
                    <a:moveTo>
                      <a:pt x="125152" y="327152"/>
                    </a:moveTo>
                    <a:cubicBezTo>
                      <a:pt x="120263" y="270324"/>
                      <a:pt x="97774" y="218232"/>
                      <a:pt x="75286" y="166140"/>
                    </a:cubicBezTo>
                    <a:cubicBezTo>
                      <a:pt x="51821" y="110259"/>
                      <a:pt x="25422" y="56273"/>
                      <a:pt x="978" y="392"/>
                    </a:cubicBezTo>
                    <a:cubicBezTo>
                      <a:pt x="978" y="-555"/>
                      <a:pt x="0" y="392"/>
                      <a:pt x="0" y="1339"/>
                    </a:cubicBezTo>
                    <a:cubicBezTo>
                      <a:pt x="20533" y="56273"/>
                      <a:pt x="37154" y="112154"/>
                      <a:pt x="57687" y="167087"/>
                    </a:cubicBezTo>
                    <a:cubicBezTo>
                      <a:pt x="79197" y="225809"/>
                      <a:pt x="102664" y="280742"/>
                      <a:pt x="109508" y="344200"/>
                    </a:cubicBezTo>
                    <a:cubicBezTo>
                      <a:pt x="121241" y="455014"/>
                      <a:pt x="123196" y="566775"/>
                      <a:pt x="133951" y="677590"/>
                    </a:cubicBezTo>
                    <a:cubicBezTo>
                      <a:pt x="133951" y="678536"/>
                      <a:pt x="135906" y="677590"/>
                      <a:pt x="135906" y="676642"/>
                    </a:cubicBezTo>
                    <a:cubicBezTo>
                      <a:pt x="129062" y="560145"/>
                      <a:pt x="134929" y="443649"/>
                      <a:pt x="125152" y="327152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4" name="Freeform: Shape 46">
                <a:extLst>
                  <a:ext uri="{FF2B5EF4-FFF2-40B4-BE49-F238E27FC236}">
                    <a16:creationId xmlns:a16="http://schemas.microsoft.com/office/drawing/2014/main" id="{18810D2D-ADC4-D992-9EAC-B013105F47B1}"/>
                  </a:ext>
                </a:extLst>
              </p:cNvPr>
              <p:cNvSpPr/>
              <p:nvPr/>
            </p:nvSpPr>
            <p:spPr>
              <a:xfrm>
                <a:off x="3537467" y="2549511"/>
                <a:ext cx="125279" cy="180728"/>
              </a:xfrm>
              <a:custGeom>
                <a:avLst/>
                <a:gdLst>
                  <a:gd name="connsiteX0" fmla="*/ 125151 w 125279"/>
                  <a:gd name="connsiteY0" fmla="*/ 174271 h 180728"/>
                  <a:gd name="connsiteX1" fmla="*/ 978 w 125279"/>
                  <a:gd name="connsiteY1" fmla="*/ 0 h 180728"/>
                  <a:gd name="connsiteX2" fmla="*/ 0 w 125279"/>
                  <a:gd name="connsiteY2" fmla="*/ 947 h 180728"/>
                  <a:gd name="connsiteX3" fmla="*/ 119285 w 125279"/>
                  <a:gd name="connsiteY3" fmla="*/ 179955 h 180728"/>
                  <a:gd name="connsiteX4" fmla="*/ 125151 w 125279"/>
                  <a:gd name="connsiteY4" fmla="*/ 174271 h 18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79" h="180728">
                    <a:moveTo>
                      <a:pt x="125151" y="174271"/>
                    </a:moveTo>
                    <a:cubicBezTo>
                      <a:pt x="89952" y="112708"/>
                      <a:pt x="32266" y="63457"/>
                      <a:pt x="978" y="0"/>
                    </a:cubicBezTo>
                    <a:cubicBezTo>
                      <a:pt x="978" y="0"/>
                      <a:pt x="0" y="0"/>
                      <a:pt x="0" y="947"/>
                    </a:cubicBezTo>
                    <a:cubicBezTo>
                      <a:pt x="26399" y="67246"/>
                      <a:pt x="67464" y="129756"/>
                      <a:pt x="119285" y="179955"/>
                    </a:cubicBezTo>
                    <a:cubicBezTo>
                      <a:pt x="121241" y="182796"/>
                      <a:pt x="126129" y="177113"/>
                      <a:pt x="125151" y="174271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5" name="Freeform: Shape 47">
                <a:extLst>
                  <a:ext uri="{FF2B5EF4-FFF2-40B4-BE49-F238E27FC236}">
                    <a16:creationId xmlns:a16="http://schemas.microsoft.com/office/drawing/2014/main" id="{0371E70F-2052-0111-A6D4-51C5D8A41DB1}"/>
                  </a:ext>
                </a:extLst>
              </p:cNvPr>
              <p:cNvSpPr/>
              <p:nvPr/>
            </p:nvSpPr>
            <p:spPr>
              <a:xfrm>
                <a:off x="3124858" y="2177844"/>
                <a:ext cx="403097" cy="398444"/>
              </a:xfrm>
              <a:custGeom>
                <a:avLst/>
                <a:gdLst>
                  <a:gd name="connsiteX0" fmla="*/ 402831 w 403097"/>
                  <a:gd name="connsiteY0" fmla="*/ 396292 h 398444"/>
                  <a:gd name="connsiteX1" fmla="*/ 296257 w 403097"/>
                  <a:gd name="connsiteY1" fmla="*/ 304421 h 398444"/>
                  <a:gd name="connsiteX2" fmla="*/ 242481 w 403097"/>
                  <a:gd name="connsiteY2" fmla="*/ 258959 h 398444"/>
                  <a:gd name="connsiteX3" fmla="*/ 185772 w 403097"/>
                  <a:gd name="connsiteY3" fmla="*/ 217285 h 398444"/>
                  <a:gd name="connsiteX4" fmla="*/ 95819 w 403097"/>
                  <a:gd name="connsiteY4" fmla="*/ 114995 h 398444"/>
                  <a:gd name="connsiteX5" fmla="*/ 978 w 403097"/>
                  <a:gd name="connsiteY5" fmla="*/ 392 h 398444"/>
                  <a:gd name="connsiteX6" fmla="*/ 0 w 403097"/>
                  <a:gd name="connsiteY6" fmla="*/ 1339 h 398444"/>
                  <a:gd name="connsiteX7" fmla="*/ 71375 w 403097"/>
                  <a:gd name="connsiteY7" fmla="*/ 101736 h 398444"/>
                  <a:gd name="connsiteX8" fmla="*/ 164261 w 403097"/>
                  <a:gd name="connsiteY8" fmla="*/ 214443 h 398444"/>
                  <a:gd name="connsiteX9" fmla="*/ 281591 w 403097"/>
                  <a:gd name="connsiteY9" fmla="*/ 304421 h 398444"/>
                  <a:gd name="connsiteX10" fmla="*/ 400876 w 403097"/>
                  <a:gd name="connsiteY10" fmla="*/ 398187 h 398444"/>
                  <a:gd name="connsiteX11" fmla="*/ 402831 w 403097"/>
                  <a:gd name="connsiteY11" fmla="*/ 396292 h 39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03097" h="398444">
                    <a:moveTo>
                      <a:pt x="402831" y="396292"/>
                    </a:moveTo>
                    <a:cubicBezTo>
                      <a:pt x="363721" y="367879"/>
                      <a:pt x="330478" y="336623"/>
                      <a:pt x="296257" y="304421"/>
                    </a:cubicBezTo>
                    <a:cubicBezTo>
                      <a:pt x="279635" y="288319"/>
                      <a:pt x="261058" y="273166"/>
                      <a:pt x="242481" y="258959"/>
                    </a:cubicBezTo>
                    <a:cubicBezTo>
                      <a:pt x="223904" y="244751"/>
                      <a:pt x="202393" y="232439"/>
                      <a:pt x="185772" y="217285"/>
                    </a:cubicBezTo>
                    <a:cubicBezTo>
                      <a:pt x="151551" y="186030"/>
                      <a:pt x="125152" y="150986"/>
                      <a:pt x="95819" y="114995"/>
                    </a:cubicBezTo>
                    <a:cubicBezTo>
                      <a:pt x="64531" y="76163"/>
                      <a:pt x="29333" y="42066"/>
                      <a:pt x="978" y="392"/>
                    </a:cubicBezTo>
                    <a:cubicBezTo>
                      <a:pt x="978" y="-555"/>
                      <a:pt x="0" y="392"/>
                      <a:pt x="0" y="1339"/>
                    </a:cubicBezTo>
                    <a:cubicBezTo>
                      <a:pt x="21511" y="36383"/>
                      <a:pt x="45954" y="69533"/>
                      <a:pt x="71375" y="101736"/>
                    </a:cubicBezTo>
                    <a:cubicBezTo>
                      <a:pt x="101686" y="139620"/>
                      <a:pt x="128085" y="182241"/>
                      <a:pt x="164261" y="214443"/>
                    </a:cubicBezTo>
                    <a:cubicBezTo>
                      <a:pt x="200438" y="247593"/>
                      <a:pt x="242481" y="275060"/>
                      <a:pt x="281591" y="304421"/>
                    </a:cubicBezTo>
                    <a:cubicBezTo>
                      <a:pt x="321678" y="335676"/>
                      <a:pt x="357855" y="370720"/>
                      <a:pt x="400876" y="398187"/>
                    </a:cubicBezTo>
                    <a:cubicBezTo>
                      <a:pt x="401853" y="399134"/>
                      <a:pt x="403809" y="397239"/>
                      <a:pt x="402831" y="396292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6" name="Freeform: Shape 48">
                <a:extLst>
                  <a:ext uri="{FF2B5EF4-FFF2-40B4-BE49-F238E27FC236}">
                    <a16:creationId xmlns:a16="http://schemas.microsoft.com/office/drawing/2014/main" id="{8D8831A0-C7F0-D53F-21C2-F1B5239EA802}"/>
                  </a:ext>
                </a:extLst>
              </p:cNvPr>
              <p:cNvSpPr/>
              <p:nvPr/>
            </p:nvSpPr>
            <p:spPr>
              <a:xfrm>
                <a:off x="3336051" y="2084470"/>
                <a:ext cx="116548" cy="292352"/>
              </a:xfrm>
              <a:custGeom>
                <a:avLst/>
                <a:gdLst>
                  <a:gd name="connsiteX0" fmla="*/ 84086 w 116548"/>
                  <a:gd name="connsiteY0" fmla="*/ 206474 h 292352"/>
                  <a:gd name="connsiteX1" fmla="*/ 52798 w 116548"/>
                  <a:gd name="connsiteY1" fmla="*/ 129757 h 292352"/>
                  <a:gd name="connsiteX2" fmla="*/ 20533 w 116548"/>
                  <a:gd name="connsiteY2" fmla="*/ 58722 h 292352"/>
                  <a:gd name="connsiteX3" fmla="*/ 978 w 116548"/>
                  <a:gd name="connsiteY3" fmla="*/ 0 h 292352"/>
                  <a:gd name="connsiteX4" fmla="*/ 0 w 116548"/>
                  <a:gd name="connsiteY4" fmla="*/ 947 h 292352"/>
                  <a:gd name="connsiteX5" fmla="*/ 16622 w 116548"/>
                  <a:gd name="connsiteY5" fmla="*/ 62511 h 292352"/>
                  <a:gd name="connsiteX6" fmla="*/ 43999 w 116548"/>
                  <a:gd name="connsiteY6" fmla="*/ 137334 h 292352"/>
                  <a:gd name="connsiteX7" fmla="*/ 113418 w 116548"/>
                  <a:gd name="connsiteY7" fmla="*/ 291716 h 292352"/>
                  <a:gd name="connsiteX8" fmla="*/ 116352 w 116548"/>
                  <a:gd name="connsiteY8" fmla="*/ 289822 h 292352"/>
                  <a:gd name="connsiteX9" fmla="*/ 84086 w 116548"/>
                  <a:gd name="connsiteY9" fmla="*/ 206474 h 292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548" h="292352">
                    <a:moveTo>
                      <a:pt x="84086" y="206474"/>
                    </a:moveTo>
                    <a:cubicBezTo>
                      <a:pt x="73331" y="180902"/>
                      <a:pt x="66487" y="154382"/>
                      <a:pt x="52798" y="129757"/>
                    </a:cubicBezTo>
                    <a:cubicBezTo>
                      <a:pt x="40088" y="107026"/>
                      <a:pt x="33243" y="81453"/>
                      <a:pt x="20533" y="58722"/>
                    </a:cubicBezTo>
                    <a:cubicBezTo>
                      <a:pt x="9778" y="39779"/>
                      <a:pt x="10755" y="17996"/>
                      <a:pt x="978" y="0"/>
                    </a:cubicBezTo>
                    <a:cubicBezTo>
                      <a:pt x="978" y="0"/>
                      <a:pt x="0" y="0"/>
                      <a:pt x="0" y="947"/>
                    </a:cubicBezTo>
                    <a:cubicBezTo>
                      <a:pt x="8800" y="19890"/>
                      <a:pt x="8800" y="42621"/>
                      <a:pt x="16622" y="62511"/>
                    </a:cubicBezTo>
                    <a:cubicBezTo>
                      <a:pt x="26399" y="87136"/>
                      <a:pt x="35199" y="111761"/>
                      <a:pt x="43999" y="137334"/>
                    </a:cubicBezTo>
                    <a:cubicBezTo>
                      <a:pt x="61598" y="190373"/>
                      <a:pt x="88975" y="240571"/>
                      <a:pt x="113418" y="291716"/>
                    </a:cubicBezTo>
                    <a:cubicBezTo>
                      <a:pt x="114396" y="293610"/>
                      <a:pt x="117329" y="290769"/>
                      <a:pt x="116352" y="289822"/>
                    </a:cubicBezTo>
                    <a:cubicBezTo>
                      <a:pt x="106574" y="260460"/>
                      <a:pt x="94841" y="232994"/>
                      <a:pt x="84086" y="206474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7" name="Freeform: Shape 49">
                <a:extLst>
                  <a:ext uri="{FF2B5EF4-FFF2-40B4-BE49-F238E27FC236}">
                    <a16:creationId xmlns:a16="http://schemas.microsoft.com/office/drawing/2014/main" id="{CD97D046-9F0A-924D-162B-71A6CF449595}"/>
                  </a:ext>
                </a:extLst>
              </p:cNvPr>
              <p:cNvSpPr/>
              <p:nvPr/>
            </p:nvSpPr>
            <p:spPr>
              <a:xfrm>
                <a:off x="3584132" y="1921306"/>
                <a:ext cx="179460" cy="207931"/>
              </a:xfrm>
              <a:custGeom>
                <a:avLst/>
                <a:gdLst>
                  <a:gd name="connsiteX0" fmla="*/ 179194 w 179460"/>
                  <a:gd name="connsiteY0" fmla="*/ 204838 h 207931"/>
                  <a:gd name="connsiteX1" fmla="*/ 87286 w 179460"/>
                  <a:gd name="connsiteY1" fmla="*/ 93077 h 207931"/>
                  <a:gd name="connsiteX2" fmla="*/ 48176 w 179460"/>
                  <a:gd name="connsiteY2" fmla="*/ 40984 h 207931"/>
                  <a:gd name="connsiteX3" fmla="*/ 27643 w 179460"/>
                  <a:gd name="connsiteY3" fmla="*/ 18254 h 207931"/>
                  <a:gd name="connsiteX4" fmla="*/ 2222 w 179460"/>
                  <a:gd name="connsiteY4" fmla="*/ 258 h 207931"/>
                  <a:gd name="connsiteX5" fmla="*/ 266 w 179460"/>
                  <a:gd name="connsiteY5" fmla="*/ 2153 h 207931"/>
                  <a:gd name="connsiteX6" fmla="*/ 29599 w 179460"/>
                  <a:gd name="connsiteY6" fmla="*/ 39090 h 207931"/>
                  <a:gd name="connsiteX7" fmla="*/ 72620 w 179460"/>
                  <a:gd name="connsiteY7" fmla="*/ 97813 h 207931"/>
                  <a:gd name="connsiteX8" fmla="*/ 177238 w 179460"/>
                  <a:gd name="connsiteY8" fmla="*/ 207679 h 207931"/>
                  <a:gd name="connsiteX9" fmla="*/ 179194 w 179460"/>
                  <a:gd name="connsiteY9" fmla="*/ 204838 h 207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9460" h="207931">
                    <a:moveTo>
                      <a:pt x="179194" y="204838"/>
                    </a:moveTo>
                    <a:cubicBezTo>
                      <a:pt x="148884" y="167900"/>
                      <a:pt x="117596" y="130962"/>
                      <a:pt x="87286" y="93077"/>
                    </a:cubicBezTo>
                    <a:cubicBezTo>
                      <a:pt x="73597" y="76028"/>
                      <a:pt x="62842" y="57086"/>
                      <a:pt x="48176" y="40984"/>
                    </a:cubicBezTo>
                    <a:cubicBezTo>
                      <a:pt x="41332" y="33408"/>
                      <a:pt x="34488" y="25831"/>
                      <a:pt x="27643" y="18254"/>
                    </a:cubicBezTo>
                    <a:cubicBezTo>
                      <a:pt x="19821" y="8782"/>
                      <a:pt x="10044" y="7835"/>
                      <a:pt x="2222" y="258"/>
                    </a:cubicBezTo>
                    <a:cubicBezTo>
                      <a:pt x="1244" y="-689"/>
                      <a:pt x="-711" y="1205"/>
                      <a:pt x="266" y="2153"/>
                    </a:cubicBezTo>
                    <a:cubicBezTo>
                      <a:pt x="8089" y="14465"/>
                      <a:pt x="19821" y="27725"/>
                      <a:pt x="29599" y="39090"/>
                    </a:cubicBezTo>
                    <a:cubicBezTo>
                      <a:pt x="45243" y="58033"/>
                      <a:pt x="57953" y="78870"/>
                      <a:pt x="72620" y="97813"/>
                    </a:cubicBezTo>
                    <a:cubicBezTo>
                      <a:pt x="102930" y="136645"/>
                      <a:pt x="142039" y="171689"/>
                      <a:pt x="177238" y="207679"/>
                    </a:cubicBezTo>
                    <a:cubicBezTo>
                      <a:pt x="178216" y="208627"/>
                      <a:pt x="180171" y="206732"/>
                      <a:pt x="179194" y="204838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260" name="Graphic 25">
              <a:extLst>
                <a:ext uri="{FF2B5EF4-FFF2-40B4-BE49-F238E27FC236}">
                  <a16:creationId xmlns:a16="http://schemas.microsoft.com/office/drawing/2014/main" id="{FC2D5EBF-0D1E-B5E8-0529-92927E6F4E7A}"/>
                </a:ext>
              </a:extLst>
            </p:cNvPr>
            <p:cNvGrpSpPr/>
            <p:nvPr/>
          </p:nvGrpSpPr>
          <p:grpSpPr>
            <a:xfrm>
              <a:off x="882499" y="-823980"/>
              <a:ext cx="6159181" cy="3450517"/>
              <a:chOff x="882499" y="-823980"/>
              <a:chExt cx="6159181" cy="3450517"/>
            </a:xfrm>
          </p:grpSpPr>
          <p:sp>
            <p:nvSpPr>
              <p:cNvPr id="261" name="Freeform: Shape 51">
                <a:extLst>
                  <a:ext uri="{FF2B5EF4-FFF2-40B4-BE49-F238E27FC236}">
                    <a16:creationId xmlns:a16="http://schemas.microsoft.com/office/drawing/2014/main" id="{7043659F-E8E1-35C6-67FF-E5BB924F4DFE}"/>
                  </a:ext>
                </a:extLst>
              </p:cNvPr>
              <p:cNvSpPr/>
              <p:nvPr/>
            </p:nvSpPr>
            <p:spPr>
              <a:xfrm>
                <a:off x="882499" y="-823980"/>
                <a:ext cx="6159181" cy="3450517"/>
              </a:xfrm>
              <a:custGeom>
                <a:avLst/>
                <a:gdLst>
                  <a:gd name="connsiteX0" fmla="*/ 5990056 w 6159181"/>
                  <a:gd name="connsiteY0" fmla="*/ 1907336 h 3450517"/>
                  <a:gd name="connsiteX1" fmla="*/ 6078053 w 6159181"/>
                  <a:gd name="connsiteY1" fmla="*/ 1826830 h 3450517"/>
                  <a:gd name="connsiteX2" fmla="*/ 5896193 w 6159181"/>
                  <a:gd name="connsiteY2" fmla="*/ 1774738 h 3450517"/>
                  <a:gd name="connsiteX3" fmla="*/ 5903037 w 6159181"/>
                  <a:gd name="connsiteY3" fmla="*/ 1764320 h 3450517"/>
                  <a:gd name="connsiteX4" fmla="*/ 5877615 w 6159181"/>
                  <a:gd name="connsiteY4" fmla="*/ 1694232 h 3450517"/>
                  <a:gd name="connsiteX5" fmla="*/ 5796462 w 6159181"/>
                  <a:gd name="connsiteY5" fmla="*/ 1693285 h 3450517"/>
                  <a:gd name="connsiteX6" fmla="*/ 5773975 w 6159181"/>
                  <a:gd name="connsiteY6" fmla="*/ 1584365 h 3450517"/>
                  <a:gd name="connsiteX7" fmla="*/ 5766153 w 6159181"/>
                  <a:gd name="connsiteY7" fmla="*/ 1576788 h 3450517"/>
                  <a:gd name="connsiteX8" fmla="*/ 5674244 w 6159181"/>
                  <a:gd name="connsiteY8" fmla="*/ 1622250 h 3450517"/>
                  <a:gd name="connsiteX9" fmla="*/ 5661534 w 6159181"/>
                  <a:gd name="connsiteY9" fmla="*/ 1593837 h 3450517"/>
                  <a:gd name="connsiteX10" fmla="*/ 5672289 w 6159181"/>
                  <a:gd name="connsiteY10" fmla="*/ 1589101 h 3450517"/>
                  <a:gd name="connsiteX11" fmla="*/ 5592114 w 6159181"/>
                  <a:gd name="connsiteY11" fmla="*/ 1473551 h 3450517"/>
                  <a:gd name="connsiteX12" fmla="*/ 5506073 w 6159181"/>
                  <a:gd name="connsiteY12" fmla="*/ 1428089 h 3450517"/>
                  <a:gd name="connsiteX13" fmla="*/ 5487495 w 6159181"/>
                  <a:gd name="connsiteY13" fmla="*/ 1419565 h 3450517"/>
                  <a:gd name="connsiteX14" fmla="*/ 5519761 w 6159181"/>
                  <a:gd name="connsiteY14" fmla="*/ 1391151 h 3450517"/>
                  <a:gd name="connsiteX15" fmla="*/ 5536383 w 6159181"/>
                  <a:gd name="connsiteY15" fmla="*/ 1358001 h 3450517"/>
                  <a:gd name="connsiteX16" fmla="*/ 5537361 w 6159181"/>
                  <a:gd name="connsiteY16" fmla="*/ 1333376 h 3450517"/>
                  <a:gd name="connsiteX17" fmla="*/ 5379944 w 6159181"/>
                  <a:gd name="connsiteY17" fmla="*/ 1225404 h 3450517"/>
                  <a:gd name="connsiteX18" fmla="*/ 5422964 w 6159181"/>
                  <a:gd name="connsiteY18" fmla="*/ 1181835 h 3450517"/>
                  <a:gd name="connsiteX19" fmla="*/ 5446430 w 6159181"/>
                  <a:gd name="connsiteY19" fmla="*/ 1135426 h 3450517"/>
                  <a:gd name="connsiteX20" fmla="*/ 5328122 w 6159181"/>
                  <a:gd name="connsiteY20" fmla="*/ 1069127 h 3450517"/>
                  <a:gd name="connsiteX21" fmla="*/ 5291946 w 6159181"/>
                  <a:gd name="connsiteY21" fmla="*/ 1062497 h 3450517"/>
                  <a:gd name="connsiteX22" fmla="*/ 5294880 w 6159181"/>
                  <a:gd name="connsiteY22" fmla="*/ 983885 h 3450517"/>
                  <a:gd name="connsiteX23" fmla="*/ 5251858 w 6159181"/>
                  <a:gd name="connsiteY23" fmla="*/ 967784 h 3450517"/>
                  <a:gd name="connsiteX24" fmla="*/ 5197105 w 6159181"/>
                  <a:gd name="connsiteY24" fmla="*/ 946000 h 3450517"/>
                  <a:gd name="connsiteX25" fmla="*/ 5226438 w 6159181"/>
                  <a:gd name="connsiteY25" fmla="*/ 902432 h 3450517"/>
                  <a:gd name="connsiteX26" fmla="*/ 5217638 w 6159181"/>
                  <a:gd name="connsiteY26" fmla="*/ 807719 h 3450517"/>
                  <a:gd name="connsiteX27" fmla="*/ 5029911 w 6159181"/>
                  <a:gd name="connsiteY27" fmla="*/ 787830 h 3450517"/>
                  <a:gd name="connsiteX28" fmla="*/ 5002534 w 6159181"/>
                  <a:gd name="connsiteY28" fmla="*/ 786883 h 3450517"/>
                  <a:gd name="connsiteX29" fmla="*/ 5011333 w 6159181"/>
                  <a:gd name="connsiteY29" fmla="*/ 781200 h 3450517"/>
                  <a:gd name="connsiteX30" fmla="*/ 5069998 w 6159181"/>
                  <a:gd name="connsiteY30" fmla="*/ 729108 h 3450517"/>
                  <a:gd name="connsiteX31" fmla="*/ 4924314 w 6159181"/>
                  <a:gd name="connsiteY31" fmla="*/ 647655 h 3450517"/>
                  <a:gd name="connsiteX32" fmla="*/ 4810896 w 6159181"/>
                  <a:gd name="connsiteY32" fmla="*/ 625871 h 3450517"/>
                  <a:gd name="connsiteX33" fmla="*/ 4887160 w 6159181"/>
                  <a:gd name="connsiteY33" fmla="*/ 549153 h 3450517"/>
                  <a:gd name="connsiteX34" fmla="*/ 4691611 w 6159181"/>
                  <a:gd name="connsiteY34" fmla="*/ 480960 h 3450517"/>
                  <a:gd name="connsiteX35" fmla="*/ 4599703 w 6159181"/>
                  <a:gd name="connsiteY35" fmla="*/ 469594 h 3450517"/>
                  <a:gd name="connsiteX36" fmla="*/ 4580148 w 6159181"/>
                  <a:gd name="connsiteY36" fmla="*/ 345521 h 3450517"/>
                  <a:gd name="connsiteX37" fmla="*/ 4384599 w 6159181"/>
                  <a:gd name="connsiteY37" fmla="*/ 328472 h 3450517"/>
                  <a:gd name="connsiteX38" fmla="*/ 4322023 w 6159181"/>
                  <a:gd name="connsiteY38" fmla="*/ 344573 h 3450517"/>
                  <a:gd name="connsiteX39" fmla="*/ 4282914 w 6159181"/>
                  <a:gd name="connsiteY39" fmla="*/ 211028 h 3450517"/>
                  <a:gd name="connsiteX40" fmla="*/ 4080520 w 6159181"/>
                  <a:gd name="connsiteY40" fmla="*/ 212923 h 3450517"/>
                  <a:gd name="connsiteX41" fmla="*/ 4059987 w 6159181"/>
                  <a:gd name="connsiteY41" fmla="*/ 218605 h 3450517"/>
                  <a:gd name="connsiteX42" fmla="*/ 4053143 w 6159181"/>
                  <a:gd name="connsiteY42" fmla="*/ 173143 h 3450517"/>
                  <a:gd name="connsiteX43" fmla="*/ 3986657 w 6159181"/>
                  <a:gd name="connsiteY43" fmla="*/ 103056 h 3450517"/>
                  <a:gd name="connsiteX44" fmla="*/ 3825329 w 6159181"/>
                  <a:gd name="connsiteY44" fmla="*/ 123893 h 3450517"/>
                  <a:gd name="connsiteX45" fmla="*/ 3752976 w 6159181"/>
                  <a:gd name="connsiteY45" fmla="*/ 152306 h 3450517"/>
                  <a:gd name="connsiteX46" fmla="*/ 3720710 w 6159181"/>
                  <a:gd name="connsiteY46" fmla="*/ 82219 h 3450517"/>
                  <a:gd name="connsiteX47" fmla="*/ 3626846 w 6159181"/>
                  <a:gd name="connsiteY47" fmla="*/ 766 h 3450517"/>
                  <a:gd name="connsiteX48" fmla="*/ 3458675 w 6159181"/>
                  <a:gd name="connsiteY48" fmla="*/ 57593 h 3450517"/>
                  <a:gd name="connsiteX49" fmla="*/ 3442053 w 6159181"/>
                  <a:gd name="connsiteY49" fmla="*/ 69906 h 3450517"/>
                  <a:gd name="connsiteX50" fmla="*/ 3342323 w 6159181"/>
                  <a:gd name="connsiteY50" fmla="*/ 137152 h 3450517"/>
                  <a:gd name="connsiteX51" fmla="*/ 3320813 w 6159181"/>
                  <a:gd name="connsiteY51" fmla="*/ 108739 h 3450517"/>
                  <a:gd name="connsiteX52" fmla="*/ 3268992 w 6159181"/>
                  <a:gd name="connsiteY52" fmla="*/ 63276 h 3450517"/>
                  <a:gd name="connsiteX53" fmla="*/ 3122330 w 6159181"/>
                  <a:gd name="connsiteY53" fmla="*/ 41492 h 3450517"/>
                  <a:gd name="connsiteX54" fmla="*/ 3081265 w 6159181"/>
                  <a:gd name="connsiteY54" fmla="*/ 125787 h 3450517"/>
                  <a:gd name="connsiteX55" fmla="*/ 3079309 w 6159181"/>
                  <a:gd name="connsiteY55" fmla="*/ 127681 h 3450517"/>
                  <a:gd name="connsiteX56" fmla="*/ 3077354 w 6159181"/>
                  <a:gd name="connsiteY56" fmla="*/ 125787 h 3450517"/>
                  <a:gd name="connsiteX57" fmla="*/ 3036289 w 6159181"/>
                  <a:gd name="connsiteY57" fmla="*/ 41492 h 3450517"/>
                  <a:gd name="connsiteX58" fmla="*/ 2889627 w 6159181"/>
                  <a:gd name="connsiteY58" fmla="*/ 63276 h 3450517"/>
                  <a:gd name="connsiteX59" fmla="*/ 2837806 w 6159181"/>
                  <a:gd name="connsiteY59" fmla="*/ 108739 h 3450517"/>
                  <a:gd name="connsiteX60" fmla="*/ 2816296 w 6159181"/>
                  <a:gd name="connsiteY60" fmla="*/ 137152 h 3450517"/>
                  <a:gd name="connsiteX61" fmla="*/ 2716566 w 6159181"/>
                  <a:gd name="connsiteY61" fmla="*/ 69906 h 3450517"/>
                  <a:gd name="connsiteX62" fmla="*/ 2699944 w 6159181"/>
                  <a:gd name="connsiteY62" fmla="*/ 57593 h 3450517"/>
                  <a:gd name="connsiteX63" fmla="*/ 2531772 w 6159181"/>
                  <a:gd name="connsiteY63" fmla="*/ 766 h 3450517"/>
                  <a:gd name="connsiteX64" fmla="*/ 2437909 w 6159181"/>
                  <a:gd name="connsiteY64" fmla="*/ 82219 h 3450517"/>
                  <a:gd name="connsiteX65" fmla="*/ 2405643 w 6159181"/>
                  <a:gd name="connsiteY65" fmla="*/ 152306 h 3450517"/>
                  <a:gd name="connsiteX66" fmla="*/ 2333290 w 6159181"/>
                  <a:gd name="connsiteY66" fmla="*/ 123893 h 3450517"/>
                  <a:gd name="connsiteX67" fmla="*/ 2171962 w 6159181"/>
                  <a:gd name="connsiteY67" fmla="*/ 103056 h 3450517"/>
                  <a:gd name="connsiteX68" fmla="*/ 2105476 w 6159181"/>
                  <a:gd name="connsiteY68" fmla="*/ 173143 h 3450517"/>
                  <a:gd name="connsiteX69" fmla="*/ 2098631 w 6159181"/>
                  <a:gd name="connsiteY69" fmla="*/ 218605 h 3450517"/>
                  <a:gd name="connsiteX70" fmla="*/ 2078098 w 6159181"/>
                  <a:gd name="connsiteY70" fmla="*/ 212923 h 3450517"/>
                  <a:gd name="connsiteX71" fmla="*/ 1875706 w 6159181"/>
                  <a:gd name="connsiteY71" fmla="*/ 211028 h 3450517"/>
                  <a:gd name="connsiteX72" fmla="*/ 1836596 w 6159181"/>
                  <a:gd name="connsiteY72" fmla="*/ 344573 h 3450517"/>
                  <a:gd name="connsiteX73" fmla="*/ 1774020 w 6159181"/>
                  <a:gd name="connsiteY73" fmla="*/ 328472 h 3450517"/>
                  <a:gd name="connsiteX74" fmla="*/ 1578471 w 6159181"/>
                  <a:gd name="connsiteY74" fmla="*/ 345521 h 3450517"/>
                  <a:gd name="connsiteX75" fmla="*/ 1558916 w 6159181"/>
                  <a:gd name="connsiteY75" fmla="*/ 469594 h 3450517"/>
                  <a:gd name="connsiteX76" fmla="*/ 1467008 w 6159181"/>
                  <a:gd name="connsiteY76" fmla="*/ 480960 h 3450517"/>
                  <a:gd name="connsiteX77" fmla="*/ 1271459 w 6159181"/>
                  <a:gd name="connsiteY77" fmla="*/ 549153 h 3450517"/>
                  <a:gd name="connsiteX78" fmla="*/ 1347723 w 6159181"/>
                  <a:gd name="connsiteY78" fmla="*/ 625871 h 3450517"/>
                  <a:gd name="connsiteX79" fmla="*/ 1234305 w 6159181"/>
                  <a:gd name="connsiteY79" fmla="*/ 647655 h 3450517"/>
                  <a:gd name="connsiteX80" fmla="*/ 1088621 w 6159181"/>
                  <a:gd name="connsiteY80" fmla="*/ 729108 h 3450517"/>
                  <a:gd name="connsiteX81" fmla="*/ 1147285 w 6159181"/>
                  <a:gd name="connsiteY81" fmla="*/ 781200 h 3450517"/>
                  <a:gd name="connsiteX82" fmla="*/ 1156085 w 6159181"/>
                  <a:gd name="connsiteY82" fmla="*/ 786883 h 3450517"/>
                  <a:gd name="connsiteX83" fmla="*/ 1128708 w 6159181"/>
                  <a:gd name="connsiteY83" fmla="*/ 787830 h 3450517"/>
                  <a:gd name="connsiteX84" fmla="*/ 940981 w 6159181"/>
                  <a:gd name="connsiteY84" fmla="*/ 807719 h 3450517"/>
                  <a:gd name="connsiteX85" fmla="*/ 932182 w 6159181"/>
                  <a:gd name="connsiteY85" fmla="*/ 902432 h 3450517"/>
                  <a:gd name="connsiteX86" fmla="*/ 961514 w 6159181"/>
                  <a:gd name="connsiteY86" fmla="*/ 946000 h 3450517"/>
                  <a:gd name="connsiteX87" fmla="*/ 906760 w 6159181"/>
                  <a:gd name="connsiteY87" fmla="*/ 967784 h 3450517"/>
                  <a:gd name="connsiteX88" fmla="*/ 864717 w 6159181"/>
                  <a:gd name="connsiteY88" fmla="*/ 983885 h 3450517"/>
                  <a:gd name="connsiteX89" fmla="*/ 867650 w 6159181"/>
                  <a:gd name="connsiteY89" fmla="*/ 1062497 h 3450517"/>
                  <a:gd name="connsiteX90" fmla="*/ 831474 w 6159181"/>
                  <a:gd name="connsiteY90" fmla="*/ 1069127 h 3450517"/>
                  <a:gd name="connsiteX91" fmla="*/ 713167 w 6159181"/>
                  <a:gd name="connsiteY91" fmla="*/ 1135426 h 3450517"/>
                  <a:gd name="connsiteX92" fmla="*/ 736633 w 6159181"/>
                  <a:gd name="connsiteY92" fmla="*/ 1181835 h 3450517"/>
                  <a:gd name="connsiteX93" fmla="*/ 779653 w 6159181"/>
                  <a:gd name="connsiteY93" fmla="*/ 1225404 h 3450517"/>
                  <a:gd name="connsiteX94" fmla="*/ 622236 w 6159181"/>
                  <a:gd name="connsiteY94" fmla="*/ 1333376 h 3450517"/>
                  <a:gd name="connsiteX95" fmla="*/ 623214 w 6159181"/>
                  <a:gd name="connsiteY95" fmla="*/ 1358001 h 3450517"/>
                  <a:gd name="connsiteX96" fmla="*/ 639836 w 6159181"/>
                  <a:gd name="connsiteY96" fmla="*/ 1391151 h 3450517"/>
                  <a:gd name="connsiteX97" fmla="*/ 672101 w 6159181"/>
                  <a:gd name="connsiteY97" fmla="*/ 1419565 h 3450517"/>
                  <a:gd name="connsiteX98" fmla="*/ 653524 w 6159181"/>
                  <a:gd name="connsiteY98" fmla="*/ 1428089 h 3450517"/>
                  <a:gd name="connsiteX99" fmla="*/ 567483 w 6159181"/>
                  <a:gd name="connsiteY99" fmla="*/ 1473551 h 3450517"/>
                  <a:gd name="connsiteX100" fmla="*/ 487308 w 6159181"/>
                  <a:gd name="connsiteY100" fmla="*/ 1589101 h 3450517"/>
                  <a:gd name="connsiteX101" fmla="*/ 498063 w 6159181"/>
                  <a:gd name="connsiteY101" fmla="*/ 1593837 h 3450517"/>
                  <a:gd name="connsiteX102" fmla="*/ 485352 w 6159181"/>
                  <a:gd name="connsiteY102" fmla="*/ 1622250 h 3450517"/>
                  <a:gd name="connsiteX103" fmla="*/ 393444 w 6159181"/>
                  <a:gd name="connsiteY103" fmla="*/ 1576788 h 3450517"/>
                  <a:gd name="connsiteX104" fmla="*/ 385622 w 6159181"/>
                  <a:gd name="connsiteY104" fmla="*/ 1584365 h 3450517"/>
                  <a:gd name="connsiteX105" fmla="*/ 363134 w 6159181"/>
                  <a:gd name="connsiteY105" fmla="*/ 1693285 h 3450517"/>
                  <a:gd name="connsiteX106" fmla="*/ 281981 w 6159181"/>
                  <a:gd name="connsiteY106" fmla="*/ 1694232 h 3450517"/>
                  <a:gd name="connsiteX107" fmla="*/ 256560 w 6159181"/>
                  <a:gd name="connsiteY107" fmla="*/ 1764320 h 3450517"/>
                  <a:gd name="connsiteX108" fmla="*/ 263404 w 6159181"/>
                  <a:gd name="connsiteY108" fmla="*/ 1774738 h 3450517"/>
                  <a:gd name="connsiteX109" fmla="*/ 81544 w 6159181"/>
                  <a:gd name="connsiteY109" fmla="*/ 1826830 h 3450517"/>
                  <a:gd name="connsiteX110" fmla="*/ 169541 w 6159181"/>
                  <a:gd name="connsiteY110" fmla="*/ 1907336 h 3450517"/>
                  <a:gd name="connsiteX111" fmla="*/ 5279 w 6159181"/>
                  <a:gd name="connsiteY111" fmla="*/ 2034251 h 3450517"/>
                  <a:gd name="connsiteX112" fmla="*/ 182251 w 6159181"/>
                  <a:gd name="connsiteY112" fmla="*/ 2117599 h 3450517"/>
                  <a:gd name="connsiteX113" fmla="*/ 92299 w 6159181"/>
                  <a:gd name="connsiteY113" fmla="*/ 2279558 h 3450517"/>
                  <a:gd name="connsiteX114" fmla="*/ 236027 w 6159181"/>
                  <a:gd name="connsiteY114" fmla="*/ 2353434 h 3450517"/>
                  <a:gd name="connsiteX115" fmla="*/ 119676 w 6159181"/>
                  <a:gd name="connsiteY115" fmla="*/ 2458565 h 3450517"/>
                  <a:gd name="connsiteX116" fmla="*/ 152919 w 6159181"/>
                  <a:gd name="connsiteY116" fmla="*/ 2511604 h 3450517"/>
                  <a:gd name="connsiteX117" fmla="*/ 102076 w 6159181"/>
                  <a:gd name="connsiteY117" fmla="*/ 2574115 h 3450517"/>
                  <a:gd name="connsiteX118" fmla="*/ 206695 w 6159181"/>
                  <a:gd name="connsiteY118" fmla="*/ 2622419 h 3450517"/>
                  <a:gd name="connsiteX119" fmla="*/ 209628 w 6159181"/>
                  <a:gd name="connsiteY119" fmla="*/ 2723761 h 3450517"/>
                  <a:gd name="connsiteX120" fmla="*/ 484374 w 6159181"/>
                  <a:gd name="connsiteY120" fmla="*/ 2732285 h 3450517"/>
                  <a:gd name="connsiteX121" fmla="*/ 508818 w 6159181"/>
                  <a:gd name="connsiteY121" fmla="*/ 2880038 h 3450517"/>
                  <a:gd name="connsiteX122" fmla="*/ 567483 w 6159181"/>
                  <a:gd name="connsiteY122" fmla="*/ 2910346 h 3450517"/>
                  <a:gd name="connsiteX123" fmla="*/ 572372 w 6159181"/>
                  <a:gd name="connsiteY123" fmla="*/ 2924552 h 3450517"/>
                  <a:gd name="connsiteX124" fmla="*/ 669168 w 6159181"/>
                  <a:gd name="connsiteY124" fmla="*/ 2964332 h 3450517"/>
                  <a:gd name="connsiteX125" fmla="*/ 789431 w 6159181"/>
                  <a:gd name="connsiteY125" fmla="*/ 2995587 h 3450517"/>
                  <a:gd name="connsiteX126" fmla="*/ 701434 w 6159181"/>
                  <a:gd name="connsiteY126" fmla="*/ 3049573 h 3450517"/>
                  <a:gd name="connsiteX127" fmla="*/ 675035 w 6159181"/>
                  <a:gd name="connsiteY127" fmla="*/ 3124396 h 3450517"/>
                  <a:gd name="connsiteX128" fmla="*/ 769876 w 6159181"/>
                  <a:gd name="connsiteY128" fmla="*/ 3136710 h 3450517"/>
                  <a:gd name="connsiteX129" fmla="*/ 864717 w 6159181"/>
                  <a:gd name="connsiteY129" fmla="*/ 3166070 h 3450517"/>
                  <a:gd name="connsiteX130" fmla="*/ 913604 w 6159181"/>
                  <a:gd name="connsiteY130" fmla="*/ 3305298 h 3450517"/>
                  <a:gd name="connsiteX131" fmla="*/ 1044622 w 6159181"/>
                  <a:gd name="connsiteY131" fmla="*/ 3210585 h 3450517"/>
                  <a:gd name="connsiteX132" fmla="*/ 1140441 w 6159181"/>
                  <a:gd name="connsiteY132" fmla="*/ 3360232 h 3450517"/>
                  <a:gd name="connsiteX133" fmla="*/ 1226483 w 6159181"/>
                  <a:gd name="connsiteY133" fmla="*/ 3247523 h 3450517"/>
                  <a:gd name="connsiteX134" fmla="*/ 1279281 w 6159181"/>
                  <a:gd name="connsiteY134" fmla="*/ 3268360 h 3450517"/>
                  <a:gd name="connsiteX135" fmla="*/ 1375100 w 6159181"/>
                  <a:gd name="connsiteY135" fmla="*/ 3311928 h 3450517"/>
                  <a:gd name="connsiteX136" fmla="*/ 1436698 w 6159181"/>
                  <a:gd name="connsiteY136" fmla="*/ 3260783 h 3450517"/>
                  <a:gd name="connsiteX137" fmla="*/ 1606826 w 6159181"/>
                  <a:gd name="connsiteY137" fmla="*/ 3368756 h 3450517"/>
                  <a:gd name="connsiteX138" fmla="*/ 1686023 w 6159181"/>
                  <a:gd name="connsiteY138" fmla="*/ 3349813 h 3450517"/>
                  <a:gd name="connsiteX139" fmla="*/ 1828774 w 6159181"/>
                  <a:gd name="connsiteY139" fmla="*/ 3411377 h 3450517"/>
                  <a:gd name="connsiteX140" fmla="*/ 1887438 w 6159181"/>
                  <a:gd name="connsiteY140" fmla="*/ 3238052 h 3450517"/>
                  <a:gd name="connsiteX141" fmla="*/ 2017478 w 6159181"/>
                  <a:gd name="connsiteY141" fmla="*/ 3261730 h 3450517"/>
                  <a:gd name="connsiteX142" fmla="*/ 2038989 w 6159181"/>
                  <a:gd name="connsiteY142" fmla="*/ 3187855 h 3450517"/>
                  <a:gd name="connsiteX143" fmla="*/ 2038011 w 6159181"/>
                  <a:gd name="connsiteY143" fmla="*/ 3183119 h 3450517"/>
                  <a:gd name="connsiteX144" fmla="*/ 2072232 w 6159181"/>
                  <a:gd name="connsiteY144" fmla="*/ 3171753 h 3450517"/>
                  <a:gd name="connsiteX145" fmla="*/ 2092765 w 6159181"/>
                  <a:gd name="connsiteY145" fmla="*/ 3151863 h 3450517"/>
                  <a:gd name="connsiteX146" fmla="*/ 2108409 w 6159181"/>
                  <a:gd name="connsiteY146" fmla="*/ 3185960 h 3450517"/>
                  <a:gd name="connsiteX147" fmla="*/ 2173918 w 6159181"/>
                  <a:gd name="connsiteY147" fmla="*/ 3261730 h 3450517"/>
                  <a:gd name="connsiteX148" fmla="*/ 2206183 w 6159181"/>
                  <a:gd name="connsiteY148" fmla="*/ 3192590 h 3450517"/>
                  <a:gd name="connsiteX149" fmla="*/ 2137741 w 6159181"/>
                  <a:gd name="connsiteY149" fmla="*/ 3083670 h 3450517"/>
                  <a:gd name="connsiteX150" fmla="*/ 2141652 w 6159181"/>
                  <a:gd name="connsiteY150" fmla="*/ 3060939 h 3450517"/>
                  <a:gd name="connsiteX151" fmla="*/ 2111342 w 6159181"/>
                  <a:gd name="connsiteY151" fmla="*/ 3032525 h 3450517"/>
                  <a:gd name="connsiteX152" fmla="*/ 2116231 w 6159181"/>
                  <a:gd name="connsiteY152" fmla="*/ 3021160 h 3450517"/>
                  <a:gd name="connsiteX153" fmla="*/ 2242360 w 6159181"/>
                  <a:gd name="connsiteY153" fmla="*/ 2971909 h 3450517"/>
                  <a:gd name="connsiteX154" fmla="*/ 2242360 w 6159181"/>
                  <a:gd name="connsiteY154" fmla="*/ 2971909 h 3450517"/>
                  <a:gd name="connsiteX155" fmla="*/ 2242360 w 6159181"/>
                  <a:gd name="connsiteY155" fmla="*/ 2971909 h 3450517"/>
                  <a:gd name="connsiteX156" fmla="*/ 2288314 w 6159181"/>
                  <a:gd name="connsiteY156" fmla="*/ 2913187 h 3450517"/>
                  <a:gd name="connsiteX157" fmla="*/ 2247249 w 6159181"/>
                  <a:gd name="connsiteY157" fmla="*/ 2838364 h 3450517"/>
                  <a:gd name="connsiteX158" fmla="*/ 2218894 w 6159181"/>
                  <a:gd name="connsiteY158" fmla="*/ 2773012 h 3450517"/>
                  <a:gd name="connsiteX159" fmla="*/ 2308846 w 6159181"/>
                  <a:gd name="connsiteY159" fmla="*/ 2791007 h 3450517"/>
                  <a:gd name="connsiteX160" fmla="*/ 2306891 w 6159181"/>
                  <a:gd name="connsiteY160" fmla="*/ 2745545 h 3450517"/>
                  <a:gd name="connsiteX161" fmla="*/ 2279514 w 6159181"/>
                  <a:gd name="connsiteY161" fmla="*/ 2707660 h 3450517"/>
                  <a:gd name="connsiteX162" fmla="*/ 2290269 w 6159181"/>
                  <a:gd name="connsiteY162" fmla="*/ 2710501 h 3450517"/>
                  <a:gd name="connsiteX163" fmla="*/ 2310802 w 6159181"/>
                  <a:gd name="connsiteY163" fmla="*/ 2726603 h 3450517"/>
                  <a:gd name="connsiteX164" fmla="*/ 2360667 w 6159181"/>
                  <a:gd name="connsiteY164" fmla="*/ 2733232 h 3450517"/>
                  <a:gd name="connsiteX165" fmla="*/ 2378266 w 6159181"/>
                  <a:gd name="connsiteY165" fmla="*/ 2699136 h 3450517"/>
                  <a:gd name="connsiteX166" fmla="*/ 2313735 w 6159181"/>
                  <a:gd name="connsiteY166" fmla="*/ 2552331 h 3450517"/>
                  <a:gd name="connsiteX167" fmla="*/ 2382177 w 6159181"/>
                  <a:gd name="connsiteY167" fmla="*/ 2572220 h 3450517"/>
                  <a:gd name="connsiteX168" fmla="*/ 2428131 w 6159181"/>
                  <a:gd name="connsiteY168" fmla="*/ 2540965 h 3450517"/>
                  <a:gd name="connsiteX169" fmla="*/ 2411510 w 6159181"/>
                  <a:gd name="connsiteY169" fmla="*/ 2450041 h 3450517"/>
                  <a:gd name="connsiteX170" fmla="*/ 2382177 w 6159181"/>
                  <a:gd name="connsiteY170" fmla="*/ 2396054 h 3450517"/>
                  <a:gd name="connsiteX171" fmla="*/ 2379244 w 6159181"/>
                  <a:gd name="connsiteY171" fmla="*/ 2389425 h 3450517"/>
                  <a:gd name="connsiteX172" fmla="*/ 2441820 w 6159181"/>
                  <a:gd name="connsiteY172" fmla="*/ 2397002 h 3450517"/>
                  <a:gd name="connsiteX173" fmla="*/ 2440842 w 6159181"/>
                  <a:gd name="connsiteY173" fmla="*/ 2321232 h 3450517"/>
                  <a:gd name="connsiteX174" fmla="*/ 2439864 w 6159181"/>
                  <a:gd name="connsiteY174" fmla="*/ 2290923 h 3450517"/>
                  <a:gd name="connsiteX175" fmla="*/ 2439864 w 6159181"/>
                  <a:gd name="connsiteY175" fmla="*/ 2266298 h 3450517"/>
                  <a:gd name="connsiteX176" fmla="*/ 2439864 w 6159181"/>
                  <a:gd name="connsiteY176" fmla="*/ 2265351 h 3450517"/>
                  <a:gd name="connsiteX177" fmla="*/ 2456486 w 6159181"/>
                  <a:gd name="connsiteY177" fmla="*/ 2332597 h 3450517"/>
                  <a:gd name="connsiteX178" fmla="*/ 2495596 w 6159181"/>
                  <a:gd name="connsiteY178" fmla="*/ 2322179 h 3450517"/>
                  <a:gd name="connsiteX179" fmla="*/ 2517106 w 6159181"/>
                  <a:gd name="connsiteY179" fmla="*/ 2306078 h 3450517"/>
                  <a:gd name="connsiteX180" fmla="*/ 2490707 w 6159181"/>
                  <a:gd name="connsiteY180" fmla="*/ 2358170 h 3450517"/>
                  <a:gd name="connsiteX181" fmla="*/ 2489729 w 6159181"/>
                  <a:gd name="connsiteY181" fmla="*/ 2385636 h 3450517"/>
                  <a:gd name="connsiteX182" fmla="*/ 2494618 w 6159181"/>
                  <a:gd name="connsiteY182" fmla="*/ 2386583 h 3450517"/>
                  <a:gd name="connsiteX183" fmla="*/ 2535683 w 6159181"/>
                  <a:gd name="connsiteY183" fmla="*/ 2352487 h 3450517"/>
                  <a:gd name="connsiteX184" fmla="*/ 2593370 w 6159181"/>
                  <a:gd name="connsiteY184" fmla="*/ 2289976 h 3450517"/>
                  <a:gd name="connsiteX185" fmla="*/ 2656924 w 6159181"/>
                  <a:gd name="connsiteY185" fmla="*/ 2197158 h 3450517"/>
                  <a:gd name="connsiteX186" fmla="*/ 2652035 w 6159181"/>
                  <a:gd name="connsiteY186" fmla="*/ 2243567 h 3450517"/>
                  <a:gd name="connsiteX187" fmla="*/ 2662790 w 6159181"/>
                  <a:gd name="connsiteY187" fmla="*/ 2309866 h 3450517"/>
                  <a:gd name="connsiteX188" fmla="*/ 2698967 w 6159181"/>
                  <a:gd name="connsiteY188" fmla="*/ 2287135 h 3450517"/>
                  <a:gd name="connsiteX189" fmla="*/ 2726344 w 6159181"/>
                  <a:gd name="connsiteY189" fmla="*/ 2228413 h 3450517"/>
                  <a:gd name="connsiteX190" fmla="*/ 2737099 w 6159181"/>
                  <a:gd name="connsiteY190" fmla="*/ 2138436 h 3450517"/>
                  <a:gd name="connsiteX191" fmla="*/ 2765453 w 6159181"/>
                  <a:gd name="connsiteY191" fmla="*/ 2179162 h 3450517"/>
                  <a:gd name="connsiteX192" fmla="*/ 2834873 w 6159181"/>
                  <a:gd name="connsiteY192" fmla="*/ 2212312 h 3450517"/>
                  <a:gd name="connsiteX193" fmla="*/ 2852473 w 6159181"/>
                  <a:gd name="connsiteY193" fmla="*/ 2208523 h 3450517"/>
                  <a:gd name="connsiteX194" fmla="*/ 2811407 w 6159181"/>
                  <a:gd name="connsiteY194" fmla="*/ 2324073 h 3450517"/>
                  <a:gd name="connsiteX195" fmla="*/ 2815318 w 6159181"/>
                  <a:gd name="connsiteY195" fmla="*/ 2402684 h 3450517"/>
                  <a:gd name="connsiteX196" fmla="*/ 2873005 w 6159181"/>
                  <a:gd name="connsiteY196" fmla="*/ 2361011 h 3450517"/>
                  <a:gd name="connsiteX197" fmla="*/ 2910160 w 6159181"/>
                  <a:gd name="connsiteY197" fmla="*/ 2320284 h 3450517"/>
                  <a:gd name="connsiteX198" fmla="*/ 2957091 w 6159181"/>
                  <a:gd name="connsiteY198" fmla="*/ 2263457 h 3450517"/>
                  <a:gd name="connsiteX199" fmla="*/ 2964913 w 6159181"/>
                  <a:gd name="connsiteY199" fmla="*/ 2374271 h 3450517"/>
                  <a:gd name="connsiteX200" fmla="*/ 3016734 w 6159181"/>
                  <a:gd name="connsiteY200" fmla="*/ 2298500 h 3450517"/>
                  <a:gd name="connsiteX201" fmla="*/ 3056821 w 6159181"/>
                  <a:gd name="connsiteY201" fmla="*/ 2182950 h 3450517"/>
                  <a:gd name="connsiteX202" fmla="*/ 3072465 w 6159181"/>
                  <a:gd name="connsiteY202" fmla="*/ 2221783 h 3450517"/>
                  <a:gd name="connsiteX203" fmla="*/ 3097886 w 6159181"/>
                  <a:gd name="connsiteY203" fmla="*/ 2255879 h 3450517"/>
                  <a:gd name="connsiteX204" fmla="*/ 3170240 w 6159181"/>
                  <a:gd name="connsiteY204" fmla="*/ 2286188 h 3450517"/>
                  <a:gd name="connsiteX205" fmla="*/ 3191750 w 6159181"/>
                  <a:gd name="connsiteY205" fmla="*/ 2234096 h 3450517"/>
                  <a:gd name="connsiteX206" fmla="*/ 3184906 w 6159181"/>
                  <a:gd name="connsiteY206" fmla="*/ 2166849 h 3450517"/>
                  <a:gd name="connsiteX207" fmla="*/ 3238682 w 6159181"/>
                  <a:gd name="connsiteY207" fmla="*/ 2224624 h 3450517"/>
                  <a:gd name="connsiteX208" fmla="*/ 3243571 w 6159181"/>
                  <a:gd name="connsiteY208" fmla="*/ 2226519 h 3450517"/>
                  <a:gd name="connsiteX209" fmla="*/ 3221083 w 6159181"/>
                  <a:gd name="connsiteY209" fmla="*/ 2264404 h 3450517"/>
                  <a:gd name="connsiteX210" fmla="*/ 3177084 w 6159181"/>
                  <a:gd name="connsiteY210" fmla="*/ 2380900 h 3450517"/>
                  <a:gd name="connsiteX211" fmla="*/ 3281703 w 6159181"/>
                  <a:gd name="connsiteY211" fmla="*/ 2383742 h 3450517"/>
                  <a:gd name="connsiteX212" fmla="*/ 3240638 w 6159181"/>
                  <a:gd name="connsiteY212" fmla="*/ 2471825 h 3450517"/>
                  <a:gd name="connsiteX213" fmla="*/ 3323746 w 6159181"/>
                  <a:gd name="connsiteY213" fmla="*/ 2445305 h 3450517"/>
                  <a:gd name="connsiteX214" fmla="*/ 3384366 w 6159181"/>
                  <a:gd name="connsiteY214" fmla="*/ 2403632 h 3450517"/>
                  <a:gd name="connsiteX215" fmla="*/ 3416632 w 6159181"/>
                  <a:gd name="connsiteY215" fmla="*/ 2375218 h 3450517"/>
                  <a:gd name="connsiteX216" fmla="*/ 3436187 w 6159181"/>
                  <a:gd name="connsiteY216" fmla="*/ 2429204 h 3450517"/>
                  <a:gd name="connsiteX217" fmla="*/ 3516362 w 6159181"/>
                  <a:gd name="connsiteY217" fmla="*/ 2430151 h 3450517"/>
                  <a:gd name="connsiteX218" fmla="*/ 3554494 w 6159181"/>
                  <a:gd name="connsiteY218" fmla="*/ 2175374 h 3450517"/>
                  <a:gd name="connsiteX219" fmla="*/ 3674756 w 6159181"/>
                  <a:gd name="connsiteY219" fmla="*/ 2262509 h 3450517"/>
                  <a:gd name="connsiteX220" fmla="*/ 3687467 w 6159181"/>
                  <a:gd name="connsiteY220" fmla="*/ 2250197 h 3450517"/>
                  <a:gd name="connsiteX221" fmla="*/ 3675734 w 6159181"/>
                  <a:gd name="connsiteY221" fmla="*/ 2302289 h 3450517"/>
                  <a:gd name="connsiteX222" fmla="*/ 3673778 w 6159181"/>
                  <a:gd name="connsiteY222" fmla="*/ 2365746 h 3450517"/>
                  <a:gd name="connsiteX223" fmla="*/ 3721688 w 6159181"/>
                  <a:gd name="connsiteY223" fmla="*/ 2366694 h 3450517"/>
                  <a:gd name="connsiteX224" fmla="*/ 3720710 w 6159181"/>
                  <a:gd name="connsiteY224" fmla="*/ 2389425 h 3450517"/>
                  <a:gd name="connsiteX225" fmla="*/ 3791108 w 6159181"/>
                  <a:gd name="connsiteY225" fmla="*/ 2400790 h 3450517"/>
                  <a:gd name="connsiteX226" fmla="*/ 3808707 w 6159181"/>
                  <a:gd name="connsiteY226" fmla="*/ 2394160 h 3450517"/>
                  <a:gd name="connsiteX227" fmla="*/ 3789152 w 6159181"/>
                  <a:gd name="connsiteY227" fmla="*/ 2415944 h 3450517"/>
                  <a:gd name="connsiteX228" fmla="*/ 3793063 w 6159181"/>
                  <a:gd name="connsiteY228" fmla="*/ 2464248 h 3450517"/>
                  <a:gd name="connsiteX229" fmla="*/ 3923103 w 6159181"/>
                  <a:gd name="connsiteY229" fmla="*/ 2429204 h 3450517"/>
                  <a:gd name="connsiteX230" fmla="*/ 3843906 w 6159181"/>
                  <a:gd name="connsiteY230" fmla="*/ 2540018 h 3450517"/>
                  <a:gd name="connsiteX231" fmla="*/ 3854661 w 6159181"/>
                  <a:gd name="connsiteY231" fmla="*/ 2588322 h 3450517"/>
                  <a:gd name="connsiteX232" fmla="*/ 3915281 w 6159181"/>
                  <a:gd name="connsiteY232" fmla="*/ 2581692 h 3450517"/>
                  <a:gd name="connsiteX233" fmla="*/ 3993501 w 6159181"/>
                  <a:gd name="connsiteY233" fmla="*/ 2531494 h 3450517"/>
                  <a:gd name="connsiteX234" fmla="*/ 4006212 w 6159181"/>
                  <a:gd name="connsiteY234" fmla="*/ 2520128 h 3450517"/>
                  <a:gd name="connsiteX235" fmla="*/ 4023811 w 6159181"/>
                  <a:gd name="connsiteY235" fmla="*/ 2565591 h 3450517"/>
                  <a:gd name="connsiteX236" fmla="*/ 4100075 w 6159181"/>
                  <a:gd name="connsiteY236" fmla="*/ 2590216 h 3450517"/>
                  <a:gd name="connsiteX237" fmla="*/ 4071721 w 6159181"/>
                  <a:gd name="connsiteY237" fmla="*/ 2628101 h 3450517"/>
                  <a:gd name="connsiteX238" fmla="*/ 4062921 w 6159181"/>
                  <a:gd name="connsiteY238" fmla="*/ 2641361 h 3450517"/>
                  <a:gd name="connsiteX239" fmla="*/ 4043366 w 6159181"/>
                  <a:gd name="connsiteY239" fmla="*/ 2639467 h 3450517"/>
                  <a:gd name="connsiteX240" fmla="*/ 3957324 w 6159181"/>
                  <a:gd name="connsiteY240" fmla="*/ 2647991 h 3450517"/>
                  <a:gd name="connsiteX241" fmla="*/ 3964169 w 6159181"/>
                  <a:gd name="connsiteY241" fmla="*/ 2711449 h 3450517"/>
                  <a:gd name="connsiteX242" fmla="*/ 3999367 w 6159181"/>
                  <a:gd name="connsiteY242" fmla="*/ 2750281 h 3450517"/>
                  <a:gd name="connsiteX243" fmla="*/ 3999367 w 6159181"/>
                  <a:gd name="connsiteY243" fmla="*/ 2750281 h 3450517"/>
                  <a:gd name="connsiteX244" fmla="*/ 3972968 w 6159181"/>
                  <a:gd name="connsiteY244" fmla="*/ 2750281 h 3450517"/>
                  <a:gd name="connsiteX245" fmla="*/ 3933859 w 6159181"/>
                  <a:gd name="connsiteY245" fmla="*/ 2779642 h 3450517"/>
                  <a:gd name="connsiteX246" fmla="*/ 4003278 w 6159181"/>
                  <a:gd name="connsiteY246" fmla="*/ 2827945 h 3450517"/>
                  <a:gd name="connsiteX247" fmla="*/ 4048255 w 6159181"/>
                  <a:gd name="connsiteY247" fmla="*/ 2840258 h 3450517"/>
                  <a:gd name="connsiteX248" fmla="*/ 3968080 w 6159181"/>
                  <a:gd name="connsiteY248" fmla="*/ 2863936 h 3450517"/>
                  <a:gd name="connsiteX249" fmla="*/ 3883016 w 6159181"/>
                  <a:gd name="connsiteY249" fmla="*/ 2934024 h 3450517"/>
                  <a:gd name="connsiteX250" fmla="*/ 3957324 w 6159181"/>
                  <a:gd name="connsiteY250" fmla="*/ 2964332 h 3450517"/>
                  <a:gd name="connsiteX251" fmla="*/ 3860528 w 6159181"/>
                  <a:gd name="connsiteY251" fmla="*/ 3040102 h 3450517"/>
                  <a:gd name="connsiteX252" fmla="*/ 3921148 w 6159181"/>
                  <a:gd name="connsiteY252" fmla="*/ 3065675 h 3450517"/>
                  <a:gd name="connsiteX253" fmla="*/ 4008167 w 6159181"/>
                  <a:gd name="connsiteY253" fmla="*/ 3070410 h 3450517"/>
                  <a:gd name="connsiteX254" fmla="*/ 4031633 w 6159181"/>
                  <a:gd name="connsiteY254" fmla="*/ 3068516 h 3450517"/>
                  <a:gd name="connsiteX255" fmla="*/ 4023811 w 6159181"/>
                  <a:gd name="connsiteY255" fmla="*/ 3084617 h 3450517"/>
                  <a:gd name="connsiteX256" fmla="*/ 3955369 w 6159181"/>
                  <a:gd name="connsiteY256" fmla="*/ 3193537 h 3450517"/>
                  <a:gd name="connsiteX257" fmla="*/ 3987635 w 6159181"/>
                  <a:gd name="connsiteY257" fmla="*/ 3262677 h 3450517"/>
                  <a:gd name="connsiteX258" fmla="*/ 4053143 w 6159181"/>
                  <a:gd name="connsiteY258" fmla="*/ 3186907 h 3450517"/>
                  <a:gd name="connsiteX259" fmla="*/ 4068787 w 6159181"/>
                  <a:gd name="connsiteY259" fmla="*/ 3152811 h 3450517"/>
                  <a:gd name="connsiteX260" fmla="*/ 4089320 w 6159181"/>
                  <a:gd name="connsiteY260" fmla="*/ 3172700 h 3450517"/>
                  <a:gd name="connsiteX261" fmla="*/ 4095186 w 6159181"/>
                  <a:gd name="connsiteY261" fmla="*/ 3175541 h 3450517"/>
                  <a:gd name="connsiteX262" fmla="*/ 4117674 w 6159181"/>
                  <a:gd name="connsiteY262" fmla="*/ 3232369 h 3450517"/>
                  <a:gd name="connsiteX263" fmla="*/ 4230115 w 6159181"/>
                  <a:gd name="connsiteY263" fmla="*/ 3234264 h 3450517"/>
                  <a:gd name="connsiteX264" fmla="*/ 4182206 w 6159181"/>
                  <a:gd name="connsiteY264" fmla="*/ 3318558 h 3450517"/>
                  <a:gd name="connsiteX265" fmla="*/ 4302468 w 6159181"/>
                  <a:gd name="connsiteY265" fmla="*/ 3325188 h 3450517"/>
                  <a:gd name="connsiteX266" fmla="*/ 4319090 w 6159181"/>
                  <a:gd name="connsiteY266" fmla="*/ 3352655 h 3450517"/>
                  <a:gd name="connsiteX267" fmla="*/ 4339623 w 6159181"/>
                  <a:gd name="connsiteY267" fmla="*/ 3418953 h 3450517"/>
                  <a:gd name="connsiteX268" fmla="*/ 4404154 w 6159181"/>
                  <a:gd name="connsiteY268" fmla="*/ 3449262 h 3450517"/>
                  <a:gd name="connsiteX269" fmla="*/ 4511706 w 6159181"/>
                  <a:gd name="connsiteY269" fmla="*/ 3284461 h 3450517"/>
                  <a:gd name="connsiteX270" fmla="*/ 4570371 w 6159181"/>
                  <a:gd name="connsiteY270" fmla="*/ 3317611 h 3450517"/>
                  <a:gd name="connsiteX271" fmla="*/ 4639790 w 6159181"/>
                  <a:gd name="connsiteY271" fmla="*/ 3347919 h 3450517"/>
                  <a:gd name="connsiteX272" fmla="*/ 4743431 w 6159181"/>
                  <a:gd name="connsiteY272" fmla="*/ 3339395 h 3450517"/>
                  <a:gd name="connsiteX273" fmla="*/ 4755164 w 6159181"/>
                  <a:gd name="connsiteY273" fmla="*/ 3211533 h 3450517"/>
                  <a:gd name="connsiteX274" fmla="*/ 4949736 w 6159181"/>
                  <a:gd name="connsiteY274" fmla="*/ 3234264 h 3450517"/>
                  <a:gd name="connsiteX275" fmla="*/ 4966357 w 6159181"/>
                  <a:gd name="connsiteY275" fmla="*/ 3168912 h 3450517"/>
                  <a:gd name="connsiteX276" fmla="*/ 5143329 w 6159181"/>
                  <a:gd name="connsiteY276" fmla="*/ 3172700 h 3450517"/>
                  <a:gd name="connsiteX277" fmla="*/ 5262614 w 6159181"/>
                  <a:gd name="connsiteY277" fmla="*/ 3172700 h 3450517"/>
                  <a:gd name="connsiteX278" fmla="*/ 5349633 w 6159181"/>
                  <a:gd name="connsiteY278" fmla="*/ 3203008 h 3450517"/>
                  <a:gd name="connsiteX279" fmla="*/ 5401453 w 6159181"/>
                  <a:gd name="connsiteY279" fmla="*/ 3057150 h 3450517"/>
                  <a:gd name="connsiteX280" fmla="*/ 5650779 w 6159181"/>
                  <a:gd name="connsiteY280" fmla="*/ 3022107 h 3450517"/>
                  <a:gd name="connsiteX281" fmla="*/ 5567670 w 6159181"/>
                  <a:gd name="connsiteY281" fmla="*/ 2914134 h 3450517"/>
                  <a:gd name="connsiteX282" fmla="*/ 5649801 w 6159181"/>
                  <a:gd name="connsiteY282" fmla="*/ 2880038 h 3450517"/>
                  <a:gd name="connsiteX283" fmla="*/ 5674244 w 6159181"/>
                  <a:gd name="connsiteY283" fmla="*/ 2732285 h 3450517"/>
                  <a:gd name="connsiteX284" fmla="*/ 5948991 w 6159181"/>
                  <a:gd name="connsiteY284" fmla="*/ 2723761 h 3450517"/>
                  <a:gd name="connsiteX285" fmla="*/ 5951924 w 6159181"/>
                  <a:gd name="connsiteY285" fmla="*/ 2622419 h 3450517"/>
                  <a:gd name="connsiteX286" fmla="*/ 6056543 w 6159181"/>
                  <a:gd name="connsiteY286" fmla="*/ 2574115 h 3450517"/>
                  <a:gd name="connsiteX287" fmla="*/ 6005700 w 6159181"/>
                  <a:gd name="connsiteY287" fmla="*/ 2511604 h 3450517"/>
                  <a:gd name="connsiteX288" fmla="*/ 6038943 w 6159181"/>
                  <a:gd name="connsiteY288" fmla="*/ 2458565 h 3450517"/>
                  <a:gd name="connsiteX289" fmla="*/ 5922592 w 6159181"/>
                  <a:gd name="connsiteY289" fmla="*/ 2353434 h 3450517"/>
                  <a:gd name="connsiteX290" fmla="*/ 6066320 w 6159181"/>
                  <a:gd name="connsiteY290" fmla="*/ 2279558 h 3450517"/>
                  <a:gd name="connsiteX291" fmla="*/ 5976368 w 6159181"/>
                  <a:gd name="connsiteY291" fmla="*/ 2117599 h 3450517"/>
                  <a:gd name="connsiteX292" fmla="*/ 6153339 w 6159181"/>
                  <a:gd name="connsiteY292" fmla="*/ 2034251 h 3450517"/>
                  <a:gd name="connsiteX293" fmla="*/ 5990056 w 6159181"/>
                  <a:gd name="connsiteY293" fmla="*/ 1907336 h 3450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</a:cxnLst>
                <a:rect l="l" t="t" r="r" b="b"/>
                <a:pathLst>
                  <a:path w="6159181" h="3450517">
                    <a:moveTo>
                      <a:pt x="5990056" y="1907336"/>
                    </a:moveTo>
                    <a:cubicBezTo>
                      <a:pt x="6032099" y="1889341"/>
                      <a:pt x="6082942" y="1863768"/>
                      <a:pt x="6078053" y="1826830"/>
                    </a:cubicBezTo>
                    <a:cubicBezTo>
                      <a:pt x="6066320" y="1748218"/>
                      <a:pt x="5963657" y="1761478"/>
                      <a:pt x="5896193" y="1774738"/>
                    </a:cubicBezTo>
                    <a:cubicBezTo>
                      <a:pt x="5898148" y="1770950"/>
                      <a:pt x="5901081" y="1768108"/>
                      <a:pt x="5903037" y="1764320"/>
                    </a:cubicBezTo>
                    <a:cubicBezTo>
                      <a:pt x="5922592" y="1734012"/>
                      <a:pt x="5897171" y="1713175"/>
                      <a:pt x="5877615" y="1694232"/>
                    </a:cubicBezTo>
                    <a:cubicBezTo>
                      <a:pt x="5864905" y="1681920"/>
                      <a:pt x="5810151" y="1687602"/>
                      <a:pt x="5796462" y="1693285"/>
                    </a:cubicBezTo>
                    <a:cubicBezTo>
                      <a:pt x="5713354" y="1728329"/>
                      <a:pt x="5787663" y="1630775"/>
                      <a:pt x="5773975" y="1584365"/>
                    </a:cubicBezTo>
                    <a:cubicBezTo>
                      <a:pt x="5772997" y="1579629"/>
                      <a:pt x="5771042" y="1577735"/>
                      <a:pt x="5766153" y="1576788"/>
                    </a:cubicBezTo>
                    <a:cubicBezTo>
                      <a:pt x="5729976" y="1570158"/>
                      <a:pt x="5700644" y="1602361"/>
                      <a:pt x="5674244" y="1622250"/>
                    </a:cubicBezTo>
                    <a:cubicBezTo>
                      <a:pt x="5624380" y="1660135"/>
                      <a:pt x="5645890" y="1629827"/>
                      <a:pt x="5661534" y="1593837"/>
                    </a:cubicBezTo>
                    <a:cubicBezTo>
                      <a:pt x="5664467" y="1591942"/>
                      <a:pt x="5668378" y="1590995"/>
                      <a:pt x="5672289" y="1589101"/>
                    </a:cubicBezTo>
                    <a:cubicBezTo>
                      <a:pt x="5712376" y="1565422"/>
                      <a:pt x="5632201" y="1502912"/>
                      <a:pt x="5592114" y="1473551"/>
                    </a:cubicBezTo>
                    <a:cubicBezTo>
                      <a:pt x="5565715" y="1454609"/>
                      <a:pt x="5536383" y="1439454"/>
                      <a:pt x="5506073" y="1428089"/>
                    </a:cubicBezTo>
                    <a:cubicBezTo>
                      <a:pt x="5499228" y="1425247"/>
                      <a:pt x="5493362" y="1422406"/>
                      <a:pt x="5487495" y="1419565"/>
                    </a:cubicBezTo>
                    <a:cubicBezTo>
                      <a:pt x="5500206" y="1411988"/>
                      <a:pt x="5510961" y="1402516"/>
                      <a:pt x="5519761" y="1391151"/>
                    </a:cubicBezTo>
                    <a:cubicBezTo>
                      <a:pt x="5531494" y="1385468"/>
                      <a:pt x="5538338" y="1375050"/>
                      <a:pt x="5536383" y="1358001"/>
                    </a:cubicBezTo>
                    <a:cubicBezTo>
                      <a:pt x="5538338" y="1350424"/>
                      <a:pt x="5538338" y="1341900"/>
                      <a:pt x="5537361" y="1333376"/>
                    </a:cubicBezTo>
                    <a:cubicBezTo>
                      <a:pt x="5532472" y="1289808"/>
                      <a:pt x="5455230" y="1249082"/>
                      <a:pt x="5379944" y="1225404"/>
                    </a:cubicBezTo>
                    <a:cubicBezTo>
                      <a:pt x="5395587" y="1212143"/>
                      <a:pt x="5410253" y="1196989"/>
                      <a:pt x="5422964" y="1181835"/>
                    </a:cubicBezTo>
                    <a:cubicBezTo>
                      <a:pt x="5431764" y="1171417"/>
                      <a:pt x="5455230" y="1154369"/>
                      <a:pt x="5446430" y="1135426"/>
                    </a:cubicBezTo>
                    <a:cubicBezTo>
                      <a:pt x="5426875" y="1092805"/>
                      <a:pt x="5377010" y="1078598"/>
                      <a:pt x="5328122" y="1069127"/>
                    </a:cubicBezTo>
                    <a:cubicBezTo>
                      <a:pt x="5316390" y="1067233"/>
                      <a:pt x="5303679" y="1064392"/>
                      <a:pt x="5291946" y="1062497"/>
                    </a:cubicBezTo>
                    <a:cubicBezTo>
                      <a:pt x="5316390" y="1034083"/>
                      <a:pt x="5330078" y="1002828"/>
                      <a:pt x="5294880" y="983885"/>
                    </a:cubicBezTo>
                    <a:cubicBezTo>
                      <a:pt x="5282169" y="977255"/>
                      <a:pt x="5267503" y="971573"/>
                      <a:pt x="5251858" y="967784"/>
                    </a:cubicBezTo>
                    <a:cubicBezTo>
                      <a:pt x="5235237" y="957366"/>
                      <a:pt x="5216660" y="950736"/>
                      <a:pt x="5197105" y="946000"/>
                    </a:cubicBezTo>
                    <a:cubicBezTo>
                      <a:pt x="5206882" y="930846"/>
                      <a:pt x="5215682" y="916639"/>
                      <a:pt x="5226438" y="902432"/>
                    </a:cubicBezTo>
                    <a:cubicBezTo>
                      <a:pt x="5239148" y="886331"/>
                      <a:pt x="5275325" y="835186"/>
                      <a:pt x="5217638" y="807719"/>
                    </a:cubicBezTo>
                    <a:cubicBezTo>
                      <a:pt x="5158973" y="779306"/>
                      <a:pt x="5079776" y="786883"/>
                      <a:pt x="5029911" y="787830"/>
                    </a:cubicBezTo>
                    <a:cubicBezTo>
                      <a:pt x="5024044" y="787830"/>
                      <a:pt x="5014267" y="787830"/>
                      <a:pt x="5002534" y="786883"/>
                    </a:cubicBezTo>
                    <a:cubicBezTo>
                      <a:pt x="5005467" y="784988"/>
                      <a:pt x="5008400" y="783094"/>
                      <a:pt x="5011333" y="781200"/>
                    </a:cubicBezTo>
                    <a:cubicBezTo>
                      <a:pt x="5028933" y="769834"/>
                      <a:pt x="5073909" y="751839"/>
                      <a:pt x="5069998" y="729108"/>
                    </a:cubicBezTo>
                    <a:cubicBezTo>
                      <a:pt x="5061199" y="678910"/>
                      <a:pt x="4987868" y="662809"/>
                      <a:pt x="4924314" y="647655"/>
                    </a:cubicBezTo>
                    <a:cubicBezTo>
                      <a:pt x="4893026" y="640078"/>
                      <a:pt x="4851961" y="631554"/>
                      <a:pt x="4810896" y="625871"/>
                    </a:cubicBezTo>
                    <a:cubicBezTo>
                      <a:pt x="4852939" y="606928"/>
                      <a:pt x="4907693" y="578514"/>
                      <a:pt x="4887160" y="549153"/>
                    </a:cubicBezTo>
                    <a:cubicBezTo>
                      <a:pt x="4853917" y="500850"/>
                      <a:pt x="4755164" y="488537"/>
                      <a:pt x="4691611" y="480960"/>
                    </a:cubicBezTo>
                    <a:cubicBezTo>
                      <a:pt x="4661301" y="477172"/>
                      <a:pt x="4630013" y="473383"/>
                      <a:pt x="4599703" y="469594"/>
                    </a:cubicBezTo>
                    <a:cubicBezTo>
                      <a:pt x="4614369" y="439286"/>
                      <a:pt x="4644679" y="376776"/>
                      <a:pt x="4580148" y="345521"/>
                    </a:cubicBezTo>
                    <a:cubicBezTo>
                      <a:pt x="4512684" y="313318"/>
                      <a:pt x="4444241" y="317107"/>
                      <a:pt x="4384599" y="328472"/>
                    </a:cubicBezTo>
                    <a:cubicBezTo>
                      <a:pt x="4379710" y="329419"/>
                      <a:pt x="4353311" y="336049"/>
                      <a:pt x="4322023" y="344573"/>
                    </a:cubicBezTo>
                    <a:cubicBezTo>
                      <a:pt x="4327890" y="301006"/>
                      <a:pt x="4331801" y="239442"/>
                      <a:pt x="4282914" y="211028"/>
                    </a:cubicBezTo>
                    <a:cubicBezTo>
                      <a:pt x="4217405" y="172196"/>
                      <a:pt x="4135274" y="198716"/>
                      <a:pt x="4080520" y="212923"/>
                    </a:cubicBezTo>
                    <a:cubicBezTo>
                      <a:pt x="4073676" y="214817"/>
                      <a:pt x="4066832" y="216711"/>
                      <a:pt x="4059987" y="218605"/>
                    </a:cubicBezTo>
                    <a:cubicBezTo>
                      <a:pt x="4058032" y="203451"/>
                      <a:pt x="4056077" y="188297"/>
                      <a:pt x="4053143" y="173143"/>
                    </a:cubicBezTo>
                    <a:cubicBezTo>
                      <a:pt x="4049232" y="151359"/>
                      <a:pt x="4032611" y="113474"/>
                      <a:pt x="3986657" y="103056"/>
                    </a:cubicBezTo>
                    <a:cubicBezTo>
                      <a:pt x="3927992" y="89796"/>
                      <a:pt x="3868350" y="108739"/>
                      <a:pt x="3825329" y="123893"/>
                    </a:cubicBezTo>
                    <a:cubicBezTo>
                      <a:pt x="3799907" y="132417"/>
                      <a:pt x="3775464" y="141888"/>
                      <a:pt x="3752976" y="152306"/>
                    </a:cubicBezTo>
                    <a:cubicBezTo>
                      <a:pt x="3747109" y="126734"/>
                      <a:pt x="3736354" y="103056"/>
                      <a:pt x="3720710" y="82219"/>
                    </a:cubicBezTo>
                    <a:cubicBezTo>
                      <a:pt x="3707999" y="50016"/>
                      <a:pt x="3688445" y="6448"/>
                      <a:pt x="3626846" y="766"/>
                    </a:cubicBezTo>
                    <a:cubicBezTo>
                      <a:pt x="3555471" y="-5864"/>
                      <a:pt x="3496807" y="32968"/>
                      <a:pt x="3458675" y="57593"/>
                    </a:cubicBezTo>
                    <a:cubicBezTo>
                      <a:pt x="3453786" y="61382"/>
                      <a:pt x="3447919" y="65171"/>
                      <a:pt x="3442053" y="69906"/>
                    </a:cubicBezTo>
                    <a:cubicBezTo>
                      <a:pt x="3402943" y="88849"/>
                      <a:pt x="3367744" y="112527"/>
                      <a:pt x="3342323" y="137152"/>
                    </a:cubicBezTo>
                    <a:cubicBezTo>
                      <a:pt x="3337434" y="127681"/>
                      <a:pt x="3330590" y="118210"/>
                      <a:pt x="3320813" y="108739"/>
                    </a:cubicBezTo>
                    <a:cubicBezTo>
                      <a:pt x="3310057" y="90743"/>
                      <a:pt x="3294413" y="76536"/>
                      <a:pt x="3268992" y="63276"/>
                    </a:cubicBezTo>
                    <a:cubicBezTo>
                      <a:pt x="3242593" y="49069"/>
                      <a:pt x="3159485" y="7396"/>
                      <a:pt x="3122330" y="41492"/>
                    </a:cubicBezTo>
                    <a:cubicBezTo>
                      <a:pt x="3110597" y="51911"/>
                      <a:pt x="3092998" y="86955"/>
                      <a:pt x="3081265" y="125787"/>
                    </a:cubicBezTo>
                    <a:cubicBezTo>
                      <a:pt x="3080287" y="126734"/>
                      <a:pt x="3080287" y="127681"/>
                      <a:pt x="3079309" y="127681"/>
                    </a:cubicBezTo>
                    <a:cubicBezTo>
                      <a:pt x="3078332" y="126734"/>
                      <a:pt x="3078332" y="125787"/>
                      <a:pt x="3077354" y="125787"/>
                    </a:cubicBezTo>
                    <a:cubicBezTo>
                      <a:pt x="3065621" y="86955"/>
                      <a:pt x="3047044" y="51911"/>
                      <a:pt x="3036289" y="41492"/>
                    </a:cubicBezTo>
                    <a:cubicBezTo>
                      <a:pt x="2999134" y="7396"/>
                      <a:pt x="2916026" y="49069"/>
                      <a:pt x="2889627" y="63276"/>
                    </a:cubicBezTo>
                    <a:cubicBezTo>
                      <a:pt x="2865183" y="76536"/>
                      <a:pt x="2848562" y="90743"/>
                      <a:pt x="2837806" y="108739"/>
                    </a:cubicBezTo>
                    <a:cubicBezTo>
                      <a:pt x="2828029" y="118210"/>
                      <a:pt x="2821185" y="127681"/>
                      <a:pt x="2816296" y="137152"/>
                    </a:cubicBezTo>
                    <a:cubicBezTo>
                      <a:pt x="2790875" y="111580"/>
                      <a:pt x="2754698" y="88849"/>
                      <a:pt x="2716566" y="69906"/>
                    </a:cubicBezTo>
                    <a:cubicBezTo>
                      <a:pt x="2710700" y="65171"/>
                      <a:pt x="2704833" y="61382"/>
                      <a:pt x="2699944" y="57593"/>
                    </a:cubicBezTo>
                    <a:cubicBezTo>
                      <a:pt x="2661812" y="32021"/>
                      <a:pt x="2603148" y="-5864"/>
                      <a:pt x="2531772" y="766"/>
                    </a:cubicBezTo>
                    <a:cubicBezTo>
                      <a:pt x="2470174" y="6448"/>
                      <a:pt x="2450619" y="50016"/>
                      <a:pt x="2437909" y="82219"/>
                    </a:cubicBezTo>
                    <a:cubicBezTo>
                      <a:pt x="2422265" y="102109"/>
                      <a:pt x="2411510" y="126734"/>
                      <a:pt x="2405643" y="152306"/>
                    </a:cubicBezTo>
                    <a:cubicBezTo>
                      <a:pt x="2383155" y="141888"/>
                      <a:pt x="2357734" y="133364"/>
                      <a:pt x="2333290" y="123893"/>
                    </a:cubicBezTo>
                    <a:cubicBezTo>
                      <a:pt x="2290269" y="108739"/>
                      <a:pt x="2230627" y="89796"/>
                      <a:pt x="2171962" y="103056"/>
                    </a:cubicBezTo>
                    <a:cubicBezTo>
                      <a:pt x="2126008" y="113474"/>
                      <a:pt x="2109386" y="151359"/>
                      <a:pt x="2105476" y="173143"/>
                    </a:cubicBezTo>
                    <a:cubicBezTo>
                      <a:pt x="2102542" y="188297"/>
                      <a:pt x="2100587" y="203451"/>
                      <a:pt x="2098631" y="218605"/>
                    </a:cubicBezTo>
                    <a:cubicBezTo>
                      <a:pt x="2091787" y="216711"/>
                      <a:pt x="2084943" y="214817"/>
                      <a:pt x="2078098" y="212923"/>
                    </a:cubicBezTo>
                    <a:cubicBezTo>
                      <a:pt x="2022367" y="198716"/>
                      <a:pt x="1940237" y="172196"/>
                      <a:pt x="1875706" y="211028"/>
                    </a:cubicBezTo>
                    <a:cubicBezTo>
                      <a:pt x="1827796" y="240389"/>
                      <a:pt x="1830729" y="301006"/>
                      <a:pt x="1836596" y="344573"/>
                    </a:cubicBezTo>
                    <a:cubicBezTo>
                      <a:pt x="1805308" y="336049"/>
                      <a:pt x="1778909" y="329419"/>
                      <a:pt x="1774020" y="328472"/>
                    </a:cubicBezTo>
                    <a:cubicBezTo>
                      <a:pt x="1713400" y="317107"/>
                      <a:pt x="1645935" y="313318"/>
                      <a:pt x="1578471" y="345521"/>
                    </a:cubicBezTo>
                    <a:cubicBezTo>
                      <a:pt x="1513940" y="375829"/>
                      <a:pt x="1545228" y="439286"/>
                      <a:pt x="1558916" y="469594"/>
                    </a:cubicBezTo>
                    <a:cubicBezTo>
                      <a:pt x="1528606" y="473383"/>
                      <a:pt x="1497318" y="477172"/>
                      <a:pt x="1467008" y="480960"/>
                    </a:cubicBezTo>
                    <a:cubicBezTo>
                      <a:pt x="1404432" y="488537"/>
                      <a:pt x="1305680" y="500850"/>
                      <a:pt x="1271459" y="549153"/>
                    </a:cubicBezTo>
                    <a:cubicBezTo>
                      <a:pt x="1250926" y="578514"/>
                      <a:pt x="1305680" y="606928"/>
                      <a:pt x="1347723" y="625871"/>
                    </a:cubicBezTo>
                    <a:cubicBezTo>
                      <a:pt x="1306658" y="632501"/>
                      <a:pt x="1265593" y="640078"/>
                      <a:pt x="1234305" y="647655"/>
                    </a:cubicBezTo>
                    <a:cubicBezTo>
                      <a:pt x="1170751" y="662809"/>
                      <a:pt x="1097420" y="678910"/>
                      <a:pt x="1088621" y="729108"/>
                    </a:cubicBezTo>
                    <a:cubicBezTo>
                      <a:pt x="1084710" y="752786"/>
                      <a:pt x="1128708" y="769834"/>
                      <a:pt x="1147285" y="781200"/>
                    </a:cubicBezTo>
                    <a:cubicBezTo>
                      <a:pt x="1150219" y="783094"/>
                      <a:pt x="1153152" y="784988"/>
                      <a:pt x="1156085" y="786883"/>
                    </a:cubicBezTo>
                    <a:cubicBezTo>
                      <a:pt x="1144352" y="786883"/>
                      <a:pt x="1134575" y="787830"/>
                      <a:pt x="1128708" y="787830"/>
                    </a:cubicBezTo>
                    <a:cubicBezTo>
                      <a:pt x="1078843" y="786883"/>
                      <a:pt x="999646" y="780253"/>
                      <a:pt x="940981" y="807719"/>
                    </a:cubicBezTo>
                    <a:cubicBezTo>
                      <a:pt x="883294" y="835186"/>
                      <a:pt x="919471" y="886331"/>
                      <a:pt x="932182" y="902432"/>
                    </a:cubicBezTo>
                    <a:cubicBezTo>
                      <a:pt x="942937" y="915692"/>
                      <a:pt x="952714" y="930846"/>
                      <a:pt x="961514" y="946000"/>
                    </a:cubicBezTo>
                    <a:cubicBezTo>
                      <a:pt x="942937" y="950736"/>
                      <a:pt x="923382" y="957366"/>
                      <a:pt x="906760" y="967784"/>
                    </a:cubicBezTo>
                    <a:cubicBezTo>
                      <a:pt x="892094" y="971573"/>
                      <a:pt x="877428" y="977255"/>
                      <a:pt x="864717" y="983885"/>
                    </a:cubicBezTo>
                    <a:cubicBezTo>
                      <a:pt x="829518" y="1001881"/>
                      <a:pt x="843207" y="1034083"/>
                      <a:pt x="867650" y="1062497"/>
                    </a:cubicBezTo>
                    <a:cubicBezTo>
                      <a:pt x="854940" y="1064392"/>
                      <a:pt x="843207" y="1066286"/>
                      <a:pt x="831474" y="1069127"/>
                    </a:cubicBezTo>
                    <a:cubicBezTo>
                      <a:pt x="782587" y="1078598"/>
                      <a:pt x="732722" y="1092805"/>
                      <a:pt x="713167" y="1135426"/>
                    </a:cubicBezTo>
                    <a:cubicBezTo>
                      <a:pt x="704367" y="1154369"/>
                      <a:pt x="727833" y="1171417"/>
                      <a:pt x="736633" y="1181835"/>
                    </a:cubicBezTo>
                    <a:cubicBezTo>
                      <a:pt x="749343" y="1196989"/>
                      <a:pt x="764009" y="1212143"/>
                      <a:pt x="779653" y="1225404"/>
                    </a:cubicBezTo>
                    <a:cubicBezTo>
                      <a:pt x="704367" y="1249082"/>
                      <a:pt x="627125" y="1289808"/>
                      <a:pt x="622236" y="1333376"/>
                    </a:cubicBezTo>
                    <a:cubicBezTo>
                      <a:pt x="621259" y="1341900"/>
                      <a:pt x="622236" y="1350424"/>
                      <a:pt x="623214" y="1358001"/>
                    </a:cubicBezTo>
                    <a:cubicBezTo>
                      <a:pt x="621259" y="1374103"/>
                      <a:pt x="627125" y="1384521"/>
                      <a:pt x="639836" y="1391151"/>
                    </a:cubicBezTo>
                    <a:cubicBezTo>
                      <a:pt x="648636" y="1401569"/>
                      <a:pt x="659391" y="1411041"/>
                      <a:pt x="672101" y="1419565"/>
                    </a:cubicBezTo>
                    <a:cubicBezTo>
                      <a:pt x="666235" y="1422406"/>
                      <a:pt x="659391" y="1425247"/>
                      <a:pt x="653524" y="1428089"/>
                    </a:cubicBezTo>
                    <a:cubicBezTo>
                      <a:pt x="623214" y="1439454"/>
                      <a:pt x="592904" y="1454609"/>
                      <a:pt x="567483" y="1473551"/>
                    </a:cubicBezTo>
                    <a:cubicBezTo>
                      <a:pt x="527395" y="1502912"/>
                      <a:pt x="447220" y="1565422"/>
                      <a:pt x="487308" y="1589101"/>
                    </a:cubicBezTo>
                    <a:cubicBezTo>
                      <a:pt x="490241" y="1590995"/>
                      <a:pt x="494152" y="1591942"/>
                      <a:pt x="498063" y="1593837"/>
                    </a:cubicBezTo>
                    <a:cubicBezTo>
                      <a:pt x="513707" y="1629827"/>
                      <a:pt x="535217" y="1660135"/>
                      <a:pt x="485352" y="1622250"/>
                    </a:cubicBezTo>
                    <a:cubicBezTo>
                      <a:pt x="458953" y="1602361"/>
                      <a:pt x="429621" y="1569211"/>
                      <a:pt x="393444" y="1576788"/>
                    </a:cubicBezTo>
                    <a:cubicBezTo>
                      <a:pt x="388555" y="1577735"/>
                      <a:pt x="386600" y="1579629"/>
                      <a:pt x="385622" y="1584365"/>
                    </a:cubicBezTo>
                    <a:cubicBezTo>
                      <a:pt x="371934" y="1630775"/>
                      <a:pt x="446242" y="1728329"/>
                      <a:pt x="363134" y="1693285"/>
                    </a:cubicBezTo>
                    <a:cubicBezTo>
                      <a:pt x="349446" y="1687602"/>
                      <a:pt x="294692" y="1681920"/>
                      <a:pt x="281981" y="1694232"/>
                    </a:cubicBezTo>
                    <a:cubicBezTo>
                      <a:pt x="262426" y="1712228"/>
                      <a:pt x="237005" y="1733064"/>
                      <a:pt x="256560" y="1764320"/>
                    </a:cubicBezTo>
                    <a:cubicBezTo>
                      <a:pt x="258515" y="1767161"/>
                      <a:pt x="261449" y="1770950"/>
                      <a:pt x="263404" y="1774738"/>
                    </a:cubicBezTo>
                    <a:cubicBezTo>
                      <a:pt x="195940" y="1761478"/>
                      <a:pt x="93276" y="1748218"/>
                      <a:pt x="81544" y="1826830"/>
                    </a:cubicBezTo>
                    <a:cubicBezTo>
                      <a:pt x="75677" y="1863768"/>
                      <a:pt x="127497" y="1889341"/>
                      <a:pt x="169541" y="1907336"/>
                    </a:cubicBezTo>
                    <a:cubicBezTo>
                      <a:pt x="96210" y="1923437"/>
                      <a:pt x="-26986" y="1945221"/>
                      <a:pt x="5279" y="2034251"/>
                    </a:cubicBezTo>
                    <a:cubicBezTo>
                      <a:pt x="28745" y="2097709"/>
                      <a:pt x="118698" y="2105286"/>
                      <a:pt x="182251" y="2117599"/>
                    </a:cubicBezTo>
                    <a:cubicBezTo>
                      <a:pt x="129453" y="2156431"/>
                      <a:pt x="42434" y="2210417"/>
                      <a:pt x="92299" y="2279558"/>
                    </a:cubicBezTo>
                    <a:cubicBezTo>
                      <a:pt x="127497" y="2328808"/>
                      <a:pt x="180296" y="2341121"/>
                      <a:pt x="236027" y="2353434"/>
                    </a:cubicBezTo>
                    <a:cubicBezTo>
                      <a:pt x="186162" y="2376165"/>
                      <a:pt x="107943" y="2406473"/>
                      <a:pt x="119676" y="2458565"/>
                    </a:cubicBezTo>
                    <a:cubicBezTo>
                      <a:pt x="126520" y="2486979"/>
                      <a:pt x="137275" y="2502133"/>
                      <a:pt x="152919" y="2511604"/>
                    </a:cubicBezTo>
                    <a:cubicBezTo>
                      <a:pt x="118698" y="2520128"/>
                      <a:pt x="88388" y="2537177"/>
                      <a:pt x="102076" y="2574115"/>
                    </a:cubicBezTo>
                    <a:cubicBezTo>
                      <a:pt x="116742" y="2612000"/>
                      <a:pt x="161719" y="2622419"/>
                      <a:pt x="206695" y="2622419"/>
                    </a:cubicBezTo>
                    <a:cubicBezTo>
                      <a:pt x="172474" y="2650832"/>
                      <a:pt x="155852" y="2689665"/>
                      <a:pt x="209628" y="2723761"/>
                    </a:cubicBezTo>
                    <a:cubicBezTo>
                      <a:pt x="291759" y="2774906"/>
                      <a:pt x="394422" y="2764488"/>
                      <a:pt x="484374" y="2732285"/>
                    </a:cubicBezTo>
                    <a:cubicBezTo>
                      <a:pt x="461886" y="2782483"/>
                      <a:pt x="456998" y="2838364"/>
                      <a:pt x="508818" y="2880038"/>
                    </a:cubicBezTo>
                    <a:cubicBezTo>
                      <a:pt x="527395" y="2895191"/>
                      <a:pt x="547928" y="2904663"/>
                      <a:pt x="567483" y="2910346"/>
                    </a:cubicBezTo>
                    <a:cubicBezTo>
                      <a:pt x="568460" y="2915081"/>
                      <a:pt x="569438" y="2919817"/>
                      <a:pt x="572372" y="2924552"/>
                    </a:cubicBezTo>
                    <a:cubicBezTo>
                      <a:pt x="584104" y="2950125"/>
                      <a:pt x="624192" y="2960543"/>
                      <a:pt x="669168" y="2964332"/>
                    </a:cubicBezTo>
                    <a:cubicBezTo>
                      <a:pt x="699478" y="2987063"/>
                      <a:pt x="746410" y="2998429"/>
                      <a:pt x="789431" y="2995587"/>
                    </a:cubicBezTo>
                    <a:cubicBezTo>
                      <a:pt x="759121" y="3011689"/>
                      <a:pt x="728811" y="3027790"/>
                      <a:pt x="701434" y="3049573"/>
                    </a:cubicBezTo>
                    <a:cubicBezTo>
                      <a:pt x="684812" y="3061886"/>
                      <a:pt x="650591" y="3102613"/>
                      <a:pt x="675035" y="3124396"/>
                    </a:cubicBezTo>
                    <a:cubicBezTo>
                      <a:pt x="697523" y="3144286"/>
                      <a:pt x="744454" y="3136710"/>
                      <a:pt x="769876" y="3136710"/>
                    </a:cubicBezTo>
                    <a:cubicBezTo>
                      <a:pt x="807030" y="3135762"/>
                      <a:pt x="903827" y="3106401"/>
                      <a:pt x="864717" y="3166070"/>
                    </a:cubicBezTo>
                    <a:cubicBezTo>
                      <a:pt x="833429" y="3214374"/>
                      <a:pt x="837340" y="3300562"/>
                      <a:pt x="913604" y="3305298"/>
                    </a:cubicBezTo>
                    <a:cubicBezTo>
                      <a:pt x="976180" y="3309087"/>
                      <a:pt x="1016268" y="3259836"/>
                      <a:pt x="1044622" y="3210585"/>
                    </a:cubicBezTo>
                    <a:cubicBezTo>
                      <a:pt x="1053422" y="3271202"/>
                      <a:pt x="1073955" y="3358337"/>
                      <a:pt x="1140441" y="3360232"/>
                    </a:cubicBezTo>
                    <a:cubicBezTo>
                      <a:pt x="1203995" y="3362126"/>
                      <a:pt x="1225505" y="3303404"/>
                      <a:pt x="1226483" y="3247523"/>
                    </a:cubicBezTo>
                    <a:cubicBezTo>
                      <a:pt x="1227461" y="3160388"/>
                      <a:pt x="1247993" y="3235211"/>
                      <a:pt x="1279281" y="3268360"/>
                    </a:cubicBezTo>
                    <a:cubicBezTo>
                      <a:pt x="1302747" y="3292039"/>
                      <a:pt x="1335990" y="3326135"/>
                      <a:pt x="1375100" y="3311928"/>
                    </a:cubicBezTo>
                    <a:cubicBezTo>
                      <a:pt x="1405410" y="3301510"/>
                      <a:pt x="1425943" y="3282567"/>
                      <a:pt x="1436698" y="3260783"/>
                    </a:cubicBezTo>
                    <a:cubicBezTo>
                      <a:pt x="1469941" y="3321399"/>
                      <a:pt x="1521762" y="3359285"/>
                      <a:pt x="1606826" y="3368756"/>
                    </a:cubicBezTo>
                    <a:cubicBezTo>
                      <a:pt x="1636158" y="3372544"/>
                      <a:pt x="1664513" y="3364967"/>
                      <a:pt x="1686023" y="3349813"/>
                    </a:cubicBezTo>
                    <a:cubicBezTo>
                      <a:pt x="1706556" y="3400011"/>
                      <a:pt x="1768154" y="3426531"/>
                      <a:pt x="1828774" y="3411377"/>
                    </a:cubicBezTo>
                    <a:cubicBezTo>
                      <a:pt x="1895260" y="3395275"/>
                      <a:pt x="1888416" y="3300562"/>
                      <a:pt x="1887438" y="3238052"/>
                    </a:cubicBezTo>
                    <a:cubicBezTo>
                      <a:pt x="1927526" y="3269308"/>
                      <a:pt x="1973480" y="3308140"/>
                      <a:pt x="2017478" y="3261730"/>
                    </a:cubicBezTo>
                    <a:cubicBezTo>
                      <a:pt x="2035078" y="3243735"/>
                      <a:pt x="2044855" y="3211533"/>
                      <a:pt x="2038989" y="3187855"/>
                    </a:cubicBezTo>
                    <a:cubicBezTo>
                      <a:pt x="2038989" y="3186907"/>
                      <a:pt x="2038011" y="3185013"/>
                      <a:pt x="2038011" y="3183119"/>
                    </a:cubicBezTo>
                    <a:cubicBezTo>
                      <a:pt x="2049744" y="3180277"/>
                      <a:pt x="2060499" y="3177436"/>
                      <a:pt x="2072232" y="3171753"/>
                    </a:cubicBezTo>
                    <a:cubicBezTo>
                      <a:pt x="2088854" y="3163229"/>
                      <a:pt x="2093742" y="3157546"/>
                      <a:pt x="2092765" y="3151863"/>
                    </a:cubicBezTo>
                    <a:cubicBezTo>
                      <a:pt x="2097654" y="3163229"/>
                      <a:pt x="2102542" y="3174595"/>
                      <a:pt x="2108409" y="3185960"/>
                    </a:cubicBezTo>
                    <a:cubicBezTo>
                      <a:pt x="2122097" y="3210585"/>
                      <a:pt x="2140675" y="3255101"/>
                      <a:pt x="2173918" y="3261730"/>
                    </a:cubicBezTo>
                    <a:cubicBezTo>
                      <a:pt x="2206183" y="3268360"/>
                      <a:pt x="2206183" y="3205850"/>
                      <a:pt x="2206183" y="3192590"/>
                    </a:cubicBezTo>
                    <a:cubicBezTo>
                      <a:pt x="2206183" y="3145233"/>
                      <a:pt x="2170984" y="3111137"/>
                      <a:pt x="2137741" y="3083670"/>
                    </a:cubicBezTo>
                    <a:cubicBezTo>
                      <a:pt x="2122097" y="3070410"/>
                      <a:pt x="2128941" y="3065675"/>
                      <a:pt x="2141652" y="3060939"/>
                    </a:cubicBezTo>
                    <a:cubicBezTo>
                      <a:pt x="2131875" y="3051468"/>
                      <a:pt x="2122097" y="3041997"/>
                      <a:pt x="2111342" y="3032525"/>
                    </a:cubicBezTo>
                    <a:cubicBezTo>
                      <a:pt x="2106453" y="3028737"/>
                      <a:pt x="2110364" y="3022107"/>
                      <a:pt x="2116231" y="3021160"/>
                    </a:cubicBezTo>
                    <a:cubicBezTo>
                      <a:pt x="2157296" y="3017371"/>
                      <a:pt x="2206183" y="3000323"/>
                      <a:pt x="2242360" y="2971909"/>
                    </a:cubicBezTo>
                    <a:cubicBezTo>
                      <a:pt x="2242360" y="2971909"/>
                      <a:pt x="2242360" y="2971909"/>
                      <a:pt x="2242360" y="2971909"/>
                    </a:cubicBezTo>
                    <a:cubicBezTo>
                      <a:pt x="2242360" y="2971909"/>
                      <a:pt x="2242360" y="2971909"/>
                      <a:pt x="2242360" y="2971909"/>
                    </a:cubicBezTo>
                    <a:cubicBezTo>
                      <a:pt x="2262893" y="2955808"/>
                      <a:pt x="2279514" y="2935918"/>
                      <a:pt x="2288314" y="2913187"/>
                    </a:cubicBezTo>
                    <a:cubicBezTo>
                      <a:pt x="2302980" y="2871513"/>
                      <a:pt x="2280492" y="2849730"/>
                      <a:pt x="2247249" y="2838364"/>
                    </a:cubicBezTo>
                    <a:cubicBezTo>
                      <a:pt x="2249204" y="2819422"/>
                      <a:pt x="2233560" y="2794796"/>
                      <a:pt x="2218894" y="2773012"/>
                    </a:cubicBezTo>
                    <a:cubicBezTo>
                      <a:pt x="2249204" y="2792901"/>
                      <a:pt x="2286358" y="2813738"/>
                      <a:pt x="2308846" y="2791007"/>
                    </a:cubicBezTo>
                    <a:cubicBezTo>
                      <a:pt x="2322535" y="2776800"/>
                      <a:pt x="2316669" y="2759752"/>
                      <a:pt x="2306891" y="2745545"/>
                    </a:cubicBezTo>
                    <a:cubicBezTo>
                      <a:pt x="2299069" y="2732285"/>
                      <a:pt x="2287336" y="2720920"/>
                      <a:pt x="2279514" y="2707660"/>
                    </a:cubicBezTo>
                    <a:cubicBezTo>
                      <a:pt x="2270714" y="2696294"/>
                      <a:pt x="2274625" y="2697241"/>
                      <a:pt x="2290269" y="2710501"/>
                    </a:cubicBezTo>
                    <a:cubicBezTo>
                      <a:pt x="2297114" y="2716184"/>
                      <a:pt x="2303958" y="2720920"/>
                      <a:pt x="2310802" y="2726603"/>
                    </a:cubicBezTo>
                    <a:cubicBezTo>
                      <a:pt x="2321557" y="2736074"/>
                      <a:pt x="2346978" y="2738915"/>
                      <a:pt x="2360667" y="2733232"/>
                    </a:cubicBezTo>
                    <a:cubicBezTo>
                      <a:pt x="2375333" y="2726603"/>
                      <a:pt x="2378266" y="2713343"/>
                      <a:pt x="2378266" y="2699136"/>
                    </a:cubicBezTo>
                    <a:cubicBezTo>
                      <a:pt x="2382177" y="2641361"/>
                      <a:pt x="2342090" y="2599687"/>
                      <a:pt x="2313735" y="2552331"/>
                    </a:cubicBezTo>
                    <a:cubicBezTo>
                      <a:pt x="2334268" y="2564644"/>
                      <a:pt x="2355778" y="2575062"/>
                      <a:pt x="2382177" y="2572220"/>
                    </a:cubicBezTo>
                    <a:cubicBezTo>
                      <a:pt x="2404665" y="2569379"/>
                      <a:pt x="2419332" y="2560855"/>
                      <a:pt x="2428131" y="2540965"/>
                    </a:cubicBezTo>
                    <a:cubicBezTo>
                      <a:pt x="2439864" y="2514446"/>
                      <a:pt x="2421287" y="2474666"/>
                      <a:pt x="2411510" y="2450041"/>
                    </a:cubicBezTo>
                    <a:cubicBezTo>
                      <a:pt x="2403688" y="2431098"/>
                      <a:pt x="2392933" y="2413103"/>
                      <a:pt x="2382177" y="2396054"/>
                    </a:cubicBezTo>
                    <a:cubicBezTo>
                      <a:pt x="2381200" y="2394160"/>
                      <a:pt x="2380222" y="2391319"/>
                      <a:pt x="2379244" y="2389425"/>
                    </a:cubicBezTo>
                    <a:cubicBezTo>
                      <a:pt x="2403688" y="2408367"/>
                      <a:pt x="2431065" y="2422574"/>
                      <a:pt x="2441820" y="2397002"/>
                    </a:cubicBezTo>
                    <a:cubicBezTo>
                      <a:pt x="2451597" y="2375218"/>
                      <a:pt x="2442798" y="2344910"/>
                      <a:pt x="2440842" y="2321232"/>
                    </a:cubicBezTo>
                    <a:cubicBezTo>
                      <a:pt x="2439864" y="2311760"/>
                      <a:pt x="2439864" y="2301342"/>
                      <a:pt x="2439864" y="2290923"/>
                    </a:cubicBezTo>
                    <a:cubicBezTo>
                      <a:pt x="2439864" y="2282399"/>
                      <a:pt x="2439864" y="2274822"/>
                      <a:pt x="2439864" y="2266298"/>
                    </a:cubicBezTo>
                    <a:cubicBezTo>
                      <a:pt x="2439864" y="2266298"/>
                      <a:pt x="2439864" y="2265351"/>
                      <a:pt x="2439864" y="2265351"/>
                    </a:cubicBezTo>
                    <a:cubicBezTo>
                      <a:pt x="2445731" y="2289976"/>
                      <a:pt x="2438887" y="2311760"/>
                      <a:pt x="2456486" y="2332597"/>
                    </a:cubicBezTo>
                    <a:cubicBezTo>
                      <a:pt x="2467241" y="2343962"/>
                      <a:pt x="2487774" y="2328808"/>
                      <a:pt x="2495596" y="2322179"/>
                    </a:cubicBezTo>
                    <a:cubicBezTo>
                      <a:pt x="2502440" y="2317443"/>
                      <a:pt x="2509284" y="2311760"/>
                      <a:pt x="2517106" y="2306078"/>
                    </a:cubicBezTo>
                    <a:cubicBezTo>
                      <a:pt x="2508306" y="2323125"/>
                      <a:pt x="2500484" y="2341121"/>
                      <a:pt x="2490707" y="2358170"/>
                    </a:cubicBezTo>
                    <a:cubicBezTo>
                      <a:pt x="2484840" y="2368588"/>
                      <a:pt x="2483863" y="2375218"/>
                      <a:pt x="2489729" y="2385636"/>
                    </a:cubicBezTo>
                    <a:cubicBezTo>
                      <a:pt x="2490707" y="2387530"/>
                      <a:pt x="2492663" y="2387530"/>
                      <a:pt x="2494618" y="2386583"/>
                    </a:cubicBezTo>
                    <a:cubicBezTo>
                      <a:pt x="2511240" y="2380900"/>
                      <a:pt x="2522973" y="2363852"/>
                      <a:pt x="2535683" y="2352487"/>
                    </a:cubicBezTo>
                    <a:cubicBezTo>
                      <a:pt x="2557194" y="2333544"/>
                      <a:pt x="2574793" y="2311760"/>
                      <a:pt x="2593370" y="2289976"/>
                    </a:cubicBezTo>
                    <a:cubicBezTo>
                      <a:pt x="2616836" y="2261562"/>
                      <a:pt x="2642257" y="2231254"/>
                      <a:pt x="2656924" y="2197158"/>
                    </a:cubicBezTo>
                    <a:cubicBezTo>
                      <a:pt x="2654968" y="2212312"/>
                      <a:pt x="2653013" y="2227466"/>
                      <a:pt x="2652035" y="2243567"/>
                    </a:cubicBezTo>
                    <a:cubicBezTo>
                      <a:pt x="2651057" y="2262509"/>
                      <a:pt x="2646168" y="2295659"/>
                      <a:pt x="2662790" y="2309866"/>
                    </a:cubicBezTo>
                    <a:cubicBezTo>
                      <a:pt x="2677456" y="2323125"/>
                      <a:pt x="2695056" y="2295659"/>
                      <a:pt x="2698967" y="2287135"/>
                    </a:cubicBezTo>
                    <a:cubicBezTo>
                      <a:pt x="2709722" y="2268192"/>
                      <a:pt x="2720477" y="2250197"/>
                      <a:pt x="2726344" y="2228413"/>
                    </a:cubicBezTo>
                    <a:cubicBezTo>
                      <a:pt x="2733188" y="2198105"/>
                      <a:pt x="2734166" y="2168744"/>
                      <a:pt x="2737099" y="2138436"/>
                    </a:cubicBezTo>
                    <a:cubicBezTo>
                      <a:pt x="2745898" y="2152642"/>
                      <a:pt x="2751765" y="2165902"/>
                      <a:pt x="2765453" y="2179162"/>
                    </a:cubicBezTo>
                    <a:cubicBezTo>
                      <a:pt x="2784030" y="2198105"/>
                      <a:pt x="2807497" y="2212312"/>
                      <a:pt x="2834873" y="2212312"/>
                    </a:cubicBezTo>
                    <a:cubicBezTo>
                      <a:pt x="2841717" y="2212312"/>
                      <a:pt x="2847584" y="2210417"/>
                      <a:pt x="2852473" y="2208523"/>
                    </a:cubicBezTo>
                    <a:cubicBezTo>
                      <a:pt x="2840740" y="2247355"/>
                      <a:pt x="2823140" y="2285241"/>
                      <a:pt x="2811407" y="2324073"/>
                    </a:cubicBezTo>
                    <a:cubicBezTo>
                      <a:pt x="2808474" y="2333544"/>
                      <a:pt x="2786964" y="2404579"/>
                      <a:pt x="2815318" y="2402684"/>
                    </a:cubicBezTo>
                    <a:cubicBezTo>
                      <a:pt x="2838784" y="2400790"/>
                      <a:pt x="2859317" y="2377112"/>
                      <a:pt x="2873005" y="2361011"/>
                    </a:cubicBezTo>
                    <a:cubicBezTo>
                      <a:pt x="2885716" y="2347751"/>
                      <a:pt x="2897449" y="2334491"/>
                      <a:pt x="2910160" y="2320284"/>
                    </a:cubicBezTo>
                    <a:cubicBezTo>
                      <a:pt x="2926781" y="2302289"/>
                      <a:pt x="2941447" y="2282399"/>
                      <a:pt x="2957091" y="2263457"/>
                    </a:cubicBezTo>
                    <a:cubicBezTo>
                      <a:pt x="2942425" y="2307971"/>
                      <a:pt x="2919937" y="2394160"/>
                      <a:pt x="2964913" y="2374271"/>
                    </a:cubicBezTo>
                    <a:cubicBezTo>
                      <a:pt x="2990335" y="2362905"/>
                      <a:pt x="3005979" y="2320284"/>
                      <a:pt x="3016734" y="2298500"/>
                    </a:cubicBezTo>
                    <a:cubicBezTo>
                      <a:pt x="3034333" y="2261562"/>
                      <a:pt x="3047044" y="2222730"/>
                      <a:pt x="3056821" y="2182950"/>
                    </a:cubicBezTo>
                    <a:cubicBezTo>
                      <a:pt x="3063666" y="2195263"/>
                      <a:pt x="3067577" y="2208523"/>
                      <a:pt x="3072465" y="2221783"/>
                    </a:cubicBezTo>
                    <a:cubicBezTo>
                      <a:pt x="3078332" y="2235043"/>
                      <a:pt x="3089087" y="2244514"/>
                      <a:pt x="3097886" y="2255879"/>
                    </a:cubicBezTo>
                    <a:cubicBezTo>
                      <a:pt x="3115486" y="2277663"/>
                      <a:pt x="3140908" y="2294712"/>
                      <a:pt x="3170240" y="2286188"/>
                    </a:cubicBezTo>
                    <a:cubicBezTo>
                      <a:pt x="3192728" y="2278611"/>
                      <a:pt x="3190772" y="2253038"/>
                      <a:pt x="3191750" y="2234096"/>
                    </a:cubicBezTo>
                    <a:cubicBezTo>
                      <a:pt x="3192728" y="2211365"/>
                      <a:pt x="3188817" y="2188633"/>
                      <a:pt x="3184906" y="2166849"/>
                    </a:cubicBezTo>
                    <a:cubicBezTo>
                      <a:pt x="3198594" y="2189580"/>
                      <a:pt x="3214238" y="2210417"/>
                      <a:pt x="3238682" y="2224624"/>
                    </a:cubicBezTo>
                    <a:cubicBezTo>
                      <a:pt x="3240638" y="2225571"/>
                      <a:pt x="3242593" y="2226519"/>
                      <a:pt x="3243571" y="2226519"/>
                    </a:cubicBezTo>
                    <a:cubicBezTo>
                      <a:pt x="3235749" y="2238831"/>
                      <a:pt x="3227927" y="2251144"/>
                      <a:pt x="3221083" y="2264404"/>
                    </a:cubicBezTo>
                    <a:cubicBezTo>
                      <a:pt x="3202505" y="2299447"/>
                      <a:pt x="3176106" y="2340174"/>
                      <a:pt x="3177084" y="2380900"/>
                    </a:cubicBezTo>
                    <a:cubicBezTo>
                      <a:pt x="3178062" y="2439623"/>
                      <a:pt x="3237704" y="2414050"/>
                      <a:pt x="3281703" y="2383742"/>
                    </a:cubicBezTo>
                    <a:cubicBezTo>
                      <a:pt x="3254326" y="2414050"/>
                      <a:pt x="3222060" y="2448147"/>
                      <a:pt x="3240638" y="2471825"/>
                    </a:cubicBezTo>
                    <a:cubicBezTo>
                      <a:pt x="3257259" y="2492662"/>
                      <a:pt x="3309079" y="2452882"/>
                      <a:pt x="3323746" y="2445305"/>
                    </a:cubicBezTo>
                    <a:cubicBezTo>
                      <a:pt x="3344278" y="2432993"/>
                      <a:pt x="3366766" y="2420680"/>
                      <a:pt x="3384366" y="2403632"/>
                    </a:cubicBezTo>
                    <a:cubicBezTo>
                      <a:pt x="3394143" y="2394160"/>
                      <a:pt x="3406854" y="2385636"/>
                      <a:pt x="3416632" y="2375218"/>
                    </a:cubicBezTo>
                    <a:cubicBezTo>
                      <a:pt x="3416632" y="2395107"/>
                      <a:pt x="3425431" y="2417838"/>
                      <a:pt x="3436187" y="2429204"/>
                    </a:cubicBezTo>
                    <a:cubicBezTo>
                      <a:pt x="3458675" y="2450988"/>
                      <a:pt x="3492896" y="2453829"/>
                      <a:pt x="3516362" y="2430151"/>
                    </a:cubicBezTo>
                    <a:cubicBezTo>
                      <a:pt x="3584803" y="2360064"/>
                      <a:pt x="3575026" y="2263457"/>
                      <a:pt x="3554494" y="2175374"/>
                    </a:cubicBezTo>
                    <a:cubicBezTo>
                      <a:pt x="3583826" y="2223677"/>
                      <a:pt x="3626846" y="2295659"/>
                      <a:pt x="3674756" y="2262509"/>
                    </a:cubicBezTo>
                    <a:cubicBezTo>
                      <a:pt x="3679645" y="2259668"/>
                      <a:pt x="3683556" y="2254932"/>
                      <a:pt x="3687467" y="2250197"/>
                    </a:cubicBezTo>
                    <a:cubicBezTo>
                      <a:pt x="3682578" y="2267245"/>
                      <a:pt x="3677689" y="2284293"/>
                      <a:pt x="3675734" y="2302289"/>
                    </a:cubicBezTo>
                    <a:cubicBezTo>
                      <a:pt x="3673778" y="2324073"/>
                      <a:pt x="3660090" y="2344910"/>
                      <a:pt x="3673778" y="2365746"/>
                    </a:cubicBezTo>
                    <a:cubicBezTo>
                      <a:pt x="3683556" y="2379953"/>
                      <a:pt x="3703111" y="2375218"/>
                      <a:pt x="3721688" y="2366694"/>
                    </a:cubicBezTo>
                    <a:cubicBezTo>
                      <a:pt x="3719732" y="2374271"/>
                      <a:pt x="3718755" y="2381848"/>
                      <a:pt x="3720710" y="2389425"/>
                    </a:cubicBezTo>
                    <a:cubicBezTo>
                      <a:pt x="3726576" y="2414050"/>
                      <a:pt x="3775464" y="2406473"/>
                      <a:pt x="3791108" y="2400790"/>
                    </a:cubicBezTo>
                    <a:cubicBezTo>
                      <a:pt x="3796974" y="2398896"/>
                      <a:pt x="3802841" y="2396054"/>
                      <a:pt x="3808707" y="2394160"/>
                    </a:cubicBezTo>
                    <a:cubicBezTo>
                      <a:pt x="3801863" y="2400790"/>
                      <a:pt x="3795019" y="2408367"/>
                      <a:pt x="3789152" y="2415944"/>
                    </a:cubicBezTo>
                    <a:cubicBezTo>
                      <a:pt x="3779375" y="2428257"/>
                      <a:pt x="3764708" y="2462354"/>
                      <a:pt x="3793063" y="2464248"/>
                    </a:cubicBezTo>
                    <a:cubicBezTo>
                      <a:pt x="3837062" y="2467089"/>
                      <a:pt x="3883016" y="2447200"/>
                      <a:pt x="3923103" y="2429204"/>
                    </a:cubicBezTo>
                    <a:cubicBezTo>
                      <a:pt x="3891816" y="2462354"/>
                      <a:pt x="3863461" y="2497397"/>
                      <a:pt x="3843906" y="2540018"/>
                    </a:cubicBezTo>
                    <a:cubicBezTo>
                      <a:pt x="3837062" y="2554225"/>
                      <a:pt x="3836084" y="2580745"/>
                      <a:pt x="3854661" y="2588322"/>
                    </a:cubicBezTo>
                    <a:cubicBezTo>
                      <a:pt x="3875194" y="2596846"/>
                      <a:pt x="3895726" y="2589269"/>
                      <a:pt x="3915281" y="2581692"/>
                    </a:cubicBezTo>
                    <a:cubicBezTo>
                      <a:pt x="3944614" y="2571274"/>
                      <a:pt x="3970035" y="2552331"/>
                      <a:pt x="3993501" y="2531494"/>
                    </a:cubicBezTo>
                    <a:cubicBezTo>
                      <a:pt x="3997412" y="2527706"/>
                      <a:pt x="4002301" y="2523917"/>
                      <a:pt x="4006212" y="2520128"/>
                    </a:cubicBezTo>
                    <a:cubicBezTo>
                      <a:pt x="4006212" y="2536229"/>
                      <a:pt x="4011100" y="2552331"/>
                      <a:pt x="4023811" y="2565591"/>
                    </a:cubicBezTo>
                    <a:cubicBezTo>
                      <a:pt x="4041410" y="2582639"/>
                      <a:pt x="4071721" y="2591163"/>
                      <a:pt x="4100075" y="2590216"/>
                    </a:cubicBezTo>
                    <a:cubicBezTo>
                      <a:pt x="4090298" y="2602529"/>
                      <a:pt x="4080520" y="2614841"/>
                      <a:pt x="4071721" y="2628101"/>
                    </a:cubicBezTo>
                    <a:cubicBezTo>
                      <a:pt x="4068787" y="2631890"/>
                      <a:pt x="4065854" y="2636625"/>
                      <a:pt x="4062921" y="2641361"/>
                    </a:cubicBezTo>
                    <a:cubicBezTo>
                      <a:pt x="4057054" y="2640414"/>
                      <a:pt x="4050210" y="2639467"/>
                      <a:pt x="4043366" y="2639467"/>
                    </a:cubicBezTo>
                    <a:cubicBezTo>
                      <a:pt x="4021855" y="2637573"/>
                      <a:pt x="3974924" y="2629995"/>
                      <a:pt x="3957324" y="2647991"/>
                    </a:cubicBezTo>
                    <a:cubicBezTo>
                      <a:pt x="3938747" y="2667881"/>
                      <a:pt x="3947547" y="2692506"/>
                      <a:pt x="3964169" y="2711449"/>
                    </a:cubicBezTo>
                    <a:cubicBezTo>
                      <a:pt x="3974924" y="2724708"/>
                      <a:pt x="3986657" y="2737968"/>
                      <a:pt x="3999367" y="2750281"/>
                    </a:cubicBezTo>
                    <a:lnTo>
                      <a:pt x="3999367" y="2750281"/>
                    </a:lnTo>
                    <a:cubicBezTo>
                      <a:pt x="3991545" y="2749333"/>
                      <a:pt x="3982746" y="2749333"/>
                      <a:pt x="3972968" y="2750281"/>
                    </a:cubicBezTo>
                    <a:cubicBezTo>
                      <a:pt x="3958302" y="2751228"/>
                      <a:pt x="3930925" y="2760699"/>
                      <a:pt x="3933859" y="2779642"/>
                    </a:cubicBezTo>
                    <a:cubicBezTo>
                      <a:pt x="3936792" y="2801426"/>
                      <a:pt x="3985679" y="2820368"/>
                      <a:pt x="4003278" y="2827945"/>
                    </a:cubicBezTo>
                    <a:cubicBezTo>
                      <a:pt x="4017944" y="2833628"/>
                      <a:pt x="4033588" y="2837416"/>
                      <a:pt x="4048255" y="2840258"/>
                    </a:cubicBezTo>
                    <a:cubicBezTo>
                      <a:pt x="4021855" y="2846888"/>
                      <a:pt x="3994479" y="2854465"/>
                      <a:pt x="3968080" y="2863936"/>
                    </a:cubicBezTo>
                    <a:cubicBezTo>
                      <a:pt x="3949503" y="2870566"/>
                      <a:pt x="3862483" y="2898980"/>
                      <a:pt x="3883016" y="2934024"/>
                    </a:cubicBezTo>
                    <a:cubicBezTo>
                      <a:pt x="3896704" y="2957702"/>
                      <a:pt x="3929948" y="2960543"/>
                      <a:pt x="3957324" y="2964332"/>
                    </a:cubicBezTo>
                    <a:cubicBezTo>
                      <a:pt x="3897682" y="2987063"/>
                      <a:pt x="3843906" y="3018318"/>
                      <a:pt x="3860528" y="3040102"/>
                    </a:cubicBezTo>
                    <a:cubicBezTo>
                      <a:pt x="3874216" y="3057150"/>
                      <a:pt x="3900615" y="3059045"/>
                      <a:pt x="3921148" y="3065675"/>
                    </a:cubicBezTo>
                    <a:cubicBezTo>
                      <a:pt x="3947547" y="3073251"/>
                      <a:pt x="3980790" y="3071357"/>
                      <a:pt x="4008167" y="3070410"/>
                    </a:cubicBezTo>
                    <a:cubicBezTo>
                      <a:pt x="4015989" y="3070410"/>
                      <a:pt x="4023811" y="3069463"/>
                      <a:pt x="4031633" y="3068516"/>
                    </a:cubicBezTo>
                    <a:cubicBezTo>
                      <a:pt x="4034566" y="3072305"/>
                      <a:pt x="4033588" y="3077040"/>
                      <a:pt x="4023811" y="3084617"/>
                    </a:cubicBezTo>
                    <a:cubicBezTo>
                      <a:pt x="3989590" y="3113031"/>
                      <a:pt x="3954391" y="3147128"/>
                      <a:pt x="3955369" y="3193537"/>
                    </a:cubicBezTo>
                    <a:cubicBezTo>
                      <a:pt x="3955369" y="3206797"/>
                      <a:pt x="3955369" y="3269308"/>
                      <a:pt x="3987635" y="3262677"/>
                    </a:cubicBezTo>
                    <a:cubicBezTo>
                      <a:pt x="4020878" y="3256047"/>
                      <a:pt x="4039455" y="3211533"/>
                      <a:pt x="4053143" y="3186907"/>
                    </a:cubicBezTo>
                    <a:cubicBezTo>
                      <a:pt x="4059010" y="3176489"/>
                      <a:pt x="4063899" y="3165123"/>
                      <a:pt x="4068787" y="3152811"/>
                    </a:cubicBezTo>
                    <a:cubicBezTo>
                      <a:pt x="4068787" y="3158493"/>
                      <a:pt x="4072698" y="3164176"/>
                      <a:pt x="4089320" y="3172700"/>
                    </a:cubicBezTo>
                    <a:cubicBezTo>
                      <a:pt x="4091275" y="3173647"/>
                      <a:pt x="4093231" y="3174595"/>
                      <a:pt x="4095186" y="3175541"/>
                    </a:cubicBezTo>
                    <a:cubicBezTo>
                      <a:pt x="4079542" y="3202061"/>
                      <a:pt x="4071721" y="3235211"/>
                      <a:pt x="4117674" y="3232369"/>
                    </a:cubicBezTo>
                    <a:cubicBezTo>
                      <a:pt x="4144074" y="3230475"/>
                      <a:pt x="4264336" y="3203956"/>
                      <a:pt x="4230115" y="3234264"/>
                    </a:cubicBezTo>
                    <a:cubicBezTo>
                      <a:pt x="4201761" y="3259836"/>
                      <a:pt x="4187094" y="3282567"/>
                      <a:pt x="4182206" y="3318558"/>
                    </a:cubicBezTo>
                    <a:cubicBezTo>
                      <a:pt x="4173406" y="3382016"/>
                      <a:pt x="4281936" y="3334659"/>
                      <a:pt x="4302468" y="3325188"/>
                    </a:cubicBezTo>
                    <a:cubicBezTo>
                      <a:pt x="4336690" y="3309087"/>
                      <a:pt x="4313224" y="3320452"/>
                      <a:pt x="4319090" y="3352655"/>
                    </a:cubicBezTo>
                    <a:cubicBezTo>
                      <a:pt x="4326912" y="3393381"/>
                      <a:pt x="4323001" y="3381068"/>
                      <a:pt x="4339623" y="3418953"/>
                    </a:cubicBezTo>
                    <a:cubicBezTo>
                      <a:pt x="4349400" y="3440738"/>
                      <a:pt x="4380688" y="3454945"/>
                      <a:pt x="4404154" y="3449262"/>
                    </a:cubicBezTo>
                    <a:cubicBezTo>
                      <a:pt x="4479440" y="3431267"/>
                      <a:pt x="4519528" y="3359285"/>
                      <a:pt x="4511706" y="3284461"/>
                    </a:cubicBezTo>
                    <a:cubicBezTo>
                      <a:pt x="4509750" y="3265519"/>
                      <a:pt x="4569393" y="3316664"/>
                      <a:pt x="4570371" y="3317611"/>
                    </a:cubicBezTo>
                    <a:cubicBezTo>
                      <a:pt x="4586992" y="3331818"/>
                      <a:pt x="4619258" y="3340342"/>
                      <a:pt x="4639790" y="3347919"/>
                    </a:cubicBezTo>
                    <a:cubicBezTo>
                      <a:pt x="4678900" y="3361179"/>
                      <a:pt x="4709210" y="3354549"/>
                      <a:pt x="4743431" y="3339395"/>
                    </a:cubicBezTo>
                    <a:cubicBezTo>
                      <a:pt x="4803074" y="3313822"/>
                      <a:pt x="4780586" y="3256047"/>
                      <a:pt x="4755164" y="3211533"/>
                    </a:cubicBezTo>
                    <a:cubicBezTo>
                      <a:pt x="4818718" y="3241841"/>
                      <a:pt x="4906715" y="3284461"/>
                      <a:pt x="4949736" y="3234264"/>
                    </a:cubicBezTo>
                    <a:cubicBezTo>
                      <a:pt x="4967335" y="3213427"/>
                      <a:pt x="4971246" y="3190696"/>
                      <a:pt x="4966357" y="3168912"/>
                    </a:cubicBezTo>
                    <a:cubicBezTo>
                      <a:pt x="5024044" y="3190696"/>
                      <a:pt x="5093464" y="3197326"/>
                      <a:pt x="5143329" y="3172700"/>
                    </a:cubicBezTo>
                    <a:cubicBezTo>
                      <a:pt x="5142351" y="3226686"/>
                      <a:pt x="5228393" y="3272149"/>
                      <a:pt x="5262614" y="3172700"/>
                    </a:cubicBezTo>
                    <a:cubicBezTo>
                      <a:pt x="5285102" y="3197326"/>
                      <a:pt x="5319323" y="3222898"/>
                      <a:pt x="5349633" y="3203008"/>
                    </a:cubicBezTo>
                    <a:cubicBezTo>
                      <a:pt x="5406342" y="3165123"/>
                      <a:pt x="5405364" y="3113978"/>
                      <a:pt x="5401453" y="3057150"/>
                    </a:cubicBezTo>
                    <a:cubicBezTo>
                      <a:pt x="5485539" y="3108295"/>
                      <a:pt x="5633179" y="3156599"/>
                      <a:pt x="5650779" y="3022107"/>
                    </a:cubicBezTo>
                    <a:cubicBezTo>
                      <a:pt x="5654690" y="2990852"/>
                      <a:pt x="5577448" y="2948230"/>
                      <a:pt x="5567670" y="2914134"/>
                    </a:cubicBezTo>
                    <a:cubicBezTo>
                      <a:pt x="5596025" y="2911292"/>
                      <a:pt x="5624380" y="2900874"/>
                      <a:pt x="5649801" y="2880038"/>
                    </a:cubicBezTo>
                    <a:cubicBezTo>
                      <a:pt x="5700644" y="2839311"/>
                      <a:pt x="5696733" y="2782483"/>
                      <a:pt x="5674244" y="2732285"/>
                    </a:cubicBezTo>
                    <a:cubicBezTo>
                      <a:pt x="5764197" y="2764488"/>
                      <a:pt x="5866860" y="2774906"/>
                      <a:pt x="5948991" y="2723761"/>
                    </a:cubicBezTo>
                    <a:cubicBezTo>
                      <a:pt x="6003745" y="2690612"/>
                      <a:pt x="5986145" y="2650832"/>
                      <a:pt x="5951924" y="2622419"/>
                    </a:cubicBezTo>
                    <a:cubicBezTo>
                      <a:pt x="5996900" y="2621471"/>
                      <a:pt x="6042854" y="2612000"/>
                      <a:pt x="6056543" y="2574115"/>
                    </a:cubicBezTo>
                    <a:cubicBezTo>
                      <a:pt x="6070231" y="2536229"/>
                      <a:pt x="6040899" y="2519181"/>
                      <a:pt x="6005700" y="2511604"/>
                    </a:cubicBezTo>
                    <a:cubicBezTo>
                      <a:pt x="6021344" y="2502133"/>
                      <a:pt x="6032099" y="2486032"/>
                      <a:pt x="6038943" y="2458565"/>
                    </a:cubicBezTo>
                    <a:cubicBezTo>
                      <a:pt x="6050677" y="2406473"/>
                      <a:pt x="5973435" y="2376165"/>
                      <a:pt x="5922592" y="2353434"/>
                    </a:cubicBezTo>
                    <a:cubicBezTo>
                      <a:pt x="5978323" y="2342068"/>
                      <a:pt x="6031121" y="2328808"/>
                      <a:pt x="6066320" y="2279558"/>
                    </a:cubicBezTo>
                    <a:cubicBezTo>
                      <a:pt x="6117163" y="2209470"/>
                      <a:pt x="6029166" y="2155484"/>
                      <a:pt x="5976368" y="2117599"/>
                    </a:cubicBezTo>
                    <a:cubicBezTo>
                      <a:pt x="6040899" y="2104339"/>
                      <a:pt x="6129874" y="2097709"/>
                      <a:pt x="6153339" y="2034251"/>
                    </a:cubicBezTo>
                    <a:cubicBezTo>
                      <a:pt x="6187560" y="1945221"/>
                      <a:pt x="6063387" y="1923437"/>
                      <a:pt x="5990056" y="1907336"/>
                    </a:cubicBezTo>
                    <a:close/>
                  </a:path>
                </a:pathLst>
              </a:custGeom>
              <a:solidFill>
                <a:srgbClr val="3B6D36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2" name="Freeform: Shape 52">
                <a:extLst>
                  <a:ext uri="{FF2B5EF4-FFF2-40B4-BE49-F238E27FC236}">
                    <a16:creationId xmlns:a16="http://schemas.microsoft.com/office/drawing/2014/main" id="{FE89635C-E0B9-D1B1-B024-4D113613D4A3}"/>
                  </a:ext>
                </a:extLst>
              </p:cNvPr>
              <p:cNvSpPr/>
              <p:nvPr/>
            </p:nvSpPr>
            <p:spPr>
              <a:xfrm>
                <a:off x="882499" y="-823980"/>
                <a:ext cx="6159181" cy="3450517"/>
              </a:xfrm>
              <a:custGeom>
                <a:avLst/>
                <a:gdLst>
                  <a:gd name="connsiteX0" fmla="*/ 5990056 w 6159181"/>
                  <a:gd name="connsiteY0" fmla="*/ 1907336 h 3450517"/>
                  <a:gd name="connsiteX1" fmla="*/ 6078053 w 6159181"/>
                  <a:gd name="connsiteY1" fmla="*/ 1826830 h 3450517"/>
                  <a:gd name="connsiteX2" fmla="*/ 5896193 w 6159181"/>
                  <a:gd name="connsiteY2" fmla="*/ 1774738 h 3450517"/>
                  <a:gd name="connsiteX3" fmla="*/ 5903037 w 6159181"/>
                  <a:gd name="connsiteY3" fmla="*/ 1764320 h 3450517"/>
                  <a:gd name="connsiteX4" fmla="*/ 5877615 w 6159181"/>
                  <a:gd name="connsiteY4" fmla="*/ 1694232 h 3450517"/>
                  <a:gd name="connsiteX5" fmla="*/ 5796462 w 6159181"/>
                  <a:gd name="connsiteY5" fmla="*/ 1693285 h 3450517"/>
                  <a:gd name="connsiteX6" fmla="*/ 5773975 w 6159181"/>
                  <a:gd name="connsiteY6" fmla="*/ 1584365 h 3450517"/>
                  <a:gd name="connsiteX7" fmla="*/ 5766153 w 6159181"/>
                  <a:gd name="connsiteY7" fmla="*/ 1576788 h 3450517"/>
                  <a:gd name="connsiteX8" fmla="*/ 5674244 w 6159181"/>
                  <a:gd name="connsiteY8" fmla="*/ 1622250 h 3450517"/>
                  <a:gd name="connsiteX9" fmla="*/ 5661534 w 6159181"/>
                  <a:gd name="connsiteY9" fmla="*/ 1593837 h 3450517"/>
                  <a:gd name="connsiteX10" fmla="*/ 5672289 w 6159181"/>
                  <a:gd name="connsiteY10" fmla="*/ 1589101 h 3450517"/>
                  <a:gd name="connsiteX11" fmla="*/ 5592114 w 6159181"/>
                  <a:gd name="connsiteY11" fmla="*/ 1473551 h 3450517"/>
                  <a:gd name="connsiteX12" fmla="*/ 5506073 w 6159181"/>
                  <a:gd name="connsiteY12" fmla="*/ 1428089 h 3450517"/>
                  <a:gd name="connsiteX13" fmla="*/ 5487495 w 6159181"/>
                  <a:gd name="connsiteY13" fmla="*/ 1419565 h 3450517"/>
                  <a:gd name="connsiteX14" fmla="*/ 5519761 w 6159181"/>
                  <a:gd name="connsiteY14" fmla="*/ 1391151 h 3450517"/>
                  <a:gd name="connsiteX15" fmla="*/ 5536383 w 6159181"/>
                  <a:gd name="connsiteY15" fmla="*/ 1358001 h 3450517"/>
                  <a:gd name="connsiteX16" fmla="*/ 5537361 w 6159181"/>
                  <a:gd name="connsiteY16" fmla="*/ 1333376 h 3450517"/>
                  <a:gd name="connsiteX17" fmla="*/ 5379944 w 6159181"/>
                  <a:gd name="connsiteY17" fmla="*/ 1225404 h 3450517"/>
                  <a:gd name="connsiteX18" fmla="*/ 5422964 w 6159181"/>
                  <a:gd name="connsiteY18" fmla="*/ 1181835 h 3450517"/>
                  <a:gd name="connsiteX19" fmla="*/ 5446430 w 6159181"/>
                  <a:gd name="connsiteY19" fmla="*/ 1135426 h 3450517"/>
                  <a:gd name="connsiteX20" fmla="*/ 5328122 w 6159181"/>
                  <a:gd name="connsiteY20" fmla="*/ 1069127 h 3450517"/>
                  <a:gd name="connsiteX21" fmla="*/ 5291946 w 6159181"/>
                  <a:gd name="connsiteY21" fmla="*/ 1062497 h 3450517"/>
                  <a:gd name="connsiteX22" fmla="*/ 5294880 w 6159181"/>
                  <a:gd name="connsiteY22" fmla="*/ 983885 h 3450517"/>
                  <a:gd name="connsiteX23" fmla="*/ 5251858 w 6159181"/>
                  <a:gd name="connsiteY23" fmla="*/ 967784 h 3450517"/>
                  <a:gd name="connsiteX24" fmla="*/ 5197105 w 6159181"/>
                  <a:gd name="connsiteY24" fmla="*/ 946000 h 3450517"/>
                  <a:gd name="connsiteX25" fmla="*/ 5226438 w 6159181"/>
                  <a:gd name="connsiteY25" fmla="*/ 902432 h 3450517"/>
                  <a:gd name="connsiteX26" fmla="*/ 5217638 w 6159181"/>
                  <a:gd name="connsiteY26" fmla="*/ 807719 h 3450517"/>
                  <a:gd name="connsiteX27" fmla="*/ 5029911 w 6159181"/>
                  <a:gd name="connsiteY27" fmla="*/ 787830 h 3450517"/>
                  <a:gd name="connsiteX28" fmla="*/ 5002534 w 6159181"/>
                  <a:gd name="connsiteY28" fmla="*/ 786883 h 3450517"/>
                  <a:gd name="connsiteX29" fmla="*/ 5011333 w 6159181"/>
                  <a:gd name="connsiteY29" fmla="*/ 781200 h 3450517"/>
                  <a:gd name="connsiteX30" fmla="*/ 5069998 w 6159181"/>
                  <a:gd name="connsiteY30" fmla="*/ 729108 h 3450517"/>
                  <a:gd name="connsiteX31" fmla="*/ 4924314 w 6159181"/>
                  <a:gd name="connsiteY31" fmla="*/ 647655 h 3450517"/>
                  <a:gd name="connsiteX32" fmla="*/ 4810896 w 6159181"/>
                  <a:gd name="connsiteY32" fmla="*/ 625871 h 3450517"/>
                  <a:gd name="connsiteX33" fmla="*/ 4887160 w 6159181"/>
                  <a:gd name="connsiteY33" fmla="*/ 549153 h 3450517"/>
                  <a:gd name="connsiteX34" fmla="*/ 4691611 w 6159181"/>
                  <a:gd name="connsiteY34" fmla="*/ 480960 h 3450517"/>
                  <a:gd name="connsiteX35" fmla="*/ 4599703 w 6159181"/>
                  <a:gd name="connsiteY35" fmla="*/ 469594 h 3450517"/>
                  <a:gd name="connsiteX36" fmla="*/ 4580148 w 6159181"/>
                  <a:gd name="connsiteY36" fmla="*/ 345521 h 3450517"/>
                  <a:gd name="connsiteX37" fmla="*/ 4384599 w 6159181"/>
                  <a:gd name="connsiteY37" fmla="*/ 328472 h 3450517"/>
                  <a:gd name="connsiteX38" fmla="*/ 4322023 w 6159181"/>
                  <a:gd name="connsiteY38" fmla="*/ 344573 h 3450517"/>
                  <a:gd name="connsiteX39" fmla="*/ 4282914 w 6159181"/>
                  <a:gd name="connsiteY39" fmla="*/ 211028 h 3450517"/>
                  <a:gd name="connsiteX40" fmla="*/ 4080520 w 6159181"/>
                  <a:gd name="connsiteY40" fmla="*/ 212923 h 3450517"/>
                  <a:gd name="connsiteX41" fmla="*/ 4059987 w 6159181"/>
                  <a:gd name="connsiteY41" fmla="*/ 218605 h 3450517"/>
                  <a:gd name="connsiteX42" fmla="*/ 4053143 w 6159181"/>
                  <a:gd name="connsiteY42" fmla="*/ 173143 h 3450517"/>
                  <a:gd name="connsiteX43" fmla="*/ 3986657 w 6159181"/>
                  <a:gd name="connsiteY43" fmla="*/ 103056 h 3450517"/>
                  <a:gd name="connsiteX44" fmla="*/ 3825329 w 6159181"/>
                  <a:gd name="connsiteY44" fmla="*/ 123893 h 3450517"/>
                  <a:gd name="connsiteX45" fmla="*/ 3752976 w 6159181"/>
                  <a:gd name="connsiteY45" fmla="*/ 152306 h 3450517"/>
                  <a:gd name="connsiteX46" fmla="*/ 3720710 w 6159181"/>
                  <a:gd name="connsiteY46" fmla="*/ 82219 h 3450517"/>
                  <a:gd name="connsiteX47" fmla="*/ 3626846 w 6159181"/>
                  <a:gd name="connsiteY47" fmla="*/ 766 h 3450517"/>
                  <a:gd name="connsiteX48" fmla="*/ 3458675 w 6159181"/>
                  <a:gd name="connsiteY48" fmla="*/ 57593 h 3450517"/>
                  <a:gd name="connsiteX49" fmla="*/ 3442053 w 6159181"/>
                  <a:gd name="connsiteY49" fmla="*/ 69906 h 3450517"/>
                  <a:gd name="connsiteX50" fmla="*/ 3342323 w 6159181"/>
                  <a:gd name="connsiteY50" fmla="*/ 137152 h 3450517"/>
                  <a:gd name="connsiteX51" fmla="*/ 3320813 w 6159181"/>
                  <a:gd name="connsiteY51" fmla="*/ 108739 h 3450517"/>
                  <a:gd name="connsiteX52" fmla="*/ 3268992 w 6159181"/>
                  <a:gd name="connsiteY52" fmla="*/ 63276 h 3450517"/>
                  <a:gd name="connsiteX53" fmla="*/ 3122330 w 6159181"/>
                  <a:gd name="connsiteY53" fmla="*/ 41492 h 3450517"/>
                  <a:gd name="connsiteX54" fmla="*/ 3081265 w 6159181"/>
                  <a:gd name="connsiteY54" fmla="*/ 125787 h 3450517"/>
                  <a:gd name="connsiteX55" fmla="*/ 3079309 w 6159181"/>
                  <a:gd name="connsiteY55" fmla="*/ 127681 h 3450517"/>
                  <a:gd name="connsiteX56" fmla="*/ 3077354 w 6159181"/>
                  <a:gd name="connsiteY56" fmla="*/ 125787 h 3450517"/>
                  <a:gd name="connsiteX57" fmla="*/ 3036289 w 6159181"/>
                  <a:gd name="connsiteY57" fmla="*/ 41492 h 3450517"/>
                  <a:gd name="connsiteX58" fmla="*/ 2889627 w 6159181"/>
                  <a:gd name="connsiteY58" fmla="*/ 63276 h 3450517"/>
                  <a:gd name="connsiteX59" fmla="*/ 2837806 w 6159181"/>
                  <a:gd name="connsiteY59" fmla="*/ 108739 h 3450517"/>
                  <a:gd name="connsiteX60" fmla="*/ 2816296 w 6159181"/>
                  <a:gd name="connsiteY60" fmla="*/ 137152 h 3450517"/>
                  <a:gd name="connsiteX61" fmla="*/ 2716566 w 6159181"/>
                  <a:gd name="connsiteY61" fmla="*/ 69906 h 3450517"/>
                  <a:gd name="connsiteX62" fmla="*/ 2699944 w 6159181"/>
                  <a:gd name="connsiteY62" fmla="*/ 57593 h 3450517"/>
                  <a:gd name="connsiteX63" fmla="*/ 2531772 w 6159181"/>
                  <a:gd name="connsiteY63" fmla="*/ 766 h 3450517"/>
                  <a:gd name="connsiteX64" fmla="*/ 2437909 w 6159181"/>
                  <a:gd name="connsiteY64" fmla="*/ 82219 h 3450517"/>
                  <a:gd name="connsiteX65" fmla="*/ 2405643 w 6159181"/>
                  <a:gd name="connsiteY65" fmla="*/ 152306 h 3450517"/>
                  <a:gd name="connsiteX66" fmla="*/ 2333290 w 6159181"/>
                  <a:gd name="connsiteY66" fmla="*/ 123893 h 3450517"/>
                  <a:gd name="connsiteX67" fmla="*/ 2171962 w 6159181"/>
                  <a:gd name="connsiteY67" fmla="*/ 103056 h 3450517"/>
                  <a:gd name="connsiteX68" fmla="*/ 2105476 w 6159181"/>
                  <a:gd name="connsiteY68" fmla="*/ 173143 h 3450517"/>
                  <a:gd name="connsiteX69" fmla="*/ 2098631 w 6159181"/>
                  <a:gd name="connsiteY69" fmla="*/ 218605 h 3450517"/>
                  <a:gd name="connsiteX70" fmla="*/ 2078098 w 6159181"/>
                  <a:gd name="connsiteY70" fmla="*/ 212923 h 3450517"/>
                  <a:gd name="connsiteX71" fmla="*/ 1875706 w 6159181"/>
                  <a:gd name="connsiteY71" fmla="*/ 211028 h 3450517"/>
                  <a:gd name="connsiteX72" fmla="*/ 1836596 w 6159181"/>
                  <a:gd name="connsiteY72" fmla="*/ 344573 h 3450517"/>
                  <a:gd name="connsiteX73" fmla="*/ 1774020 w 6159181"/>
                  <a:gd name="connsiteY73" fmla="*/ 328472 h 3450517"/>
                  <a:gd name="connsiteX74" fmla="*/ 1578471 w 6159181"/>
                  <a:gd name="connsiteY74" fmla="*/ 345521 h 3450517"/>
                  <a:gd name="connsiteX75" fmla="*/ 1558916 w 6159181"/>
                  <a:gd name="connsiteY75" fmla="*/ 469594 h 3450517"/>
                  <a:gd name="connsiteX76" fmla="*/ 1467008 w 6159181"/>
                  <a:gd name="connsiteY76" fmla="*/ 480960 h 3450517"/>
                  <a:gd name="connsiteX77" fmla="*/ 1271459 w 6159181"/>
                  <a:gd name="connsiteY77" fmla="*/ 549153 h 3450517"/>
                  <a:gd name="connsiteX78" fmla="*/ 1347723 w 6159181"/>
                  <a:gd name="connsiteY78" fmla="*/ 625871 h 3450517"/>
                  <a:gd name="connsiteX79" fmla="*/ 1234305 w 6159181"/>
                  <a:gd name="connsiteY79" fmla="*/ 647655 h 3450517"/>
                  <a:gd name="connsiteX80" fmla="*/ 1088621 w 6159181"/>
                  <a:gd name="connsiteY80" fmla="*/ 729108 h 3450517"/>
                  <a:gd name="connsiteX81" fmla="*/ 1147285 w 6159181"/>
                  <a:gd name="connsiteY81" fmla="*/ 781200 h 3450517"/>
                  <a:gd name="connsiteX82" fmla="*/ 1156085 w 6159181"/>
                  <a:gd name="connsiteY82" fmla="*/ 786883 h 3450517"/>
                  <a:gd name="connsiteX83" fmla="*/ 1128708 w 6159181"/>
                  <a:gd name="connsiteY83" fmla="*/ 787830 h 3450517"/>
                  <a:gd name="connsiteX84" fmla="*/ 940981 w 6159181"/>
                  <a:gd name="connsiteY84" fmla="*/ 807719 h 3450517"/>
                  <a:gd name="connsiteX85" fmla="*/ 932182 w 6159181"/>
                  <a:gd name="connsiteY85" fmla="*/ 902432 h 3450517"/>
                  <a:gd name="connsiteX86" fmla="*/ 961514 w 6159181"/>
                  <a:gd name="connsiteY86" fmla="*/ 946000 h 3450517"/>
                  <a:gd name="connsiteX87" fmla="*/ 906760 w 6159181"/>
                  <a:gd name="connsiteY87" fmla="*/ 967784 h 3450517"/>
                  <a:gd name="connsiteX88" fmla="*/ 864717 w 6159181"/>
                  <a:gd name="connsiteY88" fmla="*/ 983885 h 3450517"/>
                  <a:gd name="connsiteX89" fmla="*/ 867650 w 6159181"/>
                  <a:gd name="connsiteY89" fmla="*/ 1062497 h 3450517"/>
                  <a:gd name="connsiteX90" fmla="*/ 831474 w 6159181"/>
                  <a:gd name="connsiteY90" fmla="*/ 1069127 h 3450517"/>
                  <a:gd name="connsiteX91" fmla="*/ 713167 w 6159181"/>
                  <a:gd name="connsiteY91" fmla="*/ 1135426 h 3450517"/>
                  <a:gd name="connsiteX92" fmla="*/ 736633 w 6159181"/>
                  <a:gd name="connsiteY92" fmla="*/ 1181835 h 3450517"/>
                  <a:gd name="connsiteX93" fmla="*/ 779653 w 6159181"/>
                  <a:gd name="connsiteY93" fmla="*/ 1225404 h 3450517"/>
                  <a:gd name="connsiteX94" fmla="*/ 622236 w 6159181"/>
                  <a:gd name="connsiteY94" fmla="*/ 1333376 h 3450517"/>
                  <a:gd name="connsiteX95" fmla="*/ 623214 w 6159181"/>
                  <a:gd name="connsiteY95" fmla="*/ 1358001 h 3450517"/>
                  <a:gd name="connsiteX96" fmla="*/ 639836 w 6159181"/>
                  <a:gd name="connsiteY96" fmla="*/ 1391151 h 3450517"/>
                  <a:gd name="connsiteX97" fmla="*/ 672101 w 6159181"/>
                  <a:gd name="connsiteY97" fmla="*/ 1419565 h 3450517"/>
                  <a:gd name="connsiteX98" fmla="*/ 653524 w 6159181"/>
                  <a:gd name="connsiteY98" fmla="*/ 1428089 h 3450517"/>
                  <a:gd name="connsiteX99" fmla="*/ 567483 w 6159181"/>
                  <a:gd name="connsiteY99" fmla="*/ 1473551 h 3450517"/>
                  <a:gd name="connsiteX100" fmla="*/ 487308 w 6159181"/>
                  <a:gd name="connsiteY100" fmla="*/ 1589101 h 3450517"/>
                  <a:gd name="connsiteX101" fmla="*/ 498063 w 6159181"/>
                  <a:gd name="connsiteY101" fmla="*/ 1593837 h 3450517"/>
                  <a:gd name="connsiteX102" fmla="*/ 485352 w 6159181"/>
                  <a:gd name="connsiteY102" fmla="*/ 1622250 h 3450517"/>
                  <a:gd name="connsiteX103" fmla="*/ 393444 w 6159181"/>
                  <a:gd name="connsiteY103" fmla="*/ 1576788 h 3450517"/>
                  <a:gd name="connsiteX104" fmla="*/ 385622 w 6159181"/>
                  <a:gd name="connsiteY104" fmla="*/ 1584365 h 3450517"/>
                  <a:gd name="connsiteX105" fmla="*/ 363134 w 6159181"/>
                  <a:gd name="connsiteY105" fmla="*/ 1693285 h 3450517"/>
                  <a:gd name="connsiteX106" fmla="*/ 281981 w 6159181"/>
                  <a:gd name="connsiteY106" fmla="*/ 1694232 h 3450517"/>
                  <a:gd name="connsiteX107" fmla="*/ 256560 w 6159181"/>
                  <a:gd name="connsiteY107" fmla="*/ 1764320 h 3450517"/>
                  <a:gd name="connsiteX108" fmla="*/ 263404 w 6159181"/>
                  <a:gd name="connsiteY108" fmla="*/ 1774738 h 3450517"/>
                  <a:gd name="connsiteX109" fmla="*/ 81544 w 6159181"/>
                  <a:gd name="connsiteY109" fmla="*/ 1826830 h 3450517"/>
                  <a:gd name="connsiteX110" fmla="*/ 169541 w 6159181"/>
                  <a:gd name="connsiteY110" fmla="*/ 1907336 h 3450517"/>
                  <a:gd name="connsiteX111" fmla="*/ 5279 w 6159181"/>
                  <a:gd name="connsiteY111" fmla="*/ 2034251 h 3450517"/>
                  <a:gd name="connsiteX112" fmla="*/ 182251 w 6159181"/>
                  <a:gd name="connsiteY112" fmla="*/ 2117599 h 3450517"/>
                  <a:gd name="connsiteX113" fmla="*/ 92299 w 6159181"/>
                  <a:gd name="connsiteY113" fmla="*/ 2279558 h 3450517"/>
                  <a:gd name="connsiteX114" fmla="*/ 236027 w 6159181"/>
                  <a:gd name="connsiteY114" fmla="*/ 2353434 h 3450517"/>
                  <a:gd name="connsiteX115" fmla="*/ 119676 w 6159181"/>
                  <a:gd name="connsiteY115" fmla="*/ 2458565 h 3450517"/>
                  <a:gd name="connsiteX116" fmla="*/ 152919 w 6159181"/>
                  <a:gd name="connsiteY116" fmla="*/ 2511604 h 3450517"/>
                  <a:gd name="connsiteX117" fmla="*/ 102076 w 6159181"/>
                  <a:gd name="connsiteY117" fmla="*/ 2574115 h 3450517"/>
                  <a:gd name="connsiteX118" fmla="*/ 206695 w 6159181"/>
                  <a:gd name="connsiteY118" fmla="*/ 2622419 h 3450517"/>
                  <a:gd name="connsiteX119" fmla="*/ 209628 w 6159181"/>
                  <a:gd name="connsiteY119" fmla="*/ 2723761 h 3450517"/>
                  <a:gd name="connsiteX120" fmla="*/ 484374 w 6159181"/>
                  <a:gd name="connsiteY120" fmla="*/ 2732285 h 3450517"/>
                  <a:gd name="connsiteX121" fmla="*/ 508818 w 6159181"/>
                  <a:gd name="connsiteY121" fmla="*/ 2880038 h 3450517"/>
                  <a:gd name="connsiteX122" fmla="*/ 567483 w 6159181"/>
                  <a:gd name="connsiteY122" fmla="*/ 2910346 h 3450517"/>
                  <a:gd name="connsiteX123" fmla="*/ 572372 w 6159181"/>
                  <a:gd name="connsiteY123" fmla="*/ 2924552 h 3450517"/>
                  <a:gd name="connsiteX124" fmla="*/ 669168 w 6159181"/>
                  <a:gd name="connsiteY124" fmla="*/ 2964332 h 3450517"/>
                  <a:gd name="connsiteX125" fmla="*/ 789431 w 6159181"/>
                  <a:gd name="connsiteY125" fmla="*/ 2995587 h 3450517"/>
                  <a:gd name="connsiteX126" fmla="*/ 701434 w 6159181"/>
                  <a:gd name="connsiteY126" fmla="*/ 3049573 h 3450517"/>
                  <a:gd name="connsiteX127" fmla="*/ 675035 w 6159181"/>
                  <a:gd name="connsiteY127" fmla="*/ 3124396 h 3450517"/>
                  <a:gd name="connsiteX128" fmla="*/ 769876 w 6159181"/>
                  <a:gd name="connsiteY128" fmla="*/ 3136710 h 3450517"/>
                  <a:gd name="connsiteX129" fmla="*/ 864717 w 6159181"/>
                  <a:gd name="connsiteY129" fmla="*/ 3166070 h 3450517"/>
                  <a:gd name="connsiteX130" fmla="*/ 913604 w 6159181"/>
                  <a:gd name="connsiteY130" fmla="*/ 3305298 h 3450517"/>
                  <a:gd name="connsiteX131" fmla="*/ 1044622 w 6159181"/>
                  <a:gd name="connsiteY131" fmla="*/ 3210585 h 3450517"/>
                  <a:gd name="connsiteX132" fmla="*/ 1140441 w 6159181"/>
                  <a:gd name="connsiteY132" fmla="*/ 3360232 h 3450517"/>
                  <a:gd name="connsiteX133" fmla="*/ 1226483 w 6159181"/>
                  <a:gd name="connsiteY133" fmla="*/ 3247523 h 3450517"/>
                  <a:gd name="connsiteX134" fmla="*/ 1279281 w 6159181"/>
                  <a:gd name="connsiteY134" fmla="*/ 3268360 h 3450517"/>
                  <a:gd name="connsiteX135" fmla="*/ 1375100 w 6159181"/>
                  <a:gd name="connsiteY135" fmla="*/ 3311928 h 3450517"/>
                  <a:gd name="connsiteX136" fmla="*/ 1436698 w 6159181"/>
                  <a:gd name="connsiteY136" fmla="*/ 3260783 h 3450517"/>
                  <a:gd name="connsiteX137" fmla="*/ 1606826 w 6159181"/>
                  <a:gd name="connsiteY137" fmla="*/ 3368756 h 3450517"/>
                  <a:gd name="connsiteX138" fmla="*/ 1686023 w 6159181"/>
                  <a:gd name="connsiteY138" fmla="*/ 3349813 h 3450517"/>
                  <a:gd name="connsiteX139" fmla="*/ 1828774 w 6159181"/>
                  <a:gd name="connsiteY139" fmla="*/ 3411377 h 3450517"/>
                  <a:gd name="connsiteX140" fmla="*/ 1887438 w 6159181"/>
                  <a:gd name="connsiteY140" fmla="*/ 3238052 h 3450517"/>
                  <a:gd name="connsiteX141" fmla="*/ 2017478 w 6159181"/>
                  <a:gd name="connsiteY141" fmla="*/ 3261730 h 3450517"/>
                  <a:gd name="connsiteX142" fmla="*/ 2038989 w 6159181"/>
                  <a:gd name="connsiteY142" fmla="*/ 3187855 h 3450517"/>
                  <a:gd name="connsiteX143" fmla="*/ 2038011 w 6159181"/>
                  <a:gd name="connsiteY143" fmla="*/ 3183119 h 3450517"/>
                  <a:gd name="connsiteX144" fmla="*/ 2072232 w 6159181"/>
                  <a:gd name="connsiteY144" fmla="*/ 3171753 h 3450517"/>
                  <a:gd name="connsiteX145" fmla="*/ 2092765 w 6159181"/>
                  <a:gd name="connsiteY145" fmla="*/ 3151863 h 3450517"/>
                  <a:gd name="connsiteX146" fmla="*/ 2108409 w 6159181"/>
                  <a:gd name="connsiteY146" fmla="*/ 3185960 h 3450517"/>
                  <a:gd name="connsiteX147" fmla="*/ 2173918 w 6159181"/>
                  <a:gd name="connsiteY147" fmla="*/ 3261730 h 3450517"/>
                  <a:gd name="connsiteX148" fmla="*/ 2206183 w 6159181"/>
                  <a:gd name="connsiteY148" fmla="*/ 3192590 h 3450517"/>
                  <a:gd name="connsiteX149" fmla="*/ 2137741 w 6159181"/>
                  <a:gd name="connsiteY149" fmla="*/ 3083670 h 3450517"/>
                  <a:gd name="connsiteX150" fmla="*/ 2141652 w 6159181"/>
                  <a:gd name="connsiteY150" fmla="*/ 3060939 h 3450517"/>
                  <a:gd name="connsiteX151" fmla="*/ 2111342 w 6159181"/>
                  <a:gd name="connsiteY151" fmla="*/ 3032525 h 3450517"/>
                  <a:gd name="connsiteX152" fmla="*/ 2116231 w 6159181"/>
                  <a:gd name="connsiteY152" fmla="*/ 3021160 h 3450517"/>
                  <a:gd name="connsiteX153" fmla="*/ 2242360 w 6159181"/>
                  <a:gd name="connsiteY153" fmla="*/ 2971909 h 3450517"/>
                  <a:gd name="connsiteX154" fmla="*/ 2242360 w 6159181"/>
                  <a:gd name="connsiteY154" fmla="*/ 2971909 h 3450517"/>
                  <a:gd name="connsiteX155" fmla="*/ 2242360 w 6159181"/>
                  <a:gd name="connsiteY155" fmla="*/ 2971909 h 3450517"/>
                  <a:gd name="connsiteX156" fmla="*/ 2288314 w 6159181"/>
                  <a:gd name="connsiteY156" fmla="*/ 2913187 h 3450517"/>
                  <a:gd name="connsiteX157" fmla="*/ 2247249 w 6159181"/>
                  <a:gd name="connsiteY157" fmla="*/ 2838364 h 3450517"/>
                  <a:gd name="connsiteX158" fmla="*/ 2218894 w 6159181"/>
                  <a:gd name="connsiteY158" fmla="*/ 2773012 h 3450517"/>
                  <a:gd name="connsiteX159" fmla="*/ 2308846 w 6159181"/>
                  <a:gd name="connsiteY159" fmla="*/ 2791007 h 3450517"/>
                  <a:gd name="connsiteX160" fmla="*/ 2306891 w 6159181"/>
                  <a:gd name="connsiteY160" fmla="*/ 2745545 h 3450517"/>
                  <a:gd name="connsiteX161" fmla="*/ 2279514 w 6159181"/>
                  <a:gd name="connsiteY161" fmla="*/ 2707660 h 3450517"/>
                  <a:gd name="connsiteX162" fmla="*/ 2290269 w 6159181"/>
                  <a:gd name="connsiteY162" fmla="*/ 2710501 h 3450517"/>
                  <a:gd name="connsiteX163" fmla="*/ 2310802 w 6159181"/>
                  <a:gd name="connsiteY163" fmla="*/ 2726603 h 3450517"/>
                  <a:gd name="connsiteX164" fmla="*/ 2360667 w 6159181"/>
                  <a:gd name="connsiteY164" fmla="*/ 2733232 h 3450517"/>
                  <a:gd name="connsiteX165" fmla="*/ 2378266 w 6159181"/>
                  <a:gd name="connsiteY165" fmla="*/ 2699136 h 3450517"/>
                  <a:gd name="connsiteX166" fmla="*/ 2313735 w 6159181"/>
                  <a:gd name="connsiteY166" fmla="*/ 2552331 h 3450517"/>
                  <a:gd name="connsiteX167" fmla="*/ 2382177 w 6159181"/>
                  <a:gd name="connsiteY167" fmla="*/ 2572220 h 3450517"/>
                  <a:gd name="connsiteX168" fmla="*/ 2428131 w 6159181"/>
                  <a:gd name="connsiteY168" fmla="*/ 2540965 h 3450517"/>
                  <a:gd name="connsiteX169" fmla="*/ 2411510 w 6159181"/>
                  <a:gd name="connsiteY169" fmla="*/ 2450041 h 3450517"/>
                  <a:gd name="connsiteX170" fmla="*/ 2382177 w 6159181"/>
                  <a:gd name="connsiteY170" fmla="*/ 2396054 h 3450517"/>
                  <a:gd name="connsiteX171" fmla="*/ 2379244 w 6159181"/>
                  <a:gd name="connsiteY171" fmla="*/ 2389425 h 3450517"/>
                  <a:gd name="connsiteX172" fmla="*/ 2441820 w 6159181"/>
                  <a:gd name="connsiteY172" fmla="*/ 2397002 h 3450517"/>
                  <a:gd name="connsiteX173" fmla="*/ 2440842 w 6159181"/>
                  <a:gd name="connsiteY173" fmla="*/ 2321232 h 3450517"/>
                  <a:gd name="connsiteX174" fmla="*/ 2439864 w 6159181"/>
                  <a:gd name="connsiteY174" fmla="*/ 2290923 h 3450517"/>
                  <a:gd name="connsiteX175" fmla="*/ 2439864 w 6159181"/>
                  <a:gd name="connsiteY175" fmla="*/ 2266298 h 3450517"/>
                  <a:gd name="connsiteX176" fmla="*/ 2439864 w 6159181"/>
                  <a:gd name="connsiteY176" fmla="*/ 2265351 h 3450517"/>
                  <a:gd name="connsiteX177" fmla="*/ 2456486 w 6159181"/>
                  <a:gd name="connsiteY177" fmla="*/ 2332597 h 3450517"/>
                  <a:gd name="connsiteX178" fmla="*/ 2495596 w 6159181"/>
                  <a:gd name="connsiteY178" fmla="*/ 2322179 h 3450517"/>
                  <a:gd name="connsiteX179" fmla="*/ 2517106 w 6159181"/>
                  <a:gd name="connsiteY179" fmla="*/ 2306078 h 3450517"/>
                  <a:gd name="connsiteX180" fmla="*/ 2490707 w 6159181"/>
                  <a:gd name="connsiteY180" fmla="*/ 2358170 h 3450517"/>
                  <a:gd name="connsiteX181" fmla="*/ 2489729 w 6159181"/>
                  <a:gd name="connsiteY181" fmla="*/ 2385636 h 3450517"/>
                  <a:gd name="connsiteX182" fmla="*/ 2494618 w 6159181"/>
                  <a:gd name="connsiteY182" fmla="*/ 2386583 h 3450517"/>
                  <a:gd name="connsiteX183" fmla="*/ 2535683 w 6159181"/>
                  <a:gd name="connsiteY183" fmla="*/ 2352487 h 3450517"/>
                  <a:gd name="connsiteX184" fmla="*/ 2593370 w 6159181"/>
                  <a:gd name="connsiteY184" fmla="*/ 2289976 h 3450517"/>
                  <a:gd name="connsiteX185" fmla="*/ 2656924 w 6159181"/>
                  <a:gd name="connsiteY185" fmla="*/ 2197158 h 3450517"/>
                  <a:gd name="connsiteX186" fmla="*/ 2652035 w 6159181"/>
                  <a:gd name="connsiteY186" fmla="*/ 2243567 h 3450517"/>
                  <a:gd name="connsiteX187" fmla="*/ 2662790 w 6159181"/>
                  <a:gd name="connsiteY187" fmla="*/ 2309866 h 3450517"/>
                  <a:gd name="connsiteX188" fmla="*/ 2698967 w 6159181"/>
                  <a:gd name="connsiteY188" fmla="*/ 2287135 h 3450517"/>
                  <a:gd name="connsiteX189" fmla="*/ 2726344 w 6159181"/>
                  <a:gd name="connsiteY189" fmla="*/ 2228413 h 3450517"/>
                  <a:gd name="connsiteX190" fmla="*/ 2737099 w 6159181"/>
                  <a:gd name="connsiteY190" fmla="*/ 2138436 h 3450517"/>
                  <a:gd name="connsiteX191" fmla="*/ 2765453 w 6159181"/>
                  <a:gd name="connsiteY191" fmla="*/ 2179162 h 3450517"/>
                  <a:gd name="connsiteX192" fmla="*/ 2834873 w 6159181"/>
                  <a:gd name="connsiteY192" fmla="*/ 2212312 h 3450517"/>
                  <a:gd name="connsiteX193" fmla="*/ 2852473 w 6159181"/>
                  <a:gd name="connsiteY193" fmla="*/ 2208523 h 3450517"/>
                  <a:gd name="connsiteX194" fmla="*/ 2811407 w 6159181"/>
                  <a:gd name="connsiteY194" fmla="*/ 2324073 h 3450517"/>
                  <a:gd name="connsiteX195" fmla="*/ 2815318 w 6159181"/>
                  <a:gd name="connsiteY195" fmla="*/ 2402684 h 3450517"/>
                  <a:gd name="connsiteX196" fmla="*/ 2873005 w 6159181"/>
                  <a:gd name="connsiteY196" fmla="*/ 2361011 h 3450517"/>
                  <a:gd name="connsiteX197" fmla="*/ 2910160 w 6159181"/>
                  <a:gd name="connsiteY197" fmla="*/ 2320284 h 3450517"/>
                  <a:gd name="connsiteX198" fmla="*/ 2957091 w 6159181"/>
                  <a:gd name="connsiteY198" fmla="*/ 2263457 h 3450517"/>
                  <a:gd name="connsiteX199" fmla="*/ 2964913 w 6159181"/>
                  <a:gd name="connsiteY199" fmla="*/ 2374271 h 3450517"/>
                  <a:gd name="connsiteX200" fmla="*/ 3016734 w 6159181"/>
                  <a:gd name="connsiteY200" fmla="*/ 2298500 h 3450517"/>
                  <a:gd name="connsiteX201" fmla="*/ 3056821 w 6159181"/>
                  <a:gd name="connsiteY201" fmla="*/ 2182950 h 3450517"/>
                  <a:gd name="connsiteX202" fmla="*/ 3072465 w 6159181"/>
                  <a:gd name="connsiteY202" fmla="*/ 2221783 h 3450517"/>
                  <a:gd name="connsiteX203" fmla="*/ 3097886 w 6159181"/>
                  <a:gd name="connsiteY203" fmla="*/ 2255879 h 3450517"/>
                  <a:gd name="connsiteX204" fmla="*/ 3170240 w 6159181"/>
                  <a:gd name="connsiteY204" fmla="*/ 2286188 h 3450517"/>
                  <a:gd name="connsiteX205" fmla="*/ 3191750 w 6159181"/>
                  <a:gd name="connsiteY205" fmla="*/ 2234096 h 3450517"/>
                  <a:gd name="connsiteX206" fmla="*/ 3184906 w 6159181"/>
                  <a:gd name="connsiteY206" fmla="*/ 2166849 h 3450517"/>
                  <a:gd name="connsiteX207" fmla="*/ 3238682 w 6159181"/>
                  <a:gd name="connsiteY207" fmla="*/ 2224624 h 3450517"/>
                  <a:gd name="connsiteX208" fmla="*/ 3243571 w 6159181"/>
                  <a:gd name="connsiteY208" fmla="*/ 2226519 h 3450517"/>
                  <a:gd name="connsiteX209" fmla="*/ 3221083 w 6159181"/>
                  <a:gd name="connsiteY209" fmla="*/ 2264404 h 3450517"/>
                  <a:gd name="connsiteX210" fmla="*/ 3177084 w 6159181"/>
                  <a:gd name="connsiteY210" fmla="*/ 2380900 h 3450517"/>
                  <a:gd name="connsiteX211" fmla="*/ 3281703 w 6159181"/>
                  <a:gd name="connsiteY211" fmla="*/ 2383742 h 3450517"/>
                  <a:gd name="connsiteX212" fmla="*/ 3240638 w 6159181"/>
                  <a:gd name="connsiteY212" fmla="*/ 2471825 h 3450517"/>
                  <a:gd name="connsiteX213" fmla="*/ 3323746 w 6159181"/>
                  <a:gd name="connsiteY213" fmla="*/ 2445305 h 3450517"/>
                  <a:gd name="connsiteX214" fmla="*/ 3384366 w 6159181"/>
                  <a:gd name="connsiteY214" fmla="*/ 2403632 h 3450517"/>
                  <a:gd name="connsiteX215" fmla="*/ 3416632 w 6159181"/>
                  <a:gd name="connsiteY215" fmla="*/ 2375218 h 3450517"/>
                  <a:gd name="connsiteX216" fmla="*/ 3436187 w 6159181"/>
                  <a:gd name="connsiteY216" fmla="*/ 2429204 h 3450517"/>
                  <a:gd name="connsiteX217" fmla="*/ 3516362 w 6159181"/>
                  <a:gd name="connsiteY217" fmla="*/ 2430151 h 3450517"/>
                  <a:gd name="connsiteX218" fmla="*/ 3554494 w 6159181"/>
                  <a:gd name="connsiteY218" fmla="*/ 2175374 h 3450517"/>
                  <a:gd name="connsiteX219" fmla="*/ 3674756 w 6159181"/>
                  <a:gd name="connsiteY219" fmla="*/ 2262509 h 3450517"/>
                  <a:gd name="connsiteX220" fmla="*/ 3687467 w 6159181"/>
                  <a:gd name="connsiteY220" fmla="*/ 2250197 h 3450517"/>
                  <a:gd name="connsiteX221" fmla="*/ 3675734 w 6159181"/>
                  <a:gd name="connsiteY221" fmla="*/ 2302289 h 3450517"/>
                  <a:gd name="connsiteX222" fmla="*/ 3673778 w 6159181"/>
                  <a:gd name="connsiteY222" fmla="*/ 2365746 h 3450517"/>
                  <a:gd name="connsiteX223" fmla="*/ 3721688 w 6159181"/>
                  <a:gd name="connsiteY223" fmla="*/ 2366694 h 3450517"/>
                  <a:gd name="connsiteX224" fmla="*/ 3720710 w 6159181"/>
                  <a:gd name="connsiteY224" fmla="*/ 2389425 h 3450517"/>
                  <a:gd name="connsiteX225" fmla="*/ 3791108 w 6159181"/>
                  <a:gd name="connsiteY225" fmla="*/ 2400790 h 3450517"/>
                  <a:gd name="connsiteX226" fmla="*/ 3808707 w 6159181"/>
                  <a:gd name="connsiteY226" fmla="*/ 2394160 h 3450517"/>
                  <a:gd name="connsiteX227" fmla="*/ 3789152 w 6159181"/>
                  <a:gd name="connsiteY227" fmla="*/ 2415944 h 3450517"/>
                  <a:gd name="connsiteX228" fmla="*/ 3793063 w 6159181"/>
                  <a:gd name="connsiteY228" fmla="*/ 2464248 h 3450517"/>
                  <a:gd name="connsiteX229" fmla="*/ 3923103 w 6159181"/>
                  <a:gd name="connsiteY229" fmla="*/ 2429204 h 3450517"/>
                  <a:gd name="connsiteX230" fmla="*/ 3843906 w 6159181"/>
                  <a:gd name="connsiteY230" fmla="*/ 2540018 h 3450517"/>
                  <a:gd name="connsiteX231" fmla="*/ 3854661 w 6159181"/>
                  <a:gd name="connsiteY231" fmla="*/ 2588322 h 3450517"/>
                  <a:gd name="connsiteX232" fmla="*/ 3915281 w 6159181"/>
                  <a:gd name="connsiteY232" fmla="*/ 2581692 h 3450517"/>
                  <a:gd name="connsiteX233" fmla="*/ 3993501 w 6159181"/>
                  <a:gd name="connsiteY233" fmla="*/ 2531494 h 3450517"/>
                  <a:gd name="connsiteX234" fmla="*/ 4006212 w 6159181"/>
                  <a:gd name="connsiteY234" fmla="*/ 2520128 h 3450517"/>
                  <a:gd name="connsiteX235" fmla="*/ 4023811 w 6159181"/>
                  <a:gd name="connsiteY235" fmla="*/ 2565591 h 3450517"/>
                  <a:gd name="connsiteX236" fmla="*/ 4100075 w 6159181"/>
                  <a:gd name="connsiteY236" fmla="*/ 2590216 h 3450517"/>
                  <a:gd name="connsiteX237" fmla="*/ 4071721 w 6159181"/>
                  <a:gd name="connsiteY237" fmla="*/ 2628101 h 3450517"/>
                  <a:gd name="connsiteX238" fmla="*/ 4062921 w 6159181"/>
                  <a:gd name="connsiteY238" fmla="*/ 2641361 h 3450517"/>
                  <a:gd name="connsiteX239" fmla="*/ 4043366 w 6159181"/>
                  <a:gd name="connsiteY239" fmla="*/ 2639467 h 3450517"/>
                  <a:gd name="connsiteX240" fmla="*/ 3957324 w 6159181"/>
                  <a:gd name="connsiteY240" fmla="*/ 2647991 h 3450517"/>
                  <a:gd name="connsiteX241" fmla="*/ 3964169 w 6159181"/>
                  <a:gd name="connsiteY241" fmla="*/ 2711449 h 3450517"/>
                  <a:gd name="connsiteX242" fmla="*/ 3999367 w 6159181"/>
                  <a:gd name="connsiteY242" fmla="*/ 2750281 h 3450517"/>
                  <a:gd name="connsiteX243" fmla="*/ 3999367 w 6159181"/>
                  <a:gd name="connsiteY243" fmla="*/ 2750281 h 3450517"/>
                  <a:gd name="connsiteX244" fmla="*/ 3972968 w 6159181"/>
                  <a:gd name="connsiteY244" fmla="*/ 2750281 h 3450517"/>
                  <a:gd name="connsiteX245" fmla="*/ 3933859 w 6159181"/>
                  <a:gd name="connsiteY245" fmla="*/ 2779642 h 3450517"/>
                  <a:gd name="connsiteX246" fmla="*/ 4003278 w 6159181"/>
                  <a:gd name="connsiteY246" fmla="*/ 2827945 h 3450517"/>
                  <a:gd name="connsiteX247" fmla="*/ 4048255 w 6159181"/>
                  <a:gd name="connsiteY247" fmla="*/ 2840258 h 3450517"/>
                  <a:gd name="connsiteX248" fmla="*/ 3968080 w 6159181"/>
                  <a:gd name="connsiteY248" fmla="*/ 2863936 h 3450517"/>
                  <a:gd name="connsiteX249" fmla="*/ 3883016 w 6159181"/>
                  <a:gd name="connsiteY249" fmla="*/ 2934024 h 3450517"/>
                  <a:gd name="connsiteX250" fmla="*/ 3957324 w 6159181"/>
                  <a:gd name="connsiteY250" fmla="*/ 2964332 h 3450517"/>
                  <a:gd name="connsiteX251" fmla="*/ 3860528 w 6159181"/>
                  <a:gd name="connsiteY251" fmla="*/ 3040102 h 3450517"/>
                  <a:gd name="connsiteX252" fmla="*/ 3921148 w 6159181"/>
                  <a:gd name="connsiteY252" fmla="*/ 3065675 h 3450517"/>
                  <a:gd name="connsiteX253" fmla="*/ 4008167 w 6159181"/>
                  <a:gd name="connsiteY253" fmla="*/ 3070410 h 3450517"/>
                  <a:gd name="connsiteX254" fmla="*/ 4031633 w 6159181"/>
                  <a:gd name="connsiteY254" fmla="*/ 3068516 h 3450517"/>
                  <a:gd name="connsiteX255" fmla="*/ 4023811 w 6159181"/>
                  <a:gd name="connsiteY255" fmla="*/ 3084617 h 3450517"/>
                  <a:gd name="connsiteX256" fmla="*/ 3955369 w 6159181"/>
                  <a:gd name="connsiteY256" fmla="*/ 3193537 h 3450517"/>
                  <a:gd name="connsiteX257" fmla="*/ 3987635 w 6159181"/>
                  <a:gd name="connsiteY257" fmla="*/ 3262677 h 3450517"/>
                  <a:gd name="connsiteX258" fmla="*/ 4053143 w 6159181"/>
                  <a:gd name="connsiteY258" fmla="*/ 3186907 h 3450517"/>
                  <a:gd name="connsiteX259" fmla="*/ 4068787 w 6159181"/>
                  <a:gd name="connsiteY259" fmla="*/ 3152811 h 3450517"/>
                  <a:gd name="connsiteX260" fmla="*/ 4089320 w 6159181"/>
                  <a:gd name="connsiteY260" fmla="*/ 3172700 h 3450517"/>
                  <a:gd name="connsiteX261" fmla="*/ 4095186 w 6159181"/>
                  <a:gd name="connsiteY261" fmla="*/ 3175541 h 3450517"/>
                  <a:gd name="connsiteX262" fmla="*/ 4117674 w 6159181"/>
                  <a:gd name="connsiteY262" fmla="*/ 3232369 h 3450517"/>
                  <a:gd name="connsiteX263" fmla="*/ 4230115 w 6159181"/>
                  <a:gd name="connsiteY263" fmla="*/ 3234264 h 3450517"/>
                  <a:gd name="connsiteX264" fmla="*/ 4182206 w 6159181"/>
                  <a:gd name="connsiteY264" fmla="*/ 3318558 h 3450517"/>
                  <a:gd name="connsiteX265" fmla="*/ 4302468 w 6159181"/>
                  <a:gd name="connsiteY265" fmla="*/ 3325188 h 3450517"/>
                  <a:gd name="connsiteX266" fmla="*/ 4319090 w 6159181"/>
                  <a:gd name="connsiteY266" fmla="*/ 3352655 h 3450517"/>
                  <a:gd name="connsiteX267" fmla="*/ 4339623 w 6159181"/>
                  <a:gd name="connsiteY267" fmla="*/ 3418953 h 3450517"/>
                  <a:gd name="connsiteX268" fmla="*/ 4404154 w 6159181"/>
                  <a:gd name="connsiteY268" fmla="*/ 3449262 h 3450517"/>
                  <a:gd name="connsiteX269" fmla="*/ 4511706 w 6159181"/>
                  <a:gd name="connsiteY269" fmla="*/ 3284461 h 3450517"/>
                  <a:gd name="connsiteX270" fmla="*/ 4570371 w 6159181"/>
                  <a:gd name="connsiteY270" fmla="*/ 3317611 h 3450517"/>
                  <a:gd name="connsiteX271" fmla="*/ 4639790 w 6159181"/>
                  <a:gd name="connsiteY271" fmla="*/ 3347919 h 3450517"/>
                  <a:gd name="connsiteX272" fmla="*/ 4743431 w 6159181"/>
                  <a:gd name="connsiteY272" fmla="*/ 3339395 h 3450517"/>
                  <a:gd name="connsiteX273" fmla="*/ 4755164 w 6159181"/>
                  <a:gd name="connsiteY273" fmla="*/ 3211533 h 3450517"/>
                  <a:gd name="connsiteX274" fmla="*/ 4949736 w 6159181"/>
                  <a:gd name="connsiteY274" fmla="*/ 3234264 h 3450517"/>
                  <a:gd name="connsiteX275" fmla="*/ 4966357 w 6159181"/>
                  <a:gd name="connsiteY275" fmla="*/ 3168912 h 3450517"/>
                  <a:gd name="connsiteX276" fmla="*/ 5143329 w 6159181"/>
                  <a:gd name="connsiteY276" fmla="*/ 3172700 h 3450517"/>
                  <a:gd name="connsiteX277" fmla="*/ 5262614 w 6159181"/>
                  <a:gd name="connsiteY277" fmla="*/ 3172700 h 3450517"/>
                  <a:gd name="connsiteX278" fmla="*/ 5349633 w 6159181"/>
                  <a:gd name="connsiteY278" fmla="*/ 3203008 h 3450517"/>
                  <a:gd name="connsiteX279" fmla="*/ 5401453 w 6159181"/>
                  <a:gd name="connsiteY279" fmla="*/ 3057150 h 3450517"/>
                  <a:gd name="connsiteX280" fmla="*/ 5650779 w 6159181"/>
                  <a:gd name="connsiteY280" fmla="*/ 3022107 h 3450517"/>
                  <a:gd name="connsiteX281" fmla="*/ 5567670 w 6159181"/>
                  <a:gd name="connsiteY281" fmla="*/ 2914134 h 3450517"/>
                  <a:gd name="connsiteX282" fmla="*/ 5649801 w 6159181"/>
                  <a:gd name="connsiteY282" fmla="*/ 2880038 h 3450517"/>
                  <a:gd name="connsiteX283" fmla="*/ 5674244 w 6159181"/>
                  <a:gd name="connsiteY283" fmla="*/ 2732285 h 3450517"/>
                  <a:gd name="connsiteX284" fmla="*/ 5948991 w 6159181"/>
                  <a:gd name="connsiteY284" fmla="*/ 2723761 h 3450517"/>
                  <a:gd name="connsiteX285" fmla="*/ 5951924 w 6159181"/>
                  <a:gd name="connsiteY285" fmla="*/ 2622419 h 3450517"/>
                  <a:gd name="connsiteX286" fmla="*/ 6056543 w 6159181"/>
                  <a:gd name="connsiteY286" fmla="*/ 2574115 h 3450517"/>
                  <a:gd name="connsiteX287" fmla="*/ 6005700 w 6159181"/>
                  <a:gd name="connsiteY287" fmla="*/ 2511604 h 3450517"/>
                  <a:gd name="connsiteX288" fmla="*/ 6038943 w 6159181"/>
                  <a:gd name="connsiteY288" fmla="*/ 2458565 h 3450517"/>
                  <a:gd name="connsiteX289" fmla="*/ 5922592 w 6159181"/>
                  <a:gd name="connsiteY289" fmla="*/ 2353434 h 3450517"/>
                  <a:gd name="connsiteX290" fmla="*/ 6066320 w 6159181"/>
                  <a:gd name="connsiteY290" fmla="*/ 2279558 h 3450517"/>
                  <a:gd name="connsiteX291" fmla="*/ 5976368 w 6159181"/>
                  <a:gd name="connsiteY291" fmla="*/ 2117599 h 3450517"/>
                  <a:gd name="connsiteX292" fmla="*/ 6153339 w 6159181"/>
                  <a:gd name="connsiteY292" fmla="*/ 2034251 h 3450517"/>
                  <a:gd name="connsiteX293" fmla="*/ 5990056 w 6159181"/>
                  <a:gd name="connsiteY293" fmla="*/ 1907336 h 3450517"/>
                  <a:gd name="connsiteX294" fmla="*/ 3911370 w 6159181"/>
                  <a:gd name="connsiteY294" fmla="*/ 1156263 h 3450517"/>
                  <a:gd name="connsiteX295" fmla="*/ 3796974 w 6159181"/>
                  <a:gd name="connsiteY295" fmla="*/ 1219721 h 3450517"/>
                  <a:gd name="connsiteX296" fmla="*/ 3869327 w 6159181"/>
                  <a:gd name="connsiteY296" fmla="*/ 1286020 h 3450517"/>
                  <a:gd name="connsiteX297" fmla="*/ 3694311 w 6159181"/>
                  <a:gd name="connsiteY297" fmla="*/ 1355160 h 3450517"/>
                  <a:gd name="connsiteX298" fmla="*/ 3659112 w 6159181"/>
                  <a:gd name="connsiteY298" fmla="*/ 1520908 h 3450517"/>
                  <a:gd name="connsiteX299" fmla="*/ 3580893 w 6159181"/>
                  <a:gd name="connsiteY299" fmla="*/ 1401569 h 3450517"/>
                  <a:gd name="connsiteX300" fmla="*/ 3531028 w 6159181"/>
                  <a:gd name="connsiteY300" fmla="*/ 1602361 h 3450517"/>
                  <a:gd name="connsiteX301" fmla="*/ 3524183 w 6159181"/>
                  <a:gd name="connsiteY301" fmla="*/ 1604255 h 3450517"/>
                  <a:gd name="connsiteX302" fmla="*/ 3460630 w 6159181"/>
                  <a:gd name="connsiteY302" fmla="*/ 1444190 h 3450517"/>
                  <a:gd name="connsiteX303" fmla="*/ 3460630 w 6159181"/>
                  <a:gd name="connsiteY303" fmla="*/ 1429036 h 3450517"/>
                  <a:gd name="connsiteX304" fmla="*/ 3448897 w 6159181"/>
                  <a:gd name="connsiteY304" fmla="*/ 1436613 h 3450517"/>
                  <a:gd name="connsiteX305" fmla="*/ 3442053 w 6159181"/>
                  <a:gd name="connsiteY305" fmla="*/ 1436613 h 3450517"/>
                  <a:gd name="connsiteX306" fmla="*/ 3387299 w 6159181"/>
                  <a:gd name="connsiteY306" fmla="*/ 1295491 h 3450517"/>
                  <a:gd name="connsiteX307" fmla="*/ 3384366 w 6159181"/>
                  <a:gd name="connsiteY307" fmla="*/ 1294544 h 3450517"/>
                  <a:gd name="connsiteX308" fmla="*/ 3269970 w 6159181"/>
                  <a:gd name="connsiteY308" fmla="*/ 1427142 h 3450517"/>
                  <a:gd name="connsiteX309" fmla="*/ 3126241 w 6159181"/>
                  <a:gd name="connsiteY309" fmla="*/ 1519960 h 3450517"/>
                  <a:gd name="connsiteX310" fmla="*/ 3119397 w 6159181"/>
                  <a:gd name="connsiteY310" fmla="*/ 1513330 h 3450517"/>
                  <a:gd name="connsiteX311" fmla="*/ 3211305 w 6159181"/>
                  <a:gd name="connsiteY311" fmla="*/ 1360843 h 3450517"/>
                  <a:gd name="connsiteX312" fmla="*/ 3153618 w 6159181"/>
                  <a:gd name="connsiteY312" fmla="*/ 1356107 h 3450517"/>
                  <a:gd name="connsiteX313" fmla="*/ 3151663 w 6159181"/>
                  <a:gd name="connsiteY313" fmla="*/ 1347583 h 3450517"/>
                  <a:gd name="connsiteX314" fmla="*/ 3160462 w 6159181"/>
                  <a:gd name="connsiteY314" fmla="*/ 1334323 h 3450517"/>
                  <a:gd name="connsiteX315" fmla="*/ 2766431 w 6159181"/>
                  <a:gd name="connsiteY315" fmla="*/ 1268971 h 3450517"/>
                  <a:gd name="connsiteX316" fmla="*/ 2767409 w 6159181"/>
                  <a:gd name="connsiteY316" fmla="*/ 1258553 h 3450517"/>
                  <a:gd name="connsiteX317" fmla="*/ 3091042 w 6159181"/>
                  <a:gd name="connsiteY317" fmla="*/ 1232033 h 3450517"/>
                  <a:gd name="connsiteX318" fmla="*/ 3034333 w 6159181"/>
                  <a:gd name="connsiteY318" fmla="*/ 1085228 h 3450517"/>
                  <a:gd name="connsiteX319" fmla="*/ 3289525 w 6159181"/>
                  <a:gd name="connsiteY319" fmla="*/ 1145845 h 3450517"/>
                  <a:gd name="connsiteX320" fmla="*/ 3287569 w 6159181"/>
                  <a:gd name="connsiteY320" fmla="*/ 1126902 h 3450517"/>
                  <a:gd name="connsiteX321" fmla="*/ 3297347 w 6159181"/>
                  <a:gd name="connsiteY321" fmla="*/ 1121219 h 3450517"/>
                  <a:gd name="connsiteX322" fmla="*/ 3367744 w 6159181"/>
                  <a:gd name="connsiteY322" fmla="*/ 1170470 h 3450517"/>
                  <a:gd name="connsiteX323" fmla="*/ 3402943 w 6159181"/>
                  <a:gd name="connsiteY323" fmla="*/ 1205514 h 3450517"/>
                  <a:gd name="connsiteX324" fmla="*/ 3409787 w 6159181"/>
                  <a:gd name="connsiteY324" fmla="*/ 1040713 h 3450517"/>
                  <a:gd name="connsiteX325" fmla="*/ 3507562 w 6159181"/>
                  <a:gd name="connsiteY325" fmla="*/ 1095647 h 3450517"/>
                  <a:gd name="connsiteX326" fmla="*/ 3507562 w 6159181"/>
                  <a:gd name="connsiteY326" fmla="*/ 1090911 h 3450517"/>
                  <a:gd name="connsiteX327" fmla="*/ 3550582 w 6159181"/>
                  <a:gd name="connsiteY327" fmla="*/ 958313 h 3450517"/>
                  <a:gd name="connsiteX328" fmla="*/ 3614136 w 6159181"/>
                  <a:gd name="connsiteY328" fmla="*/ 1205514 h 3450517"/>
                  <a:gd name="connsiteX329" fmla="*/ 3688445 w 6159181"/>
                  <a:gd name="connsiteY329" fmla="*/ 1058709 h 3450517"/>
                  <a:gd name="connsiteX330" fmla="*/ 3793063 w 6159181"/>
                  <a:gd name="connsiteY330" fmla="*/ 981044 h 3450517"/>
                  <a:gd name="connsiteX331" fmla="*/ 3801863 w 6159181"/>
                  <a:gd name="connsiteY331" fmla="*/ 1138267 h 3450517"/>
                  <a:gd name="connsiteX332" fmla="*/ 3931903 w 6159181"/>
                  <a:gd name="connsiteY332" fmla="*/ 990515 h 3450517"/>
                  <a:gd name="connsiteX333" fmla="*/ 4011100 w 6159181"/>
                  <a:gd name="connsiteY333" fmla="*/ 963996 h 3450517"/>
                  <a:gd name="connsiteX334" fmla="*/ 4054121 w 6159181"/>
                  <a:gd name="connsiteY334" fmla="*/ 1013246 h 3450517"/>
                  <a:gd name="connsiteX335" fmla="*/ 3911370 w 6159181"/>
                  <a:gd name="connsiteY335" fmla="*/ 1156263 h 3450517"/>
                  <a:gd name="connsiteX336" fmla="*/ 3936792 w 6159181"/>
                  <a:gd name="connsiteY336" fmla="*/ 793513 h 3450517"/>
                  <a:gd name="connsiteX337" fmla="*/ 3964169 w 6159181"/>
                  <a:gd name="connsiteY337" fmla="*/ 826662 h 3450517"/>
                  <a:gd name="connsiteX338" fmla="*/ 3962213 w 6159181"/>
                  <a:gd name="connsiteY338" fmla="*/ 835186 h 3450517"/>
                  <a:gd name="connsiteX339" fmla="*/ 3598492 w 6159181"/>
                  <a:gd name="connsiteY339" fmla="*/ 856023 h 3450517"/>
                  <a:gd name="connsiteX340" fmla="*/ 3281703 w 6159181"/>
                  <a:gd name="connsiteY340" fmla="*/ 695011 h 3450517"/>
                  <a:gd name="connsiteX341" fmla="*/ 3376544 w 6159181"/>
                  <a:gd name="connsiteY341" fmla="*/ 853182 h 3450517"/>
                  <a:gd name="connsiteX342" fmla="*/ 3378500 w 6159181"/>
                  <a:gd name="connsiteY342" fmla="*/ 1027454 h 3450517"/>
                  <a:gd name="connsiteX343" fmla="*/ 3370677 w 6159181"/>
                  <a:gd name="connsiteY343" fmla="*/ 1028401 h 3450517"/>
                  <a:gd name="connsiteX344" fmla="*/ 3206416 w 6159181"/>
                  <a:gd name="connsiteY344" fmla="*/ 863600 h 3450517"/>
                  <a:gd name="connsiteX345" fmla="*/ 3205439 w 6159181"/>
                  <a:gd name="connsiteY345" fmla="*/ 1019876 h 3450517"/>
                  <a:gd name="connsiteX346" fmla="*/ 3109620 w 6159181"/>
                  <a:gd name="connsiteY346" fmla="*/ 1019876 h 3450517"/>
                  <a:gd name="connsiteX347" fmla="*/ 3010867 w 6159181"/>
                  <a:gd name="connsiteY347" fmla="*/ 873071 h 3450517"/>
                  <a:gd name="connsiteX348" fmla="*/ 3001090 w 6159181"/>
                  <a:gd name="connsiteY348" fmla="*/ 853182 h 3450517"/>
                  <a:gd name="connsiteX349" fmla="*/ 2970780 w 6159181"/>
                  <a:gd name="connsiteY349" fmla="*/ 959260 h 3450517"/>
                  <a:gd name="connsiteX350" fmla="*/ 2849540 w 6159181"/>
                  <a:gd name="connsiteY350" fmla="*/ 1080493 h 3450517"/>
                  <a:gd name="connsiteX351" fmla="*/ 2842695 w 6159181"/>
                  <a:gd name="connsiteY351" fmla="*/ 1073863 h 3450517"/>
                  <a:gd name="connsiteX352" fmla="*/ 2866161 w 6159181"/>
                  <a:gd name="connsiteY352" fmla="*/ 963049 h 3450517"/>
                  <a:gd name="connsiteX353" fmla="*/ 2829985 w 6159181"/>
                  <a:gd name="connsiteY353" fmla="*/ 1010405 h 3450517"/>
                  <a:gd name="connsiteX354" fmla="*/ 2632480 w 6159181"/>
                  <a:gd name="connsiteY354" fmla="*/ 1178047 h 3450517"/>
                  <a:gd name="connsiteX355" fmla="*/ 2551327 w 6159181"/>
                  <a:gd name="connsiteY355" fmla="*/ 1162893 h 3450517"/>
                  <a:gd name="connsiteX356" fmla="*/ 2533728 w 6159181"/>
                  <a:gd name="connsiteY356" fmla="*/ 1071021 h 3450517"/>
                  <a:gd name="connsiteX357" fmla="*/ 2541550 w 6159181"/>
                  <a:gd name="connsiteY357" fmla="*/ 1041660 h 3450517"/>
                  <a:gd name="connsiteX358" fmla="*/ 2537639 w 6159181"/>
                  <a:gd name="connsiteY358" fmla="*/ 1037872 h 3450517"/>
                  <a:gd name="connsiteX359" fmla="*/ 2522973 w 6159181"/>
                  <a:gd name="connsiteY359" fmla="*/ 1002828 h 3450517"/>
                  <a:gd name="connsiteX360" fmla="*/ 2428131 w 6159181"/>
                  <a:gd name="connsiteY360" fmla="*/ 1100382 h 3450517"/>
                  <a:gd name="connsiteX361" fmla="*/ 2418354 w 6159181"/>
                  <a:gd name="connsiteY361" fmla="*/ 1094700 h 3450517"/>
                  <a:gd name="connsiteX362" fmla="*/ 2434976 w 6159181"/>
                  <a:gd name="connsiteY362" fmla="*/ 995251 h 3450517"/>
                  <a:gd name="connsiteX363" fmla="*/ 2221827 w 6159181"/>
                  <a:gd name="connsiteY363" fmla="*/ 1170470 h 3450517"/>
                  <a:gd name="connsiteX364" fmla="*/ 2366533 w 6159181"/>
                  <a:gd name="connsiteY364" fmla="*/ 1186571 h 3450517"/>
                  <a:gd name="connsiteX365" fmla="*/ 2366533 w 6159181"/>
                  <a:gd name="connsiteY365" fmla="*/ 1197937 h 3450517"/>
                  <a:gd name="connsiteX366" fmla="*/ 2277559 w 6159181"/>
                  <a:gd name="connsiteY366" fmla="*/ 1238663 h 3450517"/>
                  <a:gd name="connsiteX367" fmla="*/ 2356756 w 6159181"/>
                  <a:gd name="connsiteY367" fmla="*/ 1250029 h 3450517"/>
                  <a:gd name="connsiteX368" fmla="*/ 2341112 w 6159181"/>
                  <a:gd name="connsiteY368" fmla="*/ 1346636 h 3450517"/>
                  <a:gd name="connsiteX369" fmla="*/ 2143608 w 6159181"/>
                  <a:gd name="connsiteY369" fmla="*/ 1412935 h 3450517"/>
                  <a:gd name="connsiteX370" fmla="*/ 2005746 w 6159181"/>
                  <a:gd name="connsiteY370" fmla="*/ 1425247 h 3450517"/>
                  <a:gd name="connsiteX371" fmla="*/ 2059521 w 6159181"/>
                  <a:gd name="connsiteY371" fmla="*/ 1515225 h 3450517"/>
                  <a:gd name="connsiteX372" fmla="*/ 2016501 w 6159181"/>
                  <a:gd name="connsiteY372" fmla="*/ 1527537 h 3450517"/>
                  <a:gd name="connsiteX373" fmla="*/ 2095698 w 6159181"/>
                  <a:gd name="connsiteY373" fmla="*/ 1636457 h 3450517"/>
                  <a:gd name="connsiteX374" fmla="*/ 1935348 w 6159181"/>
                  <a:gd name="connsiteY374" fmla="*/ 1659188 h 3450517"/>
                  <a:gd name="connsiteX375" fmla="*/ 1879616 w 6159181"/>
                  <a:gd name="connsiteY375" fmla="*/ 1653505 h 3450517"/>
                  <a:gd name="connsiteX376" fmla="*/ 1921659 w 6159181"/>
                  <a:gd name="connsiteY376" fmla="*/ 1675290 h 3450517"/>
                  <a:gd name="connsiteX377" fmla="*/ 2007701 w 6159181"/>
                  <a:gd name="connsiteY377" fmla="*/ 1757690 h 3450517"/>
                  <a:gd name="connsiteX378" fmla="*/ 1839529 w 6159181"/>
                  <a:gd name="connsiteY378" fmla="*/ 1754848 h 3450517"/>
                  <a:gd name="connsiteX379" fmla="*/ 1900149 w 6159181"/>
                  <a:gd name="connsiteY379" fmla="*/ 1883658 h 3450517"/>
                  <a:gd name="connsiteX380" fmla="*/ 1890372 w 6159181"/>
                  <a:gd name="connsiteY380" fmla="*/ 1889341 h 3450517"/>
                  <a:gd name="connsiteX381" fmla="*/ 1818996 w 6159181"/>
                  <a:gd name="connsiteY381" fmla="*/ 1815465 h 3450517"/>
                  <a:gd name="connsiteX382" fmla="*/ 1802375 w 6159181"/>
                  <a:gd name="connsiteY382" fmla="*/ 1854297 h 3450517"/>
                  <a:gd name="connsiteX383" fmla="*/ 1794553 w 6159181"/>
                  <a:gd name="connsiteY383" fmla="*/ 1868504 h 3450517"/>
                  <a:gd name="connsiteX384" fmla="*/ 1721222 w 6159181"/>
                  <a:gd name="connsiteY384" fmla="*/ 1962270 h 3450517"/>
                  <a:gd name="connsiteX385" fmla="*/ 1809219 w 6159181"/>
                  <a:gd name="connsiteY385" fmla="*/ 1971741 h 3450517"/>
                  <a:gd name="connsiteX386" fmla="*/ 1756421 w 6159181"/>
                  <a:gd name="connsiteY386" fmla="*/ 2050353 h 3450517"/>
                  <a:gd name="connsiteX387" fmla="*/ 2019434 w 6159181"/>
                  <a:gd name="connsiteY387" fmla="*/ 2169691 h 3450517"/>
                  <a:gd name="connsiteX388" fmla="*/ 2014545 w 6159181"/>
                  <a:gd name="connsiteY388" fmla="*/ 2177268 h 3450517"/>
                  <a:gd name="connsiteX389" fmla="*/ 1771087 w 6159181"/>
                  <a:gd name="connsiteY389" fmla="*/ 2194316 h 3450517"/>
                  <a:gd name="connsiteX390" fmla="*/ 1840507 w 6159181"/>
                  <a:gd name="connsiteY390" fmla="*/ 2233149 h 3450517"/>
                  <a:gd name="connsiteX391" fmla="*/ 1848329 w 6159181"/>
                  <a:gd name="connsiteY391" fmla="*/ 2322179 h 3450517"/>
                  <a:gd name="connsiteX392" fmla="*/ 1681134 w 6159181"/>
                  <a:gd name="connsiteY392" fmla="*/ 2274822 h 3450517"/>
                  <a:gd name="connsiteX393" fmla="*/ 1653757 w 6159181"/>
                  <a:gd name="connsiteY393" fmla="*/ 2256827 h 3450517"/>
                  <a:gd name="connsiteX394" fmla="*/ 1605848 w 6159181"/>
                  <a:gd name="connsiteY394" fmla="*/ 2370482 h 3450517"/>
                  <a:gd name="connsiteX395" fmla="*/ 1513940 w 6159181"/>
                  <a:gd name="connsiteY395" fmla="*/ 2329756 h 3450517"/>
                  <a:gd name="connsiteX396" fmla="*/ 1511007 w 6159181"/>
                  <a:gd name="connsiteY396" fmla="*/ 2327861 h 3450517"/>
                  <a:gd name="connsiteX397" fmla="*/ 1554027 w 6159181"/>
                  <a:gd name="connsiteY397" fmla="*/ 2474666 h 3450517"/>
                  <a:gd name="connsiteX398" fmla="*/ 1544250 w 6159181"/>
                  <a:gd name="connsiteY398" fmla="*/ 2480349 h 3450517"/>
                  <a:gd name="connsiteX399" fmla="*/ 1369234 w 6159181"/>
                  <a:gd name="connsiteY399" fmla="*/ 2362905 h 3450517"/>
                  <a:gd name="connsiteX400" fmla="*/ 1389766 w 6159181"/>
                  <a:gd name="connsiteY400" fmla="*/ 2481296 h 3450517"/>
                  <a:gd name="connsiteX401" fmla="*/ 1382922 w 6159181"/>
                  <a:gd name="connsiteY401" fmla="*/ 2486032 h 3450517"/>
                  <a:gd name="connsiteX402" fmla="*/ 1211817 w 6159181"/>
                  <a:gd name="connsiteY402" fmla="*/ 2402684 h 3450517"/>
                  <a:gd name="connsiteX403" fmla="*/ 1210839 w 6159181"/>
                  <a:gd name="connsiteY403" fmla="*/ 2439623 h 3450517"/>
                  <a:gd name="connsiteX404" fmla="*/ 1132619 w 6159181"/>
                  <a:gd name="connsiteY404" fmla="*/ 2512551 h 3450517"/>
                  <a:gd name="connsiteX405" fmla="*/ 1071999 w 6159181"/>
                  <a:gd name="connsiteY405" fmla="*/ 2449094 h 3450517"/>
                  <a:gd name="connsiteX406" fmla="*/ 876450 w 6159181"/>
                  <a:gd name="connsiteY406" fmla="*/ 2626207 h 3450517"/>
                  <a:gd name="connsiteX407" fmla="*/ 863739 w 6159181"/>
                  <a:gd name="connsiteY407" fmla="*/ 2578850 h 3450517"/>
                  <a:gd name="connsiteX408" fmla="*/ 784542 w 6159181"/>
                  <a:gd name="connsiteY408" fmla="*/ 2633784 h 3450517"/>
                  <a:gd name="connsiteX409" fmla="*/ 529351 w 6159181"/>
                  <a:gd name="connsiteY409" fmla="*/ 2656515 h 3450517"/>
                  <a:gd name="connsiteX410" fmla="*/ 528373 w 6159181"/>
                  <a:gd name="connsiteY410" fmla="*/ 2646097 h 3450517"/>
                  <a:gd name="connsiteX411" fmla="*/ 577260 w 6159181"/>
                  <a:gd name="connsiteY411" fmla="*/ 2586428 h 3450517"/>
                  <a:gd name="connsiteX412" fmla="*/ 516640 w 6159181"/>
                  <a:gd name="connsiteY412" fmla="*/ 2596846 h 3450517"/>
                  <a:gd name="connsiteX413" fmla="*/ 508818 w 6159181"/>
                  <a:gd name="connsiteY413" fmla="*/ 2589269 h 3450517"/>
                  <a:gd name="connsiteX414" fmla="*/ 544017 w 6159181"/>
                  <a:gd name="connsiteY414" fmla="*/ 2519181 h 3450517"/>
                  <a:gd name="connsiteX415" fmla="*/ 539128 w 6159181"/>
                  <a:gd name="connsiteY415" fmla="*/ 2520128 h 3450517"/>
                  <a:gd name="connsiteX416" fmla="*/ 329891 w 6159181"/>
                  <a:gd name="connsiteY416" fmla="*/ 2514446 h 3450517"/>
                  <a:gd name="connsiteX417" fmla="*/ 327935 w 6159181"/>
                  <a:gd name="connsiteY417" fmla="*/ 2505921 h 3450517"/>
                  <a:gd name="connsiteX418" fmla="*/ 386600 w 6159181"/>
                  <a:gd name="connsiteY418" fmla="*/ 2418786 h 3450517"/>
                  <a:gd name="connsiteX419" fmla="*/ 422777 w 6159181"/>
                  <a:gd name="connsiteY419" fmla="*/ 2376165 h 3450517"/>
                  <a:gd name="connsiteX420" fmla="*/ 526417 w 6159181"/>
                  <a:gd name="connsiteY420" fmla="*/ 2286188 h 3450517"/>
                  <a:gd name="connsiteX421" fmla="*/ 459931 w 6159181"/>
                  <a:gd name="connsiteY421" fmla="*/ 2290923 h 3450517"/>
                  <a:gd name="connsiteX422" fmla="*/ 291759 w 6159181"/>
                  <a:gd name="connsiteY422" fmla="*/ 2269139 h 3450517"/>
                  <a:gd name="connsiteX423" fmla="*/ 423754 w 6159181"/>
                  <a:gd name="connsiteY423" fmla="*/ 2146013 h 3450517"/>
                  <a:gd name="connsiteX424" fmla="*/ 344557 w 6159181"/>
                  <a:gd name="connsiteY424" fmla="*/ 2146960 h 3450517"/>
                  <a:gd name="connsiteX425" fmla="*/ 340646 w 6159181"/>
                  <a:gd name="connsiteY425" fmla="*/ 2137488 h 3450517"/>
                  <a:gd name="connsiteX426" fmla="*/ 490241 w 6159181"/>
                  <a:gd name="connsiteY426" fmla="*/ 2030463 h 3450517"/>
                  <a:gd name="connsiteX427" fmla="*/ 332824 w 6159181"/>
                  <a:gd name="connsiteY427" fmla="*/ 1967005 h 3450517"/>
                  <a:gd name="connsiteX428" fmla="*/ 382689 w 6159181"/>
                  <a:gd name="connsiteY428" fmla="*/ 1880816 h 3450517"/>
                  <a:gd name="connsiteX429" fmla="*/ 532284 w 6159181"/>
                  <a:gd name="connsiteY429" fmla="*/ 1853350 h 3450517"/>
                  <a:gd name="connsiteX430" fmla="*/ 510774 w 6159181"/>
                  <a:gd name="connsiteY430" fmla="*/ 1832513 h 3450517"/>
                  <a:gd name="connsiteX431" fmla="*/ 511751 w 6159181"/>
                  <a:gd name="connsiteY431" fmla="*/ 1822095 h 3450517"/>
                  <a:gd name="connsiteX432" fmla="*/ 681879 w 6159181"/>
                  <a:gd name="connsiteY432" fmla="*/ 1819253 h 3450517"/>
                  <a:gd name="connsiteX433" fmla="*/ 629081 w 6159181"/>
                  <a:gd name="connsiteY433" fmla="*/ 1644034 h 3450517"/>
                  <a:gd name="connsiteX434" fmla="*/ 859828 w 6159181"/>
                  <a:gd name="connsiteY434" fmla="*/ 1715069 h 3450517"/>
                  <a:gd name="connsiteX435" fmla="*/ 857873 w 6159181"/>
                  <a:gd name="connsiteY435" fmla="*/ 1636457 h 3450517"/>
                  <a:gd name="connsiteX436" fmla="*/ 865695 w 6159181"/>
                  <a:gd name="connsiteY436" fmla="*/ 1631721 h 3450517"/>
                  <a:gd name="connsiteX437" fmla="*/ 966403 w 6159181"/>
                  <a:gd name="connsiteY437" fmla="*/ 1729276 h 3450517"/>
                  <a:gd name="connsiteX438" fmla="*/ 982047 w 6159181"/>
                  <a:gd name="connsiteY438" fmla="*/ 1557846 h 3450517"/>
                  <a:gd name="connsiteX439" fmla="*/ 990846 w 6159181"/>
                  <a:gd name="connsiteY439" fmla="*/ 1555951 h 3450517"/>
                  <a:gd name="connsiteX440" fmla="*/ 1043645 w 6159181"/>
                  <a:gd name="connsiteY440" fmla="*/ 1600466 h 3450517"/>
                  <a:gd name="connsiteX441" fmla="*/ 1049511 w 6159181"/>
                  <a:gd name="connsiteY441" fmla="*/ 1587207 h 3450517"/>
                  <a:gd name="connsiteX442" fmla="*/ 1125775 w 6159181"/>
                  <a:gd name="connsiteY442" fmla="*/ 1616567 h 3450517"/>
                  <a:gd name="connsiteX443" fmla="*/ 1127731 w 6159181"/>
                  <a:gd name="connsiteY443" fmla="*/ 1604255 h 3450517"/>
                  <a:gd name="connsiteX444" fmla="*/ 1161952 w 6159181"/>
                  <a:gd name="connsiteY444" fmla="*/ 1547427 h 3450517"/>
                  <a:gd name="connsiteX445" fmla="*/ 1006490 w 6159181"/>
                  <a:gd name="connsiteY445" fmla="*/ 1533220 h 3450517"/>
                  <a:gd name="connsiteX446" fmla="*/ 1006490 w 6159181"/>
                  <a:gd name="connsiteY446" fmla="*/ 1521855 h 3450517"/>
                  <a:gd name="connsiteX447" fmla="*/ 1055377 w 6159181"/>
                  <a:gd name="connsiteY447" fmla="*/ 1502912 h 3450517"/>
                  <a:gd name="connsiteX448" fmla="*/ 1003557 w 6159181"/>
                  <a:gd name="connsiteY448" fmla="*/ 1498176 h 3450517"/>
                  <a:gd name="connsiteX449" fmla="*/ 885250 w 6159181"/>
                  <a:gd name="connsiteY449" fmla="*/ 1453662 h 3450517"/>
                  <a:gd name="connsiteX450" fmla="*/ 886228 w 6159181"/>
                  <a:gd name="connsiteY450" fmla="*/ 1443243 h 3450517"/>
                  <a:gd name="connsiteX451" fmla="*/ 984980 w 6159181"/>
                  <a:gd name="connsiteY451" fmla="*/ 1418618 h 3450517"/>
                  <a:gd name="connsiteX452" fmla="*/ 900894 w 6159181"/>
                  <a:gd name="connsiteY452" fmla="*/ 1327693 h 3450517"/>
                  <a:gd name="connsiteX453" fmla="*/ 906760 w 6159181"/>
                  <a:gd name="connsiteY453" fmla="*/ 1318222 h 3450517"/>
                  <a:gd name="connsiteX454" fmla="*/ 1053422 w 6159181"/>
                  <a:gd name="connsiteY454" fmla="*/ 1380733 h 3450517"/>
                  <a:gd name="connsiteX455" fmla="*/ 1028001 w 6159181"/>
                  <a:gd name="connsiteY455" fmla="*/ 1304962 h 3450517"/>
                  <a:gd name="connsiteX456" fmla="*/ 1027023 w 6159181"/>
                  <a:gd name="connsiteY456" fmla="*/ 1203619 h 3450517"/>
                  <a:gd name="connsiteX457" fmla="*/ 1046578 w 6159181"/>
                  <a:gd name="connsiteY457" fmla="*/ 1182783 h 3450517"/>
                  <a:gd name="connsiteX458" fmla="*/ 969336 w 6159181"/>
                  <a:gd name="connsiteY458" fmla="*/ 1037872 h 3450517"/>
                  <a:gd name="connsiteX459" fmla="*/ 1102309 w 6159181"/>
                  <a:gd name="connsiteY459" fmla="*/ 1004722 h 3450517"/>
                  <a:gd name="connsiteX460" fmla="*/ 1236260 w 6159181"/>
                  <a:gd name="connsiteY460" fmla="*/ 1098488 h 3450517"/>
                  <a:gd name="connsiteX461" fmla="*/ 1202039 w 6159181"/>
                  <a:gd name="connsiteY461" fmla="*/ 909062 h 3450517"/>
                  <a:gd name="connsiteX462" fmla="*/ 1213772 w 6159181"/>
                  <a:gd name="connsiteY462" fmla="*/ 904327 h 3450517"/>
                  <a:gd name="connsiteX463" fmla="*/ 1312524 w 6159181"/>
                  <a:gd name="connsiteY463" fmla="*/ 1017982 h 3450517"/>
                  <a:gd name="connsiteX464" fmla="*/ 1315458 w 6159181"/>
                  <a:gd name="connsiteY464" fmla="*/ 922322 h 3450517"/>
                  <a:gd name="connsiteX465" fmla="*/ 1370211 w 6159181"/>
                  <a:gd name="connsiteY465" fmla="*/ 841816 h 3450517"/>
                  <a:gd name="connsiteX466" fmla="*/ 1448431 w 6159181"/>
                  <a:gd name="connsiteY466" fmla="*/ 907168 h 3450517"/>
                  <a:gd name="connsiteX467" fmla="*/ 1459186 w 6159181"/>
                  <a:gd name="connsiteY467" fmla="*/ 927058 h 3450517"/>
                  <a:gd name="connsiteX468" fmla="*/ 1460164 w 6159181"/>
                  <a:gd name="connsiteY468" fmla="*/ 909062 h 3450517"/>
                  <a:gd name="connsiteX469" fmla="*/ 1503185 w 6159181"/>
                  <a:gd name="connsiteY469" fmla="*/ 798248 h 3450517"/>
                  <a:gd name="connsiteX470" fmla="*/ 1547183 w 6159181"/>
                  <a:gd name="connsiteY470" fmla="*/ 917587 h 3450517"/>
                  <a:gd name="connsiteX471" fmla="*/ 1533495 w 6159181"/>
                  <a:gd name="connsiteY471" fmla="*/ 1055867 h 3450517"/>
                  <a:gd name="connsiteX472" fmla="*/ 1650824 w 6159181"/>
                  <a:gd name="connsiteY472" fmla="*/ 977255 h 3450517"/>
                  <a:gd name="connsiteX473" fmla="*/ 1688956 w 6159181"/>
                  <a:gd name="connsiteY473" fmla="*/ 996198 h 3450517"/>
                  <a:gd name="connsiteX474" fmla="*/ 1697756 w 6159181"/>
                  <a:gd name="connsiteY474" fmla="*/ 881596 h 3450517"/>
                  <a:gd name="connsiteX475" fmla="*/ 1707533 w 6159181"/>
                  <a:gd name="connsiteY475" fmla="*/ 877807 h 3450517"/>
                  <a:gd name="connsiteX476" fmla="*/ 1843440 w 6159181"/>
                  <a:gd name="connsiteY476" fmla="*/ 1053973 h 3450517"/>
                  <a:gd name="connsiteX477" fmla="*/ 1826818 w 6159181"/>
                  <a:gd name="connsiteY477" fmla="*/ 904327 h 3450517"/>
                  <a:gd name="connsiteX478" fmla="*/ 1836596 w 6159181"/>
                  <a:gd name="connsiteY478" fmla="*/ 898644 h 3450517"/>
                  <a:gd name="connsiteX479" fmla="*/ 1897216 w 6159181"/>
                  <a:gd name="connsiteY479" fmla="*/ 1114589 h 3450517"/>
                  <a:gd name="connsiteX480" fmla="*/ 2030189 w 6159181"/>
                  <a:gd name="connsiteY480" fmla="*/ 1045449 h 3450517"/>
                  <a:gd name="connsiteX481" fmla="*/ 2036056 w 6159181"/>
                  <a:gd name="connsiteY481" fmla="*/ 1041660 h 3450517"/>
                  <a:gd name="connsiteX482" fmla="*/ 2178807 w 6159181"/>
                  <a:gd name="connsiteY482" fmla="*/ 970626 h 3450517"/>
                  <a:gd name="connsiteX483" fmla="*/ 1950992 w 6159181"/>
                  <a:gd name="connsiteY483" fmla="*/ 972520 h 3450517"/>
                  <a:gd name="connsiteX484" fmla="*/ 1949036 w 6159181"/>
                  <a:gd name="connsiteY484" fmla="*/ 960207 h 3450517"/>
                  <a:gd name="connsiteX485" fmla="*/ 2130897 w 6159181"/>
                  <a:gd name="connsiteY485" fmla="*/ 914745 h 3450517"/>
                  <a:gd name="connsiteX486" fmla="*/ 1799441 w 6159181"/>
                  <a:gd name="connsiteY486" fmla="*/ 784041 h 3450517"/>
                  <a:gd name="connsiteX487" fmla="*/ 1798464 w 6159181"/>
                  <a:gd name="connsiteY487" fmla="*/ 776464 h 3450517"/>
                  <a:gd name="connsiteX488" fmla="*/ 2064410 w 6159181"/>
                  <a:gd name="connsiteY488" fmla="*/ 692170 h 3450517"/>
                  <a:gd name="connsiteX489" fmla="*/ 2325468 w 6159181"/>
                  <a:gd name="connsiteY489" fmla="*/ 744262 h 3450517"/>
                  <a:gd name="connsiteX490" fmla="*/ 2250182 w 6159181"/>
                  <a:gd name="connsiteY490" fmla="*/ 648602 h 3450517"/>
                  <a:gd name="connsiteX491" fmla="*/ 2258004 w 6159181"/>
                  <a:gd name="connsiteY491" fmla="*/ 639131 h 3450517"/>
                  <a:gd name="connsiteX492" fmla="*/ 2390977 w 6159181"/>
                  <a:gd name="connsiteY492" fmla="*/ 682698 h 3450517"/>
                  <a:gd name="connsiteX493" fmla="*/ 2346001 w 6159181"/>
                  <a:gd name="connsiteY493" fmla="*/ 588933 h 3450517"/>
                  <a:gd name="connsiteX494" fmla="*/ 2315691 w 6159181"/>
                  <a:gd name="connsiteY494" fmla="*/ 378670 h 3450517"/>
                  <a:gd name="connsiteX495" fmla="*/ 2433998 w 6159181"/>
                  <a:gd name="connsiteY495" fmla="*/ 315213 h 3450517"/>
                  <a:gd name="connsiteX496" fmla="*/ 2551327 w 6159181"/>
                  <a:gd name="connsiteY496" fmla="*/ 444022 h 3450517"/>
                  <a:gd name="connsiteX497" fmla="*/ 2563060 w 6159181"/>
                  <a:gd name="connsiteY497" fmla="*/ 277327 h 3450517"/>
                  <a:gd name="connsiteX498" fmla="*/ 2572838 w 6159181"/>
                  <a:gd name="connsiteY498" fmla="*/ 273539 h 3450517"/>
                  <a:gd name="connsiteX499" fmla="*/ 2669635 w 6159181"/>
                  <a:gd name="connsiteY499" fmla="*/ 428868 h 3450517"/>
                  <a:gd name="connsiteX500" fmla="*/ 2764476 w 6159181"/>
                  <a:gd name="connsiteY500" fmla="*/ 222394 h 3450517"/>
                  <a:gd name="connsiteX501" fmla="*/ 2772298 w 6159181"/>
                  <a:gd name="connsiteY501" fmla="*/ 221447 h 3450517"/>
                  <a:gd name="connsiteX502" fmla="*/ 2832918 w 6159181"/>
                  <a:gd name="connsiteY502" fmla="*/ 356886 h 3450517"/>
                  <a:gd name="connsiteX503" fmla="*/ 2926781 w 6159181"/>
                  <a:gd name="connsiteY503" fmla="*/ 298164 h 3450517"/>
                  <a:gd name="connsiteX504" fmla="*/ 2934603 w 6159181"/>
                  <a:gd name="connsiteY504" fmla="*/ 302900 h 3450517"/>
                  <a:gd name="connsiteX505" fmla="*/ 2872028 w 6159181"/>
                  <a:gd name="connsiteY505" fmla="*/ 556730 h 3450517"/>
                  <a:gd name="connsiteX506" fmla="*/ 2997179 w 6159181"/>
                  <a:gd name="connsiteY506" fmla="*/ 433604 h 3450517"/>
                  <a:gd name="connsiteX507" fmla="*/ 3083221 w 6159181"/>
                  <a:gd name="connsiteY507" fmla="*/ 274486 h 3450517"/>
                  <a:gd name="connsiteX508" fmla="*/ 3093976 w 6159181"/>
                  <a:gd name="connsiteY508" fmla="*/ 277327 h 3450517"/>
                  <a:gd name="connsiteX509" fmla="*/ 3116464 w 6159181"/>
                  <a:gd name="connsiteY509" fmla="*/ 576620 h 3450517"/>
                  <a:gd name="connsiteX510" fmla="*/ 3297347 w 6159181"/>
                  <a:gd name="connsiteY510" fmla="*/ 435498 h 3450517"/>
                  <a:gd name="connsiteX511" fmla="*/ 3355034 w 6159181"/>
                  <a:gd name="connsiteY511" fmla="*/ 465806 h 3450517"/>
                  <a:gd name="connsiteX512" fmla="*/ 3325701 w 6159181"/>
                  <a:gd name="connsiteY512" fmla="*/ 544418 h 3450517"/>
                  <a:gd name="connsiteX513" fmla="*/ 3544716 w 6159181"/>
                  <a:gd name="connsiteY513" fmla="*/ 433604 h 3450517"/>
                  <a:gd name="connsiteX514" fmla="*/ 3553516 w 6159181"/>
                  <a:gd name="connsiteY514" fmla="*/ 440234 h 3450517"/>
                  <a:gd name="connsiteX515" fmla="*/ 3552538 w 6159181"/>
                  <a:gd name="connsiteY515" fmla="*/ 456335 h 3450517"/>
                  <a:gd name="connsiteX516" fmla="*/ 3571115 w 6159181"/>
                  <a:gd name="connsiteY516" fmla="*/ 437392 h 3450517"/>
                  <a:gd name="connsiteX517" fmla="*/ 3732443 w 6159181"/>
                  <a:gd name="connsiteY517" fmla="*/ 355939 h 3450517"/>
                  <a:gd name="connsiteX518" fmla="*/ 3739287 w 6159181"/>
                  <a:gd name="connsiteY518" fmla="*/ 362569 h 3450517"/>
                  <a:gd name="connsiteX519" fmla="*/ 3697244 w 6159181"/>
                  <a:gd name="connsiteY519" fmla="*/ 492326 h 3450517"/>
                  <a:gd name="connsiteX520" fmla="*/ 3771553 w 6159181"/>
                  <a:gd name="connsiteY520" fmla="*/ 479066 h 3450517"/>
                  <a:gd name="connsiteX521" fmla="*/ 3776442 w 6159181"/>
                  <a:gd name="connsiteY521" fmla="*/ 486643 h 3450517"/>
                  <a:gd name="connsiteX522" fmla="*/ 3712888 w 6159181"/>
                  <a:gd name="connsiteY522" fmla="*/ 621135 h 3450517"/>
                  <a:gd name="connsiteX523" fmla="*/ 3932881 w 6159181"/>
                  <a:gd name="connsiteY523" fmla="*/ 524528 h 3450517"/>
                  <a:gd name="connsiteX524" fmla="*/ 4033588 w 6159181"/>
                  <a:gd name="connsiteY524" fmla="*/ 555783 h 3450517"/>
                  <a:gd name="connsiteX525" fmla="*/ 4008167 w 6159181"/>
                  <a:gd name="connsiteY525" fmla="*/ 605034 h 3450517"/>
                  <a:gd name="connsiteX526" fmla="*/ 4165584 w 6159181"/>
                  <a:gd name="connsiteY526" fmla="*/ 623030 h 3450517"/>
                  <a:gd name="connsiteX527" fmla="*/ 4163629 w 6159181"/>
                  <a:gd name="connsiteY527" fmla="*/ 631554 h 3450517"/>
                  <a:gd name="connsiteX528" fmla="*/ 4107897 w 6159181"/>
                  <a:gd name="connsiteY528" fmla="*/ 656179 h 3450517"/>
                  <a:gd name="connsiteX529" fmla="*/ 4235982 w 6159181"/>
                  <a:gd name="connsiteY529" fmla="*/ 712059 h 3450517"/>
                  <a:gd name="connsiteX530" fmla="*/ 4136252 w 6159181"/>
                  <a:gd name="connsiteY530" fmla="*/ 805825 h 3450517"/>
                  <a:gd name="connsiteX531" fmla="*/ 3936792 w 6159181"/>
                  <a:gd name="connsiteY531" fmla="*/ 793513 h 3450517"/>
                  <a:gd name="connsiteX532" fmla="*/ 5792551 w 6159181"/>
                  <a:gd name="connsiteY532" fmla="*/ 1891235 h 3450517"/>
                  <a:gd name="connsiteX533" fmla="*/ 5679133 w 6159181"/>
                  <a:gd name="connsiteY533" fmla="*/ 1933856 h 3450517"/>
                  <a:gd name="connsiteX534" fmla="*/ 5774953 w 6159181"/>
                  <a:gd name="connsiteY534" fmla="*/ 1985948 h 3450517"/>
                  <a:gd name="connsiteX535" fmla="*/ 5737798 w 6159181"/>
                  <a:gd name="connsiteY535" fmla="*/ 2040881 h 3450517"/>
                  <a:gd name="connsiteX536" fmla="*/ 5655668 w 6159181"/>
                  <a:gd name="connsiteY536" fmla="*/ 2069295 h 3450517"/>
                  <a:gd name="connsiteX537" fmla="*/ 5500206 w 6159181"/>
                  <a:gd name="connsiteY537" fmla="*/ 2055088 h 3450517"/>
                  <a:gd name="connsiteX538" fmla="*/ 5508028 w 6159181"/>
                  <a:gd name="connsiteY538" fmla="*/ 2092973 h 3450517"/>
                  <a:gd name="connsiteX539" fmla="*/ 5503139 w 6159181"/>
                  <a:gd name="connsiteY539" fmla="*/ 2098656 h 3450517"/>
                  <a:gd name="connsiteX540" fmla="*/ 5424920 w 6159181"/>
                  <a:gd name="connsiteY540" fmla="*/ 2117599 h 3450517"/>
                  <a:gd name="connsiteX541" fmla="*/ 5495318 w 6159181"/>
                  <a:gd name="connsiteY541" fmla="*/ 2258721 h 3450517"/>
                  <a:gd name="connsiteX542" fmla="*/ 5250881 w 6159181"/>
                  <a:gd name="connsiteY542" fmla="*/ 2176321 h 3450517"/>
                  <a:gd name="connsiteX543" fmla="*/ 5298791 w 6159181"/>
                  <a:gd name="connsiteY543" fmla="*/ 2293765 h 3450517"/>
                  <a:gd name="connsiteX544" fmla="*/ 5297813 w 6159181"/>
                  <a:gd name="connsiteY544" fmla="*/ 2450988 h 3450517"/>
                  <a:gd name="connsiteX545" fmla="*/ 5232304 w 6159181"/>
                  <a:gd name="connsiteY545" fmla="*/ 2465195 h 3450517"/>
                  <a:gd name="connsiteX546" fmla="*/ 5201994 w 6159181"/>
                  <a:gd name="connsiteY546" fmla="*/ 2415944 h 3450517"/>
                  <a:gd name="connsiteX547" fmla="*/ 5203949 w 6159181"/>
                  <a:gd name="connsiteY547" fmla="*/ 2322179 h 3450517"/>
                  <a:gd name="connsiteX548" fmla="*/ 5106175 w 6159181"/>
                  <a:gd name="connsiteY548" fmla="*/ 2450041 h 3450517"/>
                  <a:gd name="connsiteX549" fmla="*/ 4869561 w 6159181"/>
                  <a:gd name="connsiteY549" fmla="*/ 2563696 h 3450517"/>
                  <a:gd name="connsiteX550" fmla="*/ 4862716 w 6159181"/>
                  <a:gd name="connsiteY550" fmla="*/ 2557066 h 3450517"/>
                  <a:gd name="connsiteX551" fmla="*/ 4954624 w 6159181"/>
                  <a:gd name="connsiteY551" fmla="*/ 2294712 h 3450517"/>
                  <a:gd name="connsiteX552" fmla="*/ 4740498 w 6159181"/>
                  <a:gd name="connsiteY552" fmla="*/ 2466142 h 3450517"/>
                  <a:gd name="connsiteX553" fmla="*/ 4731699 w 6159181"/>
                  <a:gd name="connsiteY553" fmla="*/ 2464248 h 3450517"/>
                  <a:gd name="connsiteX554" fmla="*/ 4498995 w 6159181"/>
                  <a:gd name="connsiteY554" fmla="*/ 2621471 h 3450517"/>
                  <a:gd name="connsiteX555" fmla="*/ 4491173 w 6159181"/>
                  <a:gd name="connsiteY555" fmla="*/ 2618630 h 3450517"/>
                  <a:gd name="connsiteX556" fmla="*/ 4541038 w 6159181"/>
                  <a:gd name="connsiteY556" fmla="*/ 2491715 h 3450517"/>
                  <a:gd name="connsiteX557" fmla="*/ 4602636 w 6159181"/>
                  <a:gd name="connsiteY557" fmla="*/ 2433940 h 3450517"/>
                  <a:gd name="connsiteX558" fmla="*/ 4447175 w 6159181"/>
                  <a:gd name="connsiteY558" fmla="*/ 2504027 h 3450517"/>
                  <a:gd name="connsiteX559" fmla="*/ 4206649 w 6159181"/>
                  <a:gd name="connsiteY559" fmla="*/ 2497397 h 3450517"/>
                  <a:gd name="connsiteX560" fmla="*/ 4206649 w 6159181"/>
                  <a:gd name="connsiteY560" fmla="*/ 2487926 h 3450517"/>
                  <a:gd name="connsiteX561" fmla="*/ 4574282 w 6159181"/>
                  <a:gd name="connsiteY561" fmla="*/ 2241673 h 3450517"/>
                  <a:gd name="connsiteX562" fmla="*/ 4405132 w 6159181"/>
                  <a:gd name="connsiteY562" fmla="*/ 2251144 h 3450517"/>
                  <a:gd name="connsiteX563" fmla="*/ 4389488 w 6159181"/>
                  <a:gd name="connsiteY563" fmla="*/ 2196211 h 3450517"/>
                  <a:gd name="connsiteX564" fmla="*/ 4446197 w 6159181"/>
                  <a:gd name="connsiteY564" fmla="*/ 2156431 h 3450517"/>
                  <a:gd name="connsiteX565" fmla="*/ 4153851 w 6159181"/>
                  <a:gd name="connsiteY565" fmla="*/ 2098656 h 3450517"/>
                  <a:gd name="connsiteX566" fmla="*/ 4151896 w 6159181"/>
                  <a:gd name="connsiteY566" fmla="*/ 2090132 h 3450517"/>
                  <a:gd name="connsiteX567" fmla="*/ 4344511 w 6159181"/>
                  <a:gd name="connsiteY567" fmla="*/ 2011520 h 3450517"/>
                  <a:gd name="connsiteX568" fmla="*/ 4512684 w 6159181"/>
                  <a:gd name="connsiteY568" fmla="*/ 2013415 h 3450517"/>
                  <a:gd name="connsiteX569" fmla="*/ 4306379 w 6159181"/>
                  <a:gd name="connsiteY569" fmla="*/ 1917754 h 3450517"/>
                  <a:gd name="connsiteX570" fmla="*/ 4307357 w 6159181"/>
                  <a:gd name="connsiteY570" fmla="*/ 1907336 h 3450517"/>
                  <a:gd name="connsiteX571" fmla="*/ 4524416 w 6159181"/>
                  <a:gd name="connsiteY571" fmla="*/ 1884605 h 3450517"/>
                  <a:gd name="connsiteX572" fmla="*/ 4272158 w 6159181"/>
                  <a:gd name="connsiteY572" fmla="*/ 1729276 h 3450517"/>
                  <a:gd name="connsiteX573" fmla="*/ 4274114 w 6159181"/>
                  <a:gd name="connsiteY573" fmla="*/ 1720752 h 3450517"/>
                  <a:gd name="connsiteX574" fmla="*/ 4708233 w 6159181"/>
                  <a:gd name="connsiteY574" fmla="*/ 1813570 h 3450517"/>
                  <a:gd name="connsiteX575" fmla="*/ 4636857 w 6159181"/>
                  <a:gd name="connsiteY575" fmla="*/ 1466921 h 3450517"/>
                  <a:gd name="connsiteX576" fmla="*/ 4647612 w 6159181"/>
                  <a:gd name="connsiteY576" fmla="*/ 1464080 h 3450517"/>
                  <a:gd name="connsiteX577" fmla="*/ 4715077 w 6159181"/>
                  <a:gd name="connsiteY577" fmla="*/ 1544586 h 3450517"/>
                  <a:gd name="connsiteX578" fmla="*/ 4756142 w 6159181"/>
                  <a:gd name="connsiteY578" fmla="*/ 1442296 h 3450517"/>
                  <a:gd name="connsiteX579" fmla="*/ 4867605 w 6159181"/>
                  <a:gd name="connsiteY579" fmla="*/ 1604255 h 3450517"/>
                  <a:gd name="connsiteX580" fmla="*/ 4944847 w 6159181"/>
                  <a:gd name="connsiteY580" fmla="*/ 1399675 h 3450517"/>
                  <a:gd name="connsiteX581" fmla="*/ 4954624 w 6159181"/>
                  <a:gd name="connsiteY581" fmla="*/ 1399675 h 3450517"/>
                  <a:gd name="connsiteX582" fmla="*/ 5015244 w 6159181"/>
                  <a:gd name="connsiteY582" fmla="*/ 1622250 h 3450517"/>
                  <a:gd name="connsiteX583" fmla="*/ 5145285 w 6159181"/>
                  <a:gd name="connsiteY583" fmla="*/ 1464080 h 3450517"/>
                  <a:gd name="connsiteX584" fmla="*/ 5157017 w 6159181"/>
                  <a:gd name="connsiteY584" fmla="*/ 1468816 h 3450517"/>
                  <a:gd name="connsiteX585" fmla="*/ 5132574 w 6159181"/>
                  <a:gd name="connsiteY585" fmla="*/ 1732117 h 3450517"/>
                  <a:gd name="connsiteX586" fmla="*/ 5296835 w 6159181"/>
                  <a:gd name="connsiteY586" fmla="*/ 1616567 h 3450517"/>
                  <a:gd name="connsiteX587" fmla="*/ 5303679 w 6159181"/>
                  <a:gd name="connsiteY587" fmla="*/ 1623197 h 3450517"/>
                  <a:gd name="connsiteX588" fmla="*/ 5261637 w 6159181"/>
                  <a:gd name="connsiteY588" fmla="*/ 1781368 h 3450517"/>
                  <a:gd name="connsiteX589" fmla="*/ 5360388 w 6159181"/>
                  <a:gd name="connsiteY589" fmla="*/ 1685708 h 3450517"/>
                  <a:gd name="connsiteX590" fmla="*/ 5533449 w 6159181"/>
                  <a:gd name="connsiteY590" fmla="*/ 1619409 h 3450517"/>
                  <a:gd name="connsiteX591" fmla="*/ 5504117 w 6159181"/>
                  <a:gd name="connsiteY591" fmla="*/ 1765267 h 3450517"/>
                  <a:gd name="connsiteX592" fmla="*/ 5379944 w 6159181"/>
                  <a:gd name="connsiteY592" fmla="*/ 1886499 h 3450517"/>
                  <a:gd name="connsiteX593" fmla="*/ 5587225 w 6159181"/>
                  <a:gd name="connsiteY593" fmla="*/ 1823042 h 3450517"/>
                  <a:gd name="connsiteX594" fmla="*/ 5795485 w 6159181"/>
                  <a:gd name="connsiteY594" fmla="*/ 1883658 h 3450517"/>
                  <a:gd name="connsiteX595" fmla="*/ 5792551 w 6159181"/>
                  <a:gd name="connsiteY595" fmla="*/ 1891235 h 3450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</a:cxnLst>
                <a:rect l="l" t="t" r="r" b="b"/>
                <a:pathLst>
                  <a:path w="6159181" h="3450517">
                    <a:moveTo>
                      <a:pt x="5990056" y="1907336"/>
                    </a:moveTo>
                    <a:cubicBezTo>
                      <a:pt x="6032099" y="1889341"/>
                      <a:pt x="6082942" y="1863768"/>
                      <a:pt x="6078053" y="1826830"/>
                    </a:cubicBezTo>
                    <a:cubicBezTo>
                      <a:pt x="6066320" y="1748218"/>
                      <a:pt x="5963657" y="1761478"/>
                      <a:pt x="5896193" y="1774738"/>
                    </a:cubicBezTo>
                    <a:cubicBezTo>
                      <a:pt x="5898148" y="1770950"/>
                      <a:pt x="5901081" y="1768108"/>
                      <a:pt x="5903037" y="1764320"/>
                    </a:cubicBezTo>
                    <a:cubicBezTo>
                      <a:pt x="5922592" y="1734012"/>
                      <a:pt x="5897171" y="1713175"/>
                      <a:pt x="5877615" y="1694232"/>
                    </a:cubicBezTo>
                    <a:cubicBezTo>
                      <a:pt x="5864905" y="1681920"/>
                      <a:pt x="5810151" y="1687602"/>
                      <a:pt x="5796462" y="1693285"/>
                    </a:cubicBezTo>
                    <a:cubicBezTo>
                      <a:pt x="5713354" y="1728329"/>
                      <a:pt x="5787663" y="1630775"/>
                      <a:pt x="5773975" y="1584365"/>
                    </a:cubicBezTo>
                    <a:cubicBezTo>
                      <a:pt x="5772997" y="1579629"/>
                      <a:pt x="5771042" y="1577735"/>
                      <a:pt x="5766153" y="1576788"/>
                    </a:cubicBezTo>
                    <a:cubicBezTo>
                      <a:pt x="5729976" y="1570158"/>
                      <a:pt x="5700644" y="1602361"/>
                      <a:pt x="5674244" y="1622250"/>
                    </a:cubicBezTo>
                    <a:cubicBezTo>
                      <a:pt x="5624380" y="1660135"/>
                      <a:pt x="5645890" y="1629827"/>
                      <a:pt x="5661534" y="1593837"/>
                    </a:cubicBezTo>
                    <a:cubicBezTo>
                      <a:pt x="5664467" y="1591942"/>
                      <a:pt x="5668378" y="1590995"/>
                      <a:pt x="5672289" y="1589101"/>
                    </a:cubicBezTo>
                    <a:cubicBezTo>
                      <a:pt x="5712376" y="1565422"/>
                      <a:pt x="5632201" y="1502912"/>
                      <a:pt x="5592114" y="1473551"/>
                    </a:cubicBezTo>
                    <a:cubicBezTo>
                      <a:pt x="5565715" y="1454609"/>
                      <a:pt x="5536383" y="1439454"/>
                      <a:pt x="5506073" y="1428089"/>
                    </a:cubicBezTo>
                    <a:cubicBezTo>
                      <a:pt x="5499228" y="1425247"/>
                      <a:pt x="5493362" y="1422406"/>
                      <a:pt x="5487495" y="1419565"/>
                    </a:cubicBezTo>
                    <a:cubicBezTo>
                      <a:pt x="5500206" y="1411988"/>
                      <a:pt x="5510961" y="1402516"/>
                      <a:pt x="5519761" y="1391151"/>
                    </a:cubicBezTo>
                    <a:cubicBezTo>
                      <a:pt x="5531494" y="1385468"/>
                      <a:pt x="5538338" y="1375050"/>
                      <a:pt x="5536383" y="1358001"/>
                    </a:cubicBezTo>
                    <a:cubicBezTo>
                      <a:pt x="5538338" y="1350424"/>
                      <a:pt x="5538338" y="1341900"/>
                      <a:pt x="5537361" y="1333376"/>
                    </a:cubicBezTo>
                    <a:cubicBezTo>
                      <a:pt x="5532472" y="1289808"/>
                      <a:pt x="5455230" y="1249082"/>
                      <a:pt x="5379944" y="1225404"/>
                    </a:cubicBezTo>
                    <a:cubicBezTo>
                      <a:pt x="5395587" y="1212143"/>
                      <a:pt x="5410253" y="1196989"/>
                      <a:pt x="5422964" y="1181835"/>
                    </a:cubicBezTo>
                    <a:cubicBezTo>
                      <a:pt x="5431764" y="1171417"/>
                      <a:pt x="5455230" y="1154369"/>
                      <a:pt x="5446430" y="1135426"/>
                    </a:cubicBezTo>
                    <a:cubicBezTo>
                      <a:pt x="5426875" y="1092805"/>
                      <a:pt x="5377010" y="1078598"/>
                      <a:pt x="5328122" y="1069127"/>
                    </a:cubicBezTo>
                    <a:cubicBezTo>
                      <a:pt x="5316390" y="1067233"/>
                      <a:pt x="5303679" y="1064392"/>
                      <a:pt x="5291946" y="1062497"/>
                    </a:cubicBezTo>
                    <a:cubicBezTo>
                      <a:pt x="5316390" y="1034083"/>
                      <a:pt x="5330078" y="1002828"/>
                      <a:pt x="5294880" y="983885"/>
                    </a:cubicBezTo>
                    <a:cubicBezTo>
                      <a:pt x="5282169" y="977255"/>
                      <a:pt x="5267503" y="971573"/>
                      <a:pt x="5251858" y="967784"/>
                    </a:cubicBezTo>
                    <a:cubicBezTo>
                      <a:pt x="5235237" y="957366"/>
                      <a:pt x="5216660" y="950736"/>
                      <a:pt x="5197105" y="946000"/>
                    </a:cubicBezTo>
                    <a:cubicBezTo>
                      <a:pt x="5206882" y="930846"/>
                      <a:pt x="5215682" y="916639"/>
                      <a:pt x="5226438" y="902432"/>
                    </a:cubicBezTo>
                    <a:cubicBezTo>
                      <a:pt x="5239148" y="886331"/>
                      <a:pt x="5275325" y="835186"/>
                      <a:pt x="5217638" y="807719"/>
                    </a:cubicBezTo>
                    <a:cubicBezTo>
                      <a:pt x="5158973" y="779306"/>
                      <a:pt x="5079776" y="786883"/>
                      <a:pt x="5029911" y="787830"/>
                    </a:cubicBezTo>
                    <a:cubicBezTo>
                      <a:pt x="5024044" y="787830"/>
                      <a:pt x="5014267" y="787830"/>
                      <a:pt x="5002534" y="786883"/>
                    </a:cubicBezTo>
                    <a:cubicBezTo>
                      <a:pt x="5005467" y="784988"/>
                      <a:pt x="5008400" y="783094"/>
                      <a:pt x="5011333" y="781200"/>
                    </a:cubicBezTo>
                    <a:cubicBezTo>
                      <a:pt x="5028933" y="769834"/>
                      <a:pt x="5073909" y="751839"/>
                      <a:pt x="5069998" y="729108"/>
                    </a:cubicBezTo>
                    <a:cubicBezTo>
                      <a:pt x="5061199" y="678910"/>
                      <a:pt x="4987868" y="662809"/>
                      <a:pt x="4924314" y="647655"/>
                    </a:cubicBezTo>
                    <a:cubicBezTo>
                      <a:pt x="4893026" y="640078"/>
                      <a:pt x="4851961" y="631554"/>
                      <a:pt x="4810896" y="625871"/>
                    </a:cubicBezTo>
                    <a:cubicBezTo>
                      <a:pt x="4852939" y="606928"/>
                      <a:pt x="4907693" y="578514"/>
                      <a:pt x="4887160" y="549153"/>
                    </a:cubicBezTo>
                    <a:cubicBezTo>
                      <a:pt x="4853917" y="500850"/>
                      <a:pt x="4755164" y="488537"/>
                      <a:pt x="4691611" y="480960"/>
                    </a:cubicBezTo>
                    <a:cubicBezTo>
                      <a:pt x="4661301" y="477172"/>
                      <a:pt x="4630013" y="473383"/>
                      <a:pt x="4599703" y="469594"/>
                    </a:cubicBezTo>
                    <a:cubicBezTo>
                      <a:pt x="4614369" y="439286"/>
                      <a:pt x="4644679" y="376776"/>
                      <a:pt x="4580148" y="345521"/>
                    </a:cubicBezTo>
                    <a:cubicBezTo>
                      <a:pt x="4512684" y="313318"/>
                      <a:pt x="4444241" y="317107"/>
                      <a:pt x="4384599" y="328472"/>
                    </a:cubicBezTo>
                    <a:cubicBezTo>
                      <a:pt x="4379710" y="329419"/>
                      <a:pt x="4353311" y="336049"/>
                      <a:pt x="4322023" y="344573"/>
                    </a:cubicBezTo>
                    <a:cubicBezTo>
                      <a:pt x="4327890" y="301006"/>
                      <a:pt x="4331801" y="239442"/>
                      <a:pt x="4282914" y="211028"/>
                    </a:cubicBezTo>
                    <a:cubicBezTo>
                      <a:pt x="4217405" y="172196"/>
                      <a:pt x="4135274" y="198716"/>
                      <a:pt x="4080520" y="212923"/>
                    </a:cubicBezTo>
                    <a:cubicBezTo>
                      <a:pt x="4073676" y="214817"/>
                      <a:pt x="4066832" y="216711"/>
                      <a:pt x="4059987" y="218605"/>
                    </a:cubicBezTo>
                    <a:cubicBezTo>
                      <a:pt x="4058032" y="203451"/>
                      <a:pt x="4056077" y="188297"/>
                      <a:pt x="4053143" y="173143"/>
                    </a:cubicBezTo>
                    <a:cubicBezTo>
                      <a:pt x="4049232" y="151359"/>
                      <a:pt x="4032611" y="113474"/>
                      <a:pt x="3986657" y="103056"/>
                    </a:cubicBezTo>
                    <a:cubicBezTo>
                      <a:pt x="3927992" y="89796"/>
                      <a:pt x="3868350" y="108739"/>
                      <a:pt x="3825329" y="123893"/>
                    </a:cubicBezTo>
                    <a:cubicBezTo>
                      <a:pt x="3799907" y="132417"/>
                      <a:pt x="3775464" y="141888"/>
                      <a:pt x="3752976" y="152306"/>
                    </a:cubicBezTo>
                    <a:cubicBezTo>
                      <a:pt x="3747109" y="126734"/>
                      <a:pt x="3736354" y="103056"/>
                      <a:pt x="3720710" y="82219"/>
                    </a:cubicBezTo>
                    <a:cubicBezTo>
                      <a:pt x="3707999" y="50016"/>
                      <a:pt x="3688445" y="6448"/>
                      <a:pt x="3626846" y="766"/>
                    </a:cubicBezTo>
                    <a:cubicBezTo>
                      <a:pt x="3555471" y="-5864"/>
                      <a:pt x="3496807" y="32968"/>
                      <a:pt x="3458675" y="57593"/>
                    </a:cubicBezTo>
                    <a:cubicBezTo>
                      <a:pt x="3453786" y="61382"/>
                      <a:pt x="3447919" y="65171"/>
                      <a:pt x="3442053" y="69906"/>
                    </a:cubicBezTo>
                    <a:cubicBezTo>
                      <a:pt x="3402943" y="88849"/>
                      <a:pt x="3367744" y="112527"/>
                      <a:pt x="3342323" y="137152"/>
                    </a:cubicBezTo>
                    <a:cubicBezTo>
                      <a:pt x="3337434" y="127681"/>
                      <a:pt x="3330590" y="118210"/>
                      <a:pt x="3320813" y="108739"/>
                    </a:cubicBezTo>
                    <a:cubicBezTo>
                      <a:pt x="3310057" y="90743"/>
                      <a:pt x="3294413" y="76536"/>
                      <a:pt x="3268992" y="63276"/>
                    </a:cubicBezTo>
                    <a:cubicBezTo>
                      <a:pt x="3242593" y="49069"/>
                      <a:pt x="3159485" y="7396"/>
                      <a:pt x="3122330" y="41492"/>
                    </a:cubicBezTo>
                    <a:cubicBezTo>
                      <a:pt x="3110597" y="51911"/>
                      <a:pt x="3092998" y="86955"/>
                      <a:pt x="3081265" y="125787"/>
                    </a:cubicBezTo>
                    <a:cubicBezTo>
                      <a:pt x="3080287" y="126734"/>
                      <a:pt x="3080287" y="127681"/>
                      <a:pt x="3079309" y="127681"/>
                    </a:cubicBezTo>
                    <a:cubicBezTo>
                      <a:pt x="3078332" y="126734"/>
                      <a:pt x="3078332" y="125787"/>
                      <a:pt x="3077354" y="125787"/>
                    </a:cubicBezTo>
                    <a:cubicBezTo>
                      <a:pt x="3065621" y="86955"/>
                      <a:pt x="3047044" y="51911"/>
                      <a:pt x="3036289" y="41492"/>
                    </a:cubicBezTo>
                    <a:cubicBezTo>
                      <a:pt x="2999134" y="7396"/>
                      <a:pt x="2916026" y="49069"/>
                      <a:pt x="2889627" y="63276"/>
                    </a:cubicBezTo>
                    <a:cubicBezTo>
                      <a:pt x="2865183" y="76536"/>
                      <a:pt x="2848562" y="90743"/>
                      <a:pt x="2837806" y="108739"/>
                    </a:cubicBezTo>
                    <a:cubicBezTo>
                      <a:pt x="2828029" y="118210"/>
                      <a:pt x="2821185" y="127681"/>
                      <a:pt x="2816296" y="137152"/>
                    </a:cubicBezTo>
                    <a:cubicBezTo>
                      <a:pt x="2790875" y="111580"/>
                      <a:pt x="2754698" y="88849"/>
                      <a:pt x="2716566" y="69906"/>
                    </a:cubicBezTo>
                    <a:cubicBezTo>
                      <a:pt x="2710700" y="65171"/>
                      <a:pt x="2704833" y="61382"/>
                      <a:pt x="2699944" y="57593"/>
                    </a:cubicBezTo>
                    <a:cubicBezTo>
                      <a:pt x="2661812" y="32021"/>
                      <a:pt x="2603148" y="-5864"/>
                      <a:pt x="2531772" y="766"/>
                    </a:cubicBezTo>
                    <a:cubicBezTo>
                      <a:pt x="2470174" y="6448"/>
                      <a:pt x="2450619" y="50016"/>
                      <a:pt x="2437909" y="82219"/>
                    </a:cubicBezTo>
                    <a:cubicBezTo>
                      <a:pt x="2422265" y="102109"/>
                      <a:pt x="2411510" y="126734"/>
                      <a:pt x="2405643" y="152306"/>
                    </a:cubicBezTo>
                    <a:cubicBezTo>
                      <a:pt x="2383155" y="141888"/>
                      <a:pt x="2357734" y="133364"/>
                      <a:pt x="2333290" y="123893"/>
                    </a:cubicBezTo>
                    <a:cubicBezTo>
                      <a:pt x="2290269" y="108739"/>
                      <a:pt x="2230627" y="89796"/>
                      <a:pt x="2171962" y="103056"/>
                    </a:cubicBezTo>
                    <a:cubicBezTo>
                      <a:pt x="2126008" y="113474"/>
                      <a:pt x="2109386" y="151359"/>
                      <a:pt x="2105476" y="173143"/>
                    </a:cubicBezTo>
                    <a:cubicBezTo>
                      <a:pt x="2102542" y="188297"/>
                      <a:pt x="2100587" y="203451"/>
                      <a:pt x="2098631" y="218605"/>
                    </a:cubicBezTo>
                    <a:cubicBezTo>
                      <a:pt x="2091787" y="216711"/>
                      <a:pt x="2084943" y="214817"/>
                      <a:pt x="2078098" y="212923"/>
                    </a:cubicBezTo>
                    <a:cubicBezTo>
                      <a:pt x="2022367" y="198716"/>
                      <a:pt x="1940237" y="172196"/>
                      <a:pt x="1875706" y="211028"/>
                    </a:cubicBezTo>
                    <a:cubicBezTo>
                      <a:pt x="1827796" y="240389"/>
                      <a:pt x="1830729" y="301006"/>
                      <a:pt x="1836596" y="344573"/>
                    </a:cubicBezTo>
                    <a:cubicBezTo>
                      <a:pt x="1805308" y="336049"/>
                      <a:pt x="1778909" y="329419"/>
                      <a:pt x="1774020" y="328472"/>
                    </a:cubicBezTo>
                    <a:cubicBezTo>
                      <a:pt x="1713400" y="317107"/>
                      <a:pt x="1645935" y="313318"/>
                      <a:pt x="1578471" y="345521"/>
                    </a:cubicBezTo>
                    <a:cubicBezTo>
                      <a:pt x="1513940" y="375829"/>
                      <a:pt x="1545228" y="439286"/>
                      <a:pt x="1558916" y="469594"/>
                    </a:cubicBezTo>
                    <a:cubicBezTo>
                      <a:pt x="1528606" y="473383"/>
                      <a:pt x="1497318" y="477172"/>
                      <a:pt x="1467008" y="480960"/>
                    </a:cubicBezTo>
                    <a:cubicBezTo>
                      <a:pt x="1404432" y="488537"/>
                      <a:pt x="1305680" y="500850"/>
                      <a:pt x="1271459" y="549153"/>
                    </a:cubicBezTo>
                    <a:cubicBezTo>
                      <a:pt x="1250926" y="578514"/>
                      <a:pt x="1305680" y="606928"/>
                      <a:pt x="1347723" y="625871"/>
                    </a:cubicBezTo>
                    <a:cubicBezTo>
                      <a:pt x="1306658" y="632501"/>
                      <a:pt x="1265593" y="640078"/>
                      <a:pt x="1234305" y="647655"/>
                    </a:cubicBezTo>
                    <a:cubicBezTo>
                      <a:pt x="1170751" y="662809"/>
                      <a:pt x="1097420" y="678910"/>
                      <a:pt x="1088621" y="729108"/>
                    </a:cubicBezTo>
                    <a:cubicBezTo>
                      <a:pt x="1084710" y="752786"/>
                      <a:pt x="1128708" y="769834"/>
                      <a:pt x="1147285" y="781200"/>
                    </a:cubicBezTo>
                    <a:cubicBezTo>
                      <a:pt x="1150219" y="783094"/>
                      <a:pt x="1153152" y="784988"/>
                      <a:pt x="1156085" y="786883"/>
                    </a:cubicBezTo>
                    <a:cubicBezTo>
                      <a:pt x="1144352" y="786883"/>
                      <a:pt x="1134575" y="787830"/>
                      <a:pt x="1128708" y="787830"/>
                    </a:cubicBezTo>
                    <a:cubicBezTo>
                      <a:pt x="1078843" y="786883"/>
                      <a:pt x="999646" y="780253"/>
                      <a:pt x="940981" y="807719"/>
                    </a:cubicBezTo>
                    <a:cubicBezTo>
                      <a:pt x="883294" y="835186"/>
                      <a:pt x="919471" y="886331"/>
                      <a:pt x="932182" y="902432"/>
                    </a:cubicBezTo>
                    <a:cubicBezTo>
                      <a:pt x="942937" y="915692"/>
                      <a:pt x="952714" y="930846"/>
                      <a:pt x="961514" y="946000"/>
                    </a:cubicBezTo>
                    <a:cubicBezTo>
                      <a:pt x="942937" y="950736"/>
                      <a:pt x="923382" y="957366"/>
                      <a:pt x="906760" y="967784"/>
                    </a:cubicBezTo>
                    <a:cubicBezTo>
                      <a:pt x="892094" y="971573"/>
                      <a:pt x="877428" y="977255"/>
                      <a:pt x="864717" y="983885"/>
                    </a:cubicBezTo>
                    <a:cubicBezTo>
                      <a:pt x="829518" y="1001881"/>
                      <a:pt x="843207" y="1034083"/>
                      <a:pt x="867650" y="1062497"/>
                    </a:cubicBezTo>
                    <a:cubicBezTo>
                      <a:pt x="854940" y="1064392"/>
                      <a:pt x="843207" y="1066286"/>
                      <a:pt x="831474" y="1069127"/>
                    </a:cubicBezTo>
                    <a:cubicBezTo>
                      <a:pt x="782587" y="1078598"/>
                      <a:pt x="732722" y="1092805"/>
                      <a:pt x="713167" y="1135426"/>
                    </a:cubicBezTo>
                    <a:cubicBezTo>
                      <a:pt x="704367" y="1154369"/>
                      <a:pt x="727833" y="1171417"/>
                      <a:pt x="736633" y="1181835"/>
                    </a:cubicBezTo>
                    <a:cubicBezTo>
                      <a:pt x="749343" y="1196989"/>
                      <a:pt x="764009" y="1212143"/>
                      <a:pt x="779653" y="1225404"/>
                    </a:cubicBezTo>
                    <a:cubicBezTo>
                      <a:pt x="704367" y="1249082"/>
                      <a:pt x="627125" y="1289808"/>
                      <a:pt x="622236" y="1333376"/>
                    </a:cubicBezTo>
                    <a:cubicBezTo>
                      <a:pt x="621259" y="1341900"/>
                      <a:pt x="622236" y="1350424"/>
                      <a:pt x="623214" y="1358001"/>
                    </a:cubicBezTo>
                    <a:cubicBezTo>
                      <a:pt x="621259" y="1374103"/>
                      <a:pt x="627125" y="1384521"/>
                      <a:pt x="639836" y="1391151"/>
                    </a:cubicBezTo>
                    <a:cubicBezTo>
                      <a:pt x="648636" y="1401569"/>
                      <a:pt x="659391" y="1411041"/>
                      <a:pt x="672101" y="1419565"/>
                    </a:cubicBezTo>
                    <a:cubicBezTo>
                      <a:pt x="666235" y="1422406"/>
                      <a:pt x="659391" y="1425247"/>
                      <a:pt x="653524" y="1428089"/>
                    </a:cubicBezTo>
                    <a:cubicBezTo>
                      <a:pt x="623214" y="1439454"/>
                      <a:pt x="592904" y="1454609"/>
                      <a:pt x="567483" y="1473551"/>
                    </a:cubicBezTo>
                    <a:cubicBezTo>
                      <a:pt x="527395" y="1502912"/>
                      <a:pt x="447220" y="1565422"/>
                      <a:pt x="487308" y="1589101"/>
                    </a:cubicBezTo>
                    <a:cubicBezTo>
                      <a:pt x="490241" y="1590995"/>
                      <a:pt x="494152" y="1591942"/>
                      <a:pt x="498063" y="1593837"/>
                    </a:cubicBezTo>
                    <a:cubicBezTo>
                      <a:pt x="513707" y="1629827"/>
                      <a:pt x="535217" y="1660135"/>
                      <a:pt x="485352" y="1622250"/>
                    </a:cubicBezTo>
                    <a:cubicBezTo>
                      <a:pt x="458953" y="1602361"/>
                      <a:pt x="429621" y="1569211"/>
                      <a:pt x="393444" y="1576788"/>
                    </a:cubicBezTo>
                    <a:cubicBezTo>
                      <a:pt x="388555" y="1577735"/>
                      <a:pt x="386600" y="1579629"/>
                      <a:pt x="385622" y="1584365"/>
                    </a:cubicBezTo>
                    <a:cubicBezTo>
                      <a:pt x="371934" y="1630775"/>
                      <a:pt x="446242" y="1728329"/>
                      <a:pt x="363134" y="1693285"/>
                    </a:cubicBezTo>
                    <a:cubicBezTo>
                      <a:pt x="349446" y="1687602"/>
                      <a:pt x="294692" y="1681920"/>
                      <a:pt x="281981" y="1694232"/>
                    </a:cubicBezTo>
                    <a:cubicBezTo>
                      <a:pt x="262426" y="1712228"/>
                      <a:pt x="237005" y="1733064"/>
                      <a:pt x="256560" y="1764320"/>
                    </a:cubicBezTo>
                    <a:cubicBezTo>
                      <a:pt x="258515" y="1767161"/>
                      <a:pt x="261449" y="1770950"/>
                      <a:pt x="263404" y="1774738"/>
                    </a:cubicBezTo>
                    <a:cubicBezTo>
                      <a:pt x="195940" y="1761478"/>
                      <a:pt x="93276" y="1748218"/>
                      <a:pt x="81544" y="1826830"/>
                    </a:cubicBezTo>
                    <a:cubicBezTo>
                      <a:pt x="75677" y="1863768"/>
                      <a:pt x="127497" y="1889341"/>
                      <a:pt x="169541" y="1907336"/>
                    </a:cubicBezTo>
                    <a:cubicBezTo>
                      <a:pt x="96210" y="1923437"/>
                      <a:pt x="-26986" y="1945221"/>
                      <a:pt x="5279" y="2034251"/>
                    </a:cubicBezTo>
                    <a:cubicBezTo>
                      <a:pt x="28745" y="2097709"/>
                      <a:pt x="118698" y="2105286"/>
                      <a:pt x="182251" y="2117599"/>
                    </a:cubicBezTo>
                    <a:cubicBezTo>
                      <a:pt x="129453" y="2156431"/>
                      <a:pt x="42434" y="2210417"/>
                      <a:pt x="92299" y="2279558"/>
                    </a:cubicBezTo>
                    <a:cubicBezTo>
                      <a:pt x="127497" y="2328808"/>
                      <a:pt x="180296" y="2341121"/>
                      <a:pt x="236027" y="2353434"/>
                    </a:cubicBezTo>
                    <a:cubicBezTo>
                      <a:pt x="186162" y="2376165"/>
                      <a:pt x="107943" y="2406473"/>
                      <a:pt x="119676" y="2458565"/>
                    </a:cubicBezTo>
                    <a:cubicBezTo>
                      <a:pt x="126520" y="2486979"/>
                      <a:pt x="137275" y="2502133"/>
                      <a:pt x="152919" y="2511604"/>
                    </a:cubicBezTo>
                    <a:cubicBezTo>
                      <a:pt x="118698" y="2520128"/>
                      <a:pt x="88388" y="2537177"/>
                      <a:pt x="102076" y="2574115"/>
                    </a:cubicBezTo>
                    <a:cubicBezTo>
                      <a:pt x="116742" y="2612000"/>
                      <a:pt x="161719" y="2622419"/>
                      <a:pt x="206695" y="2622419"/>
                    </a:cubicBezTo>
                    <a:cubicBezTo>
                      <a:pt x="172474" y="2650832"/>
                      <a:pt x="155852" y="2689665"/>
                      <a:pt x="209628" y="2723761"/>
                    </a:cubicBezTo>
                    <a:cubicBezTo>
                      <a:pt x="291759" y="2774906"/>
                      <a:pt x="394422" y="2764488"/>
                      <a:pt x="484374" y="2732285"/>
                    </a:cubicBezTo>
                    <a:cubicBezTo>
                      <a:pt x="461886" y="2782483"/>
                      <a:pt x="456998" y="2838364"/>
                      <a:pt x="508818" y="2880038"/>
                    </a:cubicBezTo>
                    <a:cubicBezTo>
                      <a:pt x="527395" y="2895191"/>
                      <a:pt x="547928" y="2904663"/>
                      <a:pt x="567483" y="2910346"/>
                    </a:cubicBezTo>
                    <a:cubicBezTo>
                      <a:pt x="568460" y="2915081"/>
                      <a:pt x="569438" y="2919817"/>
                      <a:pt x="572372" y="2924552"/>
                    </a:cubicBezTo>
                    <a:cubicBezTo>
                      <a:pt x="584104" y="2950125"/>
                      <a:pt x="624192" y="2960543"/>
                      <a:pt x="669168" y="2964332"/>
                    </a:cubicBezTo>
                    <a:cubicBezTo>
                      <a:pt x="699478" y="2987063"/>
                      <a:pt x="746410" y="2998429"/>
                      <a:pt x="789431" y="2995587"/>
                    </a:cubicBezTo>
                    <a:cubicBezTo>
                      <a:pt x="759121" y="3011689"/>
                      <a:pt x="728811" y="3027790"/>
                      <a:pt x="701434" y="3049573"/>
                    </a:cubicBezTo>
                    <a:cubicBezTo>
                      <a:pt x="684812" y="3061886"/>
                      <a:pt x="650591" y="3102613"/>
                      <a:pt x="675035" y="3124396"/>
                    </a:cubicBezTo>
                    <a:cubicBezTo>
                      <a:pt x="697523" y="3144286"/>
                      <a:pt x="744454" y="3136710"/>
                      <a:pt x="769876" y="3136710"/>
                    </a:cubicBezTo>
                    <a:cubicBezTo>
                      <a:pt x="807030" y="3135762"/>
                      <a:pt x="903827" y="3106401"/>
                      <a:pt x="864717" y="3166070"/>
                    </a:cubicBezTo>
                    <a:cubicBezTo>
                      <a:pt x="833429" y="3214374"/>
                      <a:pt x="837340" y="3300562"/>
                      <a:pt x="913604" y="3305298"/>
                    </a:cubicBezTo>
                    <a:cubicBezTo>
                      <a:pt x="976180" y="3309087"/>
                      <a:pt x="1016268" y="3259836"/>
                      <a:pt x="1044622" y="3210585"/>
                    </a:cubicBezTo>
                    <a:cubicBezTo>
                      <a:pt x="1053422" y="3271202"/>
                      <a:pt x="1073955" y="3358337"/>
                      <a:pt x="1140441" y="3360232"/>
                    </a:cubicBezTo>
                    <a:cubicBezTo>
                      <a:pt x="1203995" y="3362126"/>
                      <a:pt x="1225505" y="3303404"/>
                      <a:pt x="1226483" y="3247523"/>
                    </a:cubicBezTo>
                    <a:cubicBezTo>
                      <a:pt x="1227461" y="3160388"/>
                      <a:pt x="1247993" y="3235211"/>
                      <a:pt x="1279281" y="3268360"/>
                    </a:cubicBezTo>
                    <a:cubicBezTo>
                      <a:pt x="1302747" y="3292039"/>
                      <a:pt x="1335990" y="3326135"/>
                      <a:pt x="1375100" y="3311928"/>
                    </a:cubicBezTo>
                    <a:cubicBezTo>
                      <a:pt x="1405410" y="3301510"/>
                      <a:pt x="1425943" y="3282567"/>
                      <a:pt x="1436698" y="3260783"/>
                    </a:cubicBezTo>
                    <a:cubicBezTo>
                      <a:pt x="1469941" y="3321399"/>
                      <a:pt x="1521762" y="3359285"/>
                      <a:pt x="1606826" y="3368756"/>
                    </a:cubicBezTo>
                    <a:cubicBezTo>
                      <a:pt x="1636158" y="3372544"/>
                      <a:pt x="1664513" y="3364967"/>
                      <a:pt x="1686023" y="3349813"/>
                    </a:cubicBezTo>
                    <a:cubicBezTo>
                      <a:pt x="1706556" y="3400011"/>
                      <a:pt x="1768154" y="3426531"/>
                      <a:pt x="1828774" y="3411377"/>
                    </a:cubicBezTo>
                    <a:cubicBezTo>
                      <a:pt x="1895260" y="3395275"/>
                      <a:pt x="1888416" y="3300562"/>
                      <a:pt x="1887438" y="3238052"/>
                    </a:cubicBezTo>
                    <a:cubicBezTo>
                      <a:pt x="1927526" y="3269308"/>
                      <a:pt x="1973480" y="3308140"/>
                      <a:pt x="2017478" y="3261730"/>
                    </a:cubicBezTo>
                    <a:cubicBezTo>
                      <a:pt x="2035078" y="3243735"/>
                      <a:pt x="2044855" y="3211533"/>
                      <a:pt x="2038989" y="3187855"/>
                    </a:cubicBezTo>
                    <a:cubicBezTo>
                      <a:pt x="2038989" y="3186907"/>
                      <a:pt x="2038011" y="3185013"/>
                      <a:pt x="2038011" y="3183119"/>
                    </a:cubicBezTo>
                    <a:cubicBezTo>
                      <a:pt x="2049744" y="3180277"/>
                      <a:pt x="2060499" y="3177436"/>
                      <a:pt x="2072232" y="3171753"/>
                    </a:cubicBezTo>
                    <a:cubicBezTo>
                      <a:pt x="2088854" y="3163229"/>
                      <a:pt x="2093742" y="3157546"/>
                      <a:pt x="2092765" y="3151863"/>
                    </a:cubicBezTo>
                    <a:cubicBezTo>
                      <a:pt x="2097654" y="3163229"/>
                      <a:pt x="2102542" y="3174595"/>
                      <a:pt x="2108409" y="3185960"/>
                    </a:cubicBezTo>
                    <a:cubicBezTo>
                      <a:pt x="2122097" y="3210585"/>
                      <a:pt x="2140675" y="3255101"/>
                      <a:pt x="2173918" y="3261730"/>
                    </a:cubicBezTo>
                    <a:cubicBezTo>
                      <a:pt x="2206183" y="3268360"/>
                      <a:pt x="2206183" y="3205850"/>
                      <a:pt x="2206183" y="3192590"/>
                    </a:cubicBezTo>
                    <a:cubicBezTo>
                      <a:pt x="2206183" y="3145233"/>
                      <a:pt x="2170984" y="3111137"/>
                      <a:pt x="2137741" y="3083670"/>
                    </a:cubicBezTo>
                    <a:cubicBezTo>
                      <a:pt x="2122097" y="3070410"/>
                      <a:pt x="2128941" y="3065675"/>
                      <a:pt x="2141652" y="3060939"/>
                    </a:cubicBezTo>
                    <a:cubicBezTo>
                      <a:pt x="2131875" y="3051468"/>
                      <a:pt x="2122097" y="3041997"/>
                      <a:pt x="2111342" y="3032525"/>
                    </a:cubicBezTo>
                    <a:cubicBezTo>
                      <a:pt x="2106453" y="3028737"/>
                      <a:pt x="2110364" y="3022107"/>
                      <a:pt x="2116231" y="3021160"/>
                    </a:cubicBezTo>
                    <a:cubicBezTo>
                      <a:pt x="2157296" y="3017371"/>
                      <a:pt x="2206183" y="3000323"/>
                      <a:pt x="2242360" y="2971909"/>
                    </a:cubicBezTo>
                    <a:cubicBezTo>
                      <a:pt x="2242360" y="2971909"/>
                      <a:pt x="2242360" y="2971909"/>
                      <a:pt x="2242360" y="2971909"/>
                    </a:cubicBezTo>
                    <a:cubicBezTo>
                      <a:pt x="2242360" y="2971909"/>
                      <a:pt x="2242360" y="2971909"/>
                      <a:pt x="2242360" y="2971909"/>
                    </a:cubicBezTo>
                    <a:cubicBezTo>
                      <a:pt x="2262893" y="2955808"/>
                      <a:pt x="2279514" y="2935918"/>
                      <a:pt x="2288314" y="2913187"/>
                    </a:cubicBezTo>
                    <a:cubicBezTo>
                      <a:pt x="2302980" y="2871513"/>
                      <a:pt x="2280492" y="2849730"/>
                      <a:pt x="2247249" y="2838364"/>
                    </a:cubicBezTo>
                    <a:cubicBezTo>
                      <a:pt x="2249204" y="2819422"/>
                      <a:pt x="2233560" y="2794796"/>
                      <a:pt x="2218894" y="2773012"/>
                    </a:cubicBezTo>
                    <a:cubicBezTo>
                      <a:pt x="2249204" y="2792901"/>
                      <a:pt x="2286358" y="2813738"/>
                      <a:pt x="2308846" y="2791007"/>
                    </a:cubicBezTo>
                    <a:cubicBezTo>
                      <a:pt x="2322535" y="2776800"/>
                      <a:pt x="2316669" y="2759752"/>
                      <a:pt x="2306891" y="2745545"/>
                    </a:cubicBezTo>
                    <a:cubicBezTo>
                      <a:pt x="2299069" y="2732285"/>
                      <a:pt x="2287336" y="2720920"/>
                      <a:pt x="2279514" y="2707660"/>
                    </a:cubicBezTo>
                    <a:cubicBezTo>
                      <a:pt x="2270714" y="2696294"/>
                      <a:pt x="2274625" y="2697241"/>
                      <a:pt x="2290269" y="2710501"/>
                    </a:cubicBezTo>
                    <a:cubicBezTo>
                      <a:pt x="2297114" y="2716184"/>
                      <a:pt x="2303958" y="2720920"/>
                      <a:pt x="2310802" y="2726603"/>
                    </a:cubicBezTo>
                    <a:cubicBezTo>
                      <a:pt x="2321557" y="2736074"/>
                      <a:pt x="2346978" y="2738915"/>
                      <a:pt x="2360667" y="2733232"/>
                    </a:cubicBezTo>
                    <a:cubicBezTo>
                      <a:pt x="2375333" y="2726603"/>
                      <a:pt x="2378266" y="2713343"/>
                      <a:pt x="2378266" y="2699136"/>
                    </a:cubicBezTo>
                    <a:cubicBezTo>
                      <a:pt x="2382177" y="2641361"/>
                      <a:pt x="2342090" y="2599687"/>
                      <a:pt x="2313735" y="2552331"/>
                    </a:cubicBezTo>
                    <a:cubicBezTo>
                      <a:pt x="2334268" y="2564644"/>
                      <a:pt x="2355778" y="2575062"/>
                      <a:pt x="2382177" y="2572220"/>
                    </a:cubicBezTo>
                    <a:cubicBezTo>
                      <a:pt x="2404665" y="2569379"/>
                      <a:pt x="2419332" y="2560855"/>
                      <a:pt x="2428131" y="2540965"/>
                    </a:cubicBezTo>
                    <a:cubicBezTo>
                      <a:pt x="2439864" y="2514446"/>
                      <a:pt x="2421287" y="2474666"/>
                      <a:pt x="2411510" y="2450041"/>
                    </a:cubicBezTo>
                    <a:cubicBezTo>
                      <a:pt x="2403688" y="2431098"/>
                      <a:pt x="2392933" y="2413103"/>
                      <a:pt x="2382177" y="2396054"/>
                    </a:cubicBezTo>
                    <a:cubicBezTo>
                      <a:pt x="2381200" y="2394160"/>
                      <a:pt x="2380222" y="2391319"/>
                      <a:pt x="2379244" y="2389425"/>
                    </a:cubicBezTo>
                    <a:cubicBezTo>
                      <a:pt x="2403688" y="2408367"/>
                      <a:pt x="2431065" y="2422574"/>
                      <a:pt x="2441820" y="2397002"/>
                    </a:cubicBezTo>
                    <a:cubicBezTo>
                      <a:pt x="2451597" y="2375218"/>
                      <a:pt x="2442798" y="2344910"/>
                      <a:pt x="2440842" y="2321232"/>
                    </a:cubicBezTo>
                    <a:cubicBezTo>
                      <a:pt x="2439864" y="2311760"/>
                      <a:pt x="2439864" y="2301342"/>
                      <a:pt x="2439864" y="2290923"/>
                    </a:cubicBezTo>
                    <a:cubicBezTo>
                      <a:pt x="2439864" y="2282399"/>
                      <a:pt x="2439864" y="2274822"/>
                      <a:pt x="2439864" y="2266298"/>
                    </a:cubicBezTo>
                    <a:cubicBezTo>
                      <a:pt x="2439864" y="2266298"/>
                      <a:pt x="2439864" y="2265351"/>
                      <a:pt x="2439864" y="2265351"/>
                    </a:cubicBezTo>
                    <a:cubicBezTo>
                      <a:pt x="2445731" y="2289976"/>
                      <a:pt x="2438887" y="2311760"/>
                      <a:pt x="2456486" y="2332597"/>
                    </a:cubicBezTo>
                    <a:cubicBezTo>
                      <a:pt x="2467241" y="2343962"/>
                      <a:pt x="2487774" y="2328808"/>
                      <a:pt x="2495596" y="2322179"/>
                    </a:cubicBezTo>
                    <a:cubicBezTo>
                      <a:pt x="2502440" y="2317443"/>
                      <a:pt x="2509284" y="2311760"/>
                      <a:pt x="2517106" y="2306078"/>
                    </a:cubicBezTo>
                    <a:cubicBezTo>
                      <a:pt x="2508306" y="2323125"/>
                      <a:pt x="2500484" y="2341121"/>
                      <a:pt x="2490707" y="2358170"/>
                    </a:cubicBezTo>
                    <a:cubicBezTo>
                      <a:pt x="2484840" y="2368588"/>
                      <a:pt x="2483863" y="2375218"/>
                      <a:pt x="2489729" y="2385636"/>
                    </a:cubicBezTo>
                    <a:cubicBezTo>
                      <a:pt x="2490707" y="2387530"/>
                      <a:pt x="2492663" y="2387530"/>
                      <a:pt x="2494618" y="2386583"/>
                    </a:cubicBezTo>
                    <a:cubicBezTo>
                      <a:pt x="2511240" y="2380900"/>
                      <a:pt x="2522973" y="2363852"/>
                      <a:pt x="2535683" y="2352487"/>
                    </a:cubicBezTo>
                    <a:cubicBezTo>
                      <a:pt x="2557194" y="2333544"/>
                      <a:pt x="2574793" y="2311760"/>
                      <a:pt x="2593370" y="2289976"/>
                    </a:cubicBezTo>
                    <a:cubicBezTo>
                      <a:pt x="2616836" y="2261562"/>
                      <a:pt x="2642257" y="2231254"/>
                      <a:pt x="2656924" y="2197158"/>
                    </a:cubicBezTo>
                    <a:cubicBezTo>
                      <a:pt x="2654968" y="2212312"/>
                      <a:pt x="2653013" y="2227466"/>
                      <a:pt x="2652035" y="2243567"/>
                    </a:cubicBezTo>
                    <a:cubicBezTo>
                      <a:pt x="2651057" y="2262509"/>
                      <a:pt x="2646168" y="2295659"/>
                      <a:pt x="2662790" y="2309866"/>
                    </a:cubicBezTo>
                    <a:cubicBezTo>
                      <a:pt x="2677456" y="2323125"/>
                      <a:pt x="2695056" y="2295659"/>
                      <a:pt x="2698967" y="2287135"/>
                    </a:cubicBezTo>
                    <a:cubicBezTo>
                      <a:pt x="2709722" y="2268192"/>
                      <a:pt x="2720477" y="2250197"/>
                      <a:pt x="2726344" y="2228413"/>
                    </a:cubicBezTo>
                    <a:cubicBezTo>
                      <a:pt x="2733188" y="2198105"/>
                      <a:pt x="2734166" y="2168744"/>
                      <a:pt x="2737099" y="2138436"/>
                    </a:cubicBezTo>
                    <a:cubicBezTo>
                      <a:pt x="2745898" y="2152642"/>
                      <a:pt x="2751765" y="2165902"/>
                      <a:pt x="2765453" y="2179162"/>
                    </a:cubicBezTo>
                    <a:cubicBezTo>
                      <a:pt x="2784030" y="2198105"/>
                      <a:pt x="2807497" y="2212312"/>
                      <a:pt x="2834873" y="2212312"/>
                    </a:cubicBezTo>
                    <a:cubicBezTo>
                      <a:pt x="2841717" y="2212312"/>
                      <a:pt x="2847584" y="2210417"/>
                      <a:pt x="2852473" y="2208523"/>
                    </a:cubicBezTo>
                    <a:cubicBezTo>
                      <a:pt x="2840740" y="2247355"/>
                      <a:pt x="2823140" y="2285241"/>
                      <a:pt x="2811407" y="2324073"/>
                    </a:cubicBezTo>
                    <a:cubicBezTo>
                      <a:pt x="2808474" y="2333544"/>
                      <a:pt x="2786964" y="2404579"/>
                      <a:pt x="2815318" y="2402684"/>
                    </a:cubicBezTo>
                    <a:cubicBezTo>
                      <a:pt x="2838784" y="2400790"/>
                      <a:pt x="2859317" y="2377112"/>
                      <a:pt x="2873005" y="2361011"/>
                    </a:cubicBezTo>
                    <a:cubicBezTo>
                      <a:pt x="2885716" y="2347751"/>
                      <a:pt x="2897449" y="2334491"/>
                      <a:pt x="2910160" y="2320284"/>
                    </a:cubicBezTo>
                    <a:cubicBezTo>
                      <a:pt x="2926781" y="2302289"/>
                      <a:pt x="2941447" y="2282399"/>
                      <a:pt x="2957091" y="2263457"/>
                    </a:cubicBezTo>
                    <a:cubicBezTo>
                      <a:pt x="2942425" y="2307971"/>
                      <a:pt x="2919937" y="2394160"/>
                      <a:pt x="2964913" y="2374271"/>
                    </a:cubicBezTo>
                    <a:cubicBezTo>
                      <a:pt x="2990335" y="2362905"/>
                      <a:pt x="3005979" y="2320284"/>
                      <a:pt x="3016734" y="2298500"/>
                    </a:cubicBezTo>
                    <a:cubicBezTo>
                      <a:pt x="3034333" y="2261562"/>
                      <a:pt x="3047044" y="2222730"/>
                      <a:pt x="3056821" y="2182950"/>
                    </a:cubicBezTo>
                    <a:cubicBezTo>
                      <a:pt x="3063666" y="2195263"/>
                      <a:pt x="3067577" y="2208523"/>
                      <a:pt x="3072465" y="2221783"/>
                    </a:cubicBezTo>
                    <a:cubicBezTo>
                      <a:pt x="3078332" y="2235043"/>
                      <a:pt x="3089087" y="2244514"/>
                      <a:pt x="3097886" y="2255879"/>
                    </a:cubicBezTo>
                    <a:cubicBezTo>
                      <a:pt x="3115486" y="2277663"/>
                      <a:pt x="3140908" y="2294712"/>
                      <a:pt x="3170240" y="2286188"/>
                    </a:cubicBezTo>
                    <a:cubicBezTo>
                      <a:pt x="3192728" y="2278611"/>
                      <a:pt x="3190772" y="2253038"/>
                      <a:pt x="3191750" y="2234096"/>
                    </a:cubicBezTo>
                    <a:cubicBezTo>
                      <a:pt x="3192728" y="2211365"/>
                      <a:pt x="3188817" y="2188633"/>
                      <a:pt x="3184906" y="2166849"/>
                    </a:cubicBezTo>
                    <a:cubicBezTo>
                      <a:pt x="3198594" y="2189580"/>
                      <a:pt x="3214238" y="2210417"/>
                      <a:pt x="3238682" y="2224624"/>
                    </a:cubicBezTo>
                    <a:cubicBezTo>
                      <a:pt x="3240638" y="2225571"/>
                      <a:pt x="3242593" y="2226519"/>
                      <a:pt x="3243571" y="2226519"/>
                    </a:cubicBezTo>
                    <a:cubicBezTo>
                      <a:pt x="3235749" y="2238831"/>
                      <a:pt x="3227927" y="2251144"/>
                      <a:pt x="3221083" y="2264404"/>
                    </a:cubicBezTo>
                    <a:cubicBezTo>
                      <a:pt x="3202505" y="2299447"/>
                      <a:pt x="3176106" y="2340174"/>
                      <a:pt x="3177084" y="2380900"/>
                    </a:cubicBezTo>
                    <a:cubicBezTo>
                      <a:pt x="3178062" y="2439623"/>
                      <a:pt x="3237704" y="2414050"/>
                      <a:pt x="3281703" y="2383742"/>
                    </a:cubicBezTo>
                    <a:cubicBezTo>
                      <a:pt x="3254326" y="2414050"/>
                      <a:pt x="3222060" y="2448147"/>
                      <a:pt x="3240638" y="2471825"/>
                    </a:cubicBezTo>
                    <a:cubicBezTo>
                      <a:pt x="3257259" y="2492662"/>
                      <a:pt x="3309079" y="2452882"/>
                      <a:pt x="3323746" y="2445305"/>
                    </a:cubicBezTo>
                    <a:cubicBezTo>
                      <a:pt x="3344278" y="2432993"/>
                      <a:pt x="3366766" y="2420680"/>
                      <a:pt x="3384366" y="2403632"/>
                    </a:cubicBezTo>
                    <a:cubicBezTo>
                      <a:pt x="3394143" y="2394160"/>
                      <a:pt x="3406854" y="2385636"/>
                      <a:pt x="3416632" y="2375218"/>
                    </a:cubicBezTo>
                    <a:cubicBezTo>
                      <a:pt x="3416632" y="2395107"/>
                      <a:pt x="3425431" y="2417838"/>
                      <a:pt x="3436187" y="2429204"/>
                    </a:cubicBezTo>
                    <a:cubicBezTo>
                      <a:pt x="3458675" y="2450988"/>
                      <a:pt x="3492896" y="2453829"/>
                      <a:pt x="3516362" y="2430151"/>
                    </a:cubicBezTo>
                    <a:cubicBezTo>
                      <a:pt x="3584803" y="2360064"/>
                      <a:pt x="3575026" y="2263457"/>
                      <a:pt x="3554494" y="2175374"/>
                    </a:cubicBezTo>
                    <a:cubicBezTo>
                      <a:pt x="3583826" y="2223677"/>
                      <a:pt x="3626846" y="2295659"/>
                      <a:pt x="3674756" y="2262509"/>
                    </a:cubicBezTo>
                    <a:cubicBezTo>
                      <a:pt x="3679645" y="2259668"/>
                      <a:pt x="3683556" y="2254932"/>
                      <a:pt x="3687467" y="2250197"/>
                    </a:cubicBezTo>
                    <a:cubicBezTo>
                      <a:pt x="3682578" y="2267245"/>
                      <a:pt x="3677689" y="2284293"/>
                      <a:pt x="3675734" y="2302289"/>
                    </a:cubicBezTo>
                    <a:cubicBezTo>
                      <a:pt x="3673778" y="2324073"/>
                      <a:pt x="3660090" y="2344910"/>
                      <a:pt x="3673778" y="2365746"/>
                    </a:cubicBezTo>
                    <a:cubicBezTo>
                      <a:pt x="3683556" y="2379953"/>
                      <a:pt x="3703111" y="2375218"/>
                      <a:pt x="3721688" y="2366694"/>
                    </a:cubicBezTo>
                    <a:cubicBezTo>
                      <a:pt x="3719732" y="2374271"/>
                      <a:pt x="3718755" y="2381848"/>
                      <a:pt x="3720710" y="2389425"/>
                    </a:cubicBezTo>
                    <a:cubicBezTo>
                      <a:pt x="3726576" y="2414050"/>
                      <a:pt x="3775464" y="2406473"/>
                      <a:pt x="3791108" y="2400790"/>
                    </a:cubicBezTo>
                    <a:cubicBezTo>
                      <a:pt x="3796974" y="2398896"/>
                      <a:pt x="3802841" y="2396054"/>
                      <a:pt x="3808707" y="2394160"/>
                    </a:cubicBezTo>
                    <a:cubicBezTo>
                      <a:pt x="3801863" y="2400790"/>
                      <a:pt x="3795019" y="2408367"/>
                      <a:pt x="3789152" y="2415944"/>
                    </a:cubicBezTo>
                    <a:cubicBezTo>
                      <a:pt x="3779375" y="2428257"/>
                      <a:pt x="3764708" y="2462354"/>
                      <a:pt x="3793063" y="2464248"/>
                    </a:cubicBezTo>
                    <a:cubicBezTo>
                      <a:pt x="3837062" y="2467089"/>
                      <a:pt x="3883016" y="2447200"/>
                      <a:pt x="3923103" y="2429204"/>
                    </a:cubicBezTo>
                    <a:cubicBezTo>
                      <a:pt x="3891816" y="2462354"/>
                      <a:pt x="3863461" y="2497397"/>
                      <a:pt x="3843906" y="2540018"/>
                    </a:cubicBezTo>
                    <a:cubicBezTo>
                      <a:pt x="3837062" y="2554225"/>
                      <a:pt x="3836084" y="2580745"/>
                      <a:pt x="3854661" y="2588322"/>
                    </a:cubicBezTo>
                    <a:cubicBezTo>
                      <a:pt x="3875194" y="2596846"/>
                      <a:pt x="3895726" y="2589269"/>
                      <a:pt x="3915281" y="2581692"/>
                    </a:cubicBezTo>
                    <a:cubicBezTo>
                      <a:pt x="3944614" y="2571274"/>
                      <a:pt x="3970035" y="2552331"/>
                      <a:pt x="3993501" y="2531494"/>
                    </a:cubicBezTo>
                    <a:cubicBezTo>
                      <a:pt x="3997412" y="2527706"/>
                      <a:pt x="4002301" y="2523917"/>
                      <a:pt x="4006212" y="2520128"/>
                    </a:cubicBezTo>
                    <a:cubicBezTo>
                      <a:pt x="4006212" y="2536229"/>
                      <a:pt x="4011100" y="2552331"/>
                      <a:pt x="4023811" y="2565591"/>
                    </a:cubicBezTo>
                    <a:cubicBezTo>
                      <a:pt x="4041410" y="2582639"/>
                      <a:pt x="4071721" y="2591163"/>
                      <a:pt x="4100075" y="2590216"/>
                    </a:cubicBezTo>
                    <a:cubicBezTo>
                      <a:pt x="4090298" y="2602529"/>
                      <a:pt x="4080520" y="2614841"/>
                      <a:pt x="4071721" y="2628101"/>
                    </a:cubicBezTo>
                    <a:cubicBezTo>
                      <a:pt x="4068787" y="2631890"/>
                      <a:pt x="4065854" y="2636625"/>
                      <a:pt x="4062921" y="2641361"/>
                    </a:cubicBezTo>
                    <a:cubicBezTo>
                      <a:pt x="4057054" y="2640414"/>
                      <a:pt x="4050210" y="2639467"/>
                      <a:pt x="4043366" y="2639467"/>
                    </a:cubicBezTo>
                    <a:cubicBezTo>
                      <a:pt x="4021855" y="2637573"/>
                      <a:pt x="3974924" y="2629995"/>
                      <a:pt x="3957324" y="2647991"/>
                    </a:cubicBezTo>
                    <a:cubicBezTo>
                      <a:pt x="3938747" y="2667881"/>
                      <a:pt x="3947547" y="2692506"/>
                      <a:pt x="3964169" y="2711449"/>
                    </a:cubicBezTo>
                    <a:cubicBezTo>
                      <a:pt x="3974924" y="2724708"/>
                      <a:pt x="3986657" y="2737968"/>
                      <a:pt x="3999367" y="2750281"/>
                    </a:cubicBezTo>
                    <a:lnTo>
                      <a:pt x="3999367" y="2750281"/>
                    </a:lnTo>
                    <a:cubicBezTo>
                      <a:pt x="3991545" y="2749333"/>
                      <a:pt x="3982746" y="2749333"/>
                      <a:pt x="3972968" y="2750281"/>
                    </a:cubicBezTo>
                    <a:cubicBezTo>
                      <a:pt x="3958302" y="2751228"/>
                      <a:pt x="3930925" y="2760699"/>
                      <a:pt x="3933859" y="2779642"/>
                    </a:cubicBezTo>
                    <a:cubicBezTo>
                      <a:pt x="3936792" y="2801426"/>
                      <a:pt x="3985679" y="2820368"/>
                      <a:pt x="4003278" y="2827945"/>
                    </a:cubicBezTo>
                    <a:cubicBezTo>
                      <a:pt x="4017944" y="2833628"/>
                      <a:pt x="4033588" y="2837416"/>
                      <a:pt x="4048255" y="2840258"/>
                    </a:cubicBezTo>
                    <a:cubicBezTo>
                      <a:pt x="4021855" y="2846888"/>
                      <a:pt x="3994479" y="2854465"/>
                      <a:pt x="3968080" y="2863936"/>
                    </a:cubicBezTo>
                    <a:cubicBezTo>
                      <a:pt x="3949503" y="2870566"/>
                      <a:pt x="3862483" y="2898980"/>
                      <a:pt x="3883016" y="2934024"/>
                    </a:cubicBezTo>
                    <a:cubicBezTo>
                      <a:pt x="3896704" y="2957702"/>
                      <a:pt x="3929948" y="2960543"/>
                      <a:pt x="3957324" y="2964332"/>
                    </a:cubicBezTo>
                    <a:cubicBezTo>
                      <a:pt x="3897682" y="2987063"/>
                      <a:pt x="3843906" y="3018318"/>
                      <a:pt x="3860528" y="3040102"/>
                    </a:cubicBezTo>
                    <a:cubicBezTo>
                      <a:pt x="3874216" y="3057150"/>
                      <a:pt x="3900615" y="3059045"/>
                      <a:pt x="3921148" y="3065675"/>
                    </a:cubicBezTo>
                    <a:cubicBezTo>
                      <a:pt x="3947547" y="3073251"/>
                      <a:pt x="3980790" y="3071357"/>
                      <a:pt x="4008167" y="3070410"/>
                    </a:cubicBezTo>
                    <a:cubicBezTo>
                      <a:pt x="4015989" y="3070410"/>
                      <a:pt x="4023811" y="3069463"/>
                      <a:pt x="4031633" y="3068516"/>
                    </a:cubicBezTo>
                    <a:cubicBezTo>
                      <a:pt x="4034566" y="3072305"/>
                      <a:pt x="4033588" y="3077040"/>
                      <a:pt x="4023811" y="3084617"/>
                    </a:cubicBezTo>
                    <a:cubicBezTo>
                      <a:pt x="3989590" y="3113031"/>
                      <a:pt x="3954391" y="3147128"/>
                      <a:pt x="3955369" y="3193537"/>
                    </a:cubicBezTo>
                    <a:cubicBezTo>
                      <a:pt x="3955369" y="3206797"/>
                      <a:pt x="3955369" y="3269308"/>
                      <a:pt x="3987635" y="3262677"/>
                    </a:cubicBezTo>
                    <a:cubicBezTo>
                      <a:pt x="4020878" y="3256047"/>
                      <a:pt x="4039455" y="3211533"/>
                      <a:pt x="4053143" y="3186907"/>
                    </a:cubicBezTo>
                    <a:cubicBezTo>
                      <a:pt x="4059010" y="3176489"/>
                      <a:pt x="4063899" y="3165123"/>
                      <a:pt x="4068787" y="3152811"/>
                    </a:cubicBezTo>
                    <a:cubicBezTo>
                      <a:pt x="4068787" y="3158493"/>
                      <a:pt x="4072698" y="3164176"/>
                      <a:pt x="4089320" y="3172700"/>
                    </a:cubicBezTo>
                    <a:cubicBezTo>
                      <a:pt x="4091275" y="3173647"/>
                      <a:pt x="4093231" y="3174595"/>
                      <a:pt x="4095186" y="3175541"/>
                    </a:cubicBezTo>
                    <a:cubicBezTo>
                      <a:pt x="4079542" y="3202061"/>
                      <a:pt x="4071721" y="3235211"/>
                      <a:pt x="4117674" y="3232369"/>
                    </a:cubicBezTo>
                    <a:cubicBezTo>
                      <a:pt x="4144074" y="3230475"/>
                      <a:pt x="4264336" y="3203956"/>
                      <a:pt x="4230115" y="3234264"/>
                    </a:cubicBezTo>
                    <a:cubicBezTo>
                      <a:pt x="4201761" y="3259836"/>
                      <a:pt x="4187094" y="3282567"/>
                      <a:pt x="4182206" y="3318558"/>
                    </a:cubicBezTo>
                    <a:cubicBezTo>
                      <a:pt x="4173406" y="3382016"/>
                      <a:pt x="4281936" y="3334659"/>
                      <a:pt x="4302468" y="3325188"/>
                    </a:cubicBezTo>
                    <a:cubicBezTo>
                      <a:pt x="4336690" y="3309087"/>
                      <a:pt x="4313224" y="3320452"/>
                      <a:pt x="4319090" y="3352655"/>
                    </a:cubicBezTo>
                    <a:cubicBezTo>
                      <a:pt x="4326912" y="3393381"/>
                      <a:pt x="4323001" y="3381068"/>
                      <a:pt x="4339623" y="3418953"/>
                    </a:cubicBezTo>
                    <a:cubicBezTo>
                      <a:pt x="4349400" y="3440738"/>
                      <a:pt x="4380688" y="3454945"/>
                      <a:pt x="4404154" y="3449262"/>
                    </a:cubicBezTo>
                    <a:cubicBezTo>
                      <a:pt x="4479440" y="3431267"/>
                      <a:pt x="4519528" y="3359285"/>
                      <a:pt x="4511706" y="3284461"/>
                    </a:cubicBezTo>
                    <a:cubicBezTo>
                      <a:pt x="4509750" y="3265519"/>
                      <a:pt x="4569393" y="3316664"/>
                      <a:pt x="4570371" y="3317611"/>
                    </a:cubicBezTo>
                    <a:cubicBezTo>
                      <a:pt x="4586992" y="3331818"/>
                      <a:pt x="4619258" y="3340342"/>
                      <a:pt x="4639790" y="3347919"/>
                    </a:cubicBezTo>
                    <a:cubicBezTo>
                      <a:pt x="4678900" y="3361179"/>
                      <a:pt x="4709210" y="3354549"/>
                      <a:pt x="4743431" y="3339395"/>
                    </a:cubicBezTo>
                    <a:cubicBezTo>
                      <a:pt x="4803074" y="3313822"/>
                      <a:pt x="4780586" y="3256047"/>
                      <a:pt x="4755164" y="3211533"/>
                    </a:cubicBezTo>
                    <a:cubicBezTo>
                      <a:pt x="4818718" y="3241841"/>
                      <a:pt x="4906715" y="3284461"/>
                      <a:pt x="4949736" y="3234264"/>
                    </a:cubicBezTo>
                    <a:cubicBezTo>
                      <a:pt x="4967335" y="3213427"/>
                      <a:pt x="4971246" y="3190696"/>
                      <a:pt x="4966357" y="3168912"/>
                    </a:cubicBezTo>
                    <a:cubicBezTo>
                      <a:pt x="5024044" y="3190696"/>
                      <a:pt x="5093464" y="3197326"/>
                      <a:pt x="5143329" y="3172700"/>
                    </a:cubicBezTo>
                    <a:cubicBezTo>
                      <a:pt x="5142351" y="3226686"/>
                      <a:pt x="5228393" y="3272149"/>
                      <a:pt x="5262614" y="3172700"/>
                    </a:cubicBezTo>
                    <a:cubicBezTo>
                      <a:pt x="5285102" y="3197326"/>
                      <a:pt x="5319323" y="3222898"/>
                      <a:pt x="5349633" y="3203008"/>
                    </a:cubicBezTo>
                    <a:cubicBezTo>
                      <a:pt x="5406342" y="3165123"/>
                      <a:pt x="5405364" y="3113978"/>
                      <a:pt x="5401453" y="3057150"/>
                    </a:cubicBezTo>
                    <a:cubicBezTo>
                      <a:pt x="5485539" y="3108295"/>
                      <a:pt x="5633179" y="3156599"/>
                      <a:pt x="5650779" y="3022107"/>
                    </a:cubicBezTo>
                    <a:cubicBezTo>
                      <a:pt x="5654690" y="2990852"/>
                      <a:pt x="5577448" y="2948230"/>
                      <a:pt x="5567670" y="2914134"/>
                    </a:cubicBezTo>
                    <a:cubicBezTo>
                      <a:pt x="5596025" y="2911292"/>
                      <a:pt x="5624380" y="2900874"/>
                      <a:pt x="5649801" y="2880038"/>
                    </a:cubicBezTo>
                    <a:cubicBezTo>
                      <a:pt x="5700644" y="2839311"/>
                      <a:pt x="5696733" y="2782483"/>
                      <a:pt x="5674244" y="2732285"/>
                    </a:cubicBezTo>
                    <a:cubicBezTo>
                      <a:pt x="5764197" y="2764488"/>
                      <a:pt x="5866860" y="2774906"/>
                      <a:pt x="5948991" y="2723761"/>
                    </a:cubicBezTo>
                    <a:cubicBezTo>
                      <a:pt x="6003745" y="2690612"/>
                      <a:pt x="5986145" y="2650832"/>
                      <a:pt x="5951924" y="2622419"/>
                    </a:cubicBezTo>
                    <a:cubicBezTo>
                      <a:pt x="5996900" y="2621471"/>
                      <a:pt x="6042854" y="2612000"/>
                      <a:pt x="6056543" y="2574115"/>
                    </a:cubicBezTo>
                    <a:cubicBezTo>
                      <a:pt x="6070231" y="2536229"/>
                      <a:pt x="6040899" y="2519181"/>
                      <a:pt x="6005700" y="2511604"/>
                    </a:cubicBezTo>
                    <a:cubicBezTo>
                      <a:pt x="6021344" y="2502133"/>
                      <a:pt x="6032099" y="2486032"/>
                      <a:pt x="6038943" y="2458565"/>
                    </a:cubicBezTo>
                    <a:cubicBezTo>
                      <a:pt x="6050677" y="2406473"/>
                      <a:pt x="5973435" y="2376165"/>
                      <a:pt x="5922592" y="2353434"/>
                    </a:cubicBezTo>
                    <a:cubicBezTo>
                      <a:pt x="5978323" y="2342068"/>
                      <a:pt x="6031121" y="2328808"/>
                      <a:pt x="6066320" y="2279558"/>
                    </a:cubicBezTo>
                    <a:cubicBezTo>
                      <a:pt x="6117163" y="2209470"/>
                      <a:pt x="6029166" y="2155484"/>
                      <a:pt x="5976368" y="2117599"/>
                    </a:cubicBezTo>
                    <a:cubicBezTo>
                      <a:pt x="6040899" y="2104339"/>
                      <a:pt x="6129874" y="2097709"/>
                      <a:pt x="6153339" y="2034251"/>
                    </a:cubicBezTo>
                    <a:cubicBezTo>
                      <a:pt x="6187560" y="1945221"/>
                      <a:pt x="6063387" y="1923437"/>
                      <a:pt x="5990056" y="1907336"/>
                    </a:cubicBezTo>
                    <a:close/>
                    <a:moveTo>
                      <a:pt x="3911370" y="1156263"/>
                    </a:moveTo>
                    <a:cubicBezTo>
                      <a:pt x="3875194" y="1178047"/>
                      <a:pt x="3837062" y="1200778"/>
                      <a:pt x="3796974" y="1219721"/>
                    </a:cubicBezTo>
                    <a:cubicBezTo>
                      <a:pt x="3843906" y="1219721"/>
                      <a:pt x="3885949" y="1235822"/>
                      <a:pt x="3869327" y="1286020"/>
                    </a:cubicBezTo>
                    <a:cubicBezTo>
                      <a:pt x="3849773" y="1346636"/>
                      <a:pt x="3761775" y="1362737"/>
                      <a:pt x="3694311" y="1355160"/>
                    </a:cubicBezTo>
                    <a:cubicBezTo>
                      <a:pt x="3744176" y="1402516"/>
                      <a:pt x="3738310" y="1505754"/>
                      <a:pt x="3659112" y="1520908"/>
                    </a:cubicBezTo>
                    <a:cubicBezTo>
                      <a:pt x="3604358" y="1531326"/>
                      <a:pt x="3588714" y="1459344"/>
                      <a:pt x="3580893" y="1401569"/>
                    </a:cubicBezTo>
                    <a:cubicBezTo>
                      <a:pt x="3577959" y="1472604"/>
                      <a:pt x="3582848" y="1548374"/>
                      <a:pt x="3531028" y="1602361"/>
                    </a:cubicBezTo>
                    <a:cubicBezTo>
                      <a:pt x="3529072" y="1604255"/>
                      <a:pt x="3527116" y="1604255"/>
                      <a:pt x="3524183" y="1604255"/>
                    </a:cubicBezTo>
                    <a:cubicBezTo>
                      <a:pt x="3462585" y="1589101"/>
                      <a:pt x="3461608" y="1491546"/>
                      <a:pt x="3460630" y="1444190"/>
                    </a:cubicBezTo>
                    <a:cubicBezTo>
                      <a:pt x="3460630" y="1439454"/>
                      <a:pt x="3460630" y="1433772"/>
                      <a:pt x="3460630" y="1429036"/>
                    </a:cubicBezTo>
                    <a:cubicBezTo>
                      <a:pt x="3456719" y="1431877"/>
                      <a:pt x="3452808" y="1433772"/>
                      <a:pt x="3448897" y="1436613"/>
                    </a:cubicBezTo>
                    <a:cubicBezTo>
                      <a:pt x="3446941" y="1437560"/>
                      <a:pt x="3444008" y="1437560"/>
                      <a:pt x="3442053" y="1436613"/>
                    </a:cubicBezTo>
                    <a:cubicBezTo>
                      <a:pt x="3395121" y="1403463"/>
                      <a:pt x="3384366" y="1348530"/>
                      <a:pt x="3387299" y="1295491"/>
                    </a:cubicBezTo>
                    <a:cubicBezTo>
                      <a:pt x="3386321" y="1295491"/>
                      <a:pt x="3385344" y="1294544"/>
                      <a:pt x="3384366" y="1294544"/>
                    </a:cubicBezTo>
                    <a:cubicBezTo>
                      <a:pt x="3348189" y="1340953"/>
                      <a:pt x="3311035" y="1385468"/>
                      <a:pt x="3269970" y="1427142"/>
                    </a:cubicBezTo>
                    <a:cubicBezTo>
                      <a:pt x="3232815" y="1464080"/>
                      <a:pt x="3182951" y="1517119"/>
                      <a:pt x="3126241" y="1519960"/>
                    </a:cubicBezTo>
                    <a:cubicBezTo>
                      <a:pt x="3122330" y="1519960"/>
                      <a:pt x="3119397" y="1517119"/>
                      <a:pt x="3119397" y="1513330"/>
                    </a:cubicBezTo>
                    <a:cubicBezTo>
                      <a:pt x="3122330" y="1447979"/>
                      <a:pt x="3170240" y="1406305"/>
                      <a:pt x="3211305" y="1360843"/>
                    </a:cubicBezTo>
                    <a:cubicBezTo>
                      <a:pt x="3192728" y="1365579"/>
                      <a:pt x="3173173" y="1364631"/>
                      <a:pt x="3153618" y="1356107"/>
                    </a:cubicBezTo>
                    <a:cubicBezTo>
                      <a:pt x="3150685" y="1354213"/>
                      <a:pt x="3149707" y="1350424"/>
                      <a:pt x="3151663" y="1347583"/>
                    </a:cubicBezTo>
                    <a:cubicBezTo>
                      <a:pt x="3154596" y="1342847"/>
                      <a:pt x="3157529" y="1338112"/>
                      <a:pt x="3160462" y="1334323"/>
                    </a:cubicBezTo>
                    <a:cubicBezTo>
                      <a:pt x="3029445" y="1369367"/>
                      <a:pt x="2863228" y="1356107"/>
                      <a:pt x="2766431" y="1268971"/>
                    </a:cubicBezTo>
                    <a:cubicBezTo>
                      <a:pt x="2763498" y="1266130"/>
                      <a:pt x="2764476" y="1260447"/>
                      <a:pt x="2767409" y="1258553"/>
                    </a:cubicBezTo>
                    <a:cubicBezTo>
                      <a:pt x="2866161" y="1207408"/>
                      <a:pt x="2983491" y="1204567"/>
                      <a:pt x="3091042" y="1232033"/>
                    </a:cubicBezTo>
                    <a:cubicBezTo>
                      <a:pt x="3028467" y="1191307"/>
                      <a:pt x="2954158" y="1123113"/>
                      <a:pt x="3034333" y="1085228"/>
                    </a:cubicBezTo>
                    <a:cubicBezTo>
                      <a:pt x="3113530" y="1048290"/>
                      <a:pt x="3220105" y="1085228"/>
                      <a:pt x="3289525" y="1145845"/>
                    </a:cubicBezTo>
                    <a:cubicBezTo>
                      <a:pt x="3288547" y="1140162"/>
                      <a:pt x="3287569" y="1133532"/>
                      <a:pt x="3287569" y="1126902"/>
                    </a:cubicBezTo>
                    <a:cubicBezTo>
                      <a:pt x="3287569" y="1122166"/>
                      <a:pt x="3293435" y="1118378"/>
                      <a:pt x="3297347" y="1121219"/>
                    </a:cubicBezTo>
                    <a:cubicBezTo>
                      <a:pt x="3321790" y="1135426"/>
                      <a:pt x="3346234" y="1151527"/>
                      <a:pt x="3367744" y="1170470"/>
                    </a:cubicBezTo>
                    <a:cubicBezTo>
                      <a:pt x="3380455" y="1180888"/>
                      <a:pt x="3392188" y="1192254"/>
                      <a:pt x="3402943" y="1205514"/>
                    </a:cubicBezTo>
                    <a:cubicBezTo>
                      <a:pt x="3386321" y="1153422"/>
                      <a:pt x="3371655" y="1076704"/>
                      <a:pt x="3409787" y="1040713"/>
                    </a:cubicBezTo>
                    <a:cubicBezTo>
                      <a:pt x="3454764" y="997145"/>
                      <a:pt x="3486051" y="1051132"/>
                      <a:pt x="3507562" y="1095647"/>
                    </a:cubicBezTo>
                    <a:cubicBezTo>
                      <a:pt x="3507562" y="1093752"/>
                      <a:pt x="3507562" y="1091858"/>
                      <a:pt x="3507562" y="1090911"/>
                    </a:cubicBezTo>
                    <a:cubicBezTo>
                      <a:pt x="3505606" y="1055867"/>
                      <a:pt x="3499740" y="969679"/>
                      <a:pt x="3550582" y="958313"/>
                    </a:cubicBezTo>
                    <a:cubicBezTo>
                      <a:pt x="3631735" y="941265"/>
                      <a:pt x="3611203" y="1139214"/>
                      <a:pt x="3614136" y="1205514"/>
                    </a:cubicBezTo>
                    <a:cubicBezTo>
                      <a:pt x="3648357" y="1162893"/>
                      <a:pt x="3661068" y="1105118"/>
                      <a:pt x="3688445" y="1058709"/>
                    </a:cubicBezTo>
                    <a:cubicBezTo>
                      <a:pt x="3708977" y="1023665"/>
                      <a:pt x="3745154" y="979150"/>
                      <a:pt x="3793063" y="981044"/>
                    </a:cubicBezTo>
                    <a:cubicBezTo>
                      <a:pt x="3853683" y="982938"/>
                      <a:pt x="3819462" y="1082387"/>
                      <a:pt x="3801863" y="1138267"/>
                    </a:cubicBezTo>
                    <a:cubicBezTo>
                      <a:pt x="3842928" y="1087122"/>
                      <a:pt x="3878127" y="1031242"/>
                      <a:pt x="3931903" y="990515"/>
                    </a:cubicBezTo>
                    <a:cubicBezTo>
                      <a:pt x="3952436" y="974414"/>
                      <a:pt x="3982746" y="956419"/>
                      <a:pt x="4011100" y="963996"/>
                    </a:cubicBezTo>
                    <a:cubicBezTo>
                      <a:pt x="4032611" y="969679"/>
                      <a:pt x="4055099" y="989568"/>
                      <a:pt x="4054121" y="1013246"/>
                    </a:cubicBezTo>
                    <a:cubicBezTo>
                      <a:pt x="4053143" y="1075757"/>
                      <a:pt x="3960257" y="1126902"/>
                      <a:pt x="3911370" y="1156263"/>
                    </a:cubicBezTo>
                    <a:close/>
                    <a:moveTo>
                      <a:pt x="3936792" y="793513"/>
                    </a:moveTo>
                    <a:cubicBezTo>
                      <a:pt x="3947547" y="802984"/>
                      <a:pt x="3956347" y="814350"/>
                      <a:pt x="3964169" y="826662"/>
                    </a:cubicBezTo>
                    <a:cubicBezTo>
                      <a:pt x="3966124" y="829504"/>
                      <a:pt x="3964169" y="833292"/>
                      <a:pt x="3962213" y="835186"/>
                    </a:cubicBezTo>
                    <a:cubicBezTo>
                      <a:pt x="3857594" y="912851"/>
                      <a:pt x="3715821" y="894855"/>
                      <a:pt x="3598492" y="856023"/>
                    </a:cubicBezTo>
                    <a:cubicBezTo>
                      <a:pt x="3485074" y="818138"/>
                      <a:pt x="3379477" y="761310"/>
                      <a:pt x="3281703" y="695011"/>
                    </a:cubicBezTo>
                    <a:cubicBezTo>
                      <a:pt x="3317879" y="745209"/>
                      <a:pt x="3352100" y="797301"/>
                      <a:pt x="3376544" y="853182"/>
                    </a:cubicBezTo>
                    <a:cubicBezTo>
                      <a:pt x="3400010" y="907168"/>
                      <a:pt x="3422498" y="977255"/>
                      <a:pt x="3378500" y="1027454"/>
                    </a:cubicBezTo>
                    <a:cubicBezTo>
                      <a:pt x="3376544" y="1029347"/>
                      <a:pt x="3372633" y="1029347"/>
                      <a:pt x="3370677" y="1028401"/>
                    </a:cubicBezTo>
                    <a:cubicBezTo>
                      <a:pt x="3299302" y="994304"/>
                      <a:pt x="3250415" y="927058"/>
                      <a:pt x="3206416" y="863600"/>
                    </a:cubicBezTo>
                    <a:cubicBezTo>
                      <a:pt x="3217171" y="914745"/>
                      <a:pt x="3235749" y="980097"/>
                      <a:pt x="3205439" y="1019876"/>
                    </a:cubicBezTo>
                    <a:cubicBezTo>
                      <a:pt x="3178062" y="1054920"/>
                      <a:pt x="3139930" y="1047343"/>
                      <a:pt x="3109620" y="1019876"/>
                    </a:cubicBezTo>
                    <a:cubicBezTo>
                      <a:pt x="3065621" y="980097"/>
                      <a:pt x="3035311" y="925163"/>
                      <a:pt x="3010867" y="873071"/>
                    </a:cubicBezTo>
                    <a:cubicBezTo>
                      <a:pt x="3007934" y="866442"/>
                      <a:pt x="3005001" y="859812"/>
                      <a:pt x="3001090" y="853182"/>
                    </a:cubicBezTo>
                    <a:cubicBezTo>
                      <a:pt x="2994246" y="889172"/>
                      <a:pt x="2983491" y="925163"/>
                      <a:pt x="2970780" y="959260"/>
                    </a:cubicBezTo>
                    <a:cubicBezTo>
                      <a:pt x="2950247" y="1011352"/>
                      <a:pt x="2916026" y="1078598"/>
                      <a:pt x="2849540" y="1080493"/>
                    </a:cubicBezTo>
                    <a:cubicBezTo>
                      <a:pt x="2845629" y="1080493"/>
                      <a:pt x="2842695" y="1077651"/>
                      <a:pt x="2842695" y="1073863"/>
                    </a:cubicBezTo>
                    <a:cubicBezTo>
                      <a:pt x="2843673" y="1035030"/>
                      <a:pt x="2852473" y="999039"/>
                      <a:pt x="2866161" y="963049"/>
                    </a:cubicBezTo>
                    <a:cubicBezTo>
                      <a:pt x="2854428" y="979150"/>
                      <a:pt x="2841717" y="995251"/>
                      <a:pt x="2829985" y="1010405"/>
                    </a:cubicBezTo>
                    <a:cubicBezTo>
                      <a:pt x="2781097" y="1072916"/>
                      <a:pt x="2714611" y="1155316"/>
                      <a:pt x="2632480" y="1178047"/>
                    </a:cubicBezTo>
                    <a:cubicBezTo>
                      <a:pt x="2605103" y="1185624"/>
                      <a:pt x="2571860" y="1184677"/>
                      <a:pt x="2551327" y="1162893"/>
                    </a:cubicBezTo>
                    <a:cubicBezTo>
                      <a:pt x="2526883" y="1138267"/>
                      <a:pt x="2526883" y="1102276"/>
                      <a:pt x="2533728" y="1071021"/>
                    </a:cubicBezTo>
                    <a:cubicBezTo>
                      <a:pt x="2535683" y="1061550"/>
                      <a:pt x="2538617" y="1051132"/>
                      <a:pt x="2541550" y="1041660"/>
                    </a:cubicBezTo>
                    <a:cubicBezTo>
                      <a:pt x="2539594" y="1040713"/>
                      <a:pt x="2538617" y="1039766"/>
                      <a:pt x="2537639" y="1037872"/>
                    </a:cubicBezTo>
                    <a:cubicBezTo>
                      <a:pt x="2535683" y="1024612"/>
                      <a:pt x="2529817" y="1014193"/>
                      <a:pt x="2522973" y="1002828"/>
                    </a:cubicBezTo>
                    <a:cubicBezTo>
                      <a:pt x="2493640" y="1037872"/>
                      <a:pt x="2466263" y="1073863"/>
                      <a:pt x="2428131" y="1100382"/>
                    </a:cubicBezTo>
                    <a:cubicBezTo>
                      <a:pt x="2424220" y="1103224"/>
                      <a:pt x="2418354" y="1099435"/>
                      <a:pt x="2418354" y="1094700"/>
                    </a:cubicBezTo>
                    <a:cubicBezTo>
                      <a:pt x="2419332" y="1060603"/>
                      <a:pt x="2426176" y="1027454"/>
                      <a:pt x="2434976" y="995251"/>
                    </a:cubicBezTo>
                    <a:cubicBezTo>
                      <a:pt x="2379244" y="1068180"/>
                      <a:pt x="2302980" y="1127849"/>
                      <a:pt x="2221827" y="1170470"/>
                    </a:cubicBezTo>
                    <a:cubicBezTo>
                      <a:pt x="2270714" y="1163840"/>
                      <a:pt x="2320580" y="1166681"/>
                      <a:pt x="2366533" y="1186571"/>
                    </a:cubicBezTo>
                    <a:cubicBezTo>
                      <a:pt x="2371422" y="1188465"/>
                      <a:pt x="2370444" y="1195095"/>
                      <a:pt x="2366533" y="1197937"/>
                    </a:cubicBezTo>
                    <a:cubicBezTo>
                      <a:pt x="2338179" y="1214038"/>
                      <a:pt x="2308846" y="1227297"/>
                      <a:pt x="2277559" y="1238663"/>
                    </a:cubicBezTo>
                    <a:cubicBezTo>
                      <a:pt x="2305913" y="1237716"/>
                      <a:pt x="2333290" y="1240558"/>
                      <a:pt x="2356756" y="1250029"/>
                    </a:cubicBezTo>
                    <a:cubicBezTo>
                      <a:pt x="2409554" y="1269918"/>
                      <a:pt x="2370444" y="1324852"/>
                      <a:pt x="2341112" y="1346636"/>
                    </a:cubicBezTo>
                    <a:cubicBezTo>
                      <a:pt x="2286358" y="1387362"/>
                      <a:pt x="2210094" y="1402516"/>
                      <a:pt x="2143608" y="1412935"/>
                    </a:cubicBezTo>
                    <a:cubicBezTo>
                      <a:pt x="2098631" y="1419565"/>
                      <a:pt x="2051700" y="1425247"/>
                      <a:pt x="2005746" y="1425247"/>
                    </a:cubicBezTo>
                    <a:cubicBezTo>
                      <a:pt x="2048766" y="1446084"/>
                      <a:pt x="2097654" y="1483022"/>
                      <a:pt x="2059521" y="1515225"/>
                    </a:cubicBezTo>
                    <a:cubicBezTo>
                      <a:pt x="2048766" y="1523749"/>
                      <a:pt x="2033122" y="1526590"/>
                      <a:pt x="2016501" y="1527537"/>
                    </a:cubicBezTo>
                    <a:cubicBezTo>
                      <a:pt x="2083965" y="1554057"/>
                      <a:pt x="2142630" y="1594784"/>
                      <a:pt x="2095698" y="1636457"/>
                    </a:cubicBezTo>
                    <a:cubicBezTo>
                      <a:pt x="2057566" y="1669607"/>
                      <a:pt x="1982280" y="1663924"/>
                      <a:pt x="1935348" y="1659188"/>
                    </a:cubicBezTo>
                    <a:cubicBezTo>
                      <a:pt x="1917748" y="1657294"/>
                      <a:pt x="1899171" y="1656347"/>
                      <a:pt x="1879616" y="1653505"/>
                    </a:cubicBezTo>
                    <a:cubicBezTo>
                      <a:pt x="1894283" y="1660135"/>
                      <a:pt x="1907971" y="1667712"/>
                      <a:pt x="1921659" y="1675290"/>
                    </a:cubicBezTo>
                    <a:cubicBezTo>
                      <a:pt x="1950014" y="1691391"/>
                      <a:pt x="2005746" y="1720752"/>
                      <a:pt x="2007701" y="1757690"/>
                    </a:cubicBezTo>
                    <a:cubicBezTo>
                      <a:pt x="2011612" y="1830619"/>
                      <a:pt x="1895260" y="1781368"/>
                      <a:pt x="1839529" y="1754848"/>
                    </a:cubicBezTo>
                    <a:cubicBezTo>
                      <a:pt x="1869839" y="1793681"/>
                      <a:pt x="1902104" y="1833460"/>
                      <a:pt x="1900149" y="1883658"/>
                    </a:cubicBezTo>
                    <a:cubicBezTo>
                      <a:pt x="1900149" y="1888394"/>
                      <a:pt x="1894283" y="1892182"/>
                      <a:pt x="1890372" y="1889341"/>
                    </a:cubicBezTo>
                    <a:cubicBezTo>
                      <a:pt x="1862017" y="1868504"/>
                      <a:pt x="1839529" y="1842931"/>
                      <a:pt x="1818996" y="1815465"/>
                    </a:cubicBezTo>
                    <a:cubicBezTo>
                      <a:pt x="1814107" y="1828724"/>
                      <a:pt x="1809219" y="1841984"/>
                      <a:pt x="1802375" y="1854297"/>
                    </a:cubicBezTo>
                    <a:cubicBezTo>
                      <a:pt x="1800419" y="1859980"/>
                      <a:pt x="1798464" y="1864715"/>
                      <a:pt x="1794553" y="1868504"/>
                    </a:cubicBezTo>
                    <a:cubicBezTo>
                      <a:pt x="1774998" y="1902600"/>
                      <a:pt x="1749576" y="1932908"/>
                      <a:pt x="1721222" y="1962270"/>
                    </a:cubicBezTo>
                    <a:cubicBezTo>
                      <a:pt x="1757398" y="1945221"/>
                      <a:pt x="1793575" y="1938591"/>
                      <a:pt x="1809219" y="1971741"/>
                    </a:cubicBezTo>
                    <a:cubicBezTo>
                      <a:pt x="1821929" y="1999208"/>
                      <a:pt x="1790642" y="2027621"/>
                      <a:pt x="1756421" y="2050353"/>
                    </a:cubicBezTo>
                    <a:cubicBezTo>
                      <a:pt x="1863972" y="2023833"/>
                      <a:pt x="1997924" y="2052247"/>
                      <a:pt x="2019434" y="2169691"/>
                    </a:cubicBezTo>
                    <a:cubicBezTo>
                      <a:pt x="2020412" y="2173479"/>
                      <a:pt x="2018456" y="2176321"/>
                      <a:pt x="2014545" y="2177268"/>
                    </a:cubicBezTo>
                    <a:cubicBezTo>
                      <a:pt x="1940237" y="2206629"/>
                      <a:pt x="1853217" y="2206629"/>
                      <a:pt x="1771087" y="2194316"/>
                    </a:cubicBezTo>
                    <a:cubicBezTo>
                      <a:pt x="1795530" y="2205682"/>
                      <a:pt x="1819974" y="2217995"/>
                      <a:pt x="1840507" y="2233149"/>
                    </a:cubicBezTo>
                    <a:cubicBezTo>
                      <a:pt x="1871794" y="2255879"/>
                      <a:pt x="1901127" y="2301342"/>
                      <a:pt x="1848329" y="2322179"/>
                    </a:cubicBezTo>
                    <a:cubicBezTo>
                      <a:pt x="1794553" y="2343962"/>
                      <a:pt x="1724155" y="2303236"/>
                      <a:pt x="1681134" y="2274822"/>
                    </a:cubicBezTo>
                    <a:cubicBezTo>
                      <a:pt x="1672335" y="2269139"/>
                      <a:pt x="1663535" y="2263457"/>
                      <a:pt x="1653757" y="2256827"/>
                    </a:cubicBezTo>
                    <a:cubicBezTo>
                      <a:pt x="1655713" y="2306078"/>
                      <a:pt x="1652780" y="2372376"/>
                      <a:pt x="1605848" y="2370482"/>
                    </a:cubicBezTo>
                    <a:cubicBezTo>
                      <a:pt x="1572605" y="2369535"/>
                      <a:pt x="1540339" y="2347751"/>
                      <a:pt x="1513940" y="2329756"/>
                    </a:cubicBezTo>
                    <a:cubicBezTo>
                      <a:pt x="1512962" y="2328808"/>
                      <a:pt x="1511984" y="2328808"/>
                      <a:pt x="1511007" y="2327861"/>
                    </a:cubicBezTo>
                    <a:cubicBezTo>
                      <a:pt x="1541317" y="2370482"/>
                      <a:pt x="1557938" y="2421627"/>
                      <a:pt x="1554027" y="2474666"/>
                    </a:cubicBezTo>
                    <a:cubicBezTo>
                      <a:pt x="1554027" y="2479402"/>
                      <a:pt x="1548161" y="2483190"/>
                      <a:pt x="1544250" y="2480349"/>
                    </a:cubicBezTo>
                    <a:cubicBezTo>
                      <a:pt x="1484608" y="2443411"/>
                      <a:pt x="1424965" y="2405526"/>
                      <a:pt x="1369234" y="2362905"/>
                    </a:cubicBezTo>
                    <a:cubicBezTo>
                      <a:pt x="1385855" y="2399843"/>
                      <a:pt x="1396610" y="2437728"/>
                      <a:pt x="1389766" y="2481296"/>
                    </a:cubicBezTo>
                    <a:cubicBezTo>
                      <a:pt x="1389766" y="2484137"/>
                      <a:pt x="1385855" y="2486032"/>
                      <a:pt x="1382922" y="2486032"/>
                    </a:cubicBezTo>
                    <a:cubicBezTo>
                      <a:pt x="1325235" y="2490767"/>
                      <a:pt x="1259726" y="2454777"/>
                      <a:pt x="1211817" y="2402684"/>
                    </a:cubicBezTo>
                    <a:cubicBezTo>
                      <a:pt x="1212794" y="2414997"/>
                      <a:pt x="1212794" y="2427310"/>
                      <a:pt x="1210839" y="2439623"/>
                    </a:cubicBezTo>
                    <a:cubicBezTo>
                      <a:pt x="1204972" y="2478455"/>
                      <a:pt x="1176618" y="2515393"/>
                      <a:pt x="1132619" y="2512551"/>
                    </a:cubicBezTo>
                    <a:cubicBezTo>
                      <a:pt x="1097420" y="2510657"/>
                      <a:pt x="1076888" y="2480349"/>
                      <a:pt x="1071999" y="2449094"/>
                    </a:cubicBezTo>
                    <a:cubicBezTo>
                      <a:pt x="1031912" y="2528653"/>
                      <a:pt x="953692" y="2582639"/>
                      <a:pt x="876450" y="2626207"/>
                    </a:cubicBezTo>
                    <a:cubicBezTo>
                      <a:pt x="844185" y="2644202"/>
                      <a:pt x="855918" y="2601582"/>
                      <a:pt x="863739" y="2578850"/>
                    </a:cubicBezTo>
                    <a:cubicBezTo>
                      <a:pt x="839296" y="2600634"/>
                      <a:pt x="811919" y="2619577"/>
                      <a:pt x="784542" y="2633784"/>
                    </a:cubicBezTo>
                    <a:cubicBezTo>
                      <a:pt x="708278" y="2675458"/>
                      <a:pt x="610504" y="2702924"/>
                      <a:pt x="529351" y="2656515"/>
                    </a:cubicBezTo>
                    <a:cubicBezTo>
                      <a:pt x="525440" y="2654621"/>
                      <a:pt x="525440" y="2649885"/>
                      <a:pt x="528373" y="2646097"/>
                    </a:cubicBezTo>
                    <a:cubicBezTo>
                      <a:pt x="546950" y="2628101"/>
                      <a:pt x="563572" y="2608211"/>
                      <a:pt x="577260" y="2586428"/>
                    </a:cubicBezTo>
                    <a:cubicBezTo>
                      <a:pt x="556728" y="2590216"/>
                      <a:pt x="537173" y="2593057"/>
                      <a:pt x="516640" y="2596846"/>
                    </a:cubicBezTo>
                    <a:cubicBezTo>
                      <a:pt x="511751" y="2597793"/>
                      <a:pt x="506863" y="2594004"/>
                      <a:pt x="508818" y="2589269"/>
                    </a:cubicBezTo>
                    <a:cubicBezTo>
                      <a:pt x="516640" y="2562749"/>
                      <a:pt x="528373" y="2540018"/>
                      <a:pt x="544017" y="2519181"/>
                    </a:cubicBezTo>
                    <a:cubicBezTo>
                      <a:pt x="542061" y="2520128"/>
                      <a:pt x="541084" y="2520128"/>
                      <a:pt x="539128" y="2520128"/>
                    </a:cubicBezTo>
                    <a:cubicBezTo>
                      <a:pt x="472642" y="2538124"/>
                      <a:pt x="392466" y="2551384"/>
                      <a:pt x="329891" y="2514446"/>
                    </a:cubicBezTo>
                    <a:cubicBezTo>
                      <a:pt x="326957" y="2512551"/>
                      <a:pt x="325980" y="2508763"/>
                      <a:pt x="327935" y="2505921"/>
                    </a:cubicBezTo>
                    <a:cubicBezTo>
                      <a:pt x="344557" y="2475613"/>
                      <a:pt x="364112" y="2446253"/>
                      <a:pt x="386600" y="2418786"/>
                    </a:cubicBezTo>
                    <a:cubicBezTo>
                      <a:pt x="394422" y="2402684"/>
                      <a:pt x="408110" y="2388478"/>
                      <a:pt x="422777" y="2376165"/>
                    </a:cubicBezTo>
                    <a:cubicBezTo>
                      <a:pt x="454064" y="2343015"/>
                      <a:pt x="488285" y="2311760"/>
                      <a:pt x="526417" y="2286188"/>
                    </a:cubicBezTo>
                    <a:cubicBezTo>
                      <a:pt x="504907" y="2288082"/>
                      <a:pt x="482419" y="2289976"/>
                      <a:pt x="459931" y="2290923"/>
                    </a:cubicBezTo>
                    <a:cubicBezTo>
                      <a:pt x="411044" y="2291870"/>
                      <a:pt x="333802" y="2299447"/>
                      <a:pt x="291759" y="2269139"/>
                    </a:cubicBezTo>
                    <a:cubicBezTo>
                      <a:pt x="237983" y="2230307"/>
                      <a:pt x="346512" y="2177268"/>
                      <a:pt x="423754" y="2146013"/>
                    </a:cubicBezTo>
                    <a:cubicBezTo>
                      <a:pt x="397355" y="2150748"/>
                      <a:pt x="370956" y="2152642"/>
                      <a:pt x="344557" y="2146960"/>
                    </a:cubicBezTo>
                    <a:cubicBezTo>
                      <a:pt x="340646" y="2146013"/>
                      <a:pt x="338690" y="2141277"/>
                      <a:pt x="340646" y="2137488"/>
                    </a:cubicBezTo>
                    <a:cubicBezTo>
                      <a:pt x="376822" y="2086343"/>
                      <a:pt x="430598" y="2053194"/>
                      <a:pt x="490241" y="2030463"/>
                    </a:cubicBezTo>
                    <a:cubicBezTo>
                      <a:pt x="438420" y="2020045"/>
                      <a:pt x="369001" y="2007732"/>
                      <a:pt x="332824" y="1967005"/>
                    </a:cubicBezTo>
                    <a:cubicBezTo>
                      <a:pt x="298603" y="1928173"/>
                      <a:pt x="348468" y="1893129"/>
                      <a:pt x="382689" y="1880816"/>
                    </a:cubicBezTo>
                    <a:cubicBezTo>
                      <a:pt x="427665" y="1864715"/>
                      <a:pt x="481441" y="1852403"/>
                      <a:pt x="532284" y="1853350"/>
                    </a:cubicBezTo>
                    <a:cubicBezTo>
                      <a:pt x="524462" y="1847667"/>
                      <a:pt x="517618" y="1841037"/>
                      <a:pt x="510774" y="1832513"/>
                    </a:cubicBezTo>
                    <a:cubicBezTo>
                      <a:pt x="508818" y="1829671"/>
                      <a:pt x="507840" y="1823989"/>
                      <a:pt x="511751" y="1822095"/>
                    </a:cubicBezTo>
                    <a:cubicBezTo>
                      <a:pt x="567483" y="1797469"/>
                      <a:pt x="626147" y="1801258"/>
                      <a:pt x="681879" y="1819253"/>
                    </a:cubicBezTo>
                    <a:cubicBezTo>
                      <a:pt x="633969" y="1770950"/>
                      <a:pt x="555750" y="1675290"/>
                      <a:pt x="629081" y="1644034"/>
                    </a:cubicBezTo>
                    <a:cubicBezTo>
                      <a:pt x="700456" y="1614673"/>
                      <a:pt x="803119" y="1656347"/>
                      <a:pt x="859828" y="1715069"/>
                    </a:cubicBezTo>
                    <a:cubicBezTo>
                      <a:pt x="852006" y="1689496"/>
                      <a:pt x="849073" y="1663924"/>
                      <a:pt x="857873" y="1636457"/>
                    </a:cubicBezTo>
                    <a:cubicBezTo>
                      <a:pt x="858851" y="1632669"/>
                      <a:pt x="862762" y="1630775"/>
                      <a:pt x="865695" y="1631721"/>
                    </a:cubicBezTo>
                    <a:cubicBezTo>
                      <a:pt x="917515" y="1642140"/>
                      <a:pt x="943915" y="1686655"/>
                      <a:pt x="966403" y="1729276"/>
                    </a:cubicBezTo>
                    <a:cubicBezTo>
                      <a:pt x="962492" y="1670554"/>
                      <a:pt x="951736" y="1610885"/>
                      <a:pt x="982047" y="1557846"/>
                    </a:cubicBezTo>
                    <a:cubicBezTo>
                      <a:pt x="984002" y="1555004"/>
                      <a:pt x="987913" y="1554057"/>
                      <a:pt x="990846" y="1555951"/>
                    </a:cubicBezTo>
                    <a:cubicBezTo>
                      <a:pt x="1010401" y="1568264"/>
                      <a:pt x="1028001" y="1583418"/>
                      <a:pt x="1043645" y="1600466"/>
                    </a:cubicBezTo>
                    <a:cubicBezTo>
                      <a:pt x="1044622" y="1595731"/>
                      <a:pt x="1046578" y="1590995"/>
                      <a:pt x="1049511" y="1587207"/>
                    </a:cubicBezTo>
                    <a:cubicBezTo>
                      <a:pt x="1074932" y="1551216"/>
                      <a:pt x="1103287" y="1581524"/>
                      <a:pt x="1125775" y="1616567"/>
                    </a:cubicBezTo>
                    <a:cubicBezTo>
                      <a:pt x="1126753" y="1612779"/>
                      <a:pt x="1126753" y="1608043"/>
                      <a:pt x="1127731" y="1604255"/>
                    </a:cubicBezTo>
                    <a:cubicBezTo>
                      <a:pt x="1133597" y="1580577"/>
                      <a:pt x="1145330" y="1561634"/>
                      <a:pt x="1161952" y="1547427"/>
                    </a:cubicBezTo>
                    <a:cubicBezTo>
                      <a:pt x="1109154" y="1555951"/>
                      <a:pt x="1055377" y="1553110"/>
                      <a:pt x="1006490" y="1533220"/>
                    </a:cubicBezTo>
                    <a:cubicBezTo>
                      <a:pt x="1002579" y="1531326"/>
                      <a:pt x="1002579" y="1523749"/>
                      <a:pt x="1006490" y="1521855"/>
                    </a:cubicBezTo>
                    <a:cubicBezTo>
                      <a:pt x="1022134" y="1515225"/>
                      <a:pt x="1038756" y="1508595"/>
                      <a:pt x="1055377" y="1502912"/>
                    </a:cubicBezTo>
                    <a:cubicBezTo>
                      <a:pt x="1037778" y="1501965"/>
                      <a:pt x="1020179" y="1501018"/>
                      <a:pt x="1003557" y="1498176"/>
                    </a:cubicBezTo>
                    <a:cubicBezTo>
                      <a:pt x="962492" y="1493441"/>
                      <a:pt x="915560" y="1483022"/>
                      <a:pt x="885250" y="1453662"/>
                    </a:cubicBezTo>
                    <a:cubicBezTo>
                      <a:pt x="882317" y="1450820"/>
                      <a:pt x="883294" y="1446084"/>
                      <a:pt x="886228" y="1443243"/>
                    </a:cubicBezTo>
                    <a:cubicBezTo>
                      <a:pt x="915560" y="1426195"/>
                      <a:pt x="950759" y="1415776"/>
                      <a:pt x="984980" y="1418618"/>
                    </a:cubicBezTo>
                    <a:cubicBezTo>
                      <a:pt x="949781" y="1394939"/>
                      <a:pt x="919471" y="1363684"/>
                      <a:pt x="900894" y="1327693"/>
                    </a:cubicBezTo>
                    <a:cubicBezTo>
                      <a:pt x="898938" y="1323905"/>
                      <a:pt x="900894" y="1318222"/>
                      <a:pt x="906760" y="1318222"/>
                    </a:cubicBezTo>
                    <a:cubicBezTo>
                      <a:pt x="964447" y="1320116"/>
                      <a:pt x="1012357" y="1345689"/>
                      <a:pt x="1053422" y="1380733"/>
                    </a:cubicBezTo>
                    <a:cubicBezTo>
                      <a:pt x="1042667" y="1356107"/>
                      <a:pt x="1033867" y="1330535"/>
                      <a:pt x="1028001" y="1304962"/>
                    </a:cubicBezTo>
                    <a:cubicBezTo>
                      <a:pt x="1021156" y="1274654"/>
                      <a:pt x="1010401" y="1232980"/>
                      <a:pt x="1027023" y="1203619"/>
                    </a:cubicBezTo>
                    <a:cubicBezTo>
                      <a:pt x="1032889" y="1194148"/>
                      <a:pt x="1038756" y="1187518"/>
                      <a:pt x="1046578" y="1182783"/>
                    </a:cubicBezTo>
                    <a:cubicBezTo>
                      <a:pt x="1006490" y="1143003"/>
                      <a:pt x="959558" y="1088070"/>
                      <a:pt x="969336" y="1037872"/>
                    </a:cubicBezTo>
                    <a:cubicBezTo>
                      <a:pt x="981069" y="975361"/>
                      <a:pt x="1058311" y="985780"/>
                      <a:pt x="1102309" y="1004722"/>
                    </a:cubicBezTo>
                    <a:cubicBezTo>
                      <a:pt x="1149241" y="1025559"/>
                      <a:pt x="1201061" y="1057762"/>
                      <a:pt x="1236260" y="1098488"/>
                    </a:cubicBezTo>
                    <a:cubicBezTo>
                      <a:pt x="1217683" y="1036925"/>
                      <a:pt x="1195195" y="973467"/>
                      <a:pt x="1202039" y="909062"/>
                    </a:cubicBezTo>
                    <a:cubicBezTo>
                      <a:pt x="1203017" y="903380"/>
                      <a:pt x="1208883" y="900538"/>
                      <a:pt x="1213772" y="904327"/>
                    </a:cubicBezTo>
                    <a:cubicBezTo>
                      <a:pt x="1248971" y="935582"/>
                      <a:pt x="1285148" y="975361"/>
                      <a:pt x="1312524" y="1017982"/>
                    </a:cubicBezTo>
                    <a:cubicBezTo>
                      <a:pt x="1309591" y="985780"/>
                      <a:pt x="1311547" y="952630"/>
                      <a:pt x="1315458" y="922322"/>
                    </a:cubicBezTo>
                    <a:cubicBezTo>
                      <a:pt x="1319369" y="895802"/>
                      <a:pt x="1330124" y="838028"/>
                      <a:pt x="1370211" y="841816"/>
                    </a:cubicBezTo>
                    <a:cubicBezTo>
                      <a:pt x="1405410" y="844658"/>
                      <a:pt x="1431809" y="879701"/>
                      <a:pt x="1448431" y="907168"/>
                    </a:cubicBezTo>
                    <a:cubicBezTo>
                      <a:pt x="1452342" y="913798"/>
                      <a:pt x="1456253" y="920428"/>
                      <a:pt x="1459186" y="927058"/>
                    </a:cubicBezTo>
                    <a:cubicBezTo>
                      <a:pt x="1459186" y="921375"/>
                      <a:pt x="1459186" y="915692"/>
                      <a:pt x="1460164" y="909062"/>
                    </a:cubicBezTo>
                    <a:cubicBezTo>
                      <a:pt x="1462119" y="882543"/>
                      <a:pt x="1459186" y="798248"/>
                      <a:pt x="1503185" y="798248"/>
                    </a:cubicBezTo>
                    <a:cubicBezTo>
                      <a:pt x="1553050" y="798248"/>
                      <a:pt x="1548161" y="887278"/>
                      <a:pt x="1547183" y="917587"/>
                    </a:cubicBezTo>
                    <a:cubicBezTo>
                      <a:pt x="1546205" y="963049"/>
                      <a:pt x="1542295" y="1010405"/>
                      <a:pt x="1533495" y="1055867"/>
                    </a:cubicBezTo>
                    <a:cubicBezTo>
                      <a:pt x="1562827" y="1017035"/>
                      <a:pt x="1609759" y="979150"/>
                      <a:pt x="1650824" y="977255"/>
                    </a:cubicBezTo>
                    <a:cubicBezTo>
                      <a:pt x="1673312" y="976309"/>
                      <a:pt x="1685045" y="983885"/>
                      <a:pt x="1688956" y="996198"/>
                    </a:cubicBezTo>
                    <a:cubicBezTo>
                      <a:pt x="1690912" y="958313"/>
                      <a:pt x="1689934" y="919481"/>
                      <a:pt x="1697756" y="881596"/>
                    </a:cubicBezTo>
                    <a:cubicBezTo>
                      <a:pt x="1698734" y="877807"/>
                      <a:pt x="1703622" y="875913"/>
                      <a:pt x="1707533" y="877807"/>
                    </a:cubicBezTo>
                    <a:cubicBezTo>
                      <a:pt x="1774020" y="916639"/>
                      <a:pt x="1808241" y="988621"/>
                      <a:pt x="1843440" y="1053973"/>
                    </a:cubicBezTo>
                    <a:cubicBezTo>
                      <a:pt x="1836596" y="1004722"/>
                      <a:pt x="1829751" y="954525"/>
                      <a:pt x="1826818" y="904327"/>
                    </a:cubicBezTo>
                    <a:cubicBezTo>
                      <a:pt x="1826818" y="899591"/>
                      <a:pt x="1832685" y="895802"/>
                      <a:pt x="1836596" y="898644"/>
                    </a:cubicBezTo>
                    <a:cubicBezTo>
                      <a:pt x="1903082" y="941265"/>
                      <a:pt x="1917748" y="1035030"/>
                      <a:pt x="1897216" y="1114589"/>
                    </a:cubicBezTo>
                    <a:cubicBezTo>
                      <a:pt x="1941214" y="1065339"/>
                      <a:pt x="1995968" y="1021771"/>
                      <a:pt x="2030189" y="1045449"/>
                    </a:cubicBezTo>
                    <a:cubicBezTo>
                      <a:pt x="2032145" y="1044502"/>
                      <a:pt x="2034100" y="1043555"/>
                      <a:pt x="2036056" y="1041660"/>
                    </a:cubicBezTo>
                    <a:cubicBezTo>
                      <a:pt x="2081032" y="1013246"/>
                      <a:pt x="2129919" y="990515"/>
                      <a:pt x="2178807" y="970626"/>
                    </a:cubicBezTo>
                    <a:cubicBezTo>
                      <a:pt x="2103520" y="981044"/>
                      <a:pt x="2027256" y="981991"/>
                      <a:pt x="1950992" y="972520"/>
                    </a:cubicBezTo>
                    <a:cubicBezTo>
                      <a:pt x="1944148" y="971573"/>
                      <a:pt x="1941214" y="962101"/>
                      <a:pt x="1949036" y="960207"/>
                    </a:cubicBezTo>
                    <a:cubicBezTo>
                      <a:pt x="2008679" y="943159"/>
                      <a:pt x="2069299" y="927058"/>
                      <a:pt x="2130897" y="914745"/>
                    </a:cubicBezTo>
                    <a:cubicBezTo>
                      <a:pt x="2014545" y="892014"/>
                      <a:pt x="1881572" y="873071"/>
                      <a:pt x="1799441" y="784041"/>
                    </a:cubicBezTo>
                    <a:cubicBezTo>
                      <a:pt x="1797486" y="782147"/>
                      <a:pt x="1796508" y="778359"/>
                      <a:pt x="1798464" y="776464"/>
                    </a:cubicBezTo>
                    <a:cubicBezTo>
                      <a:pt x="1853217" y="695011"/>
                      <a:pt x="1974458" y="687434"/>
                      <a:pt x="2064410" y="692170"/>
                    </a:cubicBezTo>
                    <a:cubicBezTo>
                      <a:pt x="2151429" y="696905"/>
                      <a:pt x="2243338" y="711113"/>
                      <a:pt x="2325468" y="744262"/>
                    </a:cubicBezTo>
                    <a:cubicBezTo>
                      <a:pt x="2295158" y="716795"/>
                      <a:pt x="2267781" y="685540"/>
                      <a:pt x="2250182" y="648602"/>
                    </a:cubicBezTo>
                    <a:cubicBezTo>
                      <a:pt x="2247249" y="642919"/>
                      <a:pt x="2252137" y="638184"/>
                      <a:pt x="2258004" y="639131"/>
                    </a:cubicBezTo>
                    <a:cubicBezTo>
                      <a:pt x="2304935" y="647655"/>
                      <a:pt x="2349912" y="660914"/>
                      <a:pt x="2390977" y="682698"/>
                    </a:cubicBezTo>
                    <a:cubicBezTo>
                      <a:pt x="2371422" y="652390"/>
                      <a:pt x="2356756" y="617347"/>
                      <a:pt x="2346001" y="588933"/>
                    </a:cubicBezTo>
                    <a:cubicBezTo>
                      <a:pt x="2321557" y="525475"/>
                      <a:pt x="2299069" y="446863"/>
                      <a:pt x="2315691" y="378670"/>
                    </a:cubicBezTo>
                    <a:cubicBezTo>
                      <a:pt x="2328401" y="326578"/>
                      <a:pt x="2379244" y="286798"/>
                      <a:pt x="2433998" y="315213"/>
                    </a:cubicBezTo>
                    <a:cubicBezTo>
                      <a:pt x="2484840" y="341732"/>
                      <a:pt x="2524928" y="391930"/>
                      <a:pt x="2551327" y="444022"/>
                    </a:cubicBezTo>
                    <a:cubicBezTo>
                      <a:pt x="2545461" y="388142"/>
                      <a:pt x="2540572" y="329419"/>
                      <a:pt x="2563060" y="277327"/>
                    </a:cubicBezTo>
                    <a:cubicBezTo>
                      <a:pt x="2565016" y="273539"/>
                      <a:pt x="2568927" y="270697"/>
                      <a:pt x="2572838" y="273539"/>
                    </a:cubicBezTo>
                    <a:cubicBezTo>
                      <a:pt x="2630525" y="309530"/>
                      <a:pt x="2657901" y="367305"/>
                      <a:pt x="2669635" y="428868"/>
                    </a:cubicBezTo>
                    <a:cubicBezTo>
                      <a:pt x="2682345" y="353098"/>
                      <a:pt x="2702878" y="272592"/>
                      <a:pt x="2764476" y="222394"/>
                    </a:cubicBezTo>
                    <a:cubicBezTo>
                      <a:pt x="2766431" y="220500"/>
                      <a:pt x="2770342" y="219552"/>
                      <a:pt x="2772298" y="221447"/>
                    </a:cubicBezTo>
                    <a:cubicBezTo>
                      <a:pt x="2822162" y="252702"/>
                      <a:pt x="2834873" y="302900"/>
                      <a:pt x="2832918" y="356886"/>
                    </a:cubicBezTo>
                    <a:cubicBezTo>
                      <a:pt x="2857361" y="329419"/>
                      <a:pt x="2887672" y="308583"/>
                      <a:pt x="2926781" y="298164"/>
                    </a:cubicBezTo>
                    <a:cubicBezTo>
                      <a:pt x="2929715" y="297217"/>
                      <a:pt x="2934603" y="299111"/>
                      <a:pt x="2934603" y="302900"/>
                    </a:cubicBezTo>
                    <a:cubicBezTo>
                      <a:pt x="2952203" y="387194"/>
                      <a:pt x="2912115" y="478119"/>
                      <a:pt x="2872028" y="556730"/>
                    </a:cubicBezTo>
                    <a:cubicBezTo>
                      <a:pt x="2911137" y="512215"/>
                      <a:pt x="2949269" y="468647"/>
                      <a:pt x="2997179" y="433604"/>
                    </a:cubicBezTo>
                    <a:cubicBezTo>
                      <a:pt x="3015756" y="376776"/>
                      <a:pt x="3040200" y="318054"/>
                      <a:pt x="3083221" y="274486"/>
                    </a:cubicBezTo>
                    <a:cubicBezTo>
                      <a:pt x="3087131" y="270697"/>
                      <a:pt x="3092998" y="272592"/>
                      <a:pt x="3093976" y="277327"/>
                    </a:cubicBezTo>
                    <a:cubicBezTo>
                      <a:pt x="3131130" y="372988"/>
                      <a:pt x="3106686" y="477172"/>
                      <a:pt x="3116464" y="576620"/>
                    </a:cubicBezTo>
                    <a:cubicBezTo>
                      <a:pt x="3144818" y="505585"/>
                      <a:pt x="3221083" y="444969"/>
                      <a:pt x="3297347" y="435498"/>
                    </a:cubicBezTo>
                    <a:cubicBezTo>
                      <a:pt x="3321790" y="432656"/>
                      <a:pt x="3353078" y="437392"/>
                      <a:pt x="3355034" y="465806"/>
                    </a:cubicBezTo>
                    <a:cubicBezTo>
                      <a:pt x="3356989" y="492326"/>
                      <a:pt x="3343301" y="519792"/>
                      <a:pt x="3325701" y="544418"/>
                    </a:cubicBezTo>
                    <a:cubicBezTo>
                      <a:pt x="3391210" y="495167"/>
                      <a:pt x="3461608" y="451599"/>
                      <a:pt x="3544716" y="433604"/>
                    </a:cubicBezTo>
                    <a:cubicBezTo>
                      <a:pt x="3548627" y="432656"/>
                      <a:pt x="3552538" y="435498"/>
                      <a:pt x="3553516" y="440234"/>
                    </a:cubicBezTo>
                    <a:cubicBezTo>
                      <a:pt x="3553516" y="445916"/>
                      <a:pt x="3553516" y="450652"/>
                      <a:pt x="3552538" y="456335"/>
                    </a:cubicBezTo>
                    <a:cubicBezTo>
                      <a:pt x="3558405" y="449705"/>
                      <a:pt x="3565249" y="444022"/>
                      <a:pt x="3571115" y="437392"/>
                    </a:cubicBezTo>
                    <a:cubicBezTo>
                      <a:pt x="3613158" y="396666"/>
                      <a:pt x="3668890" y="350256"/>
                      <a:pt x="3732443" y="355939"/>
                    </a:cubicBezTo>
                    <a:cubicBezTo>
                      <a:pt x="3735376" y="355939"/>
                      <a:pt x="3739287" y="358780"/>
                      <a:pt x="3739287" y="362569"/>
                    </a:cubicBezTo>
                    <a:cubicBezTo>
                      <a:pt x="3735376" y="407084"/>
                      <a:pt x="3718755" y="450652"/>
                      <a:pt x="3697244" y="492326"/>
                    </a:cubicBezTo>
                    <a:cubicBezTo>
                      <a:pt x="3719732" y="480013"/>
                      <a:pt x="3745154" y="474330"/>
                      <a:pt x="3771553" y="479066"/>
                    </a:cubicBezTo>
                    <a:cubicBezTo>
                      <a:pt x="3775464" y="480013"/>
                      <a:pt x="3776442" y="483801"/>
                      <a:pt x="3776442" y="486643"/>
                    </a:cubicBezTo>
                    <a:cubicBezTo>
                      <a:pt x="3768620" y="534947"/>
                      <a:pt x="3744176" y="580409"/>
                      <a:pt x="3712888" y="621135"/>
                    </a:cubicBezTo>
                    <a:cubicBezTo>
                      <a:pt x="3779375" y="573779"/>
                      <a:pt x="3855639" y="533052"/>
                      <a:pt x="3932881" y="524528"/>
                    </a:cubicBezTo>
                    <a:cubicBezTo>
                      <a:pt x="3963191" y="521687"/>
                      <a:pt x="4021855" y="520739"/>
                      <a:pt x="4033588" y="555783"/>
                    </a:cubicBezTo>
                    <a:cubicBezTo>
                      <a:pt x="4039455" y="572831"/>
                      <a:pt x="4025767" y="590827"/>
                      <a:pt x="4008167" y="605034"/>
                    </a:cubicBezTo>
                    <a:cubicBezTo>
                      <a:pt x="4063899" y="588933"/>
                      <a:pt x="4134296" y="578514"/>
                      <a:pt x="4165584" y="623030"/>
                    </a:cubicBezTo>
                    <a:cubicBezTo>
                      <a:pt x="4167540" y="625871"/>
                      <a:pt x="4166562" y="630606"/>
                      <a:pt x="4163629" y="631554"/>
                    </a:cubicBezTo>
                    <a:cubicBezTo>
                      <a:pt x="4146029" y="641972"/>
                      <a:pt x="4127452" y="649549"/>
                      <a:pt x="4107897" y="656179"/>
                    </a:cubicBezTo>
                    <a:cubicBezTo>
                      <a:pt x="4155806" y="663756"/>
                      <a:pt x="4211538" y="677016"/>
                      <a:pt x="4235982" y="712059"/>
                    </a:cubicBezTo>
                    <a:cubicBezTo>
                      <a:pt x="4279980" y="774570"/>
                      <a:pt x="4180250" y="801089"/>
                      <a:pt x="4136252" y="805825"/>
                    </a:cubicBezTo>
                    <a:cubicBezTo>
                      <a:pt x="4067810" y="811508"/>
                      <a:pt x="4002301" y="805825"/>
                      <a:pt x="3936792" y="793513"/>
                    </a:cubicBezTo>
                    <a:close/>
                    <a:moveTo>
                      <a:pt x="5792551" y="1891235"/>
                    </a:moveTo>
                    <a:cubicBezTo>
                      <a:pt x="5763219" y="1921543"/>
                      <a:pt x="5721176" y="1929120"/>
                      <a:pt x="5679133" y="1933856"/>
                    </a:cubicBezTo>
                    <a:cubicBezTo>
                      <a:pt x="5720198" y="1940486"/>
                      <a:pt x="5765175" y="1953745"/>
                      <a:pt x="5774953" y="1985948"/>
                    </a:cubicBezTo>
                    <a:cubicBezTo>
                      <a:pt x="5781797" y="2008679"/>
                      <a:pt x="5753442" y="2030463"/>
                      <a:pt x="5737798" y="2040881"/>
                    </a:cubicBezTo>
                    <a:cubicBezTo>
                      <a:pt x="5713354" y="2057929"/>
                      <a:pt x="5685000" y="2066454"/>
                      <a:pt x="5655668" y="2069295"/>
                    </a:cubicBezTo>
                    <a:cubicBezTo>
                      <a:pt x="5603847" y="2074031"/>
                      <a:pt x="5551049" y="2067401"/>
                      <a:pt x="5500206" y="2055088"/>
                    </a:cubicBezTo>
                    <a:cubicBezTo>
                      <a:pt x="5506073" y="2066454"/>
                      <a:pt x="5509006" y="2078766"/>
                      <a:pt x="5508028" y="2092973"/>
                    </a:cubicBezTo>
                    <a:cubicBezTo>
                      <a:pt x="5508028" y="2095815"/>
                      <a:pt x="5506073" y="2097709"/>
                      <a:pt x="5503139" y="2098656"/>
                    </a:cubicBezTo>
                    <a:cubicBezTo>
                      <a:pt x="5479673" y="2107180"/>
                      <a:pt x="5453274" y="2113810"/>
                      <a:pt x="5424920" y="2117599"/>
                    </a:cubicBezTo>
                    <a:cubicBezTo>
                      <a:pt x="5462074" y="2157378"/>
                      <a:pt x="5503139" y="2209470"/>
                      <a:pt x="5495318" y="2258721"/>
                    </a:cubicBezTo>
                    <a:cubicBezTo>
                      <a:pt x="5479673" y="2362905"/>
                      <a:pt x="5324212" y="2237884"/>
                      <a:pt x="5250881" y="2176321"/>
                    </a:cubicBezTo>
                    <a:cubicBezTo>
                      <a:pt x="5271414" y="2213259"/>
                      <a:pt x="5286080" y="2255879"/>
                      <a:pt x="5298791" y="2293765"/>
                    </a:cubicBezTo>
                    <a:cubicBezTo>
                      <a:pt x="5311501" y="2335438"/>
                      <a:pt x="5337901" y="2414997"/>
                      <a:pt x="5297813" y="2450988"/>
                    </a:cubicBezTo>
                    <a:cubicBezTo>
                      <a:pt x="5281191" y="2466142"/>
                      <a:pt x="5254792" y="2471825"/>
                      <a:pt x="5232304" y="2465195"/>
                    </a:cubicBezTo>
                    <a:cubicBezTo>
                      <a:pt x="5211771" y="2459512"/>
                      <a:pt x="5204927" y="2433940"/>
                      <a:pt x="5201994" y="2415944"/>
                    </a:cubicBezTo>
                    <a:cubicBezTo>
                      <a:pt x="5198083" y="2384689"/>
                      <a:pt x="5199060" y="2353434"/>
                      <a:pt x="5203949" y="2322179"/>
                    </a:cubicBezTo>
                    <a:cubicBezTo>
                      <a:pt x="5179506" y="2370482"/>
                      <a:pt x="5144307" y="2414050"/>
                      <a:pt x="5106175" y="2450041"/>
                    </a:cubicBezTo>
                    <a:cubicBezTo>
                      <a:pt x="5043599" y="2509710"/>
                      <a:pt x="4961469" y="2565591"/>
                      <a:pt x="4869561" y="2563696"/>
                    </a:cubicBezTo>
                    <a:cubicBezTo>
                      <a:pt x="4865650" y="2563696"/>
                      <a:pt x="4862716" y="2560855"/>
                      <a:pt x="4862716" y="2557066"/>
                    </a:cubicBezTo>
                    <a:cubicBezTo>
                      <a:pt x="4858805" y="2462354"/>
                      <a:pt x="4918448" y="2380900"/>
                      <a:pt x="4954624" y="2294712"/>
                    </a:cubicBezTo>
                    <a:cubicBezTo>
                      <a:pt x="4897915" y="2365746"/>
                      <a:pt x="4820673" y="2422574"/>
                      <a:pt x="4740498" y="2466142"/>
                    </a:cubicBezTo>
                    <a:cubicBezTo>
                      <a:pt x="4737565" y="2468036"/>
                      <a:pt x="4733654" y="2466142"/>
                      <a:pt x="4731699" y="2464248"/>
                    </a:cubicBezTo>
                    <a:cubicBezTo>
                      <a:pt x="4671078" y="2540018"/>
                      <a:pt x="4594814" y="2600634"/>
                      <a:pt x="4498995" y="2621471"/>
                    </a:cubicBezTo>
                    <a:cubicBezTo>
                      <a:pt x="4496062" y="2622419"/>
                      <a:pt x="4493129" y="2621471"/>
                      <a:pt x="4491173" y="2618630"/>
                    </a:cubicBezTo>
                    <a:cubicBezTo>
                      <a:pt x="4468685" y="2573168"/>
                      <a:pt x="4510728" y="2523917"/>
                      <a:pt x="4541038" y="2491715"/>
                    </a:cubicBezTo>
                    <a:cubicBezTo>
                      <a:pt x="4560593" y="2470878"/>
                      <a:pt x="4581126" y="2451935"/>
                      <a:pt x="4602636" y="2433940"/>
                    </a:cubicBezTo>
                    <a:cubicBezTo>
                      <a:pt x="4552771" y="2462354"/>
                      <a:pt x="4498995" y="2485085"/>
                      <a:pt x="4447175" y="2504027"/>
                    </a:cubicBezTo>
                    <a:cubicBezTo>
                      <a:pt x="4378733" y="2528653"/>
                      <a:pt x="4262381" y="2564644"/>
                      <a:pt x="4206649" y="2497397"/>
                    </a:cubicBezTo>
                    <a:cubicBezTo>
                      <a:pt x="4204694" y="2494556"/>
                      <a:pt x="4203716" y="2490767"/>
                      <a:pt x="4206649" y="2487926"/>
                    </a:cubicBezTo>
                    <a:cubicBezTo>
                      <a:pt x="4305402" y="2376165"/>
                      <a:pt x="4453041" y="2325020"/>
                      <a:pt x="4574282" y="2241673"/>
                    </a:cubicBezTo>
                    <a:cubicBezTo>
                      <a:pt x="4519528" y="2253985"/>
                      <a:pt x="4454997" y="2270087"/>
                      <a:pt x="4405132" y="2251144"/>
                    </a:cubicBezTo>
                    <a:cubicBezTo>
                      <a:pt x="4383621" y="2242620"/>
                      <a:pt x="4375799" y="2215153"/>
                      <a:pt x="4389488" y="2196211"/>
                    </a:cubicBezTo>
                    <a:cubicBezTo>
                      <a:pt x="4403176" y="2177268"/>
                      <a:pt x="4424686" y="2164955"/>
                      <a:pt x="4446197" y="2156431"/>
                    </a:cubicBezTo>
                    <a:cubicBezTo>
                      <a:pt x="4345489" y="2153590"/>
                      <a:pt x="4236960" y="2158325"/>
                      <a:pt x="4153851" y="2098656"/>
                    </a:cubicBezTo>
                    <a:cubicBezTo>
                      <a:pt x="4150918" y="2096762"/>
                      <a:pt x="4148962" y="2092973"/>
                      <a:pt x="4151896" y="2090132"/>
                    </a:cubicBezTo>
                    <a:cubicBezTo>
                      <a:pt x="4191983" y="2028569"/>
                      <a:pt x="4275092" y="2015309"/>
                      <a:pt x="4344511" y="2011520"/>
                    </a:cubicBezTo>
                    <a:cubicBezTo>
                      <a:pt x="4400243" y="2008679"/>
                      <a:pt x="4455974" y="2011520"/>
                      <a:pt x="4512684" y="2013415"/>
                    </a:cubicBezTo>
                    <a:cubicBezTo>
                      <a:pt x="4435442" y="1998261"/>
                      <a:pt x="4355267" y="1977424"/>
                      <a:pt x="4306379" y="1917754"/>
                    </a:cubicBezTo>
                    <a:cubicBezTo>
                      <a:pt x="4303446" y="1914913"/>
                      <a:pt x="4303446" y="1910178"/>
                      <a:pt x="4307357" y="1907336"/>
                    </a:cubicBezTo>
                    <a:cubicBezTo>
                      <a:pt x="4373844" y="1872292"/>
                      <a:pt x="4451086" y="1871345"/>
                      <a:pt x="4524416" y="1884605"/>
                    </a:cubicBezTo>
                    <a:cubicBezTo>
                      <a:pt x="4430553" y="1846720"/>
                      <a:pt x="4326912" y="1814517"/>
                      <a:pt x="4272158" y="1729276"/>
                    </a:cubicBezTo>
                    <a:cubicBezTo>
                      <a:pt x="4270203" y="1726434"/>
                      <a:pt x="4271180" y="1721699"/>
                      <a:pt x="4274114" y="1720752"/>
                    </a:cubicBezTo>
                    <a:cubicBezTo>
                      <a:pt x="4413932" y="1649717"/>
                      <a:pt x="4603614" y="1702756"/>
                      <a:pt x="4708233" y="1813570"/>
                    </a:cubicBezTo>
                    <a:cubicBezTo>
                      <a:pt x="4662278" y="1704650"/>
                      <a:pt x="4593837" y="1582471"/>
                      <a:pt x="4636857" y="1466921"/>
                    </a:cubicBezTo>
                    <a:cubicBezTo>
                      <a:pt x="4638813" y="1462186"/>
                      <a:pt x="4643701" y="1461238"/>
                      <a:pt x="4647612" y="1464080"/>
                    </a:cubicBezTo>
                    <a:cubicBezTo>
                      <a:pt x="4675967" y="1485864"/>
                      <a:pt x="4697477" y="1514278"/>
                      <a:pt x="4715077" y="1544586"/>
                    </a:cubicBezTo>
                    <a:cubicBezTo>
                      <a:pt x="4705299" y="1491546"/>
                      <a:pt x="4708233" y="1440401"/>
                      <a:pt x="4756142" y="1442296"/>
                    </a:cubicBezTo>
                    <a:cubicBezTo>
                      <a:pt x="4824584" y="1446084"/>
                      <a:pt x="4853917" y="1535114"/>
                      <a:pt x="4867605" y="1604255"/>
                    </a:cubicBezTo>
                    <a:cubicBezTo>
                      <a:pt x="4876405" y="1530379"/>
                      <a:pt x="4894004" y="1456503"/>
                      <a:pt x="4944847" y="1399675"/>
                    </a:cubicBezTo>
                    <a:cubicBezTo>
                      <a:pt x="4946802" y="1396834"/>
                      <a:pt x="4951691" y="1396834"/>
                      <a:pt x="4954624" y="1399675"/>
                    </a:cubicBezTo>
                    <a:cubicBezTo>
                      <a:pt x="5011333" y="1458397"/>
                      <a:pt x="5018178" y="1540797"/>
                      <a:pt x="5015244" y="1622250"/>
                    </a:cubicBezTo>
                    <a:cubicBezTo>
                      <a:pt x="5048488" y="1562581"/>
                      <a:pt x="5089553" y="1505754"/>
                      <a:pt x="5145285" y="1464080"/>
                    </a:cubicBezTo>
                    <a:cubicBezTo>
                      <a:pt x="5149195" y="1461238"/>
                      <a:pt x="5157017" y="1462186"/>
                      <a:pt x="5157017" y="1468816"/>
                    </a:cubicBezTo>
                    <a:cubicBezTo>
                      <a:pt x="5157017" y="1555951"/>
                      <a:pt x="5154084" y="1646876"/>
                      <a:pt x="5132574" y="1732117"/>
                    </a:cubicBezTo>
                    <a:cubicBezTo>
                      <a:pt x="5169728" y="1672448"/>
                      <a:pt x="5222527" y="1613726"/>
                      <a:pt x="5296835" y="1616567"/>
                    </a:cubicBezTo>
                    <a:cubicBezTo>
                      <a:pt x="5300746" y="1616567"/>
                      <a:pt x="5303679" y="1619409"/>
                      <a:pt x="5303679" y="1623197"/>
                    </a:cubicBezTo>
                    <a:cubicBezTo>
                      <a:pt x="5302702" y="1678131"/>
                      <a:pt x="5284124" y="1730223"/>
                      <a:pt x="5261637" y="1781368"/>
                    </a:cubicBezTo>
                    <a:cubicBezTo>
                      <a:pt x="5291946" y="1746324"/>
                      <a:pt x="5327145" y="1713175"/>
                      <a:pt x="5360388" y="1685708"/>
                    </a:cubicBezTo>
                    <a:cubicBezTo>
                      <a:pt x="5396565" y="1654453"/>
                      <a:pt x="5479673" y="1582471"/>
                      <a:pt x="5533449" y="1619409"/>
                    </a:cubicBezTo>
                    <a:cubicBezTo>
                      <a:pt x="5589181" y="1657294"/>
                      <a:pt x="5534427" y="1729276"/>
                      <a:pt x="5504117" y="1765267"/>
                    </a:cubicBezTo>
                    <a:cubicBezTo>
                      <a:pt x="5466963" y="1809782"/>
                      <a:pt x="5423942" y="1849561"/>
                      <a:pt x="5379944" y="1886499"/>
                    </a:cubicBezTo>
                    <a:cubicBezTo>
                      <a:pt x="5446430" y="1857138"/>
                      <a:pt x="5515850" y="1832513"/>
                      <a:pt x="5587225" y="1823042"/>
                    </a:cubicBezTo>
                    <a:cubicBezTo>
                      <a:pt x="5663489" y="1812623"/>
                      <a:pt x="5746598" y="1819253"/>
                      <a:pt x="5795485" y="1883658"/>
                    </a:cubicBezTo>
                    <a:cubicBezTo>
                      <a:pt x="5794507" y="1885552"/>
                      <a:pt x="5793529" y="1889341"/>
                      <a:pt x="5792551" y="1891235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3" name="Freeform: Shape 53">
                <a:extLst>
                  <a:ext uri="{FF2B5EF4-FFF2-40B4-BE49-F238E27FC236}">
                    <a16:creationId xmlns:a16="http://schemas.microsoft.com/office/drawing/2014/main" id="{2B9C12E7-B6D1-E964-31F6-C12484F552FD}"/>
                  </a:ext>
                </a:extLst>
              </p:cNvPr>
              <p:cNvSpPr/>
              <p:nvPr/>
            </p:nvSpPr>
            <p:spPr>
              <a:xfrm>
                <a:off x="1791125" y="-819173"/>
                <a:ext cx="1777629" cy="915621"/>
              </a:xfrm>
              <a:custGeom>
                <a:avLst/>
                <a:gdLst>
                  <a:gd name="connsiteX0" fmla="*/ 23555 w 1777629"/>
                  <a:gd name="connsiteY0" fmla="*/ 842693 h 915621"/>
                  <a:gd name="connsiteX1" fmla="*/ 150662 w 1777629"/>
                  <a:gd name="connsiteY1" fmla="*/ 882472 h 915621"/>
                  <a:gd name="connsiteX2" fmla="*/ 188794 w 1777629"/>
                  <a:gd name="connsiteY2" fmla="*/ 860688 h 915621"/>
                  <a:gd name="connsiteX3" fmla="*/ 257236 w 1777629"/>
                  <a:gd name="connsiteY3" fmla="*/ 915621 h 915621"/>
                  <a:gd name="connsiteX4" fmla="*/ 301235 w 1777629"/>
                  <a:gd name="connsiteY4" fmla="*/ 801966 h 915621"/>
                  <a:gd name="connsiteX5" fmla="*/ 460607 w 1777629"/>
                  <a:gd name="connsiteY5" fmla="*/ 817120 h 915621"/>
                  <a:gd name="connsiteX6" fmla="*/ 430297 w 1777629"/>
                  <a:gd name="connsiteY6" fmla="*/ 765975 h 915621"/>
                  <a:gd name="connsiteX7" fmla="*/ 419542 w 1777629"/>
                  <a:gd name="connsiteY7" fmla="*/ 735667 h 915621"/>
                  <a:gd name="connsiteX8" fmla="*/ 504606 w 1777629"/>
                  <a:gd name="connsiteY8" fmla="*/ 699676 h 915621"/>
                  <a:gd name="connsiteX9" fmla="*/ 751975 w 1777629"/>
                  <a:gd name="connsiteY9" fmla="*/ 824697 h 915621"/>
                  <a:gd name="connsiteX10" fmla="*/ 690377 w 1777629"/>
                  <a:gd name="connsiteY10" fmla="*/ 656108 h 915621"/>
                  <a:gd name="connsiteX11" fmla="*/ 698199 w 1777629"/>
                  <a:gd name="connsiteY11" fmla="*/ 648531 h 915621"/>
                  <a:gd name="connsiteX12" fmla="*/ 812595 w 1777629"/>
                  <a:gd name="connsiteY12" fmla="*/ 726196 h 915621"/>
                  <a:gd name="connsiteX13" fmla="*/ 716776 w 1777629"/>
                  <a:gd name="connsiteY13" fmla="*/ 552871 h 915621"/>
                  <a:gd name="connsiteX14" fmla="*/ 724598 w 1777629"/>
                  <a:gd name="connsiteY14" fmla="*/ 545294 h 915621"/>
                  <a:gd name="connsiteX15" fmla="*/ 851705 w 1777629"/>
                  <a:gd name="connsiteY15" fmla="*/ 632430 h 915621"/>
                  <a:gd name="connsiteX16" fmla="*/ 882015 w 1777629"/>
                  <a:gd name="connsiteY16" fmla="*/ 491308 h 915621"/>
                  <a:gd name="connsiteX17" fmla="*/ 891793 w 1777629"/>
                  <a:gd name="connsiteY17" fmla="*/ 491308 h 915621"/>
                  <a:gd name="connsiteX18" fmla="*/ 944591 w 1777629"/>
                  <a:gd name="connsiteY18" fmla="*/ 591703 h 915621"/>
                  <a:gd name="connsiteX19" fmla="*/ 1043343 w 1777629"/>
                  <a:gd name="connsiteY19" fmla="*/ 426903 h 915621"/>
                  <a:gd name="connsiteX20" fmla="*/ 1103963 w 1777629"/>
                  <a:gd name="connsiteY20" fmla="*/ 425956 h 915621"/>
                  <a:gd name="connsiteX21" fmla="*/ 1115696 w 1777629"/>
                  <a:gd name="connsiteY21" fmla="*/ 461947 h 915621"/>
                  <a:gd name="connsiteX22" fmla="*/ 1181205 w 1777629"/>
                  <a:gd name="connsiteY22" fmla="*/ 403225 h 915621"/>
                  <a:gd name="connsiteX23" fmla="*/ 1295601 w 1777629"/>
                  <a:gd name="connsiteY23" fmla="*/ 469524 h 915621"/>
                  <a:gd name="connsiteX24" fmla="*/ 1296579 w 1777629"/>
                  <a:gd name="connsiteY24" fmla="*/ 320825 h 915621"/>
                  <a:gd name="connsiteX25" fmla="*/ 1377732 w 1777629"/>
                  <a:gd name="connsiteY25" fmla="*/ 302829 h 915621"/>
                  <a:gd name="connsiteX26" fmla="*/ 1359155 w 1777629"/>
                  <a:gd name="connsiteY26" fmla="*/ 210957 h 915621"/>
                  <a:gd name="connsiteX27" fmla="*/ 1408042 w 1777629"/>
                  <a:gd name="connsiteY27" fmla="*/ 167390 h 915621"/>
                  <a:gd name="connsiteX28" fmla="*/ 1590880 w 1777629"/>
                  <a:gd name="connsiteY28" fmla="*/ 252631 h 915621"/>
                  <a:gd name="connsiteX29" fmla="*/ 1637812 w 1777629"/>
                  <a:gd name="connsiteY29" fmla="*/ 122875 h 915621"/>
                  <a:gd name="connsiteX30" fmla="*/ 1696477 w 1777629"/>
                  <a:gd name="connsiteY30" fmla="*/ 152236 h 915621"/>
                  <a:gd name="connsiteX31" fmla="*/ 1737542 w 1777629"/>
                  <a:gd name="connsiteY31" fmla="*/ 180649 h 915621"/>
                  <a:gd name="connsiteX32" fmla="*/ 1753186 w 1777629"/>
                  <a:gd name="connsiteY32" fmla="*/ 156024 h 915621"/>
                  <a:gd name="connsiteX33" fmla="*/ 1777629 w 1777629"/>
                  <a:gd name="connsiteY33" fmla="*/ 49946 h 915621"/>
                  <a:gd name="connsiteX34" fmla="*/ 1622168 w 1777629"/>
                  <a:gd name="connsiteY34" fmla="*/ 695 h 915621"/>
                  <a:gd name="connsiteX35" fmla="*/ 1528305 w 1777629"/>
                  <a:gd name="connsiteY35" fmla="*/ 82148 h 915621"/>
                  <a:gd name="connsiteX36" fmla="*/ 1496039 w 1777629"/>
                  <a:gd name="connsiteY36" fmla="*/ 152236 h 915621"/>
                  <a:gd name="connsiteX37" fmla="*/ 1423686 w 1777629"/>
                  <a:gd name="connsiteY37" fmla="*/ 123822 h 915621"/>
                  <a:gd name="connsiteX38" fmla="*/ 1262358 w 1777629"/>
                  <a:gd name="connsiteY38" fmla="*/ 102985 h 915621"/>
                  <a:gd name="connsiteX39" fmla="*/ 1195871 w 1777629"/>
                  <a:gd name="connsiteY39" fmla="*/ 173072 h 915621"/>
                  <a:gd name="connsiteX40" fmla="*/ 1189027 w 1777629"/>
                  <a:gd name="connsiteY40" fmla="*/ 218535 h 915621"/>
                  <a:gd name="connsiteX41" fmla="*/ 1168494 w 1777629"/>
                  <a:gd name="connsiteY41" fmla="*/ 212852 h 915621"/>
                  <a:gd name="connsiteX42" fmla="*/ 966101 w 1777629"/>
                  <a:gd name="connsiteY42" fmla="*/ 210957 h 915621"/>
                  <a:gd name="connsiteX43" fmla="*/ 926992 w 1777629"/>
                  <a:gd name="connsiteY43" fmla="*/ 344503 h 915621"/>
                  <a:gd name="connsiteX44" fmla="*/ 864416 w 1777629"/>
                  <a:gd name="connsiteY44" fmla="*/ 328402 h 915621"/>
                  <a:gd name="connsiteX45" fmla="*/ 668867 w 1777629"/>
                  <a:gd name="connsiteY45" fmla="*/ 345450 h 915621"/>
                  <a:gd name="connsiteX46" fmla="*/ 649312 w 1777629"/>
                  <a:gd name="connsiteY46" fmla="*/ 469524 h 915621"/>
                  <a:gd name="connsiteX47" fmla="*/ 557404 w 1777629"/>
                  <a:gd name="connsiteY47" fmla="*/ 480889 h 915621"/>
                  <a:gd name="connsiteX48" fmla="*/ 361855 w 1777629"/>
                  <a:gd name="connsiteY48" fmla="*/ 549083 h 915621"/>
                  <a:gd name="connsiteX49" fmla="*/ 438119 w 1777629"/>
                  <a:gd name="connsiteY49" fmla="*/ 625800 h 915621"/>
                  <a:gd name="connsiteX50" fmla="*/ 324700 w 1777629"/>
                  <a:gd name="connsiteY50" fmla="*/ 647584 h 915621"/>
                  <a:gd name="connsiteX51" fmla="*/ 179017 w 1777629"/>
                  <a:gd name="connsiteY51" fmla="*/ 729037 h 915621"/>
                  <a:gd name="connsiteX52" fmla="*/ 237681 w 1777629"/>
                  <a:gd name="connsiteY52" fmla="*/ 781129 h 915621"/>
                  <a:gd name="connsiteX53" fmla="*/ 246481 w 1777629"/>
                  <a:gd name="connsiteY53" fmla="*/ 786812 h 915621"/>
                  <a:gd name="connsiteX54" fmla="*/ 219104 w 1777629"/>
                  <a:gd name="connsiteY54" fmla="*/ 787759 h 915621"/>
                  <a:gd name="connsiteX55" fmla="*/ 31377 w 1777629"/>
                  <a:gd name="connsiteY55" fmla="*/ 807649 h 915621"/>
                  <a:gd name="connsiteX56" fmla="*/ 89 w 1777629"/>
                  <a:gd name="connsiteY56" fmla="*/ 853111 h 915621"/>
                  <a:gd name="connsiteX57" fmla="*/ 23555 w 1777629"/>
                  <a:gd name="connsiteY57" fmla="*/ 842693 h 915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777629" h="915621">
                    <a:moveTo>
                      <a:pt x="23555" y="842693"/>
                    </a:moveTo>
                    <a:cubicBezTo>
                      <a:pt x="68531" y="837010"/>
                      <a:pt x="114485" y="855952"/>
                      <a:pt x="150662" y="882472"/>
                    </a:cubicBezTo>
                    <a:cubicBezTo>
                      <a:pt x="150662" y="866371"/>
                      <a:pt x="164350" y="855952"/>
                      <a:pt x="188794" y="860688"/>
                    </a:cubicBezTo>
                    <a:cubicBezTo>
                      <a:pt x="221060" y="867318"/>
                      <a:pt x="245503" y="888155"/>
                      <a:pt x="257236" y="915621"/>
                    </a:cubicBezTo>
                    <a:cubicBezTo>
                      <a:pt x="263103" y="873948"/>
                      <a:pt x="266036" y="828485"/>
                      <a:pt x="301235" y="801966"/>
                    </a:cubicBezTo>
                    <a:cubicBezTo>
                      <a:pt x="346211" y="766922"/>
                      <a:pt x="410742" y="805755"/>
                      <a:pt x="460607" y="817120"/>
                    </a:cubicBezTo>
                    <a:cubicBezTo>
                      <a:pt x="451807" y="799125"/>
                      <a:pt x="441052" y="783023"/>
                      <a:pt x="430297" y="765975"/>
                    </a:cubicBezTo>
                    <a:cubicBezTo>
                      <a:pt x="425408" y="757451"/>
                      <a:pt x="417586" y="746085"/>
                      <a:pt x="419542" y="735667"/>
                    </a:cubicBezTo>
                    <a:cubicBezTo>
                      <a:pt x="425408" y="705359"/>
                      <a:pt x="479184" y="698729"/>
                      <a:pt x="504606" y="699676"/>
                    </a:cubicBezTo>
                    <a:cubicBezTo>
                      <a:pt x="597491" y="701570"/>
                      <a:pt x="690377" y="756504"/>
                      <a:pt x="751975" y="824697"/>
                    </a:cubicBezTo>
                    <a:cubicBezTo>
                      <a:pt x="747086" y="764081"/>
                      <a:pt x="710910" y="713883"/>
                      <a:pt x="690377" y="656108"/>
                    </a:cubicBezTo>
                    <a:cubicBezTo>
                      <a:pt x="688422" y="651372"/>
                      <a:pt x="694288" y="647584"/>
                      <a:pt x="698199" y="648531"/>
                    </a:cubicBezTo>
                    <a:cubicBezTo>
                      <a:pt x="747086" y="656108"/>
                      <a:pt x="776419" y="697782"/>
                      <a:pt x="812595" y="726196"/>
                    </a:cubicBezTo>
                    <a:cubicBezTo>
                      <a:pt x="801840" y="658950"/>
                      <a:pt x="737309" y="617276"/>
                      <a:pt x="716776" y="552871"/>
                    </a:cubicBezTo>
                    <a:cubicBezTo>
                      <a:pt x="714821" y="548135"/>
                      <a:pt x="719710" y="544347"/>
                      <a:pt x="724598" y="545294"/>
                    </a:cubicBezTo>
                    <a:cubicBezTo>
                      <a:pt x="779352" y="555713"/>
                      <a:pt x="814551" y="595492"/>
                      <a:pt x="851705" y="632430"/>
                    </a:cubicBezTo>
                    <a:cubicBezTo>
                      <a:pt x="859527" y="584126"/>
                      <a:pt x="846816" y="530140"/>
                      <a:pt x="882015" y="491308"/>
                    </a:cubicBezTo>
                    <a:cubicBezTo>
                      <a:pt x="884948" y="488466"/>
                      <a:pt x="888859" y="489414"/>
                      <a:pt x="891793" y="491308"/>
                    </a:cubicBezTo>
                    <a:cubicBezTo>
                      <a:pt x="924058" y="517827"/>
                      <a:pt x="930902" y="555713"/>
                      <a:pt x="944591" y="591703"/>
                    </a:cubicBezTo>
                    <a:cubicBezTo>
                      <a:pt x="970990" y="534876"/>
                      <a:pt x="992500" y="467630"/>
                      <a:pt x="1043343" y="426903"/>
                    </a:cubicBezTo>
                    <a:cubicBezTo>
                      <a:pt x="1058987" y="414590"/>
                      <a:pt x="1088319" y="407013"/>
                      <a:pt x="1103963" y="425956"/>
                    </a:cubicBezTo>
                    <a:cubicBezTo>
                      <a:pt x="1112763" y="436374"/>
                      <a:pt x="1115696" y="448687"/>
                      <a:pt x="1115696" y="461947"/>
                    </a:cubicBezTo>
                    <a:cubicBezTo>
                      <a:pt x="1132318" y="434480"/>
                      <a:pt x="1151873" y="408907"/>
                      <a:pt x="1181205" y="403225"/>
                    </a:cubicBezTo>
                    <a:cubicBezTo>
                      <a:pt x="1226181" y="394701"/>
                      <a:pt x="1263336" y="444898"/>
                      <a:pt x="1295601" y="469524"/>
                    </a:cubicBezTo>
                    <a:cubicBezTo>
                      <a:pt x="1310268" y="423114"/>
                      <a:pt x="1288757" y="368181"/>
                      <a:pt x="1296579" y="320825"/>
                    </a:cubicBezTo>
                    <a:cubicBezTo>
                      <a:pt x="1305379" y="271574"/>
                      <a:pt x="1344488" y="282939"/>
                      <a:pt x="1377732" y="302829"/>
                    </a:cubicBezTo>
                    <a:cubicBezTo>
                      <a:pt x="1369910" y="272521"/>
                      <a:pt x="1355244" y="243160"/>
                      <a:pt x="1359155" y="210957"/>
                    </a:cubicBezTo>
                    <a:cubicBezTo>
                      <a:pt x="1362088" y="189173"/>
                      <a:pt x="1384576" y="165495"/>
                      <a:pt x="1408042" y="167390"/>
                    </a:cubicBezTo>
                    <a:cubicBezTo>
                      <a:pt x="1474529" y="170231"/>
                      <a:pt x="1532216" y="223270"/>
                      <a:pt x="1590880" y="252631"/>
                    </a:cubicBezTo>
                    <a:cubicBezTo>
                      <a:pt x="1597724" y="214746"/>
                      <a:pt x="1593813" y="134240"/>
                      <a:pt x="1637812" y="122875"/>
                    </a:cubicBezTo>
                    <a:cubicBezTo>
                      <a:pt x="1655411" y="118139"/>
                      <a:pt x="1683766" y="142764"/>
                      <a:pt x="1696477" y="152236"/>
                    </a:cubicBezTo>
                    <a:cubicBezTo>
                      <a:pt x="1709187" y="162654"/>
                      <a:pt x="1721898" y="174019"/>
                      <a:pt x="1737542" y="180649"/>
                    </a:cubicBezTo>
                    <a:cubicBezTo>
                      <a:pt x="1754164" y="188227"/>
                      <a:pt x="1752208" y="166443"/>
                      <a:pt x="1753186" y="156024"/>
                    </a:cubicBezTo>
                    <a:cubicBezTo>
                      <a:pt x="1756119" y="130452"/>
                      <a:pt x="1754164" y="72677"/>
                      <a:pt x="1777629" y="49946"/>
                    </a:cubicBezTo>
                    <a:cubicBezTo>
                      <a:pt x="1739498" y="25320"/>
                      <a:pt x="1685722" y="-4988"/>
                      <a:pt x="1622168" y="695"/>
                    </a:cubicBezTo>
                    <a:cubicBezTo>
                      <a:pt x="1560570" y="6378"/>
                      <a:pt x="1541015" y="49946"/>
                      <a:pt x="1528305" y="82148"/>
                    </a:cubicBezTo>
                    <a:cubicBezTo>
                      <a:pt x="1512661" y="102038"/>
                      <a:pt x="1501905" y="126663"/>
                      <a:pt x="1496039" y="152236"/>
                    </a:cubicBezTo>
                    <a:cubicBezTo>
                      <a:pt x="1473551" y="141817"/>
                      <a:pt x="1448130" y="133293"/>
                      <a:pt x="1423686" y="123822"/>
                    </a:cubicBezTo>
                    <a:cubicBezTo>
                      <a:pt x="1380665" y="108668"/>
                      <a:pt x="1321023" y="89725"/>
                      <a:pt x="1262358" y="102985"/>
                    </a:cubicBezTo>
                    <a:cubicBezTo>
                      <a:pt x="1216404" y="113403"/>
                      <a:pt x="1199782" y="151289"/>
                      <a:pt x="1195871" y="173072"/>
                    </a:cubicBezTo>
                    <a:cubicBezTo>
                      <a:pt x="1192938" y="188227"/>
                      <a:pt x="1190983" y="203381"/>
                      <a:pt x="1189027" y="218535"/>
                    </a:cubicBezTo>
                    <a:cubicBezTo>
                      <a:pt x="1182183" y="216640"/>
                      <a:pt x="1175339" y="214746"/>
                      <a:pt x="1168494" y="212852"/>
                    </a:cubicBezTo>
                    <a:cubicBezTo>
                      <a:pt x="1112763" y="198645"/>
                      <a:pt x="1030632" y="172125"/>
                      <a:pt x="966101" y="210957"/>
                    </a:cubicBezTo>
                    <a:cubicBezTo>
                      <a:pt x="918192" y="240319"/>
                      <a:pt x="921125" y="300935"/>
                      <a:pt x="926992" y="344503"/>
                    </a:cubicBezTo>
                    <a:cubicBezTo>
                      <a:pt x="895704" y="335979"/>
                      <a:pt x="869305" y="329349"/>
                      <a:pt x="864416" y="328402"/>
                    </a:cubicBezTo>
                    <a:cubicBezTo>
                      <a:pt x="803796" y="317036"/>
                      <a:pt x="736331" y="313247"/>
                      <a:pt x="668867" y="345450"/>
                    </a:cubicBezTo>
                    <a:cubicBezTo>
                      <a:pt x="604336" y="375758"/>
                      <a:pt x="635623" y="439216"/>
                      <a:pt x="649312" y="469524"/>
                    </a:cubicBezTo>
                    <a:cubicBezTo>
                      <a:pt x="619002" y="473312"/>
                      <a:pt x="587714" y="477101"/>
                      <a:pt x="557404" y="480889"/>
                    </a:cubicBezTo>
                    <a:cubicBezTo>
                      <a:pt x="494828" y="488466"/>
                      <a:pt x="396076" y="500779"/>
                      <a:pt x="361855" y="549083"/>
                    </a:cubicBezTo>
                    <a:cubicBezTo>
                      <a:pt x="341322" y="578443"/>
                      <a:pt x="396076" y="606857"/>
                      <a:pt x="438119" y="625800"/>
                    </a:cubicBezTo>
                    <a:cubicBezTo>
                      <a:pt x="397054" y="632430"/>
                      <a:pt x="355988" y="640007"/>
                      <a:pt x="324700" y="647584"/>
                    </a:cubicBezTo>
                    <a:cubicBezTo>
                      <a:pt x="261147" y="662738"/>
                      <a:pt x="187816" y="678839"/>
                      <a:pt x="179017" y="729037"/>
                    </a:cubicBezTo>
                    <a:cubicBezTo>
                      <a:pt x="175106" y="752715"/>
                      <a:pt x="219104" y="769764"/>
                      <a:pt x="237681" y="781129"/>
                    </a:cubicBezTo>
                    <a:cubicBezTo>
                      <a:pt x="240615" y="783023"/>
                      <a:pt x="243548" y="784918"/>
                      <a:pt x="246481" y="786812"/>
                    </a:cubicBezTo>
                    <a:cubicBezTo>
                      <a:pt x="234748" y="786812"/>
                      <a:pt x="224971" y="787759"/>
                      <a:pt x="219104" y="787759"/>
                    </a:cubicBezTo>
                    <a:cubicBezTo>
                      <a:pt x="169239" y="786812"/>
                      <a:pt x="90042" y="780182"/>
                      <a:pt x="31377" y="807649"/>
                    </a:cubicBezTo>
                    <a:cubicBezTo>
                      <a:pt x="5956" y="819961"/>
                      <a:pt x="-889" y="837010"/>
                      <a:pt x="89" y="853111"/>
                    </a:cubicBezTo>
                    <a:cubicBezTo>
                      <a:pt x="7911" y="846481"/>
                      <a:pt x="14756" y="844587"/>
                      <a:pt x="23555" y="842693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4" name="Freeform: Shape 54">
                <a:extLst>
                  <a:ext uri="{FF2B5EF4-FFF2-40B4-BE49-F238E27FC236}">
                    <a16:creationId xmlns:a16="http://schemas.microsoft.com/office/drawing/2014/main" id="{77AE55BA-58D2-BB94-F376-CABC7FACF0A0}"/>
                  </a:ext>
                </a:extLst>
              </p:cNvPr>
              <p:cNvSpPr/>
              <p:nvPr/>
            </p:nvSpPr>
            <p:spPr>
              <a:xfrm>
                <a:off x="4378327" y="-818116"/>
                <a:ext cx="2045106" cy="1365396"/>
              </a:xfrm>
              <a:custGeom>
                <a:avLst/>
                <a:gdLst>
                  <a:gd name="connsiteX0" fmla="*/ 61598 w 2045106"/>
                  <a:gd name="connsiteY0" fmla="*/ 118029 h 1365396"/>
                  <a:gd name="connsiteX1" fmla="*/ 0 w 2045106"/>
                  <a:gd name="connsiteY1" fmla="*/ 233578 h 1365396"/>
                  <a:gd name="connsiteX2" fmla="*/ 122218 w 2045106"/>
                  <a:gd name="connsiteY2" fmla="*/ 169174 h 1365396"/>
                  <a:gd name="connsiteX3" fmla="*/ 130040 w 2045106"/>
                  <a:gd name="connsiteY3" fmla="*/ 173909 h 1365396"/>
                  <a:gd name="connsiteX4" fmla="*/ 118307 w 2045106"/>
                  <a:gd name="connsiteY4" fmla="*/ 264833 h 1365396"/>
                  <a:gd name="connsiteX5" fmla="*/ 231726 w 2045106"/>
                  <a:gd name="connsiteY5" fmla="*/ 237367 h 1365396"/>
                  <a:gd name="connsiteX6" fmla="*/ 316790 w 2045106"/>
                  <a:gd name="connsiteY6" fmla="*/ 290406 h 1365396"/>
                  <a:gd name="connsiteX7" fmla="*/ 367632 w 2045106"/>
                  <a:gd name="connsiteY7" fmla="*/ 451418 h 1365396"/>
                  <a:gd name="connsiteX8" fmla="*/ 442919 w 2045106"/>
                  <a:gd name="connsiteY8" fmla="*/ 214636 h 1365396"/>
                  <a:gd name="connsiteX9" fmla="*/ 452696 w 2045106"/>
                  <a:gd name="connsiteY9" fmla="*/ 214636 h 1365396"/>
                  <a:gd name="connsiteX10" fmla="*/ 487895 w 2045106"/>
                  <a:gd name="connsiteY10" fmla="*/ 380383 h 1365396"/>
                  <a:gd name="connsiteX11" fmla="*/ 607180 w 2045106"/>
                  <a:gd name="connsiteY11" fmla="*/ 326397 h 1365396"/>
                  <a:gd name="connsiteX12" fmla="*/ 575892 w 2045106"/>
                  <a:gd name="connsiteY12" fmla="*/ 427740 h 1365396"/>
                  <a:gd name="connsiteX13" fmla="*/ 678555 w 2045106"/>
                  <a:gd name="connsiteY13" fmla="*/ 376595 h 1365396"/>
                  <a:gd name="connsiteX14" fmla="*/ 814462 w 2045106"/>
                  <a:gd name="connsiteY14" fmla="*/ 371859 h 1365396"/>
                  <a:gd name="connsiteX15" fmla="*/ 760686 w 2045106"/>
                  <a:gd name="connsiteY15" fmla="*/ 490250 h 1365396"/>
                  <a:gd name="connsiteX16" fmla="*/ 703976 w 2045106"/>
                  <a:gd name="connsiteY16" fmla="*/ 534765 h 1365396"/>
                  <a:gd name="connsiteX17" fmla="*/ 818373 w 2045106"/>
                  <a:gd name="connsiteY17" fmla="*/ 530977 h 1365396"/>
                  <a:gd name="connsiteX18" fmla="*/ 822283 w 2045106"/>
                  <a:gd name="connsiteY18" fmla="*/ 540448 h 1365396"/>
                  <a:gd name="connsiteX19" fmla="*/ 780241 w 2045106"/>
                  <a:gd name="connsiteY19" fmla="*/ 587804 h 1365396"/>
                  <a:gd name="connsiteX20" fmla="*/ 854549 w 2045106"/>
                  <a:gd name="connsiteY20" fmla="*/ 598223 h 1365396"/>
                  <a:gd name="connsiteX21" fmla="*/ 875082 w 2045106"/>
                  <a:gd name="connsiteY21" fmla="*/ 695777 h 1365396"/>
                  <a:gd name="connsiteX22" fmla="*/ 785129 w 2045106"/>
                  <a:gd name="connsiteY22" fmla="*/ 917405 h 1365396"/>
                  <a:gd name="connsiteX23" fmla="*/ 860416 w 2045106"/>
                  <a:gd name="connsiteY23" fmla="*/ 879520 h 1365396"/>
                  <a:gd name="connsiteX24" fmla="*/ 911258 w 2045106"/>
                  <a:gd name="connsiteY24" fmla="*/ 971391 h 1365396"/>
                  <a:gd name="connsiteX25" fmla="*/ 958190 w 2045106"/>
                  <a:gd name="connsiteY25" fmla="*/ 898463 h 1365396"/>
                  <a:gd name="connsiteX26" fmla="*/ 1014899 w 2045106"/>
                  <a:gd name="connsiteY26" fmla="*/ 923088 h 1365396"/>
                  <a:gd name="connsiteX27" fmla="*/ 1011966 w 2045106"/>
                  <a:gd name="connsiteY27" fmla="*/ 1100201 h 1365396"/>
                  <a:gd name="connsiteX28" fmla="*/ 1063787 w 2045106"/>
                  <a:gd name="connsiteY28" fmla="*/ 999805 h 1365396"/>
                  <a:gd name="connsiteX29" fmla="*/ 1173294 w 2045106"/>
                  <a:gd name="connsiteY29" fmla="*/ 941083 h 1365396"/>
                  <a:gd name="connsiteX30" fmla="*/ 1222181 w 2045106"/>
                  <a:gd name="connsiteY30" fmla="*/ 1049056 h 1365396"/>
                  <a:gd name="connsiteX31" fmla="*/ 1222181 w 2045106"/>
                  <a:gd name="connsiteY31" fmla="*/ 1093571 h 1365396"/>
                  <a:gd name="connsiteX32" fmla="*/ 1265202 w 2045106"/>
                  <a:gd name="connsiteY32" fmla="*/ 924982 h 1365396"/>
                  <a:gd name="connsiteX33" fmla="*/ 1340489 w 2045106"/>
                  <a:gd name="connsiteY33" fmla="*/ 886150 h 1365396"/>
                  <a:gd name="connsiteX34" fmla="*/ 1421641 w 2045106"/>
                  <a:gd name="connsiteY34" fmla="*/ 976127 h 1365396"/>
                  <a:gd name="connsiteX35" fmla="*/ 1458796 w 2045106"/>
                  <a:gd name="connsiteY35" fmla="*/ 890886 h 1365396"/>
                  <a:gd name="connsiteX36" fmla="*/ 1468573 w 2045106"/>
                  <a:gd name="connsiteY36" fmla="*/ 890886 h 1365396"/>
                  <a:gd name="connsiteX37" fmla="*/ 1435330 w 2045106"/>
                  <a:gd name="connsiteY37" fmla="*/ 1161765 h 1365396"/>
                  <a:gd name="connsiteX38" fmla="*/ 1579058 w 2045106"/>
                  <a:gd name="connsiteY38" fmla="*/ 1090730 h 1365396"/>
                  <a:gd name="connsiteX39" fmla="*/ 1585902 w 2045106"/>
                  <a:gd name="connsiteY39" fmla="*/ 1095465 h 1365396"/>
                  <a:gd name="connsiteX40" fmla="*/ 1532126 w 2045106"/>
                  <a:gd name="connsiteY40" fmla="*/ 1212909 h 1365396"/>
                  <a:gd name="connsiteX41" fmla="*/ 1713010 w 2045106"/>
                  <a:gd name="connsiteY41" fmla="*/ 1159870 h 1365396"/>
                  <a:gd name="connsiteX42" fmla="*/ 1718876 w 2045106"/>
                  <a:gd name="connsiteY42" fmla="*/ 1169341 h 1365396"/>
                  <a:gd name="connsiteX43" fmla="*/ 1542882 w 2045106"/>
                  <a:gd name="connsiteY43" fmla="*/ 1318988 h 1365396"/>
                  <a:gd name="connsiteX44" fmla="*/ 1846960 w 2045106"/>
                  <a:gd name="connsiteY44" fmla="*/ 1282997 h 1365396"/>
                  <a:gd name="connsiteX45" fmla="*/ 1987756 w 2045106"/>
                  <a:gd name="connsiteY45" fmla="*/ 1315199 h 1365396"/>
                  <a:gd name="connsiteX46" fmla="*/ 2043487 w 2045106"/>
                  <a:gd name="connsiteY46" fmla="*/ 1365397 h 1365396"/>
                  <a:gd name="connsiteX47" fmla="*/ 2043487 w 2045106"/>
                  <a:gd name="connsiteY47" fmla="*/ 1357820 h 1365396"/>
                  <a:gd name="connsiteX48" fmla="*/ 2044465 w 2045106"/>
                  <a:gd name="connsiteY48" fmla="*/ 1333195 h 1365396"/>
                  <a:gd name="connsiteX49" fmla="*/ 1887048 w 2045106"/>
                  <a:gd name="connsiteY49" fmla="*/ 1225222 h 1365396"/>
                  <a:gd name="connsiteX50" fmla="*/ 1930068 w 2045106"/>
                  <a:gd name="connsiteY50" fmla="*/ 1181654 h 1365396"/>
                  <a:gd name="connsiteX51" fmla="*/ 1953535 w 2045106"/>
                  <a:gd name="connsiteY51" fmla="*/ 1135245 h 1365396"/>
                  <a:gd name="connsiteX52" fmla="*/ 1835228 w 2045106"/>
                  <a:gd name="connsiteY52" fmla="*/ 1068946 h 1365396"/>
                  <a:gd name="connsiteX53" fmla="*/ 1799051 w 2045106"/>
                  <a:gd name="connsiteY53" fmla="*/ 1062316 h 1365396"/>
                  <a:gd name="connsiteX54" fmla="*/ 1801984 w 2045106"/>
                  <a:gd name="connsiteY54" fmla="*/ 983704 h 1365396"/>
                  <a:gd name="connsiteX55" fmla="*/ 1758963 w 2045106"/>
                  <a:gd name="connsiteY55" fmla="*/ 967603 h 1365396"/>
                  <a:gd name="connsiteX56" fmla="*/ 1704209 w 2045106"/>
                  <a:gd name="connsiteY56" fmla="*/ 945819 h 1365396"/>
                  <a:gd name="connsiteX57" fmla="*/ 1733542 w 2045106"/>
                  <a:gd name="connsiteY57" fmla="*/ 902251 h 1365396"/>
                  <a:gd name="connsiteX58" fmla="*/ 1724742 w 2045106"/>
                  <a:gd name="connsiteY58" fmla="*/ 807538 h 1365396"/>
                  <a:gd name="connsiteX59" fmla="*/ 1537015 w 2045106"/>
                  <a:gd name="connsiteY59" fmla="*/ 787649 h 1365396"/>
                  <a:gd name="connsiteX60" fmla="*/ 1509638 w 2045106"/>
                  <a:gd name="connsiteY60" fmla="*/ 786701 h 1365396"/>
                  <a:gd name="connsiteX61" fmla="*/ 1518438 w 2045106"/>
                  <a:gd name="connsiteY61" fmla="*/ 781019 h 1365396"/>
                  <a:gd name="connsiteX62" fmla="*/ 1577103 w 2045106"/>
                  <a:gd name="connsiteY62" fmla="*/ 728927 h 1365396"/>
                  <a:gd name="connsiteX63" fmla="*/ 1431419 w 2045106"/>
                  <a:gd name="connsiteY63" fmla="*/ 647474 h 1365396"/>
                  <a:gd name="connsiteX64" fmla="*/ 1318000 w 2045106"/>
                  <a:gd name="connsiteY64" fmla="*/ 625690 h 1365396"/>
                  <a:gd name="connsiteX65" fmla="*/ 1394264 w 2045106"/>
                  <a:gd name="connsiteY65" fmla="*/ 548972 h 1365396"/>
                  <a:gd name="connsiteX66" fmla="*/ 1198716 w 2045106"/>
                  <a:gd name="connsiteY66" fmla="*/ 480779 h 1365396"/>
                  <a:gd name="connsiteX67" fmla="*/ 1106807 w 2045106"/>
                  <a:gd name="connsiteY67" fmla="*/ 469413 h 1365396"/>
                  <a:gd name="connsiteX68" fmla="*/ 1087253 w 2045106"/>
                  <a:gd name="connsiteY68" fmla="*/ 345339 h 1365396"/>
                  <a:gd name="connsiteX69" fmla="*/ 891704 w 2045106"/>
                  <a:gd name="connsiteY69" fmla="*/ 328291 h 1365396"/>
                  <a:gd name="connsiteX70" fmla="*/ 829128 w 2045106"/>
                  <a:gd name="connsiteY70" fmla="*/ 344392 h 1365396"/>
                  <a:gd name="connsiteX71" fmla="*/ 790018 w 2045106"/>
                  <a:gd name="connsiteY71" fmla="*/ 210847 h 1365396"/>
                  <a:gd name="connsiteX72" fmla="*/ 587625 w 2045106"/>
                  <a:gd name="connsiteY72" fmla="*/ 212741 h 1365396"/>
                  <a:gd name="connsiteX73" fmla="*/ 567092 w 2045106"/>
                  <a:gd name="connsiteY73" fmla="*/ 218424 h 1365396"/>
                  <a:gd name="connsiteX74" fmla="*/ 560248 w 2045106"/>
                  <a:gd name="connsiteY74" fmla="*/ 172962 h 1365396"/>
                  <a:gd name="connsiteX75" fmla="*/ 493761 w 2045106"/>
                  <a:gd name="connsiteY75" fmla="*/ 102875 h 1365396"/>
                  <a:gd name="connsiteX76" fmla="*/ 332433 w 2045106"/>
                  <a:gd name="connsiteY76" fmla="*/ 123711 h 1365396"/>
                  <a:gd name="connsiteX77" fmla="*/ 260080 w 2045106"/>
                  <a:gd name="connsiteY77" fmla="*/ 152125 h 1365396"/>
                  <a:gd name="connsiteX78" fmla="*/ 227815 w 2045106"/>
                  <a:gd name="connsiteY78" fmla="*/ 82038 h 1365396"/>
                  <a:gd name="connsiteX79" fmla="*/ 133951 w 2045106"/>
                  <a:gd name="connsiteY79" fmla="*/ 584 h 1365396"/>
                  <a:gd name="connsiteX80" fmla="*/ 68442 w 2045106"/>
                  <a:gd name="connsiteY80" fmla="*/ 7214 h 1365396"/>
                  <a:gd name="connsiteX81" fmla="*/ 61598 w 2045106"/>
                  <a:gd name="connsiteY81" fmla="*/ 118029 h 136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045106" h="1365396">
                    <a:moveTo>
                      <a:pt x="61598" y="118029"/>
                    </a:moveTo>
                    <a:cubicBezTo>
                      <a:pt x="44977" y="158755"/>
                      <a:pt x="22488" y="195693"/>
                      <a:pt x="0" y="233578"/>
                    </a:cubicBezTo>
                    <a:cubicBezTo>
                      <a:pt x="37154" y="206112"/>
                      <a:pt x="75286" y="178645"/>
                      <a:pt x="122218" y="169174"/>
                    </a:cubicBezTo>
                    <a:cubicBezTo>
                      <a:pt x="125152" y="168226"/>
                      <a:pt x="130040" y="170121"/>
                      <a:pt x="130040" y="173909"/>
                    </a:cubicBezTo>
                    <a:cubicBezTo>
                      <a:pt x="135907" y="205164"/>
                      <a:pt x="122218" y="234525"/>
                      <a:pt x="118307" y="264833"/>
                    </a:cubicBezTo>
                    <a:cubicBezTo>
                      <a:pt x="154484" y="252521"/>
                      <a:pt x="192616" y="231684"/>
                      <a:pt x="231726" y="237367"/>
                    </a:cubicBezTo>
                    <a:cubicBezTo>
                      <a:pt x="265947" y="243050"/>
                      <a:pt x="296257" y="261992"/>
                      <a:pt x="316790" y="290406"/>
                    </a:cubicBezTo>
                    <a:cubicBezTo>
                      <a:pt x="350033" y="337762"/>
                      <a:pt x="357855" y="395537"/>
                      <a:pt x="367632" y="451418"/>
                    </a:cubicBezTo>
                    <a:cubicBezTo>
                      <a:pt x="377410" y="369017"/>
                      <a:pt x="374476" y="267675"/>
                      <a:pt x="442919" y="214636"/>
                    </a:cubicBezTo>
                    <a:cubicBezTo>
                      <a:pt x="445852" y="212741"/>
                      <a:pt x="449763" y="211794"/>
                      <a:pt x="452696" y="214636"/>
                    </a:cubicBezTo>
                    <a:cubicBezTo>
                      <a:pt x="497672" y="258204"/>
                      <a:pt x="492784" y="322608"/>
                      <a:pt x="487895" y="380383"/>
                    </a:cubicBezTo>
                    <a:cubicBezTo>
                      <a:pt x="517227" y="340604"/>
                      <a:pt x="570025" y="279987"/>
                      <a:pt x="607180" y="326397"/>
                    </a:cubicBezTo>
                    <a:cubicBezTo>
                      <a:pt x="629668" y="352916"/>
                      <a:pt x="601313" y="394590"/>
                      <a:pt x="575892" y="427740"/>
                    </a:cubicBezTo>
                    <a:cubicBezTo>
                      <a:pt x="608157" y="406903"/>
                      <a:pt x="643356" y="389854"/>
                      <a:pt x="678555" y="376595"/>
                    </a:cubicBezTo>
                    <a:cubicBezTo>
                      <a:pt x="715709" y="361441"/>
                      <a:pt x="781218" y="335868"/>
                      <a:pt x="814462" y="371859"/>
                    </a:cubicBezTo>
                    <a:cubicBezTo>
                      <a:pt x="849661" y="410691"/>
                      <a:pt x="787085" y="467519"/>
                      <a:pt x="760686" y="490250"/>
                    </a:cubicBezTo>
                    <a:cubicBezTo>
                      <a:pt x="742108" y="506351"/>
                      <a:pt x="723531" y="520558"/>
                      <a:pt x="703976" y="534765"/>
                    </a:cubicBezTo>
                    <a:cubicBezTo>
                      <a:pt x="742108" y="522453"/>
                      <a:pt x="782196" y="517717"/>
                      <a:pt x="818373" y="530977"/>
                    </a:cubicBezTo>
                    <a:cubicBezTo>
                      <a:pt x="822283" y="532871"/>
                      <a:pt x="824239" y="536659"/>
                      <a:pt x="822283" y="540448"/>
                    </a:cubicBezTo>
                    <a:cubicBezTo>
                      <a:pt x="812506" y="559391"/>
                      <a:pt x="797840" y="574545"/>
                      <a:pt x="780241" y="587804"/>
                    </a:cubicBezTo>
                    <a:cubicBezTo>
                      <a:pt x="806640" y="582121"/>
                      <a:pt x="833039" y="583069"/>
                      <a:pt x="854549" y="598223"/>
                    </a:cubicBezTo>
                    <a:cubicBezTo>
                      <a:pt x="883881" y="620007"/>
                      <a:pt x="880948" y="664522"/>
                      <a:pt x="875082" y="695777"/>
                    </a:cubicBezTo>
                    <a:cubicBezTo>
                      <a:pt x="860416" y="771547"/>
                      <a:pt x="826195" y="848265"/>
                      <a:pt x="785129" y="917405"/>
                    </a:cubicBezTo>
                    <a:cubicBezTo>
                      <a:pt x="808595" y="898463"/>
                      <a:pt x="834994" y="884256"/>
                      <a:pt x="860416" y="879520"/>
                    </a:cubicBezTo>
                    <a:cubicBezTo>
                      <a:pt x="919080" y="868154"/>
                      <a:pt x="917125" y="926877"/>
                      <a:pt x="911258" y="971391"/>
                    </a:cubicBezTo>
                    <a:cubicBezTo>
                      <a:pt x="922991" y="944872"/>
                      <a:pt x="934724" y="915511"/>
                      <a:pt x="958190" y="898463"/>
                    </a:cubicBezTo>
                    <a:cubicBezTo>
                      <a:pt x="982634" y="880467"/>
                      <a:pt x="1007078" y="898463"/>
                      <a:pt x="1014899" y="923088"/>
                    </a:cubicBezTo>
                    <a:cubicBezTo>
                      <a:pt x="1033476" y="978021"/>
                      <a:pt x="1024677" y="1040532"/>
                      <a:pt x="1011966" y="1100201"/>
                    </a:cubicBezTo>
                    <a:cubicBezTo>
                      <a:pt x="1026632" y="1065157"/>
                      <a:pt x="1042276" y="1031061"/>
                      <a:pt x="1063787" y="999805"/>
                    </a:cubicBezTo>
                    <a:cubicBezTo>
                      <a:pt x="1086275" y="967603"/>
                      <a:pt x="1127340" y="921194"/>
                      <a:pt x="1173294" y="941083"/>
                    </a:cubicBezTo>
                    <a:cubicBezTo>
                      <a:pt x="1213381" y="958132"/>
                      <a:pt x="1220226" y="1012118"/>
                      <a:pt x="1222181" y="1049056"/>
                    </a:cubicBezTo>
                    <a:cubicBezTo>
                      <a:pt x="1223159" y="1064210"/>
                      <a:pt x="1223159" y="1078417"/>
                      <a:pt x="1222181" y="1093571"/>
                    </a:cubicBezTo>
                    <a:cubicBezTo>
                      <a:pt x="1230003" y="1034849"/>
                      <a:pt x="1236847" y="976127"/>
                      <a:pt x="1265202" y="924982"/>
                    </a:cubicBezTo>
                    <a:cubicBezTo>
                      <a:pt x="1279868" y="898463"/>
                      <a:pt x="1307245" y="870996"/>
                      <a:pt x="1340489" y="886150"/>
                    </a:cubicBezTo>
                    <a:cubicBezTo>
                      <a:pt x="1378621" y="903198"/>
                      <a:pt x="1398176" y="942978"/>
                      <a:pt x="1421641" y="976127"/>
                    </a:cubicBezTo>
                    <a:cubicBezTo>
                      <a:pt x="1423597" y="943925"/>
                      <a:pt x="1431419" y="912670"/>
                      <a:pt x="1458796" y="890886"/>
                    </a:cubicBezTo>
                    <a:cubicBezTo>
                      <a:pt x="1461729" y="888991"/>
                      <a:pt x="1465640" y="888044"/>
                      <a:pt x="1468573" y="890886"/>
                    </a:cubicBezTo>
                    <a:cubicBezTo>
                      <a:pt x="1538971" y="960973"/>
                      <a:pt x="1472484" y="1081258"/>
                      <a:pt x="1435330" y="1161765"/>
                    </a:cubicBezTo>
                    <a:cubicBezTo>
                      <a:pt x="1477373" y="1127668"/>
                      <a:pt x="1521371" y="1093571"/>
                      <a:pt x="1579058" y="1090730"/>
                    </a:cubicBezTo>
                    <a:cubicBezTo>
                      <a:pt x="1581991" y="1090730"/>
                      <a:pt x="1584925" y="1092624"/>
                      <a:pt x="1585902" y="1095465"/>
                    </a:cubicBezTo>
                    <a:cubicBezTo>
                      <a:pt x="1596658" y="1140928"/>
                      <a:pt x="1566347" y="1179760"/>
                      <a:pt x="1532126" y="1212909"/>
                    </a:cubicBezTo>
                    <a:cubicBezTo>
                      <a:pt x="1587858" y="1180707"/>
                      <a:pt x="1647500" y="1155135"/>
                      <a:pt x="1713010" y="1159870"/>
                    </a:cubicBezTo>
                    <a:cubicBezTo>
                      <a:pt x="1717898" y="1159870"/>
                      <a:pt x="1721809" y="1165553"/>
                      <a:pt x="1718876" y="1169341"/>
                    </a:cubicBezTo>
                    <a:cubicBezTo>
                      <a:pt x="1675855" y="1235641"/>
                      <a:pt x="1601546" y="1267843"/>
                      <a:pt x="1542882" y="1318988"/>
                    </a:cubicBezTo>
                    <a:cubicBezTo>
                      <a:pt x="1642612" y="1301940"/>
                      <a:pt x="1744297" y="1278261"/>
                      <a:pt x="1846960" y="1282997"/>
                    </a:cubicBezTo>
                    <a:cubicBezTo>
                      <a:pt x="1893892" y="1284891"/>
                      <a:pt x="1946690" y="1291521"/>
                      <a:pt x="1987756" y="1315199"/>
                    </a:cubicBezTo>
                    <a:cubicBezTo>
                      <a:pt x="2011221" y="1328459"/>
                      <a:pt x="2027843" y="1346454"/>
                      <a:pt x="2043487" y="1365397"/>
                    </a:cubicBezTo>
                    <a:cubicBezTo>
                      <a:pt x="2043487" y="1362556"/>
                      <a:pt x="2043487" y="1360661"/>
                      <a:pt x="2043487" y="1357820"/>
                    </a:cubicBezTo>
                    <a:cubicBezTo>
                      <a:pt x="2045442" y="1350243"/>
                      <a:pt x="2045442" y="1341719"/>
                      <a:pt x="2044465" y="1333195"/>
                    </a:cubicBezTo>
                    <a:cubicBezTo>
                      <a:pt x="2039576" y="1289627"/>
                      <a:pt x="1962334" y="1248900"/>
                      <a:pt x="1887048" y="1225222"/>
                    </a:cubicBezTo>
                    <a:cubicBezTo>
                      <a:pt x="1902692" y="1211962"/>
                      <a:pt x="1917358" y="1196808"/>
                      <a:pt x="1930068" y="1181654"/>
                    </a:cubicBezTo>
                    <a:cubicBezTo>
                      <a:pt x="1938868" y="1171236"/>
                      <a:pt x="1962334" y="1154187"/>
                      <a:pt x="1953535" y="1135245"/>
                    </a:cubicBezTo>
                    <a:cubicBezTo>
                      <a:pt x="1933979" y="1092624"/>
                      <a:pt x="1884115" y="1078417"/>
                      <a:pt x="1835228" y="1068946"/>
                    </a:cubicBezTo>
                    <a:cubicBezTo>
                      <a:pt x="1823494" y="1067052"/>
                      <a:pt x="1810784" y="1064210"/>
                      <a:pt x="1799051" y="1062316"/>
                    </a:cubicBezTo>
                    <a:cubicBezTo>
                      <a:pt x="1823494" y="1033902"/>
                      <a:pt x="1837183" y="1002647"/>
                      <a:pt x="1801984" y="983704"/>
                    </a:cubicBezTo>
                    <a:cubicBezTo>
                      <a:pt x="1789274" y="977074"/>
                      <a:pt x="1774607" y="971391"/>
                      <a:pt x="1758963" y="967603"/>
                    </a:cubicBezTo>
                    <a:cubicBezTo>
                      <a:pt x="1742341" y="957185"/>
                      <a:pt x="1723765" y="950555"/>
                      <a:pt x="1704209" y="945819"/>
                    </a:cubicBezTo>
                    <a:cubicBezTo>
                      <a:pt x="1713987" y="930665"/>
                      <a:pt x="1722787" y="916458"/>
                      <a:pt x="1733542" y="902251"/>
                    </a:cubicBezTo>
                    <a:cubicBezTo>
                      <a:pt x="1746252" y="886150"/>
                      <a:pt x="1782429" y="835005"/>
                      <a:pt x="1724742" y="807538"/>
                    </a:cubicBezTo>
                    <a:cubicBezTo>
                      <a:pt x="1666077" y="779124"/>
                      <a:pt x="1586880" y="786701"/>
                      <a:pt x="1537015" y="787649"/>
                    </a:cubicBezTo>
                    <a:cubicBezTo>
                      <a:pt x="1531149" y="787649"/>
                      <a:pt x="1521371" y="787649"/>
                      <a:pt x="1509638" y="786701"/>
                    </a:cubicBezTo>
                    <a:cubicBezTo>
                      <a:pt x="1512572" y="784807"/>
                      <a:pt x="1515505" y="782913"/>
                      <a:pt x="1518438" y="781019"/>
                    </a:cubicBezTo>
                    <a:cubicBezTo>
                      <a:pt x="1536038" y="769653"/>
                      <a:pt x="1581014" y="751658"/>
                      <a:pt x="1577103" y="728927"/>
                    </a:cubicBezTo>
                    <a:cubicBezTo>
                      <a:pt x="1568303" y="678729"/>
                      <a:pt x="1494972" y="662628"/>
                      <a:pt x="1431419" y="647474"/>
                    </a:cubicBezTo>
                    <a:cubicBezTo>
                      <a:pt x="1400131" y="639896"/>
                      <a:pt x="1359066" y="631372"/>
                      <a:pt x="1318000" y="625690"/>
                    </a:cubicBezTo>
                    <a:cubicBezTo>
                      <a:pt x="1360043" y="606747"/>
                      <a:pt x="1414797" y="578333"/>
                      <a:pt x="1394264" y="548972"/>
                    </a:cubicBezTo>
                    <a:cubicBezTo>
                      <a:pt x="1361021" y="500669"/>
                      <a:pt x="1262269" y="488356"/>
                      <a:pt x="1198716" y="480779"/>
                    </a:cubicBezTo>
                    <a:cubicBezTo>
                      <a:pt x="1168405" y="476990"/>
                      <a:pt x="1137117" y="473202"/>
                      <a:pt x="1106807" y="469413"/>
                    </a:cubicBezTo>
                    <a:cubicBezTo>
                      <a:pt x="1121474" y="439105"/>
                      <a:pt x="1151784" y="376595"/>
                      <a:pt x="1087253" y="345339"/>
                    </a:cubicBezTo>
                    <a:cubicBezTo>
                      <a:pt x="1019788" y="313137"/>
                      <a:pt x="951346" y="316925"/>
                      <a:pt x="891704" y="328291"/>
                    </a:cubicBezTo>
                    <a:cubicBezTo>
                      <a:pt x="886815" y="329238"/>
                      <a:pt x="860416" y="335868"/>
                      <a:pt x="829128" y="344392"/>
                    </a:cubicBezTo>
                    <a:cubicBezTo>
                      <a:pt x="834994" y="300824"/>
                      <a:pt x="838905" y="239261"/>
                      <a:pt x="790018" y="210847"/>
                    </a:cubicBezTo>
                    <a:cubicBezTo>
                      <a:pt x="724509" y="172015"/>
                      <a:pt x="642378" y="198534"/>
                      <a:pt x="587625" y="212741"/>
                    </a:cubicBezTo>
                    <a:cubicBezTo>
                      <a:pt x="580781" y="214636"/>
                      <a:pt x="573937" y="216530"/>
                      <a:pt x="567092" y="218424"/>
                    </a:cubicBezTo>
                    <a:cubicBezTo>
                      <a:pt x="565137" y="203270"/>
                      <a:pt x="563181" y="188116"/>
                      <a:pt x="560248" y="172962"/>
                    </a:cubicBezTo>
                    <a:cubicBezTo>
                      <a:pt x="556337" y="151178"/>
                      <a:pt x="539715" y="113293"/>
                      <a:pt x="493761" y="102875"/>
                    </a:cubicBezTo>
                    <a:cubicBezTo>
                      <a:pt x="435097" y="89615"/>
                      <a:pt x="375454" y="108557"/>
                      <a:pt x="332433" y="123711"/>
                    </a:cubicBezTo>
                    <a:cubicBezTo>
                      <a:pt x="307012" y="132235"/>
                      <a:pt x="282569" y="141707"/>
                      <a:pt x="260080" y="152125"/>
                    </a:cubicBezTo>
                    <a:cubicBezTo>
                      <a:pt x="254214" y="126553"/>
                      <a:pt x="243459" y="102875"/>
                      <a:pt x="227815" y="82038"/>
                    </a:cubicBezTo>
                    <a:cubicBezTo>
                      <a:pt x="215104" y="49835"/>
                      <a:pt x="195549" y="6267"/>
                      <a:pt x="133951" y="584"/>
                    </a:cubicBezTo>
                    <a:cubicBezTo>
                      <a:pt x="110485" y="-1310"/>
                      <a:pt x="88975" y="1532"/>
                      <a:pt x="68442" y="7214"/>
                    </a:cubicBezTo>
                    <a:cubicBezTo>
                      <a:pt x="89953" y="34681"/>
                      <a:pt x="75286" y="84879"/>
                      <a:pt x="61598" y="118029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5" name="Freeform: Shape 55">
                <a:extLst>
                  <a:ext uri="{FF2B5EF4-FFF2-40B4-BE49-F238E27FC236}">
                    <a16:creationId xmlns:a16="http://schemas.microsoft.com/office/drawing/2014/main" id="{588CB616-39BD-483E-C331-7BD2FBD094EC}"/>
                  </a:ext>
                </a:extLst>
              </p:cNvPr>
              <p:cNvSpPr/>
              <p:nvPr/>
            </p:nvSpPr>
            <p:spPr>
              <a:xfrm>
                <a:off x="985122" y="435519"/>
                <a:ext cx="6056557" cy="2191018"/>
              </a:xfrm>
              <a:custGeom>
                <a:avLst/>
                <a:gdLst>
                  <a:gd name="connsiteX0" fmla="*/ 5887433 w 6056557"/>
                  <a:gd name="connsiteY0" fmla="*/ 647836 h 2191018"/>
                  <a:gd name="connsiteX1" fmla="*/ 5975430 w 6056557"/>
                  <a:gd name="connsiteY1" fmla="*/ 567330 h 2191018"/>
                  <a:gd name="connsiteX2" fmla="*/ 5793569 w 6056557"/>
                  <a:gd name="connsiteY2" fmla="*/ 515238 h 2191018"/>
                  <a:gd name="connsiteX3" fmla="*/ 5800413 w 6056557"/>
                  <a:gd name="connsiteY3" fmla="*/ 504820 h 2191018"/>
                  <a:gd name="connsiteX4" fmla="*/ 5774992 w 6056557"/>
                  <a:gd name="connsiteY4" fmla="*/ 434732 h 2191018"/>
                  <a:gd name="connsiteX5" fmla="*/ 5693839 w 6056557"/>
                  <a:gd name="connsiteY5" fmla="*/ 433785 h 2191018"/>
                  <a:gd name="connsiteX6" fmla="*/ 5671351 w 6056557"/>
                  <a:gd name="connsiteY6" fmla="*/ 324865 h 2191018"/>
                  <a:gd name="connsiteX7" fmla="*/ 5663529 w 6056557"/>
                  <a:gd name="connsiteY7" fmla="*/ 317288 h 2191018"/>
                  <a:gd name="connsiteX8" fmla="*/ 5571621 w 6056557"/>
                  <a:gd name="connsiteY8" fmla="*/ 362751 h 2191018"/>
                  <a:gd name="connsiteX9" fmla="*/ 5558910 w 6056557"/>
                  <a:gd name="connsiteY9" fmla="*/ 334337 h 2191018"/>
                  <a:gd name="connsiteX10" fmla="*/ 5569666 w 6056557"/>
                  <a:gd name="connsiteY10" fmla="*/ 329601 h 2191018"/>
                  <a:gd name="connsiteX11" fmla="*/ 5489491 w 6056557"/>
                  <a:gd name="connsiteY11" fmla="*/ 214051 h 2191018"/>
                  <a:gd name="connsiteX12" fmla="*/ 5481668 w 6056557"/>
                  <a:gd name="connsiteY12" fmla="*/ 209316 h 2191018"/>
                  <a:gd name="connsiteX13" fmla="*/ 5518822 w 6056557"/>
                  <a:gd name="connsiteY13" fmla="*/ 340019 h 2191018"/>
                  <a:gd name="connsiteX14" fmla="*/ 5468958 w 6056557"/>
                  <a:gd name="connsiteY14" fmla="*/ 434732 h 2191018"/>
                  <a:gd name="connsiteX15" fmla="*/ 5587265 w 6056557"/>
                  <a:gd name="connsiteY15" fmla="*/ 390217 h 2191018"/>
                  <a:gd name="connsiteX16" fmla="*/ 5614642 w 6056557"/>
                  <a:gd name="connsiteY16" fmla="*/ 437574 h 2191018"/>
                  <a:gd name="connsiteX17" fmla="*/ 5600953 w 6056557"/>
                  <a:gd name="connsiteY17" fmla="*/ 465040 h 2191018"/>
                  <a:gd name="connsiteX18" fmla="*/ 5679173 w 6056557"/>
                  <a:gd name="connsiteY18" fmla="*/ 462199 h 2191018"/>
                  <a:gd name="connsiteX19" fmla="*/ 5737838 w 6056557"/>
                  <a:gd name="connsiteY19" fmla="*/ 502926 h 2191018"/>
                  <a:gd name="connsiteX20" fmla="*/ 5648863 w 6056557"/>
                  <a:gd name="connsiteY20" fmla="*/ 554071 h 2191018"/>
                  <a:gd name="connsiteX21" fmla="*/ 5747615 w 6056557"/>
                  <a:gd name="connsiteY21" fmla="*/ 547441 h 2191018"/>
                  <a:gd name="connsiteX22" fmla="*/ 5869833 w 6056557"/>
                  <a:gd name="connsiteY22" fmla="*/ 564489 h 2191018"/>
                  <a:gd name="connsiteX23" fmla="*/ 5810191 w 6056557"/>
                  <a:gd name="connsiteY23" fmla="*/ 670567 h 2191018"/>
                  <a:gd name="connsiteX24" fmla="*/ 5903076 w 6056557"/>
                  <a:gd name="connsiteY24" fmla="*/ 745391 h 2191018"/>
                  <a:gd name="connsiteX25" fmla="*/ 5678195 w 6056557"/>
                  <a:gd name="connsiteY25" fmla="*/ 845786 h 2191018"/>
                  <a:gd name="connsiteX26" fmla="*/ 5778903 w 6056557"/>
                  <a:gd name="connsiteY26" fmla="*/ 904508 h 2191018"/>
                  <a:gd name="connsiteX27" fmla="*/ 5799435 w 6056557"/>
                  <a:gd name="connsiteY27" fmla="*/ 975543 h 2191018"/>
                  <a:gd name="connsiteX28" fmla="*/ 5709483 w 6056557"/>
                  <a:gd name="connsiteY28" fmla="*/ 1026688 h 2191018"/>
                  <a:gd name="connsiteX29" fmla="*/ 5615620 w 6056557"/>
                  <a:gd name="connsiteY29" fmla="*/ 1040895 h 2191018"/>
                  <a:gd name="connsiteX30" fmla="*/ 5678195 w 6056557"/>
                  <a:gd name="connsiteY30" fmla="*/ 1090146 h 2191018"/>
                  <a:gd name="connsiteX31" fmla="*/ 5527623 w 6056557"/>
                  <a:gd name="connsiteY31" fmla="*/ 1126137 h 2191018"/>
                  <a:gd name="connsiteX32" fmla="*/ 5719260 w 6056557"/>
                  <a:gd name="connsiteY32" fmla="*/ 1284307 h 2191018"/>
                  <a:gd name="connsiteX33" fmla="*/ 5488513 w 6056557"/>
                  <a:gd name="connsiteY33" fmla="*/ 1331663 h 2191018"/>
                  <a:gd name="connsiteX34" fmla="*/ 5354562 w 6056557"/>
                  <a:gd name="connsiteY34" fmla="*/ 1317456 h 2191018"/>
                  <a:gd name="connsiteX35" fmla="*/ 5389760 w 6056557"/>
                  <a:gd name="connsiteY35" fmla="*/ 1371443 h 2191018"/>
                  <a:gd name="connsiteX36" fmla="*/ 5384872 w 6056557"/>
                  <a:gd name="connsiteY36" fmla="*/ 1379020 h 2191018"/>
                  <a:gd name="connsiteX37" fmla="*/ 5192256 w 6056557"/>
                  <a:gd name="connsiteY37" fmla="*/ 1334505 h 2191018"/>
                  <a:gd name="connsiteX38" fmla="*/ 5256788 w 6056557"/>
                  <a:gd name="connsiteY38" fmla="*/ 1490781 h 2191018"/>
                  <a:gd name="connsiteX39" fmla="*/ 5248965 w 6056557"/>
                  <a:gd name="connsiteY39" fmla="*/ 1498358 h 2191018"/>
                  <a:gd name="connsiteX40" fmla="*/ 5012351 w 6056557"/>
                  <a:gd name="connsiteY40" fmla="*/ 1349659 h 2191018"/>
                  <a:gd name="connsiteX41" fmla="*/ 4982041 w 6056557"/>
                  <a:gd name="connsiteY41" fmla="*/ 1671682 h 2191018"/>
                  <a:gd name="connsiteX42" fmla="*/ 4973241 w 6056557"/>
                  <a:gd name="connsiteY42" fmla="*/ 1673577 h 2191018"/>
                  <a:gd name="connsiteX43" fmla="*/ 4907732 w 6056557"/>
                  <a:gd name="connsiteY43" fmla="*/ 1566552 h 2191018"/>
                  <a:gd name="connsiteX44" fmla="*/ 4881333 w 6056557"/>
                  <a:gd name="connsiteY44" fmla="*/ 1699149 h 2191018"/>
                  <a:gd name="connsiteX45" fmla="*/ 4869600 w 6056557"/>
                  <a:gd name="connsiteY45" fmla="*/ 1701044 h 2191018"/>
                  <a:gd name="connsiteX46" fmla="*/ 4845157 w 6056557"/>
                  <a:gd name="connsiteY46" fmla="*/ 1621484 h 2191018"/>
                  <a:gd name="connsiteX47" fmla="*/ 4828535 w 6056557"/>
                  <a:gd name="connsiteY47" fmla="*/ 1680207 h 2191018"/>
                  <a:gd name="connsiteX48" fmla="*/ 4752271 w 6056557"/>
                  <a:gd name="connsiteY48" fmla="*/ 1779656 h 2191018"/>
                  <a:gd name="connsiteX49" fmla="*/ 4635919 w 6056557"/>
                  <a:gd name="connsiteY49" fmla="*/ 1701991 h 2191018"/>
                  <a:gd name="connsiteX50" fmla="*/ 4570410 w 6056557"/>
                  <a:gd name="connsiteY50" fmla="*/ 1561816 h 2191018"/>
                  <a:gd name="connsiteX51" fmla="*/ 4517612 w 6056557"/>
                  <a:gd name="connsiteY51" fmla="*/ 1726616 h 2191018"/>
                  <a:gd name="connsiteX52" fmla="*/ 4506857 w 6056557"/>
                  <a:gd name="connsiteY52" fmla="*/ 1727563 h 2191018"/>
                  <a:gd name="connsiteX53" fmla="*/ 4476547 w 6056557"/>
                  <a:gd name="connsiteY53" fmla="*/ 1577917 h 2191018"/>
                  <a:gd name="connsiteX54" fmla="*/ 4396372 w 6056557"/>
                  <a:gd name="connsiteY54" fmla="*/ 1710515 h 2191018"/>
                  <a:gd name="connsiteX55" fmla="*/ 4385616 w 6056557"/>
                  <a:gd name="connsiteY55" fmla="*/ 1707674 h 2191018"/>
                  <a:gd name="connsiteX56" fmla="*/ 4386594 w 6056557"/>
                  <a:gd name="connsiteY56" fmla="*/ 1522983 h 2191018"/>
                  <a:gd name="connsiteX57" fmla="*/ 4314241 w 6056557"/>
                  <a:gd name="connsiteY57" fmla="*/ 1588335 h 2191018"/>
                  <a:gd name="connsiteX58" fmla="*/ 4257532 w 6056557"/>
                  <a:gd name="connsiteY58" fmla="*/ 1554238 h 2191018"/>
                  <a:gd name="connsiteX59" fmla="*/ 4272198 w 6056557"/>
                  <a:gd name="connsiteY59" fmla="*/ 1508777 h 2191018"/>
                  <a:gd name="connsiteX60" fmla="*/ 4238955 w 6056557"/>
                  <a:gd name="connsiteY60" fmla="*/ 1541926 h 2191018"/>
                  <a:gd name="connsiteX61" fmla="*/ 4105004 w 6056557"/>
                  <a:gd name="connsiteY61" fmla="*/ 1623379 h 2191018"/>
                  <a:gd name="connsiteX62" fmla="*/ 4051228 w 6056557"/>
                  <a:gd name="connsiteY62" fmla="*/ 1519195 h 2191018"/>
                  <a:gd name="connsiteX63" fmla="*/ 4167579 w 6056557"/>
                  <a:gd name="connsiteY63" fmla="*/ 1362919 h 2191018"/>
                  <a:gd name="connsiteX64" fmla="*/ 4040472 w 6056557"/>
                  <a:gd name="connsiteY64" fmla="*/ 1353447 h 2191018"/>
                  <a:gd name="connsiteX65" fmla="*/ 4040472 w 6056557"/>
                  <a:gd name="connsiteY65" fmla="*/ 1343976 h 2191018"/>
                  <a:gd name="connsiteX66" fmla="*/ 4101093 w 6056557"/>
                  <a:gd name="connsiteY66" fmla="*/ 1294725 h 2191018"/>
                  <a:gd name="connsiteX67" fmla="*/ 4030695 w 6056557"/>
                  <a:gd name="connsiteY67" fmla="*/ 1279571 h 2191018"/>
                  <a:gd name="connsiteX68" fmla="*/ 3974963 w 6056557"/>
                  <a:gd name="connsiteY68" fmla="*/ 1247369 h 2191018"/>
                  <a:gd name="connsiteX69" fmla="*/ 4022873 w 6056557"/>
                  <a:gd name="connsiteY69" fmla="*/ 1131819 h 2191018"/>
                  <a:gd name="connsiteX70" fmla="*/ 4070782 w 6056557"/>
                  <a:gd name="connsiteY70" fmla="*/ 1086357 h 2191018"/>
                  <a:gd name="connsiteX71" fmla="*/ 4003318 w 6056557"/>
                  <a:gd name="connsiteY71" fmla="*/ 1092040 h 2191018"/>
                  <a:gd name="connsiteX72" fmla="*/ 3998429 w 6056557"/>
                  <a:gd name="connsiteY72" fmla="*/ 1084463 h 2191018"/>
                  <a:gd name="connsiteX73" fmla="*/ 4045361 w 6056557"/>
                  <a:gd name="connsiteY73" fmla="*/ 1006798 h 2191018"/>
                  <a:gd name="connsiteX74" fmla="*/ 3915321 w 6056557"/>
                  <a:gd name="connsiteY74" fmla="*/ 1010587 h 2191018"/>
                  <a:gd name="connsiteX75" fmla="*/ 3911410 w 6056557"/>
                  <a:gd name="connsiteY75" fmla="*/ 1001115 h 2191018"/>
                  <a:gd name="connsiteX76" fmla="*/ 4006251 w 6056557"/>
                  <a:gd name="connsiteY76" fmla="*/ 930080 h 2191018"/>
                  <a:gd name="connsiteX77" fmla="*/ 3882078 w 6056557"/>
                  <a:gd name="connsiteY77" fmla="*/ 885566 h 2191018"/>
                  <a:gd name="connsiteX78" fmla="*/ 3993541 w 6056557"/>
                  <a:gd name="connsiteY78" fmla="*/ 747285 h 2191018"/>
                  <a:gd name="connsiteX79" fmla="*/ 3976919 w 6056557"/>
                  <a:gd name="connsiteY79" fmla="*/ 691404 h 2191018"/>
                  <a:gd name="connsiteX80" fmla="*/ 4117714 w 6056557"/>
                  <a:gd name="connsiteY80" fmla="*/ 564489 h 2191018"/>
                  <a:gd name="connsiteX81" fmla="*/ 3973986 w 6056557"/>
                  <a:gd name="connsiteY81" fmla="*/ 454622 h 2191018"/>
                  <a:gd name="connsiteX82" fmla="*/ 3977897 w 6056557"/>
                  <a:gd name="connsiteY82" fmla="*/ 445151 h 2191018"/>
                  <a:gd name="connsiteX83" fmla="*/ 4064916 w 6056557"/>
                  <a:gd name="connsiteY83" fmla="*/ 437574 h 2191018"/>
                  <a:gd name="connsiteX84" fmla="*/ 3953453 w 6056557"/>
                  <a:gd name="connsiteY84" fmla="*/ 357068 h 2191018"/>
                  <a:gd name="connsiteX85" fmla="*/ 3956386 w 6056557"/>
                  <a:gd name="connsiteY85" fmla="*/ 346649 h 2191018"/>
                  <a:gd name="connsiteX86" fmla="*/ 4154868 w 6056557"/>
                  <a:gd name="connsiteY86" fmla="*/ 357068 h 2191018"/>
                  <a:gd name="connsiteX87" fmla="*/ 4151935 w 6056557"/>
                  <a:gd name="connsiteY87" fmla="*/ 269932 h 2191018"/>
                  <a:gd name="connsiteX88" fmla="*/ 3990607 w 6056557"/>
                  <a:gd name="connsiteY88" fmla="*/ 256672 h 2191018"/>
                  <a:gd name="connsiteX89" fmla="*/ 4065894 w 6056557"/>
                  <a:gd name="connsiteY89" fmla="*/ 208368 h 2191018"/>
                  <a:gd name="connsiteX90" fmla="*/ 4157802 w 6056557"/>
                  <a:gd name="connsiteY90" fmla="*/ 190373 h 2191018"/>
                  <a:gd name="connsiteX91" fmla="*/ 4048294 w 6056557"/>
                  <a:gd name="connsiteY91" fmla="*/ 157223 h 2191018"/>
                  <a:gd name="connsiteX92" fmla="*/ 4047317 w 6056557"/>
                  <a:gd name="connsiteY92" fmla="*/ 146805 h 2191018"/>
                  <a:gd name="connsiteX93" fmla="*/ 4122603 w 6056557"/>
                  <a:gd name="connsiteY93" fmla="*/ 103237 h 2191018"/>
                  <a:gd name="connsiteX94" fmla="*/ 4093270 w 6056557"/>
                  <a:gd name="connsiteY94" fmla="*/ 16101 h 2191018"/>
                  <a:gd name="connsiteX95" fmla="*/ 4088382 w 6056557"/>
                  <a:gd name="connsiteY95" fmla="*/ 30308 h 2191018"/>
                  <a:gd name="connsiteX96" fmla="*/ 3916299 w 6056557"/>
                  <a:gd name="connsiteY96" fmla="*/ 0 h 2191018"/>
                  <a:gd name="connsiteX97" fmla="*/ 3969097 w 6056557"/>
                  <a:gd name="connsiteY97" fmla="*/ 68193 h 2191018"/>
                  <a:gd name="connsiteX98" fmla="*/ 3990607 w 6056557"/>
                  <a:gd name="connsiteY98" fmla="*/ 154382 h 2191018"/>
                  <a:gd name="connsiteX99" fmla="*/ 3908477 w 6056557"/>
                  <a:gd name="connsiteY99" fmla="*/ 143964 h 2191018"/>
                  <a:gd name="connsiteX100" fmla="*/ 3834168 w 6056557"/>
                  <a:gd name="connsiteY100" fmla="*/ 59669 h 2191018"/>
                  <a:gd name="connsiteX101" fmla="*/ 3781370 w 6056557"/>
                  <a:gd name="connsiteY101" fmla="*/ 285086 h 2191018"/>
                  <a:gd name="connsiteX102" fmla="*/ 3770615 w 6056557"/>
                  <a:gd name="connsiteY102" fmla="*/ 282244 h 2191018"/>
                  <a:gd name="connsiteX103" fmla="*/ 3746171 w 6056557"/>
                  <a:gd name="connsiteY103" fmla="*/ 170483 h 2191018"/>
                  <a:gd name="connsiteX104" fmla="*/ 3635686 w 6056557"/>
                  <a:gd name="connsiteY104" fmla="*/ 392112 h 2191018"/>
                  <a:gd name="connsiteX105" fmla="*/ 3624931 w 6056557"/>
                  <a:gd name="connsiteY105" fmla="*/ 391164 h 2191018"/>
                  <a:gd name="connsiteX106" fmla="*/ 3613198 w 6056557"/>
                  <a:gd name="connsiteY106" fmla="*/ 327707 h 2191018"/>
                  <a:gd name="connsiteX107" fmla="*/ 3529112 w 6056557"/>
                  <a:gd name="connsiteY107" fmla="*/ 478300 h 2191018"/>
                  <a:gd name="connsiteX108" fmla="*/ 3518357 w 6056557"/>
                  <a:gd name="connsiteY108" fmla="*/ 475459 h 2191018"/>
                  <a:gd name="connsiteX109" fmla="*/ 3515423 w 6056557"/>
                  <a:gd name="connsiteY109" fmla="*/ 436626 h 2191018"/>
                  <a:gd name="connsiteX110" fmla="*/ 3512490 w 6056557"/>
                  <a:gd name="connsiteY110" fmla="*/ 448939 h 2191018"/>
                  <a:gd name="connsiteX111" fmla="*/ 3468492 w 6056557"/>
                  <a:gd name="connsiteY111" fmla="*/ 523762 h 2191018"/>
                  <a:gd name="connsiteX112" fmla="*/ 3326718 w 6056557"/>
                  <a:gd name="connsiteY112" fmla="*/ 413896 h 2191018"/>
                  <a:gd name="connsiteX113" fmla="*/ 3256321 w 6056557"/>
                  <a:gd name="connsiteY113" fmla="*/ 166695 h 2191018"/>
                  <a:gd name="connsiteX114" fmla="*/ 3254366 w 6056557"/>
                  <a:gd name="connsiteY114" fmla="*/ 145858 h 2191018"/>
                  <a:gd name="connsiteX115" fmla="*/ 3203523 w 6056557"/>
                  <a:gd name="connsiteY115" fmla="*/ 279403 h 2191018"/>
                  <a:gd name="connsiteX116" fmla="*/ 3191790 w 6056557"/>
                  <a:gd name="connsiteY116" fmla="*/ 277509 h 2191018"/>
                  <a:gd name="connsiteX117" fmla="*/ 3184946 w 6056557"/>
                  <a:gd name="connsiteY117" fmla="*/ 185638 h 2191018"/>
                  <a:gd name="connsiteX118" fmla="*/ 3144858 w 6056557"/>
                  <a:gd name="connsiteY118" fmla="*/ 306870 h 2191018"/>
                  <a:gd name="connsiteX119" fmla="*/ 3039262 w 6056557"/>
                  <a:gd name="connsiteY119" fmla="*/ 463146 h 2191018"/>
                  <a:gd name="connsiteX120" fmla="*/ 2951265 w 6056557"/>
                  <a:gd name="connsiteY120" fmla="*/ 368433 h 2191018"/>
                  <a:gd name="connsiteX121" fmla="*/ 3011885 w 6056557"/>
                  <a:gd name="connsiteY121" fmla="*/ 195109 h 2191018"/>
                  <a:gd name="connsiteX122" fmla="*/ 2828069 w 6056557"/>
                  <a:gd name="connsiteY122" fmla="*/ 303081 h 2191018"/>
                  <a:gd name="connsiteX123" fmla="*/ 2820247 w 6056557"/>
                  <a:gd name="connsiteY123" fmla="*/ 295504 h 2191018"/>
                  <a:gd name="connsiteX124" fmla="*/ 2877934 w 6056557"/>
                  <a:gd name="connsiteY124" fmla="*/ 194162 h 2191018"/>
                  <a:gd name="connsiteX125" fmla="*/ 2781137 w 6056557"/>
                  <a:gd name="connsiteY125" fmla="*/ 285086 h 2191018"/>
                  <a:gd name="connsiteX126" fmla="*/ 2772337 w 6056557"/>
                  <a:gd name="connsiteY126" fmla="*/ 283192 h 2191018"/>
                  <a:gd name="connsiteX127" fmla="*/ 2756693 w 6056557"/>
                  <a:gd name="connsiteY127" fmla="*/ 230152 h 2191018"/>
                  <a:gd name="connsiteX128" fmla="*/ 2751805 w 6056557"/>
                  <a:gd name="connsiteY128" fmla="*/ 290769 h 2191018"/>
                  <a:gd name="connsiteX129" fmla="*/ 2699006 w 6056557"/>
                  <a:gd name="connsiteY129" fmla="*/ 439468 h 2191018"/>
                  <a:gd name="connsiteX130" fmla="*/ 2691184 w 6056557"/>
                  <a:gd name="connsiteY130" fmla="*/ 440415 h 2191018"/>
                  <a:gd name="connsiteX131" fmla="*/ 2628609 w 6056557"/>
                  <a:gd name="connsiteY131" fmla="*/ 340967 h 2191018"/>
                  <a:gd name="connsiteX132" fmla="*/ 2530834 w 6056557"/>
                  <a:gd name="connsiteY132" fmla="*/ 546493 h 2191018"/>
                  <a:gd name="connsiteX133" fmla="*/ 2520079 w 6056557"/>
                  <a:gd name="connsiteY133" fmla="*/ 545546 h 2191018"/>
                  <a:gd name="connsiteX134" fmla="*/ 2499546 w 6056557"/>
                  <a:gd name="connsiteY134" fmla="*/ 320130 h 2191018"/>
                  <a:gd name="connsiteX135" fmla="*/ 2465325 w 6056557"/>
                  <a:gd name="connsiteY135" fmla="*/ 352332 h 2191018"/>
                  <a:gd name="connsiteX136" fmla="*/ 2337241 w 6056557"/>
                  <a:gd name="connsiteY136" fmla="*/ 431891 h 2191018"/>
                  <a:gd name="connsiteX137" fmla="*/ 2329419 w 6056557"/>
                  <a:gd name="connsiteY137" fmla="*/ 424314 h 2191018"/>
                  <a:gd name="connsiteX138" fmla="*/ 2382217 w 6056557"/>
                  <a:gd name="connsiteY138" fmla="*/ 287927 h 2191018"/>
                  <a:gd name="connsiteX139" fmla="*/ 2267821 w 6056557"/>
                  <a:gd name="connsiteY139" fmla="*/ 423367 h 2191018"/>
                  <a:gd name="connsiteX140" fmla="*/ 2258044 w 6056557"/>
                  <a:gd name="connsiteY140" fmla="*/ 419578 h 2191018"/>
                  <a:gd name="connsiteX141" fmla="*/ 2256088 w 6056557"/>
                  <a:gd name="connsiteY141" fmla="*/ 318235 h 2191018"/>
                  <a:gd name="connsiteX142" fmla="*/ 2226755 w 6056557"/>
                  <a:gd name="connsiteY142" fmla="*/ 372222 h 2191018"/>
                  <a:gd name="connsiteX143" fmla="*/ 2164180 w 6056557"/>
                  <a:gd name="connsiteY143" fmla="*/ 412948 h 2191018"/>
                  <a:gd name="connsiteX144" fmla="*/ 2146580 w 6056557"/>
                  <a:gd name="connsiteY144" fmla="*/ 410107 h 2191018"/>
                  <a:gd name="connsiteX145" fmla="*/ 2235555 w 6056557"/>
                  <a:gd name="connsiteY145" fmla="*/ 583431 h 2191018"/>
                  <a:gd name="connsiteX146" fmla="*/ 2228711 w 6056557"/>
                  <a:gd name="connsiteY146" fmla="*/ 591956 h 2191018"/>
                  <a:gd name="connsiteX147" fmla="*/ 2085960 w 6056557"/>
                  <a:gd name="connsiteY147" fmla="*/ 535128 h 2191018"/>
                  <a:gd name="connsiteX148" fmla="*/ 2069339 w 6056557"/>
                  <a:gd name="connsiteY148" fmla="*/ 531339 h 2191018"/>
                  <a:gd name="connsiteX149" fmla="*/ 2161247 w 6056557"/>
                  <a:gd name="connsiteY149" fmla="*/ 694246 h 2191018"/>
                  <a:gd name="connsiteX150" fmla="*/ 2171024 w 6056557"/>
                  <a:gd name="connsiteY150" fmla="*/ 857152 h 2191018"/>
                  <a:gd name="connsiteX151" fmla="*/ 2094760 w 6056557"/>
                  <a:gd name="connsiteY151" fmla="*/ 841998 h 2191018"/>
                  <a:gd name="connsiteX152" fmla="*/ 2050761 w 6056557"/>
                  <a:gd name="connsiteY152" fmla="*/ 721712 h 2191018"/>
                  <a:gd name="connsiteX153" fmla="*/ 2001874 w 6056557"/>
                  <a:gd name="connsiteY153" fmla="*/ 1087304 h 2191018"/>
                  <a:gd name="connsiteX154" fmla="*/ 1992097 w 6056557"/>
                  <a:gd name="connsiteY154" fmla="*/ 1087304 h 2191018"/>
                  <a:gd name="connsiteX155" fmla="*/ 1933432 w 6056557"/>
                  <a:gd name="connsiteY155" fmla="*/ 1023846 h 2191018"/>
                  <a:gd name="connsiteX156" fmla="*/ 1895300 w 6056557"/>
                  <a:gd name="connsiteY156" fmla="*/ 1045630 h 2191018"/>
                  <a:gd name="connsiteX157" fmla="*/ 1812192 w 6056557"/>
                  <a:gd name="connsiteY157" fmla="*/ 1045630 h 2191018"/>
                  <a:gd name="connsiteX158" fmla="*/ 1818058 w 6056557"/>
                  <a:gd name="connsiteY158" fmla="*/ 1051313 h 2191018"/>
                  <a:gd name="connsiteX159" fmla="*/ 1885523 w 6056557"/>
                  <a:gd name="connsiteY159" fmla="*/ 1172546 h 2191018"/>
                  <a:gd name="connsiteX160" fmla="*/ 1797526 w 6056557"/>
                  <a:gd name="connsiteY160" fmla="*/ 1236950 h 2191018"/>
                  <a:gd name="connsiteX161" fmla="*/ 1844457 w 6056557"/>
                  <a:gd name="connsiteY161" fmla="*/ 1356288 h 2191018"/>
                  <a:gd name="connsiteX162" fmla="*/ 1837613 w 6056557"/>
                  <a:gd name="connsiteY162" fmla="*/ 1362919 h 2191018"/>
                  <a:gd name="connsiteX163" fmla="*/ 1753527 w 6056557"/>
                  <a:gd name="connsiteY163" fmla="*/ 1336399 h 2191018"/>
                  <a:gd name="connsiteX164" fmla="*/ 1772104 w 6056557"/>
                  <a:gd name="connsiteY164" fmla="*/ 1376178 h 2191018"/>
                  <a:gd name="connsiteX165" fmla="*/ 1745705 w 6056557"/>
                  <a:gd name="connsiteY165" fmla="*/ 1490781 h 2191018"/>
                  <a:gd name="connsiteX166" fmla="*/ 1596110 w 6056557"/>
                  <a:gd name="connsiteY166" fmla="*/ 1486992 h 2191018"/>
                  <a:gd name="connsiteX167" fmla="*/ 1608821 w 6056557"/>
                  <a:gd name="connsiteY167" fmla="*/ 1576023 h 2191018"/>
                  <a:gd name="connsiteX168" fmla="*/ 1600021 w 6056557"/>
                  <a:gd name="connsiteY168" fmla="*/ 1582653 h 2191018"/>
                  <a:gd name="connsiteX169" fmla="*/ 1533534 w 6056557"/>
                  <a:gd name="connsiteY169" fmla="*/ 1535296 h 2191018"/>
                  <a:gd name="connsiteX170" fmla="*/ 1550156 w 6056557"/>
                  <a:gd name="connsiteY170" fmla="*/ 1652740 h 2191018"/>
                  <a:gd name="connsiteX171" fmla="*/ 1540379 w 6056557"/>
                  <a:gd name="connsiteY171" fmla="*/ 1660317 h 2191018"/>
                  <a:gd name="connsiteX172" fmla="*/ 1360474 w 6056557"/>
                  <a:gd name="connsiteY172" fmla="*/ 1484151 h 2191018"/>
                  <a:gd name="connsiteX173" fmla="*/ 1328208 w 6056557"/>
                  <a:gd name="connsiteY173" fmla="*/ 1499305 h 2191018"/>
                  <a:gd name="connsiteX174" fmla="*/ 1260744 w 6056557"/>
                  <a:gd name="connsiteY174" fmla="*/ 1445319 h 2191018"/>
                  <a:gd name="connsiteX175" fmla="*/ 1205012 w 6056557"/>
                  <a:gd name="connsiteY175" fmla="*/ 1544767 h 2191018"/>
                  <a:gd name="connsiteX176" fmla="*/ 1145370 w 6056557"/>
                  <a:gd name="connsiteY176" fmla="*/ 1462367 h 2191018"/>
                  <a:gd name="connsiteX177" fmla="*/ 1139503 w 6056557"/>
                  <a:gd name="connsiteY177" fmla="*/ 1429217 h 2191018"/>
                  <a:gd name="connsiteX178" fmla="*/ 923422 w 6056557"/>
                  <a:gd name="connsiteY178" fmla="*/ 1648004 h 2191018"/>
                  <a:gd name="connsiteX179" fmla="*/ 916577 w 6056557"/>
                  <a:gd name="connsiteY179" fmla="*/ 1641374 h 2191018"/>
                  <a:gd name="connsiteX180" fmla="*/ 942977 w 6056557"/>
                  <a:gd name="connsiteY180" fmla="*/ 1527719 h 2191018"/>
                  <a:gd name="connsiteX181" fmla="*/ 785560 w 6056557"/>
                  <a:gd name="connsiteY181" fmla="*/ 1592124 h 2191018"/>
                  <a:gd name="connsiteX182" fmla="*/ 779693 w 6056557"/>
                  <a:gd name="connsiteY182" fmla="*/ 1582653 h 2191018"/>
                  <a:gd name="connsiteX183" fmla="*/ 878445 w 6056557"/>
                  <a:gd name="connsiteY183" fmla="*/ 1482257 h 2191018"/>
                  <a:gd name="connsiteX184" fmla="*/ 615432 w 6056557"/>
                  <a:gd name="connsiteY184" fmla="*/ 1575075 h 2191018"/>
                  <a:gd name="connsiteX185" fmla="*/ 474637 w 6056557"/>
                  <a:gd name="connsiteY185" fmla="*/ 1525825 h 2191018"/>
                  <a:gd name="connsiteX186" fmla="*/ 534279 w 6056557"/>
                  <a:gd name="connsiteY186" fmla="*/ 1443425 h 2191018"/>
                  <a:gd name="connsiteX187" fmla="*/ 443349 w 6056557"/>
                  <a:gd name="connsiteY187" fmla="*/ 1462367 h 2191018"/>
                  <a:gd name="connsiteX188" fmla="*/ 436505 w 6056557"/>
                  <a:gd name="connsiteY188" fmla="*/ 1453843 h 2191018"/>
                  <a:gd name="connsiteX189" fmla="*/ 452149 w 6056557"/>
                  <a:gd name="connsiteY189" fmla="*/ 1417852 h 2191018"/>
                  <a:gd name="connsiteX190" fmla="*/ 443349 w 6056557"/>
                  <a:gd name="connsiteY190" fmla="*/ 1419746 h 2191018"/>
                  <a:gd name="connsiteX191" fmla="*/ 113849 w 6056557"/>
                  <a:gd name="connsiteY191" fmla="*/ 1364813 h 2191018"/>
                  <a:gd name="connsiteX192" fmla="*/ 114827 w 6056557"/>
                  <a:gd name="connsiteY192" fmla="*/ 1357236 h 2191018"/>
                  <a:gd name="connsiteX193" fmla="*/ 182291 w 6056557"/>
                  <a:gd name="connsiteY193" fmla="*/ 1309879 h 2191018"/>
                  <a:gd name="connsiteX194" fmla="*/ 81583 w 6056557"/>
                  <a:gd name="connsiteY194" fmla="*/ 1311774 h 2191018"/>
                  <a:gd name="connsiteX195" fmla="*/ 76695 w 6056557"/>
                  <a:gd name="connsiteY195" fmla="*/ 1305144 h 2191018"/>
                  <a:gd name="connsiteX196" fmla="*/ 147092 w 6056557"/>
                  <a:gd name="connsiteY196" fmla="*/ 1185805 h 2191018"/>
                  <a:gd name="connsiteX197" fmla="*/ 34651 w 6056557"/>
                  <a:gd name="connsiteY197" fmla="*/ 1203801 h 2191018"/>
                  <a:gd name="connsiteX198" fmla="*/ 27807 w 6056557"/>
                  <a:gd name="connsiteY198" fmla="*/ 1195277 h 2191018"/>
                  <a:gd name="connsiteX199" fmla="*/ 44429 w 6056557"/>
                  <a:gd name="connsiteY199" fmla="*/ 1138449 h 2191018"/>
                  <a:gd name="connsiteX200" fmla="*/ 20963 w 6056557"/>
                  <a:gd name="connsiteY200" fmla="*/ 1193383 h 2191018"/>
                  <a:gd name="connsiteX201" fmla="*/ 54206 w 6056557"/>
                  <a:gd name="connsiteY201" fmla="*/ 1246422 h 2191018"/>
                  <a:gd name="connsiteX202" fmla="*/ 3364 w 6056557"/>
                  <a:gd name="connsiteY202" fmla="*/ 1308932 h 2191018"/>
                  <a:gd name="connsiteX203" fmla="*/ 107982 w 6056557"/>
                  <a:gd name="connsiteY203" fmla="*/ 1357236 h 2191018"/>
                  <a:gd name="connsiteX204" fmla="*/ 110916 w 6056557"/>
                  <a:gd name="connsiteY204" fmla="*/ 1458579 h 2191018"/>
                  <a:gd name="connsiteX205" fmla="*/ 385662 w 6056557"/>
                  <a:gd name="connsiteY205" fmla="*/ 1467103 h 2191018"/>
                  <a:gd name="connsiteX206" fmla="*/ 410106 w 6056557"/>
                  <a:gd name="connsiteY206" fmla="*/ 1614855 h 2191018"/>
                  <a:gd name="connsiteX207" fmla="*/ 468770 w 6056557"/>
                  <a:gd name="connsiteY207" fmla="*/ 1645163 h 2191018"/>
                  <a:gd name="connsiteX208" fmla="*/ 473659 w 6056557"/>
                  <a:gd name="connsiteY208" fmla="*/ 1659370 h 2191018"/>
                  <a:gd name="connsiteX209" fmla="*/ 570456 w 6056557"/>
                  <a:gd name="connsiteY209" fmla="*/ 1699149 h 2191018"/>
                  <a:gd name="connsiteX210" fmla="*/ 690718 w 6056557"/>
                  <a:gd name="connsiteY210" fmla="*/ 1730404 h 2191018"/>
                  <a:gd name="connsiteX211" fmla="*/ 602721 w 6056557"/>
                  <a:gd name="connsiteY211" fmla="*/ 1784391 h 2191018"/>
                  <a:gd name="connsiteX212" fmla="*/ 576322 w 6056557"/>
                  <a:gd name="connsiteY212" fmla="*/ 1859214 h 2191018"/>
                  <a:gd name="connsiteX213" fmla="*/ 671163 w 6056557"/>
                  <a:gd name="connsiteY213" fmla="*/ 1871526 h 2191018"/>
                  <a:gd name="connsiteX214" fmla="*/ 766005 w 6056557"/>
                  <a:gd name="connsiteY214" fmla="*/ 1900888 h 2191018"/>
                  <a:gd name="connsiteX215" fmla="*/ 814892 w 6056557"/>
                  <a:gd name="connsiteY215" fmla="*/ 2040116 h 2191018"/>
                  <a:gd name="connsiteX216" fmla="*/ 945910 w 6056557"/>
                  <a:gd name="connsiteY216" fmla="*/ 1945403 h 2191018"/>
                  <a:gd name="connsiteX217" fmla="*/ 1041729 w 6056557"/>
                  <a:gd name="connsiteY217" fmla="*/ 2095049 h 2191018"/>
                  <a:gd name="connsiteX218" fmla="*/ 1127770 w 6056557"/>
                  <a:gd name="connsiteY218" fmla="*/ 1982341 h 2191018"/>
                  <a:gd name="connsiteX219" fmla="*/ 1180568 w 6056557"/>
                  <a:gd name="connsiteY219" fmla="*/ 2003177 h 2191018"/>
                  <a:gd name="connsiteX220" fmla="*/ 1276388 w 6056557"/>
                  <a:gd name="connsiteY220" fmla="*/ 2046746 h 2191018"/>
                  <a:gd name="connsiteX221" fmla="*/ 1337985 w 6056557"/>
                  <a:gd name="connsiteY221" fmla="*/ 1995601 h 2191018"/>
                  <a:gd name="connsiteX222" fmla="*/ 1508113 w 6056557"/>
                  <a:gd name="connsiteY222" fmla="*/ 2103573 h 2191018"/>
                  <a:gd name="connsiteX223" fmla="*/ 1587310 w 6056557"/>
                  <a:gd name="connsiteY223" fmla="*/ 2084630 h 2191018"/>
                  <a:gd name="connsiteX224" fmla="*/ 1730061 w 6056557"/>
                  <a:gd name="connsiteY224" fmla="*/ 2146194 h 2191018"/>
                  <a:gd name="connsiteX225" fmla="*/ 1788726 w 6056557"/>
                  <a:gd name="connsiteY225" fmla="*/ 1972869 h 2191018"/>
                  <a:gd name="connsiteX226" fmla="*/ 1918766 w 6056557"/>
                  <a:gd name="connsiteY226" fmla="*/ 1996547 h 2191018"/>
                  <a:gd name="connsiteX227" fmla="*/ 1940276 w 6056557"/>
                  <a:gd name="connsiteY227" fmla="*/ 1922671 h 2191018"/>
                  <a:gd name="connsiteX228" fmla="*/ 1939299 w 6056557"/>
                  <a:gd name="connsiteY228" fmla="*/ 1917936 h 2191018"/>
                  <a:gd name="connsiteX229" fmla="*/ 1973520 w 6056557"/>
                  <a:gd name="connsiteY229" fmla="*/ 1906570 h 2191018"/>
                  <a:gd name="connsiteX230" fmla="*/ 1994052 w 6056557"/>
                  <a:gd name="connsiteY230" fmla="*/ 1886681 h 2191018"/>
                  <a:gd name="connsiteX231" fmla="*/ 2009696 w 6056557"/>
                  <a:gd name="connsiteY231" fmla="*/ 1920778 h 2191018"/>
                  <a:gd name="connsiteX232" fmla="*/ 2075205 w 6056557"/>
                  <a:gd name="connsiteY232" fmla="*/ 1996547 h 2191018"/>
                  <a:gd name="connsiteX233" fmla="*/ 2107471 w 6056557"/>
                  <a:gd name="connsiteY233" fmla="*/ 1927407 h 2191018"/>
                  <a:gd name="connsiteX234" fmla="*/ 2039029 w 6056557"/>
                  <a:gd name="connsiteY234" fmla="*/ 1818487 h 2191018"/>
                  <a:gd name="connsiteX235" fmla="*/ 2042940 w 6056557"/>
                  <a:gd name="connsiteY235" fmla="*/ 1795757 h 2191018"/>
                  <a:gd name="connsiteX236" fmla="*/ 2012629 w 6056557"/>
                  <a:gd name="connsiteY236" fmla="*/ 1767342 h 2191018"/>
                  <a:gd name="connsiteX237" fmla="*/ 2017518 w 6056557"/>
                  <a:gd name="connsiteY237" fmla="*/ 1755977 h 2191018"/>
                  <a:gd name="connsiteX238" fmla="*/ 2143647 w 6056557"/>
                  <a:gd name="connsiteY238" fmla="*/ 1706726 h 2191018"/>
                  <a:gd name="connsiteX239" fmla="*/ 2143647 w 6056557"/>
                  <a:gd name="connsiteY239" fmla="*/ 1706726 h 2191018"/>
                  <a:gd name="connsiteX240" fmla="*/ 2143647 w 6056557"/>
                  <a:gd name="connsiteY240" fmla="*/ 1706726 h 2191018"/>
                  <a:gd name="connsiteX241" fmla="*/ 2189601 w 6056557"/>
                  <a:gd name="connsiteY241" fmla="*/ 1648004 h 2191018"/>
                  <a:gd name="connsiteX242" fmla="*/ 2148536 w 6056557"/>
                  <a:gd name="connsiteY242" fmla="*/ 1573181 h 2191018"/>
                  <a:gd name="connsiteX243" fmla="*/ 2120182 w 6056557"/>
                  <a:gd name="connsiteY243" fmla="*/ 1507829 h 2191018"/>
                  <a:gd name="connsiteX244" fmla="*/ 2210134 w 6056557"/>
                  <a:gd name="connsiteY244" fmla="*/ 1525825 h 2191018"/>
                  <a:gd name="connsiteX245" fmla="*/ 2208178 w 6056557"/>
                  <a:gd name="connsiteY245" fmla="*/ 1480362 h 2191018"/>
                  <a:gd name="connsiteX246" fmla="*/ 2180802 w 6056557"/>
                  <a:gd name="connsiteY246" fmla="*/ 1442477 h 2191018"/>
                  <a:gd name="connsiteX247" fmla="*/ 2191557 w 6056557"/>
                  <a:gd name="connsiteY247" fmla="*/ 1445319 h 2191018"/>
                  <a:gd name="connsiteX248" fmla="*/ 2212089 w 6056557"/>
                  <a:gd name="connsiteY248" fmla="*/ 1461420 h 2191018"/>
                  <a:gd name="connsiteX249" fmla="*/ 2261954 w 6056557"/>
                  <a:gd name="connsiteY249" fmla="*/ 1468050 h 2191018"/>
                  <a:gd name="connsiteX250" fmla="*/ 2279554 w 6056557"/>
                  <a:gd name="connsiteY250" fmla="*/ 1433953 h 2191018"/>
                  <a:gd name="connsiteX251" fmla="*/ 2215023 w 6056557"/>
                  <a:gd name="connsiteY251" fmla="*/ 1287148 h 2191018"/>
                  <a:gd name="connsiteX252" fmla="*/ 2283465 w 6056557"/>
                  <a:gd name="connsiteY252" fmla="*/ 1307038 h 2191018"/>
                  <a:gd name="connsiteX253" fmla="*/ 2329419 w 6056557"/>
                  <a:gd name="connsiteY253" fmla="*/ 1275783 h 2191018"/>
                  <a:gd name="connsiteX254" fmla="*/ 2312797 w 6056557"/>
                  <a:gd name="connsiteY254" fmla="*/ 1184858 h 2191018"/>
                  <a:gd name="connsiteX255" fmla="*/ 2283465 w 6056557"/>
                  <a:gd name="connsiteY255" fmla="*/ 1130872 h 2191018"/>
                  <a:gd name="connsiteX256" fmla="*/ 2280532 w 6056557"/>
                  <a:gd name="connsiteY256" fmla="*/ 1124242 h 2191018"/>
                  <a:gd name="connsiteX257" fmla="*/ 2343107 w 6056557"/>
                  <a:gd name="connsiteY257" fmla="*/ 1131819 h 2191018"/>
                  <a:gd name="connsiteX258" fmla="*/ 2342129 w 6056557"/>
                  <a:gd name="connsiteY258" fmla="*/ 1056049 h 2191018"/>
                  <a:gd name="connsiteX259" fmla="*/ 2341152 w 6056557"/>
                  <a:gd name="connsiteY259" fmla="*/ 1025741 h 2191018"/>
                  <a:gd name="connsiteX260" fmla="*/ 2341152 w 6056557"/>
                  <a:gd name="connsiteY260" fmla="*/ 1001115 h 2191018"/>
                  <a:gd name="connsiteX261" fmla="*/ 2341152 w 6056557"/>
                  <a:gd name="connsiteY261" fmla="*/ 1000168 h 2191018"/>
                  <a:gd name="connsiteX262" fmla="*/ 2357773 w 6056557"/>
                  <a:gd name="connsiteY262" fmla="*/ 1067414 h 2191018"/>
                  <a:gd name="connsiteX263" fmla="*/ 2396883 w 6056557"/>
                  <a:gd name="connsiteY263" fmla="*/ 1056996 h 2191018"/>
                  <a:gd name="connsiteX264" fmla="*/ 2418394 w 6056557"/>
                  <a:gd name="connsiteY264" fmla="*/ 1040895 h 2191018"/>
                  <a:gd name="connsiteX265" fmla="*/ 2391995 w 6056557"/>
                  <a:gd name="connsiteY265" fmla="*/ 1092987 h 2191018"/>
                  <a:gd name="connsiteX266" fmla="*/ 2391017 w 6056557"/>
                  <a:gd name="connsiteY266" fmla="*/ 1120454 h 2191018"/>
                  <a:gd name="connsiteX267" fmla="*/ 2395906 w 6056557"/>
                  <a:gd name="connsiteY267" fmla="*/ 1121401 h 2191018"/>
                  <a:gd name="connsiteX268" fmla="*/ 2436971 w 6056557"/>
                  <a:gd name="connsiteY268" fmla="*/ 1087304 h 2191018"/>
                  <a:gd name="connsiteX269" fmla="*/ 2494658 w 6056557"/>
                  <a:gd name="connsiteY269" fmla="*/ 1024793 h 2191018"/>
                  <a:gd name="connsiteX270" fmla="*/ 2558211 w 6056557"/>
                  <a:gd name="connsiteY270" fmla="*/ 931975 h 2191018"/>
                  <a:gd name="connsiteX271" fmla="*/ 2553322 w 6056557"/>
                  <a:gd name="connsiteY271" fmla="*/ 978384 h 2191018"/>
                  <a:gd name="connsiteX272" fmla="*/ 2564077 w 6056557"/>
                  <a:gd name="connsiteY272" fmla="*/ 1044683 h 2191018"/>
                  <a:gd name="connsiteX273" fmla="*/ 2600254 w 6056557"/>
                  <a:gd name="connsiteY273" fmla="*/ 1021952 h 2191018"/>
                  <a:gd name="connsiteX274" fmla="*/ 2627631 w 6056557"/>
                  <a:gd name="connsiteY274" fmla="*/ 963230 h 2191018"/>
                  <a:gd name="connsiteX275" fmla="*/ 2638386 w 6056557"/>
                  <a:gd name="connsiteY275" fmla="*/ 873253 h 2191018"/>
                  <a:gd name="connsiteX276" fmla="*/ 2666741 w 6056557"/>
                  <a:gd name="connsiteY276" fmla="*/ 913979 h 2191018"/>
                  <a:gd name="connsiteX277" fmla="*/ 2736161 w 6056557"/>
                  <a:gd name="connsiteY277" fmla="*/ 947129 h 2191018"/>
                  <a:gd name="connsiteX278" fmla="*/ 2753760 w 6056557"/>
                  <a:gd name="connsiteY278" fmla="*/ 943341 h 2191018"/>
                  <a:gd name="connsiteX279" fmla="*/ 2712695 w 6056557"/>
                  <a:gd name="connsiteY279" fmla="*/ 1058890 h 2191018"/>
                  <a:gd name="connsiteX280" fmla="*/ 2716606 w 6056557"/>
                  <a:gd name="connsiteY280" fmla="*/ 1137502 h 2191018"/>
                  <a:gd name="connsiteX281" fmla="*/ 2774293 w 6056557"/>
                  <a:gd name="connsiteY281" fmla="*/ 1095828 h 2191018"/>
                  <a:gd name="connsiteX282" fmla="*/ 2811447 w 6056557"/>
                  <a:gd name="connsiteY282" fmla="*/ 1055102 h 2191018"/>
                  <a:gd name="connsiteX283" fmla="*/ 2858379 w 6056557"/>
                  <a:gd name="connsiteY283" fmla="*/ 998274 h 2191018"/>
                  <a:gd name="connsiteX284" fmla="*/ 2866201 w 6056557"/>
                  <a:gd name="connsiteY284" fmla="*/ 1109088 h 2191018"/>
                  <a:gd name="connsiteX285" fmla="*/ 2918021 w 6056557"/>
                  <a:gd name="connsiteY285" fmla="*/ 1033318 h 2191018"/>
                  <a:gd name="connsiteX286" fmla="*/ 2958109 w 6056557"/>
                  <a:gd name="connsiteY286" fmla="*/ 917768 h 2191018"/>
                  <a:gd name="connsiteX287" fmla="*/ 2973753 w 6056557"/>
                  <a:gd name="connsiteY287" fmla="*/ 956600 h 2191018"/>
                  <a:gd name="connsiteX288" fmla="*/ 2999174 w 6056557"/>
                  <a:gd name="connsiteY288" fmla="*/ 990697 h 2191018"/>
                  <a:gd name="connsiteX289" fmla="*/ 3071527 w 6056557"/>
                  <a:gd name="connsiteY289" fmla="*/ 1021005 h 2191018"/>
                  <a:gd name="connsiteX290" fmla="*/ 3093037 w 6056557"/>
                  <a:gd name="connsiteY290" fmla="*/ 968913 h 2191018"/>
                  <a:gd name="connsiteX291" fmla="*/ 3086193 w 6056557"/>
                  <a:gd name="connsiteY291" fmla="*/ 901667 h 2191018"/>
                  <a:gd name="connsiteX292" fmla="*/ 3139969 w 6056557"/>
                  <a:gd name="connsiteY292" fmla="*/ 959442 h 2191018"/>
                  <a:gd name="connsiteX293" fmla="*/ 3144858 w 6056557"/>
                  <a:gd name="connsiteY293" fmla="*/ 961336 h 2191018"/>
                  <a:gd name="connsiteX294" fmla="*/ 3122370 w 6056557"/>
                  <a:gd name="connsiteY294" fmla="*/ 999221 h 2191018"/>
                  <a:gd name="connsiteX295" fmla="*/ 3078372 w 6056557"/>
                  <a:gd name="connsiteY295" fmla="*/ 1115718 h 2191018"/>
                  <a:gd name="connsiteX296" fmla="*/ 3182990 w 6056557"/>
                  <a:gd name="connsiteY296" fmla="*/ 1118559 h 2191018"/>
                  <a:gd name="connsiteX297" fmla="*/ 3141925 w 6056557"/>
                  <a:gd name="connsiteY297" fmla="*/ 1206642 h 2191018"/>
                  <a:gd name="connsiteX298" fmla="*/ 3225033 w 6056557"/>
                  <a:gd name="connsiteY298" fmla="*/ 1180123 h 2191018"/>
                  <a:gd name="connsiteX299" fmla="*/ 3285653 w 6056557"/>
                  <a:gd name="connsiteY299" fmla="*/ 1138449 h 2191018"/>
                  <a:gd name="connsiteX300" fmla="*/ 3317919 w 6056557"/>
                  <a:gd name="connsiteY300" fmla="*/ 1110035 h 2191018"/>
                  <a:gd name="connsiteX301" fmla="*/ 3337474 w 6056557"/>
                  <a:gd name="connsiteY301" fmla="*/ 1164021 h 2191018"/>
                  <a:gd name="connsiteX302" fmla="*/ 3417649 w 6056557"/>
                  <a:gd name="connsiteY302" fmla="*/ 1164969 h 2191018"/>
                  <a:gd name="connsiteX303" fmla="*/ 3455781 w 6056557"/>
                  <a:gd name="connsiteY303" fmla="*/ 910191 h 2191018"/>
                  <a:gd name="connsiteX304" fmla="*/ 3576044 w 6056557"/>
                  <a:gd name="connsiteY304" fmla="*/ 997327 h 2191018"/>
                  <a:gd name="connsiteX305" fmla="*/ 3588754 w 6056557"/>
                  <a:gd name="connsiteY305" fmla="*/ 985014 h 2191018"/>
                  <a:gd name="connsiteX306" fmla="*/ 3577021 w 6056557"/>
                  <a:gd name="connsiteY306" fmla="*/ 1037106 h 2191018"/>
                  <a:gd name="connsiteX307" fmla="*/ 3575066 w 6056557"/>
                  <a:gd name="connsiteY307" fmla="*/ 1100564 h 2191018"/>
                  <a:gd name="connsiteX308" fmla="*/ 3622975 w 6056557"/>
                  <a:gd name="connsiteY308" fmla="*/ 1101511 h 2191018"/>
                  <a:gd name="connsiteX309" fmla="*/ 3621997 w 6056557"/>
                  <a:gd name="connsiteY309" fmla="*/ 1124242 h 2191018"/>
                  <a:gd name="connsiteX310" fmla="*/ 3692395 w 6056557"/>
                  <a:gd name="connsiteY310" fmla="*/ 1135608 h 2191018"/>
                  <a:gd name="connsiteX311" fmla="*/ 3709995 w 6056557"/>
                  <a:gd name="connsiteY311" fmla="*/ 1128978 h 2191018"/>
                  <a:gd name="connsiteX312" fmla="*/ 3690440 w 6056557"/>
                  <a:gd name="connsiteY312" fmla="*/ 1150762 h 2191018"/>
                  <a:gd name="connsiteX313" fmla="*/ 3694351 w 6056557"/>
                  <a:gd name="connsiteY313" fmla="*/ 1199065 h 2191018"/>
                  <a:gd name="connsiteX314" fmla="*/ 3824391 w 6056557"/>
                  <a:gd name="connsiteY314" fmla="*/ 1164021 h 2191018"/>
                  <a:gd name="connsiteX315" fmla="*/ 3745193 w 6056557"/>
                  <a:gd name="connsiteY315" fmla="*/ 1274836 h 2191018"/>
                  <a:gd name="connsiteX316" fmla="*/ 3755949 w 6056557"/>
                  <a:gd name="connsiteY316" fmla="*/ 1323139 h 2191018"/>
                  <a:gd name="connsiteX317" fmla="*/ 3816569 w 6056557"/>
                  <a:gd name="connsiteY317" fmla="*/ 1316509 h 2191018"/>
                  <a:gd name="connsiteX318" fmla="*/ 3894788 w 6056557"/>
                  <a:gd name="connsiteY318" fmla="*/ 1266312 h 2191018"/>
                  <a:gd name="connsiteX319" fmla="*/ 3907499 w 6056557"/>
                  <a:gd name="connsiteY319" fmla="*/ 1254946 h 2191018"/>
                  <a:gd name="connsiteX320" fmla="*/ 3925099 w 6056557"/>
                  <a:gd name="connsiteY320" fmla="*/ 1300408 h 2191018"/>
                  <a:gd name="connsiteX321" fmla="*/ 4001363 w 6056557"/>
                  <a:gd name="connsiteY321" fmla="*/ 1325033 h 2191018"/>
                  <a:gd name="connsiteX322" fmla="*/ 3973008 w 6056557"/>
                  <a:gd name="connsiteY322" fmla="*/ 1362919 h 2191018"/>
                  <a:gd name="connsiteX323" fmla="*/ 3964208 w 6056557"/>
                  <a:gd name="connsiteY323" fmla="*/ 1376178 h 2191018"/>
                  <a:gd name="connsiteX324" fmla="*/ 3944654 w 6056557"/>
                  <a:gd name="connsiteY324" fmla="*/ 1374284 h 2191018"/>
                  <a:gd name="connsiteX325" fmla="*/ 3858612 w 6056557"/>
                  <a:gd name="connsiteY325" fmla="*/ 1382808 h 2191018"/>
                  <a:gd name="connsiteX326" fmla="*/ 3865456 w 6056557"/>
                  <a:gd name="connsiteY326" fmla="*/ 1446266 h 2191018"/>
                  <a:gd name="connsiteX327" fmla="*/ 3900655 w 6056557"/>
                  <a:gd name="connsiteY327" fmla="*/ 1485098 h 2191018"/>
                  <a:gd name="connsiteX328" fmla="*/ 3900655 w 6056557"/>
                  <a:gd name="connsiteY328" fmla="*/ 1485098 h 2191018"/>
                  <a:gd name="connsiteX329" fmla="*/ 3874256 w 6056557"/>
                  <a:gd name="connsiteY329" fmla="*/ 1485098 h 2191018"/>
                  <a:gd name="connsiteX330" fmla="*/ 3835146 w 6056557"/>
                  <a:gd name="connsiteY330" fmla="*/ 1514459 h 2191018"/>
                  <a:gd name="connsiteX331" fmla="*/ 3904566 w 6056557"/>
                  <a:gd name="connsiteY331" fmla="*/ 1562763 h 2191018"/>
                  <a:gd name="connsiteX332" fmla="*/ 3949542 w 6056557"/>
                  <a:gd name="connsiteY332" fmla="*/ 1575075 h 2191018"/>
                  <a:gd name="connsiteX333" fmla="*/ 3869367 w 6056557"/>
                  <a:gd name="connsiteY333" fmla="*/ 1598754 h 2191018"/>
                  <a:gd name="connsiteX334" fmla="*/ 3784303 w 6056557"/>
                  <a:gd name="connsiteY334" fmla="*/ 1668841 h 2191018"/>
                  <a:gd name="connsiteX335" fmla="*/ 3858612 w 6056557"/>
                  <a:gd name="connsiteY335" fmla="*/ 1699149 h 2191018"/>
                  <a:gd name="connsiteX336" fmla="*/ 3761815 w 6056557"/>
                  <a:gd name="connsiteY336" fmla="*/ 1774920 h 2191018"/>
                  <a:gd name="connsiteX337" fmla="*/ 3822435 w 6056557"/>
                  <a:gd name="connsiteY337" fmla="*/ 1800492 h 2191018"/>
                  <a:gd name="connsiteX338" fmla="*/ 3909455 w 6056557"/>
                  <a:gd name="connsiteY338" fmla="*/ 1805228 h 2191018"/>
                  <a:gd name="connsiteX339" fmla="*/ 3932920 w 6056557"/>
                  <a:gd name="connsiteY339" fmla="*/ 1803334 h 2191018"/>
                  <a:gd name="connsiteX340" fmla="*/ 3925099 w 6056557"/>
                  <a:gd name="connsiteY340" fmla="*/ 1819435 h 2191018"/>
                  <a:gd name="connsiteX341" fmla="*/ 3856656 w 6056557"/>
                  <a:gd name="connsiteY341" fmla="*/ 1928355 h 2191018"/>
                  <a:gd name="connsiteX342" fmla="*/ 3888922 w 6056557"/>
                  <a:gd name="connsiteY342" fmla="*/ 1997495 h 2191018"/>
                  <a:gd name="connsiteX343" fmla="*/ 3954431 w 6056557"/>
                  <a:gd name="connsiteY343" fmla="*/ 1921725 h 2191018"/>
                  <a:gd name="connsiteX344" fmla="*/ 3970075 w 6056557"/>
                  <a:gd name="connsiteY344" fmla="*/ 1887628 h 2191018"/>
                  <a:gd name="connsiteX345" fmla="*/ 3990607 w 6056557"/>
                  <a:gd name="connsiteY345" fmla="*/ 1907518 h 2191018"/>
                  <a:gd name="connsiteX346" fmla="*/ 3996474 w 6056557"/>
                  <a:gd name="connsiteY346" fmla="*/ 1910359 h 2191018"/>
                  <a:gd name="connsiteX347" fmla="*/ 4018962 w 6056557"/>
                  <a:gd name="connsiteY347" fmla="*/ 1967187 h 2191018"/>
                  <a:gd name="connsiteX348" fmla="*/ 4131403 w 6056557"/>
                  <a:gd name="connsiteY348" fmla="*/ 1969081 h 2191018"/>
                  <a:gd name="connsiteX349" fmla="*/ 4083493 w 6056557"/>
                  <a:gd name="connsiteY349" fmla="*/ 2053376 h 2191018"/>
                  <a:gd name="connsiteX350" fmla="*/ 4199845 w 6056557"/>
                  <a:gd name="connsiteY350" fmla="*/ 2065688 h 2191018"/>
                  <a:gd name="connsiteX351" fmla="*/ 4216467 w 6056557"/>
                  <a:gd name="connsiteY351" fmla="*/ 2093155 h 2191018"/>
                  <a:gd name="connsiteX352" fmla="*/ 4236999 w 6056557"/>
                  <a:gd name="connsiteY352" fmla="*/ 2159454 h 2191018"/>
                  <a:gd name="connsiteX353" fmla="*/ 4301530 w 6056557"/>
                  <a:gd name="connsiteY353" fmla="*/ 2189762 h 2191018"/>
                  <a:gd name="connsiteX354" fmla="*/ 4409082 w 6056557"/>
                  <a:gd name="connsiteY354" fmla="*/ 2024962 h 2191018"/>
                  <a:gd name="connsiteX355" fmla="*/ 4467747 w 6056557"/>
                  <a:gd name="connsiteY355" fmla="*/ 2058111 h 2191018"/>
                  <a:gd name="connsiteX356" fmla="*/ 4537167 w 6056557"/>
                  <a:gd name="connsiteY356" fmla="*/ 2088419 h 2191018"/>
                  <a:gd name="connsiteX357" fmla="*/ 4640808 w 6056557"/>
                  <a:gd name="connsiteY357" fmla="*/ 2079895 h 2191018"/>
                  <a:gd name="connsiteX358" fmla="*/ 4652541 w 6056557"/>
                  <a:gd name="connsiteY358" fmla="*/ 1952033 h 2191018"/>
                  <a:gd name="connsiteX359" fmla="*/ 4847112 w 6056557"/>
                  <a:gd name="connsiteY359" fmla="*/ 1974764 h 2191018"/>
                  <a:gd name="connsiteX360" fmla="*/ 4863734 w 6056557"/>
                  <a:gd name="connsiteY360" fmla="*/ 1909412 h 2191018"/>
                  <a:gd name="connsiteX361" fmla="*/ 5040706 w 6056557"/>
                  <a:gd name="connsiteY361" fmla="*/ 1913200 h 2191018"/>
                  <a:gd name="connsiteX362" fmla="*/ 5159990 w 6056557"/>
                  <a:gd name="connsiteY362" fmla="*/ 1913200 h 2191018"/>
                  <a:gd name="connsiteX363" fmla="*/ 5247009 w 6056557"/>
                  <a:gd name="connsiteY363" fmla="*/ 1943508 h 2191018"/>
                  <a:gd name="connsiteX364" fmla="*/ 5298830 w 6056557"/>
                  <a:gd name="connsiteY364" fmla="*/ 1797650 h 2191018"/>
                  <a:gd name="connsiteX365" fmla="*/ 5548155 w 6056557"/>
                  <a:gd name="connsiteY365" fmla="*/ 1762607 h 2191018"/>
                  <a:gd name="connsiteX366" fmla="*/ 5465047 w 6056557"/>
                  <a:gd name="connsiteY366" fmla="*/ 1654635 h 2191018"/>
                  <a:gd name="connsiteX367" fmla="*/ 5547177 w 6056557"/>
                  <a:gd name="connsiteY367" fmla="*/ 1620538 h 2191018"/>
                  <a:gd name="connsiteX368" fmla="*/ 5571621 w 6056557"/>
                  <a:gd name="connsiteY368" fmla="*/ 1472786 h 2191018"/>
                  <a:gd name="connsiteX369" fmla="*/ 5846368 w 6056557"/>
                  <a:gd name="connsiteY369" fmla="*/ 1464261 h 2191018"/>
                  <a:gd name="connsiteX370" fmla="*/ 5849301 w 6056557"/>
                  <a:gd name="connsiteY370" fmla="*/ 1362919 h 2191018"/>
                  <a:gd name="connsiteX371" fmla="*/ 5953919 w 6056557"/>
                  <a:gd name="connsiteY371" fmla="*/ 1314615 h 2191018"/>
                  <a:gd name="connsiteX372" fmla="*/ 5903076 w 6056557"/>
                  <a:gd name="connsiteY372" fmla="*/ 1252104 h 2191018"/>
                  <a:gd name="connsiteX373" fmla="*/ 5936320 w 6056557"/>
                  <a:gd name="connsiteY373" fmla="*/ 1199065 h 2191018"/>
                  <a:gd name="connsiteX374" fmla="*/ 5819968 w 6056557"/>
                  <a:gd name="connsiteY374" fmla="*/ 1093934 h 2191018"/>
                  <a:gd name="connsiteX375" fmla="*/ 5963697 w 6056557"/>
                  <a:gd name="connsiteY375" fmla="*/ 1020058 h 2191018"/>
                  <a:gd name="connsiteX376" fmla="*/ 5873744 w 6056557"/>
                  <a:gd name="connsiteY376" fmla="*/ 858099 h 2191018"/>
                  <a:gd name="connsiteX377" fmla="*/ 6050716 w 6056557"/>
                  <a:gd name="connsiteY377" fmla="*/ 774751 h 2191018"/>
                  <a:gd name="connsiteX378" fmla="*/ 5887433 w 6056557"/>
                  <a:gd name="connsiteY378" fmla="*/ 647836 h 2191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</a:cxnLst>
                <a:rect l="l" t="t" r="r" b="b"/>
                <a:pathLst>
                  <a:path w="6056557" h="2191018">
                    <a:moveTo>
                      <a:pt x="5887433" y="647836"/>
                    </a:moveTo>
                    <a:cubicBezTo>
                      <a:pt x="5929476" y="629841"/>
                      <a:pt x="5980318" y="604268"/>
                      <a:pt x="5975430" y="567330"/>
                    </a:cubicBezTo>
                    <a:cubicBezTo>
                      <a:pt x="5963697" y="488718"/>
                      <a:pt x="5861033" y="501979"/>
                      <a:pt x="5793569" y="515238"/>
                    </a:cubicBezTo>
                    <a:cubicBezTo>
                      <a:pt x="5795524" y="511450"/>
                      <a:pt x="5798458" y="508608"/>
                      <a:pt x="5800413" y="504820"/>
                    </a:cubicBezTo>
                    <a:cubicBezTo>
                      <a:pt x="5819968" y="474512"/>
                      <a:pt x="5794547" y="453675"/>
                      <a:pt x="5774992" y="434732"/>
                    </a:cubicBezTo>
                    <a:cubicBezTo>
                      <a:pt x="5762281" y="422420"/>
                      <a:pt x="5707527" y="428102"/>
                      <a:pt x="5693839" y="433785"/>
                    </a:cubicBezTo>
                    <a:cubicBezTo>
                      <a:pt x="5610731" y="468829"/>
                      <a:pt x="5685039" y="371275"/>
                      <a:pt x="5671351" y="324865"/>
                    </a:cubicBezTo>
                    <a:cubicBezTo>
                      <a:pt x="5670373" y="320130"/>
                      <a:pt x="5668418" y="318235"/>
                      <a:pt x="5663529" y="317288"/>
                    </a:cubicBezTo>
                    <a:cubicBezTo>
                      <a:pt x="5627352" y="310659"/>
                      <a:pt x="5598020" y="342861"/>
                      <a:pt x="5571621" y="362751"/>
                    </a:cubicBezTo>
                    <a:cubicBezTo>
                      <a:pt x="5521756" y="400635"/>
                      <a:pt x="5543266" y="370327"/>
                      <a:pt x="5558910" y="334337"/>
                    </a:cubicBezTo>
                    <a:cubicBezTo>
                      <a:pt x="5561843" y="332442"/>
                      <a:pt x="5565754" y="331495"/>
                      <a:pt x="5569666" y="329601"/>
                    </a:cubicBezTo>
                    <a:cubicBezTo>
                      <a:pt x="5609753" y="305923"/>
                      <a:pt x="5529578" y="243412"/>
                      <a:pt x="5489491" y="214051"/>
                    </a:cubicBezTo>
                    <a:cubicBezTo>
                      <a:pt x="5487535" y="212157"/>
                      <a:pt x="5484601" y="211210"/>
                      <a:pt x="5481668" y="209316"/>
                    </a:cubicBezTo>
                    <a:cubicBezTo>
                      <a:pt x="5511001" y="247201"/>
                      <a:pt x="5529578" y="291716"/>
                      <a:pt x="5518822" y="340019"/>
                    </a:cubicBezTo>
                    <a:cubicBezTo>
                      <a:pt x="5511001" y="376010"/>
                      <a:pt x="5492424" y="407266"/>
                      <a:pt x="5468958" y="434732"/>
                    </a:cubicBezTo>
                    <a:cubicBezTo>
                      <a:pt x="5504157" y="416737"/>
                      <a:pt x="5546200" y="394006"/>
                      <a:pt x="5587265" y="390217"/>
                    </a:cubicBezTo>
                    <a:cubicBezTo>
                      <a:pt x="5618553" y="387376"/>
                      <a:pt x="5624419" y="412948"/>
                      <a:pt x="5614642" y="437574"/>
                    </a:cubicBezTo>
                    <a:cubicBezTo>
                      <a:pt x="5611709" y="446098"/>
                      <a:pt x="5606820" y="455569"/>
                      <a:pt x="5600953" y="465040"/>
                    </a:cubicBezTo>
                    <a:cubicBezTo>
                      <a:pt x="5627352" y="462199"/>
                      <a:pt x="5653752" y="460305"/>
                      <a:pt x="5679173" y="462199"/>
                    </a:cubicBezTo>
                    <a:cubicBezTo>
                      <a:pt x="5703617" y="464093"/>
                      <a:pt x="5745660" y="469776"/>
                      <a:pt x="5737838" y="502926"/>
                    </a:cubicBezTo>
                    <a:cubicBezTo>
                      <a:pt x="5730994" y="531339"/>
                      <a:pt x="5686017" y="544599"/>
                      <a:pt x="5648863" y="554071"/>
                    </a:cubicBezTo>
                    <a:cubicBezTo>
                      <a:pt x="5682106" y="554071"/>
                      <a:pt x="5716327" y="548388"/>
                      <a:pt x="5747615" y="547441"/>
                    </a:cubicBezTo>
                    <a:cubicBezTo>
                      <a:pt x="5782814" y="546493"/>
                      <a:pt x="5839523" y="540811"/>
                      <a:pt x="5869833" y="564489"/>
                    </a:cubicBezTo>
                    <a:cubicBezTo>
                      <a:pt x="5913831" y="598585"/>
                      <a:pt x="5862989" y="640259"/>
                      <a:pt x="5810191" y="670567"/>
                    </a:cubicBezTo>
                    <a:cubicBezTo>
                      <a:pt x="5852234" y="685721"/>
                      <a:pt x="5892322" y="708452"/>
                      <a:pt x="5903076" y="745391"/>
                    </a:cubicBezTo>
                    <a:cubicBezTo>
                      <a:pt x="5928498" y="830632"/>
                      <a:pt x="5762281" y="841051"/>
                      <a:pt x="5678195" y="845786"/>
                    </a:cubicBezTo>
                    <a:cubicBezTo>
                      <a:pt x="5713394" y="861887"/>
                      <a:pt x="5750548" y="879883"/>
                      <a:pt x="5778903" y="904508"/>
                    </a:cubicBezTo>
                    <a:cubicBezTo>
                      <a:pt x="5798458" y="921556"/>
                      <a:pt x="5812146" y="950917"/>
                      <a:pt x="5799435" y="975543"/>
                    </a:cubicBezTo>
                    <a:cubicBezTo>
                      <a:pt x="5782814" y="1006798"/>
                      <a:pt x="5741749" y="1020058"/>
                      <a:pt x="5709483" y="1026688"/>
                    </a:cubicBezTo>
                    <a:cubicBezTo>
                      <a:pt x="5679173" y="1033318"/>
                      <a:pt x="5647885" y="1038053"/>
                      <a:pt x="5615620" y="1040895"/>
                    </a:cubicBezTo>
                    <a:cubicBezTo>
                      <a:pt x="5642996" y="1051313"/>
                      <a:pt x="5670373" y="1066467"/>
                      <a:pt x="5678195" y="1090146"/>
                    </a:cubicBezTo>
                    <a:cubicBezTo>
                      <a:pt x="5699706" y="1153603"/>
                      <a:pt x="5605842" y="1142238"/>
                      <a:pt x="5527623" y="1126137"/>
                    </a:cubicBezTo>
                    <a:cubicBezTo>
                      <a:pt x="5629308" y="1161180"/>
                      <a:pt x="5765215" y="1215166"/>
                      <a:pt x="5719260" y="1284307"/>
                    </a:cubicBezTo>
                    <a:cubicBezTo>
                      <a:pt x="5675262" y="1351553"/>
                      <a:pt x="5556955" y="1337346"/>
                      <a:pt x="5488513" y="1331663"/>
                    </a:cubicBezTo>
                    <a:cubicBezTo>
                      <a:pt x="5445492" y="1327875"/>
                      <a:pt x="5399538" y="1324086"/>
                      <a:pt x="5354562" y="1317456"/>
                    </a:cubicBezTo>
                    <a:cubicBezTo>
                      <a:pt x="5369228" y="1332610"/>
                      <a:pt x="5381939" y="1349659"/>
                      <a:pt x="5389760" y="1371443"/>
                    </a:cubicBezTo>
                    <a:cubicBezTo>
                      <a:pt x="5390738" y="1374284"/>
                      <a:pt x="5388783" y="1379020"/>
                      <a:pt x="5384872" y="1379020"/>
                    </a:cubicBezTo>
                    <a:cubicBezTo>
                      <a:pt x="5320340" y="1390385"/>
                      <a:pt x="5249943" y="1368601"/>
                      <a:pt x="5192256" y="1334505"/>
                    </a:cubicBezTo>
                    <a:cubicBezTo>
                      <a:pt x="5225499" y="1380914"/>
                      <a:pt x="5243098" y="1437742"/>
                      <a:pt x="5256788" y="1490781"/>
                    </a:cubicBezTo>
                    <a:cubicBezTo>
                      <a:pt x="5257765" y="1495517"/>
                      <a:pt x="5253854" y="1500252"/>
                      <a:pt x="5248965" y="1498358"/>
                    </a:cubicBezTo>
                    <a:cubicBezTo>
                      <a:pt x="5155102" y="1469944"/>
                      <a:pt x="5068082" y="1427323"/>
                      <a:pt x="5012351" y="1349659"/>
                    </a:cubicBezTo>
                    <a:cubicBezTo>
                      <a:pt x="5033861" y="1455737"/>
                      <a:pt x="5052438" y="1581705"/>
                      <a:pt x="4982041" y="1671682"/>
                    </a:cubicBezTo>
                    <a:cubicBezTo>
                      <a:pt x="4980086" y="1674524"/>
                      <a:pt x="4976174" y="1675471"/>
                      <a:pt x="4973241" y="1673577"/>
                    </a:cubicBezTo>
                    <a:cubicBezTo>
                      <a:pt x="4934131" y="1655581"/>
                      <a:pt x="4917510" y="1611066"/>
                      <a:pt x="4907732" y="1566552"/>
                    </a:cubicBezTo>
                    <a:cubicBezTo>
                      <a:pt x="4901866" y="1611066"/>
                      <a:pt x="4888177" y="1654635"/>
                      <a:pt x="4881333" y="1699149"/>
                    </a:cubicBezTo>
                    <a:cubicBezTo>
                      <a:pt x="4880355" y="1704832"/>
                      <a:pt x="4871556" y="1705779"/>
                      <a:pt x="4869600" y="1701044"/>
                    </a:cubicBezTo>
                    <a:cubicBezTo>
                      <a:pt x="4856889" y="1675471"/>
                      <a:pt x="4850045" y="1648951"/>
                      <a:pt x="4845157" y="1621484"/>
                    </a:cubicBezTo>
                    <a:cubicBezTo>
                      <a:pt x="4840268" y="1641374"/>
                      <a:pt x="4834401" y="1661264"/>
                      <a:pt x="4828535" y="1680207"/>
                    </a:cubicBezTo>
                    <a:cubicBezTo>
                      <a:pt x="4816802" y="1713356"/>
                      <a:pt x="4797247" y="1775867"/>
                      <a:pt x="4752271" y="1779656"/>
                    </a:cubicBezTo>
                    <a:cubicBezTo>
                      <a:pt x="4703384" y="1783443"/>
                      <a:pt x="4663296" y="1734193"/>
                      <a:pt x="4635919" y="1701991"/>
                    </a:cubicBezTo>
                    <a:cubicBezTo>
                      <a:pt x="4621253" y="1684943"/>
                      <a:pt x="4591921" y="1625273"/>
                      <a:pt x="4570410" y="1561816"/>
                    </a:cubicBezTo>
                    <a:cubicBezTo>
                      <a:pt x="4561610" y="1619591"/>
                      <a:pt x="4547922" y="1676418"/>
                      <a:pt x="4517612" y="1726616"/>
                    </a:cubicBezTo>
                    <a:cubicBezTo>
                      <a:pt x="4515657" y="1730404"/>
                      <a:pt x="4509790" y="1731352"/>
                      <a:pt x="4506857" y="1727563"/>
                    </a:cubicBezTo>
                    <a:cubicBezTo>
                      <a:pt x="4466769" y="1688731"/>
                      <a:pt x="4473614" y="1630009"/>
                      <a:pt x="4476547" y="1577917"/>
                    </a:cubicBezTo>
                    <a:cubicBezTo>
                      <a:pt x="4453081" y="1624326"/>
                      <a:pt x="4429615" y="1669788"/>
                      <a:pt x="4396372" y="1710515"/>
                    </a:cubicBezTo>
                    <a:cubicBezTo>
                      <a:pt x="4393439" y="1714303"/>
                      <a:pt x="4386594" y="1711462"/>
                      <a:pt x="4385616" y="1707674"/>
                    </a:cubicBezTo>
                    <a:cubicBezTo>
                      <a:pt x="4368017" y="1649899"/>
                      <a:pt x="4370950" y="1584546"/>
                      <a:pt x="4386594" y="1522983"/>
                    </a:cubicBezTo>
                    <a:cubicBezTo>
                      <a:pt x="4365084" y="1549503"/>
                      <a:pt x="4341618" y="1573181"/>
                      <a:pt x="4314241" y="1588335"/>
                    </a:cubicBezTo>
                    <a:cubicBezTo>
                      <a:pt x="4280998" y="1606331"/>
                      <a:pt x="4248732" y="1595912"/>
                      <a:pt x="4257532" y="1554238"/>
                    </a:cubicBezTo>
                    <a:cubicBezTo>
                      <a:pt x="4260465" y="1539085"/>
                      <a:pt x="4266331" y="1523930"/>
                      <a:pt x="4272198" y="1508777"/>
                    </a:cubicBezTo>
                    <a:cubicBezTo>
                      <a:pt x="4261443" y="1520142"/>
                      <a:pt x="4249710" y="1531508"/>
                      <a:pt x="4238955" y="1541926"/>
                    </a:cubicBezTo>
                    <a:cubicBezTo>
                      <a:pt x="4206689" y="1573181"/>
                      <a:pt x="4155846" y="1625273"/>
                      <a:pt x="4105004" y="1623379"/>
                    </a:cubicBezTo>
                    <a:cubicBezTo>
                      <a:pt x="4054161" y="1621484"/>
                      <a:pt x="4040472" y="1558027"/>
                      <a:pt x="4051228" y="1519195"/>
                    </a:cubicBezTo>
                    <a:cubicBezTo>
                      <a:pt x="4067849" y="1459526"/>
                      <a:pt x="4114781" y="1401751"/>
                      <a:pt x="4167579" y="1362919"/>
                    </a:cubicBezTo>
                    <a:cubicBezTo>
                      <a:pt x="4124559" y="1374284"/>
                      <a:pt x="4077627" y="1380914"/>
                      <a:pt x="4040472" y="1353447"/>
                    </a:cubicBezTo>
                    <a:cubicBezTo>
                      <a:pt x="4037539" y="1351553"/>
                      <a:pt x="4038517" y="1346817"/>
                      <a:pt x="4040472" y="1343976"/>
                    </a:cubicBezTo>
                    <a:cubicBezTo>
                      <a:pt x="4058072" y="1325980"/>
                      <a:pt x="4078604" y="1309879"/>
                      <a:pt x="4101093" y="1294725"/>
                    </a:cubicBezTo>
                    <a:cubicBezTo>
                      <a:pt x="4077627" y="1290937"/>
                      <a:pt x="4054161" y="1287148"/>
                      <a:pt x="4030695" y="1279571"/>
                    </a:cubicBezTo>
                    <a:cubicBezTo>
                      <a:pt x="4012118" y="1273888"/>
                      <a:pt x="3983763" y="1265364"/>
                      <a:pt x="3974963" y="1247369"/>
                    </a:cubicBezTo>
                    <a:cubicBezTo>
                      <a:pt x="3955408" y="1207589"/>
                      <a:pt x="3997451" y="1159286"/>
                      <a:pt x="4022873" y="1131819"/>
                    </a:cubicBezTo>
                    <a:cubicBezTo>
                      <a:pt x="4037539" y="1116665"/>
                      <a:pt x="4053183" y="1100564"/>
                      <a:pt x="4070782" y="1086357"/>
                    </a:cubicBezTo>
                    <a:cubicBezTo>
                      <a:pt x="4049272" y="1093934"/>
                      <a:pt x="4026784" y="1096775"/>
                      <a:pt x="4003318" y="1092040"/>
                    </a:cubicBezTo>
                    <a:cubicBezTo>
                      <a:pt x="3999407" y="1091092"/>
                      <a:pt x="3997451" y="1087304"/>
                      <a:pt x="3998429" y="1084463"/>
                    </a:cubicBezTo>
                    <a:cubicBezTo>
                      <a:pt x="4006251" y="1056049"/>
                      <a:pt x="4023851" y="1030476"/>
                      <a:pt x="4045361" y="1006798"/>
                    </a:cubicBezTo>
                    <a:cubicBezTo>
                      <a:pt x="4003318" y="1016269"/>
                      <a:pt x="3959319" y="1018163"/>
                      <a:pt x="3915321" y="1010587"/>
                    </a:cubicBezTo>
                    <a:cubicBezTo>
                      <a:pt x="3911410" y="1009639"/>
                      <a:pt x="3909455" y="1003957"/>
                      <a:pt x="3911410" y="1001115"/>
                    </a:cubicBezTo>
                    <a:cubicBezTo>
                      <a:pt x="3932920" y="967019"/>
                      <a:pt x="3970075" y="948076"/>
                      <a:pt x="4006251" y="930080"/>
                    </a:cubicBezTo>
                    <a:cubicBezTo>
                      <a:pt x="3950520" y="938605"/>
                      <a:pt x="3863501" y="948076"/>
                      <a:pt x="3882078" y="885566"/>
                    </a:cubicBezTo>
                    <a:cubicBezTo>
                      <a:pt x="3898699" y="829685"/>
                      <a:pt x="3942698" y="784223"/>
                      <a:pt x="3993541" y="747285"/>
                    </a:cubicBezTo>
                    <a:cubicBezTo>
                      <a:pt x="3973008" y="737813"/>
                      <a:pt x="3972030" y="711294"/>
                      <a:pt x="3976919" y="691404"/>
                    </a:cubicBezTo>
                    <a:cubicBezTo>
                      <a:pt x="3991585" y="629841"/>
                      <a:pt x="4049272" y="561647"/>
                      <a:pt x="4117714" y="564489"/>
                    </a:cubicBezTo>
                    <a:cubicBezTo>
                      <a:pt x="4067849" y="530392"/>
                      <a:pt x="4010162" y="503873"/>
                      <a:pt x="3973986" y="454622"/>
                    </a:cubicBezTo>
                    <a:cubicBezTo>
                      <a:pt x="3971052" y="450834"/>
                      <a:pt x="3973986" y="446098"/>
                      <a:pt x="3977897" y="445151"/>
                    </a:cubicBezTo>
                    <a:cubicBezTo>
                      <a:pt x="4006251" y="435679"/>
                      <a:pt x="4035583" y="438521"/>
                      <a:pt x="4064916" y="437574"/>
                    </a:cubicBezTo>
                    <a:cubicBezTo>
                      <a:pt x="4028739" y="409160"/>
                      <a:pt x="3983763" y="392112"/>
                      <a:pt x="3953453" y="357068"/>
                    </a:cubicBezTo>
                    <a:cubicBezTo>
                      <a:pt x="3950520" y="353279"/>
                      <a:pt x="3951498" y="347596"/>
                      <a:pt x="3956386" y="346649"/>
                    </a:cubicBezTo>
                    <a:cubicBezTo>
                      <a:pt x="4017984" y="324865"/>
                      <a:pt x="4096204" y="324865"/>
                      <a:pt x="4154868" y="357068"/>
                    </a:cubicBezTo>
                    <a:cubicBezTo>
                      <a:pt x="4142158" y="327707"/>
                      <a:pt x="4136291" y="294557"/>
                      <a:pt x="4151935" y="269932"/>
                    </a:cubicBezTo>
                    <a:cubicBezTo>
                      <a:pt x="4096204" y="286980"/>
                      <a:pt x="3990607" y="309711"/>
                      <a:pt x="3990607" y="256672"/>
                    </a:cubicBezTo>
                    <a:cubicBezTo>
                      <a:pt x="3990607" y="227311"/>
                      <a:pt x="4045361" y="214051"/>
                      <a:pt x="4065894" y="208368"/>
                    </a:cubicBezTo>
                    <a:cubicBezTo>
                      <a:pt x="4095226" y="200792"/>
                      <a:pt x="4126514" y="193214"/>
                      <a:pt x="4157802" y="190373"/>
                    </a:cubicBezTo>
                    <a:cubicBezTo>
                      <a:pt x="4121625" y="178060"/>
                      <a:pt x="4081538" y="179008"/>
                      <a:pt x="4048294" y="157223"/>
                    </a:cubicBezTo>
                    <a:cubicBezTo>
                      <a:pt x="4044383" y="155329"/>
                      <a:pt x="4044383" y="150594"/>
                      <a:pt x="4047317" y="146805"/>
                    </a:cubicBezTo>
                    <a:cubicBezTo>
                      <a:pt x="4067849" y="125021"/>
                      <a:pt x="4094248" y="110814"/>
                      <a:pt x="4122603" y="103237"/>
                    </a:cubicBezTo>
                    <a:cubicBezTo>
                      <a:pt x="4112825" y="73876"/>
                      <a:pt x="4105004" y="44515"/>
                      <a:pt x="4093270" y="16101"/>
                    </a:cubicBezTo>
                    <a:cubicBezTo>
                      <a:pt x="4092293" y="20837"/>
                      <a:pt x="4091315" y="25573"/>
                      <a:pt x="4088382" y="30308"/>
                    </a:cubicBezTo>
                    <a:cubicBezTo>
                      <a:pt x="4060027" y="78612"/>
                      <a:pt x="3970075" y="27467"/>
                      <a:pt x="3916299" y="0"/>
                    </a:cubicBezTo>
                    <a:cubicBezTo>
                      <a:pt x="3935854" y="21784"/>
                      <a:pt x="3953453" y="44515"/>
                      <a:pt x="3969097" y="68193"/>
                    </a:cubicBezTo>
                    <a:cubicBezTo>
                      <a:pt x="3983763" y="90925"/>
                      <a:pt x="4007229" y="126915"/>
                      <a:pt x="3990607" y="154382"/>
                    </a:cubicBezTo>
                    <a:cubicBezTo>
                      <a:pt x="3972030" y="184690"/>
                      <a:pt x="3927054" y="160065"/>
                      <a:pt x="3908477" y="143964"/>
                    </a:cubicBezTo>
                    <a:cubicBezTo>
                      <a:pt x="3879144" y="119338"/>
                      <a:pt x="3858612" y="88083"/>
                      <a:pt x="3834168" y="59669"/>
                    </a:cubicBezTo>
                    <a:cubicBezTo>
                      <a:pt x="3850790" y="137334"/>
                      <a:pt x="3833190" y="223522"/>
                      <a:pt x="3781370" y="285086"/>
                    </a:cubicBezTo>
                    <a:cubicBezTo>
                      <a:pt x="3778437" y="288875"/>
                      <a:pt x="3771593" y="286980"/>
                      <a:pt x="3770615" y="282244"/>
                    </a:cubicBezTo>
                    <a:cubicBezTo>
                      <a:pt x="3761815" y="245306"/>
                      <a:pt x="3753993" y="207421"/>
                      <a:pt x="3746171" y="170483"/>
                    </a:cubicBezTo>
                    <a:cubicBezTo>
                      <a:pt x="3737371" y="256672"/>
                      <a:pt x="3699239" y="343808"/>
                      <a:pt x="3635686" y="392112"/>
                    </a:cubicBezTo>
                    <a:cubicBezTo>
                      <a:pt x="3632753" y="394953"/>
                      <a:pt x="3627864" y="394953"/>
                      <a:pt x="3624931" y="391164"/>
                    </a:cubicBezTo>
                    <a:cubicBezTo>
                      <a:pt x="3613198" y="371275"/>
                      <a:pt x="3610265" y="349491"/>
                      <a:pt x="3613198" y="327707"/>
                    </a:cubicBezTo>
                    <a:cubicBezTo>
                      <a:pt x="3593643" y="381693"/>
                      <a:pt x="3566266" y="433785"/>
                      <a:pt x="3529112" y="478300"/>
                    </a:cubicBezTo>
                    <a:cubicBezTo>
                      <a:pt x="3526178" y="482089"/>
                      <a:pt x="3518357" y="480194"/>
                      <a:pt x="3518357" y="475459"/>
                    </a:cubicBezTo>
                    <a:cubicBezTo>
                      <a:pt x="3516401" y="462199"/>
                      <a:pt x="3515423" y="449886"/>
                      <a:pt x="3515423" y="436626"/>
                    </a:cubicBezTo>
                    <a:cubicBezTo>
                      <a:pt x="3514446" y="440415"/>
                      <a:pt x="3513468" y="445151"/>
                      <a:pt x="3512490" y="448939"/>
                    </a:cubicBezTo>
                    <a:cubicBezTo>
                      <a:pt x="3504668" y="474512"/>
                      <a:pt x="3494891" y="509555"/>
                      <a:pt x="3468492" y="523762"/>
                    </a:cubicBezTo>
                    <a:cubicBezTo>
                      <a:pt x="3402983" y="557859"/>
                      <a:pt x="3347251" y="457463"/>
                      <a:pt x="3326718" y="413896"/>
                    </a:cubicBezTo>
                    <a:cubicBezTo>
                      <a:pt x="3290542" y="336231"/>
                      <a:pt x="3266098" y="251936"/>
                      <a:pt x="3256321" y="166695"/>
                    </a:cubicBezTo>
                    <a:cubicBezTo>
                      <a:pt x="3255343" y="160065"/>
                      <a:pt x="3254366" y="153435"/>
                      <a:pt x="3254366" y="145858"/>
                    </a:cubicBezTo>
                    <a:cubicBezTo>
                      <a:pt x="3243610" y="192267"/>
                      <a:pt x="3226989" y="236782"/>
                      <a:pt x="3203523" y="279403"/>
                    </a:cubicBezTo>
                    <a:cubicBezTo>
                      <a:pt x="3200590" y="284139"/>
                      <a:pt x="3191790" y="283192"/>
                      <a:pt x="3191790" y="277509"/>
                    </a:cubicBezTo>
                    <a:cubicBezTo>
                      <a:pt x="3186901" y="247201"/>
                      <a:pt x="3184946" y="215946"/>
                      <a:pt x="3184946" y="185638"/>
                    </a:cubicBezTo>
                    <a:cubicBezTo>
                      <a:pt x="3173213" y="226364"/>
                      <a:pt x="3160502" y="267090"/>
                      <a:pt x="3144858" y="306870"/>
                    </a:cubicBezTo>
                    <a:cubicBezTo>
                      <a:pt x="3124325" y="358962"/>
                      <a:pt x="3096949" y="438521"/>
                      <a:pt x="3039262" y="463146"/>
                    </a:cubicBezTo>
                    <a:cubicBezTo>
                      <a:pt x="2978641" y="488718"/>
                      <a:pt x="2946376" y="413896"/>
                      <a:pt x="2951265" y="368433"/>
                    </a:cubicBezTo>
                    <a:cubicBezTo>
                      <a:pt x="2957131" y="308764"/>
                      <a:pt x="2980597" y="248148"/>
                      <a:pt x="3011885" y="195109"/>
                    </a:cubicBezTo>
                    <a:cubicBezTo>
                      <a:pt x="2957131" y="240571"/>
                      <a:pt x="2897488" y="288875"/>
                      <a:pt x="2828069" y="303081"/>
                    </a:cubicBezTo>
                    <a:cubicBezTo>
                      <a:pt x="2823180" y="304029"/>
                      <a:pt x="2818291" y="300240"/>
                      <a:pt x="2820247" y="295504"/>
                    </a:cubicBezTo>
                    <a:cubicBezTo>
                      <a:pt x="2834913" y="259513"/>
                      <a:pt x="2857401" y="227311"/>
                      <a:pt x="2877934" y="194162"/>
                    </a:cubicBezTo>
                    <a:cubicBezTo>
                      <a:pt x="2851535" y="231100"/>
                      <a:pt x="2820247" y="264249"/>
                      <a:pt x="2781137" y="285086"/>
                    </a:cubicBezTo>
                    <a:cubicBezTo>
                      <a:pt x="2778204" y="286980"/>
                      <a:pt x="2774293" y="286033"/>
                      <a:pt x="2772337" y="283192"/>
                    </a:cubicBezTo>
                    <a:cubicBezTo>
                      <a:pt x="2763538" y="267090"/>
                      <a:pt x="2758649" y="249095"/>
                      <a:pt x="2756693" y="230152"/>
                    </a:cubicBezTo>
                    <a:cubicBezTo>
                      <a:pt x="2755716" y="250042"/>
                      <a:pt x="2754738" y="270879"/>
                      <a:pt x="2751805" y="290769"/>
                    </a:cubicBezTo>
                    <a:cubicBezTo>
                      <a:pt x="2744961" y="342861"/>
                      <a:pt x="2734205" y="397794"/>
                      <a:pt x="2699006" y="439468"/>
                    </a:cubicBezTo>
                    <a:cubicBezTo>
                      <a:pt x="2697051" y="441362"/>
                      <a:pt x="2693140" y="442309"/>
                      <a:pt x="2691184" y="440415"/>
                    </a:cubicBezTo>
                    <a:cubicBezTo>
                      <a:pt x="2656963" y="414843"/>
                      <a:pt x="2639364" y="379799"/>
                      <a:pt x="2628609" y="340967"/>
                    </a:cubicBezTo>
                    <a:cubicBezTo>
                      <a:pt x="2615898" y="415790"/>
                      <a:pt x="2581677" y="486825"/>
                      <a:pt x="2530834" y="546493"/>
                    </a:cubicBezTo>
                    <a:cubicBezTo>
                      <a:pt x="2527901" y="550282"/>
                      <a:pt x="2523012" y="548388"/>
                      <a:pt x="2520079" y="545546"/>
                    </a:cubicBezTo>
                    <a:cubicBezTo>
                      <a:pt x="2474125" y="487771"/>
                      <a:pt x="2474125" y="397794"/>
                      <a:pt x="2499546" y="320130"/>
                    </a:cubicBezTo>
                    <a:cubicBezTo>
                      <a:pt x="2488791" y="331495"/>
                      <a:pt x="2477058" y="342861"/>
                      <a:pt x="2465325" y="352332"/>
                    </a:cubicBezTo>
                    <a:cubicBezTo>
                      <a:pt x="2428171" y="385481"/>
                      <a:pt x="2386128" y="416737"/>
                      <a:pt x="2337241" y="431891"/>
                    </a:cubicBezTo>
                    <a:cubicBezTo>
                      <a:pt x="2332352" y="433785"/>
                      <a:pt x="2327463" y="428102"/>
                      <a:pt x="2329419" y="424314"/>
                    </a:cubicBezTo>
                    <a:cubicBezTo>
                      <a:pt x="2342129" y="376957"/>
                      <a:pt x="2368529" y="334337"/>
                      <a:pt x="2382217" y="287927"/>
                    </a:cubicBezTo>
                    <a:cubicBezTo>
                      <a:pt x="2352885" y="339072"/>
                      <a:pt x="2317686" y="388323"/>
                      <a:pt x="2267821" y="423367"/>
                    </a:cubicBezTo>
                    <a:cubicBezTo>
                      <a:pt x="2263910" y="426208"/>
                      <a:pt x="2259021" y="423367"/>
                      <a:pt x="2258044" y="419578"/>
                    </a:cubicBezTo>
                    <a:cubicBezTo>
                      <a:pt x="2248266" y="388323"/>
                      <a:pt x="2251199" y="352332"/>
                      <a:pt x="2256088" y="318235"/>
                    </a:cubicBezTo>
                    <a:cubicBezTo>
                      <a:pt x="2248266" y="337178"/>
                      <a:pt x="2238489" y="355173"/>
                      <a:pt x="2226755" y="372222"/>
                    </a:cubicBezTo>
                    <a:cubicBezTo>
                      <a:pt x="2212089" y="392112"/>
                      <a:pt x="2191557" y="413896"/>
                      <a:pt x="2164180" y="412948"/>
                    </a:cubicBezTo>
                    <a:cubicBezTo>
                      <a:pt x="2158314" y="412948"/>
                      <a:pt x="2152447" y="412001"/>
                      <a:pt x="2146580" y="410107"/>
                    </a:cubicBezTo>
                    <a:cubicBezTo>
                      <a:pt x="2188623" y="460305"/>
                      <a:pt x="2217956" y="519974"/>
                      <a:pt x="2235555" y="583431"/>
                    </a:cubicBezTo>
                    <a:cubicBezTo>
                      <a:pt x="2236533" y="587220"/>
                      <a:pt x="2233600" y="591956"/>
                      <a:pt x="2228711" y="591956"/>
                    </a:cubicBezTo>
                    <a:cubicBezTo>
                      <a:pt x="2175913" y="592903"/>
                      <a:pt x="2128981" y="567330"/>
                      <a:pt x="2085960" y="535128"/>
                    </a:cubicBezTo>
                    <a:cubicBezTo>
                      <a:pt x="2080094" y="534181"/>
                      <a:pt x="2074227" y="533234"/>
                      <a:pt x="2069339" y="531339"/>
                    </a:cubicBezTo>
                    <a:cubicBezTo>
                      <a:pt x="2113337" y="578696"/>
                      <a:pt x="2148536" y="633629"/>
                      <a:pt x="2161247" y="694246"/>
                    </a:cubicBezTo>
                    <a:cubicBezTo>
                      <a:pt x="2171024" y="743496"/>
                      <a:pt x="2189601" y="808848"/>
                      <a:pt x="2171024" y="857152"/>
                    </a:cubicBezTo>
                    <a:cubicBezTo>
                      <a:pt x="2152447" y="906402"/>
                      <a:pt x="2111382" y="873253"/>
                      <a:pt x="2094760" y="841998"/>
                    </a:cubicBezTo>
                    <a:cubicBezTo>
                      <a:pt x="2075205" y="804113"/>
                      <a:pt x="2065428" y="761492"/>
                      <a:pt x="2050761" y="721712"/>
                    </a:cubicBezTo>
                    <a:cubicBezTo>
                      <a:pt x="2071294" y="845786"/>
                      <a:pt x="2108448" y="996380"/>
                      <a:pt x="2001874" y="1087304"/>
                    </a:cubicBezTo>
                    <a:cubicBezTo>
                      <a:pt x="1998941" y="1089198"/>
                      <a:pt x="1995030" y="1090146"/>
                      <a:pt x="1992097" y="1087304"/>
                    </a:cubicBezTo>
                    <a:cubicBezTo>
                      <a:pt x="1972542" y="1066467"/>
                      <a:pt x="1952987" y="1045630"/>
                      <a:pt x="1933432" y="1023846"/>
                    </a:cubicBezTo>
                    <a:cubicBezTo>
                      <a:pt x="1925610" y="1036159"/>
                      <a:pt x="1909966" y="1042789"/>
                      <a:pt x="1895300" y="1045630"/>
                    </a:cubicBezTo>
                    <a:cubicBezTo>
                      <a:pt x="1868901" y="1050366"/>
                      <a:pt x="1839568" y="1050366"/>
                      <a:pt x="1812192" y="1045630"/>
                    </a:cubicBezTo>
                    <a:cubicBezTo>
                      <a:pt x="1814147" y="1047525"/>
                      <a:pt x="1816103" y="1049419"/>
                      <a:pt x="1818058" y="1051313"/>
                    </a:cubicBezTo>
                    <a:cubicBezTo>
                      <a:pt x="1847391" y="1083516"/>
                      <a:pt x="1887478" y="1127083"/>
                      <a:pt x="1885523" y="1172546"/>
                    </a:cubicBezTo>
                    <a:cubicBezTo>
                      <a:pt x="1882589" y="1230321"/>
                      <a:pt x="1844457" y="1241686"/>
                      <a:pt x="1797526" y="1236950"/>
                    </a:cubicBezTo>
                    <a:cubicBezTo>
                      <a:pt x="1822947" y="1272941"/>
                      <a:pt x="1838591" y="1314615"/>
                      <a:pt x="1844457" y="1356288"/>
                    </a:cubicBezTo>
                    <a:cubicBezTo>
                      <a:pt x="1844457" y="1359130"/>
                      <a:pt x="1841524" y="1362919"/>
                      <a:pt x="1837613" y="1362919"/>
                    </a:cubicBezTo>
                    <a:cubicBezTo>
                      <a:pt x="1807303" y="1359130"/>
                      <a:pt x="1780904" y="1347764"/>
                      <a:pt x="1753527" y="1336399"/>
                    </a:cubicBezTo>
                    <a:cubicBezTo>
                      <a:pt x="1761349" y="1349659"/>
                      <a:pt x="1768193" y="1362919"/>
                      <a:pt x="1772104" y="1376178"/>
                    </a:cubicBezTo>
                    <a:cubicBezTo>
                      <a:pt x="1784815" y="1413116"/>
                      <a:pt x="1785793" y="1468050"/>
                      <a:pt x="1745705" y="1490781"/>
                    </a:cubicBezTo>
                    <a:cubicBezTo>
                      <a:pt x="1702684" y="1515406"/>
                      <a:pt x="1642064" y="1504988"/>
                      <a:pt x="1596110" y="1486992"/>
                    </a:cubicBezTo>
                    <a:cubicBezTo>
                      <a:pt x="1599043" y="1516353"/>
                      <a:pt x="1606865" y="1545715"/>
                      <a:pt x="1608821" y="1576023"/>
                    </a:cubicBezTo>
                    <a:cubicBezTo>
                      <a:pt x="1608821" y="1580758"/>
                      <a:pt x="1604910" y="1582653"/>
                      <a:pt x="1600021" y="1582653"/>
                    </a:cubicBezTo>
                    <a:cubicBezTo>
                      <a:pt x="1569711" y="1577917"/>
                      <a:pt x="1549178" y="1558027"/>
                      <a:pt x="1533534" y="1535296"/>
                    </a:cubicBezTo>
                    <a:cubicBezTo>
                      <a:pt x="1542334" y="1574128"/>
                      <a:pt x="1545267" y="1612961"/>
                      <a:pt x="1550156" y="1652740"/>
                    </a:cubicBezTo>
                    <a:cubicBezTo>
                      <a:pt x="1551134" y="1658422"/>
                      <a:pt x="1546245" y="1662211"/>
                      <a:pt x="1540379" y="1660317"/>
                    </a:cubicBezTo>
                    <a:cubicBezTo>
                      <a:pt x="1461181" y="1627168"/>
                      <a:pt x="1396650" y="1561816"/>
                      <a:pt x="1360474" y="1484151"/>
                    </a:cubicBezTo>
                    <a:cubicBezTo>
                      <a:pt x="1352652" y="1492675"/>
                      <a:pt x="1342874" y="1498358"/>
                      <a:pt x="1328208" y="1499305"/>
                    </a:cubicBezTo>
                    <a:cubicBezTo>
                      <a:pt x="1294965" y="1503093"/>
                      <a:pt x="1274432" y="1477521"/>
                      <a:pt x="1260744" y="1445319"/>
                    </a:cubicBezTo>
                    <a:cubicBezTo>
                      <a:pt x="1260744" y="1498358"/>
                      <a:pt x="1249988" y="1551397"/>
                      <a:pt x="1205012" y="1544767"/>
                    </a:cubicBezTo>
                    <a:cubicBezTo>
                      <a:pt x="1165902" y="1540031"/>
                      <a:pt x="1153192" y="1493622"/>
                      <a:pt x="1145370" y="1462367"/>
                    </a:cubicBezTo>
                    <a:cubicBezTo>
                      <a:pt x="1142436" y="1451001"/>
                      <a:pt x="1140481" y="1440583"/>
                      <a:pt x="1139503" y="1429217"/>
                    </a:cubicBezTo>
                    <a:cubicBezTo>
                      <a:pt x="1104304" y="1539085"/>
                      <a:pt x="1038796" y="1645163"/>
                      <a:pt x="923422" y="1648004"/>
                    </a:cubicBezTo>
                    <a:cubicBezTo>
                      <a:pt x="919511" y="1648004"/>
                      <a:pt x="917555" y="1645163"/>
                      <a:pt x="916577" y="1641374"/>
                    </a:cubicBezTo>
                    <a:cubicBezTo>
                      <a:pt x="911689" y="1601595"/>
                      <a:pt x="924399" y="1562763"/>
                      <a:pt x="942977" y="1527719"/>
                    </a:cubicBezTo>
                    <a:cubicBezTo>
                      <a:pt x="898000" y="1566552"/>
                      <a:pt x="842269" y="1596860"/>
                      <a:pt x="785560" y="1592124"/>
                    </a:cubicBezTo>
                    <a:cubicBezTo>
                      <a:pt x="780671" y="1592124"/>
                      <a:pt x="776760" y="1587388"/>
                      <a:pt x="779693" y="1582653"/>
                    </a:cubicBezTo>
                    <a:cubicBezTo>
                      <a:pt x="804137" y="1541926"/>
                      <a:pt x="840313" y="1511618"/>
                      <a:pt x="878445" y="1482257"/>
                    </a:cubicBezTo>
                    <a:cubicBezTo>
                      <a:pt x="796315" y="1528666"/>
                      <a:pt x="706362" y="1566552"/>
                      <a:pt x="615432" y="1575075"/>
                    </a:cubicBezTo>
                    <a:cubicBezTo>
                      <a:pt x="576322" y="1578864"/>
                      <a:pt x="486370" y="1576969"/>
                      <a:pt x="474637" y="1525825"/>
                    </a:cubicBezTo>
                    <a:cubicBezTo>
                      <a:pt x="466815" y="1491728"/>
                      <a:pt x="500058" y="1465208"/>
                      <a:pt x="534279" y="1443425"/>
                    </a:cubicBezTo>
                    <a:cubicBezTo>
                      <a:pt x="504947" y="1454790"/>
                      <a:pt x="475614" y="1464261"/>
                      <a:pt x="443349" y="1462367"/>
                    </a:cubicBezTo>
                    <a:cubicBezTo>
                      <a:pt x="439438" y="1462367"/>
                      <a:pt x="435527" y="1458579"/>
                      <a:pt x="436505" y="1453843"/>
                    </a:cubicBezTo>
                    <a:cubicBezTo>
                      <a:pt x="440416" y="1440583"/>
                      <a:pt x="446282" y="1429217"/>
                      <a:pt x="452149" y="1417852"/>
                    </a:cubicBezTo>
                    <a:cubicBezTo>
                      <a:pt x="449215" y="1418799"/>
                      <a:pt x="446282" y="1418799"/>
                      <a:pt x="443349" y="1419746"/>
                    </a:cubicBezTo>
                    <a:cubicBezTo>
                      <a:pt x="340686" y="1438689"/>
                      <a:pt x="185224" y="1460473"/>
                      <a:pt x="113849" y="1364813"/>
                    </a:cubicBezTo>
                    <a:cubicBezTo>
                      <a:pt x="111893" y="1361971"/>
                      <a:pt x="112871" y="1359130"/>
                      <a:pt x="114827" y="1357236"/>
                    </a:cubicBezTo>
                    <a:cubicBezTo>
                      <a:pt x="132426" y="1335452"/>
                      <a:pt x="156870" y="1322192"/>
                      <a:pt x="182291" y="1309879"/>
                    </a:cubicBezTo>
                    <a:cubicBezTo>
                      <a:pt x="149048" y="1312721"/>
                      <a:pt x="115804" y="1317456"/>
                      <a:pt x="81583" y="1311774"/>
                    </a:cubicBezTo>
                    <a:cubicBezTo>
                      <a:pt x="78650" y="1310826"/>
                      <a:pt x="76695" y="1307985"/>
                      <a:pt x="76695" y="1305144"/>
                    </a:cubicBezTo>
                    <a:cubicBezTo>
                      <a:pt x="75717" y="1258734"/>
                      <a:pt x="107982" y="1217061"/>
                      <a:pt x="147092" y="1185805"/>
                    </a:cubicBezTo>
                    <a:cubicBezTo>
                      <a:pt x="110916" y="1199065"/>
                      <a:pt x="72784" y="1208537"/>
                      <a:pt x="34651" y="1203801"/>
                    </a:cubicBezTo>
                    <a:cubicBezTo>
                      <a:pt x="29763" y="1202854"/>
                      <a:pt x="27807" y="1200012"/>
                      <a:pt x="27807" y="1195277"/>
                    </a:cubicBezTo>
                    <a:cubicBezTo>
                      <a:pt x="30740" y="1175387"/>
                      <a:pt x="37585" y="1157392"/>
                      <a:pt x="44429" y="1138449"/>
                    </a:cubicBezTo>
                    <a:cubicBezTo>
                      <a:pt x="26829" y="1153603"/>
                      <a:pt x="16074" y="1171599"/>
                      <a:pt x="20963" y="1193383"/>
                    </a:cubicBezTo>
                    <a:cubicBezTo>
                      <a:pt x="27807" y="1221796"/>
                      <a:pt x="38562" y="1236950"/>
                      <a:pt x="54206" y="1246422"/>
                    </a:cubicBezTo>
                    <a:cubicBezTo>
                      <a:pt x="19985" y="1254946"/>
                      <a:pt x="-10325" y="1271994"/>
                      <a:pt x="3364" y="1308932"/>
                    </a:cubicBezTo>
                    <a:cubicBezTo>
                      <a:pt x="18030" y="1346817"/>
                      <a:pt x="63006" y="1357236"/>
                      <a:pt x="107982" y="1357236"/>
                    </a:cubicBezTo>
                    <a:cubicBezTo>
                      <a:pt x="73761" y="1385650"/>
                      <a:pt x="57140" y="1424482"/>
                      <a:pt x="110916" y="1458579"/>
                    </a:cubicBezTo>
                    <a:cubicBezTo>
                      <a:pt x="193046" y="1509723"/>
                      <a:pt x="295709" y="1499305"/>
                      <a:pt x="385662" y="1467103"/>
                    </a:cubicBezTo>
                    <a:cubicBezTo>
                      <a:pt x="363174" y="1517300"/>
                      <a:pt x="358285" y="1573181"/>
                      <a:pt x="410106" y="1614855"/>
                    </a:cubicBezTo>
                    <a:cubicBezTo>
                      <a:pt x="428683" y="1630009"/>
                      <a:pt x="449215" y="1639480"/>
                      <a:pt x="468770" y="1645163"/>
                    </a:cubicBezTo>
                    <a:cubicBezTo>
                      <a:pt x="469748" y="1649899"/>
                      <a:pt x="470726" y="1654635"/>
                      <a:pt x="473659" y="1659370"/>
                    </a:cubicBezTo>
                    <a:cubicBezTo>
                      <a:pt x="485392" y="1684943"/>
                      <a:pt x="525479" y="1695360"/>
                      <a:pt x="570456" y="1699149"/>
                    </a:cubicBezTo>
                    <a:cubicBezTo>
                      <a:pt x="600766" y="1721881"/>
                      <a:pt x="647698" y="1733246"/>
                      <a:pt x="690718" y="1730404"/>
                    </a:cubicBezTo>
                    <a:cubicBezTo>
                      <a:pt x="660408" y="1746505"/>
                      <a:pt x="630098" y="1762607"/>
                      <a:pt x="602721" y="1784391"/>
                    </a:cubicBezTo>
                    <a:cubicBezTo>
                      <a:pt x="586100" y="1796704"/>
                      <a:pt x="551879" y="1837430"/>
                      <a:pt x="576322" y="1859214"/>
                    </a:cubicBezTo>
                    <a:cubicBezTo>
                      <a:pt x="598810" y="1879104"/>
                      <a:pt x="645742" y="1871526"/>
                      <a:pt x="671163" y="1871526"/>
                    </a:cubicBezTo>
                    <a:cubicBezTo>
                      <a:pt x="708318" y="1870580"/>
                      <a:pt x="805114" y="1841218"/>
                      <a:pt x="766005" y="1900888"/>
                    </a:cubicBezTo>
                    <a:cubicBezTo>
                      <a:pt x="734717" y="1949191"/>
                      <a:pt x="738628" y="2035380"/>
                      <a:pt x="814892" y="2040116"/>
                    </a:cubicBezTo>
                    <a:cubicBezTo>
                      <a:pt x="877468" y="2043904"/>
                      <a:pt x="917555" y="1994653"/>
                      <a:pt x="945910" y="1945403"/>
                    </a:cubicBezTo>
                    <a:cubicBezTo>
                      <a:pt x="954709" y="2006019"/>
                      <a:pt x="975242" y="2093155"/>
                      <a:pt x="1041729" y="2095049"/>
                    </a:cubicBezTo>
                    <a:cubicBezTo>
                      <a:pt x="1105282" y="2096944"/>
                      <a:pt x="1126793" y="2038221"/>
                      <a:pt x="1127770" y="1982341"/>
                    </a:cubicBezTo>
                    <a:cubicBezTo>
                      <a:pt x="1128748" y="1895205"/>
                      <a:pt x="1149281" y="1970028"/>
                      <a:pt x="1180568" y="2003177"/>
                    </a:cubicBezTo>
                    <a:cubicBezTo>
                      <a:pt x="1204034" y="2026855"/>
                      <a:pt x="1237278" y="2060952"/>
                      <a:pt x="1276388" y="2046746"/>
                    </a:cubicBezTo>
                    <a:cubicBezTo>
                      <a:pt x="1306698" y="2036327"/>
                      <a:pt x="1327230" y="2017384"/>
                      <a:pt x="1337985" y="1995601"/>
                    </a:cubicBezTo>
                    <a:cubicBezTo>
                      <a:pt x="1371229" y="2056217"/>
                      <a:pt x="1423049" y="2094102"/>
                      <a:pt x="1508113" y="2103573"/>
                    </a:cubicBezTo>
                    <a:cubicBezTo>
                      <a:pt x="1537445" y="2107362"/>
                      <a:pt x="1565800" y="2099785"/>
                      <a:pt x="1587310" y="2084630"/>
                    </a:cubicBezTo>
                    <a:cubicBezTo>
                      <a:pt x="1607843" y="2134829"/>
                      <a:pt x="1669441" y="2161348"/>
                      <a:pt x="1730061" y="2146194"/>
                    </a:cubicBezTo>
                    <a:cubicBezTo>
                      <a:pt x="1796548" y="2130093"/>
                      <a:pt x="1789704" y="2035380"/>
                      <a:pt x="1788726" y="1972869"/>
                    </a:cubicBezTo>
                    <a:cubicBezTo>
                      <a:pt x="1828813" y="2004125"/>
                      <a:pt x="1874767" y="2042957"/>
                      <a:pt x="1918766" y="1996547"/>
                    </a:cubicBezTo>
                    <a:cubicBezTo>
                      <a:pt x="1936365" y="1978552"/>
                      <a:pt x="1946143" y="1946350"/>
                      <a:pt x="1940276" y="1922671"/>
                    </a:cubicBezTo>
                    <a:cubicBezTo>
                      <a:pt x="1940276" y="1921725"/>
                      <a:pt x="1939299" y="1919830"/>
                      <a:pt x="1939299" y="1917936"/>
                    </a:cubicBezTo>
                    <a:cubicBezTo>
                      <a:pt x="1951031" y="1915095"/>
                      <a:pt x="1961787" y="1912253"/>
                      <a:pt x="1973520" y="1906570"/>
                    </a:cubicBezTo>
                    <a:cubicBezTo>
                      <a:pt x="1990141" y="1898047"/>
                      <a:pt x="1995030" y="1892363"/>
                      <a:pt x="1994052" y="1886681"/>
                    </a:cubicBezTo>
                    <a:cubicBezTo>
                      <a:pt x="1998941" y="1898047"/>
                      <a:pt x="2003830" y="1909412"/>
                      <a:pt x="2009696" y="1920778"/>
                    </a:cubicBezTo>
                    <a:cubicBezTo>
                      <a:pt x="2023385" y="1945403"/>
                      <a:pt x="2041962" y="1989917"/>
                      <a:pt x="2075205" y="1996547"/>
                    </a:cubicBezTo>
                    <a:cubicBezTo>
                      <a:pt x="2107471" y="2003177"/>
                      <a:pt x="2107471" y="1940667"/>
                      <a:pt x="2107471" y="1927407"/>
                    </a:cubicBezTo>
                    <a:cubicBezTo>
                      <a:pt x="2107471" y="1880051"/>
                      <a:pt x="2072272" y="1845954"/>
                      <a:pt x="2039029" y="1818487"/>
                    </a:cubicBezTo>
                    <a:cubicBezTo>
                      <a:pt x="2023385" y="1805228"/>
                      <a:pt x="2030229" y="1800492"/>
                      <a:pt x="2042940" y="1795757"/>
                    </a:cubicBezTo>
                    <a:cubicBezTo>
                      <a:pt x="2033162" y="1786285"/>
                      <a:pt x="2023385" y="1776814"/>
                      <a:pt x="2012629" y="1767342"/>
                    </a:cubicBezTo>
                    <a:cubicBezTo>
                      <a:pt x="2007741" y="1763554"/>
                      <a:pt x="2011652" y="1756924"/>
                      <a:pt x="2017518" y="1755977"/>
                    </a:cubicBezTo>
                    <a:cubicBezTo>
                      <a:pt x="2058584" y="1752189"/>
                      <a:pt x="2107471" y="1735140"/>
                      <a:pt x="2143647" y="1706726"/>
                    </a:cubicBezTo>
                    <a:cubicBezTo>
                      <a:pt x="2143647" y="1706726"/>
                      <a:pt x="2143647" y="1706726"/>
                      <a:pt x="2143647" y="1706726"/>
                    </a:cubicBezTo>
                    <a:cubicBezTo>
                      <a:pt x="2143647" y="1706726"/>
                      <a:pt x="2143647" y="1706726"/>
                      <a:pt x="2143647" y="1706726"/>
                    </a:cubicBezTo>
                    <a:cubicBezTo>
                      <a:pt x="2164180" y="1690625"/>
                      <a:pt x="2180802" y="1670736"/>
                      <a:pt x="2189601" y="1648004"/>
                    </a:cubicBezTo>
                    <a:cubicBezTo>
                      <a:pt x="2204267" y="1606331"/>
                      <a:pt x="2181779" y="1584546"/>
                      <a:pt x="2148536" y="1573181"/>
                    </a:cubicBezTo>
                    <a:cubicBezTo>
                      <a:pt x="2150491" y="1554238"/>
                      <a:pt x="2134848" y="1529613"/>
                      <a:pt x="2120182" y="1507829"/>
                    </a:cubicBezTo>
                    <a:cubicBezTo>
                      <a:pt x="2150491" y="1527719"/>
                      <a:pt x="2187646" y="1548556"/>
                      <a:pt x="2210134" y="1525825"/>
                    </a:cubicBezTo>
                    <a:cubicBezTo>
                      <a:pt x="2223822" y="1511618"/>
                      <a:pt x="2217956" y="1494570"/>
                      <a:pt x="2208178" y="1480362"/>
                    </a:cubicBezTo>
                    <a:cubicBezTo>
                      <a:pt x="2200357" y="1467103"/>
                      <a:pt x="2188623" y="1455737"/>
                      <a:pt x="2180802" y="1442477"/>
                    </a:cubicBezTo>
                    <a:cubicBezTo>
                      <a:pt x="2172002" y="1431112"/>
                      <a:pt x="2175913" y="1432059"/>
                      <a:pt x="2191557" y="1445319"/>
                    </a:cubicBezTo>
                    <a:cubicBezTo>
                      <a:pt x="2198401" y="1451001"/>
                      <a:pt x="2205245" y="1455737"/>
                      <a:pt x="2212089" y="1461420"/>
                    </a:cubicBezTo>
                    <a:cubicBezTo>
                      <a:pt x="2222845" y="1470891"/>
                      <a:pt x="2248266" y="1473733"/>
                      <a:pt x="2261954" y="1468050"/>
                    </a:cubicBezTo>
                    <a:cubicBezTo>
                      <a:pt x="2276621" y="1461420"/>
                      <a:pt x="2279554" y="1448160"/>
                      <a:pt x="2279554" y="1433953"/>
                    </a:cubicBezTo>
                    <a:cubicBezTo>
                      <a:pt x="2283465" y="1376178"/>
                      <a:pt x="2243377" y="1334505"/>
                      <a:pt x="2215023" y="1287148"/>
                    </a:cubicBezTo>
                    <a:cubicBezTo>
                      <a:pt x="2235555" y="1299461"/>
                      <a:pt x="2257066" y="1309879"/>
                      <a:pt x="2283465" y="1307038"/>
                    </a:cubicBezTo>
                    <a:cubicBezTo>
                      <a:pt x="2305953" y="1304196"/>
                      <a:pt x="2320619" y="1295672"/>
                      <a:pt x="2329419" y="1275783"/>
                    </a:cubicBezTo>
                    <a:cubicBezTo>
                      <a:pt x="2341152" y="1249263"/>
                      <a:pt x="2322575" y="1209484"/>
                      <a:pt x="2312797" y="1184858"/>
                    </a:cubicBezTo>
                    <a:cubicBezTo>
                      <a:pt x="2304975" y="1165916"/>
                      <a:pt x="2294220" y="1147920"/>
                      <a:pt x="2283465" y="1130872"/>
                    </a:cubicBezTo>
                    <a:cubicBezTo>
                      <a:pt x="2282487" y="1128978"/>
                      <a:pt x="2281509" y="1126137"/>
                      <a:pt x="2280532" y="1124242"/>
                    </a:cubicBezTo>
                    <a:cubicBezTo>
                      <a:pt x="2304975" y="1143184"/>
                      <a:pt x="2332352" y="1157392"/>
                      <a:pt x="2343107" y="1131819"/>
                    </a:cubicBezTo>
                    <a:cubicBezTo>
                      <a:pt x="2352885" y="1110035"/>
                      <a:pt x="2344085" y="1079727"/>
                      <a:pt x="2342129" y="1056049"/>
                    </a:cubicBezTo>
                    <a:cubicBezTo>
                      <a:pt x="2341152" y="1046578"/>
                      <a:pt x="2341152" y="1036159"/>
                      <a:pt x="2341152" y="1025741"/>
                    </a:cubicBezTo>
                    <a:cubicBezTo>
                      <a:pt x="2341152" y="1017217"/>
                      <a:pt x="2341152" y="1009639"/>
                      <a:pt x="2341152" y="1001115"/>
                    </a:cubicBezTo>
                    <a:cubicBezTo>
                      <a:pt x="2341152" y="1001115"/>
                      <a:pt x="2341152" y="1000168"/>
                      <a:pt x="2341152" y="1000168"/>
                    </a:cubicBezTo>
                    <a:cubicBezTo>
                      <a:pt x="2347018" y="1024793"/>
                      <a:pt x="2340174" y="1046578"/>
                      <a:pt x="2357773" y="1067414"/>
                    </a:cubicBezTo>
                    <a:cubicBezTo>
                      <a:pt x="2368529" y="1078780"/>
                      <a:pt x="2389061" y="1063626"/>
                      <a:pt x="2396883" y="1056996"/>
                    </a:cubicBezTo>
                    <a:cubicBezTo>
                      <a:pt x="2403727" y="1052260"/>
                      <a:pt x="2410572" y="1046578"/>
                      <a:pt x="2418394" y="1040895"/>
                    </a:cubicBezTo>
                    <a:cubicBezTo>
                      <a:pt x="2409594" y="1057943"/>
                      <a:pt x="2401772" y="1075938"/>
                      <a:pt x="2391995" y="1092987"/>
                    </a:cubicBezTo>
                    <a:cubicBezTo>
                      <a:pt x="2386128" y="1103405"/>
                      <a:pt x="2385150" y="1110035"/>
                      <a:pt x="2391017" y="1120454"/>
                    </a:cubicBezTo>
                    <a:cubicBezTo>
                      <a:pt x="2391995" y="1122348"/>
                      <a:pt x="2393950" y="1122348"/>
                      <a:pt x="2395906" y="1121401"/>
                    </a:cubicBezTo>
                    <a:cubicBezTo>
                      <a:pt x="2412527" y="1115718"/>
                      <a:pt x="2424260" y="1098670"/>
                      <a:pt x="2436971" y="1087304"/>
                    </a:cubicBezTo>
                    <a:cubicBezTo>
                      <a:pt x="2458481" y="1068362"/>
                      <a:pt x="2476081" y="1046578"/>
                      <a:pt x="2494658" y="1024793"/>
                    </a:cubicBezTo>
                    <a:cubicBezTo>
                      <a:pt x="2518124" y="996380"/>
                      <a:pt x="2543545" y="966071"/>
                      <a:pt x="2558211" y="931975"/>
                    </a:cubicBezTo>
                    <a:cubicBezTo>
                      <a:pt x="2556256" y="947129"/>
                      <a:pt x="2554300" y="962283"/>
                      <a:pt x="2553322" y="978384"/>
                    </a:cubicBezTo>
                    <a:cubicBezTo>
                      <a:pt x="2552345" y="997327"/>
                      <a:pt x="2547456" y="1030476"/>
                      <a:pt x="2564077" y="1044683"/>
                    </a:cubicBezTo>
                    <a:cubicBezTo>
                      <a:pt x="2578744" y="1057943"/>
                      <a:pt x="2596343" y="1030476"/>
                      <a:pt x="2600254" y="1021952"/>
                    </a:cubicBezTo>
                    <a:cubicBezTo>
                      <a:pt x="2611009" y="1003009"/>
                      <a:pt x="2621764" y="985014"/>
                      <a:pt x="2627631" y="963230"/>
                    </a:cubicBezTo>
                    <a:cubicBezTo>
                      <a:pt x="2634475" y="932922"/>
                      <a:pt x="2635453" y="903561"/>
                      <a:pt x="2638386" y="873253"/>
                    </a:cubicBezTo>
                    <a:cubicBezTo>
                      <a:pt x="2647186" y="887460"/>
                      <a:pt x="2653052" y="900720"/>
                      <a:pt x="2666741" y="913979"/>
                    </a:cubicBezTo>
                    <a:cubicBezTo>
                      <a:pt x="2685318" y="932922"/>
                      <a:pt x="2708784" y="947129"/>
                      <a:pt x="2736161" y="947129"/>
                    </a:cubicBezTo>
                    <a:cubicBezTo>
                      <a:pt x="2743005" y="947129"/>
                      <a:pt x="2748871" y="945235"/>
                      <a:pt x="2753760" y="943341"/>
                    </a:cubicBezTo>
                    <a:cubicBezTo>
                      <a:pt x="2742027" y="982173"/>
                      <a:pt x="2724428" y="1020058"/>
                      <a:pt x="2712695" y="1058890"/>
                    </a:cubicBezTo>
                    <a:cubicBezTo>
                      <a:pt x="2709762" y="1068362"/>
                      <a:pt x="2688251" y="1139396"/>
                      <a:pt x="2716606" y="1137502"/>
                    </a:cubicBezTo>
                    <a:cubicBezTo>
                      <a:pt x="2740071" y="1135608"/>
                      <a:pt x="2760604" y="1111929"/>
                      <a:pt x="2774293" y="1095828"/>
                    </a:cubicBezTo>
                    <a:cubicBezTo>
                      <a:pt x="2787004" y="1082568"/>
                      <a:pt x="2798736" y="1069309"/>
                      <a:pt x="2811447" y="1055102"/>
                    </a:cubicBezTo>
                    <a:cubicBezTo>
                      <a:pt x="2828069" y="1037106"/>
                      <a:pt x="2842735" y="1017217"/>
                      <a:pt x="2858379" y="998274"/>
                    </a:cubicBezTo>
                    <a:cubicBezTo>
                      <a:pt x="2843713" y="1042789"/>
                      <a:pt x="2821225" y="1128978"/>
                      <a:pt x="2866201" y="1109088"/>
                    </a:cubicBezTo>
                    <a:cubicBezTo>
                      <a:pt x="2891622" y="1097722"/>
                      <a:pt x="2907266" y="1055102"/>
                      <a:pt x="2918021" y="1033318"/>
                    </a:cubicBezTo>
                    <a:cubicBezTo>
                      <a:pt x="2935620" y="996380"/>
                      <a:pt x="2948331" y="957547"/>
                      <a:pt x="2958109" y="917768"/>
                    </a:cubicBezTo>
                    <a:cubicBezTo>
                      <a:pt x="2964953" y="930080"/>
                      <a:pt x="2968864" y="943341"/>
                      <a:pt x="2973753" y="956600"/>
                    </a:cubicBezTo>
                    <a:cubicBezTo>
                      <a:pt x="2979619" y="969860"/>
                      <a:pt x="2990374" y="979331"/>
                      <a:pt x="2999174" y="990697"/>
                    </a:cubicBezTo>
                    <a:cubicBezTo>
                      <a:pt x="3016773" y="1012481"/>
                      <a:pt x="3042195" y="1029529"/>
                      <a:pt x="3071527" y="1021005"/>
                    </a:cubicBezTo>
                    <a:cubicBezTo>
                      <a:pt x="3094015" y="1013428"/>
                      <a:pt x="3092060" y="987855"/>
                      <a:pt x="3093037" y="968913"/>
                    </a:cubicBezTo>
                    <a:cubicBezTo>
                      <a:pt x="3094015" y="946182"/>
                      <a:pt x="3090104" y="923451"/>
                      <a:pt x="3086193" y="901667"/>
                    </a:cubicBezTo>
                    <a:cubicBezTo>
                      <a:pt x="3099882" y="924398"/>
                      <a:pt x="3115526" y="945235"/>
                      <a:pt x="3139969" y="959442"/>
                    </a:cubicBezTo>
                    <a:cubicBezTo>
                      <a:pt x="3141925" y="960389"/>
                      <a:pt x="3143880" y="961336"/>
                      <a:pt x="3144858" y="961336"/>
                    </a:cubicBezTo>
                    <a:cubicBezTo>
                      <a:pt x="3137036" y="973649"/>
                      <a:pt x="3129214" y="985961"/>
                      <a:pt x="3122370" y="999221"/>
                    </a:cubicBezTo>
                    <a:cubicBezTo>
                      <a:pt x="3103793" y="1034265"/>
                      <a:pt x="3077394" y="1074991"/>
                      <a:pt x="3078372" y="1115718"/>
                    </a:cubicBezTo>
                    <a:cubicBezTo>
                      <a:pt x="3079349" y="1174440"/>
                      <a:pt x="3138992" y="1148867"/>
                      <a:pt x="3182990" y="1118559"/>
                    </a:cubicBezTo>
                    <a:cubicBezTo>
                      <a:pt x="3155613" y="1148867"/>
                      <a:pt x="3123348" y="1182964"/>
                      <a:pt x="3141925" y="1206642"/>
                    </a:cubicBezTo>
                    <a:cubicBezTo>
                      <a:pt x="3158547" y="1227479"/>
                      <a:pt x="3210367" y="1187700"/>
                      <a:pt x="3225033" y="1180123"/>
                    </a:cubicBezTo>
                    <a:cubicBezTo>
                      <a:pt x="3245566" y="1167810"/>
                      <a:pt x="3268054" y="1155497"/>
                      <a:pt x="3285653" y="1138449"/>
                    </a:cubicBezTo>
                    <a:cubicBezTo>
                      <a:pt x="3295431" y="1128978"/>
                      <a:pt x="3308141" y="1120454"/>
                      <a:pt x="3317919" y="1110035"/>
                    </a:cubicBezTo>
                    <a:cubicBezTo>
                      <a:pt x="3317919" y="1129925"/>
                      <a:pt x="3326718" y="1152656"/>
                      <a:pt x="3337474" y="1164021"/>
                    </a:cubicBezTo>
                    <a:cubicBezTo>
                      <a:pt x="3359962" y="1185805"/>
                      <a:pt x="3394183" y="1188647"/>
                      <a:pt x="3417649" y="1164969"/>
                    </a:cubicBezTo>
                    <a:cubicBezTo>
                      <a:pt x="3486091" y="1094881"/>
                      <a:pt x="3476314" y="998274"/>
                      <a:pt x="3455781" y="910191"/>
                    </a:cubicBezTo>
                    <a:cubicBezTo>
                      <a:pt x="3485113" y="958495"/>
                      <a:pt x="3528134" y="1030476"/>
                      <a:pt x="3576044" y="997327"/>
                    </a:cubicBezTo>
                    <a:cubicBezTo>
                      <a:pt x="3580932" y="994485"/>
                      <a:pt x="3584843" y="989750"/>
                      <a:pt x="3588754" y="985014"/>
                    </a:cubicBezTo>
                    <a:cubicBezTo>
                      <a:pt x="3583865" y="1002062"/>
                      <a:pt x="3578977" y="1019111"/>
                      <a:pt x="3577021" y="1037106"/>
                    </a:cubicBezTo>
                    <a:cubicBezTo>
                      <a:pt x="3575066" y="1058890"/>
                      <a:pt x="3561377" y="1079727"/>
                      <a:pt x="3575066" y="1100564"/>
                    </a:cubicBezTo>
                    <a:cubicBezTo>
                      <a:pt x="3584843" y="1114771"/>
                      <a:pt x="3604398" y="1110035"/>
                      <a:pt x="3622975" y="1101511"/>
                    </a:cubicBezTo>
                    <a:cubicBezTo>
                      <a:pt x="3621020" y="1109088"/>
                      <a:pt x="3620042" y="1116665"/>
                      <a:pt x="3621997" y="1124242"/>
                    </a:cubicBezTo>
                    <a:cubicBezTo>
                      <a:pt x="3627864" y="1148867"/>
                      <a:pt x="3676751" y="1141291"/>
                      <a:pt x="3692395" y="1135608"/>
                    </a:cubicBezTo>
                    <a:cubicBezTo>
                      <a:pt x="3698262" y="1133713"/>
                      <a:pt x="3704128" y="1130872"/>
                      <a:pt x="3709995" y="1128978"/>
                    </a:cubicBezTo>
                    <a:cubicBezTo>
                      <a:pt x="3703150" y="1135608"/>
                      <a:pt x="3696306" y="1143184"/>
                      <a:pt x="3690440" y="1150762"/>
                    </a:cubicBezTo>
                    <a:cubicBezTo>
                      <a:pt x="3680662" y="1163074"/>
                      <a:pt x="3665996" y="1197171"/>
                      <a:pt x="3694351" y="1199065"/>
                    </a:cubicBezTo>
                    <a:cubicBezTo>
                      <a:pt x="3738349" y="1201907"/>
                      <a:pt x="3784303" y="1182017"/>
                      <a:pt x="3824391" y="1164021"/>
                    </a:cubicBezTo>
                    <a:cubicBezTo>
                      <a:pt x="3793103" y="1197171"/>
                      <a:pt x="3764748" y="1232215"/>
                      <a:pt x="3745193" y="1274836"/>
                    </a:cubicBezTo>
                    <a:cubicBezTo>
                      <a:pt x="3738349" y="1289042"/>
                      <a:pt x="3737371" y="1315562"/>
                      <a:pt x="3755949" y="1323139"/>
                    </a:cubicBezTo>
                    <a:cubicBezTo>
                      <a:pt x="3776481" y="1331663"/>
                      <a:pt x="3797014" y="1324086"/>
                      <a:pt x="3816569" y="1316509"/>
                    </a:cubicBezTo>
                    <a:cubicBezTo>
                      <a:pt x="3845901" y="1306091"/>
                      <a:pt x="3871323" y="1287148"/>
                      <a:pt x="3894788" y="1266312"/>
                    </a:cubicBezTo>
                    <a:cubicBezTo>
                      <a:pt x="3898699" y="1262523"/>
                      <a:pt x="3903588" y="1258734"/>
                      <a:pt x="3907499" y="1254946"/>
                    </a:cubicBezTo>
                    <a:cubicBezTo>
                      <a:pt x="3907499" y="1271047"/>
                      <a:pt x="3912388" y="1287148"/>
                      <a:pt x="3925099" y="1300408"/>
                    </a:cubicBezTo>
                    <a:cubicBezTo>
                      <a:pt x="3942698" y="1317456"/>
                      <a:pt x="3973008" y="1325980"/>
                      <a:pt x="4001363" y="1325033"/>
                    </a:cubicBezTo>
                    <a:cubicBezTo>
                      <a:pt x="3991585" y="1337346"/>
                      <a:pt x="3981808" y="1349659"/>
                      <a:pt x="3973008" y="1362919"/>
                    </a:cubicBezTo>
                    <a:cubicBezTo>
                      <a:pt x="3970075" y="1366707"/>
                      <a:pt x="3967142" y="1371443"/>
                      <a:pt x="3964208" y="1376178"/>
                    </a:cubicBezTo>
                    <a:cubicBezTo>
                      <a:pt x="3958342" y="1375231"/>
                      <a:pt x="3951498" y="1374284"/>
                      <a:pt x="3944654" y="1374284"/>
                    </a:cubicBezTo>
                    <a:cubicBezTo>
                      <a:pt x="3923143" y="1372390"/>
                      <a:pt x="3876211" y="1364813"/>
                      <a:pt x="3858612" y="1382808"/>
                    </a:cubicBezTo>
                    <a:cubicBezTo>
                      <a:pt x="3840034" y="1402698"/>
                      <a:pt x="3848834" y="1427323"/>
                      <a:pt x="3865456" y="1446266"/>
                    </a:cubicBezTo>
                    <a:cubicBezTo>
                      <a:pt x="3876211" y="1459526"/>
                      <a:pt x="3887944" y="1472786"/>
                      <a:pt x="3900655" y="1485098"/>
                    </a:cubicBezTo>
                    <a:lnTo>
                      <a:pt x="3900655" y="1485098"/>
                    </a:lnTo>
                    <a:cubicBezTo>
                      <a:pt x="3892833" y="1484151"/>
                      <a:pt x="3884033" y="1484151"/>
                      <a:pt x="3874256" y="1485098"/>
                    </a:cubicBezTo>
                    <a:cubicBezTo>
                      <a:pt x="3859589" y="1486045"/>
                      <a:pt x="3832213" y="1495517"/>
                      <a:pt x="3835146" y="1514459"/>
                    </a:cubicBezTo>
                    <a:cubicBezTo>
                      <a:pt x="3838079" y="1536243"/>
                      <a:pt x="3886967" y="1555186"/>
                      <a:pt x="3904566" y="1562763"/>
                    </a:cubicBezTo>
                    <a:cubicBezTo>
                      <a:pt x="3919232" y="1568445"/>
                      <a:pt x="3934876" y="1572234"/>
                      <a:pt x="3949542" y="1575075"/>
                    </a:cubicBezTo>
                    <a:cubicBezTo>
                      <a:pt x="3923143" y="1581705"/>
                      <a:pt x="3895766" y="1589282"/>
                      <a:pt x="3869367" y="1598754"/>
                    </a:cubicBezTo>
                    <a:cubicBezTo>
                      <a:pt x="3850790" y="1605383"/>
                      <a:pt x="3763771" y="1633798"/>
                      <a:pt x="3784303" y="1668841"/>
                    </a:cubicBezTo>
                    <a:cubicBezTo>
                      <a:pt x="3797992" y="1692519"/>
                      <a:pt x="3831235" y="1695360"/>
                      <a:pt x="3858612" y="1699149"/>
                    </a:cubicBezTo>
                    <a:cubicBezTo>
                      <a:pt x="3798969" y="1721881"/>
                      <a:pt x="3745193" y="1753135"/>
                      <a:pt x="3761815" y="1774920"/>
                    </a:cubicBezTo>
                    <a:cubicBezTo>
                      <a:pt x="3775503" y="1791968"/>
                      <a:pt x="3801903" y="1793862"/>
                      <a:pt x="3822435" y="1800492"/>
                    </a:cubicBezTo>
                    <a:cubicBezTo>
                      <a:pt x="3848834" y="1808069"/>
                      <a:pt x="3882078" y="1806175"/>
                      <a:pt x="3909455" y="1805228"/>
                    </a:cubicBezTo>
                    <a:cubicBezTo>
                      <a:pt x="3917276" y="1805228"/>
                      <a:pt x="3925099" y="1804280"/>
                      <a:pt x="3932920" y="1803334"/>
                    </a:cubicBezTo>
                    <a:cubicBezTo>
                      <a:pt x="3935854" y="1807122"/>
                      <a:pt x="3934876" y="1811858"/>
                      <a:pt x="3925099" y="1819435"/>
                    </a:cubicBezTo>
                    <a:cubicBezTo>
                      <a:pt x="3890877" y="1847848"/>
                      <a:pt x="3855679" y="1881945"/>
                      <a:pt x="3856656" y="1928355"/>
                    </a:cubicBezTo>
                    <a:cubicBezTo>
                      <a:pt x="3856656" y="1941614"/>
                      <a:pt x="3856656" y="2004125"/>
                      <a:pt x="3888922" y="1997495"/>
                    </a:cubicBezTo>
                    <a:cubicBezTo>
                      <a:pt x="3922165" y="1990865"/>
                      <a:pt x="3940742" y="1946350"/>
                      <a:pt x="3954431" y="1921725"/>
                    </a:cubicBezTo>
                    <a:cubicBezTo>
                      <a:pt x="3960297" y="1911306"/>
                      <a:pt x="3965186" y="1899941"/>
                      <a:pt x="3970075" y="1887628"/>
                    </a:cubicBezTo>
                    <a:cubicBezTo>
                      <a:pt x="3970075" y="1893311"/>
                      <a:pt x="3973986" y="1898993"/>
                      <a:pt x="3990607" y="1907518"/>
                    </a:cubicBezTo>
                    <a:cubicBezTo>
                      <a:pt x="3992563" y="1908464"/>
                      <a:pt x="3994518" y="1909412"/>
                      <a:pt x="3996474" y="1910359"/>
                    </a:cubicBezTo>
                    <a:cubicBezTo>
                      <a:pt x="3980830" y="1936879"/>
                      <a:pt x="3973008" y="1970028"/>
                      <a:pt x="4018962" y="1967187"/>
                    </a:cubicBezTo>
                    <a:cubicBezTo>
                      <a:pt x="4045361" y="1965293"/>
                      <a:pt x="4165624" y="1938773"/>
                      <a:pt x="4131403" y="1969081"/>
                    </a:cubicBezTo>
                    <a:cubicBezTo>
                      <a:pt x="4103048" y="1994653"/>
                      <a:pt x="4088382" y="2017384"/>
                      <a:pt x="4083493" y="2053376"/>
                    </a:cubicBezTo>
                    <a:cubicBezTo>
                      <a:pt x="4070782" y="2122516"/>
                      <a:pt x="4179312" y="2075159"/>
                      <a:pt x="4199845" y="2065688"/>
                    </a:cubicBezTo>
                    <a:cubicBezTo>
                      <a:pt x="4234066" y="2049587"/>
                      <a:pt x="4210600" y="2060952"/>
                      <a:pt x="4216467" y="2093155"/>
                    </a:cubicBezTo>
                    <a:cubicBezTo>
                      <a:pt x="4224288" y="2133882"/>
                      <a:pt x="4220378" y="2121568"/>
                      <a:pt x="4236999" y="2159454"/>
                    </a:cubicBezTo>
                    <a:cubicBezTo>
                      <a:pt x="4246777" y="2181238"/>
                      <a:pt x="4278065" y="2195445"/>
                      <a:pt x="4301530" y="2189762"/>
                    </a:cubicBezTo>
                    <a:cubicBezTo>
                      <a:pt x="4376817" y="2171767"/>
                      <a:pt x="4416904" y="2099785"/>
                      <a:pt x="4409082" y="2024962"/>
                    </a:cubicBezTo>
                    <a:cubicBezTo>
                      <a:pt x="4407127" y="2006019"/>
                      <a:pt x="4466769" y="2057164"/>
                      <a:pt x="4467747" y="2058111"/>
                    </a:cubicBezTo>
                    <a:cubicBezTo>
                      <a:pt x="4484369" y="2072318"/>
                      <a:pt x="4516634" y="2080842"/>
                      <a:pt x="4537167" y="2088419"/>
                    </a:cubicBezTo>
                    <a:cubicBezTo>
                      <a:pt x="4576277" y="2101679"/>
                      <a:pt x="4606587" y="2095049"/>
                      <a:pt x="4640808" y="2079895"/>
                    </a:cubicBezTo>
                    <a:cubicBezTo>
                      <a:pt x="4700450" y="2054322"/>
                      <a:pt x="4677962" y="1996547"/>
                      <a:pt x="4652541" y="1952033"/>
                    </a:cubicBezTo>
                    <a:cubicBezTo>
                      <a:pt x="4716094" y="1982341"/>
                      <a:pt x="4804091" y="2024962"/>
                      <a:pt x="4847112" y="1974764"/>
                    </a:cubicBezTo>
                    <a:cubicBezTo>
                      <a:pt x="4864712" y="1953927"/>
                      <a:pt x="4868622" y="1931196"/>
                      <a:pt x="4863734" y="1909412"/>
                    </a:cubicBezTo>
                    <a:cubicBezTo>
                      <a:pt x="4921421" y="1931196"/>
                      <a:pt x="4990840" y="1937826"/>
                      <a:pt x="5040706" y="1913200"/>
                    </a:cubicBezTo>
                    <a:cubicBezTo>
                      <a:pt x="5039728" y="1967187"/>
                      <a:pt x="5125769" y="2012649"/>
                      <a:pt x="5159990" y="1913200"/>
                    </a:cubicBezTo>
                    <a:cubicBezTo>
                      <a:pt x="5182479" y="1937826"/>
                      <a:pt x="5216700" y="1963398"/>
                      <a:pt x="5247009" y="1943508"/>
                    </a:cubicBezTo>
                    <a:cubicBezTo>
                      <a:pt x="5303719" y="1905623"/>
                      <a:pt x="5302741" y="1854478"/>
                      <a:pt x="5298830" y="1797650"/>
                    </a:cubicBezTo>
                    <a:cubicBezTo>
                      <a:pt x="5382916" y="1848796"/>
                      <a:pt x="5530556" y="1897099"/>
                      <a:pt x="5548155" y="1762607"/>
                    </a:cubicBezTo>
                    <a:cubicBezTo>
                      <a:pt x="5552066" y="1731352"/>
                      <a:pt x="5474824" y="1688731"/>
                      <a:pt x="5465047" y="1654635"/>
                    </a:cubicBezTo>
                    <a:cubicBezTo>
                      <a:pt x="5493402" y="1651793"/>
                      <a:pt x="5521756" y="1641374"/>
                      <a:pt x="5547177" y="1620538"/>
                    </a:cubicBezTo>
                    <a:cubicBezTo>
                      <a:pt x="5598020" y="1579811"/>
                      <a:pt x="5594109" y="1522983"/>
                      <a:pt x="5571621" y="1472786"/>
                    </a:cubicBezTo>
                    <a:cubicBezTo>
                      <a:pt x="5661574" y="1504988"/>
                      <a:pt x="5764237" y="1515406"/>
                      <a:pt x="5846368" y="1464261"/>
                    </a:cubicBezTo>
                    <a:cubicBezTo>
                      <a:pt x="5901121" y="1431112"/>
                      <a:pt x="5883522" y="1391332"/>
                      <a:pt x="5849301" y="1362919"/>
                    </a:cubicBezTo>
                    <a:cubicBezTo>
                      <a:pt x="5894277" y="1361971"/>
                      <a:pt x="5940231" y="1352500"/>
                      <a:pt x="5953919" y="1314615"/>
                    </a:cubicBezTo>
                    <a:cubicBezTo>
                      <a:pt x="5967608" y="1276730"/>
                      <a:pt x="5938275" y="1259682"/>
                      <a:pt x="5903076" y="1252104"/>
                    </a:cubicBezTo>
                    <a:cubicBezTo>
                      <a:pt x="5918720" y="1242633"/>
                      <a:pt x="5929476" y="1226532"/>
                      <a:pt x="5936320" y="1199065"/>
                    </a:cubicBezTo>
                    <a:cubicBezTo>
                      <a:pt x="5948053" y="1146973"/>
                      <a:pt x="5870811" y="1116665"/>
                      <a:pt x="5819968" y="1093934"/>
                    </a:cubicBezTo>
                    <a:cubicBezTo>
                      <a:pt x="5875699" y="1082568"/>
                      <a:pt x="5928498" y="1069309"/>
                      <a:pt x="5963697" y="1020058"/>
                    </a:cubicBezTo>
                    <a:cubicBezTo>
                      <a:pt x="6014540" y="949970"/>
                      <a:pt x="5926543" y="895984"/>
                      <a:pt x="5873744" y="858099"/>
                    </a:cubicBezTo>
                    <a:cubicBezTo>
                      <a:pt x="5938275" y="844839"/>
                      <a:pt x="6027250" y="838209"/>
                      <a:pt x="6050716" y="774751"/>
                    </a:cubicBezTo>
                    <a:cubicBezTo>
                      <a:pt x="6084937" y="685721"/>
                      <a:pt x="5960764" y="663938"/>
                      <a:pt x="5887433" y="647836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6" name="Freeform: Shape 56">
                <a:extLst>
                  <a:ext uri="{FF2B5EF4-FFF2-40B4-BE49-F238E27FC236}">
                    <a16:creationId xmlns:a16="http://schemas.microsoft.com/office/drawing/2014/main" id="{C6CEA849-E675-CE04-9842-AC639F902920}"/>
                  </a:ext>
                </a:extLst>
              </p:cNvPr>
              <p:cNvSpPr/>
              <p:nvPr/>
            </p:nvSpPr>
            <p:spPr>
              <a:xfrm>
                <a:off x="1456826" y="943180"/>
                <a:ext cx="5506781" cy="1683357"/>
              </a:xfrm>
              <a:custGeom>
                <a:avLst/>
                <a:gdLst>
                  <a:gd name="connsiteX0" fmla="*/ 5491993 w 5506781"/>
                  <a:gd name="connsiteY0" fmla="*/ 512397 h 1683357"/>
                  <a:gd name="connsiteX1" fmla="*/ 5506660 w 5506781"/>
                  <a:gd name="connsiteY1" fmla="*/ 469776 h 1683357"/>
                  <a:gd name="connsiteX2" fmla="*/ 5194759 w 5506781"/>
                  <a:gd name="connsiteY2" fmla="*/ 530392 h 1683357"/>
                  <a:gd name="connsiteX3" fmla="*/ 5293511 w 5506781"/>
                  <a:gd name="connsiteY3" fmla="*/ 598585 h 1683357"/>
                  <a:gd name="connsiteX4" fmla="*/ 5290578 w 5506781"/>
                  <a:gd name="connsiteY4" fmla="*/ 606163 h 1683357"/>
                  <a:gd name="connsiteX5" fmla="*/ 5194759 w 5506781"/>
                  <a:gd name="connsiteY5" fmla="*/ 624158 h 1683357"/>
                  <a:gd name="connsiteX6" fmla="*/ 5189870 w 5506781"/>
                  <a:gd name="connsiteY6" fmla="*/ 626999 h 1683357"/>
                  <a:gd name="connsiteX7" fmla="*/ 5336532 w 5506781"/>
                  <a:gd name="connsiteY7" fmla="*/ 707505 h 1683357"/>
                  <a:gd name="connsiteX8" fmla="*/ 5335554 w 5506781"/>
                  <a:gd name="connsiteY8" fmla="*/ 717924 h 1683357"/>
                  <a:gd name="connsiteX9" fmla="*/ 5252446 w 5506781"/>
                  <a:gd name="connsiteY9" fmla="*/ 732131 h 1683357"/>
                  <a:gd name="connsiteX10" fmla="*/ 5255379 w 5506781"/>
                  <a:gd name="connsiteY10" fmla="*/ 761492 h 1683357"/>
                  <a:gd name="connsiteX11" fmla="*/ 5313066 w 5506781"/>
                  <a:gd name="connsiteY11" fmla="*/ 830632 h 1683357"/>
                  <a:gd name="connsiteX12" fmla="*/ 5239735 w 5506781"/>
                  <a:gd name="connsiteY12" fmla="*/ 901667 h 1683357"/>
                  <a:gd name="connsiteX13" fmla="*/ 5070585 w 5506781"/>
                  <a:gd name="connsiteY13" fmla="*/ 880830 h 1683357"/>
                  <a:gd name="connsiteX14" fmla="*/ 5042231 w 5506781"/>
                  <a:gd name="connsiteY14" fmla="*/ 872306 h 1683357"/>
                  <a:gd name="connsiteX15" fmla="*/ 5055919 w 5506781"/>
                  <a:gd name="connsiteY15" fmla="*/ 956600 h 1683357"/>
                  <a:gd name="connsiteX16" fmla="*/ 4856459 w 5506781"/>
                  <a:gd name="connsiteY16" fmla="*/ 904508 h 1683357"/>
                  <a:gd name="connsiteX17" fmla="*/ 4886769 w 5506781"/>
                  <a:gd name="connsiteY17" fmla="*/ 1030476 h 1683357"/>
                  <a:gd name="connsiteX18" fmla="*/ 4874059 w 5506781"/>
                  <a:gd name="connsiteY18" fmla="*/ 1153603 h 1683357"/>
                  <a:gd name="connsiteX19" fmla="*/ 4781173 w 5506781"/>
                  <a:gd name="connsiteY19" fmla="*/ 1062678 h 1683357"/>
                  <a:gd name="connsiteX20" fmla="*/ 4752818 w 5506781"/>
                  <a:gd name="connsiteY20" fmla="*/ 1217061 h 1683357"/>
                  <a:gd name="connsiteX21" fmla="*/ 4741085 w 5506781"/>
                  <a:gd name="connsiteY21" fmla="*/ 1217061 h 1683357"/>
                  <a:gd name="connsiteX22" fmla="*/ 4706864 w 5506781"/>
                  <a:gd name="connsiteY22" fmla="*/ 1157391 h 1683357"/>
                  <a:gd name="connsiteX23" fmla="*/ 4676554 w 5506781"/>
                  <a:gd name="connsiteY23" fmla="*/ 1278624 h 1683357"/>
                  <a:gd name="connsiteX24" fmla="*/ 4537714 w 5506781"/>
                  <a:gd name="connsiteY24" fmla="*/ 1239792 h 1683357"/>
                  <a:gd name="connsiteX25" fmla="*/ 4516204 w 5506781"/>
                  <a:gd name="connsiteY25" fmla="*/ 1221796 h 1683357"/>
                  <a:gd name="connsiteX26" fmla="*/ 4505449 w 5506781"/>
                  <a:gd name="connsiteY26" fmla="*/ 1299461 h 1683357"/>
                  <a:gd name="connsiteX27" fmla="*/ 4346076 w 5506781"/>
                  <a:gd name="connsiteY27" fmla="*/ 1286201 h 1683357"/>
                  <a:gd name="connsiteX28" fmla="*/ 4349010 w 5506781"/>
                  <a:gd name="connsiteY28" fmla="*/ 1361971 h 1683357"/>
                  <a:gd name="connsiteX29" fmla="*/ 4244391 w 5506781"/>
                  <a:gd name="connsiteY29" fmla="*/ 1368601 h 1683357"/>
                  <a:gd name="connsiteX30" fmla="*/ 4151505 w 5506781"/>
                  <a:gd name="connsiteY30" fmla="*/ 1233162 h 1683357"/>
                  <a:gd name="connsiteX31" fmla="*/ 4149549 w 5506781"/>
                  <a:gd name="connsiteY31" fmla="*/ 1228426 h 1683357"/>
                  <a:gd name="connsiteX32" fmla="*/ 4114351 w 5506781"/>
                  <a:gd name="connsiteY32" fmla="*/ 1418799 h 1683357"/>
                  <a:gd name="connsiteX33" fmla="*/ 4106529 w 5506781"/>
                  <a:gd name="connsiteY33" fmla="*/ 1421640 h 1683357"/>
                  <a:gd name="connsiteX34" fmla="*/ 4038087 w 5506781"/>
                  <a:gd name="connsiteY34" fmla="*/ 1340187 h 1683357"/>
                  <a:gd name="connsiteX35" fmla="*/ 3993110 w 5506781"/>
                  <a:gd name="connsiteY35" fmla="*/ 1440583 h 1683357"/>
                  <a:gd name="connsiteX36" fmla="*/ 3983333 w 5506781"/>
                  <a:gd name="connsiteY36" fmla="*/ 1440583 h 1683357"/>
                  <a:gd name="connsiteX37" fmla="*/ 3948134 w 5506781"/>
                  <a:gd name="connsiteY37" fmla="*/ 1307038 h 1683357"/>
                  <a:gd name="connsiteX38" fmla="*/ 3938357 w 5506781"/>
                  <a:gd name="connsiteY38" fmla="*/ 1328822 h 1683357"/>
                  <a:gd name="connsiteX39" fmla="*/ 3848404 w 5506781"/>
                  <a:gd name="connsiteY39" fmla="*/ 1433953 h 1683357"/>
                  <a:gd name="connsiteX40" fmla="*/ 3767251 w 5506781"/>
                  <a:gd name="connsiteY40" fmla="*/ 1390386 h 1683357"/>
                  <a:gd name="connsiteX41" fmla="*/ 3789739 w 5506781"/>
                  <a:gd name="connsiteY41" fmla="*/ 1276730 h 1683357"/>
                  <a:gd name="connsiteX42" fmla="*/ 3624501 w 5506781"/>
                  <a:gd name="connsiteY42" fmla="*/ 1339240 h 1683357"/>
                  <a:gd name="connsiteX43" fmla="*/ 3642100 w 5506781"/>
                  <a:gd name="connsiteY43" fmla="*/ 1249263 h 1683357"/>
                  <a:gd name="connsiteX44" fmla="*/ 3594190 w 5506781"/>
                  <a:gd name="connsiteY44" fmla="*/ 1269152 h 1683357"/>
                  <a:gd name="connsiteX45" fmla="*/ 3426018 w 5506781"/>
                  <a:gd name="connsiteY45" fmla="*/ 1268206 h 1683357"/>
                  <a:gd name="connsiteX46" fmla="*/ 3425041 w 5506781"/>
                  <a:gd name="connsiteY46" fmla="*/ 1260629 h 1683357"/>
                  <a:gd name="connsiteX47" fmla="*/ 3532592 w 5506781"/>
                  <a:gd name="connsiteY47" fmla="*/ 1189594 h 1683357"/>
                  <a:gd name="connsiteX48" fmla="*/ 3512060 w 5506781"/>
                  <a:gd name="connsiteY48" fmla="*/ 1161180 h 1683357"/>
                  <a:gd name="connsiteX49" fmla="*/ 3567791 w 5506781"/>
                  <a:gd name="connsiteY49" fmla="*/ 1077833 h 1683357"/>
                  <a:gd name="connsiteX50" fmla="*/ 3465128 w 5506781"/>
                  <a:gd name="connsiteY50" fmla="*/ 1034265 h 1683357"/>
                  <a:gd name="connsiteX51" fmla="*/ 3547259 w 5506781"/>
                  <a:gd name="connsiteY51" fmla="*/ 989750 h 1683357"/>
                  <a:gd name="connsiteX52" fmla="*/ 3505216 w 5506781"/>
                  <a:gd name="connsiteY52" fmla="*/ 907350 h 1683357"/>
                  <a:gd name="connsiteX53" fmla="*/ 3582458 w 5506781"/>
                  <a:gd name="connsiteY53" fmla="*/ 810742 h 1683357"/>
                  <a:gd name="connsiteX54" fmla="*/ 3465128 w 5506781"/>
                  <a:gd name="connsiteY54" fmla="*/ 741602 h 1683357"/>
                  <a:gd name="connsiteX55" fmla="*/ 3465128 w 5506781"/>
                  <a:gd name="connsiteY55" fmla="*/ 732131 h 1683357"/>
                  <a:gd name="connsiteX56" fmla="*/ 3477839 w 5506781"/>
                  <a:gd name="connsiteY56" fmla="*/ 719818 h 1683357"/>
                  <a:gd name="connsiteX57" fmla="*/ 3357576 w 5506781"/>
                  <a:gd name="connsiteY57" fmla="*/ 721712 h 1683357"/>
                  <a:gd name="connsiteX58" fmla="*/ 3353665 w 5506781"/>
                  <a:gd name="connsiteY58" fmla="*/ 712241 h 1683357"/>
                  <a:gd name="connsiteX59" fmla="*/ 3441662 w 5506781"/>
                  <a:gd name="connsiteY59" fmla="*/ 611845 h 1683357"/>
                  <a:gd name="connsiteX60" fmla="*/ 3408419 w 5506781"/>
                  <a:gd name="connsiteY60" fmla="*/ 612792 h 1683357"/>
                  <a:gd name="connsiteX61" fmla="*/ 3262735 w 5506781"/>
                  <a:gd name="connsiteY61" fmla="*/ 564489 h 1683357"/>
                  <a:gd name="connsiteX62" fmla="*/ 3315533 w 5506781"/>
                  <a:gd name="connsiteY62" fmla="*/ 469776 h 1683357"/>
                  <a:gd name="connsiteX63" fmla="*/ 3357576 w 5506781"/>
                  <a:gd name="connsiteY63" fmla="*/ 446098 h 1683357"/>
                  <a:gd name="connsiteX64" fmla="*/ 3288156 w 5506781"/>
                  <a:gd name="connsiteY64" fmla="*/ 462199 h 1683357"/>
                  <a:gd name="connsiteX65" fmla="*/ 3179627 w 5506781"/>
                  <a:gd name="connsiteY65" fmla="*/ 423367 h 1683357"/>
                  <a:gd name="connsiteX66" fmla="*/ 3212870 w 5506781"/>
                  <a:gd name="connsiteY66" fmla="*/ 321077 h 1683357"/>
                  <a:gd name="connsiteX67" fmla="*/ 3166916 w 5506781"/>
                  <a:gd name="connsiteY67" fmla="*/ 294557 h 1683357"/>
                  <a:gd name="connsiteX68" fmla="*/ 3151272 w 5506781"/>
                  <a:gd name="connsiteY68" fmla="*/ 152488 h 1683357"/>
                  <a:gd name="connsiteX69" fmla="*/ 3158116 w 5506781"/>
                  <a:gd name="connsiteY69" fmla="*/ 116497 h 1683357"/>
                  <a:gd name="connsiteX70" fmla="*/ 3099451 w 5506781"/>
                  <a:gd name="connsiteY70" fmla="*/ 215946 h 1683357"/>
                  <a:gd name="connsiteX71" fmla="*/ 3027098 w 5506781"/>
                  <a:gd name="connsiteY71" fmla="*/ 311605 h 1683357"/>
                  <a:gd name="connsiteX72" fmla="*/ 2964523 w 5506781"/>
                  <a:gd name="connsiteY72" fmla="*/ 351385 h 1683357"/>
                  <a:gd name="connsiteX73" fmla="*/ 2986033 w 5506781"/>
                  <a:gd name="connsiteY73" fmla="*/ 122180 h 1683357"/>
                  <a:gd name="connsiteX74" fmla="*/ 2748441 w 5506781"/>
                  <a:gd name="connsiteY74" fmla="*/ 372222 h 1683357"/>
                  <a:gd name="connsiteX75" fmla="*/ 2738664 w 5506781"/>
                  <a:gd name="connsiteY75" fmla="*/ 364645 h 1683357"/>
                  <a:gd name="connsiteX76" fmla="*/ 2761152 w 5506781"/>
                  <a:gd name="connsiteY76" fmla="*/ 215946 h 1683357"/>
                  <a:gd name="connsiteX77" fmla="*/ 2623290 w 5506781"/>
                  <a:gd name="connsiteY77" fmla="*/ 298346 h 1683357"/>
                  <a:gd name="connsiteX78" fmla="*/ 2505960 w 5506781"/>
                  <a:gd name="connsiteY78" fmla="*/ 151541 h 1683357"/>
                  <a:gd name="connsiteX79" fmla="*/ 2472717 w 5506781"/>
                  <a:gd name="connsiteY79" fmla="*/ 0 h 1683357"/>
                  <a:gd name="connsiteX80" fmla="*/ 2459028 w 5506781"/>
                  <a:gd name="connsiteY80" fmla="*/ 103237 h 1683357"/>
                  <a:gd name="connsiteX81" fmla="*/ 2390586 w 5506781"/>
                  <a:gd name="connsiteY81" fmla="*/ 205527 h 1683357"/>
                  <a:gd name="connsiteX82" fmla="*/ 2317255 w 5506781"/>
                  <a:gd name="connsiteY82" fmla="*/ 107973 h 1683357"/>
                  <a:gd name="connsiteX83" fmla="*/ 2244902 w 5506781"/>
                  <a:gd name="connsiteY83" fmla="*/ 225417 h 1683357"/>
                  <a:gd name="connsiteX84" fmla="*/ 2234147 w 5506781"/>
                  <a:gd name="connsiteY84" fmla="*/ 224469 h 1683357"/>
                  <a:gd name="connsiteX85" fmla="*/ 2220459 w 5506781"/>
                  <a:gd name="connsiteY85" fmla="*/ 68193 h 1683357"/>
                  <a:gd name="connsiteX86" fmla="*/ 2232192 w 5506781"/>
                  <a:gd name="connsiteY86" fmla="*/ 17048 h 1683357"/>
                  <a:gd name="connsiteX87" fmla="*/ 2130506 w 5506781"/>
                  <a:gd name="connsiteY87" fmla="*/ 173325 h 1683357"/>
                  <a:gd name="connsiteX88" fmla="*/ 1937891 w 5506781"/>
                  <a:gd name="connsiteY88" fmla="*/ 322024 h 1683357"/>
                  <a:gd name="connsiteX89" fmla="*/ 1931046 w 5506781"/>
                  <a:gd name="connsiteY89" fmla="*/ 313500 h 1683357"/>
                  <a:gd name="connsiteX90" fmla="*/ 2027843 w 5506781"/>
                  <a:gd name="connsiteY90" fmla="*/ 116497 h 1683357"/>
                  <a:gd name="connsiteX91" fmla="*/ 1920291 w 5506781"/>
                  <a:gd name="connsiteY91" fmla="*/ 255725 h 1683357"/>
                  <a:gd name="connsiteX92" fmla="*/ 1909536 w 5506781"/>
                  <a:gd name="connsiteY92" fmla="*/ 252884 h 1683357"/>
                  <a:gd name="connsiteX93" fmla="*/ 1901714 w 5506781"/>
                  <a:gd name="connsiteY93" fmla="*/ 230152 h 1683357"/>
                  <a:gd name="connsiteX94" fmla="*/ 1897803 w 5506781"/>
                  <a:gd name="connsiteY94" fmla="*/ 252884 h 1683357"/>
                  <a:gd name="connsiteX95" fmla="*/ 1811761 w 5506781"/>
                  <a:gd name="connsiteY95" fmla="*/ 411054 h 1683357"/>
                  <a:gd name="connsiteX96" fmla="*/ 1726698 w 5506781"/>
                  <a:gd name="connsiteY96" fmla="*/ 247201 h 1683357"/>
                  <a:gd name="connsiteX97" fmla="*/ 1650433 w 5506781"/>
                  <a:gd name="connsiteY97" fmla="*/ 680986 h 1683357"/>
                  <a:gd name="connsiteX98" fmla="*/ 1640656 w 5506781"/>
                  <a:gd name="connsiteY98" fmla="*/ 680986 h 1683357"/>
                  <a:gd name="connsiteX99" fmla="*/ 1636745 w 5506781"/>
                  <a:gd name="connsiteY99" fmla="*/ 678144 h 1683357"/>
                  <a:gd name="connsiteX100" fmla="*/ 1605457 w 5506781"/>
                  <a:gd name="connsiteY100" fmla="*/ 723606 h 1683357"/>
                  <a:gd name="connsiteX101" fmla="*/ 1519416 w 5506781"/>
                  <a:gd name="connsiteY101" fmla="*/ 738760 h 1683357"/>
                  <a:gd name="connsiteX102" fmla="*/ 1581992 w 5506781"/>
                  <a:gd name="connsiteY102" fmla="*/ 810742 h 1683357"/>
                  <a:gd name="connsiteX103" fmla="*/ 1410886 w 5506781"/>
                  <a:gd name="connsiteY103" fmla="*/ 873253 h 1683357"/>
                  <a:gd name="connsiteX104" fmla="*/ 1555592 w 5506781"/>
                  <a:gd name="connsiteY104" fmla="*/ 971754 h 1683357"/>
                  <a:gd name="connsiteX105" fmla="*/ 1449018 w 5506781"/>
                  <a:gd name="connsiteY105" fmla="*/ 1024794 h 1683357"/>
                  <a:gd name="connsiteX106" fmla="*/ 1302356 w 5506781"/>
                  <a:gd name="connsiteY106" fmla="*/ 994486 h 1683357"/>
                  <a:gd name="connsiteX107" fmla="*/ 1437285 w 5506781"/>
                  <a:gd name="connsiteY107" fmla="*/ 1164968 h 1683357"/>
                  <a:gd name="connsiteX108" fmla="*/ 1333644 w 5506781"/>
                  <a:gd name="connsiteY108" fmla="*/ 1180123 h 1683357"/>
                  <a:gd name="connsiteX109" fmla="*/ 1341466 w 5506781"/>
                  <a:gd name="connsiteY109" fmla="*/ 1237898 h 1683357"/>
                  <a:gd name="connsiteX110" fmla="*/ 1227070 w 5506781"/>
                  <a:gd name="connsiteY110" fmla="*/ 1311774 h 1683357"/>
                  <a:gd name="connsiteX111" fmla="*/ 1077475 w 5506781"/>
                  <a:gd name="connsiteY111" fmla="*/ 1234109 h 1683357"/>
                  <a:gd name="connsiteX112" fmla="*/ 1073564 w 5506781"/>
                  <a:gd name="connsiteY112" fmla="*/ 1304196 h 1683357"/>
                  <a:gd name="connsiteX113" fmla="*/ 1010010 w 5506781"/>
                  <a:gd name="connsiteY113" fmla="*/ 1321245 h 1683357"/>
                  <a:gd name="connsiteX114" fmla="*/ 940591 w 5506781"/>
                  <a:gd name="connsiteY114" fmla="*/ 1236950 h 1683357"/>
                  <a:gd name="connsiteX115" fmla="*/ 878015 w 5506781"/>
                  <a:gd name="connsiteY115" fmla="*/ 1423535 h 1683357"/>
                  <a:gd name="connsiteX116" fmla="*/ 776330 w 5506781"/>
                  <a:gd name="connsiteY116" fmla="*/ 1284307 h 1683357"/>
                  <a:gd name="connsiteX117" fmla="*/ 741131 w 5506781"/>
                  <a:gd name="connsiteY117" fmla="*/ 1159286 h 1683357"/>
                  <a:gd name="connsiteX118" fmla="*/ 738198 w 5506781"/>
                  <a:gd name="connsiteY118" fmla="*/ 1230321 h 1683357"/>
                  <a:gd name="connsiteX119" fmla="*/ 690288 w 5506781"/>
                  <a:gd name="connsiteY119" fmla="*/ 1329769 h 1683357"/>
                  <a:gd name="connsiteX120" fmla="*/ 610113 w 5506781"/>
                  <a:gd name="connsiteY120" fmla="*/ 1252104 h 1683357"/>
                  <a:gd name="connsiteX121" fmla="*/ 464429 w 5506781"/>
                  <a:gd name="connsiteY121" fmla="*/ 1398909 h 1683357"/>
                  <a:gd name="connsiteX122" fmla="*/ 455629 w 5506781"/>
                  <a:gd name="connsiteY122" fmla="*/ 1392279 h 1683357"/>
                  <a:gd name="connsiteX123" fmla="*/ 530916 w 5506781"/>
                  <a:gd name="connsiteY123" fmla="*/ 1220849 h 1683357"/>
                  <a:gd name="connsiteX124" fmla="*/ 463451 w 5506781"/>
                  <a:gd name="connsiteY124" fmla="*/ 1265365 h 1683357"/>
                  <a:gd name="connsiteX125" fmla="*/ 300168 w 5506781"/>
                  <a:gd name="connsiteY125" fmla="*/ 1336399 h 1683357"/>
                  <a:gd name="connsiteX126" fmla="*/ 248347 w 5506781"/>
                  <a:gd name="connsiteY126" fmla="*/ 1271047 h 1683357"/>
                  <a:gd name="connsiteX127" fmla="*/ 372521 w 5506781"/>
                  <a:gd name="connsiteY127" fmla="*/ 1144131 h 1683357"/>
                  <a:gd name="connsiteX128" fmla="*/ 202393 w 5506781"/>
                  <a:gd name="connsiteY128" fmla="*/ 1165916 h 1683357"/>
                  <a:gd name="connsiteX129" fmla="*/ 200438 w 5506781"/>
                  <a:gd name="connsiteY129" fmla="*/ 1157391 h 1683357"/>
                  <a:gd name="connsiteX130" fmla="*/ 224881 w 5506781"/>
                  <a:gd name="connsiteY130" fmla="*/ 1123295 h 1683357"/>
                  <a:gd name="connsiteX131" fmla="*/ 0 w 5506781"/>
                  <a:gd name="connsiteY131" fmla="*/ 1145079 h 1683357"/>
                  <a:gd name="connsiteX132" fmla="*/ 2933 w 5506781"/>
                  <a:gd name="connsiteY132" fmla="*/ 1155497 h 1683357"/>
                  <a:gd name="connsiteX133" fmla="*/ 99730 w 5506781"/>
                  <a:gd name="connsiteY133" fmla="*/ 1195276 h 1683357"/>
                  <a:gd name="connsiteX134" fmla="*/ 219993 w 5506781"/>
                  <a:gd name="connsiteY134" fmla="*/ 1226532 h 1683357"/>
                  <a:gd name="connsiteX135" fmla="*/ 131996 w 5506781"/>
                  <a:gd name="connsiteY135" fmla="*/ 1280518 h 1683357"/>
                  <a:gd name="connsiteX136" fmla="*/ 105596 w 5506781"/>
                  <a:gd name="connsiteY136" fmla="*/ 1355341 h 1683357"/>
                  <a:gd name="connsiteX137" fmla="*/ 200438 w 5506781"/>
                  <a:gd name="connsiteY137" fmla="*/ 1367654 h 1683357"/>
                  <a:gd name="connsiteX138" fmla="*/ 295279 w 5506781"/>
                  <a:gd name="connsiteY138" fmla="*/ 1397015 h 1683357"/>
                  <a:gd name="connsiteX139" fmla="*/ 344166 w 5506781"/>
                  <a:gd name="connsiteY139" fmla="*/ 1536243 h 1683357"/>
                  <a:gd name="connsiteX140" fmla="*/ 475184 w 5506781"/>
                  <a:gd name="connsiteY140" fmla="*/ 1441530 h 1683357"/>
                  <a:gd name="connsiteX141" fmla="*/ 571003 w 5506781"/>
                  <a:gd name="connsiteY141" fmla="*/ 1591176 h 1683357"/>
                  <a:gd name="connsiteX142" fmla="*/ 657045 w 5506781"/>
                  <a:gd name="connsiteY142" fmla="*/ 1478469 h 1683357"/>
                  <a:gd name="connsiteX143" fmla="*/ 709843 w 5506781"/>
                  <a:gd name="connsiteY143" fmla="*/ 1499305 h 1683357"/>
                  <a:gd name="connsiteX144" fmla="*/ 805662 w 5506781"/>
                  <a:gd name="connsiteY144" fmla="*/ 1542873 h 1683357"/>
                  <a:gd name="connsiteX145" fmla="*/ 867260 w 5506781"/>
                  <a:gd name="connsiteY145" fmla="*/ 1491728 h 1683357"/>
                  <a:gd name="connsiteX146" fmla="*/ 1037387 w 5506781"/>
                  <a:gd name="connsiteY146" fmla="*/ 1599701 h 1683357"/>
                  <a:gd name="connsiteX147" fmla="*/ 1116585 w 5506781"/>
                  <a:gd name="connsiteY147" fmla="*/ 1580758 h 1683357"/>
                  <a:gd name="connsiteX148" fmla="*/ 1259336 w 5506781"/>
                  <a:gd name="connsiteY148" fmla="*/ 1642321 h 1683357"/>
                  <a:gd name="connsiteX149" fmla="*/ 1318000 w 5506781"/>
                  <a:gd name="connsiteY149" fmla="*/ 1468997 h 1683357"/>
                  <a:gd name="connsiteX150" fmla="*/ 1448040 w 5506781"/>
                  <a:gd name="connsiteY150" fmla="*/ 1492675 h 1683357"/>
                  <a:gd name="connsiteX151" fmla="*/ 1469551 w 5506781"/>
                  <a:gd name="connsiteY151" fmla="*/ 1418799 h 1683357"/>
                  <a:gd name="connsiteX152" fmla="*/ 1468573 w 5506781"/>
                  <a:gd name="connsiteY152" fmla="*/ 1414064 h 1683357"/>
                  <a:gd name="connsiteX153" fmla="*/ 1502794 w 5506781"/>
                  <a:gd name="connsiteY153" fmla="*/ 1402698 h 1683357"/>
                  <a:gd name="connsiteX154" fmla="*/ 1523327 w 5506781"/>
                  <a:gd name="connsiteY154" fmla="*/ 1382808 h 1683357"/>
                  <a:gd name="connsiteX155" fmla="*/ 1538970 w 5506781"/>
                  <a:gd name="connsiteY155" fmla="*/ 1416905 h 1683357"/>
                  <a:gd name="connsiteX156" fmla="*/ 1604480 w 5506781"/>
                  <a:gd name="connsiteY156" fmla="*/ 1492675 h 1683357"/>
                  <a:gd name="connsiteX157" fmla="*/ 1636745 w 5506781"/>
                  <a:gd name="connsiteY157" fmla="*/ 1423535 h 1683357"/>
                  <a:gd name="connsiteX158" fmla="*/ 1568303 w 5506781"/>
                  <a:gd name="connsiteY158" fmla="*/ 1314615 h 1683357"/>
                  <a:gd name="connsiteX159" fmla="*/ 1572214 w 5506781"/>
                  <a:gd name="connsiteY159" fmla="*/ 1291884 h 1683357"/>
                  <a:gd name="connsiteX160" fmla="*/ 1541904 w 5506781"/>
                  <a:gd name="connsiteY160" fmla="*/ 1263470 h 1683357"/>
                  <a:gd name="connsiteX161" fmla="*/ 1546793 w 5506781"/>
                  <a:gd name="connsiteY161" fmla="*/ 1252104 h 1683357"/>
                  <a:gd name="connsiteX162" fmla="*/ 1672922 w 5506781"/>
                  <a:gd name="connsiteY162" fmla="*/ 1202854 h 1683357"/>
                  <a:gd name="connsiteX163" fmla="*/ 1672922 w 5506781"/>
                  <a:gd name="connsiteY163" fmla="*/ 1202854 h 1683357"/>
                  <a:gd name="connsiteX164" fmla="*/ 1672922 w 5506781"/>
                  <a:gd name="connsiteY164" fmla="*/ 1202854 h 1683357"/>
                  <a:gd name="connsiteX165" fmla="*/ 1718876 w 5506781"/>
                  <a:gd name="connsiteY165" fmla="*/ 1144131 h 1683357"/>
                  <a:gd name="connsiteX166" fmla="*/ 1677810 w 5506781"/>
                  <a:gd name="connsiteY166" fmla="*/ 1069308 h 1683357"/>
                  <a:gd name="connsiteX167" fmla="*/ 1649456 w 5506781"/>
                  <a:gd name="connsiteY167" fmla="*/ 1003957 h 1683357"/>
                  <a:gd name="connsiteX168" fmla="*/ 1739408 w 5506781"/>
                  <a:gd name="connsiteY168" fmla="*/ 1021952 h 1683357"/>
                  <a:gd name="connsiteX169" fmla="*/ 1737453 w 5506781"/>
                  <a:gd name="connsiteY169" fmla="*/ 976490 h 1683357"/>
                  <a:gd name="connsiteX170" fmla="*/ 1710076 w 5506781"/>
                  <a:gd name="connsiteY170" fmla="*/ 938605 h 1683357"/>
                  <a:gd name="connsiteX171" fmla="*/ 1720831 w 5506781"/>
                  <a:gd name="connsiteY171" fmla="*/ 941446 h 1683357"/>
                  <a:gd name="connsiteX172" fmla="*/ 1741364 w 5506781"/>
                  <a:gd name="connsiteY172" fmla="*/ 957547 h 1683357"/>
                  <a:gd name="connsiteX173" fmla="*/ 1791229 w 5506781"/>
                  <a:gd name="connsiteY173" fmla="*/ 964177 h 1683357"/>
                  <a:gd name="connsiteX174" fmla="*/ 1808828 w 5506781"/>
                  <a:gd name="connsiteY174" fmla="*/ 930080 h 1683357"/>
                  <a:gd name="connsiteX175" fmla="*/ 1744297 w 5506781"/>
                  <a:gd name="connsiteY175" fmla="*/ 783276 h 1683357"/>
                  <a:gd name="connsiteX176" fmla="*/ 1812739 w 5506781"/>
                  <a:gd name="connsiteY176" fmla="*/ 803165 h 1683357"/>
                  <a:gd name="connsiteX177" fmla="*/ 1858693 w 5506781"/>
                  <a:gd name="connsiteY177" fmla="*/ 771910 h 1683357"/>
                  <a:gd name="connsiteX178" fmla="*/ 1842072 w 5506781"/>
                  <a:gd name="connsiteY178" fmla="*/ 680986 h 1683357"/>
                  <a:gd name="connsiteX179" fmla="*/ 1812739 w 5506781"/>
                  <a:gd name="connsiteY179" fmla="*/ 626999 h 1683357"/>
                  <a:gd name="connsiteX180" fmla="*/ 1809806 w 5506781"/>
                  <a:gd name="connsiteY180" fmla="*/ 620369 h 1683357"/>
                  <a:gd name="connsiteX181" fmla="*/ 1872381 w 5506781"/>
                  <a:gd name="connsiteY181" fmla="*/ 627947 h 1683357"/>
                  <a:gd name="connsiteX182" fmla="*/ 1871404 w 5506781"/>
                  <a:gd name="connsiteY182" fmla="*/ 552176 h 1683357"/>
                  <a:gd name="connsiteX183" fmla="*/ 1870426 w 5506781"/>
                  <a:gd name="connsiteY183" fmla="*/ 521868 h 1683357"/>
                  <a:gd name="connsiteX184" fmla="*/ 1870426 w 5506781"/>
                  <a:gd name="connsiteY184" fmla="*/ 497243 h 1683357"/>
                  <a:gd name="connsiteX185" fmla="*/ 1870426 w 5506781"/>
                  <a:gd name="connsiteY185" fmla="*/ 496296 h 1683357"/>
                  <a:gd name="connsiteX186" fmla="*/ 1887048 w 5506781"/>
                  <a:gd name="connsiteY186" fmla="*/ 563542 h 1683357"/>
                  <a:gd name="connsiteX187" fmla="*/ 1926157 w 5506781"/>
                  <a:gd name="connsiteY187" fmla="*/ 553123 h 1683357"/>
                  <a:gd name="connsiteX188" fmla="*/ 1947668 w 5506781"/>
                  <a:gd name="connsiteY188" fmla="*/ 537022 h 1683357"/>
                  <a:gd name="connsiteX189" fmla="*/ 1921269 w 5506781"/>
                  <a:gd name="connsiteY189" fmla="*/ 589114 h 1683357"/>
                  <a:gd name="connsiteX190" fmla="*/ 1920291 w 5506781"/>
                  <a:gd name="connsiteY190" fmla="*/ 616581 h 1683357"/>
                  <a:gd name="connsiteX191" fmla="*/ 1925180 w 5506781"/>
                  <a:gd name="connsiteY191" fmla="*/ 617528 h 1683357"/>
                  <a:gd name="connsiteX192" fmla="*/ 1966245 w 5506781"/>
                  <a:gd name="connsiteY192" fmla="*/ 583431 h 1683357"/>
                  <a:gd name="connsiteX193" fmla="*/ 2023932 w 5506781"/>
                  <a:gd name="connsiteY193" fmla="*/ 520921 h 1683357"/>
                  <a:gd name="connsiteX194" fmla="*/ 2087485 w 5506781"/>
                  <a:gd name="connsiteY194" fmla="*/ 428102 h 1683357"/>
                  <a:gd name="connsiteX195" fmla="*/ 2082597 w 5506781"/>
                  <a:gd name="connsiteY195" fmla="*/ 474512 h 1683357"/>
                  <a:gd name="connsiteX196" fmla="*/ 2093352 w 5506781"/>
                  <a:gd name="connsiteY196" fmla="*/ 540810 h 1683357"/>
                  <a:gd name="connsiteX197" fmla="*/ 2129529 w 5506781"/>
                  <a:gd name="connsiteY197" fmla="*/ 518080 h 1683357"/>
                  <a:gd name="connsiteX198" fmla="*/ 2156905 w 5506781"/>
                  <a:gd name="connsiteY198" fmla="*/ 459358 h 1683357"/>
                  <a:gd name="connsiteX199" fmla="*/ 2167661 w 5506781"/>
                  <a:gd name="connsiteY199" fmla="*/ 369380 h 1683357"/>
                  <a:gd name="connsiteX200" fmla="*/ 2196015 w 5506781"/>
                  <a:gd name="connsiteY200" fmla="*/ 410107 h 1683357"/>
                  <a:gd name="connsiteX201" fmla="*/ 2265435 w 5506781"/>
                  <a:gd name="connsiteY201" fmla="*/ 443256 h 1683357"/>
                  <a:gd name="connsiteX202" fmla="*/ 2283034 w 5506781"/>
                  <a:gd name="connsiteY202" fmla="*/ 439468 h 1683357"/>
                  <a:gd name="connsiteX203" fmla="*/ 2241969 w 5506781"/>
                  <a:gd name="connsiteY203" fmla="*/ 555018 h 1683357"/>
                  <a:gd name="connsiteX204" fmla="*/ 2245880 w 5506781"/>
                  <a:gd name="connsiteY204" fmla="*/ 633629 h 1683357"/>
                  <a:gd name="connsiteX205" fmla="*/ 2303567 w 5506781"/>
                  <a:gd name="connsiteY205" fmla="*/ 591956 h 1683357"/>
                  <a:gd name="connsiteX206" fmla="*/ 2340721 w 5506781"/>
                  <a:gd name="connsiteY206" fmla="*/ 551229 h 1683357"/>
                  <a:gd name="connsiteX207" fmla="*/ 2387653 w 5506781"/>
                  <a:gd name="connsiteY207" fmla="*/ 494401 h 1683357"/>
                  <a:gd name="connsiteX208" fmla="*/ 2395475 w 5506781"/>
                  <a:gd name="connsiteY208" fmla="*/ 605215 h 1683357"/>
                  <a:gd name="connsiteX209" fmla="*/ 2447296 w 5506781"/>
                  <a:gd name="connsiteY209" fmla="*/ 529445 h 1683357"/>
                  <a:gd name="connsiteX210" fmla="*/ 2487383 w 5506781"/>
                  <a:gd name="connsiteY210" fmla="*/ 413895 h 1683357"/>
                  <a:gd name="connsiteX211" fmla="*/ 2503027 w 5506781"/>
                  <a:gd name="connsiteY211" fmla="*/ 452728 h 1683357"/>
                  <a:gd name="connsiteX212" fmla="*/ 2528449 w 5506781"/>
                  <a:gd name="connsiteY212" fmla="*/ 486824 h 1683357"/>
                  <a:gd name="connsiteX213" fmla="*/ 2600802 w 5506781"/>
                  <a:gd name="connsiteY213" fmla="*/ 517132 h 1683357"/>
                  <a:gd name="connsiteX214" fmla="*/ 2622312 w 5506781"/>
                  <a:gd name="connsiteY214" fmla="*/ 465040 h 1683357"/>
                  <a:gd name="connsiteX215" fmla="*/ 2615468 w 5506781"/>
                  <a:gd name="connsiteY215" fmla="*/ 397794 h 1683357"/>
                  <a:gd name="connsiteX216" fmla="*/ 2669244 w 5506781"/>
                  <a:gd name="connsiteY216" fmla="*/ 455569 h 1683357"/>
                  <a:gd name="connsiteX217" fmla="*/ 2674132 w 5506781"/>
                  <a:gd name="connsiteY217" fmla="*/ 457463 h 1683357"/>
                  <a:gd name="connsiteX218" fmla="*/ 2651644 w 5506781"/>
                  <a:gd name="connsiteY218" fmla="*/ 495348 h 1683357"/>
                  <a:gd name="connsiteX219" fmla="*/ 2607646 w 5506781"/>
                  <a:gd name="connsiteY219" fmla="*/ 611845 h 1683357"/>
                  <a:gd name="connsiteX220" fmla="*/ 2712264 w 5506781"/>
                  <a:gd name="connsiteY220" fmla="*/ 614687 h 1683357"/>
                  <a:gd name="connsiteX221" fmla="*/ 2671199 w 5506781"/>
                  <a:gd name="connsiteY221" fmla="*/ 702770 h 1683357"/>
                  <a:gd name="connsiteX222" fmla="*/ 2754307 w 5506781"/>
                  <a:gd name="connsiteY222" fmla="*/ 676250 h 1683357"/>
                  <a:gd name="connsiteX223" fmla="*/ 2814928 w 5506781"/>
                  <a:gd name="connsiteY223" fmla="*/ 634576 h 1683357"/>
                  <a:gd name="connsiteX224" fmla="*/ 2847193 w 5506781"/>
                  <a:gd name="connsiteY224" fmla="*/ 606163 h 1683357"/>
                  <a:gd name="connsiteX225" fmla="*/ 2866748 w 5506781"/>
                  <a:gd name="connsiteY225" fmla="*/ 660149 h 1683357"/>
                  <a:gd name="connsiteX226" fmla="*/ 2946923 w 5506781"/>
                  <a:gd name="connsiteY226" fmla="*/ 661096 h 1683357"/>
                  <a:gd name="connsiteX227" fmla="*/ 2985055 w 5506781"/>
                  <a:gd name="connsiteY227" fmla="*/ 406318 h 1683357"/>
                  <a:gd name="connsiteX228" fmla="*/ 3105318 w 5506781"/>
                  <a:gd name="connsiteY228" fmla="*/ 493454 h 1683357"/>
                  <a:gd name="connsiteX229" fmla="*/ 3118029 w 5506781"/>
                  <a:gd name="connsiteY229" fmla="*/ 481142 h 1683357"/>
                  <a:gd name="connsiteX230" fmla="*/ 3106296 w 5506781"/>
                  <a:gd name="connsiteY230" fmla="*/ 533234 h 1683357"/>
                  <a:gd name="connsiteX231" fmla="*/ 3104340 w 5506781"/>
                  <a:gd name="connsiteY231" fmla="*/ 596691 h 1683357"/>
                  <a:gd name="connsiteX232" fmla="*/ 3152250 w 5506781"/>
                  <a:gd name="connsiteY232" fmla="*/ 597638 h 1683357"/>
                  <a:gd name="connsiteX233" fmla="*/ 3151272 w 5506781"/>
                  <a:gd name="connsiteY233" fmla="*/ 620369 h 1683357"/>
                  <a:gd name="connsiteX234" fmla="*/ 3221669 w 5506781"/>
                  <a:gd name="connsiteY234" fmla="*/ 631735 h 1683357"/>
                  <a:gd name="connsiteX235" fmla="*/ 3239269 w 5506781"/>
                  <a:gd name="connsiteY235" fmla="*/ 625105 h 1683357"/>
                  <a:gd name="connsiteX236" fmla="*/ 3219714 w 5506781"/>
                  <a:gd name="connsiteY236" fmla="*/ 646889 h 1683357"/>
                  <a:gd name="connsiteX237" fmla="*/ 3223625 w 5506781"/>
                  <a:gd name="connsiteY237" fmla="*/ 695193 h 1683357"/>
                  <a:gd name="connsiteX238" fmla="*/ 3353665 w 5506781"/>
                  <a:gd name="connsiteY238" fmla="*/ 660149 h 1683357"/>
                  <a:gd name="connsiteX239" fmla="*/ 3274468 w 5506781"/>
                  <a:gd name="connsiteY239" fmla="*/ 770963 h 1683357"/>
                  <a:gd name="connsiteX240" fmla="*/ 3285223 w 5506781"/>
                  <a:gd name="connsiteY240" fmla="*/ 819267 h 1683357"/>
                  <a:gd name="connsiteX241" fmla="*/ 3345843 w 5506781"/>
                  <a:gd name="connsiteY241" fmla="*/ 812637 h 1683357"/>
                  <a:gd name="connsiteX242" fmla="*/ 3424063 w 5506781"/>
                  <a:gd name="connsiteY242" fmla="*/ 762439 h 1683357"/>
                  <a:gd name="connsiteX243" fmla="*/ 3436773 w 5506781"/>
                  <a:gd name="connsiteY243" fmla="*/ 751073 h 1683357"/>
                  <a:gd name="connsiteX244" fmla="*/ 3454373 w 5506781"/>
                  <a:gd name="connsiteY244" fmla="*/ 796535 h 1683357"/>
                  <a:gd name="connsiteX245" fmla="*/ 3530637 w 5506781"/>
                  <a:gd name="connsiteY245" fmla="*/ 821161 h 1683357"/>
                  <a:gd name="connsiteX246" fmla="*/ 3502282 w 5506781"/>
                  <a:gd name="connsiteY246" fmla="*/ 859046 h 1683357"/>
                  <a:gd name="connsiteX247" fmla="*/ 3493483 w 5506781"/>
                  <a:gd name="connsiteY247" fmla="*/ 872306 h 1683357"/>
                  <a:gd name="connsiteX248" fmla="*/ 3473928 w 5506781"/>
                  <a:gd name="connsiteY248" fmla="*/ 870412 h 1683357"/>
                  <a:gd name="connsiteX249" fmla="*/ 3387886 w 5506781"/>
                  <a:gd name="connsiteY249" fmla="*/ 878936 h 1683357"/>
                  <a:gd name="connsiteX250" fmla="*/ 3394730 w 5506781"/>
                  <a:gd name="connsiteY250" fmla="*/ 942393 h 1683357"/>
                  <a:gd name="connsiteX251" fmla="*/ 3429929 w 5506781"/>
                  <a:gd name="connsiteY251" fmla="*/ 981226 h 1683357"/>
                  <a:gd name="connsiteX252" fmla="*/ 3429929 w 5506781"/>
                  <a:gd name="connsiteY252" fmla="*/ 981226 h 1683357"/>
                  <a:gd name="connsiteX253" fmla="*/ 3403530 w 5506781"/>
                  <a:gd name="connsiteY253" fmla="*/ 981226 h 1683357"/>
                  <a:gd name="connsiteX254" fmla="*/ 3364420 w 5506781"/>
                  <a:gd name="connsiteY254" fmla="*/ 1010587 h 1683357"/>
                  <a:gd name="connsiteX255" fmla="*/ 3433840 w 5506781"/>
                  <a:gd name="connsiteY255" fmla="*/ 1058890 h 1683357"/>
                  <a:gd name="connsiteX256" fmla="*/ 3478816 w 5506781"/>
                  <a:gd name="connsiteY256" fmla="*/ 1071203 h 1683357"/>
                  <a:gd name="connsiteX257" fmla="*/ 3398641 w 5506781"/>
                  <a:gd name="connsiteY257" fmla="*/ 1094881 h 1683357"/>
                  <a:gd name="connsiteX258" fmla="*/ 3313578 w 5506781"/>
                  <a:gd name="connsiteY258" fmla="*/ 1164968 h 1683357"/>
                  <a:gd name="connsiteX259" fmla="*/ 3387886 w 5506781"/>
                  <a:gd name="connsiteY259" fmla="*/ 1195276 h 1683357"/>
                  <a:gd name="connsiteX260" fmla="*/ 3291090 w 5506781"/>
                  <a:gd name="connsiteY260" fmla="*/ 1271047 h 1683357"/>
                  <a:gd name="connsiteX261" fmla="*/ 3351710 w 5506781"/>
                  <a:gd name="connsiteY261" fmla="*/ 1296619 h 1683357"/>
                  <a:gd name="connsiteX262" fmla="*/ 3438729 w 5506781"/>
                  <a:gd name="connsiteY262" fmla="*/ 1301355 h 1683357"/>
                  <a:gd name="connsiteX263" fmla="*/ 3462195 w 5506781"/>
                  <a:gd name="connsiteY263" fmla="*/ 1299461 h 1683357"/>
                  <a:gd name="connsiteX264" fmla="*/ 3454373 w 5506781"/>
                  <a:gd name="connsiteY264" fmla="*/ 1315562 h 1683357"/>
                  <a:gd name="connsiteX265" fmla="*/ 3385931 w 5506781"/>
                  <a:gd name="connsiteY265" fmla="*/ 1424481 h 1683357"/>
                  <a:gd name="connsiteX266" fmla="*/ 3418196 w 5506781"/>
                  <a:gd name="connsiteY266" fmla="*/ 1493622 h 1683357"/>
                  <a:gd name="connsiteX267" fmla="*/ 3483705 w 5506781"/>
                  <a:gd name="connsiteY267" fmla="*/ 1417852 h 1683357"/>
                  <a:gd name="connsiteX268" fmla="*/ 3499349 w 5506781"/>
                  <a:gd name="connsiteY268" fmla="*/ 1383756 h 1683357"/>
                  <a:gd name="connsiteX269" fmla="*/ 3519882 w 5506781"/>
                  <a:gd name="connsiteY269" fmla="*/ 1403645 h 1683357"/>
                  <a:gd name="connsiteX270" fmla="*/ 3525748 w 5506781"/>
                  <a:gd name="connsiteY270" fmla="*/ 1406487 h 1683357"/>
                  <a:gd name="connsiteX271" fmla="*/ 3548236 w 5506781"/>
                  <a:gd name="connsiteY271" fmla="*/ 1463314 h 1683357"/>
                  <a:gd name="connsiteX272" fmla="*/ 3660677 w 5506781"/>
                  <a:gd name="connsiteY272" fmla="*/ 1465208 h 1683357"/>
                  <a:gd name="connsiteX273" fmla="*/ 3612767 w 5506781"/>
                  <a:gd name="connsiteY273" fmla="*/ 1549503 h 1683357"/>
                  <a:gd name="connsiteX274" fmla="*/ 3728141 w 5506781"/>
                  <a:gd name="connsiteY274" fmla="*/ 1558027 h 1683357"/>
                  <a:gd name="connsiteX275" fmla="*/ 3744763 w 5506781"/>
                  <a:gd name="connsiteY275" fmla="*/ 1585494 h 1683357"/>
                  <a:gd name="connsiteX276" fmla="*/ 3765296 w 5506781"/>
                  <a:gd name="connsiteY276" fmla="*/ 1651793 h 1683357"/>
                  <a:gd name="connsiteX277" fmla="*/ 3829827 w 5506781"/>
                  <a:gd name="connsiteY277" fmla="*/ 1682101 h 1683357"/>
                  <a:gd name="connsiteX278" fmla="*/ 3937379 w 5506781"/>
                  <a:gd name="connsiteY278" fmla="*/ 1517300 h 1683357"/>
                  <a:gd name="connsiteX279" fmla="*/ 3996044 w 5506781"/>
                  <a:gd name="connsiteY279" fmla="*/ 1550450 h 1683357"/>
                  <a:gd name="connsiteX280" fmla="*/ 4065463 w 5506781"/>
                  <a:gd name="connsiteY280" fmla="*/ 1580758 h 1683357"/>
                  <a:gd name="connsiteX281" fmla="*/ 4169104 w 5506781"/>
                  <a:gd name="connsiteY281" fmla="*/ 1572234 h 1683357"/>
                  <a:gd name="connsiteX282" fmla="*/ 4180837 w 5506781"/>
                  <a:gd name="connsiteY282" fmla="*/ 1444372 h 1683357"/>
                  <a:gd name="connsiteX283" fmla="*/ 4375409 w 5506781"/>
                  <a:gd name="connsiteY283" fmla="*/ 1467103 h 1683357"/>
                  <a:gd name="connsiteX284" fmla="*/ 4392030 w 5506781"/>
                  <a:gd name="connsiteY284" fmla="*/ 1401751 h 1683357"/>
                  <a:gd name="connsiteX285" fmla="*/ 4569002 w 5506781"/>
                  <a:gd name="connsiteY285" fmla="*/ 1405539 h 1683357"/>
                  <a:gd name="connsiteX286" fmla="*/ 4688287 w 5506781"/>
                  <a:gd name="connsiteY286" fmla="*/ 1405539 h 1683357"/>
                  <a:gd name="connsiteX287" fmla="*/ 4775306 w 5506781"/>
                  <a:gd name="connsiteY287" fmla="*/ 1435847 h 1683357"/>
                  <a:gd name="connsiteX288" fmla="*/ 4827126 w 5506781"/>
                  <a:gd name="connsiteY288" fmla="*/ 1289989 h 1683357"/>
                  <a:gd name="connsiteX289" fmla="*/ 5076452 w 5506781"/>
                  <a:gd name="connsiteY289" fmla="*/ 1254946 h 1683357"/>
                  <a:gd name="connsiteX290" fmla="*/ 4993344 w 5506781"/>
                  <a:gd name="connsiteY290" fmla="*/ 1146973 h 1683357"/>
                  <a:gd name="connsiteX291" fmla="*/ 5075474 w 5506781"/>
                  <a:gd name="connsiteY291" fmla="*/ 1112877 h 1683357"/>
                  <a:gd name="connsiteX292" fmla="*/ 5099917 w 5506781"/>
                  <a:gd name="connsiteY292" fmla="*/ 965125 h 1683357"/>
                  <a:gd name="connsiteX293" fmla="*/ 5374664 w 5506781"/>
                  <a:gd name="connsiteY293" fmla="*/ 956600 h 1683357"/>
                  <a:gd name="connsiteX294" fmla="*/ 5377597 w 5506781"/>
                  <a:gd name="connsiteY294" fmla="*/ 855258 h 1683357"/>
                  <a:gd name="connsiteX295" fmla="*/ 5482216 w 5506781"/>
                  <a:gd name="connsiteY295" fmla="*/ 806954 h 1683357"/>
                  <a:gd name="connsiteX296" fmla="*/ 5431373 w 5506781"/>
                  <a:gd name="connsiteY296" fmla="*/ 744443 h 1683357"/>
                  <a:gd name="connsiteX297" fmla="*/ 5464617 w 5506781"/>
                  <a:gd name="connsiteY297" fmla="*/ 691404 h 1683357"/>
                  <a:gd name="connsiteX298" fmla="*/ 5348265 w 5506781"/>
                  <a:gd name="connsiteY298" fmla="*/ 586273 h 1683357"/>
                  <a:gd name="connsiteX299" fmla="*/ 5491993 w 5506781"/>
                  <a:gd name="connsiteY299" fmla="*/ 512397 h 1683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</a:cxnLst>
                <a:rect l="l" t="t" r="r" b="b"/>
                <a:pathLst>
                  <a:path w="5506781" h="1683357">
                    <a:moveTo>
                      <a:pt x="5491993" y="512397"/>
                    </a:moveTo>
                    <a:cubicBezTo>
                      <a:pt x="5502749" y="497243"/>
                      <a:pt x="5507638" y="483036"/>
                      <a:pt x="5506660" y="469776"/>
                    </a:cubicBezTo>
                    <a:cubicBezTo>
                      <a:pt x="5429418" y="523762"/>
                      <a:pt x="5286667" y="536075"/>
                      <a:pt x="5194759" y="530392"/>
                    </a:cubicBezTo>
                    <a:cubicBezTo>
                      <a:pt x="5234847" y="544599"/>
                      <a:pt x="5279823" y="558806"/>
                      <a:pt x="5293511" y="598585"/>
                    </a:cubicBezTo>
                    <a:cubicBezTo>
                      <a:pt x="5294489" y="601427"/>
                      <a:pt x="5292533" y="604268"/>
                      <a:pt x="5290578" y="606163"/>
                    </a:cubicBezTo>
                    <a:cubicBezTo>
                      <a:pt x="5260267" y="619422"/>
                      <a:pt x="5227025" y="620369"/>
                      <a:pt x="5194759" y="624158"/>
                    </a:cubicBezTo>
                    <a:cubicBezTo>
                      <a:pt x="5192804" y="625105"/>
                      <a:pt x="5191826" y="626052"/>
                      <a:pt x="5189870" y="626999"/>
                    </a:cubicBezTo>
                    <a:cubicBezTo>
                      <a:pt x="5239735" y="652572"/>
                      <a:pt x="5296444" y="667726"/>
                      <a:pt x="5336532" y="707505"/>
                    </a:cubicBezTo>
                    <a:cubicBezTo>
                      <a:pt x="5339465" y="710347"/>
                      <a:pt x="5339465" y="716030"/>
                      <a:pt x="5335554" y="717924"/>
                    </a:cubicBezTo>
                    <a:cubicBezTo>
                      <a:pt x="5310133" y="731184"/>
                      <a:pt x="5281778" y="732131"/>
                      <a:pt x="5252446" y="732131"/>
                    </a:cubicBezTo>
                    <a:cubicBezTo>
                      <a:pt x="5256357" y="741602"/>
                      <a:pt x="5257334" y="751073"/>
                      <a:pt x="5255379" y="761492"/>
                    </a:cubicBezTo>
                    <a:cubicBezTo>
                      <a:pt x="5281778" y="781381"/>
                      <a:pt x="5307200" y="803165"/>
                      <a:pt x="5313066" y="830632"/>
                    </a:cubicBezTo>
                    <a:cubicBezTo>
                      <a:pt x="5322844" y="874200"/>
                      <a:pt x="5276890" y="895984"/>
                      <a:pt x="5239735" y="901667"/>
                    </a:cubicBezTo>
                    <a:cubicBezTo>
                      <a:pt x="5184981" y="909244"/>
                      <a:pt x="5124361" y="895037"/>
                      <a:pt x="5070585" y="880830"/>
                    </a:cubicBezTo>
                    <a:cubicBezTo>
                      <a:pt x="5060808" y="877988"/>
                      <a:pt x="5052008" y="875147"/>
                      <a:pt x="5042231" y="872306"/>
                    </a:cubicBezTo>
                    <a:cubicBezTo>
                      <a:pt x="5073519" y="895037"/>
                      <a:pt x="5088185" y="922504"/>
                      <a:pt x="5055919" y="956600"/>
                    </a:cubicBezTo>
                    <a:cubicBezTo>
                      <a:pt x="5005077" y="1009639"/>
                      <a:pt x="4908279" y="945235"/>
                      <a:pt x="4856459" y="904508"/>
                    </a:cubicBezTo>
                    <a:cubicBezTo>
                      <a:pt x="4867214" y="946182"/>
                      <a:pt x="4879925" y="987855"/>
                      <a:pt x="4886769" y="1030476"/>
                    </a:cubicBezTo>
                    <a:cubicBezTo>
                      <a:pt x="4892636" y="1062678"/>
                      <a:pt x="4906324" y="1128030"/>
                      <a:pt x="4874059" y="1153603"/>
                    </a:cubicBezTo>
                    <a:cubicBezTo>
                      <a:pt x="4822238" y="1195276"/>
                      <a:pt x="4795839" y="1122348"/>
                      <a:pt x="4781173" y="1062678"/>
                    </a:cubicBezTo>
                    <a:cubicBezTo>
                      <a:pt x="4783128" y="1117612"/>
                      <a:pt x="4784106" y="1175387"/>
                      <a:pt x="4752818" y="1217061"/>
                    </a:cubicBezTo>
                    <a:cubicBezTo>
                      <a:pt x="4749885" y="1220849"/>
                      <a:pt x="4744018" y="1220849"/>
                      <a:pt x="4741085" y="1217061"/>
                    </a:cubicBezTo>
                    <a:cubicBezTo>
                      <a:pt x="4727397" y="1198118"/>
                      <a:pt x="4716642" y="1178228"/>
                      <a:pt x="4706864" y="1157391"/>
                    </a:cubicBezTo>
                    <a:cubicBezTo>
                      <a:pt x="4722508" y="1208536"/>
                      <a:pt x="4724464" y="1257787"/>
                      <a:pt x="4676554" y="1278624"/>
                    </a:cubicBezTo>
                    <a:cubicBezTo>
                      <a:pt x="4628644" y="1299461"/>
                      <a:pt x="4574868" y="1268206"/>
                      <a:pt x="4537714" y="1239792"/>
                    </a:cubicBezTo>
                    <a:cubicBezTo>
                      <a:pt x="4529892" y="1234109"/>
                      <a:pt x="4523048" y="1228426"/>
                      <a:pt x="4516204" y="1221796"/>
                    </a:cubicBezTo>
                    <a:cubicBezTo>
                      <a:pt x="4525981" y="1247369"/>
                      <a:pt x="4525004" y="1273888"/>
                      <a:pt x="4505449" y="1299461"/>
                    </a:cubicBezTo>
                    <a:cubicBezTo>
                      <a:pt x="4458517" y="1360077"/>
                      <a:pt x="4393008" y="1329769"/>
                      <a:pt x="4346076" y="1286201"/>
                    </a:cubicBezTo>
                    <a:cubicBezTo>
                      <a:pt x="4356831" y="1311774"/>
                      <a:pt x="4360742" y="1340187"/>
                      <a:pt x="4349010" y="1361971"/>
                    </a:cubicBezTo>
                    <a:cubicBezTo>
                      <a:pt x="4327499" y="1400803"/>
                      <a:pt x="4274701" y="1389438"/>
                      <a:pt x="4244391" y="1368601"/>
                    </a:cubicBezTo>
                    <a:cubicBezTo>
                      <a:pt x="4199414" y="1337346"/>
                      <a:pt x="4172038" y="1281466"/>
                      <a:pt x="4151505" y="1233162"/>
                    </a:cubicBezTo>
                    <a:cubicBezTo>
                      <a:pt x="4150527" y="1231268"/>
                      <a:pt x="4150527" y="1230321"/>
                      <a:pt x="4149549" y="1228426"/>
                    </a:cubicBezTo>
                    <a:cubicBezTo>
                      <a:pt x="4156394" y="1293778"/>
                      <a:pt x="4150527" y="1358183"/>
                      <a:pt x="4114351" y="1418799"/>
                    </a:cubicBezTo>
                    <a:cubicBezTo>
                      <a:pt x="4113373" y="1421640"/>
                      <a:pt x="4109462" y="1422588"/>
                      <a:pt x="4106529" y="1421640"/>
                    </a:cubicBezTo>
                    <a:cubicBezTo>
                      <a:pt x="4065463" y="1411222"/>
                      <a:pt x="4045908" y="1379020"/>
                      <a:pt x="4038087" y="1340187"/>
                    </a:cubicBezTo>
                    <a:cubicBezTo>
                      <a:pt x="4031242" y="1377125"/>
                      <a:pt x="4018532" y="1412169"/>
                      <a:pt x="3993110" y="1440583"/>
                    </a:cubicBezTo>
                    <a:cubicBezTo>
                      <a:pt x="3991155" y="1443425"/>
                      <a:pt x="3986266" y="1443425"/>
                      <a:pt x="3983333" y="1440583"/>
                    </a:cubicBezTo>
                    <a:cubicBezTo>
                      <a:pt x="3949112" y="1406487"/>
                      <a:pt x="3943245" y="1357235"/>
                      <a:pt x="3948134" y="1307038"/>
                    </a:cubicBezTo>
                    <a:cubicBezTo>
                      <a:pt x="3945201" y="1314615"/>
                      <a:pt x="3941290" y="1322192"/>
                      <a:pt x="3938357" y="1328822"/>
                    </a:cubicBezTo>
                    <a:cubicBezTo>
                      <a:pt x="3919780" y="1366707"/>
                      <a:pt x="3892402" y="1418799"/>
                      <a:pt x="3848404" y="1433953"/>
                    </a:cubicBezTo>
                    <a:cubicBezTo>
                      <a:pt x="3812227" y="1446266"/>
                      <a:pt x="3772140" y="1429217"/>
                      <a:pt x="3767251" y="1390386"/>
                    </a:cubicBezTo>
                    <a:cubicBezTo>
                      <a:pt x="3762363" y="1351553"/>
                      <a:pt x="3777029" y="1313668"/>
                      <a:pt x="3789739" y="1276730"/>
                    </a:cubicBezTo>
                    <a:cubicBezTo>
                      <a:pt x="3745741" y="1313668"/>
                      <a:pt x="3658722" y="1400803"/>
                      <a:pt x="3624501" y="1339240"/>
                    </a:cubicBezTo>
                    <a:cubicBezTo>
                      <a:pt x="3608857" y="1311774"/>
                      <a:pt x="3626456" y="1274836"/>
                      <a:pt x="3642100" y="1249263"/>
                    </a:cubicBezTo>
                    <a:cubicBezTo>
                      <a:pt x="3625478" y="1256840"/>
                      <a:pt x="3608857" y="1263470"/>
                      <a:pt x="3594190" y="1269152"/>
                    </a:cubicBezTo>
                    <a:cubicBezTo>
                      <a:pt x="3546281" y="1286201"/>
                      <a:pt x="3469039" y="1307985"/>
                      <a:pt x="3426018" y="1268206"/>
                    </a:cubicBezTo>
                    <a:cubicBezTo>
                      <a:pt x="3424063" y="1266311"/>
                      <a:pt x="3423085" y="1262523"/>
                      <a:pt x="3425041" y="1260629"/>
                    </a:cubicBezTo>
                    <a:cubicBezTo>
                      <a:pt x="3450462" y="1225585"/>
                      <a:pt x="3490549" y="1203801"/>
                      <a:pt x="3532592" y="1189594"/>
                    </a:cubicBezTo>
                    <a:cubicBezTo>
                      <a:pt x="3519882" y="1186753"/>
                      <a:pt x="3511082" y="1178228"/>
                      <a:pt x="3512060" y="1161180"/>
                    </a:cubicBezTo>
                    <a:cubicBezTo>
                      <a:pt x="3514015" y="1130872"/>
                      <a:pt x="3543348" y="1099617"/>
                      <a:pt x="3567791" y="1077833"/>
                    </a:cubicBezTo>
                    <a:cubicBezTo>
                      <a:pt x="3527704" y="1077833"/>
                      <a:pt x="3447529" y="1074991"/>
                      <a:pt x="3465128" y="1034265"/>
                    </a:cubicBezTo>
                    <a:cubicBezTo>
                      <a:pt x="3475883" y="1008692"/>
                      <a:pt x="3511082" y="996380"/>
                      <a:pt x="3547259" y="989750"/>
                    </a:cubicBezTo>
                    <a:cubicBezTo>
                      <a:pt x="3509127" y="979331"/>
                      <a:pt x="3481750" y="956600"/>
                      <a:pt x="3505216" y="907350"/>
                    </a:cubicBezTo>
                    <a:cubicBezTo>
                      <a:pt x="3522815" y="871359"/>
                      <a:pt x="3550192" y="839156"/>
                      <a:pt x="3582458" y="810742"/>
                    </a:cubicBezTo>
                    <a:cubicBezTo>
                      <a:pt x="3540414" y="792747"/>
                      <a:pt x="3499349" y="770963"/>
                      <a:pt x="3465128" y="741602"/>
                    </a:cubicBezTo>
                    <a:cubicBezTo>
                      <a:pt x="3462195" y="738760"/>
                      <a:pt x="3463173" y="734972"/>
                      <a:pt x="3465128" y="732131"/>
                    </a:cubicBezTo>
                    <a:cubicBezTo>
                      <a:pt x="3469039" y="727395"/>
                      <a:pt x="3472950" y="723606"/>
                      <a:pt x="3477839" y="719818"/>
                    </a:cubicBezTo>
                    <a:cubicBezTo>
                      <a:pt x="3436773" y="727395"/>
                      <a:pt x="3395708" y="730236"/>
                      <a:pt x="3357576" y="721712"/>
                    </a:cubicBezTo>
                    <a:cubicBezTo>
                      <a:pt x="3352687" y="720765"/>
                      <a:pt x="3351710" y="716030"/>
                      <a:pt x="3353665" y="712241"/>
                    </a:cubicBezTo>
                    <a:cubicBezTo>
                      <a:pt x="3373220" y="670567"/>
                      <a:pt x="3405486" y="639312"/>
                      <a:pt x="3441662" y="611845"/>
                    </a:cubicBezTo>
                    <a:cubicBezTo>
                      <a:pt x="3430907" y="612792"/>
                      <a:pt x="3419174" y="612792"/>
                      <a:pt x="3408419" y="612792"/>
                    </a:cubicBezTo>
                    <a:cubicBezTo>
                      <a:pt x="3363442" y="612792"/>
                      <a:pt x="3286201" y="611845"/>
                      <a:pt x="3262735" y="564489"/>
                    </a:cubicBezTo>
                    <a:cubicBezTo>
                      <a:pt x="3242202" y="524709"/>
                      <a:pt x="3284245" y="490613"/>
                      <a:pt x="3315533" y="469776"/>
                    </a:cubicBezTo>
                    <a:cubicBezTo>
                      <a:pt x="3329222" y="461252"/>
                      <a:pt x="3342910" y="453675"/>
                      <a:pt x="3357576" y="446098"/>
                    </a:cubicBezTo>
                    <a:cubicBezTo>
                      <a:pt x="3335088" y="452728"/>
                      <a:pt x="3311622" y="458410"/>
                      <a:pt x="3288156" y="462199"/>
                    </a:cubicBezTo>
                    <a:cubicBezTo>
                      <a:pt x="3251980" y="467882"/>
                      <a:pt x="3190382" y="468829"/>
                      <a:pt x="3179627" y="423367"/>
                    </a:cubicBezTo>
                    <a:cubicBezTo>
                      <a:pt x="3172782" y="391164"/>
                      <a:pt x="3191360" y="353279"/>
                      <a:pt x="3212870" y="321077"/>
                    </a:cubicBezTo>
                    <a:cubicBezTo>
                      <a:pt x="3195271" y="320130"/>
                      <a:pt x="3178649" y="312552"/>
                      <a:pt x="3166916" y="294557"/>
                    </a:cubicBezTo>
                    <a:cubicBezTo>
                      <a:pt x="3139539" y="253831"/>
                      <a:pt x="3144428" y="197950"/>
                      <a:pt x="3151272" y="152488"/>
                    </a:cubicBezTo>
                    <a:cubicBezTo>
                      <a:pt x="3153228" y="140175"/>
                      <a:pt x="3155183" y="128810"/>
                      <a:pt x="3158116" y="116497"/>
                    </a:cubicBezTo>
                    <a:cubicBezTo>
                      <a:pt x="3139539" y="150594"/>
                      <a:pt x="3119984" y="183743"/>
                      <a:pt x="3099451" y="215946"/>
                    </a:cubicBezTo>
                    <a:cubicBezTo>
                      <a:pt x="3077941" y="249095"/>
                      <a:pt x="3054475" y="283192"/>
                      <a:pt x="3027098" y="311605"/>
                    </a:cubicBezTo>
                    <a:cubicBezTo>
                      <a:pt x="3011454" y="327706"/>
                      <a:pt x="2989944" y="349491"/>
                      <a:pt x="2964523" y="351385"/>
                    </a:cubicBezTo>
                    <a:cubicBezTo>
                      <a:pt x="2898036" y="357068"/>
                      <a:pt x="2947901" y="214998"/>
                      <a:pt x="2986033" y="122180"/>
                    </a:cubicBezTo>
                    <a:cubicBezTo>
                      <a:pt x="2921502" y="216893"/>
                      <a:pt x="2846216" y="310659"/>
                      <a:pt x="2748441" y="372222"/>
                    </a:cubicBezTo>
                    <a:cubicBezTo>
                      <a:pt x="2742575" y="376010"/>
                      <a:pt x="2737686" y="370327"/>
                      <a:pt x="2738664" y="364645"/>
                    </a:cubicBezTo>
                    <a:cubicBezTo>
                      <a:pt x="2745508" y="315394"/>
                      <a:pt x="2752352" y="265196"/>
                      <a:pt x="2761152" y="215946"/>
                    </a:cubicBezTo>
                    <a:cubicBezTo>
                      <a:pt x="2731819" y="263302"/>
                      <a:pt x="2684888" y="312552"/>
                      <a:pt x="2623290" y="298346"/>
                    </a:cubicBezTo>
                    <a:cubicBezTo>
                      <a:pt x="2555825" y="282244"/>
                      <a:pt x="2524538" y="208368"/>
                      <a:pt x="2505960" y="151541"/>
                    </a:cubicBezTo>
                    <a:cubicBezTo>
                      <a:pt x="2490316" y="102290"/>
                      <a:pt x="2480539" y="51145"/>
                      <a:pt x="2472717" y="0"/>
                    </a:cubicBezTo>
                    <a:cubicBezTo>
                      <a:pt x="2469784" y="35044"/>
                      <a:pt x="2466851" y="69140"/>
                      <a:pt x="2459028" y="103237"/>
                    </a:cubicBezTo>
                    <a:cubicBezTo>
                      <a:pt x="2452184" y="134492"/>
                      <a:pt x="2437518" y="207421"/>
                      <a:pt x="2390586" y="205527"/>
                    </a:cubicBezTo>
                    <a:cubicBezTo>
                      <a:pt x="2338766" y="203633"/>
                      <a:pt x="2323122" y="149647"/>
                      <a:pt x="2317255" y="107973"/>
                    </a:cubicBezTo>
                    <a:cubicBezTo>
                      <a:pt x="2302589" y="154382"/>
                      <a:pt x="2280101" y="196056"/>
                      <a:pt x="2244902" y="225417"/>
                    </a:cubicBezTo>
                    <a:cubicBezTo>
                      <a:pt x="2241969" y="228258"/>
                      <a:pt x="2237080" y="228258"/>
                      <a:pt x="2234147" y="224469"/>
                    </a:cubicBezTo>
                    <a:cubicBezTo>
                      <a:pt x="2203837" y="179007"/>
                      <a:pt x="2211659" y="118391"/>
                      <a:pt x="2220459" y="68193"/>
                    </a:cubicBezTo>
                    <a:cubicBezTo>
                      <a:pt x="2223392" y="51145"/>
                      <a:pt x="2228281" y="34097"/>
                      <a:pt x="2232192" y="17048"/>
                    </a:cubicBezTo>
                    <a:cubicBezTo>
                      <a:pt x="2202859" y="71982"/>
                      <a:pt x="2168639" y="123127"/>
                      <a:pt x="2130506" y="173325"/>
                    </a:cubicBezTo>
                    <a:cubicBezTo>
                      <a:pt x="2085530" y="232994"/>
                      <a:pt x="2022954" y="319182"/>
                      <a:pt x="1937891" y="322024"/>
                    </a:cubicBezTo>
                    <a:cubicBezTo>
                      <a:pt x="1933002" y="322024"/>
                      <a:pt x="1931046" y="318235"/>
                      <a:pt x="1931046" y="313500"/>
                    </a:cubicBezTo>
                    <a:cubicBezTo>
                      <a:pt x="1943757" y="240571"/>
                      <a:pt x="1987755" y="179007"/>
                      <a:pt x="2027843" y="116497"/>
                    </a:cubicBezTo>
                    <a:cubicBezTo>
                      <a:pt x="1994600" y="164801"/>
                      <a:pt x="1967223" y="216893"/>
                      <a:pt x="1920291" y="255725"/>
                    </a:cubicBezTo>
                    <a:cubicBezTo>
                      <a:pt x="1916380" y="259513"/>
                      <a:pt x="1911491" y="257619"/>
                      <a:pt x="1909536" y="252884"/>
                    </a:cubicBezTo>
                    <a:cubicBezTo>
                      <a:pt x="1906603" y="245306"/>
                      <a:pt x="1903669" y="237730"/>
                      <a:pt x="1901714" y="230152"/>
                    </a:cubicBezTo>
                    <a:cubicBezTo>
                      <a:pt x="1900736" y="237730"/>
                      <a:pt x="1899759" y="245306"/>
                      <a:pt x="1897803" y="252884"/>
                    </a:cubicBezTo>
                    <a:cubicBezTo>
                      <a:pt x="1888025" y="302134"/>
                      <a:pt x="1866515" y="388323"/>
                      <a:pt x="1811761" y="411054"/>
                    </a:cubicBezTo>
                    <a:cubicBezTo>
                      <a:pt x="1750163" y="435679"/>
                      <a:pt x="1735497" y="307817"/>
                      <a:pt x="1726698" y="247201"/>
                    </a:cubicBezTo>
                    <a:cubicBezTo>
                      <a:pt x="1681721" y="386429"/>
                      <a:pt x="1754074" y="560700"/>
                      <a:pt x="1650433" y="680986"/>
                    </a:cubicBezTo>
                    <a:cubicBezTo>
                      <a:pt x="1647500" y="683827"/>
                      <a:pt x="1643589" y="682880"/>
                      <a:pt x="1640656" y="680986"/>
                    </a:cubicBezTo>
                    <a:cubicBezTo>
                      <a:pt x="1639678" y="680039"/>
                      <a:pt x="1638701" y="679092"/>
                      <a:pt x="1636745" y="678144"/>
                    </a:cubicBezTo>
                    <a:cubicBezTo>
                      <a:pt x="1632834" y="696140"/>
                      <a:pt x="1623057" y="711294"/>
                      <a:pt x="1605457" y="723606"/>
                    </a:cubicBezTo>
                    <a:cubicBezTo>
                      <a:pt x="1579058" y="741602"/>
                      <a:pt x="1549726" y="743496"/>
                      <a:pt x="1519416" y="738760"/>
                    </a:cubicBezTo>
                    <a:cubicBezTo>
                      <a:pt x="1548748" y="753914"/>
                      <a:pt x="1583947" y="774751"/>
                      <a:pt x="1581992" y="810742"/>
                    </a:cubicBezTo>
                    <a:cubicBezTo>
                      <a:pt x="1579058" y="867570"/>
                      <a:pt x="1472484" y="870412"/>
                      <a:pt x="1410886" y="873253"/>
                    </a:cubicBezTo>
                    <a:cubicBezTo>
                      <a:pt x="1470528" y="890301"/>
                      <a:pt x="1578080" y="913032"/>
                      <a:pt x="1555592" y="971754"/>
                    </a:cubicBezTo>
                    <a:cubicBezTo>
                      <a:pt x="1539948" y="1012481"/>
                      <a:pt x="1489106" y="1027635"/>
                      <a:pt x="1449018" y="1024794"/>
                    </a:cubicBezTo>
                    <a:cubicBezTo>
                      <a:pt x="1399153" y="1021005"/>
                      <a:pt x="1351244" y="1001115"/>
                      <a:pt x="1302356" y="994486"/>
                    </a:cubicBezTo>
                    <a:cubicBezTo>
                      <a:pt x="1359066" y="1032370"/>
                      <a:pt x="1489106" y="1121401"/>
                      <a:pt x="1437285" y="1164968"/>
                    </a:cubicBezTo>
                    <a:cubicBezTo>
                      <a:pt x="1408930" y="1188647"/>
                      <a:pt x="1369821" y="1189594"/>
                      <a:pt x="1333644" y="1180123"/>
                    </a:cubicBezTo>
                    <a:cubicBezTo>
                      <a:pt x="1340488" y="1199065"/>
                      <a:pt x="1343422" y="1218008"/>
                      <a:pt x="1341466" y="1237898"/>
                    </a:cubicBezTo>
                    <a:cubicBezTo>
                      <a:pt x="1334622" y="1292831"/>
                      <a:pt x="1278890" y="1321245"/>
                      <a:pt x="1227070" y="1311774"/>
                    </a:cubicBezTo>
                    <a:cubicBezTo>
                      <a:pt x="1172316" y="1302303"/>
                      <a:pt x="1117562" y="1272941"/>
                      <a:pt x="1077475" y="1234109"/>
                    </a:cubicBezTo>
                    <a:cubicBezTo>
                      <a:pt x="1082364" y="1257787"/>
                      <a:pt x="1085297" y="1285254"/>
                      <a:pt x="1073564" y="1304196"/>
                    </a:cubicBezTo>
                    <a:cubicBezTo>
                      <a:pt x="1059876" y="1325033"/>
                      <a:pt x="1033477" y="1332611"/>
                      <a:pt x="1010010" y="1321245"/>
                    </a:cubicBezTo>
                    <a:cubicBezTo>
                      <a:pt x="975790" y="1305144"/>
                      <a:pt x="955257" y="1272941"/>
                      <a:pt x="940591" y="1236950"/>
                    </a:cubicBezTo>
                    <a:cubicBezTo>
                      <a:pt x="951346" y="1326927"/>
                      <a:pt x="952324" y="1444372"/>
                      <a:pt x="878015" y="1423535"/>
                    </a:cubicBezTo>
                    <a:cubicBezTo>
                      <a:pt x="820328" y="1406487"/>
                      <a:pt x="793929" y="1333557"/>
                      <a:pt x="776330" y="1284307"/>
                    </a:cubicBezTo>
                    <a:cubicBezTo>
                      <a:pt x="761663" y="1243580"/>
                      <a:pt x="750908" y="1201906"/>
                      <a:pt x="741131" y="1159286"/>
                    </a:cubicBezTo>
                    <a:cubicBezTo>
                      <a:pt x="741131" y="1182964"/>
                      <a:pt x="741131" y="1206642"/>
                      <a:pt x="738198" y="1230321"/>
                    </a:cubicBezTo>
                    <a:cubicBezTo>
                      <a:pt x="733309" y="1265365"/>
                      <a:pt x="725487" y="1311774"/>
                      <a:pt x="690288" y="1329769"/>
                    </a:cubicBezTo>
                    <a:cubicBezTo>
                      <a:pt x="631623" y="1361024"/>
                      <a:pt x="611091" y="1304196"/>
                      <a:pt x="610113" y="1252104"/>
                    </a:cubicBezTo>
                    <a:cubicBezTo>
                      <a:pt x="580781" y="1315562"/>
                      <a:pt x="531893" y="1379967"/>
                      <a:pt x="464429" y="1398909"/>
                    </a:cubicBezTo>
                    <a:cubicBezTo>
                      <a:pt x="459540" y="1399857"/>
                      <a:pt x="456607" y="1397015"/>
                      <a:pt x="455629" y="1392279"/>
                    </a:cubicBezTo>
                    <a:cubicBezTo>
                      <a:pt x="446830" y="1330716"/>
                      <a:pt x="487895" y="1271994"/>
                      <a:pt x="530916" y="1220849"/>
                    </a:cubicBezTo>
                    <a:cubicBezTo>
                      <a:pt x="508427" y="1236950"/>
                      <a:pt x="485939" y="1251157"/>
                      <a:pt x="463451" y="1265365"/>
                    </a:cubicBezTo>
                    <a:cubicBezTo>
                      <a:pt x="416519" y="1294725"/>
                      <a:pt x="357855" y="1332611"/>
                      <a:pt x="300168" y="1336399"/>
                    </a:cubicBezTo>
                    <a:cubicBezTo>
                      <a:pt x="261058" y="1339240"/>
                      <a:pt x="228792" y="1310826"/>
                      <a:pt x="248347" y="1271047"/>
                    </a:cubicBezTo>
                    <a:cubicBezTo>
                      <a:pt x="274746" y="1217061"/>
                      <a:pt x="328522" y="1184858"/>
                      <a:pt x="372521" y="1144131"/>
                    </a:cubicBezTo>
                    <a:cubicBezTo>
                      <a:pt x="317767" y="1162127"/>
                      <a:pt x="257147" y="1189594"/>
                      <a:pt x="202393" y="1165916"/>
                    </a:cubicBezTo>
                    <a:cubicBezTo>
                      <a:pt x="198482" y="1164021"/>
                      <a:pt x="198482" y="1160233"/>
                      <a:pt x="200438" y="1157391"/>
                    </a:cubicBezTo>
                    <a:cubicBezTo>
                      <a:pt x="206304" y="1144131"/>
                      <a:pt x="215104" y="1132766"/>
                      <a:pt x="224881" y="1123295"/>
                    </a:cubicBezTo>
                    <a:cubicBezTo>
                      <a:pt x="152528" y="1146973"/>
                      <a:pt x="71376" y="1158339"/>
                      <a:pt x="0" y="1145079"/>
                    </a:cubicBezTo>
                    <a:cubicBezTo>
                      <a:pt x="978" y="1148867"/>
                      <a:pt x="1956" y="1151709"/>
                      <a:pt x="2933" y="1155497"/>
                    </a:cubicBezTo>
                    <a:cubicBezTo>
                      <a:pt x="14666" y="1181069"/>
                      <a:pt x="54754" y="1191488"/>
                      <a:pt x="99730" y="1195276"/>
                    </a:cubicBezTo>
                    <a:cubicBezTo>
                      <a:pt x="130040" y="1218008"/>
                      <a:pt x="176972" y="1229373"/>
                      <a:pt x="219993" y="1226532"/>
                    </a:cubicBezTo>
                    <a:cubicBezTo>
                      <a:pt x="189683" y="1242633"/>
                      <a:pt x="159373" y="1258734"/>
                      <a:pt x="131996" y="1280518"/>
                    </a:cubicBezTo>
                    <a:cubicBezTo>
                      <a:pt x="115374" y="1292831"/>
                      <a:pt x="81153" y="1333557"/>
                      <a:pt x="105596" y="1355341"/>
                    </a:cubicBezTo>
                    <a:cubicBezTo>
                      <a:pt x="128085" y="1375231"/>
                      <a:pt x="175016" y="1367654"/>
                      <a:pt x="200438" y="1367654"/>
                    </a:cubicBezTo>
                    <a:cubicBezTo>
                      <a:pt x="237592" y="1366707"/>
                      <a:pt x="334389" y="1337346"/>
                      <a:pt x="295279" y="1397015"/>
                    </a:cubicBezTo>
                    <a:cubicBezTo>
                      <a:pt x="263991" y="1445318"/>
                      <a:pt x="267902" y="1531508"/>
                      <a:pt x="344166" y="1536243"/>
                    </a:cubicBezTo>
                    <a:cubicBezTo>
                      <a:pt x="406742" y="1540031"/>
                      <a:pt x="446830" y="1490781"/>
                      <a:pt x="475184" y="1441530"/>
                    </a:cubicBezTo>
                    <a:cubicBezTo>
                      <a:pt x="483984" y="1502147"/>
                      <a:pt x="504516" y="1589282"/>
                      <a:pt x="571003" y="1591176"/>
                    </a:cubicBezTo>
                    <a:cubicBezTo>
                      <a:pt x="634556" y="1593071"/>
                      <a:pt x="656067" y="1534349"/>
                      <a:pt x="657045" y="1478469"/>
                    </a:cubicBezTo>
                    <a:cubicBezTo>
                      <a:pt x="658022" y="1391332"/>
                      <a:pt x="678555" y="1466155"/>
                      <a:pt x="709843" y="1499305"/>
                    </a:cubicBezTo>
                    <a:cubicBezTo>
                      <a:pt x="733309" y="1522983"/>
                      <a:pt x="766552" y="1557080"/>
                      <a:pt x="805662" y="1542873"/>
                    </a:cubicBezTo>
                    <a:cubicBezTo>
                      <a:pt x="835972" y="1532455"/>
                      <a:pt x="856505" y="1513512"/>
                      <a:pt x="867260" y="1491728"/>
                    </a:cubicBezTo>
                    <a:cubicBezTo>
                      <a:pt x="900503" y="1552344"/>
                      <a:pt x="952324" y="1590229"/>
                      <a:pt x="1037387" y="1599701"/>
                    </a:cubicBezTo>
                    <a:cubicBezTo>
                      <a:pt x="1066720" y="1603489"/>
                      <a:pt x="1095074" y="1595912"/>
                      <a:pt x="1116585" y="1580758"/>
                    </a:cubicBezTo>
                    <a:cubicBezTo>
                      <a:pt x="1137117" y="1630956"/>
                      <a:pt x="1198715" y="1657476"/>
                      <a:pt x="1259336" y="1642321"/>
                    </a:cubicBezTo>
                    <a:cubicBezTo>
                      <a:pt x="1325822" y="1626220"/>
                      <a:pt x="1318978" y="1531508"/>
                      <a:pt x="1318000" y="1468997"/>
                    </a:cubicBezTo>
                    <a:cubicBezTo>
                      <a:pt x="1358088" y="1500252"/>
                      <a:pt x="1404042" y="1539085"/>
                      <a:pt x="1448040" y="1492675"/>
                    </a:cubicBezTo>
                    <a:cubicBezTo>
                      <a:pt x="1465640" y="1474680"/>
                      <a:pt x="1475417" y="1442477"/>
                      <a:pt x="1469551" y="1418799"/>
                    </a:cubicBezTo>
                    <a:cubicBezTo>
                      <a:pt x="1469551" y="1417852"/>
                      <a:pt x="1468573" y="1415958"/>
                      <a:pt x="1468573" y="1414064"/>
                    </a:cubicBezTo>
                    <a:cubicBezTo>
                      <a:pt x="1480306" y="1411222"/>
                      <a:pt x="1491061" y="1408380"/>
                      <a:pt x="1502794" y="1402698"/>
                    </a:cubicBezTo>
                    <a:cubicBezTo>
                      <a:pt x="1519416" y="1394173"/>
                      <a:pt x="1524305" y="1388491"/>
                      <a:pt x="1523327" y="1382808"/>
                    </a:cubicBezTo>
                    <a:cubicBezTo>
                      <a:pt x="1528215" y="1394173"/>
                      <a:pt x="1533104" y="1405539"/>
                      <a:pt x="1538970" y="1416905"/>
                    </a:cubicBezTo>
                    <a:cubicBezTo>
                      <a:pt x="1552659" y="1441530"/>
                      <a:pt x="1571236" y="1486045"/>
                      <a:pt x="1604480" y="1492675"/>
                    </a:cubicBezTo>
                    <a:cubicBezTo>
                      <a:pt x="1636745" y="1499305"/>
                      <a:pt x="1636745" y="1436795"/>
                      <a:pt x="1636745" y="1423535"/>
                    </a:cubicBezTo>
                    <a:cubicBezTo>
                      <a:pt x="1636745" y="1376178"/>
                      <a:pt x="1601546" y="1342082"/>
                      <a:pt x="1568303" y="1314615"/>
                    </a:cubicBezTo>
                    <a:cubicBezTo>
                      <a:pt x="1552659" y="1301355"/>
                      <a:pt x="1559503" y="1296619"/>
                      <a:pt x="1572214" y="1291884"/>
                    </a:cubicBezTo>
                    <a:cubicBezTo>
                      <a:pt x="1562437" y="1282412"/>
                      <a:pt x="1552659" y="1272941"/>
                      <a:pt x="1541904" y="1263470"/>
                    </a:cubicBezTo>
                    <a:cubicBezTo>
                      <a:pt x="1537015" y="1259681"/>
                      <a:pt x="1540926" y="1253051"/>
                      <a:pt x="1546793" y="1252104"/>
                    </a:cubicBezTo>
                    <a:cubicBezTo>
                      <a:pt x="1587858" y="1248316"/>
                      <a:pt x="1636745" y="1231268"/>
                      <a:pt x="1672922" y="1202854"/>
                    </a:cubicBezTo>
                    <a:cubicBezTo>
                      <a:pt x="1672922" y="1202854"/>
                      <a:pt x="1672922" y="1202854"/>
                      <a:pt x="1672922" y="1202854"/>
                    </a:cubicBezTo>
                    <a:cubicBezTo>
                      <a:pt x="1672922" y="1202854"/>
                      <a:pt x="1672922" y="1202854"/>
                      <a:pt x="1672922" y="1202854"/>
                    </a:cubicBezTo>
                    <a:cubicBezTo>
                      <a:pt x="1693454" y="1186753"/>
                      <a:pt x="1710076" y="1166863"/>
                      <a:pt x="1718876" y="1144131"/>
                    </a:cubicBezTo>
                    <a:cubicBezTo>
                      <a:pt x="1733542" y="1102458"/>
                      <a:pt x="1711054" y="1080674"/>
                      <a:pt x="1677810" y="1069308"/>
                    </a:cubicBezTo>
                    <a:cubicBezTo>
                      <a:pt x="1679766" y="1050366"/>
                      <a:pt x="1664122" y="1025740"/>
                      <a:pt x="1649456" y="1003957"/>
                    </a:cubicBezTo>
                    <a:cubicBezTo>
                      <a:pt x="1679766" y="1023846"/>
                      <a:pt x="1716920" y="1044683"/>
                      <a:pt x="1739408" y="1021952"/>
                    </a:cubicBezTo>
                    <a:cubicBezTo>
                      <a:pt x="1753097" y="1007745"/>
                      <a:pt x="1747230" y="990697"/>
                      <a:pt x="1737453" y="976490"/>
                    </a:cubicBezTo>
                    <a:cubicBezTo>
                      <a:pt x="1729631" y="963230"/>
                      <a:pt x="1717898" y="951864"/>
                      <a:pt x="1710076" y="938605"/>
                    </a:cubicBezTo>
                    <a:cubicBezTo>
                      <a:pt x="1701276" y="927239"/>
                      <a:pt x="1705187" y="928186"/>
                      <a:pt x="1720831" y="941446"/>
                    </a:cubicBezTo>
                    <a:cubicBezTo>
                      <a:pt x="1727675" y="947129"/>
                      <a:pt x="1734519" y="951864"/>
                      <a:pt x="1741364" y="957547"/>
                    </a:cubicBezTo>
                    <a:cubicBezTo>
                      <a:pt x="1752119" y="967018"/>
                      <a:pt x="1777540" y="969860"/>
                      <a:pt x="1791229" y="964177"/>
                    </a:cubicBezTo>
                    <a:cubicBezTo>
                      <a:pt x="1805895" y="957547"/>
                      <a:pt x="1808828" y="944288"/>
                      <a:pt x="1808828" y="930080"/>
                    </a:cubicBezTo>
                    <a:cubicBezTo>
                      <a:pt x="1812739" y="872306"/>
                      <a:pt x="1772651" y="830632"/>
                      <a:pt x="1744297" y="783276"/>
                    </a:cubicBezTo>
                    <a:cubicBezTo>
                      <a:pt x="1764830" y="795588"/>
                      <a:pt x="1786340" y="806007"/>
                      <a:pt x="1812739" y="803165"/>
                    </a:cubicBezTo>
                    <a:cubicBezTo>
                      <a:pt x="1835227" y="800324"/>
                      <a:pt x="1849893" y="791800"/>
                      <a:pt x="1858693" y="771910"/>
                    </a:cubicBezTo>
                    <a:cubicBezTo>
                      <a:pt x="1870426" y="745390"/>
                      <a:pt x="1851849" y="705611"/>
                      <a:pt x="1842072" y="680986"/>
                    </a:cubicBezTo>
                    <a:cubicBezTo>
                      <a:pt x="1834249" y="662043"/>
                      <a:pt x="1823494" y="644048"/>
                      <a:pt x="1812739" y="626999"/>
                    </a:cubicBezTo>
                    <a:cubicBezTo>
                      <a:pt x="1811761" y="625105"/>
                      <a:pt x="1810784" y="622264"/>
                      <a:pt x="1809806" y="620369"/>
                    </a:cubicBezTo>
                    <a:cubicBezTo>
                      <a:pt x="1834249" y="639312"/>
                      <a:pt x="1861626" y="653519"/>
                      <a:pt x="1872381" y="627947"/>
                    </a:cubicBezTo>
                    <a:cubicBezTo>
                      <a:pt x="1882159" y="606163"/>
                      <a:pt x="1873359" y="575855"/>
                      <a:pt x="1871404" y="552176"/>
                    </a:cubicBezTo>
                    <a:cubicBezTo>
                      <a:pt x="1870426" y="542705"/>
                      <a:pt x="1870426" y="532286"/>
                      <a:pt x="1870426" y="521868"/>
                    </a:cubicBezTo>
                    <a:cubicBezTo>
                      <a:pt x="1870426" y="513344"/>
                      <a:pt x="1870426" y="505767"/>
                      <a:pt x="1870426" y="497243"/>
                    </a:cubicBezTo>
                    <a:cubicBezTo>
                      <a:pt x="1870426" y="497243"/>
                      <a:pt x="1870426" y="496296"/>
                      <a:pt x="1870426" y="496296"/>
                    </a:cubicBezTo>
                    <a:cubicBezTo>
                      <a:pt x="1876293" y="520921"/>
                      <a:pt x="1869448" y="542705"/>
                      <a:pt x="1887048" y="563542"/>
                    </a:cubicBezTo>
                    <a:cubicBezTo>
                      <a:pt x="1897803" y="574907"/>
                      <a:pt x="1918336" y="559753"/>
                      <a:pt x="1926157" y="553123"/>
                    </a:cubicBezTo>
                    <a:cubicBezTo>
                      <a:pt x="1933002" y="548388"/>
                      <a:pt x="1939846" y="542705"/>
                      <a:pt x="1947668" y="537022"/>
                    </a:cubicBezTo>
                    <a:cubicBezTo>
                      <a:pt x="1938868" y="554071"/>
                      <a:pt x="1931046" y="572066"/>
                      <a:pt x="1921269" y="589114"/>
                    </a:cubicBezTo>
                    <a:cubicBezTo>
                      <a:pt x="1915402" y="599533"/>
                      <a:pt x="1914425" y="606163"/>
                      <a:pt x="1920291" y="616581"/>
                    </a:cubicBezTo>
                    <a:cubicBezTo>
                      <a:pt x="1921269" y="618475"/>
                      <a:pt x="1923224" y="618475"/>
                      <a:pt x="1925180" y="617528"/>
                    </a:cubicBezTo>
                    <a:cubicBezTo>
                      <a:pt x="1941802" y="611845"/>
                      <a:pt x="1953534" y="594797"/>
                      <a:pt x="1966245" y="583431"/>
                    </a:cubicBezTo>
                    <a:cubicBezTo>
                      <a:pt x="1987755" y="564489"/>
                      <a:pt x="2005355" y="542705"/>
                      <a:pt x="2023932" y="520921"/>
                    </a:cubicBezTo>
                    <a:cubicBezTo>
                      <a:pt x="2047398" y="492507"/>
                      <a:pt x="2072819" y="462199"/>
                      <a:pt x="2087485" y="428102"/>
                    </a:cubicBezTo>
                    <a:cubicBezTo>
                      <a:pt x="2085530" y="443256"/>
                      <a:pt x="2083574" y="458410"/>
                      <a:pt x="2082597" y="474512"/>
                    </a:cubicBezTo>
                    <a:cubicBezTo>
                      <a:pt x="2081619" y="493454"/>
                      <a:pt x="2076730" y="526604"/>
                      <a:pt x="2093352" y="540810"/>
                    </a:cubicBezTo>
                    <a:cubicBezTo>
                      <a:pt x="2108018" y="554071"/>
                      <a:pt x="2125617" y="526604"/>
                      <a:pt x="2129529" y="518080"/>
                    </a:cubicBezTo>
                    <a:cubicBezTo>
                      <a:pt x="2140284" y="499137"/>
                      <a:pt x="2151039" y="481142"/>
                      <a:pt x="2156905" y="459358"/>
                    </a:cubicBezTo>
                    <a:cubicBezTo>
                      <a:pt x="2163749" y="429050"/>
                      <a:pt x="2164727" y="399688"/>
                      <a:pt x="2167661" y="369380"/>
                    </a:cubicBezTo>
                    <a:cubicBezTo>
                      <a:pt x="2176460" y="383587"/>
                      <a:pt x="2182327" y="396847"/>
                      <a:pt x="2196015" y="410107"/>
                    </a:cubicBezTo>
                    <a:cubicBezTo>
                      <a:pt x="2214592" y="429050"/>
                      <a:pt x="2238058" y="443256"/>
                      <a:pt x="2265435" y="443256"/>
                    </a:cubicBezTo>
                    <a:cubicBezTo>
                      <a:pt x="2272279" y="443256"/>
                      <a:pt x="2278146" y="441362"/>
                      <a:pt x="2283034" y="439468"/>
                    </a:cubicBezTo>
                    <a:cubicBezTo>
                      <a:pt x="2271302" y="478300"/>
                      <a:pt x="2253702" y="516185"/>
                      <a:pt x="2241969" y="555018"/>
                    </a:cubicBezTo>
                    <a:cubicBezTo>
                      <a:pt x="2239036" y="564489"/>
                      <a:pt x="2217526" y="635523"/>
                      <a:pt x="2245880" y="633629"/>
                    </a:cubicBezTo>
                    <a:cubicBezTo>
                      <a:pt x="2269346" y="631735"/>
                      <a:pt x="2289879" y="608057"/>
                      <a:pt x="2303567" y="591956"/>
                    </a:cubicBezTo>
                    <a:cubicBezTo>
                      <a:pt x="2316278" y="578696"/>
                      <a:pt x="2328011" y="565436"/>
                      <a:pt x="2340721" y="551229"/>
                    </a:cubicBezTo>
                    <a:cubicBezTo>
                      <a:pt x="2357343" y="533234"/>
                      <a:pt x="2372009" y="513344"/>
                      <a:pt x="2387653" y="494401"/>
                    </a:cubicBezTo>
                    <a:cubicBezTo>
                      <a:pt x="2372987" y="538917"/>
                      <a:pt x="2350499" y="625105"/>
                      <a:pt x="2395475" y="605215"/>
                    </a:cubicBezTo>
                    <a:cubicBezTo>
                      <a:pt x="2420896" y="593850"/>
                      <a:pt x="2436540" y="551229"/>
                      <a:pt x="2447296" y="529445"/>
                    </a:cubicBezTo>
                    <a:cubicBezTo>
                      <a:pt x="2464895" y="492507"/>
                      <a:pt x="2477606" y="453675"/>
                      <a:pt x="2487383" y="413895"/>
                    </a:cubicBezTo>
                    <a:cubicBezTo>
                      <a:pt x="2494227" y="426208"/>
                      <a:pt x="2498138" y="439468"/>
                      <a:pt x="2503027" y="452728"/>
                    </a:cubicBezTo>
                    <a:cubicBezTo>
                      <a:pt x="2508894" y="465988"/>
                      <a:pt x="2519649" y="475459"/>
                      <a:pt x="2528449" y="486824"/>
                    </a:cubicBezTo>
                    <a:cubicBezTo>
                      <a:pt x="2546048" y="508608"/>
                      <a:pt x="2571469" y="525656"/>
                      <a:pt x="2600802" y="517132"/>
                    </a:cubicBezTo>
                    <a:cubicBezTo>
                      <a:pt x="2623290" y="509555"/>
                      <a:pt x="2621334" y="483983"/>
                      <a:pt x="2622312" y="465040"/>
                    </a:cubicBezTo>
                    <a:cubicBezTo>
                      <a:pt x="2623290" y="442309"/>
                      <a:pt x="2619379" y="419578"/>
                      <a:pt x="2615468" y="397794"/>
                    </a:cubicBezTo>
                    <a:cubicBezTo>
                      <a:pt x="2629156" y="420525"/>
                      <a:pt x="2644800" y="441362"/>
                      <a:pt x="2669244" y="455569"/>
                    </a:cubicBezTo>
                    <a:cubicBezTo>
                      <a:pt x="2671199" y="456516"/>
                      <a:pt x="2673155" y="457463"/>
                      <a:pt x="2674132" y="457463"/>
                    </a:cubicBezTo>
                    <a:cubicBezTo>
                      <a:pt x="2666311" y="469776"/>
                      <a:pt x="2658489" y="482089"/>
                      <a:pt x="2651644" y="495348"/>
                    </a:cubicBezTo>
                    <a:cubicBezTo>
                      <a:pt x="2633067" y="530392"/>
                      <a:pt x="2606668" y="571119"/>
                      <a:pt x="2607646" y="611845"/>
                    </a:cubicBezTo>
                    <a:cubicBezTo>
                      <a:pt x="2608624" y="670567"/>
                      <a:pt x="2668266" y="644995"/>
                      <a:pt x="2712264" y="614687"/>
                    </a:cubicBezTo>
                    <a:cubicBezTo>
                      <a:pt x="2684888" y="644995"/>
                      <a:pt x="2652622" y="679092"/>
                      <a:pt x="2671199" y="702770"/>
                    </a:cubicBezTo>
                    <a:cubicBezTo>
                      <a:pt x="2687821" y="723606"/>
                      <a:pt x="2739642" y="683827"/>
                      <a:pt x="2754307" y="676250"/>
                    </a:cubicBezTo>
                    <a:cubicBezTo>
                      <a:pt x="2774840" y="663938"/>
                      <a:pt x="2797328" y="651625"/>
                      <a:pt x="2814928" y="634576"/>
                    </a:cubicBezTo>
                    <a:cubicBezTo>
                      <a:pt x="2824705" y="625105"/>
                      <a:pt x="2837416" y="616581"/>
                      <a:pt x="2847193" y="606163"/>
                    </a:cubicBezTo>
                    <a:cubicBezTo>
                      <a:pt x="2847193" y="626052"/>
                      <a:pt x="2855993" y="648783"/>
                      <a:pt x="2866748" y="660149"/>
                    </a:cubicBezTo>
                    <a:cubicBezTo>
                      <a:pt x="2889236" y="681933"/>
                      <a:pt x="2923457" y="684774"/>
                      <a:pt x="2946923" y="661096"/>
                    </a:cubicBezTo>
                    <a:cubicBezTo>
                      <a:pt x="3015366" y="591009"/>
                      <a:pt x="3005588" y="494401"/>
                      <a:pt x="2985055" y="406318"/>
                    </a:cubicBezTo>
                    <a:cubicBezTo>
                      <a:pt x="3014388" y="454622"/>
                      <a:pt x="3057409" y="526604"/>
                      <a:pt x="3105318" y="493454"/>
                    </a:cubicBezTo>
                    <a:cubicBezTo>
                      <a:pt x="3110207" y="490613"/>
                      <a:pt x="3114118" y="485877"/>
                      <a:pt x="3118029" y="481142"/>
                    </a:cubicBezTo>
                    <a:cubicBezTo>
                      <a:pt x="3113140" y="498190"/>
                      <a:pt x="3108251" y="515238"/>
                      <a:pt x="3106296" y="533234"/>
                    </a:cubicBezTo>
                    <a:cubicBezTo>
                      <a:pt x="3104340" y="555018"/>
                      <a:pt x="3090652" y="575855"/>
                      <a:pt x="3104340" y="596691"/>
                    </a:cubicBezTo>
                    <a:cubicBezTo>
                      <a:pt x="3114118" y="610898"/>
                      <a:pt x="3133673" y="606163"/>
                      <a:pt x="3152250" y="597638"/>
                    </a:cubicBezTo>
                    <a:cubicBezTo>
                      <a:pt x="3150294" y="605215"/>
                      <a:pt x="3149317" y="612792"/>
                      <a:pt x="3151272" y="620369"/>
                    </a:cubicBezTo>
                    <a:cubicBezTo>
                      <a:pt x="3157138" y="644995"/>
                      <a:pt x="3206026" y="637418"/>
                      <a:pt x="3221669" y="631735"/>
                    </a:cubicBezTo>
                    <a:cubicBezTo>
                      <a:pt x="3227536" y="629841"/>
                      <a:pt x="3233403" y="626999"/>
                      <a:pt x="3239269" y="625105"/>
                    </a:cubicBezTo>
                    <a:cubicBezTo>
                      <a:pt x="3232425" y="631735"/>
                      <a:pt x="3225580" y="639312"/>
                      <a:pt x="3219714" y="646889"/>
                    </a:cubicBezTo>
                    <a:cubicBezTo>
                      <a:pt x="3209937" y="659202"/>
                      <a:pt x="3195271" y="693298"/>
                      <a:pt x="3223625" y="695193"/>
                    </a:cubicBezTo>
                    <a:cubicBezTo>
                      <a:pt x="3267624" y="698034"/>
                      <a:pt x="3313578" y="678144"/>
                      <a:pt x="3353665" y="660149"/>
                    </a:cubicBezTo>
                    <a:cubicBezTo>
                      <a:pt x="3322377" y="693298"/>
                      <a:pt x="3294023" y="728342"/>
                      <a:pt x="3274468" y="770963"/>
                    </a:cubicBezTo>
                    <a:cubicBezTo>
                      <a:pt x="3267624" y="785170"/>
                      <a:pt x="3266646" y="811689"/>
                      <a:pt x="3285223" y="819267"/>
                    </a:cubicBezTo>
                    <a:cubicBezTo>
                      <a:pt x="3305756" y="827791"/>
                      <a:pt x="3326288" y="820214"/>
                      <a:pt x="3345843" y="812637"/>
                    </a:cubicBezTo>
                    <a:cubicBezTo>
                      <a:pt x="3375176" y="802218"/>
                      <a:pt x="3400597" y="783276"/>
                      <a:pt x="3424063" y="762439"/>
                    </a:cubicBezTo>
                    <a:cubicBezTo>
                      <a:pt x="3427974" y="758650"/>
                      <a:pt x="3432863" y="754862"/>
                      <a:pt x="3436773" y="751073"/>
                    </a:cubicBezTo>
                    <a:cubicBezTo>
                      <a:pt x="3436773" y="767175"/>
                      <a:pt x="3441662" y="783276"/>
                      <a:pt x="3454373" y="796535"/>
                    </a:cubicBezTo>
                    <a:cubicBezTo>
                      <a:pt x="3471972" y="813584"/>
                      <a:pt x="3502282" y="822108"/>
                      <a:pt x="3530637" y="821161"/>
                    </a:cubicBezTo>
                    <a:cubicBezTo>
                      <a:pt x="3520859" y="833473"/>
                      <a:pt x="3511082" y="845786"/>
                      <a:pt x="3502282" y="859046"/>
                    </a:cubicBezTo>
                    <a:cubicBezTo>
                      <a:pt x="3499349" y="862834"/>
                      <a:pt x="3496416" y="867570"/>
                      <a:pt x="3493483" y="872306"/>
                    </a:cubicBezTo>
                    <a:cubicBezTo>
                      <a:pt x="3487616" y="871359"/>
                      <a:pt x="3480772" y="870412"/>
                      <a:pt x="3473928" y="870412"/>
                    </a:cubicBezTo>
                    <a:cubicBezTo>
                      <a:pt x="3452417" y="868517"/>
                      <a:pt x="3405486" y="860940"/>
                      <a:pt x="3387886" y="878936"/>
                    </a:cubicBezTo>
                    <a:cubicBezTo>
                      <a:pt x="3369309" y="898825"/>
                      <a:pt x="3378109" y="923451"/>
                      <a:pt x="3394730" y="942393"/>
                    </a:cubicBezTo>
                    <a:cubicBezTo>
                      <a:pt x="3405486" y="955653"/>
                      <a:pt x="3417218" y="968913"/>
                      <a:pt x="3429929" y="981226"/>
                    </a:cubicBezTo>
                    <a:lnTo>
                      <a:pt x="3429929" y="981226"/>
                    </a:lnTo>
                    <a:cubicBezTo>
                      <a:pt x="3422107" y="980279"/>
                      <a:pt x="3413308" y="980279"/>
                      <a:pt x="3403530" y="981226"/>
                    </a:cubicBezTo>
                    <a:cubicBezTo>
                      <a:pt x="3388864" y="982172"/>
                      <a:pt x="3361487" y="991644"/>
                      <a:pt x="3364420" y="1010587"/>
                    </a:cubicBezTo>
                    <a:cubicBezTo>
                      <a:pt x="3367354" y="1032370"/>
                      <a:pt x="3416241" y="1051313"/>
                      <a:pt x="3433840" y="1058890"/>
                    </a:cubicBezTo>
                    <a:cubicBezTo>
                      <a:pt x="3448507" y="1064573"/>
                      <a:pt x="3464150" y="1068362"/>
                      <a:pt x="3478816" y="1071203"/>
                    </a:cubicBezTo>
                    <a:cubicBezTo>
                      <a:pt x="3452417" y="1077833"/>
                      <a:pt x="3425041" y="1085410"/>
                      <a:pt x="3398641" y="1094881"/>
                    </a:cubicBezTo>
                    <a:cubicBezTo>
                      <a:pt x="3380064" y="1101511"/>
                      <a:pt x="3293045" y="1129925"/>
                      <a:pt x="3313578" y="1164968"/>
                    </a:cubicBezTo>
                    <a:cubicBezTo>
                      <a:pt x="3327266" y="1188647"/>
                      <a:pt x="3360509" y="1191488"/>
                      <a:pt x="3387886" y="1195276"/>
                    </a:cubicBezTo>
                    <a:cubicBezTo>
                      <a:pt x="3328244" y="1218008"/>
                      <a:pt x="3274468" y="1249263"/>
                      <a:pt x="3291090" y="1271047"/>
                    </a:cubicBezTo>
                    <a:cubicBezTo>
                      <a:pt x="3304778" y="1288095"/>
                      <a:pt x="3331177" y="1289989"/>
                      <a:pt x="3351710" y="1296619"/>
                    </a:cubicBezTo>
                    <a:cubicBezTo>
                      <a:pt x="3378109" y="1304196"/>
                      <a:pt x="3411352" y="1302303"/>
                      <a:pt x="3438729" y="1301355"/>
                    </a:cubicBezTo>
                    <a:cubicBezTo>
                      <a:pt x="3446551" y="1301355"/>
                      <a:pt x="3454373" y="1300408"/>
                      <a:pt x="3462195" y="1299461"/>
                    </a:cubicBezTo>
                    <a:cubicBezTo>
                      <a:pt x="3465128" y="1303249"/>
                      <a:pt x="3464150" y="1307985"/>
                      <a:pt x="3454373" y="1315562"/>
                    </a:cubicBezTo>
                    <a:cubicBezTo>
                      <a:pt x="3420152" y="1343976"/>
                      <a:pt x="3384953" y="1378072"/>
                      <a:pt x="3385931" y="1424481"/>
                    </a:cubicBezTo>
                    <a:cubicBezTo>
                      <a:pt x="3385931" y="1437742"/>
                      <a:pt x="3385931" y="1500252"/>
                      <a:pt x="3418196" y="1493622"/>
                    </a:cubicBezTo>
                    <a:cubicBezTo>
                      <a:pt x="3451440" y="1486992"/>
                      <a:pt x="3470017" y="1442477"/>
                      <a:pt x="3483705" y="1417852"/>
                    </a:cubicBezTo>
                    <a:cubicBezTo>
                      <a:pt x="3489572" y="1407434"/>
                      <a:pt x="3494460" y="1396068"/>
                      <a:pt x="3499349" y="1383756"/>
                    </a:cubicBezTo>
                    <a:cubicBezTo>
                      <a:pt x="3499349" y="1389438"/>
                      <a:pt x="3503260" y="1395121"/>
                      <a:pt x="3519882" y="1403645"/>
                    </a:cubicBezTo>
                    <a:cubicBezTo>
                      <a:pt x="3521837" y="1404592"/>
                      <a:pt x="3523793" y="1405539"/>
                      <a:pt x="3525748" y="1406487"/>
                    </a:cubicBezTo>
                    <a:cubicBezTo>
                      <a:pt x="3510104" y="1433006"/>
                      <a:pt x="3502282" y="1466155"/>
                      <a:pt x="3548236" y="1463314"/>
                    </a:cubicBezTo>
                    <a:cubicBezTo>
                      <a:pt x="3574635" y="1461420"/>
                      <a:pt x="3694898" y="1434900"/>
                      <a:pt x="3660677" y="1465208"/>
                    </a:cubicBezTo>
                    <a:cubicBezTo>
                      <a:pt x="3632322" y="1490781"/>
                      <a:pt x="3617656" y="1513512"/>
                      <a:pt x="3612767" y="1549503"/>
                    </a:cubicBezTo>
                    <a:cubicBezTo>
                      <a:pt x="3599079" y="1614855"/>
                      <a:pt x="3707609" y="1567498"/>
                      <a:pt x="3728141" y="1558027"/>
                    </a:cubicBezTo>
                    <a:cubicBezTo>
                      <a:pt x="3762363" y="1541926"/>
                      <a:pt x="3738897" y="1553291"/>
                      <a:pt x="3744763" y="1585494"/>
                    </a:cubicBezTo>
                    <a:cubicBezTo>
                      <a:pt x="3752585" y="1626220"/>
                      <a:pt x="3748674" y="1613907"/>
                      <a:pt x="3765296" y="1651793"/>
                    </a:cubicBezTo>
                    <a:cubicBezTo>
                      <a:pt x="3775073" y="1673577"/>
                      <a:pt x="3806361" y="1687784"/>
                      <a:pt x="3829827" y="1682101"/>
                    </a:cubicBezTo>
                    <a:cubicBezTo>
                      <a:pt x="3905113" y="1664106"/>
                      <a:pt x="3945201" y="1592124"/>
                      <a:pt x="3937379" y="1517300"/>
                    </a:cubicBezTo>
                    <a:cubicBezTo>
                      <a:pt x="3935423" y="1498358"/>
                      <a:pt x="3995066" y="1549503"/>
                      <a:pt x="3996044" y="1550450"/>
                    </a:cubicBezTo>
                    <a:cubicBezTo>
                      <a:pt x="4012665" y="1564657"/>
                      <a:pt x="4044931" y="1573181"/>
                      <a:pt x="4065463" y="1580758"/>
                    </a:cubicBezTo>
                    <a:cubicBezTo>
                      <a:pt x="4104573" y="1594018"/>
                      <a:pt x="4134883" y="1587388"/>
                      <a:pt x="4169104" y="1572234"/>
                    </a:cubicBezTo>
                    <a:cubicBezTo>
                      <a:pt x="4228747" y="1546661"/>
                      <a:pt x="4206259" y="1488886"/>
                      <a:pt x="4180837" y="1444372"/>
                    </a:cubicBezTo>
                    <a:cubicBezTo>
                      <a:pt x="4244391" y="1474680"/>
                      <a:pt x="4332388" y="1517300"/>
                      <a:pt x="4375409" y="1467103"/>
                    </a:cubicBezTo>
                    <a:cubicBezTo>
                      <a:pt x="4393008" y="1446266"/>
                      <a:pt x="4396919" y="1423535"/>
                      <a:pt x="4392030" y="1401751"/>
                    </a:cubicBezTo>
                    <a:cubicBezTo>
                      <a:pt x="4449717" y="1423535"/>
                      <a:pt x="4519137" y="1430165"/>
                      <a:pt x="4569002" y="1405539"/>
                    </a:cubicBezTo>
                    <a:cubicBezTo>
                      <a:pt x="4568024" y="1459526"/>
                      <a:pt x="4654066" y="1504988"/>
                      <a:pt x="4688287" y="1405539"/>
                    </a:cubicBezTo>
                    <a:cubicBezTo>
                      <a:pt x="4710775" y="1430165"/>
                      <a:pt x="4744996" y="1455737"/>
                      <a:pt x="4775306" y="1435847"/>
                    </a:cubicBezTo>
                    <a:cubicBezTo>
                      <a:pt x="4832015" y="1397962"/>
                      <a:pt x="4831038" y="1346817"/>
                      <a:pt x="4827126" y="1289989"/>
                    </a:cubicBezTo>
                    <a:cubicBezTo>
                      <a:pt x="4911213" y="1341134"/>
                      <a:pt x="5058852" y="1389438"/>
                      <a:pt x="5076452" y="1254946"/>
                    </a:cubicBezTo>
                    <a:cubicBezTo>
                      <a:pt x="5080363" y="1223691"/>
                      <a:pt x="5003121" y="1181069"/>
                      <a:pt x="4993344" y="1146973"/>
                    </a:cubicBezTo>
                    <a:cubicBezTo>
                      <a:pt x="5021698" y="1144131"/>
                      <a:pt x="5050053" y="1133713"/>
                      <a:pt x="5075474" y="1112877"/>
                    </a:cubicBezTo>
                    <a:cubicBezTo>
                      <a:pt x="5126317" y="1072150"/>
                      <a:pt x="5122406" y="1015322"/>
                      <a:pt x="5099917" y="965125"/>
                    </a:cubicBezTo>
                    <a:cubicBezTo>
                      <a:pt x="5189870" y="997327"/>
                      <a:pt x="5292533" y="1007745"/>
                      <a:pt x="5374664" y="956600"/>
                    </a:cubicBezTo>
                    <a:cubicBezTo>
                      <a:pt x="5429418" y="923451"/>
                      <a:pt x="5411818" y="883671"/>
                      <a:pt x="5377597" y="855258"/>
                    </a:cubicBezTo>
                    <a:cubicBezTo>
                      <a:pt x="5422573" y="854310"/>
                      <a:pt x="5468528" y="844839"/>
                      <a:pt x="5482216" y="806954"/>
                    </a:cubicBezTo>
                    <a:cubicBezTo>
                      <a:pt x="5495904" y="769069"/>
                      <a:pt x="5466572" y="752021"/>
                      <a:pt x="5431373" y="744443"/>
                    </a:cubicBezTo>
                    <a:cubicBezTo>
                      <a:pt x="5447017" y="734972"/>
                      <a:pt x="5457772" y="718871"/>
                      <a:pt x="5464617" y="691404"/>
                    </a:cubicBezTo>
                    <a:cubicBezTo>
                      <a:pt x="5476350" y="639312"/>
                      <a:pt x="5399108" y="609004"/>
                      <a:pt x="5348265" y="586273"/>
                    </a:cubicBezTo>
                    <a:cubicBezTo>
                      <a:pt x="5403996" y="573960"/>
                      <a:pt x="5456794" y="561647"/>
                      <a:pt x="5491993" y="512397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292" name="Graphic 25">
            <a:extLst>
              <a:ext uri="{FF2B5EF4-FFF2-40B4-BE49-F238E27FC236}">
                <a16:creationId xmlns:a16="http://schemas.microsoft.com/office/drawing/2014/main" id="{801AFDC8-6FE9-1872-5D15-48EA9B672A30}"/>
              </a:ext>
            </a:extLst>
          </p:cNvPr>
          <p:cNvGrpSpPr/>
          <p:nvPr/>
        </p:nvGrpSpPr>
        <p:grpSpPr>
          <a:xfrm>
            <a:off x="12794997" y="-1698796"/>
            <a:ext cx="4531188" cy="7011584"/>
            <a:chOff x="8312546" y="-1702149"/>
            <a:chExt cx="4531188" cy="7011584"/>
          </a:xfrm>
        </p:grpSpPr>
        <p:grpSp>
          <p:nvGrpSpPr>
            <p:cNvPr id="293" name="Graphic 25">
              <a:extLst>
                <a:ext uri="{FF2B5EF4-FFF2-40B4-BE49-F238E27FC236}">
                  <a16:creationId xmlns:a16="http://schemas.microsoft.com/office/drawing/2014/main" id="{67DF18F8-0C3C-E034-2CF0-BE7D13C5DAE4}"/>
                </a:ext>
              </a:extLst>
            </p:cNvPr>
            <p:cNvGrpSpPr/>
            <p:nvPr/>
          </p:nvGrpSpPr>
          <p:grpSpPr>
            <a:xfrm>
              <a:off x="9672816" y="928026"/>
              <a:ext cx="1917357" cy="4381407"/>
              <a:chOff x="9672816" y="928026"/>
              <a:chExt cx="1917357" cy="4381407"/>
            </a:xfrm>
          </p:grpSpPr>
          <p:sp>
            <p:nvSpPr>
              <p:cNvPr id="303" name="Freeform: Shape 119">
                <a:extLst>
                  <a:ext uri="{FF2B5EF4-FFF2-40B4-BE49-F238E27FC236}">
                    <a16:creationId xmlns:a16="http://schemas.microsoft.com/office/drawing/2014/main" id="{292C08D7-F0A5-DE02-EFBD-3BEBB8A4FB96}"/>
                  </a:ext>
                </a:extLst>
              </p:cNvPr>
              <p:cNvSpPr/>
              <p:nvPr/>
            </p:nvSpPr>
            <p:spPr>
              <a:xfrm>
                <a:off x="9672816" y="929920"/>
                <a:ext cx="1917357" cy="4378566"/>
              </a:xfrm>
              <a:custGeom>
                <a:avLst/>
                <a:gdLst>
                  <a:gd name="connsiteX0" fmla="*/ 514294 w 1917357"/>
                  <a:gd name="connsiteY0" fmla="*/ 4266815 h 4378566"/>
                  <a:gd name="connsiteX1" fmla="*/ 471273 w 1917357"/>
                  <a:gd name="connsiteY1" fmla="*/ 4337850 h 4378566"/>
                  <a:gd name="connsiteX2" fmla="*/ 905392 w 1917357"/>
                  <a:gd name="connsiteY2" fmla="*/ 4237455 h 4378566"/>
                  <a:gd name="connsiteX3" fmla="*/ 996322 w 1917357"/>
                  <a:gd name="connsiteY3" fmla="*/ 4254503 h 4378566"/>
                  <a:gd name="connsiteX4" fmla="*/ 1112673 w 1917357"/>
                  <a:gd name="connsiteY4" fmla="*/ 4285758 h 4378566"/>
                  <a:gd name="connsiteX5" fmla="*/ 1211426 w 1917357"/>
                  <a:gd name="connsiteY5" fmla="*/ 4321749 h 4378566"/>
                  <a:gd name="connsiteX6" fmla="*/ 1307245 w 1917357"/>
                  <a:gd name="connsiteY6" fmla="*/ 4355846 h 4378566"/>
                  <a:gd name="connsiteX7" fmla="*/ 1359066 w 1917357"/>
                  <a:gd name="connsiteY7" fmla="*/ 4360581 h 4378566"/>
                  <a:gd name="connsiteX8" fmla="*/ 1407953 w 1917357"/>
                  <a:gd name="connsiteY8" fmla="*/ 4369105 h 4378566"/>
                  <a:gd name="connsiteX9" fmla="*/ 1460751 w 1917357"/>
                  <a:gd name="connsiteY9" fmla="*/ 4373841 h 4378566"/>
                  <a:gd name="connsiteX10" fmla="*/ 1522349 w 1917357"/>
                  <a:gd name="connsiteY10" fmla="*/ 4369105 h 4378566"/>
                  <a:gd name="connsiteX11" fmla="*/ 1587858 w 1917357"/>
                  <a:gd name="connsiteY11" fmla="*/ 4375735 h 4378566"/>
                  <a:gd name="connsiteX12" fmla="*/ 1588836 w 1917357"/>
                  <a:gd name="connsiteY12" fmla="*/ 4369105 h 4378566"/>
                  <a:gd name="connsiteX13" fmla="*/ 1533104 w 1917357"/>
                  <a:gd name="connsiteY13" fmla="*/ 4306595 h 4378566"/>
                  <a:gd name="connsiteX14" fmla="*/ 1423596 w 1917357"/>
                  <a:gd name="connsiteY14" fmla="*/ 4235560 h 4378566"/>
                  <a:gd name="connsiteX15" fmla="*/ 1335600 w 1917357"/>
                  <a:gd name="connsiteY15" fmla="*/ 4190098 h 4378566"/>
                  <a:gd name="connsiteX16" fmla="*/ 1438263 w 1917357"/>
                  <a:gd name="connsiteY16" fmla="*/ 4213776 h 4378566"/>
                  <a:gd name="connsiteX17" fmla="*/ 1618168 w 1917357"/>
                  <a:gd name="connsiteY17" fmla="*/ 4245032 h 4378566"/>
                  <a:gd name="connsiteX18" fmla="*/ 1769718 w 1917357"/>
                  <a:gd name="connsiteY18" fmla="*/ 4268710 h 4378566"/>
                  <a:gd name="connsiteX19" fmla="*/ 1917358 w 1917357"/>
                  <a:gd name="connsiteY19" fmla="*/ 4265868 h 4378566"/>
                  <a:gd name="connsiteX20" fmla="*/ 1901714 w 1917357"/>
                  <a:gd name="connsiteY20" fmla="*/ 4238402 h 4378566"/>
                  <a:gd name="connsiteX21" fmla="*/ 1725720 w 1917357"/>
                  <a:gd name="connsiteY21" fmla="*/ 4165473 h 4378566"/>
                  <a:gd name="connsiteX22" fmla="*/ 1278891 w 1917357"/>
                  <a:gd name="connsiteY22" fmla="*/ 3744947 h 4378566"/>
                  <a:gd name="connsiteX23" fmla="*/ 1227070 w 1917357"/>
                  <a:gd name="connsiteY23" fmla="*/ 3099953 h 4378566"/>
                  <a:gd name="connsiteX24" fmla="*/ 1259335 w 1917357"/>
                  <a:gd name="connsiteY24" fmla="*/ 2191656 h 4378566"/>
                  <a:gd name="connsiteX25" fmla="*/ 1241736 w 1917357"/>
                  <a:gd name="connsiteY25" fmla="*/ 1713356 h 4378566"/>
                  <a:gd name="connsiteX26" fmla="*/ 1237825 w 1917357"/>
                  <a:gd name="connsiteY26" fmla="*/ 1090145 h 4378566"/>
                  <a:gd name="connsiteX27" fmla="*/ 1450973 w 1917357"/>
                  <a:gd name="connsiteY27" fmla="*/ 348543 h 4378566"/>
                  <a:gd name="connsiteX28" fmla="*/ 1749186 w 1917357"/>
                  <a:gd name="connsiteY28" fmla="*/ 135439 h 4378566"/>
                  <a:gd name="connsiteX29" fmla="*/ 1897803 w 1917357"/>
                  <a:gd name="connsiteY29" fmla="*/ 61564 h 4378566"/>
                  <a:gd name="connsiteX30" fmla="*/ 1701276 w 1917357"/>
                  <a:gd name="connsiteY30" fmla="*/ 0 h 4378566"/>
                  <a:gd name="connsiteX31" fmla="*/ 1555593 w 1917357"/>
                  <a:gd name="connsiteY31" fmla="*/ 92819 h 4378566"/>
                  <a:gd name="connsiteX32" fmla="*/ 1131251 w 1917357"/>
                  <a:gd name="connsiteY32" fmla="*/ 483983 h 4378566"/>
                  <a:gd name="connsiteX33" fmla="*/ 986544 w 1917357"/>
                  <a:gd name="connsiteY33" fmla="*/ 1023846 h 4378566"/>
                  <a:gd name="connsiteX34" fmla="*/ 978723 w 1917357"/>
                  <a:gd name="connsiteY34" fmla="*/ 1083515 h 4378566"/>
                  <a:gd name="connsiteX35" fmla="*/ 974812 w 1917357"/>
                  <a:gd name="connsiteY35" fmla="*/ 1137502 h 4378566"/>
                  <a:gd name="connsiteX36" fmla="*/ 967968 w 1917357"/>
                  <a:gd name="connsiteY36" fmla="*/ 1155497 h 4378566"/>
                  <a:gd name="connsiteX37" fmla="*/ 947435 w 1917357"/>
                  <a:gd name="connsiteY37" fmla="*/ 1087304 h 4378566"/>
                  <a:gd name="connsiteX38" fmla="*/ 890726 w 1917357"/>
                  <a:gd name="connsiteY38" fmla="*/ 903561 h 4378566"/>
                  <a:gd name="connsiteX39" fmla="*/ 797840 w 1917357"/>
                  <a:gd name="connsiteY39" fmla="*/ 414843 h 4378566"/>
                  <a:gd name="connsiteX40" fmla="*/ 766552 w 1917357"/>
                  <a:gd name="connsiteY40" fmla="*/ 41674 h 4378566"/>
                  <a:gd name="connsiteX41" fmla="*/ 738198 w 1917357"/>
                  <a:gd name="connsiteY41" fmla="*/ 15154 h 4378566"/>
                  <a:gd name="connsiteX42" fmla="*/ 730376 w 1917357"/>
                  <a:gd name="connsiteY42" fmla="*/ 15154 h 4378566"/>
                  <a:gd name="connsiteX43" fmla="*/ 605224 w 1917357"/>
                  <a:gd name="connsiteY43" fmla="*/ 67246 h 4378566"/>
                  <a:gd name="connsiteX44" fmla="*/ 624779 w 1917357"/>
                  <a:gd name="connsiteY44" fmla="*/ 144911 h 4378566"/>
                  <a:gd name="connsiteX45" fmla="*/ 648245 w 1917357"/>
                  <a:gd name="connsiteY45" fmla="*/ 255725 h 4378566"/>
                  <a:gd name="connsiteX46" fmla="*/ 690288 w 1917357"/>
                  <a:gd name="connsiteY46" fmla="*/ 679092 h 4378566"/>
                  <a:gd name="connsiteX47" fmla="*/ 657045 w 1917357"/>
                  <a:gd name="connsiteY47" fmla="*/ 2132934 h 4378566"/>
                  <a:gd name="connsiteX48" fmla="*/ 642378 w 1917357"/>
                  <a:gd name="connsiteY48" fmla="*/ 2937994 h 4378566"/>
                  <a:gd name="connsiteX49" fmla="*/ 657045 w 1917357"/>
                  <a:gd name="connsiteY49" fmla="*/ 3067751 h 4378566"/>
                  <a:gd name="connsiteX50" fmla="*/ 657045 w 1917357"/>
                  <a:gd name="connsiteY50" fmla="*/ 3194666 h 4378566"/>
                  <a:gd name="connsiteX51" fmla="*/ 339278 w 1917357"/>
                  <a:gd name="connsiteY51" fmla="*/ 4033822 h 4378566"/>
                  <a:gd name="connsiteX52" fmla="*/ 0 w 1917357"/>
                  <a:gd name="connsiteY52" fmla="*/ 4260186 h 4378566"/>
                  <a:gd name="connsiteX53" fmla="*/ 514294 w 1917357"/>
                  <a:gd name="connsiteY53" fmla="*/ 4266815 h 437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917357" h="4378566">
                    <a:moveTo>
                      <a:pt x="514294" y="4266815"/>
                    </a:moveTo>
                    <a:cubicBezTo>
                      <a:pt x="500606" y="4290494"/>
                      <a:pt x="485939" y="4314172"/>
                      <a:pt x="471273" y="4337850"/>
                    </a:cubicBezTo>
                    <a:cubicBezTo>
                      <a:pt x="608157" y="4305648"/>
                      <a:pt x="793929" y="4250714"/>
                      <a:pt x="905392" y="4237455"/>
                    </a:cubicBezTo>
                    <a:cubicBezTo>
                      <a:pt x="935702" y="4240296"/>
                      <a:pt x="966012" y="4245978"/>
                      <a:pt x="996322" y="4254503"/>
                    </a:cubicBezTo>
                    <a:cubicBezTo>
                      <a:pt x="1035432" y="4264921"/>
                      <a:pt x="1074541" y="4275340"/>
                      <a:pt x="1112673" y="4285758"/>
                    </a:cubicBezTo>
                    <a:cubicBezTo>
                      <a:pt x="1146895" y="4295230"/>
                      <a:pt x="1178183" y="4310383"/>
                      <a:pt x="1211426" y="4321749"/>
                    </a:cubicBezTo>
                    <a:cubicBezTo>
                      <a:pt x="1242714" y="4332168"/>
                      <a:pt x="1274979" y="4349216"/>
                      <a:pt x="1307245" y="4355846"/>
                    </a:cubicBezTo>
                    <a:cubicBezTo>
                      <a:pt x="1324845" y="4359634"/>
                      <a:pt x="1341466" y="4356793"/>
                      <a:pt x="1359066" y="4360581"/>
                    </a:cubicBezTo>
                    <a:cubicBezTo>
                      <a:pt x="1375687" y="4363423"/>
                      <a:pt x="1392309" y="4366264"/>
                      <a:pt x="1407953" y="4369105"/>
                    </a:cubicBezTo>
                    <a:cubicBezTo>
                      <a:pt x="1424574" y="4371947"/>
                      <a:pt x="1443152" y="4375735"/>
                      <a:pt x="1460751" y="4373841"/>
                    </a:cubicBezTo>
                    <a:cubicBezTo>
                      <a:pt x="1481284" y="4371947"/>
                      <a:pt x="1501816" y="4367211"/>
                      <a:pt x="1522349" y="4369105"/>
                    </a:cubicBezTo>
                    <a:cubicBezTo>
                      <a:pt x="1537015" y="4370999"/>
                      <a:pt x="1574169" y="4384259"/>
                      <a:pt x="1587858" y="4375735"/>
                    </a:cubicBezTo>
                    <a:cubicBezTo>
                      <a:pt x="1589813" y="4374788"/>
                      <a:pt x="1589813" y="4370999"/>
                      <a:pt x="1588836" y="4369105"/>
                    </a:cubicBezTo>
                    <a:cubicBezTo>
                      <a:pt x="1582969" y="4340691"/>
                      <a:pt x="1555593" y="4323643"/>
                      <a:pt x="1533104" y="4306595"/>
                    </a:cubicBezTo>
                    <a:cubicBezTo>
                      <a:pt x="1497905" y="4279128"/>
                      <a:pt x="1460751" y="4258292"/>
                      <a:pt x="1423596" y="4235560"/>
                    </a:cubicBezTo>
                    <a:cubicBezTo>
                      <a:pt x="1395242" y="4218512"/>
                      <a:pt x="1364932" y="4204305"/>
                      <a:pt x="1335600" y="4190098"/>
                    </a:cubicBezTo>
                    <a:cubicBezTo>
                      <a:pt x="1369821" y="4198622"/>
                      <a:pt x="1404042" y="4206199"/>
                      <a:pt x="1438263" y="4213776"/>
                    </a:cubicBezTo>
                    <a:cubicBezTo>
                      <a:pt x="1497905" y="4226089"/>
                      <a:pt x="1558526" y="4233666"/>
                      <a:pt x="1618168" y="4245032"/>
                    </a:cubicBezTo>
                    <a:cubicBezTo>
                      <a:pt x="1668033" y="4254503"/>
                      <a:pt x="1718876" y="4263027"/>
                      <a:pt x="1769718" y="4268710"/>
                    </a:cubicBezTo>
                    <a:cubicBezTo>
                      <a:pt x="1818605" y="4274393"/>
                      <a:pt x="1869449" y="4277234"/>
                      <a:pt x="1917358" y="4265868"/>
                    </a:cubicBezTo>
                    <a:cubicBezTo>
                      <a:pt x="1914425" y="4255450"/>
                      <a:pt x="1908558" y="4245978"/>
                      <a:pt x="1901714" y="4238402"/>
                    </a:cubicBezTo>
                    <a:cubicBezTo>
                      <a:pt x="1844027" y="4213776"/>
                      <a:pt x="1785362" y="4189151"/>
                      <a:pt x="1725720" y="4165473"/>
                    </a:cubicBezTo>
                    <a:cubicBezTo>
                      <a:pt x="1492039" y="4072654"/>
                      <a:pt x="1318000" y="4026244"/>
                      <a:pt x="1278891" y="3744947"/>
                    </a:cubicBezTo>
                    <a:cubicBezTo>
                      <a:pt x="1249558" y="3538473"/>
                      <a:pt x="1217292" y="3306427"/>
                      <a:pt x="1227070" y="3099953"/>
                    </a:cubicBezTo>
                    <a:cubicBezTo>
                      <a:pt x="1241736" y="2795924"/>
                      <a:pt x="1236847" y="2494737"/>
                      <a:pt x="1259335" y="2191656"/>
                    </a:cubicBezTo>
                    <a:cubicBezTo>
                      <a:pt x="1271068" y="2029697"/>
                      <a:pt x="1256402" y="1874368"/>
                      <a:pt x="1241736" y="1713356"/>
                    </a:cubicBezTo>
                    <a:cubicBezTo>
                      <a:pt x="1222181" y="1505935"/>
                      <a:pt x="1244670" y="1297567"/>
                      <a:pt x="1237825" y="1090145"/>
                    </a:cubicBezTo>
                    <a:cubicBezTo>
                      <a:pt x="1229025" y="822108"/>
                      <a:pt x="1233914" y="544599"/>
                      <a:pt x="1450973" y="348543"/>
                    </a:cubicBezTo>
                    <a:cubicBezTo>
                      <a:pt x="1535059" y="272773"/>
                      <a:pt x="1646522" y="200791"/>
                      <a:pt x="1749186" y="135439"/>
                    </a:cubicBezTo>
                    <a:cubicBezTo>
                      <a:pt x="1794162" y="107026"/>
                      <a:pt x="1845982" y="84294"/>
                      <a:pt x="1897803" y="61564"/>
                    </a:cubicBezTo>
                    <a:cubicBezTo>
                      <a:pt x="1830339" y="47356"/>
                      <a:pt x="1765807" y="24625"/>
                      <a:pt x="1701276" y="0"/>
                    </a:cubicBezTo>
                    <a:cubicBezTo>
                      <a:pt x="1653367" y="31255"/>
                      <a:pt x="1604480" y="62510"/>
                      <a:pt x="1555593" y="92819"/>
                    </a:cubicBezTo>
                    <a:cubicBezTo>
                      <a:pt x="1391331" y="196056"/>
                      <a:pt x="1228047" y="316341"/>
                      <a:pt x="1131251" y="483983"/>
                    </a:cubicBezTo>
                    <a:cubicBezTo>
                      <a:pt x="1035432" y="648783"/>
                      <a:pt x="1008055" y="838209"/>
                      <a:pt x="986544" y="1023846"/>
                    </a:cubicBezTo>
                    <a:cubicBezTo>
                      <a:pt x="984589" y="1043736"/>
                      <a:pt x="981656" y="1063626"/>
                      <a:pt x="978723" y="1083515"/>
                    </a:cubicBezTo>
                    <a:cubicBezTo>
                      <a:pt x="976767" y="1101511"/>
                      <a:pt x="975790" y="1119507"/>
                      <a:pt x="974812" y="1137502"/>
                    </a:cubicBezTo>
                    <a:cubicBezTo>
                      <a:pt x="973834" y="1144131"/>
                      <a:pt x="971879" y="1150761"/>
                      <a:pt x="967968" y="1155497"/>
                    </a:cubicBezTo>
                    <a:cubicBezTo>
                      <a:pt x="962101" y="1132766"/>
                      <a:pt x="953301" y="1109088"/>
                      <a:pt x="947435" y="1087304"/>
                    </a:cubicBezTo>
                    <a:cubicBezTo>
                      <a:pt x="929836" y="1025740"/>
                      <a:pt x="912236" y="964177"/>
                      <a:pt x="890726" y="903561"/>
                    </a:cubicBezTo>
                    <a:cubicBezTo>
                      <a:pt x="836949" y="744443"/>
                      <a:pt x="810551" y="577748"/>
                      <a:pt x="797840" y="414843"/>
                    </a:cubicBezTo>
                    <a:cubicBezTo>
                      <a:pt x="788062" y="289822"/>
                      <a:pt x="785129" y="166695"/>
                      <a:pt x="766552" y="41674"/>
                    </a:cubicBezTo>
                    <a:cubicBezTo>
                      <a:pt x="764597" y="30308"/>
                      <a:pt x="750908" y="15154"/>
                      <a:pt x="738198" y="15154"/>
                    </a:cubicBezTo>
                    <a:cubicBezTo>
                      <a:pt x="735264" y="15154"/>
                      <a:pt x="733309" y="15154"/>
                      <a:pt x="730376" y="15154"/>
                    </a:cubicBezTo>
                    <a:cubicBezTo>
                      <a:pt x="685399" y="15154"/>
                      <a:pt x="600335" y="-947"/>
                      <a:pt x="605224" y="67246"/>
                    </a:cubicBezTo>
                    <a:cubicBezTo>
                      <a:pt x="607180" y="93766"/>
                      <a:pt x="615002" y="120285"/>
                      <a:pt x="624779" y="144911"/>
                    </a:cubicBezTo>
                    <a:cubicBezTo>
                      <a:pt x="638467" y="179955"/>
                      <a:pt x="642378" y="219734"/>
                      <a:pt x="648245" y="255725"/>
                    </a:cubicBezTo>
                    <a:cubicBezTo>
                      <a:pt x="669755" y="395900"/>
                      <a:pt x="683443" y="537022"/>
                      <a:pt x="690288" y="679092"/>
                    </a:cubicBezTo>
                    <a:cubicBezTo>
                      <a:pt x="714731" y="1164021"/>
                      <a:pt x="685399" y="1648951"/>
                      <a:pt x="657045" y="2132934"/>
                    </a:cubicBezTo>
                    <a:cubicBezTo>
                      <a:pt x="642378" y="2396236"/>
                      <a:pt x="613046" y="2674692"/>
                      <a:pt x="642378" y="2937994"/>
                    </a:cubicBezTo>
                    <a:cubicBezTo>
                      <a:pt x="647267" y="2980614"/>
                      <a:pt x="657045" y="3024182"/>
                      <a:pt x="657045" y="3067751"/>
                    </a:cubicBezTo>
                    <a:lnTo>
                      <a:pt x="657045" y="3194666"/>
                    </a:lnTo>
                    <a:cubicBezTo>
                      <a:pt x="657045" y="3458915"/>
                      <a:pt x="664867" y="3879440"/>
                      <a:pt x="339278" y="4033822"/>
                    </a:cubicBezTo>
                    <a:cubicBezTo>
                      <a:pt x="261058" y="4070760"/>
                      <a:pt x="44976" y="4201463"/>
                      <a:pt x="0" y="4260186"/>
                    </a:cubicBezTo>
                    <a:cubicBezTo>
                      <a:pt x="208259" y="4258292"/>
                      <a:pt x="529938" y="4238402"/>
                      <a:pt x="514294" y="4266815"/>
                    </a:cubicBezTo>
                    <a:close/>
                  </a:path>
                </a:pathLst>
              </a:custGeom>
              <a:solidFill>
                <a:srgbClr val="805335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4" name="Freeform: Shape 120">
                <a:extLst>
                  <a:ext uri="{FF2B5EF4-FFF2-40B4-BE49-F238E27FC236}">
                    <a16:creationId xmlns:a16="http://schemas.microsoft.com/office/drawing/2014/main" id="{EBCC2667-CA75-6EE1-3451-F970BC1F7808}"/>
                  </a:ext>
                </a:extLst>
              </p:cNvPr>
              <p:cNvSpPr/>
              <p:nvPr/>
            </p:nvSpPr>
            <p:spPr>
              <a:xfrm>
                <a:off x="10772018" y="928026"/>
                <a:ext cx="798600" cy="656408"/>
              </a:xfrm>
              <a:custGeom>
                <a:avLst/>
                <a:gdLst>
                  <a:gd name="connsiteX0" fmla="*/ 350793 w 798600"/>
                  <a:gd name="connsiteY0" fmla="*/ 349491 h 656408"/>
                  <a:gd name="connsiteX1" fmla="*/ 324394 w 798600"/>
                  <a:gd name="connsiteY1" fmla="*/ 375063 h 656408"/>
                  <a:gd name="connsiteX2" fmla="*/ 232486 w 798600"/>
                  <a:gd name="connsiteY2" fmla="*/ 326760 h 656408"/>
                  <a:gd name="connsiteX3" fmla="*/ 225642 w 798600"/>
                  <a:gd name="connsiteY3" fmla="*/ 333389 h 656408"/>
                  <a:gd name="connsiteX4" fmla="*/ 248130 w 798600"/>
                  <a:gd name="connsiteY4" fmla="*/ 397794 h 656408"/>
                  <a:gd name="connsiteX5" fmla="*/ 236397 w 798600"/>
                  <a:gd name="connsiteY5" fmla="*/ 427155 h 656408"/>
                  <a:gd name="connsiteX6" fmla="*/ 200220 w 798600"/>
                  <a:gd name="connsiteY6" fmla="*/ 407265 h 656408"/>
                  <a:gd name="connsiteX7" fmla="*/ 191420 w 798600"/>
                  <a:gd name="connsiteY7" fmla="*/ 411054 h 656408"/>
                  <a:gd name="connsiteX8" fmla="*/ 198265 w 798600"/>
                  <a:gd name="connsiteY8" fmla="*/ 499137 h 656408"/>
                  <a:gd name="connsiteX9" fmla="*/ 187510 w 798600"/>
                  <a:gd name="connsiteY9" fmla="*/ 551229 h 656408"/>
                  <a:gd name="connsiteX10" fmla="*/ 155244 w 798600"/>
                  <a:gd name="connsiteY10" fmla="*/ 573960 h 656408"/>
                  <a:gd name="connsiteX11" fmla="*/ 128845 w 798600"/>
                  <a:gd name="connsiteY11" fmla="*/ 518080 h 656408"/>
                  <a:gd name="connsiteX12" fmla="*/ 119067 w 798600"/>
                  <a:gd name="connsiteY12" fmla="*/ 462199 h 656408"/>
                  <a:gd name="connsiteX13" fmla="*/ 108312 w 798600"/>
                  <a:gd name="connsiteY13" fmla="*/ 463146 h 656408"/>
                  <a:gd name="connsiteX14" fmla="*/ 98535 w 798600"/>
                  <a:gd name="connsiteY14" fmla="*/ 573013 h 656408"/>
                  <a:gd name="connsiteX15" fmla="*/ 33026 w 798600"/>
                  <a:gd name="connsiteY15" fmla="*/ 656360 h 656408"/>
                  <a:gd name="connsiteX16" fmla="*/ 3694 w 798600"/>
                  <a:gd name="connsiteY16" fmla="*/ 537022 h 656408"/>
                  <a:gd name="connsiteX17" fmla="*/ 32048 w 798600"/>
                  <a:gd name="connsiteY17" fmla="*/ 483983 h 656408"/>
                  <a:gd name="connsiteX18" fmla="*/ 456390 w 798600"/>
                  <a:gd name="connsiteY18" fmla="*/ 92819 h 656408"/>
                  <a:gd name="connsiteX19" fmla="*/ 602074 w 798600"/>
                  <a:gd name="connsiteY19" fmla="*/ 0 h 656408"/>
                  <a:gd name="connsiteX20" fmla="*/ 798601 w 798600"/>
                  <a:gd name="connsiteY20" fmla="*/ 61564 h 656408"/>
                  <a:gd name="connsiteX21" fmla="*/ 649983 w 798600"/>
                  <a:gd name="connsiteY21" fmla="*/ 135439 h 656408"/>
                  <a:gd name="connsiteX22" fmla="*/ 350793 w 798600"/>
                  <a:gd name="connsiteY22" fmla="*/ 349491 h 656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98600" h="656408">
                    <a:moveTo>
                      <a:pt x="350793" y="349491"/>
                    </a:moveTo>
                    <a:cubicBezTo>
                      <a:pt x="341993" y="358015"/>
                      <a:pt x="333194" y="366539"/>
                      <a:pt x="324394" y="375063"/>
                    </a:cubicBezTo>
                    <a:cubicBezTo>
                      <a:pt x="292129" y="370327"/>
                      <a:pt x="258885" y="339072"/>
                      <a:pt x="232486" y="326760"/>
                    </a:cubicBezTo>
                    <a:cubicBezTo>
                      <a:pt x="228575" y="324865"/>
                      <a:pt x="221731" y="329601"/>
                      <a:pt x="225642" y="333389"/>
                    </a:cubicBezTo>
                    <a:cubicBezTo>
                      <a:pt x="239330" y="351385"/>
                      <a:pt x="248130" y="375063"/>
                      <a:pt x="248130" y="397794"/>
                    </a:cubicBezTo>
                    <a:cubicBezTo>
                      <a:pt x="248130" y="405371"/>
                      <a:pt x="248130" y="425261"/>
                      <a:pt x="236397" y="427155"/>
                    </a:cubicBezTo>
                    <a:cubicBezTo>
                      <a:pt x="222708" y="429049"/>
                      <a:pt x="209020" y="415789"/>
                      <a:pt x="200220" y="407265"/>
                    </a:cubicBezTo>
                    <a:cubicBezTo>
                      <a:pt x="197287" y="404424"/>
                      <a:pt x="190443" y="406318"/>
                      <a:pt x="191420" y="411054"/>
                    </a:cubicBezTo>
                    <a:cubicBezTo>
                      <a:pt x="193376" y="440415"/>
                      <a:pt x="199243" y="469776"/>
                      <a:pt x="198265" y="499137"/>
                    </a:cubicBezTo>
                    <a:cubicBezTo>
                      <a:pt x="198265" y="516185"/>
                      <a:pt x="196309" y="536075"/>
                      <a:pt x="187510" y="551229"/>
                    </a:cubicBezTo>
                    <a:cubicBezTo>
                      <a:pt x="182621" y="559753"/>
                      <a:pt x="167955" y="578696"/>
                      <a:pt x="155244" y="573960"/>
                    </a:cubicBezTo>
                    <a:cubicBezTo>
                      <a:pt x="136667" y="567330"/>
                      <a:pt x="131778" y="535128"/>
                      <a:pt x="128845" y="518080"/>
                    </a:cubicBezTo>
                    <a:cubicBezTo>
                      <a:pt x="124934" y="499137"/>
                      <a:pt x="122979" y="480194"/>
                      <a:pt x="119067" y="462199"/>
                    </a:cubicBezTo>
                    <a:cubicBezTo>
                      <a:pt x="118090" y="456516"/>
                      <a:pt x="109290" y="458410"/>
                      <a:pt x="108312" y="463146"/>
                    </a:cubicBezTo>
                    <a:cubicBezTo>
                      <a:pt x="104401" y="499137"/>
                      <a:pt x="105379" y="537022"/>
                      <a:pt x="98535" y="573013"/>
                    </a:cubicBezTo>
                    <a:cubicBezTo>
                      <a:pt x="92669" y="603321"/>
                      <a:pt x="75069" y="658255"/>
                      <a:pt x="33026" y="656360"/>
                    </a:cubicBezTo>
                    <a:cubicBezTo>
                      <a:pt x="-6084" y="654466"/>
                      <a:pt x="-2173" y="579643"/>
                      <a:pt x="3694" y="537022"/>
                    </a:cubicBezTo>
                    <a:cubicBezTo>
                      <a:pt x="12494" y="519027"/>
                      <a:pt x="21293" y="501031"/>
                      <a:pt x="32048" y="483983"/>
                    </a:cubicBezTo>
                    <a:cubicBezTo>
                      <a:pt x="129823" y="316341"/>
                      <a:pt x="293106" y="196056"/>
                      <a:pt x="456390" y="92819"/>
                    </a:cubicBezTo>
                    <a:cubicBezTo>
                      <a:pt x="505277" y="62510"/>
                      <a:pt x="554164" y="31255"/>
                      <a:pt x="602074" y="0"/>
                    </a:cubicBezTo>
                    <a:cubicBezTo>
                      <a:pt x="665627" y="24626"/>
                      <a:pt x="731136" y="46409"/>
                      <a:pt x="798601" y="61564"/>
                    </a:cubicBezTo>
                    <a:cubicBezTo>
                      <a:pt x="747758" y="85242"/>
                      <a:pt x="695937" y="107026"/>
                      <a:pt x="649983" y="135439"/>
                    </a:cubicBezTo>
                    <a:cubicBezTo>
                      <a:pt x="546342" y="201739"/>
                      <a:pt x="434879" y="273720"/>
                      <a:pt x="350793" y="349491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5" name="Freeform: Shape 121">
                <a:extLst>
                  <a:ext uri="{FF2B5EF4-FFF2-40B4-BE49-F238E27FC236}">
                    <a16:creationId xmlns:a16="http://schemas.microsoft.com/office/drawing/2014/main" id="{D1272DB8-AC06-3539-01CB-60E6869CD71B}"/>
                  </a:ext>
                </a:extLst>
              </p:cNvPr>
              <p:cNvSpPr/>
              <p:nvPr/>
            </p:nvSpPr>
            <p:spPr>
              <a:xfrm>
                <a:off x="10277838" y="941524"/>
                <a:ext cx="219216" cy="771334"/>
              </a:xfrm>
              <a:custGeom>
                <a:avLst/>
                <a:gdLst>
                  <a:gd name="connsiteX0" fmla="*/ 213350 w 219216"/>
                  <a:gd name="connsiteY0" fmla="*/ 684536 h 771334"/>
                  <a:gd name="connsiteX1" fmla="*/ 139042 w 219216"/>
                  <a:gd name="connsiteY1" fmla="*/ 763148 h 771334"/>
                  <a:gd name="connsiteX2" fmla="*/ 86243 w 219216"/>
                  <a:gd name="connsiteY2" fmla="*/ 688325 h 771334"/>
                  <a:gd name="connsiteX3" fmla="*/ 85265 w 219216"/>
                  <a:gd name="connsiteY3" fmla="*/ 665594 h 771334"/>
                  <a:gd name="connsiteX4" fmla="*/ 43222 w 219216"/>
                  <a:gd name="connsiteY4" fmla="*/ 242227 h 771334"/>
                  <a:gd name="connsiteX5" fmla="*/ 19757 w 219216"/>
                  <a:gd name="connsiteY5" fmla="*/ 131413 h 771334"/>
                  <a:gd name="connsiteX6" fmla="*/ 202 w 219216"/>
                  <a:gd name="connsiteY6" fmla="*/ 53749 h 771334"/>
                  <a:gd name="connsiteX7" fmla="*/ 125353 w 219216"/>
                  <a:gd name="connsiteY7" fmla="*/ 1657 h 771334"/>
                  <a:gd name="connsiteX8" fmla="*/ 133175 w 219216"/>
                  <a:gd name="connsiteY8" fmla="*/ 1657 h 771334"/>
                  <a:gd name="connsiteX9" fmla="*/ 161529 w 219216"/>
                  <a:gd name="connsiteY9" fmla="*/ 28176 h 771334"/>
                  <a:gd name="connsiteX10" fmla="*/ 192818 w 219216"/>
                  <a:gd name="connsiteY10" fmla="*/ 401345 h 771334"/>
                  <a:gd name="connsiteX11" fmla="*/ 219217 w 219216"/>
                  <a:gd name="connsiteY11" fmla="*/ 619185 h 771334"/>
                  <a:gd name="connsiteX12" fmla="*/ 213350 w 219216"/>
                  <a:gd name="connsiteY12" fmla="*/ 684536 h 77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216" h="771334">
                    <a:moveTo>
                      <a:pt x="213350" y="684536"/>
                    </a:moveTo>
                    <a:cubicBezTo>
                      <a:pt x="208461" y="715792"/>
                      <a:pt x="187929" y="797245"/>
                      <a:pt x="139042" y="763148"/>
                    </a:cubicBezTo>
                    <a:cubicBezTo>
                      <a:pt x="114598" y="746100"/>
                      <a:pt x="97976" y="717686"/>
                      <a:pt x="86243" y="688325"/>
                    </a:cubicBezTo>
                    <a:cubicBezTo>
                      <a:pt x="86243" y="680748"/>
                      <a:pt x="85265" y="673171"/>
                      <a:pt x="85265" y="665594"/>
                    </a:cubicBezTo>
                    <a:cubicBezTo>
                      <a:pt x="78421" y="524472"/>
                      <a:pt x="64733" y="382402"/>
                      <a:pt x="43222" y="242227"/>
                    </a:cubicBezTo>
                    <a:cubicBezTo>
                      <a:pt x="37356" y="205289"/>
                      <a:pt x="33445" y="165510"/>
                      <a:pt x="19757" y="131413"/>
                    </a:cubicBezTo>
                    <a:cubicBezTo>
                      <a:pt x="9979" y="106788"/>
                      <a:pt x="2157" y="80268"/>
                      <a:pt x="202" y="53749"/>
                    </a:cubicBezTo>
                    <a:cubicBezTo>
                      <a:pt x="-4687" y="-14445"/>
                      <a:pt x="80377" y="1657"/>
                      <a:pt x="125353" y="1657"/>
                    </a:cubicBezTo>
                    <a:cubicBezTo>
                      <a:pt x="128286" y="1657"/>
                      <a:pt x="130241" y="1657"/>
                      <a:pt x="133175" y="1657"/>
                    </a:cubicBezTo>
                    <a:cubicBezTo>
                      <a:pt x="145886" y="1657"/>
                      <a:pt x="159574" y="16811"/>
                      <a:pt x="161529" y="28176"/>
                    </a:cubicBezTo>
                    <a:cubicBezTo>
                      <a:pt x="181085" y="153197"/>
                      <a:pt x="183040" y="276324"/>
                      <a:pt x="192818" y="401345"/>
                    </a:cubicBezTo>
                    <a:cubicBezTo>
                      <a:pt x="198684" y="473327"/>
                      <a:pt x="207483" y="546256"/>
                      <a:pt x="219217" y="619185"/>
                    </a:cubicBezTo>
                    <a:cubicBezTo>
                      <a:pt x="217261" y="640968"/>
                      <a:pt x="216284" y="662752"/>
                      <a:pt x="213350" y="684536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306" name="Graphic 25">
                <a:extLst>
                  <a:ext uri="{FF2B5EF4-FFF2-40B4-BE49-F238E27FC236}">
                    <a16:creationId xmlns:a16="http://schemas.microsoft.com/office/drawing/2014/main" id="{E1EE10EE-88D0-BC8C-080E-FA531F69DD2A}"/>
                  </a:ext>
                </a:extLst>
              </p:cNvPr>
              <p:cNvGrpSpPr/>
              <p:nvPr/>
            </p:nvGrpSpPr>
            <p:grpSpPr>
              <a:xfrm>
                <a:off x="10356956" y="1542962"/>
                <a:ext cx="693667" cy="3612038"/>
                <a:chOff x="10356956" y="1542962"/>
                <a:chExt cx="693667" cy="3612038"/>
              </a:xfrm>
              <a:solidFill>
                <a:srgbClr val="805335">
                  <a:alpha val="60000"/>
                </a:srgbClr>
              </a:solidFill>
            </p:grpSpPr>
            <p:sp>
              <p:nvSpPr>
                <p:cNvPr id="322" name="Freeform: Shape 123">
                  <a:extLst>
                    <a:ext uri="{FF2B5EF4-FFF2-40B4-BE49-F238E27FC236}">
                      <a16:creationId xmlns:a16="http://schemas.microsoft.com/office/drawing/2014/main" id="{79D818A4-7E06-C28B-4934-9A8A3CC3BBD3}"/>
                    </a:ext>
                  </a:extLst>
                </p:cNvPr>
                <p:cNvSpPr/>
                <p:nvPr/>
              </p:nvSpPr>
              <p:spPr>
                <a:xfrm>
                  <a:off x="10884030" y="1542962"/>
                  <a:ext cx="62896" cy="1348724"/>
                </a:xfrm>
                <a:custGeom>
                  <a:avLst/>
                  <a:gdLst>
                    <a:gd name="connsiteX0" fmla="*/ 7056 w 62896"/>
                    <a:gd name="connsiteY0" fmla="*/ 656111 h 1348724"/>
                    <a:gd name="connsiteX1" fmla="*/ 2167 w 62896"/>
                    <a:gd name="connsiteY1" fmla="*/ 308515 h 1348724"/>
                    <a:gd name="connsiteX2" fmla="*/ 11945 w 62896"/>
                    <a:gd name="connsiteY2" fmla="*/ 153186 h 1348724"/>
                    <a:gd name="connsiteX3" fmla="*/ 55943 w 62896"/>
                    <a:gd name="connsiteY3" fmla="*/ 698 h 1348724"/>
                    <a:gd name="connsiteX4" fmla="*/ 62787 w 62896"/>
                    <a:gd name="connsiteY4" fmla="*/ 6381 h 1348724"/>
                    <a:gd name="connsiteX5" fmla="*/ 37365 w 62896"/>
                    <a:gd name="connsiteY5" fmla="*/ 162657 h 1348724"/>
                    <a:gd name="connsiteX6" fmla="*/ 28566 w 62896"/>
                    <a:gd name="connsiteY6" fmla="*/ 326510 h 1348724"/>
                    <a:gd name="connsiteX7" fmla="*/ 33455 w 62896"/>
                    <a:gd name="connsiteY7" fmla="*/ 674106 h 1348724"/>
                    <a:gd name="connsiteX8" fmla="*/ 29544 w 62896"/>
                    <a:gd name="connsiteY8" fmla="*/ 1019809 h 1348724"/>
                    <a:gd name="connsiteX9" fmla="*/ 46166 w 62896"/>
                    <a:gd name="connsiteY9" fmla="*/ 1184609 h 1348724"/>
                    <a:gd name="connsiteX10" fmla="*/ 40299 w 62896"/>
                    <a:gd name="connsiteY10" fmla="*/ 1346568 h 1348724"/>
                    <a:gd name="connsiteX11" fmla="*/ 30521 w 62896"/>
                    <a:gd name="connsiteY11" fmla="*/ 1338991 h 1348724"/>
                    <a:gd name="connsiteX12" fmla="*/ 4123 w 62896"/>
                    <a:gd name="connsiteY12" fmla="*/ 999919 h 1348724"/>
                    <a:gd name="connsiteX13" fmla="*/ 7056 w 62896"/>
                    <a:gd name="connsiteY13" fmla="*/ 656111 h 1348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96" h="1348724">
                      <a:moveTo>
                        <a:pt x="7056" y="656111"/>
                      </a:moveTo>
                      <a:cubicBezTo>
                        <a:pt x="7056" y="540561"/>
                        <a:pt x="5100" y="425012"/>
                        <a:pt x="2167" y="308515"/>
                      </a:cubicBezTo>
                      <a:cubicBezTo>
                        <a:pt x="1189" y="255476"/>
                        <a:pt x="211" y="204331"/>
                        <a:pt x="11945" y="153186"/>
                      </a:cubicBezTo>
                      <a:cubicBezTo>
                        <a:pt x="23677" y="101094"/>
                        <a:pt x="29544" y="49002"/>
                        <a:pt x="55943" y="698"/>
                      </a:cubicBezTo>
                      <a:cubicBezTo>
                        <a:pt x="57899" y="-2143"/>
                        <a:pt x="63765" y="4486"/>
                        <a:pt x="62787" y="6381"/>
                      </a:cubicBezTo>
                      <a:cubicBezTo>
                        <a:pt x="44210" y="56578"/>
                        <a:pt x="44210" y="109618"/>
                        <a:pt x="37365" y="162657"/>
                      </a:cubicBezTo>
                      <a:cubicBezTo>
                        <a:pt x="30521" y="218537"/>
                        <a:pt x="27588" y="270630"/>
                        <a:pt x="28566" y="326510"/>
                      </a:cubicBezTo>
                      <a:cubicBezTo>
                        <a:pt x="31499" y="442060"/>
                        <a:pt x="33455" y="557609"/>
                        <a:pt x="33455" y="674106"/>
                      </a:cubicBezTo>
                      <a:cubicBezTo>
                        <a:pt x="33455" y="788709"/>
                        <a:pt x="18789" y="905206"/>
                        <a:pt x="29544" y="1019809"/>
                      </a:cubicBezTo>
                      <a:cubicBezTo>
                        <a:pt x="35410" y="1074742"/>
                        <a:pt x="42255" y="1129675"/>
                        <a:pt x="46166" y="1184609"/>
                      </a:cubicBezTo>
                      <a:cubicBezTo>
                        <a:pt x="50077" y="1239543"/>
                        <a:pt x="45188" y="1291634"/>
                        <a:pt x="40299" y="1346568"/>
                      </a:cubicBezTo>
                      <a:cubicBezTo>
                        <a:pt x="39321" y="1353198"/>
                        <a:pt x="30521" y="1342779"/>
                        <a:pt x="30521" y="1338991"/>
                      </a:cubicBezTo>
                      <a:cubicBezTo>
                        <a:pt x="21722" y="1226283"/>
                        <a:pt x="13900" y="1112627"/>
                        <a:pt x="4123" y="999919"/>
                      </a:cubicBezTo>
                      <a:cubicBezTo>
                        <a:pt x="-6633" y="887210"/>
                        <a:pt x="7056" y="770713"/>
                        <a:pt x="7056" y="656111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3" name="Freeform: Shape 124">
                  <a:extLst>
                    <a:ext uri="{FF2B5EF4-FFF2-40B4-BE49-F238E27FC236}">
                      <a16:creationId xmlns:a16="http://schemas.microsoft.com/office/drawing/2014/main" id="{6EDD3186-3718-CE53-4CD6-73B541342D71}"/>
                    </a:ext>
                  </a:extLst>
                </p:cNvPr>
                <p:cNvSpPr/>
                <p:nvPr/>
              </p:nvSpPr>
              <p:spPr>
                <a:xfrm>
                  <a:off x="10748335" y="2560562"/>
                  <a:ext cx="91196" cy="1503414"/>
                </a:xfrm>
                <a:custGeom>
                  <a:avLst/>
                  <a:gdLst>
                    <a:gd name="connsiteX0" fmla="*/ 17599 w 91196"/>
                    <a:gd name="connsiteY0" fmla="*/ 1115085 h 1503414"/>
                    <a:gd name="connsiteX1" fmla="*/ 40088 w 91196"/>
                    <a:gd name="connsiteY1" fmla="*/ 737181 h 1503414"/>
                    <a:gd name="connsiteX2" fmla="*/ 49865 w 91196"/>
                    <a:gd name="connsiteY2" fmla="*/ 352646 h 1503414"/>
                    <a:gd name="connsiteX3" fmla="*/ 6844 w 91196"/>
                    <a:gd name="connsiteY3" fmla="*/ 1262 h 1503414"/>
                    <a:gd name="connsiteX4" fmla="*/ 13688 w 91196"/>
                    <a:gd name="connsiteY4" fmla="*/ 5997 h 1503414"/>
                    <a:gd name="connsiteX5" fmla="*/ 81153 w 91196"/>
                    <a:gd name="connsiteY5" fmla="*/ 374431 h 1503414"/>
                    <a:gd name="connsiteX6" fmla="*/ 75286 w 91196"/>
                    <a:gd name="connsiteY6" fmla="*/ 760859 h 1503414"/>
                    <a:gd name="connsiteX7" fmla="*/ 41065 w 91196"/>
                    <a:gd name="connsiteY7" fmla="*/ 1130239 h 1503414"/>
                    <a:gd name="connsiteX8" fmla="*/ 9777 w 91196"/>
                    <a:gd name="connsiteY8" fmla="*/ 1502461 h 1503414"/>
                    <a:gd name="connsiteX9" fmla="*/ 0 w 91196"/>
                    <a:gd name="connsiteY9" fmla="*/ 1494884 h 1503414"/>
                    <a:gd name="connsiteX10" fmla="*/ 17599 w 91196"/>
                    <a:gd name="connsiteY10" fmla="*/ 1115085 h 1503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1196" h="1503414">
                      <a:moveTo>
                        <a:pt x="17599" y="1115085"/>
                      </a:moveTo>
                      <a:cubicBezTo>
                        <a:pt x="21511" y="989117"/>
                        <a:pt x="28355" y="863149"/>
                        <a:pt x="40088" y="737181"/>
                      </a:cubicBezTo>
                      <a:cubicBezTo>
                        <a:pt x="51820" y="609318"/>
                        <a:pt x="62576" y="481456"/>
                        <a:pt x="49865" y="352646"/>
                      </a:cubicBezTo>
                      <a:cubicBezTo>
                        <a:pt x="38132" y="236150"/>
                        <a:pt x="5866" y="118705"/>
                        <a:pt x="6844" y="1262"/>
                      </a:cubicBezTo>
                      <a:cubicBezTo>
                        <a:pt x="6844" y="-2527"/>
                        <a:pt x="13688" y="3156"/>
                        <a:pt x="13688" y="5997"/>
                      </a:cubicBezTo>
                      <a:cubicBezTo>
                        <a:pt x="20533" y="131018"/>
                        <a:pt x="64532" y="251304"/>
                        <a:pt x="81153" y="374431"/>
                      </a:cubicBezTo>
                      <a:cubicBezTo>
                        <a:pt x="98752" y="503240"/>
                        <a:pt x="90930" y="632996"/>
                        <a:pt x="75286" y="760859"/>
                      </a:cubicBezTo>
                      <a:cubicBezTo>
                        <a:pt x="59642" y="883986"/>
                        <a:pt x="48887" y="1006165"/>
                        <a:pt x="41065" y="1130239"/>
                      </a:cubicBezTo>
                      <a:cubicBezTo>
                        <a:pt x="33243" y="1254313"/>
                        <a:pt x="33243" y="1380281"/>
                        <a:pt x="9777" y="1502461"/>
                      </a:cubicBezTo>
                      <a:cubicBezTo>
                        <a:pt x="8799" y="1506249"/>
                        <a:pt x="0" y="1497725"/>
                        <a:pt x="0" y="1494884"/>
                      </a:cubicBezTo>
                      <a:cubicBezTo>
                        <a:pt x="978" y="1369862"/>
                        <a:pt x="12710" y="1242000"/>
                        <a:pt x="17599" y="1115085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4" name="Freeform: Shape 125">
                  <a:extLst>
                    <a:ext uri="{FF2B5EF4-FFF2-40B4-BE49-F238E27FC236}">
                      <a16:creationId xmlns:a16="http://schemas.microsoft.com/office/drawing/2014/main" id="{9A32801A-FC1C-CED0-B584-17DB828E760C}"/>
                    </a:ext>
                  </a:extLst>
                </p:cNvPr>
                <p:cNvSpPr/>
                <p:nvPr/>
              </p:nvSpPr>
              <p:spPr>
                <a:xfrm>
                  <a:off x="10826471" y="4246600"/>
                  <a:ext cx="144609" cy="723883"/>
                </a:xfrm>
                <a:custGeom>
                  <a:avLst/>
                  <a:gdLst>
                    <a:gd name="connsiteX0" fmla="*/ 6929 w 144609"/>
                    <a:gd name="connsiteY0" fmla="*/ 6796 h 723883"/>
                    <a:gd name="connsiteX1" fmla="*/ 27461 w 144609"/>
                    <a:gd name="connsiteY1" fmla="*/ 193380 h 723883"/>
                    <a:gd name="connsiteX2" fmla="*/ 40172 w 144609"/>
                    <a:gd name="connsiteY2" fmla="*/ 379965 h 723883"/>
                    <a:gd name="connsiteX3" fmla="*/ 140879 w 144609"/>
                    <a:gd name="connsiteY3" fmla="*/ 712406 h 723883"/>
                    <a:gd name="connsiteX4" fmla="*/ 135013 w 144609"/>
                    <a:gd name="connsiteY4" fmla="*/ 720931 h 723883"/>
                    <a:gd name="connsiteX5" fmla="*/ 19639 w 144609"/>
                    <a:gd name="connsiteY5" fmla="*/ 416902 h 723883"/>
                    <a:gd name="connsiteX6" fmla="*/ 13773 w 144609"/>
                    <a:gd name="connsiteY6" fmla="*/ 216111 h 723883"/>
                    <a:gd name="connsiteX7" fmla="*/ 85 w 144609"/>
                    <a:gd name="connsiteY7" fmla="*/ 2060 h 723883"/>
                    <a:gd name="connsiteX8" fmla="*/ 6929 w 144609"/>
                    <a:gd name="connsiteY8" fmla="*/ 6796 h 723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609" h="723883">
                      <a:moveTo>
                        <a:pt x="6929" y="6796"/>
                      </a:moveTo>
                      <a:cubicBezTo>
                        <a:pt x="12795" y="69306"/>
                        <a:pt x="22572" y="130869"/>
                        <a:pt x="27461" y="193380"/>
                      </a:cubicBezTo>
                      <a:cubicBezTo>
                        <a:pt x="32350" y="255890"/>
                        <a:pt x="35283" y="318401"/>
                        <a:pt x="40172" y="379965"/>
                      </a:cubicBezTo>
                      <a:cubicBezTo>
                        <a:pt x="47994" y="492672"/>
                        <a:pt x="65593" y="620535"/>
                        <a:pt x="140879" y="712406"/>
                      </a:cubicBezTo>
                      <a:cubicBezTo>
                        <a:pt x="147724" y="719983"/>
                        <a:pt x="144790" y="728508"/>
                        <a:pt x="135013" y="720931"/>
                      </a:cubicBezTo>
                      <a:cubicBezTo>
                        <a:pt x="45061" y="646107"/>
                        <a:pt x="30394" y="523928"/>
                        <a:pt x="19639" y="416902"/>
                      </a:cubicBezTo>
                      <a:cubicBezTo>
                        <a:pt x="12795" y="350603"/>
                        <a:pt x="14750" y="282410"/>
                        <a:pt x="13773" y="216111"/>
                      </a:cubicBezTo>
                      <a:cubicBezTo>
                        <a:pt x="11817" y="144129"/>
                        <a:pt x="3995" y="73094"/>
                        <a:pt x="85" y="2060"/>
                      </a:cubicBezTo>
                      <a:cubicBezTo>
                        <a:pt x="-893" y="-3623"/>
                        <a:pt x="6929" y="3954"/>
                        <a:pt x="6929" y="6796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5" name="Freeform: Shape 126">
                  <a:extLst>
                    <a:ext uri="{FF2B5EF4-FFF2-40B4-BE49-F238E27FC236}">
                      <a16:creationId xmlns:a16="http://schemas.microsoft.com/office/drawing/2014/main" id="{0B153872-2B83-8EEF-DE5F-1C7998406063}"/>
                    </a:ext>
                  </a:extLst>
                </p:cNvPr>
                <p:cNvSpPr/>
                <p:nvPr/>
              </p:nvSpPr>
              <p:spPr>
                <a:xfrm>
                  <a:off x="10811436" y="4991165"/>
                  <a:ext cx="239188" cy="163835"/>
                </a:xfrm>
                <a:custGeom>
                  <a:avLst/>
                  <a:gdLst>
                    <a:gd name="connsiteX0" fmla="*/ 5342 w 239188"/>
                    <a:gd name="connsiteY0" fmla="*/ 2885 h 163835"/>
                    <a:gd name="connsiteX1" fmla="*/ 127560 w 239188"/>
                    <a:gd name="connsiteY1" fmla="*/ 82444 h 163835"/>
                    <a:gd name="connsiteX2" fmla="*/ 236089 w 239188"/>
                    <a:gd name="connsiteY2" fmla="*/ 155372 h 163835"/>
                    <a:gd name="connsiteX3" fmla="*/ 236089 w 239188"/>
                    <a:gd name="connsiteY3" fmla="*/ 162950 h 163835"/>
                    <a:gd name="connsiteX4" fmla="*/ 178403 w 239188"/>
                    <a:gd name="connsiteY4" fmla="*/ 135483 h 163835"/>
                    <a:gd name="connsiteX5" fmla="*/ 99206 w 239188"/>
                    <a:gd name="connsiteY5" fmla="*/ 89074 h 163835"/>
                    <a:gd name="connsiteX6" fmla="*/ 453 w 239188"/>
                    <a:gd name="connsiteY6" fmla="*/ 2885 h 163835"/>
                    <a:gd name="connsiteX7" fmla="*/ 5342 w 239188"/>
                    <a:gd name="connsiteY7" fmla="*/ 2885 h 163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9188" h="163835">
                      <a:moveTo>
                        <a:pt x="5342" y="2885"/>
                      </a:moveTo>
                      <a:cubicBezTo>
                        <a:pt x="32719" y="40770"/>
                        <a:pt x="87472" y="59712"/>
                        <a:pt x="127560" y="82444"/>
                      </a:cubicBezTo>
                      <a:cubicBezTo>
                        <a:pt x="165692" y="105175"/>
                        <a:pt x="203824" y="125064"/>
                        <a:pt x="236089" y="155372"/>
                      </a:cubicBezTo>
                      <a:cubicBezTo>
                        <a:pt x="238045" y="157266"/>
                        <a:pt x="241956" y="166738"/>
                        <a:pt x="236089" y="162950"/>
                      </a:cubicBezTo>
                      <a:cubicBezTo>
                        <a:pt x="217513" y="152531"/>
                        <a:pt x="196002" y="147795"/>
                        <a:pt x="178403" y="135483"/>
                      </a:cubicBezTo>
                      <a:cubicBezTo>
                        <a:pt x="152981" y="118434"/>
                        <a:pt x="125604" y="103280"/>
                        <a:pt x="99206" y="89074"/>
                      </a:cubicBezTo>
                      <a:cubicBezTo>
                        <a:pt x="63029" y="70131"/>
                        <a:pt x="20986" y="37929"/>
                        <a:pt x="453" y="2885"/>
                      </a:cubicBezTo>
                      <a:cubicBezTo>
                        <a:pt x="-1503" y="-1851"/>
                        <a:pt x="3386" y="43"/>
                        <a:pt x="5342" y="2885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6" name="Freeform: Shape 127">
                  <a:extLst>
                    <a:ext uri="{FF2B5EF4-FFF2-40B4-BE49-F238E27FC236}">
                      <a16:creationId xmlns:a16="http://schemas.microsoft.com/office/drawing/2014/main" id="{3F8F3B86-31DD-C03A-9142-3A0E51E481F8}"/>
                    </a:ext>
                  </a:extLst>
                </p:cNvPr>
                <p:cNvSpPr/>
                <p:nvPr/>
              </p:nvSpPr>
              <p:spPr>
                <a:xfrm>
                  <a:off x="10356956" y="3616362"/>
                  <a:ext cx="161418" cy="1475506"/>
                </a:xfrm>
                <a:custGeom>
                  <a:avLst/>
                  <a:gdLst>
                    <a:gd name="connsiteX0" fmla="*/ 282 w 161418"/>
                    <a:gd name="connsiteY0" fmla="*/ 1464824 h 1475506"/>
                    <a:gd name="connsiteX1" fmla="*/ 70679 w 161418"/>
                    <a:gd name="connsiteY1" fmla="*/ 1308547 h 1475506"/>
                    <a:gd name="connsiteX2" fmla="*/ 106855 w 161418"/>
                    <a:gd name="connsiteY2" fmla="*/ 1114387 h 1475506"/>
                    <a:gd name="connsiteX3" fmla="*/ 117611 w 161418"/>
                    <a:gd name="connsiteY3" fmla="*/ 733640 h 1475506"/>
                    <a:gd name="connsiteX4" fmla="*/ 127389 w 161418"/>
                    <a:gd name="connsiteY4" fmla="*/ 562210 h 1475506"/>
                    <a:gd name="connsiteX5" fmla="*/ 141077 w 161418"/>
                    <a:gd name="connsiteY5" fmla="*/ 376573 h 1475506"/>
                    <a:gd name="connsiteX6" fmla="*/ 142054 w 161418"/>
                    <a:gd name="connsiteY6" fmla="*/ 193777 h 1475506"/>
                    <a:gd name="connsiteX7" fmla="*/ 143032 w 161418"/>
                    <a:gd name="connsiteY7" fmla="*/ 1510 h 1475506"/>
                    <a:gd name="connsiteX8" fmla="*/ 151832 w 161418"/>
                    <a:gd name="connsiteY8" fmla="*/ 8140 h 1475506"/>
                    <a:gd name="connsiteX9" fmla="*/ 155743 w 161418"/>
                    <a:gd name="connsiteY9" fmla="*/ 192830 h 1475506"/>
                    <a:gd name="connsiteX10" fmla="*/ 160632 w 161418"/>
                    <a:gd name="connsiteY10" fmla="*/ 390780 h 1475506"/>
                    <a:gd name="connsiteX11" fmla="*/ 148898 w 161418"/>
                    <a:gd name="connsiteY11" fmla="*/ 765843 h 1475506"/>
                    <a:gd name="connsiteX12" fmla="*/ 138144 w 161418"/>
                    <a:gd name="connsiteY12" fmla="*/ 1147536 h 1475506"/>
                    <a:gd name="connsiteX13" fmla="*/ 90234 w 161418"/>
                    <a:gd name="connsiteY13" fmla="*/ 1326543 h 1475506"/>
                    <a:gd name="connsiteX14" fmla="*/ 9081 w 161418"/>
                    <a:gd name="connsiteY14" fmla="*/ 1474295 h 1475506"/>
                    <a:gd name="connsiteX15" fmla="*/ 282 w 161418"/>
                    <a:gd name="connsiteY15" fmla="*/ 1464824 h 1475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1418" h="1475506">
                      <a:moveTo>
                        <a:pt x="282" y="1464824"/>
                      </a:moveTo>
                      <a:cubicBezTo>
                        <a:pt x="29614" y="1413679"/>
                        <a:pt x="53080" y="1364428"/>
                        <a:pt x="70679" y="1308547"/>
                      </a:cubicBezTo>
                      <a:cubicBezTo>
                        <a:pt x="90234" y="1246037"/>
                        <a:pt x="98056" y="1179739"/>
                        <a:pt x="106855" y="1114387"/>
                      </a:cubicBezTo>
                      <a:cubicBezTo>
                        <a:pt x="124455" y="988418"/>
                        <a:pt x="110766" y="859609"/>
                        <a:pt x="117611" y="733640"/>
                      </a:cubicBezTo>
                      <a:cubicBezTo>
                        <a:pt x="120544" y="676813"/>
                        <a:pt x="121522" y="619038"/>
                        <a:pt x="127389" y="562210"/>
                      </a:cubicBezTo>
                      <a:cubicBezTo>
                        <a:pt x="134233" y="500647"/>
                        <a:pt x="139121" y="439084"/>
                        <a:pt x="141077" y="376573"/>
                      </a:cubicBezTo>
                      <a:cubicBezTo>
                        <a:pt x="142054" y="315957"/>
                        <a:pt x="140099" y="255341"/>
                        <a:pt x="142054" y="193777"/>
                      </a:cubicBezTo>
                      <a:cubicBezTo>
                        <a:pt x="144010" y="129372"/>
                        <a:pt x="145965" y="65915"/>
                        <a:pt x="143032" y="1510"/>
                      </a:cubicBezTo>
                      <a:cubicBezTo>
                        <a:pt x="143032" y="-3226"/>
                        <a:pt x="151832" y="4351"/>
                        <a:pt x="151832" y="8140"/>
                      </a:cubicBezTo>
                      <a:cubicBezTo>
                        <a:pt x="156721" y="69704"/>
                        <a:pt x="158676" y="130320"/>
                        <a:pt x="155743" y="192830"/>
                      </a:cubicBezTo>
                      <a:cubicBezTo>
                        <a:pt x="152810" y="259129"/>
                        <a:pt x="158676" y="324481"/>
                        <a:pt x="160632" y="390780"/>
                      </a:cubicBezTo>
                      <a:cubicBezTo>
                        <a:pt x="164543" y="515801"/>
                        <a:pt x="152810" y="640822"/>
                        <a:pt x="148898" y="765843"/>
                      </a:cubicBezTo>
                      <a:cubicBezTo>
                        <a:pt x="144010" y="892758"/>
                        <a:pt x="154765" y="1021568"/>
                        <a:pt x="138144" y="1147536"/>
                      </a:cubicBezTo>
                      <a:cubicBezTo>
                        <a:pt x="129344" y="1209099"/>
                        <a:pt x="113700" y="1269716"/>
                        <a:pt x="90234" y="1326543"/>
                      </a:cubicBezTo>
                      <a:cubicBezTo>
                        <a:pt x="69701" y="1376741"/>
                        <a:pt x="51124" y="1435463"/>
                        <a:pt x="9081" y="1474295"/>
                      </a:cubicBezTo>
                      <a:cubicBezTo>
                        <a:pt x="7126" y="1479031"/>
                        <a:pt x="-1674" y="1468612"/>
                        <a:pt x="282" y="1464824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307" name="Freeform: Shape 128">
                <a:extLst>
                  <a:ext uri="{FF2B5EF4-FFF2-40B4-BE49-F238E27FC236}">
                    <a16:creationId xmlns:a16="http://schemas.microsoft.com/office/drawing/2014/main" id="{1E35CC48-FDB3-E4F5-2698-96E433C86F34}"/>
                  </a:ext>
                </a:extLst>
              </p:cNvPr>
              <p:cNvSpPr/>
              <p:nvPr/>
            </p:nvSpPr>
            <p:spPr>
              <a:xfrm>
                <a:off x="10758865" y="4216457"/>
                <a:ext cx="827397" cy="984427"/>
              </a:xfrm>
              <a:custGeom>
                <a:avLst/>
                <a:gdLst>
                  <a:gd name="connsiteX0" fmla="*/ 284748 w 827397"/>
                  <a:gd name="connsiteY0" fmla="*/ 911138 h 984427"/>
                  <a:gd name="connsiteX1" fmla="*/ 2180 w 827397"/>
                  <a:gd name="connsiteY1" fmla="*/ 620370 h 984427"/>
                  <a:gd name="connsiteX2" fmla="*/ 57912 w 827397"/>
                  <a:gd name="connsiteY2" fmla="*/ 709399 h 984427"/>
                  <a:gd name="connsiteX3" fmla="*/ 131242 w 827397"/>
                  <a:gd name="connsiteY3" fmla="*/ 767174 h 984427"/>
                  <a:gd name="connsiteX4" fmla="*/ 134176 w 827397"/>
                  <a:gd name="connsiteY4" fmla="*/ 763386 h 984427"/>
                  <a:gd name="connsiteX5" fmla="*/ 67690 w 827397"/>
                  <a:gd name="connsiteY5" fmla="*/ 351385 h 984427"/>
                  <a:gd name="connsiteX6" fmla="*/ 86266 w 827397"/>
                  <a:gd name="connsiteY6" fmla="*/ 0 h 984427"/>
                  <a:gd name="connsiteX7" fmla="*/ 89199 w 827397"/>
                  <a:gd name="connsiteY7" fmla="*/ 29361 h 984427"/>
                  <a:gd name="connsiteX8" fmla="*/ 97999 w 827397"/>
                  <a:gd name="connsiteY8" fmla="*/ 303081 h 984427"/>
                  <a:gd name="connsiteX9" fmla="*/ 147865 w 827397"/>
                  <a:gd name="connsiteY9" fmla="*/ 552176 h 984427"/>
                  <a:gd name="connsiteX10" fmla="*/ 237817 w 827397"/>
                  <a:gd name="connsiteY10" fmla="*/ 714135 h 984427"/>
                  <a:gd name="connsiteX11" fmla="*/ 405011 w 827397"/>
                  <a:gd name="connsiteY11" fmla="*/ 835368 h 984427"/>
                  <a:gd name="connsiteX12" fmla="*/ 623049 w 827397"/>
                  <a:gd name="connsiteY12" fmla="*/ 934816 h 984427"/>
                  <a:gd name="connsiteX13" fmla="*/ 827397 w 827397"/>
                  <a:gd name="connsiteY13" fmla="*/ 977437 h 984427"/>
                  <a:gd name="connsiteX14" fmla="*/ 683668 w 827397"/>
                  <a:gd name="connsiteY14" fmla="*/ 979331 h 984427"/>
                  <a:gd name="connsiteX15" fmla="*/ 532118 w 827397"/>
                  <a:gd name="connsiteY15" fmla="*/ 955653 h 984427"/>
                  <a:gd name="connsiteX16" fmla="*/ 352213 w 827397"/>
                  <a:gd name="connsiteY16" fmla="*/ 924398 h 984427"/>
                  <a:gd name="connsiteX17" fmla="*/ 284748 w 827397"/>
                  <a:gd name="connsiteY17" fmla="*/ 911138 h 984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27397" h="984427">
                    <a:moveTo>
                      <a:pt x="284748" y="911138"/>
                    </a:moveTo>
                    <a:cubicBezTo>
                      <a:pt x="135154" y="859993"/>
                      <a:pt x="-20308" y="790852"/>
                      <a:pt x="2180" y="620370"/>
                    </a:cubicBezTo>
                    <a:cubicBezTo>
                      <a:pt x="18802" y="651624"/>
                      <a:pt x="36402" y="681932"/>
                      <a:pt x="57912" y="709399"/>
                    </a:cubicBezTo>
                    <a:cubicBezTo>
                      <a:pt x="75511" y="733078"/>
                      <a:pt x="98977" y="761492"/>
                      <a:pt x="131242" y="767174"/>
                    </a:cubicBezTo>
                    <a:cubicBezTo>
                      <a:pt x="134176" y="767174"/>
                      <a:pt x="136131" y="765280"/>
                      <a:pt x="134176" y="763386"/>
                    </a:cubicBezTo>
                    <a:cubicBezTo>
                      <a:pt x="55956" y="640259"/>
                      <a:pt x="56934" y="490613"/>
                      <a:pt x="67690" y="351385"/>
                    </a:cubicBezTo>
                    <a:cubicBezTo>
                      <a:pt x="76489" y="235835"/>
                      <a:pt x="95066" y="117444"/>
                      <a:pt x="86266" y="0"/>
                    </a:cubicBezTo>
                    <a:cubicBezTo>
                      <a:pt x="87244" y="9471"/>
                      <a:pt x="88222" y="19890"/>
                      <a:pt x="89199" y="29361"/>
                    </a:cubicBezTo>
                    <a:cubicBezTo>
                      <a:pt x="97999" y="120285"/>
                      <a:pt x="91155" y="212157"/>
                      <a:pt x="97999" y="303081"/>
                    </a:cubicBezTo>
                    <a:cubicBezTo>
                      <a:pt x="104844" y="388323"/>
                      <a:pt x="119510" y="471670"/>
                      <a:pt x="147865" y="552176"/>
                    </a:cubicBezTo>
                    <a:cubicBezTo>
                      <a:pt x="168397" y="610898"/>
                      <a:pt x="195774" y="667726"/>
                      <a:pt x="237817" y="714135"/>
                    </a:cubicBezTo>
                    <a:cubicBezTo>
                      <a:pt x="284748" y="766227"/>
                      <a:pt x="343414" y="801271"/>
                      <a:pt x="405011" y="835368"/>
                    </a:cubicBezTo>
                    <a:cubicBezTo>
                      <a:pt x="474431" y="874200"/>
                      <a:pt x="546784" y="909244"/>
                      <a:pt x="623049" y="934816"/>
                    </a:cubicBezTo>
                    <a:cubicBezTo>
                      <a:pt x="688558" y="957547"/>
                      <a:pt x="757977" y="975543"/>
                      <a:pt x="827397" y="977437"/>
                    </a:cubicBezTo>
                    <a:cubicBezTo>
                      <a:pt x="780465" y="987855"/>
                      <a:pt x="730601" y="985014"/>
                      <a:pt x="683668" y="979331"/>
                    </a:cubicBezTo>
                    <a:cubicBezTo>
                      <a:pt x="632826" y="973648"/>
                      <a:pt x="582961" y="965125"/>
                      <a:pt x="532118" y="955653"/>
                    </a:cubicBezTo>
                    <a:cubicBezTo>
                      <a:pt x="472476" y="944288"/>
                      <a:pt x="411856" y="936710"/>
                      <a:pt x="352213" y="924398"/>
                    </a:cubicBezTo>
                    <a:cubicBezTo>
                      <a:pt x="329725" y="921556"/>
                      <a:pt x="307237" y="916821"/>
                      <a:pt x="284748" y="911138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8" name="Freeform: Shape 129">
                <a:extLst>
                  <a:ext uri="{FF2B5EF4-FFF2-40B4-BE49-F238E27FC236}">
                    <a16:creationId xmlns:a16="http://schemas.microsoft.com/office/drawing/2014/main" id="{8B585DDD-C8F5-DEDB-2791-F707EEBE2B73}"/>
                  </a:ext>
                </a:extLst>
              </p:cNvPr>
              <p:cNvSpPr/>
              <p:nvPr/>
            </p:nvSpPr>
            <p:spPr>
              <a:xfrm>
                <a:off x="10759992" y="4864293"/>
                <a:ext cx="822359" cy="338860"/>
              </a:xfrm>
              <a:custGeom>
                <a:avLst/>
                <a:gdLst>
                  <a:gd name="connsiteX0" fmla="*/ 1054 w 822359"/>
                  <a:gd name="connsiteY0" fmla="*/ 5683 h 338860"/>
                  <a:gd name="connsiteX1" fmla="*/ 113495 w 822359"/>
                  <a:gd name="connsiteY1" fmla="*/ 126916 h 338860"/>
                  <a:gd name="connsiteX2" fmla="*/ 313933 w 822359"/>
                  <a:gd name="connsiteY2" fmla="*/ 194162 h 338860"/>
                  <a:gd name="connsiteX3" fmla="*/ 444950 w 822359"/>
                  <a:gd name="connsiteY3" fmla="*/ 239624 h 338860"/>
                  <a:gd name="connsiteX4" fmla="*/ 574990 w 822359"/>
                  <a:gd name="connsiteY4" fmla="*/ 281297 h 338860"/>
                  <a:gd name="connsiteX5" fmla="*/ 634633 w 822359"/>
                  <a:gd name="connsiteY5" fmla="*/ 293611 h 338860"/>
                  <a:gd name="connsiteX6" fmla="*/ 816493 w 822359"/>
                  <a:gd name="connsiteY6" fmla="*/ 331495 h 338860"/>
                  <a:gd name="connsiteX7" fmla="*/ 822360 w 822359"/>
                  <a:gd name="connsiteY7" fmla="*/ 333390 h 338860"/>
                  <a:gd name="connsiteX8" fmla="*/ 684498 w 822359"/>
                  <a:gd name="connsiteY8" fmla="*/ 334337 h 338860"/>
                  <a:gd name="connsiteX9" fmla="*/ 532947 w 822359"/>
                  <a:gd name="connsiteY9" fmla="*/ 310659 h 338860"/>
                  <a:gd name="connsiteX10" fmla="*/ 353043 w 822359"/>
                  <a:gd name="connsiteY10" fmla="*/ 279403 h 338860"/>
                  <a:gd name="connsiteX11" fmla="*/ 284600 w 822359"/>
                  <a:gd name="connsiteY11" fmla="*/ 264249 h 338860"/>
                  <a:gd name="connsiteX12" fmla="*/ 77 w 822359"/>
                  <a:gd name="connsiteY12" fmla="*/ 0 h 338860"/>
                  <a:gd name="connsiteX13" fmla="*/ 1054 w 822359"/>
                  <a:gd name="connsiteY13" fmla="*/ 5683 h 338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22359" h="338860">
                    <a:moveTo>
                      <a:pt x="1054" y="5683"/>
                    </a:moveTo>
                    <a:cubicBezTo>
                      <a:pt x="22564" y="58722"/>
                      <a:pt x="61674" y="100396"/>
                      <a:pt x="113495" y="126916"/>
                    </a:cubicBezTo>
                    <a:cubicBezTo>
                      <a:pt x="176070" y="159118"/>
                      <a:pt x="246468" y="172377"/>
                      <a:pt x="313933" y="194162"/>
                    </a:cubicBezTo>
                    <a:cubicBezTo>
                      <a:pt x="357931" y="208369"/>
                      <a:pt x="400952" y="223522"/>
                      <a:pt x="444950" y="239624"/>
                    </a:cubicBezTo>
                    <a:cubicBezTo>
                      <a:pt x="487971" y="255725"/>
                      <a:pt x="530014" y="270879"/>
                      <a:pt x="574990" y="281297"/>
                    </a:cubicBezTo>
                    <a:cubicBezTo>
                      <a:pt x="594545" y="286033"/>
                      <a:pt x="614100" y="289822"/>
                      <a:pt x="634633" y="293611"/>
                    </a:cubicBezTo>
                    <a:cubicBezTo>
                      <a:pt x="693297" y="313500"/>
                      <a:pt x="753918" y="328654"/>
                      <a:pt x="816493" y="331495"/>
                    </a:cubicBezTo>
                    <a:cubicBezTo>
                      <a:pt x="818449" y="331495"/>
                      <a:pt x="820404" y="332442"/>
                      <a:pt x="822360" y="333390"/>
                    </a:cubicBezTo>
                    <a:cubicBezTo>
                      <a:pt x="777383" y="341914"/>
                      <a:pt x="729474" y="339072"/>
                      <a:pt x="684498" y="334337"/>
                    </a:cubicBezTo>
                    <a:cubicBezTo>
                      <a:pt x="633655" y="328654"/>
                      <a:pt x="583790" y="320130"/>
                      <a:pt x="532947" y="310659"/>
                    </a:cubicBezTo>
                    <a:cubicBezTo>
                      <a:pt x="473305" y="299293"/>
                      <a:pt x="412684" y="291716"/>
                      <a:pt x="353043" y="279403"/>
                    </a:cubicBezTo>
                    <a:cubicBezTo>
                      <a:pt x="330554" y="274668"/>
                      <a:pt x="307088" y="268985"/>
                      <a:pt x="284600" y="264249"/>
                    </a:cubicBezTo>
                    <a:cubicBezTo>
                      <a:pt x="142827" y="214999"/>
                      <a:pt x="-3835" y="151541"/>
                      <a:pt x="77" y="0"/>
                    </a:cubicBezTo>
                    <a:cubicBezTo>
                      <a:pt x="77" y="947"/>
                      <a:pt x="77" y="3789"/>
                      <a:pt x="1054" y="5683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9" name="Freeform: Shape 130">
                <a:extLst>
                  <a:ext uri="{FF2B5EF4-FFF2-40B4-BE49-F238E27FC236}">
                    <a16:creationId xmlns:a16="http://schemas.microsoft.com/office/drawing/2014/main" id="{BF08574E-E1B6-5213-0B8F-F3C6B5D4819D}"/>
                  </a:ext>
                </a:extLst>
              </p:cNvPr>
              <p:cNvSpPr/>
              <p:nvPr/>
            </p:nvSpPr>
            <p:spPr>
              <a:xfrm>
                <a:off x="9672816" y="928026"/>
                <a:ext cx="1765807" cy="4377619"/>
              </a:xfrm>
              <a:custGeom>
                <a:avLst/>
                <a:gdLst>
                  <a:gd name="connsiteX0" fmla="*/ 0 w 1765807"/>
                  <a:gd name="connsiteY0" fmla="*/ 4260186 h 4377619"/>
                  <a:gd name="connsiteX1" fmla="*/ 339278 w 1765807"/>
                  <a:gd name="connsiteY1" fmla="*/ 4033822 h 4377619"/>
                  <a:gd name="connsiteX2" fmla="*/ 657045 w 1765807"/>
                  <a:gd name="connsiteY2" fmla="*/ 3194666 h 4377619"/>
                  <a:gd name="connsiteX3" fmla="*/ 657045 w 1765807"/>
                  <a:gd name="connsiteY3" fmla="*/ 3067750 h 4377619"/>
                  <a:gd name="connsiteX4" fmla="*/ 642378 w 1765807"/>
                  <a:gd name="connsiteY4" fmla="*/ 2937994 h 4377619"/>
                  <a:gd name="connsiteX5" fmla="*/ 657045 w 1765807"/>
                  <a:gd name="connsiteY5" fmla="*/ 2132935 h 4377619"/>
                  <a:gd name="connsiteX6" fmla="*/ 690288 w 1765807"/>
                  <a:gd name="connsiteY6" fmla="*/ 679092 h 4377619"/>
                  <a:gd name="connsiteX7" fmla="*/ 648245 w 1765807"/>
                  <a:gd name="connsiteY7" fmla="*/ 255725 h 4377619"/>
                  <a:gd name="connsiteX8" fmla="*/ 624779 w 1765807"/>
                  <a:gd name="connsiteY8" fmla="*/ 144911 h 4377619"/>
                  <a:gd name="connsiteX9" fmla="*/ 605224 w 1765807"/>
                  <a:gd name="connsiteY9" fmla="*/ 67246 h 4377619"/>
                  <a:gd name="connsiteX10" fmla="*/ 730376 w 1765807"/>
                  <a:gd name="connsiteY10" fmla="*/ 15154 h 4377619"/>
                  <a:gd name="connsiteX11" fmla="*/ 738198 w 1765807"/>
                  <a:gd name="connsiteY11" fmla="*/ 15154 h 4377619"/>
                  <a:gd name="connsiteX12" fmla="*/ 766552 w 1765807"/>
                  <a:gd name="connsiteY12" fmla="*/ 41674 h 4377619"/>
                  <a:gd name="connsiteX13" fmla="*/ 797840 w 1765807"/>
                  <a:gd name="connsiteY13" fmla="*/ 414843 h 4377619"/>
                  <a:gd name="connsiteX14" fmla="*/ 890726 w 1765807"/>
                  <a:gd name="connsiteY14" fmla="*/ 903561 h 4377619"/>
                  <a:gd name="connsiteX15" fmla="*/ 947435 w 1765807"/>
                  <a:gd name="connsiteY15" fmla="*/ 1087304 h 4377619"/>
                  <a:gd name="connsiteX16" fmla="*/ 967968 w 1765807"/>
                  <a:gd name="connsiteY16" fmla="*/ 1155497 h 4377619"/>
                  <a:gd name="connsiteX17" fmla="*/ 974812 w 1765807"/>
                  <a:gd name="connsiteY17" fmla="*/ 1137502 h 4377619"/>
                  <a:gd name="connsiteX18" fmla="*/ 978723 w 1765807"/>
                  <a:gd name="connsiteY18" fmla="*/ 1083516 h 4377619"/>
                  <a:gd name="connsiteX19" fmla="*/ 986544 w 1765807"/>
                  <a:gd name="connsiteY19" fmla="*/ 1023846 h 4377619"/>
                  <a:gd name="connsiteX20" fmla="*/ 1131251 w 1765807"/>
                  <a:gd name="connsiteY20" fmla="*/ 483983 h 4377619"/>
                  <a:gd name="connsiteX21" fmla="*/ 1555593 w 1765807"/>
                  <a:gd name="connsiteY21" fmla="*/ 92819 h 4377619"/>
                  <a:gd name="connsiteX22" fmla="*/ 1701276 w 1765807"/>
                  <a:gd name="connsiteY22" fmla="*/ 0 h 4377619"/>
                  <a:gd name="connsiteX23" fmla="*/ 1765807 w 1765807"/>
                  <a:gd name="connsiteY23" fmla="*/ 23678 h 4377619"/>
                  <a:gd name="connsiteX24" fmla="*/ 1382531 w 1765807"/>
                  <a:gd name="connsiteY24" fmla="*/ 305923 h 4377619"/>
                  <a:gd name="connsiteX25" fmla="*/ 1132229 w 1765807"/>
                  <a:gd name="connsiteY25" fmla="*/ 673409 h 4377619"/>
                  <a:gd name="connsiteX26" fmla="*/ 1121474 w 1765807"/>
                  <a:gd name="connsiteY26" fmla="*/ 789905 h 4377619"/>
                  <a:gd name="connsiteX27" fmla="*/ 1113651 w 1765807"/>
                  <a:gd name="connsiteY27" fmla="*/ 919662 h 4377619"/>
                  <a:gd name="connsiteX28" fmla="*/ 1110718 w 1765807"/>
                  <a:gd name="connsiteY28" fmla="*/ 1052260 h 4377619"/>
                  <a:gd name="connsiteX29" fmla="*/ 1038365 w 1765807"/>
                  <a:gd name="connsiteY29" fmla="*/ 1486992 h 4377619"/>
                  <a:gd name="connsiteX30" fmla="*/ 965035 w 1765807"/>
                  <a:gd name="connsiteY30" fmla="*/ 1746506 h 4377619"/>
                  <a:gd name="connsiteX31" fmla="*/ 899525 w 1765807"/>
                  <a:gd name="connsiteY31" fmla="*/ 2012649 h 4377619"/>
                  <a:gd name="connsiteX32" fmla="*/ 841838 w 1765807"/>
                  <a:gd name="connsiteY32" fmla="*/ 2553459 h 4377619"/>
                  <a:gd name="connsiteX33" fmla="*/ 847705 w 1765807"/>
                  <a:gd name="connsiteY33" fmla="*/ 2554407 h 4377619"/>
                  <a:gd name="connsiteX34" fmla="*/ 918102 w 1765807"/>
                  <a:gd name="connsiteY34" fmla="*/ 2343197 h 4377619"/>
                  <a:gd name="connsiteX35" fmla="*/ 893659 w 1765807"/>
                  <a:gd name="connsiteY35" fmla="*/ 2479583 h 4377619"/>
                  <a:gd name="connsiteX36" fmla="*/ 849661 w 1765807"/>
                  <a:gd name="connsiteY36" fmla="*/ 2618811 h 4377619"/>
                  <a:gd name="connsiteX37" fmla="*/ 857482 w 1765807"/>
                  <a:gd name="connsiteY37" fmla="*/ 2746674 h 4377619"/>
                  <a:gd name="connsiteX38" fmla="*/ 906369 w 1765807"/>
                  <a:gd name="connsiteY38" fmla="*/ 2866959 h 4377619"/>
                  <a:gd name="connsiteX39" fmla="*/ 912236 w 1765807"/>
                  <a:gd name="connsiteY39" fmla="*/ 2866012 h 4377619"/>
                  <a:gd name="connsiteX40" fmla="*/ 976767 w 1765807"/>
                  <a:gd name="connsiteY40" fmla="*/ 2651961 h 4377619"/>
                  <a:gd name="connsiteX41" fmla="*/ 974812 w 1765807"/>
                  <a:gd name="connsiteY41" fmla="*/ 2872642 h 4377619"/>
                  <a:gd name="connsiteX42" fmla="*/ 962101 w 1765807"/>
                  <a:gd name="connsiteY42" fmla="*/ 3152992 h 4377619"/>
                  <a:gd name="connsiteX43" fmla="*/ 930813 w 1765807"/>
                  <a:gd name="connsiteY43" fmla="*/ 3408716 h 4377619"/>
                  <a:gd name="connsiteX44" fmla="*/ 918102 w 1765807"/>
                  <a:gd name="connsiteY44" fmla="*/ 3925849 h 4377619"/>
                  <a:gd name="connsiteX45" fmla="*/ 923969 w 1765807"/>
                  <a:gd name="connsiteY45" fmla="*/ 3924902 h 4377619"/>
                  <a:gd name="connsiteX46" fmla="*/ 1007078 w 1765807"/>
                  <a:gd name="connsiteY46" fmla="*/ 3479751 h 4377619"/>
                  <a:gd name="connsiteX47" fmla="*/ 981656 w 1765807"/>
                  <a:gd name="connsiteY47" fmla="*/ 3959945 h 4377619"/>
                  <a:gd name="connsiteX48" fmla="*/ 1074541 w 1765807"/>
                  <a:gd name="connsiteY48" fmla="*/ 4143689 h 4377619"/>
                  <a:gd name="connsiteX49" fmla="*/ 1238803 w 1765807"/>
                  <a:gd name="connsiteY49" fmla="*/ 4258291 h 4377619"/>
                  <a:gd name="connsiteX50" fmla="*/ 1587858 w 1765807"/>
                  <a:gd name="connsiteY50" fmla="*/ 4355845 h 4377619"/>
                  <a:gd name="connsiteX51" fmla="*/ 1591769 w 1765807"/>
                  <a:gd name="connsiteY51" fmla="*/ 4368159 h 4377619"/>
                  <a:gd name="connsiteX52" fmla="*/ 1590791 w 1765807"/>
                  <a:gd name="connsiteY52" fmla="*/ 4374788 h 4377619"/>
                  <a:gd name="connsiteX53" fmla="*/ 1525282 w 1765807"/>
                  <a:gd name="connsiteY53" fmla="*/ 4368159 h 4377619"/>
                  <a:gd name="connsiteX54" fmla="*/ 1463684 w 1765807"/>
                  <a:gd name="connsiteY54" fmla="*/ 4372894 h 4377619"/>
                  <a:gd name="connsiteX55" fmla="*/ 1410886 w 1765807"/>
                  <a:gd name="connsiteY55" fmla="*/ 4368159 h 4377619"/>
                  <a:gd name="connsiteX56" fmla="*/ 1361999 w 1765807"/>
                  <a:gd name="connsiteY56" fmla="*/ 4359634 h 4377619"/>
                  <a:gd name="connsiteX57" fmla="*/ 1310178 w 1765807"/>
                  <a:gd name="connsiteY57" fmla="*/ 4354899 h 4377619"/>
                  <a:gd name="connsiteX58" fmla="*/ 1214359 w 1765807"/>
                  <a:gd name="connsiteY58" fmla="*/ 4320802 h 4377619"/>
                  <a:gd name="connsiteX59" fmla="*/ 1115607 w 1765807"/>
                  <a:gd name="connsiteY59" fmla="*/ 4284811 h 4377619"/>
                  <a:gd name="connsiteX60" fmla="*/ 999255 w 1765807"/>
                  <a:gd name="connsiteY60" fmla="*/ 4253556 h 4377619"/>
                  <a:gd name="connsiteX61" fmla="*/ 908325 w 1765807"/>
                  <a:gd name="connsiteY61" fmla="*/ 4236508 h 4377619"/>
                  <a:gd name="connsiteX62" fmla="*/ 474206 w 1765807"/>
                  <a:gd name="connsiteY62" fmla="*/ 4336903 h 4377619"/>
                  <a:gd name="connsiteX63" fmla="*/ 517227 w 1765807"/>
                  <a:gd name="connsiteY63" fmla="*/ 4265868 h 4377619"/>
                  <a:gd name="connsiteX64" fmla="*/ 0 w 1765807"/>
                  <a:gd name="connsiteY64" fmla="*/ 4260186 h 4377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765807" h="4377619">
                    <a:moveTo>
                      <a:pt x="0" y="4260186"/>
                    </a:moveTo>
                    <a:cubicBezTo>
                      <a:pt x="44976" y="4201464"/>
                      <a:pt x="261058" y="4070760"/>
                      <a:pt x="339278" y="4033822"/>
                    </a:cubicBezTo>
                    <a:cubicBezTo>
                      <a:pt x="665844" y="3879440"/>
                      <a:pt x="657045" y="3458915"/>
                      <a:pt x="657045" y="3194666"/>
                    </a:cubicBezTo>
                    <a:lnTo>
                      <a:pt x="657045" y="3067750"/>
                    </a:lnTo>
                    <a:cubicBezTo>
                      <a:pt x="657045" y="3024182"/>
                      <a:pt x="647267" y="2981562"/>
                      <a:pt x="642378" y="2937994"/>
                    </a:cubicBezTo>
                    <a:cubicBezTo>
                      <a:pt x="613046" y="2674692"/>
                      <a:pt x="642378" y="2396236"/>
                      <a:pt x="657045" y="2132935"/>
                    </a:cubicBezTo>
                    <a:cubicBezTo>
                      <a:pt x="684421" y="1648952"/>
                      <a:pt x="714731" y="1164021"/>
                      <a:pt x="690288" y="679092"/>
                    </a:cubicBezTo>
                    <a:cubicBezTo>
                      <a:pt x="683443" y="537969"/>
                      <a:pt x="669755" y="395900"/>
                      <a:pt x="648245" y="255725"/>
                    </a:cubicBezTo>
                    <a:cubicBezTo>
                      <a:pt x="642378" y="218787"/>
                      <a:pt x="638467" y="179007"/>
                      <a:pt x="624779" y="144911"/>
                    </a:cubicBezTo>
                    <a:cubicBezTo>
                      <a:pt x="615002" y="120285"/>
                      <a:pt x="607180" y="93766"/>
                      <a:pt x="605224" y="67246"/>
                    </a:cubicBezTo>
                    <a:cubicBezTo>
                      <a:pt x="600335" y="-947"/>
                      <a:pt x="685399" y="15154"/>
                      <a:pt x="730376" y="15154"/>
                    </a:cubicBezTo>
                    <a:cubicBezTo>
                      <a:pt x="733309" y="15154"/>
                      <a:pt x="735264" y="15154"/>
                      <a:pt x="738198" y="15154"/>
                    </a:cubicBezTo>
                    <a:cubicBezTo>
                      <a:pt x="750908" y="15154"/>
                      <a:pt x="764597" y="30308"/>
                      <a:pt x="766552" y="41674"/>
                    </a:cubicBezTo>
                    <a:cubicBezTo>
                      <a:pt x="786107" y="166695"/>
                      <a:pt x="788062" y="289822"/>
                      <a:pt x="797840" y="414843"/>
                    </a:cubicBezTo>
                    <a:cubicBezTo>
                      <a:pt x="811529" y="577749"/>
                      <a:pt x="836949" y="744443"/>
                      <a:pt x="890726" y="903561"/>
                    </a:cubicBezTo>
                    <a:cubicBezTo>
                      <a:pt x="911258" y="964177"/>
                      <a:pt x="929836" y="1025741"/>
                      <a:pt x="947435" y="1087304"/>
                    </a:cubicBezTo>
                    <a:cubicBezTo>
                      <a:pt x="954279" y="1110035"/>
                      <a:pt x="962101" y="1132766"/>
                      <a:pt x="967968" y="1155497"/>
                    </a:cubicBezTo>
                    <a:cubicBezTo>
                      <a:pt x="971879" y="1149814"/>
                      <a:pt x="974812" y="1144132"/>
                      <a:pt x="974812" y="1137502"/>
                    </a:cubicBezTo>
                    <a:cubicBezTo>
                      <a:pt x="975790" y="1119506"/>
                      <a:pt x="977745" y="1101511"/>
                      <a:pt x="978723" y="1083516"/>
                    </a:cubicBezTo>
                    <a:cubicBezTo>
                      <a:pt x="981656" y="1063626"/>
                      <a:pt x="983611" y="1043736"/>
                      <a:pt x="986544" y="1023846"/>
                    </a:cubicBezTo>
                    <a:cubicBezTo>
                      <a:pt x="1007078" y="838209"/>
                      <a:pt x="1035432" y="649730"/>
                      <a:pt x="1131251" y="483983"/>
                    </a:cubicBezTo>
                    <a:cubicBezTo>
                      <a:pt x="1229025" y="316341"/>
                      <a:pt x="1392309" y="196056"/>
                      <a:pt x="1555593" y="92819"/>
                    </a:cubicBezTo>
                    <a:cubicBezTo>
                      <a:pt x="1604480" y="62510"/>
                      <a:pt x="1653367" y="31255"/>
                      <a:pt x="1701276" y="0"/>
                    </a:cubicBezTo>
                    <a:cubicBezTo>
                      <a:pt x="1722787" y="8524"/>
                      <a:pt x="1744297" y="16101"/>
                      <a:pt x="1765807" y="23678"/>
                    </a:cubicBezTo>
                    <a:cubicBezTo>
                      <a:pt x="1652389" y="133545"/>
                      <a:pt x="1505727" y="206474"/>
                      <a:pt x="1382531" y="305923"/>
                    </a:cubicBezTo>
                    <a:cubicBezTo>
                      <a:pt x="1267157" y="398741"/>
                      <a:pt x="1162539" y="527551"/>
                      <a:pt x="1132229" y="673409"/>
                    </a:cubicBezTo>
                    <a:cubicBezTo>
                      <a:pt x="1124407" y="712241"/>
                      <a:pt x="1123429" y="751073"/>
                      <a:pt x="1121474" y="789905"/>
                    </a:cubicBezTo>
                    <a:cubicBezTo>
                      <a:pt x="1119518" y="833473"/>
                      <a:pt x="1115607" y="876094"/>
                      <a:pt x="1113651" y="919662"/>
                    </a:cubicBezTo>
                    <a:cubicBezTo>
                      <a:pt x="1110718" y="964177"/>
                      <a:pt x="1109740" y="1008692"/>
                      <a:pt x="1110718" y="1052260"/>
                    </a:cubicBezTo>
                    <a:cubicBezTo>
                      <a:pt x="1087253" y="1197171"/>
                      <a:pt x="1069653" y="1343029"/>
                      <a:pt x="1038365" y="1486992"/>
                    </a:cubicBezTo>
                    <a:cubicBezTo>
                      <a:pt x="1018810" y="1575075"/>
                      <a:pt x="991433" y="1660317"/>
                      <a:pt x="965035" y="1746506"/>
                    </a:cubicBezTo>
                    <a:cubicBezTo>
                      <a:pt x="938635" y="1834589"/>
                      <a:pt x="917124" y="1922672"/>
                      <a:pt x="899525" y="2012649"/>
                    </a:cubicBezTo>
                    <a:cubicBezTo>
                      <a:pt x="865304" y="2190709"/>
                      <a:pt x="846727" y="2371611"/>
                      <a:pt x="841838" y="2553459"/>
                    </a:cubicBezTo>
                    <a:cubicBezTo>
                      <a:pt x="841838" y="2556301"/>
                      <a:pt x="846727" y="2557248"/>
                      <a:pt x="847705" y="2554407"/>
                    </a:cubicBezTo>
                    <a:cubicBezTo>
                      <a:pt x="868237" y="2484319"/>
                      <a:pt x="878992" y="2406655"/>
                      <a:pt x="918102" y="2343197"/>
                    </a:cubicBezTo>
                    <a:cubicBezTo>
                      <a:pt x="923969" y="2389606"/>
                      <a:pt x="909303" y="2436015"/>
                      <a:pt x="893659" y="2479583"/>
                    </a:cubicBezTo>
                    <a:cubicBezTo>
                      <a:pt x="877037" y="2525046"/>
                      <a:pt x="857482" y="2570508"/>
                      <a:pt x="849661" y="2618811"/>
                    </a:cubicBezTo>
                    <a:cubicBezTo>
                      <a:pt x="842816" y="2661432"/>
                      <a:pt x="847705" y="2705000"/>
                      <a:pt x="857482" y="2746674"/>
                    </a:cubicBezTo>
                    <a:cubicBezTo>
                      <a:pt x="867260" y="2788348"/>
                      <a:pt x="880948" y="2830968"/>
                      <a:pt x="906369" y="2866959"/>
                    </a:cubicBezTo>
                    <a:cubicBezTo>
                      <a:pt x="907347" y="2868853"/>
                      <a:pt x="911258" y="2868853"/>
                      <a:pt x="912236" y="2866012"/>
                    </a:cubicBezTo>
                    <a:cubicBezTo>
                      <a:pt x="933747" y="2794977"/>
                      <a:pt x="956234" y="2723943"/>
                      <a:pt x="976767" y="2651961"/>
                    </a:cubicBezTo>
                    <a:cubicBezTo>
                      <a:pt x="976767" y="2725837"/>
                      <a:pt x="976767" y="2799713"/>
                      <a:pt x="974812" y="2872642"/>
                    </a:cubicBezTo>
                    <a:cubicBezTo>
                      <a:pt x="972856" y="2966407"/>
                      <a:pt x="969923" y="3059226"/>
                      <a:pt x="962101" y="3152992"/>
                    </a:cubicBezTo>
                    <a:cubicBezTo>
                      <a:pt x="955256" y="3238234"/>
                      <a:pt x="942546" y="3323475"/>
                      <a:pt x="930813" y="3408716"/>
                    </a:cubicBezTo>
                    <a:cubicBezTo>
                      <a:pt x="907347" y="3580147"/>
                      <a:pt x="885837" y="3754419"/>
                      <a:pt x="918102" y="3925849"/>
                    </a:cubicBezTo>
                    <a:cubicBezTo>
                      <a:pt x="919080" y="3929637"/>
                      <a:pt x="923969" y="3927743"/>
                      <a:pt x="923969" y="3924902"/>
                    </a:cubicBezTo>
                    <a:cubicBezTo>
                      <a:pt x="939613" y="3774308"/>
                      <a:pt x="972856" y="3626556"/>
                      <a:pt x="1007078" y="3479751"/>
                    </a:cubicBezTo>
                    <a:cubicBezTo>
                      <a:pt x="1015877" y="3639816"/>
                      <a:pt x="954279" y="3799881"/>
                      <a:pt x="981656" y="3959945"/>
                    </a:cubicBezTo>
                    <a:cubicBezTo>
                      <a:pt x="993389" y="4030033"/>
                      <a:pt x="1025654" y="4091596"/>
                      <a:pt x="1074541" y="4143689"/>
                    </a:cubicBezTo>
                    <a:cubicBezTo>
                      <a:pt x="1120496" y="4192940"/>
                      <a:pt x="1177205" y="4230824"/>
                      <a:pt x="1238803" y="4258291"/>
                    </a:cubicBezTo>
                    <a:cubicBezTo>
                      <a:pt x="1349288" y="4307542"/>
                      <a:pt x="1470528" y="4327432"/>
                      <a:pt x="1587858" y="4355845"/>
                    </a:cubicBezTo>
                    <a:cubicBezTo>
                      <a:pt x="1589813" y="4359634"/>
                      <a:pt x="1590791" y="4363423"/>
                      <a:pt x="1591769" y="4368159"/>
                    </a:cubicBezTo>
                    <a:cubicBezTo>
                      <a:pt x="1591769" y="4370052"/>
                      <a:pt x="1592747" y="4372894"/>
                      <a:pt x="1590791" y="4374788"/>
                    </a:cubicBezTo>
                    <a:cubicBezTo>
                      <a:pt x="1577102" y="4383312"/>
                      <a:pt x="1539948" y="4370052"/>
                      <a:pt x="1525282" y="4368159"/>
                    </a:cubicBezTo>
                    <a:cubicBezTo>
                      <a:pt x="1504749" y="4365317"/>
                      <a:pt x="1484217" y="4371000"/>
                      <a:pt x="1463684" y="4372894"/>
                    </a:cubicBezTo>
                    <a:cubicBezTo>
                      <a:pt x="1446085" y="4374788"/>
                      <a:pt x="1428485" y="4371000"/>
                      <a:pt x="1410886" y="4368159"/>
                    </a:cubicBezTo>
                    <a:cubicBezTo>
                      <a:pt x="1394264" y="4365317"/>
                      <a:pt x="1378620" y="4363423"/>
                      <a:pt x="1361999" y="4359634"/>
                    </a:cubicBezTo>
                    <a:cubicBezTo>
                      <a:pt x="1344399" y="4356793"/>
                      <a:pt x="1327778" y="4358687"/>
                      <a:pt x="1310178" y="4354899"/>
                    </a:cubicBezTo>
                    <a:cubicBezTo>
                      <a:pt x="1277913" y="4348269"/>
                      <a:pt x="1245647" y="4331221"/>
                      <a:pt x="1214359" y="4320802"/>
                    </a:cubicBezTo>
                    <a:cubicBezTo>
                      <a:pt x="1181116" y="4309436"/>
                      <a:pt x="1149828" y="4294283"/>
                      <a:pt x="1115607" y="4284811"/>
                    </a:cubicBezTo>
                    <a:cubicBezTo>
                      <a:pt x="1076497" y="4274392"/>
                      <a:pt x="1037387" y="4263974"/>
                      <a:pt x="999255" y="4253556"/>
                    </a:cubicBezTo>
                    <a:cubicBezTo>
                      <a:pt x="968946" y="4245979"/>
                      <a:pt x="939613" y="4240296"/>
                      <a:pt x="908325" y="4236508"/>
                    </a:cubicBezTo>
                    <a:cubicBezTo>
                      <a:pt x="797840" y="4249767"/>
                      <a:pt x="611091" y="4304700"/>
                      <a:pt x="474206" y="4336903"/>
                    </a:cubicBezTo>
                    <a:cubicBezTo>
                      <a:pt x="488872" y="4313225"/>
                      <a:pt x="503539" y="4289547"/>
                      <a:pt x="517227" y="4265868"/>
                    </a:cubicBezTo>
                    <a:cubicBezTo>
                      <a:pt x="529938" y="4240296"/>
                      <a:pt x="208259" y="4260186"/>
                      <a:pt x="0" y="4260186"/>
                    </a:cubicBezTo>
                    <a:close/>
                  </a:path>
                </a:pathLst>
              </a:custGeom>
              <a:solidFill>
                <a:srgbClr val="6D472C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0" name="Freeform: Shape 131">
                <a:extLst>
                  <a:ext uri="{FF2B5EF4-FFF2-40B4-BE49-F238E27FC236}">
                    <a16:creationId xmlns:a16="http://schemas.microsoft.com/office/drawing/2014/main" id="{CD40C81D-4A4C-DD7E-CB78-B68D2814F675}"/>
                  </a:ext>
                </a:extLst>
              </p:cNvPr>
              <p:cNvSpPr/>
              <p:nvPr/>
            </p:nvSpPr>
            <p:spPr>
              <a:xfrm>
                <a:off x="9672816" y="941524"/>
                <a:ext cx="1591035" cy="4367910"/>
              </a:xfrm>
              <a:custGeom>
                <a:avLst/>
                <a:gdLst>
                  <a:gd name="connsiteX0" fmla="*/ 0 w 1591035"/>
                  <a:gd name="connsiteY0" fmla="*/ 4246688 h 4367910"/>
                  <a:gd name="connsiteX1" fmla="*/ 339278 w 1591035"/>
                  <a:gd name="connsiteY1" fmla="*/ 4020324 h 4367910"/>
                  <a:gd name="connsiteX2" fmla="*/ 657045 w 1591035"/>
                  <a:gd name="connsiteY2" fmla="*/ 3181168 h 4367910"/>
                  <a:gd name="connsiteX3" fmla="*/ 657045 w 1591035"/>
                  <a:gd name="connsiteY3" fmla="*/ 3054253 h 4367910"/>
                  <a:gd name="connsiteX4" fmla="*/ 642378 w 1591035"/>
                  <a:gd name="connsiteY4" fmla="*/ 2924497 h 4367910"/>
                  <a:gd name="connsiteX5" fmla="*/ 657045 w 1591035"/>
                  <a:gd name="connsiteY5" fmla="*/ 2119437 h 4367910"/>
                  <a:gd name="connsiteX6" fmla="*/ 690288 w 1591035"/>
                  <a:gd name="connsiteY6" fmla="*/ 665594 h 4367910"/>
                  <a:gd name="connsiteX7" fmla="*/ 648245 w 1591035"/>
                  <a:gd name="connsiteY7" fmla="*/ 242227 h 4367910"/>
                  <a:gd name="connsiteX8" fmla="*/ 624779 w 1591035"/>
                  <a:gd name="connsiteY8" fmla="*/ 131413 h 4367910"/>
                  <a:gd name="connsiteX9" fmla="*/ 605224 w 1591035"/>
                  <a:gd name="connsiteY9" fmla="*/ 53749 h 4367910"/>
                  <a:gd name="connsiteX10" fmla="*/ 730376 w 1591035"/>
                  <a:gd name="connsiteY10" fmla="*/ 1657 h 4367910"/>
                  <a:gd name="connsiteX11" fmla="*/ 738198 w 1591035"/>
                  <a:gd name="connsiteY11" fmla="*/ 1657 h 4367910"/>
                  <a:gd name="connsiteX12" fmla="*/ 766552 w 1591035"/>
                  <a:gd name="connsiteY12" fmla="*/ 28176 h 4367910"/>
                  <a:gd name="connsiteX13" fmla="*/ 797840 w 1591035"/>
                  <a:gd name="connsiteY13" fmla="*/ 401345 h 4367910"/>
                  <a:gd name="connsiteX14" fmla="*/ 801751 w 1591035"/>
                  <a:gd name="connsiteY14" fmla="*/ 443019 h 4367910"/>
                  <a:gd name="connsiteX15" fmla="*/ 797840 w 1591035"/>
                  <a:gd name="connsiteY15" fmla="*/ 554780 h 4367910"/>
                  <a:gd name="connsiteX16" fmla="*/ 788062 w 1591035"/>
                  <a:gd name="connsiteY16" fmla="*/ 767884 h 4367910"/>
                  <a:gd name="connsiteX17" fmla="*/ 804684 w 1591035"/>
                  <a:gd name="connsiteY17" fmla="*/ 1262285 h 4367910"/>
                  <a:gd name="connsiteX18" fmla="*/ 819350 w 1591035"/>
                  <a:gd name="connsiteY18" fmla="*/ 1509486 h 4367910"/>
                  <a:gd name="connsiteX19" fmla="*/ 814462 w 1591035"/>
                  <a:gd name="connsiteY19" fmla="*/ 1755739 h 4367910"/>
                  <a:gd name="connsiteX20" fmla="*/ 810551 w 1591035"/>
                  <a:gd name="connsiteY20" fmla="*/ 2001046 h 4367910"/>
                  <a:gd name="connsiteX21" fmla="*/ 782196 w 1591035"/>
                  <a:gd name="connsiteY21" fmla="*/ 2252982 h 4367910"/>
                  <a:gd name="connsiteX22" fmla="*/ 764597 w 1591035"/>
                  <a:gd name="connsiteY22" fmla="*/ 2744542 h 4367910"/>
                  <a:gd name="connsiteX23" fmla="*/ 774374 w 1591035"/>
                  <a:gd name="connsiteY23" fmla="*/ 2747383 h 4367910"/>
                  <a:gd name="connsiteX24" fmla="*/ 789040 w 1591035"/>
                  <a:gd name="connsiteY24" fmla="*/ 2706657 h 4367910"/>
                  <a:gd name="connsiteX25" fmla="*/ 796862 w 1591035"/>
                  <a:gd name="connsiteY25" fmla="*/ 2957646 h 4367910"/>
                  <a:gd name="connsiteX26" fmla="*/ 794906 w 1591035"/>
                  <a:gd name="connsiteY26" fmla="*/ 3370594 h 4367910"/>
                  <a:gd name="connsiteX27" fmla="*/ 646289 w 1591035"/>
                  <a:gd name="connsiteY27" fmla="*/ 4169024 h 4367910"/>
                  <a:gd name="connsiteX28" fmla="*/ 655089 w 1591035"/>
                  <a:gd name="connsiteY28" fmla="*/ 4173759 h 4367910"/>
                  <a:gd name="connsiteX29" fmla="*/ 821306 w 1591035"/>
                  <a:gd name="connsiteY29" fmla="*/ 3869731 h 4367910"/>
                  <a:gd name="connsiteX30" fmla="*/ 745042 w 1591035"/>
                  <a:gd name="connsiteY30" fmla="*/ 4169970 h 4367910"/>
                  <a:gd name="connsiteX31" fmla="*/ 752863 w 1591035"/>
                  <a:gd name="connsiteY31" fmla="*/ 4174706 h 4367910"/>
                  <a:gd name="connsiteX32" fmla="*/ 894637 w 1591035"/>
                  <a:gd name="connsiteY32" fmla="*/ 4060104 h 4367910"/>
                  <a:gd name="connsiteX33" fmla="*/ 844772 w 1591035"/>
                  <a:gd name="connsiteY33" fmla="*/ 4145345 h 4367910"/>
                  <a:gd name="connsiteX34" fmla="*/ 850638 w 1591035"/>
                  <a:gd name="connsiteY34" fmla="*/ 4152922 h 4367910"/>
                  <a:gd name="connsiteX35" fmla="*/ 960145 w 1591035"/>
                  <a:gd name="connsiteY35" fmla="*/ 4155764 h 4367910"/>
                  <a:gd name="connsiteX36" fmla="*/ 1058898 w 1591035"/>
                  <a:gd name="connsiteY36" fmla="*/ 4216380 h 4367910"/>
                  <a:gd name="connsiteX37" fmla="*/ 1263246 w 1591035"/>
                  <a:gd name="connsiteY37" fmla="*/ 4315828 h 4367910"/>
                  <a:gd name="connsiteX38" fmla="*/ 1582969 w 1591035"/>
                  <a:gd name="connsiteY38" fmla="*/ 4345190 h 4367910"/>
                  <a:gd name="connsiteX39" fmla="*/ 1586880 w 1591035"/>
                  <a:gd name="connsiteY39" fmla="*/ 4346136 h 4367910"/>
                  <a:gd name="connsiteX40" fmla="*/ 1590791 w 1591035"/>
                  <a:gd name="connsiteY40" fmla="*/ 4358450 h 4367910"/>
                  <a:gd name="connsiteX41" fmla="*/ 1589813 w 1591035"/>
                  <a:gd name="connsiteY41" fmla="*/ 4365079 h 4367910"/>
                  <a:gd name="connsiteX42" fmla="*/ 1524304 w 1591035"/>
                  <a:gd name="connsiteY42" fmla="*/ 4358450 h 4367910"/>
                  <a:gd name="connsiteX43" fmla="*/ 1462706 w 1591035"/>
                  <a:gd name="connsiteY43" fmla="*/ 4363185 h 4367910"/>
                  <a:gd name="connsiteX44" fmla="*/ 1409908 w 1591035"/>
                  <a:gd name="connsiteY44" fmla="*/ 4358450 h 4367910"/>
                  <a:gd name="connsiteX45" fmla="*/ 1361021 w 1591035"/>
                  <a:gd name="connsiteY45" fmla="*/ 4349925 h 4367910"/>
                  <a:gd name="connsiteX46" fmla="*/ 1309200 w 1591035"/>
                  <a:gd name="connsiteY46" fmla="*/ 4345190 h 4367910"/>
                  <a:gd name="connsiteX47" fmla="*/ 1213382 w 1591035"/>
                  <a:gd name="connsiteY47" fmla="*/ 4311093 h 4367910"/>
                  <a:gd name="connsiteX48" fmla="*/ 1114629 w 1591035"/>
                  <a:gd name="connsiteY48" fmla="*/ 4275102 h 4367910"/>
                  <a:gd name="connsiteX49" fmla="*/ 998277 w 1591035"/>
                  <a:gd name="connsiteY49" fmla="*/ 4243846 h 4367910"/>
                  <a:gd name="connsiteX50" fmla="*/ 907347 w 1591035"/>
                  <a:gd name="connsiteY50" fmla="*/ 4226799 h 4367910"/>
                  <a:gd name="connsiteX51" fmla="*/ 473228 w 1591035"/>
                  <a:gd name="connsiteY51" fmla="*/ 4327194 h 4367910"/>
                  <a:gd name="connsiteX52" fmla="*/ 516249 w 1591035"/>
                  <a:gd name="connsiteY52" fmla="*/ 4256159 h 4367910"/>
                  <a:gd name="connsiteX53" fmla="*/ 0 w 1591035"/>
                  <a:gd name="connsiteY53" fmla="*/ 4246688 h 4367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591035" h="4367910">
                    <a:moveTo>
                      <a:pt x="0" y="4246688"/>
                    </a:moveTo>
                    <a:cubicBezTo>
                      <a:pt x="44976" y="4187966"/>
                      <a:pt x="261058" y="4057262"/>
                      <a:pt x="339278" y="4020324"/>
                    </a:cubicBezTo>
                    <a:cubicBezTo>
                      <a:pt x="665844" y="3865942"/>
                      <a:pt x="657045" y="3445417"/>
                      <a:pt x="657045" y="3181168"/>
                    </a:cubicBezTo>
                    <a:lnTo>
                      <a:pt x="657045" y="3054253"/>
                    </a:lnTo>
                    <a:cubicBezTo>
                      <a:pt x="657045" y="3010685"/>
                      <a:pt x="647267" y="2968064"/>
                      <a:pt x="642378" y="2924497"/>
                    </a:cubicBezTo>
                    <a:cubicBezTo>
                      <a:pt x="613046" y="2661194"/>
                      <a:pt x="642378" y="2382739"/>
                      <a:pt x="657045" y="2119437"/>
                    </a:cubicBezTo>
                    <a:cubicBezTo>
                      <a:pt x="684421" y="1635454"/>
                      <a:pt x="714731" y="1150524"/>
                      <a:pt x="690288" y="665594"/>
                    </a:cubicBezTo>
                    <a:cubicBezTo>
                      <a:pt x="683443" y="524472"/>
                      <a:pt x="669755" y="382402"/>
                      <a:pt x="648245" y="242227"/>
                    </a:cubicBezTo>
                    <a:cubicBezTo>
                      <a:pt x="642378" y="205289"/>
                      <a:pt x="638467" y="165510"/>
                      <a:pt x="624779" y="131413"/>
                    </a:cubicBezTo>
                    <a:cubicBezTo>
                      <a:pt x="615002" y="106788"/>
                      <a:pt x="607180" y="80268"/>
                      <a:pt x="605224" y="53749"/>
                    </a:cubicBezTo>
                    <a:cubicBezTo>
                      <a:pt x="600335" y="-14445"/>
                      <a:pt x="685399" y="1657"/>
                      <a:pt x="730376" y="1657"/>
                    </a:cubicBezTo>
                    <a:cubicBezTo>
                      <a:pt x="733309" y="1657"/>
                      <a:pt x="735264" y="1657"/>
                      <a:pt x="738198" y="1657"/>
                    </a:cubicBezTo>
                    <a:cubicBezTo>
                      <a:pt x="750908" y="1657"/>
                      <a:pt x="764597" y="16811"/>
                      <a:pt x="766552" y="28176"/>
                    </a:cubicBezTo>
                    <a:cubicBezTo>
                      <a:pt x="786107" y="153197"/>
                      <a:pt x="788062" y="276324"/>
                      <a:pt x="797840" y="401345"/>
                    </a:cubicBezTo>
                    <a:cubicBezTo>
                      <a:pt x="798817" y="415552"/>
                      <a:pt x="799795" y="429759"/>
                      <a:pt x="801751" y="443019"/>
                    </a:cubicBezTo>
                    <a:cubicBezTo>
                      <a:pt x="798817" y="479956"/>
                      <a:pt x="798817" y="517842"/>
                      <a:pt x="797840" y="554780"/>
                    </a:cubicBezTo>
                    <a:cubicBezTo>
                      <a:pt x="796862" y="625814"/>
                      <a:pt x="790995" y="696849"/>
                      <a:pt x="788062" y="767884"/>
                    </a:cubicBezTo>
                    <a:cubicBezTo>
                      <a:pt x="782196" y="932684"/>
                      <a:pt x="792951" y="1097485"/>
                      <a:pt x="804684" y="1262285"/>
                    </a:cubicBezTo>
                    <a:cubicBezTo>
                      <a:pt x="810551" y="1344686"/>
                      <a:pt x="816417" y="1427085"/>
                      <a:pt x="819350" y="1509486"/>
                    </a:cubicBezTo>
                    <a:cubicBezTo>
                      <a:pt x="821306" y="1591886"/>
                      <a:pt x="816417" y="1673339"/>
                      <a:pt x="814462" y="1755739"/>
                    </a:cubicBezTo>
                    <a:cubicBezTo>
                      <a:pt x="812506" y="1837192"/>
                      <a:pt x="813484" y="1919593"/>
                      <a:pt x="810551" y="2001046"/>
                    </a:cubicBezTo>
                    <a:cubicBezTo>
                      <a:pt x="807618" y="2086287"/>
                      <a:pt x="794906" y="2168687"/>
                      <a:pt x="782196" y="2252982"/>
                    </a:cubicBezTo>
                    <a:cubicBezTo>
                      <a:pt x="757752" y="2415888"/>
                      <a:pt x="757752" y="2580688"/>
                      <a:pt x="764597" y="2744542"/>
                    </a:cubicBezTo>
                    <a:cubicBezTo>
                      <a:pt x="764597" y="2749277"/>
                      <a:pt x="772419" y="2752118"/>
                      <a:pt x="774374" y="2747383"/>
                    </a:cubicBezTo>
                    <a:cubicBezTo>
                      <a:pt x="781218" y="2734123"/>
                      <a:pt x="785129" y="2719916"/>
                      <a:pt x="789040" y="2706657"/>
                    </a:cubicBezTo>
                    <a:cubicBezTo>
                      <a:pt x="786107" y="2790004"/>
                      <a:pt x="794906" y="2874298"/>
                      <a:pt x="796862" y="2957646"/>
                    </a:cubicBezTo>
                    <a:cubicBezTo>
                      <a:pt x="799795" y="3094979"/>
                      <a:pt x="799795" y="3233260"/>
                      <a:pt x="794906" y="3370594"/>
                    </a:cubicBezTo>
                    <a:cubicBezTo>
                      <a:pt x="786107" y="3642420"/>
                      <a:pt x="746019" y="3914246"/>
                      <a:pt x="646289" y="4169024"/>
                    </a:cubicBezTo>
                    <a:cubicBezTo>
                      <a:pt x="644334" y="4174706"/>
                      <a:pt x="651178" y="4176600"/>
                      <a:pt x="655089" y="4173759"/>
                    </a:cubicBezTo>
                    <a:cubicBezTo>
                      <a:pt x="753841" y="4097042"/>
                      <a:pt x="774374" y="3976756"/>
                      <a:pt x="821306" y="3869731"/>
                    </a:cubicBezTo>
                    <a:cubicBezTo>
                      <a:pt x="818373" y="3973915"/>
                      <a:pt x="735264" y="4063892"/>
                      <a:pt x="745042" y="4169970"/>
                    </a:cubicBezTo>
                    <a:cubicBezTo>
                      <a:pt x="745042" y="4173759"/>
                      <a:pt x="748953" y="4176600"/>
                      <a:pt x="752863" y="4174706"/>
                    </a:cubicBezTo>
                    <a:cubicBezTo>
                      <a:pt x="802728" y="4139662"/>
                      <a:pt x="845750" y="4097042"/>
                      <a:pt x="894637" y="4060104"/>
                    </a:cubicBezTo>
                    <a:cubicBezTo>
                      <a:pt x="877037" y="4087571"/>
                      <a:pt x="858460" y="4115037"/>
                      <a:pt x="844772" y="4145345"/>
                    </a:cubicBezTo>
                    <a:cubicBezTo>
                      <a:pt x="842816" y="4149133"/>
                      <a:pt x="845750" y="4153869"/>
                      <a:pt x="850638" y="4152922"/>
                    </a:cubicBezTo>
                    <a:cubicBezTo>
                      <a:pt x="886815" y="4146292"/>
                      <a:pt x="924947" y="4139662"/>
                      <a:pt x="960145" y="4155764"/>
                    </a:cubicBezTo>
                    <a:cubicBezTo>
                      <a:pt x="995344" y="4171865"/>
                      <a:pt x="1026632" y="4195543"/>
                      <a:pt x="1058898" y="4216380"/>
                    </a:cubicBezTo>
                    <a:cubicBezTo>
                      <a:pt x="1123429" y="4256159"/>
                      <a:pt x="1190893" y="4292150"/>
                      <a:pt x="1263246" y="4315828"/>
                    </a:cubicBezTo>
                    <a:cubicBezTo>
                      <a:pt x="1367865" y="4350872"/>
                      <a:pt x="1475417" y="4359396"/>
                      <a:pt x="1582969" y="4345190"/>
                    </a:cubicBezTo>
                    <a:cubicBezTo>
                      <a:pt x="1583946" y="4345190"/>
                      <a:pt x="1585902" y="4346136"/>
                      <a:pt x="1586880" y="4346136"/>
                    </a:cubicBezTo>
                    <a:cubicBezTo>
                      <a:pt x="1588836" y="4349925"/>
                      <a:pt x="1589813" y="4353714"/>
                      <a:pt x="1590791" y="4358450"/>
                    </a:cubicBezTo>
                    <a:cubicBezTo>
                      <a:pt x="1590791" y="4360344"/>
                      <a:pt x="1591769" y="4363185"/>
                      <a:pt x="1589813" y="4365079"/>
                    </a:cubicBezTo>
                    <a:cubicBezTo>
                      <a:pt x="1576125" y="4373603"/>
                      <a:pt x="1538970" y="4360344"/>
                      <a:pt x="1524304" y="4358450"/>
                    </a:cubicBezTo>
                    <a:cubicBezTo>
                      <a:pt x="1503771" y="4355608"/>
                      <a:pt x="1483239" y="4361291"/>
                      <a:pt x="1462706" y="4363185"/>
                    </a:cubicBezTo>
                    <a:cubicBezTo>
                      <a:pt x="1445107" y="4365079"/>
                      <a:pt x="1427507" y="4361291"/>
                      <a:pt x="1409908" y="4358450"/>
                    </a:cubicBezTo>
                    <a:cubicBezTo>
                      <a:pt x="1393287" y="4355608"/>
                      <a:pt x="1377642" y="4353714"/>
                      <a:pt x="1361021" y="4349925"/>
                    </a:cubicBezTo>
                    <a:cubicBezTo>
                      <a:pt x="1343421" y="4347084"/>
                      <a:pt x="1326800" y="4348978"/>
                      <a:pt x="1309200" y="4345190"/>
                    </a:cubicBezTo>
                    <a:cubicBezTo>
                      <a:pt x="1276935" y="4338559"/>
                      <a:pt x="1244670" y="4321512"/>
                      <a:pt x="1213382" y="4311093"/>
                    </a:cubicBezTo>
                    <a:cubicBezTo>
                      <a:pt x="1180138" y="4299727"/>
                      <a:pt x="1148850" y="4284573"/>
                      <a:pt x="1114629" y="4275102"/>
                    </a:cubicBezTo>
                    <a:cubicBezTo>
                      <a:pt x="1075519" y="4264683"/>
                      <a:pt x="1036409" y="4254265"/>
                      <a:pt x="998277" y="4243846"/>
                    </a:cubicBezTo>
                    <a:cubicBezTo>
                      <a:pt x="967968" y="4236270"/>
                      <a:pt x="938635" y="4230587"/>
                      <a:pt x="907347" y="4226799"/>
                    </a:cubicBezTo>
                    <a:cubicBezTo>
                      <a:pt x="796862" y="4240058"/>
                      <a:pt x="610113" y="4294991"/>
                      <a:pt x="473228" y="4327194"/>
                    </a:cubicBezTo>
                    <a:cubicBezTo>
                      <a:pt x="487895" y="4303516"/>
                      <a:pt x="502561" y="4279838"/>
                      <a:pt x="516249" y="4256159"/>
                    </a:cubicBezTo>
                    <a:cubicBezTo>
                      <a:pt x="529938" y="4226799"/>
                      <a:pt x="208259" y="4246688"/>
                      <a:pt x="0" y="4246688"/>
                    </a:cubicBezTo>
                    <a:close/>
                  </a:path>
                </a:pathLst>
              </a:custGeom>
              <a:solidFill>
                <a:srgbClr val="6D472C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1" name="Freeform: Shape 132">
                <a:extLst>
                  <a:ext uri="{FF2B5EF4-FFF2-40B4-BE49-F238E27FC236}">
                    <a16:creationId xmlns:a16="http://schemas.microsoft.com/office/drawing/2014/main" id="{C5B1EFCF-5A5D-170F-E167-F555F5F34B98}"/>
                  </a:ext>
                </a:extLst>
              </p:cNvPr>
              <p:cNvSpPr/>
              <p:nvPr/>
            </p:nvSpPr>
            <p:spPr>
              <a:xfrm>
                <a:off x="9755924" y="4884183"/>
                <a:ext cx="595447" cy="384534"/>
              </a:xfrm>
              <a:custGeom>
                <a:avLst/>
                <a:gdLst>
                  <a:gd name="connsiteX0" fmla="*/ 0 w 595447"/>
                  <a:gd name="connsiteY0" fmla="*/ 304028 h 384534"/>
                  <a:gd name="connsiteX1" fmla="*/ 253236 w 595447"/>
                  <a:gd name="connsiteY1" fmla="*/ 254777 h 384534"/>
                  <a:gd name="connsiteX2" fmla="*/ 380343 w 595447"/>
                  <a:gd name="connsiteY2" fmla="*/ 214998 h 384534"/>
                  <a:gd name="connsiteX3" fmla="*/ 468340 w 595447"/>
                  <a:gd name="connsiteY3" fmla="*/ 147752 h 384534"/>
                  <a:gd name="connsiteX4" fmla="*/ 438030 w 595447"/>
                  <a:gd name="connsiteY4" fmla="*/ 242465 h 384534"/>
                  <a:gd name="connsiteX5" fmla="*/ 446829 w 595447"/>
                  <a:gd name="connsiteY5" fmla="*/ 246253 h 384534"/>
                  <a:gd name="connsiteX6" fmla="*/ 595447 w 595447"/>
                  <a:gd name="connsiteY6" fmla="*/ 0 h 384534"/>
                  <a:gd name="connsiteX7" fmla="*/ 575892 w 595447"/>
                  <a:gd name="connsiteY7" fmla="*/ 91871 h 384534"/>
                  <a:gd name="connsiteX8" fmla="*/ 533849 w 595447"/>
                  <a:gd name="connsiteY8" fmla="*/ 214051 h 384534"/>
                  <a:gd name="connsiteX9" fmla="*/ 399898 w 595447"/>
                  <a:gd name="connsiteY9" fmla="*/ 381693 h 384534"/>
                  <a:gd name="connsiteX10" fmla="*/ 388165 w 595447"/>
                  <a:gd name="connsiteY10" fmla="*/ 384534 h 384534"/>
                  <a:gd name="connsiteX11" fmla="*/ 431186 w 595447"/>
                  <a:gd name="connsiteY11" fmla="*/ 313499 h 384534"/>
                  <a:gd name="connsiteX12" fmla="*/ 0 w 595447"/>
                  <a:gd name="connsiteY12" fmla="*/ 304028 h 384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5447" h="384534">
                    <a:moveTo>
                      <a:pt x="0" y="304028"/>
                    </a:moveTo>
                    <a:cubicBezTo>
                      <a:pt x="83108" y="283191"/>
                      <a:pt x="168172" y="269932"/>
                      <a:pt x="253236" y="254777"/>
                    </a:cubicBezTo>
                    <a:cubicBezTo>
                      <a:pt x="297235" y="247200"/>
                      <a:pt x="341233" y="235835"/>
                      <a:pt x="380343" y="214998"/>
                    </a:cubicBezTo>
                    <a:cubicBezTo>
                      <a:pt x="413586" y="197002"/>
                      <a:pt x="441941" y="173324"/>
                      <a:pt x="468340" y="147752"/>
                    </a:cubicBezTo>
                    <a:cubicBezTo>
                      <a:pt x="455629" y="179007"/>
                      <a:pt x="440963" y="208368"/>
                      <a:pt x="438030" y="242465"/>
                    </a:cubicBezTo>
                    <a:cubicBezTo>
                      <a:pt x="437052" y="247200"/>
                      <a:pt x="443896" y="249095"/>
                      <a:pt x="446829" y="246253"/>
                    </a:cubicBezTo>
                    <a:cubicBezTo>
                      <a:pt x="524071" y="182795"/>
                      <a:pt x="559270" y="89977"/>
                      <a:pt x="595447" y="0"/>
                    </a:cubicBezTo>
                    <a:cubicBezTo>
                      <a:pt x="591536" y="31255"/>
                      <a:pt x="584692" y="61563"/>
                      <a:pt x="575892" y="91871"/>
                    </a:cubicBezTo>
                    <a:cubicBezTo>
                      <a:pt x="564159" y="132597"/>
                      <a:pt x="552426" y="176165"/>
                      <a:pt x="533849" y="214051"/>
                    </a:cubicBezTo>
                    <a:cubicBezTo>
                      <a:pt x="501584" y="278455"/>
                      <a:pt x="439985" y="322023"/>
                      <a:pt x="399898" y="381693"/>
                    </a:cubicBezTo>
                    <a:cubicBezTo>
                      <a:pt x="395987" y="382639"/>
                      <a:pt x="392076" y="383587"/>
                      <a:pt x="388165" y="384534"/>
                    </a:cubicBezTo>
                    <a:cubicBezTo>
                      <a:pt x="402831" y="360856"/>
                      <a:pt x="417498" y="337178"/>
                      <a:pt x="431186" y="313499"/>
                    </a:cubicBezTo>
                    <a:cubicBezTo>
                      <a:pt x="444874" y="287927"/>
                      <a:pt x="200438" y="300240"/>
                      <a:pt x="0" y="304028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2" name="Freeform: Shape 133">
                <a:extLst>
                  <a:ext uri="{FF2B5EF4-FFF2-40B4-BE49-F238E27FC236}">
                    <a16:creationId xmlns:a16="http://schemas.microsoft.com/office/drawing/2014/main" id="{823CC0FB-4945-4AF1-90B3-702B7714E220}"/>
                  </a:ext>
                </a:extLst>
              </p:cNvPr>
              <p:cNvSpPr/>
              <p:nvPr/>
            </p:nvSpPr>
            <p:spPr>
              <a:xfrm>
                <a:off x="9696282" y="4467447"/>
                <a:ext cx="622900" cy="697086"/>
              </a:xfrm>
              <a:custGeom>
                <a:avLst/>
                <a:gdLst>
                  <a:gd name="connsiteX0" fmla="*/ 621846 w 622900"/>
                  <a:gd name="connsiteY0" fmla="*/ 161012 h 697086"/>
                  <a:gd name="connsiteX1" fmla="*/ 504517 w 622900"/>
                  <a:gd name="connsiteY1" fmla="*/ 421472 h 697086"/>
                  <a:gd name="connsiteX2" fmla="*/ 240525 w 622900"/>
                  <a:gd name="connsiteY2" fmla="*/ 571119 h 697086"/>
                  <a:gd name="connsiteX3" fmla="*/ 0 w 622900"/>
                  <a:gd name="connsiteY3" fmla="*/ 697087 h 697086"/>
                  <a:gd name="connsiteX4" fmla="*/ 315812 w 622900"/>
                  <a:gd name="connsiteY4" fmla="*/ 494401 h 697086"/>
                  <a:gd name="connsiteX5" fmla="*/ 618913 w 622900"/>
                  <a:gd name="connsiteY5" fmla="*/ 0 h 697086"/>
                  <a:gd name="connsiteX6" fmla="*/ 621846 w 622900"/>
                  <a:gd name="connsiteY6" fmla="*/ 161012 h 69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900" h="697086">
                    <a:moveTo>
                      <a:pt x="621846" y="161012"/>
                    </a:moveTo>
                    <a:cubicBezTo>
                      <a:pt x="616958" y="262354"/>
                      <a:pt x="584692" y="353279"/>
                      <a:pt x="504517" y="421472"/>
                    </a:cubicBezTo>
                    <a:cubicBezTo>
                      <a:pt x="427275" y="487771"/>
                      <a:pt x="332433" y="528497"/>
                      <a:pt x="240525" y="571119"/>
                    </a:cubicBezTo>
                    <a:cubicBezTo>
                      <a:pt x="158395" y="609004"/>
                      <a:pt x="75287" y="647836"/>
                      <a:pt x="0" y="697087"/>
                    </a:cubicBezTo>
                    <a:cubicBezTo>
                      <a:pt x="72354" y="632682"/>
                      <a:pt x="247369" y="527551"/>
                      <a:pt x="315812" y="494401"/>
                    </a:cubicBezTo>
                    <a:cubicBezTo>
                      <a:pt x="518205" y="398741"/>
                      <a:pt x="591536" y="199844"/>
                      <a:pt x="618913" y="0"/>
                    </a:cubicBezTo>
                    <a:cubicBezTo>
                      <a:pt x="620868" y="53986"/>
                      <a:pt x="624779" y="107025"/>
                      <a:pt x="621846" y="161012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3" name="Freeform: Shape 134">
                <a:extLst>
                  <a:ext uri="{FF2B5EF4-FFF2-40B4-BE49-F238E27FC236}">
                    <a16:creationId xmlns:a16="http://schemas.microsoft.com/office/drawing/2014/main" id="{83D90A3B-13C2-33A9-CE8F-7CD58C8B594F}"/>
                  </a:ext>
                </a:extLst>
              </p:cNvPr>
              <p:cNvSpPr/>
              <p:nvPr/>
            </p:nvSpPr>
            <p:spPr>
              <a:xfrm>
                <a:off x="10218398" y="5171194"/>
                <a:ext cx="325589" cy="78580"/>
              </a:xfrm>
              <a:custGeom>
                <a:avLst/>
                <a:gdLst>
                  <a:gd name="connsiteX0" fmla="*/ 325589 w 325589"/>
                  <a:gd name="connsiteY0" fmla="*/ 916 h 78580"/>
                  <a:gd name="connsiteX1" fmla="*/ 0 w 325589"/>
                  <a:gd name="connsiteY1" fmla="*/ 78581 h 78580"/>
                  <a:gd name="connsiteX2" fmla="*/ 178928 w 325589"/>
                  <a:gd name="connsiteY2" fmla="*/ 16071 h 78580"/>
                  <a:gd name="connsiteX3" fmla="*/ 325589 w 325589"/>
                  <a:gd name="connsiteY3" fmla="*/ 916 h 7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5589" h="78580">
                    <a:moveTo>
                      <a:pt x="325589" y="916"/>
                    </a:moveTo>
                    <a:cubicBezTo>
                      <a:pt x="234659" y="16071"/>
                      <a:pt x="109507" y="50167"/>
                      <a:pt x="0" y="78581"/>
                    </a:cubicBezTo>
                    <a:cubicBezTo>
                      <a:pt x="57687" y="52061"/>
                      <a:pt x="117329" y="30278"/>
                      <a:pt x="178928" y="16071"/>
                    </a:cubicBezTo>
                    <a:cubicBezTo>
                      <a:pt x="225859" y="5652"/>
                      <a:pt x="276702" y="-2872"/>
                      <a:pt x="325589" y="916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4" name="Freeform: Shape 135">
                <a:extLst>
                  <a:ext uri="{FF2B5EF4-FFF2-40B4-BE49-F238E27FC236}">
                    <a16:creationId xmlns:a16="http://schemas.microsoft.com/office/drawing/2014/main" id="{166A813D-3281-DE38-7BAA-17293DBF1A4E}"/>
                  </a:ext>
                </a:extLst>
              </p:cNvPr>
              <p:cNvSpPr/>
              <p:nvPr/>
            </p:nvSpPr>
            <p:spPr>
              <a:xfrm>
                <a:off x="10545942" y="1459365"/>
                <a:ext cx="232703" cy="1200012"/>
              </a:xfrm>
              <a:custGeom>
                <a:avLst/>
                <a:gdLst>
                  <a:gd name="connsiteX0" fmla="*/ 192616 w 232703"/>
                  <a:gd name="connsiteY0" fmla="*/ 201739 h 1200012"/>
                  <a:gd name="connsiteX1" fmla="*/ 160350 w 232703"/>
                  <a:gd name="connsiteY1" fmla="*/ 562595 h 1200012"/>
                  <a:gd name="connsiteX2" fmla="*/ 132973 w 232703"/>
                  <a:gd name="connsiteY2" fmla="*/ 757703 h 1200012"/>
                  <a:gd name="connsiteX3" fmla="*/ 89952 w 232703"/>
                  <a:gd name="connsiteY3" fmla="*/ 915873 h 1200012"/>
                  <a:gd name="connsiteX4" fmla="*/ 0 w 232703"/>
                  <a:gd name="connsiteY4" fmla="*/ 1200012 h 1200012"/>
                  <a:gd name="connsiteX5" fmla="*/ 103641 w 232703"/>
                  <a:gd name="connsiteY5" fmla="*/ 570171 h 1200012"/>
                  <a:gd name="connsiteX6" fmla="*/ 105597 w 232703"/>
                  <a:gd name="connsiteY6" fmla="*/ 552176 h 1200012"/>
                  <a:gd name="connsiteX7" fmla="*/ 113418 w 232703"/>
                  <a:gd name="connsiteY7" fmla="*/ 492507 h 1200012"/>
                  <a:gd name="connsiteX8" fmla="*/ 232703 w 232703"/>
                  <a:gd name="connsiteY8" fmla="*/ 0 h 1200012"/>
                  <a:gd name="connsiteX9" fmla="*/ 192616 w 232703"/>
                  <a:gd name="connsiteY9" fmla="*/ 201739 h 12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2703" h="1200012">
                    <a:moveTo>
                      <a:pt x="192616" y="201739"/>
                    </a:moveTo>
                    <a:cubicBezTo>
                      <a:pt x="173061" y="322024"/>
                      <a:pt x="168172" y="441362"/>
                      <a:pt x="160350" y="562595"/>
                    </a:cubicBezTo>
                    <a:cubicBezTo>
                      <a:pt x="156439" y="627946"/>
                      <a:pt x="150573" y="694246"/>
                      <a:pt x="132973" y="757703"/>
                    </a:cubicBezTo>
                    <a:cubicBezTo>
                      <a:pt x="118307" y="810742"/>
                      <a:pt x="104619" y="863782"/>
                      <a:pt x="89952" y="915873"/>
                    </a:cubicBezTo>
                    <a:cubicBezTo>
                      <a:pt x="64531" y="1011534"/>
                      <a:pt x="38132" y="1108140"/>
                      <a:pt x="0" y="1200012"/>
                    </a:cubicBezTo>
                    <a:cubicBezTo>
                      <a:pt x="38132" y="990697"/>
                      <a:pt x="101686" y="782329"/>
                      <a:pt x="103641" y="570171"/>
                    </a:cubicBezTo>
                    <a:cubicBezTo>
                      <a:pt x="103641" y="564489"/>
                      <a:pt x="104619" y="558806"/>
                      <a:pt x="105597" y="552176"/>
                    </a:cubicBezTo>
                    <a:cubicBezTo>
                      <a:pt x="108530" y="532287"/>
                      <a:pt x="110485" y="512397"/>
                      <a:pt x="113418" y="492507"/>
                    </a:cubicBezTo>
                    <a:cubicBezTo>
                      <a:pt x="131995" y="323918"/>
                      <a:pt x="156439" y="153435"/>
                      <a:pt x="232703" y="0"/>
                    </a:cubicBezTo>
                    <a:cubicBezTo>
                      <a:pt x="217059" y="67246"/>
                      <a:pt x="203371" y="133545"/>
                      <a:pt x="192616" y="201739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315" name="Graphic 25">
                <a:extLst>
                  <a:ext uri="{FF2B5EF4-FFF2-40B4-BE49-F238E27FC236}">
                    <a16:creationId xmlns:a16="http://schemas.microsoft.com/office/drawing/2014/main" id="{4A35BD77-0E6F-0D8A-F280-3EBDF7061E52}"/>
                  </a:ext>
                </a:extLst>
              </p:cNvPr>
              <p:cNvGrpSpPr/>
              <p:nvPr/>
            </p:nvGrpSpPr>
            <p:grpSpPr>
              <a:xfrm>
                <a:off x="10615644" y="1867578"/>
                <a:ext cx="777309" cy="3354404"/>
                <a:chOff x="10615644" y="1867578"/>
                <a:chExt cx="777309" cy="3354404"/>
              </a:xfrm>
              <a:solidFill>
                <a:srgbClr val="743625"/>
              </a:solidFill>
            </p:grpSpPr>
            <p:sp>
              <p:nvSpPr>
                <p:cNvPr id="316" name="Freeform: Shape 137">
                  <a:extLst>
                    <a:ext uri="{FF2B5EF4-FFF2-40B4-BE49-F238E27FC236}">
                      <a16:creationId xmlns:a16="http://schemas.microsoft.com/office/drawing/2014/main" id="{52B568DD-CB18-3487-135D-C74D26ABB682}"/>
                    </a:ext>
                  </a:extLst>
                </p:cNvPr>
                <p:cNvSpPr/>
                <p:nvPr/>
              </p:nvSpPr>
              <p:spPr>
                <a:xfrm>
                  <a:off x="10821666" y="1867578"/>
                  <a:ext cx="81445" cy="1423110"/>
                </a:xfrm>
                <a:custGeom>
                  <a:avLst/>
                  <a:gdLst>
                    <a:gd name="connsiteX0" fmla="*/ 11733 w 81445"/>
                    <a:gd name="connsiteY0" fmla="*/ 341913 h 1423110"/>
                    <a:gd name="connsiteX1" fmla="*/ 15644 w 81445"/>
                    <a:gd name="connsiteY1" fmla="*/ 206474 h 1423110"/>
                    <a:gd name="connsiteX2" fmla="*/ 23466 w 81445"/>
                    <a:gd name="connsiteY2" fmla="*/ 71982 h 1423110"/>
                    <a:gd name="connsiteX3" fmla="*/ 43021 w 81445"/>
                    <a:gd name="connsiteY3" fmla="*/ 0 h 1423110"/>
                    <a:gd name="connsiteX4" fmla="*/ 47909 w 81445"/>
                    <a:gd name="connsiteY4" fmla="*/ 83347 h 1423110"/>
                    <a:gd name="connsiteX5" fmla="*/ 51820 w 81445"/>
                    <a:gd name="connsiteY5" fmla="*/ 286980 h 1423110"/>
                    <a:gd name="connsiteX6" fmla="*/ 43998 w 81445"/>
                    <a:gd name="connsiteY6" fmla="*/ 460304 h 1423110"/>
                    <a:gd name="connsiteX7" fmla="*/ 45954 w 81445"/>
                    <a:gd name="connsiteY7" fmla="*/ 666778 h 1423110"/>
                    <a:gd name="connsiteX8" fmla="*/ 51820 w 81445"/>
                    <a:gd name="connsiteY8" fmla="*/ 858099 h 1423110"/>
                    <a:gd name="connsiteX9" fmla="*/ 72353 w 81445"/>
                    <a:gd name="connsiteY9" fmla="*/ 1043736 h 1423110"/>
                    <a:gd name="connsiteX10" fmla="*/ 80175 w 81445"/>
                    <a:gd name="connsiteY10" fmla="*/ 1130872 h 1423110"/>
                    <a:gd name="connsiteX11" fmla="*/ 79197 w 81445"/>
                    <a:gd name="connsiteY11" fmla="*/ 1230321 h 1423110"/>
                    <a:gd name="connsiteX12" fmla="*/ 65509 w 81445"/>
                    <a:gd name="connsiteY12" fmla="*/ 1420693 h 1423110"/>
                    <a:gd name="connsiteX13" fmla="*/ 52798 w 81445"/>
                    <a:gd name="connsiteY13" fmla="*/ 1412169 h 1423110"/>
                    <a:gd name="connsiteX14" fmla="*/ 54753 w 81445"/>
                    <a:gd name="connsiteY14" fmla="*/ 1214219 h 1423110"/>
                    <a:gd name="connsiteX15" fmla="*/ 51820 w 81445"/>
                    <a:gd name="connsiteY15" fmla="*/ 1121401 h 1423110"/>
                    <a:gd name="connsiteX16" fmla="*/ 38132 w 81445"/>
                    <a:gd name="connsiteY16" fmla="*/ 1021004 h 1423110"/>
                    <a:gd name="connsiteX17" fmla="*/ 5866 w 81445"/>
                    <a:gd name="connsiteY17" fmla="*/ 827791 h 1423110"/>
                    <a:gd name="connsiteX18" fmla="*/ 0 w 81445"/>
                    <a:gd name="connsiteY18" fmla="*/ 740654 h 1423110"/>
                    <a:gd name="connsiteX19" fmla="*/ 11733 w 81445"/>
                    <a:gd name="connsiteY19" fmla="*/ 341913 h 142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1445" h="1423110">
                      <a:moveTo>
                        <a:pt x="11733" y="341913"/>
                      </a:moveTo>
                      <a:cubicBezTo>
                        <a:pt x="12710" y="296451"/>
                        <a:pt x="14666" y="251936"/>
                        <a:pt x="15644" y="206474"/>
                      </a:cubicBezTo>
                      <a:cubicBezTo>
                        <a:pt x="16621" y="161959"/>
                        <a:pt x="15644" y="115549"/>
                        <a:pt x="23466" y="71982"/>
                      </a:cubicBezTo>
                      <a:cubicBezTo>
                        <a:pt x="28355" y="47356"/>
                        <a:pt x="36177" y="23678"/>
                        <a:pt x="43021" y="0"/>
                      </a:cubicBezTo>
                      <a:cubicBezTo>
                        <a:pt x="44976" y="27466"/>
                        <a:pt x="45954" y="55881"/>
                        <a:pt x="47909" y="83347"/>
                      </a:cubicBezTo>
                      <a:cubicBezTo>
                        <a:pt x="51820" y="150594"/>
                        <a:pt x="51820" y="218787"/>
                        <a:pt x="51820" y="286980"/>
                      </a:cubicBezTo>
                      <a:cubicBezTo>
                        <a:pt x="51820" y="344754"/>
                        <a:pt x="45954" y="402529"/>
                        <a:pt x="43998" y="460304"/>
                      </a:cubicBezTo>
                      <a:cubicBezTo>
                        <a:pt x="42043" y="529445"/>
                        <a:pt x="44976" y="598585"/>
                        <a:pt x="45954" y="666778"/>
                      </a:cubicBezTo>
                      <a:cubicBezTo>
                        <a:pt x="46932" y="730236"/>
                        <a:pt x="46932" y="794641"/>
                        <a:pt x="51820" y="858099"/>
                      </a:cubicBezTo>
                      <a:cubicBezTo>
                        <a:pt x="56709" y="919662"/>
                        <a:pt x="69420" y="981225"/>
                        <a:pt x="72353" y="1043736"/>
                      </a:cubicBezTo>
                      <a:cubicBezTo>
                        <a:pt x="73331" y="1073097"/>
                        <a:pt x="78220" y="1101511"/>
                        <a:pt x="80175" y="1130872"/>
                      </a:cubicBezTo>
                      <a:cubicBezTo>
                        <a:pt x="83108" y="1164021"/>
                        <a:pt x="80175" y="1197170"/>
                        <a:pt x="79197" y="1230321"/>
                      </a:cubicBezTo>
                      <a:cubicBezTo>
                        <a:pt x="77242" y="1293778"/>
                        <a:pt x="70398" y="1357235"/>
                        <a:pt x="65509" y="1420693"/>
                      </a:cubicBezTo>
                      <a:cubicBezTo>
                        <a:pt x="65509" y="1428270"/>
                        <a:pt x="52798" y="1415958"/>
                        <a:pt x="52798" y="1412169"/>
                      </a:cubicBezTo>
                      <a:cubicBezTo>
                        <a:pt x="49865" y="1345870"/>
                        <a:pt x="56709" y="1279571"/>
                        <a:pt x="54753" y="1214219"/>
                      </a:cubicBezTo>
                      <a:cubicBezTo>
                        <a:pt x="53776" y="1183911"/>
                        <a:pt x="53776" y="1152656"/>
                        <a:pt x="51820" y="1121401"/>
                      </a:cubicBezTo>
                      <a:cubicBezTo>
                        <a:pt x="48887" y="1087304"/>
                        <a:pt x="42043" y="1054155"/>
                        <a:pt x="38132" y="1021004"/>
                      </a:cubicBezTo>
                      <a:cubicBezTo>
                        <a:pt x="31288" y="955653"/>
                        <a:pt x="14666" y="892196"/>
                        <a:pt x="5866" y="827791"/>
                      </a:cubicBezTo>
                      <a:cubicBezTo>
                        <a:pt x="1955" y="799377"/>
                        <a:pt x="978" y="770016"/>
                        <a:pt x="0" y="740654"/>
                      </a:cubicBezTo>
                      <a:cubicBezTo>
                        <a:pt x="9777" y="607110"/>
                        <a:pt x="8799" y="474511"/>
                        <a:pt x="11733" y="341913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7" name="Freeform: Shape 138">
                  <a:extLst>
                    <a:ext uri="{FF2B5EF4-FFF2-40B4-BE49-F238E27FC236}">
                      <a16:creationId xmlns:a16="http://schemas.microsoft.com/office/drawing/2014/main" id="{6B28321B-AC49-4C60-E543-F336FF846D48}"/>
                    </a:ext>
                  </a:extLst>
                </p:cNvPr>
                <p:cNvSpPr/>
                <p:nvPr/>
              </p:nvSpPr>
              <p:spPr>
                <a:xfrm>
                  <a:off x="10666205" y="2798967"/>
                  <a:ext cx="122260" cy="1599980"/>
                </a:xfrm>
                <a:custGeom>
                  <a:avLst/>
                  <a:gdLst>
                    <a:gd name="connsiteX0" fmla="*/ 21510 w 122260"/>
                    <a:gd name="connsiteY0" fmla="*/ 1368239 h 1599980"/>
                    <a:gd name="connsiteX1" fmla="*/ 41065 w 122260"/>
                    <a:gd name="connsiteY1" fmla="*/ 1160818 h 1599980"/>
                    <a:gd name="connsiteX2" fmla="*/ 55731 w 122260"/>
                    <a:gd name="connsiteY2" fmla="*/ 971392 h 1599980"/>
                    <a:gd name="connsiteX3" fmla="*/ 70397 w 122260"/>
                    <a:gd name="connsiteY3" fmla="*/ 771548 h 1599980"/>
                    <a:gd name="connsiteX4" fmla="*/ 68442 w 122260"/>
                    <a:gd name="connsiteY4" fmla="*/ 582122 h 1599980"/>
                    <a:gd name="connsiteX5" fmla="*/ 83108 w 122260"/>
                    <a:gd name="connsiteY5" fmla="*/ 377542 h 1599980"/>
                    <a:gd name="connsiteX6" fmla="*/ 85063 w 122260"/>
                    <a:gd name="connsiteY6" fmla="*/ 278094 h 1599980"/>
                    <a:gd name="connsiteX7" fmla="*/ 84085 w 122260"/>
                    <a:gd name="connsiteY7" fmla="*/ 188116 h 1599980"/>
                    <a:gd name="connsiteX8" fmla="*/ 82130 w 122260"/>
                    <a:gd name="connsiteY8" fmla="*/ 99087 h 1599980"/>
                    <a:gd name="connsiteX9" fmla="*/ 74308 w 122260"/>
                    <a:gd name="connsiteY9" fmla="*/ 1533 h 1599980"/>
                    <a:gd name="connsiteX10" fmla="*/ 81152 w 122260"/>
                    <a:gd name="connsiteY10" fmla="*/ 6268 h 1599980"/>
                    <a:gd name="connsiteX11" fmla="*/ 106574 w 122260"/>
                    <a:gd name="connsiteY11" fmla="*/ 121818 h 1599980"/>
                    <a:gd name="connsiteX12" fmla="*/ 118307 w 122260"/>
                    <a:gd name="connsiteY12" fmla="*/ 210848 h 1599980"/>
                    <a:gd name="connsiteX13" fmla="*/ 120262 w 122260"/>
                    <a:gd name="connsiteY13" fmla="*/ 403115 h 1599980"/>
                    <a:gd name="connsiteX14" fmla="*/ 88974 w 122260"/>
                    <a:gd name="connsiteY14" fmla="*/ 596330 h 1599980"/>
                    <a:gd name="connsiteX15" fmla="*/ 87996 w 122260"/>
                    <a:gd name="connsiteY15" fmla="*/ 782914 h 1599980"/>
                    <a:gd name="connsiteX16" fmla="*/ 86041 w 122260"/>
                    <a:gd name="connsiteY16" fmla="*/ 884257 h 1599980"/>
                    <a:gd name="connsiteX17" fmla="*/ 88974 w 122260"/>
                    <a:gd name="connsiteY17" fmla="*/ 993176 h 1599980"/>
                    <a:gd name="connsiteX18" fmla="*/ 76264 w 122260"/>
                    <a:gd name="connsiteY18" fmla="*/ 1184496 h 1599980"/>
                    <a:gd name="connsiteX19" fmla="*/ 45953 w 122260"/>
                    <a:gd name="connsiteY19" fmla="*/ 1374870 h 1599980"/>
                    <a:gd name="connsiteX20" fmla="*/ 11732 w 122260"/>
                    <a:gd name="connsiteY20" fmla="*/ 1597445 h 1599980"/>
                    <a:gd name="connsiteX21" fmla="*/ 0 w 122260"/>
                    <a:gd name="connsiteY21" fmla="*/ 1588920 h 1599980"/>
                    <a:gd name="connsiteX22" fmla="*/ 21510 w 122260"/>
                    <a:gd name="connsiteY22" fmla="*/ 1368239 h 1599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22260" h="1599980">
                      <a:moveTo>
                        <a:pt x="21510" y="1368239"/>
                      </a:moveTo>
                      <a:cubicBezTo>
                        <a:pt x="26399" y="1299099"/>
                        <a:pt x="32265" y="1229958"/>
                        <a:pt x="41065" y="1160818"/>
                      </a:cubicBezTo>
                      <a:cubicBezTo>
                        <a:pt x="48887" y="1097361"/>
                        <a:pt x="47909" y="1033903"/>
                        <a:pt x="55731" y="971392"/>
                      </a:cubicBezTo>
                      <a:cubicBezTo>
                        <a:pt x="64531" y="906040"/>
                        <a:pt x="71375" y="836900"/>
                        <a:pt x="70397" y="771548"/>
                      </a:cubicBezTo>
                      <a:cubicBezTo>
                        <a:pt x="69420" y="708091"/>
                        <a:pt x="67464" y="645580"/>
                        <a:pt x="68442" y="582122"/>
                      </a:cubicBezTo>
                      <a:cubicBezTo>
                        <a:pt x="69420" y="513929"/>
                        <a:pt x="81152" y="445736"/>
                        <a:pt x="83108" y="377542"/>
                      </a:cubicBezTo>
                      <a:cubicBezTo>
                        <a:pt x="84085" y="344393"/>
                        <a:pt x="82130" y="311244"/>
                        <a:pt x="85063" y="278094"/>
                      </a:cubicBezTo>
                      <a:cubicBezTo>
                        <a:pt x="87996" y="248733"/>
                        <a:pt x="84085" y="217478"/>
                        <a:pt x="84085" y="188116"/>
                      </a:cubicBezTo>
                      <a:cubicBezTo>
                        <a:pt x="84085" y="158756"/>
                        <a:pt x="85063" y="128448"/>
                        <a:pt x="82130" y="99087"/>
                      </a:cubicBezTo>
                      <a:cubicBezTo>
                        <a:pt x="79197" y="66884"/>
                        <a:pt x="73331" y="34682"/>
                        <a:pt x="74308" y="1533"/>
                      </a:cubicBezTo>
                      <a:cubicBezTo>
                        <a:pt x="74308" y="-3203"/>
                        <a:pt x="81152" y="4374"/>
                        <a:pt x="81152" y="6268"/>
                      </a:cubicBezTo>
                      <a:cubicBezTo>
                        <a:pt x="84085" y="46047"/>
                        <a:pt x="98752" y="82985"/>
                        <a:pt x="106574" y="121818"/>
                      </a:cubicBezTo>
                      <a:cubicBezTo>
                        <a:pt x="112440" y="151179"/>
                        <a:pt x="114396" y="181487"/>
                        <a:pt x="118307" y="210848"/>
                      </a:cubicBezTo>
                      <a:cubicBezTo>
                        <a:pt x="125151" y="275253"/>
                        <a:pt x="121240" y="338710"/>
                        <a:pt x="120262" y="403115"/>
                      </a:cubicBezTo>
                      <a:cubicBezTo>
                        <a:pt x="119284" y="468467"/>
                        <a:pt x="93863" y="530977"/>
                        <a:pt x="88974" y="596330"/>
                      </a:cubicBezTo>
                      <a:cubicBezTo>
                        <a:pt x="85063" y="658840"/>
                        <a:pt x="86041" y="721350"/>
                        <a:pt x="87996" y="782914"/>
                      </a:cubicBezTo>
                      <a:cubicBezTo>
                        <a:pt x="88974" y="817010"/>
                        <a:pt x="84085" y="850160"/>
                        <a:pt x="86041" y="884257"/>
                      </a:cubicBezTo>
                      <a:cubicBezTo>
                        <a:pt x="87996" y="920247"/>
                        <a:pt x="91908" y="956238"/>
                        <a:pt x="88974" y="993176"/>
                      </a:cubicBezTo>
                      <a:cubicBezTo>
                        <a:pt x="82130" y="1056634"/>
                        <a:pt x="83108" y="1121039"/>
                        <a:pt x="76264" y="1184496"/>
                      </a:cubicBezTo>
                      <a:cubicBezTo>
                        <a:pt x="69420" y="1247954"/>
                        <a:pt x="58665" y="1312359"/>
                        <a:pt x="45953" y="1374870"/>
                      </a:cubicBezTo>
                      <a:cubicBezTo>
                        <a:pt x="30310" y="1448745"/>
                        <a:pt x="23466" y="1522621"/>
                        <a:pt x="11732" y="1597445"/>
                      </a:cubicBezTo>
                      <a:cubicBezTo>
                        <a:pt x="10755" y="1605021"/>
                        <a:pt x="0" y="1593656"/>
                        <a:pt x="0" y="1588920"/>
                      </a:cubicBezTo>
                      <a:cubicBezTo>
                        <a:pt x="977" y="1515992"/>
                        <a:pt x="15644" y="1442116"/>
                        <a:pt x="21510" y="1368239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8" name="Freeform: Shape 139">
                  <a:extLst>
                    <a:ext uri="{FF2B5EF4-FFF2-40B4-BE49-F238E27FC236}">
                      <a16:creationId xmlns:a16="http://schemas.microsoft.com/office/drawing/2014/main" id="{2A89B3C0-1B47-B345-7A11-88363B6E2B2D}"/>
                    </a:ext>
                  </a:extLst>
                </p:cNvPr>
                <p:cNvSpPr/>
                <p:nvPr/>
              </p:nvSpPr>
              <p:spPr>
                <a:xfrm>
                  <a:off x="10762699" y="4054491"/>
                  <a:ext cx="81455" cy="718984"/>
                </a:xfrm>
                <a:custGeom>
                  <a:avLst/>
                  <a:gdLst>
                    <a:gd name="connsiteX0" fmla="*/ 4214 w 81455"/>
                    <a:gd name="connsiteY0" fmla="*/ 338132 h 718984"/>
                    <a:gd name="connsiteX1" fmla="*/ 25724 w 81455"/>
                    <a:gd name="connsiteY1" fmla="*/ 173332 h 718984"/>
                    <a:gd name="connsiteX2" fmla="*/ 71677 w 81455"/>
                    <a:gd name="connsiteY2" fmla="*/ 954 h 718984"/>
                    <a:gd name="connsiteX3" fmla="*/ 81455 w 81455"/>
                    <a:gd name="connsiteY3" fmla="*/ 8531 h 718984"/>
                    <a:gd name="connsiteX4" fmla="*/ 57989 w 81455"/>
                    <a:gd name="connsiteY4" fmla="*/ 184697 h 718984"/>
                    <a:gd name="connsiteX5" fmla="*/ 56034 w 81455"/>
                    <a:gd name="connsiteY5" fmla="*/ 271833 h 718984"/>
                    <a:gd name="connsiteX6" fmla="*/ 50168 w 81455"/>
                    <a:gd name="connsiteY6" fmla="*/ 353286 h 718984"/>
                    <a:gd name="connsiteX7" fmla="*/ 48212 w 81455"/>
                    <a:gd name="connsiteY7" fmla="*/ 437580 h 718984"/>
                    <a:gd name="connsiteX8" fmla="*/ 52123 w 81455"/>
                    <a:gd name="connsiteY8" fmla="*/ 519981 h 718984"/>
                    <a:gd name="connsiteX9" fmla="*/ 47234 w 81455"/>
                    <a:gd name="connsiteY9" fmla="*/ 715089 h 718984"/>
                    <a:gd name="connsiteX10" fmla="*/ 35501 w 81455"/>
                    <a:gd name="connsiteY10" fmla="*/ 711301 h 718984"/>
                    <a:gd name="connsiteX11" fmla="*/ 8125 w 81455"/>
                    <a:gd name="connsiteY11" fmla="*/ 523769 h 718984"/>
                    <a:gd name="connsiteX12" fmla="*/ 4214 w 81455"/>
                    <a:gd name="connsiteY12" fmla="*/ 338132 h 718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1455" h="718984">
                      <a:moveTo>
                        <a:pt x="4214" y="338132"/>
                      </a:moveTo>
                      <a:cubicBezTo>
                        <a:pt x="13013" y="283198"/>
                        <a:pt x="19857" y="228265"/>
                        <a:pt x="25724" y="173332"/>
                      </a:cubicBezTo>
                      <a:cubicBezTo>
                        <a:pt x="31590" y="114610"/>
                        <a:pt x="56034" y="57782"/>
                        <a:pt x="71677" y="954"/>
                      </a:cubicBezTo>
                      <a:cubicBezTo>
                        <a:pt x="72655" y="-2834"/>
                        <a:pt x="81455" y="5690"/>
                        <a:pt x="81455" y="8531"/>
                      </a:cubicBezTo>
                      <a:cubicBezTo>
                        <a:pt x="71677" y="67253"/>
                        <a:pt x="63856" y="125975"/>
                        <a:pt x="57989" y="184697"/>
                      </a:cubicBezTo>
                      <a:cubicBezTo>
                        <a:pt x="55056" y="214058"/>
                        <a:pt x="57989" y="243419"/>
                        <a:pt x="56034" y="271833"/>
                      </a:cubicBezTo>
                      <a:cubicBezTo>
                        <a:pt x="54078" y="299299"/>
                        <a:pt x="50168" y="325819"/>
                        <a:pt x="50168" y="353286"/>
                      </a:cubicBezTo>
                      <a:cubicBezTo>
                        <a:pt x="49190" y="381700"/>
                        <a:pt x="48212" y="409167"/>
                        <a:pt x="48212" y="437580"/>
                      </a:cubicBezTo>
                      <a:cubicBezTo>
                        <a:pt x="48212" y="465047"/>
                        <a:pt x="53101" y="492514"/>
                        <a:pt x="52123" y="519981"/>
                      </a:cubicBezTo>
                      <a:cubicBezTo>
                        <a:pt x="50168" y="584385"/>
                        <a:pt x="35501" y="650684"/>
                        <a:pt x="47234" y="715089"/>
                      </a:cubicBezTo>
                      <a:cubicBezTo>
                        <a:pt x="49190" y="724561"/>
                        <a:pt x="37457" y="714142"/>
                        <a:pt x="35501" y="711301"/>
                      </a:cubicBezTo>
                      <a:cubicBezTo>
                        <a:pt x="11058" y="653526"/>
                        <a:pt x="12035" y="586279"/>
                        <a:pt x="8125" y="523769"/>
                      </a:cubicBezTo>
                      <a:cubicBezTo>
                        <a:pt x="4214" y="462206"/>
                        <a:pt x="-5565" y="398748"/>
                        <a:pt x="4214" y="338132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9" name="Freeform: Shape 140">
                  <a:extLst>
                    <a:ext uri="{FF2B5EF4-FFF2-40B4-BE49-F238E27FC236}">
                      <a16:creationId xmlns:a16="http://schemas.microsoft.com/office/drawing/2014/main" id="{B3C7323B-1895-F816-8CA5-6B4E59FB3983}"/>
                    </a:ext>
                  </a:extLst>
                </p:cNvPr>
                <p:cNvSpPr/>
                <p:nvPr/>
              </p:nvSpPr>
              <p:spPr>
                <a:xfrm>
                  <a:off x="10615644" y="2973820"/>
                  <a:ext cx="89635" cy="617370"/>
                </a:xfrm>
                <a:custGeom>
                  <a:avLst/>
                  <a:gdLst>
                    <a:gd name="connsiteX0" fmla="*/ 11451 w 89635"/>
                    <a:gd name="connsiteY0" fmla="*/ 437578 h 617370"/>
                    <a:gd name="connsiteX1" fmla="*/ 33939 w 89635"/>
                    <a:gd name="connsiteY1" fmla="*/ 359913 h 617370"/>
                    <a:gd name="connsiteX2" fmla="*/ 41761 w 89635"/>
                    <a:gd name="connsiteY2" fmla="*/ 294561 h 617370"/>
                    <a:gd name="connsiteX3" fmla="*/ 55450 w 89635"/>
                    <a:gd name="connsiteY3" fmla="*/ 143021 h 617370"/>
                    <a:gd name="connsiteX4" fmla="*/ 60339 w 89635"/>
                    <a:gd name="connsiteY4" fmla="*/ 77669 h 617370"/>
                    <a:gd name="connsiteX5" fmla="*/ 59361 w 89635"/>
                    <a:gd name="connsiteY5" fmla="*/ 1899 h 617370"/>
                    <a:gd name="connsiteX6" fmla="*/ 69138 w 89635"/>
                    <a:gd name="connsiteY6" fmla="*/ 8529 h 617370"/>
                    <a:gd name="connsiteX7" fmla="*/ 82826 w 89635"/>
                    <a:gd name="connsiteY7" fmla="*/ 310662 h 617370"/>
                    <a:gd name="connsiteX8" fmla="*/ 55450 w 89635"/>
                    <a:gd name="connsiteY8" fmla="*/ 453679 h 617370"/>
                    <a:gd name="connsiteX9" fmla="*/ 16340 w 89635"/>
                    <a:gd name="connsiteY9" fmla="*/ 615638 h 617370"/>
                    <a:gd name="connsiteX10" fmla="*/ 696 w 89635"/>
                    <a:gd name="connsiteY10" fmla="*/ 603326 h 617370"/>
                    <a:gd name="connsiteX11" fmla="*/ 11451 w 89635"/>
                    <a:gd name="connsiteY11" fmla="*/ 437578 h 617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9635" h="617370">
                      <a:moveTo>
                        <a:pt x="11451" y="437578"/>
                      </a:moveTo>
                      <a:cubicBezTo>
                        <a:pt x="19273" y="410111"/>
                        <a:pt x="31006" y="389274"/>
                        <a:pt x="33939" y="359913"/>
                      </a:cubicBezTo>
                      <a:cubicBezTo>
                        <a:pt x="35895" y="337183"/>
                        <a:pt x="36872" y="316346"/>
                        <a:pt x="41761" y="294561"/>
                      </a:cubicBezTo>
                      <a:cubicBezTo>
                        <a:pt x="52516" y="246258"/>
                        <a:pt x="57405" y="193219"/>
                        <a:pt x="55450" y="143021"/>
                      </a:cubicBezTo>
                      <a:cubicBezTo>
                        <a:pt x="54472" y="121237"/>
                        <a:pt x="59361" y="99453"/>
                        <a:pt x="60339" y="77669"/>
                      </a:cubicBezTo>
                      <a:cubicBezTo>
                        <a:pt x="62294" y="52097"/>
                        <a:pt x="59361" y="27471"/>
                        <a:pt x="59361" y="1899"/>
                      </a:cubicBezTo>
                      <a:cubicBezTo>
                        <a:pt x="59361" y="-3784"/>
                        <a:pt x="69138" y="4740"/>
                        <a:pt x="69138" y="8529"/>
                      </a:cubicBezTo>
                      <a:cubicBezTo>
                        <a:pt x="71094" y="109872"/>
                        <a:pt x="103359" y="209320"/>
                        <a:pt x="82826" y="310662"/>
                      </a:cubicBezTo>
                      <a:cubicBezTo>
                        <a:pt x="73049" y="358019"/>
                        <a:pt x="76960" y="410111"/>
                        <a:pt x="55450" y="453679"/>
                      </a:cubicBezTo>
                      <a:cubicBezTo>
                        <a:pt x="29051" y="504824"/>
                        <a:pt x="29051" y="560705"/>
                        <a:pt x="16340" y="615638"/>
                      </a:cubicBezTo>
                      <a:cubicBezTo>
                        <a:pt x="14384" y="622268"/>
                        <a:pt x="696" y="608061"/>
                        <a:pt x="696" y="603326"/>
                      </a:cubicBezTo>
                      <a:cubicBezTo>
                        <a:pt x="-282" y="549339"/>
                        <a:pt x="-2237" y="489670"/>
                        <a:pt x="11451" y="437578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0" name="Freeform: Shape 141">
                  <a:extLst>
                    <a:ext uri="{FF2B5EF4-FFF2-40B4-BE49-F238E27FC236}">
                      <a16:creationId xmlns:a16="http://schemas.microsoft.com/office/drawing/2014/main" id="{423C4F85-ED33-D131-2240-EEE1C2573952}"/>
                    </a:ext>
                  </a:extLst>
                </p:cNvPr>
                <p:cNvSpPr/>
                <p:nvPr/>
              </p:nvSpPr>
              <p:spPr>
                <a:xfrm>
                  <a:off x="10758713" y="4979386"/>
                  <a:ext cx="370647" cy="242597"/>
                </a:xfrm>
                <a:custGeom>
                  <a:avLst/>
                  <a:gdLst>
                    <a:gd name="connsiteX0" fmla="*/ 4288 w 370647"/>
                    <a:gd name="connsiteY0" fmla="*/ 1405 h 242597"/>
                    <a:gd name="connsiteX1" fmla="*/ 95219 w 370647"/>
                    <a:gd name="connsiteY1" fmla="*/ 61074 h 242597"/>
                    <a:gd name="connsiteX2" fmla="*/ 136284 w 370647"/>
                    <a:gd name="connsiteY2" fmla="*/ 96118 h 242597"/>
                    <a:gd name="connsiteX3" fmla="*/ 182238 w 370647"/>
                    <a:gd name="connsiteY3" fmla="*/ 117902 h 242597"/>
                    <a:gd name="connsiteX4" fmla="*/ 277079 w 370647"/>
                    <a:gd name="connsiteY4" fmla="*/ 174729 h 242597"/>
                    <a:gd name="connsiteX5" fmla="*/ 367032 w 370647"/>
                    <a:gd name="connsiteY5" fmla="*/ 232504 h 242597"/>
                    <a:gd name="connsiteX6" fmla="*/ 366054 w 370647"/>
                    <a:gd name="connsiteY6" fmla="*/ 241028 h 242597"/>
                    <a:gd name="connsiteX7" fmla="*/ 256547 w 370647"/>
                    <a:gd name="connsiteY7" fmla="*/ 196513 h 242597"/>
                    <a:gd name="connsiteX8" fmla="*/ 165616 w 370647"/>
                    <a:gd name="connsiteY8" fmla="*/ 152945 h 242597"/>
                    <a:gd name="connsiteX9" fmla="*/ 87396 w 370647"/>
                    <a:gd name="connsiteY9" fmla="*/ 81911 h 242597"/>
                    <a:gd name="connsiteX10" fmla="*/ 2332 w 370647"/>
                    <a:gd name="connsiteY10" fmla="*/ 8035 h 242597"/>
                    <a:gd name="connsiteX11" fmla="*/ 4288 w 370647"/>
                    <a:gd name="connsiteY11" fmla="*/ 1405 h 242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70647" h="242597">
                      <a:moveTo>
                        <a:pt x="4288" y="1405"/>
                      </a:moveTo>
                      <a:cubicBezTo>
                        <a:pt x="32643" y="24136"/>
                        <a:pt x="64908" y="42131"/>
                        <a:pt x="95219" y="61074"/>
                      </a:cubicBezTo>
                      <a:cubicBezTo>
                        <a:pt x="109885" y="70545"/>
                        <a:pt x="121617" y="85699"/>
                        <a:pt x="136284" y="96118"/>
                      </a:cubicBezTo>
                      <a:cubicBezTo>
                        <a:pt x="149972" y="106536"/>
                        <a:pt x="167572" y="109377"/>
                        <a:pt x="182238" y="117902"/>
                      </a:cubicBezTo>
                      <a:cubicBezTo>
                        <a:pt x="214504" y="135897"/>
                        <a:pt x="243835" y="157681"/>
                        <a:pt x="277079" y="174729"/>
                      </a:cubicBezTo>
                      <a:cubicBezTo>
                        <a:pt x="309344" y="190830"/>
                        <a:pt x="341610" y="207879"/>
                        <a:pt x="367032" y="232504"/>
                      </a:cubicBezTo>
                      <a:cubicBezTo>
                        <a:pt x="369965" y="235346"/>
                        <a:pt x="373876" y="246711"/>
                        <a:pt x="366054" y="241028"/>
                      </a:cubicBezTo>
                      <a:cubicBezTo>
                        <a:pt x="331833" y="219245"/>
                        <a:pt x="294679" y="209773"/>
                        <a:pt x="256547" y="196513"/>
                      </a:cubicBezTo>
                      <a:cubicBezTo>
                        <a:pt x="224281" y="185148"/>
                        <a:pt x="195926" y="167152"/>
                        <a:pt x="165616" y="152945"/>
                      </a:cubicBezTo>
                      <a:cubicBezTo>
                        <a:pt x="132373" y="136844"/>
                        <a:pt x="114773" y="103695"/>
                        <a:pt x="87396" y="81911"/>
                      </a:cubicBezTo>
                      <a:cubicBezTo>
                        <a:pt x="58064" y="58232"/>
                        <a:pt x="27754" y="35501"/>
                        <a:pt x="2332" y="8035"/>
                      </a:cubicBezTo>
                      <a:cubicBezTo>
                        <a:pt x="-601" y="5193"/>
                        <a:pt x="-1579" y="-3331"/>
                        <a:pt x="4288" y="1405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1" name="Freeform: Shape 142">
                  <a:extLst>
                    <a:ext uri="{FF2B5EF4-FFF2-40B4-BE49-F238E27FC236}">
                      <a16:creationId xmlns:a16="http://schemas.microsoft.com/office/drawing/2014/main" id="{2E87D57A-68E8-CAC7-3E57-C4684088B536}"/>
                    </a:ext>
                  </a:extLst>
                </p:cNvPr>
                <p:cNvSpPr/>
                <p:nvPr/>
              </p:nvSpPr>
              <p:spPr>
                <a:xfrm>
                  <a:off x="11085223" y="4966909"/>
                  <a:ext cx="307730" cy="152386"/>
                </a:xfrm>
                <a:custGeom>
                  <a:avLst/>
                  <a:gdLst>
                    <a:gd name="connsiteX0" fmla="*/ 4345 w 307730"/>
                    <a:gd name="connsiteY0" fmla="*/ 1569 h 152386"/>
                    <a:gd name="connsiteX1" fmla="*/ 68877 w 307730"/>
                    <a:gd name="connsiteY1" fmla="*/ 35666 h 152386"/>
                    <a:gd name="connsiteX2" fmla="*/ 138297 w 307730"/>
                    <a:gd name="connsiteY2" fmla="*/ 69762 h 152386"/>
                    <a:gd name="connsiteX3" fmla="*/ 212606 w 307730"/>
                    <a:gd name="connsiteY3" fmla="*/ 101017 h 152386"/>
                    <a:gd name="connsiteX4" fmla="*/ 298647 w 307730"/>
                    <a:gd name="connsiteY4" fmla="*/ 137955 h 152386"/>
                    <a:gd name="connsiteX5" fmla="*/ 305491 w 307730"/>
                    <a:gd name="connsiteY5" fmla="*/ 152162 h 152386"/>
                    <a:gd name="connsiteX6" fmla="*/ 143186 w 307730"/>
                    <a:gd name="connsiteY6" fmla="*/ 101965 h 152386"/>
                    <a:gd name="connsiteX7" fmla="*/ 58122 w 307730"/>
                    <a:gd name="connsiteY7" fmla="*/ 47031 h 152386"/>
                    <a:gd name="connsiteX8" fmla="*/ 1412 w 307730"/>
                    <a:gd name="connsiteY8" fmla="*/ 5357 h 152386"/>
                    <a:gd name="connsiteX9" fmla="*/ 4345 w 307730"/>
                    <a:gd name="connsiteY9" fmla="*/ 1569 h 152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730" h="152386">
                      <a:moveTo>
                        <a:pt x="4345" y="1569"/>
                      </a:moveTo>
                      <a:cubicBezTo>
                        <a:pt x="22923" y="18618"/>
                        <a:pt x="47366" y="24300"/>
                        <a:pt x="68877" y="35666"/>
                      </a:cubicBezTo>
                      <a:cubicBezTo>
                        <a:pt x="91365" y="47978"/>
                        <a:pt x="115808" y="56502"/>
                        <a:pt x="138297" y="69762"/>
                      </a:cubicBezTo>
                      <a:cubicBezTo>
                        <a:pt x="160784" y="83022"/>
                        <a:pt x="188162" y="91546"/>
                        <a:pt x="212606" y="101017"/>
                      </a:cubicBezTo>
                      <a:cubicBezTo>
                        <a:pt x="241937" y="112383"/>
                        <a:pt x="270292" y="125643"/>
                        <a:pt x="298647" y="137955"/>
                      </a:cubicBezTo>
                      <a:cubicBezTo>
                        <a:pt x="301580" y="138903"/>
                        <a:pt x="312335" y="152162"/>
                        <a:pt x="305491" y="152162"/>
                      </a:cubicBezTo>
                      <a:cubicBezTo>
                        <a:pt x="251715" y="155004"/>
                        <a:pt x="187184" y="130379"/>
                        <a:pt x="143186" y="101965"/>
                      </a:cubicBezTo>
                      <a:cubicBezTo>
                        <a:pt x="114831" y="83969"/>
                        <a:pt x="86476" y="65974"/>
                        <a:pt x="58122" y="47031"/>
                      </a:cubicBezTo>
                      <a:cubicBezTo>
                        <a:pt x="37589" y="33771"/>
                        <a:pt x="17057" y="23353"/>
                        <a:pt x="1412" y="5357"/>
                      </a:cubicBezTo>
                      <a:cubicBezTo>
                        <a:pt x="-1521" y="1569"/>
                        <a:pt x="434" y="-2219"/>
                        <a:pt x="4345" y="1569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294" name="Graphic 25">
              <a:extLst>
                <a:ext uri="{FF2B5EF4-FFF2-40B4-BE49-F238E27FC236}">
                  <a16:creationId xmlns:a16="http://schemas.microsoft.com/office/drawing/2014/main" id="{EB2FAD85-3EF4-2209-2B48-38A4C07F8504}"/>
                </a:ext>
              </a:extLst>
            </p:cNvPr>
            <p:cNvGrpSpPr/>
            <p:nvPr/>
          </p:nvGrpSpPr>
          <p:grpSpPr>
            <a:xfrm>
              <a:off x="8312546" y="-1702149"/>
              <a:ext cx="4531188" cy="3765783"/>
              <a:chOff x="8312546" y="-1702149"/>
              <a:chExt cx="4531188" cy="3765783"/>
            </a:xfrm>
          </p:grpSpPr>
          <p:sp>
            <p:nvSpPr>
              <p:cNvPr id="301" name="Freeform: Shape 144">
                <a:extLst>
                  <a:ext uri="{FF2B5EF4-FFF2-40B4-BE49-F238E27FC236}">
                    <a16:creationId xmlns:a16="http://schemas.microsoft.com/office/drawing/2014/main" id="{C0FC228C-13DC-BDB6-93DD-A6E523536286}"/>
                  </a:ext>
                </a:extLst>
              </p:cNvPr>
              <p:cNvSpPr/>
              <p:nvPr/>
            </p:nvSpPr>
            <p:spPr>
              <a:xfrm>
                <a:off x="8322448" y="-1696517"/>
                <a:ext cx="4515296" cy="3749068"/>
              </a:xfrm>
              <a:custGeom>
                <a:avLst/>
                <a:gdLst>
                  <a:gd name="connsiteX0" fmla="*/ 4415599 w 4515296"/>
                  <a:gd name="connsiteY0" fmla="*/ 2206861 h 3749068"/>
                  <a:gd name="connsiteX1" fmla="*/ 4410710 w 4515296"/>
                  <a:gd name="connsiteY1" fmla="*/ 2194548 h 3749068"/>
                  <a:gd name="connsiteX2" fmla="*/ 4469373 w 4515296"/>
                  <a:gd name="connsiteY2" fmla="*/ 2032589 h 3749068"/>
                  <a:gd name="connsiteX3" fmla="*/ 4265025 w 4515296"/>
                  <a:gd name="connsiteY3" fmla="*/ 2028800 h 3749068"/>
                  <a:gd name="connsiteX4" fmla="*/ 4260136 w 4515296"/>
                  <a:gd name="connsiteY4" fmla="*/ 2017435 h 3749068"/>
                  <a:gd name="connsiteX5" fmla="*/ 4328579 w 4515296"/>
                  <a:gd name="connsiteY5" fmla="*/ 1838428 h 3749068"/>
                  <a:gd name="connsiteX6" fmla="*/ 4286536 w 4515296"/>
                  <a:gd name="connsiteY6" fmla="*/ 1774970 h 3749068"/>
                  <a:gd name="connsiteX7" fmla="*/ 4181918 w 4515296"/>
                  <a:gd name="connsiteY7" fmla="*/ 1803384 h 3749068"/>
                  <a:gd name="connsiteX8" fmla="*/ 4173117 w 4515296"/>
                  <a:gd name="connsiteY8" fmla="*/ 1793912 h 3749068"/>
                  <a:gd name="connsiteX9" fmla="*/ 4192673 w 4515296"/>
                  <a:gd name="connsiteY9" fmla="*/ 1715301 h 3749068"/>
                  <a:gd name="connsiteX10" fmla="*/ 4112497 w 4515296"/>
                  <a:gd name="connsiteY10" fmla="*/ 1739926 h 3749068"/>
                  <a:gd name="connsiteX11" fmla="*/ 4100765 w 4515296"/>
                  <a:gd name="connsiteY11" fmla="*/ 1733296 h 3749068"/>
                  <a:gd name="connsiteX12" fmla="*/ 4077298 w 4515296"/>
                  <a:gd name="connsiteY12" fmla="*/ 1564707 h 3749068"/>
                  <a:gd name="connsiteX13" fmla="*/ 4022545 w 4515296"/>
                  <a:gd name="connsiteY13" fmla="*/ 1516404 h 3749068"/>
                  <a:gd name="connsiteX14" fmla="*/ 3944325 w 4515296"/>
                  <a:gd name="connsiteY14" fmla="*/ 1577967 h 3749068"/>
                  <a:gd name="connsiteX15" fmla="*/ 3931614 w 4515296"/>
                  <a:gd name="connsiteY15" fmla="*/ 1574179 h 3749068"/>
                  <a:gd name="connsiteX16" fmla="*/ 3917926 w 4515296"/>
                  <a:gd name="connsiteY16" fmla="*/ 1484201 h 3749068"/>
                  <a:gd name="connsiteX17" fmla="*/ 3913037 w 4515296"/>
                  <a:gd name="connsiteY17" fmla="*/ 1396118 h 3749068"/>
                  <a:gd name="connsiteX18" fmla="*/ 3919881 w 4515296"/>
                  <a:gd name="connsiteY18" fmla="*/ 1393277 h 3749068"/>
                  <a:gd name="connsiteX19" fmla="*/ 3965835 w 4515296"/>
                  <a:gd name="connsiteY19" fmla="*/ 1425479 h 3749068"/>
                  <a:gd name="connsiteX20" fmla="*/ 4000057 w 4515296"/>
                  <a:gd name="connsiteY20" fmla="*/ 1390436 h 3749068"/>
                  <a:gd name="connsiteX21" fmla="*/ 3943347 w 4515296"/>
                  <a:gd name="connsiteY21" fmla="*/ 1309930 h 3749068"/>
                  <a:gd name="connsiteX22" fmla="*/ 3948236 w 4515296"/>
                  <a:gd name="connsiteY22" fmla="*/ 1303300 h 3749068"/>
                  <a:gd name="connsiteX23" fmla="*/ 4001034 w 4515296"/>
                  <a:gd name="connsiteY23" fmla="*/ 1308036 h 3749068"/>
                  <a:gd name="connsiteX24" fmla="*/ 4006900 w 4515296"/>
                  <a:gd name="connsiteY24" fmla="*/ 1261626 h 3749068"/>
                  <a:gd name="connsiteX25" fmla="*/ 3949214 w 4515296"/>
                  <a:gd name="connsiteY25" fmla="*/ 1205746 h 3749068"/>
                  <a:gd name="connsiteX26" fmla="*/ 3812329 w 4515296"/>
                  <a:gd name="connsiteY26" fmla="*/ 1134711 h 3749068"/>
                  <a:gd name="connsiteX27" fmla="*/ 3816240 w 4515296"/>
                  <a:gd name="connsiteY27" fmla="*/ 1127134 h 3749068"/>
                  <a:gd name="connsiteX28" fmla="*/ 3876860 w 4515296"/>
                  <a:gd name="connsiteY28" fmla="*/ 1132817 h 3749068"/>
                  <a:gd name="connsiteX29" fmla="*/ 3908149 w 4515296"/>
                  <a:gd name="connsiteY29" fmla="*/ 1084513 h 3749068"/>
                  <a:gd name="connsiteX30" fmla="*/ 3805485 w 4515296"/>
                  <a:gd name="connsiteY30" fmla="*/ 1043787 h 3749068"/>
                  <a:gd name="connsiteX31" fmla="*/ 3804507 w 4515296"/>
                  <a:gd name="connsiteY31" fmla="*/ 1036209 h 3749068"/>
                  <a:gd name="connsiteX32" fmla="*/ 3904238 w 4515296"/>
                  <a:gd name="connsiteY32" fmla="*/ 907400 h 3749068"/>
                  <a:gd name="connsiteX33" fmla="*/ 3894460 w 4515296"/>
                  <a:gd name="connsiteY33" fmla="*/ 865726 h 3749068"/>
                  <a:gd name="connsiteX34" fmla="*/ 3849483 w 4515296"/>
                  <a:gd name="connsiteY34" fmla="*/ 874250 h 3749068"/>
                  <a:gd name="connsiteX35" fmla="*/ 3786908 w 4515296"/>
                  <a:gd name="connsiteY35" fmla="*/ 928237 h 3749068"/>
                  <a:gd name="connsiteX36" fmla="*/ 3780064 w 4515296"/>
                  <a:gd name="connsiteY36" fmla="*/ 923501 h 3749068"/>
                  <a:gd name="connsiteX37" fmla="*/ 3806463 w 4515296"/>
                  <a:gd name="connsiteY37" fmla="*/ 825947 h 3749068"/>
                  <a:gd name="connsiteX38" fmla="*/ 3781042 w 4515296"/>
                  <a:gd name="connsiteY38" fmla="*/ 772908 h 3749068"/>
                  <a:gd name="connsiteX39" fmla="*/ 3731176 w 4515296"/>
                  <a:gd name="connsiteY39" fmla="*/ 813634 h 3749068"/>
                  <a:gd name="connsiteX40" fmla="*/ 3724332 w 4515296"/>
                  <a:gd name="connsiteY40" fmla="*/ 809846 h 3749068"/>
                  <a:gd name="connsiteX41" fmla="*/ 3705755 w 4515296"/>
                  <a:gd name="connsiteY41" fmla="*/ 714186 h 3749068"/>
                  <a:gd name="connsiteX42" fmla="*/ 3703800 w 4515296"/>
                  <a:gd name="connsiteY42" fmla="*/ 717027 h 3749068"/>
                  <a:gd name="connsiteX43" fmla="*/ 3668601 w 4515296"/>
                  <a:gd name="connsiteY43" fmla="*/ 825000 h 3749068"/>
                  <a:gd name="connsiteX44" fmla="*/ 3646113 w 4515296"/>
                  <a:gd name="connsiteY44" fmla="*/ 779538 h 3749068"/>
                  <a:gd name="connsiteX45" fmla="*/ 3636335 w 4515296"/>
                  <a:gd name="connsiteY45" fmla="*/ 768172 h 3749068"/>
                  <a:gd name="connsiteX46" fmla="*/ 3635358 w 4515296"/>
                  <a:gd name="connsiteY46" fmla="*/ 772908 h 3749068"/>
                  <a:gd name="connsiteX47" fmla="*/ 3630469 w 4515296"/>
                  <a:gd name="connsiteY47" fmla="*/ 843942 h 3749068"/>
                  <a:gd name="connsiteX48" fmla="*/ 3621669 w 4515296"/>
                  <a:gd name="connsiteY48" fmla="*/ 842995 h 3749068"/>
                  <a:gd name="connsiteX49" fmla="*/ 3583537 w 4515296"/>
                  <a:gd name="connsiteY49" fmla="*/ 765330 h 3749068"/>
                  <a:gd name="connsiteX50" fmla="*/ 3563004 w 4515296"/>
                  <a:gd name="connsiteY50" fmla="*/ 845837 h 3749068"/>
                  <a:gd name="connsiteX51" fmla="*/ 3555183 w 4515296"/>
                  <a:gd name="connsiteY51" fmla="*/ 845837 h 3749068"/>
                  <a:gd name="connsiteX52" fmla="*/ 3546383 w 4515296"/>
                  <a:gd name="connsiteY52" fmla="*/ 818370 h 3749068"/>
                  <a:gd name="connsiteX53" fmla="*/ 3491629 w 4515296"/>
                  <a:gd name="connsiteY53" fmla="*/ 776696 h 3749068"/>
                  <a:gd name="connsiteX54" fmla="*/ 3494562 w 4515296"/>
                  <a:gd name="connsiteY54" fmla="*/ 714186 h 3749068"/>
                  <a:gd name="connsiteX55" fmla="*/ 3481852 w 4515296"/>
                  <a:gd name="connsiteY55" fmla="*/ 711344 h 3749068"/>
                  <a:gd name="connsiteX56" fmla="*/ 3408521 w 4515296"/>
                  <a:gd name="connsiteY56" fmla="*/ 789009 h 3749068"/>
                  <a:gd name="connsiteX57" fmla="*/ 3417320 w 4515296"/>
                  <a:gd name="connsiteY57" fmla="*/ 656411 h 3749068"/>
                  <a:gd name="connsiteX58" fmla="*/ 3356700 w 4515296"/>
                  <a:gd name="connsiteY58" fmla="*/ 683878 h 3749068"/>
                  <a:gd name="connsiteX59" fmla="*/ 3346923 w 4515296"/>
                  <a:gd name="connsiteY59" fmla="*/ 670618 h 3749068"/>
                  <a:gd name="connsiteX60" fmla="*/ 3242304 w 4515296"/>
                  <a:gd name="connsiteY60" fmla="*/ 593900 h 3749068"/>
                  <a:gd name="connsiteX61" fmla="*/ 3229593 w 4515296"/>
                  <a:gd name="connsiteY61" fmla="*/ 663988 h 3749068"/>
                  <a:gd name="connsiteX62" fmla="*/ 3173862 w 4515296"/>
                  <a:gd name="connsiteY62" fmla="*/ 607160 h 3749068"/>
                  <a:gd name="connsiteX63" fmla="*/ 3105419 w 4515296"/>
                  <a:gd name="connsiteY63" fmla="*/ 574011 h 3749068"/>
                  <a:gd name="connsiteX64" fmla="*/ 3102486 w 4515296"/>
                  <a:gd name="connsiteY64" fmla="*/ 658305 h 3749068"/>
                  <a:gd name="connsiteX65" fmla="*/ 3115197 w 4515296"/>
                  <a:gd name="connsiteY65" fmla="*/ 699032 h 3749068"/>
                  <a:gd name="connsiteX66" fmla="*/ 3052622 w 4515296"/>
                  <a:gd name="connsiteY66" fmla="*/ 658305 h 3749068"/>
                  <a:gd name="connsiteX67" fmla="*/ 2985157 w 4515296"/>
                  <a:gd name="connsiteY67" fmla="*/ 629891 h 3749068"/>
                  <a:gd name="connsiteX68" fmla="*/ 3036978 w 4515296"/>
                  <a:gd name="connsiteY68" fmla="*/ 531390 h 3749068"/>
                  <a:gd name="connsiteX69" fmla="*/ 3021333 w 4515296"/>
                  <a:gd name="connsiteY69" fmla="*/ 466038 h 3749068"/>
                  <a:gd name="connsiteX70" fmla="*/ 2950936 w 4515296"/>
                  <a:gd name="connsiteY70" fmla="*/ 479298 h 3749068"/>
                  <a:gd name="connsiteX71" fmla="*/ 2851206 w 4515296"/>
                  <a:gd name="connsiteY71" fmla="*/ 564539 h 3749068"/>
                  <a:gd name="connsiteX72" fmla="*/ 2840451 w 4515296"/>
                  <a:gd name="connsiteY72" fmla="*/ 556962 h 3749068"/>
                  <a:gd name="connsiteX73" fmla="*/ 2882494 w 4515296"/>
                  <a:gd name="connsiteY73" fmla="*/ 402580 h 3749068"/>
                  <a:gd name="connsiteX74" fmla="*/ 2842407 w 4515296"/>
                  <a:gd name="connsiteY74" fmla="*/ 319233 h 3749068"/>
                  <a:gd name="connsiteX75" fmla="*/ 2763209 w 4515296"/>
                  <a:gd name="connsiteY75" fmla="*/ 382691 h 3749068"/>
                  <a:gd name="connsiteX76" fmla="*/ 2752453 w 4515296"/>
                  <a:gd name="connsiteY76" fmla="*/ 377008 h 3749068"/>
                  <a:gd name="connsiteX77" fmla="*/ 2724100 w 4515296"/>
                  <a:gd name="connsiteY77" fmla="*/ 226414 h 3749068"/>
                  <a:gd name="connsiteX78" fmla="*/ 2720188 w 4515296"/>
                  <a:gd name="connsiteY78" fmla="*/ 232097 h 3749068"/>
                  <a:gd name="connsiteX79" fmla="*/ 2664457 w 4515296"/>
                  <a:gd name="connsiteY79" fmla="*/ 402580 h 3749068"/>
                  <a:gd name="connsiteX80" fmla="*/ 2629258 w 4515296"/>
                  <a:gd name="connsiteY80" fmla="*/ 331546 h 3749068"/>
                  <a:gd name="connsiteX81" fmla="*/ 2614592 w 4515296"/>
                  <a:gd name="connsiteY81" fmla="*/ 313550 h 3749068"/>
                  <a:gd name="connsiteX82" fmla="*/ 2613614 w 4515296"/>
                  <a:gd name="connsiteY82" fmla="*/ 320180 h 3749068"/>
                  <a:gd name="connsiteX83" fmla="*/ 2604815 w 4515296"/>
                  <a:gd name="connsiteY83" fmla="*/ 432888 h 3749068"/>
                  <a:gd name="connsiteX84" fmla="*/ 2592103 w 4515296"/>
                  <a:gd name="connsiteY84" fmla="*/ 431941 h 3749068"/>
                  <a:gd name="connsiteX85" fmla="*/ 2532461 w 4515296"/>
                  <a:gd name="connsiteY85" fmla="*/ 309762 h 3749068"/>
                  <a:gd name="connsiteX86" fmla="*/ 2499218 w 4515296"/>
                  <a:gd name="connsiteY86" fmla="*/ 436677 h 3749068"/>
                  <a:gd name="connsiteX87" fmla="*/ 2486507 w 4515296"/>
                  <a:gd name="connsiteY87" fmla="*/ 436677 h 3749068"/>
                  <a:gd name="connsiteX88" fmla="*/ 2472819 w 4515296"/>
                  <a:gd name="connsiteY88" fmla="*/ 393109 h 3749068"/>
                  <a:gd name="connsiteX89" fmla="*/ 2386777 w 4515296"/>
                  <a:gd name="connsiteY89" fmla="*/ 326810 h 3749068"/>
                  <a:gd name="connsiteX90" fmla="*/ 2390688 w 4515296"/>
                  <a:gd name="connsiteY90" fmla="*/ 228309 h 3749068"/>
                  <a:gd name="connsiteX91" fmla="*/ 2371134 w 4515296"/>
                  <a:gd name="connsiteY91" fmla="*/ 222626 h 3749068"/>
                  <a:gd name="connsiteX92" fmla="*/ 2254782 w 4515296"/>
                  <a:gd name="connsiteY92" fmla="*/ 345753 h 3749068"/>
                  <a:gd name="connsiteX93" fmla="*/ 2268470 w 4515296"/>
                  <a:gd name="connsiteY93" fmla="*/ 135490 h 3749068"/>
                  <a:gd name="connsiteX94" fmla="*/ 2173629 w 4515296"/>
                  <a:gd name="connsiteY94" fmla="*/ 179058 h 3749068"/>
                  <a:gd name="connsiteX95" fmla="*/ 2158962 w 4515296"/>
                  <a:gd name="connsiteY95" fmla="*/ 157274 h 3749068"/>
                  <a:gd name="connsiteX96" fmla="*/ 1992746 w 4515296"/>
                  <a:gd name="connsiteY96" fmla="*/ 36041 h 3749068"/>
                  <a:gd name="connsiteX97" fmla="*/ 1973191 w 4515296"/>
                  <a:gd name="connsiteY97" fmla="*/ 146855 h 3749068"/>
                  <a:gd name="connsiteX98" fmla="*/ 1885194 w 4515296"/>
                  <a:gd name="connsiteY98" fmla="*/ 57825 h 3749068"/>
                  <a:gd name="connsiteX99" fmla="*/ 1777642 w 4515296"/>
                  <a:gd name="connsiteY99" fmla="*/ 4786 h 3749068"/>
                  <a:gd name="connsiteX100" fmla="*/ 1773731 w 4515296"/>
                  <a:gd name="connsiteY100" fmla="*/ 137384 h 3749068"/>
                  <a:gd name="connsiteX101" fmla="*/ 1793286 w 4515296"/>
                  <a:gd name="connsiteY101" fmla="*/ 200842 h 3749068"/>
                  <a:gd name="connsiteX102" fmla="*/ 1694533 w 4515296"/>
                  <a:gd name="connsiteY102" fmla="*/ 136437 h 3749068"/>
                  <a:gd name="connsiteX103" fmla="*/ 1492140 w 4515296"/>
                  <a:gd name="connsiteY103" fmla="*/ 101393 h 3749068"/>
                  <a:gd name="connsiteX104" fmla="*/ 1496051 w 4515296"/>
                  <a:gd name="connsiteY104" fmla="*/ 280401 h 3749068"/>
                  <a:gd name="connsiteX105" fmla="*/ 1502896 w 4515296"/>
                  <a:gd name="connsiteY105" fmla="*/ 302185 h 3749068"/>
                  <a:gd name="connsiteX106" fmla="*/ 1463786 w 4515296"/>
                  <a:gd name="connsiteY106" fmla="*/ 282295 h 3749068"/>
                  <a:gd name="connsiteX107" fmla="*/ 1436409 w 4515296"/>
                  <a:gd name="connsiteY107" fmla="*/ 291766 h 3749068"/>
                  <a:gd name="connsiteX108" fmla="*/ 1439343 w 4515296"/>
                  <a:gd name="connsiteY108" fmla="*/ 360907 h 3749068"/>
                  <a:gd name="connsiteX109" fmla="*/ 1502896 w 4515296"/>
                  <a:gd name="connsiteY109" fmla="*/ 450884 h 3749068"/>
                  <a:gd name="connsiteX110" fmla="*/ 1342545 w 4515296"/>
                  <a:gd name="connsiteY110" fmla="*/ 407316 h 3749068"/>
                  <a:gd name="connsiteX111" fmla="*/ 1205661 w 4515296"/>
                  <a:gd name="connsiteY111" fmla="*/ 448990 h 3749068"/>
                  <a:gd name="connsiteX112" fmla="*/ 1339612 w 4515296"/>
                  <a:gd name="connsiteY112" fmla="*/ 570222 h 3749068"/>
                  <a:gd name="connsiteX113" fmla="*/ 982735 w 4515296"/>
                  <a:gd name="connsiteY113" fmla="*/ 667776 h 3749068"/>
                  <a:gd name="connsiteX114" fmla="*/ 1259437 w 4515296"/>
                  <a:gd name="connsiteY114" fmla="*/ 802269 h 3749068"/>
                  <a:gd name="connsiteX115" fmla="*/ 1061933 w 4515296"/>
                  <a:gd name="connsiteY115" fmla="*/ 830683 h 3749068"/>
                  <a:gd name="connsiteX116" fmla="*/ 935804 w 4515296"/>
                  <a:gd name="connsiteY116" fmla="*/ 896034 h 3749068"/>
                  <a:gd name="connsiteX117" fmla="*/ 1075622 w 4515296"/>
                  <a:gd name="connsiteY117" fmla="*/ 976541 h 3749068"/>
                  <a:gd name="connsiteX118" fmla="*/ 972958 w 4515296"/>
                  <a:gd name="connsiteY118" fmla="*/ 1032421 h 3749068"/>
                  <a:gd name="connsiteX119" fmla="*/ 1063888 w 4515296"/>
                  <a:gd name="connsiteY119" fmla="*/ 1095879 h 3749068"/>
                  <a:gd name="connsiteX120" fmla="*/ 817497 w 4515296"/>
                  <a:gd name="connsiteY120" fmla="*/ 1352550 h 3749068"/>
                  <a:gd name="connsiteX121" fmla="*/ 825318 w 4515296"/>
                  <a:gd name="connsiteY121" fmla="*/ 1408431 h 3749068"/>
                  <a:gd name="connsiteX122" fmla="*/ 674745 w 4515296"/>
                  <a:gd name="connsiteY122" fmla="*/ 1397066 h 3749068"/>
                  <a:gd name="connsiteX123" fmla="*/ 678657 w 4515296"/>
                  <a:gd name="connsiteY123" fmla="*/ 1576073 h 3749068"/>
                  <a:gd name="connsiteX124" fmla="*/ 685501 w 4515296"/>
                  <a:gd name="connsiteY124" fmla="*/ 1597857 h 3749068"/>
                  <a:gd name="connsiteX125" fmla="*/ 646392 w 4515296"/>
                  <a:gd name="connsiteY125" fmla="*/ 1577967 h 3749068"/>
                  <a:gd name="connsiteX126" fmla="*/ 619014 w 4515296"/>
                  <a:gd name="connsiteY126" fmla="*/ 1587438 h 3749068"/>
                  <a:gd name="connsiteX127" fmla="*/ 621948 w 4515296"/>
                  <a:gd name="connsiteY127" fmla="*/ 1656579 h 3749068"/>
                  <a:gd name="connsiteX128" fmla="*/ 684524 w 4515296"/>
                  <a:gd name="connsiteY128" fmla="*/ 1746556 h 3749068"/>
                  <a:gd name="connsiteX129" fmla="*/ 525151 w 4515296"/>
                  <a:gd name="connsiteY129" fmla="*/ 1702988 h 3749068"/>
                  <a:gd name="connsiteX130" fmla="*/ 388267 w 4515296"/>
                  <a:gd name="connsiteY130" fmla="*/ 1744662 h 3749068"/>
                  <a:gd name="connsiteX131" fmla="*/ 522218 w 4515296"/>
                  <a:gd name="connsiteY131" fmla="*/ 1865894 h 3749068"/>
                  <a:gd name="connsiteX132" fmla="*/ 165340 w 4515296"/>
                  <a:gd name="connsiteY132" fmla="*/ 1963449 h 3749068"/>
                  <a:gd name="connsiteX133" fmla="*/ 442042 w 4515296"/>
                  <a:gd name="connsiteY133" fmla="*/ 2097941 h 3749068"/>
                  <a:gd name="connsiteX134" fmla="*/ 244538 w 4515296"/>
                  <a:gd name="connsiteY134" fmla="*/ 2126355 h 3749068"/>
                  <a:gd name="connsiteX135" fmla="*/ 118409 w 4515296"/>
                  <a:gd name="connsiteY135" fmla="*/ 2191707 h 3749068"/>
                  <a:gd name="connsiteX136" fmla="*/ 258227 w 4515296"/>
                  <a:gd name="connsiteY136" fmla="*/ 2272212 h 3749068"/>
                  <a:gd name="connsiteX137" fmla="*/ 155563 w 4515296"/>
                  <a:gd name="connsiteY137" fmla="*/ 2328093 h 3749068"/>
                  <a:gd name="connsiteX138" fmla="*/ 246493 w 4515296"/>
                  <a:gd name="connsiteY138" fmla="*/ 2391551 h 3749068"/>
                  <a:gd name="connsiteX139" fmla="*/ 102 w 4515296"/>
                  <a:gd name="connsiteY139" fmla="*/ 2648223 h 3749068"/>
                  <a:gd name="connsiteX140" fmla="*/ 136986 w 4515296"/>
                  <a:gd name="connsiteY140" fmla="*/ 2768508 h 3749068"/>
                  <a:gd name="connsiteX141" fmla="*/ 89076 w 4515296"/>
                  <a:gd name="connsiteY141" fmla="*/ 2839543 h 3749068"/>
                  <a:gd name="connsiteX142" fmla="*/ 149697 w 4515296"/>
                  <a:gd name="connsiteY142" fmla="*/ 2876481 h 3749068"/>
                  <a:gd name="connsiteX143" fmla="*/ 187829 w 4515296"/>
                  <a:gd name="connsiteY143" fmla="*/ 2928573 h 3749068"/>
                  <a:gd name="connsiteX144" fmla="*/ 133075 w 4515296"/>
                  <a:gd name="connsiteY144" fmla="*/ 2973088 h 3749068"/>
                  <a:gd name="connsiteX145" fmla="*/ 74410 w 4515296"/>
                  <a:gd name="connsiteY145" fmla="*/ 3059277 h 3749068"/>
                  <a:gd name="connsiteX146" fmla="*/ 184896 w 4515296"/>
                  <a:gd name="connsiteY146" fmla="*/ 3091479 h 3749068"/>
                  <a:gd name="connsiteX147" fmla="*/ 178052 w 4515296"/>
                  <a:gd name="connsiteY147" fmla="*/ 3174826 h 3749068"/>
                  <a:gd name="connsiteX148" fmla="*/ 330580 w 4515296"/>
                  <a:gd name="connsiteY148" fmla="*/ 3144518 h 3749068"/>
                  <a:gd name="connsiteX149" fmla="*/ 351112 w 4515296"/>
                  <a:gd name="connsiteY149" fmla="*/ 3134100 h 3749068"/>
                  <a:gd name="connsiteX150" fmla="*/ 312002 w 4515296"/>
                  <a:gd name="connsiteY150" fmla="*/ 3185245 h 3749068"/>
                  <a:gd name="connsiteX151" fmla="*/ 349157 w 4515296"/>
                  <a:gd name="connsiteY151" fmla="*/ 3298900 h 3749068"/>
                  <a:gd name="connsiteX152" fmla="*/ 368712 w 4515296"/>
                  <a:gd name="connsiteY152" fmla="*/ 3287535 h 3749068"/>
                  <a:gd name="connsiteX153" fmla="*/ 432265 w 4515296"/>
                  <a:gd name="connsiteY153" fmla="*/ 3422974 h 3749068"/>
                  <a:gd name="connsiteX154" fmla="*/ 507551 w 4515296"/>
                  <a:gd name="connsiteY154" fmla="*/ 3381301 h 3749068"/>
                  <a:gd name="connsiteX155" fmla="*/ 539817 w 4515296"/>
                  <a:gd name="connsiteY155" fmla="*/ 3403084 h 3749068"/>
                  <a:gd name="connsiteX156" fmla="*/ 617059 w 4515296"/>
                  <a:gd name="connsiteY156" fmla="*/ 3370882 h 3749068"/>
                  <a:gd name="connsiteX157" fmla="*/ 630747 w 4515296"/>
                  <a:gd name="connsiteY157" fmla="*/ 3355728 h 3749068"/>
                  <a:gd name="connsiteX158" fmla="*/ 622925 w 4515296"/>
                  <a:gd name="connsiteY158" fmla="*/ 3368041 h 3749068"/>
                  <a:gd name="connsiteX159" fmla="*/ 600437 w 4515296"/>
                  <a:gd name="connsiteY159" fmla="*/ 3403084 h 3749068"/>
                  <a:gd name="connsiteX160" fmla="*/ 739277 w 4515296"/>
                  <a:gd name="connsiteY160" fmla="*/ 3414450 h 3749068"/>
                  <a:gd name="connsiteX161" fmla="*/ 678657 w 4515296"/>
                  <a:gd name="connsiteY161" fmla="*/ 3576409 h 3749068"/>
                  <a:gd name="connsiteX162" fmla="*/ 830207 w 4515296"/>
                  <a:gd name="connsiteY162" fmla="*/ 3528105 h 3749068"/>
                  <a:gd name="connsiteX163" fmla="*/ 848785 w 4515296"/>
                  <a:gd name="connsiteY163" fmla="*/ 3490220 h 3749068"/>
                  <a:gd name="connsiteX164" fmla="*/ 839985 w 4515296"/>
                  <a:gd name="connsiteY164" fmla="*/ 3544206 h 3749068"/>
                  <a:gd name="connsiteX165" fmla="*/ 866384 w 4515296"/>
                  <a:gd name="connsiteY165" fmla="*/ 3627554 h 3749068"/>
                  <a:gd name="connsiteX166" fmla="*/ 1021845 w 4515296"/>
                  <a:gd name="connsiteY166" fmla="*/ 3504427 h 3749068"/>
                  <a:gd name="connsiteX167" fmla="*/ 1046289 w 4515296"/>
                  <a:gd name="connsiteY167" fmla="*/ 3611453 h 3749068"/>
                  <a:gd name="connsiteX168" fmla="*/ 1171440 w 4515296"/>
                  <a:gd name="connsiteY168" fmla="*/ 3663545 h 3749068"/>
                  <a:gd name="connsiteX169" fmla="*/ 1160685 w 4515296"/>
                  <a:gd name="connsiteY169" fmla="*/ 3677752 h 3749068"/>
                  <a:gd name="connsiteX170" fmla="*/ 1211528 w 4515296"/>
                  <a:gd name="connsiteY170" fmla="*/ 3619030 h 3749068"/>
                  <a:gd name="connsiteX171" fmla="*/ 1224238 w 4515296"/>
                  <a:gd name="connsiteY171" fmla="*/ 3621871 h 3749068"/>
                  <a:gd name="connsiteX172" fmla="*/ 1318102 w 4515296"/>
                  <a:gd name="connsiteY172" fmla="*/ 3739315 h 3749068"/>
                  <a:gd name="connsiteX173" fmla="*/ 1370900 w 4515296"/>
                  <a:gd name="connsiteY173" fmla="*/ 3744998 h 3749068"/>
                  <a:gd name="connsiteX174" fmla="*/ 1372856 w 4515296"/>
                  <a:gd name="connsiteY174" fmla="*/ 3671122 h 3749068"/>
                  <a:gd name="connsiteX175" fmla="*/ 1384589 w 4515296"/>
                  <a:gd name="connsiteY175" fmla="*/ 3664492 h 3749068"/>
                  <a:gd name="connsiteX176" fmla="*/ 1560583 w 4515296"/>
                  <a:gd name="connsiteY176" fmla="*/ 3687223 h 3749068"/>
                  <a:gd name="connsiteX177" fmla="*/ 1523428 w 4515296"/>
                  <a:gd name="connsiteY177" fmla="*/ 3492114 h 3749068"/>
                  <a:gd name="connsiteX178" fmla="*/ 1534183 w 4515296"/>
                  <a:gd name="connsiteY178" fmla="*/ 3485485 h 3749068"/>
                  <a:gd name="connsiteX179" fmla="*/ 1728755 w 4515296"/>
                  <a:gd name="connsiteY179" fmla="*/ 3513898 h 3749068"/>
                  <a:gd name="connsiteX180" fmla="*/ 1784487 w 4515296"/>
                  <a:gd name="connsiteY180" fmla="*/ 3461806 h 3749068"/>
                  <a:gd name="connsiteX181" fmla="*/ 1734621 w 4515296"/>
                  <a:gd name="connsiteY181" fmla="*/ 3368041 h 3749068"/>
                  <a:gd name="connsiteX182" fmla="*/ 1742444 w 4515296"/>
                  <a:gd name="connsiteY182" fmla="*/ 3357622 h 3749068"/>
                  <a:gd name="connsiteX183" fmla="*/ 1825552 w 4515296"/>
                  <a:gd name="connsiteY183" fmla="*/ 3360464 h 3749068"/>
                  <a:gd name="connsiteX184" fmla="*/ 1784487 w 4515296"/>
                  <a:gd name="connsiteY184" fmla="*/ 3288482 h 3749068"/>
                  <a:gd name="connsiteX185" fmla="*/ 1789375 w 4515296"/>
                  <a:gd name="connsiteY185" fmla="*/ 3276169 h 3749068"/>
                  <a:gd name="connsiteX186" fmla="*/ 1955592 w 4515296"/>
                  <a:gd name="connsiteY186" fmla="*/ 3220289 h 3749068"/>
                  <a:gd name="connsiteX187" fmla="*/ 1992746 w 4515296"/>
                  <a:gd name="connsiteY187" fmla="*/ 3158725 h 3749068"/>
                  <a:gd name="connsiteX188" fmla="*/ 1915504 w 4515296"/>
                  <a:gd name="connsiteY188" fmla="*/ 3096215 h 3749068"/>
                  <a:gd name="connsiteX189" fmla="*/ 1916482 w 4515296"/>
                  <a:gd name="connsiteY189" fmla="*/ 3083902 h 3749068"/>
                  <a:gd name="connsiteX190" fmla="*/ 2086609 w 4515296"/>
                  <a:gd name="connsiteY190" fmla="*/ 3000555 h 3749068"/>
                  <a:gd name="connsiteX191" fmla="*/ 2149185 w 4515296"/>
                  <a:gd name="connsiteY191" fmla="*/ 2938044 h 3749068"/>
                  <a:gd name="connsiteX192" fmla="*/ 2092476 w 4515296"/>
                  <a:gd name="connsiteY192" fmla="*/ 2895423 h 3749068"/>
                  <a:gd name="connsiteX193" fmla="*/ 2093454 w 4515296"/>
                  <a:gd name="connsiteY193" fmla="*/ 2882164 h 3749068"/>
                  <a:gd name="connsiteX194" fmla="*/ 2163851 w 4515296"/>
                  <a:gd name="connsiteY194" fmla="*/ 2771349 h 3749068"/>
                  <a:gd name="connsiteX195" fmla="*/ 2174607 w 4515296"/>
                  <a:gd name="connsiteY195" fmla="*/ 2762825 h 3749068"/>
                  <a:gd name="connsiteX196" fmla="*/ 2234249 w 4515296"/>
                  <a:gd name="connsiteY196" fmla="*/ 2805446 h 3749068"/>
                  <a:gd name="connsiteX197" fmla="*/ 2242071 w 4515296"/>
                  <a:gd name="connsiteY197" fmla="*/ 2738200 h 3749068"/>
                  <a:gd name="connsiteX198" fmla="*/ 2234249 w 4515296"/>
                  <a:gd name="connsiteY198" fmla="*/ 2595184 h 3749068"/>
                  <a:gd name="connsiteX199" fmla="*/ 2245004 w 4515296"/>
                  <a:gd name="connsiteY199" fmla="*/ 2590448 h 3749068"/>
                  <a:gd name="connsiteX200" fmla="*/ 2257715 w 4515296"/>
                  <a:gd name="connsiteY200" fmla="*/ 2599919 h 3749068"/>
                  <a:gd name="connsiteX201" fmla="*/ 2253804 w 4515296"/>
                  <a:gd name="connsiteY201" fmla="*/ 2612232 h 3749068"/>
                  <a:gd name="connsiteX202" fmla="*/ 2269448 w 4515296"/>
                  <a:gd name="connsiteY202" fmla="*/ 2750513 h 3749068"/>
                  <a:gd name="connsiteX203" fmla="*/ 2419043 w 4515296"/>
                  <a:gd name="connsiteY203" fmla="*/ 2648223 h 3749068"/>
                  <a:gd name="connsiteX204" fmla="*/ 2445442 w 4515296"/>
                  <a:gd name="connsiteY204" fmla="*/ 3007185 h 3749068"/>
                  <a:gd name="connsiteX205" fmla="*/ 2637080 w 4515296"/>
                  <a:gd name="connsiteY205" fmla="*/ 2772297 h 3749068"/>
                  <a:gd name="connsiteX206" fmla="*/ 2626325 w 4515296"/>
                  <a:gd name="connsiteY206" fmla="*/ 2965511 h 3749068"/>
                  <a:gd name="connsiteX207" fmla="*/ 2667390 w 4515296"/>
                  <a:gd name="connsiteY207" fmla="*/ 3098109 h 3749068"/>
                  <a:gd name="connsiteX208" fmla="*/ 2776897 w 4515296"/>
                  <a:gd name="connsiteY208" fmla="*/ 2981612 h 3749068"/>
                  <a:gd name="connsiteX209" fmla="*/ 2813074 w 4515296"/>
                  <a:gd name="connsiteY209" fmla="*/ 3089585 h 3749068"/>
                  <a:gd name="connsiteX210" fmla="*/ 2885427 w 4515296"/>
                  <a:gd name="connsiteY210" fmla="*/ 3038440 h 3749068"/>
                  <a:gd name="connsiteX211" fmla="*/ 2884450 w 4515296"/>
                  <a:gd name="connsiteY211" fmla="*/ 3051700 h 3749068"/>
                  <a:gd name="connsiteX212" fmla="*/ 2932359 w 4515296"/>
                  <a:gd name="connsiteY212" fmla="*/ 3124628 h 3749068"/>
                  <a:gd name="connsiteX213" fmla="*/ 2945069 w 4515296"/>
                  <a:gd name="connsiteY213" fmla="*/ 3152095 h 3749068"/>
                  <a:gd name="connsiteX214" fmla="*/ 2941158 w 4515296"/>
                  <a:gd name="connsiteY214" fmla="*/ 3172932 h 3749068"/>
                  <a:gd name="connsiteX215" fmla="*/ 2970491 w 4515296"/>
                  <a:gd name="connsiteY215" fmla="*/ 3195663 h 3749068"/>
                  <a:gd name="connsiteX216" fmla="*/ 2975380 w 4515296"/>
                  <a:gd name="connsiteY216" fmla="*/ 3203240 h 3749068"/>
                  <a:gd name="connsiteX217" fmla="*/ 2995912 w 4515296"/>
                  <a:gd name="connsiteY217" fmla="*/ 3229760 h 3749068"/>
                  <a:gd name="connsiteX218" fmla="*/ 2997868 w 4515296"/>
                  <a:gd name="connsiteY218" fmla="*/ 3232601 h 3749068"/>
                  <a:gd name="connsiteX219" fmla="*/ 2968536 w 4515296"/>
                  <a:gd name="connsiteY219" fmla="*/ 3257227 h 3749068"/>
                  <a:gd name="connsiteX220" fmla="*/ 2931381 w 4515296"/>
                  <a:gd name="connsiteY220" fmla="*/ 3312160 h 3749068"/>
                  <a:gd name="connsiteX221" fmla="*/ 3000801 w 4515296"/>
                  <a:gd name="connsiteY221" fmla="*/ 3332050 h 3749068"/>
                  <a:gd name="connsiteX222" fmla="*/ 2996890 w 4515296"/>
                  <a:gd name="connsiteY222" fmla="*/ 3384142 h 3749068"/>
                  <a:gd name="connsiteX223" fmla="*/ 3093687 w 4515296"/>
                  <a:gd name="connsiteY223" fmla="*/ 3365199 h 3749068"/>
                  <a:gd name="connsiteX224" fmla="*/ 3106397 w 4515296"/>
                  <a:gd name="connsiteY224" fmla="*/ 3358569 h 3749068"/>
                  <a:gd name="connsiteX225" fmla="*/ 3081954 w 4515296"/>
                  <a:gd name="connsiteY225" fmla="*/ 3390772 h 3749068"/>
                  <a:gd name="connsiteX226" fmla="*/ 3105419 w 4515296"/>
                  <a:gd name="connsiteY226" fmla="*/ 3462754 h 3749068"/>
                  <a:gd name="connsiteX227" fmla="*/ 3118131 w 4515296"/>
                  <a:gd name="connsiteY227" fmla="*/ 3456123 h 3749068"/>
                  <a:gd name="connsiteX228" fmla="*/ 3158218 w 4515296"/>
                  <a:gd name="connsiteY228" fmla="*/ 3542313 h 3749068"/>
                  <a:gd name="connsiteX229" fmla="*/ 3206128 w 4515296"/>
                  <a:gd name="connsiteY229" fmla="*/ 3515793 h 3749068"/>
                  <a:gd name="connsiteX230" fmla="*/ 3226660 w 4515296"/>
                  <a:gd name="connsiteY230" fmla="*/ 3530000 h 3749068"/>
                  <a:gd name="connsiteX231" fmla="*/ 3275548 w 4515296"/>
                  <a:gd name="connsiteY231" fmla="*/ 3509163 h 3749068"/>
                  <a:gd name="connsiteX232" fmla="*/ 3284347 w 4515296"/>
                  <a:gd name="connsiteY232" fmla="*/ 3499692 h 3749068"/>
                  <a:gd name="connsiteX233" fmla="*/ 3279459 w 4515296"/>
                  <a:gd name="connsiteY233" fmla="*/ 3507268 h 3749068"/>
                  <a:gd name="connsiteX234" fmla="*/ 3265770 w 4515296"/>
                  <a:gd name="connsiteY234" fmla="*/ 3530000 h 3749068"/>
                  <a:gd name="connsiteX235" fmla="*/ 3353767 w 4515296"/>
                  <a:gd name="connsiteY235" fmla="*/ 3537577 h 3749068"/>
                  <a:gd name="connsiteX236" fmla="*/ 3315635 w 4515296"/>
                  <a:gd name="connsiteY236" fmla="*/ 3639867 h 3749068"/>
                  <a:gd name="connsiteX237" fmla="*/ 3411454 w 4515296"/>
                  <a:gd name="connsiteY237" fmla="*/ 3609559 h 3749068"/>
                  <a:gd name="connsiteX238" fmla="*/ 3423187 w 4515296"/>
                  <a:gd name="connsiteY238" fmla="*/ 3585880 h 3749068"/>
                  <a:gd name="connsiteX239" fmla="*/ 3417320 w 4515296"/>
                  <a:gd name="connsiteY239" fmla="*/ 3619977 h 3749068"/>
                  <a:gd name="connsiteX240" fmla="*/ 3433942 w 4515296"/>
                  <a:gd name="connsiteY240" fmla="*/ 3672069 h 3749068"/>
                  <a:gd name="connsiteX241" fmla="*/ 3532694 w 4515296"/>
                  <a:gd name="connsiteY241" fmla="*/ 3593457 h 3749068"/>
                  <a:gd name="connsiteX242" fmla="*/ 3548338 w 4515296"/>
                  <a:gd name="connsiteY242" fmla="*/ 3661650 h 3749068"/>
                  <a:gd name="connsiteX243" fmla="*/ 3627536 w 4515296"/>
                  <a:gd name="connsiteY243" fmla="*/ 3694800 h 3749068"/>
                  <a:gd name="connsiteX244" fmla="*/ 3620691 w 4515296"/>
                  <a:gd name="connsiteY244" fmla="*/ 3703324 h 3749068"/>
                  <a:gd name="connsiteX245" fmla="*/ 3652957 w 4515296"/>
                  <a:gd name="connsiteY245" fmla="*/ 3666386 h 3749068"/>
                  <a:gd name="connsiteX246" fmla="*/ 3660779 w 4515296"/>
                  <a:gd name="connsiteY246" fmla="*/ 3668281 h 3749068"/>
                  <a:gd name="connsiteX247" fmla="*/ 3720421 w 4515296"/>
                  <a:gd name="connsiteY247" fmla="*/ 3743103 h 3749068"/>
                  <a:gd name="connsiteX248" fmla="*/ 3753665 w 4515296"/>
                  <a:gd name="connsiteY248" fmla="*/ 3746892 h 3749068"/>
                  <a:gd name="connsiteX249" fmla="*/ 3754642 w 4515296"/>
                  <a:gd name="connsiteY249" fmla="*/ 3700483 h 3749068"/>
                  <a:gd name="connsiteX250" fmla="*/ 3761487 w 4515296"/>
                  <a:gd name="connsiteY250" fmla="*/ 3695747 h 3749068"/>
                  <a:gd name="connsiteX251" fmla="*/ 3872950 w 4515296"/>
                  <a:gd name="connsiteY251" fmla="*/ 3709954 h 3749068"/>
                  <a:gd name="connsiteX252" fmla="*/ 3849483 w 4515296"/>
                  <a:gd name="connsiteY252" fmla="*/ 3586827 h 3749068"/>
                  <a:gd name="connsiteX253" fmla="*/ 3856328 w 4515296"/>
                  <a:gd name="connsiteY253" fmla="*/ 3583039 h 3749068"/>
                  <a:gd name="connsiteX254" fmla="*/ 3979524 w 4515296"/>
                  <a:gd name="connsiteY254" fmla="*/ 3601034 h 3749068"/>
                  <a:gd name="connsiteX255" fmla="*/ 4014722 w 4515296"/>
                  <a:gd name="connsiteY255" fmla="*/ 3567885 h 3749068"/>
                  <a:gd name="connsiteX256" fmla="*/ 3983435 w 4515296"/>
                  <a:gd name="connsiteY256" fmla="*/ 3508216 h 3749068"/>
                  <a:gd name="connsiteX257" fmla="*/ 3988324 w 4515296"/>
                  <a:gd name="connsiteY257" fmla="*/ 3501586 h 3749068"/>
                  <a:gd name="connsiteX258" fmla="*/ 4041122 w 4515296"/>
                  <a:gd name="connsiteY258" fmla="*/ 3503480 h 3749068"/>
                  <a:gd name="connsiteX259" fmla="*/ 4015700 w 4515296"/>
                  <a:gd name="connsiteY259" fmla="*/ 3458018 h 3749068"/>
                  <a:gd name="connsiteX260" fmla="*/ 4018633 w 4515296"/>
                  <a:gd name="connsiteY260" fmla="*/ 3450441 h 3749068"/>
                  <a:gd name="connsiteX261" fmla="*/ 4123252 w 4515296"/>
                  <a:gd name="connsiteY261" fmla="*/ 3414450 h 3749068"/>
                  <a:gd name="connsiteX262" fmla="*/ 4146719 w 4515296"/>
                  <a:gd name="connsiteY262" fmla="*/ 3375618 h 3749068"/>
                  <a:gd name="connsiteX263" fmla="*/ 4097831 w 4515296"/>
                  <a:gd name="connsiteY263" fmla="*/ 3336785 h 3749068"/>
                  <a:gd name="connsiteX264" fmla="*/ 4098809 w 4515296"/>
                  <a:gd name="connsiteY264" fmla="*/ 3328261 h 3749068"/>
                  <a:gd name="connsiteX265" fmla="*/ 4206361 w 4515296"/>
                  <a:gd name="connsiteY265" fmla="*/ 3275222 h 3749068"/>
                  <a:gd name="connsiteX266" fmla="*/ 4246448 w 4515296"/>
                  <a:gd name="connsiteY266" fmla="*/ 3235443 h 3749068"/>
                  <a:gd name="connsiteX267" fmla="*/ 4210272 w 4515296"/>
                  <a:gd name="connsiteY267" fmla="*/ 3208923 h 3749068"/>
                  <a:gd name="connsiteX268" fmla="*/ 4211249 w 4515296"/>
                  <a:gd name="connsiteY268" fmla="*/ 3200399 h 3749068"/>
                  <a:gd name="connsiteX269" fmla="*/ 4256226 w 4515296"/>
                  <a:gd name="connsiteY269" fmla="*/ 3130311 h 3749068"/>
                  <a:gd name="connsiteX270" fmla="*/ 4263069 w 4515296"/>
                  <a:gd name="connsiteY270" fmla="*/ 3124628 h 3749068"/>
                  <a:gd name="connsiteX271" fmla="*/ 4300224 w 4515296"/>
                  <a:gd name="connsiteY271" fmla="*/ 3151148 h 3749068"/>
                  <a:gd name="connsiteX272" fmla="*/ 4305113 w 4515296"/>
                  <a:gd name="connsiteY272" fmla="*/ 3108527 h 3749068"/>
                  <a:gd name="connsiteX273" fmla="*/ 4300224 w 4515296"/>
                  <a:gd name="connsiteY273" fmla="*/ 3017603 h 3749068"/>
                  <a:gd name="connsiteX274" fmla="*/ 4307069 w 4515296"/>
                  <a:gd name="connsiteY274" fmla="*/ 3014761 h 3749068"/>
                  <a:gd name="connsiteX275" fmla="*/ 4353023 w 4515296"/>
                  <a:gd name="connsiteY275" fmla="*/ 3046964 h 3749068"/>
                  <a:gd name="connsiteX276" fmla="*/ 4388222 w 4515296"/>
                  <a:gd name="connsiteY276" fmla="*/ 3011920 h 3749068"/>
                  <a:gd name="connsiteX277" fmla="*/ 4331512 w 4515296"/>
                  <a:gd name="connsiteY277" fmla="*/ 2931414 h 3749068"/>
                  <a:gd name="connsiteX278" fmla="*/ 4336400 w 4515296"/>
                  <a:gd name="connsiteY278" fmla="*/ 2924784 h 3749068"/>
                  <a:gd name="connsiteX279" fmla="*/ 4389199 w 4515296"/>
                  <a:gd name="connsiteY279" fmla="*/ 2929520 h 3749068"/>
                  <a:gd name="connsiteX280" fmla="*/ 4395065 w 4515296"/>
                  <a:gd name="connsiteY280" fmla="*/ 2883111 h 3749068"/>
                  <a:gd name="connsiteX281" fmla="*/ 4337379 w 4515296"/>
                  <a:gd name="connsiteY281" fmla="*/ 2827230 h 3749068"/>
                  <a:gd name="connsiteX282" fmla="*/ 4207338 w 4515296"/>
                  <a:gd name="connsiteY282" fmla="*/ 2759984 h 3749068"/>
                  <a:gd name="connsiteX283" fmla="*/ 4202449 w 4515296"/>
                  <a:gd name="connsiteY283" fmla="*/ 2748618 h 3749068"/>
                  <a:gd name="connsiteX284" fmla="*/ 4204405 w 4515296"/>
                  <a:gd name="connsiteY284" fmla="*/ 2748618 h 3749068"/>
                  <a:gd name="connsiteX285" fmla="*/ 4265025 w 4515296"/>
                  <a:gd name="connsiteY285" fmla="*/ 2754301 h 3749068"/>
                  <a:gd name="connsiteX286" fmla="*/ 4296314 w 4515296"/>
                  <a:gd name="connsiteY286" fmla="*/ 2705998 h 3749068"/>
                  <a:gd name="connsiteX287" fmla="*/ 4260136 w 4515296"/>
                  <a:gd name="connsiteY287" fmla="*/ 2684214 h 3749068"/>
                  <a:gd name="connsiteX288" fmla="*/ 4273824 w 4515296"/>
                  <a:gd name="connsiteY288" fmla="*/ 2673795 h 3749068"/>
                  <a:gd name="connsiteX289" fmla="*/ 4262092 w 4515296"/>
                  <a:gd name="connsiteY289" fmla="*/ 2587607 h 3749068"/>
                  <a:gd name="connsiteX290" fmla="*/ 4292402 w 4515296"/>
                  <a:gd name="connsiteY290" fmla="*/ 2529832 h 3749068"/>
                  <a:gd name="connsiteX291" fmla="*/ 4291425 w 4515296"/>
                  <a:gd name="connsiteY291" fmla="*/ 2500471 h 3749068"/>
                  <a:gd name="connsiteX292" fmla="*/ 4293380 w 4515296"/>
                  <a:gd name="connsiteY292" fmla="*/ 2499524 h 3749068"/>
                  <a:gd name="connsiteX293" fmla="*/ 4371599 w 4515296"/>
                  <a:gd name="connsiteY293" fmla="*/ 2391551 h 3749068"/>
                  <a:gd name="connsiteX294" fmla="*/ 4383333 w 4515296"/>
                  <a:gd name="connsiteY294" fmla="*/ 2403864 h 3749068"/>
                  <a:gd name="connsiteX295" fmla="*/ 4334446 w 4515296"/>
                  <a:gd name="connsiteY295" fmla="*/ 2343247 h 3749068"/>
                  <a:gd name="connsiteX296" fmla="*/ 4339335 w 4515296"/>
                  <a:gd name="connsiteY296" fmla="*/ 2331882 h 3749068"/>
                  <a:gd name="connsiteX297" fmla="*/ 4477196 w 4515296"/>
                  <a:gd name="connsiteY297" fmla="*/ 2266530 h 3749068"/>
                  <a:gd name="connsiteX298" fmla="*/ 4493817 w 4515296"/>
                  <a:gd name="connsiteY298" fmla="*/ 2218226 h 3749068"/>
                  <a:gd name="connsiteX299" fmla="*/ 4415599 w 4515296"/>
                  <a:gd name="connsiteY299" fmla="*/ 2206861 h 3749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</a:cxnLst>
                <a:rect l="l" t="t" r="r" b="b"/>
                <a:pathLst>
                  <a:path w="4515296" h="3749068">
                    <a:moveTo>
                      <a:pt x="4415599" y="2206861"/>
                    </a:moveTo>
                    <a:cubicBezTo>
                      <a:pt x="4407776" y="2207808"/>
                      <a:pt x="4402887" y="2198337"/>
                      <a:pt x="4410710" y="2194548"/>
                    </a:cubicBezTo>
                    <a:cubicBezTo>
                      <a:pt x="4467419" y="2168976"/>
                      <a:pt x="4577903" y="2065739"/>
                      <a:pt x="4469373" y="2032589"/>
                    </a:cubicBezTo>
                    <a:cubicBezTo>
                      <a:pt x="4404843" y="2012699"/>
                      <a:pt x="4331512" y="2026906"/>
                      <a:pt x="4265025" y="2028800"/>
                    </a:cubicBezTo>
                    <a:cubicBezTo>
                      <a:pt x="4259159" y="2028800"/>
                      <a:pt x="4256226" y="2021223"/>
                      <a:pt x="4260136" y="2017435"/>
                    </a:cubicBezTo>
                    <a:cubicBezTo>
                      <a:pt x="4310979" y="1973867"/>
                      <a:pt x="4337379" y="1903779"/>
                      <a:pt x="4328579" y="1838428"/>
                    </a:cubicBezTo>
                    <a:cubicBezTo>
                      <a:pt x="4324668" y="1812855"/>
                      <a:pt x="4311956" y="1786336"/>
                      <a:pt x="4286536" y="1774970"/>
                    </a:cubicBezTo>
                    <a:cubicBezTo>
                      <a:pt x="4251337" y="1759816"/>
                      <a:pt x="4209294" y="1784441"/>
                      <a:pt x="4181918" y="1803384"/>
                    </a:cubicBezTo>
                    <a:cubicBezTo>
                      <a:pt x="4176050" y="1807172"/>
                      <a:pt x="4169206" y="1799595"/>
                      <a:pt x="4173117" y="1793912"/>
                    </a:cubicBezTo>
                    <a:cubicBezTo>
                      <a:pt x="4187784" y="1772129"/>
                      <a:pt x="4205383" y="1741820"/>
                      <a:pt x="4192673" y="1715301"/>
                    </a:cubicBezTo>
                    <a:cubicBezTo>
                      <a:pt x="4177028" y="1679310"/>
                      <a:pt x="4125208" y="1725719"/>
                      <a:pt x="4112497" y="1739926"/>
                    </a:cubicBezTo>
                    <a:cubicBezTo>
                      <a:pt x="4107608" y="1745609"/>
                      <a:pt x="4099786" y="1738979"/>
                      <a:pt x="4100765" y="1733296"/>
                    </a:cubicBezTo>
                    <a:cubicBezTo>
                      <a:pt x="4110541" y="1677416"/>
                      <a:pt x="4102719" y="1615852"/>
                      <a:pt x="4077298" y="1564707"/>
                    </a:cubicBezTo>
                    <a:cubicBezTo>
                      <a:pt x="4066543" y="1542924"/>
                      <a:pt x="4048944" y="1519245"/>
                      <a:pt x="4022545" y="1516404"/>
                    </a:cubicBezTo>
                    <a:cubicBezTo>
                      <a:pt x="3988324" y="1512615"/>
                      <a:pt x="3959969" y="1554289"/>
                      <a:pt x="3944325" y="1577967"/>
                    </a:cubicBezTo>
                    <a:cubicBezTo>
                      <a:pt x="3940414" y="1583650"/>
                      <a:pt x="3931614" y="1580808"/>
                      <a:pt x="3931614" y="1574179"/>
                    </a:cubicBezTo>
                    <a:cubicBezTo>
                      <a:pt x="3932592" y="1544818"/>
                      <a:pt x="3926725" y="1514509"/>
                      <a:pt x="3917926" y="1484201"/>
                    </a:cubicBezTo>
                    <a:cubicBezTo>
                      <a:pt x="3916948" y="1454841"/>
                      <a:pt x="3911082" y="1425479"/>
                      <a:pt x="3913037" y="1396118"/>
                    </a:cubicBezTo>
                    <a:cubicBezTo>
                      <a:pt x="3913037" y="1393277"/>
                      <a:pt x="3916948" y="1391383"/>
                      <a:pt x="3919881" y="1393277"/>
                    </a:cubicBezTo>
                    <a:cubicBezTo>
                      <a:pt x="3935525" y="1403695"/>
                      <a:pt x="3949214" y="1416955"/>
                      <a:pt x="3965835" y="1425479"/>
                    </a:cubicBezTo>
                    <a:cubicBezTo>
                      <a:pt x="3993212" y="1438739"/>
                      <a:pt x="4005923" y="1412220"/>
                      <a:pt x="4000057" y="1390436"/>
                    </a:cubicBezTo>
                    <a:cubicBezTo>
                      <a:pt x="3992235" y="1361075"/>
                      <a:pt x="3967790" y="1328872"/>
                      <a:pt x="3943347" y="1309930"/>
                    </a:cubicBezTo>
                    <a:cubicBezTo>
                      <a:pt x="3938458" y="1307088"/>
                      <a:pt x="3943347" y="1300458"/>
                      <a:pt x="3948236" y="1303300"/>
                    </a:cubicBezTo>
                    <a:cubicBezTo>
                      <a:pt x="3963880" y="1313718"/>
                      <a:pt x="3984413" y="1319401"/>
                      <a:pt x="4001034" y="1308036"/>
                    </a:cubicBezTo>
                    <a:cubicBezTo>
                      <a:pt x="4015700" y="1297617"/>
                      <a:pt x="4012767" y="1275833"/>
                      <a:pt x="4006900" y="1261626"/>
                    </a:cubicBezTo>
                    <a:cubicBezTo>
                      <a:pt x="3997124" y="1237001"/>
                      <a:pt x="3970724" y="1219953"/>
                      <a:pt x="3949214" y="1205746"/>
                    </a:cubicBezTo>
                    <a:cubicBezTo>
                      <a:pt x="3906193" y="1178279"/>
                      <a:pt x="3856328" y="1161230"/>
                      <a:pt x="3812329" y="1134711"/>
                    </a:cubicBezTo>
                    <a:cubicBezTo>
                      <a:pt x="3808418" y="1131870"/>
                      <a:pt x="3812329" y="1125240"/>
                      <a:pt x="3816240" y="1127134"/>
                    </a:cubicBezTo>
                    <a:cubicBezTo>
                      <a:pt x="3834818" y="1134711"/>
                      <a:pt x="3856328" y="1135658"/>
                      <a:pt x="3876860" y="1132817"/>
                    </a:cubicBezTo>
                    <a:cubicBezTo>
                      <a:pt x="3901304" y="1129028"/>
                      <a:pt x="3927703" y="1108191"/>
                      <a:pt x="3908149" y="1084513"/>
                    </a:cubicBezTo>
                    <a:cubicBezTo>
                      <a:pt x="3885660" y="1057046"/>
                      <a:pt x="3836773" y="1056099"/>
                      <a:pt x="3805485" y="1043787"/>
                    </a:cubicBezTo>
                    <a:cubicBezTo>
                      <a:pt x="3802552" y="1042839"/>
                      <a:pt x="3801574" y="1039051"/>
                      <a:pt x="3804507" y="1036209"/>
                    </a:cubicBezTo>
                    <a:cubicBezTo>
                      <a:pt x="3844595" y="1003060"/>
                      <a:pt x="3889571" y="956651"/>
                      <a:pt x="3904238" y="907400"/>
                    </a:cubicBezTo>
                    <a:cubicBezTo>
                      <a:pt x="3908149" y="892246"/>
                      <a:pt x="3907171" y="876145"/>
                      <a:pt x="3894460" y="865726"/>
                    </a:cubicBezTo>
                    <a:cubicBezTo>
                      <a:pt x="3880771" y="854361"/>
                      <a:pt x="3861217" y="865726"/>
                      <a:pt x="3849483" y="874250"/>
                    </a:cubicBezTo>
                    <a:cubicBezTo>
                      <a:pt x="3826996" y="890352"/>
                      <a:pt x="3809396" y="913083"/>
                      <a:pt x="3786908" y="928237"/>
                    </a:cubicBezTo>
                    <a:cubicBezTo>
                      <a:pt x="3782997" y="931078"/>
                      <a:pt x="3779086" y="927290"/>
                      <a:pt x="3780064" y="923501"/>
                    </a:cubicBezTo>
                    <a:cubicBezTo>
                      <a:pt x="3789841" y="891299"/>
                      <a:pt x="3802552" y="859096"/>
                      <a:pt x="3806463" y="825947"/>
                    </a:cubicBezTo>
                    <a:cubicBezTo>
                      <a:pt x="3807440" y="813634"/>
                      <a:pt x="3806463" y="763437"/>
                      <a:pt x="3781042" y="772908"/>
                    </a:cubicBezTo>
                    <a:cubicBezTo>
                      <a:pt x="3761487" y="780485"/>
                      <a:pt x="3746821" y="800374"/>
                      <a:pt x="3731176" y="813634"/>
                    </a:cubicBezTo>
                    <a:cubicBezTo>
                      <a:pt x="3728243" y="816476"/>
                      <a:pt x="3724332" y="813634"/>
                      <a:pt x="3724332" y="809846"/>
                    </a:cubicBezTo>
                    <a:cubicBezTo>
                      <a:pt x="3725310" y="779538"/>
                      <a:pt x="3740954" y="729340"/>
                      <a:pt x="3705755" y="714186"/>
                    </a:cubicBezTo>
                    <a:cubicBezTo>
                      <a:pt x="3704778" y="716080"/>
                      <a:pt x="3703800" y="717027"/>
                      <a:pt x="3703800" y="717027"/>
                    </a:cubicBezTo>
                    <a:cubicBezTo>
                      <a:pt x="3682289" y="749229"/>
                      <a:pt x="3671534" y="787115"/>
                      <a:pt x="3668601" y="825000"/>
                    </a:cubicBezTo>
                    <a:cubicBezTo>
                      <a:pt x="3662734" y="809846"/>
                      <a:pt x="3655890" y="794692"/>
                      <a:pt x="3646113" y="779538"/>
                    </a:cubicBezTo>
                    <a:cubicBezTo>
                      <a:pt x="3644157" y="776696"/>
                      <a:pt x="3641224" y="772908"/>
                      <a:pt x="3636335" y="768172"/>
                    </a:cubicBezTo>
                    <a:cubicBezTo>
                      <a:pt x="3636335" y="770066"/>
                      <a:pt x="3635358" y="771013"/>
                      <a:pt x="3635358" y="772908"/>
                    </a:cubicBezTo>
                    <a:cubicBezTo>
                      <a:pt x="3632424" y="796586"/>
                      <a:pt x="3635358" y="820264"/>
                      <a:pt x="3630469" y="843942"/>
                    </a:cubicBezTo>
                    <a:cubicBezTo>
                      <a:pt x="3629491" y="848678"/>
                      <a:pt x="3622647" y="846784"/>
                      <a:pt x="3621669" y="842995"/>
                    </a:cubicBezTo>
                    <a:cubicBezTo>
                      <a:pt x="3613847" y="816476"/>
                      <a:pt x="3607980" y="783326"/>
                      <a:pt x="3583537" y="765330"/>
                    </a:cubicBezTo>
                    <a:cubicBezTo>
                      <a:pt x="3572782" y="790903"/>
                      <a:pt x="3570826" y="818370"/>
                      <a:pt x="3563004" y="845837"/>
                    </a:cubicBezTo>
                    <a:cubicBezTo>
                      <a:pt x="3562027" y="849625"/>
                      <a:pt x="3556160" y="849625"/>
                      <a:pt x="3555183" y="845837"/>
                    </a:cubicBezTo>
                    <a:cubicBezTo>
                      <a:pt x="3551272" y="837312"/>
                      <a:pt x="3549316" y="827841"/>
                      <a:pt x="3546383" y="818370"/>
                    </a:cubicBezTo>
                    <a:cubicBezTo>
                      <a:pt x="3531716" y="792797"/>
                      <a:pt x="3513140" y="770066"/>
                      <a:pt x="3491629" y="776696"/>
                    </a:cubicBezTo>
                    <a:cubicBezTo>
                      <a:pt x="3496517" y="754912"/>
                      <a:pt x="3499451" y="731234"/>
                      <a:pt x="3494562" y="714186"/>
                    </a:cubicBezTo>
                    <a:cubicBezTo>
                      <a:pt x="3492607" y="709450"/>
                      <a:pt x="3487718" y="707556"/>
                      <a:pt x="3481852" y="711344"/>
                    </a:cubicBezTo>
                    <a:cubicBezTo>
                      <a:pt x="3451541" y="733128"/>
                      <a:pt x="3431009" y="761542"/>
                      <a:pt x="3408521" y="789009"/>
                    </a:cubicBezTo>
                    <a:cubicBezTo>
                      <a:pt x="3431987" y="736917"/>
                      <a:pt x="3456430" y="668724"/>
                      <a:pt x="3417320" y="656411"/>
                    </a:cubicBezTo>
                    <a:cubicBezTo>
                      <a:pt x="3393855" y="648834"/>
                      <a:pt x="3370389" y="663988"/>
                      <a:pt x="3356700" y="683878"/>
                    </a:cubicBezTo>
                    <a:cubicBezTo>
                      <a:pt x="3353767" y="679142"/>
                      <a:pt x="3350834" y="674406"/>
                      <a:pt x="3346923" y="670618"/>
                    </a:cubicBezTo>
                    <a:cubicBezTo>
                      <a:pt x="3332256" y="651675"/>
                      <a:pt x="3274570" y="587270"/>
                      <a:pt x="3242304" y="593900"/>
                    </a:cubicBezTo>
                    <a:cubicBezTo>
                      <a:pt x="3212972" y="599583"/>
                      <a:pt x="3217860" y="631785"/>
                      <a:pt x="3229593" y="663988"/>
                    </a:cubicBezTo>
                    <a:cubicBezTo>
                      <a:pt x="3212972" y="645045"/>
                      <a:pt x="3194395" y="627050"/>
                      <a:pt x="3173862" y="607160"/>
                    </a:cubicBezTo>
                    <a:cubicBezTo>
                      <a:pt x="3163107" y="596742"/>
                      <a:pt x="3127908" y="559804"/>
                      <a:pt x="3105419" y="574011"/>
                    </a:cubicBezTo>
                    <a:cubicBezTo>
                      <a:pt x="3078043" y="591059"/>
                      <a:pt x="3099553" y="638415"/>
                      <a:pt x="3102486" y="658305"/>
                    </a:cubicBezTo>
                    <a:cubicBezTo>
                      <a:pt x="3105419" y="672512"/>
                      <a:pt x="3109331" y="685772"/>
                      <a:pt x="3115197" y="699032"/>
                    </a:cubicBezTo>
                    <a:cubicBezTo>
                      <a:pt x="3096620" y="682930"/>
                      <a:pt x="3077065" y="668724"/>
                      <a:pt x="3052622" y="658305"/>
                    </a:cubicBezTo>
                    <a:cubicBezTo>
                      <a:pt x="3038933" y="652622"/>
                      <a:pt x="3012534" y="638415"/>
                      <a:pt x="2985157" y="629891"/>
                    </a:cubicBezTo>
                    <a:cubicBezTo>
                      <a:pt x="3008623" y="599583"/>
                      <a:pt x="3027200" y="566434"/>
                      <a:pt x="3036978" y="531390"/>
                    </a:cubicBezTo>
                    <a:cubicBezTo>
                      <a:pt x="3043822" y="507712"/>
                      <a:pt x="3040889" y="482139"/>
                      <a:pt x="3021333" y="466038"/>
                    </a:cubicBezTo>
                    <a:cubicBezTo>
                      <a:pt x="2999824" y="448042"/>
                      <a:pt x="2969513" y="466985"/>
                      <a:pt x="2950936" y="479298"/>
                    </a:cubicBezTo>
                    <a:cubicBezTo>
                      <a:pt x="2914759" y="503923"/>
                      <a:pt x="2888361" y="539914"/>
                      <a:pt x="2851206" y="564539"/>
                    </a:cubicBezTo>
                    <a:cubicBezTo>
                      <a:pt x="2845340" y="568328"/>
                      <a:pt x="2838496" y="563592"/>
                      <a:pt x="2840451" y="556962"/>
                    </a:cubicBezTo>
                    <a:cubicBezTo>
                      <a:pt x="2856095" y="505817"/>
                      <a:pt x="2876627" y="455619"/>
                      <a:pt x="2882494" y="402580"/>
                    </a:cubicBezTo>
                    <a:cubicBezTo>
                      <a:pt x="2884450" y="383638"/>
                      <a:pt x="2882494" y="304079"/>
                      <a:pt x="2842407" y="319233"/>
                    </a:cubicBezTo>
                    <a:cubicBezTo>
                      <a:pt x="2811119" y="331546"/>
                      <a:pt x="2788630" y="361854"/>
                      <a:pt x="2763209" y="382691"/>
                    </a:cubicBezTo>
                    <a:cubicBezTo>
                      <a:pt x="2758320" y="386479"/>
                      <a:pt x="2751476" y="382691"/>
                      <a:pt x="2752453" y="377008"/>
                    </a:cubicBezTo>
                    <a:cubicBezTo>
                      <a:pt x="2753431" y="329651"/>
                      <a:pt x="2778853" y="250093"/>
                      <a:pt x="2724100" y="226414"/>
                    </a:cubicBezTo>
                    <a:cubicBezTo>
                      <a:pt x="2722144" y="229256"/>
                      <a:pt x="2721166" y="231150"/>
                      <a:pt x="2720188" y="232097"/>
                    </a:cubicBezTo>
                    <a:cubicBezTo>
                      <a:pt x="2685968" y="282295"/>
                      <a:pt x="2669345" y="342911"/>
                      <a:pt x="2664457" y="402580"/>
                    </a:cubicBezTo>
                    <a:cubicBezTo>
                      <a:pt x="2655657" y="377955"/>
                      <a:pt x="2644902" y="354277"/>
                      <a:pt x="2629258" y="331546"/>
                    </a:cubicBezTo>
                    <a:cubicBezTo>
                      <a:pt x="2626325" y="326810"/>
                      <a:pt x="2621436" y="321127"/>
                      <a:pt x="2614592" y="313550"/>
                    </a:cubicBezTo>
                    <a:cubicBezTo>
                      <a:pt x="2613614" y="315444"/>
                      <a:pt x="2613614" y="318286"/>
                      <a:pt x="2613614" y="320180"/>
                    </a:cubicBezTo>
                    <a:cubicBezTo>
                      <a:pt x="2607748" y="358065"/>
                      <a:pt x="2613614" y="395950"/>
                      <a:pt x="2604815" y="432888"/>
                    </a:cubicBezTo>
                    <a:cubicBezTo>
                      <a:pt x="2602859" y="439518"/>
                      <a:pt x="2593081" y="436677"/>
                      <a:pt x="2592103" y="431941"/>
                    </a:cubicBezTo>
                    <a:cubicBezTo>
                      <a:pt x="2579393" y="389321"/>
                      <a:pt x="2570594" y="337228"/>
                      <a:pt x="2532461" y="309762"/>
                    </a:cubicBezTo>
                    <a:cubicBezTo>
                      <a:pt x="2514862" y="350488"/>
                      <a:pt x="2511928" y="394056"/>
                      <a:pt x="2499218" y="436677"/>
                    </a:cubicBezTo>
                    <a:cubicBezTo>
                      <a:pt x="2497263" y="442360"/>
                      <a:pt x="2488463" y="442360"/>
                      <a:pt x="2486507" y="436677"/>
                    </a:cubicBezTo>
                    <a:cubicBezTo>
                      <a:pt x="2480641" y="422470"/>
                      <a:pt x="2476729" y="408263"/>
                      <a:pt x="2472819" y="393109"/>
                    </a:cubicBezTo>
                    <a:cubicBezTo>
                      <a:pt x="2449353" y="351435"/>
                      <a:pt x="2420021" y="317339"/>
                      <a:pt x="2386777" y="326810"/>
                    </a:cubicBezTo>
                    <a:cubicBezTo>
                      <a:pt x="2393621" y="292713"/>
                      <a:pt x="2399488" y="254828"/>
                      <a:pt x="2390688" y="228309"/>
                    </a:cubicBezTo>
                    <a:cubicBezTo>
                      <a:pt x="2388733" y="220732"/>
                      <a:pt x="2378955" y="217890"/>
                      <a:pt x="2371134" y="222626"/>
                    </a:cubicBezTo>
                    <a:cubicBezTo>
                      <a:pt x="2323224" y="256722"/>
                      <a:pt x="2290959" y="302185"/>
                      <a:pt x="2254782" y="345753"/>
                    </a:cubicBezTo>
                    <a:cubicBezTo>
                      <a:pt x="2291936" y="263352"/>
                      <a:pt x="2331046" y="155380"/>
                      <a:pt x="2268470" y="135490"/>
                    </a:cubicBezTo>
                    <a:cubicBezTo>
                      <a:pt x="2231316" y="124124"/>
                      <a:pt x="2195139" y="147803"/>
                      <a:pt x="2173629" y="179058"/>
                    </a:cubicBezTo>
                    <a:cubicBezTo>
                      <a:pt x="2168740" y="171481"/>
                      <a:pt x="2163851" y="164851"/>
                      <a:pt x="2158962" y="157274"/>
                    </a:cubicBezTo>
                    <a:cubicBezTo>
                      <a:pt x="2136475" y="126966"/>
                      <a:pt x="2043588" y="25623"/>
                      <a:pt x="1992746" y="36041"/>
                    </a:cubicBezTo>
                    <a:cubicBezTo>
                      <a:pt x="1946792" y="45513"/>
                      <a:pt x="1953636" y="95711"/>
                      <a:pt x="1973191" y="146855"/>
                    </a:cubicBezTo>
                    <a:cubicBezTo>
                      <a:pt x="1945814" y="116547"/>
                      <a:pt x="1917460" y="88134"/>
                      <a:pt x="1885194" y="57825"/>
                    </a:cubicBezTo>
                    <a:cubicBezTo>
                      <a:pt x="1867595" y="41724"/>
                      <a:pt x="1811863" y="-16998"/>
                      <a:pt x="1777642" y="4786"/>
                    </a:cubicBezTo>
                    <a:cubicBezTo>
                      <a:pt x="1734621" y="32253"/>
                      <a:pt x="1767864" y="107076"/>
                      <a:pt x="1773731" y="137384"/>
                    </a:cubicBezTo>
                    <a:cubicBezTo>
                      <a:pt x="1778620" y="160115"/>
                      <a:pt x="1785464" y="180952"/>
                      <a:pt x="1793286" y="200842"/>
                    </a:cubicBezTo>
                    <a:cubicBezTo>
                      <a:pt x="1763954" y="175269"/>
                      <a:pt x="1732666" y="152538"/>
                      <a:pt x="1694533" y="136437"/>
                    </a:cubicBezTo>
                    <a:cubicBezTo>
                      <a:pt x="1654446" y="120336"/>
                      <a:pt x="1541028" y="54037"/>
                      <a:pt x="1492140" y="101393"/>
                    </a:cubicBezTo>
                    <a:cubicBezTo>
                      <a:pt x="1446187" y="144961"/>
                      <a:pt x="1485296" y="236833"/>
                      <a:pt x="1496051" y="280401"/>
                    </a:cubicBezTo>
                    <a:cubicBezTo>
                      <a:pt x="1498007" y="287978"/>
                      <a:pt x="1500940" y="295555"/>
                      <a:pt x="1502896" y="302185"/>
                    </a:cubicBezTo>
                    <a:cubicBezTo>
                      <a:pt x="1490185" y="295555"/>
                      <a:pt x="1476497" y="288925"/>
                      <a:pt x="1463786" y="282295"/>
                    </a:cubicBezTo>
                    <a:cubicBezTo>
                      <a:pt x="1453031" y="276612"/>
                      <a:pt x="1444231" y="283242"/>
                      <a:pt x="1436409" y="291766"/>
                    </a:cubicBezTo>
                    <a:cubicBezTo>
                      <a:pt x="1413921" y="319233"/>
                      <a:pt x="1424676" y="334387"/>
                      <a:pt x="1439343" y="360907"/>
                    </a:cubicBezTo>
                    <a:cubicBezTo>
                      <a:pt x="1456941" y="392162"/>
                      <a:pt x="1478452" y="422470"/>
                      <a:pt x="1502896" y="450884"/>
                    </a:cubicBezTo>
                    <a:cubicBezTo>
                      <a:pt x="1453031" y="430047"/>
                      <a:pt x="1403166" y="412052"/>
                      <a:pt x="1342545" y="407316"/>
                    </a:cubicBezTo>
                    <a:cubicBezTo>
                      <a:pt x="1302458" y="404475"/>
                      <a:pt x="1232061" y="412999"/>
                      <a:pt x="1205661" y="448990"/>
                    </a:cubicBezTo>
                    <a:cubicBezTo>
                      <a:pt x="1174373" y="493505"/>
                      <a:pt x="1256504" y="538020"/>
                      <a:pt x="1339612" y="570222"/>
                    </a:cubicBezTo>
                    <a:cubicBezTo>
                      <a:pt x="1207617" y="557909"/>
                      <a:pt x="1057044" y="562645"/>
                      <a:pt x="982735" y="667776"/>
                    </a:cubicBezTo>
                    <a:cubicBezTo>
                      <a:pt x="931893" y="738811"/>
                      <a:pt x="1130375" y="779538"/>
                      <a:pt x="1259437" y="802269"/>
                    </a:cubicBezTo>
                    <a:cubicBezTo>
                      <a:pt x="1193929" y="809846"/>
                      <a:pt x="1127442" y="815529"/>
                      <a:pt x="1061933" y="830683"/>
                    </a:cubicBezTo>
                    <a:cubicBezTo>
                      <a:pt x="1016956" y="841101"/>
                      <a:pt x="954381" y="851519"/>
                      <a:pt x="935804" y="896034"/>
                    </a:cubicBezTo>
                    <a:cubicBezTo>
                      <a:pt x="913315" y="948126"/>
                      <a:pt x="1004246" y="966122"/>
                      <a:pt x="1075622" y="976541"/>
                    </a:cubicBezTo>
                    <a:cubicBezTo>
                      <a:pt x="1025756" y="984117"/>
                      <a:pt x="972958" y="998324"/>
                      <a:pt x="972958" y="1032421"/>
                    </a:cubicBezTo>
                    <a:cubicBezTo>
                      <a:pt x="972958" y="1068412"/>
                      <a:pt x="1012068" y="1086407"/>
                      <a:pt x="1063888" y="1095879"/>
                    </a:cubicBezTo>
                    <a:cubicBezTo>
                      <a:pt x="935804" y="1153654"/>
                      <a:pt x="821407" y="1242683"/>
                      <a:pt x="817497" y="1352550"/>
                    </a:cubicBezTo>
                    <a:cubicBezTo>
                      <a:pt x="816519" y="1374334"/>
                      <a:pt x="819452" y="1392330"/>
                      <a:pt x="825318" y="1408431"/>
                    </a:cubicBezTo>
                    <a:cubicBezTo>
                      <a:pt x="775454" y="1386647"/>
                      <a:pt x="708967" y="1363916"/>
                      <a:pt x="674745" y="1397066"/>
                    </a:cubicBezTo>
                    <a:cubicBezTo>
                      <a:pt x="628792" y="1440633"/>
                      <a:pt x="667901" y="1532505"/>
                      <a:pt x="678657" y="1576073"/>
                    </a:cubicBezTo>
                    <a:cubicBezTo>
                      <a:pt x="680612" y="1583650"/>
                      <a:pt x="683546" y="1590280"/>
                      <a:pt x="685501" y="1597857"/>
                    </a:cubicBezTo>
                    <a:cubicBezTo>
                      <a:pt x="672790" y="1591227"/>
                      <a:pt x="659102" y="1584597"/>
                      <a:pt x="646392" y="1577967"/>
                    </a:cubicBezTo>
                    <a:cubicBezTo>
                      <a:pt x="635636" y="1573232"/>
                      <a:pt x="626836" y="1578914"/>
                      <a:pt x="619014" y="1587438"/>
                    </a:cubicBezTo>
                    <a:cubicBezTo>
                      <a:pt x="596526" y="1614905"/>
                      <a:pt x="607282" y="1631007"/>
                      <a:pt x="621948" y="1656579"/>
                    </a:cubicBezTo>
                    <a:cubicBezTo>
                      <a:pt x="639547" y="1687834"/>
                      <a:pt x="661057" y="1718142"/>
                      <a:pt x="684524" y="1746556"/>
                    </a:cubicBezTo>
                    <a:cubicBezTo>
                      <a:pt x="634658" y="1725719"/>
                      <a:pt x="584793" y="1707724"/>
                      <a:pt x="525151" y="1702988"/>
                    </a:cubicBezTo>
                    <a:cubicBezTo>
                      <a:pt x="485063" y="1700147"/>
                      <a:pt x="413688" y="1708671"/>
                      <a:pt x="388267" y="1744662"/>
                    </a:cubicBezTo>
                    <a:cubicBezTo>
                      <a:pt x="356978" y="1789177"/>
                      <a:pt x="439109" y="1833692"/>
                      <a:pt x="522218" y="1865894"/>
                    </a:cubicBezTo>
                    <a:cubicBezTo>
                      <a:pt x="390222" y="1853582"/>
                      <a:pt x="239649" y="1858317"/>
                      <a:pt x="165340" y="1963449"/>
                    </a:cubicBezTo>
                    <a:cubicBezTo>
                      <a:pt x="114498" y="2034483"/>
                      <a:pt x="312980" y="2075210"/>
                      <a:pt x="442042" y="2097941"/>
                    </a:cubicBezTo>
                    <a:cubicBezTo>
                      <a:pt x="376534" y="2105518"/>
                      <a:pt x="310047" y="2111201"/>
                      <a:pt x="244538" y="2126355"/>
                    </a:cubicBezTo>
                    <a:cubicBezTo>
                      <a:pt x="199562" y="2136773"/>
                      <a:pt x="136986" y="2147191"/>
                      <a:pt x="118409" y="2191707"/>
                    </a:cubicBezTo>
                    <a:cubicBezTo>
                      <a:pt x="95921" y="2243799"/>
                      <a:pt x="186851" y="2261794"/>
                      <a:pt x="258227" y="2272212"/>
                    </a:cubicBezTo>
                    <a:cubicBezTo>
                      <a:pt x="208361" y="2279790"/>
                      <a:pt x="155563" y="2294944"/>
                      <a:pt x="155563" y="2328093"/>
                    </a:cubicBezTo>
                    <a:cubicBezTo>
                      <a:pt x="156541" y="2364084"/>
                      <a:pt x="194673" y="2383027"/>
                      <a:pt x="246493" y="2391551"/>
                    </a:cubicBezTo>
                    <a:cubicBezTo>
                      <a:pt x="118409" y="2449326"/>
                      <a:pt x="4013" y="2538356"/>
                      <a:pt x="102" y="2648223"/>
                    </a:cubicBezTo>
                    <a:cubicBezTo>
                      <a:pt x="-2831" y="2741989"/>
                      <a:pt x="57789" y="2772297"/>
                      <a:pt x="136986" y="2768508"/>
                    </a:cubicBezTo>
                    <a:cubicBezTo>
                      <a:pt x="109609" y="2787451"/>
                      <a:pt x="81254" y="2812076"/>
                      <a:pt x="89076" y="2839543"/>
                    </a:cubicBezTo>
                    <a:cubicBezTo>
                      <a:pt x="95921" y="2865115"/>
                      <a:pt x="118409" y="2875534"/>
                      <a:pt x="149697" y="2876481"/>
                    </a:cubicBezTo>
                    <a:cubicBezTo>
                      <a:pt x="128186" y="2913419"/>
                      <a:pt x="137964" y="2938991"/>
                      <a:pt x="187829" y="2928573"/>
                    </a:cubicBezTo>
                    <a:cubicBezTo>
                      <a:pt x="169252" y="2942780"/>
                      <a:pt x="150675" y="2959828"/>
                      <a:pt x="133075" y="2973088"/>
                    </a:cubicBezTo>
                    <a:cubicBezTo>
                      <a:pt x="102765" y="2997713"/>
                      <a:pt x="84188" y="3026127"/>
                      <a:pt x="74410" y="3059277"/>
                    </a:cubicBezTo>
                    <a:cubicBezTo>
                      <a:pt x="56811" y="3120840"/>
                      <a:pt x="123297" y="3110422"/>
                      <a:pt x="184896" y="3091479"/>
                    </a:cubicBezTo>
                    <a:cubicBezTo>
                      <a:pt x="150675" y="3119893"/>
                      <a:pt x="131120" y="3153043"/>
                      <a:pt x="178052" y="3174826"/>
                    </a:cubicBezTo>
                    <a:cubicBezTo>
                      <a:pt x="216184" y="3191875"/>
                      <a:pt x="295381" y="3161567"/>
                      <a:pt x="330580" y="3144518"/>
                    </a:cubicBezTo>
                    <a:cubicBezTo>
                      <a:pt x="337424" y="3141677"/>
                      <a:pt x="344268" y="3137888"/>
                      <a:pt x="351112" y="3134100"/>
                    </a:cubicBezTo>
                    <a:cubicBezTo>
                      <a:pt x="338402" y="3151148"/>
                      <a:pt x="325691" y="3168197"/>
                      <a:pt x="312002" y="3185245"/>
                    </a:cubicBezTo>
                    <a:cubicBezTo>
                      <a:pt x="279737" y="3224077"/>
                      <a:pt x="263115" y="3332050"/>
                      <a:pt x="349157" y="3298900"/>
                    </a:cubicBezTo>
                    <a:cubicBezTo>
                      <a:pt x="356001" y="3296059"/>
                      <a:pt x="362845" y="3292270"/>
                      <a:pt x="368712" y="3287535"/>
                    </a:cubicBezTo>
                    <a:cubicBezTo>
                      <a:pt x="371645" y="3343415"/>
                      <a:pt x="391200" y="3402137"/>
                      <a:pt x="432265" y="3422974"/>
                    </a:cubicBezTo>
                    <a:cubicBezTo>
                      <a:pt x="473330" y="3443811"/>
                      <a:pt x="495819" y="3419185"/>
                      <a:pt x="507551" y="3381301"/>
                    </a:cubicBezTo>
                    <a:cubicBezTo>
                      <a:pt x="514395" y="3394560"/>
                      <a:pt x="524173" y="3404031"/>
                      <a:pt x="539817" y="3403084"/>
                    </a:cubicBezTo>
                    <a:cubicBezTo>
                      <a:pt x="571105" y="3402137"/>
                      <a:pt x="592615" y="3388877"/>
                      <a:pt x="617059" y="3370882"/>
                    </a:cubicBezTo>
                    <a:cubicBezTo>
                      <a:pt x="621948" y="3368041"/>
                      <a:pt x="626836" y="3360464"/>
                      <a:pt x="630747" y="3355728"/>
                    </a:cubicBezTo>
                    <a:cubicBezTo>
                      <a:pt x="628792" y="3358569"/>
                      <a:pt x="626836" y="3361411"/>
                      <a:pt x="622925" y="3368041"/>
                    </a:cubicBezTo>
                    <a:cubicBezTo>
                      <a:pt x="615104" y="3379406"/>
                      <a:pt x="607282" y="3391719"/>
                      <a:pt x="600437" y="3403084"/>
                    </a:cubicBezTo>
                    <a:cubicBezTo>
                      <a:pt x="544706" y="3509163"/>
                      <a:pt x="655191" y="3464648"/>
                      <a:pt x="739277" y="3414450"/>
                    </a:cubicBezTo>
                    <a:cubicBezTo>
                      <a:pt x="694301" y="3462754"/>
                      <a:pt x="660080" y="3516740"/>
                      <a:pt x="678657" y="3576409"/>
                    </a:cubicBezTo>
                    <a:cubicBezTo>
                      <a:pt x="701145" y="3649338"/>
                      <a:pt x="806742" y="3556519"/>
                      <a:pt x="830207" y="3528105"/>
                    </a:cubicBezTo>
                    <a:cubicBezTo>
                      <a:pt x="841941" y="3513898"/>
                      <a:pt x="857584" y="3458965"/>
                      <a:pt x="848785" y="3490220"/>
                    </a:cubicBezTo>
                    <a:cubicBezTo>
                      <a:pt x="843896" y="3508216"/>
                      <a:pt x="840963" y="3526211"/>
                      <a:pt x="839985" y="3544206"/>
                    </a:cubicBezTo>
                    <a:cubicBezTo>
                      <a:pt x="839007" y="3574515"/>
                      <a:pt x="836074" y="3610506"/>
                      <a:pt x="866384" y="3627554"/>
                    </a:cubicBezTo>
                    <a:cubicBezTo>
                      <a:pt x="918205" y="3655968"/>
                      <a:pt x="982735" y="3570726"/>
                      <a:pt x="1021845" y="3504427"/>
                    </a:cubicBezTo>
                    <a:cubicBezTo>
                      <a:pt x="1020867" y="3544206"/>
                      <a:pt x="1024778" y="3589669"/>
                      <a:pt x="1046289" y="3611453"/>
                    </a:cubicBezTo>
                    <a:cubicBezTo>
                      <a:pt x="1004246" y="3720372"/>
                      <a:pt x="1095176" y="3708060"/>
                      <a:pt x="1171440" y="3663545"/>
                    </a:cubicBezTo>
                    <a:cubicBezTo>
                      <a:pt x="1167529" y="3668281"/>
                      <a:pt x="1164596" y="3673016"/>
                      <a:pt x="1160685" y="3677752"/>
                    </a:cubicBezTo>
                    <a:cubicBezTo>
                      <a:pt x="1179262" y="3658809"/>
                      <a:pt x="1194907" y="3637025"/>
                      <a:pt x="1211528" y="3619030"/>
                    </a:cubicBezTo>
                    <a:cubicBezTo>
                      <a:pt x="1215439" y="3615241"/>
                      <a:pt x="1223260" y="3615241"/>
                      <a:pt x="1224238" y="3621871"/>
                    </a:cubicBezTo>
                    <a:cubicBezTo>
                      <a:pt x="1232061" y="3673016"/>
                      <a:pt x="1270193" y="3716584"/>
                      <a:pt x="1318102" y="3739315"/>
                    </a:cubicBezTo>
                    <a:cubicBezTo>
                      <a:pt x="1333746" y="3746892"/>
                      <a:pt x="1354279" y="3752575"/>
                      <a:pt x="1370900" y="3744998"/>
                    </a:cubicBezTo>
                    <a:cubicBezTo>
                      <a:pt x="1396322" y="3733632"/>
                      <a:pt x="1378722" y="3688170"/>
                      <a:pt x="1372856" y="3671122"/>
                    </a:cubicBezTo>
                    <a:cubicBezTo>
                      <a:pt x="1369922" y="3664492"/>
                      <a:pt x="1379700" y="3657862"/>
                      <a:pt x="1384589" y="3664492"/>
                    </a:cubicBezTo>
                    <a:cubicBezTo>
                      <a:pt x="1421743" y="3712795"/>
                      <a:pt x="1548850" y="3797090"/>
                      <a:pt x="1560583" y="3687223"/>
                    </a:cubicBezTo>
                    <a:cubicBezTo>
                      <a:pt x="1567427" y="3621871"/>
                      <a:pt x="1538094" y="3554625"/>
                      <a:pt x="1523428" y="3492114"/>
                    </a:cubicBezTo>
                    <a:cubicBezTo>
                      <a:pt x="1522451" y="3486432"/>
                      <a:pt x="1529295" y="3482643"/>
                      <a:pt x="1534183" y="3485485"/>
                    </a:cubicBezTo>
                    <a:cubicBezTo>
                      <a:pt x="1587960" y="3525264"/>
                      <a:pt x="1664224" y="3535682"/>
                      <a:pt x="1728755" y="3513898"/>
                    </a:cubicBezTo>
                    <a:cubicBezTo>
                      <a:pt x="1754176" y="3505374"/>
                      <a:pt x="1778620" y="3488326"/>
                      <a:pt x="1784487" y="3461806"/>
                    </a:cubicBezTo>
                    <a:cubicBezTo>
                      <a:pt x="1792308" y="3425815"/>
                      <a:pt x="1759065" y="3390772"/>
                      <a:pt x="1734621" y="3368041"/>
                    </a:cubicBezTo>
                    <a:cubicBezTo>
                      <a:pt x="1729732" y="3363305"/>
                      <a:pt x="1736577" y="3354781"/>
                      <a:pt x="1742444" y="3357622"/>
                    </a:cubicBezTo>
                    <a:cubicBezTo>
                      <a:pt x="1767864" y="3367093"/>
                      <a:pt x="1801108" y="3377512"/>
                      <a:pt x="1825552" y="3360464"/>
                    </a:cubicBezTo>
                    <a:cubicBezTo>
                      <a:pt x="1858795" y="3337732"/>
                      <a:pt x="1801108" y="3298900"/>
                      <a:pt x="1784487" y="3288482"/>
                    </a:cubicBezTo>
                    <a:cubicBezTo>
                      <a:pt x="1777642" y="3284693"/>
                      <a:pt x="1783509" y="3276169"/>
                      <a:pt x="1789375" y="3276169"/>
                    </a:cubicBezTo>
                    <a:cubicBezTo>
                      <a:pt x="1848039" y="3274275"/>
                      <a:pt x="1908660" y="3254385"/>
                      <a:pt x="1955592" y="3220289"/>
                    </a:cubicBezTo>
                    <a:cubicBezTo>
                      <a:pt x="1975147" y="3206081"/>
                      <a:pt x="1995679" y="3184298"/>
                      <a:pt x="1992746" y="3158725"/>
                    </a:cubicBezTo>
                    <a:cubicBezTo>
                      <a:pt x="1989813" y="3125576"/>
                      <a:pt x="1941904" y="3106633"/>
                      <a:pt x="1915504" y="3096215"/>
                    </a:cubicBezTo>
                    <a:cubicBezTo>
                      <a:pt x="1909638" y="3093373"/>
                      <a:pt x="1909638" y="3084849"/>
                      <a:pt x="1916482" y="3083902"/>
                    </a:cubicBezTo>
                    <a:cubicBezTo>
                      <a:pt x="1977102" y="3074431"/>
                      <a:pt x="2038700" y="3034651"/>
                      <a:pt x="2086609" y="3000555"/>
                    </a:cubicBezTo>
                    <a:cubicBezTo>
                      <a:pt x="2110075" y="2983506"/>
                      <a:pt x="2136475" y="2963617"/>
                      <a:pt x="2149185" y="2938044"/>
                    </a:cubicBezTo>
                    <a:cubicBezTo>
                      <a:pt x="2165807" y="2904895"/>
                      <a:pt x="2114964" y="2898265"/>
                      <a:pt x="2092476" y="2895423"/>
                    </a:cubicBezTo>
                    <a:cubicBezTo>
                      <a:pt x="2083676" y="2893529"/>
                      <a:pt x="2084654" y="2881216"/>
                      <a:pt x="2093454" y="2882164"/>
                    </a:cubicBezTo>
                    <a:cubicBezTo>
                      <a:pt x="2162873" y="2893529"/>
                      <a:pt x="2206872" y="2826283"/>
                      <a:pt x="2163851" y="2771349"/>
                    </a:cubicBezTo>
                    <a:cubicBezTo>
                      <a:pt x="2158962" y="2764719"/>
                      <a:pt x="2168740" y="2756195"/>
                      <a:pt x="2174607" y="2762825"/>
                    </a:cubicBezTo>
                    <a:cubicBezTo>
                      <a:pt x="2181451" y="2772297"/>
                      <a:pt x="2219583" y="2826283"/>
                      <a:pt x="2234249" y="2805446"/>
                    </a:cubicBezTo>
                    <a:cubicBezTo>
                      <a:pt x="2245982" y="2788398"/>
                      <a:pt x="2243048" y="2758090"/>
                      <a:pt x="2242071" y="2738200"/>
                    </a:cubicBezTo>
                    <a:cubicBezTo>
                      <a:pt x="2241093" y="2690844"/>
                      <a:pt x="2230338" y="2642540"/>
                      <a:pt x="2234249" y="2595184"/>
                    </a:cubicBezTo>
                    <a:cubicBezTo>
                      <a:pt x="2234249" y="2590448"/>
                      <a:pt x="2241093" y="2587607"/>
                      <a:pt x="2245004" y="2590448"/>
                    </a:cubicBezTo>
                    <a:cubicBezTo>
                      <a:pt x="2248915" y="2593289"/>
                      <a:pt x="2253804" y="2596131"/>
                      <a:pt x="2257715" y="2599919"/>
                    </a:cubicBezTo>
                    <a:cubicBezTo>
                      <a:pt x="2255760" y="2603708"/>
                      <a:pt x="2254782" y="2608443"/>
                      <a:pt x="2253804" y="2612232"/>
                    </a:cubicBezTo>
                    <a:cubicBezTo>
                      <a:pt x="2243048" y="2649170"/>
                      <a:pt x="2237182" y="2718310"/>
                      <a:pt x="2269448" y="2750513"/>
                    </a:cubicBezTo>
                    <a:cubicBezTo>
                      <a:pt x="2307580" y="2789345"/>
                      <a:pt x="2370156" y="2720205"/>
                      <a:pt x="2419043" y="2648223"/>
                    </a:cubicBezTo>
                    <a:cubicBezTo>
                      <a:pt x="2379933" y="2771349"/>
                      <a:pt x="2355489" y="2914366"/>
                      <a:pt x="2445442" y="3007185"/>
                    </a:cubicBezTo>
                    <a:cubicBezTo>
                      <a:pt x="2507040" y="3069695"/>
                      <a:pt x="2588193" y="2889740"/>
                      <a:pt x="2637080" y="2772297"/>
                    </a:cubicBezTo>
                    <a:cubicBezTo>
                      <a:pt x="2631213" y="2836701"/>
                      <a:pt x="2624369" y="2900159"/>
                      <a:pt x="2626325" y="2965511"/>
                    </a:cubicBezTo>
                    <a:cubicBezTo>
                      <a:pt x="2628280" y="3010026"/>
                      <a:pt x="2626325" y="3071589"/>
                      <a:pt x="2667390" y="3098109"/>
                    </a:cubicBezTo>
                    <a:cubicBezTo>
                      <a:pt x="2715299" y="3130311"/>
                      <a:pt x="2752453" y="3046964"/>
                      <a:pt x="2776897" y="2981612"/>
                    </a:cubicBezTo>
                    <a:cubicBezTo>
                      <a:pt x="2773964" y="3029915"/>
                      <a:pt x="2778853" y="3083902"/>
                      <a:pt x="2813074" y="3089585"/>
                    </a:cubicBezTo>
                    <a:cubicBezTo>
                      <a:pt x="2843384" y="3095268"/>
                      <a:pt x="2866850" y="3073484"/>
                      <a:pt x="2885427" y="3038440"/>
                    </a:cubicBezTo>
                    <a:cubicBezTo>
                      <a:pt x="2884450" y="3042228"/>
                      <a:pt x="2884450" y="3046964"/>
                      <a:pt x="2884450" y="3051700"/>
                    </a:cubicBezTo>
                    <a:cubicBezTo>
                      <a:pt x="2882494" y="3094320"/>
                      <a:pt x="2903026" y="3116105"/>
                      <a:pt x="2932359" y="3124628"/>
                    </a:cubicBezTo>
                    <a:cubicBezTo>
                      <a:pt x="2936270" y="3134100"/>
                      <a:pt x="2941158" y="3143571"/>
                      <a:pt x="2945069" y="3152095"/>
                    </a:cubicBezTo>
                    <a:cubicBezTo>
                      <a:pt x="2941158" y="3158725"/>
                      <a:pt x="2938225" y="3165355"/>
                      <a:pt x="2941158" y="3172932"/>
                    </a:cubicBezTo>
                    <a:cubicBezTo>
                      <a:pt x="2945069" y="3187139"/>
                      <a:pt x="2955825" y="3193769"/>
                      <a:pt x="2970491" y="3195663"/>
                    </a:cubicBezTo>
                    <a:cubicBezTo>
                      <a:pt x="2972446" y="3198505"/>
                      <a:pt x="2973424" y="3200399"/>
                      <a:pt x="2975380" y="3203240"/>
                    </a:cubicBezTo>
                    <a:cubicBezTo>
                      <a:pt x="2967558" y="3221236"/>
                      <a:pt x="2973424" y="3232601"/>
                      <a:pt x="2995912" y="3229760"/>
                    </a:cubicBezTo>
                    <a:cubicBezTo>
                      <a:pt x="2996890" y="3230707"/>
                      <a:pt x="2997868" y="3231654"/>
                      <a:pt x="2997868" y="3232601"/>
                    </a:cubicBezTo>
                    <a:cubicBezTo>
                      <a:pt x="2988090" y="3241126"/>
                      <a:pt x="2977335" y="3249650"/>
                      <a:pt x="2968536" y="3257227"/>
                    </a:cubicBezTo>
                    <a:cubicBezTo>
                      <a:pt x="2948980" y="3272381"/>
                      <a:pt x="2937248" y="3290376"/>
                      <a:pt x="2931381" y="3312160"/>
                    </a:cubicBezTo>
                    <a:cubicBezTo>
                      <a:pt x="2919649" y="3350992"/>
                      <a:pt x="2962669" y="3344363"/>
                      <a:pt x="3000801" y="3332050"/>
                    </a:cubicBezTo>
                    <a:cubicBezTo>
                      <a:pt x="2979291" y="3350045"/>
                      <a:pt x="2966580" y="3370882"/>
                      <a:pt x="2996890" y="3384142"/>
                    </a:cubicBezTo>
                    <a:cubicBezTo>
                      <a:pt x="3021333" y="3395507"/>
                      <a:pt x="3071199" y="3375618"/>
                      <a:pt x="3093687" y="3365199"/>
                    </a:cubicBezTo>
                    <a:cubicBezTo>
                      <a:pt x="3098575" y="3363305"/>
                      <a:pt x="3102486" y="3361411"/>
                      <a:pt x="3106397" y="3358569"/>
                    </a:cubicBezTo>
                    <a:cubicBezTo>
                      <a:pt x="3098575" y="3368988"/>
                      <a:pt x="3090754" y="3380353"/>
                      <a:pt x="3081954" y="3390772"/>
                    </a:cubicBezTo>
                    <a:cubicBezTo>
                      <a:pt x="3061421" y="3415397"/>
                      <a:pt x="3050666" y="3483590"/>
                      <a:pt x="3105419" y="3462754"/>
                    </a:cubicBezTo>
                    <a:cubicBezTo>
                      <a:pt x="3109331" y="3460859"/>
                      <a:pt x="3114220" y="3458965"/>
                      <a:pt x="3118131" y="3456123"/>
                    </a:cubicBezTo>
                    <a:cubicBezTo>
                      <a:pt x="3120086" y="3491167"/>
                      <a:pt x="3132797" y="3529052"/>
                      <a:pt x="3158218" y="3542313"/>
                    </a:cubicBezTo>
                    <a:cubicBezTo>
                      <a:pt x="3184617" y="3555572"/>
                      <a:pt x="3198306" y="3539471"/>
                      <a:pt x="3206128" y="3515793"/>
                    </a:cubicBezTo>
                    <a:cubicBezTo>
                      <a:pt x="3210038" y="3524317"/>
                      <a:pt x="3216882" y="3530000"/>
                      <a:pt x="3226660" y="3530000"/>
                    </a:cubicBezTo>
                    <a:cubicBezTo>
                      <a:pt x="3246215" y="3530000"/>
                      <a:pt x="3259903" y="3520528"/>
                      <a:pt x="3275548" y="3509163"/>
                    </a:cubicBezTo>
                    <a:cubicBezTo>
                      <a:pt x="3278481" y="3507268"/>
                      <a:pt x="3282392" y="3502533"/>
                      <a:pt x="3284347" y="3499692"/>
                    </a:cubicBezTo>
                    <a:cubicBezTo>
                      <a:pt x="3283369" y="3501586"/>
                      <a:pt x="3281414" y="3503480"/>
                      <a:pt x="3279459" y="3507268"/>
                    </a:cubicBezTo>
                    <a:cubicBezTo>
                      <a:pt x="3274570" y="3514846"/>
                      <a:pt x="3269681" y="3522423"/>
                      <a:pt x="3265770" y="3530000"/>
                    </a:cubicBezTo>
                    <a:cubicBezTo>
                      <a:pt x="3230571" y="3597246"/>
                      <a:pt x="3299991" y="3568832"/>
                      <a:pt x="3353767" y="3537577"/>
                    </a:cubicBezTo>
                    <a:cubicBezTo>
                      <a:pt x="3325412" y="3567885"/>
                      <a:pt x="3303902" y="3601981"/>
                      <a:pt x="3315635" y="3639867"/>
                    </a:cubicBezTo>
                    <a:cubicBezTo>
                      <a:pt x="3330301" y="3686276"/>
                      <a:pt x="3396788" y="3627554"/>
                      <a:pt x="3411454" y="3609559"/>
                    </a:cubicBezTo>
                    <a:cubicBezTo>
                      <a:pt x="3419276" y="3601034"/>
                      <a:pt x="3428076" y="3565043"/>
                      <a:pt x="3423187" y="3585880"/>
                    </a:cubicBezTo>
                    <a:cubicBezTo>
                      <a:pt x="3420253" y="3597246"/>
                      <a:pt x="3418298" y="3608611"/>
                      <a:pt x="3417320" y="3619977"/>
                    </a:cubicBezTo>
                    <a:cubicBezTo>
                      <a:pt x="3416342" y="3638919"/>
                      <a:pt x="3415365" y="3661650"/>
                      <a:pt x="3433942" y="3672069"/>
                    </a:cubicBezTo>
                    <a:cubicBezTo>
                      <a:pt x="3466208" y="3690064"/>
                      <a:pt x="3507273" y="3636078"/>
                      <a:pt x="3532694" y="3593457"/>
                    </a:cubicBezTo>
                    <a:cubicBezTo>
                      <a:pt x="3531716" y="3619030"/>
                      <a:pt x="3534649" y="3647444"/>
                      <a:pt x="3548338" y="3661650"/>
                    </a:cubicBezTo>
                    <a:cubicBezTo>
                      <a:pt x="3521939" y="3730791"/>
                      <a:pt x="3579626" y="3722267"/>
                      <a:pt x="3627536" y="3694800"/>
                    </a:cubicBezTo>
                    <a:cubicBezTo>
                      <a:pt x="3625580" y="3697642"/>
                      <a:pt x="3623625" y="3700483"/>
                      <a:pt x="3620691" y="3703324"/>
                    </a:cubicBezTo>
                    <a:cubicBezTo>
                      <a:pt x="3632424" y="3691012"/>
                      <a:pt x="3642202" y="3677752"/>
                      <a:pt x="3652957" y="3666386"/>
                    </a:cubicBezTo>
                    <a:cubicBezTo>
                      <a:pt x="3654912" y="3663545"/>
                      <a:pt x="3659801" y="3664492"/>
                      <a:pt x="3660779" y="3668281"/>
                    </a:cubicBezTo>
                    <a:cubicBezTo>
                      <a:pt x="3665668" y="3700483"/>
                      <a:pt x="3690111" y="3727950"/>
                      <a:pt x="3720421" y="3743103"/>
                    </a:cubicBezTo>
                    <a:cubicBezTo>
                      <a:pt x="3730198" y="3747839"/>
                      <a:pt x="3742910" y="3751628"/>
                      <a:pt x="3753665" y="3746892"/>
                    </a:cubicBezTo>
                    <a:cubicBezTo>
                      <a:pt x="3770286" y="3739315"/>
                      <a:pt x="3758553" y="3710901"/>
                      <a:pt x="3754642" y="3700483"/>
                    </a:cubicBezTo>
                    <a:cubicBezTo>
                      <a:pt x="3752687" y="3695747"/>
                      <a:pt x="3758553" y="3691959"/>
                      <a:pt x="3761487" y="3695747"/>
                    </a:cubicBezTo>
                    <a:cubicBezTo>
                      <a:pt x="3784953" y="3726055"/>
                      <a:pt x="3865128" y="3780041"/>
                      <a:pt x="3872950" y="3709954"/>
                    </a:cubicBezTo>
                    <a:cubicBezTo>
                      <a:pt x="3877838" y="3668281"/>
                      <a:pt x="3859261" y="3625660"/>
                      <a:pt x="3849483" y="3586827"/>
                    </a:cubicBezTo>
                    <a:cubicBezTo>
                      <a:pt x="3848506" y="3583039"/>
                      <a:pt x="3853394" y="3581145"/>
                      <a:pt x="3856328" y="3583039"/>
                    </a:cubicBezTo>
                    <a:cubicBezTo>
                      <a:pt x="3890549" y="3607664"/>
                      <a:pt x="3938458" y="3615241"/>
                      <a:pt x="3979524" y="3601034"/>
                    </a:cubicBezTo>
                    <a:cubicBezTo>
                      <a:pt x="3995168" y="3595351"/>
                      <a:pt x="4010812" y="3584933"/>
                      <a:pt x="4014722" y="3567885"/>
                    </a:cubicBezTo>
                    <a:cubicBezTo>
                      <a:pt x="4019612" y="3545154"/>
                      <a:pt x="3998101" y="3522423"/>
                      <a:pt x="3983435" y="3508216"/>
                    </a:cubicBezTo>
                    <a:cubicBezTo>
                      <a:pt x="3980502" y="3505374"/>
                      <a:pt x="3984413" y="3500639"/>
                      <a:pt x="3988324" y="3501586"/>
                    </a:cubicBezTo>
                    <a:cubicBezTo>
                      <a:pt x="4003967" y="3507268"/>
                      <a:pt x="4025478" y="3513898"/>
                      <a:pt x="4041122" y="3503480"/>
                    </a:cubicBezTo>
                    <a:cubicBezTo>
                      <a:pt x="4061654" y="3489273"/>
                      <a:pt x="4025478" y="3464648"/>
                      <a:pt x="4015700" y="3458018"/>
                    </a:cubicBezTo>
                    <a:cubicBezTo>
                      <a:pt x="4011789" y="3455176"/>
                      <a:pt x="4014722" y="3450441"/>
                      <a:pt x="4018633" y="3450441"/>
                    </a:cubicBezTo>
                    <a:cubicBezTo>
                      <a:pt x="4055788" y="3449494"/>
                      <a:pt x="4093920" y="3437181"/>
                      <a:pt x="4123252" y="3414450"/>
                    </a:cubicBezTo>
                    <a:cubicBezTo>
                      <a:pt x="4135963" y="3404979"/>
                      <a:pt x="4148673" y="3391719"/>
                      <a:pt x="4146719" y="3375618"/>
                    </a:cubicBezTo>
                    <a:cubicBezTo>
                      <a:pt x="4144763" y="3354781"/>
                      <a:pt x="4114453" y="3342468"/>
                      <a:pt x="4097831" y="3336785"/>
                    </a:cubicBezTo>
                    <a:cubicBezTo>
                      <a:pt x="4093920" y="3334891"/>
                      <a:pt x="4093920" y="3329209"/>
                      <a:pt x="4098809" y="3328261"/>
                    </a:cubicBezTo>
                    <a:cubicBezTo>
                      <a:pt x="4136941" y="3322578"/>
                      <a:pt x="4176050" y="3297006"/>
                      <a:pt x="4206361" y="3275222"/>
                    </a:cubicBezTo>
                    <a:cubicBezTo>
                      <a:pt x="4221027" y="3264804"/>
                      <a:pt x="4237648" y="3251544"/>
                      <a:pt x="4246448" y="3235443"/>
                    </a:cubicBezTo>
                    <a:cubicBezTo>
                      <a:pt x="4256226" y="3214606"/>
                      <a:pt x="4224937" y="3209870"/>
                      <a:pt x="4210272" y="3208923"/>
                    </a:cubicBezTo>
                    <a:cubicBezTo>
                      <a:pt x="4204405" y="3207976"/>
                      <a:pt x="4205383" y="3199452"/>
                      <a:pt x="4211249" y="3200399"/>
                    </a:cubicBezTo>
                    <a:cubicBezTo>
                      <a:pt x="4255249" y="3207976"/>
                      <a:pt x="4282625" y="3164408"/>
                      <a:pt x="4256226" y="3130311"/>
                    </a:cubicBezTo>
                    <a:cubicBezTo>
                      <a:pt x="4253293" y="3126523"/>
                      <a:pt x="4259159" y="3120840"/>
                      <a:pt x="4263069" y="3124628"/>
                    </a:cubicBezTo>
                    <a:cubicBezTo>
                      <a:pt x="4267958" y="3130311"/>
                      <a:pt x="4291425" y="3164408"/>
                      <a:pt x="4300224" y="3151148"/>
                    </a:cubicBezTo>
                    <a:cubicBezTo>
                      <a:pt x="4308046" y="3140730"/>
                      <a:pt x="4306090" y="3120840"/>
                      <a:pt x="4305113" y="3108527"/>
                    </a:cubicBezTo>
                    <a:cubicBezTo>
                      <a:pt x="4304136" y="3078219"/>
                      <a:pt x="4297291" y="3047911"/>
                      <a:pt x="4300224" y="3017603"/>
                    </a:cubicBezTo>
                    <a:cubicBezTo>
                      <a:pt x="4300224" y="3014761"/>
                      <a:pt x="4304136" y="3012867"/>
                      <a:pt x="4307069" y="3014761"/>
                    </a:cubicBezTo>
                    <a:cubicBezTo>
                      <a:pt x="4322712" y="3025180"/>
                      <a:pt x="4336400" y="3038440"/>
                      <a:pt x="4353023" y="3046964"/>
                    </a:cubicBezTo>
                    <a:cubicBezTo>
                      <a:pt x="4380400" y="3060224"/>
                      <a:pt x="4393109" y="3033704"/>
                      <a:pt x="4388222" y="3011920"/>
                    </a:cubicBezTo>
                    <a:cubicBezTo>
                      <a:pt x="4380400" y="2982559"/>
                      <a:pt x="4354977" y="2950357"/>
                      <a:pt x="4331512" y="2931414"/>
                    </a:cubicBezTo>
                    <a:cubicBezTo>
                      <a:pt x="4326623" y="2928573"/>
                      <a:pt x="4331512" y="2921943"/>
                      <a:pt x="4336400" y="2924784"/>
                    </a:cubicBezTo>
                    <a:cubicBezTo>
                      <a:pt x="4352044" y="2935203"/>
                      <a:pt x="4372578" y="2940886"/>
                      <a:pt x="4389199" y="2929520"/>
                    </a:cubicBezTo>
                    <a:cubicBezTo>
                      <a:pt x="4403865" y="2919102"/>
                      <a:pt x="4400932" y="2897318"/>
                      <a:pt x="4395065" y="2883111"/>
                    </a:cubicBezTo>
                    <a:cubicBezTo>
                      <a:pt x="4385287" y="2858485"/>
                      <a:pt x="4358889" y="2841437"/>
                      <a:pt x="4337379" y="2827230"/>
                    </a:cubicBezTo>
                    <a:cubicBezTo>
                      <a:pt x="4296314" y="2800710"/>
                      <a:pt x="4250359" y="2784609"/>
                      <a:pt x="4207338" y="2759984"/>
                    </a:cubicBezTo>
                    <a:cubicBezTo>
                      <a:pt x="4205383" y="2756195"/>
                      <a:pt x="4204405" y="2752407"/>
                      <a:pt x="4202449" y="2748618"/>
                    </a:cubicBezTo>
                    <a:cubicBezTo>
                      <a:pt x="4203427" y="2748618"/>
                      <a:pt x="4203427" y="2748618"/>
                      <a:pt x="4204405" y="2748618"/>
                    </a:cubicBezTo>
                    <a:cubicBezTo>
                      <a:pt x="4222983" y="2756195"/>
                      <a:pt x="4244493" y="2757143"/>
                      <a:pt x="4265025" y="2754301"/>
                    </a:cubicBezTo>
                    <a:cubicBezTo>
                      <a:pt x="4289469" y="2750513"/>
                      <a:pt x="4315868" y="2730623"/>
                      <a:pt x="4296314" y="2705998"/>
                    </a:cubicBezTo>
                    <a:cubicBezTo>
                      <a:pt x="4287513" y="2695579"/>
                      <a:pt x="4274803" y="2688949"/>
                      <a:pt x="4260136" y="2684214"/>
                    </a:cubicBezTo>
                    <a:cubicBezTo>
                      <a:pt x="4265025" y="2681372"/>
                      <a:pt x="4268937" y="2678531"/>
                      <a:pt x="4273824" y="2673795"/>
                    </a:cubicBezTo>
                    <a:cubicBezTo>
                      <a:pt x="4294358" y="2652011"/>
                      <a:pt x="4283602" y="2619809"/>
                      <a:pt x="4262092" y="2587607"/>
                    </a:cubicBezTo>
                    <a:cubicBezTo>
                      <a:pt x="4275780" y="2569611"/>
                      <a:pt x="4286536" y="2549721"/>
                      <a:pt x="4292402" y="2529832"/>
                    </a:cubicBezTo>
                    <a:cubicBezTo>
                      <a:pt x="4295335" y="2520360"/>
                      <a:pt x="4295335" y="2509942"/>
                      <a:pt x="4291425" y="2500471"/>
                    </a:cubicBezTo>
                    <a:cubicBezTo>
                      <a:pt x="4292402" y="2500471"/>
                      <a:pt x="4293380" y="2499524"/>
                      <a:pt x="4293380" y="2499524"/>
                    </a:cubicBezTo>
                    <a:cubicBezTo>
                      <a:pt x="4395065" y="2561087"/>
                      <a:pt x="4400932" y="2472057"/>
                      <a:pt x="4371599" y="2391551"/>
                    </a:cubicBezTo>
                    <a:cubicBezTo>
                      <a:pt x="4375511" y="2395339"/>
                      <a:pt x="4379421" y="2400075"/>
                      <a:pt x="4383333" y="2403864"/>
                    </a:cubicBezTo>
                    <a:cubicBezTo>
                      <a:pt x="4367689" y="2383027"/>
                      <a:pt x="4349111" y="2363137"/>
                      <a:pt x="4334446" y="2343247"/>
                    </a:cubicBezTo>
                    <a:cubicBezTo>
                      <a:pt x="4331512" y="2339459"/>
                      <a:pt x="4333467" y="2331882"/>
                      <a:pt x="4339335" y="2331882"/>
                    </a:cubicBezTo>
                    <a:cubicBezTo>
                      <a:pt x="4393109" y="2334723"/>
                      <a:pt x="4444930" y="2307256"/>
                      <a:pt x="4477196" y="2266530"/>
                    </a:cubicBezTo>
                    <a:cubicBezTo>
                      <a:pt x="4487951" y="2253270"/>
                      <a:pt x="4497729" y="2235274"/>
                      <a:pt x="4493817" y="2218226"/>
                    </a:cubicBezTo>
                    <a:cubicBezTo>
                      <a:pt x="4483062" y="2196442"/>
                      <a:pt x="4433197" y="2204019"/>
                      <a:pt x="4415599" y="2206861"/>
                    </a:cubicBezTo>
                    <a:close/>
                  </a:path>
                </a:pathLst>
              </a:custGeom>
              <a:solidFill>
                <a:srgbClr val="2B5B2D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2" name="Freeform: Shape 145">
                <a:extLst>
                  <a:ext uri="{FF2B5EF4-FFF2-40B4-BE49-F238E27FC236}">
                    <a16:creationId xmlns:a16="http://schemas.microsoft.com/office/drawing/2014/main" id="{1E0B9B32-AEDA-5310-3C02-EB3692C2B405}"/>
                  </a:ext>
                </a:extLst>
              </p:cNvPr>
              <p:cNvSpPr/>
              <p:nvPr/>
            </p:nvSpPr>
            <p:spPr>
              <a:xfrm>
                <a:off x="8312546" y="-1702149"/>
                <a:ext cx="4531188" cy="3765783"/>
              </a:xfrm>
              <a:custGeom>
                <a:avLst/>
                <a:gdLst>
                  <a:gd name="connsiteX0" fmla="*/ 1364181 w 4531188"/>
                  <a:gd name="connsiteY0" fmla="*/ 3765784 h 3765783"/>
                  <a:gd name="connsiteX1" fmla="*/ 1325071 w 4531188"/>
                  <a:gd name="connsiteY1" fmla="*/ 3755365 h 3765783"/>
                  <a:gd name="connsiteX2" fmla="*/ 1227297 w 4531188"/>
                  <a:gd name="connsiteY2" fmla="*/ 3632239 h 3765783"/>
                  <a:gd name="connsiteX3" fmla="*/ 1204809 w 4531188"/>
                  <a:gd name="connsiteY3" fmla="*/ 3659706 h 3765783"/>
                  <a:gd name="connsiteX4" fmla="*/ 1176454 w 4531188"/>
                  <a:gd name="connsiteY4" fmla="*/ 3691908 h 3765783"/>
                  <a:gd name="connsiteX5" fmla="*/ 1170587 w 4531188"/>
                  <a:gd name="connsiteY5" fmla="*/ 3687173 h 3765783"/>
                  <a:gd name="connsiteX6" fmla="*/ 1086501 w 4531188"/>
                  <a:gd name="connsiteY6" fmla="*/ 3712745 h 3765783"/>
                  <a:gd name="connsiteX7" fmla="*/ 1046414 w 4531188"/>
                  <a:gd name="connsiteY7" fmla="*/ 3695697 h 3765783"/>
                  <a:gd name="connsiteX8" fmla="*/ 1047392 w 4531188"/>
                  <a:gd name="connsiteY8" fmla="*/ 3622768 h 3765783"/>
                  <a:gd name="connsiteX9" fmla="*/ 1023926 w 4531188"/>
                  <a:gd name="connsiteY9" fmla="*/ 3540367 h 3765783"/>
                  <a:gd name="connsiteX10" fmla="*/ 897796 w 4531188"/>
                  <a:gd name="connsiteY10" fmla="*/ 3651181 h 3765783"/>
                  <a:gd name="connsiteX11" fmla="*/ 872375 w 4531188"/>
                  <a:gd name="connsiteY11" fmla="*/ 3644551 h 3765783"/>
                  <a:gd name="connsiteX12" fmla="*/ 842065 w 4531188"/>
                  <a:gd name="connsiteY12" fmla="*/ 3557416 h 3765783"/>
                  <a:gd name="connsiteX13" fmla="*/ 842065 w 4531188"/>
                  <a:gd name="connsiteY13" fmla="*/ 3554575 h 3765783"/>
                  <a:gd name="connsiteX14" fmla="*/ 843043 w 4531188"/>
                  <a:gd name="connsiteY14" fmla="*/ 3546997 h 3765783"/>
                  <a:gd name="connsiteX15" fmla="*/ 721803 w 4531188"/>
                  <a:gd name="connsiteY15" fmla="*/ 3621821 h 3765783"/>
                  <a:gd name="connsiteX16" fmla="*/ 681715 w 4531188"/>
                  <a:gd name="connsiteY16" fmla="*/ 3589618 h 3765783"/>
                  <a:gd name="connsiteX17" fmla="*/ 717892 w 4531188"/>
                  <a:gd name="connsiteY17" fmla="*/ 3451337 h 3765783"/>
                  <a:gd name="connsiteX18" fmla="*/ 618162 w 4531188"/>
                  <a:gd name="connsiteY18" fmla="*/ 3485434 h 3765783"/>
                  <a:gd name="connsiteX19" fmla="*/ 591762 w 4531188"/>
                  <a:gd name="connsiteY19" fmla="*/ 3474068 h 3765783"/>
                  <a:gd name="connsiteX20" fmla="*/ 603496 w 4531188"/>
                  <a:gd name="connsiteY20" fmla="*/ 3410611 h 3765783"/>
                  <a:gd name="connsiteX21" fmla="*/ 607407 w 4531188"/>
                  <a:gd name="connsiteY21" fmla="*/ 3403034 h 3765783"/>
                  <a:gd name="connsiteX22" fmla="*/ 548741 w 4531188"/>
                  <a:gd name="connsiteY22" fmla="*/ 3421976 h 3765783"/>
                  <a:gd name="connsiteX23" fmla="*/ 548741 w 4531188"/>
                  <a:gd name="connsiteY23" fmla="*/ 3421976 h 3765783"/>
                  <a:gd name="connsiteX24" fmla="*/ 518432 w 4531188"/>
                  <a:gd name="connsiteY24" fmla="*/ 3408717 h 3765783"/>
                  <a:gd name="connsiteX25" fmla="*/ 437279 w 4531188"/>
                  <a:gd name="connsiteY25" fmla="*/ 3440919 h 3765783"/>
                  <a:gd name="connsiteX26" fmla="*/ 370792 w 4531188"/>
                  <a:gd name="connsiteY26" fmla="*/ 3312109 h 3765783"/>
                  <a:gd name="connsiteX27" fmla="*/ 360037 w 4531188"/>
                  <a:gd name="connsiteY27" fmla="*/ 3316845 h 3765783"/>
                  <a:gd name="connsiteX28" fmla="*/ 292573 w 4531188"/>
                  <a:gd name="connsiteY28" fmla="*/ 3302638 h 3765783"/>
                  <a:gd name="connsiteX29" fmla="*/ 314083 w 4531188"/>
                  <a:gd name="connsiteY29" fmla="*/ 3191824 h 3765783"/>
                  <a:gd name="connsiteX30" fmla="*/ 334616 w 4531188"/>
                  <a:gd name="connsiteY30" fmla="*/ 3165305 h 3765783"/>
                  <a:gd name="connsiteX31" fmla="*/ 214353 w 4531188"/>
                  <a:gd name="connsiteY31" fmla="*/ 3198454 h 3765783"/>
                  <a:gd name="connsiteX32" fmla="*/ 182087 w 4531188"/>
                  <a:gd name="connsiteY32" fmla="*/ 3192771 h 3765783"/>
                  <a:gd name="connsiteX33" fmla="*/ 149822 w 4531188"/>
                  <a:gd name="connsiteY33" fmla="*/ 3158675 h 3765783"/>
                  <a:gd name="connsiteX34" fmla="*/ 165466 w 4531188"/>
                  <a:gd name="connsiteY34" fmla="*/ 3117948 h 3765783"/>
                  <a:gd name="connsiteX35" fmla="*/ 77468 w 4531188"/>
                  <a:gd name="connsiteY35" fmla="*/ 3110371 h 3765783"/>
                  <a:gd name="connsiteX36" fmla="*/ 73557 w 4531188"/>
                  <a:gd name="connsiteY36" fmla="*/ 3068697 h 3765783"/>
                  <a:gd name="connsiteX37" fmla="*/ 135156 w 4531188"/>
                  <a:gd name="connsiteY37" fmla="*/ 2978720 h 3765783"/>
                  <a:gd name="connsiteX38" fmla="*/ 160577 w 4531188"/>
                  <a:gd name="connsiteY38" fmla="*/ 2957883 h 3765783"/>
                  <a:gd name="connsiteX39" fmla="*/ 171332 w 4531188"/>
                  <a:gd name="connsiteY39" fmla="*/ 2949359 h 3765783"/>
                  <a:gd name="connsiteX40" fmla="*/ 142000 w 4531188"/>
                  <a:gd name="connsiteY40" fmla="*/ 2935152 h 3765783"/>
                  <a:gd name="connsiteX41" fmla="*/ 144933 w 4531188"/>
                  <a:gd name="connsiteY41" fmla="*/ 2894426 h 3765783"/>
                  <a:gd name="connsiteX42" fmla="*/ 89202 w 4531188"/>
                  <a:gd name="connsiteY42" fmla="*/ 2852752 h 3765783"/>
                  <a:gd name="connsiteX43" fmla="*/ 122445 w 4531188"/>
                  <a:gd name="connsiteY43" fmla="*/ 2787400 h 3765783"/>
                  <a:gd name="connsiteX44" fmla="*/ 30537 w 4531188"/>
                  <a:gd name="connsiteY44" fmla="*/ 2753303 h 3765783"/>
                  <a:gd name="connsiteX45" fmla="*/ 226 w 4531188"/>
                  <a:gd name="connsiteY45" fmla="*/ 2659538 h 3765783"/>
                  <a:gd name="connsiteX46" fmla="*/ 230974 w 4531188"/>
                  <a:gd name="connsiteY46" fmla="*/ 2405707 h 3765783"/>
                  <a:gd name="connsiteX47" fmla="*/ 155688 w 4531188"/>
                  <a:gd name="connsiteY47" fmla="*/ 2339408 h 3765783"/>
                  <a:gd name="connsiteX48" fmla="*/ 224130 w 4531188"/>
                  <a:gd name="connsiteY48" fmla="*/ 2284475 h 3765783"/>
                  <a:gd name="connsiteX49" fmla="*/ 119511 w 4531188"/>
                  <a:gd name="connsiteY49" fmla="*/ 2237118 h 3765783"/>
                  <a:gd name="connsiteX50" fmla="*/ 118534 w 4531188"/>
                  <a:gd name="connsiteY50" fmla="*/ 2200180 h 3765783"/>
                  <a:gd name="connsiteX51" fmla="*/ 239774 w 4531188"/>
                  <a:gd name="connsiteY51" fmla="*/ 2132934 h 3765783"/>
                  <a:gd name="connsiteX52" fmla="*/ 250530 w 4531188"/>
                  <a:gd name="connsiteY52" fmla="*/ 2130093 h 3765783"/>
                  <a:gd name="connsiteX53" fmla="*/ 400125 w 4531188"/>
                  <a:gd name="connsiteY53" fmla="*/ 2106415 h 3765783"/>
                  <a:gd name="connsiteX54" fmla="*/ 160577 w 4531188"/>
                  <a:gd name="connsiteY54" fmla="*/ 2010754 h 3765783"/>
                  <a:gd name="connsiteX55" fmla="*/ 167421 w 4531188"/>
                  <a:gd name="connsiteY55" fmla="*/ 1970028 h 3765783"/>
                  <a:gd name="connsiteX56" fmla="*/ 437279 w 4531188"/>
                  <a:gd name="connsiteY56" fmla="*/ 1864897 h 3765783"/>
                  <a:gd name="connsiteX57" fmla="*/ 486166 w 4531188"/>
                  <a:gd name="connsiteY57" fmla="*/ 1865844 h 3765783"/>
                  <a:gd name="connsiteX58" fmla="*/ 384480 w 4531188"/>
                  <a:gd name="connsiteY58" fmla="*/ 1786285 h 3765783"/>
                  <a:gd name="connsiteX59" fmla="*/ 390347 w 4531188"/>
                  <a:gd name="connsiteY59" fmla="*/ 1750294 h 3765783"/>
                  <a:gd name="connsiteX60" fmla="*/ 518432 w 4531188"/>
                  <a:gd name="connsiteY60" fmla="*/ 1704832 h 3765783"/>
                  <a:gd name="connsiteX61" fmla="*/ 533098 w 4531188"/>
                  <a:gd name="connsiteY61" fmla="*/ 1705779 h 3765783"/>
                  <a:gd name="connsiteX62" fmla="*/ 669004 w 4531188"/>
                  <a:gd name="connsiteY62" fmla="*/ 1738928 h 3765783"/>
                  <a:gd name="connsiteX63" fmla="*/ 623050 w 4531188"/>
                  <a:gd name="connsiteY63" fmla="*/ 1669788 h 3765783"/>
                  <a:gd name="connsiteX64" fmla="*/ 622072 w 4531188"/>
                  <a:gd name="connsiteY64" fmla="*/ 1666947 h 3765783"/>
                  <a:gd name="connsiteX65" fmla="*/ 622072 w 4531188"/>
                  <a:gd name="connsiteY65" fmla="*/ 1592124 h 3765783"/>
                  <a:gd name="connsiteX66" fmla="*/ 658249 w 4531188"/>
                  <a:gd name="connsiteY66" fmla="*/ 1580758 h 3765783"/>
                  <a:gd name="connsiteX67" fmla="*/ 680738 w 4531188"/>
                  <a:gd name="connsiteY67" fmla="*/ 1592124 h 3765783"/>
                  <a:gd name="connsiteX68" fmla="*/ 681715 w 4531188"/>
                  <a:gd name="connsiteY68" fmla="*/ 1592124 h 3765783"/>
                  <a:gd name="connsiteX69" fmla="*/ 679760 w 4531188"/>
                  <a:gd name="connsiteY69" fmla="*/ 1586441 h 3765783"/>
                  <a:gd name="connsiteX70" fmla="*/ 672915 w 4531188"/>
                  <a:gd name="connsiteY70" fmla="*/ 1564657 h 3765783"/>
                  <a:gd name="connsiteX71" fmla="*/ 676827 w 4531188"/>
                  <a:gd name="connsiteY71" fmla="*/ 1400803 h 3765783"/>
                  <a:gd name="connsiteX72" fmla="*/ 729625 w 4531188"/>
                  <a:gd name="connsiteY72" fmla="*/ 1381861 h 3765783"/>
                  <a:gd name="connsiteX73" fmla="*/ 820555 w 4531188"/>
                  <a:gd name="connsiteY73" fmla="*/ 1404592 h 3765783"/>
                  <a:gd name="connsiteX74" fmla="*/ 816644 w 4531188"/>
                  <a:gd name="connsiteY74" fmla="*/ 1361971 h 3765783"/>
                  <a:gd name="connsiteX75" fmla="*/ 1047392 w 4531188"/>
                  <a:gd name="connsiteY75" fmla="*/ 1108141 h 3765783"/>
                  <a:gd name="connsiteX76" fmla="*/ 972105 w 4531188"/>
                  <a:gd name="connsiteY76" fmla="*/ 1041842 h 3765783"/>
                  <a:gd name="connsiteX77" fmla="*/ 1040548 w 4531188"/>
                  <a:gd name="connsiteY77" fmla="*/ 986908 h 3765783"/>
                  <a:gd name="connsiteX78" fmla="*/ 935929 w 4531188"/>
                  <a:gd name="connsiteY78" fmla="*/ 939552 h 3765783"/>
                  <a:gd name="connsiteX79" fmla="*/ 934951 w 4531188"/>
                  <a:gd name="connsiteY79" fmla="*/ 902614 h 3765783"/>
                  <a:gd name="connsiteX80" fmla="*/ 1056191 w 4531188"/>
                  <a:gd name="connsiteY80" fmla="*/ 835367 h 3765783"/>
                  <a:gd name="connsiteX81" fmla="*/ 1066947 w 4531188"/>
                  <a:gd name="connsiteY81" fmla="*/ 832526 h 3765783"/>
                  <a:gd name="connsiteX82" fmla="*/ 1216541 w 4531188"/>
                  <a:gd name="connsiteY82" fmla="*/ 808848 h 3765783"/>
                  <a:gd name="connsiteX83" fmla="*/ 976994 w 4531188"/>
                  <a:gd name="connsiteY83" fmla="*/ 713188 h 3765783"/>
                  <a:gd name="connsiteX84" fmla="*/ 983838 w 4531188"/>
                  <a:gd name="connsiteY84" fmla="*/ 672462 h 3765783"/>
                  <a:gd name="connsiteX85" fmla="*/ 1253696 w 4531188"/>
                  <a:gd name="connsiteY85" fmla="*/ 567330 h 3765783"/>
                  <a:gd name="connsiteX86" fmla="*/ 1302583 w 4531188"/>
                  <a:gd name="connsiteY86" fmla="*/ 569224 h 3765783"/>
                  <a:gd name="connsiteX87" fmla="*/ 1200898 w 4531188"/>
                  <a:gd name="connsiteY87" fmla="*/ 489666 h 3765783"/>
                  <a:gd name="connsiteX88" fmla="*/ 1206764 w 4531188"/>
                  <a:gd name="connsiteY88" fmla="*/ 453675 h 3765783"/>
                  <a:gd name="connsiteX89" fmla="*/ 1334848 w 4531188"/>
                  <a:gd name="connsiteY89" fmla="*/ 408212 h 3765783"/>
                  <a:gd name="connsiteX90" fmla="*/ 1349515 w 4531188"/>
                  <a:gd name="connsiteY90" fmla="*/ 409160 h 3765783"/>
                  <a:gd name="connsiteX91" fmla="*/ 1485421 w 4531188"/>
                  <a:gd name="connsiteY91" fmla="*/ 442309 h 3765783"/>
                  <a:gd name="connsiteX92" fmla="*/ 1439467 w 4531188"/>
                  <a:gd name="connsiteY92" fmla="*/ 373169 h 3765783"/>
                  <a:gd name="connsiteX93" fmla="*/ 1438490 w 4531188"/>
                  <a:gd name="connsiteY93" fmla="*/ 370327 h 3765783"/>
                  <a:gd name="connsiteX94" fmla="*/ 1438490 w 4531188"/>
                  <a:gd name="connsiteY94" fmla="*/ 295504 h 3765783"/>
                  <a:gd name="connsiteX95" fmla="*/ 1474666 w 4531188"/>
                  <a:gd name="connsiteY95" fmla="*/ 284139 h 3765783"/>
                  <a:gd name="connsiteX96" fmla="*/ 1497154 w 4531188"/>
                  <a:gd name="connsiteY96" fmla="*/ 295504 h 3765783"/>
                  <a:gd name="connsiteX97" fmla="*/ 1498132 w 4531188"/>
                  <a:gd name="connsiteY97" fmla="*/ 295504 h 3765783"/>
                  <a:gd name="connsiteX98" fmla="*/ 1496176 w 4531188"/>
                  <a:gd name="connsiteY98" fmla="*/ 289821 h 3765783"/>
                  <a:gd name="connsiteX99" fmla="*/ 1489332 w 4531188"/>
                  <a:gd name="connsiteY99" fmla="*/ 268037 h 3765783"/>
                  <a:gd name="connsiteX100" fmla="*/ 1493243 w 4531188"/>
                  <a:gd name="connsiteY100" fmla="*/ 104184 h 3765783"/>
                  <a:gd name="connsiteX101" fmla="*/ 1546042 w 4531188"/>
                  <a:gd name="connsiteY101" fmla="*/ 85242 h 3765783"/>
                  <a:gd name="connsiteX102" fmla="*/ 1680970 w 4531188"/>
                  <a:gd name="connsiteY102" fmla="*/ 127862 h 3765783"/>
                  <a:gd name="connsiteX103" fmla="*/ 1703459 w 4531188"/>
                  <a:gd name="connsiteY103" fmla="*/ 138281 h 3765783"/>
                  <a:gd name="connsiteX104" fmla="*/ 1783634 w 4531188"/>
                  <a:gd name="connsiteY104" fmla="*/ 185637 h 3765783"/>
                  <a:gd name="connsiteX105" fmla="*/ 1772878 w 4531188"/>
                  <a:gd name="connsiteY105" fmla="*/ 145858 h 3765783"/>
                  <a:gd name="connsiteX106" fmla="*/ 1767989 w 4531188"/>
                  <a:gd name="connsiteY106" fmla="*/ 125021 h 3765783"/>
                  <a:gd name="connsiteX107" fmla="*/ 1780701 w 4531188"/>
                  <a:gd name="connsiteY107" fmla="*/ 5683 h 3765783"/>
                  <a:gd name="connsiteX108" fmla="*/ 1802210 w 4531188"/>
                  <a:gd name="connsiteY108" fmla="*/ 0 h 3765783"/>
                  <a:gd name="connsiteX109" fmla="*/ 1892163 w 4531188"/>
                  <a:gd name="connsiteY109" fmla="*/ 54933 h 3765783"/>
                  <a:gd name="connsiteX110" fmla="*/ 1897052 w 4531188"/>
                  <a:gd name="connsiteY110" fmla="*/ 59669 h 3765783"/>
                  <a:gd name="connsiteX111" fmla="*/ 1961583 w 4531188"/>
                  <a:gd name="connsiteY111" fmla="*/ 124074 h 3765783"/>
                  <a:gd name="connsiteX112" fmla="*/ 1963538 w 4531188"/>
                  <a:gd name="connsiteY112" fmla="*/ 58722 h 3765783"/>
                  <a:gd name="connsiteX113" fmla="*/ 1996782 w 4531188"/>
                  <a:gd name="connsiteY113" fmla="*/ 35991 h 3765783"/>
                  <a:gd name="connsiteX114" fmla="*/ 2005581 w 4531188"/>
                  <a:gd name="connsiteY114" fmla="*/ 35044 h 3765783"/>
                  <a:gd name="connsiteX115" fmla="*/ 2169843 w 4531188"/>
                  <a:gd name="connsiteY115" fmla="*/ 160065 h 3765783"/>
                  <a:gd name="connsiteX116" fmla="*/ 2179620 w 4531188"/>
                  <a:gd name="connsiteY116" fmla="*/ 173325 h 3765783"/>
                  <a:gd name="connsiteX117" fmla="*/ 2276417 w 4531188"/>
                  <a:gd name="connsiteY117" fmla="*/ 135439 h 3765783"/>
                  <a:gd name="connsiteX118" fmla="*/ 2307705 w 4531188"/>
                  <a:gd name="connsiteY118" fmla="*/ 161959 h 3765783"/>
                  <a:gd name="connsiteX119" fmla="*/ 2288150 w 4531188"/>
                  <a:gd name="connsiteY119" fmla="*/ 305923 h 3765783"/>
                  <a:gd name="connsiteX120" fmla="*/ 2372236 w 4531188"/>
                  <a:gd name="connsiteY120" fmla="*/ 222575 h 3765783"/>
                  <a:gd name="connsiteX121" fmla="*/ 2403524 w 4531188"/>
                  <a:gd name="connsiteY121" fmla="*/ 231099 h 3765783"/>
                  <a:gd name="connsiteX122" fmla="*/ 2401569 w 4531188"/>
                  <a:gd name="connsiteY122" fmla="*/ 322971 h 3765783"/>
                  <a:gd name="connsiteX123" fmla="*/ 2485655 w 4531188"/>
                  <a:gd name="connsiteY123" fmla="*/ 394953 h 3765783"/>
                  <a:gd name="connsiteX124" fmla="*/ 2486632 w 4531188"/>
                  <a:gd name="connsiteY124" fmla="*/ 396847 h 3765783"/>
                  <a:gd name="connsiteX125" fmla="*/ 2499343 w 4531188"/>
                  <a:gd name="connsiteY125" fmla="*/ 437573 h 3765783"/>
                  <a:gd name="connsiteX126" fmla="*/ 2510098 w 4531188"/>
                  <a:gd name="connsiteY126" fmla="*/ 392111 h 3765783"/>
                  <a:gd name="connsiteX127" fmla="*/ 2532586 w 4531188"/>
                  <a:gd name="connsiteY127" fmla="*/ 312552 h 3765783"/>
                  <a:gd name="connsiteX128" fmla="*/ 2536497 w 4531188"/>
                  <a:gd name="connsiteY128" fmla="*/ 304028 h 3765783"/>
                  <a:gd name="connsiteX129" fmla="*/ 2544319 w 4531188"/>
                  <a:gd name="connsiteY129" fmla="*/ 309711 h 3765783"/>
                  <a:gd name="connsiteX130" fmla="*/ 2601029 w 4531188"/>
                  <a:gd name="connsiteY130" fmla="*/ 415789 h 3765783"/>
                  <a:gd name="connsiteX131" fmla="*/ 2605917 w 4531188"/>
                  <a:gd name="connsiteY131" fmla="*/ 433785 h 3765783"/>
                  <a:gd name="connsiteX132" fmla="*/ 2610806 w 4531188"/>
                  <a:gd name="connsiteY132" fmla="*/ 374116 h 3765783"/>
                  <a:gd name="connsiteX133" fmla="*/ 2613739 w 4531188"/>
                  <a:gd name="connsiteY133" fmla="*/ 324865 h 3765783"/>
                  <a:gd name="connsiteX134" fmla="*/ 2614717 w 4531188"/>
                  <a:gd name="connsiteY134" fmla="*/ 317288 h 3765783"/>
                  <a:gd name="connsiteX135" fmla="*/ 2617650 w 4531188"/>
                  <a:gd name="connsiteY135" fmla="*/ 304028 h 3765783"/>
                  <a:gd name="connsiteX136" fmla="*/ 2627427 w 4531188"/>
                  <a:gd name="connsiteY136" fmla="*/ 314447 h 3765783"/>
                  <a:gd name="connsiteX137" fmla="*/ 2643072 w 4531188"/>
                  <a:gd name="connsiteY137" fmla="*/ 333389 h 3765783"/>
                  <a:gd name="connsiteX138" fmla="*/ 2667515 w 4531188"/>
                  <a:gd name="connsiteY138" fmla="*/ 378852 h 3765783"/>
                  <a:gd name="connsiteX139" fmla="*/ 2721291 w 4531188"/>
                  <a:gd name="connsiteY139" fmla="*/ 233941 h 3765783"/>
                  <a:gd name="connsiteX140" fmla="*/ 2728135 w 4531188"/>
                  <a:gd name="connsiteY140" fmla="*/ 223522 h 3765783"/>
                  <a:gd name="connsiteX141" fmla="*/ 2734002 w 4531188"/>
                  <a:gd name="connsiteY141" fmla="*/ 225417 h 3765783"/>
                  <a:gd name="connsiteX142" fmla="*/ 2770178 w 4531188"/>
                  <a:gd name="connsiteY142" fmla="*/ 348543 h 3765783"/>
                  <a:gd name="connsiteX143" fmla="*/ 2767245 w 4531188"/>
                  <a:gd name="connsiteY143" fmla="*/ 381693 h 3765783"/>
                  <a:gd name="connsiteX144" fmla="*/ 2788755 w 4531188"/>
                  <a:gd name="connsiteY144" fmla="*/ 360856 h 3765783"/>
                  <a:gd name="connsiteX145" fmla="*/ 2847420 w 4531188"/>
                  <a:gd name="connsiteY145" fmla="*/ 316341 h 3765783"/>
                  <a:gd name="connsiteX146" fmla="*/ 2879686 w 4531188"/>
                  <a:gd name="connsiteY146" fmla="*/ 322971 h 3765783"/>
                  <a:gd name="connsiteX147" fmla="*/ 2897285 w 4531188"/>
                  <a:gd name="connsiteY147" fmla="*/ 407265 h 3765783"/>
                  <a:gd name="connsiteX148" fmla="*/ 2866975 w 4531188"/>
                  <a:gd name="connsiteY148" fmla="*/ 525656 h 3765783"/>
                  <a:gd name="connsiteX149" fmla="*/ 2855242 w 4531188"/>
                  <a:gd name="connsiteY149" fmla="*/ 563542 h 3765783"/>
                  <a:gd name="connsiteX150" fmla="*/ 2904129 w 4531188"/>
                  <a:gd name="connsiteY150" fmla="*/ 520921 h 3765783"/>
                  <a:gd name="connsiteX151" fmla="*/ 2953995 w 4531188"/>
                  <a:gd name="connsiteY151" fmla="*/ 478300 h 3765783"/>
                  <a:gd name="connsiteX152" fmla="*/ 3007770 w 4531188"/>
                  <a:gd name="connsiteY152" fmla="*/ 456516 h 3765783"/>
                  <a:gd name="connsiteX153" fmla="*/ 3034170 w 4531188"/>
                  <a:gd name="connsiteY153" fmla="*/ 465987 h 3765783"/>
                  <a:gd name="connsiteX154" fmla="*/ 3051769 w 4531188"/>
                  <a:gd name="connsiteY154" fmla="*/ 538916 h 3765783"/>
                  <a:gd name="connsiteX155" fmla="*/ 3004837 w 4531188"/>
                  <a:gd name="connsiteY155" fmla="*/ 631735 h 3765783"/>
                  <a:gd name="connsiteX156" fmla="*/ 3048835 w 4531188"/>
                  <a:gd name="connsiteY156" fmla="*/ 650678 h 3765783"/>
                  <a:gd name="connsiteX157" fmla="*/ 3062524 w 4531188"/>
                  <a:gd name="connsiteY157" fmla="*/ 657307 h 3765783"/>
                  <a:gd name="connsiteX158" fmla="*/ 3106523 w 4531188"/>
                  <a:gd name="connsiteY158" fmla="*/ 682880 h 3765783"/>
                  <a:gd name="connsiteX159" fmla="*/ 3102611 w 4531188"/>
                  <a:gd name="connsiteY159" fmla="*/ 665832 h 3765783"/>
                  <a:gd name="connsiteX160" fmla="*/ 3099678 w 4531188"/>
                  <a:gd name="connsiteY160" fmla="*/ 652572 h 3765783"/>
                  <a:gd name="connsiteX161" fmla="*/ 3108478 w 4531188"/>
                  <a:gd name="connsiteY161" fmla="*/ 573960 h 3765783"/>
                  <a:gd name="connsiteX162" fmla="*/ 3124122 w 4531188"/>
                  <a:gd name="connsiteY162" fmla="*/ 569224 h 3765783"/>
                  <a:gd name="connsiteX163" fmla="*/ 3182786 w 4531188"/>
                  <a:gd name="connsiteY163" fmla="*/ 604268 h 3765783"/>
                  <a:gd name="connsiteX164" fmla="*/ 3185720 w 4531188"/>
                  <a:gd name="connsiteY164" fmla="*/ 607109 h 3765783"/>
                  <a:gd name="connsiteX165" fmla="*/ 3219941 w 4531188"/>
                  <a:gd name="connsiteY165" fmla="*/ 641206 h 3765783"/>
                  <a:gd name="connsiteX166" fmla="*/ 3223852 w 4531188"/>
                  <a:gd name="connsiteY166" fmla="*/ 607109 h 3765783"/>
                  <a:gd name="connsiteX167" fmla="*/ 3246340 w 4531188"/>
                  <a:gd name="connsiteY167" fmla="*/ 591956 h 3765783"/>
                  <a:gd name="connsiteX168" fmla="*/ 3253184 w 4531188"/>
                  <a:gd name="connsiteY168" fmla="*/ 591008 h 3765783"/>
                  <a:gd name="connsiteX169" fmla="*/ 3358781 w 4531188"/>
                  <a:gd name="connsiteY169" fmla="*/ 671514 h 3765783"/>
                  <a:gd name="connsiteX170" fmla="*/ 3362692 w 4531188"/>
                  <a:gd name="connsiteY170" fmla="*/ 676250 h 3765783"/>
                  <a:gd name="connsiteX171" fmla="*/ 3425268 w 4531188"/>
                  <a:gd name="connsiteY171" fmla="*/ 654466 h 3765783"/>
                  <a:gd name="connsiteX172" fmla="*/ 3446777 w 4531188"/>
                  <a:gd name="connsiteY172" fmla="*/ 672462 h 3765783"/>
                  <a:gd name="connsiteX173" fmla="*/ 3439933 w 4531188"/>
                  <a:gd name="connsiteY173" fmla="*/ 751073 h 3765783"/>
                  <a:gd name="connsiteX174" fmla="*/ 3483932 w 4531188"/>
                  <a:gd name="connsiteY174" fmla="*/ 710346 h 3765783"/>
                  <a:gd name="connsiteX175" fmla="*/ 3507398 w 4531188"/>
                  <a:gd name="connsiteY175" fmla="*/ 716976 h 3765783"/>
                  <a:gd name="connsiteX176" fmla="*/ 3506420 w 4531188"/>
                  <a:gd name="connsiteY176" fmla="*/ 772857 h 3765783"/>
                  <a:gd name="connsiteX177" fmla="*/ 3558241 w 4531188"/>
                  <a:gd name="connsiteY177" fmla="*/ 819266 h 3765783"/>
                  <a:gd name="connsiteX178" fmla="*/ 3559218 w 4531188"/>
                  <a:gd name="connsiteY178" fmla="*/ 821161 h 3765783"/>
                  <a:gd name="connsiteX179" fmla="*/ 3564107 w 4531188"/>
                  <a:gd name="connsiteY179" fmla="*/ 838209 h 3765783"/>
                  <a:gd name="connsiteX180" fmla="*/ 3568995 w 4531188"/>
                  <a:gd name="connsiteY180" fmla="*/ 818319 h 3765783"/>
                  <a:gd name="connsiteX181" fmla="*/ 3582685 w 4531188"/>
                  <a:gd name="connsiteY181" fmla="*/ 767174 h 3765783"/>
                  <a:gd name="connsiteX182" fmla="*/ 3586595 w 4531188"/>
                  <a:gd name="connsiteY182" fmla="*/ 758650 h 3765783"/>
                  <a:gd name="connsiteX183" fmla="*/ 3594417 w 4531188"/>
                  <a:gd name="connsiteY183" fmla="*/ 764333 h 3765783"/>
                  <a:gd name="connsiteX184" fmla="*/ 3631572 w 4531188"/>
                  <a:gd name="connsiteY184" fmla="*/ 832526 h 3765783"/>
                  <a:gd name="connsiteX185" fmla="*/ 3632549 w 4531188"/>
                  <a:gd name="connsiteY185" fmla="*/ 807901 h 3765783"/>
                  <a:gd name="connsiteX186" fmla="*/ 3634505 w 4531188"/>
                  <a:gd name="connsiteY186" fmla="*/ 775699 h 3765783"/>
                  <a:gd name="connsiteX187" fmla="*/ 3635482 w 4531188"/>
                  <a:gd name="connsiteY187" fmla="*/ 770963 h 3765783"/>
                  <a:gd name="connsiteX188" fmla="*/ 3638416 w 4531188"/>
                  <a:gd name="connsiteY188" fmla="*/ 757703 h 3765783"/>
                  <a:gd name="connsiteX189" fmla="*/ 3648193 w 4531188"/>
                  <a:gd name="connsiteY189" fmla="*/ 768121 h 3765783"/>
                  <a:gd name="connsiteX190" fmla="*/ 3657971 w 4531188"/>
                  <a:gd name="connsiteY190" fmla="*/ 780434 h 3765783"/>
                  <a:gd name="connsiteX191" fmla="*/ 3669704 w 4531188"/>
                  <a:gd name="connsiteY191" fmla="*/ 801271 h 3765783"/>
                  <a:gd name="connsiteX192" fmla="*/ 3702947 w 4531188"/>
                  <a:gd name="connsiteY192" fmla="*/ 716976 h 3765783"/>
                  <a:gd name="connsiteX193" fmla="*/ 3708813 w 4531188"/>
                  <a:gd name="connsiteY193" fmla="*/ 708452 h 3765783"/>
                  <a:gd name="connsiteX194" fmla="*/ 3714680 w 4531188"/>
                  <a:gd name="connsiteY194" fmla="*/ 710346 h 3765783"/>
                  <a:gd name="connsiteX195" fmla="*/ 3739124 w 4531188"/>
                  <a:gd name="connsiteY195" fmla="*/ 791800 h 3765783"/>
                  <a:gd name="connsiteX196" fmla="*/ 3737168 w 4531188"/>
                  <a:gd name="connsiteY196" fmla="*/ 806007 h 3765783"/>
                  <a:gd name="connsiteX197" fmla="*/ 3744990 w 4531188"/>
                  <a:gd name="connsiteY197" fmla="*/ 797482 h 3765783"/>
                  <a:gd name="connsiteX198" fmla="*/ 3783122 w 4531188"/>
                  <a:gd name="connsiteY198" fmla="*/ 769069 h 3765783"/>
                  <a:gd name="connsiteX199" fmla="*/ 3806587 w 4531188"/>
                  <a:gd name="connsiteY199" fmla="*/ 773804 h 3765783"/>
                  <a:gd name="connsiteX200" fmla="*/ 3818321 w 4531188"/>
                  <a:gd name="connsiteY200" fmla="*/ 828738 h 3765783"/>
                  <a:gd name="connsiteX201" fmla="*/ 3798766 w 4531188"/>
                  <a:gd name="connsiteY201" fmla="*/ 904508 h 3765783"/>
                  <a:gd name="connsiteX202" fmla="*/ 3793877 w 4531188"/>
                  <a:gd name="connsiteY202" fmla="*/ 919662 h 3765783"/>
                  <a:gd name="connsiteX203" fmla="*/ 3817343 w 4531188"/>
                  <a:gd name="connsiteY203" fmla="*/ 897878 h 3765783"/>
                  <a:gd name="connsiteX204" fmla="*/ 3848631 w 4531188"/>
                  <a:gd name="connsiteY204" fmla="*/ 870411 h 3765783"/>
                  <a:gd name="connsiteX205" fmla="*/ 3883829 w 4531188"/>
                  <a:gd name="connsiteY205" fmla="*/ 856204 h 3765783"/>
                  <a:gd name="connsiteX206" fmla="*/ 3902407 w 4531188"/>
                  <a:gd name="connsiteY206" fmla="*/ 862834 h 3765783"/>
                  <a:gd name="connsiteX207" fmla="*/ 3914140 w 4531188"/>
                  <a:gd name="connsiteY207" fmla="*/ 911138 h 3765783"/>
                  <a:gd name="connsiteX208" fmla="*/ 3816366 w 4531188"/>
                  <a:gd name="connsiteY208" fmla="*/ 1040895 h 3765783"/>
                  <a:gd name="connsiteX209" fmla="*/ 3843742 w 4531188"/>
                  <a:gd name="connsiteY209" fmla="*/ 1047524 h 3765783"/>
                  <a:gd name="connsiteX210" fmla="*/ 3918051 w 4531188"/>
                  <a:gd name="connsiteY210" fmla="*/ 1081621 h 3765783"/>
                  <a:gd name="connsiteX211" fmla="*/ 3924895 w 4531188"/>
                  <a:gd name="connsiteY211" fmla="*/ 1113824 h 3765783"/>
                  <a:gd name="connsiteX212" fmla="*/ 3882852 w 4531188"/>
                  <a:gd name="connsiteY212" fmla="*/ 1142237 h 3765783"/>
                  <a:gd name="connsiteX213" fmla="*/ 3842764 w 4531188"/>
                  <a:gd name="connsiteY213" fmla="*/ 1142237 h 3765783"/>
                  <a:gd name="connsiteX214" fmla="*/ 3884807 w 4531188"/>
                  <a:gd name="connsiteY214" fmla="*/ 1163074 h 3765783"/>
                  <a:gd name="connsiteX215" fmla="*/ 3959116 w 4531188"/>
                  <a:gd name="connsiteY215" fmla="*/ 1201907 h 3765783"/>
                  <a:gd name="connsiteX216" fmla="*/ 4019736 w 4531188"/>
                  <a:gd name="connsiteY216" fmla="*/ 1260628 h 3765783"/>
                  <a:gd name="connsiteX217" fmla="*/ 4010937 w 4531188"/>
                  <a:gd name="connsiteY217" fmla="*/ 1315562 h 3765783"/>
                  <a:gd name="connsiteX218" fmla="*/ 3969871 w 4531188"/>
                  <a:gd name="connsiteY218" fmla="*/ 1320298 h 3765783"/>
                  <a:gd name="connsiteX219" fmla="*/ 4013870 w 4531188"/>
                  <a:gd name="connsiteY219" fmla="*/ 1390385 h 3765783"/>
                  <a:gd name="connsiteX220" fmla="*/ 4007026 w 4531188"/>
                  <a:gd name="connsiteY220" fmla="*/ 1428270 h 3765783"/>
                  <a:gd name="connsiteX221" fmla="*/ 3968893 w 4531188"/>
                  <a:gd name="connsiteY221" fmla="*/ 1433953 h 3765783"/>
                  <a:gd name="connsiteX222" fmla="*/ 3936628 w 4531188"/>
                  <a:gd name="connsiteY222" fmla="*/ 1412169 h 3765783"/>
                  <a:gd name="connsiteX223" fmla="*/ 3926850 w 4531188"/>
                  <a:gd name="connsiteY223" fmla="*/ 1404592 h 3765783"/>
                  <a:gd name="connsiteX224" fmla="*/ 3929784 w 4531188"/>
                  <a:gd name="connsiteY224" fmla="*/ 1451001 h 3765783"/>
                  <a:gd name="connsiteX225" fmla="*/ 3932717 w 4531188"/>
                  <a:gd name="connsiteY225" fmla="*/ 1486045 h 3765783"/>
                  <a:gd name="connsiteX226" fmla="*/ 3947383 w 4531188"/>
                  <a:gd name="connsiteY226" fmla="*/ 1576969 h 3765783"/>
                  <a:gd name="connsiteX227" fmla="*/ 4031470 w 4531188"/>
                  <a:gd name="connsiteY227" fmla="*/ 1511618 h 3765783"/>
                  <a:gd name="connsiteX228" fmla="*/ 4092090 w 4531188"/>
                  <a:gd name="connsiteY228" fmla="*/ 1563710 h 3765783"/>
                  <a:gd name="connsiteX229" fmla="*/ 4116533 w 4531188"/>
                  <a:gd name="connsiteY229" fmla="*/ 1735140 h 3765783"/>
                  <a:gd name="connsiteX230" fmla="*/ 4182042 w 4531188"/>
                  <a:gd name="connsiteY230" fmla="*/ 1697255 h 3765783"/>
                  <a:gd name="connsiteX231" fmla="*/ 4208442 w 4531188"/>
                  <a:gd name="connsiteY231" fmla="*/ 1715250 h 3765783"/>
                  <a:gd name="connsiteX232" fmla="*/ 4187908 w 4531188"/>
                  <a:gd name="connsiteY232" fmla="*/ 1800492 h 3765783"/>
                  <a:gd name="connsiteX233" fmla="*/ 4271994 w 4531188"/>
                  <a:gd name="connsiteY233" fmla="*/ 1766395 h 3765783"/>
                  <a:gd name="connsiteX234" fmla="*/ 4298394 w 4531188"/>
                  <a:gd name="connsiteY234" fmla="*/ 1772078 h 3765783"/>
                  <a:gd name="connsiteX235" fmla="*/ 4344348 w 4531188"/>
                  <a:gd name="connsiteY235" fmla="*/ 1841218 h 3765783"/>
                  <a:gd name="connsiteX236" fmla="*/ 4273950 w 4531188"/>
                  <a:gd name="connsiteY236" fmla="*/ 2025908 h 3765783"/>
                  <a:gd name="connsiteX237" fmla="*/ 4324793 w 4531188"/>
                  <a:gd name="connsiteY237" fmla="*/ 2021173 h 3765783"/>
                  <a:gd name="connsiteX238" fmla="*/ 4397146 w 4531188"/>
                  <a:gd name="connsiteY238" fmla="*/ 2017384 h 3765783"/>
                  <a:gd name="connsiteX239" fmla="*/ 4480254 w 4531188"/>
                  <a:gd name="connsiteY239" fmla="*/ 2027803 h 3765783"/>
                  <a:gd name="connsiteX240" fmla="*/ 4531096 w 4531188"/>
                  <a:gd name="connsiteY240" fmla="*/ 2077053 h 3765783"/>
                  <a:gd name="connsiteX241" fmla="*/ 4426478 w 4531188"/>
                  <a:gd name="connsiteY241" fmla="*/ 2201127 h 3765783"/>
                  <a:gd name="connsiteX242" fmla="*/ 4457765 w 4531188"/>
                  <a:gd name="connsiteY242" fmla="*/ 2198286 h 3765783"/>
                  <a:gd name="connsiteX243" fmla="*/ 4505675 w 4531188"/>
                  <a:gd name="connsiteY243" fmla="*/ 2222911 h 3765783"/>
                  <a:gd name="connsiteX244" fmla="*/ 4487098 w 4531188"/>
                  <a:gd name="connsiteY244" fmla="*/ 2277845 h 3765783"/>
                  <a:gd name="connsiteX245" fmla="*/ 4351191 w 4531188"/>
                  <a:gd name="connsiteY245" fmla="*/ 2346038 h 3765783"/>
                  <a:gd name="connsiteX246" fmla="*/ 4351191 w 4531188"/>
                  <a:gd name="connsiteY246" fmla="*/ 2346038 h 3765783"/>
                  <a:gd name="connsiteX247" fmla="*/ 4343369 w 4531188"/>
                  <a:gd name="connsiteY247" fmla="*/ 2346038 h 3765783"/>
                  <a:gd name="connsiteX248" fmla="*/ 4366836 w 4531188"/>
                  <a:gd name="connsiteY248" fmla="*/ 2372557 h 3765783"/>
                  <a:gd name="connsiteX249" fmla="*/ 4394212 w 4531188"/>
                  <a:gd name="connsiteY249" fmla="*/ 2405707 h 3765783"/>
                  <a:gd name="connsiteX250" fmla="*/ 4388346 w 4531188"/>
                  <a:gd name="connsiteY250" fmla="*/ 2410443 h 3765783"/>
                  <a:gd name="connsiteX251" fmla="*/ 4388346 w 4531188"/>
                  <a:gd name="connsiteY251" fmla="*/ 2517468 h 3765783"/>
                  <a:gd name="connsiteX252" fmla="*/ 4307193 w 4531188"/>
                  <a:gd name="connsiteY252" fmla="*/ 2518415 h 3765783"/>
                  <a:gd name="connsiteX253" fmla="*/ 4305237 w 4531188"/>
                  <a:gd name="connsiteY253" fmla="*/ 2537358 h 3765783"/>
                  <a:gd name="connsiteX254" fmla="*/ 4276883 w 4531188"/>
                  <a:gd name="connsiteY254" fmla="*/ 2593239 h 3765783"/>
                  <a:gd name="connsiteX255" fmla="*/ 4285683 w 4531188"/>
                  <a:gd name="connsiteY255" fmla="*/ 2684163 h 3765783"/>
                  <a:gd name="connsiteX256" fmla="*/ 4281772 w 4531188"/>
                  <a:gd name="connsiteY256" fmla="*/ 2687952 h 3765783"/>
                  <a:gd name="connsiteX257" fmla="*/ 4308170 w 4531188"/>
                  <a:gd name="connsiteY257" fmla="*/ 2706894 h 3765783"/>
                  <a:gd name="connsiteX258" fmla="*/ 4315015 w 4531188"/>
                  <a:gd name="connsiteY258" fmla="*/ 2739097 h 3765783"/>
                  <a:gd name="connsiteX259" fmla="*/ 4272972 w 4531188"/>
                  <a:gd name="connsiteY259" fmla="*/ 2767510 h 3765783"/>
                  <a:gd name="connsiteX260" fmla="*/ 4232885 w 4531188"/>
                  <a:gd name="connsiteY260" fmla="*/ 2767510 h 3765783"/>
                  <a:gd name="connsiteX261" fmla="*/ 4273950 w 4531188"/>
                  <a:gd name="connsiteY261" fmla="*/ 2787400 h 3765783"/>
                  <a:gd name="connsiteX262" fmla="*/ 4348258 w 4531188"/>
                  <a:gd name="connsiteY262" fmla="*/ 2826232 h 3765783"/>
                  <a:gd name="connsiteX263" fmla="*/ 4408878 w 4531188"/>
                  <a:gd name="connsiteY263" fmla="*/ 2884955 h 3765783"/>
                  <a:gd name="connsiteX264" fmla="*/ 4400079 w 4531188"/>
                  <a:gd name="connsiteY264" fmla="*/ 2939888 h 3765783"/>
                  <a:gd name="connsiteX265" fmla="*/ 4359014 w 4531188"/>
                  <a:gd name="connsiteY265" fmla="*/ 2944623 h 3765783"/>
                  <a:gd name="connsiteX266" fmla="*/ 4402035 w 4531188"/>
                  <a:gd name="connsiteY266" fmla="*/ 3014711 h 3765783"/>
                  <a:gd name="connsiteX267" fmla="*/ 4395190 w 4531188"/>
                  <a:gd name="connsiteY267" fmla="*/ 3052596 h 3765783"/>
                  <a:gd name="connsiteX268" fmla="*/ 4357058 w 4531188"/>
                  <a:gd name="connsiteY268" fmla="*/ 3058279 h 3765783"/>
                  <a:gd name="connsiteX269" fmla="*/ 4324793 w 4531188"/>
                  <a:gd name="connsiteY269" fmla="*/ 3036495 h 3765783"/>
                  <a:gd name="connsiteX270" fmla="*/ 4315015 w 4531188"/>
                  <a:gd name="connsiteY270" fmla="*/ 3028918 h 3765783"/>
                  <a:gd name="connsiteX271" fmla="*/ 4317948 w 4531188"/>
                  <a:gd name="connsiteY271" fmla="*/ 3075327 h 3765783"/>
                  <a:gd name="connsiteX272" fmla="*/ 4320882 w 4531188"/>
                  <a:gd name="connsiteY272" fmla="*/ 3113213 h 3765783"/>
                  <a:gd name="connsiteX273" fmla="*/ 4320882 w 4531188"/>
                  <a:gd name="connsiteY273" fmla="*/ 3118895 h 3765783"/>
                  <a:gd name="connsiteX274" fmla="*/ 4314038 w 4531188"/>
                  <a:gd name="connsiteY274" fmla="*/ 3159622 h 3765783"/>
                  <a:gd name="connsiteX275" fmla="*/ 4302304 w 4531188"/>
                  <a:gd name="connsiteY275" fmla="*/ 3166252 h 3765783"/>
                  <a:gd name="connsiteX276" fmla="*/ 4280794 w 4531188"/>
                  <a:gd name="connsiteY276" fmla="*/ 3153939 h 3765783"/>
                  <a:gd name="connsiteX277" fmla="*/ 4276883 w 4531188"/>
                  <a:gd name="connsiteY277" fmla="*/ 3186141 h 3765783"/>
                  <a:gd name="connsiteX278" fmla="*/ 4244618 w 4531188"/>
                  <a:gd name="connsiteY278" fmla="*/ 3211714 h 3765783"/>
                  <a:gd name="connsiteX279" fmla="*/ 4262216 w 4531188"/>
                  <a:gd name="connsiteY279" fmla="*/ 3224026 h 3765783"/>
                  <a:gd name="connsiteX280" fmla="*/ 4262216 w 4531188"/>
                  <a:gd name="connsiteY280" fmla="*/ 3243916 h 3765783"/>
                  <a:gd name="connsiteX281" fmla="*/ 4220174 w 4531188"/>
                  <a:gd name="connsiteY281" fmla="*/ 3286537 h 3765783"/>
                  <a:gd name="connsiteX282" fmla="*/ 4119466 w 4531188"/>
                  <a:gd name="connsiteY282" fmla="*/ 3338629 h 3765783"/>
                  <a:gd name="connsiteX283" fmla="*/ 4163464 w 4531188"/>
                  <a:gd name="connsiteY283" fmla="*/ 3380303 h 3765783"/>
                  <a:gd name="connsiteX284" fmla="*/ 4137065 w 4531188"/>
                  <a:gd name="connsiteY284" fmla="*/ 3425765 h 3765783"/>
                  <a:gd name="connsiteX285" fmla="*/ 4036357 w 4531188"/>
                  <a:gd name="connsiteY285" fmla="*/ 3461756 h 3765783"/>
                  <a:gd name="connsiteX286" fmla="*/ 4063734 w 4531188"/>
                  <a:gd name="connsiteY286" fmla="*/ 3496800 h 3765783"/>
                  <a:gd name="connsiteX287" fmla="*/ 4053958 w 4531188"/>
                  <a:gd name="connsiteY287" fmla="*/ 3513848 h 3765783"/>
                  <a:gd name="connsiteX288" fmla="*/ 4007026 w 4531188"/>
                  <a:gd name="connsiteY288" fmla="*/ 3516689 h 3765783"/>
                  <a:gd name="connsiteX289" fmla="*/ 4030491 w 4531188"/>
                  <a:gd name="connsiteY289" fmla="*/ 3573517 h 3765783"/>
                  <a:gd name="connsiteX290" fmla="*/ 3990404 w 4531188"/>
                  <a:gd name="connsiteY290" fmla="*/ 3612349 h 3765783"/>
                  <a:gd name="connsiteX291" fmla="*/ 3867208 w 4531188"/>
                  <a:gd name="connsiteY291" fmla="*/ 3598142 h 3765783"/>
                  <a:gd name="connsiteX292" fmla="*/ 3874052 w 4531188"/>
                  <a:gd name="connsiteY292" fmla="*/ 3620873 h 3765783"/>
                  <a:gd name="connsiteX293" fmla="*/ 3889696 w 4531188"/>
                  <a:gd name="connsiteY293" fmla="*/ 3716533 h 3765783"/>
                  <a:gd name="connsiteX294" fmla="*/ 3851564 w 4531188"/>
                  <a:gd name="connsiteY294" fmla="*/ 3757260 h 3765783"/>
                  <a:gd name="connsiteX295" fmla="*/ 3775300 w 4531188"/>
                  <a:gd name="connsiteY295" fmla="*/ 3717481 h 3765783"/>
                  <a:gd name="connsiteX296" fmla="*/ 3765522 w 4531188"/>
                  <a:gd name="connsiteY296" fmla="*/ 3759154 h 3765783"/>
                  <a:gd name="connsiteX297" fmla="*/ 3725435 w 4531188"/>
                  <a:gd name="connsiteY297" fmla="*/ 3755365 h 3765783"/>
                  <a:gd name="connsiteX298" fmla="*/ 3662860 w 4531188"/>
                  <a:gd name="connsiteY298" fmla="*/ 3681489 h 3765783"/>
                  <a:gd name="connsiteX299" fmla="*/ 3652104 w 4531188"/>
                  <a:gd name="connsiteY299" fmla="*/ 3693803 h 3765783"/>
                  <a:gd name="connsiteX300" fmla="*/ 3633527 w 4531188"/>
                  <a:gd name="connsiteY300" fmla="*/ 3714639 h 3765783"/>
                  <a:gd name="connsiteX301" fmla="*/ 3629616 w 4531188"/>
                  <a:gd name="connsiteY301" fmla="*/ 3711798 h 3765783"/>
                  <a:gd name="connsiteX302" fmla="*/ 3573884 w 4531188"/>
                  <a:gd name="connsiteY302" fmla="*/ 3728846 h 3765783"/>
                  <a:gd name="connsiteX303" fmla="*/ 3546508 w 4531188"/>
                  <a:gd name="connsiteY303" fmla="*/ 3716533 h 3765783"/>
                  <a:gd name="connsiteX304" fmla="*/ 3546508 w 4531188"/>
                  <a:gd name="connsiteY304" fmla="*/ 3669177 h 3765783"/>
                  <a:gd name="connsiteX305" fmla="*/ 3532819 w 4531188"/>
                  <a:gd name="connsiteY305" fmla="*/ 3624662 h 3765783"/>
                  <a:gd name="connsiteX306" fmla="*/ 3454599 w 4531188"/>
                  <a:gd name="connsiteY306" fmla="*/ 3689067 h 3765783"/>
                  <a:gd name="connsiteX307" fmla="*/ 3437000 w 4531188"/>
                  <a:gd name="connsiteY307" fmla="*/ 3684331 h 3765783"/>
                  <a:gd name="connsiteX308" fmla="*/ 3416467 w 4531188"/>
                  <a:gd name="connsiteY308" fmla="*/ 3627503 h 3765783"/>
                  <a:gd name="connsiteX309" fmla="*/ 3343137 w 4531188"/>
                  <a:gd name="connsiteY309" fmla="*/ 3670124 h 3765783"/>
                  <a:gd name="connsiteX310" fmla="*/ 3314782 w 4531188"/>
                  <a:gd name="connsiteY310" fmla="*/ 3647393 h 3765783"/>
                  <a:gd name="connsiteX311" fmla="*/ 3331404 w 4531188"/>
                  <a:gd name="connsiteY311" fmla="*/ 3566887 h 3765783"/>
                  <a:gd name="connsiteX312" fmla="*/ 3277628 w 4531188"/>
                  <a:gd name="connsiteY312" fmla="*/ 3583935 h 3765783"/>
                  <a:gd name="connsiteX313" fmla="*/ 3258073 w 4531188"/>
                  <a:gd name="connsiteY313" fmla="*/ 3575411 h 3765783"/>
                  <a:gd name="connsiteX314" fmla="*/ 3263939 w 4531188"/>
                  <a:gd name="connsiteY314" fmla="*/ 3535632 h 3765783"/>
                  <a:gd name="connsiteX315" fmla="*/ 3233630 w 4531188"/>
                  <a:gd name="connsiteY315" fmla="*/ 3543209 h 3765783"/>
                  <a:gd name="connsiteX316" fmla="*/ 3233630 w 4531188"/>
                  <a:gd name="connsiteY316" fmla="*/ 3543209 h 3765783"/>
                  <a:gd name="connsiteX317" fmla="*/ 3215052 w 4531188"/>
                  <a:gd name="connsiteY317" fmla="*/ 3536579 h 3765783"/>
                  <a:gd name="connsiteX318" fmla="*/ 3182786 w 4531188"/>
                  <a:gd name="connsiteY318" fmla="*/ 3560257 h 3765783"/>
                  <a:gd name="connsiteX319" fmla="*/ 3162254 w 4531188"/>
                  <a:gd name="connsiteY319" fmla="*/ 3554575 h 3765783"/>
                  <a:gd name="connsiteX320" fmla="*/ 3119233 w 4531188"/>
                  <a:gd name="connsiteY320" fmla="*/ 3475016 h 3765783"/>
                  <a:gd name="connsiteX321" fmla="*/ 3116300 w 4531188"/>
                  <a:gd name="connsiteY321" fmla="*/ 3476910 h 3765783"/>
                  <a:gd name="connsiteX322" fmla="*/ 3070346 w 4531188"/>
                  <a:gd name="connsiteY322" fmla="*/ 3466492 h 3765783"/>
                  <a:gd name="connsiteX323" fmla="*/ 3084034 w 4531188"/>
                  <a:gd name="connsiteY323" fmla="*/ 3393563 h 3765783"/>
                  <a:gd name="connsiteX324" fmla="*/ 3090878 w 4531188"/>
                  <a:gd name="connsiteY324" fmla="*/ 3385038 h 3765783"/>
                  <a:gd name="connsiteX325" fmla="*/ 3023414 w 4531188"/>
                  <a:gd name="connsiteY325" fmla="*/ 3402087 h 3765783"/>
                  <a:gd name="connsiteX326" fmla="*/ 3001904 w 4531188"/>
                  <a:gd name="connsiteY326" fmla="*/ 3398298 h 3765783"/>
                  <a:gd name="connsiteX327" fmla="*/ 2980393 w 4531188"/>
                  <a:gd name="connsiteY327" fmla="*/ 3374620 h 3765783"/>
                  <a:gd name="connsiteX328" fmla="*/ 2986260 w 4531188"/>
                  <a:gd name="connsiteY328" fmla="*/ 3352836 h 3765783"/>
                  <a:gd name="connsiteX329" fmla="*/ 2935417 w 4531188"/>
                  <a:gd name="connsiteY329" fmla="*/ 3345259 h 3765783"/>
                  <a:gd name="connsiteX330" fmla="*/ 2932484 w 4531188"/>
                  <a:gd name="connsiteY330" fmla="*/ 3316845 h 3765783"/>
                  <a:gd name="connsiteX331" fmla="*/ 2972571 w 4531188"/>
                  <a:gd name="connsiteY331" fmla="*/ 3258123 h 3765783"/>
                  <a:gd name="connsiteX332" fmla="*/ 2988215 w 4531188"/>
                  <a:gd name="connsiteY332" fmla="*/ 3244863 h 3765783"/>
                  <a:gd name="connsiteX333" fmla="*/ 2990171 w 4531188"/>
                  <a:gd name="connsiteY333" fmla="*/ 3242969 h 3765783"/>
                  <a:gd name="connsiteX334" fmla="*/ 2976482 w 4531188"/>
                  <a:gd name="connsiteY334" fmla="*/ 3234445 h 3765783"/>
                  <a:gd name="connsiteX335" fmla="*/ 2975504 w 4531188"/>
                  <a:gd name="connsiteY335" fmla="*/ 3210767 h 3765783"/>
                  <a:gd name="connsiteX336" fmla="*/ 2974527 w 4531188"/>
                  <a:gd name="connsiteY336" fmla="*/ 3208872 h 3765783"/>
                  <a:gd name="connsiteX337" fmla="*/ 2942261 w 4531188"/>
                  <a:gd name="connsiteY337" fmla="*/ 3181406 h 3765783"/>
                  <a:gd name="connsiteX338" fmla="*/ 2945194 w 4531188"/>
                  <a:gd name="connsiteY338" fmla="*/ 3158675 h 3765783"/>
                  <a:gd name="connsiteX339" fmla="*/ 2935417 w 4531188"/>
                  <a:gd name="connsiteY339" fmla="*/ 3137838 h 3765783"/>
                  <a:gd name="connsiteX340" fmla="*/ 2885552 w 4531188"/>
                  <a:gd name="connsiteY340" fmla="*/ 3073433 h 3765783"/>
                  <a:gd name="connsiteX341" fmla="*/ 2821021 w 4531188"/>
                  <a:gd name="connsiteY341" fmla="*/ 3103741 h 3765783"/>
                  <a:gd name="connsiteX342" fmla="*/ 2778978 w 4531188"/>
                  <a:gd name="connsiteY342" fmla="*/ 3027971 h 3765783"/>
                  <a:gd name="connsiteX343" fmla="*/ 2698803 w 4531188"/>
                  <a:gd name="connsiteY343" fmla="*/ 3119842 h 3765783"/>
                  <a:gd name="connsiteX344" fmla="*/ 2673381 w 4531188"/>
                  <a:gd name="connsiteY344" fmla="*/ 3111318 h 3765783"/>
                  <a:gd name="connsiteX345" fmla="*/ 2629383 w 4531188"/>
                  <a:gd name="connsiteY345" fmla="*/ 2983456 h 3765783"/>
                  <a:gd name="connsiteX346" fmla="*/ 2629383 w 4531188"/>
                  <a:gd name="connsiteY346" fmla="*/ 2973037 h 3765783"/>
                  <a:gd name="connsiteX347" fmla="*/ 2636227 w 4531188"/>
                  <a:gd name="connsiteY347" fmla="*/ 2826232 h 3765783"/>
                  <a:gd name="connsiteX348" fmla="*/ 2483699 w 4531188"/>
                  <a:gd name="connsiteY348" fmla="*/ 3034601 h 3765783"/>
                  <a:gd name="connsiteX349" fmla="*/ 2451434 w 4531188"/>
                  <a:gd name="connsiteY349" fmla="*/ 3019447 h 3765783"/>
                  <a:gd name="connsiteX350" fmla="*/ 2410368 w 4531188"/>
                  <a:gd name="connsiteY350" fmla="*/ 2695529 h 3765783"/>
                  <a:gd name="connsiteX351" fmla="*/ 2305749 w 4531188"/>
                  <a:gd name="connsiteY351" fmla="*/ 2776982 h 3765783"/>
                  <a:gd name="connsiteX352" fmla="*/ 2275439 w 4531188"/>
                  <a:gd name="connsiteY352" fmla="*/ 2763722 h 3765783"/>
                  <a:gd name="connsiteX353" fmla="*/ 2261751 w 4531188"/>
                  <a:gd name="connsiteY353" fmla="*/ 2743832 h 3765783"/>
                  <a:gd name="connsiteX354" fmla="*/ 2261751 w 4531188"/>
                  <a:gd name="connsiteY354" fmla="*/ 2746673 h 3765783"/>
                  <a:gd name="connsiteX355" fmla="*/ 2261751 w 4531188"/>
                  <a:gd name="connsiteY355" fmla="*/ 2756145 h 3765783"/>
                  <a:gd name="connsiteX356" fmla="*/ 2251974 w 4531188"/>
                  <a:gd name="connsiteY356" fmla="*/ 2817708 h 3765783"/>
                  <a:gd name="connsiteX357" fmla="*/ 2237307 w 4531188"/>
                  <a:gd name="connsiteY357" fmla="*/ 2825285 h 3765783"/>
                  <a:gd name="connsiteX358" fmla="*/ 2191353 w 4531188"/>
                  <a:gd name="connsiteY358" fmla="*/ 2788347 h 3765783"/>
                  <a:gd name="connsiteX359" fmla="*/ 2193308 w 4531188"/>
                  <a:gd name="connsiteY359" fmla="*/ 2857488 h 3765783"/>
                  <a:gd name="connsiteX360" fmla="*/ 2122911 w 4531188"/>
                  <a:gd name="connsiteY360" fmla="*/ 2898214 h 3765783"/>
                  <a:gd name="connsiteX361" fmla="*/ 2168865 w 4531188"/>
                  <a:gd name="connsiteY361" fmla="*/ 2920945 h 3765783"/>
                  <a:gd name="connsiteX362" fmla="*/ 2167888 w 4531188"/>
                  <a:gd name="connsiteY362" fmla="*/ 2948412 h 3765783"/>
                  <a:gd name="connsiteX363" fmla="*/ 2102378 w 4531188"/>
                  <a:gd name="connsiteY363" fmla="*/ 3013764 h 3765783"/>
                  <a:gd name="connsiteX364" fmla="*/ 1928340 w 4531188"/>
                  <a:gd name="connsiteY364" fmla="*/ 3099005 h 3765783"/>
                  <a:gd name="connsiteX365" fmla="*/ 2010471 w 4531188"/>
                  <a:gd name="connsiteY365" fmla="*/ 3166252 h 3765783"/>
                  <a:gd name="connsiteX366" fmla="*/ 1970383 w 4531188"/>
                  <a:gd name="connsiteY366" fmla="*/ 3234445 h 3765783"/>
                  <a:gd name="connsiteX367" fmla="*/ 1801233 w 4531188"/>
                  <a:gd name="connsiteY367" fmla="*/ 3292220 h 3765783"/>
                  <a:gd name="connsiteX368" fmla="*/ 1854031 w 4531188"/>
                  <a:gd name="connsiteY368" fmla="*/ 3351889 h 3765783"/>
                  <a:gd name="connsiteX369" fmla="*/ 1840343 w 4531188"/>
                  <a:gd name="connsiteY369" fmla="*/ 3374620 h 3765783"/>
                  <a:gd name="connsiteX370" fmla="*/ 1804166 w 4531188"/>
                  <a:gd name="connsiteY370" fmla="*/ 3385038 h 3765783"/>
                  <a:gd name="connsiteX371" fmla="*/ 1752346 w 4531188"/>
                  <a:gd name="connsiteY371" fmla="*/ 3373673 h 3765783"/>
                  <a:gd name="connsiteX372" fmla="*/ 1801233 w 4531188"/>
                  <a:gd name="connsiteY372" fmla="*/ 3472174 h 3765783"/>
                  <a:gd name="connsiteX373" fmla="*/ 1740613 w 4531188"/>
                  <a:gd name="connsiteY373" fmla="*/ 3529949 h 3765783"/>
                  <a:gd name="connsiteX374" fmla="*/ 1670215 w 4531188"/>
                  <a:gd name="connsiteY374" fmla="*/ 3541314 h 3765783"/>
                  <a:gd name="connsiteX375" fmla="*/ 1539198 w 4531188"/>
                  <a:gd name="connsiteY375" fmla="*/ 3500588 h 3765783"/>
                  <a:gd name="connsiteX376" fmla="*/ 1553864 w 4531188"/>
                  <a:gd name="connsiteY376" fmla="*/ 3547945 h 3765783"/>
                  <a:gd name="connsiteX377" fmla="*/ 1578307 w 4531188"/>
                  <a:gd name="connsiteY377" fmla="*/ 3696644 h 3765783"/>
                  <a:gd name="connsiteX378" fmla="*/ 1523553 w 4531188"/>
                  <a:gd name="connsiteY378" fmla="*/ 3757260 h 3765783"/>
                  <a:gd name="connsiteX379" fmla="*/ 1392536 w 4531188"/>
                  <a:gd name="connsiteY379" fmla="*/ 3681489 h 3765783"/>
                  <a:gd name="connsiteX380" fmla="*/ 1385692 w 4531188"/>
                  <a:gd name="connsiteY380" fmla="*/ 3761049 h 3765783"/>
                  <a:gd name="connsiteX381" fmla="*/ 1364181 w 4531188"/>
                  <a:gd name="connsiteY381" fmla="*/ 3765784 h 3765783"/>
                  <a:gd name="connsiteX382" fmla="*/ 1228275 w 4531188"/>
                  <a:gd name="connsiteY382" fmla="*/ 3618979 h 3765783"/>
                  <a:gd name="connsiteX383" fmla="*/ 1241963 w 4531188"/>
                  <a:gd name="connsiteY383" fmla="*/ 3630345 h 3765783"/>
                  <a:gd name="connsiteX384" fmla="*/ 1331915 w 4531188"/>
                  <a:gd name="connsiteY384" fmla="*/ 3742106 h 3765783"/>
                  <a:gd name="connsiteX385" fmla="*/ 1377869 w 4531188"/>
                  <a:gd name="connsiteY385" fmla="*/ 3747789 h 3765783"/>
                  <a:gd name="connsiteX386" fmla="*/ 1375914 w 4531188"/>
                  <a:gd name="connsiteY386" fmla="*/ 3683384 h 3765783"/>
                  <a:gd name="connsiteX387" fmla="*/ 1377869 w 4531188"/>
                  <a:gd name="connsiteY387" fmla="*/ 3670124 h 3765783"/>
                  <a:gd name="connsiteX388" fmla="*/ 1400358 w 4531188"/>
                  <a:gd name="connsiteY388" fmla="*/ 3669177 h 3765783"/>
                  <a:gd name="connsiteX389" fmla="*/ 1522576 w 4531188"/>
                  <a:gd name="connsiteY389" fmla="*/ 3743053 h 3765783"/>
                  <a:gd name="connsiteX390" fmla="*/ 1562663 w 4531188"/>
                  <a:gd name="connsiteY390" fmla="*/ 3695697 h 3765783"/>
                  <a:gd name="connsiteX391" fmla="*/ 1539198 w 4531188"/>
                  <a:gd name="connsiteY391" fmla="*/ 3551733 h 3765783"/>
                  <a:gd name="connsiteX392" fmla="*/ 1525509 w 4531188"/>
                  <a:gd name="connsiteY392" fmla="*/ 3502482 h 3765783"/>
                  <a:gd name="connsiteX393" fmla="*/ 1528442 w 4531188"/>
                  <a:gd name="connsiteY393" fmla="*/ 3491117 h 3765783"/>
                  <a:gd name="connsiteX394" fmla="*/ 1547997 w 4531188"/>
                  <a:gd name="connsiteY394" fmla="*/ 3488275 h 3765783"/>
                  <a:gd name="connsiteX395" fmla="*/ 1670215 w 4531188"/>
                  <a:gd name="connsiteY395" fmla="*/ 3526160 h 3765783"/>
                  <a:gd name="connsiteX396" fmla="*/ 1735724 w 4531188"/>
                  <a:gd name="connsiteY396" fmla="*/ 3515742 h 3765783"/>
                  <a:gd name="connsiteX397" fmla="*/ 1786567 w 4531188"/>
                  <a:gd name="connsiteY397" fmla="*/ 3468386 h 3765783"/>
                  <a:gd name="connsiteX398" fmla="*/ 1738658 w 4531188"/>
                  <a:gd name="connsiteY398" fmla="*/ 3381250 h 3765783"/>
                  <a:gd name="connsiteX399" fmla="*/ 1735724 w 4531188"/>
                  <a:gd name="connsiteY399" fmla="*/ 3367043 h 3765783"/>
                  <a:gd name="connsiteX400" fmla="*/ 1754301 w 4531188"/>
                  <a:gd name="connsiteY400" fmla="*/ 3358519 h 3765783"/>
                  <a:gd name="connsiteX401" fmla="*/ 1803188 w 4531188"/>
                  <a:gd name="connsiteY401" fmla="*/ 3369884 h 3765783"/>
                  <a:gd name="connsiteX402" fmla="*/ 1830565 w 4531188"/>
                  <a:gd name="connsiteY402" fmla="*/ 3362307 h 3765783"/>
                  <a:gd name="connsiteX403" fmla="*/ 1837409 w 4531188"/>
                  <a:gd name="connsiteY403" fmla="*/ 3350942 h 3765783"/>
                  <a:gd name="connsiteX404" fmla="*/ 1789500 w 4531188"/>
                  <a:gd name="connsiteY404" fmla="*/ 3302638 h 3765783"/>
                  <a:gd name="connsiteX405" fmla="*/ 1783634 w 4531188"/>
                  <a:gd name="connsiteY405" fmla="*/ 3288431 h 3765783"/>
                  <a:gd name="connsiteX406" fmla="*/ 1798300 w 4531188"/>
                  <a:gd name="connsiteY406" fmla="*/ 3277066 h 3765783"/>
                  <a:gd name="connsiteX407" fmla="*/ 1959627 w 4531188"/>
                  <a:gd name="connsiteY407" fmla="*/ 3222132 h 3765783"/>
                  <a:gd name="connsiteX408" fmla="*/ 1994826 w 4531188"/>
                  <a:gd name="connsiteY408" fmla="*/ 3167199 h 3765783"/>
                  <a:gd name="connsiteX409" fmla="*/ 1921495 w 4531188"/>
                  <a:gd name="connsiteY409" fmla="*/ 3111318 h 3765783"/>
                  <a:gd name="connsiteX410" fmla="*/ 1912696 w 4531188"/>
                  <a:gd name="connsiteY410" fmla="*/ 3097111 h 3765783"/>
                  <a:gd name="connsiteX411" fmla="*/ 1924428 w 4531188"/>
                  <a:gd name="connsiteY411" fmla="*/ 3084798 h 3765783"/>
                  <a:gd name="connsiteX412" fmla="*/ 2091624 w 4531188"/>
                  <a:gd name="connsiteY412" fmla="*/ 3002398 h 3765783"/>
                  <a:gd name="connsiteX413" fmla="*/ 2152243 w 4531188"/>
                  <a:gd name="connsiteY413" fmla="*/ 2942729 h 3765783"/>
                  <a:gd name="connsiteX414" fmla="*/ 2153221 w 4531188"/>
                  <a:gd name="connsiteY414" fmla="*/ 2928522 h 3765783"/>
                  <a:gd name="connsiteX415" fmla="*/ 2101401 w 4531188"/>
                  <a:gd name="connsiteY415" fmla="*/ 2910527 h 3765783"/>
                  <a:gd name="connsiteX416" fmla="*/ 2088690 w 4531188"/>
                  <a:gd name="connsiteY416" fmla="*/ 2895373 h 3765783"/>
                  <a:gd name="connsiteX417" fmla="*/ 2102378 w 4531188"/>
                  <a:gd name="connsiteY417" fmla="*/ 2883060 h 3765783"/>
                  <a:gd name="connsiteX418" fmla="*/ 2104334 w 4531188"/>
                  <a:gd name="connsiteY418" fmla="*/ 2883060 h 3765783"/>
                  <a:gd name="connsiteX419" fmla="*/ 2119000 w 4531188"/>
                  <a:gd name="connsiteY419" fmla="*/ 2884007 h 3765783"/>
                  <a:gd name="connsiteX420" fmla="*/ 2177665 w 4531188"/>
                  <a:gd name="connsiteY420" fmla="*/ 2850858 h 3765783"/>
                  <a:gd name="connsiteX421" fmla="*/ 2168865 w 4531188"/>
                  <a:gd name="connsiteY421" fmla="*/ 2782664 h 3765783"/>
                  <a:gd name="connsiteX422" fmla="*/ 2167888 w 4531188"/>
                  <a:gd name="connsiteY422" fmla="*/ 2768457 h 3765783"/>
                  <a:gd name="connsiteX423" fmla="*/ 2191353 w 4531188"/>
                  <a:gd name="connsiteY423" fmla="*/ 2765616 h 3765783"/>
                  <a:gd name="connsiteX424" fmla="*/ 2194286 w 4531188"/>
                  <a:gd name="connsiteY424" fmla="*/ 2769405 h 3765783"/>
                  <a:gd name="connsiteX425" fmla="*/ 2236329 w 4531188"/>
                  <a:gd name="connsiteY425" fmla="*/ 2810131 h 3765783"/>
                  <a:gd name="connsiteX426" fmla="*/ 2239263 w 4531188"/>
                  <a:gd name="connsiteY426" fmla="*/ 2808237 h 3765783"/>
                  <a:gd name="connsiteX427" fmla="*/ 2246107 w 4531188"/>
                  <a:gd name="connsiteY427" fmla="*/ 2755198 h 3765783"/>
                  <a:gd name="connsiteX428" fmla="*/ 2246107 w 4531188"/>
                  <a:gd name="connsiteY428" fmla="*/ 2745726 h 3765783"/>
                  <a:gd name="connsiteX429" fmla="*/ 2242196 w 4531188"/>
                  <a:gd name="connsiteY429" fmla="*/ 2687005 h 3765783"/>
                  <a:gd name="connsiteX430" fmla="*/ 2238285 w 4531188"/>
                  <a:gd name="connsiteY430" fmla="*/ 2601763 h 3765783"/>
                  <a:gd name="connsiteX431" fmla="*/ 2252951 w 4531188"/>
                  <a:gd name="connsiteY431" fmla="*/ 2589450 h 3765783"/>
                  <a:gd name="connsiteX432" fmla="*/ 2260773 w 4531188"/>
                  <a:gd name="connsiteY432" fmla="*/ 2592292 h 3765783"/>
                  <a:gd name="connsiteX433" fmla="*/ 2271528 w 4531188"/>
                  <a:gd name="connsiteY433" fmla="*/ 2600816 h 3765783"/>
                  <a:gd name="connsiteX434" fmla="*/ 2277395 w 4531188"/>
                  <a:gd name="connsiteY434" fmla="*/ 2605551 h 3765783"/>
                  <a:gd name="connsiteX435" fmla="*/ 2274461 w 4531188"/>
                  <a:gd name="connsiteY435" fmla="*/ 2613128 h 3765783"/>
                  <a:gd name="connsiteX436" fmla="*/ 2271528 w 4531188"/>
                  <a:gd name="connsiteY436" fmla="*/ 2622600 h 3765783"/>
                  <a:gd name="connsiteX437" fmla="*/ 2285217 w 4531188"/>
                  <a:gd name="connsiteY437" fmla="*/ 2753303 h 3765783"/>
                  <a:gd name="connsiteX438" fmla="*/ 2305749 w 4531188"/>
                  <a:gd name="connsiteY438" fmla="*/ 2761827 h 3765783"/>
                  <a:gd name="connsiteX439" fmla="*/ 2424056 w 4531188"/>
                  <a:gd name="connsiteY439" fmla="*/ 2651961 h 3765783"/>
                  <a:gd name="connsiteX440" fmla="*/ 2452411 w 4531188"/>
                  <a:gd name="connsiteY440" fmla="*/ 2610287 h 3765783"/>
                  <a:gd name="connsiteX441" fmla="*/ 2435789 w 4531188"/>
                  <a:gd name="connsiteY441" fmla="*/ 2660485 h 3765783"/>
                  <a:gd name="connsiteX442" fmla="*/ 2461211 w 4531188"/>
                  <a:gd name="connsiteY442" fmla="*/ 3011869 h 3765783"/>
                  <a:gd name="connsiteX443" fmla="*/ 2482722 w 4531188"/>
                  <a:gd name="connsiteY443" fmla="*/ 3022288 h 3765783"/>
                  <a:gd name="connsiteX444" fmla="*/ 2640138 w 4531188"/>
                  <a:gd name="connsiteY444" fmla="*/ 2778876 h 3765783"/>
                  <a:gd name="connsiteX445" fmla="*/ 2658715 w 4531188"/>
                  <a:gd name="connsiteY445" fmla="*/ 2734361 h 3765783"/>
                  <a:gd name="connsiteX446" fmla="*/ 2654804 w 4531188"/>
                  <a:gd name="connsiteY446" fmla="*/ 2782664 h 3765783"/>
                  <a:gd name="connsiteX447" fmla="*/ 2651871 w 4531188"/>
                  <a:gd name="connsiteY447" fmla="*/ 2814867 h 3765783"/>
                  <a:gd name="connsiteX448" fmla="*/ 2644049 w 4531188"/>
                  <a:gd name="connsiteY448" fmla="*/ 2974931 h 3765783"/>
                  <a:gd name="connsiteX449" fmla="*/ 2644049 w 4531188"/>
                  <a:gd name="connsiteY449" fmla="*/ 2985350 h 3765783"/>
                  <a:gd name="connsiteX450" fmla="*/ 2681204 w 4531188"/>
                  <a:gd name="connsiteY450" fmla="*/ 3101847 h 3765783"/>
                  <a:gd name="connsiteX451" fmla="*/ 2698803 w 4531188"/>
                  <a:gd name="connsiteY451" fmla="*/ 3107530 h 3765783"/>
                  <a:gd name="connsiteX452" fmla="*/ 2779955 w 4531188"/>
                  <a:gd name="connsiteY452" fmla="*/ 2989139 h 3765783"/>
                  <a:gd name="connsiteX453" fmla="*/ 2796578 w 4531188"/>
                  <a:gd name="connsiteY453" fmla="*/ 2943676 h 3765783"/>
                  <a:gd name="connsiteX454" fmla="*/ 2793644 w 4531188"/>
                  <a:gd name="connsiteY454" fmla="*/ 2991980 h 3765783"/>
                  <a:gd name="connsiteX455" fmla="*/ 2822976 w 4531188"/>
                  <a:gd name="connsiteY455" fmla="*/ 3092376 h 3765783"/>
                  <a:gd name="connsiteX456" fmla="*/ 2886530 w 4531188"/>
                  <a:gd name="connsiteY456" fmla="*/ 3045966 h 3765783"/>
                  <a:gd name="connsiteX457" fmla="*/ 2907062 w 4531188"/>
                  <a:gd name="connsiteY457" fmla="*/ 3007134 h 3765783"/>
                  <a:gd name="connsiteX458" fmla="*/ 2900218 w 4531188"/>
                  <a:gd name="connsiteY458" fmla="*/ 3050702 h 3765783"/>
                  <a:gd name="connsiteX459" fmla="*/ 2899240 w 4531188"/>
                  <a:gd name="connsiteY459" fmla="*/ 3062068 h 3765783"/>
                  <a:gd name="connsiteX460" fmla="*/ 2941283 w 4531188"/>
                  <a:gd name="connsiteY460" fmla="*/ 3127419 h 3765783"/>
                  <a:gd name="connsiteX461" fmla="*/ 2945194 w 4531188"/>
                  <a:gd name="connsiteY461" fmla="*/ 3128367 h 3765783"/>
                  <a:gd name="connsiteX462" fmla="*/ 2946172 w 4531188"/>
                  <a:gd name="connsiteY462" fmla="*/ 3131208 h 3765783"/>
                  <a:gd name="connsiteX463" fmla="*/ 2958883 w 4531188"/>
                  <a:gd name="connsiteY463" fmla="*/ 3157727 h 3765783"/>
                  <a:gd name="connsiteX464" fmla="*/ 2960839 w 4531188"/>
                  <a:gd name="connsiteY464" fmla="*/ 3161516 h 3765783"/>
                  <a:gd name="connsiteX465" fmla="*/ 2958883 w 4531188"/>
                  <a:gd name="connsiteY465" fmla="*/ 3165305 h 3765783"/>
                  <a:gd name="connsiteX466" fmla="*/ 2954972 w 4531188"/>
                  <a:gd name="connsiteY466" fmla="*/ 3180459 h 3765783"/>
                  <a:gd name="connsiteX467" fmla="*/ 2978438 w 4531188"/>
                  <a:gd name="connsiteY467" fmla="*/ 3197507 h 3765783"/>
                  <a:gd name="connsiteX468" fmla="*/ 2982348 w 4531188"/>
                  <a:gd name="connsiteY468" fmla="*/ 3198454 h 3765783"/>
                  <a:gd name="connsiteX469" fmla="*/ 2984304 w 4531188"/>
                  <a:gd name="connsiteY469" fmla="*/ 3201295 h 3765783"/>
                  <a:gd name="connsiteX470" fmla="*/ 2989193 w 4531188"/>
                  <a:gd name="connsiteY470" fmla="*/ 3208872 h 3765783"/>
                  <a:gd name="connsiteX471" fmla="*/ 2991149 w 4531188"/>
                  <a:gd name="connsiteY471" fmla="*/ 3211714 h 3765783"/>
                  <a:gd name="connsiteX472" fmla="*/ 2989193 w 4531188"/>
                  <a:gd name="connsiteY472" fmla="*/ 3215502 h 3765783"/>
                  <a:gd name="connsiteX473" fmla="*/ 2987238 w 4531188"/>
                  <a:gd name="connsiteY473" fmla="*/ 3229709 h 3765783"/>
                  <a:gd name="connsiteX474" fmla="*/ 2997015 w 4531188"/>
                  <a:gd name="connsiteY474" fmla="*/ 3232551 h 3765783"/>
                  <a:gd name="connsiteX475" fmla="*/ 3001904 w 4531188"/>
                  <a:gd name="connsiteY475" fmla="*/ 3232551 h 3765783"/>
                  <a:gd name="connsiteX476" fmla="*/ 3005815 w 4531188"/>
                  <a:gd name="connsiteY476" fmla="*/ 3231604 h 3765783"/>
                  <a:gd name="connsiteX477" fmla="*/ 3015592 w 4531188"/>
                  <a:gd name="connsiteY477" fmla="*/ 3242969 h 3765783"/>
                  <a:gd name="connsiteX478" fmla="*/ 3009726 w 4531188"/>
                  <a:gd name="connsiteY478" fmla="*/ 3247705 h 3765783"/>
                  <a:gd name="connsiteX479" fmla="*/ 2996038 w 4531188"/>
                  <a:gd name="connsiteY479" fmla="*/ 3259070 h 3765783"/>
                  <a:gd name="connsiteX480" fmla="*/ 2979415 w 4531188"/>
                  <a:gd name="connsiteY480" fmla="*/ 3272330 h 3765783"/>
                  <a:gd name="connsiteX481" fmla="*/ 2944217 w 4531188"/>
                  <a:gd name="connsiteY481" fmla="*/ 3323475 h 3765783"/>
                  <a:gd name="connsiteX482" fmla="*/ 2944217 w 4531188"/>
                  <a:gd name="connsiteY482" fmla="*/ 3339576 h 3765783"/>
                  <a:gd name="connsiteX483" fmla="*/ 2959861 w 4531188"/>
                  <a:gd name="connsiteY483" fmla="*/ 3344312 h 3765783"/>
                  <a:gd name="connsiteX484" fmla="*/ 3004837 w 4531188"/>
                  <a:gd name="connsiteY484" fmla="*/ 3334841 h 3765783"/>
                  <a:gd name="connsiteX485" fmla="*/ 3040036 w 4531188"/>
                  <a:gd name="connsiteY485" fmla="*/ 3323475 h 3765783"/>
                  <a:gd name="connsiteX486" fmla="*/ 3011681 w 4531188"/>
                  <a:gd name="connsiteY486" fmla="*/ 3347153 h 3765783"/>
                  <a:gd name="connsiteX487" fmla="*/ 2992127 w 4531188"/>
                  <a:gd name="connsiteY487" fmla="*/ 3375567 h 3765783"/>
                  <a:gd name="connsiteX488" fmla="*/ 3005815 w 4531188"/>
                  <a:gd name="connsiteY488" fmla="*/ 3387880 h 3765783"/>
                  <a:gd name="connsiteX489" fmla="*/ 3020481 w 4531188"/>
                  <a:gd name="connsiteY489" fmla="*/ 3390721 h 3765783"/>
                  <a:gd name="connsiteX490" fmla="*/ 3094789 w 4531188"/>
                  <a:gd name="connsiteY490" fmla="*/ 3368937 h 3765783"/>
                  <a:gd name="connsiteX491" fmla="*/ 3107500 w 4531188"/>
                  <a:gd name="connsiteY491" fmla="*/ 3362307 h 3765783"/>
                  <a:gd name="connsiteX492" fmla="*/ 3136832 w 4531188"/>
                  <a:gd name="connsiteY492" fmla="*/ 3346206 h 3765783"/>
                  <a:gd name="connsiteX493" fmla="*/ 3115322 w 4531188"/>
                  <a:gd name="connsiteY493" fmla="*/ 3376514 h 3765783"/>
                  <a:gd name="connsiteX494" fmla="*/ 3092834 w 4531188"/>
                  <a:gd name="connsiteY494" fmla="*/ 3405875 h 3765783"/>
                  <a:gd name="connsiteX495" fmla="*/ 3080123 w 4531188"/>
                  <a:gd name="connsiteY495" fmla="*/ 3463650 h 3765783"/>
                  <a:gd name="connsiteX496" fmla="*/ 3107500 w 4531188"/>
                  <a:gd name="connsiteY496" fmla="*/ 3467439 h 3765783"/>
                  <a:gd name="connsiteX497" fmla="*/ 3118256 w 4531188"/>
                  <a:gd name="connsiteY497" fmla="*/ 3461756 h 3765783"/>
                  <a:gd name="connsiteX498" fmla="*/ 3129988 w 4531188"/>
                  <a:gd name="connsiteY498" fmla="*/ 3453232 h 3765783"/>
                  <a:gd name="connsiteX499" fmla="*/ 3130966 w 4531188"/>
                  <a:gd name="connsiteY499" fmla="*/ 3466492 h 3765783"/>
                  <a:gd name="connsiteX500" fmla="*/ 3167143 w 4531188"/>
                  <a:gd name="connsiteY500" fmla="*/ 3546050 h 3765783"/>
                  <a:gd name="connsiteX501" fmla="*/ 3204297 w 4531188"/>
                  <a:gd name="connsiteY501" fmla="*/ 3524266 h 3765783"/>
                  <a:gd name="connsiteX502" fmla="*/ 3210163 w 4531188"/>
                  <a:gd name="connsiteY502" fmla="*/ 3507218 h 3765783"/>
                  <a:gd name="connsiteX503" fmla="*/ 3218963 w 4531188"/>
                  <a:gd name="connsiteY503" fmla="*/ 3523319 h 3765783"/>
                  <a:gd name="connsiteX504" fmla="*/ 3232652 w 4531188"/>
                  <a:gd name="connsiteY504" fmla="*/ 3532790 h 3765783"/>
                  <a:gd name="connsiteX505" fmla="*/ 3277628 w 4531188"/>
                  <a:gd name="connsiteY505" fmla="*/ 3513848 h 3765783"/>
                  <a:gd name="connsiteX506" fmla="*/ 3284472 w 4531188"/>
                  <a:gd name="connsiteY506" fmla="*/ 3506271 h 3765783"/>
                  <a:gd name="connsiteX507" fmla="*/ 3297182 w 4531188"/>
                  <a:gd name="connsiteY507" fmla="*/ 3514795 h 3765783"/>
                  <a:gd name="connsiteX508" fmla="*/ 3292294 w 4531188"/>
                  <a:gd name="connsiteY508" fmla="*/ 3522372 h 3765783"/>
                  <a:gd name="connsiteX509" fmla="*/ 3290338 w 4531188"/>
                  <a:gd name="connsiteY509" fmla="*/ 3525213 h 3765783"/>
                  <a:gd name="connsiteX510" fmla="*/ 3278606 w 4531188"/>
                  <a:gd name="connsiteY510" fmla="*/ 3544156 h 3765783"/>
                  <a:gd name="connsiteX511" fmla="*/ 3270784 w 4531188"/>
                  <a:gd name="connsiteY511" fmla="*/ 3572570 h 3765783"/>
                  <a:gd name="connsiteX512" fmla="*/ 3277628 w 4531188"/>
                  <a:gd name="connsiteY512" fmla="*/ 3574464 h 3765783"/>
                  <a:gd name="connsiteX513" fmla="*/ 3356825 w 4531188"/>
                  <a:gd name="connsiteY513" fmla="*/ 3541314 h 3765783"/>
                  <a:gd name="connsiteX514" fmla="*/ 3401801 w 4531188"/>
                  <a:gd name="connsiteY514" fmla="*/ 3514795 h 3765783"/>
                  <a:gd name="connsiteX515" fmla="*/ 3366602 w 4531188"/>
                  <a:gd name="connsiteY515" fmla="*/ 3551733 h 3765783"/>
                  <a:gd name="connsiteX516" fmla="*/ 3329448 w 4531188"/>
                  <a:gd name="connsiteY516" fmla="*/ 3647393 h 3765783"/>
                  <a:gd name="connsiteX517" fmla="*/ 3343137 w 4531188"/>
                  <a:gd name="connsiteY517" fmla="*/ 3659706 h 3765783"/>
                  <a:gd name="connsiteX518" fmla="*/ 3412556 w 4531188"/>
                  <a:gd name="connsiteY518" fmla="*/ 3614243 h 3765783"/>
                  <a:gd name="connsiteX519" fmla="*/ 3423312 w 4531188"/>
                  <a:gd name="connsiteY519" fmla="*/ 3589618 h 3765783"/>
                  <a:gd name="connsiteX520" fmla="*/ 3431134 w 4531188"/>
                  <a:gd name="connsiteY520" fmla="*/ 3582041 h 3765783"/>
                  <a:gd name="connsiteX521" fmla="*/ 3435045 w 4531188"/>
                  <a:gd name="connsiteY521" fmla="*/ 3582041 h 3765783"/>
                  <a:gd name="connsiteX522" fmla="*/ 3437000 w 4531188"/>
                  <a:gd name="connsiteY522" fmla="*/ 3584883 h 3765783"/>
                  <a:gd name="connsiteX523" fmla="*/ 3437000 w 4531188"/>
                  <a:gd name="connsiteY523" fmla="*/ 3597195 h 3765783"/>
                  <a:gd name="connsiteX524" fmla="*/ 3432112 w 4531188"/>
                  <a:gd name="connsiteY524" fmla="*/ 3630345 h 3765783"/>
                  <a:gd name="connsiteX525" fmla="*/ 3432112 w 4531188"/>
                  <a:gd name="connsiteY525" fmla="*/ 3632239 h 3765783"/>
                  <a:gd name="connsiteX526" fmla="*/ 3445800 w 4531188"/>
                  <a:gd name="connsiteY526" fmla="*/ 3676754 h 3765783"/>
                  <a:gd name="connsiteX527" fmla="*/ 3455577 w 4531188"/>
                  <a:gd name="connsiteY527" fmla="*/ 3679596 h 3765783"/>
                  <a:gd name="connsiteX528" fmla="*/ 3533797 w 4531188"/>
                  <a:gd name="connsiteY528" fmla="*/ 3601931 h 3765783"/>
                  <a:gd name="connsiteX529" fmla="*/ 3548463 w 4531188"/>
                  <a:gd name="connsiteY529" fmla="*/ 3577305 h 3765783"/>
                  <a:gd name="connsiteX530" fmla="*/ 3547486 w 4531188"/>
                  <a:gd name="connsiteY530" fmla="*/ 3605719 h 3765783"/>
                  <a:gd name="connsiteX531" fmla="*/ 3561174 w 4531188"/>
                  <a:gd name="connsiteY531" fmla="*/ 3668230 h 3765783"/>
                  <a:gd name="connsiteX532" fmla="*/ 3564107 w 4531188"/>
                  <a:gd name="connsiteY532" fmla="*/ 3671071 h 3765783"/>
                  <a:gd name="connsiteX533" fmla="*/ 3562151 w 4531188"/>
                  <a:gd name="connsiteY533" fmla="*/ 3674860 h 3765783"/>
                  <a:gd name="connsiteX534" fmla="*/ 3559218 w 4531188"/>
                  <a:gd name="connsiteY534" fmla="*/ 3712745 h 3765783"/>
                  <a:gd name="connsiteX535" fmla="*/ 3630594 w 4531188"/>
                  <a:gd name="connsiteY535" fmla="*/ 3698538 h 3765783"/>
                  <a:gd name="connsiteX536" fmla="*/ 3632549 w 4531188"/>
                  <a:gd name="connsiteY536" fmla="*/ 3697591 h 3765783"/>
                  <a:gd name="connsiteX537" fmla="*/ 3640371 w 4531188"/>
                  <a:gd name="connsiteY537" fmla="*/ 3688119 h 3765783"/>
                  <a:gd name="connsiteX538" fmla="*/ 3655037 w 4531188"/>
                  <a:gd name="connsiteY538" fmla="*/ 3671071 h 3765783"/>
                  <a:gd name="connsiteX539" fmla="*/ 3664815 w 4531188"/>
                  <a:gd name="connsiteY539" fmla="*/ 3667282 h 3765783"/>
                  <a:gd name="connsiteX540" fmla="*/ 3676548 w 4531188"/>
                  <a:gd name="connsiteY540" fmla="*/ 3676754 h 3765783"/>
                  <a:gd name="connsiteX541" fmla="*/ 3731301 w 4531188"/>
                  <a:gd name="connsiteY541" fmla="*/ 3745894 h 3765783"/>
                  <a:gd name="connsiteX542" fmla="*/ 3758678 w 4531188"/>
                  <a:gd name="connsiteY542" fmla="*/ 3749683 h 3765783"/>
                  <a:gd name="connsiteX543" fmla="*/ 3755745 w 4531188"/>
                  <a:gd name="connsiteY543" fmla="*/ 3711798 h 3765783"/>
                  <a:gd name="connsiteX544" fmla="*/ 3756723 w 4531188"/>
                  <a:gd name="connsiteY544" fmla="*/ 3700432 h 3765783"/>
                  <a:gd name="connsiteX545" fmla="*/ 3775300 w 4531188"/>
                  <a:gd name="connsiteY545" fmla="*/ 3699485 h 3765783"/>
                  <a:gd name="connsiteX546" fmla="*/ 3850586 w 4531188"/>
                  <a:gd name="connsiteY546" fmla="*/ 3744948 h 3765783"/>
                  <a:gd name="connsiteX547" fmla="*/ 3873074 w 4531188"/>
                  <a:gd name="connsiteY547" fmla="*/ 3717481 h 3765783"/>
                  <a:gd name="connsiteX548" fmla="*/ 3858409 w 4531188"/>
                  <a:gd name="connsiteY548" fmla="*/ 3627503 h 3765783"/>
                  <a:gd name="connsiteX549" fmla="*/ 3849608 w 4531188"/>
                  <a:gd name="connsiteY549" fmla="*/ 3596248 h 3765783"/>
                  <a:gd name="connsiteX550" fmla="*/ 3851564 w 4531188"/>
                  <a:gd name="connsiteY550" fmla="*/ 3586777 h 3765783"/>
                  <a:gd name="connsiteX551" fmla="*/ 3868186 w 4531188"/>
                  <a:gd name="connsiteY551" fmla="*/ 3584883 h 3765783"/>
                  <a:gd name="connsiteX552" fmla="*/ 3984537 w 4531188"/>
                  <a:gd name="connsiteY552" fmla="*/ 3601931 h 3765783"/>
                  <a:gd name="connsiteX553" fmla="*/ 4014847 w 4531188"/>
                  <a:gd name="connsiteY553" fmla="*/ 3574464 h 3765783"/>
                  <a:gd name="connsiteX554" fmla="*/ 3985515 w 4531188"/>
                  <a:gd name="connsiteY554" fmla="*/ 3521425 h 3765783"/>
                  <a:gd name="connsiteX555" fmla="*/ 3983560 w 4531188"/>
                  <a:gd name="connsiteY555" fmla="*/ 3509112 h 3765783"/>
                  <a:gd name="connsiteX556" fmla="*/ 3994315 w 4531188"/>
                  <a:gd name="connsiteY556" fmla="*/ 3501535 h 3765783"/>
                  <a:gd name="connsiteX557" fmla="*/ 3995292 w 4531188"/>
                  <a:gd name="connsiteY557" fmla="*/ 3501535 h 3765783"/>
                  <a:gd name="connsiteX558" fmla="*/ 3998226 w 4531188"/>
                  <a:gd name="connsiteY558" fmla="*/ 3502482 h 3765783"/>
                  <a:gd name="connsiteX559" fmla="*/ 4044179 w 4531188"/>
                  <a:gd name="connsiteY559" fmla="*/ 3505324 h 3765783"/>
                  <a:gd name="connsiteX560" fmla="*/ 4047113 w 4531188"/>
                  <a:gd name="connsiteY560" fmla="*/ 3500588 h 3765783"/>
                  <a:gd name="connsiteX561" fmla="*/ 4018759 w 4531188"/>
                  <a:gd name="connsiteY561" fmla="*/ 3472174 h 3765783"/>
                  <a:gd name="connsiteX562" fmla="*/ 4013870 w 4531188"/>
                  <a:gd name="connsiteY562" fmla="*/ 3459862 h 3765783"/>
                  <a:gd name="connsiteX563" fmla="*/ 4025602 w 4531188"/>
                  <a:gd name="connsiteY563" fmla="*/ 3450390 h 3765783"/>
                  <a:gd name="connsiteX564" fmla="*/ 4126310 w 4531188"/>
                  <a:gd name="connsiteY564" fmla="*/ 3416293 h 3765783"/>
                  <a:gd name="connsiteX565" fmla="*/ 4146843 w 4531188"/>
                  <a:gd name="connsiteY565" fmla="*/ 3383144 h 3765783"/>
                  <a:gd name="connsiteX566" fmla="*/ 4102845 w 4531188"/>
                  <a:gd name="connsiteY566" fmla="*/ 3349995 h 3765783"/>
                  <a:gd name="connsiteX567" fmla="*/ 4095023 w 4531188"/>
                  <a:gd name="connsiteY567" fmla="*/ 3337682 h 3765783"/>
                  <a:gd name="connsiteX568" fmla="*/ 4104801 w 4531188"/>
                  <a:gd name="connsiteY568" fmla="*/ 3328210 h 3765783"/>
                  <a:gd name="connsiteX569" fmla="*/ 4209419 w 4531188"/>
                  <a:gd name="connsiteY569" fmla="*/ 3276118 h 3765783"/>
                  <a:gd name="connsiteX570" fmla="*/ 4246574 w 4531188"/>
                  <a:gd name="connsiteY570" fmla="*/ 3239180 h 3765783"/>
                  <a:gd name="connsiteX571" fmla="*/ 4247551 w 4531188"/>
                  <a:gd name="connsiteY571" fmla="*/ 3232551 h 3765783"/>
                  <a:gd name="connsiteX572" fmla="*/ 4216264 w 4531188"/>
                  <a:gd name="connsiteY572" fmla="*/ 3223079 h 3765783"/>
                  <a:gd name="connsiteX573" fmla="*/ 4205508 w 4531188"/>
                  <a:gd name="connsiteY573" fmla="*/ 3210767 h 3765783"/>
                  <a:gd name="connsiteX574" fmla="*/ 4217241 w 4531188"/>
                  <a:gd name="connsiteY574" fmla="*/ 3200348 h 3765783"/>
                  <a:gd name="connsiteX575" fmla="*/ 4219197 w 4531188"/>
                  <a:gd name="connsiteY575" fmla="*/ 3200348 h 3765783"/>
                  <a:gd name="connsiteX576" fmla="*/ 4262216 w 4531188"/>
                  <a:gd name="connsiteY576" fmla="*/ 3181406 h 3765783"/>
                  <a:gd name="connsiteX577" fmla="*/ 4256350 w 4531188"/>
                  <a:gd name="connsiteY577" fmla="*/ 3141626 h 3765783"/>
                  <a:gd name="connsiteX578" fmla="*/ 4255373 w 4531188"/>
                  <a:gd name="connsiteY578" fmla="*/ 3129314 h 3765783"/>
                  <a:gd name="connsiteX579" fmla="*/ 4274927 w 4531188"/>
                  <a:gd name="connsiteY579" fmla="*/ 3127419 h 3765783"/>
                  <a:gd name="connsiteX580" fmla="*/ 4276883 w 4531188"/>
                  <a:gd name="connsiteY580" fmla="*/ 3130261 h 3765783"/>
                  <a:gd name="connsiteX581" fmla="*/ 4301327 w 4531188"/>
                  <a:gd name="connsiteY581" fmla="*/ 3154886 h 3765783"/>
                  <a:gd name="connsiteX582" fmla="*/ 4305237 w 4531188"/>
                  <a:gd name="connsiteY582" fmla="*/ 3122684 h 3765783"/>
                  <a:gd name="connsiteX583" fmla="*/ 4305237 w 4531188"/>
                  <a:gd name="connsiteY583" fmla="*/ 3117001 h 3765783"/>
                  <a:gd name="connsiteX584" fmla="*/ 4302304 w 4531188"/>
                  <a:gd name="connsiteY584" fmla="*/ 3080063 h 3765783"/>
                  <a:gd name="connsiteX585" fmla="*/ 4300350 w 4531188"/>
                  <a:gd name="connsiteY585" fmla="*/ 3026077 h 3765783"/>
                  <a:gd name="connsiteX586" fmla="*/ 4318926 w 4531188"/>
                  <a:gd name="connsiteY586" fmla="*/ 3017552 h 3765783"/>
                  <a:gd name="connsiteX587" fmla="*/ 4334570 w 4531188"/>
                  <a:gd name="connsiteY587" fmla="*/ 3028918 h 3765783"/>
                  <a:gd name="connsiteX588" fmla="*/ 4364880 w 4531188"/>
                  <a:gd name="connsiteY588" fmla="*/ 3048808 h 3765783"/>
                  <a:gd name="connsiteX589" fmla="*/ 4385413 w 4531188"/>
                  <a:gd name="connsiteY589" fmla="*/ 3046913 h 3765783"/>
                  <a:gd name="connsiteX590" fmla="*/ 4389323 w 4531188"/>
                  <a:gd name="connsiteY590" fmla="*/ 3022288 h 3765783"/>
                  <a:gd name="connsiteX591" fmla="*/ 4334570 w 4531188"/>
                  <a:gd name="connsiteY591" fmla="*/ 2945571 h 3765783"/>
                  <a:gd name="connsiteX592" fmla="*/ 4330660 w 4531188"/>
                  <a:gd name="connsiteY592" fmla="*/ 2933258 h 3765783"/>
                  <a:gd name="connsiteX593" fmla="*/ 4348258 w 4531188"/>
                  <a:gd name="connsiteY593" fmla="*/ 2927575 h 3765783"/>
                  <a:gd name="connsiteX594" fmla="*/ 4376614 w 4531188"/>
                  <a:gd name="connsiteY594" fmla="*/ 2937047 h 3765783"/>
                  <a:gd name="connsiteX595" fmla="*/ 4393235 w 4531188"/>
                  <a:gd name="connsiteY595" fmla="*/ 2932311 h 3765783"/>
                  <a:gd name="connsiteX596" fmla="*/ 4397146 w 4531188"/>
                  <a:gd name="connsiteY596" fmla="*/ 2894426 h 3765783"/>
                  <a:gd name="connsiteX597" fmla="*/ 4342392 w 4531188"/>
                  <a:gd name="connsiteY597" fmla="*/ 2842334 h 3765783"/>
                  <a:gd name="connsiteX598" fmla="*/ 4270038 w 4531188"/>
                  <a:gd name="connsiteY598" fmla="*/ 2804448 h 3765783"/>
                  <a:gd name="connsiteX599" fmla="*/ 4213329 w 4531188"/>
                  <a:gd name="connsiteY599" fmla="*/ 2776035 h 3765783"/>
                  <a:gd name="connsiteX600" fmla="*/ 4211375 w 4531188"/>
                  <a:gd name="connsiteY600" fmla="*/ 2775087 h 3765783"/>
                  <a:gd name="connsiteX601" fmla="*/ 4210396 w 4531188"/>
                  <a:gd name="connsiteY601" fmla="*/ 2773193 h 3765783"/>
                  <a:gd name="connsiteX602" fmla="*/ 4205508 w 4531188"/>
                  <a:gd name="connsiteY602" fmla="*/ 2761827 h 3765783"/>
                  <a:gd name="connsiteX603" fmla="*/ 4201597 w 4531188"/>
                  <a:gd name="connsiteY603" fmla="*/ 2752356 h 3765783"/>
                  <a:gd name="connsiteX604" fmla="*/ 4213329 w 4531188"/>
                  <a:gd name="connsiteY604" fmla="*/ 2751409 h 3765783"/>
                  <a:gd name="connsiteX605" fmla="*/ 4217241 w 4531188"/>
                  <a:gd name="connsiteY605" fmla="*/ 2752356 h 3765783"/>
                  <a:gd name="connsiteX606" fmla="*/ 4273950 w 4531188"/>
                  <a:gd name="connsiteY606" fmla="*/ 2757092 h 3765783"/>
                  <a:gd name="connsiteX607" fmla="*/ 4304260 w 4531188"/>
                  <a:gd name="connsiteY607" fmla="*/ 2738149 h 3765783"/>
                  <a:gd name="connsiteX608" fmla="*/ 4299371 w 4531188"/>
                  <a:gd name="connsiteY608" fmla="*/ 2721101 h 3765783"/>
                  <a:gd name="connsiteX609" fmla="*/ 4267105 w 4531188"/>
                  <a:gd name="connsiteY609" fmla="*/ 2701211 h 3765783"/>
                  <a:gd name="connsiteX610" fmla="*/ 4251463 w 4531188"/>
                  <a:gd name="connsiteY610" fmla="*/ 2695529 h 3765783"/>
                  <a:gd name="connsiteX611" fmla="*/ 4266128 w 4531188"/>
                  <a:gd name="connsiteY611" fmla="*/ 2687952 h 3765783"/>
                  <a:gd name="connsiteX612" fmla="*/ 4276883 w 4531188"/>
                  <a:gd name="connsiteY612" fmla="*/ 2679427 h 3765783"/>
                  <a:gd name="connsiteX613" fmla="*/ 4264172 w 4531188"/>
                  <a:gd name="connsiteY613" fmla="*/ 2601763 h 3765783"/>
                  <a:gd name="connsiteX614" fmla="*/ 4261239 w 4531188"/>
                  <a:gd name="connsiteY614" fmla="*/ 2597974 h 3765783"/>
                  <a:gd name="connsiteX615" fmla="*/ 4264172 w 4531188"/>
                  <a:gd name="connsiteY615" fmla="*/ 2594186 h 3765783"/>
                  <a:gd name="connsiteX616" fmla="*/ 4293505 w 4531188"/>
                  <a:gd name="connsiteY616" fmla="*/ 2538305 h 3765783"/>
                  <a:gd name="connsiteX617" fmla="*/ 4292528 w 4531188"/>
                  <a:gd name="connsiteY617" fmla="*/ 2513680 h 3765783"/>
                  <a:gd name="connsiteX618" fmla="*/ 4289595 w 4531188"/>
                  <a:gd name="connsiteY618" fmla="*/ 2507997 h 3765783"/>
                  <a:gd name="connsiteX619" fmla="*/ 4301327 w 4531188"/>
                  <a:gd name="connsiteY619" fmla="*/ 2501367 h 3765783"/>
                  <a:gd name="connsiteX620" fmla="*/ 4305237 w 4531188"/>
                  <a:gd name="connsiteY620" fmla="*/ 2503261 h 3765783"/>
                  <a:gd name="connsiteX621" fmla="*/ 4378568 w 4531188"/>
                  <a:gd name="connsiteY621" fmla="*/ 2512733 h 3765783"/>
                  <a:gd name="connsiteX622" fmla="*/ 4371725 w 4531188"/>
                  <a:gd name="connsiteY622" fmla="*/ 2403813 h 3765783"/>
                  <a:gd name="connsiteX623" fmla="*/ 4370746 w 4531188"/>
                  <a:gd name="connsiteY623" fmla="*/ 2400024 h 3765783"/>
                  <a:gd name="connsiteX624" fmla="*/ 4358036 w 4531188"/>
                  <a:gd name="connsiteY624" fmla="*/ 2384870 h 3765783"/>
                  <a:gd name="connsiteX625" fmla="*/ 4335547 w 4531188"/>
                  <a:gd name="connsiteY625" fmla="*/ 2357403 h 3765783"/>
                  <a:gd name="connsiteX626" fmla="*/ 4333593 w 4531188"/>
                  <a:gd name="connsiteY626" fmla="*/ 2342249 h 3765783"/>
                  <a:gd name="connsiteX627" fmla="*/ 4346302 w 4531188"/>
                  <a:gd name="connsiteY627" fmla="*/ 2334673 h 3765783"/>
                  <a:gd name="connsiteX628" fmla="*/ 4354125 w 4531188"/>
                  <a:gd name="connsiteY628" fmla="*/ 2334673 h 3765783"/>
                  <a:gd name="connsiteX629" fmla="*/ 4479276 w 4531188"/>
                  <a:gd name="connsiteY629" fmla="*/ 2272162 h 3765783"/>
                  <a:gd name="connsiteX630" fmla="*/ 4494920 w 4531188"/>
                  <a:gd name="connsiteY630" fmla="*/ 2229541 h 3765783"/>
                  <a:gd name="connsiteX631" fmla="*/ 4461677 w 4531188"/>
                  <a:gd name="connsiteY631" fmla="*/ 2215334 h 3765783"/>
                  <a:gd name="connsiteX632" fmla="*/ 4429411 w 4531188"/>
                  <a:gd name="connsiteY632" fmla="*/ 2218176 h 3765783"/>
                  <a:gd name="connsiteX633" fmla="*/ 4427455 w 4531188"/>
                  <a:gd name="connsiteY633" fmla="*/ 2218176 h 3765783"/>
                  <a:gd name="connsiteX634" fmla="*/ 4412790 w 4531188"/>
                  <a:gd name="connsiteY634" fmla="*/ 2206810 h 3765783"/>
                  <a:gd name="connsiteX635" fmla="*/ 4420612 w 4531188"/>
                  <a:gd name="connsiteY635" fmla="*/ 2192603 h 3765783"/>
                  <a:gd name="connsiteX636" fmla="*/ 4520342 w 4531188"/>
                  <a:gd name="connsiteY636" fmla="*/ 2079895 h 3765783"/>
                  <a:gd name="connsiteX637" fmla="*/ 4479276 w 4531188"/>
                  <a:gd name="connsiteY637" fmla="*/ 2042957 h 3765783"/>
                  <a:gd name="connsiteX638" fmla="*/ 4401057 w 4531188"/>
                  <a:gd name="connsiteY638" fmla="*/ 2032539 h 3765783"/>
                  <a:gd name="connsiteX639" fmla="*/ 4329681 w 4531188"/>
                  <a:gd name="connsiteY639" fmla="*/ 2036327 h 3765783"/>
                  <a:gd name="connsiteX640" fmla="*/ 4276883 w 4531188"/>
                  <a:gd name="connsiteY640" fmla="*/ 2039168 h 3765783"/>
                  <a:gd name="connsiteX641" fmla="*/ 4276883 w 4531188"/>
                  <a:gd name="connsiteY641" fmla="*/ 2039168 h 3765783"/>
                  <a:gd name="connsiteX642" fmla="*/ 4263195 w 4531188"/>
                  <a:gd name="connsiteY642" fmla="*/ 2030644 h 3765783"/>
                  <a:gd name="connsiteX643" fmla="*/ 4267105 w 4531188"/>
                  <a:gd name="connsiteY643" fmla="*/ 2015490 h 3765783"/>
                  <a:gd name="connsiteX644" fmla="*/ 4332614 w 4531188"/>
                  <a:gd name="connsiteY644" fmla="*/ 1843113 h 3765783"/>
                  <a:gd name="connsiteX645" fmla="*/ 4295461 w 4531188"/>
                  <a:gd name="connsiteY645" fmla="*/ 1785338 h 3765783"/>
                  <a:gd name="connsiteX646" fmla="*/ 4274927 w 4531188"/>
                  <a:gd name="connsiteY646" fmla="*/ 1781549 h 3765783"/>
                  <a:gd name="connsiteX647" fmla="*/ 4197686 w 4531188"/>
                  <a:gd name="connsiteY647" fmla="*/ 1812804 h 3765783"/>
                  <a:gd name="connsiteX648" fmla="*/ 4178132 w 4531188"/>
                  <a:gd name="connsiteY648" fmla="*/ 1807122 h 3765783"/>
                  <a:gd name="connsiteX649" fmla="*/ 4178132 w 4531188"/>
                  <a:gd name="connsiteY649" fmla="*/ 1792915 h 3765783"/>
                  <a:gd name="connsiteX650" fmla="*/ 4197686 w 4531188"/>
                  <a:gd name="connsiteY650" fmla="*/ 1720933 h 3765783"/>
                  <a:gd name="connsiteX651" fmla="*/ 4185952 w 4531188"/>
                  <a:gd name="connsiteY651" fmla="*/ 1711462 h 3765783"/>
                  <a:gd name="connsiteX652" fmla="*/ 4130222 w 4531188"/>
                  <a:gd name="connsiteY652" fmla="*/ 1746506 h 3765783"/>
                  <a:gd name="connsiteX653" fmla="*/ 4109688 w 4531188"/>
                  <a:gd name="connsiteY653" fmla="*/ 1745558 h 3765783"/>
                  <a:gd name="connsiteX654" fmla="*/ 4105778 w 4531188"/>
                  <a:gd name="connsiteY654" fmla="*/ 1733246 h 3765783"/>
                  <a:gd name="connsiteX655" fmla="*/ 4083290 w 4531188"/>
                  <a:gd name="connsiteY655" fmla="*/ 1568445 h 3765783"/>
                  <a:gd name="connsiteX656" fmla="*/ 4034403 w 4531188"/>
                  <a:gd name="connsiteY656" fmla="*/ 1523930 h 3765783"/>
                  <a:gd name="connsiteX657" fmla="*/ 3963027 w 4531188"/>
                  <a:gd name="connsiteY657" fmla="*/ 1581705 h 3765783"/>
                  <a:gd name="connsiteX658" fmla="*/ 3940539 w 4531188"/>
                  <a:gd name="connsiteY658" fmla="*/ 1583599 h 3765783"/>
                  <a:gd name="connsiteX659" fmla="*/ 3936628 w 4531188"/>
                  <a:gd name="connsiteY659" fmla="*/ 1574128 h 3765783"/>
                  <a:gd name="connsiteX660" fmla="*/ 3922939 w 4531188"/>
                  <a:gd name="connsiteY660" fmla="*/ 1486992 h 3765783"/>
                  <a:gd name="connsiteX661" fmla="*/ 3922939 w 4531188"/>
                  <a:gd name="connsiteY661" fmla="*/ 1485098 h 3765783"/>
                  <a:gd name="connsiteX662" fmla="*/ 3920006 w 4531188"/>
                  <a:gd name="connsiteY662" fmla="*/ 1451001 h 3765783"/>
                  <a:gd name="connsiteX663" fmla="*/ 3918051 w 4531188"/>
                  <a:gd name="connsiteY663" fmla="*/ 1396068 h 3765783"/>
                  <a:gd name="connsiteX664" fmla="*/ 3936628 w 4531188"/>
                  <a:gd name="connsiteY664" fmla="*/ 1387544 h 3765783"/>
                  <a:gd name="connsiteX665" fmla="*/ 3952272 w 4531188"/>
                  <a:gd name="connsiteY665" fmla="*/ 1398909 h 3765783"/>
                  <a:gd name="connsiteX666" fmla="*/ 3982582 w 4531188"/>
                  <a:gd name="connsiteY666" fmla="*/ 1418799 h 3765783"/>
                  <a:gd name="connsiteX667" fmla="*/ 4003114 w 4531188"/>
                  <a:gd name="connsiteY667" fmla="*/ 1416905 h 3765783"/>
                  <a:gd name="connsiteX668" fmla="*/ 4007026 w 4531188"/>
                  <a:gd name="connsiteY668" fmla="*/ 1391332 h 3765783"/>
                  <a:gd name="connsiteX669" fmla="*/ 3952272 w 4531188"/>
                  <a:gd name="connsiteY669" fmla="*/ 1314615 h 3765783"/>
                  <a:gd name="connsiteX670" fmla="*/ 3948361 w 4531188"/>
                  <a:gd name="connsiteY670" fmla="*/ 1302302 h 3765783"/>
                  <a:gd name="connsiteX671" fmla="*/ 3965960 w 4531188"/>
                  <a:gd name="connsiteY671" fmla="*/ 1296619 h 3765783"/>
                  <a:gd name="connsiteX672" fmla="*/ 3994315 w 4531188"/>
                  <a:gd name="connsiteY672" fmla="*/ 1306091 h 3765783"/>
                  <a:gd name="connsiteX673" fmla="*/ 4010937 w 4531188"/>
                  <a:gd name="connsiteY673" fmla="*/ 1301355 h 3765783"/>
                  <a:gd name="connsiteX674" fmla="*/ 4014847 w 4531188"/>
                  <a:gd name="connsiteY674" fmla="*/ 1263470 h 3765783"/>
                  <a:gd name="connsiteX675" fmla="*/ 3960093 w 4531188"/>
                  <a:gd name="connsiteY675" fmla="*/ 1211378 h 3765783"/>
                  <a:gd name="connsiteX676" fmla="*/ 3887740 w 4531188"/>
                  <a:gd name="connsiteY676" fmla="*/ 1173492 h 3765783"/>
                  <a:gd name="connsiteX677" fmla="*/ 3824187 w 4531188"/>
                  <a:gd name="connsiteY677" fmla="*/ 1140343 h 3765783"/>
                  <a:gd name="connsiteX678" fmla="*/ 3819299 w 4531188"/>
                  <a:gd name="connsiteY678" fmla="*/ 1128030 h 3765783"/>
                  <a:gd name="connsiteX679" fmla="*/ 3834942 w 4531188"/>
                  <a:gd name="connsiteY679" fmla="*/ 1120453 h 3765783"/>
                  <a:gd name="connsiteX680" fmla="*/ 3891652 w 4531188"/>
                  <a:gd name="connsiteY680" fmla="*/ 1125189 h 3765783"/>
                  <a:gd name="connsiteX681" fmla="*/ 3921961 w 4531188"/>
                  <a:gd name="connsiteY681" fmla="*/ 1106246 h 3765783"/>
                  <a:gd name="connsiteX682" fmla="*/ 3917073 w 4531188"/>
                  <a:gd name="connsiteY682" fmla="*/ 1089198 h 3765783"/>
                  <a:gd name="connsiteX683" fmla="*/ 3851564 w 4531188"/>
                  <a:gd name="connsiteY683" fmla="*/ 1060784 h 3765783"/>
                  <a:gd name="connsiteX684" fmla="*/ 3817343 w 4531188"/>
                  <a:gd name="connsiteY684" fmla="*/ 1051313 h 3765783"/>
                  <a:gd name="connsiteX685" fmla="*/ 3810499 w 4531188"/>
                  <a:gd name="connsiteY685" fmla="*/ 1042789 h 3765783"/>
                  <a:gd name="connsiteX686" fmla="*/ 3814410 w 4531188"/>
                  <a:gd name="connsiteY686" fmla="*/ 1032370 h 3765783"/>
                  <a:gd name="connsiteX687" fmla="*/ 3911206 w 4531188"/>
                  <a:gd name="connsiteY687" fmla="*/ 906402 h 3765783"/>
                  <a:gd name="connsiteX688" fmla="*/ 3903385 w 4531188"/>
                  <a:gd name="connsiteY688" fmla="*/ 872306 h 3765783"/>
                  <a:gd name="connsiteX689" fmla="*/ 3868186 w 4531188"/>
                  <a:gd name="connsiteY689" fmla="*/ 880830 h 3765783"/>
                  <a:gd name="connsiteX690" fmla="*/ 3838853 w 4531188"/>
                  <a:gd name="connsiteY690" fmla="*/ 906402 h 3765783"/>
                  <a:gd name="connsiteX691" fmla="*/ 3805610 w 4531188"/>
                  <a:gd name="connsiteY691" fmla="*/ 934816 h 3765783"/>
                  <a:gd name="connsiteX692" fmla="*/ 3788988 w 4531188"/>
                  <a:gd name="connsiteY692" fmla="*/ 931975 h 3765783"/>
                  <a:gd name="connsiteX693" fmla="*/ 3787033 w 4531188"/>
                  <a:gd name="connsiteY693" fmla="*/ 921556 h 3765783"/>
                  <a:gd name="connsiteX694" fmla="*/ 3794855 w 4531188"/>
                  <a:gd name="connsiteY694" fmla="*/ 897878 h 3765783"/>
                  <a:gd name="connsiteX695" fmla="*/ 3813432 w 4531188"/>
                  <a:gd name="connsiteY695" fmla="*/ 824949 h 3765783"/>
                  <a:gd name="connsiteX696" fmla="*/ 3805610 w 4531188"/>
                  <a:gd name="connsiteY696" fmla="*/ 780434 h 3765783"/>
                  <a:gd name="connsiteX697" fmla="*/ 3798766 w 4531188"/>
                  <a:gd name="connsiteY697" fmla="*/ 779487 h 3765783"/>
                  <a:gd name="connsiteX698" fmla="*/ 3765522 w 4531188"/>
                  <a:gd name="connsiteY698" fmla="*/ 805059 h 3765783"/>
                  <a:gd name="connsiteX699" fmla="*/ 3750856 w 4531188"/>
                  <a:gd name="connsiteY699" fmla="*/ 819266 h 3765783"/>
                  <a:gd name="connsiteX700" fmla="*/ 3735213 w 4531188"/>
                  <a:gd name="connsiteY700" fmla="*/ 818319 h 3765783"/>
                  <a:gd name="connsiteX701" fmla="*/ 3731301 w 4531188"/>
                  <a:gd name="connsiteY701" fmla="*/ 809795 h 3765783"/>
                  <a:gd name="connsiteX702" fmla="*/ 3733257 w 4531188"/>
                  <a:gd name="connsiteY702" fmla="*/ 788011 h 3765783"/>
                  <a:gd name="connsiteX703" fmla="*/ 3722502 w 4531188"/>
                  <a:gd name="connsiteY703" fmla="*/ 724554 h 3765783"/>
                  <a:gd name="connsiteX704" fmla="*/ 3690236 w 4531188"/>
                  <a:gd name="connsiteY704" fmla="*/ 826843 h 3765783"/>
                  <a:gd name="connsiteX705" fmla="*/ 3687303 w 4531188"/>
                  <a:gd name="connsiteY705" fmla="*/ 859046 h 3765783"/>
                  <a:gd name="connsiteX706" fmla="*/ 3675570 w 4531188"/>
                  <a:gd name="connsiteY706" fmla="*/ 828738 h 3765783"/>
                  <a:gd name="connsiteX707" fmla="*/ 3656015 w 4531188"/>
                  <a:gd name="connsiteY707" fmla="*/ 788011 h 3765783"/>
                  <a:gd name="connsiteX708" fmla="*/ 3655037 w 4531188"/>
                  <a:gd name="connsiteY708" fmla="*/ 804112 h 3765783"/>
                  <a:gd name="connsiteX709" fmla="*/ 3651126 w 4531188"/>
                  <a:gd name="connsiteY709" fmla="*/ 846733 h 3765783"/>
                  <a:gd name="connsiteX710" fmla="*/ 3640371 w 4531188"/>
                  <a:gd name="connsiteY710" fmla="*/ 855257 h 3765783"/>
                  <a:gd name="connsiteX711" fmla="*/ 3628638 w 4531188"/>
                  <a:gd name="connsiteY711" fmla="*/ 846733 h 3765783"/>
                  <a:gd name="connsiteX712" fmla="*/ 3624728 w 4531188"/>
                  <a:gd name="connsiteY712" fmla="*/ 834420 h 3765783"/>
                  <a:gd name="connsiteX713" fmla="*/ 3600284 w 4531188"/>
                  <a:gd name="connsiteY713" fmla="*/ 780434 h 3765783"/>
                  <a:gd name="connsiteX714" fmla="*/ 3590506 w 4531188"/>
                  <a:gd name="connsiteY714" fmla="*/ 819266 h 3765783"/>
                  <a:gd name="connsiteX715" fmla="*/ 3583662 w 4531188"/>
                  <a:gd name="connsiteY715" fmla="*/ 850521 h 3765783"/>
                  <a:gd name="connsiteX716" fmla="*/ 3572906 w 4531188"/>
                  <a:gd name="connsiteY716" fmla="*/ 858099 h 3765783"/>
                  <a:gd name="connsiteX717" fmla="*/ 3562151 w 4531188"/>
                  <a:gd name="connsiteY717" fmla="*/ 851469 h 3765783"/>
                  <a:gd name="connsiteX718" fmla="*/ 3553352 w 4531188"/>
                  <a:gd name="connsiteY718" fmla="*/ 824002 h 3765783"/>
                  <a:gd name="connsiteX719" fmla="*/ 3507398 w 4531188"/>
                  <a:gd name="connsiteY719" fmla="*/ 786117 h 3765783"/>
                  <a:gd name="connsiteX720" fmla="*/ 3495665 w 4531188"/>
                  <a:gd name="connsiteY720" fmla="*/ 789905 h 3765783"/>
                  <a:gd name="connsiteX721" fmla="*/ 3498598 w 4531188"/>
                  <a:gd name="connsiteY721" fmla="*/ 778540 h 3765783"/>
                  <a:gd name="connsiteX722" fmla="*/ 3501532 w 4531188"/>
                  <a:gd name="connsiteY722" fmla="*/ 719818 h 3765783"/>
                  <a:gd name="connsiteX723" fmla="*/ 3439933 w 4531188"/>
                  <a:gd name="connsiteY723" fmla="*/ 783275 h 3765783"/>
                  <a:gd name="connsiteX724" fmla="*/ 3429179 w 4531188"/>
                  <a:gd name="connsiteY724" fmla="*/ 796535 h 3765783"/>
                  <a:gd name="connsiteX725" fmla="*/ 3393002 w 4531188"/>
                  <a:gd name="connsiteY725" fmla="*/ 841050 h 3765783"/>
                  <a:gd name="connsiteX726" fmla="*/ 3416467 w 4531188"/>
                  <a:gd name="connsiteY726" fmla="*/ 788958 h 3765783"/>
                  <a:gd name="connsiteX727" fmla="*/ 3441889 w 4531188"/>
                  <a:gd name="connsiteY727" fmla="*/ 676250 h 3765783"/>
                  <a:gd name="connsiteX728" fmla="*/ 3429179 w 4531188"/>
                  <a:gd name="connsiteY728" fmla="*/ 665832 h 3765783"/>
                  <a:gd name="connsiteX729" fmla="*/ 3377358 w 4531188"/>
                  <a:gd name="connsiteY729" fmla="*/ 690457 h 3765783"/>
                  <a:gd name="connsiteX730" fmla="*/ 3370513 w 4531188"/>
                  <a:gd name="connsiteY730" fmla="*/ 699928 h 3765783"/>
                  <a:gd name="connsiteX731" fmla="*/ 3364647 w 4531188"/>
                  <a:gd name="connsiteY731" fmla="*/ 690457 h 3765783"/>
                  <a:gd name="connsiteX732" fmla="*/ 3355848 w 4531188"/>
                  <a:gd name="connsiteY732" fmla="*/ 677197 h 3765783"/>
                  <a:gd name="connsiteX733" fmla="*/ 3261984 w 4531188"/>
                  <a:gd name="connsiteY733" fmla="*/ 603321 h 3765783"/>
                  <a:gd name="connsiteX734" fmla="*/ 3259050 w 4531188"/>
                  <a:gd name="connsiteY734" fmla="*/ 603321 h 3765783"/>
                  <a:gd name="connsiteX735" fmla="*/ 3246340 w 4531188"/>
                  <a:gd name="connsiteY735" fmla="*/ 611845 h 3765783"/>
                  <a:gd name="connsiteX736" fmla="*/ 3252206 w 4531188"/>
                  <a:gd name="connsiteY736" fmla="*/ 663937 h 3765783"/>
                  <a:gd name="connsiteX737" fmla="*/ 3266873 w 4531188"/>
                  <a:gd name="connsiteY737" fmla="*/ 700875 h 3765783"/>
                  <a:gd name="connsiteX738" fmla="*/ 3239496 w 4531188"/>
                  <a:gd name="connsiteY738" fmla="*/ 670567 h 3765783"/>
                  <a:gd name="connsiteX739" fmla="*/ 3184742 w 4531188"/>
                  <a:gd name="connsiteY739" fmla="*/ 614687 h 3765783"/>
                  <a:gd name="connsiteX740" fmla="*/ 3181809 w 4531188"/>
                  <a:gd name="connsiteY740" fmla="*/ 611845 h 3765783"/>
                  <a:gd name="connsiteX741" fmla="*/ 3126077 w 4531188"/>
                  <a:gd name="connsiteY741" fmla="*/ 582484 h 3765783"/>
                  <a:gd name="connsiteX742" fmla="*/ 3123144 w 4531188"/>
                  <a:gd name="connsiteY742" fmla="*/ 644995 h 3765783"/>
                  <a:gd name="connsiteX743" fmla="*/ 3127055 w 4531188"/>
                  <a:gd name="connsiteY743" fmla="*/ 659202 h 3765783"/>
                  <a:gd name="connsiteX744" fmla="*/ 3138788 w 4531188"/>
                  <a:gd name="connsiteY744" fmla="*/ 698034 h 3765783"/>
                  <a:gd name="connsiteX745" fmla="*/ 3150521 w 4531188"/>
                  <a:gd name="connsiteY745" fmla="*/ 726448 h 3765783"/>
                  <a:gd name="connsiteX746" fmla="*/ 3127055 w 4531188"/>
                  <a:gd name="connsiteY746" fmla="*/ 705611 h 3765783"/>
                  <a:gd name="connsiteX747" fmla="*/ 3066435 w 4531188"/>
                  <a:gd name="connsiteY747" fmla="*/ 666779 h 3765783"/>
                  <a:gd name="connsiteX748" fmla="*/ 3051769 w 4531188"/>
                  <a:gd name="connsiteY748" fmla="*/ 660149 h 3765783"/>
                  <a:gd name="connsiteX749" fmla="*/ 2999948 w 4531188"/>
                  <a:gd name="connsiteY749" fmla="*/ 639312 h 3765783"/>
                  <a:gd name="connsiteX750" fmla="*/ 2990171 w 4531188"/>
                  <a:gd name="connsiteY750" fmla="*/ 636471 h 3765783"/>
                  <a:gd name="connsiteX751" fmla="*/ 2996038 w 4531188"/>
                  <a:gd name="connsiteY751" fmla="*/ 627946 h 3765783"/>
                  <a:gd name="connsiteX752" fmla="*/ 3046880 w 4531188"/>
                  <a:gd name="connsiteY752" fmla="*/ 532286 h 3765783"/>
                  <a:gd name="connsiteX753" fmla="*/ 3033192 w 4531188"/>
                  <a:gd name="connsiteY753" fmla="*/ 474511 h 3765783"/>
                  <a:gd name="connsiteX754" fmla="*/ 3016570 w 4531188"/>
                  <a:gd name="connsiteY754" fmla="*/ 468829 h 3765783"/>
                  <a:gd name="connsiteX755" fmla="*/ 2971594 w 4531188"/>
                  <a:gd name="connsiteY755" fmla="*/ 487771 h 3765783"/>
                  <a:gd name="connsiteX756" fmla="*/ 2923684 w 4531188"/>
                  <a:gd name="connsiteY756" fmla="*/ 528498 h 3765783"/>
                  <a:gd name="connsiteX757" fmla="*/ 2871864 w 4531188"/>
                  <a:gd name="connsiteY757" fmla="*/ 573013 h 3765783"/>
                  <a:gd name="connsiteX758" fmla="*/ 2852309 w 4531188"/>
                  <a:gd name="connsiteY758" fmla="*/ 570171 h 3765783"/>
                  <a:gd name="connsiteX759" fmla="*/ 2850353 w 4531188"/>
                  <a:gd name="connsiteY759" fmla="*/ 557859 h 3765783"/>
                  <a:gd name="connsiteX760" fmla="*/ 2863064 w 4531188"/>
                  <a:gd name="connsiteY760" fmla="*/ 519974 h 3765783"/>
                  <a:gd name="connsiteX761" fmla="*/ 2892396 w 4531188"/>
                  <a:gd name="connsiteY761" fmla="*/ 404424 h 3765783"/>
                  <a:gd name="connsiteX762" fmla="*/ 2878708 w 4531188"/>
                  <a:gd name="connsiteY762" fmla="*/ 331495 h 3765783"/>
                  <a:gd name="connsiteX763" fmla="*/ 2863064 w 4531188"/>
                  <a:gd name="connsiteY763" fmla="*/ 328654 h 3765783"/>
                  <a:gd name="connsiteX764" fmla="*/ 2809288 w 4531188"/>
                  <a:gd name="connsiteY764" fmla="*/ 369380 h 3765783"/>
                  <a:gd name="connsiteX765" fmla="*/ 2785822 w 4531188"/>
                  <a:gd name="connsiteY765" fmla="*/ 391164 h 3765783"/>
                  <a:gd name="connsiteX766" fmla="*/ 2766267 w 4531188"/>
                  <a:gd name="connsiteY766" fmla="*/ 390217 h 3765783"/>
                  <a:gd name="connsiteX767" fmla="*/ 2762356 w 4531188"/>
                  <a:gd name="connsiteY767" fmla="*/ 379799 h 3765783"/>
                  <a:gd name="connsiteX768" fmla="*/ 2765290 w 4531188"/>
                  <a:gd name="connsiteY768" fmla="*/ 344755 h 3765783"/>
                  <a:gd name="connsiteX769" fmla="*/ 2743779 w 4531188"/>
                  <a:gd name="connsiteY769" fmla="*/ 238676 h 3765783"/>
                  <a:gd name="connsiteX770" fmla="*/ 2689025 w 4531188"/>
                  <a:gd name="connsiteY770" fmla="*/ 405371 h 3765783"/>
                  <a:gd name="connsiteX771" fmla="*/ 2686092 w 4531188"/>
                  <a:gd name="connsiteY771" fmla="*/ 437573 h 3765783"/>
                  <a:gd name="connsiteX772" fmla="*/ 2674359 w 4531188"/>
                  <a:gd name="connsiteY772" fmla="*/ 407265 h 3765783"/>
                  <a:gd name="connsiteX773" fmla="*/ 2640138 w 4531188"/>
                  <a:gd name="connsiteY773" fmla="*/ 337178 h 3765783"/>
                  <a:gd name="connsiteX774" fmla="*/ 2636227 w 4531188"/>
                  <a:gd name="connsiteY774" fmla="*/ 332442 h 3765783"/>
                  <a:gd name="connsiteX775" fmla="*/ 2634272 w 4531188"/>
                  <a:gd name="connsiteY775" fmla="*/ 371275 h 3765783"/>
                  <a:gd name="connsiteX776" fmla="*/ 2628405 w 4531188"/>
                  <a:gd name="connsiteY776" fmla="*/ 437573 h 3765783"/>
                  <a:gd name="connsiteX777" fmla="*/ 2615694 w 4531188"/>
                  <a:gd name="connsiteY777" fmla="*/ 447045 h 3765783"/>
                  <a:gd name="connsiteX778" fmla="*/ 2601029 w 4531188"/>
                  <a:gd name="connsiteY778" fmla="*/ 436626 h 3765783"/>
                  <a:gd name="connsiteX779" fmla="*/ 2595162 w 4531188"/>
                  <a:gd name="connsiteY779" fmla="*/ 416737 h 3765783"/>
                  <a:gd name="connsiteX780" fmla="*/ 2551163 w 4531188"/>
                  <a:gd name="connsiteY780" fmla="*/ 324865 h 3765783"/>
                  <a:gd name="connsiteX781" fmla="*/ 2533564 w 4531188"/>
                  <a:gd name="connsiteY781" fmla="*/ 393058 h 3765783"/>
                  <a:gd name="connsiteX782" fmla="*/ 2521831 w 4531188"/>
                  <a:gd name="connsiteY782" fmla="*/ 442309 h 3765783"/>
                  <a:gd name="connsiteX783" fmla="*/ 2508142 w 4531188"/>
                  <a:gd name="connsiteY783" fmla="*/ 451780 h 3765783"/>
                  <a:gd name="connsiteX784" fmla="*/ 2494454 w 4531188"/>
                  <a:gd name="connsiteY784" fmla="*/ 443256 h 3765783"/>
                  <a:gd name="connsiteX785" fmla="*/ 2480766 w 4531188"/>
                  <a:gd name="connsiteY785" fmla="*/ 399688 h 3765783"/>
                  <a:gd name="connsiteX786" fmla="*/ 2403524 w 4531188"/>
                  <a:gd name="connsiteY786" fmla="*/ 337178 h 3765783"/>
                  <a:gd name="connsiteX787" fmla="*/ 2391791 w 4531188"/>
                  <a:gd name="connsiteY787" fmla="*/ 340019 h 3765783"/>
                  <a:gd name="connsiteX788" fmla="*/ 2393746 w 4531188"/>
                  <a:gd name="connsiteY788" fmla="*/ 328654 h 3765783"/>
                  <a:gd name="connsiteX789" fmla="*/ 2397657 w 4531188"/>
                  <a:gd name="connsiteY789" fmla="*/ 233941 h 3765783"/>
                  <a:gd name="connsiteX790" fmla="*/ 2389835 w 4531188"/>
                  <a:gd name="connsiteY790" fmla="*/ 232994 h 3765783"/>
                  <a:gd name="connsiteX791" fmla="*/ 2292061 w 4531188"/>
                  <a:gd name="connsiteY791" fmla="*/ 334336 h 3765783"/>
                  <a:gd name="connsiteX792" fmla="*/ 2275439 w 4531188"/>
                  <a:gd name="connsiteY792" fmla="*/ 355173 h 3765783"/>
                  <a:gd name="connsiteX793" fmla="*/ 2239263 w 4531188"/>
                  <a:gd name="connsiteY793" fmla="*/ 399688 h 3765783"/>
                  <a:gd name="connsiteX794" fmla="*/ 2262729 w 4531188"/>
                  <a:gd name="connsiteY794" fmla="*/ 347596 h 3765783"/>
                  <a:gd name="connsiteX795" fmla="*/ 2303794 w 4531188"/>
                  <a:gd name="connsiteY795" fmla="*/ 166695 h 3765783"/>
                  <a:gd name="connsiteX796" fmla="*/ 2281306 w 4531188"/>
                  <a:gd name="connsiteY796" fmla="*/ 147752 h 3765783"/>
                  <a:gd name="connsiteX797" fmla="*/ 2194286 w 4531188"/>
                  <a:gd name="connsiteY797" fmla="*/ 188479 h 3765783"/>
                  <a:gd name="connsiteX798" fmla="*/ 2187442 w 4531188"/>
                  <a:gd name="connsiteY798" fmla="*/ 197950 h 3765783"/>
                  <a:gd name="connsiteX799" fmla="*/ 2181576 w 4531188"/>
                  <a:gd name="connsiteY799" fmla="*/ 188479 h 3765783"/>
                  <a:gd name="connsiteX800" fmla="*/ 2166910 w 4531188"/>
                  <a:gd name="connsiteY800" fmla="*/ 167642 h 3765783"/>
                  <a:gd name="connsiteX801" fmla="*/ 2015359 w 4531188"/>
                  <a:gd name="connsiteY801" fmla="*/ 49251 h 3765783"/>
                  <a:gd name="connsiteX802" fmla="*/ 2009493 w 4531188"/>
                  <a:gd name="connsiteY802" fmla="*/ 49251 h 3765783"/>
                  <a:gd name="connsiteX803" fmla="*/ 1986027 w 4531188"/>
                  <a:gd name="connsiteY803" fmla="*/ 64405 h 3765783"/>
                  <a:gd name="connsiteX804" fmla="*/ 1995804 w 4531188"/>
                  <a:gd name="connsiteY804" fmla="*/ 149646 h 3765783"/>
                  <a:gd name="connsiteX805" fmla="*/ 2010471 w 4531188"/>
                  <a:gd name="connsiteY805" fmla="*/ 186584 h 3765783"/>
                  <a:gd name="connsiteX806" fmla="*/ 1984071 w 4531188"/>
                  <a:gd name="connsiteY806" fmla="*/ 156276 h 3765783"/>
                  <a:gd name="connsiteX807" fmla="*/ 1897052 w 4531188"/>
                  <a:gd name="connsiteY807" fmla="*/ 67246 h 3765783"/>
                  <a:gd name="connsiteX808" fmla="*/ 1891186 w 4531188"/>
                  <a:gd name="connsiteY808" fmla="*/ 62510 h 3765783"/>
                  <a:gd name="connsiteX809" fmla="*/ 1811010 w 4531188"/>
                  <a:gd name="connsiteY809" fmla="*/ 12313 h 3765783"/>
                  <a:gd name="connsiteX810" fmla="*/ 1797322 w 4531188"/>
                  <a:gd name="connsiteY810" fmla="*/ 16101 h 3765783"/>
                  <a:gd name="connsiteX811" fmla="*/ 1790478 w 4531188"/>
                  <a:gd name="connsiteY811" fmla="*/ 119338 h 3765783"/>
                  <a:gd name="connsiteX812" fmla="*/ 1796344 w 4531188"/>
                  <a:gd name="connsiteY812" fmla="*/ 141122 h 3765783"/>
                  <a:gd name="connsiteX813" fmla="*/ 1815899 w 4531188"/>
                  <a:gd name="connsiteY813" fmla="*/ 203633 h 3765783"/>
                  <a:gd name="connsiteX814" fmla="*/ 1827632 w 4531188"/>
                  <a:gd name="connsiteY814" fmla="*/ 232046 h 3765783"/>
                  <a:gd name="connsiteX815" fmla="*/ 1804166 w 4531188"/>
                  <a:gd name="connsiteY815" fmla="*/ 211210 h 3765783"/>
                  <a:gd name="connsiteX816" fmla="*/ 1707370 w 4531188"/>
                  <a:gd name="connsiteY816" fmla="*/ 148699 h 3765783"/>
                  <a:gd name="connsiteX817" fmla="*/ 1683903 w 4531188"/>
                  <a:gd name="connsiteY817" fmla="*/ 138281 h 3765783"/>
                  <a:gd name="connsiteX818" fmla="*/ 1554841 w 4531188"/>
                  <a:gd name="connsiteY818" fmla="*/ 97554 h 3765783"/>
                  <a:gd name="connsiteX819" fmla="*/ 1512798 w 4531188"/>
                  <a:gd name="connsiteY819" fmla="*/ 111761 h 3765783"/>
                  <a:gd name="connsiteX820" fmla="*/ 1512798 w 4531188"/>
                  <a:gd name="connsiteY820" fmla="*/ 261407 h 3765783"/>
                  <a:gd name="connsiteX821" fmla="*/ 1519642 w 4531188"/>
                  <a:gd name="connsiteY821" fmla="*/ 284139 h 3765783"/>
                  <a:gd name="connsiteX822" fmla="*/ 1524531 w 4531188"/>
                  <a:gd name="connsiteY822" fmla="*/ 298346 h 3765783"/>
                  <a:gd name="connsiteX823" fmla="*/ 1527464 w 4531188"/>
                  <a:gd name="connsiteY823" fmla="*/ 304975 h 3765783"/>
                  <a:gd name="connsiteX824" fmla="*/ 1533331 w 4531188"/>
                  <a:gd name="connsiteY824" fmla="*/ 322024 h 3765783"/>
                  <a:gd name="connsiteX825" fmla="*/ 1500088 w 4531188"/>
                  <a:gd name="connsiteY825" fmla="*/ 304975 h 3765783"/>
                  <a:gd name="connsiteX826" fmla="*/ 1478577 w 4531188"/>
                  <a:gd name="connsiteY826" fmla="*/ 293610 h 3765783"/>
                  <a:gd name="connsiteX827" fmla="*/ 1460000 w 4531188"/>
                  <a:gd name="connsiteY827" fmla="*/ 301187 h 3765783"/>
                  <a:gd name="connsiteX828" fmla="*/ 1461956 w 4531188"/>
                  <a:gd name="connsiteY828" fmla="*/ 359909 h 3765783"/>
                  <a:gd name="connsiteX829" fmla="*/ 1462934 w 4531188"/>
                  <a:gd name="connsiteY829" fmla="*/ 362750 h 3765783"/>
                  <a:gd name="connsiteX830" fmla="*/ 1525509 w 4531188"/>
                  <a:gd name="connsiteY830" fmla="*/ 451780 h 3765783"/>
                  <a:gd name="connsiteX831" fmla="*/ 1545064 w 4531188"/>
                  <a:gd name="connsiteY831" fmla="*/ 474511 h 3765783"/>
                  <a:gd name="connsiteX832" fmla="*/ 1516709 w 4531188"/>
                  <a:gd name="connsiteY832" fmla="*/ 463146 h 3765783"/>
                  <a:gd name="connsiteX833" fmla="*/ 1359292 w 4531188"/>
                  <a:gd name="connsiteY833" fmla="*/ 420525 h 3765783"/>
                  <a:gd name="connsiteX834" fmla="*/ 1345604 w 4531188"/>
                  <a:gd name="connsiteY834" fmla="*/ 419578 h 3765783"/>
                  <a:gd name="connsiteX835" fmla="*/ 1230230 w 4531188"/>
                  <a:gd name="connsiteY835" fmla="*/ 458410 h 3765783"/>
                  <a:gd name="connsiteX836" fmla="*/ 1226319 w 4531188"/>
                  <a:gd name="connsiteY836" fmla="*/ 482088 h 3765783"/>
                  <a:gd name="connsiteX837" fmla="*/ 1361248 w 4531188"/>
                  <a:gd name="connsiteY837" fmla="*/ 569224 h 3765783"/>
                  <a:gd name="connsiteX838" fmla="*/ 1409157 w 4531188"/>
                  <a:gd name="connsiteY838" fmla="*/ 588167 h 3765783"/>
                  <a:gd name="connsiteX839" fmla="*/ 1357337 w 4531188"/>
                  <a:gd name="connsiteY839" fmla="*/ 583431 h 3765783"/>
                  <a:gd name="connsiteX840" fmla="*/ 1265429 w 4531188"/>
                  <a:gd name="connsiteY840" fmla="*/ 578696 h 3765783"/>
                  <a:gd name="connsiteX841" fmla="*/ 1007304 w 4531188"/>
                  <a:gd name="connsiteY841" fmla="*/ 677197 h 3765783"/>
                  <a:gd name="connsiteX842" fmla="*/ 1002415 w 4531188"/>
                  <a:gd name="connsiteY842" fmla="*/ 704664 h 3765783"/>
                  <a:gd name="connsiteX843" fmla="*/ 1279117 w 4531188"/>
                  <a:gd name="connsiteY843" fmla="*/ 800324 h 3765783"/>
                  <a:gd name="connsiteX844" fmla="*/ 1328004 w 4531188"/>
                  <a:gd name="connsiteY844" fmla="*/ 808848 h 3765783"/>
                  <a:gd name="connsiteX845" fmla="*/ 1278140 w 4531188"/>
                  <a:gd name="connsiteY845" fmla="*/ 814531 h 3765783"/>
                  <a:gd name="connsiteX846" fmla="*/ 1244896 w 4531188"/>
                  <a:gd name="connsiteY846" fmla="*/ 818319 h 3765783"/>
                  <a:gd name="connsiteX847" fmla="*/ 1081613 w 4531188"/>
                  <a:gd name="connsiteY847" fmla="*/ 842945 h 3765783"/>
                  <a:gd name="connsiteX848" fmla="*/ 1070858 w 4531188"/>
                  <a:gd name="connsiteY848" fmla="*/ 845786 h 3765783"/>
                  <a:gd name="connsiteX849" fmla="*/ 960373 w 4531188"/>
                  <a:gd name="connsiteY849" fmla="*/ 904508 h 3765783"/>
                  <a:gd name="connsiteX850" fmla="*/ 960373 w 4531188"/>
                  <a:gd name="connsiteY850" fmla="*/ 929133 h 3765783"/>
                  <a:gd name="connsiteX851" fmla="*/ 1094323 w 4531188"/>
                  <a:gd name="connsiteY851" fmla="*/ 975542 h 3765783"/>
                  <a:gd name="connsiteX852" fmla="*/ 1143211 w 4531188"/>
                  <a:gd name="connsiteY852" fmla="*/ 982173 h 3765783"/>
                  <a:gd name="connsiteX853" fmla="*/ 1094323 w 4531188"/>
                  <a:gd name="connsiteY853" fmla="*/ 989750 h 3765783"/>
                  <a:gd name="connsiteX854" fmla="*/ 998505 w 4531188"/>
                  <a:gd name="connsiteY854" fmla="*/ 1038053 h 3765783"/>
                  <a:gd name="connsiteX855" fmla="*/ 1083568 w 4531188"/>
                  <a:gd name="connsiteY855" fmla="*/ 1094881 h 3765783"/>
                  <a:gd name="connsiteX856" fmla="*/ 1106056 w 4531188"/>
                  <a:gd name="connsiteY856" fmla="*/ 1098669 h 3765783"/>
                  <a:gd name="connsiteX857" fmla="*/ 1084546 w 4531188"/>
                  <a:gd name="connsiteY857" fmla="*/ 1108141 h 3765783"/>
                  <a:gd name="connsiteX858" fmla="*/ 843043 w 4531188"/>
                  <a:gd name="connsiteY858" fmla="*/ 1359130 h 3765783"/>
                  <a:gd name="connsiteX859" fmla="*/ 849887 w 4531188"/>
                  <a:gd name="connsiteY859" fmla="*/ 1412169 h 3765783"/>
                  <a:gd name="connsiteX860" fmla="*/ 855753 w 4531188"/>
                  <a:gd name="connsiteY860" fmla="*/ 1428270 h 3765783"/>
                  <a:gd name="connsiteX861" fmla="*/ 840110 w 4531188"/>
                  <a:gd name="connsiteY861" fmla="*/ 1420693 h 3765783"/>
                  <a:gd name="connsiteX862" fmla="*/ 740380 w 4531188"/>
                  <a:gd name="connsiteY862" fmla="*/ 1393227 h 3765783"/>
                  <a:gd name="connsiteX863" fmla="*/ 698337 w 4531188"/>
                  <a:gd name="connsiteY863" fmla="*/ 1407433 h 3765783"/>
                  <a:gd name="connsiteX864" fmla="*/ 698337 w 4531188"/>
                  <a:gd name="connsiteY864" fmla="*/ 1557080 h 3765783"/>
                  <a:gd name="connsiteX865" fmla="*/ 705181 w 4531188"/>
                  <a:gd name="connsiteY865" fmla="*/ 1578864 h 3765783"/>
                  <a:gd name="connsiteX866" fmla="*/ 710069 w 4531188"/>
                  <a:gd name="connsiteY866" fmla="*/ 1593070 h 3765783"/>
                  <a:gd name="connsiteX867" fmla="*/ 713003 w 4531188"/>
                  <a:gd name="connsiteY867" fmla="*/ 1599700 h 3765783"/>
                  <a:gd name="connsiteX868" fmla="*/ 718870 w 4531188"/>
                  <a:gd name="connsiteY868" fmla="*/ 1616749 h 3765783"/>
                  <a:gd name="connsiteX869" fmla="*/ 685626 w 4531188"/>
                  <a:gd name="connsiteY869" fmla="*/ 1599700 h 3765783"/>
                  <a:gd name="connsiteX870" fmla="*/ 663138 w 4531188"/>
                  <a:gd name="connsiteY870" fmla="*/ 1588335 h 3765783"/>
                  <a:gd name="connsiteX871" fmla="*/ 644561 w 4531188"/>
                  <a:gd name="connsiteY871" fmla="*/ 1595912 h 3765783"/>
                  <a:gd name="connsiteX872" fmla="*/ 646516 w 4531188"/>
                  <a:gd name="connsiteY872" fmla="*/ 1654634 h 3765783"/>
                  <a:gd name="connsiteX873" fmla="*/ 647494 w 4531188"/>
                  <a:gd name="connsiteY873" fmla="*/ 1657475 h 3765783"/>
                  <a:gd name="connsiteX874" fmla="*/ 710069 w 4531188"/>
                  <a:gd name="connsiteY874" fmla="*/ 1746506 h 3765783"/>
                  <a:gd name="connsiteX875" fmla="*/ 729625 w 4531188"/>
                  <a:gd name="connsiteY875" fmla="*/ 1769236 h 3765783"/>
                  <a:gd name="connsiteX876" fmla="*/ 701270 w 4531188"/>
                  <a:gd name="connsiteY876" fmla="*/ 1756924 h 3765783"/>
                  <a:gd name="connsiteX877" fmla="*/ 543853 w 4531188"/>
                  <a:gd name="connsiteY877" fmla="*/ 1714303 h 3765783"/>
                  <a:gd name="connsiteX878" fmla="*/ 530165 w 4531188"/>
                  <a:gd name="connsiteY878" fmla="*/ 1714303 h 3765783"/>
                  <a:gd name="connsiteX879" fmla="*/ 414791 w 4531188"/>
                  <a:gd name="connsiteY879" fmla="*/ 1754082 h 3765783"/>
                  <a:gd name="connsiteX880" fmla="*/ 410880 w 4531188"/>
                  <a:gd name="connsiteY880" fmla="*/ 1777761 h 3765783"/>
                  <a:gd name="connsiteX881" fmla="*/ 545808 w 4531188"/>
                  <a:gd name="connsiteY881" fmla="*/ 1864897 h 3765783"/>
                  <a:gd name="connsiteX882" fmla="*/ 593718 w 4531188"/>
                  <a:gd name="connsiteY882" fmla="*/ 1883839 h 3765783"/>
                  <a:gd name="connsiteX883" fmla="*/ 541897 w 4531188"/>
                  <a:gd name="connsiteY883" fmla="*/ 1879103 h 3765783"/>
                  <a:gd name="connsiteX884" fmla="*/ 449012 w 4531188"/>
                  <a:gd name="connsiteY884" fmla="*/ 1874368 h 3765783"/>
                  <a:gd name="connsiteX885" fmla="*/ 190887 w 4531188"/>
                  <a:gd name="connsiteY885" fmla="*/ 1972869 h 3765783"/>
                  <a:gd name="connsiteX886" fmla="*/ 185998 w 4531188"/>
                  <a:gd name="connsiteY886" fmla="*/ 2000336 h 3765783"/>
                  <a:gd name="connsiteX887" fmla="*/ 462700 w 4531188"/>
                  <a:gd name="connsiteY887" fmla="*/ 2095996 h 3765783"/>
                  <a:gd name="connsiteX888" fmla="*/ 511587 w 4531188"/>
                  <a:gd name="connsiteY888" fmla="*/ 2104520 h 3765783"/>
                  <a:gd name="connsiteX889" fmla="*/ 461722 w 4531188"/>
                  <a:gd name="connsiteY889" fmla="*/ 2110203 h 3765783"/>
                  <a:gd name="connsiteX890" fmla="*/ 428479 w 4531188"/>
                  <a:gd name="connsiteY890" fmla="*/ 2113991 h 3765783"/>
                  <a:gd name="connsiteX891" fmla="*/ 265196 w 4531188"/>
                  <a:gd name="connsiteY891" fmla="*/ 2138617 h 3765783"/>
                  <a:gd name="connsiteX892" fmla="*/ 254441 w 4531188"/>
                  <a:gd name="connsiteY892" fmla="*/ 2141458 h 3765783"/>
                  <a:gd name="connsiteX893" fmla="*/ 143955 w 4531188"/>
                  <a:gd name="connsiteY893" fmla="*/ 2200180 h 3765783"/>
                  <a:gd name="connsiteX894" fmla="*/ 143955 w 4531188"/>
                  <a:gd name="connsiteY894" fmla="*/ 2224806 h 3765783"/>
                  <a:gd name="connsiteX895" fmla="*/ 277906 w 4531188"/>
                  <a:gd name="connsiteY895" fmla="*/ 2271215 h 3765783"/>
                  <a:gd name="connsiteX896" fmla="*/ 326794 w 4531188"/>
                  <a:gd name="connsiteY896" fmla="*/ 2277845 h 3765783"/>
                  <a:gd name="connsiteX897" fmla="*/ 277906 w 4531188"/>
                  <a:gd name="connsiteY897" fmla="*/ 2285422 h 3765783"/>
                  <a:gd name="connsiteX898" fmla="*/ 182087 w 4531188"/>
                  <a:gd name="connsiteY898" fmla="*/ 2333725 h 3765783"/>
                  <a:gd name="connsiteX899" fmla="*/ 267151 w 4531188"/>
                  <a:gd name="connsiteY899" fmla="*/ 2390553 h 3765783"/>
                  <a:gd name="connsiteX900" fmla="*/ 289640 w 4531188"/>
                  <a:gd name="connsiteY900" fmla="*/ 2394342 h 3765783"/>
                  <a:gd name="connsiteX901" fmla="*/ 268129 w 4531188"/>
                  <a:gd name="connsiteY901" fmla="*/ 2403813 h 3765783"/>
                  <a:gd name="connsiteX902" fmla="*/ 25648 w 4531188"/>
                  <a:gd name="connsiteY902" fmla="*/ 2654802 h 3765783"/>
                  <a:gd name="connsiteX903" fmla="*/ 52048 w 4531188"/>
                  <a:gd name="connsiteY903" fmla="*/ 2738149 h 3765783"/>
                  <a:gd name="connsiteX904" fmla="*/ 142000 w 4531188"/>
                  <a:gd name="connsiteY904" fmla="*/ 2767510 h 3765783"/>
                  <a:gd name="connsiteX905" fmla="*/ 154710 w 4531188"/>
                  <a:gd name="connsiteY905" fmla="*/ 2767510 h 3765783"/>
                  <a:gd name="connsiteX906" fmla="*/ 181110 w 4531188"/>
                  <a:gd name="connsiteY906" fmla="*/ 2766563 h 3765783"/>
                  <a:gd name="connsiteX907" fmla="*/ 159599 w 4531188"/>
                  <a:gd name="connsiteY907" fmla="*/ 2780770 h 3765783"/>
                  <a:gd name="connsiteX908" fmla="*/ 114623 w 4531188"/>
                  <a:gd name="connsiteY908" fmla="*/ 2844228 h 3765783"/>
                  <a:gd name="connsiteX909" fmla="*/ 167421 w 4531188"/>
                  <a:gd name="connsiteY909" fmla="*/ 2875483 h 3765783"/>
                  <a:gd name="connsiteX910" fmla="*/ 180132 w 4531188"/>
                  <a:gd name="connsiteY910" fmla="*/ 2875483 h 3765783"/>
                  <a:gd name="connsiteX911" fmla="*/ 174266 w 4531188"/>
                  <a:gd name="connsiteY911" fmla="*/ 2885901 h 3765783"/>
                  <a:gd name="connsiteX912" fmla="*/ 166444 w 4531188"/>
                  <a:gd name="connsiteY912" fmla="*/ 2922839 h 3765783"/>
                  <a:gd name="connsiteX913" fmla="*/ 204576 w 4531188"/>
                  <a:gd name="connsiteY913" fmla="*/ 2927575 h 3765783"/>
                  <a:gd name="connsiteX914" fmla="*/ 235863 w 4531188"/>
                  <a:gd name="connsiteY914" fmla="*/ 2920945 h 3765783"/>
                  <a:gd name="connsiteX915" fmla="*/ 211420 w 4531188"/>
                  <a:gd name="connsiteY915" fmla="*/ 2939888 h 3765783"/>
                  <a:gd name="connsiteX916" fmla="*/ 182087 w 4531188"/>
                  <a:gd name="connsiteY916" fmla="*/ 2963566 h 3765783"/>
                  <a:gd name="connsiteX917" fmla="*/ 156666 w 4531188"/>
                  <a:gd name="connsiteY917" fmla="*/ 2984403 h 3765783"/>
                  <a:gd name="connsiteX918" fmla="*/ 99957 w 4531188"/>
                  <a:gd name="connsiteY918" fmla="*/ 3067750 h 3765783"/>
                  <a:gd name="connsiteX919" fmla="*/ 100935 w 4531188"/>
                  <a:gd name="connsiteY919" fmla="*/ 3097111 h 3765783"/>
                  <a:gd name="connsiteX920" fmla="*/ 200664 w 4531188"/>
                  <a:gd name="connsiteY920" fmla="*/ 3091428 h 3765783"/>
                  <a:gd name="connsiteX921" fmla="*/ 235863 w 4531188"/>
                  <a:gd name="connsiteY921" fmla="*/ 3080063 h 3765783"/>
                  <a:gd name="connsiteX922" fmla="*/ 207509 w 4531188"/>
                  <a:gd name="connsiteY922" fmla="*/ 3103741 h 3765783"/>
                  <a:gd name="connsiteX923" fmla="*/ 175243 w 4531188"/>
                  <a:gd name="connsiteY923" fmla="*/ 3151097 h 3765783"/>
                  <a:gd name="connsiteX924" fmla="*/ 198709 w 4531188"/>
                  <a:gd name="connsiteY924" fmla="*/ 3173829 h 3765783"/>
                  <a:gd name="connsiteX925" fmla="*/ 224130 w 4531188"/>
                  <a:gd name="connsiteY925" fmla="*/ 3178564 h 3765783"/>
                  <a:gd name="connsiteX926" fmla="*/ 344393 w 4531188"/>
                  <a:gd name="connsiteY926" fmla="*/ 3143521 h 3765783"/>
                  <a:gd name="connsiteX927" fmla="*/ 364926 w 4531188"/>
                  <a:gd name="connsiteY927" fmla="*/ 3133102 h 3765783"/>
                  <a:gd name="connsiteX928" fmla="*/ 394258 w 4531188"/>
                  <a:gd name="connsiteY928" fmla="*/ 3117001 h 3765783"/>
                  <a:gd name="connsiteX929" fmla="*/ 369815 w 4531188"/>
                  <a:gd name="connsiteY929" fmla="*/ 3150151 h 3765783"/>
                  <a:gd name="connsiteX930" fmla="*/ 335593 w 4531188"/>
                  <a:gd name="connsiteY930" fmla="*/ 3194665 h 3765783"/>
                  <a:gd name="connsiteX931" fmla="*/ 315060 w 4531188"/>
                  <a:gd name="connsiteY931" fmla="*/ 3290326 h 3765783"/>
                  <a:gd name="connsiteX932" fmla="*/ 362970 w 4531188"/>
                  <a:gd name="connsiteY932" fmla="*/ 3297902 h 3765783"/>
                  <a:gd name="connsiteX933" fmla="*/ 380570 w 4531188"/>
                  <a:gd name="connsiteY933" fmla="*/ 3287484 h 3765783"/>
                  <a:gd name="connsiteX934" fmla="*/ 392302 w 4531188"/>
                  <a:gd name="connsiteY934" fmla="*/ 3278960 h 3765783"/>
                  <a:gd name="connsiteX935" fmla="*/ 393280 w 4531188"/>
                  <a:gd name="connsiteY935" fmla="*/ 3292220 h 3765783"/>
                  <a:gd name="connsiteX936" fmla="*/ 452923 w 4531188"/>
                  <a:gd name="connsiteY936" fmla="*/ 3421976 h 3765783"/>
                  <a:gd name="connsiteX937" fmla="*/ 517454 w 4531188"/>
                  <a:gd name="connsiteY937" fmla="*/ 3385038 h 3765783"/>
                  <a:gd name="connsiteX938" fmla="*/ 523321 w 4531188"/>
                  <a:gd name="connsiteY938" fmla="*/ 3367990 h 3765783"/>
                  <a:gd name="connsiteX939" fmla="*/ 531142 w 4531188"/>
                  <a:gd name="connsiteY939" fmla="*/ 3384091 h 3765783"/>
                  <a:gd name="connsiteX940" fmla="*/ 555586 w 4531188"/>
                  <a:gd name="connsiteY940" fmla="*/ 3402087 h 3765783"/>
                  <a:gd name="connsiteX941" fmla="*/ 629894 w 4531188"/>
                  <a:gd name="connsiteY941" fmla="*/ 3370831 h 3765783"/>
                  <a:gd name="connsiteX942" fmla="*/ 641628 w 4531188"/>
                  <a:gd name="connsiteY942" fmla="*/ 3357572 h 3765783"/>
                  <a:gd name="connsiteX943" fmla="*/ 653360 w 4531188"/>
                  <a:gd name="connsiteY943" fmla="*/ 3366096 h 3765783"/>
                  <a:gd name="connsiteX944" fmla="*/ 645539 w 4531188"/>
                  <a:gd name="connsiteY944" fmla="*/ 3377461 h 3765783"/>
                  <a:gd name="connsiteX945" fmla="*/ 642606 w 4531188"/>
                  <a:gd name="connsiteY945" fmla="*/ 3382197 h 3765783"/>
                  <a:gd name="connsiteX946" fmla="*/ 624028 w 4531188"/>
                  <a:gd name="connsiteY946" fmla="*/ 3412505 h 3765783"/>
                  <a:gd name="connsiteX947" fmla="*/ 611317 w 4531188"/>
                  <a:gd name="connsiteY947" fmla="*/ 3461756 h 3765783"/>
                  <a:gd name="connsiteX948" fmla="*/ 625006 w 4531188"/>
                  <a:gd name="connsiteY948" fmla="*/ 3466492 h 3765783"/>
                  <a:gd name="connsiteX949" fmla="*/ 753091 w 4531188"/>
                  <a:gd name="connsiteY949" fmla="*/ 3414399 h 3765783"/>
                  <a:gd name="connsiteX950" fmla="*/ 797089 w 4531188"/>
                  <a:gd name="connsiteY950" fmla="*/ 3388827 h 3765783"/>
                  <a:gd name="connsiteX951" fmla="*/ 761890 w 4531188"/>
                  <a:gd name="connsiteY951" fmla="*/ 3425765 h 3765783"/>
                  <a:gd name="connsiteX952" fmla="*/ 703225 w 4531188"/>
                  <a:gd name="connsiteY952" fmla="*/ 3581094 h 3765783"/>
                  <a:gd name="connsiteX953" fmla="*/ 729625 w 4531188"/>
                  <a:gd name="connsiteY953" fmla="*/ 3603825 h 3765783"/>
                  <a:gd name="connsiteX954" fmla="*/ 842065 w 4531188"/>
                  <a:gd name="connsiteY954" fmla="*/ 3530896 h 3765783"/>
                  <a:gd name="connsiteX955" fmla="*/ 859664 w 4531188"/>
                  <a:gd name="connsiteY955" fmla="*/ 3490170 h 3765783"/>
                  <a:gd name="connsiteX956" fmla="*/ 868464 w 4531188"/>
                  <a:gd name="connsiteY956" fmla="*/ 3480698 h 3765783"/>
                  <a:gd name="connsiteX957" fmla="*/ 872375 w 4531188"/>
                  <a:gd name="connsiteY957" fmla="*/ 3480698 h 3765783"/>
                  <a:gd name="connsiteX958" fmla="*/ 874331 w 4531188"/>
                  <a:gd name="connsiteY958" fmla="*/ 3483540 h 3765783"/>
                  <a:gd name="connsiteX959" fmla="*/ 873353 w 4531188"/>
                  <a:gd name="connsiteY959" fmla="*/ 3499641 h 3765783"/>
                  <a:gd name="connsiteX960" fmla="*/ 864553 w 4531188"/>
                  <a:gd name="connsiteY960" fmla="*/ 3551733 h 3765783"/>
                  <a:gd name="connsiteX961" fmla="*/ 864553 w 4531188"/>
                  <a:gd name="connsiteY961" fmla="*/ 3554575 h 3765783"/>
                  <a:gd name="connsiteX962" fmla="*/ 888019 w 4531188"/>
                  <a:gd name="connsiteY962" fmla="*/ 3628450 h 3765783"/>
                  <a:gd name="connsiteX963" fmla="*/ 905618 w 4531188"/>
                  <a:gd name="connsiteY963" fmla="*/ 3633186 h 3765783"/>
                  <a:gd name="connsiteX964" fmla="*/ 1032726 w 4531188"/>
                  <a:gd name="connsiteY964" fmla="*/ 3507218 h 3765783"/>
                  <a:gd name="connsiteX965" fmla="*/ 1047392 w 4531188"/>
                  <a:gd name="connsiteY965" fmla="*/ 3482593 h 3765783"/>
                  <a:gd name="connsiteX966" fmla="*/ 1046414 w 4531188"/>
                  <a:gd name="connsiteY966" fmla="*/ 3511006 h 3765783"/>
                  <a:gd name="connsiteX967" fmla="*/ 1068902 w 4531188"/>
                  <a:gd name="connsiteY967" fmla="*/ 3613296 h 3765783"/>
                  <a:gd name="connsiteX968" fmla="*/ 1071836 w 4531188"/>
                  <a:gd name="connsiteY968" fmla="*/ 3616138 h 3765783"/>
                  <a:gd name="connsiteX969" fmla="*/ 1069880 w 4531188"/>
                  <a:gd name="connsiteY969" fmla="*/ 3619926 h 3765783"/>
                  <a:gd name="connsiteX970" fmla="*/ 1064991 w 4531188"/>
                  <a:gd name="connsiteY970" fmla="*/ 3684331 h 3765783"/>
                  <a:gd name="connsiteX971" fmla="*/ 1092368 w 4531188"/>
                  <a:gd name="connsiteY971" fmla="*/ 3694749 h 3765783"/>
                  <a:gd name="connsiteX972" fmla="*/ 1183298 w 4531188"/>
                  <a:gd name="connsiteY972" fmla="*/ 3663495 h 3765783"/>
                  <a:gd name="connsiteX973" fmla="*/ 1186232 w 4531188"/>
                  <a:gd name="connsiteY973" fmla="*/ 3661600 h 3765783"/>
                  <a:gd name="connsiteX974" fmla="*/ 1198942 w 4531188"/>
                  <a:gd name="connsiteY974" fmla="*/ 3646446 h 3765783"/>
                  <a:gd name="connsiteX975" fmla="*/ 1222408 w 4531188"/>
                  <a:gd name="connsiteY975" fmla="*/ 3619926 h 3765783"/>
                  <a:gd name="connsiteX976" fmla="*/ 1228275 w 4531188"/>
                  <a:gd name="connsiteY976" fmla="*/ 3618979 h 3765783"/>
                  <a:gd name="connsiteX977" fmla="*/ 2250996 w 4531188"/>
                  <a:gd name="connsiteY977" fmla="*/ 2606498 h 3765783"/>
                  <a:gd name="connsiteX978" fmla="*/ 2251974 w 4531188"/>
                  <a:gd name="connsiteY978" fmla="*/ 2644384 h 3765783"/>
                  <a:gd name="connsiteX979" fmla="*/ 2256862 w 4531188"/>
                  <a:gd name="connsiteY979" fmla="*/ 2621652 h 3765783"/>
                  <a:gd name="connsiteX980" fmla="*/ 2259795 w 4531188"/>
                  <a:gd name="connsiteY980" fmla="*/ 2613128 h 3765783"/>
                  <a:gd name="connsiteX981" fmla="*/ 2250996 w 4531188"/>
                  <a:gd name="connsiteY981" fmla="*/ 2606498 h 3765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</a:cxnLst>
                <a:rect l="l" t="t" r="r" b="b"/>
                <a:pathLst>
                  <a:path w="4531188" h="3765783">
                    <a:moveTo>
                      <a:pt x="1364181" y="3765784"/>
                    </a:moveTo>
                    <a:cubicBezTo>
                      <a:pt x="1352448" y="3765784"/>
                      <a:pt x="1339737" y="3761995"/>
                      <a:pt x="1325071" y="3755365"/>
                    </a:cubicBezTo>
                    <a:cubicBezTo>
                      <a:pt x="1273251" y="3730741"/>
                      <a:pt x="1235119" y="3683384"/>
                      <a:pt x="1227297" y="3632239"/>
                    </a:cubicBezTo>
                    <a:cubicBezTo>
                      <a:pt x="1220452" y="3641710"/>
                      <a:pt x="1212630" y="3650235"/>
                      <a:pt x="1204809" y="3659706"/>
                    </a:cubicBezTo>
                    <a:cubicBezTo>
                      <a:pt x="1196009" y="3670124"/>
                      <a:pt x="1186232" y="3681489"/>
                      <a:pt x="1176454" y="3691908"/>
                    </a:cubicBezTo>
                    <a:lnTo>
                      <a:pt x="1170587" y="3687173"/>
                    </a:lnTo>
                    <a:cubicBezTo>
                      <a:pt x="1139299" y="3703274"/>
                      <a:pt x="1108990" y="3712745"/>
                      <a:pt x="1086501" y="3712745"/>
                    </a:cubicBezTo>
                    <a:cubicBezTo>
                      <a:pt x="1067925" y="3712745"/>
                      <a:pt x="1054236" y="3707062"/>
                      <a:pt x="1046414" y="3695697"/>
                    </a:cubicBezTo>
                    <a:cubicBezTo>
                      <a:pt x="1035659" y="3680543"/>
                      <a:pt x="1035659" y="3655917"/>
                      <a:pt x="1047392" y="3622768"/>
                    </a:cubicBezTo>
                    <a:cubicBezTo>
                      <a:pt x="1033704" y="3606667"/>
                      <a:pt x="1025881" y="3578253"/>
                      <a:pt x="1023926" y="3540367"/>
                    </a:cubicBezTo>
                    <a:cubicBezTo>
                      <a:pt x="988727" y="3595301"/>
                      <a:pt x="941795" y="3651181"/>
                      <a:pt x="897796" y="3651181"/>
                    </a:cubicBezTo>
                    <a:cubicBezTo>
                      <a:pt x="888997" y="3651181"/>
                      <a:pt x="880197" y="3649287"/>
                      <a:pt x="872375" y="3644551"/>
                    </a:cubicBezTo>
                    <a:cubicBezTo>
                      <a:pt x="839132" y="3625609"/>
                      <a:pt x="840110" y="3587724"/>
                      <a:pt x="842065" y="3557416"/>
                    </a:cubicBezTo>
                    <a:lnTo>
                      <a:pt x="842065" y="3554575"/>
                    </a:lnTo>
                    <a:cubicBezTo>
                      <a:pt x="842065" y="3551733"/>
                      <a:pt x="842065" y="3548892"/>
                      <a:pt x="843043" y="3546997"/>
                    </a:cubicBezTo>
                    <a:cubicBezTo>
                      <a:pt x="822510" y="3569729"/>
                      <a:pt x="763846" y="3621821"/>
                      <a:pt x="721803" y="3621821"/>
                    </a:cubicBezTo>
                    <a:cubicBezTo>
                      <a:pt x="708114" y="3621821"/>
                      <a:pt x="689537" y="3616138"/>
                      <a:pt x="681715" y="3589618"/>
                    </a:cubicBezTo>
                    <a:cubicBezTo>
                      <a:pt x="665093" y="3536579"/>
                      <a:pt x="688559" y="3488275"/>
                      <a:pt x="717892" y="3451337"/>
                    </a:cubicBezTo>
                    <a:cubicBezTo>
                      <a:pt x="685626" y="3467439"/>
                      <a:pt x="645539" y="3485434"/>
                      <a:pt x="618162" y="3485434"/>
                    </a:cubicBezTo>
                    <a:cubicBezTo>
                      <a:pt x="605451" y="3485434"/>
                      <a:pt x="596651" y="3481646"/>
                      <a:pt x="591762" y="3474068"/>
                    </a:cubicBezTo>
                    <a:cubicBezTo>
                      <a:pt x="583940" y="3461756"/>
                      <a:pt x="587851" y="3440919"/>
                      <a:pt x="603496" y="3410611"/>
                    </a:cubicBezTo>
                    <a:cubicBezTo>
                      <a:pt x="604473" y="3407769"/>
                      <a:pt x="606429" y="3404928"/>
                      <a:pt x="607407" y="3403034"/>
                    </a:cubicBezTo>
                    <a:cubicBezTo>
                      <a:pt x="589807" y="3413452"/>
                      <a:pt x="571230" y="3421029"/>
                      <a:pt x="548741" y="3421976"/>
                    </a:cubicBezTo>
                    <a:cubicBezTo>
                      <a:pt x="548741" y="3421976"/>
                      <a:pt x="548741" y="3421976"/>
                      <a:pt x="548741" y="3421976"/>
                    </a:cubicBezTo>
                    <a:cubicBezTo>
                      <a:pt x="536031" y="3421976"/>
                      <a:pt x="526254" y="3417241"/>
                      <a:pt x="518432" y="3408717"/>
                    </a:cubicBezTo>
                    <a:cubicBezTo>
                      <a:pt x="501810" y="3447549"/>
                      <a:pt x="473455" y="3458914"/>
                      <a:pt x="437279" y="3440919"/>
                    </a:cubicBezTo>
                    <a:cubicBezTo>
                      <a:pt x="394258" y="3419135"/>
                      <a:pt x="374703" y="3362307"/>
                      <a:pt x="370792" y="3312109"/>
                    </a:cubicBezTo>
                    <a:cubicBezTo>
                      <a:pt x="366881" y="3314004"/>
                      <a:pt x="363948" y="3315898"/>
                      <a:pt x="360037" y="3316845"/>
                    </a:cubicBezTo>
                    <a:cubicBezTo>
                      <a:pt x="327772" y="3329158"/>
                      <a:pt x="303328" y="3323475"/>
                      <a:pt x="292573" y="3302638"/>
                    </a:cubicBezTo>
                    <a:cubicBezTo>
                      <a:pt x="277906" y="3273277"/>
                      <a:pt x="292573" y="3219291"/>
                      <a:pt x="314083" y="3191824"/>
                    </a:cubicBezTo>
                    <a:cubicBezTo>
                      <a:pt x="320927" y="3183300"/>
                      <a:pt x="327772" y="3173829"/>
                      <a:pt x="334616" y="3165305"/>
                    </a:cubicBezTo>
                    <a:cubicBezTo>
                      <a:pt x="315060" y="3173829"/>
                      <a:pt x="259329" y="3198454"/>
                      <a:pt x="214353" y="3198454"/>
                    </a:cubicBezTo>
                    <a:cubicBezTo>
                      <a:pt x="201642" y="3198454"/>
                      <a:pt x="190887" y="3196560"/>
                      <a:pt x="182087" y="3192771"/>
                    </a:cubicBezTo>
                    <a:cubicBezTo>
                      <a:pt x="162532" y="3184247"/>
                      <a:pt x="151777" y="3172881"/>
                      <a:pt x="149822" y="3158675"/>
                    </a:cubicBezTo>
                    <a:cubicBezTo>
                      <a:pt x="147866" y="3146362"/>
                      <a:pt x="153733" y="3133102"/>
                      <a:pt x="165466" y="3117948"/>
                    </a:cubicBezTo>
                    <a:cubicBezTo>
                      <a:pt x="119511" y="3129314"/>
                      <a:pt x="90180" y="3127419"/>
                      <a:pt x="77468" y="3110371"/>
                    </a:cubicBezTo>
                    <a:cubicBezTo>
                      <a:pt x="69647" y="3100900"/>
                      <a:pt x="68669" y="3086693"/>
                      <a:pt x="73557" y="3068697"/>
                    </a:cubicBezTo>
                    <a:cubicBezTo>
                      <a:pt x="84313" y="3032706"/>
                      <a:pt x="103868" y="3002398"/>
                      <a:pt x="135156" y="2978720"/>
                    </a:cubicBezTo>
                    <a:cubicBezTo>
                      <a:pt x="143955" y="2972090"/>
                      <a:pt x="151777" y="2964513"/>
                      <a:pt x="160577" y="2957883"/>
                    </a:cubicBezTo>
                    <a:cubicBezTo>
                      <a:pt x="164488" y="2955042"/>
                      <a:pt x="167421" y="2952201"/>
                      <a:pt x="171332" y="2949359"/>
                    </a:cubicBezTo>
                    <a:cubicBezTo>
                      <a:pt x="153733" y="2948412"/>
                      <a:pt x="145911" y="2941782"/>
                      <a:pt x="142000" y="2935152"/>
                    </a:cubicBezTo>
                    <a:cubicBezTo>
                      <a:pt x="136134" y="2925681"/>
                      <a:pt x="137111" y="2911474"/>
                      <a:pt x="144933" y="2894426"/>
                    </a:cubicBezTo>
                    <a:cubicBezTo>
                      <a:pt x="107779" y="2890637"/>
                      <a:pt x="94091" y="2870747"/>
                      <a:pt x="89202" y="2852752"/>
                    </a:cubicBezTo>
                    <a:cubicBezTo>
                      <a:pt x="81379" y="2826232"/>
                      <a:pt x="103868" y="2802554"/>
                      <a:pt x="122445" y="2787400"/>
                    </a:cubicBezTo>
                    <a:cubicBezTo>
                      <a:pt x="82357" y="2785506"/>
                      <a:pt x="52048" y="2774140"/>
                      <a:pt x="30537" y="2753303"/>
                    </a:cubicBezTo>
                    <a:cubicBezTo>
                      <a:pt x="9027" y="2731519"/>
                      <a:pt x="-1729" y="2700264"/>
                      <a:pt x="226" y="2659538"/>
                    </a:cubicBezTo>
                    <a:cubicBezTo>
                      <a:pt x="5115" y="2535464"/>
                      <a:pt x="139067" y="2449275"/>
                      <a:pt x="230974" y="2405707"/>
                    </a:cubicBezTo>
                    <a:cubicBezTo>
                      <a:pt x="181110" y="2393394"/>
                      <a:pt x="155688" y="2370664"/>
                      <a:pt x="155688" y="2339408"/>
                    </a:cubicBezTo>
                    <a:cubicBezTo>
                      <a:pt x="155688" y="2314783"/>
                      <a:pt x="178177" y="2295840"/>
                      <a:pt x="224130" y="2284475"/>
                    </a:cubicBezTo>
                    <a:cubicBezTo>
                      <a:pt x="177199" y="2275951"/>
                      <a:pt x="134178" y="2262691"/>
                      <a:pt x="119511" y="2237118"/>
                    </a:cubicBezTo>
                    <a:cubicBezTo>
                      <a:pt x="112667" y="2225753"/>
                      <a:pt x="112667" y="2213440"/>
                      <a:pt x="118534" y="2200180"/>
                    </a:cubicBezTo>
                    <a:cubicBezTo>
                      <a:pt x="137111" y="2155665"/>
                      <a:pt x="193820" y="2143353"/>
                      <a:pt x="239774" y="2132934"/>
                    </a:cubicBezTo>
                    <a:lnTo>
                      <a:pt x="250530" y="2130093"/>
                    </a:lnTo>
                    <a:cubicBezTo>
                      <a:pt x="300395" y="2118727"/>
                      <a:pt x="351237" y="2112097"/>
                      <a:pt x="400125" y="2106415"/>
                    </a:cubicBezTo>
                    <a:cubicBezTo>
                      <a:pt x="291595" y="2085578"/>
                      <a:pt x="180132" y="2056217"/>
                      <a:pt x="160577" y="2010754"/>
                    </a:cubicBezTo>
                    <a:cubicBezTo>
                      <a:pt x="154710" y="1997495"/>
                      <a:pt x="156666" y="1983288"/>
                      <a:pt x="167421" y="1970028"/>
                    </a:cubicBezTo>
                    <a:cubicBezTo>
                      <a:pt x="218264" y="1898993"/>
                      <a:pt x="306261" y="1864897"/>
                      <a:pt x="437279" y="1864897"/>
                    </a:cubicBezTo>
                    <a:cubicBezTo>
                      <a:pt x="452923" y="1864897"/>
                      <a:pt x="469544" y="1865844"/>
                      <a:pt x="486166" y="1865844"/>
                    </a:cubicBezTo>
                    <a:cubicBezTo>
                      <a:pt x="426523" y="1838377"/>
                      <a:pt x="392302" y="1811857"/>
                      <a:pt x="384480" y="1786285"/>
                    </a:cubicBezTo>
                    <a:cubicBezTo>
                      <a:pt x="380570" y="1773972"/>
                      <a:pt x="382525" y="1761660"/>
                      <a:pt x="390347" y="1750294"/>
                    </a:cubicBezTo>
                    <a:cubicBezTo>
                      <a:pt x="413813" y="1716198"/>
                      <a:pt x="472477" y="1704832"/>
                      <a:pt x="518432" y="1704832"/>
                    </a:cubicBezTo>
                    <a:cubicBezTo>
                      <a:pt x="523321" y="1704832"/>
                      <a:pt x="529187" y="1704832"/>
                      <a:pt x="533098" y="1705779"/>
                    </a:cubicBezTo>
                    <a:cubicBezTo>
                      <a:pt x="583940" y="1709567"/>
                      <a:pt x="627939" y="1722827"/>
                      <a:pt x="669004" y="1738928"/>
                    </a:cubicBezTo>
                    <a:cubicBezTo>
                      <a:pt x="651405" y="1716198"/>
                      <a:pt x="635761" y="1692519"/>
                      <a:pt x="623050" y="1669788"/>
                    </a:cubicBezTo>
                    <a:lnTo>
                      <a:pt x="622072" y="1666947"/>
                    </a:lnTo>
                    <a:cubicBezTo>
                      <a:pt x="608384" y="1642321"/>
                      <a:pt x="596651" y="1622432"/>
                      <a:pt x="622072" y="1592124"/>
                    </a:cubicBezTo>
                    <a:cubicBezTo>
                      <a:pt x="633806" y="1578864"/>
                      <a:pt x="646516" y="1575075"/>
                      <a:pt x="658249" y="1580758"/>
                    </a:cubicBezTo>
                    <a:cubicBezTo>
                      <a:pt x="666071" y="1584546"/>
                      <a:pt x="672915" y="1588335"/>
                      <a:pt x="680738" y="1592124"/>
                    </a:cubicBezTo>
                    <a:lnTo>
                      <a:pt x="681715" y="1592124"/>
                    </a:lnTo>
                    <a:cubicBezTo>
                      <a:pt x="680738" y="1590229"/>
                      <a:pt x="680738" y="1588335"/>
                      <a:pt x="679760" y="1586441"/>
                    </a:cubicBezTo>
                    <a:cubicBezTo>
                      <a:pt x="677804" y="1579811"/>
                      <a:pt x="675849" y="1573181"/>
                      <a:pt x="672915" y="1564657"/>
                    </a:cubicBezTo>
                    <a:cubicBezTo>
                      <a:pt x="658249" y="1515406"/>
                      <a:pt x="634783" y="1441530"/>
                      <a:pt x="676827" y="1400803"/>
                    </a:cubicBezTo>
                    <a:cubicBezTo>
                      <a:pt x="689537" y="1388491"/>
                      <a:pt x="707136" y="1381861"/>
                      <a:pt x="729625" y="1381861"/>
                    </a:cubicBezTo>
                    <a:cubicBezTo>
                      <a:pt x="759935" y="1381861"/>
                      <a:pt x="794156" y="1393227"/>
                      <a:pt x="820555" y="1404592"/>
                    </a:cubicBezTo>
                    <a:cubicBezTo>
                      <a:pt x="817621" y="1391332"/>
                      <a:pt x="816644" y="1377125"/>
                      <a:pt x="816644" y="1361971"/>
                    </a:cubicBezTo>
                    <a:cubicBezTo>
                      <a:pt x="821532" y="1237897"/>
                      <a:pt x="955484" y="1151708"/>
                      <a:pt x="1047392" y="1108141"/>
                    </a:cubicBezTo>
                    <a:cubicBezTo>
                      <a:pt x="997527" y="1095828"/>
                      <a:pt x="972105" y="1073097"/>
                      <a:pt x="972105" y="1041842"/>
                    </a:cubicBezTo>
                    <a:cubicBezTo>
                      <a:pt x="972105" y="1017216"/>
                      <a:pt x="994594" y="998274"/>
                      <a:pt x="1040548" y="986908"/>
                    </a:cubicBezTo>
                    <a:cubicBezTo>
                      <a:pt x="993616" y="978384"/>
                      <a:pt x="950595" y="965124"/>
                      <a:pt x="935929" y="939552"/>
                    </a:cubicBezTo>
                    <a:cubicBezTo>
                      <a:pt x="929084" y="928186"/>
                      <a:pt x="929084" y="915874"/>
                      <a:pt x="934951" y="902614"/>
                    </a:cubicBezTo>
                    <a:cubicBezTo>
                      <a:pt x="954506" y="858099"/>
                      <a:pt x="1010237" y="845786"/>
                      <a:pt x="1056191" y="835367"/>
                    </a:cubicBezTo>
                    <a:lnTo>
                      <a:pt x="1066947" y="832526"/>
                    </a:lnTo>
                    <a:cubicBezTo>
                      <a:pt x="1116812" y="821161"/>
                      <a:pt x="1167654" y="814531"/>
                      <a:pt x="1216541" y="808848"/>
                    </a:cubicBezTo>
                    <a:cubicBezTo>
                      <a:pt x="1108012" y="788011"/>
                      <a:pt x="996549" y="758650"/>
                      <a:pt x="976994" y="713188"/>
                    </a:cubicBezTo>
                    <a:cubicBezTo>
                      <a:pt x="971127" y="699928"/>
                      <a:pt x="973083" y="685721"/>
                      <a:pt x="983838" y="672462"/>
                    </a:cubicBezTo>
                    <a:cubicBezTo>
                      <a:pt x="1034681" y="601427"/>
                      <a:pt x="1122678" y="567330"/>
                      <a:pt x="1253696" y="567330"/>
                    </a:cubicBezTo>
                    <a:cubicBezTo>
                      <a:pt x="1269340" y="567330"/>
                      <a:pt x="1285961" y="568277"/>
                      <a:pt x="1302583" y="569224"/>
                    </a:cubicBezTo>
                    <a:cubicBezTo>
                      <a:pt x="1242941" y="541758"/>
                      <a:pt x="1208719" y="515238"/>
                      <a:pt x="1200898" y="489666"/>
                    </a:cubicBezTo>
                    <a:cubicBezTo>
                      <a:pt x="1196987" y="477353"/>
                      <a:pt x="1198942" y="465040"/>
                      <a:pt x="1206764" y="453675"/>
                    </a:cubicBezTo>
                    <a:cubicBezTo>
                      <a:pt x="1230230" y="420525"/>
                      <a:pt x="1288894" y="408212"/>
                      <a:pt x="1334848" y="408212"/>
                    </a:cubicBezTo>
                    <a:cubicBezTo>
                      <a:pt x="1339737" y="408212"/>
                      <a:pt x="1345604" y="408212"/>
                      <a:pt x="1349515" y="409160"/>
                    </a:cubicBezTo>
                    <a:cubicBezTo>
                      <a:pt x="1400358" y="412948"/>
                      <a:pt x="1444356" y="426208"/>
                      <a:pt x="1485421" y="442309"/>
                    </a:cubicBezTo>
                    <a:cubicBezTo>
                      <a:pt x="1467822" y="419578"/>
                      <a:pt x="1452178" y="395900"/>
                      <a:pt x="1439467" y="373169"/>
                    </a:cubicBezTo>
                    <a:lnTo>
                      <a:pt x="1438490" y="370327"/>
                    </a:lnTo>
                    <a:cubicBezTo>
                      <a:pt x="1424802" y="344755"/>
                      <a:pt x="1413068" y="325812"/>
                      <a:pt x="1438490" y="295504"/>
                    </a:cubicBezTo>
                    <a:cubicBezTo>
                      <a:pt x="1449245" y="282244"/>
                      <a:pt x="1462934" y="278456"/>
                      <a:pt x="1474666" y="284139"/>
                    </a:cubicBezTo>
                    <a:cubicBezTo>
                      <a:pt x="1482488" y="287927"/>
                      <a:pt x="1489332" y="291716"/>
                      <a:pt x="1497154" y="295504"/>
                    </a:cubicBezTo>
                    <a:lnTo>
                      <a:pt x="1498132" y="295504"/>
                    </a:lnTo>
                    <a:cubicBezTo>
                      <a:pt x="1497154" y="293610"/>
                      <a:pt x="1497154" y="291716"/>
                      <a:pt x="1496176" y="289821"/>
                    </a:cubicBezTo>
                    <a:cubicBezTo>
                      <a:pt x="1494221" y="283192"/>
                      <a:pt x="1492265" y="276562"/>
                      <a:pt x="1489332" y="268037"/>
                    </a:cubicBezTo>
                    <a:cubicBezTo>
                      <a:pt x="1474666" y="218787"/>
                      <a:pt x="1451200" y="144911"/>
                      <a:pt x="1493243" y="104184"/>
                    </a:cubicBezTo>
                    <a:cubicBezTo>
                      <a:pt x="1505954" y="91871"/>
                      <a:pt x="1523553" y="85242"/>
                      <a:pt x="1546042" y="85242"/>
                    </a:cubicBezTo>
                    <a:cubicBezTo>
                      <a:pt x="1591018" y="85242"/>
                      <a:pt x="1645771" y="110814"/>
                      <a:pt x="1680970" y="127862"/>
                    </a:cubicBezTo>
                    <a:cubicBezTo>
                      <a:pt x="1689770" y="132598"/>
                      <a:pt x="1697592" y="135439"/>
                      <a:pt x="1703459" y="138281"/>
                    </a:cubicBezTo>
                    <a:cubicBezTo>
                      <a:pt x="1730835" y="149646"/>
                      <a:pt x="1756257" y="164800"/>
                      <a:pt x="1783634" y="185637"/>
                    </a:cubicBezTo>
                    <a:cubicBezTo>
                      <a:pt x="1778745" y="172377"/>
                      <a:pt x="1775812" y="159117"/>
                      <a:pt x="1772878" y="145858"/>
                    </a:cubicBezTo>
                    <a:cubicBezTo>
                      <a:pt x="1771901" y="140175"/>
                      <a:pt x="1769945" y="133545"/>
                      <a:pt x="1767989" y="125021"/>
                    </a:cubicBezTo>
                    <a:cubicBezTo>
                      <a:pt x="1757234" y="88083"/>
                      <a:pt x="1740613" y="31255"/>
                      <a:pt x="1780701" y="5683"/>
                    </a:cubicBezTo>
                    <a:cubicBezTo>
                      <a:pt x="1787545" y="1894"/>
                      <a:pt x="1794389" y="0"/>
                      <a:pt x="1802210" y="0"/>
                    </a:cubicBezTo>
                    <a:cubicBezTo>
                      <a:pt x="1835454" y="0"/>
                      <a:pt x="1873586" y="36938"/>
                      <a:pt x="1892163" y="54933"/>
                    </a:cubicBezTo>
                    <a:lnTo>
                      <a:pt x="1897052" y="59669"/>
                    </a:lnTo>
                    <a:cubicBezTo>
                      <a:pt x="1920518" y="81453"/>
                      <a:pt x="1942028" y="103237"/>
                      <a:pt x="1961583" y="124074"/>
                    </a:cubicBezTo>
                    <a:cubicBezTo>
                      <a:pt x="1954739" y="95660"/>
                      <a:pt x="1954739" y="73876"/>
                      <a:pt x="1963538" y="58722"/>
                    </a:cubicBezTo>
                    <a:cubicBezTo>
                      <a:pt x="1970383" y="47356"/>
                      <a:pt x="1981138" y="39779"/>
                      <a:pt x="1996782" y="35991"/>
                    </a:cubicBezTo>
                    <a:cubicBezTo>
                      <a:pt x="1999715" y="35044"/>
                      <a:pt x="2002648" y="35044"/>
                      <a:pt x="2005581" y="35044"/>
                    </a:cubicBezTo>
                    <a:cubicBezTo>
                      <a:pt x="2064246" y="35044"/>
                      <a:pt x="2154199" y="139228"/>
                      <a:pt x="2169843" y="160065"/>
                    </a:cubicBezTo>
                    <a:cubicBezTo>
                      <a:pt x="2172776" y="163853"/>
                      <a:pt x="2175709" y="168589"/>
                      <a:pt x="2179620" y="173325"/>
                    </a:cubicBezTo>
                    <a:cubicBezTo>
                      <a:pt x="2206020" y="140175"/>
                      <a:pt x="2244152" y="125021"/>
                      <a:pt x="2276417" y="135439"/>
                    </a:cubicBezTo>
                    <a:cubicBezTo>
                      <a:pt x="2291083" y="140175"/>
                      <a:pt x="2301838" y="148699"/>
                      <a:pt x="2307705" y="161959"/>
                    </a:cubicBezTo>
                    <a:cubicBezTo>
                      <a:pt x="2320416" y="189426"/>
                      <a:pt x="2314549" y="237729"/>
                      <a:pt x="2288150" y="305923"/>
                    </a:cubicBezTo>
                    <a:cubicBezTo>
                      <a:pt x="2312593" y="275614"/>
                      <a:pt x="2338993" y="246253"/>
                      <a:pt x="2372236" y="222575"/>
                    </a:cubicBezTo>
                    <a:cubicBezTo>
                      <a:pt x="2382991" y="214998"/>
                      <a:pt x="2399613" y="219734"/>
                      <a:pt x="2403524" y="231099"/>
                    </a:cubicBezTo>
                    <a:cubicBezTo>
                      <a:pt x="2410368" y="251936"/>
                      <a:pt x="2409391" y="281297"/>
                      <a:pt x="2401569" y="322971"/>
                    </a:cubicBezTo>
                    <a:cubicBezTo>
                      <a:pt x="2429923" y="322024"/>
                      <a:pt x="2458278" y="345702"/>
                      <a:pt x="2485655" y="394953"/>
                    </a:cubicBezTo>
                    <a:lnTo>
                      <a:pt x="2486632" y="396847"/>
                    </a:lnTo>
                    <a:cubicBezTo>
                      <a:pt x="2490543" y="412001"/>
                      <a:pt x="2494454" y="424314"/>
                      <a:pt x="2499343" y="437573"/>
                    </a:cubicBezTo>
                    <a:cubicBezTo>
                      <a:pt x="2503254" y="422419"/>
                      <a:pt x="2506187" y="407265"/>
                      <a:pt x="2510098" y="392111"/>
                    </a:cubicBezTo>
                    <a:cubicBezTo>
                      <a:pt x="2515965" y="365592"/>
                      <a:pt x="2520854" y="338125"/>
                      <a:pt x="2532586" y="312552"/>
                    </a:cubicBezTo>
                    <a:lnTo>
                      <a:pt x="2536497" y="304028"/>
                    </a:lnTo>
                    <a:lnTo>
                      <a:pt x="2544319" y="309711"/>
                    </a:lnTo>
                    <a:cubicBezTo>
                      <a:pt x="2579518" y="334336"/>
                      <a:pt x="2591251" y="377904"/>
                      <a:pt x="2601029" y="415789"/>
                    </a:cubicBezTo>
                    <a:cubicBezTo>
                      <a:pt x="2602984" y="422419"/>
                      <a:pt x="2603962" y="428102"/>
                      <a:pt x="2605917" y="433785"/>
                    </a:cubicBezTo>
                    <a:cubicBezTo>
                      <a:pt x="2609828" y="413895"/>
                      <a:pt x="2610806" y="394953"/>
                      <a:pt x="2610806" y="374116"/>
                    </a:cubicBezTo>
                    <a:cubicBezTo>
                      <a:pt x="2610806" y="358015"/>
                      <a:pt x="2610806" y="340966"/>
                      <a:pt x="2613739" y="324865"/>
                    </a:cubicBezTo>
                    <a:cubicBezTo>
                      <a:pt x="2614717" y="322024"/>
                      <a:pt x="2614717" y="319182"/>
                      <a:pt x="2614717" y="317288"/>
                    </a:cubicBezTo>
                    <a:lnTo>
                      <a:pt x="2617650" y="304028"/>
                    </a:lnTo>
                    <a:lnTo>
                      <a:pt x="2627427" y="314447"/>
                    </a:lnTo>
                    <a:cubicBezTo>
                      <a:pt x="2634272" y="321077"/>
                      <a:pt x="2640138" y="328654"/>
                      <a:pt x="2643072" y="333389"/>
                    </a:cubicBezTo>
                    <a:cubicBezTo>
                      <a:pt x="2653827" y="348543"/>
                      <a:pt x="2661648" y="364644"/>
                      <a:pt x="2667515" y="378852"/>
                    </a:cubicBezTo>
                    <a:cubicBezTo>
                      <a:pt x="2675337" y="323918"/>
                      <a:pt x="2693914" y="274667"/>
                      <a:pt x="2721291" y="233941"/>
                    </a:cubicBezTo>
                    <a:lnTo>
                      <a:pt x="2728135" y="223522"/>
                    </a:lnTo>
                    <a:lnTo>
                      <a:pt x="2734002" y="225417"/>
                    </a:lnTo>
                    <a:cubicBezTo>
                      <a:pt x="2781911" y="245306"/>
                      <a:pt x="2776045" y="303081"/>
                      <a:pt x="2770178" y="348543"/>
                    </a:cubicBezTo>
                    <a:cubicBezTo>
                      <a:pt x="2768223" y="360856"/>
                      <a:pt x="2767245" y="372221"/>
                      <a:pt x="2767245" y="381693"/>
                    </a:cubicBezTo>
                    <a:cubicBezTo>
                      <a:pt x="2773111" y="376010"/>
                      <a:pt x="2780933" y="368433"/>
                      <a:pt x="2788755" y="360856"/>
                    </a:cubicBezTo>
                    <a:cubicBezTo>
                      <a:pt x="2806355" y="343808"/>
                      <a:pt x="2823954" y="325812"/>
                      <a:pt x="2847420" y="316341"/>
                    </a:cubicBezTo>
                    <a:cubicBezTo>
                      <a:pt x="2860130" y="311605"/>
                      <a:pt x="2871864" y="313500"/>
                      <a:pt x="2879686" y="322971"/>
                    </a:cubicBezTo>
                    <a:cubicBezTo>
                      <a:pt x="2899240" y="343808"/>
                      <a:pt x="2898263" y="394953"/>
                      <a:pt x="2897285" y="407265"/>
                    </a:cubicBezTo>
                    <a:cubicBezTo>
                      <a:pt x="2892396" y="448939"/>
                      <a:pt x="2879686" y="487771"/>
                      <a:pt x="2866975" y="525656"/>
                    </a:cubicBezTo>
                    <a:cubicBezTo>
                      <a:pt x="2863064" y="537969"/>
                      <a:pt x="2859153" y="550282"/>
                      <a:pt x="2855242" y="563542"/>
                    </a:cubicBezTo>
                    <a:cubicBezTo>
                      <a:pt x="2872842" y="551229"/>
                      <a:pt x="2888485" y="536075"/>
                      <a:pt x="2904129" y="520921"/>
                    </a:cubicBezTo>
                    <a:cubicBezTo>
                      <a:pt x="2919773" y="505767"/>
                      <a:pt x="2935417" y="490613"/>
                      <a:pt x="2953995" y="478300"/>
                    </a:cubicBezTo>
                    <a:cubicBezTo>
                      <a:pt x="2968660" y="467882"/>
                      <a:pt x="2989193" y="456516"/>
                      <a:pt x="3007770" y="456516"/>
                    </a:cubicBezTo>
                    <a:cubicBezTo>
                      <a:pt x="3017547" y="456516"/>
                      <a:pt x="3026347" y="459357"/>
                      <a:pt x="3034170" y="465987"/>
                    </a:cubicBezTo>
                    <a:cubicBezTo>
                      <a:pt x="3053724" y="483036"/>
                      <a:pt x="3060568" y="509555"/>
                      <a:pt x="3051769" y="538916"/>
                    </a:cubicBezTo>
                    <a:cubicBezTo>
                      <a:pt x="3042969" y="569224"/>
                      <a:pt x="3027325" y="599533"/>
                      <a:pt x="3004837" y="631735"/>
                    </a:cubicBezTo>
                    <a:cubicBezTo>
                      <a:pt x="3021458" y="637417"/>
                      <a:pt x="3037103" y="644995"/>
                      <a:pt x="3048835" y="650678"/>
                    </a:cubicBezTo>
                    <a:cubicBezTo>
                      <a:pt x="3054702" y="653519"/>
                      <a:pt x="3059590" y="655413"/>
                      <a:pt x="3062524" y="657307"/>
                    </a:cubicBezTo>
                    <a:cubicBezTo>
                      <a:pt x="3078168" y="663937"/>
                      <a:pt x="3091856" y="671514"/>
                      <a:pt x="3106523" y="682880"/>
                    </a:cubicBezTo>
                    <a:cubicBezTo>
                      <a:pt x="3104567" y="677197"/>
                      <a:pt x="3103589" y="671514"/>
                      <a:pt x="3102611" y="665832"/>
                    </a:cubicBezTo>
                    <a:cubicBezTo>
                      <a:pt x="3101633" y="662043"/>
                      <a:pt x="3100656" y="658254"/>
                      <a:pt x="3099678" y="652572"/>
                    </a:cubicBezTo>
                    <a:cubicBezTo>
                      <a:pt x="3092834" y="627946"/>
                      <a:pt x="3082079" y="591008"/>
                      <a:pt x="3108478" y="573960"/>
                    </a:cubicBezTo>
                    <a:cubicBezTo>
                      <a:pt x="3113367" y="571119"/>
                      <a:pt x="3118256" y="569224"/>
                      <a:pt x="3124122" y="569224"/>
                    </a:cubicBezTo>
                    <a:cubicBezTo>
                      <a:pt x="3146610" y="569224"/>
                      <a:pt x="3170076" y="591956"/>
                      <a:pt x="3182786" y="604268"/>
                    </a:cubicBezTo>
                    <a:lnTo>
                      <a:pt x="3185720" y="607109"/>
                    </a:lnTo>
                    <a:cubicBezTo>
                      <a:pt x="3198431" y="618475"/>
                      <a:pt x="3209186" y="629841"/>
                      <a:pt x="3219941" y="641206"/>
                    </a:cubicBezTo>
                    <a:cubicBezTo>
                      <a:pt x="3217007" y="626999"/>
                      <a:pt x="3218963" y="615634"/>
                      <a:pt x="3223852" y="607109"/>
                    </a:cubicBezTo>
                    <a:cubicBezTo>
                      <a:pt x="3228741" y="598585"/>
                      <a:pt x="3236563" y="593850"/>
                      <a:pt x="3246340" y="591956"/>
                    </a:cubicBezTo>
                    <a:cubicBezTo>
                      <a:pt x="3248295" y="591956"/>
                      <a:pt x="3250251" y="591008"/>
                      <a:pt x="3253184" y="591008"/>
                    </a:cubicBezTo>
                    <a:cubicBezTo>
                      <a:pt x="3291316" y="591008"/>
                      <a:pt x="3347048" y="655413"/>
                      <a:pt x="3358781" y="671514"/>
                    </a:cubicBezTo>
                    <a:cubicBezTo>
                      <a:pt x="3359758" y="673408"/>
                      <a:pt x="3361714" y="675303"/>
                      <a:pt x="3362692" y="676250"/>
                    </a:cubicBezTo>
                    <a:cubicBezTo>
                      <a:pt x="3380291" y="656360"/>
                      <a:pt x="3403757" y="647836"/>
                      <a:pt x="3425268" y="654466"/>
                    </a:cubicBezTo>
                    <a:cubicBezTo>
                      <a:pt x="3435045" y="657307"/>
                      <a:pt x="3442867" y="663937"/>
                      <a:pt x="3446777" y="672462"/>
                    </a:cubicBezTo>
                    <a:cubicBezTo>
                      <a:pt x="3454599" y="689510"/>
                      <a:pt x="3452644" y="714135"/>
                      <a:pt x="3439933" y="751073"/>
                    </a:cubicBezTo>
                    <a:cubicBezTo>
                      <a:pt x="3452644" y="735919"/>
                      <a:pt x="3466333" y="721712"/>
                      <a:pt x="3483932" y="710346"/>
                    </a:cubicBezTo>
                    <a:cubicBezTo>
                      <a:pt x="3492731" y="704664"/>
                      <a:pt x="3505443" y="708452"/>
                      <a:pt x="3507398" y="716976"/>
                    </a:cubicBezTo>
                    <a:cubicBezTo>
                      <a:pt x="3511309" y="730236"/>
                      <a:pt x="3511309" y="748232"/>
                      <a:pt x="3506420" y="772857"/>
                    </a:cubicBezTo>
                    <a:cubicBezTo>
                      <a:pt x="3524019" y="773804"/>
                      <a:pt x="3541619" y="789905"/>
                      <a:pt x="3558241" y="819266"/>
                    </a:cubicBezTo>
                    <a:lnTo>
                      <a:pt x="3559218" y="821161"/>
                    </a:lnTo>
                    <a:cubicBezTo>
                      <a:pt x="3561174" y="826843"/>
                      <a:pt x="3562151" y="832526"/>
                      <a:pt x="3564107" y="838209"/>
                    </a:cubicBezTo>
                    <a:cubicBezTo>
                      <a:pt x="3566062" y="831579"/>
                      <a:pt x="3567040" y="824949"/>
                      <a:pt x="3568995" y="818319"/>
                    </a:cubicBezTo>
                    <a:cubicBezTo>
                      <a:pt x="3571929" y="801271"/>
                      <a:pt x="3575840" y="784223"/>
                      <a:pt x="3582685" y="767174"/>
                    </a:cubicBezTo>
                    <a:lnTo>
                      <a:pt x="3586595" y="758650"/>
                    </a:lnTo>
                    <a:lnTo>
                      <a:pt x="3594417" y="764333"/>
                    </a:lnTo>
                    <a:cubicBezTo>
                      <a:pt x="3616905" y="780434"/>
                      <a:pt x="3624728" y="807901"/>
                      <a:pt x="3631572" y="832526"/>
                    </a:cubicBezTo>
                    <a:cubicBezTo>
                      <a:pt x="3632549" y="824002"/>
                      <a:pt x="3632549" y="816425"/>
                      <a:pt x="3632549" y="807901"/>
                    </a:cubicBezTo>
                    <a:cubicBezTo>
                      <a:pt x="3632549" y="797482"/>
                      <a:pt x="3632549" y="787064"/>
                      <a:pt x="3634505" y="775699"/>
                    </a:cubicBezTo>
                    <a:cubicBezTo>
                      <a:pt x="3634505" y="773804"/>
                      <a:pt x="3634505" y="771910"/>
                      <a:pt x="3635482" y="770963"/>
                    </a:cubicBezTo>
                    <a:lnTo>
                      <a:pt x="3638416" y="757703"/>
                    </a:lnTo>
                    <a:lnTo>
                      <a:pt x="3648193" y="768121"/>
                    </a:lnTo>
                    <a:cubicBezTo>
                      <a:pt x="3652104" y="772857"/>
                      <a:pt x="3656015" y="777593"/>
                      <a:pt x="3657971" y="780434"/>
                    </a:cubicBezTo>
                    <a:cubicBezTo>
                      <a:pt x="3662860" y="788011"/>
                      <a:pt x="3666770" y="794641"/>
                      <a:pt x="3669704" y="801271"/>
                    </a:cubicBezTo>
                    <a:cubicBezTo>
                      <a:pt x="3675570" y="770016"/>
                      <a:pt x="3686325" y="740655"/>
                      <a:pt x="3702947" y="716976"/>
                    </a:cubicBezTo>
                    <a:lnTo>
                      <a:pt x="3708813" y="708452"/>
                    </a:lnTo>
                    <a:lnTo>
                      <a:pt x="3714680" y="710346"/>
                    </a:lnTo>
                    <a:cubicBezTo>
                      <a:pt x="3746946" y="723606"/>
                      <a:pt x="3743035" y="761491"/>
                      <a:pt x="3739124" y="791800"/>
                    </a:cubicBezTo>
                    <a:cubicBezTo>
                      <a:pt x="3738146" y="796535"/>
                      <a:pt x="3738146" y="801271"/>
                      <a:pt x="3737168" y="806007"/>
                    </a:cubicBezTo>
                    <a:cubicBezTo>
                      <a:pt x="3740101" y="803165"/>
                      <a:pt x="3743035" y="800324"/>
                      <a:pt x="3744990" y="797482"/>
                    </a:cubicBezTo>
                    <a:cubicBezTo>
                      <a:pt x="3756723" y="786117"/>
                      <a:pt x="3767478" y="774751"/>
                      <a:pt x="3783122" y="769069"/>
                    </a:cubicBezTo>
                    <a:cubicBezTo>
                      <a:pt x="3791922" y="765280"/>
                      <a:pt x="3800721" y="767174"/>
                      <a:pt x="3806587" y="773804"/>
                    </a:cubicBezTo>
                    <a:cubicBezTo>
                      <a:pt x="3819299" y="788011"/>
                      <a:pt x="3819299" y="821161"/>
                      <a:pt x="3818321" y="828738"/>
                    </a:cubicBezTo>
                    <a:cubicBezTo>
                      <a:pt x="3815388" y="855257"/>
                      <a:pt x="3807565" y="879883"/>
                      <a:pt x="3798766" y="904508"/>
                    </a:cubicBezTo>
                    <a:cubicBezTo>
                      <a:pt x="3796810" y="909244"/>
                      <a:pt x="3795833" y="914926"/>
                      <a:pt x="3793877" y="919662"/>
                    </a:cubicBezTo>
                    <a:cubicBezTo>
                      <a:pt x="3802677" y="913032"/>
                      <a:pt x="3809521" y="905455"/>
                      <a:pt x="3817343" y="897878"/>
                    </a:cubicBezTo>
                    <a:cubicBezTo>
                      <a:pt x="3827121" y="888407"/>
                      <a:pt x="3836898" y="878936"/>
                      <a:pt x="3848631" y="870411"/>
                    </a:cubicBezTo>
                    <a:cubicBezTo>
                      <a:pt x="3858409" y="863782"/>
                      <a:pt x="3871119" y="856204"/>
                      <a:pt x="3883829" y="856204"/>
                    </a:cubicBezTo>
                    <a:cubicBezTo>
                      <a:pt x="3890674" y="856204"/>
                      <a:pt x="3896541" y="858099"/>
                      <a:pt x="3902407" y="862834"/>
                    </a:cubicBezTo>
                    <a:cubicBezTo>
                      <a:pt x="3916095" y="874200"/>
                      <a:pt x="3920006" y="892195"/>
                      <a:pt x="3914140" y="911138"/>
                    </a:cubicBezTo>
                    <a:cubicBezTo>
                      <a:pt x="3898496" y="963230"/>
                      <a:pt x="3853520" y="1009639"/>
                      <a:pt x="3816366" y="1040895"/>
                    </a:cubicBezTo>
                    <a:cubicBezTo>
                      <a:pt x="3824187" y="1043736"/>
                      <a:pt x="3833965" y="1045630"/>
                      <a:pt x="3843742" y="1047524"/>
                    </a:cubicBezTo>
                    <a:cubicBezTo>
                      <a:pt x="3870141" y="1054154"/>
                      <a:pt x="3900452" y="1060784"/>
                      <a:pt x="3918051" y="1081621"/>
                    </a:cubicBezTo>
                    <a:cubicBezTo>
                      <a:pt x="3928806" y="1094881"/>
                      <a:pt x="3927828" y="1106246"/>
                      <a:pt x="3924895" y="1113824"/>
                    </a:cubicBezTo>
                    <a:cubicBezTo>
                      <a:pt x="3918051" y="1129925"/>
                      <a:pt x="3898496" y="1139396"/>
                      <a:pt x="3882852" y="1142237"/>
                    </a:cubicBezTo>
                    <a:cubicBezTo>
                      <a:pt x="3869164" y="1144132"/>
                      <a:pt x="3855475" y="1144132"/>
                      <a:pt x="3842764" y="1142237"/>
                    </a:cubicBezTo>
                    <a:cubicBezTo>
                      <a:pt x="3856453" y="1149814"/>
                      <a:pt x="3871119" y="1156444"/>
                      <a:pt x="3884807" y="1163074"/>
                    </a:cubicBezTo>
                    <a:cubicBezTo>
                      <a:pt x="3909251" y="1174440"/>
                      <a:pt x="3935650" y="1186753"/>
                      <a:pt x="3959116" y="1201907"/>
                    </a:cubicBezTo>
                    <a:cubicBezTo>
                      <a:pt x="3979649" y="1215166"/>
                      <a:pt x="4008981" y="1234109"/>
                      <a:pt x="4019736" y="1260628"/>
                    </a:cubicBezTo>
                    <a:cubicBezTo>
                      <a:pt x="4027558" y="1279571"/>
                      <a:pt x="4027558" y="1304196"/>
                      <a:pt x="4010937" y="1315562"/>
                    </a:cubicBezTo>
                    <a:cubicBezTo>
                      <a:pt x="3999203" y="1324086"/>
                      <a:pt x="3982582" y="1324086"/>
                      <a:pt x="3969871" y="1320298"/>
                    </a:cubicBezTo>
                    <a:cubicBezTo>
                      <a:pt x="3988448" y="1339240"/>
                      <a:pt x="4007026" y="1364812"/>
                      <a:pt x="4013870" y="1390385"/>
                    </a:cubicBezTo>
                    <a:cubicBezTo>
                      <a:pt x="4017780" y="1403645"/>
                      <a:pt x="4014847" y="1418799"/>
                      <a:pt x="4007026" y="1428270"/>
                    </a:cubicBezTo>
                    <a:cubicBezTo>
                      <a:pt x="3998226" y="1439636"/>
                      <a:pt x="3983560" y="1441530"/>
                      <a:pt x="3968893" y="1433953"/>
                    </a:cubicBezTo>
                    <a:cubicBezTo>
                      <a:pt x="3957160" y="1428270"/>
                      <a:pt x="3946405" y="1419746"/>
                      <a:pt x="3936628" y="1412169"/>
                    </a:cubicBezTo>
                    <a:cubicBezTo>
                      <a:pt x="3933695" y="1409328"/>
                      <a:pt x="3929784" y="1406486"/>
                      <a:pt x="3926850" y="1404592"/>
                    </a:cubicBezTo>
                    <a:cubicBezTo>
                      <a:pt x="3925872" y="1419746"/>
                      <a:pt x="3927828" y="1435847"/>
                      <a:pt x="3929784" y="1451001"/>
                    </a:cubicBezTo>
                    <a:cubicBezTo>
                      <a:pt x="3930761" y="1462367"/>
                      <a:pt x="3931739" y="1473732"/>
                      <a:pt x="3932717" y="1486045"/>
                    </a:cubicBezTo>
                    <a:cubicBezTo>
                      <a:pt x="3943472" y="1520142"/>
                      <a:pt x="3948361" y="1550450"/>
                      <a:pt x="3947383" y="1576969"/>
                    </a:cubicBezTo>
                    <a:cubicBezTo>
                      <a:pt x="3962049" y="1552344"/>
                      <a:pt x="3992359" y="1507829"/>
                      <a:pt x="4031470" y="1511618"/>
                    </a:cubicBezTo>
                    <a:cubicBezTo>
                      <a:pt x="4062757" y="1514459"/>
                      <a:pt x="4081334" y="1541926"/>
                      <a:pt x="4092090" y="1563710"/>
                    </a:cubicBezTo>
                    <a:cubicBezTo>
                      <a:pt x="4117510" y="1615802"/>
                      <a:pt x="4126310" y="1678312"/>
                      <a:pt x="4116533" y="1735140"/>
                    </a:cubicBezTo>
                    <a:cubicBezTo>
                      <a:pt x="4125333" y="1726616"/>
                      <a:pt x="4156621" y="1697255"/>
                      <a:pt x="4182042" y="1697255"/>
                    </a:cubicBezTo>
                    <a:cubicBezTo>
                      <a:pt x="4189864" y="1697255"/>
                      <a:pt x="4201597" y="1700096"/>
                      <a:pt x="4208442" y="1715250"/>
                    </a:cubicBezTo>
                    <a:cubicBezTo>
                      <a:pt x="4221151" y="1744611"/>
                      <a:pt x="4205508" y="1774919"/>
                      <a:pt x="4187908" y="1800492"/>
                    </a:cubicBezTo>
                    <a:cubicBezTo>
                      <a:pt x="4213329" y="1782496"/>
                      <a:pt x="4242662" y="1766395"/>
                      <a:pt x="4271994" y="1766395"/>
                    </a:cubicBezTo>
                    <a:cubicBezTo>
                      <a:pt x="4281772" y="1766395"/>
                      <a:pt x="4290572" y="1768290"/>
                      <a:pt x="4298394" y="1772078"/>
                    </a:cubicBezTo>
                    <a:cubicBezTo>
                      <a:pt x="4322838" y="1782496"/>
                      <a:pt x="4340436" y="1808069"/>
                      <a:pt x="4344348" y="1841218"/>
                    </a:cubicBezTo>
                    <a:cubicBezTo>
                      <a:pt x="4354125" y="1908465"/>
                      <a:pt x="4325771" y="1981394"/>
                      <a:pt x="4273950" y="2025908"/>
                    </a:cubicBezTo>
                    <a:cubicBezTo>
                      <a:pt x="4289595" y="2024014"/>
                      <a:pt x="4307193" y="2023067"/>
                      <a:pt x="4324793" y="2021173"/>
                    </a:cubicBezTo>
                    <a:cubicBezTo>
                      <a:pt x="4348258" y="2019278"/>
                      <a:pt x="4372702" y="2017384"/>
                      <a:pt x="4397146" y="2017384"/>
                    </a:cubicBezTo>
                    <a:cubicBezTo>
                      <a:pt x="4430389" y="2017384"/>
                      <a:pt x="4455811" y="2021173"/>
                      <a:pt x="4480254" y="2027803"/>
                    </a:cubicBezTo>
                    <a:cubicBezTo>
                      <a:pt x="4520342" y="2040115"/>
                      <a:pt x="4530119" y="2061899"/>
                      <a:pt x="4531096" y="2077053"/>
                    </a:cubicBezTo>
                    <a:cubicBezTo>
                      <a:pt x="4534031" y="2123463"/>
                      <a:pt x="4466566" y="2181238"/>
                      <a:pt x="4426478" y="2201127"/>
                    </a:cubicBezTo>
                    <a:cubicBezTo>
                      <a:pt x="4434300" y="2200180"/>
                      <a:pt x="4446033" y="2198286"/>
                      <a:pt x="4457765" y="2198286"/>
                    </a:cubicBezTo>
                    <a:cubicBezTo>
                      <a:pt x="4491987" y="2198286"/>
                      <a:pt x="4502742" y="2211546"/>
                      <a:pt x="4505675" y="2222911"/>
                    </a:cubicBezTo>
                    <a:cubicBezTo>
                      <a:pt x="4509587" y="2239012"/>
                      <a:pt x="4503719" y="2257955"/>
                      <a:pt x="4487098" y="2277845"/>
                    </a:cubicBezTo>
                    <a:cubicBezTo>
                      <a:pt x="4452878" y="2320465"/>
                      <a:pt x="4402035" y="2346038"/>
                      <a:pt x="4351191" y="2346038"/>
                    </a:cubicBezTo>
                    <a:lnTo>
                      <a:pt x="4351191" y="2346038"/>
                    </a:lnTo>
                    <a:cubicBezTo>
                      <a:pt x="4349237" y="2346038"/>
                      <a:pt x="4346302" y="2346038"/>
                      <a:pt x="4343369" y="2346038"/>
                    </a:cubicBezTo>
                    <a:cubicBezTo>
                      <a:pt x="4351191" y="2354562"/>
                      <a:pt x="4359014" y="2363086"/>
                      <a:pt x="4366836" y="2372557"/>
                    </a:cubicBezTo>
                    <a:cubicBezTo>
                      <a:pt x="4375635" y="2382976"/>
                      <a:pt x="4385413" y="2394342"/>
                      <a:pt x="4394212" y="2405707"/>
                    </a:cubicBezTo>
                    <a:lnTo>
                      <a:pt x="4388346" y="2410443"/>
                    </a:lnTo>
                    <a:cubicBezTo>
                      <a:pt x="4400079" y="2449275"/>
                      <a:pt x="4404968" y="2493790"/>
                      <a:pt x="4388346" y="2517468"/>
                    </a:cubicBezTo>
                    <a:cubicBezTo>
                      <a:pt x="4373681" y="2538305"/>
                      <a:pt x="4345325" y="2539252"/>
                      <a:pt x="4307193" y="2518415"/>
                    </a:cubicBezTo>
                    <a:cubicBezTo>
                      <a:pt x="4307193" y="2524098"/>
                      <a:pt x="4307193" y="2530728"/>
                      <a:pt x="4305237" y="2537358"/>
                    </a:cubicBezTo>
                    <a:cubicBezTo>
                      <a:pt x="4300350" y="2555353"/>
                      <a:pt x="4290572" y="2574296"/>
                      <a:pt x="4276883" y="2593239"/>
                    </a:cubicBezTo>
                    <a:cubicBezTo>
                      <a:pt x="4302304" y="2632071"/>
                      <a:pt x="4305237" y="2662379"/>
                      <a:pt x="4285683" y="2684163"/>
                    </a:cubicBezTo>
                    <a:cubicBezTo>
                      <a:pt x="4284706" y="2686057"/>
                      <a:pt x="4282750" y="2687005"/>
                      <a:pt x="4281772" y="2687952"/>
                    </a:cubicBezTo>
                    <a:cubicBezTo>
                      <a:pt x="4293505" y="2692687"/>
                      <a:pt x="4302304" y="2699317"/>
                      <a:pt x="4308170" y="2706894"/>
                    </a:cubicBezTo>
                    <a:cubicBezTo>
                      <a:pt x="4318926" y="2720154"/>
                      <a:pt x="4317948" y="2731519"/>
                      <a:pt x="4315015" y="2739097"/>
                    </a:cubicBezTo>
                    <a:cubicBezTo>
                      <a:pt x="4308170" y="2755198"/>
                      <a:pt x="4288616" y="2764669"/>
                      <a:pt x="4272972" y="2767510"/>
                    </a:cubicBezTo>
                    <a:cubicBezTo>
                      <a:pt x="4259283" y="2769405"/>
                      <a:pt x="4245595" y="2769405"/>
                      <a:pt x="4232885" y="2767510"/>
                    </a:cubicBezTo>
                    <a:cubicBezTo>
                      <a:pt x="4246574" y="2775087"/>
                      <a:pt x="4260262" y="2781717"/>
                      <a:pt x="4273950" y="2787400"/>
                    </a:cubicBezTo>
                    <a:cubicBezTo>
                      <a:pt x="4299371" y="2799713"/>
                      <a:pt x="4324793" y="2812026"/>
                      <a:pt x="4348258" y="2826232"/>
                    </a:cubicBezTo>
                    <a:cubicBezTo>
                      <a:pt x="4368792" y="2839492"/>
                      <a:pt x="4398124" y="2858435"/>
                      <a:pt x="4408878" y="2884955"/>
                    </a:cubicBezTo>
                    <a:cubicBezTo>
                      <a:pt x="4416700" y="2903897"/>
                      <a:pt x="4416700" y="2928522"/>
                      <a:pt x="4400079" y="2939888"/>
                    </a:cubicBezTo>
                    <a:cubicBezTo>
                      <a:pt x="4388346" y="2948412"/>
                      <a:pt x="4371725" y="2949359"/>
                      <a:pt x="4359014" y="2944623"/>
                    </a:cubicBezTo>
                    <a:cubicBezTo>
                      <a:pt x="4377591" y="2963566"/>
                      <a:pt x="4396168" y="2989139"/>
                      <a:pt x="4402035" y="3014711"/>
                    </a:cubicBezTo>
                    <a:cubicBezTo>
                      <a:pt x="4405945" y="3027971"/>
                      <a:pt x="4403012" y="3043125"/>
                      <a:pt x="4395190" y="3052596"/>
                    </a:cubicBezTo>
                    <a:cubicBezTo>
                      <a:pt x="4386390" y="3063014"/>
                      <a:pt x="4371725" y="3065856"/>
                      <a:pt x="4357058" y="3058279"/>
                    </a:cubicBezTo>
                    <a:cubicBezTo>
                      <a:pt x="4345325" y="3052596"/>
                      <a:pt x="4334570" y="3044072"/>
                      <a:pt x="4324793" y="3036495"/>
                    </a:cubicBezTo>
                    <a:cubicBezTo>
                      <a:pt x="4320882" y="3033654"/>
                      <a:pt x="4317948" y="3031759"/>
                      <a:pt x="4315015" y="3028918"/>
                    </a:cubicBezTo>
                    <a:cubicBezTo>
                      <a:pt x="4314038" y="3044072"/>
                      <a:pt x="4315993" y="3060173"/>
                      <a:pt x="4317948" y="3075327"/>
                    </a:cubicBezTo>
                    <a:cubicBezTo>
                      <a:pt x="4318926" y="3087640"/>
                      <a:pt x="4320882" y="3100900"/>
                      <a:pt x="4320882" y="3113213"/>
                    </a:cubicBezTo>
                    <a:lnTo>
                      <a:pt x="4320882" y="3118895"/>
                    </a:lnTo>
                    <a:cubicBezTo>
                      <a:pt x="4321859" y="3132155"/>
                      <a:pt x="4321859" y="3148256"/>
                      <a:pt x="4314038" y="3159622"/>
                    </a:cubicBezTo>
                    <a:cubicBezTo>
                      <a:pt x="4311104" y="3163410"/>
                      <a:pt x="4307193" y="3166252"/>
                      <a:pt x="4302304" y="3166252"/>
                    </a:cubicBezTo>
                    <a:cubicBezTo>
                      <a:pt x="4295461" y="3166252"/>
                      <a:pt x="4287639" y="3161516"/>
                      <a:pt x="4280794" y="3153939"/>
                    </a:cubicBezTo>
                    <a:cubicBezTo>
                      <a:pt x="4282750" y="3164357"/>
                      <a:pt x="4281772" y="3175723"/>
                      <a:pt x="4276883" y="3186141"/>
                    </a:cubicBezTo>
                    <a:cubicBezTo>
                      <a:pt x="4270038" y="3198454"/>
                      <a:pt x="4258306" y="3207925"/>
                      <a:pt x="4244618" y="3211714"/>
                    </a:cubicBezTo>
                    <a:cubicBezTo>
                      <a:pt x="4252440" y="3214555"/>
                      <a:pt x="4258306" y="3218344"/>
                      <a:pt x="4262216" y="3224026"/>
                    </a:cubicBezTo>
                    <a:cubicBezTo>
                      <a:pt x="4264172" y="3227815"/>
                      <a:pt x="4266128" y="3234445"/>
                      <a:pt x="4262216" y="3243916"/>
                    </a:cubicBezTo>
                    <a:cubicBezTo>
                      <a:pt x="4253417" y="3261912"/>
                      <a:pt x="4235818" y="3275171"/>
                      <a:pt x="4220174" y="3286537"/>
                    </a:cubicBezTo>
                    <a:cubicBezTo>
                      <a:pt x="4189864" y="3307374"/>
                      <a:pt x="4155642" y="3330105"/>
                      <a:pt x="4119466" y="3338629"/>
                    </a:cubicBezTo>
                    <a:cubicBezTo>
                      <a:pt x="4138044" y="3346206"/>
                      <a:pt x="4161509" y="3358519"/>
                      <a:pt x="4163464" y="3380303"/>
                    </a:cubicBezTo>
                    <a:cubicBezTo>
                      <a:pt x="4165420" y="3396404"/>
                      <a:pt x="4155642" y="3412505"/>
                      <a:pt x="4137065" y="3425765"/>
                    </a:cubicBezTo>
                    <a:cubicBezTo>
                      <a:pt x="4108711" y="3446602"/>
                      <a:pt x="4072535" y="3459862"/>
                      <a:pt x="4036357" y="3461756"/>
                    </a:cubicBezTo>
                    <a:cubicBezTo>
                      <a:pt x="4047113" y="3469333"/>
                      <a:pt x="4063734" y="3483540"/>
                      <a:pt x="4063734" y="3496800"/>
                    </a:cubicBezTo>
                    <a:cubicBezTo>
                      <a:pt x="4063734" y="3501535"/>
                      <a:pt x="4062757" y="3508165"/>
                      <a:pt x="4053958" y="3513848"/>
                    </a:cubicBezTo>
                    <a:cubicBezTo>
                      <a:pt x="4041246" y="3522372"/>
                      <a:pt x="4022669" y="3521425"/>
                      <a:pt x="4007026" y="3516689"/>
                    </a:cubicBezTo>
                    <a:cubicBezTo>
                      <a:pt x="4020715" y="3530896"/>
                      <a:pt x="4035380" y="3550786"/>
                      <a:pt x="4030491" y="3573517"/>
                    </a:cubicBezTo>
                    <a:cubicBezTo>
                      <a:pt x="4026581" y="3590565"/>
                      <a:pt x="4011914" y="3604772"/>
                      <a:pt x="3990404" y="3612349"/>
                    </a:cubicBezTo>
                    <a:cubicBezTo>
                      <a:pt x="3950316" y="3625609"/>
                      <a:pt x="3902407" y="3619926"/>
                      <a:pt x="3867208" y="3598142"/>
                    </a:cubicBezTo>
                    <a:cubicBezTo>
                      <a:pt x="3869164" y="3605719"/>
                      <a:pt x="3871119" y="3613296"/>
                      <a:pt x="3874052" y="3620873"/>
                    </a:cubicBezTo>
                    <a:cubicBezTo>
                      <a:pt x="3882852" y="3652129"/>
                      <a:pt x="3892629" y="3684331"/>
                      <a:pt x="3889696" y="3716533"/>
                    </a:cubicBezTo>
                    <a:cubicBezTo>
                      <a:pt x="3885785" y="3751578"/>
                      <a:pt x="3864275" y="3757260"/>
                      <a:pt x="3851564" y="3757260"/>
                    </a:cubicBezTo>
                    <a:cubicBezTo>
                      <a:pt x="3826143" y="3757260"/>
                      <a:pt x="3794855" y="3736423"/>
                      <a:pt x="3775300" y="3717481"/>
                    </a:cubicBezTo>
                    <a:cubicBezTo>
                      <a:pt x="3779211" y="3732635"/>
                      <a:pt x="3782144" y="3752524"/>
                      <a:pt x="3765522" y="3759154"/>
                    </a:cubicBezTo>
                    <a:cubicBezTo>
                      <a:pt x="3754767" y="3763890"/>
                      <a:pt x="3741079" y="3762943"/>
                      <a:pt x="3725435" y="3755365"/>
                    </a:cubicBezTo>
                    <a:cubicBezTo>
                      <a:pt x="3694147" y="3740212"/>
                      <a:pt x="3670681" y="3712745"/>
                      <a:pt x="3662860" y="3681489"/>
                    </a:cubicBezTo>
                    <a:cubicBezTo>
                      <a:pt x="3658949" y="3685278"/>
                      <a:pt x="3656015" y="3689067"/>
                      <a:pt x="3652104" y="3693803"/>
                    </a:cubicBezTo>
                    <a:cubicBezTo>
                      <a:pt x="3646237" y="3700432"/>
                      <a:pt x="3640371" y="3708009"/>
                      <a:pt x="3633527" y="3714639"/>
                    </a:cubicBezTo>
                    <a:lnTo>
                      <a:pt x="3629616" y="3711798"/>
                    </a:lnTo>
                    <a:cubicBezTo>
                      <a:pt x="3609083" y="3722216"/>
                      <a:pt x="3589529" y="3728846"/>
                      <a:pt x="3573884" y="3728846"/>
                    </a:cubicBezTo>
                    <a:cubicBezTo>
                      <a:pt x="3558241" y="3728846"/>
                      <a:pt x="3550419" y="3722216"/>
                      <a:pt x="3546508" y="3716533"/>
                    </a:cubicBezTo>
                    <a:cubicBezTo>
                      <a:pt x="3538686" y="3706115"/>
                      <a:pt x="3538686" y="3690014"/>
                      <a:pt x="3546508" y="3669177"/>
                    </a:cubicBezTo>
                    <a:cubicBezTo>
                      <a:pt x="3538686" y="3659706"/>
                      <a:pt x="3533797" y="3644551"/>
                      <a:pt x="3532819" y="3624662"/>
                    </a:cubicBezTo>
                    <a:cubicBezTo>
                      <a:pt x="3511309" y="3657811"/>
                      <a:pt x="3482954" y="3689067"/>
                      <a:pt x="3454599" y="3689067"/>
                    </a:cubicBezTo>
                    <a:cubicBezTo>
                      <a:pt x="3448733" y="3689067"/>
                      <a:pt x="3442867" y="3687173"/>
                      <a:pt x="3437000" y="3684331"/>
                    </a:cubicBezTo>
                    <a:cubicBezTo>
                      <a:pt x="3414512" y="3672018"/>
                      <a:pt x="3415490" y="3646446"/>
                      <a:pt x="3416467" y="3627503"/>
                    </a:cubicBezTo>
                    <a:cubicBezTo>
                      <a:pt x="3400824" y="3642658"/>
                      <a:pt x="3368558" y="3670124"/>
                      <a:pt x="3343137" y="3670124"/>
                    </a:cubicBezTo>
                    <a:cubicBezTo>
                      <a:pt x="3335314" y="3670124"/>
                      <a:pt x="3320649" y="3667282"/>
                      <a:pt x="3314782" y="3647393"/>
                    </a:cubicBezTo>
                    <a:cubicBezTo>
                      <a:pt x="3305005" y="3617085"/>
                      <a:pt x="3315760" y="3588671"/>
                      <a:pt x="3331404" y="3566887"/>
                    </a:cubicBezTo>
                    <a:cubicBezTo>
                      <a:pt x="3312827" y="3576358"/>
                      <a:pt x="3292294" y="3583935"/>
                      <a:pt x="3277628" y="3583935"/>
                    </a:cubicBezTo>
                    <a:cubicBezTo>
                      <a:pt x="3265895" y="3583935"/>
                      <a:pt x="3261006" y="3579200"/>
                      <a:pt x="3258073" y="3575411"/>
                    </a:cubicBezTo>
                    <a:cubicBezTo>
                      <a:pt x="3253184" y="3566887"/>
                      <a:pt x="3255139" y="3554575"/>
                      <a:pt x="3263939" y="3535632"/>
                    </a:cubicBezTo>
                    <a:cubicBezTo>
                      <a:pt x="3255139" y="3540367"/>
                      <a:pt x="3245362" y="3543209"/>
                      <a:pt x="3233630" y="3543209"/>
                    </a:cubicBezTo>
                    <a:lnTo>
                      <a:pt x="3233630" y="3543209"/>
                    </a:lnTo>
                    <a:cubicBezTo>
                      <a:pt x="3227763" y="3543209"/>
                      <a:pt x="3220918" y="3542262"/>
                      <a:pt x="3215052" y="3536579"/>
                    </a:cubicBezTo>
                    <a:cubicBezTo>
                      <a:pt x="3205275" y="3555522"/>
                      <a:pt x="3192564" y="3560257"/>
                      <a:pt x="3182786" y="3560257"/>
                    </a:cubicBezTo>
                    <a:cubicBezTo>
                      <a:pt x="3175942" y="3560257"/>
                      <a:pt x="3169098" y="3558363"/>
                      <a:pt x="3162254" y="3554575"/>
                    </a:cubicBezTo>
                    <a:cubicBezTo>
                      <a:pt x="3135855" y="3541314"/>
                      <a:pt x="3122166" y="3506271"/>
                      <a:pt x="3119233" y="3475016"/>
                    </a:cubicBezTo>
                    <a:cubicBezTo>
                      <a:pt x="3118256" y="3475963"/>
                      <a:pt x="3117278" y="3475963"/>
                      <a:pt x="3116300" y="3476910"/>
                    </a:cubicBezTo>
                    <a:cubicBezTo>
                      <a:pt x="3094789" y="3485434"/>
                      <a:pt x="3078168" y="3480698"/>
                      <a:pt x="3070346" y="3466492"/>
                    </a:cubicBezTo>
                    <a:cubicBezTo>
                      <a:pt x="3060568" y="3446602"/>
                      <a:pt x="3070346" y="3411558"/>
                      <a:pt x="3084034" y="3393563"/>
                    </a:cubicBezTo>
                    <a:cubicBezTo>
                      <a:pt x="3085990" y="3390721"/>
                      <a:pt x="3088923" y="3387880"/>
                      <a:pt x="3090878" y="3385038"/>
                    </a:cubicBezTo>
                    <a:cubicBezTo>
                      <a:pt x="3074257" y="3391668"/>
                      <a:pt x="3046880" y="3402087"/>
                      <a:pt x="3023414" y="3402087"/>
                    </a:cubicBezTo>
                    <a:cubicBezTo>
                      <a:pt x="3014614" y="3402087"/>
                      <a:pt x="3007770" y="3401139"/>
                      <a:pt x="3001904" y="3398298"/>
                    </a:cubicBezTo>
                    <a:cubicBezTo>
                      <a:pt x="2988215" y="3392615"/>
                      <a:pt x="2981371" y="3384091"/>
                      <a:pt x="2980393" y="3374620"/>
                    </a:cubicBezTo>
                    <a:cubicBezTo>
                      <a:pt x="2979415" y="3367990"/>
                      <a:pt x="2981371" y="3360413"/>
                      <a:pt x="2986260" y="3352836"/>
                    </a:cubicBezTo>
                    <a:cubicBezTo>
                      <a:pt x="2959861" y="3358519"/>
                      <a:pt x="2943239" y="3355677"/>
                      <a:pt x="2935417" y="3345259"/>
                    </a:cubicBezTo>
                    <a:cubicBezTo>
                      <a:pt x="2930528" y="3338629"/>
                      <a:pt x="2929551" y="3329158"/>
                      <a:pt x="2932484" y="3316845"/>
                    </a:cubicBezTo>
                    <a:cubicBezTo>
                      <a:pt x="2939328" y="3293167"/>
                      <a:pt x="2952039" y="3274224"/>
                      <a:pt x="2972571" y="3258123"/>
                    </a:cubicBezTo>
                    <a:cubicBezTo>
                      <a:pt x="2977460" y="3254335"/>
                      <a:pt x="2983326" y="3249599"/>
                      <a:pt x="2988215" y="3244863"/>
                    </a:cubicBezTo>
                    <a:cubicBezTo>
                      <a:pt x="2989193" y="3243916"/>
                      <a:pt x="2990171" y="3243916"/>
                      <a:pt x="2990171" y="3242969"/>
                    </a:cubicBezTo>
                    <a:cubicBezTo>
                      <a:pt x="2982348" y="3241075"/>
                      <a:pt x="2978438" y="3237286"/>
                      <a:pt x="2976482" y="3234445"/>
                    </a:cubicBezTo>
                    <a:cubicBezTo>
                      <a:pt x="2973549" y="3230656"/>
                      <a:pt x="2970616" y="3223079"/>
                      <a:pt x="2975504" y="3210767"/>
                    </a:cubicBezTo>
                    <a:cubicBezTo>
                      <a:pt x="2975504" y="3209819"/>
                      <a:pt x="2974527" y="3209819"/>
                      <a:pt x="2974527" y="3208872"/>
                    </a:cubicBezTo>
                    <a:cubicBezTo>
                      <a:pt x="2953017" y="3205084"/>
                      <a:pt x="2945194" y="3191824"/>
                      <a:pt x="2942261" y="3181406"/>
                    </a:cubicBezTo>
                    <a:cubicBezTo>
                      <a:pt x="2940306" y="3173829"/>
                      <a:pt x="2941283" y="3166252"/>
                      <a:pt x="2945194" y="3158675"/>
                    </a:cubicBezTo>
                    <a:cubicBezTo>
                      <a:pt x="2941283" y="3152045"/>
                      <a:pt x="2938350" y="3144468"/>
                      <a:pt x="2935417" y="3137838"/>
                    </a:cubicBezTo>
                    <a:cubicBezTo>
                      <a:pt x="2912929" y="3131208"/>
                      <a:pt x="2889463" y="3114160"/>
                      <a:pt x="2885552" y="3073433"/>
                    </a:cubicBezTo>
                    <a:cubicBezTo>
                      <a:pt x="2866975" y="3098059"/>
                      <a:pt x="2844487" y="3108477"/>
                      <a:pt x="2821021" y="3103741"/>
                    </a:cubicBezTo>
                    <a:cubicBezTo>
                      <a:pt x="2795600" y="3099005"/>
                      <a:pt x="2781911" y="3074380"/>
                      <a:pt x="2778978" y="3027971"/>
                    </a:cubicBezTo>
                    <a:cubicBezTo>
                      <a:pt x="2757468" y="3077222"/>
                      <a:pt x="2732046" y="3119842"/>
                      <a:pt x="2698803" y="3119842"/>
                    </a:cubicBezTo>
                    <a:cubicBezTo>
                      <a:pt x="2690003" y="3119842"/>
                      <a:pt x="2681204" y="3117001"/>
                      <a:pt x="2673381" y="3111318"/>
                    </a:cubicBezTo>
                    <a:cubicBezTo>
                      <a:pt x="2632316" y="3084798"/>
                      <a:pt x="2631338" y="3027971"/>
                      <a:pt x="2629383" y="2983456"/>
                    </a:cubicBezTo>
                    <a:lnTo>
                      <a:pt x="2629383" y="2973037"/>
                    </a:lnTo>
                    <a:cubicBezTo>
                      <a:pt x="2627427" y="2922839"/>
                      <a:pt x="2631338" y="2873589"/>
                      <a:pt x="2636227" y="2826232"/>
                    </a:cubicBezTo>
                    <a:cubicBezTo>
                      <a:pt x="2590273" y="2931364"/>
                      <a:pt x="2535519" y="3034601"/>
                      <a:pt x="2483699" y="3034601"/>
                    </a:cubicBezTo>
                    <a:cubicBezTo>
                      <a:pt x="2471966" y="3034601"/>
                      <a:pt x="2461211" y="3029865"/>
                      <a:pt x="2451434" y="3019447"/>
                    </a:cubicBezTo>
                    <a:cubicBezTo>
                      <a:pt x="2365392" y="2932311"/>
                      <a:pt x="2382013" y="2800660"/>
                      <a:pt x="2410368" y="2695529"/>
                    </a:cubicBezTo>
                    <a:cubicBezTo>
                      <a:pt x="2369303" y="2749515"/>
                      <a:pt x="2334104" y="2776982"/>
                      <a:pt x="2305749" y="2776982"/>
                    </a:cubicBezTo>
                    <a:cubicBezTo>
                      <a:pt x="2294017" y="2776982"/>
                      <a:pt x="2284239" y="2772246"/>
                      <a:pt x="2275439" y="2763722"/>
                    </a:cubicBezTo>
                    <a:cubicBezTo>
                      <a:pt x="2269573" y="2758039"/>
                      <a:pt x="2264684" y="2751409"/>
                      <a:pt x="2261751" y="2743832"/>
                    </a:cubicBezTo>
                    <a:cubicBezTo>
                      <a:pt x="2261751" y="2744779"/>
                      <a:pt x="2261751" y="2745726"/>
                      <a:pt x="2261751" y="2746673"/>
                    </a:cubicBezTo>
                    <a:cubicBezTo>
                      <a:pt x="2261751" y="2749515"/>
                      <a:pt x="2261751" y="2752356"/>
                      <a:pt x="2261751" y="2756145"/>
                    </a:cubicBezTo>
                    <a:cubicBezTo>
                      <a:pt x="2262729" y="2776035"/>
                      <a:pt x="2263706" y="2801607"/>
                      <a:pt x="2251974" y="2817708"/>
                    </a:cubicBezTo>
                    <a:cubicBezTo>
                      <a:pt x="2247085" y="2824338"/>
                      <a:pt x="2241218" y="2825285"/>
                      <a:pt x="2237307" y="2825285"/>
                    </a:cubicBezTo>
                    <a:cubicBezTo>
                      <a:pt x="2222641" y="2825285"/>
                      <a:pt x="2206020" y="2808237"/>
                      <a:pt x="2191353" y="2788347"/>
                    </a:cubicBezTo>
                    <a:cubicBezTo>
                      <a:pt x="2203086" y="2811078"/>
                      <a:pt x="2204064" y="2835704"/>
                      <a:pt x="2193308" y="2857488"/>
                    </a:cubicBezTo>
                    <a:cubicBezTo>
                      <a:pt x="2180598" y="2882113"/>
                      <a:pt x="2154199" y="2898214"/>
                      <a:pt x="2122911" y="2898214"/>
                    </a:cubicBezTo>
                    <a:cubicBezTo>
                      <a:pt x="2141488" y="2901056"/>
                      <a:pt x="2161043" y="2907685"/>
                      <a:pt x="2168865" y="2920945"/>
                    </a:cubicBezTo>
                    <a:cubicBezTo>
                      <a:pt x="2173754" y="2929469"/>
                      <a:pt x="2173754" y="2937994"/>
                      <a:pt x="2167888" y="2948412"/>
                    </a:cubicBezTo>
                    <a:cubicBezTo>
                      <a:pt x="2154199" y="2975879"/>
                      <a:pt x="2127800" y="2996715"/>
                      <a:pt x="2102378" y="3013764"/>
                    </a:cubicBezTo>
                    <a:cubicBezTo>
                      <a:pt x="2054469" y="3047860"/>
                      <a:pt x="1990915" y="3089534"/>
                      <a:pt x="1928340" y="3099005"/>
                    </a:cubicBezTo>
                    <a:cubicBezTo>
                      <a:pt x="1955716" y="3108477"/>
                      <a:pt x="2007537" y="3127419"/>
                      <a:pt x="2010471" y="3166252"/>
                    </a:cubicBezTo>
                    <a:cubicBezTo>
                      <a:pt x="2013404" y="3196560"/>
                      <a:pt x="1989938" y="3220238"/>
                      <a:pt x="1970383" y="3234445"/>
                    </a:cubicBezTo>
                    <a:cubicBezTo>
                      <a:pt x="1922473" y="3269489"/>
                      <a:pt x="1861853" y="3290326"/>
                      <a:pt x="1801233" y="3292220"/>
                    </a:cubicBezTo>
                    <a:cubicBezTo>
                      <a:pt x="1811988" y="3298850"/>
                      <a:pt x="1853054" y="3325369"/>
                      <a:pt x="1854031" y="3351889"/>
                    </a:cubicBezTo>
                    <a:cubicBezTo>
                      <a:pt x="1854031" y="3358519"/>
                      <a:pt x="1852076" y="3367043"/>
                      <a:pt x="1840343" y="3374620"/>
                    </a:cubicBezTo>
                    <a:cubicBezTo>
                      <a:pt x="1830565" y="3381250"/>
                      <a:pt x="1818833" y="3385038"/>
                      <a:pt x="1804166" y="3385038"/>
                    </a:cubicBezTo>
                    <a:cubicBezTo>
                      <a:pt x="1786567" y="3385038"/>
                      <a:pt x="1767989" y="3379356"/>
                      <a:pt x="1752346" y="3373673"/>
                    </a:cubicBezTo>
                    <a:cubicBezTo>
                      <a:pt x="1772878" y="3393563"/>
                      <a:pt x="1810033" y="3431448"/>
                      <a:pt x="1801233" y="3472174"/>
                    </a:cubicBezTo>
                    <a:cubicBezTo>
                      <a:pt x="1795366" y="3497747"/>
                      <a:pt x="1773856" y="3518584"/>
                      <a:pt x="1740613" y="3529949"/>
                    </a:cubicBezTo>
                    <a:cubicBezTo>
                      <a:pt x="1718125" y="3537526"/>
                      <a:pt x="1694659" y="3541314"/>
                      <a:pt x="1670215" y="3541314"/>
                    </a:cubicBezTo>
                    <a:cubicBezTo>
                      <a:pt x="1622306" y="3541314"/>
                      <a:pt x="1576352" y="3527108"/>
                      <a:pt x="1539198" y="3500588"/>
                    </a:cubicBezTo>
                    <a:cubicBezTo>
                      <a:pt x="1544086" y="3515742"/>
                      <a:pt x="1548975" y="3530896"/>
                      <a:pt x="1553864" y="3547945"/>
                    </a:cubicBezTo>
                    <a:cubicBezTo>
                      <a:pt x="1568529" y="3596248"/>
                      <a:pt x="1583196" y="3646446"/>
                      <a:pt x="1578307" y="3696644"/>
                    </a:cubicBezTo>
                    <a:cubicBezTo>
                      <a:pt x="1572440" y="3746842"/>
                      <a:pt x="1545064" y="3757260"/>
                      <a:pt x="1523553" y="3757260"/>
                    </a:cubicBezTo>
                    <a:cubicBezTo>
                      <a:pt x="1478577" y="3757260"/>
                      <a:pt x="1418935" y="3713692"/>
                      <a:pt x="1392536" y="3681489"/>
                    </a:cubicBezTo>
                    <a:cubicBezTo>
                      <a:pt x="1400358" y="3702326"/>
                      <a:pt x="1416001" y="3747789"/>
                      <a:pt x="1385692" y="3761049"/>
                    </a:cubicBezTo>
                    <a:cubicBezTo>
                      <a:pt x="1377869" y="3764837"/>
                      <a:pt x="1372003" y="3765784"/>
                      <a:pt x="1364181" y="3765784"/>
                    </a:cubicBezTo>
                    <a:close/>
                    <a:moveTo>
                      <a:pt x="1228275" y="3618979"/>
                    </a:moveTo>
                    <a:cubicBezTo>
                      <a:pt x="1235119" y="3618979"/>
                      <a:pt x="1240985" y="3623715"/>
                      <a:pt x="1241963" y="3630345"/>
                    </a:cubicBezTo>
                    <a:cubicBezTo>
                      <a:pt x="1248807" y="3676754"/>
                      <a:pt x="1283028" y="3719375"/>
                      <a:pt x="1331915" y="3742106"/>
                    </a:cubicBezTo>
                    <a:cubicBezTo>
                      <a:pt x="1350493" y="3751578"/>
                      <a:pt x="1367114" y="3753471"/>
                      <a:pt x="1377869" y="3747789"/>
                    </a:cubicBezTo>
                    <a:cubicBezTo>
                      <a:pt x="1397424" y="3739264"/>
                      <a:pt x="1380803" y="3696644"/>
                      <a:pt x="1375914" y="3683384"/>
                    </a:cubicBezTo>
                    <a:cubicBezTo>
                      <a:pt x="1373958" y="3678648"/>
                      <a:pt x="1374936" y="3673913"/>
                      <a:pt x="1377869" y="3670124"/>
                    </a:cubicBezTo>
                    <a:cubicBezTo>
                      <a:pt x="1382758" y="3662547"/>
                      <a:pt x="1394491" y="3661600"/>
                      <a:pt x="1400358" y="3669177"/>
                    </a:cubicBezTo>
                    <a:cubicBezTo>
                      <a:pt x="1424802" y="3700432"/>
                      <a:pt x="1482488" y="3743053"/>
                      <a:pt x="1522576" y="3743053"/>
                    </a:cubicBezTo>
                    <a:cubicBezTo>
                      <a:pt x="1546042" y="3743053"/>
                      <a:pt x="1559730" y="3727899"/>
                      <a:pt x="1562663" y="3695697"/>
                    </a:cubicBezTo>
                    <a:cubicBezTo>
                      <a:pt x="1567552" y="3648340"/>
                      <a:pt x="1552886" y="3600037"/>
                      <a:pt x="1539198" y="3551733"/>
                    </a:cubicBezTo>
                    <a:cubicBezTo>
                      <a:pt x="1534308" y="3535632"/>
                      <a:pt x="1529420" y="3518584"/>
                      <a:pt x="1525509" y="3502482"/>
                    </a:cubicBezTo>
                    <a:cubicBezTo>
                      <a:pt x="1524531" y="3498694"/>
                      <a:pt x="1525509" y="3493958"/>
                      <a:pt x="1528442" y="3491117"/>
                    </a:cubicBezTo>
                    <a:cubicBezTo>
                      <a:pt x="1533331" y="3485434"/>
                      <a:pt x="1542131" y="3484487"/>
                      <a:pt x="1547997" y="3488275"/>
                    </a:cubicBezTo>
                    <a:cubicBezTo>
                      <a:pt x="1582218" y="3512901"/>
                      <a:pt x="1625239" y="3526160"/>
                      <a:pt x="1670215" y="3526160"/>
                    </a:cubicBezTo>
                    <a:cubicBezTo>
                      <a:pt x="1692703" y="3526160"/>
                      <a:pt x="1715191" y="3522372"/>
                      <a:pt x="1735724" y="3515742"/>
                    </a:cubicBezTo>
                    <a:cubicBezTo>
                      <a:pt x="1748435" y="3511006"/>
                      <a:pt x="1780701" y="3497747"/>
                      <a:pt x="1786567" y="3468386"/>
                    </a:cubicBezTo>
                    <a:cubicBezTo>
                      <a:pt x="1793411" y="3438077"/>
                      <a:pt x="1766034" y="3406822"/>
                      <a:pt x="1738658" y="3381250"/>
                    </a:cubicBezTo>
                    <a:cubicBezTo>
                      <a:pt x="1734746" y="3377461"/>
                      <a:pt x="1733769" y="3371779"/>
                      <a:pt x="1735724" y="3367043"/>
                    </a:cubicBezTo>
                    <a:cubicBezTo>
                      <a:pt x="1738658" y="3360413"/>
                      <a:pt x="1747457" y="3356625"/>
                      <a:pt x="1754301" y="3358519"/>
                    </a:cubicBezTo>
                    <a:cubicBezTo>
                      <a:pt x="1768967" y="3364201"/>
                      <a:pt x="1786567" y="3369884"/>
                      <a:pt x="1803188" y="3369884"/>
                    </a:cubicBezTo>
                    <a:cubicBezTo>
                      <a:pt x="1813944" y="3369884"/>
                      <a:pt x="1822744" y="3367043"/>
                      <a:pt x="1830565" y="3362307"/>
                    </a:cubicBezTo>
                    <a:cubicBezTo>
                      <a:pt x="1837409" y="3357572"/>
                      <a:pt x="1837409" y="3353783"/>
                      <a:pt x="1837409" y="3350942"/>
                    </a:cubicBezTo>
                    <a:cubicBezTo>
                      <a:pt x="1836432" y="3335788"/>
                      <a:pt x="1809055" y="3314004"/>
                      <a:pt x="1789500" y="3302638"/>
                    </a:cubicBezTo>
                    <a:cubicBezTo>
                      <a:pt x="1784611" y="3299797"/>
                      <a:pt x="1781678" y="3294114"/>
                      <a:pt x="1783634" y="3288431"/>
                    </a:cubicBezTo>
                    <a:cubicBezTo>
                      <a:pt x="1785589" y="3281801"/>
                      <a:pt x="1791456" y="3277066"/>
                      <a:pt x="1798300" y="3277066"/>
                    </a:cubicBezTo>
                    <a:cubicBezTo>
                      <a:pt x="1855987" y="3275171"/>
                      <a:pt x="1914651" y="3255282"/>
                      <a:pt x="1959627" y="3222132"/>
                    </a:cubicBezTo>
                    <a:cubicBezTo>
                      <a:pt x="1977227" y="3209819"/>
                      <a:pt x="1996782" y="3189930"/>
                      <a:pt x="1994826" y="3167199"/>
                    </a:cubicBezTo>
                    <a:cubicBezTo>
                      <a:pt x="1991893" y="3137838"/>
                      <a:pt x="1945939" y="3120789"/>
                      <a:pt x="1921495" y="3111318"/>
                    </a:cubicBezTo>
                    <a:cubicBezTo>
                      <a:pt x="1915629" y="3108477"/>
                      <a:pt x="1911718" y="3102794"/>
                      <a:pt x="1912696" y="3097111"/>
                    </a:cubicBezTo>
                    <a:cubicBezTo>
                      <a:pt x="1913674" y="3091428"/>
                      <a:pt x="1918562" y="3085746"/>
                      <a:pt x="1924428" y="3084798"/>
                    </a:cubicBezTo>
                    <a:cubicBezTo>
                      <a:pt x="1983094" y="3075327"/>
                      <a:pt x="2044691" y="3035548"/>
                      <a:pt x="2091624" y="3002398"/>
                    </a:cubicBezTo>
                    <a:cubicBezTo>
                      <a:pt x="2115089" y="2985350"/>
                      <a:pt x="2140511" y="2966407"/>
                      <a:pt x="2152243" y="2942729"/>
                    </a:cubicBezTo>
                    <a:cubicBezTo>
                      <a:pt x="2156154" y="2934205"/>
                      <a:pt x="2154199" y="2929469"/>
                      <a:pt x="2153221" y="2928522"/>
                    </a:cubicBezTo>
                    <a:cubicBezTo>
                      <a:pt x="2148332" y="2919998"/>
                      <a:pt x="2130733" y="2914315"/>
                      <a:pt x="2101401" y="2910527"/>
                    </a:cubicBezTo>
                    <a:cubicBezTo>
                      <a:pt x="2093579" y="2909580"/>
                      <a:pt x="2088690" y="2902950"/>
                      <a:pt x="2088690" y="2895373"/>
                    </a:cubicBezTo>
                    <a:cubicBezTo>
                      <a:pt x="2089668" y="2887796"/>
                      <a:pt x="2095534" y="2883060"/>
                      <a:pt x="2102378" y="2883060"/>
                    </a:cubicBezTo>
                    <a:lnTo>
                      <a:pt x="2104334" y="2883060"/>
                    </a:lnTo>
                    <a:cubicBezTo>
                      <a:pt x="2109223" y="2884007"/>
                      <a:pt x="2114111" y="2884007"/>
                      <a:pt x="2119000" y="2884007"/>
                    </a:cubicBezTo>
                    <a:cubicBezTo>
                      <a:pt x="2145399" y="2884007"/>
                      <a:pt x="2166910" y="2871694"/>
                      <a:pt x="2177665" y="2850858"/>
                    </a:cubicBezTo>
                    <a:cubicBezTo>
                      <a:pt x="2188420" y="2830021"/>
                      <a:pt x="2185487" y="2804448"/>
                      <a:pt x="2168865" y="2782664"/>
                    </a:cubicBezTo>
                    <a:cubicBezTo>
                      <a:pt x="2165932" y="2777929"/>
                      <a:pt x="2164954" y="2773193"/>
                      <a:pt x="2167888" y="2768457"/>
                    </a:cubicBezTo>
                    <a:cubicBezTo>
                      <a:pt x="2172776" y="2759933"/>
                      <a:pt x="2185487" y="2758039"/>
                      <a:pt x="2191353" y="2765616"/>
                    </a:cubicBezTo>
                    <a:lnTo>
                      <a:pt x="2194286" y="2769405"/>
                    </a:lnTo>
                    <a:cubicBezTo>
                      <a:pt x="2220686" y="2804448"/>
                      <a:pt x="2232418" y="2810131"/>
                      <a:pt x="2236329" y="2810131"/>
                    </a:cubicBezTo>
                    <a:cubicBezTo>
                      <a:pt x="2237307" y="2810131"/>
                      <a:pt x="2237307" y="2810131"/>
                      <a:pt x="2239263" y="2808237"/>
                    </a:cubicBezTo>
                    <a:cubicBezTo>
                      <a:pt x="2248063" y="2795924"/>
                      <a:pt x="2247085" y="2772246"/>
                      <a:pt x="2246107" y="2755198"/>
                    </a:cubicBezTo>
                    <a:cubicBezTo>
                      <a:pt x="2246107" y="2751409"/>
                      <a:pt x="2246107" y="2748568"/>
                      <a:pt x="2246107" y="2745726"/>
                    </a:cubicBezTo>
                    <a:cubicBezTo>
                      <a:pt x="2246107" y="2726784"/>
                      <a:pt x="2244152" y="2706894"/>
                      <a:pt x="2242196" y="2687005"/>
                    </a:cubicBezTo>
                    <a:cubicBezTo>
                      <a:pt x="2239263" y="2659538"/>
                      <a:pt x="2236329" y="2630177"/>
                      <a:pt x="2238285" y="2601763"/>
                    </a:cubicBezTo>
                    <a:cubicBezTo>
                      <a:pt x="2238285" y="2594186"/>
                      <a:pt x="2245130" y="2589450"/>
                      <a:pt x="2252951" y="2589450"/>
                    </a:cubicBezTo>
                    <a:cubicBezTo>
                      <a:pt x="2255885" y="2589450"/>
                      <a:pt x="2258818" y="2590397"/>
                      <a:pt x="2260773" y="2592292"/>
                    </a:cubicBezTo>
                    <a:cubicBezTo>
                      <a:pt x="2264684" y="2595133"/>
                      <a:pt x="2268595" y="2597974"/>
                      <a:pt x="2271528" y="2600816"/>
                    </a:cubicBezTo>
                    <a:lnTo>
                      <a:pt x="2277395" y="2605551"/>
                    </a:lnTo>
                    <a:lnTo>
                      <a:pt x="2274461" y="2613128"/>
                    </a:lnTo>
                    <a:cubicBezTo>
                      <a:pt x="2273483" y="2615970"/>
                      <a:pt x="2272506" y="2619758"/>
                      <a:pt x="2271528" y="2622600"/>
                    </a:cubicBezTo>
                    <a:cubicBezTo>
                      <a:pt x="2261751" y="2657643"/>
                      <a:pt x="2255885" y="2724890"/>
                      <a:pt x="2285217" y="2753303"/>
                    </a:cubicBezTo>
                    <a:cubicBezTo>
                      <a:pt x="2291083" y="2758986"/>
                      <a:pt x="2297927" y="2761827"/>
                      <a:pt x="2305749" y="2761827"/>
                    </a:cubicBezTo>
                    <a:cubicBezTo>
                      <a:pt x="2333126" y="2761827"/>
                      <a:pt x="2375169" y="2722995"/>
                      <a:pt x="2424056" y="2651961"/>
                    </a:cubicBezTo>
                    <a:lnTo>
                      <a:pt x="2452411" y="2610287"/>
                    </a:lnTo>
                    <a:lnTo>
                      <a:pt x="2435789" y="2660485"/>
                    </a:lnTo>
                    <a:cubicBezTo>
                      <a:pt x="2402546" y="2766563"/>
                      <a:pt x="2368325" y="2918104"/>
                      <a:pt x="2461211" y="3011869"/>
                    </a:cubicBezTo>
                    <a:cubicBezTo>
                      <a:pt x="2468055" y="3018500"/>
                      <a:pt x="2474899" y="3022288"/>
                      <a:pt x="2482722" y="3022288"/>
                    </a:cubicBezTo>
                    <a:cubicBezTo>
                      <a:pt x="2539430" y="3022288"/>
                      <a:pt x="2614717" y="2838545"/>
                      <a:pt x="2640138" y="2778876"/>
                    </a:cubicBezTo>
                    <a:lnTo>
                      <a:pt x="2658715" y="2734361"/>
                    </a:lnTo>
                    <a:lnTo>
                      <a:pt x="2654804" y="2782664"/>
                    </a:lnTo>
                    <a:cubicBezTo>
                      <a:pt x="2653827" y="2793083"/>
                      <a:pt x="2652849" y="2804448"/>
                      <a:pt x="2651871" y="2814867"/>
                    </a:cubicBezTo>
                    <a:cubicBezTo>
                      <a:pt x="2646983" y="2866959"/>
                      <a:pt x="2642094" y="2920945"/>
                      <a:pt x="2644049" y="2974931"/>
                    </a:cubicBezTo>
                    <a:lnTo>
                      <a:pt x="2644049" y="2985350"/>
                    </a:lnTo>
                    <a:cubicBezTo>
                      <a:pt x="2645027" y="3027024"/>
                      <a:pt x="2646983" y="3079116"/>
                      <a:pt x="2681204" y="3101847"/>
                    </a:cubicBezTo>
                    <a:cubicBezTo>
                      <a:pt x="2687070" y="3105635"/>
                      <a:pt x="2692936" y="3107530"/>
                      <a:pt x="2698803" y="3107530"/>
                    </a:cubicBezTo>
                    <a:cubicBezTo>
                      <a:pt x="2735957" y="3107530"/>
                      <a:pt x="2768223" y="3021341"/>
                      <a:pt x="2779955" y="2989139"/>
                    </a:cubicBezTo>
                    <a:lnTo>
                      <a:pt x="2796578" y="2943676"/>
                    </a:lnTo>
                    <a:lnTo>
                      <a:pt x="2793644" y="2991980"/>
                    </a:lnTo>
                    <a:cubicBezTo>
                      <a:pt x="2790711" y="3053543"/>
                      <a:pt x="2800489" y="3088587"/>
                      <a:pt x="2822976" y="3092376"/>
                    </a:cubicBezTo>
                    <a:cubicBezTo>
                      <a:pt x="2847420" y="3097111"/>
                      <a:pt x="2867953" y="3081010"/>
                      <a:pt x="2886530" y="3045966"/>
                    </a:cubicBezTo>
                    <a:lnTo>
                      <a:pt x="2907062" y="3007134"/>
                    </a:lnTo>
                    <a:lnTo>
                      <a:pt x="2900218" y="3050702"/>
                    </a:lnTo>
                    <a:cubicBezTo>
                      <a:pt x="2899240" y="3054490"/>
                      <a:pt x="2899240" y="3058279"/>
                      <a:pt x="2899240" y="3062068"/>
                    </a:cubicBezTo>
                    <a:cubicBezTo>
                      <a:pt x="2898263" y="3098059"/>
                      <a:pt x="2911951" y="3119842"/>
                      <a:pt x="2941283" y="3127419"/>
                    </a:cubicBezTo>
                    <a:lnTo>
                      <a:pt x="2945194" y="3128367"/>
                    </a:lnTo>
                    <a:lnTo>
                      <a:pt x="2946172" y="3131208"/>
                    </a:lnTo>
                    <a:cubicBezTo>
                      <a:pt x="2950083" y="3140679"/>
                      <a:pt x="2953995" y="3149203"/>
                      <a:pt x="2958883" y="3157727"/>
                    </a:cubicBezTo>
                    <a:lnTo>
                      <a:pt x="2960839" y="3161516"/>
                    </a:lnTo>
                    <a:lnTo>
                      <a:pt x="2958883" y="3165305"/>
                    </a:lnTo>
                    <a:cubicBezTo>
                      <a:pt x="2954972" y="3170987"/>
                      <a:pt x="2953995" y="3175723"/>
                      <a:pt x="2954972" y="3180459"/>
                    </a:cubicBezTo>
                    <a:cubicBezTo>
                      <a:pt x="2957905" y="3190877"/>
                      <a:pt x="2965727" y="3196560"/>
                      <a:pt x="2978438" y="3197507"/>
                    </a:cubicBezTo>
                    <a:lnTo>
                      <a:pt x="2982348" y="3198454"/>
                    </a:lnTo>
                    <a:lnTo>
                      <a:pt x="2984304" y="3201295"/>
                    </a:lnTo>
                    <a:cubicBezTo>
                      <a:pt x="2986260" y="3204137"/>
                      <a:pt x="2987238" y="3206031"/>
                      <a:pt x="2989193" y="3208872"/>
                    </a:cubicBezTo>
                    <a:lnTo>
                      <a:pt x="2991149" y="3211714"/>
                    </a:lnTo>
                    <a:lnTo>
                      <a:pt x="2989193" y="3215502"/>
                    </a:lnTo>
                    <a:cubicBezTo>
                      <a:pt x="2986260" y="3222132"/>
                      <a:pt x="2986260" y="3226868"/>
                      <a:pt x="2987238" y="3229709"/>
                    </a:cubicBezTo>
                    <a:cubicBezTo>
                      <a:pt x="2989193" y="3232551"/>
                      <a:pt x="2994082" y="3232551"/>
                      <a:pt x="2997015" y="3232551"/>
                    </a:cubicBezTo>
                    <a:cubicBezTo>
                      <a:pt x="2998971" y="3232551"/>
                      <a:pt x="2999948" y="3232551"/>
                      <a:pt x="3001904" y="3232551"/>
                    </a:cubicBezTo>
                    <a:lnTo>
                      <a:pt x="3005815" y="3231604"/>
                    </a:lnTo>
                    <a:lnTo>
                      <a:pt x="3015592" y="3242969"/>
                    </a:lnTo>
                    <a:lnTo>
                      <a:pt x="3009726" y="3247705"/>
                    </a:lnTo>
                    <a:cubicBezTo>
                      <a:pt x="3004837" y="3251493"/>
                      <a:pt x="3000926" y="3255282"/>
                      <a:pt x="2996038" y="3259070"/>
                    </a:cubicBezTo>
                    <a:cubicBezTo>
                      <a:pt x="2990171" y="3263806"/>
                      <a:pt x="2985282" y="3268542"/>
                      <a:pt x="2979415" y="3272330"/>
                    </a:cubicBezTo>
                    <a:cubicBezTo>
                      <a:pt x="2961816" y="3286537"/>
                      <a:pt x="2951061" y="3302638"/>
                      <a:pt x="2944217" y="3323475"/>
                    </a:cubicBezTo>
                    <a:cubicBezTo>
                      <a:pt x="2942261" y="3328210"/>
                      <a:pt x="2941283" y="3335788"/>
                      <a:pt x="2944217" y="3339576"/>
                    </a:cubicBezTo>
                    <a:cubicBezTo>
                      <a:pt x="2947150" y="3343365"/>
                      <a:pt x="2953995" y="3344312"/>
                      <a:pt x="2959861" y="3344312"/>
                    </a:cubicBezTo>
                    <a:cubicBezTo>
                      <a:pt x="2970616" y="3344312"/>
                      <a:pt x="2986260" y="3341471"/>
                      <a:pt x="3004837" y="3334841"/>
                    </a:cubicBezTo>
                    <a:lnTo>
                      <a:pt x="3040036" y="3323475"/>
                    </a:lnTo>
                    <a:lnTo>
                      <a:pt x="3011681" y="3347153"/>
                    </a:lnTo>
                    <a:cubicBezTo>
                      <a:pt x="2997993" y="3358519"/>
                      <a:pt x="2991149" y="3367990"/>
                      <a:pt x="2992127" y="3375567"/>
                    </a:cubicBezTo>
                    <a:cubicBezTo>
                      <a:pt x="2993104" y="3380303"/>
                      <a:pt x="2997015" y="3384091"/>
                      <a:pt x="3005815" y="3387880"/>
                    </a:cubicBezTo>
                    <a:cubicBezTo>
                      <a:pt x="3009726" y="3389774"/>
                      <a:pt x="3014614" y="3390721"/>
                      <a:pt x="3020481" y="3390721"/>
                    </a:cubicBezTo>
                    <a:cubicBezTo>
                      <a:pt x="3044925" y="3390721"/>
                      <a:pt x="3079146" y="3377461"/>
                      <a:pt x="3094789" y="3368937"/>
                    </a:cubicBezTo>
                    <a:cubicBezTo>
                      <a:pt x="3099678" y="3367043"/>
                      <a:pt x="3103589" y="3365149"/>
                      <a:pt x="3107500" y="3362307"/>
                    </a:cubicBezTo>
                    <a:lnTo>
                      <a:pt x="3136832" y="3346206"/>
                    </a:lnTo>
                    <a:lnTo>
                      <a:pt x="3115322" y="3376514"/>
                    </a:lnTo>
                    <a:cubicBezTo>
                      <a:pt x="3108478" y="3385985"/>
                      <a:pt x="3100656" y="3395457"/>
                      <a:pt x="3092834" y="3405875"/>
                    </a:cubicBezTo>
                    <a:cubicBezTo>
                      <a:pt x="3081101" y="3419135"/>
                      <a:pt x="3073279" y="3449443"/>
                      <a:pt x="3080123" y="3463650"/>
                    </a:cubicBezTo>
                    <a:cubicBezTo>
                      <a:pt x="3084034" y="3472174"/>
                      <a:pt x="3092834" y="3472174"/>
                      <a:pt x="3107500" y="3467439"/>
                    </a:cubicBezTo>
                    <a:cubicBezTo>
                      <a:pt x="3110434" y="3466492"/>
                      <a:pt x="3114345" y="3464597"/>
                      <a:pt x="3118256" y="3461756"/>
                    </a:cubicBezTo>
                    <a:lnTo>
                      <a:pt x="3129988" y="3453232"/>
                    </a:lnTo>
                    <a:lnTo>
                      <a:pt x="3130966" y="3466492"/>
                    </a:lnTo>
                    <a:cubicBezTo>
                      <a:pt x="3132921" y="3504376"/>
                      <a:pt x="3146610" y="3535632"/>
                      <a:pt x="3167143" y="3546050"/>
                    </a:cubicBezTo>
                    <a:cubicBezTo>
                      <a:pt x="3184742" y="3555522"/>
                      <a:pt x="3196475" y="3548892"/>
                      <a:pt x="3204297" y="3524266"/>
                    </a:cubicBezTo>
                    <a:lnTo>
                      <a:pt x="3210163" y="3507218"/>
                    </a:lnTo>
                    <a:lnTo>
                      <a:pt x="3218963" y="3523319"/>
                    </a:lnTo>
                    <a:cubicBezTo>
                      <a:pt x="3223852" y="3531843"/>
                      <a:pt x="3228741" y="3532790"/>
                      <a:pt x="3232652" y="3532790"/>
                    </a:cubicBezTo>
                    <a:cubicBezTo>
                      <a:pt x="3250251" y="3532790"/>
                      <a:pt x="3262962" y="3524266"/>
                      <a:pt x="3277628" y="3513848"/>
                    </a:cubicBezTo>
                    <a:cubicBezTo>
                      <a:pt x="3278606" y="3512901"/>
                      <a:pt x="3281539" y="3510059"/>
                      <a:pt x="3284472" y="3506271"/>
                    </a:cubicBezTo>
                    <a:lnTo>
                      <a:pt x="3297182" y="3514795"/>
                    </a:lnTo>
                    <a:cubicBezTo>
                      <a:pt x="3296205" y="3516689"/>
                      <a:pt x="3294249" y="3518584"/>
                      <a:pt x="3292294" y="3522372"/>
                    </a:cubicBezTo>
                    <a:lnTo>
                      <a:pt x="3290338" y="3525213"/>
                    </a:lnTo>
                    <a:cubicBezTo>
                      <a:pt x="3286427" y="3531843"/>
                      <a:pt x="3281539" y="3537526"/>
                      <a:pt x="3278606" y="3544156"/>
                    </a:cubicBezTo>
                    <a:cubicBezTo>
                      <a:pt x="3266873" y="3565940"/>
                      <a:pt x="3269806" y="3571623"/>
                      <a:pt x="3270784" y="3572570"/>
                    </a:cubicBezTo>
                    <a:cubicBezTo>
                      <a:pt x="3271762" y="3574464"/>
                      <a:pt x="3275672" y="3574464"/>
                      <a:pt x="3277628" y="3574464"/>
                    </a:cubicBezTo>
                    <a:cubicBezTo>
                      <a:pt x="3292294" y="3574464"/>
                      <a:pt x="3321626" y="3562151"/>
                      <a:pt x="3356825" y="3541314"/>
                    </a:cubicBezTo>
                    <a:lnTo>
                      <a:pt x="3401801" y="3514795"/>
                    </a:lnTo>
                    <a:lnTo>
                      <a:pt x="3366602" y="3551733"/>
                    </a:lnTo>
                    <a:cubicBezTo>
                      <a:pt x="3332381" y="3587724"/>
                      <a:pt x="3320649" y="3618032"/>
                      <a:pt x="3329448" y="3647393"/>
                    </a:cubicBezTo>
                    <a:cubicBezTo>
                      <a:pt x="3332381" y="3657811"/>
                      <a:pt x="3338248" y="3659706"/>
                      <a:pt x="3343137" y="3659706"/>
                    </a:cubicBezTo>
                    <a:cubicBezTo>
                      <a:pt x="3364647" y="3659706"/>
                      <a:pt x="3401801" y="3627503"/>
                      <a:pt x="3412556" y="3614243"/>
                    </a:cubicBezTo>
                    <a:cubicBezTo>
                      <a:pt x="3414512" y="3611402"/>
                      <a:pt x="3418423" y="3602878"/>
                      <a:pt x="3423312" y="3589618"/>
                    </a:cubicBezTo>
                    <a:cubicBezTo>
                      <a:pt x="3424290" y="3585830"/>
                      <a:pt x="3426245" y="3582041"/>
                      <a:pt x="3431134" y="3582041"/>
                    </a:cubicBezTo>
                    <a:lnTo>
                      <a:pt x="3435045" y="3582041"/>
                    </a:lnTo>
                    <a:lnTo>
                      <a:pt x="3437000" y="3584883"/>
                    </a:lnTo>
                    <a:cubicBezTo>
                      <a:pt x="3438956" y="3587724"/>
                      <a:pt x="3438956" y="3588671"/>
                      <a:pt x="3437000" y="3597195"/>
                    </a:cubicBezTo>
                    <a:cubicBezTo>
                      <a:pt x="3434067" y="3608561"/>
                      <a:pt x="3432112" y="3619926"/>
                      <a:pt x="3432112" y="3630345"/>
                    </a:cubicBezTo>
                    <a:lnTo>
                      <a:pt x="3432112" y="3632239"/>
                    </a:lnTo>
                    <a:cubicBezTo>
                      <a:pt x="3431134" y="3650235"/>
                      <a:pt x="3430156" y="3668230"/>
                      <a:pt x="3445800" y="3676754"/>
                    </a:cubicBezTo>
                    <a:cubicBezTo>
                      <a:pt x="3448733" y="3678648"/>
                      <a:pt x="3452644" y="3679596"/>
                      <a:pt x="3455577" y="3679596"/>
                    </a:cubicBezTo>
                    <a:cubicBezTo>
                      <a:pt x="3476110" y="3679596"/>
                      <a:pt x="3504465" y="3651181"/>
                      <a:pt x="3533797" y="3601931"/>
                    </a:cubicBezTo>
                    <a:lnTo>
                      <a:pt x="3548463" y="3577305"/>
                    </a:lnTo>
                    <a:lnTo>
                      <a:pt x="3547486" y="3605719"/>
                    </a:lnTo>
                    <a:cubicBezTo>
                      <a:pt x="3546508" y="3645499"/>
                      <a:pt x="3554330" y="3661600"/>
                      <a:pt x="3561174" y="3668230"/>
                    </a:cubicBezTo>
                    <a:lnTo>
                      <a:pt x="3564107" y="3671071"/>
                    </a:lnTo>
                    <a:lnTo>
                      <a:pt x="3562151" y="3674860"/>
                    </a:lnTo>
                    <a:cubicBezTo>
                      <a:pt x="3555307" y="3692855"/>
                      <a:pt x="3554330" y="3706115"/>
                      <a:pt x="3559218" y="3712745"/>
                    </a:cubicBezTo>
                    <a:cubicBezTo>
                      <a:pt x="3567040" y="3724111"/>
                      <a:pt x="3599306" y="3717481"/>
                      <a:pt x="3630594" y="3698538"/>
                    </a:cubicBezTo>
                    <a:lnTo>
                      <a:pt x="3632549" y="3697591"/>
                    </a:lnTo>
                    <a:cubicBezTo>
                      <a:pt x="3635482" y="3694749"/>
                      <a:pt x="3637438" y="3690961"/>
                      <a:pt x="3640371" y="3688119"/>
                    </a:cubicBezTo>
                    <a:cubicBezTo>
                      <a:pt x="3645260" y="3682437"/>
                      <a:pt x="3650148" y="3676754"/>
                      <a:pt x="3655037" y="3671071"/>
                    </a:cubicBezTo>
                    <a:cubicBezTo>
                      <a:pt x="3656993" y="3668230"/>
                      <a:pt x="3660904" y="3667282"/>
                      <a:pt x="3664815" y="3667282"/>
                    </a:cubicBezTo>
                    <a:cubicBezTo>
                      <a:pt x="3670681" y="3667282"/>
                      <a:pt x="3675570" y="3671071"/>
                      <a:pt x="3676548" y="3676754"/>
                    </a:cubicBezTo>
                    <a:cubicBezTo>
                      <a:pt x="3681436" y="3705168"/>
                      <a:pt x="3701969" y="3731687"/>
                      <a:pt x="3731301" y="3745894"/>
                    </a:cubicBezTo>
                    <a:cubicBezTo>
                      <a:pt x="3742057" y="3751578"/>
                      <a:pt x="3751834" y="3752524"/>
                      <a:pt x="3758678" y="3749683"/>
                    </a:cubicBezTo>
                    <a:cubicBezTo>
                      <a:pt x="3763567" y="3747789"/>
                      <a:pt x="3766500" y="3739264"/>
                      <a:pt x="3755745" y="3711798"/>
                    </a:cubicBezTo>
                    <a:cubicBezTo>
                      <a:pt x="3754767" y="3708009"/>
                      <a:pt x="3754767" y="3704221"/>
                      <a:pt x="3756723" y="3700432"/>
                    </a:cubicBezTo>
                    <a:cubicBezTo>
                      <a:pt x="3760634" y="3694749"/>
                      <a:pt x="3770411" y="3693803"/>
                      <a:pt x="3775300" y="3699485"/>
                    </a:cubicBezTo>
                    <a:cubicBezTo>
                      <a:pt x="3789966" y="3718427"/>
                      <a:pt x="3826143" y="3744948"/>
                      <a:pt x="3850586" y="3744948"/>
                    </a:cubicBezTo>
                    <a:cubicBezTo>
                      <a:pt x="3859386" y="3744948"/>
                      <a:pt x="3871119" y="3742106"/>
                      <a:pt x="3873074" y="3717481"/>
                    </a:cubicBezTo>
                    <a:cubicBezTo>
                      <a:pt x="3876008" y="3688119"/>
                      <a:pt x="3867208" y="3657811"/>
                      <a:pt x="3858409" y="3627503"/>
                    </a:cubicBezTo>
                    <a:cubicBezTo>
                      <a:pt x="3855475" y="3617085"/>
                      <a:pt x="3852542" y="3606667"/>
                      <a:pt x="3849608" y="3596248"/>
                    </a:cubicBezTo>
                    <a:cubicBezTo>
                      <a:pt x="3848631" y="3592459"/>
                      <a:pt x="3849608" y="3589618"/>
                      <a:pt x="3851564" y="3586777"/>
                    </a:cubicBezTo>
                    <a:cubicBezTo>
                      <a:pt x="3855475" y="3582041"/>
                      <a:pt x="3863297" y="3581094"/>
                      <a:pt x="3868186" y="3584883"/>
                    </a:cubicBezTo>
                    <a:cubicBezTo>
                      <a:pt x="3899474" y="3607614"/>
                      <a:pt x="3946405" y="3615191"/>
                      <a:pt x="3984537" y="3601931"/>
                    </a:cubicBezTo>
                    <a:cubicBezTo>
                      <a:pt x="3992359" y="3599089"/>
                      <a:pt x="4010937" y="3591513"/>
                      <a:pt x="4014847" y="3574464"/>
                    </a:cubicBezTo>
                    <a:cubicBezTo>
                      <a:pt x="4018759" y="3556468"/>
                      <a:pt x="4002137" y="3537526"/>
                      <a:pt x="3985515" y="3521425"/>
                    </a:cubicBezTo>
                    <a:cubicBezTo>
                      <a:pt x="3982582" y="3518584"/>
                      <a:pt x="3981604" y="3513848"/>
                      <a:pt x="3983560" y="3509112"/>
                    </a:cubicBezTo>
                    <a:cubicBezTo>
                      <a:pt x="3985515" y="3504376"/>
                      <a:pt x="3989426" y="3501535"/>
                      <a:pt x="3994315" y="3501535"/>
                    </a:cubicBezTo>
                    <a:lnTo>
                      <a:pt x="3995292" y="3501535"/>
                    </a:lnTo>
                    <a:lnTo>
                      <a:pt x="3998226" y="3502482"/>
                    </a:lnTo>
                    <a:cubicBezTo>
                      <a:pt x="4011914" y="3508165"/>
                      <a:pt x="4032447" y="3512901"/>
                      <a:pt x="4044179" y="3505324"/>
                    </a:cubicBezTo>
                    <a:cubicBezTo>
                      <a:pt x="4048091" y="3503430"/>
                      <a:pt x="4047113" y="3501535"/>
                      <a:pt x="4047113" y="3500588"/>
                    </a:cubicBezTo>
                    <a:cubicBezTo>
                      <a:pt x="4047113" y="3493011"/>
                      <a:pt x="4032447" y="3480698"/>
                      <a:pt x="4018759" y="3472174"/>
                    </a:cubicBezTo>
                    <a:cubicBezTo>
                      <a:pt x="4014847" y="3469333"/>
                      <a:pt x="4012892" y="3464597"/>
                      <a:pt x="4013870" y="3459862"/>
                    </a:cubicBezTo>
                    <a:cubicBezTo>
                      <a:pt x="4014847" y="3455126"/>
                      <a:pt x="4019736" y="3450390"/>
                      <a:pt x="4025602" y="3450390"/>
                    </a:cubicBezTo>
                    <a:cubicBezTo>
                      <a:pt x="4061780" y="3449443"/>
                      <a:pt x="4097956" y="3437130"/>
                      <a:pt x="4126310" y="3416293"/>
                    </a:cubicBezTo>
                    <a:cubicBezTo>
                      <a:pt x="4136088" y="3408717"/>
                      <a:pt x="4148799" y="3397351"/>
                      <a:pt x="4146843" y="3383144"/>
                    </a:cubicBezTo>
                    <a:cubicBezTo>
                      <a:pt x="4144887" y="3366096"/>
                      <a:pt x="4117510" y="3355677"/>
                      <a:pt x="4102845" y="3349995"/>
                    </a:cubicBezTo>
                    <a:cubicBezTo>
                      <a:pt x="4097956" y="3348100"/>
                      <a:pt x="4095023" y="3343365"/>
                      <a:pt x="4095023" y="3337682"/>
                    </a:cubicBezTo>
                    <a:cubicBezTo>
                      <a:pt x="4096000" y="3332946"/>
                      <a:pt x="4099912" y="3328210"/>
                      <a:pt x="4104801" y="3328210"/>
                    </a:cubicBezTo>
                    <a:cubicBezTo>
                      <a:pt x="4140977" y="3322528"/>
                      <a:pt x="4180086" y="3297902"/>
                      <a:pt x="4209419" y="3276118"/>
                    </a:cubicBezTo>
                    <a:cubicBezTo>
                      <a:pt x="4224084" y="3265700"/>
                      <a:pt x="4239729" y="3253388"/>
                      <a:pt x="4246574" y="3239180"/>
                    </a:cubicBezTo>
                    <a:cubicBezTo>
                      <a:pt x="4248528" y="3234445"/>
                      <a:pt x="4247551" y="3233498"/>
                      <a:pt x="4247551" y="3232551"/>
                    </a:cubicBezTo>
                    <a:cubicBezTo>
                      <a:pt x="4245595" y="3229709"/>
                      <a:pt x="4239729" y="3224973"/>
                      <a:pt x="4216264" y="3223079"/>
                    </a:cubicBezTo>
                    <a:cubicBezTo>
                      <a:pt x="4209419" y="3222132"/>
                      <a:pt x="4205508" y="3216450"/>
                      <a:pt x="4205508" y="3210767"/>
                    </a:cubicBezTo>
                    <a:cubicBezTo>
                      <a:pt x="4206486" y="3205084"/>
                      <a:pt x="4211375" y="3200348"/>
                      <a:pt x="4217241" y="3200348"/>
                    </a:cubicBezTo>
                    <a:lnTo>
                      <a:pt x="4219197" y="3200348"/>
                    </a:lnTo>
                    <a:cubicBezTo>
                      <a:pt x="4238751" y="3203189"/>
                      <a:pt x="4254396" y="3195613"/>
                      <a:pt x="4262216" y="3181406"/>
                    </a:cubicBezTo>
                    <a:cubicBezTo>
                      <a:pt x="4269061" y="3169093"/>
                      <a:pt x="4266128" y="3153939"/>
                      <a:pt x="4256350" y="3141626"/>
                    </a:cubicBezTo>
                    <a:cubicBezTo>
                      <a:pt x="4253417" y="3137838"/>
                      <a:pt x="4253417" y="3134049"/>
                      <a:pt x="4255373" y="3129314"/>
                    </a:cubicBezTo>
                    <a:cubicBezTo>
                      <a:pt x="4259283" y="3122684"/>
                      <a:pt x="4270038" y="3120789"/>
                      <a:pt x="4274927" y="3127419"/>
                    </a:cubicBezTo>
                    <a:lnTo>
                      <a:pt x="4276883" y="3130261"/>
                    </a:lnTo>
                    <a:cubicBezTo>
                      <a:pt x="4293505" y="3152992"/>
                      <a:pt x="4300350" y="3154886"/>
                      <a:pt x="4301327" y="3154886"/>
                    </a:cubicBezTo>
                    <a:cubicBezTo>
                      <a:pt x="4306216" y="3148256"/>
                      <a:pt x="4305237" y="3133102"/>
                      <a:pt x="4305237" y="3122684"/>
                    </a:cubicBezTo>
                    <a:lnTo>
                      <a:pt x="4305237" y="3117001"/>
                    </a:lnTo>
                    <a:cubicBezTo>
                      <a:pt x="4305237" y="3104688"/>
                      <a:pt x="4303283" y="3092376"/>
                      <a:pt x="4302304" y="3080063"/>
                    </a:cubicBezTo>
                    <a:cubicBezTo>
                      <a:pt x="4300350" y="3062068"/>
                      <a:pt x="4298394" y="3044072"/>
                      <a:pt x="4300350" y="3026077"/>
                    </a:cubicBezTo>
                    <a:cubicBezTo>
                      <a:pt x="4301327" y="3017552"/>
                      <a:pt x="4312082" y="3012817"/>
                      <a:pt x="4318926" y="3017552"/>
                    </a:cubicBezTo>
                    <a:cubicBezTo>
                      <a:pt x="4323815" y="3021341"/>
                      <a:pt x="4328704" y="3025130"/>
                      <a:pt x="4334570" y="3028918"/>
                    </a:cubicBezTo>
                    <a:cubicBezTo>
                      <a:pt x="4344348" y="3036495"/>
                      <a:pt x="4354125" y="3044072"/>
                      <a:pt x="4364880" y="3048808"/>
                    </a:cubicBezTo>
                    <a:cubicBezTo>
                      <a:pt x="4373681" y="3053543"/>
                      <a:pt x="4380524" y="3052596"/>
                      <a:pt x="4385413" y="3046913"/>
                    </a:cubicBezTo>
                    <a:cubicBezTo>
                      <a:pt x="4390302" y="3041231"/>
                      <a:pt x="4391279" y="3030812"/>
                      <a:pt x="4389323" y="3022288"/>
                    </a:cubicBezTo>
                    <a:cubicBezTo>
                      <a:pt x="4381501" y="2992927"/>
                      <a:pt x="4356080" y="2961672"/>
                      <a:pt x="4334570" y="2945571"/>
                    </a:cubicBezTo>
                    <a:cubicBezTo>
                      <a:pt x="4330660" y="2942729"/>
                      <a:pt x="4328704" y="2937047"/>
                      <a:pt x="4330660" y="2933258"/>
                    </a:cubicBezTo>
                    <a:cubicBezTo>
                      <a:pt x="4332614" y="2926628"/>
                      <a:pt x="4341415" y="2923787"/>
                      <a:pt x="4348258" y="2927575"/>
                    </a:cubicBezTo>
                    <a:cubicBezTo>
                      <a:pt x="4355103" y="2932311"/>
                      <a:pt x="4365859" y="2937047"/>
                      <a:pt x="4376614" y="2937047"/>
                    </a:cubicBezTo>
                    <a:cubicBezTo>
                      <a:pt x="4382480" y="2937047"/>
                      <a:pt x="4388346" y="2935152"/>
                      <a:pt x="4393235" y="2932311"/>
                    </a:cubicBezTo>
                    <a:cubicBezTo>
                      <a:pt x="4403991" y="2924734"/>
                      <a:pt x="4401057" y="2905791"/>
                      <a:pt x="4397146" y="2894426"/>
                    </a:cubicBezTo>
                    <a:cubicBezTo>
                      <a:pt x="4387369" y="2871694"/>
                      <a:pt x="4360970" y="2854646"/>
                      <a:pt x="4342392" y="2842334"/>
                    </a:cubicBezTo>
                    <a:cubicBezTo>
                      <a:pt x="4318926" y="2827180"/>
                      <a:pt x="4293505" y="2815814"/>
                      <a:pt x="4270038" y="2804448"/>
                    </a:cubicBezTo>
                    <a:cubicBezTo>
                      <a:pt x="4251463" y="2795924"/>
                      <a:pt x="4231906" y="2786453"/>
                      <a:pt x="4213329" y="2776035"/>
                    </a:cubicBezTo>
                    <a:lnTo>
                      <a:pt x="4211375" y="2775087"/>
                    </a:lnTo>
                    <a:lnTo>
                      <a:pt x="4210396" y="2773193"/>
                    </a:lnTo>
                    <a:cubicBezTo>
                      <a:pt x="4208442" y="2769405"/>
                      <a:pt x="4207463" y="2765616"/>
                      <a:pt x="4205508" y="2761827"/>
                    </a:cubicBezTo>
                    <a:lnTo>
                      <a:pt x="4201597" y="2752356"/>
                    </a:lnTo>
                    <a:lnTo>
                      <a:pt x="4213329" y="2751409"/>
                    </a:lnTo>
                    <a:cubicBezTo>
                      <a:pt x="4214308" y="2751409"/>
                      <a:pt x="4216264" y="2751409"/>
                      <a:pt x="4217241" y="2752356"/>
                    </a:cubicBezTo>
                    <a:cubicBezTo>
                      <a:pt x="4232885" y="2758986"/>
                      <a:pt x="4252440" y="2759933"/>
                      <a:pt x="4273950" y="2757092"/>
                    </a:cubicBezTo>
                    <a:cubicBezTo>
                      <a:pt x="4287639" y="2755198"/>
                      <a:pt x="4301327" y="2746673"/>
                      <a:pt x="4304260" y="2738149"/>
                    </a:cubicBezTo>
                    <a:cubicBezTo>
                      <a:pt x="4306216" y="2732467"/>
                      <a:pt x="4305237" y="2726784"/>
                      <a:pt x="4299371" y="2721101"/>
                    </a:cubicBezTo>
                    <a:cubicBezTo>
                      <a:pt x="4292528" y="2712577"/>
                      <a:pt x="4281772" y="2706894"/>
                      <a:pt x="4267105" y="2701211"/>
                    </a:cubicBezTo>
                    <a:lnTo>
                      <a:pt x="4251463" y="2695529"/>
                    </a:lnTo>
                    <a:lnTo>
                      <a:pt x="4266128" y="2687952"/>
                    </a:lnTo>
                    <a:cubicBezTo>
                      <a:pt x="4270038" y="2686057"/>
                      <a:pt x="4273950" y="2683216"/>
                      <a:pt x="4276883" y="2679427"/>
                    </a:cubicBezTo>
                    <a:cubicBezTo>
                      <a:pt x="4292528" y="2662379"/>
                      <a:pt x="4287639" y="2635860"/>
                      <a:pt x="4264172" y="2601763"/>
                    </a:cubicBezTo>
                    <a:lnTo>
                      <a:pt x="4261239" y="2597974"/>
                    </a:lnTo>
                    <a:lnTo>
                      <a:pt x="4264172" y="2594186"/>
                    </a:lnTo>
                    <a:cubicBezTo>
                      <a:pt x="4277861" y="2575243"/>
                      <a:pt x="4287639" y="2556301"/>
                      <a:pt x="4293505" y="2538305"/>
                    </a:cubicBezTo>
                    <a:cubicBezTo>
                      <a:pt x="4296438" y="2529781"/>
                      <a:pt x="4295461" y="2521257"/>
                      <a:pt x="4292528" y="2513680"/>
                    </a:cubicBezTo>
                    <a:lnTo>
                      <a:pt x="4289595" y="2507997"/>
                    </a:lnTo>
                    <a:lnTo>
                      <a:pt x="4301327" y="2501367"/>
                    </a:lnTo>
                    <a:lnTo>
                      <a:pt x="4305237" y="2503261"/>
                    </a:lnTo>
                    <a:cubicBezTo>
                      <a:pt x="4341415" y="2525045"/>
                      <a:pt x="4366836" y="2528834"/>
                      <a:pt x="4378568" y="2512733"/>
                    </a:cubicBezTo>
                    <a:cubicBezTo>
                      <a:pt x="4392257" y="2494737"/>
                      <a:pt x="4389323" y="2451169"/>
                      <a:pt x="4371725" y="2403813"/>
                    </a:cubicBezTo>
                    <a:lnTo>
                      <a:pt x="4370746" y="2400024"/>
                    </a:lnTo>
                    <a:cubicBezTo>
                      <a:pt x="4366836" y="2395289"/>
                      <a:pt x="4361947" y="2390553"/>
                      <a:pt x="4358036" y="2384870"/>
                    </a:cubicBezTo>
                    <a:cubicBezTo>
                      <a:pt x="4350214" y="2375399"/>
                      <a:pt x="4342392" y="2366875"/>
                      <a:pt x="4335547" y="2357403"/>
                    </a:cubicBezTo>
                    <a:cubicBezTo>
                      <a:pt x="4332614" y="2352668"/>
                      <a:pt x="4331637" y="2346985"/>
                      <a:pt x="4333593" y="2342249"/>
                    </a:cubicBezTo>
                    <a:cubicBezTo>
                      <a:pt x="4335547" y="2337514"/>
                      <a:pt x="4340436" y="2334673"/>
                      <a:pt x="4346302" y="2334673"/>
                    </a:cubicBezTo>
                    <a:cubicBezTo>
                      <a:pt x="4349237" y="2334673"/>
                      <a:pt x="4351191" y="2334673"/>
                      <a:pt x="4354125" y="2334673"/>
                    </a:cubicBezTo>
                    <a:cubicBezTo>
                      <a:pt x="4401057" y="2334673"/>
                      <a:pt x="4447012" y="2310994"/>
                      <a:pt x="4479276" y="2272162"/>
                    </a:cubicBezTo>
                    <a:cubicBezTo>
                      <a:pt x="4488077" y="2260797"/>
                      <a:pt x="4497853" y="2244695"/>
                      <a:pt x="4494920" y="2229541"/>
                    </a:cubicBezTo>
                    <a:cubicBezTo>
                      <a:pt x="4492964" y="2220070"/>
                      <a:pt x="4481232" y="2215334"/>
                      <a:pt x="4461677" y="2215334"/>
                    </a:cubicBezTo>
                    <a:cubicBezTo>
                      <a:pt x="4448966" y="2215334"/>
                      <a:pt x="4436256" y="2217228"/>
                      <a:pt x="4429411" y="2218176"/>
                    </a:cubicBezTo>
                    <a:lnTo>
                      <a:pt x="4427455" y="2218176"/>
                    </a:lnTo>
                    <a:cubicBezTo>
                      <a:pt x="4420612" y="2218176"/>
                      <a:pt x="4414746" y="2213440"/>
                      <a:pt x="4412790" y="2206810"/>
                    </a:cubicBezTo>
                    <a:cubicBezTo>
                      <a:pt x="4411813" y="2201127"/>
                      <a:pt x="4414746" y="2194498"/>
                      <a:pt x="4420612" y="2192603"/>
                    </a:cubicBezTo>
                    <a:cubicBezTo>
                      <a:pt x="4457765" y="2175555"/>
                      <a:pt x="4523276" y="2119674"/>
                      <a:pt x="4520342" y="2079895"/>
                    </a:cubicBezTo>
                    <a:cubicBezTo>
                      <a:pt x="4519364" y="2063794"/>
                      <a:pt x="4505675" y="2051481"/>
                      <a:pt x="4479276" y="2042957"/>
                    </a:cubicBezTo>
                    <a:cubicBezTo>
                      <a:pt x="4456788" y="2036327"/>
                      <a:pt x="4432344" y="2032539"/>
                      <a:pt x="4401057" y="2032539"/>
                    </a:cubicBezTo>
                    <a:cubicBezTo>
                      <a:pt x="4377591" y="2032539"/>
                      <a:pt x="4353147" y="2034432"/>
                      <a:pt x="4329681" y="2036327"/>
                    </a:cubicBezTo>
                    <a:cubicBezTo>
                      <a:pt x="4312082" y="2037274"/>
                      <a:pt x="4294482" y="2039168"/>
                      <a:pt x="4276883" y="2039168"/>
                    </a:cubicBezTo>
                    <a:lnTo>
                      <a:pt x="4276883" y="2039168"/>
                    </a:lnTo>
                    <a:cubicBezTo>
                      <a:pt x="4271017" y="2039168"/>
                      <a:pt x="4266128" y="2035380"/>
                      <a:pt x="4263195" y="2030644"/>
                    </a:cubicBezTo>
                    <a:cubicBezTo>
                      <a:pt x="4261239" y="2024961"/>
                      <a:pt x="4262216" y="2019278"/>
                      <a:pt x="4267105" y="2015490"/>
                    </a:cubicBezTo>
                    <a:cubicBezTo>
                      <a:pt x="4315993" y="1973816"/>
                      <a:pt x="4341415" y="1906570"/>
                      <a:pt x="4332614" y="1843113"/>
                    </a:cubicBezTo>
                    <a:cubicBezTo>
                      <a:pt x="4330660" y="1829853"/>
                      <a:pt x="4323815" y="1797650"/>
                      <a:pt x="4295461" y="1785338"/>
                    </a:cubicBezTo>
                    <a:cubicBezTo>
                      <a:pt x="4289595" y="1782496"/>
                      <a:pt x="4282750" y="1781549"/>
                      <a:pt x="4274927" y="1781549"/>
                    </a:cubicBezTo>
                    <a:cubicBezTo>
                      <a:pt x="4245595" y="1781549"/>
                      <a:pt x="4213329" y="1803333"/>
                      <a:pt x="4197686" y="1812804"/>
                    </a:cubicBezTo>
                    <a:cubicBezTo>
                      <a:pt x="4190841" y="1817540"/>
                      <a:pt x="4182042" y="1814699"/>
                      <a:pt x="4178132" y="1807122"/>
                    </a:cubicBezTo>
                    <a:cubicBezTo>
                      <a:pt x="4175197" y="1802386"/>
                      <a:pt x="4175197" y="1797650"/>
                      <a:pt x="4178132" y="1792915"/>
                    </a:cubicBezTo>
                    <a:cubicBezTo>
                      <a:pt x="4193774" y="1770184"/>
                      <a:pt x="4207463" y="1743664"/>
                      <a:pt x="4197686" y="1720933"/>
                    </a:cubicBezTo>
                    <a:cubicBezTo>
                      <a:pt x="4193774" y="1713356"/>
                      <a:pt x="4188885" y="1711462"/>
                      <a:pt x="4185952" y="1711462"/>
                    </a:cubicBezTo>
                    <a:cubicBezTo>
                      <a:pt x="4170309" y="1711462"/>
                      <a:pt x="4143910" y="1732299"/>
                      <a:pt x="4130222" y="1746506"/>
                    </a:cubicBezTo>
                    <a:cubicBezTo>
                      <a:pt x="4124355" y="1752188"/>
                      <a:pt x="4115554" y="1752188"/>
                      <a:pt x="4109688" y="1745558"/>
                    </a:cubicBezTo>
                    <a:cubicBezTo>
                      <a:pt x="4106755" y="1741770"/>
                      <a:pt x="4105778" y="1737981"/>
                      <a:pt x="4105778" y="1733246"/>
                    </a:cubicBezTo>
                    <a:cubicBezTo>
                      <a:pt x="4115554" y="1678312"/>
                      <a:pt x="4107734" y="1618643"/>
                      <a:pt x="4083290" y="1568445"/>
                    </a:cubicBezTo>
                    <a:cubicBezTo>
                      <a:pt x="4074489" y="1549503"/>
                      <a:pt x="4057868" y="1526772"/>
                      <a:pt x="4034403" y="1523930"/>
                    </a:cubicBezTo>
                    <a:cubicBezTo>
                      <a:pt x="4004092" y="1521089"/>
                      <a:pt x="3977693" y="1560868"/>
                      <a:pt x="3963027" y="1581705"/>
                    </a:cubicBezTo>
                    <a:cubicBezTo>
                      <a:pt x="3958138" y="1589282"/>
                      <a:pt x="3946405" y="1589282"/>
                      <a:pt x="3940539" y="1583599"/>
                    </a:cubicBezTo>
                    <a:cubicBezTo>
                      <a:pt x="3937606" y="1580758"/>
                      <a:pt x="3936628" y="1576969"/>
                      <a:pt x="3936628" y="1574128"/>
                    </a:cubicBezTo>
                    <a:cubicBezTo>
                      <a:pt x="3937606" y="1548556"/>
                      <a:pt x="3933695" y="1520142"/>
                      <a:pt x="3922939" y="1486992"/>
                    </a:cubicBezTo>
                    <a:lnTo>
                      <a:pt x="3922939" y="1485098"/>
                    </a:lnTo>
                    <a:cubicBezTo>
                      <a:pt x="3922939" y="1473732"/>
                      <a:pt x="3920984" y="1462367"/>
                      <a:pt x="3920006" y="1451001"/>
                    </a:cubicBezTo>
                    <a:cubicBezTo>
                      <a:pt x="3918051" y="1433006"/>
                      <a:pt x="3916095" y="1415011"/>
                      <a:pt x="3918051" y="1396068"/>
                    </a:cubicBezTo>
                    <a:cubicBezTo>
                      <a:pt x="3919028" y="1387544"/>
                      <a:pt x="3929784" y="1382808"/>
                      <a:pt x="3936628" y="1387544"/>
                    </a:cubicBezTo>
                    <a:cubicBezTo>
                      <a:pt x="3941517" y="1391332"/>
                      <a:pt x="3947383" y="1395121"/>
                      <a:pt x="3952272" y="1398909"/>
                    </a:cubicBezTo>
                    <a:cubicBezTo>
                      <a:pt x="3962049" y="1406486"/>
                      <a:pt x="3971827" y="1414063"/>
                      <a:pt x="3982582" y="1418799"/>
                    </a:cubicBezTo>
                    <a:cubicBezTo>
                      <a:pt x="3991382" y="1422587"/>
                      <a:pt x="3998226" y="1422587"/>
                      <a:pt x="4003114" y="1416905"/>
                    </a:cubicBezTo>
                    <a:cubicBezTo>
                      <a:pt x="4008003" y="1411222"/>
                      <a:pt x="4008981" y="1400803"/>
                      <a:pt x="4007026" y="1391332"/>
                    </a:cubicBezTo>
                    <a:cubicBezTo>
                      <a:pt x="3999203" y="1361971"/>
                      <a:pt x="3973782" y="1331663"/>
                      <a:pt x="3952272" y="1314615"/>
                    </a:cubicBezTo>
                    <a:cubicBezTo>
                      <a:pt x="3948361" y="1311773"/>
                      <a:pt x="3946405" y="1306091"/>
                      <a:pt x="3948361" y="1302302"/>
                    </a:cubicBezTo>
                    <a:cubicBezTo>
                      <a:pt x="3950316" y="1295672"/>
                      <a:pt x="3959116" y="1292831"/>
                      <a:pt x="3965960" y="1296619"/>
                    </a:cubicBezTo>
                    <a:cubicBezTo>
                      <a:pt x="3972805" y="1301355"/>
                      <a:pt x="3983560" y="1306091"/>
                      <a:pt x="3994315" y="1306091"/>
                    </a:cubicBezTo>
                    <a:cubicBezTo>
                      <a:pt x="4000181" y="1306091"/>
                      <a:pt x="4006048" y="1304196"/>
                      <a:pt x="4010937" y="1301355"/>
                    </a:cubicBezTo>
                    <a:cubicBezTo>
                      <a:pt x="4021692" y="1293778"/>
                      <a:pt x="4018759" y="1274836"/>
                      <a:pt x="4014847" y="1263470"/>
                    </a:cubicBezTo>
                    <a:cubicBezTo>
                      <a:pt x="4005070" y="1240739"/>
                      <a:pt x="3978671" y="1223690"/>
                      <a:pt x="3960093" y="1211378"/>
                    </a:cubicBezTo>
                    <a:cubicBezTo>
                      <a:pt x="3936628" y="1196224"/>
                      <a:pt x="3912184" y="1184858"/>
                      <a:pt x="3887740" y="1173492"/>
                    </a:cubicBezTo>
                    <a:cubicBezTo>
                      <a:pt x="3866230" y="1163074"/>
                      <a:pt x="3844720" y="1152656"/>
                      <a:pt x="3824187" y="1140343"/>
                    </a:cubicBezTo>
                    <a:cubicBezTo>
                      <a:pt x="3819299" y="1137502"/>
                      <a:pt x="3817343" y="1132766"/>
                      <a:pt x="3819299" y="1128030"/>
                    </a:cubicBezTo>
                    <a:cubicBezTo>
                      <a:pt x="3821254" y="1121400"/>
                      <a:pt x="3829076" y="1117612"/>
                      <a:pt x="3834942" y="1120453"/>
                    </a:cubicBezTo>
                    <a:cubicBezTo>
                      <a:pt x="3850586" y="1127083"/>
                      <a:pt x="3870141" y="1128030"/>
                      <a:pt x="3891652" y="1125189"/>
                    </a:cubicBezTo>
                    <a:cubicBezTo>
                      <a:pt x="3905340" y="1123295"/>
                      <a:pt x="3919028" y="1114771"/>
                      <a:pt x="3921961" y="1106246"/>
                    </a:cubicBezTo>
                    <a:cubicBezTo>
                      <a:pt x="3923917" y="1100564"/>
                      <a:pt x="3922939" y="1094881"/>
                      <a:pt x="3917073" y="1089198"/>
                    </a:cubicBezTo>
                    <a:cubicBezTo>
                      <a:pt x="3902407" y="1072150"/>
                      <a:pt x="3876985" y="1066467"/>
                      <a:pt x="3851564" y="1060784"/>
                    </a:cubicBezTo>
                    <a:cubicBezTo>
                      <a:pt x="3839831" y="1057943"/>
                      <a:pt x="3828098" y="1055101"/>
                      <a:pt x="3817343" y="1051313"/>
                    </a:cubicBezTo>
                    <a:cubicBezTo>
                      <a:pt x="3813432" y="1049419"/>
                      <a:pt x="3810499" y="1046577"/>
                      <a:pt x="3810499" y="1042789"/>
                    </a:cubicBezTo>
                    <a:cubicBezTo>
                      <a:pt x="3809521" y="1039000"/>
                      <a:pt x="3811476" y="1035212"/>
                      <a:pt x="3814410" y="1032370"/>
                    </a:cubicBezTo>
                    <a:cubicBezTo>
                      <a:pt x="3850586" y="1003009"/>
                      <a:pt x="3896541" y="957547"/>
                      <a:pt x="3911206" y="906402"/>
                    </a:cubicBezTo>
                    <a:cubicBezTo>
                      <a:pt x="3913162" y="899772"/>
                      <a:pt x="3916095" y="882724"/>
                      <a:pt x="3903385" y="872306"/>
                    </a:cubicBezTo>
                    <a:cubicBezTo>
                      <a:pt x="3894585" y="864729"/>
                      <a:pt x="3878941" y="873253"/>
                      <a:pt x="3868186" y="880830"/>
                    </a:cubicBezTo>
                    <a:cubicBezTo>
                      <a:pt x="3857431" y="888407"/>
                      <a:pt x="3848631" y="896931"/>
                      <a:pt x="3838853" y="906402"/>
                    </a:cubicBezTo>
                    <a:cubicBezTo>
                      <a:pt x="3829076" y="915874"/>
                      <a:pt x="3818321" y="926292"/>
                      <a:pt x="3805610" y="934816"/>
                    </a:cubicBezTo>
                    <a:cubicBezTo>
                      <a:pt x="3800721" y="938604"/>
                      <a:pt x="3792899" y="936710"/>
                      <a:pt x="3788988" y="931975"/>
                    </a:cubicBezTo>
                    <a:cubicBezTo>
                      <a:pt x="3787033" y="929133"/>
                      <a:pt x="3786055" y="925345"/>
                      <a:pt x="3787033" y="921556"/>
                    </a:cubicBezTo>
                    <a:cubicBezTo>
                      <a:pt x="3789966" y="913979"/>
                      <a:pt x="3791922" y="905455"/>
                      <a:pt x="3794855" y="897878"/>
                    </a:cubicBezTo>
                    <a:cubicBezTo>
                      <a:pt x="3802677" y="873253"/>
                      <a:pt x="3810499" y="850521"/>
                      <a:pt x="3813432" y="824949"/>
                    </a:cubicBezTo>
                    <a:cubicBezTo>
                      <a:pt x="3814410" y="814531"/>
                      <a:pt x="3812454" y="788958"/>
                      <a:pt x="3805610" y="780434"/>
                    </a:cubicBezTo>
                    <a:cubicBezTo>
                      <a:pt x="3802677" y="776646"/>
                      <a:pt x="3800721" y="778540"/>
                      <a:pt x="3798766" y="779487"/>
                    </a:cubicBezTo>
                    <a:cubicBezTo>
                      <a:pt x="3786055" y="784223"/>
                      <a:pt x="3776278" y="794641"/>
                      <a:pt x="3765522" y="805059"/>
                    </a:cubicBezTo>
                    <a:cubicBezTo>
                      <a:pt x="3760634" y="809795"/>
                      <a:pt x="3755745" y="814531"/>
                      <a:pt x="3750856" y="819266"/>
                    </a:cubicBezTo>
                    <a:cubicBezTo>
                      <a:pt x="3745968" y="823055"/>
                      <a:pt x="3739124" y="823055"/>
                      <a:pt x="3735213" y="818319"/>
                    </a:cubicBezTo>
                    <a:cubicBezTo>
                      <a:pt x="3733257" y="816425"/>
                      <a:pt x="3731301" y="812637"/>
                      <a:pt x="3731301" y="809795"/>
                    </a:cubicBezTo>
                    <a:cubicBezTo>
                      <a:pt x="3731301" y="803165"/>
                      <a:pt x="3732279" y="795588"/>
                      <a:pt x="3733257" y="788011"/>
                    </a:cubicBezTo>
                    <a:cubicBezTo>
                      <a:pt x="3736190" y="763386"/>
                      <a:pt x="3739124" y="736866"/>
                      <a:pt x="3722502" y="724554"/>
                    </a:cubicBezTo>
                    <a:cubicBezTo>
                      <a:pt x="3703925" y="752020"/>
                      <a:pt x="3693169" y="788011"/>
                      <a:pt x="3690236" y="826843"/>
                    </a:cubicBezTo>
                    <a:lnTo>
                      <a:pt x="3687303" y="859046"/>
                    </a:lnTo>
                    <a:lnTo>
                      <a:pt x="3675570" y="828738"/>
                    </a:lnTo>
                    <a:cubicBezTo>
                      <a:pt x="3670681" y="816425"/>
                      <a:pt x="3664815" y="802218"/>
                      <a:pt x="3656015" y="788011"/>
                    </a:cubicBezTo>
                    <a:cubicBezTo>
                      <a:pt x="3656015" y="793694"/>
                      <a:pt x="3656015" y="799377"/>
                      <a:pt x="3655037" y="804112"/>
                    </a:cubicBezTo>
                    <a:cubicBezTo>
                      <a:pt x="3655037" y="818319"/>
                      <a:pt x="3655037" y="832526"/>
                      <a:pt x="3651126" y="846733"/>
                    </a:cubicBezTo>
                    <a:cubicBezTo>
                      <a:pt x="3650148" y="851469"/>
                      <a:pt x="3645260" y="855257"/>
                      <a:pt x="3640371" y="855257"/>
                    </a:cubicBezTo>
                    <a:cubicBezTo>
                      <a:pt x="3634505" y="855257"/>
                      <a:pt x="3629616" y="851469"/>
                      <a:pt x="3628638" y="846733"/>
                    </a:cubicBezTo>
                    <a:cubicBezTo>
                      <a:pt x="3627661" y="842945"/>
                      <a:pt x="3626683" y="838209"/>
                      <a:pt x="3624728" y="834420"/>
                    </a:cubicBezTo>
                    <a:cubicBezTo>
                      <a:pt x="3618861" y="814531"/>
                      <a:pt x="3613972" y="793694"/>
                      <a:pt x="3600284" y="780434"/>
                    </a:cubicBezTo>
                    <a:cubicBezTo>
                      <a:pt x="3596373" y="792747"/>
                      <a:pt x="3593439" y="806007"/>
                      <a:pt x="3590506" y="819266"/>
                    </a:cubicBezTo>
                    <a:cubicBezTo>
                      <a:pt x="3588551" y="829685"/>
                      <a:pt x="3586595" y="840103"/>
                      <a:pt x="3583662" y="850521"/>
                    </a:cubicBezTo>
                    <a:cubicBezTo>
                      <a:pt x="3582685" y="855257"/>
                      <a:pt x="3577796" y="858099"/>
                      <a:pt x="3572906" y="858099"/>
                    </a:cubicBezTo>
                    <a:cubicBezTo>
                      <a:pt x="3568018" y="858099"/>
                      <a:pt x="3564107" y="855257"/>
                      <a:pt x="3562151" y="851469"/>
                    </a:cubicBezTo>
                    <a:cubicBezTo>
                      <a:pt x="3558241" y="842945"/>
                      <a:pt x="3556285" y="833473"/>
                      <a:pt x="3553352" y="824002"/>
                    </a:cubicBezTo>
                    <a:cubicBezTo>
                      <a:pt x="3536730" y="795588"/>
                      <a:pt x="3521086" y="782328"/>
                      <a:pt x="3507398" y="786117"/>
                    </a:cubicBezTo>
                    <a:lnTo>
                      <a:pt x="3495665" y="789905"/>
                    </a:lnTo>
                    <a:lnTo>
                      <a:pt x="3498598" y="778540"/>
                    </a:lnTo>
                    <a:cubicBezTo>
                      <a:pt x="3504465" y="751073"/>
                      <a:pt x="3505443" y="732130"/>
                      <a:pt x="3501532" y="719818"/>
                    </a:cubicBezTo>
                    <a:cubicBezTo>
                      <a:pt x="3476110" y="737813"/>
                      <a:pt x="3458511" y="760545"/>
                      <a:pt x="3439933" y="783275"/>
                    </a:cubicBezTo>
                    <a:cubicBezTo>
                      <a:pt x="3436023" y="788011"/>
                      <a:pt x="3433089" y="791800"/>
                      <a:pt x="3429179" y="796535"/>
                    </a:cubicBezTo>
                    <a:lnTo>
                      <a:pt x="3393002" y="841050"/>
                    </a:lnTo>
                    <a:lnTo>
                      <a:pt x="3416467" y="788958"/>
                    </a:lnTo>
                    <a:cubicBezTo>
                      <a:pt x="3441889" y="733078"/>
                      <a:pt x="3450688" y="695192"/>
                      <a:pt x="3441889" y="676250"/>
                    </a:cubicBezTo>
                    <a:cubicBezTo>
                      <a:pt x="3439933" y="670567"/>
                      <a:pt x="3435045" y="667726"/>
                      <a:pt x="3429179" y="665832"/>
                    </a:cubicBezTo>
                    <a:cubicBezTo>
                      <a:pt x="3411579" y="660149"/>
                      <a:pt x="3391046" y="670567"/>
                      <a:pt x="3377358" y="690457"/>
                    </a:cubicBezTo>
                    <a:lnTo>
                      <a:pt x="3370513" y="699928"/>
                    </a:lnTo>
                    <a:lnTo>
                      <a:pt x="3364647" y="690457"/>
                    </a:lnTo>
                    <a:cubicBezTo>
                      <a:pt x="3361714" y="685721"/>
                      <a:pt x="3358781" y="681933"/>
                      <a:pt x="3355848" y="677197"/>
                    </a:cubicBezTo>
                    <a:cubicBezTo>
                      <a:pt x="3339226" y="655413"/>
                      <a:pt x="3289361" y="603321"/>
                      <a:pt x="3261984" y="603321"/>
                    </a:cubicBezTo>
                    <a:cubicBezTo>
                      <a:pt x="3261006" y="603321"/>
                      <a:pt x="3260028" y="603321"/>
                      <a:pt x="3259050" y="603321"/>
                    </a:cubicBezTo>
                    <a:cubicBezTo>
                      <a:pt x="3253184" y="604268"/>
                      <a:pt x="3248295" y="607109"/>
                      <a:pt x="3246340" y="611845"/>
                    </a:cubicBezTo>
                    <a:cubicBezTo>
                      <a:pt x="3242429" y="618475"/>
                      <a:pt x="3240474" y="632682"/>
                      <a:pt x="3252206" y="663937"/>
                    </a:cubicBezTo>
                    <a:lnTo>
                      <a:pt x="3266873" y="700875"/>
                    </a:lnTo>
                    <a:lnTo>
                      <a:pt x="3239496" y="670567"/>
                    </a:lnTo>
                    <a:cubicBezTo>
                      <a:pt x="3222874" y="651625"/>
                      <a:pt x="3205275" y="633629"/>
                      <a:pt x="3184742" y="614687"/>
                    </a:cubicBezTo>
                    <a:lnTo>
                      <a:pt x="3181809" y="611845"/>
                    </a:lnTo>
                    <a:cubicBezTo>
                      <a:pt x="3170076" y="601427"/>
                      <a:pt x="3140743" y="573013"/>
                      <a:pt x="3126077" y="582484"/>
                    </a:cubicBezTo>
                    <a:cubicBezTo>
                      <a:pt x="3108478" y="593850"/>
                      <a:pt x="3117278" y="625105"/>
                      <a:pt x="3123144" y="644995"/>
                    </a:cubicBezTo>
                    <a:cubicBezTo>
                      <a:pt x="3125100" y="650678"/>
                      <a:pt x="3126077" y="655413"/>
                      <a:pt x="3127055" y="659202"/>
                    </a:cubicBezTo>
                    <a:cubicBezTo>
                      <a:pt x="3129988" y="672462"/>
                      <a:pt x="3133899" y="685721"/>
                      <a:pt x="3138788" y="698034"/>
                    </a:cubicBezTo>
                    <a:lnTo>
                      <a:pt x="3150521" y="726448"/>
                    </a:lnTo>
                    <a:lnTo>
                      <a:pt x="3127055" y="705611"/>
                    </a:lnTo>
                    <a:cubicBezTo>
                      <a:pt x="3105545" y="686668"/>
                      <a:pt x="3086968" y="674356"/>
                      <a:pt x="3066435" y="666779"/>
                    </a:cubicBezTo>
                    <a:cubicBezTo>
                      <a:pt x="3062524" y="664884"/>
                      <a:pt x="3057635" y="662990"/>
                      <a:pt x="3051769" y="660149"/>
                    </a:cubicBezTo>
                    <a:cubicBezTo>
                      <a:pt x="3038081" y="653519"/>
                      <a:pt x="3018525" y="644995"/>
                      <a:pt x="2999948" y="639312"/>
                    </a:cubicBezTo>
                    <a:lnTo>
                      <a:pt x="2990171" y="636471"/>
                    </a:lnTo>
                    <a:lnTo>
                      <a:pt x="2996038" y="627946"/>
                    </a:lnTo>
                    <a:cubicBezTo>
                      <a:pt x="3020481" y="594797"/>
                      <a:pt x="3038081" y="562594"/>
                      <a:pt x="3046880" y="532286"/>
                    </a:cubicBezTo>
                    <a:cubicBezTo>
                      <a:pt x="3049813" y="520921"/>
                      <a:pt x="3055679" y="492507"/>
                      <a:pt x="3033192" y="474511"/>
                    </a:cubicBezTo>
                    <a:cubicBezTo>
                      <a:pt x="3028303" y="470723"/>
                      <a:pt x="3023414" y="468829"/>
                      <a:pt x="3016570" y="468829"/>
                    </a:cubicBezTo>
                    <a:cubicBezTo>
                      <a:pt x="3001904" y="468829"/>
                      <a:pt x="2984304" y="479247"/>
                      <a:pt x="2971594" y="487771"/>
                    </a:cubicBezTo>
                    <a:cubicBezTo>
                      <a:pt x="2953995" y="499137"/>
                      <a:pt x="2939328" y="514291"/>
                      <a:pt x="2923684" y="528498"/>
                    </a:cubicBezTo>
                    <a:cubicBezTo>
                      <a:pt x="2908040" y="543652"/>
                      <a:pt x="2891419" y="559753"/>
                      <a:pt x="2871864" y="573013"/>
                    </a:cubicBezTo>
                    <a:cubicBezTo>
                      <a:pt x="2865997" y="577748"/>
                      <a:pt x="2856220" y="575854"/>
                      <a:pt x="2852309" y="570171"/>
                    </a:cubicBezTo>
                    <a:cubicBezTo>
                      <a:pt x="2849376" y="566383"/>
                      <a:pt x="2848398" y="562594"/>
                      <a:pt x="2850353" y="557859"/>
                    </a:cubicBezTo>
                    <a:cubicBezTo>
                      <a:pt x="2854264" y="545546"/>
                      <a:pt x="2858175" y="532286"/>
                      <a:pt x="2863064" y="519974"/>
                    </a:cubicBezTo>
                    <a:cubicBezTo>
                      <a:pt x="2875775" y="483036"/>
                      <a:pt x="2888485" y="444203"/>
                      <a:pt x="2892396" y="404424"/>
                    </a:cubicBezTo>
                    <a:cubicBezTo>
                      <a:pt x="2894352" y="389270"/>
                      <a:pt x="2892396" y="345702"/>
                      <a:pt x="2878708" y="331495"/>
                    </a:cubicBezTo>
                    <a:cubicBezTo>
                      <a:pt x="2873819" y="326759"/>
                      <a:pt x="2869908" y="325812"/>
                      <a:pt x="2863064" y="328654"/>
                    </a:cubicBezTo>
                    <a:cubicBezTo>
                      <a:pt x="2842532" y="336231"/>
                      <a:pt x="2825909" y="353279"/>
                      <a:pt x="2809288" y="369380"/>
                    </a:cubicBezTo>
                    <a:cubicBezTo>
                      <a:pt x="2801466" y="376957"/>
                      <a:pt x="2793644" y="384534"/>
                      <a:pt x="2785822" y="391164"/>
                    </a:cubicBezTo>
                    <a:cubicBezTo>
                      <a:pt x="2779955" y="395900"/>
                      <a:pt x="2772134" y="394953"/>
                      <a:pt x="2766267" y="390217"/>
                    </a:cubicBezTo>
                    <a:cubicBezTo>
                      <a:pt x="2763334" y="387376"/>
                      <a:pt x="2761379" y="383587"/>
                      <a:pt x="2762356" y="379799"/>
                    </a:cubicBezTo>
                    <a:cubicBezTo>
                      <a:pt x="2762356" y="369380"/>
                      <a:pt x="2764312" y="358015"/>
                      <a:pt x="2765290" y="344755"/>
                    </a:cubicBezTo>
                    <a:cubicBezTo>
                      <a:pt x="2770178" y="303081"/>
                      <a:pt x="2776045" y="256672"/>
                      <a:pt x="2743779" y="238676"/>
                    </a:cubicBezTo>
                    <a:cubicBezTo>
                      <a:pt x="2713469" y="284139"/>
                      <a:pt x="2693914" y="341913"/>
                      <a:pt x="2689025" y="405371"/>
                    </a:cubicBezTo>
                    <a:lnTo>
                      <a:pt x="2686092" y="437573"/>
                    </a:lnTo>
                    <a:lnTo>
                      <a:pt x="2674359" y="407265"/>
                    </a:lnTo>
                    <a:cubicBezTo>
                      <a:pt x="2666537" y="387376"/>
                      <a:pt x="2655782" y="361803"/>
                      <a:pt x="2640138" y="337178"/>
                    </a:cubicBezTo>
                    <a:cubicBezTo>
                      <a:pt x="2639161" y="335284"/>
                      <a:pt x="2638183" y="334336"/>
                      <a:pt x="2636227" y="332442"/>
                    </a:cubicBezTo>
                    <a:cubicBezTo>
                      <a:pt x="2635250" y="345702"/>
                      <a:pt x="2635250" y="358015"/>
                      <a:pt x="2634272" y="371275"/>
                    </a:cubicBezTo>
                    <a:cubicBezTo>
                      <a:pt x="2634272" y="393058"/>
                      <a:pt x="2633294" y="414842"/>
                      <a:pt x="2628405" y="437573"/>
                    </a:cubicBezTo>
                    <a:cubicBezTo>
                      <a:pt x="2627427" y="443256"/>
                      <a:pt x="2622539" y="447045"/>
                      <a:pt x="2615694" y="447045"/>
                    </a:cubicBezTo>
                    <a:cubicBezTo>
                      <a:pt x="2608850" y="447045"/>
                      <a:pt x="2602006" y="442309"/>
                      <a:pt x="2601029" y="436626"/>
                    </a:cubicBezTo>
                    <a:cubicBezTo>
                      <a:pt x="2599073" y="429996"/>
                      <a:pt x="2597118" y="423367"/>
                      <a:pt x="2595162" y="416737"/>
                    </a:cubicBezTo>
                    <a:cubicBezTo>
                      <a:pt x="2585384" y="382640"/>
                      <a:pt x="2575607" y="346649"/>
                      <a:pt x="2551163" y="324865"/>
                    </a:cubicBezTo>
                    <a:cubicBezTo>
                      <a:pt x="2543341" y="346649"/>
                      <a:pt x="2538453" y="369380"/>
                      <a:pt x="2533564" y="393058"/>
                    </a:cubicBezTo>
                    <a:cubicBezTo>
                      <a:pt x="2530631" y="409160"/>
                      <a:pt x="2526720" y="426208"/>
                      <a:pt x="2521831" y="442309"/>
                    </a:cubicBezTo>
                    <a:cubicBezTo>
                      <a:pt x="2519876" y="447992"/>
                      <a:pt x="2514987" y="451780"/>
                      <a:pt x="2508142" y="451780"/>
                    </a:cubicBezTo>
                    <a:cubicBezTo>
                      <a:pt x="2502276" y="451780"/>
                      <a:pt x="2496410" y="448939"/>
                      <a:pt x="2494454" y="443256"/>
                    </a:cubicBezTo>
                    <a:cubicBezTo>
                      <a:pt x="2488588" y="429996"/>
                      <a:pt x="2484677" y="415789"/>
                      <a:pt x="2480766" y="399688"/>
                    </a:cubicBezTo>
                    <a:cubicBezTo>
                      <a:pt x="2454367" y="352332"/>
                      <a:pt x="2427967" y="330548"/>
                      <a:pt x="2403524" y="337178"/>
                    </a:cubicBezTo>
                    <a:lnTo>
                      <a:pt x="2391791" y="340019"/>
                    </a:lnTo>
                    <a:lnTo>
                      <a:pt x="2393746" y="328654"/>
                    </a:lnTo>
                    <a:cubicBezTo>
                      <a:pt x="2399613" y="301187"/>
                      <a:pt x="2406457" y="260460"/>
                      <a:pt x="2397657" y="233941"/>
                    </a:cubicBezTo>
                    <a:cubicBezTo>
                      <a:pt x="2396680" y="231099"/>
                      <a:pt x="2392768" y="230152"/>
                      <a:pt x="2389835" y="232994"/>
                    </a:cubicBezTo>
                    <a:cubicBezTo>
                      <a:pt x="2350725" y="260460"/>
                      <a:pt x="2320416" y="298346"/>
                      <a:pt x="2292061" y="334336"/>
                    </a:cubicBezTo>
                    <a:cubicBezTo>
                      <a:pt x="2286195" y="340966"/>
                      <a:pt x="2281306" y="348543"/>
                      <a:pt x="2275439" y="355173"/>
                    </a:cubicBezTo>
                    <a:lnTo>
                      <a:pt x="2239263" y="399688"/>
                    </a:lnTo>
                    <a:lnTo>
                      <a:pt x="2262729" y="347596"/>
                    </a:lnTo>
                    <a:cubicBezTo>
                      <a:pt x="2303794" y="257619"/>
                      <a:pt x="2317482" y="197003"/>
                      <a:pt x="2303794" y="166695"/>
                    </a:cubicBezTo>
                    <a:cubicBezTo>
                      <a:pt x="2298905" y="157223"/>
                      <a:pt x="2292061" y="150593"/>
                      <a:pt x="2281306" y="147752"/>
                    </a:cubicBezTo>
                    <a:cubicBezTo>
                      <a:pt x="2251974" y="138281"/>
                      <a:pt x="2217752" y="155329"/>
                      <a:pt x="2194286" y="188479"/>
                    </a:cubicBezTo>
                    <a:lnTo>
                      <a:pt x="2187442" y="197950"/>
                    </a:lnTo>
                    <a:lnTo>
                      <a:pt x="2181576" y="188479"/>
                    </a:lnTo>
                    <a:cubicBezTo>
                      <a:pt x="2177665" y="180902"/>
                      <a:pt x="2171799" y="174272"/>
                      <a:pt x="2166910" y="167642"/>
                    </a:cubicBezTo>
                    <a:cubicBezTo>
                      <a:pt x="2140511" y="132598"/>
                      <a:pt x="2060336" y="49251"/>
                      <a:pt x="2015359" y="49251"/>
                    </a:cubicBezTo>
                    <a:cubicBezTo>
                      <a:pt x="2013404" y="49251"/>
                      <a:pt x="2011448" y="49251"/>
                      <a:pt x="2009493" y="49251"/>
                    </a:cubicBezTo>
                    <a:cubicBezTo>
                      <a:pt x="1997759" y="51145"/>
                      <a:pt x="1990915" y="56828"/>
                      <a:pt x="1986027" y="64405"/>
                    </a:cubicBezTo>
                    <a:cubicBezTo>
                      <a:pt x="1977227" y="80506"/>
                      <a:pt x="1980160" y="109867"/>
                      <a:pt x="1995804" y="149646"/>
                    </a:cubicBezTo>
                    <a:lnTo>
                      <a:pt x="2010471" y="186584"/>
                    </a:lnTo>
                    <a:lnTo>
                      <a:pt x="1984071" y="156276"/>
                    </a:lnTo>
                    <a:cubicBezTo>
                      <a:pt x="1957672" y="126915"/>
                      <a:pt x="1929318" y="97554"/>
                      <a:pt x="1897052" y="67246"/>
                    </a:cubicBezTo>
                    <a:lnTo>
                      <a:pt x="1891186" y="62510"/>
                    </a:lnTo>
                    <a:cubicBezTo>
                      <a:pt x="1873586" y="46409"/>
                      <a:pt x="1838387" y="12313"/>
                      <a:pt x="1811010" y="12313"/>
                    </a:cubicBezTo>
                    <a:cubicBezTo>
                      <a:pt x="1806121" y="12313"/>
                      <a:pt x="1801233" y="13260"/>
                      <a:pt x="1797322" y="16101"/>
                    </a:cubicBezTo>
                    <a:cubicBezTo>
                      <a:pt x="1767012" y="35991"/>
                      <a:pt x="1781678" y="86189"/>
                      <a:pt x="1790478" y="119338"/>
                    </a:cubicBezTo>
                    <a:cubicBezTo>
                      <a:pt x="1793411" y="127862"/>
                      <a:pt x="1795366" y="135439"/>
                      <a:pt x="1796344" y="141122"/>
                    </a:cubicBezTo>
                    <a:cubicBezTo>
                      <a:pt x="1800255" y="161959"/>
                      <a:pt x="1807099" y="182796"/>
                      <a:pt x="1815899" y="203633"/>
                    </a:cubicBezTo>
                    <a:lnTo>
                      <a:pt x="1827632" y="232046"/>
                    </a:lnTo>
                    <a:lnTo>
                      <a:pt x="1804166" y="211210"/>
                    </a:lnTo>
                    <a:cubicBezTo>
                      <a:pt x="1769945" y="180902"/>
                      <a:pt x="1739635" y="161959"/>
                      <a:pt x="1707370" y="148699"/>
                    </a:cubicBezTo>
                    <a:cubicBezTo>
                      <a:pt x="1701503" y="145858"/>
                      <a:pt x="1693681" y="142069"/>
                      <a:pt x="1683903" y="138281"/>
                    </a:cubicBezTo>
                    <a:cubicBezTo>
                      <a:pt x="1648704" y="122180"/>
                      <a:pt x="1596884" y="97554"/>
                      <a:pt x="1554841" y="97554"/>
                    </a:cubicBezTo>
                    <a:cubicBezTo>
                      <a:pt x="1536264" y="97554"/>
                      <a:pt x="1522576" y="102290"/>
                      <a:pt x="1512798" y="111761"/>
                    </a:cubicBezTo>
                    <a:cubicBezTo>
                      <a:pt x="1477599" y="145858"/>
                      <a:pt x="1498132" y="214998"/>
                      <a:pt x="1512798" y="261407"/>
                    </a:cubicBezTo>
                    <a:cubicBezTo>
                      <a:pt x="1515731" y="269932"/>
                      <a:pt x="1517687" y="277509"/>
                      <a:pt x="1519642" y="284139"/>
                    </a:cubicBezTo>
                    <a:cubicBezTo>
                      <a:pt x="1520620" y="288874"/>
                      <a:pt x="1522576" y="293610"/>
                      <a:pt x="1524531" y="298346"/>
                    </a:cubicBezTo>
                    <a:cubicBezTo>
                      <a:pt x="1525509" y="300240"/>
                      <a:pt x="1526486" y="303081"/>
                      <a:pt x="1527464" y="304975"/>
                    </a:cubicBezTo>
                    <a:lnTo>
                      <a:pt x="1533331" y="322024"/>
                    </a:lnTo>
                    <a:lnTo>
                      <a:pt x="1500088" y="304975"/>
                    </a:lnTo>
                    <a:cubicBezTo>
                      <a:pt x="1493243" y="301187"/>
                      <a:pt x="1485421" y="297398"/>
                      <a:pt x="1478577" y="293610"/>
                    </a:cubicBezTo>
                    <a:cubicBezTo>
                      <a:pt x="1472711" y="290769"/>
                      <a:pt x="1466844" y="292663"/>
                      <a:pt x="1460000" y="301187"/>
                    </a:cubicBezTo>
                    <a:cubicBezTo>
                      <a:pt x="1441423" y="323918"/>
                      <a:pt x="1448267" y="336231"/>
                      <a:pt x="1461956" y="359909"/>
                    </a:cubicBezTo>
                    <a:lnTo>
                      <a:pt x="1462934" y="362750"/>
                    </a:lnTo>
                    <a:cubicBezTo>
                      <a:pt x="1479555" y="392111"/>
                      <a:pt x="1500088" y="422419"/>
                      <a:pt x="1525509" y="451780"/>
                    </a:cubicBezTo>
                    <a:lnTo>
                      <a:pt x="1545064" y="474511"/>
                    </a:lnTo>
                    <a:lnTo>
                      <a:pt x="1516709" y="463146"/>
                    </a:lnTo>
                    <a:cubicBezTo>
                      <a:pt x="1469778" y="443256"/>
                      <a:pt x="1418935" y="424314"/>
                      <a:pt x="1359292" y="420525"/>
                    </a:cubicBezTo>
                    <a:cubicBezTo>
                      <a:pt x="1355381" y="420525"/>
                      <a:pt x="1350493" y="419578"/>
                      <a:pt x="1345604" y="419578"/>
                    </a:cubicBezTo>
                    <a:cubicBezTo>
                      <a:pt x="1304539" y="419578"/>
                      <a:pt x="1250762" y="429996"/>
                      <a:pt x="1230230" y="458410"/>
                    </a:cubicBezTo>
                    <a:cubicBezTo>
                      <a:pt x="1224364" y="465987"/>
                      <a:pt x="1223386" y="473564"/>
                      <a:pt x="1226319" y="482088"/>
                    </a:cubicBezTo>
                    <a:cubicBezTo>
                      <a:pt x="1232186" y="500084"/>
                      <a:pt x="1260540" y="530392"/>
                      <a:pt x="1361248" y="569224"/>
                    </a:cubicBezTo>
                    <a:lnTo>
                      <a:pt x="1409157" y="588167"/>
                    </a:lnTo>
                    <a:lnTo>
                      <a:pt x="1357337" y="583431"/>
                    </a:lnTo>
                    <a:cubicBezTo>
                      <a:pt x="1323116" y="580590"/>
                      <a:pt x="1292805" y="578696"/>
                      <a:pt x="1265429" y="578696"/>
                    </a:cubicBezTo>
                    <a:cubicBezTo>
                      <a:pt x="1139299" y="578696"/>
                      <a:pt x="1055213" y="610898"/>
                      <a:pt x="1007304" y="677197"/>
                    </a:cubicBezTo>
                    <a:cubicBezTo>
                      <a:pt x="1000460" y="686668"/>
                      <a:pt x="998505" y="696140"/>
                      <a:pt x="1002415" y="704664"/>
                    </a:cubicBezTo>
                    <a:cubicBezTo>
                      <a:pt x="1024903" y="755809"/>
                      <a:pt x="1215563" y="789905"/>
                      <a:pt x="1279117" y="800324"/>
                    </a:cubicBezTo>
                    <a:lnTo>
                      <a:pt x="1328004" y="808848"/>
                    </a:lnTo>
                    <a:lnTo>
                      <a:pt x="1278140" y="814531"/>
                    </a:lnTo>
                    <a:cubicBezTo>
                      <a:pt x="1267385" y="815478"/>
                      <a:pt x="1255651" y="817372"/>
                      <a:pt x="1244896" y="818319"/>
                    </a:cubicBezTo>
                    <a:cubicBezTo>
                      <a:pt x="1191120" y="824002"/>
                      <a:pt x="1135388" y="830632"/>
                      <a:pt x="1081613" y="842945"/>
                    </a:cubicBezTo>
                    <a:lnTo>
                      <a:pt x="1070858" y="845786"/>
                    </a:lnTo>
                    <a:cubicBezTo>
                      <a:pt x="1028815" y="855257"/>
                      <a:pt x="976994" y="867570"/>
                      <a:pt x="960373" y="904508"/>
                    </a:cubicBezTo>
                    <a:cubicBezTo>
                      <a:pt x="956462" y="913979"/>
                      <a:pt x="956462" y="921556"/>
                      <a:pt x="960373" y="929133"/>
                    </a:cubicBezTo>
                    <a:cubicBezTo>
                      <a:pt x="977971" y="958494"/>
                      <a:pt x="1062058" y="970807"/>
                      <a:pt x="1094323" y="975542"/>
                    </a:cubicBezTo>
                    <a:lnTo>
                      <a:pt x="1143211" y="982173"/>
                    </a:lnTo>
                    <a:lnTo>
                      <a:pt x="1094323" y="989750"/>
                    </a:lnTo>
                    <a:cubicBezTo>
                      <a:pt x="1050325" y="996379"/>
                      <a:pt x="997527" y="1009639"/>
                      <a:pt x="998505" y="1038053"/>
                    </a:cubicBezTo>
                    <a:cubicBezTo>
                      <a:pt x="998505" y="1065520"/>
                      <a:pt x="1027837" y="1084462"/>
                      <a:pt x="1083568" y="1094881"/>
                    </a:cubicBezTo>
                    <a:lnTo>
                      <a:pt x="1106056" y="1098669"/>
                    </a:lnTo>
                    <a:lnTo>
                      <a:pt x="1084546" y="1108141"/>
                    </a:lnTo>
                    <a:cubicBezTo>
                      <a:pt x="933973" y="1175387"/>
                      <a:pt x="845976" y="1267258"/>
                      <a:pt x="843043" y="1359130"/>
                    </a:cubicBezTo>
                    <a:cubicBezTo>
                      <a:pt x="842065" y="1379020"/>
                      <a:pt x="844999" y="1397015"/>
                      <a:pt x="849887" y="1412169"/>
                    </a:cubicBezTo>
                    <a:lnTo>
                      <a:pt x="855753" y="1428270"/>
                    </a:lnTo>
                    <a:lnTo>
                      <a:pt x="840110" y="1420693"/>
                    </a:lnTo>
                    <a:cubicBezTo>
                      <a:pt x="812733" y="1408381"/>
                      <a:pt x="773623" y="1393227"/>
                      <a:pt x="740380" y="1393227"/>
                    </a:cubicBezTo>
                    <a:cubicBezTo>
                      <a:pt x="721803" y="1393227"/>
                      <a:pt x="708114" y="1397962"/>
                      <a:pt x="698337" y="1407433"/>
                    </a:cubicBezTo>
                    <a:cubicBezTo>
                      <a:pt x="663138" y="1441530"/>
                      <a:pt x="683671" y="1510670"/>
                      <a:pt x="698337" y="1557080"/>
                    </a:cubicBezTo>
                    <a:cubicBezTo>
                      <a:pt x="701270" y="1565604"/>
                      <a:pt x="703225" y="1573181"/>
                      <a:pt x="705181" y="1578864"/>
                    </a:cubicBezTo>
                    <a:cubicBezTo>
                      <a:pt x="706158" y="1583599"/>
                      <a:pt x="708114" y="1588335"/>
                      <a:pt x="710069" y="1593070"/>
                    </a:cubicBezTo>
                    <a:cubicBezTo>
                      <a:pt x="711047" y="1594965"/>
                      <a:pt x="712025" y="1597806"/>
                      <a:pt x="713003" y="1599700"/>
                    </a:cubicBezTo>
                    <a:lnTo>
                      <a:pt x="718870" y="1616749"/>
                    </a:lnTo>
                    <a:lnTo>
                      <a:pt x="685626" y="1599700"/>
                    </a:lnTo>
                    <a:cubicBezTo>
                      <a:pt x="678782" y="1595912"/>
                      <a:pt x="670960" y="1592124"/>
                      <a:pt x="663138" y="1588335"/>
                    </a:cubicBezTo>
                    <a:cubicBezTo>
                      <a:pt x="657271" y="1585494"/>
                      <a:pt x="651405" y="1587388"/>
                      <a:pt x="644561" y="1595912"/>
                    </a:cubicBezTo>
                    <a:cubicBezTo>
                      <a:pt x="625983" y="1618643"/>
                      <a:pt x="632828" y="1630956"/>
                      <a:pt x="646516" y="1654634"/>
                    </a:cubicBezTo>
                    <a:lnTo>
                      <a:pt x="647494" y="1657475"/>
                    </a:lnTo>
                    <a:cubicBezTo>
                      <a:pt x="664115" y="1686836"/>
                      <a:pt x="684648" y="1717144"/>
                      <a:pt x="710069" y="1746506"/>
                    </a:cubicBezTo>
                    <a:lnTo>
                      <a:pt x="729625" y="1769236"/>
                    </a:lnTo>
                    <a:lnTo>
                      <a:pt x="701270" y="1756924"/>
                    </a:lnTo>
                    <a:cubicBezTo>
                      <a:pt x="654338" y="1737034"/>
                      <a:pt x="603496" y="1719039"/>
                      <a:pt x="543853" y="1714303"/>
                    </a:cubicBezTo>
                    <a:cubicBezTo>
                      <a:pt x="539942" y="1714303"/>
                      <a:pt x="535053" y="1714303"/>
                      <a:pt x="530165" y="1714303"/>
                    </a:cubicBezTo>
                    <a:cubicBezTo>
                      <a:pt x="489099" y="1714303"/>
                      <a:pt x="435323" y="1724722"/>
                      <a:pt x="414791" y="1754082"/>
                    </a:cubicBezTo>
                    <a:cubicBezTo>
                      <a:pt x="408924" y="1761660"/>
                      <a:pt x="407947" y="1769236"/>
                      <a:pt x="410880" y="1777761"/>
                    </a:cubicBezTo>
                    <a:cubicBezTo>
                      <a:pt x="416746" y="1795756"/>
                      <a:pt x="445101" y="1826064"/>
                      <a:pt x="545808" y="1864897"/>
                    </a:cubicBezTo>
                    <a:lnTo>
                      <a:pt x="593718" y="1883839"/>
                    </a:lnTo>
                    <a:lnTo>
                      <a:pt x="541897" y="1879103"/>
                    </a:lnTo>
                    <a:cubicBezTo>
                      <a:pt x="507676" y="1876262"/>
                      <a:pt x="477366" y="1874368"/>
                      <a:pt x="449012" y="1874368"/>
                    </a:cubicBezTo>
                    <a:cubicBezTo>
                      <a:pt x="322883" y="1874368"/>
                      <a:pt x="238796" y="1906570"/>
                      <a:pt x="190887" y="1972869"/>
                    </a:cubicBezTo>
                    <a:cubicBezTo>
                      <a:pt x="184043" y="1982340"/>
                      <a:pt x="182087" y="1991812"/>
                      <a:pt x="185998" y="2000336"/>
                    </a:cubicBezTo>
                    <a:cubicBezTo>
                      <a:pt x="207509" y="2051481"/>
                      <a:pt x="399147" y="2085578"/>
                      <a:pt x="462700" y="2095996"/>
                    </a:cubicBezTo>
                    <a:lnTo>
                      <a:pt x="511587" y="2104520"/>
                    </a:lnTo>
                    <a:lnTo>
                      <a:pt x="461722" y="2110203"/>
                    </a:lnTo>
                    <a:cubicBezTo>
                      <a:pt x="450967" y="2111150"/>
                      <a:pt x="439234" y="2113044"/>
                      <a:pt x="428479" y="2113991"/>
                    </a:cubicBezTo>
                    <a:cubicBezTo>
                      <a:pt x="374703" y="2119674"/>
                      <a:pt x="318972" y="2126304"/>
                      <a:pt x="265196" y="2138617"/>
                    </a:cubicBezTo>
                    <a:lnTo>
                      <a:pt x="254441" y="2141458"/>
                    </a:lnTo>
                    <a:cubicBezTo>
                      <a:pt x="212398" y="2150930"/>
                      <a:pt x="160577" y="2163242"/>
                      <a:pt x="143955" y="2200180"/>
                    </a:cubicBezTo>
                    <a:cubicBezTo>
                      <a:pt x="140044" y="2209652"/>
                      <a:pt x="140044" y="2217228"/>
                      <a:pt x="143955" y="2224806"/>
                    </a:cubicBezTo>
                    <a:cubicBezTo>
                      <a:pt x="161555" y="2254166"/>
                      <a:pt x="245641" y="2266479"/>
                      <a:pt x="277906" y="2271215"/>
                    </a:cubicBezTo>
                    <a:lnTo>
                      <a:pt x="326794" y="2277845"/>
                    </a:lnTo>
                    <a:lnTo>
                      <a:pt x="277906" y="2285422"/>
                    </a:lnTo>
                    <a:cubicBezTo>
                      <a:pt x="233908" y="2292052"/>
                      <a:pt x="181110" y="2305311"/>
                      <a:pt x="182087" y="2333725"/>
                    </a:cubicBezTo>
                    <a:cubicBezTo>
                      <a:pt x="182087" y="2361192"/>
                      <a:pt x="211420" y="2380135"/>
                      <a:pt x="267151" y="2390553"/>
                    </a:cubicBezTo>
                    <a:lnTo>
                      <a:pt x="289640" y="2394342"/>
                    </a:lnTo>
                    <a:lnTo>
                      <a:pt x="268129" y="2403813"/>
                    </a:lnTo>
                    <a:cubicBezTo>
                      <a:pt x="117556" y="2471059"/>
                      <a:pt x="29559" y="2562931"/>
                      <a:pt x="25648" y="2654802"/>
                    </a:cubicBezTo>
                    <a:cubicBezTo>
                      <a:pt x="24670" y="2691740"/>
                      <a:pt x="33470" y="2719207"/>
                      <a:pt x="52048" y="2738149"/>
                    </a:cubicBezTo>
                    <a:cubicBezTo>
                      <a:pt x="71602" y="2758039"/>
                      <a:pt x="101912" y="2767510"/>
                      <a:pt x="142000" y="2767510"/>
                    </a:cubicBezTo>
                    <a:cubicBezTo>
                      <a:pt x="145911" y="2767510"/>
                      <a:pt x="150799" y="2767510"/>
                      <a:pt x="154710" y="2767510"/>
                    </a:cubicBezTo>
                    <a:lnTo>
                      <a:pt x="181110" y="2766563"/>
                    </a:lnTo>
                    <a:lnTo>
                      <a:pt x="159599" y="2780770"/>
                    </a:lnTo>
                    <a:cubicBezTo>
                      <a:pt x="123423" y="2805396"/>
                      <a:pt x="108756" y="2825285"/>
                      <a:pt x="114623" y="2844228"/>
                    </a:cubicBezTo>
                    <a:cubicBezTo>
                      <a:pt x="120489" y="2865065"/>
                      <a:pt x="138089" y="2875483"/>
                      <a:pt x="167421" y="2875483"/>
                    </a:cubicBezTo>
                    <a:lnTo>
                      <a:pt x="180132" y="2875483"/>
                    </a:lnTo>
                    <a:lnTo>
                      <a:pt x="174266" y="2885901"/>
                    </a:lnTo>
                    <a:cubicBezTo>
                      <a:pt x="165466" y="2902003"/>
                      <a:pt x="162532" y="2915263"/>
                      <a:pt x="166444" y="2922839"/>
                    </a:cubicBezTo>
                    <a:cubicBezTo>
                      <a:pt x="170355" y="2930417"/>
                      <a:pt x="184043" y="2931364"/>
                      <a:pt x="204576" y="2927575"/>
                    </a:cubicBezTo>
                    <a:lnTo>
                      <a:pt x="235863" y="2920945"/>
                    </a:lnTo>
                    <a:lnTo>
                      <a:pt x="211420" y="2939888"/>
                    </a:lnTo>
                    <a:cubicBezTo>
                      <a:pt x="201642" y="2947465"/>
                      <a:pt x="191865" y="2955989"/>
                      <a:pt x="182087" y="2963566"/>
                    </a:cubicBezTo>
                    <a:cubicBezTo>
                      <a:pt x="173288" y="2971143"/>
                      <a:pt x="165466" y="2977773"/>
                      <a:pt x="156666" y="2984403"/>
                    </a:cubicBezTo>
                    <a:cubicBezTo>
                      <a:pt x="128312" y="3007134"/>
                      <a:pt x="109734" y="3033654"/>
                      <a:pt x="99957" y="3067750"/>
                    </a:cubicBezTo>
                    <a:cubicBezTo>
                      <a:pt x="96046" y="3081010"/>
                      <a:pt x="96046" y="3090481"/>
                      <a:pt x="100935" y="3097111"/>
                    </a:cubicBezTo>
                    <a:cubicBezTo>
                      <a:pt x="111690" y="3110371"/>
                      <a:pt x="146888" y="3108477"/>
                      <a:pt x="200664" y="3091428"/>
                    </a:cubicBezTo>
                    <a:lnTo>
                      <a:pt x="235863" y="3080063"/>
                    </a:lnTo>
                    <a:lnTo>
                      <a:pt x="207509" y="3103741"/>
                    </a:lnTo>
                    <a:cubicBezTo>
                      <a:pt x="185021" y="3122684"/>
                      <a:pt x="173288" y="3139732"/>
                      <a:pt x="175243" y="3151097"/>
                    </a:cubicBezTo>
                    <a:cubicBezTo>
                      <a:pt x="176221" y="3159622"/>
                      <a:pt x="184043" y="3167199"/>
                      <a:pt x="198709" y="3173829"/>
                    </a:cubicBezTo>
                    <a:cubicBezTo>
                      <a:pt x="205553" y="3176670"/>
                      <a:pt x="214353" y="3178564"/>
                      <a:pt x="224130" y="3178564"/>
                    </a:cubicBezTo>
                    <a:cubicBezTo>
                      <a:pt x="264218" y="3178564"/>
                      <a:pt x="317994" y="3156780"/>
                      <a:pt x="344393" y="3143521"/>
                    </a:cubicBezTo>
                    <a:cubicBezTo>
                      <a:pt x="352215" y="3140679"/>
                      <a:pt x="358081" y="3136891"/>
                      <a:pt x="364926" y="3133102"/>
                    </a:cubicBezTo>
                    <a:lnTo>
                      <a:pt x="394258" y="3117001"/>
                    </a:lnTo>
                    <a:lnTo>
                      <a:pt x="369815" y="3150151"/>
                    </a:lnTo>
                    <a:cubicBezTo>
                      <a:pt x="359059" y="3165305"/>
                      <a:pt x="347326" y="3180459"/>
                      <a:pt x="335593" y="3194665"/>
                    </a:cubicBezTo>
                    <a:cubicBezTo>
                      <a:pt x="317016" y="3217397"/>
                      <a:pt x="303328" y="3266647"/>
                      <a:pt x="315060" y="3290326"/>
                    </a:cubicBezTo>
                    <a:cubicBezTo>
                      <a:pt x="322883" y="3305480"/>
                      <a:pt x="338527" y="3307374"/>
                      <a:pt x="362970" y="3297902"/>
                    </a:cubicBezTo>
                    <a:cubicBezTo>
                      <a:pt x="367859" y="3296008"/>
                      <a:pt x="373726" y="3293167"/>
                      <a:pt x="380570" y="3287484"/>
                    </a:cubicBezTo>
                    <a:lnTo>
                      <a:pt x="392302" y="3278960"/>
                    </a:lnTo>
                    <a:lnTo>
                      <a:pt x="393280" y="3292220"/>
                    </a:lnTo>
                    <a:cubicBezTo>
                      <a:pt x="395235" y="3338629"/>
                      <a:pt x="411858" y="3401139"/>
                      <a:pt x="452923" y="3421976"/>
                    </a:cubicBezTo>
                    <a:cubicBezTo>
                      <a:pt x="483233" y="3438077"/>
                      <a:pt x="504743" y="3425765"/>
                      <a:pt x="517454" y="3385038"/>
                    </a:cubicBezTo>
                    <a:lnTo>
                      <a:pt x="523321" y="3367990"/>
                    </a:lnTo>
                    <a:lnTo>
                      <a:pt x="531142" y="3384091"/>
                    </a:lnTo>
                    <a:cubicBezTo>
                      <a:pt x="538964" y="3400192"/>
                      <a:pt x="549719" y="3402087"/>
                      <a:pt x="555586" y="3402087"/>
                    </a:cubicBezTo>
                    <a:cubicBezTo>
                      <a:pt x="584918" y="3401139"/>
                      <a:pt x="605451" y="3387880"/>
                      <a:pt x="629894" y="3370831"/>
                    </a:cubicBezTo>
                    <a:cubicBezTo>
                      <a:pt x="632828" y="3368937"/>
                      <a:pt x="637717" y="3363254"/>
                      <a:pt x="641628" y="3357572"/>
                    </a:cubicBezTo>
                    <a:lnTo>
                      <a:pt x="653360" y="3366096"/>
                    </a:lnTo>
                    <a:cubicBezTo>
                      <a:pt x="651405" y="3368937"/>
                      <a:pt x="649450" y="3371779"/>
                      <a:pt x="645539" y="3377461"/>
                    </a:cubicBezTo>
                    <a:lnTo>
                      <a:pt x="642606" y="3382197"/>
                    </a:lnTo>
                    <a:cubicBezTo>
                      <a:pt x="635761" y="3392615"/>
                      <a:pt x="628916" y="3402087"/>
                      <a:pt x="624028" y="3412505"/>
                    </a:cubicBezTo>
                    <a:cubicBezTo>
                      <a:pt x="606429" y="3445655"/>
                      <a:pt x="608384" y="3457967"/>
                      <a:pt x="611317" y="3461756"/>
                    </a:cubicBezTo>
                    <a:cubicBezTo>
                      <a:pt x="613273" y="3464597"/>
                      <a:pt x="618162" y="3466492"/>
                      <a:pt x="625006" y="3466492"/>
                    </a:cubicBezTo>
                    <a:cubicBezTo>
                      <a:pt x="649450" y="3466492"/>
                      <a:pt x="696381" y="3446602"/>
                      <a:pt x="753091" y="3414399"/>
                    </a:cubicBezTo>
                    <a:lnTo>
                      <a:pt x="797089" y="3388827"/>
                    </a:lnTo>
                    <a:lnTo>
                      <a:pt x="761890" y="3425765"/>
                    </a:lnTo>
                    <a:cubicBezTo>
                      <a:pt x="707136" y="3483540"/>
                      <a:pt x="688559" y="3532790"/>
                      <a:pt x="703225" y="3581094"/>
                    </a:cubicBezTo>
                    <a:cubicBezTo>
                      <a:pt x="709092" y="3600984"/>
                      <a:pt x="720825" y="3603825"/>
                      <a:pt x="729625" y="3603825"/>
                    </a:cubicBezTo>
                    <a:cubicBezTo>
                      <a:pt x="765801" y="3603825"/>
                      <a:pt x="823488" y="3552680"/>
                      <a:pt x="842065" y="3530896"/>
                    </a:cubicBezTo>
                    <a:cubicBezTo>
                      <a:pt x="847932" y="3523319"/>
                      <a:pt x="856731" y="3498694"/>
                      <a:pt x="859664" y="3490170"/>
                    </a:cubicBezTo>
                    <a:cubicBezTo>
                      <a:pt x="861620" y="3484487"/>
                      <a:pt x="862598" y="3480698"/>
                      <a:pt x="868464" y="3480698"/>
                    </a:cubicBezTo>
                    <a:lnTo>
                      <a:pt x="872375" y="3480698"/>
                    </a:lnTo>
                    <a:lnTo>
                      <a:pt x="874331" y="3483540"/>
                    </a:lnTo>
                    <a:cubicBezTo>
                      <a:pt x="876287" y="3486381"/>
                      <a:pt x="876287" y="3486381"/>
                      <a:pt x="873353" y="3499641"/>
                    </a:cubicBezTo>
                    <a:cubicBezTo>
                      <a:pt x="868464" y="3517636"/>
                      <a:pt x="865531" y="3535632"/>
                      <a:pt x="864553" y="3551733"/>
                    </a:cubicBezTo>
                    <a:lnTo>
                      <a:pt x="864553" y="3554575"/>
                    </a:lnTo>
                    <a:cubicBezTo>
                      <a:pt x="863575" y="3583935"/>
                      <a:pt x="861620" y="3614243"/>
                      <a:pt x="888019" y="3628450"/>
                    </a:cubicBezTo>
                    <a:cubicBezTo>
                      <a:pt x="893886" y="3631292"/>
                      <a:pt x="899752" y="3633186"/>
                      <a:pt x="905618" y="3633186"/>
                    </a:cubicBezTo>
                    <a:cubicBezTo>
                      <a:pt x="938862" y="3633186"/>
                      <a:pt x="985794" y="3587724"/>
                      <a:pt x="1032726" y="3507218"/>
                    </a:cubicBezTo>
                    <a:lnTo>
                      <a:pt x="1047392" y="3482593"/>
                    </a:lnTo>
                    <a:lnTo>
                      <a:pt x="1046414" y="3511006"/>
                    </a:lnTo>
                    <a:cubicBezTo>
                      <a:pt x="1045436" y="3562151"/>
                      <a:pt x="1053258" y="3597195"/>
                      <a:pt x="1068902" y="3613296"/>
                    </a:cubicBezTo>
                    <a:lnTo>
                      <a:pt x="1071836" y="3616138"/>
                    </a:lnTo>
                    <a:lnTo>
                      <a:pt x="1069880" y="3619926"/>
                    </a:lnTo>
                    <a:cubicBezTo>
                      <a:pt x="1058147" y="3650235"/>
                      <a:pt x="1057169" y="3672018"/>
                      <a:pt x="1064991" y="3684331"/>
                    </a:cubicBezTo>
                    <a:cubicBezTo>
                      <a:pt x="1069880" y="3691908"/>
                      <a:pt x="1079657" y="3694749"/>
                      <a:pt x="1092368" y="3694749"/>
                    </a:cubicBezTo>
                    <a:cubicBezTo>
                      <a:pt x="1115834" y="3694749"/>
                      <a:pt x="1150055" y="3682437"/>
                      <a:pt x="1183298" y="3663495"/>
                    </a:cubicBezTo>
                    <a:lnTo>
                      <a:pt x="1186232" y="3661600"/>
                    </a:lnTo>
                    <a:cubicBezTo>
                      <a:pt x="1190143" y="3656865"/>
                      <a:pt x="1195031" y="3651181"/>
                      <a:pt x="1198942" y="3646446"/>
                    </a:cubicBezTo>
                    <a:cubicBezTo>
                      <a:pt x="1206764" y="3636974"/>
                      <a:pt x="1214586" y="3628450"/>
                      <a:pt x="1222408" y="3619926"/>
                    </a:cubicBezTo>
                    <a:cubicBezTo>
                      <a:pt x="1220452" y="3620873"/>
                      <a:pt x="1224364" y="3618979"/>
                      <a:pt x="1228275" y="3618979"/>
                    </a:cubicBezTo>
                    <a:close/>
                    <a:moveTo>
                      <a:pt x="2250996" y="2606498"/>
                    </a:moveTo>
                    <a:cubicBezTo>
                      <a:pt x="2250018" y="2618811"/>
                      <a:pt x="2250996" y="2631124"/>
                      <a:pt x="2251974" y="2644384"/>
                    </a:cubicBezTo>
                    <a:cubicBezTo>
                      <a:pt x="2252951" y="2635860"/>
                      <a:pt x="2254907" y="2628282"/>
                      <a:pt x="2256862" y="2621652"/>
                    </a:cubicBezTo>
                    <a:cubicBezTo>
                      <a:pt x="2257840" y="2618811"/>
                      <a:pt x="2258818" y="2615970"/>
                      <a:pt x="2259795" y="2613128"/>
                    </a:cubicBezTo>
                    <a:cubicBezTo>
                      <a:pt x="2255885" y="2610287"/>
                      <a:pt x="2253929" y="2608393"/>
                      <a:pt x="2250996" y="2606498"/>
                    </a:cubicBezTo>
                    <a:close/>
                  </a:path>
                </a:pathLst>
              </a:custGeom>
              <a:solidFill>
                <a:srgbClr val="2E6431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295" name="Freeform: Shape 146">
              <a:extLst>
                <a:ext uri="{FF2B5EF4-FFF2-40B4-BE49-F238E27FC236}">
                  <a16:creationId xmlns:a16="http://schemas.microsoft.com/office/drawing/2014/main" id="{54E7E6CC-3FDF-2E7B-F311-EEE8EFCA6EB3}"/>
                </a:ext>
              </a:extLst>
            </p:cNvPr>
            <p:cNvSpPr/>
            <p:nvPr/>
          </p:nvSpPr>
          <p:spPr>
            <a:xfrm>
              <a:off x="8322448" y="-1696517"/>
              <a:ext cx="4515296" cy="3749068"/>
            </a:xfrm>
            <a:custGeom>
              <a:avLst/>
              <a:gdLst>
                <a:gd name="connsiteX0" fmla="*/ 4415599 w 4515296"/>
                <a:gd name="connsiteY0" fmla="*/ 2206861 h 3749068"/>
                <a:gd name="connsiteX1" fmla="*/ 4410710 w 4515296"/>
                <a:gd name="connsiteY1" fmla="*/ 2194548 h 3749068"/>
                <a:gd name="connsiteX2" fmla="*/ 4469373 w 4515296"/>
                <a:gd name="connsiteY2" fmla="*/ 2032589 h 3749068"/>
                <a:gd name="connsiteX3" fmla="*/ 4265025 w 4515296"/>
                <a:gd name="connsiteY3" fmla="*/ 2028800 h 3749068"/>
                <a:gd name="connsiteX4" fmla="*/ 4260136 w 4515296"/>
                <a:gd name="connsiteY4" fmla="*/ 2017435 h 3749068"/>
                <a:gd name="connsiteX5" fmla="*/ 4328579 w 4515296"/>
                <a:gd name="connsiteY5" fmla="*/ 1838428 h 3749068"/>
                <a:gd name="connsiteX6" fmla="*/ 4286536 w 4515296"/>
                <a:gd name="connsiteY6" fmla="*/ 1774970 h 3749068"/>
                <a:gd name="connsiteX7" fmla="*/ 4181918 w 4515296"/>
                <a:gd name="connsiteY7" fmla="*/ 1803384 h 3749068"/>
                <a:gd name="connsiteX8" fmla="*/ 4173117 w 4515296"/>
                <a:gd name="connsiteY8" fmla="*/ 1793912 h 3749068"/>
                <a:gd name="connsiteX9" fmla="*/ 4192673 w 4515296"/>
                <a:gd name="connsiteY9" fmla="*/ 1715301 h 3749068"/>
                <a:gd name="connsiteX10" fmla="*/ 4112497 w 4515296"/>
                <a:gd name="connsiteY10" fmla="*/ 1739926 h 3749068"/>
                <a:gd name="connsiteX11" fmla="*/ 4100765 w 4515296"/>
                <a:gd name="connsiteY11" fmla="*/ 1733296 h 3749068"/>
                <a:gd name="connsiteX12" fmla="*/ 4077298 w 4515296"/>
                <a:gd name="connsiteY12" fmla="*/ 1564707 h 3749068"/>
                <a:gd name="connsiteX13" fmla="*/ 4022545 w 4515296"/>
                <a:gd name="connsiteY13" fmla="*/ 1516404 h 3749068"/>
                <a:gd name="connsiteX14" fmla="*/ 3944325 w 4515296"/>
                <a:gd name="connsiteY14" fmla="*/ 1577967 h 3749068"/>
                <a:gd name="connsiteX15" fmla="*/ 3931614 w 4515296"/>
                <a:gd name="connsiteY15" fmla="*/ 1574179 h 3749068"/>
                <a:gd name="connsiteX16" fmla="*/ 3917926 w 4515296"/>
                <a:gd name="connsiteY16" fmla="*/ 1484201 h 3749068"/>
                <a:gd name="connsiteX17" fmla="*/ 3913037 w 4515296"/>
                <a:gd name="connsiteY17" fmla="*/ 1396118 h 3749068"/>
                <a:gd name="connsiteX18" fmla="*/ 3919881 w 4515296"/>
                <a:gd name="connsiteY18" fmla="*/ 1393277 h 3749068"/>
                <a:gd name="connsiteX19" fmla="*/ 3965835 w 4515296"/>
                <a:gd name="connsiteY19" fmla="*/ 1425479 h 3749068"/>
                <a:gd name="connsiteX20" fmla="*/ 4000057 w 4515296"/>
                <a:gd name="connsiteY20" fmla="*/ 1390436 h 3749068"/>
                <a:gd name="connsiteX21" fmla="*/ 3943347 w 4515296"/>
                <a:gd name="connsiteY21" fmla="*/ 1309930 h 3749068"/>
                <a:gd name="connsiteX22" fmla="*/ 3948236 w 4515296"/>
                <a:gd name="connsiteY22" fmla="*/ 1303300 h 3749068"/>
                <a:gd name="connsiteX23" fmla="*/ 4001034 w 4515296"/>
                <a:gd name="connsiteY23" fmla="*/ 1308036 h 3749068"/>
                <a:gd name="connsiteX24" fmla="*/ 4006900 w 4515296"/>
                <a:gd name="connsiteY24" fmla="*/ 1261626 h 3749068"/>
                <a:gd name="connsiteX25" fmla="*/ 3949214 w 4515296"/>
                <a:gd name="connsiteY25" fmla="*/ 1205746 h 3749068"/>
                <a:gd name="connsiteX26" fmla="*/ 3812329 w 4515296"/>
                <a:gd name="connsiteY26" fmla="*/ 1134711 h 3749068"/>
                <a:gd name="connsiteX27" fmla="*/ 3816240 w 4515296"/>
                <a:gd name="connsiteY27" fmla="*/ 1127134 h 3749068"/>
                <a:gd name="connsiteX28" fmla="*/ 3876860 w 4515296"/>
                <a:gd name="connsiteY28" fmla="*/ 1132817 h 3749068"/>
                <a:gd name="connsiteX29" fmla="*/ 3908149 w 4515296"/>
                <a:gd name="connsiteY29" fmla="*/ 1084513 h 3749068"/>
                <a:gd name="connsiteX30" fmla="*/ 3805485 w 4515296"/>
                <a:gd name="connsiteY30" fmla="*/ 1043787 h 3749068"/>
                <a:gd name="connsiteX31" fmla="*/ 3804507 w 4515296"/>
                <a:gd name="connsiteY31" fmla="*/ 1036209 h 3749068"/>
                <a:gd name="connsiteX32" fmla="*/ 3904238 w 4515296"/>
                <a:gd name="connsiteY32" fmla="*/ 907400 h 3749068"/>
                <a:gd name="connsiteX33" fmla="*/ 3894460 w 4515296"/>
                <a:gd name="connsiteY33" fmla="*/ 865726 h 3749068"/>
                <a:gd name="connsiteX34" fmla="*/ 3849483 w 4515296"/>
                <a:gd name="connsiteY34" fmla="*/ 874250 h 3749068"/>
                <a:gd name="connsiteX35" fmla="*/ 3786908 w 4515296"/>
                <a:gd name="connsiteY35" fmla="*/ 928237 h 3749068"/>
                <a:gd name="connsiteX36" fmla="*/ 3780064 w 4515296"/>
                <a:gd name="connsiteY36" fmla="*/ 923501 h 3749068"/>
                <a:gd name="connsiteX37" fmla="*/ 3806463 w 4515296"/>
                <a:gd name="connsiteY37" fmla="*/ 825947 h 3749068"/>
                <a:gd name="connsiteX38" fmla="*/ 3781042 w 4515296"/>
                <a:gd name="connsiteY38" fmla="*/ 772908 h 3749068"/>
                <a:gd name="connsiteX39" fmla="*/ 3731176 w 4515296"/>
                <a:gd name="connsiteY39" fmla="*/ 813634 h 3749068"/>
                <a:gd name="connsiteX40" fmla="*/ 3724332 w 4515296"/>
                <a:gd name="connsiteY40" fmla="*/ 809846 h 3749068"/>
                <a:gd name="connsiteX41" fmla="*/ 3705755 w 4515296"/>
                <a:gd name="connsiteY41" fmla="*/ 714186 h 3749068"/>
                <a:gd name="connsiteX42" fmla="*/ 3703800 w 4515296"/>
                <a:gd name="connsiteY42" fmla="*/ 717027 h 3749068"/>
                <a:gd name="connsiteX43" fmla="*/ 3668601 w 4515296"/>
                <a:gd name="connsiteY43" fmla="*/ 825000 h 3749068"/>
                <a:gd name="connsiteX44" fmla="*/ 3646113 w 4515296"/>
                <a:gd name="connsiteY44" fmla="*/ 779538 h 3749068"/>
                <a:gd name="connsiteX45" fmla="*/ 3636335 w 4515296"/>
                <a:gd name="connsiteY45" fmla="*/ 768172 h 3749068"/>
                <a:gd name="connsiteX46" fmla="*/ 3635358 w 4515296"/>
                <a:gd name="connsiteY46" fmla="*/ 772908 h 3749068"/>
                <a:gd name="connsiteX47" fmla="*/ 3630469 w 4515296"/>
                <a:gd name="connsiteY47" fmla="*/ 843942 h 3749068"/>
                <a:gd name="connsiteX48" fmla="*/ 3621669 w 4515296"/>
                <a:gd name="connsiteY48" fmla="*/ 842995 h 3749068"/>
                <a:gd name="connsiteX49" fmla="*/ 3583537 w 4515296"/>
                <a:gd name="connsiteY49" fmla="*/ 765330 h 3749068"/>
                <a:gd name="connsiteX50" fmla="*/ 3563004 w 4515296"/>
                <a:gd name="connsiteY50" fmla="*/ 845837 h 3749068"/>
                <a:gd name="connsiteX51" fmla="*/ 3555183 w 4515296"/>
                <a:gd name="connsiteY51" fmla="*/ 845837 h 3749068"/>
                <a:gd name="connsiteX52" fmla="*/ 3546383 w 4515296"/>
                <a:gd name="connsiteY52" fmla="*/ 818370 h 3749068"/>
                <a:gd name="connsiteX53" fmla="*/ 3491629 w 4515296"/>
                <a:gd name="connsiteY53" fmla="*/ 776696 h 3749068"/>
                <a:gd name="connsiteX54" fmla="*/ 3494562 w 4515296"/>
                <a:gd name="connsiteY54" fmla="*/ 714186 h 3749068"/>
                <a:gd name="connsiteX55" fmla="*/ 3481852 w 4515296"/>
                <a:gd name="connsiteY55" fmla="*/ 711344 h 3749068"/>
                <a:gd name="connsiteX56" fmla="*/ 3408521 w 4515296"/>
                <a:gd name="connsiteY56" fmla="*/ 789009 h 3749068"/>
                <a:gd name="connsiteX57" fmla="*/ 3417320 w 4515296"/>
                <a:gd name="connsiteY57" fmla="*/ 656411 h 3749068"/>
                <a:gd name="connsiteX58" fmla="*/ 3356700 w 4515296"/>
                <a:gd name="connsiteY58" fmla="*/ 683878 h 3749068"/>
                <a:gd name="connsiteX59" fmla="*/ 3346923 w 4515296"/>
                <a:gd name="connsiteY59" fmla="*/ 670618 h 3749068"/>
                <a:gd name="connsiteX60" fmla="*/ 3242304 w 4515296"/>
                <a:gd name="connsiteY60" fmla="*/ 593900 h 3749068"/>
                <a:gd name="connsiteX61" fmla="*/ 3229593 w 4515296"/>
                <a:gd name="connsiteY61" fmla="*/ 663988 h 3749068"/>
                <a:gd name="connsiteX62" fmla="*/ 3173862 w 4515296"/>
                <a:gd name="connsiteY62" fmla="*/ 607160 h 3749068"/>
                <a:gd name="connsiteX63" fmla="*/ 3105419 w 4515296"/>
                <a:gd name="connsiteY63" fmla="*/ 574011 h 3749068"/>
                <a:gd name="connsiteX64" fmla="*/ 3102486 w 4515296"/>
                <a:gd name="connsiteY64" fmla="*/ 658305 h 3749068"/>
                <a:gd name="connsiteX65" fmla="*/ 3115197 w 4515296"/>
                <a:gd name="connsiteY65" fmla="*/ 699032 h 3749068"/>
                <a:gd name="connsiteX66" fmla="*/ 3052622 w 4515296"/>
                <a:gd name="connsiteY66" fmla="*/ 658305 h 3749068"/>
                <a:gd name="connsiteX67" fmla="*/ 2985157 w 4515296"/>
                <a:gd name="connsiteY67" fmla="*/ 629891 h 3749068"/>
                <a:gd name="connsiteX68" fmla="*/ 3036978 w 4515296"/>
                <a:gd name="connsiteY68" fmla="*/ 531390 h 3749068"/>
                <a:gd name="connsiteX69" fmla="*/ 3021333 w 4515296"/>
                <a:gd name="connsiteY69" fmla="*/ 466038 h 3749068"/>
                <a:gd name="connsiteX70" fmla="*/ 2950936 w 4515296"/>
                <a:gd name="connsiteY70" fmla="*/ 479298 h 3749068"/>
                <a:gd name="connsiteX71" fmla="*/ 2851206 w 4515296"/>
                <a:gd name="connsiteY71" fmla="*/ 564539 h 3749068"/>
                <a:gd name="connsiteX72" fmla="*/ 2840451 w 4515296"/>
                <a:gd name="connsiteY72" fmla="*/ 556962 h 3749068"/>
                <a:gd name="connsiteX73" fmla="*/ 2882494 w 4515296"/>
                <a:gd name="connsiteY73" fmla="*/ 402580 h 3749068"/>
                <a:gd name="connsiteX74" fmla="*/ 2842407 w 4515296"/>
                <a:gd name="connsiteY74" fmla="*/ 319233 h 3749068"/>
                <a:gd name="connsiteX75" fmla="*/ 2763209 w 4515296"/>
                <a:gd name="connsiteY75" fmla="*/ 382691 h 3749068"/>
                <a:gd name="connsiteX76" fmla="*/ 2752453 w 4515296"/>
                <a:gd name="connsiteY76" fmla="*/ 377008 h 3749068"/>
                <a:gd name="connsiteX77" fmla="*/ 2724100 w 4515296"/>
                <a:gd name="connsiteY77" fmla="*/ 226414 h 3749068"/>
                <a:gd name="connsiteX78" fmla="*/ 2720188 w 4515296"/>
                <a:gd name="connsiteY78" fmla="*/ 232097 h 3749068"/>
                <a:gd name="connsiteX79" fmla="*/ 2664457 w 4515296"/>
                <a:gd name="connsiteY79" fmla="*/ 402580 h 3749068"/>
                <a:gd name="connsiteX80" fmla="*/ 2629258 w 4515296"/>
                <a:gd name="connsiteY80" fmla="*/ 331546 h 3749068"/>
                <a:gd name="connsiteX81" fmla="*/ 2614592 w 4515296"/>
                <a:gd name="connsiteY81" fmla="*/ 313550 h 3749068"/>
                <a:gd name="connsiteX82" fmla="*/ 2613614 w 4515296"/>
                <a:gd name="connsiteY82" fmla="*/ 320180 h 3749068"/>
                <a:gd name="connsiteX83" fmla="*/ 2604815 w 4515296"/>
                <a:gd name="connsiteY83" fmla="*/ 432888 h 3749068"/>
                <a:gd name="connsiteX84" fmla="*/ 2592103 w 4515296"/>
                <a:gd name="connsiteY84" fmla="*/ 431941 h 3749068"/>
                <a:gd name="connsiteX85" fmla="*/ 2532461 w 4515296"/>
                <a:gd name="connsiteY85" fmla="*/ 309762 h 3749068"/>
                <a:gd name="connsiteX86" fmla="*/ 2499218 w 4515296"/>
                <a:gd name="connsiteY86" fmla="*/ 436677 h 3749068"/>
                <a:gd name="connsiteX87" fmla="*/ 2486507 w 4515296"/>
                <a:gd name="connsiteY87" fmla="*/ 436677 h 3749068"/>
                <a:gd name="connsiteX88" fmla="*/ 2472819 w 4515296"/>
                <a:gd name="connsiteY88" fmla="*/ 393109 h 3749068"/>
                <a:gd name="connsiteX89" fmla="*/ 2386777 w 4515296"/>
                <a:gd name="connsiteY89" fmla="*/ 326810 h 3749068"/>
                <a:gd name="connsiteX90" fmla="*/ 2390688 w 4515296"/>
                <a:gd name="connsiteY90" fmla="*/ 228309 h 3749068"/>
                <a:gd name="connsiteX91" fmla="*/ 2371134 w 4515296"/>
                <a:gd name="connsiteY91" fmla="*/ 222626 h 3749068"/>
                <a:gd name="connsiteX92" fmla="*/ 2254782 w 4515296"/>
                <a:gd name="connsiteY92" fmla="*/ 345753 h 3749068"/>
                <a:gd name="connsiteX93" fmla="*/ 2268470 w 4515296"/>
                <a:gd name="connsiteY93" fmla="*/ 135490 h 3749068"/>
                <a:gd name="connsiteX94" fmla="*/ 2173629 w 4515296"/>
                <a:gd name="connsiteY94" fmla="*/ 179058 h 3749068"/>
                <a:gd name="connsiteX95" fmla="*/ 2158962 w 4515296"/>
                <a:gd name="connsiteY95" fmla="*/ 157274 h 3749068"/>
                <a:gd name="connsiteX96" fmla="*/ 1992746 w 4515296"/>
                <a:gd name="connsiteY96" fmla="*/ 36041 h 3749068"/>
                <a:gd name="connsiteX97" fmla="*/ 1973191 w 4515296"/>
                <a:gd name="connsiteY97" fmla="*/ 146855 h 3749068"/>
                <a:gd name="connsiteX98" fmla="*/ 1885194 w 4515296"/>
                <a:gd name="connsiteY98" fmla="*/ 57825 h 3749068"/>
                <a:gd name="connsiteX99" fmla="*/ 1777642 w 4515296"/>
                <a:gd name="connsiteY99" fmla="*/ 4786 h 3749068"/>
                <a:gd name="connsiteX100" fmla="*/ 1773731 w 4515296"/>
                <a:gd name="connsiteY100" fmla="*/ 137384 h 3749068"/>
                <a:gd name="connsiteX101" fmla="*/ 1793286 w 4515296"/>
                <a:gd name="connsiteY101" fmla="*/ 200842 h 3749068"/>
                <a:gd name="connsiteX102" fmla="*/ 1694533 w 4515296"/>
                <a:gd name="connsiteY102" fmla="*/ 136437 h 3749068"/>
                <a:gd name="connsiteX103" fmla="*/ 1492140 w 4515296"/>
                <a:gd name="connsiteY103" fmla="*/ 101393 h 3749068"/>
                <a:gd name="connsiteX104" fmla="*/ 1496051 w 4515296"/>
                <a:gd name="connsiteY104" fmla="*/ 280401 h 3749068"/>
                <a:gd name="connsiteX105" fmla="*/ 1502896 w 4515296"/>
                <a:gd name="connsiteY105" fmla="*/ 302185 h 3749068"/>
                <a:gd name="connsiteX106" fmla="*/ 1463786 w 4515296"/>
                <a:gd name="connsiteY106" fmla="*/ 282295 h 3749068"/>
                <a:gd name="connsiteX107" fmla="*/ 1436409 w 4515296"/>
                <a:gd name="connsiteY107" fmla="*/ 291766 h 3749068"/>
                <a:gd name="connsiteX108" fmla="*/ 1439343 w 4515296"/>
                <a:gd name="connsiteY108" fmla="*/ 360907 h 3749068"/>
                <a:gd name="connsiteX109" fmla="*/ 1502896 w 4515296"/>
                <a:gd name="connsiteY109" fmla="*/ 450884 h 3749068"/>
                <a:gd name="connsiteX110" fmla="*/ 1342545 w 4515296"/>
                <a:gd name="connsiteY110" fmla="*/ 407316 h 3749068"/>
                <a:gd name="connsiteX111" fmla="*/ 1205661 w 4515296"/>
                <a:gd name="connsiteY111" fmla="*/ 448990 h 3749068"/>
                <a:gd name="connsiteX112" fmla="*/ 1339612 w 4515296"/>
                <a:gd name="connsiteY112" fmla="*/ 570222 h 3749068"/>
                <a:gd name="connsiteX113" fmla="*/ 982735 w 4515296"/>
                <a:gd name="connsiteY113" fmla="*/ 667776 h 3749068"/>
                <a:gd name="connsiteX114" fmla="*/ 1259437 w 4515296"/>
                <a:gd name="connsiteY114" fmla="*/ 802269 h 3749068"/>
                <a:gd name="connsiteX115" fmla="*/ 1061933 w 4515296"/>
                <a:gd name="connsiteY115" fmla="*/ 830683 h 3749068"/>
                <a:gd name="connsiteX116" fmla="*/ 935804 w 4515296"/>
                <a:gd name="connsiteY116" fmla="*/ 896034 h 3749068"/>
                <a:gd name="connsiteX117" fmla="*/ 1075622 w 4515296"/>
                <a:gd name="connsiteY117" fmla="*/ 976541 h 3749068"/>
                <a:gd name="connsiteX118" fmla="*/ 972958 w 4515296"/>
                <a:gd name="connsiteY118" fmla="*/ 1032421 h 3749068"/>
                <a:gd name="connsiteX119" fmla="*/ 1063888 w 4515296"/>
                <a:gd name="connsiteY119" fmla="*/ 1095879 h 3749068"/>
                <a:gd name="connsiteX120" fmla="*/ 817497 w 4515296"/>
                <a:gd name="connsiteY120" fmla="*/ 1352550 h 3749068"/>
                <a:gd name="connsiteX121" fmla="*/ 825318 w 4515296"/>
                <a:gd name="connsiteY121" fmla="*/ 1408431 h 3749068"/>
                <a:gd name="connsiteX122" fmla="*/ 674745 w 4515296"/>
                <a:gd name="connsiteY122" fmla="*/ 1397066 h 3749068"/>
                <a:gd name="connsiteX123" fmla="*/ 678657 w 4515296"/>
                <a:gd name="connsiteY123" fmla="*/ 1576073 h 3749068"/>
                <a:gd name="connsiteX124" fmla="*/ 685501 w 4515296"/>
                <a:gd name="connsiteY124" fmla="*/ 1597857 h 3749068"/>
                <a:gd name="connsiteX125" fmla="*/ 646392 w 4515296"/>
                <a:gd name="connsiteY125" fmla="*/ 1577967 h 3749068"/>
                <a:gd name="connsiteX126" fmla="*/ 619014 w 4515296"/>
                <a:gd name="connsiteY126" fmla="*/ 1587438 h 3749068"/>
                <a:gd name="connsiteX127" fmla="*/ 621948 w 4515296"/>
                <a:gd name="connsiteY127" fmla="*/ 1656579 h 3749068"/>
                <a:gd name="connsiteX128" fmla="*/ 684524 w 4515296"/>
                <a:gd name="connsiteY128" fmla="*/ 1746556 h 3749068"/>
                <a:gd name="connsiteX129" fmla="*/ 525151 w 4515296"/>
                <a:gd name="connsiteY129" fmla="*/ 1702988 h 3749068"/>
                <a:gd name="connsiteX130" fmla="*/ 388267 w 4515296"/>
                <a:gd name="connsiteY130" fmla="*/ 1744662 h 3749068"/>
                <a:gd name="connsiteX131" fmla="*/ 522218 w 4515296"/>
                <a:gd name="connsiteY131" fmla="*/ 1865894 h 3749068"/>
                <a:gd name="connsiteX132" fmla="*/ 165340 w 4515296"/>
                <a:gd name="connsiteY132" fmla="*/ 1963449 h 3749068"/>
                <a:gd name="connsiteX133" fmla="*/ 442042 w 4515296"/>
                <a:gd name="connsiteY133" fmla="*/ 2097941 h 3749068"/>
                <a:gd name="connsiteX134" fmla="*/ 244538 w 4515296"/>
                <a:gd name="connsiteY134" fmla="*/ 2126355 h 3749068"/>
                <a:gd name="connsiteX135" fmla="*/ 118409 w 4515296"/>
                <a:gd name="connsiteY135" fmla="*/ 2191707 h 3749068"/>
                <a:gd name="connsiteX136" fmla="*/ 258227 w 4515296"/>
                <a:gd name="connsiteY136" fmla="*/ 2272212 h 3749068"/>
                <a:gd name="connsiteX137" fmla="*/ 155563 w 4515296"/>
                <a:gd name="connsiteY137" fmla="*/ 2328093 h 3749068"/>
                <a:gd name="connsiteX138" fmla="*/ 246493 w 4515296"/>
                <a:gd name="connsiteY138" fmla="*/ 2391551 h 3749068"/>
                <a:gd name="connsiteX139" fmla="*/ 102 w 4515296"/>
                <a:gd name="connsiteY139" fmla="*/ 2648223 h 3749068"/>
                <a:gd name="connsiteX140" fmla="*/ 136986 w 4515296"/>
                <a:gd name="connsiteY140" fmla="*/ 2768508 h 3749068"/>
                <a:gd name="connsiteX141" fmla="*/ 89076 w 4515296"/>
                <a:gd name="connsiteY141" fmla="*/ 2839543 h 3749068"/>
                <a:gd name="connsiteX142" fmla="*/ 149697 w 4515296"/>
                <a:gd name="connsiteY142" fmla="*/ 2876481 h 3749068"/>
                <a:gd name="connsiteX143" fmla="*/ 187829 w 4515296"/>
                <a:gd name="connsiteY143" fmla="*/ 2928573 h 3749068"/>
                <a:gd name="connsiteX144" fmla="*/ 133075 w 4515296"/>
                <a:gd name="connsiteY144" fmla="*/ 2973088 h 3749068"/>
                <a:gd name="connsiteX145" fmla="*/ 74410 w 4515296"/>
                <a:gd name="connsiteY145" fmla="*/ 3059277 h 3749068"/>
                <a:gd name="connsiteX146" fmla="*/ 184896 w 4515296"/>
                <a:gd name="connsiteY146" fmla="*/ 3091479 h 3749068"/>
                <a:gd name="connsiteX147" fmla="*/ 178052 w 4515296"/>
                <a:gd name="connsiteY147" fmla="*/ 3174826 h 3749068"/>
                <a:gd name="connsiteX148" fmla="*/ 330580 w 4515296"/>
                <a:gd name="connsiteY148" fmla="*/ 3144518 h 3749068"/>
                <a:gd name="connsiteX149" fmla="*/ 351112 w 4515296"/>
                <a:gd name="connsiteY149" fmla="*/ 3134100 h 3749068"/>
                <a:gd name="connsiteX150" fmla="*/ 312002 w 4515296"/>
                <a:gd name="connsiteY150" fmla="*/ 3185245 h 3749068"/>
                <a:gd name="connsiteX151" fmla="*/ 349157 w 4515296"/>
                <a:gd name="connsiteY151" fmla="*/ 3298900 h 3749068"/>
                <a:gd name="connsiteX152" fmla="*/ 368712 w 4515296"/>
                <a:gd name="connsiteY152" fmla="*/ 3287535 h 3749068"/>
                <a:gd name="connsiteX153" fmla="*/ 432265 w 4515296"/>
                <a:gd name="connsiteY153" fmla="*/ 3422974 h 3749068"/>
                <a:gd name="connsiteX154" fmla="*/ 507551 w 4515296"/>
                <a:gd name="connsiteY154" fmla="*/ 3381301 h 3749068"/>
                <a:gd name="connsiteX155" fmla="*/ 539817 w 4515296"/>
                <a:gd name="connsiteY155" fmla="*/ 3403084 h 3749068"/>
                <a:gd name="connsiteX156" fmla="*/ 617059 w 4515296"/>
                <a:gd name="connsiteY156" fmla="*/ 3370882 h 3749068"/>
                <a:gd name="connsiteX157" fmla="*/ 630747 w 4515296"/>
                <a:gd name="connsiteY157" fmla="*/ 3355728 h 3749068"/>
                <a:gd name="connsiteX158" fmla="*/ 622925 w 4515296"/>
                <a:gd name="connsiteY158" fmla="*/ 3368041 h 3749068"/>
                <a:gd name="connsiteX159" fmla="*/ 600437 w 4515296"/>
                <a:gd name="connsiteY159" fmla="*/ 3403084 h 3749068"/>
                <a:gd name="connsiteX160" fmla="*/ 739277 w 4515296"/>
                <a:gd name="connsiteY160" fmla="*/ 3414450 h 3749068"/>
                <a:gd name="connsiteX161" fmla="*/ 678657 w 4515296"/>
                <a:gd name="connsiteY161" fmla="*/ 3576409 h 3749068"/>
                <a:gd name="connsiteX162" fmla="*/ 830207 w 4515296"/>
                <a:gd name="connsiteY162" fmla="*/ 3528105 h 3749068"/>
                <a:gd name="connsiteX163" fmla="*/ 848785 w 4515296"/>
                <a:gd name="connsiteY163" fmla="*/ 3490220 h 3749068"/>
                <a:gd name="connsiteX164" fmla="*/ 839985 w 4515296"/>
                <a:gd name="connsiteY164" fmla="*/ 3544206 h 3749068"/>
                <a:gd name="connsiteX165" fmla="*/ 866384 w 4515296"/>
                <a:gd name="connsiteY165" fmla="*/ 3627554 h 3749068"/>
                <a:gd name="connsiteX166" fmla="*/ 1021845 w 4515296"/>
                <a:gd name="connsiteY166" fmla="*/ 3504427 h 3749068"/>
                <a:gd name="connsiteX167" fmla="*/ 1046289 w 4515296"/>
                <a:gd name="connsiteY167" fmla="*/ 3611453 h 3749068"/>
                <a:gd name="connsiteX168" fmla="*/ 1171440 w 4515296"/>
                <a:gd name="connsiteY168" fmla="*/ 3663545 h 3749068"/>
                <a:gd name="connsiteX169" fmla="*/ 1160685 w 4515296"/>
                <a:gd name="connsiteY169" fmla="*/ 3677752 h 3749068"/>
                <a:gd name="connsiteX170" fmla="*/ 1211528 w 4515296"/>
                <a:gd name="connsiteY170" fmla="*/ 3619030 h 3749068"/>
                <a:gd name="connsiteX171" fmla="*/ 1224238 w 4515296"/>
                <a:gd name="connsiteY171" fmla="*/ 3621871 h 3749068"/>
                <a:gd name="connsiteX172" fmla="*/ 1318102 w 4515296"/>
                <a:gd name="connsiteY172" fmla="*/ 3739315 h 3749068"/>
                <a:gd name="connsiteX173" fmla="*/ 1370900 w 4515296"/>
                <a:gd name="connsiteY173" fmla="*/ 3744998 h 3749068"/>
                <a:gd name="connsiteX174" fmla="*/ 1372856 w 4515296"/>
                <a:gd name="connsiteY174" fmla="*/ 3671122 h 3749068"/>
                <a:gd name="connsiteX175" fmla="*/ 1384589 w 4515296"/>
                <a:gd name="connsiteY175" fmla="*/ 3664492 h 3749068"/>
                <a:gd name="connsiteX176" fmla="*/ 1560583 w 4515296"/>
                <a:gd name="connsiteY176" fmla="*/ 3687223 h 3749068"/>
                <a:gd name="connsiteX177" fmla="*/ 1523428 w 4515296"/>
                <a:gd name="connsiteY177" fmla="*/ 3492114 h 3749068"/>
                <a:gd name="connsiteX178" fmla="*/ 1534183 w 4515296"/>
                <a:gd name="connsiteY178" fmla="*/ 3485485 h 3749068"/>
                <a:gd name="connsiteX179" fmla="*/ 1728755 w 4515296"/>
                <a:gd name="connsiteY179" fmla="*/ 3513898 h 3749068"/>
                <a:gd name="connsiteX180" fmla="*/ 1784487 w 4515296"/>
                <a:gd name="connsiteY180" fmla="*/ 3461806 h 3749068"/>
                <a:gd name="connsiteX181" fmla="*/ 1734621 w 4515296"/>
                <a:gd name="connsiteY181" fmla="*/ 3368041 h 3749068"/>
                <a:gd name="connsiteX182" fmla="*/ 1742444 w 4515296"/>
                <a:gd name="connsiteY182" fmla="*/ 3357622 h 3749068"/>
                <a:gd name="connsiteX183" fmla="*/ 1825552 w 4515296"/>
                <a:gd name="connsiteY183" fmla="*/ 3360464 h 3749068"/>
                <a:gd name="connsiteX184" fmla="*/ 1784487 w 4515296"/>
                <a:gd name="connsiteY184" fmla="*/ 3288482 h 3749068"/>
                <a:gd name="connsiteX185" fmla="*/ 1789375 w 4515296"/>
                <a:gd name="connsiteY185" fmla="*/ 3276169 h 3749068"/>
                <a:gd name="connsiteX186" fmla="*/ 1955592 w 4515296"/>
                <a:gd name="connsiteY186" fmla="*/ 3220289 h 3749068"/>
                <a:gd name="connsiteX187" fmla="*/ 1992746 w 4515296"/>
                <a:gd name="connsiteY187" fmla="*/ 3158725 h 3749068"/>
                <a:gd name="connsiteX188" fmla="*/ 1915504 w 4515296"/>
                <a:gd name="connsiteY188" fmla="*/ 3096215 h 3749068"/>
                <a:gd name="connsiteX189" fmla="*/ 1916482 w 4515296"/>
                <a:gd name="connsiteY189" fmla="*/ 3083902 h 3749068"/>
                <a:gd name="connsiteX190" fmla="*/ 2086609 w 4515296"/>
                <a:gd name="connsiteY190" fmla="*/ 3000555 h 3749068"/>
                <a:gd name="connsiteX191" fmla="*/ 2149185 w 4515296"/>
                <a:gd name="connsiteY191" fmla="*/ 2938044 h 3749068"/>
                <a:gd name="connsiteX192" fmla="*/ 2092476 w 4515296"/>
                <a:gd name="connsiteY192" fmla="*/ 2895423 h 3749068"/>
                <a:gd name="connsiteX193" fmla="*/ 2093454 w 4515296"/>
                <a:gd name="connsiteY193" fmla="*/ 2882164 h 3749068"/>
                <a:gd name="connsiteX194" fmla="*/ 2163851 w 4515296"/>
                <a:gd name="connsiteY194" fmla="*/ 2771349 h 3749068"/>
                <a:gd name="connsiteX195" fmla="*/ 2174607 w 4515296"/>
                <a:gd name="connsiteY195" fmla="*/ 2762825 h 3749068"/>
                <a:gd name="connsiteX196" fmla="*/ 2234249 w 4515296"/>
                <a:gd name="connsiteY196" fmla="*/ 2805446 h 3749068"/>
                <a:gd name="connsiteX197" fmla="*/ 2242071 w 4515296"/>
                <a:gd name="connsiteY197" fmla="*/ 2738200 h 3749068"/>
                <a:gd name="connsiteX198" fmla="*/ 2234249 w 4515296"/>
                <a:gd name="connsiteY198" fmla="*/ 2595184 h 3749068"/>
                <a:gd name="connsiteX199" fmla="*/ 2245004 w 4515296"/>
                <a:gd name="connsiteY199" fmla="*/ 2590448 h 3749068"/>
                <a:gd name="connsiteX200" fmla="*/ 2257715 w 4515296"/>
                <a:gd name="connsiteY200" fmla="*/ 2599919 h 3749068"/>
                <a:gd name="connsiteX201" fmla="*/ 2253804 w 4515296"/>
                <a:gd name="connsiteY201" fmla="*/ 2612232 h 3749068"/>
                <a:gd name="connsiteX202" fmla="*/ 2269448 w 4515296"/>
                <a:gd name="connsiteY202" fmla="*/ 2750513 h 3749068"/>
                <a:gd name="connsiteX203" fmla="*/ 2419043 w 4515296"/>
                <a:gd name="connsiteY203" fmla="*/ 2648223 h 3749068"/>
                <a:gd name="connsiteX204" fmla="*/ 2445442 w 4515296"/>
                <a:gd name="connsiteY204" fmla="*/ 3007185 h 3749068"/>
                <a:gd name="connsiteX205" fmla="*/ 2637080 w 4515296"/>
                <a:gd name="connsiteY205" fmla="*/ 2772297 h 3749068"/>
                <a:gd name="connsiteX206" fmla="*/ 2626325 w 4515296"/>
                <a:gd name="connsiteY206" fmla="*/ 2965511 h 3749068"/>
                <a:gd name="connsiteX207" fmla="*/ 2667390 w 4515296"/>
                <a:gd name="connsiteY207" fmla="*/ 3098109 h 3749068"/>
                <a:gd name="connsiteX208" fmla="*/ 2776897 w 4515296"/>
                <a:gd name="connsiteY208" fmla="*/ 2981612 h 3749068"/>
                <a:gd name="connsiteX209" fmla="*/ 2813074 w 4515296"/>
                <a:gd name="connsiteY209" fmla="*/ 3089585 h 3749068"/>
                <a:gd name="connsiteX210" fmla="*/ 2885427 w 4515296"/>
                <a:gd name="connsiteY210" fmla="*/ 3038440 h 3749068"/>
                <a:gd name="connsiteX211" fmla="*/ 2884450 w 4515296"/>
                <a:gd name="connsiteY211" fmla="*/ 3051700 h 3749068"/>
                <a:gd name="connsiteX212" fmla="*/ 2932359 w 4515296"/>
                <a:gd name="connsiteY212" fmla="*/ 3124628 h 3749068"/>
                <a:gd name="connsiteX213" fmla="*/ 2945069 w 4515296"/>
                <a:gd name="connsiteY213" fmla="*/ 3152095 h 3749068"/>
                <a:gd name="connsiteX214" fmla="*/ 2941158 w 4515296"/>
                <a:gd name="connsiteY214" fmla="*/ 3172932 h 3749068"/>
                <a:gd name="connsiteX215" fmla="*/ 2970491 w 4515296"/>
                <a:gd name="connsiteY215" fmla="*/ 3195663 h 3749068"/>
                <a:gd name="connsiteX216" fmla="*/ 2975380 w 4515296"/>
                <a:gd name="connsiteY216" fmla="*/ 3203240 h 3749068"/>
                <a:gd name="connsiteX217" fmla="*/ 2995912 w 4515296"/>
                <a:gd name="connsiteY217" fmla="*/ 3229760 h 3749068"/>
                <a:gd name="connsiteX218" fmla="*/ 2997868 w 4515296"/>
                <a:gd name="connsiteY218" fmla="*/ 3232601 h 3749068"/>
                <a:gd name="connsiteX219" fmla="*/ 2968536 w 4515296"/>
                <a:gd name="connsiteY219" fmla="*/ 3257227 h 3749068"/>
                <a:gd name="connsiteX220" fmla="*/ 2931381 w 4515296"/>
                <a:gd name="connsiteY220" fmla="*/ 3312160 h 3749068"/>
                <a:gd name="connsiteX221" fmla="*/ 3000801 w 4515296"/>
                <a:gd name="connsiteY221" fmla="*/ 3332050 h 3749068"/>
                <a:gd name="connsiteX222" fmla="*/ 2996890 w 4515296"/>
                <a:gd name="connsiteY222" fmla="*/ 3384142 h 3749068"/>
                <a:gd name="connsiteX223" fmla="*/ 3093687 w 4515296"/>
                <a:gd name="connsiteY223" fmla="*/ 3365199 h 3749068"/>
                <a:gd name="connsiteX224" fmla="*/ 3106397 w 4515296"/>
                <a:gd name="connsiteY224" fmla="*/ 3358569 h 3749068"/>
                <a:gd name="connsiteX225" fmla="*/ 3081954 w 4515296"/>
                <a:gd name="connsiteY225" fmla="*/ 3390772 h 3749068"/>
                <a:gd name="connsiteX226" fmla="*/ 3105419 w 4515296"/>
                <a:gd name="connsiteY226" fmla="*/ 3462754 h 3749068"/>
                <a:gd name="connsiteX227" fmla="*/ 3118131 w 4515296"/>
                <a:gd name="connsiteY227" fmla="*/ 3456123 h 3749068"/>
                <a:gd name="connsiteX228" fmla="*/ 3158218 w 4515296"/>
                <a:gd name="connsiteY228" fmla="*/ 3542313 h 3749068"/>
                <a:gd name="connsiteX229" fmla="*/ 3206128 w 4515296"/>
                <a:gd name="connsiteY229" fmla="*/ 3515793 h 3749068"/>
                <a:gd name="connsiteX230" fmla="*/ 3226660 w 4515296"/>
                <a:gd name="connsiteY230" fmla="*/ 3530000 h 3749068"/>
                <a:gd name="connsiteX231" fmla="*/ 3275548 w 4515296"/>
                <a:gd name="connsiteY231" fmla="*/ 3509163 h 3749068"/>
                <a:gd name="connsiteX232" fmla="*/ 3284347 w 4515296"/>
                <a:gd name="connsiteY232" fmla="*/ 3499692 h 3749068"/>
                <a:gd name="connsiteX233" fmla="*/ 3279459 w 4515296"/>
                <a:gd name="connsiteY233" fmla="*/ 3507268 h 3749068"/>
                <a:gd name="connsiteX234" fmla="*/ 3265770 w 4515296"/>
                <a:gd name="connsiteY234" fmla="*/ 3530000 h 3749068"/>
                <a:gd name="connsiteX235" fmla="*/ 3353767 w 4515296"/>
                <a:gd name="connsiteY235" fmla="*/ 3537577 h 3749068"/>
                <a:gd name="connsiteX236" fmla="*/ 3315635 w 4515296"/>
                <a:gd name="connsiteY236" fmla="*/ 3639867 h 3749068"/>
                <a:gd name="connsiteX237" fmla="*/ 3411454 w 4515296"/>
                <a:gd name="connsiteY237" fmla="*/ 3609559 h 3749068"/>
                <a:gd name="connsiteX238" fmla="*/ 3423187 w 4515296"/>
                <a:gd name="connsiteY238" fmla="*/ 3585880 h 3749068"/>
                <a:gd name="connsiteX239" fmla="*/ 3417320 w 4515296"/>
                <a:gd name="connsiteY239" fmla="*/ 3619977 h 3749068"/>
                <a:gd name="connsiteX240" fmla="*/ 3433942 w 4515296"/>
                <a:gd name="connsiteY240" fmla="*/ 3672069 h 3749068"/>
                <a:gd name="connsiteX241" fmla="*/ 3532694 w 4515296"/>
                <a:gd name="connsiteY241" fmla="*/ 3593457 h 3749068"/>
                <a:gd name="connsiteX242" fmla="*/ 3548338 w 4515296"/>
                <a:gd name="connsiteY242" fmla="*/ 3661650 h 3749068"/>
                <a:gd name="connsiteX243" fmla="*/ 3627536 w 4515296"/>
                <a:gd name="connsiteY243" fmla="*/ 3694800 h 3749068"/>
                <a:gd name="connsiteX244" fmla="*/ 3620691 w 4515296"/>
                <a:gd name="connsiteY244" fmla="*/ 3703324 h 3749068"/>
                <a:gd name="connsiteX245" fmla="*/ 3652957 w 4515296"/>
                <a:gd name="connsiteY245" fmla="*/ 3666386 h 3749068"/>
                <a:gd name="connsiteX246" fmla="*/ 3660779 w 4515296"/>
                <a:gd name="connsiteY246" fmla="*/ 3668281 h 3749068"/>
                <a:gd name="connsiteX247" fmla="*/ 3720421 w 4515296"/>
                <a:gd name="connsiteY247" fmla="*/ 3743103 h 3749068"/>
                <a:gd name="connsiteX248" fmla="*/ 3753665 w 4515296"/>
                <a:gd name="connsiteY248" fmla="*/ 3746892 h 3749068"/>
                <a:gd name="connsiteX249" fmla="*/ 3754642 w 4515296"/>
                <a:gd name="connsiteY249" fmla="*/ 3700483 h 3749068"/>
                <a:gd name="connsiteX250" fmla="*/ 3761487 w 4515296"/>
                <a:gd name="connsiteY250" fmla="*/ 3695747 h 3749068"/>
                <a:gd name="connsiteX251" fmla="*/ 3872950 w 4515296"/>
                <a:gd name="connsiteY251" fmla="*/ 3709954 h 3749068"/>
                <a:gd name="connsiteX252" fmla="*/ 3849483 w 4515296"/>
                <a:gd name="connsiteY252" fmla="*/ 3586827 h 3749068"/>
                <a:gd name="connsiteX253" fmla="*/ 3856328 w 4515296"/>
                <a:gd name="connsiteY253" fmla="*/ 3583039 h 3749068"/>
                <a:gd name="connsiteX254" fmla="*/ 3979524 w 4515296"/>
                <a:gd name="connsiteY254" fmla="*/ 3601034 h 3749068"/>
                <a:gd name="connsiteX255" fmla="*/ 4014722 w 4515296"/>
                <a:gd name="connsiteY255" fmla="*/ 3567885 h 3749068"/>
                <a:gd name="connsiteX256" fmla="*/ 3983435 w 4515296"/>
                <a:gd name="connsiteY256" fmla="*/ 3508216 h 3749068"/>
                <a:gd name="connsiteX257" fmla="*/ 3988324 w 4515296"/>
                <a:gd name="connsiteY257" fmla="*/ 3501586 h 3749068"/>
                <a:gd name="connsiteX258" fmla="*/ 4041122 w 4515296"/>
                <a:gd name="connsiteY258" fmla="*/ 3503480 h 3749068"/>
                <a:gd name="connsiteX259" fmla="*/ 4015700 w 4515296"/>
                <a:gd name="connsiteY259" fmla="*/ 3458018 h 3749068"/>
                <a:gd name="connsiteX260" fmla="*/ 4018633 w 4515296"/>
                <a:gd name="connsiteY260" fmla="*/ 3450441 h 3749068"/>
                <a:gd name="connsiteX261" fmla="*/ 4123252 w 4515296"/>
                <a:gd name="connsiteY261" fmla="*/ 3414450 h 3749068"/>
                <a:gd name="connsiteX262" fmla="*/ 4146719 w 4515296"/>
                <a:gd name="connsiteY262" fmla="*/ 3375618 h 3749068"/>
                <a:gd name="connsiteX263" fmla="*/ 4097831 w 4515296"/>
                <a:gd name="connsiteY263" fmla="*/ 3336785 h 3749068"/>
                <a:gd name="connsiteX264" fmla="*/ 4098809 w 4515296"/>
                <a:gd name="connsiteY264" fmla="*/ 3328261 h 3749068"/>
                <a:gd name="connsiteX265" fmla="*/ 4206361 w 4515296"/>
                <a:gd name="connsiteY265" fmla="*/ 3275222 h 3749068"/>
                <a:gd name="connsiteX266" fmla="*/ 4246448 w 4515296"/>
                <a:gd name="connsiteY266" fmla="*/ 3235443 h 3749068"/>
                <a:gd name="connsiteX267" fmla="*/ 4210272 w 4515296"/>
                <a:gd name="connsiteY267" fmla="*/ 3208923 h 3749068"/>
                <a:gd name="connsiteX268" fmla="*/ 4211249 w 4515296"/>
                <a:gd name="connsiteY268" fmla="*/ 3200399 h 3749068"/>
                <a:gd name="connsiteX269" fmla="*/ 4256226 w 4515296"/>
                <a:gd name="connsiteY269" fmla="*/ 3130311 h 3749068"/>
                <a:gd name="connsiteX270" fmla="*/ 4263069 w 4515296"/>
                <a:gd name="connsiteY270" fmla="*/ 3124628 h 3749068"/>
                <a:gd name="connsiteX271" fmla="*/ 4300224 w 4515296"/>
                <a:gd name="connsiteY271" fmla="*/ 3151148 h 3749068"/>
                <a:gd name="connsiteX272" fmla="*/ 4305113 w 4515296"/>
                <a:gd name="connsiteY272" fmla="*/ 3108527 h 3749068"/>
                <a:gd name="connsiteX273" fmla="*/ 4300224 w 4515296"/>
                <a:gd name="connsiteY273" fmla="*/ 3017603 h 3749068"/>
                <a:gd name="connsiteX274" fmla="*/ 4307069 w 4515296"/>
                <a:gd name="connsiteY274" fmla="*/ 3014761 h 3749068"/>
                <a:gd name="connsiteX275" fmla="*/ 4353023 w 4515296"/>
                <a:gd name="connsiteY275" fmla="*/ 3046964 h 3749068"/>
                <a:gd name="connsiteX276" fmla="*/ 4388222 w 4515296"/>
                <a:gd name="connsiteY276" fmla="*/ 3011920 h 3749068"/>
                <a:gd name="connsiteX277" fmla="*/ 4331512 w 4515296"/>
                <a:gd name="connsiteY277" fmla="*/ 2931414 h 3749068"/>
                <a:gd name="connsiteX278" fmla="*/ 4336400 w 4515296"/>
                <a:gd name="connsiteY278" fmla="*/ 2924784 h 3749068"/>
                <a:gd name="connsiteX279" fmla="*/ 4389199 w 4515296"/>
                <a:gd name="connsiteY279" fmla="*/ 2929520 h 3749068"/>
                <a:gd name="connsiteX280" fmla="*/ 4395065 w 4515296"/>
                <a:gd name="connsiteY280" fmla="*/ 2883111 h 3749068"/>
                <a:gd name="connsiteX281" fmla="*/ 4337379 w 4515296"/>
                <a:gd name="connsiteY281" fmla="*/ 2827230 h 3749068"/>
                <a:gd name="connsiteX282" fmla="*/ 4207338 w 4515296"/>
                <a:gd name="connsiteY282" fmla="*/ 2759984 h 3749068"/>
                <a:gd name="connsiteX283" fmla="*/ 4202449 w 4515296"/>
                <a:gd name="connsiteY283" fmla="*/ 2748618 h 3749068"/>
                <a:gd name="connsiteX284" fmla="*/ 4204405 w 4515296"/>
                <a:gd name="connsiteY284" fmla="*/ 2748618 h 3749068"/>
                <a:gd name="connsiteX285" fmla="*/ 4265025 w 4515296"/>
                <a:gd name="connsiteY285" fmla="*/ 2754301 h 3749068"/>
                <a:gd name="connsiteX286" fmla="*/ 4296314 w 4515296"/>
                <a:gd name="connsiteY286" fmla="*/ 2705998 h 3749068"/>
                <a:gd name="connsiteX287" fmla="*/ 4260136 w 4515296"/>
                <a:gd name="connsiteY287" fmla="*/ 2684214 h 3749068"/>
                <a:gd name="connsiteX288" fmla="*/ 4273824 w 4515296"/>
                <a:gd name="connsiteY288" fmla="*/ 2673795 h 3749068"/>
                <a:gd name="connsiteX289" fmla="*/ 4262092 w 4515296"/>
                <a:gd name="connsiteY289" fmla="*/ 2587607 h 3749068"/>
                <a:gd name="connsiteX290" fmla="*/ 4292402 w 4515296"/>
                <a:gd name="connsiteY290" fmla="*/ 2529832 h 3749068"/>
                <a:gd name="connsiteX291" fmla="*/ 4291425 w 4515296"/>
                <a:gd name="connsiteY291" fmla="*/ 2500471 h 3749068"/>
                <a:gd name="connsiteX292" fmla="*/ 4293380 w 4515296"/>
                <a:gd name="connsiteY292" fmla="*/ 2499524 h 3749068"/>
                <a:gd name="connsiteX293" fmla="*/ 4371599 w 4515296"/>
                <a:gd name="connsiteY293" fmla="*/ 2391551 h 3749068"/>
                <a:gd name="connsiteX294" fmla="*/ 4383333 w 4515296"/>
                <a:gd name="connsiteY294" fmla="*/ 2403864 h 3749068"/>
                <a:gd name="connsiteX295" fmla="*/ 4334446 w 4515296"/>
                <a:gd name="connsiteY295" fmla="*/ 2343247 h 3749068"/>
                <a:gd name="connsiteX296" fmla="*/ 4339335 w 4515296"/>
                <a:gd name="connsiteY296" fmla="*/ 2331882 h 3749068"/>
                <a:gd name="connsiteX297" fmla="*/ 4477196 w 4515296"/>
                <a:gd name="connsiteY297" fmla="*/ 2266530 h 3749068"/>
                <a:gd name="connsiteX298" fmla="*/ 4493817 w 4515296"/>
                <a:gd name="connsiteY298" fmla="*/ 2218226 h 3749068"/>
                <a:gd name="connsiteX299" fmla="*/ 4415599 w 4515296"/>
                <a:gd name="connsiteY299" fmla="*/ 2206861 h 3749068"/>
                <a:gd name="connsiteX300" fmla="*/ 2602859 w 4515296"/>
                <a:gd name="connsiteY300" fmla="*/ 1732349 h 3749068"/>
                <a:gd name="connsiteX301" fmla="*/ 2465975 w 4515296"/>
                <a:gd name="connsiteY301" fmla="*/ 1867789 h 3749068"/>
                <a:gd name="connsiteX302" fmla="*/ 2394599 w 4515296"/>
                <a:gd name="connsiteY302" fmla="*/ 1892414 h 3749068"/>
                <a:gd name="connsiteX303" fmla="*/ 2515839 w 4515296"/>
                <a:gd name="connsiteY303" fmla="*/ 1941665 h 3749068"/>
                <a:gd name="connsiteX304" fmla="*/ 2486507 w 4515296"/>
                <a:gd name="connsiteY304" fmla="*/ 2143403 h 3749068"/>
                <a:gd name="connsiteX305" fmla="*/ 2122786 w 4515296"/>
                <a:gd name="connsiteY305" fmla="*/ 2128249 h 3749068"/>
                <a:gd name="connsiteX306" fmla="*/ 2034789 w 4515296"/>
                <a:gd name="connsiteY306" fmla="*/ 2168976 h 3749068"/>
                <a:gd name="connsiteX307" fmla="*/ 1937015 w 4515296"/>
                <a:gd name="connsiteY307" fmla="*/ 2061950 h 3749068"/>
                <a:gd name="connsiteX308" fmla="*/ 1883238 w 4515296"/>
                <a:gd name="connsiteY308" fmla="*/ 2160452 h 3749068"/>
                <a:gd name="connsiteX309" fmla="*/ 1778620 w 4515296"/>
                <a:gd name="connsiteY309" fmla="*/ 2161399 h 3749068"/>
                <a:gd name="connsiteX310" fmla="*/ 1716044 w 4515296"/>
                <a:gd name="connsiteY310" fmla="*/ 2055320 h 3749068"/>
                <a:gd name="connsiteX311" fmla="*/ 1600670 w 4515296"/>
                <a:gd name="connsiteY311" fmla="*/ 2049637 h 3749068"/>
                <a:gd name="connsiteX312" fmla="*/ 1626092 w 4515296"/>
                <a:gd name="connsiteY312" fmla="*/ 2102677 h 3749068"/>
                <a:gd name="connsiteX313" fmla="*/ 1665202 w 4515296"/>
                <a:gd name="connsiteY313" fmla="*/ 2248534 h 3749068"/>
                <a:gd name="connsiteX314" fmla="*/ 1614358 w 4515296"/>
                <a:gd name="connsiteY314" fmla="*/ 2340406 h 3749068"/>
                <a:gd name="connsiteX315" fmla="*/ 1589915 w 4515296"/>
                <a:gd name="connsiteY315" fmla="*/ 2343247 h 3749068"/>
                <a:gd name="connsiteX316" fmla="*/ 1594804 w 4515296"/>
                <a:gd name="connsiteY316" fmla="*/ 2506153 h 3749068"/>
                <a:gd name="connsiteX317" fmla="*/ 1490185 w 4515296"/>
                <a:gd name="connsiteY317" fmla="*/ 2499524 h 3749068"/>
                <a:gd name="connsiteX318" fmla="*/ 1511696 w 4515296"/>
                <a:gd name="connsiteY318" fmla="*/ 2535515 h 3749068"/>
                <a:gd name="connsiteX319" fmla="*/ 1553739 w 4515296"/>
                <a:gd name="connsiteY319" fmla="*/ 2714522 h 3749068"/>
                <a:gd name="connsiteX320" fmla="*/ 1289747 w 4515296"/>
                <a:gd name="connsiteY320" fmla="*/ 2691791 h 3749068"/>
                <a:gd name="connsiteX321" fmla="*/ 1272148 w 4515296"/>
                <a:gd name="connsiteY321" fmla="*/ 2763773 h 3749068"/>
                <a:gd name="connsiteX322" fmla="*/ 1201751 w 4515296"/>
                <a:gd name="connsiteY322" fmla="*/ 2773244 h 3749068"/>
                <a:gd name="connsiteX323" fmla="*/ 1254548 w 4515296"/>
                <a:gd name="connsiteY323" fmla="*/ 2872692 h 3749068"/>
                <a:gd name="connsiteX324" fmla="*/ 1170463 w 4515296"/>
                <a:gd name="connsiteY324" fmla="*/ 2891635 h 3749068"/>
                <a:gd name="connsiteX325" fmla="*/ 1234016 w 4515296"/>
                <a:gd name="connsiteY325" fmla="*/ 3008132 h 3749068"/>
                <a:gd name="connsiteX326" fmla="*/ 1209572 w 4515296"/>
                <a:gd name="connsiteY326" fmla="*/ 3163461 h 3749068"/>
                <a:gd name="connsiteX327" fmla="*/ 1084421 w 4515296"/>
                <a:gd name="connsiteY327" fmla="*/ 3102844 h 3749068"/>
                <a:gd name="connsiteX328" fmla="*/ 1063888 w 4515296"/>
                <a:gd name="connsiteY328" fmla="*/ 3073484 h 3749068"/>
                <a:gd name="connsiteX329" fmla="*/ 1062910 w 4515296"/>
                <a:gd name="connsiteY329" fmla="*/ 3089585 h 3749068"/>
                <a:gd name="connsiteX330" fmla="*/ 1004246 w 4515296"/>
                <a:gd name="connsiteY330" fmla="*/ 3265751 h 3749068"/>
                <a:gd name="connsiteX331" fmla="*/ 859540 w 4515296"/>
                <a:gd name="connsiteY331" fmla="*/ 3253438 h 3749068"/>
                <a:gd name="connsiteX332" fmla="*/ 802831 w 4515296"/>
                <a:gd name="connsiteY332" fmla="*/ 3130311 h 3749068"/>
                <a:gd name="connsiteX333" fmla="*/ 748076 w 4515296"/>
                <a:gd name="connsiteY333" fmla="*/ 3243019 h 3749068"/>
                <a:gd name="connsiteX334" fmla="*/ 676701 w 4515296"/>
                <a:gd name="connsiteY334" fmla="*/ 3260068 h 3749068"/>
                <a:gd name="connsiteX335" fmla="*/ 663991 w 4515296"/>
                <a:gd name="connsiteY335" fmla="*/ 3219341 h 3749068"/>
                <a:gd name="connsiteX336" fmla="*/ 664968 w 4515296"/>
                <a:gd name="connsiteY336" fmla="*/ 3204187 h 3749068"/>
                <a:gd name="connsiteX337" fmla="*/ 611193 w 4515296"/>
                <a:gd name="connsiteY337" fmla="*/ 3228813 h 3749068"/>
                <a:gd name="connsiteX338" fmla="*/ 561327 w 4515296"/>
                <a:gd name="connsiteY338" fmla="*/ 3167249 h 3749068"/>
                <a:gd name="connsiteX339" fmla="*/ 575994 w 4515296"/>
                <a:gd name="connsiteY339" fmla="*/ 3075378 h 3749068"/>
                <a:gd name="connsiteX340" fmla="*/ 567194 w 4515296"/>
                <a:gd name="connsiteY340" fmla="*/ 3083902 h 3749068"/>
                <a:gd name="connsiteX341" fmla="*/ 456709 w 4515296"/>
                <a:gd name="connsiteY341" fmla="*/ 3130311 h 3749068"/>
                <a:gd name="connsiteX342" fmla="*/ 429332 w 4515296"/>
                <a:gd name="connsiteY342" fmla="*/ 3002449 h 3749068"/>
                <a:gd name="connsiteX343" fmla="*/ 447909 w 4515296"/>
                <a:gd name="connsiteY343" fmla="*/ 2969299 h 3749068"/>
                <a:gd name="connsiteX344" fmla="*/ 445954 w 4515296"/>
                <a:gd name="connsiteY344" fmla="*/ 2970247 h 3749068"/>
                <a:gd name="connsiteX345" fmla="*/ 328624 w 4515296"/>
                <a:gd name="connsiteY345" fmla="*/ 2962669 h 3749068"/>
                <a:gd name="connsiteX346" fmla="*/ 443020 w 4515296"/>
                <a:gd name="connsiteY346" fmla="*/ 2813023 h 3749068"/>
                <a:gd name="connsiteX347" fmla="*/ 388267 w 4515296"/>
                <a:gd name="connsiteY347" fmla="*/ 2792186 h 3749068"/>
                <a:gd name="connsiteX348" fmla="*/ 386311 w 4515296"/>
                <a:gd name="connsiteY348" fmla="*/ 2748618 h 3749068"/>
                <a:gd name="connsiteX349" fmla="*/ 284625 w 4515296"/>
                <a:gd name="connsiteY349" fmla="*/ 2743883 h 3749068"/>
                <a:gd name="connsiteX350" fmla="*/ 176096 w 4515296"/>
                <a:gd name="connsiteY350" fmla="*/ 2670954 h 3749068"/>
                <a:gd name="connsiteX351" fmla="*/ 324713 w 4515296"/>
                <a:gd name="connsiteY351" fmla="*/ 2558245 h 3749068"/>
                <a:gd name="connsiteX352" fmla="*/ 482130 w 4515296"/>
                <a:gd name="connsiteY352" fmla="*/ 2569611 h 3749068"/>
                <a:gd name="connsiteX353" fmla="*/ 400977 w 4515296"/>
                <a:gd name="connsiteY353" fmla="*/ 2463533 h 3749068"/>
                <a:gd name="connsiteX354" fmla="*/ 463553 w 4515296"/>
                <a:gd name="connsiteY354" fmla="*/ 2428489 h 3749068"/>
                <a:gd name="connsiteX355" fmla="*/ 356978 w 4515296"/>
                <a:gd name="connsiteY355" fmla="*/ 2325252 h 3749068"/>
                <a:gd name="connsiteX356" fmla="*/ 436176 w 4515296"/>
                <a:gd name="connsiteY356" fmla="*/ 2255164 h 3749068"/>
                <a:gd name="connsiteX357" fmla="*/ 551550 w 4515296"/>
                <a:gd name="connsiteY357" fmla="*/ 2293049 h 3749068"/>
                <a:gd name="connsiteX358" fmla="*/ 544706 w 4515296"/>
                <a:gd name="connsiteY358" fmla="*/ 2284525 h 3749068"/>
                <a:gd name="connsiteX359" fmla="*/ 546661 w 4515296"/>
                <a:gd name="connsiteY359" fmla="*/ 2273160 h 3749068"/>
                <a:gd name="connsiteX360" fmla="*/ 619014 w 4515296"/>
                <a:gd name="connsiteY360" fmla="*/ 2255164 h 3749068"/>
                <a:gd name="connsiteX361" fmla="*/ 554483 w 4515296"/>
                <a:gd name="connsiteY361" fmla="*/ 2204966 h 3749068"/>
                <a:gd name="connsiteX362" fmla="*/ 441065 w 4515296"/>
                <a:gd name="connsiteY362" fmla="*/ 2043007 h 3749068"/>
                <a:gd name="connsiteX363" fmla="*/ 589682 w 4515296"/>
                <a:gd name="connsiteY363" fmla="*/ 2032589 h 3749068"/>
                <a:gd name="connsiteX364" fmla="*/ 582838 w 4515296"/>
                <a:gd name="connsiteY364" fmla="*/ 1990915 h 3749068"/>
                <a:gd name="connsiteX365" fmla="*/ 587726 w 4515296"/>
                <a:gd name="connsiteY365" fmla="*/ 1984286 h 3749068"/>
                <a:gd name="connsiteX366" fmla="*/ 732433 w 4515296"/>
                <a:gd name="connsiteY366" fmla="*/ 2032589 h 3749068"/>
                <a:gd name="connsiteX367" fmla="*/ 721678 w 4515296"/>
                <a:gd name="connsiteY367" fmla="*/ 1954924 h 3749068"/>
                <a:gd name="connsiteX368" fmla="*/ 728522 w 4515296"/>
                <a:gd name="connsiteY368" fmla="*/ 1950189 h 3749068"/>
                <a:gd name="connsiteX369" fmla="*/ 820430 w 4515296"/>
                <a:gd name="connsiteY369" fmla="*/ 1980497 h 3749068"/>
                <a:gd name="connsiteX370" fmla="*/ 782298 w 4515296"/>
                <a:gd name="connsiteY370" fmla="*/ 1924616 h 3749068"/>
                <a:gd name="connsiteX371" fmla="*/ 746121 w 4515296"/>
                <a:gd name="connsiteY371" fmla="*/ 1762657 h 3749068"/>
                <a:gd name="connsiteX372" fmla="*/ 890828 w 4515296"/>
                <a:gd name="connsiteY372" fmla="*/ 1821379 h 3749068"/>
                <a:gd name="connsiteX373" fmla="*/ 859540 w 4515296"/>
                <a:gd name="connsiteY373" fmla="*/ 1710565 h 3749068"/>
                <a:gd name="connsiteX374" fmla="*/ 920160 w 4515296"/>
                <a:gd name="connsiteY374" fmla="*/ 1644266 h 3749068"/>
                <a:gd name="connsiteX375" fmla="*/ 1000335 w 4515296"/>
                <a:gd name="connsiteY375" fmla="*/ 1702041 h 3749068"/>
                <a:gd name="connsiteX376" fmla="*/ 974914 w 4515296"/>
                <a:gd name="connsiteY376" fmla="*/ 1545765 h 3749068"/>
                <a:gd name="connsiteX377" fmla="*/ 1021845 w 4515296"/>
                <a:gd name="connsiteY377" fmla="*/ 1507879 h 3749068"/>
                <a:gd name="connsiteX378" fmla="*/ 1011090 w 4515296"/>
                <a:gd name="connsiteY378" fmla="*/ 1380964 h 3749068"/>
                <a:gd name="connsiteX379" fmla="*/ 1078555 w 4515296"/>
                <a:gd name="connsiteY379" fmla="*/ 1361075 h 3749068"/>
                <a:gd name="connsiteX380" fmla="*/ 1041400 w 4515296"/>
                <a:gd name="connsiteY380" fmla="*/ 1255943 h 3749068"/>
                <a:gd name="connsiteX381" fmla="*/ 1178284 w 4515296"/>
                <a:gd name="connsiteY381" fmla="*/ 1209534 h 3749068"/>
                <a:gd name="connsiteX382" fmla="*/ 1244771 w 4515296"/>
                <a:gd name="connsiteY382" fmla="*/ 1216164 h 3749068"/>
                <a:gd name="connsiteX383" fmla="*/ 1174373 w 4515296"/>
                <a:gd name="connsiteY383" fmla="*/ 1156495 h 3749068"/>
                <a:gd name="connsiteX384" fmla="*/ 1176329 w 4515296"/>
                <a:gd name="connsiteY384" fmla="*/ 1145129 h 3749068"/>
                <a:gd name="connsiteX385" fmla="*/ 1347434 w 4515296"/>
                <a:gd name="connsiteY385" fmla="*/ 1146076 h 3749068"/>
                <a:gd name="connsiteX386" fmla="*/ 1272148 w 4515296"/>
                <a:gd name="connsiteY386" fmla="*/ 1097773 h 3749068"/>
                <a:gd name="connsiteX387" fmla="*/ 1178284 w 4515296"/>
                <a:gd name="connsiteY387" fmla="*/ 978434 h 3749068"/>
                <a:gd name="connsiteX388" fmla="*/ 1278992 w 4515296"/>
                <a:gd name="connsiteY388" fmla="*/ 904559 h 3749068"/>
                <a:gd name="connsiteX389" fmla="*/ 1377744 w 4515296"/>
                <a:gd name="connsiteY389" fmla="*/ 945285 h 3749068"/>
                <a:gd name="connsiteX390" fmla="*/ 1350368 w 4515296"/>
                <a:gd name="connsiteY390" fmla="*/ 867621 h 3749068"/>
                <a:gd name="connsiteX391" fmla="*/ 1360145 w 4515296"/>
                <a:gd name="connsiteY391" fmla="*/ 860991 h 3749068"/>
                <a:gd name="connsiteX392" fmla="*/ 1410010 w 4515296"/>
                <a:gd name="connsiteY392" fmla="*/ 886563 h 3749068"/>
                <a:gd name="connsiteX393" fmla="*/ 1368945 w 4515296"/>
                <a:gd name="connsiteY393" fmla="*/ 814581 h 3749068"/>
                <a:gd name="connsiteX394" fmla="*/ 1360145 w 4515296"/>
                <a:gd name="connsiteY394" fmla="*/ 681983 h 3749068"/>
                <a:gd name="connsiteX395" fmla="*/ 1463786 w 4515296"/>
                <a:gd name="connsiteY395" fmla="*/ 704714 h 3749068"/>
                <a:gd name="connsiteX396" fmla="*/ 1508763 w 4515296"/>
                <a:gd name="connsiteY396" fmla="*/ 555068 h 3749068"/>
                <a:gd name="connsiteX397" fmla="*/ 1607514 w 4515296"/>
                <a:gd name="connsiteY397" fmla="*/ 613790 h 3749068"/>
                <a:gd name="connsiteX398" fmla="*/ 1665202 w 4515296"/>
                <a:gd name="connsiteY398" fmla="*/ 507712 h 3749068"/>
                <a:gd name="connsiteX399" fmla="*/ 1748310 w 4515296"/>
                <a:gd name="connsiteY399" fmla="*/ 567381 h 3749068"/>
                <a:gd name="connsiteX400" fmla="*/ 1748310 w 4515296"/>
                <a:gd name="connsiteY400" fmla="*/ 561698 h 3749068"/>
                <a:gd name="connsiteX401" fmla="*/ 1769820 w 4515296"/>
                <a:gd name="connsiteY401" fmla="*/ 406369 h 3749068"/>
                <a:gd name="connsiteX402" fmla="*/ 1893994 w 4515296"/>
                <a:gd name="connsiteY402" fmla="*/ 415840 h 3749068"/>
                <a:gd name="connsiteX403" fmla="*/ 1937015 w 4515296"/>
                <a:gd name="connsiteY403" fmla="*/ 701873 h 3749068"/>
                <a:gd name="connsiteX404" fmla="*/ 1936037 w 4515296"/>
                <a:gd name="connsiteY404" fmla="*/ 747335 h 3749068"/>
                <a:gd name="connsiteX405" fmla="*/ 2033811 w 4515296"/>
                <a:gd name="connsiteY405" fmla="*/ 714186 h 3749068"/>
                <a:gd name="connsiteX406" fmla="*/ 2016212 w 4515296"/>
                <a:gd name="connsiteY406" fmla="*/ 896034 h 3749068"/>
                <a:gd name="connsiteX407" fmla="*/ 2026967 w 4515296"/>
                <a:gd name="connsiteY407" fmla="*/ 889404 h 3749068"/>
                <a:gd name="connsiteX408" fmla="*/ 2106165 w 4515296"/>
                <a:gd name="connsiteY408" fmla="*/ 936761 h 3749068"/>
                <a:gd name="connsiteX409" fmla="*/ 2024034 w 4515296"/>
                <a:gd name="connsiteY409" fmla="*/ 1102508 h 3749068"/>
                <a:gd name="connsiteX410" fmla="*/ 2018168 w 4515296"/>
                <a:gd name="connsiteY410" fmla="*/ 1110086 h 3749068"/>
                <a:gd name="connsiteX411" fmla="*/ 2063144 w 4515296"/>
                <a:gd name="connsiteY411" fmla="*/ 1090196 h 3749068"/>
                <a:gd name="connsiteX412" fmla="*/ 2134519 w 4515296"/>
                <a:gd name="connsiteY412" fmla="*/ 1150812 h 3749068"/>
                <a:gd name="connsiteX413" fmla="*/ 2059233 w 4515296"/>
                <a:gd name="connsiteY413" fmla="*/ 1262573 h 3749068"/>
                <a:gd name="connsiteX414" fmla="*/ 2170696 w 4515296"/>
                <a:gd name="connsiteY414" fmla="*/ 1241737 h 3749068"/>
                <a:gd name="connsiteX415" fmla="*/ 2207850 w 4515296"/>
                <a:gd name="connsiteY415" fmla="*/ 1272992 h 3749068"/>
                <a:gd name="connsiteX416" fmla="*/ 2317357 w 4515296"/>
                <a:gd name="connsiteY416" fmla="*/ 1196274 h 3749068"/>
                <a:gd name="connsiteX417" fmla="*/ 2378955 w 4515296"/>
                <a:gd name="connsiteY417" fmla="*/ 1298564 h 3749068"/>
                <a:gd name="connsiteX418" fmla="*/ 2478685 w 4515296"/>
                <a:gd name="connsiteY418" fmla="*/ 1287199 h 3749068"/>
                <a:gd name="connsiteX419" fmla="*/ 2445442 w 4515296"/>
                <a:gd name="connsiteY419" fmla="*/ 1444422 h 3749068"/>
                <a:gd name="connsiteX420" fmla="*/ 2441531 w 4515296"/>
                <a:gd name="connsiteY420" fmla="*/ 1450105 h 3749068"/>
                <a:gd name="connsiteX421" fmla="*/ 2540283 w 4515296"/>
                <a:gd name="connsiteY421" fmla="*/ 1445369 h 3749068"/>
                <a:gd name="connsiteX422" fmla="*/ 2546150 w 4515296"/>
                <a:gd name="connsiteY422" fmla="*/ 1451999 h 3749068"/>
                <a:gd name="connsiteX423" fmla="*/ 2426865 w 4515296"/>
                <a:gd name="connsiteY423" fmla="*/ 1613958 h 3749068"/>
                <a:gd name="connsiteX424" fmla="*/ 2602859 w 4515296"/>
                <a:gd name="connsiteY424" fmla="*/ 1732349 h 374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</a:cxnLst>
              <a:rect l="l" t="t" r="r" b="b"/>
              <a:pathLst>
                <a:path w="4515296" h="3749068">
                  <a:moveTo>
                    <a:pt x="4415599" y="2206861"/>
                  </a:moveTo>
                  <a:cubicBezTo>
                    <a:pt x="4407776" y="2207808"/>
                    <a:pt x="4402887" y="2198337"/>
                    <a:pt x="4410710" y="2194548"/>
                  </a:cubicBezTo>
                  <a:cubicBezTo>
                    <a:pt x="4467419" y="2168976"/>
                    <a:pt x="4577903" y="2065739"/>
                    <a:pt x="4469373" y="2032589"/>
                  </a:cubicBezTo>
                  <a:cubicBezTo>
                    <a:pt x="4404843" y="2012699"/>
                    <a:pt x="4331512" y="2026906"/>
                    <a:pt x="4265025" y="2028800"/>
                  </a:cubicBezTo>
                  <a:cubicBezTo>
                    <a:pt x="4259159" y="2028800"/>
                    <a:pt x="4256226" y="2021223"/>
                    <a:pt x="4260136" y="2017435"/>
                  </a:cubicBezTo>
                  <a:cubicBezTo>
                    <a:pt x="4310979" y="1973867"/>
                    <a:pt x="4337379" y="1903779"/>
                    <a:pt x="4328579" y="1838428"/>
                  </a:cubicBezTo>
                  <a:cubicBezTo>
                    <a:pt x="4324668" y="1812855"/>
                    <a:pt x="4311956" y="1786336"/>
                    <a:pt x="4286536" y="1774970"/>
                  </a:cubicBezTo>
                  <a:cubicBezTo>
                    <a:pt x="4251337" y="1759816"/>
                    <a:pt x="4209294" y="1784441"/>
                    <a:pt x="4181918" y="1803384"/>
                  </a:cubicBezTo>
                  <a:cubicBezTo>
                    <a:pt x="4176050" y="1807172"/>
                    <a:pt x="4169206" y="1799595"/>
                    <a:pt x="4173117" y="1793912"/>
                  </a:cubicBezTo>
                  <a:cubicBezTo>
                    <a:pt x="4187784" y="1772129"/>
                    <a:pt x="4205383" y="1741820"/>
                    <a:pt x="4192673" y="1715301"/>
                  </a:cubicBezTo>
                  <a:cubicBezTo>
                    <a:pt x="4177028" y="1679310"/>
                    <a:pt x="4125208" y="1725719"/>
                    <a:pt x="4112497" y="1739926"/>
                  </a:cubicBezTo>
                  <a:cubicBezTo>
                    <a:pt x="4107608" y="1745609"/>
                    <a:pt x="4099786" y="1738979"/>
                    <a:pt x="4100765" y="1733296"/>
                  </a:cubicBezTo>
                  <a:cubicBezTo>
                    <a:pt x="4110541" y="1677416"/>
                    <a:pt x="4102719" y="1615852"/>
                    <a:pt x="4077298" y="1564707"/>
                  </a:cubicBezTo>
                  <a:cubicBezTo>
                    <a:pt x="4066543" y="1542924"/>
                    <a:pt x="4048944" y="1519245"/>
                    <a:pt x="4022545" y="1516404"/>
                  </a:cubicBezTo>
                  <a:cubicBezTo>
                    <a:pt x="3988324" y="1512615"/>
                    <a:pt x="3959969" y="1554289"/>
                    <a:pt x="3944325" y="1577967"/>
                  </a:cubicBezTo>
                  <a:cubicBezTo>
                    <a:pt x="3940414" y="1583650"/>
                    <a:pt x="3931614" y="1580808"/>
                    <a:pt x="3931614" y="1574179"/>
                  </a:cubicBezTo>
                  <a:cubicBezTo>
                    <a:pt x="3932592" y="1544818"/>
                    <a:pt x="3926725" y="1514509"/>
                    <a:pt x="3917926" y="1484201"/>
                  </a:cubicBezTo>
                  <a:cubicBezTo>
                    <a:pt x="3916948" y="1454841"/>
                    <a:pt x="3911082" y="1425479"/>
                    <a:pt x="3913037" y="1396118"/>
                  </a:cubicBezTo>
                  <a:cubicBezTo>
                    <a:pt x="3913037" y="1393277"/>
                    <a:pt x="3916948" y="1391383"/>
                    <a:pt x="3919881" y="1393277"/>
                  </a:cubicBezTo>
                  <a:cubicBezTo>
                    <a:pt x="3935525" y="1403695"/>
                    <a:pt x="3949214" y="1416955"/>
                    <a:pt x="3965835" y="1425479"/>
                  </a:cubicBezTo>
                  <a:cubicBezTo>
                    <a:pt x="3993212" y="1438739"/>
                    <a:pt x="4005923" y="1412220"/>
                    <a:pt x="4000057" y="1390436"/>
                  </a:cubicBezTo>
                  <a:cubicBezTo>
                    <a:pt x="3992235" y="1361075"/>
                    <a:pt x="3967790" y="1328872"/>
                    <a:pt x="3943347" y="1309930"/>
                  </a:cubicBezTo>
                  <a:cubicBezTo>
                    <a:pt x="3938458" y="1307088"/>
                    <a:pt x="3943347" y="1300458"/>
                    <a:pt x="3948236" y="1303300"/>
                  </a:cubicBezTo>
                  <a:cubicBezTo>
                    <a:pt x="3963880" y="1313718"/>
                    <a:pt x="3984413" y="1319401"/>
                    <a:pt x="4001034" y="1308036"/>
                  </a:cubicBezTo>
                  <a:cubicBezTo>
                    <a:pt x="4015700" y="1297617"/>
                    <a:pt x="4012767" y="1275833"/>
                    <a:pt x="4006900" y="1261626"/>
                  </a:cubicBezTo>
                  <a:cubicBezTo>
                    <a:pt x="3997124" y="1237001"/>
                    <a:pt x="3970724" y="1219953"/>
                    <a:pt x="3949214" y="1205746"/>
                  </a:cubicBezTo>
                  <a:cubicBezTo>
                    <a:pt x="3906193" y="1178279"/>
                    <a:pt x="3856328" y="1161230"/>
                    <a:pt x="3812329" y="1134711"/>
                  </a:cubicBezTo>
                  <a:cubicBezTo>
                    <a:pt x="3808418" y="1131870"/>
                    <a:pt x="3812329" y="1125240"/>
                    <a:pt x="3816240" y="1127134"/>
                  </a:cubicBezTo>
                  <a:cubicBezTo>
                    <a:pt x="3834818" y="1134711"/>
                    <a:pt x="3856328" y="1135658"/>
                    <a:pt x="3876860" y="1132817"/>
                  </a:cubicBezTo>
                  <a:cubicBezTo>
                    <a:pt x="3901304" y="1129028"/>
                    <a:pt x="3927703" y="1108191"/>
                    <a:pt x="3908149" y="1084513"/>
                  </a:cubicBezTo>
                  <a:cubicBezTo>
                    <a:pt x="3885660" y="1057046"/>
                    <a:pt x="3836773" y="1056099"/>
                    <a:pt x="3805485" y="1043787"/>
                  </a:cubicBezTo>
                  <a:cubicBezTo>
                    <a:pt x="3802552" y="1042839"/>
                    <a:pt x="3801574" y="1039051"/>
                    <a:pt x="3804507" y="1036209"/>
                  </a:cubicBezTo>
                  <a:cubicBezTo>
                    <a:pt x="3844595" y="1003060"/>
                    <a:pt x="3889571" y="956651"/>
                    <a:pt x="3904238" y="907400"/>
                  </a:cubicBezTo>
                  <a:cubicBezTo>
                    <a:pt x="3908149" y="892246"/>
                    <a:pt x="3907171" y="876145"/>
                    <a:pt x="3894460" y="865726"/>
                  </a:cubicBezTo>
                  <a:cubicBezTo>
                    <a:pt x="3880771" y="854361"/>
                    <a:pt x="3861217" y="865726"/>
                    <a:pt x="3849483" y="874250"/>
                  </a:cubicBezTo>
                  <a:cubicBezTo>
                    <a:pt x="3826996" y="890352"/>
                    <a:pt x="3809396" y="913083"/>
                    <a:pt x="3786908" y="928237"/>
                  </a:cubicBezTo>
                  <a:cubicBezTo>
                    <a:pt x="3782997" y="931078"/>
                    <a:pt x="3779086" y="927290"/>
                    <a:pt x="3780064" y="923501"/>
                  </a:cubicBezTo>
                  <a:cubicBezTo>
                    <a:pt x="3789841" y="891299"/>
                    <a:pt x="3802552" y="859096"/>
                    <a:pt x="3806463" y="825947"/>
                  </a:cubicBezTo>
                  <a:cubicBezTo>
                    <a:pt x="3807440" y="813634"/>
                    <a:pt x="3806463" y="763437"/>
                    <a:pt x="3781042" y="772908"/>
                  </a:cubicBezTo>
                  <a:cubicBezTo>
                    <a:pt x="3761487" y="780485"/>
                    <a:pt x="3746821" y="800374"/>
                    <a:pt x="3731176" y="813634"/>
                  </a:cubicBezTo>
                  <a:cubicBezTo>
                    <a:pt x="3728243" y="816476"/>
                    <a:pt x="3724332" y="813634"/>
                    <a:pt x="3724332" y="809846"/>
                  </a:cubicBezTo>
                  <a:cubicBezTo>
                    <a:pt x="3725310" y="779538"/>
                    <a:pt x="3740954" y="729340"/>
                    <a:pt x="3705755" y="714186"/>
                  </a:cubicBezTo>
                  <a:cubicBezTo>
                    <a:pt x="3704778" y="716080"/>
                    <a:pt x="3703800" y="717027"/>
                    <a:pt x="3703800" y="717027"/>
                  </a:cubicBezTo>
                  <a:cubicBezTo>
                    <a:pt x="3682289" y="749229"/>
                    <a:pt x="3671534" y="787115"/>
                    <a:pt x="3668601" y="825000"/>
                  </a:cubicBezTo>
                  <a:cubicBezTo>
                    <a:pt x="3662734" y="809846"/>
                    <a:pt x="3655890" y="794692"/>
                    <a:pt x="3646113" y="779538"/>
                  </a:cubicBezTo>
                  <a:cubicBezTo>
                    <a:pt x="3644157" y="776696"/>
                    <a:pt x="3641224" y="772908"/>
                    <a:pt x="3636335" y="768172"/>
                  </a:cubicBezTo>
                  <a:cubicBezTo>
                    <a:pt x="3636335" y="770066"/>
                    <a:pt x="3635358" y="771013"/>
                    <a:pt x="3635358" y="772908"/>
                  </a:cubicBezTo>
                  <a:cubicBezTo>
                    <a:pt x="3632424" y="796586"/>
                    <a:pt x="3635358" y="820264"/>
                    <a:pt x="3630469" y="843942"/>
                  </a:cubicBezTo>
                  <a:cubicBezTo>
                    <a:pt x="3629491" y="848678"/>
                    <a:pt x="3622647" y="846784"/>
                    <a:pt x="3621669" y="842995"/>
                  </a:cubicBezTo>
                  <a:cubicBezTo>
                    <a:pt x="3613847" y="816476"/>
                    <a:pt x="3607980" y="783326"/>
                    <a:pt x="3583537" y="765330"/>
                  </a:cubicBezTo>
                  <a:cubicBezTo>
                    <a:pt x="3572782" y="790903"/>
                    <a:pt x="3570826" y="818370"/>
                    <a:pt x="3563004" y="845837"/>
                  </a:cubicBezTo>
                  <a:cubicBezTo>
                    <a:pt x="3562027" y="849625"/>
                    <a:pt x="3556160" y="849625"/>
                    <a:pt x="3555183" y="845837"/>
                  </a:cubicBezTo>
                  <a:cubicBezTo>
                    <a:pt x="3551272" y="837312"/>
                    <a:pt x="3549316" y="827841"/>
                    <a:pt x="3546383" y="818370"/>
                  </a:cubicBezTo>
                  <a:cubicBezTo>
                    <a:pt x="3531716" y="792797"/>
                    <a:pt x="3513140" y="770066"/>
                    <a:pt x="3491629" y="776696"/>
                  </a:cubicBezTo>
                  <a:cubicBezTo>
                    <a:pt x="3496517" y="754912"/>
                    <a:pt x="3499451" y="731234"/>
                    <a:pt x="3494562" y="714186"/>
                  </a:cubicBezTo>
                  <a:cubicBezTo>
                    <a:pt x="3492607" y="709450"/>
                    <a:pt x="3487718" y="707556"/>
                    <a:pt x="3481852" y="711344"/>
                  </a:cubicBezTo>
                  <a:cubicBezTo>
                    <a:pt x="3451541" y="733128"/>
                    <a:pt x="3431009" y="761542"/>
                    <a:pt x="3408521" y="789009"/>
                  </a:cubicBezTo>
                  <a:cubicBezTo>
                    <a:pt x="3431987" y="736917"/>
                    <a:pt x="3456430" y="668724"/>
                    <a:pt x="3417320" y="656411"/>
                  </a:cubicBezTo>
                  <a:cubicBezTo>
                    <a:pt x="3393855" y="648834"/>
                    <a:pt x="3370389" y="663988"/>
                    <a:pt x="3356700" y="683878"/>
                  </a:cubicBezTo>
                  <a:cubicBezTo>
                    <a:pt x="3353767" y="679142"/>
                    <a:pt x="3350834" y="674406"/>
                    <a:pt x="3346923" y="670618"/>
                  </a:cubicBezTo>
                  <a:cubicBezTo>
                    <a:pt x="3332256" y="651675"/>
                    <a:pt x="3274570" y="587270"/>
                    <a:pt x="3242304" y="593900"/>
                  </a:cubicBezTo>
                  <a:cubicBezTo>
                    <a:pt x="3212972" y="599583"/>
                    <a:pt x="3217860" y="631785"/>
                    <a:pt x="3229593" y="663988"/>
                  </a:cubicBezTo>
                  <a:cubicBezTo>
                    <a:pt x="3212972" y="645045"/>
                    <a:pt x="3194395" y="627050"/>
                    <a:pt x="3173862" y="607160"/>
                  </a:cubicBezTo>
                  <a:cubicBezTo>
                    <a:pt x="3163107" y="596742"/>
                    <a:pt x="3127908" y="559804"/>
                    <a:pt x="3105419" y="574011"/>
                  </a:cubicBezTo>
                  <a:cubicBezTo>
                    <a:pt x="3078043" y="591059"/>
                    <a:pt x="3099553" y="638415"/>
                    <a:pt x="3102486" y="658305"/>
                  </a:cubicBezTo>
                  <a:cubicBezTo>
                    <a:pt x="3105419" y="672512"/>
                    <a:pt x="3109331" y="685772"/>
                    <a:pt x="3115197" y="699032"/>
                  </a:cubicBezTo>
                  <a:cubicBezTo>
                    <a:pt x="3096620" y="682930"/>
                    <a:pt x="3077065" y="668724"/>
                    <a:pt x="3052622" y="658305"/>
                  </a:cubicBezTo>
                  <a:cubicBezTo>
                    <a:pt x="3038933" y="652622"/>
                    <a:pt x="3012534" y="638415"/>
                    <a:pt x="2985157" y="629891"/>
                  </a:cubicBezTo>
                  <a:cubicBezTo>
                    <a:pt x="3008623" y="599583"/>
                    <a:pt x="3027200" y="566434"/>
                    <a:pt x="3036978" y="531390"/>
                  </a:cubicBezTo>
                  <a:cubicBezTo>
                    <a:pt x="3043822" y="507712"/>
                    <a:pt x="3040889" y="482139"/>
                    <a:pt x="3021333" y="466038"/>
                  </a:cubicBezTo>
                  <a:cubicBezTo>
                    <a:pt x="2999824" y="448042"/>
                    <a:pt x="2969513" y="466985"/>
                    <a:pt x="2950936" y="479298"/>
                  </a:cubicBezTo>
                  <a:cubicBezTo>
                    <a:pt x="2914759" y="503923"/>
                    <a:pt x="2888361" y="539914"/>
                    <a:pt x="2851206" y="564539"/>
                  </a:cubicBezTo>
                  <a:cubicBezTo>
                    <a:pt x="2845340" y="568328"/>
                    <a:pt x="2838496" y="563592"/>
                    <a:pt x="2840451" y="556962"/>
                  </a:cubicBezTo>
                  <a:cubicBezTo>
                    <a:pt x="2856095" y="505817"/>
                    <a:pt x="2876627" y="455619"/>
                    <a:pt x="2882494" y="402580"/>
                  </a:cubicBezTo>
                  <a:cubicBezTo>
                    <a:pt x="2884450" y="383638"/>
                    <a:pt x="2882494" y="304079"/>
                    <a:pt x="2842407" y="319233"/>
                  </a:cubicBezTo>
                  <a:cubicBezTo>
                    <a:pt x="2811119" y="331546"/>
                    <a:pt x="2788630" y="361854"/>
                    <a:pt x="2763209" y="382691"/>
                  </a:cubicBezTo>
                  <a:cubicBezTo>
                    <a:pt x="2758320" y="386479"/>
                    <a:pt x="2751476" y="382691"/>
                    <a:pt x="2752453" y="377008"/>
                  </a:cubicBezTo>
                  <a:cubicBezTo>
                    <a:pt x="2753431" y="329651"/>
                    <a:pt x="2778853" y="250093"/>
                    <a:pt x="2724100" y="226414"/>
                  </a:cubicBezTo>
                  <a:cubicBezTo>
                    <a:pt x="2722144" y="229256"/>
                    <a:pt x="2721166" y="231150"/>
                    <a:pt x="2720188" y="232097"/>
                  </a:cubicBezTo>
                  <a:cubicBezTo>
                    <a:pt x="2685968" y="282295"/>
                    <a:pt x="2669345" y="342911"/>
                    <a:pt x="2664457" y="402580"/>
                  </a:cubicBezTo>
                  <a:cubicBezTo>
                    <a:pt x="2655657" y="377955"/>
                    <a:pt x="2644902" y="354277"/>
                    <a:pt x="2629258" y="331546"/>
                  </a:cubicBezTo>
                  <a:cubicBezTo>
                    <a:pt x="2626325" y="326810"/>
                    <a:pt x="2621436" y="321127"/>
                    <a:pt x="2614592" y="313550"/>
                  </a:cubicBezTo>
                  <a:cubicBezTo>
                    <a:pt x="2613614" y="315444"/>
                    <a:pt x="2613614" y="318286"/>
                    <a:pt x="2613614" y="320180"/>
                  </a:cubicBezTo>
                  <a:cubicBezTo>
                    <a:pt x="2607748" y="358065"/>
                    <a:pt x="2613614" y="395950"/>
                    <a:pt x="2604815" y="432888"/>
                  </a:cubicBezTo>
                  <a:cubicBezTo>
                    <a:pt x="2602859" y="439518"/>
                    <a:pt x="2593081" y="436677"/>
                    <a:pt x="2592103" y="431941"/>
                  </a:cubicBezTo>
                  <a:cubicBezTo>
                    <a:pt x="2579393" y="389321"/>
                    <a:pt x="2570594" y="337228"/>
                    <a:pt x="2532461" y="309762"/>
                  </a:cubicBezTo>
                  <a:cubicBezTo>
                    <a:pt x="2514862" y="350488"/>
                    <a:pt x="2511928" y="394056"/>
                    <a:pt x="2499218" y="436677"/>
                  </a:cubicBezTo>
                  <a:cubicBezTo>
                    <a:pt x="2497263" y="442360"/>
                    <a:pt x="2488463" y="442360"/>
                    <a:pt x="2486507" y="436677"/>
                  </a:cubicBezTo>
                  <a:cubicBezTo>
                    <a:pt x="2480641" y="422470"/>
                    <a:pt x="2476729" y="408263"/>
                    <a:pt x="2472819" y="393109"/>
                  </a:cubicBezTo>
                  <a:cubicBezTo>
                    <a:pt x="2449353" y="351435"/>
                    <a:pt x="2420021" y="317339"/>
                    <a:pt x="2386777" y="326810"/>
                  </a:cubicBezTo>
                  <a:cubicBezTo>
                    <a:pt x="2393621" y="292713"/>
                    <a:pt x="2399488" y="254828"/>
                    <a:pt x="2390688" y="228309"/>
                  </a:cubicBezTo>
                  <a:cubicBezTo>
                    <a:pt x="2388733" y="220732"/>
                    <a:pt x="2378955" y="217890"/>
                    <a:pt x="2371134" y="222626"/>
                  </a:cubicBezTo>
                  <a:cubicBezTo>
                    <a:pt x="2323224" y="256722"/>
                    <a:pt x="2290959" y="302185"/>
                    <a:pt x="2254782" y="345753"/>
                  </a:cubicBezTo>
                  <a:cubicBezTo>
                    <a:pt x="2291936" y="263352"/>
                    <a:pt x="2331046" y="155380"/>
                    <a:pt x="2268470" y="135490"/>
                  </a:cubicBezTo>
                  <a:cubicBezTo>
                    <a:pt x="2231316" y="124124"/>
                    <a:pt x="2195139" y="147803"/>
                    <a:pt x="2173629" y="179058"/>
                  </a:cubicBezTo>
                  <a:cubicBezTo>
                    <a:pt x="2168740" y="171481"/>
                    <a:pt x="2163851" y="164851"/>
                    <a:pt x="2158962" y="157274"/>
                  </a:cubicBezTo>
                  <a:cubicBezTo>
                    <a:pt x="2136475" y="126966"/>
                    <a:pt x="2043588" y="25623"/>
                    <a:pt x="1992746" y="36041"/>
                  </a:cubicBezTo>
                  <a:cubicBezTo>
                    <a:pt x="1946792" y="45513"/>
                    <a:pt x="1953636" y="95711"/>
                    <a:pt x="1973191" y="146855"/>
                  </a:cubicBezTo>
                  <a:cubicBezTo>
                    <a:pt x="1945814" y="116547"/>
                    <a:pt x="1917460" y="88134"/>
                    <a:pt x="1885194" y="57825"/>
                  </a:cubicBezTo>
                  <a:cubicBezTo>
                    <a:pt x="1867595" y="41724"/>
                    <a:pt x="1811863" y="-16998"/>
                    <a:pt x="1777642" y="4786"/>
                  </a:cubicBezTo>
                  <a:cubicBezTo>
                    <a:pt x="1734621" y="32253"/>
                    <a:pt x="1767864" y="107076"/>
                    <a:pt x="1773731" y="137384"/>
                  </a:cubicBezTo>
                  <a:cubicBezTo>
                    <a:pt x="1778620" y="160115"/>
                    <a:pt x="1785464" y="180952"/>
                    <a:pt x="1793286" y="200842"/>
                  </a:cubicBezTo>
                  <a:cubicBezTo>
                    <a:pt x="1763954" y="175269"/>
                    <a:pt x="1732666" y="152538"/>
                    <a:pt x="1694533" y="136437"/>
                  </a:cubicBezTo>
                  <a:cubicBezTo>
                    <a:pt x="1654446" y="120336"/>
                    <a:pt x="1541028" y="54037"/>
                    <a:pt x="1492140" y="101393"/>
                  </a:cubicBezTo>
                  <a:cubicBezTo>
                    <a:pt x="1446187" y="144961"/>
                    <a:pt x="1485296" y="236833"/>
                    <a:pt x="1496051" y="280401"/>
                  </a:cubicBezTo>
                  <a:cubicBezTo>
                    <a:pt x="1498007" y="287978"/>
                    <a:pt x="1500940" y="295555"/>
                    <a:pt x="1502896" y="302185"/>
                  </a:cubicBezTo>
                  <a:cubicBezTo>
                    <a:pt x="1490185" y="295555"/>
                    <a:pt x="1476497" y="288925"/>
                    <a:pt x="1463786" y="282295"/>
                  </a:cubicBezTo>
                  <a:cubicBezTo>
                    <a:pt x="1453031" y="276612"/>
                    <a:pt x="1444231" y="283242"/>
                    <a:pt x="1436409" y="291766"/>
                  </a:cubicBezTo>
                  <a:cubicBezTo>
                    <a:pt x="1413921" y="319233"/>
                    <a:pt x="1424676" y="334387"/>
                    <a:pt x="1439343" y="360907"/>
                  </a:cubicBezTo>
                  <a:cubicBezTo>
                    <a:pt x="1456941" y="392162"/>
                    <a:pt x="1478452" y="422470"/>
                    <a:pt x="1502896" y="450884"/>
                  </a:cubicBezTo>
                  <a:cubicBezTo>
                    <a:pt x="1453031" y="430047"/>
                    <a:pt x="1403166" y="412052"/>
                    <a:pt x="1342545" y="407316"/>
                  </a:cubicBezTo>
                  <a:cubicBezTo>
                    <a:pt x="1302458" y="404475"/>
                    <a:pt x="1232061" y="412999"/>
                    <a:pt x="1205661" y="448990"/>
                  </a:cubicBezTo>
                  <a:cubicBezTo>
                    <a:pt x="1174373" y="493505"/>
                    <a:pt x="1256504" y="538020"/>
                    <a:pt x="1339612" y="570222"/>
                  </a:cubicBezTo>
                  <a:cubicBezTo>
                    <a:pt x="1207617" y="557909"/>
                    <a:pt x="1057044" y="562645"/>
                    <a:pt x="982735" y="667776"/>
                  </a:cubicBezTo>
                  <a:cubicBezTo>
                    <a:pt x="931893" y="738811"/>
                    <a:pt x="1130375" y="779538"/>
                    <a:pt x="1259437" y="802269"/>
                  </a:cubicBezTo>
                  <a:cubicBezTo>
                    <a:pt x="1193929" y="809846"/>
                    <a:pt x="1127442" y="815529"/>
                    <a:pt x="1061933" y="830683"/>
                  </a:cubicBezTo>
                  <a:cubicBezTo>
                    <a:pt x="1016956" y="841101"/>
                    <a:pt x="954381" y="851519"/>
                    <a:pt x="935804" y="896034"/>
                  </a:cubicBezTo>
                  <a:cubicBezTo>
                    <a:pt x="913315" y="948126"/>
                    <a:pt x="1004246" y="966122"/>
                    <a:pt x="1075622" y="976541"/>
                  </a:cubicBezTo>
                  <a:cubicBezTo>
                    <a:pt x="1025756" y="984117"/>
                    <a:pt x="972958" y="998324"/>
                    <a:pt x="972958" y="1032421"/>
                  </a:cubicBezTo>
                  <a:cubicBezTo>
                    <a:pt x="972958" y="1068412"/>
                    <a:pt x="1012068" y="1086407"/>
                    <a:pt x="1063888" y="1095879"/>
                  </a:cubicBezTo>
                  <a:cubicBezTo>
                    <a:pt x="935804" y="1153654"/>
                    <a:pt x="821407" y="1242683"/>
                    <a:pt x="817497" y="1352550"/>
                  </a:cubicBezTo>
                  <a:cubicBezTo>
                    <a:pt x="816519" y="1374334"/>
                    <a:pt x="819452" y="1392330"/>
                    <a:pt x="825318" y="1408431"/>
                  </a:cubicBezTo>
                  <a:cubicBezTo>
                    <a:pt x="775454" y="1386647"/>
                    <a:pt x="708967" y="1363916"/>
                    <a:pt x="674745" y="1397066"/>
                  </a:cubicBezTo>
                  <a:cubicBezTo>
                    <a:pt x="628792" y="1440633"/>
                    <a:pt x="667901" y="1532505"/>
                    <a:pt x="678657" y="1576073"/>
                  </a:cubicBezTo>
                  <a:cubicBezTo>
                    <a:pt x="680612" y="1583650"/>
                    <a:pt x="683546" y="1590280"/>
                    <a:pt x="685501" y="1597857"/>
                  </a:cubicBezTo>
                  <a:cubicBezTo>
                    <a:pt x="672790" y="1591227"/>
                    <a:pt x="659102" y="1584597"/>
                    <a:pt x="646392" y="1577967"/>
                  </a:cubicBezTo>
                  <a:cubicBezTo>
                    <a:pt x="635636" y="1573232"/>
                    <a:pt x="626836" y="1578914"/>
                    <a:pt x="619014" y="1587438"/>
                  </a:cubicBezTo>
                  <a:cubicBezTo>
                    <a:pt x="596526" y="1614905"/>
                    <a:pt x="607282" y="1631007"/>
                    <a:pt x="621948" y="1656579"/>
                  </a:cubicBezTo>
                  <a:cubicBezTo>
                    <a:pt x="639547" y="1687834"/>
                    <a:pt x="661057" y="1718142"/>
                    <a:pt x="684524" y="1746556"/>
                  </a:cubicBezTo>
                  <a:cubicBezTo>
                    <a:pt x="634658" y="1725719"/>
                    <a:pt x="584793" y="1707724"/>
                    <a:pt x="525151" y="1702988"/>
                  </a:cubicBezTo>
                  <a:cubicBezTo>
                    <a:pt x="485063" y="1700147"/>
                    <a:pt x="413688" y="1708671"/>
                    <a:pt x="388267" y="1744662"/>
                  </a:cubicBezTo>
                  <a:cubicBezTo>
                    <a:pt x="356978" y="1789177"/>
                    <a:pt x="439109" y="1833692"/>
                    <a:pt x="522218" y="1865894"/>
                  </a:cubicBezTo>
                  <a:cubicBezTo>
                    <a:pt x="390222" y="1853582"/>
                    <a:pt x="239649" y="1858317"/>
                    <a:pt x="165340" y="1963449"/>
                  </a:cubicBezTo>
                  <a:cubicBezTo>
                    <a:pt x="114498" y="2034483"/>
                    <a:pt x="312980" y="2075210"/>
                    <a:pt x="442042" y="2097941"/>
                  </a:cubicBezTo>
                  <a:cubicBezTo>
                    <a:pt x="376534" y="2105518"/>
                    <a:pt x="310047" y="2111201"/>
                    <a:pt x="244538" y="2126355"/>
                  </a:cubicBezTo>
                  <a:cubicBezTo>
                    <a:pt x="199562" y="2136773"/>
                    <a:pt x="136986" y="2147191"/>
                    <a:pt x="118409" y="2191707"/>
                  </a:cubicBezTo>
                  <a:cubicBezTo>
                    <a:pt x="95921" y="2243799"/>
                    <a:pt x="186851" y="2261794"/>
                    <a:pt x="258227" y="2272212"/>
                  </a:cubicBezTo>
                  <a:cubicBezTo>
                    <a:pt x="208361" y="2279790"/>
                    <a:pt x="155563" y="2294944"/>
                    <a:pt x="155563" y="2328093"/>
                  </a:cubicBezTo>
                  <a:cubicBezTo>
                    <a:pt x="156541" y="2364084"/>
                    <a:pt x="194673" y="2383027"/>
                    <a:pt x="246493" y="2391551"/>
                  </a:cubicBezTo>
                  <a:cubicBezTo>
                    <a:pt x="118409" y="2449326"/>
                    <a:pt x="4013" y="2538356"/>
                    <a:pt x="102" y="2648223"/>
                  </a:cubicBezTo>
                  <a:cubicBezTo>
                    <a:pt x="-2831" y="2741989"/>
                    <a:pt x="57789" y="2772297"/>
                    <a:pt x="136986" y="2768508"/>
                  </a:cubicBezTo>
                  <a:cubicBezTo>
                    <a:pt x="109609" y="2787451"/>
                    <a:pt x="81254" y="2812076"/>
                    <a:pt x="89076" y="2839543"/>
                  </a:cubicBezTo>
                  <a:cubicBezTo>
                    <a:pt x="95921" y="2865115"/>
                    <a:pt x="118409" y="2875534"/>
                    <a:pt x="149697" y="2876481"/>
                  </a:cubicBezTo>
                  <a:cubicBezTo>
                    <a:pt x="128186" y="2913419"/>
                    <a:pt x="137964" y="2938991"/>
                    <a:pt x="187829" y="2928573"/>
                  </a:cubicBezTo>
                  <a:cubicBezTo>
                    <a:pt x="169252" y="2942780"/>
                    <a:pt x="150675" y="2959828"/>
                    <a:pt x="133075" y="2973088"/>
                  </a:cubicBezTo>
                  <a:cubicBezTo>
                    <a:pt x="102765" y="2997713"/>
                    <a:pt x="84188" y="3026127"/>
                    <a:pt x="74410" y="3059277"/>
                  </a:cubicBezTo>
                  <a:cubicBezTo>
                    <a:pt x="56811" y="3120840"/>
                    <a:pt x="123297" y="3110422"/>
                    <a:pt x="184896" y="3091479"/>
                  </a:cubicBezTo>
                  <a:cubicBezTo>
                    <a:pt x="150675" y="3119893"/>
                    <a:pt x="131120" y="3153043"/>
                    <a:pt x="178052" y="3174826"/>
                  </a:cubicBezTo>
                  <a:cubicBezTo>
                    <a:pt x="216184" y="3191875"/>
                    <a:pt x="295381" y="3161567"/>
                    <a:pt x="330580" y="3144518"/>
                  </a:cubicBezTo>
                  <a:cubicBezTo>
                    <a:pt x="337424" y="3141677"/>
                    <a:pt x="344268" y="3137888"/>
                    <a:pt x="351112" y="3134100"/>
                  </a:cubicBezTo>
                  <a:cubicBezTo>
                    <a:pt x="338402" y="3151148"/>
                    <a:pt x="325691" y="3168197"/>
                    <a:pt x="312002" y="3185245"/>
                  </a:cubicBezTo>
                  <a:cubicBezTo>
                    <a:pt x="279737" y="3224077"/>
                    <a:pt x="263115" y="3332050"/>
                    <a:pt x="349157" y="3298900"/>
                  </a:cubicBezTo>
                  <a:cubicBezTo>
                    <a:pt x="356001" y="3296059"/>
                    <a:pt x="362845" y="3292270"/>
                    <a:pt x="368712" y="3287535"/>
                  </a:cubicBezTo>
                  <a:cubicBezTo>
                    <a:pt x="371645" y="3343415"/>
                    <a:pt x="391200" y="3402137"/>
                    <a:pt x="432265" y="3422974"/>
                  </a:cubicBezTo>
                  <a:cubicBezTo>
                    <a:pt x="473330" y="3443811"/>
                    <a:pt x="495819" y="3419185"/>
                    <a:pt x="507551" y="3381301"/>
                  </a:cubicBezTo>
                  <a:cubicBezTo>
                    <a:pt x="514395" y="3394560"/>
                    <a:pt x="524173" y="3404031"/>
                    <a:pt x="539817" y="3403084"/>
                  </a:cubicBezTo>
                  <a:cubicBezTo>
                    <a:pt x="571105" y="3402137"/>
                    <a:pt x="592615" y="3388877"/>
                    <a:pt x="617059" y="3370882"/>
                  </a:cubicBezTo>
                  <a:cubicBezTo>
                    <a:pt x="621948" y="3368041"/>
                    <a:pt x="626836" y="3360464"/>
                    <a:pt x="630747" y="3355728"/>
                  </a:cubicBezTo>
                  <a:cubicBezTo>
                    <a:pt x="628792" y="3358569"/>
                    <a:pt x="626836" y="3361411"/>
                    <a:pt x="622925" y="3368041"/>
                  </a:cubicBezTo>
                  <a:cubicBezTo>
                    <a:pt x="615104" y="3379406"/>
                    <a:pt x="607282" y="3391719"/>
                    <a:pt x="600437" y="3403084"/>
                  </a:cubicBezTo>
                  <a:cubicBezTo>
                    <a:pt x="544706" y="3509163"/>
                    <a:pt x="655191" y="3464648"/>
                    <a:pt x="739277" y="3414450"/>
                  </a:cubicBezTo>
                  <a:cubicBezTo>
                    <a:pt x="694301" y="3462754"/>
                    <a:pt x="660080" y="3516740"/>
                    <a:pt x="678657" y="3576409"/>
                  </a:cubicBezTo>
                  <a:cubicBezTo>
                    <a:pt x="701145" y="3649338"/>
                    <a:pt x="806742" y="3556519"/>
                    <a:pt x="830207" y="3528105"/>
                  </a:cubicBezTo>
                  <a:cubicBezTo>
                    <a:pt x="841941" y="3513898"/>
                    <a:pt x="857584" y="3458965"/>
                    <a:pt x="848785" y="3490220"/>
                  </a:cubicBezTo>
                  <a:cubicBezTo>
                    <a:pt x="843896" y="3508216"/>
                    <a:pt x="840963" y="3526211"/>
                    <a:pt x="839985" y="3544206"/>
                  </a:cubicBezTo>
                  <a:cubicBezTo>
                    <a:pt x="839007" y="3574515"/>
                    <a:pt x="836074" y="3610506"/>
                    <a:pt x="866384" y="3627554"/>
                  </a:cubicBezTo>
                  <a:cubicBezTo>
                    <a:pt x="918205" y="3655968"/>
                    <a:pt x="982735" y="3570726"/>
                    <a:pt x="1021845" y="3504427"/>
                  </a:cubicBezTo>
                  <a:cubicBezTo>
                    <a:pt x="1020867" y="3544206"/>
                    <a:pt x="1024778" y="3589669"/>
                    <a:pt x="1046289" y="3611453"/>
                  </a:cubicBezTo>
                  <a:cubicBezTo>
                    <a:pt x="1004246" y="3720372"/>
                    <a:pt x="1095176" y="3708060"/>
                    <a:pt x="1171440" y="3663545"/>
                  </a:cubicBezTo>
                  <a:cubicBezTo>
                    <a:pt x="1167529" y="3668281"/>
                    <a:pt x="1164596" y="3673016"/>
                    <a:pt x="1160685" y="3677752"/>
                  </a:cubicBezTo>
                  <a:cubicBezTo>
                    <a:pt x="1179262" y="3658809"/>
                    <a:pt x="1194907" y="3637025"/>
                    <a:pt x="1211528" y="3619030"/>
                  </a:cubicBezTo>
                  <a:cubicBezTo>
                    <a:pt x="1215439" y="3615241"/>
                    <a:pt x="1223260" y="3615241"/>
                    <a:pt x="1224238" y="3621871"/>
                  </a:cubicBezTo>
                  <a:cubicBezTo>
                    <a:pt x="1232061" y="3673016"/>
                    <a:pt x="1270193" y="3716584"/>
                    <a:pt x="1318102" y="3739315"/>
                  </a:cubicBezTo>
                  <a:cubicBezTo>
                    <a:pt x="1333746" y="3746892"/>
                    <a:pt x="1354279" y="3752575"/>
                    <a:pt x="1370900" y="3744998"/>
                  </a:cubicBezTo>
                  <a:cubicBezTo>
                    <a:pt x="1396322" y="3733632"/>
                    <a:pt x="1378722" y="3688170"/>
                    <a:pt x="1372856" y="3671122"/>
                  </a:cubicBezTo>
                  <a:cubicBezTo>
                    <a:pt x="1369922" y="3664492"/>
                    <a:pt x="1379700" y="3657862"/>
                    <a:pt x="1384589" y="3664492"/>
                  </a:cubicBezTo>
                  <a:cubicBezTo>
                    <a:pt x="1421743" y="3712795"/>
                    <a:pt x="1548850" y="3797090"/>
                    <a:pt x="1560583" y="3687223"/>
                  </a:cubicBezTo>
                  <a:cubicBezTo>
                    <a:pt x="1567427" y="3621871"/>
                    <a:pt x="1538094" y="3554625"/>
                    <a:pt x="1523428" y="3492114"/>
                  </a:cubicBezTo>
                  <a:cubicBezTo>
                    <a:pt x="1522451" y="3486432"/>
                    <a:pt x="1529295" y="3482643"/>
                    <a:pt x="1534183" y="3485485"/>
                  </a:cubicBezTo>
                  <a:cubicBezTo>
                    <a:pt x="1587960" y="3525264"/>
                    <a:pt x="1664224" y="3535682"/>
                    <a:pt x="1728755" y="3513898"/>
                  </a:cubicBezTo>
                  <a:cubicBezTo>
                    <a:pt x="1754176" y="3505374"/>
                    <a:pt x="1778620" y="3488326"/>
                    <a:pt x="1784487" y="3461806"/>
                  </a:cubicBezTo>
                  <a:cubicBezTo>
                    <a:pt x="1792308" y="3425815"/>
                    <a:pt x="1759065" y="3390772"/>
                    <a:pt x="1734621" y="3368041"/>
                  </a:cubicBezTo>
                  <a:cubicBezTo>
                    <a:pt x="1729732" y="3363305"/>
                    <a:pt x="1736577" y="3354781"/>
                    <a:pt x="1742444" y="3357622"/>
                  </a:cubicBezTo>
                  <a:cubicBezTo>
                    <a:pt x="1767864" y="3367093"/>
                    <a:pt x="1801108" y="3377512"/>
                    <a:pt x="1825552" y="3360464"/>
                  </a:cubicBezTo>
                  <a:cubicBezTo>
                    <a:pt x="1858795" y="3337732"/>
                    <a:pt x="1801108" y="3298900"/>
                    <a:pt x="1784487" y="3288482"/>
                  </a:cubicBezTo>
                  <a:cubicBezTo>
                    <a:pt x="1777642" y="3284693"/>
                    <a:pt x="1783509" y="3276169"/>
                    <a:pt x="1789375" y="3276169"/>
                  </a:cubicBezTo>
                  <a:cubicBezTo>
                    <a:pt x="1848039" y="3274275"/>
                    <a:pt x="1908660" y="3254385"/>
                    <a:pt x="1955592" y="3220289"/>
                  </a:cubicBezTo>
                  <a:cubicBezTo>
                    <a:pt x="1975147" y="3206081"/>
                    <a:pt x="1995679" y="3184298"/>
                    <a:pt x="1992746" y="3158725"/>
                  </a:cubicBezTo>
                  <a:cubicBezTo>
                    <a:pt x="1989813" y="3125576"/>
                    <a:pt x="1941904" y="3106633"/>
                    <a:pt x="1915504" y="3096215"/>
                  </a:cubicBezTo>
                  <a:cubicBezTo>
                    <a:pt x="1909638" y="3093373"/>
                    <a:pt x="1909638" y="3084849"/>
                    <a:pt x="1916482" y="3083902"/>
                  </a:cubicBezTo>
                  <a:cubicBezTo>
                    <a:pt x="1977102" y="3074431"/>
                    <a:pt x="2038700" y="3034651"/>
                    <a:pt x="2086609" y="3000555"/>
                  </a:cubicBezTo>
                  <a:cubicBezTo>
                    <a:pt x="2110075" y="2983506"/>
                    <a:pt x="2136475" y="2963617"/>
                    <a:pt x="2149185" y="2938044"/>
                  </a:cubicBezTo>
                  <a:cubicBezTo>
                    <a:pt x="2165807" y="2904895"/>
                    <a:pt x="2114964" y="2898265"/>
                    <a:pt x="2092476" y="2895423"/>
                  </a:cubicBezTo>
                  <a:cubicBezTo>
                    <a:pt x="2083676" y="2893529"/>
                    <a:pt x="2084654" y="2881216"/>
                    <a:pt x="2093454" y="2882164"/>
                  </a:cubicBezTo>
                  <a:cubicBezTo>
                    <a:pt x="2162873" y="2893529"/>
                    <a:pt x="2206872" y="2826283"/>
                    <a:pt x="2163851" y="2771349"/>
                  </a:cubicBezTo>
                  <a:cubicBezTo>
                    <a:pt x="2158962" y="2764719"/>
                    <a:pt x="2168740" y="2756195"/>
                    <a:pt x="2174607" y="2762825"/>
                  </a:cubicBezTo>
                  <a:cubicBezTo>
                    <a:pt x="2181451" y="2772297"/>
                    <a:pt x="2219583" y="2826283"/>
                    <a:pt x="2234249" y="2805446"/>
                  </a:cubicBezTo>
                  <a:cubicBezTo>
                    <a:pt x="2245982" y="2788398"/>
                    <a:pt x="2243048" y="2758090"/>
                    <a:pt x="2242071" y="2738200"/>
                  </a:cubicBezTo>
                  <a:cubicBezTo>
                    <a:pt x="2241093" y="2690844"/>
                    <a:pt x="2230338" y="2642540"/>
                    <a:pt x="2234249" y="2595184"/>
                  </a:cubicBezTo>
                  <a:cubicBezTo>
                    <a:pt x="2234249" y="2590448"/>
                    <a:pt x="2241093" y="2587607"/>
                    <a:pt x="2245004" y="2590448"/>
                  </a:cubicBezTo>
                  <a:cubicBezTo>
                    <a:pt x="2248915" y="2593289"/>
                    <a:pt x="2253804" y="2596131"/>
                    <a:pt x="2257715" y="2599919"/>
                  </a:cubicBezTo>
                  <a:cubicBezTo>
                    <a:pt x="2255760" y="2603708"/>
                    <a:pt x="2254782" y="2608443"/>
                    <a:pt x="2253804" y="2612232"/>
                  </a:cubicBezTo>
                  <a:cubicBezTo>
                    <a:pt x="2243048" y="2649170"/>
                    <a:pt x="2237182" y="2718310"/>
                    <a:pt x="2269448" y="2750513"/>
                  </a:cubicBezTo>
                  <a:cubicBezTo>
                    <a:pt x="2307580" y="2789345"/>
                    <a:pt x="2370156" y="2720205"/>
                    <a:pt x="2419043" y="2648223"/>
                  </a:cubicBezTo>
                  <a:cubicBezTo>
                    <a:pt x="2379933" y="2771349"/>
                    <a:pt x="2355489" y="2914366"/>
                    <a:pt x="2445442" y="3007185"/>
                  </a:cubicBezTo>
                  <a:cubicBezTo>
                    <a:pt x="2507040" y="3069695"/>
                    <a:pt x="2588193" y="2889740"/>
                    <a:pt x="2637080" y="2772297"/>
                  </a:cubicBezTo>
                  <a:cubicBezTo>
                    <a:pt x="2631213" y="2836701"/>
                    <a:pt x="2624369" y="2900159"/>
                    <a:pt x="2626325" y="2965511"/>
                  </a:cubicBezTo>
                  <a:cubicBezTo>
                    <a:pt x="2628280" y="3010026"/>
                    <a:pt x="2626325" y="3071589"/>
                    <a:pt x="2667390" y="3098109"/>
                  </a:cubicBezTo>
                  <a:cubicBezTo>
                    <a:pt x="2715299" y="3130311"/>
                    <a:pt x="2752453" y="3046964"/>
                    <a:pt x="2776897" y="2981612"/>
                  </a:cubicBezTo>
                  <a:cubicBezTo>
                    <a:pt x="2773964" y="3029915"/>
                    <a:pt x="2778853" y="3083902"/>
                    <a:pt x="2813074" y="3089585"/>
                  </a:cubicBezTo>
                  <a:cubicBezTo>
                    <a:pt x="2843384" y="3095268"/>
                    <a:pt x="2866850" y="3073484"/>
                    <a:pt x="2885427" y="3038440"/>
                  </a:cubicBezTo>
                  <a:cubicBezTo>
                    <a:pt x="2884450" y="3042228"/>
                    <a:pt x="2884450" y="3046964"/>
                    <a:pt x="2884450" y="3051700"/>
                  </a:cubicBezTo>
                  <a:cubicBezTo>
                    <a:pt x="2882494" y="3094320"/>
                    <a:pt x="2903026" y="3116105"/>
                    <a:pt x="2932359" y="3124628"/>
                  </a:cubicBezTo>
                  <a:cubicBezTo>
                    <a:pt x="2936270" y="3134100"/>
                    <a:pt x="2941158" y="3143571"/>
                    <a:pt x="2945069" y="3152095"/>
                  </a:cubicBezTo>
                  <a:cubicBezTo>
                    <a:pt x="2941158" y="3158725"/>
                    <a:pt x="2938225" y="3165355"/>
                    <a:pt x="2941158" y="3172932"/>
                  </a:cubicBezTo>
                  <a:cubicBezTo>
                    <a:pt x="2945069" y="3187139"/>
                    <a:pt x="2955825" y="3193769"/>
                    <a:pt x="2970491" y="3195663"/>
                  </a:cubicBezTo>
                  <a:cubicBezTo>
                    <a:pt x="2972446" y="3198505"/>
                    <a:pt x="2973424" y="3200399"/>
                    <a:pt x="2975380" y="3203240"/>
                  </a:cubicBezTo>
                  <a:cubicBezTo>
                    <a:pt x="2967558" y="3221236"/>
                    <a:pt x="2973424" y="3232601"/>
                    <a:pt x="2995912" y="3229760"/>
                  </a:cubicBezTo>
                  <a:cubicBezTo>
                    <a:pt x="2996890" y="3230707"/>
                    <a:pt x="2997868" y="3231654"/>
                    <a:pt x="2997868" y="3232601"/>
                  </a:cubicBezTo>
                  <a:cubicBezTo>
                    <a:pt x="2988090" y="3241126"/>
                    <a:pt x="2977335" y="3249650"/>
                    <a:pt x="2968536" y="3257227"/>
                  </a:cubicBezTo>
                  <a:cubicBezTo>
                    <a:pt x="2948980" y="3272381"/>
                    <a:pt x="2937248" y="3290376"/>
                    <a:pt x="2931381" y="3312160"/>
                  </a:cubicBezTo>
                  <a:cubicBezTo>
                    <a:pt x="2919649" y="3350992"/>
                    <a:pt x="2962669" y="3344363"/>
                    <a:pt x="3000801" y="3332050"/>
                  </a:cubicBezTo>
                  <a:cubicBezTo>
                    <a:pt x="2979291" y="3350045"/>
                    <a:pt x="2966580" y="3370882"/>
                    <a:pt x="2996890" y="3384142"/>
                  </a:cubicBezTo>
                  <a:cubicBezTo>
                    <a:pt x="3021333" y="3395507"/>
                    <a:pt x="3071199" y="3375618"/>
                    <a:pt x="3093687" y="3365199"/>
                  </a:cubicBezTo>
                  <a:cubicBezTo>
                    <a:pt x="3098575" y="3363305"/>
                    <a:pt x="3102486" y="3361411"/>
                    <a:pt x="3106397" y="3358569"/>
                  </a:cubicBezTo>
                  <a:cubicBezTo>
                    <a:pt x="3098575" y="3368988"/>
                    <a:pt x="3090754" y="3380353"/>
                    <a:pt x="3081954" y="3390772"/>
                  </a:cubicBezTo>
                  <a:cubicBezTo>
                    <a:pt x="3061421" y="3415397"/>
                    <a:pt x="3050666" y="3483590"/>
                    <a:pt x="3105419" y="3462754"/>
                  </a:cubicBezTo>
                  <a:cubicBezTo>
                    <a:pt x="3109331" y="3460859"/>
                    <a:pt x="3114220" y="3458965"/>
                    <a:pt x="3118131" y="3456123"/>
                  </a:cubicBezTo>
                  <a:cubicBezTo>
                    <a:pt x="3120086" y="3491167"/>
                    <a:pt x="3132797" y="3529052"/>
                    <a:pt x="3158218" y="3542313"/>
                  </a:cubicBezTo>
                  <a:cubicBezTo>
                    <a:pt x="3184617" y="3555572"/>
                    <a:pt x="3198306" y="3539471"/>
                    <a:pt x="3206128" y="3515793"/>
                  </a:cubicBezTo>
                  <a:cubicBezTo>
                    <a:pt x="3210038" y="3524317"/>
                    <a:pt x="3216882" y="3530000"/>
                    <a:pt x="3226660" y="3530000"/>
                  </a:cubicBezTo>
                  <a:cubicBezTo>
                    <a:pt x="3246215" y="3530000"/>
                    <a:pt x="3259903" y="3520528"/>
                    <a:pt x="3275548" y="3509163"/>
                  </a:cubicBezTo>
                  <a:cubicBezTo>
                    <a:pt x="3278481" y="3507268"/>
                    <a:pt x="3282392" y="3502533"/>
                    <a:pt x="3284347" y="3499692"/>
                  </a:cubicBezTo>
                  <a:cubicBezTo>
                    <a:pt x="3283369" y="3501586"/>
                    <a:pt x="3281414" y="3503480"/>
                    <a:pt x="3279459" y="3507268"/>
                  </a:cubicBezTo>
                  <a:cubicBezTo>
                    <a:pt x="3274570" y="3514846"/>
                    <a:pt x="3269681" y="3522423"/>
                    <a:pt x="3265770" y="3530000"/>
                  </a:cubicBezTo>
                  <a:cubicBezTo>
                    <a:pt x="3230571" y="3597246"/>
                    <a:pt x="3299991" y="3568832"/>
                    <a:pt x="3353767" y="3537577"/>
                  </a:cubicBezTo>
                  <a:cubicBezTo>
                    <a:pt x="3325412" y="3567885"/>
                    <a:pt x="3303902" y="3601981"/>
                    <a:pt x="3315635" y="3639867"/>
                  </a:cubicBezTo>
                  <a:cubicBezTo>
                    <a:pt x="3330301" y="3686276"/>
                    <a:pt x="3396788" y="3627554"/>
                    <a:pt x="3411454" y="3609559"/>
                  </a:cubicBezTo>
                  <a:cubicBezTo>
                    <a:pt x="3419276" y="3601034"/>
                    <a:pt x="3428076" y="3565043"/>
                    <a:pt x="3423187" y="3585880"/>
                  </a:cubicBezTo>
                  <a:cubicBezTo>
                    <a:pt x="3420253" y="3597246"/>
                    <a:pt x="3418298" y="3608611"/>
                    <a:pt x="3417320" y="3619977"/>
                  </a:cubicBezTo>
                  <a:cubicBezTo>
                    <a:pt x="3416342" y="3638919"/>
                    <a:pt x="3415365" y="3661650"/>
                    <a:pt x="3433942" y="3672069"/>
                  </a:cubicBezTo>
                  <a:cubicBezTo>
                    <a:pt x="3466208" y="3690064"/>
                    <a:pt x="3507273" y="3636078"/>
                    <a:pt x="3532694" y="3593457"/>
                  </a:cubicBezTo>
                  <a:cubicBezTo>
                    <a:pt x="3531716" y="3619030"/>
                    <a:pt x="3534649" y="3647444"/>
                    <a:pt x="3548338" y="3661650"/>
                  </a:cubicBezTo>
                  <a:cubicBezTo>
                    <a:pt x="3521939" y="3730791"/>
                    <a:pt x="3579626" y="3722267"/>
                    <a:pt x="3627536" y="3694800"/>
                  </a:cubicBezTo>
                  <a:cubicBezTo>
                    <a:pt x="3625580" y="3697642"/>
                    <a:pt x="3623625" y="3700483"/>
                    <a:pt x="3620691" y="3703324"/>
                  </a:cubicBezTo>
                  <a:cubicBezTo>
                    <a:pt x="3632424" y="3691012"/>
                    <a:pt x="3642202" y="3677752"/>
                    <a:pt x="3652957" y="3666386"/>
                  </a:cubicBezTo>
                  <a:cubicBezTo>
                    <a:pt x="3654912" y="3663545"/>
                    <a:pt x="3659801" y="3664492"/>
                    <a:pt x="3660779" y="3668281"/>
                  </a:cubicBezTo>
                  <a:cubicBezTo>
                    <a:pt x="3665668" y="3700483"/>
                    <a:pt x="3690111" y="3727950"/>
                    <a:pt x="3720421" y="3743103"/>
                  </a:cubicBezTo>
                  <a:cubicBezTo>
                    <a:pt x="3730198" y="3747839"/>
                    <a:pt x="3742910" y="3751628"/>
                    <a:pt x="3753665" y="3746892"/>
                  </a:cubicBezTo>
                  <a:cubicBezTo>
                    <a:pt x="3770286" y="3739315"/>
                    <a:pt x="3758553" y="3710901"/>
                    <a:pt x="3754642" y="3700483"/>
                  </a:cubicBezTo>
                  <a:cubicBezTo>
                    <a:pt x="3752687" y="3695747"/>
                    <a:pt x="3758553" y="3691959"/>
                    <a:pt x="3761487" y="3695747"/>
                  </a:cubicBezTo>
                  <a:cubicBezTo>
                    <a:pt x="3784953" y="3726055"/>
                    <a:pt x="3865128" y="3780041"/>
                    <a:pt x="3872950" y="3709954"/>
                  </a:cubicBezTo>
                  <a:cubicBezTo>
                    <a:pt x="3877838" y="3668281"/>
                    <a:pt x="3859261" y="3625660"/>
                    <a:pt x="3849483" y="3586827"/>
                  </a:cubicBezTo>
                  <a:cubicBezTo>
                    <a:pt x="3848506" y="3583039"/>
                    <a:pt x="3853394" y="3581145"/>
                    <a:pt x="3856328" y="3583039"/>
                  </a:cubicBezTo>
                  <a:cubicBezTo>
                    <a:pt x="3890549" y="3607664"/>
                    <a:pt x="3938458" y="3615241"/>
                    <a:pt x="3979524" y="3601034"/>
                  </a:cubicBezTo>
                  <a:cubicBezTo>
                    <a:pt x="3995168" y="3595351"/>
                    <a:pt x="4010812" y="3584933"/>
                    <a:pt x="4014722" y="3567885"/>
                  </a:cubicBezTo>
                  <a:cubicBezTo>
                    <a:pt x="4019612" y="3545154"/>
                    <a:pt x="3998101" y="3522423"/>
                    <a:pt x="3983435" y="3508216"/>
                  </a:cubicBezTo>
                  <a:cubicBezTo>
                    <a:pt x="3980502" y="3505374"/>
                    <a:pt x="3984413" y="3500639"/>
                    <a:pt x="3988324" y="3501586"/>
                  </a:cubicBezTo>
                  <a:cubicBezTo>
                    <a:pt x="4003967" y="3507268"/>
                    <a:pt x="4025478" y="3513898"/>
                    <a:pt x="4041122" y="3503480"/>
                  </a:cubicBezTo>
                  <a:cubicBezTo>
                    <a:pt x="4061654" y="3489273"/>
                    <a:pt x="4025478" y="3464648"/>
                    <a:pt x="4015700" y="3458018"/>
                  </a:cubicBezTo>
                  <a:cubicBezTo>
                    <a:pt x="4011789" y="3455176"/>
                    <a:pt x="4014722" y="3450441"/>
                    <a:pt x="4018633" y="3450441"/>
                  </a:cubicBezTo>
                  <a:cubicBezTo>
                    <a:pt x="4055788" y="3449494"/>
                    <a:pt x="4093920" y="3437181"/>
                    <a:pt x="4123252" y="3414450"/>
                  </a:cubicBezTo>
                  <a:cubicBezTo>
                    <a:pt x="4135963" y="3404979"/>
                    <a:pt x="4148673" y="3391719"/>
                    <a:pt x="4146719" y="3375618"/>
                  </a:cubicBezTo>
                  <a:cubicBezTo>
                    <a:pt x="4144763" y="3354781"/>
                    <a:pt x="4114453" y="3342468"/>
                    <a:pt x="4097831" y="3336785"/>
                  </a:cubicBezTo>
                  <a:cubicBezTo>
                    <a:pt x="4093920" y="3334891"/>
                    <a:pt x="4093920" y="3329209"/>
                    <a:pt x="4098809" y="3328261"/>
                  </a:cubicBezTo>
                  <a:cubicBezTo>
                    <a:pt x="4136941" y="3322578"/>
                    <a:pt x="4176050" y="3297006"/>
                    <a:pt x="4206361" y="3275222"/>
                  </a:cubicBezTo>
                  <a:cubicBezTo>
                    <a:pt x="4221027" y="3264804"/>
                    <a:pt x="4237648" y="3251544"/>
                    <a:pt x="4246448" y="3235443"/>
                  </a:cubicBezTo>
                  <a:cubicBezTo>
                    <a:pt x="4256226" y="3214606"/>
                    <a:pt x="4224937" y="3209870"/>
                    <a:pt x="4210272" y="3208923"/>
                  </a:cubicBezTo>
                  <a:cubicBezTo>
                    <a:pt x="4204405" y="3207976"/>
                    <a:pt x="4205383" y="3199452"/>
                    <a:pt x="4211249" y="3200399"/>
                  </a:cubicBezTo>
                  <a:cubicBezTo>
                    <a:pt x="4255249" y="3207976"/>
                    <a:pt x="4282625" y="3164408"/>
                    <a:pt x="4256226" y="3130311"/>
                  </a:cubicBezTo>
                  <a:cubicBezTo>
                    <a:pt x="4253293" y="3126523"/>
                    <a:pt x="4259159" y="3120840"/>
                    <a:pt x="4263069" y="3124628"/>
                  </a:cubicBezTo>
                  <a:cubicBezTo>
                    <a:pt x="4267958" y="3130311"/>
                    <a:pt x="4291425" y="3164408"/>
                    <a:pt x="4300224" y="3151148"/>
                  </a:cubicBezTo>
                  <a:cubicBezTo>
                    <a:pt x="4308046" y="3140730"/>
                    <a:pt x="4306090" y="3120840"/>
                    <a:pt x="4305113" y="3108527"/>
                  </a:cubicBezTo>
                  <a:cubicBezTo>
                    <a:pt x="4304136" y="3078219"/>
                    <a:pt x="4297291" y="3047911"/>
                    <a:pt x="4300224" y="3017603"/>
                  </a:cubicBezTo>
                  <a:cubicBezTo>
                    <a:pt x="4300224" y="3014761"/>
                    <a:pt x="4304136" y="3012867"/>
                    <a:pt x="4307069" y="3014761"/>
                  </a:cubicBezTo>
                  <a:cubicBezTo>
                    <a:pt x="4322712" y="3025180"/>
                    <a:pt x="4336400" y="3038440"/>
                    <a:pt x="4353023" y="3046964"/>
                  </a:cubicBezTo>
                  <a:cubicBezTo>
                    <a:pt x="4380400" y="3060224"/>
                    <a:pt x="4393109" y="3033704"/>
                    <a:pt x="4388222" y="3011920"/>
                  </a:cubicBezTo>
                  <a:cubicBezTo>
                    <a:pt x="4380400" y="2982559"/>
                    <a:pt x="4354977" y="2950357"/>
                    <a:pt x="4331512" y="2931414"/>
                  </a:cubicBezTo>
                  <a:cubicBezTo>
                    <a:pt x="4326623" y="2928573"/>
                    <a:pt x="4331512" y="2921943"/>
                    <a:pt x="4336400" y="2924784"/>
                  </a:cubicBezTo>
                  <a:cubicBezTo>
                    <a:pt x="4352044" y="2935203"/>
                    <a:pt x="4372578" y="2940886"/>
                    <a:pt x="4389199" y="2929520"/>
                  </a:cubicBezTo>
                  <a:cubicBezTo>
                    <a:pt x="4403865" y="2919102"/>
                    <a:pt x="4400932" y="2897318"/>
                    <a:pt x="4395065" y="2883111"/>
                  </a:cubicBezTo>
                  <a:cubicBezTo>
                    <a:pt x="4385287" y="2858485"/>
                    <a:pt x="4358889" y="2841437"/>
                    <a:pt x="4337379" y="2827230"/>
                  </a:cubicBezTo>
                  <a:cubicBezTo>
                    <a:pt x="4296314" y="2800710"/>
                    <a:pt x="4250359" y="2784609"/>
                    <a:pt x="4207338" y="2759984"/>
                  </a:cubicBezTo>
                  <a:cubicBezTo>
                    <a:pt x="4205383" y="2756195"/>
                    <a:pt x="4204405" y="2752407"/>
                    <a:pt x="4202449" y="2748618"/>
                  </a:cubicBezTo>
                  <a:cubicBezTo>
                    <a:pt x="4203427" y="2748618"/>
                    <a:pt x="4203427" y="2748618"/>
                    <a:pt x="4204405" y="2748618"/>
                  </a:cubicBezTo>
                  <a:cubicBezTo>
                    <a:pt x="4222983" y="2756195"/>
                    <a:pt x="4244493" y="2757143"/>
                    <a:pt x="4265025" y="2754301"/>
                  </a:cubicBezTo>
                  <a:cubicBezTo>
                    <a:pt x="4289469" y="2750513"/>
                    <a:pt x="4315868" y="2730623"/>
                    <a:pt x="4296314" y="2705998"/>
                  </a:cubicBezTo>
                  <a:cubicBezTo>
                    <a:pt x="4287513" y="2695579"/>
                    <a:pt x="4274803" y="2688949"/>
                    <a:pt x="4260136" y="2684214"/>
                  </a:cubicBezTo>
                  <a:cubicBezTo>
                    <a:pt x="4265025" y="2681372"/>
                    <a:pt x="4268937" y="2678531"/>
                    <a:pt x="4273824" y="2673795"/>
                  </a:cubicBezTo>
                  <a:cubicBezTo>
                    <a:pt x="4294358" y="2652011"/>
                    <a:pt x="4283602" y="2619809"/>
                    <a:pt x="4262092" y="2587607"/>
                  </a:cubicBezTo>
                  <a:cubicBezTo>
                    <a:pt x="4275780" y="2569611"/>
                    <a:pt x="4286536" y="2549721"/>
                    <a:pt x="4292402" y="2529832"/>
                  </a:cubicBezTo>
                  <a:cubicBezTo>
                    <a:pt x="4295335" y="2520360"/>
                    <a:pt x="4295335" y="2509942"/>
                    <a:pt x="4291425" y="2500471"/>
                  </a:cubicBezTo>
                  <a:cubicBezTo>
                    <a:pt x="4292402" y="2500471"/>
                    <a:pt x="4293380" y="2499524"/>
                    <a:pt x="4293380" y="2499524"/>
                  </a:cubicBezTo>
                  <a:cubicBezTo>
                    <a:pt x="4395065" y="2561087"/>
                    <a:pt x="4400932" y="2472057"/>
                    <a:pt x="4371599" y="2391551"/>
                  </a:cubicBezTo>
                  <a:cubicBezTo>
                    <a:pt x="4375511" y="2395339"/>
                    <a:pt x="4379421" y="2400075"/>
                    <a:pt x="4383333" y="2403864"/>
                  </a:cubicBezTo>
                  <a:cubicBezTo>
                    <a:pt x="4367689" y="2383027"/>
                    <a:pt x="4349111" y="2363137"/>
                    <a:pt x="4334446" y="2343247"/>
                  </a:cubicBezTo>
                  <a:cubicBezTo>
                    <a:pt x="4331512" y="2339459"/>
                    <a:pt x="4333467" y="2331882"/>
                    <a:pt x="4339335" y="2331882"/>
                  </a:cubicBezTo>
                  <a:cubicBezTo>
                    <a:pt x="4393109" y="2334723"/>
                    <a:pt x="4444930" y="2307256"/>
                    <a:pt x="4477196" y="2266530"/>
                  </a:cubicBezTo>
                  <a:cubicBezTo>
                    <a:pt x="4487951" y="2253270"/>
                    <a:pt x="4497729" y="2235274"/>
                    <a:pt x="4493817" y="2218226"/>
                  </a:cubicBezTo>
                  <a:cubicBezTo>
                    <a:pt x="4483062" y="2196442"/>
                    <a:pt x="4433197" y="2204019"/>
                    <a:pt x="4415599" y="2206861"/>
                  </a:cubicBezTo>
                  <a:close/>
                  <a:moveTo>
                    <a:pt x="2602859" y="1732349"/>
                  </a:moveTo>
                  <a:cubicBezTo>
                    <a:pt x="2596992" y="1800542"/>
                    <a:pt x="2523662" y="1843163"/>
                    <a:pt x="2465975" y="1867789"/>
                  </a:cubicBezTo>
                  <a:cubicBezTo>
                    <a:pt x="2443486" y="1877260"/>
                    <a:pt x="2419043" y="1885784"/>
                    <a:pt x="2394599" y="1892414"/>
                  </a:cubicBezTo>
                  <a:cubicBezTo>
                    <a:pt x="2439575" y="1900938"/>
                    <a:pt x="2481618" y="1917039"/>
                    <a:pt x="2515839" y="1941665"/>
                  </a:cubicBezTo>
                  <a:cubicBezTo>
                    <a:pt x="2597970" y="2000387"/>
                    <a:pt x="2551038" y="2090364"/>
                    <a:pt x="2486507" y="2143403"/>
                  </a:cubicBezTo>
                  <a:cubicBezTo>
                    <a:pt x="2373089" y="2237169"/>
                    <a:pt x="2229360" y="2208755"/>
                    <a:pt x="2122786" y="2128249"/>
                  </a:cubicBezTo>
                  <a:cubicBezTo>
                    <a:pt x="2099321" y="2154769"/>
                    <a:pt x="2069988" y="2170870"/>
                    <a:pt x="2034789" y="2168976"/>
                  </a:cubicBezTo>
                  <a:cubicBezTo>
                    <a:pt x="1979058" y="2166134"/>
                    <a:pt x="1949725" y="2108359"/>
                    <a:pt x="1937015" y="2061950"/>
                  </a:cubicBezTo>
                  <a:cubicBezTo>
                    <a:pt x="1927237" y="2097941"/>
                    <a:pt x="1912571" y="2135826"/>
                    <a:pt x="1883238" y="2160452"/>
                  </a:cubicBezTo>
                  <a:cubicBezTo>
                    <a:pt x="1854884" y="2184130"/>
                    <a:pt x="1806974" y="2186024"/>
                    <a:pt x="1778620" y="2161399"/>
                  </a:cubicBezTo>
                  <a:cubicBezTo>
                    <a:pt x="1747332" y="2132985"/>
                    <a:pt x="1732666" y="2093205"/>
                    <a:pt x="1716044" y="2055320"/>
                  </a:cubicBezTo>
                  <a:cubicBezTo>
                    <a:pt x="1694533" y="2109307"/>
                    <a:pt x="1643691" y="2086575"/>
                    <a:pt x="1600670" y="2049637"/>
                  </a:cubicBezTo>
                  <a:cubicBezTo>
                    <a:pt x="1609470" y="2067633"/>
                    <a:pt x="1618269" y="2084681"/>
                    <a:pt x="1626092" y="2102677"/>
                  </a:cubicBezTo>
                  <a:cubicBezTo>
                    <a:pt x="1645646" y="2147191"/>
                    <a:pt x="1666180" y="2199284"/>
                    <a:pt x="1665202" y="2248534"/>
                  </a:cubicBezTo>
                  <a:cubicBezTo>
                    <a:pt x="1664224" y="2280737"/>
                    <a:pt x="1648580" y="2327146"/>
                    <a:pt x="1614358" y="2340406"/>
                  </a:cubicBezTo>
                  <a:cubicBezTo>
                    <a:pt x="1605559" y="2344194"/>
                    <a:pt x="1597737" y="2344194"/>
                    <a:pt x="1589915" y="2343247"/>
                  </a:cubicBezTo>
                  <a:cubicBezTo>
                    <a:pt x="1622181" y="2401969"/>
                    <a:pt x="1642713" y="2476793"/>
                    <a:pt x="1594804" y="2506153"/>
                  </a:cubicBezTo>
                  <a:cubicBezTo>
                    <a:pt x="1565471" y="2525096"/>
                    <a:pt x="1526362" y="2518466"/>
                    <a:pt x="1490185" y="2499524"/>
                  </a:cubicBezTo>
                  <a:cubicBezTo>
                    <a:pt x="1498007" y="2511836"/>
                    <a:pt x="1504851" y="2524149"/>
                    <a:pt x="1511696" y="2535515"/>
                  </a:cubicBezTo>
                  <a:cubicBezTo>
                    <a:pt x="1539072" y="2585712"/>
                    <a:pt x="1574271" y="2656747"/>
                    <a:pt x="1553739" y="2714522"/>
                  </a:cubicBezTo>
                  <a:cubicBezTo>
                    <a:pt x="1510718" y="2831966"/>
                    <a:pt x="1372856" y="2756195"/>
                    <a:pt x="1289747" y="2691791"/>
                  </a:cubicBezTo>
                  <a:cubicBezTo>
                    <a:pt x="1302458" y="2718310"/>
                    <a:pt x="1303436" y="2746724"/>
                    <a:pt x="1272148" y="2763773"/>
                  </a:cubicBezTo>
                  <a:cubicBezTo>
                    <a:pt x="1249660" y="2775138"/>
                    <a:pt x="1225216" y="2777032"/>
                    <a:pt x="1201751" y="2773244"/>
                  </a:cubicBezTo>
                  <a:cubicBezTo>
                    <a:pt x="1234016" y="2802605"/>
                    <a:pt x="1258459" y="2838596"/>
                    <a:pt x="1254548" y="2872692"/>
                  </a:cubicBezTo>
                  <a:cubicBezTo>
                    <a:pt x="1249660" y="2914366"/>
                    <a:pt x="1208595" y="2908683"/>
                    <a:pt x="1170463" y="2891635"/>
                  </a:cubicBezTo>
                  <a:cubicBezTo>
                    <a:pt x="1198817" y="2927626"/>
                    <a:pt x="1219350" y="2969299"/>
                    <a:pt x="1234016" y="3008132"/>
                  </a:cubicBezTo>
                  <a:cubicBezTo>
                    <a:pt x="1251615" y="3054541"/>
                    <a:pt x="1270193" y="3135994"/>
                    <a:pt x="1209572" y="3163461"/>
                  </a:cubicBezTo>
                  <a:cubicBezTo>
                    <a:pt x="1158730" y="3187139"/>
                    <a:pt x="1111798" y="3139783"/>
                    <a:pt x="1084421" y="3102844"/>
                  </a:cubicBezTo>
                  <a:cubicBezTo>
                    <a:pt x="1077577" y="3093373"/>
                    <a:pt x="1070733" y="3082955"/>
                    <a:pt x="1063888" y="3073484"/>
                  </a:cubicBezTo>
                  <a:cubicBezTo>
                    <a:pt x="1063888" y="3079166"/>
                    <a:pt x="1063888" y="3084849"/>
                    <a:pt x="1062910" y="3089585"/>
                  </a:cubicBezTo>
                  <a:cubicBezTo>
                    <a:pt x="1059977" y="3148307"/>
                    <a:pt x="1049222" y="3222183"/>
                    <a:pt x="1004246" y="3265751"/>
                  </a:cubicBezTo>
                  <a:cubicBezTo>
                    <a:pt x="961225" y="3307424"/>
                    <a:pt x="896694" y="3297953"/>
                    <a:pt x="859540" y="3253438"/>
                  </a:cubicBezTo>
                  <a:cubicBezTo>
                    <a:pt x="831185" y="3218394"/>
                    <a:pt x="812608" y="3174826"/>
                    <a:pt x="802831" y="3130311"/>
                  </a:cubicBezTo>
                  <a:cubicBezTo>
                    <a:pt x="795008" y="3172932"/>
                    <a:pt x="778387" y="3216500"/>
                    <a:pt x="748076" y="3243019"/>
                  </a:cubicBezTo>
                  <a:cubicBezTo>
                    <a:pt x="727544" y="3261015"/>
                    <a:pt x="704078" y="3267645"/>
                    <a:pt x="676701" y="3260068"/>
                  </a:cubicBezTo>
                  <a:cubicBezTo>
                    <a:pt x="664968" y="3257227"/>
                    <a:pt x="663991" y="3228813"/>
                    <a:pt x="663991" y="3219341"/>
                  </a:cubicBezTo>
                  <a:cubicBezTo>
                    <a:pt x="663991" y="3213659"/>
                    <a:pt x="663991" y="3208923"/>
                    <a:pt x="664968" y="3204187"/>
                  </a:cubicBezTo>
                  <a:cubicBezTo>
                    <a:pt x="650302" y="3219341"/>
                    <a:pt x="633680" y="3229760"/>
                    <a:pt x="611193" y="3228813"/>
                  </a:cubicBezTo>
                  <a:cubicBezTo>
                    <a:pt x="582838" y="3226918"/>
                    <a:pt x="563283" y="3191875"/>
                    <a:pt x="561327" y="3167249"/>
                  </a:cubicBezTo>
                  <a:cubicBezTo>
                    <a:pt x="559372" y="3137888"/>
                    <a:pt x="565239" y="3106633"/>
                    <a:pt x="575994" y="3075378"/>
                  </a:cubicBezTo>
                  <a:cubicBezTo>
                    <a:pt x="573061" y="3078219"/>
                    <a:pt x="570127" y="3081061"/>
                    <a:pt x="567194" y="3083902"/>
                  </a:cubicBezTo>
                  <a:cubicBezTo>
                    <a:pt x="540795" y="3108527"/>
                    <a:pt x="496796" y="3146413"/>
                    <a:pt x="456709" y="3130311"/>
                  </a:cubicBezTo>
                  <a:cubicBezTo>
                    <a:pt x="404888" y="3109474"/>
                    <a:pt x="409777" y="3043176"/>
                    <a:pt x="429332" y="3002449"/>
                  </a:cubicBezTo>
                  <a:cubicBezTo>
                    <a:pt x="434220" y="2991083"/>
                    <a:pt x="441065" y="2979718"/>
                    <a:pt x="447909" y="2969299"/>
                  </a:cubicBezTo>
                  <a:cubicBezTo>
                    <a:pt x="446931" y="2969299"/>
                    <a:pt x="445954" y="2970247"/>
                    <a:pt x="445954" y="2970247"/>
                  </a:cubicBezTo>
                  <a:cubicBezTo>
                    <a:pt x="411733" y="2984453"/>
                    <a:pt x="353068" y="3002449"/>
                    <a:pt x="328624" y="2962669"/>
                  </a:cubicBezTo>
                  <a:cubicBezTo>
                    <a:pt x="291470" y="2899212"/>
                    <a:pt x="367734" y="2844278"/>
                    <a:pt x="443020" y="2813023"/>
                  </a:cubicBezTo>
                  <a:cubicBezTo>
                    <a:pt x="421510" y="2812076"/>
                    <a:pt x="400977" y="2806393"/>
                    <a:pt x="388267" y="2792186"/>
                  </a:cubicBezTo>
                  <a:cubicBezTo>
                    <a:pt x="372623" y="2775138"/>
                    <a:pt x="374578" y="2759984"/>
                    <a:pt x="386311" y="2748618"/>
                  </a:cubicBezTo>
                  <a:cubicBezTo>
                    <a:pt x="352090" y="2750513"/>
                    <a:pt x="316891" y="2747671"/>
                    <a:pt x="284625" y="2743883"/>
                  </a:cubicBezTo>
                  <a:cubicBezTo>
                    <a:pt x="245516" y="2739147"/>
                    <a:pt x="172185" y="2722099"/>
                    <a:pt x="176096" y="2670954"/>
                  </a:cubicBezTo>
                  <a:cubicBezTo>
                    <a:pt x="181963" y="2599919"/>
                    <a:pt x="260182" y="2563928"/>
                    <a:pt x="324713" y="2558245"/>
                  </a:cubicBezTo>
                  <a:cubicBezTo>
                    <a:pt x="377512" y="2553510"/>
                    <a:pt x="430309" y="2559193"/>
                    <a:pt x="482130" y="2569611"/>
                  </a:cubicBezTo>
                  <a:cubicBezTo>
                    <a:pt x="430309" y="2544039"/>
                    <a:pt x="381422" y="2507101"/>
                    <a:pt x="400977" y="2463533"/>
                  </a:cubicBezTo>
                  <a:cubicBezTo>
                    <a:pt x="412711" y="2438907"/>
                    <a:pt x="436176" y="2429436"/>
                    <a:pt x="463553" y="2428489"/>
                  </a:cubicBezTo>
                  <a:cubicBezTo>
                    <a:pt x="423465" y="2405758"/>
                    <a:pt x="365778" y="2371661"/>
                    <a:pt x="356978" y="2325252"/>
                  </a:cubicBezTo>
                  <a:cubicBezTo>
                    <a:pt x="347201" y="2276948"/>
                    <a:pt x="389244" y="2249482"/>
                    <a:pt x="436176" y="2255164"/>
                  </a:cubicBezTo>
                  <a:cubicBezTo>
                    <a:pt x="476263" y="2260847"/>
                    <a:pt x="514395" y="2275054"/>
                    <a:pt x="551550" y="2293049"/>
                  </a:cubicBezTo>
                  <a:cubicBezTo>
                    <a:pt x="549594" y="2290208"/>
                    <a:pt x="547639" y="2287367"/>
                    <a:pt x="544706" y="2284525"/>
                  </a:cubicBezTo>
                  <a:cubicBezTo>
                    <a:pt x="541773" y="2280737"/>
                    <a:pt x="541773" y="2276001"/>
                    <a:pt x="546661" y="2273160"/>
                  </a:cubicBezTo>
                  <a:cubicBezTo>
                    <a:pt x="568172" y="2259900"/>
                    <a:pt x="593593" y="2255164"/>
                    <a:pt x="619014" y="2255164"/>
                  </a:cubicBezTo>
                  <a:cubicBezTo>
                    <a:pt x="595548" y="2239063"/>
                    <a:pt x="574038" y="2221068"/>
                    <a:pt x="554483" y="2204966"/>
                  </a:cubicBezTo>
                  <a:cubicBezTo>
                    <a:pt x="512440" y="2169923"/>
                    <a:pt x="432265" y="2105518"/>
                    <a:pt x="441065" y="2043007"/>
                  </a:cubicBezTo>
                  <a:cubicBezTo>
                    <a:pt x="451820" y="1963449"/>
                    <a:pt x="521240" y="1987127"/>
                    <a:pt x="589682" y="2032589"/>
                  </a:cubicBezTo>
                  <a:cubicBezTo>
                    <a:pt x="584793" y="2019329"/>
                    <a:pt x="582838" y="2006069"/>
                    <a:pt x="582838" y="1990915"/>
                  </a:cubicBezTo>
                  <a:cubicBezTo>
                    <a:pt x="582838" y="1988074"/>
                    <a:pt x="584793" y="1984286"/>
                    <a:pt x="587726" y="1984286"/>
                  </a:cubicBezTo>
                  <a:cubicBezTo>
                    <a:pt x="641503" y="1975761"/>
                    <a:pt x="690390" y="2000387"/>
                    <a:pt x="732433" y="2032589"/>
                  </a:cubicBezTo>
                  <a:cubicBezTo>
                    <a:pt x="718744" y="2008911"/>
                    <a:pt x="711900" y="1982391"/>
                    <a:pt x="721678" y="1954924"/>
                  </a:cubicBezTo>
                  <a:cubicBezTo>
                    <a:pt x="722656" y="1952083"/>
                    <a:pt x="725589" y="1949241"/>
                    <a:pt x="728522" y="1950189"/>
                  </a:cubicBezTo>
                  <a:cubicBezTo>
                    <a:pt x="761765" y="1952083"/>
                    <a:pt x="792075" y="1963449"/>
                    <a:pt x="820430" y="1980497"/>
                  </a:cubicBezTo>
                  <a:cubicBezTo>
                    <a:pt x="806742" y="1962502"/>
                    <a:pt x="794030" y="1943559"/>
                    <a:pt x="782298" y="1924616"/>
                  </a:cubicBezTo>
                  <a:cubicBezTo>
                    <a:pt x="758832" y="1885784"/>
                    <a:pt x="707989" y="1806225"/>
                    <a:pt x="746121" y="1762657"/>
                  </a:cubicBezTo>
                  <a:cubicBezTo>
                    <a:pt x="786209" y="1717195"/>
                    <a:pt x="842918" y="1761710"/>
                    <a:pt x="890828" y="1821379"/>
                  </a:cubicBezTo>
                  <a:cubicBezTo>
                    <a:pt x="875183" y="1786336"/>
                    <a:pt x="860517" y="1748450"/>
                    <a:pt x="859540" y="1710565"/>
                  </a:cubicBezTo>
                  <a:cubicBezTo>
                    <a:pt x="858562" y="1674574"/>
                    <a:pt x="879095" y="1643319"/>
                    <a:pt x="920160" y="1644266"/>
                  </a:cubicBezTo>
                  <a:cubicBezTo>
                    <a:pt x="951447" y="1646161"/>
                    <a:pt x="978824" y="1673627"/>
                    <a:pt x="1000335" y="1702041"/>
                  </a:cubicBezTo>
                  <a:cubicBezTo>
                    <a:pt x="982735" y="1650896"/>
                    <a:pt x="969047" y="1595962"/>
                    <a:pt x="974914" y="1545765"/>
                  </a:cubicBezTo>
                  <a:cubicBezTo>
                    <a:pt x="978824" y="1510721"/>
                    <a:pt x="998380" y="1503144"/>
                    <a:pt x="1021845" y="1507879"/>
                  </a:cubicBezTo>
                  <a:cubicBezTo>
                    <a:pt x="984691" y="1467153"/>
                    <a:pt x="963181" y="1416008"/>
                    <a:pt x="1011090" y="1380964"/>
                  </a:cubicBezTo>
                  <a:cubicBezTo>
                    <a:pt x="1029667" y="1367704"/>
                    <a:pt x="1053133" y="1362022"/>
                    <a:pt x="1078555" y="1361075"/>
                  </a:cubicBezTo>
                  <a:cubicBezTo>
                    <a:pt x="1036512" y="1335502"/>
                    <a:pt x="1011090" y="1300458"/>
                    <a:pt x="1041400" y="1255943"/>
                  </a:cubicBezTo>
                  <a:cubicBezTo>
                    <a:pt x="1070733" y="1213323"/>
                    <a:pt x="1130375" y="1207640"/>
                    <a:pt x="1178284" y="1209534"/>
                  </a:cubicBezTo>
                  <a:cubicBezTo>
                    <a:pt x="1199795" y="1210481"/>
                    <a:pt x="1222283" y="1212375"/>
                    <a:pt x="1244771" y="1216164"/>
                  </a:cubicBezTo>
                  <a:cubicBezTo>
                    <a:pt x="1218372" y="1200063"/>
                    <a:pt x="1193929" y="1180173"/>
                    <a:pt x="1174373" y="1156495"/>
                  </a:cubicBezTo>
                  <a:cubicBezTo>
                    <a:pt x="1171440" y="1152706"/>
                    <a:pt x="1171440" y="1147971"/>
                    <a:pt x="1176329" y="1145129"/>
                  </a:cubicBezTo>
                  <a:cubicBezTo>
                    <a:pt x="1231083" y="1114821"/>
                    <a:pt x="1290725" y="1125240"/>
                    <a:pt x="1347434" y="1146076"/>
                  </a:cubicBezTo>
                  <a:cubicBezTo>
                    <a:pt x="1322013" y="1130922"/>
                    <a:pt x="1295614" y="1115768"/>
                    <a:pt x="1272148" y="1097773"/>
                  </a:cubicBezTo>
                  <a:cubicBezTo>
                    <a:pt x="1235972" y="1071253"/>
                    <a:pt x="1176329" y="1028633"/>
                    <a:pt x="1178284" y="978434"/>
                  </a:cubicBezTo>
                  <a:cubicBezTo>
                    <a:pt x="1180240" y="928237"/>
                    <a:pt x="1230105" y="896034"/>
                    <a:pt x="1278992" y="904559"/>
                  </a:cubicBezTo>
                  <a:cubicBezTo>
                    <a:pt x="1314191" y="911188"/>
                    <a:pt x="1347434" y="926342"/>
                    <a:pt x="1377744" y="945285"/>
                  </a:cubicBezTo>
                  <a:cubicBezTo>
                    <a:pt x="1359167" y="921607"/>
                    <a:pt x="1347434" y="896034"/>
                    <a:pt x="1350368" y="867621"/>
                  </a:cubicBezTo>
                  <a:cubicBezTo>
                    <a:pt x="1351346" y="863832"/>
                    <a:pt x="1355257" y="859096"/>
                    <a:pt x="1360145" y="860991"/>
                  </a:cubicBezTo>
                  <a:cubicBezTo>
                    <a:pt x="1377744" y="867621"/>
                    <a:pt x="1394366" y="876145"/>
                    <a:pt x="1410010" y="886563"/>
                  </a:cubicBezTo>
                  <a:cubicBezTo>
                    <a:pt x="1395344" y="862885"/>
                    <a:pt x="1381655" y="838259"/>
                    <a:pt x="1368945" y="814581"/>
                  </a:cubicBezTo>
                  <a:cubicBezTo>
                    <a:pt x="1354279" y="784273"/>
                    <a:pt x="1315169" y="707556"/>
                    <a:pt x="1360145" y="681983"/>
                  </a:cubicBezTo>
                  <a:cubicBezTo>
                    <a:pt x="1397300" y="660199"/>
                    <a:pt x="1435432" y="678195"/>
                    <a:pt x="1463786" y="704714"/>
                  </a:cubicBezTo>
                  <a:cubicBezTo>
                    <a:pt x="1459875" y="653570"/>
                    <a:pt x="1459875" y="583482"/>
                    <a:pt x="1508763" y="555068"/>
                  </a:cubicBezTo>
                  <a:cubicBezTo>
                    <a:pt x="1560583" y="524760"/>
                    <a:pt x="1590893" y="561698"/>
                    <a:pt x="1607514" y="613790"/>
                  </a:cubicBezTo>
                  <a:cubicBezTo>
                    <a:pt x="1612403" y="576852"/>
                    <a:pt x="1622181" y="520971"/>
                    <a:pt x="1665202" y="507712"/>
                  </a:cubicBezTo>
                  <a:cubicBezTo>
                    <a:pt x="1708223" y="494452"/>
                    <a:pt x="1733643" y="525707"/>
                    <a:pt x="1748310" y="567381"/>
                  </a:cubicBezTo>
                  <a:cubicBezTo>
                    <a:pt x="1748310" y="565486"/>
                    <a:pt x="1748310" y="563592"/>
                    <a:pt x="1748310" y="561698"/>
                  </a:cubicBezTo>
                  <a:cubicBezTo>
                    <a:pt x="1749288" y="511500"/>
                    <a:pt x="1750265" y="453725"/>
                    <a:pt x="1769820" y="406369"/>
                  </a:cubicBezTo>
                  <a:cubicBezTo>
                    <a:pt x="1798175" y="338176"/>
                    <a:pt x="1865639" y="359012"/>
                    <a:pt x="1893994" y="415840"/>
                  </a:cubicBezTo>
                  <a:cubicBezTo>
                    <a:pt x="1937015" y="501082"/>
                    <a:pt x="1938970" y="608107"/>
                    <a:pt x="1937015" y="701873"/>
                  </a:cubicBezTo>
                  <a:cubicBezTo>
                    <a:pt x="1937015" y="716080"/>
                    <a:pt x="1937015" y="732181"/>
                    <a:pt x="1936037" y="747335"/>
                  </a:cubicBezTo>
                  <a:cubicBezTo>
                    <a:pt x="1956569" y="717974"/>
                    <a:pt x="2005456" y="666829"/>
                    <a:pt x="2033811" y="714186"/>
                  </a:cubicBezTo>
                  <a:cubicBezTo>
                    <a:pt x="2064122" y="764383"/>
                    <a:pt x="2032834" y="846784"/>
                    <a:pt x="2016212" y="896034"/>
                  </a:cubicBezTo>
                  <a:cubicBezTo>
                    <a:pt x="2020123" y="893193"/>
                    <a:pt x="2024034" y="891299"/>
                    <a:pt x="2026967" y="889404"/>
                  </a:cubicBezTo>
                  <a:cubicBezTo>
                    <a:pt x="2065099" y="869515"/>
                    <a:pt x="2108120" y="894140"/>
                    <a:pt x="2106165" y="936761"/>
                  </a:cubicBezTo>
                  <a:cubicBezTo>
                    <a:pt x="2103231" y="997377"/>
                    <a:pt x="2060211" y="1056099"/>
                    <a:pt x="2024034" y="1102508"/>
                  </a:cubicBezTo>
                  <a:cubicBezTo>
                    <a:pt x="2022079" y="1105350"/>
                    <a:pt x="2020123" y="1108191"/>
                    <a:pt x="2018168" y="1110086"/>
                  </a:cubicBezTo>
                  <a:cubicBezTo>
                    <a:pt x="2032834" y="1101562"/>
                    <a:pt x="2048477" y="1094932"/>
                    <a:pt x="2063144" y="1090196"/>
                  </a:cubicBezTo>
                  <a:cubicBezTo>
                    <a:pt x="2106165" y="1077883"/>
                    <a:pt x="2148208" y="1104403"/>
                    <a:pt x="2134519" y="1150812"/>
                  </a:cubicBezTo>
                  <a:cubicBezTo>
                    <a:pt x="2121808" y="1192486"/>
                    <a:pt x="2091498" y="1229424"/>
                    <a:pt x="2059233" y="1262573"/>
                  </a:cubicBezTo>
                  <a:cubicBezTo>
                    <a:pt x="2094432" y="1242683"/>
                    <a:pt x="2134519" y="1227529"/>
                    <a:pt x="2170696" y="1241737"/>
                  </a:cubicBezTo>
                  <a:cubicBezTo>
                    <a:pt x="2189273" y="1249313"/>
                    <a:pt x="2201005" y="1259732"/>
                    <a:pt x="2207850" y="1272992"/>
                  </a:cubicBezTo>
                  <a:cubicBezTo>
                    <a:pt x="2236204" y="1236054"/>
                    <a:pt x="2273359" y="1199116"/>
                    <a:pt x="2317357" y="1196274"/>
                  </a:cubicBezTo>
                  <a:cubicBezTo>
                    <a:pt x="2377000" y="1192486"/>
                    <a:pt x="2386777" y="1252155"/>
                    <a:pt x="2378955" y="1298564"/>
                  </a:cubicBezTo>
                  <a:cubicBezTo>
                    <a:pt x="2409266" y="1273939"/>
                    <a:pt x="2453264" y="1249313"/>
                    <a:pt x="2478685" y="1287199"/>
                  </a:cubicBezTo>
                  <a:cubicBezTo>
                    <a:pt x="2509973" y="1332661"/>
                    <a:pt x="2468908" y="1404642"/>
                    <a:pt x="2445442" y="1444422"/>
                  </a:cubicBezTo>
                  <a:cubicBezTo>
                    <a:pt x="2444464" y="1446316"/>
                    <a:pt x="2442509" y="1448211"/>
                    <a:pt x="2441531" y="1450105"/>
                  </a:cubicBezTo>
                  <a:cubicBezTo>
                    <a:pt x="2473796" y="1437792"/>
                    <a:pt x="2508017" y="1434951"/>
                    <a:pt x="2540283" y="1445369"/>
                  </a:cubicBezTo>
                  <a:cubicBezTo>
                    <a:pt x="2543216" y="1446316"/>
                    <a:pt x="2546150" y="1449158"/>
                    <a:pt x="2546150" y="1451999"/>
                  </a:cubicBezTo>
                  <a:cubicBezTo>
                    <a:pt x="2547127" y="1523034"/>
                    <a:pt x="2490419" y="1575126"/>
                    <a:pt x="2426865" y="1613958"/>
                  </a:cubicBezTo>
                  <a:cubicBezTo>
                    <a:pt x="2515839" y="1601645"/>
                    <a:pt x="2612637" y="1625324"/>
                    <a:pt x="2602859" y="1732349"/>
                  </a:cubicBezTo>
                  <a:close/>
                </a:path>
              </a:pathLst>
            </a:custGeom>
            <a:solidFill>
              <a:srgbClr val="3E7C3B">
                <a:alpha val="50000"/>
              </a:srgbClr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6" name="Freeform: Shape 147">
              <a:extLst>
                <a:ext uri="{FF2B5EF4-FFF2-40B4-BE49-F238E27FC236}">
                  <a16:creationId xmlns:a16="http://schemas.microsoft.com/office/drawing/2014/main" id="{691D39CF-7185-E8C8-E5B9-CD092CFB13ED}"/>
                </a:ext>
              </a:extLst>
            </p:cNvPr>
            <p:cNvSpPr/>
            <p:nvPr/>
          </p:nvSpPr>
          <p:spPr>
            <a:xfrm>
              <a:off x="8917019" y="-1696517"/>
              <a:ext cx="3920726" cy="3750015"/>
            </a:xfrm>
            <a:custGeom>
              <a:avLst/>
              <a:gdLst>
                <a:gd name="connsiteX0" fmla="*/ 3821028 w 3920726"/>
                <a:gd name="connsiteY0" fmla="*/ 2206861 h 3750015"/>
                <a:gd name="connsiteX1" fmla="*/ 3816139 w 3920726"/>
                <a:gd name="connsiteY1" fmla="*/ 2194548 h 3750015"/>
                <a:gd name="connsiteX2" fmla="*/ 3874803 w 3920726"/>
                <a:gd name="connsiteY2" fmla="*/ 2032589 h 3750015"/>
                <a:gd name="connsiteX3" fmla="*/ 3670455 w 3920726"/>
                <a:gd name="connsiteY3" fmla="*/ 2028800 h 3750015"/>
                <a:gd name="connsiteX4" fmla="*/ 3665565 w 3920726"/>
                <a:gd name="connsiteY4" fmla="*/ 2017435 h 3750015"/>
                <a:gd name="connsiteX5" fmla="*/ 3734009 w 3920726"/>
                <a:gd name="connsiteY5" fmla="*/ 1838428 h 3750015"/>
                <a:gd name="connsiteX6" fmla="*/ 3691965 w 3920726"/>
                <a:gd name="connsiteY6" fmla="*/ 1774970 h 3750015"/>
                <a:gd name="connsiteX7" fmla="*/ 3587347 w 3920726"/>
                <a:gd name="connsiteY7" fmla="*/ 1803384 h 3750015"/>
                <a:gd name="connsiteX8" fmla="*/ 3578546 w 3920726"/>
                <a:gd name="connsiteY8" fmla="*/ 1793912 h 3750015"/>
                <a:gd name="connsiteX9" fmla="*/ 3598102 w 3920726"/>
                <a:gd name="connsiteY9" fmla="*/ 1715301 h 3750015"/>
                <a:gd name="connsiteX10" fmla="*/ 3517927 w 3920726"/>
                <a:gd name="connsiteY10" fmla="*/ 1739926 h 3750015"/>
                <a:gd name="connsiteX11" fmla="*/ 3506194 w 3920726"/>
                <a:gd name="connsiteY11" fmla="*/ 1733296 h 3750015"/>
                <a:gd name="connsiteX12" fmla="*/ 3482728 w 3920726"/>
                <a:gd name="connsiteY12" fmla="*/ 1564707 h 3750015"/>
                <a:gd name="connsiteX13" fmla="*/ 3427974 w 3920726"/>
                <a:gd name="connsiteY13" fmla="*/ 1516404 h 3750015"/>
                <a:gd name="connsiteX14" fmla="*/ 3349754 w 3920726"/>
                <a:gd name="connsiteY14" fmla="*/ 1577967 h 3750015"/>
                <a:gd name="connsiteX15" fmla="*/ 3337044 w 3920726"/>
                <a:gd name="connsiteY15" fmla="*/ 1574179 h 3750015"/>
                <a:gd name="connsiteX16" fmla="*/ 3323356 w 3920726"/>
                <a:gd name="connsiteY16" fmla="*/ 1484201 h 3750015"/>
                <a:gd name="connsiteX17" fmla="*/ 3318467 w 3920726"/>
                <a:gd name="connsiteY17" fmla="*/ 1396118 h 3750015"/>
                <a:gd name="connsiteX18" fmla="*/ 3325311 w 3920726"/>
                <a:gd name="connsiteY18" fmla="*/ 1393277 h 3750015"/>
                <a:gd name="connsiteX19" fmla="*/ 3371265 w 3920726"/>
                <a:gd name="connsiteY19" fmla="*/ 1425479 h 3750015"/>
                <a:gd name="connsiteX20" fmla="*/ 3405486 w 3920726"/>
                <a:gd name="connsiteY20" fmla="*/ 1390436 h 3750015"/>
                <a:gd name="connsiteX21" fmla="*/ 3348776 w 3920726"/>
                <a:gd name="connsiteY21" fmla="*/ 1309930 h 3750015"/>
                <a:gd name="connsiteX22" fmla="*/ 3353665 w 3920726"/>
                <a:gd name="connsiteY22" fmla="*/ 1303300 h 3750015"/>
                <a:gd name="connsiteX23" fmla="*/ 3406464 w 3920726"/>
                <a:gd name="connsiteY23" fmla="*/ 1308036 h 3750015"/>
                <a:gd name="connsiteX24" fmla="*/ 3412330 w 3920726"/>
                <a:gd name="connsiteY24" fmla="*/ 1261626 h 3750015"/>
                <a:gd name="connsiteX25" fmla="*/ 3354643 w 3920726"/>
                <a:gd name="connsiteY25" fmla="*/ 1205746 h 3750015"/>
                <a:gd name="connsiteX26" fmla="*/ 3217759 w 3920726"/>
                <a:gd name="connsiteY26" fmla="*/ 1134711 h 3750015"/>
                <a:gd name="connsiteX27" fmla="*/ 3221670 w 3920726"/>
                <a:gd name="connsiteY27" fmla="*/ 1127134 h 3750015"/>
                <a:gd name="connsiteX28" fmla="*/ 3282290 w 3920726"/>
                <a:gd name="connsiteY28" fmla="*/ 1132817 h 3750015"/>
                <a:gd name="connsiteX29" fmla="*/ 3313578 w 3920726"/>
                <a:gd name="connsiteY29" fmla="*/ 1084513 h 3750015"/>
                <a:gd name="connsiteX30" fmla="*/ 3210915 w 3920726"/>
                <a:gd name="connsiteY30" fmla="*/ 1043787 h 3750015"/>
                <a:gd name="connsiteX31" fmla="*/ 3209937 w 3920726"/>
                <a:gd name="connsiteY31" fmla="*/ 1036209 h 3750015"/>
                <a:gd name="connsiteX32" fmla="*/ 3309667 w 3920726"/>
                <a:gd name="connsiteY32" fmla="*/ 907400 h 3750015"/>
                <a:gd name="connsiteX33" fmla="*/ 3299889 w 3920726"/>
                <a:gd name="connsiteY33" fmla="*/ 865726 h 3750015"/>
                <a:gd name="connsiteX34" fmla="*/ 3254913 w 3920726"/>
                <a:gd name="connsiteY34" fmla="*/ 874250 h 3750015"/>
                <a:gd name="connsiteX35" fmla="*/ 3192337 w 3920726"/>
                <a:gd name="connsiteY35" fmla="*/ 928237 h 3750015"/>
                <a:gd name="connsiteX36" fmla="*/ 3185493 w 3920726"/>
                <a:gd name="connsiteY36" fmla="*/ 923501 h 3750015"/>
                <a:gd name="connsiteX37" fmla="*/ 3211893 w 3920726"/>
                <a:gd name="connsiteY37" fmla="*/ 825947 h 3750015"/>
                <a:gd name="connsiteX38" fmla="*/ 3186471 w 3920726"/>
                <a:gd name="connsiteY38" fmla="*/ 772908 h 3750015"/>
                <a:gd name="connsiteX39" fmla="*/ 3136606 w 3920726"/>
                <a:gd name="connsiteY39" fmla="*/ 813634 h 3750015"/>
                <a:gd name="connsiteX40" fmla="*/ 3129762 w 3920726"/>
                <a:gd name="connsiteY40" fmla="*/ 809846 h 3750015"/>
                <a:gd name="connsiteX41" fmla="*/ 3111184 w 3920726"/>
                <a:gd name="connsiteY41" fmla="*/ 714186 h 3750015"/>
                <a:gd name="connsiteX42" fmla="*/ 3109229 w 3920726"/>
                <a:gd name="connsiteY42" fmla="*/ 717027 h 3750015"/>
                <a:gd name="connsiteX43" fmla="*/ 3074030 w 3920726"/>
                <a:gd name="connsiteY43" fmla="*/ 825000 h 3750015"/>
                <a:gd name="connsiteX44" fmla="*/ 3051543 w 3920726"/>
                <a:gd name="connsiteY44" fmla="*/ 779538 h 3750015"/>
                <a:gd name="connsiteX45" fmla="*/ 3041765 w 3920726"/>
                <a:gd name="connsiteY45" fmla="*/ 768172 h 3750015"/>
                <a:gd name="connsiteX46" fmla="*/ 3040787 w 3920726"/>
                <a:gd name="connsiteY46" fmla="*/ 772908 h 3750015"/>
                <a:gd name="connsiteX47" fmla="*/ 3035898 w 3920726"/>
                <a:gd name="connsiteY47" fmla="*/ 843942 h 3750015"/>
                <a:gd name="connsiteX48" fmla="*/ 3027099 w 3920726"/>
                <a:gd name="connsiteY48" fmla="*/ 842995 h 3750015"/>
                <a:gd name="connsiteX49" fmla="*/ 2988966 w 3920726"/>
                <a:gd name="connsiteY49" fmla="*/ 765330 h 3750015"/>
                <a:gd name="connsiteX50" fmla="*/ 2968434 w 3920726"/>
                <a:gd name="connsiteY50" fmla="*/ 845837 h 3750015"/>
                <a:gd name="connsiteX51" fmla="*/ 2960612 w 3920726"/>
                <a:gd name="connsiteY51" fmla="*/ 845837 h 3750015"/>
                <a:gd name="connsiteX52" fmla="*/ 2951812 w 3920726"/>
                <a:gd name="connsiteY52" fmla="*/ 818370 h 3750015"/>
                <a:gd name="connsiteX53" fmla="*/ 2897059 w 3920726"/>
                <a:gd name="connsiteY53" fmla="*/ 776696 h 3750015"/>
                <a:gd name="connsiteX54" fmla="*/ 2899992 w 3920726"/>
                <a:gd name="connsiteY54" fmla="*/ 714186 h 3750015"/>
                <a:gd name="connsiteX55" fmla="*/ 2887281 w 3920726"/>
                <a:gd name="connsiteY55" fmla="*/ 711344 h 3750015"/>
                <a:gd name="connsiteX56" fmla="*/ 2813951 w 3920726"/>
                <a:gd name="connsiteY56" fmla="*/ 789009 h 3750015"/>
                <a:gd name="connsiteX57" fmla="*/ 2822750 w 3920726"/>
                <a:gd name="connsiteY57" fmla="*/ 656411 h 3750015"/>
                <a:gd name="connsiteX58" fmla="*/ 2762129 w 3920726"/>
                <a:gd name="connsiteY58" fmla="*/ 683878 h 3750015"/>
                <a:gd name="connsiteX59" fmla="*/ 2752352 w 3920726"/>
                <a:gd name="connsiteY59" fmla="*/ 670618 h 3750015"/>
                <a:gd name="connsiteX60" fmla="*/ 2647733 w 3920726"/>
                <a:gd name="connsiteY60" fmla="*/ 593900 h 3750015"/>
                <a:gd name="connsiteX61" fmla="*/ 2635023 w 3920726"/>
                <a:gd name="connsiteY61" fmla="*/ 663988 h 3750015"/>
                <a:gd name="connsiteX62" fmla="*/ 2579292 w 3920726"/>
                <a:gd name="connsiteY62" fmla="*/ 607160 h 3750015"/>
                <a:gd name="connsiteX63" fmla="*/ 2510849 w 3920726"/>
                <a:gd name="connsiteY63" fmla="*/ 574011 h 3750015"/>
                <a:gd name="connsiteX64" fmla="*/ 2507916 w 3920726"/>
                <a:gd name="connsiteY64" fmla="*/ 658305 h 3750015"/>
                <a:gd name="connsiteX65" fmla="*/ 2520627 w 3920726"/>
                <a:gd name="connsiteY65" fmla="*/ 699032 h 3750015"/>
                <a:gd name="connsiteX66" fmla="*/ 2458051 w 3920726"/>
                <a:gd name="connsiteY66" fmla="*/ 658305 h 3750015"/>
                <a:gd name="connsiteX67" fmla="*/ 2390587 w 3920726"/>
                <a:gd name="connsiteY67" fmla="*/ 629891 h 3750015"/>
                <a:gd name="connsiteX68" fmla="*/ 2442407 w 3920726"/>
                <a:gd name="connsiteY68" fmla="*/ 531390 h 3750015"/>
                <a:gd name="connsiteX69" fmla="*/ 2426763 w 3920726"/>
                <a:gd name="connsiteY69" fmla="*/ 466038 h 3750015"/>
                <a:gd name="connsiteX70" fmla="*/ 2356366 w 3920726"/>
                <a:gd name="connsiteY70" fmla="*/ 479298 h 3750015"/>
                <a:gd name="connsiteX71" fmla="*/ 2256636 w 3920726"/>
                <a:gd name="connsiteY71" fmla="*/ 564539 h 3750015"/>
                <a:gd name="connsiteX72" fmla="*/ 2245880 w 3920726"/>
                <a:gd name="connsiteY72" fmla="*/ 556962 h 3750015"/>
                <a:gd name="connsiteX73" fmla="*/ 2287923 w 3920726"/>
                <a:gd name="connsiteY73" fmla="*/ 402580 h 3750015"/>
                <a:gd name="connsiteX74" fmla="*/ 2247836 w 3920726"/>
                <a:gd name="connsiteY74" fmla="*/ 319233 h 3750015"/>
                <a:gd name="connsiteX75" fmla="*/ 2168638 w 3920726"/>
                <a:gd name="connsiteY75" fmla="*/ 382691 h 3750015"/>
                <a:gd name="connsiteX76" fmla="*/ 2157883 w 3920726"/>
                <a:gd name="connsiteY76" fmla="*/ 377008 h 3750015"/>
                <a:gd name="connsiteX77" fmla="*/ 2129529 w 3920726"/>
                <a:gd name="connsiteY77" fmla="*/ 226414 h 3750015"/>
                <a:gd name="connsiteX78" fmla="*/ 2125618 w 3920726"/>
                <a:gd name="connsiteY78" fmla="*/ 232097 h 3750015"/>
                <a:gd name="connsiteX79" fmla="*/ 2069887 w 3920726"/>
                <a:gd name="connsiteY79" fmla="*/ 402580 h 3750015"/>
                <a:gd name="connsiteX80" fmla="*/ 2034688 w 3920726"/>
                <a:gd name="connsiteY80" fmla="*/ 331546 h 3750015"/>
                <a:gd name="connsiteX81" fmla="*/ 2020021 w 3920726"/>
                <a:gd name="connsiteY81" fmla="*/ 313550 h 3750015"/>
                <a:gd name="connsiteX82" fmla="*/ 2019043 w 3920726"/>
                <a:gd name="connsiteY82" fmla="*/ 320180 h 3750015"/>
                <a:gd name="connsiteX83" fmla="*/ 2010244 w 3920726"/>
                <a:gd name="connsiteY83" fmla="*/ 432888 h 3750015"/>
                <a:gd name="connsiteX84" fmla="*/ 1997533 w 3920726"/>
                <a:gd name="connsiteY84" fmla="*/ 431941 h 3750015"/>
                <a:gd name="connsiteX85" fmla="*/ 1937890 w 3920726"/>
                <a:gd name="connsiteY85" fmla="*/ 309762 h 3750015"/>
                <a:gd name="connsiteX86" fmla="*/ 1904647 w 3920726"/>
                <a:gd name="connsiteY86" fmla="*/ 436677 h 3750015"/>
                <a:gd name="connsiteX87" fmla="*/ 1891937 w 3920726"/>
                <a:gd name="connsiteY87" fmla="*/ 436677 h 3750015"/>
                <a:gd name="connsiteX88" fmla="*/ 1878249 w 3920726"/>
                <a:gd name="connsiteY88" fmla="*/ 393109 h 3750015"/>
                <a:gd name="connsiteX89" fmla="*/ 1792207 w 3920726"/>
                <a:gd name="connsiteY89" fmla="*/ 326810 h 3750015"/>
                <a:gd name="connsiteX90" fmla="*/ 1796118 w 3920726"/>
                <a:gd name="connsiteY90" fmla="*/ 228309 h 3750015"/>
                <a:gd name="connsiteX91" fmla="*/ 1776563 w 3920726"/>
                <a:gd name="connsiteY91" fmla="*/ 222626 h 3750015"/>
                <a:gd name="connsiteX92" fmla="*/ 1660211 w 3920726"/>
                <a:gd name="connsiteY92" fmla="*/ 345753 h 3750015"/>
                <a:gd name="connsiteX93" fmla="*/ 1673900 w 3920726"/>
                <a:gd name="connsiteY93" fmla="*/ 135490 h 3750015"/>
                <a:gd name="connsiteX94" fmla="*/ 1579058 w 3920726"/>
                <a:gd name="connsiteY94" fmla="*/ 179058 h 3750015"/>
                <a:gd name="connsiteX95" fmla="*/ 1564392 w 3920726"/>
                <a:gd name="connsiteY95" fmla="*/ 157274 h 3750015"/>
                <a:gd name="connsiteX96" fmla="*/ 1398176 w 3920726"/>
                <a:gd name="connsiteY96" fmla="*/ 36041 h 3750015"/>
                <a:gd name="connsiteX97" fmla="*/ 1378621 w 3920726"/>
                <a:gd name="connsiteY97" fmla="*/ 146855 h 3750015"/>
                <a:gd name="connsiteX98" fmla="*/ 1290624 w 3920726"/>
                <a:gd name="connsiteY98" fmla="*/ 57825 h 3750015"/>
                <a:gd name="connsiteX99" fmla="*/ 1183072 w 3920726"/>
                <a:gd name="connsiteY99" fmla="*/ 4786 h 3750015"/>
                <a:gd name="connsiteX100" fmla="*/ 1179161 w 3920726"/>
                <a:gd name="connsiteY100" fmla="*/ 137384 h 3750015"/>
                <a:gd name="connsiteX101" fmla="*/ 1198716 w 3920726"/>
                <a:gd name="connsiteY101" fmla="*/ 200842 h 3750015"/>
                <a:gd name="connsiteX102" fmla="*/ 1099963 w 3920726"/>
                <a:gd name="connsiteY102" fmla="*/ 136437 h 3750015"/>
                <a:gd name="connsiteX103" fmla="*/ 897570 w 3920726"/>
                <a:gd name="connsiteY103" fmla="*/ 101393 h 3750015"/>
                <a:gd name="connsiteX104" fmla="*/ 880948 w 3920726"/>
                <a:gd name="connsiteY104" fmla="*/ 127913 h 3750015"/>
                <a:gd name="connsiteX105" fmla="*/ 884859 w 3920726"/>
                <a:gd name="connsiteY105" fmla="*/ 126966 h 3750015"/>
                <a:gd name="connsiteX106" fmla="*/ 1063787 w 3920726"/>
                <a:gd name="connsiteY106" fmla="*/ 238727 h 3750015"/>
                <a:gd name="connsiteX107" fmla="*/ 1093119 w 3920726"/>
                <a:gd name="connsiteY107" fmla="*/ 165798 h 3750015"/>
                <a:gd name="connsiteX108" fmla="*/ 1151784 w 3920726"/>
                <a:gd name="connsiteY108" fmla="*/ 235886 h 3750015"/>
                <a:gd name="connsiteX109" fmla="*/ 1185027 w 3920726"/>
                <a:gd name="connsiteY109" fmla="*/ 216943 h 3750015"/>
                <a:gd name="connsiteX110" fmla="*/ 1272046 w 3920726"/>
                <a:gd name="connsiteY110" fmla="*/ 279453 h 3750015"/>
                <a:gd name="connsiteX111" fmla="*/ 1369821 w 3920726"/>
                <a:gd name="connsiteY111" fmla="*/ 575905 h 3750015"/>
                <a:gd name="connsiteX112" fmla="*/ 1427508 w 3920726"/>
                <a:gd name="connsiteY112" fmla="*/ 379849 h 3750015"/>
                <a:gd name="connsiteX113" fmla="*/ 1438263 w 3920726"/>
                <a:gd name="connsiteY113" fmla="*/ 379849 h 3750015"/>
                <a:gd name="connsiteX114" fmla="*/ 1484217 w 3920726"/>
                <a:gd name="connsiteY114" fmla="*/ 503923 h 3750015"/>
                <a:gd name="connsiteX115" fmla="*/ 1532127 w 3920726"/>
                <a:gd name="connsiteY115" fmla="*/ 413946 h 3750015"/>
                <a:gd name="connsiteX116" fmla="*/ 1540926 w 3920726"/>
                <a:gd name="connsiteY116" fmla="*/ 412999 h 3750015"/>
                <a:gd name="connsiteX117" fmla="*/ 1614257 w 3920726"/>
                <a:gd name="connsiteY117" fmla="*/ 598636 h 3750015"/>
                <a:gd name="connsiteX118" fmla="*/ 1608391 w 3920726"/>
                <a:gd name="connsiteY118" fmla="*/ 723657 h 3750015"/>
                <a:gd name="connsiteX119" fmla="*/ 1735497 w 3920726"/>
                <a:gd name="connsiteY119" fmla="*/ 585376 h 3750015"/>
                <a:gd name="connsiteX120" fmla="*/ 1742341 w 3920726"/>
                <a:gd name="connsiteY120" fmla="*/ 589165 h 3750015"/>
                <a:gd name="connsiteX121" fmla="*/ 1759941 w 3920726"/>
                <a:gd name="connsiteY121" fmla="*/ 704714 h 3750015"/>
                <a:gd name="connsiteX122" fmla="*/ 1860649 w 3920726"/>
                <a:gd name="connsiteY122" fmla="*/ 665882 h 3750015"/>
                <a:gd name="connsiteX123" fmla="*/ 1878249 w 3920726"/>
                <a:gd name="connsiteY123" fmla="*/ 794692 h 3750015"/>
                <a:gd name="connsiteX124" fmla="*/ 1976023 w 3920726"/>
                <a:gd name="connsiteY124" fmla="*/ 744494 h 3750015"/>
                <a:gd name="connsiteX125" fmla="*/ 2062064 w 3920726"/>
                <a:gd name="connsiteY125" fmla="*/ 810793 h 3750015"/>
                <a:gd name="connsiteX126" fmla="*/ 2028821 w 3920726"/>
                <a:gd name="connsiteY126" fmla="*/ 927290 h 3750015"/>
                <a:gd name="connsiteX127" fmla="*/ 2129529 w 3920726"/>
                <a:gd name="connsiteY127" fmla="*/ 955704 h 3750015"/>
                <a:gd name="connsiteX128" fmla="*/ 2104108 w 3920726"/>
                <a:gd name="connsiteY128" fmla="*/ 1086407 h 3750015"/>
                <a:gd name="connsiteX129" fmla="*/ 2180372 w 3920726"/>
                <a:gd name="connsiteY129" fmla="*/ 1085460 h 3750015"/>
                <a:gd name="connsiteX130" fmla="*/ 2224370 w 3920726"/>
                <a:gd name="connsiteY130" fmla="*/ 1129028 h 3750015"/>
                <a:gd name="connsiteX131" fmla="*/ 2304545 w 3920726"/>
                <a:gd name="connsiteY131" fmla="*/ 1054205 h 3750015"/>
                <a:gd name="connsiteX132" fmla="*/ 2355388 w 3920726"/>
                <a:gd name="connsiteY132" fmla="*/ 1063676 h 3750015"/>
                <a:gd name="connsiteX133" fmla="*/ 2438496 w 3920726"/>
                <a:gd name="connsiteY133" fmla="*/ 968963 h 3750015"/>
                <a:gd name="connsiteX134" fmla="*/ 2445340 w 3920726"/>
                <a:gd name="connsiteY134" fmla="*/ 970858 h 3750015"/>
                <a:gd name="connsiteX135" fmla="*/ 2496183 w 3920726"/>
                <a:gd name="connsiteY135" fmla="*/ 1144182 h 3750015"/>
                <a:gd name="connsiteX136" fmla="*/ 2490316 w 3920726"/>
                <a:gd name="connsiteY136" fmla="*/ 1205746 h 3750015"/>
                <a:gd name="connsiteX137" fmla="*/ 2599824 w 3920726"/>
                <a:gd name="connsiteY137" fmla="*/ 1105350 h 3750015"/>
                <a:gd name="connsiteX138" fmla="*/ 2603735 w 3920726"/>
                <a:gd name="connsiteY138" fmla="*/ 1257838 h 3750015"/>
                <a:gd name="connsiteX139" fmla="*/ 2590047 w 3920726"/>
                <a:gd name="connsiteY139" fmla="*/ 1302353 h 3750015"/>
                <a:gd name="connsiteX140" fmla="*/ 2625246 w 3920726"/>
                <a:gd name="connsiteY140" fmla="*/ 1262573 h 3750015"/>
                <a:gd name="connsiteX141" fmla="*/ 2736709 w 3920726"/>
                <a:gd name="connsiteY141" fmla="*/ 1264467 h 3750015"/>
                <a:gd name="connsiteX142" fmla="*/ 2681954 w 3920726"/>
                <a:gd name="connsiteY142" fmla="*/ 1430215 h 3750015"/>
                <a:gd name="connsiteX143" fmla="*/ 2606668 w 3920726"/>
                <a:gd name="connsiteY143" fmla="*/ 1541029 h 3750015"/>
                <a:gd name="connsiteX144" fmla="*/ 2766041 w 3920726"/>
                <a:gd name="connsiteY144" fmla="*/ 1474730 h 3750015"/>
                <a:gd name="connsiteX145" fmla="*/ 2791462 w 3920726"/>
                <a:gd name="connsiteY145" fmla="*/ 1571337 h 3750015"/>
                <a:gd name="connsiteX146" fmla="*/ 2622312 w 3920726"/>
                <a:gd name="connsiteY146" fmla="*/ 1677416 h 3750015"/>
                <a:gd name="connsiteX147" fmla="*/ 2676088 w 3920726"/>
                <a:gd name="connsiteY147" fmla="*/ 1771182 h 3750015"/>
                <a:gd name="connsiteX148" fmla="*/ 2528448 w 3920726"/>
                <a:gd name="connsiteY148" fmla="*/ 1819485 h 3750015"/>
                <a:gd name="connsiteX149" fmla="*/ 2455118 w 3920726"/>
                <a:gd name="connsiteY149" fmla="*/ 1811908 h 3750015"/>
                <a:gd name="connsiteX150" fmla="*/ 2535293 w 3920726"/>
                <a:gd name="connsiteY150" fmla="*/ 1894308 h 3750015"/>
                <a:gd name="connsiteX151" fmla="*/ 2547026 w 3920726"/>
                <a:gd name="connsiteY151" fmla="*/ 1950189 h 3750015"/>
                <a:gd name="connsiteX152" fmla="*/ 2752352 w 3920726"/>
                <a:gd name="connsiteY152" fmla="*/ 1927458 h 3750015"/>
                <a:gd name="connsiteX153" fmla="*/ 2779729 w 3920726"/>
                <a:gd name="connsiteY153" fmla="*/ 1977656 h 3750015"/>
                <a:gd name="connsiteX154" fmla="*/ 2803195 w 3920726"/>
                <a:gd name="connsiteY154" fmla="*/ 1970078 h 3750015"/>
                <a:gd name="connsiteX155" fmla="*/ 2850127 w 3920726"/>
                <a:gd name="connsiteY155" fmla="*/ 2010805 h 3750015"/>
                <a:gd name="connsiteX156" fmla="*/ 2899992 w 3920726"/>
                <a:gd name="connsiteY156" fmla="*/ 1941665 h 3750015"/>
                <a:gd name="connsiteX157" fmla="*/ 2984078 w 3920726"/>
                <a:gd name="connsiteY157" fmla="*/ 1971973 h 3750015"/>
                <a:gd name="connsiteX158" fmla="*/ 2974301 w 3920726"/>
                <a:gd name="connsiteY158" fmla="*/ 2097941 h 3750015"/>
                <a:gd name="connsiteX159" fmla="*/ 3061320 w 3920726"/>
                <a:gd name="connsiteY159" fmla="*/ 2082787 h 3750015"/>
                <a:gd name="connsiteX160" fmla="*/ 3074030 w 3920726"/>
                <a:gd name="connsiteY160" fmla="*/ 2224856 h 3750015"/>
                <a:gd name="connsiteX161" fmla="*/ 3025143 w 3920726"/>
                <a:gd name="connsiteY161" fmla="*/ 2349877 h 3750015"/>
                <a:gd name="connsiteX162" fmla="*/ 3248069 w 3920726"/>
                <a:gd name="connsiteY162" fmla="*/ 2410494 h 3750015"/>
                <a:gd name="connsiteX163" fmla="*/ 3068164 w 3920726"/>
                <a:gd name="connsiteY163" fmla="*/ 2528885 h 3750015"/>
                <a:gd name="connsiteX164" fmla="*/ 3212870 w 3920726"/>
                <a:gd name="connsiteY164" fmla="*/ 2753354 h 3750015"/>
                <a:gd name="connsiteX165" fmla="*/ 3119984 w 3920726"/>
                <a:gd name="connsiteY165" fmla="*/ 2801657 h 3750015"/>
                <a:gd name="connsiteX166" fmla="*/ 3116073 w 3920726"/>
                <a:gd name="connsiteY166" fmla="*/ 2860380 h 3750015"/>
                <a:gd name="connsiteX167" fmla="*/ 3002655 w 3920726"/>
                <a:gd name="connsiteY167" fmla="*/ 2905842 h 3750015"/>
                <a:gd name="connsiteX168" fmla="*/ 2956701 w 3920726"/>
                <a:gd name="connsiteY168" fmla="*/ 2879322 h 3750015"/>
                <a:gd name="connsiteX169" fmla="*/ 2972345 w 3920726"/>
                <a:gd name="connsiteY169" fmla="*/ 2994872 h 3750015"/>
                <a:gd name="connsiteX170" fmla="*/ 2964523 w 3920726"/>
                <a:gd name="connsiteY170" fmla="*/ 3002449 h 3750015"/>
                <a:gd name="connsiteX171" fmla="*/ 2910747 w 3920726"/>
                <a:gd name="connsiteY171" fmla="*/ 2985401 h 3750015"/>
                <a:gd name="connsiteX172" fmla="*/ 2916613 w 3920726"/>
                <a:gd name="connsiteY172" fmla="*/ 3092426 h 3750015"/>
                <a:gd name="connsiteX173" fmla="*/ 2909769 w 3920726"/>
                <a:gd name="connsiteY173" fmla="*/ 3098109 h 3750015"/>
                <a:gd name="connsiteX174" fmla="*/ 2817861 w 3920726"/>
                <a:gd name="connsiteY174" fmla="*/ 3046017 h 3750015"/>
                <a:gd name="connsiteX175" fmla="*/ 2779729 w 3920726"/>
                <a:gd name="connsiteY175" fmla="*/ 3233548 h 3750015"/>
                <a:gd name="connsiteX176" fmla="*/ 2640889 w 3920726"/>
                <a:gd name="connsiteY176" fmla="*/ 2983506 h 3750015"/>
                <a:gd name="connsiteX177" fmla="*/ 2569514 w 3920726"/>
                <a:gd name="connsiteY177" fmla="*/ 3004343 h 3750015"/>
                <a:gd name="connsiteX178" fmla="*/ 2516716 w 3920726"/>
                <a:gd name="connsiteY178" fmla="*/ 2778927 h 3750015"/>
                <a:gd name="connsiteX179" fmla="*/ 2488361 w 3920726"/>
                <a:gd name="connsiteY179" fmla="*/ 2883111 h 3750015"/>
                <a:gd name="connsiteX180" fmla="*/ 2412097 w 3920726"/>
                <a:gd name="connsiteY180" fmla="*/ 2957934 h 3750015"/>
                <a:gd name="connsiteX181" fmla="*/ 2334855 w 3920726"/>
                <a:gd name="connsiteY181" fmla="*/ 2845226 h 3750015"/>
                <a:gd name="connsiteX182" fmla="*/ 2355388 w 3920726"/>
                <a:gd name="connsiteY182" fmla="*/ 2741041 h 3750015"/>
                <a:gd name="connsiteX183" fmla="*/ 2321167 w 3920726"/>
                <a:gd name="connsiteY183" fmla="*/ 2785556 h 3750015"/>
                <a:gd name="connsiteX184" fmla="*/ 2248813 w 3920726"/>
                <a:gd name="connsiteY184" fmla="*/ 2822494 h 3750015"/>
                <a:gd name="connsiteX185" fmla="*/ 2235125 w 3920726"/>
                <a:gd name="connsiteY185" fmla="*/ 2677584 h 3750015"/>
                <a:gd name="connsiteX186" fmla="*/ 2307479 w 3920726"/>
                <a:gd name="connsiteY186" fmla="*/ 2508995 h 3750015"/>
                <a:gd name="connsiteX187" fmla="*/ 2265436 w 3920726"/>
                <a:gd name="connsiteY187" fmla="*/ 2555404 h 3750015"/>
                <a:gd name="connsiteX188" fmla="*/ 2149084 w 3920726"/>
                <a:gd name="connsiteY188" fmla="*/ 2629280 h 3750015"/>
                <a:gd name="connsiteX189" fmla="*/ 2082597 w 3920726"/>
                <a:gd name="connsiteY189" fmla="*/ 2516572 h 3750015"/>
                <a:gd name="connsiteX190" fmla="*/ 2064998 w 3920726"/>
                <a:gd name="connsiteY190" fmla="*/ 2527937 h 3750015"/>
                <a:gd name="connsiteX191" fmla="*/ 2002422 w 3920726"/>
                <a:gd name="connsiteY191" fmla="*/ 2477740 h 3750015"/>
                <a:gd name="connsiteX192" fmla="*/ 2029799 w 3920726"/>
                <a:gd name="connsiteY192" fmla="*/ 2359348 h 3750015"/>
                <a:gd name="connsiteX193" fmla="*/ 1945713 w 3920726"/>
                <a:gd name="connsiteY193" fmla="*/ 2414282 h 3750015"/>
                <a:gd name="connsiteX194" fmla="*/ 1840116 w 3920726"/>
                <a:gd name="connsiteY194" fmla="*/ 2346089 h 3750015"/>
                <a:gd name="connsiteX195" fmla="*/ 1824472 w 3920726"/>
                <a:gd name="connsiteY195" fmla="*/ 2236222 h 3750015"/>
                <a:gd name="connsiteX196" fmla="*/ 1785362 w 3920726"/>
                <a:gd name="connsiteY196" fmla="*/ 2341353 h 3750015"/>
                <a:gd name="connsiteX197" fmla="*/ 1694432 w 3920726"/>
                <a:gd name="connsiteY197" fmla="*/ 2445537 h 3750015"/>
                <a:gd name="connsiteX198" fmla="*/ 1633812 w 3920726"/>
                <a:gd name="connsiteY198" fmla="*/ 2380185 h 3750015"/>
                <a:gd name="connsiteX199" fmla="*/ 1558526 w 3920726"/>
                <a:gd name="connsiteY199" fmla="*/ 2436066 h 3750015"/>
                <a:gd name="connsiteX200" fmla="*/ 1508660 w 3920726"/>
                <a:gd name="connsiteY200" fmla="*/ 2378291 h 3750015"/>
                <a:gd name="connsiteX201" fmla="*/ 1457818 w 3920726"/>
                <a:gd name="connsiteY201" fmla="*/ 2556351 h 3750015"/>
                <a:gd name="connsiteX202" fmla="*/ 1320934 w 3920726"/>
                <a:gd name="connsiteY202" fmla="*/ 2561087 h 3750015"/>
                <a:gd name="connsiteX203" fmla="*/ 1289646 w 3920726"/>
                <a:gd name="connsiteY203" fmla="*/ 2511836 h 3750015"/>
                <a:gd name="connsiteX204" fmla="*/ 1291602 w 3920726"/>
                <a:gd name="connsiteY204" fmla="*/ 2536461 h 3750015"/>
                <a:gd name="connsiteX205" fmla="*/ 1255425 w 3920726"/>
                <a:gd name="connsiteY205" fmla="*/ 2699368 h 3750015"/>
                <a:gd name="connsiteX206" fmla="*/ 1168406 w 3920726"/>
                <a:gd name="connsiteY206" fmla="*/ 2662430 h 3750015"/>
                <a:gd name="connsiteX207" fmla="*/ 1153739 w 3920726"/>
                <a:gd name="connsiteY207" fmla="*/ 2746724 h 3750015"/>
                <a:gd name="connsiteX208" fmla="*/ 1073564 w 3920726"/>
                <a:gd name="connsiteY208" fmla="*/ 2769455 h 3750015"/>
                <a:gd name="connsiteX209" fmla="*/ 1058898 w 3920726"/>
                <a:gd name="connsiteY209" fmla="*/ 2847120 h 3750015"/>
                <a:gd name="connsiteX210" fmla="*/ 1005122 w 3920726"/>
                <a:gd name="connsiteY210" fmla="*/ 2856591 h 3750015"/>
                <a:gd name="connsiteX211" fmla="*/ 1052054 w 3920726"/>
                <a:gd name="connsiteY211" fmla="*/ 2983506 h 3750015"/>
                <a:gd name="connsiteX212" fmla="*/ 1041298 w 3920726"/>
                <a:gd name="connsiteY212" fmla="*/ 2988242 h 3750015"/>
                <a:gd name="connsiteX213" fmla="*/ 953301 w 3920726"/>
                <a:gd name="connsiteY213" fmla="*/ 2925731 h 3750015"/>
                <a:gd name="connsiteX214" fmla="*/ 1012944 w 3920726"/>
                <a:gd name="connsiteY214" fmla="*/ 3197557 h 3750015"/>
                <a:gd name="connsiteX215" fmla="*/ 895615 w 3920726"/>
                <a:gd name="connsiteY215" fmla="*/ 3257227 h 3750015"/>
                <a:gd name="connsiteX216" fmla="*/ 834994 w 3920726"/>
                <a:gd name="connsiteY216" fmla="*/ 3212711 h 3750015"/>
                <a:gd name="connsiteX217" fmla="*/ 847705 w 3920726"/>
                <a:gd name="connsiteY217" fmla="*/ 3271434 h 3750015"/>
                <a:gd name="connsiteX218" fmla="*/ 831083 w 3920726"/>
                <a:gd name="connsiteY218" fmla="*/ 3380353 h 3750015"/>
                <a:gd name="connsiteX219" fmla="*/ 739176 w 3920726"/>
                <a:gd name="connsiteY219" fmla="*/ 3295112 h 3750015"/>
                <a:gd name="connsiteX220" fmla="*/ 655090 w 3920726"/>
                <a:gd name="connsiteY220" fmla="*/ 3458965 h 3750015"/>
                <a:gd name="connsiteX221" fmla="*/ 536783 w 3920726"/>
                <a:gd name="connsiteY221" fmla="*/ 3297006 h 3750015"/>
                <a:gd name="connsiteX222" fmla="*/ 491806 w 3920726"/>
                <a:gd name="connsiteY222" fmla="*/ 3369935 h 3750015"/>
                <a:gd name="connsiteX223" fmla="*/ 403809 w 3920726"/>
                <a:gd name="connsiteY223" fmla="*/ 3451388 h 3750015"/>
                <a:gd name="connsiteX224" fmla="*/ 338300 w 3920726"/>
                <a:gd name="connsiteY224" fmla="*/ 3411609 h 3750015"/>
                <a:gd name="connsiteX225" fmla="*/ 343189 w 3920726"/>
                <a:gd name="connsiteY225" fmla="*/ 3357622 h 3750015"/>
                <a:gd name="connsiteX226" fmla="*/ 323634 w 3920726"/>
                <a:gd name="connsiteY226" fmla="*/ 3383195 h 3750015"/>
                <a:gd name="connsiteX227" fmla="*/ 245414 w 3920726"/>
                <a:gd name="connsiteY227" fmla="*/ 3442864 h 3750015"/>
                <a:gd name="connsiteX228" fmla="*/ 224882 w 3920726"/>
                <a:gd name="connsiteY228" fmla="*/ 3320684 h 3750015"/>
                <a:gd name="connsiteX229" fmla="*/ 0 w 3920726"/>
                <a:gd name="connsiteY229" fmla="*/ 3465595 h 3750015"/>
                <a:gd name="connsiteX230" fmla="*/ 145685 w 3920726"/>
                <a:gd name="connsiteY230" fmla="*/ 3415397 h 3750015"/>
                <a:gd name="connsiteX231" fmla="*/ 85064 w 3920726"/>
                <a:gd name="connsiteY231" fmla="*/ 3577356 h 3750015"/>
                <a:gd name="connsiteX232" fmla="*/ 236615 w 3920726"/>
                <a:gd name="connsiteY232" fmla="*/ 3529052 h 3750015"/>
                <a:gd name="connsiteX233" fmla="*/ 255191 w 3920726"/>
                <a:gd name="connsiteY233" fmla="*/ 3491167 h 3750015"/>
                <a:gd name="connsiteX234" fmla="*/ 246392 w 3920726"/>
                <a:gd name="connsiteY234" fmla="*/ 3545154 h 3750015"/>
                <a:gd name="connsiteX235" fmla="*/ 272791 w 3920726"/>
                <a:gd name="connsiteY235" fmla="*/ 3628501 h 3750015"/>
                <a:gd name="connsiteX236" fmla="*/ 428253 w 3920726"/>
                <a:gd name="connsiteY236" fmla="*/ 3505374 h 3750015"/>
                <a:gd name="connsiteX237" fmla="*/ 452696 w 3920726"/>
                <a:gd name="connsiteY237" fmla="*/ 3612400 h 3750015"/>
                <a:gd name="connsiteX238" fmla="*/ 577848 w 3920726"/>
                <a:gd name="connsiteY238" fmla="*/ 3664492 h 3750015"/>
                <a:gd name="connsiteX239" fmla="*/ 567092 w 3920726"/>
                <a:gd name="connsiteY239" fmla="*/ 3678699 h 3750015"/>
                <a:gd name="connsiteX240" fmla="*/ 617935 w 3920726"/>
                <a:gd name="connsiteY240" fmla="*/ 3619977 h 3750015"/>
                <a:gd name="connsiteX241" fmla="*/ 630646 w 3920726"/>
                <a:gd name="connsiteY241" fmla="*/ 3622818 h 3750015"/>
                <a:gd name="connsiteX242" fmla="*/ 724509 w 3920726"/>
                <a:gd name="connsiteY242" fmla="*/ 3740262 h 3750015"/>
                <a:gd name="connsiteX243" fmla="*/ 777308 w 3920726"/>
                <a:gd name="connsiteY243" fmla="*/ 3745945 h 3750015"/>
                <a:gd name="connsiteX244" fmla="*/ 779263 w 3920726"/>
                <a:gd name="connsiteY244" fmla="*/ 3672069 h 3750015"/>
                <a:gd name="connsiteX245" fmla="*/ 790996 w 3920726"/>
                <a:gd name="connsiteY245" fmla="*/ 3665439 h 3750015"/>
                <a:gd name="connsiteX246" fmla="*/ 966990 w 3920726"/>
                <a:gd name="connsiteY246" fmla="*/ 3688170 h 3750015"/>
                <a:gd name="connsiteX247" fmla="*/ 929836 w 3920726"/>
                <a:gd name="connsiteY247" fmla="*/ 3493062 h 3750015"/>
                <a:gd name="connsiteX248" fmla="*/ 940591 w 3920726"/>
                <a:gd name="connsiteY248" fmla="*/ 3486432 h 3750015"/>
                <a:gd name="connsiteX249" fmla="*/ 1135162 w 3920726"/>
                <a:gd name="connsiteY249" fmla="*/ 3514846 h 3750015"/>
                <a:gd name="connsiteX250" fmla="*/ 1190893 w 3920726"/>
                <a:gd name="connsiteY250" fmla="*/ 3462754 h 3750015"/>
                <a:gd name="connsiteX251" fmla="*/ 1141029 w 3920726"/>
                <a:gd name="connsiteY251" fmla="*/ 3368988 h 3750015"/>
                <a:gd name="connsiteX252" fmla="*/ 1148850 w 3920726"/>
                <a:gd name="connsiteY252" fmla="*/ 3358569 h 3750015"/>
                <a:gd name="connsiteX253" fmla="*/ 1231959 w 3920726"/>
                <a:gd name="connsiteY253" fmla="*/ 3361411 h 3750015"/>
                <a:gd name="connsiteX254" fmla="*/ 1190893 w 3920726"/>
                <a:gd name="connsiteY254" fmla="*/ 3289429 h 3750015"/>
                <a:gd name="connsiteX255" fmla="*/ 1195782 w 3920726"/>
                <a:gd name="connsiteY255" fmla="*/ 3277116 h 3750015"/>
                <a:gd name="connsiteX256" fmla="*/ 1361999 w 3920726"/>
                <a:gd name="connsiteY256" fmla="*/ 3221236 h 3750015"/>
                <a:gd name="connsiteX257" fmla="*/ 1399154 w 3920726"/>
                <a:gd name="connsiteY257" fmla="*/ 3159672 h 3750015"/>
                <a:gd name="connsiteX258" fmla="*/ 1321912 w 3920726"/>
                <a:gd name="connsiteY258" fmla="*/ 3097162 h 3750015"/>
                <a:gd name="connsiteX259" fmla="*/ 1322890 w 3920726"/>
                <a:gd name="connsiteY259" fmla="*/ 3084849 h 3750015"/>
                <a:gd name="connsiteX260" fmla="*/ 1493017 w 3920726"/>
                <a:gd name="connsiteY260" fmla="*/ 3001502 h 3750015"/>
                <a:gd name="connsiteX261" fmla="*/ 1555593 w 3920726"/>
                <a:gd name="connsiteY261" fmla="*/ 2938991 h 3750015"/>
                <a:gd name="connsiteX262" fmla="*/ 1498883 w 3920726"/>
                <a:gd name="connsiteY262" fmla="*/ 2896370 h 3750015"/>
                <a:gd name="connsiteX263" fmla="*/ 1499861 w 3920726"/>
                <a:gd name="connsiteY263" fmla="*/ 2883111 h 3750015"/>
                <a:gd name="connsiteX264" fmla="*/ 1570259 w 3920726"/>
                <a:gd name="connsiteY264" fmla="*/ 2772297 h 3750015"/>
                <a:gd name="connsiteX265" fmla="*/ 1581014 w 3920726"/>
                <a:gd name="connsiteY265" fmla="*/ 2763773 h 3750015"/>
                <a:gd name="connsiteX266" fmla="*/ 1640657 w 3920726"/>
                <a:gd name="connsiteY266" fmla="*/ 2806393 h 3750015"/>
                <a:gd name="connsiteX267" fmla="*/ 1648478 w 3920726"/>
                <a:gd name="connsiteY267" fmla="*/ 2739147 h 3750015"/>
                <a:gd name="connsiteX268" fmla="*/ 1640657 w 3920726"/>
                <a:gd name="connsiteY268" fmla="*/ 2596131 h 3750015"/>
                <a:gd name="connsiteX269" fmla="*/ 1651412 w 3920726"/>
                <a:gd name="connsiteY269" fmla="*/ 2591395 h 3750015"/>
                <a:gd name="connsiteX270" fmla="*/ 1664122 w 3920726"/>
                <a:gd name="connsiteY270" fmla="*/ 2600866 h 3750015"/>
                <a:gd name="connsiteX271" fmla="*/ 1660211 w 3920726"/>
                <a:gd name="connsiteY271" fmla="*/ 2613179 h 3750015"/>
                <a:gd name="connsiteX272" fmla="*/ 1675855 w 3920726"/>
                <a:gd name="connsiteY272" fmla="*/ 2751460 h 3750015"/>
                <a:gd name="connsiteX273" fmla="*/ 1825450 w 3920726"/>
                <a:gd name="connsiteY273" fmla="*/ 2649170 h 3750015"/>
                <a:gd name="connsiteX274" fmla="*/ 1851849 w 3920726"/>
                <a:gd name="connsiteY274" fmla="*/ 3008132 h 3750015"/>
                <a:gd name="connsiteX275" fmla="*/ 2043487 w 3920726"/>
                <a:gd name="connsiteY275" fmla="*/ 2773244 h 3750015"/>
                <a:gd name="connsiteX276" fmla="*/ 2032732 w 3920726"/>
                <a:gd name="connsiteY276" fmla="*/ 2966458 h 3750015"/>
                <a:gd name="connsiteX277" fmla="*/ 2073798 w 3920726"/>
                <a:gd name="connsiteY277" fmla="*/ 3099056 h 3750015"/>
                <a:gd name="connsiteX278" fmla="*/ 2183305 w 3920726"/>
                <a:gd name="connsiteY278" fmla="*/ 2982559 h 3750015"/>
                <a:gd name="connsiteX279" fmla="*/ 2219481 w 3920726"/>
                <a:gd name="connsiteY279" fmla="*/ 3090532 h 3750015"/>
                <a:gd name="connsiteX280" fmla="*/ 2291834 w 3920726"/>
                <a:gd name="connsiteY280" fmla="*/ 3039387 h 3750015"/>
                <a:gd name="connsiteX281" fmla="*/ 2290856 w 3920726"/>
                <a:gd name="connsiteY281" fmla="*/ 3052647 h 3750015"/>
                <a:gd name="connsiteX282" fmla="*/ 2338766 w 3920726"/>
                <a:gd name="connsiteY282" fmla="*/ 3125576 h 3750015"/>
                <a:gd name="connsiteX283" fmla="*/ 2351477 w 3920726"/>
                <a:gd name="connsiteY283" fmla="*/ 3153043 h 3750015"/>
                <a:gd name="connsiteX284" fmla="*/ 2347566 w 3920726"/>
                <a:gd name="connsiteY284" fmla="*/ 3173879 h 3750015"/>
                <a:gd name="connsiteX285" fmla="*/ 2376898 w 3920726"/>
                <a:gd name="connsiteY285" fmla="*/ 3196610 h 3750015"/>
                <a:gd name="connsiteX286" fmla="*/ 2381787 w 3920726"/>
                <a:gd name="connsiteY286" fmla="*/ 3204187 h 3750015"/>
                <a:gd name="connsiteX287" fmla="*/ 2402319 w 3920726"/>
                <a:gd name="connsiteY287" fmla="*/ 3230707 h 3750015"/>
                <a:gd name="connsiteX288" fmla="*/ 2404275 w 3920726"/>
                <a:gd name="connsiteY288" fmla="*/ 3233548 h 3750015"/>
                <a:gd name="connsiteX289" fmla="*/ 2374943 w 3920726"/>
                <a:gd name="connsiteY289" fmla="*/ 3258174 h 3750015"/>
                <a:gd name="connsiteX290" fmla="*/ 2337789 w 3920726"/>
                <a:gd name="connsiteY290" fmla="*/ 3313107 h 3750015"/>
                <a:gd name="connsiteX291" fmla="*/ 2407208 w 3920726"/>
                <a:gd name="connsiteY291" fmla="*/ 3332997 h 3750015"/>
                <a:gd name="connsiteX292" fmla="*/ 2403297 w 3920726"/>
                <a:gd name="connsiteY292" fmla="*/ 3385089 h 3750015"/>
                <a:gd name="connsiteX293" fmla="*/ 2500094 w 3920726"/>
                <a:gd name="connsiteY293" fmla="*/ 3366146 h 3750015"/>
                <a:gd name="connsiteX294" fmla="*/ 2512805 w 3920726"/>
                <a:gd name="connsiteY294" fmla="*/ 3359517 h 3750015"/>
                <a:gd name="connsiteX295" fmla="*/ 2488361 w 3920726"/>
                <a:gd name="connsiteY295" fmla="*/ 3391719 h 3750015"/>
                <a:gd name="connsiteX296" fmla="*/ 2511827 w 3920726"/>
                <a:gd name="connsiteY296" fmla="*/ 3463701 h 3750015"/>
                <a:gd name="connsiteX297" fmla="*/ 2524537 w 3920726"/>
                <a:gd name="connsiteY297" fmla="*/ 3457071 h 3750015"/>
                <a:gd name="connsiteX298" fmla="*/ 2564625 w 3920726"/>
                <a:gd name="connsiteY298" fmla="*/ 3543259 h 3750015"/>
                <a:gd name="connsiteX299" fmla="*/ 2612535 w 3920726"/>
                <a:gd name="connsiteY299" fmla="*/ 3516740 h 3750015"/>
                <a:gd name="connsiteX300" fmla="*/ 2633067 w 3920726"/>
                <a:gd name="connsiteY300" fmla="*/ 3530947 h 3750015"/>
                <a:gd name="connsiteX301" fmla="*/ 2681954 w 3920726"/>
                <a:gd name="connsiteY301" fmla="*/ 3510110 h 3750015"/>
                <a:gd name="connsiteX302" fmla="*/ 2690754 w 3920726"/>
                <a:gd name="connsiteY302" fmla="*/ 3500639 h 3750015"/>
                <a:gd name="connsiteX303" fmla="*/ 2685865 w 3920726"/>
                <a:gd name="connsiteY303" fmla="*/ 3508216 h 3750015"/>
                <a:gd name="connsiteX304" fmla="*/ 2672177 w 3920726"/>
                <a:gd name="connsiteY304" fmla="*/ 3530947 h 3750015"/>
                <a:gd name="connsiteX305" fmla="*/ 2760174 w 3920726"/>
                <a:gd name="connsiteY305" fmla="*/ 3538524 h 3750015"/>
                <a:gd name="connsiteX306" fmla="*/ 2722042 w 3920726"/>
                <a:gd name="connsiteY306" fmla="*/ 3640814 h 3750015"/>
                <a:gd name="connsiteX307" fmla="*/ 2817861 w 3920726"/>
                <a:gd name="connsiteY307" fmla="*/ 3610506 h 3750015"/>
                <a:gd name="connsiteX308" fmla="*/ 2829594 w 3920726"/>
                <a:gd name="connsiteY308" fmla="*/ 3586827 h 3750015"/>
                <a:gd name="connsiteX309" fmla="*/ 2823728 w 3920726"/>
                <a:gd name="connsiteY309" fmla="*/ 3620924 h 3750015"/>
                <a:gd name="connsiteX310" fmla="*/ 2840349 w 3920726"/>
                <a:gd name="connsiteY310" fmla="*/ 3673016 h 3750015"/>
                <a:gd name="connsiteX311" fmla="*/ 2939102 w 3920726"/>
                <a:gd name="connsiteY311" fmla="*/ 3594405 h 3750015"/>
                <a:gd name="connsiteX312" fmla="*/ 2954745 w 3920726"/>
                <a:gd name="connsiteY312" fmla="*/ 3662598 h 3750015"/>
                <a:gd name="connsiteX313" fmla="*/ 3033943 w 3920726"/>
                <a:gd name="connsiteY313" fmla="*/ 3695747 h 3750015"/>
                <a:gd name="connsiteX314" fmla="*/ 3027099 w 3920726"/>
                <a:gd name="connsiteY314" fmla="*/ 3704271 h 3750015"/>
                <a:gd name="connsiteX315" fmla="*/ 3059364 w 3920726"/>
                <a:gd name="connsiteY315" fmla="*/ 3667333 h 3750015"/>
                <a:gd name="connsiteX316" fmla="*/ 3067186 w 3920726"/>
                <a:gd name="connsiteY316" fmla="*/ 3669227 h 3750015"/>
                <a:gd name="connsiteX317" fmla="*/ 3126829 w 3920726"/>
                <a:gd name="connsiteY317" fmla="*/ 3744051 h 3750015"/>
                <a:gd name="connsiteX318" fmla="*/ 3160072 w 3920726"/>
                <a:gd name="connsiteY318" fmla="*/ 3747839 h 3750015"/>
                <a:gd name="connsiteX319" fmla="*/ 3161050 w 3920726"/>
                <a:gd name="connsiteY319" fmla="*/ 3701430 h 3750015"/>
                <a:gd name="connsiteX320" fmla="*/ 3167894 w 3920726"/>
                <a:gd name="connsiteY320" fmla="*/ 3696694 h 3750015"/>
                <a:gd name="connsiteX321" fmla="*/ 3279357 w 3920726"/>
                <a:gd name="connsiteY321" fmla="*/ 3710901 h 3750015"/>
                <a:gd name="connsiteX322" fmla="*/ 3255891 w 3920726"/>
                <a:gd name="connsiteY322" fmla="*/ 3587775 h 3750015"/>
                <a:gd name="connsiteX323" fmla="*/ 3262735 w 3920726"/>
                <a:gd name="connsiteY323" fmla="*/ 3583986 h 3750015"/>
                <a:gd name="connsiteX324" fmla="*/ 3385931 w 3920726"/>
                <a:gd name="connsiteY324" fmla="*/ 3601981 h 3750015"/>
                <a:gd name="connsiteX325" fmla="*/ 3421129 w 3920726"/>
                <a:gd name="connsiteY325" fmla="*/ 3568832 h 3750015"/>
                <a:gd name="connsiteX326" fmla="*/ 3389842 w 3920726"/>
                <a:gd name="connsiteY326" fmla="*/ 3509163 h 3750015"/>
                <a:gd name="connsiteX327" fmla="*/ 3394730 w 3920726"/>
                <a:gd name="connsiteY327" fmla="*/ 3502533 h 3750015"/>
                <a:gd name="connsiteX328" fmla="*/ 3447529 w 3920726"/>
                <a:gd name="connsiteY328" fmla="*/ 3504427 h 3750015"/>
                <a:gd name="connsiteX329" fmla="*/ 3422108 w 3920726"/>
                <a:gd name="connsiteY329" fmla="*/ 3458965 h 3750015"/>
                <a:gd name="connsiteX330" fmla="*/ 3425041 w 3920726"/>
                <a:gd name="connsiteY330" fmla="*/ 3451388 h 3750015"/>
                <a:gd name="connsiteX331" fmla="*/ 3529659 w 3920726"/>
                <a:gd name="connsiteY331" fmla="*/ 3415397 h 3750015"/>
                <a:gd name="connsiteX332" fmla="*/ 3553125 w 3920726"/>
                <a:gd name="connsiteY332" fmla="*/ 3376565 h 3750015"/>
                <a:gd name="connsiteX333" fmla="*/ 3504238 w 3920726"/>
                <a:gd name="connsiteY333" fmla="*/ 3337732 h 3750015"/>
                <a:gd name="connsiteX334" fmla="*/ 3505215 w 3920726"/>
                <a:gd name="connsiteY334" fmla="*/ 3329209 h 3750015"/>
                <a:gd name="connsiteX335" fmla="*/ 3612768 w 3920726"/>
                <a:gd name="connsiteY335" fmla="*/ 3276169 h 3750015"/>
                <a:gd name="connsiteX336" fmla="*/ 3652856 w 3920726"/>
                <a:gd name="connsiteY336" fmla="*/ 3236390 h 3750015"/>
                <a:gd name="connsiteX337" fmla="*/ 3616678 w 3920726"/>
                <a:gd name="connsiteY337" fmla="*/ 3209870 h 3750015"/>
                <a:gd name="connsiteX338" fmla="*/ 3617657 w 3920726"/>
                <a:gd name="connsiteY338" fmla="*/ 3201346 h 3750015"/>
                <a:gd name="connsiteX339" fmla="*/ 3662632 w 3920726"/>
                <a:gd name="connsiteY339" fmla="*/ 3131259 h 3750015"/>
                <a:gd name="connsiteX340" fmla="*/ 3669477 w 3920726"/>
                <a:gd name="connsiteY340" fmla="*/ 3125576 h 3750015"/>
                <a:gd name="connsiteX341" fmla="*/ 3706631 w 3920726"/>
                <a:gd name="connsiteY341" fmla="*/ 3152095 h 3750015"/>
                <a:gd name="connsiteX342" fmla="*/ 3711520 w 3920726"/>
                <a:gd name="connsiteY342" fmla="*/ 3109474 h 3750015"/>
                <a:gd name="connsiteX343" fmla="*/ 3706631 w 3920726"/>
                <a:gd name="connsiteY343" fmla="*/ 3018550 h 3750015"/>
                <a:gd name="connsiteX344" fmla="*/ 3713476 w 3920726"/>
                <a:gd name="connsiteY344" fmla="*/ 3015709 h 3750015"/>
                <a:gd name="connsiteX345" fmla="*/ 3759430 w 3920726"/>
                <a:gd name="connsiteY345" fmla="*/ 3047911 h 3750015"/>
                <a:gd name="connsiteX346" fmla="*/ 3794629 w 3920726"/>
                <a:gd name="connsiteY346" fmla="*/ 3012867 h 3750015"/>
                <a:gd name="connsiteX347" fmla="*/ 3737919 w 3920726"/>
                <a:gd name="connsiteY347" fmla="*/ 2932361 h 3750015"/>
                <a:gd name="connsiteX348" fmla="*/ 3742808 w 3920726"/>
                <a:gd name="connsiteY348" fmla="*/ 2925731 h 3750015"/>
                <a:gd name="connsiteX349" fmla="*/ 3795606 w 3920726"/>
                <a:gd name="connsiteY349" fmla="*/ 2930467 h 3750015"/>
                <a:gd name="connsiteX350" fmla="*/ 3801472 w 3920726"/>
                <a:gd name="connsiteY350" fmla="*/ 2884058 h 3750015"/>
                <a:gd name="connsiteX351" fmla="*/ 3743785 w 3920726"/>
                <a:gd name="connsiteY351" fmla="*/ 2828177 h 3750015"/>
                <a:gd name="connsiteX352" fmla="*/ 3613745 w 3920726"/>
                <a:gd name="connsiteY352" fmla="*/ 2760931 h 3750015"/>
                <a:gd name="connsiteX353" fmla="*/ 3608856 w 3920726"/>
                <a:gd name="connsiteY353" fmla="*/ 2749565 h 3750015"/>
                <a:gd name="connsiteX354" fmla="*/ 3610812 w 3920726"/>
                <a:gd name="connsiteY354" fmla="*/ 2749565 h 3750015"/>
                <a:gd name="connsiteX355" fmla="*/ 3671433 w 3920726"/>
                <a:gd name="connsiteY355" fmla="*/ 2755248 h 3750015"/>
                <a:gd name="connsiteX356" fmla="*/ 3702720 w 3920726"/>
                <a:gd name="connsiteY356" fmla="*/ 2706945 h 3750015"/>
                <a:gd name="connsiteX357" fmla="*/ 3666544 w 3920726"/>
                <a:gd name="connsiteY357" fmla="*/ 2685161 h 3750015"/>
                <a:gd name="connsiteX358" fmla="*/ 3680233 w 3920726"/>
                <a:gd name="connsiteY358" fmla="*/ 2674742 h 3750015"/>
                <a:gd name="connsiteX359" fmla="*/ 3668499 w 3920726"/>
                <a:gd name="connsiteY359" fmla="*/ 2588553 h 3750015"/>
                <a:gd name="connsiteX360" fmla="*/ 3698810 w 3920726"/>
                <a:gd name="connsiteY360" fmla="*/ 2530779 h 3750015"/>
                <a:gd name="connsiteX361" fmla="*/ 3697831 w 3920726"/>
                <a:gd name="connsiteY361" fmla="*/ 2501418 h 3750015"/>
                <a:gd name="connsiteX362" fmla="*/ 3699787 w 3920726"/>
                <a:gd name="connsiteY362" fmla="*/ 2500471 h 3750015"/>
                <a:gd name="connsiteX363" fmla="*/ 3778007 w 3920726"/>
                <a:gd name="connsiteY363" fmla="*/ 2392498 h 3750015"/>
                <a:gd name="connsiteX364" fmla="*/ 3789740 w 3920726"/>
                <a:gd name="connsiteY364" fmla="*/ 2404811 h 3750015"/>
                <a:gd name="connsiteX365" fmla="*/ 3740852 w 3920726"/>
                <a:gd name="connsiteY365" fmla="*/ 2344194 h 3750015"/>
                <a:gd name="connsiteX366" fmla="*/ 3745741 w 3920726"/>
                <a:gd name="connsiteY366" fmla="*/ 2332829 h 3750015"/>
                <a:gd name="connsiteX367" fmla="*/ 3883604 w 3920726"/>
                <a:gd name="connsiteY367" fmla="*/ 2267477 h 3750015"/>
                <a:gd name="connsiteX368" fmla="*/ 3900225 w 3920726"/>
                <a:gd name="connsiteY368" fmla="*/ 2219173 h 3750015"/>
                <a:gd name="connsiteX369" fmla="*/ 3821028 w 3920726"/>
                <a:gd name="connsiteY369" fmla="*/ 2206861 h 375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</a:cxnLst>
              <a:rect l="l" t="t" r="r" b="b"/>
              <a:pathLst>
                <a:path w="3920726" h="3750015">
                  <a:moveTo>
                    <a:pt x="3821028" y="2206861"/>
                  </a:moveTo>
                  <a:cubicBezTo>
                    <a:pt x="3813206" y="2207808"/>
                    <a:pt x="3808317" y="2198337"/>
                    <a:pt x="3816139" y="2194548"/>
                  </a:cubicBezTo>
                  <a:cubicBezTo>
                    <a:pt x="3872848" y="2168976"/>
                    <a:pt x="3983333" y="2065739"/>
                    <a:pt x="3874803" y="2032589"/>
                  </a:cubicBezTo>
                  <a:cubicBezTo>
                    <a:pt x="3810273" y="2012699"/>
                    <a:pt x="3736942" y="2026906"/>
                    <a:pt x="3670455" y="2028800"/>
                  </a:cubicBezTo>
                  <a:cubicBezTo>
                    <a:pt x="3664588" y="2028800"/>
                    <a:pt x="3661655" y="2021223"/>
                    <a:pt x="3665565" y="2017435"/>
                  </a:cubicBezTo>
                  <a:cubicBezTo>
                    <a:pt x="3716409" y="1973867"/>
                    <a:pt x="3742808" y="1903779"/>
                    <a:pt x="3734009" y="1838428"/>
                  </a:cubicBezTo>
                  <a:cubicBezTo>
                    <a:pt x="3730097" y="1812855"/>
                    <a:pt x="3717386" y="1786336"/>
                    <a:pt x="3691965" y="1774970"/>
                  </a:cubicBezTo>
                  <a:cubicBezTo>
                    <a:pt x="3656766" y="1759816"/>
                    <a:pt x="3614724" y="1784441"/>
                    <a:pt x="3587347" y="1803384"/>
                  </a:cubicBezTo>
                  <a:cubicBezTo>
                    <a:pt x="3581479" y="1807172"/>
                    <a:pt x="3574636" y="1799595"/>
                    <a:pt x="3578546" y="1793912"/>
                  </a:cubicBezTo>
                  <a:cubicBezTo>
                    <a:pt x="3593213" y="1772129"/>
                    <a:pt x="3610812" y="1741820"/>
                    <a:pt x="3598102" y="1715301"/>
                  </a:cubicBezTo>
                  <a:cubicBezTo>
                    <a:pt x="3582458" y="1679310"/>
                    <a:pt x="3530638" y="1725719"/>
                    <a:pt x="3517927" y="1739926"/>
                  </a:cubicBezTo>
                  <a:cubicBezTo>
                    <a:pt x="3513038" y="1745609"/>
                    <a:pt x="3505215" y="1738979"/>
                    <a:pt x="3506194" y="1733296"/>
                  </a:cubicBezTo>
                  <a:cubicBezTo>
                    <a:pt x="3515971" y="1677416"/>
                    <a:pt x="3508149" y="1615852"/>
                    <a:pt x="3482728" y="1564707"/>
                  </a:cubicBezTo>
                  <a:cubicBezTo>
                    <a:pt x="3471972" y="1542924"/>
                    <a:pt x="3454374" y="1519245"/>
                    <a:pt x="3427974" y="1516404"/>
                  </a:cubicBezTo>
                  <a:cubicBezTo>
                    <a:pt x="3393753" y="1512615"/>
                    <a:pt x="3365399" y="1554289"/>
                    <a:pt x="3349754" y="1577967"/>
                  </a:cubicBezTo>
                  <a:cubicBezTo>
                    <a:pt x="3345843" y="1583650"/>
                    <a:pt x="3337044" y="1580808"/>
                    <a:pt x="3337044" y="1574179"/>
                  </a:cubicBezTo>
                  <a:cubicBezTo>
                    <a:pt x="3338022" y="1544818"/>
                    <a:pt x="3332155" y="1514509"/>
                    <a:pt x="3323356" y="1484201"/>
                  </a:cubicBezTo>
                  <a:cubicBezTo>
                    <a:pt x="3322378" y="1454841"/>
                    <a:pt x="3316511" y="1425479"/>
                    <a:pt x="3318467" y="1396118"/>
                  </a:cubicBezTo>
                  <a:cubicBezTo>
                    <a:pt x="3318467" y="1393277"/>
                    <a:pt x="3322378" y="1391383"/>
                    <a:pt x="3325311" y="1393277"/>
                  </a:cubicBezTo>
                  <a:cubicBezTo>
                    <a:pt x="3340955" y="1403695"/>
                    <a:pt x="3354643" y="1416955"/>
                    <a:pt x="3371265" y="1425479"/>
                  </a:cubicBezTo>
                  <a:cubicBezTo>
                    <a:pt x="3398642" y="1438739"/>
                    <a:pt x="3411353" y="1412220"/>
                    <a:pt x="3405486" y="1390436"/>
                  </a:cubicBezTo>
                  <a:cubicBezTo>
                    <a:pt x="3397664" y="1361075"/>
                    <a:pt x="3373220" y="1328872"/>
                    <a:pt x="3348776" y="1309930"/>
                  </a:cubicBezTo>
                  <a:cubicBezTo>
                    <a:pt x="3343888" y="1307088"/>
                    <a:pt x="3348776" y="1300458"/>
                    <a:pt x="3353665" y="1303300"/>
                  </a:cubicBezTo>
                  <a:cubicBezTo>
                    <a:pt x="3369310" y="1313718"/>
                    <a:pt x="3389842" y="1319401"/>
                    <a:pt x="3406464" y="1308036"/>
                  </a:cubicBezTo>
                  <a:cubicBezTo>
                    <a:pt x="3421129" y="1297617"/>
                    <a:pt x="3418196" y="1275833"/>
                    <a:pt x="3412330" y="1261626"/>
                  </a:cubicBezTo>
                  <a:cubicBezTo>
                    <a:pt x="3402553" y="1237001"/>
                    <a:pt x="3376154" y="1219953"/>
                    <a:pt x="3354643" y="1205746"/>
                  </a:cubicBezTo>
                  <a:cubicBezTo>
                    <a:pt x="3311622" y="1178279"/>
                    <a:pt x="3261757" y="1161230"/>
                    <a:pt x="3217759" y="1134711"/>
                  </a:cubicBezTo>
                  <a:cubicBezTo>
                    <a:pt x="3213848" y="1131870"/>
                    <a:pt x="3217759" y="1125240"/>
                    <a:pt x="3221670" y="1127134"/>
                  </a:cubicBezTo>
                  <a:cubicBezTo>
                    <a:pt x="3240247" y="1134711"/>
                    <a:pt x="3261757" y="1135658"/>
                    <a:pt x="3282290" y="1132817"/>
                  </a:cubicBezTo>
                  <a:cubicBezTo>
                    <a:pt x="3306733" y="1129028"/>
                    <a:pt x="3333133" y="1108191"/>
                    <a:pt x="3313578" y="1084513"/>
                  </a:cubicBezTo>
                  <a:cubicBezTo>
                    <a:pt x="3291090" y="1057046"/>
                    <a:pt x="3242203" y="1056099"/>
                    <a:pt x="3210915" y="1043787"/>
                  </a:cubicBezTo>
                  <a:cubicBezTo>
                    <a:pt x="3207982" y="1042839"/>
                    <a:pt x="3207004" y="1039051"/>
                    <a:pt x="3209937" y="1036209"/>
                  </a:cubicBezTo>
                  <a:cubicBezTo>
                    <a:pt x="3250025" y="1003060"/>
                    <a:pt x="3295001" y="956651"/>
                    <a:pt x="3309667" y="907400"/>
                  </a:cubicBezTo>
                  <a:cubicBezTo>
                    <a:pt x="3313578" y="892246"/>
                    <a:pt x="3312600" y="876145"/>
                    <a:pt x="3299889" y="865726"/>
                  </a:cubicBezTo>
                  <a:cubicBezTo>
                    <a:pt x="3286201" y="854361"/>
                    <a:pt x="3266646" y="865726"/>
                    <a:pt x="3254913" y="874250"/>
                  </a:cubicBezTo>
                  <a:cubicBezTo>
                    <a:pt x="3232425" y="890352"/>
                    <a:pt x="3214826" y="913083"/>
                    <a:pt x="3192337" y="928237"/>
                  </a:cubicBezTo>
                  <a:cubicBezTo>
                    <a:pt x="3188426" y="931078"/>
                    <a:pt x="3184515" y="927290"/>
                    <a:pt x="3185493" y="923501"/>
                  </a:cubicBezTo>
                  <a:cubicBezTo>
                    <a:pt x="3195270" y="891299"/>
                    <a:pt x="3207982" y="859096"/>
                    <a:pt x="3211893" y="825947"/>
                  </a:cubicBezTo>
                  <a:cubicBezTo>
                    <a:pt x="3212870" y="813634"/>
                    <a:pt x="3211893" y="763437"/>
                    <a:pt x="3186471" y="772908"/>
                  </a:cubicBezTo>
                  <a:cubicBezTo>
                    <a:pt x="3166917" y="780485"/>
                    <a:pt x="3152250" y="800374"/>
                    <a:pt x="3136606" y="813634"/>
                  </a:cubicBezTo>
                  <a:cubicBezTo>
                    <a:pt x="3133673" y="816476"/>
                    <a:pt x="3129762" y="813634"/>
                    <a:pt x="3129762" y="809846"/>
                  </a:cubicBezTo>
                  <a:cubicBezTo>
                    <a:pt x="3130740" y="779538"/>
                    <a:pt x="3146383" y="729340"/>
                    <a:pt x="3111184" y="714186"/>
                  </a:cubicBezTo>
                  <a:cubicBezTo>
                    <a:pt x="3110207" y="716080"/>
                    <a:pt x="3109229" y="717027"/>
                    <a:pt x="3109229" y="717027"/>
                  </a:cubicBezTo>
                  <a:cubicBezTo>
                    <a:pt x="3087719" y="749229"/>
                    <a:pt x="3076963" y="787115"/>
                    <a:pt x="3074030" y="825000"/>
                  </a:cubicBezTo>
                  <a:cubicBezTo>
                    <a:pt x="3068164" y="809846"/>
                    <a:pt x="3061320" y="794692"/>
                    <a:pt x="3051543" y="779538"/>
                  </a:cubicBezTo>
                  <a:cubicBezTo>
                    <a:pt x="3049587" y="776696"/>
                    <a:pt x="3046654" y="772908"/>
                    <a:pt x="3041765" y="768172"/>
                  </a:cubicBezTo>
                  <a:cubicBezTo>
                    <a:pt x="3041765" y="770066"/>
                    <a:pt x="3040787" y="771013"/>
                    <a:pt x="3040787" y="772908"/>
                  </a:cubicBezTo>
                  <a:cubicBezTo>
                    <a:pt x="3037853" y="796586"/>
                    <a:pt x="3040787" y="820264"/>
                    <a:pt x="3035898" y="843942"/>
                  </a:cubicBezTo>
                  <a:cubicBezTo>
                    <a:pt x="3034920" y="848678"/>
                    <a:pt x="3028076" y="846784"/>
                    <a:pt x="3027099" y="842995"/>
                  </a:cubicBezTo>
                  <a:cubicBezTo>
                    <a:pt x="3019277" y="816476"/>
                    <a:pt x="3013410" y="783326"/>
                    <a:pt x="2988966" y="765330"/>
                  </a:cubicBezTo>
                  <a:cubicBezTo>
                    <a:pt x="2978212" y="790903"/>
                    <a:pt x="2976256" y="818370"/>
                    <a:pt x="2968434" y="845837"/>
                  </a:cubicBezTo>
                  <a:cubicBezTo>
                    <a:pt x="2967456" y="849625"/>
                    <a:pt x="2961589" y="849625"/>
                    <a:pt x="2960612" y="845837"/>
                  </a:cubicBezTo>
                  <a:cubicBezTo>
                    <a:pt x="2956701" y="837312"/>
                    <a:pt x="2954745" y="827841"/>
                    <a:pt x="2951812" y="818370"/>
                  </a:cubicBezTo>
                  <a:cubicBezTo>
                    <a:pt x="2937146" y="792797"/>
                    <a:pt x="2918569" y="770066"/>
                    <a:pt x="2897059" y="776696"/>
                  </a:cubicBezTo>
                  <a:cubicBezTo>
                    <a:pt x="2901947" y="754912"/>
                    <a:pt x="2904881" y="731234"/>
                    <a:pt x="2899992" y="714186"/>
                  </a:cubicBezTo>
                  <a:cubicBezTo>
                    <a:pt x="2898037" y="709450"/>
                    <a:pt x="2893148" y="707556"/>
                    <a:pt x="2887281" y="711344"/>
                  </a:cubicBezTo>
                  <a:cubicBezTo>
                    <a:pt x="2856971" y="733128"/>
                    <a:pt x="2836438" y="761542"/>
                    <a:pt x="2813951" y="789009"/>
                  </a:cubicBezTo>
                  <a:cubicBezTo>
                    <a:pt x="2837416" y="736917"/>
                    <a:pt x="2861860" y="668724"/>
                    <a:pt x="2822750" y="656411"/>
                  </a:cubicBezTo>
                  <a:cubicBezTo>
                    <a:pt x="2799284" y="648834"/>
                    <a:pt x="2775819" y="663988"/>
                    <a:pt x="2762129" y="683878"/>
                  </a:cubicBezTo>
                  <a:cubicBezTo>
                    <a:pt x="2759196" y="679142"/>
                    <a:pt x="2756263" y="674406"/>
                    <a:pt x="2752352" y="670618"/>
                  </a:cubicBezTo>
                  <a:cubicBezTo>
                    <a:pt x="2737686" y="651675"/>
                    <a:pt x="2679999" y="587270"/>
                    <a:pt x="2647733" y="593900"/>
                  </a:cubicBezTo>
                  <a:cubicBezTo>
                    <a:pt x="2618402" y="599583"/>
                    <a:pt x="2623290" y="631785"/>
                    <a:pt x="2635023" y="663988"/>
                  </a:cubicBezTo>
                  <a:cubicBezTo>
                    <a:pt x="2618402" y="645045"/>
                    <a:pt x="2599824" y="627050"/>
                    <a:pt x="2579292" y="607160"/>
                  </a:cubicBezTo>
                  <a:cubicBezTo>
                    <a:pt x="2568536" y="596742"/>
                    <a:pt x="2533337" y="559804"/>
                    <a:pt x="2510849" y="574011"/>
                  </a:cubicBezTo>
                  <a:cubicBezTo>
                    <a:pt x="2483472" y="591059"/>
                    <a:pt x="2504983" y="638415"/>
                    <a:pt x="2507916" y="658305"/>
                  </a:cubicBezTo>
                  <a:cubicBezTo>
                    <a:pt x="2510849" y="672512"/>
                    <a:pt x="2514760" y="685772"/>
                    <a:pt x="2520627" y="699032"/>
                  </a:cubicBezTo>
                  <a:cubicBezTo>
                    <a:pt x="2502050" y="682930"/>
                    <a:pt x="2482495" y="668724"/>
                    <a:pt x="2458051" y="658305"/>
                  </a:cubicBezTo>
                  <a:cubicBezTo>
                    <a:pt x="2444362" y="652622"/>
                    <a:pt x="2417964" y="638415"/>
                    <a:pt x="2390587" y="629891"/>
                  </a:cubicBezTo>
                  <a:cubicBezTo>
                    <a:pt x="2414052" y="599583"/>
                    <a:pt x="2432630" y="566434"/>
                    <a:pt x="2442407" y="531390"/>
                  </a:cubicBezTo>
                  <a:cubicBezTo>
                    <a:pt x="2449251" y="507712"/>
                    <a:pt x="2446318" y="482139"/>
                    <a:pt x="2426763" y="466038"/>
                  </a:cubicBezTo>
                  <a:cubicBezTo>
                    <a:pt x="2405253" y="448042"/>
                    <a:pt x="2374943" y="466985"/>
                    <a:pt x="2356366" y="479298"/>
                  </a:cubicBezTo>
                  <a:cubicBezTo>
                    <a:pt x="2320189" y="503923"/>
                    <a:pt x="2293790" y="539914"/>
                    <a:pt x="2256636" y="564539"/>
                  </a:cubicBezTo>
                  <a:cubicBezTo>
                    <a:pt x="2250769" y="568328"/>
                    <a:pt x="2243925" y="563592"/>
                    <a:pt x="2245880" y="556962"/>
                  </a:cubicBezTo>
                  <a:cubicBezTo>
                    <a:pt x="2261525" y="505817"/>
                    <a:pt x="2282057" y="455619"/>
                    <a:pt x="2287923" y="402580"/>
                  </a:cubicBezTo>
                  <a:cubicBezTo>
                    <a:pt x="2289879" y="383638"/>
                    <a:pt x="2287923" y="304079"/>
                    <a:pt x="2247836" y="319233"/>
                  </a:cubicBezTo>
                  <a:cubicBezTo>
                    <a:pt x="2216548" y="331546"/>
                    <a:pt x="2194060" y="361854"/>
                    <a:pt x="2168638" y="382691"/>
                  </a:cubicBezTo>
                  <a:cubicBezTo>
                    <a:pt x="2163750" y="386479"/>
                    <a:pt x="2156906" y="382691"/>
                    <a:pt x="2157883" y="377008"/>
                  </a:cubicBezTo>
                  <a:cubicBezTo>
                    <a:pt x="2158861" y="329651"/>
                    <a:pt x="2184283" y="250093"/>
                    <a:pt x="2129529" y="226414"/>
                  </a:cubicBezTo>
                  <a:cubicBezTo>
                    <a:pt x="2127573" y="229256"/>
                    <a:pt x="2126595" y="231150"/>
                    <a:pt x="2125618" y="232097"/>
                  </a:cubicBezTo>
                  <a:cubicBezTo>
                    <a:pt x="2091397" y="282295"/>
                    <a:pt x="2074775" y="342911"/>
                    <a:pt x="2069887" y="402580"/>
                  </a:cubicBezTo>
                  <a:cubicBezTo>
                    <a:pt x="2061086" y="377955"/>
                    <a:pt x="2050331" y="354277"/>
                    <a:pt x="2034688" y="331546"/>
                  </a:cubicBezTo>
                  <a:cubicBezTo>
                    <a:pt x="2031755" y="326810"/>
                    <a:pt x="2026866" y="321127"/>
                    <a:pt x="2020021" y="313550"/>
                  </a:cubicBezTo>
                  <a:cubicBezTo>
                    <a:pt x="2019043" y="315444"/>
                    <a:pt x="2019043" y="318286"/>
                    <a:pt x="2019043" y="320180"/>
                  </a:cubicBezTo>
                  <a:cubicBezTo>
                    <a:pt x="2013177" y="358065"/>
                    <a:pt x="2019043" y="395950"/>
                    <a:pt x="2010244" y="432888"/>
                  </a:cubicBezTo>
                  <a:cubicBezTo>
                    <a:pt x="2008288" y="439518"/>
                    <a:pt x="1998511" y="436677"/>
                    <a:pt x="1997533" y="431941"/>
                  </a:cubicBezTo>
                  <a:cubicBezTo>
                    <a:pt x="1984822" y="389321"/>
                    <a:pt x="1976023" y="337228"/>
                    <a:pt x="1937890" y="309762"/>
                  </a:cubicBezTo>
                  <a:cubicBezTo>
                    <a:pt x="1920292" y="350488"/>
                    <a:pt x="1917358" y="394056"/>
                    <a:pt x="1904647" y="436677"/>
                  </a:cubicBezTo>
                  <a:cubicBezTo>
                    <a:pt x="1902692" y="442360"/>
                    <a:pt x="1893892" y="442360"/>
                    <a:pt x="1891937" y="436677"/>
                  </a:cubicBezTo>
                  <a:cubicBezTo>
                    <a:pt x="1886070" y="422470"/>
                    <a:pt x="1882159" y="408263"/>
                    <a:pt x="1878249" y="393109"/>
                  </a:cubicBezTo>
                  <a:cubicBezTo>
                    <a:pt x="1854782" y="351435"/>
                    <a:pt x="1825450" y="317339"/>
                    <a:pt x="1792207" y="326810"/>
                  </a:cubicBezTo>
                  <a:cubicBezTo>
                    <a:pt x="1799051" y="292713"/>
                    <a:pt x="1804918" y="254828"/>
                    <a:pt x="1796118" y="228309"/>
                  </a:cubicBezTo>
                  <a:cubicBezTo>
                    <a:pt x="1794163" y="220732"/>
                    <a:pt x="1784384" y="217890"/>
                    <a:pt x="1776563" y="222626"/>
                  </a:cubicBezTo>
                  <a:cubicBezTo>
                    <a:pt x="1728653" y="256722"/>
                    <a:pt x="1696388" y="302185"/>
                    <a:pt x="1660211" y="345753"/>
                  </a:cubicBezTo>
                  <a:cubicBezTo>
                    <a:pt x="1697365" y="263352"/>
                    <a:pt x="1736475" y="155380"/>
                    <a:pt x="1673900" y="135490"/>
                  </a:cubicBezTo>
                  <a:cubicBezTo>
                    <a:pt x="1636746" y="124124"/>
                    <a:pt x="1600569" y="147803"/>
                    <a:pt x="1579058" y="179058"/>
                  </a:cubicBezTo>
                  <a:cubicBezTo>
                    <a:pt x="1574170" y="171481"/>
                    <a:pt x="1569281" y="164851"/>
                    <a:pt x="1564392" y="157274"/>
                  </a:cubicBezTo>
                  <a:cubicBezTo>
                    <a:pt x="1541904" y="126966"/>
                    <a:pt x="1449018" y="25623"/>
                    <a:pt x="1398176" y="36041"/>
                  </a:cubicBezTo>
                  <a:cubicBezTo>
                    <a:pt x="1352221" y="45513"/>
                    <a:pt x="1359066" y="95711"/>
                    <a:pt x="1378621" y="146855"/>
                  </a:cubicBezTo>
                  <a:cubicBezTo>
                    <a:pt x="1351243" y="116547"/>
                    <a:pt x="1322890" y="88134"/>
                    <a:pt x="1290624" y="57825"/>
                  </a:cubicBezTo>
                  <a:cubicBezTo>
                    <a:pt x="1273024" y="41724"/>
                    <a:pt x="1217293" y="-16998"/>
                    <a:pt x="1183072" y="4786"/>
                  </a:cubicBezTo>
                  <a:cubicBezTo>
                    <a:pt x="1140051" y="32253"/>
                    <a:pt x="1173294" y="107076"/>
                    <a:pt x="1179161" y="137384"/>
                  </a:cubicBezTo>
                  <a:cubicBezTo>
                    <a:pt x="1184049" y="160115"/>
                    <a:pt x="1190893" y="180952"/>
                    <a:pt x="1198716" y="200842"/>
                  </a:cubicBezTo>
                  <a:cubicBezTo>
                    <a:pt x="1169384" y="175269"/>
                    <a:pt x="1138096" y="152538"/>
                    <a:pt x="1099963" y="136437"/>
                  </a:cubicBezTo>
                  <a:cubicBezTo>
                    <a:pt x="1059876" y="120336"/>
                    <a:pt x="946457" y="54037"/>
                    <a:pt x="897570" y="101393"/>
                  </a:cubicBezTo>
                  <a:cubicBezTo>
                    <a:pt x="889748" y="108970"/>
                    <a:pt x="884859" y="117495"/>
                    <a:pt x="880948" y="127913"/>
                  </a:cubicBezTo>
                  <a:cubicBezTo>
                    <a:pt x="881926" y="127913"/>
                    <a:pt x="882904" y="126966"/>
                    <a:pt x="884859" y="126966"/>
                  </a:cubicBezTo>
                  <a:cubicBezTo>
                    <a:pt x="960145" y="109917"/>
                    <a:pt x="1018811" y="183794"/>
                    <a:pt x="1063787" y="238727"/>
                  </a:cubicBezTo>
                  <a:cubicBezTo>
                    <a:pt x="1056943" y="206525"/>
                    <a:pt x="1056943" y="165798"/>
                    <a:pt x="1093119" y="165798"/>
                  </a:cubicBezTo>
                  <a:cubicBezTo>
                    <a:pt x="1128318" y="166745"/>
                    <a:pt x="1142006" y="202736"/>
                    <a:pt x="1151784" y="235886"/>
                  </a:cubicBezTo>
                  <a:cubicBezTo>
                    <a:pt x="1156672" y="222626"/>
                    <a:pt x="1166450" y="213155"/>
                    <a:pt x="1185027" y="216943"/>
                  </a:cubicBezTo>
                  <a:cubicBezTo>
                    <a:pt x="1219248" y="222626"/>
                    <a:pt x="1254447" y="251987"/>
                    <a:pt x="1272046" y="279453"/>
                  </a:cubicBezTo>
                  <a:cubicBezTo>
                    <a:pt x="1330711" y="368484"/>
                    <a:pt x="1346355" y="474562"/>
                    <a:pt x="1369821" y="575905"/>
                  </a:cubicBezTo>
                  <a:cubicBezTo>
                    <a:pt x="1368843" y="504870"/>
                    <a:pt x="1373732" y="427206"/>
                    <a:pt x="1427508" y="379849"/>
                  </a:cubicBezTo>
                  <a:cubicBezTo>
                    <a:pt x="1430441" y="377008"/>
                    <a:pt x="1435330" y="377008"/>
                    <a:pt x="1438263" y="379849"/>
                  </a:cubicBezTo>
                  <a:cubicBezTo>
                    <a:pt x="1467595" y="414893"/>
                    <a:pt x="1478351" y="459408"/>
                    <a:pt x="1484217" y="503923"/>
                  </a:cubicBezTo>
                  <a:cubicBezTo>
                    <a:pt x="1492039" y="469826"/>
                    <a:pt x="1504750" y="438571"/>
                    <a:pt x="1532127" y="413946"/>
                  </a:cubicBezTo>
                  <a:cubicBezTo>
                    <a:pt x="1534082" y="412052"/>
                    <a:pt x="1537993" y="411104"/>
                    <a:pt x="1540926" y="412999"/>
                  </a:cubicBezTo>
                  <a:cubicBezTo>
                    <a:pt x="1604480" y="448042"/>
                    <a:pt x="1612302" y="535178"/>
                    <a:pt x="1614257" y="598636"/>
                  </a:cubicBezTo>
                  <a:cubicBezTo>
                    <a:pt x="1615235" y="640309"/>
                    <a:pt x="1612302" y="681983"/>
                    <a:pt x="1608391" y="723657"/>
                  </a:cubicBezTo>
                  <a:cubicBezTo>
                    <a:pt x="1631857" y="657358"/>
                    <a:pt x="1668033" y="592006"/>
                    <a:pt x="1735497" y="585376"/>
                  </a:cubicBezTo>
                  <a:cubicBezTo>
                    <a:pt x="1738431" y="585376"/>
                    <a:pt x="1740386" y="587270"/>
                    <a:pt x="1742341" y="589165"/>
                  </a:cubicBezTo>
                  <a:cubicBezTo>
                    <a:pt x="1765808" y="621367"/>
                    <a:pt x="1767763" y="663041"/>
                    <a:pt x="1759941" y="704714"/>
                  </a:cubicBezTo>
                  <a:cubicBezTo>
                    <a:pt x="1787318" y="669671"/>
                    <a:pt x="1822517" y="644098"/>
                    <a:pt x="1860649" y="665882"/>
                  </a:cubicBezTo>
                  <a:cubicBezTo>
                    <a:pt x="1905625" y="691455"/>
                    <a:pt x="1897803" y="747335"/>
                    <a:pt x="1878249" y="794692"/>
                  </a:cubicBezTo>
                  <a:cubicBezTo>
                    <a:pt x="1906603" y="769119"/>
                    <a:pt x="1940824" y="749229"/>
                    <a:pt x="1976023" y="744494"/>
                  </a:cubicBezTo>
                  <a:cubicBezTo>
                    <a:pt x="2019043" y="739758"/>
                    <a:pt x="2058153" y="768172"/>
                    <a:pt x="2062064" y="810793"/>
                  </a:cubicBezTo>
                  <a:cubicBezTo>
                    <a:pt x="2064998" y="850572"/>
                    <a:pt x="2049354" y="891299"/>
                    <a:pt x="2028821" y="927290"/>
                  </a:cubicBezTo>
                  <a:cubicBezTo>
                    <a:pt x="2065975" y="903612"/>
                    <a:pt x="2104108" y="900770"/>
                    <a:pt x="2129529" y="955704"/>
                  </a:cubicBezTo>
                  <a:cubicBezTo>
                    <a:pt x="2149084" y="996430"/>
                    <a:pt x="2125618" y="1049469"/>
                    <a:pt x="2104108" y="1086407"/>
                  </a:cubicBezTo>
                  <a:cubicBezTo>
                    <a:pt x="2129529" y="1078830"/>
                    <a:pt x="2156906" y="1075989"/>
                    <a:pt x="2180372" y="1085460"/>
                  </a:cubicBezTo>
                  <a:cubicBezTo>
                    <a:pt x="2204815" y="1094932"/>
                    <a:pt x="2218504" y="1111033"/>
                    <a:pt x="2224370" y="1129028"/>
                  </a:cubicBezTo>
                  <a:cubicBezTo>
                    <a:pt x="2246858" y="1096826"/>
                    <a:pt x="2274235" y="1069359"/>
                    <a:pt x="2304545" y="1054205"/>
                  </a:cubicBezTo>
                  <a:cubicBezTo>
                    <a:pt x="2322144" y="1045681"/>
                    <a:pt x="2343655" y="1050416"/>
                    <a:pt x="2355388" y="1063676"/>
                  </a:cubicBezTo>
                  <a:cubicBezTo>
                    <a:pt x="2370054" y="1020108"/>
                    <a:pt x="2394498" y="983170"/>
                    <a:pt x="2438496" y="968963"/>
                  </a:cubicBezTo>
                  <a:cubicBezTo>
                    <a:pt x="2441429" y="968016"/>
                    <a:pt x="2443385" y="968963"/>
                    <a:pt x="2445340" y="970858"/>
                  </a:cubicBezTo>
                  <a:cubicBezTo>
                    <a:pt x="2493250" y="1014425"/>
                    <a:pt x="2499117" y="1084513"/>
                    <a:pt x="2496183" y="1144182"/>
                  </a:cubicBezTo>
                  <a:cubicBezTo>
                    <a:pt x="2495205" y="1165019"/>
                    <a:pt x="2493250" y="1184909"/>
                    <a:pt x="2490316" y="1205746"/>
                  </a:cubicBezTo>
                  <a:cubicBezTo>
                    <a:pt x="2518671" y="1135658"/>
                    <a:pt x="2558759" y="1071253"/>
                    <a:pt x="2599824" y="1105350"/>
                  </a:cubicBezTo>
                  <a:cubicBezTo>
                    <a:pt x="2639911" y="1138499"/>
                    <a:pt x="2615468" y="1218058"/>
                    <a:pt x="2603735" y="1257838"/>
                  </a:cubicBezTo>
                  <a:cubicBezTo>
                    <a:pt x="2599824" y="1272992"/>
                    <a:pt x="2594935" y="1287199"/>
                    <a:pt x="2590047" y="1302353"/>
                  </a:cubicBezTo>
                  <a:cubicBezTo>
                    <a:pt x="2600802" y="1288146"/>
                    <a:pt x="2612535" y="1274886"/>
                    <a:pt x="2625246" y="1262573"/>
                  </a:cubicBezTo>
                  <a:cubicBezTo>
                    <a:pt x="2652622" y="1237001"/>
                    <a:pt x="2723997" y="1207640"/>
                    <a:pt x="2736709" y="1264467"/>
                  </a:cubicBezTo>
                  <a:cubicBezTo>
                    <a:pt x="2749419" y="1319401"/>
                    <a:pt x="2709332" y="1384753"/>
                    <a:pt x="2681954" y="1430215"/>
                  </a:cubicBezTo>
                  <a:cubicBezTo>
                    <a:pt x="2659467" y="1468100"/>
                    <a:pt x="2636001" y="1506933"/>
                    <a:pt x="2606668" y="1541029"/>
                  </a:cubicBezTo>
                  <a:cubicBezTo>
                    <a:pt x="2657511" y="1514509"/>
                    <a:pt x="2709332" y="1469995"/>
                    <a:pt x="2766041" y="1474730"/>
                  </a:cubicBezTo>
                  <a:cubicBezTo>
                    <a:pt x="2820795" y="1479466"/>
                    <a:pt x="2815906" y="1538188"/>
                    <a:pt x="2791462" y="1571337"/>
                  </a:cubicBezTo>
                  <a:cubicBezTo>
                    <a:pt x="2753330" y="1622482"/>
                    <a:pt x="2682932" y="1655632"/>
                    <a:pt x="2622312" y="1677416"/>
                  </a:cubicBezTo>
                  <a:cubicBezTo>
                    <a:pt x="2664355" y="1690675"/>
                    <a:pt x="2699554" y="1725719"/>
                    <a:pt x="2676088" y="1771182"/>
                  </a:cubicBezTo>
                  <a:cubicBezTo>
                    <a:pt x="2650667" y="1820432"/>
                    <a:pt x="2577336" y="1822326"/>
                    <a:pt x="2528448" y="1819485"/>
                  </a:cubicBezTo>
                  <a:cubicBezTo>
                    <a:pt x="2504983" y="1817591"/>
                    <a:pt x="2479561" y="1815696"/>
                    <a:pt x="2455118" y="1811908"/>
                  </a:cubicBezTo>
                  <a:cubicBezTo>
                    <a:pt x="2488361" y="1834639"/>
                    <a:pt x="2518671" y="1864000"/>
                    <a:pt x="2535293" y="1894308"/>
                  </a:cubicBezTo>
                  <a:cubicBezTo>
                    <a:pt x="2545071" y="1911357"/>
                    <a:pt x="2548981" y="1931246"/>
                    <a:pt x="2547026" y="1950189"/>
                  </a:cubicBezTo>
                  <a:cubicBezTo>
                    <a:pt x="2613513" y="1907568"/>
                    <a:pt x="2698577" y="1875366"/>
                    <a:pt x="2752352" y="1927458"/>
                  </a:cubicBezTo>
                  <a:cubicBezTo>
                    <a:pt x="2767996" y="1942612"/>
                    <a:pt x="2776796" y="1960607"/>
                    <a:pt x="2779729" y="1977656"/>
                  </a:cubicBezTo>
                  <a:cubicBezTo>
                    <a:pt x="2787551" y="1973867"/>
                    <a:pt x="2795373" y="1971026"/>
                    <a:pt x="2803195" y="1970078"/>
                  </a:cubicBezTo>
                  <a:cubicBezTo>
                    <a:pt x="2836438" y="1963449"/>
                    <a:pt x="2848171" y="1984286"/>
                    <a:pt x="2850127" y="2010805"/>
                  </a:cubicBezTo>
                  <a:cubicBezTo>
                    <a:pt x="2862838" y="1984286"/>
                    <a:pt x="2878481" y="1959660"/>
                    <a:pt x="2899992" y="1941665"/>
                  </a:cubicBezTo>
                  <a:cubicBezTo>
                    <a:pt x="2932258" y="1914198"/>
                    <a:pt x="2975278" y="1933140"/>
                    <a:pt x="2984078" y="1971973"/>
                  </a:cubicBezTo>
                  <a:cubicBezTo>
                    <a:pt x="2992877" y="2012699"/>
                    <a:pt x="2985056" y="2056267"/>
                    <a:pt x="2974301" y="2097941"/>
                  </a:cubicBezTo>
                  <a:cubicBezTo>
                    <a:pt x="3000699" y="2072369"/>
                    <a:pt x="3031009" y="2061003"/>
                    <a:pt x="3061320" y="2082787"/>
                  </a:cubicBezTo>
                  <a:cubicBezTo>
                    <a:pt x="3103363" y="2112148"/>
                    <a:pt x="3084786" y="2186024"/>
                    <a:pt x="3074030" y="2224856"/>
                  </a:cubicBezTo>
                  <a:cubicBezTo>
                    <a:pt x="3062297" y="2266530"/>
                    <a:pt x="3046654" y="2310098"/>
                    <a:pt x="3025143" y="2349877"/>
                  </a:cubicBezTo>
                  <a:cubicBezTo>
                    <a:pt x="3101407" y="2302521"/>
                    <a:pt x="3225581" y="2311045"/>
                    <a:pt x="3248069" y="2410494"/>
                  </a:cubicBezTo>
                  <a:cubicBezTo>
                    <a:pt x="3267624" y="2499524"/>
                    <a:pt x="3138562" y="2517519"/>
                    <a:pt x="3068164" y="2528885"/>
                  </a:cubicBezTo>
                  <a:cubicBezTo>
                    <a:pt x="3140517" y="2579082"/>
                    <a:pt x="3263713" y="2654853"/>
                    <a:pt x="3212870" y="2753354"/>
                  </a:cubicBezTo>
                  <a:cubicBezTo>
                    <a:pt x="3195270" y="2788398"/>
                    <a:pt x="3156161" y="2804499"/>
                    <a:pt x="3119984" y="2801657"/>
                  </a:cubicBezTo>
                  <a:cubicBezTo>
                    <a:pt x="3124873" y="2820600"/>
                    <a:pt x="3123895" y="2841437"/>
                    <a:pt x="3116073" y="2860380"/>
                  </a:cubicBezTo>
                  <a:cubicBezTo>
                    <a:pt x="3099452" y="2901106"/>
                    <a:pt x="3043720" y="2921943"/>
                    <a:pt x="3002655" y="2905842"/>
                  </a:cubicBezTo>
                  <a:cubicBezTo>
                    <a:pt x="2986033" y="2899212"/>
                    <a:pt x="2971368" y="2889740"/>
                    <a:pt x="2956701" y="2879322"/>
                  </a:cubicBezTo>
                  <a:cubicBezTo>
                    <a:pt x="2970390" y="2917207"/>
                    <a:pt x="2976256" y="2956040"/>
                    <a:pt x="2972345" y="2994872"/>
                  </a:cubicBezTo>
                  <a:cubicBezTo>
                    <a:pt x="2972345" y="2998660"/>
                    <a:pt x="2969412" y="3002449"/>
                    <a:pt x="2964523" y="3002449"/>
                  </a:cubicBezTo>
                  <a:cubicBezTo>
                    <a:pt x="2945946" y="3001502"/>
                    <a:pt x="2928347" y="2994872"/>
                    <a:pt x="2910747" y="2985401"/>
                  </a:cubicBezTo>
                  <a:cubicBezTo>
                    <a:pt x="2923457" y="3020444"/>
                    <a:pt x="2927369" y="3057382"/>
                    <a:pt x="2916613" y="3092426"/>
                  </a:cubicBezTo>
                  <a:cubicBezTo>
                    <a:pt x="2915635" y="3095268"/>
                    <a:pt x="2912702" y="3097162"/>
                    <a:pt x="2909769" y="3098109"/>
                  </a:cubicBezTo>
                  <a:cubicBezTo>
                    <a:pt x="2870659" y="3099056"/>
                    <a:pt x="2840349" y="3075378"/>
                    <a:pt x="2817861" y="3046017"/>
                  </a:cubicBezTo>
                  <a:cubicBezTo>
                    <a:pt x="2836438" y="3121787"/>
                    <a:pt x="2855016" y="3241126"/>
                    <a:pt x="2779729" y="3233548"/>
                  </a:cubicBezTo>
                  <a:cubicBezTo>
                    <a:pt x="2674133" y="3222183"/>
                    <a:pt x="2646756" y="3082955"/>
                    <a:pt x="2640889" y="2983506"/>
                  </a:cubicBezTo>
                  <a:cubicBezTo>
                    <a:pt x="2627201" y="3017603"/>
                    <a:pt x="2604713" y="3044123"/>
                    <a:pt x="2569514" y="3004343"/>
                  </a:cubicBezTo>
                  <a:cubicBezTo>
                    <a:pt x="2513783" y="2940886"/>
                    <a:pt x="2516716" y="2857538"/>
                    <a:pt x="2516716" y="2778927"/>
                  </a:cubicBezTo>
                  <a:cubicBezTo>
                    <a:pt x="2506939" y="2813970"/>
                    <a:pt x="2501072" y="2849961"/>
                    <a:pt x="2488361" y="2883111"/>
                  </a:cubicBezTo>
                  <a:cubicBezTo>
                    <a:pt x="2475650" y="2915313"/>
                    <a:pt x="2456096" y="2961722"/>
                    <a:pt x="2412097" y="2957934"/>
                  </a:cubicBezTo>
                  <a:cubicBezTo>
                    <a:pt x="2357343" y="2953198"/>
                    <a:pt x="2332899" y="2889740"/>
                    <a:pt x="2334855" y="2845226"/>
                  </a:cubicBezTo>
                  <a:cubicBezTo>
                    <a:pt x="2335833" y="2809235"/>
                    <a:pt x="2344633" y="2774191"/>
                    <a:pt x="2355388" y="2741041"/>
                  </a:cubicBezTo>
                  <a:cubicBezTo>
                    <a:pt x="2344633" y="2756195"/>
                    <a:pt x="2332899" y="2771349"/>
                    <a:pt x="2321167" y="2785556"/>
                  </a:cubicBezTo>
                  <a:cubicBezTo>
                    <a:pt x="2305523" y="2803552"/>
                    <a:pt x="2277168" y="2836701"/>
                    <a:pt x="2248813" y="2822494"/>
                  </a:cubicBezTo>
                  <a:cubicBezTo>
                    <a:pt x="2209704" y="2802605"/>
                    <a:pt x="2228281" y="2707892"/>
                    <a:pt x="2235125" y="2677584"/>
                  </a:cubicBezTo>
                  <a:cubicBezTo>
                    <a:pt x="2249791" y="2617915"/>
                    <a:pt x="2277168" y="2562981"/>
                    <a:pt x="2307479" y="2508995"/>
                  </a:cubicBezTo>
                  <a:cubicBezTo>
                    <a:pt x="2293790" y="2525096"/>
                    <a:pt x="2280101" y="2541197"/>
                    <a:pt x="2265436" y="2555404"/>
                  </a:cubicBezTo>
                  <a:cubicBezTo>
                    <a:pt x="2236103" y="2584765"/>
                    <a:pt x="2195038" y="2626439"/>
                    <a:pt x="2149084" y="2629280"/>
                  </a:cubicBezTo>
                  <a:cubicBezTo>
                    <a:pt x="2076731" y="2633069"/>
                    <a:pt x="2068909" y="2576241"/>
                    <a:pt x="2082597" y="2516572"/>
                  </a:cubicBezTo>
                  <a:cubicBezTo>
                    <a:pt x="2076731" y="2521307"/>
                    <a:pt x="2070864" y="2525096"/>
                    <a:pt x="2064998" y="2527937"/>
                  </a:cubicBezTo>
                  <a:cubicBezTo>
                    <a:pt x="2030777" y="2544986"/>
                    <a:pt x="2004377" y="2506153"/>
                    <a:pt x="2002422" y="2477740"/>
                  </a:cubicBezTo>
                  <a:cubicBezTo>
                    <a:pt x="2000467" y="2437960"/>
                    <a:pt x="2014155" y="2397234"/>
                    <a:pt x="2029799" y="2359348"/>
                  </a:cubicBezTo>
                  <a:cubicBezTo>
                    <a:pt x="2007311" y="2386815"/>
                    <a:pt x="1980911" y="2408599"/>
                    <a:pt x="1945713" y="2414282"/>
                  </a:cubicBezTo>
                  <a:cubicBezTo>
                    <a:pt x="1898781" y="2422806"/>
                    <a:pt x="1855760" y="2385868"/>
                    <a:pt x="1840116" y="2346089"/>
                  </a:cubicBezTo>
                  <a:cubicBezTo>
                    <a:pt x="1826428" y="2311045"/>
                    <a:pt x="1823494" y="2273160"/>
                    <a:pt x="1824472" y="2236222"/>
                  </a:cubicBezTo>
                  <a:cubicBezTo>
                    <a:pt x="1811762" y="2271265"/>
                    <a:pt x="1801007" y="2307256"/>
                    <a:pt x="1785362" y="2341353"/>
                  </a:cubicBezTo>
                  <a:cubicBezTo>
                    <a:pt x="1770696" y="2374503"/>
                    <a:pt x="1741364" y="2444590"/>
                    <a:pt x="1694432" y="2445537"/>
                  </a:cubicBezTo>
                  <a:cubicBezTo>
                    <a:pt x="1657278" y="2446484"/>
                    <a:pt x="1640657" y="2419018"/>
                    <a:pt x="1633812" y="2380185"/>
                  </a:cubicBezTo>
                  <a:cubicBezTo>
                    <a:pt x="1617190" y="2422806"/>
                    <a:pt x="1593725" y="2449326"/>
                    <a:pt x="1558526" y="2436066"/>
                  </a:cubicBezTo>
                  <a:cubicBezTo>
                    <a:pt x="1534082" y="2426595"/>
                    <a:pt x="1518438" y="2404811"/>
                    <a:pt x="1508660" y="2378291"/>
                  </a:cubicBezTo>
                  <a:cubicBezTo>
                    <a:pt x="1502794" y="2439854"/>
                    <a:pt x="1492039" y="2506153"/>
                    <a:pt x="1457818" y="2556351"/>
                  </a:cubicBezTo>
                  <a:cubicBezTo>
                    <a:pt x="1421641" y="2609390"/>
                    <a:pt x="1362977" y="2610338"/>
                    <a:pt x="1320934" y="2561087"/>
                  </a:cubicBezTo>
                  <a:cubicBezTo>
                    <a:pt x="1308223" y="2545933"/>
                    <a:pt x="1297468" y="2529832"/>
                    <a:pt x="1289646" y="2511836"/>
                  </a:cubicBezTo>
                  <a:cubicBezTo>
                    <a:pt x="1290624" y="2520360"/>
                    <a:pt x="1291602" y="2527937"/>
                    <a:pt x="1291602" y="2536461"/>
                  </a:cubicBezTo>
                  <a:cubicBezTo>
                    <a:pt x="1294535" y="2577188"/>
                    <a:pt x="1305290" y="2676636"/>
                    <a:pt x="1255425" y="2699368"/>
                  </a:cubicBezTo>
                  <a:cubicBezTo>
                    <a:pt x="1219248" y="2715469"/>
                    <a:pt x="1189916" y="2696526"/>
                    <a:pt x="1168406" y="2662430"/>
                  </a:cubicBezTo>
                  <a:cubicBezTo>
                    <a:pt x="1171339" y="2692738"/>
                    <a:pt x="1169384" y="2723993"/>
                    <a:pt x="1153739" y="2746724"/>
                  </a:cubicBezTo>
                  <a:cubicBezTo>
                    <a:pt x="1131251" y="2778927"/>
                    <a:pt x="1102897" y="2781768"/>
                    <a:pt x="1073564" y="2769455"/>
                  </a:cubicBezTo>
                  <a:cubicBezTo>
                    <a:pt x="1082364" y="2796922"/>
                    <a:pt x="1079431" y="2824389"/>
                    <a:pt x="1058898" y="2847120"/>
                  </a:cubicBezTo>
                  <a:cubicBezTo>
                    <a:pt x="1045210" y="2862274"/>
                    <a:pt x="1024677" y="2862274"/>
                    <a:pt x="1005122" y="2856591"/>
                  </a:cubicBezTo>
                  <a:cubicBezTo>
                    <a:pt x="1037387" y="2891635"/>
                    <a:pt x="1059876" y="2934256"/>
                    <a:pt x="1052054" y="2983506"/>
                  </a:cubicBezTo>
                  <a:cubicBezTo>
                    <a:pt x="1051076" y="2988242"/>
                    <a:pt x="1045210" y="2989189"/>
                    <a:pt x="1041298" y="2988242"/>
                  </a:cubicBezTo>
                  <a:cubicBezTo>
                    <a:pt x="1007078" y="2973088"/>
                    <a:pt x="979701" y="2950357"/>
                    <a:pt x="953301" y="2925731"/>
                  </a:cubicBezTo>
                  <a:cubicBezTo>
                    <a:pt x="1003166" y="3008132"/>
                    <a:pt x="1061831" y="3110422"/>
                    <a:pt x="1012944" y="3197557"/>
                  </a:cubicBezTo>
                  <a:cubicBezTo>
                    <a:pt x="988500" y="3241126"/>
                    <a:pt x="948413" y="3274275"/>
                    <a:pt x="895615" y="3257227"/>
                  </a:cubicBezTo>
                  <a:cubicBezTo>
                    <a:pt x="872149" y="3249650"/>
                    <a:pt x="851616" y="3232601"/>
                    <a:pt x="834994" y="3212711"/>
                  </a:cubicBezTo>
                  <a:cubicBezTo>
                    <a:pt x="839883" y="3232601"/>
                    <a:pt x="844772" y="3252491"/>
                    <a:pt x="847705" y="3271434"/>
                  </a:cubicBezTo>
                  <a:cubicBezTo>
                    <a:pt x="852594" y="3304583"/>
                    <a:pt x="861394" y="3355728"/>
                    <a:pt x="831083" y="3380353"/>
                  </a:cubicBezTo>
                  <a:cubicBezTo>
                    <a:pt x="790018" y="3415397"/>
                    <a:pt x="757752" y="3351939"/>
                    <a:pt x="739176" y="3295112"/>
                  </a:cubicBezTo>
                  <a:cubicBezTo>
                    <a:pt x="737220" y="3364252"/>
                    <a:pt x="718643" y="3448547"/>
                    <a:pt x="655090" y="3458965"/>
                  </a:cubicBezTo>
                  <a:cubicBezTo>
                    <a:pt x="558293" y="3475066"/>
                    <a:pt x="532871" y="3375618"/>
                    <a:pt x="536783" y="3297006"/>
                  </a:cubicBezTo>
                  <a:cubicBezTo>
                    <a:pt x="523094" y="3322578"/>
                    <a:pt x="508428" y="3347204"/>
                    <a:pt x="491806" y="3369935"/>
                  </a:cubicBezTo>
                  <a:cubicBezTo>
                    <a:pt x="470296" y="3399296"/>
                    <a:pt x="441941" y="3440969"/>
                    <a:pt x="403809" y="3451388"/>
                  </a:cubicBezTo>
                  <a:cubicBezTo>
                    <a:pt x="372521" y="3459912"/>
                    <a:pt x="343189" y="3442864"/>
                    <a:pt x="338300" y="3411609"/>
                  </a:cubicBezTo>
                  <a:cubicBezTo>
                    <a:pt x="335367" y="3393613"/>
                    <a:pt x="338300" y="3375618"/>
                    <a:pt x="343189" y="3357622"/>
                  </a:cubicBezTo>
                  <a:cubicBezTo>
                    <a:pt x="337322" y="3366146"/>
                    <a:pt x="330478" y="3374671"/>
                    <a:pt x="323634" y="3383195"/>
                  </a:cubicBezTo>
                  <a:cubicBezTo>
                    <a:pt x="305057" y="3405926"/>
                    <a:pt x="277680" y="3440022"/>
                    <a:pt x="245414" y="3442864"/>
                  </a:cubicBezTo>
                  <a:cubicBezTo>
                    <a:pt x="182839" y="3447600"/>
                    <a:pt x="208260" y="3369935"/>
                    <a:pt x="224882" y="3320684"/>
                  </a:cubicBezTo>
                  <a:cubicBezTo>
                    <a:pt x="166217" y="3382248"/>
                    <a:pt x="81153" y="3464648"/>
                    <a:pt x="0" y="3465595"/>
                  </a:cubicBezTo>
                  <a:cubicBezTo>
                    <a:pt x="24444" y="3477908"/>
                    <a:pt x="89953" y="3447600"/>
                    <a:pt x="145685" y="3415397"/>
                  </a:cubicBezTo>
                  <a:cubicBezTo>
                    <a:pt x="100708" y="3463701"/>
                    <a:pt x="66487" y="3517687"/>
                    <a:pt x="85064" y="3577356"/>
                  </a:cubicBezTo>
                  <a:cubicBezTo>
                    <a:pt x="107553" y="3650285"/>
                    <a:pt x="213148" y="3557467"/>
                    <a:pt x="236615" y="3529052"/>
                  </a:cubicBezTo>
                  <a:cubicBezTo>
                    <a:pt x="248347" y="3514846"/>
                    <a:pt x="263992" y="3459912"/>
                    <a:pt x="255191" y="3491167"/>
                  </a:cubicBezTo>
                  <a:cubicBezTo>
                    <a:pt x="250303" y="3509163"/>
                    <a:pt x="247370" y="3527158"/>
                    <a:pt x="246392" y="3545154"/>
                  </a:cubicBezTo>
                  <a:cubicBezTo>
                    <a:pt x="245414" y="3575462"/>
                    <a:pt x="242481" y="3611453"/>
                    <a:pt x="272791" y="3628501"/>
                  </a:cubicBezTo>
                  <a:cubicBezTo>
                    <a:pt x="324611" y="3656915"/>
                    <a:pt x="389143" y="3571673"/>
                    <a:pt x="428253" y="3505374"/>
                  </a:cubicBezTo>
                  <a:cubicBezTo>
                    <a:pt x="427275" y="3545154"/>
                    <a:pt x="431186" y="3590616"/>
                    <a:pt x="452696" y="3612400"/>
                  </a:cubicBezTo>
                  <a:cubicBezTo>
                    <a:pt x="410653" y="3721320"/>
                    <a:pt x="501584" y="3709007"/>
                    <a:pt x="577848" y="3664492"/>
                  </a:cubicBezTo>
                  <a:cubicBezTo>
                    <a:pt x="573937" y="3669227"/>
                    <a:pt x="571003" y="3673963"/>
                    <a:pt x="567092" y="3678699"/>
                  </a:cubicBezTo>
                  <a:cubicBezTo>
                    <a:pt x="585670" y="3659756"/>
                    <a:pt x="601313" y="3637972"/>
                    <a:pt x="617935" y="3619977"/>
                  </a:cubicBezTo>
                  <a:cubicBezTo>
                    <a:pt x="621846" y="3616188"/>
                    <a:pt x="629668" y="3616188"/>
                    <a:pt x="630646" y="3622818"/>
                  </a:cubicBezTo>
                  <a:cubicBezTo>
                    <a:pt x="638468" y="3673963"/>
                    <a:pt x="676600" y="3717531"/>
                    <a:pt x="724509" y="3740262"/>
                  </a:cubicBezTo>
                  <a:cubicBezTo>
                    <a:pt x="740153" y="3747839"/>
                    <a:pt x="760686" y="3753522"/>
                    <a:pt x="777308" y="3745945"/>
                  </a:cubicBezTo>
                  <a:cubicBezTo>
                    <a:pt x="802729" y="3734580"/>
                    <a:pt x="785130" y="3689117"/>
                    <a:pt x="779263" y="3672069"/>
                  </a:cubicBezTo>
                  <a:cubicBezTo>
                    <a:pt x="776330" y="3665439"/>
                    <a:pt x="786107" y="3658809"/>
                    <a:pt x="790996" y="3665439"/>
                  </a:cubicBezTo>
                  <a:cubicBezTo>
                    <a:pt x="828150" y="3713743"/>
                    <a:pt x="955257" y="3798037"/>
                    <a:pt x="966990" y="3688170"/>
                  </a:cubicBezTo>
                  <a:cubicBezTo>
                    <a:pt x="973835" y="3622818"/>
                    <a:pt x="944502" y="3555572"/>
                    <a:pt x="929836" y="3493062"/>
                  </a:cubicBezTo>
                  <a:cubicBezTo>
                    <a:pt x="928858" y="3487379"/>
                    <a:pt x="935702" y="3483590"/>
                    <a:pt x="940591" y="3486432"/>
                  </a:cubicBezTo>
                  <a:cubicBezTo>
                    <a:pt x="994367" y="3526211"/>
                    <a:pt x="1070631" y="3536630"/>
                    <a:pt x="1135162" y="3514846"/>
                  </a:cubicBezTo>
                  <a:cubicBezTo>
                    <a:pt x="1160584" y="3506322"/>
                    <a:pt x="1185027" y="3489273"/>
                    <a:pt x="1190893" y="3462754"/>
                  </a:cubicBezTo>
                  <a:cubicBezTo>
                    <a:pt x="1198716" y="3426763"/>
                    <a:pt x="1165473" y="3391719"/>
                    <a:pt x="1141029" y="3368988"/>
                  </a:cubicBezTo>
                  <a:cubicBezTo>
                    <a:pt x="1136140" y="3364252"/>
                    <a:pt x="1142984" y="3355728"/>
                    <a:pt x="1148850" y="3358569"/>
                  </a:cubicBezTo>
                  <a:cubicBezTo>
                    <a:pt x="1174272" y="3368041"/>
                    <a:pt x="1207516" y="3378459"/>
                    <a:pt x="1231959" y="3361411"/>
                  </a:cubicBezTo>
                  <a:cubicBezTo>
                    <a:pt x="1265202" y="3338680"/>
                    <a:pt x="1207516" y="3299847"/>
                    <a:pt x="1190893" y="3289429"/>
                  </a:cubicBezTo>
                  <a:cubicBezTo>
                    <a:pt x="1184049" y="3285640"/>
                    <a:pt x="1189916" y="3277116"/>
                    <a:pt x="1195782" y="3277116"/>
                  </a:cubicBezTo>
                  <a:cubicBezTo>
                    <a:pt x="1254447" y="3275222"/>
                    <a:pt x="1315067" y="3255332"/>
                    <a:pt x="1361999" y="3221236"/>
                  </a:cubicBezTo>
                  <a:cubicBezTo>
                    <a:pt x="1381554" y="3207029"/>
                    <a:pt x="1402087" y="3185245"/>
                    <a:pt x="1399154" y="3159672"/>
                  </a:cubicBezTo>
                  <a:cubicBezTo>
                    <a:pt x="1396220" y="3126523"/>
                    <a:pt x="1348310" y="3107580"/>
                    <a:pt x="1321912" y="3097162"/>
                  </a:cubicBezTo>
                  <a:cubicBezTo>
                    <a:pt x="1316045" y="3094320"/>
                    <a:pt x="1316045" y="3085796"/>
                    <a:pt x="1322890" y="3084849"/>
                  </a:cubicBezTo>
                  <a:cubicBezTo>
                    <a:pt x="1383509" y="3075378"/>
                    <a:pt x="1445108" y="3035598"/>
                    <a:pt x="1493017" y="3001502"/>
                  </a:cubicBezTo>
                  <a:cubicBezTo>
                    <a:pt x="1516483" y="2984453"/>
                    <a:pt x="1542882" y="2964564"/>
                    <a:pt x="1555593" y="2938991"/>
                  </a:cubicBezTo>
                  <a:cubicBezTo>
                    <a:pt x="1572214" y="2905842"/>
                    <a:pt x="1521372" y="2899212"/>
                    <a:pt x="1498883" y="2896370"/>
                  </a:cubicBezTo>
                  <a:cubicBezTo>
                    <a:pt x="1490084" y="2894476"/>
                    <a:pt x="1491061" y="2882164"/>
                    <a:pt x="1499861" y="2883111"/>
                  </a:cubicBezTo>
                  <a:cubicBezTo>
                    <a:pt x="1569281" y="2894476"/>
                    <a:pt x="1613279" y="2827230"/>
                    <a:pt x="1570259" y="2772297"/>
                  </a:cubicBezTo>
                  <a:cubicBezTo>
                    <a:pt x="1565370" y="2765667"/>
                    <a:pt x="1575147" y="2757143"/>
                    <a:pt x="1581014" y="2763773"/>
                  </a:cubicBezTo>
                  <a:cubicBezTo>
                    <a:pt x="1587858" y="2773244"/>
                    <a:pt x="1625990" y="2827230"/>
                    <a:pt x="1640657" y="2806393"/>
                  </a:cubicBezTo>
                  <a:cubicBezTo>
                    <a:pt x="1652389" y="2789345"/>
                    <a:pt x="1649456" y="2759037"/>
                    <a:pt x="1648478" y="2739147"/>
                  </a:cubicBezTo>
                  <a:cubicBezTo>
                    <a:pt x="1647501" y="2691791"/>
                    <a:pt x="1636746" y="2643487"/>
                    <a:pt x="1640657" y="2596131"/>
                  </a:cubicBezTo>
                  <a:cubicBezTo>
                    <a:pt x="1640657" y="2591395"/>
                    <a:pt x="1647501" y="2588553"/>
                    <a:pt x="1651412" y="2591395"/>
                  </a:cubicBezTo>
                  <a:cubicBezTo>
                    <a:pt x="1655322" y="2594236"/>
                    <a:pt x="1660211" y="2597078"/>
                    <a:pt x="1664122" y="2600866"/>
                  </a:cubicBezTo>
                  <a:cubicBezTo>
                    <a:pt x="1662166" y="2604655"/>
                    <a:pt x="1661189" y="2609390"/>
                    <a:pt x="1660211" y="2613179"/>
                  </a:cubicBezTo>
                  <a:cubicBezTo>
                    <a:pt x="1649456" y="2650117"/>
                    <a:pt x="1643590" y="2719257"/>
                    <a:pt x="1675855" y="2751460"/>
                  </a:cubicBezTo>
                  <a:cubicBezTo>
                    <a:pt x="1713987" y="2790292"/>
                    <a:pt x="1776563" y="2721152"/>
                    <a:pt x="1825450" y="2649170"/>
                  </a:cubicBezTo>
                  <a:cubicBezTo>
                    <a:pt x="1786340" y="2772297"/>
                    <a:pt x="1761897" y="2915313"/>
                    <a:pt x="1851849" y="3008132"/>
                  </a:cubicBezTo>
                  <a:cubicBezTo>
                    <a:pt x="1913447" y="3070642"/>
                    <a:pt x="1994600" y="2890688"/>
                    <a:pt x="2043487" y="2773244"/>
                  </a:cubicBezTo>
                  <a:cubicBezTo>
                    <a:pt x="2037621" y="2837648"/>
                    <a:pt x="2030777" y="2901106"/>
                    <a:pt x="2032732" y="2966458"/>
                  </a:cubicBezTo>
                  <a:cubicBezTo>
                    <a:pt x="2034688" y="3010973"/>
                    <a:pt x="2032732" y="3072536"/>
                    <a:pt x="2073798" y="3099056"/>
                  </a:cubicBezTo>
                  <a:cubicBezTo>
                    <a:pt x="2121707" y="3131259"/>
                    <a:pt x="2158861" y="3047911"/>
                    <a:pt x="2183305" y="2982559"/>
                  </a:cubicBezTo>
                  <a:cubicBezTo>
                    <a:pt x="2180372" y="3030863"/>
                    <a:pt x="2185261" y="3084849"/>
                    <a:pt x="2219481" y="3090532"/>
                  </a:cubicBezTo>
                  <a:cubicBezTo>
                    <a:pt x="2249791" y="3096215"/>
                    <a:pt x="2273257" y="3074431"/>
                    <a:pt x="2291834" y="3039387"/>
                  </a:cubicBezTo>
                  <a:cubicBezTo>
                    <a:pt x="2290856" y="3043176"/>
                    <a:pt x="2290856" y="3047911"/>
                    <a:pt x="2290856" y="3052647"/>
                  </a:cubicBezTo>
                  <a:cubicBezTo>
                    <a:pt x="2288901" y="3095268"/>
                    <a:pt x="2309434" y="3117052"/>
                    <a:pt x="2338766" y="3125576"/>
                  </a:cubicBezTo>
                  <a:cubicBezTo>
                    <a:pt x="2342678" y="3135047"/>
                    <a:pt x="2347566" y="3144518"/>
                    <a:pt x="2351477" y="3153043"/>
                  </a:cubicBezTo>
                  <a:cubicBezTo>
                    <a:pt x="2347566" y="3159672"/>
                    <a:pt x="2344633" y="3166302"/>
                    <a:pt x="2347566" y="3173879"/>
                  </a:cubicBezTo>
                  <a:cubicBezTo>
                    <a:pt x="2351477" y="3188086"/>
                    <a:pt x="2362232" y="3194716"/>
                    <a:pt x="2376898" y="3196610"/>
                  </a:cubicBezTo>
                  <a:cubicBezTo>
                    <a:pt x="2378854" y="3199452"/>
                    <a:pt x="2379832" y="3201346"/>
                    <a:pt x="2381787" y="3204187"/>
                  </a:cubicBezTo>
                  <a:cubicBezTo>
                    <a:pt x="2373965" y="3222183"/>
                    <a:pt x="2379832" y="3233548"/>
                    <a:pt x="2402319" y="3230707"/>
                  </a:cubicBezTo>
                  <a:cubicBezTo>
                    <a:pt x="2403297" y="3231654"/>
                    <a:pt x="2404275" y="3232601"/>
                    <a:pt x="2404275" y="3233548"/>
                  </a:cubicBezTo>
                  <a:cubicBezTo>
                    <a:pt x="2394498" y="3242072"/>
                    <a:pt x="2383743" y="3250597"/>
                    <a:pt x="2374943" y="3258174"/>
                  </a:cubicBezTo>
                  <a:cubicBezTo>
                    <a:pt x="2355388" y="3273328"/>
                    <a:pt x="2343655" y="3291323"/>
                    <a:pt x="2337789" y="3313107"/>
                  </a:cubicBezTo>
                  <a:cubicBezTo>
                    <a:pt x="2326055" y="3351939"/>
                    <a:pt x="2369076" y="3345310"/>
                    <a:pt x="2407208" y="3332997"/>
                  </a:cubicBezTo>
                  <a:cubicBezTo>
                    <a:pt x="2385698" y="3350992"/>
                    <a:pt x="2372987" y="3371829"/>
                    <a:pt x="2403297" y="3385089"/>
                  </a:cubicBezTo>
                  <a:cubicBezTo>
                    <a:pt x="2427741" y="3396455"/>
                    <a:pt x="2477606" y="3376565"/>
                    <a:pt x="2500094" y="3366146"/>
                  </a:cubicBezTo>
                  <a:cubicBezTo>
                    <a:pt x="2504983" y="3364252"/>
                    <a:pt x="2508894" y="3362358"/>
                    <a:pt x="2512805" y="3359517"/>
                  </a:cubicBezTo>
                  <a:cubicBezTo>
                    <a:pt x="2504983" y="3369935"/>
                    <a:pt x="2497161" y="3381301"/>
                    <a:pt x="2488361" y="3391719"/>
                  </a:cubicBezTo>
                  <a:cubicBezTo>
                    <a:pt x="2467829" y="3416344"/>
                    <a:pt x="2457074" y="3484538"/>
                    <a:pt x="2511827" y="3463701"/>
                  </a:cubicBezTo>
                  <a:cubicBezTo>
                    <a:pt x="2515738" y="3461806"/>
                    <a:pt x="2520627" y="3459912"/>
                    <a:pt x="2524537" y="3457071"/>
                  </a:cubicBezTo>
                  <a:cubicBezTo>
                    <a:pt x="2526493" y="3492114"/>
                    <a:pt x="2539204" y="3530000"/>
                    <a:pt x="2564625" y="3543259"/>
                  </a:cubicBezTo>
                  <a:cubicBezTo>
                    <a:pt x="2591024" y="3556519"/>
                    <a:pt x="2604713" y="3540418"/>
                    <a:pt x="2612535" y="3516740"/>
                  </a:cubicBezTo>
                  <a:cubicBezTo>
                    <a:pt x="2616446" y="3525264"/>
                    <a:pt x="2623290" y="3530947"/>
                    <a:pt x="2633067" y="3530947"/>
                  </a:cubicBezTo>
                  <a:cubicBezTo>
                    <a:pt x="2652622" y="3530947"/>
                    <a:pt x="2666311" y="3521476"/>
                    <a:pt x="2681954" y="3510110"/>
                  </a:cubicBezTo>
                  <a:cubicBezTo>
                    <a:pt x="2684888" y="3508216"/>
                    <a:pt x="2688799" y="3503480"/>
                    <a:pt x="2690754" y="3500639"/>
                  </a:cubicBezTo>
                  <a:cubicBezTo>
                    <a:pt x="2689777" y="3502533"/>
                    <a:pt x="2687821" y="3504427"/>
                    <a:pt x="2685865" y="3508216"/>
                  </a:cubicBezTo>
                  <a:cubicBezTo>
                    <a:pt x="2680977" y="3515793"/>
                    <a:pt x="2676088" y="3523370"/>
                    <a:pt x="2672177" y="3530947"/>
                  </a:cubicBezTo>
                  <a:cubicBezTo>
                    <a:pt x="2636978" y="3598193"/>
                    <a:pt x="2706398" y="3569779"/>
                    <a:pt x="2760174" y="3538524"/>
                  </a:cubicBezTo>
                  <a:cubicBezTo>
                    <a:pt x="2731820" y="3568832"/>
                    <a:pt x="2710309" y="3602929"/>
                    <a:pt x="2722042" y="3640814"/>
                  </a:cubicBezTo>
                  <a:cubicBezTo>
                    <a:pt x="2736709" y="3687223"/>
                    <a:pt x="2803195" y="3628501"/>
                    <a:pt x="2817861" y="3610506"/>
                  </a:cubicBezTo>
                  <a:cubicBezTo>
                    <a:pt x="2825683" y="3601981"/>
                    <a:pt x="2834483" y="3565991"/>
                    <a:pt x="2829594" y="3586827"/>
                  </a:cubicBezTo>
                  <a:cubicBezTo>
                    <a:pt x="2826661" y="3598193"/>
                    <a:pt x="2824706" y="3609559"/>
                    <a:pt x="2823728" y="3620924"/>
                  </a:cubicBezTo>
                  <a:cubicBezTo>
                    <a:pt x="2822750" y="3639867"/>
                    <a:pt x="2821772" y="3662598"/>
                    <a:pt x="2840349" y="3673016"/>
                  </a:cubicBezTo>
                  <a:cubicBezTo>
                    <a:pt x="2872615" y="3691012"/>
                    <a:pt x="2913680" y="3637025"/>
                    <a:pt x="2939102" y="3594405"/>
                  </a:cubicBezTo>
                  <a:cubicBezTo>
                    <a:pt x="2938124" y="3619977"/>
                    <a:pt x="2941057" y="3648390"/>
                    <a:pt x="2954745" y="3662598"/>
                  </a:cubicBezTo>
                  <a:cubicBezTo>
                    <a:pt x="2928347" y="3731738"/>
                    <a:pt x="2986033" y="3723214"/>
                    <a:pt x="3033943" y="3695747"/>
                  </a:cubicBezTo>
                  <a:cubicBezTo>
                    <a:pt x="3031987" y="3698589"/>
                    <a:pt x="3030032" y="3701430"/>
                    <a:pt x="3027099" y="3704271"/>
                  </a:cubicBezTo>
                  <a:cubicBezTo>
                    <a:pt x="3038831" y="3691959"/>
                    <a:pt x="3048609" y="3678699"/>
                    <a:pt x="3059364" y="3667333"/>
                  </a:cubicBezTo>
                  <a:cubicBezTo>
                    <a:pt x="3061320" y="3664492"/>
                    <a:pt x="3066208" y="3665439"/>
                    <a:pt x="3067186" y="3669227"/>
                  </a:cubicBezTo>
                  <a:cubicBezTo>
                    <a:pt x="3072075" y="3701430"/>
                    <a:pt x="3096519" y="3728897"/>
                    <a:pt x="3126829" y="3744051"/>
                  </a:cubicBezTo>
                  <a:cubicBezTo>
                    <a:pt x="3136606" y="3748787"/>
                    <a:pt x="3149317" y="3752575"/>
                    <a:pt x="3160072" y="3747839"/>
                  </a:cubicBezTo>
                  <a:cubicBezTo>
                    <a:pt x="3176694" y="3740262"/>
                    <a:pt x="3164961" y="3711849"/>
                    <a:pt x="3161050" y="3701430"/>
                  </a:cubicBezTo>
                  <a:cubicBezTo>
                    <a:pt x="3159094" y="3696694"/>
                    <a:pt x="3164961" y="3692906"/>
                    <a:pt x="3167894" y="3696694"/>
                  </a:cubicBezTo>
                  <a:cubicBezTo>
                    <a:pt x="3191360" y="3727002"/>
                    <a:pt x="3271535" y="3780989"/>
                    <a:pt x="3279357" y="3710901"/>
                  </a:cubicBezTo>
                  <a:cubicBezTo>
                    <a:pt x="3284246" y="3669227"/>
                    <a:pt x="3265668" y="3626607"/>
                    <a:pt x="3255891" y="3587775"/>
                  </a:cubicBezTo>
                  <a:cubicBezTo>
                    <a:pt x="3254913" y="3583986"/>
                    <a:pt x="3259802" y="3582092"/>
                    <a:pt x="3262735" y="3583986"/>
                  </a:cubicBezTo>
                  <a:cubicBezTo>
                    <a:pt x="3296956" y="3608611"/>
                    <a:pt x="3344866" y="3616188"/>
                    <a:pt x="3385931" y="3601981"/>
                  </a:cubicBezTo>
                  <a:cubicBezTo>
                    <a:pt x="3401575" y="3596299"/>
                    <a:pt x="3417219" y="3585880"/>
                    <a:pt x="3421129" y="3568832"/>
                  </a:cubicBezTo>
                  <a:cubicBezTo>
                    <a:pt x="3426018" y="3546101"/>
                    <a:pt x="3404508" y="3523370"/>
                    <a:pt x="3389842" y="3509163"/>
                  </a:cubicBezTo>
                  <a:cubicBezTo>
                    <a:pt x="3386909" y="3506322"/>
                    <a:pt x="3390819" y="3501586"/>
                    <a:pt x="3394730" y="3502533"/>
                  </a:cubicBezTo>
                  <a:cubicBezTo>
                    <a:pt x="3410374" y="3508216"/>
                    <a:pt x="3431885" y="3514846"/>
                    <a:pt x="3447529" y="3504427"/>
                  </a:cubicBezTo>
                  <a:cubicBezTo>
                    <a:pt x="3468062" y="3490220"/>
                    <a:pt x="3431885" y="3465595"/>
                    <a:pt x="3422108" y="3458965"/>
                  </a:cubicBezTo>
                  <a:cubicBezTo>
                    <a:pt x="3418196" y="3456123"/>
                    <a:pt x="3421129" y="3451388"/>
                    <a:pt x="3425041" y="3451388"/>
                  </a:cubicBezTo>
                  <a:cubicBezTo>
                    <a:pt x="3462194" y="3450441"/>
                    <a:pt x="3500328" y="3438128"/>
                    <a:pt x="3529659" y="3415397"/>
                  </a:cubicBezTo>
                  <a:cubicBezTo>
                    <a:pt x="3542370" y="3405926"/>
                    <a:pt x="3555081" y="3392666"/>
                    <a:pt x="3553125" y="3376565"/>
                  </a:cubicBezTo>
                  <a:cubicBezTo>
                    <a:pt x="3551170" y="3355728"/>
                    <a:pt x="3520860" y="3343415"/>
                    <a:pt x="3504238" y="3337732"/>
                  </a:cubicBezTo>
                  <a:cubicBezTo>
                    <a:pt x="3500328" y="3335838"/>
                    <a:pt x="3500328" y="3330156"/>
                    <a:pt x="3505215" y="3329209"/>
                  </a:cubicBezTo>
                  <a:cubicBezTo>
                    <a:pt x="3543347" y="3323526"/>
                    <a:pt x="3582458" y="3297953"/>
                    <a:pt x="3612768" y="3276169"/>
                  </a:cubicBezTo>
                  <a:cubicBezTo>
                    <a:pt x="3627434" y="3265751"/>
                    <a:pt x="3644055" y="3252491"/>
                    <a:pt x="3652856" y="3236390"/>
                  </a:cubicBezTo>
                  <a:cubicBezTo>
                    <a:pt x="3662632" y="3215553"/>
                    <a:pt x="3631345" y="3210817"/>
                    <a:pt x="3616678" y="3209870"/>
                  </a:cubicBezTo>
                  <a:cubicBezTo>
                    <a:pt x="3610812" y="3208923"/>
                    <a:pt x="3611791" y="3200399"/>
                    <a:pt x="3617657" y="3201346"/>
                  </a:cubicBezTo>
                  <a:cubicBezTo>
                    <a:pt x="3661655" y="3208923"/>
                    <a:pt x="3689032" y="3165355"/>
                    <a:pt x="3662632" y="3131259"/>
                  </a:cubicBezTo>
                  <a:cubicBezTo>
                    <a:pt x="3659699" y="3127470"/>
                    <a:pt x="3665565" y="3121787"/>
                    <a:pt x="3669477" y="3125576"/>
                  </a:cubicBezTo>
                  <a:cubicBezTo>
                    <a:pt x="3674366" y="3131259"/>
                    <a:pt x="3697831" y="3165355"/>
                    <a:pt x="3706631" y="3152095"/>
                  </a:cubicBezTo>
                  <a:cubicBezTo>
                    <a:pt x="3714453" y="3141677"/>
                    <a:pt x="3712498" y="3121787"/>
                    <a:pt x="3711520" y="3109474"/>
                  </a:cubicBezTo>
                  <a:cubicBezTo>
                    <a:pt x="3710542" y="3079166"/>
                    <a:pt x="3703697" y="3048858"/>
                    <a:pt x="3706631" y="3018550"/>
                  </a:cubicBezTo>
                  <a:cubicBezTo>
                    <a:pt x="3706631" y="3015709"/>
                    <a:pt x="3710542" y="3013814"/>
                    <a:pt x="3713476" y="3015709"/>
                  </a:cubicBezTo>
                  <a:cubicBezTo>
                    <a:pt x="3729120" y="3026127"/>
                    <a:pt x="3742808" y="3039387"/>
                    <a:pt x="3759430" y="3047911"/>
                  </a:cubicBezTo>
                  <a:cubicBezTo>
                    <a:pt x="3786806" y="3061171"/>
                    <a:pt x="3799518" y="3034651"/>
                    <a:pt x="3794629" y="3012867"/>
                  </a:cubicBezTo>
                  <a:cubicBezTo>
                    <a:pt x="3786806" y="2983506"/>
                    <a:pt x="3761386" y="2951304"/>
                    <a:pt x="3737919" y="2932361"/>
                  </a:cubicBezTo>
                  <a:cubicBezTo>
                    <a:pt x="3733030" y="2929520"/>
                    <a:pt x="3737919" y="2922890"/>
                    <a:pt x="3742808" y="2925731"/>
                  </a:cubicBezTo>
                  <a:cubicBezTo>
                    <a:pt x="3758452" y="2936150"/>
                    <a:pt x="3778984" y="2941833"/>
                    <a:pt x="3795606" y="2930467"/>
                  </a:cubicBezTo>
                  <a:cubicBezTo>
                    <a:pt x="3810273" y="2920049"/>
                    <a:pt x="3807340" y="2898265"/>
                    <a:pt x="3801472" y="2884058"/>
                  </a:cubicBezTo>
                  <a:cubicBezTo>
                    <a:pt x="3791695" y="2859432"/>
                    <a:pt x="3765296" y="2842384"/>
                    <a:pt x="3743785" y="2828177"/>
                  </a:cubicBezTo>
                  <a:cubicBezTo>
                    <a:pt x="3702720" y="2801657"/>
                    <a:pt x="3656766" y="2785556"/>
                    <a:pt x="3613745" y="2760931"/>
                  </a:cubicBezTo>
                  <a:cubicBezTo>
                    <a:pt x="3611791" y="2757143"/>
                    <a:pt x="3610812" y="2753354"/>
                    <a:pt x="3608856" y="2749565"/>
                  </a:cubicBezTo>
                  <a:cubicBezTo>
                    <a:pt x="3609835" y="2749565"/>
                    <a:pt x="3609835" y="2749565"/>
                    <a:pt x="3610812" y="2749565"/>
                  </a:cubicBezTo>
                  <a:cubicBezTo>
                    <a:pt x="3629389" y="2757143"/>
                    <a:pt x="3650900" y="2758090"/>
                    <a:pt x="3671433" y="2755248"/>
                  </a:cubicBezTo>
                  <a:cubicBezTo>
                    <a:pt x="3695877" y="2751460"/>
                    <a:pt x="3722275" y="2731570"/>
                    <a:pt x="3702720" y="2706945"/>
                  </a:cubicBezTo>
                  <a:cubicBezTo>
                    <a:pt x="3693921" y="2696526"/>
                    <a:pt x="3681210" y="2689897"/>
                    <a:pt x="3666544" y="2685161"/>
                  </a:cubicBezTo>
                  <a:cubicBezTo>
                    <a:pt x="3671433" y="2682319"/>
                    <a:pt x="3675344" y="2679478"/>
                    <a:pt x="3680233" y="2674742"/>
                  </a:cubicBezTo>
                  <a:cubicBezTo>
                    <a:pt x="3700764" y="2652958"/>
                    <a:pt x="3690009" y="2620756"/>
                    <a:pt x="3668499" y="2588553"/>
                  </a:cubicBezTo>
                  <a:cubicBezTo>
                    <a:pt x="3682187" y="2570558"/>
                    <a:pt x="3692942" y="2550669"/>
                    <a:pt x="3698810" y="2530779"/>
                  </a:cubicBezTo>
                  <a:cubicBezTo>
                    <a:pt x="3701743" y="2521307"/>
                    <a:pt x="3701743" y="2510889"/>
                    <a:pt x="3697831" y="2501418"/>
                  </a:cubicBezTo>
                  <a:cubicBezTo>
                    <a:pt x="3698810" y="2501418"/>
                    <a:pt x="3699787" y="2500471"/>
                    <a:pt x="3699787" y="2500471"/>
                  </a:cubicBezTo>
                  <a:cubicBezTo>
                    <a:pt x="3801472" y="2562034"/>
                    <a:pt x="3807340" y="2473004"/>
                    <a:pt x="3778007" y="2392498"/>
                  </a:cubicBezTo>
                  <a:cubicBezTo>
                    <a:pt x="3781917" y="2396286"/>
                    <a:pt x="3785829" y="2401022"/>
                    <a:pt x="3789740" y="2404811"/>
                  </a:cubicBezTo>
                  <a:cubicBezTo>
                    <a:pt x="3774095" y="2383974"/>
                    <a:pt x="3755518" y="2364084"/>
                    <a:pt x="3740852" y="2344194"/>
                  </a:cubicBezTo>
                  <a:cubicBezTo>
                    <a:pt x="3737919" y="2340406"/>
                    <a:pt x="3739875" y="2332829"/>
                    <a:pt x="3745741" y="2332829"/>
                  </a:cubicBezTo>
                  <a:cubicBezTo>
                    <a:pt x="3799518" y="2335670"/>
                    <a:pt x="3851338" y="2308203"/>
                    <a:pt x="3883604" y="2267477"/>
                  </a:cubicBezTo>
                  <a:cubicBezTo>
                    <a:pt x="3894359" y="2254217"/>
                    <a:pt x="3904135" y="2236222"/>
                    <a:pt x="3900225" y="2219173"/>
                  </a:cubicBezTo>
                  <a:cubicBezTo>
                    <a:pt x="3888491" y="2196442"/>
                    <a:pt x="3838627" y="2204019"/>
                    <a:pt x="3821028" y="2206861"/>
                  </a:cubicBezTo>
                  <a:close/>
                </a:path>
              </a:pathLst>
            </a:custGeom>
            <a:solidFill>
              <a:srgbClr val="3E7C3B">
                <a:alpha val="50000"/>
              </a:srgbClr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297" name="Graphic 25">
              <a:extLst>
                <a:ext uri="{FF2B5EF4-FFF2-40B4-BE49-F238E27FC236}">
                  <a16:creationId xmlns:a16="http://schemas.microsoft.com/office/drawing/2014/main" id="{ABC15CE3-ABF8-CFEE-8015-456510EBA355}"/>
                </a:ext>
              </a:extLst>
            </p:cNvPr>
            <p:cNvGrpSpPr/>
            <p:nvPr/>
          </p:nvGrpSpPr>
          <p:grpSpPr>
            <a:xfrm>
              <a:off x="8695331" y="-1009263"/>
              <a:ext cx="1540123" cy="2121506"/>
              <a:chOff x="8695331" y="-1009263"/>
              <a:chExt cx="1540123" cy="2121506"/>
            </a:xfrm>
            <a:solidFill>
              <a:srgbClr val="9DB33B">
                <a:alpha val="80000"/>
              </a:srgbClr>
            </a:solidFill>
          </p:grpSpPr>
          <p:sp>
            <p:nvSpPr>
              <p:cNvPr id="298" name="Freeform: Shape 149">
                <a:extLst>
                  <a:ext uri="{FF2B5EF4-FFF2-40B4-BE49-F238E27FC236}">
                    <a16:creationId xmlns:a16="http://schemas.microsoft.com/office/drawing/2014/main" id="{3B1FA031-5E39-74D5-AF59-C860EB5EDD74}"/>
                  </a:ext>
                </a:extLst>
              </p:cNvPr>
              <p:cNvSpPr/>
              <p:nvPr/>
            </p:nvSpPr>
            <p:spPr>
              <a:xfrm>
                <a:off x="8695331" y="627247"/>
                <a:ext cx="430926" cy="484995"/>
              </a:xfrm>
              <a:custGeom>
                <a:avLst/>
                <a:gdLst>
                  <a:gd name="connsiteX0" fmla="*/ 428970 w 430926"/>
                  <a:gd name="connsiteY0" fmla="*/ 128402 h 484995"/>
                  <a:gd name="connsiteX1" fmla="*/ 427015 w 430926"/>
                  <a:gd name="connsiteY1" fmla="*/ 121772 h 484995"/>
                  <a:gd name="connsiteX2" fmla="*/ 388883 w 430926"/>
                  <a:gd name="connsiteY2" fmla="*/ 77257 h 484995"/>
                  <a:gd name="connsiteX3" fmla="*/ 298930 w 430926"/>
                  <a:gd name="connsiteY3" fmla="*/ 14746 h 484995"/>
                  <a:gd name="connsiteX4" fmla="*/ 202134 w 430926"/>
                  <a:gd name="connsiteY4" fmla="*/ 19482 h 484995"/>
                  <a:gd name="connsiteX5" fmla="*/ 199200 w 430926"/>
                  <a:gd name="connsiteY5" fmla="*/ 148291 h 484995"/>
                  <a:gd name="connsiteX6" fmla="*/ 176712 w 430926"/>
                  <a:gd name="connsiteY6" fmla="*/ 156815 h 484995"/>
                  <a:gd name="connsiteX7" fmla="*/ 158135 w 430926"/>
                  <a:gd name="connsiteY7" fmla="*/ 186177 h 484995"/>
                  <a:gd name="connsiteX8" fmla="*/ 180623 w 430926"/>
                  <a:gd name="connsiteY8" fmla="*/ 230692 h 484995"/>
                  <a:gd name="connsiteX9" fmla="*/ 27117 w 430926"/>
                  <a:gd name="connsiteY9" fmla="*/ 289414 h 484995"/>
                  <a:gd name="connsiteX10" fmla="*/ 50583 w 430926"/>
                  <a:gd name="connsiteY10" fmla="*/ 394545 h 484995"/>
                  <a:gd name="connsiteX11" fmla="*/ 218755 w 430926"/>
                  <a:gd name="connsiteY11" fmla="*/ 422959 h 484995"/>
                  <a:gd name="connsiteX12" fmla="*/ 206045 w 430926"/>
                  <a:gd name="connsiteY12" fmla="*/ 448531 h 484995"/>
                  <a:gd name="connsiteX13" fmla="*/ 315552 w 430926"/>
                  <a:gd name="connsiteY13" fmla="*/ 467474 h 484995"/>
                  <a:gd name="connsiteX14" fmla="*/ 258843 w 430926"/>
                  <a:gd name="connsiteY14" fmla="*/ 466527 h 484995"/>
                  <a:gd name="connsiteX15" fmla="*/ 240265 w 430926"/>
                  <a:gd name="connsiteY15" fmla="*/ 428642 h 484995"/>
                  <a:gd name="connsiteX16" fmla="*/ 272531 w 430926"/>
                  <a:gd name="connsiteY16" fmla="*/ 394545 h 484995"/>
                  <a:gd name="connsiteX17" fmla="*/ 152268 w 430926"/>
                  <a:gd name="connsiteY17" fmla="*/ 398333 h 484995"/>
                  <a:gd name="connsiteX18" fmla="*/ 22229 w 430926"/>
                  <a:gd name="connsiteY18" fmla="*/ 330140 h 484995"/>
                  <a:gd name="connsiteX19" fmla="*/ 140536 w 430926"/>
                  <a:gd name="connsiteY19" fmla="*/ 249634 h 484995"/>
                  <a:gd name="connsiteX20" fmla="*/ 234399 w 430926"/>
                  <a:gd name="connsiteY20" fmla="*/ 248687 h 484995"/>
                  <a:gd name="connsiteX21" fmla="*/ 199200 w 430926"/>
                  <a:gd name="connsiteY21" fmla="*/ 197542 h 484995"/>
                  <a:gd name="connsiteX22" fmla="*/ 215822 w 430926"/>
                  <a:gd name="connsiteY22" fmla="*/ 161551 h 484995"/>
                  <a:gd name="connsiteX23" fmla="*/ 251999 w 430926"/>
                  <a:gd name="connsiteY23" fmla="*/ 166287 h 484995"/>
                  <a:gd name="connsiteX24" fmla="*/ 233421 w 430926"/>
                  <a:gd name="connsiteY24" fmla="*/ 131243 h 484995"/>
                  <a:gd name="connsiteX25" fmla="*/ 232443 w 430926"/>
                  <a:gd name="connsiteY25" fmla="*/ 32742 h 484995"/>
                  <a:gd name="connsiteX26" fmla="*/ 329241 w 430926"/>
                  <a:gd name="connsiteY26" fmla="*/ 52631 h 484995"/>
                  <a:gd name="connsiteX27" fmla="*/ 430926 w 430926"/>
                  <a:gd name="connsiteY27" fmla="*/ 130296 h 484995"/>
                  <a:gd name="connsiteX28" fmla="*/ 428970 w 430926"/>
                  <a:gd name="connsiteY28" fmla="*/ 128402 h 484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0926" h="484995">
                    <a:moveTo>
                      <a:pt x="428970" y="128402"/>
                    </a:moveTo>
                    <a:cubicBezTo>
                      <a:pt x="427992" y="126507"/>
                      <a:pt x="427015" y="124613"/>
                      <a:pt x="427015" y="121772"/>
                    </a:cubicBezTo>
                    <a:cubicBezTo>
                      <a:pt x="412349" y="104723"/>
                      <a:pt x="396705" y="83886"/>
                      <a:pt x="388883" y="77257"/>
                    </a:cubicBezTo>
                    <a:cubicBezTo>
                      <a:pt x="362484" y="51684"/>
                      <a:pt x="332174" y="30847"/>
                      <a:pt x="298930" y="14746"/>
                    </a:cubicBezTo>
                    <a:cubicBezTo>
                      <a:pt x="267642" y="-408"/>
                      <a:pt x="226577" y="-10826"/>
                      <a:pt x="202134" y="19482"/>
                    </a:cubicBezTo>
                    <a:cubicBezTo>
                      <a:pt x="171824" y="55473"/>
                      <a:pt x="180623" y="103776"/>
                      <a:pt x="199200" y="148291"/>
                    </a:cubicBezTo>
                    <a:cubicBezTo>
                      <a:pt x="192356" y="149239"/>
                      <a:pt x="184534" y="152080"/>
                      <a:pt x="176712" y="156815"/>
                    </a:cubicBezTo>
                    <a:cubicBezTo>
                      <a:pt x="167913" y="162498"/>
                      <a:pt x="157157" y="175758"/>
                      <a:pt x="158135" y="186177"/>
                    </a:cubicBezTo>
                    <a:cubicBezTo>
                      <a:pt x="159112" y="201331"/>
                      <a:pt x="167913" y="216485"/>
                      <a:pt x="180623" y="230692"/>
                    </a:cubicBezTo>
                    <a:cubicBezTo>
                      <a:pt x="124892" y="229744"/>
                      <a:pt x="71116" y="248687"/>
                      <a:pt x="27117" y="289414"/>
                    </a:cubicBezTo>
                    <a:cubicBezTo>
                      <a:pt x="-16881" y="331087"/>
                      <a:pt x="-6126" y="368972"/>
                      <a:pt x="50583" y="394545"/>
                    </a:cubicBezTo>
                    <a:cubicBezTo>
                      <a:pt x="81871" y="407805"/>
                      <a:pt x="156179" y="424853"/>
                      <a:pt x="218755" y="422959"/>
                    </a:cubicBezTo>
                    <a:cubicBezTo>
                      <a:pt x="212889" y="431483"/>
                      <a:pt x="208978" y="440007"/>
                      <a:pt x="206045" y="448531"/>
                    </a:cubicBezTo>
                    <a:cubicBezTo>
                      <a:pt x="192356" y="503465"/>
                      <a:pt x="277420" y="484522"/>
                      <a:pt x="315552" y="467474"/>
                    </a:cubicBezTo>
                    <a:cubicBezTo>
                      <a:pt x="295997" y="471262"/>
                      <a:pt x="275464" y="473156"/>
                      <a:pt x="258843" y="466527"/>
                    </a:cubicBezTo>
                    <a:cubicBezTo>
                      <a:pt x="241243" y="459897"/>
                      <a:pt x="234399" y="446637"/>
                      <a:pt x="240265" y="428642"/>
                    </a:cubicBezTo>
                    <a:cubicBezTo>
                      <a:pt x="245155" y="413488"/>
                      <a:pt x="257865" y="402122"/>
                      <a:pt x="272531" y="394545"/>
                    </a:cubicBezTo>
                    <a:cubicBezTo>
                      <a:pt x="232443" y="399280"/>
                      <a:pt x="192356" y="401175"/>
                      <a:pt x="152268" y="398333"/>
                    </a:cubicBezTo>
                    <a:cubicBezTo>
                      <a:pt x="104359" y="394545"/>
                      <a:pt x="25162" y="391703"/>
                      <a:pt x="22229" y="330140"/>
                    </a:cubicBezTo>
                    <a:cubicBezTo>
                      <a:pt x="20273" y="282784"/>
                      <a:pt x="104359" y="256264"/>
                      <a:pt x="140536" y="249634"/>
                    </a:cubicBezTo>
                    <a:cubicBezTo>
                      <a:pt x="168891" y="244898"/>
                      <a:pt x="204089" y="241110"/>
                      <a:pt x="234399" y="248687"/>
                    </a:cubicBezTo>
                    <a:cubicBezTo>
                      <a:pt x="219733" y="232586"/>
                      <a:pt x="206045" y="215538"/>
                      <a:pt x="199200" y="197542"/>
                    </a:cubicBezTo>
                    <a:cubicBezTo>
                      <a:pt x="192356" y="182388"/>
                      <a:pt x="196267" y="164393"/>
                      <a:pt x="215822" y="161551"/>
                    </a:cubicBezTo>
                    <a:cubicBezTo>
                      <a:pt x="228532" y="159657"/>
                      <a:pt x="241243" y="161551"/>
                      <a:pt x="251999" y="166287"/>
                    </a:cubicBezTo>
                    <a:cubicBezTo>
                      <a:pt x="245155" y="154921"/>
                      <a:pt x="239288" y="143556"/>
                      <a:pt x="233421" y="131243"/>
                    </a:cubicBezTo>
                    <a:cubicBezTo>
                      <a:pt x="221688" y="104723"/>
                      <a:pt x="202134" y="54526"/>
                      <a:pt x="232443" y="32742"/>
                    </a:cubicBezTo>
                    <a:cubicBezTo>
                      <a:pt x="262754" y="10010"/>
                      <a:pt x="301863" y="35583"/>
                      <a:pt x="329241" y="52631"/>
                    </a:cubicBezTo>
                    <a:cubicBezTo>
                      <a:pt x="365417" y="75362"/>
                      <a:pt x="399638" y="100935"/>
                      <a:pt x="430926" y="130296"/>
                    </a:cubicBezTo>
                    <a:cubicBezTo>
                      <a:pt x="429948" y="131243"/>
                      <a:pt x="429948" y="130296"/>
                      <a:pt x="428970" y="128402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9" name="Freeform: Shape 150">
                <a:extLst>
                  <a:ext uri="{FF2B5EF4-FFF2-40B4-BE49-F238E27FC236}">
                    <a16:creationId xmlns:a16="http://schemas.microsoft.com/office/drawing/2014/main" id="{2E37AC4F-AE76-6029-A4C4-BD1370BDDEEB}"/>
                  </a:ext>
                </a:extLst>
              </p:cNvPr>
              <p:cNvSpPr/>
              <p:nvPr/>
            </p:nvSpPr>
            <p:spPr>
              <a:xfrm>
                <a:off x="9421635" y="-560541"/>
                <a:ext cx="497328" cy="544280"/>
              </a:xfrm>
              <a:custGeom>
                <a:avLst/>
                <a:gdLst>
                  <a:gd name="connsiteX0" fmla="*/ 356778 w 497328"/>
                  <a:gd name="connsiteY0" fmla="*/ 91553 h 544280"/>
                  <a:gd name="connsiteX1" fmla="*/ 370466 w 497328"/>
                  <a:gd name="connsiteY1" fmla="*/ 65980 h 544280"/>
                  <a:gd name="connsiteX2" fmla="*/ 397843 w 497328"/>
                  <a:gd name="connsiteY2" fmla="*/ 34725 h 544280"/>
                  <a:gd name="connsiteX3" fmla="*/ 474107 w 497328"/>
                  <a:gd name="connsiteY3" fmla="*/ 46091 h 544280"/>
                  <a:gd name="connsiteX4" fmla="*/ 496595 w 497328"/>
                  <a:gd name="connsiteY4" fmla="*/ 97236 h 544280"/>
                  <a:gd name="connsiteX5" fmla="*/ 496595 w 497328"/>
                  <a:gd name="connsiteY5" fmla="*/ 90606 h 544280"/>
                  <a:gd name="connsiteX6" fmla="*/ 382198 w 497328"/>
                  <a:gd name="connsiteY6" fmla="*/ 27148 h 544280"/>
                  <a:gd name="connsiteX7" fmla="*/ 334289 w 497328"/>
                  <a:gd name="connsiteY7" fmla="*/ 175847 h 544280"/>
                  <a:gd name="connsiteX8" fmla="*/ 214027 w 497328"/>
                  <a:gd name="connsiteY8" fmla="*/ 114284 h 544280"/>
                  <a:gd name="connsiteX9" fmla="*/ 196427 w 497328"/>
                  <a:gd name="connsiteY9" fmla="*/ 182477 h 544280"/>
                  <a:gd name="connsiteX10" fmla="*/ 127985 w 497328"/>
                  <a:gd name="connsiteY10" fmla="*/ 182477 h 544280"/>
                  <a:gd name="connsiteX11" fmla="*/ 122119 w 497328"/>
                  <a:gd name="connsiteY11" fmla="*/ 315075 h 544280"/>
                  <a:gd name="connsiteX12" fmla="*/ 1856 w 497328"/>
                  <a:gd name="connsiteY12" fmla="*/ 362432 h 544280"/>
                  <a:gd name="connsiteX13" fmla="*/ 73231 w 497328"/>
                  <a:gd name="connsiteY13" fmla="*/ 493136 h 544280"/>
                  <a:gd name="connsiteX14" fmla="*/ 158295 w 497328"/>
                  <a:gd name="connsiteY14" fmla="*/ 544280 h 544280"/>
                  <a:gd name="connsiteX15" fmla="*/ 76165 w 497328"/>
                  <a:gd name="connsiteY15" fmla="*/ 469457 h 544280"/>
                  <a:gd name="connsiteX16" fmla="*/ 45855 w 497328"/>
                  <a:gd name="connsiteY16" fmla="*/ 330229 h 544280"/>
                  <a:gd name="connsiteX17" fmla="*/ 152429 w 497328"/>
                  <a:gd name="connsiteY17" fmla="*/ 343489 h 544280"/>
                  <a:gd name="connsiteX18" fmla="*/ 143629 w 497328"/>
                  <a:gd name="connsiteY18" fmla="*/ 316022 h 544280"/>
                  <a:gd name="connsiteX19" fmla="*/ 134829 w 497328"/>
                  <a:gd name="connsiteY19" fmla="*/ 220362 h 544280"/>
                  <a:gd name="connsiteX20" fmla="*/ 212071 w 497328"/>
                  <a:gd name="connsiteY20" fmla="*/ 244041 h 544280"/>
                  <a:gd name="connsiteX21" fmla="*/ 218915 w 497328"/>
                  <a:gd name="connsiteY21" fmla="*/ 138909 h 544280"/>
                  <a:gd name="connsiteX22" fmla="*/ 253136 w 497328"/>
                  <a:gd name="connsiteY22" fmla="*/ 115231 h 544280"/>
                  <a:gd name="connsiteX23" fmla="*/ 305934 w 497328"/>
                  <a:gd name="connsiteY23" fmla="*/ 156905 h 544280"/>
                  <a:gd name="connsiteX24" fmla="*/ 335267 w 497328"/>
                  <a:gd name="connsiteY24" fmla="*/ 198578 h 544280"/>
                  <a:gd name="connsiteX25" fmla="*/ 356778 w 497328"/>
                  <a:gd name="connsiteY25" fmla="*/ 91553 h 544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97328" h="544280">
                    <a:moveTo>
                      <a:pt x="356778" y="91553"/>
                    </a:moveTo>
                    <a:cubicBezTo>
                      <a:pt x="359711" y="81134"/>
                      <a:pt x="364600" y="72610"/>
                      <a:pt x="370466" y="65980"/>
                    </a:cubicBezTo>
                    <a:cubicBezTo>
                      <a:pt x="378288" y="54615"/>
                      <a:pt x="387087" y="44196"/>
                      <a:pt x="397843" y="34725"/>
                    </a:cubicBezTo>
                    <a:cubicBezTo>
                      <a:pt x="421308" y="13888"/>
                      <a:pt x="455529" y="26201"/>
                      <a:pt x="474107" y="46091"/>
                    </a:cubicBezTo>
                    <a:cubicBezTo>
                      <a:pt x="486818" y="60298"/>
                      <a:pt x="492684" y="78293"/>
                      <a:pt x="496595" y="97236"/>
                    </a:cubicBezTo>
                    <a:cubicBezTo>
                      <a:pt x="497572" y="95341"/>
                      <a:pt x="497572" y="92500"/>
                      <a:pt x="496595" y="90606"/>
                    </a:cubicBezTo>
                    <a:cubicBezTo>
                      <a:pt x="477040" y="41355"/>
                      <a:pt x="444775" y="-43887"/>
                      <a:pt x="382198" y="27148"/>
                    </a:cubicBezTo>
                    <a:cubicBezTo>
                      <a:pt x="342111" y="72610"/>
                      <a:pt x="335267" y="121861"/>
                      <a:pt x="334289" y="175847"/>
                    </a:cubicBezTo>
                    <a:cubicBezTo>
                      <a:pt x="306912" y="129438"/>
                      <a:pt x="273669" y="67875"/>
                      <a:pt x="214027" y="114284"/>
                    </a:cubicBezTo>
                    <a:cubicBezTo>
                      <a:pt x="194472" y="129438"/>
                      <a:pt x="192516" y="155958"/>
                      <a:pt x="196427" y="182477"/>
                    </a:cubicBezTo>
                    <a:cubicBezTo>
                      <a:pt x="176872" y="161640"/>
                      <a:pt x="155362" y="149328"/>
                      <a:pt x="127985" y="182477"/>
                    </a:cubicBezTo>
                    <a:cubicBezTo>
                      <a:pt x="92786" y="225098"/>
                      <a:pt x="101586" y="270560"/>
                      <a:pt x="122119" y="315075"/>
                    </a:cubicBezTo>
                    <a:cubicBezTo>
                      <a:pt x="72253" y="292344"/>
                      <a:pt x="24344" y="287608"/>
                      <a:pt x="1856" y="362432"/>
                    </a:cubicBezTo>
                    <a:cubicBezTo>
                      <a:pt x="-10855" y="404105"/>
                      <a:pt x="44877" y="466616"/>
                      <a:pt x="73231" y="493136"/>
                    </a:cubicBezTo>
                    <a:cubicBezTo>
                      <a:pt x="96697" y="514919"/>
                      <a:pt x="126030" y="532915"/>
                      <a:pt x="158295" y="544280"/>
                    </a:cubicBezTo>
                    <a:cubicBezTo>
                      <a:pt x="126030" y="524391"/>
                      <a:pt x="98653" y="496924"/>
                      <a:pt x="76165" y="469457"/>
                    </a:cubicBezTo>
                    <a:cubicBezTo>
                      <a:pt x="50743" y="437255"/>
                      <a:pt x="-2055" y="365273"/>
                      <a:pt x="45855" y="330229"/>
                    </a:cubicBezTo>
                    <a:cubicBezTo>
                      <a:pt x="79098" y="305604"/>
                      <a:pt x="117230" y="317917"/>
                      <a:pt x="152429" y="343489"/>
                    </a:cubicBezTo>
                    <a:cubicBezTo>
                      <a:pt x="149495" y="334018"/>
                      <a:pt x="146562" y="325494"/>
                      <a:pt x="143629" y="316022"/>
                    </a:cubicBezTo>
                    <a:cubicBezTo>
                      <a:pt x="136785" y="290450"/>
                      <a:pt x="119186" y="246882"/>
                      <a:pt x="134829" y="220362"/>
                    </a:cubicBezTo>
                    <a:cubicBezTo>
                      <a:pt x="153406" y="190054"/>
                      <a:pt x="183716" y="210891"/>
                      <a:pt x="212071" y="244041"/>
                    </a:cubicBezTo>
                    <a:cubicBezTo>
                      <a:pt x="200339" y="208997"/>
                      <a:pt x="200339" y="164482"/>
                      <a:pt x="218915" y="138909"/>
                    </a:cubicBezTo>
                    <a:cubicBezTo>
                      <a:pt x="222826" y="125649"/>
                      <a:pt x="232604" y="116178"/>
                      <a:pt x="253136" y="115231"/>
                    </a:cubicBezTo>
                    <a:cubicBezTo>
                      <a:pt x="275625" y="114284"/>
                      <a:pt x="293224" y="134174"/>
                      <a:pt x="305934" y="156905"/>
                    </a:cubicBezTo>
                    <a:cubicBezTo>
                      <a:pt x="316690" y="169217"/>
                      <a:pt x="325490" y="183424"/>
                      <a:pt x="335267" y="198578"/>
                    </a:cubicBezTo>
                    <a:cubicBezTo>
                      <a:pt x="337222" y="160693"/>
                      <a:pt x="342111" y="123755"/>
                      <a:pt x="356778" y="91553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0" name="Freeform: Shape 151">
                <a:extLst>
                  <a:ext uri="{FF2B5EF4-FFF2-40B4-BE49-F238E27FC236}">
                    <a16:creationId xmlns:a16="http://schemas.microsoft.com/office/drawing/2014/main" id="{E04E1B1E-1C7A-9A89-E5BC-99FAB4092EAA}"/>
                  </a:ext>
                </a:extLst>
              </p:cNvPr>
              <p:cNvSpPr/>
              <p:nvPr/>
            </p:nvSpPr>
            <p:spPr>
              <a:xfrm>
                <a:off x="9982970" y="-1009263"/>
                <a:ext cx="252483" cy="226775"/>
              </a:xfrm>
              <a:custGeom>
                <a:avLst/>
                <a:gdLst>
                  <a:gd name="connsiteX0" fmla="*/ 174807 w 252483"/>
                  <a:gd name="connsiteY0" fmla="*/ 144375 h 226775"/>
                  <a:gd name="connsiteX1" fmla="*/ 238360 w 252483"/>
                  <a:gd name="connsiteY1" fmla="*/ 167106 h 226775"/>
                  <a:gd name="connsiteX2" fmla="*/ 246182 w 252483"/>
                  <a:gd name="connsiteY2" fmla="*/ 226776 h 226775"/>
                  <a:gd name="connsiteX3" fmla="*/ 216850 w 252483"/>
                  <a:gd name="connsiteY3" fmla="*/ 105543 h 226775"/>
                  <a:gd name="connsiteX4" fmla="*/ 166985 w 252483"/>
                  <a:gd name="connsiteY4" fmla="*/ 124486 h 226775"/>
                  <a:gd name="connsiteX5" fmla="*/ 140586 w 252483"/>
                  <a:gd name="connsiteY5" fmla="*/ 30720 h 226775"/>
                  <a:gd name="connsiteX6" fmla="*/ 48678 w 252483"/>
                  <a:gd name="connsiteY6" fmla="*/ 13672 h 226775"/>
                  <a:gd name="connsiteX7" fmla="*/ 3701 w 252483"/>
                  <a:gd name="connsiteY7" fmla="*/ 159529 h 226775"/>
                  <a:gd name="connsiteX8" fmla="*/ 16412 w 252483"/>
                  <a:gd name="connsiteY8" fmla="*/ 56292 h 226775"/>
                  <a:gd name="connsiteX9" fmla="*/ 108320 w 252483"/>
                  <a:gd name="connsiteY9" fmla="*/ 54398 h 226775"/>
                  <a:gd name="connsiteX10" fmla="*/ 146452 w 252483"/>
                  <a:gd name="connsiteY10" fmla="*/ 177525 h 226775"/>
                  <a:gd name="connsiteX11" fmla="*/ 174807 w 252483"/>
                  <a:gd name="connsiteY11" fmla="*/ 144375 h 226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2483" h="226775">
                    <a:moveTo>
                      <a:pt x="174807" y="144375"/>
                    </a:moveTo>
                    <a:cubicBezTo>
                      <a:pt x="201206" y="128274"/>
                      <a:pt x="228583" y="138693"/>
                      <a:pt x="238360" y="167106"/>
                    </a:cubicBezTo>
                    <a:cubicBezTo>
                      <a:pt x="245205" y="186049"/>
                      <a:pt x="247160" y="206886"/>
                      <a:pt x="246182" y="226776"/>
                    </a:cubicBezTo>
                    <a:cubicBezTo>
                      <a:pt x="257915" y="180366"/>
                      <a:pt x="255960" y="119750"/>
                      <a:pt x="216850" y="105543"/>
                    </a:cubicBezTo>
                    <a:cubicBezTo>
                      <a:pt x="194362" y="97019"/>
                      <a:pt x="178718" y="107437"/>
                      <a:pt x="166985" y="124486"/>
                    </a:cubicBezTo>
                    <a:cubicBezTo>
                      <a:pt x="165029" y="91336"/>
                      <a:pt x="158185" y="59134"/>
                      <a:pt x="140586" y="30720"/>
                    </a:cubicBezTo>
                    <a:cubicBezTo>
                      <a:pt x="121031" y="-535"/>
                      <a:pt x="78988" y="-10954"/>
                      <a:pt x="48678" y="13672"/>
                    </a:cubicBezTo>
                    <a:cubicBezTo>
                      <a:pt x="1746" y="49662"/>
                      <a:pt x="-6076" y="105543"/>
                      <a:pt x="3701" y="159529"/>
                    </a:cubicBezTo>
                    <a:cubicBezTo>
                      <a:pt x="2723" y="128274"/>
                      <a:pt x="-4121" y="83759"/>
                      <a:pt x="16412" y="56292"/>
                    </a:cubicBezTo>
                    <a:cubicBezTo>
                      <a:pt x="41833" y="23143"/>
                      <a:pt x="83876" y="19354"/>
                      <a:pt x="108320" y="54398"/>
                    </a:cubicBezTo>
                    <a:cubicBezTo>
                      <a:pt x="132764" y="89442"/>
                      <a:pt x="143519" y="133957"/>
                      <a:pt x="146452" y="177525"/>
                    </a:cubicBezTo>
                    <a:cubicBezTo>
                      <a:pt x="153296" y="163318"/>
                      <a:pt x="163074" y="151952"/>
                      <a:pt x="174807" y="144375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327" name="Graphic 25">
            <a:extLst>
              <a:ext uri="{FF2B5EF4-FFF2-40B4-BE49-F238E27FC236}">
                <a16:creationId xmlns:a16="http://schemas.microsoft.com/office/drawing/2014/main" id="{862640BB-99B6-2682-2D03-5D2FA5393010}"/>
              </a:ext>
            </a:extLst>
          </p:cNvPr>
          <p:cNvGrpSpPr/>
          <p:nvPr/>
        </p:nvGrpSpPr>
        <p:grpSpPr>
          <a:xfrm>
            <a:off x="14219265" y="-140616"/>
            <a:ext cx="3390054" cy="5247129"/>
            <a:chOff x="6304394" y="-787907"/>
            <a:chExt cx="3390054" cy="5247129"/>
          </a:xfrm>
        </p:grpSpPr>
        <p:grpSp>
          <p:nvGrpSpPr>
            <p:cNvPr id="328" name="Graphic 25">
              <a:extLst>
                <a:ext uri="{FF2B5EF4-FFF2-40B4-BE49-F238E27FC236}">
                  <a16:creationId xmlns:a16="http://schemas.microsoft.com/office/drawing/2014/main" id="{08D9A05E-BB1F-4DBE-8E5B-8D274EDAE2AF}"/>
                </a:ext>
              </a:extLst>
            </p:cNvPr>
            <p:cNvGrpSpPr/>
            <p:nvPr/>
          </p:nvGrpSpPr>
          <p:grpSpPr>
            <a:xfrm>
              <a:off x="7319384" y="1181857"/>
              <a:ext cx="1438262" cy="3277365"/>
              <a:chOff x="7319384" y="1181857"/>
              <a:chExt cx="1438262" cy="3277365"/>
            </a:xfrm>
          </p:grpSpPr>
          <p:sp>
            <p:nvSpPr>
              <p:cNvPr id="338" name="Freeform: Shape 154">
                <a:extLst>
                  <a:ext uri="{FF2B5EF4-FFF2-40B4-BE49-F238E27FC236}">
                    <a16:creationId xmlns:a16="http://schemas.microsoft.com/office/drawing/2014/main" id="{B4DAAF33-C717-17BD-849F-4363FBFC927F}"/>
                  </a:ext>
                </a:extLst>
              </p:cNvPr>
              <p:cNvSpPr/>
              <p:nvPr/>
            </p:nvSpPr>
            <p:spPr>
              <a:xfrm>
                <a:off x="7319384" y="1182804"/>
                <a:ext cx="1437284" cy="3275471"/>
              </a:xfrm>
              <a:custGeom>
                <a:avLst/>
                <a:gdLst>
                  <a:gd name="connsiteX0" fmla="*/ 388165 w 1437284"/>
                  <a:gd name="connsiteY0" fmla="*/ 3193719 h 3275471"/>
                  <a:gd name="connsiteX1" fmla="*/ 355899 w 1437284"/>
                  <a:gd name="connsiteY1" fmla="*/ 3246758 h 3275471"/>
                  <a:gd name="connsiteX2" fmla="*/ 680510 w 1437284"/>
                  <a:gd name="connsiteY2" fmla="*/ 3170987 h 3275471"/>
                  <a:gd name="connsiteX3" fmla="*/ 747975 w 1437284"/>
                  <a:gd name="connsiteY3" fmla="*/ 3183300 h 3275471"/>
                  <a:gd name="connsiteX4" fmla="*/ 834994 w 1437284"/>
                  <a:gd name="connsiteY4" fmla="*/ 3206978 h 3275471"/>
                  <a:gd name="connsiteX5" fmla="*/ 909303 w 1437284"/>
                  <a:gd name="connsiteY5" fmla="*/ 3233498 h 3275471"/>
                  <a:gd name="connsiteX6" fmla="*/ 980678 w 1437284"/>
                  <a:gd name="connsiteY6" fmla="*/ 3259070 h 3275471"/>
                  <a:gd name="connsiteX7" fmla="*/ 1019788 w 1437284"/>
                  <a:gd name="connsiteY7" fmla="*/ 3262859 h 3275471"/>
                  <a:gd name="connsiteX8" fmla="*/ 1056942 w 1437284"/>
                  <a:gd name="connsiteY8" fmla="*/ 3268541 h 3275471"/>
                  <a:gd name="connsiteX9" fmla="*/ 1096052 w 1437284"/>
                  <a:gd name="connsiteY9" fmla="*/ 3272330 h 3275471"/>
                  <a:gd name="connsiteX10" fmla="*/ 1142006 w 1437284"/>
                  <a:gd name="connsiteY10" fmla="*/ 3268541 h 3275471"/>
                  <a:gd name="connsiteX11" fmla="*/ 1190893 w 1437284"/>
                  <a:gd name="connsiteY11" fmla="*/ 3273277 h 3275471"/>
                  <a:gd name="connsiteX12" fmla="*/ 1191871 w 1437284"/>
                  <a:gd name="connsiteY12" fmla="*/ 3268541 h 3275471"/>
                  <a:gd name="connsiteX13" fmla="*/ 1150805 w 1437284"/>
                  <a:gd name="connsiteY13" fmla="*/ 3222132 h 3275471"/>
                  <a:gd name="connsiteX14" fmla="*/ 1068675 w 1437284"/>
                  <a:gd name="connsiteY14" fmla="*/ 3169093 h 3275471"/>
                  <a:gd name="connsiteX15" fmla="*/ 1002189 w 1437284"/>
                  <a:gd name="connsiteY15" fmla="*/ 3134996 h 3275471"/>
                  <a:gd name="connsiteX16" fmla="*/ 1078453 w 1437284"/>
                  <a:gd name="connsiteY16" fmla="*/ 3152992 h 3275471"/>
                  <a:gd name="connsiteX17" fmla="*/ 1213381 w 1437284"/>
                  <a:gd name="connsiteY17" fmla="*/ 3176670 h 3275471"/>
                  <a:gd name="connsiteX18" fmla="*/ 1326800 w 1437284"/>
                  <a:gd name="connsiteY18" fmla="*/ 3194665 h 3275471"/>
                  <a:gd name="connsiteX19" fmla="*/ 1437285 w 1437284"/>
                  <a:gd name="connsiteY19" fmla="*/ 3192771 h 3275471"/>
                  <a:gd name="connsiteX20" fmla="*/ 1425552 w 1437284"/>
                  <a:gd name="connsiteY20" fmla="*/ 3171934 h 3275471"/>
                  <a:gd name="connsiteX21" fmla="*/ 1293557 w 1437284"/>
                  <a:gd name="connsiteY21" fmla="*/ 3117948 h 3275471"/>
                  <a:gd name="connsiteX22" fmla="*/ 959168 w 1437284"/>
                  <a:gd name="connsiteY22" fmla="*/ 2803501 h 3275471"/>
                  <a:gd name="connsiteX23" fmla="*/ 921036 w 1437284"/>
                  <a:gd name="connsiteY23" fmla="*/ 2321412 h 3275471"/>
                  <a:gd name="connsiteX24" fmla="*/ 944501 w 1437284"/>
                  <a:gd name="connsiteY24" fmla="*/ 1641374 h 3275471"/>
                  <a:gd name="connsiteX25" fmla="*/ 931791 w 1437284"/>
                  <a:gd name="connsiteY25" fmla="*/ 1283359 h 3275471"/>
                  <a:gd name="connsiteX26" fmla="*/ 928858 w 1437284"/>
                  <a:gd name="connsiteY26" fmla="*/ 816425 h 3275471"/>
                  <a:gd name="connsiteX27" fmla="*/ 1088230 w 1437284"/>
                  <a:gd name="connsiteY27" fmla="*/ 261407 h 3275471"/>
                  <a:gd name="connsiteX28" fmla="*/ 1311156 w 1437284"/>
                  <a:gd name="connsiteY28" fmla="*/ 102290 h 3275471"/>
                  <a:gd name="connsiteX29" fmla="*/ 1421641 w 1437284"/>
                  <a:gd name="connsiteY29" fmla="*/ 46409 h 3275471"/>
                  <a:gd name="connsiteX30" fmla="*/ 1274979 w 1437284"/>
                  <a:gd name="connsiteY30" fmla="*/ 0 h 3275471"/>
                  <a:gd name="connsiteX31" fmla="*/ 1165472 w 1437284"/>
                  <a:gd name="connsiteY31" fmla="*/ 69140 h 3275471"/>
                  <a:gd name="connsiteX32" fmla="*/ 847705 w 1437284"/>
                  <a:gd name="connsiteY32" fmla="*/ 361803 h 3275471"/>
                  <a:gd name="connsiteX33" fmla="*/ 739175 w 1437284"/>
                  <a:gd name="connsiteY33" fmla="*/ 766227 h 3275471"/>
                  <a:gd name="connsiteX34" fmla="*/ 733309 w 1437284"/>
                  <a:gd name="connsiteY34" fmla="*/ 810742 h 3275471"/>
                  <a:gd name="connsiteX35" fmla="*/ 730376 w 1437284"/>
                  <a:gd name="connsiteY35" fmla="*/ 851469 h 3275471"/>
                  <a:gd name="connsiteX36" fmla="*/ 725487 w 1437284"/>
                  <a:gd name="connsiteY36" fmla="*/ 864728 h 3275471"/>
                  <a:gd name="connsiteX37" fmla="*/ 709843 w 1437284"/>
                  <a:gd name="connsiteY37" fmla="*/ 813583 h 3275471"/>
                  <a:gd name="connsiteX38" fmla="*/ 667800 w 1437284"/>
                  <a:gd name="connsiteY38" fmla="*/ 676250 h 3275471"/>
                  <a:gd name="connsiteX39" fmla="*/ 598380 w 1437284"/>
                  <a:gd name="connsiteY39" fmla="*/ 310658 h 3275471"/>
                  <a:gd name="connsiteX40" fmla="*/ 574914 w 1437284"/>
                  <a:gd name="connsiteY40" fmla="*/ 31255 h 3275471"/>
                  <a:gd name="connsiteX41" fmla="*/ 553403 w 1437284"/>
                  <a:gd name="connsiteY41" fmla="*/ 11365 h 3275471"/>
                  <a:gd name="connsiteX42" fmla="*/ 547537 w 1437284"/>
                  <a:gd name="connsiteY42" fmla="*/ 11365 h 3275471"/>
                  <a:gd name="connsiteX43" fmla="*/ 453674 w 1437284"/>
                  <a:gd name="connsiteY43" fmla="*/ 50198 h 3275471"/>
                  <a:gd name="connsiteX44" fmla="*/ 468340 w 1437284"/>
                  <a:gd name="connsiteY44" fmla="*/ 107973 h 3275471"/>
                  <a:gd name="connsiteX45" fmla="*/ 485939 w 1437284"/>
                  <a:gd name="connsiteY45" fmla="*/ 191320 h 3275471"/>
                  <a:gd name="connsiteX46" fmla="*/ 517227 w 1437284"/>
                  <a:gd name="connsiteY46" fmla="*/ 507661 h 3275471"/>
                  <a:gd name="connsiteX47" fmla="*/ 492784 w 1437284"/>
                  <a:gd name="connsiteY47" fmla="*/ 1595912 h 3275471"/>
                  <a:gd name="connsiteX48" fmla="*/ 482028 w 1437284"/>
                  <a:gd name="connsiteY48" fmla="*/ 2198286 h 3275471"/>
                  <a:gd name="connsiteX49" fmla="*/ 492784 w 1437284"/>
                  <a:gd name="connsiteY49" fmla="*/ 2294893 h 3275471"/>
                  <a:gd name="connsiteX50" fmla="*/ 492784 w 1437284"/>
                  <a:gd name="connsiteY50" fmla="*/ 2389606 h 3275471"/>
                  <a:gd name="connsiteX51" fmla="*/ 254214 w 1437284"/>
                  <a:gd name="connsiteY51" fmla="*/ 3018499 h 3275471"/>
                  <a:gd name="connsiteX52" fmla="*/ 0 w 1437284"/>
                  <a:gd name="connsiteY52" fmla="*/ 3188035 h 3275471"/>
                  <a:gd name="connsiteX53" fmla="*/ 388165 w 1437284"/>
                  <a:gd name="connsiteY53" fmla="*/ 3193719 h 327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437284" h="3275471">
                    <a:moveTo>
                      <a:pt x="388165" y="3193719"/>
                    </a:moveTo>
                    <a:cubicBezTo>
                      <a:pt x="378388" y="3211713"/>
                      <a:pt x="366654" y="3229709"/>
                      <a:pt x="355899" y="3246758"/>
                    </a:cubicBezTo>
                    <a:cubicBezTo>
                      <a:pt x="458563" y="3222132"/>
                      <a:pt x="597402" y="3181405"/>
                      <a:pt x="680510" y="3170987"/>
                    </a:cubicBezTo>
                    <a:cubicBezTo>
                      <a:pt x="703976" y="3172882"/>
                      <a:pt x="725487" y="3177617"/>
                      <a:pt x="747975" y="3183300"/>
                    </a:cubicBezTo>
                    <a:cubicBezTo>
                      <a:pt x="777307" y="3190877"/>
                      <a:pt x="806640" y="3198454"/>
                      <a:pt x="834994" y="3206978"/>
                    </a:cubicBezTo>
                    <a:cubicBezTo>
                      <a:pt x="860416" y="3213608"/>
                      <a:pt x="883881" y="3225921"/>
                      <a:pt x="909303" y="3233498"/>
                    </a:cubicBezTo>
                    <a:cubicBezTo>
                      <a:pt x="932769" y="3241075"/>
                      <a:pt x="957212" y="3254335"/>
                      <a:pt x="980678" y="3259070"/>
                    </a:cubicBezTo>
                    <a:cubicBezTo>
                      <a:pt x="993388" y="3261911"/>
                      <a:pt x="1007078" y="3260017"/>
                      <a:pt x="1019788" y="3262859"/>
                    </a:cubicBezTo>
                    <a:cubicBezTo>
                      <a:pt x="1032498" y="3264753"/>
                      <a:pt x="1044232" y="3266647"/>
                      <a:pt x="1056942" y="3268541"/>
                    </a:cubicBezTo>
                    <a:cubicBezTo>
                      <a:pt x="1069653" y="3270436"/>
                      <a:pt x="1083342" y="3273277"/>
                      <a:pt x="1096052" y="3272330"/>
                    </a:cubicBezTo>
                    <a:cubicBezTo>
                      <a:pt x="1111696" y="3271383"/>
                      <a:pt x="1126362" y="3266647"/>
                      <a:pt x="1142006" y="3268541"/>
                    </a:cubicBezTo>
                    <a:cubicBezTo>
                      <a:pt x="1152761" y="3269488"/>
                      <a:pt x="1181116" y="3279907"/>
                      <a:pt x="1190893" y="3273277"/>
                    </a:cubicBezTo>
                    <a:cubicBezTo>
                      <a:pt x="1192849" y="3272330"/>
                      <a:pt x="1191871" y="3270436"/>
                      <a:pt x="1191871" y="3268541"/>
                    </a:cubicBezTo>
                    <a:cubicBezTo>
                      <a:pt x="1187960" y="3247705"/>
                      <a:pt x="1166450" y="3234445"/>
                      <a:pt x="1150805" y="3222132"/>
                    </a:cubicBezTo>
                    <a:cubicBezTo>
                      <a:pt x="1124407" y="3201295"/>
                      <a:pt x="1097030" y="3186141"/>
                      <a:pt x="1068675" y="3169093"/>
                    </a:cubicBezTo>
                    <a:cubicBezTo>
                      <a:pt x="1047165" y="3155833"/>
                      <a:pt x="1024677" y="3145415"/>
                      <a:pt x="1002189" y="3134996"/>
                    </a:cubicBezTo>
                    <a:cubicBezTo>
                      <a:pt x="1027610" y="3141626"/>
                      <a:pt x="1053031" y="3147309"/>
                      <a:pt x="1078453" y="3152992"/>
                    </a:cubicBezTo>
                    <a:cubicBezTo>
                      <a:pt x="1123429" y="3162463"/>
                      <a:pt x="1168405" y="3168146"/>
                      <a:pt x="1213381" y="3176670"/>
                    </a:cubicBezTo>
                    <a:cubicBezTo>
                      <a:pt x="1250536" y="3183300"/>
                      <a:pt x="1288668" y="3189930"/>
                      <a:pt x="1326800" y="3194665"/>
                    </a:cubicBezTo>
                    <a:cubicBezTo>
                      <a:pt x="1362977" y="3198454"/>
                      <a:pt x="1401109" y="3201295"/>
                      <a:pt x="1437285" y="3192771"/>
                    </a:cubicBezTo>
                    <a:cubicBezTo>
                      <a:pt x="1435330" y="3185194"/>
                      <a:pt x="1430441" y="3178564"/>
                      <a:pt x="1425552" y="3171934"/>
                    </a:cubicBezTo>
                    <a:cubicBezTo>
                      <a:pt x="1382531" y="3152992"/>
                      <a:pt x="1338533" y="3134996"/>
                      <a:pt x="1293557" y="3117948"/>
                    </a:cubicBezTo>
                    <a:cubicBezTo>
                      <a:pt x="1118540" y="3048807"/>
                      <a:pt x="988500" y="3013764"/>
                      <a:pt x="959168" y="2803501"/>
                    </a:cubicBezTo>
                    <a:cubicBezTo>
                      <a:pt x="937657" y="2649119"/>
                      <a:pt x="913213" y="2474847"/>
                      <a:pt x="921036" y="2321412"/>
                    </a:cubicBezTo>
                    <a:cubicBezTo>
                      <a:pt x="931791" y="2094102"/>
                      <a:pt x="927880" y="1868685"/>
                      <a:pt x="944501" y="1641374"/>
                    </a:cubicBezTo>
                    <a:cubicBezTo>
                      <a:pt x="953301" y="1520141"/>
                      <a:pt x="942546" y="1403645"/>
                      <a:pt x="931791" y="1283359"/>
                    </a:cubicBezTo>
                    <a:cubicBezTo>
                      <a:pt x="917124" y="1128030"/>
                      <a:pt x="933747" y="971754"/>
                      <a:pt x="928858" y="816425"/>
                    </a:cubicBezTo>
                    <a:cubicBezTo>
                      <a:pt x="922013" y="615634"/>
                      <a:pt x="925925" y="408212"/>
                      <a:pt x="1088230" y="261407"/>
                    </a:cubicBezTo>
                    <a:cubicBezTo>
                      <a:pt x="1150805" y="204580"/>
                      <a:pt x="1234892" y="150593"/>
                      <a:pt x="1311156" y="102290"/>
                    </a:cubicBezTo>
                    <a:cubicBezTo>
                      <a:pt x="1345377" y="80506"/>
                      <a:pt x="1383509" y="64404"/>
                      <a:pt x="1421641" y="46409"/>
                    </a:cubicBezTo>
                    <a:cubicBezTo>
                      <a:pt x="1371776" y="35044"/>
                      <a:pt x="1322889" y="18942"/>
                      <a:pt x="1274979" y="0"/>
                    </a:cubicBezTo>
                    <a:cubicBezTo>
                      <a:pt x="1239781" y="23678"/>
                      <a:pt x="1202627" y="46409"/>
                      <a:pt x="1165472" y="69140"/>
                    </a:cubicBezTo>
                    <a:cubicBezTo>
                      <a:pt x="1042276" y="146805"/>
                      <a:pt x="921036" y="235835"/>
                      <a:pt x="847705" y="361803"/>
                    </a:cubicBezTo>
                    <a:cubicBezTo>
                      <a:pt x="776330" y="485877"/>
                      <a:pt x="754819" y="626999"/>
                      <a:pt x="739175" y="766227"/>
                    </a:cubicBezTo>
                    <a:cubicBezTo>
                      <a:pt x="737220" y="781381"/>
                      <a:pt x="735264" y="796535"/>
                      <a:pt x="733309" y="810742"/>
                    </a:cubicBezTo>
                    <a:cubicBezTo>
                      <a:pt x="732331" y="824002"/>
                      <a:pt x="731354" y="838209"/>
                      <a:pt x="730376" y="851469"/>
                    </a:cubicBezTo>
                    <a:cubicBezTo>
                      <a:pt x="730376" y="856205"/>
                      <a:pt x="728420" y="860940"/>
                      <a:pt x="725487" y="864728"/>
                    </a:cubicBezTo>
                    <a:cubicBezTo>
                      <a:pt x="721575" y="847680"/>
                      <a:pt x="714731" y="830632"/>
                      <a:pt x="709843" y="813583"/>
                    </a:cubicBezTo>
                    <a:cubicBezTo>
                      <a:pt x="697132" y="767174"/>
                      <a:pt x="683443" y="720765"/>
                      <a:pt x="667800" y="676250"/>
                    </a:cubicBezTo>
                    <a:cubicBezTo>
                      <a:pt x="627712" y="556912"/>
                      <a:pt x="608157" y="432838"/>
                      <a:pt x="598380" y="310658"/>
                    </a:cubicBezTo>
                    <a:cubicBezTo>
                      <a:pt x="590558" y="216892"/>
                      <a:pt x="589580" y="125021"/>
                      <a:pt x="574914" y="31255"/>
                    </a:cubicBezTo>
                    <a:cubicBezTo>
                      <a:pt x="573937" y="22731"/>
                      <a:pt x="563181" y="11365"/>
                      <a:pt x="553403" y="11365"/>
                    </a:cubicBezTo>
                    <a:cubicBezTo>
                      <a:pt x="551448" y="11365"/>
                      <a:pt x="549493" y="11365"/>
                      <a:pt x="547537" y="11365"/>
                    </a:cubicBezTo>
                    <a:cubicBezTo>
                      <a:pt x="513316" y="11365"/>
                      <a:pt x="450740" y="-947"/>
                      <a:pt x="453674" y="50198"/>
                    </a:cubicBezTo>
                    <a:cubicBezTo>
                      <a:pt x="454652" y="70087"/>
                      <a:pt x="461496" y="89977"/>
                      <a:pt x="468340" y="107973"/>
                    </a:cubicBezTo>
                    <a:cubicBezTo>
                      <a:pt x="479095" y="134492"/>
                      <a:pt x="482028" y="163853"/>
                      <a:pt x="485939" y="191320"/>
                    </a:cubicBezTo>
                    <a:cubicBezTo>
                      <a:pt x="502561" y="296451"/>
                      <a:pt x="512338" y="401582"/>
                      <a:pt x="517227" y="507661"/>
                    </a:cubicBezTo>
                    <a:cubicBezTo>
                      <a:pt x="535805" y="870411"/>
                      <a:pt x="513316" y="1233161"/>
                      <a:pt x="492784" y="1595912"/>
                    </a:cubicBezTo>
                    <a:cubicBezTo>
                      <a:pt x="482028" y="1792915"/>
                      <a:pt x="459540" y="2001283"/>
                      <a:pt x="482028" y="2198286"/>
                    </a:cubicBezTo>
                    <a:cubicBezTo>
                      <a:pt x="485939" y="2230488"/>
                      <a:pt x="492784" y="2262691"/>
                      <a:pt x="492784" y="2294893"/>
                    </a:cubicBezTo>
                    <a:lnTo>
                      <a:pt x="492784" y="2389606"/>
                    </a:lnTo>
                    <a:cubicBezTo>
                      <a:pt x="492784" y="2587556"/>
                      <a:pt x="498650" y="2902003"/>
                      <a:pt x="254214" y="3018499"/>
                    </a:cubicBezTo>
                    <a:cubicBezTo>
                      <a:pt x="195549" y="3045966"/>
                      <a:pt x="34221" y="3144467"/>
                      <a:pt x="0" y="3188035"/>
                    </a:cubicBezTo>
                    <a:cubicBezTo>
                      <a:pt x="159372" y="3187089"/>
                      <a:pt x="399897" y="3172882"/>
                      <a:pt x="388165" y="3193719"/>
                    </a:cubicBezTo>
                    <a:close/>
                  </a:path>
                </a:pathLst>
              </a:custGeom>
              <a:solidFill>
                <a:srgbClr val="805335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9" name="Freeform: Shape 155">
                <a:extLst>
                  <a:ext uri="{FF2B5EF4-FFF2-40B4-BE49-F238E27FC236}">
                    <a16:creationId xmlns:a16="http://schemas.microsoft.com/office/drawing/2014/main" id="{1BEFFFCD-307B-6A84-F68D-783F458B50BD}"/>
                  </a:ext>
                </a:extLst>
              </p:cNvPr>
              <p:cNvSpPr/>
              <p:nvPr/>
            </p:nvSpPr>
            <p:spPr>
              <a:xfrm>
                <a:off x="8145105" y="1181857"/>
                <a:ext cx="596898" cy="490628"/>
              </a:xfrm>
              <a:custGeom>
                <a:avLst/>
                <a:gdLst>
                  <a:gd name="connsiteX0" fmla="*/ 263487 w 596898"/>
                  <a:gd name="connsiteY0" fmla="*/ 260460 h 490628"/>
                  <a:gd name="connsiteX1" fmla="*/ 243933 w 596898"/>
                  <a:gd name="connsiteY1" fmla="*/ 279403 h 490628"/>
                  <a:gd name="connsiteX2" fmla="*/ 175490 w 596898"/>
                  <a:gd name="connsiteY2" fmla="*/ 243412 h 490628"/>
                  <a:gd name="connsiteX3" fmla="*/ 169624 w 596898"/>
                  <a:gd name="connsiteY3" fmla="*/ 249095 h 490628"/>
                  <a:gd name="connsiteX4" fmla="*/ 187223 w 596898"/>
                  <a:gd name="connsiteY4" fmla="*/ 297398 h 490628"/>
                  <a:gd name="connsiteX5" fmla="*/ 178423 w 596898"/>
                  <a:gd name="connsiteY5" fmla="*/ 319182 h 490628"/>
                  <a:gd name="connsiteX6" fmla="*/ 151046 w 596898"/>
                  <a:gd name="connsiteY6" fmla="*/ 304028 h 490628"/>
                  <a:gd name="connsiteX7" fmla="*/ 144202 w 596898"/>
                  <a:gd name="connsiteY7" fmla="*/ 306870 h 490628"/>
                  <a:gd name="connsiteX8" fmla="*/ 149091 w 596898"/>
                  <a:gd name="connsiteY8" fmla="*/ 372222 h 490628"/>
                  <a:gd name="connsiteX9" fmla="*/ 141269 w 596898"/>
                  <a:gd name="connsiteY9" fmla="*/ 411054 h 490628"/>
                  <a:gd name="connsiteX10" fmla="*/ 116825 w 596898"/>
                  <a:gd name="connsiteY10" fmla="*/ 428102 h 490628"/>
                  <a:gd name="connsiteX11" fmla="*/ 97271 w 596898"/>
                  <a:gd name="connsiteY11" fmla="*/ 386429 h 490628"/>
                  <a:gd name="connsiteX12" fmla="*/ 89449 w 596898"/>
                  <a:gd name="connsiteY12" fmla="*/ 344755 h 490628"/>
                  <a:gd name="connsiteX13" fmla="*/ 81627 w 596898"/>
                  <a:gd name="connsiteY13" fmla="*/ 345702 h 490628"/>
                  <a:gd name="connsiteX14" fmla="*/ 73804 w 596898"/>
                  <a:gd name="connsiteY14" fmla="*/ 428102 h 490628"/>
                  <a:gd name="connsiteX15" fmla="*/ 24917 w 596898"/>
                  <a:gd name="connsiteY15" fmla="*/ 490613 h 490628"/>
                  <a:gd name="connsiteX16" fmla="*/ 2429 w 596898"/>
                  <a:gd name="connsiteY16" fmla="*/ 401583 h 490628"/>
                  <a:gd name="connsiteX17" fmla="*/ 22962 w 596898"/>
                  <a:gd name="connsiteY17" fmla="*/ 361803 h 490628"/>
                  <a:gd name="connsiteX18" fmla="*/ 340729 w 596898"/>
                  <a:gd name="connsiteY18" fmla="*/ 69140 h 490628"/>
                  <a:gd name="connsiteX19" fmla="*/ 450237 w 596898"/>
                  <a:gd name="connsiteY19" fmla="*/ 0 h 490628"/>
                  <a:gd name="connsiteX20" fmla="*/ 596899 w 596898"/>
                  <a:gd name="connsiteY20" fmla="*/ 46409 h 490628"/>
                  <a:gd name="connsiteX21" fmla="*/ 486413 w 596898"/>
                  <a:gd name="connsiteY21" fmla="*/ 102290 h 490628"/>
                  <a:gd name="connsiteX22" fmla="*/ 263487 w 596898"/>
                  <a:gd name="connsiteY22" fmla="*/ 260460 h 49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96898" h="490628">
                    <a:moveTo>
                      <a:pt x="263487" y="260460"/>
                    </a:moveTo>
                    <a:cubicBezTo>
                      <a:pt x="256643" y="267090"/>
                      <a:pt x="249799" y="272773"/>
                      <a:pt x="243933" y="279403"/>
                    </a:cubicBezTo>
                    <a:cubicBezTo>
                      <a:pt x="219489" y="275614"/>
                      <a:pt x="195045" y="252884"/>
                      <a:pt x="175490" y="243412"/>
                    </a:cubicBezTo>
                    <a:cubicBezTo>
                      <a:pt x="172557" y="241518"/>
                      <a:pt x="167668" y="245306"/>
                      <a:pt x="169624" y="249095"/>
                    </a:cubicBezTo>
                    <a:cubicBezTo>
                      <a:pt x="180379" y="262355"/>
                      <a:pt x="187223" y="280350"/>
                      <a:pt x="187223" y="297398"/>
                    </a:cubicBezTo>
                    <a:cubicBezTo>
                      <a:pt x="187223" y="303081"/>
                      <a:pt x="187223" y="318235"/>
                      <a:pt x="178423" y="319182"/>
                    </a:cubicBezTo>
                    <a:cubicBezTo>
                      <a:pt x="167668" y="321077"/>
                      <a:pt x="157891" y="310658"/>
                      <a:pt x="151046" y="304028"/>
                    </a:cubicBezTo>
                    <a:cubicBezTo>
                      <a:pt x="149091" y="302134"/>
                      <a:pt x="144202" y="303081"/>
                      <a:pt x="144202" y="306870"/>
                    </a:cubicBezTo>
                    <a:cubicBezTo>
                      <a:pt x="146158" y="328654"/>
                      <a:pt x="150069" y="350438"/>
                      <a:pt x="149091" y="372222"/>
                    </a:cubicBezTo>
                    <a:cubicBezTo>
                      <a:pt x="149091" y="384534"/>
                      <a:pt x="148113" y="399688"/>
                      <a:pt x="141269" y="411054"/>
                    </a:cubicBezTo>
                    <a:cubicBezTo>
                      <a:pt x="137358" y="417684"/>
                      <a:pt x="126603" y="431891"/>
                      <a:pt x="116825" y="428102"/>
                    </a:cubicBezTo>
                    <a:cubicBezTo>
                      <a:pt x="103137" y="423367"/>
                      <a:pt x="99226" y="398741"/>
                      <a:pt x="97271" y="386429"/>
                    </a:cubicBezTo>
                    <a:cubicBezTo>
                      <a:pt x="94337" y="372222"/>
                      <a:pt x="92382" y="358015"/>
                      <a:pt x="89449" y="344755"/>
                    </a:cubicBezTo>
                    <a:cubicBezTo>
                      <a:pt x="88471" y="340019"/>
                      <a:pt x="81627" y="341914"/>
                      <a:pt x="81627" y="345702"/>
                    </a:cubicBezTo>
                    <a:cubicBezTo>
                      <a:pt x="78693" y="373169"/>
                      <a:pt x="79671" y="400635"/>
                      <a:pt x="73804" y="428102"/>
                    </a:cubicBezTo>
                    <a:cubicBezTo>
                      <a:pt x="68916" y="450834"/>
                      <a:pt x="56205" y="491560"/>
                      <a:pt x="24917" y="490613"/>
                    </a:cubicBezTo>
                    <a:cubicBezTo>
                      <a:pt x="-4415" y="489666"/>
                      <a:pt x="-1482" y="432838"/>
                      <a:pt x="2429" y="401583"/>
                    </a:cubicBezTo>
                    <a:cubicBezTo>
                      <a:pt x="9274" y="388323"/>
                      <a:pt x="16118" y="375063"/>
                      <a:pt x="22962" y="361803"/>
                    </a:cubicBezTo>
                    <a:cubicBezTo>
                      <a:pt x="96293" y="235835"/>
                      <a:pt x="218511" y="145858"/>
                      <a:pt x="340729" y="69140"/>
                    </a:cubicBezTo>
                    <a:cubicBezTo>
                      <a:pt x="376906" y="46409"/>
                      <a:pt x="414060" y="23678"/>
                      <a:pt x="450237" y="0"/>
                    </a:cubicBezTo>
                    <a:cubicBezTo>
                      <a:pt x="498146" y="18943"/>
                      <a:pt x="547033" y="35044"/>
                      <a:pt x="596899" y="46409"/>
                    </a:cubicBezTo>
                    <a:cubicBezTo>
                      <a:pt x="558766" y="63458"/>
                      <a:pt x="519657" y="80506"/>
                      <a:pt x="486413" y="102290"/>
                    </a:cubicBezTo>
                    <a:cubicBezTo>
                      <a:pt x="409171" y="150594"/>
                      <a:pt x="326063" y="203633"/>
                      <a:pt x="263487" y="260460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0" name="Freeform: Shape 156">
                <a:extLst>
                  <a:ext uri="{FF2B5EF4-FFF2-40B4-BE49-F238E27FC236}">
                    <a16:creationId xmlns:a16="http://schemas.microsoft.com/office/drawing/2014/main" id="{F81858F8-38FB-89CA-A27A-C28EFAEA844C}"/>
                  </a:ext>
                </a:extLst>
              </p:cNvPr>
              <p:cNvSpPr/>
              <p:nvPr/>
            </p:nvSpPr>
            <p:spPr>
              <a:xfrm>
                <a:off x="7774840" y="1191922"/>
                <a:ext cx="164433" cy="576633"/>
              </a:xfrm>
              <a:custGeom>
                <a:avLst/>
                <a:gdLst>
                  <a:gd name="connsiteX0" fmla="*/ 160523 w 164433"/>
                  <a:gd name="connsiteY0" fmla="*/ 511803 h 576633"/>
                  <a:gd name="connsiteX1" fmla="*/ 104792 w 164433"/>
                  <a:gd name="connsiteY1" fmla="*/ 570525 h 576633"/>
                  <a:gd name="connsiteX2" fmla="*/ 64704 w 164433"/>
                  <a:gd name="connsiteY2" fmla="*/ 514644 h 576633"/>
                  <a:gd name="connsiteX3" fmla="*/ 63726 w 164433"/>
                  <a:gd name="connsiteY3" fmla="*/ 497596 h 576633"/>
                  <a:gd name="connsiteX4" fmla="*/ 32438 w 164433"/>
                  <a:gd name="connsiteY4" fmla="*/ 181255 h 576633"/>
                  <a:gd name="connsiteX5" fmla="*/ 14839 w 164433"/>
                  <a:gd name="connsiteY5" fmla="*/ 97908 h 576633"/>
                  <a:gd name="connsiteX6" fmla="*/ 172 w 164433"/>
                  <a:gd name="connsiteY6" fmla="*/ 40133 h 576633"/>
                  <a:gd name="connsiteX7" fmla="*/ 94037 w 164433"/>
                  <a:gd name="connsiteY7" fmla="*/ 1300 h 576633"/>
                  <a:gd name="connsiteX8" fmla="*/ 99903 w 164433"/>
                  <a:gd name="connsiteY8" fmla="*/ 1300 h 576633"/>
                  <a:gd name="connsiteX9" fmla="*/ 121413 w 164433"/>
                  <a:gd name="connsiteY9" fmla="*/ 21190 h 576633"/>
                  <a:gd name="connsiteX10" fmla="*/ 144879 w 164433"/>
                  <a:gd name="connsiteY10" fmla="*/ 300593 h 576633"/>
                  <a:gd name="connsiteX11" fmla="*/ 164434 w 164433"/>
                  <a:gd name="connsiteY11" fmla="*/ 463499 h 576633"/>
                  <a:gd name="connsiteX12" fmla="*/ 160523 w 164433"/>
                  <a:gd name="connsiteY12" fmla="*/ 511803 h 57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4433" h="576633">
                    <a:moveTo>
                      <a:pt x="160523" y="511803"/>
                    </a:moveTo>
                    <a:cubicBezTo>
                      <a:pt x="156612" y="534534"/>
                      <a:pt x="141946" y="596098"/>
                      <a:pt x="104792" y="570525"/>
                    </a:cubicBezTo>
                    <a:cubicBezTo>
                      <a:pt x="86214" y="558212"/>
                      <a:pt x="74481" y="536428"/>
                      <a:pt x="64704" y="514644"/>
                    </a:cubicBezTo>
                    <a:cubicBezTo>
                      <a:pt x="64704" y="508962"/>
                      <a:pt x="63726" y="503279"/>
                      <a:pt x="63726" y="497596"/>
                    </a:cubicBezTo>
                    <a:cubicBezTo>
                      <a:pt x="57860" y="391518"/>
                      <a:pt x="49060" y="285439"/>
                      <a:pt x="32438" y="181255"/>
                    </a:cubicBezTo>
                    <a:cubicBezTo>
                      <a:pt x="28527" y="153788"/>
                      <a:pt x="25594" y="124428"/>
                      <a:pt x="14839" y="97908"/>
                    </a:cubicBezTo>
                    <a:cubicBezTo>
                      <a:pt x="7017" y="78965"/>
                      <a:pt x="1150" y="60023"/>
                      <a:pt x="172" y="40133"/>
                    </a:cubicBezTo>
                    <a:cubicBezTo>
                      <a:pt x="-3738" y="-11012"/>
                      <a:pt x="59815" y="1300"/>
                      <a:pt x="94037" y="1300"/>
                    </a:cubicBezTo>
                    <a:cubicBezTo>
                      <a:pt x="95992" y="1300"/>
                      <a:pt x="97947" y="1300"/>
                      <a:pt x="99903" y="1300"/>
                    </a:cubicBezTo>
                    <a:cubicBezTo>
                      <a:pt x="109680" y="1300"/>
                      <a:pt x="119457" y="12666"/>
                      <a:pt x="121413" y="21190"/>
                    </a:cubicBezTo>
                    <a:cubicBezTo>
                      <a:pt x="136080" y="114956"/>
                      <a:pt x="137057" y="206828"/>
                      <a:pt x="144879" y="300593"/>
                    </a:cubicBezTo>
                    <a:cubicBezTo>
                      <a:pt x="149768" y="354579"/>
                      <a:pt x="155634" y="409513"/>
                      <a:pt x="164434" y="463499"/>
                    </a:cubicBezTo>
                    <a:cubicBezTo>
                      <a:pt x="163456" y="479601"/>
                      <a:pt x="162478" y="495702"/>
                      <a:pt x="160523" y="511803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341" name="Graphic 25">
                <a:extLst>
                  <a:ext uri="{FF2B5EF4-FFF2-40B4-BE49-F238E27FC236}">
                    <a16:creationId xmlns:a16="http://schemas.microsoft.com/office/drawing/2014/main" id="{8ACB3227-18F1-FB71-05D8-EAEF70E06D77}"/>
                  </a:ext>
                </a:extLst>
              </p:cNvPr>
              <p:cNvGrpSpPr/>
              <p:nvPr/>
            </p:nvGrpSpPr>
            <p:grpSpPr>
              <a:xfrm>
                <a:off x="7834546" y="1641722"/>
                <a:ext cx="519743" cy="2703231"/>
                <a:chOff x="7834546" y="1641722"/>
                <a:chExt cx="519743" cy="2703231"/>
              </a:xfrm>
              <a:solidFill>
                <a:srgbClr val="805335">
                  <a:alpha val="60000"/>
                </a:srgbClr>
              </a:solidFill>
            </p:grpSpPr>
            <p:sp>
              <p:nvSpPr>
                <p:cNvPr id="357" name="Freeform: Shape 158">
                  <a:extLst>
                    <a:ext uri="{FF2B5EF4-FFF2-40B4-BE49-F238E27FC236}">
                      <a16:creationId xmlns:a16="http://schemas.microsoft.com/office/drawing/2014/main" id="{2E1C3227-CA02-7CBB-E3D5-D4387711B39A}"/>
                    </a:ext>
                  </a:extLst>
                </p:cNvPr>
                <p:cNvSpPr/>
                <p:nvPr/>
              </p:nvSpPr>
              <p:spPr>
                <a:xfrm>
                  <a:off x="8229188" y="1641722"/>
                  <a:ext cx="47536" cy="1010652"/>
                </a:xfrm>
                <a:custGeom>
                  <a:avLst/>
                  <a:gdLst>
                    <a:gd name="connsiteX0" fmla="*/ 5365 w 47536"/>
                    <a:gd name="connsiteY0" fmla="*/ 491052 h 1010652"/>
                    <a:gd name="connsiteX1" fmla="*/ 1454 w 47536"/>
                    <a:gd name="connsiteY1" fmla="*/ 230591 h 1010652"/>
                    <a:gd name="connsiteX2" fmla="*/ 9276 w 47536"/>
                    <a:gd name="connsiteY2" fmla="*/ 114094 h 1010652"/>
                    <a:gd name="connsiteX3" fmla="*/ 42519 w 47536"/>
                    <a:gd name="connsiteY3" fmla="*/ 439 h 1010652"/>
                    <a:gd name="connsiteX4" fmla="*/ 47408 w 47536"/>
                    <a:gd name="connsiteY4" fmla="*/ 5174 h 1010652"/>
                    <a:gd name="connsiteX5" fmla="*/ 28830 w 47536"/>
                    <a:gd name="connsiteY5" fmla="*/ 122619 h 1010652"/>
                    <a:gd name="connsiteX6" fmla="*/ 21986 w 47536"/>
                    <a:gd name="connsiteY6" fmla="*/ 245745 h 1010652"/>
                    <a:gd name="connsiteX7" fmla="*/ 25897 w 47536"/>
                    <a:gd name="connsiteY7" fmla="*/ 505259 h 1010652"/>
                    <a:gd name="connsiteX8" fmla="*/ 22964 w 47536"/>
                    <a:gd name="connsiteY8" fmla="*/ 763825 h 1010652"/>
                    <a:gd name="connsiteX9" fmla="*/ 35675 w 47536"/>
                    <a:gd name="connsiteY9" fmla="*/ 887899 h 1010652"/>
                    <a:gd name="connsiteX10" fmla="*/ 30786 w 47536"/>
                    <a:gd name="connsiteY10" fmla="*/ 1009131 h 1010652"/>
                    <a:gd name="connsiteX11" fmla="*/ 22964 w 47536"/>
                    <a:gd name="connsiteY11" fmla="*/ 1003448 h 1010652"/>
                    <a:gd name="connsiteX12" fmla="*/ 2432 w 47536"/>
                    <a:gd name="connsiteY12" fmla="*/ 749617 h 1010652"/>
                    <a:gd name="connsiteX13" fmla="*/ 5365 w 47536"/>
                    <a:gd name="connsiteY13" fmla="*/ 491052 h 1010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7536" h="1010652">
                      <a:moveTo>
                        <a:pt x="5365" y="491052"/>
                      </a:moveTo>
                      <a:cubicBezTo>
                        <a:pt x="5365" y="403916"/>
                        <a:pt x="3409" y="317727"/>
                        <a:pt x="1454" y="230591"/>
                      </a:cubicBezTo>
                      <a:cubicBezTo>
                        <a:pt x="476" y="190812"/>
                        <a:pt x="476" y="152927"/>
                        <a:pt x="9276" y="114094"/>
                      </a:cubicBezTo>
                      <a:cubicBezTo>
                        <a:pt x="18075" y="75262"/>
                        <a:pt x="22964" y="35483"/>
                        <a:pt x="42519" y="439"/>
                      </a:cubicBezTo>
                      <a:cubicBezTo>
                        <a:pt x="43497" y="-1455"/>
                        <a:pt x="48386" y="3280"/>
                        <a:pt x="47408" y="5174"/>
                      </a:cubicBezTo>
                      <a:cubicBezTo>
                        <a:pt x="33719" y="43060"/>
                        <a:pt x="33719" y="82839"/>
                        <a:pt x="28830" y="122619"/>
                      </a:cubicBezTo>
                      <a:cubicBezTo>
                        <a:pt x="23942" y="164292"/>
                        <a:pt x="21008" y="203124"/>
                        <a:pt x="21986" y="245745"/>
                      </a:cubicBezTo>
                      <a:cubicBezTo>
                        <a:pt x="23942" y="332881"/>
                        <a:pt x="25897" y="419070"/>
                        <a:pt x="25897" y="505259"/>
                      </a:cubicBezTo>
                      <a:cubicBezTo>
                        <a:pt x="25897" y="591447"/>
                        <a:pt x="15142" y="678583"/>
                        <a:pt x="22964" y="763825"/>
                      </a:cubicBezTo>
                      <a:cubicBezTo>
                        <a:pt x="26875" y="804551"/>
                        <a:pt x="32741" y="846225"/>
                        <a:pt x="35675" y="887899"/>
                      </a:cubicBezTo>
                      <a:cubicBezTo>
                        <a:pt x="38608" y="929572"/>
                        <a:pt x="35675" y="968405"/>
                        <a:pt x="30786" y="1009131"/>
                      </a:cubicBezTo>
                      <a:cubicBezTo>
                        <a:pt x="29808" y="1013866"/>
                        <a:pt x="23942" y="1006290"/>
                        <a:pt x="22964" y="1003448"/>
                      </a:cubicBezTo>
                      <a:cubicBezTo>
                        <a:pt x="16120" y="919154"/>
                        <a:pt x="10253" y="833913"/>
                        <a:pt x="2432" y="749617"/>
                      </a:cubicBezTo>
                      <a:cubicBezTo>
                        <a:pt x="-4413" y="663429"/>
                        <a:pt x="5365" y="577240"/>
                        <a:pt x="5365" y="491052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8" name="Freeform: Shape 159">
                  <a:extLst>
                    <a:ext uri="{FF2B5EF4-FFF2-40B4-BE49-F238E27FC236}">
                      <a16:creationId xmlns:a16="http://schemas.microsoft.com/office/drawing/2014/main" id="{DB2F8D04-5286-6BD4-1B81-1784F3F5B42D}"/>
                    </a:ext>
                  </a:extLst>
                </p:cNvPr>
                <p:cNvSpPr/>
                <p:nvPr/>
              </p:nvSpPr>
              <p:spPr>
                <a:xfrm>
                  <a:off x="8127001" y="2403714"/>
                  <a:ext cx="68052" cy="1125825"/>
                </a:xfrm>
                <a:custGeom>
                  <a:avLst/>
                  <a:gdLst>
                    <a:gd name="connsiteX0" fmla="*/ 13688 w 68052"/>
                    <a:gd name="connsiteY0" fmla="*/ 834359 h 1125825"/>
                    <a:gd name="connsiteX1" fmla="*/ 30310 w 68052"/>
                    <a:gd name="connsiteY1" fmla="*/ 551168 h 1125825"/>
                    <a:gd name="connsiteX2" fmla="*/ 37154 w 68052"/>
                    <a:gd name="connsiteY2" fmla="*/ 263241 h 1125825"/>
                    <a:gd name="connsiteX3" fmla="*/ 4888 w 68052"/>
                    <a:gd name="connsiteY3" fmla="*/ 886 h 1125825"/>
                    <a:gd name="connsiteX4" fmla="*/ 9777 w 68052"/>
                    <a:gd name="connsiteY4" fmla="*/ 4674 h 1125825"/>
                    <a:gd name="connsiteX5" fmla="*/ 60620 w 68052"/>
                    <a:gd name="connsiteY5" fmla="*/ 280289 h 1125825"/>
                    <a:gd name="connsiteX6" fmla="*/ 55731 w 68052"/>
                    <a:gd name="connsiteY6" fmla="*/ 570110 h 1125825"/>
                    <a:gd name="connsiteX7" fmla="*/ 30310 w 68052"/>
                    <a:gd name="connsiteY7" fmla="*/ 846672 h 1125825"/>
                    <a:gd name="connsiteX8" fmla="*/ 6844 w 68052"/>
                    <a:gd name="connsiteY8" fmla="*/ 1125128 h 1125825"/>
                    <a:gd name="connsiteX9" fmla="*/ 0 w 68052"/>
                    <a:gd name="connsiteY9" fmla="*/ 1119445 h 1125825"/>
                    <a:gd name="connsiteX10" fmla="*/ 13688 w 68052"/>
                    <a:gd name="connsiteY10" fmla="*/ 834359 h 1125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8052" h="1125825">
                      <a:moveTo>
                        <a:pt x="13688" y="834359"/>
                      </a:moveTo>
                      <a:cubicBezTo>
                        <a:pt x="16621" y="739646"/>
                        <a:pt x="21511" y="645881"/>
                        <a:pt x="30310" y="551168"/>
                      </a:cubicBezTo>
                      <a:cubicBezTo>
                        <a:pt x="39109" y="455508"/>
                        <a:pt x="46931" y="359848"/>
                        <a:pt x="37154" y="263241"/>
                      </a:cubicBezTo>
                      <a:cubicBezTo>
                        <a:pt x="28355" y="176105"/>
                        <a:pt x="3911" y="88022"/>
                        <a:pt x="4888" y="886"/>
                      </a:cubicBezTo>
                      <a:cubicBezTo>
                        <a:pt x="4888" y="-1956"/>
                        <a:pt x="9777" y="2780"/>
                        <a:pt x="9777" y="4674"/>
                      </a:cubicBezTo>
                      <a:cubicBezTo>
                        <a:pt x="14666" y="98441"/>
                        <a:pt x="47909" y="188417"/>
                        <a:pt x="60620" y="280289"/>
                      </a:cubicBezTo>
                      <a:cubicBezTo>
                        <a:pt x="73331" y="376896"/>
                        <a:pt x="68442" y="473503"/>
                        <a:pt x="55731" y="570110"/>
                      </a:cubicBezTo>
                      <a:cubicBezTo>
                        <a:pt x="43998" y="661982"/>
                        <a:pt x="35199" y="753854"/>
                        <a:pt x="30310" y="846672"/>
                      </a:cubicBezTo>
                      <a:cubicBezTo>
                        <a:pt x="24444" y="939491"/>
                        <a:pt x="24444" y="1034204"/>
                        <a:pt x="6844" y="1125128"/>
                      </a:cubicBezTo>
                      <a:cubicBezTo>
                        <a:pt x="5866" y="1127969"/>
                        <a:pt x="0" y="1121339"/>
                        <a:pt x="0" y="1119445"/>
                      </a:cubicBezTo>
                      <a:cubicBezTo>
                        <a:pt x="1955" y="1024732"/>
                        <a:pt x="10755" y="929072"/>
                        <a:pt x="13688" y="834359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9" name="Freeform: Shape 160">
                  <a:extLst>
                    <a:ext uri="{FF2B5EF4-FFF2-40B4-BE49-F238E27FC236}">
                      <a16:creationId xmlns:a16="http://schemas.microsoft.com/office/drawing/2014/main" id="{8447C65C-738F-4529-753E-0AAF72667ACB}"/>
                    </a:ext>
                  </a:extLst>
                </p:cNvPr>
                <p:cNvSpPr/>
                <p:nvPr/>
              </p:nvSpPr>
              <p:spPr>
                <a:xfrm>
                  <a:off x="8185666" y="3665283"/>
                  <a:ext cx="109239" cy="542926"/>
                </a:xfrm>
                <a:custGeom>
                  <a:avLst/>
                  <a:gdLst>
                    <a:gd name="connsiteX0" fmla="*/ 5866 w 109239"/>
                    <a:gd name="connsiteY0" fmla="*/ 4680 h 542926"/>
                    <a:gd name="connsiteX1" fmla="*/ 21511 w 109239"/>
                    <a:gd name="connsiteY1" fmla="*/ 144856 h 542926"/>
                    <a:gd name="connsiteX2" fmla="*/ 31288 w 109239"/>
                    <a:gd name="connsiteY2" fmla="*/ 285031 h 542926"/>
                    <a:gd name="connsiteX3" fmla="*/ 106574 w 109239"/>
                    <a:gd name="connsiteY3" fmla="*/ 534126 h 542926"/>
                    <a:gd name="connsiteX4" fmla="*/ 101686 w 109239"/>
                    <a:gd name="connsiteY4" fmla="*/ 540756 h 542926"/>
                    <a:gd name="connsiteX5" fmla="*/ 14666 w 109239"/>
                    <a:gd name="connsiteY5" fmla="*/ 312497 h 542926"/>
                    <a:gd name="connsiteX6" fmla="*/ 9777 w 109239"/>
                    <a:gd name="connsiteY6" fmla="*/ 161904 h 542926"/>
                    <a:gd name="connsiteX7" fmla="*/ 0 w 109239"/>
                    <a:gd name="connsiteY7" fmla="*/ 1839 h 542926"/>
                    <a:gd name="connsiteX8" fmla="*/ 5866 w 109239"/>
                    <a:gd name="connsiteY8" fmla="*/ 4680 h 542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239" h="542926">
                      <a:moveTo>
                        <a:pt x="5866" y="4680"/>
                      </a:moveTo>
                      <a:cubicBezTo>
                        <a:pt x="9777" y="51090"/>
                        <a:pt x="17599" y="97499"/>
                        <a:pt x="21511" y="144856"/>
                      </a:cubicBezTo>
                      <a:cubicBezTo>
                        <a:pt x="25422" y="191265"/>
                        <a:pt x="27377" y="238621"/>
                        <a:pt x="31288" y="285031"/>
                      </a:cubicBezTo>
                      <a:cubicBezTo>
                        <a:pt x="37154" y="369326"/>
                        <a:pt x="49865" y="464985"/>
                        <a:pt x="106574" y="534126"/>
                      </a:cubicBezTo>
                      <a:cubicBezTo>
                        <a:pt x="111463" y="539808"/>
                        <a:pt x="109508" y="546438"/>
                        <a:pt x="101686" y="540756"/>
                      </a:cubicBezTo>
                      <a:cubicBezTo>
                        <a:pt x="34221" y="484875"/>
                        <a:pt x="23466" y="393004"/>
                        <a:pt x="14666" y="312497"/>
                      </a:cubicBezTo>
                      <a:cubicBezTo>
                        <a:pt x="9777" y="263247"/>
                        <a:pt x="10755" y="212102"/>
                        <a:pt x="9777" y="161904"/>
                      </a:cubicBezTo>
                      <a:cubicBezTo>
                        <a:pt x="8799" y="107918"/>
                        <a:pt x="2933" y="54879"/>
                        <a:pt x="0" y="1839"/>
                      </a:cubicBezTo>
                      <a:cubicBezTo>
                        <a:pt x="0" y="-2896"/>
                        <a:pt x="5866" y="2787"/>
                        <a:pt x="5866" y="4680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0" name="Freeform: Shape 161">
                  <a:extLst>
                    <a:ext uri="{FF2B5EF4-FFF2-40B4-BE49-F238E27FC236}">
                      <a16:creationId xmlns:a16="http://schemas.microsoft.com/office/drawing/2014/main" id="{156AB736-C7E9-2E46-0862-E2605D11760D}"/>
                    </a:ext>
                  </a:extLst>
                </p:cNvPr>
                <p:cNvSpPr/>
                <p:nvPr/>
              </p:nvSpPr>
              <p:spPr>
                <a:xfrm>
                  <a:off x="8175348" y="4222241"/>
                  <a:ext cx="178940" cy="122712"/>
                </a:xfrm>
                <a:custGeom>
                  <a:avLst/>
                  <a:gdLst>
                    <a:gd name="connsiteX0" fmla="*/ 3473 w 178940"/>
                    <a:gd name="connsiteY0" fmla="*/ 1793 h 122712"/>
                    <a:gd name="connsiteX1" fmla="*/ 95382 w 178940"/>
                    <a:gd name="connsiteY1" fmla="*/ 61462 h 122712"/>
                    <a:gd name="connsiteX2" fmla="*/ 176534 w 178940"/>
                    <a:gd name="connsiteY2" fmla="*/ 116396 h 122712"/>
                    <a:gd name="connsiteX3" fmla="*/ 176534 w 178940"/>
                    <a:gd name="connsiteY3" fmla="*/ 122078 h 122712"/>
                    <a:gd name="connsiteX4" fmla="*/ 133514 w 178940"/>
                    <a:gd name="connsiteY4" fmla="*/ 101241 h 122712"/>
                    <a:gd name="connsiteX5" fmla="*/ 73871 w 178940"/>
                    <a:gd name="connsiteY5" fmla="*/ 66198 h 122712"/>
                    <a:gd name="connsiteX6" fmla="*/ 540 w 178940"/>
                    <a:gd name="connsiteY6" fmla="*/ 1793 h 122712"/>
                    <a:gd name="connsiteX7" fmla="*/ 3473 w 178940"/>
                    <a:gd name="connsiteY7" fmla="*/ 1793 h 122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940" h="122712">
                      <a:moveTo>
                        <a:pt x="3473" y="1793"/>
                      </a:moveTo>
                      <a:cubicBezTo>
                        <a:pt x="24006" y="30207"/>
                        <a:pt x="65071" y="44414"/>
                        <a:pt x="95382" y="61462"/>
                      </a:cubicBezTo>
                      <a:cubicBezTo>
                        <a:pt x="123736" y="78511"/>
                        <a:pt x="153068" y="93665"/>
                        <a:pt x="176534" y="116396"/>
                      </a:cubicBezTo>
                      <a:cubicBezTo>
                        <a:pt x="177512" y="117343"/>
                        <a:pt x="181423" y="124920"/>
                        <a:pt x="176534" y="122078"/>
                      </a:cubicBezTo>
                      <a:cubicBezTo>
                        <a:pt x="162845" y="114501"/>
                        <a:pt x="146224" y="110713"/>
                        <a:pt x="133514" y="101241"/>
                      </a:cubicBezTo>
                      <a:cubicBezTo>
                        <a:pt x="114936" y="88929"/>
                        <a:pt x="94404" y="76617"/>
                        <a:pt x="73871" y="66198"/>
                      </a:cubicBezTo>
                      <a:cubicBezTo>
                        <a:pt x="47472" y="51991"/>
                        <a:pt x="15206" y="28313"/>
                        <a:pt x="540" y="1793"/>
                      </a:cubicBezTo>
                      <a:cubicBezTo>
                        <a:pt x="-1416" y="-1048"/>
                        <a:pt x="2495" y="-101"/>
                        <a:pt x="3473" y="1793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1" name="Freeform: Shape 162">
                  <a:extLst>
                    <a:ext uri="{FF2B5EF4-FFF2-40B4-BE49-F238E27FC236}">
                      <a16:creationId xmlns:a16="http://schemas.microsoft.com/office/drawing/2014/main" id="{696ABA27-8CE7-C7DB-8346-7A0843150928}"/>
                    </a:ext>
                  </a:extLst>
                </p:cNvPr>
                <p:cNvSpPr/>
                <p:nvPr/>
              </p:nvSpPr>
              <p:spPr>
                <a:xfrm>
                  <a:off x="7834546" y="3194191"/>
                  <a:ext cx="120962" cy="1104020"/>
                </a:xfrm>
                <a:custGeom>
                  <a:avLst/>
                  <a:gdLst>
                    <a:gd name="connsiteX0" fmla="*/ 109 w 120962"/>
                    <a:gd name="connsiteY0" fmla="*/ 1096142 h 1104020"/>
                    <a:gd name="connsiteX1" fmla="*/ 52907 w 120962"/>
                    <a:gd name="connsiteY1" fmla="*/ 979646 h 1104020"/>
                    <a:gd name="connsiteX2" fmla="*/ 80284 w 120962"/>
                    <a:gd name="connsiteY2" fmla="*/ 833788 h 1104020"/>
                    <a:gd name="connsiteX3" fmla="*/ 88106 w 120962"/>
                    <a:gd name="connsiteY3" fmla="*/ 548702 h 1104020"/>
                    <a:gd name="connsiteX4" fmla="*/ 95928 w 120962"/>
                    <a:gd name="connsiteY4" fmla="*/ 420840 h 1104020"/>
                    <a:gd name="connsiteX5" fmla="*/ 105706 w 120962"/>
                    <a:gd name="connsiteY5" fmla="*/ 281612 h 1104020"/>
                    <a:gd name="connsiteX6" fmla="*/ 106684 w 120962"/>
                    <a:gd name="connsiteY6" fmla="*/ 145225 h 1104020"/>
                    <a:gd name="connsiteX7" fmla="*/ 107661 w 120962"/>
                    <a:gd name="connsiteY7" fmla="*/ 1262 h 1104020"/>
                    <a:gd name="connsiteX8" fmla="*/ 114506 w 120962"/>
                    <a:gd name="connsiteY8" fmla="*/ 5997 h 1104020"/>
                    <a:gd name="connsiteX9" fmla="*/ 117439 w 120962"/>
                    <a:gd name="connsiteY9" fmla="*/ 144278 h 1104020"/>
                    <a:gd name="connsiteX10" fmla="*/ 120372 w 120962"/>
                    <a:gd name="connsiteY10" fmla="*/ 292030 h 1104020"/>
                    <a:gd name="connsiteX11" fmla="*/ 111572 w 120962"/>
                    <a:gd name="connsiteY11" fmla="*/ 572380 h 1104020"/>
                    <a:gd name="connsiteX12" fmla="*/ 102772 w 120962"/>
                    <a:gd name="connsiteY12" fmla="*/ 858413 h 1104020"/>
                    <a:gd name="connsiteX13" fmla="*/ 67574 w 120962"/>
                    <a:gd name="connsiteY13" fmla="*/ 992906 h 1104020"/>
                    <a:gd name="connsiteX14" fmla="*/ 6953 w 120962"/>
                    <a:gd name="connsiteY14" fmla="*/ 1103720 h 1104020"/>
                    <a:gd name="connsiteX15" fmla="*/ 109 w 120962"/>
                    <a:gd name="connsiteY15" fmla="*/ 1096142 h 110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0962" h="1104020">
                      <a:moveTo>
                        <a:pt x="109" y="1096142"/>
                      </a:moveTo>
                      <a:cubicBezTo>
                        <a:pt x="21619" y="1058257"/>
                        <a:pt x="39219" y="1021319"/>
                        <a:pt x="52907" y="979646"/>
                      </a:cubicBezTo>
                      <a:cubicBezTo>
                        <a:pt x="67574" y="932289"/>
                        <a:pt x="73440" y="883038"/>
                        <a:pt x="80284" y="833788"/>
                      </a:cubicBezTo>
                      <a:cubicBezTo>
                        <a:pt x="92995" y="740022"/>
                        <a:pt x="83218" y="643415"/>
                        <a:pt x="88106" y="548702"/>
                      </a:cubicBezTo>
                      <a:cubicBezTo>
                        <a:pt x="90062" y="506081"/>
                        <a:pt x="91039" y="463460"/>
                        <a:pt x="95928" y="420840"/>
                      </a:cubicBezTo>
                      <a:cubicBezTo>
                        <a:pt x="100817" y="374430"/>
                        <a:pt x="104728" y="328021"/>
                        <a:pt x="105706" y="281612"/>
                      </a:cubicBezTo>
                      <a:cubicBezTo>
                        <a:pt x="106684" y="236149"/>
                        <a:pt x="104728" y="190687"/>
                        <a:pt x="106684" y="145225"/>
                      </a:cubicBezTo>
                      <a:cubicBezTo>
                        <a:pt x="108639" y="96921"/>
                        <a:pt x="109617" y="49565"/>
                        <a:pt x="107661" y="1262"/>
                      </a:cubicBezTo>
                      <a:cubicBezTo>
                        <a:pt x="107661" y="-2527"/>
                        <a:pt x="114506" y="3156"/>
                        <a:pt x="114506" y="5997"/>
                      </a:cubicBezTo>
                      <a:cubicBezTo>
                        <a:pt x="118417" y="52407"/>
                        <a:pt x="119394" y="97868"/>
                        <a:pt x="117439" y="144278"/>
                      </a:cubicBezTo>
                      <a:cubicBezTo>
                        <a:pt x="114506" y="193529"/>
                        <a:pt x="119394" y="242779"/>
                        <a:pt x="120372" y="292030"/>
                      </a:cubicBezTo>
                      <a:cubicBezTo>
                        <a:pt x="123305" y="385796"/>
                        <a:pt x="114506" y="479561"/>
                        <a:pt x="111572" y="572380"/>
                      </a:cubicBezTo>
                      <a:cubicBezTo>
                        <a:pt x="108639" y="667093"/>
                        <a:pt x="116461" y="763700"/>
                        <a:pt x="102772" y="858413"/>
                      </a:cubicBezTo>
                      <a:cubicBezTo>
                        <a:pt x="96906" y="903875"/>
                        <a:pt x="84195" y="949337"/>
                        <a:pt x="67574" y="992906"/>
                      </a:cubicBezTo>
                      <a:cubicBezTo>
                        <a:pt x="51930" y="1030790"/>
                        <a:pt x="38241" y="1074359"/>
                        <a:pt x="6953" y="1103720"/>
                      </a:cubicBezTo>
                      <a:cubicBezTo>
                        <a:pt x="4998" y="1105614"/>
                        <a:pt x="-868" y="1098037"/>
                        <a:pt x="109" y="1096142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342" name="Freeform: Shape 163">
                <a:extLst>
                  <a:ext uri="{FF2B5EF4-FFF2-40B4-BE49-F238E27FC236}">
                    <a16:creationId xmlns:a16="http://schemas.microsoft.com/office/drawing/2014/main" id="{40E3E19F-3244-F697-1589-98FB761B87DA}"/>
                  </a:ext>
                </a:extLst>
              </p:cNvPr>
              <p:cNvSpPr/>
              <p:nvPr/>
            </p:nvSpPr>
            <p:spPr>
              <a:xfrm>
                <a:off x="8135003" y="3642498"/>
                <a:ext cx="622643" cy="738286"/>
              </a:xfrm>
              <a:custGeom>
                <a:avLst/>
                <a:gdLst>
                  <a:gd name="connsiteX0" fmla="*/ 212968 w 622643"/>
                  <a:gd name="connsiteY0" fmla="*/ 681932 h 738286"/>
                  <a:gd name="connsiteX1" fmla="*/ 1775 w 622643"/>
                  <a:gd name="connsiteY1" fmla="*/ 464093 h 738286"/>
                  <a:gd name="connsiteX2" fmla="*/ 43819 w 622643"/>
                  <a:gd name="connsiteY2" fmla="*/ 531339 h 738286"/>
                  <a:gd name="connsiteX3" fmla="*/ 98572 w 622643"/>
                  <a:gd name="connsiteY3" fmla="*/ 573960 h 738286"/>
                  <a:gd name="connsiteX4" fmla="*/ 101505 w 622643"/>
                  <a:gd name="connsiteY4" fmla="*/ 571119 h 738286"/>
                  <a:gd name="connsiteX5" fmla="*/ 51641 w 622643"/>
                  <a:gd name="connsiteY5" fmla="*/ 262354 h 738286"/>
                  <a:gd name="connsiteX6" fmla="*/ 65329 w 622643"/>
                  <a:gd name="connsiteY6" fmla="*/ 0 h 738286"/>
                  <a:gd name="connsiteX7" fmla="*/ 68262 w 622643"/>
                  <a:gd name="connsiteY7" fmla="*/ 22731 h 738286"/>
                  <a:gd name="connsiteX8" fmla="*/ 75106 w 622643"/>
                  <a:gd name="connsiteY8" fmla="*/ 227310 h 738286"/>
                  <a:gd name="connsiteX9" fmla="*/ 113238 w 622643"/>
                  <a:gd name="connsiteY9" fmla="*/ 413895 h 738286"/>
                  <a:gd name="connsiteX10" fmla="*/ 180703 w 622643"/>
                  <a:gd name="connsiteY10" fmla="*/ 535127 h 738286"/>
                  <a:gd name="connsiteX11" fmla="*/ 305854 w 622643"/>
                  <a:gd name="connsiteY11" fmla="*/ 626052 h 738286"/>
                  <a:gd name="connsiteX12" fmla="*/ 469137 w 622643"/>
                  <a:gd name="connsiteY12" fmla="*/ 700875 h 738286"/>
                  <a:gd name="connsiteX13" fmla="*/ 622643 w 622643"/>
                  <a:gd name="connsiteY13" fmla="*/ 733078 h 738286"/>
                  <a:gd name="connsiteX14" fmla="*/ 515092 w 622643"/>
                  <a:gd name="connsiteY14" fmla="*/ 734971 h 738286"/>
                  <a:gd name="connsiteX15" fmla="*/ 401673 w 622643"/>
                  <a:gd name="connsiteY15" fmla="*/ 716976 h 738286"/>
                  <a:gd name="connsiteX16" fmla="*/ 266744 w 622643"/>
                  <a:gd name="connsiteY16" fmla="*/ 693298 h 738286"/>
                  <a:gd name="connsiteX17" fmla="*/ 212968 w 622643"/>
                  <a:gd name="connsiteY17" fmla="*/ 681932 h 73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22643" h="738286">
                    <a:moveTo>
                      <a:pt x="212968" y="681932"/>
                    </a:moveTo>
                    <a:cubicBezTo>
                      <a:pt x="100528" y="643100"/>
                      <a:pt x="-15824" y="591956"/>
                      <a:pt x="1775" y="464093"/>
                    </a:cubicBezTo>
                    <a:cubicBezTo>
                      <a:pt x="14486" y="486824"/>
                      <a:pt x="27197" y="510502"/>
                      <a:pt x="43819" y="531339"/>
                    </a:cubicBezTo>
                    <a:cubicBezTo>
                      <a:pt x="57507" y="548387"/>
                      <a:pt x="75106" y="570171"/>
                      <a:pt x="98572" y="573960"/>
                    </a:cubicBezTo>
                    <a:cubicBezTo>
                      <a:pt x="100528" y="573960"/>
                      <a:pt x="102483" y="572065"/>
                      <a:pt x="101505" y="571119"/>
                    </a:cubicBezTo>
                    <a:cubicBezTo>
                      <a:pt x="42841" y="479247"/>
                      <a:pt x="43819" y="366538"/>
                      <a:pt x="51641" y="262354"/>
                    </a:cubicBezTo>
                    <a:cubicBezTo>
                      <a:pt x="58485" y="175219"/>
                      <a:pt x="72173" y="87136"/>
                      <a:pt x="65329" y="0"/>
                    </a:cubicBezTo>
                    <a:cubicBezTo>
                      <a:pt x="66306" y="7576"/>
                      <a:pt x="67284" y="15154"/>
                      <a:pt x="68262" y="22731"/>
                    </a:cubicBezTo>
                    <a:cubicBezTo>
                      <a:pt x="75106" y="90924"/>
                      <a:pt x="69240" y="159118"/>
                      <a:pt x="75106" y="227310"/>
                    </a:cubicBezTo>
                    <a:cubicBezTo>
                      <a:pt x="79995" y="290769"/>
                      <a:pt x="91728" y="353279"/>
                      <a:pt x="113238" y="413895"/>
                    </a:cubicBezTo>
                    <a:cubicBezTo>
                      <a:pt x="128882" y="457463"/>
                      <a:pt x="149415" y="500084"/>
                      <a:pt x="180703" y="535127"/>
                    </a:cubicBezTo>
                    <a:cubicBezTo>
                      <a:pt x="215902" y="573960"/>
                      <a:pt x="259900" y="600479"/>
                      <a:pt x="305854" y="626052"/>
                    </a:cubicBezTo>
                    <a:cubicBezTo>
                      <a:pt x="357675" y="654466"/>
                      <a:pt x="412428" y="680985"/>
                      <a:pt x="469137" y="700875"/>
                    </a:cubicBezTo>
                    <a:cubicBezTo>
                      <a:pt x="518025" y="717923"/>
                      <a:pt x="569845" y="731183"/>
                      <a:pt x="622643" y="733078"/>
                    </a:cubicBezTo>
                    <a:cubicBezTo>
                      <a:pt x="587444" y="740655"/>
                      <a:pt x="550290" y="738760"/>
                      <a:pt x="515092" y="734971"/>
                    </a:cubicBezTo>
                    <a:cubicBezTo>
                      <a:pt x="476960" y="731183"/>
                      <a:pt x="439805" y="723606"/>
                      <a:pt x="401673" y="716976"/>
                    </a:cubicBezTo>
                    <a:cubicBezTo>
                      <a:pt x="356697" y="708452"/>
                      <a:pt x="311720" y="702769"/>
                      <a:pt x="266744" y="693298"/>
                    </a:cubicBezTo>
                    <a:cubicBezTo>
                      <a:pt x="247190" y="689510"/>
                      <a:pt x="230567" y="685721"/>
                      <a:pt x="212968" y="681932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3" name="Freeform: Shape 164">
                <a:extLst>
                  <a:ext uri="{FF2B5EF4-FFF2-40B4-BE49-F238E27FC236}">
                    <a16:creationId xmlns:a16="http://schemas.microsoft.com/office/drawing/2014/main" id="{10ACC90E-7626-C132-BF33-4DDAFB1C37A5}"/>
                  </a:ext>
                </a:extLst>
              </p:cNvPr>
              <p:cNvSpPr/>
              <p:nvPr/>
            </p:nvSpPr>
            <p:spPr>
              <a:xfrm>
                <a:off x="8133788" y="4127427"/>
                <a:ext cx="616036" cy="254430"/>
              </a:xfrm>
              <a:custGeom>
                <a:avLst/>
                <a:gdLst>
                  <a:gd name="connsiteX0" fmla="*/ 3969 w 616036"/>
                  <a:gd name="connsiteY0" fmla="*/ 4736 h 254430"/>
                  <a:gd name="connsiteX1" fmla="*/ 88055 w 616036"/>
                  <a:gd name="connsiteY1" fmla="*/ 95660 h 254430"/>
                  <a:gd name="connsiteX2" fmla="*/ 237650 w 616036"/>
                  <a:gd name="connsiteY2" fmla="*/ 145858 h 254430"/>
                  <a:gd name="connsiteX3" fmla="*/ 335424 w 616036"/>
                  <a:gd name="connsiteY3" fmla="*/ 179955 h 254430"/>
                  <a:gd name="connsiteX4" fmla="*/ 432221 w 616036"/>
                  <a:gd name="connsiteY4" fmla="*/ 211210 h 254430"/>
                  <a:gd name="connsiteX5" fmla="*/ 476219 w 616036"/>
                  <a:gd name="connsiteY5" fmla="*/ 220681 h 254430"/>
                  <a:gd name="connsiteX6" fmla="*/ 612125 w 616036"/>
                  <a:gd name="connsiteY6" fmla="*/ 249095 h 254430"/>
                  <a:gd name="connsiteX7" fmla="*/ 616037 w 616036"/>
                  <a:gd name="connsiteY7" fmla="*/ 250042 h 254430"/>
                  <a:gd name="connsiteX8" fmla="*/ 512396 w 616036"/>
                  <a:gd name="connsiteY8" fmla="*/ 250989 h 254430"/>
                  <a:gd name="connsiteX9" fmla="*/ 398977 w 616036"/>
                  <a:gd name="connsiteY9" fmla="*/ 232994 h 254430"/>
                  <a:gd name="connsiteX10" fmla="*/ 264048 w 616036"/>
                  <a:gd name="connsiteY10" fmla="*/ 209315 h 254430"/>
                  <a:gd name="connsiteX11" fmla="*/ 213206 w 616036"/>
                  <a:gd name="connsiteY11" fmla="*/ 197950 h 254430"/>
                  <a:gd name="connsiteX12" fmla="*/ 58 w 616036"/>
                  <a:gd name="connsiteY12" fmla="*/ 0 h 254430"/>
                  <a:gd name="connsiteX13" fmla="*/ 3969 w 616036"/>
                  <a:gd name="connsiteY13" fmla="*/ 4736 h 254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6036" h="254430">
                    <a:moveTo>
                      <a:pt x="3969" y="4736"/>
                    </a:moveTo>
                    <a:cubicBezTo>
                      <a:pt x="19612" y="44515"/>
                      <a:pt x="49922" y="75771"/>
                      <a:pt x="88055" y="95660"/>
                    </a:cubicBezTo>
                    <a:cubicBezTo>
                      <a:pt x="134986" y="119338"/>
                      <a:pt x="187784" y="129757"/>
                      <a:pt x="237650" y="145858"/>
                    </a:cubicBezTo>
                    <a:cubicBezTo>
                      <a:pt x="270893" y="156276"/>
                      <a:pt x="303158" y="167642"/>
                      <a:pt x="335424" y="179955"/>
                    </a:cubicBezTo>
                    <a:cubicBezTo>
                      <a:pt x="367689" y="191320"/>
                      <a:pt x="398977" y="203633"/>
                      <a:pt x="432221" y="211210"/>
                    </a:cubicBezTo>
                    <a:cubicBezTo>
                      <a:pt x="446887" y="214999"/>
                      <a:pt x="461553" y="217840"/>
                      <a:pt x="476219" y="220681"/>
                    </a:cubicBezTo>
                    <a:cubicBezTo>
                      <a:pt x="520218" y="235836"/>
                      <a:pt x="566172" y="246253"/>
                      <a:pt x="612125" y="249095"/>
                    </a:cubicBezTo>
                    <a:cubicBezTo>
                      <a:pt x="613103" y="249095"/>
                      <a:pt x="615059" y="250042"/>
                      <a:pt x="616037" y="250042"/>
                    </a:cubicBezTo>
                    <a:cubicBezTo>
                      <a:pt x="581816" y="256672"/>
                      <a:pt x="546617" y="254778"/>
                      <a:pt x="512396" y="250989"/>
                    </a:cubicBezTo>
                    <a:cubicBezTo>
                      <a:pt x="474264" y="247201"/>
                      <a:pt x="437110" y="239623"/>
                      <a:pt x="398977" y="232994"/>
                    </a:cubicBezTo>
                    <a:cubicBezTo>
                      <a:pt x="354001" y="224470"/>
                      <a:pt x="309025" y="218787"/>
                      <a:pt x="264048" y="209315"/>
                    </a:cubicBezTo>
                    <a:cubicBezTo>
                      <a:pt x="246449" y="205527"/>
                      <a:pt x="229828" y="201739"/>
                      <a:pt x="213206" y="197950"/>
                    </a:cubicBezTo>
                    <a:cubicBezTo>
                      <a:pt x="106631" y="161012"/>
                      <a:pt x="-2875" y="113656"/>
                      <a:pt x="58" y="0"/>
                    </a:cubicBezTo>
                    <a:cubicBezTo>
                      <a:pt x="2013" y="947"/>
                      <a:pt x="2991" y="2841"/>
                      <a:pt x="3969" y="4736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4" name="Freeform: Shape 165">
                <a:extLst>
                  <a:ext uri="{FF2B5EF4-FFF2-40B4-BE49-F238E27FC236}">
                    <a16:creationId xmlns:a16="http://schemas.microsoft.com/office/drawing/2014/main" id="{A3CEF952-8EED-5AC0-DE0F-301F80409F21}"/>
                  </a:ext>
                </a:extLst>
              </p:cNvPr>
              <p:cNvSpPr/>
              <p:nvPr/>
            </p:nvSpPr>
            <p:spPr>
              <a:xfrm>
                <a:off x="7322317" y="1181857"/>
                <a:ext cx="1323866" cy="3277365"/>
              </a:xfrm>
              <a:custGeom>
                <a:avLst/>
                <a:gdLst>
                  <a:gd name="connsiteX0" fmla="*/ 0 w 1323866"/>
                  <a:gd name="connsiteY0" fmla="*/ 3188036 h 3277365"/>
                  <a:gd name="connsiteX1" fmla="*/ 254214 w 1323866"/>
                  <a:gd name="connsiteY1" fmla="*/ 3018500 h 3277365"/>
                  <a:gd name="connsiteX2" fmla="*/ 492784 w 1323866"/>
                  <a:gd name="connsiteY2" fmla="*/ 2389606 h 3277365"/>
                  <a:gd name="connsiteX3" fmla="*/ 492784 w 1323866"/>
                  <a:gd name="connsiteY3" fmla="*/ 2294894 h 3277365"/>
                  <a:gd name="connsiteX4" fmla="*/ 482028 w 1323866"/>
                  <a:gd name="connsiteY4" fmla="*/ 2198286 h 3277365"/>
                  <a:gd name="connsiteX5" fmla="*/ 492784 w 1323866"/>
                  <a:gd name="connsiteY5" fmla="*/ 1595912 h 3277365"/>
                  <a:gd name="connsiteX6" fmla="*/ 517227 w 1323866"/>
                  <a:gd name="connsiteY6" fmla="*/ 507661 h 3277365"/>
                  <a:gd name="connsiteX7" fmla="*/ 485939 w 1323866"/>
                  <a:gd name="connsiteY7" fmla="*/ 191320 h 3277365"/>
                  <a:gd name="connsiteX8" fmla="*/ 468340 w 1323866"/>
                  <a:gd name="connsiteY8" fmla="*/ 107973 h 3277365"/>
                  <a:gd name="connsiteX9" fmla="*/ 453674 w 1323866"/>
                  <a:gd name="connsiteY9" fmla="*/ 50198 h 3277365"/>
                  <a:gd name="connsiteX10" fmla="*/ 547537 w 1323866"/>
                  <a:gd name="connsiteY10" fmla="*/ 11365 h 3277365"/>
                  <a:gd name="connsiteX11" fmla="*/ 553404 w 1323866"/>
                  <a:gd name="connsiteY11" fmla="*/ 11365 h 3277365"/>
                  <a:gd name="connsiteX12" fmla="*/ 574914 w 1323866"/>
                  <a:gd name="connsiteY12" fmla="*/ 31255 h 3277365"/>
                  <a:gd name="connsiteX13" fmla="*/ 598380 w 1323866"/>
                  <a:gd name="connsiteY13" fmla="*/ 310658 h 3277365"/>
                  <a:gd name="connsiteX14" fmla="*/ 667800 w 1323866"/>
                  <a:gd name="connsiteY14" fmla="*/ 676250 h 3277365"/>
                  <a:gd name="connsiteX15" fmla="*/ 709843 w 1323866"/>
                  <a:gd name="connsiteY15" fmla="*/ 813584 h 3277365"/>
                  <a:gd name="connsiteX16" fmla="*/ 725487 w 1323866"/>
                  <a:gd name="connsiteY16" fmla="*/ 864728 h 3277365"/>
                  <a:gd name="connsiteX17" fmla="*/ 730376 w 1323866"/>
                  <a:gd name="connsiteY17" fmla="*/ 851469 h 3277365"/>
                  <a:gd name="connsiteX18" fmla="*/ 733309 w 1323866"/>
                  <a:gd name="connsiteY18" fmla="*/ 810742 h 3277365"/>
                  <a:gd name="connsiteX19" fmla="*/ 739175 w 1323866"/>
                  <a:gd name="connsiteY19" fmla="*/ 766228 h 3277365"/>
                  <a:gd name="connsiteX20" fmla="*/ 847705 w 1323866"/>
                  <a:gd name="connsiteY20" fmla="*/ 361803 h 3277365"/>
                  <a:gd name="connsiteX21" fmla="*/ 1165472 w 1323866"/>
                  <a:gd name="connsiteY21" fmla="*/ 69140 h 3277365"/>
                  <a:gd name="connsiteX22" fmla="*/ 1274979 w 1323866"/>
                  <a:gd name="connsiteY22" fmla="*/ 0 h 3277365"/>
                  <a:gd name="connsiteX23" fmla="*/ 1323867 w 1323866"/>
                  <a:gd name="connsiteY23" fmla="*/ 17995 h 3277365"/>
                  <a:gd name="connsiteX24" fmla="*/ 1036409 w 1323866"/>
                  <a:gd name="connsiteY24" fmla="*/ 229205 h 3277365"/>
                  <a:gd name="connsiteX25" fmla="*/ 849661 w 1323866"/>
                  <a:gd name="connsiteY25" fmla="*/ 504820 h 3277365"/>
                  <a:gd name="connsiteX26" fmla="*/ 840860 w 1323866"/>
                  <a:gd name="connsiteY26" fmla="*/ 591956 h 3277365"/>
                  <a:gd name="connsiteX27" fmla="*/ 834994 w 1323866"/>
                  <a:gd name="connsiteY27" fmla="*/ 688563 h 3277365"/>
                  <a:gd name="connsiteX28" fmla="*/ 833039 w 1323866"/>
                  <a:gd name="connsiteY28" fmla="*/ 788011 h 3277365"/>
                  <a:gd name="connsiteX29" fmla="*/ 778285 w 1323866"/>
                  <a:gd name="connsiteY29" fmla="*/ 1113824 h 3277365"/>
                  <a:gd name="connsiteX30" fmla="*/ 723531 w 1323866"/>
                  <a:gd name="connsiteY30" fmla="*/ 1307985 h 3277365"/>
                  <a:gd name="connsiteX31" fmla="*/ 674644 w 1323866"/>
                  <a:gd name="connsiteY31" fmla="*/ 1506882 h 3277365"/>
                  <a:gd name="connsiteX32" fmla="*/ 631623 w 1323866"/>
                  <a:gd name="connsiteY32" fmla="*/ 1911306 h 3277365"/>
                  <a:gd name="connsiteX33" fmla="*/ 635534 w 1323866"/>
                  <a:gd name="connsiteY33" fmla="*/ 1912253 h 3277365"/>
                  <a:gd name="connsiteX34" fmla="*/ 688333 w 1323866"/>
                  <a:gd name="connsiteY34" fmla="*/ 1754082 h 3277365"/>
                  <a:gd name="connsiteX35" fmla="*/ 669755 w 1323866"/>
                  <a:gd name="connsiteY35" fmla="*/ 1856372 h 3277365"/>
                  <a:gd name="connsiteX36" fmla="*/ 636512 w 1323866"/>
                  <a:gd name="connsiteY36" fmla="*/ 1960556 h 3277365"/>
                  <a:gd name="connsiteX37" fmla="*/ 642378 w 1323866"/>
                  <a:gd name="connsiteY37" fmla="*/ 2056217 h 3277365"/>
                  <a:gd name="connsiteX38" fmla="*/ 678555 w 1323866"/>
                  <a:gd name="connsiteY38" fmla="*/ 2146194 h 3277365"/>
                  <a:gd name="connsiteX39" fmla="*/ 682466 w 1323866"/>
                  <a:gd name="connsiteY39" fmla="*/ 2145247 h 3277365"/>
                  <a:gd name="connsiteX40" fmla="*/ 731354 w 1323866"/>
                  <a:gd name="connsiteY40" fmla="*/ 1985182 h 3277365"/>
                  <a:gd name="connsiteX41" fmla="*/ 729398 w 1323866"/>
                  <a:gd name="connsiteY41" fmla="*/ 2150930 h 3277365"/>
                  <a:gd name="connsiteX42" fmla="*/ 719620 w 1323866"/>
                  <a:gd name="connsiteY42" fmla="*/ 2361192 h 3277365"/>
                  <a:gd name="connsiteX43" fmla="*/ 696155 w 1323866"/>
                  <a:gd name="connsiteY43" fmla="*/ 2552512 h 3277365"/>
                  <a:gd name="connsiteX44" fmla="*/ 686377 w 1323866"/>
                  <a:gd name="connsiteY44" fmla="*/ 2939888 h 3277365"/>
                  <a:gd name="connsiteX45" fmla="*/ 690288 w 1323866"/>
                  <a:gd name="connsiteY45" fmla="*/ 2938941 h 3277365"/>
                  <a:gd name="connsiteX46" fmla="*/ 751886 w 1323866"/>
                  <a:gd name="connsiteY46" fmla="*/ 2605552 h 3277365"/>
                  <a:gd name="connsiteX47" fmla="*/ 732331 w 1323866"/>
                  <a:gd name="connsiteY47" fmla="*/ 2964514 h 3277365"/>
                  <a:gd name="connsiteX48" fmla="*/ 801751 w 1323866"/>
                  <a:gd name="connsiteY48" fmla="*/ 3101847 h 3277365"/>
                  <a:gd name="connsiteX49" fmla="*/ 924947 w 1323866"/>
                  <a:gd name="connsiteY49" fmla="*/ 3188036 h 3277365"/>
                  <a:gd name="connsiteX50" fmla="*/ 1186004 w 1323866"/>
                  <a:gd name="connsiteY50" fmla="*/ 3260965 h 3277365"/>
                  <a:gd name="connsiteX51" fmla="*/ 1188938 w 1323866"/>
                  <a:gd name="connsiteY51" fmla="*/ 3270436 h 3277365"/>
                  <a:gd name="connsiteX52" fmla="*/ 1187960 w 1323866"/>
                  <a:gd name="connsiteY52" fmla="*/ 3275172 h 3277365"/>
                  <a:gd name="connsiteX53" fmla="*/ 1139073 w 1323866"/>
                  <a:gd name="connsiteY53" fmla="*/ 3270436 h 3277365"/>
                  <a:gd name="connsiteX54" fmla="*/ 1093119 w 1323866"/>
                  <a:gd name="connsiteY54" fmla="*/ 3274224 h 3277365"/>
                  <a:gd name="connsiteX55" fmla="*/ 1054009 w 1323866"/>
                  <a:gd name="connsiteY55" fmla="*/ 3270436 h 3277365"/>
                  <a:gd name="connsiteX56" fmla="*/ 1016855 w 1323866"/>
                  <a:gd name="connsiteY56" fmla="*/ 3264753 h 3277365"/>
                  <a:gd name="connsiteX57" fmla="*/ 977745 w 1323866"/>
                  <a:gd name="connsiteY57" fmla="*/ 3260965 h 3277365"/>
                  <a:gd name="connsiteX58" fmla="*/ 906370 w 1323866"/>
                  <a:gd name="connsiteY58" fmla="*/ 3235392 h 3277365"/>
                  <a:gd name="connsiteX59" fmla="*/ 832061 w 1323866"/>
                  <a:gd name="connsiteY59" fmla="*/ 3208872 h 3277365"/>
                  <a:gd name="connsiteX60" fmla="*/ 745042 w 1323866"/>
                  <a:gd name="connsiteY60" fmla="*/ 3185194 h 3277365"/>
                  <a:gd name="connsiteX61" fmla="*/ 677577 w 1323866"/>
                  <a:gd name="connsiteY61" fmla="*/ 3172882 h 3277365"/>
                  <a:gd name="connsiteX62" fmla="*/ 352966 w 1323866"/>
                  <a:gd name="connsiteY62" fmla="*/ 3248652 h 3277365"/>
                  <a:gd name="connsiteX63" fmla="*/ 385232 w 1323866"/>
                  <a:gd name="connsiteY63" fmla="*/ 3195612 h 3277365"/>
                  <a:gd name="connsiteX64" fmla="*/ 0 w 1323866"/>
                  <a:gd name="connsiteY64" fmla="*/ 3188036 h 3277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323866" h="3277365">
                    <a:moveTo>
                      <a:pt x="0" y="3188036"/>
                    </a:moveTo>
                    <a:cubicBezTo>
                      <a:pt x="33244" y="3144467"/>
                      <a:pt x="195549" y="3045967"/>
                      <a:pt x="254214" y="3018500"/>
                    </a:cubicBezTo>
                    <a:cubicBezTo>
                      <a:pt x="498650" y="2902950"/>
                      <a:pt x="492784" y="2587556"/>
                      <a:pt x="492784" y="2389606"/>
                    </a:cubicBezTo>
                    <a:lnTo>
                      <a:pt x="492784" y="2294894"/>
                    </a:lnTo>
                    <a:cubicBezTo>
                      <a:pt x="492784" y="2262691"/>
                      <a:pt x="484961" y="2230489"/>
                      <a:pt x="482028" y="2198286"/>
                    </a:cubicBezTo>
                    <a:cubicBezTo>
                      <a:pt x="459541" y="2001283"/>
                      <a:pt x="482028" y="1792915"/>
                      <a:pt x="492784" y="1595912"/>
                    </a:cubicBezTo>
                    <a:cubicBezTo>
                      <a:pt x="513316" y="1233161"/>
                      <a:pt x="535805" y="870412"/>
                      <a:pt x="517227" y="507661"/>
                    </a:cubicBezTo>
                    <a:cubicBezTo>
                      <a:pt x="511361" y="401583"/>
                      <a:pt x="502561" y="295504"/>
                      <a:pt x="485939" y="191320"/>
                    </a:cubicBezTo>
                    <a:cubicBezTo>
                      <a:pt x="482028" y="163853"/>
                      <a:pt x="479095" y="134492"/>
                      <a:pt x="468340" y="107973"/>
                    </a:cubicBezTo>
                    <a:cubicBezTo>
                      <a:pt x="460518" y="89030"/>
                      <a:pt x="454652" y="70088"/>
                      <a:pt x="453674" y="50198"/>
                    </a:cubicBezTo>
                    <a:cubicBezTo>
                      <a:pt x="449763" y="-947"/>
                      <a:pt x="513316" y="11365"/>
                      <a:pt x="547537" y="11365"/>
                    </a:cubicBezTo>
                    <a:cubicBezTo>
                      <a:pt x="549493" y="11365"/>
                      <a:pt x="551448" y="11365"/>
                      <a:pt x="553404" y="11365"/>
                    </a:cubicBezTo>
                    <a:cubicBezTo>
                      <a:pt x="563181" y="11365"/>
                      <a:pt x="572959" y="22731"/>
                      <a:pt x="574914" y="31255"/>
                    </a:cubicBezTo>
                    <a:cubicBezTo>
                      <a:pt x="589580" y="125021"/>
                      <a:pt x="590558" y="216893"/>
                      <a:pt x="598380" y="310658"/>
                    </a:cubicBezTo>
                    <a:cubicBezTo>
                      <a:pt x="608157" y="432838"/>
                      <a:pt x="627712" y="557859"/>
                      <a:pt x="667800" y="676250"/>
                    </a:cubicBezTo>
                    <a:cubicBezTo>
                      <a:pt x="683443" y="721712"/>
                      <a:pt x="697132" y="768122"/>
                      <a:pt x="709843" y="813584"/>
                    </a:cubicBezTo>
                    <a:cubicBezTo>
                      <a:pt x="714731" y="830632"/>
                      <a:pt x="721575" y="847680"/>
                      <a:pt x="725487" y="864728"/>
                    </a:cubicBezTo>
                    <a:cubicBezTo>
                      <a:pt x="728420" y="860940"/>
                      <a:pt x="730376" y="856205"/>
                      <a:pt x="730376" y="851469"/>
                    </a:cubicBezTo>
                    <a:cubicBezTo>
                      <a:pt x="731354" y="838209"/>
                      <a:pt x="732331" y="824949"/>
                      <a:pt x="733309" y="810742"/>
                    </a:cubicBezTo>
                    <a:cubicBezTo>
                      <a:pt x="735265" y="795588"/>
                      <a:pt x="737220" y="780434"/>
                      <a:pt x="739175" y="766228"/>
                    </a:cubicBezTo>
                    <a:cubicBezTo>
                      <a:pt x="754819" y="626999"/>
                      <a:pt x="775352" y="485877"/>
                      <a:pt x="847705" y="361803"/>
                    </a:cubicBezTo>
                    <a:cubicBezTo>
                      <a:pt x="921036" y="235835"/>
                      <a:pt x="1043254" y="145858"/>
                      <a:pt x="1165472" y="69140"/>
                    </a:cubicBezTo>
                    <a:cubicBezTo>
                      <a:pt x="1201649" y="46409"/>
                      <a:pt x="1238803" y="23678"/>
                      <a:pt x="1274979" y="0"/>
                    </a:cubicBezTo>
                    <a:cubicBezTo>
                      <a:pt x="1290624" y="6630"/>
                      <a:pt x="1307245" y="12313"/>
                      <a:pt x="1323867" y="17995"/>
                    </a:cubicBezTo>
                    <a:cubicBezTo>
                      <a:pt x="1238803" y="100396"/>
                      <a:pt x="1129296" y="155329"/>
                      <a:pt x="1036409" y="229205"/>
                    </a:cubicBezTo>
                    <a:cubicBezTo>
                      <a:pt x="950368" y="299293"/>
                      <a:pt x="872148" y="395900"/>
                      <a:pt x="849661" y="504820"/>
                    </a:cubicBezTo>
                    <a:cubicBezTo>
                      <a:pt x="843794" y="534181"/>
                      <a:pt x="842816" y="562594"/>
                      <a:pt x="840860" y="591956"/>
                    </a:cubicBezTo>
                    <a:cubicBezTo>
                      <a:pt x="838905" y="624158"/>
                      <a:pt x="836949" y="656360"/>
                      <a:pt x="834994" y="688563"/>
                    </a:cubicBezTo>
                    <a:cubicBezTo>
                      <a:pt x="833039" y="721712"/>
                      <a:pt x="832061" y="754862"/>
                      <a:pt x="833039" y="788011"/>
                    </a:cubicBezTo>
                    <a:cubicBezTo>
                      <a:pt x="815440" y="896931"/>
                      <a:pt x="801751" y="1005851"/>
                      <a:pt x="778285" y="1113824"/>
                    </a:cubicBezTo>
                    <a:cubicBezTo>
                      <a:pt x="763619" y="1180122"/>
                      <a:pt x="743086" y="1243580"/>
                      <a:pt x="723531" y="1307985"/>
                    </a:cubicBezTo>
                    <a:cubicBezTo>
                      <a:pt x="703977" y="1373337"/>
                      <a:pt x="687355" y="1439636"/>
                      <a:pt x="674644" y="1506882"/>
                    </a:cubicBezTo>
                    <a:cubicBezTo>
                      <a:pt x="648245" y="1640427"/>
                      <a:pt x="634556" y="1775867"/>
                      <a:pt x="631623" y="1911306"/>
                    </a:cubicBezTo>
                    <a:cubicBezTo>
                      <a:pt x="631623" y="1914147"/>
                      <a:pt x="635534" y="1914147"/>
                      <a:pt x="635534" y="1912253"/>
                    </a:cubicBezTo>
                    <a:cubicBezTo>
                      <a:pt x="650201" y="1859214"/>
                      <a:pt x="659000" y="1801439"/>
                      <a:pt x="688333" y="1754082"/>
                    </a:cubicBezTo>
                    <a:cubicBezTo>
                      <a:pt x="693222" y="1789126"/>
                      <a:pt x="681488" y="1823223"/>
                      <a:pt x="669755" y="1856372"/>
                    </a:cubicBezTo>
                    <a:cubicBezTo>
                      <a:pt x="657045" y="1890469"/>
                      <a:pt x="642378" y="1924566"/>
                      <a:pt x="636512" y="1960556"/>
                    </a:cubicBezTo>
                    <a:cubicBezTo>
                      <a:pt x="631623" y="1992759"/>
                      <a:pt x="634556" y="2024961"/>
                      <a:pt x="642378" y="2056217"/>
                    </a:cubicBezTo>
                    <a:cubicBezTo>
                      <a:pt x="649223" y="2087472"/>
                      <a:pt x="659978" y="2119674"/>
                      <a:pt x="678555" y="2146194"/>
                    </a:cubicBezTo>
                    <a:cubicBezTo>
                      <a:pt x="679533" y="2148088"/>
                      <a:pt x="682466" y="2147141"/>
                      <a:pt x="682466" y="2145247"/>
                    </a:cubicBezTo>
                    <a:cubicBezTo>
                      <a:pt x="699088" y="2092208"/>
                      <a:pt x="715709" y="2039168"/>
                      <a:pt x="731354" y="1985182"/>
                    </a:cubicBezTo>
                    <a:cubicBezTo>
                      <a:pt x="731354" y="2040116"/>
                      <a:pt x="731354" y="2095049"/>
                      <a:pt x="729398" y="2150930"/>
                    </a:cubicBezTo>
                    <a:cubicBezTo>
                      <a:pt x="727442" y="2221017"/>
                      <a:pt x="725487" y="2291105"/>
                      <a:pt x="719620" y="2361192"/>
                    </a:cubicBezTo>
                    <a:cubicBezTo>
                      <a:pt x="714731" y="2425597"/>
                      <a:pt x="704954" y="2489054"/>
                      <a:pt x="696155" y="2552512"/>
                    </a:cubicBezTo>
                    <a:cubicBezTo>
                      <a:pt x="678555" y="2680375"/>
                      <a:pt x="662911" y="2812026"/>
                      <a:pt x="686377" y="2939888"/>
                    </a:cubicBezTo>
                    <a:cubicBezTo>
                      <a:pt x="686377" y="2942729"/>
                      <a:pt x="690288" y="2941782"/>
                      <a:pt x="690288" y="2938941"/>
                    </a:cubicBezTo>
                    <a:cubicBezTo>
                      <a:pt x="702021" y="2826233"/>
                      <a:pt x="726465" y="2716366"/>
                      <a:pt x="751886" y="2605552"/>
                    </a:cubicBezTo>
                    <a:cubicBezTo>
                      <a:pt x="758730" y="2725837"/>
                      <a:pt x="711798" y="2845175"/>
                      <a:pt x="732331" y="2964514"/>
                    </a:cubicBezTo>
                    <a:cubicBezTo>
                      <a:pt x="741131" y="3016605"/>
                      <a:pt x="764597" y="3063015"/>
                      <a:pt x="801751" y="3101847"/>
                    </a:cubicBezTo>
                    <a:cubicBezTo>
                      <a:pt x="835972" y="3138785"/>
                      <a:pt x="878015" y="3167199"/>
                      <a:pt x="924947" y="3188036"/>
                    </a:cubicBezTo>
                    <a:cubicBezTo>
                      <a:pt x="1008055" y="3224974"/>
                      <a:pt x="1098008" y="3239180"/>
                      <a:pt x="1186004" y="3260965"/>
                    </a:cubicBezTo>
                    <a:cubicBezTo>
                      <a:pt x="1186982" y="3263806"/>
                      <a:pt x="1187960" y="3266647"/>
                      <a:pt x="1188938" y="3270436"/>
                    </a:cubicBezTo>
                    <a:cubicBezTo>
                      <a:pt x="1188938" y="3271383"/>
                      <a:pt x="1189915" y="3274224"/>
                      <a:pt x="1187960" y="3275172"/>
                    </a:cubicBezTo>
                    <a:cubicBezTo>
                      <a:pt x="1177205" y="3281802"/>
                      <a:pt x="1149828" y="3271383"/>
                      <a:pt x="1139073" y="3270436"/>
                    </a:cubicBezTo>
                    <a:cubicBezTo>
                      <a:pt x="1123429" y="3268542"/>
                      <a:pt x="1107785" y="3272330"/>
                      <a:pt x="1093119" y="3274224"/>
                    </a:cubicBezTo>
                    <a:cubicBezTo>
                      <a:pt x="1080408" y="3275172"/>
                      <a:pt x="1066720" y="3272330"/>
                      <a:pt x="1054009" y="3270436"/>
                    </a:cubicBezTo>
                    <a:cubicBezTo>
                      <a:pt x="1041298" y="3268542"/>
                      <a:pt x="1029565" y="3266647"/>
                      <a:pt x="1016855" y="3264753"/>
                    </a:cubicBezTo>
                    <a:cubicBezTo>
                      <a:pt x="1004144" y="3261912"/>
                      <a:pt x="990455" y="3263806"/>
                      <a:pt x="977745" y="3260965"/>
                    </a:cubicBezTo>
                    <a:cubicBezTo>
                      <a:pt x="953301" y="3256229"/>
                      <a:pt x="929836" y="3242969"/>
                      <a:pt x="906370" y="3235392"/>
                    </a:cubicBezTo>
                    <a:cubicBezTo>
                      <a:pt x="880948" y="3226868"/>
                      <a:pt x="858460" y="3215502"/>
                      <a:pt x="832061" y="3208872"/>
                    </a:cubicBezTo>
                    <a:cubicBezTo>
                      <a:pt x="802728" y="3200348"/>
                      <a:pt x="773397" y="3192771"/>
                      <a:pt x="745042" y="3185194"/>
                    </a:cubicBezTo>
                    <a:cubicBezTo>
                      <a:pt x="722553" y="3179511"/>
                      <a:pt x="700066" y="3174776"/>
                      <a:pt x="677577" y="3172882"/>
                    </a:cubicBezTo>
                    <a:cubicBezTo>
                      <a:pt x="594469" y="3183300"/>
                      <a:pt x="454652" y="3224027"/>
                      <a:pt x="352966" y="3248652"/>
                    </a:cubicBezTo>
                    <a:cubicBezTo>
                      <a:pt x="363721" y="3230656"/>
                      <a:pt x="374476" y="3213608"/>
                      <a:pt x="385232" y="3195612"/>
                    </a:cubicBezTo>
                    <a:cubicBezTo>
                      <a:pt x="396964" y="3173829"/>
                      <a:pt x="156439" y="3188036"/>
                      <a:pt x="0" y="3188036"/>
                    </a:cubicBezTo>
                    <a:close/>
                  </a:path>
                </a:pathLst>
              </a:custGeom>
              <a:solidFill>
                <a:srgbClr val="6D472C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5" name="Freeform: Shape 166">
                <a:extLst>
                  <a:ext uri="{FF2B5EF4-FFF2-40B4-BE49-F238E27FC236}">
                    <a16:creationId xmlns:a16="http://schemas.microsoft.com/office/drawing/2014/main" id="{899C0D3A-6AC3-EAE5-975C-E2A803395134}"/>
                  </a:ext>
                </a:extLst>
              </p:cNvPr>
              <p:cNvSpPr/>
              <p:nvPr/>
            </p:nvSpPr>
            <p:spPr>
              <a:xfrm>
                <a:off x="7322317" y="1191922"/>
                <a:ext cx="1193093" cy="3267300"/>
              </a:xfrm>
              <a:custGeom>
                <a:avLst/>
                <a:gdLst>
                  <a:gd name="connsiteX0" fmla="*/ 0 w 1193093"/>
                  <a:gd name="connsiteY0" fmla="*/ 3177971 h 3267300"/>
                  <a:gd name="connsiteX1" fmla="*/ 254214 w 1193093"/>
                  <a:gd name="connsiteY1" fmla="*/ 3008435 h 3267300"/>
                  <a:gd name="connsiteX2" fmla="*/ 492784 w 1193093"/>
                  <a:gd name="connsiteY2" fmla="*/ 2379541 h 3267300"/>
                  <a:gd name="connsiteX3" fmla="*/ 492784 w 1193093"/>
                  <a:gd name="connsiteY3" fmla="*/ 2284829 h 3267300"/>
                  <a:gd name="connsiteX4" fmla="*/ 482028 w 1193093"/>
                  <a:gd name="connsiteY4" fmla="*/ 2188221 h 3267300"/>
                  <a:gd name="connsiteX5" fmla="*/ 492784 w 1193093"/>
                  <a:gd name="connsiteY5" fmla="*/ 1585847 h 3267300"/>
                  <a:gd name="connsiteX6" fmla="*/ 517227 w 1193093"/>
                  <a:gd name="connsiteY6" fmla="*/ 497596 h 3267300"/>
                  <a:gd name="connsiteX7" fmla="*/ 485939 w 1193093"/>
                  <a:gd name="connsiteY7" fmla="*/ 181255 h 3267300"/>
                  <a:gd name="connsiteX8" fmla="*/ 468340 w 1193093"/>
                  <a:gd name="connsiteY8" fmla="*/ 97908 h 3267300"/>
                  <a:gd name="connsiteX9" fmla="*/ 453674 w 1193093"/>
                  <a:gd name="connsiteY9" fmla="*/ 40133 h 3267300"/>
                  <a:gd name="connsiteX10" fmla="*/ 547537 w 1193093"/>
                  <a:gd name="connsiteY10" fmla="*/ 1300 h 3267300"/>
                  <a:gd name="connsiteX11" fmla="*/ 553404 w 1193093"/>
                  <a:gd name="connsiteY11" fmla="*/ 1300 h 3267300"/>
                  <a:gd name="connsiteX12" fmla="*/ 574914 w 1193093"/>
                  <a:gd name="connsiteY12" fmla="*/ 21190 h 3267300"/>
                  <a:gd name="connsiteX13" fmla="*/ 598380 w 1193093"/>
                  <a:gd name="connsiteY13" fmla="*/ 300593 h 3267300"/>
                  <a:gd name="connsiteX14" fmla="*/ 601313 w 1193093"/>
                  <a:gd name="connsiteY14" fmla="*/ 331849 h 3267300"/>
                  <a:gd name="connsiteX15" fmla="*/ 598380 w 1193093"/>
                  <a:gd name="connsiteY15" fmla="*/ 415196 h 3267300"/>
                  <a:gd name="connsiteX16" fmla="*/ 591536 w 1193093"/>
                  <a:gd name="connsiteY16" fmla="*/ 574314 h 3267300"/>
                  <a:gd name="connsiteX17" fmla="*/ 604246 w 1193093"/>
                  <a:gd name="connsiteY17" fmla="*/ 944641 h 3267300"/>
                  <a:gd name="connsiteX18" fmla="*/ 615002 w 1193093"/>
                  <a:gd name="connsiteY18" fmla="*/ 1129331 h 3267300"/>
                  <a:gd name="connsiteX19" fmla="*/ 611091 w 1193093"/>
                  <a:gd name="connsiteY19" fmla="*/ 1313074 h 3267300"/>
                  <a:gd name="connsiteX20" fmla="*/ 608157 w 1193093"/>
                  <a:gd name="connsiteY20" fmla="*/ 1496817 h 3267300"/>
                  <a:gd name="connsiteX21" fmla="*/ 586647 w 1193093"/>
                  <a:gd name="connsiteY21" fmla="*/ 1685296 h 3267300"/>
                  <a:gd name="connsiteX22" fmla="*/ 573937 w 1193093"/>
                  <a:gd name="connsiteY22" fmla="*/ 2052781 h 3267300"/>
                  <a:gd name="connsiteX23" fmla="*/ 581759 w 1193093"/>
                  <a:gd name="connsiteY23" fmla="*/ 2054676 h 3267300"/>
                  <a:gd name="connsiteX24" fmla="*/ 592513 w 1193093"/>
                  <a:gd name="connsiteY24" fmla="*/ 2024368 h 3267300"/>
                  <a:gd name="connsiteX25" fmla="*/ 598380 w 1193093"/>
                  <a:gd name="connsiteY25" fmla="*/ 2211899 h 3267300"/>
                  <a:gd name="connsiteX26" fmla="*/ 597402 w 1193093"/>
                  <a:gd name="connsiteY26" fmla="*/ 2521611 h 3267300"/>
                  <a:gd name="connsiteX27" fmla="*/ 485939 w 1193093"/>
                  <a:gd name="connsiteY27" fmla="*/ 3119249 h 3267300"/>
                  <a:gd name="connsiteX28" fmla="*/ 492784 w 1193093"/>
                  <a:gd name="connsiteY28" fmla="*/ 3123037 h 3267300"/>
                  <a:gd name="connsiteX29" fmla="*/ 616957 w 1193093"/>
                  <a:gd name="connsiteY29" fmla="*/ 2895726 h 3267300"/>
                  <a:gd name="connsiteX30" fmla="*/ 560248 w 1193093"/>
                  <a:gd name="connsiteY30" fmla="*/ 3120196 h 3267300"/>
                  <a:gd name="connsiteX31" fmla="*/ 566114 w 1193093"/>
                  <a:gd name="connsiteY31" fmla="*/ 3123037 h 3267300"/>
                  <a:gd name="connsiteX32" fmla="*/ 671711 w 1193093"/>
                  <a:gd name="connsiteY32" fmla="*/ 3036848 h 3267300"/>
                  <a:gd name="connsiteX33" fmla="*/ 634556 w 1193093"/>
                  <a:gd name="connsiteY33" fmla="*/ 3100306 h 3267300"/>
                  <a:gd name="connsiteX34" fmla="*/ 639445 w 1193093"/>
                  <a:gd name="connsiteY34" fmla="*/ 3105989 h 3267300"/>
                  <a:gd name="connsiteX35" fmla="*/ 721575 w 1193093"/>
                  <a:gd name="connsiteY35" fmla="*/ 3107883 h 3267300"/>
                  <a:gd name="connsiteX36" fmla="*/ 795884 w 1193093"/>
                  <a:gd name="connsiteY36" fmla="*/ 3153345 h 3267300"/>
                  <a:gd name="connsiteX37" fmla="*/ 948413 w 1193093"/>
                  <a:gd name="connsiteY37" fmla="*/ 3228169 h 3267300"/>
                  <a:gd name="connsiteX38" fmla="*/ 1186982 w 1193093"/>
                  <a:gd name="connsiteY38" fmla="*/ 3249952 h 3267300"/>
                  <a:gd name="connsiteX39" fmla="*/ 1189915 w 1193093"/>
                  <a:gd name="connsiteY39" fmla="*/ 3250900 h 3267300"/>
                  <a:gd name="connsiteX40" fmla="*/ 1192849 w 1193093"/>
                  <a:gd name="connsiteY40" fmla="*/ 3260371 h 3267300"/>
                  <a:gd name="connsiteX41" fmla="*/ 1191871 w 1193093"/>
                  <a:gd name="connsiteY41" fmla="*/ 3265107 h 3267300"/>
                  <a:gd name="connsiteX42" fmla="*/ 1142984 w 1193093"/>
                  <a:gd name="connsiteY42" fmla="*/ 3260371 h 3267300"/>
                  <a:gd name="connsiteX43" fmla="*/ 1097030 w 1193093"/>
                  <a:gd name="connsiteY43" fmla="*/ 3264159 h 3267300"/>
                  <a:gd name="connsiteX44" fmla="*/ 1057920 w 1193093"/>
                  <a:gd name="connsiteY44" fmla="*/ 3260371 h 3267300"/>
                  <a:gd name="connsiteX45" fmla="*/ 1020766 w 1193093"/>
                  <a:gd name="connsiteY45" fmla="*/ 3254688 h 3267300"/>
                  <a:gd name="connsiteX46" fmla="*/ 981656 w 1193093"/>
                  <a:gd name="connsiteY46" fmla="*/ 3250900 h 3267300"/>
                  <a:gd name="connsiteX47" fmla="*/ 910280 w 1193093"/>
                  <a:gd name="connsiteY47" fmla="*/ 3225327 h 3267300"/>
                  <a:gd name="connsiteX48" fmla="*/ 835972 w 1193093"/>
                  <a:gd name="connsiteY48" fmla="*/ 3198807 h 3267300"/>
                  <a:gd name="connsiteX49" fmla="*/ 748953 w 1193093"/>
                  <a:gd name="connsiteY49" fmla="*/ 3175129 h 3267300"/>
                  <a:gd name="connsiteX50" fmla="*/ 681488 w 1193093"/>
                  <a:gd name="connsiteY50" fmla="*/ 3162817 h 3267300"/>
                  <a:gd name="connsiteX51" fmla="*/ 356877 w 1193093"/>
                  <a:gd name="connsiteY51" fmla="*/ 3238587 h 3267300"/>
                  <a:gd name="connsiteX52" fmla="*/ 389143 w 1193093"/>
                  <a:gd name="connsiteY52" fmla="*/ 3185547 h 3267300"/>
                  <a:gd name="connsiteX53" fmla="*/ 0 w 1193093"/>
                  <a:gd name="connsiteY53" fmla="*/ 3177971 h 326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193093" h="3267300">
                    <a:moveTo>
                      <a:pt x="0" y="3177971"/>
                    </a:moveTo>
                    <a:cubicBezTo>
                      <a:pt x="33244" y="3134402"/>
                      <a:pt x="195549" y="3035902"/>
                      <a:pt x="254214" y="3008435"/>
                    </a:cubicBezTo>
                    <a:cubicBezTo>
                      <a:pt x="498650" y="2892885"/>
                      <a:pt x="492784" y="2577491"/>
                      <a:pt x="492784" y="2379541"/>
                    </a:cubicBezTo>
                    <a:lnTo>
                      <a:pt x="492784" y="2284829"/>
                    </a:lnTo>
                    <a:cubicBezTo>
                      <a:pt x="492784" y="2252626"/>
                      <a:pt x="484961" y="2220424"/>
                      <a:pt x="482028" y="2188221"/>
                    </a:cubicBezTo>
                    <a:cubicBezTo>
                      <a:pt x="459541" y="1991218"/>
                      <a:pt x="482028" y="1782850"/>
                      <a:pt x="492784" y="1585847"/>
                    </a:cubicBezTo>
                    <a:cubicBezTo>
                      <a:pt x="513316" y="1223096"/>
                      <a:pt x="535805" y="860347"/>
                      <a:pt x="517227" y="497596"/>
                    </a:cubicBezTo>
                    <a:cubicBezTo>
                      <a:pt x="511361" y="391518"/>
                      <a:pt x="502561" y="285439"/>
                      <a:pt x="485939" y="181255"/>
                    </a:cubicBezTo>
                    <a:cubicBezTo>
                      <a:pt x="482028" y="153788"/>
                      <a:pt x="479095" y="124428"/>
                      <a:pt x="468340" y="97908"/>
                    </a:cubicBezTo>
                    <a:cubicBezTo>
                      <a:pt x="460518" y="78965"/>
                      <a:pt x="454652" y="60023"/>
                      <a:pt x="453674" y="40133"/>
                    </a:cubicBezTo>
                    <a:cubicBezTo>
                      <a:pt x="449763" y="-11012"/>
                      <a:pt x="513316" y="1300"/>
                      <a:pt x="547537" y="1300"/>
                    </a:cubicBezTo>
                    <a:cubicBezTo>
                      <a:pt x="549493" y="1300"/>
                      <a:pt x="551448" y="1300"/>
                      <a:pt x="553404" y="1300"/>
                    </a:cubicBezTo>
                    <a:cubicBezTo>
                      <a:pt x="563181" y="1300"/>
                      <a:pt x="572959" y="12666"/>
                      <a:pt x="574914" y="21190"/>
                    </a:cubicBezTo>
                    <a:cubicBezTo>
                      <a:pt x="589580" y="114956"/>
                      <a:pt x="590558" y="206828"/>
                      <a:pt x="598380" y="300593"/>
                    </a:cubicBezTo>
                    <a:cubicBezTo>
                      <a:pt x="599357" y="311012"/>
                      <a:pt x="600335" y="321430"/>
                      <a:pt x="601313" y="331849"/>
                    </a:cubicBezTo>
                    <a:cubicBezTo>
                      <a:pt x="599357" y="359315"/>
                      <a:pt x="598380" y="387729"/>
                      <a:pt x="598380" y="415196"/>
                    </a:cubicBezTo>
                    <a:cubicBezTo>
                      <a:pt x="597402" y="468235"/>
                      <a:pt x="593491" y="521274"/>
                      <a:pt x="591536" y="574314"/>
                    </a:cubicBezTo>
                    <a:cubicBezTo>
                      <a:pt x="587625" y="697440"/>
                      <a:pt x="595447" y="821514"/>
                      <a:pt x="604246" y="944641"/>
                    </a:cubicBezTo>
                    <a:cubicBezTo>
                      <a:pt x="609135" y="1006205"/>
                      <a:pt x="613046" y="1067767"/>
                      <a:pt x="615002" y="1129331"/>
                    </a:cubicBezTo>
                    <a:cubicBezTo>
                      <a:pt x="616957" y="1190894"/>
                      <a:pt x="613046" y="1251511"/>
                      <a:pt x="611091" y="1313074"/>
                    </a:cubicBezTo>
                    <a:cubicBezTo>
                      <a:pt x="609135" y="1374638"/>
                      <a:pt x="610113" y="1435254"/>
                      <a:pt x="608157" y="1496817"/>
                    </a:cubicBezTo>
                    <a:cubicBezTo>
                      <a:pt x="605224" y="1560275"/>
                      <a:pt x="596424" y="1621838"/>
                      <a:pt x="586647" y="1685296"/>
                    </a:cubicBezTo>
                    <a:cubicBezTo>
                      <a:pt x="568070" y="1807475"/>
                      <a:pt x="568070" y="1930602"/>
                      <a:pt x="573937" y="2052781"/>
                    </a:cubicBezTo>
                    <a:cubicBezTo>
                      <a:pt x="573937" y="2056570"/>
                      <a:pt x="579803" y="2058465"/>
                      <a:pt x="581759" y="2054676"/>
                    </a:cubicBezTo>
                    <a:cubicBezTo>
                      <a:pt x="586647" y="2045204"/>
                      <a:pt x="589580" y="2034787"/>
                      <a:pt x="592513" y="2024368"/>
                    </a:cubicBezTo>
                    <a:cubicBezTo>
                      <a:pt x="590558" y="2086878"/>
                      <a:pt x="596424" y="2150336"/>
                      <a:pt x="598380" y="2211899"/>
                    </a:cubicBezTo>
                    <a:cubicBezTo>
                      <a:pt x="600335" y="2315137"/>
                      <a:pt x="600335" y="2418373"/>
                      <a:pt x="597402" y="2521611"/>
                    </a:cubicBezTo>
                    <a:cubicBezTo>
                      <a:pt x="590558" y="2725243"/>
                      <a:pt x="560248" y="2927928"/>
                      <a:pt x="485939" y="3119249"/>
                    </a:cubicBezTo>
                    <a:cubicBezTo>
                      <a:pt x="483984" y="3123037"/>
                      <a:pt x="489850" y="3124931"/>
                      <a:pt x="492784" y="3123037"/>
                    </a:cubicBezTo>
                    <a:cubicBezTo>
                      <a:pt x="566114" y="3066210"/>
                      <a:pt x="581759" y="2975285"/>
                      <a:pt x="616957" y="2895726"/>
                    </a:cubicBezTo>
                    <a:cubicBezTo>
                      <a:pt x="615002" y="2973391"/>
                      <a:pt x="552426" y="3040637"/>
                      <a:pt x="560248" y="3120196"/>
                    </a:cubicBezTo>
                    <a:cubicBezTo>
                      <a:pt x="560248" y="3123037"/>
                      <a:pt x="563181" y="3124931"/>
                      <a:pt x="566114" y="3123037"/>
                    </a:cubicBezTo>
                    <a:cubicBezTo>
                      <a:pt x="603268" y="3096518"/>
                      <a:pt x="635534" y="3064315"/>
                      <a:pt x="671711" y="3036848"/>
                    </a:cubicBezTo>
                    <a:cubicBezTo>
                      <a:pt x="658023" y="3057685"/>
                      <a:pt x="644334" y="3077575"/>
                      <a:pt x="634556" y="3100306"/>
                    </a:cubicBezTo>
                    <a:cubicBezTo>
                      <a:pt x="633579" y="3103148"/>
                      <a:pt x="635534" y="3106936"/>
                      <a:pt x="639445" y="3105989"/>
                    </a:cubicBezTo>
                    <a:cubicBezTo>
                      <a:pt x="666822" y="3101253"/>
                      <a:pt x="695177" y="3095571"/>
                      <a:pt x="721575" y="3107883"/>
                    </a:cubicBezTo>
                    <a:cubicBezTo>
                      <a:pt x="747975" y="3120196"/>
                      <a:pt x="771441" y="3137244"/>
                      <a:pt x="795884" y="3153345"/>
                    </a:cubicBezTo>
                    <a:cubicBezTo>
                      <a:pt x="843794" y="3182706"/>
                      <a:pt x="894637" y="3210173"/>
                      <a:pt x="948413" y="3228169"/>
                    </a:cubicBezTo>
                    <a:cubicBezTo>
                      <a:pt x="1026632" y="3254688"/>
                      <a:pt x="1107785" y="3260371"/>
                      <a:pt x="1186982" y="3249952"/>
                    </a:cubicBezTo>
                    <a:cubicBezTo>
                      <a:pt x="1187960" y="3249952"/>
                      <a:pt x="1188938" y="3250900"/>
                      <a:pt x="1189915" y="3250900"/>
                    </a:cubicBezTo>
                    <a:cubicBezTo>
                      <a:pt x="1190893" y="3253741"/>
                      <a:pt x="1191871" y="3256582"/>
                      <a:pt x="1192849" y="3260371"/>
                    </a:cubicBezTo>
                    <a:cubicBezTo>
                      <a:pt x="1192849" y="3261318"/>
                      <a:pt x="1193826" y="3264159"/>
                      <a:pt x="1191871" y="3265107"/>
                    </a:cubicBezTo>
                    <a:cubicBezTo>
                      <a:pt x="1181116" y="3271737"/>
                      <a:pt x="1153739" y="3261318"/>
                      <a:pt x="1142984" y="3260371"/>
                    </a:cubicBezTo>
                    <a:cubicBezTo>
                      <a:pt x="1127340" y="3258477"/>
                      <a:pt x="1111696" y="3262265"/>
                      <a:pt x="1097030" y="3264159"/>
                    </a:cubicBezTo>
                    <a:cubicBezTo>
                      <a:pt x="1084320" y="3265107"/>
                      <a:pt x="1070631" y="3262265"/>
                      <a:pt x="1057920" y="3260371"/>
                    </a:cubicBezTo>
                    <a:cubicBezTo>
                      <a:pt x="1045210" y="3258477"/>
                      <a:pt x="1033476" y="3256582"/>
                      <a:pt x="1020766" y="3254688"/>
                    </a:cubicBezTo>
                    <a:cubicBezTo>
                      <a:pt x="1008055" y="3251847"/>
                      <a:pt x="994366" y="3253741"/>
                      <a:pt x="981656" y="3250900"/>
                    </a:cubicBezTo>
                    <a:cubicBezTo>
                      <a:pt x="957212" y="3246164"/>
                      <a:pt x="933747" y="3232904"/>
                      <a:pt x="910280" y="3225327"/>
                    </a:cubicBezTo>
                    <a:cubicBezTo>
                      <a:pt x="884859" y="3216803"/>
                      <a:pt x="862371" y="3205437"/>
                      <a:pt x="835972" y="3198807"/>
                    </a:cubicBezTo>
                    <a:cubicBezTo>
                      <a:pt x="806640" y="3190283"/>
                      <a:pt x="777308" y="3182706"/>
                      <a:pt x="748953" y="3175129"/>
                    </a:cubicBezTo>
                    <a:cubicBezTo>
                      <a:pt x="726465" y="3169446"/>
                      <a:pt x="703977" y="3164711"/>
                      <a:pt x="681488" y="3162817"/>
                    </a:cubicBezTo>
                    <a:cubicBezTo>
                      <a:pt x="598380" y="3173235"/>
                      <a:pt x="458563" y="3213962"/>
                      <a:pt x="356877" y="3238587"/>
                    </a:cubicBezTo>
                    <a:cubicBezTo>
                      <a:pt x="367632" y="3220592"/>
                      <a:pt x="378388" y="3203543"/>
                      <a:pt x="389143" y="3185547"/>
                    </a:cubicBezTo>
                    <a:cubicBezTo>
                      <a:pt x="396964" y="3163764"/>
                      <a:pt x="156439" y="3177971"/>
                      <a:pt x="0" y="3177971"/>
                    </a:cubicBezTo>
                    <a:close/>
                  </a:path>
                </a:pathLst>
              </a:custGeom>
              <a:solidFill>
                <a:srgbClr val="6D472C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6" name="Freeform: Shape 167">
                <a:extLst>
                  <a:ext uri="{FF2B5EF4-FFF2-40B4-BE49-F238E27FC236}">
                    <a16:creationId xmlns:a16="http://schemas.microsoft.com/office/drawing/2014/main" id="{E1ABC97F-1694-0E6C-4F2C-219FDCD88A24}"/>
                  </a:ext>
                </a:extLst>
              </p:cNvPr>
              <p:cNvSpPr/>
              <p:nvPr/>
            </p:nvSpPr>
            <p:spPr>
              <a:xfrm>
                <a:off x="7384893" y="4142581"/>
                <a:ext cx="445852" cy="286979"/>
              </a:xfrm>
              <a:custGeom>
                <a:avLst/>
                <a:gdLst>
                  <a:gd name="connsiteX0" fmla="*/ 0 w 445852"/>
                  <a:gd name="connsiteY0" fmla="*/ 227311 h 286979"/>
                  <a:gd name="connsiteX1" fmla="*/ 189683 w 445852"/>
                  <a:gd name="connsiteY1" fmla="*/ 190372 h 286979"/>
                  <a:gd name="connsiteX2" fmla="*/ 284524 w 445852"/>
                  <a:gd name="connsiteY2" fmla="*/ 160064 h 286979"/>
                  <a:gd name="connsiteX3" fmla="*/ 350033 w 445852"/>
                  <a:gd name="connsiteY3" fmla="*/ 109867 h 286979"/>
                  <a:gd name="connsiteX4" fmla="*/ 327544 w 445852"/>
                  <a:gd name="connsiteY4" fmla="*/ 180901 h 286979"/>
                  <a:gd name="connsiteX5" fmla="*/ 334389 w 445852"/>
                  <a:gd name="connsiteY5" fmla="*/ 183743 h 286979"/>
                  <a:gd name="connsiteX6" fmla="*/ 445852 w 445852"/>
                  <a:gd name="connsiteY6" fmla="*/ 0 h 286979"/>
                  <a:gd name="connsiteX7" fmla="*/ 431186 w 445852"/>
                  <a:gd name="connsiteY7" fmla="*/ 69140 h 286979"/>
                  <a:gd name="connsiteX8" fmla="*/ 399898 w 445852"/>
                  <a:gd name="connsiteY8" fmla="*/ 160064 h 286979"/>
                  <a:gd name="connsiteX9" fmla="*/ 299190 w 445852"/>
                  <a:gd name="connsiteY9" fmla="*/ 285085 h 286979"/>
                  <a:gd name="connsiteX10" fmla="*/ 290390 w 445852"/>
                  <a:gd name="connsiteY10" fmla="*/ 286980 h 286979"/>
                  <a:gd name="connsiteX11" fmla="*/ 322656 w 445852"/>
                  <a:gd name="connsiteY11" fmla="*/ 233941 h 286979"/>
                  <a:gd name="connsiteX12" fmla="*/ 0 w 445852"/>
                  <a:gd name="connsiteY12" fmla="*/ 227311 h 286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5852" h="286979">
                    <a:moveTo>
                      <a:pt x="0" y="227311"/>
                    </a:moveTo>
                    <a:cubicBezTo>
                      <a:pt x="62576" y="211209"/>
                      <a:pt x="126129" y="201738"/>
                      <a:pt x="189683" y="190372"/>
                    </a:cubicBezTo>
                    <a:cubicBezTo>
                      <a:pt x="222926" y="184690"/>
                      <a:pt x="255191" y="176166"/>
                      <a:pt x="284524" y="160064"/>
                    </a:cubicBezTo>
                    <a:cubicBezTo>
                      <a:pt x="308968" y="146805"/>
                      <a:pt x="330478" y="128810"/>
                      <a:pt x="350033" y="109867"/>
                    </a:cubicBezTo>
                    <a:cubicBezTo>
                      <a:pt x="340256" y="133545"/>
                      <a:pt x="329500" y="155329"/>
                      <a:pt x="327544" y="180901"/>
                    </a:cubicBezTo>
                    <a:cubicBezTo>
                      <a:pt x="327544" y="184690"/>
                      <a:pt x="331455" y="185637"/>
                      <a:pt x="334389" y="183743"/>
                    </a:cubicBezTo>
                    <a:cubicBezTo>
                      <a:pt x="392076" y="136386"/>
                      <a:pt x="418475" y="66299"/>
                      <a:pt x="445852" y="0"/>
                    </a:cubicBezTo>
                    <a:cubicBezTo>
                      <a:pt x="442918" y="23678"/>
                      <a:pt x="438030" y="46409"/>
                      <a:pt x="431186" y="69140"/>
                    </a:cubicBezTo>
                    <a:cubicBezTo>
                      <a:pt x="422386" y="99448"/>
                      <a:pt x="413586" y="131651"/>
                      <a:pt x="399898" y="160064"/>
                    </a:cubicBezTo>
                    <a:cubicBezTo>
                      <a:pt x="375454" y="208368"/>
                      <a:pt x="329500" y="240571"/>
                      <a:pt x="299190" y="285085"/>
                    </a:cubicBezTo>
                    <a:cubicBezTo>
                      <a:pt x="296257" y="286033"/>
                      <a:pt x="293323" y="286033"/>
                      <a:pt x="290390" y="286980"/>
                    </a:cubicBezTo>
                    <a:cubicBezTo>
                      <a:pt x="301146" y="268984"/>
                      <a:pt x="311901" y="251936"/>
                      <a:pt x="322656" y="233941"/>
                    </a:cubicBezTo>
                    <a:cubicBezTo>
                      <a:pt x="332433" y="214998"/>
                      <a:pt x="150573" y="224469"/>
                      <a:pt x="0" y="227311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7" name="Freeform: Shape 168">
                <a:extLst>
                  <a:ext uri="{FF2B5EF4-FFF2-40B4-BE49-F238E27FC236}">
                    <a16:creationId xmlns:a16="http://schemas.microsoft.com/office/drawing/2014/main" id="{5F9E6C39-DB7B-1D81-D6B0-CA2E2C5BA7C7}"/>
                  </a:ext>
                </a:extLst>
              </p:cNvPr>
              <p:cNvSpPr/>
              <p:nvPr/>
            </p:nvSpPr>
            <p:spPr>
              <a:xfrm>
                <a:off x="7339917" y="3830976"/>
                <a:ext cx="466216" cy="521868"/>
              </a:xfrm>
              <a:custGeom>
                <a:avLst/>
                <a:gdLst>
                  <a:gd name="connsiteX0" fmla="*/ 465407 w 466216"/>
                  <a:gd name="connsiteY0" fmla="*/ 120285 h 521868"/>
                  <a:gd name="connsiteX1" fmla="*/ 377410 w 466216"/>
                  <a:gd name="connsiteY1" fmla="*/ 315394 h 521868"/>
                  <a:gd name="connsiteX2" fmla="*/ 179905 w 466216"/>
                  <a:gd name="connsiteY2" fmla="*/ 427155 h 521868"/>
                  <a:gd name="connsiteX3" fmla="*/ 0 w 466216"/>
                  <a:gd name="connsiteY3" fmla="*/ 521868 h 521868"/>
                  <a:gd name="connsiteX4" fmla="*/ 236614 w 466216"/>
                  <a:gd name="connsiteY4" fmla="*/ 370327 h 521868"/>
                  <a:gd name="connsiteX5" fmla="*/ 463451 w 466216"/>
                  <a:gd name="connsiteY5" fmla="*/ 0 h 521868"/>
                  <a:gd name="connsiteX6" fmla="*/ 465407 w 466216"/>
                  <a:gd name="connsiteY6" fmla="*/ 120285 h 521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6216" h="521868">
                    <a:moveTo>
                      <a:pt x="465407" y="120285"/>
                    </a:moveTo>
                    <a:cubicBezTo>
                      <a:pt x="461496" y="196056"/>
                      <a:pt x="438030" y="264249"/>
                      <a:pt x="377410" y="315394"/>
                    </a:cubicBezTo>
                    <a:cubicBezTo>
                      <a:pt x="319723" y="364644"/>
                      <a:pt x="249325" y="395900"/>
                      <a:pt x="179905" y="427155"/>
                    </a:cubicBezTo>
                    <a:cubicBezTo>
                      <a:pt x="118307" y="455569"/>
                      <a:pt x="56709" y="484930"/>
                      <a:pt x="0" y="521868"/>
                    </a:cubicBezTo>
                    <a:cubicBezTo>
                      <a:pt x="53776" y="473564"/>
                      <a:pt x="185772" y="394953"/>
                      <a:pt x="236614" y="370327"/>
                    </a:cubicBezTo>
                    <a:cubicBezTo>
                      <a:pt x="388165" y="298346"/>
                      <a:pt x="442918" y="149647"/>
                      <a:pt x="463451" y="0"/>
                    </a:cubicBezTo>
                    <a:cubicBezTo>
                      <a:pt x="465407" y="39779"/>
                      <a:pt x="467362" y="79558"/>
                      <a:pt x="465407" y="120285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8" name="Freeform: Shape 169">
                <a:extLst>
                  <a:ext uri="{FF2B5EF4-FFF2-40B4-BE49-F238E27FC236}">
                    <a16:creationId xmlns:a16="http://schemas.microsoft.com/office/drawing/2014/main" id="{3E1EA037-5450-1051-E7DF-2091ED24B134}"/>
                  </a:ext>
                </a:extLst>
              </p:cNvPr>
              <p:cNvSpPr/>
              <p:nvPr/>
            </p:nvSpPr>
            <p:spPr>
              <a:xfrm>
                <a:off x="7731992" y="4357212"/>
                <a:ext cx="243458" cy="58141"/>
              </a:xfrm>
              <a:custGeom>
                <a:avLst/>
                <a:gdLst>
                  <a:gd name="connsiteX0" fmla="*/ 243458 w 243458"/>
                  <a:gd name="connsiteY0" fmla="*/ 367 h 58141"/>
                  <a:gd name="connsiteX1" fmla="*/ 0 w 243458"/>
                  <a:gd name="connsiteY1" fmla="*/ 58142 h 58141"/>
                  <a:gd name="connsiteX2" fmla="*/ 133951 w 243458"/>
                  <a:gd name="connsiteY2" fmla="*/ 11733 h 58141"/>
                  <a:gd name="connsiteX3" fmla="*/ 243458 w 243458"/>
                  <a:gd name="connsiteY3" fmla="*/ 367 h 58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3458" h="58141">
                    <a:moveTo>
                      <a:pt x="243458" y="367"/>
                    </a:moveTo>
                    <a:cubicBezTo>
                      <a:pt x="175994" y="11733"/>
                      <a:pt x="82130" y="37305"/>
                      <a:pt x="0" y="58142"/>
                    </a:cubicBezTo>
                    <a:cubicBezTo>
                      <a:pt x="43020" y="38252"/>
                      <a:pt x="87997" y="22151"/>
                      <a:pt x="133951" y="11733"/>
                    </a:cubicBezTo>
                    <a:cubicBezTo>
                      <a:pt x="168172" y="4156"/>
                      <a:pt x="206304" y="-1527"/>
                      <a:pt x="243458" y="367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9" name="Freeform: Shape 170">
                <a:extLst>
                  <a:ext uri="{FF2B5EF4-FFF2-40B4-BE49-F238E27FC236}">
                    <a16:creationId xmlns:a16="http://schemas.microsoft.com/office/drawing/2014/main" id="{98C5DEE8-BDB7-DE38-4EE0-3C8B7DB0826F}"/>
                  </a:ext>
                </a:extLst>
              </p:cNvPr>
              <p:cNvSpPr/>
              <p:nvPr/>
            </p:nvSpPr>
            <p:spPr>
              <a:xfrm>
                <a:off x="7975451" y="1578703"/>
                <a:ext cx="174038" cy="898825"/>
              </a:xfrm>
              <a:custGeom>
                <a:avLst/>
                <a:gdLst>
                  <a:gd name="connsiteX0" fmla="*/ 144707 w 174038"/>
                  <a:gd name="connsiteY0" fmla="*/ 151541 h 898825"/>
                  <a:gd name="connsiteX1" fmla="*/ 120263 w 174038"/>
                  <a:gd name="connsiteY1" fmla="*/ 421472 h 898825"/>
                  <a:gd name="connsiteX2" fmla="*/ 99730 w 174038"/>
                  <a:gd name="connsiteY2" fmla="*/ 567330 h 898825"/>
                  <a:gd name="connsiteX3" fmla="*/ 67465 w 174038"/>
                  <a:gd name="connsiteY3" fmla="*/ 685721 h 898825"/>
                  <a:gd name="connsiteX4" fmla="*/ 0 w 174038"/>
                  <a:gd name="connsiteY4" fmla="*/ 898825 h 898825"/>
                  <a:gd name="connsiteX5" fmla="*/ 78220 w 174038"/>
                  <a:gd name="connsiteY5" fmla="*/ 427155 h 898825"/>
                  <a:gd name="connsiteX6" fmla="*/ 79197 w 174038"/>
                  <a:gd name="connsiteY6" fmla="*/ 413895 h 898825"/>
                  <a:gd name="connsiteX7" fmla="*/ 85064 w 174038"/>
                  <a:gd name="connsiteY7" fmla="*/ 369381 h 898825"/>
                  <a:gd name="connsiteX8" fmla="*/ 174038 w 174038"/>
                  <a:gd name="connsiteY8" fmla="*/ 0 h 898825"/>
                  <a:gd name="connsiteX9" fmla="*/ 144707 w 174038"/>
                  <a:gd name="connsiteY9" fmla="*/ 151541 h 898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4038" h="898825">
                    <a:moveTo>
                      <a:pt x="144707" y="151541"/>
                    </a:moveTo>
                    <a:cubicBezTo>
                      <a:pt x="130040" y="241518"/>
                      <a:pt x="126129" y="330548"/>
                      <a:pt x="120263" y="421472"/>
                    </a:cubicBezTo>
                    <a:cubicBezTo>
                      <a:pt x="117329" y="470724"/>
                      <a:pt x="113419" y="519974"/>
                      <a:pt x="99730" y="567330"/>
                    </a:cubicBezTo>
                    <a:cubicBezTo>
                      <a:pt x="88975" y="607110"/>
                      <a:pt x="78220" y="646889"/>
                      <a:pt x="67465" y="685721"/>
                    </a:cubicBezTo>
                    <a:cubicBezTo>
                      <a:pt x="47909" y="757703"/>
                      <a:pt x="28355" y="829685"/>
                      <a:pt x="0" y="898825"/>
                    </a:cubicBezTo>
                    <a:cubicBezTo>
                      <a:pt x="28355" y="742549"/>
                      <a:pt x="76264" y="586273"/>
                      <a:pt x="78220" y="427155"/>
                    </a:cubicBezTo>
                    <a:cubicBezTo>
                      <a:pt x="78220" y="422420"/>
                      <a:pt x="79197" y="418631"/>
                      <a:pt x="79197" y="413895"/>
                    </a:cubicBezTo>
                    <a:cubicBezTo>
                      <a:pt x="81153" y="398742"/>
                      <a:pt x="83108" y="383587"/>
                      <a:pt x="85064" y="369381"/>
                    </a:cubicBezTo>
                    <a:cubicBezTo>
                      <a:pt x="99730" y="243412"/>
                      <a:pt x="117329" y="115550"/>
                      <a:pt x="174038" y="0"/>
                    </a:cubicBezTo>
                    <a:cubicBezTo>
                      <a:pt x="163283" y="50198"/>
                      <a:pt x="152528" y="100396"/>
                      <a:pt x="144707" y="151541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350" name="Graphic 25">
                <a:extLst>
                  <a:ext uri="{FF2B5EF4-FFF2-40B4-BE49-F238E27FC236}">
                    <a16:creationId xmlns:a16="http://schemas.microsoft.com/office/drawing/2014/main" id="{C5C7EA6C-7CF5-0503-6AC4-C52F6E879871}"/>
                  </a:ext>
                </a:extLst>
              </p:cNvPr>
              <p:cNvGrpSpPr/>
              <p:nvPr/>
            </p:nvGrpSpPr>
            <p:grpSpPr>
              <a:xfrm>
                <a:off x="8028428" y="1884626"/>
                <a:ext cx="581206" cy="2510930"/>
                <a:chOff x="8028428" y="1884626"/>
                <a:chExt cx="581206" cy="2510930"/>
              </a:xfrm>
              <a:solidFill>
                <a:srgbClr val="743625"/>
              </a:solidFill>
            </p:grpSpPr>
            <p:sp>
              <p:nvSpPr>
                <p:cNvPr id="351" name="Freeform: Shape 172">
                  <a:extLst>
                    <a:ext uri="{FF2B5EF4-FFF2-40B4-BE49-F238E27FC236}">
                      <a16:creationId xmlns:a16="http://schemas.microsoft.com/office/drawing/2014/main" id="{024EF877-1D9F-1AFF-2323-E8CEE3971EF1}"/>
                    </a:ext>
                  </a:extLst>
                </p:cNvPr>
                <p:cNvSpPr/>
                <p:nvPr/>
              </p:nvSpPr>
              <p:spPr>
                <a:xfrm>
                  <a:off x="8184688" y="1884626"/>
                  <a:ext cx="59501" cy="1065524"/>
                </a:xfrm>
                <a:custGeom>
                  <a:avLst/>
                  <a:gdLst>
                    <a:gd name="connsiteX0" fmla="*/ 6844 w 59501"/>
                    <a:gd name="connsiteY0" fmla="*/ 255725 h 1065524"/>
                    <a:gd name="connsiteX1" fmla="*/ 9777 w 59501"/>
                    <a:gd name="connsiteY1" fmla="*/ 154382 h 1065524"/>
                    <a:gd name="connsiteX2" fmla="*/ 15644 w 59501"/>
                    <a:gd name="connsiteY2" fmla="*/ 53986 h 1065524"/>
                    <a:gd name="connsiteX3" fmla="*/ 30310 w 59501"/>
                    <a:gd name="connsiteY3" fmla="*/ 0 h 1065524"/>
                    <a:gd name="connsiteX4" fmla="*/ 34221 w 59501"/>
                    <a:gd name="connsiteY4" fmla="*/ 62510 h 1065524"/>
                    <a:gd name="connsiteX5" fmla="*/ 37155 w 59501"/>
                    <a:gd name="connsiteY5" fmla="*/ 214998 h 1065524"/>
                    <a:gd name="connsiteX6" fmla="*/ 31288 w 59501"/>
                    <a:gd name="connsiteY6" fmla="*/ 344754 h 1065524"/>
                    <a:gd name="connsiteX7" fmla="*/ 33244 w 59501"/>
                    <a:gd name="connsiteY7" fmla="*/ 499137 h 1065524"/>
                    <a:gd name="connsiteX8" fmla="*/ 37155 w 59501"/>
                    <a:gd name="connsiteY8" fmla="*/ 642153 h 1065524"/>
                    <a:gd name="connsiteX9" fmla="*/ 52798 w 59501"/>
                    <a:gd name="connsiteY9" fmla="*/ 781381 h 1065524"/>
                    <a:gd name="connsiteX10" fmla="*/ 58665 w 59501"/>
                    <a:gd name="connsiteY10" fmla="*/ 846733 h 1065524"/>
                    <a:gd name="connsiteX11" fmla="*/ 57687 w 59501"/>
                    <a:gd name="connsiteY11" fmla="*/ 921556 h 1065524"/>
                    <a:gd name="connsiteX12" fmla="*/ 47909 w 59501"/>
                    <a:gd name="connsiteY12" fmla="*/ 1063626 h 1065524"/>
                    <a:gd name="connsiteX13" fmla="*/ 38132 w 59501"/>
                    <a:gd name="connsiteY13" fmla="*/ 1056996 h 1065524"/>
                    <a:gd name="connsiteX14" fmla="*/ 40088 w 59501"/>
                    <a:gd name="connsiteY14" fmla="*/ 908297 h 1065524"/>
                    <a:gd name="connsiteX15" fmla="*/ 38132 w 59501"/>
                    <a:gd name="connsiteY15" fmla="*/ 839156 h 1065524"/>
                    <a:gd name="connsiteX16" fmla="*/ 28355 w 59501"/>
                    <a:gd name="connsiteY16" fmla="*/ 763386 h 1065524"/>
                    <a:gd name="connsiteX17" fmla="*/ 3911 w 59501"/>
                    <a:gd name="connsiteY17" fmla="*/ 618475 h 1065524"/>
                    <a:gd name="connsiteX18" fmla="*/ 0 w 59501"/>
                    <a:gd name="connsiteY18" fmla="*/ 553123 h 1065524"/>
                    <a:gd name="connsiteX19" fmla="*/ 6844 w 59501"/>
                    <a:gd name="connsiteY19" fmla="*/ 255725 h 1065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9501" h="1065524">
                      <a:moveTo>
                        <a:pt x="6844" y="255725"/>
                      </a:moveTo>
                      <a:cubicBezTo>
                        <a:pt x="7822" y="221628"/>
                        <a:pt x="8800" y="188479"/>
                        <a:pt x="9777" y="154382"/>
                      </a:cubicBezTo>
                      <a:cubicBezTo>
                        <a:pt x="10755" y="121232"/>
                        <a:pt x="9777" y="86189"/>
                        <a:pt x="15644" y="53986"/>
                      </a:cubicBezTo>
                      <a:cubicBezTo>
                        <a:pt x="19555" y="35991"/>
                        <a:pt x="25422" y="17995"/>
                        <a:pt x="30310" y="0"/>
                      </a:cubicBezTo>
                      <a:cubicBezTo>
                        <a:pt x="31288" y="20837"/>
                        <a:pt x="32266" y="41674"/>
                        <a:pt x="34221" y="62510"/>
                      </a:cubicBezTo>
                      <a:cubicBezTo>
                        <a:pt x="37155" y="112708"/>
                        <a:pt x="37155" y="163853"/>
                        <a:pt x="37155" y="214998"/>
                      </a:cubicBezTo>
                      <a:cubicBezTo>
                        <a:pt x="37155" y="257619"/>
                        <a:pt x="32266" y="301187"/>
                        <a:pt x="31288" y="344754"/>
                      </a:cubicBezTo>
                      <a:cubicBezTo>
                        <a:pt x="30310" y="395900"/>
                        <a:pt x="32266" y="447992"/>
                        <a:pt x="33244" y="499137"/>
                      </a:cubicBezTo>
                      <a:cubicBezTo>
                        <a:pt x="34221" y="546493"/>
                        <a:pt x="33244" y="594796"/>
                        <a:pt x="37155" y="642153"/>
                      </a:cubicBezTo>
                      <a:cubicBezTo>
                        <a:pt x="41065" y="688563"/>
                        <a:pt x="50843" y="734024"/>
                        <a:pt x="52798" y="781381"/>
                      </a:cubicBezTo>
                      <a:cubicBezTo>
                        <a:pt x="53776" y="803165"/>
                        <a:pt x="57687" y="824949"/>
                        <a:pt x="58665" y="846733"/>
                      </a:cubicBezTo>
                      <a:cubicBezTo>
                        <a:pt x="60620" y="871359"/>
                        <a:pt x="58665" y="895983"/>
                        <a:pt x="57687" y="921556"/>
                      </a:cubicBezTo>
                      <a:cubicBezTo>
                        <a:pt x="56709" y="968913"/>
                        <a:pt x="50843" y="1016269"/>
                        <a:pt x="47909" y="1063626"/>
                      </a:cubicBezTo>
                      <a:cubicBezTo>
                        <a:pt x="47909" y="1069308"/>
                        <a:pt x="38132" y="1060784"/>
                        <a:pt x="38132" y="1056996"/>
                      </a:cubicBezTo>
                      <a:cubicBezTo>
                        <a:pt x="36177" y="1007745"/>
                        <a:pt x="41065" y="958494"/>
                        <a:pt x="40088" y="908297"/>
                      </a:cubicBezTo>
                      <a:cubicBezTo>
                        <a:pt x="40088" y="885565"/>
                        <a:pt x="40088" y="861887"/>
                        <a:pt x="38132" y="839156"/>
                      </a:cubicBezTo>
                      <a:cubicBezTo>
                        <a:pt x="36177" y="813584"/>
                        <a:pt x="30310" y="788958"/>
                        <a:pt x="28355" y="763386"/>
                      </a:cubicBezTo>
                      <a:cubicBezTo>
                        <a:pt x="23466" y="715082"/>
                        <a:pt x="10755" y="666778"/>
                        <a:pt x="3911" y="618475"/>
                      </a:cubicBezTo>
                      <a:cubicBezTo>
                        <a:pt x="978" y="596691"/>
                        <a:pt x="0" y="574907"/>
                        <a:pt x="0" y="553123"/>
                      </a:cubicBezTo>
                      <a:cubicBezTo>
                        <a:pt x="4889" y="453674"/>
                        <a:pt x="4889" y="355173"/>
                        <a:pt x="6844" y="255725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2" name="Freeform: Shape 173">
                  <a:extLst>
                    <a:ext uri="{FF2B5EF4-FFF2-40B4-BE49-F238E27FC236}">
                      <a16:creationId xmlns:a16="http://schemas.microsoft.com/office/drawing/2014/main" id="{A689DC97-907C-B082-81CB-70D090B46FEC}"/>
                    </a:ext>
                  </a:extLst>
                </p:cNvPr>
                <p:cNvSpPr/>
                <p:nvPr/>
              </p:nvSpPr>
              <p:spPr>
                <a:xfrm>
                  <a:off x="8067359" y="2581774"/>
                  <a:ext cx="90742" cy="1198061"/>
                </a:xfrm>
                <a:custGeom>
                  <a:avLst/>
                  <a:gdLst>
                    <a:gd name="connsiteX0" fmla="*/ 14666 w 90742"/>
                    <a:gd name="connsiteY0" fmla="*/ 1023785 h 1198061"/>
                    <a:gd name="connsiteX1" fmla="*/ 29332 w 90742"/>
                    <a:gd name="connsiteY1" fmla="*/ 868456 h 1198061"/>
                    <a:gd name="connsiteX2" fmla="*/ 40087 w 90742"/>
                    <a:gd name="connsiteY2" fmla="*/ 726386 h 1198061"/>
                    <a:gd name="connsiteX3" fmla="*/ 50842 w 90742"/>
                    <a:gd name="connsiteY3" fmla="*/ 576741 h 1198061"/>
                    <a:gd name="connsiteX4" fmla="*/ 48887 w 90742"/>
                    <a:gd name="connsiteY4" fmla="*/ 435618 h 1198061"/>
                    <a:gd name="connsiteX5" fmla="*/ 59642 w 90742"/>
                    <a:gd name="connsiteY5" fmla="*/ 282183 h 1198061"/>
                    <a:gd name="connsiteX6" fmla="*/ 61598 w 90742"/>
                    <a:gd name="connsiteY6" fmla="*/ 207360 h 1198061"/>
                    <a:gd name="connsiteX7" fmla="*/ 61598 w 90742"/>
                    <a:gd name="connsiteY7" fmla="*/ 140114 h 1198061"/>
                    <a:gd name="connsiteX8" fmla="*/ 59642 w 90742"/>
                    <a:gd name="connsiteY8" fmla="*/ 73815 h 1198061"/>
                    <a:gd name="connsiteX9" fmla="*/ 53776 w 90742"/>
                    <a:gd name="connsiteY9" fmla="*/ 886 h 1198061"/>
                    <a:gd name="connsiteX10" fmla="*/ 59642 w 90742"/>
                    <a:gd name="connsiteY10" fmla="*/ 4675 h 1198061"/>
                    <a:gd name="connsiteX11" fmla="*/ 79197 w 90742"/>
                    <a:gd name="connsiteY11" fmla="*/ 90863 h 1198061"/>
                    <a:gd name="connsiteX12" fmla="*/ 87997 w 90742"/>
                    <a:gd name="connsiteY12" fmla="*/ 157162 h 1198061"/>
                    <a:gd name="connsiteX13" fmla="*/ 88974 w 90742"/>
                    <a:gd name="connsiteY13" fmla="*/ 301126 h 1198061"/>
                    <a:gd name="connsiteX14" fmla="*/ 65509 w 90742"/>
                    <a:gd name="connsiteY14" fmla="*/ 446036 h 1198061"/>
                    <a:gd name="connsiteX15" fmla="*/ 65509 w 90742"/>
                    <a:gd name="connsiteY15" fmla="*/ 586212 h 1198061"/>
                    <a:gd name="connsiteX16" fmla="*/ 63554 w 90742"/>
                    <a:gd name="connsiteY16" fmla="*/ 661982 h 1198061"/>
                    <a:gd name="connsiteX17" fmla="*/ 65509 w 90742"/>
                    <a:gd name="connsiteY17" fmla="*/ 743435 h 1198061"/>
                    <a:gd name="connsiteX18" fmla="*/ 56709 w 90742"/>
                    <a:gd name="connsiteY18" fmla="*/ 886451 h 1198061"/>
                    <a:gd name="connsiteX19" fmla="*/ 34221 w 90742"/>
                    <a:gd name="connsiteY19" fmla="*/ 1029468 h 1198061"/>
                    <a:gd name="connsiteX20" fmla="*/ 8799 w 90742"/>
                    <a:gd name="connsiteY20" fmla="*/ 1196163 h 1198061"/>
                    <a:gd name="connsiteX21" fmla="*/ 0 w 90742"/>
                    <a:gd name="connsiteY21" fmla="*/ 1189533 h 1198061"/>
                    <a:gd name="connsiteX22" fmla="*/ 14666 w 90742"/>
                    <a:gd name="connsiteY22" fmla="*/ 1023785 h 1198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0742" h="1198061">
                      <a:moveTo>
                        <a:pt x="14666" y="1023785"/>
                      </a:moveTo>
                      <a:cubicBezTo>
                        <a:pt x="18577" y="971693"/>
                        <a:pt x="22488" y="920548"/>
                        <a:pt x="29332" y="868456"/>
                      </a:cubicBezTo>
                      <a:cubicBezTo>
                        <a:pt x="35199" y="821099"/>
                        <a:pt x="34221" y="773743"/>
                        <a:pt x="40087" y="726386"/>
                      </a:cubicBezTo>
                      <a:cubicBezTo>
                        <a:pt x="46931" y="677136"/>
                        <a:pt x="51820" y="625991"/>
                        <a:pt x="50842" y="576741"/>
                      </a:cubicBezTo>
                      <a:cubicBezTo>
                        <a:pt x="49864" y="529384"/>
                        <a:pt x="48887" y="482028"/>
                        <a:pt x="48887" y="435618"/>
                      </a:cubicBezTo>
                      <a:cubicBezTo>
                        <a:pt x="49864" y="384474"/>
                        <a:pt x="58665" y="333328"/>
                        <a:pt x="59642" y="282183"/>
                      </a:cubicBezTo>
                      <a:cubicBezTo>
                        <a:pt x="60620" y="257558"/>
                        <a:pt x="58665" y="232932"/>
                        <a:pt x="61598" y="207360"/>
                      </a:cubicBezTo>
                      <a:cubicBezTo>
                        <a:pt x="64531" y="184629"/>
                        <a:pt x="60620" y="161898"/>
                        <a:pt x="61598" y="140114"/>
                      </a:cubicBezTo>
                      <a:cubicBezTo>
                        <a:pt x="61598" y="118330"/>
                        <a:pt x="62576" y="95599"/>
                        <a:pt x="59642" y="73815"/>
                      </a:cubicBezTo>
                      <a:cubicBezTo>
                        <a:pt x="56709" y="49190"/>
                        <a:pt x="52798" y="25512"/>
                        <a:pt x="53776" y="886"/>
                      </a:cubicBezTo>
                      <a:cubicBezTo>
                        <a:pt x="53776" y="-1955"/>
                        <a:pt x="58665" y="2780"/>
                        <a:pt x="59642" y="4675"/>
                      </a:cubicBezTo>
                      <a:cubicBezTo>
                        <a:pt x="61598" y="34035"/>
                        <a:pt x="72353" y="62450"/>
                        <a:pt x="79197" y="90863"/>
                      </a:cubicBezTo>
                      <a:cubicBezTo>
                        <a:pt x="84086" y="112647"/>
                        <a:pt x="85063" y="135378"/>
                        <a:pt x="87997" y="157162"/>
                      </a:cubicBezTo>
                      <a:cubicBezTo>
                        <a:pt x="92885" y="205466"/>
                        <a:pt x="89952" y="252822"/>
                        <a:pt x="88974" y="301126"/>
                      </a:cubicBezTo>
                      <a:cubicBezTo>
                        <a:pt x="87997" y="350377"/>
                        <a:pt x="68442" y="396786"/>
                        <a:pt x="65509" y="446036"/>
                      </a:cubicBezTo>
                      <a:cubicBezTo>
                        <a:pt x="62576" y="492446"/>
                        <a:pt x="63554" y="539803"/>
                        <a:pt x="65509" y="586212"/>
                      </a:cubicBezTo>
                      <a:cubicBezTo>
                        <a:pt x="66487" y="611784"/>
                        <a:pt x="62576" y="636409"/>
                        <a:pt x="63554" y="661982"/>
                      </a:cubicBezTo>
                      <a:cubicBezTo>
                        <a:pt x="64531" y="689448"/>
                        <a:pt x="68442" y="715969"/>
                        <a:pt x="65509" y="743435"/>
                      </a:cubicBezTo>
                      <a:cubicBezTo>
                        <a:pt x="60620" y="790791"/>
                        <a:pt x="60620" y="839095"/>
                        <a:pt x="56709" y="886451"/>
                      </a:cubicBezTo>
                      <a:cubicBezTo>
                        <a:pt x="51820" y="933808"/>
                        <a:pt x="43998" y="982112"/>
                        <a:pt x="34221" y="1029468"/>
                      </a:cubicBezTo>
                      <a:cubicBezTo>
                        <a:pt x="22488" y="1084402"/>
                        <a:pt x="17599" y="1140282"/>
                        <a:pt x="8799" y="1196163"/>
                      </a:cubicBezTo>
                      <a:cubicBezTo>
                        <a:pt x="7822" y="1201845"/>
                        <a:pt x="0" y="1193321"/>
                        <a:pt x="0" y="1189533"/>
                      </a:cubicBezTo>
                      <a:cubicBezTo>
                        <a:pt x="0" y="1134599"/>
                        <a:pt x="10755" y="1078718"/>
                        <a:pt x="14666" y="1023785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3" name="Freeform: Shape 174">
                  <a:extLst>
                    <a:ext uri="{FF2B5EF4-FFF2-40B4-BE49-F238E27FC236}">
                      <a16:creationId xmlns:a16="http://schemas.microsoft.com/office/drawing/2014/main" id="{88B96E76-942B-3E88-793E-88E333D1157B}"/>
                    </a:ext>
                  </a:extLst>
                </p:cNvPr>
                <p:cNvSpPr/>
                <p:nvPr/>
              </p:nvSpPr>
              <p:spPr>
                <a:xfrm>
                  <a:off x="8138693" y="3521514"/>
                  <a:ext cx="59778" cy="537547"/>
                </a:xfrm>
                <a:custGeom>
                  <a:avLst/>
                  <a:gdLst>
                    <a:gd name="connsiteX0" fmla="*/ 2974 w 59778"/>
                    <a:gd name="connsiteY0" fmla="*/ 252634 h 537547"/>
                    <a:gd name="connsiteX1" fmla="*/ 18618 w 59778"/>
                    <a:gd name="connsiteY1" fmla="*/ 129507 h 537547"/>
                    <a:gd name="connsiteX2" fmla="*/ 52839 w 59778"/>
                    <a:gd name="connsiteY2" fmla="*/ 698 h 537547"/>
                    <a:gd name="connsiteX3" fmla="*/ 59683 w 59778"/>
                    <a:gd name="connsiteY3" fmla="*/ 6380 h 537547"/>
                    <a:gd name="connsiteX4" fmla="*/ 42084 w 59778"/>
                    <a:gd name="connsiteY4" fmla="*/ 138032 h 537547"/>
                    <a:gd name="connsiteX5" fmla="*/ 40129 w 59778"/>
                    <a:gd name="connsiteY5" fmla="*/ 203383 h 537547"/>
                    <a:gd name="connsiteX6" fmla="*/ 35240 w 59778"/>
                    <a:gd name="connsiteY6" fmla="*/ 264000 h 537547"/>
                    <a:gd name="connsiteX7" fmla="*/ 34263 w 59778"/>
                    <a:gd name="connsiteY7" fmla="*/ 327458 h 537547"/>
                    <a:gd name="connsiteX8" fmla="*/ 37196 w 59778"/>
                    <a:gd name="connsiteY8" fmla="*/ 389020 h 537547"/>
                    <a:gd name="connsiteX9" fmla="*/ 34263 w 59778"/>
                    <a:gd name="connsiteY9" fmla="*/ 534878 h 537547"/>
                    <a:gd name="connsiteX10" fmla="*/ 25463 w 59778"/>
                    <a:gd name="connsiteY10" fmla="*/ 532037 h 537547"/>
                    <a:gd name="connsiteX11" fmla="*/ 4930 w 59778"/>
                    <a:gd name="connsiteY11" fmla="*/ 391862 h 537547"/>
                    <a:gd name="connsiteX12" fmla="*/ 2974 w 59778"/>
                    <a:gd name="connsiteY12" fmla="*/ 252634 h 537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9778" h="537547">
                      <a:moveTo>
                        <a:pt x="2974" y="252634"/>
                      </a:moveTo>
                      <a:cubicBezTo>
                        <a:pt x="9819" y="211908"/>
                        <a:pt x="14707" y="170234"/>
                        <a:pt x="18618" y="129507"/>
                      </a:cubicBezTo>
                      <a:cubicBezTo>
                        <a:pt x="23507" y="85940"/>
                        <a:pt x="41107" y="42372"/>
                        <a:pt x="52839" y="698"/>
                      </a:cubicBezTo>
                      <a:cubicBezTo>
                        <a:pt x="53817" y="-2143"/>
                        <a:pt x="60661" y="4486"/>
                        <a:pt x="59683" y="6380"/>
                      </a:cubicBezTo>
                      <a:cubicBezTo>
                        <a:pt x="52839" y="49949"/>
                        <a:pt x="45995" y="94463"/>
                        <a:pt x="42084" y="138032"/>
                      </a:cubicBezTo>
                      <a:cubicBezTo>
                        <a:pt x="40129" y="159815"/>
                        <a:pt x="42084" y="181600"/>
                        <a:pt x="40129" y="203383"/>
                      </a:cubicBezTo>
                      <a:cubicBezTo>
                        <a:pt x="39151" y="224220"/>
                        <a:pt x="36218" y="244110"/>
                        <a:pt x="35240" y="264000"/>
                      </a:cubicBezTo>
                      <a:cubicBezTo>
                        <a:pt x="34263" y="284836"/>
                        <a:pt x="34263" y="305673"/>
                        <a:pt x="34263" y="327458"/>
                      </a:cubicBezTo>
                      <a:cubicBezTo>
                        <a:pt x="34263" y="348294"/>
                        <a:pt x="37196" y="369131"/>
                        <a:pt x="37196" y="389020"/>
                      </a:cubicBezTo>
                      <a:cubicBezTo>
                        <a:pt x="35240" y="437324"/>
                        <a:pt x="25463" y="486575"/>
                        <a:pt x="34263" y="534878"/>
                      </a:cubicBezTo>
                      <a:cubicBezTo>
                        <a:pt x="35240" y="541508"/>
                        <a:pt x="26441" y="533932"/>
                        <a:pt x="25463" y="532037"/>
                      </a:cubicBezTo>
                      <a:cubicBezTo>
                        <a:pt x="6885" y="488469"/>
                        <a:pt x="7863" y="438272"/>
                        <a:pt x="4930" y="391862"/>
                      </a:cubicBezTo>
                      <a:cubicBezTo>
                        <a:pt x="2974" y="345453"/>
                        <a:pt x="-3870" y="298096"/>
                        <a:pt x="2974" y="252634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4" name="Freeform: Shape 175">
                  <a:extLst>
                    <a:ext uri="{FF2B5EF4-FFF2-40B4-BE49-F238E27FC236}">
                      <a16:creationId xmlns:a16="http://schemas.microsoft.com/office/drawing/2014/main" id="{A81F0A60-0B86-044F-0A1C-AB8B5C11C7B8}"/>
                    </a:ext>
                  </a:extLst>
                </p:cNvPr>
                <p:cNvSpPr/>
                <p:nvPr/>
              </p:nvSpPr>
              <p:spPr>
                <a:xfrm>
                  <a:off x="8028428" y="2713049"/>
                  <a:ext cx="67193" cy="462181"/>
                </a:xfrm>
                <a:custGeom>
                  <a:avLst/>
                  <a:gdLst>
                    <a:gd name="connsiteX0" fmla="*/ 8621 w 67193"/>
                    <a:gd name="connsiteY0" fmla="*/ 327074 h 462181"/>
                    <a:gd name="connsiteX1" fmla="*/ 25243 w 67193"/>
                    <a:gd name="connsiteY1" fmla="*/ 269299 h 462181"/>
                    <a:gd name="connsiteX2" fmla="*/ 31109 w 67193"/>
                    <a:gd name="connsiteY2" fmla="*/ 220048 h 462181"/>
                    <a:gd name="connsiteX3" fmla="*/ 40886 w 67193"/>
                    <a:gd name="connsiteY3" fmla="*/ 106393 h 462181"/>
                    <a:gd name="connsiteX4" fmla="*/ 44797 w 67193"/>
                    <a:gd name="connsiteY4" fmla="*/ 58089 h 462181"/>
                    <a:gd name="connsiteX5" fmla="*/ 44797 w 67193"/>
                    <a:gd name="connsiteY5" fmla="*/ 1262 h 462181"/>
                    <a:gd name="connsiteX6" fmla="*/ 51642 w 67193"/>
                    <a:gd name="connsiteY6" fmla="*/ 5998 h 462181"/>
                    <a:gd name="connsiteX7" fmla="*/ 62397 w 67193"/>
                    <a:gd name="connsiteY7" fmla="*/ 232361 h 462181"/>
                    <a:gd name="connsiteX8" fmla="*/ 41864 w 67193"/>
                    <a:gd name="connsiteY8" fmla="*/ 339387 h 462181"/>
                    <a:gd name="connsiteX9" fmla="*/ 12532 w 67193"/>
                    <a:gd name="connsiteY9" fmla="*/ 460619 h 462181"/>
                    <a:gd name="connsiteX10" fmla="*/ 799 w 67193"/>
                    <a:gd name="connsiteY10" fmla="*/ 451148 h 462181"/>
                    <a:gd name="connsiteX11" fmla="*/ 8621 w 67193"/>
                    <a:gd name="connsiteY11" fmla="*/ 327074 h 462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7193" h="462181">
                      <a:moveTo>
                        <a:pt x="8621" y="327074"/>
                      </a:moveTo>
                      <a:cubicBezTo>
                        <a:pt x="14488" y="307185"/>
                        <a:pt x="23287" y="291083"/>
                        <a:pt x="25243" y="269299"/>
                      </a:cubicBezTo>
                      <a:cubicBezTo>
                        <a:pt x="26220" y="252251"/>
                        <a:pt x="27198" y="237097"/>
                        <a:pt x="31109" y="220048"/>
                      </a:cubicBezTo>
                      <a:cubicBezTo>
                        <a:pt x="39908" y="184058"/>
                        <a:pt x="42842" y="144278"/>
                        <a:pt x="40886" y="106393"/>
                      </a:cubicBezTo>
                      <a:cubicBezTo>
                        <a:pt x="39908" y="90292"/>
                        <a:pt x="43819" y="74190"/>
                        <a:pt x="44797" y="58089"/>
                      </a:cubicBezTo>
                      <a:cubicBezTo>
                        <a:pt x="45775" y="39147"/>
                        <a:pt x="44797" y="20204"/>
                        <a:pt x="44797" y="1262"/>
                      </a:cubicBezTo>
                      <a:cubicBezTo>
                        <a:pt x="44797" y="-2527"/>
                        <a:pt x="51642" y="3156"/>
                        <a:pt x="51642" y="5998"/>
                      </a:cubicBezTo>
                      <a:cubicBezTo>
                        <a:pt x="53598" y="81767"/>
                        <a:pt x="77063" y="156591"/>
                        <a:pt x="62397" y="232361"/>
                      </a:cubicBezTo>
                      <a:cubicBezTo>
                        <a:pt x="55553" y="267405"/>
                        <a:pt x="58486" y="306237"/>
                        <a:pt x="41864" y="339387"/>
                      </a:cubicBezTo>
                      <a:cubicBezTo>
                        <a:pt x="22310" y="377272"/>
                        <a:pt x="22310" y="419892"/>
                        <a:pt x="12532" y="460619"/>
                      </a:cubicBezTo>
                      <a:cubicBezTo>
                        <a:pt x="11554" y="466302"/>
                        <a:pt x="799" y="454936"/>
                        <a:pt x="799" y="451148"/>
                      </a:cubicBezTo>
                      <a:cubicBezTo>
                        <a:pt x="-179" y="410421"/>
                        <a:pt x="-2134" y="365906"/>
                        <a:pt x="8621" y="327074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5" name="Freeform: Shape 176">
                  <a:extLst>
                    <a:ext uri="{FF2B5EF4-FFF2-40B4-BE49-F238E27FC236}">
                      <a16:creationId xmlns:a16="http://schemas.microsoft.com/office/drawing/2014/main" id="{19602566-A311-8951-E0C0-97D3B00BE1DE}"/>
                    </a:ext>
                  </a:extLst>
                </p:cNvPr>
                <p:cNvSpPr/>
                <p:nvPr/>
              </p:nvSpPr>
              <p:spPr>
                <a:xfrm>
                  <a:off x="8135494" y="4213788"/>
                  <a:ext cx="277874" cy="181768"/>
                </a:xfrm>
                <a:custGeom>
                  <a:avLst/>
                  <a:gdLst>
                    <a:gd name="connsiteX0" fmla="*/ 3240 w 277874"/>
                    <a:gd name="connsiteY0" fmla="*/ 774 h 181768"/>
                    <a:gd name="connsiteX1" fmla="*/ 71683 w 277874"/>
                    <a:gd name="connsiteY1" fmla="*/ 45289 h 181768"/>
                    <a:gd name="connsiteX2" fmla="*/ 102970 w 277874"/>
                    <a:gd name="connsiteY2" fmla="*/ 71809 h 181768"/>
                    <a:gd name="connsiteX3" fmla="*/ 137191 w 277874"/>
                    <a:gd name="connsiteY3" fmla="*/ 87911 h 181768"/>
                    <a:gd name="connsiteX4" fmla="*/ 207589 w 277874"/>
                    <a:gd name="connsiteY4" fmla="*/ 130531 h 181768"/>
                    <a:gd name="connsiteX5" fmla="*/ 275053 w 277874"/>
                    <a:gd name="connsiteY5" fmla="*/ 174099 h 181768"/>
                    <a:gd name="connsiteX6" fmla="*/ 274076 w 277874"/>
                    <a:gd name="connsiteY6" fmla="*/ 180729 h 181768"/>
                    <a:gd name="connsiteX7" fmla="*/ 191945 w 277874"/>
                    <a:gd name="connsiteY7" fmla="*/ 147580 h 181768"/>
                    <a:gd name="connsiteX8" fmla="*/ 123503 w 277874"/>
                    <a:gd name="connsiteY8" fmla="*/ 114430 h 181768"/>
                    <a:gd name="connsiteX9" fmla="*/ 64838 w 277874"/>
                    <a:gd name="connsiteY9" fmla="*/ 61391 h 181768"/>
                    <a:gd name="connsiteX10" fmla="*/ 1285 w 277874"/>
                    <a:gd name="connsiteY10" fmla="*/ 6458 h 181768"/>
                    <a:gd name="connsiteX11" fmla="*/ 3240 w 277874"/>
                    <a:gd name="connsiteY11" fmla="*/ 774 h 181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874" h="181768">
                      <a:moveTo>
                        <a:pt x="3240" y="774"/>
                      </a:moveTo>
                      <a:cubicBezTo>
                        <a:pt x="24750" y="17823"/>
                        <a:pt x="48216" y="31083"/>
                        <a:pt x="71683" y="45289"/>
                      </a:cubicBezTo>
                      <a:cubicBezTo>
                        <a:pt x="82438" y="51919"/>
                        <a:pt x="92215" y="63285"/>
                        <a:pt x="102970" y="71809"/>
                      </a:cubicBezTo>
                      <a:cubicBezTo>
                        <a:pt x="112748" y="79386"/>
                        <a:pt x="126436" y="82227"/>
                        <a:pt x="137191" y="87911"/>
                      </a:cubicBezTo>
                      <a:cubicBezTo>
                        <a:pt x="161635" y="101170"/>
                        <a:pt x="183145" y="117271"/>
                        <a:pt x="207589" y="130531"/>
                      </a:cubicBezTo>
                      <a:cubicBezTo>
                        <a:pt x="231055" y="142844"/>
                        <a:pt x="255498" y="155157"/>
                        <a:pt x="275053" y="174099"/>
                      </a:cubicBezTo>
                      <a:cubicBezTo>
                        <a:pt x="277987" y="176940"/>
                        <a:pt x="279942" y="184518"/>
                        <a:pt x="274076" y="180729"/>
                      </a:cubicBezTo>
                      <a:cubicBezTo>
                        <a:pt x="248654" y="164628"/>
                        <a:pt x="221277" y="157051"/>
                        <a:pt x="191945" y="147580"/>
                      </a:cubicBezTo>
                      <a:cubicBezTo>
                        <a:pt x="167501" y="139056"/>
                        <a:pt x="145991" y="125796"/>
                        <a:pt x="123503" y="114430"/>
                      </a:cubicBezTo>
                      <a:cubicBezTo>
                        <a:pt x="99059" y="102118"/>
                        <a:pt x="85371" y="77492"/>
                        <a:pt x="64838" y="61391"/>
                      </a:cubicBezTo>
                      <a:cubicBezTo>
                        <a:pt x="42350" y="43396"/>
                        <a:pt x="20839" y="27295"/>
                        <a:pt x="1285" y="6458"/>
                      </a:cubicBezTo>
                      <a:cubicBezTo>
                        <a:pt x="-671" y="3616"/>
                        <a:pt x="-671" y="-2067"/>
                        <a:pt x="3240" y="774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6" name="Freeform: Shape 177">
                  <a:extLst>
                    <a:ext uri="{FF2B5EF4-FFF2-40B4-BE49-F238E27FC236}">
                      <a16:creationId xmlns:a16="http://schemas.microsoft.com/office/drawing/2014/main" id="{4C0E72D8-59E6-8D0A-E409-8FF8B6105385}"/>
                    </a:ext>
                  </a:extLst>
                </p:cNvPr>
                <p:cNvSpPr/>
                <p:nvPr/>
              </p:nvSpPr>
              <p:spPr>
                <a:xfrm>
                  <a:off x="8379870" y="4204053"/>
                  <a:ext cx="229763" cy="113082"/>
                </a:xfrm>
                <a:custGeom>
                  <a:avLst/>
                  <a:gdLst>
                    <a:gd name="connsiteX0" fmla="*/ 3300 w 229763"/>
                    <a:gd name="connsiteY0" fmla="*/ 1038 h 113082"/>
                    <a:gd name="connsiteX1" fmla="*/ 51210 w 229763"/>
                    <a:gd name="connsiteY1" fmla="*/ 26611 h 113082"/>
                    <a:gd name="connsiteX2" fmla="*/ 103030 w 229763"/>
                    <a:gd name="connsiteY2" fmla="*/ 52183 h 113082"/>
                    <a:gd name="connsiteX3" fmla="*/ 158762 w 229763"/>
                    <a:gd name="connsiteY3" fmla="*/ 74914 h 113082"/>
                    <a:gd name="connsiteX4" fmla="*/ 223292 w 229763"/>
                    <a:gd name="connsiteY4" fmla="*/ 102381 h 113082"/>
                    <a:gd name="connsiteX5" fmla="*/ 228181 w 229763"/>
                    <a:gd name="connsiteY5" fmla="*/ 112800 h 113082"/>
                    <a:gd name="connsiteX6" fmla="*/ 106941 w 229763"/>
                    <a:gd name="connsiteY6" fmla="*/ 74914 h 113082"/>
                    <a:gd name="connsiteX7" fmla="*/ 43388 w 229763"/>
                    <a:gd name="connsiteY7" fmla="*/ 34188 h 113082"/>
                    <a:gd name="connsiteX8" fmla="*/ 367 w 229763"/>
                    <a:gd name="connsiteY8" fmla="*/ 2933 h 113082"/>
                    <a:gd name="connsiteX9" fmla="*/ 3300 w 229763"/>
                    <a:gd name="connsiteY9" fmla="*/ 1038 h 11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9763" h="113082">
                      <a:moveTo>
                        <a:pt x="3300" y="1038"/>
                      </a:moveTo>
                      <a:cubicBezTo>
                        <a:pt x="16988" y="13351"/>
                        <a:pt x="35566" y="18087"/>
                        <a:pt x="51210" y="26611"/>
                      </a:cubicBezTo>
                      <a:cubicBezTo>
                        <a:pt x="67831" y="36082"/>
                        <a:pt x="86409" y="42712"/>
                        <a:pt x="103030" y="52183"/>
                      </a:cubicBezTo>
                      <a:cubicBezTo>
                        <a:pt x="119652" y="61655"/>
                        <a:pt x="140184" y="68284"/>
                        <a:pt x="158762" y="74914"/>
                      </a:cubicBezTo>
                      <a:cubicBezTo>
                        <a:pt x="180272" y="83439"/>
                        <a:pt x="201782" y="93857"/>
                        <a:pt x="223292" y="102381"/>
                      </a:cubicBezTo>
                      <a:cubicBezTo>
                        <a:pt x="225248" y="103328"/>
                        <a:pt x="233071" y="112800"/>
                        <a:pt x="228181" y="112800"/>
                      </a:cubicBezTo>
                      <a:cubicBezTo>
                        <a:pt x="188094" y="115641"/>
                        <a:pt x="139206" y="96699"/>
                        <a:pt x="106941" y="74914"/>
                      </a:cubicBezTo>
                      <a:cubicBezTo>
                        <a:pt x="85431" y="60708"/>
                        <a:pt x="64898" y="47448"/>
                        <a:pt x="43388" y="34188"/>
                      </a:cubicBezTo>
                      <a:cubicBezTo>
                        <a:pt x="28721" y="23770"/>
                        <a:pt x="13078" y="16193"/>
                        <a:pt x="367" y="2933"/>
                      </a:cubicBezTo>
                      <a:cubicBezTo>
                        <a:pt x="-611" y="1986"/>
                        <a:pt x="367" y="-1803"/>
                        <a:pt x="3300" y="1038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329" name="Graphic 25">
              <a:extLst>
                <a:ext uri="{FF2B5EF4-FFF2-40B4-BE49-F238E27FC236}">
                  <a16:creationId xmlns:a16="http://schemas.microsoft.com/office/drawing/2014/main" id="{C191073B-C69C-0AE7-08BD-C34BD5445CB0}"/>
                </a:ext>
              </a:extLst>
            </p:cNvPr>
            <p:cNvGrpSpPr/>
            <p:nvPr/>
          </p:nvGrpSpPr>
          <p:grpSpPr>
            <a:xfrm>
              <a:off x="6304394" y="-787907"/>
              <a:ext cx="3390054" cy="2819339"/>
              <a:chOff x="6304394" y="-787907"/>
              <a:chExt cx="3390054" cy="2819339"/>
            </a:xfrm>
          </p:grpSpPr>
          <p:sp>
            <p:nvSpPr>
              <p:cNvPr id="336" name="Freeform: Shape 179">
                <a:extLst>
                  <a:ext uri="{FF2B5EF4-FFF2-40B4-BE49-F238E27FC236}">
                    <a16:creationId xmlns:a16="http://schemas.microsoft.com/office/drawing/2014/main" id="{7D51C424-1B7F-3847-AE03-B473A54EE420}"/>
                  </a:ext>
                </a:extLst>
              </p:cNvPr>
              <p:cNvSpPr/>
              <p:nvPr/>
            </p:nvSpPr>
            <p:spPr>
              <a:xfrm>
                <a:off x="6310218" y="-787907"/>
                <a:ext cx="3381192" cy="2808645"/>
              </a:xfrm>
              <a:custGeom>
                <a:avLst/>
                <a:gdLst>
                  <a:gd name="connsiteX0" fmla="*/ 3306866 w 3381192"/>
                  <a:gd name="connsiteY0" fmla="*/ 1656265 h 2808645"/>
                  <a:gd name="connsiteX1" fmla="*/ 3302955 w 3381192"/>
                  <a:gd name="connsiteY1" fmla="*/ 1646794 h 2808645"/>
                  <a:gd name="connsiteX2" fmla="*/ 3346953 w 3381192"/>
                  <a:gd name="connsiteY2" fmla="*/ 1525562 h 2808645"/>
                  <a:gd name="connsiteX3" fmla="*/ 3193447 w 3381192"/>
                  <a:gd name="connsiteY3" fmla="*/ 1522720 h 2808645"/>
                  <a:gd name="connsiteX4" fmla="*/ 3189537 w 3381192"/>
                  <a:gd name="connsiteY4" fmla="*/ 1514196 h 2808645"/>
                  <a:gd name="connsiteX5" fmla="*/ 3240380 w 3381192"/>
                  <a:gd name="connsiteY5" fmla="*/ 1380651 h 2808645"/>
                  <a:gd name="connsiteX6" fmla="*/ 3209092 w 3381192"/>
                  <a:gd name="connsiteY6" fmla="*/ 1333294 h 2808645"/>
                  <a:gd name="connsiteX7" fmla="*/ 3130872 w 3381192"/>
                  <a:gd name="connsiteY7" fmla="*/ 1354131 h 2808645"/>
                  <a:gd name="connsiteX8" fmla="*/ 3124028 w 3381192"/>
                  <a:gd name="connsiteY8" fmla="*/ 1347501 h 2808645"/>
                  <a:gd name="connsiteX9" fmla="*/ 3138694 w 3381192"/>
                  <a:gd name="connsiteY9" fmla="*/ 1288780 h 2808645"/>
                  <a:gd name="connsiteX10" fmla="*/ 3078074 w 3381192"/>
                  <a:gd name="connsiteY10" fmla="*/ 1306775 h 2808645"/>
                  <a:gd name="connsiteX11" fmla="*/ 3069274 w 3381192"/>
                  <a:gd name="connsiteY11" fmla="*/ 1302039 h 2808645"/>
                  <a:gd name="connsiteX12" fmla="*/ 3051675 w 3381192"/>
                  <a:gd name="connsiteY12" fmla="*/ 1176071 h 2808645"/>
                  <a:gd name="connsiteX13" fmla="*/ 3010610 w 3381192"/>
                  <a:gd name="connsiteY13" fmla="*/ 1140080 h 2808645"/>
                  <a:gd name="connsiteX14" fmla="*/ 2951945 w 3381192"/>
                  <a:gd name="connsiteY14" fmla="*/ 1185543 h 2808645"/>
                  <a:gd name="connsiteX15" fmla="*/ 2942167 w 3381192"/>
                  <a:gd name="connsiteY15" fmla="*/ 1182701 h 2808645"/>
                  <a:gd name="connsiteX16" fmla="*/ 2931412 w 3381192"/>
                  <a:gd name="connsiteY16" fmla="*/ 1115455 h 2808645"/>
                  <a:gd name="connsiteX17" fmla="*/ 2927502 w 3381192"/>
                  <a:gd name="connsiteY17" fmla="*/ 1049156 h 2808645"/>
                  <a:gd name="connsiteX18" fmla="*/ 2932390 w 3381192"/>
                  <a:gd name="connsiteY18" fmla="*/ 1047262 h 2808645"/>
                  <a:gd name="connsiteX19" fmla="*/ 2967589 w 3381192"/>
                  <a:gd name="connsiteY19" fmla="*/ 1070940 h 2808645"/>
                  <a:gd name="connsiteX20" fmla="*/ 2993010 w 3381192"/>
                  <a:gd name="connsiteY20" fmla="*/ 1044420 h 2808645"/>
                  <a:gd name="connsiteX21" fmla="*/ 2949989 w 3381192"/>
                  <a:gd name="connsiteY21" fmla="*/ 984751 h 2808645"/>
                  <a:gd name="connsiteX22" fmla="*/ 2953900 w 3381192"/>
                  <a:gd name="connsiteY22" fmla="*/ 980015 h 2808645"/>
                  <a:gd name="connsiteX23" fmla="*/ 2993010 w 3381192"/>
                  <a:gd name="connsiteY23" fmla="*/ 983804 h 2808645"/>
                  <a:gd name="connsiteX24" fmla="*/ 2997899 w 3381192"/>
                  <a:gd name="connsiteY24" fmla="*/ 948760 h 2808645"/>
                  <a:gd name="connsiteX25" fmla="*/ 2954878 w 3381192"/>
                  <a:gd name="connsiteY25" fmla="*/ 907086 h 2808645"/>
                  <a:gd name="connsiteX26" fmla="*/ 2852215 w 3381192"/>
                  <a:gd name="connsiteY26" fmla="*/ 854047 h 2808645"/>
                  <a:gd name="connsiteX27" fmla="*/ 2855148 w 3381192"/>
                  <a:gd name="connsiteY27" fmla="*/ 848365 h 2808645"/>
                  <a:gd name="connsiteX28" fmla="*/ 2900124 w 3381192"/>
                  <a:gd name="connsiteY28" fmla="*/ 852153 h 2808645"/>
                  <a:gd name="connsiteX29" fmla="*/ 2923590 w 3381192"/>
                  <a:gd name="connsiteY29" fmla="*/ 816162 h 2808645"/>
                  <a:gd name="connsiteX30" fmla="*/ 2846349 w 3381192"/>
                  <a:gd name="connsiteY30" fmla="*/ 785854 h 2808645"/>
                  <a:gd name="connsiteX31" fmla="*/ 2845371 w 3381192"/>
                  <a:gd name="connsiteY31" fmla="*/ 780171 h 2808645"/>
                  <a:gd name="connsiteX32" fmla="*/ 2919679 w 3381192"/>
                  <a:gd name="connsiteY32" fmla="*/ 683564 h 2808645"/>
                  <a:gd name="connsiteX33" fmla="*/ 2911857 w 3381192"/>
                  <a:gd name="connsiteY33" fmla="*/ 652309 h 2808645"/>
                  <a:gd name="connsiteX34" fmla="*/ 2878614 w 3381192"/>
                  <a:gd name="connsiteY34" fmla="*/ 658939 h 2808645"/>
                  <a:gd name="connsiteX35" fmla="*/ 2831682 w 3381192"/>
                  <a:gd name="connsiteY35" fmla="*/ 699665 h 2808645"/>
                  <a:gd name="connsiteX36" fmla="*/ 2826793 w 3381192"/>
                  <a:gd name="connsiteY36" fmla="*/ 695877 h 2808645"/>
                  <a:gd name="connsiteX37" fmla="*/ 2846349 w 3381192"/>
                  <a:gd name="connsiteY37" fmla="*/ 622948 h 2808645"/>
                  <a:gd name="connsiteX38" fmla="*/ 2827771 w 3381192"/>
                  <a:gd name="connsiteY38" fmla="*/ 583169 h 2808645"/>
                  <a:gd name="connsiteX39" fmla="*/ 2790617 w 3381192"/>
                  <a:gd name="connsiteY39" fmla="*/ 613477 h 2808645"/>
                  <a:gd name="connsiteX40" fmla="*/ 2785728 w 3381192"/>
                  <a:gd name="connsiteY40" fmla="*/ 610635 h 2808645"/>
                  <a:gd name="connsiteX41" fmla="*/ 2772040 w 3381192"/>
                  <a:gd name="connsiteY41" fmla="*/ 539601 h 2808645"/>
                  <a:gd name="connsiteX42" fmla="*/ 2770085 w 3381192"/>
                  <a:gd name="connsiteY42" fmla="*/ 542442 h 2808645"/>
                  <a:gd name="connsiteX43" fmla="*/ 2743685 w 3381192"/>
                  <a:gd name="connsiteY43" fmla="*/ 622948 h 2808645"/>
                  <a:gd name="connsiteX44" fmla="*/ 2727064 w 3381192"/>
                  <a:gd name="connsiteY44" fmla="*/ 588851 h 2808645"/>
                  <a:gd name="connsiteX45" fmla="*/ 2720219 w 3381192"/>
                  <a:gd name="connsiteY45" fmla="*/ 580327 h 2808645"/>
                  <a:gd name="connsiteX46" fmla="*/ 2719241 w 3381192"/>
                  <a:gd name="connsiteY46" fmla="*/ 583169 h 2808645"/>
                  <a:gd name="connsiteX47" fmla="*/ 2715330 w 3381192"/>
                  <a:gd name="connsiteY47" fmla="*/ 636208 h 2808645"/>
                  <a:gd name="connsiteX48" fmla="*/ 2709464 w 3381192"/>
                  <a:gd name="connsiteY48" fmla="*/ 635261 h 2808645"/>
                  <a:gd name="connsiteX49" fmla="*/ 2681109 w 3381192"/>
                  <a:gd name="connsiteY49" fmla="*/ 577486 h 2808645"/>
                  <a:gd name="connsiteX50" fmla="*/ 2665466 w 3381192"/>
                  <a:gd name="connsiteY50" fmla="*/ 637155 h 2808645"/>
                  <a:gd name="connsiteX51" fmla="*/ 2659599 w 3381192"/>
                  <a:gd name="connsiteY51" fmla="*/ 637155 h 2808645"/>
                  <a:gd name="connsiteX52" fmla="*/ 2652755 w 3381192"/>
                  <a:gd name="connsiteY52" fmla="*/ 616318 h 2808645"/>
                  <a:gd name="connsiteX53" fmla="*/ 2611690 w 3381192"/>
                  <a:gd name="connsiteY53" fmla="*/ 585063 h 2808645"/>
                  <a:gd name="connsiteX54" fmla="*/ 2613645 w 3381192"/>
                  <a:gd name="connsiteY54" fmla="*/ 538653 h 2808645"/>
                  <a:gd name="connsiteX55" fmla="*/ 2604845 w 3381192"/>
                  <a:gd name="connsiteY55" fmla="*/ 535812 h 2808645"/>
                  <a:gd name="connsiteX56" fmla="*/ 2550092 w 3381192"/>
                  <a:gd name="connsiteY56" fmla="*/ 594534 h 2808645"/>
                  <a:gd name="connsiteX57" fmla="*/ 2556936 w 3381192"/>
                  <a:gd name="connsiteY57" fmla="*/ 495086 h 2808645"/>
                  <a:gd name="connsiteX58" fmla="*/ 2511960 w 3381192"/>
                  <a:gd name="connsiteY58" fmla="*/ 515922 h 2808645"/>
                  <a:gd name="connsiteX59" fmla="*/ 2505116 w 3381192"/>
                  <a:gd name="connsiteY59" fmla="*/ 505504 h 2808645"/>
                  <a:gd name="connsiteX60" fmla="*/ 2426896 w 3381192"/>
                  <a:gd name="connsiteY60" fmla="*/ 447729 h 2808645"/>
                  <a:gd name="connsiteX61" fmla="*/ 2418096 w 3381192"/>
                  <a:gd name="connsiteY61" fmla="*/ 499821 h 2808645"/>
                  <a:gd name="connsiteX62" fmla="*/ 2377031 w 3381192"/>
                  <a:gd name="connsiteY62" fmla="*/ 457200 h 2808645"/>
                  <a:gd name="connsiteX63" fmla="*/ 2326188 w 3381192"/>
                  <a:gd name="connsiteY63" fmla="*/ 432575 h 2808645"/>
                  <a:gd name="connsiteX64" fmla="*/ 2324232 w 3381192"/>
                  <a:gd name="connsiteY64" fmla="*/ 495086 h 2808645"/>
                  <a:gd name="connsiteX65" fmla="*/ 2334010 w 3381192"/>
                  <a:gd name="connsiteY65" fmla="*/ 525394 h 2808645"/>
                  <a:gd name="connsiteX66" fmla="*/ 2287078 w 3381192"/>
                  <a:gd name="connsiteY66" fmla="*/ 495086 h 2808645"/>
                  <a:gd name="connsiteX67" fmla="*/ 2236236 w 3381192"/>
                  <a:gd name="connsiteY67" fmla="*/ 474249 h 2808645"/>
                  <a:gd name="connsiteX68" fmla="*/ 2275345 w 3381192"/>
                  <a:gd name="connsiteY68" fmla="*/ 401320 h 2808645"/>
                  <a:gd name="connsiteX69" fmla="*/ 2263613 w 3381192"/>
                  <a:gd name="connsiteY69" fmla="*/ 352069 h 2808645"/>
                  <a:gd name="connsiteX70" fmla="*/ 2210814 w 3381192"/>
                  <a:gd name="connsiteY70" fmla="*/ 361540 h 2808645"/>
                  <a:gd name="connsiteX71" fmla="*/ 2136506 w 3381192"/>
                  <a:gd name="connsiteY71" fmla="*/ 424998 h 2808645"/>
                  <a:gd name="connsiteX72" fmla="*/ 2128683 w 3381192"/>
                  <a:gd name="connsiteY72" fmla="*/ 419315 h 2808645"/>
                  <a:gd name="connsiteX73" fmla="*/ 2159971 w 3381192"/>
                  <a:gd name="connsiteY73" fmla="*/ 303765 h 2808645"/>
                  <a:gd name="connsiteX74" fmla="*/ 2129661 w 3381192"/>
                  <a:gd name="connsiteY74" fmla="*/ 241255 h 2808645"/>
                  <a:gd name="connsiteX75" fmla="*/ 2070997 w 3381192"/>
                  <a:gd name="connsiteY75" fmla="*/ 288611 h 2808645"/>
                  <a:gd name="connsiteX76" fmla="*/ 2062197 w 3381192"/>
                  <a:gd name="connsiteY76" fmla="*/ 283876 h 2808645"/>
                  <a:gd name="connsiteX77" fmla="*/ 2040687 w 3381192"/>
                  <a:gd name="connsiteY77" fmla="*/ 171168 h 2808645"/>
                  <a:gd name="connsiteX78" fmla="*/ 2037753 w 3381192"/>
                  <a:gd name="connsiteY78" fmla="*/ 174956 h 2808645"/>
                  <a:gd name="connsiteX79" fmla="*/ 1995710 w 3381192"/>
                  <a:gd name="connsiteY79" fmla="*/ 301871 h 2808645"/>
                  <a:gd name="connsiteX80" fmla="*/ 1969311 w 3381192"/>
                  <a:gd name="connsiteY80" fmla="*/ 248832 h 2808645"/>
                  <a:gd name="connsiteX81" fmla="*/ 1957578 w 3381192"/>
                  <a:gd name="connsiteY81" fmla="*/ 234625 h 2808645"/>
                  <a:gd name="connsiteX82" fmla="*/ 1956601 w 3381192"/>
                  <a:gd name="connsiteY82" fmla="*/ 239361 h 2808645"/>
                  <a:gd name="connsiteX83" fmla="*/ 1949757 w 3381192"/>
                  <a:gd name="connsiteY83" fmla="*/ 323655 h 2808645"/>
                  <a:gd name="connsiteX84" fmla="*/ 1939979 w 3381192"/>
                  <a:gd name="connsiteY84" fmla="*/ 322708 h 2808645"/>
                  <a:gd name="connsiteX85" fmla="*/ 1895002 w 3381192"/>
                  <a:gd name="connsiteY85" fmla="*/ 231784 h 2808645"/>
                  <a:gd name="connsiteX86" fmla="*/ 1870559 w 3381192"/>
                  <a:gd name="connsiteY86" fmla="*/ 326497 h 2808645"/>
                  <a:gd name="connsiteX87" fmla="*/ 1860781 w 3381192"/>
                  <a:gd name="connsiteY87" fmla="*/ 326497 h 2808645"/>
                  <a:gd name="connsiteX88" fmla="*/ 1850026 w 3381192"/>
                  <a:gd name="connsiteY88" fmla="*/ 294294 h 2808645"/>
                  <a:gd name="connsiteX89" fmla="*/ 1785495 w 3381192"/>
                  <a:gd name="connsiteY89" fmla="*/ 244096 h 2808645"/>
                  <a:gd name="connsiteX90" fmla="*/ 1788429 w 3381192"/>
                  <a:gd name="connsiteY90" fmla="*/ 170220 h 2808645"/>
                  <a:gd name="connsiteX91" fmla="*/ 1773762 w 3381192"/>
                  <a:gd name="connsiteY91" fmla="*/ 166432 h 2808645"/>
                  <a:gd name="connsiteX92" fmla="*/ 1686743 w 3381192"/>
                  <a:gd name="connsiteY92" fmla="*/ 258303 h 2808645"/>
                  <a:gd name="connsiteX93" fmla="*/ 1697498 w 3381192"/>
                  <a:gd name="connsiteY93" fmla="*/ 101080 h 2808645"/>
                  <a:gd name="connsiteX94" fmla="*/ 1626122 w 3381192"/>
                  <a:gd name="connsiteY94" fmla="*/ 134229 h 2808645"/>
                  <a:gd name="connsiteX95" fmla="*/ 1615367 w 3381192"/>
                  <a:gd name="connsiteY95" fmla="*/ 118128 h 2808645"/>
                  <a:gd name="connsiteX96" fmla="*/ 1491194 w 3381192"/>
                  <a:gd name="connsiteY96" fmla="*/ 27204 h 2808645"/>
                  <a:gd name="connsiteX97" fmla="*/ 1476528 w 3381192"/>
                  <a:gd name="connsiteY97" fmla="*/ 109604 h 2808645"/>
                  <a:gd name="connsiteX98" fmla="*/ 1411019 w 3381192"/>
                  <a:gd name="connsiteY98" fmla="*/ 43305 h 2808645"/>
                  <a:gd name="connsiteX99" fmla="*/ 1329866 w 3381192"/>
                  <a:gd name="connsiteY99" fmla="*/ 3526 h 2808645"/>
                  <a:gd name="connsiteX100" fmla="*/ 1326933 w 3381192"/>
                  <a:gd name="connsiteY100" fmla="*/ 102974 h 2808645"/>
                  <a:gd name="connsiteX101" fmla="*/ 1341599 w 3381192"/>
                  <a:gd name="connsiteY101" fmla="*/ 151278 h 2808645"/>
                  <a:gd name="connsiteX102" fmla="*/ 1267290 w 3381192"/>
                  <a:gd name="connsiteY102" fmla="*/ 102974 h 2808645"/>
                  <a:gd name="connsiteX103" fmla="*/ 1115740 w 3381192"/>
                  <a:gd name="connsiteY103" fmla="*/ 76455 h 2808645"/>
                  <a:gd name="connsiteX104" fmla="*/ 1118673 w 3381192"/>
                  <a:gd name="connsiteY104" fmla="*/ 210000 h 2808645"/>
                  <a:gd name="connsiteX105" fmla="*/ 1124540 w 3381192"/>
                  <a:gd name="connsiteY105" fmla="*/ 226101 h 2808645"/>
                  <a:gd name="connsiteX106" fmla="*/ 1095207 w 3381192"/>
                  <a:gd name="connsiteY106" fmla="*/ 210947 h 2808645"/>
                  <a:gd name="connsiteX107" fmla="*/ 1074674 w 3381192"/>
                  <a:gd name="connsiteY107" fmla="*/ 217577 h 2808645"/>
                  <a:gd name="connsiteX108" fmla="*/ 1076630 w 3381192"/>
                  <a:gd name="connsiteY108" fmla="*/ 269669 h 2808645"/>
                  <a:gd name="connsiteX109" fmla="*/ 1123562 w 3381192"/>
                  <a:gd name="connsiteY109" fmla="*/ 336915 h 2808645"/>
                  <a:gd name="connsiteX110" fmla="*/ 1004277 w 3381192"/>
                  <a:gd name="connsiteY110" fmla="*/ 304713 h 2808645"/>
                  <a:gd name="connsiteX111" fmla="*/ 902591 w 3381192"/>
                  <a:gd name="connsiteY111" fmla="*/ 335968 h 2808645"/>
                  <a:gd name="connsiteX112" fmla="*/ 1002321 w 3381192"/>
                  <a:gd name="connsiteY112" fmla="*/ 426892 h 2808645"/>
                  <a:gd name="connsiteX113" fmla="*/ 735397 w 3381192"/>
                  <a:gd name="connsiteY113" fmla="*/ 499821 h 2808645"/>
                  <a:gd name="connsiteX114" fmla="*/ 941701 w 3381192"/>
                  <a:gd name="connsiteY114" fmla="*/ 600217 h 2808645"/>
                  <a:gd name="connsiteX115" fmla="*/ 794062 w 3381192"/>
                  <a:gd name="connsiteY115" fmla="*/ 622001 h 2808645"/>
                  <a:gd name="connsiteX116" fmla="*/ 699221 w 3381192"/>
                  <a:gd name="connsiteY116" fmla="*/ 671252 h 2808645"/>
                  <a:gd name="connsiteX117" fmla="*/ 803839 w 3381192"/>
                  <a:gd name="connsiteY117" fmla="*/ 731868 h 2808645"/>
                  <a:gd name="connsiteX118" fmla="*/ 727575 w 3381192"/>
                  <a:gd name="connsiteY118" fmla="*/ 773541 h 2808645"/>
                  <a:gd name="connsiteX119" fmla="*/ 796017 w 3381192"/>
                  <a:gd name="connsiteY119" fmla="*/ 820898 h 2808645"/>
                  <a:gd name="connsiteX120" fmla="*/ 611224 w 3381192"/>
                  <a:gd name="connsiteY120" fmla="*/ 1013165 h 2808645"/>
                  <a:gd name="connsiteX121" fmla="*/ 617090 w 3381192"/>
                  <a:gd name="connsiteY121" fmla="*/ 1054839 h 2808645"/>
                  <a:gd name="connsiteX122" fmla="*/ 504649 w 3381192"/>
                  <a:gd name="connsiteY122" fmla="*/ 1046314 h 2808645"/>
                  <a:gd name="connsiteX123" fmla="*/ 507583 w 3381192"/>
                  <a:gd name="connsiteY123" fmla="*/ 1179860 h 2808645"/>
                  <a:gd name="connsiteX124" fmla="*/ 513449 w 3381192"/>
                  <a:gd name="connsiteY124" fmla="*/ 1196908 h 2808645"/>
                  <a:gd name="connsiteX125" fmla="*/ 484116 w 3381192"/>
                  <a:gd name="connsiteY125" fmla="*/ 1181754 h 2808645"/>
                  <a:gd name="connsiteX126" fmla="*/ 463584 w 3381192"/>
                  <a:gd name="connsiteY126" fmla="*/ 1188384 h 2808645"/>
                  <a:gd name="connsiteX127" fmla="*/ 465540 w 3381192"/>
                  <a:gd name="connsiteY127" fmla="*/ 1240476 h 2808645"/>
                  <a:gd name="connsiteX128" fmla="*/ 512471 w 3381192"/>
                  <a:gd name="connsiteY128" fmla="*/ 1307722 h 2808645"/>
                  <a:gd name="connsiteX129" fmla="*/ 393186 w 3381192"/>
                  <a:gd name="connsiteY129" fmla="*/ 1275520 h 2808645"/>
                  <a:gd name="connsiteX130" fmla="*/ 291501 w 3381192"/>
                  <a:gd name="connsiteY130" fmla="*/ 1306775 h 2808645"/>
                  <a:gd name="connsiteX131" fmla="*/ 391231 w 3381192"/>
                  <a:gd name="connsiteY131" fmla="*/ 1397699 h 2808645"/>
                  <a:gd name="connsiteX132" fmla="*/ 123329 w 3381192"/>
                  <a:gd name="connsiteY132" fmla="*/ 1470628 h 2808645"/>
                  <a:gd name="connsiteX133" fmla="*/ 330610 w 3381192"/>
                  <a:gd name="connsiteY133" fmla="*/ 1571024 h 2808645"/>
                  <a:gd name="connsiteX134" fmla="*/ 182972 w 3381192"/>
                  <a:gd name="connsiteY134" fmla="*/ 1592808 h 2808645"/>
                  <a:gd name="connsiteX135" fmla="*/ 88130 w 3381192"/>
                  <a:gd name="connsiteY135" fmla="*/ 1642059 h 2808645"/>
                  <a:gd name="connsiteX136" fmla="*/ 192749 w 3381192"/>
                  <a:gd name="connsiteY136" fmla="*/ 1702675 h 2808645"/>
                  <a:gd name="connsiteX137" fmla="*/ 116485 w 3381192"/>
                  <a:gd name="connsiteY137" fmla="*/ 1744348 h 2808645"/>
                  <a:gd name="connsiteX138" fmla="*/ 184927 w 3381192"/>
                  <a:gd name="connsiteY138" fmla="*/ 1791705 h 2808645"/>
                  <a:gd name="connsiteX139" fmla="*/ 133 w 3381192"/>
                  <a:gd name="connsiteY139" fmla="*/ 1983972 h 2808645"/>
                  <a:gd name="connsiteX140" fmla="*/ 102796 w 3381192"/>
                  <a:gd name="connsiteY140" fmla="*/ 2073949 h 2808645"/>
                  <a:gd name="connsiteX141" fmla="*/ 66620 w 3381192"/>
                  <a:gd name="connsiteY141" fmla="*/ 2126989 h 2808645"/>
                  <a:gd name="connsiteX142" fmla="*/ 111596 w 3381192"/>
                  <a:gd name="connsiteY142" fmla="*/ 2154455 h 2808645"/>
                  <a:gd name="connsiteX143" fmla="*/ 139951 w 3381192"/>
                  <a:gd name="connsiteY143" fmla="*/ 2193288 h 2808645"/>
                  <a:gd name="connsiteX144" fmla="*/ 98885 w 3381192"/>
                  <a:gd name="connsiteY144" fmla="*/ 2227384 h 2808645"/>
                  <a:gd name="connsiteX145" fmla="*/ 54886 w 3381192"/>
                  <a:gd name="connsiteY145" fmla="*/ 2291789 h 2808645"/>
                  <a:gd name="connsiteX146" fmla="*/ 137017 w 3381192"/>
                  <a:gd name="connsiteY146" fmla="*/ 2315467 h 2808645"/>
                  <a:gd name="connsiteX147" fmla="*/ 132128 w 3381192"/>
                  <a:gd name="connsiteY147" fmla="*/ 2377978 h 2808645"/>
                  <a:gd name="connsiteX148" fmla="*/ 246524 w 3381192"/>
                  <a:gd name="connsiteY148" fmla="*/ 2355247 h 2808645"/>
                  <a:gd name="connsiteX149" fmla="*/ 262169 w 3381192"/>
                  <a:gd name="connsiteY149" fmla="*/ 2347670 h 2808645"/>
                  <a:gd name="connsiteX150" fmla="*/ 232836 w 3381192"/>
                  <a:gd name="connsiteY150" fmla="*/ 2386502 h 2808645"/>
                  <a:gd name="connsiteX151" fmla="*/ 260213 w 3381192"/>
                  <a:gd name="connsiteY151" fmla="*/ 2471743 h 2808645"/>
                  <a:gd name="connsiteX152" fmla="*/ 274879 w 3381192"/>
                  <a:gd name="connsiteY152" fmla="*/ 2463219 h 2808645"/>
                  <a:gd name="connsiteX153" fmla="*/ 322789 w 3381192"/>
                  <a:gd name="connsiteY153" fmla="*/ 2564562 h 2808645"/>
                  <a:gd name="connsiteX154" fmla="*/ 379498 w 3381192"/>
                  <a:gd name="connsiteY154" fmla="*/ 2533307 h 2808645"/>
                  <a:gd name="connsiteX155" fmla="*/ 403941 w 3381192"/>
                  <a:gd name="connsiteY155" fmla="*/ 2550355 h 2808645"/>
                  <a:gd name="connsiteX156" fmla="*/ 461629 w 3381192"/>
                  <a:gd name="connsiteY156" fmla="*/ 2526677 h 2808645"/>
                  <a:gd name="connsiteX157" fmla="*/ 472384 w 3381192"/>
                  <a:gd name="connsiteY157" fmla="*/ 2515312 h 2808645"/>
                  <a:gd name="connsiteX158" fmla="*/ 466517 w 3381192"/>
                  <a:gd name="connsiteY158" fmla="*/ 2523835 h 2808645"/>
                  <a:gd name="connsiteX159" fmla="*/ 449895 w 3381192"/>
                  <a:gd name="connsiteY159" fmla="*/ 2550355 h 2808645"/>
                  <a:gd name="connsiteX160" fmla="*/ 554514 w 3381192"/>
                  <a:gd name="connsiteY160" fmla="*/ 2558879 h 2808645"/>
                  <a:gd name="connsiteX161" fmla="*/ 508560 w 3381192"/>
                  <a:gd name="connsiteY161" fmla="*/ 2680112 h 2808645"/>
                  <a:gd name="connsiteX162" fmla="*/ 621979 w 3381192"/>
                  <a:gd name="connsiteY162" fmla="*/ 2644121 h 2808645"/>
                  <a:gd name="connsiteX163" fmla="*/ 635667 w 3381192"/>
                  <a:gd name="connsiteY163" fmla="*/ 2615707 h 2808645"/>
                  <a:gd name="connsiteX164" fmla="*/ 628823 w 3381192"/>
                  <a:gd name="connsiteY164" fmla="*/ 2656434 h 2808645"/>
                  <a:gd name="connsiteX165" fmla="*/ 649356 w 3381192"/>
                  <a:gd name="connsiteY165" fmla="*/ 2718944 h 2808645"/>
                  <a:gd name="connsiteX166" fmla="*/ 765707 w 3381192"/>
                  <a:gd name="connsiteY166" fmla="*/ 2626125 h 2808645"/>
                  <a:gd name="connsiteX167" fmla="*/ 784284 w 3381192"/>
                  <a:gd name="connsiteY167" fmla="*/ 2705684 h 2808645"/>
                  <a:gd name="connsiteX168" fmla="*/ 878147 w 3381192"/>
                  <a:gd name="connsiteY168" fmla="*/ 2744517 h 2808645"/>
                  <a:gd name="connsiteX169" fmla="*/ 870326 w 3381192"/>
                  <a:gd name="connsiteY169" fmla="*/ 2754935 h 2808645"/>
                  <a:gd name="connsiteX170" fmla="*/ 908458 w 3381192"/>
                  <a:gd name="connsiteY170" fmla="*/ 2711367 h 2808645"/>
                  <a:gd name="connsiteX171" fmla="*/ 917257 w 3381192"/>
                  <a:gd name="connsiteY171" fmla="*/ 2713261 h 2808645"/>
                  <a:gd name="connsiteX172" fmla="*/ 987655 w 3381192"/>
                  <a:gd name="connsiteY172" fmla="*/ 2801344 h 2808645"/>
                  <a:gd name="connsiteX173" fmla="*/ 1026765 w 3381192"/>
                  <a:gd name="connsiteY173" fmla="*/ 2806080 h 2808645"/>
                  <a:gd name="connsiteX174" fmla="*/ 1027743 w 3381192"/>
                  <a:gd name="connsiteY174" fmla="*/ 2751146 h 2808645"/>
                  <a:gd name="connsiteX175" fmla="*/ 1036542 w 3381192"/>
                  <a:gd name="connsiteY175" fmla="*/ 2745464 h 2808645"/>
                  <a:gd name="connsiteX176" fmla="*/ 1168538 w 3381192"/>
                  <a:gd name="connsiteY176" fmla="*/ 2762512 h 2808645"/>
                  <a:gd name="connsiteX177" fmla="*/ 1140183 w 3381192"/>
                  <a:gd name="connsiteY177" fmla="*/ 2616654 h 2808645"/>
                  <a:gd name="connsiteX178" fmla="*/ 1148005 w 3381192"/>
                  <a:gd name="connsiteY178" fmla="*/ 2611918 h 2808645"/>
                  <a:gd name="connsiteX179" fmla="*/ 1293689 w 3381192"/>
                  <a:gd name="connsiteY179" fmla="*/ 2633703 h 2808645"/>
                  <a:gd name="connsiteX180" fmla="*/ 1335732 w 3381192"/>
                  <a:gd name="connsiteY180" fmla="*/ 2594870 h 2808645"/>
                  <a:gd name="connsiteX181" fmla="*/ 1298578 w 3381192"/>
                  <a:gd name="connsiteY181" fmla="*/ 2524783 h 2808645"/>
                  <a:gd name="connsiteX182" fmla="*/ 1304444 w 3381192"/>
                  <a:gd name="connsiteY182" fmla="*/ 2517205 h 2808645"/>
                  <a:gd name="connsiteX183" fmla="*/ 1367020 w 3381192"/>
                  <a:gd name="connsiteY183" fmla="*/ 2519100 h 2808645"/>
                  <a:gd name="connsiteX184" fmla="*/ 1336710 w 3381192"/>
                  <a:gd name="connsiteY184" fmla="*/ 2465113 h 2808645"/>
                  <a:gd name="connsiteX185" fmla="*/ 1340621 w 3381192"/>
                  <a:gd name="connsiteY185" fmla="*/ 2455642 h 2808645"/>
                  <a:gd name="connsiteX186" fmla="*/ 1464794 w 3381192"/>
                  <a:gd name="connsiteY186" fmla="*/ 2413968 h 2808645"/>
                  <a:gd name="connsiteX187" fmla="*/ 1493149 w 3381192"/>
                  <a:gd name="connsiteY187" fmla="*/ 2367559 h 2808645"/>
                  <a:gd name="connsiteX188" fmla="*/ 1435463 w 3381192"/>
                  <a:gd name="connsiteY188" fmla="*/ 2321150 h 2808645"/>
                  <a:gd name="connsiteX189" fmla="*/ 1436440 w 3381192"/>
                  <a:gd name="connsiteY189" fmla="*/ 2311679 h 2808645"/>
                  <a:gd name="connsiteX190" fmla="*/ 1564525 w 3381192"/>
                  <a:gd name="connsiteY190" fmla="*/ 2249168 h 2808645"/>
                  <a:gd name="connsiteX191" fmla="*/ 1611456 w 3381192"/>
                  <a:gd name="connsiteY191" fmla="*/ 2201812 h 2808645"/>
                  <a:gd name="connsiteX192" fmla="*/ 1569414 w 3381192"/>
                  <a:gd name="connsiteY192" fmla="*/ 2170556 h 2808645"/>
                  <a:gd name="connsiteX193" fmla="*/ 1570391 w 3381192"/>
                  <a:gd name="connsiteY193" fmla="*/ 2160138 h 2808645"/>
                  <a:gd name="connsiteX194" fmla="*/ 1623189 w 3381192"/>
                  <a:gd name="connsiteY194" fmla="*/ 2076791 h 2808645"/>
                  <a:gd name="connsiteX195" fmla="*/ 1631012 w 3381192"/>
                  <a:gd name="connsiteY195" fmla="*/ 2070161 h 2808645"/>
                  <a:gd name="connsiteX196" fmla="*/ 1675010 w 3381192"/>
                  <a:gd name="connsiteY196" fmla="*/ 2101416 h 2808645"/>
                  <a:gd name="connsiteX197" fmla="*/ 1680877 w 3381192"/>
                  <a:gd name="connsiteY197" fmla="*/ 2051218 h 2808645"/>
                  <a:gd name="connsiteX198" fmla="*/ 1675010 w 3381192"/>
                  <a:gd name="connsiteY198" fmla="*/ 1944193 h 2808645"/>
                  <a:gd name="connsiteX199" fmla="*/ 1682832 w 3381192"/>
                  <a:gd name="connsiteY199" fmla="*/ 1940404 h 2808645"/>
                  <a:gd name="connsiteX200" fmla="*/ 1692609 w 3381192"/>
                  <a:gd name="connsiteY200" fmla="*/ 1947034 h 2808645"/>
                  <a:gd name="connsiteX201" fmla="*/ 1689676 w 3381192"/>
                  <a:gd name="connsiteY201" fmla="*/ 1956505 h 2808645"/>
                  <a:gd name="connsiteX202" fmla="*/ 1701409 w 3381192"/>
                  <a:gd name="connsiteY202" fmla="*/ 2059742 h 2808645"/>
                  <a:gd name="connsiteX203" fmla="*/ 1813850 w 3381192"/>
                  <a:gd name="connsiteY203" fmla="*/ 1983025 h 2808645"/>
                  <a:gd name="connsiteX204" fmla="*/ 1834383 w 3381192"/>
                  <a:gd name="connsiteY204" fmla="*/ 2251063 h 2808645"/>
                  <a:gd name="connsiteX205" fmla="*/ 1977133 w 3381192"/>
                  <a:gd name="connsiteY205" fmla="*/ 2074896 h 2808645"/>
                  <a:gd name="connsiteX206" fmla="*/ 1969311 w 3381192"/>
                  <a:gd name="connsiteY206" fmla="*/ 2219807 h 2808645"/>
                  <a:gd name="connsiteX207" fmla="*/ 1999621 w 3381192"/>
                  <a:gd name="connsiteY207" fmla="*/ 2319256 h 2808645"/>
                  <a:gd name="connsiteX208" fmla="*/ 2081752 w 3381192"/>
                  <a:gd name="connsiteY208" fmla="*/ 2232120 h 2808645"/>
                  <a:gd name="connsiteX209" fmla="*/ 2108151 w 3381192"/>
                  <a:gd name="connsiteY209" fmla="*/ 2313573 h 2808645"/>
                  <a:gd name="connsiteX210" fmla="*/ 2161927 w 3381192"/>
                  <a:gd name="connsiteY210" fmla="*/ 2275688 h 2808645"/>
                  <a:gd name="connsiteX211" fmla="*/ 2160949 w 3381192"/>
                  <a:gd name="connsiteY211" fmla="*/ 2285159 h 2808645"/>
                  <a:gd name="connsiteX212" fmla="*/ 2197126 w 3381192"/>
                  <a:gd name="connsiteY212" fmla="*/ 2339146 h 2808645"/>
                  <a:gd name="connsiteX213" fmla="*/ 2206903 w 3381192"/>
                  <a:gd name="connsiteY213" fmla="*/ 2359982 h 2808645"/>
                  <a:gd name="connsiteX214" fmla="*/ 2203970 w 3381192"/>
                  <a:gd name="connsiteY214" fmla="*/ 2376083 h 2808645"/>
                  <a:gd name="connsiteX215" fmla="*/ 2226458 w 3381192"/>
                  <a:gd name="connsiteY215" fmla="*/ 2393132 h 2808645"/>
                  <a:gd name="connsiteX216" fmla="*/ 2230369 w 3381192"/>
                  <a:gd name="connsiteY216" fmla="*/ 2398814 h 2808645"/>
                  <a:gd name="connsiteX217" fmla="*/ 2246013 w 3381192"/>
                  <a:gd name="connsiteY217" fmla="*/ 2418704 h 2808645"/>
                  <a:gd name="connsiteX218" fmla="*/ 2247968 w 3381192"/>
                  <a:gd name="connsiteY218" fmla="*/ 2420599 h 2808645"/>
                  <a:gd name="connsiteX219" fmla="*/ 2225481 w 3381192"/>
                  <a:gd name="connsiteY219" fmla="*/ 2438594 h 2808645"/>
                  <a:gd name="connsiteX220" fmla="*/ 2197126 w 3381192"/>
                  <a:gd name="connsiteY220" fmla="*/ 2479321 h 2808645"/>
                  <a:gd name="connsiteX221" fmla="*/ 2248946 w 3381192"/>
                  <a:gd name="connsiteY221" fmla="*/ 2494475 h 2808645"/>
                  <a:gd name="connsiteX222" fmla="*/ 2246013 w 3381192"/>
                  <a:gd name="connsiteY222" fmla="*/ 2533307 h 2808645"/>
                  <a:gd name="connsiteX223" fmla="*/ 2318366 w 3381192"/>
                  <a:gd name="connsiteY223" fmla="*/ 2519100 h 2808645"/>
                  <a:gd name="connsiteX224" fmla="*/ 2328143 w 3381192"/>
                  <a:gd name="connsiteY224" fmla="*/ 2514364 h 2808645"/>
                  <a:gd name="connsiteX225" fmla="*/ 2309567 w 3381192"/>
                  <a:gd name="connsiteY225" fmla="*/ 2538990 h 2808645"/>
                  <a:gd name="connsiteX226" fmla="*/ 2327166 w 3381192"/>
                  <a:gd name="connsiteY226" fmla="*/ 2592976 h 2808645"/>
                  <a:gd name="connsiteX227" fmla="*/ 2335966 w 3381192"/>
                  <a:gd name="connsiteY227" fmla="*/ 2588240 h 2808645"/>
                  <a:gd name="connsiteX228" fmla="*/ 2366275 w 3381192"/>
                  <a:gd name="connsiteY228" fmla="*/ 2652645 h 2808645"/>
                  <a:gd name="connsiteX229" fmla="*/ 2402452 w 3381192"/>
                  <a:gd name="connsiteY229" fmla="*/ 2632755 h 2808645"/>
                  <a:gd name="connsiteX230" fmla="*/ 2418096 w 3381192"/>
                  <a:gd name="connsiteY230" fmla="*/ 2643174 h 2808645"/>
                  <a:gd name="connsiteX231" fmla="*/ 2455251 w 3381192"/>
                  <a:gd name="connsiteY231" fmla="*/ 2628020 h 2808645"/>
                  <a:gd name="connsiteX232" fmla="*/ 2462095 w 3381192"/>
                  <a:gd name="connsiteY232" fmla="*/ 2620443 h 2808645"/>
                  <a:gd name="connsiteX233" fmla="*/ 2458184 w 3381192"/>
                  <a:gd name="connsiteY233" fmla="*/ 2626125 h 2808645"/>
                  <a:gd name="connsiteX234" fmla="*/ 2447428 w 3381192"/>
                  <a:gd name="connsiteY234" fmla="*/ 2643174 h 2808645"/>
                  <a:gd name="connsiteX235" fmla="*/ 2512937 w 3381192"/>
                  <a:gd name="connsiteY235" fmla="*/ 2648857 h 2808645"/>
                  <a:gd name="connsiteX236" fmla="*/ 2484582 w 3381192"/>
                  <a:gd name="connsiteY236" fmla="*/ 2725574 h 2808645"/>
                  <a:gd name="connsiteX237" fmla="*/ 2555958 w 3381192"/>
                  <a:gd name="connsiteY237" fmla="*/ 2702843 h 2808645"/>
                  <a:gd name="connsiteX238" fmla="*/ 2564757 w 3381192"/>
                  <a:gd name="connsiteY238" fmla="*/ 2684847 h 2808645"/>
                  <a:gd name="connsiteX239" fmla="*/ 2560847 w 3381192"/>
                  <a:gd name="connsiteY239" fmla="*/ 2710420 h 2808645"/>
                  <a:gd name="connsiteX240" fmla="*/ 2573558 w 3381192"/>
                  <a:gd name="connsiteY240" fmla="*/ 2750199 h 2808645"/>
                  <a:gd name="connsiteX241" fmla="*/ 2646888 w 3381192"/>
                  <a:gd name="connsiteY241" fmla="*/ 2691477 h 2808645"/>
                  <a:gd name="connsiteX242" fmla="*/ 2658622 w 3381192"/>
                  <a:gd name="connsiteY242" fmla="*/ 2742623 h 2808645"/>
                  <a:gd name="connsiteX243" fmla="*/ 2718264 w 3381192"/>
                  <a:gd name="connsiteY243" fmla="*/ 2767247 h 2808645"/>
                  <a:gd name="connsiteX244" fmla="*/ 2713375 w 3381192"/>
                  <a:gd name="connsiteY244" fmla="*/ 2773877 h 2808645"/>
                  <a:gd name="connsiteX245" fmla="*/ 2737819 w 3381192"/>
                  <a:gd name="connsiteY245" fmla="*/ 2746410 h 2808645"/>
                  <a:gd name="connsiteX246" fmla="*/ 2743685 w 3381192"/>
                  <a:gd name="connsiteY246" fmla="*/ 2747358 h 2808645"/>
                  <a:gd name="connsiteX247" fmla="*/ 2787684 w 3381192"/>
                  <a:gd name="connsiteY247" fmla="*/ 2803239 h 2808645"/>
                  <a:gd name="connsiteX248" fmla="*/ 2813105 w 3381192"/>
                  <a:gd name="connsiteY248" fmla="*/ 2806080 h 2808645"/>
                  <a:gd name="connsiteX249" fmla="*/ 2814083 w 3381192"/>
                  <a:gd name="connsiteY249" fmla="*/ 2771036 h 2808645"/>
                  <a:gd name="connsiteX250" fmla="*/ 2819949 w 3381192"/>
                  <a:gd name="connsiteY250" fmla="*/ 2767247 h 2808645"/>
                  <a:gd name="connsiteX251" fmla="*/ 2903058 w 3381192"/>
                  <a:gd name="connsiteY251" fmla="*/ 2778613 h 2808645"/>
                  <a:gd name="connsiteX252" fmla="*/ 2885458 w 3381192"/>
                  <a:gd name="connsiteY252" fmla="*/ 2685795 h 2808645"/>
                  <a:gd name="connsiteX253" fmla="*/ 2890347 w 3381192"/>
                  <a:gd name="connsiteY253" fmla="*/ 2682953 h 2808645"/>
                  <a:gd name="connsiteX254" fmla="*/ 2982255 w 3381192"/>
                  <a:gd name="connsiteY254" fmla="*/ 2696213 h 2808645"/>
                  <a:gd name="connsiteX255" fmla="*/ 3008654 w 3381192"/>
                  <a:gd name="connsiteY255" fmla="*/ 2671588 h 2808645"/>
                  <a:gd name="connsiteX256" fmla="*/ 2985188 w 3381192"/>
                  <a:gd name="connsiteY256" fmla="*/ 2627072 h 2808645"/>
                  <a:gd name="connsiteX257" fmla="*/ 2989099 w 3381192"/>
                  <a:gd name="connsiteY257" fmla="*/ 2622337 h 2808645"/>
                  <a:gd name="connsiteX258" fmla="*/ 3028209 w 3381192"/>
                  <a:gd name="connsiteY258" fmla="*/ 2623284 h 2808645"/>
                  <a:gd name="connsiteX259" fmla="*/ 3008654 w 3381192"/>
                  <a:gd name="connsiteY259" fmla="*/ 2589187 h 2808645"/>
                  <a:gd name="connsiteX260" fmla="*/ 3010610 w 3381192"/>
                  <a:gd name="connsiteY260" fmla="*/ 2583505 h 2808645"/>
                  <a:gd name="connsiteX261" fmla="*/ 3088829 w 3381192"/>
                  <a:gd name="connsiteY261" fmla="*/ 2556985 h 2808645"/>
                  <a:gd name="connsiteX262" fmla="*/ 3106428 w 3381192"/>
                  <a:gd name="connsiteY262" fmla="*/ 2527624 h 2808645"/>
                  <a:gd name="connsiteX263" fmla="*/ 3069274 w 3381192"/>
                  <a:gd name="connsiteY263" fmla="*/ 2498263 h 2808645"/>
                  <a:gd name="connsiteX264" fmla="*/ 3070252 w 3381192"/>
                  <a:gd name="connsiteY264" fmla="*/ 2492580 h 2808645"/>
                  <a:gd name="connsiteX265" fmla="*/ 3151404 w 3381192"/>
                  <a:gd name="connsiteY265" fmla="*/ 2452801 h 2808645"/>
                  <a:gd name="connsiteX266" fmla="*/ 3180737 w 3381192"/>
                  <a:gd name="connsiteY266" fmla="*/ 2423440 h 2808645"/>
                  <a:gd name="connsiteX267" fmla="*/ 3153360 w 3381192"/>
                  <a:gd name="connsiteY267" fmla="*/ 2403550 h 2808645"/>
                  <a:gd name="connsiteX268" fmla="*/ 3154338 w 3381192"/>
                  <a:gd name="connsiteY268" fmla="*/ 2396920 h 2808645"/>
                  <a:gd name="connsiteX269" fmla="*/ 3187581 w 3381192"/>
                  <a:gd name="connsiteY269" fmla="*/ 2343881 h 2808645"/>
                  <a:gd name="connsiteX270" fmla="*/ 3192470 w 3381192"/>
                  <a:gd name="connsiteY270" fmla="*/ 2340092 h 2808645"/>
                  <a:gd name="connsiteX271" fmla="*/ 3220825 w 3381192"/>
                  <a:gd name="connsiteY271" fmla="*/ 2359982 h 2808645"/>
                  <a:gd name="connsiteX272" fmla="*/ 3224735 w 3381192"/>
                  <a:gd name="connsiteY272" fmla="*/ 2328727 h 2808645"/>
                  <a:gd name="connsiteX273" fmla="*/ 3220825 w 3381192"/>
                  <a:gd name="connsiteY273" fmla="*/ 2260534 h 2808645"/>
                  <a:gd name="connsiteX274" fmla="*/ 3225713 w 3381192"/>
                  <a:gd name="connsiteY274" fmla="*/ 2258639 h 2808645"/>
                  <a:gd name="connsiteX275" fmla="*/ 3259934 w 3381192"/>
                  <a:gd name="connsiteY275" fmla="*/ 2282318 h 2808645"/>
                  <a:gd name="connsiteX276" fmla="*/ 3286334 w 3381192"/>
                  <a:gd name="connsiteY276" fmla="*/ 2255798 h 2808645"/>
                  <a:gd name="connsiteX277" fmla="*/ 3243313 w 3381192"/>
                  <a:gd name="connsiteY277" fmla="*/ 2196129 h 2808645"/>
                  <a:gd name="connsiteX278" fmla="*/ 3247224 w 3381192"/>
                  <a:gd name="connsiteY278" fmla="*/ 2191393 h 2808645"/>
                  <a:gd name="connsiteX279" fmla="*/ 3286334 w 3381192"/>
                  <a:gd name="connsiteY279" fmla="*/ 2195182 h 2808645"/>
                  <a:gd name="connsiteX280" fmla="*/ 3291222 w 3381192"/>
                  <a:gd name="connsiteY280" fmla="*/ 2160138 h 2808645"/>
                  <a:gd name="connsiteX281" fmla="*/ 3248202 w 3381192"/>
                  <a:gd name="connsiteY281" fmla="*/ 2118464 h 2808645"/>
                  <a:gd name="connsiteX282" fmla="*/ 3151404 w 3381192"/>
                  <a:gd name="connsiteY282" fmla="*/ 2068267 h 2808645"/>
                  <a:gd name="connsiteX283" fmla="*/ 3147494 w 3381192"/>
                  <a:gd name="connsiteY283" fmla="*/ 2059742 h 2808645"/>
                  <a:gd name="connsiteX284" fmla="*/ 3148471 w 3381192"/>
                  <a:gd name="connsiteY284" fmla="*/ 2059742 h 2808645"/>
                  <a:gd name="connsiteX285" fmla="*/ 3193447 w 3381192"/>
                  <a:gd name="connsiteY285" fmla="*/ 2063531 h 2808645"/>
                  <a:gd name="connsiteX286" fmla="*/ 3216914 w 3381192"/>
                  <a:gd name="connsiteY286" fmla="*/ 2027540 h 2808645"/>
                  <a:gd name="connsiteX287" fmla="*/ 3189537 w 3381192"/>
                  <a:gd name="connsiteY287" fmla="*/ 2011439 h 2808645"/>
                  <a:gd name="connsiteX288" fmla="*/ 3199314 w 3381192"/>
                  <a:gd name="connsiteY288" fmla="*/ 2003862 h 2808645"/>
                  <a:gd name="connsiteX289" fmla="*/ 3190514 w 3381192"/>
                  <a:gd name="connsiteY289" fmla="*/ 1939457 h 2808645"/>
                  <a:gd name="connsiteX290" fmla="*/ 3213003 w 3381192"/>
                  <a:gd name="connsiteY290" fmla="*/ 1895889 h 2808645"/>
                  <a:gd name="connsiteX291" fmla="*/ 3212025 w 3381192"/>
                  <a:gd name="connsiteY291" fmla="*/ 1874105 h 2808645"/>
                  <a:gd name="connsiteX292" fmla="*/ 3213981 w 3381192"/>
                  <a:gd name="connsiteY292" fmla="*/ 1873158 h 2808645"/>
                  <a:gd name="connsiteX293" fmla="*/ 3272645 w 3381192"/>
                  <a:gd name="connsiteY293" fmla="*/ 1791705 h 2808645"/>
                  <a:gd name="connsiteX294" fmla="*/ 3281445 w 3381192"/>
                  <a:gd name="connsiteY294" fmla="*/ 1801176 h 2808645"/>
                  <a:gd name="connsiteX295" fmla="*/ 3244291 w 3381192"/>
                  <a:gd name="connsiteY295" fmla="*/ 1755714 h 2808645"/>
                  <a:gd name="connsiteX296" fmla="*/ 3248202 w 3381192"/>
                  <a:gd name="connsiteY296" fmla="*/ 1747190 h 2808645"/>
                  <a:gd name="connsiteX297" fmla="*/ 3350864 w 3381192"/>
                  <a:gd name="connsiteY297" fmla="*/ 1697939 h 2808645"/>
                  <a:gd name="connsiteX298" fmla="*/ 3363576 w 3381192"/>
                  <a:gd name="connsiteY298" fmla="*/ 1661948 h 2808645"/>
                  <a:gd name="connsiteX299" fmla="*/ 3306866 w 3381192"/>
                  <a:gd name="connsiteY299" fmla="*/ 1656265 h 2808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</a:cxnLst>
                <a:rect l="l" t="t" r="r" b="b"/>
                <a:pathLst>
                  <a:path w="3381192" h="2808645">
                    <a:moveTo>
                      <a:pt x="3306866" y="1656265"/>
                    </a:moveTo>
                    <a:cubicBezTo>
                      <a:pt x="3301000" y="1657213"/>
                      <a:pt x="3298066" y="1649635"/>
                      <a:pt x="3302955" y="1646794"/>
                    </a:cubicBezTo>
                    <a:cubicBezTo>
                      <a:pt x="3344998" y="1626905"/>
                      <a:pt x="3428106" y="1550187"/>
                      <a:pt x="3346953" y="1525562"/>
                    </a:cubicBezTo>
                    <a:cubicBezTo>
                      <a:pt x="3299044" y="1510408"/>
                      <a:pt x="3243313" y="1521773"/>
                      <a:pt x="3193447" y="1522720"/>
                    </a:cubicBezTo>
                    <a:cubicBezTo>
                      <a:pt x="3188559" y="1522720"/>
                      <a:pt x="3186603" y="1517038"/>
                      <a:pt x="3189537" y="1514196"/>
                    </a:cubicBezTo>
                    <a:cubicBezTo>
                      <a:pt x="3227669" y="1481994"/>
                      <a:pt x="3247224" y="1428955"/>
                      <a:pt x="3240380" y="1380651"/>
                    </a:cubicBezTo>
                    <a:cubicBezTo>
                      <a:pt x="3237446" y="1361709"/>
                      <a:pt x="3228646" y="1341819"/>
                      <a:pt x="3209092" y="1333294"/>
                    </a:cubicBezTo>
                    <a:cubicBezTo>
                      <a:pt x="3182693" y="1321929"/>
                      <a:pt x="3151404" y="1340872"/>
                      <a:pt x="3130872" y="1354131"/>
                    </a:cubicBezTo>
                    <a:cubicBezTo>
                      <a:pt x="3126961" y="1356973"/>
                      <a:pt x="3121095" y="1351290"/>
                      <a:pt x="3124028" y="1347501"/>
                    </a:cubicBezTo>
                    <a:cubicBezTo>
                      <a:pt x="3134783" y="1331400"/>
                      <a:pt x="3147494" y="1308669"/>
                      <a:pt x="3138694" y="1288780"/>
                    </a:cubicBezTo>
                    <a:cubicBezTo>
                      <a:pt x="3126961" y="1262260"/>
                      <a:pt x="3088829" y="1296356"/>
                      <a:pt x="3078074" y="1306775"/>
                    </a:cubicBezTo>
                    <a:cubicBezTo>
                      <a:pt x="3074163" y="1310564"/>
                      <a:pt x="3069274" y="1305828"/>
                      <a:pt x="3069274" y="1302039"/>
                    </a:cubicBezTo>
                    <a:cubicBezTo>
                      <a:pt x="3077096" y="1260366"/>
                      <a:pt x="3070252" y="1213956"/>
                      <a:pt x="3051675" y="1176071"/>
                    </a:cubicBezTo>
                    <a:cubicBezTo>
                      <a:pt x="3043853" y="1159970"/>
                      <a:pt x="3030164" y="1141975"/>
                      <a:pt x="3010610" y="1140080"/>
                    </a:cubicBezTo>
                    <a:cubicBezTo>
                      <a:pt x="2984210" y="1137239"/>
                      <a:pt x="2963678" y="1168494"/>
                      <a:pt x="2951945" y="1185543"/>
                    </a:cubicBezTo>
                    <a:cubicBezTo>
                      <a:pt x="2949011" y="1189331"/>
                      <a:pt x="2942167" y="1187437"/>
                      <a:pt x="2942167" y="1182701"/>
                    </a:cubicBezTo>
                    <a:cubicBezTo>
                      <a:pt x="2943145" y="1160917"/>
                      <a:pt x="2938257" y="1138186"/>
                      <a:pt x="2931412" y="1115455"/>
                    </a:cubicBezTo>
                    <a:cubicBezTo>
                      <a:pt x="2930435" y="1093671"/>
                      <a:pt x="2925546" y="1070940"/>
                      <a:pt x="2927502" y="1049156"/>
                    </a:cubicBezTo>
                    <a:cubicBezTo>
                      <a:pt x="2927502" y="1047262"/>
                      <a:pt x="2930435" y="1045368"/>
                      <a:pt x="2932390" y="1047262"/>
                    </a:cubicBezTo>
                    <a:cubicBezTo>
                      <a:pt x="2944123" y="1054839"/>
                      <a:pt x="2953900" y="1065257"/>
                      <a:pt x="2967589" y="1070940"/>
                    </a:cubicBezTo>
                    <a:cubicBezTo>
                      <a:pt x="2988121" y="1081358"/>
                      <a:pt x="2997899" y="1060522"/>
                      <a:pt x="2993010" y="1044420"/>
                    </a:cubicBezTo>
                    <a:cubicBezTo>
                      <a:pt x="2987144" y="1022636"/>
                      <a:pt x="2968567" y="998958"/>
                      <a:pt x="2949989" y="984751"/>
                    </a:cubicBezTo>
                    <a:cubicBezTo>
                      <a:pt x="2947056" y="981910"/>
                      <a:pt x="2949989" y="977174"/>
                      <a:pt x="2953900" y="980015"/>
                    </a:cubicBezTo>
                    <a:cubicBezTo>
                      <a:pt x="2965633" y="987593"/>
                      <a:pt x="2980299" y="992328"/>
                      <a:pt x="2993010" y="983804"/>
                    </a:cubicBezTo>
                    <a:cubicBezTo>
                      <a:pt x="3003765" y="976227"/>
                      <a:pt x="3001810" y="959179"/>
                      <a:pt x="2997899" y="948760"/>
                    </a:cubicBezTo>
                    <a:cubicBezTo>
                      <a:pt x="2990077" y="930765"/>
                      <a:pt x="2970522" y="917505"/>
                      <a:pt x="2954878" y="907086"/>
                    </a:cubicBezTo>
                    <a:cubicBezTo>
                      <a:pt x="2922612" y="886250"/>
                      <a:pt x="2885458" y="873937"/>
                      <a:pt x="2852215" y="854047"/>
                    </a:cubicBezTo>
                    <a:cubicBezTo>
                      <a:pt x="2849282" y="852153"/>
                      <a:pt x="2852215" y="847418"/>
                      <a:pt x="2855148" y="848365"/>
                    </a:cubicBezTo>
                    <a:cubicBezTo>
                      <a:pt x="2868836" y="854047"/>
                      <a:pt x="2885458" y="854047"/>
                      <a:pt x="2900124" y="852153"/>
                    </a:cubicBezTo>
                    <a:cubicBezTo>
                      <a:pt x="2918701" y="849312"/>
                      <a:pt x="2938257" y="834158"/>
                      <a:pt x="2923590" y="816162"/>
                    </a:cubicBezTo>
                    <a:cubicBezTo>
                      <a:pt x="2906968" y="796273"/>
                      <a:pt x="2869814" y="794378"/>
                      <a:pt x="2846349" y="785854"/>
                    </a:cubicBezTo>
                    <a:cubicBezTo>
                      <a:pt x="2844393" y="784907"/>
                      <a:pt x="2843415" y="782065"/>
                      <a:pt x="2845371" y="780171"/>
                    </a:cubicBezTo>
                    <a:cubicBezTo>
                      <a:pt x="2875680" y="755546"/>
                      <a:pt x="2908924" y="721449"/>
                      <a:pt x="2919679" y="683564"/>
                    </a:cubicBezTo>
                    <a:cubicBezTo>
                      <a:pt x="2922612" y="672199"/>
                      <a:pt x="2921635" y="660833"/>
                      <a:pt x="2911857" y="652309"/>
                    </a:cubicBezTo>
                    <a:cubicBezTo>
                      <a:pt x="2902080" y="643785"/>
                      <a:pt x="2887414" y="652309"/>
                      <a:pt x="2878614" y="658939"/>
                    </a:cubicBezTo>
                    <a:cubicBezTo>
                      <a:pt x="2861015" y="670304"/>
                      <a:pt x="2849282" y="688300"/>
                      <a:pt x="2831682" y="699665"/>
                    </a:cubicBezTo>
                    <a:cubicBezTo>
                      <a:pt x="2828749" y="701560"/>
                      <a:pt x="2825816" y="699665"/>
                      <a:pt x="2826793" y="695877"/>
                    </a:cubicBezTo>
                    <a:cubicBezTo>
                      <a:pt x="2834615" y="671252"/>
                      <a:pt x="2843415" y="647573"/>
                      <a:pt x="2846349" y="622948"/>
                    </a:cubicBezTo>
                    <a:cubicBezTo>
                      <a:pt x="2847326" y="614424"/>
                      <a:pt x="2846349" y="576539"/>
                      <a:pt x="2827771" y="583169"/>
                    </a:cubicBezTo>
                    <a:cubicBezTo>
                      <a:pt x="2813105" y="588851"/>
                      <a:pt x="2802350" y="604006"/>
                      <a:pt x="2790617" y="613477"/>
                    </a:cubicBezTo>
                    <a:cubicBezTo>
                      <a:pt x="2788661" y="615371"/>
                      <a:pt x="2784750" y="613477"/>
                      <a:pt x="2785728" y="610635"/>
                    </a:cubicBezTo>
                    <a:cubicBezTo>
                      <a:pt x="2786706" y="587904"/>
                      <a:pt x="2798439" y="550019"/>
                      <a:pt x="2772040" y="539601"/>
                    </a:cubicBezTo>
                    <a:cubicBezTo>
                      <a:pt x="2771062" y="540548"/>
                      <a:pt x="2770085" y="541495"/>
                      <a:pt x="2770085" y="542442"/>
                    </a:cubicBezTo>
                    <a:cubicBezTo>
                      <a:pt x="2754440" y="566120"/>
                      <a:pt x="2745641" y="594534"/>
                      <a:pt x="2743685" y="622948"/>
                    </a:cubicBezTo>
                    <a:cubicBezTo>
                      <a:pt x="2739774" y="611582"/>
                      <a:pt x="2733908" y="600217"/>
                      <a:pt x="2727064" y="588851"/>
                    </a:cubicBezTo>
                    <a:cubicBezTo>
                      <a:pt x="2726086" y="586957"/>
                      <a:pt x="2723152" y="584116"/>
                      <a:pt x="2720219" y="580327"/>
                    </a:cubicBezTo>
                    <a:cubicBezTo>
                      <a:pt x="2720219" y="581274"/>
                      <a:pt x="2720219" y="582221"/>
                      <a:pt x="2719241" y="583169"/>
                    </a:cubicBezTo>
                    <a:cubicBezTo>
                      <a:pt x="2716308" y="601164"/>
                      <a:pt x="2719241" y="619160"/>
                      <a:pt x="2715330" y="636208"/>
                    </a:cubicBezTo>
                    <a:cubicBezTo>
                      <a:pt x="2714353" y="639996"/>
                      <a:pt x="2709464" y="638102"/>
                      <a:pt x="2709464" y="635261"/>
                    </a:cubicBezTo>
                    <a:cubicBezTo>
                      <a:pt x="2703598" y="615371"/>
                      <a:pt x="2699687" y="589798"/>
                      <a:pt x="2681109" y="577486"/>
                    </a:cubicBezTo>
                    <a:cubicBezTo>
                      <a:pt x="2672310" y="596428"/>
                      <a:pt x="2671332" y="617265"/>
                      <a:pt x="2665466" y="637155"/>
                    </a:cubicBezTo>
                    <a:cubicBezTo>
                      <a:pt x="2664488" y="639996"/>
                      <a:pt x="2660577" y="639996"/>
                      <a:pt x="2659599" y="637155"/>
                    </a:cubicBezTo>
                    <a:cubicBezTo>
                      <a:pt x="2656666" y="630525"/>
                      <a:pt x="2654711" y="623895"/>
                      <a:pt x="2652755" y="616318"/>
                    </a:cubicBezTo>
                    <a:cubicBezTo>
                      <a:pt x="2641999" y="596428"/>
                      <a:pt x="2627334" y="580327"/>
                      <a:pt x="2611690" y="585063"/>
                    </a:cubicBezTo>
                    <a:cubicBezTo>
                      <a:pt x="2614623" y="568961"/>
                      <a:pt x="2617556" y="550966"/>
                      <a:pt x="2613645" y="538653"/>
                    </a:cubicBezTo>
                    <a:cubicBezTo>
                      <a:pt x="2612668" y="534865"/>
                      <a:pt x="2607779" y="533918"/>
                      <a:pt x="2604845" y="535812"/>
                    </a:cubicBezTo>
                    <a:cubicBezTo>
                      <a:pt x="2582357" y="551913"/>
                      <a:pt x="2566713" y="573697"/>
                      <a:pt x="2550092" y="594534"/>
                    </a:cubicBezTo>
                    <a:cubicBezTo>
                      <a:pt x="2567691" y="555702"/>
                      <a:pt x="2586268" y="504557"/>
                      <a:pt x="2556936" y="495086"/>
                    </a:cubicBezTo>
                    <a:cubicBezTo>
                      <a:pt x="2539337" y="489403"/>
                      <a:pt x="2521737" y="500768"/>
                      <a:pt x="2511960" y="515922"/>
                    </a:cubicBezTo>
                    <a:cubicBezTo>
                      <a:pt x="2510004" y="512134"/>
                      <a:pt x="2507071" y="509293"/>
                      <a:pt x="2505116" y="505504"/>
                    </a:cubicBezTo>
                    <a:cubicBezTo>
                      <a:pt x="2494360" y="491297"/>
                      <a:pt x="2450362" y="442994"/>
                      <a:pt x="2426896" y="447729"/>
                    </a:cubicBezTo>
                    <a:cubicBezTo>
                      <a:pt x="2405385" y="452465"/>
                      <a:pt x="2408318" y="476143"/>
                      <a:pt x="2418096" y="499821"/>
                    </a:cubicBezTo>
                    <a:cubicBezTo>
                      <a:pt x="2405385" y="485614"/>
                      <a:pt x="2391697" y="472354"/>
                      <a:pt x="2377031" y="457200"/>
                    </a:cubicBezTo>
                    <a:cubicBezTo>
                      <a:pt x="2369209" y="449623"/>
                      <a:pt x="2342810" y="422157"/>
                      <a:pt x="2326188" y="432575"/>
                    </a:cubicBezTo>
                    <a:cubicBezTo>
                      <a:pt x="2305656" y="445835"/>
                      <a:pt x="2321299" y="480878"/>
                      <a:pt x="2324232" y="495086"/>
                    </a:cubicBezTo>
                    <a:cubicBezTo>
                      <a:pt x="2326188" y="505504"/>
                      <a:pt x="2329121" y="515922"/>
                      <a:pt x="2334010" y="525394"/>
                    </a:cubicBezTo>
                    <a:cubicBezTo>
                      <a:pt x="2320321" y="513081"/>
                      <a:pt x="2305656" y="502663"/>
                      <a:pt x="2287078" y="495086"/>
                    </a:cubicBezTo>
                    <a:cubicBezTo>
                      <a:pt x="2277301" y="491297"/>
                      <a:pt x="2256768" y="479931"/>
                      <a:pt x="2236236" y="474249"/>
                    </a:cubicBezTo>
                    <a:cubicBezTo>
                      <a:pt x="2253835" y="451518"/>
                      <a:pt x="2267524" y="426892"/>
                      <a:pt x="2275345" y="401320"/>
                    </a:cubicBezTo>
                    <a:cubicBezTo>
                      <a:pt x="2280234" y="383324"/>
                      <a:pt x="2278279" y="364382"/>
                      <a:pt x="2263613" y="352069"/>
                    </a:cubicBezTo>
                    <a:cubicBezTo>
                      <a:pt x="2247968" y="338809"/>
                      <a:pt x="2224503" y="352069"/>
                      <a:pt x="2210814" y="361540"/>
                    </a:cubicBezTo>
                    <a:cubicBezTo>
                      <a:pt x="2183438" y="380483"/>
                      <a:pt x="2163882" y="407003"/>
                      <a:pt x="2136506" y="424998"/>
                    </a:cubicBezTo>
                    <a:cubicBezTo>
                      <a:pt x="2132594" y="427839"/>
                      <a:pt x="2126728" y="424051"/>
                      <a:pt x="2128683" y="419315"/>
                    </a:cubicBezTo>
                    <a:cubicBezTo>
                      <a:pt x="2140417" y="380483"/>
                      <a:pt x="2156061" y="343545"/>
                      <a:pt x="2159971" y="303765"/>
                    </a:cubicBezTo>
                    <a:cubicBezTo>
                      <a:pt x="2161927" y="289559"/>
                      <a:pt x="2159971" y="229890"/>
                      <a:pt x="2129661" y="241255"/>
                    </a:cubicBezTo>
                    <a:cubicBezTo>
                      <a:pt x="2106196" y="250726"/>
                      <a:pt x="2089574" y="273457"/>
                      <a:pt x="2070997" y="288611"/>
                    </a:cubicBezTo>
                    <a:cubicBezTo>
                      <a:pt x="2067086" y="291453"/>
                      <a:pt x="2062197" y="288611"/>
                      <a:pt x="2062197" y="283876"/>
                    </a:cubicBezTo>
                    <a:cubicBezTo>
                      <a:pt x="2063175" y="247885"/>
                      <a:pt x="2081752" y="189163"/>
                      <a:pt x="2040687" y="171168"/>
                    </a:cubicBezTo>
                    <a:cubicBezTo>
                      <a:pt x="2038731" y="173062"/>
                      <a:pt x="2037753" y="174956"/>
                      <a:pt x="2037753" y="174956"/>
                    </a:cubicBezTo>
                    <a:cubicBezTo>
                      <a:pt x="2012332" y="212841"/>
                      <a:pt x="1999621" y="257356"/>
                      <a:pt x="1995710" y="301871"/>
                    </a:cubicBezTo>
                    <a:cubicBezTo>
                      <a:pt x="1988866" y="283876"/>
                      <a:pt x="1981044" y="265881"/>
                      <a:pt x="1969311" y="248832"/>
                    </a:cubicBezTo>
                    <a:cubicBezTo>
                      <a:pt x="1967356" y="245991"/>
                      <a:pt x="1963445" y="240308"/>
                      <a:pt x="1957578" y="234625"/>
                    </a:cubicBezTo>
                    <a:cubicBezTo>
                      <a:pt x="1957578" y="236519"/>
                      <a:pt x="1956601" y="238414"/>
                      <a:pt x="1956601" y="239361"/>
                    </a:cubicBezTo>
                    <a:cubicBezTo>
                      <a:pt x="1952690" y="267774"/>
                      <a:pt x="1956601" y="296189"/>
                      <a:pt x="1949757" y="323655"/>
                    </a:cubicBezTo>
                    <a:cubicBezTo>
                      <a:pt x="1948779" y="329338"/>
                      <a:pt x="1940956" y="326497"/>
                      <a:pt x="1939979" y="322708"/>
                    </a:cubicBezTo>
                    <a:cubicBezTo>
                      <a:pt x="1930201" y="291453"/>
                      <a:pt x="1924335" y="251673"/>
                      <a:pt x="1895002" y="231784"/>
                    </a:cubicBezTo>
                    <a:cubicBezTo>
                      <a:pt x="1882292" y="262092"/>
                      <a:pt x="1879359" y="295241"/>
                      <a:pt x="1870559" y="326497"/>
                    </a:cubicBezTo>
                    <a:cubicBezTo>
                      <a:pt x="1869582" y="330285"/>
                      <a:pt x="1862737" y="330285"/>
                      <a:pt x="1860781" y="326497"/>
                    </a:cubicBezTo>
                    <a:cubicBezTo>
                      <a:pt x="1856870" y="316078"/>
                      <a:pt x="1852959" y="304713"/>
                      <a:pt x="1850026" y="294294"/>
                    </a:cubicBezTo>
                    <a:cubicBezTo>
                      <a:pt x="1832427" y="263039"/>
                      <a:pt x="1809939" y="237466"/>
                      <a:pt x="1785495" y="244096"/>
                    </a:cubicBezTo>
                    <a:cubicBezTo>
                      <a:pt x="1790384" y="218524"/>
                      <a:pt x="1794295" y="190110"/>
                      <a:pt x="1788429" y="170220"/>
                    </a:cubicBezTo>
                    <a:cubicBezTo>
                      <a:pt x="1786473" y="164537"/>
                      <a:pt x="1779628" y="161696"/>
                      <a:pt x="1773762" y="166432"/>
                    </a:cubicBezTo>
                    <a:cubicBezTo>
                      <a:pt x="1737585" y="192004"/>
                      <a:pt x="1713142" y="226101"/>
                      <a:pt x="1686743" y="258303"/>
                    </a:cubicBezTo>
                    <a:cubicBezTo>
                      <a:pt x="1715098" y="196740"/>
                      <a:pt x="1743452" y="115287"/>
                      <a:pt x="1697498" y="101080"/>
                    </a:cubicBezTo>
                    <a:cubicBezTo>
                      <a:pt x="1670121" y="92556"/>
                      <a:pt x="1642745" y="110551"/>
                      <a:pt x="1626122" y="134229"/>
                    </a:cubicBezTo>
                    <a:cubicBezTo>
                      <a:pt x="1623189" y="128547"/>
                      <a:pt x="1619278" y="123811"/>
                      <a:pt x="1615367" y="118128"/>
                    </a:cubicBezTo>
                    <a:cubicBezTo>
                      <a:pt x="1598746" y="95397"/>
                      <a:pt x="1529326" y="19627"/>
                      <a:pt x="1491194" y="27204"/>
                    </a:cubicBezTo>
                    <a:cubicBezTo>
                      <a:pt x="1456973" y="33834"/>
                      <a:pt x="1461861" y="71719"/>
                      <a:pt x="1476528" y="109604"/>
                    </a:cubicBezTo>
                    <a:cubicBezTo>
                      <a:pt x="1455995" y="86873"/>
                      <a:pt x="1435463" y="65089"/>
                      <a:pt x="1411019" y="43305"/>
                    </a:cubicBezTo>
                    <a:cubicBezTo>
                      <a:pt x="1398309" y="30992"/>
                      <a:pt x="1356265" y="-12576"/>
                      <a:pt x="1329866" y="3526"/>
                    </a:cubicBezTo>
                    <a:cubicBezTo>
                      <a:pt x="1297600" y="24362"/>
                      <a:pt x="1322044" y="80243"/>
                      <a:pt x="1326933" y="102974"/>
                    </a:cubicBezTo>
                    <a:cubicBezTo>
                      <a:pt x="1329866" y="120023"/>
                      <a:pt x="1335732" y="135177"/>
                      <a:pt x="1341599" y="151278"/>
                    </a:cubicBezTo>
                    <a:cubicBezTo>
                      <a:pt x="1320089" y="132335"/>
                      <a:pt x="1295645" y="115287"/>
                      <a:pt x="1267290" y="102974"/>
                    </a:cubicBezTo>
                    <a:cubicBezTo>
                      <a:pt x="1237958" y="90661"/>
                      <a:pt x="1151916" y="41411"/>
                      <a:pt x="1115740" y="76455"/>
                    </a:cubicBezTo>
                    <a:cubicBezTo>
                      <a:pt x="1081519" y="109604"/>
                      <a:pt x="1110851" y="177798"/>
                      <a:pt x="1118673" y="210000"/>
                    </a:cubicBezTo>
                    <a:cubicBezTo>
                      <a:pt x="1120629" y="215682"/>
                      <a:pt x="1122584" y="221365"/>
                      <a:pt x="1124540" y="226101"/>
                    </a:cubicBezTo>
                    <a:cubicBezTo>
                      <a:pt x="1114762" y="221365"/>
                      <a:pt x="1104985" y="215682"/>
                      <a:pt x="1095207" y="210947"/>
                    </a:cubicBezTo>
                    <a:cubicBezTo>
                      <a:pt x="1087386" y="207158"/>
                      <a:pt x="1080541" y="210947"/>
                      <a:pt x="1074674" y="217577"/>
                    </a:cubicBezTo>
                    <a:cubicBezTo>
                      <a:pt x="1058053" y="237466"/>
                      <a:pt x="1065875" y="249779"/>
                      <a:pt x="1076630" y="269669"/>
                    </a:cubicBezTo>
                    <a:cubicBezTo>
                      <a:pt x="1090319" y="293347"/>
                      <a:pt x="1105962" y="316078"/>
                      <a:pt x="1123562" y="336915"/>
                    </a:cubicBezTo>
                    <a:cubicBezTo>
                      <a:pt x="1086408" y="320814"/>
                      <a:pt x="1048276" y="307554"/>
                      <a:pt x="1004277" y="304713"/>
                    </a:cubicBezTo>
                    <a:cubicBezTo>
                      <a:pt x="974945" y="302819"/>
                      <a:pt x="921168" y="309448"/>
                      <a:pt x="902591" y="335968"/>
                    </a:cubicBezTo>
                    <a:cubicBezTo>
                      <a:pt x="879125" y="369117"/>
                      <a:pt x="940724" y="403214"/>
                      <a:pt x="1002321" y="426892"/>
                    </a:cubicBezTo>
                    <a:cubicBezTo>
                      <a:pt x="903569" y="417421"/>
                      <a:pt x="791128" y="421210"/>
                      <a:pt x="735397" y="499821"/>
                    </a:cubicBezTo>
                    <a:cubicBezTo>
                      <a:pt x="697265" y="552860"/>
                      <a:pt x="845882" y="583169"/>
                      <a:pt x="941701" y="600217"/>
                    </a:cubicBezTo>
                    <a:cubicBezTo>
                      <a:pt x="892814" y="605899"/>
                      <a:pt x="842949" y="609688"/>
                      <a:pt x="794062" y="622001"/>
                    </a:cubicBezTo>
                    <a:cubicBezTo>
                      <a:pt x="760818" y="629578"/>
                      <a:pt x="713887" y="638102"/>
                      <a:pt x="699221" y="671252"/>
                    </a:cubicBezTo>
                    <a:cubicBezTo>
                      <a:pt x="682598" y="710084"/>
                      <a:pt x="751041" y="724291"/>
                      <a:pt x="803839" y="731868"/>
                    </a:cubicBezTo>
                    <a:cubicBezTo>
                      <a:pt x="766685" y="737551"/>
                      <a:pt x="726597" y="748916"/>
                      <a:pt x="727575" y="773541"/>
                    </a:cubicBezTo>
                    <a:cubicBezTo>
                      <a:pt x="727575" y="800061"/>
                      <a:pt x="756907" y="814268"/>
                      <a:pt x="796017" y="820898"/>
                    </a:cubicBezTo>
                    <a:cubicBezTo>
                      <a:pt x="700198" y="863519"/>
                      <a:pt x="614157" y="930765"/>
                      <a:pt x="611224" y="1013165"/>
                    </a:cubicBezTo>
                    <a:cubicBezTo>
                      <a:pt x="610246" y="1029266"/>
                      <a:pt x="613179" y="1043473"/>
                      <a:pt x="617090" y="1054839"/>
                    </a:cubicBezTo>
                    <a:cubicBezTo>
                      <a:pt x="579936" y="1038738"/>
                      <a:pt x="530071" y="1021689"/>
                      <a:pt x="504649" y="1046314"/>
                    </a:cubicBezTo>
                    <a:cubicBezTo>
                      <a:pt x="470428" y="1079464"/>
                      <a:pt x="499761" y="1147657"/>
                      <a:pt x="507583" y="1179860"/>
                    </a:cubicBezTo>
                    <a:cubicBezTo>
                      <a:pt x="509538" y="1185543"/>
                      <a:pt x="511493" y="1191225"/>
                      <a:pt x="513449" y="1196908"/>
                    </a:cubicBezTo>
                    <a:cubicBezTo>
                      <a:pt x="503672" y="1192172"/>
                      <a:pt x="493894" y="1186490"/>
                      <a:pt x="484116" y="1181754"/>
                    </a:cubicBezTo>
                    <a:cubicBezTo>
                      <a:pt x="476295" y="1177965"/>
                      <a:pt x="469451" y="1182701"/>
                      <a:pt x="463584" y="1188384"/>
                    </a:cubicBezTo>
                    <a:cubicBezTo>
                      <a:pt x="446962" y="1208273"/>
                      <a:pt x="454784" y="1220586"/>
                      <a:pt x="465540" y="1240476"/>
                    </a:cubicBezTo>
                    <a:cubicBezTo>
                      <a:pt x="479228" y="1264154"/>
                      <a:pt x="494872" y="1286885"/>
                      <a:pt x="512471" y="1307722"/>
                    </a:cubicBezTo>
                    <a:cubicBezTo>
                      <a:pt x="475317" y="1291621"/>
                      <a:pt x="437185" y="1278361"/>
                      <a:pt x="393186" y="1275520"/>
                    </a:cubicBezTo>
                    <a:cubicBezTo>
                      <a:pt x="363854" y="1273626"/>
                      <a:pt x="310078" y="1280255"/>
                      <a:pt x="291501" y="1306775"/>
                    </a:cubicBezTo>
                    <a:cubicBezTo>
                      <a:pt x="268035" y="1339924"/>
                      <a:pt x="329633" y="1374021"/>
                      <a:pt x="391231" y="1397699"/>
                    </a:cubicBezTo>
                    <a:cubicBezTo>
                      <a:pt x="292478" y="1388228"/>
                      <a:pt x="180038" y="1392017"/>
                      <a:pt x="123329" y="1470628"/>
                    </a:cubicBezTo>
                    <a:cubicBezTo>
                      <a:pt x="85197" y="1523668"/>
                      <a:pt x="233814" y="1553976"/>
                      <a:pt x="330610" y="1571024"/>
                    </a:cubicBezTo>
                    <a:cubicBezTo>
                      <a:pt x="281723" y="1576706"/>
                      <a:pt x="231859" y="1580495"/>
                      <a:pt x="182972" y="1592808"/>
                    </a:cubicBezTo>
                    <a:cubicBezTo>
                      <a:pt x="149728" y="1600385"/>
                      <a:pt x="102796" y="1608909"/>
                      <a:pt x="88130" y="1642059"/>
                    </a:cubicBezTo>
                    <a:cubicBezTo>
                      <a:pt x="71508" y="1680891"/>
                      <a:pt x="139951" y="1695098"/>
                      <a:pt x="192749" y="1702675"/>
                    </a:cubicBezTo>
                    <a:cubicBezTo>
                      <a:pt x="155594" y="1708358"/>
                      <a:pt x="115507" y="1719723"/>
                      <a:pt x="116485" y="1744348"/>
                    </a:cubicBezTo>
                    <a:cubicBezTo>
                      <a:pt x="116485" y="1770868"/>
                      <a:pt x="145817" y="1785075"/>
                      <a:pt x="184927" y="1791705"/>
                    </a:cubicBezTo>
                    <a:cubicBezTo>
                      <a:pt x="89107" y="1834326"/>
                      <a:pt x="4044" y="1901572"/>
                      <a:pt x="133" y="1983972"/>
                    </a:cubicBezTo>
                    <a:cubicBezTo>
                      <a:pt x="-2800" y="2054059"/>
                      <a:pt x="43154" y="2076791"/>
                      <a:pt x="102796" y="2073949"/>
                    </a:cubicBezTo>
                    <a:cubicBezTo>
                      <a:pt x="82263" y="2088156"/>
                      <a:pt x="60753" y="2106152"/>
                      <a:pt x="66620" y="2126989"/>
                    </a:cubicBezTo>
                    <a:cubicBezTo>
                      <a:pt x="72486" y="2146878"/>
                      <a:pt x="89107" y="2154455"/>
                      <a:pt x="111596" y="2154455"/>
                    </a:cubicBezTo>
                    <a:cubicBezTo>
                      <a:pt x="95952" y="2181922"/>
                      <a:pt x="102796" y="2200864"/>
                      <a:pt x="139951" y="2193288"/>
                    </a:cubicBezTo>
                    <a:cubicBezTo>
                      <a:pt x="126262" y="2204653"/>
                      <a:pt x="112574" y="2216966"/>
                      <a:pt x="98885" y="2227384"/>
                    </a:cubicBezTo>
                    <a:cubicBezTo>
                      <a:pt x="75419" y="2245380"/>
                      <a:pt x="61731" y="2267164"/>
                      <a:pt x="54886" y="2291789"/>
                    </a:cubicBezTo>
                    <a:cubicBezTo>
                      <a:pt x="41198" y="2337251"/>
                      <a:pt x="91063" y="2330621"/>
                      <a:pt x="137017" y="2315467"/>
                    </a:cubicBezTo>
                    <a:cubicBezTo>
                      <a:pt x="111596" y="2337251"/>
                      <a:pt x="96929" y="2360929"/>
                      <a:pt x="132128" y="2377978"/>
                    </a:cubicBezTo>
                    <a:cubicBezTo>
                      <a:pt x="160483" y="2391238"/>
                      <a:pt x="220126" y="2368506"/>
                      <a:pt x="246524" y="2355247"/>
                    </a:cubicBezTo>
                    <a:cubicBezTo>
                      <a:pt x="252391" y="2353352"/>
                      <a:pt x="257280" y="2350511"/>
                      <a:pt x="262169" y="2347670"/>
                    </a:cubicBezTo>
                    <a:cubicBezTo>
                      <a:pt x="252391" y="2360929"/>
                      <a:pt x="243591" y="2373242"/>
                      <a:pt x="232836" y="2386502"/>
                    </a:cubicBezTo>
                    <a:cubicBezTo>
                      <a:pt x="208392" y="2415863"/>
                      <a:pt x="195682" y="2496369"/>
                      <a:pt x="260213" y="2471743"/>
                    </a:cubicBezTo>
                    <a:cubicBezTo>
                      <a:pt x="265102" y="2469849"/>
                      <a:pt x="269991" y="2467008"/>
                      <a:pt x="274879" y="2463219"/>
                    </a:cubicBezTo>
                    <a:cubicBezTo>
                      <a:pt x="276835" y="2504893"/>
                      <a:pt x="292478" y="2549408"/>
                      <a:pt x="322789" y="2564562"/>
                    </a:cubicBezTo>
                    <a:cubicBezTo>
                      <a:pt x="354077" y="2580663"/>
                      <a:pt x="370698" y="2561721"/>
                      <a:pt x="379498" y="2533307"/>
                    </a:cubicBezTo>
                    <a:cubicBezTo>
                      <a:pt x="384387" y="2543725"/>
                      <a:pt x="392209" y="2550355"/>
                      <a:pt x="403941" y="2550355"/>
                    </a:cubicBezTo>
                    <a:cubicBezTo>
                      <a:pt x="427408" y="2549408"/>
                      <a:pt x="443051" y="2538990"/>
                      <a:pt x="461629" y="2526677"/>
                    </a:cubicBezTo>
                    <a:cubicBezTo>
                      <a:pt x="464562" y="2524783"/>
                      <a:pt x="469451" y="2519100"/>
                      <a:pt x="472384" y="2515312"/>
                    </a:cubicBezTo>
                    <a:cubicBezTo>
                      <a:pt x="471406" y="2517205"/>
                      <a:pt x="469451" y="2520047"/>
                      <a:pt x="466517" y="2523835"/>
                    </a:cubicBezTo>
                    <a:cubicBezTo>
                      <a:pt x="460651" y="2532360"/>
                      <a:pt x="454784" y="2540884"/>
                      <a:pt x="449895" y="2550355"/>
                    </a:cubicBezTo>
                    <a:cubicBezTo>
                      <a:pt x="407852" y="2629914"/>
                      <a:pt x="490961" y="2595817"/>
                      <a:pt x="554514" y="2558879"/>
                    </a:cubicBezTo>
                    <a:cubicBezTo>
                      <a:pt x="520293" y="2594870"/>
                      <a:pt x="494872" y="2635597"/>
                      <a:pt x="508560" y="2680112"/>
                    </a:cubicBezTo>
                    <a:cubicBezTo>
                      <a:pt x="525182" y="2735045"/>
                      <a:pt x="604379" y="2664958"/>
                      <a:pt x="621979" y="2644121"/>
                    </a:cubicBezTo>
                    <a:cubicBezTo>
                      <a:pt x="630778" y="2633703"/>
                      <a:pt x="642511" y="2592029"/>
                      <a:pt x="635667" y="2615707"/>
                    </a:cubicBezTo>
                    <a:cubicBezTo>
                      <a:pt x="631756" y="2628967"/>
                      <a:pt x="629801" y="2643174"/>
                      <a:pt x="628823" y="2656434"/>
                    </a:cubicBezTo>
                    <a:cubicBezTo>
                      <a:pt x="627845" y="2679165"/>
                      <a:pt x="625890" y="2705684"/>
                      <a:pt x="649356" y="2718944"/>
                    </a:cubicBezTo>
                    <a:cubicBezTo>
                      <a:pt x="687488" y="2740728"/>
                      <a:pt x="736375" y="2676323"/>
                      <a:pt x="765707" y="2626125"/>
                    </a:cubicBezTo>
                    <a:cubicBezTo>
                      <a:pt x="764729" y="2656434"/>
                      <a:pt x="768641" y="2690530"/>
                      <a:pt x="784284" y="2705684"/>
                    </a:cubicBezTo>
                    <a:cubicBezTo>
                      <a:pt x="752996" y="2787137"/>
                      <a:pt x="820461" y="2777666"/>
                      <a:pt x="878147" y="2744517"/>
                    </a:cubicBezTo>
                    <a:cubicBezTo>
                      <a:pt x="875214" y="2747358"/>
                      <a:pt x="873259" y="2751146"/>
                      <a:pt x="870326" y="2754935"/>
                    </a:cubicBezTo>
                    <a:cubicBezTo>
                      <a:pt x="884014" y="2740728"/>
                      <a:pt x="896725" y="2724627"/>
                      <a:pt x="908458" y="2711367"/>
                    </a:cubicBezTo>
                    <a:cubicBezTo>
                      <a:pt x="911391" y="2708526"/>
                      <a:pt x="917257" y="2708526"/>
                      <a:pt x="917257" y="2713261"/>
                    </a:cubicBezTo>
                    <a:cubicBezTo>
                      <a:pt x="923124" y="2752094"/>
                      <a:pt x="951478" y="2784296"/>
                      <a:pt x="987655" y="2801344"/>
                    </a:cubicBezTo>
                    <a:cubicBezTo>
                      <a:pt x="999388" y="2807027"/>
                      <a:pt x="1014055" y="2811763"/>
                      <a:pt x="1026765" y="2806080"/>
                    </a:cubicBezTo>
                    <a:cubicBezTo>
                      <a:pt x="1046320" y="2797556"/>
                      <a:pt x="1032631" y="2763459"/>
                      <a:pt x="1027743" y="2751146"/>
                    </a:cubicBezTo>
                    <a:cubicBezTo>
                      <a:pt x="1025787" y="2746410"/>
                      <a:pt x="1032631" y="2740728"/>
                      <a:pt x="1036542" y="2745464"/>
                    </a:cubicBezTo>
                    <a:cubicBezTo>
                      <a:pt x="1064897" y="2781454"/>
                      <a:pt x="1159739" y="2844912"/>
                      <a:pt x="1168538" y="2762512"/>
                    </a:cubicBezTo>
                    <a:cubicBezTo>
                      <a:pt x="1173427" y="2713261"/>
                      <a:pt x="1151916" y="2663063"/>
                      <a:pt x="1140183" y="2616654"/>
                    </a:cubicBezTo>
                    <a:cubicBezTo>
                      <a:pt x="1139206" y="2611918"/>
                      <a:pt x="1145072" y="2609077"/>
                      <a:pt x="1148005" y="2611918"/>
                    </a:cubicBezTo>
                    <a:cubicBezTo>
                      <a:pt x="1189070" y="2641279"/>
                      <a:pt x="1245780" y="2649804"/>
                      <a:pt x="1293689" y="2633703"/>
                    </a:cubicBezTo>
                    <a:cubicBezTo>
                      <a:pt x="1312266" y="2627072"/>
                      <a:pt x="1330844" y="2614760"/>
                      <a:pt x="1335732" y="2594870"/>
                    </a:cubicBezTo>
                    <a:cubicBezTo>
                      <a:pt x="1341599" y="2567404"/>
                      <a:pt x="1317155" y="2541831"/>
                      <a:pt x="1298578" y="2524783"/>
                    </a:cubicBezTo>
                    <a:cubicBezTo>
                      <a:pt x="1294667" y="2520994"/>
                      <a:pt x="1299556" y="2515312"/>
                      <a:pt x="1304444" y="2517205"/>
                    </a:cubicBezTo>
                    <a:cubicBezTo>
                      <a:pt x="1323022" y="2524783"/>
                      <a:pt x="1348443" y="2532360"/>
                      <a:pt x="1367020" y="2519100"/>
                    </a:cubicBezTo>
                    <a:cubicBezTo>
                      <a:pt x="1391464" y="2502051"/>
                      <a:pt x="1349421" y="2472691"/>
                      <a:pt x="1336710" y="2465113"/>
                    </a:cubicBezTo>
                    <a:cubicBezTo>
                      <a:pt x="1331822" y="2462272"/>
                      <a:pt x="1335732" y="2456589"/>
                      <a:pt x="1340621" y="2455642"/>
                    </a:cubicBezTo>
                    <a:cubicBezTo>
                      <a:pt x="1384619" y="2454695"/>
                      <a:pt x="1429596" y="2439541"/>
                      <a:pt x="1464794" y="2413968"/>
                    </a:cubicBezTo>
                    <a:cubicBezTo>
                      <a:pt x="1479461" y="2403550"/>
                      <a:pt x="1495105" y="2387449"/>
                      <a:pt x="1493149" y="2367559"/>
                    </a:cubicBezTo>
                    <a:cubicBezTo>
                      <a:pt x="1491194" y="2342934"/>
                      <a:pt x="1455017" y="2328727"/>
                      <a:pt x="1435463" y="2321150"/>
                    </a:cubicBezTo>
                    <a:cubicBezTo>
                      <a:pt x="1430574" y="2319256"/>
                      <a:pt x="1431551" y="2312626"/>
                      <a:pt x="1436440" y="2311679"/>
                    </a:cubicBezTo>
                    <a:cubicBezTo>
                      <a:pt x="1481417" y="2305049"/>
                      <a:pt x="1528348" y="2274741"/>
                      <a:pt x="1564525" y="2249168"/>
                    </a:cubicBezTo>
                    <a:cubicBezTo>
                      <a:pt x="1582124" y="2236855"/>
                      <a:pt x="1601679" y="2221701"/>
                      <a:pt x="1611456" y="2201812"/>
                    </a:cubicBezTo>
                    <a:cubicBezTo>
                      <a:pt x="1624167" y="2177186"/>
                      <a:pt x="1586035" y="2171504"/>
                      <a:pt x="1569414" y="2170556"/>
                    </a:cubicBezTo>
                    <a:cubicBezTo>
                      <a:pt x="1562569" y="2169609"/>
                      <a:pt x="1563547" y="2160138"/>
                      <a:pt x="1570391" y="2160138"/>
                    </a:cubicBezTo>
                    <a:cubicBezTo>
                      <a:pt x="1622211" y="2168662"/>
                      <a:pt x="1655455" y="2118464"/>
                      <a:pt x="1623189" y="2076791"/>
                    </a:cubicBezTo>
                    <a:cubicBezTo>
                      <a:pt x="1619278" y="2072055"/>
                      <a:pt x="1627100" y="2065425"/>
                      <a:pt x="1631012" y="2070161"/>
                    </a:cubicBezTo>
                    <a:cubicBezTo>
                      <a:pt x="1636878" y="2077738"/>
                      <a:pt x="1664254" y="2117517"/>
                      <a:pt x="1675010" y="2101416"/>
                    </a:cubicBezTo>
                    <a:cubicBezTo>
                      <a:pt x="1683810" y="2089104"/>
                      <a:pt x="1681854" y="2065425"/>
                      <a:pt x="1680877" y="2051218"/>
                    </a:cubicBezTo>
                    <a:cubicBezTo>
                      <a:pt x="1680877" y="2016175"/>
                      <a:pt x="1672077" y="1979236"/>
                      <a:pt x="1675010" y="1944193"/>
                    </a:cubicBezTo>
                    <a:cubicBezTo>
                      <a:pt x="1675010" y="1940404"/>
                      <a:pt x="1679899" y="1938510"/>
                      <a:pt x="1682832" y="1940404"/>
                    </a:cubicBezTo>
                    <a:cubicBezTo>
                      <a:pt x="1685765" y="1942298"/>
                      <a:pt x="1689676" y="1945140"/>
                      <a:pt x="1692609" y="1947034"/>
                    </a:cubicBezTo>
                    <a:cubicBezTo>
                      <a:pt x="1691632" y="1949875"/>
                      <a:pt x="1690654" y="1953664"/>
                      <a:pt x="1689676" y="1956505"/>
                    </a:cubicBezTo>
                    <a:cubicBezTo>
                      <a:pt x="1681854" y="1983972"/>
                      <a:pt x="1677943" y="2036064"/>
                      <a:pt x="1701409" y="2059742"/>
                    </a:cubicBezTo>
                    <a:cubicBezTo>
                      <a:pt x="1730741" y="2088156"/>
                      <a:pt x="1776695" y="2037011"/>
                      <a:pt x="1813850" y="1983025"/>
                    </a:cubicBezTo>
                    <a:cubicBezTo>
                      <a:pt x="1784517" y="2074896"/>
                      <a:pt x="1765940" y="2181922"/>
                      <a:pt x="1834383" y="2251063"/>
                    </a:cubicBezTo>
                    <a:cubicBezTo>
                      <a:pt x="1880336" y="2297472"/>
                      <a:pt x="1940956" y="2162980"/>
                      <a:pt x="1977133" y="2074896"/>
                    </a:cubicBezTo>
                    <a:cubicBezTo>
                      <a:pt x="1973222" y="2123200"/>
                      <a:pt x="1967356" y="2170556"/>
                      <a:pt x="1969311" y="2219807"/>
                    </a:cubicBezTo>
                    <a:cubicBezTo>
                      <a:pt x="1970289" y="2252957"/>
                      <a:pt x="1969311" y="2299366"/>
                      <a:pt x="1999621" y="2319256"/>
                    </a:cubicBezTo>
                    <a:cubicBezTo>
                      <a:pt x="2035798" y="2342934"/>
                      <a:pt x="2063175" y="2281371"/>
                      <a:pt x="2081752" y="2232120"/>
                    </a:cubicBezTo>
                    <a:cubicBezTo>
                      <a:pt x="2079796" y="2268111"/>
                      <a:pt x="2082730" y="2308837"/>
                      <a:pt x="2108151" y="2313573"/>
                    </a:cubicBezTo>
                    <a:cubicBezTo>
                      <a:pt x="2130639" y="2317362"/>
                      <a:pt x="2148239" y="2301260"/>
                      <a:pt x="2161927" y="2275688"/>
                    </a:cubicBezTo>
                    <a:cubicBezTo>
                      <a:pt x="2160949" y="2278529"/>
                      <a:pt x="2160949" y="2282318"/>
                      <a:pt x="2160949" y="2285159"/>
                    </a:cubicBezTo>
                    <a:cubicBezTo>
                      <a:pt x="2159971" y="2317362"/>
                      <a:pt x="2174637" y="2333463"/>
                      <a:pt x="2197126" y="2339146"/>
                    </a:cubicBezTo>
                    <a:cubicBezTo>
                      <a:pt x="2200059" y="2345775"/>
                      <a:pt x="2202992" y="2353352"/>
                      <a:pt x="2206903" y="2359982"/>
                    </a:cubicBezTo>
                    <a:cubicBezTo>
                      <a:pt x="2203970" y="2364718"/>
                      <a:pt x="2202014" y="2370401"/>
                      <a:pt x="2203970" y="2376083"/>
                    </a:cubicBezTo>
                    <a:cubicBezTo>
                      <a:pt x="2206903" y="2386502"/>
                      <a:pt x="2214725" y="2391238"/>
                      <a:pt x="2226458" y="2393132"/>
                    </a:cubicBezTo>
                    <a:cubicBezTo>
                      <a:pt x="2227436" y="2395026"/>
                      <a:pt x="2229392" y="2396920"/>
                      <a:pt x="2230369" y="2398814"/>
                    </a:cubicBezTo>
                    <a:cubicBezTo>
                      <a:pt x="2224503" y="2412074"/>
                      <a:pt x="2229392" y="2420599"/>
                      <a:pt x="2246013" y="2418704"/>
                    </a:cubicBezTo>
                    <a:cubicBezTo>
                      <a:pt x="2246990" y="2419651"/>
                      <a:pt x="2246990" y="2419651"/>
                      <a:pt x="2247968" y="2420599"/>
                    </a:cubicBezTo>
                    <a:cubicBezTo>
                      <a:pt x="2240146" y="2427229"/>
                      <a:pt x="2233302" y="2432911"/>
                      <a:pt x="2225481" y="2438594"/>
                    </a:cubicBezTo>
                    <a:cubicBezTo>
                      <a:pt x="2210814" y="2449959"/>
                      <a:pt x="2202014" y="2463219"/>
                      <a:pt x="2197126" y="2479321"/>
                    </a:cubicBezTo>
                    <a:cubicBezTo>
                      <a:pt x="2188326" y="2508681"/>
                      <a:pt x="2220592" y="2503946"/>
                      <a:pt x="2248946" y="2494475"/>
                    </a:cubicBezTo>
                    <a:cubicBezTo>
                      <a:pt x="2232325" y="2507734"/>
                      <a:pt x="2223525" y="2523835"/>
                      <a:pt x="2246013" y="2533307"/>
                    </a:cubicBezTo>
                    <a:cubicBezTo>
                      <a:pt x="2264590" y="2541831"/>
                      <a:pt x="2301745" y="2526677"/>
                      <a:pt x="2318366" y="2519100"/>
                    </a:cubicBezTo>
                    <a:cubicBezTo>
                      <a:pt x="2321299" y="2517205"/>
                      <a:pt x="2325210" y="2516259"/>
                      <a:pt x="2328143" y="2514364"/>
                    </a:cubicBezTo>
                    <a:cubicBezTo>
                      <a:pt x="2322277" y="2522888"/>
                      <a:pt x="2316411" y="2530466"/>
                      <a:pt x="2309567" y="2538990"/>
                    </a:cubicBezTo>
                    <a:cubicBezTo>
                      <a:pt x="2293922" y="2557932"/>
                      <a:pt x="2286100" y="2609077"/>
                      <a:pt x="2327166" y="2592976"/>
                    </a:cubicBezTo>
                    <a:cubicBezTo>
                      <a:pt x="2330099" y="2592029"/>
                      <a:pt x="2333032" y="2590134"/>
                      <a:pt x="2335966" y="2588240"/>
                    </a:cubicBezTo>
                    <a:cubicBezTo>
                      <a:pt x="2336944" y="2614760"/>
                      <a:pt x="2346721" y="2642226"/>
                      <a:pt x="2366275" y="2652645"/>
                    </a:cubicBezTo>
                    <a:cubicBezTo>
                      <a:pt x="2385831" y="2663063"/>
                      <a:pt x="2396586" y="2650751"/>
                      <a:pt x="2402452" y="2632755"/>
                    </a:cubicBezTo>
                    <a:cubicBezTo>
                      <a:pt x="2405385" y="2639385"/>
                      <a:pt x="2410274" y="2643174"/>
                      <a:pt x="2418096" y="2643174"/>
                    </a:cubicBezTo>
                    <a:cubicBezTo>
                      <a:pt x="2432762" y="2643174"/>
                      <a:pt x="2442539" y="2636544"/>
                      <a:pt x="2455251" y="2628020"/>
                    </a:cubicBezTo>
                    <a:cubicBezTo>
                      <a:pt x="2457206" y="2626125"/>
                      <a:pt x="2460139" y="2623284"/>
                      <a:pt x="2462095" y="2620443"/>
                    </a:cubicBezTo>
                    <a:cubicBezTo>
                      <a:pt x="2461117" y="2621390"/>
                      <a:pt x="2460139" y="2623284"/>
                      <a:pt x="2458184" y="2626125"/>
                    </a:cubicBezTo>
                    <a:cubicBezTo>
                      <a:pt x="2454273" y="2631808"/>
                      <a:pt x="2450362" y="2637491"/>
                      <a:pt x="2447428" y="2643174"/>
                    </a:cubicBezTo>
                    <a:cubicBezTo>
                      <a:pt x="2421030" y="2693371"/>
                      <a:pt x="2472850" y="2672535"/>
                      <a:pt x="2512937" y="2648857"/>
                    </a:cubicBezTo>
                    <a:cubicBezTo>
                      <a:pt x="2491427" y="2671588"/>
                      <a:pt x="2475783" y="2697160"/>
                      <a:pt x="2484582" y="2725574"/>
                    </a:cubicBezTo>
                    <a:cubicBezTo>
                      <a:pt x="2495338" y="2760618"/>
                      <a:pt x="2545203" y="2716103"/>
                      <a:pt x="2555958" y="2702843"/>
                    </a:cubicBezTo>
                    <a:cubicBezTo>
                      <a:pt x="2561824" y="2696213"/>
                      <a:pt x="2568669" y="2669693"/>
                      <a:pt x="2564757" y="2684847"/>
                    </a:cubicBezTo>
                    <a:cubicBezTo>
                      <a:pt x="2562802" y="2693371"/>
                      <a:pt x="2560847" y="2701896"/>
                      <a:pt x="2560847" y="2710420"/>
                    </a:cubicBezTo>
                    <a:cubicBezTo>
                      <a:pt x="2559869" y="2724627"/>
                      <a:pt x="2558891" y="2741675"/>
                      <a:pt x="2573558" y="2750199"/>
                    </a:cubicBezTo>
                    <a:cubicBezTo>
                      <a:pt x="2598001" y="2763459"/>
                      <a:pt x="2628311" y="2722732"/>
                      <a:pt x="2646888" y="2691477"/>
                    </a:cubicBezTo>
                    <a:cubicBezTo>
                      <a:pt x="2646888" y="2710420"/>
                      <a:pt x="2648844" y="2732204"/>
                      <a:pt x="2658622" y="2742623"/>
                    </a:cubicBezTo>
                    <a:cubicBezTo>
                      <a:pt x="2639066" y="2793767"/>
                      <a:pt x="2682087" y="2788084"/>
                      <a:pt x="2718264" y="2767247"/>
                    </a:cubicBezTo>
                    <a:cubicBezTo>
                      <a:pt x="2716308" y="2769142"/>
                      <a:pt x="2715330" y="2771036"/>
                      <a:pt x="2713375" y="2773877"/>
                    </a:cubicBezTo>
                    <a:cubicBezTo>
                      <a:pt x="2722174" y="2764406"/>
                      <a:pt x="2729997" y="2754935"/>
                      <a:pt x="2737819" y="2746410"/>
                    </a:cubicBezTo>
                    <a:cubicBezTo>
                      <a:pt x="2739774" y="2744517"/>
                      <a:pt x="2742708" y="2744517"/>
                      <a:pt x="2743685" y="2747358"/>
                    </a:cubicBezTo>
                    <a:cubicBezTo>
                      <a:pt x="2747596" y="2771983"/>
                      <a:pt x="2765195" y="2791873"/>
                      <a:pt x="2787684" y="2803239"/>
                    </a:cubicBezTo>
                    <a:cubicBezTo>
                      <a:pt x="2795505" y="2807027"/>
                      <a:pt x="2804305" y="2809869"/>
                      <a:pt x="2813105" y="2806080"/>
                    </a:cubicBezTo>
                    <a:cubicBezTo>
                      <a:pt x="2824838" y="2800397"/>
                      <a:pt x="2817016" y="2778613"/>
                      <a:pt x="2814083" y="2771036"/>
                    </a:cubicBezTo>
                    <a:cubicBezTo>
                      <a:pt x="2813105" y="2768195"/>
                      <a:pt x="2817016" y="2764406"/>
                      <a:pt x="2819949" y="2767247"/>
                    </a:cubicBezTo>
                    <a:cubicBezTo>
                      <a:pt x="2837548" y="2789979"/>
                      <a:pt x="2898169" y="2829758"/>
                      <a:pt x="2903058" y="2778613"/>
                    </a:cubicBezTo>
                    <a:cubicBezTo>
                      <a:pt x="2906968" y="2747358"/>
                      <a:pt x="2892303" y="2716103"/>
                      <a:pt x="2885458" y="2685795"/>
                    </a:cubicBezTo>
                    <a:cubicBezTo>
                      <a:pt x="2884480" y="2682953"/>
                      <a:pt x="2888392" y="2681059"/>
                      <a:pt x="2890347" y="2682953"/>
                    </a:cubicBezTo>
                    <a:cubicBezTo>
                      <a:pt x="2915768" y="2701896"/>
                      <a:pt x="2951945" y="2706631"/>
                      <a:pt x="2982255" y="2696213"/>
                    </a:cubicBezTo>
                    <a:cubicBezTo>
                      <a:pt x="2993988" y="2692425"/>
                      <a:pt x="3005721" y="2683900"/>
                      <a:pt x="3008654" y="2671588"/>
                    </a:cubicBezTo>
                    <a:cubicBezTo>
                      <a:pt x="3012565" y="2654539"/>
                      <a:pt x="2996921" y="2637491"/>
                      <a:pt x="2985188" y="2627072"/>
                    </a:cubicBezTo>
                    <a:cubicBezTo>
                      <a:pt x="2983233" y="2625178"/>
                      <a:pt x="2986166" y="2621390"/>
                      <a:pt x="2989099" y="2622337"/>
                    </a:cubicBezTo>
                    <a:cubicBezTo>
                      <a:pt x="3000832" y="2627072"/>
                      <a:pt x="3016476" y="2631808"/>
                      <a:pt x="3028209" y="2623284"/>
                    </a:cubicBezTo>
                    <a:cubicBezTo>
                      <a:pt x="3043853" y="2612866"/>
                      <a:pt x="3016476" y="2593923"/>
                      <a:pt x="3008654" y="2589187"/>
                    </a:cubicBezTo>
                    <a:cubicBezTo>
                      <a:pt x="3005721" y="2587293"/>
                      <a:pt x="3007677" y="2583505"/>
                      <a:pt x="3010610" y="2583505"/>
                    </a:cubicBezTo>
                    <a:cubicBezTo>
                      <a:pt x="3038964" y="2582558"/>
                      <a:pt x="3067319" y="2573086"/>
                      <a:pt x="3088829" y="2556985"/>
                    </a:cubicBezTo>
                    <a:cubicBezTo>
                      <a:pt x="3098607" y="2550355"/>
                      <a:pt x="3107406" y="2539937"/>
                      <a:pt x="3106428" y="2527624"/>
                    </a:cubicBezTo>
                    <a:cubicBezTo>
                      <a:pt x="3104473" y="2511523"/>
                      <a:pt x="3081985" y="2502999"/>
                      <a:pt x="3069274" y="2498263"/>
                    </a:cubicBezTo>
                    <a:cubicBezTo>
                      <a:pt x="3066341" y="2497316"/>
                      <a:pt x="3066341" y="2492580"/>
                      <a:pt x="3070252" y="2492580"/>
                    </a:cubicBezTo>
                    <a:cubicBezTo>
                      <a:pt x="3098607" y="2487845"/>
                      <a:pt x="3127939" y="2468902"/>
                      <a:pt x="3151404" y="2452801"/>
                    </a:cubicBezTo>
                    <a:cubicBezTo>
                      <a:pt x="3162160" y="2445224"/>
                      <a:pt x="3174871" y="2435753"/>
                      <a:pt x="3180737" y="2423440"/>
                    </a:cubicBezTo>
                    <a:cubicBezTo>
                      <a:pt x="3188559" y="2407339"/>
                      <a:pt x="3164116" y="2404497"/>
                      <a:pt x="3153360" y="2403550"/>
                    </a:cubicBezTo>
                    <a:cubicBezTo>
                      <a:pt x="3149449" y="2402603"/>
                      <a:pt x="3149449" y="2396920"/>
                      <a:pt x="3154338" y="2396920"/>
                    </a:cubicBezTo>
                    <a:cubicBezTo>
                      <a:pt x="3187581" y="2402603"/>
                      <a:pt x="3208114" y="2370401"/>
                      <a:pt x="3187581" y="2343881"/>
                    </a:cubicBezTo>
                    <a:cubicBezTo>
                      <a:pt x="3184648" y="2341040"/>
                      <a:pt x="3190514" y="2336304"/>
                      <a:pt x="3192470" y="2340092"/>
                    </a:cubicBezTo>
                    <a:cubicBezTo>
                      <a:pt x="3196381" y="2344828"/>
                      <a:pt x="3213981" y="2370401"/>
                      <a:pt x="3220825" y="2359982"/>
                    </a:cubicBezTo>
                    <a:cubicBezTo>
                      <a:pt x="3226691" y="2352405"/>
                      <a:pt x="3224735" y="2337251"/>
                      <a:pt x="3224735" y="2328727"/>
                    </a:cubicBezTo>
                    <a:cubicBezTo>
                      <a:pt x="3224735" y="2305996"/>
                      <a:pt x="3218869" y="2283265"/>
                      <a:pt x="3220825" y="2260534"/>
                    </a:cubicBezTo>
                    <a:cubicBezTo>
                      <a:pt x="3220825" y="2258639"/>
                      <a:pt x="3223758" y="2256745"/>
                      <a:pt x="3225713" y="2258639"/>
                    </a:cubicBezTo>
                    <a:cubicBezTo>
                      <a:pt x="3237446" y="2266217"/>
                      <a:pt x="3247224" y="2276635"/>
                      <a:pt x="3259934" y="2282318"/>
                    </a:cubicBezTo>
                    <a:cubicBezTo>
                      <a:pt x="3280467" y="2292736"/>
                      <a:pt x="3290245" y="2271899"/>
                      <a:pt x="3286334" y="2255798"/>
                    </a:cubicBezTo>
                    <a:cubicBezTo>
                      <a:pt x="3280467" y="2234014"/>
                      <a:pt x="3261890" y="2209389"/>
                      <a:pt x="3243313" y="2196129"/>
                    </a:cubicBezTo>
                    <a:cubicBezTo>
                      <a:pt x="3240380" y="2193288"/>
                      <a:pt x="3243313" y="2188552"/>
                      <a:pt x="3247224" y="2191393"/>
                    </a:cubicBezTo>
                    <a:cubicBezTo>
                      <a:pt x="3258957" y="2198971"/>
                      <a:pt x="3273623" y="2203706"/>
                      <a:pt x="3286334" y="2195182"/>
                    </a:cubicBezTo>
                    <a:cubicBezTo>
                      <a:pt x="3297089" y="2187605"/>
                      <a:pt x="3295133" y="2170556"/>
                      <a:pt x="3291222" y="2160138"/>
                    </a:cubicBezTo>
                    <a:cubicBezTo>
                      <a:pt x="3283401" y="2142143"/>
                      <a:pt x="3263845" y="2128883"/>
                      <a:pt x="3248202" y="2118464"/>
                    </a:cubicBezTo>
                    <a:cubicBezTo>
                      <a:pt x="3217891" y="2098575"/>
                      <a:pt x="3182693" y="2086262"/>
                      <a:pt x="3151404" y="2068267"/>
                    </a:cubicBezTo>
                    <a:cubicBezTo>
                      <a:pt x="3150427" y="2065425"/>
                      <a:pt x="3149449" y="2062584"/>
                      <a:pt x="3147494" y="2059742"/>
                    </a:cubicBezTo>
                    <a:cubicBezTo>
                      <a:pt x="3147494" y="2059742"/>
                      <a:pt x="3148471" y="2059742"/>
                      <a:pt x="3148471" y="2059742"/>
                    </a:cubicBezTo>
                    <a:cubicBezTo>
                      <a:pt x="3162160" y="2065425"/>
                      <a:pt x="3178782" y="2066372"/>
                      <a:pt x="3193447" y="2063531"/>
                    </a:cubicBezTo>
                    <a:cubicBezTo>
                      <a:pt x="3212025" y="2060689"/>
                      <a:pt x="3231580" y="2045535"/>
                      <a:pt x="3216914" y="2027540"/>
                    </a:cubicBezTo>
                    <a:cubicBezTo>
                      <a:pt x="3210070" y="2019963"/>
                      <a:pt x="3200292" y="2014280"/>
                      <a:pt x="3189537" y="2011439"/>
                    </a:cubicBezTo>
                    <a:cubicBezTo>
                      <a:pt x="3193447" y="2009545"/>
                      <a:pt x="3196381" y="2006703"/>
                      <a:pt x="3199314" y="2003862"/>
                    </a:cubicBezTo>
                    <a:cubicBezTo>
                      <a:pt x="3213981" y="1986813"/>
                      <a:pt x="3207137" y="1963135"/>
                      <a:pt x="3190514" y="1939457"/>
                    </a:cubicBezTo>
                    <a:cubicBezTo>
                      <a:pt x="3200292" y="1926197"/>
                      <a:pt x="3208114" y="1911043"/>
                      <a:pt x="3213003" y="1895889"/>
                    </a:cubicBezTo>
                    <a:cubicBezTo>
                      <a:pt x="3214958" y="1888312"/>
                      <a:pt x="3214958" y="1880735"/>
                      <a:pt x="3212025" y="1874105"/>
                    </a:cubicBezTo>
                    <a:cubicBezTo>
                      <a:pt x="3213003" y="1874105"/>
                      <a:pt x="3213003" y="1873158"/>
                      <a:pt x="3213981" y="1873158"/>
                    </a:cubicBezTo>
                    <a:cubicBezTo>
                      <a:pt x="3290245" y="1918620"/>
                      <a:pt x="3294156" y="1853268"/>
                      <a:pt x="3272645" y="1791705"/>
                    </a:cubicBezTo>
                    <a:cubicBezTo>
                      <a:pt x="3275578" y="1794546"/>
                      <a:pt x="3278512" y="1798335"/>
                      <a:pt x="3281445" y="1801176"/>
                    </a:cubicBezTo>
                    <a:cubicBezTo>
                      <a:pt x="3269712" y="1785075"/>
                      <a:pt x="3256024" y="1770868"/>
                      <a:pt x="3244291" y="1755714"/>
                    </a:cubicBezTo>
                    <a:cubicBezTo>
                      <a:pt x="3242335" y="1752873"/>
                      <a:pt x="3243313" y="1747190"/>
                      <a:pt x="3248202" y="1747190"/>
                    </a:cubicBezTo>
                    <a:cubicBezTo>
                      <a:pt x="3288289" y="1749084"/>
                      <a:pt x="3327399" y="1728247"/>
                      <a:pt x="3350864" y="1697939"/>
                    </a:cubicBezTo>
                    <a:cubicBezTo>
                      <a:pt x="3358687" y="1687521"/>
                      <a:pt x="3366509" y="1674261"/>
                      <a:pt x="3363576" y="1661948"/>
                    </a:cubicBezTo>
                    <a:cubicBezTo>
                      <a:pt x="3357709" y="1648688"/>
                      <a:pt x="3320555" y="1654371"/>
                      <a:pt x="3306866" y="1656265"/>
                    </a:cubicBezTo>
                    <a:close/>
                  </a:path>
                </a:pathLst>
              </a:custGeom>
              <a:solidFill>
                <a:srgbClr val="2B5B2D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7" name="Freeform: Shape 180">
                <a:extLst>
                  <a:ext uri="{FF2B5EF4-FFF2-40B4-BE49-F238E27FC236}">
                    <a16:creationId xmlns:a16="http://schemas.microsoft.com/office/drawing/2014/main" id="{5062D30C-DE30-92EC-36CF-B76346FB01D3}"/>
                  </a:ext>
                </a:extLst>
              </p:cNvPr>
              <p:cNvSpPr/>
              <p:nvPr/>
            </p:nvSpPr>
            <p:spPr>
              <a:xfrm>
                <a:off x="6304394" y="-787223"/>
                <a:ext cx="3390054" cy="2818655"/>
              </a:xfrm>
              <a:custGeom>
                <a:avLst/>
                <a:gdLst>
                  <a:gd name="connsiteX0" fmla="*/ 1021834 w 3390054"/>
                  <a:gd name="connsiteY0" fmla="*/ 2818656 h 2818655"/>
                  <a:gd name="connsiteX1" fmla="*/ 992502 w 3390054"/>
                  <a:gd name="connsiteY1" fmla="*/ 2811078 h 2818655"/>
                  <a:gd name="connsiteX2" fmla="*/ 919171 w 3390054"/>
                  <a:gd name="connsiteY2" fmla="*/ 2719207 h 2818655"/>
                  <a:gd name="connsiteX3" fmla="*/ 902549 w 3390054"/>
                  <a:gd name="connsiteY3" fmla="*/ 2740044 h 2818655"/>
                  <a:gd name="connsiteX4" fmla="*/ 881039 w 3390054"/>
                  <a:gd name="connsiteY4" fmla="*/ 2764669 h 2818655"/>
                  <a:gd name="connsiteX5" fmla="*/ 877128 w 3390054"/>
                  <a:gd name="connsiteY5" fmla="*/ 2760881 h 2818655"/>
                  <a:gd name="connsiteX6" fmla="*/ 813575 w 3390054"/>
                  <a:gd name="connsiteY6" fmla="*/ 2779823 h 2818655"/>
                  <a:gd name="connsiteX7" fmla="*/ 783264 w 3390054"/>
                  <a:gd name="connsiteY7" fmla="*/ 2766563 h 2818655"/>
                  <a:gd name="connsiteX8" fmla="*/ 784242 w 3390054"/>
                  <a:gd name="connsiteY8" fmla="*/ 2711630 h 2818655"/>
                  <a:gd name="connsiteX9" fmla="*/ 766643 w 3390054"/>
                  <a:gd name="connsiteY9" fmla="*/ 2650066 h 2818655"/>
                  <a:gd name="connsiteX10" fmla="*/ 671802 w 3390054"/>
                  <a:gd name="connsiteY10" fmla="*/ 2732467 h 2818655"/>
                  <a:gd name="connsiteX11" fmla="*/ 653225 w 3390054"/>
                  <a:gd name="connsiteY11" fmla="*/ 2727731 h 2818655"/>
                  <a:gd name="connsiteX12" fmla="*/ 630736 w 3390054"/>
                  <a:gd name="connsiteY12" fmla="*/ 2662379 h 2818655"/>
                  <a:gd name="connsiteX13" fmla="*/ 630736 w 3390054"/>
                  <a:gd name="connsiteY13" fmla="*/ 2660485 h 2818655"/>
                  <a:gd name="connsiteX14" fmla="*/ 630736 w 3390054"/>
                  <a:gd name="connsiteY14" fmla="*/ 2654802 h 2818655"/>
                  <a:gd name="connsiteX15" fmla="*/ 539806 w 3390054"/>
                  <a:gd name="connsiteY15" fmla="*/ 2710683 h 2818655"/>
                  <a:gd name="connsiteX16" fmla="*/ 509496 w 3390054"/>
                  <a:gd name="connsiteY16" fmla="*/ 2686057 h 2818655"/>
                  <a:gd name="connsiteX17" fmla="*/ 535895 w 3390054"/>
                  <a:gd name="connsiteY17" fmla="*/ 2582820 h 2818655"/>
                  <a:gd name="connsiteX18" fmla="*/ 461586 w 3390054"/>
                  <a:gd name="connsiteY18" fmla="*/ 2608393 h 2818655"/>
                  <a:gd name="connsiteX19" fmla="*/ 442032 w 3390054"/>
                  <a:gd name="connsiteY19" fmla="*/ 2599869 h 2818655"/>
                  <a:gd name="connsiteX20" fmla="*/ 450832 w 3390054"/>
                  <a:gd name="connsiteY20" fmla="*/ 2552512 h 2818655"/>
                  <a:gd name="connsiteX21" fmla="*/ 453765 w 3390054"/>
                  <a:gd name="connsiteY21" fmla="*/ 2546829 h 2818655"/>
                  <a:gd name="connsiteX22" fmla="*/ 409766 w 3390054"/>
                  <a:gd name="connsiteY22" fmla="*/ 2561036 h 2818655"/>
                  <a:gd name="connsiteX23" fmla="*/ 409766 w 3390054"/>
                  <a:gd name="connsiteY23" fmla="*/ 2561036 h 2818655"/>
                  <a:gd name="connsiteX24" fmla="*/ 386300 w 3390054"/>
                  <a:gd name="connsiteY24" fmla="*/ 2550618 h 2818655"/>
                  <a:gd name="connsiteX25" fmla="*/ 325680 w 3390054"/>
                  <a:gd name="connsiteY25" fmla="*/ 2574296 h 2818655"/>
                  <a:gd name="connsiteX26" fmla="*/ 275815 w 3390054"/>
                  <a:gd name="connsiteY26" fmla="*/ 2477689 h 2818655"/>
                  <a:gd name="connsiteX27" fmla="*/ 267993 w 3390054"/>
                  <a:gd name="connsiteY27" fmla="*/ 2481478 h 2818655"/>
                  <a:gd name="connsiteX28" fmla="*/ 218128 w 3390054"/>
                  <a:gd name="connsiteY28" fmla="*/ 2471059 h 2818655"/>
                  <a:gd name="connsiteX29" fmla="*/ 234749 w 3390054"/>
                  <a:gd name="connsiteY29" fmla="*/ 2388659 h 2818655"/>
                  <a:gd name="connsiteX30" fmla="*/ 250394 w 3390054"/>
                  <a:gd name="connsiteY30" fmla="*/ 2368769 h 2818655"/>
                  <a:gd name="connsiteX31" fmla="*/ 160441 w 3390054"/>
                  <a:gd name="connsiteY31" fmla="*/ 2393395 h 2818655"/>
                  <a:gd name="connsiteX32" fmla="*/ 136975 w 3390054"/>
                  <a:gd name="connsiteY32" fmla="*/ 2388659 h 2818655"/>
                  <a:gd name="connsiteX33" fmla="*/ 112531 w 3390054"/>
                  <a:gd name="connsiteY33" fmla="*/ 2363087 h 2818655"/>
                  <a:gd name="connsiteX34" fmla="*/ 124265 w 3390054"/>
                  <a:gd name="connsiteY34" fmla="*/ 2332778 h 2818655"/>
                  <a:gd name="connsiteX35" fmla="*/ 58756 w 3390054"/>
                  <a:gd name="connsiteY35" fmla="*/ 2327096 h 2818655"/>
                  <a:gd name="connsiteX36" fmla="*/ 55823 w 3390054"/>
                  <a:gd name="connsiteY36" fmla="*/ 2295840 h 2818655"/>
                  <a:gd name="connsiteX37" fmla="*/ 101776 w 3390054"/>
                  <a:gd name="connsiteY37" fmla="*/ 2228594 h 2818655"/>
                  <a:gd name="connsiteX38" fmla="*/ 120353 w 3390054"/>
                  <a:gd name="connsiteY38" fmla="*/ 2212493 h 2818655"/>
                  <a:gd name="connsiteX39" fmla="*/ 128176 w 3390054"/>
                  <a:gd name="connsiteY39" fmla="*/ 2205863 h 2818655"/>
                  <a:gd name="connsiteX40" fmla="*/ 106665 w 3390054"/>
                  <a:gd name="connsiteY40" fmla="*/ 2195445 h 2818655"/>
                  <a:gd name="connsiteX41" fmla="*/ 108621 w 3390054"/>
                  <a:gd name="connsiteY41" fmla="*/ 2165137 h 2818655"/>
                  <a:gd name="connsiteX42" fmla="*/ 66578 w 3390054"/>
                  <a:gd name="connsiteY42" fmla="*/ 2133882 h 2818655"/>
                  <a:gd name="connsiteX43" fmla="*/ 91022 w 3390054"/>
                  <a:gd name="connsiteY43" fmla="*/ 2084631 h 2818655"/>
                  <a:gd name="connsiteX44" fmla="*/ 22579 w 3390054"/>
                  <a:gd name="connsiteY44" fmla="*/ 2059058 h 2818655"/>
                  <a:gd name="connsiteX45" fmla="*/ 91 w 3390054"/>
                  <a:gd name="connsiteY45" fmla="*/ 1988971 h 2818655"/>
                  <a:gd name="connsiteX46" fmla="*/ 173152 w 3390054"/>
                  <a:gd name="connsiteY46" fmla="*/ 1798598 h 2818655"/>
                  <a:gd name="connsiteX47" fmla="*/ 116442 w 3390054"/>
                  <a:gd name="connsiteY47" fmla="*/ 1749347 h 2818655"/>
                  <a:gd name="connsiteX48" fmla="*/ 168263 w 3390054"/>
                  <a:gd name="connsiteY48" fmla="*/ 1707674 h 2818655"/>
                  <a:gd name="connsiteX49" fmla="*/ 90044 w 3390054"/>
                  <a:gd name="connsiteY49" fmla="*/ 1672629 h 2818655"/>
                  <a:gd name="connsiteX50" fmla="*/ 89066 w 3390054"/>
                  <a:gd name="connsiteY50" fmla="*/ 1645163 h 2818655"/>
                  <a:gd name="connsiteX51" fmla="*/ 179018 w 3390054"/>
                  <a:gd name="connsiteY51" fmla="*/ 1594965 h 2818655"/>
                  <a:gd name="connsiteX52" fmla="*/ 186840 w 3390054"/>
                  <a:gd name="connsiteY52" fmla="*/ 1593071 h 2818655"/>
                  <a:gd name="connsiteX53" fmla="*/ 299281 w 3390054"/>
                  <a:gd name="connsiteY53" fmla="*/ 1576022 h 2818655"/>
                  <a:gd name="connsiteX54" fmla="*/ 120353 w 3390054"/>
                  <a:gd name="connsiteY54" fmla="*/ 1504041 h 2818655"/>
                  <a:gd name="connsiteX55" fmla="*/ 125242 w 3390054"/>
                  <a:gd name="connsiteY55" fmla="*/ 1473733 h 2818655"/>
                  <a:gd name="connsiteX56" fmla="*/ 327636 w 3390054"/>
                  <a:gd name="connsiteY56" fmla="*/ 1395121 h 2818655"/>
                  <a:gd name="connsiteX57" fmla="*/ 364790 w 3390054"/>
                  <a:gd name="connsiteY57" fmla="*/ 1396068 h 2818655"/>
                  <a:gd name="connsiteX58" fmla="*/ 288526 w 3390054"/>
                  <a:gd name="connsiteY58" fmla="*/ 1336399 h 2818655"/>
                  <a:gd name="connsiteX59" fmla="*/ 293415 w 3390054"/>
                  <a:gd name="connsiteY59" fmla="*/ 1309879 h 2818655"/>
                  <a:gd name="connsiteX60" fmla="*/ 389233 w 3390054"/>
                  <a:gd name="connsiteY60" fmla="*/ 1275783 h 2818655"/>
                  <a:gd name="connsiteX61" fmla="*/ 400966 w 3390054"/>
                  <a:gd name="connsiteY61" fmla="*/ 1275783 h 2818655"/>
                  <a:gd name="connsiteX62" fmla="*/ 502652 w 3390054"/>
                  <a:gd name="connsiteY62" fmla="*/ 1300408 h 2818655"/>
                  <a:gd name="connsiteX63" fmla="*/ 468430 w 3390054"/>
                  <a:gd name="connsiteY63" fmla="*/ 1248316 h 2818655"/>
                  <a:gd name="connsiteX64" fmla="*/ 467453 w 3390054"/>
                  <a:gd name="connsiteY64" fmla="*/ 1246422 h 2818655"/>
                  <a:gd name="connsiteX65" fmla="*/ 467453 w 3390054"/>
                  <a:gd name="connsiteY65" fmla="*/ 1190541 h 2818655"/>
                  <a:gd name="connsiteX66" fmla="*/ 494830 w 3390054"/>
                  <a:gd name="connsiteY66" fmla="*/ 1182017 h 2818655"/>
                  <a:gd name="connsiteX67" fmla="*/ 511451 w 3390054"/>
                  <a:gd name="connsiteY67" fmla="*/ 1190541 h 2818655"/>
                  <a:gd name="connsiteX68" fmla="*/ 512429 w 3390054"/>
                  <a:gd name="connsiteY68" fmla="*/ 1190541 h 2818655"/>
                  <a:gd name="connsiteX69" fmla="*/ 511451 w 3390054"/>
                  <a:gd name="connsiteY69" fmla="*/ 1186753 h 2818655"/>
                  <a:gd name="connsiteX70" fmla="*/ 506563 w 3390054"/>
                  <a:gd name="connsiteY70" fmla="*/ 1170651 h 2818655"/>
                  <a:gd name="connsiteX71" fmla="*/ 509496 w 3390054"/>
                  <a:gd name="connsiteY71" fmla="*/ 1048472 h 2818655"/>
                  <a:gd name="connsiteX72" fmla="*/ 549583 w 3390054"/>
                  <a:gd name="connsiteY72" fmla="*/ 1034265 h 2818655"/>
                  <a:gd name="connsiteX73" fmla="*/ 618026 w 3390054"/>
                  <a:gd name="connsiteY73" fmla="*/ 1051313 h 2818655"/>
                  <a:gd name="connsiteX74" fmla="*/ 615092 w 3390054"/>
                  <a:gd name="connsiteY74" fmla="*/ 1019111 h 2818655"/>
                  <a:gd name="connsiteX75" fmla="*/ 788153 w 3390054"/>
                  <a:gd name="connsiteY75" fmla="*/ 828738 h 2818655"/>
                  <a:gd name="connsiteX76" fmla="*/ 731444 w 3390054"/>
                  <a:gd name="connsiteY76" fmla="*/ 779487 h 2818655"/>
                  <a:gd name="connsiteX77" fmla="*/ 783264 w 3390054"/>
                  <a:gd name="connsiteY77" fmla="*/ 737813 h 2818655"/>
                  <a:gd name="connsiteX78" fmla="*/ 705045 w 3390054"/>
                  <a:gd name="connsiteY78" fmla="*/ 702770 h 2818655"/>
                  <a:gd name="connsiteX79" fmla="*/ 704067 w 3390054"/>
                  <a:gd name="connsiteY79" fmla="*/ 675303 h 2818655"/>
                  <a:gd name="connsiteX80" fmla="*/ 794998 w 3390054"/>
                  <a:gd name="connsiteY80" fmla="*/ 625105 h 2818655"/>
                  <a:gd name="connsiteX81" fmla="*/ 802820 w 3390054"/>
                  <a:gd name="connsiteY81" fmla="*/ 623211 h 2818655"/>
                  <a:gd name="connsiteX82" fmla="*/ 915261 w 3390054"/>
                  <a:gd name="connsiteY82" fmla="*/ 605215 h 2818655"/>
                  <a:gd name="connsiteX83" fmla="*/ 736333 w 3390054"/>
                  <a:gd name="connsiteY83" fmla="*/ 533234 h 2818655"/>
                  <a:gd name="connsiteX84" fmla="*/ 741221 w 3390054"/>
                  <a:gd name="connsiteY84" fmla="*/ 502926 h 2818655"/>
                  <a:gd name="connsiteX85" fmla="*/ 943614 w 3390054"/>
                  <a:gd name="connsiteY85" fmla="*/ 424314 h 2818655"/>
                  <a:gd name="connsiteX86" fmla="*/ 980769 w 3390054"/>
                  <a:gd name="connsiteY86" fmla="*/ 425261 h 2818655"/>
                  <a:gd name="connsiteX87" fmla="*/ 904505 w 3390054"/>
                  <a:gd name="connsiteY87" fmla="*/ 365592 h 2818655"/>
                  <a:gd name="connsiteX88" fmla="*/ 909394 w 3390054"/>
                  <a:gd name="connsiteY88" fmla="*/ 339072 h 2818655"/>
                  <a:gd name="connsiteX89" fmla="*/ 1005213 w 3390054"/>
                  <a:gd name="connsiteY89" fmla="*/ 304976 h 2818655"/>
                  <a:gd name="connsiteX90" fmla="*/ 1016945 w 3390054"/>
                  <a:gd name="connsiteY90" fmla="*/ 304976 h 2818655"/>
                  <a:gd name="connsiteX91" fmla="*/ 1118631 w 3390054"/>
                  <a:gd name="connsiteY91" fmla="*/ 329601 h 2818655"/>
                  <a:gd name="connsiteX92" fmla="*/ 1084410 w 3390054"/>
                  <a:gd name="connsiteY92" fmla="*/ 278456 h 2818655"/>
                  <a:gd name="connsiteX93" fmla="*/ 1083432 w 3390054"/>
                  <a:gd name="connsiteY93" fmla="*/ 276562 h 2818655"/>
                  <a:gd name="connsiteX94" fmla="*/ 1083432 w 3390054"/>
                  <a:gd name="connsiteY94" fmla="*/ 220681 h 2818655"/>
                  <a:gd name="connsiteX95" fmla="*/ 1110810 w 3390054"/>
                  <a:gd name="connsiteY95" fmla="*/ 212157 h 2818655"/>
                  <a:gd name="connsiteX96" fmla="*/ 1127431 w 3390054"/>
                  <a:gd name="connsiteY96" fmla="*/ 220681 h 2818655"/>
                  <a:gd name="connsiteX97" fmla="*/ 1128408 w 3390054"/>
                  <a:gd name="connsiteY97" fmla="*/ 220681 h 2818655"/>
                  <a:gd name="connsiteX98" fmla="*/ 1127431 w 3390054"/>
                  <a:gd name="connsiteY98" fmla="*/ 215946 h 2818655"/>
                  <a:gd name="connsiteX99" fmla="*/ 1122542 w 3390054"/>
                  <a:gd name="connsiteY99" fmla="*/ 199844 h 2818655"/>
                  <a:gd name="connsiteX100" fmla="*/ 1125475 w 3390054"/>
                  <a:gd name="connsiteY100" fmla="*/ 76718 h 2818655"/>
                  <a:gd name="connsiteX101" fmla="*/ 1165563 w 3390054"/>
                  <a:gd name="connsiteY101" fmla="*/ 62510 h 2818655"/>
                  <a:gd name="connsiteX102" fmla="*/ 1267249 w 3390054"/>
                  <a:gd name="connsiteY102" fmla="*/ 94713 h 2818655"/>
                  <a:gd name="connsiteX103" fmla="*/ 1283870 w 3390054"/>
                  <a:gd name="connsiteY103" fmla="*/ 102290 h 2818655"/>
                  <a:gd name="connsiteX104" fmla="*/ 1343513 w 3390054"/>
                  <a:gd name="connsiteY104" fmla="*/ 138281 h 2818655"/>
                  <a:gd name="connsiteX105" fmla="*/ 1335690 w 3390054"/>
                  <a:gd name="connsiteY105" fmla="*/ 108920 h 2818655"/>
                  <a:gd name="connsiteX106" fmla="*/ 1331779 w 3390054"/>
                  <a:gd name="connsiteY106" fmla="*/ 93766 h 2818655"/>
                  <a:gd name="connsiteX107" fmla="*/ 1341557 w 3390054"/>
                  <a:gd name="connsiteY107" fmla="*/ 4736 h 2818655"/>
                  <a:gd name="connsiteX108" fmla="*/ 1358179 w 3390054"/>
                  <a:gd name="connsiteY108" fmla="*/ 0 h 2818655"/>
                  <a:gd name="connsiteX109" fmla="*/ 1425643 w 3390054"/>
                  <a:gd name="connsiteY109" fmla="*/ 40727 h 2818655"/>
                  <a:gd name="connsiteX110" fmla="*/ 1429554 w 3390054"/>
                  <a:gd name="connsiteY110" fmla="*/ 44515 h 2818655"/>
                  <a:gd name="connsiteX111" fmla="*/ 1478441 w 3390054"/>
                  <a:gd name="connsiteY111" fmla="*/ 92819 h 2818655"/>
                  <a:gd name="connsiteX112" fmla="*/ 1480397 w 3390054"/>
                  <a:gd name="connsiteY112" fmla="*/ 43568 h 2818655"/>
                  <a:gd name="connsiteX113" fmla="*/ 1505818 w 3390054"/>
                  <a:gd name="connsiteY113" fmla="*/ 26520 h 2818655"/>
                  <a:gd name="connsiteX114" fmla="*/ 1512662 w 3390054"/>
                  <a:gd name="connsiteY114" fmla="*/ 25573 h 2818655"/>
                  <a:gd name="connsiteX115" fmla="*/ 1635858 w 3390054"/>
                  <a:gd name="connsiteY115" fmla="*/ 119338 h 2818655"/>
                  <a:gd name="connsiteX116" fmla="*/ 1642702 w 3390054"/>
                  <a:gd name="connsiteY116" fmla="*/ 128810 h 2818655"/>
                  <a:gd name="connsiteX117" fmla="*/ 1715055 w 3390054"/>
                  <a:gd name="connsiteY117" fmla="*/ 100396 h 2818655"/>
                  <a:gd name="connsiteX118" fmla="*/ 1738522 w 3390054"/>
                  <a:gd name="connsiteY118" fmla="*/ 120285 h 2818655"/>
                  <a:gd name="connsiteX119" fmla="*/ 1723855 w 3390054"/>
                  <a:gd name="connsiteY119" fmla="*/ 228258 h 2818655"/>
                  <a:gd name="connsiteX120" fmla="*/ 1786431 w 3390054"/>
                  <a:gd name="connsiteY120" fmla="*/ 165748 h 2818655"/>
                  <a:gd name="connsiteX121" fmla="*/ 1809897 w 3390054"/>
                  <a:gd name="connsiteY121" fmla="*/ 172377 h 2818655"/>
                  <a:gd name="connsiteX122" fmla="*/ 1807941 w 3390054"/>
                  <a:gd name="connsiteY122" fmla="*/ 240571 h 2818655"/>
                  <a:gd name="connsiteX123" fmla="*/ 1870517 w 3390054"/>
                  <a:gd name="connsiteY123" fmla="*/ 294557 h 2818655"/>
                  <a:gd name="connsiteX124" fmla="*/ 1871495 w 3390054"/>
                  <a:gd name="connsiteY124" fmla="*/ 295504 h 2818655"/>
                  <a:gd name="connsiteX125" fmla="*/ 1881272 w 3390054"/>
                  <a:gd name="connsiteY125" fmla="*/ 325813 h 2818655"/>
                  <a:gd name="connsiteX126" fmla="*/ 1889094 w 3390054"/>
                  <a:gd name="connsiteY126" fmla="*/ 291716 h 2818655"/>
                  <a:gd name="connsiteX127" fmla="*/ 1905716 w 3390054"/>
                  <a:gd name="connsiteY127" fmla="*/ 232047 h 2818655"/>
                  <a:gd name="connsiteX128" fmla="*/ 1908649 w 3390054"/>
                  <a:gd name="connsiteY128" fmla="*/ 225417 h 2818655"/>
                  <a:gd name="connsiteX129" fmla="*/ 1914515 w 3390054"/>
                  <a:gd name="connsiteY129" fmla="*/ 229205 h 2818655"/>
                  <a:gd name="connsiteX130" fmla="*/ 1957536 w 3390054"/>
                  <a:gd name="connsiteY130" fmla="*/ 308764 h 2818655"/>
                  <a:gd name="connsiteX131" fmla="*/ 1961447 w 3390054"/>
                  <a:gd name="connsiteY131" fmla="*/ 322024 h 2818655"/>
                  <a:gd name="connsiteX132" fmla="*/ 1965358 w 3390054"/>
                  <a:gd name="connsiteY132" fmla="*/ 277509 h 2818655"/>
                  <a:gd name="connsiteX133" fmla="*/ 1967314 w 3390054"/>
                  <a:gd name="connsiteY133" fmla="*/ 240571 h 2818655"/>
                  <a:gd name="connsiteX134" fmla="*/ 1968291 w 3390054"/>
                  <a:gd name="connsiteY134" fmla="*/ 234888 h 2818655"/>
                  <a:gd name="connsiteX135" fmla="*/ 1970247 w 3390054"/>
                  <a:gd name="connsiteY135" fmla="*/ 224470 h 2818655"/>
                  <a:gd name="connsiteX136" fmla="*/ 1977091 w 3390054"/>
                  <a:gd name="connsiteY136" fmla="*/ 232047 h 2818655"/>
                  <a:gd name="connsiteX137" fmla="*/ 1988824 w 3390054"/>
                  <a:gd name="connsiteY137" fmla="*/ 246254 h 2818655"/>
                  <a:gd name="connsiteX138" fmla="*/ 2007401 w 3390054"/>
                  <a:gd name="connsiteY138" fmla="*/ 280350 h 2818655"/>
                  <a:gd name="connsiteX139" fmla="*/ 2047489 w 3390054"/>
                  <a:gd name="connsiteY139" fmla="*/ 172377 h 2818655"/>
                  <a:gd name="connsiteX140" fmla="*/ 2052378 w 3390054"/>
                  <a:gd name="connsiteY140" fmla="*/ 164801 h 2818655"/>
                  <a:gd name="connsiteX141" fmla="*/ 2056289 w 3390054"/>
                  <a:gd name="connsiteY141" fmla="*/ 166695 h 2818655"/>
                  <a:gd name="connsiteX142" fmla="*/ 2083665 w 3390054"/>
                  <a:gd name="connsiteY142" fmla="*/ 259513 h 2818655"/>
                  <a:gd name="connsiteX143" fmla="*/ 2081709 w 3390054"/>
                  <a:gd name="connsiteY143" fmla="*/ 285086 h 2818655"/>
                  <a:gd name="connsiteX144" fmla="*/ 2097354 w 3390054"/>
                  <a:gd name="connsiteY144" fmla="*/ 269932 h 2818655"/>
                  <a:gd name="connsiteX145" fmla="*/ 2141352 w 3390054"/>
                  <a:gd name="connsiteY145" fmla="*/ 236782 h 2818655"/>
                  <a:gd name="connsiteX146" fmla="*/ 2165796 w 3390054"/>
                  <a:gd name="connsiteY146" fmla="*/ 241518 h 2818655"/>
                  <a:gd name="connsiteX147" fmla="*/ 2179484 w 3390054"/>
                  <a:gd name="connsiteY147" fmla="*/ 304029 h 2818655"/>
                  <a:gd name="connsiteX148" fmla="*/ 2156996 w 3390054"/>
                  <a:gd name="connsiteY148" fmla="*/ 393059 h 2818655"/>
                  <a:gd name="connsiteX149" fmla="*/ 2148196 w 3390054"/>
                  <a:gd name="connsiteY149" fmla="*/ 421472 h 2818655"/>
                  <a:gd name="connsiteX150" fmla="*/ 2185351 w 3390054"/>
                  <a:gd name="connsiteY150" fmla="*/ 389270 h 2818655"/>
                  <a:gd name="connsiteX151" fmla="*/ 2222505 w 3390054"/>
                  <a:gd name="connsiteY151" fmla="*/ 357068 h 2818655"/>
                  <a:gd name="connsiteX152" fmla="*/ 2262593 w 3390054"/>
                  <a:gd name="connsiteY152" fmla="*/ 340967 h 2818655"/>
                  <a:gd name="connsiteX153" fmla="*/ 2282148 w 3390054"/>
                  <a:gd name="connsiteY153" fmla="*/ 347596 h 2818655"/>
                  <a:gd name="connsiteX154" fmla="*/ 2295836 w 3390054"/>
                  <a:gd name="connsiteY154" fmla="*/ 401583 h 2818655"/>
                  <a:gd name="connsiteX155" fmla="*/ 2260637 w 3390054"/>
                  <a:gd name="connsiteY155" fmla="*/ 470723 h 2818655"/>
                  <a:gd name="connsiteX156" fmla="*/ 2293881 w 3390054"/>
                  <a:gd name="connsiteY156" fmla="*/ 484930 h 2818655"/>
                  <a:gd name="connsiteX157" fmla="*/ 2304636 w 3390054"/>
                  <a:gd name="connsiteY157" fmla="*/ 489666 h 2818655"/>
                  <a:gd name="connsiteX158" fmla="*/ 2337879 w 3390054"/>
                  <a:gd name="connsiteY158" fmla="*/ 508608 h 2818655"/>
                  <a:gd name="connsiteX159" fmla="*/ 2334946 w 3390054"/>
                  <a:gd name="connsiteY159" fmla="*/ 495348 h 2818655"/>
                  <a:gd name="connsiteX160" fmla="*/ 2332013 w 3390054"/>
                  <a:gd name="connsiteY160" fmla="*/ 485877 h 2818655"/>
                  <a:gd name="connsiteX161" fmla="*/ 2338857 w 3390054"/>
                  <a:gd name="connsiteY161" fmla="*/ 427155 h 2818655"/>
                  <a:gd name="connsiteX162" fmla="*/ 2350589 w 3390054"/>
                  <a:gd name="connsiteY162" fmla="*/ 424314 h 2818655"/>
                  <a:gd name="connsiteX163" fmla="*/ 2394588 w 3390054"/>
                  <a:gd name="connsiteY163" fmla="*/ 450834 h 2818655"/>
                  <a:gd name="connsiteX164" fmla="*/ 2397521 w 3390054"/>
                  <a:gd name="connsiteY164" fmla="*/ 452728 h 2818655"/>
                  <a:gd name="connsiteX165" fmla="*/ 2422943 w 3390054"/>
                  <a:gd name="connsiteY165" fmla="*/ 478300 h 2818655"/>
                  <a:gd name="connsiteX166" fmla="*/ 2425876 w 3390054"/>
                  <a:gd name="connsiteY166" fmla="*/ 452728 h 2818655"/>
                  <a:gd name="connsiteX167" fmla="*/ 2443476 w 3390054"/>
                  <a:gd name="connsiteY167" fmla="*/ 441362 h 2818655"/>
                  <a:gd name="connsiteX168" fmla="*/ 2448364 w 3390054"/>
                  <a:gd name="connsiteY168" fmla="*/ 441362 h 2818655"/>
                  <a:gd name="connsiteX169" fmla="*/ 2527562 w 3390054"/>
                  <a:gd name="connsiteY169" fmla="*/ 501031 h 2818655"/>
                  <a:gd name="connsiteX170" fmla="*/ 2530495 w 3390054"/>
                  <a:gd name="connsiteY170" fmla="*/ 504820 h 2818655"/>
                  <a:gd name="connsiteX171" fmla="*/ 2577427 w 3390054"/>
                  <a:gd name="connsiteY171" fmla="*/ 488718 h 2818655"/>
                  <a:gd name="connsiteX172" fmla="*/ 2593070 w 3390054"/>
                  <a:gd name="connsiteY172" fmla="*/ 502926 h 2818655"/>
                  <a:gd name="connsiteX173" fmla="*/ 2588181 w 3390054"/>
                  <a:gd name="connsiteY173" fmla="*/ 561647 h 2818655"/>
                  <a:gd name="connsiteX174" fmla="*/ 2620447 w 3390054"/>
                  <a:gd name="connsiteY174" fmla="*/ 531339 h 2818655"/>
                  <a:gd name="connsiteX175" fmla="*/ 2638047 w 3390054"/>
                  <a:gd name="connsiteY175" fmla="*/ 537022 h 2818655"/>
                  <a:gd name="connsiteX176" fmla="*/ 2637069 w 3390054"/>
                  <a:gd name="connsiteY176" fmla="*/ 578696 h 2818655"/>
                  <a:gd name="connsiteX177" fmla="*/ 2676179 w 3390054"/>
                  <a:gd name="connsiteY177" fmla="*/ 613739 h 2818655"/>
                  <a:gd name="connsiteX178" fmla="*/ 2676179 w 3390054"/>
                  <a:gd name="connsiteY178" fmla="*/ 614687 h 2818655"/>
                  <a:gd name="connsiteX179" fmla="*/ 2680090 w 3390054"/>
                  <a:gd name="connsiteY179" fmla="*/ 627000 h 2818655"/>
                  <a:gd name="connsiteX180" fmla="*/ 2683023 w 3390054"/>
                  <a:gd name="connsiteY180" fmla="*/ 611846 h 2818655"/>
                  <a:gd name="connsiteX181" fmla="*/ 2693778 w 3390054"/>
                  <a:gd name="connsiteY181" fmla="*/ 573960 h 2818655"/>
                  <a:gd name="connsiteX182" fmla="*/ 2696711 w 3390054"/>
                  <a:gd name="connsiteY182" fmla="*/ 567330 h 2818655"/>
                  <a:gd name="connsiteX183" fmla="*/ 2702578 w 3390054"/>
                  <a:gd name="connsiteY183" fmla="*/ 571119 h 2818655"/>
                  <a:gd name="connsiteX184" fmla="*/ 2729955 w 3390054"/>
                  <a:gd name="connsiteY184" fmla="*/ 622264 h 2818655"/>
                  <a:gd name="connsiteX185" fmla="*/ 2730933 w 3390054"/>
                  <a:gd name="connsiteY185" fmla="*/ 603321 h 2818655"/>
                  <a:gd name="connsiteX186" fmla="*/ 2731910 w 3390054"/>
                  <a:gd name="connsiteY186" fmla="*/ 579643 h 2818655"/>
                  <a:gd name="connsiteX187" fmla="*/ 2732888 w 3390054"/>
                  <a:gd name="connsiteY187" fmla="*/ 575855 h 2818655"/>
                  <a:gd name="connsiteX188" fmla="*/ 2734843 w 3390054"/>
                  <a:gd name="connsiteY188" fmla="*/ 565436 h 2818655"/>
                  <a:gd name="connsiteX189" fmla="*/ 2741687 w 3390054"/>
                  <a:gd name="connsiteY189" fmla="*/ 573013 h 2818655"/>
                  <a:gd name="connsiteX190" fmla="*/ 2749509 w 3390054"/>
                  <a:gd name="connsiteY190" fmla="*/ 582484 h 2818655"/>
                  <a:gd name="connsiteX191" fmla="*/ 2758310 w 3390054"/>
                  <a:gd name="connsiteY191" fmla="*/ 598585 h 2818655"/>
                  <a:gd name="connsiteX192" fmla="*/ 2782753 w 3390054"/>
                  <a:gd name="connsiteY192" fmla="*/ 536075 h 2818655"/>
                  <a:gd name="connsiteX193" fmla="*/ 2787641 w 3390054"/>
                  <a:gd name="connsiteY193" fmla="*/ 529445 h 2818655"/>
                  <a:gd name="connsiteX194" fmla="*/ 2781775 w 3390054"/>
                  <a:gd name="connsiteY194" fmla="*/ 533234 h 2818655"/>
                  <a:gd name="connsiteX195" fmla="*/ 2800353 w 3390054"/>
                  <a:gd name="connsiteY195" fmla="*/ 593850 h 2818655"/>
                  <a:gd name="connsiteX196" fmla="*/ 2799375 w 3390054"/>
                  <a:gd name="connsiteY196" fmla="*/ 604268 h 2818655"/>
                  <a:gd name="connsiteX197" fmla="*/ 2805241 w 3390054"/>
                  <a:gd name="connsiteY197" fmla="*/ 598585 h 2818655"/>
                  <a:gd name="connsiteX198" fmla="*/ 2833596 w 3390054"/>
                  <a:gd name="connsiteY198" fmla="*/ 576801 h 2818655"/>
                  <a:gd name="connsiteX199" fmla="*/ 2851195 w 3390054"/>
                  <a:gd name="connsiteY199" fmla="*/ 580590 h 2818655"/>
                  <a:gd name="connsiteX200" fmla="*/ 2859995 w 3390054"/>
                  <a:gd name="connsiteY200" fmla="*/ 622264 h 2818655"/>
                  <a:gd name="connsiteX201" fmla="*/ 2845329 w 3390054"/>
                  <a:gd name="connsiteY201" fmla="*/ 679092 h 2818655"/>
                  <a:gd name="connsiteX202" fmla="*/ 2841418 w 3390054"/>
                  <a:gd name="connsiteY202" fmla="*/ 690457 h 2818655"/>
                  <a:gd name="connsiteX203" fmla="*/ 2859017 w 3390054"/>
                  <a:gd name="connsiteY203" fmla="*/ 674356 h 2818655"/>
                  <a:gd name="connsiteX204" fmla="*/ 2882483 w 3390054"/>
                  <a:gd name="connsiteY204" fmla="*/ 653519 h 2818655"/>
                  <a:gd name="connsiteX205" fmla="*/ 2908882 w 3390054"/>
                  <a:gd name="connsiteY205" fmla="*/ 643101 h 2818655"/>
                  <a:gd name="connsiteX206" fmla="*/ 2922571 w 3390054"/>
                  <a:gd name="connsiteY206" fmla="*/ 647836 h 2818655"/>
                  <a:gd name="connsiteX207" fmla="*/ 2931370 w 3390054"/>
                  <a:gd name="connsiteY207" fmla="*/ 683827 h 2818655"/>
                  <a:gd name="connsiteX208" fmla="*/ 2858039 w 3390054"/>
                  <a:gd name="connsiteY208" fmla="*/ 780434 h 2818655"/>
                  <a:gd name="connsiteX209" fmla="*/ 2878572 w 3390054"/>
                  <a:gd name="connsiteY209" fmla="*/ 785170 h 2818655"/>
                  <a:gd name="connsiteX210" fmla="*/ 2934303 w 3390054"/>
                  <a:gd name="connsiteY210" fmla="*/ 810742 h 2818655"/>
                  <a:gd name="connsiteX211" fmla="*/ 2939192 w 3390054"/>
                  <a:gd name="connsiteY211" fmla="*/ 834421 h 2818655"/>
                  <a:gd name="connsiteX212" fmla="*/ 2907904 w 3390054"/>
                  <a:gd name="connsiteY212" fmla="*/ 855258 h 2818655"/>
                  <a:gd name="connsiteX213" fmla="*/ 2877595 w 3390054"/>
                  <a:gd name="connsiteY213" fmla="*/ 855258 h 2818655"/>
                  <a:gd name="connsiteX214" fmla="*/ 2908882 w 3390054"/>
                  <a:gd name="connsiteY214" fmla="*/ 870412 h 2818655"/>
                  <a:gd name="connsiteX215" fmla="*/ 2964614 w 3390054"/>
                  <a:gd name="connsiteY215" fmla="*/ 899772 h 2818655"/>
                  <a:gd name="connsiteX216" fmla="*/ 3010567 w 3390054"/>
                  <a:gd name="connsiteY216" fmla="*/ 943341 h 2818655"/>
                  <a:gd name="connsiteX217" fmla="*/ 3003723 w 3390054"/>
                  <a:gd name="connsiteY217" fmla="*/ 985014 h 2818655"/>
                  <a:gd name="connsiteX218" fmla="*/ 2972435 w 3390054"/>
                  <a:gd name="connsiteY218" fmla="*/ 988803 h 2818655"/>
                  <a:gd name="connsiteX219" fmla="*/ 3004701 w 3390054"/>
                  <a:gd name="connsiteY219" fmla="*/ 1040895 h 2818655"/>
                  <a:gd name="connsiteX220" fmla="*/ 2999813 w 3390054"/>
                  <a:gd name="connsiteY220" fmla="*/ 1069309 h 2818655"/>
                  <a:gd name="connsiteX221" fmla="*/ 2970480 w 3390054"/>
                  <a:gd name="connsiteY221" fmla="*/ 1074044 h 2818655"/>
                  <a:gd name="connsiteX222" fmla="*/ 2946036 w 3390054"/>
                  <a:gd name="connsiteY222" fmla="*/ 1057943 h 2818655"/>
                  <a:gd name="connsiteX223" fmla="*/ 2938214 w 3390054"/>
                  <a:gd name="connsiteY223" fmla="*/ 1052260 h 2818655"/>
                  <a:gd name="connsiteX224" fmla="*/ 2940170 w 3390054"/>
                  <a:gd name="connsiteY224" fmla="*/ 1087304 h 2818655"/>
                  <a:gd name="connsiteX225" fmla="*/ 2942125 w 3390054"/>
                  <a:gd name="connsiteY225" fmla="*/ 1112876 h 2818655"/>
                  <a:gd name="connsiteX226" fmla="*/ 2952881 w 3390054"/>
                  <a:gd name="connsiteY226" fmla="*/ 1181070 h 2818655"/>
                  <a:gd name="connsiteX227" fmla="*/ 3015456 w 3390054"/>
                  <a:gd name="connsiteY227" fmla="*/ 1132766 h 2818655"/>
                  <a:gd name="connsiteX228" fmla="*/ 3061410 w 3390054"/>
                  <a:gd name="connsiteY228" fmla="*/ 1171599 h 2818655"/>
                  <a:gd name="connsiteX229" fmla="*/ 3079988 w 3390054"/>
                  <a:gd name="connsiteY229" fmla="*/ 1300408 h 2818655"/>
                  <a:gd name="connsiteX230" fmla="*/ 3128875 w 3390054"/>
                  <a:gd name="connsiteY230" fmla="*/ 1271994 h 2818655"/>
                  <a:gd name="connsiteX231" fmla="*/ 3148430 w 3390054"/>
                  <a:gd name="connsiteY231" fmla="*/ 1285254 h 2818655"/>
                  <a:gd name="connsiteX232" fmla="*/ 3132785 w 3390054"/>
                  <a:gd name="connsiteY232" fmla="*/ 1348712 h 2818655"/>
                  <a:gd name="connsiteX233" fmla="*/ 3196339 w 3390054"/>
                  <a:gd name="connsiteY233" fmla="*/ 1323139 h 2818655"/>
                  <a:gd name="connsiteX234" fmla="*/ 3215894 w 3390054"/>
                  <a:gd name="connsiteY234" fmla="*/ 1326928 h 2818655"/>
                  <a:gd name="connsiteX235" fmla="*/ 3250115 w 3390054"/>
                  <a:gd name="connsiteY235" fmla="*/ 1379020 h 2818655"/>
                  <a:gd name="connsiteX236" fmla="*/ 3197317 w 3390054"/>
                  <a:gd name="connsiteY236" fmla="*/ 1517300 h 2818655"/>
                  <a:gd name="connsiteX237" fmla="*/ 3235449 w 3390054"/>
                  <a:gd name="connsiteY237" fmla="*/ 1514459 h 2818655"/>
                  <a:gd name="connsiteX238" fmla="*/ 3289225 w 3390054"/>
                  <a:gd name="connsiteY238" fmla="*/ 1511618 h 2818655"/>
                  <a:gd name="connsiteX239" fmla="*/ 3351801 w 3390054"/>
                  <a:gd name="connsiteY239" fmla="*/ 1519195 h 2818655"/>
                  <a:gd name="connsiteX240" fmla="*/ 3389933 w 3390054"/>
                  <a:gd name="connsiteY240" fmla="*/ 1556133 h 2818655"/>
                  <a:gd name="connsiteX241" fmla="*/ 3311713 w 3390054"/>
                  <a:gd name="connsiteY241" fmla="*/ 1648951 h 2818655"/>
                  <a:gd name="connsiteX242" fmla="*/ 3335179 w 3390054"/>
                  <a:gd name="connsiteY242" fmla="*/ 1647057 h 2818655"/>
                  <a:gd name="connsiteX243" fmla="*/ 3371355 w 3390054"/>
                  <a:gd name="connsiteY243" fmla="*/ 1666000 h 2818655"/>
                  <a:gd name="connsiteX244" fmla="*/ 3357667 w 3390054"/>
                  <a:gd name="connsiteY244" fmla="*/ 1706726 h 2818655"/>
                  <a:gd name="connsiteX245" fmla="*/ 3255981 w 3390054"/>
                  <a:gd name="connsiteY245" fmla="*/ 1757871 h 2818655"/>
                  <a:gd name="connsiteX246" fmla="*/ 3255981 w 3390054"/>
                  <a:gd name="connsiteY246" fmla="*/ 1757871 h 2818655"/>
                  <a:gd name="connsiteX247" fmla="*/ 3250115 w 3390054"/>
                  <a:gd name="connsiteY247" fmla="*/ 1757871 h 2818655"/>
                  <a:gd name="connsiteX248" fmla="*/ 3267715 w 3390054"/>
                  <a:gd name="connsiteY248" fmla="*/ 1777761 h 2818655"/>
                  <a:gd name="connsiteX249" fmla="*/ 3288247 w 3390054"/>
                  <a:gd name="connsiteY249" fmla="*/ 1803333 h 2818655"/>
                  <a:gd name="connsiteX250" fmla="*/ 3284336 w 3390054"/>
                  <a:gd name="connsiteY250" fmla="*/ 1807122 h 2818655"/>
                  <a:gd name="connsiteX251" fmla="*/ 3284336 w 3390054"/>
                  <a:gd name="connsiteY251" fmla="*/ 1887628 h 2818655"/>
                  <a:gd name="connsiteX252" fmla="*/ 3223716 w 3390054"/>
                  <a:gd name="connsiteY252" fmla="*/ 1888575 h 2818655"/>
                  <a:gd name="connsiteX253" fmla="*/ 3221760 w 3390054"/>
                  <a:gd name="connsiteY253" fmla="*/ 1902782 h 2818655"/>
                  <a:gd name="connsiteX254" fmla="*/ 3200250 w 3390054"/>
                  <a:gd name="connsiteY254" fmla="*/ 1944456 h 2818655"/>
                  <a:gd name="connsiteX255" fmla="*/ 3207094 w 3390054"/>
                  <a:gd name="connsiteY255" fmla="*/ 2012649 h 2818655"/>
                  <a:gd name="connsiteX256" fmla="*/ 3204161 w 3390054"/>
                  <a:gd name="connsiteY256" fmla="*/ 2015490 h 2818655"/>
                  <a:gd name="connsiteX257" fmla="*/ 3223716 w 3390054"/>
                  <a:gd name="connsiteY257" fmla="*/ 2029697 h 2818655"/>
                  <a:gd name="connsiteX258" fmla="*/ 3228605 w 3390054"/>
                  <a:gd name="connsiteY258" fmla="*/ 2053375 h 2818655"/>
                  <a:gd name="connsiteX259" fmla="*/ 3196339 w 3390054"/>
                  <a:gd name="connsiteY259" fmla="*/ 2074212 h 2818655"/>
                  <a:gd name="connsiteX260" fmla="*/ 3166029 w 3390054"/>
                  <a:gd name="connsiteY260" fmla="*/ 2074212 h 2818655"/>
                  <a:gd name="connsiteX261" fmla="*/ 3197317 w 3390054"/>
                  <a:gd name="connsiteY261" fmla="*/ 2089366 h 2818655"/>
                  <a:gd name="connsiteX262" fmla="*/ 3253048 w 3390054"/>
                  <a:gd name="connsiteY262" fmla="*/ 2118727 h 2818655"/>
                  <a:gd name="connsiteX263" fmla="*/ 3299002 w 3390054"/>
                  <a:gd name="connsiteY263" fmla="*/ 2163242 h 2818655"/>
                  <a:gd name="connsiteX264" fmla="*/ 3292158 w 3390054"/>
                  <a:gd name="connsiteY264" fmla="*/ 2203969 h 2818655"/>
                  <a:gd name="connsiteX265" fmla="*/ 3260870 w 3390054"/>
                  <a:gd name="connsiteY265" fmla="*/ 2207757 h 2818655"/>
                  <a:gd name="connsiteX266" fmla="*/ 3293136 w 3390054"/>
                  <a:gd name="connsiteY266" fmla="*/ 2259849 h 2818655"/>
                  <a:gd name="connsiteX267" fmla="*/ 3288247 w 3390054"/>
                  <a:gd name="connsiteY267" fmla="*/ 2288263 h 2818655"/>
                  <a:gd name="connsiteX268" fmla="*/ 3259892 w 3390054"/>
                  <a:gd name="connsiteY268" fmla="*/ 2292052 h 2818655"/>
                  <a:gd name="connsiteX269" fmla="*/ 3235449 w 3390054"/>
                  <a:gd name="connsiteY269" fmla="*/ 2275951 h 2818655"/>
                  <a:gd name="connsiteX270" fmla="*/ 3227627 w 3390054"/>
                  <a:gd name="connsiteY270" fmla="*/ 2270268 h 2818655"/>
                  <a:gd name="connsiteX271" fmla="*/ 3229583 w 3390054"/>
                  <a:gd name="connsiteY271" fmla="*/ 2305312 h 2818655"/>
                  <a:gd name="connsiteX272" fmla="*/ 3231538 w 3390054"/>
                  <a:gd name="connsiteY272" fmla="*/ 2333725 h 2818655"/>
                  <a:gd name="connsiteX273" fmla="*/ 3231538 w 3390054"/>
                  <a:gd name="connsiteY273" fmla="*/ 2338461 h 2818655"/>
                  <a:gd name="connsiteX274" fmla="*/ 3226649 w 3390054"/>
                  <a:gd name="connsiteY274" fmla="*/ 2368769 h 2818655"/>
                  <a:gd name="connsiteX275" fmla="*/ 3217849 w 3390054"/>
                  <a:gd name="connsiteY275" fmla="*/ 2373505 h 2818655"/>
                  <a:gd name="connsiteX276" fmla="*/ 3201228 w 3390054"/>
                  <a:gd name="connsiteY276" fmla="*/ 2364034 h 2818655"/>
                  <a:gd name="connsiteX277" fmla="*/ 3198295 w 3390054"/>
                  <a:gd name="connsiteY277" fmla="*/ 2387712 h 2818655"/>
                  <a:gd name="connsiteX278" fmla="*/ 3173851 w 3390054"/>
                  <a:gd name="connsiteY278" fmla="*/ 2406654 h 2818655"/>
                  <a:gd name="connsiteX279" fmla="*/ 3186562 w 3390054"/>
                  <a:gd name="connsiteY279" fmla="*/ 2416126 h 2818655"/>
                  <a:gd name="connsiteX280" fmla="*/ 3186562 w 3390054"/>
                  <a:gd name="connsiteY280" fmla="*/ 2431280 h 2818655"/>
                  <a:gd name="connsiteX281" fmla="*/ 3155274 w 3390054"/>
                  <a:gd name="connsiteY281" fmla="*/ 2463482 h 2818655"/>
                  <a:gd name="connsiteX282" fmla="*/ 3079988 w 3390054"/>
                  <a:gd name="connsiteY282" fmla="*/ 2502315 h 2818655"/>
                  <a:gd name="connsiteX283" fmla="*/ 3113231 w 3390054"/>
                  <a:gd name="connsiteY283" fmla="*/ 2533570 h 2818655"/>
                  <a:gd name="connsiteX284" fmla="*/ 3093676 w 3390054"/>
                  <a:gd name="connsiteY284" fmla="*/ 2567666 h 2818655"/>
                  <a:gd name="connsiteX285" fmla="*/ 3018389 w 3390054"/>
                  <a:gd name="connsiteY285" fmla="*/ 2595133 h 2818655"/>
                  <a:gd name="connsiteX286" fmla="*/ 3038922 w 3390054"/>
                  <a:gd name="connsiteY286" fmla="*/ 2621653 h 2818655"/>
                  <a:gd name="connsiteX287" fmla="*/ 3032078 w 3390054"/>
                  <a:gd name="connsiteY287" fmla="*/ 2633965 h 2818655"/>
                  <a:gd name="connsiteX288" fmla="*/ 2996879 w 3390054"/>
                  <a:gd name="connsiteY288" fmla="*/ 2635860 h 2818655"/>
                  <a:gd name="connsiteX289" fmla="*/ 3014478 w 3390054"/>
                  <a:gd name="connsiteY289" fmla="*/ 2678481 h 2818655"/>
                  <a:gd name="connsiteX290" fmla="*/ 2984168 w 3390054"/>
                  <a:gd name="connsiteY290" fmla="*/ 2706894 h 2818655"/>
                  <a:gd name="connsiteX291" fmla="*/ 2892260 w 3390054"/>
                  <a:gd name="connsiteY291" fmla="*/ 2696476 h 2818655"/>
                  <a:gd name="connsiteX292" fmla="*/ 2897149 w 3390054"/>
                  <a:gd name="connsiteY292" fmla="*/ 2713524 h 2818655"/>
                  <a:gd name="connsiteX293" fmla="*/ 2908882 w 3390054"/>
                  <a:gd name="connsiteY293" fmla="*/ 2784559 h 2818655"/>
                  <a:gd name="connsiteX294" fmla="*/ 2882483 w 3390054"/>
                  <a:gd name="connsiteY294" fmla="*/ 2814867 h 2818655"/>
                  <a:gd name="connsiteX295" fmla="*/ 2824796 w 3390054"/>
                  <a:gd name="connsiteY295" fmla="*/ 2784559 h 2818655"/>
                  <a:gd name="connsiteX296" fmla="*/ 2817952 w 3390054"/>
                  <a:gd name="connsiteY296" fmla="*/ 2815814 h 2818655"/>
                  <a:gd name="connsiteX297" fmla="*/ 2788619 w 3390054"/>
                  <a:gd name="connsiteY297" fmla="*/ 2812973 h 2818655"/>
                  <a:gd name="connsiteX298" fmla="*/ 2741687 w 3390054"/>
                  <a:gd name="connsiteY298" fmla="*/ 2758039 h 2818655"/>
                  <a:gd name="connsiteX299" fmla="*/ 2733866 w 3390054"/>
                  <a:gd name="connsiteY299" fmla="*/ 2767511 h 2818655"/>
                  <a:gd name="connsiteX300" fmla="*/ 2720178 w 3390054"/>
                  <a:gd name="connsiteY300" fmla="*/ 2782665 h 2818655"/>
                  <a:gd name="connsiteX301" fmla="*/ 2717244 w 3390054"/>
                  <a:gd name="connsiteY301" fmla="*/ 2780770 h 2818655"/>
                  <a:gd name="connsiteX302" fmla="*/ 2676179 w 3390054"/>
                  <a:gd name="connsiteY302" fmla="*/ 2793083 h 2818655"/>
                  <a:gd name="connsiteX303" fmla="*/ 2655646 w 3390054"/>
                  <a:gd name="connsiteY303" fmla="*/ 2784559 h 2818655"/>
                  <a:gd name="connsiteX304" fmla="*/ 2655646 w 3390054"/>
                  <a:gd name="connsiteY304" fmla="*/ 2749515 h 2818655"/>
                  <a:gd name="connsiteX305" fmla="*/ 2644891 w 3390054"/>
                  <a:gd name="connsiteY305" fmla="*/ 2716366 h 2818655"/>
                  <a:gd name="connsiteX306" fmla="*/ 2586226 w 3390054"/>
                  <a:gd name="connsiteY306" fmla="*/ 2764669 h 2818655"/>
                  <a:gd name="connsiteX307" fmla="*/ 2573516 w 3390054"/>
                  <a:gd name="connsiteY307" fmla="*/ 2760881 h 2818655"/>
                  <a:gd name="connsiteX308" fmla="*/ 2557872 w 3390054"/>
                  <a:gd name="connsiteY308" fmla="*/ 2718260 h 2818655"/>
                  <a:gd name="connsiteX309" fmla="*/ 2503118 w 3390054"/>
                  <a:gd name="connsiteY309" fmla="*/ 2750462 h 2818655"/>
                  <a:gd name="connsiteX310" fmla="*/ 2482586 w 3390054"/>
                  <a:gd name="connsiteY310" fmla="*/ 2733414 h 2818655"/>
                  <a:gd name="connsiteX311" fmla="*/ 2495296 w 3390054"/>
                  <a:gd name="connsiteY311" fmla="*/ 2672798 h 2818655"/>
                  <a:gd name="connsiteX312" fmla="*/ 2455209 w 3390054"/>
                  <a:gd name="connsiteY312" fmla="*/ 2686057 h 2818655"/>
                  <a:gd name="connsiteX313" fmla="*/ 2440543 w 3390054"/>
                  <a:gd name="connsiteY313" fmla="*/ 2679428 h 2818655"/>
                  <a:gd name="connsiteX314" fmla="*/ 2445431 w 3390054"/>
                  <a:gd name="connsiteY314" fmla="*/ 2649119 h 2818655"/>
                  <a:gd name="connsiteX315" fmla="*/ 2422943 w 3390054"/>
                  <a:gd name="connsiteY315" fmla="*/ 2654802 h 2818655"/>
                  <a:gd name="connsiteX316" fmla="*/ 2422943 w 3390054"/>
                  <a:gd name="connsiteY316" fmla="*/ 2654802 h 2818655"/>
                  <a:gd name="connsiteX317" fmla="*/ 2409255 w 3390054"/>
                  <a:gd name="connsiteY317" fmla="*/ 2650066 h 2818655"/>
                  <a:gd name="connsiteX318" fmla="*/ 2384811 w 3390054"/>
                  <a:gd name="connsiteY318" fmla="*/ 2668062 h 2818655"/>
                  <a:gd name="connsiteX319" fmla="*/ 2369167 w 3390054"/>
                  <a:gd name="connsiteY319" fmla="*/ 2664274 h 2818655"/>
                  <a:gd name="connsiteX320" fmla="*/ 2336901 w 3390054"/>
                  <a:gd name="connsiteY320" fmla="*/ 2604604 h 2818655"/>
                  <a:gd name="connsiteX321" fmla="*/ 2334946 w 3390054"/>
                  <a:gd name="connsiteY321" fmla="*/ 2605552 h 2818655"/>
                  <a:gd name="connsiteX322" fmla="*/ 2300725 w 3390054"/>
                  <a:gd name="connsiteY322" fmla="*/ 2597974 h 2818655"/>
                  <a:gd name="connsiteX323" fmla="*/ 2311480 w 3390054"/>
                  <a:gd name="connsiteY323" fmla="*/ 2543041 h 2818655"/>
                  <a:gd name="connsiteX324" fmla="*/ 2316368 w 3390054"/>
                  <a:gd name="connsiteY324" fmla="*/ 2536411 h 2818655"/>
                  <a:gd name="connsiteX325" fmla="*/ 2265526 w 3390054"/>
                  <a:gd name="connsiteY325" fmla="*/ 2548724 h 2818655"/>
                  <a:gd name="connsiteX326" fmla="*/ 2249882 w 3390054"/>
                  <a:gd name="connsiteY326" fmla="*/ 2545882 h 2818655"/>
                  <a:gd name="connsiteX327" fmla="*/ 2233260 w 3390054"/>
                  <a:gd name="connsiteY327" fmla="*/ 2527887 h 2818655"/>
                  <a:gd name="connsiteX328" fmla="*/ 2238149 w 3390054"/>
                  <a:gd name="connsiteY328" fmla="*/ 2511786 h 2818655"/>
                  <a:gd name="connsiteX329" fmla="*/ 2200017 w 3390054"/>
                  <a:gd name="connsiteY329" fmla="*/ 2506103 h 2818655"/>
                  <a:gd name="connsiteX330" fmla="*/ 2198061 w 3390054"/>
                  <a:gd name="connsiteY330" fmla="*/ 2484319 h 2818655"/>
                  <a:gd name="connsiteX331" fmla="*/ 2227394 w 3390054"/>
                  <a:gd name="connsiteY331" fmla="*/ 2440751 h 2818655"/>
                  <a:gd name="connsiteX332" fmla="*/ 2239127 w 3390054"/>
                  <a:gd name="connsiteY332" fmla="*/ 2431280 h 2818655"/>
                  <a:gd name="connsiteX333" fmla="*/ 2241082 w 3390054"/>
                  <a:gd name="connsiteY333" fmla="*/ 2430333 h 2818655"/>
                  <a:gd name="connsiteX334" fmla="*/ 2230327 w 3390054"/>
                  <a:gd name="connsiteY334" fmla="*/ 2423703 h 2818655"/>
                  <a:gd name="connsiteX335" fmla="*/ 2229349 w 3390054"/>
                  <a:gd name="connsiteY335" fmla="*/ 2405707 h 2818655"/>
                  <a:gd name="connsiteX336" fmla="*/ 2228371 w 3390054"/>
                  <a:gd name="connsiteY336" fmla="*/ 2403813 h 2818655"/>
                  <a:gd name="connsiteX337" fmla="*/ 2203928 w 3390054"/>
                  <a:gd name="connsiteY337" fmla="*/ 2382976 h 2818655"/>
                  <a:gd name="connsiteX338" fmla="*/ 2206862 w 3390054"/>
                  <a:gd name="connsiteY338" fmla="*/ 2365928 h 2818655"/>
                  <a:gd name="connsiteX339" fmla="*/ 2199039 w 3390054"/>
                  <a:gd name="connsiteY339" fmla="*/ 2349827 h 2818655"/>
                  <a:gd name="connsiteX340" fmla="*/ 2161885 w 3390054"/>
                  <a:gd name="connsiteY340" fmla="*/ 2301523 h 2818655"/>
                  <a:gd name="connsiteX341" fmla="*/ 2112998 w 3390054"/>
                  <a:gd name="connsiteY341" fmla="*/ 2324254 h 2818655"/>
                  <a:gd name="connsiteX342" fmla="*/ 2081709 w 3390054"/>
                  <a:gd name="connsiteY342" fmla="*/ 2267427 h 2818655"/>
                  <a:gd name="connsiteX343" fmla="*/ 2021090 w 3390054"/>
                  <a:gd name="connsiteY343" fmla="*/ 2335620 h 2818655"/>
                  <a:gd name="connsiteX344" fmla="*/ 2001534 w 3390054"/>
                  <a:gd name="connsiteY344" fmla="*/ 2328990 h 2818655"/>
                  <a:gd name="connsiteX345" fmla="*/ 1968291 w 3390054"/>
                  <a:gd name="connsiteY345" fmla="*/ 2233330 h 2818655"/>
                  <a:gd name="connsiteX346" fmla="*/ 1968291 w 3390054"/>
                  <a:gd name="connsiteY346" fmla="*/ 2225753 h 2818655"/>
                  <a:gd name="connsiteX347" fmla="*/ 1973181 w 3390054"/>
                  <a:gd name="connsiteY347" fmla="*/ 2115886 h 2818655"/>
                  <a:gd name="connsiteX348" fmla="*/ 1858784 w 3390054"/>
                  <a:gd name="connsiteY348" fmla="*/ 2272162 h 2818655"/>
                  <a:gd name="connsiteX349" fmla="*/ 1834340 w 3390054"/>
                  <a:gd name="connsiteY349" fmla="*/ 2260797 h 2818655"/>
                  <a:gd name="connsiteX350" fmla="*/ 1804030 w 3390054"/>
                  <a:gd name="connsiteY350" fmla="*/ 2018332 h 2818655"/>
                  <a:gd name="connsiteX351" fmla="*/ 1725810 w 3390054"/>
                  <a:gd name="connsiteY351" fmla="*/ 2078948 h 2818655"/>
                  <a:gd name="connsiteX352" fmla="*/ 1702345 w 3390054"/>
                  <a:gd name="connsiteY352" fmla="*/ 2069477 h 2818655"/>
                  <a:gd name="connsiteX353" fmla="*/ 1691589 w 3390054"/>
                  <a:gd name="connsiteY353" fmla="*/ 2054323 h 2818655"/>
                  <a:gd name="connsiteX354" fmla="*/ 1691589 w 3390054"/>
                  <a:gd name="connsiteY354" fmla="*/ 2056217 h 2818655"/>
                  <a:gd name="connsiteX355" fmla="*/ 1691589 w 3390054"/>
                  <a:gd name="connsiteY355" fmla="*/ 2062847 h 2818655"/>
                  <a:gd name="connsiteX356" fmla="*/ 1683767 w 3390054"/>
                  <a:gd name="connsiteY356" fmla="*/ 2109256 h 2818655"/>
                  <a:gd name="connsiteX357" fmla="*/ 1673013 w 3390054"/>
                  <a:gd name="connsiteY357" fmla="*/ 2114939 h 2818655"/>
                  <a:gd name="connsiteX358" fmla="*/ 1637814 w 3390054"/>
                  <a:gd name="connsiteY358" fmla="*/ 2087472 h 2818655"/>
                  <a:gd name="connsiteX359" fmla="*/ 1638791 w 3390054"/>
                  <a:gd name="connsiteY359" fmla="*/ 2139564 h 2818655"/>
                  <a:gd name="connsiteX360" fmla="*/ 1585993 w 3390054"/>
                  <a:gd name="connsiteY360" fmla="*/ 2169872 h 2818655"/>
                  <a:gd name="connsiteX361" fmla="*/ 1620215 w 3390054"/>
                  <a:gd name="connsiteY361" fmla="*/ 2186921 h 2818655"/>
                  <a:gd name="connsiteX362" fmla="*/ 1620215 w 3390054"/>
                  <a:gd name="connsiteY362" fmla="*/ 2207757 h 2818655"/>
                  <a:gd name="connsiteX363" fmla="*/ 1571327 w 3390054"/>
                  <a:gd name="connsiteY363" fmla="*/ 2257008 h 2818655"/>
                  <a:gd name="connsiteX364" fmla="*/ 1441287 w 3390054"/>
                  <a:gd name="connsiteY364" fmla="*/ 2320466 h 2818655"/>
                  <a:gd name="connsiteX365" fmla="*/ 1502885 w 3390054"/>
                  <a:gd name="connsiteY365" fmla="*/ 2370664 h 2818655"/>
                  <a:gd name="connsiteX366" fmla="*/ 1472575 w 3390054"/>
                  <a:gd name="connsiteY366" fmla="*/ 2421808 h 2818655"/>
                  <a:gd name="connsiteX367" fmla="*/ 1346446 w 3390054"/>
                  <a:gd name="connsiteY367" fmla="*/ 2464429 h 2818655"/>
                  <a:gd name="connsiteX368" fmla="*/ 1385556 w 3390054"/>
                  <a:gd name="connsiteY368" fmla="*/ 2508944 h 2818655"/>
                  <a:gd name="connsiteX369" fmla="*/ 1375778 w 3390054"/>
                  <a:gd name="connsiteY369" fmla="*/ 2525993 h 2818655"/>
                  <a:gd name="connsiteX370" fmla="*/ 1349379 w 3390054"/>
                  <a:gd name="connsiteY370" fmla="*/ 2533570 h 2818655"/>
                  <a:gd name="connsiteX371" fmla="*/ 1310269 w 3390054"/>
                  <a:gd name="connsiteY371" fmla="*/ 2525045 h 2818655"/>
                  <a:gd name="connsiteX372" fmla="*/ 1347424 w 3390054"/>
                  <a:gd name="connsiteY372" fmla="*/ 2598922 h 2818655"/>
                  <a:gd name="connsiteX373" fmla="*/ 1302447 w 3390054"/>
                  <a:gd name="connsiteY373" fmla="*/ 2642490 h 2818655"/>
                  <a:gd name="connsiteX374" fmla="*/ 1249649 w 3390054"/>
                  <a:gd name="connsiteY374" fmla="*/ 2651014 h 2818655"/>
                  <a:gd name="connsiteX375" fmla="*/ 1151875 w 3390054"/>
                  <a:gd name="connsiteY375" fmla="*/ 2620706 h 2818655"/>
                  <a:gd name="connsiteX376" fmla="*/ 1162630 w 3390054"/>
                  <a:gd name="connsiteY376" fmla="*/ 2655749 h 2818655"/>
                  <a:gd name="connsiteX377" fmla="*/ 1180229 w 3390054"/>
                  <a:gd name="connsiteY377" fmla="*/ 2767511 h 2818655"/>
                  <a:gd name="connsiteX378" fmla="*/ 1139163 w 3390054"/>
                  <a:gd name="connsiteY378" fmla="*/ 2812973 h 2818655"/>
                  <a:gd name="connsiteX379" fmla="*/ 1040412 w 3390054"/>
                  <a:gd name="connsiteY379" fmla="*/ 2756145 h 2818655"/>
                  <a:gd name="connsiteX380" fmla="*/ 1035523 w 3390054"/>
                  <a:gd name="connsiteY380" fmla="*/ 2815814 h 2818655"/>
                  <a:gd name="connsiteX381" fmla="*/ 1021834 w 3390054"/>
                  <a:gd name="connsiteY381" fmla="*/ 2818656 h 2818655"/>
                  <a:gd name="connsiteX382" fmla="*/ 920149 w 3390054"/>
                  <a:gd name="connsiteY382" fmla="*/ 2708789 h 2818655"/>
                  <a:gd name="connsiteX383" fmla="*/ 929926 w 3390054"/>
                  <a:gd name="connsiteY383" fmla="*/ 2717313 h 2818655"/>
                  <a:gd name="connsiteX384" fmla="*/ 997391 w 3390054"/>
                  <a:gd name="connsiteY384" fmla="*/ 2801607 h 2818655"/>
                  <a:gd name="connsiteX385" fmla="*/ 1031612 w 3390054"/>
                  <a:gd name="connsiteY385" fmla="*/ 2806343 h 2818655"/>
                  <a:gd name="connsiteX386" fmla="*/ 1029657 w 3390054"/>
                  <a:gd name="connsiteY386" fmla="*/ 2758039 h 2818655"/>
                  <a:gd name="connsiteX387" fmla="*/ 1030634 w 3390054"/>
                  <a:gd name="connsiteY387" fmla="*/ 2747621 h 2818655"/>
                  <a:gd name="connsiteX388" fmla="*/ 1047256 w 3390054"/>
                  <a:gd name="connsiteY388" fmla="*/ 2746674 h 2818655"/>
                  <a:gd name="connsiteX389" fmla="*/ 1139163 w 3390054"/>
                  <a:gd name="connsiteY389" fmla="*/ 2801607 h 2818655"/>
                  <a:gd name="connsiteX390" fmla="*/ 1169474 w 3390054"/>
                  <a:gd name="connsiteY390" fmla="*/ 2766563 h 2818655"/>
                  <a:gd name="connsiteX391" fmla="*/ 1151875 w 3390054"/>
                  <a:gd name="connsiteY391" fmla="*/ 2659538 h 2818655"/>
                  <a:gd name="connsiteX392" fmla="*/ 1141119 w 3390054"/>
                  <a:gd name="connsiteY392" fmla="*/ 2622600 h 2818655"/>
                  <a:gd name="connsiteX393" fmla="*/ 1143075 w 3390054"/>
                  <a:gd name="connsiteY393" fmla="*/ 2614076 h 2818655"/>
                  <a:gd name="connsiteX394" fmla="*/ 1157741 w 3390054"/>
                  <a:gd name="connsiteY394" fmla="*/ 2612182 h 2818655"/>
                  <a:gd name="connsiteX395" fmla="*/ 1248671 w 3390054"/>
                  <a:gd name="connsiteY395" fmla="*/ 2640595 h 2818655"/>
                  <a:gd name="connsiteX396" fmla="*/ 1297558 w 3390054"/>
                  <a:gd name="connsiteY396" fmla="*/ 2633018 h 2818655"/>
                  <a:gd name="connsiteX397" fmla="*/ 1335690 w 3390054"/>
                  <a:gd name="connsiteY397" fmla="*/ 2597974 h 2818655"/>
                  <a:gd name="connsiteX398" fmla="*/ 1300492 w 3390054"/>
                  <a:gd name="connsiteY398" fmla="*/ 2532623 h 2818655"/>
                  <a:gd name="connsiteX399" fmla="*/ 1298536 w 3390054"/>
                  <a:gd name="connsiteY399" fmla="*/ 2522204 h 2818655"/>
                  <a:gd name="connsiteX400" fmla="*/ 1312225 w 3390054"/>
                  <a:gd name="connsiteY400" fmla="*/ 2516521 h 2818655"/>
                  <a:gd name="connsiteX401" fmla="*/ 1348401 w 3390054"/>
                  <a:gd name="connsiteY401" fmla="*/ 2525045 h 2818655"/>
                  <a:gd name="connsiteX402" fmla="*/ 1368934 w 3390054"/>
                  <a:gd name="connsiteY402" fmla="*/ 2519363 h 2818655"/>
                  <a:gd name="connsiteX403" fmla="*/ 1373822 w 3390054"/>
                  <a:gd name="connsiteY403" fmla="*/ 2510839 h 2818655"/>
                  <a:gd name="connsiteX404" fmla="*/ 1338624 w 3390054"/>
                  <a:gd name="connsiteY404" fmla="*/ 2474848 h 2818655"/>
                  <a:gd name="connsiteX405" fmla="*/ 1333735 w 3390054"/>
                  <a:gd name="connsiteY405" fmla="*/ 2464429 h 2818655"/>
                  <a:gd name="connsiteX406" fmla="*/ 1344491 w 3390054"/>
                  <a:gd name="connsiteY406" fmla="*/ 2455905 h 2818655"/>
                  <a:gd name="connsiteX407" fmla="*/ 1465731 w 3390054"/>
                  <a:gd name="connsiteY407" fmla="*/ 2415179 h 2818655"/>
                  <a:gd name="connsiteX408" fmla="*/ 1492129 w 3390054"/>
                  <a:gd name="connsiteY408" fmla="*/ 2373505 h 2818655"/>
                  <a:gd name="connsiteX409" fmla="*/ 1437376 w 3390054"/>
                  <a:gd name="connsiteY409" fmla="*/ 2331831 h 2818655"/>
                  <a:gd name="connsiteX410" fmla="*/ 1430532 w 3390054"/>
                  <a:gd name="connsiteY410" fmla="*/ 2320466 h 2818655"/>
                  <a:gd name="connsiteX411" fmla="*/ 1439331 w 3390054"/>
                  <a:gd name="connsiteY411" fmla="*/ 2311941 h 2818655"/>
                  <a:gd name="connsiteX412" fmla="*/ 1564483 w 3390054"/>
                  <a:gd name="connsiteY412" fmla="*/ 2250378 h 2818655"/>
                  <a:gd name="connsiteX413" fmla="*/ 1609459 w 3390054"/>
                  <a:gd name="connsiteY413" fmla="*/ 2204916 h 2818655"/>
                  <a:gd name="connsiteX414" fmla="*/ 1610436 w 3390054"/>
                  <a:gd name="connsiteY414" fmla="*/ 2194498 h 2818655"/>
                  <a:gd name="connsiteX415" fmla="*/ 1571327 w 3390054"/>
                  <a:gd name="connsiteY415" fmla="*/ 2181238 h 2818655"/>
                  <a:gd name="connsiteX416" fmla="*/ 1561549 w 3390054"/>
                  <a:gd name="connsiteY416" fmla="*/ 2169872 h 2818655"/>
                  <a:gd name="connsiteX417" fmla="*/ 1571327 w 3390054"/>
                  <a:gd name="connsiteY417" fmla="*/ 2160401 h 2818655"/>
                  <a:gd name="connsiteX418" fmla="*/ 1572305 w 3390054"/>
                  <a:gd name="connsiteY418" fmla="*/ 2160401 h 2818655"/>
                  <a:gd name="connsiteX419" fmla="*/ 1583060 w 3390054"/>
                  <a:gd name="connsiteY419" fmla="*/ 2161348 h 2818655"/>
                  <a:gd name="connsiteX420" fmla="*/ 1627059 w 3390054"/>
                  <a:gd name="connsiteY420" fmla="*/ 2136723 h 2818655"/>
                  <a:gd name="connsiteX421" fmla="*/ 1620215 w 3390054"/>
                  <a:gd name="connsiteY421" fmla="*/ 2085578 h 2818655"/>
                  <a:gd name="connsiteX422" fmla="*/ 1619237 w 3390054"/>
                  <a:gd name="connsiteY422" fmla="*/ 2075159 h 2818655"/>
                  <a:gd name="connsiteX423" fmla="*/ 1636836 w 3390054"/>
                  <a:gd name="connsiteY423" fmla="*/ 2073265 h 2818655"/>
                  <a:gd name="connsiteX424" fmla="*/ 1638791 w 3390054"/>
                  <a:gd name="connsiteY424" fmla="*/ 2076107 h 2818655"/>
                  <a:gd name="connsiteX425" fmla="*/ 1670079 w 3390054"/>
                  <a:gd name="connsiteY425" fmla="*/ 2106415 h 2818655"/>
                  <a:gd name="connsiteX426" fmla="*/ 1672035 w 3390054"/>
                  <a:gd name="connsiteY426" fmla="*/ 2105467 h 2818655"/>
                  <a:gd name="connsiteX427" fmla="*/ 1677901 w 3390054"/>
                  <a:gd name="connsiteY427" fmla="*/ 2065688 h 2818655"/>
                  <a:gd name="connsiteX428" fmla="*/ 1677901 w 3390054"/>
                  <a:gd name="connsiteY428" fmla="*/ 2058111 h 2818655"/>
                  <a:gd name="connsiteX429" fmla="*/ 1674968 w 3390054"/>
                  <a:gd name="connsiteY429" fmla="*/ 2014543 h 2818655"/>
                  <a:gd name="connsiteX430" fmla="*/ 1672035 w 3390054"/>
                  <a:gd name="connsiteY430" fmla="*/ 1951086 h 2818655"/>
                  <a:gd name="connsiteX431" fmla="*/ 1682790 w 3390054"/>
                  <a:gd name="connsiteY431" fmla="*/ 1941614 h 2818655"/>
                  <a:gd name="connsiteX432" fmla="*/ 1688656 w 3390054"/>
                  <a:gd name="connsiteY432" fmla="*/ 1943508 h 2818655"/>
                  <a:gd name="connsiteX433" fmla="*/ 1697456 w 3390054"/>
                  <a:gd name="connsiteY433" fmla="*/ 1949191 h 2818655"/>
                  <a:gd name="connsiteX434" fmla="*/ 1701367 w 3390054"/>
                  <a:gd name="connsiteY434" fmla="*/ 1952980 h 2818655"/>
                  <a:gd name="connsiteX435" fmla="*/ 1699412 w 3390054"/>
                  <a:gd name="connsiteY435" fmla="*/ 1958662 h 2818655"/>
                  <a:gd name="connsiteX436" fmla="*/ 1697456 w 3390054"/>
                  <a:gd name="connsiteY436" fmla="*/ 1966240 h 2818655"/>
                  <a:gd name="connsiteX437" fmla="*/ 1707234 w 3390054"/>
                  <a:gd name="connsiteY437" fmla="*/ 2063794 h 2818655"/>
                  <a:gd name="connsiteX438" fmla="*/ 1721900 w 3390054"/>
                  <a:gd name="connsiteY438" fmla="*/ 2070424 h 2818655"/>
                  <a:gd name="connsiteX439" fmla="*/ 1809897 w 3390054"/>
                  <a:gd name="connsiteY439" fmla="*/ 1988024 h 2818655"/>
                  <a:gd name="connsiteX440" fmla="*/ 1831407 w 3390054"/>
                  <a:gd name="connsiteY440" fmla="*/ 1956768 h 2818655"/>
                  <a:gd name="connsiteX441" fmla="*/ 1823585 w 3390054"/>
                  <a:gd name="connsiteY441" fmla="*/ 1990865 h 2818655"/>
                  <a:gd name="connsiteX442" fmla="*/ 1842162 w 3390054"/>
                  <a:gd name="connsiteY442" fmla="*/ 2254167 h 2818655"/>
                  <a:gd name="connsiteX443" fmla="*/ 1858784 w 3390054"/>
                  <a:gd name="connsiteY443" fmla="*/ 2261744 h 2818655"/>
                  <a:gd name="connsiteX444" fmla="*/ 1976114 w 3390054"/>
                  <a:gd name="connsiteY444" fmla="*/ 2078948 h 2818655"/>
                  <a:gd name="connsiteX445" fmla="*/ 1989802 w 3390054"/>
                  <a:gd name="connsiteY445" fmla="*/ 2045798 h 2818655"/>
                  <a:gd name="connsiteX446" fmla="*/ 1986869 w 3390054"/>
                  <a:gd name="connsiteY446" fmla="*/ 2081789 h 2818655"/>
                  <a:gd name="connsiteX447" fmla="*/ 1984913 w 3390054"/>
                  <a:gd name="connsiteY447" fmla="*/ 2105467 h 2818655"/>
                  <a:gd name="connsiteX448" fmla="*/ 1979047 w 3390054"/>
                  <a:gd name="connsiteY448" fmla="*/ 2225753 h 2818655"/>
                  <a:gd name="connsiteX449" fmla="*/ 1979047 w 3390054"/>
                  <a:gd name="connsiteY449" fmla="*/ 2234277 h 2818655"/>
                  <a:gd name="connsiteX450" fmla="*/ 2007401 w 3390054"/>
                  <a:gd name="connsiteY450" fmla="*/ 2321413 h 2818655"/>
                  <a:gd name="connsiteX451" fmla="*/ 2020112 w 3390054"/>
                  <a:gd name="connsiteY451" fmla="*/ 2326149 h 2818655"/>
                  <a:gd name="connsiteX452" fmla="*/ 2080732 w 3390054"/>
                  <a:gd name="connsiteY452" fmla="*/ 2237119 h 2818655"/>
                  <a:gd name="connsiteX453" fmla="*/ 2093443 w 3390054"/>
                  <a:gd name="connsiteY453" fmla="*/ 2203022 h 2818655"/>
                  <a:gd name="connsiteX454" fmla="*/ 2091488 w 3390054"/>
                  <a:gd name="connsiteY454" fmla="*/ 2239013 h 2818655"/>
                  <a:gd name="connsiteX455" fmla="*/ 2113975 w 3390054"/>
                  <a:gd name="connsiteY455" fmla="*/ 2314783 h 2818655"/>
                  <a:gd name="connsiteX456" fmla="*/ 2161885 w 3390054"/>
                  <a:gd name="connsiteY456" fmla="*/ 2279739 h 2818655"/>
                  <a:gd name="connsiteX457" fmla="*/ 2177529 w 3390054"/>
                  <a:gd name="connsiteY457" fmla="*/ 2250378 h 2818655"/>
                  <a:gd name="connsiteX458" fmla="*/ 2172640 w 3390054"/>
                  <a:gd name="connsiteY458" fmla="*/ 2282581 h 2818655"/>
                  <a:gd name="connsiteX459" fmla="*/ 2171663 w 3390054"/>
                  <a:gd name="connsiteY459" fmla="*/ 2291105 h 2818655"/>
                  <a:gd name="connsiteX460" fmla="*/ 2202950 w 3390054"/>
                  <a:gd name="connsiteY460" fmla="*/ 2340356 h 2818655"/>
                  <a:gd name="connsiteX461" fmla="*/ 2204906 w 3390054"/>
                  <a:gd name="connsiteY461" fmla="*/ 2341303 h 2818655"/>
                  <a:gd name="connsiteX462" fmla="*/ 2205884 w 3390054"/>
                  <a:gd name="connsiteY462" fmla="*/ 2344144 h 2818655"/>
                  <a:gd name="connsiteX463" fmla="*/ 2215661 w 3390054"/>
                  <a:gd name="connsiteY463" fmla="*/ 2364034 h 2818655"/>
                  <a:gd name="connsiteX464" fmla="*/ 2216639 w 3390054"/>
                  <a:gd name="connsiteY464" fmla="*/ 2366875 h 2818655"/>
                  <a:gd name="connsiteX465" fmla="*/ 2214683 w 3390054"/>
                  <a:gd name="connsiteY465" fmla="*/ 2369716 h 2818655"/>
                  <a:gd name="connsiteX466" fmla="*/ 2211750 w 3390054"/>
                  <a:gd name="connsiteY466" fmla="*/ 2381082 h 2818655"/>
                  <a:gd name="connsiteX467" fmla="*/ 2229349 w 3390054"/>
                  <a:gd name="connsiteY467" fmla="*/ 2394342 h 2818655"/>
                  <a:gd name="connsiteX468" fmla="*/ 2232282 w 3390054"/>
                  <a:gd name="connsiteY468" fmla="*/ 2394342 h 2818655"/>
                  <a:gd name="connsiteX469" fmla="*/ 2233260 w 3390054"/>
                  <a:gd name="connsiteY469" fmla="*/ 2396236 h 2818655"/>
                  <a:gd name="connsiteX470" fmla="*/ 2237171 w 3390054"/>
                  <a:gd name="connsiteY470" fmla="*/ 2401919 h 2818655"/>
                  <a:gd name="connsiteX471" fmla="*/ 2239127 w 3390054"/>
                  <a:gd name="connsiteY471" fmla="*/ 2404760 h 2818655"/>
                  <a:gd name="connsiteX472" fmla="*/ 2238149 w 3390054"/>
                  <a:gd name="connsiteY472" fmla="*/ 2407602 h 2818655"/>
                  <a:gd name="connsiteX473" fmla="*/ 2237171 w 3390054"/>
                  <a:gd name="connsiteY473" fmla="*/ 2418020 h 2818655"/>
                  <a:gd name="connsiteX474" fmla="*/ 2244016 w 3390054"/>
                  <a:gd name="connsiteY474" fmla="*/ 2419914 h 2818655"/>
                  <a:gd name="connsiteX475" fmla="*/ 2247927 w 3390054"/>
                  <a:gd name="connsiteY475" fmla="*/ 2419914 h 2818655"/>
                  <a:gd name="connsiteX476" fmla="*/ 2250860 w 3390054"/>
                  <a:gd name="connsiteY476" fmla="*/ 2419914 h 2818655"/>
                  <a:gd name="connsiteX477" fmla="*/ 2258682 w 3390054"/>
                  <a:gd name="connsiteY477" fmla="*/ 2428438 h 2818655"/>
                  <a:gd name="connsiteX478" fmla="*/ 2254771 w 3390054"/>
                  <a:gd name="connsiteY478" fmla="*/ 2432227 h 2818655"/>
                  <a:gd name="connsiteX479" fmla="*/ 2244994 w 3390054"/>
                  <a:gd name="connsiteY479" fmla="*/ 2440751 h 2818655"/>
                  <a:gd name="connsiteX480" fmla="*/ 2232282 w 3390054"/>
                  <a:gd name="connsiteY480" fmla="*/ 2451170 h 2818655"/>
                  <a:gd name="connsiteX481" fmla="*/ 2205884 w 3390054"/>
                  <a:gd name="connsiteY481" fmla="*/ 2489055 h 2818655"/>
                  <a:gd name="connsiteX482" fmla="*/ 2205884 w 3390054"/>
                  <a:gd name="connsiteY482" fmla="*/ 2501367 h 2818655"/>
                  <a:gd name="connsiteX483" fmla="*/ 2217617 w 3390054"/>
                  <a:gd name="connsiteY483" fmla="*/ 2504209 h 2818655"/>
                  <a:gd name="connsiteX484" fmla="*/ 2250860 w 3390054"/>
                  <a:gd name="connsiteY484" fmla="*/ 2497579 h 2818655"/>
                  <a:gd name="connsiteX485" fmla="*/ 2277259 w 3390054"/>
                  <a:gd name="connsiteY485" fmla="*/ 2489055 h 2818655"/>
                  <a:gd name="connsiteX486" fmla="*/ 2255749 w 3390054"/>
                  <a:gd name="connsiteY486" fmla="*/ 2507050 h 2818655"/>
                  <a:gd name="connsiteX487" fmla="*/ 2241082 w 3390054"/>
                  <a:gd name="connsiteY487" fmla="*/ 2527887 h 2818655"/>
                  <a:gd name="connsiteX488" fmla="*/ 2250860 w 3390054"/>
                  <a:gd name="connsiteY488" fmla="*/ 2537358 h 2818655"/>
                  <a:gd name="connsiteX489" fmla="*/ 2262593 w 3390054"/>
                  <a:gd name="connsiteY489" fmla="*/ 2539253 h 2818655"/>
                  <a:gd name="connsiteX490" fmla="*/ 2318324 w 3390054"/>
                  <a:gd name="connsiteY490" fmla="*/ 2523151 h 2818655"/>
                  <a:gd name="connsiteX491" fmla="*/ 2328102 w 3390054"/>
                  <a:gd name="connsiteY491" fmla="*/ 2518416 h 2818655"/>
                  <a:gd name="connsiteX492" fmla="*/ 2349612 w 3390054"/>
                  <a:gd name="connsiteY492" fmla="*/ 2506103 h 2818655"/>
                  <a:gd name="connsiteX493" fmla="*/ 2332991 w 3390054"/>
                  <a:gd name="connsiteY493" fmla="*/ 2528834 h 2818655"/>
                  <a:gd name="connsiteX494" fmla="*/ 2316368 w 3390054"/>
                  <a:gd name="connsiteY494" fmla="*/ 2550618 h 2818655"/>
                  <a:gd name="connsiteX495" fmla="*/ 2307569 w 3390054"/>
                  <a:gd name="connsiteY495" fmla="*/ 2594186 h 2818655"/>
                  <a:gd name="connsiteX496" fmla="*/ 2328102 w 3390054"/>
                  <a:gd name="connsiteY496" fmla="*/ 2597027 h 2818655"/>
                  <a:gd name="connsiteX497" fmla="*/ 2335924 w 3390054"/>
                  <a:gd name="connsiteY497" fmla="*/ 2592292 h 2818655"/>
                  <a:gd name="connsiteX498" fmla="*/ 2344723 w 3390054"/>
                  <a:gd name="connsiteY498" fmla="*/ 2585662 h 2818655"/>
                  <a:gd name="connsiteX499" fmla="*/ 2344723 w 3390054"/>
                  <a:gd name="connsiteY499" fmla="*/ 2596080 h 2818655"/>
                  <a:gd name="connsiteX500" fmla="*/ 2372100 w 3390054"/>
                  <a:gd name="connsiteY500" fmla="*/ 2655749 h 2818655"/>
                  <a:gd name="connsiteX501" fmla="*/ 2400455 w 3390054"/>
                  <a:gd name="connsiteY501" fmla="*/ 2639648 h 2818655"/>
                  <a:gd name="connsiteX502" fmla="*/ 2404366 w 3390054"/>
                  <a:gd name="connsiteY502" fmla="*/ 2626388 h 2818655"/>
                  <a:gd name="connsiteX503" fmla="*/ 2410232 w 3390054"/>
                  <a:gd name="connsiteY503" fmla="*/ 2638701 h 2818655"/>
                  <a:gd name="connsiteX504" fmla="*/ 2420010 w 3390054"/>
                  <a:gd name="connsiteY504" fmla="*/ 2646278 h 2818655"/>
                  <a:gd name="connsiteX505" fmla="*/ 2454231 w 3390054"/>
                  <a:gd name="connsiteY505" fmla="*/ 2632071 h 2818655"/>
                  <a:gd name="connsiteX506" fmla="*/ 2459119 w 3390054"/>
                  <a:gd name="connsiteY506" fmla="*/ 2626388 h 2818655"/>
                  <a:gd name="connsiteX507" fmla="*/ 2467919 w 3390054"/>
                  <a:gd name="connsiteY507" fmla="*/ 2632071 h 2818655"/>
                  <a:gd name="connsiteX508" fmla="*/ 2464008 w 3390054"/>
                  <a:gd name="connsiteY508" fmla="*/ 2637754 h 2818655"/>
                  <a:gd name="connsiteX509" fmla="*/ 2463030 w 3390054"/>
                  <a:gd name="connsiteY509" fmla="*/ 2639648 h 2818655"/>
                  <a:gd name="connsiteX510" fmla="*/ 2454231 w 3390054"/>
                  <a:gd name="connsiteY510" fmla="*/ 2653855 h 2818655"/>
                  <a:gd name="connsiteX511" fmla="*/ 2448364 w 3390054"/>
                  <a:gd name="connsiteY511" fmla="*/ 2675639 h 2818655"/>
                  <a:gd name="connsiteX512" fmla="*/ 2453253 w 3390054"/>
                  <a:gd name="connsiteY512" fmla="*/ 2676586 h 2818655"/>
                  <a:gd name="connsiteX513" fmla="*/ 2512895 w 3390054"/>
                  <a:gd name="connsiteY513" fmla="*/ 2651961 h 2818655"/>
                  <a:gd name="connsiteX514" fmla="*/ 2546138 w 3390054"/>
                  <a:gd name="connsiteY514" fmla="*/ 2632071 h 2818655"/>
                  <a:gd name="connsiteX515" fmla="*/ 2519740 w 3390054"/>
                  <a:gd name="connsiteY515" fmla="*/ 2659538 h 2818655"/>
                  <a:gd name="connsiteX516" fmla="*/ 2492363 w 3390054"/>
                  <a:gd name="connsiteY516" fmla="*/ 2731520 h 2818655"/>
                  <a:gd name="connsiteX517" fmla="*/ 2503118 w 3390054"/>
                  <a:gd name="connsiteY517" fmla="*/ 2740991 h 2818655"/>
                  <a:gd name="connsiteX518" fmla="*/ 2554938 w 3390054"/>
                  <a:gd name="connsiteY518" fmla="*/ 2706894 h 2818655"/>
                  <a:gd name="connsiteX519" fmla="*/ 2562761 w 3390054"/>
                  <a:gd name="connsiteY519" fmla="*/ 2687952 h 2818655"/>
                  <a:gd name="connsiteX520" fmla="*/ 2568627 w 3390054"/>
                  <a:gd name="connsiteY520" fmla="*/ 2682269 h 2818655"/>
                  <a:gd name="connsiteX521" fmla="*/ 2571560 w 3390054"/>
                  <a:gd name="connsiteY521" fmla="*/ 2682269 h 2818655"/>
                  <a:gd name="connsiteX522" fmla="*/ 2573516 w 3390054"/>
                  <a:gd name="connsiteY522" fmla="*/ 2684163 h 2818655"/>
                  <a:gd name="connsiteX523" fmla="*/ 2573516 w 3390054"/>
                  <a:gd name="connsiteY523" fmla="*/ 2693635 h 2818655"/>
                  <a:gd name="connsiteX524" fmla="*/ 2569605 w 3390054"/>
                  <a:gd name="connsiteY524" fmla="*/ 2718260 h 2818655"/>
                  <a:gd name="connsiteX525" fmla="*/ 2569605 w 3390054"/>
                  <a:gd name="connsiteY525" fmla="*/ 2719207 h 2818655"/>
                  <a:gd name="connsiteX526" fmla="*/ 2579382 w 3390054"/>
                  <a:gd name="connsiteY526" fmla="*/ 2752356 h 2818655"/>
                  <a:gd name="connsiteX527" fmla="*/ 2587204 w 3390054"/>
                  <a:gd name="connsiteY527" fmla="*/ 2754251 h 2818655"/>
                  <a:gd name="connsiteX528" fmla="*/ 2645869 w 3390054"/>
                  <a:gd name="connsiteY528" fmla="*/ 2695529 h 2818655"/>
                  <a:gd name="connsiteX529" fmla="*/ 2656624 w 3390054"/>
                  <a:gd name="connsiteY529" fmla="*/ 2677533 h 2818655"/>
                  <a:gd name="connsiteX530" fmla="*/ 2656624 w 3390054"/>
                  <a:gd name="connsiteY530" fmla="*/ 2698370 h 2818655"/>
                  <a:gd name="connsiteX531" fmla="*/ 2666401 w 3390054"/>
                  <a:gd name="connsiteY531" fmla="*/ 2744780 h 2818655"/>
                  <a:gd name="connsiteX532" fmla="*/ 2668356 w 3390054"/>
                  <a:gd name="connsiteY532" fmla="*/ 2747621 h 2818655"/>
                  <a:gd name="connsiteX533" fmla="*/ 2667379 w 3390054"/>
                  <a:gd name="connsiteY533" fmla="*/ 2750462 h 2818655"/>
                  <a:gd name="connsiteX534" fmla="*/ 2664446 w 3390054"/>
                  <a:gd name="connsiteY534" fmla="*/ 2778876 h 2818655"/>
                  <a:gd name="connsiteX535" fmla="*/ 2718222 w 3390054"/>
                  <a:gd name="connsiteY535" fmla="*/ 2768458 h 2818655"/>
                  <a:gd name="connsiteX536" fmla="*/ 2719200 w 3390054"/>
                  <a:gd name="connsiteY536" fmla="*/ 2767511 h 2818655"/>
                  <a:gd name="connsiteX537" fmla="*/ 2725066 w 3390054"/>
                  <a:gd name="connsiteY537" fmla="*/ 2760881 h 2818655"/>
                  <a:gd name="connsiteX538" fmla="*/ 2735821 w 3390054"/>
                  <a:gd name="connsiteY538" fmla="*/ 2748568 h 2818655"/>
                  <a:gd name="connsiteX539" fmla="*/ 2742665 w 3390054"/>
                  <a:gd name="connsiteY539" fmla="*/ 2745726 h 2818655"/>
                  <a:gd name="connsiteX540" fmla="*/ 2751465 w 3390054"/>
                  <a:gd name="connsiteY540" fmla="*/ 2752356 h 2818655"/>
                  <a:gd name="connsiteX541" fmla="*/ 2792531 w 3390054"/>
                  <a:gd name="connsiteY541" fmla="*/ 2804449 h 2818655"/>
                  <a:gd name="connsiteX542" fmla="*/ 2813063 w 3390054"/>
                  <a:gd name="connsiteY542" fmla="*/ 2807290 h 2818655"/>
                  <a:gd name="connsiteX543" fmla="*/ 2811108 w 3390054"/>
                  <a:gd name="connsiteY543" fmla="*/ 2778876 h 2818655"/>
                  <a:gd name="connsiteX544" fmla="*/ 2812085 w 3390054"/>
                  <a:gd name="connsiteY544" fmla="*/ 2770352 h 2818655"/>
                  <a:gd name="connsiteX545" fmla="*/ 2825773 w 3390054"/>
                  <a:gd name="connsiteY545" fmla="*/ 2770352 h 2818655"/>
                  <a:gd name="connsiteX546" fmla="*/ 2882483 w 3390054"/>
                  <a:gd name="connsiteY546" fmla="*/ 2804449 h 2818655"/>
                  <a:gd name="connsiteX547" fmla="*/ 2899104 w 3390054"/>
                  <a:gd name="connsiteY547" fmla="*/ 2783612 h 2818655"/>
                  <a:gd name="connsiteX548" fmla="*/ 2888349 w 3390054"/>
                  <a:gd name="connsiteY548" fmla="*/ 2716366 h 2818655"/>
                  <a:gd name="connsiteX549" fmla="*/ 2881505 w 3390054"/>
                  <a:gd name="connsiteY549" fmla="*/ 2693635 h 2818655"/>
                  <a:gd name="connsiteX550" fmla="*/ 2883461 w 3390054"/>
                  <a:gd name="connsiteY550" fmla="*/ 2687005 h 2818655"/>
                  <a:gd name="connsiteX551" fmla="*/ 2896171 w 3390054"/>
                  <a:gd name="connsiteY551" fmla="*/ 2685110 h 2818655"/>
                  <a:gd name="connsiteX552" fmla="*/ 2983190 w 3390054"/>
                  <a:gd name="connsiteY552" fmla="*/ 2698370 h 2818655"/>
                  <a:gd name="connsiteX553" fmla="*/ 3005679 w 3390054"/>
                  <a:gd name="connsiteY553" fmla="*/ 2677533 h 2818655"/>
                  <a:gd name="connsiteX554" fmla="*/ 2984168 w 3390054"/>
                  <a:gd name="connsiteY554" fmla="*/ 2637754 h 2818655"/>
                  <a:gd name="connsiteX555" fmla="*/ 2982213 w 3390054"/>
                  <a:gd name="connsiteY555" fmla="*/ 2629230 h 2818655"/>
                  <a:gd name="connsiteX556" fmla="*/ 2991013 w 3390054"/>
                  <a:gd name="connsiteY556" fmla="*/ 2623547 h 2818655"/>
                  <a:gd name="connsiteX557" fmla="*/ 2991991 w 3390054"/>
                  <a:gd name="connsiteY557" fmla="*/ 2623547 h 2818655"/>
                  <a:gd name="connsiteX558" fmla="*/ 2993946 w 3390054"/>
                  <a:gd name="connsiteY558" fmla="*/ 2624494 h 2818655"/>
                  <a:gd name="connsiteX559" fmla="*/ 3028167 w 3390054"/>
                  <a:gd name="connsiteY559" fmla="*/ 2626388 h 2818655"/>
                  <a:gd name="connsiteX560" fmla="*/ 3031101 w 3390054"/>
                  <a:gd name="connsiteY560" fmla="*/ 2622600 h 2818655"/>
                  <a:gd name="connsiteX561" fmla="*/ 3009590 w 3390054"/>
                  <a:gd name="connsiteY561" fmla="*/ 2601763 h 2818655"/>
                  <a:gd name="connsiteX562" fmla="*/ 3005679 w 3390054"/>
                  <a:gd name="connsiteY562" fmla="*/ 2593239 h 2818655"/>
                  <a:gd name="connsiteX563" fmla="*/ 3014478 w 3390054"/>
                  <a:gd name="connsiteY563" fmla="*/ 2586609 h 2818655"/>
                  <a:gd name="connsiteX564" fmla="*/ 3089765 w 3390054"/>
                  <a:gd name="connsiteY564" fmla="*/ 2561036 h 2818655"/>
                  <a:gd name="connsiteX565" fmla="*/ 3105409 w 3390054"/>
                  <a:gd name="connsiteY565" fmla="*/ 2536411 h 2818655"/>
                  <a:gd name="connsiteX566" fmla="*/ 3072166 w 3390054"/>
                  <a:gd name="connsiteY566" fmla="*/ 2511786 h 2818655"/>
                  <a:gd name="connsiteX567" fmla="*/ 3066299 w 3390054"/>
                  <a:gd name="connsiteY567" fmla="*/ 2502315 h 2818655"/>
                  <a:gd name="connsiteX568" fmla="*/ 3073144 w 3390054"/>
                  <a:gd name="connsiteY568" fmla="*/ 2494737 h 2818655"/>
                  <a:gd name="connsiteX569" fmla="*/ 3151363 w 3390054"/>
                  <a:gd name="connsiteY569" fmla="*/ 2455905 h 2818655"/>
                  <a:gd name="connsiteX570" fmla="*/ 3179717 w 3390054"/>
                  <a:gd name="connsiteY570" fmla="*/ 2428438 h 2818655"/>
                  <a:gd name="connsiteX571" fmla="*/ 3180695 w 3390054"/>
                  <a:gd name="connsiteY571" fmla="*/ 2423703 h 2818655"/>
                  <a:gd name="connsiteX572" fmla="*/ 3157229 w 3390054"/>
                  <a:gd name="connsiteY572" fmla="*/ 2416126 h 2818655"/>
                  <a:gd name="connsiteX573" fmla="*/ 3149408 w 3390054"/>
                  <a:gd name="connsiteY573" fmla="*/ 2406654 h 2818655"/>
                  <a:gd name="connsiteX574" fmla="*/ 3158207 w 3390054"/>
                  <a:gd name="connsiteY574" fmla="*/ 2399078 h 2818655"/>
                  <a:gd name="connsiteX575" fmla="*/ 3159185 w 3390054"/>
                  <a:gd name="connsiteY575" fmla="*/ 2399078 h 2818655"/>
                  <a:gd name="connsiteX576" fmla="*/ 3191451 w 3390054"/>
                  <a:gd name="connsiteY576" fmla="*/ 2384870 h 2818655"/>
                  <a:gd name="connsiteX577" fmla="*/ 3187540 w 3390054"/>
                  <a:gd name="connsiteY577" fmla="*/ 2354562 h 2818655"/>
                  <a:gd name="connsiteX578" fmla="*/ 3186562 w 3390054"/>
                  <a:gd name="connsiteY578" fmla="*/ 2346038 h 2818655"/>
                  <a:gd name="connsiteX579" fmla="*/ 3201228 w 3390054"/>
                  <a:gd name="connsiteY579" fmla="*/ 2344144 h 2818655"/>
                  <a:gd name="connsiteX580" fmla="*/ 3202206 w 3390054"/>
                  <a:gd name="connsiteY580" fmla="*/ 2346038 h 2818655"/>
                  <a:gd name="connsiteX581" fmla="*/ 3220783 w 3390054"/>
                  <a:gd name="connsiteY581" fmla="*/ 2364034 h 2818655"/>
                  <a:gd name="connsiteX582" fmla="*/ 3223716 w 3390054"/>
                  <a:gd name="connsiteY582" fmla="*/ 2340356 h 2818655"/>
                  <a:gd name="connsiteX583" fmla="*/ 3223716 w 3390054"/>
                  <a:gd name="connsiteY583" fmla="*/ 2335620 h 2818655"/>
                  <a:gd name="connsiteX584" fmla="*/ 3221760 w 3390054"/>
                  <a:gd name="connsiteY584" fmla="*/ 2308153 h 2818655"/>
                  <a:gd name="connsiteX585" fmla="*/ 3219805 w 3390054"/>
                  <a:gd name="connsiteY585" fmla="*/ 2267427 h 2818655"/>
                  <a:gd name="connsiteX586" fmla="*/ 3233494 w 3390054"/>
                  <a:gd name="connsiteY586" fmla="*/ 2260797 h 2818655"/>
                  <a:gd name="connsiteX587" fmla="*/ 3245226 w 3390054"/>
                  <a:gd name="connsiteY587" fmla="*/ 2269321 h 2818655"/>
                  <a:gd name="connsiteX588" fmla="*/ 3267715 w 3390054"/>
                  <a:gd name="connsiteY588" fmla="*/ 2284475 h 2818655"/>
                  <a:gd name="connsiteX589" fmla="*/ 3282381 w 3390054"/>
                  <a:gd name="connsiteY589" fmla="*/ 2283528 h 2818655"/>
                  <a:gd name="connsiteX590" fmla="*/ 3285314 w 3390054"/>
                  <a:gd name="connsiteY590" fmla="*/ 2264585 h 2818655"/>
                  <a:gd name="connsiteX591" fmla="*/ 3244249 w 3390054"/>
                  <a:gd name="connsiteY591" fmla="*/ 2207757 h 2818655"/>
                  <a:gd name="connsiteX592" fmla="*/ 3241315 w 3390054"/>
                  <a:gd name="connsiteY592" fmla="*/ 2198286 h 2818655"/>
                  <a:gd name="connsiteX593" fmla="*/ 3254026 w 3390054"/>
                  <a:gd name="connsiteY593" fmla="*/ 2193550 h 2818655"/>
                  <a:gd name="connsiteX594" fmla="*/ 3274559 w 3390054"/>
                  <a:gd name="connsiteY594" fmla="*/ 2201128 h 2818655"/>
                  <a:gd name="connsiteX595" fmla="*/ 3286292 w 3390054"/>
                  <a:gd name="connsiteY595" fmla="*/ 2197339 h 2818655"/>
                  <a:gd name="connsiteX596" fmla="*/ 3289225 w 3390054"/>
                  <a:gd name="connsiteY596" fmla="*/ 2168925 h 2818655"/>
                  <a:gd name="connsiteX597" fmla="*/ 3248159 w 3390054"/>
                  <a:gd name="connsiteY597" fmla="*/ 2130093 h 2818655"/>
                  <a:gd name="connsiteX598" fmla="*/ 3193406 w 3390054"/>
                  <a:gd name="connsiteY598" fmla="*/ 2101679 h 2818655"/>
                  <a:gd name="connsiteX599" fmla="*/ 3151363 w 3390054"/>
                  <a:gd name="connsiteY599" fmla="*/ 2080842 h 2818655"/>
                  <a:gd name="connsiteX600" fmla="*/ 3149408 w 3390054"/>
                  <a:gd name="connsiteY600" fmla="*/ 2079895 h 2818655"/>
                  <a:gd name="connsiteX601" fmla="*/ 3148430 w 3390054"/>
                  <a:gd name="connsiteY601" fmla="*/ 2078001 h 2818655"/>
                  <a:gd name="connsiteX602" fmla="*/ 3144519 w 3390054"/>
                  <a:gd name="connsiteY602" fmla="*/ 2069477 h 2818655"/>
                  <a:gd name="connsiteX603" fmla="*/ 3141585 w 3390054"/>
                  <a:gd name="connsiteY603" fmla="*/ 2062847 h 2818655"/>
                  <a:gd name="connsiteX604" fmla="*/ 3150385 w 3390054"/>
                  <a:gd name="connsiteY604" fmla="*/ 2061899 h 2818655"/>
                  <a:gd name="connsiteX605" fmla="*/ 3153319 w 3390054"/>
                  <a:gd name="connsiteY605" fmla="*/ 2062847 h 2818655"/>
                  <a:gd name="connsiteX606" fmla="*/ 3195362 w 3390054"/>
                  <a:gd name="connsiteY606" fmla="*/ 2066635 h 2818655"/>
                  <a:gd name="connsiteX607" fmla="*/ 3217849 w 3390054"/>
                  <a:gd name="connsiteY607" fmla="*/ 2052428 h 2818655"/>
                  <a:gd name="connsiteX608" fmla="*/ 3214916 w 3390054"/>
                  <a:gd name="connsiteY608" fmla="*/ 2039169 h 2818655"/>
                  <a:gd name="connsiteX609" fmla="*/ 3190473 w 3390054"/>
                  <a:gd name="connsiteY609" fmla="*/ 2024015 h 2818655"/>
                  <a:gd name="connsiteX610" fmla="*/ 3178739 w 3390054"/>
                  <a:gd name="connsiteY610" fmla="*/ 2020226 h 2818655"/>
                  <a:gd name="connsiteX611" fmla="*/ 3189495 w 3390054"/>
                  <a:gd name="connsiteY611" fmla="*/ 2014543 h 2818655"/>
                  <a:gd name="connsiteX612" fmla="*/ 3198295 w 3390054"/>
                  <a:gd name="connsiteY612" fmla="*/ 2007913 h 2818655"/>
                  <a:gd name="connsiteX613" fmla="*/ 3188517 w 3390054"/>
                  <a:gd name="connsiteY613" fmla="*/ 1950138 h 2818655"/>
                  <a:gd name="connsiteX614" fmla="*/ 3186562 w 3390054"/>
                  <a:gd name="connsiteY614" fmla="*/ 1947297 h 2818655"/>
                  <a:gd name="connsiteX615" fmla="*/ 3188517 w 3390054"/>
                  <a:gd name="connsiteY615" fmla="*/ 1944456 h 2818655"/>
                  <a:gd name="connsiteX616" fmla="*/ 3210027 w 3390054"/>
                  <a:gd name="connsiteY616" fmla="*/ 1902782 h 2818655"/>
                  <a:gd name="connsiteX617" fmla="*/ 3210027 w 3390054"/>
                  <a:gd name="connsiteY617" fmla="*/ 1884787 h 2818655"/>
                  <a:gd name="connsiteX618" fmla="*/ 3208072 w 3390054"/>
                  <a:gd name="connsiteY618" fmla="*/ 1880051 h 2818655"/>
                  <a:gd name="connsiteX619" fmla="*/ 3216871 w 3390054"/>
                  <a:gd name="connsiteY619" fmla="*/ 1875315 h 2818655"/>
                  <a:gd name="connsiteX620" fmla="*/ 3219805 w 3390054"/>
                  <a:gd name="connsiteY620" fmla="*/ 1877209 h 2818655"/>
                  <a:gd name="connsiteX621" fmla="*/ 3274559 w 3390054"/>
                  <a:gd name="connsiteY621" fmla="*/ 1883839 h 2818655"/>
                  <a:gd name="connsiteX622" fmla="*/ 3269670 w 3390054"/>
                  <a:gd name="connsiteY622" fmla="*/ 1802386 h 2818655"/>
                  <a:gd name="connsiteX623" fmla="*/ 3270648 w 3390054"/>
                  <a:gd name="connsiteY623" fmla="*/ 1795757 h 2818655"/>
                  <a:gd name="connsiteX624" fmla="*/ 3260870 w 3390054"/>
                  <a:gd name="connsiteY624" fmla="*/ 1784391 h 2818655"/>
                  <a:gd name="connsiteX625" fmla="*/ 3244249 w 3390054"/>
                  <a:gd name="connsiteY625" fmla="*/ 1763554 h 2818655"/>
                  <a:gd name="connsiteX626" fmla="*/ 3243271 w 3390054"/>
                  <a:gd name="connsiteY626" fmla="*/ 1752188 h 2818655"/>
                  <a:gd name="connsiteX627" fmla="*/ 3252070 w 3390054"/>
                  <a:gd name="connsiteY627" fmla="*/ 1746506 h 2818655"/>
                  <a:gd name="connsiteX628" fmla="*/ 3257937 w 3390054"/>
                  <a:gd name="connsiteY628" fmla="*/ 1746506 h 2818655"/>
                  <a:gd name="connsiteX629" fmla="*/ 3351801 w 3390054"/>
                  <a:gd name="connsiteY629" fmla="*/ 1700096 h 2818655"/>
                  <a:gd name="connsiteX630" fmla="*/ 3363533 w 3390054"/>
                  <a:gd name="connsiteY630" fmla="*/ 1667894 h 2818655"/>
                  <a:gd name="connsiteX631" fmla="*/ 3339090 w 3390054"/>
                  <a:gd name="connsiteY631" fmla="*/ 1657475 h 2818655"/>
                  <a:gd name="connsiteX632" fmla="*/ 3314646 w 3390054"/>
                  <a:gd name="connsiteY632" fmla="*/ 1659370 h 2818655"/>
                  <a:gd name="connsiteX633" fmla="*/ 3312691 w 3390054"/>
                  <a:gd name="connsiteY633" fmla="*/ 1659370 h 2818655"/>
                  <a:gd name="connsiteX634" fmla="*/ 3301936 w 3390054"/>
                  <a:gd name="connsiteY634" fmla="*/ 1650846 h 2818655"/>
                  <a:gd name="connsiteX635" fmla="*/ 3307802 w 3390054"/>
                  <a:gd name="connsiteY635" fmla="*/ 1639480 h 2818655"/>
                  <a:gd name="connsiteX636" fmla="*/ 3383089 w 3390054"/>
                  <a:gd name="connsiteY636" fmla="*/ 1555186 h 2818655"/>
                  <a:gd name="connsiteX637" fmla="*/ 3352778 w 3390054"/>
                  <a:gd name="connsiteY637" fmla="*/ 1527719 h 2818655"/>
                  <a:gd name="connsiteX638" fmla="*/ 3294113 w 3390054"/>
                  <a:gd name="connsiteY638" fmla="*/ 1520142 h 2818655"/>
                  <a:gd name="connsiteX639" fmla="*/ 3240338 w 3390054"/>
                  <a:gd name="connsiteY639" fmla="*/ 1522983 h 2818655"/>
                  <a:gd name="connsiteX640" fmla="*/ 3201228 w 3390054"/>
                  <a:gd name="connsiteY640" fmla="*/ 1525825 h 2818655"/>
                  <a:gd name="connsiteX641" fmla="*/ 3201228 w 3390054"/>
                  <a:gd name="connsiteY641" fmla="*/ 1525825 h 2818655"/>
                  <a:gd name="connsiteX642" fmla="*/ 3191451 w 3390054"/>
                  <a:gd name="connsiteY642" fmla="*/ 1519195 h 2818655"/>
                  <a:gd name="connsiteX643" fmla="*/ 3194384 w 3390054"/>
                  <a:gd name="connsiteY643" fmla="*/ 1507829 h 2818655"/>
                  <a:gd name="connsiteX644" fmla="*/ 3243271 w 3390054"/>
                  <a:gd name="connsiteY644" fmla="*/ 1379020 h 2818655"/>
                  <a:gd name="connsiteX645" fmla="*/ 3214916 w 3390054"/>
                  <a:gd name="connsiteY645" fmla="*/ 1335452 h 2818655"/>
                  <a:gd name="connsiteX646" fmla="*/ 3199272 w 3390054"/>
                  <a:gd name="connsiteY646" fmla="*/ 1332610 h 2818655"/>
                  <a:gd name="connsiteX647" fmla="*/ 3141585 w 3390054"/>
                  <a:gd name="connsiteY647" fmla="*/ 1356288 h 2818655"/>
                  <a:gd name="connsiteX648" fmla="*/ 3126919 w 3390054"/>
                  <a:gd name="connsiteY648" fmla="*/ 1352500 h 2818655"/>
                  <a:gd name="connsiteX649" fmla="*/ 3126919 w 3390054"/>
                  <a:gd name="connsiteY649" fmla="*/ 1342082 h 2818655"/>
                  <a:gd name="connsiteX650" fmla="*/ 3141585 w 3390054"/>
                  <a:gd name="connsiteY650" fmla="*/ 1288095 h 2818655"/>
                  <a:gd name="connsiteX651" fmla="*/ 3132785 w 3390054"/>
                  <a:gd name="connsiteY651" fmla="*/ 1281466 h 2818655"/>
                  <a:gd name="connsiteX652" fmla="*/ 3090743 w 3390054"/>
                  <a:gd name="connsiteY652" fmla="*/ 1307985 h 2818655"/>
                  <a:gd name="connsiteX653" fmla="*/ 3075099 w 3390054"/>
                  <a:gd name="connsiteY653" fmla="*/ 1307038 h 2818655"/>
                  <a:gd name="connsiteX654" fmla="*/ 3072166 w 3390054"/>
                  <a:gd name="connsiteY654" fmla="*/ 1297567 h 2818655"/>
                  <a:gd name="connsiteX655" fmla="*/ 3055544 w 3390054"/>
                  <a:gd name="connsiteY655" fmla="*/ 1174440 h 2818655"/>
                  <a:gd name="connsiteX656" fmla="*/ 3018389 w 3390054"/>
                  <a:gd name="connsiteY656" fmla="*/ 1141291 h 2818655"/>
                  <a:gd name="connsiteX657" fmla="*/ 2965591 w 3390054"/>
                  <a:gd name="connsiteY657" fmla="*/ 1184858 h 2818655"/>
                  <a:gd name="connsiteX658" fmla="*/ 2948970 w 3390054"/>
                  <a:gd name="connsiteY658" fmla="*/ 1185805 h 2818655"/>
                  <a:gd name="connsiteX659" fmla="*/ 2946036 w 3390054"/>
                  <a:gd name="connsiteY659" fmla="*/ 1178229 h 2818655"/>
                  <a:gd name="connsiteX660" fmla="*/ 2935281 w 3390054"/>
                  <a:gd name="connsiteY660" fmla="*/ 1112876 h 2818655"/>
                  <a:gd name="connsiteX661" fmla="*/ 2935281 w 3390054"/>
                  <a:gd name="connsiteY661" fmla="*/ 1111929 h 2818655"/>
                  <a:gd name="connsiteX662" fmla="*/ 2933326 w 3390054"/>
                  <a:gd name="connsiteY662" fmla="*/ 1086357 h 2818655"/>
                  <a:gd name="connsiteX663" fmla="*/ 2931370 w 3390054"/>
                  <a:gd name="connsiteY663" fmla="*/ 1045630 h 2818655"/>
                  <a:gd name="connsiteX664" fmla="*/ 2945058 w 3390054"/>
                  <a:gd name="connsiteY664" fmla="*/ 1039000 h 2818655"/>
                  <a:gd name="connsiteX665" fmla="*/ 2956792 w 3390054"/>
                  <a:gd name="connsiteY665" fmla="*/ 1047525 h 2818655"/>
                  <a:gd name="connsiteX666" fmla="*/ 2979279 w 3390054"/>
                  <a:gd name="connsiteY666" fmla="*/ 1062679 h 2818655"/>
                  <a:gd name="connsiteX667" fmla="*/ 2993946 w 3390054"/>
                  <a:gd name="connsiteY667" fmla="*/ 1061732 h 2818655"/>
                  <a:gd name="connsiteX668" fmla="*/ 2996879 w 3390054"/>
                  <a:gd name="connsiteY668" fmla="*/ 1042789 h 2818655"/>
                  <a:gd name="connsiteX669" fmla="*/ 2955814 w 3390054"/>
                  <a:gd name="connsiteY669" fmla="*/ 985961 h 2818655"/>
                  <a:gd name="connsiteX670" fmla="*/ 2952881 w 3390054"/>
                  <a:gd name="connsiteY670" fmla="*/ 976490 h 2818655"/>
                  <a:gd name="connsiteX671" fmla="*/ 2965591 w 3390054"/>
                  <a:gd name="connsiteY671" fmla="*/ 971754 h 2818655"/>
                  <a:gd name="connsiteX672" fmla="*/ 2987102 w 3390054"/>
                  <a:gd name="connsiteY672" fmla="*/ 979331 h 2818655"/>
                  <a:gd name="connsiteX673" fmla="*/ 2998835 w 3390054"/>
                  <a:gd name="connsiteY673" fmla="*/ 975543 h 2818655"/>
                  <a:gd name="connsiteX674" fmla="*/ 3001768 w 3390054"/>
                  <a:gd name="connsiteY674" fmla="*/ 947129 h 2818655"/>
                  <a:gd name="connsiteX675" fmla="*/ 2960703 w 3390054"/>
                  <a:gd name="connsiteY675" fmla="*/ 908297 h 2818655"/>
                  <a:gd name="connsiteX676" fmla="*/ 2905949 w 3390054"/>
                  <a:gd name="connsiteY676" fmla="*/ 879883 h 2818655"/>
                  <a:gd name="connsiteX677" fmla="*/ 2858039 w 3390054"/>
                  <a:gd name="connsiteY677" fmla="*/ 855258 h 2818655"/>
                  <a:gd name="connsiteX678" fmla="*/ 2854128 w 3390054"/>
                  <a:gd name="connsiteY678" fmla="*/ 845786 h 2818655"/>
                  <a:gd name="connsiteX679" fmla="*/ 2865861 w 3390054"/>
                  <a:gd name="connsiteY679" fmla="*/ 840104 h 2818655"/>
                  <a:gd name="connsiteX680" fmla="*/ 2907904 w 3390054"/>
                  <a:gd name="connsiteY680" fmla="*/ 843892 h 2818655"/>
                  <a:gd name="connsiteX681" fmla="*/ 2931370 w 3390054"/>
                  <a:gd name="connsiteY681" fmla="*/ 829685 h 2818655"/>
                  <a:gd name="connsiteX682" fmla="*/ 2928437 w 3390054"/>
                  <a:gd name="connsiteY682" fmla="*/ 816425 h 2818655"/>
                  <a:gd name="connsiteX683" fmla="*/ 2879550 w 3390054"/>
                  <a:gd name="connsiteY683" fmla="*/ 794641 h 2818655"/>
                  <a:gd name="connsiteX684" fmla="*/ 2854128 w 3390054"/>
                  <a:gd name="connsiteY684" fmla="*/ 788011 h 2818655"/>
                  <a:gd name="connsiteX685" fmla="*/ 2848262 w 3390054"/>
                  <a:gd name="connsiteY685" fmla="*/ 781381 h 2818655"/>
                  <a:gd name="connsiteX686" fmla="*/ 2851195 w 3390054"/>
                  <a:gd name="connsiteY686" fmla="*/ 773804 h 2818655"/>
                  <a:gd name="connsiteX687" fmla="*/ 2923548 w 3390054"/>
                  <a:gd name="connsiteY687" fmla="*/ 680039 h 2818655"/>
                  <a:gd name="connsiteX688" fmla="*/ 2917682 w 3390054"/>
                  <a:gd name="connsiteY688" fmla="*/ 654466 h 2818655"/>
                  <a:gd name="connsiteX689" fmla="*/ 2891283 w 3390054"/>
                  <a:gd name="connsiteY689" fmla="*/ 661096 h 2818655"/>
                  <a:gd name="connsiteX690" fmla="*/ 2868794 w 3390054"/>
                  <a:gd name="connsiteY690" fmla="*/ 680039 h 2818655"/>
                  <a:gd name="connsiteX691" fmla="*/ 2844351 w 3390054"/>
                  <a:gd name="connsiteY691" fmla="*/ 700875 h 2818655"/>
                  <a:gd name="connsiteX692" fmla="*/ 2831640 w 3390054"/>
                  <a:gd name="connsiteY692" fmla="*/ 698981 h 2818655"/>
                  <a:gd name="connsiteX693" fmla="*/ 2830663 w 3390054"/>
                  <a:gd name="connsiteY693" fmla="*/ 691404 h 2818655"/>
                  <a:gd name="connsiteX694" fmla="*/ 2836529 w 3390054"/>
                  <a:gd name="connsiteY694" fmla="*/ 673409 h 2818655"/>
                  <a:gd name="connsiteX695" fmla="*/ 2850217 w 3390054"/>
                  <a:gd name="connsiteY695" fmla="*/ 619422 h 2818655"/>
                  <a:gd name="connsiteX696" fmla="*/ 2844351 w 3390054"/>
                  <a:gd name="connsiteY696" fmla="*/ 586273 h 2818655"/>
                  <a:gd name="connsiteX697" fmla="*/ 2839462 w 3390054"/>
                  <a:gd name="connsiteY697" fmla="*/ 585326 h 2818655"/>
                  <a:gd name="connsiteX698" fmla="*/ 2815018 w 3390054"/>
                  <a:gd name="connsiteY698" fmla="*/ 604268 h 2818655"/>
                  <a:gd name="connsiteX699" fmla="*/ 2804264 w 3390054"/>
                  <a:gd name="connsiteY699" fmla="*/ 614687 h 2818655"/>
                  <a:gd name="connsiteX700" fmla="*/ 2792531 w 3390054"/>
                  <a:gd name="connsiteY700" fmla="*/ 613739 h 2818655"/>
                  <a:gd name="connsiteX701" fmla="*/ 2789597 w 3390054"/>
                  <a:gd name="connsiteY701" fmla="*/ 607110 h 2818655"/>
                  <a:gd name="connsiteX702" fmla="*/ 2791553 w 3390054"/>
                  <a:gd name="connsiteY702" fmla="*/ 590061 h 2818655"/>
                  <a:gd name="connsiteX703" fmla="*/ 2783730 w 3390054"/>
                  <a:gd name="connsiteY703" fmla="*/ 542705 h 2818655"/>
                  <a:gd name="connsiteX704" fmla="*/ 2759287 w 3390054"/>
                  <a:gd name="connsiteY704" fmla="*/ 619422 h 2818655"/>
                  <a:gd name="connsiteX705" fmla="*/ 2757332 w 3390054"/>
                  <a:gd name="connsiteY705" fmla="*/ 644048 h 2818655"/>
                  <a:gd name="connsiteX706" fmla="*/ 2748532 w 3390054"/>
                  <a:gd name="connsiteY706" fmla="*/ 621317 h 2818655"/>
                  <a:gd name="connsiteX707" fmla="*/ 2733866 w 3390054"/>
                  <a:gd name="connsiteY707" fmla="*/ 591009 h 2818655"/>
                  <a:gd name="connsiteX708" fmla="*/ 2733866 w 3390054"/>
                  <a:gd name="connsiteY708" fmla="*/ 603321 h 2818655"/>
                  <a:gd name="connsiteX709" fmla="*/ 2730933 w 3390054"/>
                  <a:gd name="connsiteY709" fmla="*/ 634576 h 2818655"/>
                  <a:gd name="connsiteX710" fmla="*/ 2723111 w 3390054"/>
                  <a:gd name="connsiteY710" fmla="*/ 640259 h 2818655"/>
                  <a:gd name="connsiteX711" fmla="*/ 2714311 w 3390054"/>
                  <a:gd name="connsiteY711" fmla="*/ 633629 h 2818655"/>
                  <a:gd name="connsiteX712" fmla="*/ 2711378 w 3390054"/>
                  <a:gd name="connsiteY712" fmla="*/ 624158 h 2818655"/>
                  <a:gd name="connsiteX713" fmla="*/ 2693778 w 3390054"/>
                  <a:gd name="connsiteY713" fmla="*/ 583431 h 2818655"/>
                  <a:gd name="connsiteX714" fmla="*/ 2686934 w 3390054"/>
                  <a:gd name="connsiteY714" fmla="*/ 612792 h 2818655"/>
                  <a:gd name="connsiteX715" fmla="*/ 2682046 w 3390054"/>
                  <a:gd name="connsiteY715" fmla="*/ 636471 h 2818655"/>
                  <a:gd name="connsiteX716" fmla="*/ 2673246 w 3390054"/>
                  <a:gd name="connsiteY716" fmla="*/ 642154 h 2818655"/>
                  <a:gd name="connsiteX717" fmla="*/ 2665423 w 3390054"/>
                  <a:gd name="connsiteY717" fmla="*/ 637418 h 2818655"/>
                  <a:gd name="connsiteX718" fmla="*/ 2658579 w 3390054"/>
                  <a:gd name="connsiteY718" fmla="*/ 616581 h 2818655"/>
                  <a:gd name="connsiteX719" fmla="*/ 2624358 w 3390054"/>
                  <a:gd name="connsiteY719" fmla="*/ 588167 h 2818655"/>
                  <a:gd name="connsiteX720" fmla="*/ 2615559 w 3390054"/>
                  <a:gd name="connsiteY720" fmla="*/ 591009 h 2818655"/>
                  <a:gd name="connsiteX721" fmla="*/ 2617514 w 3390054"/>
                  <a:gd name="connsiteY721" fmla="*/ 582484 h 2818655"/>
                  <a:gd name="connsiteX722" fmla="*/ 2619469 w 3390054"/>
                  <a:gd name="connsiteY722" fmla="*/ 538917 h 2818655"/>
                  <a:gd name="connsiteX723" fmla="*/ 2573516 w 3390054"/>
                  <a:gd name="connsiteY723" fmla="*/ 586273 h 2818655"/>
                  <a:gd name="connsiteX724" fmla="*/ 2565694 w 3390054"/>
                  <a:gd name="connsiteY724" fmla="*/ 595744 h 2818655"/>
                  <a:gd name="connsiteX725" fmla="*/ 2538317 w 3390054"/>
                  <a:gd name="connsiteY725" fmla="*/ 628893 h 2818655"/>
                  <a:gd name="connsiteX726" fmla="*/ 2555916 w 3390054"/>
                  <a:gd name="connsiteY726" fmla="*/ 590061 h 2818655"/>
                  <a:gd name="connsiteX727" fmla="*/ 2575471 w 3390054"/>
                  <a:gd name="connsiteY727" fmla="*/ 505767 h 2818655"/>
                  <a:gd name="connsiteX728" fmla="*/ 2565694 w 3390054"/>
                  <a:gd name="connsiteY728" fmla="*/ 498190 h 2818655"/>
                  <a:gd name="connsiteX729" fmla="*/ 2526584 w 3390054"/>
                  <a:gd name="connsiteY729" fmla="*/ 517133 h 2818655"/>
                  <a:gd name="connsiteX730" fmla="*/ 2521695 w 3390054"/>
                  <a:gd name="connsiteY730" fmla="*/ 524709 h 2818655"/>
                  <a:gd name="connsiteX731" fmla="*/ 2516806 w 3390054"/>
                  <a:gd name="connsiteY731" fmla="*/ 517133 h 2818655"/>
                  <a:gd name="connsiteX732" fmla="*/ 2509962 w 3390054"/>
                  <a:gd name="connsiteY732" fmla="*/ 507661 h 2818655"/>
                  <a:gd name="connsiteX733" fmla="*/ 2439565 w 3390054"/>
                  <a:gd name="connsiteY733" fmla="*/ 451780 h 2818655"/>
                  <a:gd name="connsiteX734" fmla="*/ 2436631 w 3390054"/>
                  <a:gd name="connsiteY734" fmla="*/ 451780 h 2818655"/>
                  <a:gd name="connsiteX735" fmla="*/ 2426854 w 3390054"/>
                  <a:gd name="connsiteY735" fmla="*/ 458410 h 2818655"/>
                  <a:gd name="connsiteX736" fmla="*/ 2431742 w 3390054"/>
                  <a:gd name="connsiteY736" fmla="*/ 497243 h 2818655"/>
                  <a:gd name="connsiteX737" fmla="*/ 2442498 w 3390054"/>
                  <a:gd name="connsiteY737" fmla="*/ 524709 h 2818655"/>
                  <a:gd name="connsiteX738" fmla="*/ 2421965 w 3390054"/>
                  <a:gd name="connsiteY738" fmla="*/ 501979 h 2818655"/>
                  <a:gd name="connsiteX739" fmla="*/ 2380900 w 3390054"/>
                  <a:gd name="connsiteY739" fmla="*/ 460305 h 2818655"/>
                  <a:gd name="connsiteX740" fmla="*/ 2377967 w 3390054"/>
                  <a:gd name="connsiteY740" fmla="*/ 457463 h 2818655"/>
                  <a:gd name="connsiteX741" fmla="*/ 2335924 w 3390054"/>
                  <a:gd name="connsiteY741" fmla="*/ 435679 h 2818655"/>
                  <a:gd name="connsiteX742" fmla="*/ 2333968 w 3390054"/>
                  <a:gd name="connsiteY742" fmla="*/ 482089 h 2818655"/>
                  <a:gd name="connsiteX743" fmla="*/ 2336901 w 3390054"/>
                  <a:gd name="connsiteY743" fmla="*/ 492507 h 2818655"/>
                  <a:gd name="connsiteX744" fmla="*/ 2345701 w 3390054"/>
                  <a:gd name="connsiteY744" fmla="*/ 521868 h 2818655"/>
                  <a:gd name="connsiteX745" fmla="*/ 2354500 w 3390054"/>
                  <a:gd name="connsiteY745" fmla="*/ 543652 h 2818655"/>
                  <a:gd name="connsiteX746" fmla="*/ 2336901 w 3390054"/>
                  <a:gd name="connsiteY746" fmla="*/ 528498 h 2818655"/>
                  <a:gd name="connsiteX747" fmla="*/ 2290948 w 3390054"/>
                  <a:gd name="connsiteY747" fmla="*/ 499137 h 2818655"/>
                  <a:gd name="connsiteX748" fmla="*/ 2280192 w 3390054"/>
                  <a:gd name="connsiteY748" fmla="*/ 494401 h 2818655"/>
                  <a:gd name="connsiteX749" fmla="*/ 2241082 w 3390054"/>
                  <a:gd name="connsiteY749" fmla="*/ 478300 h 2818655"/>
                  <a:gd name="connsiteX750" fmla="*/ 2233260 w 3390054"/>
                  <a:gd name="connsiteY750" fmla="*/ 476406 h 2818655"/>
                  <a:gd name="connsiteX751" fmla="*/ 2238149 w 3390054"/>
                  <a:gd name="connsiteY751" fmla="*/ 469776 h 2818655"/>
                  <a:gd name="connsiteX752" fmla="*/ 2276281 w 3390054"/>
                  <a:gd name="connsiteY752" fmla="*/ 397794 h 2818655"/>
                  <a:gd name="connsiteX753" fmla="*/ 2266504 w 3390054"/>
                  <a:gd name="connsiteY753" fmla="*/ 354226 h 2818655"/>
                  <a:gd name="connsiteX754" fmla="*/ 2254771 w 3390054"/>
                  <a:gd name="connsiteY754" fmla="*/ 349491 h 2818655"/>
                  <a:gd name="connsiteX755" fmla="*/ 2220550 w 3390054"/>
                  <a:gd name="connsiteY755" fmla="*/ 363697 h 2818655"/>
                  <a:gd name="connsiteX756" fmla="*/ 2185351 w 3390054"/>
                  <a:gd name="connsiteY756" fmla="*/ 394006 h 2818655"/>
                  <a:gd name="connsiteX757" fmla="*/ 2146241 w 3390054"/>
                  <a:gd name="connsiteY757" fmla="*/ 427155 h 2818655"/>
                  <a:gd name="connsiteX758" fmla="*/ 2131575 w 3390054"/>
                  <a:gd name="connsiteY758" fmla="*/ 425261 h 2818655"/>
                  <a:gd name="connsiteX759" fmla="*/ 2129620 w 3390054"/>
                  <a:gd name="connsiteY759" fmla="*/ 415789 h 2818655"/>
                  <a:gd name="connsiteX760" fmla="*/ 2138419 w 3390054"/>
                  <a:gd name="connsiteY760" fmla="*/ 387376 h 2818655"/>
                  <a:gd name="connsiteX761" fmla="*/ 2159929 w 3390054"/>
                  <a:gd name="connsiteY761" fmla="*/ 301187 h 2818655"/>
                  <a:gd name="connsiteX762" fmla="*/ 2149174 w 3390054"/>
                  <a:gd name="connsiteY762" fmla="*/ 246254 h 2818655"/>
                  <a:gd name="connsiteX763" fmla="*/ 2137442 w 3390054"/>
                  <a:gd name="connsiteY763" fmla="*/ 244359 h 2818655"/>
                  <a:gd name="connsiteX764" fmla="*/ 2097354 w 3390054"/>
                  <a:gd name="connsiteY764" fmla="*/ 274668 h 2818655"/>
                  <a:gd name="connsiteX765" fmla="*/ 2079754 w 3390054"/>
                  <a:gd name="connsiteY765" fmla="*/ 290769 h 2818655"/>
                  <a:gd name="connsiteX766" fmla="*/ 2065088 w 3390054"/>
                  <a:gd name="connsiteY766" fmla="*/ 289822 h 2818655"/>
                  <a:gd name="connsiteX767" fmla="*/ 2062155 w 3390054"/>
                  <a:gd name="connsiteY767" fmla="*/ 282244 h 2818655"/>
                  <a:gd name="connsiteX768" fmla="*/ 2064111 w 3390054"/>
                  <a:gd name="connsiteY768" fmla="*/ 256672 h 2818655"/>
                  <a:gd name="connsiteX769" fmla="*/ 2047489 w 3390054"/>
                  <a:gd name="connsiteY769" fmla="*/ 177113 h 2818655"/>
                  <a:gd name="connsiteX770" fmla="*/ 2006423 w 3390054"/>
                  <a:gd name="connsiteY770" fmla="*/ 302134 h 2818655"/>
                  <a:gd name="connsiteX771" fmla="*/ 2004468 w 3390054"/>
                  <a:gd name="connsiteY771" fmla="*/ 326760 h 2818655"/>
                  <a:gd name="connsiteX772" fmla="*/ 1995668 w 3390054"/>
                  <a:gd name="connsiteY772" fmla="*/ 304029 h 2818655"/>
                  <a:gd name="connsiteX773" fmla="*/ 1970247 w 3390054"/>
                  <a:gd name="connsiteY773" fmla="*/ 251936 h 2818655"/>
                  <a:gd name="connsiteX774" fmla="*/ 1967314 w 3390054"/>
                  <a:gd name="connsiteY774" fmla="*/ 248148 h 2818655"/>
                  <a:gd name="connsiteX775" fmla="*/ 1966336 w 3390054"/>
                  <a:gd name="connsiteY775" fmla="*/ 276562 h 2818655"/>
                  <a:gd name="connsiteX776" fmla="*/ 1961447 w 3390054"/>
                  <a:gd name="connsiteY776" fmla="*/ 325813 h 2818655"/>
                  <a:gd name="connsiteX777" fmla="*/ 1951670 w 3390054"/>
                  <a:gd name="connsiteY777" fmla="*/ 333389 h 2818655"/>
                  <a:gd name="connsiteX778" fmla="*/ 1939937 w 3390054"/>
                  <a:gd name="connsiteY778" fmla="*/ 325813 h 2818655"/>
                  <a:gd name="connsiteX779" fmla="*/ 1936026 w 3390054"/>
                  <a:gd name="connsiteY779" fmla="*/ 310659 h 2818655"/>
                  <a:gd name="connsiteX780" fmla="*/ 1902783 w 3390054"/>
                  <a:gd name="connsiteY780" fmla="*/ 241518 h 2818655"/>
                  <a:gd name="connsiteX781" fmla="*/ 1889094 w 3390054"/>
                  <a:gd name="connsiteY781" fmla="*/ 292663 h 2818655"/>
                  <a:gd name="connsiteX782" fmla="*/ 1880294 w 3390054"/>
                  <a:gd name="connsiteY782" fmla="*/ 329601 h 2818655"/>
                  <a:gd name="connsiteX783" fmla="*/ 1870517 w 3390054"/>
                  <a:gd name="connsiteY783" fmla="*/ 337178 h 2818655"/>
                  <a:gd name="connsiteX784" fmla="*/ 1860740 w 3390054"/>
                  <a:gd name="connsiteY784" fmla="*/ 330548 h 2818655"/>
                  <a:gd name="connsiteX785" fmla="*/ 1849984 w 3390054"/>
                  <a:gd name="connsiteY785" fmla="*/ 298346 h 2818655"/>
                  <a:gd name="connsiteX786" fmla="*/ 1792297 w 3390054"/>
                  <a:gd name="connsiteY786" fmla="*/ 251936 h 2818655"/>
                  <a:gd name="connsiteX787" fmla="*/ 1783498 w 3390054"/>
                  <a:gd name="connsiteY787" fmla="*/ 254778 h 2818655"/>
                  <a:gd name="connsiteX788" fmla="*/ 1785453 w 3390054"/>
                  <a:gd name="connsiteY788" fmla="*/ 246254 h 2818655"/>
                  <a:gd name="connsiteX789" fmla="*/ 1788386 w 3390054"/>
                  <a:gd name="connsiteY789" fmla="*/ 175219 h 2818655"/>
                  <a:gd name="connsiteX790" fmla="*/ 1782520 w 3390054"/>
                  <a:gd name="connsiteY790" fmla="*/ 174272 h 2818655"/>
                  <a:gd name="connsiteX791" fmla="*/ 1709189 w 3390054"/>
                  <a:gd name="connsiteY791" fmla="*/ 250042 h 2818655"/>
                  <a:gd name="connsiteX792" fmla="*/ 1696479 w 3390054"/>
                  <a:gd name="connsiteY792" fmla="*/ 265196 h 2818655"/>
                  <a:gd name="connsiteX793" fmla="*/ 1669102 w 3390054"/>
                  <a:gd name="connsiteY793" fmla="*/ 298346 h 2818655"/>
                  <a:gd name="connsiteX794" fmla="*/ 1686701 w 3390054"/>
                  <a:gd name="connsiteY794" fmla="*/ 259513 h 2818655"/>
                  <a:gd name="connsiteX795" fmla="*/ 1717011 w 3390054"/>
                  <a:gd name="connsiteY795" fmla="*/ 124074 h 2818655"/>
                  <a:gd name="connsiteX796" fmla="*/ 1700390 w 3390054"/>
                  <a:gd name="connsiteY796" fmla="*/ 109867 h 2818655"/>
                  <a:gd name="connsiteX797" fmla="*/ 1634880 w 3390054"/>
                  <a:gd name="connsiteY797" fmla="*/ 140175 h 2818655"/>
                  <a:gd name="connsiteX798" fmla="*/ 1629992 w 3390054"/>
                  <a:gd name="connsiteY798" fmla="*/ 147752 h 2818655"/>
                  <a:gd name="connsiteX799" fmla="*/ 1625103 w 3390054"/>
                  <a:gd name="connsiteY799" fmla="*/ 140175 h 2818655"/>
                  <a:gd name="connsiteX800" fmla="*/ 1614348 w 3390054"/>
                  <a:gd name="connsiteY800" fmla="*/ 124074 h 2818655"/>
                  <a:gd name="connsiteX801" fmla="*/ 1500930 w 3390054"/>
                  <a:gd name="connsiteY801" fmla="*/ 35044 h 2818655"/>
                  <a:gd name="connsiteX802" fmla="*/ 1496041 w 3390054"/>
                  <a:gd name="connsiteY802" fmla="*/ 35044 h 2818655"/>
                  <a:gd name="connsiteX803" fmla="*/ 1478441 w 3390054"/>
                  <a:gd name="connsiteY803" fmla="*/ 46409 h 2818655"/>
                  <a:gd name="connsiteX804" fmla="*/ 1485285 w 3390054"/>
                  <a:gd name="connsiteY804" fmla="*/ 110814 h 2818655"/>
                  <a:gd name="connsiteX805" fmla="*/ 1496041 w 3390054"/>
                  <a:gd name="connsiteY805" fmla="*/ 138281 h 2818655"/>
                  <a:gd name="connsiteX806" fmla="*/ 1475508 w 3390054"/>
                  <a:gd name="connsiteY806" fmla="*/ 115550 h 2818655"/>
                  <a:gd name="connsiteX807" fmla="*/ 1409999 w 3390054"/>
                  <a:gd name="connsiteY807" fmla="*/ 49251 h 2818655"/>
                  <a:gd name="connsiteX808" fmla="*/ 1406088 w 3390054"/>
                  <a:gd name="connsiteY808" fmla="*/ 45462 h 2818655"/>
                  <a:gd name="connsiteX809" fmla="*/ 1346446 w 3390054"/>
                  <a:gd name="connsiteY809" fmla="*/ 7577 h 2818655"/>
                  <a:gd name="connsiteX810" fmla="*/ 1336668 w 3390054"/>
                  <a:gd name="connsiteY810" fmla="*/ 10418 h 2818655"/>
                  <a:gd name="connsiteX811" fmla="*/ 1331779 w 3390054"/>
                  <a:gd name="connsiteY811" fmla="*/ 88083 h 2818655"/>
                  <a:gd name="connsiteX812" fmla="*/ 1335690 w 3390054"/>
                  <a:gd name="connsiteY812" fmla="*/ 104184 h 2818655"/>
                  <a:gd name="connsiteX813" fmla="*/ 1350357 w 3390054"/>
                  <a:gd name="connsiteY813" fmla="*/ 150594 h 2818655"/>
                  <a:gd name="connsiteX814" fmla="*/ 1359156 w 3390054"/>
                  <a:gd name="connsiteY814" fmla="*/ 172377 h 2818655"/>
                  <a:gd name="connsiteX815" fmla="*/ 1341557 w 3390054"/>
                  <a:gd name="connsiteY815" fmla="*/ 157223 h 2818655"/>
                  <a:gd name="connsiteX816" fmla="*/ 1269204 w 3390054"/>
                  <a:gd name="connsiteY816" fmla="*/ 109867 h 2818655"/>
                  <a:gd name="connsiteX817" fmla="*/ 1251604 w 3390054"/>
                  <a:gd name="connsiteY817" fmla="*/ 102290 h 2818655"/>
                  <a:gd name="connsiteX818" fmla="*/ 1154808 w 3390054"/>
                  <a:gd name="connsiteY818" fmla="*/ 71982 h 2818655"/>
                  <a:gd name="connsiteX819" fmla="*/ 1122542 w 3390054"/>
                  <a:gd name="connsiteY819" fmla="*/ 82400 h 2818655"/>
                  <a:gd name="connsiteX820" fmla="*/ 1122542 w 3390054"/>
                  <a:gd name="connsiteY820" fmla="*/ 194162 h 2818655"/>
                  <a:gd name="connsiteX821" fmla="*/ 1127431 w 3390054"/>
                  <a:gd name="connsiteY821" fmla="*/ 211210 h 2818655"/>
                  <a:gd name="connsiteX822" fmla="*/ 1131342 w 3390054"/>
                  <a:gd name="connsiteY822" fmla="*/ 222575 h 2818655"/>
                  <a:gd name="connsiteX823" fmla="*/ 1133297 w 3390054"/>
                  <a:gd name="connsiteY823" fmla="*/ 228258 h 2818655"/>
                  <a:gd name="connsiteX824" fmla="*/ 1137208 w 3390054"/>
                  <a:gd name="connsiteY824" fmla="*/ 240571 h 2818655"/>
                  <a:gd name="connsiteX825" fmla="*/ 1112765 w 3390054"/>
                  <a:gd name="connsiteY825" fmla="*/ 228258 h 2818655"/>
                  <a:gd name="connsiteX826" fmla="*/ 1096143 w 3390054"/>
                  <a:gd name="connsiteY826" fmla="*/ 219734 h 2818655"/>
                  <a:gd name="connsiteX827" fmla="*/ 1082455 w 3390054"/>
                  <a:gd name="connsiteY827" fmla="*/ 225417 h 2818655"/>
                  <a:gd name="connsiteX828" fmla="*/ 1084410 w 3390054"/>
                  <a:gd name="connsiteY828" fmla="*/ 269932 h 2818655"/>
                  <a:gd name="connsiteX829" fmla="*/ 1085388 w 3390054"/>
                  <a:gd name="connsiteY829" fmla="*/ 271826 h 2818655"/>
                  <a:gd name="connsiteX830" fmla="*/ 1132319 w 3390054"/>
                  <a:gd name="connsiteY830" fmla="*/ 338125 h 2818655"/>
                  <a:gd name="connsiteX831" fmla="*/ 1146986 w 3390054"/>
                  <a:gd name="connsiteY831" fmla="*/ 355173 h 2818655"/>
                  <a:gd name="connsiteX832" fmla="*/ 1126453 w 3390054"/>
                  <a:gd name="connsiteY832" fmla="*/ 346649 h 2818655"/>
                  <a:gd name="connsiteX833" fmla="*/ 1008146 w 3390054"/>
                  <a:gd name="connsiteY833" fmla="*/ 314447 h 2818655"/>
                  <a:gd name="connsiteX834" fmla="*/ 997391 w 3390054"/>
                  <a:gd name="connsiteY834" fmla="*/ 314447 h 2818655"/>
                  <a:gd name="connsiteX835" fmla="*/ 910372 w 3390054"/>
                  <a:gd name="connsiteY835" fmla="*/ 343808 h 2818655"/>
                  <a:gd name="connsiteX836" fmla="*/ 907438 w 3390054"/>
                  <a:gd name="connsiteY836" fmla="*/ 361803 h 2818655"/>
                  <a:gd name="connsiteX837" fmla="*/ 1008146 w 3390054"/>
                  <a:gd name="connsiteY837" fmla="*/ 427155 h 2818655"/>
                  <a:gd name="connsiteX838" fmla="*/ 1044323 w 3390054"/>
                  <a:gd name="connsiteY838" fmla="*/ 441362 h 2818655"/>
                  <a:gd name="connsiteX839" fmla="*/ 1005213 w 3390054"/>
                  <a:gd name="connsiteY839" fmla="*/ 437574 h 2818655"/>
                  <a:gd name="connsiteX840" fmla="*/ 935793 w 3390054"/>
                  <a:gd name="connsiteY840" fmla="*/ 433785 h 2818655"/>
                  <a:gd name="connsiteX841" fmla="*/ 742199 w 3390054"/>
                  <a:gd name="connsiteY841" fmla="*/ 507661 h 2818655"/>
                  <a:gd name="connsiteX842" fmla="*/ 738288 w 3390054"/>
                  <a:gd name="connsiteY842" fmla="*/ 528498 h 2818655"/>
                  <a:gd name="connsiteX843" fmla="*/ 945570 w 3390054"/>
                  <a:gd name="connsiteY843" fmla="*/ 600480 h 2818655"/>
                  <a:gd name="connsiteX844" fmla="*/ 982724 w 3390054"/>
                  <a:gd name="connsiteY844" fmla="*/ 607110 h 2818655"/>
                  <a:gd name="connsiteX845" fmla="*/ 945570 w 3390054"/>
                  <a:gd name="connsiteY845" fmla="*/ 611846 h 2818655"/>
                  <a:gd name="connsiteX846" fmla="*/ 921127 w 3390054"/>
                  <a:gd name="connsiteY846" fmla="*/ 614687 h 2818655"/>
                  <a:gd name="connsiteX847" fmla="*/ 798909 w 3390054"/>
                  <a:gd name="connsiteY847" fmla="*/ 633629 h 2818655"/>
                  <a:gd name="connsiteX848" fmla="*/ 791087 w 3390054"/>
                  <a:gd name="connsiteY848" fmla="*/ 635524 h 2818655"/>
                  <a:gd name="connsiteX849" fmla="*/ 707978 w 3390054"/>
                  <a:gd name="connsiteY849" fmla="*/ 679092 h 2818655"/>
                  <a:gd name="connsiteX850" fmla="*/ 707978 w 3390054"/>
                  <a:gd name="connsiteY850" fmla="*/ 697087 h 2818655"/>
                  <a:gd name="connsiteX851" fmla="*/ 807708 w 3390054"/>
                  <a:gd name="connsiteY851" fmla="*/ 732131 h 2818655"/>
                  <a:gd name="connsiteX852" fmla="*/ 844863 w 3390054"/>
                  <a:gd name="connsiteY852" fmla="*/ 736866 h 2818655"/>
                  <a:gd name="connsiteX853" fmla="*/ 807708 w 3390054"/>
                  <a:gd name="connsiteY853" fmla="*/ 742549 h 2818655"/>
                  <a:gd name="connsiteX854" fmla="*/ 736333 w 3390054"/>
                  <a:gd name="connsiteY854" fmla="*/ 778540 h 2818655"/>
                  <a:gd name="connsiteX855" fmla="*/ 799887 w 3390054"/>
                  <a:gd name="connsiteY855" fmla="*/ 821161 h 2818655"/>
                  <a:gd name="connsiteX856" fmla="*/ 817486 w 3390054"/>
                  <a:gd name="connsiteY856" fmla="*/ 824002 h 2818655"/>
                  <a:gd name="connsiteX857" fmla="*/ 801842 w 3390054"/>
                  <a:gd name="connsiteY857" fmla="*/ 830632 h 2818655"/>
                  <a:gd name="connsiteX858" fmla="*/ 620959 w 3390054"/>
                  <a:gd name="connsiteY858" fmla="*/ 1018163 h 2818655"/>
                  <a:gd name="connsiteX859" fmla="*/ 626825 w 3390054"/>
                  <a:gd name="connsiteY859" fmla="*/ 1057943 h 2818655"/>
                  <a:gd name="connsiteX860" fmla="*/ 630736 w 3390054"/>
                  <a:gd name="connsiteY860" fmla="*/ 1070256 h 2818655"/>
                  <a:gd name="connsiteX861" fmla="*/ 619003 w 3390054"/>
                  <a:gd name="connsiteY861" fmla="*/ 1064573 h 2818655"/>
                  <a:gd name="connsiteX862" fmla="*/ 544695 w 3390054"/>
                  <a:gd name="connsiteY862" fmla="*/ 1043736 h 2818655"/>
                  <a:gd name="connsiteX863" fmla="*/ 513407 w 3390054"/>
                  <a:gd name="connsiteY863" fmla="*/ 1054155 h 2818655"/>
                  <a:gd name="connsiteX864" fmla="*/ 513407 w 3390054"/>
                  <a:gd name="connsiteY864" fmla="*/ 1165916 h 2818655"/>
                  <a:gd name="connsiteX865" fmla="*/ 518296 w 3390054"/>
                  <a:gd name="connsiteY865" fmla="*/ 1182964 h 2818655"/>
                  <a:gd name="connsiteX866" fmla="*/ 522207 w 3390054"/>
                  <a:gd name="connsiteY866" fmla="*/ 1194330 h 2818655"/>
                  <a:gd name="connsiteX867" fmla="*/ 524163 w 3390054"/>
                  <a:gd name="connsiteY867" fmla="*/ 1200012 h 2818655"/>
                  <a:gd name="connsiteX868" fmla="*/ 528073 w 3390054"/>
                  <a:gd name="connsiteY868" fmla="*/ 1212325 h 2818655"/>
                  <a:gd name="connsiteX869" fmla="*/ 503629 w 3390054"/>
                  <a:gd name="connsiteY869" fmla="*/ 1200012 h 2818655"/>
                  <a:gd name="connsiteX870" fmla="*/ 487008 w 3390054"/>
                  <a:gd name="connsiteY870" fmla="*/ 1191488 h 2818655"/>
                  <a:gd name="connsiteX871" fmla="*/ 473319 w 3390054"/>
                  <a:gd name="connsiteY871" fmla="*/ 1197171 h 2818655"/>
                  <a:gd name="connsiteX872" fmla="*/ 475275 w 3390054"/>
                  <a:gd name="connsiteY872" fmla="*/ 1240739 h 2818655"/>
                  <a:gd name="connsiteX873" fmla="*/ 476253 w 3390054"/>
                  <a:gd name="connsiteY873" fmla="*/ 1242633 h 2818655"/>
                  <a:gd name="connsiteX874" fmla="*/ 523185 w 3390054"/>
                  <a:gd name="connsiteY874" fmla="*/ 1308932 h 2818655"/>
                  <a:gd name="connsiteX875" fmla="*/ 537851 w 3390054"/>
                  <a:gd name="connsiteY875" fmla="*/ 1325980 h 2818655"/>
                  <a:gd name="connsiteX876" fmla="*/ 516340 w 3390054"/>
                  <a:gd name="connsiteY876" fmla="*/ 1317456 h 2818655"/>
                  <a:gd name="connsiteX877" fmla="*/ 398033 w 3390054"/>
                  <a:gd name="connsiteY877" fmla="*/ 1285254 h 2818655"/>
                  <a:gd name="connsiteX878" fmla="*/ 387278 w 3390054"/>
                  <a:gd name="connsiteY878" fmla="*/ 1285254 h 2818655"/>
                  <a:gd name="connsiteX879" fmla="*/ 300259 w 3390054"/>
                  <a:gd name="connsiteY879" fmla="*/ 1314615 h 2818655"/>
                  <a:gd name="connsiteX880" fmla="*/ 297325 w 3390054"/>
                  <a:gd name="connsiteY880" fmla="*/ 1332610 h 2818655"/>
                  <a:gd name="connsiteX881" fmla="*/ 398033 w 3390054"/>
                  <a:gd name="connsiteY881" fmla="*/ 1397962 h 2818655"/>
                  <a:gd name="connsiteX882" fmla="*/ 434209 w 3390054"/>
                  <a:gd name="connsiteY882" fmla="*/ 1412169 h 2818655"/>
                  <a:gd name="connsiteX883" fmla="*/ 395100 w 3390054"/>
                  <a:gd name="connsiteY883" fmla="*/ 1408381 h 2818655"/>
                  <a:gd name="connsiteX884" fmla="*/ 325680 w 3390054"/>
                  <a:gd name="connsiteY884" fmla="*/ 1404592 h 2818655"/>
                  <a:gd name="connsiteX885" fmla="*/ 132087 w 3390054"/>
                  <a:gd name="connsiteY885" fmla="*/ 1478468 h 2818655"/>
                  <a:gd name="connsiteX886" fmla="*/ 128176 w 3390054"/>
                  <a:gd name="connsiteY886" fmla="*/ 1499305 h 2818655"/>
                  <a:gd name="connsiteX887" fmla="*/ 335458 w 3390054"/>
                  <a:gd name="connsiteY887" fmla="*/ 1571287 h 2818655"/>
                  <a:gd name="connsiteX888" fmla="*/ 372612 w 3390054"/>
                  <a:gd name="connsiteY888" fmla="*/ 1577917 h 2818655"/>
                  <a:gd name="connsiteX889" fmla="*/ 335458 w 3390054"/>
                  <a:gd name="connsiteY889" fmla="*/ 1581705 h 2818655"/>
                  <a:gd name="connsiteX890" fmla="*/ 311014 w 3390054"/>
                  <a:gd name="connsiteY890" fmla="*/ 1584546 h 2818655"/>
                  <a:gd name="connsiteX891" fmla="*/ 188796 w 3390054"/>
                  <a:gd name="connsiteY891" fmla="*/ 1603489 h 2818655"/>
                  <a:gd name="connsiteX892" fmla="*/ 180974 w 3390054"/>
                  <a:gd name="connsiteY892" fmla="*/ 1605383 h 2818655"/>
                  <a:gd name="connsiteX893" fmla="*/ 97866 w 3390054"/>
                  <a:gd name="connsiteY893" fmla="*/ 1649899 h 2818655"/>
                  <a:gd name="connsiteX894" fmla="*/ 97866 w 3390054"/>
                  <a:gd name="connsiteY894" fmla="*/ 1667894 h 2818655"/>
                  <a:gd name="connsiteX895" fmla="*/ 197595 w 3390054"/>
                  <a:gd name="connsiteY895" fmla="*/ 1702938 h 2818655"/>
                  <a:gd name="connsiteX896" fmla="*/ 234749 w 3390054"/>
                  <a:gd name="connsiteY896" fmla="*/ 1708620 h 2818655"/>
                  <a:gd name="connsiteX897" fmla="*/ 197595 w 3390054"/>
                  <a:gd name="connsiteY897" fmla="*/ 1714303 h 2818655"/>
                  <a:gd name="connsiteX898" fmla="*/ 126220 w 3390054"/>
                  <a:gd name="connsiteY898" fmla="*/ 1750294 h 2818655"/>
                  <a:gd name="connsiteX899" fmla="*/ 189773 w 3390054"/>
                  <a:gd name="connsiteY899" fmla="*/ 1792915 h 2818655"/>
                  <a:gd name="connsiteX900" fmla="*/ 207373 w 3390054"/>
                  <a:gd name="connsiteY900" fmla="*/ 1795757 h 2818655"/>
                  <a:gd name="connsiteX901" fmla="*/ 191729 w 3390054"/>
                  <a:gd name="connsiteY901" fmla="*/ 1803333 h 2818655"/>
                  <a:gd name="connsiteX902" fmla="*/ 10846 w 3390054"/>
                  <a:gd name="connsiteY902" fmla="*/ 1990865 h 2818655"/>
                  <a:gd name="connsiteX903" fmla="*/ 30401 w 3390054"/>
                  <a:gd name="connsiteY903" fmla="*/ 2053375 h 2818655"/>
                  <a:gd name="connsiteX904" fmla="*/ 97866 w 3390054"/>
                  <a:gd name="connsiteY904" fmla="*/ 2075159 h 2818655"/>
                  <a:gd name="connsiteX905" fmla="*/ 107643 w 3390054"/>
                  <a:gd name="connsiteY905" fmla="*/ 2075159 h 2818655"/>
                  <a:gd name="connsiteX906" fmla="*/ 127198 w 3390054"/>
                  <a:gd name="connsiteY906" fmla="*/ 2074212 h 2818655"/>
                  <a:gd name="connsiteX907" fmla="*/ 111554 w 3390054"/>
                  <a:gd name="connsiteY907" fmla="*/ 2084631 h 2818655"/>
                  <a:gd name="connsiteX908" fmla="*/ 77332 w 3390054"/>
                  <a:gd name="connsiteY908" fmla="*/ 2131987 h 2818655"/>
                  <a:gd name="connsiteX909" fmla="*/ 117420 w 3390054"/>
                  <a:gd name="connsiteY909" fmla="*/ 2155665 h 2818655"/>
                  <a:gd name="connsiteX910" fmla="*/ 127198 w 3390054"/>
                  <a:gd name="connsiteY910" fmla="*/ 2155665 h 2818655"/>
                  <a:gd name="connsiteX911" fmla="*/ 122309 w 3390054"/>
                  <a:gd name="connsiteY911" fmla="*/ 2163242 h 2818655"/>
                  <a:gd name="connsiteX912" fmla="*/ 116442 w 3390054"/>
                  <a:gd name="connsiteY912" fmla="*/ 2190709 h 2818655"/>
                  <a:gd name="connsiteX913" fmla="*/ 144797 w 3390054"/>
                  <a:gd name="connsiteY913" fmla="*/ 2194498 h 2818655"/>
                  <a:gd name="connsiteX914" fmla="*/ 168263 w 3390054"/>
                  <a:gd name="connsiteY914" fmla="*/ 2189762 h 2818655"/>
                  <a:gd name="connsiteX915" fmla="*/ 149686 w 3390054"/>
                  <a:gd name="connsiteY915" fmla="*/ 2203969 h 2818655"/>
                  <a:gd name="connsiteX916" fmla="*/ 128176 w 3390054"/>
                  <a:gd name="connsiteY916" fmla="*/ 2221965 h 2818655"/>
                  <a:gd name="connsiteX917" fmla="*/ 108621 w 3390054"/>
                  <a:gd name="connsiteY917" fmla="*/ 2238066 h 2818655"/>
                  <a:gd name="connsiteX918" fmla="*/ 66578 w 3390054"/>
                  <a:gd name="connsiteY918" fmla="*/ 2299629 h 2818655"/>
                  <a:gd name="connsiteX919" fmla="*/ 67555 w 3390054"/>
                  <a:gd name="connsiteY919" fmla="*/ 2321413 h 2818655"/>
                  <a:gd name="connsiteX920" fmla="*/ 141864 w 3390054"/>
                  <a:gd name="connsiteY920" fmla="*/ 2316677 h 2818655"/>
                  <a:gd name="connsiteX921" fmla="*/ 168263 w 3390054"/>
                  <a:gd name="connsiteY921" fmla="*/ 2308153 h 2818655"/>
                  <a:gd name="connsiteX922" fmla="*/ 146753 w 3390054"/>
                  <a:gd name="connsiteY922" fmla="*/ 2326149 h 2818655"/>
                  <a:gd name="connsiteX923" fmla="*/ 123287 w 3390054"/>
                  <a:gd name="connsiteY923" fmla="*/ 2362140 h 2818655"/>
                  <a:gd name="connsiteX924" fmla="*/ 140886 w 3390054"/>
                  <a:gd name="connsiteY924" fmla="*/ 2379188 h 2818655"/>
                  <a:gd name="connsiteX925" fmla="*/ 160441 w 3390054"/>
                  <a:gd name="connsiteY925" fmla="*/ 2382976 h 2818655"/>
                  <a:gd name="connsiteX926" fmla="*/ 250394 w 3390054"/>
                  <a:gd name="connsiteY926" fmla="*/ 2357404 h 2818655"/>
                  <a:gd name="connsiteX927" fmla="*/ 266037 w 3390054"/>
                  <a:gd name="connsiteY927" fmla="*/ 2349827 h 2818655"/>
                  <a:gd name="connsiteX928" fmla="*/ 287548 w 3390054"/>
                  <a:gd name="connsiteY928" fmla="*/ 2337514 h 2818655"/>
                  <a:gd name="connsiteX929" fmla="*/ 268971 w 3390054"/>
                  <a:gd name="connsiteY929" fmla="*/ 2362140 h 2818655"/>
                  <a:gd name="connsiteX930" fmla="*/ 243550 w 3390054"/>
                  <a:gd name="connsiteY930" fmla="*/ 2395289 h 2818655"/>
                  <a:gd name="connsiteX931" fmla="*/ 228883 w 3390054"/>
                  <a:gd name="connsiteY931" fmla="*/ 2466324 h 2818655"/>
                  <a:gd name="connsiteX932" fmla="*/ 265060 w 3390054"/>
                  <a:gd name="connsiteY932" fmla="*/ 2472006 h 2818655"/>
                  <a:gd name="connsiteX933" fmla="*/ 278748 w 3390054"/>
                  <a:gd name="connsiteY933" fmla="*/ 2464429 h 2818655"/>
                  <a:gd name="connsiteX934" fmla="*/ 287548 w 3390054"/>
                  <a:gd name="connsiteY934" fmla="*/ 2458747 h 2818655"/>
                  <a:gd name="connsiteX935" fmla="*/ 287548 w 3390054"/>
                  <a:gd name="connsiteY935" fmla="*/ 2469165 h 2818655"/>
                  <a:gd name="connsiteX936" fmla="*/ 332524 w 3390054"/>
                  <a:gd name="connsiteY936" fmla="*/ 2565772 h 2818655"/>
                  <a:gd name="connsiteX937" fmla="*/ 381411 w 3390054"/>
                  <a:gd name="connsiteY937" fmla="*/ 2537358 h 2818655"/>
                  <a:gd name="connsiteX938" fmla="*/ 385322 w 3390054"/>
                  <a:gd name="connsiteY938" fmla="*/ 2524099 h 2818655"/>
                  <a:gd name="connsiteX939" fmla="*/ 391189 w 3390054"/>
                  <a:gd name="connsiteY939" fmla="*/ 2536411 h 2818655"/>
                  <a:gd name="connsiteX940" fmla="*/ 409766 w 3390054"/>
                  <a:gd name="connsiteY940" fmla="*/ 2549671 h 2818655"/>
                  <a:gd name="connsiteX941" fmla="*/ 465497 w 3390054"/>
                  <a:gd name="connsiteY941" fmla="*/ 2526940 h 2818655"/>
                  <a:gd name="connsiteX942" fmla="*/ 474297 w 3390054"/>
                  <a:gd name="connsiteY942" fmla="*/ 2516521 h 2818655"/>
                  <a:gd name="connsiteX943" fmla="*/ 483097 w 3390054"/>
                  <a:gd name="connsiteY943" fmla="*/ 2522204 h 2818655"/>
                  <a:gd name="connsiteX944" fmla="*/ 477230 w 3390054"/>
                  <a:gd name="connsiteY944" fmla="*/ 2530728 h 2818655"/>
                  <a:gd name="connsiteX945" fmla="*/ 475275 w 3390054"/>
                  <a:gd name="connsiteY945" fmla="*/ 2534517 h 2818655"/>
                  <a:gd name="connsiteX946" fmla="*/ 461586 w 3390054"/>
                  <a:gd name="connsiteY946" fmla="*/ 2557248 h 2818655"/>
                  <a:gd name="connsiteX947" fmla="*/ 451809 w 3390054"/>
                  <a:gd name="connsiteY947" fmla="*/ 2594186 h 2818655"/>
                  <a:gd name="connsiteX948" fmla="*/ 462564 w 3390054"/>
                  <a:gd name="connsiteY948" fmla="*/ 2597974 h 2818655"/>
                  <a:gd name="connsiteX949" fmla="*/ 558384 w 3390054"/>
                  <a:gd name="connsiteY949" fmla="*/ 2559142 h 2818655"/>
                  <a:gd name="connsiteX950" fmla="*/ 591626 w 3390054"/>
                  <a:gd name="connsiteY950" fmla="*/ 2539253 h 2818655"/>
                  <a:gd name="connsiteX951" fmla="*/ 565228 w 3390054"/>
                  <a:gd name="connsiteY951" fmla="*/ 2566719 h 2818655"/>
                  <a:gd name="connsiteX952" fmla="*/ 521229 w 3390054"/>
                  <a:gd name="connsiteY952" fmla="*/ 2683216 h 2818655"/>
                  <a:gd name="connsiteX953" fmla="*/ 540784 w 3390054"/>
                  <a:gd name="connsiteY953" fmla="*/ 2700265 h 2818655"/>
                  <a:gd name="connsiteX954" fmla="*/ 624870 w 3390054"/>
                  <a:gd name="connsiteY954" fmla="*/ 2645331 h 2818655"/>
                  <a:gd name="connsiteX955" fmla="*/ 638559 w 3390054"/>
                  <a:gd name="connsiteY955" fmla="*/ 2615023 h 2818655"/>
                  <a:gd name="connsiteX956" fmla="*/ 645403 w 3390054"/>
                  <a:gd name="connsiteY956" fmla="*/ 2608393 h 2818655"/>
                  <a:gd name="connsiteX957" fmla="*/ 648336 w 3390054"/>
                  <a:gd name="connsiteY957" fmla="*/ 2608393 h 2818655"/>
                  <a:gd name="connsiteX958" fmla="*/ 650291 w 3390054"/>
                  <a:gd name="connsiteY958" fmla="*/ 2610287 h 2818655"/>
                  <a:gd name="connsiteX959" fmla="*/ 649314 w 3390054"/>
                  <a:gd name="connsiteY959" fmla="*/ 2621653 h 2818655"/>
                  <a:gd name="connsiteX960" fmla="*/ 643447 w 3390054"/>
                  <a:gd name="connsiteY960" fmla="*/ 2660485 h 2818655"/>
                  <a:gd name="connsiteX961" fmla="*/ 643447 w 3390054"/>
                  <a:gd name="connsiteY961" fmla="*/ 2662379 h 2818655"/>
                  <a:gd name="connsiteX962" fmla="*/ 661046 w 3390054"/>
                  <a:gd name="connsiteY962" fmla="*/ 2717313 h 2818655"/>
                  <a:gd name="connsiteX963" fmla="*/ 674735 w 3390054"/>
                  <a:gd name="connsiteY963" fmla="*/ 2721101 h 2818655"/>
                  <a:gd name="connsiteX964" fmla="*/ 769576 w 3390054"/>
                  <a:gd name="connsiteY964" fmla="*/ 2627336 h 2818655"/>
                  <a:gd name="connsiteX965" fmla="*/ 780331 w 3390054"/>
                  <a:gd name="connsiteY965" fmla="*/ 2609340 h 2818655"/>
                  <a:gd name="connsiteX966" fmla="*/ 780331 w 3390054"/>
                  <a:gd name="connsiteY966" fmla="*/ 2630177 h 2818655"/>
                  <a:gd name="connsiteX967" fmla="*/ 796953 w 3390054"/>
                  <a:gd name="connsiteY967" fmla="*/ 2706894 h 2818655"/>
                  <a:gd name="connsiteX968" fmla="*/ 798909 w 3390054"/>
                  <a:gd name="connsiteY968" fmla="*/ 2708789 h 2818655"/>
                  <a:gd name="connsiteX969" fmla="*/ 797931 w 3390054"/>
                  <a:gd name="connsiteY969" fmla="*/ 2711630 h 2818655"/>
                  <a:gd name="connsiteX970" fmla="*/ 794020 w 3390054"/>
                  <a:gd name="connsiteY970" fmla="*/ 2759933 h 2818655"/>
                  <a:gd name="connsiteX971" fmla="*/ 814552 w 3390054"/>
                  <a:gd name="connsiteY971" fmla="*/ 2768458 h 2818655"/>
                  <a:gd name="connsiteX972" fmla="*/ 882995 w 3390054"/>
                  <a:gd name="connsiteY972" fmla="*/ 2744780 h 2818655"/>
                  <a:gd name="connsiteX973" fmla="*/ 884950 w 3390054"/>
                  <a:gd name="connsiteY973" fmla="*/ 2742885 h 2818655"/>
                  <a:gd name="connsiteX974" fmla="*/ 894727 w 3390054"/>
                  <a:gd name="connsiteY974" fmla="*/ 2731520 h 2818655"/>
                  <a:gd name="connsiteX975" fmla="*/ 912327 w 3390054"/>
                  <a:gd name="connsiteY975" fmla="*/ 2711630 h 2818655"/>
                  <a:gd name="connsiteX976" fmla="*/ 920149 w 3390054"/>
                  <a:gd name="connsiteY976" fmla="*/ 2708789 h 2818655"/>
                  <a:gd name="connsiteX977" fmla="*/ 1684745 w 3390054"/>
                  <a:gd name="connsiteY977" fmla="*/ 1951086 h 2818655"/>
                  <a:gd name="connsiteX978" fmla="*/ 1684745 w 3390054"/>
                  <a:gd name="connsiteY978" fmla="*/ 1979499 h 2818655"/>
                  <a:gd name="connsiteX979" fmla="*/ 1688656 w 3390054"/>
                  <a:gd name="connsiteY979" fmla="*/ 1962451 h 2818655"/>
                  <a:gd name="connsiteX980" fmla="*/ 1690612 w 3390054"/>
                  <a:gd name="connsiteY980" fmla="*/ 1956768 h 2818655"/>
                  <a:gd name="connsiteX981" fmla="*/ 1684745 w 3390054"/>
                  <a:gd name="connsiteY981" fmla="*/ 1951086 h 2818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</a:cxnLst>
                <a:rect l="l" t="t" r="r" b="b"/>
                <a:pathLst>
                  <a:path w="3390054" h="2818655">
                    <a:moveTo>
                      <a:pt x="1021834" y="2818656"/>
                    </a:moveTo>
                    <a:cubicBezTo>
                      <a:pt x="1013035" y="2818656"/>
                      <a:pt x="1003257" y="2815814"/>
                      <a:pt x="992502" y="2811078"/>
                    </a:cubicBezTo>
                    <a:cubicBezTo>
                      <a:pt x="953393" y="2792136"/>
                      <a:pt x="925038" y="2757092"/>
                      <a:pt x="919171" y="2719207"/>
                    </a:cubicBezTo>
                    <a:cubicBezTo>
                      <a:pt x="914283" y="2725837"/>
                      <a:pt x="908416" y="2732467"/>
                      <a:pt x="902549" y="2740044"/>
                    </a:cubicBezTo>
                    <a:cubicBezTo>
                      <a:pt x="895705" y="2748568"/>
                      <a:pt x="888861" y="2756145"/>
                      <a:pt x="881039" y="2764669"/>
                    </a:cubicBezTo>
                    <a:lnTo>
                      <a:pt x="877128" y="2760881"/>
                    </a:lnTo>
                    <a:cubicBezTo>
                      <a:pt x="853662" y="2773193"/>
                      <a:pt x="831174" y="2779823"/>
                      <a:pt x="813575" y="2779823"/>
                    </a:cubicBezTo>
                    <a:cubicBezTo>
                      <a:pt x="799887" y="2779823"/>
                      <a:pt x="790109" y="2775088"/>
                      <a:pt x="783264" y="2766563"/>
                    </a:cubicBezTo>
                    <a:cubicBezTo>
                      <a:pt x="774465" y="2755198"/>
                      <a:pt x="775443" y="2736255"/>
                      <a:pt x="784242" y="2711630"/>
                    </a:cubicBezTo>
                    <a:cubicBezTo>
                      <a:pt x="773487" y="2699317"/>
                      <a:pt x="767621" y="2678481"/>
                      <a:pt x="766643" y="2650066"/>
                    </a:cubicBezTo>
                    <a:cubicBezTo>
                      <a:pt x="740244" y="2690793"/>
                      <a:pt x="705045" y="2732467"/>
                      <a:pt x="671802" y="2732467"/>
                    </a:cubicBezTo>
                    <a:cubicBezTo>
                      <a:pt x="664957" y="2732467"/>
                      <a:pt x="659091" y="2730573"/>
                      <a:pt x="653225" y="2727731"/>
                    </a:cubicBezTo>
                    <a:cubicBezTo>
                      <a:pt x="627803" y="2713524"/>
                      <a:pt x="629758" y="2685110"/>
                      <a:pt x="630736" y="2662379"/>
                    </a:cubicBezTo>
                    <a:lnTo>
                      <a:pt x="630736" y="2660485"/>
                    </a:lnTo>
                    <a:cubicBezTo>
                      <a:pt x="630736" y="2658591"/>
                      <a:pt x="630736" y="2656697"/>
                      <a:pt x="630736" y="2654802"/>
                    </a:cubicBezTo>
                    <a:cubicBezTo>
                      <a:pt x="615092" y="2671851"/>
                      <a:pt x="571094" y="2710683"/>
                      <a:pt x="539806" y="2710683"/>
                    </a:cubicBezTo>
                    <a:cubicBezTo>
                      <a:pt x="529051" y="2710683"/>
                      <a:pt x="515362" y="2705947"/>
                      <a:pt x="509496" y="2686057"/>
                    </a:cubicBezTo>
                    <a:cubicBezTo>
                      <a:pt x="497763" y="2646278"/>
                      <a:pt x="515362" y="2610287"/>
                      <a:pt x="535895" y="2582820"/>
                    </a:cubicBezTo>
                    <a:cubicBezTo>
                      <a:pt x="512429" y="2595133"/>
                      <a:pt x="481142" y="2608393"/>
                      <a:pt x="461586" y="2608393"/>
                    </a:cubicBezTo>
                    <a:cubicBezTo>
                      <a:pt x="451809" y="2608393"/>
                      <a:pt x="444965" y="2605552"/>
                      <a:pt x="442032" y="2599869"/>
                    </a:cubicBezTo>
                    <a:cubicBezTo>
                      <a:pt x="436165" y="2590398"/>
                      <a:pt x="439098" y="2575244"/>
                      <a:pt x="450832" y="2552512"/>
                    </a:cubicBezTo>
                    <a:cubicBezTo>
                      <a:pt x="451809" y="2550618"/>
                      <a:pt x="452787" y="2548724"/>
                      <a:pt x="453765" y="2546829"/>
                    </a:cubicBezTo>
                    <a:cubicBezTo>
                      <a:pt x="441054" y="2554407"/>
                      <a:pt x="427365" y="2560089"/>
                      <a:pt x="409766" y="2561036"/>
                    </a:cubicBezTo>
                    <a:cubicBezTo>
                      <a:pt x="409766" y="2561036"/>
                      <a:pt x="409766" y="2561036"/>
                      <a:pt x="409766" y="2561036"/>
                    </a:cubicBezTo>
                    <a:cubicBezTo>
                      <a:pt x="399989" y="2561036"/>
                      <a:pt x="393144" y="2557248"/>
                      <a:pt x="386300" y="2550618"/>
                    </a:cubicBezTo>
                    <a:cubicBezTo>
                      <a:pt x="373590" y="2579979"/>
                      <a:pt x="352079" y="2588503"/>
                      <a:pt x="325680" y="2574296"/>
                    </a:cubicBezTo>
                    <a:cubicBezTo>
                      <a:pt x="293415" y="2558195"/>
                      <a:pt x="278748" y="2515574"/>
                      <a:pt x="275815" y="2477689"/>
                    </a:cubicBezTo>
                    <a:cubicBezTo>
                      <a:pt x="272881" y="2479583"/>
                      <a:pt x="270926" y="2480531"/>
                      <a:pt x="267993" y="2481478"/>
                    </a:cubicBezTo>
                    <a:cubicBezTo>
                      <a:pt x="243550" y="2490949"/>
                      <a:pt x="225950" y="2486213"/>
                      <a:pt x="218128" y="2471059"/>
                    </a:cubicBezTo>
                    <a:cubicBezTo>
                      <a:pt x="207373" y="2449275"/>
                      <a:pt x="218128" y="2408549"/>
                      <a:pt x="234749" y="2388659"/>
                    </a:cubicBezTo>
                    <a:cubicBezTo>
                      <a:pt x="239638" y="2382029"/>
                      <a:pt x="245505" y="2375399"/>
                      <a:pt x="250394" y="2368769"/>
                    </a:cubicBezTo>
                    <a:cubicBezTo>
                      <a:pt x="235727" y="2375399"/>
                      <a:pt x="193684" y="2393395"/>
                      <a:pt x="160441" y="2393395"/>
                    </a:cubicBezTo>
                    <a:cubicBezTo>
                      <a:pt x="150663" y="2393395"/>
                      <a:pt x="142842" y="2391500"/>
                      <a:pt x="136975" y="2388659"/>
                    </a:cubicBezTo>
                    <a:cubicBezTo>
                      <a:pt x="122309" y="2382029"/>
                      <a:pt x="114487" y="2373505"/>
                      <a:pt x="112531" y="2363087"/>
                    </a:cubicBezTo>
                    <a:cubicBezTo>
                      <a:pt x="111554" y="2353615"/>
                      <a:pt x="115465" y="2344144"/>
                      <a:pt x="124265" y="2332778"/>
                    </a:cubicBezTo>
                    <a:cubicBezTo>
                      <a:pt x="90044" y="2341303"/>
                      <a:pt x="68533" y="2339408"/>
                      <a:pt x="58756" y="2327096"/>
                    </a:cubicBezTo>
                    <a:cubicBezTo>
                      <a:pt x="52889" y="2319519"/>
                      <a:pt x="51912" y="2309100"/>
                      <a:pt x="55823" y="2295840"/>
                    </a:cubicBezTo>
                    <a:cubicBezTo>
                      <a:pt x="63644" y="2268374"/>
                      <a:pt x="78310" y="2246590"/>
                      <a:pt x="101776" y="2228594"/>
                    </a:cubicBezTo>
                    <a:cubicBezTo>
                      <a:pt x="107643" y="2223858"/>
                      <a:pt x="114487" y="2218176"/>
                      <a:pt x="120353" y="2212493"/>
                    </a:cubicBezTo>
                    <a:cubicBezTo>
                      <a:pt x="123287" y="2210599"/>
                      <a:pt x="125242" y="2207757"/>
                      <a:pt x="128176" y="2205863"/>
                    </a:cubicBezTo>
                    <a:cubicBezTo>
                      <a:pt x="115465" y="2204916"/>
                      <a:pt x="109598" y="2200180"/>
                      <a:pt x="106665" y="2195445"/>
                    </a:cubicBezTo>
                    <a:cubicBezTo>
                      <a:pt x="101776" y="2187868"/>
                      <a:pt x="102754" y="2177449"/>
                      <a:pt x="108621" y="2165137"/>
                    </a:cubicBezTo>
                    <a:cubicBezTo>
                      <a:pt x="80266" y="2162295"/>
                      <a:pt x="70488" y="2147141"/>
                      <a:pt x="66578" y="2133882"/>
                    </a:cubicBezTo>
                    <a:cubicBezTo>
                      <a:pt x="60711" y="2113992"/>
                      <a:pt x="77332" y="2095996"/>
                      <a:pt x="91022" y="2084631"/>
                    </a:cubicBezTo>
                    <a:cubicBezTo>
                      <a:pt x="60711" y="2083683"/>
                      <a:pt x="38223" y="2075159"/>
                      <a:pt x="22579" y="2059058"/>
                    </a:cubicBezTo>
                    <a:cubicBezTo>
                      <a:pt x="5957" y="2042957"/>
                      <a:pt x="-887" y="2019279"/>
                      <a:pt x="91" y="1988971"/>
                    </a:cubicBezTo>
                    <a:cubicBezTo>
                      <a:pt x="3024" y="1896152"/>
                      <a:pt x="103732" y="1831747"/>
                      <a:pt x="173152" y="1798598"/>
                    </a:cubicBezTo>
                    <a:cubicBezTo>
                      <a:pt x="135998" y="1789126"/>
                      <a:pt x="116442" y="1773025"/>
                      <a:pt x="116442" y="1749347"/>
                    </a:cubicBezTo>
                    <a:cubicBezTo>
                      <a:pt x="116442" y="1730404"/>
                      <a:pt x="133065" y="1717145"/>
                      <a:pt x="168263" y="1707674"/>
                    </a:cubicBezTo>
                    <a:cubicBezTo>
                      <a:pt x="133065" y="1701044"/>
                      <a:pt x="100799" y="1690625"/>
                      <a:pt x="90044" y="1672629"/>
                    </a:cubicBezTo>
                    <a:cubicBezTo>
                      <a:pt x="85155" y="1664105"/>
                      <a:pt x="85155" y="1654634"/>
                      <a:pt x="89066" y="1645163"/>
                    </a:cubicBezTo>
                    <a:cubicBezTo>
                      <a:pt x="103732" y="1612013"/>
                      <a:pt x="145775" y="1602542"/>
                      <a:pt x="179018" y="1594965"/>
                    </a:cubicBezTo>
                    <a:lnTo>
                      <a:pt x="186840" y="1593071"/>
                    </a:lnTo>
                    <a:cubicBezTo>
                      <a:pt x="223994" y="1584546"/>
                      <a:pt x="262127" y="1579811"/>
                      <a:pt x="299281" y="1576022"/>
                    </a:cubicBezTo>
                    <a:cubicBezTo>
                      <a:pt x="218128" y="1559921"/>
                      <a:pt x="135020" y="1538137"/>
                      <a:pt x="120353" y="1504041"/>
                    </a:cubicBezTo>
                    <a:cubicBezTo>
                      <a:pt x="116442" y="1493622"/>
                      <a:pt x="117420" y="1484151"/>
                      <a:pt x="125242" y="1473733"/>
                    </a:cubicBezTo>
                    <a:cubicBezTo>
                      <a:pt x="163374" y="1420693"/>
                      <a:pt x="229861" y="1395121"/>
                      <a:pt x="327636" y="1395121"/>
                    </a:cubicBezTo>
                    <a:cubicBezTo>
                      <a:pt x="339368" y="1395121"/>
                      <a:pt x="352079" y="1395121"/>
                      <a:pt x="364790" y="1396068"/>
                    </a:cubicBezTo>
                    <a:cubicBezTo>
                      <a:pt x="319813" y="1376178"/>
                      <a:pt x="294392" y="1356288"/>
                      <a:pt x="288526" y="1336399"/>
                    </a:cubicBezTo>
                    <a:cubicBezTo>
                      <a:pt x="285593" y="1326928"/>
                      <a:pt x="287548" y="1318404"/>
                      <a:pt x="293415" y="1309879"/>
                    </a:cubicBezTo>
                    <a:cubicBezTo>
                      <a:pt x="311014" y="1284307"/>
                      <a:pt x="355012" y="1275783"/>
                      <a:pt x="389233" y="1275783"/>
                    </a:cubicBezTo>
                    <a:cubicBezTo>
                      <a:pt x="393144" y="1275783"/>
                      <a:pt x="397055" y="1275783"/>
                      <a:pt x="400966" y="1275783"/>
                    </a:cubicBezTo>
                    <a:cubicBezTo>
                      <a:pt x="439098" y="1278624"/>
                      <a:pt x="472341" y="1289042"/>
                      <a:pt x="502652" y="1300408"/>
                    </a:cubicBezTo>
                    <a:cubicBezTo>
                      <a:pt x="488964" y="1283360"/>
                      <a:pt x="478208" y="1266312"/>
                      <a:pt x="468430" y="1248316"/>
                    </a:cubicBezTo>
                    <a:lnTo>
                      <a:pt x="467453" y="1246422"/>
                    </a:lnTo>
                    <a:cubicBezTo>
                      <a:pt x="456698" y="1227479"/>
                      <a:pt x="448876" y="1213272"/>
                      <a:pt x="467453" y="1190541"/>
                    </a:cubicBezTo>
                    <a:cubicBezTo>
                      <a:pt x="476253" y="1180123"/>
                      <a:pt x="485053" y="1177281"/>
                      <a:pt x="494830" y="1182017"/>
                    </a:cubicBezTo>
                    <a:cubicBezTo>
                      <a:pt x="500696" y="1184858"/>
                      <a:pt x="505585" y="1187700"/>
                      <a:pt x="511451" y="1190541"/>
                    </a:cubicBezTo>
                    <a:lnTo>
                      <a:pt x="512429" y="1190541"/>
                    </a:lnTo>
                    <a:cubicBezTo>
                      <a:pt x="512429" y="1189594"/>
                      <a:pt x="511451" y="1187700"/>
                      <a:pt x="511451" y="1186753"/>
                    </a:cubicBezTo>
                    <a:cubicBezTo>
                      <a:pt x="510473" y="1182017"/>
                      <a:pt x="508518" y="1176334"/>
                      <a:pt x="506563" y="1170651"/>
                    </a:cubicBezTo>
                    <a:cubicBezTo>
                      <a:pt x="494830" y="1133713"/>
                      <a:pt x="478208" y="1077833"/>
                      <a:pt x="509496" y="1048472"/>
                    </a:cubicBezTo>
                    <a:cubicBezTo>
                      <a:pt x="519274" y="1039000"/>
                      <a:pt x="532962" y="1034265"/>
                      <a:pt x="549583" y="1034265"/>
                    </a:cubicBezTo>
                    <a:cubicBezTo>
                      <a:pt x="572072" y="1034265"/>
                      <a:pt x="597493" y="1042789"/>
                      <a:pt x="618026" y="1051313"/>
                    </a:cubicBezTo>
                    <a:cubicBezTo>
                      <a:pt x="616070" y="1041842"/>
                      <a:pt x="615092" y="1030476"/>
                      <a:pt x="615092" y="1019111"/>
                    </a:cubicBezTo>
                    <a:cubicBezTo>
                      <a:pt x="618026" y="926292"/>
                      <a:pt x="718734" y="861887"/>
                      <a:pt x="788153" y="828738"/>
                    </a:cubicBezTo>
                    <a:cubicBezTo>
                      <a:pt x="750999" y="819267"/>
                      <a:pt x="731444" y="803165"/>
                      <a:pt x="731444" y="779487"/>
                    </a:cubicBezTo>
                    <a:cubicBezTo>
                      <a:pt x="731444" y="760545"/>
                      <a:pt x="748066" y="747285"/>
                      <a:pt x="783264" y="737813"/>
                    </a:cubicBezTo>
                    <a:cubicBezTo>
                      <a:pt x="748066" y="731184"/>
                      <a:pt x="715800" y="720765"/>
                      <a:pt x="705045" y="702770"/>
                    </a:cubicBezTo>
                    <a:cubicBezTo>
                      <a:pt x="700156" y="694246"/>
                      <a:pt x="700156" y="684774"/>
                      <a:pt x="704067" y="675303"/>
                    </a:cubicBezTo>
                    <a:cubicBezTo>
                      <a:pt x="718734" y="642154"/>
                      <a:pt x="760777" y="632682"/>
                      <a:pt x="794998" y="625105"/>
                    </a:cubicBezTo>
                    <a:lnTo>
                      <a:pt x="802820" y="623211"/>
                    </a:lnTo>
                    <a:cubicBezTo>
                      <a:pt x="839974" y="614687"/>
                      <a:pt x="878106" y="609951"/>
                      <a:pt x="915261" y="605215"/>
                    </a:cubicBezTo>
                    <a:cubicBezTo>
                      <a:pt x="834108" y="589114"/>
                      <a:pt x="750999" y="567330"/>
                      <a:pt x="736333" y="533234"/>
                    </a:cubicBezTo>
                    <a:cubicBezTo>
                      <a:pt x="732422" y="522815"/>
                      <a:pt x="733400" y="512397"/>
                      <a:pt x="741221" y="502926"/>
                    </a:cubicBezTo>
                    <a:cubicBezTo>
                      <a:pt x="779353" y="449886"/>
                      <a:pt x="844863" y="424314"/>
                      <a:pt x="943614" y="424314"/>
                    </a:cubicBezTo>
                    <a:cubicBezTo>
                      <a:pt x="955348" y="424314"/>
                      <a:pt x="967081" y="424314"/>
                      <a:pt x="980769" y="425261"/>
                    </a:cubicBezTo>
                    <a:cubicBezTo>
                      <a:pt x="935793" y="405371"/>
                      <a:pt x="910372" y="385481"/>
                      <a:pt x="904505" y="365592"/>
                    </a:cubicBezTo>
                    <a:cubicBezTo>
                      <a:pt x="901571" y="356121"/>
                      <a:pt x="903527" y="347596"/>
                      <a:pt x="909394" y="339072"/>
                    </a:cubicBezTo>
                    <a:cubicBezTo>
                      <a:pt x="926993" y="313500"/>
                      <a:pt x="970014" y="304976"/>
                      <a:pt x="1005213" y="304976"/>
                    </a:cubicBezTo>
                    <a:cubicBezTo>
                      <a:pt x="1009124" y="304976"/>
                      <a:pt x="1013035" y="304976"/>
                      <a:pt x="1016945" y="304976"/>
                    </a:cubicBezTo>
                    <a:cubicBezTo>
                      <a:pt x="1055077" y="307817"/>
                      <a:pt x="1088321" y="318235"/>
                      <a:pt x="1118631" y="329601"/>
                    </a:cubicBezTo>
                    <a:cubicBezTo>
                      <a:pt x="1104943" y="312553"/>
                      <a:pt x="1094187" y="295504"/>
                      <a:pt x="1084410" y="278456"/>
                    </a:cubicBezTo>
                    <a:lnTo>
                      <a:pt x="1083432" y="276562"/>
                    </a:lnTo>
                    <a:cubicBezTo>
                      <a:pt x="1072677" y="257619"/>
                      <a:pt x="1064855" y="243412"/>
                      <a:pt x="1083432" y="220681"/>
                    </a:cubicBezTo>
                    <a:cubicBezTo>
                      <a:pt x="1092232" y="210263"/>
                      <a:pt x="1101031" y="207421"/>
                      <a:pt x="1110810" y="212157"/>
                    </a:cubicBezTo>
                    <a:cubicBezTo>
                      <a:pt x="1116676" y="214998"/>
                      <a:pt x="1121564" y="217840"/>
                      <a:pt x="1127431" y="220681"/>
                    </a:cubicBezTo>
                    <a:lnTo>
                      <a:pt x="1128408" y="220681"/>
                    </a:lnTo>
                    <a:cubicBezTo>
                      <a:pt x="1128408" y="219734"/>
                      <a:pt x="1127431" y="217840"/>
                      <a:pt x="1127431" y="215946"/>
                    </a:cubicBezTo>
                    <a:cubicBezTo>
                      <a:pt x="1126453" y="211210"/>
                      <a:pt x="1124498" y="205527"/>
                      <a:pt x="1122542" y="199844"/>
                    </a:cubicBezTo>
                    <a:cubicBezTo>
                      <a:pt x="1110810" y="162906"/>
                      <a:pt x="1094187" y="107026"/>
                      <a:pt x="1125475" y="76718"/>
                    </a:cubicBezTo>
                    <a:cubicBezTo>
                      <a:pt x="1135253" y="67246"/>
                      <a:pt x="1148942" y="62510"/>
                      <a:pt x="1165563" y="62510"/>
                    </a:cubicBezTo>
                    <a:cubicBezTo>
                      <a:pt x="1198806" y="62510"/>
                      <a:pt x="1239872" y="81453"/>
                      <a:pt x="1267249" y="94713"/>
                    </a:cubicBezTo>
                    <a:cubicBezTo>
                      <a:pt x="1274093" y="97555"/>
                      <a:pt x="1279959" y="100396"/>
                      <a:pt x="1283870" y="102290"/>
                    </a:cubicBezTo>
                    <a:cubicBezTo>
                      <a:pt x="1304403" y="110814"/>
                      <a:pt x="1322980" y="122180"/>
                      <a:pt x="1343513" y="138281"/>
                    </a:cubicBezTo>
                    <a:cubicBezTo>
                      <a:pt x="1340579" y="128810"/>
                      <a:pt x="1337646" y="118391"/>
                      <a:pt x="1335690" y="108920"/>
                    </a:cubicBezTo>
                    <a:cubicBezTo>
                      <a:pt x="1334712" y="105131"/>
                      <a:pt x="1333735" y="99449"/>
                      <a:pt x="1331779" y="93766"/>
                    </a:cubicBezTo>
                    <a:cubicBezTo>
                      <a:pt x="1323957" y="65352"/>
                      <a:pt x="1311247" y="23678"/>
                      <a:pt x="1341557" y="4736"/>
                    </a:cubicBezTo>
                    <a:cubicBezTo>
                      <a:pt x="1346446" y="1894"/>
                      <a:pt x="1352312" y="0"/>
                      <a:pt x="1358179" y="0"/>
                    </a:cubicBezTo>
                    <a:cubicBezTo>
                      <a:pt x="1382623" y="0"/>
                      <a:pt x="1411954" y="27467"/>
                      <a:pt x="1425643" y="40727"/>
                    </a:cubicBezTo>
                    <a:lnTo>
                      <a:pt x="1429554" y="44515"/>
                    </a:lnTo>
                    <a:cubicBezTo>
                      <a:pt x="1447153" y="60616"/>
                      <a:pt x="1462798" y="76718"/>
                      <a:pt x="1478441" y="92819"/>
                    </a:cubicBezTo>
                    <a:cubicBezTo>
                      <a:pt x="1472575" y="71035"/>
                      <a:pt x="1473553" y="54934"/>
                      <a:pt x="1480397" y="43568"/>
                    </a:cubicBezTo>
                    <a:cubicBezTo>
                      <a:pt x="1485285" y="35044"/>
                      <a:pt x="1494085" y="29361"/>
                      <a:pt x="1505818" y="26520"/>
                    </a:cubicBezTo>
                    <a:cubicBezTo>
                      <a:pt x="1507774" y="25573"/>
                      <a:pt x="1510707" y="25573"/>
                      <a:pt x="1512662" y="25573"/>
                    </a:cubicBezTo>
                    <a:cubicBezTo>
                      <a:pt x="1556661" y="25573"/>
                      <a:pt x="1624126" y="103237"/>
                      <a:pt x="1635858" y="119338"/>
                    </a:cubicBezTo>
                    <a:cubicBezTo>
                      <a:pt x="1637814" y="122180"/>
                      <a:pt x="1640747" y="125968"/>
                      <a:pt x="1642702" y="128810"/>
                    </a:cubicBezTo>
                    <a:cubicBezTo>
                      <a:pt x="1663235" y="104184"/>
                      <a:pt x="1690612" y="92819"/>
                      <a:pt x="1715055" y="100396"/>
                    </a:cubicBezTo>
                    <a:cubicBezTo>
                      <a:pt x="1725810" y="104184"/>
                      <a:pt x="1733633" y="110814"/>
                      <a:pt x="1738522" y="120285"/>
                    </a:cubicBezTo>
                    <a:cubicBezTo>
                      <a:pt x="1748299" y="141122"/>
                      <a:pt x="1743410" y="177113"/>
                      <a:pt x="1723855" y="228258"/>
                    </a:cubicBezTo>
                    <a:cubicBezTo>
                      <a:pt x="1742433" y="205527"/>
                      <a:pt x="1761987" y="183743"/>
                      <a:pt x="1786431" y="165748"/>
                    </a:cubicBezTo>
                    <a:cubicBezTo>
                      <a:pt x="1795231" y="160065"/>
                      <a:pt x="1806963" y="163853"/>
                      <a:pt x="1809897" y="172377"/>
                    </a:cubicBezTo>
                    <a:cubicBezTo>
                      <a:pt x="1814786" y="188479"/>
                      <a:pt x="1814786" y="210263"/>
                      <a:pt x="1807941" y="240571"/>
                    </a:cubicBezTo>
                    <a:cubicBezTo>
                      <a:pt x="1829452" y="239624"/>
                      <a:pt x="1849984" y="257619"/>
                      <a:pt x="1870517" y="294557"/>
                    </a:cubicBezTo>
                    <a:lnTo>
                      <a:pt x="1871495" y="295504"/>
                    </a:lnTo>
                    <a:cubicBezTo>
                      <a:pt x="1874428" y="306870"/>
                      <a:pt x="1877361" y="316341"/>
                      <a:pt x="1881272" y="325813"/>
                    </a:cubicBezTo>
                    <a:cubicBezTo>
                      <a:pt x="1884205" y="314447"/>
                      <a:pt x="1887138" y="303081"/>
                      <a:pt x="1889094" y="291716"/>
                    </a:cubicBezTo>
                    <a:cubicBezTo>
                      <a:pt x="1893005" y="271826"/>
                      <a:pt x="1896916" y="250989"/>
                      <a:pt x="1905716" y="232047"/>
                    </a:cubicBezTo>
                    <a:lnTo>
                      <a:pt x="1908649" y="225417"/>
                    </a:lnTo>
                    <a:lnTo>
                      <a:pt x="1914515" y="229205"/>
                    </a:lnTo>
                    <a:cubicBezTo>
                      <a:pt x="1940915" y="247201"/>
                      <a:pt x="1949714" y="280350"/>
                      <a:pt x="1957536" y="308764"/>
                    </a:cubicBezTo>
                    <a:cubicBezTo>
                      <a:pt x="1958514" y="313500"/>
                      <a:pt x="1960469" y="318235"/>
                      <a:pt x="1961447" y="322024"/>
                    </a:cubicBezTo>
                    <a:cubicBezTo>
                      <a:pt x="1964380" y="307817"/>
                      <a:pt x="1964380" y="292663"/>
                      <a:pt x="1965358" y="277509"/>
                    </a:cubicBezTo>
                    <a:cubicBezTo>
                      <a:pt x="1965358" y="265196"/>
                      <a:pt x="1965358" y="252884"/>
                      <a:pt x="1967314" y="240571"/>
                    </a:cubicBezTo>
                    <a:cubicBezTo>
                      <a:pt x="1967314" y="238677"/>
                      <a:pt x="1968291" y="236782"/>
                      <a:pt x="1968291" y="234888"/>
                    </a:cubicBezTo>
                    <a:lnTo>
                      <a:pt x="1970247" y="224470"/>
                    </a:lnTo>
                    <a:lnTo>
                      <a:pt x="1977091" y="232047"/>
                    </a:lnTo>
                    <a:cubicBezTo>
                      <a:pt x="1981980" y="237730"/>
                      <a:pt x="1985891" y="242465"/>
                      <a:pt x="1988824" y="246254"/>
                    </a:cubicBezTo>
                    <a:cubicBezTo>
                      <a:pt x="1996646" y="257619"/>
                      <a:pt x="2002512" y="269932"/>
                      <a:pt x="2007401" y="280350"/>
                    </a:cubicBezTo>
                    <a:cubicBezTo>
                      <a:pt x="2013268" y="239624"/>
                      <a:pt x="2026956" y="201739"/>
                      <a:pt x="2047489" y="172377"/>
                    </a:cubicBezTo>
                    <a:lnTo>
                      <a:pt x="2052378" y="164801"/>
                    </a:lnTo>
                    <a:lnTo>
                      <a:pt x="2056289" y="166695"/>
                    </a:lnTo>
                    <a:cubicBezTo>
                      <a:pt x="2092465" y="181849"/>
                      <a:pt x="2087576" y="224470"/>
                      <a:pt x="2083665" y="259513"/>
                    </a:cubicBezTo>
                    <a:cubicBezTo>
                      <a:pt x="2082687" y="268985"/>
                      <a:pt x="2081709" y="277509"/>
                      <a:pt x="2081709" y="285086"/>
                    </a:cubicBezTo>
                    <a:cubicBezTo>
                      <a:pt x="2086599" y="280350"/>
                      <a:pt x="2091488" y="275614"/>
                      <a:pt x="2097354" y="269932"/>
                    </a:cubicBezTo>
                    <a:cubicBezTo>
                      <a:pt x="2110064" y="256672"/>
                      <a:pt x="2123753" y="243412"/>
                      <a:pt x="2141352" y="236782"/>
                    </a:cubicBezTo>
                    <a:cubicBezTo>
                      <a:pt x="2150152" y="232994"/>
                      <a:pt x="2158951" y="234888"/>
                      <a:pt x="2165796" y="241518"/>
                    </a:cubicBezTo>
                    <a:cubicBezTo>
                      <a:pt x="2180462" y="257619"/>
                      <a:pt x="2179484" y="295504"/>
                      <a:pt x="2179484" y="304029"/>
                    </a:cubicBezTo>
                    <a:cubicBezTo>
                      <a:pt x="2176551" y="335284"/>
                      <a:pt x="2166774" y="364645"/>
                      <a:pt x="2156996" y="393059"/>
                    </a:cubicBezTo>
                    <a:cubicBezTo>
                      <a:pt x="2154063" y="402530"/>
                      <a:pt x="2151130" y="412001"/>
                      <a:pt x="2148196" y="421472"/>
                    </a:cubicBezTo>
                    <a:cubicBezTo>
                      <a:pt x="2160907" y="412001"/>
                      <a:pt x="2173618" y="400635"/>
                      <a:pt x="2185351" y="389270"/>
                    </a:cubicBezTo>
                    <a:cubicBezTo>
                      <a:pt x="2197083" y="377905"/>
                      <a:pt x="2208817" y="366539"/>
                      <a:pt x="2222505" y="357068"/>
                    </a:cubicBezTo>
                    <a:cubicBezTo>
                      <a:pt x="2233260" y="349491"/>
                      <a:pt x="2248905" y="340967"/>
                      <a:pt x="2262593" y="340967"/>
                    </a:cubicBezTo>
                    <a:cubicBezTo>
                      <a:pt x="2270414" y="340967"/>
                      <a:pt x="2276281" y="342861"/>
                      <a:pt x="2282148" y="347596"/>
                    </a:cubicBezTo>
                    <a:cubicBezTo>
                      <a:pt x="2296814" y="359909"/>
                      <a:pt x="2301702" y="379799"/>
                      <a:pt x="2295836" y="401583"/>
                    </a:cubicBezTo>
                    <a:cubicBezTo>
                      <a:pt x="2288992" y="424314"/>
                      <a:pt x="2277259" y="447045"/>
                      <a:pt x="2260637" y="470723"/>
                    </a:cubicBezTo>
                    <a:cubicBezTo>
                      <a:pt x="2273348" y="474512"/>
                      <a:pt x="2285081" y="480194"/>
                      <a:pt x="2293881" y="484930"/>
                    </a:cubicBezTo>
                    <a:cubicBezTo>
                      <a:pt x="2297792" y="486824"/>
                      <a:pt x="2301702" y="488718"/>
                      <a:pt x="2304636" y="489666"/>
                    </a:cubicBezTo>
                    <a:cubicBezTo>
                      <a:pt x="2316368" y="494401"/>
                      <a:pt x="2327124" y="500084"/>
                      <a:pt x="2337879" y="508608"/>
                    </a:cubicBezTo>
                    <a:cubicBezTo>
                      <a:pt x="2336901" y="503873"/>
                      <a:pt x="2335924" y="500084"/>
                      <a:pt x="2334946" y="495348"/>
                    </a:cubicBezTo>
                    <a:cubicBezTo>
                      <a:pt x="2333968" y="492507"/>
                      <a:pt x="2332991" y="489666"/>
                      <a:pt x="2332013" y="485877"/>
                    </a:cubicBezTo>
                    <a:cubicBezTo>
                      <a:pt x="2327124" y="467882"/>
                      <a:pt x="2319302" y="439468"/>
                      <a:pt x="2338857" y="427155"/>
                    </a:cubicBezTo>
                    <a:cubicBezTo>
                      <a:pt x="2341790" y="425261"/>
                      <a:pt x="2345701" y="424314"/>
                      <a:pt x="2350589" y="424314"/>
                    </a:cubicBezTo>
                    <a:cubicBezTo>
                      <a:pt x="2367212" y="424314"/>
                      <a:pt x="2384811" y="441362"/>
                      <a:pt x="2394588" y="450834"/>
                    </a:cubicBezTo>
                    <a:lnTo>
                      <a:pt x="2397521" y="452728"/>
                    </a:lnTo>
                    <a:cubicBezTo>
                      <a:pt x="2406322" y="461252"/>
                      <a:pt x="2415121" y="469776"/>
                      <a:pt x="2422943" y="478300"/>
                    </a:cubicBezTo>
                    <a:cubicBezTo>
                      <a:pt x="2420987" y="467882"/>
                      <a:pt x="2421965" y="459358"/>
                      <a:pt x="2425876" y="452728"/>
                    </a:cubicBezTo>
                    <a:cubicBezTo>
                      <a:pt x="2429787" y="447045"/>
                      <a:pt x="2434676" y="442309"/>
                      <a:pt x="2443476" y="441362"/>
                    </a:cubicBezTo>
                    <a:cubicBezTo>
                      <a:pt x="2445431" y="441362"/>
                      <a:pt x="2446409" y="441362"/>
                      <a:pt x="2448364" y="441362"/>
                    </a:cubicBezTo>
                    <a:cubicBezTo>
                      <a:pt x="2476719" y="441362"/>
                      <a:pt x="2518762" y="489666"/>
                      <a:pt x="2527562" y="501031"/>
                    </a:cubicBezTo>
                    <a:cubicBezTo>
                      <a:pt x="2528540" y="501979"/>
                      <a:pt x="2529517" y="503873"/>
                      <a:pt x="2530495" y="504820"/>
                    </a:cubicBezTo>
                    <a:cubicBezTo>
                      <a:pt x="2543205" y="489666"/>
                      <a:pt x="2560805" y="483036"/>
                      <a:pt x="2577427" y="488718"/>
                    </a:cubicBezTo>
                    <a:cubicBezTo>
                      <a:pt x="2585248" y="490613"/>
                      <a:pt x="2590137" y="495348"/>
                      <a:pt x="2593070" y="502926"/>
                    </a:cubicBezTo>
                    <a:cubicBezTo>
                      <a:pt x="2598937" y="515238"/>
                      <a:pt x="2596982" y="534181"/>
                      <a:pt x="2588181" y="561647"/>
                    </a:cubicBezTo>
                    <a:cubicBezTo>
                      <a:pt x="2597959" y="550282"/>
                      <a:pt x="2607737" y="539864"/>
                      <a:pt x="2620447" y="531339"/>
                    </a:cubicBezTo>
                    <a:cubicBezTo>
                      <a:pt x="2627291" y="526604"/>
                      <a:pt x="2636091" y="529445"/>
                      <a:pt x="2638047" y="537022"/>
                    </a:cubicBezTo>
                    <a:cubicBezTo>
                      <a:pt x="2640980" y="546493"/>
                      <a:pt x="2640980" y="560700"/>
                      <a:pt x="2637069" y="578696"/>
                    </a:cubicBezTo>
                    <a:cubicBezTo>
                      <a:pt x="2650758" y="579643"/>
                      <a:pt x="2663468" y="591009"/>
                      <a:pt x="2676179" y="613739"/>
                    </a:cubicBezTo>
                    <a:lnTo>
                      <a:pt x="2676179" y="614687"/>
                    </a:lnTo>
                    <a:cubicBezTo>
                      <a:pt x="2677157" y="619422"/>
                      <a:pt x="2678135" y="623211"/>
                      <a:pt x="2680090" y="627000"/>
                    </a:cubicBezTo>
                    <a:cubicBezTo>
                      <a:pt x="2681068" y="622264"/>
                      <a:pt x="2682046" y="616581"/>
                      <a:pt x="2683023" y="611846"/>
                    </a:cubicBezTo>
                    <a:cubicBezTo>
                      <a:pt x="2685956" y="599533"/>
                      <a:pt x="2687912" y="586273"/>
                      <a:pt x="2693778" y="573960"/>
                    </a:cubicBezTo>
                    <a:lnTo>
                      <a:pt x="2696711" y="567330"/>
                    </a:lnTo>
                    <a:lnTo>
                      <a:pt x="2702578" y="571119"/>
                    </a:lnTo>
                    <a:cubicBezTo>
                      <a:pt x="2719200" y="583431"/>
                      <a:pt x="2725066" y="603321"/>
                      <a:pt x="2729955" y="622264"/>
                    </a:cubicBezTo>
                    <a:cubicBezTo>
                      <a:pt x="2730933" y="616581"/>
                      <a:pt x="2730933" y="609951"/>
                      <a:pt x="2730933" y="603321"/>
                    </a:cubicBezTo>
                    <a:cubicBezTo>
                      <a:pt x="2730933" y="595744"/>
                      <a:pt x="2730933" y="587220"/>
                      <a:pt x="2731910" y="579643"/>
                    </a:cubicBezTo>
                    <a:cubicBezTo>
                      <a:pt x="2731910" y="578696"/>
                      <a:pt x="2731910" y="576801"/>
                      <a:pt x="2732888" y="575855"/>
                    </a:cubicBezTo>
                    <a:lnTo>
                      <a:pt x="2734843" y="565436"/>
                    </a:lnTo>
                    <a:lnTo>
                      <a:pt x="2741687" y="573013"/>
                    </a:lnTo>
                    <a:cubicBezTo>
                      <a:pt x="2744621" y="576801"/>
                      <a:pt x="2747554" y="579643"/>
                      <a:pt x="2749509" y="582484"/>
                    </a:cubicBezTo>
                    <a:cubicBezTo>
                      <a:pt x="2753421" y="588167"/>
                      <a:pt x="2756354" y="592903"/>
                      <a:pt x="2758310" y="598585"/>
                    </a:cubicBezTo>
                    <a:cubicBezTo>
                      <a:pt x="2762221" y="574907"/>
                      <a:pt x="2771020" y="553123"/>
                      <a:pt x="2782753" y="536075"/>
                    </a:cubicBezTo>
                    <a:lnTo>
                      <a:pt x="2787641" y="529445"/>
                    </a:lnTo>
                    <a:lnTo>
                      <a:pt x="2781775" y="533234"/>
                    </a:lnTo>
                    <a:cubicBezTo>
                      <a:pt x="2806219" y="543652"/>
                      <a:pt x="2802308" y="571119"/>
                      <a:pt x="2800353" y="593850"/>
                    </a:cubicBezTo>
                    <a:cubicBezTo>
                      <a:pt x="2800353" y="597638"/>
                      <a:pt x="2799375" y="601427"/>
                      <a:pt x="2799375" y="604268"/>
                    </a:cubicBezTo>
                    <a:cubicBezTo>
                      <a:pt x="2801330" y="602374"/>
                      <a:pt x="2803286" y="600480"/>
                      <a:pt x="2805241" y="598585"/>
                    </a:cubicBezTo>
                    <a:cubicBezTo>
                      <a:pt x="2814041" y="590061"/>
                      <a:pt x="2822840" y="581537"/>
                      <a:pt x="2833596" y="576801"/>
                    </a:cubicBezTo>
                    <a:cubicBezTo>
                      <a:pt x="2840440" y="573960"/>
                      <a:pt x="2846307" y="575855"/>
                      <a:pt x="2851195" y="580590"/>
                    </a:cubicBezTo>
                    <a:cubicBezTo>
                      <a:pt x="2860972" y="591009"/>
                      <a:pt x="2860972" y="616581"/>
                      <a:pt x="2859995" y="622264"/>
                    </a:cubicBezTo>
                    <a:cubicBezTo>
                      <a:pt x="2858039" y="642154"/>
                      <a:pt x="2851195" y="661096"/>
                      <a:pt x="2845329" y="679092"/>
                    </a:cubicBezTo>
                    <a:cubicBezTo>
                      <a:pt x="2844351" y="682880"/>
                      <a:pt x="2842396" y="686668"/>
                      <a:pt x="2841418" y="690457"/>
                    </a:cubicBezTo>
                    <a:cubicBezTo>
                      <a:pt x="2847284" y="685721"/>
                      <a:pt x="2853151" y="680039"/>
                      <a:pt x="2859017" y="674356"/>
                    </a:cubicBezTo>
                    <a:cubicBezTo>
                      <a:pt x="2865861" y="667726"/>
                      <a:pt x="2873684" y="660149"/>
                      <a:pt x="2882483" y="653519"/>
                    </a:cubicBezTo>
                    <a:cubicBezTo>
                      <a:pt x="2890305" y="648783"/>
                      <a:pt x="2899104" y="643101"/>
                      <a:pt x="2908882" y="643101"/>
                    </a:cubicBezTo>
                    <a:cubicBezTo>
                      <a:pt x="2913771" y="643101"/>
                      <a:pt x="2918660" y="644995"/>
                      <a:pt x="2922571" y="647836"/>
                    </a:cubicBezTo>
                    <a:cubicBezTo>
                      <a:pt x="2932348" y="656360"/>
                      <a:pt x="2936259" y="669620"/>
                      <a:pt x="2931370" y="683827"/>
                    </a:cubicBezTo>
                    <a:cubicBezTo>
                      <a:pt x="2919638" y="722659"/>
                      <a:pt x="2886394" y="757703"/>
                      <a:pt x="2858039" y="780434"/>
                    </a:cubicBezTo>
                    <a:cubicBezTo>
                      <a:pt x="2863905" y="782329"/>
                      <a:pt x="2870750" y="784223"/>
                      <a:pt x="2878572" y="785170"/>
                    </a:cubicBezTo>
                    <a:cubicBezTo>
                      <a:pt x="2898127" y="789905"/>
                      <a:pt x="2920615" y="794641"/>
                      <a:pt x="2934303" y="810742"/>
                    </a:cubicBezTo>
                    <a:cubicBezTo>
                      <a:pt x="2942125" y="820214"/>
                      <a:pt x="2941147" y="828738"/>
                      <a:pt x="2939192" y="834421"/>
                    </a:cubicBezTo>
                    <a:cubicBezTo>
                      <a:pt x="2934303" y="846733"/>
                      <a:pt x="2919638" y="853363"/>
                      <a:pt x="2907904" y="855258"/>
                    </a:cubicBezTo>
                    <a:cubicBezTo>
                      <a:pt x="2897149" y="857152"/>
                      <a:pt x="2887372" y="857152"/>
                      <a:pt x="2877595" y="855258"/>
                    </a:cubicBezTo>
                    <a:cubicBezTo>
                      <a:pt x="2888349" y="860940"/>
                      <a:pt x="2898127" y="865676"/>
                      <a:pt x="2908882" y="870412"/>
                    </a:cubicBezTo>
                    <a:cubicBezTo>
                      <a:pt x="2927459" y="878936"/>
                      <a:pt x="2947014" y="888407"/>
                      <a:pt x="2964614" y="899772"/>
                    </a:cubicBezTo>
                    <a:cubicBezTo>
                      <a:pt x="2980257" y="910191"/>
                      <a:pt x="3001768" y="923451"/>
                      <a:pt x="3010567" y="943341"/>
                    </a:cubicBezTo>
                    <a:cubicBezTo>
                      <a:pt x="3016434" y="957547"/>
                      <a:pt x="3016434" y="975543"/>
                      <a:pt x="3003723" y="985014"/>
                    </a:cubicBezTo>
                    <a:cubicBezTo>
                      <a:pt x="2994924" y="990697"/>
                      <a:pt x="2983190" y="991644"/>
                      <a:pt x="2972435" y="988803"/>
                    </a:cubicBezTo>
                    <a:cubicBezTo>
                      <a:pt x="2986124" y="1003009"/>
                      <a:pt x="2999813" y="1021952"/>
                      <a:pt x="3004701" y="1040895"/>
                    </a:cubicBezTo>
                    <a:cubicBezTo>
                      <a:pt x="3007634" y="1051313"/>
                      <a:pt x="3005679" y="1061732"/>
                      <a:pt x="2999813" y="1069309"/>
                    </a:cubicBezTo>
                    <a:cubicBezTo>
                      <a:pt x="2992969" y="1077833"/>
                      <a:pt x="2982213" y="1078780"/>
                      <a:pt x="2970480" y="1074044"/>
                    </a:cubicBezTo>
                    <a:cubicBezTo>
                      <a:pt x="2961680" y="1069309"/>
                      <a:pt x="2953859" y="1063626"/>
                      <a:pt x="2946036" y="1057943"/>
                    </a:cubicBezTo>
                    <a:cubicBezTo>
                      <a:pt x="2943103" y="1056049"/>
                      <a:pt x="2941147" y="1054155"/>
                      <a:pt x="2938214" y="1052260"/>
                    </a:cubicBezTo>
                    <a:cubicBezTo>
                      <a:pt x="2937236" y="1063626"/>
                      <a:pt x="2939192" y="1075938"/>
                      <a:pt x="2940170" y="1087304"/>
                    </a:cubicBezTo>
                    <a:cubicBezTo>
                      <a:pt x="2941147" y="1095828"/>
                      <a:pt x="2942125" y="1104352"/>
                      <a:pt x="2942125" y="1112876"/>
                    </a:cubicBezTo>
                    <a:cubicBezTo>
                      <a:pt x="2949947" y="1138449"/>
                      <a:pt x="2953859" y="1161180"/>
                      <a:pt x="2952881" y="1181070"/>
                    </a:cubicBezTo>
                    <a:cubicBezTo>
                      <a:pt x="2963636" y="1163074"/>
                      <a:pt x="2986124" y="1129925"/>
                      <a:pt x="3015456" y="1132766"/>
                    </a:cubicBezTo>
                    <a:cubicBezTo>
                      <a:pt x="3038922" y="1135608"/>
                      <a:pt x="3052610" y="1155497"/>
                      <a:pt x="3061410" y="1171599"/>
                    </a:cubicBezTo>
                    <a:cubicBezTo>
                      <a:pt x="3080965" y="1210431"/>
                      <a:pt x="3086832" y="1257787"/>
                      <a:pt x="3079988" y="1300408"/>
                    </a:cubicBezTo>
                    <a:cubicBezTo>
                      <a:pt x="3085854" y="1293778"/>
                      <a:pt x="3110298" y="1271994"/>
                      <a:pt x="3128875" y="1271994"/>
                    </a:cubicBezTo>
                    <a:cubicBezTo>
                      <a:pt x="3134741" y="1271994"/>
                      <a:pt x="3143541" y="1273888"/>
                      <a:pt x="3148430" y="1285254"/>
                    </a:cubicBezTo>
                    <a:cubicBezTo>
                      <a:pt x="3158207" y="1307038"/>
                      <a:pt x="3146474" y="1329769"/>
                      <a:pt x="3132785" y="1348712"/>
                    </a:cubicBezTo>
                    <a:cubicBezTo>
                      <a:pt x="3152341" y="1335452"/>
                      <a:pt x="3173851" y="1323139"/>
                      <a:pt x="3196339" y="1323139"/>
                    </a:cubicBezTo>
                    <a:cubicBezTo>
                      <a:pt x="3203183" y="1323139"/>
                      <a:pt x="3210027" y="1324086"/>
                      <a:pt x="3215894" y="1326928"/>
                    </a:cubicBezTo>
                    <a:cubicBezTo>
                      <a:pt x="3234471" y="1334505"/>
                      <a:pt x="3247182" y="1353447"/>
                      <a:pt x="3250115" y="1379020"/>
                    </a:cubicBezTo>
                    <a:cubicBezTo>
                      <a:pt x="3256959" y="1429217"/>
                      <a:pt x="3236427" y="1484151"/>
                      <a:pt x="3197317" y="1517300"/>
                    </a:cubicBezTo>
                    <a:cubicBezTo>
                      <a:pt x="3209050" y="1516353"/>
                      <a:pt x="3221760" y="1515406"/>
                      <a:pt x="3235449" y="1514459"/>
                    </a:cubicBezTo>
                    <a:cubicBezTo>
                      <a:pt x="3253048" y="1513512"/>
                      <a:pt x="3271626" y="1511618"/>
                      <a:pt x="3289225" y="1511618"/>
                    </a:cubicBezTo>
                    <a:cubicBezTo>
                      <a:pt x="3313669" y="1511618"/>
                      <a:pt x="3333223" y="1514459"/>
                      <a:pt x="3351801" y="1519195"/>
                    </a:cubicBezTo>
                    <a:cubicBezTo>
                      <a:pt x="3382111" y="1528666"/>
                      <a:pt x="3388955" y="1544767"/>
                      <a:pt x="3389933" y="1556133"/>
                    </a:cubicBezTo>
                    <a:cubicBezTo>
                      <a:pt x="3392866" y="1591177"/>
                      <a:pt x="3342023" y="1633797"/>
                      <a:pt x="3311713" y="1648951"/>
                    </a:cubicBezTo>
                    <a:cubicBezTo>
                      <a:pt x="3317580" y="1648004"/>
                      <a:pt x="3326379" y="1647057"/>
                      <a:pt x="3335179" y="1647057"/>
                    </a:cubicBezTo>
                    <a:cubicBezTo>
                      <a:pt x="3360600" y="1647057"/>
                      <a:pt x="3369400" y="1657475"/>
                      <a:pt x="3371355" y="1666000"/>
                    </a:cubicBezTo>
                    <a:cubicBezTo>
                      <a:pt x="3374288" y="1678312"/>
                      <a:pt x="3369400" y="1692519"/>
                      <a:pt x="3357667" y="1706726"/>
                    </a:cubicBezTo>
                    <a:cubicBezTo>
                      <a:pt x="3332245" y="1738929"/>
                      <a:pt x="3294113" y="1757871"/>
                      <a:pt x="3255981" y="1757871"/>
                    </a:cubicBezTo>
                    <a:lnTo>
                      <a:pt x="3255981" y="1757871"/>
                    </a:lnTo>
                    <a:cubicBezTo>
                      <a:pt x="3254026" y="1757871"/>
                      <a:pt x="3252070" y="1757871"/>
                      <a:pt x="3250115" y="1757871"/>
                    </a:cubicBezTo>
                    <a:cubicBezTo>
                      <a:pt x="3255981" y="1764501"/>
                      <a:pt x="3261848" y="1771131"/>
                      <a:pt x="3267715" y="1777761"/>
                    </a:cubicBezTo>
                    <a:cubicBezTo>
                      <a:pt x="3274559" y="1786285"/>
                      <a:pt x="3281403" y="1793862"/>
                      <a:pt x="3288247" y="1803333"/>
                    </a:cubicBezTo>
                    <a:lnTo>
                      <a:pt x="3284336" y="1807122"/>
                    </a:lnTo>
                    <a:cubicBezTo>
                      <a:pt x="3293136" y="1836483"/>
                      <a:pt x="3297046" y="1869632"/>
                      <a:pt x="3284336" y="1887628"/>
                    </a:cubicBezTo>
                    <a:cubicBezTo>
                      <a:pt x="3273581" y="1902782"/>
                      <a:pt x="3252070" y="1903729"/>
                      <a:pt x="3223716" y="1888575"/>
                    </a:cubicBezTo>
                    <a:cubicBezTo>
                      <a:pt x="3223716" y="1893311"/>
                      <a:pt x="3223716" y="1898046"/>
                      <a:pt x="3221760" y="1902782"/>
                    </a:cubicBezTo>
                    <a:cubicBezTo>
                      <a:pt x="3217849" y="1916042"/>
                      <a:pt x="3211005" y="1930249"/>
                      <a:pt x="3200250" y="1944456"/>
                    </a:cubicBezTo>
                    <a:cubicBezTo>
                      <a:pt x="3218827" y="1972870"/>
                      <a:pt x="3221760" y="1996548"/>
                      <a:pt x="3207094" y="2012649"/>
                    </a:cubicBezTo>
                    <a:cubicBezTo>
                      <a:pt x="3206116" y="2013596"/>
                      <a:pt x="3205139" y="2014543"/>
                      <a:pt x="3204161" y="2015490"/>
                    </a:cubicBezTo>
                    <a:cubicBezTo>
                      <a:pt x="3212961" y="2019279"/>
                      <a:pt x="3218827" y="2024015"/>
                      <a:pt x="3223716" y="2029697"/>
                    </a:cubicBezTo>
                    <a:cubicBezTo>
                      <a:pt x="3231538" y="2039169"/>
                      <a:pt x="3230560" y="2047693"/>
                      <a:pt x="3228605" y="2053375"/>
                    </a:cubicBezTo>
                    <a:cubicBezTo>
                      <a:pt x="3223716" y="2065688"/>
                      <a:pt x="3209050" y="2072318"/>
                      <a:pt x="3196339" y="2074212"/>
                    </a:cubicBezTo>
                    <a:cubicBezTo>
                      <a:pt x="3185584" y="2076107"/>
                      <a:pt x="3175806" y="2076107"/>
                      <a:pt x="3166029" y="2074212"/>
                    </a:cubicBezTo>
                    <a:cubicBezTo>
                      <a:pt x="3176784" y="2079895"/>
                      <a:pt x="3186562" y="2084631"/>
                      <a:pt x="3197317" y="2089366"/>
                    </a:cubicBezTo>
                    <a:cubicBezTo>
                      <a:pt x="3215894" y="2097891"/>
                      <a:pt x="3235449" y="2107362"/>
                      <a:pt x="3253048" y="2118727"/>
                    </a:cubicBezTo>
                    <a:cubicBezTo>
                      <a:pt x="3268693" y="2129146"/>
                      <a:pt x="3290202" y="2142406"/>
                      <a:pt x="3299002" y="2163242"/>
                    </a:cubicBezTo>
                    <a:cubicBezTo>
                      <a:pt x="3304869" y="2177449"/>
                      <a:pt x="3304869" y="2195445"/>
                      <a:pt x="3292158" y="2203969"/>
                    </a:cubicBezTo>
                    <a:cubicBezTo>
                      <a:pt x="3283358" y="2210599"/>
                      <a:pt x="3271626" y="2210599"/>
                      <a:pt x="3260870" y="2207757"/>
                    </a:cubicBezTo>
                    <a:cubicBezTo>
                      <a:pt x="3275537" y="2221965"/>
                      <a:pt x="3288247" y="2240907"/>
                      <a:pt x="3293136" y="2259849"/>
                    </a:cubicBezTo>
                    <a:cubicBezTo>
                      <a:pt x="3296069" y="2270268"/>
                      <a:pt x="3294113" y="2280686"/>
                      <a:pt x="3288247" y="2288263"/>
                    </a:cubicBezTo>
                    <a:cubicBezTo>
                      <a:pt x="3281403" y="2295840"/>
                      <a:pt x="3270648" y="2297735"/>
                      <a:pt x="3259892" y="2292052"/>
                    </a:cubicBezTo>
                    <a:cubicBezTo>
                      <a:pt x="3251093" y="2287316"/>
                      <a:pt x="3243271" y="2281633"/>
                      <a:pt x="3235449" y="2275951"/>
                    </a:cubicBezTo>
                    <a:cubicBezTo>
                      <a:pt x="3232516" y="2274057"/>
                      <a:pt x="3230560" y="2272162"/>
                      <a:pt x="3227627" y="2270268"/>
                    </a:cubicBezTo>
                    <a:cubicBezTo>
                      <a:pt x="3227627" y="2281633"/>
                      <a:pt x="3228605" y="2293946"/>
                      <a:pt x="3229583" y="2305312"/>
                    </a:cubicBezTo>
                    <a:cubicBezTo>
                      <a:pt x="3230560" y="2314783"/>
                      <a:pt x="3231538" y="2324254"/>
                      <a:pt x="3231538" y="2333725"/>
                    </a:cubicBezTo>
                    <a:lnTo>
                      <a:pt x="3231538" y="2338461"/>
                    </a:lnTo>
                    <a:cubicBezTo>
                      <a:pt x="3231538" y="2347932"/>
                      <a:pt x="3232516" y="2360245"/>
                      <a:pt x="3226649" y="2368769"/>
                    </a:cubicBezTo>
                    <a:cubicBezTo>
                      <a:pt x="3224694" y="2371611"/>
                      <a:pt x="3221760" y="2373505"/>
                      <a:pt x="3217849" y="2373505"/>
                    </a:cubicBezTo>
                    <a:cubicBezTo>
                      <a:pt x="3212961" y="2373505"/>
                      <a:pt x="3207094" y="2369716"/>
                      <a:pt x="3201228" y="2364034"/>
                    </a:cubicBezTo>
                    <a:cubicBezTo>
                      <a:pt x="3203183" y="2372558"/>
                      <a:pt x="3202206" y="2380135"/>
                      <a:pt x="3198295" y="2387712"/>
                    </a:cubicBezTo>
                    <a:cubicBezTo>
                      <a:pt x="3193406" y="2397183"/>
                      <a:pt x="3184606" y="2403813"/>
                      <a:pt x="3173851" y="2406654"/>
                    </a:cubicBezTo>
                    <a:cubicBezTo>
                      <a:pt x="3179717" y="2408549"/>
                      <a:pt x="3184606" y="2411390"/>
                      <a:pt x="3186562" y="2416126"/>
                    </a:cubicBezTo>
                    <a:cubicBezTo>
                      <a:pt x="3188517" y="2418967"/>
                      <a:pt x="3189495" y="2423703"/>
                      <a:pt x="3186562" y="2431280"/>
                    </a:cubicBezTo>
                    <a:cubicBezTo>
                      <a:pt x="3179717" y="2444540"/>
                      <a:pt x="3167007" y="2454958"/>
                      <a:pt x="3155274" y="2463482"/>
                    </a:cubicBezTo>
                    <a:cubicBezTo>
                      <a:pt x="3132785" y="2479583"/>
                      <a:pt x="3106387" y="2496632"/>
                      <a:pt x="3079988" y="2502315"/>
                    </a:cubicBezTo>
                    <a:cubicBezTo>
                      <a:pt x="3093676" y="2507997"/>
                      <a:pt x="3111276" y="2517469"/>
                      <a:pt x="3113231" y="2533570"/>
                    </a:cubicBezTo>
                    <a:cubicBezTo>
                      <a:pt x="3114209" y="2545882"/>
                      <a:pt x="3107364" y="2557248"/>
                      <a:pt x="3093676" y="2567666"/>
                    </a:cubicBezTo>
                    <a:cubicBezTo>
                      <a:pt x="3072166" y="2582820"/>
                      <a:pt x="3045766" y="2593239"/>
                      <a:pt x="3018389" y="2595133"/>
                    </a:cubicBezTo>
                    <a:cubicBezTo>
                      <a:pt x="3026211" y="2600816"/>
                      <a:pt x="3038922" y="2611234"/>
                      <a:pt x="3038922" y="2621653"/>
                    </a:cubicBezTo>
                    <a:cubicBezTo>
                      <a:pt x="3038922" y="2625441"/>
                      <a:pt x="3037945" y="2630177"/>
                      <a:pt x="3032078" y="2633965"/>
                    </a:cubicBezTo>
                    <a:cubicBezTo>
                      <a:pt x="3022300" y="2640595"/>
                      <a:pt x="3008612" y="2639648"/>
                      <a:pt x="2996879" y="2635860"/>
                    </a:cubicBezTo>
                    <a:cubicBezTo>
                      <a:pt x="3006657" y="2646278"/>
                      <a:pt x="3018389" y="2661432"/>
                      <a:pt x="3014478" y="2678481"/>
                    </a:cubicBezTo>
                    <a:cubicBezTo>
                      <a:pt x="3011545" y="2691740"/>
                      <a:pt x="3000790" y="2702159"/>
                      <a:pt x="2984168" y="2706894"/>
                    </a:cubicBezTo>
                    <a:cubicBezTo>
                      <a:pt x="2954836" y="2717313"/>
                      <a:pt x="2918660" y="2712577"/>
                      <a:pt x="2892260" y="2696476"/>
                    </a:cubicBezTo>
                    <a:cubicBezTo>
                      <a:pt x="2894216" y="2702159"/>
                      <a:pt x="2895194" y="2707841"/>
                      <a:pt x="2897149" y="2713524"/>
                    </a:cubicBezTo>
                    <a:cubicBezTo>
                      <a:pt x="2903993" y="2736255"/>
                      <a:pt x="2910838" y="2760881"/>
                      <a:pt x="2908882" y="2784559"/>
                    </a:cubicBezTo>
                    <a:cubicBezTo>
                      <a:pt x="2907904" y="2810131"/>
                      <a:pt x="2891283" y="2814867"/>
                      <a:pt x="2882483" y="2814867"/>
                    </a:cubicBezTo>
                    <a:cubicBezTo>
                      <a:pt x="2863905" y="2814867"/>
                      <a:pt x="2839462" y="2799713"/>
                      <a:pt x="2824796" y="2784559"/>
                    </a:cubicBezTo>
                    <a:cubicBezTo>
                      <a:pt x="2827729" y="2795925"/>
                      <a:pt x="2829685" y="2810131"/>
                      <a:pt x="2817952" y="2815814"/>
                    </a:cubicBezTo>
                    <a:cubicBezTo>
                      <a:pt x="2810130" y="2819603"/>
                      <a:pt x="2799375" y="2818656"/>
                      <a:pt x="2788619" y="2812973"/>
                    </a:cubicBezTo>
                    <a:cubicBezTo>
                      <a:pt x="2765154" y="2801607"/>
                      <a:pt x="2747554" y="2780770"/>
                      <a:pt x="2741687" y="2758039"/>
                    </a:cubicBezTo>
                    <a:cubicBezTo>
                      <a:pt x="2738754" y="2760881"/>
                      <a:pt x="2736799" y="2763722"/>
                      <a:pt x="2733866" y="2767511"/>
                    </a:cubicBezTo>
                    <a:cubicBezTo>
                      <a:pt x="2729955" y="2772247"/>
                      <a:pt x="2725066" y="2777929"/>
                      <a:pt x="2720178" y="2782665"/>
                    </a:cubicBezTo>
                    <a:lnTo>
                      <a:pt x="2717244" y="2780770"/>
                    </a:lnTo>
                    <a:cubicBezTo>
                      <a:pt x="2701600" y="2788348"/>
                      <a:pt x="2686934" y="2793083"/>
                      <a:pt x="2676179" y="2793083"/>
                    </a:cubicBezTo>
                    <a:cubicBezTo>
                      <a:pt x="2664446" y="2793083"/>
                      <a:pt x="2658579" y="2788348"/>
                      <a:pt x="2655646" y="2784559"/>
                    </a:cubicBezTo>
                    <a:cubicBezTo>
                      <a:pt x="2649780" y="2776982"/>
                      <a:pt x="2649780" y="2764669"/>
                      <a:pt x="2655646" y="2749515"/>
                    </a:cubicBezTo>
                    <a:cubicBezTo>
                      <a:pt x="2649780" y="2741938"/>
                      <a:pt x="2646847" y="2731520"/>
                      <a:pt x="2644891" y="2716366"/>
                    </a:cubicBezTo>
                    <a:cubicBezTo>
                      <a:pt x="2628269" y="2740991"/>
                      <a:pt x="2606759" y="2764669"/>
                      <a:pt x="2586226" y="2764669"/>
                    </a:cubicBezTo>
                    <a:cubicBezTo>
                      <a:pt x="2581337" y="2764669"/>
                      <a:pt x="2577427" y="2763722"/>
                      <a:pt x="2573516" y="2760881"/>
                    </a:cubicBezTo>
                    <a:cubicBezTo>
                      <a:pt x="2556894" y="2751410"/>
                      <a:pt x="2556894" y="2732467"/>
                      <a:pt x="2557872" y="2718260"/>
                    </a:cubicBezTo>
                    <a:cubicBezTo>
                      <a:pt x="2546138" y="2729625"/>
                      <a:pt x="2521695" y="2750462"/>
                      <a:pt x="2503118" y="2750462"/>
                    </a:cubicBezTo>
                    <a:cubicBezTo>
                      <a:pt x="2497251" y="2750462"/>
                      <a:pt x="2486497" y="2748568"/>
                      <a:pt x="2482586" y="2733414"/>
                    </a:cubicBezTo>
                    <a:cubicBezTo>
                      <a:pt x="2475741" y="2710683"/>
                      <a:pt x="2483563" y="2689846"/>
                      <a:pt x="2495296" y="2672798"/>
                    </a:cubicBezTo>
                    <a:cubicBezTo>
                      <a:pt x="2481608" y="2679428"/>
                      <a:pt x="2465963" y="2686057"/>
                      <a:pt x="2455209" y="2686057"/>
                    </a:cubicBezTo>
                    <a:cubicBezTo>
                      <a:pt x="2446409" y="2686057"/>
                      <a:pt x="2442498" y="2682269"/>
                      <a:pt x="2440543" y="2679428"/>
                    </a:cubicBezTo>
                    <a:cubicBezTo>
                      <a:pt x="2436631" y="2672798"/>
                      <a:pt x="2437609" y="2663327"/>
                      <a:pt x="2445431" y="2649119"/>
                    </a:cubicBezTo>
                    <a:cubicBezTo>
                      <a:pt x="2438587" y="2651961"/>
                      <a:pt x="2430765" y="2654802"/>
                      <a:pt x="2422943" y="2654802"/>
                    </a:cubicBezTo>
                    <a:lnTo>
                      <a:pt x="2422943" y="2654802"/>
                    </a:lnTo>
                    <a:cubicBezTo>
                      <a:pt x="2419032" y="2654802"/>
                      <a:pt x="2413166" y="2653855"/>
                      <a:pt x="2409255" y="2650066"/>
                    </a:cubicBezTo>
                    <a:cubicBezTo>
                      <a:pt x="2402411" y="2664274"/>
                      <a:pt x="2392632" y="2668062"/>
                      <a:pt x="2384811" y="2668062"/>
                    </a:cubicBezTo>
                    <a:cubicBezTo>
                      <a:pt x="2379922" y="2668062"/>
                      <a:pt x="2375033" y="2667115"/>
                      <a:pt x="2369167" y="2664274"/>
                    </a:cubicBezTo>
                    <a:cubicBezTo>
                      <a:pt x="2348634" y="2653855"/>
                      <a:pt x="2339835" y="2628283"/>
                      <a:pt x="2336901" y="2604604"/>
                    </a:cubicBezTo>
                    <a:cubicBezTo>
                      <a:pt x="2335924" y="2605552"/>
                      <a:pt x="2334946" y="2605552"/>
                      <a:pt x="2334946" y="2605552"/>
                    </a:cubicBezTo>
                    <a:cubicBezTo>
                      <a:pt x="2318324" y="2612182"/>
                      <a:pt x="2305613" y="2608393"/>
                      <a:pt x="2300725" y="2597974"/>
                    </a:cubicBezTo>
                    <a:cubicBezTo>
                      <a:pt x="2293881" y="2583768"/>
                      <a:pt x="2300725" y="2556301"/>
                      <a:pt x="2311480" y="2543041"/>
                    </a:cubicBezTo>
                    <a:cubicBezTo>
                      <a:pt x="2313435" y="2541147"/>
                      <a:pt x="2314413" y="2538306"/>
                      <a:pt x="2316368" y="2536411"/>
                    </a:cubicBezTo>
                    <a:cubicBezTo>
                      <a:pt x="2304636" y="2542094"/>
                      <a:pt x="2283126" y="2548724"/>
                      <a:pt x="2265526" y="2548724"/>
                    </a:cubicBezTo>
                    <a:cubicBezTo>
                      <a:pt x="2259660" y="2548724"/>
                      <a:pt x="2253793" y="2547777"/>
                      <a:pt x="2249882" y="2545882"/>
                    </a:cubicBezTo>
                    <a:cubicBezTo>
                      <a:pt x="2240105" y="2541147"/>
                      <a:pt x="2234238" y="2535464"/>
                      <a:pt x="2233260" y="2527887"/>
                    </a:cubicBezTo>
                    <a:cubicBezTo>
                      <a:pt x="2232282" y="2523151"/>
                      <a:pt x="2234238" y="2517469"/>
                      <a:pt x="2238149" y="2511786"/>
                    </a:cubicBezTo>
                    <a:cubicBezTo>
                      <a:pt x="2218594" y="2515574"/>
                      <a:pt x="2205884" y="2514627"/>
                      <a:pt x="2200017" y="2506103"/>
                    </a:cubicBezTo>
                    <a:cubicBezTo>
                      <a:pt x="2196106" y="2501367"/>
                      <a:pt x="2195128" y="2493790"/>
                      <a:pt x="2198061" y="2484319"/>
                    </a:cubicBezTo>
                    <a:cubicBezTo>
                      <a:pt x="2202950" y="2466324"/>
                      <a:pt x="2212728" y="2452117"/>
                      <a:pt x="2227394" y="2440751"/>
                    </a:cubicBezTo>
                    <a:cubicBezTo>
                      <a:pt x="2231305" y="2437910"/>
                      <a:pt x="2235216" y="2434121"/>
                      <a:pt x="2239127" y="2431280"/>
                    </a:cubicBezTo>
                    <a:cubicBezTo>
                      <a:pt x="2240105" y="2430333"/>
                      <a:pt x="2240105" y="2430333"/>
                      <a:pt x="2241082" y="2430333"/>
                    </a:cubicBezTo>
                    <a:cubicBezTo>
                      <a:pt x="2235216" y="2429386"/>
                      <a:pt x="2232282" y="2426544"/>
                      <a:pt x="2230327" y="2423703"/>
                    </a:cubicBezTo>
                    <a:cubicBezTo>
                      <a:pt x="2228371" y="2420861"/>
                      <a:pt x="2226416" y="2415179"/>
                      <a:pt x="2229349" y="2405707"/>
                    </a:cubicBezTo>
                    <a:cubicBezTo>
                      <a:pt x="2229349" y="2404760"/>
                      <a:pt x="2228371" y="2404760"/>
                      <a:pt x="2228371" y="2403813"/>
                    </a:cubicBezTo>
                    <a:cubicBezTo>
                      <a:pt x="2212728" y="2400972"/>
                      <a:pt x="2206862" y="2391500"/>
                      <a:pt x="2203928" y="2382976"/>
                    </a:cubicBezTo>
                    <a:cubicBezTo>
                      <a:pt x="2201973" y="2377294"/>
                      <a:pt x="2202950" y="2371611"/>
                      <a:pt x="2206862" y="2365928"/>
                    </a:cubicBezTo>
                    <a:cubicBezTo>
                      <a:pt x="2203928" y="2360245"/>
                      <a:pt x="2201973" y="2355510"/>
                      <a:pt x="2199039" y="2349827"/>
                    </a:cubicBezTo>
                    <a:cubicBezTo>
                      <a:pt x="2182418" y="2345091"/>
                      <a:pt x="2164818" y="2331831"/>
                      <a:pt x="2161885" y="2301523"/>
                    </a:cubicBezTo>
                    <a:cubicBezTo>
                      <a:pt x="2148196" y="2319519"/>
                      <a:pt x="2131575" y="2328043"/>
                      <a:pt x="2112998" y="2324254"/>
                    </a:cubicBezTo>
                    <a:cubicBezTo>
                      <a:pt x="2093443" y="2320466"/>
                      <a:pt x="2083665" y="2302470"/>
                      <a:pt x="2081709" y="2267427"/>
                    </a:cubicBezTo>
                    <a:cubicBezTo>
                      <a:pt x="2066066" y="2304365"/>
                      <a:pt x="2046511" y="2335620"/>
                      <a:pt x="2021090" y="2335620"/>
                    </a:cubicBezTo>
                    <a:cubicBezTo>
                      <a:pt x="2014246" y="2335620"/>
                      <a:pt x="2008379" y="2333725"/>
                      <a:pt x="2001534" y="2328990"/>
                    </a:cubicBezTo>
                    <a:cubicBezTo>
                      <a:pt x="1971225" y="2309100"/>
                      <a:pt x="1969269" y="2266479"/>
                      <a:pt x="1968291" y="2233330"/>
                    </a:cubicBezTo>
                    <a:lnTo>
                      <a:pt x="1968291" y="2225753"/>
                    </a:lnTo>
                    <a:cubicBezTo>
                      <a:pt x="1967314" y="2188815"/>
                      <a:pt x="1970247" y="2151877"/>
                      <a:pt x="1973181" y="2115886"/>
                    </a:cubicBezTo>
                    <a:cubicBezTo>
                      <a:pt x="1938959" y="2194498"/>
                      <a:pt x="1897894" y="2272162"/>
                      <a:pt x="1858784" y="2272162"/>
                    </a:cubicBezTo>
                    <a:cubicBezTo>
                      <a:pt x="1849984" y="2272162"/>
                      <a:pt x="1842162" y="2268374"/>
                      <a:pt x="1834340" y="2260797"/>
                    </a:cubicBezTo>
                    <a:cubicBezTo>
                      <a:pt x="1769809" y="2195445"/>
                      <a:pt x="1782520" y="2096943"/>
                      <a:pt x="1804030" y="2018332"/>
                    </a:cubicBezTo>
                    <a:cubicBezTo>
                      <a:pt x="1772743" y="2059058"/>
                      <a:pt x="1746344" y="2078948"/>
                      <a:pt x="1725810" y="2078948"/>
                    </a:cubicBezTo>
                    <a:cubicBezTo>
                      <a:pt x="1717011" y="2078948"/>
                      <a:pt x="1709189" y="2076107"/>
                      <a:pt x="1702345" y="2069477"/>
                    </a:cubicBezTo>
                    <a:cubicBezTo>
                      <a:pt x="1698434" y="2064741"/>
                      <a:pt x="1694523" y="2060005"/>
                      <a:pt x="1691589" y="2054323"/>
                    </a:cubicBezTo>
                    <a:cubicBezTo>
                      <a:pt x="1691589" y="2055270"/>
                      <a:pt x="1691589" y="2055270"/>
                      <a:pt x="1691589" y="2056217"/>
                    </a:cubicBezTo>
                    <a:cubicBezTo>
                      <a:pt x="1691589" y="2058111"/>
                      <a:pt x="1691589" y="2060953"/>
                      <a:pt x="1691589" y="2062847"/>
                    </a:cubicBezTo>
                    <a:cubicBezTo>
                      <a:pt x="1692567" y="2078001"/>
                      <a:pt x="1692567" y="2096943"/>
                      <a:pt x="1683767" y="2109256"/>
                    </a:cubicBezTo>
                    <a:cubicBezTo>
                      <a:pt x="1679857" y="2113992"/>
                      <a:pt x="1675946" y="2114939"/>
                      <a:pt x="1673013" y="2114939"/>
                    </a:cubicBezTo>
                    <a:cubicBezTo>
                      <a:pt x="1662258" y="2114939"/>
                      <a:pt x="1649546" y="2101679"/>
                      <a:pt x="1637814" y="2087472"/>
                    </a:cubicBezTo>
                    <a:cubicBezTo>
                      <a:pt x="1646613" y="2104520"/>
                      <a:pt x="1647591" y="2123463"/>
                      <a:pt x="1638791" y="2139564"/>
                    </a:cubicBezTo>
                    <a:cubicBezTo>
                      <a:pt x="1629014" y="2158507"/>
                      <a:pt x="1609459" y="2169872"/>
                      <a:pt x="1585993" y="2169872"/>
                    </a:cubicBezTo>
                    <a:cubicBezTo>
                      <a:pt x="1600659" y="2171766"/>
                      <a:pt x="1614348" y="2176502"/>
                      <a:pt x="1620215" y="2186921"/>
                    </a:cubicBezTo>
                    <a:cubicBezTo>
                      <a:pt x="1624126" y="2192603"/>
                      <a:pt x="1623148" y="2200180"/>
                      <a:pt x="1620215" y="2207757"/>
                    </a:cubicBezTo>
                    <a:cubicBezTo>
                      <a:pt x="1610436" y="2228594"/>
                      <a:pt x="1589904" y="2243748"/>
                      <a:pt x="1571327" y="2257008"/>
                    </a:cubicBezTo>
                    <a:cubicBezTo>
                      <a:pt x="1535150" y="2282581"/>
                      <a:pt x="1487241" y="2313836"/>
                      <a:pt x="1441287" y="2320466"/>
                    </a:cubicBezTo>
                    <a:cubicBezTo>
                      <a:pt x="1461820" y="2327096"/>
                      <a:pt x="1499952" y="2342250"/>
                      <a:pt x="1502885" y="2370664"/>
                    </a:cubicBezTo>
                    <a:cubicBezTo>
                      <a:pt x="1504841" y="2393395"/>
                      <a:pt x="1487241" y="2410443"/>
                      <a:pt x="1472575" y="2421808"/>
                    </a:cubicBezTo>
                    <a:cubicBezTo>
                      <a:pt x="1437376" y="2447381"/>
                      <a:pt x="1391422" y="2463482"/>
                      <a:pt x="1346446" y="2464429"/>
                    </a:cubicBezTo>
                    <a:cubicBezTo>
                      <a:pt x="1354268" y="2469165"/>
                      <a:pt x="1384578" y="2489055"/>
                      <a:pt x="1385556" y="2508944"/>
                    </a:cubicBezTo>
                    <a:cubicBezTo>
                      <a:pt x="1385556" y="2513680"/>
                      <a:pt x="1384578" y="2520310"/>
                      <a:pt x="1375778" y="2525993"/>
                    </a:cubicBezTo>
                    <a:cubicBezTo>
                      <a:pt x="1367956" y="2530728"/>
                      <a:pt x="1359156" y="2533570"/>
                      <a:pt x="1349379" y="2533570"/>
                    </a:cubicBezTo>
                    <a:cubicBezTo>
                      <a:pt x="1335690" y="2533570"/>
                      <a:pt x="1322002" y="2529781"/>
                      <a:pt x="1310269" y="2525045"/>
                    </a:cubicBezTo>
                    <a:cubicBezTo>
                      <a:pt x="1325913" y="2540200"/>
                      <a:pt x="1353290" y="2568614"/>
                      <a:pt x="1347424" y="2598922"/>
                    </a:cubicBezTo>
                    <a:cubicBezTo>
                      <a:pt x="1343513" y="2617864"/>
                      <a:pt x="1326891" y="2633965"/>
                      <a:pt x="1302447" y="2642490"/>
                    </a:cubicBezTo>
                    <a:cubicBezTo>
                      <a:pt x="1285825" y="2648173"/>
                      <a:pt x="1268226" y="2651014"/>
                      <a:pt x="1249649" y="2651014"/>
                    </a:cubicBezTo>
                    <a:cubicBezTo>
                      <a:pt x="1213472" y="2651014"/>
                      <a:pt x="1179251" y="2639648"/>
                      <a:pt x="1151875" y="2620706"/>
                    </a:cubicBezTo>
                    <a:cubicBezTo>
                      <a:pt x="1155786" y="2632071"/>
                      <a:pt x="1158719" y="2643437"/>
                      <a:pt x="1162630" y="2655749"/>
                    </a:cubicBezTo>
                    <a:cubicBezTo>
                      <a:pt x="1173385" y="2691740"/>
                      <a:pt x="1185118" y="2729625"/>
                      <a:pt x="1180229" y="2767511"/>
                    </a:cubicBezTo>
                    <a:cubicBezTo>
                      <a:pt x="1176318" y="2804449"/>
                      <a:pt x="1155786" y="2812973"/>
                      <a:pt x="1139163" y="2812973"/>
                    </a:cubicBezTo>
                    <a:cubicBezTo>
                      <a:pt x="1105921" y="2812973"/>
                      <a:pt x="1060944" y="2779823"/>
                      <a:pt x="1040412" y="2756145"/>
                    </a:cubicBezTo>
                    <a:cubicBezTo>
                      <a:pt x="1046278" y="2772247"/>
                      <a:pt x="1058011" y="2805396"/>
                      <a:pt x="1035523" y="2815814"/>
                    </a:cubicBezTo>
                    <a:cubicBezTo>
                      <a:pt x="1031612" y="2817708"/>
                      <a:pt x="1026723" y="2818656"/>
                      <a:pt x="1021834" y="2818656"/>
                    </a:cubicBezTo>
                    <a:close/>
                    <a:moveTo>
                      <a:pt x="920149" y="2708789"/>
                    </a:moveTo>
                    <a:cubicBezTo>
                      <a:pt x="925038" y="2708789"/>
                      <a:pt x="929926" y="2712577"/>
                      <a:pt x="929926" y="2717313"/>
                    </a:cubicBezTo>
                    <a:cubicBezTo>
                      <a:pt x="935793" y="2752356"/>
                      <a:pt x="961214" y="2784559"/>
                      <a:pt x="997391" y="2801607"/>
                    </a:cubicBezTo>
                    <a:cubicBezTo>
                      <a:pt x="1011079" y="2808237"/>
                      <a:pt x="1023790" y="2810131"/>
                      <a:pt x="1031612" y="2806343"/>
                    </a:cubicBezTo>
                    <a:cubicBezTo>
                      <a:pt x="1046278" y="2799713"/>
                      <a:pt x="1033568" y="2768458"/>
                      <a:pt x="1029657" y="2758039"/>
                    </a:cubicBezTo>
                    <a:cubicBezTo>
                      <a:pt x="1028679" y="2754251"/>
                      <a:pt x="1028679" y="2750462"/>
                      <a:pt x="1030634" y="2747621"/>
                    </a:cubicBezTo>
                    <a:cubicBezTo>
                      <a:pt x="1034545" y="2741938"/>
                      <a:pt x="1043345" y="2741938"/>
                      <a:pt x="1047256" y="2746674"/>
                    </a:cubicBezTo>
                    <a:cubicBezTo>
                      <a:pt x="1064855" y="2769405"/>
                      <a:pt x="1108854" y="2801607"/>
                      <a:pt x="1139163" y="2801607"/>
                    </a:cubicBezTo>
                    <a:cubicBezTo>
                      <a:pt x="1156763" y="2801607"/>
                      <a:pt x="1166541" y="2790241"/>
                      <a:pt x="1169474" y="2766563"/>
                    </a:cubicBezTo>
                    <a:cubicBezTo>
                      <a:pt x="1173385" y="2731520"/>
                      <a:pt x="1162630" y="2694582"/>
                      <a:pt x="1151875" y="2659538"/>
                    </a:cubicBezTo>
                    <a:cubicBezTo>
                      <a:pt x="1147964" y="2647225"/>
                      <a:pt x="1144053" y="2634912"/>
                      <a:pt x="1141119" y="2622600"/>
                    </a:cubicBezTo>
                    <a:cubicBezTo>
                      <a:pt x="1140141" y="2619758"/>
                      <a:pt x="1141119" y="2616917"/>
                      <a:pt x="1143075" y="2614076"/>
                    </a:cubicBezTo>
                    <a:cubicBezTo>
                      <a:pt x="1146008" y="2610287"/>
                      <a:pt x="1153830" y="2608393"/>
                      <a:pt x="1157741" y="2612182"/>
                    </a:cubicBezTo>
                    <a:cubicBezTo>
                      <a:pt x="1183162" y="2630177"/>
                      <a:pt x="1215428" y="2640595"/>
                      <a:pt x="1248671" y="2640595"/>
                    </a:cubicBezTo>
                    <a:cubicBezTo>
                      <a:pt x="1265293" y="2640595"/>
                      <a:pt x="1281915" y="2637754"/>
                      <a:pt x="1297558" y="2633018"/>
                    </a:cubicBezTo>
                    <a:cubicBezTo>
                      <a:pt x="1307336" y="2630177"/>
                      <a:pt x="1330802" y="2619758"/>
                      <a:pt x="1335690" y="2597974"/>
                    </a:cubicBezTo>
                    <a:cubicBezTo>
                      <a:pt x="1340579" y="2575244"/>
                      <a:pt x="1321024" y="2552512"/>
                      <a:pt x="1300492" y="2532623"/>
                    </a:cubicBezTo>
                    <a:cubicBezTo>
                      <a:pt x="1297558" y="2529781"/>
                      <a:pt x="1296580" y="2525993"/>
                      <a:pt x="1298536" y="2522204"/>
                    </a:cubicBezTo>
                    <a:cubicBezTo>
                      <a:pt x="1300492" y="2516521"/>
                      <a:pt x="1307336" y="2513680"/>
                      <a:pt x="1312225" y="2516521"/>
                    </a:cubicBezTo>
                    <a:cubicBezTo>
                      <a:pt x="1322980" y="2520310"/>
                      <a:pt x="1336668" y="2525045"/>
                      <a:pt x="1348401" y="2525045"/>
                    </a:cubicBezTo>
                    <a:cubicBezTo>
                      <a:pt x="1356223" y="2525045"/>
                      <a:pt x="1363067" y="2523151"/>
                      <a:pt x="1368934" y="2519363"/>
                    </a:cubicBezTo>
                    <a:cubicBezTo>
                      <a:pt x="1373822" y="2516521"/>
                      <a:pt x="1373822" y="2512733"/>
                      <a:pt x="1373822" y="2510839"/>
                    </a:cubicBezTo>
                    <a:cubicBezTo>
                      <a:pt x="1373822" y="2499473"/>
                      <a:pt x="1352312" y="2482425"/>
                      <a:pt x="1338624" y="2474848"/>
                    </a:cubicBezTo>
                    <a:cubicBezTo>
                      <a:pt x="1334712" y="2472953"/>
                      <a:pt x="1332757" y="2468218"/>
                      <a:pt x="1333735" y="2464429"/>
                    </a:cubicBezTo>
                    <a:cubicBezTo>
                      <a:pt x="1334712" y="2459694"/>
                      <a:pt x="1339601" y="2455905"/>
                      <a:pt x="1344491" y="2455905"/>
                    </a:cubicBezTo>
                    <a:cubicBezTo>
                      <a:pt x="1387511" y="2454958"/>
                      <a:pt x="1431510" y="2439804"/>
                      <a:pt x="1465731" y="2415179"/>
                    </a:cubicBezTo>
                    <a:cubicBezTo>
                      <a:pt x="1478441" y="2405707"/>
                      <a:pt x="1493107" y="2391500"/>
                      <a:pt x="1492129" y="2373505"/>
                    </a:cubicBezTo>
                    <a:cubicBezTo>
                      <a:pt x="1490174" y="2351721"/>
                      <a:pt x="1455953" y="2338461"/>
                      <a:pt x="1437376" y="2331831"/>
                    </a:cubicBezTo>
                    <a:cubicBezTo>
                      <a:pt x="1432487" y="2329937"/>
                      <a:pt x="1430532" y="2325202"/>
                      <a:pt x="1430532" y="2320466"/>
                    </a:cubicBezTo>
                    <a:cubicBezTo>
                      <a:pt x="1431510" y="2315730"/>
                      <a:pt x="1434443" y="2311941"/>
                      <a:pt x="1439331" y="2311941"/>
                    </a:cubicBezTo>
                    <a:cubicBezTo>
                      <a:pt x="1483330" y="2305312"/>
                      <a:pt x="1529284" y="2275004"/>
                      <a:pt x="1564483" y="2250378"/>
                    </a:cubicBezTo>
                    <a:cubicBezTo>
                      <a:pt x="1582083" y="2237119"/>
                      <a:pt x="1600659" y="2223858"/>
                      <a:pt x="1609459" y="2204916"/>
                    </a:cubicBezTo>
                    <a:cubicBezTo>
                      <a:pt x="1612392" y="2198286"/>
                      <a:pt x="1610436" y="2195445"/>
                      <a:pt x="1610436" y="2194498"/>
                    </a:cubicBezTo>
                    <a:cubicBezTo>
                      <a:pt x="1606526" y="2187868"/>
                      <a:pt x="1593815" y="2183132"/>
                      <a:pt x="1571327" y="2181238"/>
                    </a:cubicBezTo>
                    <a:cubicBezTo>
                      <a:pt x="1565460" y="2180291"/>
                      <a:pt x="1561549" y="2175555"/>
                      <a:pt x="1561549" y="2169872"/>
                    </a:cubicBezTo>
                    <a:cubicBezTo>
                      <a:pt x="1561549" y="2164190"/>
                      <a:pt x="1566438" y="2160401"/>
                      <a:pt x="1571327" y="2160401"/>
                    </a:cubicBezTo>
                    <a:lnTo>
                      <a:pt x="1572305" y="2160401"/>
                    </a:lnTo>
                    <a:cubicBezTo>
                      <a:pt x="1576216" y="2161348"/>
                      <a:pt x="1580127" y="2161348"/>
                      <a:pt x="1583060" y="2161348"/>
                    </a:cubicBezTo>
                    <a:cubicBezTo>
                      <a:pt x="1602615" y="2161348"/>
                      <a:pt x="1618259" y="2151877"/>
                      <a:pt x="1627059" y="2136723"/>
                    </a:cubicBezTo>
                    <a:cubicBezTo>
                      <a:pt x="1634880" y="2120621"/>
                      <a:pt x="1632925" y="2101679"/>
                      <a:pt x="1620215" y="2085578"/>
                    </a:cubicBezTo>
                    <a:cubicBezTo>
                      <a:pt x="1617281" y="2082736"/>
                      <a:pt x="1617281" y="2078001"/>
                      <a:pt x="1619237" y="2075159"/>
                    </a:cubicBezTo>
                    <a:cubicBezTo>
                      <a:pt x="1622170" y="2068529"/>
                      <a:pt x="1632925" y="2067582"/>
                      <a:pt x="1636836" y="2073265"/>
                    </a:cubicBezTo>
                    <a:lnTo>
                      <a:pt x="1638791" y="2076107"/>
                    </a:lnTo>
                    <a:cubicBezTo>
                      <a:pt x="1658347" y="2102626"/>
                      <a:pt x="1667146" y="2106415"/>
                      <a:pt x="1670079" y="2106415"/>
                    </a:cubicBezTo>
                    <a:cubicBezTo>
                      <a:pt x="1670079" y="2106415"/>
                      <a:pt x="1671057" y="2106415"/>
                      <a:pt x="1672035" y="2105467"/>
                    </a:cubicBezTo>
                    <a:cubicBezTo>
                      <a:pt x="1678879" y="2095996"/>
                      <a:pt x="1677901" y="2078948"/>
                      <a:pt x="1677901" y="2065688"/>
                    </a:cubicBezTo>
                    <a:cubicBezTo>
                      <a:pt x="1677901" y="2062847"/>
                      <a:pt x="1677901" y="2060953"/>
                      <a:pt x="1677901" y="2058111"/>
                    </a:cubicBezTo>
                    <a:cubicBezTo>
                      <a:pt x="1677901" y="2043904"/>
                      <a:pt x="1675946" y="2028750"/>
                      <a:pt x="1674968" y="2014543"/>
                    </a:cubicBezTo>
                    <a:cubicBezTo>
                      <a:pt x="1673013" y="1993706"/>
                      <a:pt x="1671057" y="1971922"/>
                      <a:pt x="1672035" y="1951086"/>
                    </a:cubicBezTo>
                    <a:cubicBezTo>
                      <a:pt x="1672035" y="1945403"/>
                      <a:pt x="1676923" y="1941614"/>
                      <a:pt x="1682790" y="1941614"/>
                    </a:cubicBezTo>
                    <a:cubicBezTo>
                      <a:pt x="1684745" y="1941614"/>
                      <a:pt x="1686701" y="1942561"/>
                      <a:pt x="1688656" y="1943508"/>
                    </a:cubicBezTo>
                    <a:cubicBezTo>
                      <a:pt x="1691589" y="1945403"/>
                      <a:pt x="1694523" y="1947297"/>
                      <a:pt x="1697456" y="1949191"/>
                    </a:cubicBezTo>
                    <a:lnTo>
                      <a:pt x="1701367" y="1952980"/>
                    </a:lnTo>
                    <a:lnTo>
                      <a:pt x="1699412" y="1958662"/>
                    </a:lnTo>
                    <a:cubicBezTo>
                      <a:pt x="1698434" y="1960557"/>
                      <a:pt x="1697456" y="1963398"/>
                      <a:pt x="1697456" y="1966240"/>
                    </a:cubicBezTo>
                    <a:cubicBezTo>
                      <a:pt x="1689634" y="1992759"/>
                      <a:pt x="1685723" y="2042957"/>
                      <a:pt x="1707234" y="2063794"/>
                    </a:cubicBezTo>
                    <a:cubicBezTo>
                      <a:pt x="1712122" y="2068529"/>
                      <a:pt x="1717011" y="2070424"/>
                      <a:pt x="1721900" y="2070424"/>
                    </a:cubicBezTo>
                    <a:cubicBezTo>
                      <a:pt x="1742433" y="2070424"/>
                      <a:pt x="1773720" y="2041063"/>
                      <a:pt x="1809897" y="1988024"/>
                    </a:cubicBezTo>
                    <a:lnTo>
                      <a:pt x="1831407" y="1956768"/>
                    </a:lnTo>
                    <a:lnTo>
                      <a:pt x="1823585" y="1990865"/>
                    </a:lnTo>
                    <a:cubicBezTo>
                      <a:pt x="1798164" y="2070424"/>
                      <a:pt x="1772743" y="2183132"/>
                      <a:pt x="1842162" y="2254167"/>
                    </a:cubicBezTo>
                    <a:cubicBezTo>
                      <a:pt x="1847051" y="2259849"/>
                      <a:pt x="1852918" y="2261744"/>
                      <a:pt x="1858784" y="2261744"/>
                    </a:cubicBezTo>
                    <a:cubicBezTo>
                      <a:pt x="1901805" y="2261744"/>
                      <a:pt x="1957536" y="2124410"/>
                      <a:pt x="1976114" y="2078948"/>
                    </a:cubicBezTo>
                    <a:lnTo>
                      <a:pt x="1989802" y="2045798"/>
                    </a:lnTo>
                    <a:lnTo>
                      <a:pt x="1986869" y="2081789"/>
                    </a:lnTo>
                    <a:cubicBezTo>
                      <a:pt x="1985891" y="2089366"/>
                      <a:pt x="1985891" y="2097891"/>
                      <a:pt x="1984913" y="2105467"/>
                    </a:cubicBezTo>
                    <a:cubicBezTo>
                      <a:pt x="1981002" y="2144300"/>
                      <a:pt x="1978069" y="2185026"/>
                      <a:pt x="1979047" y="2225753"/>
                    </a:cubicBezTo>
                    <a:lnTo>
                      <a:pt x="1979047" y="2234277"/>
                    </a:lnTo>
                    <a:cubicBezTo>
                      <a:pt x="1980025" y="2265532"/>
                      <a:pt x="1981002" y="2304365"/>
                      <a:pt x="2007401" y="2321413"/>
                    </a:cubicBezTo>
                    <a:cubicBezTo>
                      <a:pt x="2011312" y="2324254"/>
                      <a:pt x="2016201" y="2326149"/>
                      <a:pt x="2020112" y="2326149"/>
                    </a:cubicBezTo>
                    <a:cubicBezTo>
                      <a:pt x="2047489" y="2326149"/>
                      <a:pt x="2071932" y="2261744"/>
                      <a:pt x="2080732" y="2237119"/>
                    </a:cubicBezTo>
                    <a:lnTo>
                      <a:pt x="2093443" y="2203022"/>
                    </a:lnTo>
                    <a:lnTo>
                      <a:pt x="2091488" y="2239013"/>
                    </a:lnTo>
                    <a:cubicBezTo>
                      <a:pt x="2088554" y="2285422"/>
                      <a:pt x="2096376" y="2310995"/>
                      <a:pt x="2113975" y="2314783"/>
                    </a:cubicBezTo>
                    <a:cubicBezTo>
                      <a:pt x="2131575" y="2317624"/>
                      <a:pt x="2147219" y="2306259"/>
                      <a:pt x="2161885" y="2279739"/>
                    </a:cubicBezTo>
                    <a:lnTo>
                      <a:pt x="2177529" y="2250378"/>
                    </a:lnTo>
                    <a:lnTo>
                      <a:pt x="2172640" y="2282581"/>
                    </a:lnTo>
                    <a:cubicBezTo>
                      <a:pt x="2172640" y="2285422"/>
                      <a:pt x="2171663" y="2288263"/>
                      <a:pt x="2171663" y="2291105"/>
                    </a:cubicBezTo>
                    <a:cubicBezTo>
                      <a:pt x="2170685" y="2317624"/>
                      <a:pt x="2181440" y="2333725"/>
                      <a:pt x="2202950" y="2340356"/>
                    </a:cubicBezTo>
                    <a:lnTo>
                      <a:pt x="2204906" y="2341303"/>
                    </a:lnTo>
                    <a:lnTo>
                      <a:pt x="2205884" y="2344144"/>
                    </a:lnTo>
                    <a:cubicBezTo>
                      <a:pt x="2208817" y="2350774"/>
                      <a:pt x="2211750" y="2357404"/>
                      <a:pt x="2215661" y="2364034"/>
                    </a:cubicBezTo>
                    <a:lnTo>
                      <a:pt x="2216639" y="2366875"/>
                    </a:lnTo>
                    <a:lnTo>
                      <a:pt x="2214683" y="2369716"/>
                    </a:lnTo>
                    <a:cubicBezTo>
                      <a:pt x="2211750" y="2373505"/>
                      <a:pt x="2210773" y="2377294"/>
                      <a:pt x="2211750" y="2381082"/>
                    </a:cubicBezTo>
                    <a:cubicBezTo>
                      <a:pt x="2213706" y="2388659"/>
                      <a:pt x="2219572" y="2392448"/>
                      <a:pt x="2229349" y="2394342"/>
                    </a:cubicBezTo>
                    <a:lnTo>
                      <a:pt x="2232282" y="2394342"/>
                    </a:lnTo>
                    <a:lnTo>
                      <a:pt x="2233260" y="2396236"/>
                    </a:lnTo>
                    <a:cubicBezTo>
                      <a:pt x="2234238" y="2398130"/>
                      <a:pt x="2236193" y="2400025"/>
                      <a:pt x="2237171" y="2401919"/>
                    </a:cubicBezTo>
                    <a:lnTo>
                      <a:pt x="2239127" y="2404760"/>
                    </a:lnTo>
                    <a:lnTo>
                      <a:pt x="2238149" y="2407602"/>
                    </a:lnTo>
                    <a:cubicBezTo>
                      <a:pt x="2236193" y="2412337"/>
                      <a:pt x="2235216" y="2416126"/>
                      <a:pt x="2237171" y="2418020"/>
                    </a:cubicBezTo>
                    <a:cubicBezTo>
                      <a:pt x="2238149" y="2419914"/>
                      <a:pt x="2242060" y="2419914"/>
                      <a:pt x="2244016" y="2419914"/>
                    </a:cubicBezTo>
                    <a:cubicBezTo>
                      <a:pt x="2244994" y="2419914"/>
                      <a:pt x="2245971" y="2419914"/>
                      <a:pt x="2247927" y="2419914"/>
                    </a:cubicBezTo>
                    <a:lnTo>
                      <a:pt x="2250860" y="2419914"/>
                    </a:lnTo>
                    <a:lnTo>
                      <a:pt x="2258682" y="2428438"/>
                    </a:lnTo>
                    <a:lnTo>
                      <a:pt x="2254771" y="2432227"/>
                    </a:lnTo>
                    <a:cubicBezTo>
                      <a:pt x="2251838" y="2435069"/>
                      <a:pt x="2247927" y="2437910"/>
                      <a:pt x="2244994" y="2440751"/>
                    </a:cubicBezTo>
                    <a:cubicBezTo>
                      <a:pt x="2241082" y="2444540"/>
                      <a:pt x="2237171" y="2447381"/>
                      <a:pt x="2232282" y="2451170"/>
                    </a:cubicBezTo>
                    <a:cubicBezTo>
                      <a:pt x="2219572" y="2461588"/>
                      <a:pt x="2210773" y="2473901"/>
                      <a:pt x="2205884" y="2489055"/>
                    </a:cubicBezTo>
                    <a:cubicBezTo>
                      <a:pt x="2204906" y="2492843"/>
                      <a:pt x="2203928" y="2498526"/>
                      <a:pt x="2205884" y="2501367"/>
                    </a:cubicBezTo>
                    <a:cubicBezTo>
                      <a:pt x="2207839" y="2504209"/>
                      <a:pt x="2212728" y="2504209"/>
                      <a:pt x="2217617" y="2504209"/>
                    </a:cubicBezTo>
                    <a:cubicBezTo>
                      <a:pt x="2225438" y="2504209"/>
                      <a:pt x="2237171" y="2502315"/>
                      <a:pt x="2250860" y="2497579"/>
                    </a:cubicBezTo>
                    <a:lnTo>
                      <a:pt x="2277259" y="2489055"/>
                    </a:lnTo>
                    <a:lnTo>
                      <a:pt x="2255749" y="2507050"/>
                    </a:lnTo>
                    <a:cubicBezTo>
                      <a:pt x="2245971" y="2515574"/>
                      <a:pt x="2240105" y="2523151"/>
                      <a:pt x="2241082" y="2527887"/>
                    </a:cubicBezTo>
                    <a:cubicBezTo>
                      <a:pt x="2242060" y="2531675"/>
                      <a:pt x="2244994" y="2534517"/>
                      <a:pt x="2250860" y="2537358"/>
                    </a:cubicBezTo>
                    <a:cubicBezTo>
                      <a:pt x="2253793" y="2538306"/>
                      <a:pt x="2257704" y="2539253"/>
                      <a:pt x="2262593" y="2539253"/>
                    </a:cubicBezTo>
                    <a:cubicBezTo>
                      <a:pt x="2281170" y="2539253"/>
                      <a:pt x="2306591" y="2528834"/>
                      <a:pt x="2318324" y="2523151"/>
                    </a:cubicBezTo>
                    <a:cubicBezTo>
                      <a:pt x="2322235" y="2521257"/>
                      <a:pt x="2325169" y="2520310"/>
                      <a:pt x="2328102" y="2518416"/>
                    </a:cubicBezTo>
                    <a:lnTo>
                      <a:pt x="2349612" y="2506103"/>
                    </a:lnTo>
                    <a:lnTo>
                      <a:pt x="2332991" y="2528834"/>
                    </a:lnTo>
                    <a:cubicBezTo>
                      <a:pt x="2328102" y="2536411"/>
                      <a:pt x="2322235" y="2543041"/>
                      <a:pt x="2316368" y="2550618"/>
                    </a:cubicBezTo>
                    <a:cubicBezTo>
                      <a:pt x="2307569" y="2561036"/>
                      <a:pt x="2301702" y="2582820"/>
                      <a:pt x="2307569" y="2594186"/>
                    </a:cubicBezTo>
                    <a:cubicBezTo>
                      <a:pt x="2310502" y="2599869"/>
                      <a:pt x="2317346" y="2600816"/>
                      <a:pt x="2328102" y="2597027"/>
                    </a:cubicBezTo>
                    <a:cubicBezTo>
                      <a:pt x="2330057" y="2596080"/>
                      <a:pt x="2332991" y="2595133"/>
                      <a:pt x="2335924" y="2592292"/>
                    </a:cubicBezTo>
                    <a:lnTo>
                      <a:pt x="2344723" y="2585662"/>
                    </a:lnTo>
                    <a:lnTo>
                      <a:pt x="2344723" y="2596080"/>
                    </a:lnTo>
                    <a:cubicBezTo>
                      <a:pt x="2345701" y="2624494"/>
                      <a:pt x="2356456" y="2648173"/>
                      <a:pt x="2372100" y="2655749"/>
                    </a:cubicBezTo>
                    <a:cubicBezTo>
                      <a:pt x="2385788" y="2662379"/>
                      <a:pt x="2394588" y="2657644"/>
                      <a:pt x="2400455" y="2639648"/>
                    </a:cubicBezTo>
                    <a:lnTo>
                      <a:pt x="2404366" y="2626388"/>
                    </a:lnTo>
                    <a:lnTo>
                      <a:pt x="2410232" y="2638701"/>
                    </a:lnTo>
                    <a:cubicBezTo>
                      <a:pt x="2413166" y="2645331"/>
                      <a:pt x="2417076" y="2646278"/>
                      <a:pt x="2420010" y="2646278"/>
                    </a:cubicBezTo>
                    <a:cubicBezTo>
                      <a:pt x="2433698" y="2646278"/>
                      <a:pt x="2442498" y="2639648"/>
                      <a:pt x="2454231" y="2632071"/>
                    </a:cubicBezTo>
                    <a:cubicBezTo>
                      <a:pt x="2455209" y="2631124"/>
                      <a:pt x="2457164" y="2629230"/>
                      <a:pt x="2459119" y="2626388"/>
                    </a:cubicBezTo>
                    <a:lnTo>
                      <a:pt x="2467919" y="2632071"/>
                    </a:lnTo>
                    <a:cubicBezTo>
                      <a:pt x="2466941" y="2633018"/>
                      <a:pt x="2465963" y="2634912"/>
                      <a:pt x="2464008" y="2637754"/>
                    </a:cubicBezTo>
                    <a:lnTo>
                      <a:pt x="2463030" y="2639648"/>
                    </a:lnTo>
                    <a:cubicBezTo>
                      <a:pt x="2460097" y="2644384"/>
                      <a:pt x="2456186" y="2649119"/>
                      <a:pt x="2454231" y="2653855"/>
                    </a:cubicBezTo>
                    <a:cubicBezTo>
                      <a:pt x="2445431" y="2669956"/>
                      <a:pt x="2447387" y="2674692"/>
                      <a:pt x="2448364" y="2675639"/>
                    </a:cubicBezTo>
                    <a:cubicBezTo>
                      <a:pt x="2449342" y="2676586"/>
                      <a:pt x="2451298" y="2676586"/>
                      <a:pt x="2453253" y="2676586"/>
                    </a:cubicBezTo>
                    <a:cubicBezTo>
                      <a:pt x="2464008" y="2676586"/>
                      <a:pt x="2486497" y="2667115"/>
                      <a:pt x="2512895" y="2651961"/>
                    </a:cubicBezTo>
                    <a:lnTo>
                      <a:pt x="2546138" y="2632071"/>
                    </a:lnTo>
                    <a:lnTo>
                      <a:pt x="2519740" y="2659538"/>
                    </a:lnTo>
                    <a:cubicBezTo>
                      <a:pt x="2494318" y="2686057"/>
                      <a:pt x="2485519" y="2708789"/>
                      <a:pt x="2492363" y="2731520"/>
                    </a:cubicBezTo>
                    <a:cubicBezTo>
                      <a:pt x="2494318" y="2740044"/>
                      <a:pt x="2499207" y="2740991"/>
                      <a:pt x="2503118" y="2740991"/>
                    </a:cubicBezTo>
                    <a:cubicBezTo>
                      <a:pt x="2518762" y="2740991"/>
                      <a:pt x="2547116" y="2717313"/>
                      <a:pt x="2554938" y="2706894"/>
                    </a:cubicBezTo>
                    <a:cubicBezTo>
                      <a:pt x="2556894" y="2705000"/>
                      <a:pt x="2559827" y="2698370"/>
                      <a:pt x="2562761" y="2687952"/>
                    </a:cubicBezTo>
                    <a:cubicBezTo>
                      <a:pt x="2563738" y="2685110"/>
                      <a:pt x="2564716" y="2682269"/>
                      <a:pt x="2568627" y="2682269"/>
                    </a:cubicBezTo>
                    <a:lnTo>
                      <a:pt x="2571560" y="2682269"/>
                    </a:lnTo>
                    <a:lnTo>
                      <a:pt x="2573516" y="2684163"/>
                    </a:lnTo>
                    <a:cubicBezTo>
                      <a:pt x="2575471" y="2686057"/>
                      <a:pt x="2574493" y="2687005"/>
                      <a:pt x="2573516" y="2693635"/>
                    </a:cubicBezTo>
                    <a:cubicBezTo>
                      <a:pt x="2571560" y="2702159"/>
                      <a:pt x="2569605" y="2710683"/>
                      <a:pt x="2569605" y="2718260"/>
                    </a:cubicBezTo>
                    <a:lnTo>
                      <a:pt x="2569605" y="2719207"/>
                    </a:lnTo>
                    <a:cubicBezTo>
                      <a:pt x="2568627" y="2732467"/>
                      <a:pt x="2568627" y="2746674"/>
                      <a:pt x="2579382" y="2752356"/>
                    </a:cubicBezTo>
                    <a:cubicBezTo>
                      <a:pt x="2581337" y="2753303"/>
                      <a:pt x="2584271" y="2754251"/>
                      <a:pt x="2587204" y="2754251"/>
                    </a:cubicBezTo>
                    <a:cubicBezTo>
                      <a:pt x="2602848" y="2754251"/>
                      <a:pt x="2623380" y="2733414"/>
                      <a:pt x="2645869" y="2695529"/>
                    </a:cubicBezTo>
                    <a:lnTo>
                      <a:pt x="2656624" y="2677533"/>
                    </a:lnTo>
                    <a:lnTo>
                      <a:pt x="2656624" y="2698370"/>
                    </a:lnTo>
                    <a:cubicBezTo>
                      <a:pt x="2655646" y="2727731"/>
                      <a:pt x="2661512" y="2740044"/>
                      <a:pt x="2666401" y="2744780"/>
                    </a:cubicBezTo>
                    <a:lnTo>
                      <a:pt x="2668356" y="2747621"/>
                    </a:lnTo>
                    <a:lnTo>
                      <a:pt x="2667379" y="2750462"/>
                    </a:lnTo>
                    <a:cubicBezTo>
                      <a:pt x="2662490" y="2763722"/>
                      <a:pt x="2661512" y="2774140"/>
                      <a:pt x="2664446" y="2778876"/>
                    </a:cubicBezTo>
                    <a:cubicBezTo>
                      <a:pt x="2670312" y="2787400"/>
                      <a:pt x="2694756" y="2782665"/>
                      <a:pt x="2718222" y="2768458"/>
                    </a:cubicBezTo>
                    <a:lnTo>
                      <a:pt x="2719200" y="2767511"/>
                    </a:lnTo>
                    <a:cubicBezTo>
                      <a:pt x="2721155" y="2764669"/>
                      <a:pt x="2723111" y="2762775"/>
                      <a:pt x="2725066" y="2760881"/>
                    </a:cubicBezTo>
                    <a:cubicBezTo>
                      <a:pt x="2728977" y="2756145"/>
                      <a:pt x="2731910" y="2752356"/>
                      <a:pt x="2735821" y="2748568"/>
                    </a:cubicBezTo>
                    <a:cubicBezTo>
                      <a:pt x="2737777" y="2746674"/>
                      <a:pt x="2739732" y="2745726"/>
                      <a:pt x="2742665" y="2745726"/>
                    </a:cubicBezTo>
                    <a:cubicBezTo>
                      <a:pt x="2746576" y="2745726"/>
                      <a:pt x="2750487" y="2748568"/>
                      <a:pt x="2751465" y="2752356"/>
                    </a:cubicBezTo>
                    <a:cubicBezTo>
                      <a:pt x="2754399" y="2774140"/>
                      <a:pt x="2771020" y="2794030"/>
                      <a:pt x="2792531" y="2804449"/>
                    </a:cubicBezTo>
                    <a:cubicBezTo>
                      <a:pt x="2801330" y="2808237"/>
                      <a:pt x="2808174" y="2809184"/>
                      <a:pt x="2813063" y="2807290"/>
                    </a:cubicBezTo>
                    <a:cubicBezTo>
                      <a:pt x="2815996" y="2805396"/>
                      <a:pt x="2818929" y="2799713"/>
                      <a:pt x="2811108" y="2778876"/>
                    </a:cubicBezTo>
                    <a:cubicBezTo>
                      <a:pt x="2810130" y="2776034"/>
                      <a:pt x="2810130" y="2773193"/>
                      <a:pt x="2812085" y="2770352"/>
                    </a:cubicBezTo>
                    <a:cubicBezTo>
                      <a:pt x="2815018" y="2765617"/>
                      <a:pt x="2822840" y="2765617"/>
                      <a:pt x="2825773" y="2770352"/>
                    </a:cubicBezTo>
                    <a:cubicBezTo>
                      <a:pt x="2836529" y="2784559"/>
                      <a:pt x="2863905" y="2804449"/>
                      <a:pt x="2882483" y="2804449"/>
                    </a:cubicBezTo>
                    <a:cubicBezTo>
                      <a:pt x="2889327" y="2804449"/>
                      <a:pt x="2897149" y="2802555"/>
                      <a:pt x="2899104" y="2783612"/>
                    </a:cubicBezTo>
                    <a:cubicBezTo>
                      <a:pt x="2901060" y="2761828"/>
                      <a:pt x="2894216" y="2738150"/>
                      <a:pt x="2888349" y="2716366"/>
                    </a:cubicBezTo>
                    <a:cubicBezTo>
                      <a:pt x="2886394" y="2708789"/>
                      <a:pt x="2883461" y="2701211"/>
                      <a:pt x="2881505" y="2693635"/>
                    </a:cubicBezTo>
                    <a:cubicBezTo>
                      <a:pt x="2880528" y="2690793"/>
                      <a:pt x="2881505" y="2688899"/>
                      <a:pt x="2883461" y="2687005"/>
                    </a:cubicBezTo>
                    <a:cubicBezTo>
                      <a:pt x="2886394" y="2683216"/>
                      <a:pt x="2892260" y="2682269"/>
                      <a:pt x="2896171" y="2685110"/>
                    </a:cubicBezTo>
                    <a:cubicBezTo>
                      <a:pt x="2919638" y="2702159"/>
                      <a:pt x="2954836" y="2707841"/>
                      <a:pt x="2983190" y="2698370"/>
                    </a:cubicBezTo>
                    <a:cubicBezTo>
                      <a:pt x="2989057" y="2696476"/>
                      <a:pt x="3002746" y="2690793"/>
                      <a:pt x="3005679" y="2677533"/>
                    </a:cubicBezTo>
                    <a:cubicBezTo>
                      <a:pt x="3008612" y="2664274"/>
                      <a:pt x="2995902" y="2650066"/>
                      <a:pt x="2984168" y="2637754"/>
                    </a:cubicBezTo>
                    <a:cubicBezTo>
                      <a:pt x="2981235" y="2635860"/>
                      <a:pt x="2981235" y="2632071"/>
                      <a:pt x="2982213" y="2629230"/>
                    </a:cubicBezTo>
                    <a:cubicBezTo>
                      <a:pt x="2983190" y="2626388"/>
                      <a:pt x="2987102" y="2623547"/>
                      <a:pt x="2991013" y="2623547"/>
                    </a:cubicBezTo>
                    <a:lnTo>
                      <a:pt x="2991991" y="2623547"/>
                    </a:lnTo>
                    <a:lnTo>
                      <a:pt x="2993946" y="2624494"/>
                    </a:lnTo>
                    <a:cubicBezTo>
                      <a:pt x="3004701" y="2628283"/>
                      <a:pt x="3019367" y="2632071"/>
                      <a:pt x="3028167" y="2626388"/>
                    </a:cubicBezTo>
                    <a:cubicBezTo>
                      <a:pt x="3031101" y="2624494"/>
                      <a:pt x="3031101" y="2623547"/>
                      <a:pt x="3031101" y="2622600"/>
                    </a:cubicBezTo>
                    <a:cubicBezTo>
                      <a:pt x="3031101" y="2616917"/>
                      <a:pt x="3020345" y="2607446"/>
                      <a:pt x="3009590" y="2601763"/>
                    </a:cubicBezTo>
                    <a:cubicBezTo>
                      <a:pt x="3006657" y="2599869"/>
                      <a:pt x="3004701" y="2596080"/>
                      <a:pt x="3005679" y="2593239"/>
                    </a:cubicBezTo>
                    <a:cubicBezTo>
                      <a:pt x="3006657" y="2589450"/>
                      <a:pt x="3010567" y="2586609"/>
                      <a:pt x="3014478" y="2586609"/>
                    </a:cubicBezTo>
                    <a:cubicBezTo>
                      <a:pt x="3040878" y="2585662"/>
                      <a:pt x="3068255" y="2576191"/>
                      <a:pt x="3089765" y="2561036"/>
                    </a:cubicBezTo>
                    <a:cubicBezTo>
                      <a:pt x="3097587" y="2555354"/>
                      <a:pt x="3106387" y="2546829"/>
                      <a:pt x="3105409" y="2536411"/>
                    </a:cubicBezTo>
                    <a:cubicBezTo>
                      <a:pt x="3104431" y="2524099"/>
                      <a:pt x="3082921" y="2515574"/>
                      <a:pt x="3072166" y="2511786"/>
                    </a:cubicBezTo>
                    <a:cubicBezTo>
                      <a:pt x="3068255" y="2509891"/>
                      <a:pt x="3066299" y="2507050"/>
                      <a:pt x="3066299" y="2502315"/>
                    </a:cubicBezTo>
                    <a:cubicBezTo>
                      <a:pt x="3066299" y="2498526"/>
                      <a:pt x="3069232" y="2495685"/>
                      <a:pt x="3073144" y="2494737"/>
                    </a:cubicBezTo>
                    <a:cubicBezTo>
                      <a:pt x="3100520" y="2490002"/>
                      <a:pt x="3129852" y="2472006"/>
                      <a:pt x="3151363" y="2455905"/>
                    </a:cubicBezTo>
                    <a:cubicBezTo>
                      <a:pt x="3162118" y="2448328"/>
                      <a:pt x="3173851" y="2438857"/>
                      <a:pt x="3179717" y="2428438"/>
                    </a:cubicBezTo>
                    <a:cubicBezTo>
                      <a:pt x="3181673" y="2425597"/>
                      <a:pt x="3180695" y="2423703"/>
                      <a:pt x="3180695" y="2423703"/>
                    </a:cubicBezTo>
                    <a:cubicBezTo>
                      <a:pt x="3179717" y="2421808"/>
                      <a:pt x="3174828" y="2418020"/>
                      <a:pt x="3157229" y="2416126"/>
                    </a:cubicBezTo>
                    <a:cubicBezTo>
                      <a:pt x="3152341" y="2415179"/>
                      <a:pt x="3149408" y="2411390"/>
                      <a:pt x="3149408" y="2406654"/>
                    </a:cubicBezTo>
                    <a:cubicBezTo>
                      <a:pt x="3149408" y="2401919"/>
                      <a:pt x="3153319" y="2399078"/>
                      <a:pt x="3158207" y="2399078"/>
                    </a:cubicBezTo>
                    <a:lnTo>
                      <a:pt x="3159185" y="2399078"/>
                    </a:lnTo>
                    <a:cubicBezTo>
                      <a:pt x="3173851" y="2401919"/>
                      <a:pt x="3185584" y="2396236"/>
                      <a:pt x="3191451" y="2384870"/>
                    </a:cubicBezTo>
                    <a:cubicBezTo>
                      <a:pt x="3196339" y="2375399"/>
                      <a:pt x="3194384" y="2364034"/>
                      <a:pt x="3187540" y="2354562"/>
                    </a:cubicBezTo>
                    <a:cubicBezTo>
                      <a:pt x="3185584" y="2351721"/>
                      <a:pt x="3185584" y="2348880"/>
                      <a:pt x="3186562" y="2346038"/>
                    </a:cubicBezTo>
                    <a:cubicBezTo>
                      <a:pt x="3189495" y="2340356"/>
                      <a:pt x="3197317" y="2339408"/>
                      <a:pt x="3201228" y="2344144"/>
                    </a:cubicBezTo>
                    <a:lnTo>
                      <a:pt x="3202206" y="2346038"/>
                    </a:lnTo>
                    <a:cubicBezTo>
                      <a:pt x="3214916" y="2363087"/>
                      <a:pt x="3219805" y="2364034"/>
                      <a:pt x="3220783" y="2364034"/>
                    </a:cubicBezTo>
                    <a:cubicBezTo>
                      <a:pt x="3223716" y="2358351"/>
                      <a:pt x="3223716" y="2347932"/>
                      <a:pt x="3223716" y="2340356"/>
                    </a:cubicBezTo>
                    <a:lnTo>
                      <a:pt x="3223716" y="2335620"/>
                    </a:lnTo>
                    <a:cubicBezTo>
                      <a:pt x="3223716" y="2326149"/>
                      <a:pt x="3222738" y="2316677"/>
                      <a:pt x="3221760" y="2308153"/>
                    </a:cubicBezTo>
                    <a:cubicBezTo>
                      <a:pt x="3220783" y="2294893"/>
                      <a:pt x="3218827" y="2280686"/>
                      <a:pt x="3219805" y="2267427"/>
                    </a:cubicBezTo>
                    <a:cubicBezTo>
                      <a:pt x="3219805" y="2261744"/>
                      <a:pt x="3228605" y="2257955"/>
                      <a:pt x="3233494" y="2260797"/>
                    </a:cubicBezTo>
                    <a:cubicBezTo>
                      <a:pt x="3237405" y="2263638"/>
                      <a:pt x="3241315" y="2266479"/>
                      <a:pt x="3245226" y="2269321"/>
                    </a:cubicBezTo>
                    <a:cubicBezTo>
                      <a:pt x="3253048" y="2275004"/>
                      <a:pt x="3259892" y="2280686"/>
                      <a:pt x="3267715" y="2284475"/>
                    </a:cubicBezTo>
                    <a:cubicBezTo>
                      <a:pt x="3274559" y="2287316"/>
                      <a:pt x="3279447" y="2287316"/>
                      <a:pt x="3282381" y="2283528"/>
                    </a:cubicBezTo>
                    <a:cubicBezTo>
                      <a:pt x="3286292" y="2278792"/>
                      <a:pt x="3287269" y="2271215"/>
                      <a:pt x="3285314" y="2264585"/>
                    </a:cubicBezTo>
                    <a:cubicBezTo>
                      <a:pt x="3279447" y="2242801"/>
                      <a:pt x="3259892" y="2219123"/>
                      <a:pt x="3244249" y="2207757"/>
                    </a:cubicBezTo>
                    <a:cubicBezTo>
                      <a:pt x="3241315" y="2205863"/>
                      <a:pt x="3240338" y="2202075"/>
                      <a:pt x="3241315" y="2198286"/>
                    </a:cubicBezTo>
                    <a:cubicBezTo>
                      <a:pt x="3243271" y="2193550"/>
                      <a:pt x="3249137" y="2190709"/>
                      <a:pt x="3254026" y="2193550"/>
                    </a:cubicBezTo>
                    <a:cubicBezTo>
                      <a:pt x="3258914" y="2196392"/>
                      <a:pt x="3266737" y="2201128"/>
                      <a:pt x="3274559" y="2201128"/>
                    </a:cubicBezTo>
                    <a:cubicBezTo>
                      <a:pt x="3279447" y="2201128"/>
                      <a:pt x="3283358" y="2200180"/>
                      <a:pt x="3286292" y="2197339"/>
                    </a:cubicBezTo>
                    <a:cubicBezTo>
                      <a:pt x="3294113" y="2191656"/>
                      <a:pt x="3292158" y="2177449"/>
                      <a:pt x="3289225" y="2168925"/>
                    </a:cubicBezTo>
                    <a:cubicBezTo>
                      <a:pt x="3282381" y="2151877"/>
                      <a:pt x="3261848" y="2139564"/>
                      <a:pt x="3248159" y="2130093"/>
                    </a:cubicBezTo>
                    <a:cubicBezTo>
                      <a:pt x="3230560" y="2118727"/>
                      <a:pt x="3211983" y="2110203"/>
                      <a:pt x="3193406" y="2101679"/>
                    </a:cubicBezTo>
                    <a:cubicBezTo>
                      <a:pt x="3179717" y="2095049"/>
                      <a:pt x="3165051" y="2088419"/>
                      <a:pt x="3151363" y="2080842"/>
                    </a:cubicBezTo>
                    <a:lnTo>
                      <a:pt x="3149408" y="2079895"/>
                    </a:lnTo>
                    <a:lnTo>
                      <a:pt x="3148430" y="2078001"/>
                    </a:lnTo>
                    <a:cubicBezTo>
                      <a:pt x="3147452" y="2075159"/>
                      <a:pt x="3146474" y="2072318"/>
                      <a:pt x="3144519" y="2069477"/>
                    </a:cubicBezTo>
                    <a:lnTo>
                      <a:pt x="3141585" y="2062847"/>
                    </a:lnTo>
                    <a:lnTo>
                      <a:pt x="3150385" y="2061899"/>
                    </a:lnTo>
                    <a:cubicBezTo>
                      <a:pt x="3151363" y="2061899"/>
                      <a:pt x="3152341" y="2061899"/>
                      <a:pt x="3153319" y="2062847"/>
                    </a:cubicBezTo>
                    <a:cubicBezTo>
                      <a:pt x="3165051" y="2067582"/>
                      <a:pt x="3179717" y="2068529"/>
                      <a:pt x="3195362" y="2066635"/>
                    </a:cubicBezTo>
                    <a:cubicBezTo>
                      <a:pt x="3206116" y="2064741"/>
                      <a:pt x="3215894" y="2059058"/>
                      <a:pt x="3217849" y="2052428"/>
                    </a:cubicBezTo>
                    <a:cubicBezTo>
                      <a:pt x="3219805" y="2048640"/>
                      <a:pt x="3218827" y="2043904"/>
                      <a:pt x="3214916" y="2039169"/>
                    </a:cubicBezTo>
                    <a:cubicBezTo>
                      <a:pt x="3210027" y="2033486"/>
                      <a:pt x="3202206" y="2028750"/>
                      <a:pt x="3190473" y="2024015"/>
                    </a:cubicBezTo>
                    <a:lnTo>
                      <a:pt x="3178739" y="2020226"/>
                    </a:lnTo>
                    <a:lnTo>
                      <a:pt x="3189495" y="2014543"/>
                    </a:lnTo>
                    <a:cubicBezTo>
                      <a:pt x="3192428" y="2012649"/>
                      <a:pt x="3195362" y="2010754"/>
                      <a:pt x="3198295" y="2007913"/>
                    </a:cubicBezTo>
                    <a:cubicBezTo>
                      <a:pt x="3210027" y="1994653"/>
                      <a:pt x="3207094" y="1975711"/>
                      <a:pt x="3188517" y="1950138"/>
                    </a:cubicBezTo>
                    <a:lnTo>
                      <a:pt x="3186562" y="1947297"/>
                    </a:lnTo>
                    <a:lnTo>
                      <a:pt x="3188517" y="1944456"/>
                    </a:lnTo>
                    <a:cubicBezTo>
                      <a:pt x="3199272" y="1930249"/>
                      <a:pt x="3206116" y="1916042"/>
                      <a:pt x="3210027" y="1902782"/>
                    </a:cubicBezTo>
                    <a:cubicBezTo>
                      <a:pt x="3211983" y="1896152"/>
                      <a:pt x="3211983" y="1889522"/>
                      <a:pt x="3210027" y="1884787"/>
                    </a:cubicBezTo>
                    <a:lnTo>
                      <a:pt x="3208072" y="1880051"/>
                    </a:lnTo>
                    <a:lnTo>
                      <a:pt x="3216871" y="1875315"/>
                    </a:lnTo>
                    <a:lnTo>
                      <a:pt x="3219805" y="1877209"/>
                    </a:lnTo>
                    <a:cubicBezTo>
                      <a:pt x="3247182" y="1893311"/>
                      <a:pt x="3265759" y="1896152"/>
                      <a:pt x="3274559" y="1883839"/>
                    </a:cubicBezTo>
                    <a:cubicBezTo>
                      <a:pt x="3284336" y="1869632"/>
                      <a:pt x="3282381" y="1838377"/>
                      <a:pt x="3269670" y="1802386"/>
                    </a:cubicBezTo>
                    <a:lnTo>
                      <a:pt x="3270648" y="1795757"/>
                    </a:lnTo>
                    <a:cubicBezTo>
                      <a:pt x="3267715" y="1791968"/>
                      <a:pt x="3264781" y="1788179"/>
                      <a:pt x="3260870" y="1784391"/>
                    </a:cubicBezTo>
                    <a:cubicBezTo>
                      <a:pt x="3255003" y="1777761"/>
                      <a:pt x="3249137" y="1770184"/>
                      <a:pt x="3244249" y="1763554"/>
                    </a:cubicBezTo>
                    <a:cubicBezTo>
                      <a:pt x="3241315" y="1760713"/>
                      <a:pt x="3241315" y="1755977"/>
                      <a:pt x="3243271" y="1752188"/>
                    </a:cubicBezTo>
                    <a:cubicBezTo>
                      <a:pt x="3245226" y="1748400"/>
                      <a:pt x="3248159" y="1746506"/>
                      <a:pt x="3252070" y="1746506"/>
                    </a:cubicBezTo>
                    <a:cubicBezTo>
                      <a:pt x="3254026" y="1746506"/>
                      <a:pt x="3255981" y="1746506"/>
                      <a:pt x="3257937" y="1746506"/>
                    </a:cubicBezTo>
                    <a:cubicBezTo>
                      <a:pt x="3293136" y="1746506"/>
                      <a:pt x="3327357" y="1729457"/>
                      <a:pt x="3351801" y="1700096"/>
                    </a:cubicBezTo>
                    <a:cubicBezTo>
                      <a:pt x="3358645" y="1691572"/>
                      <a:pt x="3365489" y="1679259"/>
                      <a:pt x="3363533" y="1667894"/>
                    </a:cubicBezTo>
                    <a:cubicBezTo>
                      <a:pt x="3361578" y="1661264"/>
                      <a:pt x="3353756" y="1657475"/>
                      <a:pt x="3339090" y="1657475"/>
                    </a:cubicBezTo>
                    <a:cubicBezTo>
                      <a:pt x="3329312" y="1657475"/>
                      <a:pt x="3320513" y="1658423"/>
                      <a:pt x="3314646" y="1659370"/>
                    </a:cubicBezTo>
                    <a:lnTo>
                      <a:pt x="3312691" y="1659370"/>
                    </a:lnTo>
                    <a:cubicBezTo>
                      <a:pt x="3307802" y="1659370"/>
                      <a:pt x="3302913" y="1655581"/>
                      <a:pt x="3301936" y="1650846"/>
                    </a:cubicBezTo>
                    <a:cubicBezTo>
                      <a:pt x="3300958" y="1646110"/>
                      <a:pt x="3302913" y="1642321"/>
                      <a:pt x="3307802" y="1639480"/>
                    </a:cubicBezTo>
                    <a:cubicBezTo>
                      <a:pt x="3335179" y="1626220"/>
                      <a:pt x="3385044" y="1585494"/>
                      <a:pt x="3383089" y="1555186"/>
                    </a:cubicBezTo>
                    <a:cubicBezTo>
                      <a:pt x="3382111" y="1542873"/>
                      <a:pt x="3372333" y="1533402"/>
                      <a:pt x="3352778" y="1527719"/>
                    </a:cubicBezTo>
                    <a:cubicBezTo>
                      <a:pt x="3336156" y="1522983"/>
                      <a:pt x="3317580" y="1520142"/>
                      <a:pt x="3294113" y="1520142"/>
                    </a:cubicBezTo>
                    <a:cubicBezTo>
                      <a:pt x="3276514" y="1520142"/>
                      <a:pt x="3257937" y="1521089"/>
                      <a:pt x="3240338" y="1522983"/>
                    </a:cubicBezTo>
                    <a:cubicBezTo>
                      <a:pt x="3227627" y="1523930"/>
                      <a:pt x="3213938" y="1524878"/>
                      <a:pt x="3201228" y="1525825"/>
                    </a:cubicBezTo>
                    <a:lnTo>
                      <a:pt x="3201228" y="1525825"/>
                    </a:lnTo>
                    <a:cubicBezTo>
                      <a:pt x="3196339" y="1525825"/>
                      <a:pt x="3192428" y="1522983"/>
                      <a:pt x="3191451" y="1519195"/>
                    </a:cubicBezTo>
                    <a:cubicBezTo>
                      <a:pt x="3189495" y="1515406"/>
                      <a:pt x="3190473" y="1510671"/>
                      <a:pt x="3194384" y="1507829"/>
                    </a:cubicBezTo>
                    <a:cubicBezTo>
                      <a:pt x="3230560" y="1476574"/>
                      <a:pt x="3250115" y="1426376"/>
                      <a:pt x="3243271" y="1379020"/>
                    </a:cubicBezTo>
                    <a:cubicBezTo>
                      <a:pt x="3242293" y="1368601"/>
                      <a:pt x="3236427" y="1344923"/>
                      <a:pt x="3214916" y="1335452"/>
                    </a:cubicBezTo>
                    <a:cubicBezTo>
                      <a:pt x="3210027" y="1333558"/>
                      <a:pt x="3205139" y="1332610"/>
                      <a:pt x="3199272" y="1332610"/>
                    </a:cubicBezTo>
                    <a:cubicBezTo>
                      <a:pt x="3177762" y="1332610"/>
                      <a:pt x="3153319" y="1348712"/>
                      <a:pt x="3141585" y="1356288"/>
                    </a:cubicBezTo>
                    <a:cubicBezTo>
                      <a:pt x="3136696" y="1359130"/>
                      <a:pt x="3129852" y="1357236"/>
                      <a:pt x="3126919" y="1352500"/>
                    </a:cubicBezTo>
                    <a:cubicBezTo>
                      <a:pt x="3124964" y="1348712"/>
                      <a:pt x="3124964" y="1344923"/>
                      <a:pt x="3126919" y="1342082"/>
                    </a:cubicBezTo>
                    <a:cubicBezTo>
                      <a:pt x="3138652" y="1325033"/>
                      <a:pt x="3149408" y="1305144"/>
                      <a:pt x="3141585" y="1288095"/>
                    </a:cubicBezTo>
                    <a:cubicBezTo>
                      <a:pt x="3138652" y="1282413"/>
                      <a:pt x="3135719" y="1281466"/>
                      <a:pt x="3132785" y="1281466"/>
                    </a:cubicBezTo>
                    <a:cubicBezTo>
                      <a:pt x="3121053" y="1281466"/>
                      <a:pt x="3101498" y="1297567"/>
                      <a:pt x="3090743" y="1307985"/>
                    </a:cubicBezTo>
                    <a:cubicBezTo>
                      <a:pt x="3086832" y="1312721"/>
                      <a:pt x="3079010" y="1311774"/>
                      <a:pt x="3075099" y="1307038"/>
                    </a:cubicBezTo>
                    <a:cubicBezTo>
                      <a:pt x="3073144" y="1304196"/>
                      <a:pt x="3072166" y="1301355"/>
                      <a:pt x="3072166" y="1297567"/>
                    </a:cubicBezTo>
                    <a:cubicBezTo>
                      <a:pt x="3079988" y="1256840"/>
                      <a:pt x="3073144" y="1211378"/>
                      <a:pt x="3055544" y="1174440"/>
                    </a:cubicBezTo>
                    <a:cubicBezTo>
                      <a:pt x="3048700" y="1160233"/>
                      <a:pt x="3036967" y="1143184"/>
                      <a:pt x="3018389" y="1141291"/>
                    </a:cubicBezTo>
                    <a:cubicBezTo>
                      <a:pt x="2995902" y="1139396"/>
                      <a:pt x="2975369" y="1168757"/>
                      <a:pt x="2965591" y="1184858"/>
                    </a:cubicBezTo>
                    <a:cubicBezTo>
                      <a:pt x="2961680" y="1190541"/>
                      <a:pt x="2952881" y="1190541"/>
                      <a:pt x="2948970" y="1185805"/>
                    </a:cubicBezTo>
                    <a:cubicBezTo>
                      <a:pt x="2947014" y="1183911"/>
                      <a:pt x="2946036" y="1181070"/>
                      <a:pt x="2946036" y="1178229"/>
                    </a:cubicBezTo>
                    <a:cubicBezTo>
                      <a:pt x="2947014" y="1159286"/>
                      <a:pt x="2943103" y="1137502"/>
                      <a:pt x="2935281" y="1112876"/>
                    </a:cubicBezTo>
                    <a:lnTo>
                      <a:pt x="2935281" y="1111929"/>
                    </a:lnTo>
                    <a:cubicBezTo>
                      <a:pt x="2935281" y="1103405"/>
                      <a:pt x="2934303" y="1094881"/>
                      <a:pt x="2933326" y="1086357"/>
                    </a:cubicBezTo>
                    <a:cubicBezTo>
                      <a:pt x="2932348" y="1073097"/>
                      <a:pt x="2930392" y="1058890"/>
                      <a:pt x="2931370" y="1045630"/>
                    </a:cubicBezTo>
                    <a:cubicBezTo>
                      <a:pt x="2931370" y="1039947"/>
                      <a:pt x="2940170" y="1036159"/>
                      <a:pt x="2945058" y="1039000"/>
                    </a:cubicBezTo>
                    <a:cubicBezTo>
                      <a:pt x="2948970" y="1041842"/>
                      <a:pt x="2952881" y="1044683"/>
                      <a:pt x="2956792" y="1047525"/>
                    </a:cubicBezTo>
                    <a:cubicBezTo>
                      <a:pt x="2964614" y="1053208"/>
                      <a:pt x="2971458" y="1058890"/>
                      <a:pt x="2979279" y="1062679"/>
                    </a:cubicBezTo>
                    <a:cubicBezTo>
                      <a:pt x="2986124" y="1065520"/>
                      <a:pt x="2991013" y="1065520"/>
                      <a:pt x="2993946" y="1061732"/>
                    </a:cubicBezTo>
                    <a:cubicBezTo>
                      <a:pt x="2997857" y="1056996"/>
                      <a:pt x="2998835" y="1049419"/>
                      <a:pt x="2996879" y="1042789"/>
                    </a:cubicBezTo>
                    <a:cubicBezTo>
                      <a:pt x="2991013" y="1021005"/>
                      <a:pt x="2971458" y="998274"/>
                      <a:pt x="2955814" y="985961"/>
                    </a:cubicBezTo>
                    <a:cubicBezTo>
                      <a:pt x="2952881" y="984067"/>
                      <a:pt x="2951903" y="980279"/>
                      <a:pt x="2952881" y="976490"/>
                    </a:cubicBezTo>
                    <a:cubicBezTo>
                      <a:pt x="2954836" y="971754"/>
                      <a:pt x="2961680" y="968913"/>
                      <a:pt x="2965591" y="971754"/>
                    </a:cubicBezTo>
                    <a:cubicBezTo>
                      <a:pt x="2970480" y="974596"/>
                      <a:pt x="2978302" y="979331"/>
                      <a:pt x="2987102" y="979331"/>
                    </a:cubicBezTo>
                    <a:cubicBezTo>
                      <a:pt x="2991991" y="979331"/>
                      <a:pt x="2995902" y="978384"/>
                      <a:pt x="2998835" y="975543"/>
                    </a:cubicBezTo>
                    <a:cubicBezTo>
                      <a:pt x="3006657" y="969860"/>
                      <a:pt x="3004701" y="955653"/>
                      <a:pt x="3001768" y="947129"/>
                    </a:cubicBezTo>
                    <a:cubicBezTo>
                      <a:pt x="2994924" y="930080"/>
                      <a:pt x="2975369" y="916821"/>
                      <a:pt x="2960703" y="908297"/>
                    </a:cubicBezTo>
                    <a:cubicBezTo>
                      <a:pt x="2943103" y="896931"/>
                      <a:pt x="2924526" y="888407"/>
                      <a:pt x="2905949" y="879883"/>
                    </a:cubicBezTo>
                    <a:cubicBezTo>
                      <a:pt x="2890305" y="872306"/>
                      <a:pt x="2873684" y="864729"/>
                      <a:pt x="2858039" y="855258"/>
                    </a:cubicBezTo>
                    <a:cubicBezTo>
                      <a:pt x="2855106" y="853363"/>
                      <a:pt x="2853151" y="849575"/>
                      <a:pt x="2854128" y="845786"/>
                    </a:cubicBezTo>
                    <a:cubicBezTo>
                      <a:pt x="2855106" y="841051"/>
                      <a:pt x="2860972" y="838209"/>
                      <a:pt x="2865861" y="840104"/>
                    </a:cubicBezTo>
                    <a:cubicBezTo>
                      <a:pt x="2877595" y="844839"/>
                      <a:pt x="2892260" y="845786"/>
                      <a:pt x="2907904" y="843892"/>
                    </a:cubicBezTo>
                    <a:cubicBezTo>
                      <a:pt x="2918660" y="842945"/>
                      <a:pt x="2928437" y="836315"/>
                      <a:pt x="2931370" y="829685"/>
                    </a:cubicBezTo>
                    <a:cubicBezTo>
                      <a:pt x="2933326" y="825896"/>
                      <a:pt x="2932348" y="821161"/>
                      <a:pt x="2928437" y="816425"/>
                    </a:cubicBezTo>
                    <a:cubicBezTo>
                      <a:pt x="2917682" y="804113"/>
                      <a:pt x="2898127" y="799377"/>
                      <a:pt x="2879550" y="794641"/>
                    </a:cubicBezTo>
                    <a:cubicBezTo>
                      <a:pt x="2870750" y="792747"/>
                      <a:pt x="2861950" y="790853"/>
                      <a:pt x="2854128" y="788011"/>
                    </a:cubicBezTo>
                    <a:cubicBezTo>
                      <a:pt x="2851195" y="787064"/>
                      <a:pt x="2849240" y="784223"/>
                      <a:pt x="2848262" y="781381"/>
                    </a:cubicBezTo>
                    <a:cubicBezTo>
                      <a:pt x="2847284" y="778540"/>
                      <a:pt x="2849240" y="775699"/>
                      <a:pt x="2851195" y="773804"/>
                    </a:cubicBezTo>
                    <a:cubicBezTo>
                      <a:pt x="2878572" y="752021"/>
                      <a:pt x="2912793" y="717924"/>
                      <a:pt x="2923548" y="680039"/>
                    </a:cubicBezTo>
                    <a:cubicBezTo>
                      <a:pt x="2924526" y="675303"/>
                      <a:pt x="2927459" y="662990"/>
                      <a:pt x="2917682" y="654466"/>
                    </a:cubicBezTo>
                    <a:cubicBezTo>
                      <a:pt x="2910838" y="648783"/>
                      <a:pt x="2899104" y="655413"/>
                      <a:pt x="2891283" y="661096"/>
                    </a:cubicBezTo>
                    <a:cubicBezTo>
                      <a:pt x="2883461" y="666779"/>
                      <a:pt x="2876617" y="673409"/>
                      <a:pt x="2868794" y="680039"/>
                    </a:cubicBezTo>
                    <a:cubicBezTo>
                      <a:pt x="2860972" y="687616"/>
                      <a:pt x="2853151" y="695193"/>
                      <a:pt x="2844351" y="700875"/>
                    </a:cubicBezTo>
                    <a:cubicBezTo>
                      <a:pt x="2840440" y="703717"/>
                      <a:pt x="2834574" y="702770"/>
                      <a:pt x="2831640" y="698981"/>
                    </a:cubicBezTo>
                    <a:cubicBezTo>
                      <a:pt x="2829685" y="697087"/>
                      <a:pt x="2829685" y="694246"/>
                      <a:pt x="2830663" y="691404"/>
                    </a:cubicBezTo>
                    <a:cubicBezTo>
                      <a:pt x="2832618" y="685721"/>
                      <a:pt x="2834574" y="679092"/>
                      <a:pt x="2836529" y="673409"/>
                    </a:cubicBezTo>
                    <a:cubicBezTo>
                      <a:pt x="2842396" y="655413"/>
                      <a:pt x="2848262" y="637418"/>
                      <a:pt x="2850217" y="619422"/>
                    </a:cubicBezTo>
                    <a:cubicBezTo>
                      <a:pt x="2851195" y="610898"/>
                      <a:pt x="2849240" y="591956"/>
                      <a:pt x="2844351" y="586273"/>
                    </a:cubicBezTo>
                    <a:cubicBezTo>
                      <a:pt x="2842396" y="583431"/>
                      <a:pt x="2841418" y="584379"/>
                      <a:pt x="2839462" y="585326"/>
                    </a:cubicBezTo>
                    <a:cubicBezTo>
                      <a:pt x="2830663" y="589114"/>
                      <a:pt x="2821863" y="596691"/>
                      <a:pt x="2815018" y="604268"/>
                    </a:cubicBezTo>
                    <a:cubicBezTo>
                      <a:pt x="2811108" y="608057"/>
                      <a:pt x="2808174" y="611846"/>
                      <a:pt x="2804264" y="614687"/>
                    </a:cubicBezTo>
                    <a:cubicBezTo>
                      <a:pt x="2800353" y="617528"/>
                      <a:pt x="2795464" y="617528"/>
                      <a:pt x="2792531" y="613739"/>
                    </a:cubicBezTo>
                    <a:cubicBezTo>
                      <a:pt x="2790575" y="611846"/>
                      <a:pt x="2789597" y="609951"/>
                      <a:pt x="2789597" y="607110"/>
                    </a:cubicBezTo>
                    <a:cubicBezTo>
                      <a:pt x="2789597" y="602374"/>
                      <a:pt x="2790575" y="596691"/>
                      <a:pt x="2791553" y="590061"/>
                    </a:cubicBezTo>
                    <a:cubicBezTo>
                      <a:pt x="2793508" y="572066"/>
                      <a:pt x="2796442" y="551229"/>
                      <a:pt x="2783730" y="542705"/>
                    </a:cubicBezTo>
                    <a:cubicBezTo>
                      <a:pt x="2770042" y="563542"/>
                      <a:pt x="2762221" y="590061"/>
                      <a:pt x="2759287" y="619422"/>
                    </a:cubicBezTo>
                    <a:lnTo>
                      <a:pt x="2757332" y="644048"/>
                    </a:lnTo>
                    <a:lnTo>
                      <a:pt x="2748532" y="621317"/>
                    </a:lnTo>
                    <a:cubicBezTo>
                      <a:pt x="2744621" y="611846"/>
                      <a:pt x="2740710" y="601427"/>
                      <a:pt x="2733866" y="591009"/>
                    </a:cubicBezTo>
                    <a:cubicBezTo>
                      <a:pt x="2733866" y="594797"/>
                      <a:pt x="2733866" y="599533"/>
                      <a:pt x="2733866" y="603321"/>
                    </a:cubicBezTo>
                    <a:cubicBezTo>
                      <a:pt x="2733866" y="613739"/>
                      <a:pt x="2733866" y="624158"/>
                      <a:pt x="2730933" y="634576"/>
                    </a:cubicBezTo>
                    <a:cubicBezTo>
                      <a:pt x="2729955" y="638365"/>
                      <a:pt x="2727022" y="640259"/>
                      <a:pt x="2723111" y="640259"/>
                    </a:cubicBezTo>
                    <a:cubicBezTo>
                      <a:pt x="2719200" y="640259"/>
                      <a:pt x="2715289" y="637418"/>
                      <a:pt x="2714311" y="633629"/>
                    </a:cubicBezTo>
                    <a:cubicBezTo>
                      <a:pt x="2713333" y="630788"/>
                      <a:pt x="2712355" y="627000"/>
                      <a:pt x="2711378" y="624158"/>
                    </a:cubicBezTo>
                    <a:cubicBezTo>
                      <a:pt x="2707466" y="609004"/>
                      <a:pt x="2703555" y="593850"/>
                      <a:pt x="2693778" y="583431"/>
                    </a:cubicBezTo>
                    <a:cubicBezTo>
                      <a:pt x="2690845" y="592903"/>
                      <a:pt x="2688890" y="602374"/>
                      <a:pt x="2686934" y="612792"/>
                    </a:cubicBezTo>
                    <a:cubicBezTo>
                      <a:pt x="2684979" y="620370"/>
                      <a:pt x="2684001" y="627947"/>
                      <a:pt x="2682046" y="636471"/>
                    </a:cubicBezTo>
                    <a:cubicBezTo>
                      <a:pt x="2681068" y="640259"/>
                      <a:pt x="2678135" y="642154"/>
                      <a:pt x="2673246" y="642154"/>
                    </a:cubicBezTo>
                    <a:cubicBezTo>
                      <a:pt x="2669334" y="642154"/>
                      <a:pt x="2666401" y="640259"/>
                      <a:pt x="2665423" y="637418"/>
                    </a:cubicBezTo>
                    <a:cubicBezTo>
                      <a:pt x="2662490" y="630788"/>
                      <a:pt x="2660535" y="624158"/>
                      <a:pt x="2658579" y="616581"/>
                    </a:cubicBezTo>
                    <a:cubicBezTo>
                      <a:pt x="2646847" y="594797"/>
                      <a:pt x="2635114" y="585326"/>
                      <a:pt x="2624358" y="588167"/>
                    </a:cubicBezTo>
                    <a:lnTo>
                      <a:pt x="2615559" y="591009"/>
                    </a:lnTo>
                    <a:lnTo>
                      <a:pt x="2617514" y="582484"/>
                    </a:lnTo>
                    <a:cubicBezTo>
                      <a:pt x="2621425" y="562595"/>
                      <a:pt x="2622403" y="547441"/>
                      <a:pt x="2619469" y="538917"/>
                    </a:cubicBezTo>
                    <a:cubicBezTo>
                      <a:pt x="2600893" y="552176"/>
                      <a:pt x="2587204" y="569225"/>
                      <a:pt x="2573516" y="586273"/>
                    </a:cubicBezTo>
                    <a:cubicBezTo>
                      <a:pt x="2570582" y="589114"/>
                      <a:pt x="2568627" y="592903"/>
                      <a:pt x="2565694" y="595744"/>
                    </a:cubicBezTo>
                    <a:lnTo>
                      <a:pt x="2538317" y="628893"/>
                    </a:lnTo>
                    <a:lnTo>
                      <a:pt x="2555916" y="590061"/>
                    </a:lnTo>
                    <a:cubicBezTo>
                      <a:pt x="2575471" y="547441"/>
                      <a:pt x="2581337" y="519974"/>
                      <a:pt x="2575471" y="505767"/>
                    </a:cubicBezTo>
                    <a:cubicBezTo>
                      <a:pt x="2573516" y="501979"/>
                      <a:pt x="2570582" y="499137"/>
                      <a:pt x="2565694" y="498190"/>
                    </a:cubicBezTo>
                    <a:cubicBezTo>
                      <a:pt x="2552983" y="494401"/>
                      <a:pt x="2537339" y="501979"/>
                      <a:pt x="2526584" y="517133"/>
                    </a:cubicBezTo>
                    <a:lnTo>
                      <a:pt x="2521695" y="524709"/>
                    </a:lnTo>
                    <a:lnTo>
                      <a:pt x="2516806" y="517133"/>
                    </a:lnTo>
                    <a:cubicBezTo>
                      <a:pt x="2514851" y="513344"/>
                      <a:pt x="2512895" y="510502"/>
                      <a:pt x="2509962" y="507661"/>
                    </a:cubicBezTo>
                    <a:cubicBezTo>
                      <a:pt x="2497251" y="491560"/>
                      <a:pt x="2460097" y="451780"/>
                      <a:pt x="2439565" y="451780"/>
                    </a:cubicBezTo>
                    <a:cubicBezTo>
                      <a:pt x="2438587" y="451780"/>
                      <a:pt x="2437609" y="451780"/>
                      <a:pt x="2436631" y="451780"/>
                    </a:cubicBezTo>
                    <a:cubicBezTo>
                      <a:pt x="2431742" y="452728"/>
                      <a:pt x="2428809" y="454622"/>
                      <a:pt x="2426854" y="458410"/>
                    </a:cubicBezTo>
                    <a:cubicBezTo>
                      <a:pt x="2423920" y="463146"/>
                      <a:pt x="2422943" y="474512"/>
                      <a:pt x="2431742" y="497243"/>
                    </a:cubicBezTo>
                    <a:lnTo>
                      <a:pt x="2442498" y="524709"/>
                    </a:lnTo>
                    <a:lnTo>
                      <a:pt x="2421965" y="501979"/>
                    </a:lnTo>
                    <a:cubicBezTo>
                      <a:pt x="2409255" y="487771"/>
                      <a:pt x="2395566" y="474512"/>
                      <a:pt x="2380900" y="460305"/>
                    </a:cubicBezTo>
                    <a:lnTo>
                      <a:pt x="2377967" y="457463"/>
                    </a:lnTo>
                    <a:cubicBezTo>
                      <a:pt x="2369167" y="448939"/>
                      <a:pt x="2346679" y="429050"/>
                      <a:pt x="2335924" y="435679"/>
                    </a:cubicBezTo>
                    <a:cubicBezTo>
                      <a:pt x="2322235" y="444204"/>
                      <a:pt x="2329080" y="466935"/>
                      <a:pt x="2333968" y="482089"/>
                    </a:cubicBezTo>
                    <a:cubicBezTo>
                      <a:pt x="2334946" y="485877"/>
                      <a:pt x="2335924" y="489666"/>
                      <a:pt x="2336901" y="492507"/>
                    </a:cubicBezTo>
                    <a:cubicBezTo>
                      <a:pt x="2338857" y="501979"/>
                      <a:pt x="2341790" y="512397"/>
                      <a:pt x="2345701" y="521868"/>
                    </a:cubicBezTo>
                    <a:lnTo>
                      <a:pt x="2354500" y="543652"/>
                    </a:lnTo>
                    <a:lnTo>
                      <a:pt x="2336901" y="528498"/>
                    </a:lnTo>
                    <a:cubicBezTo>
                      <a:pt x="2320280" y="514291"/>
                      <a:pt x="2306591" y="505767"/>
                      <a:pt x="2290948" y="499137"/>
                    </a:cubicBezTo>
                    <a:cubicBezTo>
                      <a:pt x="2288014" y="498190"/>
                      <a:pt x="2284103" y="496296"/>
                      <a:pt x="2280192" y="494401"/>
                    </a:cubicBezTo>
                    <a:cubicBezTo>
                      <a:pt x="2269437" y="489666"/>
                      <a:pt x="2255749" y="483036"/>
                      <a:pt x="2241082" y="478300"/>
                    </a:cubicBezTo>
                    <a:lnTo>
                      <a:pt x="2233260" y="476406"/>
                    </a:lnTo>
                    <a:lnTo>
                      <a:pt x="2238149" y="469776"/>
                    </a:lnTo>
                    <a:cubicBezTo>
                      <a:pt x="2256726" y="445151"/>
                      <a:pt x="2269437" y="421472"/>
                      <a:pt x="2276281" y="397794"/>
                    </a:cubicBezTo>
                    <a:cubicBezTo>
                      <a:pt x="2279214" y="389270"/>
                      <a:pt x="2283126" y="368433"/>
                      <a:pt x="2266504" y="354226"/>
                    </a:cubicBezTo>
                    <a:cubicBezTo>
                      <a:pt x="2262593" y="351385"/>
                      <a:pt x="2258682" y="349491"/>
                      <a:pt x="2254771" y="349491"/>
                    </a:cubicBezTo>
                    <a:cubicBezTo>
                      <a:pt x="2244016" y="349491"/>
                      <a:pt x="2230327" y="357068"/>
                      <a:pt x="2220550" y="363697"/>
                    </a:cubicBezTo>
                    <a:cubicBezTo>
                      <a:pt x="2207839" y="372222"/>
                      <a:pt x="2196106" y="383587"/>
                      <a:pt x="2185351" y="394006"/>
                    </a:cubicBezTo>
                    <a:cubicBezTo>
                      <a:pt x="2173618" y="405371"/>
                      <a:pt x="2160907" y="417684"/>
                      <a:pt x="2146241" y="427155"/>
                    </a:cubicBezTo>
                    <a:cubicBezTo>
                      <a:pt x="2141352" y="429997"/>
                      <a:pt x="2134508" y="429050"/>
                      <a:pt x="2131575" y="425261"/>
                    </a:cubicBezTo>
                    <a:cubicBezTo>
                      <a:pt x="2129620" y="422420"/>
                      <a:pt x="2128642" y="419578"/>
                      <a:pt x="2129620" y="415789"/>
                    </a:cubicBezTo>
                    <a:cubicBezTo>
                      <a:pt x="2132553" y="406318"/>
                      <a:pt x="2135486" y="396847"/>
                      <a:pt x="2138419" y="387376"/>
                    </a:cubicBezTo>
                    <a:cubicBezTo>
                      <a:pt x="2147219" y="358962"/>
                      <a:pt x="2156996" y="330548"/>
                      <a:pt x="2159929" y="301187"/>
                    </a:cubicBezTo>
                    <a:cubicBezTo>
                      <a:pt x="2160907" y="289822"/>
                      <a:pt x="2159929" y="257619"/>
                      <a:pt x="2149174" y="246254"/>
                    </a:cubicBezTo>
                    <a:cubicBezTo>
                      <a:pt x="2146241" y="242465"/>
                      <a:pt x="2142330" y="242465"/>
                      <a:pt x="2137442" y="244359"/>
                    </a:cubicBezTo>
                    <a:cubicBezTo>
                      <a:pt x="2122775" y="250042"/>
                      <a:pt x="2110064" y="263302"/>
                      <a:pt x="2097354" y="274668"/>
                    </a:cubicBezTo>
                    <a:cubicBezTo>
                      <a:pt x="2091488" y="280350"/>
                      <a:pt x="2085621" y="286033"/>
                      <a:pt x="2079754" y="290769"/>
                    </a:cubicBezTo>
                    <a:cubicBezTo>
                      <a:pt x="2075843" y="294557"/>
                      <a:pt x="2068999" y="293610"/>
                      <a:pt x="2065088" y="289822"/>
                    </a:cubicBezTo>
                    <a:cubicBezTo>
                      <a:pt x="2063133" y="287927"/>
                      <a:pt x="2062155" y="285086"/>
                      <a:pt x="2062155" y="282244"/>
                    </a:cubicBezTo>
                    <a:cubicBezTo>
                      <a:pt x="2062155" y="274668"/>
                      <a:pt x="2063133" y="265196"/>
                      <a:pt x="2064111" y="256672"/>
                    </a:cubicBezTo>
                    <a:cubicBezTo>
                      <a:pt x="2068021" y="225417"/>
                      <a:pt x="2071932" y="191320"/>
                      <a:pt x="2047489" y="177113"/>
                    </a:cubicBezTo>
                    <a:cubicBezTo>
                      <a:pt x="2025001" y="211210"/>
                      <a:pt x="2010335" y="253831"/>
                      <a:pt x="2006423" y="302134"/>
                    </a:cubicBezTo>
                    <a:lnTo>
                      <a:pt x="2004468" y="326760"/>
                    </a:lnTo>
                    <a:lnTo>
                      <a:pt x="1995668" y="304029"/>
                    </a:lnTo>
                    <a:cubicBezTo>
                      <a:pt x="1989802" y="289822"/>
                      <a:pt x="1981980" y="269932"/>
                      <a:pt x="1970247" y="251936"/>
                    </a:cubicBezTo>
                    <a:cubicBezTo>
                      <a:pt x="1969269" y="250989"/>
                      <a:pt x="1968291" y="249095"/>
                      <a:pt x="1967314" y="248148"/>
                    </a:cubicBezTo>
                    <a:cubicBezTo>
                      <a:pt x="1966336" y="257619"/>
                      <a:pt x="1966336" y="267090"/>
                      <a:pt x="1966336" y="276562"/>
                    </a:cubicBezTo>
                    <a:cubicBezTo>
                      <a:pt x="1966336" y="292663"/>
                      <a:pt x="1966336" y="309711"/>
                      <a:pt x="1961447" y="325813"/>
                    </a:cubicBezTo>
                    <a:cubicBezTo>
                      <a:pt x="1960469" y="330548"/>
                      <a:pt x="1956558" y="333389"/>
                      <a:pt x="1951670" y="333389"/>
                    </a:cubicBezTo>
                    <a:cubicBezTo>
                      <a:pt x="1946781" y="333389"/>
                      <a:pt x="1941893" y="329601"/>
                      <a:pt x="1939937" y="325813"/>
                    </a:cubicBezTo>
                    <a:cubicBezTo>
                      <a:pt x="1938959" y="321077"/>
                      <a:pt x="1937004" y="316341"/>
                      <a:pt x="1936026" y="310659"/>
                    </a:cubicBezTo>
                    <a:cubicBezTo>
                      <a:pt x="1929182" y="285086"/>
                      <a:pt x="1921359" y="258566"/>
                      <a:pt x="1902783" y="241518"/>
                    </a:cubicBezTo>
                    <a:cubicBezTo>
                      <a:pt x="1896916" y="257619"/>
                      <a:pt x="1893005" y="274668"/>
                      <a:pt x="1889094" y="292663"/>
                    </a:cubicBezTo>
                    <a:cubicBezTo>
                      <a:pt x="1886161" y="304976"/>
                      <a:pt x="1884205" y="317288"/>
                      <a:pt x="1880294" y="329601"/>
                    </a:cubicBezTo>
                    <a:cubicBezTo>
                      <a:pt x="1879316" y="333389"/>
                      <a:pt x="1875406" y="337178"/>
                      <a:pt x="1870517" y="337178"/>
                    </a:cubicBezTo>
                    <a:cubicBezTo>
                      <a:pt x="1865628" y="337178"/>
                      <a:pt x="1861717" y="334337"/>
                      <a:pt x="1860740" y="330548"/>
                    </a:cubicBezTo>
                    <a:cubicBezTo>
                      <a:pt x="1856829" y="320130"/>
                      <a:pt x="1853896" y="309711"/>
                      <a:pt x="1849984" y="298346"/>
                    </a:cubicBezTo>
                    <a:cubicBezTo>
                      <a:pt x="1830429" y="263302"/>
                      <a:pt x="1809897" y="247201"/>
                      <a:pt x="1792297" y="251936"/>
                    </a:cubicBezTo>
                    <a:lnTo>
                      <a:pt x="1783498" y="254778"/>
                    </a:lnTo>
                    <a:lnTo>
                      <a:pt x="1785453" y="246254"/>
                    </a:lnTo>
                    <a:cubicBezTo>
                      <a:pt x="1789364" y="225417"/>
                      <a:pt x="1795231" y="195109"/>
                      <a:pt x="1788386" y="175219"/>
                    </a:cubicBezTo>
                    <a:cubicBezTo>
                      <a:pt x="1787409" y="173325"/>
                      <a:pt x="1784476" y="172377"/>
                      <a:pt x="1782520" y="174272"/>
                    </a:cubicBezTo>
                    <a:cubicBezTo>
                      <a:pt x="1753188" y="195109"/>
                      <a:pt x="1730699" y="222575"/>
                      <a:pt x="1709189" y="250042"/>
                    </a:cubicBezTo>
                    <a:cubicBezTo>
                      <a:pt x="1705278" y="254778"/>
                      <a:pt x="1700390" y="260460"/>
                      <a:pt x="1696479" y="265196"/>
                    </a:cubicBezTo>
                    <a:lnTo>
                      <a:pt x="1669102" y="298346"/>
                    </a:lnTo>
                    <a:lnTo>
                      <a:pt x="1686701" y="259513"/>
                    </a:lnTo>
                    <a:cubicBezTo>
                      <a:pt x="1717011" y="192267"/>
                      <a:pt x="1727766" y="146805"/>
                      <a:pt x="1717011" y="124074"/>
                    </a:cubicBezTo>
                    <a:cubicBezTo>
                      <a:pt x="1714078" y="116497"/>
                      <a:pt x="1708211" y="111761"/>
                      <a:pt x="1700390" y="109867"/>
                    </a:cubicBezTo>
                    <a:cubicBezTo>
                      <a:pt x="1677901" y="103237"/>
                      <a:pt x="1652480" y="115550"/>
                      <a:pt x="1634880" y="140175"/>
                    </a:cubicBezTo>
                    <a:lnTo>
                      <a:pt x="1629992" y="147752"/>
                    </a:lnTo>
                    <a:lnTo>
                      <a:pt x="1625103" y="140175"/>
                    </a:lnTo>
                    <a:cubicBezTo>
                      <a:pt x="1622170" y="134492"/>
                      <a:pt x="1618259" y="129757"/>
                      <a:pt x="1614348" y="124074"/>
                    </a:cubicBezTo>
                    <a:cubicBezTo>
                      <a:pt x="1594793" y="97555"/>
                      <a:pt x="1534173" y="35044"/>
                      <a:pt x="1500930" y="35044"/>
                    </a:cubicBezTo>
                    <a:cubicBezTo>
                      <a:pt x="1498974" y="35044"/>
                      <a:pt x="1497996" y="35044"/>
                      <a:pt x="1496041" y="35044"/>
                    </a:cubicBezTo>
                    <a:cubicBezTo>
                      <a:pt x="1487241" y="36938"/>
                      <a:pt x="1482352" y="40727"/>
                      <a:pt x="1478441" y="46409"/>
                    </a:cubicBezTo>
                    <a:cubicBezTo>
                      <a:pt x="1471597" y="58722"/>
                      <a:pt x="1473553" y="80506"/>
                      <a:pt x="1485285" y="110814"/>
                    </a:cubicBezTo>
                    <a:lnTo>
                      <a:pt x="1496041" y="138281"/>
                    </a:lnTo>
                    <a:lnTo>
                      <a:pt x="1475508" y="115550"/>
                    </a:lnTo>
                    <a:cubicBezTo>
                      <a:pt x="1455953" y="93766"/>
                      <a:pt x="1434443" y="71982"/>
                      <a:pt x="1409999" y="49251"/>
                    </a:cubicBezTo>
                    <a:lnTo>
                      <a:pt x="1406088" y="45462"/>
                    </a:lnTo>
                    <a:cubicBezTo>
                      <a:pt x="1393378" y="33150"/>
                      <a:pt x="1366978" y="7577"/>
                      <a:pt x="1346446" y="7577"/>
                    </a:cubicBezTo>
                    <a:cubicBezTo>
                      <a:pt x="1342535" y="7577"/>
                      <a:pt x="1339601" y="8524"/>
                      <a:pt x="1336668" y="10418"/>
                    </a:cubicBezTo>
                    <a:cubicBezTo>
                      <a:pt x="1314180" y="24626"/>
                      <a:pt x="1324935" y="62510"/>
                      <a:pt x="1331779" y="88083"/>
                    </a:cubicBezTo>
                    <a:cubicBezTo>
                      <a:pt x="1333735" y="94713"/>
                      <a:pt x="1335690" y="100396"/>
                      <a:pt x="1335690" y="104184"/>
                    </a:cubicBezTo>
                    <a:cubicBezTo>
                      <a:pt x="1338624" y="120285"/>
                      <a:pt x="1343513" y="135439"/>
                      <a:pt x="1350357" y="150594"/>
                    </a:cubicBezTo>
                    <a:lnTo>
                      <a:pt x="1359156" y="172377"/>
                    </a:lnTo>
                    <a:lnTo>
                      <a:pt x="1341557" y="157223"/>
                    </a:lnTo>
                    <a:cubicBezTo>
                      <a:pt x="1316136" y="134492"/>
                      <a:pt x="1292669" y="120285"/>
                      <a:pt x="1269204" y="109867"/>
                    </a:cubicBezTo>
                    <a:cubicBezTo>
                      <a:pt x="1264315" y="107973"/>
                      <a:pt x="1258448" y="105131"/>
                      <a:pt x="1251604" y="102290"/>
                    </a:cubicBezTo>
                    <a:cubicBezTo>
                      <a:pt x="1225206" y="89977"/>
                      <a:pt x="1186096" y="71982"/>
                      <a:pt x="1154808" y="71982"/>
                    </a:cubicBezTo>
                    <a:cubicBezTo>
                      <a:pt x="1141119" y="71982"/>
                      <a:pt x="1130364" y="75771"/>
                      <a:pt x="1122542" y="82400"/>
                    </a:cubicBezTo>
                    <a:cubicBezTo>
                      <a:pt x="1096143" y="107973"/>
                      <a:pt x="1111787" y="160065"/>
                      <a:pt x="1122542" y="194162"/>
                    </a:cubicBezTo>
                    <a:cubicBezTo>
                      <a:pt x="1124498" y="199844"/>
                      <a:pt x="1126453" y="206474"/>
                      <a:pt x="1127431" y="211210"/>
                    </a:cubicBezTo>
                    <a:cubicBezTo>
                      <a:pt x="1128408" y="214998"/>
                      <a:pt x="1129386" y="218787"/>
                      <a:pt x="1131342" y="222575"/>
                    </a:cubicBezTo>
                    <a:cubicBezTo>
                      <a:pt x="1132319" y="224470"/>
                      <a:pt x="1132319" y="226364"/>
                      <a:pt x="1133297" y="228258"/>
                    </a:cubicBezTo>
                    <a:lnTo>
                      <a:pt x="1137208" y="240571"/>
                    </a:lnTo>
                    <a:lnTo>
                      <a:pt x="1112765" y="228258"/>
                    </a:lnTo>
                    <a:cubicBezTo>
                      <a:pt x="1106898" y="225417"/>
                      <a:pt x="1102009" y="222575"/>
                      <a:pt x="1096143" y="219734"/>
                    </a:cubicBezTo>
                    <a:cubicBezTo>
                      <a:pt x="1091254" y="217840"/>
                      <a:pt x="1087343" y="219734"/>
                      <a:pt x="1082455" y="225417"/>
                    </a:cubicBezTo>
                    <a:cubicBezTo>
                      <a:pt x="1068766" y="242465"/>
                      <a:pt x="1073655" y="250989"/>
                      <a:pt x="1084410" y="269932"/>
                    </a:cubicBezTo>
                    <a:lnTo>
                      <a:pt x="1085388" y="271826"/>
                    </a:lnTo>
                    <a:cubicBezTo>
                      <a:pt x="1098098" y="293610"/>
                      <a:pt x="1113743" y="316341"/>
                      <a:pt x="1132319" y="338125"/>
                    </a:cubicBezTo>
                    <a:lnTo>
                      <a:pt x="1146986" y="355173"/>
                    </a:lnTo>
                    <a:lnTo>
                      <a:pt x="1126453" y="346649"/>
                    </a:lnTo>
                    <a:cubicBezTo>
                      <a:pt x="1091254" y="331495"/>
                      <a:pt x="1053122" y="318235"/>
                      <a:pt x="1008146" y="314447"/>
                    </a:cubicBezTo>
                    <a:cubicBezTo>
                      <a:pt x="1005213" y="314447"/>
                      <a:pt x="1001302" y="314447"/>
                      <a:pt x="997391" y="314447"/>
                    </a:cubicBezTo>
                    <a:cubicBezTo>
                      <a:pt x="967081" y="314447"/>
                      <a:pt x="926015" y="322024"/>
                      <a:pt x="910372" y="343808"/>
                    </a:cubicBezTo>
                    <a:cubicBezTo>
                      <a:pt x="906460" y="349491"/>
                      <a:pt x="905482" y="355173"/>
                      <a:pt x="907438" y="361803"/>
                    </a:cubicBezTo>
                    <a:cubicBezTo>
                      <a:pt x="911349" y="375063"/>
                      <a:pt x="932859" y="397794"/>
                      <a:pt x="1008146" y="427155"/>
                    </a:cubicBezTo>
                    <a:lnTo>
                      <a:pt x="1044323" y="441362"/>
                    </a:lnTo>
                    <a:lnTo>
                      <a:pt x="1005213" y="437574"/>
                    </a:lnTo>
                    <a:cubicBezTo>
                      <a:pt x="979791" y="434732"/>
                      <a:pt x="957303" y="433785"/>
                      <a:pt x="935793" y="433785"/>
                    </a:cubicBezTo>
                    <a:cubicBezTo>
                      <a:pt x="841930" y="433785"/>
                      <a:pt x="778376" y="458410"/>
                      <a:pt x="742199" y="507661"/>
                    </a:cubicBezTo>
                    <a:cubicBezTo>
                      <a:pt x="737310" y="515238"/>
                      <a:pt x="735355" y="521868"/>
                      <a:pt x="738288" y="528498"/>
                    </a:cubicBezTo>
                    <a:cubicBezTo>
                      <a:pt x="754910" y="567330"/>
                      <a:pt x="897661" y="591956"/>
                      <a:pt x="945570" y="600480"/>
                    </a:cubicBezTo>
                    <a:lnTo>
                      <a:pt x="982724" y="607110"/>
                    </a:lnTo>
                    <a:lnTo>
                      <a:pt x="945570" y="611846"/>
                    </a:lnTo>
                    <a:cubicBezTo>
                      <a:pt x="937748" y="612792"/>
                      <a:pt x="928949" y="613739"/>
                      <a:pt x="921127" y="614687"/>
                    </a:cubicBezTo>
                    <a:cubicBezTo>
                      <a:pt x="881039" y="619422"/>
                      <a:pt x="838996" y="623211"/>
                      <a:pt x="798909" y="633629"/>
                    </a:cubicBezTo>
                    <a:lnTo>
                      <a:pt x="791087" y="635524"/>
                    </a:lnTo>
                    <a:cubicBezTo>
                      <a:pt x="759799" y="643101"/>
                      <a:pt x="720689" y="651625"/>
                      <a:pt x="707978" y="679092"/>
                    </a:cubicBezTo>
                    <a:cubicBezTo>
                      <a:pt x="705045" y="685721"/>
                      <a:pt x="705045" y="692351"/>
                      <a:pt x="707978" y="697087"/>
                    </a:cubicBezTo>
                    <a:cubicBezTo>
                      <a:pt x="720689" y="719818"/>
                      <a:pt x="784242" y="728342"/>
                      <a:pt x="807708" y="732131"/>
                    </a:cubicBezTo>
                    <a:lnTo>
                      <a:pt x="844863" y="736866"/>
                    </a:lnTo>
                    <a:lnTo>
                      <a:pt x="807708" y="742549"/>
                    </a:lnTo>
                    <a:cubicBezTo>
                      <a:pt x="774465" y="747285"/>
                      <a:pt x="735355" y="757703"/>
                      <a:pt x="736333" y="778540"/>
                    </a:cubicBezTo>
                    <a:cubicBezTo>
                      <a:pt x="736333" y="799377"/>
                      <a:pt x="757844" y="813584"/>
                      <a:pt x="799887" y="821161"/>
                    </a:cubicBezTo>
                    <a:lnTo>
                      <a:pt x="817486" y="824002"/>
                    </a:lnTo>
                    <a:lnTo>
                      <a:pt x="801842" y="830632"/>
                    </a:lnTo>
                    <a:cubicBezTo>
                      <a:pt x="689401" y="880830"/>
                      <a:pt x="622914" y="949970"/>
                      <a:pt x="620959" y="1018163"/>
                    </a:cubicBezTo>
                    <a:cubicBezTo>
                      <a:pt x="619981" y="1033318"/>
                      <a:pt x="621937" y="1046578"/>
                      <a:pt x="626825" y="1057943"/>
                    </a:cubicBezTo>
                    <a:lnTo>
                      <a:pt x="630736" y="1070256"/>
                    </a:lnTo>
                    <a:lnTo>
                      <a:pt x="619003" y="1064573"/>
                    </a:lnTo>
                    <a:cubicBezTo>
                      <a:pt x="598471" y="1056049"/>
                      <a:pt x="569139" y="1043736"/>
                      <a:pt x="544695" y="1043736"/>
                    </a:cubicBezTo>
                    <a:cubicBezTo>
                      <a:pt x="531007" y="1043736"/>
                      <a:pt x="520251" y="1047525"/>
                      <a:pt x="513407" y="1054155"/>
                    </a:cubicBezTo>
                    <a:cubicBezTo>
                      <a:pt x="487008" y="1079727"/>
                      <a:pt x="502652" y="1131819"/>
                      <a:pt x="513407" y="1165916"/>
                    </a:cubicBezTo>
                    <a:cubicBezTo>
                      <a:pt x="515362" y="1171599"/>
                      <a:pt x="517318" y="1177281"/>
                      <a:pt x="518296" y="1182964"/>
                    </a:cubicBezTo>
                    <a:cubicBezTo>
                      <a:pt x="519274" y="1186753"/>
                      <a:pt x="520251" y="1190541"/>
                      <a:pt x="522207" y="1194330"/>
                    </a:cubicBezTo>
                    <a:cubicBezTo>
                      <a:pt x="523185" y="1196224"/>
                      <a:pt x="523185" y="1198118"/>
                      <a:pt x="524163" y="1200012"/>
                    </a:cubicBezTo>
                    <a:lnTo>
                      <a:pt x="528073" y="1212325"/>
                    </a:lnTo>
                    <a:lnTo>
                      <a:pt x="503629" y="1200012"/>
                    </a:lnTo>
                    <a:cubicBezTo>
                      <a:pt x="497763" y="1197171"/>
                      <a:pt x="492874" y="1194330"/>
                      <a:pt x="487008" y="1191488"/>
                    </a:cubicBezTo>
                    <a:cubicBezTo>
                      <a:pt x="482120" y="1189594"/>
                      <a:pt x="478208" y="1191488"/>
                      <a:pt x="473319" y="1197171"/>
                    </a:cubicBezTo>
                    <a:cubicBezTo>
                      <a:pt x="459631" y="1214219"/>
                      <a:pt x="464520" y="1222743"/>
                      <a:pt x="475275" y="1240739"/>
                    </a:cubicBezTo>
                    <a:lnTo>
                      <a:pt x="476253" y="1242633"/>
                    </a:lnTo>
                    <a:cubicBezTo>
                      <a:pt x="488964" y="1264417"/>
                      <a:pt x="504607" y="1287148"/>
                      <a:pt x="523185" y="1308932"/>
                    </a:cubicBezTo>
                    <a:lnTo>
                      <a:pt x="537851" y="1325980"/>
                    </a:lnTo>
                    <a:lnTo>
                      <a:pt x="516340" y="1317456"/>
                    </a:lnTo>
                    <a:cubicBezTo>
                      <a:pt x="481142" y="1303249"/>
                      <a:pt x="443010" y="1289042"/>
                      <a:pt x="398033" y="1285254"/>
                    </a:cubicBezTo>
                    <a:cubicBezTo>
                      <a:pt x="395100" y="1285254"/>
                      <a:pt x="391189" y="1285254"/>
                      <a:pt x="387278" y="1285254"/>
                    </a:cubicBezTo>
                    <a:cubicBezTo>
                      <a:pt x="356968" y="1285254"/>
                      <a:pt x="315902" y="1292831"/>
                      <a:pt x="300259" y="1314615"/>
                    </a:cubicBezTo>
                    <a:cubicBezTo>
                      <a:pt x="296348" y="1320298"/>
                      <a:pt x="295370" y="1325980"/>
                      <a:pt x="297325" y="1332610"/>
                    </a:cubicBezTo>
                    <a:cubicBezTo>
                      <a:pt x="301236" y="1345870"/>
                      <a:pt x="322747" y="1368601"/>
                      <a:pt x="398033" y="1397962"/>
                    </a:cubicBezTo>
                    <a:lnTo>
                      <a:pt x="434209" y="1412169"/>
                    </a:lnTo>
                    <a:lnTo>
                      <a:pt x="395100" y="1408381"/>
                    </a:lnTo>
                    <a:cubicBezTo>
                      <a:pt x="369679" y="1405539"/>
                      <a:pt x="347190" y="1404592"/>
                      <a:pt x="325680" y="1404592"/>
                    </a:cubicBezTo>
                    <a:cubicBezTo>
                      <a:pt x="231816" y="1404592"/>
                      <a:pt x="168263" y="1429217"/>
                      <a:pt x="132087" y="1478468"/>
                    </a:cubicBezTo>
                    <a:cubicBezTo>
                      <a:pt x="127198" y="1486045"/>
                      <a:pt x="125242" y="1492675"/>
                      <a:pt x="128176" y="1499305"/>
                    </a:cubicBezTo>
                    <a:cubicBezTo>
                      <a:pt x="144797" y="1538137"/>
                      <a:pt x="287548" y="1562763"/>
                      <a:pt x="335458" y="1571287"/>
                    </a:cubicBezTo>
                    <a:lnTo>
                      <a:pt x="372612" y="1577917"/>
                    </a:lnTo>
                    <a:lnTo>
                      <a:pt x="335458" y="1581705"/>
                    </a:lnTo>
                    <a:cubicBezTo>
                      <a:pt x="326658" y="1582653"/>
                      <a:pt x="318836" y="1583600"/>
                      <a:pt x="311014" y="1584546"/>
                    </a:cubicBezTo>
                    <a:cubicBezTo>
                      <a:pt x="270926" y="1589282"/>
                      <a:pt x="228883" y="1593071"/>
                      <a:pt x="188796" y="1603489"/>
                    </a:cubicBezTo>
                    <a:lnTo>
                      <a:pt x="180974" y="1605383"/>
                    </a:lnTo>
                    <a:cubicBezTo>
                      <a:pt x="149686" y="1612961"/>
                      <a:pt x="110576" y="1621485"/>
                      <a:pt x="97866" y="1649899"/>
                    </a:cubicBezTo>
                    <a:cubicBezTo>
                      <a:pt x="94932" y="1656528"/>
                      <a:pt x="94932" y="1662211"/>
                      <a:pt x="97866" y="1667894"/>
                    </a:cubicBezTo>
                    <a:cubicBezTo>
                      <a:pt x="110576" y="1690625"/>
                      <a:pt x="174130" y="1699149"/>
                      <a:pt x="197595" y="1702938"/>
                    </a:cubicBezTo>
                    <a:lnTo>
                      <a:pt x="234749" y="1708620"/>
                    </a:lnTo>
                    <a:lnTo>
                      <a:pt x="197595" y="1714303"/>
                    </a:lnTo>
                    <a:cubicBezTo>
                      <a:pt x="164352" y="1719039"/>
                      <a:pt x="125242" y="1729457"/>
                      <a:pt x="126220" y="1750294"/>
                    </a:cubicBezTo>
                    <a:cubicBezTo>
                      <a:pt x="126220" y="1771131"/>
                      <a:pt x="147730" y="1785338"/>
                      <a:pt x="189773" y="1792915"/>
                    </a:cubicBezTo>
                    <a:lnTo>
                      <a:pt x="207373" y="1795757"/>
                    </a:lnTo>
                    <a:lnTo>
                      <a:pt x="191729" y="1803333"/>
                    </a:lnTo>
                    <a:cubicBezTo>
                      <a:pt x="79288" y="1853531"/>
                      <a:pt x="12802" y="1922672"/>
                      <a:pt x="10846" y="1990865"/>
                    </a:cubicBezTo>
                    <a:cubicBezTo>
                      <a:pt x="9869" y="2018332"/>
                      <a:pt x="16713" y="2039169"/>
                      <a:pt x="30401" y="2053375"/>
                    </a:cubicBezTo>
                    <a:cubicBezTo>
                      <a:pt x="45067" y="2067582"/>
                      <a:pt x="67555" y="2075159"/>
                      <a:pt x="97866" y="2075159"/>
                    </a:cubicBezTo>
                    <a:cubicBezTo>
                      <a:pt x="100799" y="2075159"/>
                      <a:pt x="104710" y="2075159"/>
                      <a:pt x="107643" y="2075159"/>
                    </a:cubicBezTo>
                    <a:lnTo>
                      <a:pt x="127198" y="2074212"/>
                    </a:lnTo>
                    <a:lnTo>
                      <a:pt x="111554" y="2084631"/>
                    </a:lnTo>
                    <a:cubicBezTo>
                      <a:pt x="85155" y="2102626"/>
                      <a:pt x="73422" y="2117780"/>
                      <a:pt x="77332" y="2131987"/>
                    </a:cubicBezTo>
                    <a:cubicBezTo>
                      <a:pt x="82221" y="2147141"/>
                      <a:pt x="94932" y="2154718"/>
                      <a:pt x="117420" y="2155665"/>
                    </a:cubicBezTo>
                    <a:lnTo>
                      <a:pt x="127198" y="2155665"/>
                    </a:lnTo>
                    <a:lnTo>
                      <a:pt x="122309" y="2163242"/>
                    </a:lnTo>
                    <a:cubicBezTo>
                      <a:pt x="115465" y="2175555"/>
                      <a:pt x="113509" y="2185026"/>
                      <a:pt x="116442" y="2190709"/>
                    </a:cubicBezTo>
                    <a:cubicBezTo>
                      <a:pt x="119375" y="2196392"/>
                      <a:pt x="130131" y="2197339"/>
                      <a:pt x="144797" y="2194498"/>
                    </a:cubicBezTo>
                    <a:lnTo>
                      <a:pt x="168263" y="2189762"/>
                    </a:lnTo>
                    <a:lnTo>
                      <a:pt x="149686" y="2203969"/>
                    </a:lnTo>
                    <a:cubicBezTo>
                      <a:pt x="142842" y="2209652"/>
                      <a:pt x="135020" y="2216282"/>
                      <a:pt x="128176" y="2221965"/>
                    </a:cubicBezTo>
                    <a:cubicBezTo>
                      <a:pt x="121331" y="2227647"/>
                      <a:pt x="115465" y="2232383"/>
                      <a:pt x="108621" y="2238066"/>
                    </a:cubicBezTo>
                    <a:cubicBezTo>
                      <a:pt x="87110" y="2255114"/>
                      <a:pt x="73422" y="2275004"/>
                      <a:pt x="66578" y="2299629"/>
                    </a:cubicBezTo>
                    <a:cubicBezTo>
                      <a:pt x="63644" y="2310047"/>
                      <a:pt x="63644" y="2316677"/>
                      <a:pt x="67555" y="2321413"/>
                    </a:cubicBezTo>
                    <a:cubicBezTo>
                      <a:pt x="75377" y="2330884"/>
                      <a:pt x="101776" y="2329937"/>
                      <a:pt x="141864" y="2316677"/>
                    </a:cubicBezTo>
                    <a:lnTo>
                      <a:pt x="168263" y="2308153"/>
                    </a:lnTo>
                    <a:lnTo>
                      <a:pt x="146753" y="2326149"/>
                    </a:lnTo>
                    <a:cubicBezTo>
                      <a:pt x="130131" y="2340356"/>
                      <a:pt x="121331" y="2352668"/>
                      <a:pt x="123287" y="2362140"/>
                    </a:cubicBezTo>
                    <a:cubicBezTo>
                      <a:pt x="124265" y="2368769"/>
                      <a:pt x="130131" y="2374452"/>
                      <a:pt x="140886" y="2379188"/>
                    </a:cubicBezTo>
                    <a:cubicBezTo>
                      <a:pt x="145775" y="2381082"/>
                      <a:pt x="152619" y="2382976"/>
                      <a:pt x="160441" y="2382976"/>
                    </a:cubicBezTo>
                    <a:cubicBezTo>
                      <a:pt x="189773" y="2382976"/>
                      <a:pt x="230839" y="2366875"/>
                      <a:pt x="250394" y="2357404"/>
                    </a:cubicBezTo>
                    <a:cubicBezTo>
                      <a:pt x="256260" y="2354562"/>
                      <a:pt x="261149" y="2352668"/>
                      <a:pt x="266037" y="2349827"/>
                    </a:cubicBezTo>
                    <a:lnTo>
                      <a:pt x="287548" y="2337514"/>
                    </a:lnTo>
                    <a:lnTo>
                      <a:pt x="268971" y="2362140"/>
                    </a:lnTo>
                    <a:cubicBezTo>
                      <a:pt x="261149" y="2373505"/>
                      <a:pt x="252349" y="2384870"/>
                      <a:pt x="243550" y="2395289"/>
                    </a:cubicBezTo>
                    <a:cubicBezTo>
                      <a:pt x="228883" y="2412337"/>
                      <a:pt x="220084" y="2449275"/>
                      <a:pt x="228883" y="2466324"/>
                    </a:cubicBezTo>
                    <a:cubicBezTo>
                      <a:pt x="234749" y="2477689"/>
                      <a:pt x="246483" y="2478636"/>
                      <a:pt x="265060" y="2472006"/>
                    </a:cubicBezTo>
                    <a:cubicBezTo>
                      <a:pt x="268971" y="2470112"/>
                      <a:pt x="272881" y="2468218"/>
                      <a:pt x="278748" y="2464429"/>
                    </a:cubicBezTo>
                    <a:lnTo>
                      <a:pt x="287548" y="2458747"/>
                    </a:lnTo>
                    <a:lnTo>
                      <a:pt x="287548" y="2469165"/>
                    </a:lnTo>
                    <a:cubicBezTo>
                      <a:pt x="289504" y="2504209"/>
                      <a:pt x="302214" y="2550618"/>
                      <a:pt x="332524" y="2565772"/>
                    </a:cubicBezTo>
                    <a:cubicBezTo>
                      <a:pt x="355990" y="2578085"/>
                      <a:pt x="370656" y="2568614"/>
                      <a:pt x="381411" y="2537358"/>
                    </a:cubicBezTo>
                    <a:lnTo>
                      <a:pt x="385322" y="2524099"/>
                    </a:lnTo>
                    <a:lnTo>
                      <a:pt x="391189" y="2536411"/>
                    </a:lnTo>
                    <a:cubicBezTo>
                      <a:pt x="397055" y="2548724"/>
                      <a:pt x="404878" y="2549671"/>
                      <a:pt x="409766" y="2549671"/>
                    </a:cubicBezTo>
                    <a:cubicBezTo>
                      <a:pt x="432254" y="2548724"/>
                      <a:pt x="446921" y="2539253"/>
                      <a:pt x="465497" y="2526940"/>
                    </a:cubicBezTo>
                    <a:cubicBezTo>
                      <a:pt x="467453" y="2525045"/>
                      <a:pt x="471364" y="2521257"/>
                      <a:pt x="474297" y="2516521"/>
                    </a:cubicBezTo>
                    <a:lnTo>
                      <a:pt x="483097" y="2522204"/>
                    </a:lnTo>
                    <a:cubicBezTo>
                      <a:pt x="482120" y="2524099"/>
                      <a:pt x="480164" y="2526940"/>
                      <a:pt x="477230" y="2530728"/>
                    </a:cubicBezTo>
                    <a:lnTo>
                      <a:pt x="475275" y="2534517"/>
                    </a:lnTo>
                    <a:cubicBezTo>
                      <a:pt x="470386" y="2542094"/>
                      <a:pt x="465497" y="2549671"/>
                      <a:pt x="461586" y="2557248"/>
                    </a:cubicBezTo>
                    <a:cubicBezTo>
                      <a:pt x="448876" y="2581873"/>
                      <a:pt x="449854" y="2591345"/>
                      <a:pt x="451809" y="2594186"/>
                    </a:cubicBezTo>
                    <a:cubicBezTo>
                      <a:pt x="453765" y="2597027"/>
                      <a:pt x="456698" y="2597974"/>
                      <a:pt x="462564" y="2597974"/>
                    </a:cubicBezTo>
                    <a:cubicBezTo>
                      <a:pt x="480164" y="2597974"/>
                      <a:pt x="516340" y="2583768"/>
                      <a:pt x="558384" y="2559142"/>
                    </a:cubicBezTo>
                    <a:lnTo>
                      <a:pt x="591626" y="2539253"/>
                    </a:lnTo>
                    <a:lnTo>
                      <a:pt x="565228" y="2566719"/>
                    </a:lnTo>
                    <a:cubicBezTo>
                      <a:pt x="524163" y="2610287"/>
                      <a:pt x="510473" y="2647225"/>
                      <a:pt x="521229" y="2683216"/>
                    </a:cubicBezTo>
                    <a:cubicBezTo>
                      <a:pt x="526118" y="2698370"/>
                      <a:pt x="534917" y="2700265"/>
                      <a:pt x="540784" y="2700265"/>
                    </a:cubicBezTo>
                    <a:cubicBezTo>
                      <a:pt x="567183" y="2700265"/>
                      <a:pt x="611182" y="2661432"/>
                      <a:pt x="624870" y="2645331"/>
                    </a:cubicBezTo>
                    <a:cubicBezTo>
                      <a:pt x="629758" y="2639648"/>
                      <a:pt x="635625" y="2620706"/>
                      <a:pt x="638559" y="2615023"/>
                    </a:cubicBezTo>
                    <a:cubicBezTo>
                      <a:pt x="639536" y="2611234"/>
                      <a:pt x="640514" y="2608393"/>
                      <a:pt x="645403" y="2608393"/>
                    </a:cubicBezTo>
                    <a:lnTo>
                      <a:pt x="648336" y="2608393"/>
                    </a:lnTo>
                    <a:lnTo>
                      <a:pt x="650291" y="2610287"/>
                    </a:lnTo>
                    <a:cubicBezTo>
                      <a:pt x="652247" y="2612182"/>
                      <a:pt x="652247" y="2612182"/>
                      <a:pt x="649314" y="2621653"/>
                    </a:cubicBezTo>
                    <a:cubicBezTo>
                      <a:pt x="645403" y="2634912"/>
                      <a:pt x="643447" y="2648173"/>
                      <a:pt x="643447" y="2660485"/>
                    </a:cubicBezTo>
                    <a:lnTo>
                      <a:pt x="643447" y="2662379"/>
                    </a:lnTo>
                    <a:cubicBezTo>
                      <a:pt x="642470" y="2684163"/>
                      <a:pt x="641492" y="2706894"/>
                      <a:pt x="661046" y="2717313"/>
                    </a:cubicBezTo>
                    <a:cubicBezTo>
                      <a:pt x="664957" y="2720154"/>
                      <a:pt x="669846" y="2721101"/>
                      <a:pt x="674735" y="2721101"/>
                    </a:cubicBezTo>
                    <a:cubicBezTo>
                      <a:pt x="700156" y="2721101"/>
                      <a:pt x="734377" y="2687005"/>
                      <a:pt x="769576" y="2627336"/>
                    </a:cubicBezTo>
                    <a:lnTo>
                      <a:pt x="780331" y="2609340"/>
                    </a:lnTo>
                    <a:lnTo>
                      <a:pt x="780331" y="2630177"/>
                    </a:lnTo>
                    <a:cubicBezTo>
                      <a:pt x="779353" y="2668062"/>
                      <a:pt x="785220" y="2694582"/>
                      <a:pt x="796953" y="2706894"/>
                    </a:cubicBezTo>
                    <a:lnTo>
                      <a:pt x="798909" y="2708789"/>
                    </a:lnTo>
                    <a:lnTo>
                      <a:pt x="797931" y="2711630"/>
                    </a:lnTo>
                    <a:cubicBezTo>
                      <a:pt x="789131" y="2734361"/>
                      <a:pt x="788153" y="2750462"/>
                      <a:pt x="794020" y="2759933"/>
                    </a:cubicBezTo>
                    <a:cubicBezTo>
                      <a:pt x="797931" y="2765617"/>
                      <a:pt x="804775" y="2768458"/>
                      <a:pt x="814552" y="2768458"/>
                    </a:cubicBezTo>
                    <a:cubicBezTo>
                      <a:pt x="832152" y="2768458"/>
                      <a:pt x="857573" y="2759933"/>
                      <a:pt x="882995" y="2744780"/>
                    </a:cubicBezTo>
                    <a:lnTo>
                      <a:pt x="884950" y="2742885"/>
                    </a:lnTo>
                    <a:cubicBezTo>
                      <a:pt x="887883" y="2739096"/>
                      <a:pt x="891794" y="2735309"/>
                      <a:pt x="894727" y="2731520"/>
                    </a:cubicBezTo>
                    <a:cubicBezTo>
                      <a:pt x="900594" y="2724890"/>
                      <a:pt x="906460" y="2717313"/>
                      <a:pt x="912327" y="2711630"/>
                    </a:cubicBezTo>
                    <a:cubicBezTo>
                      <a:pt x="913305" y="2709736"/>
                      <a:pt x="916238" y="2708789"/>
                      <a:pt x="920149" y="2708789"/>
                    </a:cubicBezTo>
                    <a:close/>
                    <a:moveTo>
                      <a:pt x="1684745" y="1951086"/>
                    </a:moveTo>
                    <a:cubicBezTo>
                      <a:pt x="1684745" y="1960557"/>
                      <a:pt x="1684745" y="1970028"/>
                      <a:pt x="1684745" y="1979499"/>
                    </a:cubicBezTo>
                    <a:cubicBezTo>
                      <a:pt x="1685723" y="1972870"/>
                      <a:pt x="1686701" y="1967187"/>
                      <a:pt x="1688656" y="1962451"/>
                    </a:cubicBezTo>
                    <a:cubicBezTo>
                      <a:pt x="1689634" y="1960557"/>
                      <a:pt x="1689634" y="1958662"/>
                      <a:pt x="1690612" y="1956768"/>
                    </a:cubicBezTo>
                    <a:cubicBezTo>
                      <a:pt x="1688656" y="1953927"/>
                      <a:pt x="1686701" y="1952033"/>
                      <a:pt x="1684745" y="1951086"/>
                    </a:cubicBezTo>
                    <a:close/>
                  </a:path>
                </a:pathLst>
              </a:custGeom>
              <a:solidFill>
                <a:srgbClr val="2E6431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30" name="Freeform: Shape 181">
              <a:extLst>
                <a:ext uri="{FF2B5EF4-FFF2-40B4-BE49-F238E27FC236}">
                  <a16:creationId xmlns:a16="http://schemas.microsoft.com/office/drawing/2014/main" id="{1733EAA2-7D81-8892-509B-8C9532C7947E}"/>
                </a:ext>
              </a:extLst>
            </p:cNvPr>
            <p:cNvSpPr/>
            <p:nvPr/>
          </p:nvSpPr>
          <p:spPr>
            <a:xfrm>
              <a:off x="6310218" y="-787907"/>
              <a:ext cx="3381192" cy="2808645"/>
            </a:xfrm>
            <a:custGeom>
              <a:avLst/>
              <a:gdLst>
                <a:gd name="connsiteX0" fmla="*/ 3306866 w 3381192"/>
                <a:gd name="connsiteY0" fmla="*/ 1656265 h 2808645"/>
                <a:gd name="connsiteX1" fmla="*/ 3302955 w 3381192"/>
                <a:gd name="connsiteY1" fmla="*/ 1646794 h 2808645"/>
                <a:gd name="connsiteX2" fmla="*/ 3346953 w 3381192"/>
                <a:gd name="connsiteY2" fmla="*/ 1525562 h 2808645"/>
                <a:gd name="connsiteX3" fmla="*/ 3193447 w 3381192"/>
                <a:gd name="connsiteY3" fmla="*/ 1522720 h 2808645"/>
                <a:gd name="connsiteX4" fmla="*/ 3189537 w 3381192"/>
                <a:gd name="connsiteY4" fmla="*/ 1514196 h 2808645"/>
                <a:gd name="connsiteX5" fmla="*/ 3240380 w 3381192"/>
                <a:gd name="connsiteY5" fmla="*/ 1380651 h 2808645"/>
                <a:gd name="connsiteX6" fmla="*/ 3209092 w 3381192"/>
                <a:gd name="connsiteY6" fmla="*/ 1333294 h 2808645"/>
                <a:gd name="connsiteX7" fmla="*/ 3130872 w 3381192"/>
                <a:gd name="connsiteY7" fmla="*/ 1354131 h 2808645"/>
                <a:gd name="connsiteX8" fmla="*/ 3124028 w 3381192"/>
                <a:gd name="connsiteY8" fmla="*/ 1347501 h 2808645"/>
                <a:gd name="connsiteX9" fmla="*/ 3138694 w 3381192"/>
                <a:gd name="connsiteY9" fmla="*/ 1288780 h 2808645"/>
                <a:gd name="connsiteX10" fmla="*/ 3078074 w 3381192"/>
                <a:gd name="connsiteY10" fmla="*/ 1306775 h 2808645"/>
                <a:gd name="connsiteX11" fmla="*/ 3069274 w 3381192"/>
                <a:gd name="connsiteY11" fmla="*/ 1302039 h 2808645"/>
                <a:gd name="connsiteX12" fmla="*/ 3051675 w 3381192"/>
                <a:gd name="connsiteY12" fmla="*/ 1176071 h 2808645"/>
                <a:gd name="connsiteX13" fmla="*/ 3010610 w 3381192"/>
                <a:gd name="connsiteY13" fmla="*/ 1140080 h 2808645"/>
                <a:gd name="connsiteX14" fmla="*/ 2951945 w 3381192"/>
                <a:gd name="connsiteY14" fmla="*/ 1185543 h 2808645"/>
                <a:gd name="connsiteX15" fmla="*/ 2942167 w 3381192"/>
                <a:gd name="connsiteY15" fmla="*/ 1182701 h 2808645"/>
                <a:gd name="connsiteX16" fmla="*/ 2931412 w 3381192"/>
                <a:gd name="connsiteY16" fmla="*/ 1115455 h 2808645"/>
                <a:gd name="connsiteX17" fmla="*/ 2927502 w 3381192"/>
                <a:gd name="connsiteY17" fmla="*/ 1049156 h 2808645"/>
                <a:gd name="connsiteX18" fmla="*/ 2932390 w 3381192"/>
                <a:gd name="connsiteY18" fmla="*/ 1047262 h 2808645"/>
                <a:gd name="connsiteX19" fmla="*/ 2967589 w 3381192"/>
                <a:gd name="connsiteY19" fmla="*/ 1070940 h 2808645"/>
                <a:gd name="connsiteX20" fmla="*/ 2993010 w 3381192"/>
                <a:gd name="connsiteY20" fmla="*/ 1044420 h 2808645"/>
                <a:gd name="connsiteX21" fmla="*/ 2949989 w 3381192"/>
                <a:gd name="connsiteY21" fmla="*/ 984751 h 2808645"/>
                <a:gd name="connsiteX22" fmla="*/ 2953900 w 3381192"/>
                <a:gd name="connsiteY22" fmla="*/ 980015 h 2808645"/>
                <a:gd name="connsiteX23" fmla="*/ 2993010 w 3381192"/>
                <a:gd name="connsiteY23" fmla="*/ 983804 h 2808645"/>
                <a:gd name="connsiteX24" fmla="*/ 2997899 w 3381192"/>
                <a:gd name="connsiteY24" fmla="*/ 948760 h 2808645"/>
                <a:gd name="connsiteX25" fmla="*/ 2954878 w 3381192"/>
                <a:gd name="connsiteY25" fmla="*/ 907086 h 2808645"/>
                <a:gd name="connsiteX26" fmla="*/ 2852215 w 3381192"/>
                <a:gd name="connsiteY26" fmla="*/ 854047 h 2808645"/>
                <a:gd name="connsiteX27" fmla="*/ 2855148 w 3381192"/>
                <a:gd name="connsiteY27" fmla="*/ 848365 h 2808645"/>
                <a:gd name="connsiteX28" fmla="*/ 2900124 w 3381192"/>
                <a:gd name="connsiteY28" fmla="*/ 852153 h 2808645"/>
                <a:gd name="connsiteX29" fmla="*/ 2923590 w 3381192"/>
                <a:gd name="connsiteY29" fmla="*/ 816162 h 2808645"/>
                <a:gd name="connsiteX30" fmla="*/ 2846349 w 3381192"/>
                <a:gd name="connsiteY30" fmla="*/ 785854 h 2808645"/>
                <a:gd name="connsiteX31" fmla="*/ 2845371 w 3381192"/>
                <a:gd name="connsiteY31" fmla="*/ 780171 h 2808645"/>
                <a:gd name="connsiteX32" fmla="*/ 2919679 w 3381192"/>
                <a:gd name="connsiteY32" fmla="*/ 683564 h 2808645"/>
                <a:gd name="connsiteX33" fmla="*/ 2911857 w 3381192"/>
                <a:gd name="connsiteY33" fmla="*/ 652309 h 2808645"/>
                <a:gd name="connsiteX34" fmla="*/ 2878614 w 3381192"/>
                <a:gd name="connsiteY34" fmla="*/ 658939 h 2808645"/>
                <a:gd name="connsiteX35" fmla="*/ 2831682 w 3381192"/>
                <a:gd name="connsiteY35" fmla="*/ 699665 h 2808645"/>
                <a:gd name="connsiteX36" fmla="*/ 2826793 w 3381192"/>
                <a:gd name="connsiteY36" fmla="*/ 695877 h 2808645"/>
                <a:gd name="connsiteX37" fmla="*/ 2846349 w 3381192"/>
                <a:gd name="connsiteY37" fmla="*/ 622948 h 2808645"/>
                <a:gd name="connsiteX38" fmla="*/ 2827771 w 3381192"/>
                <a:gd name="connsiteY38" fmla="*/ 583169 h 2808645"/>
                <a:gd name="connsiteX39" fmla="*/ 2790617 w 3381192"/>
                <a:gd name="connsiteY39" fmla="*/ 613477 h 2808645"/>
                <a:gd name="connsiteX40" fmla="*/ 2785728 w 3381192"/>
                <a:gd name="connsiteY40" fmla="*/ 610635 h 2808645"/>
                <a:gd name="connsiteX41" fmla="*/ 2772040 w 3381192"/>
                <a:gd name="connsiteY41" fmla="*/ 539601 h 2808645"/>
                <a:gd name="connsiteX42" fmla="*/ 2770085 w 3381192"/>
                <a:gd name="connsiteY42" fmla="*/ 542442 h 2808645"/>
                <a:gd name="connsiteX43" fmla="*/ 2743685 w 3381192"/>
                <a:gd name="connsiteY43" fmla="*/ 622948 h 2808645"/>
                <a:gd name="connsiteX44" fmla="*/ 2727064 w 3381192"/>
                <a:gd name="connsiteY44" fmla="*/ 588851 h 2808645"/>
                <a:gd name="connsiteX45" fmla="*/ 2720219 w 3381192"/>
                <a:gd name="connsiteY45" fmla="*/ 580327 h 2808645"/>
                <a:gd name="connsiteX46" fmla="*/ 2719241 w 3381192"/>
                <a:gd name="connsiteY46" fmla="*/ 583169 h 2808645"/>
                <a:gd name="connsiteX47" fmla="*/ 2715330 w 3381192"/>
                <a:gd name="connsiteY47" fmla="*/ 636208 h 2808645"/>
                <a:gd name="connsiteX48" fmla="*/ 2709464 w 3381192"/>
                <a:gd name="connsiteY48" fmla="*/ 635261 h 2808645"/>
                <a:gd name="connsiteX49" fmla="*/ 2681109 w 3381192"/>
                <a:gd name="connsiteY49" fmla="*/ 577486 h 2808645"/>
                <a:gd name="connsiteX50" fmla="*/ 2665466 w 3381192"/>
                <a:gd name="connsiteY50" fmla="*/ 637155 h 2808645"/>
                <a:gd name="connsiteX51" fmla="*/ 2659599 w 3381192"/>
                <a:gd name="connsiteY51" fmla="*/ 637155 h 2808645"/>
                <a:gd name="connsiteX52" fmla="*/ 2652755 w 3381192"/>
                <a:gd name="connsiteY52" fmla="*/ 616318 h 2808645"/>
                <a:gd name="connsiteX53" fmla="*/ 2611690 w 3381192"/>
                <a:gd name="connsiteY53" fmla="*/ 585063 h 2808645"/>
                <a:gd name="connsiteX54" fmla="*/ 2613645 w 3381192"/>
                <a:gd name="connsiteY54" fmla="*/ 538653 h 2808645"/>
                <a:gd name="connsiteX55" fmla="*/ 2604845 w 3381192"/>
                <a:gd name="connsiteY55" fmla="*/ 535812 h 2808645"/>
                <a:gd name="connsiteX56" fmla="*/ 2550092 w 3381192"/>
                <a:gd name="connsiteY56" fmla="*/ 594534 h 2808645"/>
                <a:gd name="connsiteX57" fmla="*/ 2556936 w 3381192"/>
                <a:gd name="connsiteY57" fmla="*/ 495086 h 2808645"/>
                <a:gd name="connsiteX58" fmla="*/ 2511960 w 3381192"/>
                <a:gd name="connsiteY58" fmla="*/ 515922 h 2808645"/>
                <a:gd name="connsiteX59" fmla="*/ 2505116 w 3381192"/>
                <a:gd name="connsiteY59" fmla="*/ 505504 h 2808645"/>
                <a:gd name="connsiteX60" fmla="*/ 2426896 w 3381192"/>
                <a:gd name="connsiteY60" fmla="*/ 447729 h 2808645"/>
                <a:gd name="connsiteX61" fmla="*/ 2418096 w 3381192"/>
                <a:gd name="connsiteY61" fmla="*/ 499821 h 2808645"/>
                <a:gd name="connsiteX62" fmla="*/ 2377031 w 3381192"/>
                <a:gd name="connsiteY62" fmla="*/ 457200 h 2808645"/>
                <a:gd name="connsiteX63" fmla="*/ 2326188 w 3381192"/>
                <a:gd name="connsiteY63" fmla="*/ 432575 h 2808645"/>
                <a:gd name="connsiteX64" fmla="*/ 2324232 w 3381192"/>
                <a:gd name="connsiteY64" fmla="*/ 495086 h 2808645"/>
                <a:gd name="connsiteX65" fmla="*/ 2334010 w 3381192"/>
                <a:gd name="connsiteY65" fmla="*/ 525394 h 2808645"/>
                <a:gd name="connsiteX66" fmla="*/ 2287078 w 3381192"/>
                <a:gd name="connsiteY66" fmla="*/ 495086 h 2808645"/>
                <a:gd name="connsiteX67" fmla="*/ 2236236 w 3381192"/>
                <a:gd name="connsiteY67" fmla="*/ 474249 h 2808645"/>
                <a:gd name="connsiteX68" fmla="*/ 2275345 w 3381192"/>
                <a:gd name="connsiteY68" fmla="*/ 401320 h 2808645"/>
                <a:gd name="connsiteX69" fmla="*/ 2263613 w 3381192"/>
                <a:gd name="connsiteY69" fmla="*/ 352069 h 2808645"/>
                <a:gd name="connsiteX70" fmla="*/ 2210814 w 3381192"/>
                <a:gd name="connsiteY70" fmla="*/ 361540 h 2808645"/>
                <a:gd name="connsiteX71" fmla="*/ 2136506 w 3381192"/>
                <a:gd name="connsiteY71" fmla="*/ 424998 h 2808645"/>
                <a:gd name="connsiteX72" fmla="*/ 2128683 w 3381192"/>
                <a:gd name="connsiteY72" fmla="*/ 419315 h 2808645"/>
                <a:gd name="connsiteX73" fmla="*/ 2159971 w 3381192"/>
                <a:gd name="connsiteY73" fmla="*/ 303765 h 2808645"/>
                <a:gd name="connsiteX74" fmla="*/ 2129661 w 3381192"/>
                <a:gd name="connsiteY74" fmla="*/ 241255 h 2808645"/>
                <a:gd name="connsiteX75" fmla="*/ 2070997 w 3381192"/>
                <a:gd name="connsiteY75" fmla="*/ 288611 h 2808645"/>
                <a:gd name="connsiteX76" fmla="*/ 2062197 w 3381192"/>
                <a:gd name="connsiteY76" fmla="*/ 283876 h 2808645"/>
                <a:gd name="connsiteX77" fmla="*/ 2040687 w 3381192"/>
                <a:gd name="connsiteY77" fmla="*/ 171168 h 2808645"/>
                <a:gd name="connsiteX78" fmla="*/ 2037753 w 3381192"/>
                <a:gd name="connsiteY78" fmla="*/ 174956 h 2808645"/>
                <a:gd name="connsiteX79" fmla="*/ 1995710 w 3381192"/>
                <a:gd name="connsiteY79" fmla="*/ 301871 h 2808645"/>
                <a:gd name="connsiteX80" fmla="*/ 1969311 w 3381192"/>
                <a:gd name="connsiteY80" fmla="*/ 248832 h 2808645"/>
                <a:gd name="connsiteX81" fmla="*/ 1957578 w 3381192"/>
                <a:gd name="connsiteY81" fmla="*/ 234625 h 2808645"/>
                <a:gd name="connsiteX82" fmla="*/ 1956601 w 3381192"/>
                <a:gd name="connsiteY82" fmla="*/ 239361 h 2808645"/>
                <a:gd name="connsiteX83" fmla="*/ 1949757 w 3381192"/>
                <a:gd name="connsiteY83" fmla="*/ 323655 h 2808645"/>
                <a:gd name="connsiteX84" fmla="*/ 1939979 w 3381192"/>
                <a:gd name="connsiteY84" fmla="*/ 322708 h 2808645"/>
                <a:gd name="connsiteX85" fmla="*/ 1895002 w 3381192"/>
                <a:gd name="connsiteY85" fmla="*/ 231784 h 2808645"/>
                <a:gd name="connsiteX86" fmla="*/ 1870559 w 3381192"/>
                <a:gd name="connsiteY86" fmla="*/ 326497 h 2808645"/>
                <a:gd name="connsiteX87" fmla="*/ 1860781 w 3381192"/>
                <a:gd name="connsiteY87" fmla="*/ 326497 h 2808645"/>
                <a:gd name="connsiteX88" fmla="*/ 1850026 w 3381192"/>
                <a:gd name="connsiteY88" fmla="*/ 294294 h 2808645"/>
                <a:gd name="connsiteX89" fmla="*/ 1785495 w 3381192"/>
                <a:gd name="connsiteY89" fmla="*/ 244096 h 2808645"/>
                <a:gd name="connsiteX90" fmla="*/ 1788429 w 3381192"/>
                <a:gd name="connsiteY90" fmla="*/ 170220 h 2808645"/>
                <a:gd name="connsiteX91" fmla="*/ 1773762 w 3381192"/>
                <a:gd name="connsiteY91" fmla="*/ 166432 h 2808645"/>
                <a:gd name="connsiteX92" fmla="*/ 1686743 w 3381192"/>
                <a:gd name="connsiteY92" fmla="*/ 258303 h 2808645"/>
                <a:gd name="connsiteX93" fmla="*/ 1697498 w 3381192"/>
                <a:gd name="connsiteY93" fmla="*/ 101080 h 2808645"/>
                <a:gd name="connsiteX94" fmla="*/ 1626122 w 3381192"/>
                <a:gd name="connsiteY94" fmla="*/ 134229 h 2808645"/>
                <a:gd name="connsiteX95" fmla="*/ 1615367 w 3381192"/>
                <a:gd name="connsiteY95" fmla="*/ 118128 h 2808645"/>
                <a:gd name="connsiteX96" fmla="*/ 1491194 w 3381192"/>
                <a:gd name="connsiteY96" fmla="*/ 27204 h 2808645"/>
                <a:gd name="connsiteX97" fmla="*/ 1476528 w 3381192"/>
                <a:gd name="connsiteY97" fmla="*/ 109604 h 2808645"/>
                <a:gd name="connsiteX98" fmla="*/ 1411019 w 3381192"/>
                <a:gd name="connsiteY98" fmla="*/ 43305 h 2808645"/>
                <a:gd name="connsiteX99" fmla="*/ 1329866 w 3381192"/>
                <a:gd name="connsiteY99" fmla="*/ 3526 h 2808645"/>
                <a:gd name="connsiteX100" fmla="*/ 1326933 w 3381192"/>
                <a:gd name="connsiteY100" fmla="*/ 102974 h 2808645"/>
                <a:gd name="connsiteX101" fmla="*/ 1341599 w 3381192"/>
                <a:gd name="connsiteY101" fmla="*/ 151278 h 2808645"/>
                <a:gd name="connsiteX102" fmla="*/ 1267290 w 3381192"/>
                <a:gd name="connsiteY102" fmla="*/ 102974 h 2808645"/>
                <a:gd name="connsiteX103" fmla="*/ 1115740 w 3381192"/>
                <a:gd name="connsiteY103" fmla="*/ 76455 h 2808645"/>
                <a:gd name="connsiteX104" fmla="*/ 1118673 w 3381192"/>
                <a:gd name="connsiteY104" fmla="*/ 210000 h 2808645"/>
                <a:gd name="connsiteX105" fmla="*/ 1124540 w 3381192"/>
                <a:gd name="connsiteY105" fmla="*/ 226101 h 2808645"/>
                <a:gd name="connsiteX106" fmla="*/ 1095207 w 3381192"/>
                <a:gd name="connsiteY106" fmla="*/ 210947 h 2808645"/>
                <a:gd name="connsiteX107" fmla="*/ 1074674 w 3381192"/>
                <a:gd name="connsiteY107" fmla="*/ 217577 h 2808645"/>
                <a:gd name="connsiteX108" fmla="*/ 1076630 w 3381192"/>
                <a:gd name="connsiteY108" fmla="*/ 269669 h 2808645"/>
                <a:gd name="connsiteX109" fmla="*/ 1123562 w 3381192"/>
                <a:gd name="connsiteY109" fmla="*/ 336915 h 2808645"/>
                <a:gd name="connsiteX110" fmla="*/ 1004277 w 3381192"/>
                <a:gd name="connsiteY110" fmla="*/ 304713 h 2808645"/>
                <a:gd name="connsiteX111" fmla="*/ 902591 w 3381192"/>
                <a:gd name="connsiteY111" fmla="*/ 335968 h 2808645"/>
                <a:gd name="connsiteX112" fmla="*/ 1002321 w 3381192"/>
                <a:gd name="connsiteY112" fmla="*/ 426892 h 2808645"/>
                <a:gd name="connsiteX113" fmla="*/ 735397 w 3381192"/>
                <a:gd name="connsiteY113" fmla="*/ 499821 h 2808645"/>
                <a:gd name="connsiteX114" fmla="*/ 941701 w 3381192"/>
                <a:gd name="connsiteY114" fmla="*/ 600217 h 2808645"/>
                <a:gd name="connsiteX115" fmla="*/ 794062 w 3381192"/>
                <a:gd name="connsiteY115" fmla="*/ 622001 h 2808645"/>
                <a:gd name="connsiteX116" fmla="*/ 699221 w 3381192"/>
                <a:gd name="connsiteY116" fmla="*/ 671252 h 2808645"/>
                <a:gd name="connsiteX117" fmla="*/ 803839 w 3381192"/>
                <a:gd name="connsiteY117" fmla="*/ 731868 h 2808645"/>
                <a:gd name="connsiteX118" fmla="*/ 727575 w 3381192"/>
                <a:gd name="connsiteY118" fmla="*/ 773541 h 2808645"/>
                <a:gd name="connsiteX119" fmla="*/ 796017 w 3381192"/>
                <a:gd name="connsiteY119" fmla="*/ 820898 h 2808645"/>
                <a:gd name="connsiteX120" fmla="*/ 611224 w 3381192"/>
                <a:gd name="connsiteY120" fmla="*/ 1013165 h 2808645"/>
                <a:gd name="connsiteX121" fmla="*/ 617090 w 3381192"/>
                <a:gd name="connsiteY121" fmla="*/ 1054839 h 2808645"/>
                <a:gd name="connsiteX122" fmla="*/ 504649 w 3381192"/>
                <a:gd name="connsiteY122" fmla="*/ 1046314 h 2808645"/>
                <a:gd name="connsiteX123" fmla="*/ 507583 w 3381192"/>
                <a:gd name="connsiteY123" fmla="*/ 1179860 h 2808645"/>
                <a:gd name="connsiteX124" fmla="*/ 513449 w 3381192"/>
                <a:gd name="connsiteY124" fmla="*/ 1196908 h 2808645"/>
                <a:gd name="connsiteX125" fmla="*/ 484116 w 3381192"/>
                <a:gd name="connsiteY125" fmla="*/ 1181754 h 2808645"/>
                <a:gd name="connsiteX126" fmla="*/ 463584 w 3381192"/>
                <a:gd name="connsiteY126" fmla="*/ 1188384 h 2808645"/>
                <a:gd name="connsiteX127" fmla="*/ 465540 w 3381192"/>
                <a:gd name="connsiteY127" fmla="*/ 1240476 h 2808645"/>
                <a:gd name="connsiteX128" fmla="*/ 512471 w 3381192"/>
                <a:gd name="connsiteY128" fmla="*/ 1307722 h 2808645"/>
                <a:gd name="connsiteX129" fmla="*/ 393186 w 3381192"/>
                <a:gd name="connsiteY129" fmla="*/ 1275520 h 2808645"/>
                <a:gd name="connsiteX130" fmla="*/ 291501 w 3381192"/>
                <a:gd name="connsiteY130" fmla="*/ 1306775 h 2808645"/>
                <a:gd name="connsiteX131" fmla="*/ 391231 w 3381192"/>
                <a:gd name="connsiteY131" fmla="*/ 1397699 h 2808645"/>
                <a:gd name="connsiteX132" fmla="*/ 123329 w 3381192"/>
                <a:gd name="connsiteY132" fmla="*/ 1470628 h 2808645"/>
                <a:gd name="connsiteX133" fmla="*/ 330610 w 3381192"/>
                <a:gd name="connsiteY133" fmla="*/ 1571024 h 2808645"/>
                <a:gd name="connsiteX134" fmla="*/ 182972 w 3381192"/>
                <a:gd name="connsiteY134" fmla="*/ 1592808 h 2808645"/>
                <a:gd name="connsiteX135" fmla="*/ 88130 w 3381192"/>
                <a:gd name="connsiteY135" fmla="*/ 1642059 h 2808645"/>
                <a:gd name="connsiteX136" fmla="*/ 192749 w 3381192"/>
                <a:gd name="connsiteY136" fmla="*/ 1702675 h 2808645"/>
                <a:gd name="connsiteX137" fmla="*/ 116485 w 3381192"/>
                <a:gd name="connsiteY137" fmla="*/ 1744348 h 2808645"/>
                <a:gd name="connsiteX138" fmla="*/ 184927 w 3381192"/>
                <a:gd name="connsiteY138" fmla="*/ 1791705 h 2808645"/>
                <a:gd name="connsiteX139" fmla="*/ 133 w 3381192"/>
                <a:gd name="connsiteY139" fmla="*/ 1983972 h 2808645"/>
                <a:gd name="connsiteX140" fmla="*/ 102796 w 3381192"/>
                <a:gd name="connsiteY140" fmla="*/ 2073949 h 2808645"/>
                <a:gd name="connsiteX141" fmla="*/ 66620 w 3381192"/>
                <a:gd name="connsiteY141" fmla="*/ 2126989 h 2808645"/>
                <a:gd name="connsiteX142" fmla="*/ 111596 w 3381192"/>
                <a:gd name="connsiteY142" fmla="*/ 2154455 h 2808645"/>
                <a:gd name="connsiteX143" fmla="*/ 139951 w 3381192"/>
                <a:gd name="connsiteY143" fmla="*/ 2193288 h 2808645"/>
                <a:gd name="connsiteX144" fmla="*/ 98885 w 3381192"/>
                <a:gd name="connsiteY144" fmla="*/ 2227384 h 2808645"/>
                <a:gd name="connsiteX145" fmla="*/ 54886 w 3381192"/>
                <a:gd name="connsiteY145" fmla="*/ 2291789 h 2808645"/>
                <a:gd name="connsiteX146" fmla="*/ 137017 w 3381192"/>
                <a:gd name="connsiteY146" fmla="*/ 2315467 h 2808645"/>
                <a:gd name="connsiteX147" fmla="*/ 132128 w 3381192"/>
                <a:gd name="connsiteY147" fmla="*/ 2377978 h 2808645"/>
                <a:gd name="connsiteX148" fmla="*/ 246524 w 3381192"/>
                <a:gd name="connsiteY148" fmla="*/ 2355247 h 2808645"/>
                <a:gd name="connsiteX149" fmla="*/ 262169 w 3381192"/>
                <a:gd name="connsiteY149" fmla="*/ 2347670 h 2808645"/>
                <a:gd name="connsiteX150" fmla="*/ 232836 w 3381192"/>
                <a:gd name="connsiteY150" fmla="*/ 2386502 h 2808645"/>
                <a:gd name="connsiteX151" fmla="*/ 260213 w 3381192"/>
                <a:gd name="connsiteY151" fmla="*/ 2471743 h 2808645"/>
                <a:gd name="connsiteX152" fmla="*/ 274879 w 3381192"/>
                <a:gd name="connsiteY152" fmla="*/ 2463219 h 2808645"/>
                <a:gd name="connsiteX153" fmla="*/ 322789 w 3381192"/>
                <a:gd name="connsiteY153" fmla="*/ 2564562 h 2808645"/>
                <a:gd name="connsiteX154" fmla="*/ 379498 w 3381192"/>
                <a:gd name="connsiteY154" fmla="*/ 2533307 h 2808645"/>
                <a:gd name="connsiteX155" fmla="*/ 403941 w 3381192"/>
                <a:gd name="connsiteY155" fmla="*/ 2550355 h 2808645"/>
                <a:gd name="connsiteX156" fmla="*/ 461629 w 3381192"/>
                <a:gd name="connsiteY156" fmla="*/ 2526677 h 2808645"/>
                <a:gd name="connsiteX157" fmla="*/ 472384 w 3381192"/>
                <a:gd name="connsiteY157" fmla="*/ 2515312 h 2808645"/>
                <a:gd name="connsiteX158" fmla="*/ 466517 w 3381192"/>
                <a:gd name="connsiteY158" fmla="*/ 2523835 h 2808645"/>
                <a:gd name="connsiteX159" fmla="*/ 449895 w 3381192"/>
                <a:gd name="connsiteY159" fmla="*/ 2550355 h 2808645"/>
                <a:gd name="connsiteX160" fmla="*/ 554514 w 3381192"/>
                <a:gd name="connsiteY160" fmla="*/ 2558879 h 2808645"/>
                <a:gd name="connsiteX161" fmla="*/ 508560 w 3381192"/>
                <a:gd name="connsiteY161" fmla="*/ 2680112 h 2808645"/>
                <a:gd name="connsiteX162" fmla="*/ 621979 w 3381192"/>
                <a:gd name="connsiteY162" fmla="*/ 2644121 h 2808645"/>
                <a:gd name="connsiteX163" fmla="*/ 635667 w 3381192"/>
                <a:gd name="connsiteY163" fmla="*/ 2615707 h 2808645"/>
                <a:gd name="connsiteX164" fmla="*/ 628823 w 3381192"/>
                <a:gd name="connsiteY164" fmla="*/ 2656434 h 2808645"/>
                <a:gd name="connsiteX165" fmla="*/ 649356 w 3381192"/>
                <a:gd name="connsiteY165" fmla="*/ 2718944 h 2808645"/>
                <a:gd name="connsiteX166" fmla="*/ 765707 w 3381192"/>
                <a:gd name="connsiteY166" fmla="*/ 2626125 h 2808645"/>
                <a:gd name="connsiteX167" fmla="*/ 784284 w 3381192"/>
                <a:gd name="connsiteY167" fmla="*/ 2705684 h 2808645"/>
                <a:gd name="connsiteX168" fmla="*/ 878147 w 3381192"/>
                <a:gd name="connsiteY168" fmla="*/ 2744517 h 2808645"/>
                <a:gd name="connsiteX169" fmla="*/ 870326 w 3381192"/>
                <a:gd name="connsiteY169" fmla="*/ 2754935 h 2808645"/>
                <a:gd name="connsiteX170" fmla="*/ 908458 w 3381192"/>
                <a:gd name="connsiteY170" fmla="*/ 2711367 h 2808645"/>
                <a:gd name="connsiteX171" fmla="*/ 917257 w 3381192"/>
                <a:gd name="connsiteY171" fmla="*/ 2713261 h 2808645"/>
                <a:gd name="connsiteX172" fmla="*/ 987655 w 3381192"/>
                <a:gd name="connsiteY172" fmla="*/ 2801344 h 2808645"/>
                <a:gd name="connsiteX173" fmla="*/ 1026765 w 3381192"/>
                <a:gd name="connsiteY173" fmla="*/ 2806080 h 2808645"/>
                <a:gd name="connsiteX174" fmla="*/ 1027743 w 3381192"/>
                <a:gd name="connsiteY174" fmla="*/ 2751146 h 2808645"/>
                <a:gd name="connsiteX175" fmla="*/ 1036542 w 3381192"/>
                <a:gd name="connsiteY175" fmla="*/ 2745464 h 2808645"/>
                <a:gd name="connsiteX176" fmla="*/ 1168538 w 3381192"/>
                <a:gd name="connsiteY176" fmla="*/ 2762512 h 2808645"/>
                <a:gd name="connsiteX177" fmla="*/ 1140183 w 3381192"/>
                <a:gd name="connsiteY177" fmla="*/ 2616654 h 2808645"/>
                <a:gd name="connsiteX178" fmla="*/ 1148005 w 3381192"/>
                <a:gd name="connsiteY178" fmla="*/ 2611918 h 2808645"/>
                <a:gd name="connsiteX179" fmla="*/ 1293689 w 3381192"/>
                <a:gd name="connsiteY179" fmla="*/ 2633703 h 2808645"/>
                <a:gd name="connsiteX180" fmla="*/ 1335732 w 3381192"/>
                <a:gd name="connsiteY180" fmla="*/ 2594870 h 2808645"/>
                <a:gd name="connsiteX181" fmla="*/ 1298578 w 3381192"/>
                <a:gd name="connsiteY181" fmla="*/ 2524783 h 2808645"/>
                <a:gd name="connsiteX182" fmla="*/ 1304444 w 3381192"/>
                <a:gd name="connsiteY182" fmla="*/ 2517205 h 2808645"/>
                <a:gd name="connsiteX183" fmla="*/ 1367020 w 3381192"/>
                <a:gd name="connsiteY183" fmla="*/ 2519100 h 2808645"/>
                <a:gd name="connsiteX184" fmla="*/ 1336710 w 3381192"/>
                <a:gd name="connsiteY184" fmla="*/ 2465113 h 2808645"/>
                <a:gd name="connsiteX185" fmla="*/ 1340621 w 3381192"/>
                <a:gd name="connsiteY185" fmla="*/ 2455642 h 2808645"/>
                <a:gd name="connsiteX186" fmla="*/ 1464794 w 3381192"/>
                <a:gd name="connsiteY186" fmla="*/ 2413968 h 2808645"/>
                <a:gd name="connsiteX187" fmla="*/ 1493149 w 3381192"/>
                <a:gd name="connsiteY187" fmla="*/ 2367559 h 2808645"/>
                <a:gd name="connsiteX188" fmla="*/ 1435463 w 3381192"/>
                <a:gd name="connsiteY188" fmla="*/ 2321150 h 2808645"/>
                <a:gd name="connsiteX189" fmla="*/ 1436440 w 3381192"/>
                <a:gd name="connsiteY189" fmla="*/ 2311679 h 2808645"/>
                <a:gd name="connsiteX190" fmla="*/ 1564525 w 3381192"/>
                <a:gd name="connsiteY190" fmla="*/ 2249168 h 2808645"/>
                <a:gd name="connsiteX191" fmla="*/ 1611456 w 3381192"/>
                <a:gd name="connsiteY191" fmla="*/ 2201812 h 2808645"/>
                <a:gd name="connsiteX192" fmla="*/ 1569414 w 3381192"/>
                <a:gd name="connsiteY192" fmla="*/ 2170556 h 2808645"/>
                <a:gd name="connsiteX193" fmla="*/ 1570391 w 3381192"/>
                <a:gd name="connsiteY193" fmla="*/ 2160138 h 2808645"/>
                <a:gd name="connsiteX194" fmla="*/ 1623189 w 3381192"/>
                <a:gd name="connsiteY194" fmla="*/ 2076791 h 2808645"/>
                <a:gd name="connsiteX195" fmla="*/ 1631012 w 3381192"/>
                <a:gd name="connsiteY195" fmla="*/ 2070161 h 2808645"/>
                <a:gd name="connsiteX196" fmla="*/ 1675010 w 3381192"/>
                <a:gd name="connsiteY196" fmla="*/ 2101416 h 2808645"/>
                <a:gd name="connsiteX197" fmla="*/ 1680877 w 3381192"/>
                <a:gd name="connsiteY197" fmla="*/ 2051218 h 2808645"/>
                <a:gd name="connsiteX198" fmla="*/ 1675010 w 3381192"/>
                <a:gd name="connsiteY198" fmla="*/ 1944193 h 2808645"/>
                <a:gd name="connsiteX199" fmla="*/ 1682832 w 3381192"/>
                <a:gd name="connsiteY199" fmla="*/ 1940404 h 2808645"/>
                <a:gd name="connsiteX200" fmla="*/ 1692609 w 3381192"/>
                <a:gd name="connsiteY200" fmla="*/ 1947034 h 2808645"/>
                <a:gd name="connsiteX201" fmla="*/ 1689676 w 3381192"/>
                <a:gd name="connsiteY201" fmla="*/ 1956505 h 2808645"/>
                <a:gd name="connsiteX202" fmla="*/ 1701409 w 3381192"/>
                <a:gd name="connsiteY202" fmla="*/ 2059742 h 2808645"/>
                <a:gd name="connsiteX203" fmla="*/ 1813850 w 3381192"/>
                <a:gd name="connsiteY203" fmla="*/ 1983025 h 2808645"/>
                <a:gd name="connsiteX204" fmla="*/ 1834383 w 3381192"/>
                <a:gd name="connsiteY204" fmla="*/ 2251063 h 2808645"/>
                <a:gd name="connsiteX205" fmla="*/ 1977133 w 3381192"/>
                <a:gd name="connsiteY205" fmla="*/ 2074896 h 2808645"/>
                <a:gd name="connsiteX206" fmla="*/ 1969311 w 3381192"/>
                <a:gd name="connsiteY206" fmla="*/ 2219807 h 2808645"/>
                <a:gd name="connsiteX207" fmla="*/ 1999621 w 3381192"/>
                <a:gd name="connsiteY207" fmla="*/ 2319256 h 2808645"/>
                <a:gd name="connsiteX208" fmla="*/ 2081752 w 3381192"/>
                <a:gd name="connsiteY208" fmla="*/ 2232120 h 2808645"/>
                <a:gd name="connsiteX209" fmla="*/ 2108151 w 3381192"/>
                <a:gd name="connsiteY209" fmla="*/ 2313573 h 2808645"/>
                <a:gd name="connsiteX210" fmla="*/ 2161927 w 3381192"/>
                <a:gd name="connsiteY210" fmla="*/ 2275688 h 2808645"/>
                <a:gd name="connsiteX211" fmla="*/ 2160949 w 3381192"/>
                <a:gd name="connsiteY211" fmla="*/ 2285159 h 2808645"/>
                <a:gd name="connsiteX212" fmla="*/ 2197126 w 3381192"/>
                <a:gd name="connsiteY212" fmla="*/ 2339146 h 2808645"/>
                <a:gd name="connsiteX213" fmla="*/ 2206903 w 3381192"/>
                <a:gd name="connsiteY213" fmla="*/ 2359982 h 2808645"/>
                <a:gd name="connsiteX214" fmla="*/ 2203970 w 3381192"/>
                <a:gd name="connsiteY214" fmla="*/ 2376083 h 2808645"/>
                <a:gd name="connsiteX215" fmla="*/ 2226458 w 3381192"/>
                <a:gd name="connsiteY215" fmla="*/ 2393132 h 2808645"/>
                <a:gd name="connsiteX216" fmla="*/ 2230369 w 3381192"/>
                <a:gd name="connsiteY216" fmla="*/ 2398814 h 2808645"/>
                <a:gd name="connsiteX217" fmla="*/ 2246013 w 3381192"/>
                <a:gd name="connsiteY217" fmla="*/ 2418704 h 2808645"/>
                <a:gd name="connsiteX218" fmla="*/ 2247968 w 3381192"/>
                <a:gd name="connsiteY218" fmla="*/ 2420599 h 2808645"/>
                <a:gd name="connsiteX219" fmla="*/ 2225481 w 3381192"/>
                <a:gd name="connsiteY219" fmla="*/ 2438594 h 2808645"/>
                <a:gd name="connsiteX220" fmla="*/ 2197126 w 3381192"/>
                <a:gd name="connsiteY220" fmla="*/ 2479321 h 2808645"/>
                <a:gd name="connsiteX221" fmla="*/ 2248946 w 3381192"/>
                <a:gd name="connsiteY221" fmla="*/ 2494475 h 2808645"/>
                <a:gd name="connsiteX222" fmla="*/ 2246013 w 3381192"/>
                <a:gd name="connsiteY222" fmla="*/ 2533307 h 2808645"/>
                <a:gd name="connsiteX223" fmla="*/ 2318366 w 3381192"/>
                <a:gd name="connsiteY223" fmla="*/ 2519100 h 2808645"/>
                <a:gd name="connsiteX224" fmla="*/ 2328143 w 3381192"/>
                <a:gd name="connsiteY224" fmla="*/ 2514364 h 2808645"/>
                <a:gd name="connsiteX225" fmla="*/ 2309567 w 3381192"/>
                <a:gd name="connsiteY225" fmla="*/ 2538990 h 2808645"/>
                <a:gd name="connsiteX226" fmla="*/ 2327166 w 3381192"/>
                <a:gd name="connsiteY226" fmla="*/ 2592976 h 2808645"/>
                <a:gd name="connsiteX227" fmla="*/ 2335966 w 3381192"/>
                <a:gd name="connsiteY227" fmla="*/ 2588240 h 2808645"/>
                <a:gd name="connsiteX228" fmla="*/ 2366275 w 3381192"/>
                <a:gd name="connsiteY228" fmla="*/ 2652645 h 2808645"/>
                <a:gd name="connsiteX229" fmla="*/ 2402452 w 3381192"/>
                <a:gd name="connsiteY229" fmla="*/ 2632755 h 2808645"/>
                <a:gd name="connsiteX230" fmla="*/ 2418096 w 3381192"/>
                <a:gd name="connsiteY230" fmla="*/ 2643174 h 2808645"/>
                <a:gd name="connsiteX231" fmla="*/ 2455251 w 3381192"/>
                <a:gd name="connsiteY231" fmla="*/ 2628020 h 2808645"/>
                <a:gd name="connsiteX232" fmla="*/ 2462095 w 3381192"/>
                <a:gd name="connsiteY232" fmla="*/ 2620443 h 2808645"/>
                <a:gd name="connsiteX233" fmla="*/ 2458184 w 3381192"/>
                <a:gd name="connsiteY233" fmla="*/ 2626125 h 2808645"/>
                <a:gd name="connsiteX234" fmla="*/ 2447428 w 3381192"/>
                <a:gd name="connsiteY234" fmla="*/ 2643174 h 2808645"/>
                <a:gd name="connsiteX235" fmla="*/ 2512937 w 3381192"/>
                <a:gd name="connsiteY235" fmla="*/ 2648857 h 2808645"/>
                <a:gd name="connsiteX236" fmla="*/ 2484582 w 3381192"/>
                <a:gd name="connsiteY236" fmla="*/ 2725574 h 2808645"/>
                <a:gd name="connsiteX237" fmla="*/ 2555958 w 3381192"/>
                <a:gd name="connsiteY237" fmla="*/ 2702843 h 2808645"/>
                <a:gd name="connsiteX238" fmla="*/ 2564757 w 3381192"/>
                <a:gd name="connsiteY238" fmla="*/ 2684847 h 2808645"/>
                <a:gd name="connsiteX239" fmla="*/ 2560847 w 3381192"/>
                <a:gd name="connsiteY239" fmla="*/ 2710420 h 2808645"/>
                <a:gd name="connsiteX240" fmla="*/ 2573558 w 3381192"/>
                <a:gd name="connsiteY240" fmla="*/ 2750199 h 2808645"/>
                <a:gd name="connsiteX241" fmla="*/ 2646888 w 3381192"/>
                <a:gd name="connsiteY241" fmla="*/ 2691477 h 2808645"/>
                <a:gd name="connsiteX242" fmla="*/ 2658622 w 3381192"/>
                <a:gd name="connsiteY242" fmla="*/ 2742623 h 2808645"/>
                <a:gd name="connsiteX243" fmla="*/ 2718264 w 3381192"/>
                <a:gd name="connsiteY243" fmla="*/ 2767247 h 2808645"/>
                <a:gd name="connsiteX244" fmla="*/ 2713375 w 3381192"/>
                <a:gd name="connsiteY244" fmla="*/ 2773877 h 2808645"/>
                <a:gd name="connsiteX245" fmla="*/ 2737819 w 3381192"/>
                <a:gd name="connsiteY245" fmla="*/ 2746410 h 2808645"/>
                <a:gd name="connsiteX246" fmla="*/ 2743685 w 3381192"/>
                <a:gd name="connsiteY246" fmla="*/ 2747358 h 2808645"/>
                <a:gd name="connsiteX247" fmla="*/ 2787684 w 3381192"/>
                <a:gd name="connsiteY247" fmla="*/ 2803239 h 2808645"/>
                <a:gd name="connsiteX248" fmla="*/ 2813105 w 3381192"/>
                <a:gd name="connsiteY248" fmla="*/ 2806080 h 2808645"/>
                <a:gd name="connsiteX249" fmla="*/ 2814083 w 3381192"/>
                <a:gd name="connsiteY249" fmla="*/ 2771036 h 2808645"/>
                <a:gd name="connsiteX250" fmla="*/ 2819949 w 3381192"/>
                <a:gd name="connsiteY250" fmla="*/ 2767247 h 2808645"/>
                <a:gd name="connsiteX251" fmla="*/ 2903058 w 3381192"/>
                <a:gd name="connsiteY251" fmla="*/ 2778613 h 2808645"/>
                <a:gd name="connsiteX252" fmla="*/ 2885458 w 3381192"/>
                <a:gd name="connsiteY252" fmla="*/ 2685795 h 2808645"/>
                <a:gd name="connsiteX253" fmla="*/ 2890347 w 3381192"/>
                <a:gd name="connsiteY253" fmla="*/ 2682953 h 2808645"/>
                <a:gd name="connsiteX254" fmla="*/ 2982255 w 3381192"/>
                <a:gd name="connsiteY254" fmla="*/ 2696213 h 2808645"/>
                <a:gd name="connsiteX255" fmla="*/ 3008654 w 3381192"/>
                <a:gd name="connsiteY255" fmla="*/ 2671588 h 2808645"/>
                <a:gd name="connsiteX256" fmla="*/ 2985188 w 3381192"/>
                <a:gd name="connsiteY256" fmla="*/ 2627072 h 2808645"/>
                <a:gd name="connsiteX257" fmla="*/ 2989099 w 3381192"/>
                <a:gd name="connsiteY257" fmla="*/ 2622337 h 2808645"/>
                <a:gd name="connsiteX258" fmla="*/ 3028209 w 3381192"/>
                <a:gd name="connsiteY258" fmla="*/ 2623284 h 2808645"/>
                <a:gd name="connsiteX259" fmla="*/ 3008654 w 3381192"/>
                <a:gd name="connsiteY259" fmla="*/ 2589187 h 2808645"/>
                <a:gd name="connsiteX260" fmla="*/ 3010610 w 3381192"/>
                <a:gd name="connsiteY260" fmla="*/ 2583505 h 2808645"/>
                <a:gd name="connsiteX261" fmla="*/ 3088829 w 3381192"/>
                <a:gd name="connsiteY261" fmla="*/ 2556985 h 2808645"/>
                <a:gd name="connsiteX262" fmla="*/ 3106428 w 3381192"/>
                <a:gd name="connsiteY262" fmla="*/ 2527624 h 2808645"/>
                <a:gd name="connsiteX263" fmla="*/ 3069274 w 3381192"/>
                <a:gd name="connsiteY263" fmla="*/ 2498263 h 2808645"/>
                <a:gd name="connsiteX264" fmla="*/ 3070252 w 3381192"/>
                <a:gd name="connsiteY264" fmla="*/ 2492580 h 2808645"/>
                <a:gd name="connsiteX265" fmla="*/ 3151404 w 3381192"/>
                <a:gd name="connsiteY265" fmla="*/ 2452801 h 2808645"/>
                <a:gd name="connsiteX266" fmla="*/ 3180737 w 3381192"/>
                <a:gd name="connsiteY266" fmla="*/ 2423440 h 2808645"/>
                <a:gd name="connsiteX267" fmla="*/ 3153360 w 3381192"/>
                <a:gd name="connsiteY267" fmla="*/ 2403550 h 2808645"/>
                <a:gd name="connsiteX268" fmla="*/ 3154338 w 3381192"/>
                <a:gd name="connsiteY268" fmla="*/ 2396920 h 2808645"/>
                <a:gd name="connsiteX269" fmla="*/ 3187581 w 3381192"/>
                <a:gd name="connsiteY269" fmla="*/ 2343881 h 2808645"/>
                <a:gd name="connsiteX270" fmla="*/ 3192470 w 3381192"/>
                <a:gd name="connsiteY270" fmla="*/ 2340092 h 2808645"/>
                <a:gd name="connsiteX271" fmla="*/ 3220825 w 3381192"/>
                <a:gd name="connsiteY271" fmla="*/ 2359982 h 2808645"/>
                <a:gd name="connsiteX272" fmla="*/ 3224735 w 3381192"/>
                <a:gd name="connsiteY272" fmla="*/ 2328727 h 2808645"/>
                <a:gd name="connsiteX273" fmla="*/ 3220825 w 3381192"/>
                <a:gd name="connsiteY273" fmla="*/ 2260534 h 2808645"/>
                <a:gd name="connsiteX274" fmla="*/ 3225713 w 3381192"/>
                <a:gd name="connsiteY274" fmla="*/ 2258639 h 2808645"/>
                <a:gd name="connsiteX275" fmla="*/ 3259934 w 3381192"/>
                <a:gd name="connsiteY275" fmla="*/ 2282318 h 2808645"/>
                <a:gd name="connsiteX276" fmla="*/ 3286334 w 3381192"/>
                <a:gd name="connsiteY276" fmla="*/ 2255798 h 2808645"/>
                <a:gd name="connsiteX277" fmla="*/ 3243313 w 3381192"/>
                <a:gd name="connsiteY277" fmla="*/ 2196129 h 2808645"/>
                <a:gd name="connsiteX278" fmla="*/ 3247224 w 3381192"/>
                <a:gd name="connsiteY278" fmla="*/ 2191393 h 2808645"/>
                <a:gd name="connsiteX279" fmla="*/ 3286334 w 3381192"/>
                <a:gd name="connsiteY279" fmla="*/ 2195182 h 2808645"/>
                <a:gd name="connsiteX280" fmla="*/ 3291222 w 3381192"/>
                <a:gd name="connsiteY280" fmla="*/ 2160138 h 2808645"/>
                <a:gd name="connsiteX281" fmla="*/ 3248202 w 3381192"/>
                <a:gd name="connsiteY281" fmla="*/ 2118464 h 2808645"/>
                <a:gd name="connsiteX282" fmla="*/ 3151404 w 3381192"/>
                <a:gd name="connsiteY282" fmla="*/ 2068267 h 2808645"/>
                <a:gd name="connsiteX283" fmla="*/ 3147494 w 3381192"/>
                <a:gd name="connsiteY283" fmla="*/ 2059742 h 2808645"/>
                <a:gd name="connsiteX284" fmla="*/ 3148471 w 3381192"/>
                <a:gd name="connsiteY284" fmla="*/ 2059742 h 2808645"/>
                <a:gd name="connsiteX285" fmla="*/ 3193447 w 3381192"/>
                <a:gd name="connsiteY285" fmla="*/ 2063531 h 2808645"/>
                <a:gd name="connsiteX286" fmla="*/ 3216914 w 3381192"/>
                <a:gd name="connsiteY286" fmla="*/ 2027540 h 2808645"/>
                <a:gd name="connsiteX287" fmla="*/ 3189537 w 3381192"/>
                <a:gd name="connsiteY287" fmla="*/ 2011439 h 2808645"/>
                <a:gd name="connsiteX288" fmla="*/ 3199314 w 3381192"/>
                <a:gd name="connsiteY288" fmla="*/ 2003862 h 2808645"/>
                <a:gd name="connsiteX289" fmla="*/ 3190514 w 3381192"/>
                <a:gd name="connsiteY289" fmla="*/ 1939457 h 2808645"/>
                <a:gd name="connsiteX290" fmla="*/ 3213003 w 3381192"/>
                <a:gd name="connsiteY290" fmla="*/ 1895889 h 2808645"/>
                <a:gd name="connsiteX291" fmla="*/ 3212025 w 3381192"/>
                <a:gd name="connsiteY291" fmla="*/ 1874105 h 2808645"/>
                <a:gd name="connsiteX292" fmla="*/ 3213981 w 3381192"/>
                <a:gd name="connsiteY292" fmla="*/ 1873158 h 2808645"/>
                <a:gd name="connsiteX293" fmla="*/ 3272645 w 3381192"/>
                <a:gd name="connsiteY293" fmla="*/ 1791705 h 2808645"/>
                <a:gd name="connsiteX294" fmla="*/ 3281445 w 3381192"/>
                <a:gd name="connsiteY294" fmla="*/ 1801176 h 2808645"/>
                <a:gd name="connsiteX295" fmla="*/ 3244291 w 3381192"/>
                <a:gd name="connsiteY295" fmla="*/ 1755714 h 2808645"/>
                <a:gd name="connsiteX296" fmla="*/ 3248202 w 3381192"/>
                <a:gd name="connsiteY296" fmla="*/ 1747190 h 2808645"/>
                <a:gd name="connsiteX297" fmla="*/ 3350864 w 3381192"/>
                <a:gd name="connsiteY297" fmla="*/ 1697939 h 2808645"/>
                <a:gd name="connsiteX298" fmla="*/ 3363576 w 3381192"/>
                <a:gd name="connsiteY298" fmla="*/ 1661948 h 2808645"/>
                <a:gd name="connsiteX299" fmla="*/ 3306866 w 3381192"/>
                <a:gd name="connsiteY299" fmla="*/ 1656265 h 2808645"/>
                <a:gd name="connsiteX300" fmla="*/ 1949757 w 3381192"/>
                <a:gd name="connsiteY300" fmla="*/ 1301092 h 2808645"/>
                <a:gd name="connsiteX301" fmla="*/ 1847093 w 3381192"/>
                <a:gd name="connsiteY301" fmla="*/ 1402435 h 2808645"/>
                <a:gd name="connsiteX302" fmla="*/ 1793317 w 3381192"/>
                <a:gd name="connsiteY302" fmla="*/ 1420430 h 2808645"/>
                <a:gd name="connsiteX303" fmla="*/ 1884247 w 3381192"/>
                <a:gd name="connsiteY303" fmla="*/ 1457368 h 2808645"/>
                <a:gd name="connsiteX304" fmla="*/ 1862737 w 3381192"/>
                <a:gd name="connsiteY304" fmla="*/ 1607962 h 2808645"/>
                <a:gd name="connsiteX305" fmla="*/ 1589946 w 3381192"/>
                <a:gd name="connsiteY305" fmla="*/ 1596596 h 2808645"/>
                <a:gd name="connsiteX306" fmla="*/ 1523460 w 3381192"/>
                <a:gd name="connsiteY306" fmla="*/ 1626905 h 2808645"/>
                <a:gd name="connsiteX307" fmla="*/ 1450129 w 3381192"/>
                <a:gd name="connsiteY307" fmla="*/ 1547346 h 2808645"/>
                <a:gd name="connsiteX308" fmla="*/ 1410041 w 3381192"/>
                <a:gd name="connsiteY308" fmla="*/ 1621222 h 2808645"/>
                <a:gd name="connsiteX309" fmla="*/ 1331822 w 3381192"/>
                <a:gd name="connsiteY309" fmla="*/ 1622169 h 2808645"/>
                <a:gd name="connsiteX310" fmla="*/ 1284890 w 3381192"/>
                <a:gd name="connsiteY310" fmla="*/ 1542610 h 2808645"/>
                <a:gd name="connsiteX311" fmla="*/ 1198848 w 3381192"/>
                <a:gd name="connsiteY311" fmla="*/ 1537874 h 2808645"/>
                <a:gd name="connsiteX312" fmla="*/ 1217425 w 3381192"/>
                <a:gd name="connsiteY312" fmla="*/ 1577654 h 2808645"/>
                <a:gd name="connsiteX313" fmla="*/ 1246758 w 3381192"/>
                <a:gd name="connsiteY313" fmla="*/ 1686574 h 2808645"/>
                <a:gd name="connsiteX314" fmla="*/ 1208626 w 3381192"/>
                <a:gd name="connsiteY314" fmla="*/ 1754767 h 2808645"/>
                <a:gd name="connsiteX315" fmla="*/ 1190048 w 3381192"/>
                <a:gd name="connsiteY315" fmla="*/ 1757608 h 2808645"/>
                <a:gd name="connsiteX316" fmla="*/ 1193959 w 3381192"/>
                <a:gd name="connsiteY316" fmla="*/ 1879788 h 2808645"/>
                <a:gd name="connsiteX317" fmla="*/ 1115740 w 3381192"/>
                <a:gd name="connsiteY317" fmla="*/ 1875052 h 2808645"/>
                <a:gd name="connsiteX318" fmla="*/ 1131384 w 3381192"/>
                <a:gd name="connsiteY318" fmla="*/ 1902519 h 2808645"/>
                <a:gd name="connsiteX319" fmla="*/ 1162672 w 3381192"/>
                <a:gd name="connsiteY319" fmla="*/ 2036064 h 2808645"/>
                <a:gd name="connsiteX320" fmla="*/ 965167 w 3381192"/>
                <a:gd name="connsiteY320" fmla="*/ 2019016 h 2808645"/>
                <a:gd name="connsiteX321" fmla="*/ 951478 w 3381192"/>
                <a:gd name="connsiteY321" fmla="*/ 2073002 h 2808645"/>
                <a:gd name="connsiteX322" fmla="*/ 898681 w 3381192"/>
                <a:gd name="connsiteY322" fmla="*/ 2080579 h 2808645"/>
                <a:gd name="connsiteX323" fmla="*/ 937790 w 3381192"/>
                <a:gd name="connsiteY323" fmla="*/ 2155402 h 2808645"/>
                <a:gd name="connsiteX324" fmla="*/ 875214 w 3381192"/>
                <a:gd name="connsiteY324" fmla="*/ 2169609 h 2808645"/>
                <a:gd name="connsiteX325" fmla="*/ 923124 w 3381192"/>
                <a:gd name="connsiteY325" fmla="*/ 2256745 h 2808645"/>
                <a:gd name="connsiteX326" fmla="*/ 905525 w 3381192"/>
                <a:gd name="connsiteY326" fmla="*/ 2373242 h 2808645"/>
                <a:gd name="connsiteX327" fmla="*/ 812639 w 3381192"/>
                <a:gd name="connsiteY327" fmla="*/ 2327780 h 2808645"/>
                <a:gd name="connsiteX328" fmla="*/ 796995 w 3381192"/>
                <a:gd name="connsiteY328" fmla="*/ 2305996 h 2808645"/>
                <a:gd name="connsiteX329" fmla="*/ 796995 w 3381192"/>
                <a:gd name="connsiteY329" fmla="*/ 2318309 h 2808645"/>
                <a:gd name="connsiteX330" fmla="*/ 752996 w 3381192"/>
                <a:gd name="connsiteY330" fmla="*/ 2449959 h 2808645"/>
                <a:gd name="connsiteX331" fmla="*/ 644467 w 3381192"/>
                <a:gd name="connsiteY331" fmla="*/ 2440488 h 2808645"/>
                <a:gd name="connsiteX332" fmla="*/ 602423 w 3381192"/>
                <a:gd name="connsiteY332" fmla="*/ 2348617 h 2808645"/>
                <a:gd name="connsiteX333" fmla="*/ 561358 w 3381192"/>
                <a:gd name="connsiteY333" fmla="*/ 2432911 h 2808645"/>
                <a:gd name="connsiteX334" fmla="*/ 507583 w 3381192"/>
                <a:gd name="connsiteY334" fmla="*/ 2445224 h 2808645"/>
                <a:gd name="connsiteX335" fmla="*/ 498783 w 3381192"/>
                <a:gd name="connsiteY335" fmla="*/ 2414916 h 2808645"/>
                <a:gd name="connsiteX336" fmla="*/ 499761 w 3381192"/>
                <a:gd name="connsiteY336" fmla="*/ 2403550 h 2808645"/>
                <a:gd name="connsiteX337" fmla="*/ 459673 w 3381192"/>
                <a:gd name="connsiteY337" fmla="*/ 2421546 h 2808645"/>
                <a:gd name="connsiteX338" fmla="*/ 422519 w 3381192"/>
                <a:gd name="connsiteY338" fmla="*/ 2376083 h 2808645"/>
                <a:gd name="connsiteX339" fmla="*/ 433274 w 3381192"/>
                <a:gd name="connsiteY339" fmla="*/ 2307890 h 2808645"/>
                <a:gd name="connsiteX340" fmla="*/ 426430 w 3381192"/>
                <a:gd name="connsiteY340" fmla="*/ 2314520 h 2808645"/>
                <a:gd name="connsiteX341" fmla="*/ 343322 w 3381192"/>
                <a:gd name="connsiteY341" fmla="*/ 2349564 h 2808645"/>
                <a:gd name="connsiteX342" fmla="*/ 322789 w 3381192"/>
                <a:gd name="connsiteY342" fmla="*/ 2253904 h 2808645"/>
                <a:gd name="connsiteX343" fmla="*/ 336477 w 3381192"/>
                <a:gd name="connsiteY343" fmla="*/ 2229279 h 2808645"/>
                <a:gd name="connsiteX344" fmla="*/ 334522 w 3381192"/>
                <a:gd name="connsiteY344" fmla="*/ 2230226 h 2808645"/>
                <a:gd name="connsiteX345" fmla="*/ 247502 w 3381192"/>
                <a:gd name="connsiteY345" fmla="*/ 2224543 h 2808645"/>
                <a:gd name="connsiteX346" fmla="*/ 333544 w 3381192"/>
                <a:gd name="connsiteY346" fmla="*/ 2112782 h 2808645"/>
                <a:gd name="connsiteX347" fmla="*/ 292478 w 3381192"/>
                <a:gd name="connsiteY347" fmla="*/ 2096680 h 2808645"/>
                <a:gd name="connsiteX348" fmla="*/ 290523 w 3381192"/>
                <a:gd name="connsiteY348" fmla="*/ 2064478 h 2808645"/>
                <a:gd name="connsiteX349" fmla="*/ 214259 w 3381192"/>
                <a:gd name="connsiteY349" fmla="*/ 2060689 h 2808645"/>
                <a:gd name="connsiteX350" fmla="*/ 133106 w 3381192"/>
                <a:gd name="connsiteY350" fmla="*/ 2005756 h 2808645"/>
                <a:gd name="connsiteX351" fmla="*/ 244569 w 3381192"/>
                <a:gd name="connsiteY351" fmla="*/ 1921462 h 2808645"/>
                <a:gd name="connsiteX352" fmla="*/ 362876 w 3381192"/>
                <a:gd name="connsiteY352" fmla="*/ 1929986 h 2808645"/>
                <a:gd name="connsiteX353" fmla="*/ 302256 w 3381192"/>
                <a:gd name="connsiteY353" fmla="*/ 1850427 h 2808645"/>
                <a:gd name="connsiteX354" fmla="*/ 349188 w 3381192"/>
                <a:gd name="connsiteY354" fmla="*/ 1823907 h 2808645"/>
                <a:gd name="connsiteX355" fmla="*/ 269013 w 3381192"/>
                <a:gd name="connsiteY355" fmla="*/ 1746243 h 2808645"/>
                <a:gd name="connsiteX356" fmla="*/ 327677 w 3381192"/>
                <a:gd name="connsiteY356" fmla="*/ 1694151 h 2808645"/>
                <a:gd name="connsiteX357" fmla="*/ 413719 w 3381192"/>
                <a:gd name="connsiteY357" fmla="*/ 1722564 h 2808645"/>
                <a:gd name="connsiteX358" fmla="*/ 408830 w 3381192"/>
                <a:gd name="connsiteY358" fmla="*/ 1716882 h 2808645"/>
                <a:gd name="connsiteX359" fmla="*/ 409808 w 3381192"/>
                <a:gd name="connsiteY359" fmla="*/ 1708358 h 2808645"/>
                <a:gd name="connsiteX360" fmla="*/ 464562 w 3381192"/>
                <a:gd name="connsiteY360" fmla="*/ 1695098 h 2808645"/>
                <a:gd name="connsiteX361" fmla="*/ 415675 w 3381192"/>
                <a:gd name="connsiteY361" fmla="*/ 1657213 h 2808645"/>
                <a:gd name="connsiteX362" fmla="*/ 330610 w 3381192"/>
                <a:gd name="connsiteY362" fmla="*/ 1535980 h 2808645"/>
                <a:gd name="connsiteX363" fmla="*/ 442073 w 3381192"/>
                <a:gd name="connsiteY363" fmla="*/ 1528403 h 2808645"/>
                <a:gd name="connsiteX364" fmla="*/ 437185 w 3381192"/>
                <a:gd name="connsiteY364" fmla="*/ 1497148 h 2808645"/>
                <a:gd name="connsiteX365" fmla="*/ 441096 w 3381192"/>
                <a:gd name="connsiteY365" fmla="*/ 1491465 h 2808645"/>
                <a:gd name="connsiteX366" fmla="*/ 549626 w 3381192"/>
                <a:gd name="connsiteY366" fmla="*/ 1527456 h 2808645"/>
                <a:gd name="connsiteX367" fmla="*/ 541804 w 3381192"/>
                <a:gd name="connsiteY367" fmla="*/ 1469681 h 2808645"/>
                <a:gd name="connsiteX368" fmla="*/ 546692 w 3381192"/>
                <a:gd name="connsiteY368" fmla="*/ 1465893 h 2808645"/>
                <a:gd name="connsiteX369" fmla="*/ 615135 w 3381192"/>
                <a:gd name="connsiteY369" fmla="*/ 1488624 h 2808645"/>
                <a:gd name="connsiteX370" fmla="*/ 586780 w 3381192"/>
                <a:gd name="connsiteY370" fmla="*/ 1446950 h 2808645"/>
                <a:gd name="connsiteX371" fmla="*/ 559403 w 3381192"/>
                <a:gd name="connsiteY371" fmla="*/ 1325718 h 2808645"/>
                <a:gd name="connsiteX372" fmla="*/ 667933 w 3381192"/>
                <a:gd name="connsiteY372" fmla="*/ 1369285 h 2808645"/>
                <a:gd name="connsiteX373" fmla="*/ 644467 w 3381192"/>
                <a:gd name="connsiteY373" fmla="*/ 1285938 h 2808645"/>
                <a:gd name="connsiteX374" fmla="*/ 689443 w 3381192"/>
                <a:gd name="connsiteY374" fmla="*/ 1236688 h 2808645"/>
                <a:gd name="connsiteX375" fmla="*/ 749085 w 3381192"/>
                <a:gd name="connsiteY375" fmla="*/ 1280255 h 2808645"/>
                <a:gd name="connsiteX376" fmla="*/ 729531 w 3381192"/>
                <a:gd name="connsiteY376" fmla="*/ 1162811 h 2808645"/>
                <a:gd name="connsiteX377" fmla="*/ 764729 w 3381192"/>
                <a:gd name="connsiteY377" fmla="*/ 1134398 h 2808645"/>
                <a:gd name="connsiteX378" fmla="*/ 756907 w 3381192"/>
                <a:gd name="connsiteY378" fmla="*/ 1039685 h 2808645"/>
                <a:gd name="connsiteX379" fmla="*/ 806773 w 3381192"/>
                <a:gd name="connsiteY379" fmla="*/ 1024531 h 2808645"/>
                <a:gd name="connsiteX380" fmla="*/ 779396 w 3381192"/>
                <a:gd name="connsiteY380" fmla="*/ 945919 h 2808645"/>
                <a:gd name="connsiteX381" fmla="*/ 882059 w 3381192"/>
                <a:gd name="connsiteY381" fmla="*/ 910875 h 2808645"/>
                <a:gd name="connsiteX382" fmla="*/ 931924 w 3381192"/>
                <a:gd name="connsiteY382" fmla="*/ 915611 h 2808645"/>
                <a:gd name="connsiteX383" fmla="*/ 879125 w 3381192"/>
                <a:gd name="connsiteY383" fmla="*/ 871096 h 2808645"/>
                <a:gd name="connsiteX384" fmla="*/ 880103 w 3381192"/>
                <a:gd name="connsiteY384" fmla="*/ 862572 h 2808645"/>
                <a:gd name="connsiteX385" fmla="*/ 1008188 w 3381192"/>
                <a:gd name="connsiteY385" fmla="*/ 863519 h 2808645"/>
                <a:gd name="connsiteX386" fmla="*/ 951478 w 3381192"/>
                <a:gd name="connsiteY386" fmla="*/ 827528 h 2808645"/>
                <a:gd name="connsiteX387" fmla="*/ 881081 w 3381192"/>
                <a:gd name="connsiteY387" fmla="*/ 738498 h 2808645"/>
                <a:gd name="connsiteX388" fmla="*/ 956367 w 3381192"/>
                <a:gd name="connsiteY388" fmla="*/ 683564 h 2808645"/>
                <a:gd name="connsiteX389" fmla="*/ 1030676 w 3381192"/>
                <a:gd name="connsiteY389" fmla="*/ 713872 h 2808645"/>
                <a:gd name="connsiteX390" fmla="*/ 1010144 w 3381192"/>
                <a:gd name="connsiteY390" fmla="*/ 656098 h 2808645"/>
                <a:gd name="connsiteX391" fmla="*/ 1016988 w 3381192"/>
                <a:gd name="connsiteY391" fmla="*/ 651362 h 2808645"/>
                <a:gd name="connsiteX392" fmla="*/ 1054142 w 3381192"/>
                <a:gd name="connsiteY392" fmla="*/ 670304 h 2808645"/>
                <a:gd name="connsiteX393" fmla="*/ 1023832 w 3381192"/>
                <a:gd name="connsiteY393" fmla="*/ 616318 h 2808645"/>
                <a:gd name="connsiteX394" fmla="*/ 1016988 w 3381192"/>
                <a:gd name="connsiteY394" fmla="*/ 516869 h 2808645"/>
                <a:gd name="connsiteX395" fmla="*/ 1094230 w 3381192"/>
                <a:gd name="connsiteY395" fmla="*/ 533918 h 2808645"/>
                <a:gd name="connsiteX396" fmla="*/ 1128451 w 3381192"/>
                <a:gd name="connsiteY396" fmla="*/ 422157 h 2808645"/>
                <a:gd name="connsiteX397" fmla="*/ 1201782 w 3381192"/>
                <a:gd name="connsiteY397" fmla="*/ 465724 h 2808645"/>
                <a:gd name="connsiteX398" fmla="*/ 1244802 w 3381192"/>
                <a:gd name="connsiteY398" fmla="*/ 386166 h 2808645"/>
                <a:gd name="connsiteX399" fmla="*/ 1307378 w 3381192"/>
                <a:gd name="connsiteY399" fmla="*/ 430681 h 2808645"/>
                <a:gd name="connsiteX400" fmla="*/ 1307378 w 3381192"/>
                <a:gd name="connsiteY400" fmla="*/ 425945 h 2808645"/>
                <a:gd name="connsiteX401" fmla="*/ 1323022 w 3381192"/>
                <a:gd name="connsiteY401" fmla="*/ 309448 h 2808645"/>
                <a:gd name="connsiteX402" fmla="*/ 1415907 w 3381192"/>
                <a:gd name="connsiteY402" fmla="*/ 316078 h 2808645"/>
                <a:gd name="connsiteX403" fmla="*/ 1448173 w 3381192"/>
                <a:gd name="connsiteY403" fmla="*/ 530129 h 2808645"/>
                <a:gd name="connsiteX404" fmla="*/ 1447196 w 3381192"/>
                <a:gd name="connsiteY404" fmla="*/ 564226 h 2808645"/>
                <a:gd name="connsiteX405" fmla="*/ 1520527 w 3381192"/>
                <a:gd name="connsiteY405" fmla="*/ 539601 h 2808645"/>
                <a:gd name="connsiteX406" fmla="*/ 1506837 w 3381192"/>
                <a:gd name="connsiteY406" fmla="*/ 675987 h 2808645"/>
                <a:gd name="connsiteX407" fmla="*/ 1514660 w 3381192"/>
                <a:gd name="connsiteY407" fmla="*/ 671252 h 2808645"/>
                <a:gd name="connsiteX408" fmla="*/ 1574302 w 3381192"/>
                <a:gd name="connsiteY408" fmla="*/ 707243 h 2808645"/>
                <a:gd name="connsiteX409" fmla="*/ 1512704 w 3381192"/>
                <a:gd name="connsiteY409" fmla="*/ 831316 h 2808645"/>
                <a:gd name="connsiteX410" fmla="*/ 1507815 w 3381192"/>
                <a:gd name="connsiteY410" fmla="*/ 836999 h 2808645"/>
                <a:gd name="connsiteX411" fmla="*/ 1542036 w 3381192"/>
                <a:gd name="connsiteY411" fmla="*/ 821845 h 2808645"/>
                <a:gd name="connsiteX412" fmla="*/ 1594835 w 3381192"/>
                <a:gd name="connsiteY412" fmla="*/ 867307 h 2808645"/>
                <a:gd name="connsiteX413" fmla="*/ 1538125 w 3381192"/>
                <a:gd name="connsiteY413" fmla="*/ 950655 h 2808645"/>
                <a:gd name="connsiteX414" fmla="*/ 1621234 w 3381192"/>
                <a:gd name="connsiteY414" fmla="*/ 935501 h 2808645"/>
                <a:gd name="connsiteX415" fmla="*/ 1649589 w 3381192"/>
                <a:gd name="connsiteY415" fmla="*/ 959179 h 2808645"/>
                <a:gd name="connsiteX416" fmla="*/ 1731719 w 3381192"/>
                <a:gd name="connsiteY416" fmla="*/ 901404 h 2808645"/>
                <a:gd name="connsiteX417" fmla="*/ 1777673 w 3381192"/>
                <a:gd name="connsiteY417" fmla="*/ 978121 h 2808645"/>
                <a:gd name="connsiteX418" fmla="*/ 1852959 w 3381192"/>
                <a:gd name="connsiteY418" fmla="*/ 969597 h 2808645"/>
                <a:gd name="connsiteX419" fmla="*/ 1827538 w 3381192"/>
                <a:gd name="connsiteY419" fmla="*/ 1087041 h 2808645"/>
                <a:gd name="connsiteX420" fmla="*/ 1824605 w 3381192"/>
                <a:gd name="connsiteY420" fmla="*/ 1091777 h 2808645"/>
                <a:gd name="connsiteX421" fmla="*/ 1897935 w 3381192"/>
                <a:gd name="connsiteY421" fmla="*/ 1087988 h 2808645"/>
                <a:gd name="connsiteX422" fmla="*/ 1901847 w 3381192"/>
                <a:gd name="connsiteY422" fmla="*/ 1092724 h 2808645"/>
                <a:gd name="connsiteX423" fmla="*/ 1811894 w 3381192"/>
                <a:gd name="connsiteY423" fmla="*/ 1213956 h 2808645"/>
                <a:gd name="connsiteX424" fmla="*/ 1949757 w 3381192"/>
                <a:gd name="connsiteY424" fmla="*/ 1301092 h 280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</a:cxnLst>
              <a:rect l="l" t="t" r="r" b="b"/>
              <a:pathLst>
                <a:path w="3381192" h="2808645">
                  <a:moveTo>
                    <a:pt x="3306866" y="1656265"/>
                  </a:moveTo>
                  <a:cubicBezTo>
                    <a:pt x="3301000" y="1657213"/>
                    <a:pt x="3298066" y="1649635"/>
                    <a:pt x="3302955" y="1646794"/>
                  </a:cubicBezTo>
                  <a:cubicBezTo>
                    <a:pt x="3344998" y="1626905"/>
                    <a:pt x="3428106" y="1550187"/>
                    <a:pt x="3346953" y="1525562"/>
                  </a:cubicBezTo>
                  <a:cubicBezTo>
                    <a:pt x="3299044" y="1510408"/>
                    <a:pt x="3243313" y="1521773"/>
                    <a:pt x="3193447" y="1522720"/>
                  </a:cubicBezTo>
                  <a:cubicBezTo>
                    <a:pt x="3188559" y="1522720"/>
                    <a:pt x="3186603" y="1517038"/>
                    <a:pt x="3189537" y="1514196"/>
                  </a:cubicBezTo>
                  <a:cubicBezTo>
                    <a:pt x="3227669" y="1481994"/>
                    <a:pt x="3247224" y="1428955"/>
                    <a:pt x="3240380" y="1380651"/>
                  </a:cubicBezTo>
                  <a:cubicBezTo>
                    <a:pt x="3237446" y="1361709"/>
                    <a:pt x="3228646" y="1341819"/>
                    <a:pt x="3209092" y="1333294"/>
                  </a:cubicBezTo>
                  <a:cubicBezTo>
                    <a:pt x="3182693" y="1321929"/>
                    <a:pt x="3151404" y="1340872"/>
                    <a:pt x="3130872" y="1354131"/>
                  </a:cubicBezTo>
                  <a:cubicBezTo>
                    <a:pt x="3126961" y="1356973"/>
                    <a:pt x="3121095" y="1351290"/>
                    <a:pt x="3124028" y="1347501"/>
                  </a:cubicBezTo>
                  <a:cubicBezTo>
                    <a:pt x="3134783" y="1331400"/>
                    <a:pt x="3147494" y="1308669"/>
                    <a:pt x="3138694" y="1288780"/>
                  </a:cubicBezTo>
                  <a:cubicBezTo>
                    <a:pt x="3126961" y="1262260"/>
                    <a:pt x="3088829" y="1296356"/>
                    <a:pt x="3078074" y="1306775"/>
                  </a:cubicBezTo>
                  <a:cubicBezTo>
                    <a:pt x="3074163" y="1310564"/>
                    <a:pt x="3069274" y="1305828"/>
                    <a:pt x="3069274" y="1302039"/>
                  </a:cubicBezTo>
                  <a:cubicBezTo>
                    <a:pt x="3077096" y="1260366"/>
                    <a:pt x="3070252" y="1213956"/>
                    <a:pt x="3051675" y="1176071"/>
                  </a:cubicBezTo>
                  <a:cubicBezTo>
                    <a:pt x="3043853" y="1159970"/>
                    <a:pt x="3030164" y="1141975"/>
                    <a:pt x="3010610" y="1140080"/>
                  </a:cubicBezTo>
                  <a:cubicBezTo>
                    <a:pt x="2984210" y="1137239"/>
                    <a:pt x="2963678" y="1168494"/>
                    <a:pt x="2951945" y="1185543"/>
                  </a:cubicBezTo>
                  <a:cubicBezTo>
                    <a:pt x="2949011" y="1189331"/>
                    <a:pt x="2942167" y="1187437"/>
                    <a:pt x="2942167" y="1182701"/>
                  </a:cubicBezTo>
                  <a:cubicBezTo>
                    <a:pt x="2943145" y="1160917"/>
                    <a:pt x="2938257" y="1138186"/>
                    <a:pt x="2931412" y="1115455"/>
                  </a:cubicBezTo>
                  <a:cubicBezTo>
                    <a:pt x="2930435" y="1093671"/>
                    <a:pt x="2925546" y="1070940"/>
                    <a:pt x="2927502" y="1049156"/>
                  </a:cubicBezTo>
                  <a:cubicBezTo>
                    <a:pt x="2927502" y="1047262"/>
                    <a:pt x="2930435" y="1045368"/>
                    <a:pt x="2932390" y="1047262"/>
                  </a:cubicBezTo>
                  <a:cubicBezTo>
                    <a:pt x="2944123" y="1054839"/>
                    <a:pt x="2953900" y="1065257"/>
                    <a:pt x="2967589" y="1070940"/>
                  </a:cubicBezTo>
                  <a:cubicBezTo>
                    <a:pt x="2988121" y="1081358"/>
                    <a:pt x="2997899" y="1060522"/>
                    <a:pt x="2993010" y="1044420"/>
                  </a:cubicBezTo>
                  <a:cubicBezTo>
                    <a:pt x="2987144" y="1022636"/>
                    <a:pt x="2968567" y="998958"/>
                    <a:pt x="2949989" y="984751"/>
                  </a:cubicBezTo>
                  <a:cubicBezTo>
                    <a:pt x="2947056" y="981910"/>
                    <a:pt x="2949989" y="977174"/>
                    <a:pt x="2953900" y="980015"/>
                  </a:cubicBezTo>
                  <a:cubicBezTo>
                    <a:pt x="2965633" y="987593"/>
                    <a:pt x="2980299" y="992328"/>
                    <a:pt x="2993010" y="983804"/>
                  </a:cubicBezTo>
                  <a:cubicBezTo>
                    <a:pt x="3003765" y="976227"/>
                    <a:pt x="3001810" y="959179"/>
                    <a:pt x="2997899" y="948760"/>
                  </a:cubicBezTo>
                  <a:cubicBezTo>
                    <a:pt x="2990077" y="930765"/>
                    <a:pt x="2970522" y="917505"/>
                    <a:pt x="2954878" y="907086"/>
                  </a:cubicBezTo>
                  <a:cubicBezTo>
                    <a:pt x="2922612" y="886250"/>
                    <a:pt x="2885458" y="873937"/>
                    <a:pt x="2852215" y="854047"/>
                  </a:cubicBezTo>
                  <a:cubicBezTo>
                    <a:pt x="2849282" y="852153"/>
                    <a:pt x="2852215" y="847418"/>
                    <a:pt x="2855148" y="848365"/>
                  </a:cubicBezTo>
                  <a:cubicBezTo>
                    <a:pt x="2868836" y="854047"/>
                    <a:pt x="2885458" y="854047"/>
                    <a:pt x="2900124" y="852153"/>
                  </a:cubicBezTo>
                  <a:cubicBezTo>
                    <a:pt x="2918701" y="849312"/>
                    <a:pt x="2938257" y="834158"/>
                    <a:pt x="2923590" y="816162"/>
                  </a:cubicBezTo>
                  <a:cubicBezTo>
                    <a:pt x="2906968" y="796273"/>
                    <a:pt x="2869814" y="794378"/>
                    <a:pt x="2846349" y="785854"/>
                  </a:cubicBezTo>
                  <a:cubicBezTo>
                    <a:pt x="2844393" y="784907"/>
                    <a:pt x="2843415" y="782065"/>
                    <a:pt x="2845371" y="780171"/>
                  </a:cubicBezTo>
                  <a:cubicBezTo>
                    <a:pt x="2875680" y="755546"/>
                    <a:pt x="2908924" y="721449"/>
                    <a:pt x="2919679" y="683564"/>
                  </a:cubicBezTo>
                  <a:cubicBezTo>
                    <a:pt x="2922612" y="672199"/>
                    <a:pt x="2921635" y="660833"/>
                    <a:pt x="2911857" y="652309"/>
                  </a:cubicBezTo>
                  <a:cubicBezTo>
                    <a:pt x="2902080" y="643785"/>
                    <a:pt x="2887414" y="652309"/>
                    <a:pt x="2878614" y="658939"/>
                  </a:cubicBezTo>
                  <a:cubicBezTo>
                    <a:pt x="2861015" y="670304"/>
                    <a:pt x="2849282" y="688300"/>
                    <a:pt x="2831682" y="699665"/>
                  </a:cubicBezTo>
                  <a:cubicBezTo>
                    <a:pt x="2828749" y="701560"/>
                    <a:pt x="2825816" y="699665"/>
                    <a:pt x="2826793" y="695877"/>
                  </a:cubicBezTo>
                  <a:cubicBezTo>
                    <a:pt x="2834615" y="671252"/>
                    <a:pt x="2843415" y="647573"/>
                    <a:pt x="2846349" y="622948"/>
                  </a:cubicBezTo>
                  <a:cubicBezTo>
                    <a:pt x="2847326" y="614424"/>
                    <a:pt x="2846349" y="576539"/>
                    <a:pt x="2827771" y="583169"/>
                  </a:cubicBezTo>
                  <a:cubicBezTo>
                    <a:pt x="2813105" y="588851"/>
                    <a:pt x="2802350" y="604006"/>
                    <a:pt x="2790617" y="613477"/>
                  </a:cubicBezTo>
                  <a:cubicBezTo>
                    <a:pt x="2788661" y="615371"/>
                    <a:pt x="2784750" y="613477"/>
                    <a:pt x="2785728" y="610635"/>
                  </a:cubicBezTo>
                  <a:cubicBezTo>
                    <a:pt x="2786706" y="587904"/>
                    <a:pt x="2798439" y="550019"/>
                    <a:pt x="2772040" y="539601"/>
                  </a:cubicBezTo>
                  <a:cubicBezTo>
                    <a:pt x="2771062" y="540548"/>
                    <a:pt x="2770085" y="541495"/>
                    <a:pt x="2770085" y="542442"/>
                  </a:cubicBezTo>
                  <a:cubicBezTo>
                    <a:pt x="2754440" y="566120"/>
                    <a:pt x="2745641" y="594534"/>
                    <a:pt x="2743685" y="622948"/>
                  </a:cubicBezTo>
                  <a:cubicBezTo>
                    <a:pt x="2739774" y="611582"/>
                    <a:pt x="2733908" y="600217"/>
                    <a:pt x="2727064" y="588851"/>
                  </a:cubicBezTo>
                  <a:cubicBezTo>
                    <a:pt x="2726086" y="586957"/>
                    <a:pt x="2723152" y="584116"/>
                    <a:pt x="2720219" y="580327"/>
                  </a:cubicBezTo>
                  <a:cubicBezTo>
                    <a:pt x="2720219" y="581274"/>
                    <a:pt x="2720219" y="582221"/>
                    <a:pt x="2719241" y="583169"/>
                  </a:cubicBezTo>
                  <a:cubicBezTo>
                    <a:pt x="2716308" y="601164"/>
                    <a:pt x="2719241" y="619160"/>
                    <a:pt x="2715330" y="636208"/>
                  </a:cubicBezTo>
                  <a:cubicBezTo>
                    <a:pt x="2714353" y="639996"/>
                    <a:pt x="2709464" y="638102"/>
                    <a:pt x="2709464" y="635261"/>
                  </a:cubicBezTo>
                  <a:cubicBezTo>
                    <a:pt x="2703598" y="615371"/>
                    <a:pt x="2699687" y="589798"/>
                    <a:pt x="2681109" y="577486"/>
                  </a:cubicBezTo>
                  <a:cubicBezTo>
                    <a:pt x="2672310" y="596428"/>
                    <a:pt x="2671332" y="617265"/>
                    <a:pt x="2665466" y="637155"/>
                  </a:cubicBezTo>
                  <a:cubicBezTo>
                    <a:pt x="2664488" y="639996"/>
                    <a:pt x="2660577" y="639996"/>
                    <a:pt x="2659599" y="637155"/>
                  </a:cubicBezTo>
                  <a:cubicBezTo>
                    <a:pt x="2656666" y="630525"/>
                    <a:pt x="2654711" y="623895"/>
                    <a:pt x="2652755" y="616318"/>
                  </a:cubicBezTo>
                  <a:cubicBezTo>
                    <a:pt x="2641999" y="596428"/>
                    <a:pt x="2627334" y="580327"/>
                    <a:pt x="2611690" y="585063"/>
                  </a:cubicBezTo>
                  <a:cubicBezTo>
                    <a:pt x="2614623" y="568961"/>
                    <a:pt x="2617556" y="550966"/>
                    <a:pt x="2613645" y="538653"/>
                  </a:cubicBezTo>
                  <a:cubicBezTo>
                    <a:pt x="2612668" y="534865"/>
                    <a:pt x="2607779" y="533918"/>
                    <a:pt x="2604845" y="535812"/>
                  </a:cubicBezTo>
                  <a:cubicBezTo>
                    <a:pt x="2582357" y="551913"/>
                    <a:pt x="2566713" y="573697"/>
                    <a:pt x="2550092" y="594534"/>
                  </a:cubicBezTo>
                  <a:cubicBezTo>
                    <a:pt x="2567691" y="555702"/>
                    <a:pt x="2586268" y="504557"/>
                    <a:pt x="2556936" y="495086"/>
                  </a:cubicBezTo>
                  <a:cubicBezTo>
                    <a:pt x="2539337" y="489403"/>
                    <a:pt x="2521737" y="500768"/>
                    <a:pt x="2511960" y="515922"/>
                  </a:cubicBezTo>
                  <a:cubicBezTo>
                    <a:pt x="2510004" y="512134"/>
                    <a:pt x="2507071" y="509293"/>
                    <a:pt x="2505116" y="505504"/>
                  </a:cubicBezTo>
                  <a:cubicBezTo>
                    <a:pt x="2494360" y="491297"/>
                    <a:pt x="2450362" y="442994"/>
                    <a:pt x="2426896" y="447729"/>
                  </a:cubicBezTo>
                  <a:cubicBezTo>
                    <a:pt x="2405385" y="452465"/>
                    <a:pt x="2408318" y="476143"/>
                    <a:pt x="2418096" y="499821"/>
                  </a:cubicBezTo>
                  <a:cubicBezTo>
                    <a:pt x="2405385" y="485614"/>
                    <a:pt x="2391697" y="472354"/>
                    <a:pt x="2377031" y="457200"/>
                  </a:cubicBezTo>
                  <a:cubicBezTo>
                    <a:pt x="2369209" y="449623"/>
                    <a:pt x="2342810" y="422157"/>
                    <a:pt x="2326188" y="432575"/>
                  </a:cubicBezTo>
                  <a:cubicBezTo>
                    <a:pt x="2305656" y="445835"/>
                    <a:pt x="2321299" y="480878"/>
                    <a:pt x="2324232" y="495086"/>
                  </a:cubicBezTo>
                  <a:cubicBezTo>
                    <a:pt x="2326188" y="505504"/>
                    <a:pt x="2329121" y="515922"/>
                    <a:pt x="2334010" y="525394"/>
                  </a:cubicBezTo>
                  <a:cubicBezTo>
                    <a:pt x="2320321" y="513081"/>
                    <a:pt x="2305656" y="502663"/>
                    <a:pt x="2287078" y="495086"/>
                  </a:cubicBezTo>
                  <a:cubicBezTo>
                    <a:pt x="2277301" y="491297"/>
                    <a:pt x="2256768" y="479931"/>
                    <a:pt x="2236236" y="474249"/>
                  </a:cubicBezTo>
                  <a:cubicBezTo>
                    <a:pt x="2253835" y="451518"/>
                    <a:pt x="2267524" y="426892"/>
                    <a:pt x="2275345" y="401320"/>
                  </a:cubicBezTo>
                  <a:cubicBezTo>
                    <a:pt x="2280234" y="383324"/>
                    <a:pt x="2278279" y="364382"/>
                    <a:pt x="2263613" y="352069"/>
                  </a:cubicBezTo>
                  <a:cubicBezTo>
                    <a:pt x="2247968" y="338809"/>
                    <a:pt x="2224503" y="352069"/>
                    <a:pt x="2210814" y="361540"/>
                  </a:cubicBezTo>
                  <a:cubicBezTo>
                    <a:pt x="2183438" y="380483"/>
                    <a:pt x="2163882" y="407003"/>
                    <a:pt x="2136506" y="424998"/>
                  </a:cubicBezTo>
                  <a:cubicBezTo>
                    <a:pt x="2132594" y="427839"/>
                    <a:pt x="2126728" y="424051"/>
                    <a:pt x="2128683" y="419315"/>
                  </a:cubicBezTo>
                  <a:cubicBezTo>
                    <a:pt x="2140417" y="380483"/>
                    <a:pt x="2156061" y="343545"/>
                    <a:pt x="2159971" y="303765"/>
                  </a:cubicBezTo>
                  <a:cubicBezTo>
                    <a:pt x="2161927" y="289559"/>
                    <a:pt x="2159971" y="229890"/>
                    <a:pt x="2129661" y="241255"/>
                  </a:cubicBezTo>
                  <a:cubicBezTo>
                    <a:pt x="2106196" y="250726"/>
                    <a:pt x="2089574" y="273457"/>
                    <a:pt x="2070997" y="288611"/>
                  </a:cubicBezTo>
                  <a:cubicBezTo>
                    <a:pt x="2067086" y="291453"/>
                    <a:pt x="2062197" y="288611"/>
                    <a:pt x="2062197" y="283876"/>
                  </a:cubicBezTo>
                  <a:cubicBezTo>
                    <a:pt x="2063175" y="247885"/>
                    <a:pt x="2081752" y="189163"/>
                    <a:pt x="2040687" y="171168"/>
                  </a:cubicBezTo>
                  <a:cubicBezTo>
                    <a:pt x="2038731" y="173062"/>
                    <a:pt x="2037753" y="174956"/>
                    <a:pt x="2037753" y="174956"/>
                  </a:cubicBezTo>
                  <a:cubicBezTo>
                    <a:pt x="2012332" y="212841"/>
                    <a:pt x="1999621" y="257356"/>
                    <a:pt x="1995710" y="301871"/>
                  </a:cubicBezTo>
                  <a:cubicBezTo>
                    <a:pt x="1988866" y="283876"/>
                    <a:pt x="1981044" y="265881"/>
                    <a:pt x="1969311" y="248832"/>
                  </a:cubicBezTo>
                  <a:cubicBezTo>
                    <a:pt x="1967356" y="245991"/>
                    <a:pt x="1963445" y="240308"/>
                    <a:pt x="1957578" y="234625"/>
                  </a:cubicBezTo>
                  <a:cubicBezTo>
                    <a:pt x="1957578" y="236519"/>
                    <a:pt x="1956601" y="238414"/>
                    <a:pt x="1956601" y="239361"/>
                  </a:cubicBezTo>
                  <a:cubicBezTo>
                    <a:pt x="1952690" y="267774"/>
                    <a:pt x="1956601" y="296189"/>
                    <a:pt x="1949757" y="323655"/>
                  </a:cubicBezTo>
                  <a:cubicBezTo>
                    <a:pt x="1948779" y="329338"/>
                    <a:pt x="1940956" y="326497"/>
                    <a:pt x="1939979" y="322708"/>
                  </a:cubicBezTo>
                  <a:cubicBezTo>
                    <a:pt x="1930201" y="291453"/>
                    <a:pt x="1924335" y="251673"/>
                    <a:pt x="1895002" y="231784"/>
                  </a:cubicBezTo>
                  <a:cubicBezTo>
                    <a:pt x="1882292" y="262092"/>
                    <a:pt x="1879359" y="295241"/>
                    <a:pt x="1870559" y="326497"/>
                  </a:cubicBezTo>
                  <a:cubicBezTo>
                    <a:pt x="1869582" y="330285"/>
                    <a:pt x="1862737" y="330285"/>
                    <a:pt x="1860781" y="326497"/>
                  </a:cubicBezTo>
                  <a:cubicBezTo>
                    <a:pt x="1856870" y="316078"/>
                    <a:pt x="1852959" y="304713"/>
                    <a:pt x="1850026" y="294294"/>
                  </a:cubicBezTo>
                  <a:cubicBezTo>
                    <a:pt x="1832427" y="263039"/>
                    <a:pt x="1809939" y="237466"/>
                    <a:pt x="1785495" y="244096"/>
                  </a:cubicBezTo>
                  <a:cubicBezTo>
                    <a:pt x="1790384" y="218524"/>
                    <a:pt x="1794295" y="190110"/>
                    <a:pt x="1788429" y="170220"/>
                  </a:cubicBezTo>
                  <a:cubicBezTo>
                    <a:pt x="1786473" y="164537"/>
                    <a:pt x="1779628" y="161696"/>
                    <a:pt x="1773762" y="166432"/>
                  </a:cubicBezTo>
                  <a:cubicBezTo>
                    <a:pt x="1737585" y="192004"/>
                    <a:pt x="1713142" y="226101"/>
                    <a:pt x="1686743" y="258303"/>
                  </a:cubicBezTo>
                  <a:cubicBezTo>
                    <a:pt x="1715098" y="196740"/>
                    <a:pt x="1743452" y="115287"/>
                    <a:pt x="1697498" y="101080"/>
                  </a:cubicBezTo>
                  <a:cubicBezTo>
                    <a:pt x="1670121" y="92556"/>
                    <a:pt x="1642745" y="110551"/>
                    <a:pt x="1626122" y="134229"/>
                  </a:cubicBezTo>
                  <a:cubicBezTo>
                    <a:pt x="1623189" y="128547"/>
                    <a:pt x="1619278" y="123811"/>
                    <a:pt x="1615367" y="118128"/>
                  </a:cubicBezTo>
                  <a:cubicBezTo>
                    <a:pt x="1598746" y="95397"/>
                    <a:pt x="1529326" y="19627"/>
                    <a:pt x="1491194" y="27204"/>
                  </a:cubicBezTo>
                  <a:cubicBezTo>
                    <a:pt x="1456973" y="33834"/>
                    <a:pt x="1461861" y="71719"/>
                    <a:pt x="1476528" y="109604"/>
                  </a:cubicBezTo>
                  <a:cubicBezTo>
                    <a:pt x="1455995" y="86873"/>
                    <a:pt x="1435463" y="65089"/>
                    <a:pt x="1411019" y="43305"/>
                  </a:cubicBezTo>
                  <a:cubicBezTo>
                    <a:pt x="1398309" y="30992"/>
                    <a:pt x="1356265" y="-12576"/>
                    <a:pt x="1329866" y="3526"/>
                  </a:cubicBezTo>
                  <a:cubicBezTo>
                    <a:pt x="1297600" y="24362"/>
                    <a:pt x="1322044" y="80243"/>
                    <a:pt x="1326933" y="102974"/>
                  </a:cubicBezTo>
                  <a:cubicBezTo>
                    <a:pt x="1329866" y="120023"/>
                    <a:pt x="1335732" y="135177"/>
                    <a:pt x="1341599" y="151278"/>
                  </a:cubicBezTo>
                  <a:cubicBezTo>
                    <a:pt x="1320089" y="132335"/>
                    <a:pt x="1295645" y="115287"/>
                    <a:pt x="1267290" y="102974"/>
                  </a:cubicBezTo>
                  <a:cubicBezTo>
                    <a:pt x="1237958" y="90661"/>
                    <a:pt x="1151916" y="41411"/>
                    <a:pt x="1115740" y="76455"/>
                  </a:cubicBezTo>
                  <a:cubicBezTo>
                    <a:pt x="1081519" y="109604"/>
                    <a:pt x="1110851" y="177798"/>
                    <a:pt x="1118673" y="210000"/>
                  </a:cubicBezTo>
                  <a:cubicBezTo>
                    <a:pt x="1120629" y="215682"/>
                    <a:pt x="1122584" y="221365"/>
                    <a:pt x="1124540" y="226101"/>
                  </a:cubicBezTo>
                  <a:cubicBezTo>
                    <a:pt x="1114762" y="221365"/>
                    <a:pt x="1104985" y="215682"/>
                    <a:pt x="1095207" y="210947"/>
                  </a:cubicBezTo>
                  <a:cubicBezTo>
                    <a:pt x="1087386" y="207158"/>
                    <a:pt x="1080541" y="210947"/>
                    <a:pt x="1074674" y="217577"/>
                  </a:cubicBezTo>
                  <a:cubicBezTo>
                    <a:pt x="1058053" y="237466"/>
                    <a:pt x="1065875" y="249779"/>
                    <a:pt x="1076630" y="269669"/>
                  </a:cubicBezTo>
                  <a:cubicBezTo>
                    <a:pt x="1090319" y="293347"/>
                    <a:pt x="1105962" y="316078"/>
                    <a:pt x="1123562" y="336915"/>
                  </a:cubicBezTo>
                  <a:cubicBezTo>
                    <a:pt x="1086408" y="320814"/>
                    <a:pt x="1048276" y="307554"/>
                    <a:pt x="1004277" y="304713"/>
                  </a:cubicBezTo>
                  <a:cubicBezTo>
                    <a:pt x="974945" y="302819"/>
                    <a:pt x="921168" y="309448"/>
                    <a:pt x="902591" y="335968"/>
                  </a:cubicBezTo>
                  <a:cubicBezTo>
                    <a:pt x="879125" y="369117"/>
                    <a:pt x="940724" y="403214"/>
                    <a:pt x="1002321" y="426892"/>
                  </a:cubicBezTo>
                  <a:cubicBezTo>
                    <a:pt x="903569" y="417421"/>
                    <a:pt x="791128" y="421210"/>
                    <a:pt x="735397" y="499821"/>
                  </a:cubicBezTo>
                  <a:cubicBezTo>
                    <a:pt x="697265" y="552860"/>
                    <a:pt x="845882" y="583169"/>
                    <a:pt x="941701" y="600217"/>
                  </a:cubicBezTo>
                  <a:cubicBezTo>
                    <a:pt x="892814" y="605899"/>
                    <a:pt x="842949" y="609688"/>
                    <a:pt x="794062" y="622001"/>
                  </a:cubicBezTo>
                  <a:cubicBezTo>
                    <a:pt x="760818" y="629578"/>
                    <a:pt x="713887" y="638102"/>
                    <a:pt x="699221" y="671252"/>
                  </a:cubicBezTo>
                  <a:cubicBezTo>
                    <a:pt x="682598" y="710084"/>
                    <a:pt x="751041" y="724291"/>
                    <a:pt x="803839" y="731868"/>
                  </a:cubicBezTo>
                  <a:cubicBezTo>
                    <a:pt x="766685" y="737551"/>
                    <a:pt x="726597" y="748916"/>
                    <a:pt x="727575" y="773541"/>
                  </a:cubicBezTo>
                  <a:cubicBezTo>
                    <a:pt x="727575" y="800061"/>
                    <a:pt x="756907" y="814268"/>
                    <a:pt x="796017" y="820898"/>
                  </a:cubicBezTo>
                  <a:cubicBezTo>
                    <a:pt x="700198" y="863519"/>
                    <a:pt x="614157" y="930765"/>
                    <a:pt x="611224" y="1013165"/>
                  </a:cubicBezTo>
                  <a:cubicBezTo>
                    <a:pt x="610246" y="1029266"/>
                    <a:pt x="613179" y="1043473"/>
                    <a:pt x="617090" y="1054839"/>
                  </a:cubicBezTo>
                  <a:cubicBezTo>
                    <a:pt x="579936" y="1038738"/>
                    <a:pt x="530071" y="1021689"/>
                    <a:pt x="504649" y="1046314"/>
                  </a:cubicBezTo>
                  <a:cubicBezTo>
                    <a:pt x="470428" y="1079464"/>
                    <a:pt x="499761" y="1147657"/>
                    <a:pt x="507583" y="1179860"/>
                  </a:cubicBezTo>
                  <a:cubicBezTo>
                    <a:pt x="509538" y="1185543"/>
                    <a:pt x="511493" y="1191225"/>
                    <a:pt x="513449" y="1196908"/>
                  </a:cubicBezTo>
                  <a:cubicBezTo>
                    <a:pt x="503672" y="1192172"/>
                    <a:pt x="493894" y="1186490"/>
                    <a:pt x="484116" y="1181754"/>
                  </a:cubicBezTo>
                  <a:cubicBezTo>
                    <a:pt x="476295" y="1177965"/>
                    <a:pt x="469451" y="1182701"/>
                    <a:pt x="463584" y="1188384"/>
                  </a:cubicBezTo>
                  <a:cubicBezTo>
                    <a:pt x="446962" y="1208273"/>
                    <a:pt x="454784" y="1220586"/>
                    <a:pt x="465540" y="1240476"/>
                  </a:cubicBezTo>
                  <a:cubicBezTo>
                    <a:pt x="479228" y="1264154"/>
                    <a:pt x="494872" y="1286885"/>
                    <a:pt x="512471" y="1307722"/>
                  </a:cubicBezTo>
                  <a:cubicBezTo>
                    <a:pt x="475317" y="1291621"/>
                    <a:pt x="437185" y="1278361"/>
                    <a:pt x="393186" y="1275520"/>
                  </a:cubicBezTo>
                  <a:cubicBezTo>
                    <a:pt x="363854" y="1273626"/>
                    <a:pt x="310078" y="1280255"/>
                    <a:pt x="291501" y="1306775"/>
                  </a:cubicBezTo>
                  <a:cubicBezTo>
                    <a:pt x="268035" y="1339924"/>
                    <a:pt x="329633" y="1374021"/>
                    <a:pt x="391231" y="1397699"/>
                  </a:cubicBezTo>
                  <a:cubicBezTo>
                    <a:pt x="292478" y="1388228"/>
                    <a:pt x="180038" y="1392017"/>
                    <a:pt x="123329" y="1470628"/>
                  </a:cubicBezTo>
                  <a:cubicBezTo>
                    <a:pt x="85197" y="1523668"/>
                    <a:pt x="233814" y="1553976"/>
                    <a:pt x="330610" y="1571024"/>
                  </a:cubicBezTo>
                  <a:cubicBezTo>
                    <a:pt x="281723" y="1576706"/>
                    <a:pt x="231859" y="1580495"/>
                    <a:pt x="182972" y="1592808"/>
                  </a:cubicBezTo>
                  <a:cubicBezTo>
                    <a:pt x="149728" y="1600385"/>
                    <a:pt x="102796" y="1608909"/>
                    <a:pt x="88130" y="1642059"/>
                  </a:cubicBezTo>
                  <a:cubicBezTo>
                    <a:pt x="71508" y="1680891"/>
                    <a:pt x="139951" y="1695098"/>
                    <a:pt x="192749" y="1702675"/>
                  </a:cubicBezTo>
                  <a:cubicBezTo>
                    <a:pt x="155594" y="1708358"/>
                    <a:pt x="115507" y="1719723"/>
                    <a:pt x="116485" y="1744348"/>
                  </a:cubicBezTo>
                  <a:cubicBezTo>
                    <a:pt x="116485" y="1770868"/>
                    <a:pt x="145817" y="1785075"/>
                    <a:pt x="184927" y="1791705"/>
                  </a:cubicBezTo>
                  <a:cubicBezTo>
                    <a:pt x="89107" y="1834326"/>
                    <a:pt x="4044" y="1901572"/>
                    <a:pt x="133" y="1983972"/>
                  </a:cubicBezTo>
                  <a:cubicBezTo>
                    <a:pt x="-2800" y="2054059"/>
                    <a:pt x="43154" y="2076791"/>
                    <a:pt x="102796" y="2073949"/>
                  </a:cubicBezTo>
                  <a:cubicBezTo>
                    <a:pt x="82263" y="2088156"/>
                    <a:pt x="60753" y="2106152"/>
                    <a:pt x="66620" y="2126989"/>
                  </a:cubicBezTo>
                  <a:cubicBezTo>
                    <a:pt x="72486" y="2146878"/>
                    <a:pt x="89107" y="2154455"/>
                    <a:pt x="111596" y="2154455"/>
                  </a:cubicBezTo>
                  <a:cubicBezTo>
                    <a:pt x="95952" y="2181922"/>
                    <a:pt x="102796" y="2200864"/>
                    <a:pt x="139951" y="2193288"/>
                  </a:cubicBezTo>
                  <a:cubicBezTo>
                    <a:pt x="126262" y="2204653"/>
                    <a:pt x="112574" y="2216966"/>
                    <a:pt x="98885" y="2227384"/>
                  </a:cubicBezTo>
                  <a:cubicBezTo>
                    <a:pt x="75419" y="2245380"/>
                    <a:pt x="61731" y="2267164"/>
                    <a:pt x="54886" y="2291789"/>
                  </a:cubicBezTo>
                  <a:cubicBezTo>
                    <a:pt x="41198" y="2337251"/>
                    <a:pt x="91063" y="2330621"/>
                    <a:pt x="137017" y="2315467"/>
                  </a:cubicBezTo>
                  <a:cubicBezTo>
                    <a:pt x="111596" y="2337251"/>
                    <a:pt x="96929" y="2360929"/>
                    <a:pt x="132128" y="2377978"/>
                  </a:cubicBezTo>
                  <a:cubicBezTo>
                    <a:pt x="160483" y="2391238"/>
                    <a:pt x="220126" y="2368506"/>
                    <a:pt x="246524" y="2355247"/>
                  </a:cubicBezTo>
                  <a:cubicBezTo>
                    <a:pt x="252391" y="2353352"/>
                    <a:pt x="257280" y="2350511"/>
                    <a:pt x="262169" y="2347670"/>
                  </a:cubicBezTo>
                  <a:cubicBezTo>
                    <a:pt x="252391" y="2360929"/>
                    <a:pt x="243591" y="2373242"/>
                    <a:pt x="232836" y="2386502"/>
                  </a:cubicBezTo>
                  <a:cubicBezTo>
                    <a:pt x="208392" y="2415863"/>
                    <a:pt x="195682" y="2496369"/>
                    <a:pt x="260213" y="2471743"/>
                  </a:cubicBezTo>
                  <a:cubicBezTo>
                    <a:pt x="265102" y="2469849"/>
                    <a:pt x="269991" y="2467008"/>
                    <a:pt x="274879" y="2463219"/>
                  </a:cubicBezTo>
                  <a:cubicBezTo>
                    <a:pt x="276835" y="2504893"/>
                    <a:pt x="292478" y="2549408"/>
                    <a:pt x="322789" y="2564562"/>
                  </a:cubicBezTo>
                  <a:cubicBezTo>
                    <a:pt x="354077" y="2580663"/>
                    <a:pt x="370698" y="2561721"/>
                    <a:pt x="379498" y="2533307"/>
                  </a:cubicBezTo>
                  <a:cubicBezTo>
                    <a:pt x="384387" y="2543725"/>
                    <a:pt x="392209" y="2550355"/>
                    <a:pt x="403941" y="2550355"/>
                  </a:cubicBezTo>
                  <a:cubicBezTo>
                    <a:pt x="427408" y="2549408"/>
                    <a:pt x="443051" y="2538990"/>
                    <a:pt x="461629" y="2526677"/>
                  </a:cubicBezTo>
                  <a:cubicBezTo>
                    <a:pt x="464562" y="2524783"/>
                    <a:pt x="469451" y="2519100"/>
                    <a:pt x="472384" y="2515312"/>
                  </a:cubicBezTo>
                  <a:cubicBezTo>
                    <a:pt x="471406" y="2517205"/>
                    <a:pt x="469451" y="2520047"/>
                    <a:pt x="466517" y="2523835"/>
                  </a:cubicBezTo>
                  <a:cubicBezTo>
                    <a:pt x="460651" y="2532360"/>
                    <a:pt x="454784" y="2540884"/>
                    <a:pt x="449895" y="2550355"/>
                  </a:cubicBezTo>
                  <a:cubicBezTo>
                    <a:pt x="407852" y="2629914"/>
                    <a:pt x="490961" y="2595817"/>
                    <a:pt x="554514" y="2558879"/>
                  </a:cubicBezTo>
                  <a:cubicBezTo>
                    <a:pt x="520293" y="2594870"/>
                    <a:pt x="494872" y="2635597"/>
                    <a:pt x="508560" y="2680112"/>
                  </a:cubicBezTo>
                  <a:cubicBezTo>
                    <a:pt x="525182" y="2735045"/>
                    <a:pt x="604379" y="2664958"/>
                    <a:pt x="621979" y="2644121"/>
                  </a:cubicBezTo>
                  <a:cubicBezTo>
                    <a:pt x="630778" y="2633703"/>
                    <a:pt x="642511" y="2592029"/>
                    <a:pt x="635667" y="2615707"/>
                  </a:cubicBezTo>
                  <a:cubicBezTo>
                    <a:pt x="631756" y="2628967"/>
                    <a:pt x="629801" y="2643174"/>
                    <a:pt x="628823" y="2656434"/>
                  </a:cubicBezTo>
                  <a:cubicBezTo>
                    <a:pt x="627845" y="2679165"/>
                    <a:pt x="625890" y="2705684"/>
                    <a:pt x="649356" y="2718944"/>
                  </a:cubicBezTo>
                  <a:cubicBezTo>
                    <a:pt x="687488" y="2740728"/>
                    <a:pt x="736375" y="2676323"/>
                    <a:pt x="765707" y="2626125"/>
                  </a:cubicBezTo>
                  <a:cubicBezTo>
                    <a:pt x="764729" y="2656434"/>
                    <a:pt x="768641" y="2690530"/>
                    <a:pt x="784284" y="2705684"/>
                  </a:cubicBezTo>
                  <a:cubicBezTo>
                    <a:pt x="752996" y="2787137"/>
                    <a:pt x="820461" y="2777666"/>
                    <a:pt x="878147" y="2744517"/>
                  </a:cubicBezTo>
                  <a:cubicBezTo>
                    <a:pt x="875214" y="2747358"/>
                    <a:pt x="873259" y="2751146"/>
                    <a:pt x="870326" y="2754935"/>
                  </a:cubicBezTo>
                  <a:cubicBezTo>
                    <a:pt x="884014" y="2740728"/>
                    <a:pt x="896725" y="2724627"/>
                    <a:pt x="908458" y="2711367"/>
                  </a:cubicBezTo>
                  <a:cubicBezTo>
                    <a:pt x="911391" y="2708526"/>
                    <a:pt x="917257" y="2708526"/>
                    <a:pt x="917257" y="2713261"/>
                  </a:cubicBezTo>
                  <a:cubicBezTo>
                    <a:pt x="923124" y="2752094"/>
                    <a:pt x="951478" y="2784296"/>
                    <a:pt x="987655" y="2801344"/>
                  </a:cubicBezTo>
                  <a:cubicBezTo>
                    <a:pt x="999388" y="2807027"/>
                    <a:pt x="1014055" y="2811763"/>
                    <a:pt x="1026765" y="2806080"/>
                  </a:cubicBezTo>
                  <a:cubicBezTo>
                    <a:pt x="1046320" y="2797556"/>
                    <a:pt x="1032631" y="2763459"/>
                    <a:pt x="1027743" y="2751146"/>
                  </a:cubicBezTo>
                  <a:cubicBezTo>
                    <a:pt x="1025787" y="2746410"/>
                    <a:pt x="1032631" y="2740728"/>
                    <a:pt x="1036542" y="2745464"/>
                  </a:cubicBezTo>
                  <a:cubicBezTo>
                    <a:pt x="1064897" y="2781454"/>
                    <a:pt x="1159739" y="2844912"/>
                    <a:pt x="1168538" y="2762512"/>
                  </a:cubicBezTo>
                  <a:cubicBezTo>
                    <a:pt x="1173427" y="2713261"/>
                    <a:pt x="1151916" y="2663063"/>
                    <a:pt x="1140183" y="2616654"/>
                  </a:cubicBezTo>
                  <a:cubicBezTo>
                    <a:pt x="1139206" y="2611918"/>
                    <a:pt x="1145072" y="2609077"/>
                    <a:pt x="1148005" y="2611918"/>
                  </a:cubicBezTo>
                  <a:cubicBezTo>
                    <a:pt x="1189070" y="2641279"/>
                    <a:pt x="1245780" y="2649804"/>
                    <a:pt x="1293689" y="2633703"/>
                  </a:cubicBezTo>
                  <a:cubicBezTo>
                    <a:pt x="1312266" y="2627072"/>
                    <a:pt x="1330844" y="2614760"/>
                    <a:pt x="1335732" y="2594870"/>
                  </a:cubicBezTo>
                  <a:cubicBezTo>
                    <a:pt x="1341599" y="2567404"/>
                    <a:pt x="1317155" y="2541831"/>
                    <a:pt x="1298578" y="2524783"/>
                  </a:cubicBezTo>
                  <a:cubicBezTo>
                    <a:pt x="1294667" y="2520994"/>
                    <a:pt x="1299556" y="2515312"/>
                    <a:pt x="1304444" y="2517205"/>
                  </a:cubicBezTo>
                  <a:cubicBezTo>
                    <a:pt x="1323022" y="2524783"/>
                    <a:pt x="1348443" y="2532360"/>
                    <a:pt x="1367020" y="2519100"/>
                  </a:cubicBezTo>
                  <a:cubicBezTo>
                    <a:pt x="1391464" y="2502051"/>
                    <a:pt x="1349421" y="2472691"/>
                    <a:pt x="1336710" y="2465113"/>
                  </a:cubicBezTo>
                  <a:cubicBezTo>
                    <a:pt x="1331822" y="2462272"/>
                    <a:pt x="1335732" y="2456589"/>
                    <a:pt x="1340621" y="2455642"/>
                  </a:cubicBezTo>
                  <a:cubicBezTo>
                    <a:pt x="1384619" y="2454695"/>
                    <a:pt x="1429596" y="2439541"/>
                    <a:pt x="1464794" y="2413968"/>
                  </a:cubicBezTo>
                  <a:cubicBezTo>
                    <a:pt x="1479461" y="2403550"/>
                    <a:pt x="1495105" y="2387449"/>
                    <a:pt x="1493149" y="2367559"/>
                  </a:cubicBezTo>
                  <a:cubicBezTo>
                    <a:pt x="1491194" y="2342934"/>
                    <a:pt x="1455017" y="2328727"/>
                    <a:pt x="1435463" y="2321150"/>
                  </a:cubicBezTo>
                  <a:cubicBezTo>
                    <a:pt x="1430574" y="2319256"/>
                    <a:pt x="1431551" y="2312626"/>
                    <a:pt x="1436440" y="2311679"/>
                  </a:cubicBezTo>
                  <a:cubicBezTo>
                    <a:pt x="1481417" y="2305049"/>
                    <a:pt x="1528348" y="2274741"/>
                    <a:pt x="1564525" y="2249168"/>
                  </a:cubicBezTo>
                  <a:cubicBezTo>
                    <a:pt x="1582124" y="2236855"/>
                    <a:pt x="1601679" y="2221701"/>
                    <a:pt x="1611456" y="2201812"/>
                  </a:cubicBezTo>
                  <a:cubicBezTo>
                    <a:pt x="1624167" y="2177186"/>
                    <a:pt x="1586035" y="2171504"/>
                    <a:pt x="1569414" y="2170556"/>
                  </a:cubicBezTo>
                  <a:cubicBezTo>
                    <a:pt x="1562569" y="2169609"/>
                    <a:pt x="1563547" y="2160138"/>
                    <a:pt x="1570391" y="2160138"/>
                  </a:cubicBezTo>
                  <a:cubicBezTo>
                    <a:pt x="1622211" y="2168662"/>
                    <a:pt x="1655455" y="2118464"/>
                    <a:pt x="1623189" y="2076791"/>
                  </a:cubicBezTo>
                  <a:cubicBezTo>
                    <a:pt x="1619278" y="2072055"/>
                    <a:pt x="1627100" y="2065425"/>
                    <a:pt x="1631012" y="2070161"/>
                  </a:cubicBezTo>
                  <a:cubicBezTo>
                    <a:pt x="1636878" y="2077738"/>
                    <a:pt x="1664254" y="2117517"/>
                    <a:pt x="1675010" y="2101416"/>
                  </a:cubicBezTo>
                  <a:cubicBezTo>
                    <a:pt x="1683810" y="2089104"/>
                    <a:pt x="1681854" y="2065425"/>
                    <a:pt x="1680877" y="2051218"/>
                  </a:cubicBezTo>
                  <a:cubicBezTo>
                    <a:pt x="1680877" y="2016175"/>
                    <a:pt x="1672077" y="1979236"/>
                    <a:pt x="1675010" y="1944193"/>
                  </a:cubicBezTo>
                  <a:cubicBezTo>
                    <a:pt x="1675010" y="1940404"/>
                    <a:pt x="1679899" y="1938510"/>
                    <a:pt x="1682832" y="1940404"/>
                  </a:cubicBezTo>
                  <a:cubicBezTo>
                    <a:pt x="1685765" y="1942298"/>
                    <a:pt x="1689676" y="1945140"/>
                    <a:pt x="1692609" y="1947034"/>
                  </a:cubicBezTo>
                  <a:cubicBezTo>
                    <a:pt x="1691632" y="1949875"/>
                    <a:pt x="1690654" y="1953664"/>
                    <a:pt x="1689676" y="1956505"/>
                  </a:cubicBezTo>
                  <a:cubicBezTo>
                    <a:pt x="1681854" y="1983972"/>
                    <a:pt x="1677943" y="2036064"/>
                    <a:pt x="1701409" y="2059742"/>
                  </a:cubicBezTo>
                  <a:cubicBezTo>
                    <a:pt x="1730741" y="2088156"/>
                    <a:pt x="1776695" y="2037011"/>
                    <a:pt x="1813850" y="1983025"/>
                  </a:cubicBezTo>
                  <a:cubicBezTo>
                    <a:pt x="1784517" y="2074896"/>
                    <a:pt x="1765940" y="2181922"/>
                    <a:pt x="1834383" y="2251063"/>
                  </a:cubicBezTo>
                  <a:cubicBezTo>
                    <a:pt x="1880336" y="2297472"/>
                    <a:pt x="1940956" y="2162980"/>
                    <a:pt x="1977133" y="2074896"/>
                  </a:cubicBezTo>
                  <a:cubicBezTo>
                    <a:pt x="1973222" y="2123200"/>
                    <a:pt x="1967356" y="2170556"/>
                    <a:pt x="1969311" y="2219807"/>
                  </a:cubicBezTo>
                  <a:cubicBezTo>
                    <a:pt x="1970289" y="2252957"/>
                    <a:pt x="1969311" y="2299366"/>
                    <a:pt x="1999621" y="2319256"/>
                  </a:cubicBezTo>
                  <a:cubicBezTo>
                    <a:pt x="2035798" y="2342934"/>
                    <a:pt x="2063175" y="2281371"/>
                    <a:pt x="2081752" y="2232120"/>
                  </a:cubicBezTo>
                  <a:cubicBezTo>
                    <a:pt x="2079796" y="2268111"/>
                    <a:pt x="2082730" y="2308837"/>
                    <a:pt x="2108151" y="2313573"/>
                  </a:cubicBezTo>
                  <a:cubicBezTo>
                    <a:pt x="2130639" y="2317362"/>
                    <a:pt x="2148239" y="2301260"/>
                    <a:pt x="2161927" y="2275688"/>
                  </a:cubicBezTo>
                  <a:cubicBezTo>
                    <a:pt x="2160949" y="2278529"/>
                    <a:pt x="2160949" y="2282318"/>
                    <a:pt x="2160949" y="2285159"/>
                  </a:cubicBezTo>
                  <a:cubicBezTo>
                    <a:pt x="2159971" y="2317362"/>
                    <a:pt x="2174637" y="2333463"/>
                    <a:pt x="2197126" y="2339146"/>
                  </a:cubicBezTo>
                  <a:cubicBezTo>
                    <a:pt x="2200059" y="2345775"/>
                    <a:pt x="2202992" y="2353352"/>
                    <a:pt x="2206903" y="2359982"/>
                  </a:cubicBezTo>
                  <a:cubicBezTo>
                    <a:pt x="2203970" y="2364718"/>
                    <a:pt x="2202014" y="2370401"/>
                    <a:pt x="2203970" y="2376083"/>
                  </a:cubicBezTo>
                  <a:cubicBezTo>
                    <a:pt x="2206903" y="2386502"/>
                    <a:pt x="2214725" y="2391238"/>
                    <a:pt x="2226458" y="2393132"/>
                  </a:cubicBezTo>
                  <a:cubicBezTo>
                    <a:pt x="2227436" y="2395026"/>
                    <a:pt x="2229392" y="2396920"/>
                    <a:pt x="2230369" y="2398814"/>
                  </a:cubicBezTo>
                  <a:cubicBezTo>
                    <a:pt x="2224503" y="2412074"/>
                    <a:pt x="2229392" y="2420599"/>
                    <a:pt x="2246013" y="2418704"/>
                  </a:cubicBezTo>
                  <a:cubicBezTo>
                    <a:pt x="2246990" y="2419651"/>
                    <a:pt x="2246990" y="2419651"/>
                    <a:pt x="2247968" y="2420599"/>
                  </a:cubicBezTo>
                  <a:cubicBezTo>
                    <a:pt x="2240146" y="2427229"/>
                    <a:pt x="2233302" y="2432911"/>
                    <a:pt x="2225481" y="2438594"/>
                  </a:cubicBezTo>
                  <a:cubicBezTo>
                    <a:pt x="2210814" y="2449959"/>
                    <a:pt x="2202014" y="2463219"/>
                    <a:pt x="2197126" y="2479321"/>
                  </a:cubicBezTo>
                  <a:cubicBezTo>
                    <a:pt x="2188326" y="2508681"/>
                    <a:pt x="2220592" y="2503946"/>
                    <a:pt x="2248946" y="2494475"/>
                  </a:cubicBezTo>
                  <a:cubicBezTo>
                    <a:pt x="2232325" y="2507734"/>
                    <a:pt x="2223525" y="2523835"/>
                    <a:pt x="2246013" y="2533307"/>
                  </a:cubicBezTo>
                  <a:cubicBezTo>
                    <a:pt x="2264590" y="2541831"/>
                    <a:pt x="2301745" y="2526677"/>
                    <a:pt x="2318366" y="2519100"/>
                  </a:cubicBezTo>
                  <a:cubicBezTo>
                    <a:pt x="2321299" y="2517205"/>
                    <a:pt x="2325210" y="2516259"/>
                    <a:pt x="2328143" y="2514364"/>
                  </a:cubicBezTo>
                  <a:cubicBezTo>
                    <a:pt x="2322277" y="2522888"/>
                    <a:pt x="2316411" y="2530466"/>
                    <a:pt x="2309567" y="2538990"/>
                  </a:cubicBezTo>
                  <a:cubicBezTo>
                    <a:pt x="2293922" y="2557932"/>
                    <a:pt x="2286100" y="2609077"/>
                    <a:pt x="2327166" y="2592976"/>
                  </a:cubicBezTo>
                  <a:cubicBezTo>
                    <a:pt x="2330099" y="2592029"/>
                    <a:pt x="2333032" y="2590134"/>
                    <a:pt x="2335966" y="2588240"/>
                  </a:cubicBezTo>
                  <a:cubicBezTo>
                    <a:pt x="2336944" y="2614760"/>
                    <a:pt x="2346721" y="2642226"/>
                    <a:pt x="2366275" y="2652645"/>
                  </a:cubicBezTo>
                  <a:cubicBezTo>
                    <a:pt x="2385831" y="2663063"/>
                    <a:pt x="2396586" y="2650751"/>
                    <a:pt x="2402452" y="2632755"/>
                  </a:cubicBezTo>
                  <a:cubicBezTo>
                    <a:pt x="2405385" y="2639385"/>
                    <a:pt x="2410274" y="2643174"/>
                    <a:pt x="2418096" y="2643174"/>
                  </a:cubicBezTo>
                  <a:cubicBezTo>
                    <a:pt x="2432762" y="2643174"/>
                    <a:pt x="2442539" y="2636544"/>
                    <a:pt x="2455251" y="2628020"/>
                  </a:cubicBezTo>
                  <a:cubicBezTo>
                    <a:pt x="2457206" y="2626125"/>
                    <a:pt x="2460139" y="2623284"/>
                    <a:pt x="2462095" y="2620443"/>
                  </a:cubicBezTo>
                  <a:cubicBezTo>
                    <a:pt x="2461117" y="2621390"/>
                    <a:pt x="2460139" y="2623284"/>
                    <a:pt x="2458184" y="2626125"/>
                  </a:cubicBezTo>
                  <a:cubicBezTo>
                    <a:pt x="2454273" y="2631808"/>
                    <a:pt x="2450362" y="2637491"/>
                    <a:pt x="2447428" y="2643174"/>
                  </a:cubicBezTo>
                  <a:cubicBezTo>
                    <a:pt x="2421030" y="2693371"/>
                    <a:pt x="2472850" y="2672535"/>
                    <a:pt x="2512937" y="2648857"/>
                  </a:cubicBezTo>
                  <a:cubicBezTo>
                    <a:pt x="2491427" y="2671588"/>
                    <a:pt x="2475783" y="2697160"/>
                    <a:pt x="2484582" y="2725574"/>
                  </a:cubicBezTo>
                  <a:cubicBezTo>
                    <a:pt x="2495338" y="2760618"/>
                    <a:pt x="2545203" y="2716103"/>
                    <a:pt x="2555958" y="2702843"/>
                  </a:cubicBezTo>
                  <a:cubicBezTo>
                    <a:pt x="2561824" y="2696213"/>
                    <a:pt x="2568669" y="2669693"/>
                    <a:pt x="2564757" y="2684847"/>
                  </a:cubicBezTo>
                  <a:cubicBezTo>
                    <a:pt x="2562802" y="2693371"/>
                    <a:pt x="2560847" y="2701896"/>
                    <a:pt x="2560847" y="2710420"/>
                  </a:cubicBezTo>
                  <a:cubicBezTo>
                    <a:pt x="2559869" y="2724627"/>
                    <a:pt x="2558891" y="2741675"/>
                    <a:pt x="2573558" y="2750199"/>
                  </a:cubicBezTo>
                  <a:cubicBezTo>
                    <a:pt x="2598001" y="2763459"/>
                    <a:pt x="2628311" y="2722732"/>
                    <a:pt x="2646888" y="2691477"/>
                  </a:cubicBezTo>
                  <a:cubicBezTo>
                    <a:pt x="2646888" y="2710420"/>
                    <a:pt x="2648844" y="2732204"/>
                    <a:pt x="2658622" y="2742623"/>
                  </a:cubicBezTo>
                  <a:cubicBezTo>
                    <a:pt x="2639066" y="2793767"/>
                    <a:pt x="2682087" y="2788084"/>
                    <a:pt x="2718264" y="2767247"/>
                  </a:cubicBezTo>
                  <a:cubicBezTo>
                    <a:pt x="2716308" y="2769142"/>
                    <a:pt x="2715330" y="2771036"/>
                    <a:pt x="2713375" y="2773877"/>
                  </a:cubicBezTo>
                  <a:cubicBezTo>
                    <a:pt x="2722174" y="2764406"/>
                    <a:pt x="2729997" y="2754935"/>
                    <a:pt x="2737819" y="2746410"/>
                  </a:cubicBezTo>
                  <a:cubicBezTo>
                    <a:pt x="2739774" y="2744517"/>
                    <a:pt x="2742708" y="2744517"/>
                    <a:pt x="2743685" y="2747358"/>
                  </a:cubicBezTo>
                  <a:cubicBezTo>
                    <a:pt x="2747596" y="2771983"/>
                    <a:pt x="2765195" y="2791873"/>
                    <a:pt x="2787684" y="2803239"/>
                  </a:cubicBezTo>
                  <a:cubicBezTo>
                    <a:pt x="2795505" y="2807027"/>
                    <a:pt x="2804305" y="2809869"/>
                    <a:pt x="2813105" y="2806080"/>
                  </a:cubicBezTo>
                  <a:cubicBezTo>
                    <a:pt x="2824838" y="2800397"/>
                    <a:pt x="2817016" y="2778613"/>
                    <a:pt x="2814083" y="2771036"/>
                  </a:cubicBezTo>
                  <a:cubicBezTo>
                    <a:pt x="2813105" y="2768195"/>
                    <a:pt x="2817016" y="2764406"/>
                    <a:pt x="2819949" y="2767247"/>
                  </a:cubicBezTo>
                  <a:cubicBezTo>
                    <a:pt x="2837548" y="2789979"/>
                    <a:pt x="2898169" y="2829758"/>
                    <a:pt x="2903058" y="2778613"/>
                  </a:cubicBezTo>
                  <a:cubicBezTo>
                    <a:pt x="2906968" y="2747358"/>
                    <a:pt x="2892303" y="2716103"/>
                    <a:pt x="2885458" y="2685795"/>
                  </a:cubicBezTo>
                  <a:cubicBezTo>
                    <a:pt x="2884480" y="2682953"/>
                    <a:pt x="2888392" y="2681059"/>
                    <a:pt x="2890347" y="2682953"/>
                  </a:cubicBezTo>
                  <a:cubicBezTo>
                    <a:pt x="2915768" y="2701896"/>
                    <a:pt x="2951945" y="2706631"/>
                    <a:pt x="2982255" y="2696213"/>
                  </a:cubicBezTo>
                  <a:cubicBezTo>
                    <a:pt x="2993988" y="2692425"/>
                    <a:pt x="3005721" y="2683900"/>
                    <a:pt x="3008654" y="2671588"/>
                  </a:cubicBezTo>
                  <a:cubicBezTo>
                    <a:pt x="3012565" y="2654539"/>
                    <a:pt x="2996921" y="2637491"/>
                    <a:pt x="2985188" y="2627072"/>
                  </a:cubicBezTo>
                  <a:cubicBezTo>
                    <a:pt x="2983233" y="2625178"/>
                    <a:pt x="2986166" y="2621390"/>
                    <a:pt x="2989099" y="2622337"/>
                  </a:cubicBezTo>
                  <a:cubicBezTo>
                    <a:pt x="3000832" y="2627072"/>
                    <a:pt x="3016476" y="2631808"/>
                    <a:pt x="3028209" y="2623284"/>
                  </a:cubicBezTo>
                  <a:cubicBezTo>
                    <a:pt x="3043853" y="2612866"/>
                    <a:pt x="3016476" y="2593923"/>
                    <a:pt x="3008654" y="2589187"/>
                  </a:cubicBezTo>
                  <a:cubicBezTo>
                    <a:pt x="3005721" y="2587293"/>
                    <a:pt x="3007677" y="2583505"/>
                    <a:pt x="3010610" y="2583505"/>
                  </a:cubicBezTo>
                  <a:cubicBezTo>
                    <a:pt x="3038964" y="2582558"/>
                    <a:pt x="3067319" y="2573086"/>
                    <a:pt x="3088829" y="2556985"/>
                  </a:cubicBezTo>
                  <a:cubicBezTo>
                    <a:pt x="3098607" y="2550355"/>
                    <a:pt x="3107406" y="2539937"/>
                    <a:pt x="3106428" y="2527624"/>
                  </a:cubicBezTo>
                  <a:cubicBezTo>
                    <a:pt x="3104473" y="2511523"/>
                    <a:pt x="3081985" y="2502999"/>
                    <a:pt x="3069274" y="2498263"/>
                  </a:cubicBezTo>
                  <a:cubicBezTo>
                    <a:pt x="3066341" y="2497316"/>
                    <a:pt x="3066341" y="2492580"/>
                    <a:pt x="3070252" y="2492580"/>
                  </a:cubicBezTo>
                  <a:cubicBezTo>
                    <a:pt x="3098607" y="2487845"/>
                    <a:pt x="3127939" y="2468902"/>
                    <a:pt x="3151404" y="2452801"/>
                  </a:cubicBezTo>
                  <a:cubicBezTo>
                    <a:pt x="3162160" y="2445224"/>
                    <a:pt x="3174871" y="2435753"/>
                    <a:pt x="3180737" y="2423440"/>
                  </a:cubicBezTo>
                  <a:cubicBezTo>
                    <a:pt x="3188559" y="2407339"/>
                    <a:pt x="3164116" y="2404497"/>
                    <a:pt x="3153360" y="2403550"/>
                  </a:cubicBezTo>
                  <a:cubicBezTo>
                    <a:pt x="3149449" y="2402603"/>
                    <a:pt x="3149449" y="2396920"/>
                    <a:pt x="3154338" y="2396920"/>
                  </a:cubicBezTo>
                  <a:cubicBezTo>
                    <a:pt x="3187581" y="2402603"/>
                    <a:pt x="3208114" y="2370401"/>
                    <a:pt x="3187581" y="2343881"/>
                  </a:cubicBezTo>
                  <a:cubicBezTo>
                    <a:pt x="3184648" y="2341040"/>
                    <a:pt x="3190514" y="2336304"/>
                    <a:pt x="3192470" y="2340092"/>
                  </a:cubicBezTo>
                  <a:cubicBezTo>
                    <a:pt x="3196381" y="2344828"/>
                    <a:pt x="3213981" y="2370401"/>
                    <a:pt x="3220825" y="2359982"/>
                  </a:cubicBezTo>
                  <a:cubicBezTo>
                    <a:pt x="3226691" y="2352405"/>
                    <a:pt x="3224735" y="2337251"/>
                    <a:pt x="3224735" y="2328727"/>
                  </a:cubicBezTo>
                  <a:cubicBezTo>
                    <a:pt x="3224735" y="2305996"/>
                    <a:pt x="3218869" y="2283265"/>
                    <a:pt x="3220825" y="2260534"/>
                  </a:cubicBezTo>
                  <a:cubicBezTo>
                    <a:pt x="3220825" y="2258639"/>
                    <a:pt x="3223758" y="2256745"/>
                    <a:pt x="3225713" y="2258639"/>
                  </a:cubicBezTo>
                  <a:cubicBezTo>
                    <a:pt x="3237446" y="2266217"/>
                    <a:pt x="3247224" y="2276635"/>
                    <a:pt x="3259934" y="2282318"/>
                  </a:cubicBezTo>
                  <a:cubicBezTo>
                    <a:pt x="3280467" y="2292736"/>
                    <a:pt x="3290245" y="2271899"/>
                    <a:pt x="3286334" y="2255798"/>
                  </a:cubicBezTo>
                  <a:cubicBezTo>
                    <a:pt x="3280467" y="2234014"/>
                    <a:pt x="3261890" y="2209389"/>
                    <a:pt x="3243313" y="2196129"/>
                  </a:cubicBezTo>
                  <a:cubicBezTo>
                    <a:pt x="3240380" y="2193288"/>
                    <a:pt x="3243313" y="2188552"/>
                    <a:pt x="3247224" y="2191393"/>
                  </a:cubicBezTo>
                  <a:cubicBezTo>
                    <a:pt x="3258957" y="2198971"/>
                    <a:pt x="3273623" y="2203706"/>
                    <a:pt x="3286334" y="2195182"/>
                  </a:cubicBezTo>
                  <a:cubicBezTo>
                    <a:pt x="3297089" y="2187605"/>
                    <a:pt x="3295133" y="2170556"/>
                    <a:pt x="3291222" y="2160138"/>
                  </a:cubicBezTo>
                  <a:cubicBezTo>
                    <a:pt x="3283401" y="2142143"/>
                    <a:pt x="3263845" y="2128883"/>
                    <a:pt x="3248202" y="2118464"/>
                  </a:cubicBezTo>
                  <a:cubicBezTo>
                    <a:pt x="3217891" y="2098575"/>
                    <a:pt x="3182693" y="2086262"/>
                    <a:pt x="3151404" y="2068267"/>
                  </a:cubicBezTo>
                  <a:cubicBezTo>
                    <a:pt x="3150427" y="2065425"/>
                    <a:pt x="3149449" y="2062584"/>
                    <a:pt x="3147494" y="2059742"/>
                  </a:cubicBezTo>
                  <a:cubicBezTo>
                    <a:pt x="3147494" y="2059742"/>
                    <a:pt x="3148471" y="2059742"/>
                    <a:pt x="3148471" y="2059742"/>
                  </a:cubicBezTo>
                  <a:cubicBezTo>
                    <a:pt x="3162160" y="2065425"/>
                    <a:pt x="3178782" y="2066372"/>
                    <a:pt x="3193447" y="2063531"/>
                  </a:cubicBezTo>
                  <a:cubicBezTo>
                    <a:pt x="3212025" y="2060689"/>
                    <a:pt x="3231580" y="2045535"/>
                    <a:pt x="3216914" y="2027540"/>
                  </a:cubicBezTo>
                  <a:cubicBezTo>
                    <a:pt x="3210070" y="2019963"/>
                    <a:pt x="3200292" y="2014280"/>
                    <a:pt x="3189537" y="2011439"/>
                  </a:cubicBezTo>
                  <a:cubicBezTo>
                    <a:pt x="3193447" y="2009545"/>
                    <a:pt x="3196381" y="2006703"/>
                    <a:pt x="3199314" y="2003862"/>
                  </a:cubicBezTo>
                  <a:cubicBezTo>
                    <a:pt x="3213981" y="1986813"/>
                    <a:pt x="3207137" y="1963135"/>
                    <a:pt x="3190514" y="1939457"/>
                  </a:cubicBezTo>
                  <a:cubicBezTo>
                    <a:pt x="3200292" y="1926197"/>
                    <a:pt x="3208114" y="1911043"/>
                    <a:pt x="3213003" y="1895889"/>
                  </a:cubicBezTo>
                  <a:cubicBezTo>
                    <a:pt x="3214958" y="1888312"/>
                    <a:pt x="3214958" y="1880735"/>
                    <a:pt x="3212025" y="1874105"/>
                  </a:cubicBezTo>
                  <a:cubicBezTo>
                    <a:pt x="3213003" y="1874105"/>
                    <a:pt x="3213003" y="1873158"/>
                    <a:pt x="3213981" y="1873158"/>
                  </a:cubicBezTo>
                  <a:cubicBezTo>
                    <a:pt x="3290245" y="1918620"/>
                    <a:pt x="3294156" y="1853268"/>
                    <a:pt x="3272645" y="1791705"/>
                  </a:cubicBezTo>
                  <a:cubicBezTo>
                    <a:pt x="3275578" y="1794546"/>
                    <a:pt x="3278512" y="1798335"/>
                    <a:pt x="3281445" y="1801176"/>
                  </a:cubicBezTo>
                  <a:cubicBezTo>
                    <a:pt x="3269712" y="1785075"/>
                    <a:pt x="3256024" y="1770868"/>
                    <a:pt x="3244291" y="1755714"/>
                  </a:cubicBezTo>
                  <a:cubicBezTo>
                    <a:pt x="3242335" y="1752873"/>
                    <a:pt x="3243313" y="1747190"/>
                    <a:pt x="3248202" y="1747190"/>
                  </a:cubicBezTo>
                  <a:cubicBezTo>
                    <a:pt x="3288289" y="1749084"/>
                    <a:pt x="3327399" y="1728247"/>
                    <a:pt x="3350864" y="1697939"/>
                  </a:cubicBezTo>
                  <a:cubicBezTo>
                    <a:pt x="3358687" y="1687521"/>
                    <a:pt x="3366509" y="1674261"/>
                    <a:pt x="3363576" y="1661948"/>
                  </a:cubicBezTo>
                  <a:cubicBezTo>
                    <a:pt x="3357709" y="1648688"/>
                    <a:pt x="3320555" y="1654371"/>
                    <a:pt x="3306866" y="1656265"/>
                  </a:cubicBezTo>
                  <a:close/>
                  <a:moveTo>
                    <a:pt x="1949757" y="1301092"/>
                  </a:moveTo>
                  <a:cubicBezTo>
                    <a:pt x="1944868" y="1352237"/>
                    <a:pt x="1891091" y="1384439"/>
                    <a:pt x="1847093" y="1402435"/>
                  </a:cubicBezTo>
                  <a:cubicBezTo>
                    <a:pt x="1830472" y="1409065"/>
                    <a:pt x="1811894" y="1415695"/>
                    <a:pt x="1793317" y="1420430"/>
                  </a:cubicBezTo>
                  <a:cubicBezTo>
                    <a:pt x="1826560" y="1427060"/>
                    <a:pt x="1858826" y="1439373"/>
                    <a:pt x="1884247" y="1457368"/>
                  </a:cubicBezTo>
                  <a:cubicBezTo>
                    <a:pt x="1945845" y="1500936"/>
                    <a:pt x="1910647" y="1569130"/>
                    <a:pt x="1862737" y="1607962"/>
                  </a:cubicBezTo>
                  <a:cubicBezTo>
                    <a:pt x="1777673" y="1678050"/>
                    <a:pt x="1670121" y="1657213"/>
                    <a:pt x="1589946" y="1596596"/>
                  </a:cubicBezTo>
                  <a:cubicBezTo>
                    <a:pt x="1572347" y="1616486"/>
                    <a:pt x="1550836" y="1628799"/>
                    <a:pt x="1523460" y="1626905"/>
                  </a:cubicBezTo>
                  <a:cubicBezTo>
                    <a:pt x="1482394" y="1625010"/>
                    <a:pt x="1459906" y="1581442"/>
                    <a:pt x="1450129" y="1547346"/>
                  </a:cubicBezTo>
                  <a:cubicBezTo>
                    <a:pt x="1442307" y="1574813"/>
                    <a:pt x="1431551" y="1602279"/>
                    <a:pt x="1410041" y="1621222"/>
                  </a:cubicBezTo>
                  <a:cubicBezTo>
                    <a:pt x="1388530" y="1639217"/>
                    <a:pt x="1352354" y="1640164"/>
                    <a:pt x="1331822" y="1622169"/>
                  </a:cubicBezTo>
                  <a:cubicBezTo>
                    <a:pt x="1308355" y="1601332"/>
                    <a:pt x="1297600" y="1571024"/>
                    <a:pt x="1284890" y="1542610"/>
                  </a:cubicBezTo>
                  <a:cubicBezTo>
                    <a:pt x="1269245" y="1582389"/>
                    <a:pt x="1231113" y="1566288"/>
                    <a:pt x="1198848" y="1537874"/>
                  </a:cubicBezTo>
                  <a:cubicBezTo>
                    <a:pt x="1205693" y="1551134"/>
                    <a:pt x="1211559" y="1564394"/>
                    <a:pt x="1217425" y="1577654"/>
                  </a:cubicBezTo>
                  <a:cubicBezTo>
                    <a:pt x="1232091" y="1611751"/>
                    <a:pt x="1247736" y="1649635"/>
                    <a:pt x="1246758" y="1686574"/>
                  </a:cubicBezTo>
                  <a:cubicBezTo>
                    <a:pt x="1245780" y="1711199"/>
                    <a:pt x="1234047" y="1745296"/>
                    <a:pt x="1208626" y="1754767"/>
                  </a:cubicBezTo>
                  <a:cubicBezTo>
                    <a:pt x="1201782" y="1757608"/>
                    <a:pt x="1195915" y="1757608"/>
                    <a:pt x="1190048" y="1757608"/>
                  </a:cubicBezTo>
                  <a:cubicBezTo>
                    <a:pt x="1214492" y="1801176"/>
                    <a:pt x="1229158" y="1857057"/>
                    <a:pt x="1193959" y="1879788"/>
                  </a:cubicBezTo>
                  <a:cubicBezTo>
                    <a:pt x="1171471" y="1893995"/>
                    <a:pt x="1143117" y="1888312"/>
                    <a:pt x="1115740" y="1875052"/>
                  </a:cubicBezTo>
                  <a:cubicBezTo>
                    <a:pt x="1121607" y="1884523"/>
                    <a:pt x="1126495" y="1893048"/>
                    <a:pt x="1131384" y="1902519"/>
                  </a:cubicBezTo>
                  <a:cubicBezTo>
                    <a:pt x="1151916" y="1939457"/>
                    <a:pt x="1178316" y="1993443"/>
                    <a:pt x="1162672" y="2036064"/>
                  </a:cubicBezTo>
                  <a:cubicBezTo>
                    <a:pt x="1130406" y="2124147"/>
                    <a:pt x="1026765" y="2067319"/>
                    <a:pt x="965167" y="2019016"/>
                  </a:cubicBezTo>
                  <a:cubicBezTo>
                    <a:pt x="974945" y="2038905"/>
                    <a:pt x="975922" y="2060689"/>
                    <a:pt x="951478" y="2073002"/>
                  </a:cubicBezTo>
                  <a:cubicBezTo>
                    <a:pt x="934857" y="2081526"/>
                    <a:pt x="916280" y="2083421"/>
                    <a:pt x="898681" y="2080579"/>
                  </a:cubicBezTo>
                  <a:cubicBezTo>
                    <a:pt x="922146" y="2102363"/>
                    <a:pt x="940724" y="2128883"/>
                    <a:pt x="937790" y="2155402"/>
                  </a:cubicBezTo>
                  <a:cubicBezTo>
                    <a:pt x="933880" y="2186658"/>
                    <a:pt x="903569" y="2182869"/>
                    <a:pt x="875214" y="2169609"/>
                  </a:cubicBezTo>
                  <a:cubicBezTo>
                    <a:pt x="895747" y="2196129"/>
                    <a:pt x="912369" y="2228331"/>
                    <a:pt x="923124" y="2256745"/>
                  </a:cubicBezTo>
                  <a:cubicBezTo>
                    <a:pt x="935835" y="2291789"/>
                    <a:pt x="950501" y="2352405"/>
                    <a:pt x="905525" y="2373242"/>
                  </a:cubicBezTo>
                  <a:cubicBezTo>
                    <a:pt x="867393" y="2391238"/>
                    <a:pt x="832194" y="2355247"/>
                    <a:pt x="812639" y="2327780"/>
                  </a:cubicBezTo>
                  <a:cubicBezTo>
                    <a:pt x="807750" y="2321150"/>
                    <a:pt x="801883" y="2313573"/>
                    <a:pt x="796995" y="2305996"/>
                  </a:cubicBezTo>
                  <a:cubicBezTo>
                    <a:pt x="796995" y="2309784"/>
                    <a:pt x="796995" y="2314520"/>
                    <a:pt x="796995" y="2318309"/>
                  </a:cubicBezTo>
                  <a:cubicBezTo>
                    <a:pt x="795039" y="2361876"/>
                    <a:pt x="787218" y="2417757"/>
                    <a:pt x="752996" y="2449959"/>
                  </a:cubicBezTo>
                  <a:cubicBezTo>
                    <a:pt x="720731" y="2481215"/>
                    <a:pt x="672821" y="2474585"/>
                    <a:pt x="644467" y="2440488"/>
                  </a:cubicBezTo>
                  <a:cubicBezTo>
                    <a:pt x="622957" y="2413968"/>
                    <a:pt x="609268" y="2381766"/>
                    <a:pt x="602423" y="2348617"/>
                  </a:cubicBezTo>
                  <a:cubicBezTo>
                    <a:pt x="596557" y="2380819"/>
                    <a:pt x="583847" y="2413021"/>
                    <a:pt x="561358" y="2432911"/>
                  </a:cubicBezTo>
                  <a:cubicBezTo>
                    <a:pt x="545715" y="2446171"/>
                    <a:pt x="528115" y="2450907"/>
                    <a:pt x="507583" y="2445224"/>
                  </a:cubicBezTo>
                  <a:cubicBezTo>
                    <a:pt x="498783" y="2443330"/>
                    <a:pt x="498783" y="2421546"/>
                    <a:pt x="498783" y="2414916"/>
                  </a:cubicBezTo>
                  <a:cubicBezTo>
                    <a:pt x="498783" y="2411127"/>
                    <a:pt x="498783" y="2407339"/>
                    <a:pt x="499761" y="2403550"/>
                  </a:cubicBezTo>
                  <a:cubicBezTo>
                    <a:pt x="489005" y="2414916"/>
                    <a:pt x="476295" y="2422493"/>
                    <a:pt x="459673" y="2421546"/>
                  </a:cubicBezTo>
                  <a:cubicBezTo>
                    <a:pt x="438162" y="2419651"/>
                    <a:pt x="424474" y="2394079"/>
                    <a:pt x="422519" y="2376083"/>
                  </a:cubicBezTo>
                  <a:cubicBezTo>
                    <a:pt x="420564" y="2354300"/>
                    <a:pt x="425452" y="2330621"/>
                    <a:pt x="433274" y="2307890"/>
                  </a:cubicBezTo>
                  <a:cubicBezTo>
                    <a:pt x="431318" y="2309784"/>
                    <a:pt x="428385" y="2312626"/>
                    <a:pt x="426430" y="2314520"/>
                  </a:cubicBezTo>
                  <a:cubicBezTo>
                    <a:pt x="406874" y="2332516"/>
                    <a:pt x="373631" y="2360929"/>
                    <a:pt x="343322" y="2349564"/>
                  </a:cubicBezTo>
                  <a:cubicBezTo>
                    <a:pt x="305190" y="2333463"/>
                    <a:pt x="308123" y="2284212"/>
                    <a:pt x="322789" y="2253904"/>
                  </a:cubicBezTo>
                  <a:cubicBezTo>
                    <a:pt x="326699" y="2245380"/>
                    <a:pt x="331588" y="2236855"/>
                    <a:pt x="336477" y="2229279"/>
                  </a:cubicBezTo>
                  <a:cubicBezTo>
                    <a:pt x="335499" y="2229279"/>
                    <a:pt x="335499" y="2230226"/>
                    <a:pt x="334522" y="2230226"/>
                  </a:cubicBezTo>
                  <a:cubicBezTo>
                    <a:pt x="309100" y="2240644"/>
                    <a:pt x="265102" y="2254851"/>
                    <a:pt x="247502" y="2224543"/>
                  </a:cubicBezTo>
                  <a:cubicBezTo>
                    <a:pt x="219148" y="2177186"/>
                    <a:pt x="276835" y="2136460"/>
                    <a:pt x="333544" y="2112782"/>
                  </a:cubicBezTo>
                  <a:cubicBezTo>
                    <a:pt x="316922" y="2111834"/>
                    <a:pt x="302256" y="2108046"/>
                    <a:pt x="292478" y="2096680"/>
                  </a:cubicBezTo>
                  <a:cubicBezTo>
                    <a:pt x="280746" y="2083421"/>
                    <a:pt x="282701" y="2073002"/>
                    <a:pt x="290523" y="2064478"/>
                  </a:cubicBezTo>
                  <a:cubicBezTo>
                    <a:pt x="265102" y="2065425"/>
                    <a:pt x="238703" y="2064478"/>
                    <a:pt x="214259" y="2060689"/>
                  </a:cubicBezTo>
                  <a:cubicBezTo>
                    <a:pt x="184927" y="2056901"/>
                    <a:pt x="130173" y="2044588"/>
                    <a:pt x="133106" y="2005756"/>
                  </a:cubicBezTo>
                  <a:cubicBezTo>
                    <a:pt x="137995" y="1952717"/>
                    <a:pt x="196660" y="1926197"/>
                    <a:pt x="244569" y="1921462"/>
                  </a:cubicBezTo>
                  <a:cubicBezTo>
                    <a:pt x="284656" y="1917673"/>
                    <a:pt x="323766" y="1922409"/>
                    <a:pt x="362876" y="1929986"/>
                  </a:cubicBezTo>
                  <a:cubicBezTo>
                    <a:pt x="323766" y="1911043"/>
                    <a:pt x="287590" y="1883576"/>
                    <a:pt x="302256" y="1850427"/>
                  </a:cubicBezTo>
                  <a:cubicBezTo>
                    <a:pt x="311056" y="1831484"/>
                    <a:pt x="328655" y="1824854"/>
                    <a:pt x="349188" y="1823907"/>
                  </a:cubicBezTo>
                  <a:cubicBezTo>
                    <a:pt x="319855" y="1806859"/>
                    <a:pt x="275857" y="1781287"/>
                    <a:pt x="269013" y="1746243"/>
                  </a:cubicBezTo>
                  <a:cubicBezTo>
                    <a:pt x="262169" y="1710252"/>
                    <a:pt x="293456" y="1689415"/>
                    <a:pt x="327677" y="1694151"/>
                  </a:cubicBezTo>
                  <a:cubicBezTo>
                    <a:pt x="357987" y="1697939"/>
                    <a:pt x="386342" y="1709305"/>
                    <a:pt x="413719" y="1722564"/>
                  </a:cubicBezTo>
                  <a:cubicBezTo>
                    <a:pt x="411763" y="1720670"/>
                    <a:pt x="410786" y="1718776"/>
                    <a:pt x="408830" y="1716882"/>
                  </a:cubicBezTo>
                  <a:cubicBezTo>
                    <a:pt x="406874" y="1714040"/>
                    <a:pt x="406874" y="1710252"/>
                    <a:pt x="409808" y="1708358"/>
                  </a:cubicBezTo>
                  <a:cubicBezTo>
                    <a:pt x="426430" y="1698886"/>
                    <a:pt x="445007" y="1695098"/>
                    <a:pt x="464562" y="1695098"/>
                  </a:cubicBezTo>
                  <a:cubicBezTo>
                    <a:pt x="446962" y="1682785"/>
                    <a:pt x="431318" y="1669525"/>
                    <a:pt x="415675" y="1657213"/>
                  </a:cubicBezTo>
                  <a:cubicBezTo>
                    <a:pt x="383409" y="1630693"/>
                    <a:pt x="324744" y="1582389"/>
                    <a:pt x="330610" y="1535980"/>
                  </a:cubicBezTo>
                  <a:cubicBezTo>
                    <a:pt x="338433" y="1476311"/>
                    <a:pt x="390253" y="1494306"/>
                    <a:pt x="442073" y="1528403"/>
                  </a:cubicBezTo>
                  <a:cubicBezTo>
                    <a:pt x="439140" y="1518932"/>
                    <a:pt x="437185" y="1508513"/>
                    <a:pt x="437185" y="1497148"/>
                  </a:cubicBezTo>
                  <a:cubicBezTo>
                    <a:pt x="437185" y="1495254"/>
                    <a:pt x="439140" y="1492412"/>
                    <a:pt x="441096" y="1491465"/>
                  </a:cubicBezTo>
                  <a:cubicBezTo>
                    <a:pt x="482161" y="1484835"/>
                    <a:pt x="518338" y="1503778"/>
                    <a:pt x="549626" y="1527456"/>
                  </a:cubicBezTo>
                  <a:cubicBezTo>
                    <a:pt x="539848" y="1509460"/>
                    <a:pt x="533982" y="1490518"/>
                    <a:pt x="541804" y="1469681"/>
                  </a:cubicBezTo>
                  <a:cubicBezTo>
                    <a:pt x="542782" y="1467787"/>
                    <a:pt x="544737" y="1465893"/>
                    <a:pt x="546692" y="1465893"/>
                  </a:cubicBezTo>
                  <a:cubicBezTo>
                    <a:pt x="571136" y="1466840"/>
                    <a:pt x="594602" y="1475364"/>
                    <a:pt x="615135" y="1488624"/>
                  </a:cubicBezTo>
                  <a:cubicBezTo>
                    <a:pt x="605357" y="1475364"/>
                    <a:pt x="595579" y="1461157"/>
                    <a:pt x="586780" y="1446950"/>
                  </a:cubicBezTo>
                  <a:cubicBezTo>
                    <a:pt x="569180" y="1418536"/>
                    <a:pt x="531048" y="1358867"/>
                    <a:pt x="559403" y="1325718"/>
                  </a:cubicBezTo>
                  <a:cubicBezTo>
                    <a:pt x="589713" y="1291621"/>
                    <a:pt x="631756" y="1324770"/>
                    <a:pt x="667933" y="1369285"/>
                  </a:cubicBezTo>
                  <a:cubicBezTo>
                    <a:pt x="656200" y="1342766"/>
                    <a:pt x="645444" y="1314352"/>
                    <a:pt x="644467" y="1285938"/>
                  </a:cubicBezTo>
                  <a:cubicBezTo>
                    <a:pt x="643489" y="1259418"/>
                    <a:pt x="659133" y="1235740"/>
                    <a:pt x="689443" y="1236688"/>
                  </a:cubicBezTo>
                  <a:cubicBezTo>
                    <a:pt x="712909" y="1237635"/>
                    <a:pt x="733442" y="1258472"/>
                    <a:pt x="749085" y="1280255"/>
                  </a:cubicBezTo>
                  <a:cubicBezTo>
                    <a:pt x="736375" y="1242370"/>
                    <a:pt x="725620" y="1201644"/>
                    <a:pt x="729531" y="1162811"/>
                  </a:cubicBezTo>
                  <a:cubicBezTo>
                    <a:pt x="732464" y="1136292"/>
                    <a:pt x="747130" y="1130609"/>
                    <a:pt x="764729" y="1134398"/>
                  </a:cubicBezTo>
                  <a:cubicBezTo>
                    <a:pt x="737353" y="1104089"/>
                    <a:pt x="720731" y="1065257"/>
                    <a:pt x="756907" y="1039685"/>
                  </a:cubicBezTo>
                  <a:cubicBezTo>
                    <a:pt x="770596" y="1030213"/>
                    <a:pt x="788195" y="1025478"/>
                    <a:pt x="806773" y="1024531"/>
                  </a:cubicBezTo>
                  <a:cubicBezTo>
                    <a:pt x="774507" y="1005588"/>
                    <a:pt x="755929" y="979068"/>
                    <a:pt x="779396" y="945919"/>
                  </a:cubicBezTo>
                  <a:cubicBezTo>
                    <a:pt x="800906" y="914664"/>
                    <a:pt x="845882" y="909928"/>
                    <a:pt x="882059" y="910875"/>
                  </a:cubicBezTo>
                  <a:cubicBezTo>
                    <a:pt x="898681" y="911822"/>
                    <a:pt x="915302" y="912769"/>
                    <a:pt x="931924" y="915611"/>
                  </a:cubicBezTo>
                  <a:cubicBezTo>
                    <a:pt x="912369" y="903298"/>
                    <a:pt x="893792" y="888144"/>
                    <a:pt x="879125" y="871096"/>
                  </a:cubicBezTo>
                  <a:cubicBezTo>
                    <a:pt x="877170" y="868254"/>
                    <a:pt x="877170" y="864466"/>
                    <a:pt x="880103" y="862572"/>
                  </a:cubicBezTo>
                  <a:cubicBezTo>
                    <a:pt x="921168" y="839840"/>
                    <a:pt x="966145" y="847418"/>
                    <a:pt x="1008188" y="863519"/>
                  </a:cubicBezTo>
                  <a:cubicBezTo>
                    <a:pt x="988633" y="852153"/>
                    <a:pt x="970056" y="840788"/>
                    <a:pt x="951478" y="827528"/>
                  </a:cubicBezTo>
                  <a:cubicBezTo>
                    <a:pt x="924102" y="807638"/>
                    <a:pt x="880103" y="776383"/>
                    <a:pt x="881081" y="738498"/>
                  </a:cubicBezTo>
                  <a:cubicBezTo>
                    <a:pt x="882059" y="701560"/>
                    <a:pt x="920191" y="676934"/>
                    <a:pt x="956367" y="683564"/>
                  </a:cubicBezTo>
                  <a:cubicBezTo>
                    <a:pt x="982767" y="688300"/>
                    <a:pt x="1007211" y="699665"/>
                    <a:pt x="1030676" y="713872"/>
                  </a:cubicBezTo>
                  <a:cubicBezTo>
                    <a:pt x="1016988" y="696824"/>
                    <a:pt x="1008188" y="676934"/>
                    <a:pt x="1010144" y="656098"/>
                  </a:cubicBezTo>
                  <a:cubicBezTo>
                    <a:pt x="1010144" y="653256"/>
                    <a:pt x="1013077" y="649468"/>
                    <a:pt x="1016988" y="651362"/>
                  </a:cubicBezTo>
                  <a:cubicBezTo>
                    <a:pt x="1030676" y="656098"/>
                    <a:pt x="1042409" y="662727"/>
                    <a:pt x="1054142" y="670304"/>
                  </a:cubicBezTo>
                  <a:cubicBezTo>
                    <a:pt x="1043387" y="652309"/>
                    <a:pt x="1032631" y="634314"/>
                    <a:pt x="1023832" y="616318"/>
                  </a:cubicBezTo>
                  <a:cubicBezTo>
                    <a:pt x="1013077" y="593587"/>
                    <a:pt x="983744" y="535812"/>
                    <a:pt x="1016988" y="516869"/>
                  </a:cubicBezTo>
                  <a:cubicBezTo>
                    <a:pt x="1045343" y="500768"/>
                    <a:pt x="1073696" y="514028"/>
                    <a:pt x="1094230" y="533918"/>
                  </a:cubicBezTo>
                  <a:cubicBezTo>
                    <a:pt x="1091296" y="495086"/>
                    <a:pt x="1091296" y="442994"/>
                    <a:pt x="1128451" y="422157"/>
                  </a:cubicBezTo>
                  <a:cubicBezTo>
                    <a:pt x="1167561" y="399426"/>
                    <a:pt x="1190048" y="426892"/>
                    <a:pt x="1201782" y="465724"/>
                  </a:cubicBezTo>
                  <a:cubicBezTo>
                    <a:pt x="1205693" y="438258"/>
                    <a:pt x="1212537" y="396584"/>
                    <a:pt x="1244802" y="386166"/>
                  </a:cubicBezTo>
                  <a:cubicBezTo>
                    <a:pt x="1277068" y="375747"/>
                    <a:pt x="1295645" y="399426"/>
                    <a:pt x="1307378" y="430681"/>
                  </a:cubicBezTo>
                  <a:cubicBezTo>
                    <a:pt x="1307378" y="428786"/>
                    <a:pt x="1307378" y="427839"/>
                    <a:pt x="1307378" y="425945"/>
                  </a:cubicBezTo>
                  <a:cubicBezTo>
                    <a:pt x="1308355" y="388060"/>
                    <a:pt x="1308355" y="345439"/>
                    <a:pt x="1323022" y="309448"/>
                  </a:cubicBezTo>
                  <a:cubicBezTo>
                    <a:pt x="1344532" y="258303"/>
                    <a:pt x="1394397" y="274404"/>
                    <a:pt x="1415907" y="316078"/>
                  </a:cubicBezTo>
                  <a:cubicBezTo>
                    <a:pt x="1448173" y="380483"/>
                    <a:pt x="1450129" y="460042"/>
                    <a:pt x="1448173" y="530129"/>
                  </a:cubicBezTo>
                  <a:cubicBezTo>
                    <a:pt x="1448173" y="540548"/>
                    <a:pt x="1448173" y="552860"/>
                    <a:pt x="1447196" y="564226"/>
                  </a:cubicBezTo>
                  <a:cubicBezTo>
                    <a:pt x="1462839" y="542442"/>
                    <a:pt x="1499016" y="503610"/>
                    <a:pt x="1520527" y="539601"/>
                  </a:cubicBezTo>
                  <a:cubicBezTo>
                    <a:pt x="1543014" y="577486"/>
                    <a:pt x="1519549" y="638102"/>
                    <a:pt x="1506837" y="675987"/>
                  </a:cubicBezTo>
                  <a:cubicBezTo>
                    <a:pt x="1509771" y="674093"/>
                    <a:pt x="1512704" y="672199"/>
                    <a:pt x="1514660" y="671252"/>
                  </a:cubicBezTo>
                  <a:cubicBezTo>
                    <a:pt x="1543014" y="657044"/>
                    <a:pt x="1575280" y="675040"/>
                    <a:pt x="1574302" y="707243"/>
                  </a:cubicBezTo>
                  <a:cubicBezTo>
                    <a:pt x="1572347" y="752705"/>
                    <a:pt x="1540081" y="796273"/>
                    <a:pt x="1512704" y="831316"/>
                  </a:cubicBezTo>
                  <a:cubicBezTo>
                    <a:pt x="1510749" y="833211"/>
                    <a:pt x="1509771" y="835105"/>
                    <a:pt x="1507815" y="836999"/>
                  </a:cubicBezTo>
                  <a:cubicBezTo>
                    <a:pt x="1518571" y="830369"/>
                    <a:pt x="1530304" y="825634"/>
                    <a:pt x="1542036" y="821845"/>
                  </a:cubicBezTo>
                  <a:cubicBezTo>
                    <a:pt x="1574302" y="812374"/>
                    <a:pt x="1605590" y="832264"/>
                    <a:pt x="1594835" y="867307"/>
                  </a:cubicBezTo>
                  <a:cubicBezTo>
                    <a:pt x="1585057" y="898562"/>
                    <a:pt x="1562569" y="926029"/>
                    <a:pt x="1538125" y="950655"/>
                  </a:cubicBezTo>
                  <a:cubicBezTo>
                    <a:pt x="1564525" y="935501"/>
                    <a:pt x="1593857" y="924135"/>
                    <a:pt x="1621234" y="935501"/>
                  </a:cubicBezTo>
                  <a:cubicBezTo>
                    <a:pt x="1634923" y="941183"/>
                    <a:pt x="1643722" y="948760"/>
                    <a:pt x="1649589" y="959179"/>
                  </a:cubicBezTo>
                  <a:cubicBezTo>
                    <a:pt x="1671099" y="931712"/>
                    <a:pt x="1698476" y="903298"/>
                    <a:pt x="1731719" y="901404"/>
                  </a:cubicBezTo>
                  <a:cubicBezTo>
                    <a:pt x="1776695" y="898562"/>
                    <a:pt x="1783539" y="944025"/>
                    <a:pt x="1777673" y="978121"/>
                  </a:cubicBezTo>
                  <a:cubicBezTo>
                    <a:pt x="1800161" y="959179"/>
                    <a:pt x="1833405" y="941183"/>
                    <a:pt x="1852959" y="969597"/>
                  </a:cubicBezTo>
                  <a:cubicBezTo>
                    <a:pt x="1876426" y="1003694"/>
                    <a:pt x="1846115" y="1057680"/>
                    <a:pt x="1827538" y="1087041"/>
                  </a:cubicBezTo>
                  <a:cubicBezTo>
                    <a:pt x="1826560" y="1088935"/>
                    <a:pt x="1825583" y="1089882"/>
                    <a:pt x="1824605" y="1091777"/>
                  </a:cubicBezTo>
                  <a:cubicBezTo>
                    <a:pt x="1849048" y="1083252"/>
                    <a:pt x="1874470" y="1080411"/>
                    <a:pt x="1897935" y="1087988"/>
                  </a:cubicBezTo>
                  <a:cubicBezTo>
                    <a:pt x="1899891" y="1088935"/>
                    <a:pt x="1901847" y="1090830"/>
                    <a:pt x="1901847" y="1092724"/>
                  </a:cubicBezTo>
                  <a:cubicBezTo>
                    <a:pt x="1901847" y="1145763"/>
                    <a:pt x="1859803" y="1184595"/>
                    <a:pt x="1811894" y="1213956"/>
                  </a:cubicBezTo>
                  <a:cubicBezTo>
                    <a:pt x="1885225" y="1203538"/>
                    <a:pt x="1957578" y="1221533"/>
                    <a:pt x="1949757" y="1301092"/>
                  </a:cubicBezTo>
                  <a:close/>
                </a:path>
              </a:pathLst>
            </a:custGeom>
            <a:solidFill>
              <a:srgbClr val="3E7C3B">
                <a:alpha val="50000"/>
              </a:srgbClr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1" name="Freeform: Shape 182">
              <a:extLst>
                <a:ext uri="{FF2B5EF4-FFF2-40B4-BE49-F238E27FC236}">
                  <a16:creationId xmlns:a16="http://schemas.microsoft.com/office/drawing/2014/main" id="{E240B4BF-5A0F-87C4-1B17-7A06EC59C4A9}"/>
                </a:ext>
              </a:extLst>
            </p:cNvPr>
            <p:cNvSpPr/>
            <p:nvPr/>
          </p:nvSpPr>
          <p:spPr>
            <a:xfrm>
              <a:off x="6757181" y="-787907"/>
              <a:ext cx="2934230" cy="2809592"/>
            </a:xfrm>
            <a:custGeom>
              <a:avLst/>
              <a:gdLst>
                <a:gd name="connsiteX0" fmla="*/ 2859904 w 2934230"/>
                <a:gd name="connsiteY0" fmla="*/ 1656265 h 2809592"/>
                <a:gd name="connsiteX1" fmla="*/ 2855993 w 2934230"/>
                <a:gd name="connsiteY1" fmla="*/ 1646794 h 2809592"/>
                <a:gd name="connsiteX2" fmla="*/ 2899991 w 2934230"/>
                <a:gd name="connsiteY2" fmla="*/ 1525562 h 2809592"/>
                <a:gd name="connsiteX3" fmla="*/ 2746485 w 2934230"/>
                <a:gd name="connsiteY3" fmla="*/ 1522720 h 2809592"/>
                <a:gd name="connsiteX4" fmla="*/ 2742575 w 2934230"/>
                <a:gd name="connsiteY4" fmla="*/ 1514196 h 2809592"/>
                <a:gd name="connsiteX5" fmla="*/ 2793417 w 2934230"/>
                <a:gd name="connsiteY5" fmla="*/ 1380651 h 2809592"/>
                <a:gd name="connsiteX6" fmla="*/ 2762129 w 2934230"/>
                <a:gd name="connsiteY6" fmla="*/ 1333294 h 2809592"/>
                <a:gd name="connsiteX7" fmla="*/ 2683910 w 2934230"/>
                <a:gd name="connsiteY7" fmla="*/ 1354131 h 2809592"/>
                <a:gd name="connsiteX8" fmla="*/ 2677065 w 2934230"/>
                <a:gd name="connsiteY8" fmla="*/ 1347501 h 2809592"/>
                <a:gd name="connsiteX9" fmla="*/ 2691732 w 2934230"/>
                <a:gd name="connsiteY9" fmla="*/ 1288780 h 2809592"/>
                <a:gd name="connsiteX10" fmla="*/ 2631111 w 2934230"/>
                <a:gd name="connsiteY10" fmla="*/ 1306775 h 2809592"/>
                <a:gd name="connsiteX11" fmla="*/ 2622312 w 2934230"/>
                <a:gd name="connsiteY11" fmla="*/ 1302039 h 2809592"/>
                <a:gd name="connsiteX12" fmla="*/ 2604712 w 2934230"/>
                <a:gd name="connsiteY12" fmla="*/ 1176071 h 2809592"/>
                <a:gd name="connsiteX13" fmla="*/ 2563647 w 2934230"/>
                <a:gd name="connsiteY13" fmla="*/ 1140080 h 2809592"/>
                <a:gd name="connsiteX14" fmla="*/ 2504983 w 2934230"/>
                <a:gd name="connsiteY14" fmla="*/ 1185543 h 2809592"/>
                <a:gd name="connsiteX15" fmla="*/ 2495205 w 2934230"/>
                <a:gd name="connsiteY15" fmla="*/ 1182701 h 2809592"/>
                <a:gd name="connsiteX16" fmla="*/ 2484449 w 2934230"/>
                <a:gd name="connsiteY16" fmla="*/ 1115455 h 2809592"/>
                <a:gd name="connsiteX17" fmla="*/ 2480539 w 2934230"/>
                <a:gd name="connsiteY17" fmla="*/ 1049156 h 2809592"/>
                <a:gd name="connsiteX18" fmla="*/ 2485427 w 2934230"/>
                <a:gd name="connsiteY18" fmla="*/ 1047262 h 2809592"/>
                <a:gd name="connsiteX19" fmla="*/ 2520626 w 2934230"/>
                <a:gd name="connsiteY19" fmla="*/ 1070940 h 2809592"/>
                <a:gd name="connsiteX20" fmla="*/ 2546048 w 2934230"/>
                <a:gd name="connsiteY20" fmla="*/ 1044420 h 2809592"/>
                <a:gd name="connsiteX21" fmla="*/ 2503027 w 2934230"/>
                <a:gd name="connsiteY21" fmla="*/ 984751 h 2809592"/>
                <a:gd name="connsiteX22" fmla="*/ 2506938 w 2934230"/>
                <a:gd name="connsiteY22" fmla="*/ 980015 h 2809592"/>
                <a:gd name="connsiteX23" fmla="*/ 2546048 w 2934230"/>
                <a:gd name="connsiteY23" fmla="*/ 983804 h 2809592"/>
                <a:gd name="connsiteX24" fmla="*/ 2550936 w 2934230"/>
                <a:gd name="connsiteY24" fmla="*/ 948760 h 2809592"/>
                <a:gd name="connsiteX25" fmla="*/ 2507916 w 2934230"/>
                <a:gd name="connsiteY25" fmla="*/ 907086 h 2809592"/>
                <a:gd name="connsiteX26" fmla="*/ 2405252 w 2934230"/>
                <a:gd name="connsiteY26" fmla="*/ 854047 h 2809592"/>
                <a:gd name="connsiteX27" fmla="*/ 2408186 w 2934230"/>
                <a:gd name="connsiteY27" fmla="*/ 848365 h 2809592"/>
                <a:gd name="connsiteX28" fmla="*/ 2453162 w 2934230"/>
                <a:gd name="connsiteY28" fmla="*/ 852153 h 2809592"/>
                <a:gd name="connsiteX29" fmla="*/ 2476628 w 2934230"/>
                <a:gd name="connsiteY29" fmla="*/ 816162 h 2809592"/>
                <a:gd name="connsiteX30" fmla="*/ 2399386 w 2934230"/>
                <a:gd name="connsiteY30" fmla="*/ 785854 h 2809592"/>
                <a:gd name="connsiteX31" fmla="*/ 2398408 w 2934230"/>
                <a:gd name="connsiteY31" fmla="*/ 780171 h 2809592"/>
                <a:gd name="connsiteX32" fmla="*/ 2472717 w 2934230"/>
                <a:gd name="connsiteY32" fmla="*/ 683564 h 2809592"/>
                <a:gd name="connsiteX33" fmla="*/ 2464895 w 2934230"/>
                <a:gd name="connsiteY33" fmla="*/ 652309 h 2809592"/>
                <a:gd name="connsiteX34" fmla="*/ 2431652 w 2934230"/>
                <a:gd name="connsiteY34" fmla="*/ 658939 h 2809592"/>
                <a:gd name="connsiteX35" fmla="*/ 2384720 w 2934230"/>
                <a:gd name="connsiteY35" fmla="*/ 699665 h 2809592"/>
                <a:gd name="connsiteX36" fmla="*/ 2379831 w 2934230"/>
                <a:gd name="connsiteY36" fmla="*/ 695877 h 2809592"/>
                <a:gd name="connsiteX37" fmla="*/ 2399386 w 2934230"/>
                <a:gd name="connsiteY37" fmla="*/ 622948 h 2809592"/>
                <a:gd name="connsiteX38" fmla="*/ 2380809 w 2934230"/>
                <a:gd name="connsiteY38" fmla="*/ 583169 h 2809592"/>
                <a:gd name="connsiteX39" fmla="*/ 2343655 w 2934230"/>
                <a:gd name="connsiteY39" fmla="*/ 613477 h 2809592"/>
                <a:gd name="connsiteX40" fmla="*/ 2338766 w 2934230"/>
                <a:gd name="connsiteY40" fmla="*/ 610635 h 2809592"/>
                <a:gd name="connsiteX41" fmla="*/ 2325077 w 2934230"/>
                <a:gd name="connsiteY41" fmla="*/ 539601 h 2809592"/>
                <a:gd name="connsiteX42" fmla="*/ 2323122 w 2934230"/>
                <a:gd name="connsiteY42" fmla="*/ 542442 h 2809592"/>
                <a:gd name="connsiteX43" fmla="*/ 2296723 w 2934230"/>
                <a:gd name="connsiteY43" fmla="*/ 622948 h 2809592"/>
                <a:gd name="connsiteX44" fmla="*/ 2280101 w 2934230"/>
                <a:gd name="connsiteY44" fmla="*/ 588851 h 2809592"/>
                <a:gd name="connsiteX45" fmla="*/ 2273257 w 2934230"/>
                <a:gd name="connsiteY45" fmla="*/ 580327 h 2809592"/>
                <a:gd name="connsiteX46" fmla="*/ 2272279 w 2934230"/>
                <a:gd name="connsiteY46" fmla="*/ 583169 h 2809592"/>
                <a:gd name="connsiteX47" fmla="*/ 2268368 w 2934230"/>
                <a:gd name="connsiteY47" fmla="*/ 636208 h 2809592"/>
                <a:gd name="connsiteX48" fmla="*/ 2262502 w 2934230"/>
                <a:gd name="connsiteY48" fmla="*/ 635261 h 2809592"/>
                <a:gd name="connsiteX49" fmla="*/ 2234147 w 2934230"/>
                <a:gd name="connsiteY49" fmla="*/ 577486 h 2809592"/>
                <a:gd name="connsiteX50" fmla="*/ 2218504 w 2934230"/>
                <a:gd name="connsiteY50" fmla="*/ 637155 h 2809592"/>
                <a:gd name="connsiteX51" fmla="*/ 2212637 w 2934230"/>
                <a:gd name="connsiteY51" fmla="*/ 637155 h 2809592"/>
                <a:gd name="connsiteX52" fmla="*/ 2205792 w 2934230"/>
                <a:gd name="connsiteY52" fmla="*/ 616318 h 2809592"/>
                <a:gd name="connsiteX53" fmla="*/ 2164727 w 2934230"/>
                <a:gd name="connsiteY53" fmla="*/ 585063 h 2809592"/>
                <a:gd name="connsiteX54" fmla="*/ 2166682 w 2934230"/>
                <a:gd name="connsiteY54" fmla="*/ 538653 h 2809592"/>
                <a:gd name="connsiteX55" fmla="*/ 2157883 w 2934230"/>
                <a:gd name="connsiteY55" fmla="*/ 535812 h 2809592"/>
                <a:gd name="connsiteX56" fmla="*/ 2103130 w 2934230"/>
                <a:gd name="connsiteY56" fmla="*/ 594534 h 2809592"/>
                <a:gd name="connsiteX57" fmla="*/ 2109974 w 2934230"/>
                <a:gd name="connsiteY57" fmla="*/ 495086 h 2809592"/>
                <a:gd name="connsiteX58" fmla="*/ 2064998 w 2934230"/>
                <a:gd name="connsiteY58" fmla="*/ 515922 h 2809592"/>
                <a:gd name="connsiteX59" fmla="*/ 2058153 w 2934230"/>
                <a:gd name="connsiteY59" fmla="*/ 505504 h 2809592"/>
                <a:gd name="connsiteX60" fmla="*/ 1979933 w 2934230"/>
                <a:gd name="connsiteY60" fmla="*/ 447729 h 2809592"/>
                <a:gd name="connsiteX61" fmla="*/ 1971133 w 2934230"/>
                <a:gd name="connsiteY61" fmla="*/ 499821 h 2809592"/>
                <a:gd name="connsiteX62" fmla="*/ 1930068 w 2934230"/>
                <a:gd name="connsiteY62" fmla="*/ 457200 h 2809592"/>
                <a:gd name="connsiteX63" fmla="*/ 1879226 w 2934230"/>
                <a:gd name="connsiteY63" fmla="*/ 432575 h 2809592"/>
                <a:gd name="connsiteX64" fmla="*/ 1877270 w 2934230"/>
                <a:gd name="connsiteY64" fmla="*/ 495086 h 2809592"/>
                <a:gd name="connsiteX65" fmla="*/ 1887048 w 2934230"/>
                <a:gd name="connsiteY65" fmla="*/ 525394 h 2809592"/>
                <a:gd name="connsiteX66" fmla="*/ 1840116 w 2934230"/>
                <a:gd name="connsiteY66" fmla="*/ 495086 h 2809592"/>
                <a:gd name="connsiteX67" fmla="*/ 1789274 w 2934230"/>
                <a:gd name="connsiteY67" fmla="*/ 474249 h 2809592"/>
                <a:gd name="connsiteX68" fmla="*/ 1828383 w 2934230"/>
                <a:gd name="connsiteY68" fmla="*/ 401320 h 2809592"/>
                <a:gd name="connsiteX69" fmla="*/ 1816650 w 2934230"/>
                <a:gd name="connsiteY69" fmla="*/ 352069 h 2809592"/>
                <a:gd name="connsiteX70" fmla="*/ 1763852 w 2934230"/>
                <a:gd name="connsiteY70" fmla="*/ 361540 h 2809592"/>
                <a:gd name="connsiteX71" fmla="*/ 1689543 w 2934230"/>
                <a:gd name="connsiteY71" fmla="*/ 424998 h 2809592"/>
                <a:gd name="connsiteX72" fmla="*/ 1681721 w 2934230"/>
                <a:gd name="connsiteY72" fmla="*/ 419315 h 2809592"/>
                <a:gd name="connsiteX73" fmla="*/ 1713009 w 2934230"/>
                <a:gd name="connsiteY73" fmla="*/ 303765 h 2809592"/>
                <a:gd name="connsiteX74" fmla="*/ 1682699 w 2934230"/>
                <a:gd name="connsiteY74" fmla="*/ 241255 h 2809592"/>
                <a:gd name="connsiteX75" fmla="*/ 1624034 w 2934230"/>
                <a:gd name="connsiteY75" fmla="*/ 288611 h 2809592"/>
                <a:gd name="connsiteX76" fmla="*/ 1615234 w 2934230"/>
                <a:gd name="connsiteY76" fmla="*/ 283876 h 2809592"/>
                <a:gd name="connsiteX77" fmla="*/ 1593725 w 2934230"/>
                <a:gd name="connsiteY77" fmla="*/ 171168 h 2809592"/>
                <a:gd name="connsiteX78" fmla="*/ 1590791 w 2934230"/>
                <a:gd name="connsiteY78" fmla="*/ 174956 h 2809592"/>
                <a:gd name="connsiteX79" fmla="*/ 1548748 w 2934230"/>
                <a:gd name="connsiteY79" fmla="*/ 301871 h 2809592"/>
                <a:gd name="connsiteX80" fmla="*/ 1522349 w 2934230"/>
                <a:gd name="connsiteY80" fmla="*/ 248832 h 2809592"/>
                <a:gd name="connsiteX81" fmla="*/ 1510616 w 2934230"/>
                <a:gd name="connsiteY81" fmla="*/ 234625 h 2809592"/>
                <a:gd name="connsiteX82" fmla="*/ 1509638 w 2934230"/>
                <a:gd name="connsiteY82" fmla="*/ 239361 h 2809592"/>
                <a:gd name="connsiteX83" fmla="*/ 1502794 w 2934230"/>
                <a:gd name="connsiteY83" fmla="*/ 323655 h 2809592"/>
                <a:gd name="connsiteX84" fmla="*/ 1493016 w 2934230"/>
                <a:gd name="connsiteY84" fmla="*/ 322708 h 2809592"/>
                <a:gd name="connsiteX85" fmla="*/ 1448040 w 2934230"/>
                <a:gd name="connsiteY85" fmla="*/ 231784 h 2809592"/>
                <a:gd name="connsiteX86" fmla="*/ 1423596 w 2934230"/>
                <a:gd name="connsiteY86" fmla="*/ 326497 h 2809592"/>
                <a:gd name="connsiteX87" fmla="*/ 1413819 w 2934230"/>
                <a:gd name="connsiteY87" fmla="*/ 326497 h 2809592"/>
                <a:gd name="connsiteX88" fmla="*/ 1403064 w 2934230"/>
                <a:gd name="connsiteY88" fmla="*/ 294294 h 2809592"/>
                <a:gd name="connsiteX89" fmla="*/ 1338533 w 2934230"/>
                <a:gd name="connsiteY89" fmla="*/ 244096 h 2809592"/>
                <a:gd name="connsiteX90" fmla="*/ 1341466 w 2934230"/>
                <a:gd name="connsiteY90" fmla="*/ 170220 h 2809592"/>
                <a:gd name="connsiteX91" fmla="*/ 1326800 w 2934230"/>
                <a:gd name="connsiteY91" fmla="*/ 166432 h 2809592"/>
                <a:gd name="connsiteX92" fmla="*/ 1239781 w 2934230"/>
                <a:gd name="connsiteY92" fmla="*/ 258303 h 2809592"/>
                <a:gd name="connsiteX93" fmla="*/ 1250536 w 2934230"/>
                <a:gd name="connsiteY93" fmla="*/ 101080 h 2809592"/>
                <a:gd name="connsiteX94" fmla="*/ 1179160 w 2934230"/>
                <a:gd name="connsiteY94" fmla="*/ 134229 h 2809592"/>
                <a:gd name="connsiteX95" fmla="*/ 1168405 w 2934230"/>
                <a:gd name="connsiteY95" fmla="*/ 118128 h 2809592"/>
                <a:gd name="connsiteX96" fmla="*/ 1044232 w 2934230"/>
                <a:gd name="connsiteY96" fmla="*/ 27204 h 2809592"/>
                <a:gd name="connsiteX97" fmla="*/ 1029565 w 2934230"/>
                <a:gd name="connsiteY97" fmla="*/ 109604 h 2809592"/>
                <a:gd name="connsiteX98" fmla="*/ 964057 w 2934230"/>
                <a:gd name="connsiteY98" fmla="*/ 43305 h 2809592"/>
                <a:gd name="connsiteX99" fmla="*/ 882904 w 2934230"/>
                <a:gd name="connsiteY99" fmla="*/ 3526 h 2809592"/>
                <a:gd name="connsiteX100" fmla="*/ 879970 w 2934230"/>
                <a:gd name="connsiteY100" fmla="*/ 102974 h 2809592"/>
                <a:gd name="connsiteX101" fmla="*/ 894637 w 2934230"/>
                <a:gd name="connsiteY101" fmla="*/ 151278 h 2809592"/>
                <a:gd name="connsiteX102" fmla="*/ 820328 w 2934230"/>
                <a:gd name="connsiteY102" fmla="*/ 102974 h 2809592"/>
                <a:gd name="connsiteX103" fmla="*/ 668777 w 2934230"/>
                <a:gd name="connsiteY103" fmla="*/ 76455 h 2809592"/>
                <a:gd name="connsiteX104" fmla="*/ 656067 w 2934230"/>
                <a:gd name="connsiteY104" fmla="*/ 96344 h 2809592"/>
                <a:gd name="connsiteX105" fmla="*/ 659000 w 2934230"/>
                <a:gd name="connsiteY105" fmla="*/ 95397 h 2809592"/>
                <a:gd name="connsiteX106" fmla="*/ 792951 w 2934230"/>
                <a:gd name="connsiteY106" fmla="*/ 179691 h 2809592"/>
                <a:gd name="connsiteX107" fmla="*/ 814462 w 2934230"/>
                <a:gd name="connsiteY107" fmla="*/ 125705 h 2809592"/>
                <a:gd name="connsiteX108" fmla="*/ 858460 w 2934230"/>
                <a:gd name="connsiteY108" fmla="*/ 177798 h 2809592"/>
                <a:gd name="connsiteX109" fmla="*/ 882904 w 2934230"/>
                <a:gd name="connsiteY109" fmla="*/ 163590 h 2809592"/>
                <a:gd name="connsiteX110" fmla="*/ 948412 w 2934230"/>
                <a:gd name="connsiteY110" fmla="*/ 210000 h 2809592"/>
                <a:gd name="connsiteX111" fmla="*/ 1021743 w 2934230"/>
                <a:gd name="connsiteY111" fmla="*/ 432575 h 2809592"/>
                <a:gd name="connsiteX112" fmla="*/ 1064764 w 2934230"/>
                <a:gd name="connsiteY112" fmla="*/ 285770 h 2809592"/>
                <a:gd name="connsiteX113" fmla="*/ 1072586 w 2934230"/>
                <a:gd name="connsiteY113" fmla="*/ 285770 h 2809592"/>
                <a:gd name="connsiteX114" fmla="*/ 1106807 w 2934230"/>
                <a:gd name="connsiteY114" fmla="*/ 378589 h 2809592"/>
                <a:gd name="connsiteX115" fmla="*/ 1142006 w 2934230"/>
                <a:gd name="connsiteY115" fmla="*/ 311343 h 2809592"/>
                <a:gd name="connsiteX116" fmla="*/ 1148850 w 2934230"/>
                <a:gd name="connsiteY116" fmla="*/ 310395 h 2809592"/>
                <a:gd name="connsiteX117" fmla="*/ 1203604 w 2934230"/>
                <a:gd name="connsiteY117" fmla="*/ 449623 h 2809592"/>
                <a:gd name="connsiteX118" fmla="*/ 1198716 w 2934230"/>
                <a:gd name="connsiteY118" fmla="*/ 543389 h 2809592"/>
                <a:gd name="connsiteX119" fmla="*/ 1294534 w 2934230"/>
                <a:gd name="connsiteY119" fmla="*/ 439205 h 2809592"/>
                <a:gd name="connsiteX120" fmla="*/ 1299423 w 2934230"/>
                <a:gd name="connsiteY120" fmla="*/ 442046 h 2809592"/>
                <a:gd name="connsiteX121" fmla="*/ 1313111 w 2934230"/>
                <a:gd name="connsiteY121" fmla="*/ 528235 h 2809592"/>
                <a:gd name="connsiteX122" fmla="*/ 1388398 w 2934230"/>
                <a:gd name="connsiteY122" fmla="*/ 499821 h 2809592"/>
                <a:gd name="connsiteX123" fmla="*/ 1401109 w 2934230"/>
                <a:gd name="connsiteY123" fmla="*/ 596428 h 2809592"/>
                <a:gd name="connsiteX124" fmla="*/ 1474440 w 2934230"/>
                <a:gd name="connsiteY124" fmla="*/ 559490 h 2809592"/>
                <a:gd name="connsiteX125" fmla="*/ 1538970 w 2934230"/>
                <a:gd name="connsiteY125" fmla="*/ 609688 h 2809592"/>
                <a:gd name="connsiteX126" fmla="*/ 1513549 w 2934230"/>
                <a:gd name="connsiteY126" fmla="*/ 696824 h 2809592"/>
                <a:gd name="connsiteX127" fmla="*/ 1588836 w 2934230"/>
                <a:gd name="connsiteY127" fmla="*/ 717661 h 2809592"/>
                <a:gd name="connsiteX128" fmla="*/ 1569281 w 2934230"/>
                <a:gd name="connsiteY128" fmla="*/ 815215 h 2809592"/>
                <a:gd name="connsiteX129" fmla="*/ 1625990 w 2934230"/>
                <a:gd name="connsiteY129" fmla="*/ 814268 h 2809592"/>
                <a:gd name="connsiteX130" fmla="*/ 1659233 w 2934230"/>
                <a:gd name="connsiteY130" fmla="*/ 846470 h 2809592"/>
                <a:gd name="connsiteX131" fmla="*/ 1719853 w 2934230"/>
                <a:gd name="connsiteY131" fmla="*/ 790590 h 2809592"/>
                <a:gd name="connsiteX132" fmla="*/ 1757986 w 2934230"/>
                <a:gd name="connsiteY132" fmla="*/ 797220 h 2809592"/>
                <a:gd name="connsiteX133" fmla="*/ 1820561 w 2934230"/>
                <a:gd name="connsiteY133" fmla="*/ 727132 h 2809592"/>
                <a:gd name="connsiteX134" fmla="*/ 1826428 w 2934230"/>
                <a:gd name="connsiteY134" fmla="*/ 728079 h 2809592"/>
                <a:gd name="connsiteX135" fmla="*/ 1864560 w 2934230"/>
                <a:gd name="connsiteY135" fmla="*/ 857836 h 2809592"/>
                <a:gd name="connsiteX136" fmla="*/ 1859671 w 2934230"/>
                <a:gd name="connsiteY136" fmla="*/ 903298 h 2809592"/>
                <a:gd name="connsiteX137" fmla="*/ 1940824 w 2934230"/>
                <a:gd name="connsiteY137" fmla="*/ 828475 h 2809592"/>
                <a:gd name="connsiteX138" fmla="*/ 1943757 w 2934230"/>
                <a:gd name="connsiteY138" fmla="*/ 943077 h 2809592"/>
                <a:gd name="connsiteX139" fmla="*/ 1933979 w 2934230"/>
                <a:gd name="connsiteY139" fmla="*/ 976227 h 2809592"/>
                <a:gd name="connsiteX140" fmla="*/ 1960379 w 2934230"/>
                <a:gd name="connsiteY140" fmla="*/ 946866 h 2809592"/>
                <a:gd name="connsiteX141" fmla="*/ 2043487 w 2934230"/>
                <a:gd name="connsiteY141" fmla="*/ 947813 h 2809592"/>
                <a:gd name="connsiteX142" fmla="*/ 2002422 w 2934230"/>
                <a:gd name="connsiteY142" fmla="*/ 1071887 h 2809592"/>
                <a:gd name="connsiteX143" fmla="*/ 1946690 w 2934230"/>
                <a:gd name="connsiteY143" fmla="*/ 1155234 h 2809592"/>
                <a:gd name="connsiteX144" fmla="*/ 2065975 w 2934230"/>
                <a:gd name="connsiteY144" fmla="*/ 1105984 h 2809592"/>
                <a:gd name="connsiteX145" fmla="*/ 2084552 w 2934230"/>
                <a:gd name="connsiteY145" fmla="*/ 1177965 h 2809592"/>
                <a:gd name="connsiteX146" fmla="*/ 1958423 w 2934230"/>
                <a:gd name="connsiteY146" fmla="*/ 1257524 h 2809592"/>
                <a:gd name="connsiteX147" fmla="*/ 1999488 w 2934230"/>
                <a:gd name="connsiteY147" fmla="*/ 1327612 h 2809592"/>
                <a:gd name="connsiteX148" fmla="*/ 1889003 w 2934230"/>
                <a:gd name="connsiteY148" fmla="*/ 1363603 h 2809592"/>
                <a:gd name="connsiteX149" fmla="*/ 1834250 w 2934230"/>
                <a:gd name="connsiteY149" fmla="*/ 1357920 h 2809592"/>
                <a:gd name="connsiteX150" fmla="*/ 1894869 w 2934230"/>
                <a:gd name="connsiteY150" fmla="*/ 1419483 h 2809592"/>
                <a:gd name="connsiteX151" fmla="*/ 1903669 w 2934230"/>
                <a:gd name="connsiteY151" fmla="*/ 1461157 h 2809592"/>
                <a:gd name="connsiteX152" fmla="*/ 2058153 w 2934230"/>
                <a:gd name="connsiteY152" fmla="*/ 1444109 h 2809592"/>
                <a:gd name="connsiteX153" fmla="*/ 2078686 w 2934230"/>
                <a:gd name="connsiteY153" fmla="*/ 1481994 h 2809592"/>
                <a:gd name="connsiteX154" fmla="*/ 2096285 w 2934230"/>
                <a:gd name="connsiteY154" fmla="*/ 1476311 h 2809592"/>
                <a:gd name="connsiteX155" fmla="*/ 2131484 w 2934230"/>
                <a:gd name="connsiteY155" fmla="*/ 1506619 h 2809592"/>
                <a:gd name="connsiteX156" fmla="*/ 2168638 w 2934230"/>
                <a:gd name="connsiteY156" fmla="*/ 1454527 h 2809592"/>
                <a:gd name="connsiteX157" fmla="*/ 2231214 w 2934230"/>
                <a:gd name="connsiteY157" fmla="*/ 1477258 h 2809592"/>
                <a:gd name="connsiteX158" fmla="*/ 2223392 w 2934230"/>
                <a:gd name="connsiteY158" fmla="*/ 1571971 h 2809592"/>
                <a:gd name="connsiteX159" fmla="*/ 2288901 w 2934230"/>
                <a:gd name="connsiteY159" fmla="*/ 1560605 h 2809592"/>
                <a:gd name="connsiteX160" fmla="*/ 2298679 w 2934230"/>
                <a:gd name="connsiteY160" fmla="*/ 1667631 h 2809592"/>
                <a:gd name="connsiteX161" fmla="*/ 2261524 w 2934230"/>
                <a:gd name="connsiteY161" fmla="*/ 1761397 h 2809592"/>
                <a:gd name="connsiteX162" fmla="*/ 2427741 w 2934230"/>
                <a:gd name="connsiteY162" fmla="*/ 1806859 h 2809592"/>
                <a:gd name="connsiteX163" fmla="*/ 2292812 w 2934230"/>
                <a:gd name="connsiteY163" fmla="*/ 1895889 h 2809592"/>
                <a:gd name="connsiteX164" fmla="*/ 2401341 w 2934230"/>
                <a:gd name="connsiteY164" fmla="*/ 2064478 h 2809592"/>
                <a:gd name="connsiteX165" fmla="*/ 2331922 w 2934230"/>
                <a:gd name="connsiteY165" fmla="*/ 2100469 h 2809592"/>
                <a:gd name="connsiteX166" fmla="*/ 2328988 w 2934230"/>
                <a:gd name="connsiteY166" fmla="*/ 2144984 h 2809592"/>
                <a:gd name="connsiteX167" fmla="*/ 2243924 w 2934230"/>
                <a:gd name="connsiteY167" fmla="*/ 2179081 h 2809592"/>
                <a:gd name="connsiteX168" fmla="*/ 2209703 w 2934230"/>
                <a:gd name="connsiteY168" fmla="*/ 2159191 h 2809592"/>
                <a:gd name="connsiteX169" fmla="*/ 2221437 w 2934230"/>
                <a:gd name="connsiteY169" fmla="*/ 2245380 h 2809592"/>
                <a:gd name="connsiteX170" fmla="*/ 2215570 w 2934230"/>
                <a:gd name="connsiteY170" fmla="*/ 2251063 h 2809592"/>
                <a:gd name="connsiteX171" fmla="*/ 2175482 w 2934230"/>
                <a:gd name="connsiteY171" fmla="*/ 2238750 h 2809592"/>
                <a:gd name="connsiteX172" fmla="*/ 2180372 w 2934230"/>
                <a:gd name="connsiteY172" fmla="*/ 2319256 h 2809592"/>
                <a:gd name="connsiteX173" fmla="*/ 2175482 w 2934230"/>
                <a:gd name="connsiteY173" fmla="*/ 2323044 h 2809592"/>
                <a:gd name="connsiteX174" fmla="*/ 2107041 w 2934230"/>
                <a:gd name="connsiteY174" fmla="*/ 2284212 h 2809592"/>
                <a:gd name="connsiteX175" fmla="*/ 2078686 w 2934230"/>
                <a:gd name="connsiteY175" fmla="*/ 2424387 h 2809592"/>
                <a:gd name="connsiteX176" fmla="*/ 1975044 w 2934230"/>
                <a:gd name="connsiteY176" fmla="*/ 2237803 h 2809592"/>
                <a:gd name="connsiteX177" fmla="*/ 1921269 w 2934230"/>
                <a:gd name="connsiteY177" fmla="*/ 2252957 h 2809592"/>
                <a:gd name="connsiteX178" fmla="*/ 1882159 w 2934230"/>
                <a:gd name="connsiteY178" fmla="*/ 2084368 h 2809592"/>
                <a:gd name="connsiteX179" fmla="*/ 1860648 w 2934230"/>
                <a:gd name="connsiteY179" fmla="*/ 2162980 h 2809592"/>
                <a:gd name="connsiteX180" fmla="*/ 1803939 w 2934230"/>
                <a:gd name="connsiteY180" fmla="*/ 2218860 h 2809592"/>
                <a:gd name="connsiteX181" fmla="*/ 1746252 w 2934230"/>
                <a:gd name="connsiteY181" fmla="*/ 2134566 h 2809592"/>
                <a:gd name="connsiteX182" fmla="*/ 1761896 w 2934230"/>
                <a:gd name="connsiteY182" fmla="*/ 2055954 h 2809592"/>
                <a:gd name="connsiteX183" fmla="*/ 1735497 w 2934230"/>
                <a:gd name="connsiteY183" fmla="*/ 2089104 h 2809592"/>
                <a:gd name="connsiteX184" fmla="*/ 1681721 w 2934230"/>
                <a:gd name="connsiteY184" fmla="*/ 2116570 h 2809592"/>
                <a:gd name="connsiteX185" fmla="*/ 1671944 w 2934230"/>
                <a:gd name="connsiteY185" fmla="*/ 2008597 h 2809592"/>
                <a:gd name="connsiteX186" fmla="*/ 1726697 w 2934230"/>
                <a:gd name="connsiteY186" fmla="*/ 1882629 h 2809592"/>
                <a:gd name="connsiteX187" fmla="*/ 1695409 w 2934230"/>
                <a:gd name="connsiteY187" fmla="*/ 1917673 h 2809592"/>
                <a:gd name="connsiteX188" fmla="*/ 1608390 w 2934230"/>
                <a:gd name="connsiteY188" fmla="*/ 1972606 h 2809592"/>
                <a:gd name="connsiteX189" fmla="*/ 1558526 w 2934230"/>
                <a:gd name="connsiteY189" fmla="*/ 1888312 h 2809592"/>
                <a:gd name="connsiteX190" fmla="*/ 1545814 w 2934230"/>
                <a:gd name="connsiteY190" fmla="*/ 1896836 h 2809592"/>
                <a:gd name="connsiteX191" fmla="*/ 1498883 w 2934230"/>
                <a:gd name="connsiteY191" fmla="*/ 1858951 h 2809592"/>
                <a:gd name="connsiteX192" fmla="*/ 1519416 w 2934230"/>
                <a:gd name="connsiteY192" fmla="*/ 1769921 h 2809592"/>
                <a:gd name="connsiteX193" fmla="*/ 1456840 w 2934230"/>
                <a:gd name="connsiteY193" fmla="*/ 1810647 h 2809592"/>
                <a:gd name="connsiteX194" fmla="*/ 1377642 w 2934230"/>
                <a:gd name="connsiteY194" fmla="*/ 1759502 h 2809592"/>
                <a:gd name="connsiteX195" fmla="*/ 1365910 w 2934230"/>
                <a:gd name="connsiteY195" fmla="*/ 1677102 h 2809592"/>
                <a:gd name="connsiteX196" fmla="*/ 1336577 w 2934230"/>
                <a:gd name="connsiteY196" fmla="*/ 1755714 h 2809592"/>
                <a:gd name="connsiteX197" fmla="*/ 1269113 w 2934230"/>
                <a:gd name="connsiteY197" fmla="*/ 1833379 h 2809592"/>
                <a:gd name="connsiteX198" fmla="*/ 1224136 w 2934230"/>
                <a:gd name="connsiteY198" fmla="*/ 1785075 h 2809592"/>
                <a:gd name="connsiteX199" fmla="*/ 1167428 w 2934230"/>
                <a:gd name="connsiteY199" fmla="*/ 1826749 h 2809592"/>
                <a:gd name="connsiteX200" fmla="*/ 1130273 w 2934230"/>
                <a:gd name="connsiteY200" fmla="*/ 1784128 h 2809592"/>
                <a:gd name="connsiteX201" fmla="*/ 1092141 w 2934230"/>
                <a:gd name="connsiteY201" fmla="*/ 1917673 h 2809592"/>
                <a:gd name="connsiteX202" fmla="*/ 989478 w 2934230"/>
                <a:gd name="connsiteY202" fmla="*/ 1921462 h 2809592"/>
                <a:gd name="connsiteX203" fmla="*/ 966012 w 2934230"/>
                <a:gd name="connsiteY203" fmla="*/ 1884523 h 2809592"/>
                <a:gd name="connsiteX204" fmla="*/ 967968 w 2934230"/>
                <a:gd name="connsiteY204" fmla="*/ 1902519 h 2809592"/>
                <a:gd name="connsiteX205" fmla="*/ 940591 w 2934230"/>
                <a:gd name="connsiteY205" fmla="*/ 2024699 h 2809592"/>
                <a:gd name="connsiteX206" fmla="*/ 875081 w 2934230"/>
                <a:gd name="connsiteY206" fmla="*/ 1997232 h 2809592"/>
                <a:gd name="connsiteX207" fmla="*/ 864326 w 2934230"/>
                <a:gd name="connsiteY207" fmla="*/ 2060689 h 2809592"/>
                <a:gd name="connsiteX208" fmla="*/ 803706 w 2934230"/>
                <a:gd name="connsiteY208" fmla="*/ 2077738 h 2809592"/>
                <a:gd name="connsiteX209" fmla="*/ 791973 w 2934230"/>
                <a:gd name="connsiteY209" fmla="*/ 2135513 h 2809592"/>
                <a:gd name="connsiteX210" fmla="*/ 751886 w 2934230"/>
                <a:gd name="connsiteY210" fmla="*/ 2142143 h 2809592"/>
                <a:gd name="connsiteX211" fmla="*/ 787085 w 2934230"/>
                <a:gd name="connsiteY211" fmla="*/ 2236855 h 2809592"/>
                <a:gd name="connsiteX212" fmla="*/ 779263 w 2934230"/>
                <a:gd name="connsiteY212" fmla="*/ 2239697 h 2809592"/>
                <a:gd name="connsiteX213" fmla="*/ 713754 w 2934230"/>
                <a:gd name="connsiteY213" fmla="*/ 2192340 h 2809592"/>
                <a:gd name="connsiteX214" fmla="*/ 758730 w 2934230"/>
                <a:gd name="connsiteY214" fmla="*/ 2395973 h 2809592"/>
                <a:gd name="connsiteX215" fmla="*/ 670733 w 2934230"/>
                <a:gd name="connsiteY215" fmla="*/ 2440488 h 2809592"/>
                <a:gd name="connsiteX216" fmla="*/ 624779 w 2934230"/>
                <a:gd name="connsiteY216" fmla="*/ 2407339 h 2809592"/>
                <a:gd name="connsiteX217" fmla="*/ 633579 w 2934230"/>
                <a:gd name="connsiteY217" fmla="*/ 2450907 h 2809592"/>
                <a:gd name="connsiteX218" fmla="*/ 620868 w 2934230"/>
                <a:gd name="connsiteY218" fmla="*/ 2532360 h 2809592"/>
                <a:gd name="connsiteX219" fmla="*/ 552426 w 2934230"/>
                <a:gd name="connsiteY219" fmla="*/ 2468902 h 2809592"/>
                <a:gd name="connsiteX220" fmla="*/ 488872 w 2934230"/>
                <a:gd name="connsiteY220" fmla="*/ 2591082 h 2809592"/>
                <a:gd name="connsiteX221" fmla="*/ 400875 w 2934230"/>
                <a:gd name="connsiteY221" fmla="*/ 2469849 h 2809592"/>
                <a:gd name="connsiteX222" fmla="*/ 366654 w 2934230"/>
                <a:gd name="connsiteY222" fmla="*/ 2524783 h 2809592"/>
                <a:gd name="connsiteX223" fmla="*/ 301146 w 2934230"/>
                <a:gd name="connsiteY223" fmla="*/ 2586346 h 2809592"/>
                <a:gd name="connsiteX224" fmla="*/ 252258 w 2934230"/>
                <a:gd name="connsiteY224" fmla="*/ 2556985 h 2809592"/>
                <a:gd name="connsiteX225" fmla="*/ 256169 w 2934230"/>
                <a:gd name="connsiteY225" fmla="*/ 2516259 h 2809592"/>
                <a:gd name="connsiteX226" fmla="*/ 241503 w 2934230"/>
                <a:gd name="connsiteY226" fmla="*/ 2535201 h 2809592"/>
                <a:gd name="connsiteX227" fmla="*/ 182839 w 2934230"/>
                <a:gd name="connsiteY227" fmla="*/ 2579716 h 2809592"/>
                <a:gd name="connsiteX228" fmla="*/ 168172 w 2934230"/>
                <a:gd name="connsiteY228" fmla="*/ 2488792 h 2809592"/>
                <a:gd name="connsiteX229" fmla="*/ 0 w 2934230"/>
                <a:gd name="connsiteY229" fmla="*/ 2597712 h 2809592"/>
                <a:gd name="connsiteX230" fmla="*/ 108530 w 2934230"/>
                <a:gd name="connsiteY230" fmla="*/ 2559826 h 2809592"/>
                <a:gd name="connsiteX231" fmla="*/ 62576 w 2934230"/>
                <a:gd name="connsiteY231" fmla="*/ 2681059 h 2809592"/>
                <a:gd name="connsiteX232" fmla="*/ 175994 w 2934230"/>
                <a:gd name="connsiteY232" fmla="*/ 2645068 h 2809592"/>
                <a:gd name="connsiteX233" fmla="*/ 189683 w 2934230"/>
                <a:gd name="connsiteY233" fmla="*/ 2616654 h 2809592"/>
                <a:gd name="connsiteX234" fmla="*/ 182839 w 2934230"/>
                <a:gd name="connsiteY234" fmla="*/ 2657381 h 2809592"/>
                <a:gd name="connsiteX235" fmla="*/ 203371 w 2934230"/>
                <a:gd name="connsiteY235" fmla="*/ 2719891 h 2809592"/>
                <a:gd name="connsiteX236" fmla="*/ 319722 w 2934230"/>
                <a:gd name="connsiteY236" fmla="*/ 2627072 h 2809592"/>
                <a:gd name="connsiteX237" fmla="*/ 338300 w 2934230"/>
                <a:gd name="connsiteY237" fmla="*/ 2706631 h 2809592"/>
                <a:gd name="connsiteX238" fmla="*/ 432163 w 2934230"/>
                <a:gd name="connsiteY238" fmla="*/ 2745464 h 2809592"/>
                <a:gd name="connsiteX239" fmla="*/ 424341 w 2934230"/>
                <a:gd name="connsiteY239" fmla="*/ 2755882 h 2809592"/>
                <a:gd name="connsiteX240" fmla="*/ 462474 w 2934230"/>
                <a:gd name="connsiteY240" fmla="*/ 2712314 h 2809592"/>
                <a:gd name="connsiteX241" fmla="*/ 471273 w 2934230"/>
                <a:gd name="connsiteY241" fmla="*/ 2714208 h 2809592"/>
                <a:gd name="connsiteX242" fmla="*/ 541671 w 2934230"/>
                <a:gd name="connsiteY242" fmla="*/ 2802291 h 2809592"/>
                <a:gd name="connsiteX243" fmla="*/ 580781 w 2934230"/>
                <a:gd name="connsiteY243" fmla="*/ 2807027 h 2809592"/>
                <a:gd name="connsiteX244" fmla="*/ 581758 w 2934230"/>
                <a:gd name="connsiteY244" fmla="*/ 2752094 h 2809592"/>
                <a:gd name="connsiteX245" fmla="*/ 590558 w 2934230"/>
                <a:gd name="connsiteY245" fmla="*/ 2746410 h 2809592"/>
                <a:gd name="connsiteX246" fmla="*/ 722553 w 2934230"/>
                <a:gd name="connsiteY246" fmla="*/ 2763459 h 2809592"/>
                <a:gd name="connsiteX247" fmla="*/ 694199 w 2934230"/>
                <a:gd name="connsiteY247" fmla="*/ 2617601 h 2809592"/>
                <a:gd name="connsiteX248" fmla="*/ 702021 w 2934230"/>
                <a:gd name="connsiteY248" fmla="*/ 2612866 h 2809592"/>
                <a:gd name="connsiteX249" fmla="*/ 847705 w 2934230"/>
                <a:gd name="connsiteY249" fmla="*/ 2634650 h 2809592"/>
                <a:gd name="connsiteX250" fmla="*/ 889748 w 2934230"/>
                <a:gd name="connsiteY250" fmla="*/ 2595817 h 2809592"/>
                <a:gd name="connsiteX251" fmla="*/ 852594 w 2934230"/>
                <a:gd name="connsiteY251" fmla="*/ 2525730 h 2809592"/>
                <a:gd name="connsiteX252" fmla="*/ 858460 w 2934230"/>
                <a:gd name="connsiteY252" fmla="*/ 2518153 h 2809592"/>
                <a:gd name="connsiteX253" fmla="*/ 921036 w 2934230"/>
                <a:gd name="connsiteY253" fmla="*/ 2520047 h 2809592"/>
                <a:gd name="connsiteX254" fmla="*/ 890726 w 2934230"/>
                <a:gd name="connsiteY254" fmla="*/ 2466061 h 2809592"/>
                <a:gd name="connsiteX255" fmla="*/ 894637 w 2934230"/>
                <a:gd name="connsiteY255" fmla="*/ 2456589 h 2809592"/>
                <a:gd name="connsiteX256" fmla="*/ 1018810 w 2934230"/>
                <a:gd name="connsiteY256" fmla="*/ 2414916 h 2809592"/>
                <a:gd name="connsiteX257" fmla="*/ 1047165 w 2934230"/>
                <a:gd name="connsiteY257" fmla="*/ 2368506 h 2809592"/>
                <a:gd name="connsiteX258" fmla="*/ 989478 w 2934230"/>
                <a:gd name="connsiteY258" fmla="*/ 2322097 h 2809592"/>
                <a:gd name="connsiteX259" fmla="*/ 990455 w 2934230"/>
                <a:gd name="connsiteY259" fmla="*/ 2312626 h 2809592"/>
                <a:gd name="connsiteX260" fmla="*/ 1118540 w 2934230"/>
                <a:gd name="connsiteY260" fmla="*/ 2250115 h 2809592"/>
                <a:gd name="connsiteX261" fmla="*/ 1165472 w 2934230"/>
                <a:gd name="connsiteY261" fmla="*/ 2202759 h 2809592"/>
                <a:gd name="connsiteX262" fmla="*/ 1123429 w 2934230"/>
                <a:gd name="connsiteY262" fmla="*/ 2171504 h 2809592"/>
                <a:gd name="connsiteX263" fmla="*/ 1124407 w 2934230"/>
                <a:gd name="connsiteY263" fmla="*/ 2161085 h 2809592"/>
                <a:gd name="connsiteX264" fmla="*/ 1177205 w 2934230"/>
                <a:gd name="connsiteY264" fmla="*/ 2077738 h 2809592"/>
                <a:gd name="connsiteX265" fmla="*/ 1185027 w 2934230"/>
                <a:gd name="connsiteY265" fmla="*/ 2071108 h 2809592"/>
                <a:gd name="connsiteX266" fmla="*/ 1229025 w 2934230"/>
                <a:gd name="connsiteY266" fmla="*/ 2102363 h 2809592"/>
                <a:gd name="connsiteX267" fmla="*/ 1234892 w 2934230"/>
                <a:gd name="connsiteY267" fmla="*/ 2052165 h 2809592"/>
                <a:gd name="connsiteX268" fmla="*/ 1229025 w 2934230"/>
                <a:gd name="connsiteY268" fmla="*/ 1945140 h 2809592"/>
                <a:gd name="connsiteX269" fmla="*/ 1236847 w 2934230"/>
                <a:gd name="connsiteY269" fmla="*/ 1941351 h 2809592"/>
                <a:gd name="connsiteX270" fmla="*/ 1246625 w 2934230"/>
                <a:gd name="connsiteY270" fmla="*/ 1947981 h 2809592"/>
                <a:gd name="connsiteX271" fmla="*/ 1243692 w 2934230"/>
                <a:gd name="connsiteY271" fmla="*/ 1957452 h 2809592"/>
                <a:gd name="connsiteX272" fmla="*/ 1255424 w 2934230"/>
                <a:gd name="connsiteY272" fmla="*/ 2060689 h 2809592"/>
                <a:gd name="connsiteX273" fmla="*/ 1367865 w 2934230"/>
                <a:gd name="connsiteY273" fmla="*/ 1983972 h 2809592"/>
                <a:gd name="connsiteX274" fmla="*/ 1388398 w 2934230"/>
                <a:gd name="connsiteY274" fmla="*/ 2252009 h 2809592"/>
                <a:gd name="connsiteX275" fmla="*/ 1531148 w 2934230"/>
                <a:gd name="connsiteY275" fmla="*/ 2075843 h 2809592"/>
                <a:gd name="connsiteX276" fmla="*/ 1523327 w 2934230"/>
                <a:gd name="connsiteY276" fmla="*/ 2220754 h 2809592"/>
                <a:gd name="connsiteX277" fmla="*/ 1553637 w 2934230"/>
                <a:gd name="connsiteY277" fmla="*/ 2320203 h 2809592"/>
                <a:gd name="connsiteX278" fmla="*/ 1635768 w 2934230"/>
                <a:gd name="connsiteY278" fmla="*/ 2233067 h 2809592"/>
                <a:gd name="connsiteX279" fmla="*/ 1662166 w 2934230"/>
                <a:gd name="connsiteY279" fmla="*/ 2314520 h 2809592"/>
                <a:gd name="connsiteX280" fmla="*/ 1715943 w 2934230"/>
                <a:gd name="connsiteY280" fmla="*/ 2276635 h 2809592"/>
                <a:gd name="connsiteX281" fmla="*/ 1714965 w 2934230"/>
                <a:gd name="connsiteY281" fmla="*/ 2286106 h 2809592"/>
                <a:gd name="connsiteX282" fmla="*/ 1751141 w 2934230"/>
                <a:gd name="connsiteY282" fmla="*/ 2340092 h 2809592"/>
                <a:gd name="connsiteX283" fmla="*/ 1760919 w 2934230"/>
                <a:gd name="connsiteY283" fmla="*/ 2360929 h 2809592"/>
                <a:gd name="connsiteX284" fmla="*/ 1757986 w 2934230"/>
                <a:gd name="connsiteY284" fmla="*/ 2377030 h 2809592"/>
                <a:gd name="connsiteX285" fmla="*/ 1780473 w 2934230"/>
                <a:gd name="connsiteY285" fmla="*/ 2394079 h 2809592"/>
                <a:gd name="connsiteX286" fmla="*/ 1784384 w 2934230"/>
                <a:gd name="connsiteY286" fmla="*/ 2399762 h 2809592"/>
                <a:gd name="connsiteX287" fmla="*/ 1800028 w 2934230"/>
                <a:gd name="connsiteY287" fmla="*/ 2419651 h 2809592"/>
                <a:gd name="connsiteX288" fmla="*/ 1801984 w 2934230"/>
                <a:gd name="connsiteY288" fmla="*/ 2421546 h 2809592"/>
                <a:gd name="connsiteX289" fmla="*/ 1779495 w 2934230"/>
                <a:gd name="connsiteY289" fmla="*/ 2439541 h 2809592"/>
                <a:gd name="connsiteX290" fmla="*/ 1751141 w 2934230"/>
                <a:gd name="connsiteY290" fmla="*/ 2480268 h 2809592"/>
                <a:gd name="connsiteX291" fmla="*/ 1802962 w 2934230"/>
                <a:gd name="connsiteY291" fmla="*/ 2495422 h 2809592"/>
                <a:gd name="connsiteX292" fmla="*/ 1800028 w 2934230"/>
                <a:gd name="connsiteY292" fmla="*/ 2534254 h 2809592"/>
                <a:gd name="connsiteX293" fmla="*/ 1872382 w 2934230"/>
                <a:gd name="connsiteY293" fmla="*/ 2520047 h 2809592"/>
                <a:gd name="connsiteX294" fmla="*/ 1882159 w 2934230"/>
                <a:gd name="connsiteY294" fmla="*/ 2515312 h 2809592"/>
                <a:gd name="connsiteX295" fmla="*/ 1863582 w 2934230"/>
                <a:gd name="connsiteY295" fmla="*/ 2539937 h 2809592"/>
                <a:gd name="connsiteX296" fmla="*/ 1881181 w 2934230"/>
                <a:gd name="connsiteY296" fmla="*/ 2593923 h 2809592"/>
                <a:gd name="connsiteX297" fmla="*/ 1889981 w 2934230"/>
                <a:gd name="connsiteY297" fmla="*/ 2589187 h 2809592"/>
                <a:gd name="connsiteX298" fmla="*/ 1920291 w 2934230"/>
                <a:gd name="connsiteY298" fmla="*/ 2653592 h 2809592"/>
                <a:gd name="connsiteX299" fmla="*/ 1956468 w 2934230"/>
                <a:gd name="connsiteY299" fmla="*/ 2633703 h 2809592"/>
                <a:gd name="connsiteX300" fmla="*/ 1972111 w 2934230"/>
                <a:gd name="connsiteY300" fmla="*/ 2644121 h 2809592"/>
                <a:gd name="connsiteX301" fmla="*/ 2009266 w 2934230"/>
                <a:gd name="connsiteY301" fmla="*/ 2628967 h 2809592"/>
                <a:gd name="connsiteX302" fmla="*/ 2016110 w 2934230"/>
                <a:gd name="connsiteY302" fmla="*/ 2621390 h 2809592"/>
                <a:gd name="connsiteX303" fmla="*/ 2012199 w 2934230"/>
                <a:gd name="connsiteY303" fmla="*/ 2627072 h 2809592"/>
                <a:gd name="connsiteX304" fmla="*/ 2001444 w 2934230"/>
                <a:gd name="connsiteY304" fmla="*/ 2644121 h 2809592"/>
                <a:gd name="connsiteX305" fmla="*/ 2066953 w 2934230"/>
                <a:gd name="connsiteY305" fmla="*/ 2649804 h 2809592"/>
                <a:gd name="connsiteX306" fmla="*/ 2038598 w 2934230"/>
                <a:gd name="connsiteY306" fmla="*/ 2726521 h 2809592"/>
                <a:gd name="connsiteX307" fmla="*/ 2109974 w 2934230"/>
                <a:gd name="connsiteY307" fmla="*/ 2703790 h 2809592"/>
                <a:gd name="connsiteX308" fmla="*/ 2118773 w 2934230"/>
                <a:gd name="connsiteY308" fmla="*/ 2685795 h 2809592"/>
                <a:gd name="connsiteX309" fmla="*/ 2114862 w 2934230"/>
                <a:gd name="connsiteY309" fmla="*/ 2711367 h 2809592"/>
                <a:gd name="connsiteX310" fmla="*/ 2127573 w 2934230"/>
                <a:gd name="connsiteY310" fmla="*/ 2751146 h 2809592"/>
                <a:gd name="connsiteX311" fmla="*/ 2200904 w 2934230"/>
                <a:gd name="connsiteY311" fmla="*/ 2692425 h 2809592"/>
                <a:gd name="connsiteX312" fmla="*/ 2212637 w 2934230"/>
                <a:gd name="connsiteY312" fmla="*/ 2743569 h 2809592"/>
                <a:gd name="connsiteX313" fmla="*/ 2272279 w 2934230"/>
                <a:gd name="connsiteY313" fmla="*/ 2768195 h 2809592"/>
                <a:gd name="connsiteX314" fmla="*/ 2267391 w 2934230"/>
                <a:gd name="connsiteY314" fmla="*/ 2774825 h 2809592"/>
                <a:gd name="connsiteX315" fmla="*/ 2291834 w 2934230"/>
                <a:gd name="connsiteY315" fmla="*/ 2747358 h 2809592"/>
                <a:gd name="connsiteX316" fmla="*/ 2297701 w 2934230"/>
                <a:gd name="connsiteY316" fmla="*/ 2748305 h 2809592"/>
                <a:gd name="connsiteX317" fmla="*/ 2341699 w 2934230"/>
                <a:gd name="connsiteY317" fmla="*/ 2804185 h 2809592"/>
                <a:gd name="connsiteX318" fmla="*/ 2367120 w 2934230"/>
                <a:gd name="connsiteY318" fmla="*/ 2807027 h 2809592"/>
                <a:gd name="connsiteX319" fmla="*/ 2368098 w 2934230"/>
                <a:gd name="connsiteY319" fmla="*/ 2771983 h 2809592"/>
                <a:gd name="connsiteX320" fmla="*/ 2373965 w 2934230"/>
                <a:gd name="connsiteY320" fmla="*/ 2768195 h 2809592"/>
                <a:gd name="connsiteX321" fmla="*/ 2457073 w 2934230"/>
                <a:gd name="connsiteY321" fmla="*/ 2779561 h 2809592"/>
                <a:gd name="connsiteX322" fmla="*/ 2439473 w 2934230"/>
                <a:gd name="connsiteY322" fmla="*/ 2686742 h 2809592"/>
                <a:gd name="connsiteX323" fmla="*/ 2444362 w 2934230"/>
                <a:gd name="connsiteY323" fmla="*/ 2683900 h 2809592"/>
                <a:gd name="connsiteX324" fmla="*/ 2536271 w 2934230"/>
                <a:gd name="connsiteY324" fmla="*/ 2697160 h 2809592"/>
                <a:gd name="connsiteX325" fmla="*/ 2562669 w 2934230"/>
                <a:gd name="connsiteY325" fmla="*/ 2672535 h 2809592"/>
                <a:gd name="connsiteX326" fmla="*/ 2539204 w 2934230"/>
                <a:gd name="connsiteY326" fmla="*/ 2628020 h 2809592"/>
                <a:gd name="connsiteX327" fmla="*/ 2543115 w 2934230"/>
                <a:gd name="connsiteY327" fmla="*/ 2623284 h 2809592"/>
                <a:gd name="connsiteX328" fmla="*/ 2582224 w 2934230"/>
                <a:gd name="connsiteY328" fmla="*/ 2624231 h 2809592"/>
                <a:gd name="connsiteX329" fmla="*/ 2562669 w 2934230"/>
                <a:gd name="connsiteY329" fmla="*/ 2590134 h 2809592"/>
                <a:gd name="connsiteX330" fmla="*/ 2564625 w 2934230"/>
                <a:gd name="connsiteY330" fmla="*/ 2584452 h 2809592"/>
                <a:gd name="connsiteX331" fmla="*/ 2642844 w 2934230"/>
                <a:gd name="connsiteY331" fmla="*/ 2557932 h 2809592"/>
                <a:gd name="connsiteX332" fmla="*/ 2660444 w 2934230"/>
                <a:gd name="connsiteY332" fmla="*/ 2528571 h 2809592"/>
                <a:gd name="connsiteX333" fmla="*/ 2623290 w 2934230"/>
                <a:gd name="connsiteY333" fmla="*/ 2499210 h 2809592"/>
                <a:gd name="connsiteX334" fmla="*/ 2624267 w 2934230"/>
                <a:gd name="connsiteY334" fmla="*/ 2493527 h 2809592"/>
                <a:gd name="connsiteX335" fmla="*/ 2705420 w 2934230"/>
                <a:gd name="connsiteY335" fmla="*/ 2453748 h 2809592"/>
                <a:gd name="connsiteX336" fmla="*/ 2734753 w 2934230"/>
                <a:gd name="connsiteY336" fmla="*/ 2424387 h 2809592"/>
                <a:gd name="connsiteX337" fmla="*/ 2707376 w 2934230"/>
                <a:gd name="connsiteY337" fmla="*/ 2404497 h 2809592"/>
                <a:gd name="connsiteX338" fmla="*/ 2708353 w 2934230"/>
                <a:gd name="connsiteY338" fmla="*/ 2397867 h 2809592"/>
                <a:gd name="connsiteX339" fmla="*/ 2741597 w 2934230"/>
                <a:gd name="connsiteY339" fmla="*/ 2344828 h 2809592"/>
                <a:gd name="connsiteX340" fmla="*/ 2746485 w 2934230"/>
                <a:gd name="connsiteY340" fmla="*/ 2341040 h 2809592"/>
                <a:gd name="connsiteX341" fmla="*/ 2774840 w 2934230"/>
                <a:gd name="connsiteY341" fmla="*/ 2360929 h 2809592"/>
                <a:gd name="connsiteX342" fmla="*/ 2778751 w 2934230"/>
                <a:gd name="connsiteY342" fmla="*/ 2329674 h 2809592"/>
                <a:gd name="connsiteX343" fmla="*/ 2774840 w 2934230"/>
                <a:gd name="connsiteY343" fmla="*/ 2261481 h 2809592"/>
                <a:gd name="connsiteX344" fmla="*/ 2779729 w 2934230"/>
                <a:gd name="connsiteY344" fmla="*/ 2259587 h 2809592"/>
                <a:gd name="connsiteX345" fmla="*/ 2813950 w 2934230"/>
                <a:gd name="connsiteY345" fmla="*/ 2283265 h 2809592"/>
                <a:gd name="connsiteX346" fmla="*/ 2840349 w 2934230"/>
                <a:gd name="connsiteY346" fmla="*/ 2256745 h 2809592"/>
                <a:gd name="connsiteX347" fmla="*/ 2797328 w 2934230"/>
                <a:gd name="connsiteY347" fmla="*/ 2197076 h 2809592"/>
                <a:gd name="connsiteX348" fmla="*/ 2801239 w 2934230"/>
                <a:gd name="connsiteY348" fmla="*/ 2192340 h 2809592"/>
                <a:gd name="connsiteX349" fmla="*/ 2840349 w 2934230"/>
                <a:gd name="connsiteY349" fmla="*/ 2196129 h 2809592"/>
                <a:gd name="connsiteX350" fmla="*/ 2845238 w 2934230"/>
                <a:gd name="connsiteY350" fmla="*/ 2161085 h 2809592"/>
                <a:gd name="connsiteX351" fmla="*/ 2802217 w 2934230"/>
                <a:gd name="connsiteY351" fmla="*/ 2119412 h 2809592"/>
                <a:gd name="connsiteX352" fmla="*/ 2705420 w 2934230"/>
                <a:gd name="connsiteY352" fmla="*/ 2069214 h 2809592"/>
                <a:gd name="connsiteX353" fmla="*/ 2701509 w 2934230"/>
                <a:gd name="connsiteY353" fmla="*/ 2060689 h 2809592"/>
                <a:gd name="connsiteX354" fmla="*/ 2702487 w 2934230"/>
                <a:gd name="connsiteY354" fmla="*/ 2060689 h 2809592"/>
                <a:gd name="connsiteX355" fmla="*/ 2747463 w 2934230"/>
                <a:gd name="connsiteY355" fmla="*/ 2064478 h 2809592"/>
                <a:gd name="connsiteX356" fmla="*/ 2770929 w 2934230"/>
                <a:gd name="connsiteY356" fmla="*/ 2028487 h 2809592"/>
                <a:gd name="connsiteX357" fmla="*/ 2743552 w 2934230"/>
                <a:gd name="connsiteY357" fmla="*/ 2012386 h 2809592"/>
                <a:gd name="connsiteX358" fmla="*/ 2753329 w 2934230"/>
                <a:gd name="connsiteY358" fmla="*/ 2004809 h 2809592"/>
                <a:gd name="connsiteX359" fmla="*/ 2744530 w 2934230"/>
                <a:gd name="connsiteY359" fmla="*/ 1940404 h 2809592"/>
                <a:gd name="connsiteX360" fmla="*/ 2767018 w 2934230"/>
                <a:gd name="connsiteY360" fmla="*/ 1896836 h 2809592"/>
                <a:gd name="connsiteX361" fmla="*/ 2766041 w 2934230"/>
                <a:gd name="connsiteY361" fmla="*/ 1875052 h 2809592"/>
                <a:gd name="connsiteX362" fmla="*/ 2767996 w 2934230"/>
                <a:gd name="connsiteY362" fmla="*/ 1874105 h 2809592"/>
                <a:gd name="connsiteX363" fmla="*/ 2826660 w 2934230"/>
                <a:gd name="connsiteY363" fmla="*/ 1792652 h 2809592"/>
                <a:gd name="connsiteX364" fmla="*/ 2835460 w 2934230"/>
                <a:gd name="connsiteY364" fmla="*/ 1802123 h 2809592"/>
                <a:gd name="connsiteX365" fmla="*/ 2798306 w 2934230"/>
                <a:gd name="connsiteY365" fmla="*/ 1756661 h 2809592"/>
                <a:gd name="connsiteX366" fmla="*/ 2802217 w 2934230"/>
                <a:gd name="connsiteY366" fmla="*/ 1748137 h 2809592"/>
                <a:gd name="connsiteX367" fmla="*/ 2904880 w 2934230"/>
                <a:gd name="connsiteY367" fmla="*/ 1698886 h 2809592"/>
                <a:gd name="connsiteX368" fmla="*/ 2917591 w 2934230"/>
                <a:gd name="connsiteY368" fmla="*/ 1662896 h 2809592"/>
                <a:gd name="connsiteX369" fmla="*/ 2859904 w 2934230"/>
                <a:gd name="connsiteY369" fmla="*/ 1656265 h 280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</a:cxnLst>
              <a:rect l="l" t="t" r="r" b="b"/>
              <a:pathLst>
                <a:path w="2934230" h="2809592">
                  <a:moveTo>
                    <a:pt x="2859904" y="1656265"/>
                  </a:moveTo>
                  <a:cubicBezTo>
                    <a:pt x="2854038" y="1657213"/>
                    <a:pt x="2851104" y="1649635"/>
                    <a:pt x="2855993" y="1646794"/>
                  </a:cubicBezTo>
                  <a:cubicBezTo>
                    <a:pt x="2898036" y="1626905"/>
                    <a:pt x="2981144" y="1550187"/>
                    <a:pt x="2899991" y="1525562"/>
                  </a:cubicBezTo>
                  <a:cubicBezTo>
                    <a:pt x="2852082" y="1510408"/>
                    <a:pt x="2796350" y="1521773"/>
                    <a:pt x="2746485" y="1522720"/>
                  </a:cubicBezTo>
                  <a:cubicBezTo>
                    <a:pt x="2741597" y="1522720"/>
                    <a:pt x="2739641" y="1517038"/>
                    <a:pt x="2742575" y="1514196"/>
                  </a:cubicBezTo>
                  <a:cubicBezTo>
                    <a:pt x="2780707" y="1481994"/>
                    <a:pt x="2800261" y="1428955"/>
                    <a:pt x="2793417" y="1380651"/>
                  </a:cubicBezTo>
                  <a:cubicBezTo>
                    <a:pt x="2790484" y="1361709"/>
                    <a:pt x="2781684" y="1341819"/>
                    <a:pt x="2762129" y="1333294"/>
                  </a:cubicBezTo>
                  <a:cubicBezTo>
                    <a:pt x="2735731" y="1321929"/>
                    <a:pt x="2704442" y="1340872"/>
                    <a:pt x="2683910" y="1354131"/>
                  </a:cubicBezTo>
                  <a:cubicBezTo>
                    <a:pt x="2679998" y="1356973"/>
                    <a:pt x="2674132" y="1351290"/>
                    <a:pt x="2677065" y="1347501"/>
                  </a:cubicBezTo>
                  <a:cubicBezTo>
                    <a:pt x="2687821" y="1331400"/>
                    <a:pt x="2700532" y="1308669"/>
                    <a:pt x="2691732" y="1288780"/>
                  </a:cubicBezTo>
                  <a:cubicBezTo>
                    <a:pt x="2679998" y="1262260"/>
                    <a:pt x="2641866" y="1296356"/>
                    <a:pt x="2631111" y="1306775"/>
                  </a:cubicBezTo>
                  <a:cubicBezTo>
                    <a:pt x="2627201" y="1310564"/>
                    <a:pt x="2622312" y="1305828"/>
                    <a:pt x="2622312" y="1302039"/>
                  </a:cubicBezTo>
                  <a:cubicBezTo>
                    <a:pt x="2630134" y="1260366"/>
                    <a:pt x="2623290" y="1213956"/>
                    <a:pt x="2604712" y="1176071"/>
                  </a:cubicBezTo>
                  <a:cubicBezTo>
                    <a:pt x="2596890" y="1159970"/>
                    <a:pt x="2583202" y="1141975"/>
                    <a:pt x="2563647" y="1140080"/>
                  </a:cubicBezTo>
                  <a:cubicBezTo>
                    <a:pt x="2537248" y="1137239"/>
                    <a:pt x="2516715" y="1168494"/>
                    <a:pt x="2504983" y="1185543"/>
                  </a:cubicBezTo>
                  <a:cubicBezTo>
                    <a:pt x="2502049" y="1189331"/>
                    <a:pt x="2495205" y="1187437"/>
                    <a:pt x="2495205" y="1182701"/>
                  </a:cubicBezTo>
                  <a:cubicBezTo>
                    <a:pt x="2496183" y="1160917"/>
                    <a:pt x="2491294" y="1138186"/>
                    <a:pt x="2484449" y="1115455"/>
                  </a:cubicBezTo>
                  <a:cubicBezTo>
                    <a:pt x="2483472" y="1093671"/>
                    <a:pt x="2478583" y="1070940"/>
                    <a:pt x="2480539" y="1049156"/>
                  </a:cubicBezTo>
                  <a:cubicBezTo>
                    <a:pt x="2480539" y="1047262"/>
                    <a:pt x="2483472" y="1045368"/>
                    <a:pt x="2485427" y="1047262"/>
                  </a:cubicBezTo>
                  <a:cubicBezTo>
                    <a:pt x="2497161" y="1054839"/>
                    <a:pt x="2506938" y="1065257"/>
                    <a:pt x="2520626" y="1070940"/>
                  </a:cubicBezTo>
                  <a:cubicBezTo>
                    <a:pt x="2541159" y="1081358"/>
                    <a:pt x="2550936" y="1060522"/>
                    <a:pt x="2546048" y="1044420"/>
                  </a:cubicBezTo>
                  <a:cubicBezTo>
                    <a:pt x="2540182" y="1022636"/>
                    <a:pt x="2521604" y="998958"/>
                    <a:pt x="2503027" y="984751"/>
                  </a:cubicBezTo>
                  <a:cubicBezTo>
                    <a:pt x="2500094" y="981910"/>
                    <a:pt x="2503027" y="977174"/>
                    <a:pt x="2506938" y="980015"/>
                  </a:cubicBezTo>
                  <a:cubicBezTo>
                    <a:pt x="2518671" y="987593"/>
                    <a:pt x="2533337" y="992328"/>
                    <a:pt x="2546048" y="983804"/>
                  </a:cubicBezTo>
                  <a:cubicBezTo>
                    <a:pt x="2556803" y="976227"/>
                    <a:pt x="2554847" y="959179"/>
                    <a:pt x="2550936" y="948760"/>
                  </a:cubicBezTo>
                  <a:cubicBezTo>
                    <a:pt x="2543115" y="930765"/>
                    <a:pt x="2523559" y="917505"/>
                    <a:pt x="2507916" y="907086"/>
                  </a:cubicBezTo>
                  <a:cubicBezTo>
                    <a:pt x="2475650" y="886250"/>
                    <a:pt x="2438496" y="873937"/>
                    <a:pt x="2405252" y="854047"/>
                  </a:cubicBezTo>
                  <a:cubicBezTo>
                    <a:pt x="2402319" y="852153"/>
                    <a:pt x="2405252" y="847418"/>
                    <a:pt x="2408186" y="848365"/>
                  </a:cubicBezTo>
                  <a:cubicBezTo>
                    <a:pt x="2421874" y="854047"/>
                    <a:pt x="2438496" y="854047"/>
                    <a:pt x="2453162" y="852153"/>
                  </a:cubicBezTo>
                  <a:cubicBezTo>
                    <a:pt x="2471739" y="849312"/>
                    <a:pt x="2491294" y="834158"/>
                    <a:pt x="2476628" y="816162"/>
                  </a:cubicBezTo>
                  <a:cubicBezTo>
                    <a:pt x="2460006" y="796273"/>
                    <a:pt x="2422852" y="794378"/>
                    <a:pt x="2399386" y="785854"/>
                  </a:cubicBezTo>
                  <a:cubicBezTo>
                    <a:pt x="2397430" y="784907"/>
                    <a:pt x="2396453" y="782065"/>
                    <a:pt x="2398408" y="780171"/>
                  </a:cubicBezTo>
                  <a:cubicBezTo>
                    <a:pt x="2428718" y="755546"/>
                    <a:pt x="2461962" y="721449"/>
                    <a:pt x="2472717" y="683564"/>
                  </a:cubicBezTo>
                  <a:cubicBezTo>
                    <a:pt x="2475650" y="672199"/>
                    <a:pt x="2474672" y="660833"/>
                    <a:pt x="2464895" y="652309"/>
                  </a:cubicBezTo>
                  <a:cubicBezTo>
                    <a:pt x="2455118" y="643785"/>
                    <a:pt x="2440451" y="652309"/>
                    <a:pt x="2431652" y="658939"/>
                  </a:cubicBezTo>
                  <a:cubicBezTo>
                    <a:pt x="2414052" y="670304"/>
                    <a:pt x="2402319" y="688300"/>
                    <a:pt x="2384720" y="699665"/>
                  </a:cubicBezTo>
                  <a:cubicBezTo>
                    <a:pt x="2381787" y="701560"/>
                    <a:pt x="2378854" y="699665"/>
                    <a:pt x="2379831" y="695877"/>
                  </a:cubicBezTo>
                  <a:cubicBezTo>
                    <a:pt x="2387653" y="671252"/>
                    <a:pt x="2396453" y="647573"/>
                    <a:pt x="2399386" y="622948"/>
                  </a:cubicBezTo>
                  <a:cubicBezTo>
                    <a:pt x="2400364" y="614424"/>
                    <a:pt x="2399386" y="576539"/>
                    <a:pt x="2380809" y="583169"/>
                  </a:cubicBezTo>
                  <a:cubicBezTo>
                    <a:pt x="2366142" y="588851"/>
                    <a:pt x="2355387" y="604006"/>
                    <a:pt x="2343655" y="613477"/>
                  </a:cubicBezTo>
                  <a:cubicBezTo>
                    <a:pt x="2341699" y="615371"/>
                    <a:pt x="2337788" y="613477"/>
                    <a:pt x="2338766" y="610635"/>
                  </a:cubicBezTo>
                  <a:cubicBezTo>
                    <a:pt x="2339744" y="587904"/>
                    <a:pt x="2351477" y="550019"/>
                    <a:pt x="2325077" y="539601"/>
                  </a:cubicBezTo>
                  <a:cubicBezTo>
                    <a:pt x="2324099" y="540548"/>
                    <a:pt x="2323122" y="541495"/>
                    <a:pt x="2323122" y="542442"/>
                  </a:cubicBezTo>
                  <a:cubicBezTo>
                    <a:pt x="2307478" y="566120"/>
                    <a:pt x="2298679" y="594534"/>
                    <a:pt x="2296723" y="622948"/>
                  </a:cubicBezTo>
                  <a:cubicBezTo>
                    <a:pt x="2292812" y="611582"/>
                    <a:pt x="2286945" y="600217"/>
                    <a:pt x="2280101" y="588851"/>
                  </a:cubicBezTo>
                  <a:cubicBezTo>
                    <a:pt x="2279123" y="586957"/>
                    <a:pt x="2276190" y="584116"/>
                    <a:pt x="2273257" y="580327"/>
                  </a:cubicBezTo>
                  <a:cubicBezTo>
                    <a:pt x="2273257" y="581274"/>
                    <a:pt x="2273257" y="582221"/>
                    <a:pt x="2272279" y="583169"/>
                  </a:cubicBezTo>
                  <a:cubicBezTo>
                    <a:pt x="2269346" y="601164"/>
                    <a:pt x="2272279" y="619160"/>
                    <a:pt x="2268368" y="636208"/>
                  </a:cubicBezTo>
                  <a:cubicBezTo>
                    <a:pt x="2267391" y="639996"/>
                    <a:pt x="2262502" y="638102"/>
                    <a:pt x="2262502" y="635261"/>
                  </a:cubicBezTo>
                  <a:cubicBezTo>
                    <a:pt x="2256636" y="615371"/>
                    <a:pt x="2252724" y="589798"/>
                    <a:pt x="2234147" y="577486"/>
                  </a:cubicBezTo>
                  <a:cubicBezTo>
                    <a:pt x="2225348" y="596428"/>
                    <a:pt x="2224370" y="617265"/>
                    <a:pt x="2218504" y="637155"/>
                  </a:cubicBezTo>
                  <a:cubicBezTo>
                    <a:pt x="2217526" y="639996"/>
                    <a:pt x="2213614" y="639996"/>
                    <a:pt x="2212637" y="637155"/>
                  </a:cubicBezTo>
                  <a:cubicBezTo>
                    <a:pt x="2209703" y="630525"/>
                    <a:pt x="2207748" y="623895"/>
                    <a:pt x="2205792" y="616318"/>
                  </a:cubicBezTo>
                  <a:cubicBezTo>
                    <a:pt x="2195037" y="596428"/>
                    <a:pt x="2180372" y="580327"/>
                    <a:pt x="2164727" y="585063"/>
                  </a:cubicBezTo>
                  <a:cubicBezTo>
                    <a:pt x="2167660" y="568961"/>
                    <a:pt x="2170593" y="550966"/>
                    <a:pt x="2166682" y="538653"/>
                  </a:cubicBezTo>
                  <a:cubicBezTo>
                    <a:pt x="2165705" y="534865"/>
                    <a:pt x="2160816" y="533918"/>
                    <a:pt x="2157883" y="535812"/>
                  </a:cubicBezTo>
                  <a:cubicBezTo>
                    <a:pt x="2135395" y="551913"/>
                    <a:pt x="2119751" y="573697"/>
                    <a:pt x="2103130" y="594534"/>
                  </a:cubicBezTo>
                  <a:cubicBezTo>
                    <a:pt x="2120729" y="555702"/>
                    <a:pt x="2139306" y="504557"/>
                    <a:pt x="2109974" y="495086"/>
                  </a:cubicBezTo>
                  <a:cubicBezTo>
                    <a:pt x="2092374" y="489403"/>
                    <a:pt x="2074775" y="500768"/>
                    <a:pt x="2064998" y="515922"/>
                  </a:cubicBezTo>
                  <a:cubicBezTo>
                    <a:pt x="2063042" y="512134"/>
                    <a:pt x="2060109" y="509293"/>
                    <a:pt x="2058153" y="505504"/>
                  </a:cubicBezTo>
                  <a:cubicBezTo>
                    <a:pt x="2047398" y="491297"/>
                    <a:pt x="2003399" y="442994"/>
                    <a:pt x="1979933" y="447729"/>
                  </a:cubicBezTo>
                  <a:cubicBezTo>
                    <a:pt x="1958423" y="452465"/>
                    <a:pt x="1961356" y="476143"/>
                    <a:pt x="1971133" y="499821"/>
                  </a:cubicBezTo>
                  <a:cubicBezTo>
                    <a:pt x="1958423" y="485614"/>
                    <a:pt x="1944735" y="472354"/>
                    <a:pt x="1930068" y="457200"/>
                  </a:cubicBezTo>
                  <a:cubicBezTo>
                    <a:pt x="1922246" y="449623"/>
                    <a:pt x="1895847" y="422157"/>
                    <a:pt x="1879226" y="432575"/>
                  </a:cubicBezTo>
                  <a:cubicBezTo>
                    <a:pt x="1858693" y="445835"/>
                    <a:pt x="1874337" y="480878"/>
                    <a:pt x="1877270" y="495086"/>
                  </a:cubicBezTo>
                  <a:cubicBezTo>
                    <a:pt x="1879226" y="505504"/>
                    <a:pt x="1882159" y="515922"/>
                    <a:pt x="1887048" y="525394"/>
                  </a:cubicBezTo>
                  <a:cubicBezTo>
                    <a:pt x="1873359" y="513081"/>
                    <a:pt x="1858693" y="502663"/>
                    <a:pt x="1840116" y="495086"/>
                  </a:cubicBezTo>
                  <a:cubicBezTo>
                    <a:pt x="1830339" y="491297"/>
                    <a:pt x="1809806" y="479931"/>
                    <a:pt x="1789274" y="474249"/>
                  </a:cubicBezTo>
                  <a:cubicBezTo>
                    <a:pt x="1806873" y="451518"/>
                    <a:pt x="1820561" y="426892"/>
                    <a:pt x="1828383" y="401320"/>
                  </a:cubicBezTo>
                  <a:cubicBezTo>
                    <a:pt x="1833272" y="383324"/>
                    <a:pt x="1831317" y="364382"/>
                    <a:pt x="1816650" y="352069"/>
                  </a:cubicBezTo>
                  <a:cubicBezTo>
                    <a:pt x="1801006" y="338809"/>
                    <a:pt x="1777540" y="352069"/>
                    <a:pt x="1763852" y="361540"/>
                  </a:cubicBezTo>
                  <a:cubicBezTo>
                    <a:pt x="1736475" y="380483"/>
                    <a:pt x="1716920" y="407003"/>
                    <a:pt x="1689543" y="424998"/>
                  </a:cubicBezTo>
                  <a:cubicBezTo>
                    <a:pt x="1685632" y="427839"/>
                    <a:pt x="1679766" y="424051"/>
                    <a:pt x="1681721" y="419315"/>
                  </a:cubicBezTo>
                  <a:cubicBezTo>
                    <a:pt x="1693454" y="380483"/>
                    <a:pt x="1709098" y="343545"/>
                    <a:pt x="1713009" y="303765"/>
                  </a:cubicBezTo>
                  <a:cubicBezTo>
                    <a:pt x="1714965" y="289559"/>
                    <a:pt x="1713009" y="229890"/>
                    <a:pt x="1682699" y="241255"/>
                  </a:cubicBezTo>
                  <a:cubicBezTo>
                    <a:pt x="1659233" y="250726"/>
                    <a:pt x="1642612" y="273457"/>
                    <a:pt x="1624034" y="288611"/>
                  </a:cubicBezTo>
                  <a:cubicBezTo>
                    <a:pt x="1620123" y="291453"/>
                    <a:pt x="1615234" y="288611"/>
                    <a:pt x="1615234" y="283876"/>
                  </a:cubicBezTo>
                  <a:cubicBezTo>
                    <a:pt x="1616212" y="247885"/>
                    <a:pt x="1634790" y="189163"/>
                    <a:pt x="1593725" y="171168"/>
                  </a:cubicBezTo>
                  <a:cubicBezTo>
                    <a:pt x="1591769" y="173062"/>
                    <a:pt x="1590791" y="174956"/>
                    <a:pt x="1590791" y="174956"/>
                  </a:cubicBezTo>
                  <a:cubicBezTo>
                    <a:pt x="1565370" y="212841"/>
                    <a:pt x="1552659" y="257356"/>
                    <a:pt x="1548748" y="301871"/>
                  </a:cubicBezTo>
                  <a:cubicBezTo>
                    <a:pt x="1541903" y="283876"/>
                    <a:pt x="1534082" y="265881"/>
                    <a:pt x="1522349" y="248832"/>
                  </a:cubicBezTo>
                  <a:cubicBezTo>
                    <a:pt x="1520394" y="245991"/>
                    <a:pt x="1516483" y="240308"/>
                    <a:pt x="1510616" y="234625"/>
                  </a:cubicBezTo>
                  <a:cubicBezTo>
                    <a:pt x="1510616" y="236519"/>
                    <a:pt x="1509638" y="238414"/>
                    <a:pt x="1509638" y="239361"/>
                  </a:cubicBezTo>
                  <a:cubicBezTo>
                    <a:pt x="1505727" y="267774"/>
                    <a:pt x="1509638" y="296189"/>
                    <a:pt x="1502794" y="323655"/>
                  </a:cubicBezTo>
                  <a:cubicBezTo>
                    <a:pt x="1501816" y="329338"/>
                    <a:pt x="1493994" y="326497"/>
                    <a:pt x="1493016" y="322708"/>
                  </a:cubicBezTo>
                  <a:cubicBezTo>
                    <a:pt x="1483239" y="291453"/>
                    <a:pt x="1477373" y="251673"/>
                    <a:pt x="1448040" y="231784"/>
                  </a:cubicBezTo>
                  <a:cubicBezTo>
                    <a:pt x="1435330" y="262092"/>
                    <a:pt x="1432396" y="295241"/>
                    <a:pt x="1423596" y="326497"/>
                  </a:cubicBezTo>
                  <a:cubicBezTo>
                    <a:pt x="1422619" y="330285"/>
                    <a:pt x="1415775" y="330285"/>
                    <a:pt x="1413819" y="326497"/>
                  </a:cubicBezTo>
                  <a:cubicBezTo>
                    <a:pt x="1409908" y="316078"/>
                    <a:pt x="1405997" y="304713"/>
                    <a:pt x="1403064" y="294294"/>
                  </a:cubicBezTo>
                  <a:cubicBezTo>
                    <a:pt x="1385464" y="263039"/>
                    <a:pt x="1362977" y="237466"/>
                    <a:pt x="1338533" y="244096"/>
                  </a:cubicBezTo>
                  <a:cubicBezTo>
                    <a:pt x="1343421" y="218524"/>
                    <a:pt x="1347332" y="190110"/>
                    <a:pt x="1341466" y="170220"/>
                  </a:cubicBezTo>
                  <a:cubicBezTo>
                    <a:pt x="1339510" y="164537"/>
                    <a:pt x="1332666" y="161696"/>
                    <a:pt x="1326800" y="166432"/>
                  </a:cubicBezTo>
                  <a:cubicBezTo>
                    <a:pt x="1290623" y="192004"/>
                    <a:pt x="1266179" y="226101"/>
                    <a:pt x="1239781" y="258303"/>
                  </a:cubicBezTo>
                  <a:cubicBezTo>
                    <a:pt x="1268135" y="196740"/>
                    <a:pt x="1296490" y="115287"/>
                    <a:pt x="1250536" y="101080"/>
                  </a:cubicBezTo>
                  <a:cubicBezTo>
                    <a:pt x="1223159" y="92556"/>
                    <a:pt x="1195782" y="110551"/>
                    <a:pt x="1179160" y="134229"/>
                  </a:cubicBezTo>
                  <a:cubicBezTo>
                    <a:pt x="1176227" y="128547"/>
                    <a:pt x="1172316" y="123811"/>
                    <a:pt x="1168405" y="118128"/>
                  </a:cubicBezTo>
                  <a:cubicBezTo>
                    <a:pt x="1151783" y="95397"/>
                    <a:pt x="1082364" y="19627"/>
                    <a:pt x="1044232" y="27204"/>
                  </a:cubicBezTo>
                  <a:cubicBezTo>
                    <a:pt x="1010011" y="33834"/>
                    <a:pt x="1014899" y="71719"/>
                    <a:pt x="1029565" y="109604"/>
                  </a:cubicBezTo>
                  <a:cubicBezTo>
                    <a:pt x="1009033" y="86873"/>
                    <a:pt x="988500" y="65089"/>
                    <a:pt x="964057" y="43305"/>
                  </a:cubicBezTo>
                  <a:cubicBezTo>
                    <a:pt x="951346" y="30992"/>
                    <a:pt x="909303" y="-12576"/>
                    <a:pt x="882904" y="3526"/>
                  </a:cubicBezTo>
                  <a:cubicBezTo>
                    <a:pt x="850638" y="24362"/>
                    <a:pt x="875081" y="80243"/>
                    <a:pt x="879970" y="102974"/>
                  </a:cubicBezTo>
                  <a:cubicBezTo>
                    <a:pt x="882904" y="120023"/>
                    <a:pt x="888770" y="135177"/>
                    <a:pt x="894637" y="151278"/>
                  </a:cubicBezTo>
                  <a:cubicBezTo>
                    <a:pt x="873126" y="132335"/>
                    <a:pt x="848683" y="115287"/>
                    <a:pt x="820328" y="102974"/>
                  </a:cubicBezTo>
                  <a:cubicBezTo>
                    <a:pt x="790995" y="90661"/>
                    <a:pt x="704954" y="41411"/>
                    <a:pt x="668777" y="76455"/>
                  </a:cubicBezTo>
                  <a:cubicBezTo>
                    <a:pt x="662911" y="82137"/>
                    <a:pt x="659000" y="88767"/>
                    <a:pt x="656067" y="96344"/>
                  </a:cubicBezTo>
                  <a:cubicBezTo>
                    <a:pt x="657045" y="96344"/>
                    <a:pt x="658023" y="95397"/>
                    <a:pt x="659000" y="95397"/>
                  </a:cubicBezTo>
                  <a:cubicBezTo>
                    <a:pt x="714731" y="82137"/>
                    <a:pt x="758730" y="138018"/>
                    <a:pt x="792951" y="179691"/>
                  </a:cubicBezTo>
                  <a:cubicBezTo>
                    <a:pt x="788062" y="155066"/>
                    <a:pt x="788062" y="124758"/>
                    <a:pt x="814462" y="125705"/>
                  </a:cubicBezTo>
                  <a:cubicBezTo>
                    <a:pt x="840860" y="125705"/>
                    <a:pt x="850638" y="153172"/>
                    <a:pt x="858460" y="177798"/>
                  </a:cubicBezTo>
                  <a:cubicBezTo>
                    <a:pt x="862371" y="168326"/>
                    <a:pt x="869215" y="160749"/>
                    <a:pt x="882904" y="163590"/>
                  </a:cubicBezTo>
                  <a:cubicBezTo>
                    <a:pt x="908325" y="168326"/>
                    <a:pt x="934724" y="189163"/>
                    <a:pt x="948412" y="210000"/>
                  </a:cubicBezTo>
                  <a:cubicBezTo>
                    <a:pt x="992411" y="277246"/>
                    <a:pt x="1004144" y="355857"/>
                    <a:pt x="1021743" y="432575"/>
                  </a:cubicBezTo>
                  <a:cubicBezTo>
                    <a:pt x="1020766" y="379536"/>
                    <a:pt x="1024677" y="321761"/>
                    <a:pt x="1064764" y="285770"/>
                  </a:cubicBezTo>
                  <a:cubicBezTo>
                    <a:pt x="1066719" y="283876"/>
                    <a:pt x="1070630" y="283876"/>
                    <a:pt x="1072586" y="285770"/>
                  </a:cubicBezTo>
                  <a:cubicBezTo>
                    <a:pt x="1095074" y="312290"/>
                    <a:pt x="1102896" y="345439"/>
                    <a:pt x="1106807" y="378589"/>
                  </a:cubicBezTo>
                  <a:cubicBezTo>
                    <a:pt x="1112673" y="353016"/>
                    <a:pt x="1122452" y="329338"/>
                    <a:pt x="1142006" y="311343"/>
                  </a:cubicBezTo>
                  <a:cubicBezTo>
                    <a:pt x="1143961" y="309448"/>
                    <a:pt x="1146895" y="309448"/>
                    <a:pt x="1148850" y="310395"/>
                  </a:cubicBezTo>
                  <a:cubicBezTo>
                    <a:pt x="1196760" y="336915"/>
                    <a:pt x="1202627" y="402267"/>
                    <a:pt x="1203604" y="449623"/>
                  </a:cubicBezTo>
                  <a:cubicBezTo>
                    <a:pt x="1204582" y="480878"/>
                    <a:pt x="1202627" y="512134"/>
                    <a:pt x="1198716" y="543389"/>
                  </a:cubicBezTo>
                  <a:cubicBezTo>
                    <a:pt x="1216315" y="493191"/>
                    <a:pt x="1243692" y="444888"/>
                    <a:pt x="1294534" y="439205"/>
                  </a:cubicBezTo>
                  <a:cubicBezTo>
                    <a:pt x="1296490" y="439205"/>
                    <a:pt x="1298445" y="440152"/>
                    <a:pt x="1299423" y="442046"/>
                  </a:cubicBezTo>
                  <a:cubicBezTo>
                    <a:pt x="1317023" y="465724"/>
                    <a:pt x="1318000" y="496980"/>
                    <a:pt x="1313111" y="528235"/>
                  </a:cubicBezTo>
                  <a:cubicBezTo>
                    <a:pt x="1333644" y="501715"/>
                    <a:pt x="1360043" y="482773"/>
                    <a:pt x="1388398" y="499821"/>
                  </a:cubicBezTo>
                  <a:cubicBezTo>
                    <a:pt x="1421641" y="519711"/>
                    <a:pt x="1415775" y="561385"/>
                    <a:pt x="1401109" y="596428"/>
                  </a:cubicBezTo>
                  <a:cubicBezTo>
                    <a:pt x="1422619" y="577486"/>
                    <a:pt x="1448040" y="562332"/>
                    <a:pt x="1474440" y="559490"/>
                  </a:cubicBezTo>
                  <a:cubicBezTo>
                    <a:pt x="1506705" y="555702"/>
                    <a:pt x="1536037" y="577486"/>
                    <a:pt x="1538970" y="609688"/>
                  </a:cubicBezTo>
                  <a:cubicBezTo>
                    <a:pt x="1541903" y="639996"/>
                    <a:pt x="1529193" y="670304"/>
                    <a:pt x="1513549" y="696824"/>
                  </a:cubicBezTo>
                  <a:cubicBezTo>
                    <a:pt x="1540926" y="678828"/>
                    <a:pt x="1569281" y="676934"/>
                    <a:pt x="1588836" y="717661"/>
                  </a:cubicBezTo>
                  <a:cubicBezTo>
                    <a:pt x="1603502" y="748916"/>
                    <a:pt x="1585902" y="787748"/>
                    <a:pt x="1569281" y="815215"/>
                  </a:cubicBezTo>
                  <a:cubicBezTo>
                    <a:pt x="1588836" y="809532"/>
                    <a:pt x="1608390" y="807638"/>
                    <a:pt x="1625990" y="814268"/>
                  </a:cubicBezTo>
                  <a:cubicBezTo>
                    <a:pt x="1644567" y="820898"/>
                    <a:pt x="1654344" y="833211"/>
                    <a:pt x="1659233" y="846470"/>
                  </a:cubicBezTo>
                  <a:cubicBezTo>
                    <a:pt x="1675855" y="822792"/>
                    <a:pt x="1696387" y="801955"/>
                    <a:pt x="1719853" y="790590"/>
                  </a:cubicBezTo>
                  <a:cubicBezTo>
                    <a:pt x="1732564" y="784907"/>
                    <a:pt x="1749186" y="787748"/>
                    <a:pt x="1757986" y="797220"/>
                  </a:cubicBezTo>
                  <a:cubicBezTo>
                    <a:pt x="1768740" y="765017"/>
                    <a:pt x="1787318" y="736603"/>
                    <a:pt x="1820561" y="727132"/>
                  </a:cubicBezTo>
                  <a:cubicBezTo>
                    <a:pt x="1822516" y="726185"/>
                    <a:pt x="1824472" y="727132"/>
                    <a:pt x="1826428" y="728079"/>
                  </a:cubicBezTo>
                  <a:cubicBezTo>
                    <a:pt x="1861626" y="760282"/>
                    <a:pt x="1866515" y="813321"/>
                    <a:pt x="1864560" y="857836"/>
                  </a:cubicBezTo>
                  <a:cubicBezTo>
                    <a:pt x="1863582" y="872990"/>
                    <a:pt x="1861626" y="888144"/>
                    <a:pt x="1859671" y="903298"/>
                  </a:cubicBezTo>
                  <a:cubicBezTo>
                    <a:pt x="1881181" y="851206"/>
                    <a:pt x="1910514" y="802902"/>
                    <a:pt x="1940824" y="828475"/>
                  </a:cubicBezTo>
                  <a:cubicBezTo>
                    <a:pt x="1971133" y="853100"/>
                    <a:pt x="1952557" y="912769"/>
                    <a:pt x="1943757" y="943077"/>
                  </a:cubicBezTo>
                  <a:cubicBezTo>
                    <a:pt x="1940824" y="954443"/>
                    <a:pt x="1936912" y="964861"/>
                    <a:pt x="1933979" y="976227"/>
                  </a:cubicBezTo>
                  <a:cubicBezTo>
                    <a:pt x="1941801" y="965809"/>
                    <a:pt x="1950601" y="955390"/>
                    <a:pt x="1960379" y="946866"/>
                  </a:cubicBezTo>
                  <a:cubicBezTo>
                    <a:pt x="1980911" y="927923"/>
                    <a:pt x="2033710" y="905192"/>
                    <a:pt x="2043487" y="947813"/>
                  </a:cubicBezTo>
                  <a:cubicBezTo>
                    <a:pt x="2053264" y="989487"/>
                    <a:pt x="2022954" y="1037790"/>
                    <a:pt x="2002422" y="1071887"/>
                  </a:cubicBezTo>
                  <a:cubicBezTo>
                    <a:pt x="1985800" y="1100301"/>
                    <a:pt x="1968200" y="1129662"/>
                    <a:pt x="1946690" y="1155234"/>
                  </a:cubicBezTo>
                  <a:cubicBezTo>
                    <a:pt x="1984822" y="1135344"/>
                    <a:pt x="2022954" y="1102195"/>
                    <a:pt x="2065975" y="1105984"/>
                  </a:cubicBezTo>
                  <a:cubicBezTo>
                    <a:pt x="2107041" y="1109772"/>
                    <a:pt x="2103130" y="1153340"/>
                    <a:pt x="2084552" y="1177965"/>
                  </a:cubicBezTo>
                  <a:cubicBezTo>
                    <a:pt x="2056197" y="1216798"/>
                    <a:pt x="2003399" y="1241423"/>
                    <a:pt x="1958423" y="1257524"/>
                  </a:cubicBezTo>
                  <a:cubicBezTo>
                    <a:pt x="1989711" y="1266996"/>
                    <a:pt x="2016110" y="1293515"/>
                    <a:pt x="1999488" y="1327612"/>
                  </a:cubicBezTo>
                  <a:cubicBezTo>
                    <a:pt x="1980911" y="1364550"/>
                    <a:pt x="1925180" y="1365497"/>
                    <a:pt x="1889003" y="1363603"/>
                  </a:cubicBezTo>
                  <a:cubicBezTo>
                    <a:pt x="1871404" y="1362656"/>
                    <a:pt x="1852826" y="1360761"/>
                    <a:pt x="1834250" y="1357920"/>
                  </a:cubicBezTo>
                  <a:cubicBezTo>
                    <a:pt x="1859671" y="1374968"/>
                    <a:pt x="1881181" y="1396752"/>
                    <a:pt x="1894869" y="1419483"/>
                  </a:cubicBezTo>
                  <a:cubicBezTo>
                    <a:pt x="1901714" y="1431796"/>
                    <a:pt x="1904647" y="1446950"/>
                    <a:pt x="1903669" y="1461157"/>
                  </a:cubicBezTo>
                  <a:cubicBezTo>
                    <a:pt x="1953535" y="1428955"/>
                    <a:pt x="2017087" y="1405276"/>
                    <a:pt x="2058153" y="1444109"/>
                  </a:cubicBezTo>
                  <a:cubicBezTo>
                    <a:pt x="2069886" y="1455474"/>
                    <a:pt x="2076730" y="1468734"/>
                    <a:pt x="2078686" y="1481994"/>
                  </a:cubicBezTo>
                  <a:cubicBezTo>
                    <a:pt x="2084552" y="1479152"/>
                    <a:pt x="2090418" y="1477258"/>
                    <a:pt x="2096285" y="1476311"/>
                  </a:cubicBezTo>
                  <a:cubicBezTo>
                    <a:pt x="2120729" y="1471576"/>
                    <a:pt x="2129528" y="1486730"/>
                    <a:pt x="2131484" y="1506619"/>
                  </a:cubicBezTo>
                  <a:cubicBezTo>
                    <a:pt x="2140284" y="1486730"/>
                    <a:pt x="2152994" y="1467787"/>
                    <a:pt x="2168638" y="1454527"/>
                  </a:cubicBezTo>
                  <a:cubicBezTo>
                    <a:pt x="2193082" y="1433690"/>
                    <a:pt x="2225348" y="1447897"/>
                    <a:pt x="2231214" y="1477258"/>
                  </a:cubicBezTo>
                  <a:cubicBezTo>
                    <a:pt x="2238058" y="1507566"/>
                    <a:pt x="2232192" y="1540716"/>
                    <a:pt x="2223392" y="1571971"/>
                  </a:cubicBezTo>
                  <a:cubicBezTo>
                    <a:pt x="2242947" y="1553028"/>
                    <a:pt x="2265435" y="1544504"/>
                    <a:pt x="2288901" y="1560605"/>
                  </a:cubicBezTo>
                  <a:cubicBezTo>
                    <a:pt x="2320189" y="1582389"/>
                    <a:pt x="2306500" y="1638270"/>
                    <a:pt x="2298679" y="1667631"/>
                  </a:cubicBezTo>
                  <a:cubicBezTo>
                    <a:pt x="2289878" y="1698886"/>
                    <a:pt x="2278146" y="1731089"/>
                    <a:pt x="2261524" y="1761397"/>
                  </a:cubicBezTo>
                  <a:cubicBezTo>
                    <a:pt x="2318233" y="1726353"/>
                    <a:pt x="2412097" y="1732036"/>
                    <a:pt x="2427741" y="1806859"/>
                  </a:cubicBezTo>
                  <a:cubicBezTo>
                    <a:pt x="2442407" y="1873158"/>
                    <a:pt x="2346588" y="1887365"/>
                    <a:pt x="2292812" y="1895889"/>
                  </a:cubicBezTo>
                  <a:cubicBezTo>
                    <a:pt x="2346588" y="1933774"/>
                    <a:pt x="2439473" y="1990602"/>
                    <a:pt x="2401341" y="2064478"/>
                  </a:cubicBezTo>
                  <a:cubicBezTo>
                    <a:pt x="2387653" y="2090050"/>
                    <a:pt x="2358321" y="2103310"/>
                    <a:pt x="2331922" y="2100469"/>
                  </a:cubicBezTo>
                  <a:cubicBezTo>
                    <a:pt x="2335833" y="2114676"/>
                    <a:pt x="2334855" y="2129830"/>
                    <a:pt x="2328988" y="2144984"/>
                  </a:cubicBezTo>
                  <a:cubicBezTo>
                    <a:pt x="2316278" y="2175292"/>
                    <a:pt x="2275212" y="2191393"/>
                    <a:pt x="2243924" y="2179081"/>
                  </a:cubicBezTo>
                  <a:cubicBezTo>
                    <a:pt x="2231214" y="2174345"/>
                    <a:pt x="2220459" y="2166768"/>
                    <a:pt x="2209703" y="2159191"/>
                  </a:cubicBezTo>
                  <a:cubicBezTo>
                    <a:pt x="2219481" y="2187605"/>
                    <a:pt x="2224370" y="2216966"/>
                    <a:pt x="2221437" y="2245380"/>
                  </a:cubicBezTo>
                  <a:cubicBezTo>
                    <a:pt x="2221437" y="2248221"/>
                    <a:pt x="2219481" y="2251063"/>
                    <a:pt x="2215570" y="2251063"/>
                  </a:cubicBezTo>
                  <a:cubicBezTo>
                    <a:pt x="2201881" y="2250115"/>
                    <a:pt x="2188193" y="2245380"/>
                    <a:pt x="2175482" y="2238750"/>
                  </a:cubicBezTo>
                  <a:cubicBezTo>
                    <a:pt x="2185260" y="2265269"/>
                    <a:pt x="2188193" y="2292736"/>
                    <a:pt x="2180372" y="2319256"/>
                  </a:cubicBezTo>
                  <a:cubicBezTo>
                    <a:pt x="2179394" y="2321150"/>
                    <a:pt x="2177438" y="2323044"/>
                    <a:pt x="2175482" y="2323044"/>
                  </a:cubicBezTo>
                  <a:cubicBezTo>
                    <a:pt x="2146150" y="2323991"/>
                    <a:pt x="2123662" y="2305996"/>
                    <a:pt x="2107041" y="2284212"/>
                  </a:cubicBezTo>
                  <a:cubicBezTo>
                    <a:pt x="2121706" y="2341040"/>
                    <a:pt x="2134417" y="2430070"/>
                    <a:pt x="2078686" y="2424387"/>
                  </a:cubicBezTo>
                  <a:cubicBezTo>
                    <a:pt x="1999488" y="2415863"/>
                    <a:pt x="1979933" y="2311679"/>
                    <a:pt x="1975044" y="2237803"/>
                  </a:cubicBezTo>
                  <a:cubicBezTo>
                    <a:pt x="1965267" y="2263375"/>
                    <a:pt x="1947668" y="2283265"/>
                    <a:pt x="1921269" y="2252957"/>
                  </a:cubicBezTo>
                  <a:cubicBezTo>
                    <a:pt x="1879226" y="2205600"/>
                    <a:pt x="1882159" y="2143090"/>
                    <a:pt x="1882159" y="2084368"/>
                  </a:cubicBezTo>
                  <a:cubicBezTo>
                    <a:pt x="1875315" y="2109940"/>
                    <a:pt x="1870426" y="2137407"/>
                    <a:pt x="1860648" y="2162980"/>
                  </a:cubicBezTo>
                  <a:cubicBezTo>
                    <a:pt x="1850871" y="2187605"/>
                    <a:pt x="1836205" y="2221701"/>
                    <a:pt x="1803939" y="2218860"/>
                  </a:cubicBezTo>
                  <a:cubicBezTo>
                    <a:pt x="1762874" y="2216018"/>
                    <a:pt x="1745275" y="2167715"/>
                    <a:pt x="1746252" y="2134566"/>
                  </a:cubicBezTo>
                  <a:cubicBezTo>
                    <a:pt x="1747230" y="2108046"/>
                    <a:pt x="1753097" y="2081526"/>
                    <a:pt x="1761896" y="2055954"/>
                  </a:cubicBezTo>
                  <a:cubicBezTo>
                    <a:pt x="1754075" y="2067319"/>
                    <a:pt x="1745275" y="2078685"/>
                    <a:pt x="1735497" y="2089104"/>
                  </a:cubicBezTo>
                  <a:cubicBezTo>
                    <a:pt x="1723764" y="2102363"/>
                    <a:pt x="1702254" y="2126989"/>
                    <a:pt x="1681721" y="2116570"/>
                  </a:cubicBezTo>
                  <a:cubicBezTo>
                    <a:pt x="1652389" y="2101416"/>
                    <a:pt x="1666077" y="2030381"/>
                    <a:pt x="1671944" y="2008597"/>
                  </a:cubicBezTo>
                  <a:cubicBezTo>
                    <a:pt x="1682699" y="1964082"/>
                    <a:pt x="1703231" y="1922409"/>
                    <a:pt x="1726697" y="1882629"/>
                  </a:cubicBezTo>
                  <a:cubicBezTo>
                    <a:pt x="1716920" y="1894942"/>
                    <a:pt x="1706165" y="1906308"/>
                    <a:pt x="1695409" y="1917673"/>
                  </a:cubicBezTo>
                  <a:cubicBezTo>
                    <a:pt x="1672922" y="1939457"/>
                    <a:pt x="1642612" y="1970712"/>
                    <a:pt x="1608390" y="1972606"/>
                  </a:cubicBezTo>
                  <a:cubicBezTo>
                    <a:pt x="1553637" y="1975448"/>
                    <a:pt x="1548748" y="1932827"/>
                    <a:pt x="1558526" y="1888312"/>
                  </a:cubicBezTo>
                  <a:cubicBezTo>
                    <a:pt x="1554615" y="1891154"/>
                    <a:pt x="1549726" y="1893995"/>
                    <a:pt x="1545814" y="1896836"/>
                  </a:cubicBezTo>
                  <a:cubicBezTo>
                    <a:pt x="1520394" y="1909149"/>
                    <a:pt x="1499860" y="1880735"/>
                    <a:pt x="1498883" y="1858951"/>
                  </a:cubicBezTo>
                  <a:cubicBezTo>
                    <a:pt x="1497905" y="1828643"/>
                    <a:pt x="1507682" y="1798335"/>
                    <a:pt x="1519416" y="1769921"/>
                  </a:cubicBezTo>
                  <a:cubicBezTo>
                    <a:pt x="1502794" y="1790758"/>
                    <a:pt x="1483239" y="1806859"/>
                    <a:pt x="1456840" y="1810647"/>
                  </a:cubicBezTo>
                  <a:cubicBezTo>
                    <a:pt x="1421641" y="1817277"/>
                    <a:pt x="1389375" y="1788864"/>
                    <a:pt x="1377642" y="1759502"/>
                  </a:cubicBezTo>
                  <a:cubicBezTo>
                    <a:pt x="1366888" y="1732983"/>
                    <a:pt x="1364932" y="1705516"/>
                    <a:pt x="1365910" y="1677102"/>
                  </a:cubicBezTo>
                  <a:cubicBezTo>
                    <a:pt x="1357110" y="1703622"/>
                    <a:pt x="1348310" y="1730142"/>
                    <a:pt x="1336577" y="1755714"/>
                  </a:cubicBezTo>
                  <a:cubicBezTo>
                    <a:pt x="1324845" y="1780339"/>
                    <a:pt x="1303334" y="1833379"/>
                    <a:pt x="1269113" y="1833379"/>
                  </a:cubicBezTo>
                  <a:cubicBezTo>
                    <a:pt x="1241736" y="1834326"/>
                    <a:pt x="1229025" y="1813489"/>
                    <a:pt x="1224136" y="1785075"/>
                  </a:cubicBezTo>
                  <a:cubicBezTo>
                    <a:pt x="1212404" y="1816330"/>
                    <a:pt x="1193826" y="1837167"/>
                    <a:pt x="1167428" y="1826749"/>
                  </a:cubicBezTo>
                  <a:cubicBezTo>
                    <a:pt x="1149828" y="1820119"/>
                    <a:pt x="1138095" y="1803071"/>
                    <a:pt x="1130273" y="1784128"/>
                  </a:cubicBezTo>
                  <a:cubicBezTo>
                    <a:pt x="1126362" y="1830537"/>
                    <a:pt x="1117562" y="1879788"/>
                    <a:pt x="1092141" y="1917673"/>
                  </a:cubicBezTo>
                  <a:cubicBezTo>
                    <a:pt x="1064764" y="1957452"/>
                    <a:pt x="1021743" y="1958400"/>
                    <a:pt x="989478" y="1921462"/>
                  </a:cubicBezTo>
                  <a:cubicBezTo>
                    <a:pt x="979700" y="1910096"/>
                    <a:pt x="971879" y="1897783"/>
                    <a:pt x="966012" y="1884523"/>
                  </a:cubicBezTo>
                  <a:cubicBezTo>
                    <a:pt x="966990" y="1890206"/>
                    <a:pt x="966990" y="1896836"/>
                    <a:pt x="967968" y="1902519"/>
                  </a:cubicBezTo>
                  <a:cubicBezTo>
                    <a:pt x="969923" y="1932827"/>
                    <a:pt x="978723" y="2007650"/>
                    <a:pt x="940591" y="2024699"/>
                  </a:cubicBezTo>
                  <a:cubicBezTo>
                    <a:pt x="913213" y="2037011"/>
                    <a:pt x="891704" y="2022804"/>
                    <a:pt x="875081" y="1997232"/>
                  </a:cubicBezTo>
                  <a:cubicBezTo>
                    <a:pt x="877037" y="2019963"/>
                    <a:pt x="876059" y="2043641"/>
                    <a:pt x="864326" y="2060689"/>
                  </a:cubicBezTo>
                  <a:cubicBezTo>
                    <a:pt x="847705" y="2084368"/>
                    <a:pt x="826194" y="2086262"/>
                    <a:pt x="803706" y="2077738"/>
                  </a:cubicBezTo>
                  <a:cubicBezTo>
                    <a:pt x="809573" y="2098575"/>
                    <a:pt x="808595" y="2118464"/>
                    <a:pt x="791973" y="2135513"/>
                  </a:cubicBezTo>
                  <a:cubicBezTo>
                    <a:pt x="781218" y="2146878"/>
                    <a:pt x="766552" y="2146878"/>
                    <a:pt x="751886" y="2142143"/>
                  </a:cubicBezTo>
                  <a:cubicBezTo>
                    <a:pt x="776330" y="2168662"/>
                    <a:pt x="792951" y="2200864"/>
                    <a:pt x="787085" y="2236855"/>
                  </a:cubicBezTo>
                  <a:cubicBezTo>
                    <a:pt x="786107" y="2240644"/>
                    <a:pt x="782196" y="2241591"/>
                    <a:pt x="779263" y="2239697"/>
                  </a:cubicBezTo>
                  <a:cubicBezTo>
                    <a:pt x="753841" y="2228331"/>
                    <a:pt x="733309" y="2211283"/>
                    <a:pt x="713754" y="2192340"/>
                  </a:cubicBezTo>
                  <a:cubicBezTo>
                    <a:pt x="750908" y="2253904"/>
                    <a:pt x="794906" y="2330621"/>
                    <a:pt x="758730" y="2395973"/>
                  </a:cubicBezTo>
                  <a:cubicBezTo>
                    <a:pt x="741131" y="2428175"/>
                    <a:pt x="710820" y="2453748"/>
                    <a:pt x="670733" y="2440488"/>
                  </a:cubicBezTo>
                  <a:cubicBezTo>
                    <a:pt x="653134" y="2434805"/>
                    <a:pt x="637489" y="2422493"/>
                    <a:pt x="624779" y="2407339"/>
                  </a:cubicBezTo>
                  <a:cubicBezTo>
                    <a:pt x="628690" y="2421546"/>
                    <a:pt x="631623" y="2436700"/>
                    <a:pt x="633579" y="2450907"/>
                  </a:cubicBezTo>
                  <a:cubicBezTo>
                    <a:pt x="637489" y="2475532"/>
                    <a:pt x="643356" y="2513417"/>
                    <a:pt x="620868" y="2532360"/>
                  </a:cubicBezTo>
                  <a:cubicBezTo>
                    <a:pt x="590558" y="2557932"/>
                    <a:pt x="566114" y="2510576"/>
                    <a:pt x="552426" y="2468902"/>
                  </a:cubicBezTo>
                  <a:cubicBezTo>
                    <a:pt x="550470" y="2520994"/>
                    <a:pt x="537760" y="2583505"/>
                    <a:pt x="488872" y="2591082"/>
                  </a:cubicBezTo>
                  <a:cubicBezTo>
                    <a:pt x="416520" y="2603394"/>
                    <a:pt x="396964" y="2528571"/>
                    <a:pt x="400875" y="2469849"/>
                  </a:cubicBezTo>
                  <a:cubicBezTo>
                    <a:pt x="391098" y="2488792"/>
                    <a:pt x="379365" y="2507734"/>
                    <a:pt x="366654" y="2524783"/>
                  </a:cubicBezTo>
                  <a:cubicBezTo>
                    <a:pt x="351010" y="2546567"/>
                    <a:pt x="329500" y="2577822"/>
                    <a:pt x="301146" y="2586346"/>
                  </a:cubicBezTo>
                  <a:cubicBezTo>
                    <a:pt x="277679" y="2592976"/>
                    <a:pt x="256169" y="2580663"/>
                    <a:pt x="252258" y="2556985"/>
                  </a:cubicBezTo>
                  <a:cubicBezTo>
                    <a:pt x="250302" y="2543725"/>
                    <a:pt x="252258" y="2530466"/>
                    <a:pt x="256169" y="2516259"/>
                  </a:cubicBezTo>
                  <a:cubicBezTo>
                    <a:pt x="251280" y="2522888"/>
                    <a:pt x="246391" y="2528571"/>
                    <a:pt x="241503" y="2535201"/>
                  </a:cubicBezTo>
                  <a:cubicBezTo>
                    <a:pt x="227815" y="2552250"/>
                    <a:pt x="207282" y="2577822"/>
                    <a:pt x="182839" y="2579716"/>
                  </a:cubicBezTo>
                  <a:cubicBezTo>
                    <a:pt x="135906" y="2583505"/>
                    <a:pt x="154484" y="2524783"/>
                    <a:pt x="168172" y="2488792"/>
                  </a:cubicBezTo>
                  <a:cubicBezTo>
                    <a:pt x="124173" y="2534254"/>
                    <a:pt x="60620" y="2596764"/>
                    <a:pt x="0" y="2597712"/>
                  </a:cubicBezTo>
                  <a:cubicBezTo>
                    <a:pt x="17599" y="2607183"/>
                    <a:pt x="67465" y="2584452"/>
                    <a:pt x="108530" y="2559826"/>
                  </a:cubicBezTo>
                  <a:cubicBezTo>
                    <a:pt x="74309" y="2595817"/>
                    <a:pt x="48887" y="2636544"/>
                    <a:pt x="62576" y="2681059"/>
                  </a:cubicBezTo>
                  <a:cubicBezTo>
                    <a:pt x="79197" y="2735993"/>
                    <a:pt x="158395" y="2665905"/>
                    <a:pt x="175994" y="2645068"/>
                  </a:cubicBezTo>
                  <a:cubicBezTo>
                    <a:pt x="184794" y="2634650"/>
                    <a:pt x="196527" y="2592976"/>
                    <a:pt x="189683" y="2616654"/>
                  </a:cubicBezTo>
                  <a:cubicBezTo>
                    <a:pt x="185772" y="2629914"/>
                    <a:pt x="183816" y="2644121"/>
                    <a:pt x="182839" y="2657381"/>
                  </a:cubicBezTo>
                  <a:cubicBezTo>
                    <a:pt x="181861" y="2680112"/>
                    <a:pt x="179905" y="2706631"/>
                    <a:pt x="203371" y="2719891"/>
                  </a:cubicBezTo>
                  <a:cubicBezTo>
                    <a:pt x="241503" y="2741675"/>
                    <a:pt x="290390" y="2677270"/>
                    <a:pt x="319722" y="2627072"/>
                  </a:cubicBezTo>
                  <a:cubicBezTo>
                    <a:pt x="318745" y="2657381"/>
                    <a:pt x="322656" y="2691477"/>
                    <a:pt x="338300" y="2706631"/>
                  </a:cubicBezTo>
                  <a:cubicBezTo>
                    <a:pt x="307012" y="2788084"/>
                    <a:pt x="374476" y="2778613"/>
                    <a:pt x="432163" y="2745464"/>
                  </a:cubicBezTo>
                  <a:cubicBezTo>
                    <a:pt x="429230" y="2748305"/>
                    <a:pt x="427275" y="2752094"/>
                    <a:pt x="424341" y="2755882"/>
                  </a:cubicBezTo>
                  <a:cubicBezTo>
                    <a:pt x="438030" y="2741675"/>
                    <a:pt x="450740" y="2725574"/>
                    <a:pt x="462474" y="2712314"/>
                  </a:cubicBezTo>
                  <a:cubicBezTo>
                    <a:pt x="465407" y="2709473"/>
                    <a:pt x="471273" y="2709473"/>
                    <a:pt x="471273" y="2714208"/>
                  </a:cubicBezTo>
                  <a:cubicBezTo>
                    <a:pt x="477139" y="2753040"/>
                    <a:pt x="505494" y="2785243"/>
                    <a:pt x="541671" y="2802291"/>
                  </a:cubicBezTo>
                  <a:cubicBezTo>
                    <a:pt x="553403" y="2807974"/>
                    <a:pt x="568070" y="2812710"/>
                    <a:pt x="580781" y="2807027"/>
                  </a:cubicBezTo>
                  <a:cubicBezTo>
                    <a:pt x="600335" y="2798503"/>
                    <a:pt x="586647" y="2764406"/>
                    <a:pt x="581758" y="2752094"/>
                  </a:cubicBezTo>
                  <a:cubicBezTo>
                    <a:pt x="579803" y="2747358"/>
                    <a:pt x="586647" y="2741675"/>
                    <a:pt x="590558" y="2746410"/>
                  </a:cubicBezTo>
                  <a:cubicBezTo>
                    <a:pt x="618913" y="2782402"/>
                    <a:pt x="713754" y="2845859"/>
                    <a:pt x="722553" y="2763459"/>
                  </a:cubicBezTo>
                  <a:cubicBezTo>
                    <a:pt x="727442" y="2714208"/>
                    <a:pt x="705932" y="2664011"/>
                    <a:pt x="694199" y="2617601"/>
                  </a:cubicBezTo>
                  <a:cubicBezTo>
                    <a:pt x="693221" y="2612866"/>
                    <a:pt x="699088" y="2610024"/>
                    <a:pt x="702021" y="2612866"/>
                  </a:cubicBezTo>
                  <a:cubicBezTo>
                    <a:pt x="743086" y="2642226"/>
                    <a:pt x="799795" y="2650751"/>
                    <a:pt x="847705" y="2634650"/>
                  </a:cubicBezTo>
                  <a:cubicBezTo>
                    <a:pt x="866282" y="2628020"/>
                    <a:pt x="884859" y="2615707"/>
                    <a:pt x="889748" y="2595817"/>
                  </a:cubicBezTo>
                  <a:cubicBezTo>
                    <a:pt x="895614" y="2568351"/>
                    <a:pt x="871170" y="2542778"/>
                    <a:pt x="852594" y="2525730"/>
                  </a:cubicBezTo>
                  <a:cubicBezTo>
                    <a:pt x="848683" y="2521941"/>
                    <a:pt x="853572" y="2516259"/>
                    <a:pt x="858460" y="2518153"/>
                  </a:cubicBezTo>
                  <a:cubicBezTo>
                    <a:pt x="877037" y="2525730"/>
                    <a:pt x="902459" y="2533307"/>
                    <a:pt x="921036" y="2520047"/>
                  </a:cubicBezTo>
                  <a:cubicBezTo>
                    <a:pt x="945479" y="2502999"/>
                    <a:pt x="903436" y="2473638"/>
                    <a:pt x="890726" y="2466061"/>
                  </a:cubicBezTo>
                  <a:cubicBezTo>
                    <a:pt x="885837" y="2463219"/>
                    <a:pt x="889748" y="2457537"/>
                    <a:pt x="894637" y="2456589"/>
                  </a:cubicBezTo>
                  <a:cubicBezTo>
                    <a:pt x="938635" y="2455642"/>
                    <a:pt x="983611" y="2440488"/>
                    <a:pt x="1018810" y="2414916"/>
                  </a:cubicBezTo>
                  <a:cubicBezTo>
                    <a:pt x="1033476" y="2404497"/>
                    <a:pt x="1049121" y="2388396"/>
                    <a:pt x="1047165" y="2368506"/>
                  </a:cubicBezTo>
                  <a:cubicBezTo>
                    <a:pt x="1045210" y="2343881"/>
                    <a:pt x="1009033" y="2329674"/>
                    <a:pt x="989478" y="2322097"/>
                  </a:cubicBezTo>
                  <a:cubicBezTo>
                    <a:pt x="984589" y="2320203"/>
                    <a:pt x="985567" y="2313573"/>
                    <a:pt x="990455" y="2312626"/>
                  </a:cubicBezTo>
                  <a:cubicBezTo>
                    <a:pt x="1035432" y="2305996"/>
                    <a:pt x="1082364" y="2275688"/>
                    <a:pt x="1118540" y="2250115"/>
                  </a:cubicBezTo>
                  <a:cubicBezTo>
                    <a:pt x="1136140" y="2237803"/>
                    <a:pt x="1155694" y="2222649"/>
                    <a:pt x="1165472" y="2202759"/>
                  </a:cubicBezTo>
                  <a:cubicBezTo>
                    <a:pt x="1178183" y="2178134"/>
                    <a:pt x="1140050" y="2172451"/>
                    <a:pt x="1123429" y="2171504"/>
                  </a:cubicBezTo>
                  <a:cubicBezTo>
                    <a:pt x="1116585" y="2170556"/>
                    <a:pt x="1117562" y="2161085"/>
                    <a:pt x="1124407" y="2161085"/>
                  </a:cubicBezTo>
                  <a:cubicBezTo>
                    <a:pt x="1176227" y="2169609"/>
                    <a:pt x="1209471" y="2119412"/>
                    <a:pt x="1177205" y="2077738"/>
                  </a:cubicBezTo>
                  <a:cubicBezTo>
                    <a:pt x="1173294" y="2073002"/>
                    <a:pt x="1181116" y="2066372"/>
                    <a:pt x="1185027" y="2071108"/>
                  </a:cubicBezTo>
                  <a:cubicBezTo>
                    <a:pt x="1190893" y="2078685"/>
                    <a:pt x="1218270" y="2118464"/>
                    <a:pt x="1229025" y="2102363"/>
                  </a:cubicBezTo>
                  <a:cubicBezTo>
                    <a:pt x="1237825" y="2090050"/>
                    <a:pt x="1235870" y="2066372"/>
                    <a:pt x="1234892" y="2052165"/>
                  </a:cubicBezTo>
                  <a:cubicBezTo>
                    <a:pt x="1234892" y="2017122"/>
                    <a:pt x="1226092" y="1980184"/>
                    <a:pt x="1229025" y="1945140"/>
                  </a:cubicBezTo>
                  <a:cubicBezTo>
                    <a:pt x="1229025" y="1941351"/>
                    <a:pt x="1233914" y="1939457"/>
                    <a:pt x="1236847" y="1941351"/>
                  </a:cubicBezTo>
                  <a:cubicBezTo>
                    <a:pt x="1239781" y="1943246"/>
                    <a:pt x="1243692" y="1946087"/>
                    <a:pt x="1246625" y="1947981"/>
                  </a:cubicBezTo>
                  <a:cubicBezTo>
                    <a:pt x="1245647" y="1950822"/>
                    <a:pt x="1244670" y="1954611"/>
                    <a:pt x="1243692" y="1957452"/>
                  </a:cubicBezTo>
                  <a:cubicBezTo>
                    <a:pt x="1235870" y="1984919"/>
                    <a:pt x="1231958" y="2037011"/>
                    <a:pt x="1255424" y="2060689"/>
                  </a:cubicBezTo>
                  <a:cubicBezTo>
                    <a:pt x="1284757" y="2089104"/>
                    <a:pt x="1330711" y="2037958"/>
                    <a:pt x="1367865" y="1983972"/>
                  </a:cubicBezTo>
                  <a:cubicBezTo>
                    <a:pt x="1338533" y="2075843"/>
                    <a:pt x="1319956" y="2182869"/>
                    <a:pt x="1388398" y="2252009"/>
                  </a:cubicBezTo>
                  <a:cubicBezTo>
                    <a:pt x="1434352" y="2298419"/>
                    <a:pt x="1494972" y="2163926"/>
                    <a:pt x="1531148" y="2075843"/>
                  </a:cubicBezTo>
                  <a:cubicBezTo>
                    <a:pt x="1527238" y="2124147"/>
                    <a:pt x="1521371" y="2171504"/>
                    <a:pt x="1523327" y="2220754"/>
                  </a:cubicBezTo>
                  <a:cubicBezTo>
                    <a:pt x="1524304" y="2253904"/>
                    <a:pt x="1523327" y="2300313"/>
                    <a:pt x="1553637" y="2320203"/>
                  </a:cubicBezTo>
                  <a:cubicBezTo>
                    <a:pt x="1589813" y="2343881"/>
                    <a:pt x="1617190" y="2282318"/>
                    <a:pt x="1635768" y="2233067"/>
                  </a:cubicBezTo>
                  <a:cubicBezTo>
                    <a:pt x="1633812" y="2269058"/>
                    <a:pt x="1636745" y="2309784"/>
                    <a:pt x="1662166" y="2314520"/>
                  </a:cubicBezTo>
                  <a:cubicBezTo>
                    <a:pt x="1684655" y="2318309"/>
                    <a:pt x="1702254" y="2302208"/>
                    <a:pt x="1715943" y="2276635"/>
                  </a:cubicBezTo>
                  <a:cubicBezTo>
                    <a:pt x="1714965" y="2279476"/>
                    <a:pt x="1714965" y="2283265"/>
                    <a:pt x="1714965" y="2286106"/>
                  </a:cubicBezTo>
                  <a:cubicBezTo>
                    <a:pt x="1713987" y="2318309"/>
                    <a:pt x="1728653" y="2334410"/>
                    <a:pt x="1751141" y="2340092"/>
                  </a:cubicBezTo>
                  <a:cubicBezTo>
                    <a:pt x="1754075" y="2346722"/>
                    <a:pt x="1757008" y="2354300"/>
                    <a:pt x="1760919" y="2360929"/>
                  </a:cubicBezTo>
                  <a:cubicBezTo>
                    <a:pt x="1757986" y="2365665"/>
                    <a:pt x="1756030" y="2371348"/>
                    <a:pt x="1757986" y="2377030"/>
                  </a:cubicBezTo>
                  <a:cubicBezTo>
                    <a:pt x="1760919" y="2387449"/>
                    <a:pt x="1768740" y="2392185"/>
                    <a:pt x="1780473" y="2394079"/>
                  </a:cubicBezTo>
                  <a:cubicBezTo>
                    <a:pt x="1781451" y="2395973"/>
                    <a:pt x="1783407" y="2397867"/>
                    <a:pt x="1784384" y="2399762"/>
                  </a:cubicBezTo>
                  <a:cubicBezTo>
                    <a:pt x="1778518" y="2413021"/>
                    <a:pt x="1783407" y="2421546"/>
                    <a:pt x="1800028" y="2419651"/>
                  </a:cubicBezTo>
                  <a:cubicBezTo>
                    <a:pt x="1801006" y="2420599"/>
                    <a:pt x="1801006" y="2420599"/>
                    <a:pt x="1801984" y="2421546"/>
                  </a:cubicBezTo>
                  <a:cubicBezTo>
                    <a:pt x="1794162" y="2428175"/>
                    <a:pt x="1787318" y="2433858"/>
                    <a:pt x="1779495" y="2439541"/>
                  </a:cubicBezTo>
                  <a:cubicBezTo>
                    <a:pt x="1764830" y="2450907"/>
                    <a:pt x="1756030" y="2464166"/>
                    <a:pt x="1751141" y="2480268"/>
                  </a:cubicBezTo>
                  <a:cubicBezTo>
                    <a:pt x="1742341" y="2509629"/>
                    <a:pt x="1774607" y="2504893"/>
                    <a:pt x="1802962" y="2495422"/>
                  </a:cubicBezTo>
                  <a:cubicBezTo>
                    <a:pt x="1786340" y="2508681"/>
                    <a:pt x="1777540" y="2524783"/>
                    <a:pt x="1800028" y="2534254"/>
                  </a:cubicBezTo>
                  <a:cubicBezTo>
                    <a:pt x="1818605" y="2542778"/>
                    <a:pt x="1855760" y="2527624"/>
                    <a:pt x="1872382" y="2520047"/>
                  </a:cubicBezTo>
                  <a:cubicBezTo>
                    <a:pt x="1875315" y="2518153"/>
                    <a:pt x="1879226" y="2517205"/>
                    <a:pt x="1882159" y="2515312"/>
                  </a:cubicBezTo>
                  <a:cubicBezTo>
                    <a:pt x="1876293" y="2523835"/>
                    <a:pt x="1870426" y="2531413"/>
                    <a:pt x="1863582" y="2539937"/>
                  </a:cubicBezTo>
                  <a:cubicBezTo>
                    <a:pt x="1847938" y="2558879"/>
                    <a:pt x="1840116" y="2610024"/>
                    <a:pt x="1881181" y="2593923"/>
                  </a:cubicBezTo>
                  <a:cubicBezTo>
                    <a:pt x="1884114" y="2592976"/>
                    <a:pt x="1887048" y="2591082"/>
                    <a:pt x="1889981" y="2589187"/>
                  </a:cubicBezTo>
                  <a:cubicBezTo>
                    <a:pt x="1890958" y="2615707"/>
                    <a:pt x="1900736" y="2643174"/>
                    <a:pt x="1920291" y="2653592"/>
                  </a:cubicBezTo>
                  <a:cubicBezTo>
                    <a:pt x="1939846" y="2664011"/>
                    <a:pt x="1950601" y="2651698"/>
                    <a:pt x="1956468" y="2633703"/>
                  </a:cubicBezTo>
                  <a:cubicBezTo>
                    <a:pt x="1959401" y="2640333"/>
                    <a:pt x="1964289" y="2644121"/>
                    <a:pt x="1972111" y="2644121"/>
                  </a:cubicBezTo>
                  <a:cubicBezTo>
                    <a:pt x="1986778" y="2644121"/>
                    <a:pt x="1996555" y="2637491"/>
                    <a:pt x="2009266" y="2628967"/>
                  </a:cubicBezTo>
                  <a:cubicBezTo>
                    <a:pt x="2011221" y="2627072"/>
                    <a:pt x="2014154" y="2624231"/>
                    <a:pt x="2016110" y="2621390"/>
                  </a:cubicBezTo>
                  <a:cubicBezTo>
                    <a:pt x="2015132" y="2622337"/>
                    <a:pt x="2014154" y="2624231"/>
                    <a:pt x="2012199" y="2627072"/>
                  </a:cubicBezTo>
                  <a:cubicBezTo>
                    <a:pt x="2008288" y="2632755"/>
                    <a:pt x="2004377" y="2638438"/>
                    <a:pt x="2001444" y="2644121"/>
                  </a:cubicBezTo>
                  <a:cubicBezTo>
                    <a:pt x="1975044" y="2694319"/>
                    <a:pt x="2026866" y="2673482"/>
                    <a:pt x="2066953" y="2649804"/>
                  </a:cubicBezTo>
                  <a:cubicBezTo>
                    <a:pt x="2045442" y="2672535"/>
                    <a:pt x="2029799" y="2698107"/>
                    <a:pt x="2038598" y="2726521"/>
                  </a:cubicBezTo>
                  <a:cubicBezTo>
                    <a:pt x="2049353" y="2761565"/>
                    <a:pt x="2099219" y="2717050"/>
                    <a:pt x="2109974" y="2703790"/>
                  </a:cubicBezTo>
                  <a:cubicBezTo>
                    <a:pt x="2115840" y="2697160"/>
                    <a:pt x="2122684" y="2670641"/>
                    <a:pt x="2118773" y="2685795"/>
                  </a:cubicBezTo>
                  <a:cubicBezTo>
                    <a:pt x="2116818" y="2694319"/>
                    <a:pt x="2114862" y="2702843"/>
                    <a:pt x="2114862" y="2711367"/>
                  </a:cubicBezTo>
                  <a:cubicBezTo>
                    <a:pt x="2113885" y="2725574"/>
                    <a:pt x="2112907" y="2742623"/>
                    <a:pt x="2127573" y="2751146"/>
                  </a:cubicBezTo>
                  <a:cubicBezTo>
                    <a:pt x="2152017" y="2764406"/>
                    <a:pt x="2182327" y="2723680"/>
                    <a:pt x="2200904" y="2692425"/>
                  </a:cubicBezTo>
                  <a:cubicBezTo>
                    <a:pt x="2200904" y="2711367"/>
                    <a:pt x="2202859" y="2733151"/>
                    <a:pt x="2212637" y="2743569"/>
                  </a:cubicBezTo>
                  <a:cubicBezTo>
                    <a:pt x="2193082" y="2794714"/>
                    <a:pt x="2236103" y="2789032"/>
                    <a:pt x="2272279" y="2768195"/>
                  </a:cubicBezTo>
                  <a:cubicBezTo>
                    <a:pt x="2270324" y="2770089"/>
                    <a:pt x="2269346" y="2771983"/>
                    <a:pt x="2267391" y="2774825"/>
                  </a:cubicBezTo>
                  <a:cubicBezTo>
                    <a:pt x="2276190" y="2765353"/>
                    <a:pt x="2284012" y="2755882"/>
                    <a:pt x="2291834" y="2747358"/>
                  </a:cubicBezTo>
                  <a:cubicBezTo>
                    <a:pt x="2293790" y="2745464"/>
                    <a:pt x="2296723" y="2745464"/>
                    <a:pt x="2297701" y="2748305"/>
                  </a:cubicBezTo>
                  <a:cubicBezTo>
                    <a:pt x="2301612" y="2772931"/>
                    <a:pt x="2319211" y="2792820"/>
                    <a:pt x="2341699" y="2804185"/>
                  </a:cubicBezTo>
                  <a:cubicBezTo>
                    <a:pt x="2349521" y="2807974"/>
                    <a:pt x="2358321" y="2810815"/>
                    <a:pt x="2367120" y="2807027"/>
                  </a:cubicBezTo>
                  <a:cubicBezTo>
                    <a:pt x="2378854" y="2801344"/>
                    <a:pt x="2371031" y="2779561"/>
                    <a:pt x="2368098" y="2771983"/>
                  </a:cubicBezTo>
                  <a:cubicBezTo>
                    <a:pt x="2367120" y="2769142"/>
                    <a:pt x="2371031" y="2765353"/>
                    <a:pt x="2373965" y="2768195"/>
                  </a:cubicBezTo>
                  <a:cubicBezTo>
                    <a:pt x="2391564" y="2790926"/>
                    <a:pt x="2452184" y="2830706"/>
                    <a:pt x="2457073" y="2779561"/>
                  </a:cubicBezTo>
                  <a:cubicBezTo>
                    <a:pt x="2460984" y="2748305"/>
                    <a:pt x="2446318" y="2717050"/>
                    <a:pt x="2439473" y="2686742"/>
                  </a:cubicBezTo>
                  <a:cubicBezTo>
                    <a:pt x="2438496" y="2683900"/>
                    <a:pt x="2442407" y="2682006"/>
                    <a:pt x="2444362" y="2683900"/>
                  </a:cubicBezTo>
                  <a:cubicBezTo>
                    <a:pt x="2469784" y="2702843"/>
                    <a:pt x="2505960" y="2707579"/>
                    <a:pt x="2536271" y="2697160"/>
                  </a:cubicBezTo>
                  <a:cubicBezTo>
                    <a:pt x="2548003" y="2693371"/>
                    <a:pt x="2559736" y="2684847"/>
                    <a:pt x="2562669" y="2672535"/>
                  </a:cubicBezTo>
                  <a:cubicBezTo>
                    <a:pt x="2566580" y="2655487"/>
                    <a:pt x="2550936" y="2638438"/>
                    <a:pt x="2539204" y="2628020"/>
                  </a:cubicBezTo>
                  <a:cubicBezTo>
                    <a:pt x="2537248" y="2626125"/>
                    <a:pt x="2540182" y="2622337"/>
                    <a:pt x="2543115" y="2623284"/>
                  </a:cubicBezTo>
                  <a:cubicBezTo>
                    <a:pt x="2554847" y="2628020"/>
                    <a:pt x="2570492" y="2632755"/>
                    <a:pt x="2582224" y="2624231"/>
                  </a:cubicBezTo>
                  <a:cubicBezTo>
                    <a:pt x="2597868" y="2613813"/>
                    <a:pt x="2570492" y="2594870"/>
                    <a:pt x="2562669" y="2590134"/>
                  </a:cubicBezTo>
                  <a:cubicBezTo>
                    <a:pt x="2559736" y="2588240"/>
                    <a:pt x="2561691" y="2584452"/>
                    <a:pt x="2564625" y="2584452"/>
                  </a:cubicBezTo>
                  <a:cubicBezTo>
                    <a:pt x="2592979" y="2583505"/>
                    <a:pt x="2621334" y="2574033"/>
                    <a:pt x="2642844" y="2557932"/>
                  </a:cubicBezTo>
                  <a:cubicBezTo>
                    <a:pt x="2652622" y="2551302"/>
                    <a:pt x="2661422" y="2540884"/>
                    <a:pt x="2660444" y="2528571"/>
                  </a:cubicBezTo>
                  <a:cubicBezTo>
                    <a:pt x="2658489" y="2512470"/>
                    <a:pt x="2636000" y="2503946"/>
                    <a:pt x="2623290" y="2499210"/>
                  </a:cubicBezTo>
                  <a:cubicBezTo>
                    <a:pt x="2620357" y="2498263"/>
                    <a:pt x="2620357" y="2493527"/>
                    <a:pt x="2624267" y="2493527"/>
                  </a:cubicBezTo>
                  <a:cubicBezTo>
                    <a:pt x="2652622" y="2488792"/>
                    <a:pt x="2681954" y="2469849"/>
                    <a:pt x="2705420" y="2453748"/>
                  </a:cubicBezTo>
                  <a:cubicBezTo>
                    <a:pt x="2716175" y="2446171"/>
                    <a:pt x="2728886" y="2436700"/>
                    <a:pt x="2734753" y="2424387"/>
                  </a:cubicBezTo>
                  <a:cubicBezTo>
                    <a:pt x="2742575" y="2408286"/>
                    <a:pt x="2718131" y="2405444"/>
                    <a:pt x="2707376" y="2404497"/>
                  </a:cubicBezTo>
                  <a:cubicBezTo>
                    <a:pt x="2703465" y="2403550"/>
                    <a:pt x="2703465" y="2397867"/>
                    <a:pt x="2708353" y="2397867"/>
                  </a:cubicBezTo>
                  <a:cubicBezTo>
                    <a:pt x="2741597" y="2403550"/>
                    <a:pt x="2762129" y="2371348"/>
                    <a:pt x="2741597" y="2344828"/>
                  </a:cubicBezTo>
                  <a:cubicBezTo>
                    <a:pt x="2738664" y="2341987"/>
                    <a:pt x="2744530" y="2337251"/>
                    <a:pt x="2746485" y="2341040"/>
                  </a:cubicBezTo>
                  <a:cubicBezTo>
                    <a:pt x="2750396" y="2345775"/>
                    <a:pt x="2767996" y="2371348"/>
                    <a:pt x="2774840" y="2360929"/>
                  </a:cubicBezTo>
                  <a:cubicBezTo>
                    <a:pt x="2780707" y="2353352"/>
                    <a:pt x="2778751" y="2338198"/>
                    <a:pt x="2778751" y="2329674"/>
                  </a:cubicBezTo>
                  <a:cubicBezTo>
                    <a:pt x="2778751" y="2306943"/>
                    <a:pt x="2772885" y="2284212"/>
                    <a:pt x="2774840" y="2261481"/>
                  </a:cubicBezTo>
                  <a:cubicBezTo>
                    <a:pt x="2774840" y="2259587"/>
                    <a:pt x="2777773" y="2257692"/>
                    <a:pt x="2779729" y="2259587"/>
                  </a:cubicBezTo>
                  <a:cubicBezTo>
                    <a:pt x="2791462" y="2267164"/>
                    <a:pt x="2801239" y="2277582"/>
                    <a:pt x="2813950" y="2283265"/>
                  </a:cubicBezTo>
                  <a:cubicBezTo>
                    <a:pt x="2834482" y="2293683"/>
                    <a:pt x="2844260" y="2272846"/>
                    <a:pt x="2840349" y="2256745"/>
                  </a:cubicBezTo>
                  <a:cubicBezTo>
                    <a:pt x="2834482" y="2234961"/>
                    <a:pt x="2815906" y="2210336"/>
                    <a:pt x="2797328" y="2197076"/>
                  </a:cubicBezTo>
                  <a:cubicBezTo>
                    <a:pt x="2794395" y="2194235"/>
                    <a:pt x="2797328" y="2189499"/>
                    <a:pt x="2801239" y="2192340"/>
                  </a:cubicBezTo>
                  <a:cubicBezTo>
                    <a:pt x="2812972" y="2199917"/>
                    <a:pt x="2827638" y="2204653"/>
                    <a:pt x="2840349" y="2196129"/>
                  </a:cubicBezTo>
                  <a:cubicBezTo>
                    <a:pt x="2851104" y="2188552"/>
                    <a:pt x="2849149" y="2171504"/>
                    <a:pt x="2845238" y="2161085"/>
                  </a:cubicBezTo>
                  <a:cubicBezTo>
                    <a:pt x="2837415" y="2143090"/>
                    <a:pt x="2817861" y="2129830"/>
                    <a:pt x="2802217" y="2119412"/>
                  </a:cubicBezTo>
                  <a:cubicBezTo>
                    <a:pt x="2771907" y="2099522"/>
                    <a:pt x="2736708" y="2087209"/>
                    <a:pt x="2705420" y="2069214"/>
                  </a:cubicBezTo>
                  <a:cubicBezTo>
                    <a:pt x="2704442" y="2066372"/>
                    <a:pt x="2703465" y="2063531"/>
                    <a:pt x="2701509" y="2060689"/>
                  </a:cubicBezTo>
                  <a:cubicBezTo>
                    <a:pt x="2701509" y="2060689"/>
                    <a:pt x="2702487" y="2060689"/>
                    <a:pt x="2702487" y="2060689"/>
                  </a:cubicBezTo>
                  <a:cubicBezTo>
                    <a:pt x="2716175" y="2066372"/>
                    <a:pt x="2732797" y="2067319"/>
                    <a:pt x="2747463" y="2064478"/>
                  </a:cubicBezTo>
                  <a:cubicBezTo>
                    <a:pt x="2766041" y="2061637"/>
                    <a:pt x="2785595" y="2046483"/>
                    <a:pt x="2770929" y="2028487"/>
                  </a:cubicBezTo>
                  <a:cubicBezTo>
                    <a:pt x="2764085" y="2020910"/>
                    <a:pt x="2754307" y="2015227"/>
                    <a:pt x="2743552" y="2012386"/>
                  </a:cubicBezTo>
                  <a:cubicBezTo>
                    <a:pt x="2747463" y="2010492"/>
                    <a:pt x="2750396" y="2007650"/>
                    <a:pt x="2753329" y="2004809"/>
                  </a:cubicBezTo>
                  <a:cubicBezTo>
                    <a:pt x="2767996" y="1987760"/>
                    <a:pt x="2761151" y="1964082"/>
                    <a:pt x="2744530" y="1940404"/>
                  </a:cubicBezTo>
                  <a:cubicBezTo>
                    <a:pt x="2754307" y="1927144"/>
                    <a:pt x="2762129" y="1911990"/>
                    <a:pt x="2767018" y="1896836"/>
                  </a:cubicBezTo>
                  <a:cubicBezTo>
                    <a:pt x="2768974" y="1889259"/>
                    <a:pt x="2768974" y="1881682"/>
                    <a:pt x="2766041" y="1875052"/>
                  </a:cubicBezTo>
                  <a:cubicBezTo>
                    <a:pt x="2767018" y="1875052"/>
                    <a:pt x="2767018" y="1874105"/>
                    <a:pt x="2767996" y="1874105"/>
                  </a:cubicBezTo>
                  <a:cubicBezTo>
                    <a:pt x="2844260" y="1919567"/>
                    <a:pt x="2848171" y="1854215"/>
                    <a:pt x="2826660" y="1792652"/>
                  </a:cubicBezTo>
                  <a:cubicBezTo>
                    <a:pt x="2829594" y="1795493"/>
                    <a:pt x="2832527" y="1799282"/>
                    <a:pt x="2835460" y="1802123"/>
                  </a:cubicBezTo>
                  <a:cubicBezTo>
                    <a:pt x="2823727" y="1786022"/>
                    <a:pt x="2810039" y="1771815"/>
                    <a:pt x="2798306" y="1756661"/>
                  </a:cubicBezTo>
                  <a:cubicBezTo>
                    <a:pt x="2796350" y="1753820"/>
                    <a:pt x="2797328" y="1748137"/>
                    <a:pt x="2802217" y="1748137"/>
                  </a:cubicBezTo>
                  <a:cubicBezTo>
                    <a:pt x="2842304" y="1750031"/>
                    <a:pt x="2881414" y="1729194"/>
                    <a:pt x="2904880" y="1698886"/>
                  </a:cubicBezTo>
                  <a:cubicBezTo>
                    <a:pt x="2912702" y="1688468"/>
                    <a:pt x="2920524" y="1675208"/>
                    <a:pt x="2917591" y="1662896"/>
                  </a:cubicBezTo>
                  <a:cubicBezTo>
                    <a:pt x="2910746" y="1648688"/>
                    <a:pt x="2873592" y="1654371"/>
                    <a:pt x="2859904" y="1656265"/>
                  </a:cubicBezTo>
                  <a:close/>
                </a:path>
              </a:pathLst>
            </a:custGeom>
            <a:solidFill>
              <a:srgbClr val="3E7C3B">
                <a:alpha val="50000"/>
              </a:srgbClr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332" name="Graphic 25">
              <a:extLst>
                <a:ext uri="{FF2B5EF4-FFF2-40B4-BE49-F238E27FC236}">
                  <a16:creationId xmlns:a16="http://schemas.microsoft.com/office/drawing/2014/main" id="{74DAB27A-8F4B-CC67-8883-277355F88591}"/>
                </a:ext>
              </a:extLst>
            </p:cNvPr>
            <p:cNvGrpSpPr/>
            <p:nvPr/>
          </p:nvGrpSpPr>
          <p:grpSpPr>
            <a:xfrm>
              <a:off x="6589246" y="-269629"/>
              <a:ext cx="1155203" cy="1589293"/>
              <a:chOff x="6589246" y="-269629"/>
              <a:chExt cx="1155203" cy="1589293"/>
            </a:xfrm>
            <a:solidFill>
              <a:srgbClr val="9DB33B">
                <a:alpha val="80000"/>
              </a:srgbClr>
            </a:solidFill>
          </p:grpSpPr>
          <p:sp>
            <p:nvSpPr>
              <p:cNvPr id="333" name="Freeform: Shape 184">
                <a:extLst>
                  <a:ext uri="{FF2B5EF4-FFF2-40B4-BE49-F238E27FC236}">
                    <a16:creationId xmlns:a16="http://schemas.microsoft.com/office/drawing/2014/main" id="{0E512321-678D-7562-909E-C84E47431582}"/>
                  </a:ext>
                </a:extLst>
              </p:cNvPr>
              <p:cNvSpPr/>
              <p:nvPr/>
            </p:nvSpPr>
            <p:spPr>
              <a:xfrm>
                <a:off x="6589246" y="956875"/>
                <a:ext cx="323395" cy="362789"/>
              </a:xfrm>
              <a:custGeom>
                <a:avLst/>
                <a:gdLst>
                  <a:gd name="connsiteX0" fmla="*/ 323395 w 323395"/>
                  <a:gd name="connsiteY0" fmla="*/ 95225 h 362789"/>
                  <a:gd name="connsiteX1" fmla="*/ 321440 w 323395"/>
                  <a:gd name="connsiteY1" fmla="*/ 90490 h 362789"/>
                  <a:gd name="connsiteX2" fmla="*/ 293085 w 323395"/>
                  <a:gd name="connsiteY2" fmla="*/ 57340 h 362789"/>
                  <a:gd name="connsiteX3" fmla="*/ 225621 w 323395"/>
                  <a:gd name="connsiteY3" fmla="*/ 10931 h 362789"/>
                  <a:gd name="connsiteX4" fmla="*/ 153268 w 323395"/>
                  <a:gd name="connsiteY4" fmla="*/ 14719 h 362789"/>
                  <a:gd name="connsiteX5" fmla="*/ 150335 w 323395"/>
                  <a:gd name="connsiteY5" fmla="*/ 111326 h 362789"/>
                  <a:gd name="connsiteX6" fmla="*/ 133713 w 323395"/>
                  <a:gd name="connsiteY6" fmla="*/ 117956 h 362789"/>
                  <a:gd name="connsiteX7" fmla="*/ 119047 w 323395"/>
                  <a:gd name="connsiteY7" fmla="*/ 139740 h 362789"/>
                  <a:gd name="connsiteX8" fmla="*/ 135668 w 323395"/>
                  <a:gd name="connsiteY8" fmla="*/ 172890 h 362789"/>
                  <a:gd name="connsiteX9" fmla="*/ 20295 w 323395"/>
                  <a:gd name="connsiteY9" fmla="*/ 217405 h 362789"/>
                  <a:gd name="connsiteX10" fmla="*/ 37894 w 323395"/>
                  <a:gd name="connsiteY10" fmla="*/ 296017 h 362789"/>
                  <a:gd name="connsiteX11" fmla="*/ 164023 w 323395"/>
                  <a:gd name="connsiteY11" fmla="*/ 316854 h 362789"/>
                  <a:gd name="connsiteX12" fmla="*/ 155224 w 323395"/>
                  <a:gd name="connsiteY12" fmla="*/ 335796 h 362789"/>
                  <a:gd name="connsiteX13" fmla="*/ 236376 w 323395"/>
                  <a:gd name="connsiteY13" fmla="*/ 350003 h 362789"/>
                  <a:gd name="connsiteX14" fmla="*/ 193356 w 323395"/>
                  <a:gd name="connsiteY14" fmla="*/ 349056 h 362789"/>
                  <a:gd name="connsiteX15" fmla="*/ 179667 w 323395"/>
                  <a:gd name="connsiteY15" fmla="*/ 320642 h 362789"/>
                  <a:gd name="connsiteX16" fmla="*/ 203133 w 323395"/>
                  <a:gd name="connsiteY16" fmla="*/ 295070 h 362789"/>
                  <a:gd name="connsiteX17" fmla="*/ 113181 w 323395"/>
                  <a:gd name="connsiteY17" fmla="*/ 297911 h 362789"/>
                  <a:gd name="connsiteX18" fmla="*/ 16383 w 323395"/>
                  <a:gd name="connsiteY18" fmla="*/ 246766 h 362789"/>
                  <a:gd name="connsiteX19" fmla="*/ 105359 w 323395"/>
                  <a:gd name="connsiteY19" fmla="*/ 186150 h 362789"/>
                  <a:gd name="connsiteX20" fmla="*/ 175756 w 323395"/>
                  <a:gd name="connsiteY20" fmla="*/ 186150 h 362789"/>
                  <a:gd name="connsiteX21" fmla="*/ 149357 w 323395"/>
                  <a:gd name="connsiteY21" fmla="*/ 147317 h 362789"/>
                  <a:gd name="connsiteX22" fmla="*/ 162068 w 323395"/>
                  <a:gd name="connsiteY22" fmla="*/ 119851 h 362789"/>
                  <a:gd name="connsiteX23" fmla="*/ 189445 w 323395"/>
                  <a:gd name="connsiteY23" fmla="*/ 123639 h 362789"/>
                  <a:gd name="connsiteX24" fmla="*/ 175756 w 323395"/>
                  <a:gd name="connsiteY24" fmla="*/ 97120 h 362789"/>
                  <a:gd name="connsiteX25" fmla="*/ 174778 w 323395"/>
                  <a:gd name="connsiteY25" fmla="*/ 23243 h 362789"/>
                  <a:gd name="connsiteX26" fmla="*/ 247131 w 323395"/>
                  <a:gd name="connsiteY26" fmla="*/ 38398 h 362789"/>
                  <a:gd name="connsiteX27" fmla="*/ 323395 w 323395"/>
                  <a:gd name="connsiteY27" fmla="*/ 96172 h 362789"/>
                  <a:gd name="connsiteX28" fmla="*/ 323395 w 323395"/>
                  <a:gd name="connsiteY28" fmla="*/ 95225 h 36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23395" h="362789">
                    <a:moveTo>
                      <a:pt x="323395" y="95225"/>
                    </a:moveTo>
                    <a:cubicBezTo>
                      <a:pt x="322418" y="94278"/>
                      <a:pt x="322418" y="92384"/>
                      <a:pt x="321440" y="90490"/>
                    </a:cubicBezTo>
                    <a:cubicBezTo>
                      <a:pt x="310685" y="77230"/>
                      <a:pt x="297974" y="62076"/>
                      <a:pt x="293085" y="57340"/>
                    </a:cubicBezTo>
                    <a:cubicBezTo>
                      <a:pt x="273531" y="38398"/>
                      <a:pt x="251042" y="23243"/>
                      <a:pt x="225621" y="10931"/>
                    </a:cubicBezTo>
                    <a:cubicBezTo>
                      <a:pt x="202155" y="-435"/>
                      <a:pt x="171845" y="-8012"/>
                      <a:pt x="153268" y="14719"/>
                    </a:cubicBezTo>
                    <a:cubicBezTo>
                      <a:pt x="130780" y="41239"/>
                      <a:pt x="136646" y="77230"/>
                      <a:pt x="150335" y="111326"/>
                    </a:cubicBezTo>
                    <a:cubicBezTo>
                      <a:pt x="145446" y="112274"/>
                      <a:pt x="139580" y="114168"/>
                      <a:pt x="133713" y="117956"/>
                    </a:cubicBezTo>
                    <a:cubicBezTo>
                      <a:pt x="127846" y="121745"/>
                      <a:pt x="119047" y="132163"/>
                      <a:pt x="119047" y="139740"/>
                    </a:cubicBezTo>
                    <a:cubicBezTo>
                      <a:pt x="120025" y="151106"/>
                      <a:pt x="126869" y="162472"/>
                      <a:pt x="135668" y="172890"/>
                    </a:cubicBezTo>
                    <a:cubicBezTo>
                      <a:pt x="94603" y="171943"/>
                      <a:pt x="53538" y="186150"/>
                      <a:pt x="20295" y="217405"/>
                    </a:cubicBezTo>
                    <a:cubicBezTo>
                      <a:pt x="-12948" y="248660"/>
                      <a:pt x="-4149" y="277074"/>
                      <a:pt x="37894" y="296017"/>
                    </a:cubicBezTo>
                    <a:cubicBezTo>
                      <a:pt x="61360" y="306435"/>
                      <a:pt x="117092" y="318748"/>
                      <a:pt x="164023" y="316854"/>
                    </a:cubicBezTo>
                    <a:cubicBezTo>
                      <a:pt x="160112" y="323483"/>
                      <a:pt x="156201" y="329166"/>
                      <a:pt x="155224" y="335796"/>
                    </a:cubicBezTo>
                    <a:cubicBezTo>
                      <a:pt x="144469" y="376522"/>
                      <a:pt x="208021" y="362316"/>
                      <a:pt x="236376" y="350003"/>
                    </a:cubicBezTo>
                    <a:cubicBezTo>
                      <a:pt x="221710" y="352844"/>
                      <a:pt x="206066" y="353792"/>
                      <a:pt x="193356" y="349056"/>
                    </a:cubicBezTo>
                    <a:cubicBezTo>
                      <a:pt x="179667" y="344320"/>
                      <a:pt x="174778" y="333902"/>
                      <a:pt x="179667" y="320642"/>
                    </a:cubicBezTo>
                    <a:cubicBezTo>
                      <a:pt x="183578" y="309276"/>
                      <a:pt x="192378" y="300752"/>
                      <a:pt x="203133" y="295070"/>
                    </a:cubicBezTo>
                    <a:cubicBezTo>
                      <a:pt x="172823" y="298858"/>
                      <a:pt x="143491" y="299805"/>
                      <a:pt x="113181" y="297911"/>
                    </a:cubicBezTo>
                    <a:cubicBezTo>
                      <a:pt x="77982" y="295070"/>
                      <a:pt x="17361" y="293175"/>
                      <a:pt x="16383" y="246766"/>
                    </a:cubicBezTo>
                    <a:cubicBezTo>
                      <a:pt x="15406" y="211722"/>
                      <a:pt x="77982" y="190885"/>
                      <a:pt x="105359" y="186150"/>
                    </a:cubicBezTo>
                    <a:cubicBezTo>
                      <a:pt x="126869" y="182361"/>
                      <a:pt x="153268" y="179520"/>
                      <a:pt x="175756" y="186150"/>
                    </a:cubicBezTo>
                    <a:cubicBezTo>
                      <a:pt x="164023" y="173837"/>
                      <a:pt x="155224" y="161525"/>
                      <a:pt x="149357" y="147317"/>
                    </a:cubicBezTo>
                    <a:cubicBezTo>
                      <a:pt x="144469" y="135952"/>
                      <a:pt x="147402" y="122692"/>
                      <a:pt x="162068" y="119851"/>
                    </a:cubicBezTo>
                    <a:cubicBezTo>
                      <a:pt x="171845" y="117956"/>
                      <a:pt x="180645" y="119851"/>
                      <a:pt x="189445" y="123639"/>
                    </a:cubicBezTo>
                    <a:cubicBezTo>
                      <a:pt x="184556" y="115115"/>
                      <a:pt x="179667" y="106591"/>
                      <a:pt x="175756" y="97120"/>
                    </a:cubicBezTo>
                    <a:cubicBezTo>
                      <a:pt x="166956" y="77230"/>
                      <a:pt x="152290" y="40292"/>
                      <a:pt x="174778" y="23243"/>
                    </a:cubicBezTo>
                    <a:cubicBezTo>
                      <a:pt x="198244" y="6195"/>
                      <a:pt x="226599" y="25138"/>
                      <a:pt x="247131" y="38398"/>
                    </a:cubicBezTo>
                    <a:cubicBezTo>
                      <a:pt x="274508" y="55446"/>
                      <a:pt x="299930" y="74389"/>
                      <a:pt x="323395" y="96172"/>
                    </a:cubicBezTo>
                    <a:cubicBezTo>
                      <a:pt x="323395" y="97120"/>
                      <a:pt x="323395" y="96172"/>
                      <a:pt x="323395" y="95225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4" name="Freeform: Shape 185">
                <a:extLst>
                  <a:ext uri="{FF2B5EF4-FFF2-40B4-BE49-F238E27FC236}">
                    <a16:creationId xmlns:a16="http://schemas.microsoft.com/office/drawing/2014/main" id="{C0981085-B38C-15D1-564B-B96F585E4B57}"/>
                  </a:ext>
                </a:extLst>
              </p:cNvPr>
              <p:cNvSpPr/>
              <p:nvPr/>
            </p:nvSpPr>
            <p:spPr>
              <a:xfrm>
                <a:off x="7135093" y="66674"/>
                <a:ext cx="371773" cy="406730"/>
              </a:xfrm>
              <a:custGeom>
                <a:avLst/>
                <a:gdLst>
                  <a:gd name="connsiteX0" fmla="*/ 266421 w 371773"/>
                  <a:gd name="connsiteY0" fmla="*/ 68606 h 406730"/>
                  <a:gd name="connsiteX1" fmla="*/ 277176 w 371773"/>
                  <a:gd name="connsiteY1" fmla="*/ 49663 h 406730"/>
                  <a:gd name="connsiteX2" fmla="*/ 297709 w 371773"/>
                  <a:gd name="connsiteY2" fmla="*/ 25985 h 406730"/>
                  <a:gd name="connsiteX3" fmla="*/ 354418 w 371773"/>
                  <a:gd name="connsiteY3" fmla="*/ 34509 h 406730"/>
                  <a:gd name="connsiteX4" fmla="*/ 371040 w 371773"/>
                  <a:gd name="connsiteY4" fmla="*/ 72394 h 406730"/>
                  <a:gd name="connsiteX5" fmla="*/ 371040 w 371773"/>
                  <a:gd name="connsiteY5" fmla="*/ 67658 h 406730"/>
                  <a:gd name="connsiteX6" fmla="*/ 284998 w 371773"/>
                  <a:gd name="connsiteY6" fmla="*/ 20302 h 406730"/>
                  <a:gd name="connsiteX7" fmla="*/ 249800 w 371773"/>
                  <a:gd name="connsiteY7" fmla="*/ 132063 h 406730"/>
                  <a:gd name="connsiteX8" fmla="*/ 159847 w 371773"/>
                  <a:gd name="connsiteY8" fmla="*/ 85654 h 406730"/>
                  <a:gd name="connsiteX9" fmla="*/ 147137 w 371773"/>
                  <a:gd name="connsiteY9" fmla="*/ 136799 h 406730"/>
                  <a:gd name="connsiteX10" fmla="*/ 96294 w 371773"/>
                  <a:gd name="connsiteY10" fmla="*/ 136799 h 406730"/>
                  <a:gd name="connsiteX11" fmla="*/ 91405 w 371773"/>
                  <a:gd name="connsiteY11" fmla="*/ 236247 h 406730"/>
                  <a:gd name="connsiteX12" fmla="*/ 1452 w 371773"/>
                  <a:gd name="connsiteY12" fmla="*/ 271291 h 406730"/>
                  <a:gd name="connsiteX13" fmla="*/ 54251 w 371773"/>
                  <a:gd name="connsiteY13" fmla="*/ 368845 h 406730"/>
                  <a:gd name="connsiteX14" fmla="*/ 117804 w 371773"/>
                  <a:gd name="connsiteY14" fmla="*/ 406731 h 406730"/>
                  <a:gd name="connsiteX15" fmla="*/ 57184 w 371773"/>
                  <a:gd name="connsiteY15" fmla="*/ 350850 h 406730"/>
                  <a:gd name="connsiteX16" fmla="*/ 34696 w 371773"/>
                  <a:gd name="connsiteY16" fmla="*/ 246666 h 406730"/>
                  <a:gd name="connsiteX17" fmla="*/ 114871 w 371773"/>
                  <a:gd name="connsiteY17" fmla="*/ 256137 h 406730"/>
                  <a:gd name="connsiteX18" fmla="*/ 109005 w 371773"/>
                  <a:gd name="connsiteY18" fmla="*/ 235300 h 406730"/>
                  <a:gd name="connsiteX19" fmla="*/ 103138 w 371773"/>
                  <a:gd name="connsiteY19" fmla="*/ 164265 h 406730"/>
                  <a:gd name="connsiteX20" fmla="*/ 160825 w 371773"/>
                  <a:gd name="connsiteY20" fmla="*/ 182261 h 406730"/>
                  <a:gd name="connsiteX21" fmla="*/ 165713 w 371773"/>
                  <a:gd name="connsiteY21" fmla="*/ 103649 h 406730"/>
                  <a:gd name="connsiteX22" fmla="*/ 191135 w 371773"/>
                  <a:gd name="connsiteY22" fmla="*/ 86601 h 406730"/>
                  <a:gd name="connsiteX23" fmla="*/ 230245 w 371773"/>
                  <a:gd name="connsiteY23" fmla="*/ 117856 h 406730"/>
                  <a:gd name="connsiteX24" fmla="*/ 251755 w 371773"/>
                  <a:gd name="connsiteY24" fmla="*/ 149111 h 406730"/>
                  <a:gd name="connsiteX25" fmla="*/ 266421 w 371773"/>
                  <a:gd name="connsiteY25" fmla="*/ 68606 h 40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71773" h="406730">
                    <a:moveTo>
                      <a:pt x="266421" y="68606"/>
                    </a:moveTo>
                    <a:cubicBezTo>
                      <a:pt x="268377" y="61028"/>
                      <a:pt x="272288" y="54398"/>
                      <a:pt x="277176" y="49663"/>
                    </a:cubicBezTo>
                    <a:cubicBezTo>
                      <a:pt x="283043" y="41139"/>
                      <a:pt x="289887" y="33562"/>
                      <a:pt x="297709" y="25985"/>
                    </a:cubicBezTo>
                    <a:cubicBezTo>
                      <a:pt x="315308" y="10831"/>
                      <a:pt x="340730" y="19355"/>
                      <a:pt x="354418" y="34509"/>
                    </a:cubicBezTo>
                    <a:cubicBezTo>
                      <a:pt x="364196" y="44927"/>
                      <a:pt x="368107" y="58187"/>
                      <a:pt x="371040" y="72394"/>
                    </a:cubicBezTo>
                    <a:cubicBezTo>
                      <a:pt x="372018" y="70500"/>
                      <a:pt x="372018" y="68606"/>
                      <a:pt x="371040" y="67658"/>
                    </a:cubicBezTo>
                    <a:cubicBezTo>
                      <a:pt x="356374" y="30720"/>
                      <a:pt x="331931" y="-32737"/>
                      <a:pt x="284998" y="20302"/>
                    </a:cubicBezTo>
                    <a:cubicBezTo>
                      <a:pt x="254689" y="54398"/>
                      <a:pt x="249800" y="91336"/>
                      <a:pt x="249800" y="132063"/>
                    </a:cubicBezTo>
                    <a:cubicBezTo>
                      <a:pt x="229267" y="97019"/>
                      <a:pt x="204823" y="51557"/>
                      <a:pt x="159847" y="85654"/>
                    </a:cubicBezTo>
                    <a:cubicBezTo>
                      <a:pt x="145181" y="97019"/>
                      <a:pt x="143226" y="116909"/>
                      <a:pt x="147137" y="136799"/>
                    </a:cubicBezTo>
                    <a:cubicBezTo>
                      <a:pt x="132470" y="120698"/>
                      <a:pt x="116826" y="112173"/>
                      <a:pt x="96294" y="136799"/>
                    </a:cubicBezTo>
                    <a:cubicBezTo>
                      <a:pt x="69895" y="169001"/>
                      <a:pt x="76739" y="203098"/>
                      <a:pt x="91405" y="236247"/>
                    </a:cubicBezTo>
                    <a:cubicBezTo>
                      <a:pt x="54251" y="219199"/>
                      <a:pt x="18075" y="215410"/>
                      <a:pt x="1452" y="271291"/>
                    </a:cubicBezTo>
                    <a:cubicBezTo>
                      <a:pt x="-8325" y="302546"/>
                      <a:pt x="33718" y="348956"/>
                      <a:pt x="54251" y="368845"/>
                    </a:cubicBezTo>
                    <a:cubicBezTo>
                      <a:pt x="71850" y="384947"/>
                      <a:pt x="93361" y="398206"/>
                      <a:pt x="117804" y="406731"/>
                    </a:cubicBezTo>
                    <a:cubicBezTo>
                      <a:pt x="94338" y="391576"/>
                      <a:pt x="72828" y="371687"/>
                      <a:pt x="57184" y="350850"/>
                    </a:cubicBezTo>
                    <a:cubicBezTo>
                      <a:pt x="37629" y="326225"/>
                      <a:pt x="-1481" y="273185"/>
                      <a:pt x="34696" y="246666"/>
                    </a:cubicBezTo>
                    <a:cubicBezTo>
                      <a:pt x="59140" y="228670"/>
                      <a:pt x="88472" y="237194"/>
                      <a:pt x="114871" y="256137"/>
                    </a:cubicBezTo>
                    <a:cubicBezTo>
                      <a:pt x="112915" y="249507"/>
                      <a:pt x="109982" y="241930"/>
                      <a:pt x="109005" y="235300"/>
                    </a:cubicBezTo>
                    <a:cubicBezTo>
                      <a:pt x="103138" y="216358"/>
                      <a:pt x="90427" y="183208"/>
                      <a:pt x="103138" y="164265"/>
                    </a:cubicBezTo>
                    <a:cubicBezTo>
                      <a:pt x="116826" y="141535"/>
                      <a:pt x="140293" y="157636"/>
                      <a:pt x="160825" y="182261"/>
                    </a:cubicBezTo>
                    <a:cubicBezTo>
                      <a:pt x="152025" y="155741"/>
                      <a:pt x="152025" y="122592"/>
                      <a:pt x="165713" y="103649"/>
                    </a:cubicBezTo>
                    <a:cubicBezTo>
                      <a:pt x="168647" y="93231"/>
                      <a:pt x="175491" y="86601"/>
                      <a:pt x="191135" y="86601"/>
                    </a:cubicBezTo>
                    <a:cubicBezTo>
                      <a:pt x="208734" y="85654"/>
                      <a:pt x="220468" y="100808"/>
                      <a:pt x="230245" y="117856"/>
                    </a:cubicBezTo>
                    <a:cubicBezTo>
                      <a:pt x="238067" y="127327"/>
                      <a:pt x="244911" y="137746"/>
                      <a:pt x="251755" y="149111"/>
                    </a:cubicBezTo>
                    <a:cubicBezTo>
                      <a:pt x="251755" y="120698"/>
                      <a:pt x="255667" y="93231"/>
                      <a:pt x="266421" y="68606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5" name="Freeform: Shape 186">
                <a:extLst>
                  <a:ext uri="{FF2B5EF4-FFF2-40B4-BE49-F238E27FC236}">
                    <a16:creationId xmlns:a16="http://schemas.microsoft.com/office/drawing/2014/main" id="{F96586D0-A687-F6BB-534B-4CB2351C2C65}"/>
                  </a:ext>
                </a:extLst>
              </p:cNvPr>
              <p:cNvSpPr/>
              <p:nvPr/>
            </p:nvSpPr>
            <p:spPr>
              <a:xfrm>
                <a:off x="7555876" y="-269629"/>
                <a:ext cx="188574" cy="170021"/>
              </a:xfrm>
              <a:custGeom>
                <a:avLst/>
                <a:gdLst>
                  <a:gd name="connsiteX0" fmla="*/ 130162 w 188574"/>
                  <a:gd name="connsiteY0" fmla="*/ 108458 h 170021"/>
                  <a:gd name="connsiteX1" fmla="*/ 178072 w 188574"/>
                  <a:gd name="connsiteY1" fmla="*/ 125506 h 170021"/>
                  <a:gd name="connsiteX2" fmla="*/ 183939 w 188574"/>
                  <a:gd name="connsiteY2" fmla="*/ 170022 h 170021"/>
                  <a:gd name="connsiteX3" fmla="*/ 162428 w 188574"/>
                  <a:gd name="connsiteY3" fmla="*/ 79097 h 170021"/>
                  <a:gd name="connsiteX4" fmla="*/ 125273 w 188574"/>
                  <a:gd name="connsiteY4" fmla="*/ 93304 h 170021"/>
                  <a:gd name="connsiteX5" fmla="*/ 105719 w 188574"/>
                  <a:gd name="connsiteY5" fmla="*/ 23217 h 170021"/>
                  <a:gd name="connsiteX6" fmla="*/ 36299 w 188574"/>
                  <a:gd name="connsiteY6" fmla="*/ 9957 h 170021"/>
                  <a:gd name="connsiteX7" fmla="*/ 3055 w 188574"/>
                  <a:gd name="connsiteY7" fmla="*/ 118877 h 170021"/>
                  <a:gd name="connsiteX8" fmla="*/ 12833 w 188574"/>
                  <a:gd name="connsiteY8" fmla="*/ 41212 h 170021"/>
                  <a:gd name="connsiteX9" fmla="*/ 81275 w 188574"/>
                  <a:gd name="connsiteY9" fmla="*/ 40265 h 170021"/>
                  <a:gd name="connsiteX10" fmla="*/ 109630 w 188574"/>
                  <a:gd name="connsiteY10" fmla="*/ 132136 h 170021"/>
                  <a:gd name="connsiteX11" fmla="*/ 130162 w 188574"/>
                  <a:gd name="connsiteY11" fmla="*/ 108458 h 170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574" h="170021">
                    <a:moveTo>
                      <a:pt x="130162" y="108458"/>
                    </a:moveTo>
                    <a:cubicBezTo>
                      <a:pt x="149717" y="97093"/>
                      <a:pt x="170249" y="104669"/>
                      <a:pt x="178072" y="125506"/>
                    </a:cubicBezTo>
                    <a:cubicBezTo>
                      <a:pt x="182961" y="139713"/>
                      <a:pt x="184916" y="154868"/>
                      <a:pt x="183939" y="170022"/>
                    </a:cubicBezTo>
                    <a:cubicBezTo>
                      <a:pt x="192738" y="135925"/>
                      <a:pt x="190783" y="90463"/>
                      <a:pt x="162428" y="79097"/>
                    </a:cubicBezTo>
                    <a:cubicBezTo>
                      <a:pt x="145806" y="72467"/>
                      <a:pt x="134073" y="80044"/>
                      <a:pt x="125273" y="93304"/>
                    </a:cubicBezTo>
                    <a:cubicBezTo>
                      <a:pt x="123318" y="68679"/>
                      <a:pt x="118429" y="45001"/>
                      <a:pt x="105719" y="23217"/>
                    </a:cubicBezTo>
                    <a:cubicBezTo>
                      <a:pt x="91052" y="-462"/>
                      <a:pt x="59765" y="-8039"/>
                      <a:pt x="36299" y="9957"/>
                    </a:cubicBezTo>
                    <a:cubicBezTo>
                      <a:pt x="1100" y="37423"/>
                      <a:pt x="-4766" y="78150"/>
                      <a:pt x="3055" y="118877"/>
                    </a:cubicBezTo>
                    <a:cubicBezTo>
                      <a:pt x="2078" y="95198"/>
                      <a:pt x="-2811" y="62049"/>
                      <a:pt x="12833" y="41212"/>
                    </a:cubicBezTo>
                    <a:cubicBezTo>
                      <a:pt x="31410" y="16586"/>
                      <a:pt x="62698" y="13745"/>
                      <a:pt x="81275" y="40265"/>
                    </a:cubicBezTo>
                    <a:cubicBezTo>
                      <a:pt x="99852" y="65837"/>
                      <a:pt x="107674" y="99934"/>
                      <a:pt x="109630" y="132136"/>
                    </a:cubicBezTo>
                    <a:cubicBezTo>
                      <a:pt x="113541" y="123612"/>
                      <a:pt x="120385" y="114141"/>
                      <a:pt x="130162" y="108458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362" name="Graphic 25">
            <a:extLst>
              <a:ext uri="{FF2B5EF4-FFF2-40B4-BE49-F238E27FC236}">
                <a16:creationId xmlns:a16="http://schemas.microsoft.com/office/drawing/2014/main" id="{ED9A53F4-5B4C-D044-C6FA-5375398A5110}"/>
              </a:ext>
            </a:extLst>
          </p:cNvPr>
          <p:cNvGrpSpPr/>
          <p:nvPr/>
        </p:nvGrpSpPr>
        <p:grpSpPr>
          <a:xfrm>
            <a:off x="1895748" y="-2592758"/>
            <a:ext cx="3333621" cy="2308863"/>
            <a:chOff x="2012429" y="563382"/>
            <a:chExt cx="3333621" cy="2308863"/>
          </a:xfrm>
        </p:grpSpPr>
        <p:grpSp>
          <p:nvGrpSpPr>
            <p:cNvPr id="363" name="Graphic 25">
              <a:extLst>
                <a:ext uri="{FF2B5EF4-FFF2-40B4-BE49-F238E27FC236}">
                  <a16:creationId xmlns:a16="http://schemas.microsoft.com/office/drawing/2014/main" id="{68DFA658-C67F-019B-DA07-2478B4CA102E}"/>
                </a:ext>
              </a:extLst>
            </p:cNvPr>
            <p:cNvGrpSpPr/>
            <p:nvPr/>
          </p:nvGrpSpPr>
          <p:grpSpPr>
            <a:xfrm>
              <a:off x="2374195" y="563382"/>
              <a:ext cx="672443" cy="1675638"/>
              <a:chOff x="2374195" y="563382"/>
              <a:chExt cx="672443" cy="1675638"/>
            </a:xfrm>
          </p:grpSpPr>
          <p:sp>
            <p:nvSpPr>
              <p:cNvPr id="520" name="Freeform: Shape 189">
                <a:extLst>
                  <a:ext uri="{FF2B5EF4-FFF2-40B4-BE49-F238E27FC236}">
                    <a16:creationId xmlns:a16="http://schemas.microsoft.com/office/drawing/2014/main" id="{8B9C0B29-9E3E-814B-C0D5-FA03F6936B11}"/>
                  </a:ext>
                </a:extLst>
              </p:cNvPr>
              <p:cNvSpPr/>
              <p:nvPr/>
            </p:nvSpPr>
            <p:spPr>
              <a:xfrm>
                <a:off x="2413060" y="563382"/>
                <a:ext cx="591951" cy="1640668"/>
              </a:xfrm>
              <a:custGeom>
                <a:avLst/>
                <a:gdLst>
                  <a:gd name="connsiteX0" fmla="*/ 548515 w 591951"/>
                  <a:gd name="connsiteY0" fmla="*/ 0 h 1640668"/>
                  <a:gd name="connsiteX1" fmla="*/ 552426 w 591951"/>
                  <a:gd name="connsiteY1" fmla="*/ 32202 h 1640668"/>
                  <a:gd name="connsiteX2" fmla="*/ 563181 w 591951"/>
                  <a:gd name="connsiteY2" fmla="*/ 123127 h 1640668"/>
                  <a:gd name="connsiteX3" fmla="*/ 587625 w 591951"/>
                  <a:gd name="connsiteY3" fmla="*/ 447045 h 1640668"/>
                  <a:gd name="connsiteX4" fmla="*/ 583714 w 591951"/>
                  <a:gd name="connsiteY4" fmla="*/ 907349 h 1640668"/>
                  <a:gd name="connsiteX5" fmla="*/ 556337 w 591951"/>
                  <a:gd name="connsiteY5" fmla="*/ 1165915 h 1640668"/>
                  <a:gd name="connsiteX6" fmla="*/ 531893 w 591951"/>
                  <a:gd name="connsiteY6" fmla="*/ 1298514 h 1640668"/>
                  <a:gd name="connsiteX7" fmla="*/ 494739 w 591951"/>
                  <a:gd name="connsiteY7" fmla="*/ 1430164 h 1640668"/>
                  <a:gd name="connsiteX8" fmla="*/ 434119 w 591951"/>
                  <a:gd name="connsiteY8" fmla="*/ 1557080 h 1640668"/>
                  <a:gd name="connsiteX9" fmla="*/ 383276 w 591951"/>
                  <a:gd name="connsiteY9" fmla="*/ 1612013 h 1640668"/>
                  <a:gd name="connsiteX10" fmla="*/ 348077 w 591951"/>
                  <a:gd name="connsiteY10" fmla="*/ 1631903 h 1640668"/>
                  <a:gd name="connsiteX11" fmla="*/ 327545 w 591951"/>
                  <a:gd name="connsiteY11" fmla="*/ 1637586 h 1640668"/>
                  <a:gd name="connsiteX12" fmla="*/ 316789 w 591951"/>
                  <a:gd name="connsiteY12" fmla="*/ 1639480 h 1640668"/>
                  <a:gd name="connsiteX13" fmla="*/ 311901 w 591951"/>
                  <a:gd name="connsiteY13" fmla="*/ 1640427 h 1640668"/>
                  <a:gd name="connsiteX14" fmla="*/ 307012 w 591951"/>
                  <a:gd name="connsiteY14" fmla="*/ 1640427 h 1640668"/>
                  <a:gd name="connsiteX15" fmla="*/ 265947 w 591951"/>
                  <a:gd name="connsiteY15" fmla="*/ 1635691 h 1640668"/>
                  <a:gd name="connsiteX16" fmla="*/ 246392 w 591951"/>
                  <a:gd name="connsiteY16" fmla="*/ 1628115 h 1640668"/>
                  <a:gd name="connsiteX17" fmla="*/ 228792 w 591951"/>
                  <a:gd name="connsiteY17" fmla="*/ 1618643 h 1640668"/>
                  <a:gd name="connsiteX18" fmla="*/ 175016 w 591951"/>
                  <a:gd name="connsiteY18" fmla="*/ 1567498 h 1640668"/>
                  <a:gd name="connsiteX19" fmla="*/ 138840 w 591951"/>
                  <a:gd name="connsiteY19" fmla="*/ 1508776 h 1640668"/>
                  <a:gd name="connsiteX20" fmla="*/ 112441 w 591951"/>
                  <a:gd name="connsiteY20" fmla="*/ 1448160 h 1640668"/>
                  <a:gd name="connsiteX21" fmla="*/ 76264 w 591951"/>
                  <a:gd name="connsiteY21" fmla="*/ 1326927 h 1640668"/>
                  <a:gd name="connsiteX22" fmla="*/ 51821 w 591951"/>
                  <a:gd name="connsiteY22" fmla="*/ 1209484 h 1640668"/>
                  <a:gd name="connsiteX23" fmla="*/ 22488 w 591951"/>
                  <a:gd name="connsiteY23" fmla="*/ 993538 h 1640668"/>
                  <a:gd name="connsiteX24" fmla="*/ 1956 w 591951"/>
                  <a:gd name="connsiteY24" fmla="*/ 668673 h 1640668"/>
                  <a:gd name="connsiteX25" fmla="*/ 0 w 591951"/>
                  <a:gd name="connsiteY25" fmla="*/ 577748 h 1640668"/>
                  <a:gd name="connsiteX26" fmla="*/ 0 w 591951"/>
                  <a:gd name="connsiteY26" fmla="*/ 545546 h 1640668"/>
                  <a:gd name="connsiteX27" fmla="*/ 33243 w 591951"/>
                  <a:gd name="connsiteY27" fmla="*/ 545546 h 1640668"/>
                  <a:gd name="connsiteX28" fmla="*/ 33243 w 591951"/>
                  <a:gd name="connsiteY28" fmla="*/ 577748 h 1640668"/>
                  <a:gd name="connsiteX29" fmla="*/ 35199 w 591951"/>
                  <a:gd name="connsiteY29" fmla="*/ 668673 h 1640668"/>
                  <a:gd name="connsiteX30" fmla="*/ 55731 w 591951"/>
                  <a:gd name="connsiteY30" fmla="*/ 991644 h 1640668"/>
                  <a:gd name="connsiteX31" fmla="*/ 84086 w 591951"/>
                  <a:gd name="connsiteY31" fmla="*/ 1205695 h 1640668"/>
                  <a:gd name="connsiteX32" fmla="*/ 107552 w 591951"/>
                  <a:gd name="connsiteY32" fmla="*/ 1321245 h 1640668"/>
                  <a:gd name="connsiteX33" fmla="*/ 142751 w 591951"/>
                  <a:gd name="connsiteY33" fmla="*/ 1438689 h 1640668"/>
                  <a:gd name="connsiteX34" fmla="*/ 167194 w 591951"/>
                  <a:gd name="connsiteY34" fmla="*/ 1496463 h 1640668"/>
                  <a:gd name="connsiteX35" fmla="*/ 199460 w 591951"/>
                  <a:gd name="connsiteY35" fmla="*/ 1550450 h 1640668"/>
                  <a:gd name="connsiteX36" fmla="*/ 244436 w 591951"/>
                  <a:gd name="connsiteY36" fmla="*/ 1594018 h 1640668"/>
                  <a:gd name="connsiteX37" fmla="*/ 258125 w 591951"/>
                  <a:gd name="connsiteY37" fmla="*/ 1601594 h 1640668"/>
                  <a:gd name="connsiteX38" fmla="*/ 272791 w 591951"/>
                  <a:gd name="connsiteY38" fmla="*/ 1607278 h 1640668"/>
                  <a:gd name="connsiteX39" fmla="*/ 303101 w 591951"/>
                  <a:gd name="connsiteY39" fmla="*/ 1611066 h 1640668"/>
                  <a:gd name="connsiteX40" fmla="*/ 307012 w 591951"/>
                  <a:gd name="connsiteY40" fmla="*/ 1611066 h 1640668"/>
                  <a:gd name="connsiteX41" fmla="*/ 310923 w 591951"/>
                  <a:gd name="connsiteY41" fmla="*/ 1610119 h 1640668"/>
                  <a:gd name="connsiteX42" fmla="*/ 318745 w 591951"/>
                  <a:gd name="connsiteY42" fmla="*/ 1609172 h 1640668"/>
                  <a:gd name="connsiteX43" fmla="*/ 333411 w 591951"/>
                  <a:gd name="connsiteY43" fmla="*/ 1604436 h 1640668"/>
                  <a:gd name="connsiteX44" fmla="*/ 360788 w 591951"/>
                  <a:gd name="connsiteY44" fmla="*/ 1589282 h 1640668"/>
                  <a:gd name="connsiteX45" fmla="*/ 404786 w 591951"/>
                  <a:gd name="connsiteY45" fmla="*/ 1541926 h 1640668"/>
                  <a:gd name="connsiteX46" fmla="*/ 462473 w 591951"/>
                  <a:gd name="connsiteY46" fmla="*/ 1422587 h 1640668"/>
                  <a:gd name="connsiteX47" fmla="*/ 498650 w 591951"/>
                  <a:gd name="connsiteY47" fmla="*/ 1294725 h 1640668"/>
                  <a:gd name="connsiteX48" fmla="*/ 523093 w 591951"/>
                  <a:gd name="connsiteY48" fmla="*/ 1164968 h 1640668"/>
                  <a:gd name="connsiteX49" fmla="*/ 549493 w 591951"/>
                  <a:gd name="connsiteY49" fmla="*/ 909244 h 1640668"/>
                  <a:gd name="connsiteX50" fmla="*/ 553404 w 591951"/>
                  <a:gd name="connsiteY50" fmla="*/ 452727 h 1640668"/>
                  <a:gd name="connsiteX51" fmla="*/ 528960 w 591951"/>
                  <a:gd name="connsiteY51" fmla="*/ 130704 h 1640668"/>
                  <a:gd name="connsiteX52" fmla="*/ 518205 w 591951"/>
                  <a:gd name="connsiteY52" fmla="*/ 40727 h 1640668"/>
                  <a:gd name="connsiteX53" fmla="*/ 514294 w 591951"/>
                  <a:gd name="connsiteY53" fmla="*/ 8524 h 1640668"/>
                  <a:gd name="connsiteX54" fmla="*/ 548515 w 591951"/>
                  <a:gd name="connsiteY54" fmla="*/ 0 h 164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91951" h="1640668">
                    <a:moveTo>
                      <a:pt x="548515" y="0"/>
                    </a:moveTo>
                    <a:cubicBezTo>
                      <a:pt x="548515" y="0"/>
                      <a:pt x="550471" y="11365"/>
                      <a:pt x="552426" y="32202"/>
                    </a:cubicBezTo>
                    <a:cubicBezTo>
                      <a:pt x="555359" y="53039"/>
                      <a:pt x="559270" y="83347"/>
                      <a:pt x="563181" y="123127"/>
                    </a:cubicBezTo>
                    <a:cubicBezTo>
                      <a:pt x="571981" y="200791"/>
                      <a:pt x="582736" y="313499"/>
                      <a:pt x="587625" y="447045"/>
                    </a:cubicBezTo>
                    <a:cubicBezTo>
                      <a:pt x="593491" y="581537"/>
                      <a:pt x="594469" y="738760"/>
                      <a:pt x="583714" y="907349"/>
                    </a:cubicBezTo>
                    <a:cubicBezTo>
                      <a:pt x="578825" y="991644"/>
                      <a:pt x="570025" y="1077832"/>
                      <a:pt x="556337" y="1165915"/>
                    </a:cubicBezTo>
                    <a:cubicBezTo>
                      <a:pt x="549493" y="1209484"/>
                      <a:pt x="541671" y="1253998"/>
                      <a:pt x="531893" y="1298514"/>
                    </a:cubicBezTo>
                    <a:cubicBezTo>
                      <a:pt x="522116" y="1343029"/>
                      <a:pt x="510383" y="1386597"/>
                      <a:pt x="494739" y="1430164"/>
                    </a:cubicBezTo>
                    <a:cubicBezTo>
                      <a:pt x="479095" y="1473732"/>
                      <a:pt x="461496" y="1516353"/>
                      <a:pt x="434119" y="1557080"/>
                    </a:cubicBezTo>
                    <a:cubicBezTo>
                      <a:pt x="420430" y="1576970"/>
                      <a:pt x="403809" y="1595912"/>
                      <a:pt x="383276" y="1612013"/>
                    </a:cubicBezTo>
                    <a:cubicBezTo>
                      <a:pt x="372521" y="1619590"/>
                      <a:pt x="360788" y="1627167"/>
                      <a:pt x="348077" y="1631903"/>
                    </a:cubicBezTo>
                    <a:cubicBezTo>
                      <a:pt x="342211" y="1634745"/>
                      <a:pt x="334389" y="1636639"/>
                      <a:pt x="327545" y="1637586"/>
                    </a:cubicBezTo>
                    <a:cubicBezTo>
                      <a:pt x="323634" y="1638532"/>
                      <a:pt x="320700" y="1638532"/>
                      <a:pt x="316789" y="1639480"/>
                    </a:cubicBezTo>
                    <a:lnTo>
                      <a:pt x="311901" y="1640427"/>
                    </a:lnTo>
                    <a:lnTo>
                      <a:pt x="307012" y="1640427"/>
                    </a:lnTo>
                    <a:cubicBezTo>
                      <a:pt x="293323" y="1641374"/>
                      <a:pt x="278657" y="1639480"/>
                      <a:pt x="265947" y="1635691"/>
                    </a:cubicBezTo>
                    <a:cubicBezTo>
                      <a:pt x="259102" y="1633797"/>
                      <a:pt x="252258" y="1631903"/>
                      <a:pt x="246392" y="1628115"/>
                    </a:cubicBezTo>
                    <a:cubicBezTo>
                      <a:pt x="240525" y="1625273"/>
                      <a:pt x="234659" y="1622431"/>
                      <a:pt x="228792" y="1618643"/>
                    </a:cubicBezTo>
                    <a:cubicBezTo>
                      <a:pt x="206304" y="1604436"/>
                      <a:pt x="189683" y="1586441"/>
                      <a:pt x="175016" y="1567498"/>
                    </a:cubicBezTo>
                    <a:cubicBezTo>
                      <a:pt x="160350" y="1548555"/>
                      <a:pt x="149595" y="1528666"/>
                      <a:pt x="138840" y="1508776"/>
                    </a:cubicBezTo>
                    <a:cubicBezTo>
                      <a:pt x="129062" y="1488887"/>
                      <a:pt x="120263" y="1468050"/>
                      <a:pt x="112441" y="1448160"/>
                    </a:cubicBezTo>
                    <a:cubicBezTo>
                      <a:pt x="97774" y="1407434"/>
                      <a:pt x="86041" y="1366707"/>
                      <a:pt x="76264" y="1326927"/>
                    </a:cubicBezTo>
                    <a:cubicBezTo>
                      <a:pt x="66487" y="1287148"/>
                      <a:pt x="58665" y="1248316"/>
                      <a:pt x="51821" y="1209484"/>
                    </a:cubicBezTo>
                    <a:cubicBezTo>
                      <a:pt x="38132" y="1132766"/>
                      <a:pt x="29332" y="1060784"/>
                      <a:pt x="22488" y="993538"/>
                    </a:cubicBezTo>
                    <a:cubicBezTo>
                      <a:pt x="8800" y="859046"/>
                      <a:pt x="3911" y="747285"/>
                      <a:pt x="1956" y="668673"/>
                    </a:cubicBezTo>
                    <a:cubicBezTo>
                      <a:pt x="978" y="629840"/>
                      <a:pt x="0" y="598585"/>
                      <a:pt x="0" y="577748"/>
                    </a:cubicBezTo>
                    <a:cubicBezTo>
                      <a:pt x="0" y="556912"/>
                      <a:pt x="0" y="545546"/>
                      <a:pt x="0" y="545546"/>
                    </a:cubicBezTo>
                    <a:lnTo>
                      <a:pt x="33243" y="545546"/>
                    </a:lnTo>
                    <a:cubicBezTo>
                      <a:pt x="33243" y="545546"/>
                      <a:pt x="33243" y="556912"/>
                      <a:pt x="33243" y="577748"/>
                    </a:cubicBezTo>
                    <a:cubicBezTo>
                      <a:pt x="33243" y="598585"/>
                      <a:pt x="34221" y="628893"/>
                      <a:pt x="35199" y="668673"/>
                    </a:cubicBezTo>
                    <a:cubicBezTo>
                      <a:pt x="38132" y="746337"/>
                      <a:pt x="42043" y="858098"/>
                      <a:pt x="55731" y="991644"/>
                    </a:cubicBezTo>
                    <a:cubicBezTo>
                      <a:pt x="62576" y="1057943"/>
                      <a:pt x="71375" y="1129925"/>
                      <a:pt x="84086" y="1205695"/>
                    </a:cubicBezTo>
                    <a:cubicBezTo>
                      <a:pt x="90930" y="1243580"/>
                      <a:pt x="98752" y="1281465"/>
                      <a:pt x="107552" y="1321245"/>
                    </a:cubicBezTo>
                    <a:cubicBezTo>
                      <a:pt x="117329" y="1360077"/>
                      <a:pt x="128085" y="1399856"/>
                      <a:pt x="142751" y="1438689"/>
                    </a:cubicBezTo>
                    <a:cubicBezTo>
                      <a:pt x="149595" y="1458579"/>
                      <a:pt x="158395" y="1477521"/>
                      <a:pt x="167194" y="1496463"/>
                    </a:cubicBezTo>
                    <a:cubicBezTo>
                      <a:pt x="176972" y="1515406"/>
                      <a:pt x="186749" y="1533402"/>
                      <a:pt x="199460" y="1550450"/>
                    </a:cubicBezTo>
                    <a:cubicBezTo>
                      <a:pt x="212171" y="1567498"/>
                      <a:pt x="226837" y="1582652"/>
                      <a:pt x="244436" y="1594018"/>
                    </a:cubicBezTo>
                    <a:cubicBezTo>
                      <a:pt x="249325" y="1596859"/>
                      <a:pt x="253236" y="1599701"/>
                      <a:pt x="258125" y="1601594"/>
                    </a:cubicBezTo>
                    <a:cubicBezTo>
                      <a:pt x="263013" y="1604436"/>
                      <a:pt x="267902" y="1605383"/>
                      <a:pt x="272791" y="1607278"/>
                    </a:cubicBezTo>
                    <a:cubicBezTo>
                      <a:pt x="282568" y="1610119"/>
                      <a:pt x="293323" y="1612013"/>
                      <a:pt x="303101" y="1611066"/>
                    </a:cubicBezTo>
                    <a:lnTo>
                      <a:pt x="307012" y="1611066"/>
                    </a:lnTo>
                    <a:lnTo>
                      <a:pt x="310923" y="1610119"/>
                    </a:lnTo>
                    <a:cubicBezTo>
                      <a:pt x="313856" y="1610119"/>
                      <a:pt x="315812" y="1609172"/>
                      <a:pt x="318745" y="1609172"/>
                    </a:cubicBezTo>
                    <a:cubicBezTo>
                      <a:pt x="323634" y="1607278"/>
                      <a:pt x="328522" y="1606330"/>
                      <a:pt x="333411" y="1604436"/>
                    </a:cubicBezTo>
                    <a:cubicBezTo>
                      <a:pt x="343188" y="1600648"/>
                      <a:pt x="351988" y="1594965"/>
                      <a:pt x="360788" y="1589282"/>
                    </a:cubicBezTo>
                    <a:cubicBezTo>
                      <a:pt x="377410" y="1576022"/>
                      <a:pt x="392076" y="1559921"/>
                      <a:pt x="404786" y="1541926"/>
                    </a:cubicBezTo>
                    <a:cubicBezTo>
                      <a:pt x="429230" y="1505935"/>
                      <a:pt x="446829" y="1464261"/>
                      <a:pt x="462473" y="1422587"/>
                    </a:cubicBezTo>
                    <a:cubicBezTo>
                      <a:pt x="477139" y="1380914"/>
                      <a:pt x="488872" y="1337346"/>
                      <a:pt x="498650" y="1294725"/>
                    </a:cubicBezTo>
                    <a:cubicBezTo>
                      <a:pt x="508427" y="1251157"/>
                      <a:pt x="516249" y="1207589"/>
                      <a:pt x="523093" y="1164968"/>
                    </a:cubicBezTo>
                    <a:cubicBezTo>
                      <a:pt x="535804" y="1077832"/>
                      <a:pt x="544604" y="992591"/>
                      <a:pt x="549493" y="909244"/>
                    </a:cubicBezTo>
                    <a:cubicBezTo>
                      <a:pt x="560248" y="742549"/>
                      <a:pt x="559270" y="586273"/>
                      <a:pt x="553404" y="452727"/>
                    </a:cubicBezTo>
                    <a:cubicBezTo>
                      <a:pt x="547537" y="319182"/>
                      <a:pt x="537760" y="208368"/>
                      <a:pt x="528960" y="130704"/>
                    </a:cubicBezTo>
                    <a:cubicBezTo>
                      <a:pt x="525049" y="91871"/>
                      <a:pt x="521138" y="61563"/>
                      <a:pt x="518205" y="40727"/>
                    </a:cubicBezTo>
                    <a:cubicBezTo>
                      <a:pt x="515272" y="19890"/>
                      <a:pt x="514294" y="8524"/>
                      <a:pt x="514294" y="8524"/>
                    </a:cubicBezTo>
                    <a:lnTo>
                      <a:pt x="548515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1" name="Freeform: Shape 190">
                <a:extLst>
                  <a:ext uri="{FF2B5EF4-FFF2-40B4-BE49-F238E27FC236}">
                    <a16:creationId xmlns:a16="http://schemas.microsoft.com/office/drawing/2014/main" id="{751C0F55-CA67-FF65-6DCF-5A3A244BF309}"/>
                  </a:ext>
                </a:extLst>
              </p:cNvPr>
              <p:cNvSpPr/>
              <p:nvPr/>
            </p:nvSpPr>
            <p:spPr>
              <a:xfrm>
                <a:off x="2413060" y="563382"/>
                <a:ext cx="591951" cy="1640668"/>
              </a:xfrm>
              <a:custGeom>
                <a:avLst/>
                <a:gdLst>
                  <a:gd name="connsiteX0" fmla="*/ 548515 w 591951"/>
                  <a:gd name="connsiteY0" fmla="*/ 0 h 1640668"/>
                  <a:gd name="connsiteX1" fmla="*/ 552426 w 591951"/>
                  <a:gd name="connsiteY1" fmla="*/ 32202 h 1640668"/>
                  <a:gd name="connsiteX2" fmla="*/ 563181 w 591951"/>
                  <a:gd name="connsiteY2" fmla="*/ 123127 h 1640668"/>
                  <a:gd name="connsiteX3" fmla="*/ 587625 w 591951"/>
                  <a:gd name="connsiteY3" fmla="*/ 447045 h 1640668"/>
                  <a:gd name="connsiteX4" fmla="*/ 583714 w 591951"/>
                  <a:gd name="connsiteY4" fmla="*/ 907349 h 1640668"/>
                  <a:gd name="connsiteX5" fmla="*/ 556337 w 591951"/>
                  <a:gd name="connsiteY5" fmla="*/ 1165915 h 1640668"/>
                  <a:gd name="connsiteX6" fmla="*/ 531893 w 591951"/>
                  <a:gd name="connsiteY6" fmla="*/ 1298514 h 1640668"/>
                  <a:gd name="connsiteX7" fmla="*/ 494739 w 591951"/>
                  <a:gd name="connsiteY7" fmla="*/ 1430164 h 1640668"/>
                  <a:gd name="connsiteX8" fmla="*/ 434119 w 591951"/>
                  <a:gd name="connsiteY8" fmla="*/ 1557080 h 1640668"/>
                  <a:gd name="connsiteX9" fmla="*/ 383276 w 591951"/>
                  <a:gd name="connsiteY9" fmla="*/ 1612013 h 1640668"/>
                  <a:gd name="connsiteX10" fmla="*/ 348077 w 591951"/>
                  <a:gd name="connsiteY10" fmla="*/ 1631903 h 1640668"/>
                  <a:gd name="connsiteX11" fmla="*/ 327545 w 591951"/>
                  <a:gd name="connsiteY11" fmla="*/ 1637586 h 1640668"/>
                  <a:gd name="connsiteX12" fmla="*/ 316789 w 591951"/>
                  <a:gd name="connsiteY12" fmla="*/ 1639480 h 1640668"/>
                  <a:gd name="connsiteX13" fmla="*/ 311901 w 591951"/>
                  <a:gd name="connsiteY13" fmla="*/ 1640427 h 1640668"/>
                  <a:gd name="connsiteX14" fmla="*/ 307012 w 591951"/>
                  <a:gd name="connsiteY14" fmla="*/ 1640427 h 1640668"/>
                  <a:gd name="connsiteX15" fmla="*/ 265947 w 591951"/>
                  <a:gd name="connsiteY15" fmla="*/ 1635691 h 1640668"/>
                  <a:gd name="connsiteX16" fmla="*/ 246392 w 591951"/>
                  <a:gd name="connsiteY16" fmla="*/ 1628115 h 1640668"/>
                  <a:gd name="connsiteX17" fmla="*/ 228792 w 591951"/>
                  <a:gd name="connsiteY17" fmla="*/ 1618643 h 1640668"/>
                  <a:gd name="connsiteX18" fmla="*/ 175016 w 591951"/>
                  <a:gd name="connsiteY18" fmla="*/ 1567498 h 1640668"/>
                  <a:gd name="connsiteX19" fmla="*/ 138840 w 591951"/>
                  <a:gd name="connsiteY19" fmla="*/ 1508776 h 1640668"/>
                  <a:gd name="connsiteX20" fmla="*/ 112441 w 591951"/>
                  <a:gd name="connsiteY20" fmla="*/ 1448160 h 1640668"/>
                  <a:gd name="connsiteX21" fmla="*/ 76264 w 591951"/>
                  <a:gd name="connsiteY21" fmla="*/ 1326927 h 1640668"/>
                  <a:gd name="connsiteX22" fmla="*/ 51821 w 591951"/>
                  <a:gd name="connsiteY22" fmla="*/ 1209484 h 1640668"/>
                  <a:gd name="connsiteX23" fmla="*/ 22488 w 591951"/>
                  <a:gd name="connsiteY23" fmla="*/ 993538 h 1640668"/>
                  <a:gd name="connsiteX24" fmla="*/ 1956 w 591951"/>
                  <a:gd name="connsiteY24" fmla="*/ 668673 h 1640668"/>
                  <a:gd name="connsiteX25" fmla="*/ 0 w 591951"/>
                  <a:gd name="connsiteY25" fmla="*/ 577748 h 1640668"/>
                  <a:gd name="connsiteX26" fmla="*/ 0 w 591951"/>
                  <a:gd name="connsiteY26" fmla="*/ 545546 h 1640668"/>
                  <a:gd name="connsiteX27" fmla="*/ 16622 w 591951"/>
                  <a:gd name="connsiteY27" fmla="*/ 545546 h 1640668"/>
                  <a:gd name="connsiteX28" fmla="*/ 18577 w 591951"/>
                  <a:gd name="connsiteY28" fmla="*/ 668673 h 1640668"/>
                  <a:gd name="connsiteX29" fmla="*/ 39110 w 591951"/>
                  <a:gd name="connsiteY29" fmla="*/ 992591 h 1640668"/>
                  <a:gd name="connsiteX30" fmla="*/ 68442 w 591951"/>
                  <a:gd name="connsiteY30" fmla="*/ 1207589 h 1640668"/>
                  <a:gd name="connsiteX31" fmla="*/ 92886 w 591951"/>
                  <a:gd name="connsiteY31" fmla="*/ 1324086 h 1640668"/>
                  <a:gd name="connsiteX32" fmla="*/ 129062 w 591951"/>
                  <a:gd name="connsiteY32" fmla="*/ 1443424 h 1640668"/>
                  <a:gd name="connsiteX33" fmla="*/ 154484 w 591951"/>
                  <a:gd name="connsiteY33" fmla="*/ 1502146 h 1640668"/>
                  <a:gd name="connsiteX34" fmla="*/ 188705 w 591951"/>
                  <a:gd name="connsiteY34" fmla="*/ 1558974 h 1640668"/>
                  <a:gd name="connsiteX35" fmla="*/ 238570 w 591951"/>
                  <a:gd name="connsiteY35" fmla="*/ 1606330 h 1640668"/>
                  <a:gd name="connsiteX36" fmla="*/ 254214 w 591951"/>
                  <a:gd name="connsiteY36" fmla="*/ 1614854 h 1640668"/>
                  <a:gd name="connsiteX37" fmla="*/ 270835 w 591951"/>
                  <a:gd name="connsiteY37" fmla="*/ 1621485 h 1640668"/>
                  <a:gd name="connsiteX38" fmla="*/ 307012 w 591951"/>
                  <a:gd name="connsiteY38" fmla="*/ 1625273 h 1640668"/>
                  <a:gd name="connsiteX39" fmla="*/ 311901 w 591951"/>
                  <a:gd name="connsiteY39" fmla="*/ 1625273 h 1640668"/>
                  <a:gd name="connsiteX40" fmla="*/ 316789 w 591951"/>
                  <a:gd name="connsiteY40" fmla="*/ 1624326 h 1640668"/>
                  <a:gd name="connsiteX41" fmla="*/ 325589 w 591951"/>
                  <a:gd name="connsiteY41" fmla="*/ 1622431 h 1640668"/>
                  <a:gd name="connsiteX42" fmla="*/ 343188 w 591951"/>
                  <a:gd name="connsiteY42" fmla="*/ 1616749 h 1640668"/>
                  <a:gd name="connsiteX43" fmla="*/ 374476 w 591951"/>
                  <a:gd name="connsiteY43" fmla="*/ 1598753 h 1640668"/>
                  <a:gd name="connsiteX44" fmla="*/ 422386 w 591951"/>
                  <a:gd name="connsiteY44" fmla="*/ 1547608 h 1640668"/>
                  <a:gd name="connsiteX45" fmla="*/ 482028 w 591951"/>
                  <a:gd name="connsiteY45" fmla="*/ 1425428 h 1640668"/>
                  <a:gd name="connsiteX46" fmla="*/ 518205 w 591951"/>
                  <a:gd name="connsiteY46" fmla="*/ 1295672 h 1640668"/>
                  <a:gd name="connsiteX47" fmla="*/ 542648 w 591951"/>
                  <a:gd name="connsiteY47" fmla="*/ 1164968 h 1640668"/>
                  <a:gd name="connsiteX48" fmla="*/ 569048 w 591951"/>
                  <a:gd name="connsiteY48" fmla="*/ 907349 h 1640668"/>
                  <a:gd name="connsiteX49" fmla="*/ 572959 w 591951"/>
                  <a:gd name="connsiteY49" fmla="*/ 448939 h 1640668"/>
                  <a:gd name="connsiteX50" fmla="*/ 548515 w 591951"/>
                  <a:gd name="connsiteY50" fmla="*/ 125968 h 1640668"/>
                  <a:gd name="connsiteX51" fmla="*/ 537760 w 591951"/>
                  <a:gd name="connsiteY51" fmla="*/ 35991 h 1640668"/>
                  <a:gd name="connsiteX52" fmla="*/ 533849 w 591951"/>
                  <a:gd name="connsiteY52" fmla="*/ 3789 h 1640668"/>
                  <a:gd name="connsiteX53" fmla="*/ 548515 w 591951"/>
                  <a:gd name="connsiteY53" fmla="*/ 0 h 164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91951" h="1640668">
                    <a:moveTo>
                      <a:pt x="548515" y="0"/>
                    </a:moveTo>
                    <a:cubicBezTo>
                      <a:pt x="548515" y="0"/>
                      <a:pt x="550471" y="11365"/>
                      <a:pt x="552426" y="32202"/>
                    </a:cubicBezTo>
                    <a:cubicBezTo>
                      <a:pt x="555359" y="53039"/>
                      <a:pt x="559270" y="83347"/>
                      <a:pt x="563181" y="123127"/>
                    </a:cubicBezTo>
                    <a:cubicBezTo>
                      <a:pt x="571981" y="200791"/>
                      <a:pt x="582736" y="313499"/>
                      <a:pt x="587625" y="447045"/>
                    </a:cubicBezTo>
                    <a:cubicBezTo>
                      <a:pt x="593491" y="581537"/>
                      <a:pt x="594469" y="738760"/>
                      <a:pt x="583714" y="907349"/>
                    </a:cubicBezTo>
                    <a:cubicBezTo>
                      <a:pt x="578825" y="991644"/>
                      <a:pt x="570025" y="1077832"/>
                      <a:pt x="556337" y="1165915"/>
                    </a:cubicBezTo>
                    <a:cubicBezTo>
                      <a:pt x="549493" y="1209484"/>
                      <a:pt x="541671" y="1253998"/>
                      <a:pt x="531893" y="1298514"/>
                    </a:cubicBezTo>
                    <a:cubicBezTo>
                      <a:pt x="522116" y="1343029"/>
                      <a:pt x="510383" y="1386597"/>
                      <a:pt x="494739" y="1430164"/>
                    </a:cubicBezTo>
                    <a:cubicBezTo>
                      <a:pt x="479095" y="1473732"/>
                      <a:pt x="461496" y="1516353"/>
                      <a:pt x="434119" y="1557080"/>
                    </a:cubicBezTo>
                    <a:cubicBezTo>
                      <a:pt x="420430" y="1576970"/>
                      <a:pt x="403809" y="1595912"/>
                      <a:pt x="383276" y="1612013"/>
                    </a:cubicBezTo>
                    <a:cubicBezTo>
                      <a:pt x="372521" y="1619590"/>
                      <a:pt x="360788" y="1627167"/>
                      <a:pt x="348077" y="1631903"/>
                    </a:cubicBezTo>
                    <a:cubicBezTo>
                      <a:pt x="342211" y="1634745"/>
                      <a:pt x="334389" y="1636639"/>
                      <a:pt x="327545" y="1637586"/>
                    </a:cubicBezTo>
                    <a:cubicBezTo>
                      <a:pt x="323634" y="1638532"/>
                      <a:pt x="320700" y="1638532"/>
                      <a:pt x="316789" y="1639480"/>
                    </a:cubicBezTo>
                    <a:lnTo>
                      <a:pt x="311901" y="1640427"/>
                    </a:lnTo>
                    <a:lnTo>
                      <a:pt x="307012" y="1640427"/>
                    </a:lnTo>
                    <a:cubicBezTo>
                      <a:pt x="293323" y="1641374"/>
                      <a:pt x="278657" y="1639480"/>
                      <a:pt x="265947" y="1635691"/>
                    </a:cubicBezTo>
                    <a:cubicBezTo>
                      <a:pt x="259102" y="1633797"/>
                      <a:pt x="252258" y="1631903"/>
                      <a:pt x="246392" y="1628115"/>
                    </a:cubicBezTo>
                    <a:cubicBezTo>
                      <a:pt x="240525" y="1625273"/>
                      <a:pt x="234659" y="1622431"/>
                      <a:pt x="228792" y="1618643"/>
                    </a:cubicBezTo>
                    <a:cubicBezTo>
                      <a:pt x="206304" y="1604436"/>
                      <a:pt x="189683" y="1586441"/>
                      <a:pt x="175016" y="1567498"/>
                    </a:cubicBezTo>
                    <a:cubicBezTo>
                      <a:pt x="160350" y="1548555"/>
                      <a:pt x="149595" y="1528666"/>
                      <a:pt x="138840" y="1508776"/>
                    </a:cubicBezTo>
                    <a:cubicBezTo>
                      <a:pt x="129062" y="1488887"/>
                      <a:pt x="120263" y="1468050"/>
                      <a:pt x="112441" y="1448160"/>
                    </a:cubicBezTo>
                    <a:cubicBezTo>
                      <a:pt x="97774" y="1407434"/>
                      <a:pt x="86041" y="1366707"/>
                      <a:pt x="76264" y="1326927"/>
                    </a:cubicBezTo>
                    <a:cubicBezTo>
                      <a:pt x="66487" y="1287148"/>
                      <a:pt x="58665" y="1248316"/>
                      <a:pt x="51821" y="1209484"/>
                    </a:cubicBezTo>
                    <a:cubicBezTo>
                      <a:pt x="38132" y="1132766"/>
                      <a:pt x="29332" y="1060784"/>
                      <a:pt x="22488" y="993538"/>
                    </a:cubicBezTo>
                    <a:cubicBezTo>
                      <a:pt x="8800" y="859046"/>
                      <a:pt x="3911" y="747285"/>
                      <a:pt x="1956" y="668673"/>
                    </a:cubicBezTo>
                    <a:cubicBezTo>
                      <a:pt x="978" y="629840"/>
                      <a:pt x="0" y="598585"/>
                      <a:pt x="0" y="577748"/>
                    </a:cubicBezTo>
                    <a:cubicBezTo>
                      <a:pt x="0" y="556912"/>
                      <a:pt x="0" y="545546"/>
                      <a:pt x="0" y="545546"/>
                    </a:cubicBezTo>
                    <a:lnTo>
                      <a:pt x="16622" y="545546"/>
                    </a:lnTo>
                    <a:cubicBezTo>
                      <a:pt x="16622" y="545546"/>
                      <a:pt x="16622" y="590061"/>
                      <a:pt x="18577" y="668673"/>
                    </a:cubicBezTo>
                    <a:cubicBezTo>
                      <a:pt x="21510" y="747285"/>
                      <a:pt x="25421" y="859046"/>
                      <a:pt x="39110" y="992591"/>
                    </a:cubicBezTo>
                    <a:cubicBezTo>
                      <a:pt x="45954" y="1059837"/>
                      <a:pt x="54754" y="1131819"/>
                      <a:pt x="68442" y="1207589"/>
                    </a:cubicBezTo>
                    <a:cubicBezTo>
                      <a:pt x="75286" y="1245474"/>
                      <a:pt x="83108" y="1284306"/>
                      <a:pt x="92886" y="1324086"/>
                    </a:cubicBezTo>
                    <a:cubicBezTo>
                      <a:pt x="102663" y="1363865"/>
                      <a:pt x="113418" y="1403645"/>
                      <a:pt x="129062" y="1443424"/>
                    </a:cubicBezTo>
                    <a:cubicBezTo>
                      <a:pt x="136884" y="1463314"/>
                      <a:pt x="144706" y="1483203"/>
                      <a:pt x="154484" y="1502146"/>
                    </a:cubicBezTo>
                    <a:cubicBezTo>
                      <a:pt x="164261" y="1521089"/>
                      <a:pt x="175016" y="1540978"/>
                      <a:pt x="188705" y="1558974"/>
                    </a:cubicBezTo>
                    <a:cubicBezTo>
                      <a:pt x="202393" y="1576970"/>
                      <a:pt x="218037" y="1594018"/>
                      <a:pt x="238570" y="1606330"/>
                    </a:cubicBezTo>
                    <a:cubicBezTo>
                      <a:pt x="243458" y="1609172"/>
                      <a:pt x="248347" y="1612013"/>
                      <a:pt x="254214" y="1614854"/>
                    </a:cubicBezTo>
                    <a:cubicBezTo>
                      <a:pt x="259102" y="1617696"/>
                      <a:pt x="264969" y="1619590"/>
                      <a:pt x="270835" y="1621485"/>
                    </a:cubicBezTo>
                    <a:cubicBezTo>
                      <a:pt x="282568" y="1624326"/>
                      <a:pt x="294301" y="1626220"/>
                      <a:pt x="307012" y="1625273"/>
                    </a:cubicBezTo>
                    <a:lnTo>
                      <a:pt x="311901" y="1625273"/>
                    </a:lnTo>
                    <a:lnTo>
                      <a:pt x="316789" y="1624326"/>
                    </a:lnTo>
                    <a:cubicBezTo>
                      <a:pt x="319723" y="1624326"/>
                      <a:pt x="322656" y="1623379"/>
                      <a:pt x="325589" y="1622431"/>
                    </a:cubicBezTo>
                    <a:cubicBezTo>
                      <a:pt x="331455" y="1620537"/>
                      <a:pt x="337322" y="1619590"/>
                      <a:pt x="343188" y="1616749"/>
                    </a:cubicBezTo>
                    <a:cubicBezTo>
                      <a:pt x="354921" y="1612960"/>
                      <a:pt x="364699" y="1606330"/>
                      <a:pt x="374476" y="1598753"/>
                    </a:cubicBezTo>
                    <a:cubicBezTo>
                      <a:pt x="393054" y="1584546"/>
                      <a:pt x="408697" y="1566551"/>
                      <a:pt x="422386" y="1547608"/>
                    </a:cubicBezTo>
                    <a:cubicBezTo>
                      <a:pt x="448785" y="1509724"/>
                      <a:pt x="466384" y="1467102"/>
                      <a:pt x="482028" y="1425428"/>
                    </a:cubicBezTo>
                    <a:cubicBezTo>
                      <a:pt x="496694" y="1382808"/>
                      <a:pt x="508427" y="1339240"/>
                      <a:pt x="518205" y="1295672"/>
                    </a:cubicBezTo>
                    <a:cubicBezTo>
                      <a:pt x="527982" y="1252104"/>
                      <a:pt x="535804" y="1208536"/>
                      <a:pt x="542648" y="1164968"/>
                    </a:cubicBezTo>
                    <a:cubicBezTo>
                      <a:pt x="556337" y="1077832"/>
                      <a:pt x="564159" y="991644"/>
                      <a:pt x="569048" y="907349"/>
                    </a:cubicBezTo>
                    <a:cubicBezTo>
                      <a:pt x="579803" y="739707"/>
                      <a:pt x="578825" y="583431"/>
                      <a:pt x="572959" y="448939"/>
                    </a:cubicBezTo>
                    <a:cubicBezTo>
                      <a:pt x="567092" y="314447"/>
                      <a:pt x="557315" y="203632"/>
                      <a:pt x="548515" y="125968"/>
                    </a:cubicBezTo>
                    <a:cubicBezTo>
                      <a:pt x="544604" y="87136"/>
                      <a:pt x="539715" y="56828"/>
                      <a:pt x="537760" y="35991"/>
                    </a:cubicBezTo>
                    <a:cubicBezTo>
                      <a:pt x="534827" y="15154"/>
                      <a:pt x="533849" y="3789"/>
                      <a:pt x="533849" y="3789"/>
                    </a:cubicBezTo>
                    <a:lnTo>
                      <a:pt x="548515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522" name="Graphic 25">
                <a:extLst>
                  <a:ext uri="{FF2B5EF4-FFF2-40B4-BE49-F238E27FC236}">
                    <a16:creationId xmlns:a16="http://schemas.microsoft.com/office/drawing/2014/main" id="{5D277DD6-6FAE-79C7-3785-D3319C67CB41}"/>
                  </a:ext>
                </a:extLst>
              </p:cNvPr>
              <p:cNvGrpSpPr/>
              <p:nvPr/>
            </p:nvGrpSpPr>
            <p:grpSpPr>
              <a:xfrm>
                <a:off x="2374195" y="1147764"/>
                <a:ext cx="143578" cy="515234"/>
                <a:chOff x="2374195" y="1147764"/>
                <a:chExt cx="143578" cy="515234"/>
              </a:xfrm>
            </p:grpSpPr>
            <p:sp>
              <p:nvSpPr>
                <p:cNvPr id="550" name="Freeform: Shape 192">
                  <a:extLst>
                    <a:ext uri="{FF2B5EF4-FFF2-40B4-BE49-F238E27FC236}">
                      <a16:creationId xmlns:a16="http://schemas.microsoft.com/office/drawing/2014/main" id="{EF855683-2B02-6B15-9F13-1F89C2C48191}"/>
                    </a:ext>
                  </a:extLst>
                </p:cNvPr>
                <p:cNvSpPr/>
                <p:nvPr/>
              </p:nvSpPr>
              <p:spPr>
                <a:xfrm>
                  <a:off x="2433593" y="1147764"/>
                  <a:ext cx="72447" cy="28349"/>
                </a:xfrm>
                <a:custGeom>
                  <a:avLst/>
                  <a:gdLst>
                    <a:gd name="connsiteX0" fmla="*/ 33243 w 72447"/>
                    <a:gd name="connsiteY0" fmla="*/ 27463 h 28349"/>
                    <a:gd name="connsiteX1" fmla="*/ 71376 w 72447"/>
                    <a:gd name="connsiteY1" fmla="*/ 16098 h 28349"/>
                    <a:gd name="connsiteX2" fmla="*/ 69420 w 72447"/>
                    <a:gd name="connsiteY2" fmla="*/ 10415 h 28349"/>
                    <a:gd name="connsiteX3" fmla="*/ 0 w 72447"/>
                    <a:gd name="connsiteY3" fmla="*/ 17045 h 28349"/>
                    <a:gd name="connsiteX4" fmla="*/ 0 w 72447"/>
                    <a:gd name="connsiteY4" fmla="*/ 18939 h 28349"/>
                    <a:gd name="connsiteX5" fmla="*/ 2933 w 72447"/>
                    <a:gd name="connsiteY5" fmla="*/ 22727 h 28349"/>
                    <a:gd name="connsiteX6" fmla="*/ 33243 w 72447"/>
                    <a:gd name="connsiteY6" fmla="*/ 27463 h 28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28349">
                      <a:moveTo>
                        <a:pt x="33243" y="27463"/>
                      </a:moveTo>
                      <a:cubicBezTo>
                        <a:pt x="45954" y="25569"/>
                        <a:pt x="60620" y="21780"/>
                        <a:pt x="71376" y="16098"/>
                      </a:cubicBezTo>
                      <a:cubicBezTo>
                        <a:pt x="74309" y="14203"/>
                        <a:pt x="70398" y="11362"/>
                        <a:pt x="69420" y="10415"/>
                      </a:cubicBezTo>
                      <a:cubicBezTo>
                        <a:pt x="50843" y="-5686"/>
                        <a:pt x="10755" y="-2845"/>
                        <a:pt x="0" y="17045"/>
                      </a:cubicBezTo>
                      <a:cubicBezTo>
                        <a:pt x="0" y="17992"/>
                        <a:pt x="0" y="17992"/>
                        <a:pt x="0" y="18939"/>
                      </a:cubicBezTo>
                      <a:cubicBezTo>
                        <a:pt x="0" y="20833"/>
                        <a:pt x="978" y="21780"/>
                        <a:pt x="2933" y="22727"/>
                      </a:cubicBezTo>
                      <a:cubicBezTo>
                        <a:pt x="11733" y="28410"/>
                        <a:pt x="21511" y="29357"/>
                        <a:pt x="33243" y="2746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51" name="Freeform: Shape 193">
                  <a:extLst>
                    <a:ext uri="{FF2B5EF4-FFF2-40B4-BE49-F238E27FC236}">
                      <a16:creationId xmlns:a16="http://schemas.microsoft.com/office/drawing/2014/main" id="{383AD899-F239-ACBD-A1B8-CD7EF00747EE}"/>
                    </a:ext>
                  </a:extLst>
                </p:cNvPr>
                <p:cNvSpPr/>
                <p:nvPr/>
              </p:nvSpPr>
              <p:spPr>
                <a:xfrm>
                  <a:off x="2448105" y="1248156"/>
                  <a:ext cx="50019" cy="50197"/>
                </a:xfrm>
                <a:custGeom>
                  <a:avLst/>
                  <a:gdLst>
                    <a:gd name="connsiteX0" fmla="*/ 29487 w 50019"/>
                    <a:gd name="connsiteY0" fmla="*/ 37885 h 50197"/>
                    <a:gd name="connsiteX1" fmla="*/ 50019 w 50019"/>
                    <a:gd name="connsiteY1" fmla="*/ 0 h 50197"/>
                    <a:gd name="connsiteX2" fmla="*/ 154 w 50019"/>
                    <a:gd name="connsiteY2" fmla="*/ 49251 h 50197"/>
                    <a:gd name="connsiteX3" fmla="*/ 1132 w 50019"/>
                    <a:gd name="connsiteY3" fmla="*/ 50198 h 50197"/>
                    <a:gd name="connsiteX4" fmla="*/ 29487 w 50019"/>
                    <a:gd name="connsiteY4" fmla="*/ 37885 h 5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50197">
                      <a:moveTo>
                        <a:pt x="29487" y="37885"/>
                      </a:moveTo>
                      <a:cubicBezTo>
                        <a:pt x="42197" y="26519"/>
                        <a:pt x="49042" y="13260"/>
                        <a:pt x="50019" y="0"/>
                      </a:cubicBezTo>
                      <a:cubicBezTo>
                        <a:pt x="14821" y="0"/>
                        <a:pt x="-1801" y="25573"/>
                        <a:pt x="154" y="49251"/>
                      </a:cubicBezTo>
                      <a:cubicBezTo>
                        <a:pt x="154" y="49251"/>
                        <a:pt x="1132" y="50198"/>
                        <a:pt x="1132" y="50198"/>
                      </a:cubicBezTo>
                      <a:cubicBezTo>
                        <a:pt x="12865" y="47356"/>
                        <a:pt x="22642" y="43568"/>
                        <a:pt x="29487" y="378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52" name="Freeform: Shape 194">
                  <a:extLst>
                    <a:ext uri="{FF2B5EF4-FFF2-40B4-BE49-F238E27FC236}">
                      <a16:creationId xmlns:a16="http://schemas.microsoft.com/office/drawing/2014/main" id="{7615B065-CC68-E097-F852-EAACE0A16C11}"/>
                    </a:ext>
                  </a:extLst>
                </p:cNvPr>
                <p:cNvSpPr/>
                <p:nvPr/>
              </p:nvSpPr>
              <p:spPr>
                <a:xfrm>
                  <a:off x="2374195" y="1188649"/>
                  <a:ext cx="60323" cy="50516"/>
                </a:xfrm>
                <a:custGeom>
                  <a:avLst/>
                  <a:gdLst>
                    <a:gd name="connsiteX0" fmla="*/ 57443 w 60323"/>
                    <a:gd name="connsiteY0" fmla="*/ 36775 h 50516"/>
                    <a:gd name="connsiteX1" fmla="*/ 49621 w 60323"/>
                    <a:gd name="connsiteY1" fmla="*/ 27304 h 50516"/>
                    <a:gd name="connsiteX2" fmla="*/ 33977 w 60323"/>
                    <a:gd name="connsiteY2" fmla="*/ 10256 h 50516"/>
                    <a:gd name="connsiteX3" fmla="*/ 733 w 60323"/>
                    <a:gd name="connsiteY3" fmla="*/ 2679 h 50516"/>
                    <a:gd name="connsiteX4" fmla="*/ 733 w 60323"/>
                    <a:gd name="connsiteY4" fmla="*/ 6467 h 50516"/>
                    <a:gd name="connsiteX5" fmla="*/ 49621 w 60323"/>
                    <a:gd name="connsiteY5" fmla="*/ 50035 h 50516"/>
                    <a:gd name="connsiteX6" fmla="*/ 57443 w 60323"/>
                    <a:gd name="connsiteY6" fmla="*/ 36775 h 50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323" h="50516">
                      <a:moveTo>
                        <a:pt x="57443" y="36775"/>
                      </a:moveTo>
                      <a:cubicBezTo>
                        <a:pt x="55487" y="33934"/>
                        <a:pt x="52554" y="30146"/>
                        <a:pt x="49621" y="27304"/>
                      </a:cubicBezTo>
                      <a:cubicBezTo>
                        <a:pt x="45710" y="20674"/>
                        <a:pt x="39843" y="14991"/>
                        <a:pt x="33977" y="10256"/>
                      </a:cubicBezTo>
                      <a:cubicBezTo>
                        <a:pt x="28110" y="5520"/>
                        <a:pt x="8555" y="-4898"/>
                        <a:pt x="733" y="2679"/>
                      </a:cubicBezTo>
                      <a:cubicBezTo>
                        <a:pt x="-244" y="3626"/>
                        <a:pt x="-244" y="5520"/>
                        <a:pt x="733" y="6467"/>
                      </a:cubicBezTo>
                      <a:cubicBezTo>
                        <a:pt x="9533" y="21621"/>
                        <a:pt x="20288" y="45300"/>
                        <a:pt x="49621" y="50035"/>
                      </a:cubicBezTo>
                      <a:cubicBezTo>
                        <a:pt x="63309" y="52877"/>
                        <a:pt x="61353" y="42458"/>
                        <a:pt x="57443" y="3677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53" name="Freeform: Shape 195">
                  <a:extLst>
                    <a:ext uri="{FF2B5EF4-FFF2-40B4-BE49-F238E27FC236}">
                      <a16:creationId xmlns:a16="http://schemas.microsoft.com/office/drawing/2014/main" id="{B80EED93-516A-C451-89BB-130755C8D9D9}"/>
                    </a:ext>
                  </a:extLst>
                </p:cNvPr>
                <p:cNvSpPr/>
                <p:nvPr/>
              </p:nvSpPr>
              <p:spPr>
                <a:xfrm>
                  <a:off x="2382840" y="1342869"/>
                  <a:ext cx="52708" cy="47356"/>
                </a:xfrm>
                <a:custGeom>
                  <a:avLst/>
                  <a:gdLst>
                    <a:gd name="connsiteX0" fmla="*/ 24354 w 52708"/>
                    <a:gd name="connsiteY0" fmla="*/ 40727 h 47356"/>
                    <a:gd name="connsiteX1" fmla="*/ 52708 w 52708"/>
                    <a:gd name="connsiteY1" fmla="*/ 47356 h 47356"/>
                    <a:gd name="connsiteX2" fmla="*/ 1865 w 52708"/>
                    <a:gd name="connsiteY2" fmla="*/ 0 h 47356"/>
                    <a:gd name="connsiteX3" fmla="*/ 1865 w 52708"/>
                    <a:gd name="connsiteY3" fmla="*/ 0 h 47356"/>
                    <a:gd name="connsiteX4" fmla="*/ 15554 w 52708"/>
                    <a:gd name="connsiteY4" fmla="*/ 32202 h 47356"/>
                    <a:gd name="connsiteX5" fmla="*/ 24354 w 52708"/>
                    <a:gd name="connsiteY5" fmla="*/ 40727 h 47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708" h="47356">
                      <a:moveTo>
                        <a:pt x="24354" y="40727"/>
                      </a:moveTo>
                      <a:cubicBezTo>
                        <a:pt x="33153" y="43568"/>
                        <a:pt x="42931" y="45462"/>
                        <a:pt x="52708" y="47356"/>
                      </a:cubicBezTo>
                      <a:cubicBezTo>
                        <a:pt x="47819" y="26519"/>
                        <a:pt x="30220" y="9471"/>
                        <a:pt x="1865" y="0"/>
                      </a:cubicBezTo>
                      <a:cubicBezTo>
                        <a:pt x="1865" y="0"/>
                        <a:pt x="1865" y="0"/>
                        <a:pt x="1865" y="0"/>
                      </a:cubicBezTo>
                      <a:cubicBezTo>
                        <a:pt x="-4979" y="9471"/>
                        <a:pt x="8710" y="23678"/>
                        <a:pt x="15554" y="32202"/>
                      </a:cubicBezTo>
                      <a:cubicBezTo>
                        <a:pt x="16532" y="35044"/>
                        <a:pt x="20443" y="37885"/>
                        <a:pt x="24354" y="4072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54" name="Freeform: Shape 196">
                  <a:extLst>
                    <a:ext uri="{FF2B5EF4-FFF2-40B4-BE49-F238E27FC236}">
                      <a16:creationId xmlns:a16="http://schemas.microsoft.com/office/drawing/2014/main" id="{3D86D557-8A7D-613B-E38E-B66E41E88DE6}"/>
                    </a:ext>
                  </a:extLst>
                </p:cNvPr>
                <p:cNvSpPr/>
                <p:nvPr/>
              </p:nvSpPr>
              <p:spPr>
                <a:xfrm>
                  <a:off x="2446303" y="1419229"/>
                  <a:ext cx="71469" cy="29007"/>
                </a:xfrm>
                <a:custGeom>
                  <a:avLst/>
                  <a:gdLst>
                    <a:gd name="connsiteX0" fmla="*/ 33243 w 71469"/>
                    <a:gd name="connsiteY0" fmla="*/ 27824 h 29007"/>
                    <a:gd name="connsiteX1" fmla="*/ 70398 w 71469"/>
                    <a:gd name="connsiteY1" fmla="*/ 14564 h 29007"/>
                    <a:gd name="connsiteX2" fmla="*/ 68442 w 71469"/>
                    <a:gd name="connsiteY2" fmla="*/ 8881 h 29007"/>
                    <a:gd name="connsiteX3" fmla="*/ 0 w 71469"/>
                    <a:gd name="connsiteY3" fmla="*/ 19300 h 29007"/>
                    <a:gd name="connsiteX4" fmla="*/ 0 w 71469"/>
                    <a:gd name="connsiteY4" fmla="*/ 21194 h 29007"/>
                    <a:gd name="connsiteX5" fmla="*/ 2933 w 71469"/>
                    <a:gd name="connsiteY5" fmla="*/ 24982 h 29007"/>
                    <a:gd name="connsiteX6" fmla="*/ 33243 w 71469"/>
                    <a:gd name="connsiteY6" fmla="*/ 27824 h 29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469" h="29007">
                      <a:moveTo>
                        <a:pt x="33243" y="27824"/>
                      </a:moveTo>
                      <a:cubicBezTo>
                        <a:pt x="45954" y="24982"/>
                        <a:pt x="60620" y="21194"/>
                        <a:pt x="70398" y="14564"/>
                      </a:cubicBezTo>
                      <a:cubicBezTo>
                        <a:pt x="73331" y="12670"/>
                        <a:pt x="69420" y="9828"/>
                        <a:pt x="68442" y="8881"/>
                      </a:cubicBezTo>
                      <a:cubicBezTo>
                        <a:pt x="48887" y="-6273"/>
                        <a:pt x="8800" y="-1537"/>
                        <a:pt x="0" y="19300"/>
                      </a:cubicBezTo>
                      <a:cubicBezTo>
                        <a:pt x="0" y="20247"/>
                        <a:pt x="0" y="20247"/>
                        <a:pt x="0" y="21194"/>
                      </a:cubicBezTo>
                      <a:cubicBezTo>
                        <a:pt x="0" y="23088"/>
                        <a:pt x="978" y="24036"/>
                        <a:pt x="2933" y="24982"/>
                      </a:cubicBezTo>
                      <a:cubicBezTo>
                        <a:pt x="11733" y="29718"/>
                        <a:pt x="21510" y="29718"/>
                        <a:pt x="33243" y="2782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55" name="Freeform: Shape 197">
                  <a:extLst>
                    <a:ext uri="{FF2B5EF4-FFF2-40B4-BE49-F238E27FC236}">
                      <a16:creationId xmlns:a16="http://schemas.microsoft.com/office/drawing/2014/main" id="{F3FEF79A-7CF4-AAE7-C674-A4798376FBA4}"/>
                    </a:ext>
                  </a:extLst>
                </p:cNvPr>
                <p:cNvSpPr/>
                <p:nvPr/>
              </p:nvSpPr>
              <p:spPr>
                <a:xfrm>
                  <a:off x="2468205" y="1517140"/>
                  <a:ext cx="47518" cy="53038"/>
                </a:xfrm>
                <a:custGeom>
                  <a:avLst/>
                  <a:gdLst>
                    <a:gd name="connsiteX0" fmla="*/ 28941 w 47518"/>
                    <a:gd name="connsiteY0" fmla="*/ 38832 h 53038"/>
                    <a:gd name="connsiteX1" fmla="*/ 47518 w 47518"/>
                    <a:gd name="connsiteY1" fmla="*/ 0 h 53038"/>
                    <a:gd name="connsiteX2" fmla="*/ 587 w 47518"/>
                    <a:gd name="connsiteY2" fmla="*/ 52092 h 53038"/>
                    <a:gd name="connsiteX3" fmla="*/ 1564 w 47518"/>
                    <a:gd name="connsiteY3" fmla="*/ 53039 h 53038"/>
                    <a:gd name="connsiteX4" fmla="*/ 28941 w 47518"/>
                    <a:gd name="connsiteY4" fmla="*/ 38832 h 53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518" h="53038">
                      <a:moveTo>
                        <a:pt x="28941" y="38832"/>
                      </a:moveTo>
                      <a:cubicBezTo>
                        <a:pt x="40674" y="27467"/>
                        <a:pt x="46541" y="13260"/>
                        <a:pt x="47518" y="0"/>
                      </a:cubicBezTo>
                      <a:cubicBezTo>
                        <a:pt x="12320" y="1894"/>
                        <a:pt x="-3324" y="28414"/>
                        <a:pt x="587" y="52092"/>
                      </a:cubicBezTo>
                      <a:cubicBezTo>
                        <a:pt x="587" y="52092"/>
                        <a:pt x="1564" y="53039"/>
                        <a:pt x="1564" y="53039"/>
                      </a:cubicBezTo>
                      <a:cubicBezTo>
                        <a:pt x="12320" y="50198"/>
                        <a:pt x="22097" y="45462"/>
                        <a:pt x="28941" y="3883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56" name="Freeform: Shape 198">
                  <a:extLst>
                    <a:ext uri="{FF2B5EF4-FFF2-40B4-BE49-F238E27FC236}">
                      <a16:creationId xmlns:a16="http://schemas.microsoft.com/office/drawing/2014/main" id="{FF8E9581-D00A-78EE-71E0-4E1C570B10E3}"/>
                    </a:ext>
                  </a:extLst>
                </p:cNvPr>
                <p:cNvSpPr/>
                <p:nvPr/>
              </p:nvSpPr>
              <p:spPr>
                <a:xfrm>
                  <a:off x="2386905" y="1463512"/>
                  <a:ext cx="63299" cy="49138"/>
                </a:xfrm>
                <a:custGeom>
                  <a:avLst/>
                  <a:gdLst>
                    <a:gd name="connsiteX0" fmla="*/ 59398 w 63299"/>
                    <a:gd name="connsiteY0" fmla="*/ 34685 h 49138"/>
                    <a:gd name="connsiteX1" fmla="*/ 51576 w 63299"/>
                    <a:gd name="connsiteY1" fmla="*/ 25214 h 49138"/>
                    <a:gd name="connsiteX2" fmla="*/ 34954 w 63299"/>
                    <a:gd name="connsiteY2" fmla="*/ 9113 h 49138"/>
                    <a:gd name="connsiteX3" fmla="*/ 733 w 63299"/>
                    <a:gd name="connsiteY3" fmla="*/ 3430 h 49138"/>
                    <a:gd name="connsiteX4" fmla="*/ 733 w 63299"/>
                    <a:gd name="connsiteY4" fmla="*/ 8166 h 49138"/>
                    <a:gd name="connsiteX5" fmla="*/ 51576 w 63299"/>
                    <a:gd name="connsiteY5" fmla="*/ 48892 h 49138"/>
                    <a:gd name="connsiteX6" fmla="*/ 59398 w 63299"/>
                    <a:gd name="connsiteY6" fmla="*/ 34685 h 49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299" h="49138">
                      <a:moveTo>
                        <a:pt x="59398" y="34685"/>
                      </a:moveTo>
                      <a:cubicBezTo>
                        <a:pt x="57443" y="31844"/>
                        <a:pt x="54509" y="29002"/>
                        <a:pt x="51576" y="25214"/>
                      </a:cubicBezTo>
                      <a:cubicBezTo>
                        <a:pt x="47665" y="18584"/>
                        <a:pt x="40821" y="12901"/>
                        <a:pt x="34954" y="9113"/>
                      </a:cubicBezTo>
                      <a:cubicBezTo>
                        <a:pt x="28110" y="4377"/>
                        <a:pt x="8555" y="-5094"/>
                        <a:pt x="733" y="3430"/>
                      </a:cubicBezTo>
                      <a:cubicBezTo>
                        <a:pt x="-244" y="4377"/>
                        <a:pt x="-244" y="6271"/>
                        <a:pt x="733" y="8166"/>
                      </a:cubicBezTo>
                      <a:cubicBezTo>
                        <a:pt x="10511" y="22372"/>
                        <a:pt x="22244" y="46051"/>
                        <a:pt x="51576" y="48892"/>
                      </a:cubicBezTo>
                      <a:cubicBezTo>
                        <a:pt x="67220" y="50787"/>
                        <a:pt x="64287" y="41315"/>
                        <a:pt x="59398" y="346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57" name="Freeform: Shape 199">
                  <a:extLst>
                    <a:ext uri="{FF2B5EF4-FFF2-40B4-BE49-F238E27FC236}">
                      <a16:creationId xmlns:a16="http://schemas.microsoft.com/office/drawing/2014/main" id="{6C11AD0C-B6ED-FDFC-103A-9FD369767C09}"/>
                    </a:ext>
                  </a:extLst>
                </p:cNvPr>
                <p:cNvSpPr/>
                <p:nvPr/>
              </p:nvSpPr>
              <p:spPr>
                <a:xfrm>
                  <a:off x="2404861" y="1618483"/>
                  <a:ext cx="56108" cy="44515"/>
                </a:xfrm>
                <a:custGeom>
                  <a:avLst/>
                  <a:gdLst>
                    <a:gd name="connsiteX0" fmla="*/ 27754 w 56108"/>
                    <a:gd name="connsiteY0" fmla="*/ 39779 h 44515"/>
                    <a:gd name="connsiteX1" fmla="*/ 56109 w 56108"/>
                    <a:gd name="connsiteY1" fmla="*/ 44515 h 44515"/>
                    <a:gd name="connsiteX2" fmla="*/ 1355 w 56108"/>
                    <a:gd name="connsiteY2" fmla="*/ 0 h 44515"/>
                    <a:gd name="connsiteX3" fmla="*/ 1355 w 56108"/>
                    <a:gd name="connsiteY3" fmla="*/ 0 h 44515"/>
                    <a:gd name="connsiteX4" fmla="*/ 16999 w 56108"/>
                    <a:gd name="connsiteY4" fmla="*/ 31255 h 44515"/>
                    <a:gd name="connsiteX5" fmla="*/ 27754 w 56108"/>
                    <a:gd name="connsiteY5" fmla="*/ 39779 h 44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08" h="44515">
                      <a:moveTo>
                        <a:pt x="27754" y="39779"/>
                      </a:moveTo>
                      <a:cubicBezTo>
                        <a:pt x="37532" y="41674"/>
                        <a:pt x="46331" y="43568"/>
                        <a:pt x="56109" y="44515"/>
                      </a:cubicBezTo>
                      <a:cubicBezTo>
                        <a:pt x="50242" y="23678"/>
                        <a:pt x="30687" y="7577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0418"/>
                        <a:pt x="10155" y="23678"/>
                        <a:pt x="16999" y="31255"/>
                      </a:cubicBezTo>
                      <a:cubicBezTo>
                        <a:pt x="19932" y="34097"/>
                        <a:pt x="22865" y="36938"/>
                        <a:pt x="27754" y="3977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523" name="Graphic 25">
                <a:extLst>
                  <a:ext uri="{FF2B5EF4-FFF2-40B4-BE49-F238E27FC236}">
                    <a16:creationId xmlns:a16="http://schemas.microsoft.com/office/drawing/2014/main" id="{3F56FCEA-E7BB-4D85-F2A6-E92825C6CDB6}"/>
                  </a:ext>
                </a:extLst>
              </p:cNvPr>
              <p:cNvGrpSpPr/>
              <p:nvPr/>
            </p:nvGrpSpPr>
            <p:grpSpPr>
              <a:xfrm>
                <a:off x="2441659" y="1802453"/>
                <a:ext cx="343921" cy="436567"/>
                <a:chOff x="2441659" y="1802453"/>
                <a:chExt cx="343921" cy="436567"/>
              </a:xfrm>
            </p:grpSpPr>
            <p:sp>
              <p:nvSpPr>
                <p:cNvPr id="542" name="Freeform: Shape 201">
                  <a:extLst>
                    <a:ext uri="{FF2B5EF4-FFF2-40B4-BE49-F238E27FC236}">
                      <a16:creationId xmlns:a16="http://schemas.microsoft.com/office/drawing/2014/main" id="{0FE12D78-E3FB-5A92-F340-B47FE5C5D259}"/>
                    </a:ext>
                  </a:extLst>
                </p:cNvPr>
                <p:cNvSpPr/>
                <p:nvPr/>
              </p:nvSpPr>
              <p:spPr>
                <a:xfrm>
                  <a:off x="2495191" y="1802453"/>
                  <a:ext cx="70064" cy="30786"/>
                </a:xfrm>
                <a:custGeom>
                  <a:avLst/>
                  <a:gdLst>
                    <a:gd name="connsiteX0" fmla="*/ 34221 w 70064"/>
                    <a:gd name="connsiteY0" fmla="*/ 27240 h 30786"/>
                    <a:gd name="connsiteX1" fmla="*/ 69420 w 70064"/>
                    <a:gd name="connsiteY1" fmla="*/ 10191 h 30786"/>
                    <a:gd name="connsiteX2" fmla="*/ 66487 w 70064"/>
                    <a:gd name="connsiteY2" fmla="*/ 5456 h 30786"/>
                    <a:gd name="connsiteX3" fmla="*/ 0 w 70064"/>
                    <a:gd name="connsiteY3" fmla="*/ 24398 h 30786"/>
                    <a:gd name="connsiteX4" fmla="*/ 978 w 70064"/>
                    <a:gd name="connsiteY4" fmla="*/ 26293 h 30786"/>
                    <a:gd name="connsiteX5" fmla="*/ 3911 w 70064"/>
                    <a:gd name="connsiteY5" fmla="*/ 29134 h 30786"/>
                    <a:gd name="connsiteX6" fmla="*/ 34221 w 70064"/>
                    <a:gd name="connsiteY6" fmla="*/ 27240 h 30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064" h="30786">
                      <a:moveTo>
                        <a:pt x="34221" y="27240"/>
                      </a:moveTo>
                      <a:cubicBezTo>
                        <a:pt x="45954" y="23451"/>
                        <a:pt x="60620" y="16821"/>
                        <a:pt x="69420" y="10191"/>
                      </a:cubicBezTo>
                      <a:cubicBezTo>
                        <a:pt x="71375" y="8297"/>
                        <a:pt x="68442" y="6403"/>
                        <a:pt x="66487" y="5456"/>
                      </a:cubicBezTo>
                      <a:cubicBezTo>
                        <a:pt x="45954" y="-6857"/>
                        <a:pt x="5866" y="2615"/>
                        <a:pt x="0" y="24398"/>
                      </a:cubicBezTo>
                      <a:cubicBezTo>
                        <a:pt x="0" y="25345"/>
                        <a:pt x="0" y="25345"/>
                        <a:pt x="978" y="26293"/>
                      </a:cubicBezTo>
                      <a:cubicBezTo>
                        <a:pt x="978" y="27240"/>
                        <a:pt x="2933" y="29134"/>
                        <a:pt x="3911" y="29134"/>
                      </a:cubicBezTo>
                      <a:cubicBezTo>
                        <a:pt x="13688" y="31975"/>
                        <a:pt x="23466" y="31028"/>
                        <a:pt x="34221" y="2724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43" name="Freeform: Shape 202">
                  <a:extLst>
                    <a:ext uri="{FF2B5EF4-FFF2-40B4-BE49-F238E27FC236}">
                      <a16:creationId xmlns:a16="http://schemas.microsoft.com/office/drawing/2014/main" id="{546F6DA1-4413-D6E3-8758-E756EA1C7F6A}"/>
                    </a:ext>
                  </a:extLst>
                </p:cNvPr>
                <p:cNvSpPr/>
                <p:nvPr/>
              </p:nvSpPr>
              <p:spPr>
                <a:xfrm>
                  <a:off x="2535785" y="1894098"/>
                  <a:ext cx="39758" cy="58721"/>
                </a:xfrm>
                <a:custGeom>
                  <a:avLst/>
                  <a:gdLst>
                    <a:gd name="connsiteX0" fmla="*/ 27848 w 39758"/>
                    <a:gd name="connsiteY0" fmla="*/ 39780 h 58721"/>
                    <a:gd name="connsiteX1" fmla="*/ 39581 w 39758"/>
                    <a:gd name="connsiteY1" fmla="*/ 0 h 58721"/>
                    <a:gd name="connsiteX2" fmla="*/ 2426 w 39758"/>
                    <a:gd name="connsiteY2" fmla="*/ 57775 h 58721"/>
                    <a:gd name="connsiteX3" fmla="*/ 4382 w 39758"/>
                    <a:gd name="connsiteY3" fmla="*/ 58722 h 58721"/>
                    <a:gd name="connsiteX4" fmla="*/ 27848 w 39758"/>
                    <a:gd name="connsiteY4" fmla="*/ 39780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758" h="58721">
                      <a:moveTo>
                        <a:pt x="27848" y="39780"/>
                      </a:moveTo>
                      <a:cubicBezTo>
                        <a:pt x="37625" y="26519"/>
                        <a:pt x="40558" y="12313"/>
                        <a:pt x="39581" y="0"/>
                      </a:cubicBezTo>
                      <a:cubicBezTo>
                        <a:pt x="5359" y="7577"/>
                        <a:pt x="-5396" y="35991"/>
                        <a:pt x="2426" y="57775"/>
                      </a:cubicBezTo>
                      <a:cubicBezTo>
                        <a:pt x="2426" y="57775"/>
                        <a:pt x="3404" y="57775"/>
                        <a:pt x="4382" y="58722"/>
                      </a:cubicBezTo>
                      <a:cubicBezTo>
                        <a:pt x="13181" y="53039"/>
                        <a:pt x="22959" y="47356"/>
                        <a:pt x="27848" y="3978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44" name="Freeform: Shape 203">
                  <a:extLst>
                    <a:ext uri="{FF2B5EF4-FFF2-40B4-BE49-F238E27FC236}">
                      <a16:creationId xmlns:a16="http://schemas.microsoft.com/office/drawing/2014/main" id="{E8C16503-5A29-B542-E62D-AC2DDBC7663D}"/>
                    </a:ext>
                  </a:extLst>
                </p:cNvPr>
                <p:cNvSpPr/>
                <p:nvPr/>
              </p:nvSpPr>
              <p:spPr>
                <a:xfrm>
                  <a:off x="2441659" y="1857322"/>
                  <a:ext cx="68079" cy="43435"/>
                </a:xfrm>
                <a:custGeom>
                  <a:avLst/>
                  <a:gdLst>
                    <a:gd name="connsiteX0" fmla="*/ 63309 w 68079"/>
                    <a:gd name="connsiteY0" fmla="*/ 28252 h 43435"/>
                    <a:gd name="connsiteX1" fmla="*/ 53532 w 68079"/>
                    <a:gd name="connsiteY1" fmla="*/ 20675 h 43435"/>
                    <a:gd name="connsiteX2" fmla="*/ 34954 w 68079"/>
                    <a:gd name="connsiteY2" fmla="*/ 6468 h 43435"/>
                    <a:gd name="connsiteX3" fmla="*/ 733 w 68079"/>
                    <a:gd name="connsiteY3" fmla="*/ 4574 h 43435"/>
                    <a:gd name="connsiteX4" fmla="*/ 733 w 68079"/>
                    <a:gd name="connsiteY4" fmla="*/ 9309 h 43435"/>
                    <a:gd name="connsiteX5" fmla="*/ 57442 w 68079"/>
                    <a:gd name="connsiteY5" fmla="*/ 43406 h 43435"/>
                    <a:gd name="connsiteX6" fmla="*/ 63309 w 68079"/>
                    <a:gd name="connsiteY6" fmla="*/ 28252 h 4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079" h="43435">
                      <a:moveTo>
                        <a:pt x="63309" y="28252"/>
                      </a:moveTo>
                      <a:cubicBezTo>
                        <a:pt x="60376" y="25410"/>
                        <a:pt x="57442" y="22569"/>
                        <a:pt x="53532" y="20675"/>
                      </a:cubicBezTo>
                      <a:cubicBezTo>
                        <a:pt x="48643" y="14992"/>
                        <a:pt x="40821" y="10256"/>
                        <a:pt x="34954" y="6468"/>
                      </a:cubicBezTo>
                      <a:cubicBezTo>
                        <a:pt x="28110" y="2679"/>
                        <a:pt x="7578" y="-4898"/>
                        <a:pt x="733" y="4574"/>
                      </a:cubicBezTo>
                      <a:cubicBezTo>
                        <a:pt x="-244" y="6468"/>
                        <a:pt x="-244" y="7415"/>
                        <a:pt x="733" y="9309"/>
                      </a:cubicBezTo>
                      <a:cubicBezTo>
                        <a:pt x="12466" y="22569"/>
                        <a:pt x="28110" y="44353"/>
                        <a:pt x="57442" y="43406"/>
                      </a:cubicBezTo>
                      <a:cubicBezTo>
                        <a:pt x="73086" y="42459"/>
                        <a:pt x="68198" y="32987"/>
                        <a:pt x="63309" y="2825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45" name="Freeform: Shape 204">
                  <a:extLst>
                    <a:ext uri="{FF2B5EF4-FFF2-40B4-BE49-F238E27FC236}">
                      <a16:creationId xmlns:a16="http://schemas.microsoft.com/office/drawing/2014/main" id="{919C8FBB-C368-1A77-A78E-315CDC4E2E0F}"/>
                    </a:ext>
                  </a:extLst>
                </p:cNvPr>
                <p:cNvSpPr/>
                <p:nvPr/>
              </p:nvSpPr>
              <p:spPr>
                <a:xfrm>
                  <a:off x="2488021" y="2012488"/>
                  <a:ext cx="64857" cy="35044"/>
                </a:xfrm>
                <a:custGeom>
                  <a:avLst/>
                  <a:gdLst>
                    <a:gd name="connsiteX0" fmla="*/ 35525 w 64857"/>
                    <a:gd name="connsiteY0" fmla="*/ 35044 h 35044"/>
                    <a:gd name="connsiteX1" fmla="*/ 64857 w 64857"/>
                    <a:gd name="connsiteY1" fmla="*/ 32203 h 35044"/>
                    <a:gd name="connsiteX2" fmla="*/ 326 w 64857"/>
                    <a:gd name="connsiteY2" fmla="*/ 0 h 35044"/>
                    <a:gd name="connsiteX3" fmla="*/ 326 w 64857"/>
                    <a:gd name="connsiteY3" fmla="*/ 0 h 35044"/>
                    <a:gd name="connsiteX4" fmla="*/ 23792 w 64857"/>
                    <a:gd name="connsiteY4" fmla="*/ 28414 h 35044"/>
                    <a:gd name="connsiteX5" fmla="*/ 35525 w 64857"/>
                    <a:gd name="connsiteY5" fmla="*/ 35044 h 35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857" h="35044">
                      <a:moveTo>
                        <a:pt x="35525" y="35044"/>
                      </a:moveTo>
                      <a:cubicBezTo>
                        <a:pt x="45302" y="35044"/>
                        <a:pt x="55080" y="34097"/>
                        <a:pt x="64857" y="32203"/>
                      </a:cubicBezTo>
                      <a:cubicBezTo>
                        <a:pt x="53124" y="13260"/>
                        <a:pt x="30636" y="2842"/>
                        <a:pt x="326" y="0"/>
                      </a:cubicBezTo>
                      <a:cubicBezTo>
                        <a:pt x="326" y="0"/>
                        <a:pt x="326" y="0"/>
                        <a:pt x="326" y="0"/>
                      </a:cubicBezTo>
                      <a:cubicBezTo>
                        <a:pt x="-2607" y="11366"/>
                        <a:pt x="14992" y="22732"/>
                        <a:pt x="23792" y="28414"/>
                      </a:cubicBezTo>
                      <a:cubicBezTo>
                        <a:pt x="26725" y="31255"/>
                        <a:pt x="30636" y="33150"/>
                        <a:pt x="35525" y="3504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46" name="Freeform: Shape 205">
                  <a:extLst>
                    <a:ext uri="{FF2B5EF4-FFF2-40B4-BE49-F238E27FC236}">
                      <a16:creationId xmlns:a16="http://schemas.microsoft.com/office/drawing/2014/main" id="{A0452337-4C27-8C32-B5A4-805C759187D3}"/>
                    </a:ext>
                  </a:extLst>
                </p:cNvPr>
                <p:cNvSpPr/>
                <p:nvPr/>
              </p:nvSpPr>
              <p:spPr>
                <a:xfrm>
                  <a:off x="2582210" y="2048921"/>
                  <a:ext cx="63033" cy="40706"/>
                </a:xfrm>
                <a:custGeom>
                  <a:avLst/>
                  <a:gdLst>
                    <a:gd name="connsiteX0" fmla="*/ 34221 w 63033"/>
                    <a:gd name="connsiteY0" fmla="*/ 30814 h 40706"/>
                    <a:gd name="connsiteX1" fmla="*/ 62576 w 63033"/>
                    <a:gd name="connsiteY1" fmla="*/ 4294 h 40706"/>
                    <a:gd name="connsiteX2" fmla="*/ 58665 w 63033"/>
                    <a:gd name="connsiteY2" fmla="*/ 506 h 40706"/>
                    <a:gd name="connsiteX3" fmla="*/ 0 w 63033"/>
                    <a:gd name="connsiteY3" fmla="*/ 37444 h 40706"/>
                    <a:gd name="connsiteX4" fmla="*/ 978 w 63033"/>
                    <a:gd name="connsiteY4" fmla="*/ 38391 h 40706"/>
                    <a:gd name="connsiteX5" fmla="*/ 4889 w 63033"/>
                    <a:gd name="connsiteY5" fmla="*/ 40285 h 40706"/>
                    <a:gd name="connsiteX6" fmla="*/ 34221 w 63033"/>
                    <a:gd name="connsiteY6" fmla="*/ 30814 h 40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033" h="40706">
                      <a:moveTo>
                        <a:pt x="34221" y="30814"/>
                      </a:moveTo>
                      <a:cubicBezTo>
                        <a:pt x="43999" y="23237"/>
                        <a:pt x="55731" y="12818"/>
                        <a:pt x="62576" y="4294"/>
                      </a:cubicBezTo>
                      <a:cubicBezTo>
                        <a:pt x="64531" y="2400"/>
                        <a:pt x="59642" y="1453"/>
                        <a:pt x="58665" y="506"/>
                      </a:cubicBezTo>
                      <a:cubicBezTo>
                        <a:pt x="36177" y="-3283"/>
                        <a:pt x="0" y="14712"/>
                        <a:pt x="0" y="37444"/>
                      </a:cubicBezTo>
                      <a:cubicBezTo>
                        <a:pt x="0" y="38391"/>
                        <a:pt x="978" y="38391"/>
                        <a:pt x="978" y="38391"/>
                      </a:cubicBezTo>
                      <a:cubicBezTo>
                        <a:pt x="1956" y="39338"/>
                        <a:pt x="2933" y="40285"/>
                        <a:pt x="4889" y="40285"/>
                      </a:cubicBezTo>
                      <a:cubicBezTo>
                        <a:pt x="15644" y="42179"/>
                        <a:pt x="24444" y="37444"/>
                        <a:pt x="34221" y="3081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47" name="Freeform: Shape 206">
                  <a:extLst>
                    <a:ext uri="{FF2B5EF4-FFF2-40B4-BE49-F238E27FC236}">
                      <a16:creationId xmlns:a16="http://schemas.microsoft.com/office/drawing/2014/main" id="{DDA82A2F-2864-47EF-CF4B-68EBC0B4FCC1}"/>
                    </a:ext>
                  </a:extLst>
                </p:cNvPr>
                <p:cNvSpPr/>
                <p:nvPr/>
              </p:nvSpPr>
              <p:spPr>
                <a:xfrm>
                  <a:off x="2661407" y="2109096"/>
                  <a:ext cx="25421" cy="60616"/>
                </a:xfrm>
                <a:custGeom>
                  <a:avLst/>
                  <a:gdLst>
                    <a:gd name="connsiteX0" fmla="*/ 25421 w 25421"/>
                    <a:gd name="connsiteY0" fmla="*/ 30308 h 60616"/>
                    <a:gd name="connsiteX1" fmla="*/ 24444 w 25421"/>
                    <a:gd name="connsiteY1" fmla="*/ 20837 h 60616"/>
                    <a:gd name="connsiteX2" fmla="*/ 22488 w 25421"/>
                    <a:gd name="connsiteY2" fmla="*/ 12312 h 60616"/>
                    <a:gd name="connsiteX3" fmla="*/ 19555 w 25421"/>
                    <a:gd name="connsiteY3" fmla="*/ 5683 h 60616"/>
                    <a:gd name="connsiteX4" fmla="*/ 15644 w 25421"/>
                    <a:gd name="connsiteY4" fmla="*/ 0 h 60616"/>
                    <a:gd name="connsiteX5" fmla="*/ 2933 w 25421"/>
                    <a:gd name="connsiteY5" fmla="*/ 18942 h 60616"/>
                    <a:gd name="connsiteX6" fmla="*/ 0 w 25421"/>
                    <a:gd name="connsiteY6" fmla="*/ 36938 h 60616"/>
                    <a:gd name="connsiteX7" fmla="*/ 6844 w 25421"/>
                    <a:gd name="connsiteY7" fmla="*/ 52092 h 60616"/>
                    <a:gd name="connsiteX8" fmla="*/ 21510 w 25421"/>
                    <a:gd name="connsiteY8" fmla="*/ 60616 h 60616"/>
                    <a:gd name="connsiteX9" fmla="*/ 22488 w 25421"/>
                    <a:gd name="connsiteY9" fmla="*/ 59669 h 60616"/>
                    <a:gd name="connsiteX10" fmla="*/ 24444 w 25421"/>
                    <a:gd name="connsiteY10" fmla="*/ 44515 h 60616"/>
                    <a:gd name="connsiteX11" fmla="*/ 25421 w 25421"/>
                    <a:gd name="connsiteY11" fmla="*/ 30308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421" h="60616">
                      <a:moveTo>
                        <a:pt x="25421" y="30308"/>
                      </a:moveTo>
                      <a:cubicBezTo>
                        <a:pt x="25421" y="26519"/>
                        <a:pt x="24444" y="23678"/>
                        <a:pt x="24444" y="20837"/>
                      </a:cubicBezTo>
                      <a:cubicBezTo>
                        <a:pt x="23466" y="17996"/>
                        <a:pt x="23466" y="15154"/>
                        <a:pt x="22488" y="12312"/>
                      </a:cubicBezTo>
                      <a:cubicBezTo>
                        <a:pt x="21510" y="10418"/>
                        <a:pt x="20533" y="7577"/>
                        <a:pt x="19555" y="5683"/>
                      </a:cubicBezTo>
                      <a:cubicBezTo>
                        <a:pt x="18577" y="3789"/>
                        <a:pt x="17599" y="1894"/>
                        <a:pt x="15644" y="0"/>
                      </a:cubicBezTo>
                      <a:cubicBezTo>
                        <a:pt x="9777" y="6630"/>
                        <a:pt x="5866" y="12312"/>
                        <a:pt x="2933" y="18942"/>
                      </a:cubicBezTo>
                      <a:cubicBezTo>
                        <a:pt x="0" y="24626"/>
                        <a:pt x="0" y="31255"/>
                        <a:pt x="0" y="36938"/>
                      </a:cubicBezTo>
                      <a:cubicBezTo>
                        <a:pt x="978" y="42621"/>
                        <a:pt x="2933" y="47356"/>
                        <a:pt x="6844" y="52092"/>
                      </a:cubicBezTo>
                      <a:cubicBezTo>
                        <a:pt x="10755" y="55880"/>
                        <a:pt x="15644" y="59669"/>
                        <a:pt x="21510" y="60616"/>
                      </a:cubicBezTo>
                      <a:cubicBezTo>
                        <a:pt x="21510" y="60616"/>
                        <a:pt x="22488" y="59669"/>
                        <a:pt x="22488" y="59669"/>
                      </a:cubicBezTo>
                      <a:cubicBezTo>
                        <a:pt x="23466" y="53986"/>
                        <a:pt x="23466" y="49250"/>
                        <a:pt x="24444" y="44515"/>
                      </a:cubicBezTo>
                      <a:cubicBezTo>
                        <a:pt x="25421" y="38832"/>
                        <a:pt x="25421" y="34097"/>
                        <a:pt x="25421" y="30308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48" name="Freeform: Shape 207">
                  <a:extLst>
                    <a:ext uri="{FF2B5EF4-FFF2-40B4-BE49-F238E27FC236}">
                      <a16:creationId xmlns:a16="http://schemas.microsoft.com/office/drawing/2014/main" id="{6527947E-2759-6F9F-C101-7E518A12F2FA}"/>
                    </a:ext>
                  </a:extLst>
                </p:cNvPr>
                <p:cNvSpPr/>
                <p:nvPr/>
              </p:nvSpPr>
              <p:spPr>
                <a:xfrm>
                  <a:off x="2546033" y="2128275"/>
                  <a:ext cx="78767" cy="34231"/>
                </a:xfrm>
                <a:custGeom>
                  <a:avLst/>
                  <a:gdLst>
                    <a:gd name="connsiteX0" fmla="*/ 68442 w 78767"/>
                    <a:gd name="connsiteY0" fmla="*/ 11129 h 34231"/>
                    <a:gd name="connsiteX1" fmla="*/ 56709 w 78767"/>
                    <a:gd name="connsiteY1" fmla="*/ 7340 h 34231"/>
                    <a:gd name="connsiteX2" fmla="*/ 33243 w 78767"/>
                    <a:gd name="connsiteY2" fmla="*/ 710 h 34231"/>
                    <a:gd name="connsiteX3" fmla="*/ 14666 w 78767"/>
                    <a:gd name="connsiteY3" fmla="*/ 710 h 34231"/>
                    <a:gd name="connsiteX4" fmla="*/ 0 w 78767"/>
                    <a:gd name="connsiteY4" fmla="*/ 11129 h 34231"/>
                    <a:gd name="connsiteX5" fmla="*/ 1955 w 78767"/>
                    <a:gd name="connsiteY5" fmla="*/ 15865 h 34231"/>
                    <a:gd name="connsiteX6" fmla="*/ 34221 w 78767"/>
                    <a:gd name="connsiteY6" fmla="*/ 31966 h 34231"/>
                    <a:gd name="connsiteX7" fmla="*/ 53776 w 78767"/>
                    <a:gd name="connsiteY7" fmla="*/ 33860 h 34231"/>
                    <a:gd name="connsiteX8" fmla="*/ 72353 w 78767"/>
                    <a:gd name="connsiteY8" fmla="*/ 27230 h 34231"/>
                    <a:gd name="connsiteX9" fmla="*/ 68442 w 78767"/>
                    <a:gd name="connsiteY9" fmla="*/ 11129 h 3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8767" h="34231">
                      <a:moveTo>
                        <a:pt x="68442" y="11129"/>
                      </a:moveTo>
                      <a:cubicBezTo>
                        <a:pt x="64531" y="10182"/>
                        <a:pt x="60620" y="8288"/>
                        <a:pt x="56709" y="7340"/>
                      </a:cubicBezTo>
                      <a:cubicBezTo>
                        <a:pt x="48887" y="4499"/>
                        <a:pt x="41065" y="2604"/>
                        <a:pt x="33243" y="710"/>
                      </a:cubicBezTo>
                      <a:cubicBezTo>
                        <a:pt x="29332" y="-237"/>
                        <a:pt x="21510" y="-237"/>
                        <a:pt x="14666" y="710"/>
                      </a:cubicBezTo>
                      <a:cubicBezTo>
                        <a:pt x="7822" y="1658"/>
                        <a:pt x="978" y="4499"/>
                        <a:pt x="0" y="11129"/>
                      </a:cubicBezTo>
                      <a:cubicBezTo>
                        <a:pt x="0" y="13023"/>
                        <a:pt x="978" y="14918"/>
                        <a:pt x="1955" y="15865"/>
                      </a:cubicBezTo>
                      <a:cubicBezTo>
                        <a:pt x="10755" y="21547"/>
                        <a:pt x="21510" y="28177"/>
                        <a:pt x="34221" y="31966"/>
                      </a:cubicBezTo>
                      <a:cubicBezTo>
                        <a:pt x="40088" y="33860"/>
                        <a:pt x="46932" y="34807"/>
                        <a:pt x="53776" y="33860"/>
                      </a:cubicBezTo>
                      <a:cubicBezTo>
                        <a:pt x="60620" y="32913"/>
                        <a:pt x="66487" y="31019"/>
                        <a:pt x="72353" y="27230"/>
                      </a:cubicBezTo>
                      <a:cubicBezTo>
                        <a:pt x="85064" y="18706"/>
                        <a:pt x="76264" y="13023"/>
                        <a:pt x="68442" y="1112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49" name="Freeform: Shape 208">
                  <a:extLst>
                    <a:ext uri="{FF2B5EF4-FFF2-40B4-BE49-F238E27FC236}">
                      <a16:creationId xmlns:a16="http://schemas.microsoft.com/office/drawing/2014/main" id="{D6C1C784-62A6-D808-4D1D-A9ADED6FC9D1}"/>
                    </a:ext>
                  </a:extLst>
                </p:cNvPr>
                <p:cNvSpPr/>
                <p:nvPr/>
              </p:nvSpPr>
              <p:spPr>
                <a:xfrm>
                  <a:off x="2731805" y="2172553"/>
                  <a:ext cx="53775" cy="66466"/>
                </a:xfrm>
                <a:custGeom>
                  <a:avLst/>
                  <a:gdLst>
                    <a:gd name="connsiteX0" fmla="*/ 53776 w 53775"/>
                    <a:gd name="connsiteY0" fmla="*/ 28414 h 66466"/>
                    <a:gd name="connsiteX1" fmla="*/ 47909 w 53775"/>
                    <a:gd name="connsiteY1" fmla="*/ 0 h 66466"/>
                    <a:gd name="connsiteX2" fmla="*/ 35199 w 53775"/>
                    <a:gd name="connsiteY2" fmla="*/ 12313 h 66466"/>
                    <a:gd name="connsiteX3" fmla="*/ 23466 w 53775"/>
                    <a:gd name="connsiteY3" fmla="*/ 27467 h 66466"/>
                    <a:gd name="connsiteX4" fmla="*/ 11733 w 53775"/>
                    <a:gd name="connsiteY4" fmla="*/ 45463 h 66466"/>
                    <a:gd name="connsiteX5" fmla="*/ 0 w 53775"/>
                    <a:gd name="connsiteY5" fmla="*/ 65352 h 66466"/>
                    <a:gd name="connsiteX6" fmla="*/ 0 w 53775"/>
                    <a:gd name="connsiteY6" fmla="*/ 65352 h 66466"/>
                    <a:gd name="connsiteX7" fmla="*/ 26399 w 53775"/>
                    <a:gd name="connsiteY7" fmla="*/ 59670 h 66466"/>
                    <a:gd name="connsiteX8" fmla="*/ 45954 w 53775"/>
                    <a:gd name="connsiteY8" fmla="*/ 41674 h 66466"/>
                    <a:gd name="connsiteX9" fmla="*/ 53776 w 53775"/>
                    <a:gd name="connsiteY9" fmla="*/ 28414 h 66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775" h="66466">
                      <a:moveTo>
                        <a:pt x="53776" y="28414"/>
                      </a:moveTo>
                      <a:cubicBezTo>
                        <a:pt x="53776" y="18943"/>
                        <a:pt x="50843" y="9471"/>
                        <a:pt x="47909" y="0"/>
                      </a:cubicBezTo>
                      <a:cubicBezTo>
                        <a:pt x="43021" y="3789"/>
                        <a:pt x="39110" y="7577"/>
                        <a:pt x="35199" y="12313"/>
                      </a:cubicBezTo>
                      <a:cubicBezTo>
                        <a:pt x="31288" y="17048"/>
                        <a:pt x="27377" y="21784"/>
                        <a:pt x="23466" y="27467"/>
                      </a:cubicBezTo>
                      <a:cubicBezTo>
                        <a:pt x="19555" y="33149"/>
                        <a:pt x="15644" y="38833"/>
                        <a:pt x="11733" y="45463"/>
                      </a:cubicBezTo>
                      <a:cubicBezTo>
                        <a:pt x="7822" y="51145"/>
                        <a:pt x="3911" y="58722"/>
                        <a:pt x="0" y="65352"/>
                      </a:cubicBezTo>
                      <a:cubicBezTo>
                        <a:pt x="0" y="65352"/>
                        <a:pt x="0" y="65352"/>
                        <a:pt x="0" y="65352"/>
                      </a:cubicBezTo>
                      <a:cubicBezTo>
                        <a:pt x="7822" y="68193"/>
                        <a:pt x="18577" y="65352"/>
                        <a:pt x="26399" y="59670"/>
                      </a:cubicBezTo>
                      <a:cubicBezTo>
                        <a:pt x="35199" y="54934"/>
                        <a:pt x="41065" y="46409"/>
                        <a:pt x="45954" y="41674"/>
                      </a:cubicBezTo>
                      <a:cubicBezTo>
                        <a:pt x="48887" y="38833"/>
                        <a:pt x="51821" y="33149"/>
                        <a:pt x="53776" y="2841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524" name="Graphic 25">
                <a:extLst>
                  <a:ext uri="{FF2B5EF4-FFF2-40B4-BE49-F238E27FC236}">
                    <a16:creationId xmlns:a16="http://schemas.microsoft.com/office/drawing/2014/main" id="{16ED0E71-CD5B-93CA-8538-49D8564FCA0E}"/>
                  </a:ext>
                </a:extLst>
              </p:cNvPr>
              <p:cNvGrpSpPr/>
              <p:nvPr/>
            </p:nvGrpSpPr>
            <p:grpSpPr>
              <a:xfrm>
                <a:off x="2798631" y="1568285"/>
                <a:ext cx="225336" cy="490974"/>
                <a:chOff x="2798631" y="1568285"/>
                <a:chExt cx="225336" cy="490974"/>
              </a:xfrm>
            </p:grpSpPr>
            <p:sp>
              <p:nvSpPr>
                <p:cNvPr id="534" name="Freeform: Shape 210">
                  <a:extLst>
                    <a:ext uri="{FF2B5EF4-FFF2-40B4-BE49-F238E27FC236}">
                      <a16:creationId xmlns:a16="http://schemas.microsoft.com/office/drawing/2014/main" id="{A6B457B8-940B-3A81-FF15-83FE03CADC5B}"/>
                    </a:ext>
                  </a:extLst>
                </p:cNvPr>
                <p:cNvSpPr/>
                <p:nvPr/>
              </p:nvSpPr>
              <p:spPr>
                <a:xfrm>
                  <a:off x="2798631" y="2024801"/>
                  <a:ext cx="67530" cy="34458"/>
                </a:xfrm>
                <a:custGeom>
                  <a:avLst/>
                  <a:gdLst>
                    <a:gd name="connsiteX0" fmla="*/ 40726 w 67530"/>
                    <a:gd name="connsiteY0" fmla="*/ 6630 h 34458"/>
                    <a:gd name="connsiteX1" fmla="*/ 1616 w 67530"/>
                    <a:gd name="connsiteY1" fmla="*/ 0 h 34458"/>
                    <a:gd name="connsiteX2" fmla="*/ 639 w 67530"/>
                    <a:gd name="connsiteY2" fmla="*/ 5683 h 34458"/>
                    <a:gd name="connsiteX3" fmla="*/ 29971 w 67530"/>
                    <a:gd name="connsiteY3" fmla="*/ 30308 h 34458"/>
                    <a:gd name="connsiteX4" fmla="*/ 66147 w 67530"/>
                    <a:gd name="connsiteY4" fmla="*/ 29361 h 34458"/>
                    <a:gd name="connsiteX5" fmla="*/ 67125 w 67530"/>
                    <a:gd name="connsiteY5" fmla="*/ 27467 h 34458"/>
                    <a:gd name="connsiteX6" fmla="*/ 66147 w 67530"/>
                    <a:gd name="connsiteY6" fmla="*/ 22731 h 34458"/>
                    <a:gd name="connsiteX7" fmla="*/ 40726 w 67530"/>
                    <a:gd name="connsiteY7" fmla="*/ 6630 h 34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530" h="34458">
                      <a:moveTo>
                        <a:pt x="40726" y="6630"/>
                      </a:moveTo>
                      <a:cubicBezTo>
                        <a:pt x="28015" y="2841"/>
                        <a:pt x="13349" y="0"/>
                        <a:pt x="1616" y="0"/>
                      </a:cubicBezTo>
                      <a:cubicBezTo>
                        <a:pt x="-1317" y="0"/>
                        <a:pt x="639" y="3789"/>
                        <a:pt x="639" y="5683"/>
                      </a:cubicBezTo>
                      <a:cubicBezTo>
                        <a:pt x="5527" y="16101"/>
                        <a:pt x="17260" y="25572"/>
                        <a:pt x="29971" y="30308"/>
                      </a:cubicBezTo>
                      <a:cubicBezTo>
                        <a:pt x="42681" y="35991"/>
                        <a:pt x="56370" y="35991"/>
                        <a:pt x="66147" y="29361"/>
                      </a:cubicBezTo>
                      <a:cubicBezTo>
                        <a:pt x="66147" y="29361"/>
                        <a:pt x="67125" y="28413"/>
                        <a:pt x="67125" y="27467"/>
                      </a:cubicBezTo>
                      <a:cubicBezTo>
                        <a:pt x="68103" y="26519"/>
                        <a:pt x="67125" y="24626"/>
                        <a:pt x="66147" y="22731"/>
                      </a:cubicBezTo>
                      <a:cubicBezTo>
                        <a:pt x="60281" y="14207"/>
                        <a:pt x="51481" y="9471"/>
                        <a:pt x="40726" y="663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35" name="Freeform: Shape 211">
                  <a:extLst>
                    <a:ext uri="{FF2B5EF4-FFF2-40B4-BE49-F238E27FC236}">
                      <a16:creationId xmlns:a16="http://schemas.microsoft.com/office/drawing/2014/main" id="{50932D68-266F-4892-BC23-B7100FE09294}"/>
                    </a:ext>
                  </a:extLst>
                </p:cNvPr>
                <p:cNvSpPr/>
                <p:nvPr/>
              </p:nvSpPr>
              <p:spPr>
                <a:xfrm>
                  <a:off x="2835446" y="1924050"/>
                  <a:ext cx="63553" cy="34167"/>
                </a:xfrm>
                <a:custGeom>
                  <a:avLst/>
                  <a:gdLst>
                    <a:gd name="connsiteX0" fmla="*/ 32266 w 63553"/>
                    <a:gd name="connsiteY0" fmla="*/ 3196 h 34167"/>
                    <a:gd name="connsiteX1" fmla="*/ 0 w 63553"/>
                    <a:gd name="connsiteY1" fmla="*/ 30664 h 34167"/>
                    <a:gd name="connsiteX2" fmla="*/ 63553 w 63553"/>
                    <a:gd name="connsiteY2" fmla="*/ 1302 h 34167"/>
                    <a:gd name="connsiteX3" fmla="*/ 62576 w 63553"/>
                    <a:gd name="connsiteY3" fmla="*/ 355 h 34167"/>
                    <a:gd name="connsiteX4" fmla="*/ 32266 w 63553"/>
                    <a:gd name="connsiteY4" fmla="*/ 3196 h 34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53" h="34167">
                      <a:moveTo>
                        <a:pt x="32266" y="3196"/>
                      </a:moveTo>
                      <a:cubicBezTo>
                        <a:pt x="16622" y="9827"/>
                        <a:pt x="6844" y="19298"/>
                        <a:pt x="0" y="30664"/>
                      </a:cubicBezTo>
                      <a:cubicBezTo>
                        <a:pt x="33243" y="42029"/>
                        <a:pt x="57687" y="24034"/>
                        <a:pt x="63553" y="1302"/>
                      </a:cubicBezTo>
                      <a:cubicBezTo>
                        <a:pt x="63553" y="355"/>
                        <a:pt x="62576" y="355"/>
                        <a:pt x="62576" y="355"/>
                      </a:cubicBezTo>
                      <a:cubicBezTo>
                        <a:pt x="51821" y="-592"/>
                        <a:pt x="42043" y="355"/>
                        <a:pt x="32266" y="319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36" name="Freeform: Shape 212">
                  <a:extLst>
                    <a:ext uri="{FF2B5EF4-FFF2-40B4-BE49-F238E27FC236}">
                      <a16:creationId xmlns:a16="http://schemas.microsoft.com/office/drawing/2014/main" id="{5C7BD77C-5591-DFC4-DA58-0CD213FAF06E}"/>
                    </a:ext>
                  </a:extLst>
                </p:cNvPr>
                <p:cNvSpPr/>
                <p:nvPr/>
              </p:nvSpPr>
              <p:spPr>
                <a:xfrm>
                  <a:off x="2890896" y="1986566"/>
                  <a:ext cx="40752" cy="67190"/>
                </a:xfrm>
                <a:custGeom>
                  <a:avLst/>
                  <a:gdLst>
                    <a:gd name="connsiteX0" fmla="*/ 281 w 40752"/>
                    <a:gd name="connsiteY0" fmla="*/ 12662 h 67190"/>
                    <a:gd name="connsiteX1" fmla="*/ 3215 w 40752"/>
                    <a:gd name="connsiteY1" fmla="*/ 24028 h 67190"/>
                    <a:gd name="connsiteX2" fmla="*/ 11037 w 40752"/>
                    <a:gd name="connsiteY2" fmla="*/ 45812 h 67190"/>
                    <a:gd name="connsiteX3" fmla="*/ 38413 w 40752"/>
                    <a:gd name="connsiteY3" fmla="*/ 66649 h 67190"/>
                    <a:gd name="connsiteX4" fmla="*/ 40369 w 40752"/>
                    <a:gd name="connsiteY4" fmla="*/ 62861 h 67190"/>
                    <a:gd name="connsiteX5" fmla="*/ 12992 w 40752"/>
                    <a:gd name="connsiteY5" fmla="*/ 3191 h 67190"/>
                    <a:gd name="connsiteX6" fmla="*/ 281 w 40752"/>
                    <a:gd name="connsiteY6" fmla="*/ 12662 h 67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752" h="67190">
                      <a:moveTo>
                        <a:pt x="281" y="12662"/>
                      </a:moveTo>
                      <a:cubicBezTo>
                        <a:pt x="1259" y="16451"/>
                        <a:pt x="2237" y="20240"/>
                        <a:pt x="3215" y="24028"/>
                      </a:cubicBezTo>
                      <a:cubicBezTo>
                        <a:pt x="4192" y="31605"/>
                        <a:pt x="7125" y="39183"/>
                        <a:pt x="11037" y="45812"/>
                      </a:cubicBezTo>
                      <a:cubicBezTo>
                        <a:pt x="14948" y="53389"/>
                        <a:pt x="26680" y="70437"/>
                        <a:pt x="38413" y="66649"/>
                      </a:cubicBezTo>
                      <a:cubicBezTo>
                        <a:pt x="40369" y="65702"/>
                        <a:pt x="41347" y="63807"/>
                        <a:pt x="40369" y="62861"/>
                      </a:cubicBezTo>
                      <a:cubicBezTo>
                        <a:pt x="38413" y="43918"/>
                        <a:pt x="38413" y="17398"/>
                        <a:pt x="12992" y="3191"/>
                      </a:cubicBezTo>
                      <a:cubicBezTo>
                        <a:pt x="281" y="-5333"/>
                        <a:pt x="-696" y="5086"/>
                        <a:pt x="281" y="1266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37" name="Freeform: Shape 213">
                  <a:extLst>
                    <a:ext uri="{FF2B5EF4-FFF2-40B4-BE49-F238E27FC236}">
                      <a16:creationId xmlns:a16="http://schemas.microsoft.com/office/drawing/2014/main" id="{8959D465-D9CF-9222-0D01-FD9E16280B96}"/>
                    </a:ext>
                  </a:extLst>
                </p:cNvPr>
                <p:cNvSpPr/>
                <p:nvPr/>
              </p:nvSpPr>
              <p:spPr>
                <a:xfrm>
                  <a:off x="2940012" y="1840111"/>
                  <a:ext cx="40008" cy="60616"/>
                </a:xfrm>
                <a:custGeom>
                  <a:avLst/>
                  <a:gdLst>
                    <a:gd name="connsiteX0" fmla="*/ 25474 w 40008"/>
                    <a:gd name="connsiteY0" fmla="*/ 13260 h 60616"/>
                    <a:gd name="connsiteX1" fmla="*/ 52 w 40008"/>
                    <a:gd name="connsiteY1" fmla="*/ 0 h 60616"/>
                    <a:gd name="connsiteX2" fmla="*/ 36229 w 40008"/>
                    <a:gd name="connsiteY2" fmla="*/ 60616 h 60616"/>
                    <a:gd name="connsiteX3" fmla="*/ 36229 w 40008"/>
                    <a:gd name="connsiteY3" fmla="*/ 60616 h 60616"/>
                    <a:gd name="connsiteX4" fmla="*/ 32318 w 40008"/>
                    <a:gd name="connsiteY4" fmla="*/ 25573 h 60616"/>
                    <a:gd name="connsiteX5" fmla="*/ 25474 w 40008"/>
                    <a:gd name="connsiteY5" fmla="*/ 13260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008" h="60616">
                      <a:moveTo>
                        <a:pt x="25474" y="13260"/>
                      </a:moveTo>
                      <a:cubicBezTo>
                        <a:pt x="17652" y="8524"/>
                        <a:pt x="8852" y="3789"/>
                        <a:pt x="52" y="0"/>
                      </a:cubicBezTo>
                      <a:cubicBezTo>
                        <a:pt x="-925" y="21784"/>
                        <a:pt x="11785" y="42621"/>
                        <a:pt x="36229" y="60616"/>
                      </a:cubicBezTo>
                      <a:cubicBezTo>
                        <a:pt x="36229" y="60616"/>
                        <a:pt x="36229" y="60616"/>
                        <a:pt x="36229" y="60616"/>
                      </a:cubicBezTo>
                      <a:cubicBezTo>
                        <a:pt x="45029" y="53039"/>
                        <a:pt x="36229" y="35044"/>
                        <a:pt x="32318" y="25573"/>
                      </a:cubicBezTo>
                      <a:cubicBezTo>
                        <a:pt x="30363" y="20837"/>
                        <a:pt x="28407" y="17048"/>
                        <a:pt x="25474" y="1326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38" name="Freeform: Shape 214">
                  <a:extLst>
                    <a:ext uri="{FF2B5EF4-FFF2-40B4-BE49-F238E27FC236}">
                      <a16:creationId xmlns:a16="http://schemas.microsoft.com/office/drawing/2014/main" id="{08D7A5E1-8713-8A87-6AE7-1B3728A54866}"/>
                    </a:ext>
                  </a:extLst>
                </p:cNvPr>
                <p:cNvSpPr/>
                <p:nvPr/>
              </p:nvSpPr>
              <p:spPr>
                <a:xfrm>
                  <a:off x="2870352" y="1774759"/>
                  <a:ext cx="71667" cy="27016"/>
                </a:xfrm>
                <a:custGeom>
                  <a:avLst/>
                  <a:gdLst>
                    <a:gd name="connsiteX0" fmla="*/ 40380 w 71667"/>
                    <a:gd name="connsiteY0" fmla="*/ 0 h 27016"/>
                    <a:gd name="connsiteX1" fmla="*/ 1270 w 71667"/>
                    <a:gd name="connsiteY1" fmla="*/ 3788 h 27016"/>
                    <a:gd name="connsiteX2" fmla="*/ 2248 w 71667"/>
                    <a:gd name="connsiteY2" fmla="*/ 9471 h 27016"/>
                    <a:gd name="connsiteX3" fmla="*/ 71668 w 71667"/>
                    <a:gd name="connsiteY3" fmla="*/ 16101 h 27016"/>
                    <a:gd name="connsiteX4" fmla="*/ 71668 w 71667"/>
                    <a:gd name="connsiteY4" fmla="*/ 14207 h 27016"/>
                    <a:gd name="connsiteX5" fmla="*/ 69712 w 71667"/>
                    <a:gd name="connsiteY5" fmla="*/ 10418 h 27016"/>
                    <a:gd name="connsiteX6" fmla="*/ 40380 w 71667"/>
                    <a:gd name="connsiteY6" fmla="*/ 0 h 27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667" h="27016">
                      <a:moveTo>
                        <a:pt x="40380" y="0"/>
                      </a:moveTo>
                      <a:cubicBezTo>
                        <a:pt x="27669" y="0"/>
                        <a:pt x="12025" y="0"/>
                        <a:pt x="1270" y="3788"/>
                      </a:cubicBezTo>
                      <a:cubicBezTo>
                        <a:pt x="-1663" y="4736"/>
                        <a:pt x="1270" y="8524"/>
                        <a:pt x="2248" y="9471"/>
                      </a:cubicBezTo>
                      <a:cubicBezTo>
                        <a:pt x="16914" y="28414"/>
                        <a:pt x="57001" y="34096"/>
                        <a:pt x="71668" y="16101"/>
                      </a:cubicBezTo>
                      <a:cubicBezTo>
                        <a:pt x="71668" y="15154"/>
                        <a:pt x="71668" y="15154"/>
                        <a:pt x="71668" y="14207"/>
                      </a:cubicBezTo>
                      <a:cubicBezTo>
                        <a:pt x="71668" y="13260"/>
                        <a:pt x="70690" y="11365"/>
                        <a:pt x="69712" y="10418"/>
                      </a:cubicBezTo>
                      <a:cubicBezTo>
                        <a:pt x="61890" y="2841"/>
                        <a:pt x="53091" y="0"/>
                        <a:pt x="40380" y="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39" name="Freeform: Shape 215">
                  <a:extLst>
                    <a:ext uri="{FF2B5EF4-FFF2-40B4-BE49-F238E27FC236}">
                      <a16:creationId xmlns:a16="http://schemas.microsoft.com/office/drawing/2014/main" id="{3E4682AB-F681-69F5-A3A4-58071F090A47}"/>
                    </a:ext>
                  </a:extLst>
                </p:cNvPr>
                <p:cNvSpPr/>
                <p:nvPr/>
              </p:nvSpPr>
              <p:spPr>
                <a:xfrm>
                  <a:off x="2892155" y="1657315"/>
                  <a:ext cx="57687" cy="41609"/>
                </a:xfrm>
                <a:custGeom>
                  <a:avLst/>
                  <a:gdLst>
                    <a:gd name="connsiteX0" fmla="*/ 27377 w 57687"/>
                    <a:gd name="connsiteY0" fmla="*/ 7577 h 41609"/>
                    <a:gd name="connsiteX1" fmla="*/ 0 w 57687"/>
                    <a:gd name="connsiteY1" fmla="*/ 40727 h 41609"/>
                    <a:gd name="connsiteX2" fmla="*/ 57687 w 57687"/>
                    <a:gd name="connsiteY2" fmla="*/ 947 h 41609"/>
                    <a:gd name="connsiteX3" fmla="*/ 56709 w 57687"/>
                    <a:gd name="connsiteY3" fmla="*/ 0 h 41609"/>
                    <a:gd name="connsiteX4" fmla="*/ 27377 w 57687"/>
                    <a:gd name="connsiteY4" fmla="*/ 7577 h 41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87" h="41609">
                      <a:moveTo>
                        <a:pt x="27377" y="7577"/>
                      </a:moveTo>
                      <a:cubicBezTo>
                        <a:pt x="12711" y="16101"/>
                        <a:pt x="4889" y="28414"/>
                        <a:pt x="0" y="40727"/>
                      </a:cubicBezTo>
                      <a:cubicBezTo>
                        <a:pt x="34221" y="46409"/>
                        <a:pt x="55732" y="23678"/>
                        <a:pt x="57687" y="947"/>
                      </a:cubicBezTo>
                      <a:cubicBezTo>
                        <a:pt x="57687" y="947"/>
                        <a:pt x="56709" y="0"/>
                        <a:pt x="56709" y="0"/>
                      </a:cubicBezTo>
                      <a:cubicBezTo>
                        <a:pt x="46932" y="947"/>
                        <a:pt x="36177" y="2841"/>
                        <a:pt x="27377" y="757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40" name="Freeform: Shape 216">
                  <a:extLst>
                    <a:ext uri="{FF2B5EF4-FFF2-40B4-BE49-F238E27FC236}">
                      <a16:creationId xmlns:a16="http://schemas.microsoft.com/office/drawing/2014/main" id="{C6F5770D-A76D-BB7B-65DC-D8D729BC9375}"/>
                    </a:ext>
                  </a:extLst>
                </p:cNvPr>
                <p:cNvSpPr/>
                <p:nvPr/>
              </p:nvSpPr>
              <p:spPr>
                <a:xfrm>
                  <a:off x="2953892" y="1718283"/>
                  <a:ext cx="52323" cy="59149"/>
                </a:xfrm>
                <a:custGeom>
                  <a:avLst/>
                  <a:gdLst>
                    <a:gd name="connsiteX0" fmla="*/ 1816 w 52323"/>
                    <a:gd name="connsiteY0" fmla="*/ 13855 h 59149"/>
                    <a:gd name="connsiteX1" fmla="*/ 7683 w 52323"/>
                    <a:gd name="connsiteY1" fmla="*/ 24274 h 59149"/>
                    <a:gd name="connsiteX2" fmla="*/ 19416 w 52323"/>
                    <a:gd name="connsiteY2" fmla="*/ 44163 h 59149"/>
                    <a:gd name="connsiteX3" fmla="*/ 50703 w 52323"/>
                    <a:gd name="connsiteY3" fmla="*/ 57423 h 59149"/>
                    <a:gd name="connsiteX4" fmla="*/ 51681 w 52323"/>
                    <a:gd name="connsiteY4" fmla="*/ 53634 h 59149"/>
                    <a:gd name="connsiteX5" fmla="*/ 11594 w 52323"/>
                    <a:gd name="connsiteY5" fmla="*/ 1542 h 59149"/>
                    <a:gd name="connsiteX6" fmla="*/ 1816 w 52323"/>
                    <a:gd name="connsiteY6" fmla="*/ 13855 h 59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323" h="59149">
                      <a:moveTo>
                        <a:pt x="1816" y="13855"/>
                      </a:moveTo>
                      <a:cubicBezTo>
                        <a:pt x="2794" y="17643"/>
                        <a:pt x="4750" y="20485"/>
                        <a:pt x="7683" y="24274"/>
                      </a:cubicBezTo>
                      <a:cubicBezTo>
                        <a:pt x="9638" y="30903"/>
                        <a:pt x="15505" y="38480"/>
                        <a:pt x="19416" y="44163"/>
                      </a:cubicBezTo>
                      <a:cubicBezTo>
                        <a:pt x="24304" y="49846"/>
                        <a:pt x="40926" y="64053"/>
                        <a:pt x="50703" y="57423"/>
                      </a:cubicBezTo>
                      <a:cubicBezTo>
                        <a:pt x="52659" y="56476"/>
                        <a:pt x="52659" y="54582"/>
                        <a:pt x="51681" y="53634"/>
                      </a:cubicBezTo>
                      <a:cubicBezTo>
                        <a:pt x="45815" y="36586"/>
                        <a:pt x="39948" y="11961"/>
                        <a:pt x="11594" y="1542"/>
                      </a:cubicBezTo>
                      <a:cubicBezTo>
                        <a:pt x="-2095" y="-4141"/>
                        <a:pt x="-1117" y="7225"/>
                        <a:pt x="1816" y="1385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41" name="Freeform: Shape 217">
                  <a:extLst>
                    <a:ext uri="{FF2B5EF4-FFF2-40B4-BE49-F238E27FC236}">
                      <a16:creationId xmlns:a16="http://schemas.microsoft.com/office/drawing/2014/main" id="{86249666-17C6-1F17-0993-E29D6121E5ED}"/>
                    </a:ext>
                  </a:extLst>
                </p:cNvPr>
                <p:cNvSpPr/>
                <p:nvPr/>
              </p:nvSpPr>
              <p:spPr>
                <a:xfrm>
                  <a:off x="2978196" y="1568285"/>
                  <a:ext cx="45770" cy="54933"/>
                </a:xfrm>
                <a:custGeom>
                  <a:avLst/>
                  <a:gdLst>
                    <a:gd name="connsiteX0" fmla="*/ 27377 w 45770"/>
                    <a:gd name="connsiteY0" fmla="*/ 10418 h 54933"/>
                    <a:gd name="connsiteX1" fmla="*/ 0 w 45770"/>
                    <a:gd name="connsiteY1" fmla="*/ 0 h 54933"/>
                    <a:gd name="connsiteX2" fmla="*/ 43021 w 45770"/>
                    <a:gd name="connsiteY2" fmla="*/ 54933 h 54933"/>
                    <a:gd name="connsiteX3" fmla="*/ 43021 w 45770"/>
                    <a:gd name="connsiteY3" fmla="*/ 54933 h 54933"/>
                    <a:gd name="connsiteX4" fmla="*/ 34221 w 45770"/>
                    <a:gd name="connsiteY4" fmla="*/ 20837 h 54933"/>
                    <a:gd name="connsiteX5" fmla="*/ 27377 w 45770"/>
                    <a:gd name="connsiteY5" fmla="*/ 10418 h 5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770" h="54933">
                      <a:moveTo>
                        <a:pt x="27377" y="10418"/>
                      </a:moveTo>
                      <a:cubicBezTo>
                        <a:pt x="18577" y="6630"/>
                        <a:pt x="9778" y="2841"/>
                        <a:pt x="0" y="0"/>
                      </a:cubicBezTo>
                      <a:cubicBezTo>
                        <a:pt x="978" y="21784"/>
                        <a:pt x="16622" y="40727"/>
                        <a:pt x="43021" y="54933"/>
                      </a:cubicBezTo>
                      <a:cubicBezTo>
                        <a:pt x="43021" y="54933"/>
                        <a:pt x="43021" y="54933"/>
                        <a:pt x="43021" y="54933"/>
                      </a:cubicBezTo>
                      <a:cubicBezTo>
                        <a:pt x="50843" y="46409"/>
                        <a:pt x="40088" y="30308"/>
                        <a:pt x="34221" y="20837"/>
                      </a:cubicBezTo>
                      <a:cubicBezTo>
                        <a:pt x="34221" y="17995"/>
                        <a:pt x="31288" y="14207"/>
                        <a:pt x="27377" y="1041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525" name="Graphic 25">
                <a:extLst>
                  <a:ext uri="{FF2B5EF4-FFF2-40B4-BE49-F238E27FC236}">
                    <a16:creationId xmlns:a16="http://schemas.microsoft.com/office/drawing/2014/main" id="{04FA400F-32E7-05C9-2099-D7C14CC88C22}"/>
                  </a:ext>
                </a:extLst>
              </p:cNvPr>
              <p:cNvGrpSpPr/>
              <p:nvPr/>
            </p:nvGrpSpPr>
            <p:grpSpPr>
              <a:xfrm>
                <a:off x="2911616" y="806794"/>
                <a:ext cx="135022" cy="513285"/>
                <a:chOff x="2911616" y="806794"/>
                <a:chExt cx="135022" cy="513285"/>
              </a:xfrm>
            </p:grpSpPr>
            <p:sp>
              <p:nvSpPr>
                <p:cNvPr id="526" name="Freeform: Shape 219">
                  <a:extLst>
                    <a:ext uri="{FF2B5EF4-FFF2-40B4-BE49-F238E27FC236}">
                      <a16:creationId xmlns:a16="http://schemas.microsoft.com/office/drawing/2014/main" id="{48BAE2A0-777F-FADA-B142-40B4C3339D30}"/>
                    </a:ext>
                  </a:extLst>
                </p:cNvPr>
                <p:cNvSpPr/>
                <p:nvPr/>
              </p:nvSpPr>
              <p:spPr>
                <a:xfrm>
                  <a:off x="2913402" y="1293298"/>
                  <a:ext cx="72616" cy="26781"/>
                </a:xfrm>
                <a:custGeom>
                  <a:avLst/>
                  <a:gdLst>
                    <a:gd name="connsiteX0" fmla="*/ 39373 w 72616"/>
                    <a:gd name="connsiteY0" fmla="*/ 320 h 26781"/>
                    <a:gd name="connsiteX1" fmla="*/ 1241 w 72616"/>
                    <a:gd name="connsiteY1" fmla="*/ 9791 h 26781"/>
                    <a:gd name="connsiteX2" fmla="*/ 3196 w 72616"/>
                    <a:gd name="connsiteY2" fmla="*/ 15474 h 26781"/>
                    <a:gd name="connsiteX3" fmla="*/ 72616 w 72616"/>
                    <a:gd name="connsiteY3" fmla="*/ 11685 h 26781"/>
                    <a:gd name="connsiteX4" fmla="*/ 72616 w 72616"/>
                    <a:gd name="connsiteY4" fmla="*/ 9791 h 26781"/>
                    <a:gd name="connsiteX5" fmla="*/ 70661 w 72616"/>
                    <a:gd name="connsiteY5" fmla="*/ 6003 h 26781"/>
                    <a:gd name="connsiteX6" fmla="*/ 39373 w 72616"/>
                    <a:gd name="connsiteY6" fmla="*/ 320 h 2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616" h="26781">
                      <a:moveTo>
                        <a:pt x="39373" y="320"/>
                      </a:moveTo>
                      <a:cubicBezTo>
                        <a:pt x="26662" y="2214"/>
                        <a:pt x="11018" y="4109"/>
                        <a:pt x="1241" y="9791"/>
                      </a:cubicBezTo>
                      <a:cubicBezTo>
                        <a:pt x="-1692" y="10738"/>
                        <a:pt x="1241" y="14527"/>
                        <a:pt x="3196" y="15474"/>
                      </a:cubicBezTo>
                      <a:cubicBezTo>
                        <a:pt x="20796" y="31575"/>
                        <a:pt x="61861" y="30628"/>
                        <a:pt x="72616" y="11685"/>
                      </a:cubicBezTo>
                      <a:cubicBezTo>
                        <a:pt x="72616" y="10738"/>
                        <a:pt x="72616" y="10738"/>
                        <a:pt x="72616" y="9791"/>
                      </a:cubicBezTo>
                      <a:cubicBezTo>
                        <a:pt x="72616" y="7897"/>
                        <a:pt x="71638" y="6950"/>
                        <a:pt x="70661" y="6003"/>
                      </a:cubicBezTo>
                      <a:cubicBezTo>
                        <a:pt x="61861" y="320"/>
                        <a:pt x="52084" y="-627"/>
                        <a:pt x="39373" y="32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27" name="Freeform: Shape 220">
                  <a:extLst>
                    <a:ext uri="{FF2B5EF4-FFF2-40B4-BE49-F238E27FC236}">
                      <a16:creationId xmlns:a16="http://schemas.microsoft.com/office/drawing/2014/main" id="{D7258BBA-1FF5-EE50-97A4-44FEFC7FF83D}"/>
                    </a:ext>
                  </a:extLst>
                </p:cNvPr>
                <p:cNvSpPr/>
                <p:nvPr/>
              </p:nvSpPr>
              <p:spPr>
                <a:xfrm>
                  <a:off x="2923443" y="1171438"/>
                  <a:ext cx="51859" cy="48330"/>
                </a:xfrm>
                <a:custGeom>
                  <a:avLst/>
                  <a:gdLst>
                    <a:gd name="connsiteX0" fmla="*/ 22488 w 51859"/>
                    <a:gd name="connsiteY0" fmla="*/ 11366 h 48330"/>
                    <a:gd name="connsiteX1" fmla="*/ 0 w 51859"/>
                    <a:gd name="connsiteY1" fmla="*/ 48304 h 48330"/>
                    <a:gd name="connsiteX2" fmla="*/ 51821 w 51859"/>
                    <a:gd name="connsiteY2" fmla="*/ 947 h 48330"/>
                    <a:gd name="connsiteX3" fmla="*/ 50843 w 51859"/>
                    <a:gd name="connsiteY3" fmla="*/ 0 h 48330"/>
                    <a:gd name="connsiteX4" fmla="*/ 22488 w 51859"/>
                    <a:gd name="connsiteY4" fmla="*/ 11366 h 48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859" h="48330">
                      <a:moveTo>
                        <a:pt x="22488" y="11366"/>
                      </a:moveTo>
                      <a:cubicBezTo>
                        <a:pt x="9777" y="21784"/>
                        <a:pt x="2933" y="35044"/>
                        <a:pt x="0" y="48304"/>
                      </a:cubicBezTo>
                      <a:cubicBezTo>
                        <a:pt x="35199" y="49251"/>
                        <a:pt x="52798" y="24626"/>
                        <a:pt x="51821" y="947"/>
                      </a:cubicBezTo>
                      <a:cubicBezTo>
                        <a:pt x="51821" y="947"/>
                        <a:pt x="50843" y="0"/>
                        <a:pt x="50843" y="0"/>
                      </a:cubicBezTo>
                      <a:cubicBezTo>
                        <a:pt x="40088" y="2842"/>
                        <a:pt x="30310" y="5683"/>
                        <a:pt x="22488" y="1136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28" name="Freeform: Shape 221">
                  <a:extLst>
                    <a:ext uri="{FF2B5EF4-FFF2-40B4-BE49-F238E27FC236}">
                      <a16:creationId xmlns:a16="http://schemas.microsoft.com/office/drawing/2014/main" id="{1DD53BD5-58C3-74EF-5E67-3CD95B9AB3CC}"/>
                    </a:ext>
                  </a:extLst>
                </p:cNvPr>
                <p:cNvSpPr/>
                <p:nvPr/>
              </p:nvSpPr>
              <p:spPr>
                <a:xfrm>
                  <a:off x="2988091" y="1230627"/>
                  <a:ext cx="58547" cy="52394"/>
                </a:xfrm>
                <a:custGeom>
                  <a:avLst/>
                  <a:gdLst>
                    <a:gd name="connsiteX0" fmla="*/ 2816 w 58547"/>
                    <a:gd name="connsiteY0" fmla="*/ 14687 h 52394"/>
                    <a:gd name="connsiteX1" fmla="*/ 9660 w 58547"/>
                    <a:gd name="connsiteY1" fmla="*/ 24158 h 52394"/>
                    <a:gd name="connsiteX2" fmla="*/ 24326 w 58547"/>
                    <a:gd name="connsiteY2" fmla="*/ 41207 h 52394"/>
                    <a:gd name="connsiteX3" fmla="*/ 57570 w 58547"/>
                    <a:gd name="connsiteY3" fmla="*/ 49731 h 52394"/>
                    <a:gd name="connsiteX4" fmla="*/ 58547 w 58547"/>
                    <a:gd name="connsiteY4" fmla="*/ 45942 h 52394"/>
                    <a:gd name="connsiteX5" fmla="*/ 11616 w 58547"/>
                    <a:gd name="connsiteY5" fmla="*/ 480 h 52394"/>
                    <a:gd name="connsiteX6" fmla="*/ 2816 w 58547"/>
                    <a:gd name="connsiteY6" fmla="*/ 14687 h 5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547" h="52394">
                      <a:moveTo>
                        <a:pt x="2816" y="14687"/>
                      </a:moveTo>
                      <a:cubicBezTo>
                        <a:pt x="4772" y="17528"/>
                        <a:pt x="6727" y="21317"/>
                        <a:pt x="9660" y="24158"/>
                      </a:cubicBezTo>
                      <a:cubicBezTo>
                        <a:pt x="12593" y="30788"/>
                        <a:pt x="19438" y="37418"/>
                        <a:pt x="24326" y="41207"/>
                      </a:cubicBezTo>
                      <a:cubicBezTo>
                        <a:pt x="30193" y="46890"/>
                        <a:pt x="48770" y="57308"/>
                        <a:pt x="57570" y="49731"/>
                      </a:cubicBezTo>
                      <a:cubicBezTo>
                        <a:pt x="58547" y="48784"/>
                        <a:pt x="58547" y="46890"/>
                        <a:pt x="58547" y="45942"/>
                      </a:cubicBezTo>
                      <a:cubicBezTo>
                        <a:pt x="49748" y="30788"/>
                        <a:pt x="39970" y="6163"/>
                        <a:pt x="11616" y="480"/>
                      </a:cubicBezTo>
                      <a:cubicBezTo>
                        <a:pt x="-3051" y="-2361"/>
                        <a:pt x="-1095" y="8057"/>
                        <a:pt x="2816" y="1468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29" name="Freeform: Shape 222">
                  <a:extLst>
                    <a:ext uri="{FF2B5EF4-FFF2-40B4-BE49-F238E27FC236}">
                      <a16:creationId xmlns:a16="http://schemas.microsoft.com/office/drawing/2014/main" id="{AADB04F9-1AD4-BB52-E418-E6FC79037604}"/>
                    </a:ext>
                  </a:extLst>
                </p:cNvPr>
                <p:cNvSpPr/>
                <p:nvPr/>
              </p:nvSpPr>
              <p:spPr>
                <a:xfrm>
                  <a:off x="2992863" y="1079567"/>
                  <a:ext cx="51737" cy="49250"/>
                </a:xfrm>
                <a:custGeom>
                  <a:avLst/>
                  <a:gdLst>
                    <a:gd name="connsiteX0" fmla="*/ 28355 w 51737"/>
                    <a:gd name="connsiteY0" fmla="*/ 7577 h 49250"/>
                    <a:gd name="connsiteX1" fmla="*/ 0 w 51737"/>
                    <a:gd name="connsiteY1" fmla="*/ 0 h 49250"/>
                    <a:gd name="connsiteX2" fmla="*/ 49865 w 51737"/>
                    <a:gd name="connsiteY2" fmla="*/ 49250 h 49250"/>
                    <a:gd name="connsiteX3" fmla="*/ 49865 w 51737"/>
                    <a:gd name="connsiteY3" fmla="*/ 49250 h 49250"/>
                    <a:gd name="connsiteX4" fmla="*/ 37154 w 51737"/>
                    <a:gd name="connsiteY4" fmla="*/ 17048 h 49250"/>
                    <a:gd name="connsiteX5" fmla="*/ 28355 w 51737"/>
                    <a:gd name="connsiteY5" fmla="*/ 7577 h 49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737" h="49250">
                      <a:moveTo>
                        <a:pt x="28355" y="7577"/>
                      </a:moveTo>
                      <a:cubicBezTo>
                        <a:pt x="19555" y="4736"/>
                        <a:pt x="9777" y="1894"/>
                        <a:pt x="0" y="0"/>
                      </a:cubicBezTo>
                      <a:cubicBezTo>
                        <a:pt x="3911" y="20837"/>
                        <a:pt x="21511" y="38832"/>
                        <a:pt x="49865" y="49250"/>
                      </a:cubicBezTo>
                      <a:cubicBezTo>
                        <a:pt x="49865" y="49250"/>
                        <a:pt x="49865" y="49250"/>
                        <a:pt x="49865" y="49250"/>
                      </a:cubicBezTo>
                      <a:cubicBezTo>
                        <a:pt x="56709" y="39779"/>
                        <a:pt x="43021" y="24625"/>
                        <a:pt x="37154" y="17048"/>
                      </a:cubicBezTo>
                      <a:cubicBezTo>
                        <a:pt x="35199" y="14207"/>
                        <a:pt x="32265" y="11365"/>
                        <a:pt x="28355" y="75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30" name="Freeform: Shape 223">
                  <a:extLst>
                    <a:ext uri="{FF2B5EF4-FFF2-40B4-BE49-F238E27FC236}">
                      <a16:creationId xmlns:a16="http://schemas.microsoft.com/office/drawing/2014/main" id="{7D5F1610-149E-B344-AA84-6332D54F4E96}"/>
                    </a:ext>
                  </a:extLst>
                </p:cNvPr>
                <p:cNvSpPr/>
                <p:nvPr/>
              </p:nvSpPr>
              <p:spPr>
                <a:xfrm>
                  <a:off x="2911616" y="1020877"/>
                  <a:ext cx="72447" cy="28481"/>
                </a:xfrm>
                <a:custGeom>
                  <a:avLst/>
                  <a:gdLst>
                    <a:gd name="connsiteX0" fmla="*/ 39204 w 72447"/>
                    <a:gd name="connsiteY0" fmla="*/ 915 h 28481"/>
                    <a:gd name="connsiteX1" fmla="*/ 1072 w 72447"/>
                    <a:gd name="connsiteY1" fmla="*/ 13227 h 28481"/>
                    <a:gd name="connsiteX2" fmla="*/ 3027 w 72447"/>
                    <a:gd name="connsiteY2" fmla="*/ 18910 h 28481"/>
                    <a:gd name="connsiteX3" fmla="*/ 72447 w 72447"/>
                    <a:gd name="connsiteY3" fmla="*/ 10386 h 28481"/>
                    <a:gd name="connsiteX4" fmla="*/ 72447 w 72447"/>
                    <a:gd name="connsiteY4" fmla="*/ 8492 h 28481"/>
                    <a:gd name="connsiteX5" fmla="*/ 69514 w 72447"/>
                    <a:gd name="connsiteY5" fmla="*/ 4703 h 28481"/>
                    <a:gd name="connsiteX6" fmla="*/ 39204 w 72447"/>
                    <a:gd name="connsiteY6" fmla="*/ 915 h 28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28481">
                      <a:moveTo>
                        <a:pt x="39204" y="915"/>
                      </a:moveTo>
                      <a:cubicBezTo>
                        <a:pt x="26493" y="2809"/>
                        <a:pt x="11827" y="6597"/>
                        <a:pt x="1072" y="13227"/>
                      </a:cubicBezTo>
                      <a:cubicBezTo>
                        <a:pt x="-1861" y="15121"/>
                        <a:pt x="2050" y="17963"/>
                        <a:pt x="3027" y="18910"/>
                      </a:cubicBezTo>
                      <a:cubicBezTo>
                        <a:pt x="21605" y="34064"/>
                        <a:pt x="62670" y="31223"/>
                        <a:pt x="72447" y="10386"/>
                      </a:cubicBezTo>
                      <a:cubicBezTo>
                        <a:pt x="72447" y="10386"/>
                        <a:pt x="72447" y="9439"/>
                        <a:pt x="72447" y="8492"/>
                      </a:cubicBezTo>
                      <a:cubicBezTo>
                        <a:pt x="72447" y="6597"/>
                        <a:pt x="71470" y="5650"/>
                        <a:pt x="69514" y="4703"/>
                      </a:cubicBezTo>
                      <a:cubicBezTo>
                        <a:pt x="60715" y="-33"/>
                        <a:pt x="50937" y="-980"/>
                        <a:pt x="39204" y="915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31" name="Freeform: Shape 224">
                  <a:extLst>
                    <a:ext uri="{FF2B5EF4-FFF2-40B4-BE49-F238E27FC236}">
                      <a16:creationId xmlns:a16="http://schemas.microsoft.com/office/drawing/2014/main" id="{E7C95578-22CF-D782-2470-17517094F2D6}"/>
                    </a:ext>
                  </a:extLst>
                </p:cNvPr>
                <p:cNvSpPr/>
                <p:nvPr/>
              </p:nvSpPr>
              <p:spPr>
                <a:xfrm>
                  <a:off x="2916599" y="898665"/>
                  <a:ext cx="49217" cy="51144"/>
                </a:xfrm>
                <a:custGeom>
                  <a:avLst/>
                  <a:gdLst>
                    <a:gd name="connsiteX0" fmla="*/ 20533 w 49217"/>
                    <a:gd name="connsiteY0" fmla="*/ 13260 h 51144"/>
                    <a:gd name="connsiteX1" fmla="*/ 0 w 49217"/>
                    <a:gd name="connsiteY1" fmla="*/ 51145 h 51144"/>
                    <a:gd name="connsiteX2" fmla="*/ 48887 w 49217"/>
                    <a:gd name="connsiteY2" fmla="*/ 947 h 51144"/>
                    <a:gd name="connsiteX3" fmla="*/ 47909 w 49217"/>
                    <a:gd name="connsiteY3" fmla="*/ 0 h 51144"/>
                    <a:gd name="connsiteX4" fmla="*/ 20533 w 49217"/>
                    <a:gd name="connsiteY4" fmla="*/ 13260 h 51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17" h="51144">
                      <a:moveTo>
                        <a:pt x="20533" y="13260"/>
                      </a:moveTo>
                      <a:cubicBezTo>
                        <a:pt x="7822" y="24625"/>
                        <a:pt x="1956" y="37885"/>
                        <a:pt x="0" y="51145"/>
                      </a:cubicBezTo>
                      <a:cubicBezTo>
                        <a:pt x="35199" y="50198"/>
                        <a:pt x="51821" y="24625"/>
                        <a:pt x="48887" y="947"/>
                      </a:cubicBezTo>
                      <a:cubicBezTo>
                        <a:pt x="48887" y="947"/>
                        <a:pt x="47909" y="0"/>
                        <a:pt x="47909" y="0"/>
                      </a:cubicBezTo>
                      <a:cubicBezTo>
                        <a:pt x="37154" y="2841"/>
                        <a:pt x="27377" y="6630"/>
                        <a:pt x="20533" y="1326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32" name="Freeform: Shape 225">
                  <a:extLst>
                    <a:ext uri="{FF2B5EF4-FFF2-40B4-BE49-F238E27FC236}">
                      <a16:creationId xmlns:a16="http://schemas.microsoft.com/office/drawing/2014/main" id="{C8D18801-C53F-ACAE-F68C-34EEA52A19CC}"/>
                    </a:ext>
                  </a:extLst>
                </p:cNvPr>
                <p:cNvSpPr/>
                <p:nvPr/>
              </p:nvSpPr>
              <p:spPr>
                <a:xfrm>
                  <a:off x="2981860" y="957853"/>
                  <a:ext cx="61601" cy="50516"/>
                </a:xfrm>
                <a:custGeom>
                  <a:avLst/>
                  <a:gdLst>
                    <a:gd name="connsiteX0" fmla="*/ 3181 w 61601"/>
                    <a:gd name="connsiteY0" fmla="*/ 13741 h 50516"/>
                    <a:gd name="connsiteX1" fmla="*/ 11003 w 61601"/>
                    <a:gd name="connsiteY1" fmla="*/ 23213 h 50516"/>
                    <a:gd name="connsiteX2" fmla="*/ 26647 w 61601"/>
                    <a:gd name="connsiteY2" fmla="*/ 40261 h 50516"/>
                    <a:gd name="connsiteX3" fmla="*/ 60868 w 61601"/>
                    <a:gd name="connsiteY3" fmla="*/ 47838 h 50516"/>
                    <a:gd name="connsiteX4" fmla="*/ 60868 w 61601"/>
                    <a:gd name="connsiteY4" fmla="*/ 43102 h 50516"/>
                    <a:gd name="connsiteX5" fmla="*/ 11003 w 61601"/>
                    <a:gd name="connsiteY5" fmla="*/ 482 h 50516"/>
                    <a:gd name="connsiteX6" fmla="*/ 3181 w 61601"/>
                    <a:gd name="connsiteY6" fmla="*/ 13741 h 50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01" h="50516">
                      <a:moveTo>
                        <a:pt x="3181" y="13741"/>
                      </a:moveTo>
                      <a:cubicBezTo>
                        <a:pt x="5137" y="16583"/>
                        <a:pt x="8070" y="20371"/>
                        <a:pt x="11003" y="23213"/>
                      </a:cubicBezTo>
                      <a:cubicBezTo>
                        <a:pt x="14914" y="29843"/>
                        <a:pt x="20781" y="35526"/>
                        <a:pt x="26647" y="40261"/>
                      </a:cubicBezTo>
                      <a:cubicBezTo>
                        <a:pt x="33491" y="44997"/>
                        <a:pt x="52068" y="55415"/>
                        <a:pt x="60868" y="47838"/>
                      </a:cubicBezTo>
                      <a:cubicBezTo>
                        <a:pt x="61846" y="46891"/>
                        <a:pt x="61846" y="44997"/>
                        <a:pt x="60868" y="43102"/>
                      </a:cubicBezTo>
                      <a:cubicBezTo>
                        <a:pt x="51091" y="27948"/>
                        <a:pt x="40336" y="4270"/>
                        <a:pt x="11003" y="482"/>
                      </a:cubicBezTo>
                      <a:cubicBezTo>
                        <a:pt x="-3663" y="-2360"/>
                        <a:pt x="-730" y="8059"/>
                        <a:pt x="3181" y="13741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33" name="Freeform: Shape 226">
                  <a:extLst>
                    <a:ext uri="{FF2B5EF4-FFF2-40B4-BE49-F238E27FC236}">
                      <a16:creationId xmlns:a16="http://schemas.microsoft.com/office/drawing/2014/main" id="{61A57001-1649-CB17-F746-B78E7C0DD063}"/>
                    </a:ext>
                  </a:extLst>
                </p:cNvPr>
                <p:cNvSpPr/>
                <p:nvPr/>
              </p:nvSpPr>
              <p:spPr>
                <a:xfrm>
                  <a:off x="2977219" y="806794"/>
                  <a:ext cx="54574" cy="46409"/>
                </a:xfrm>
                <a:custGeom>
                  <a:avLst/>
                  <a:gdLst>
                    <a:gd name="connsiteX0" fmla="*/ 28355 w 54574"/>
                    <a:gd name="connsiteY0" fmla="*/ 5683 h 46409"/>
                    <a:gd name="connsiteX1" fmla="*/ 0 w 54574"/>
                    <a:gd name="connsiteY1" fmla="*/ 0 h 46409"/>
                    <a:gd name="connsiteX2" fmla="*/ 52798 w 54574"/>
                    <a:gd name="connsiteY2" fmla="*/ 46409 h 46409"/>
                    <a:gd name="connsiteX3" fmla="*/ 52798 w 54574"/>
                    <a:gd name="connsiteY3" fmla="*/ 46409 h 46409"/>
                    <a:gd name="connsiteX4" fmla="*/ 38132 w 54574"/>
                    <a:gd name="connsiteY4" fmla="*/ 15154 h 46409"/>
                    <a:gd name="connsiteX5" fmla="*/ 28355 w 54574"/>
                    <a:gd name="connsiteY5" fmla="*/ 5683 h 46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574" h="46409">
                      <a:moveTo>
                        <a:pt x="28355" y="5683"/>
                      </a:moveTo>
                      <a:cubicBezTo>
                        <a:pt x="19555" y="2841"/>
                        <a:pt x="9777" y="947"/>
                        <a:pt x="0" y="0"/>
                      </a:cubicBezTo>
                      <a:cubicBezTo>
                        <a:pt x="4889" y="20837"/>
                        <a:pt x="23466" y="37885"/>
                        <a:pt x="52798" y="46409"/>
                      </a:cubicBezTo>
                      <a:cubicBezTo>
                        <a:pt x="52798" y="46409"/>
                        <a:pt x="52798" y="46409"/>
                        <a:pt x="52798" y="46409"/>
                      </a:cubicBezTo>
                      <a:cubicBezTo>
                        <a:pt x="59642" y="36938"/>
                        <a:pt x="44976" y="22731"/>
                        <a:pt x="38132" y="15154"/>
                      </a:cubicBezTo>
                      <a:cubicBezTo>
                        <a:pt x="36176" y="11365"/>
                        <a:pt x="33243" y="8524"/>
                        <a:pt x="28355" y="568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364" name="Graphic 25">
              <a:extLst>
                <a:ext uri="{FF2B5EF4-FFF2-40B4-BE49-F238E27FC236}">
                  <a16:creationId xmlns:a16="http://schemas.microsoft.com/office/drawing/2014/main" id="{FEAD4F69-ECF7-080F-6C36-024F3B5101CD}"/>
                </a:ext>
              </a:extLst>
            </p:cNvPr>
            <p:cNvGrpSpPr/>
            <p:nvPr/>
          </p:nvGrpSpPr>
          <p:grpSpPr>
            <a:xfrm>
              <a:off x="2012429" y="1197958"/>
              <a:ext cx="672444" cy="1674286"/>
              <a:chOff x="2012429" y="1197958"/>
              <a:chExt cx="672444" cy="1674286"/>
            </a:xfrm>
          </p:grpSpPr>
          <p:sp>
            <p:nvSpPr>
              <p:cNvPr id="482" name="Freeform: Shape 228">
                <a:extLst>
                  <a:ext uri="{FF2B5EF4-FFF2-40B4-BE49-F238E27FC236}">
                    <a16:creationId xmlns:a16="http://schemas.microsoft.com/office/drawing/2014/main" id="{B3D0BA74-C6BF-DA71-09DC-4F7A8CC05993}"/>
                  </a:ext>
                </a:extLst>
              </p:cNvPr>
              <p:cNvSpPr/>
              <p:nvPr/>
            </p:nvSpPr>
            <p:spPr>
              <a:xfrm>
                <a:off x="2052272" y="1197958"/>
                <a:ext cx="592929" cy="1641615"/>
              </a:xfrm>
              <a:custGeom>
                <a:avLst/>
                <a:gdLst>
                  <a:gd name="connsiteX0" fmla="*/ 548515 w 592929"/>
                  <a:gd name="connsiteY0" fmla="*/ 0 h 1641615"/>
                  <a:gd name="connsiteX1" fmla="*/ 553404 w 592929"/>
                  <a:gd name="connsiteY1" fmla="*/ 32202 h 1641615"/>
                  <a:gd name="connsiteX2" fmla="*/ 564159 w 592929"/>
                  <a:gd name="connsiteY2" fmla="*/ 123127 h 1641615"/>
                  <a:gd name="connsiteX3" fmla="*/ 588602 w 592929"/>
                  <a:gd name="connsiteY3" fmla="*/ 447992 h 1641615"/>
                  <a:gd name="connsiteX4" fmla="*/ 584692 w 592929"/>
                  <a:gd name="connsiteY4" fmla="*/ 908297 h 1641615"/>
                  <a:gd name="connsiteX5" fmla="*/ 557315 w 592929"/>
                  <a:gd name="connsiteY5" fmla="*/ 1166862 h 1641615"/>
                  <a:gd name="connsiteX6" fmla="*/ 532871 w 592929"/>
                  <a:gd name="connsiteY6" fmla="*/ 1299461 h 1641615"/>
                  <a:gd name="connsiteX7" fmla="*/ 495717 w 592929"/>
                  <a:gd name="connsiteY7" fmla="*/ 1431111 h 1641615"/>
                  <a:gd name="connsiteX8" fmla="*/ 434119 w 592929"/>
                  <a:gd name="connsiteY8" fmla="*/ 1558027 h 1641615"/>
                  <a:gd name="connsiteX9" fmla="*/ 383276 w 592929"/>
                  <a:gd name="connsiteY9" fmla="*/ 1612960 h 1641615"/>
                  <a:gd name="connsiteX10" fmla="*/ 348077 w 592929"/>
                  <a:gd name="connsiteY10" fmla="*/ 1632850 h 1641615"/>
                  <a:gd name="connsiteX11" fmla="*/ 327545 w 592929"/>
                  <a:gd name="connsiteY11" fmla="*/ 1638533 h 1641615"/>
                  <a:gd name="connsiteX12" fmla="*/ 316789 w 592929"/>
                  <a:gd name="connsiteY12" fmla="*/ 1640427 h 1641615"/>
                  <a:gd name="connsiteX13" fmla="*/ 311901 w 592929"/>
                  <a:gd name="connsiteY13" fmla="*/ 1641374 h 1641615"/>
                  <a:gd name="connsiteX14" fmla="*/ 307012 w 592929"/>
                  <a:gd name="connsiteY14" fmla="*/ 1641374 h 1641615"/>
                  <a:gd name="connsiteX15" fmla="*/ 265947 w 592929"/>
                  <a:gd name="connsiteY15" fmla="*/ 1636638 h 1641615"/>
                  <a:gd name="connsiteX16" fmla="*/ 246392 w 592929"/>
                  <a:gd name="connsiteY16" fmla="*/ 1629062 h 1641615"/>
                  <a:gd name="connsiteX17" fmla="*/ 228792 w 592929"/>
                  <a:gd name="connsiteY17" fmla="*/ 1619590 h 1641615"/>
                  <a:gd name="connsiteX18" fmla="*/ 175016 w 592929"/>
                  <a:gd name="connsiteY18" fmla="*/ 1568445 h 1641615"/>
                  <a:gd name="connsiteX19" fmla="*/ 138840 w 592929"/>
                  <a:gd name="connsiteY19" fmla="*/ 1509723 h 1641615"/>
                  <a:gd name="connsiteX20" fmla="*/ 112441 w 592929"/>
                  <a:gd name="connsiteY20" fmla="*/ 1449107 h 1641615"/>
                  <a:gd name="connsiteX21" fmla="*/ 76264 w 592929"/>
                  <a:gd name="connsiteY21" fmla="*/ 1327875 h 1641615"/>
                  <a:gd name="connsiteX22" fmla="*/ 51821 w 592929"/>
                  <a:gd name="connsiteY22" fmla="*/ 1210430 h 1641615"/>
                  <a:gd name="connsiteX23" fmla="*/ 22488 w 592929"/>
                  <a:gd name="connsiteY23" fmla="*/ 994485 h 1641615"/>
                  <a:gd name="connsiteX24" fmla="*/ 1956 w 592929"/>
                  <a:gd name="connsiteY24" fmla="*/ 669620 h 1641615"/>
                  <a:gd name="connsiteX25" fmla="*/ 0 w 592929"/>
                  <a:gd name="connsiteY25" fmla="*/ 578695 h 1641615"/>
                  <a:gd name="connsiteX26" fmla="*/ 0 w 592929"/>
                  <a:gd name="connsiteY26" fmla="*/ 546493 h 1641615"/>
                  <a:gd name="connsiteX27" fmla="*/ 33243 w 592929"/>
                  <a:gd name="connsiteY27" fmla="*/ 546493 h 1641615"/>
                  <a:gd name="connsiteX28" fmla="*/ 33243 w 592929"/>
                  <a:gd name="connsiteY28" fmla="*/ 578695 h 1641615"/>
                  <a:gd name="connsiteX29" fmla="*/ 35199 w 592929"/>
                  <a:gd name="connsiteY29" fmla="*/ 669620 h 1641615"/>
                  <a:gd name="connsiteX30" fmla="*/ 55731 w 592929"/>
                  <a:gd name="connsiteY30" fmla="*/ 992591 h 1641615"/>
                  <a:gd name="connsiteX31" fmla="*/ 84086 w 592929"/>
                  <a:gd name="connsiteY31" fmla="*/ 1206642 h 1641615"/>
                  <a:gd name="connsiteX32" fmla="*/ 107552 w 592929"/>
                  <a:gd name="connsiteY32" fmla="*/ 1322191 h 1641615"/>
                  <a:gd name="connsiteX33" fmla="*/ 142751 w 592929"/>
                  <a:gd name="connsiteY33" fmla="*/ 1439636 h 1641615"/>
                  <a:gd name="connsiteX34" fmla="*/ 167194 w 592929"/>
                  <a:gd name="connsiteY34" fmla="*/ 1497411 h 1641615"/>
                  <a:gd name="connsiteX35" fmla="*/ 199460 w 592929"/>
                  <a:gd name="connsiteY35" fmla="*/ 1551397 h 1641615"/>
                  <a:gd name="connsiteX36" fmla="*/ 244436 w 592929"/>
                  <a:gd name="connsiteY36" fmla="*/ 1594965 h 1641615"/>
                  <a:gd name="connsiteX37" fmla="*/ 258125 w 592929"/>
                  <a:gd name="connsiteY37" fmla="*/ 1602542 h 1641615"/>
                  <a:gd name="connsiteX38" fmla="*/ 272791 w 592929"/>
                  <a:gd name="connsiteY38" fmla="*/ 1608225 h 1641615"/>
                  <a:gd name="connsiteX39" fmla="*/ 303101 w 592929"/>
                  <a:gd name="connsiteY39" fmla="*/ 1612013 h 1641615"/>
                  <a:gd name="connsiteX40" fmla="*/ 307012 w 592929"/>
                  <a:gd name="connsiteY40" fmla="*/ 1612013 h 1641615"/>
                  <a:gd name="connsiteX41" fmla="*/ 310923 w 592929"/>
                  <a:gd name="connsiteY41" fmla="*/ 1611066 h 1641615"/>
                  <a:gd name="connsiteX42" fmla="*/ 318745 w 592929"/>
                  <a:gd name="connsiteY42" fmla="*/ 1610119 h 1641615"/>
                  <a:gd name="connsiteX43" fmla="*/ 333411 w 592929"/>
                  <a:gd name="connsiteY43" fmla="*/ 1605383 h 1641615"/>
                  <a:gd name="connsiteX44" fmla="*/ 360788 w 592929"/>
                  <a:gd name="connsiteY44" fmla="*/ 1590229 h 1641615"/>
                  <a:gd name="connsiteX45" fmla="*/ 404787 w 592929"/>
                  <a:gd name="connsiteY45" fmla="*/ 1542873 h 1641615"/>
                  <a:gd name="connsiteX46" fmla="*/ 462473 w 592929"/>
                  <a:gd name="connsiteY46" fmla="*/ 1423534 h 1641615"/>
                  <a:gd name="connsiteX47" fmla="*/ 498650 w 592929"/>
                  <a:gd name="connsiteY47" fmla="*/ 1295672 h 1641615"/>
                  <a:gd name="connsiteX48" fmla="*/ 523094 w 592929"/>
                  <a:gd name="connsiteY48" fmla="*/ 1165916 h 1641615"/>
                  <a:gd name="connsiteX49" fmla="*/ 549493 w 592929"/>
                  <a:gd name="connsiteY49" fmla="*/ 910190 h 1641615"/>
                  <a:gd name="connsiteX50" fmla="*/ 553404 w 592929"/>
                  <a:gd name="connsiteY50" fmla="*/ 453674 h 1641615"/>
                  <a:gd name="connsiteX51" fmla="*/ 528960 w 592929"/>
                  <a:gd name="connsiteY51" fmla="*/ 131651 h 1641615"/>
                  <a:gd name="connsiteX52" fmla="*/ 518205 w 592929"/>
                  <a:gd name="connsiteY52" fmla="*/ 41674 h 1641615"/>
                  <a:gd name="connsiteX53" fmla="*/ 513316 w 592929"/>
                  <a:gd name="connsiteY53" fmla="*/ 9471 h 1641615"/>
                  <a:gd name="connsiteX54" fmla="*/ 548515 w 592929"/>
                  <a:gd name="connsiteY54" fmla="*/ 0 h 164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92929" h="1641615">
                    <a:moveTo>
                      <a:pt x="548515" y="0"/>
                    </a:moveTo>
                    <a:cubicBezTo>
                      <a:pt x="548515" y="0"/>
                      <a:pt x="550471" y="11365"/>
                      <a:pt x="553404" y="32202"/>
                    </a:cubicBezTo>
                    <a:cubicBezTo>
                      <a:pt x="556337" y="53039"/>
                      <a:pt x="560248" y="83347"/>
                      <a:pt x="564159" y="123127"/>
                    </a:cubicBezTo>
                    <a:cubicBezTo>
                      <a:pt x="572959" y="201738"/>
                      <a:pt x="582736" y="313499"/>
                      <a:pt x="588602" y="447992"/>
                    </a:cubicBezTo>
                    <a:cubicBezTo>
                      <a:pt x="594469" y="582484"/>
                      <a:pt x="595447" y="739708"/>
                      <a:pt x="584692" y="908297"/>
                    </a:cubicBezTo>
                    <a:cubicBezTo>
                      <a:pt x="579803" y="992591"/>
                      <a:pt x="571003" y="1079727"/>
                      <a:pt x="557315" y="1166862"/>
                    </a:cubicBezTo>
                    <a:cubicBezTo>
                      <a:pt x="550471" y="1210430"/>
                      <a:pt x="542649" y="1254945"/>
                      <a:pt x="532871" y="1299461"/>
                    </a:cubicBezTo>
                    <a:cubicBezTo>
                      <a:pt x="523094" y="1343976"/>
                      <a:pt x="511361" y="1387544"/>
                      <a:pt x="495717" y="1431111"/>
                    </a:cubicBezTo>
                    <a:cubicBezTo>
                      <a:pt x="480073" y="1474679"/>
                      <a:pt x="461496" y="1517300"/>
                      <a:pt x="434119" y="1558027"/>
                    </a:cubicBezTo>
                    <a:cubicBezTo>
                      <a:pt x="420430" y="1577917"/>
                      <a:pt x="403809" y="1596859"/>
                      <a:pt x="383276" y="1612960"/>
                    </a:cubicBezTo>
                    <a:cubicBezTo>
                      <a:pt x="372521" y="1620537"/>
                      <a:pt x="360788" y="1628114"/>
                      <a:pt x="348077" y="1632850"/>
                    </a:cubicBezTo>
                    <a:cubicBezTo>
                      <a:pt x="341233" y="1635692"/>
                      <a:pt x="334389" y="1637585"/>
                      <a:pt x="327545" y="1638533"/>
                    </a:cubicBezTo>
                    <a:cubicBezTo>
                      <a:pt x="324611" y="1639480"/>
                      <a:pt x="320700" y="1639480"/>
                      <a:pt x="316789" y="1640427"/>
                    </a:cubicBezTo>
                    <a:lnTo>
                      <a:pt x="311901" y="1641374"/>
                    </a:lnTo>
                    <a:lnTo>
                      <a:pt x="307012" y="1641374"/>
                    </a:lnTo>
                    <a:cubicBezTo>
                      <a:pt x="292346" y="1642321"/>
                      <a:pt x="278657" y="1640427"/>
                      <a:pt x="265947" y="1636638"/>
                    </a:cubicBezTo>
                    <a:cubicBezTo>
                      <a:pt x="259102" y="1634744"/>
                      <a:pt x="252258" y="1632850"/>
                      <a:pt x="246392" y="1629062"/>
                    </a:cubicBezTo>
                    <a:cubicBezTo>
                      <a:pt x="240525" y="1626220"/>
                      <a:pt x="234659" y="1623378"/>
                      <a:pt x="228792" y="1619590"/>
                    </a:cubicBezTo>
                    <a:cubicBezTo>
                      <a:pt x="206304" y="1605383"/>
                      <a:pt x="189683" y="1587388"/>
                      <a:pt x="175016" y="1568445"/>
                    </a:cubicBezTo>
                    <a:cubicBezTo>
                      <a:pt x="160350" y="1549502"/>
                      <a:pt x="149595" y="1529613"/>
                      <a:pt x="138840" y="1509723"/>
                    </a:cubicBezTo>
                    <a:cubicBezTo>
                      <a:pt x="129062" y="1489834"/>
                      <a:pt x="120263" y="1468997"/>
                      <a:pt x="112441" y="1449107"/>
                    </a:cubicBezTo>
                    <a:cubicBezTo>
                      <a:pt x="97774" y="1408380"/>
                      <a:pt x="86042" y="1367654"/>
                      <a:pt x="76264" y="1327875"/>
                    </a:cubicBezTo>
                    <a:cubicBezTo>
                      <a:pt x="66487" y="1288095"/>
                      <a:pt x="58665" y="1249263"/>
                      <a:pt x="51821" y="1210430"/>
                    </a:cubicBezTo>
                    <a:cubicBezTo>
                      <a:pt x="38132" y="1133713"/>
                      <a:pt x="29332" y="1061731"/>
                      <a:pt x="22488" y="994485"/>
                    </a:cubicBezTo>
                    <a:cubicBezTo>
                      <a:pt x="8800" y="859993"/>
                      <a:pt x="4889" y="748232"/>
                      <a:pt x="1956" y="669620"/>
                    </a:cubicBezTo>
                    <a:cubicBezTo>
                      <a:pt x="978" y="630788"/>
                      <a:pt x="0" y="599532"/>
                      <a:pt x="0" y="578695"/>
                    </a:cubicBezTo>
                    <a:cubicBezTo>
                      <a:pt x="0" y="557859"/>
                      <a:pt x="0" y="546493"/>
                      <a:pt x="0" y="546493"/>
                    </a:cubicBezTo>
                    <a:lnTo>
                      <a:pt x="33243" y="546493"/>
                    </a:lnTo>
                    <a:cubicBezTo>
                      <a:pt x="33243" y="546493"/>
                      <a:pt x="33243" y="557859"/>
                      <a:pt x="33243" y="578695"/>
                    </a:cubicBezTo>
                    <a:cubicBezTo>
                      <a:pt x="33243" y="599532"/>
                      <a:pt x="34221" y="629840"/>
                      <a:pt x="35199" y="669620"/>
                    </a:cubicBezTo>
                    <a:cubicBezTo>
                      <a:pt x="38132" y="747284"/>
                      <a:pt x="42043" y="859045"/>
                      <a:pt x="55731" y="992591"/>
                    </a:cubicBezTo>
                    <a:cubicBezTo>
                      <a:pt x="62576" y="1058890"/>
                      <a:pt x="71376" y="1130872"/>
                      <a:pt x="84086" y="1206642"/>
                    </a:cubicBezTo>
                    <a:cubicBezTo>
                      <a:pt x="90930" y="1244527"/>
                      <a:pt x="98752" y="1283360"/>
                      <a:pt x="107552" y="1322191"/>
                    </a:cubicBezTo>
                    <a:cubicBezTo>
                      <a:pt x="117329" y="1361024"/>
                      <a:pt x="128085" y="1400803"/>
                      <a:pt x="142751" y="1439636"/>
                    </a:cubicBezTo>
                    <a:cubicBezTo>
                      <a:pt x="149595" y="1459526"/>
                      <a:pt x="158395" y="1478468"/>
                      <a:pt x="167194" y="1497411"/>
                    </a:cubicBezTo>
                    <a:cubicBezTo>
                      <a:pt x="176972" y="1516353"/>
                      <a:pt x="186749" y="1534349"/>
                      <a:pt x="199460" y="1551397"/>
                    </a:cubicBezTo>
                    <a:cubicBezTo>
                      <a:pt x="212171" y="1568445"/>
                      <a:pt x="226837" y="1583599"/>
                      <a:pt x="244436" y="1594965"/>
                    </a:cubicBezTo>
                    <a:cubicBezTo>
                      <a:pt x="249325" y="1597806"/>
                      <a:pt x="253236" y="1600648"/>
                      <a:pt x="258125" y="1602542"/>
                    </a:cubicBezTo>
                    <a:cubicBezTo>
                      <a:pt x="263013" y="1605383"/>
                      <a:pt x="267902" y="1606330"/>
                      <a:pt x="272791" y="1608225"/>
                    </a:cubicBezTo>
                    <a:cubicBezTo>
                      <a:pt x="282568" y="1611066"/>
                      <a:pt x="293323" y="1612960"/>
                      <a:pt x="303101" y="1612013"/>
                    </a:cubicBezTo>
                    <a:lnTo>
                      <a:pt x="307012" y="1612013"/>
                    </a:lnTo>
                    <a:lnTo>
                      <a:pt x="310923" y="1611066"/>
                    </a:lnTo>
                    <a:cubicBezTo>
                      <a:pt x="313856" y="1611066"/>
                      <a:pt x="315812" y="1610119"/>
                      <a:pt x="318745" y="1610119"/>
                    </a:cubicBezTo>
                    <a:cubicBezTo>
                      <a:pt x="323634" y="1608225"/>
                      <a:pt x="328522" y="1607277"/>
                      <a:pt x="333411" y="1605383"/>
                    </a:cubicBezTo>
                    <a:cubicBezTo>
                      <a:pt x="343188" y="1601595"/>
                      <a:pt x="351988" y="1595912"/>
                      <a:pt x="360788" y="1590229"/>
                    </a:cubicBezTo>
                    <a:cubicBezTo>
                      <a:pt x="377410" y="1576969"/>
                      <a:pt x="392076" y="1560868"/>
                      <a:pt x="404787" y="1542873"/>
                    </a:cubicBezTo>
                    <a:cubicBezTo>
                      <a:pt x="429230" y="1506882"/>
                      <a:pt x="446829" y="1465208"/>
                      <a:pt x="462473" y="1423534"/>
                    </a:cubicBezTo>
                    <a:cubicBezTo>
                      <a:pt x="477140" y="1381861"/>
                      <a:pt x="488872" y="1338293"/>
                      <a:pt x="498650" y="1295672"/>
                    </a:cubicBezTo>
                    <a:cubicBezTo>
                      <a:pt x="508427" y="1252104"/>
                      <a:pt x="516249" y="1208536"/>
                      <a:pt x="523094" y="1165916"/>
                    </a:cubicBezTo>
                    <a:cubicBezTo>
                      <a:pt x="535804" y="1078779"/>
                      <a:pt x="544604" y="993538"/>
                      <a:pt x="549493" y="910190"/>
                    </a:cubicBezTo>
                    <a:cubicBezTo>
                      <a:pt x="560248" y="743496"/>
                      <a:pt x="559270" y="587220"/>
                      <a:pt x="553404" y="453674"/>
                    </a:cubicBezTo>
                    <a:cubicBezTo>
                      <a:pt x="547537" y="320129"/>
                      <a:pt x="537760" y="209315"/>
                      <a:pt x="528960" y="131651"/>
                    </a:cubicBezTo>
                    <a:cubicBezTo>
                      <a:pt x="525049" y="92819"/>
                      <a:pt x="521138" y="62510"/>
                      <a:pt x="518205" y="41674"/>
                    </a:cubicBezTo>
                    <a:cubicBezTo>
                      <a:pt x="515272" y="20837"/>
                      <a:pt x="513316" y="9471"/>
                      <a:pt x="513316" y="9471"/>
                    </a:cubicBezTo>
                    <a:lnTo>
                      <a:pt x="548515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3" name="Freeform: Shape 229">
                <a:extLst>
                  <a:ext uri="{FF2B5EF4-FFF2-40B4-BE49-F238E27FC236}">
                    <a16:creationId xmlns:a16="http://schemas.microsoft.com/office/drawing/2014/main" id="{90A2DF7B-D7D2-344C-76F1-47BD56ABB20D}"/>
                  </a:ext>
                </a:extLst>
              </p:cNvPr>
              <p:cNvSpPr/>
              <p:nvPr/>
            </p:nvSpPr>
            <p:spPr>
              <a:xfrm>
                <a:off x="2052272" y="1197958"/>
                <a:ext cx="592929" cy="1641615"/>
              </a:xfrm>
              <a:custGeom>
                <a:avLst/>
                <a:gdLst>
                  <a:gd name="connsiteX0" fmla="*/ 548515 w 592929"/>
                  <a:gd name="connsiteY0" fmla="*/ 0 h 1641615"/>
                  <a:gd name="connsiteX1" fmla="*/ 553404 w 592929"/>
                  <a:gd name="connsiteY1" fmla="*/ 32202 h 1641615"/>
                  <a:gd name="connsiteX2" fmla="*/ 564159 w 592929"/>
                  <a:gd name="connsiteY2" fmla="*/ 123127 h 1641615"/>
                  <a:gd name="connsiteX3" fmla="*/ 588602 w 592929"/>
                  <a:gd name="connsiteY3" fmla="*/ 447992 h 1641615"/>
                  <a:gd name="connsiteX4" fmla="*/ 584692 w 592929"/>
                  <a:gd name="connsiteY4" fmla="*/ 908297 h 1641615"/>
                  <a:gd name="connsiteX5" fmla="*/ 557315 w 592929"/>
                  <a:gd name="connsiteY5" fmla="*/ 1166862 h 1641615"/>
                  <a:gd name="connsiteX6" fmla="*/ 532871 w 592929"/>
                  <a:gd name="connsiteY6" fmla="*/ 1299461 h 1641615"/>
                  <a:gd name="connsiteX7" fmla="*/ 495717 w 592929"/>
                  <a:gd name="connsiteY7" fmla="*/ 1431111 h 1641615"/>
                  <a:gd name="connsiteX8" fmla="*/ 434119 w 592929"/>
                  <a:gd name="connsiteY8" fmla="*/ 1558027 h 1641615"/>
                  <a:gd name="connsiteX9" fmla="*/ 383276 w 592929"/>
                  <a:gd name="connsiteY9" fmla="*/ 1612960 h 1641615"/>
                  <a:gd name="connsiteX10" fmla="*/ 348077 w 592929"/>
                  <a:gd name="connsiteY10" fmla="*/ 1632850 h 1641615"/>
                  <a:gd name="connsiteX11" fmla="*/ 327545 w 592929"/>
                  <a:gd name="connsiteY11" fmla="*/ 1638533 h 1641615"/>
                  <a:gd name="connsiteX12" fmla="*/ 316789 w 592929"/>
                  <a:gd name="connsiteY12" fmla="*/ 1640427 h 1641615"/>
                  <a:gd name="connsiteX13" fmla="*/ 311901 w 592929"/>
                  <a:gd name="connsiteY13" fmla="*/ 1641374 h 1641615"/>
                  <a:gd name="connsiteX14" fmla="*/ 307012 w 592929"/>
                  <a:gd name="connsiteY14" fmla="*/ 1641374 h 1641615"/>
                  <a:gd name="connsiteX15" fmla="*/ 265947 w 592929"/>
                  <a:gd name="connsiteY15" fmla="*/ 1636638 h 1641615"/>
                  <a:gd name="connsiteX16" fmla="*/ 246392 w 592929"/>
                  <a:gd name="connsiteY16" fmla="*/ 1629062 h 1641615"/>
                  <a:gd name="connsiteX17" fmla="*/ 228792 w 592929"/>
                  <a:gd name="connsiteY17" fmla="*/ 1619590 h 1641615"/>
                  <a:gd name="connsiteX18" fmla="*/ 175016 w 592929"/>
                  <a:gd name="connsiteY18" fmla="*/ 1568445 h 1641615"/>
                  <a:gd name="connsiteX19" fmla="*/ 138840 w 592929"/>
                  <a:gd name="connsiteY19" fmla="*/ 1509723 h 1641615"/>
                  <a:gd name="connsiteX20" fmla="*/ 112441 w 592929"/>
                  <a:gd name="connsiteY20" fmla="*/ 1449107 h 1641615"/>
                  <a:gd name="connsiteX21" fmla="*/ 76264 w 592929"/>
                  <a:gd name="connsiteY21" fmla="*/ 1327875 h 1641615"/>
                  <a:gd name="connsiteX22" fmla="*/ 51821 w 592929"/>
                  <a:gd name="connsiteY22" fmla="*/ 1210430 h 1641615"/>
                  <a:gd name="connsiteX23" fmla="*/ 22488 w 592929"/>
                  <a:gd name="connsiteY23" fmla="*/ 994485 h 1641615"/>
                  <a:gd name="connsiteX24" fmla="*/ 1956 w 592929"/>
                  <a:gd name="connsiteY24" fmla="*/ 669620 h 1641615"/>
                  <a:gd name="connsiteX25" fmla="*/ 0 w 592929"/>
                  <a:gd name="connsiteY25" fmla="*/ 578695 h 1641615"/>
                  <a:gd name="connsiteX26" fmla="*/ 0 w 592929"/>
                  <a:gd name="connsiteY26" fmla="*/ 546493 h 1641615"/>
                  <a:gd name="connsiteX27" fmla="*/ 16622 w 592929"/>
                  <a:gd name="connsiteY27" fmla="*/ 546493 h 1641615"/>
                  <a:gd name="connsiteX28" fmla="*/ 18577 w 592929"/>
                  <a:gd name="connsiteY28" fmla="*/ 669620 h 1641615"/>
                  <a:gd name="connsiteX29" fmla="*/ 39110 w 592929"/>
                  <a:gd name="connsiteY29" fmla="*/ 993538 h 1641615"/>
                  <a:gd name="connsiteX30" fmla="*/ 68442 w 592929"/>
                  <a:gd name="connsiteY30" fmla="*/ 1208536 h 1641615"/>
                  <a:gd name="connsiteX31" fmla="*/ 92886 w 592929"/>
                  <a:gd name="connsiteY31" fmla="*/ 1325033 h 1641615"/>
                  <a:gd name="connsiteX32" fmla="*/ 129062 w 592929"/>
                  <a:gd name="connsiteY32" fmla="*/ 1444371 h 1641615"/>
                  <a:gd name="connsiteX33" fmla="*/ 154484 w 592929"/>
                  <a:gd name="connsiteY33" fmla="*/ 1503093 h 1641615"/>
                  <a:gd name="connsiteX34" fmla="*/ 188705 w 592929"/>
                  <a:gd name="connsiteY34" fmla="*/ 1559921 h 1641615"/>
                  <a:gd name="connsiteX35" fmla="*/ 238570 w 592929"/>
                  <a:gd name="connsiteY35" fmla="*/ 1607277 h 1641615"/>
                  <a:gd name="connsiteX36" fmla="*/ 254214 w 592929"/>
                  <a:gd name="connsiteY36" fmla="*/ 1615802 h 1641615"/>
                  <a:gd name="connsiteX37" fmla="*/ 270835 w 592929"/>
                  <a:gd name="connsiteY37" fmla="*/ 1622432 h 1641615"/>
                  <a:gd name="connsiteX38" fmla="*/ 307012 w 592929"/>
                  <a:gd name="connsiteY38" fmla="*/ 1626220 h 1641615"/>
                  <a:gd name="connsiteX39" fmla="*/ 311901 w 592929"/>
                  <a:gd name="connsiteY39" fmla="*/ 1626220 h 1641615"/>
                  <a:gd name="connsiteX40" fmla="*/ 316789 w 592929"/>
                  <a:gd name="connsiteY40" fmla="*/ 1625273 h 1641615"/>
                  <a:gd name="connsiteX41" fmla="*/ 325589 w 592929"/>
                  <a:gd name="connsiteY41" fmla="*/ 1624326 h 1641615"/>
                  <a:gd name="connsiteX42" fmla="*/ 343188 w 592929"/>
                  <a:gd name="connsiteY42" fmla="*/ 1618643 h 1641615"/>
                  <a:gd name="connsiteX43" fmla="*/ 374476 w 592929"/>
                  <a:gd name="connsiteY43" fmla="*/ 1600648 h 1641615"/>
                  <a:gd name="connsiteX44" fmla="*/ 422386 w 592929"/>
                  <a:gd name="connsiteY44" fmla="*/ 1549502 h 1641615"/>
                  <a:gd name="connsiteX45" fmla="*/ 482028 w 592929"/>
                  <a:gd name="connsiteY45" fmla="*/ 1427323 h 1641615"/>
                  <a:gd name="connsiteX46" fmla="*/ 518205 w 592929"/>
                  <a:gd name="connsiteY46" fmla="*/ 1297567 h 1641615"/>
                  <a:gd name="connsiteX47" fmla="*/ 542649 w 592929"/>
                  <a:gd name="connsiteY47" fmla="*/ 1166862 h 1641615"/>
                  <a:gd name="connsiteX48" fmla="*/ 569048 w 592929"/>
                  <a:gd name="connsiteY48" fmla="*/ 909243 h 1641615"/>
                  <a:gd name="connsiteX49" fmla="*/ 572959 w 592929"/>
                  <a:gd name="connsiteY49" fmla="*/ 450833 h 1641615"/>
                  <a:gd name="connsiteX50" fmla="*/ 548515 w 592929"/>
                  <a:gd name="connsiteY50" fmla="*/ 127862 h 1641615"/>
                  <a:gd name="connsiteX51" fmla="*/ 537760 w 592929"/>
                  <a:gd name="connsiteY51" fmla="*/ 37885 h 1641615"/>
                  <a:gd name="connsiteX52" fmla="*/ 533849 w 592929"/>
                  <a:gd name="connsiteY52" fmla="*/ 5683 h 1641615"/>
                  <a:gd name="connsiteX53" fmla="*/ 548515 w 592929"/>
                  <a:gd name="connsiteY53" fmla="*/ 0 h 164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92929" h="1641615">
                    <a:moveTo>
                      <a:pt x="548515" y="0"/>
                    </a:moveTo>
                    <a:cubicBezTo>
                      <a:pt x="548515" y="0"/>
                      <a:pt x="550471" y="11365"/>
                      <a:pt x="553404" y="32202"/>
                    </a:cubicBezTo>
                    <a:cubicBezTo>
                      <a:pt x="556337" y="53039"/>
                      <a:pt x="560248" y="83347"/>
                      <a:pt x="564159" y="123127"/>
                    </a:cubicBezTo>
                    <a:cubicBezTo>
                      <a:pt x="572959" y="201738"/>
                      <a:pt x="582736" y="313499"/>
                      <a:pt x="588602" y="447992"/>
                    </a:cubicBezTo>
                    <a:cubicBezTo>
                      <a:pt x="594469" y="582484"/>
                      <a:pt x="595447" y="739708"/>
                      <a:pt x="584692" y="908297"/>
                    </a:cubicBezTo>
                    <a:cubicBezTo>
                      <a:pt x="579803" y="992591"/>
                      <a:pt x="571003" y="1079727"/>
                      <a:pt x="557315" y="1166862"/>
                    </a:cubicBezTo>
                    <a:cubicBezTo>
                      <a:pt x="550471" y="1210430"/>
                      <a:pt x="542649" y="1254945"/>
                      <a:pt x="532871" y="1299461"/>
                    </a:cubicBezTo>
                    <a:cubicBezTo>
                      <a:pt x="523094" y="1343976"/>
                      <a:pt x="511361" y="1387544"/>
                      <a:pt x="495717" y="1431111"/>
                    </a:cubicBezTo>
                    <a:cubicBezTo>
                      <a:pt x="480073" y="1474679"/>
                      <a:pt x="461496" y="1517300"/>
                      <a:pt x="434119" y="1558027"/>
                    </a:cubicBezTo>
                    <a:cubicBezTo>
                      <a:pt x="420430" y="1577917"/>
                      <a:pt x="403809" y="1596859"/>
                      <a:pt x="383276" y="1612960"/>
                    </a:cubicBezTo>
                    <a:cubicBezTo>
                      <a:pt x="372521" y="1620537"/>
                      <a:pt x="360788" y="1628114"/>
                      <a:pt x="348077" y="1632850"/>
                    </a:cubicBezTo>
                    <a:cubicBezTo>
                      <a:pt x="341233" y="1635692"/>
                      <a:pt x="334389" y="1637585"/>
                      <a:pt x="327545" y="1638533"/>
                    </a:cubicBezTo>
                    <a:cubicBezTo>
                      <a:pt x="324611" y="1639480"/>
                      <a:pt x="320700" y="1639480"/>
                      <a:pt x="316789" y="1640427"/>
                    </a:cubicBezTo>
                    <a:lnTo>
                      <a:pt x="311901" y="1641374"/>
                    </a:lnTo>
                    <a:lnTo>
                      <a:pt x="307012" y="1641374"/>
                    </a:lnTo>
                    <a:cubicBezTo>
                      <a:pt x="292346" y="1642321"/>
                      <a:pt x="278657" y="1640427"/>
                      <a:pt x="265947" y="1636638"/>
                    </a:cubicBezTo>
                    <a:cubicBezTo>
                      <a:pt x="259102" y="1634744"/>
                      <a:pt x="252258" y="1632850"/>
                      <a:pt x="246392" y="1629062"/>
                    </a:cubicBezTo>
                    <a:cubicBezTo>
                      <a:pt x="240525" y="1626220"/>
                      <a:pt x="234659" y="1623378"/>
                      <a:pt x="228792" y="1619590"/>
                    </a:cubicBezTo>
                    <a:cubicBezTo>
                      <a:pt x="206304" y="1605383"/>
                      <a:pt x="189683" y="1587388"/>
                      <a:pt x="175016" y="1568445"/>
                    </a:cubicBezTo>
                    <a:cubicBezTo>
                      <a:pt x="160350" y="1549502"/>
                      <a:pt x="149595" y="1529613"/>
                      <a:pt x="138840" y="1509723"/>
                    </a:cubicBezTo>
                    <a:cubicBezTo>
                      <a:pt x="129062" y="1489834"/>
                      <a:pt x="120263" y="1468997"/>
                      <a:pt x="112441" y="1449107"/>
                    </a:cubicBezTo>
                    <a:cubicBezTo>
                      <a:pt x="97774" y="1408380"/>
                      <a:pt x="86042" y="1367654"/>
                      <a:pt x="76264" y="1327875"/>
                    </a:cubicBezTo>
                    <a:cubicBezTo>
                      <a:pt x="66487" y="1288095"/>
                      <a:pt x="58665" y="1249263"/>
                      <a:pt x="51821" y="1210430"/>
                    </a:cubicBezTo>
                    <a:cubicBezTo>
                      <a:pt x="38132" y="1133713"/>
                      <a:pt x="29332" y="1061731"/>
                      <a:pt x="22488" y="994485"/>
                    </a:cubicBezTo>
                    <a:cubicBezTo>
                      <a:pt x="8800" y="859993"/>
                      <a:pt x="4889" y="748232"/>
                      <a:pt x="1956" y="669620"/>
                    </a:cubicBezTo>
                    <a:cubicBezTo>
                      <a:pt x="978" y="630788"/>
                      <a:pt x="0" y="599532"/>
                      <a:pt x="0" y="578695"/>
                    </a:cubicBezTo>
                    <a:cubicBezTo>
                      <a:pt x="0" y="557859"/>
                      <a:pt x="0" y="546493"/>
                      <a:pt x="0" y="546493"/>
                    </a:cubicBezTo>
                    <a:lnTo>
                      <a:pt x="16622" y="546493"/>
                    </a:lnTo>
                    <a:cubicBezTo>
                      <a:pt x="16622" y="546493"/>
                      <a:pt x="16622" y="591008"/>
                      <a:pt x="18577" y="669620"/>
                    </a:cubicBezTo>
                    <a:cubicBezTo>
                      <a:pt x="21511" y="748232"/>
                      <a:pt x="25421" y="859993"/>
                      <a:pt x="39110" y="993538"/>
                    </a:cubicBezTo>
                    <a:cubicBezTo>
                      <a:pt x="45954" y="1060784"/>
                      <a:pt x="54754" y="1132766"/>
                      <a:pt x="68442" y="1208536"/>
                    </a:cubicBezTo>
                    <a:cubicBezTo>
                      <a:pt x="75286" y="1246422"/>
                      <a:pt x="83108" y="1285253"/>
                      <a:pt x="92886" y="1325033"/>
                    </a:cubicBezTo>
                    <a:cubicBezTo>
                      <a:pt x="102663" y="1364813"/>
                      <a:pt x="114396" y="1404592"/>
                      <a:pt x="129062" y="1444371"/>
                    </a:cubicBezTo>
                    <a:cubicBezTo>
                      <a:pt x="136884" y="1464261"/>
                      <a:pt x="144706" y="1484151"/>
                      <a:pt x="154484" y="1503093"/>
                    </a:cubicBezTo>
                    <a:cubicBezTo>
                      <a:pt x="164261" y="1522983"/>
                      <a:pt x="175016" y="1541925"/>
                      <a:pt x="188705" y="1559921"/>
                    </a:cubicBezTo>
                    <a:cubicBezTo>
                      <a:pt x="202393" y="1577917"/>
                      <a:pt x="218037" y="1594965"/>
                      <a:pt x="238570" y="1607277"/>
                    </a:cubicBezTo>
                    <a:cubicBezTo>
                      <a:pt x="243458" y="1610119"/>
                      <a:pt x="248347" y="1612960"/>
                      <a:pt x="254214" y="1615802"/>
                    </a:cubicBezTo>
                    <a:cubicBezTo>
                      <a:pt x="259102" y="1618643"/>
                      <a:pt x="264969" y="1620537"/>
                      <a:pt x="270835" y="1622432"/>
                    </a:cubicBezTo>
                    <a:cubicBezTo>
                      <a:pt x="282568" y="1625273"/>
                      <a:pt x="294301" y="1627167"/>
                      <a:pt x="307012" y="1626220"/>
                    </a:cubicBezTo>
                    <a:lnTo>
                      <a:pt x="311901" y="1626220"/>
                    </a:lnTo>
                    <a:lnTo>
                      <a:pt x="316789" y="1625273"/>
                    </a:lnTo>
                    <a:cubicBezTo>
                      <a:pt x="319723" y="1625273"/>
                      <a:pt x="322656" y="1624326"/>
                      <a:pt x="325589" y="1624326"/>
                    </a:cubicBezTo>
                    <a:cubicBezTo>
                      <a:pt x="331456" y="1622432"/>
                      <a:pt x="337322" y="1621484"/>
                      <a:pt x="343188" y="1618643"/>
                    </a:cubicBezTo>
                    <a:cubicBezTo>
                      <a:pt x="354922" y="1614855"/>
                      <a:pt x="364699" y="1608225"/>
                      <a:pt x="374476" y="1600648"/>
                    </a:cubicBezTo>
                    <a:cubicBezTo>
                      <a:pt x="393054" y="1586440"/>
                      <a:pt x="408697" y="1568445"/>
                      <a:pt x="422386" y="1549502"/>
                    </a:cubicBezTo>
                    <a:cubicBezTo>
                      <a:pt x="448785" y="1511617"/>
                      <a:pt x="466384" y="1468997"/>
                      <a:pt x="482028" y="1427323"/>
                    </a:cubicBezTo>
                    <a:cubicBezTo>
                      <a:pt x="496694" y="1384702"/>
                      <a:pt x="508427" y="1341134"/>
                      <a:pt x="518205" y="1297567"/>
                    </a:cubicBezTo>
                    <a:cubicBezTo>
                      <a:pt x="527982" y="1253999"/>
                      <a:pt x="535804" y="1210430"/>
                      <a:pt x="542649" y="1166862"/>
                    </a:cubicBezTo>
                    <a:cubicBezTo>
                      <a:pt x="555359" y="1079727"/>
                      <a:pt x="564159" y="993538"/>
                      <a:pt x="569048" y="909243"/>
                    </a:cubicBezTo>
                    <a:cubicBezTo>
                      <a:pt x="579803" y="741602"/>
                      <a:pt x="578825" y="585325"/>
                      <a:pt x="572959" y="450833"/>
                    </a:cubicBezTo>
                    <a:cubicBezTo>
                      <a:pt x="567092" y="316341"/>
                      <a:pt x="557315" y="205527"/>
                      <a:pt x="548515" y="127862"/>
                    </a:cubicBezTo>
                    <a:cubicBezTo>
                      <a:pt x="544604" y="89030"/>
                      <a:pt x="539715" y="58722"/>
                      <a:pt x="537760" y="37885"/>
                    </a:cubicBezTo>
                    <a:cubicBezTo>
                      <a:pt x="534827" y="17048"/>
                      <a:pt x="533849" y="5683"/>
                      <a:pt x="533849" y="5683"/>
                    </a:cubicBezTo>
                    <a:lnTo>
                      <a:pt x="548515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484" name="Graphic 25">
                <a:extLst>
                  <a:ext uri="{FF2B5EF4-FFF2-40B4-BE49-F238E27FC236}">
                    <a16:creationId xmlns:a16="http://schemas.microsoft.com/office/drawing/2014/main" id="{EF908ECB-E4ED-61E2-5AC0-E1D591F6C802}"/>
                  </a:ext>
                </a:extLst>
              </p:cNvPr>
              <p:cNvGrpSpPr/>
              <p:nvPr/>
            </p:nvGrpSpPr>
            <p:grpSpPr>
              <a:xfrm>
                <a:off x="2012429" y="1781393"/>
                <a:ext cx="144556" cy="515234"/>
                <a:chOff x="2012429" y="1781393"/>
                <a:chExt cx="144556" cy="515234"/>
              </a:xfrm>
            </p:grpSpPr>
            <p:sp>
              <p:nvSpPr>
                <p:cNvPr id="512" name="Freeform: Shape 231">
                  <a:extLst>
                    <a:ext uri="{FF2B5EF4-FFF2-40B4-BE49-F238E27FC236}">
                      <a16:creationId xmlns:a16="http://schemas.microsoft.com/office/drawing/2014/main" id="{DD59964A-B618-22E8-85A7-3D2CDDF128A3}"/>
                    </a:ext>
                  </a:extLst>
                </p:cNvPr>
                <p:cNvSpPr/>
                <p:nvPr/>
              </p:nvSpPr>
              <p:spPr>
                <a:xfrm>
                  <a:off x="2072805" y="1781393"/>
                  <a:ext cx="72447" cy="28552"/>
                </a:xfrm>
                <a:custGeom>
                  <a:avLst/>
                  <a:gdLst>
                    <a:gd name="connsiteX0" fmla="*/ 33243 w 72447"/>
                    <a:gd name="connsiteY0" fmla="*/ 27463 h 28552"/>
                    <a:gd name="connsiteX1" fmla="*/ 71375 w 72447"/>
                    <a:gd name="connsiteY1" fmla="*/ 16098 h 28552"/>
                    <a:gd name="connsiteX2" fmla="*/ 69420 w 72447"/>
                    <a:gd name="connsiteY2" fmla="*/ 10415 h 28552"/>
                    <a:gd name="connsiteX3" fmla="*/ 0 w 72447"/>
                    <a:gd name="connsiteY3" fmla="*/ 17045 h 28552"/>
                    <a:gd name="connsiteX4" fmla="*/ 0 w 72447"/>
                    <a:gd name="connsiteY4" fmla="*/ 18939 h 28552"/>
                    <a:gd name="connsiteX5" fmla="*/ 2933 w 72447"/>
                    <a:gd name="connsiteY5" fmla="*/ 22727 h 28552"/>
                    <a:gd name="connsiteX6" fmla="*/ 33243 w 72447"/>
                    <a:gd name="connsiteY6" fmla="*/ 27463 h 2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28552">
                      <a:moveTo>
                        <a:pt x="33243" y="27463"/>
                      </a:moveTo>
                      <a:cubicBezTo>
                        <a:pt x="45954" y="25569"/>
                        <a:pt x="60620" y="21780"/>
                        <a:pt x="71375" y="16098"/>
                      </a:cubicBezTo>
                      <a:cubicBezTo>
                        <a:pt x="74309" y="14203"/>
                        <a:pt x="70398" y="11362"/>
                        <a:pt x="69420" y="10415"/>
                      </a:cubicBezTo>
                      <a:cubicBezTo>
                        <a:pt x="50843" y="-5686"/>
                        <a:pt x="10755" y="-2845"/>
                        <a:pt x="0" y="17045"/>
                      </a:cubicBezTo>
                      <a:cubicBezTo>
                        <a:pt x="0" y="17992"/>
                        <a:pt x="0" y="17992"/>
                        <a:pt x="0" y="18939"/>
                      </a:cubicBezTo>
                      <a:cubicBezTo>
                        <a:pt x="0" y="19886"/>
                        <a:pt x="978" y="21780"/>
                        <a:pt x="2933" y="22727"/>
                      </a:cubicBezTo>
                      <a:cubicBezTo>
                        <a:pt x="10755" y="29357"/>
                        <a:pt x="21510" y="29357"/>
                        <a:pt x="33243" y="2746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3" name="Freeform: Shape 232">
                  <a:extLst>
                    <a:ext uri="{FF2B5EF4-FFF2-40B4-BE49-F238E27FC236}">
                      <a16:creationId xmlns:a16="http://schemas.microsoft.com/office/drawing/2014/main" id="{3DDA4484-3442-E4FD-9E02-FDB7FD3258C5}"/>
                    </a:ext>
                  </a:extLst>
                </p:cNvPr>
                <p:cNvSpPr/>
                <p:nvPr/>
              </p:nvSpPr>
              <p:spPr>
                <a:xfrm>
                  <a:off x="2087317" y="1881785"/>
                  <a:ext cx="50019" cy="50198"/>
                </a:xfrm>
                <a:custGeom>
                  <a:avLst/>
                  <a:gdLst>
                    <a:gd name="connsiteX0" fmla="*/ 29487 w 50019"/>
                    <a:gd name="connsiteY0" fmla="*/ 37885 h 50198"/>
                    <a:gd name="connsiteX1" fmla="*/ 50019 w 50019"/>
                    <a:gd name="connsiteY1" fmla="*/ 0 h 50198"/>
                    <a:gd name="connsiteX2" fmla="*/ 154 w 50019"/>
                    <a:gd name="connsiteY2" fmla="*/ 49251 h 50198"/>
                    <a:gd name="connsiteX3" fmla="*/ 1132 w 50019"/>
                    <a:gd name="connsiteY3" fmla="*/ 50198 h 50198"/>
                    <a:gd name="connsiteX4" fmla="*/ 29487 w 50019"/>
                    <a:gd name="connsiteY4" fmla="*/ 37885 h 50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50198">
                      <a:moveTo>
                        <a:pt x="29487" y="37885"/>
                      </a:moveTo>
                      <a:cubicBezTo>
                        <a:pt x="42197" y="27467"/>
                        <a:pt x="48064" y="14207"/>
                        <a:pt x="50019" y="0"/>
                      </a:cubicBezTo>
                      <a:cubicBezTo>
                        <a:pt x="14821" y="0"/>
                        <a:pt x="-1801" y="25573"/>
                        <a:pt x="154" y="49251"/>
                      </a:cubicBezTo>
                      <a:cubicBezTo>
                        <a:pt x="154" y="49251"/>
                        <a:pt x="1132" y="50198"/>
                        <a:pt x="1132" y="50198"/>
                      </a:cubicBezTo>
                      <a:cubicBezTo>
                        <a:pt x="11887" y="47356"/>
                        <a:pt x="22642" y="44515"/>
                        <a:pt x="29487" y="378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4" name="Freeform: Shape 233">
                  <a:extLst>
                    <a:ext uri="{FF2B5EF4-FFF2-40B4-BE49-F238E27FC236}">
                      <a16:creationId xmlns:a16="http://schemas.microsoft.com/office/drawing/2014/main" id="{BEC58255-405C-A0A7-A2C2-0419BA9423FE}"/>
                    </a:ext>
                  </a:extLst>
                </p:cNvPr>
                <p:cNvSpPr/>
                <p:nvPr/>
              </p:nvSpPr>
              <p:spPr>
                <a:xfrm>
                  <a:off x="2012429" y="1822278"/>
                  <a:ext cx="60623" cy="50553"/>
                </a:xfrm>
                <a:custGeom>
                  <a:avLst/>
                  <a:gdLst>
                    <a:gd name="connsiteX0" fmla="*/ 57443 w 60623"/>
                    <a:gd name="connsiteY0" fmla="*/ 36776 h 50553"/>
                    <a:gd name="connsiteX1" fmla="*/ 49621 w 60623"/>
                    <a:gd name="connsiteY1" fmla="*/ 27304 h 50553"/>
                    <a:gd name="connsiteX2" fmla="*/ 33977 w 60623"/>
                    <a:gd name="connsiteY2" fmla="*/ 10256 h 50553"/>
                    <a:gd name="connsiteX3" fmla="*/ 733 w 60623"/>
                    <a:gd name="connsiteY3" fmla="*/ 2679 h 50553"/>
                    <a:gd name="connsiteX4" fmla="*/ 733 w 60623"/>
                    <a:gd name="connsiteY4" fmla="*/ 6468 h 50553"/>
                    <a:gd name="connsiteX5" fmla="*/ 49621 w 60623"/>
                    <a:gd name="connsiteY5" fmla="*/ 50035 h 50553"/>
                    <a:gd name="connsiteX6" fmla="*/ 57443 w 60623"/>
                    <a:gd name="connsiteY6" fmla="*/ 36776 h 50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623" h="50553">
                      <a:moveTo>
                        <a:pt x="57443" y="36776"/>
                      </a:moveTo>
                      <a:cubicBezTo>
                        <a:pt x="55487" y="33934"/>
                        <a:pt x="52554" y="30146"/>
                        <a:pt x="49621" y="27304"/>
                      </a:cubicBezTo>
                      <a:cubicBezTo>
                        <a:pt x="45710" y="20674"/>
                        <a:pt x="39843" y="14992"/>
                        <a:pt x="33977" y="10256"/>
                      </a:cubicBezTo>
                      <a:cubicBezTo>
                        <a:pt x="28110" y="5520"/>
                        <a:pt x="8555" y="-4898"/>
                        <a:pt x="733" y="2679"/>
                      </a:cubicBezTo>
                      <a:cubicBezTo>
                        <a:pt x="-244" y="3626"/>
                        <a:pt x="-244" y="5520"/>
                        <a:pt x="733" y="6468"/>
                      </a:cubicBezTo>
                      <a:cubicBezTo>
                        <a:pt x="9533" y="21622"/>
                        <a:pt x="20288" y="45300"/>
                        <a:pt x="49621" y="50035"/>
                      </a:cubicBezTo>
                      <a:cubicBezTo>
                        <a:pt x="64287" y="52877"/>
                        <a:pt x="61354" y="43405"/>
                        <a:pt x="57443" y="3677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5" name="Freeform: Shape 234">
                  <a:extLst>
                    <a:ext uri="{FF2B5EF4-FFF2-40B4-BE49-F238E27FC236}">
                      <a16:creationId xmlns:a16="http://schemas.microsoft.com/office/drawing/2014/main" id="{C36A4D29-0C50-A44A-CD59-3F0D91DA843E}"/>
                    </a:ext>
                  </a:extLst>
                </p:cNvPr>
                <p:cNvSpPr/>
                <p:nvPr/>
              </p:nvSpPr>
              <p:spPr>
                <a:xfrm>
                  <a:off x="2021075" y="1976498"/>
                  <a:ext cx="52708" cy="47356"/>
                </a:xfrm>
                <a:custGeom>
                  <a:avLst/>
                  <a:gdLst>
                    <a:gd name="connsiteX0" fmla="*/ 24353 w 52708"/>
                    <a:gd name="connsiteY0" fmla="*/ 40727 h 47356"/>
                    <a:gd name="connsiteX1" fmla="*/ 52708 w 52708"/>
                    <a:gd name="connsiteY1" fmla="*/ 47356 h 47356"/>
                    <a:gd name="connsiteX2" fmla="*/ 1865 w 52708"/>
                    <a:gd name="connsiteY2" fmla="*/ 0 h 47356"/>
                    <a:gd name="connsiteX3" fmla="*/ 1865 w 52708"/>
                    <a:gd name="connsiteY3" fmla="*/ 0 h 47356"/>
                    <a:gd name="connsiteX4" fmla="*/ 15554 w 52708"/>
                    <a:gd name="connsiteY4" fmla="*/ 32203 h 47356"/>
                    <a:gd name="connsiteX5" fmla="*/ 24353 w 52708"/>
                    <a:gd name="connsiteY5" fmla="*/ 40727 h 47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708" h="47356">
                      <a:moveTo>
                        <a:pt x="24353" y="40727"/>
                      </a:moveTo>
                      <a:cubicBezTo>
                        <a:pt x="33153" y="43568"/>
                        <a:pt x="42931" y="45463"/>
                        <a:pt x="52708" y="47356"/>
                      </a:cubicBezTo>
                      <a:cubicBezTo>
                        <a:pt x="48797" y="26519"/>
                        <a:pt x="30220" y="9471"/>
                        <a:pt x="1865" y="0"/>
                      </a:cubicBezTo>
                      <a:cubicBezTo>
                        <a:pt x="1865" y="0"/>
                        <a:pt x="1865" y="0"/>
                        <a:pt x="1865" y="0"/>
                      </a:cubicBezTo>
                      <a:cubicBezTo>
                        <a:pt x="-4979" y="9471"/>
                        <a:pt x="8710" y="23678"/>
                        <a:pt x="15554" y="32203"/>
                      </a:cubicBezTo>
                      <a:cubicBezTo>
                        <a:pt x="17509" y="35044"/>
                        <a:pt x="20443" y="37885"/>
                        <a:pt x="24353" y="4072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6" name="Freeform: Shape 235">
                  <a:extLst>
                    <a:ext uri="{FF2B5EF4-FFF2-40B4-BE49-F238E27FC236}">
                      <a16:creationId xmlns:a16="http://schemas.microsoft.com/office/drawing/2014/main" id="{E4013766-7D4E-AD58-517E-107B4060C6E3}"/>
                    </a:ext>
                  </a:extLst>
                </p:cNvPr>
                <p:cNvSpPr/>
                <p:nvPr/>
              </p:nvSpPr>
              <p:spPr>
                <a:xfrm>
                  <a:off x="2085515" y="2052858"/>
                  <a:ext cx="71469" cy="29422"/>
                </a:xfrm>
                <a:custGeom>
                  <a:avLst/>
                  <a:gdLst>
                    <a:gd name="connsiteX0" fmla="*/ 33243 w 71469"/>
                    <a:gd name="connsiteY0" fmla="*/ 27824 h 29422"/>
                    <a:gd name="connsiteX1" fmla="*/ 70398 w 71469"/>
                    <a:gd name="connsiteY1" fmla="*/ 14564 h 29422"/>
                    <a:gd name="connsiteX2" fmla="*/ 68442 w 71469"/>
                    <a:gd name="connsiteY2" fmla="*/ 8881 h 29422"/>
                    <a:gd name="connsiteX3" fmla="*/ 0 w 71469"/>
                    <a:gd name="connsiteY3" fmla="*/ 19300 h 29422"/>
                    <a:gd name="connsiteX4" fmla="*/ 0 w 71469"/>
                    <a:gd name="connsiteY4" fmla="*/ 21194 h 29422"/>
                    <a:gd name="connsiteX5" fmla="*/ 2933 w 71469"/>
                    <a:gd name="connsiteY5" fmla="*/ 24982 h 29422"/>
                    <a:gd name="connsiteX6" fmla="*/ 33243 w 71469"/>
                    <a:gd name="connsiteY6" fmla="*/ 27824 h 2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469" h="29422">
                      <a:moveTo>
                        <a:pt x="33243" y="27824"/>
                      </a:moveTo>
                      <a:cubicBezTo>
                        <a:pt x="45954" y="24982"/>
                        <a:pt x="60620" y="21194"/>
                        <a:pt x="70398" y="14564"/>
                      </a:cubicBezTo>
                      <a:cubicBezTo>
                        <a:pt x="73331" y="12670"/>
                        <a:pt x="69420" y="9829"/>
                        <a:pt x="68442" y="8881"/>
                      </a:cubicBezTo>
                      <a:cubicBezTo>
                        <a:pt x="49865" y="-6273"/>
                        <a:pt x="8800" y="-1537"/>
                        <a:pt x="0" y="19300"/>
                      </a:cubicBezTo>
                      <a:cubicBezTo>
                        <a:pt x="0" y="20247"/>
                        <a:pt x="0" y="20247"/>
                        <a:pt x="0" y="21194"/>
                      </a:cubicBezTo>
                      <a:cubicBezTo>
                        <a:pt x="0" y="22141"/>
                        <a:pt x="978" y="24035"/>
                        <a:pt x="2933" y="24982"/>
                      </a:cubicBezTo>
                      <a:cubicBezTo>
                        <a:pt x="10755" y="29718"/>
                        <a:pt x="21511" y="30665"/>
                        <a:pt x="33243" y="2782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7" name="Freeform: Shape 236">
                  <a:extLst>
                    <a:ext uri="{FF2B5EF4-FFF2-40B4-BE49-F238E27FC236}">
                      <a16:creationId xmlns:a16="http://schemas.microsoft.com/office/drawing/2014/main" id="{A1926C14-2EEB-62E6-5EA3-A658ACC1B715}"/>
                    </a:ext>
                  </a:extLst>
                </p:cNvPr>
                <p:cNvSpPr/>
                <p:nvPr/>
              </p:nvSpPr>
              <p:spPr>
                <a:xfrm>
                  <a:off x="2106439" y="2150770"/>
                  <a:ext cx="47518" cy="53038"/>
                </a:xfrm>
                <a:custGeom>
                  <a:avLst/>
                  <a:gdLst>
                    <a:gd name="connsiteX0" fmla="*/ 28941 w 47518"/>
                    <a:gd name="connsiteY0" fmla="*/ 38832 h 53038"/>
                    <a:gd name="connsiteX1" fmla="*/ 47518 w 47518"/>
                    <a:gd name="connsiteY1" fmla="*/ 0 h 53038"/>
                    <a:gd name="connsiteX2" fmla="*/ 587 w 47518"/>
                    <a:gd name="connsiteY2" fmla="*/ 52092 h 53038"/>
                    <a:gd name="connsiteX3" fmla="*/ 1564 w 47518"/>
                    <a:gd name="connsiteY3" fmla="*/ 53039 h 53038"/>
                    <a:gd name="connsiteX4" fmla="*/ 28941 w 47518"/>
                    <a:gd name="connsiteY4" fmla="*/ 38832 h 53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518" h="53038">
                      <a:moveTo>
                        <a:pt x="28941" y="38832"/>
                      </a:moveTo>
                      <a:cubicBezTo>
                        <a:pt x="40674" y="27466"/>
                        <a:pt x="46541" y="13260"/>
                        <a:pt x="47518" y="0"/>
                      </a:cubicBezTo>
                      <a:cubicBezTo>
                        <a:pt x="12320" y="1894"/>
                        <a:pt x="-3324" y="28413"/>
                        <a:pt x="587" y="52092"/>
                      </a:cubicBezTo>
                      <a:cubicBezTo>
                        <a:pt x="587" y="52092"/>
                        <a:pt x="1564" y="53039"/>
                        <a:pt x="1564" y="53039"/>
                      </a:cubicBezTo>
                      <a:cubicBezTo>
                        <a:pt x="12320" y="50198"/>
                        <a:pt x="22097" y="46409"/>
                        <a:pt x="28941" y="3883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8" name="Freeform: Shape 237">
                  <a:extLst>
                    <a:ext uri="{FF2B5EF4-FFF2-40B4-BE49-F238E27FC236}">
                      <a16:creationId xmlns:a16="http://schemas.microsoft.com/office/drawing/2014/main" id="{FD381787-CDEF-C732-464C-FA82CDB1203E}"/>
                    </a:ext>
                  </a:extLst>
                </p:cNvPr>
                <p:cNvSpPr/>
                <p:nvPr/>
              </p:nvSpPr>
              <p:spPr>
                <a:xfrm>
                  <a:off x="2026118" y="2098089"/>
                  <a:ext cx="62896" cy="48958"/>
                </a:xfrm>
                <a:custGeom>
                  <a:avLst/>
                  <a:gdLst>
                    <a:gd name="connsiteX0" fmla="*/ 59398 w 62896"/>
                    <a:gd name="connsiteY0" fmla="*/ 34685 h 48958"/>
                    <a:gd name="connsiteX1" fmla="*/ 51576 w 62896"/>
                    <a:gd name="connsiteY1" fmla="*/ 25214 h 48958"/>
                    <a:gd name="connsiteX2" fmla="*/ 34954 w 62896"/>
                    <a:gd name="connsiteY2" fmla="*/ 9113 h 48958"/>
                    <a:gd name="connsiteX3" fmla="*/ 733 w 62896"/>
                    <a:gd name="connsiteY3" fmla="*/ 3430 h 48958"/>
                    <a:gd name="connsiteX4" fmla="*/ 733 w 62896"/>
                    <a:gd name="connsiteY4" fmla="*/ 8166 h 48958"/>
                    <a:gd name="connsiteX5" fmla="*/ 51576 w 62896"/>
                    <a:gd name="connsiteY5" fmla="*/ 48892 h 48958"/>
                    <a:gd name="connsiteX6" fmla="*/ 59398 w 62896"/>
                    <a:gd name="connsiteY6" fmla="*/ 34685 h 48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896" h="48958">
                      <a:moveTo>
                        <a:pt x="59398" y="34685"/>
                      </a:moveTo>
                      <a:cubicBezTo>
                        <a:pt x="57442" y="31844"/>
                        <a:pt x="54509" y="29003"/>
                        <a:pt x="51576" y="25214"/>
                      </a:cubicBezTo>
                      <a:cubicBezTo>
                        <a:pt x="47665" y="18584"/>
                        <a:pt x="40821" y="12901"/>
                        <a:pt x="34954" y="9113"/>
                      </a:cubicBezTo>
                      <a:cubicBezTo>
                        <a:pt x="28110" y="4377"/>
                        <a:pt x="8555" y="-5094"/>
                        <a:pt x="733" y="3430"/>
                      </a:cubicBezTo>
                      <a:cubicBezTo>
                        <a:pt x="-244" y="4377"/>
                        <a:pt x="-244" y="6271"/>
                        <a:pt x="733" y="8166"/>
                      </a:cubicBezTo>
                      <a:cubicBezTo>
                        <a:pt x="10511" y="22373"/>
                        <a:pt x="22244" y="46051"/>
                        <a:pt x="51576" y="48892"/>
                      </a:cubicBezTo>
                      <a:cubicBezTo>
                        <a:pt x="67220" y="49839"/>
                        <a:pt x="63309" y="40368"/>
                        <a:pt x="59398" y="346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9" name="Freeform: Shape 238">
                  <a:extLst>
                    <a:ext uri="{FF2B5EF4-FFF2-40B4-BE49-F238E27FC236}">
                      <a16:creationId xmlns:a16="http://schemas.microsoft.com/office/drawing/2014/main" id="{56BA6C27-58D1-DF9A-A500-BECDF617FAB9}"/>
                    </a:ext>
                  </a:extLst>
                </p:cNvPr>
                <p:cNvSpPr/>
                <p:nvPr/>
              </p:nvSpPr>
              <p:spPr>
                <a:xfrm>
                  <a:off x="2043095" y="2252112"/>
                  <a:ext cx="56108" cy="44514"/>
                </a:xfrm>
                <a:custGeom>
                  <a:avLst/>
                  <a:gdLst>
                    <a:gd name="connsiteX0" fmla="*/ 27754 w 56108"/>
                    <a:gd name="connsiteY0" fmla="*/ 39779 h 44514"/>
                    <a:gd name="connsiteX1" fmla="*/ 56109 w 56108"/>
                    <a:gd name="connsiteY1" fmla="*/ 44514 h 44514"/>
                    <a:gd name="connsiteX2" fmla="*/ 1355 w 56108"/>
                    <a:gd name="connsiteY2" fmla="*/ 0 h 44514"/>
                    <a:gd name="connsiteX3" fmla="*/ 1355 w 56108"/>
                    <a:gd name="connsiteY3" fmla="*/ 0 h 44514"/>
                    <a:gd name="connsiteX4" fmla="*/ 16999 w 56108"/>
                    <a:gd name="connsiteY4" fmla="*/ 31255 h 44514"/>
                    <a:gd name="connsiteX5" fmla="*/ 27754 w 56108"/>
                    <a:gd name="connsiteY5" fmla="*/ 39779 h 44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08" h="44514">
                      <a:moveTo>
                        <a:pt x="27754" y="39779"/>
                      </a:moveTo>
                      <a:cubicBezTo>
                        <a:pt x="37532" y="41673"/>
                        <a:pt x="46332" y="43568"/>
                        <a:pt x="56109" y="44514"/>
                      </a:cubicBezTo>
                      <a:cubicBezTo>
                        <a:pt x="50242" y="23678"/>
                        <a:pt x="30688" y="7576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0418"/>
                        <a:pt x="10155" y="23678"/>
                        <a:pt x="16999" y="31255"/>
                      </a:cubicBezTo>
                      <a:cubicBezTo>
                        <a:pt x="19932" y="34097"/>
                        <a:pt x="23843" y="37885"/>
                        <a:pt x="27754" y="3977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85" name="Graphic 25">
                <a:extLst>
                  <a:ext uri="{FF2B5EF4-FFF2-40B4-BE49-F238E27FC236}">
                    <a16:creationId xmlns:a16="http://schemas.microsoft.com/office/drawing/2014/main" id="{22C73F56-730A-0368-F3F4-B0B0030C15B9}"/>
                  </a:ext>
                </a:extLst>
              </p:cNvPr>
              <p:cNvGrpSpPr/>
              <p:nvPr/>
            </p:nvGrpSpPr>
            <p:grpSpPr>
              <a:xfrm>
                <a:off x="2079894" y="2436056"/>
                <a:ext cx="344899" cy="436189"/>
                <a:chOff x="2079894" y="2436056"/>
                <a:chExt cx="344899" cy="436189"/>
              </a:xfrm>
            </p:grpSpPr>
            <p:sp>
              <p:nvSpPr>
                <p:cNvPr id="504" name="Freeform: Shape 240">
                  <a:extLst>
                    <a:ext uri="{FF2B5EF4-FFF2-40B4-BE49-F238E27FC236}">
                      <a16:creationId xmlns:a16="http://schemas.microsoft.com/office/drawing/2014/main" id="{4B1E62C4-817E-87BA-5E0B-F1772C88BE4F}"/>
                    </a:ext>
                  </a:extLst>
                </p:cNvPr>
                <p:cNvSpPr/>
                <p:nvPr/>
              </p:nvSpPr>
              <p:spPr>
                <a:xfrm>
                  <a:off x="2133425" y="2436056"/>
                  <a:ext cx="71042" cy="30625"/>
                </a:xfrm>
                <a:custGeom>
                  <a:avLst/>
                  <a:gdLst>
                    <a:gd name="connsiteX0" fmla="*/ 35199 w 71042"/>
                    <a:gd name="connsiteY0" fmla="*/ 27266 h 30625"/>
                    <a:gd name="connsiteX1" fmla="*/ 70398 w 71042"/>
                    <a:gd name="connsiteY1" fmla="*/ 10218 h 30625"/>
                    <a:gd name="connsiteX2" fmla="*/ 67464 w 71042"/>
                    <a:gd name="connsiteY2" fmla="*/ 5483 h 30625"/>
                    <a:gd name="connsiteX3" fmla="*/ 0 w 71042"/>
                    <a:gd name="connsiteY3" fmla="*/ 23478 h 30625"/>
                    <a:gd name="connsiteX4" fmla="*/ 978 w 71042"/>
                    <a:gd name="connsiteY4" fmla="*/ 25372 h 30625"/>
                    <a:gd name="connsiteX5" fmla="*/ 3911 w 71042"/>
                    <a:gd name="connsiteY5" fmla="*/ 28214 h 30625"/>
                    <a:gd name="connsiteX6" fmla="*/ 35199 w 71042"/>
                    <a:gd name="connsiteY6" fmla="*/ 27266 h 3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42" h="30625">
                      <a:moveTo>
                        <a:pt x="35199" y="27266"/>
                      </a:moveTo>
                      <a:cubicBezTo>
                        <a:pt x="46932" y="23478"/>
                        <a:pt x="61598" y="16848"/>
                        <a:pt x="70398" y="10218"/>
                      </a:cubicBezTo>
                      <a:cubicBezTo>
                        <a:pt x="72353" y="8324"/>
                        <a:pt x="69420" y="5483"/>
                        <a:pt x="67464" y="5483"/>
                      </a:cubicBezTo>
                      <a:cubicBezTo>
                        <a:pt x="46932" y="-6830"/>
                        <a:pt x="6844" y="2641"/>
                        <a:pt x="0" y="23478"/>
                      </a:cubicBezTo>
                      <a:cubicBezTo>
                        <a:pt x="0" y="24425"/>
                        <a:pt x="0" y="24425"/>
                        <a:pt x="978" y="25372"/>
                      </a:cubicBezTo>
                      <a:cubicBezTo>
                        <a:pt x="978" y="26319"/>
                        <a:pt x="2933" y="28214"/>
                        <a:pt x="3911" y="28214"/>
                      </a:cubicBezTo>
                      <a:cubicBezTo>
                        <a:pt x="13689" y="32002"/>
                        <a:pt x="24444" y="31055"/>
                        <a:pt x="35199" y="2726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5" name="Freeform: Shape 241">
                  <a:extLst>
                    <a:ext uri="{FF2B5EF4-FFF2-40B4-BE49-F238E27FC236}">
                      <a16:creationId xmlns:a16="http://schemas.microsoft.com/office/drawing/2014/main" id="{99451AF2-DDF2-A488-3897-089C4C468DAB}"/>
                    </a:ext>
                  </a:extLst>
                </p:cNvPr>
                <p:cNvSpPr/>
                <p:nvPr/>
              </p:nvSpPr>
              <p:spPr>
                <a:xfrm>
                  <a:off x="2174997" y="2527727"/>
                  <a:ext cx="39758" cy="58722"/>
                </a:xfrm>
                <a:custGeom>
                  <a:avLst/>
                  <a:gdLst>
                    <a:gd name="connsiteX0" fmla="*/ 27848 w 39758"/>
                    <a:gd name="connsiteY0" fmla="*/ 39779 h 58722"/>
                    <a:gd name="connsiteX1" fmla="*/ 39580 w 39758"/>
                    <a:gd name="connsiteY1" fmla="*/ 0 h 58722"/>
                    <a:gd name="connsiteX2" fmla="*/ 2426 w 39758"/>
                    <a:gd name="connsiteY2" fmla="*/ 57775 h 58722"/>
                    <a:gd name="connsiteX3" fmla="*/ 4382 w 39758"/>
                    <a:gd name="connsiteY3" fmla="*/ 58722 h 58722"/>
                    <a:gd name="connsiteX4" fmla="*/ 27848 w 39758"/>
                    <a:gd name="connsiteY4" fmla="*/ 39779 h 58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758" h="58722">
                      <a:moveTo>
                        <a:pt x="27848" y="39779"/>
                      </a:moveTo>
                      <a:cubicBezTo>
                        <a:pt x="37625" y="26519"/>
                        <a:pt x="40558" y="12313"/>
                        <a:pt x="39580" y="0"/>
                      </a:cubicBezTo>
                      <a:cubicBezTo>
                        <a:pt x="5360" y="7577"/>
                        <a:pt x="-5396" y="35991"/>
                        <a:pt x="2426" y="57775"/>
                      </a:cubicBezTo>
                      <a:cubicBezTo>
                        <a:pt x="2426" y="57775"/>
                        <a:pt x="3404" y="57775"/>
                        <a:pt x="4382" y="58722"/>
                      </a:cubicBezTo>
                      <a:cubicBezTo>
                        <a:pt x="13182" y="53039"/>
                        <a:pt x="21981" y="47356"/>
                        <a:pt x="27848" y="3977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6" name="Freeform: Shape 242">
                  <a:extLst>
                    <a:ext uri="{FF2B5EF4-FFF2-40B4-BE49-F238E27FC236}">
                      <a16:creationId xmlns:a16="http://schemas.microsoft.com/office/drawing/2014/main" id="{2B219BC6-5A7F-150F-080D-990131B3E087}"/>
                    </a:ext>
                  </a:extLst>
                </p:cNvPr>
                <p:cNvSpPr/>
                <p:nvPr/>
              </p:nvSpPr>
              <p:spPr>
                <a:xfrm>
                  <a:off x="2079894" y="2490951"/>
                  <a:ext cx="68079" cy="43435"/>
                </a:xfrm>
                <a:custGeom>
                  <a:avLst/>
                  <a:gdLst>
                    <a:gd name="connsiteX0" fmla="*/ 63309 w 68079"/>
                    <a:gd name="connsiteY0" fmla="*/ 28252 h 43435"/>
                    <a:gd name="connsiteX1" fmla="*/ 53531 w 68079"/>
                    <a:gd name="connsiteY1" fmla="*/ 20675 h 43435"/>
                    <a:gd name="connsiteX2" fmla="*/ 34954 w 68079"/>
                    <a:gd name="connsiteY2" fmla="*/ 6468 h 43435"/>
                    <a:gd name="connsiteX3" fmla="*/ 733 w 68079"/>
                    <a:gd name="connsiteY3" fmla="*/ 4574 h 43435"/>
                    <a:gd name="connsiteX4" fmla="*/ 733 w 68079"/>
                    <a:gd name="connsiteY4" fmla="*/ 9309 h 43435"/>
                    <a:gd name="connsiteX5" fmla="*/ 57443 w 68079"/>
                    <a:gd name="connsiteY5" fmla="*/ 43406 h 43435"/>
                    <a:gd name="connsiteX6" fmla="*/ 63309 w 68079"/>
                    <a:gd name="connsiteY6" fmla="*/ 28252 h 4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079" h="43435">
                      <a:moveTo>
                        <a:pt x="63309" y="28252"/>
                      </a:moveTo>
                      <a:cubicBezTo>
                        <a:pt x="60376" y="25411"/>
                        <a:pt x="57443" y="22569"/>
                        <a:pt x="53531" y="20675"/>
                      </a:cubicBezTo>
                      <a:cubicBezTo>
                        <a:pt x="48643" y="14992"/>
                        <a:pt x="40821" y="10257"/>
                        <a:pt x="34954" y="6468"/>
                      </a:cubicBezTo>
                      <a:cubicBezTo>
                        <a:pt x="28110" y="2679"/>
                        <a:pt x="7578" y="-4898"/>
                        <a:pt x="733" y="4574"/>
                      </a:cubicBezTo>
                      <a:cubicBezTo>
                        <a:pt x="-244" y="6468"/>
                        <a:pt x="-244" y="7415"/>
                        <a:pt x="733" y="9309"/>
                      </a:cubicBezTo>
                      <a:cubicBezTo>
                        <a:pt x="12466" y="22569"/>
                        <a:pt x="28110" y="44353"/>
                        <a:pt x="57443" y="43406"/>
                      </a:cubicBezTo>
                      <a:cubicBezTo>
                        <a:pt x="73086" y="43406"/>
                        <a:pt x="68198" y="32987"/>
                        <a:pt x="63309" y="2825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7" name="Freeform: Shape 243">
                  <a:extLst>
                    <a:ext uri="{FF2B5EF4-FFF2-40B4-BE49-F238E27FC236}">
                      <a16:creationId xmlns:a16="http://schemas.microsoft.com/office/drawing/2014/main" id="{E581C26F-E45C-2358-7AF0-2C3A59D3643E}"/>
                    </a:ext>
                  </a:extLst>
                </p:cNvPr>
                <p:cNvSpPr/>
                <p:nvPr/>
              </p:nvSpPr>
              <p:spPr>
                <a:xfrm>
                  <a:off x="2127233" y="2646118"/>
                  <a:ext cx="64857" cy="35044"/>
                </a:xfrm>
                <a:custGeom>
                  <a:avLst/>
                  <a:gdLst>
                    <a:gd name="connsiteX0" fmla="*/ 35525 w 64857"/>
                    <a:gd name="connsiteY0" fmla="*/ 35044 h 35044"/>
                    <a:gd name="connsiteX1" fmla="*/ 64857 w 64857"/>
                    <a:gd name="connsiteY1" fmla="*/ 32203 h 35044"/>
                    <a:gd name="connsiteX2" fmla="*/ 326 w 64857"/>
                    <a:gd name="connsiteY2" fmla="*/ 0 h 35044"/>
                    <a:gd name="connsiteX3" fmla="*/ 326 w 64857"/>
                    <a:gd name="connsiteY3" fmla="*/ 0 h 35044"/>
                    <a:gd name="connsiteX4" fmla="*/ 23792 w 64857"/>
                    <a:gd name="connsiteY4" fmla="*/ 28414 h 35044"/>
                    <a:gd name="connsiteX5" fmla="*/ 35525 w 64857"/>
                    <a:gd name="connsiteY5" fmla="*/ 35044 h 35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857" h="35044">
                      <a:moveTo>
                        <a:pt x="35525" y="35044"/>
                      </a:moveTo>
                      <a:cubicBezTo>
                        <a:pt x="45302" y="35044"/>
                        <a:pt x="55080" y="34097"/>
                        <a:pt x="64857" y="32203"/>
                      </a:cubicBezTo>
                      <a:cubicBezTo>
                        <a:pt x="53124" y="13260"/>
                        <a:pt x="30636" y="2841"/>
                        <a:pt x="326" y="0"/>
                      </a:cubicBezTo>
                      <a:cubicBezTo>
                        <a:pt x="326" y="0"/>
                        <a:pt x="326" y="0"/>
                        <a:pt x="326" y="0"/>
                      </a:cubicBezTo>
                      <a:cubicBezTo>
                        <a:pt x="-2607" y="11366"/>
                        <a:pt x="14992" y="22731"/>
                        <a:pt x="23792" y="28414"/>
                      </a:cubicBezTo>
                      <a:cubicBezTo>
                        <a:pt x="26725" y="31255"/>
                        <a:pt x="30636" y="34097"/>
                        <a:pt x="35525" y="3504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8" name="Freeform: Shape 244">
                  <a:extLst>
                    <a:ext uri="{FF2B5EF4-FFF2-40B4-BE49-F238E27FC236}">
                      <a16:creationId xmlns:a16="http://schemas.microsoft.com/office/drawing/2014/main" id="{7F76F5F1-892A-1681-D436-1CFD8B16AA54}"/>
                    </a:ext>
                  </a:extLst>
                </p:cNvPr>
                <p:cNvSpPr/>
                <p:nvPr/>
              </p:nvSpPr>
              <p:spPr>
                <a:xfrm>
                  <a:off x="2220444" y="2682550"/>
                  <a:ext cx="63108" cy="41353"/>
                </a:xfrm>
                <a:custGeom>
                  <a:avLst/>
                  <a:gdLst>
                    <a:gd name="connsiteX0" fmla="*/ 34221 w 63108"/>
                    <a:gd name="connsiteY0" fmla="*/ 30814 h 41353"/>
                    <a:gd name="connsiteX1" fmla="*/ 62576 w 63108"/>
                    <a:gd name="connsiteY1" fmla="*/ 4295 h 41353"/>
                    <a:gd name="connsiteX2" fmla="*/ 58665 w 63108"/>
                    <a:gd name="connsiteY2" fmla="*/ 506 h 41353"/>
                    <a:gd name="connsiteX3" fmla="*/ 0 w 63108"/>
                    <a:gd name="connsiteY3" fmla="*/ 37444 h 41353"/>
                    <a:gd name="connsiteX4" fmla="*/ 978 w 63108"/>
                    <a:gd name="connsiteY4" fmla="*/ 39339 h 41353"/>
                    <a:gd name="connsiteX5" fmla="*/ 4889 w 63108"/>
                    <a:gd name="connsiteY5" fmla="*/ 41233 h 41353"/>
                    <a:gd name="connsiteX6" fmla="*/ 34221 w 63108"/>
                    <a:gd name="connsiteY6" fmla="*/ 30814 h 41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108" h="41353">
                      <a:moveTo>
                        <a:pt x="34221" y="30814"/>
                      </a:moveTo>
                      <a:cubicBezTo>
                        <a:pt x="43998" y="23238"/>
                        <a:pt x="55731" y="12819"/>
                        <a:pt x="62576" y="4295"/>
                      </a:cubicBezTo>
                      <a:cubicBezTo>
                        <a:pt x="64531" y="2401"/>
                        <a:pt x="60620" y="1453"/>
                        <a:pt x="58665" y="506"/>
                      </a:cubicBezTo>
                      <a:cubicBezTo>
                        <a:pt x="36176" y="-3283"/>
                        <a:pt x="0" y="14713"/>
                        <a:pt x="0" y="37444"/>
                      </a:cubicBezTo>
                      <a:cubicBezTo>
                        <a:pt x="0" y="38391"/>
                        <a:pt x="0" y="38391"/>
                        <a:pt x="978" y="39339"/>
                      </a:cubicBezTo>
                      <a:cubicBezTo>
                        <a:pt x="1955" y="40285"/>
                        <a:pt x="3911" y="41233"/>
                        <a:pt x="4889" y="41233"/>
                      </a:cubicBezTo>
                      <a:cubicBezTo>
                        <a:pt x="15644" y="42180"/>
                        <a:pt x="25421" y="37444"/>
                        <a:pt x="34221" y="3081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9" name="Freeform: Shape 245">
                  <a:extLst>
                    <a:ext uri="{FF2B5EF4-FFF2-40B4-BE49-F238E27FC236}">
                      <a16:creationId xmlns:a16="http://schemas.microsoft.com/office/drawing/2014/main" id="{C4146C85-B4E6-5AEB-4A48-737BE1E53F27}"/>
                    </a:ext>
                  </a:extLst>
                </p:cNvPr>
                <p:cNvSpPr/>
                <p:nvPr/>
              </p:nvSpPr>
              <p:spPr>
                <a:xfrm>
                  <a:off x="2299642" y="2742725"/>
                  <a:ext cx="26063" cy="60616"/>
                </a:xfrm>
                <a:custGeom>
                  <a:avLst/>
                  <a:gdLst>
                    <a:gd name="connsiteX0" fmla="*/ 25421 w 26063"/>
                    <a:gd name="connsiteY0" fmla="*/ 30308 h 60616"/>
                    <a:gd name="connsiteX1" fmla="*/ 24444 w 26063"/>
                    <a:gd name="connsiteY1" fmla="*/ 20836 h 60616"/>
                    <a:gd name="connsiteX2" fmla="*/ 22488 w 26063"/>
                    <a:gd name="connsiteY2" fmla="*/ 12312 h 60616"/>
                    <a:gd name="connsiteX3" fmla="*/ 19555 w 26063"/>
                    <a:gd name="connsiteY3" fmla="*/ 5683 h 60616"/>
                    <a:gd name="connsiteX4" fmla="*/ 15644 w 26063"/>
                    <a:gd name="connsiteY4" fmla="*/ 0 h 60616"/>
                    <a:gd name="connsiteX5" fmla="*/ 2933 w 26063"/>
                    <a:gd name="connsiteY5" fmla="*/ 18942 h 60616"/>
                    <a:gd name="connsiteX6" fmla="*/ 0 w 26063"/>
                    <a:gd name="connsiteY6" fmla="*/ 36938 h 60616"/>
                    <a:gd name="connsiteX7" fmla="*/ 6844 w 26063"/>
                    <a:gd name="connsiteY7" fmla="*/ 52092 h 60616"/>
                    <a:gd name="connsiteX8" fmla="*/ 21510 w 26063"/>
                    <a:gd name="connsiteY8" fmla="*/ 60616 h 60616"/>
                    <a:gd name="connsiteX9" fmla="*/ 22488 w 26063"/>
                    <a:gd name="connsiteY9" fmla="*/ 59669 h 60616"/>
                    <a:gd name="connsiteX10" fmla="*/ 24444 w 26063"/>
                    <a:gd name="connsiteY10" fmla="*/ 44514 h 60616"/>
                    <a:gd name="connsiteX11" fmla="*/ 25421 w 26063"/>
                    <a:gd name="connsiteY11" fmla="*/ 30308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063" h="60616">
                      <a:moveTo>
                        <a:pt x="25421" y="30308"/>
                      </a:moveTo>
                      <a:cubicBezTo>
                        <a:pt x="25421" y="26519"/>
                        <a:pt x="24444" y="23678"/>
                        <a:pt x="24444" y="20836"/>
                      </a:cubicBezTo>
                      <a:cubicBezTo>
                        <a:pt x="24444" y="17995"/>
                        <a:pt x="23466" y="15154"/>
                        <a:pt x="22488" y="12312"/>
                      </a:cubicBezTo>
                      <a:cubicBezTo>
                        <a:pt x="21510" y="10418"/>
                        <a:pt x="20533" y="7576"/>
                        <a:pt x="19555" y="5683"/>
                      </a:cubicBezTo>
                      <a:cubicBezTo>
                        <a:pt x="18577" y="3788"/>
                        <a:pt x="17599" y="1894"/>
                        <a:pt x="15644" y="0"/>
                      </a:cubicBezTo>
                      <a:cubicBezTo>
                        <a:pt x="9777" y="6630"/>
                        <a:pt x="5866" y="12312"/>
                        <a:pt x="2933" y="18942"/>
                      </a:cubicBezTo>
                      <a:cubicBezTo>
                        <a:pt x="0" y="25572"/>
                        <a:pt x="0" y="31255"/>
                        <a:pt x="0" y="36938"/>
                      </a:cubicBezTo>
                      <a:cubicBezTo>
                        <a:pt x="978" y="42621"/>
                        <a:pt x="2933" y="48303"/>
                        <a:pt x="6844" y="52092"/>
                      </a:cubicBezTo>
                      <a:cubicBezTo>
                        <a:pt x="10755" y="55880"/>
                        <a:pt x="15644" y="59669"/>
                        <a:pt x="21510" y="60616"/>
                      </a:cubicBezTo>
                      <a:cubicBezTo>
                        <a:pt x="21510" y="60616"/>
                        <a:pt x="22488" y="59669"/>
                        <a:pt x="22488" y="59669"/>
                      </a:cubicBezTo>
                      <a:cubicBezTo>
                        <a:pt x="23466" y="53986"/>
                        <a:pt x="23466" y="49250"/>
                        <a:pt x="24444" y="44514"/>
                      </a:cubicBezTo>
                      <a:cubicBezTo>
                        <a:pt x="26399" y="38832"/>
                        <a:pt x="26399" y="35043"/>
                        <a:pt x="25421" y="30308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0" name="Freeform: Shape 246">
                  <a:extLst>
                    <a:ext uri="{FF2B5EF4-FFF2-40B4-BE49-F238E27FC236}">
                      <a16:creationId xmlns:a16="http://schemas.microsoft.com/office/drawing/2014/main" id="{2AFD75DD-0A05-9C32-5F81-CA7797F573EB}"/>
                    </a:ext>
                  </a:extLst>
                </p:cNvPr>
                <p:cNvSpPr/>
                <p:nvPr/>
              </p:nvSpPr>
              <p:spPr>
                <a:xfrm>
                  <a:off x="2185246" y="2762851"/>
                  <a:ext cx="78525" cy="34231"/>
                </a:xfrm>
                <a:custGeom>
                  <a:avLst/>
                  <a:gdLst>
                    <a:gd name="connsiteX0" fmla="*/ 68442 w 78525"/>
                    <a:gd name="connsiteY0" fmla="*/ 10182 h 34231"/>
                    <a:gd name="connsiteX1" fmla="*/ 56709 w 78525"/>
                    <a:gd name="connsiteY1" fmla="*/ 7340 h 34231"/>
                    <a:gd name="connsiteX2" fmla="*/ 33243 w 78525"/>
                    <a:gd name="connsiteY2" fmla="*/ 710 h 34231"/>
                    <a:gd name="connsiteX3" fmla="*/ 14666 w 78525"/>
                    <a:gd name="connsiteY3" fmla="*/ 710 h 34231"/>
                    <a:gd name="connsiteX4" fmla="*/ 0 w 78525"/>
                    <a:gd name="connsiteY4" fmla="*/ 11128 h 34231"/>
                    <a:gd name="connsiteX5" fmla="*/ 1956 w 78525"/>
                    <a:gd name="connsiteY5" fmla="*/ 15864 h 34231"/>
                    <a:gd name="connsiteX6" fmla="*/ 34221 w 78525"/>
                    <a:gd name="connsiteY6" fmla="*/ 31965 h 34231"/>
                    <a:gd name="connsiteX7" fmla="*/ 53776 w 78525"/>
                    <a:gd name="connsiteY7" fmla="*/ 33860 h 34231"/>
                    <a:gd name="connsiteX8" fmla="*/ 72353 w 78525"/>
                    <a:gd name="connsiteY8" fmla="*/ 27230 h 34231"/>
                    <a:gd name="connsiteX9" fmla="*/ 68442 w 78525"/>
                    <a:gd name="connsiteY9" fmla="*/ 10182 h 3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8525" h="34231">
                      <a:moveTo>
                        <a:pt x="68442" y="10182"/>
                      </a:moveTo>
                      <a:cubicBezTo>
                        <a:pt x="64531" y="9234"/>
                        <a:pt x="60620" y="8287"/>
                        <a:pt x="56709" y="7340"/>
                      </a:cubicBezTo>
                      <a:cubicBezTo>
                        <a:pt x="48887" y="4499"/>
                        <a:pt x="41065" y="2605"/>
                        <a:pt x="33243" y="710"/>
                      </a:cubicBezTo>
                      <a:cubicBezTo>
                        <a:pt x="29332" y="-237"/>
                        <a:pt x="21510" y="-237"/>
                        <a:pt x="14666" y="710"/>
                      </a:cubicBezTo>
                      <a:cubicBezTo>
                        <a:pt x="7822" y="1657"/>
                        <a:pt x="978" y="4499"/>
                        <a:pt x="0" y="11128"/>
                      </a:cubicBezTo>
                      <a:cubicBezTo>
                        <a:pt x="0" y="13023"/>
                        <a:pt x="978" y="14917"/>
                        <a:pt x="1956" y="15864"/>
                      </a:cubicBezTo>
                      <a:cubicBezTo>
                        <a:pt x="10755" y="20600"/>
                        <a:pt x="21510" y="28177"/>
                        <a:pt x="34221" y="31965"/>
                      </a:cubicBezTo>
                      <a:cubicBezTo>
                        <a:pt x="40088" y="33860"/>
                        <a:pt x="46932" y="34807"/>
                        <a:pt x="53776" y="33860"/>
                      </a:cubicBezTo>
                      <a:cubicBezTo>
                        <a:pt x="60620" y="32913"/>
                        <a:pt x="66487" y="31018"/>
                        <a:pt x="72353" y="27230"/>
                      </a:cubicBezTo>
                      <a:cubicBezTo>
                        <a:pt x="85064" y="18706"/>
                        <a:pt x="75286" y="12076"/>
                        <a:pt x="68442" y="1018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1" name="Freeform: Shape 247">
                  <a:extLst>
                    <a:ext uri="{FF2B5EF4-FFF2-40B4-BE49-F238E27FC236}">
                      <a16:creationId xmlns:a16="http://schemas.microsoft.com/office/drawing/2014/main" id="{06F9E0FD-A8A0-8B9A-0402-476637C127D0}"/>
                    </a:ext>
                  </a:extLst>
                </p:cNvPr>
                <p:cNvSpPr/>
                <p:nvPr/>
              </p:nvSpPr>
              <p:spPr>
                <a:xfrm>
                  <a:off x="2371017" y="2806183"/>
                  <a:ext cx="53776" cy="66062"/>
                </a:xfrm>
                <a:custGeom>
                  <a:avLst/>
                  <a:gdLst>
                    <a:gd name="connsiteX0" fmla="*/ 53776 w 53776"/>
                    <a:gd name="connsiteY0" fmla="*/ 28413 h 66062"/>
                    <a:gd name="connsiteX1" fmla="*/ 47909 w 53776"/>
                    <a:gd name="connsiteY1" fmla="*/ 0 h 66062"/>
                    <a:gd name="connsiteX2" fmla="*/ 35199 w 53776"/>
                    <a:gd name="connsiteY2" fmla="*/ 12312 h 66062"/>
                    <a:gd name="connsiteX3" fmla="*/ 23466 w 53776"/>
                    <a:gd name="connsiteY3" fmla="*/ 27467 h 66062"/>
                    <a:gd name="connsiteX4" fmla="*/ 11733 w 53776"/>
                    <a:gd name="connsiteY4" fmla="*/ 45462 h 66062"/>
                    <a:gd name="connsiteX5" fmla="*/ 0 w 53776"/>
                    <a:gd name="connsiteY5" fmla="*/ 65352 h 66062"/>
                    <a:gd name="connsiteX6" fmla="*/ 0 w 53776"/>
                    <a:gd name="connsiteY6" fmla="*/ 65352 h 66062"/>
                    <a:gd name="connsiteX7" fmla="*/ 27377 w 53776"/>
                    <a:gd name="connsiteY7" fmla="*/ 59669 h 66062"/>
                    <a:gd name="connsiteX8" fmla="*/ 46932 w 53776"/>
                    <a:gd name="connsiteY8" fmla="*/ 41674 h 66062"/>
                    <a:gd name="connsiteX9" fmla="*/ 53776 w 53776"/>
                    <a:gd name="connsiteY9" fmla="*/ 28413 h 66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776" h="66062">
                      <a:moveTo>
                        <a:pt x="53776" y="28413"/>
                      </a:moveTo>
                      <a:cubicBezTo>
                        <a:pt x="53776" y="18942"/>
                        <a:pt x="50843" y="9471"/>
                        <a:pt x="47909" y="0"/>
                      </a:cubicBezTo>
                      <a:cubicBezTo>
                        <a:pt x="43999" y="3789"/>
                        <a:pt x="39110" y="7577"/>
                        <a:pt x="35199" y="12312"/>
                      </a:cubicBezTo>
                      <a:cubicBezTo>
                        <a:pt x="31288" y="17048"/>
                        <a:pt x="27377" y="21784"/>
                        <a:pt x="23466" y="27467"/>
                      </a:cubicBezTo>
                      <a:cubicBezTo>
                        <a:pt x="19555" y="33149"/>
                        <a:pt x="15644" y="38832"/>
                        <a:pt x="11733" y="45462"/>
                      </a:cubicBezTo>
                      <a:cubicBezTo>
                        <a:pt x="7822" y="51145"/>
                        <a:pt x="3911" y="58722"/>
                        <a:pt x="0" y="65352"/>
                      </a:cubicBezTo>
                      <a:cubicBezTo>
                        <a:pt x="0" y="65352"/>
                        <a:pt x="0" y="65352"/>
                        <a:pt x="0" y="65352"/>
                      </a:cubicBezTo>
                      <a:cubicBezTo>
                        <a:pt x="7822" y="67246"/>
                        <a:pt x="18577" y="65352"/>
                        <a:pt x="27377" y="59669"/>
                      </a:cubicBezTo>
                      <a:cubicBezTo>
                        <a:pt x="36177" y="53986"/>
                        <a:pt x="42043" y="46409"/>
                        <a:pt x="46932" y="41674"/>
                      </a:cubicBezTo>
                      <a:cubicBezTo>
                        <a:pt x="48887" y="38832"/>
                        <a:pt x="51821" y="33149"/>
                        <a:pt x="53776" y="2841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86" name="Graphic 25">
                <a:extLst>
                  <a:ext uri="{FF2B5EF4-FFF2-40B4-BE49-F238E27FC236}">
                    <a16:creationId xmlns:a16="http://schemas.microsoft.com/office/drawing/2014/main" id="{C9B28569-BE6A-0488-D2AA-201C718773A4}"/>
                  </a:ext>
                </a:extLst>
              </p:cNvPr>
              <p:cNvGrpSpPr/>
              <p:nvPr/>
            </p:nvGrpSpPr>
            <p:grpSpPr>
              <a:xfrm>
                <a:off x="2436865" y="2201914"/>
                <a:ext cx="226314" cy="490975"/>
                <a:chOff x="2436865" y="2201914"/>
                <a:chExt cx="226314" cy="490975"/>
              </a:xfrm>
            </p:grpSpPr>
            <p:sp>
              <p:nvSpPr>
                <p:cNvPr id="496" name="Freeform: Shape 249">
                  <a:extLst>
                    <a:ext uri="{FF2B5EF4-FFF2-40B4-BE49-F238E27FC236}">
                      <a16:creationId xmlns:a16="http://schemas.microsoft.com/office/drawing/2014/main" id="{572EE0FC-59AF-31A7-96BC-EE643C1E4C41}"/>
                    </a:ext>
                  </a:extLst>
                </p:cNvPr>
                <p:cNvSpPr/>
                <p:nvPr/>
              </p:nvSpPr>
              <p:spPr>
                <a:xfrm>
                  <a:off x="2436865" y="2658431"/>
                  <a:ext cx="67530" cy="34458"/>
                </a:xfrm>
                <a:custGeom>
                  <a:avLst/>
                  <a:gdLst>
                    <a:gd name="connsiteX0" fmla="*/ 40726 w 67530"/>
                    <a:gd name="connsiteY0" fmla="*/ 6630 h 34458"/>
                    <a:gd name="connsiteX1" fmla="*/ 1616 w 67530"/>
                    <a:gd name="connsiteY1" fmla="*/ 0 h 34458"/>
                    <a:gd name="connsiteX2" fmla="*/ 639 w 67530"/>
                    <a:gd name="connsiteY2" fmla="*/ 5683 h 34458"/>
                    <a:gd name="connsiteX3" fmla="*/ 29971 w 67530"/>
                    <a:gd name="connsiteY3" fmla="*/ 30308 h 34458"/>
                    <a:gd name="connsiteX4" fmla="*/ 66147 w 67530"/>
                    <a:gd name="connsiteY4" fmla="*/ 29361 h 34458"/>
                    <a:gd name="connsiteX5" fmla="*/ 67125 w 67530"/>
                    <a:gd name="connsiteY5" fmla="*/ 27466 h 34458"/>
                    <a:gd name="connsiteX6" fmla="*/ 66147 w 67530"/>
                    <a:gd name="connsiteY6" fmla="*/ 22731 h 34458"/>
                    <a:gd name="connsiteX7" fmla="*/ 40726 w 67530"/>
                    <a:gd name="connsiteY7" fmla="*/ 6630 h 34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530" h="34458">
                      <a:moveTo>
                        <a:pt x="40726" y="6630"/>
                      </a:moveTo>
                      <a:cubicBezTo>
                        <a:pt x="28015" y="2841"/>
                        <a:pt x="13349" y="0"/>
                        <a:pt x="1616" y="0"/>
                      </a:cubicBezTo>
                      <a:cubicBezTo>
                        <a:pt x="-1317" y="0"/>
                        <a:pt x="639" y="3788"/>
                        <a:pt x="639" y="5683"/>
                      </a:cubicBezTo>
                      <a:cubicBezTo>
                        <a:pt x="5527" y="16101"/>
                        <a:pt x="17260" y="25572"/>
                        <a:pt x="29971" y="30308"/>
                      </a:cubicBezTo>
                      <a:cubicBezTo>
                        <a:pt x="42682" y="35991"/>
                        <a:pt x="56370" y="35991"/>
                        <a:pt x="66147" y="29361"/>
                      </a:cubicBezTo>
                      <a:cubicBezTo>
                        <a:pt x="66147" y="29361"/>
                        <a:pt x="67125" y="28413"/>
                        <a:pt x="67125" y="27466"/>
                      </a:cubicBezTo>
                      <a:cubicBezTo>
                        <a:pt x="68103" y="26519"/>
                        <a:pt x="67125" y="24625"/>
                        <a:pt x="66147" y="22731"/>
                      </a:cubicBezTo>
                      <a:cubicBezTo>
                        <a:pt x="61259" y="14206"/>
                        <a:pt x="52459" y="9471"/>
                        <a:pt x="40726" y="663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97" name="Freeform: Shape 250">
                  <a:extLst>
                    <a:ext uri="{FF2B5EF4-FFF2-40B4-BE49-F238E27FC236}">
                      <a16:creationId xmlns:a16="http://schemas.microsoft.com/office/drawing/2014/main" id="{1C0E573E-748E-3B50-CF47-688DDB4E9840}"/>
                    </a:ext>
                  </a:extLst>
                </p:cNvPr>
                <p:cNvSpPr/>
                <p:nvPr/>
              </p:nvSpPr>
              <p:spPr>
                <a:xfrm>
                  <a:off x="2474658" y="2558456"/>
                  <a:ext cx="63553" cy="34338"/>
                </a:xfrm>
                <a:custGeom>
                  <a:avLst/>
                  <a:gdLst>
                    <a:gd name="connsiteX0" fmla="*/ 32266 w 63553"/>
                    <a:gd name="connsiteY0" fmla="*/ 3368 h 34338"/>
                    <a:gd name="connsiteX1" fmla="*/ 0 w 63553"/>
                    <a:gd name="connsiteY1" fmla="*/ 30834 h 34338"/>
                    <a:gd name="connsiteX2" fmla="*/ 63554 w 63553"/>
                    <a:gd name="connsiteY2" fmla="*/ 1474 h 34338"/>
                    <a:gd name="connsiteX3" fmla="*/ 62576 w 63553"/>
                    <a:gd name="connsiteY3" fmla="*/ 526 h 34338"/>
                    <a:gd name="connsiteX4" fmla="*/ 32266 w 63553"/>
                    <a:gd name="connsiteY4" fmla="*/ 3368 h 34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53" h="34338">
                      <a:moveTo>
                        <a:pt x="32266" y="3368"/>
                      </a:moveTo>
                      <a:cubicBezTo>
                        <a:pt x="16622" y="9997"/>
                        <a:pt x="6844" y="19469"/>
                        <a:pt x="0" y="30834"/>
                      </a:cubicBezTo>
                      <a:cubicBezTo>
                        <a:pt x="33243" y="42200"/>
                        <a:pt x="57687" y="24205"/>
                        <a:pt x="63554" y="1474"/>
                      </a:cubicBezTo>
                      <a:cubicBezTo>
                        <a:pt x="63554" y="1474"/>
                        <a:pt x="62576" y="526"/>
                        <a:pt x="62576" y="526"/>
                      </a:cubicBezTo>
                      <a:cubicBezTo>
                        <a:pt x="51821" y="-421"/>
                        <a:pt x="41065" y="-421"/>
                        <a:pt x="32266" y="3368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98" name="Freeform: Shape 251">
                  <a:extLst>
                    <a:ext uri="{FF2B5EF4-FFF2-40B4-BE49-F238E27FC236}">
                      <a16:creationId xmlns:a16="http://schemas.microsoft.com/office/drawing/2014/main" id="{C58A5067-A65E-27E3-A4C8-034D6AEC4F6E}"/>
                    </a:ext>
                  </a:extLst>
                </p:cNvPr>
                <p:cNvSpPr/>
                <p:nvPr/>
              </p:nvSpPr>
              <p:spPr>
                <a:xfrm>
                  <a:off x="2530113" y="2620337"/>
                  <a:ext cx="41725" cy="67048"/>
                </a:xfrm>
                <a:custGeom>
                  <a:avLst/>
                  <a:gdLst>
                    <a:gd name="connsiteX0" fmla="*/ 276 w 41725"/>
                    <a:gd name="connsiteY0" fmla="*/ 12521 h 67048"/>
                    <a:gd name="connsiteX1" fmla="*/ 4187 w 41725"/>
                    <a:gd name="connsiteY1" fmla="*/ 23886 h 67048"/>
                    <a:gd name="connsiteX2" fmla="*/ 12009 w 41725"/>
                    <a:gd name="connsiteY2" fmla="*/ 45670 h 67048"/>
                    <a:gd name="connsiteX3" fmla="*/ 39386 w 41725"/>
                    <a:gd name="connsiteY3" fmla="*/ 66507 h 67048"/>
                    <a:gd name="connsiteX4" fmla="*/ 41342 w 41725"/>
                    <a:gd name="connsiteY4" fmla="*/ 62718 h 67048"/>
                    <a:gd name="connsiteX5" fmla="*/ 13965 w 41725"/>
                    <a:gd name="connsiteY5" fmla="*/ 3050 h 67048"/>
                    <a:gd name="connsiteX6" fmla="*/ 276 w 41725"/>
                    <a:gd name="connsiteY6" fmla="*/ 12521 h 67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725" h="67048">
                      <a:moveTo>
                        <a:pt x="276" y="12521"/>
                      </a:moveTo>
                      <a:cubicBezTo>
                        <a:pt x="1254" y="16309"/>
                        <a:pt x="2232" y="20098"/>
                        <a:pt x="4187" y="23886"/>
                      </a:cubicBezTo>
                      <a:cubicBezTo>
                        <a:pt x="5165" y="31463"/>
                        <a:pt x="8098" y="39040"/>
                        <a:pt x="12009" y="45670"/>
                      </a:cubicBezTo>
                      <a:cubicBezTo>
                        <a:pt x="15920" y="53247"/>
                        <a:pt x="27653" y="70296"/>
                        <a:pt x="39386" y="66507"/>
                      </a:cubicBezTo>
                      <a:cubicBezTo>
                        <a:pt x="41342" y="65560"/>
                        <a:pt x="42319" y="63666"/>
                        <a:pt x="41342" y="62718"/>
                      </a:cubicBezTo>
                      <a:cubicBezTo>
                        <a:pt x="39386" y="43776"/>
                        <a:pt x="39386" y="17257"/>
                        <a:pt x="13965" y="3050"/>
                      </a:cubicBezTo>
                      <a:cubicBezTo>
                        <a:pt x="276" y="-5475"/>
                        <a:pt x="-701" y="5891"/>
                        <a:pt x="276" y="12521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99" name="Freeform: Shape 252">
                  <a:extLst>
                    <a:ext uri="{FF2B5EF4-FFF2-40B4-BE49-F238E27FC236}">
                      <a16:creationId xmlns:a16="http://schemas.microsoft.com/office/drawing/2014/main" id="{CAD3D856-D941-438B-9648-BBAEC412D208}"/>
                    </a:ext>
                  </a:extLst>
                </p:cNvPr>
                <p:cNvSpPr/>
                <p:nvPr/>
              </p:nvSpPr>
              <p:spPr>
                <a:xfrm>
                  <a:off x="2578247" y="2473740"/>
                  <a:ext cx="40008" cy="60616"/>
                </a:xfrm>
                <a:custGeom>
                  <a:avLst/>
                  <a:gdLst>
                    <a:gd name="connsiteX0" fmla="*/ 25474 w 40008"/>
                    <a:gd name="connsiteY0" fmla="*/ 13260 h 60616"/>
                    <a:gd name="connsiteX1" fmla="*/ 52 w 40008"/>
                    <a:gd name="connsiteY1" fmla="*/ 0 h 60616"/>
                    <a:gd name="connsiteX2" fmla="*/ 36229 w 40008"/>
                    <a:gd name="connsiteY2" fmla="*/ 60616 h 60616"/>
                    <a:gd name="connsiteX3" fmla="*/ 36229 w 40008"/>
                    <a:gd name="connsiteY3" fmla="*/ 60616 h 60616"/>
                    <a:gd name="connsiteX4" fmla="*/ 32318 w 40008"/>
                    <a:gd name="connsiteY4" fmla="*/ 25573 h 60616"/>
                    <a:gd name="connsiteX5" fmla="*/ 25474 w 40008"/>
                    <a:gd name="connsiteY5" fmla="*/ 13260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008" h="60616">
                      <a:moveTo>
                        <a:pt x="25474" y="13260"/>
                      </a:moveTo>
                      <a:cubicBezTo>
                        <a:pt x="17652" y="8525"/>
                        <a:pt x="8852" y="3789"/>
                        <a:pt x="52" y="0"/>
                      </a:cubicBezTo>
                      <a:cubicBezTo>
                        <a:pt x="-925" y="21784"/>
                        <a:pt x="11785" y="42621"/>
                        <a:pt x="36229" y="60616"/>
                      </a:cubicBezTo>
                      <a:cubicBezTo>
                        <a:pt x="36229" y="60616"/>
                        <a:pt x="36229" y="60616"/>
                        <a:pt x="36229" y="60616"/>
                      </a:cubicBezTo>
                      <a:cubicBezTo>
                        <a:pt x="45029" y="53039"/>
                        <a:pt x="36229" y="35044"/>
                        <a:pt x="32318" y="25573"/>
                      </a:cubicBezTo>
                      <a:cubicBezTo>
                        <a:pt x="31340" y="21784"/>
                        <a:pt x="28407" y="17048"/>
                        <a:pt x="25474" y="1326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0" name="Freeform: Shape 253">
                  <a:extLst>
                    <a:ext uri="{FF2B5EF4-FFF2-40B4-BE49-F238E27FC236}">
                      <a16:creationId xmlns:a16="http://schemas.microsoft.com/office/drawing/2014/main" id="{4BFB8CB3-0FDB-2940-ECDA-E79BB070DC07}"/>
                    </a:ext>
                  </a:extLst>
                </p:cNvPr>
                <p:cNvSpPr/>
                <p:nvPr/>
              </p:nvSpPr>
              <p:spPr>
                <a:xfrm>
                  <a:off x="2509564" y="2408388"/>
                  <a:ext cx="71667" cy="27017"/>
                </a:xfrm>
                <a:custGeom>
                  <a:avLst/>
                  <a:gdLst>
                    <a:gd name="connsiteX0" fmla="*/ 40380 w 71667"/>
                    <a:gd name="connsiteY0" fmla="*/ 0 h 27017"/>
                    <a:gd name="connsiteX1" fmla="*/ 1270 w 71667"/>
                    <a:gd name="connsiteY1" fmla="*/ 3789 h 27017"/>
                    <a:gd name="connsiteX2" fmla="*/ 2248 w 71667"/>
                    <a:gd name="connsiteY2" fmla="*/ 9472 h 27017"/>
                    <a:gd name="connsiteX3" fmla="*/ 71668 w 71667"/>
                    <a:gd name="connsiteY3" fmla="*/ 16102 h 27017"/>
                    <a:gd name="connsiteX4" fmla="*/ 71668 w 71667"/>
                    <a:gd name="connsiteY4" fmla="*/ 14207 h 27017"/>
                    <a:gd name="connsiteX5" fmla="*/ 69712 w 71667"/>
                    <a:gd name="connsiteY5" fmla="*/ 10418 h 27017"/>
                    <a:gd name="connsiteX6" fmla="*/ 40380 w 71667"/>
                    <a:gd name="connsiteY6" fmla="*/ 0 h 27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667" h="27017">
                      <a:moveTo>
                        <a:pt x="40380" y="0"/>
                      </a:moveTo>
                      <a:cubicBezTo>
                        <a:pt x="27669" y="0"/>
                        <a:pt x="12025" y="0"/>
                        <a:pt x="1270" y="3789"/>
                      </a:cubicBezTo>
                      <a:cubicBezTo>
                        <a:pt x="-1663" y="4736"/>
                        <a:pt x="1270" y="8525"/>
                        <a:pt x="2248" y="9472"/>
                      </a:cubicBezTo>
                      <a:cubicBezTo>
                        <a:pt x="16914" y="28414"/>
                        <a:pt x="57002" y="34097"/>
                        <a:pt x="71668" y="16102"/>
                      </a:cubicBezTo>
                      <a:cubicBezTo>
                        <a:pt x="71668" y="16102"/>
                        <a:pt x="71668" y="15154"/>
                        <a:pt x="71668" y="14207"/>
                      </a:cubicBezTo>
                      <a:cubicBezTo>
                        <a:pt x="71668" y="12313"/>
                        <a:pt x="70690" y="11366"/>
                        <a:pt x="69712" y="10418"/>
                      </a:cubicBezTo>
                      <a:cubicBezTo>
                        <a:pt x="61890" y="2842"/>
                        <a:pt x="52113" y="0"/>
                        <a:pt x="40380" y="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1" name="Freeform: Shape 254">
                  <a:extLst>
                    <a:ext uri="{FF2B5EF4-FFF2-40B4-BE49-F238E27FC236}">
                      <a16:creationId xmlns:a16="http://schemas.microsoft.com/office/drawing/2014/main" id="{6ED8EA3E-7F91-95C5-7AB7-D445823BB7FF}"/>
                    </a:ext>
                  </a:extLst>
                </p:cNvPr>
                <p:cNvSpPr/>
                <p:nvPr/>
              </p:nvSpPr>
              <p:spPr>
                <a:xfrm>
                  <a:off x="2531367" y="2290944"/>
                  <a:ext cx="57686" cy="41609"/>
                </a:xfrm>
                <a:custGeom>
                  <a:avLst/>
                  <a:gdLst>
                    <a:gd name="connsiteX0" fmla="*/ 27377 w 57686"/>
                    <a:gd name="connsiteY0" fmla="*/ 7577 h 41609"/>
                    <a:gd name="connsiteX1" fmla="*/ 0 w 57686"/>
                    <a:gd name="connsiteY1" fmla="*/ 40727 h 41609"/>
                    <a:gd name="connsiteX2" fmla="*/ 57687 w 57686"/>
                    <a:gd name="connsiteY2" fmla="*/ 947 h 41609"/>
                    <a:gd name="connsiteX3" fmla="*/ 56709 w 57686"/>
                    <a:gd name="connsiteY3" fmla="*/ 0 h 41609"/>
                    <a:gd name="connsiteX4" fmla="*/ 27377 w 57686"/>
                    <a:gd name="connsiteY4" fmla="*/ 7577 h 41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86" h="41609">
                      <a:moveTo>
                        <a:pt x="27377" y="7577"/>
                      </a:moveTo>
                      <a:cubicBezTo>
                        <a:pt x="12711" y="16101"/>
                        <a:pt x="4889" y="28414"/>
                        <a:pt x="0" y="40727"/>
                      </a:cubicBezTo>
                      <a:cubicBezTo>
                        <a:pt x="34221" y="46409"/>
                        <a:pt x="55732" y="23678"/>
                        <a:pt x="57687" y="947"/>
                      </a:cubicBezTo>
                      <a:cubicBezTo>
                        <a:pt x="57687" y="947"/>
                        <a:pt x="56709" y="0"/>
                        <a:pt x="56709" y="0"/>
                      </a:cubicBezTo>
                      <a:cubicBezTo>
                        <a:pt x="45954" y="947"/>
                        <a:pt x="35199" y="2841"/>
                        <a:pt x="27377" y="757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2" name="Freeform: Shape 255">
                  <a:extLst>
                    <a:ext uri="{FF2B5EF4-FFF2-40B4-BE49-F238E27FC236}">
                      <a16:creationId xmlns:a16="http://schemas.microsoft.com/office/drawing/2014/main" id="{5BE8EF3F-B29B-2712-AF88-5D248F65D1F8}"/>
                    </a:ext>
                  </a:extLst>
                </p:cNvPr>
                <p:cNvSpPr/>
                <p:nvPr/>
              </p:nvSpPr>
              <p:spPr>
                <a:xfrm>
                  <a:off x="2592782" y="2351701"/>
                  <a:ext cx="51667" cy="58494"/>
                </a:xfrm>
                <a:custGeom>
                  <a:avLst/>
                  <a:gdLst>
                    <a:gd name="connsiteX0" fmla="*/ 1161 w 51667"/>
                    <a:gd name="connsiteY0" fmla="*/ 14067 h 58494"/>
                    <a:gd name="connsiteX1" fmla="*/ 7027 w 51667"/>
                    <a:gd name="connsiteY1" fmla="*/ 24485 h 58494"/>
                    <a:gd name="connsiteX2" fmla="*/ 18760 w 51667"/>
                    <a:gd name="connsiteY2" fmla="*/ 43427 h 58494"/>
                    <a:gd name="connsiteX3" fmla="*/ 50048 w 51667"/>
                    <a:gd name="connsiteY3" fmla="*/ 56687 h 58494"/>
                    <a:gd name="connsiteX4" fmla="*/ 51026 w 51667"/>
                    <a:gd name="connsiteY4" fmla="*/ 52899 h 58494"/>
                    <a:gd name="connsiteX5" fmla="*/ 10938 w 51667"/>
                    <a:gd name="connsiteY5" fmla="*/ 807 h 58494"/>
                    <a:gd name="connsiteX6" fmla="*/ 1161 w 51667"/>
                    <a:gd name="connsiteY6" fmla="*/ 14067 h 58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667" h="58494">
                      <a:moveTo>
                        <a:pt x="1161" y="14067"/>
                      </a:moveTo>
                      <a:cubicBezTo>
                        <a:pt x="2138" y="17855"/>
                        <a:pt x="4094" y="20697"/>
                        <a:pt x="7027" y="24485"/>
                      </a:cubicBezTo>
                      <a:cubicBezTo>
                        <a:pt x="8983" y="31115"/>
                        <a:pt x="14849" y="38692"/>
                        <a:pt x="18760" y="43427"/>
                      </a:cubicBezTo>
                      <a:cubicBezTo>
                        <a:pt x="23649" y="50057"/>
                        <a:pt x="40270" y="63317"/>
                        <a:pt x="50048" y="56687"/>
                      </a:cubicBezTo>
                      <a:cubicBezTo>
                        <a:pt x="52003" y="55741"/>
                        <a:pt x="52003" y="53846"/>
                        <a:pt x="51026" y="52899"/>
                      </a:cubicBezTo>
                      <a:cubicBezTo>
                        <a:pt x="45159" y="35851"/>
                        <a:pt x="39293" y="11225"/>
                        <a:pt x="10938" y="807"/>
                      </a:cubicBezTo>
                      <a:cubicBezTo>
                        <a:pt x="-1773" y="-2982"/>
                        <a:pt x="-795" y="7437"/>
                        <a:pt x="1161" y="1406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3" name="Freeform: Shape 256">
                  <a:extLst>
                    <a:ext uri="{FF2B5EF4-FFF2-40B4-BE49-F238E27FC236}">
                      <a16:creationId xmlns:a16="http://schemas.microsoft.com/office/drawing/2014/main" id="{F3567FC9-4013-410A-D993-A696DE592E72}"/>
                    </a:ext>
                  </a:extLst>
                </p:cNvPr>
                <p:cNvSpPr/>
                <p:nvPr/>
              </p:nvSpPr>
              <p:spPr>
                <a:xfrm>
                  <a:off x="2617409" y="2201914"/>
                  <a:ext cx="45770" cy="54933"/>
                </a:xfrm>
                <a:custGeom>
                  <a:avLst/>
                  <a:gdLst>
                    <a:gd name="connsiteX0" fmla="*/ 27377 w 45770"/>
                    <a:gd name="connsiteY0" fmla="*/ 10418 h 54933"/>
                    <a:gd name="connsiteX1" fmla="*/ 0 w 45770"/>
                    <a:gd name="connsiteY1" fmla="*/ 0 h 54933"/>
                    <a:gd name="connsiteX2" fmla="*/ 43021 w 45770"/>
                    <a:gd name="connsiteY2" fmla="*/ 54934 h 54933"/>
                    <a:gd name="connsiteX3" fmla="*/ 43021 w 45770"/>
                    <a:gd name="connsiteY3" fmla="*/ 54934 h 54933"/>
                    <a:gd name="connsiteX4" fmla="*/ 34221 w 45770"/>
                    <a:gd name="connsiteY4" fmla="*/ 20837 h 54933"/>
                    <a:gd name="connsiteX5" fmla="*/ 27377 w 45770"/>
                    <a:gd name="connsiteY5" fmla="*/ 10418 h 5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770" h="54933">
                      <a:moveTo>
                        <a:pt x="27377" y="10418"/>
                      </a:moveTo>
                      <a:cubicBezTo>
                        <a:pt x="18577" y="6631"/>
                        <a:pt x="9777" y="2842"/>
                        <a:pt x="0" y="0"/>
                      </a:cubicBezTo>
                      <a:cubicBezTo>
                        <a:pt x="978" y="21784"/>
                        <a:pt x="16622" y="40727"/>
                        <a:pt x="43021" y="54934"/>
                      </a:cubicBezTo>
                      <a:cubicBezTo>
                        <a:pt x="43021" y="54934"/>
                        <a:pt x="43021" y="54934"/>
                        <a:pt x="43021" y="54934"/>
                      </a:cubicBezTo>
                      <a:cubicBezTo>
                        <a:pt x="50843" y="46410"/>
                        <a:pt x="40088" y="30309"/>
                        <a:pt x="34221" y="20837"/>
                      </a:cubicBezTo>
                      <a:cubicBezTo>
                        <a:pt x="33243" y="17996"/>
                        <a:pt x="30310" y="14207"/>
                        <a:pt x="27377" y="1041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87" name="Graphic 25">
                <a:extLst>
                  <a:ext uri="{FF2B5EF4-FFF2-40B4-BE49-F238E27FC236}">
                    <a16:creationId xmlns:a16="http://schemas.microsoft.com/office/drawing/2014/main" id="{44F6CBEF-07D7-A98D-EC03-C8DB525F9960}"/>
                  </a:ext>
                </a:extLst>
              </p:cNvPr>
              <p:cNvGrpSpPr/>
              <p:nvPr/>
            </p:nvGrpSpPr>
            <p:grpSpPr>
              <a:xfrm>
                <a:off x="2550828" y="1440423"/>
                <a:ext cx="134045" cy="513285"/>
                <a:chOff x="2550828" y="1440423"/>
                <a:chExt cx="134045" cy="513285"/>
              </a:xfrm>
            </p:grpSpPr>
            <p:sp>
              <p:nvSpPr>
                <p:cNvPr id="488" name="Freeform: Shape 258">
                  <a:extLst>
                    <a:ext uri="{FF2B5EF4-FFF2-40B4-BE49-F238E27FC236}">
                      <a16:creationId xmlns:a16="http://schemas.microsoft.com/office/drawing/2014/main" id="{9C8F14BD-5D45-3FE9-2154-7E3C1E0A8E9B}"/>
                    </a:ext>
                  </a:extLst>
                </p:cNvPr>
                <p:cNvSpPr/>
                <p:nvPr/>
              </p:nvSpPr>
              <p:spPr>
                <a:xfrm>
                  <a:off x="2552614" y="1926927"/>
                  <a:ext cx="72616" cy="26781"/>
                </a:xfrm>
                <a:custGeom>
                  <a:avLst/>
                  <a:gdLst>
                    <a:gd name="connsiteX0" fmla="*/ 39373 w 72616"/>
                    <a:gd name="connsiteY0" fmla="*/ 320 h 26781"/>
                    <a:gd name="connsiteX1" fmla="*/ 1241 w 72616"/>
                    <a:gd name="connsiteY1" fmla="*/ 9791 h 26781"/>
                    <a:gd name="connsiteX2" fmla="*/ 3196 w 72616"/>
                    <a:gd name="connsiteY2" fmla="*/ 15474 h 26781"/>
                    <a:gd name="connsiteX3" fmla="*/ 72616 w 72616"/>
                    <a:gd name="connsiteY3" fmla="*/ 11685 h 26781"/>
                    <a:gd name="connsiteX4" fmla="*/ 72616 w 72616"/>
                    <a:gd name="connsiteY4" fmla="*/ 9791 h 26781"/>
                    <a:gd name="connsiteX5" fmla="*/ 69683 w 72616"/>
                    <a:gd name="connsiteY5" fmla="*/ 6003 h 26781"/>
                    <a:gd name="connsiteX6" fmla="*/ 39373 w 72616"/>
                    <a:gd name="connsiteY6" fmla="*/ 320 h 2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616" h="26781">
                      <a:moveTo>
                        <a:pt x="39373" y="320"/>
                      </a:moveTo>
                      <a:cubicBezTo>
                        <a:pt x="26662" y="2214"/>
                        <a:pt x="11018" y="4109"/>
                        <a:pt x="1241" y="9791"/>
                      </a:cubicBezTo>
                      <a:cubicBezTo>
                        <a:pt x="-1692" y="10739"/>
                        <a:pt x="1241" y="14527"/>
                        <a:pt x="3196" y="15474"/>
                      </a:cubicBezTo>
                      <a:cubicBezTo>
                        <a:pt x="20796" y="31575"/>
                        <a:pt x="61861" y="30628"/>
                        <a:pt x="72616" y="11685"/>
                      </a:cubicBezTo>
                      <a:cubicBezTo>
                        <a:pt x="72616" y="10739"/>
                        <a:pt x="72616" y="10739"/>
                        <a:pt x="72616" y="9791"/>
                      </a:cubicBezTo>
                      <a:cubicBezTo>
                        <a:pt x="72616" y="7897"/>
                        <a:pt x="71639" y="6950"/>
                        <a:pt x="69683" y="6003"/>
                      </a:cubicBezTo>
                      <a:cubicBezTo>
                        <a:pt x="60883" y="320"/>
                        <a:pt x="51106" y="-627"/>
                        <a:pt x="39373" y="32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89" name="Freeform: Shape 259">
                  <a:extLst>
                    <a:ext uri="{FF2B5EF4-FFF2-40B4-BE49-F238E27FC236}">
                      <a16:creationId xmlns:a16="http://schemas.microsoft.com/office/drawing/2014/main" id="{77FFA874-547C-8B44-CE85-BB6F36B34343}"/>
                    </a:ext>
                  </a:extLst>
                </p:cNvPr>
                <p:cNvSpPr/>
                <p:nvPr/>
              </p:nvSpPr>
              <p:spPr>
                <a:xfrm>
                  <a:off x="2562655" y="1806015"/>
                  <a:ext cx="51858" cy="48329"/>
                </a:xfrm>
                <a:custGeom>
                  <a:avLst/>
                  <a:gdLst>
                    <a:gd name="connsiteX0" fmla="*/ 22488 w 51858"/>
                    <a:gd name="connsiteY0" fmla="*/ 11365 h 48329"/>
                    <a:gd name="connsiteX1" fmla="*/ 0 w 51858"/>
                    <a:gd name="connsiteY1" fmla="*/ 48303 h 48329"/>
                    <a:gd name="connsiteX2" fmla="*/ 51820 w 51858"/>
                    <a:gd name="connsiteY2" fmla="*/ 947 h 48329"/>
                    <a:gd name="connsiteX3" fmla="*/ 50843 w 51858"/>
                    <a:gd name="connsiteY3" fmla="*/ 0 h 48329"/>
                    <a:gd name="connsiteX4" fmla="*/ 22488 w 51858"/>
                    <a:gd name="connsiteY4" fmla="*/ 11365 h 4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858" h="48329">
                      <a:moveTo>
                        <a:pt x="22488" y="11365"/>
                      </a:moveTo>
                      <a:cubicBezTo>
                        <a:pt x="9777" y="21784"/>
                        <a:pt x="2933" y="35044"/>
                        <a:pt x="0" y="48303"/>
                      </a:cubicBezTo>
                      <a:cubicBezTo>
                        <a:pt x="35199" y="49251"/>
                        <a:pt x="52798" y="24625"/>
                        <a:pt x="51820" y="947"/>
                      </a:cubicBezTo>
                      <a:cubicBezTo>
                        <a:pt x="51820" y="947"/>
                        <a:pt x="50843" y="0"/>
                        <a:pt x="50843" y="0"/>
                      </a:cubicBezTo>
                      <a:cubicBezTo>
                        <a:pt x="40088" y="1894"/>
                        <a:pt x="30310" y="4736"/>
                        <a:pt x="22488" y="1136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90" name="Freeform: Shape 260">
                  <a:extLst>
                    <a:ext uri="{FF2B5EF4-FFF2-40B4-BE49-F238E27FC236}">
                      <a16:creationId xmlns:a16="http://schemas.microsoft.com/office/drawing/2014/main" id="{9B1CF2BD-F0A3-18F4-0B05-7D5DC3EA6C47}"/>
                    </a:ext>
                  </a:extLst>
                </p:cNvPr>
                <p:cNvSpPr/>
                <p:nvPr/>
              </p:nvSpPr>
              <p:spPr>
                <a:xfrm>
                  <a:off x="2626747" y="1864256"/>
                  <a:ext cx="58126" cy="52394"/>
                </a:xfrm>
                <a:custGeom>
                  <a:avLst/>
                  <a:gdLst>
                    <a:gd name="connsiteX0" fmla="*/ 2395 w 58126"/>
                    <a:gd name="connsiteY0" fmla="*/ 14687 h 52394"/>
                    <a:gd name="connsiteX1" fmla="*/ 9239 w 58126"/>
                    <a:gd name="connsiteY1" fmla="*/ 24158 h 52394"/>
                    <a:gd name="connsiteX2" fmla="*/ 23905 w 58126"/>
                    <a:gd name="connsiteY2" fmla="*/ 41207 h 52394"/>
                    <a:gd name="connsiteX3" fmla="*/ 57149 w 58126"/>
                    <a:gd name="connsiteY3" fmla="*/ 49731 h 52394"/>
                    <a:gd name="connsiteX4" fmla="*/ 58127 w 58126"/>
                    <a:gd name="connsiteY4" fmla="*/ 45942 h 52394"/>
                    <a:gd name="connsiteX5" fmla="*/ 11195 w 58126"/>
                    <a:gd name="connsiteY5" fmla="*/ 480 h 52394"/>
                    <a:gd name="connsiteX6" fmla="*/ 2395 w 58126"/>
                    <a:gd name="connsiteY6" fmla="*/ 14687 h 5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126" h="52394">
                      <a:moveTo>
                        <a:pt x="2395" y="14687"/>
                      </a:moveTo>
                      <a:cubicBezTo>
                        <a:pt x="4350" y="17528"/>
                        <a:pt x="6306" y="21317"/>
                        <a:pt x="9239" y="24158"/>
                      </a:cubicBezTo>
                      <a:cubicBezTo>
                        <a:pt x="12172" y="30788"/>
                        <a:pt x="19017" y="36471"/>
                        <a:pt x="23905" y="41207"/>
                      </a:cubicBezTo>
                      <a:cubicBezTo>
                        <a:pt x="29772" y="46890"/>
                        <a:pt x="48349" y="57308"/>
                        <a:pt x="57149" y="49731"/>
                      </a:cubicBezTo>
                      <a:cubicBezTo>
                        <a:pt x="58127" y="48784"/>
                        <a:pt x="58127" y="46890"/>
                        <a:pt x="58127" y="45942"/>
                      </a:cubicBezTo>
                      <a:cubicBezTo>
                        <a:pt x="49327" y="30788"/>
                        <a:pt x="39549" y="6163"/>
                        <a:pt x="11195" y="480"/>
                      </a:cubicBezTo>
                      <a:cubicBezTo>
                        <a:pt x="-3472" y="-2361"/>
                        <a:pt x="-538" y="8057"/>
                        <a:pt x="2395" y="1468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91" name="Freeform: Shape 261">
                  <a:extLst>
                    <a:ext uri="{FF2B5EF4-FFF2-40B4-BE49-F238E27FC236}">
                      <a16:creationId xmlns:a16="http://schemas.microsoft.com/office/drawing/2014/main" id="{00D8E0A8-3531-85D5-BABF-612B0ADAF794}"/>
                    </a:ext>
                  </a:extLst>
                </p:cNvPr>
                <p:cNvSpPr/>
                <p:nvPr/>
              </p:nvSpPr>
              <p:spPr>
                <a:xfrm>
                  <a:off x="2631097" y="1713196"/>
                  <a:ext cx="51737" cy="49250"/>
                </a:xfrm>
                <a:custGeom>
                  <a:avLst/>
                  <a:gdLst>
                    <a:gd name="connsiteX0" fmla="*/ 28355 w 51737"/>
                    <a:gd name="connsiteY0" fmla="*/ 7577 h 49250"/>
                    <a:gd name="connsiteX1" fmla="*/ 0 w 51737"/>
                    <a:gd name="connsiteY1" fmla="*/ 0 h 49250"/>
                    <a:gd name="connsiteX2" fmla="*/ 49865 w 51737"/>
                    <a:gd name="connsiteY2" fmla="*/ 49251 h 49250"/>
                    <a:gd name="connsiteX3" fmla="*/ 49865 w 51737"/>
                    <a:gd name="connsiteY3" fmla="*/ 49251 h 49250"/>
                    <a:gd name="connsiteX4" fmla="*/ 37154 w 51737"/>
                    <a:gd name="connsiteY4" fmla="*/ 17048 h 49250"/>
                    <a:gd name="connsiteX5" fmla="*/ 28355 w 51737"/>
                    <a:gd name="connsiteY5" fmla="*/ 7577 h 49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737" h="49250">
                      <a:moveTo>
                        <a:pt x="28355" y="7577"/>
                      </a:moveTo>
                      <a:cubicBezTo>
                        <a:pt x="19555" y="4736"/>
                        <a:pt x="9777" y="1894"/>
                        <a:pt x="0" y="0"/>
                      </a:cubicBezTo>
                      <a:cubicBezTo>
                        <a:pt x="3911" y="20837"/>
                        <a:pt x="21511" y="38832"/>
                        <a:pt x="49865" y="49251"/>
                      </a:cubicBezTo>
                      <a:cubicBezTo>
                        <a:pt x="49865" y="49251"/>
                        <a:pt x="49865" y="49251"/>
                        <a:pt x="49865" y="49251"/>
                      </a:cubicBezTo>
                      <a:cubicBezTo>
                        <a:pt x="56709" y="39779"/>
                        <a:pt x="43021" y="24625"/>
                        <a:pt x="37154" y="17048"/>
                      </a:cubicBezTo>
                      <a:cubicBezTo>
                        <a:pt x="35199" y="14207"/>
                        <a:pt x="32266" y="11365"/>
                        <a:pt x="28355" y="75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92" name="Freeform: Shape 262">
                  <a:extLst>
                    <a:ext uri="{FF2B5EF4-FFF2-40B4-BE49-F238E27FC236}">
                      <a16:creationId xmlns:a16="http://schemas.microsoft.com/office/drawing/2014/main" id="{E6D005D1-6BFB-34E9-05C4-190871C27CC3}"/>
                    </a:ext>
                  </a:extLst>
                </p:cNvPr>
                <p:cNvSpPr/>
                <p:nvPr/>
              </p:nvSpPr>
              <p:spPr>
                <a:xfrm>
                  <a:off x="2550828" y="1654858"/>
                  <a:ext cx="72447" cy="29148"/>
                </a:xfrm>
                <a:custGeom>
                  <a:avLst/>
                  <a:gdLst>
                    <a:gd name="connsiteX0" fmla="*/ 38226 w 72447"/>
                    <a:gd name="connsiteY0" fmla="*/ 1510 h 29148"/>
                    <a:gd name="connsiteX1" fmla="*/ 1072 w 72447"/>
                    <a:gd name="connsiteY1" fmla="*/ 13823 h 29148"/>
                    <a:gd name="connsiteX2" fmla="*/ 3028 w 72447"/>
                    <a:gd name="connsiteY2" fmla="*/ 19506 h 29148"/>
                    <a:gd name="connsiteX3" fmla="*/ 72447 w 72447"/>
                    <a:gd name="connsiteY3" fmla="*/ 11929 h 29148"/>
                    <a:gd name="connsiteX4" fmla="*/ 72447 w 72447"/>
                    <a:gd name="connsiteY4" fmla="*/ 10034 h 29148"/>
                    <a:gd name="connsiteX5" fmla="*/ 69514 w 72447"/>
                    <a:gd name="connsiteY5" fmla="*/ 6246 h 29148"/>
                    <a:gd name="connsiteX6" fmla="*/ 38226 w 72447"/>
                    <a:gd name="connsiteY6" fmla="*/ 1510 h 29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29148">
                      <a:moveTo>
                        <a:pt x="38226" y="1510"/>
                      </a:moveTo>
                      <a:cubicBezTo>
                        <a:pt x="25516" y="3404"/>
                        <a:pt x="10849" y="7193"/>
                        <a:pt x="1072" y="13823"/>
                      </a:cubicBezTo>
                      <a:cubicBezTo>
                        <a:pt x="-1861" y="15717"/>
                        <a:pt x="2050" y="18558"/>
                        <a:pt x="3028" y="19506"/>
                      </a:cubicBezTo>
                      <a:cubicBezTo>
                        <a:pt x="21605" y="34660"/>
                        <a:pt x="62670" y="31818"/>
                        <a:pt x="72447" y="11929"/>
                      </a:cubicBezTo>
                      <a:cubicBezTo>
                        <a:pt x="72447" y="10982"/>
                        <a:pt x="72447" y="10982"/>
                        <a:pt x="72447" y="10034"/>
                      </a:cubicBezTo>
                      <a:cubicBezTo>
                        <a:pt x="72447" y="8140"/>
                        <a:pt x="71470" y="7193"/>
                        <a:pt x="69514" y="6246"/>
                      </a:cubicBezTo>
                      <a:cubicBezTo>
                        <a:pt x="59737" y="-384"/>
                        <a:pt x="49959" y="-1331"/>
                        <a:pt x="38226" y="151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93" name="Freeform: Shape 263">
                  <a:extLst>
                    <a:ext uri="{FF2B5EF4-FFF2-40B4-BE49-F238E27FC236}">
                      <a16:creationId xmlns:a16="http://schemas.microsoft.com/office/drawing/2014/main" id="{9A0732E2-7636-9119-9E5A-B55A997A520E}"/>
                    </a:ext>
                  </a:extLst>
                </p:cNvPr>
                <p:cNvSpPr/>
                <p:nvPr/>
              </p:nvSpPr>
              <p:spPr>
                <a:xfrm>
                  <a:off x="2556789" y="1532294"/>
                  <a:ext cx="49217" cy="51145"/>
                </a:xfrm>
                <a:custGeom>
                  <a:avLst/>
                  <a:gdLst>
                    <a:gd name="connsiteX0" fmla="*/ 19555 w 49217"/>
                    <a:gd name="connsiteY0" fmla="*/ 13260 h 51145"/>
                    <a:gd name="connsiteX1" fmla="*/ 0 w 49217"/>
                    <a:gd name="connsiteY1" fmla="*/ 51145 h 51145"/>
                    <a:gd name="connsiteX2" fmla="*/ 48887 w 49217"/>
                    <a:gd name="connsiteY2" fmla="*/ 947 h 51145"/>
                    <a:gd name="connsiteX3" fmla="*/ 47909 w 49217"/>
                    <a:gd name="connsiteY3" fmla="*/ 0 h 51145"/>
                    <a:gd name="connsiteX4" fmla="*/ 19555 w 49217"/>
                    <a:gd name="connsiteY4" fmla="*/ 13260 h 51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17" h="51145">
                      <a:moveTo>
                        <a:pt x="19555" y="13260"/>
                      </a:moveTo>
                      <a:cubicBezTo>
                        <a:pt x="6844" y="24625"/>
                        <a:pt x="978" y="37885"/>
                        <a:pt x="0" y="51145"/>
                      </a:cubicBezTo>
                      <a:cubicBezTo>
                        <a:pt x="35199" y="50198"/>
                        <a:pt x="51821" y="24625"/>
                        <a:pt x="48887" y="947"/>
                      </a:cubicBezTo>
                      <a:cubicBezTo>
                        <a:pt x="48887" y="947"/>
                        <a:pt x="47909" y="0"/>
                        <a:pt x="47909" y="0"/>
                      </a:cubicBezTo>
                      <a:cubicBezTo>
                        <a:pt x="36177" y="3789"/>
                        <a:pt x="26399" y="7577"/>
                        <a:pt x="19555" y="1326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94" name="Freeform: Shape 264">
                  <a:extLst>
                    <a:ext uri="{FF2B5EF4-FFF2-40B4-BE49-F238E27FC236}">
                      <a16:creationId xmlns:a16="http://schemas.microsoft.com/office/drawing/2014/main" id="{42442CBC-47A5-D7A9-E53D-83D9BCC6250E}"/>
                    </a:ext>
                  </a:extLst>
                </p:cNvPr>
                <p:cNvSpPr/>
                <p:nvPr/>
              </p:nvSpPr>
              <p:spPr>
                <a:xfrm>
                  <a:off x="2620660" y="1591482"/>
                  <a:ext cx="62013" cy="50137"/>
                </a:xfrm>
                <a:custGeom>
                  <a:avLst/>
                  <a:gdLst>
                    <a:gd name="connsiteX0" fmla="*/ 3593 w 62013"/>
                    <a:gd name="connsiteY0" fmla="*/ 13741 h 50137"/>
                    <a:gd name="connsiteX1" fmla="*/ 11415 w 62013"/>
                    <a:gd name="connsiteY1" fmla="*/ 23213 h 50137"/>
                    <a:gd name="connsiteX2" fmla="*/ 27059 w 62013"/>
                    <a:gd name="connsiteY2" fmla="*/ 40261 h 50137"/>
                    <a:gd name="connsiteX3" fmla="*/ 61280 w 62013"/>
                    <a:gd name="connsiteY3" fmla="*/ 46891 h 50137"/>
                    <a:gd name="connsiteX4" fmla="*/ 61280 w 62013"/>
                    <a:gd name="connsiteY4" fmla="*/ 43102 h 50137"/>
                    <a:gd name="connsiteX5" fmla="*/ 11415 w 62013"/>
                    <a:gd name="connsiteY5" fmla="*/ 482 h 50137"/>
                    <a:gd name="connsiteX6" fmla="*/ 3593 w 62013"/>
                    <a:gd name="connsiteY6" fmla="*/ 13741 h 5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013" h="50137">
                      <a:moveTo>
                        <a:pt x="3593" y="13741"/>
                      </a:moveTo>
                      <a:cubicBezTo>
                        <a:pt x="5549" y="16583"/>
                        <a:pt x="8482" y="20371"/>
                        <a:pt x="11415" y="23213"/>
                      </a:cubicBezTo>
                      <a:cubicBezTo>
                        <a:pt x="15326" y="29842"/>
                        <a:pt x="21193" y="35525"/>
                        <a:pt x="27059" y="40261"/>
                      </a:cubicBezTo>
                      <a:cubicBezTo>
                        <a:pt x="33903" y="44997"/>
                        <a:pt x="52481" y="55415"/>
                        <a:pt x="61280" y="46891"/>
                      </a:cubicBezTo>
                      <a:cubicBezTo>
                        <a:pt x="62258" y="45944"/>
                        <a:pt x="62258" y="44050"/>
                        <a:pt x="61280" y="43102"/>
                      </a:cubicBezTo>
                      <a:cubicBezTo>
                        <a:pt x="51503" y="27948"/>
                        <a:pt x="40748" y="4270"/>
                        <a:pt x="11415" y="482"/>
                      </a:cubicBezTo>
                      <a:cubicBezTo>
                        <a:pt x="-3251" y="-2360"/>
                        <a:pt x="-1295" y="8059"/>
                        <a:pt x="3593" y="13741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95" name="Freeform: Shape 265">
                  <a:extLst>
                    <a:ext uri="{FF2B5EF4-FFF2-40B4-BE49-F238E27FC236}">
                      <a16:creationId xmlns:a16="http://schemas.microsoft.com/office/drawing/2014/main" id="{6FA6D4E4-B467-23F7-0947-BFD4859928AB}"/>
                    </a:ext>
                  </a:extLst>
                </p:cNvPr>
                <p:cNvSpPr/>
                <p:nvPr/>
              </p:nvSpPr>
              <p:spPr>
                <a:xfrm>
                  <a:off x="2616431" y="1440423"/>
                  <a:ext cx="54224" cy="46409"/>
                </a:xfrm>
                <a:custGeom>
                  <a:avLst/>
                  <a:gdLst>
                    <a:gd name="connsiteX0" fmla="*/ 28355 w 54224"/>
                    <a:gd name="connsiteY0" fmla="*/ 5683 h 46409"/>
                    <a:gd name="connsiteX1" fmla="*/ 0 w 54224"/>
                    <a:gd name="connsiteY1" fmla="*/ 0 h 46409"/>
                    <a:gd name="connsiteX2" fmla="*/ 52798 w 54224"/>
                    <a:gd name="connsiteY2" fmla="*/ 46409 h 46409"/>
                    <a:gd name="connsiteX3" fmla="*/ 52798 w 54224"/>
                    <a:gd name="connsiteY3" fmla="*/ 46409 h 46409"/>
                    <a:gd name="connsiteX4" fmla="*/ 38132 w 54224"/>
                    <a:gd name="connsiteY4" fmla="*/ 15154 h 46409"/>
                    <a:gd name="connsiteX5" fmla="*/ 28355 w 54224"/>
                    <a:gd name="connsiteY5" fmla="*/ 5683 h 46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46409">
                      <a:moveTo>
                        <a:pt x="28355" y="5683"/>
                      </a:moveTo>
                      <a:cubicBezTo>
                        <a:pt x="19555" y="2842"/>
                        <a:pt x="9777" y="947"/>
                        <a:pt x="0" y="0"/>
                      </a:cubicBezTo>
                      <a:cubicBezTo>
                        <a:pt x="4889" y="20837"/>
                        <a:pt x="23466" y="37885"/>
                        <a:pt x="52798" y="46409"/>
                      </a:cubicBezTo>
                      <a:cubicBezTo>
                        <a:pt x="52798" y="46409"/>
                        <a:pt x="52798" y="46409"/>
                        <a:pt x="52798" y="46409"/>
                      </a:cubicBezTo>
                      <a:cubicBezTo>
                        <a:pt x="58665" y="36938"/>
                        <a:pt x="44976" y="22731"/>
                        <a:pt x="38132" y="15154"/>
                      </a:cubicBezTo>
                      <a:cubicBezTo>
                        <a:pt x="36177" y="12313"/>
                        <a:pt x="32266" y="8524"/>
                        <a:pt x="28355" y="568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365" name="Graphic 25">
              <a:extLst>
                <a:ext uri="{FF2B5EF4-FFF2-40B4-BE49-F238E27FC236}">
                  <a16:creationId xmlns:a16="http://schemas.microsoft.com/office/drawing/2014/main" id="{EDBD010D-E804-0F69-E808-C68FCFEC13FF}"/>
                </a:ext>
              </a:extLst>
            </p:cNvPr>
            <p:cNvGrpSpPr/>
            <p:nvPr/>
          </p:nvGrpSpPr>
          <p:grpSpPr>
            <a:xfrm>
              <a:off x="4085248" y="587060"/>
              <a:ext cx="726953" cy="1676417"/>
              <a:chOff x="4085248" y="587060"/>
              <a:chExt cx="726953" cy="1676417"/>
            </a:xfrm>
          </p:grpSpPr>
          <p:sp>
            <p:nvSpPr>
              <p:cNvPr id="444" name="Freeform: Shape 267">
                <a:extLst>
                  <a:ext uri="{FF2B5EF4-FFF2-40B4-BE49-F238E27FC236}">
                    <a16:creationId xmlns:a16="http://schemas.microsoft.com/office/drawing/2014/main" id="{55F7853C-7CAE-1DB9-279A-E55709BF2082}"/>
                  </a:ext>
                </a:extLst>
              </p:cNvPr>
              <p:cNvSpPr/>
              <p:nvPr/>
            </p:nvSpPr>
            <p:spPr>
              <a:xfrm>
                <a:off x="4124114" y="587060"/>
                <a:ext cx="646932" cy="1640205"/>
              </a:xfrm>
              <a:custGeom>
                <a:avLst/>
                <a:gdLst>
                  <a:gd name="connsiteX0" fmla="*/ 603268 w 646932"/>
                  <a:gd name="connsiteY0" fmla="*/ 0 h 1640205"/>
                  <a:gd name="connsiteX1" fmla="*/ 608157 w 646932"/>
                  <a:gd name="connsiteY1" fmla="*/ 37885 h 1640205"/>
                  <a:gd name="connsiteX2" fmla="*/ 620868 w 646932"/>
                  <a:gd name="connsiteY2" fmla="*/ 143964 h 1640205"/>
                  <a:gd name="connsiteX3" fmla="*/ 645312 w 646932"/>
                  <a:gd name="connsiteY3" fmla="*/ 523762 h 1640205"/>
                  <a:gd name="connsiteX4" fmla="*/ 625757 w 646932"/>
                  <a:gd name="connsiteY4" fmla="*/ 1060784 h 1640205"/>
                  <a:gd name="connsiteX5" fmla="*/ 571981 w 646932"/>
                  <a:gd name="connsiteY5" fmla="*/ 1361024 h 1640205"/>
                  <a:gd name="connsiteX6" fmla="*/ 516249 w 646932"/>
                  <a:gd name="connsiteY6" fmla="*/ 1511618 h 1640205"/>
                  <a:gd name="connsiteX7" fmla="*/ 470295 w 646932"/>
                  <a:gd name="connsiteY7" fmla="*/ 1582652 h 1640205"/>
                  <a:gd name="connsiteX8" fmla="*/ 437052 w 646932"/>
                  <a:gd name="connsiteY8" fmla="*/ 1612960 h 1640205"/>
                  <a:gd name="connsiteX9" fmla="*/ 394031 w 646932"/>
                  <a:gd name="connsiteY9" fmla="*/ 1634745 h 1640205"/>
                  <a:gd name="connsiteX10" fmla="*/ 344166 w 646932"/>
                  <a:gd name="connsiteY10" fmla="*/ 1639480 h 1640205"/>
                  <a:gd name="connsiteX11" fmla="*/ 331455 w 646932"/>
                  <a:gd name="connsiteY11" fmla="*/ 1637586 h 1640205"/>
                  <a:gd name="connsiteX12" fmla="*/ 318745 w 646932"/>
                  <a:gd name="connsiteY12" fmla="*/ 1633797 h 1640205"/>
                  <a:gd name="connsiteX13" fmla="*/ 307012 w 646932"/>
                  <a:gd name="connsiteY13" fmla="*/ 1629061 h 1640205"/>
                  <a:gd name="connsiteX14" fmla="*/ 296257 w 646932"/>
                  <a:gd name="connsiteY14" fmla="*/ 1622431 h 1640205"/>
                  <a:gd name="connsiteX15" fmla="*/ 291368 w 646932"/>
                  <a:gd name="connsiteY15" fmla="*/ 1619590 h 1640205"/>
                  <a:gd name="connsiteX16" fmla="*/ 286479 w 646932"/>
                  <a:gd name="connsiteY16" fmla="*/ 1615802 h 1640205"/>
                  <a:gd name="connsiteX17" fmla="*/ 276702 w 646932"/>
                  <a:gd name="connsiteY17" fmla="*/ 1608224 h 1640205"/>
                  <a:gd name="connsiteX18" fmla="*/ 268880 w 646932"/>
                  <a:gd name="connsiteY18" fmla="*/ 1599701 h 1640205"/>
                  <a:gd name="connsiteX19" fmla="*/ 264969 w 646932"/>
                  <a:gd name="connsiteY19" fmla="*/ 1595912 h 1640205"/>
                  <a:gd name="connsiteX20" fmla="*/ 261058 w 646932"/>
                  <a:gd name="connsiteY20" fmla="*/ 1592123 h 1640205"/>
                  <a:gd name="connsiteX21" fmla="*/ 247369 w 646932"/>
                  <a:gd name="connsiteY21" fmla="*/ 1575075 h 1640205"/>
                  <a:gd name="connsiteX22" fmla="*/ 241503 w 646932"/>
                  <a:gd name="connsiteY22" fmla="*/ 1566551 h 1640205"/>
                  <a:gd name="connsiteX23" fmla="*/ 235637 w 646932"/>
                  <a:gd name="connsiteY23" fmla="*/ 1558027 h 1640205"/>
                  <a:gd name="connsiteX24" fmla="*/ 171105 w 646932"/>
                  <a:gd name="connsiteY24" fmla="*/ 1410275 h 1640205"/>
                  <a:gd name="connsiteX25" fmla="*/ 131018 w 646932"/>
                  <a:gd name="connsiteY25" fmla="*/ 1260628 h 1640205"/>
                  <a:gd name="connsiteX26" fmla="*/ 101686 w 646932"/>
                  <a:gd name="connsiteY26" fmla="*/ 1112876 h 1640205"/>
                  <a:gd name="connsiteX27" fmla="*/ 60620 w 646932"/>
                  <a:gd name="connsiteY27" fmla="*/ 832526 h 1640205"/>
                  <a:gd name="connsiteX28" fmla="*/ 34221 w 646932"/>
                  <a:gd name="connsiteY28" fmla="*/ 580590 h 1640205"/>
                  <a:gd name="connsiteX29" fmla="*/ 6844 w 646932"/>
                  <a:gd name="connsiteY29" fmla="*/ 202686 h 1640205"/>
                  <a:gd name="connsiteX30" fmla="*/ 1956 w 646932"/>
                  <a:gd name="connsiteY30" fmla="*/ 96607 h 1640205"/>
                  <a:gd name="connsiteX31" fmla="*/ 0 w 646932"/>
                  <a:gd name="connsiteY31" fmla="*/ 58722 h 1640205"/>
                  <a:gd name="connsiteX32" fmla="*/ 33243 w 646932"/>
                  <a:gd name="connsiteY32" fmla="*/ 57775 h 1640205"/>
                  <a:gd name="connsiteX33" fmla="*/ 40088 w 646932"/>
                  <a:gd name="connsiteY33" fmla="*/ 200791 h 1640205"/>
                  <a:gd name="connsiteX34" fmla="*/ 67464 w 646932"/>
                  <a:gd name="connsiteY34" fmla="*/ 577748 h 1640205"/>
                  <a:gd name="connsiteX35" fmla="*/ 93863 w 646932"/>
                  <a:gd name="connsiteY35" fmla="*/ 828738 h 1640205"/>
                  <a:gd name="connsiteX36" fmla="*/ 134929 w 646932"/>
                  <a:gd name="connsiteY36" fmla="*/ 1107193 h 1640205"/>
                  <a:gd name="connsiteX37" fmla="*/ 164261 w 646932"/>
                  <a:gd name="connsiteY37" fmla="*/ 1253051 h 1640205"/>
                  <a:gd name="connsiteX38" fmla="*/ 204349 w 646932"/>
                  <a:gd name="connsiteY38" fmla="*/ 1399856 h 1640205"/>
                  <a:gd name="connsiteX39" fmla="*/ 265947 w 646932"/>
                  <a:gd name="connsiteY39" fmla="*/ 1540032 h 1640205"/>
                  <a:gd name="connsiteX40" fmla="*/ 268880 w 646932"/>
                  <a:gd name="connsiteY40" fmla="*/ 1547608 h 1640205"/>
                  <a:gd name="connsiteX41" fmla="*/ 274746 w 646932"/>
                  <a:gd name="connsiteY41" fmla="*/ 1555185 h 1640205"/>
                  <a:gd name="connsiteX42" fmla="*/ 286479 w 646932"/>
                  <a:gd name="connsiteY42" fmla="*/ 1570340 h 1640205"/>
                  <a:gd name="connsiteX43" fmla="*/ 289412 w 646932"/>
                  <a:gd name="connsiteY43" fmla="*/ 1574128 h 1640205"/>
                  <a:gd name="connsiteX44" fmla="*/ 292346 w 646932"/>
                  <a:gd name="connsiteY44" fmla="*/ 1576970 h 1640205"/>
                  <a:gd name="connsiteX45" fmla="*/ 299190 w 646932"/>
                  <a:gd name="connsiteY45" fmla="*/ 1583600 h 1640205"/>
                  <a:gd name="connsiteX46" fmla="*/ 306034 w 646932"/>
                  <a:gd name="connsiteY46" fmla="*/ 1589282 h 1640205"/>
                  <a:gd name="connsiteX47" fmla="*/ 309945 w 646932"/>
                  <a:gd name="connsiteY47" fmla="*/ 1592123 h 1640205"/>
                  <a:gd name="connsiteX48" fmla="*/ 313856 w 646932"/>
                  <a:gd name="connsiteY48" fmla="*/ 1594018 h 1640205"/>
                  <a:gd name="connsiteX49" fmla="*/ 321678 w 646932"/>
                  <a:gd name="connsiteY49" fmla="*/ 1598753 h 1640205"/>
                  <a:gd name="connsiteX50" fmla="*/ 329500 w 646932"/>
                  <a:gd name="connsiteY50" fmla="*/ 1602542 h 1640205"/>
                  <a:gd name="connsiteX51" fmla="*/ 338300 w 646932"/>
                  <a:gd name="connsiteY51" fmla="*/ 1604436 h 1640205"/>
                  <a:gd name="connsiteX52" fmla="*/ 347099 w 646932"/>
                  <a:gd name="connsiteY52" fmla="*/ 1605383 h 1640205"/>
                  <a:gd name="connsiteX53" fmla="*/ 383276 w 646932"/>
                  <a:gd name="connsiteY53" fmla="*/ 1601594 h 1640205"/>
                  <a:gd name="connsiteX54" fmla="*/ 416519 w 646932"/>
                  <a:gd name="connsiteY54" fmla="*/ 1584546 h 1640205"/>
                  <a:gd name="connsiteX55" fmla="*/ 443896 w 646932"/>
                  <a:gd name="connsiteY55" fmla="*/ 1558974 h 1640205"/>
                  <a:gd name="connsiteX56" fmla="*/ 485939 w 646932"/>
                  <a:gd name="connsiteY56" fmla="*/ 1494569 h 1640205"/>
                  <a:gd name="connsiteX57" fmla="*/ 539715 w 646932"/>
                  <a:gd name="connsiteY57" fmla="*/ 1350606 h 1640205"/>
                  <a:gd name="connsiteX58" fmla="*/ 592514 w 646932"/>
                  <a:gd name="connsiteY58" fmla="*/ 1055101 h 1640205"/>
                  <a:gd name="connsiteX59" fmla="*/ 612068 w 646932"/>
                  <a:gd name="connsiteY59" fmla="*/ 521868 h 1640205"/>
                  <a:gd name="connsiteX60" fmla="*/ 587625 w 646932"/>
                  <a:gd name="connsiteY60" fmla="*/ 144911 h 1640205"/>
                  <a:gd name="connsiteX61" fmla="*/ 574914 w 646932"/>
                  <a:gd name="connsiteY61" fmla="*/ 39779 h 1640205"/>
                  <a:gd name="connsiteX62" fmla="*/ 570025 w 646932"/>
                  <a:gd name="connsiteY62" fmla="*/ 2841 h 1640205"/>
                  <a:gd name="connsiteX63" fmla="*/ 603268 w 646932"/>
                  <a:gd name="connsiteY63" fmla="*/ 0 h 1640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46932" h="1640205">
                    <a:moveTo>
                      <a:pt x="603268" y="0"/>
                    </a:moveTo>
                    <a:cubicBezTo>
                      <a:pt x="603268" y="0"/>
                      <a:pt x="605224" y="13260"/>
                      <a:pt x="608157" y="37885"/>
                    </a:cubicBezTo>
                    <a:cubicBezTo>
                      <a:pt x="611091" y="62510"/>
                      <a:pt x="615979" y="98501"/>
                      <a:pt x="620868" y="143964"/>
                    </a:cubicBezTo>
                    <a:cubicBezTo>
                      <a:pt x="630646" y="234888"/>
                      <a:pt x="641401" y="366539"/>
                      <a:pt x="645312" y="523762"/>
                    </a:cubicBezTo>
                    <a:cubicBezTo>
                      <a:pt x="649223" y="680986"/>
                      <a:pt x="647267" y="864728"/>
                      <a:pt x="625757" y="1060784"/>
                    </a:cubicBezTo>
                    <a:cubicBezTo>
                      <a:pt x="615002" y="1159286"/>
                      <a:pt x="599358" y="1259681"/>
                      <a:pt x="571981" y="1361024"/>
                    </a:cubicBezTo>
                    <a:cubicBezTo>
                      <a:pt x="558292" y="1411222"/>
                      <a:pt x="540693" y="1462367"/>
                      <a:pt x="516249" y="1511618"/>
                    </a:cubicBezTo>
                    <a:cubicBezTo>
                      <a:pt x="503539" y="1536243"/>
                      <a:pt x="488872" y="1559921"/>
                      <a:pt x="470295" y="1582652"/>
                    </a:cubicBezTo>
                    <a:cubicBezTo>
                      <a:pt x="460518" y="1593071"/>
                      <a:pt x="449763" y="1604436"/>
                      <a:pt x="437052" y="1612960"/>
                    </a:cubicBezTo>
                    <a:cubicBezTo>
                      <a:pt x="424341" y="1622431"/>
                      <a:pt x="409675" y="1630009"/>
                      <a:pt x="394031" y="1634745"/>
                    </a:cubicBezTo>
                    <a:cubicBezTo>
                      <a:pt x="378387" y="1639480"/>
                      <a:pt x="360788" y="1641374"/>
                      <a:pt x="344166" y="1639480"/>
                    </a:cubicBezTo>
                    <a:cubicBezTo>
                      <a:pt x="340255" y="1639480"/>
                      <a:pt x="336344" y="1638532"/>
                      <a:pt x="331455" y="1637586"/>
                    </a:cubicBezTo>
                    <a:cubicBezTo>
                      <a:pt x="327544" y="1636639"/>
                      <a:pt x="322656" y="1635691"/>
                      <a:pt x="318745" y="1633797"/>
                    </a:cubicBezTo>
                    <a:cubicBezTo>
                      <a:pt x="314834" y="1631903"/>
                      <a:pt x="310923" y="1630956"/>
                      <a:pt x="307012" y="1629061"/>
                    </a:cubicBezTo>
                    <a:cubicBezTo>
                      <a:pt x="303101" y="1627167"/>
                      <a:pt x="300168" y="1625273"/>
                      <a:pt x="296257" y="1622431"/>
                    </a:cubicBezTo>
                    <a:lnTo>
                      <a:pt x="291368" y="1619590"/>
                    </a:lnTo>
                    <a:lnTo>
                      <a:pt x="286479" y="1615802"/>
                    </a:lnTo>
                    <a:cubicBezTo>
                      <a:pt x="283546" y="1612960"/>
                      <a:pt x="280613" y="1611066"/>
                      <a:pt x="276702" y="1608224"/>
                    </a:cubicBezTo>
                    <a:lnTo>
                      <a:pt x="268880" y="1599701"/>
                    </a:lnTo>
                    <a:lnTo>
                      <a:pt x="264969" y="1595912"/>
                    </a:lnTo>
                    <a:lnTo>
                      <a:pt x="261058" y="1592123"/>
                    </a:lnTo>
                    <a:cubicBezTo>
                      <a:pt x="256169" y="1586441"/>
                      <a:pt x="251280" y="1580758"/>
                      <a:pt x="247369" y="1575075"/>
                    </a:cubicBezTo>
                    <a:lnTo>
                      <a:pt x="241503" y="1566551"/>
                    </a:lnTo>
                    <a:lnTo>
                      <a:pt x="235637" y="1558027"/>
                    </a:lnTo>
                    <a:cubicBezTo>
                      <a:pt x="206304" y="1510670"/>
                      <a:pt x="186749" y="1460472"/>
                      <a:pt x="171105" y="1410275"/>
                    </a:cubicBezTo>
                    <a:cubicBezTo>
                      <a:pt x="154484" y="1360077"/>
                      <a:pt x="141773" y="1309879"/>
                      <a:pt x="131018" y="1260628"/>
                    </a:cubicBezTo>
                    <a:cubicBezTo>
                      <a:pt x="119285" y="1211378"/>
                      <a:pt x="109507" y="1162127"/>
                      <a:pt x="101686" y="1112876"/>
                    </a:cubicBezTo>
                    <a:cubicBezTo>
                      <a:pt x="84086" y="1016269"/>
                      <a:pt x="71375" y="921556"/>
                      <a:pt x="60620" y="832526"/>
                    </a:cubicBezTo>
                    <a:cubicBezTo>
                      <a:pt x="49865" y="743496"/>
                      <a:pt x="41065" y="658255"/>
                      <a:pt x="34221" y="580590"/>
                    </a:cubicBezTo>
                    <a:cubicBezTo>
                      <a:pt x="20533" y="424314"/>
                      <a:pt x="11733" y="293610"/>
                      <a:pt x="6844" y="202686"/>
                    </a:cubicBezTo>
                    <a:cubicBezTo>
                      <a:pt x="3911" y="157223"/>
                      <a:pt x="2933" y="121232"/>
                      <a:pt x="1956" y="96607"/>
                    </a:cubicBezTo>
                    <a:cubicBezTo>
                      <a:pt x="978" y="71982"/>
                      <a:pt x="0" y="58722"/>
                      <a:pt x="0" y="58722"/>
                    </a:cubicBezTo>
                    <a:lnTo>
                      <a:pt x="33243" y="57775"/>
                    </a:lnTo>
                    <a:cubicBezTo>
                      <a:pt x="33243" y="57775"/>
                      <a:pt x="35199" y="109867"/>
                      <a:pt x="40088" y="200791"/>
                    </a:cubicBezTo>
                    <a:cubicBezTo>
                      <a:pt x="44976" y="291715"/>
                      <a:pt x="53776" y="422419"/>
                      <a:pt x="67464" y="577748"/>
                    </a:cubicBezTo>
                    <a:cubicBezTo>
                      <a:pt x="74308" y="655413"/>
                      <a:pt x="83108" y="739707"/>
                      <a:pt x="93863" y="828738"/>
                    </a:cubicBezTo>
                    <a:cubicBezTo>
                      <a:pt x="104619" y="917768"/>
                      <a:pt x="117329" y="1011534"/>
                      <a:pt x="134929" y="1107193"/>
                    </a:cubicBezTo>
                    <a:cubicBezTo>
                      <a:pt x="143729" y="1155497"/>
                      <a:pt x="153506" y="1203801"/>
                      <a:pt x="164261" y="1253051"/>
                    </a:cubicBezTo>
                    <a:cubicBezTo>
                      <a:pt x="175016" y="1302302"/>
                      <a:pt x="188705" y="1351553"/>
                      <a:pt x="204349" y="1399856"/>
                    </a:cubicBezTo>
                    <a:cubicBezTo>
                      <a:pt x="219993" y="1448160"/>
                      <a:pt x="238570" y="1496463"/>
                      <a:pt x="265947" y="1540032"/>
                    </a:cubicBezTo>
                    <a:lnTo>
                      <a:pt x="268880" y="1547608"/>
                    </a:lnTo>
                    <a:lnTo>
                      <a:pt x="274746" y="1555185"/>
                    </a:lnTo>
                    <a:cubicBezTo>
                      <a:pt x="278657" y="1560868"/>
                      <a:pt x="282568" y="1565604"/>
                      <a:pt x="286479" y="1570340"/>
                    </a:cubicBezTo>
                    <a:lnTo>
                      <a:pt x="289412" y="1574128"/>
                    </a:lnTo>
                    <a:lnTo>
                      <a:pt x="292346" y="1576970"/>
                    </a:lnTo>
                    <a:lnTo>
                      <a:pt x="299190" y="1583600"/>
                    </a:lnTo>
                    <a:lnTo>
                      <a:pt x="306034" y="1589282"/>
                    </a:lnTo>
                    <a:lnTo>
                      <a:pt x="309945" y="1592123"/>
                    </a:lnTo>
                    <a:lnTo>
                      <a:pt x="313856" y="1594018"/>
                    </a:lnTo>
                    <a:cubicBezTo>
                      <a:pt x="316790" y="1595912"/>
                      <a:pt x="318745" y="1597807"/>
                      <a:pt x="321678" y="1598753"/>
                    </a:cubicBezTo>
                    <a:lnTo>
                      <a:pt x="329500" y="1602542"/>
                    </a:lnTo>
                    <a:cubicBezTo>
                      <a:pt x="332433" y="1603489"/>
                      <a:pt x="335367" y="1603489"/>
                      <a:pt x="338300" y="1604436"/>
                    </a:cubicBezTo>
                    <a:cubicBezTo>
                      <a:pt x="341233" y="1605383"/>
                      <a:pt x="344166" y="1605383"/>
                      <a:pt x="347099" y="1605383"/>
                    </a:cubicBezTo>
                    <a:cubicBezTo>
                      <a:pt x="359810" y="1606330"/>
                      <a:pt x="371543" y="1605383"/>
                      <a:pt x="383276" y="1601594"/>
                    </a:cubicBezTo>
                    <a:cubicBezTo>
                      <a:pt x="395009" y="1597807"/>
                      <a:pt x="405764" y="1592123"/>
                      <a:pt x="416519" y="1584546"/>
                    </a:cubicBezTo>
                    <a:cubicBezTo>
                      <a:pt x="426297" y="1576970"/>
                      <a:pt x="436074" y="1568445"/>
                      <a:pt x="443896" y="1558974"/>
                    </a:cubicBezTo>
                    <a:cubicBezTo>
                      <a:pt x="460518" y="1540032"/>
                      <a:pt x="474206" y="1517300"/>
                      <a:pt x="485939" y="1494569"/>
                    </a:cubicBezTo>
                    <a:cubicBezTo>
                      <a:pt x="509405" y="1449107"/>
                      <a:pt x="526027" y="1399856"/>
                      <a:pt x="539715" y="1350606"/>
                    </a:cubicBezTo>
                    <a:cubicBezTo>
                      <a:pt x="566114" y="1252104"/>
                      <a:pt x="581758" y="1151709"/>
                      <a:pt x="592514" y="1055101"/>
                    </a:cubicBezTo>
                    <a:cubicBezTo>
                      <a:pt x="613046" y="860940"/>
                      <a:pt x="615979" y="678144"/>
                      <a:pt x="612068" y="521868"/>
                    </a:cubicBezTo>
                    <a:cubicBezTo>
                      <a:pt x="608157" y="365592"/>
                      <a:pt x="597402" y="235835"/>
                      <a:pt x="587625" y="144911"/>
                    </a:cubicBezTo>
                    <a:cubicBezTo>
                      <a:pt x="582736" y="99448"/>
                      <a:pt x="577847" y="64405"/>
                      <a:pt x="574914" y="39779"/>
                    </a:cubicBezTo>
                    <a:cubicBezTo>
                      <a:pt x="571981" y="15154"/>
                      <a:pt x="570025" y="2841"/>
                      <a:pt x="570025" y="2841"/>
                    </a:cubicBezTo>
                    <a:lnTo>
                      <a:pt x="603268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5" name="Freeform: Shape 268">
                <a:extLst>
                  <a:ext uri="{FF2B5EF4-FFF2-40B4-BE49-F238E27FC236}">
                    <a16:creationId xmlns:a16="http://schemas.microsoft.com/office/drawing/2014/main" id="{FCED0B3E-A110-79C9-BA4F-046F593AAE41}"/>
                  </a:ext>
                </a:extLst>
              </p:cNvPr>
              <p:cNvSpPr/>
              <p:nvPr/>
            </p:nvSpPr>
            <p:spPr>
              <a:xfrm>
                <a:off x="4124114" y="587060"/>
                <a:ext cx="646932" cy="1640205"/>
              </a:xfrm>
              <a:custGeom>
                <a:avLst/>
                <a:gdLst>
                  <a:gd name="connsiteX0" fmla="*/ 603268 w 646932"/>
                  <a:gd name="connsiteY0" fmla="*/ 0 h 1640205"/>
                  <a:gd name="connsiteX1" fmla="*/ 608157 w 646932"/>
                  <a:gd name="connsiteY1" fmla="*/ 37885 h 1640205"/>
                  <a:gd name="connsiteX2" fmla="*/ 620868 w 646932"/>
                  <a:gd name="connsiteY2" fmla="*/ 143964 h 1640205"/>
                  <a:gd name="connsiteX3" fmla="*/ 645312 w 646932"/>
                  <a:gd name="connsiteY3" fmla="*/ 523762 h 1640205"/>
                  <a:gd name="connsiteX4" fmla="*/ 625757 w 646932"/>
                  <a:gd name="connsiteY4" fmla="*/ 1060784 h 1640205"/>
                  <a:gd name="connsiteX5" fmla="*/ 571981 w 646932"/>
                  <a:gd name="connsiteY5" fmla="*/ 1361024 h 1640205"/>
                  <a:gd name="connsiteX6" fmla="*/ 516249 w 646932"/>
                  <a:gd name="connsiteY6" fmla="*/ 1511618 h 1640205"/>
                  <a:gd name="connsiteX7" fmla="*/ 470295 w 646932"/>
                  <a:gd name="connsiteY7" fmla="*/ 1582652 h 1640205"/>
                  <a:gd name="connsiteX8" fmla="*/ 437052 w 646932"/>
                  <a:gd name="connsiteY8" fmla="*/ 1612960 h 1640205"/>
                  <a:gd name="connsiteX9" fmla="*/ 394031 w 646932"/>
                  <a:gd name="connsiteY9" fmla="*/ 1634745 h 1640205"/>
                  <a:gd name="connsiteX10" fmla="*/ 344166 w 646932"/>
                  <a:gd name="connsiteY10" fmla="*/ 1639480 h 1640205"/>
                  <a:gd name="connsiteX11" fmla="*/ 331455 w 646932"/>
                  <a:gd name="connsiteY11" fmla="*/ 1637586 h 1640205"/>
                  <a:gd name="connsiteX12" fmla="*/ 318745 w 646932"/>
                  <a:gd name="connsiteY12" fmla="*/ 1633797 h 1640205"/>
                  <a:gd name="connsiteX13" fmla="*/ 307012 w 646932"/>
                  <a:gd name="connsiteY13" fmla="*/ 1629061 h 1640205"/>
                  <a:gd name="connsiteX14" fmla="*/ 296257 w 646932"/>
                  <a:gd name="connsiteY14" fmla="*/ 1622431 h 1640205"/>
                  <a:gd name="connsiteX15" fmla="*/ 291368 w 646932"/>
                  <a:gd name="connsiteY15" fmla="*/ 1619590 h 1640205"/>
                  <a:gd name="connsiteX16" fmla="*/ 286479 w 646932"/>
                  <a:gd name="connsiteY16" fmla="*/ 1615802 h 1640205"/>
                  <a:gd name="connsiteX17" fmla="*/ 276702 w 646932"/>
                  <a:gd name="connsiteY17" fmla="*/ 1608224 h 1640205"/>
                  <a:gd name="connsiteX18" fmla="*/ 268880 w 646932"/>
                  <a:gd name="connsiteY18" fmla="*/ 1599701 h 1640205"/>
                  <a:gd name="connsiteX19" fmla="*/ 264969 w 646932"/>
                  <a:gd name="connsiteY19" fmla="*/ 1595912 h 1640205"/>
                  <a:gd name="connsiteX20" fmla="*/ 261058 w 646932"/>
                  <a:gd name="connsiteY20" fmla="*/ 1592123 h 1640205"/>
                  <a:gd name="connsiteX21" fmla="*/ 247369 w 646932"/>
                  <a:gd name="connsiteY21" fmla="*/ 1575075 h 1640205"/>
                  <a:gd name="connsiteX22" fmla="*/ 241503 w 646932"/>
                  <a:gd name="connsiteY22" fmla="*/ 1566551 h 1640205"/>
                  <a:gd name="connsiteX23" fmla="*/ 235637 w 646932"/>
                  <a:gd name="connsiteY23" fmla="*/ 1558027 h 1640205"/>
                  <a:gd name="connsiteX24" fmla="*/ 171105 w 646932"/>
                  <a:gd name="connsiteY24" fmla="*/ 1410275 h 1640205"/>
                  <a:gd name="connsiteX25" fmla="*/ 131018 w 646932"/>
                  <a:gd name="connsiteY25" fmla="*/ 1260628 h 1640205"/>
                  <a:gd name="connsiteX26" fmla="*/ 101686 w 646932"/>
                  <a:gd name="connsiteY26" fmla="*/ 1112876 h 1640205"/>
                  <a:gd name="connsiteX27" fmla="*/ 60620 w 646932"/>
                  <a:gd name="connsiteY27" fmla="*/ 832526 h 1640205"/>
                  <a:gd name="connsiteX28" fmla="*/ 34221 w 646932"/>
                  <a:gd name="connsiteY28" fmla="*/ 580590 h 1640205"/>
                  <a:gd name="connsiteX29" fmla="*/ 6844 w 646932"/>
                  <a:gd name="connsiteY29" fmla="*/ 202686 h 1640205"/>
                  <a:gd name="connsiteX30" fmla="*/ 1956 w 646932"/>
                  <a:gd name="connsiteY30" fmla="*/ 96607 h 1640205"/>
                  <a:gd name="connsiteX31" fmla="*/ 0 w 646932"/>
                  <a:gd name="connsiteY31" fmla="*/ 58722 h 1640205"/>
                  <a:gd name="connsiteX32" fmla="*/ 16621 w 646932"/>
                  <a:gd name="connsiteY32" fmla="*/ 58722 h 1640205"/>
                  <a:gd name="connsiteX33" fmla="*/ 23466 w 646932"/>
                  <a:gd name="connsiteY33" fmla="*/ 201738 h 1640205"/>
                  <a:gd name="connsiteX34" fmla="*/ 50843 w 646932"/>
                  <a:gd name="connsiteY34" fmla="*/ 579643 h 1640205"/>
                  <a:gd name="connsiteX35" fmla="*/ 77242 w 646932"/>
                  <a:gd name="connsiteY35" fmla="*/ 831579 h 1640205"/>
                  <a:gd name="connsiteX36" fmla="*/ 118307 w 646932"/>
                  <a:gd name="connsiteY36" fmla="*/ 1110982 h 1640205"/>
                  <a:gd name="connsiteX37" fmla="*/ 147639 w 646932"/>
                  <a:gd name="connsiteY37" fmla="*/ 1257787 h 1640205"/>
                  <a:gd name="connsiteX38" fmla="*/ 187727 w 646932"/>
                  <a:gd name="connsiteY38" fmla="*/ 1405539 h 1640205"/>
                  <a:gd name="connsiteX39" fmla="*/ 251280 w 646932"/>
                  <a:gd name="connsiteY39" fmla="*/ 1549503 h 1640205"/>
                  <a:gd name="connsiteX40" fmla="*/ 257147 w 646932"/>
                  <a:gd name="connsiteY40" fmla="*/ 1558027 h 1640205"/>
                  <a:gd name="connsiteX41" fmla="*/ 263013 w 646932"/>
                  <a:gd name="connsiteY41" fmla="*/ 1566551 h 1640205"/>
                  <a:gd name="connsiteX42" fmla="*/ 275724 w 646932"/>
                  <a:gd name="connsiteY42" fmla="*/ 1582652 h 1640205"/>
                  <a:gd name="connsiteX43" fmla="*/ 278657 w 646932"/>
                  <a:gd name="connsiteY43" fmla="*/ 1586441 h 1640205"/>
                  <a:gd name="connsiteX44" fmla="*/ 282568 w 646932"/>
                  <a:gd name="connsiteY44" fmla="*/ 1590229 h 1640205"/>
                  <a:gd name="connsiteX45" fmla="*/ 290390 w 646932"/>
                  <a:gd name="connsiteY45" fmla="*/ 1597807 h 1640205"/>
                  <a:gd name="connsiteX46" fmla="*/ 298212 w 646932"/>
                  <a:gd name="connsiteY46" fmla="*/ 1604436 h 1640205"/>
                  <a:gd name="connsiteX47" fmla="*/ 302123 w 646932"/>
                  <a:gd name="connsiteY47" fmla="*/ 1607278 h 1640205"/>
                  <a:gd name="connsiteX48" fmla="*/ 307012 w 646932"/>
                  <a:gd name="connsiteY48" fmla="*/ 1610119 h 1640205"/>
                  <a:gd name="connsiteX49" fmla="*/ 316790 w 646932"/>
                  <a:gd name="connsiteY49" fmla="*/ 1615802 h 1640205"/>
                  <a:gd name="connsiteX50" fmla="*/ 326567 w 646932"/>
                  <a:gd name="connsiteY50" fmla="*/ 1619590 h 1640205"/>
                  <a:gd name="connsiteX51" fmla="*/ 337322 w 646932"/>
                  <a:gd name="connsiteY51" fmla="*/ 1622431 h 1640205"/>
                  <a:gd name="connsiteX52" fmla="*/ 348077 w 646932"/>
                  <a:gd name="connsiteY52" fmla="*/ 1624326 h 1640205"/>
                  <a:gd name="connsiteX53" fmla="*/ 391098 w 646932"/>
                  <a:gd name="connsiteY53" fmla="*/ 1619590 h 1640205"/>
                  <a:gd name="connsiteX54" fmla="*/ 429230 w 646932"/>
                  <a:gd name="connsiteY54" fmla="*/ 1600648 h 1640205"/>
                  <a:gd name="connsiteX55" fmla="*/ 459540 w 646932"/>
                  <a:gd name="connsiteY55" fmla="*/ 1572234 h 1640205"/>
                  <a:gd name="connsiteX56" fmla="*/ 503539 w 646932"/>
                  <a:gd name="connsiteY56" fmla="*/ 1504988 h 1640205"/>
                  <a:gd name="connsiteX57" fmla="*/ 558292 w 646932"/>
                  <a:gd name="connsiteY57" fmla="*/ 1358182 h 1640205"/>
                  <a:gd name="connsiteX58" fmla="*/ 612068 w 646932"/>
                  <a:gd name="connsiteY58" fmla="*/ 1059837 h 1640205"/>
                  <a:gd name="connsiteX59" fmla="*/ 631623 w 646932"/>
                  <a:gd name="connsiteY59" fmla="*/ 524709 h 1640205"/>
                  <a:gd name="connsiteX60" fmla="*/ 607180 w 646932"/>
                  <a:gd name="connsiteY60" fmla="*/ 146805 h 1640205"/>
                  <a:gd name="connsiteX61" fmla="*/ 594469 w 646932"/>
                  <a:gd name="connsiteY61" fmla="*/ 41674 h 1640205"/>
                  <a:gd name="connsiteX62" fmla="*/ 589580 w 646932"/>
                  <a:gd name="connsiteY62" fmla="*/ 4736 h 1640205"/>
                  <a:gd name="connsiteX63" fmla="*/ 603268 w 646932"/>
                  <a:gd name="connsiteY63" fmla="*/ 0 h 1640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46932" h="1640205">
                    <a:moveTo>
                      <a:pt x="603268" y="0"/>
                    </a:moveTo>
                    <a:cubicBezTo>
                      <a:pt x="603268" y="0"/>
                      <a:pt x="605224" y="13260"/>
                      <a:pt x="608157" y="37885"/>
                    </a:cubicBezTo>
                    <a:cubicBezTo>
                      <a:pt x="611091" y="62510"/>
                      <a:pt x="615979" y="98501"/>
                      <a:pt x="620868" y="143964"/>
                    </a:cubicBezTo>
                    <a:cubicBezTo>
                      <a:pt x="630646" y="234888"/>
                      <a:pt x="641401" y="366539"/>
                      <a:pt x="645312" y="523762"/>
                    </a:cubicBezTo>
                    <a:cubicBezTo>
                      <a:pt x="649223" y="680986"/>
                      <a:pt x="647267" y="864728"/>
                      <a:pt x="625757" y="1060784"/>
                    </a:cubicBezTo>
                    <a:cubicBezTo>
                      <a:pt x="615002" y="1159286"/>
                      <a:pt x="599358" y="1259681"/>
                      <a:pt x="571981" y="1361024"/>
                    </a:cubicBezTo>
                    <a:cubicBezTo>
                      <a:pt x="558292" y="1411222"/>
                      <a:pt x="540693" y="1462367"/>
                      <a:pt x="516249" y="1511618"/>
                    </a:cubicBezTo>
                    <a:cubicBezTo>
                      <a:pt x="503539" y="1536243"/>
                      <a:pt x="488872" y="1559921"/>
                      <a:pt x="470295" y="1582652"/>
                    </a:cubicBezTo>
                    <a:cubicBezTo>
                      <a:pt x="460518" y="1593071"/>
                      <a:pt x="449763" y="1604436"/>
                      <a:pt x="437052" y="1612960"/>
                    </a:cubicBezTo>
                    <a:cubicBezTo>
                      <a:pt x="424341" y="1622431"/>
                      <a:pt x="409675" y="1630009"/>
                      <a:pt x="394031" y="1634745"/>
                    </a:cubicBezTo>
                    <a:cubicBezTo>
                      <a:pt x="378387" y="1639480"/>
                      <a:pt x="360788" y="1641374"/>
                      <a:pt x="344166" y="1639480"/>
                    </a:cubicBezTo>
                    <a:cubicBezTo>
                      <a:pt x="340255" y="1639480"/>
                      <a:pt x="336344" y="1638532"/>
                      <a:pt x="331455" y="1637586"/>
                    </a:cubicBezTo>
                    <a:cubicBezTo>
                      <a:pt x="327544" y="1636639"/>
                      <a:pt x="322656" y="1635691"/>
                      <a:pt x="318745" y="1633797"/>
                    </a:cubicBezTo>
                    <a:cubicBezTo>
                      <a:pt x="314834" y="1631903"/>
                      <a:pt x="310923" y="1630956"/>
                      <a:pt x="307012" y="1629061"/>
                    </a:cubicBezTo>
                    <a:cubicBezTo>
                      <a:pt x="303101" y="1627167"/>
                      <a:pt x="300168" y="1625273"/>
                      <a:pt x="296257" y="1622431"/>
                    </a:cubicBezTo>
                    <a:lnTo>
                      <a:pt x="291368" y="1619590"/>
                    </a:lnTo>
                    <a:lnTo>
                      <a:pt x="286479" y="1615802"/>
                    </a:lnTo>
                    <a:cubicBezTo>
                      <a:pt x="283546" y="1612960"/>
                      <a:pt x="280613" y="1611066"/>
                      <a:pt x="276702" y="1608224"/>
                    </a:cubicBezTo>
                    <a:lnTo>
                      <a:pt x="268880" y="1599701"/>
                    </a:lnTo>
                    <a:lnTo>
                      <a:pt x="264969" y="1595912"/>
                    </a:lnTo>
                    <a:lnTo>
                      <a:pt x="261058" y="1592123"/>
                    </a:lnTo>
                    <a:cubicBezTo>
                      <a:pt x="256169" y="1586441"/>
                      <a:pt x="251280" y="1580758"/>
                      <a:pt x="247369" y="1575075"/>
                    </a:cubicBezTo>
                    <a:lnTo>
                      <a:pt x="241503" y="1566551"/>
                    </a:lnTo>
                    <a:lnTo>
                      <a:pt x="235637" y="1558027"/>
                    </a:lnTo>
                    <a:cubicBezTo>
                      <a:pt x="206304" y="1510670"/>
                      <a:pt x="186749" y="1460472"/>
                      <a:pt x="171105" y="1410275"/>
                    </a:cubicBezTo>
                    <a:cubicBezTo>
                      <a:pt x="154484" y="1360077"/>
                      <a:pt x="141773" y="1309879"/>
                      <a:pt x="131018" y="1260628"/>
                    </a:cubicBezTo>
                    <a:cubicBezTo>
                      <a:pt x="119285" y="1211378"/>
                      <a:pt x="109507" y="1162127"/>
                      <a:pt x="101686" y="1112876"/>
                    </a:cubicBezTo>
                    <a:cubicBezTo>
                      <a:pt x="84086" y="1016269"/>
                      <a:pt x="71375" y="921556"/>
                      <a:pt x="60620" y="832526"/>
                    </a:cubicBezTo>
                    <a:cubicBezTo>
                      <a:pt x="49865" y="743496"/>
                      <a:pt x="41065" y="658255"/>
                      <a:pt x="34221" y="580590"/>
                    </a:cubicBezTo>
                    <a:cubicBezTo>
                      <a:pt x="20533" y="424314"/>
                      <a:pt x="11733" y="293610"/>
                      <a:pt x="6844" y="202686"/>
                    </a:cubicBezTo>
                    <a:cubicBezTo>
                      <a:pt x="3911" y="157223"/>
                      <a:pt x="2933" y="121232"/>
                      <a:pt x="1956" y="96607"/>
                    </a:cubicBezTo>
                    <a:cubicBezTo>
                      <a:pt x="978" y="71982"/>
                      <a:pt x="0" y="58722"/>
                      <a:pt x="0" y="58722"/>
                    </a:cubicBezTo>
                    <a:lnTo>
                      <a:pt x="16621" y="58722"/>
                    </a:lnTo>
                    <a:cubicBezTo>
                      <a:pt x="16621" y="58722"/>
                      <a:pt x="18577" y="110814"/>
                      <a:pt x="23466" y="201738"/>
                    </a:cubicBezTo>
                    <a:cubicBezTo>
                      <a:pt x="28355" y="292663"/>
                      <a:pt x="37154" y="423366"/>
                      <a:pt x="50843" y="579643"/>
                    </a:cubicBezTo>
                    <a:cubicBezTo>
                      <a:pt x="57687" y="657307"/>
                      <a:pt x="66487" y="742549"/>
                      <a:pt x="77242" y="831579"/>
                    </a:cubicBezTo>
                    <a:cubicBezTo>
                      <a:pt x="87997" y="920609"/>
                      <a:pt x="101686" y="1014375"/>
                      <a:pt x="118307" y="1110982"/>
                    </a:cubicBezTo>
                    <a:cubicBezTo>
                      <a:pt x="127107" y="1159286"/>
                      <a:pt x="136884" y="1208536"/>
                      <a:pt x="147639" y="1257787"/>
                    </a:cubicBezTo>
                    <a:cubicBezTo>
                      <a:pt x="159373" y="1307038"/>
                      <a:pt x="172083" y="1356288"/>
                      <a:pt x="187727" y="1405539"/>
                    </a:cubicBezTo>
                    <a:cubicBezTo>
                      <a:pt x="204349" y="1454790"/>
                      <a:pt x="222926" y="1504040"/>
                      <a:pt x="251280" y="1549503"/>
                    </a:cubicBezTo>
                    <a:lnTo>
                      <a:pt x="257147" y="1558027"/>
                    </a:lnTo>
                    <a:lnTo>
                      <a:pt x="263013" y="1566551"/>
                    </a:lnTo>
                    <a:cubicBezTo>
                      <a:pt x="266924" y="1572234"/>
                      <a:pt x="270835" y="1576970"/>
                      <a:pt x="275724" y="1582652"/>
                    </a:cubicBezTo>
                    <a:lnTo>
                      <a:pt x="278657" y="1586441"/>
                    </a:lnTo>
                    <a:lnTo>
                      <a:pt x="282568" y="1590229"/>
                    </a:lnTo>
                    <a:lnTo>
                      <a:pt x="290390" y="1597807"/>
                    </a:lnTo>
                    <a:cubicBezTo>
                      <a:pt x="293323" y="1599701"/>
                      <a:pt x="296257" y="1602542"/>
                      <a:pt x="298212" y="1604436"/>
                    </a:cubicBezTo>
                    <a:lnTo>
                      <a:pt x="302123" y="1607278"/>
                    </a:lnTo>
                    <a:lnTo>
                      <a:pt x="307012" y="1610119"/>
                    </a:lnTo>
                    <a:cubicBezTo>
                      <a:pt x="309945" y="1612013"/>
                      <a:pt x="312878" y="1613908"/>
                      <a:pt x="316790" y="1615802"/>
                    </a:cubicBezTo>
                    <a:lnTo>
                      <a:pt x="326567" y="1619590"/>
                    </a:lnTo>
                    <a:cubicBezTo>
                      <a:pt x="330478" y="1620537"/>
                      <a:pt x="333411" y="1621485"/>
                      <a:pt x="337322" y="1622431"/>
                    </a:cubicBezTo>
                    <a:cubicBezTo>
                      <a:pt x="341233" y="1623379"/>
                      <a:pt x="344166" y="1623379"/>
                      <a:pt x="348077" y="1624326"/>
                    </a:cubicBezTo>
                    <a:cubicBezTo>
                      <a:pt x="362743" y="1625273"/>
                      <a:pt x="377410" y="1624326"/>
                      <a:pt x="391098" y="1619590"/>
                    </a:cubicBezTo>
                    <a:cubicBezTo>
                      <a:pt x="404786" y="1614854"/>
                      <a:pt x="417497" y="1608224"/>
                      <a:pt x="429230" y="1600648"/>
                    </a:cubicBezTo>
                    <a:cubicBezTo>
                      <a:pt x="440963" y="1592123"/>
                      <a:pt x="450740" y="1582652"/>
                      <a:pt x="459540" y="1572234"/>
                    </a:cubicBezTo>
                    <a:cubicBezTo>
                      <a:pt x="477140" y="1551397"/>
                      <a:pt x="491806" y="1528666"/>
                      <a:pt x="503539" y="1504988"/>
                    </a:cubicBezTo>
                    <a:cubicBezTo>
                      <a:pt x="527982" y="1457631"/>
                      <a:pt x="544604" y="1407434"/>
                      <a:pt x="558292" y="1358182"/>
                    </a:cubicBezTo>
                    <a:cubicBezTo>
                      <a:pt x="585669" y="1257787"/>
                      <a:pt x="600335" y="1157391"/>
                      <a:pt x="612068" y="1059837"/>
                    </a:cubicBezTo>
                    <a:cubicBezTo>
                      <a:pt x="633579" y="864728"/>
                      <a:pt x="635534" y="680986"/>
                      <a:pt x="631623" y="524709"/>
                    </a:cubicBezTo>
                    <a:cubicBezTo>
                      <a:pt x="627712" y="367486"/>
                      <a:pt x="616957" y="237729"/>
                      <a:pt x="607180" y="146805"/>
                    </a:cubicBezTo>
                    <a:cubicBezTo>
                      <a:pt x="602291" y="101343"/>
                      <a:pt x="597402" y="65352"/>
                      <a:pt x="594469" y="41674"/>
                    </a:cubicBezTo>
                    <a:cubicBezTo>
                      <a:pt x="591536" y="17048"/>
                      <a:pt x="589580" y="4736"/>
                      <a:pt x="589580" y="4736"/>
                    </a:cubicBezTo>
                    <a:lnTo>
                      <a:pt x="603268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446" name="Graphic 25">
                <a:extLst>
                  <a:ext uri="{FF2B5EF4-FFF2-40B4-BE49-F238E27FC236}">
                    <a16:creationId xmlns:a16="http://schemas.microsoft.com/office/drawing/2014/main" id="{01F0552A-A909-3596-6444-B4C2D3A9EEB3}"/>
                  </a:ext>
                </a:extLst>
              </p:cNvPr>
              <p:cNvGrpSpPr/>
              <p:nvPr/>
            </p:nvGrpSpPr>
            <p:grpSpPr>
              <a:xfrm>
                <a:off x="4085248" y="689429"/>
                <a:ext cx="150986" cy="602294"/>
                <a:chOff x="4085248" y="689429"/>
                <a:chExt cx="150986" cy="602294"/>
              </a:xfrm>
            </p:grpSpPr>
            <p:sp>
              <p:nvSpPr>
                <p:cNvPr id="474" name="Freeform: Shape 270">
                  <a:extLst>
                    <a:ext uri="{FF2B5EF4-FFF2-40B4-BE49-F238E27FC236}">
                      <a16:creationId xmlns:a16="http://schemas.microsoft.com/office/drawing/2014/main" id="{40AB8DED-182A-0080-C604-4A18CC963994}"/>
                    </a:ext>
                  </a:extLst>
                </p:cNvPr>
                <p:cNvSpPr/>
                <p:nvPr/>
              </p:nvSpPr>
              <p:spPr>
                <a:xfrm>
                  <a:off x="4143669" y="689429"/>
                  <a:ext cx="72447" cy="33633"/>
                </a:xfrm>
                <a:custGeom>
                  <a:avLst/>
                  <a:gdLst>
                    <a:gd name="connsiteX0" fmla="*/ 34221 w 72447"/>
                    <a:gd name="connsiteY0" fmla="*/ 32123 h 33633"/>
                    <a:gd name="connsiteX1" fmla="*/ 71375 w 72447"/>
                    <a:gd name="connsiteY1" fmla="*/ 17917 h 33633"/>
                    <a:gd name="connsiteX2" fmla="*/ 69420 w 72447"/>
                    <a:gd name="connsiteY2" fmla="*/ 11287 h 33633"/>
                    <a:gd name="connsiteX3" fmla="*/ 0 w 72447"/>
                    <a:gd name="connsiteY3" fmla="*/ 20758 h 33633"/>
                    <a:gd name="connsiteX4" fmla="*/ 0 w 72447"/>
                    <a:gd name="connsiteY4" fmla="*/ 22652 h 33633"/>
                    <a:gd name="connsiteX5" fmla="*/ 2933 w 72447"/>
                    <a:gd name="connsiteY5" fmla="*/ 27388 h 33633"/>
                    <a:gd name="connsiteX6" fmla="*/ 34221 w 72447"/>
                    <a:gd name="connsiteY6" fmla="*/ 32123 h 33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3633">
                      <a:moveTo>
                        <a:pt x="34221" y="32123"/>
                      </a:moveTo>
                      <a:cubicBezTo>
                        <a:pt x="46932" y="29282"/>
                        <a:pt x="61598" y="25493"/>
                        <a:pt x="71375" y="17917"/>
                      </a:cubicBezTo>
                      <a:cubicBezTo>
                        <a:pt x="74308" y="16022"/>
                        <a:pt x="70397" y="12234"/>
                        <a:pt x="69420" y="11287"/>
                      </a:cubicBezTo>
                      <a:cubicBezTo>
                        <a:pt x="50843" y="-6709"/>
                        <a:pt x="9777" y="-2920"/>
                        <a:pt x="0" y="20758"/>
                      </a:cubicBezTo>
                      <a:cubicBezTo>
                        <a:pt x="0" y="21705"/>
                        <a:pt x="0" y="21705"/>
                        <a:pt x="0" y="22652"/>
                      </a:cubicBezTo>
                      <a:cubicBezTo>
                        <a:pt x="0" y="24546"/>
                        <a:pt x="978" y="26441"/>
                        <a:pt x="2933" y="27388"/>
                      </a:cubicBezTo>
                      <a:cubicBezTo>
                        <a:pt x="12711" y="34018"/>
                        <a:pt x="22488" y="34965"/>
                        <a:pt x="34221" y="3212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5" name="Freeform: Shape 271">
                  <a:extLst>
                    <a:ext uri="{FF2B5EF4-FFF2-40B4-BE49-F238E27FC236}">
                      <a16:creationId xmlns:a16="http://schemas.microsoft.com/office/drawing/2014/main" id="{323E6E64-843A-A7B1-CA99-940368382211}"/>
                    </a:ext>
                  </a:extLst>
                </p:cNvPr>
                <p:cNvSpPr/>
                <p:nvPr/>
              </p:nvSpPr>
              <p:spPr>
                <a:xfrm>
                  <a:off x="4163061" y="806794"/>
                  <a:ext cx="49049" cy="58721"/>
                </a:xfrm>
                <a:custGeom>
                  <a:avLst/>
                  <a:gdLst>
                    <a:gd name="connsiteX0" fmla="*/ 29495 w 49049"/>
                    <a:gd name="connsiteY0" fmla="*/ 44515 h 58721"/>
                    <a:gd name="connsiteX1" fmla="*/ 49050 w 49049"/>
                    <a:gd name="connsiteY1" fmla="*/ 0 h 58721"/>
                    <a:gd name="connsiteX2" fmla="*/ 163 w 49049"/>
                    <a:gd name="connsiteY2" fmla="*/ 57775 h 58721"/>
                    <a:gd name="connsiteX3" fmla="*/ 1140 w 49049"/>
                    <a:gd name="connsiteY3" fmla="*/ 58722 h 58721"/>
                    <a:gd name="connsiteX4" fmla="*/ 29495 w 49049"/>
                    <a:gd name="connsiteY4" fmla="*/ 44515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049" h="58721">
                      <a:moveTo>
                        <a:pt x="29495" y="44515"/>
                      </a:moveTo>
                      <a:cubicBezTo>
                        <a:pt x="41228" y="31255"/>
                        <a:pt x="48072" y="16101"/>
                        <a:pt x="49050" y="0"/>
                      </a:cubicBezTo>
                      <a:cubicBezTo>
                        <a:pt x="13851" y="947"/>
                        <a:pt x="-1793" y="31255"/>
                        <a:pt x="163" y="57775"/>
                      </a:cubicBezTo>
                      <a:cubicBezTo>
                        <a:pt x="163" y="57775"/>
                        <a:pt x="1140" y="58722"/>
                        <a:pt x="1140" y="58722"/>
                      </a:cubicBezTo>
                      <a:cubicBezTo>
                        <a:pt x="12873" y="55881"/>
                        <a:pt x="22651" y="52092"/>
                        <a:pt x="29495" y="4451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6" name="Freeform: Shape 272">
                  <a:extLst>
                    <a:ext uri="{FF2B5EF4-FFF2-40B4-BE49-F238E27FC236}">
                      <a16:creationId xmlns:a16="http://schemas.microsoft.com/office/drawing/2014/main" id="{51808221-47FF-30C1-3FEE-5A687F200E06}"/>
                    </a:ext>
                  </a:extLst>
                </p:cNvPr>
                <p:cNvSpPr/>
                <p:nvPr/>
              </p:nvSpPr>
              <p:spPr>
                <a:xfrm>
                  <a:off x="4085248" y="740271"/>
                  <a:ext cx="62321" cy="58194"/>
                </a:xfrm>
                <a:custGeom>
                  <a:avLst/>
                  <a:gdLst>
                    <a:gd name="connsiteX0" fmla="*/ 58420 w 62321"/>
                    <a:gd name="connsiteY0" fmla="*/ 40950 h 58194"/>
                    <a:gd name="connsiteX1" fmla="*/ 50598 w 62321"/>
                    <a:gd name="connsiteY1" fmla="*/ 30532 h 58194"/>
                    <a:gd name="connsiteX2" fmla="*/ 34954 w 62321"/>
                    <a:gd name="connsiteY2" fmla="*/ 11589 h 58194"/>
                    <a:gd name="connsiteX3" fmla="*/ 733 w 62321"/>
                    <a:gd name="connsiteY3" fmla="*/ 3065 h 58194"/>
                    <a:gd name="connsiteX4" fmla="*/ 733 w 62321"/>
                    <a:gd name="connsiteY4" fmla="*/ 7801 h 58194"/>
                    <a:gd name="connsiteX5" fmla="*/ 50598 w 62321"/>
                    <a:gd name="connsiteY5" fmla="*/ 57999 h 58194"/>
                    <a:gd name="connsiteX6" fmla="*/ 58420 w 62321"/>
                    <a:gd name="connsiteY6" fmla="*/ 40950 h 58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321" h="58194">
                      <a:moveTo>
                        <a:pt x="58420" y="40950"/>
                      </a:moveTo>
                      <a:cubicBezTo>
                        <a:pt x="56465" y="37162"/>
                        <a:pt x="53532" y="33373"/>
                        <a:pt x="50598" y="30532"/>
                      </a:cubicBezTo>
                      <a:cubicBezTo>
                        <a:pt x="46688" y="22955"/>
                        <a:pt x="39843" y="16325"/>
                        <a:pt x="34954" y="11589"/>
                      </a:cubicBezTo>
                      <a:cubicBezTo>
                        <a:pt x="28110" y="5907"/>
                        <a:pt x="9533" y="-5459"/>
                        <a:pt x="733" y="3065"/>
                      </a:cubicBezTo>
                      <a:cubicBezTo>
                        <a:pt x="-244" y="4012"/>
                        <a:pt x="-244" y="6854"/>
                        <a:pt x="733" y="7801"/>
                      </a:cubicBezTo>
                      <a:cubicBezTo>
                        <a:pt x="10511" y="24849"/>
                        <a:pt x="21266" y="52316"/>
                        <a:pt x="50598" y="57999"/>
                      </a:cubicBezTo>
                      <a:cubicBezTo>
                        <a:pt x="66242" y="59893"/>
                        <a:pt x="63309" y="47580"/>
                        <a:pt x="58420" y="4095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7" name="Freeform: Shape 273">
                  <a:extLst>
                    <a:ext uri="{FF2B5EF4-FFF2-40B4-BE49-F238E27FC236}">
                      <a16:creationId xmlns:a16="http://schemas.microsoft.com/office/drawing/2014/main" id="{467DA169-64B8-5030-F3A3-2E4354318F1C}"/>
                    </a:ext>
                  </a:extLst>
                </p:cNvPr>
                <p:cNvSpPr/>
                <p:nvPr/>
              </p:nvSpPr>
              <p:spPr>
                <a:xfrm>
                  <a:off x="4098244" y="917608"/>
                  <a:ext cx="54224" cy="55880"/>
                </a:xfrm>
                <a:custGeom>
                  <a:avLst/>
                  <a:gdLst>
                    <a:gd name="connsiteX0" fmla="*/ 25870 w 54224"/>
                    <a:gd name="connsiteY0" fmla="*/ 48304 h 55880"/>
                    <a:gd name="connsiteX1" fmla="*/ 54225 w 54224"/>
                    <a:gd name="connsiteY1" fmla="*/ 55881 h 55880"/>
                    <a:gd name="connsiteX2" fmla="*/ 1426 w 54224"/>
                    <a:gd name="connsiteY2" fmla="*/ 0 h 55880"/>
                    <a:gd name="connsiteX3" fmla="*/ 1426 w 54224"/>
                    <a:gd name="connsiteY3" fmla="*/ 0 h 55880"/>
                    <a:gd name="connsiteX4" fmla="*/ 16093 w 54224"/>
                    <a:gd name="connsiteY4" fmla="*/ 36938 h 55880"/>
                    <a:gd name="connsiteX5" fmla="*/ 25870 w 54224"/>
                    <a:gd name="connsiteY5" fmla="*/ 48304 h 5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5880">
                      <a:moveTo>
                        <a:pt x="25870" y="48304"/>
                      </a:moveTo>
                      <a:cubicBezTo>
                        <a:pt x="34670" y="51145"/>
                        <a:pt x="44447" y="53986"/>
                        <a:pt x="54225" y="55881"/>
                      </a:cubicBezTo>
                      <a:cubicBezTo>
                        <a:pt x="49336" y="31255"/>
                        <a:pt x="30759" y="11366"/>
                        <a:pt x="1426" y="0"/>
                      </a:cubicBezTo>
                      <a:cubicBezTo>
                        <a:pt x="1426" y="0"/>
                        <a:pt x="1426" y="0"/>
                        <a:pt x="1426" y="0"/>
                      </a:cubicBezTo>
                      <a:cubicBezTo>
                        <a:pt x="-4440" y="11366"/>
                        <a:pt x="9248" y="28414"/>
                        <a:pt x="16093" y="36938"/>
                      </a:cubicBezTo>
                      <a:cubicBezTo>
                        <a:pt x="19026" y="40727"/>
                        <a:pt x="21959" y="44515"/>
                        <a:pt x="25870" y="4830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8" name="Freeform: Shape 274">
                  <a:extLst>
                    <a:ext uri="{FF2B5EF4-FFF2-40B4-BE49-F238E27FC236}">
                      <a16:creationId xmlns:a16="http://schemas.microsoft.com/office/drawing/2014/main" id="{6D7E2572-8A72-0172-55F0-B93CE76DC9D1}"/>
                    </a:ext>
                  </a:extLst>
                </p:cNvPr>
                <p:cNvSpPr/>
                <p:nvPr/>
              </p:nvSpPr>
              <p:spPr>
                <a:xfrm>
                  <a:off x="4165179" y="1007411"/>
                  <a:ext cx="71055" cy="33928"/>
                </a:xfrm>
                <a:custGeom>
                  <a:avLst/>
                  <a:gdLst>
                    <a:gd name="connsiteX0" fmla="*/ 33243 w 71055"/>
                    <a:gd name="connsiteY0" fmla="*/ 32377 h 33928"/>
                    <a:gd name="connsiteX1" fmla="*/ 70398 w 71055"/>
                    <a:gd name="connsiteY1" fmla="*/ 17223 h 33928"/>
                    <a:gd name="connsiteX2" fmla="*/ 68442 w 71055"/>
                    <a:gd name="connsiteY2" fmla="*/ 10593 h 33928"/>
                    <a:gd name="connsiteX3" fmla="*/ 0 w 71055"/>
                    <a:gd name="connsiteY3" fmla="*/ 21958 h 33928"/>
                    <a:gd name="connsiteX4" fmla="*/ 0 w 71055"/>
                    <a:gd name="connsiteY4" fmla="*/ 23852 h 33928"/>
                    <a:gd name="connsiteX5" fmla="*/ 2933 w 71055"/>
                    <a:gd name="connsiteY5" fmla="*/ 28588 h 33928"/>
                    <a:gd name="connsiteX6" fmla="*/ 33243 w 71055"/>
                    <a:gd name="connsiteY6" fmla="*/ 32377 h 33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55" h="33928">
                      <a:moveTo>
                        <a:pt x="33243" y="32377"/>
                      </a:moveTo>
                      <a:cubicBezTo>
                        <a:pt x="45954" y="29535"/>
                        <a:pt x="60620" y="24800"/>
                        <a:pt x="70398" y="17223"/>
                      </a:cubicBezTo>
                      <a:cubicBezTo>
                        <a:pt x="72353" y="15328"/>
                        <a:pt x="69420" y="11540"/>
                        <a:pt x="68442" y="10593"/>
                      </a:cubicBezTo>
                      <a:cubicBezTo>
                        <a:pt x="48887" y="-7403"/>
                        <a:pt x="8800" y="-1720"/>
                        <a:pt x="0" y="21958"/>
                      </a:cubicBezTo>
                      <a:cubicBezTo>
                        <a:pt x="0" y="22905"/>
                        <a:pt x="0" y="22905"/>
                        <a:pt x="0" y="23852"/>
                      </a:cubicBezTo>
                      <a:cubicBezTo>
                        <a:pt x="0" y="25747"/>
                        <a:pt x="978" y="27641"/>
                        <a:pt x="2933" y="28588"/>
                      </a:cubicBezTo>
                      <a:cubicBezTo>
                        <a:pt x="11733" y="34271"/>
                        <a:pt x="21511" y="35218"/>
                        <a:pt x="33243" y="323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9" name="Freeform: Shape 275">
                  <a:extLst>
                    <a:ext uri="{FF2B5EF4-FFF2-40B4-BE49-F238E27FC236}">
                      <a16:creationId xmlns:a16="http://schemas.microsoft.com/office/drawing/2014/main" id="{52B37261-BCA7-174B-284B-371DF10B4519}"/>
                    </a:ext>
                  </a:extLst>
                </p:cNvPr>
                <p:cNvSpPr/>
                <p:nvPr/>
              </p:nvSpPr>
              <p:spPr>
                <a:xfrm>
                  <a:off x="4188280" y="1124082"/>
                  <a:ext cx="47296" cy="60616"/>
                </a:xfrm>
                <a:custGeom>
                  <a:avLst/>
                  <a:gdLst>
                    <a:gd name="connsiteX0" fmla="*/ 28720 w 47296"/>
                    <a:gd name="connsiteY0" fmla="*/ 44515 h 60616"/>
                    <a:gd name="connsiteX1" fmla="*/ 47297 w 47296"/>
                    <a:gd name="connsiteY1" fmla="*/ 0 h 60616"/>
                    <a:gd name="connsiteX2" fmla="*/ 365 w 47296"/>
                    <a:gd name="connsiteY2" fmla="*/ 59669 h 60616"/>
                    <a:gd name="connsiteX3" fmla="*/ 1343 w 47296"/>
                    <a:gd name="connsiteY3" fmla="*/ 60616 h 60616"/>
                    <a:gd name="connsiteX4" fmla="*/ 28720 w 47296"/>
                    <a:gd name="connsiteY4" fmla="*/ 44515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296" h="60616">
                      <a:moveTo>
                        <a:pt x="28720" y="44515"/>
                      </a:moveTo>
                      <a:cubicBezTo>
                        <a:pt x="40452" y="31255"/>
                        <a:pt x="46319" y="15154"/>
                        <a:pt x="47297" y="0"/>
                      </a:cubicBezTo>
                      <a:cubicBezTo>
                        <a:pt x="12098" y="1894"/>
                        <a:pt x="-2568" y="32202"/>
                        <a:pt x="365" y="59669"/>
                      </a:cubicBezTo>
                      <a:cubicBezTo>
                        <a:pt x="365" y="59669"/>
                        <a:pt x="1343" y="60616"/>
                        <a:pt x="1343" y="60616"/>
                      </a:cubicBezTo>
                      <a:cubicBezTo>
                        <a:pt x="12098" y="55881"/>
                        <a:pt x="21875" y="52092"/>
                        <a:pt x="28720" y="4451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80" name="Freeform: Shape 276">
                  <a:extLst>
                    <a:ext uri="{FF2B5EF4-FFF2-40B4-BE49-F238E27FC236}">
                      <a16:creationId xmlns:a16="http://schemas.microsoft.com/office/drawing/2014/main" id="{0A2E49C3-5133-7EB9-E28A-954D028FF21F}"/>
                    </a:ext>
                  </a:extLst>
                </p:cNvPr>
                <p:cNvSpPr/>
                <p:nvPr/>
              </p:nvSpPr>
              <p:spPr>
                <a:xfrm>
                  <a:off x="4106759" y="1058880"/>
                  <a:ext cx="62986" cy="57123"/>
                </a:xfrm>
                <a:custGeom>
                  <a:avLst/>
                  <a:gdLst>
                    <a:gd name="connsiteX0" fmla="*/ 59398 w 62986"/>
                    <a:gd name="connsiteY0" fmla="*/ 40576 h 57123"/>
                    <a:gd name="connsiteX1" fmla="*/ 51576 w 62986"/>
                    <a:gd name="connsiteY1" fmla="*/ 30158 h 57123"/>
                    <a:gd name="connsiteX2" fmla="*/ 34954 w 62986"/>
                    <a:gd name="connsiteY2" fmla="*/ 11215 h 57123"/>
                    <a:gd name="connsiteX3" fmla="*/ 733 w 62986"/>
                    <a:gd name="connsiteY3" fmla="*/ 3638 h 57123"/>
                    <a:gd name="connsiteX4" fmla="*/ 733 w 62986"/>
                    <a:gd name="connsiteY4" fmla="*/ 8374 h 57123"/>
                    <a:gd name="connsiteX5" fmla="*/ 52554 w 62986"/>
                    <a:gd name="connsiteY5" fmla="*/ 56677 h 57123"/>
                    <a:gd name="connsiteX6" fmla="*/ 59398 w 62986"/>
                    <a:gd name="connsiteY6" fmla="*/ 40576 h 5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986" h="57123">
                      <a:moveTo>
                        <a:pt x="59398" y="40576"/>
                      </a:moveTo>
                      <a:cubicBezTo>
                        <a:pt x="57442" y="36787"/>
                        <a:pt x="54509" y="32999"/>
                        <a:pt x="51576" y="30158"/>
                      </a:cubicBezTo>
                      <a:cubicBezTo>
                        <a:pt x="47665" y="22580"/>
                        <a:pt x="40821" y="15951"/>
                        <a:pt x="34954" y="11215"/>
                      </a:cubicBezTo>
                      <a:cubicBezTo>
                        <a:pt x="28110" y="5532"/>
                        <a:pt x="8555" y="-5833"/>
                        <a:pt x="733" y="3638"/>
                      </a:cubicBezTo>
                      <a:cubicBezTo>
                        <a:pt x="-244" y="5532"/>
                        <a:pt x="-244" y="7426"/>
                        <a:pt x="733" y="8374"/>
                      </a:cubicBezTo>
                      <a:cubicBezTo>
                        <a:pt x="10511" y="25422"/>
                        <a:pt x="23222" y="51941"/>
                        <a:pt x="52554" y="56677"/>
                      </a:cubicBezTo>
                      <a:cubicBezTo>
                        <a:pt x="67220" y="59519"/>
                        <a:pt x="63309" y="48153"/>
                        <a:pt x="59398" y="4057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81" name="Freeform: Shape 277">
                  <a:extLst>
                    <a:ext uri="{FF2B5EF4-FFF2-40B4-BE49-F238E27FC236}">
                      <a16:creationId xmlns:a16="http://schemas.microsoft.com/office/drawing/2014/main" id="{2A9D814A-2356-8B9C-BB18-3D10EB0E8FE9}"/>
                    </a:ext>
                  </a:extLst>
                </p:cNvPr>
                <p:cNvSpPr/>
                <p:nvPr/>
              </p:nvSpPr>
              <p:spPr>
                <a:xfrm>
                  <a:off x="4123736" y="1237737"/>
                  <a:ext cx="56108" cy="53986"/>
                </a:xfrm>
                <a:custGeom>
                  <a:avLst/>
                  <a:gdLst>
                    <a:gd name="connsiteX0" fmla="*/ 27754 w 56108"/>
                    <a:gd name="connsiteY0" fmla="*/ 47356 h 53986"/>
                    <a:gd name="connsiteX1" fmla="*/ 56109 w 56108"/>
                    <a:gd name="connsiteY1" fmla="*/ 53986 h 53986"/>
                    <a:gd name="connsiteX2" fmla="*/ 1355 w 56108"/>
                    <a:gd name="connsiteY2" fmla="*/ 0 h 53986"/>
                    <a:gd name="connsiteX3" fmla="*/ 1355 w 56108"/>
                    <a:gd name="connsiteY3" fmla="*/ 0 h 53986"/>
                    <a:gd name="connsiteX4" fmla="*/ 16999 w 56108"/>
                    <a:gd name="connsiteY4" fmla="*/ 36938 h 53986"/>
                    <a:gd name="connsiteX5" fmla="*/ 27754 w 56108"/>
                    <a:gd name="connsiteY5" fmla="*/ 47356 h 53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08" h="53986">
                      <a:moveTo>
                        <a:pt x="27754" y="47356"/>
                      </a:moveTo>
                      <a:cubicBezTo>
                        <a:pt x="37532" y="50198"/>
                        <a:pt x="46332" y="52092"/>
                        <a:pt x="56109" y="53986"/>
                      </a:cubicBezTo>
                      <a:cubicBezTo>
                        <a:pt x="50242" y="29361"/>
                        <a:pt x="30688" y="10418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1365"/>
                        <a:pt x="10155" y="27467"/>
                        <a:pt x="16999" y="36938"/>
                      </a:cubicBezTo>
                      <a:cubicBezTo>
                        <a:pt x="20910" y="40727"/>
                        <a:pt x="23844" y="44515"/>
                        <a:pt x="27754" y="4735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47" name="Graphic 25">
                <a:extLst>
                  <a:ext uri="{FF2B5EF4-FFF2-40B4-BE49-F238E27FC236}">
                    <a16:creationId xmlns:a16="http://schemas.microsoft.com/office/drawing/2014/main" id="{C4A8C6C0-9071-B34C-9957-9DFB35A576D2}"/>
                  </a:ext>
                </a:extLst>
              </p:cNvPr>
              <p:cNvGrpSpPr/>
              <p:nvPr/>
            </p:nvGrpSpPr>
            <p:grpSpPr>
              <a:xfrm>
                <a:off x="4154668" y="1458695"/>
                <a:ext cx="192550" cy="596835"/>
                <a:chOff x="4154668" y="1458695"/>
                <a:chExt cx="192550" cy="596835"/>
              </a:xfrm>
            </p:grpSpPr>
            <p:sp>
              <p:nvSpPr>
                <p:cNvPr id="466" name="Freeform: Shape 279">
                  <a:extLst>
                    <a:ext uri="{FF2B5EF4-FFF2-40B4-BE49-F238E27FC236}">
                      <a16:creationId xmlns:a16="http://schemas.microsoft.com/office/drawing/2014/main" id="{1C456A5B-FB5A-F33D-4091-B235BE8D2929}"/>
                    </a:ext>
                  </a:extLst>
                </p:cNvPr>
                <p:cNvSpPr/>
                <p:nvPr/>
              </p:nvSpPr>
              <p:spPr>
                <a:xfrm>
                  <a:off x="4210155" y="1458695"/>
                  <a:ext cx="72020" cy="35039"/>
                </a:xfrm>
                <a:custGeom>
                  <a:avLst/>
                  <a:gdLst>
                    <a:gd name="connsiteX0" fmla="*/ 35199 w 72020"/>
                    <a:gd name="connsiteY0" fmla="*/ 32873 h 35039"/>
                    <a:gd name="connsiteX1" fmla="*/ 71375 w 72020"/>
                    <a:gd name="connsiteY1" fmla="*/ 15824 h 35039"/>
                    <a:gd name="connsiteX2" fmla="*/ 68442 w 72020"/>
                    <a:gd name="connsiteY2" fmla="*/ 9194 h 35039"/>
                    <a:gd name="connsiteX3" fmla="*/ 0 w 72020"/>
                    <a:gd name="connsiteY3" fmla="*/ 24348 h 35039"/>
                    <a:gd name="connsiteX4" fmla="*/ 0 w 72020"/>
                    <a:gd name="connsiteY4" fmla="*/ 26243 h 35039"/>
                    <a:gd name="connsiteX5" fmla="*/ 2933 w 72020"/>
                    <a:gd name="connsiteY5" fmla="*/ 30031 h 35039"/>
                    <a:gd name="connsiteX6" fmla="*/ 35199 w 72020"/>
                    <a:gd name="connsiteY6" fmla="*/ 32873 h 35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20" h="35039">
                      <a:moveTo>
                        <a:pt x="35199" y="32873"/>
                      </a:moveTo>
                      <a:cubicBezTo>
                        <a:pt x="47909" y="29084"/>
                        <a:pt x="62576" y="23402"/>
                        <a:pt x="71375" y="15824"/>
                      </a:cubicBezTo>
                      <a:cubicBezTo>
                        <a:pt x="73331" y="13930"/>
                        <a:pt x="70397" y="11089"/>
                        <a:pt x="68442" y="9194"/>
                      </a:cubicBezTo>
                      <a:cubicBezTo>
                        <a:pt x="47909" y="-7854"/>
                        <a:pt x="7822" y="-277"/>
                        <a:pt x="0" y="24348"/>
                      </a:cubicBezTo>
                      <a:cubicBezTo>
                        <a:pt x="0" y="25295"/>
                        <a:pt x="0" y="25295"/>
                        <a:pt x="0" y="26243"/>
                      </a:cubicBezTo>
                      <a:cubicBezTo>
                        <a:pt x="0" y="28137"/>
                        <a:pt x="1956" y="29084"/>
                        <a:pt x="2933" y="30031"/>
                      </a:cubicBezTo>
                      <a:cubicBezTo>
                        <a:pt x="13688" y="36661"/>
                        <a:pt x="23466" y="35714"/>
                        <a:pt x="35199" y="3287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7" name="Freeform: Shape 280">
                  <a:extLst>
                    <a:ext uri="{FF2B5EF4-FFF2-40B4-BE49-F238E27FC236}">
                      <a16:creationId xmlns:a16="http://schemas.microsoft.com/office/drawing/2014/main" id="{FE8BD21E-4F5B-1F6B-ADB0-F21DB1E3B4B1}"/>
                    </a:ext>
                  </a:extLst>
                </p:cNvPr>
                <p:cNvSpPr/>
                <p:nvPr/>
              </p:nvSpPr>
              <p:spPr>
                <a:xfrm>
                  <a:off x="4243370" y="1573021"/>
                  <a:ext cx="44026" cy="63457"/>
                </a:xfrm>
                <a:custGeom>
                  <a:avLst/>
                  <a:gdLst>
                    <a:gd name="connsiteX0" fmla="*/ 28382 w 44026"/>
                    <a:gd name="connsiteY0" fmla="*/ 45462 h 63457"/>
                    <a:gd name="connsiteX1" fmla="*/ 44026 w 44026"/>
                    <a:gd name="connsiteY1" fmla="*/ 0 h 63457"/>
                    <a:gd name="connsiteX2" fmla="*/ 1006 w 44026"/>
                    <a:gd name="connsiteY2" fmla="*/ 62510 h 63457"/>
                    <a:gd name="connsiteX3" fmla="*/ 1984 w 44026"/>
                    <a:gd name="connsiteY3" fmla="*/ 63457 h 63457"/>
                    <a:gd name="connsiteX4" fmla="*/ 28382 w 44026"/>
                    <a:gd name="connsiteY4" fmla="*/ 45462 h 63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26" h="63457">
                      <a:moveTo>
                        <a:pt x="28382" y="45462"/>
                      </a:moveTo>
                      <a:cubicBezTo>
                        <a:pt x="39138" y="31255"/>
                        <a:pt x="44026" y="15154"/>
                        <a:pt x="44026" y="0"/>
                      </a:cubicBezTo>
                      <a:cubicBezTo>
                        <a:pt x="8828" y="3789"/>
                        <a:pt x="-3883" y="35044"/>
                        <a:pt x="1006" y="62510"/>
                      </a:cubicBezTo>
                      <a:cubicBezTo>
                        <a:pt x="1006" y="62510"/>
                        <a:pt x="1984" y="63457"/>
                        <a:pt x="1984" y="63457"/>
                      </a:cubicBezTo>
                      <a:cubicBezTo>
                        <a:pt x="11761" y="58722"/>
                        <a:pt x="21538" y="53039"/>
                        <a:pt x="28382" y="4546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8" name="Freeform: Shape 281">
                  <a:extLst>
                    <a:ext uri="{FF2B5EF4-FFF2-40B4-BE49-F238E27FC236}">
                      <a16:creationId xmlns:a16="http://schemas.microsoft.com/office/drawing/2014/main" id="{6FB48C92-0B78-712C-96BE-15CF0F7047D2}"/>
                    </a:ext>
                  </a:extLst>
                </p:cNvPr>
                <p:cNvSpPr/>
                <p:nvPr/>
              </p:nvSpPr>
              <p:spPr>
                <a:xfrm>
                  <a:off x="4154668" y="1515010"/>
                  <a:ext cx="65771" cy="54432"/>
                </a:xfrm>
                <a:custGeom>
                  <a:avLst/>
                  <a:gdLst>
                    <a:gd name="connsiteX0" fmla="*/ 61353 w 65771"/>
                    <a:gd name="connsiteY0" fmla="*/ 38122 h 54432"/>
                    <a:gd name="connsiteX1" fmla="*/ 52554 w 65771"/>
                    <a:gd name="connsiteY1" fmla="*/ 27703 h 54432"/>
                    <a:gd name="connsiteX2" fmla="*/ 34954 w 65771"/>
                    <a:gd name="connsiteY2" fmla="*/ 9707 h 54432"/>
                    <a:gd name="connsiteX3" fmla="*/ 733 w 65771"/>
                    <a:gd name="connsiteY3" fmla="*/ 4025 h 54432"/>
                    <a:gd name="connsiteX4" fmla="*/ 733 w 65771"/>
                    <a:gd name="connsiteY4" fmla="*/ 8761 h 54432"/>
                    <a:gd name="connsiteX5" fmla="*/ 55487 w 65771"/>
                    <a:gd name="connsiteY5" fmla="*/ 54223 h 54432"/>
                    <a:gd name="connsiteX6" fmla="*/ 61353 w 65771"/>
                    <a:gd name="connsiteY6" fmla="*/ 38122 h 54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771" h="54432">
                      <a:moveTo>
                        <a:pt x="61353" y="38122"/>
                      </a:moveTo>
                      <a:cubicBezTo>
                        <a:pt x="59398" y="34333"/>
                        <a:pt x="55487" y="31491"/>
                        <a:pt x="52554" y="27703"/>
                      </a:cubicBezTo>
                      <a:cubicBezTo>
                        <a:pt x="47665" y="21073"/>
                        <a:pt x="40821" y="14443"/>
                        <a:pt x="34954" y="9707"/>
                      </a:cubicBezTo>
                      <a:cubicBezTo>
                        <a:pt x="28110" y="4025"/>
                        <a:pt x="7577" y="-5447"/>
                        <a:pt x="733" y="4025"/>
                      </a:cubicBezTo>
                      <a:cubicBezTo>
                        <a:pt x="-244" y="5919"/>
                        <a:pt x="-244" y="7813"/>
                        <a:pt x="733" y="8761"/>
                      </a:cubicBezTo>
                      <a:cubicBezTo>
                        <a:pt x="11488" y="25809"/>
                        <a:pt x="25177" y="51381"/>
                        <a:pt x="55487" y="54223"/>
                      </a:cubicBezTo>
                      <a:cubicBezTo>
                        <a:pt x="70153" y="56117"/>
                        <a:pt x="66242" y="44752"/>
                        <a:pt x="61353" y="3812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9" name="Freeform: Shape 282">
                  <a:extLst>
                    <a:ext uri="{FF2B5EF4-FFF2-40B4-BE49-F238E27FC236}">
                      <a16:creationId xmlns:a16="http://schemas.microsoft.com/office/drawing/2014/main" id="{20ECFA0D-E92F-66A6-B218-AFB11DBC1D34}"/>
                    </a:ext>
                  </a:extLst>
                </p:cNvPr>
                <p:cNvSpPr/>
                <p:nvPr/>
              </p:nvSpPr>
              <p:spPr>
                <a:xfrm>
                  <a:off x="4184784" y="1694253"/>
                  <a:ext cx="59592" cy="50197"/>
                </a:xfrm>
                <a:custGeom>
                  <a:avLst/>
                  <a:gdLst>
                    <a:gd name="connsiteX0" fmla="*/ 30260 w 59592"/>
                    <a:gd name="connsiteY0" fmla="*/ 45462 h 50197"/>
                    <a:gd name="connsiteX1" fmla="*/ 59592 w 59592"/>
                    <a:gd name="connsiteY1" fmla="*/ 50198 h 50197"/>
                    <a:gd name="connsiteX2" fmla="*/ 928 w 59592"/>
                    <a:gd name="connsiteY2" fmla="*/ 0 h 50197"/>
                    <a:gd name="connsiteX3" fmla="*/ 928 w 59592"/>
                    <a:gd name="connsiteY3" fmla="*/ 0 h 50197"/>
                    <a:gd name="connsiteX4" fmla="*/ 19505 w 59592"/>
                    <a:gd name="connsiteY4" fmla="*/ 35991 h 50197"/>
                    <a:gd name="connsiteX5" fmla="*/ 30260 w 59592"/>
                    <a:gd name="connsiteY5" fmla="*/ 45462 h 5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592" h="50197">
                      <a:moveTo>
                        <a:pt x="30260" y="45462"/>
                      </a:moveTo>
                      <a:cubicBezTo>
                        <a:pt x="40037" y="47356"/>
                        <a:pt x="49815" y="49251"/>
                        <a:pt x="59592" y="50198"/>
                      </a:cubicBezTo>
                      <a:cubicBezTo>
                        <a:pt x="51771" y="26519"/>
                        <a:pt x="31238" y="8524"/>
                        <a:pt x="928" y="0"/>
                      </a:cubicBezTo>
                      <a:cubicBezTo>
                        <a:pt x="928" y="0"/>
                        <a:pt x="928" y="0"/>
                        <a:pt x="928" y="0"/>
                      </a:cubicBezTo>
                      <a:cubicBezTo>
                        <a:pt x="-3961" y="12313"/>
                        <a:pt x="11683" y="27467"/>
                        <a:pt x="19505" y="35991"/>
                      </a:cubicBezTo>
                      <a:cubicBezTo>
                        <a:pt x="22438" y="38832"/>
                        <a:pt x="26349" y="42621"/>
                        <a:pt x="30260" y="4546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0" name="Freeform: Shape 283">
                  <a:extLst>
                    <a:ext uri="{FF2B5EF4-FFF2-40B4-BE49-F238E27FC236}">
                      <a16:creationId xmlns:a16="http://schemas.microsoft.com/office/drawing/2014/main" id="{EBDF975D-BE40-80E1-A661-C76C83A1AAD6}"/>
                    </a:ext>
                  </a:extLst>
                </p:cNvPr>
                <p:cNvSpPr/>
                <p:nvPr/>
              </p:nvSpPr>
              <p:spPr>
                <a:xfrm>
                  <a:off x="4262953" y="1771483"/>
                  <a:ext cx="69960" cy="36552"/>
                </a:xfrm>
                <a:custGeom>
                  <a:avLst/>
                  <a:gdLst>
                    <a:gd name="connsiteX0" fmla="*/ 35199 w 69960"/>
                    <a:gd name="connsiteY0" fmla="*/ 32637 h 36552"/>
                    <a:gd name="connsiteX1" fmla="*/ 69420 w 69960"/>
                    <a:gd name="connsiteY1" fmla="*/ 12747 h 36552"/>
                    <a:gd name="connsiteX2" fmla="*/ 66487 w 69960"/>
                    <a:gd name="connsiteY2" fmla="*/ 7065 h 36552"/>
                    <a:gd name="connsiteX3" fmla="*/ 0 w 69960"/>
                    <a:gd name="connsiteY3" fmla="*/ 26954 h 36552"/>
                    <a:gd name="connsiteX4" fmla="*/ 978 w 69960"/>
                    <a:gd name="connsiteY4" fmla="*/ 28848 h 36552"/>
                    <a:gd name="connsiteX5" fmla="*/ 3911 w 69960"/>
                    <a:gd name="connsiteY5" fmla="*/ 32637 h 36552"/>
                    <a:gd name="connsiteX6" fmla="*/ 35199 w 69960"/>
                    <a:gd name="connsiteY6" fmla="*/ 32637 h 36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960" h="36552">
                      <a:moveTo>
                        <a:pt x="35199" y="32637"/>
                      </a:moveTo>
                      <a:cubicBezTo>
                        <a:pt x="46932" y="27901"/>
                        <a:pt x="61598" y="21272"/>
                        <a:pt x="69420" y="12747"/>
                      </a:cubicBezTo>
                      <a:cubicBezTo>
                        <a:pt x="71376" y="10853"/>
                        <a:pt x="67465" y="8012"/>
                        <a:pt x="66487" y="7065"/>
                      </a:cubicBezTo>
                      <a:cubicBezTo>
                        <a:pt x="44977" y="-8090"/>
                        <a:pt x="5867" y="2329"/>
                        <a:pt x="0" y="26954"/>
                      </a:cubicBezTo>
                      <a:cubicBezTo>
                        <a:pt x="0" y="27901"/>
                        <a:pt x="0" y="27901"/>
                        <a:pt x="978" y="28848"/>
                      </a:cubicBezTo>
                      <a:cubicBezTo>
                        <a:pt x="978" y="30743"/>
                        <a:pt x="2933" y="31690"/>
                        <a:pt x="3911" y="32637"/>
                      </a:cubicBezTo>
                      <a:cubicBezTo>
                        <a:pt x="13689" y="38320"/>
                        <a:pt x="23466" y="37373"/>
                        <a:pt x="35199" y="3263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1" name="Freeform: Shape 284">
                  <a:extLst>
                    <a:ext uri="{FF2B5EF4-FFF2-40B4-BE49-F238E27FC236}">
                      <a16:creationId xmlns:a16="http://schemas.microsoft.com/office/drawing/2014/main" id="{F05CE3AC-720F-9E59-D630-5915558030BE}"/>
                    </a:ext>
                  </a:extLst>
                </p:cNvPr>
                <p:cNvSpPr/>
                <p:nvPr/>
              </p:nvSpPr>
              <p:spPr>
                <a:xfrm>
                  <a:off x="4307936" y="1880838"/>
                  <a:ext cx="39282" cy="66299"/>
                </a:xfrm>
                <a:custGeom>
                  <a:avLst/>
                  <a:gdLst>
                    <a:gd name="connsiteX0" fmla="*/ 28348 w 39282"/>
                    <a:gd name="connsiteY0" fmla="*/ 46409 h 66299"/>
                    <a:gd name="connsiteX1" fmla="*/ 39103 w 39282"/>
                    <a:gd name="connsiteY1" fmla="*/ 0 h 66299"/>
                    <a:gd name="connsiteX2" fmla="*/ 2927 w 39282"/>
                    <a:gd name="connsiteY2" fmla="*/ 65352 h 66299"/>
                    <a:gd name="connsiteX3" fmla="*/ 4882 w 39282"/>
                    <a:gd name="connsiteY3" fmla="*/ 66299 h 66299"/>
                    <a:gd name="connsiteX4" fmla="*/ 28348 w 39282"/>
                    <a:gd name="connsiteY4" fmla="*/ 46409 h 6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82" h="66299">
                      <a:moveTo>
                        <a:pt x="28348" y="46409"/>
                      </a:moveTo>
                      <a:cubicBezTo>
                        <a:pt x="37148" y="31255"/>
                        <a:pt x="40081" y="15154"/>
                        <a:pt x="39103" y="0"/>
                      </a:cubicBezTo>
                      <a:cubicBezTo>
                        <a:pt x="4882" y="6630"/>
                        <a:pt x="-5873" y="39779"/>
                        <a:pt x="2927" y="65352"/>
                      </a:cubicBezTo>
                      <a:cubicBezTo>
                        <a:pt x="2927" y="65352"/>
                        <a:pt x="3904" y="66299"/>
                        <a:pt x="4882" y="66299"/>
                      </a:cubicBezTo>
                      <a:cubicBezTo>
                        <a:pt x="13682" y="60616"/>
                        <a:pt x="22482" y="54933"/>
                        <a:pt x="28348" y="4640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2" name="Freeform: Shape 285">
                  <a:extLst>
                    <a:ext uri="{FF2B5EF4-FFF2-40B4-BE49-F238E27FC236}">
                      <a16:creationId xmlns:a16="http://schemas.microsoft.com/office/drawing/2014/main" id="{DDE68789-B8AF-DF83-3B99-8870AD1B5056}"/>
                    </a:ext>
                  </a:extLst>
                </p:cNvPr>
                <p:cNvSpPr/>
                <p:nvPr/>
              </p:nvSpPr>
              <p:spPr>
                <a:xfrm>
                  <a:off x="4209750" y="1834211"/>
                  <a:ext cx="70195" cy="51362"/>
                </a:xfrm>
                <a:custGeom>
                  <a:avLst/>
                  <a:gdLst>
                    <a:gd name="connsiteX0" fmla="*/ 64936 w 70195"/>
                    <a:gd name="connsiteY0" fmla="*/ 34314 h 51362"/>
                    <a:gd name="connsiteX1" fmla="*/ 55159 w 70195"/>
                    <a:gd name="connsiteY1" fmla="*/ 24843 h 51362"/>
                    <a:gd name="connsiteX2" fmla="*/ 35604 w 70195"/>
                    <a:gd name="connsiteY2" fmla="*/ 7794 h 51362"/>
                    <a:gd name="connsiteX3" fmla="*/ 405 w 70195"/>
                    <a:gd name="connsiteY3" fmla="*/ 4953 h 51362"/>
                    <a:gd name="connsiteX4" fmla="*/ 1383 w 70195"/>
                    <a:gd name="connsiteY4" fmla="*/ 9688 h 51362"/>
                    <a:gd name="connsiteX5" fmla="*/ 60048 w 70195"/>
                    <a:gd name="connsiteY5" fmla="*/ 51362 h 51362"/>
                    <a:gd name="connsiteX6" fmla="*/ 64936 w 70195"/>
                    <a:gd name="connsiteY6" fmla="*/ 34314 h 51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195" h="51362">
                      <a:moveTo>
                        <a:pt x="64936" y="34314"/>
                      </a:moveTo>
                      <a:cubicBezTo>
                        <a:pt x="62003" y="31472"/>
                        <a:pt x="59070" y="27684"/>
                        <a:pt x="55159" y="24843"/>
                      </a:cubicBezTo>
                      <a:cubicBezTo>
                        <a:pt x="50270" y="18213"/>
                        <a:pt x="42448" y="12530"/>
                        <a:pt x="35604" y="7794"/>
                      </a:cubicBezTo>
                      <a:cubicBezTo>
                        <a:pt x="27782" y="3059"/>
                        <a:pt x="7249" y="-5466"/>
                        <a:pt x="405" y="4953"/>
                      </a:cubicBezTo>
                      <a:cubicBezTo>
                        <a:pt x="-573" y="6847"/>
                        <a:pt x="405" y="8741"/>
                        <a:pt x="1383" y="9688"/>
                      </a:cubicBezTo>
                      <a:cubicBezTo>
                        <a:pt x="14093" y="25789"/>
                        <a:pt x="29737" y="51362"/>
                        <a:pt x="60048" y="51362"/>
                      </a:cubicBezTo>
                      <a:cubicBezTo>
                        <a:pt x="75691" y="51362"/>
                        <a:pt x="69825" y="39997"/>
                        <a:pt x="64936" y="3431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3" name="Freeform: Shape 286">
                  <a:extLst>
                    <a:ext uri="{FF2B5EF4-FFF2-40B4-BE49-F238E27FC236}">
                      <a16:creationId xmlns:a16="http://schemas.microsoft.com/office/drawing/2014/main" id="{A5DB3364-EA3D-7DD9-E658-F28F4EB7B4D3}"/>
                    </a:ext>
                  </a:extLst>
                </p:cNvPr>
                <p:cNvSpPr/>
                <p:nvPr/>
              </p:nvSpPr>
              <p:spPr>
                <a:xfrm>
                  <a:off x="4260687" y="2013436"/>
                  <a:ext cx="66797" cy="42094"/>
                </a:xfrm>
                <a:custGeom>
                  <a:avLst/>
                  <a:gdLst>
                    <a:gd name="connsiteX0" fmla="*/ 37465 w 66797"/>
                    <a:gd name="connsiteY0" fmla="*/ 41674 h 42094"/>
                    <a:gd name="connsiteX1" fmla="*/ 66797 w 66797"/>
                    <a:gd name="connsiteY1" fmla="*/ 41674 h 42094"/>
                    <a:gd name="connsiteX2" fmla="*/ 40398 w 66797"/>
                    <a:gd name="connsiteY2" fmla="*/ 14207 h 42094"/>
                    <a:gd name="connsiteX3" fmla="*/ 311 w 66797"/>
                    <a:gd name="connsiteY3" fmla="*/ 0 h 42094"/>
                    <a:gd name="connsiteX4" fmla="*/ 311 w 66797"/>
                    <a:gd name="connsiteY4" fmla="*/ 0 h 42094"/>
                    <a:gd name="connsiteX5" fmla="*/ 24754 w 66797"/>
                    <a:gd name="connsiteY5" fmla="*/ 34097 h 42094"/>
                    <a:gd name="connsiteX6" fmla="*/ 37465 w 66797"/>
                    <a:gd name="connsiteY6" fmla="*/ 41674 h 42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797" h="42094">
                      <a:moveTo>
                        <a:pt x="37465" y="41674"/>
                      </a:moveTo>
                      <a:cubicBezTo>
                        <a:pt x="47242" y="42621"/>
                        <a:pt x="57020" y="41674"/>
                        <a:pt x="66797" y="41674"/>
                      </a:cubicBezTo>
                      <a:cubicBezTo>
                        <a:pt x="60931" y="30308"/>
                        <a:pt x="52131" y="20837"/>
                        <a:pt x="40398" y="14207"/>
                      </a:cubicBezTo>
                      <a:cubicBezTo>
                        <a:pt x="29643" y="7577"/>
                        <a:pt x="15955" y="1895"/>
                        <a:pt x="311" y="0"/>
                      </a:cubicBezTo>
                      <a:cubicBezTo>
                        <a:pt x="311" y="0"/>
                        <a:pt x="311" y="0"/>
                        <a:pt x="311" y="0"/>
                      </a:cubicBezTo>
                      <a:cubicBezTo>
                        <a:pt x="-2623" y="13260"/>
                        <a:pt x="15955" y="26519"/>
                        <a:pt x="24754" y="34097"/>
                      </a:cubicBezTo>
                      <a:cubicBezTo>
                        <a:pt x="28665" y="36938"/>
                        <a:pt x="32576" y="39779"/>
                        <a:pt x="37465" y="4167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48" name="Graphic 25">
                <a:extLst>
                  <a:ext uri="{FF2B5EF4-FFF2-40B4-BE49-F238E27FC236}">
                    <a16:creationId xmlns:a16="http://schemas.microsoft.com/office/drawing/2014/main" id="{44627795-04C8-A85B-06E8-45ACF8988196}"/>
                  </a:ext>
                </a:extLst>
              </p:cNvPr>
              <p:cNvGrpSpPr/>
              <p:nvPr/>
            </p:nvGrpSpPr>
            <p:grpSpPr>
              <a:xfrm>
                <a:off x="4421783" y="1759605"/>
                <a:ext cx="343385" cy="503872"/>
                <a:chOff x="4421783" y="1759605"/>
                <a:chExt cx="343385" cy="503872"/>
              </a:xfrm>
            </p:grpSpPr>
            <p:sp>
              <p:nvSpPr>
                <p:cNvPr id="458" name="Freeform: Shape 288">
                  <a:extLst>
                    <a:ext uri="{FF2B5EF4-FFF2-40B4-BE49-F238E27FC236}">
                      <a16:creationId xmlns:a16="http://schemas.microsoft.com/office/drawing/2014/main" id="{5F57D610-6B44-174A-FA7A-A0F8E9F4A0CF}"/>
                    </a:ext>
                  </a:extLst>
                </p:cNvPr>
                <p:cNvSpPr/>
                <p:nvPr/>
              </p:nvSpPr>
              <p:spPr>
                <a:xfrm>
                  <a:off x="4421783" y="2133103"/>
                  <a:ext cx="45713" cy="59103"/>
                </a:xfrm>
                <a:custGeom>
                  <a:avLst/>
                  <a:gdLst>
                    <a:gd name="connsiteX0" fmla="*/ 31831 w 45713"/>
                    <a:gd name="connsiteY0" fmla="*/ 36609 h 59103"/>
                    <a:gd name="connsiteX1" fmla="*/ 45519 w 45713"/>
                    <a:gd name="connsiteY1" fmla="*/ 1565 h 59103"/>
                    <a:gd name="connsiteX2" fmla="*/ 41609 w 45713"/>
                    <a:gd name="connsiteY2" fmla="*/ 619 h 59103"/>
                    <a:gd name="connsiteX3" fmla="*/ 10321 w 45713"/>
                    <a:gd name="connsiteY3" fmla="*/ 22402 h 59103"/>
                    <a:gd name="connsiteX4" fmla="*/ 543 w 45713"/>
                    <a:gd name="connsiteY4" fmla="*/ 39451 h 59103"/>
                    <a:gd name="connsiteX5" fmla="*/ 3477 w 45713"/>
                    <a:gd name="connsiteY5" fmla="*/ 57446 h 59103"/>
                    <a:gd name="connsiteX6" fmla="*/ 5432 w 45713"/>
                    <a:gd name="connsiteY6" fmla="*/ 58394 h 59103"/>
                    <a:gd name="connsiteX7" fmla="*/ 11298 w 45713"/>
                    <a:gd name="connsiteY7" fmla="*/ 58394 h 59103"/>
                    <a:gd name="connsiteX8" fmla="*/ 31831 w 45713"/>
                    <a:gd name="connsiteY8" fmla="*/ 36609 h 59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713" h="59103">
                      <a:moveTo>
                        <a:pt x="31831" y="36609"/>
                      </a:moveTo>
                      <a:cubicBezTo>
                        <a:pt x="36720" y="25244"/>
                        <a:pt x="42586" y="11037"/>
                        <a:pt x="45519" y="1565"/>
                      </a:cubicBezTo>
                      <a:cubicBezTo>
                        <a:pt x="46497" y="-1276"/>
                        <a:pt x="43564" y="619"/>
                        <a:pt x="41609" y="619"/>
                      </a:cubicBezTo>
                      <a:cubicBezTo>
                        <a:pt x="31831" y="4407"/>
                        <a:pt x="19120" y="11984"/>
                        <a:pt x="10321" y="22402"/>
                      </a:cubicBezTo>
                      <a:cubicBezTo>
                        <a:pt x="5432" y="27138"/>
                        <a:pt x="2499" y="33768"/>
                        <a:pt x="543" y="39451"/>
                      </a:cubicBezTo>
                      <a:cubicBezTo>
                        <a:pt x="-435" y="45133"/>
                        <a:pt x="-435" y="51764"/>
                        <a:pt x="3477" y="57446"/>
                      </a:cubicBezTo>
                      <a:cubicBezTo>
                        <a:pt x="3477" y="58394"/>
                        <a:pt x="4454" y="58394"/>
                        <a:pt x="5432" y="58394"/>
                      </a:cubicBezTo>
                      <a:cubicBezTo>
                        <a:pt x="7387" y="59340"/>
                        <a:pt x="9343" y="59340"/>
                        <a:pt x="11298" y="58394"/>
                      </a:cubicBezTo>
                      <a:cubicBezTo>
                        <a:pt x="23031" y="56499"/>
                        <a:pt x="27920" y="47975"/>
                        <a:pt x="31831" y="3660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9" name="Freeform: Shape 289">
                  <a:extLst>
                    <a:ext uri="{FF2B5EF4-FFF2-40B4-BE49-F238E27FC236}">
                      <a16:creationId xmlns:a16="http://schemas.microsoft.com/office/drawing/2014/main" id="{8B8251C1-1CC9-4DA6-598C-A5EEFEC22675}"/>
                    </a:ext>
                  </a:extLst>
                </p:cNvPr>
                <p:cNvSpPr/>
                <p:nvPr/>
              </p:nvSpPr>
              <p:spPr>
                <a:xfrm>
                  <a:off x="4501523" y="2140825"/>
                  <a:ext cx="65508" cy="29242"/>
                </a:xfrm>
                <a:custGeom>
                  <a:avLst/>
                  <a:gdLst>
                    <a:gd name="connsiteX0" fmla="*/ 37154 w 65508"/>
                    <a:gd name="connsiteY0" fmla="*/ 1420 h 29242"/>
                    <a:gd name="connsiteX1" fmla="*/ 0 w 65508"/>
                    <a:gd name="connsiteY1" fmla="*/ 1420 h 29242"/>
                    <a:gd name="connsiteX2" fmla="*/ 12711 w 65508"/>
                    <a:gd name="connsiteY2" fmla="*/ 20363 h 29242"/>
                    <a:gd name="connsiteX3" fmla="*/ 20533 w 65508"/>
                    <a:gd name="connsiteY3" fmla="*/ 26046 h 29242"/>
                    <a:gd name="connsiteX4" fmla="*/ 29332 w 65508"/>
                    <a:gd name="connsiteY4" fmla="*/ 28887 h 29242"/>
                    <a:gd name="connsiteX5" fmla="*/ 48887 w 65508"/>
                    <a:gd name="connsiteY5" fmla="*/ 26046 h 29242"/>
                    <a:gd name="connsiteX6" fmla="*/ 65509 w 65508"/>
                    <a:gd name="connsiteY6" fmla="*/ 13733 h 29242"/>
                    <a:gd name="connsiteX7" fmla="*/ 65509 w 65508"/>
                    <a:gd name="connsiteY7" fmla="*/ 11839 h 29242"/>
                    <a:gd name="connsiteX8" fmla="*/ 37154 w 65508"/>
                    <a:gd name="connsiteY8" fmla="*/ 1420 h 29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508" h="29242">
                      <a:moveTo>
                        <a:pt x="37154" y="1420"/>
                      </a:moveTo>
                      <a:cubicBezTo>
                        <a:pt x="20533" y="-473"/>
                        <a:pt x="8800" y="-473"/>
                        <a:pt x="0" y="1420"/>
                      </a:cubicBezTo>
                      <a:cubicBezTo>
                        <a:pt x="3911" y="8998"/>
                        <a:pt x="7822" y="15628"/>
                        <a:pt x="12711" y="20363"/>
                      </a:cubicBezTo>
                      <a:cubicBezTo>
                        <a:pt x="15644" y="22257"/>
                        <a:pt x="17599" y="24151"/>
                        <a:pt x="20533" y="26046"/>
                      </a:cubicBezTo>
                      <a:cubicBezTo>
                        <a:pt x="23466" y="26993"/>
                        <a:pt x="26399" y="27940"/>
                        <a:pt x="29332" y="28887"/>
                      </a:cubicBezTo>
                      <a:cubicBezTo>
                        <a:pt x="36176" y="29835"/>
                        <a:pt x="42043" y="28887"/>
                        <a:pt x="48887" y="26046"/>
                      </a:cubicBezTo>
                      <a:cubicBezTo>
                        <a:pt x="54753" y="23205"/>
                        <a:pt x="60620" y="19416"/>
                        <a:pt x="65509" y="13733"/>
                      </a:cubicBezTo>
                      <a:cubicBezTo>
                        <a:pt x="65509" y="12786"/>
                        <a:pt x="65509" y="12786"/>
                        <a:pt x="65509" y="11839"/>
                      </a:cubicBezTo>
                      <a:cubicBezTo>
                        <a:pt x="55731" y="6156"/>
                        <a:pt x="46932" y="2368"/>
                        <a:pt x="37154" y="142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0" name="Freeform: Shape 290">
                  <a:extLst>
                    <a:ext uri="{FF2B5EF4-FFF2-40B4-BE49-F238E27FC236}">
                      <a16:creationId xmlns:a16="http://schemas.microsoft.com/office/drawing/2014/main" id="{36948500-717F-CC65-44EE-3E84B78DA385}"/>
                    </a:ext>
                  </a:extLst>
                </p:cNvPr>
                <p:cNvSpPr/>
                <p:nvPr/>
              </p:nvSpPr>
              <p:spPr>
                <a:xfrm>
                  <a:off x="4435371" y="2204837"/>
                  <a:ext cx="85956" cy="58640"/>
                </a:xfrm>
                <a:custGeom>
                  <a:avLst/>
                  <a:gdLst>
                    <a:gd name="connsiteX0" fmla="*/ 65174 w 85956"/>
                    <a:gd name="connsiteY0" fmla="*/ 5602 h 58640"/>
                    <a:gd name="connsiteX1" fmla="*/ 53441 w 85956"/>
                    <a:gd name="connsiteY1" fmla="*/ 14125 h 58640"/>
                    <a:gd name="connsiteX2" fmla="*/ 39753 w 85956"/>
                    <a:gd name="connsiteY2" fmla="*/ 20755 h 58640"/>
                    <a:gd name="connsiteX3" fmla="*/ 27042 w 85956"/>
                    <a:gd name="connsiteY3" fmla="*/ 27386 h 58640"/>
                    <a:gd name="connsiteX4" fmla="*/ 7487 w 85956"/>
                    <a:gd name="connsiteY4" fmla="*/ 38751 h 58640"/>
                    <a:gd name="connsiteX5" fmla="*/ 3576 w 85956"/>
                    <a:gd name="connsiteY5" fmla="*/ 55799 h 58640"/>
                    <a:gd name="connsiteX6" fmla="*/ 13354 w 85956"/>
                    <a:gd name="connsiteY6" fmla="*/ 58641 h 58640"/>
                    <a:gd name="connsiteX7" fmla="*/ 20198 w 85956"/>
                    <a:gd name="connsiteY7" fmla="*/ 58641 h 58640"/>
                    <a:gd name="connsiteX8" fmla="*/ 26064 w 85956"/>
                    <a:gd name="connsiteY8" fmla="*/ 57694 h 58640"/>
                    <a:gd name="connsiteX9" fmla="*/ 38775 w 85956"/>
                    <a:gd name="connsiteY9" fmla="*/ 54852 h 58640"/>
                    <a:gd name="connsiteX10" fmla="*/ 51486 w 85956"/>
                    <a:gd name="connsiteY10" fmla="*/ 51064 h 58640"/>
                    <a:gd name="connsiteX11" fmla="*/ 63219 w 85956"/>
                    <a:gd name="connsiteY11" fmla="*/ 45381 h 58640"/>
                    <a:gd name="connsiteX12" fmla="*/ 80818 w 85956"/>
                    <a:gd name="connsiteY12" fmla="*/ 29280 h 58640"/>
                    <a:gd name="connsiteX13" fmla="*/ 85707 w 85956"/>
                    <a:gd name="connsiteY13" fmla="*/ 9390 h 58640"/>
                    <a:gd name="connsiteX14" fmla="*/ 65174 w 85956"/>
                    <a:gd name="connsiteY14" fmla="*/ 5602 h 58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956" h="58640">
                      <a:moveTo>
                        <a:pt x="65174" y="5602"/>
                      </a:moveTo>
                      <a:cubicBezTo>
                        <a:pt x="61263" y="7496"/>
                        <a:pt x="57352" y="11284"/>
                        <a:pt x="53441" y="14125"/>
                      </a:cubicBezTo>
                      <a:cubicBezTo>
                        <a:pt x="49530" y="16020"/>
                        <a:pt x="44641" y="18861"/>
                        <a:pt x="39753" y="20755"/>
                      </a:cubicBezTo>
                      <a:cubicBezTo>
                        <a:pt x="34864" y="22650"/>
                        <a:pt x="30953" y="25491"/>
                        <a:pt x="27042" y="27386"/>
                      </a:cubicBezTo>
                      <a:cubicBezTo>
                        <a:pt x="22153" y="30227"/>
                        <a:pt x="14332" y="34016"/>
                        <a:pt x="7487" y="38751"/>
                      </a:cubicBezTo>
                      <a:cubicBezTo>
                        <a:pt x="643" y="43487"/>
                        <a:pt x="-3268" y="49169"/>
                        <a:pt x="3576" y="55799"/>
                      </a:cubicBezTo>
                      <a:cubicBezTo>
                        <a:pt x="5532" y="57694"/>
                        <a:pt x="9443" y="58641"/>
                        <a:pt x="13354" y="58641"/>
                      </a:cubicBezTo>
                      <a:cubicBezTo>
                        <a:pt x="15309" y="58641"/>
                        <a:pt x="18242" y="58641"/>
                        <a:pt x="20198" y="58641"/>
                      </a:cubicBezTo>
                      <a:cubicBezTo>
                        <a:pt x="22153" y="58641"/>
                        <a:pt x="24109" y="57694"/>
                        <a:pt x="26064" y="57694"/>
                      </a:cubicBezTo>
                      <a:cubicBezTo>
                        <a:pt x="29976" y="56747"/>
                        <a:pt x="34864" y="55799"/>
                        <a:pt x="38775" y="54852"/>
                      </a:cubicBezTo>
                      <a:cubicBezTo>
                        <a:pt x="42686" y="53905"/>
                        <a:pt x="47575" y="52011"/>
                        <a:pt x="51486" y="51064"/>
                      </a:cubicBezTo>
                      <a:cubicBezTo>
                        <a:pt x="55397" y="49169"/>
                        <a:pt x="59308" y="48222"/>
                        <a:pt x="63219" y="45381"/>
                      </a:cubicBezTo>
                      <a:cubicBezTo>
                        <a:pt x="70063" y="40646"/>
                        <a:pt x="76907" y="35910"/>
                        <a:pt x="80818" y="29280"/>
                      </a:cubicBezTo>
                      <a:cubicBezTo>
                        <a:pt x="84729" y="22650"/>
                        <a:pt x="86685" y="16967"/>
                        <a:pt x="85707" y="9390"/>
                      </a:cubicBezTo>
                      <a:cubicBezTo>
                        <a:pt x="83751" y="-5764"/>
                        <a:pt x="72018" y="866"/>
                        <a:pt x="65174" y="560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1" name="Freeform: Shape 291">
                  <a:extLst>
                    <a:ext uri="{FF2B5EF4-FFF2-40B4-BE49-F238E27FC236}">
                      <a16:creationId xmlns:a16="http://schemas.microsoft.com/office/drawing/2014/main" id="{1FCF0951-1B1A-D570-5091-E2A736FA9EF1}"/>
                    </a:ext>
                  </a:extLst>
                </p:cNvPr>
                <p:cNvSpPr/>
                <p:nvPr/>
              </p:nvSpPr>
              <p:spPr>
                <a:xfrm>
                  <a:off x="4636694" y="2071210"/>
                  <a:ext cx="28547" cy="77664"/>
                </a:xfrm>
                <a:custGeom>
                  <a:avLst/>
                  <a:gdLst>
                    <a:gd name="connsiteX0" fmla="*/ 25180 w 28547"/>
                    <a:gd name="connsiteY0" fmla="*/ 19890 h 77664"/>
                    <a:gd name="connsiteX1" fmla="*/ 3669 w 28547"/>
                    <a:gd name="connsiteY1" fmla="*/ 0 h 77664"/>
                    <a:gd name="connsiteX2" fmla="*/ 16380 w 28547"/>
                    <a:gd name="connsiteY2" fmla="*/ 77665 h 77664"/>
                    <a:gd name="connsiteX3" fmla="*/ 17357 w 28547"/>
                    <a:gd name="connsiteY3" fmla="*/ 77665 h 77664"/>
                    <a:gd name="connsiteX4" fmla="*/ 28113 w 28547"/>
                    <a:gd name="connsiteY4" fmla="*/ 57775 h 77664"/>
                    <a:gd name="connsiteX5" fmla="*/ 28113 w 28547"/>
                    <a:gd name="connsiteY5" fmla="*/ 35044 h 77664"/>
                    <a:gd name="connsiteX6" fmla="*/ 25180 w 28547"/>
                    <a:gd name="connsiteY6" fmla="*/ 19890 h 77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547" h="77664">
                      <a:moveTo>
                        <a:pt x="25180" y="19890"/>
                      </a:moveTo>
                      <a:cubicBezTo>
                        <a:pt x="18335" y="12312"/>
                        <a:pt x="11491" y="5683"/>
                        <a:pt x="3669" y="0"/>
                      </a:cubicBezTo>
                      <a:cubicBezTo>
                        <a:pt x="-4153" y="24626"/>
                        <a:pt x="736" y="51145"/>
                        <a:pt x="16380" y="77665"/>
                      </a:cubicBezTo>
                      <a:cubicBezTo>
                        <a:pt x="16380" y="77665"/>
                        <a:pt x="16380" y="77665"/>
                        <a:pt x="17357" y="77665"/>
                      </a:cubicBezTo>
                      <a:cubicBezTo>
                        <a:pt x="24202" y="73876"/>
                        <a:pt x="26157" y="66299"/>
                        <a:pt x="28113" y="57775"/>
                      </a:cubicBezTo>
                      <a:cubicBezTo>
                        <a:pt x="29091" y="49251"/>
                        <a:pt x="28113" y="40727"/>
                        <a:pt x="28113" y="35044"/>
                      </a:cubicBezTo>
                      <a:cubicBezTo>
                        <a:pt x="28113" y="30308"/>
                        <a:pt x="27135" y="25573"/>
                        <a:pt x="25180" y="1989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2" name="Freeform: Shape 292">
                  <a:extLst>
                    <a:ext uri="{FF2B5EF4-FFF2-40B4-BE49-F238E27FC236}">
                      <a16:creationId xmlns:a16="http://schemas.microsoft.com/office/drawing/2014/main" id="{BED38609-C09C-2F83-9531-229946A4CEF9}"/>
                    </a:ext>
                  </a:extLst>
                </p:cNvPr>
                <p:cNvSpPr/>
                <p:nvPr/>
              </p:nvSpPr>
              <p:spPr>
                <a:xfrm>
                  <a:off x="4586993" y="1990203"/>
                  <a:ext cx="69448" cy="33481"/>
                </a:xfrm>
                <a:custGeom>
                  <a:avLst/>
                  <a:gdLst>
                    <a:gd name="connsiteX0" fmla="*/ 41637 w 69448"/>
                    <a:gd name="connsiteY0" fmla="*/ 2396 h 33481"/>
                    <a:gd name="connsiteX1" fmla="*/ 1549 w 69448"/>
                    <a:gd name="connsiteY1" fmla="*/ 1449 h 33481"/>
                    <a:gd name="connsiteX2" fmla="*/ 1549 w 69448"/>
                    <a:gd name="connsiteY2" fmla="*/ 8079 h 33481"/>
                    <a:gd name="connsiteX3" fmla="*/ 69013 w 69448"/>
                    <a:gd name="connsiteY3" fmla="*/ 24180 h 33481"/>
                    <a:gd name="connsiteX4" fmla="*/ 69013 w 69448"/>
                    <a:gd name="connsiteY4" fmla="*/ 22286 h 33481"/>
                    <a:gd name="connsiteX5" fmla="*/ 68036 w 69448"/>
                    <a:gd name="connsiteY5" fmla="*/ 17550 h 33481"/>
                    <a:gd name="connsiteX6" fmla="*/ 41637 w 69448"/>
                    <a:gd name="connsiteY6" fmla="*/ 2396 h 33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448" h="33481">
                      <a:moveTo>
                        <a:pt x="41637" y="2396"/>
                      </a:moveTo>
                      <a:cubicBezTo>
                        <a:pt x="28926" y="502"/>
                        <a:pt x="13282" y="-1393"/>
                        <a:pt x="1549" y="1449"/>
                      </a:cubicBezTo>
                      <a:cubicBezTo>
                        <a:pt x="-1384" y="2396"/>
                        <a:pt x="572" y="6184"/>
                        <a:pt x="1549" y="8079"/>
                      </a:cubicBezTo>
                      <a:cubicBezTo>
                        <a:pt x="12304" y="30810"/>
                        <a:pt x="51414" y="43122"/>
                        <a:pt x="69013" y="24180"/>
                      </a:cubicBezTo>
                      <a:cubicBezTo>
                        <a:pt x="69013" y="23233"/>
                        <a:pt x="69991" y="23233"/>
                        <a:pt x="69013" y="22286"/>
                      </a:cubicBezTo>
                      <a:cubicBezTo>
                        <a:pt x="69991" y="20392"/>
                        <a:pt x="69013" y="18498"/>
                        <a:pt x="68036" y="17550"/>
                      </a:cubicBezTo>
                      <a:cubicBezTo>
                        <a:pt x="62169" y="9026"/>
                        <a:pt x="53369" y="4291"/>
                        <a:pt x="41637" y="239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3" name="Freeform: Shape 293">
                  <a:extLst>
                    <a:ext uri="{FF2B5EF4-FFF2-40B4-BE49-F238E27FC236}">
                      <a16:creationId xmlns:a16="http://schemas.microsoft.com/office/drawing/2014/main" id="{38D29222-42C1-1C8A-BF19-17216BB0F6DD}"/>
                    </a:ext>
                  </a:extLst>
                </p:cNvPr>
                <p:cNvSpPr/>
                <p:nvPr/>
              </p:nvSpPr>
              <p:spPr>
                <a:xfrm>
                  <a:off x="4623741" y="1861895"/>
                  <a:ext cx="63553" cy="44690"/>
                </a:xfrm>
                <a:custGeom>
                  <a:avLst/>
                  <a:gdLst>
                    <a:gd name="connsiteX0" fmla="*/ 31288 w 63553"/>
                    <a:gd name="connsiteY0" fmla="*/ 6630 h 44690"/>
                    <a:gd name="connsiteX1" fmla="*/ 0 w 63553"/>
                    <a:gd name="connsiteY1" fmla="*/ 42621 h 44690"/>
                    <a:gd name="connsiteX2" fmla="*/ 63553 w 63553"/>
                    <a:gd name="connsiteY2" fmla="*/ 947 h 44690"/>
                    <a:gd name="connsiteX3" fmla="*/ 62576 w 63553"/>
                    <a:gd name="connsiteY3" fmla="*/ 0 h 44690"/>
                    <a:gd name="connsiteX4" fmla="*/ 31288 w 63553"/>
                    <a:gd name="connsiteY4" fmla="*/ 6630 h 44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53" h="44690">
                      <a:moveTo>
                        <a:pt x="31288" y="6630"/>
                      </a:moveTo>
                      <a:cubicBezTo>
                        <a:pt x="15644" y="16101"/>
                        <a:pt x="5866" y="28414"/>
                        <a:pt x="0" y="42621"/>
                      </a:cubicBezTo>
                      <a:cubicBezTo>
                        <a:pt x="33243" y="52092"/>
                        <a:pt x="58665" y="27467"/>
                        <a:pt x="63553" y="947"/>
                      </a:cubicBezTo>
                      <a:cubicBezTo>
                        <a:pt x="63553" y="947"/>
                        <a:pt x="62576" y="0"/>
                        <a:pt x="62576" y="0"/>
                      </a:cubicBezTo>
                      <a:cubicBezTo>
                        <a:pt x="50843" y="0"/>
                        <a:pt x="40088" y="1894"/>
                        <a:pt x="31288" y="663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4" name="Freeform: Shape 294">
                  <a:extLst>
                    <a:ext uri="{FF2B5EF4-FFF2-40B4-BE49-F238E27FC236}">
                      <a16:creationId xmlns:a16="http://schemas.microsoft.com/office/drawing/2014/main" id="{C811BCF2-097F-69B3-F7CA-90F7BE6CA74B}"/>
                    </a:ext>
                  </a:extLst>
                </p:cNvPr>
                <p:cNvSpPr/>
                <p:nvPr/>
              </p:nvSpPr>
              <p:spPr>
                <a:xfrm>
                  <a:off x="4680675" y="1932425"/>
                  <a:ext cx="44751" cy="72031"/>
                </a:xfrm>
                <a:custGeom>
                  <a:avLst/>
                  <a:gdLst>
                    <a:gd name="connsiteX0" fmla="*/ 753 w 44751"/>
                    <a:gd name="connsiteY0" fmla="*/ 15659 h 72031"/>
                    <a:gd name="connsiteX1" fmla="*/ 4664 w 44751"/>
                    <a:gd name="connsiteY1" fmla="*/ 27972 h 72031"/>
                    <a:gd name="connsiteX2" fmla="*/ 13464 w 44751"/>
                    <a:gd name="connsiteY2" fmla="*/ 51650 h 72031"/>
                    <a:gd name="connsiteX3" fmla="*/ 42796 w 44751"/>
                    <a:gd name="connsiteY3" fmla="*/ 70592 h 72031"/>
                    <a:gd name="connsiteX4" fmla="*/ 44752 w 44751"/>
                    <a:gd name="connsiteY4" fmla="*/ 65857 h 72031"/>
                    <a:gd name="connsiteX5" fmla="*/ 14442 w 44751"/>
                    <a:gd name="connsiteY5" fmla="*/ 1452 h 72031"/>
                    <a:gd name="connsiteX6" fmla="*/ 753 w 44751"/>
                    <a:gd name="connsiteY6" fmla="*/ 15659 h 7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751" h="72031">
                      <a:moveTo>
                        <a:pt x="753" y="15659"/>
                      </a:moveTo>
                      <a:cubicBezTo>
                        <a:pt x="1731" y="19447"/>
                        <a:pt x="2709" y="24183"/>
                        <a:pt x="4664" y="27972"/>
                      </a:cubicBezTo>
                      <a:cubicBezTo>
                        <a:pt x="5642" y="36496"/>
                        <a:pt x="9553" y="45020"/>
                        <a:pt x="13464" y="51650"/>
                      </a:cubicBezTo>
                      <a:cubicBezTo>
                        <a:pt x="17375" y="59227"/>
                        <a:pt x="31063" y="77222"/>
                        <a:pt x="42796" y="70592"/>
                      </a:cubicBezTo>
                      <a:cubicBezTo>
                        <a:pt x="44752" y="69646"/>
                        <a:pt x="44752" y="67751"/>
                        <a:pt x="44752" y="65857"/>
                      </a:cubicBezTo>
                      <a:cubicBezTo>
                        <a:pt x="41818" y="45020"/>
                        <a:pt x="40841" y="14712"/>
                        <a:pt x="14442" y="1452"/>
                      </a:cubicBezTo>
                      <a:cubicBezTo>
                        <a:pt x="-225" y="-4231"/>
                        <a:pt x="-1202" y="8082"/>
                        <a:pt x="753" y="1565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5" name="Freeform: Shape 295">
                  <a:extLst>
                    <a:ext uri="{FF2B5EF4-FFF2-40B4-BE49-F238E27FC236}">
                      <a16:creationId xmlns:a16="http://schemas.microsoft.com/office/drawing/2014/main" id="{17FACD05-0896-63DF-FF79-F6AE124719EA}"/>
                    </a:ext>
                  </a:extLst>
                </p:cNvPr>
                <p:cNvSpPr/>
                <p:nvPr/>
              </p:nvSpPr>
              <p:spPr>
                <a:xfrm>
                  <a:off x="4723422" y="1759605"/>
                  <a:ext cx="41746" cy="66299"/>
                </a:xfrm>
                <a:custGeom>
                  <a:avLst/>
                  <a:gdLst>
                    <a:gd name="connsiteX0" fmla="*/ 26448 w 41746"/>
                    <a:gd name="connsiteY0" fmla="*/ 13260 h 66299"/>
                    <a:gd name="connsiteX1" fmla="*/ 49 w 41746"/>
                    <a:gd name="connsiteY1" fmla="*/ 0 h 66299"/>
                    <a:gd name="connsiteX2" fmla="*/ 38181 w 41746"/>
                    <a:gd name="connsiteY2" fmla="*/ 66299 h 66299"/>
                    <a:gd name="connsiteX3" fmla="*/ 38181 w 41746"/>
                    <a:gd name="connsiteY3" fmla="*/ 66299 h 66299"/>
                    <a:gd name="connsiteX4" fmla="*/ 33292 w 41746"/>
                    <a:gd name="connsiteY4" fmla="*/ 26520 h 66299"/>
                    <a:gd name="connsiteX5" fmla="*/ 26448 w 41746"/>
                    <a:gd name="connsiteY5" fmla="*/ 13260 h 6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746" h="66299">
                      <a:moveTo>
                        <a:pt x="26448" y="13260"/>
                      </a:moveTo>
                      <a:cubicBezTo>
                        <a:pt x="18626" y="8524"/>
                        <a:pt x="9826" y="3789"/>
                        <a:pt x="49" y="0"/>
                      </a:cubicBezTo>
                      <a:cubicBezTo>
                        <a:pt x="-929" y="24626"/>
                        <a:pt x="12759" y="48304"/>
                        <a:pt x="38181" y="66299"/>
                      </a:cubicBezTo>
                      <a:cubicBezTo>
                        <a:pt x="38181" y="66299"/>
                        <a:pt x="38181" y="66299"/>
                        <a:pt x="38181" y="66299"/>
                      </a:cubicBezTo>
                      <a:cubicBezTo>
                        <a:pt x="46981" y="56828"/>
                        <a:pt x="37203" y="36938"/>
                        <a:pt x="33292" y="26520"/>
                      </a:cubicBezTo>
                      <a:cubicBezTo>
                        <a:pt x="32314" y="22731"/>
                        <a:pt x="30359" y="17996"/>
                        <a:pt x="26448" y="1326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49" name="Graphic 25">
                <a:extLst>
                  <a:ext uri="{FF2B5EF4-FFF2-40B4-BE49-F238E27FC236}">
                    <a16:creationId xmlns:a16="http://schemas.microsoft.com/office/drawing/2014/main" id="{BA6CF4DC-F088-EC44-67BB-E2A499080A4E}"/>
                  </a:ext>
                </a:extLst>
              </p:cNvPr>
              <p:cNvGrpSpPr/>
              <p:nvPr/>
            </p:nvGrpSpPr>
            <p:grpSpPr>
              <a:xfrm>
                <a:off x="4675299" y="870251"/>
                <a:ext cx="136903" cy="599905"/>
                <a:chOff x="4675299" y="870251"/>
                <a:chExt cx="136903" cy="599905"/>
              </a:xfrm>
            </p:grpSpPr>
            <p:sp>
              <p:nvSpPr>
                <p:cNvPr id="450" name="Freeform: Shape 297">
                  <a:extLst>
                    <a:ext uri="{FF2B5EF4-FFF2-40B4-BE49-F238E27FC236}">
                      <a16:creationId xmlns:a16="http://schemas.microsoft.com/office/drawing/2014/main" id="{EF46BCCE-8AFB-ADCF-6542-327FDA6A288D}"/>
                    </a:ext>
                  </a:extLst>
                </p:cNvPr>
                <p:cNvSpPr/>
                <p:nvPr/>
              </p:nvSpPr>
              <p:spPr>
                <a:xfrm>
                  <a:off x="4675299" y="1438300"/>
                  <a:ext cx="72616" cy="31856"/>
                </a:xfrm>
                <a:custGeom>
                  <a:avLst/>
                  <a:gdLst>
                    <a:gd name="connsiteX0" fmla="*/ 39373 w 72616"/>
                    <a:gd name="connsiteY0" fmla="*/ 229 h 31856"/>
                    <a:gd name="connsiteX1" fmla="*/ 1241 w 72616"/>
                    <a:gd name="connsiteY1" fmla="*/ 10647 h 31856"/>
                    <a:gd name="connsiteX2" fmla="*/ 3196 w 72616"/>
                    <a:gd name="connsiteY2" fmla="*/ 17277 h 31856"/>
                    <a:gd name="connsiteX3" fmla="*/ 72616 w 72616"/>
                    <a:gd name="connsiteY3" fmla="*/ 14436 h 31856"/>
                    <a:gd name="connsiteX4" fmla="*/ 72616 w 72616"/>
                    <a:gd name="connsiteY4" fmla="*/ 12541 h 31856"/>
                    <a:gd name="connsiteX5" fmla="*/ 70661 w 72616"/>
                    <a:gd name="connsiteY5" fmla="*/ 7806 h 31856"/>
                    <a:gd name="connsiteX6" fmla="*/ 39373 w 72616"/>
                    <a:gd name="connsiteY6" fmla="*/ 229 h 31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616" h="31856">
                      <a:moveTo>
                        <a:pt x="39373" y="229"/>
                      </a:moveTo>
                      <a:cubicBezTo>
                        <a:pt x="26662" y="2123"/>
                        <a:pt x="11018" y="4017"/>
                        <a:pt x="1241" y="10647"/>
                      </a:cubicBezTo>
                      <a:cubicBezTo>
                        <a:pt x="-1692" y="12541"/>
                        <a:pt x="1241" y="16330"/>
                        <a:pt x="3196" y="17277"/>
                      </a:cubicBezTo>
                      <a:cubicBezTo>
                        <a:pt x="19818" y="37167"/>
                        <a:pt x="60883" y="37167"/>
                        <a:pt x="72616" y="14436"/>
                      </a:cubicBezTo>
                      <a:cubicBezTo>
                        <a:pt x="72616" y="13488"/>
                        <a:pt x="72616" y="13488"/>
                        <a:pt x="72616" y="12541"/>
                      </a:cubicBezTo>
                      <a:cubicBezTo>
                        <a:pt x="72616" y="10647"/>
                        <a:pt x="71638" y="8753"/>
                        <a:pt x="70661" y="7806"/>
                      </a:cubicBezTo>
                      <a:cubicBezTo>
                        <a:pt x="60883" y="1176"/>
                        <a:pt x="51106" y="-718"/>
                        <a:pt x="39373" y="22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1" name="Freeform: Shape 298">
                  <a:extLst>
                    <a:ext uri="{FF2B5EF4-FFF2-40B4-BE49-F238E27FC236}">
                      <a16:creationId xmlns:a16="http://schemas.microsoft.com/office/drawing/2014/main" id="{DE6ADC54-2920-1A2B-CE2A-5EE40C8B5F85}"/>
                    </a:ext>
                  </a:extLst>
                </p:cNvPr>
                <p:cNvSpPr/>
                <p:nvPr/>
              </p:nvSpPr>
              <p:spPr>
                <a:xfrm>
                  <a:off x="4688272" y="1297406"/>
                  <a:ext cx="52835" cy="55023"/>
                </a:xfrm>
                <a:custGeom>
                  <a:avLst/>
                  <a:gdLst>
                    <a:gd name="connsiteX0" fmla="*/ 23466 w 52835"/>
                    <a:gd name="connsiteY0" fmla="*/ 12312 h 55023"/>
                    <a:gd name="connsiteX1" fmla="*/ 0 w 52835"/>
                    <a:gd name="connsiteY1" fmla="*/ 54933 h 55023"/>
                    <a:gd name="connsiteX2" fmla="*/ 52798 w 52835"/>
                    <a:gd name="connsiteY2" fmla="*/ 947 h 55023"/>
                    <a:gd name="connsiteX3" fmla="*/ 51820 w 52835"/>
                    <a:gd name="connsiteY3" fmla="*/ 0 h 55023"/>
                    <a:gd name="connsiteX4" fmla="*/ 23466 w 52835"/>
                    <a:gd name="connsiteY4" fmla="*/ 12312 h 55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35" h="55023">
                      <a:moveTo>
                        <a:pt x="23466" y="12312"/>
                      </a:moveTo>
                      <a:cubicBezTo>
                        <a:pt x="10755" y="24625"/>
                        <a:pt x="2933" y="38832"/>
                        <a:pt x="0" y="54933"/>
                      </a:cubicBezTo>
                      <a:cubicBezTo>
                        <a:pt x="35199" y="56828"/>
                        <a:pt x="53776" y="28414"/>
                        <a:pt x="52798" y="947"/>
                      </a:cubicBezTo>
                      <a:cubicBezTo>
                        <a:pt x="52798" y="947"/>
                        <a:pt x="51820" y="0"/>
                        <a:pt x="51820" y="0"/>
                      </a:cubicBezTo>
                      <a:cubicBezTo>
                        <a:pt x="41065" y="1894"/>
                        <a:pt x="31288" y="5683"/>
                        <a:pt x="23466" y="1231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2" name="Freeform: Shape 299">
                  <a:extLst>
                    <a:ext uri="{FF2B5EF4-FFF2-40B4-BE49-F238E27FC236}">
                      <a16:creationId xmlns:a16="http://schemas.microsoft.com/office/drawing/2014/main" id="{11248E84-57ED-383D-A6A1-D538501CA004}"/>
                    </a:ext>
                  </a:extLst>
                </p:cNvPr>
                <p:cNvSpPr/>
                <p:nvPr/>
              </p:nvSpPr>
              <p:spPr>
                <a:xfrm>
                  <a:off x="4751665" y="1366785"/>
                  <a:ext cx="56869" cy="62201"/>
                </a:xfrm>
                <a:custGeom>
                  <a:avLst/>
                  <a:gdLst>
                    <a:gd name="connsiteX0" fmla="*/ 2116 w 56869"/>
                    <a:gd name="connsiteY0" fmla="*/ 15863 h 62201"/>
                    <a:gd name="connsiteX1" fmla="*/ 8960 w 56869"/>
                    <a:gd name="connsiteY1" fmla="*/ 27229 h 62201"/>
                    <a:gd name="connsiteX2" fmla="*/ 22649 w 56869"/>
                    <a:gd name="connsiteY2" fmla="*/ 48065 h 62201"/>
                    <a:gd name="connsiteX3" fmla="*/ 55892 w 56869"/>
                    <a:gd name="connsiteY3" fmla="*/ 59431 h 62201"/>
                    <a:gd name="connsiteX4" fmla="*/ 56870 w 56869"/>
                    <a:gd name="connsiteY4" fmla="*/ 54695 h 62201"/>
                    <a:gd name="connsiteX5" fmla="*/ 10916 w 56869"/>
                    <a:gd name="connsiteY5" fmla="*/ 709 h 62201"/>
                    <a:gd name="connsiteX6" fmla="*/ 2116 w 56869"/>
                    <a:gd name="connsiteY6" fmla="*/ 15863 h 62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869" h="62201">
                      <a:moveTo>
                        <a:pt x="2116" y="15863"/>
                      </a:moveTo>
                      <a:cubicBezTo>
                        <a:pt x="4072" y="19652"/>
                        <a:pt x="6027" y="23440"/>
                        <a:pt x="8960" y="27229"/>
                      </a:cubicBezTo>
                      <a:cubicBezTo>
                        <a:pt x="11894" y="34806"/>
                        <a:pt x="17760" y="42383"/>
                        <a:pt x="22649" y="48065"/>
                      </a:cubicBezTo>
                      <a:cubicBezTo>
                        <a:pt x="28515" y="54695"/>
                        <a:pt x="46115" y="67955"/>
                        <a:pt x="55892" y="59431"/>
                      </a:cubicBezTo>
                      <a:cubicBezTo>
                        <a:pt x="56870" y="58484"/>
                        <a:pt x="56870" y="55643"/>
                        <a:pt x="56870" y="54695"/>
                      </a:cubicBezTo>
                      <a:cubicBezTo>
                        <a:pt x="49048" y="36700"/>
                        <a:pt x="40248" y="8286"/>
                        <a:pt x="10916" y="709"/>
                      </a:cubicBezTo>
                      <a:cubicBezTo>
                        <a:pt x="-2773" y="-3079"/>
                        <a:pt x="-817" y="9233"/>
                        <a:pt x="2116" y="1586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3" name="Freeform: Shape 300">
                  <a:extLst>
                    <a:ext uri="{FF2B5EF4-FFF2-40B4-BE49-F238E27FC236}">
                      <a16:creationId xmlns:a16="http://schemas.microsoft.com/office/drawing/2014/main" id="{A0637103-E68B-3B9A-7481-EC22A142DBAA}"/>
                    </a:ext>
                  </a:extLst>
                </p:cNvPr>
                <p:cNvSpPr/>
                <p:nvPr/>
              </p:nvSpPr>
              <p:spPr>
                <a:xfrm>
                  <a:off x="4760625" y="1190381"/>
                  <a:ext cx="50858" cy="58721"/>
                </a:xfrm>
                <a:custGeom>
                  <a:avLst/>
                  <a:gdLst>
                    <a:gd name="connsiteX0" fmla="*/ 27377 w 50858"/>
                    <a:gd name="connsiteY0" fmla="*/ 9471 h 58721"/>
                    <a:gd name="connsiteX1" fmla="*/ 0 w 50858"/>
                    <a:gd name="connsiteY1" fmla="*/ 0 h 58721"/>
                    <a:gd name="connsiteX2" fmla="*/ 48887 w 50858"/>
                    <a:gd name="connsiteY2" fmla="*/ 58722 h 58721"/>
                    <a:gd name="connsiteX3" fmla="*/ 48887 w 50858"/>
                    <a:gd name="connsiteY3" fmla="*/ 58722 h 58721"/>
                    <a:gd name="connsiteX4" fmla="*/ 37154 w 50858"/>
                    <a:gd name="connsiteY4" fmla="*/ 20837 h 58721"/>
                    <a:gd name="connsiteX5" fmla="*/ 27377 w 50858"/>
                    <a:gd name="connsiteY5" fmla="*/ 9471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858" h="58721">
                      <a:moveTo>
                        <a:pt x="27377" y="9471"/>
                      </a:moveTo>
                      <a:cubicBezTo>
                        <a:pt x="18577" y="5683"/>
                        <a:pt x="8800" y="2841"/>
                        <a:pt x="0" y="0"/>
                      </a:cubicBezTo>
                      <a:cubicBezTo>
                        <a:pt x="2933" y="24625"/>
                        <a:pt x="20533" y="45462"/>
                        <a:pt x="48887" y="58722"/>
                      </a:cubicBezTo>
                      <a:cubicBezTo>
                        <a:pt x="48887" y="58722"/>
                        <a:pt x="48887" y="58722"/>
                        <a:pt x="48887" y="58722"/>
                      </a:cubicBezTo>
                      <a:cubicBezTo>
                        <a:pt x="55732" y="47356"/>
                        <a:pt x="43021" y="30308"/>
                        <a:pt x="37154" y="20837"/>
                      </a:cubicBezTo>
                      <a:cubicBezTo>
                        <a:pt x="34221" y="17048"/>
                        <a:pt x="31288" y="13260"/>
                        <a:pt x="27377" y="9471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4" name="Freeform: Shape 301">
                  <a:extLst>
                    <a:ext uri="{FF2B5EF4-FFF2-40B4-BE49-F238E27FC236}">
                      <a16:creationId xmlns:a16="http://schemas.microsoft.com/office/drawing/2014/main" id="{009C4547-C304-7651-7539-96F1A15166CC}"/>
                    </a:ext>
                  </a:extLst>
                </p:cNvPr>
                <p:cNvSpPr/>
                <p:nvPr/>
              </p:nvSpPr>
              <p:spPr>
                <a:xfrm>
                  <a:off x="4679378" y="1120379"/>
                  <a:ext cx="72447" cy="32880"/>
                </a:xfrm>
                <a:custGeom>
                  <a:avLst/>
                  <a:gdLst>
                    <a:gd name="connsiteX0" fmla="*/ 39204 w 72447"/>
                    <a:gd name="connsiteY0" fmla="*/ 862 h 32880"/>
                    <a:gd name="connsiteX1" fmla="*/ 1072 w 72447"/>
                    <a:gd name="connsiteY1" fmla="*/ 14122 h 32880"/>
                    <a:gd name="connsiteX2" fmla="*/ 3027 w 72447"/>
                    <a:gd name="connsiteY2" fmla="*/ 20752 h 32880"/>
                    <a:gd name="connsiteX3" fmla="*/ 72447 w 72447"/>
                    <a:gd name="connsiteY3" fmla="*/ 13175 h 32880"/>
                    <a:gd name="connsiteX4" fmla="*/ 72447 w 72447"/>
                    <a:gd name="connsiteY4" fmla="*/ 11280 h 32880"/>
                    <a:gd name="connsiteX5" fmla="*/ 69514 w 72447"/>
                    <a:gd name="connsiteY5" fmla="*/ 6545 h 32880"/>
                    <a:gd name="connsiteX6" fmla="*/ 39204 w 72447"/>
                    <a:gd name="connsiteY6" fmla="*/ 862 h 32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2880">
                      <a:moveTo>
                        <a:pt x="39204" y="862"/>
                      </a:moveTo>
                      <a:cubicBezTo>
                        <a:pt x="26493" y="2756"/>
                        <a:pt x="11827" y="6545"/>
                        <a:pt x="1072" y="14122"/>
                      </a:cubicBezTo>
                      <a:cubicBezTo>
                        <a:pt x="-1861" y="16016"/>
                        <a:pt x="2050" y="19805"/>
                        <a:pt x="3027" y="20752"/>
                      </a:cubicBezTo>
                      <a:cubicBezTo>
                        <a:pt x="21605" y="39694"/>
                        <a:pt x="61692" y="35906"/>
                        <a:pt x="72447" y="13175"/>
                      </a:cubicBezTo>
                      <a:cubicBezTo>
                        <a:pt x="72447" y="12227"/>
                        <a:pt x="72447" y="12227"/>
                        <a:pt x="72447" y="11280"/>
                      </a:cubicBezTo>
                      <a:cubicBezTo>
                        <a:pt x="72447" y="9386"/>
                        <a:pt x="71470" y="7492"/>
                        <a:pt x="69514" y="6545"/>
                      </a:cubicBezTo>
                      <a:cubicBezTo>
                        <a:pt x="60714" y="-85"/>
                        <a:pt x="50937" y="-1032"/>
                        <a:pt x="39204" y="86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5" name="Freeform: Shape 302">
                  <a:extLst>
                    <a:ext uri="{FF2B5EF4-FFF2-40B4-BE49-F238E27FC236}">
                      <a16:creationId xmlns:a16="http://schemas.microsoft.com/office/drawing/2014/main" id="{1C74546F-5509-9BDB-C74B-5BF4BCDFB650}"/>
                    </a:ext>
                  </a:extLst>
                </p:cNvPr>
                <p:cNvSpPr/>
                <p:nvPr/>
              </p:nvSpPr>
              <p:spPr>
                <a:xfrm>
                  <a:off x="4685339" y="977277"/>
                  <a:ext cx="50019" cy="58721"/>
                </a:xfrm>
                <a:custGeom>
                  <a:avLst/>
                  <a:gdLst>
                    <a:gd name="connsiteX0" fmla="*/ 20533 w 50019"/>
                    <a:gd name="connsiteY0" fmla="*/ 15154 h 58721"/>
                    <a:gd name="connsiteX1" fmla="*/ 0 w 50019"/>
                    <a:gd name="connsiteY1" fmla="*/ 58722 h 58721"/>
                    <a:gd name="connsiteX2" fmla="*/ 49865 w 50019"/>
                    <a:gd name="connsiteY2" fmla="*/ 947 h 58721"/>
                    <a:gd name="connsiteX3" fmla="*/ 48887 w 50019"/>
                    <a:gd name="connsiteY3" fmla="*/ 0 h 58721"/>
                    <a:gd name="connsiteX4" fmla="*/ 20533 w 50019"/>
                    <a:gd name="connsiteY4" fmla="*/ 15154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58721">
                      <a:moveTo>
                        <a:pt x="20533" y="15154"/>
                      </a:moveTo>
                      <a:cubicBezTo>
                        <a:pt x="7822" y="27467"/>
                        <a:pt x="1955" y="43568"/>
                        <a:pt x="0" y="58722"/>
                      </a:cubicBezTo>
                      <a:cubicBezTo>
                        <a:pt x="35199" y="58722"/>
                        <a:pt x="51820" y="28414"/>
                        <a:pt x="49865" y="947"/>
                      </a:cubicBezTo>
                      <a:cubicBezTo>
                        <a:pt x="49865" y="947"/>
                        <a:pt x="48887" y="0"/>
                        <a:pt x="48887" y="0"/>
                      </a:cubicBezTo>
                      <a:cubicBezTo>
                        <a:pt x="38132" y="3789"/>
                        <a:pt x="28354" y="8524"/>
                        <a:pt x="20533" y="1515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6" name="Freeform: Shape 303">
                  <a:extLst>
                    <a:ext uri="{FF2B5EF4-FFF2-40B4-BE49-F238E27FC236}">
                      <a16:creationId xmlns:a16="http://schemas.microsoft.com/office/drawing/2014/main" id="{939F1CCE-F14D-6853-20AA-E3B1EB5817FA}"/>
                    </a:ext>
                  </a:extLst>
                </p:cNvPr>
                <p:cNvSpPr/>
                <p:nvPr/>
              </p:nvSpPr>
              <p:spPr>
                <a:xfrm>
                  <a:off x="4750675" y="1047559"/>
                  <a:ext cx="61526" cy="59550"/>
                </a:xfrm>
                <a:custGeom>
                  <a:avLst/>
                  <a:gdLst>
                    <a:gd name="connsiteX0" fmla="*/ 3106 w 61526"/>
                    <a:gd name="connsiteY0" fmla="*/ 15907 h 59550"/>
                    <a:gd name="connsiteX1" fmla="*/ 10929 w 61526"/>
                    <a:gd name="connsiteY1" fmla="*/ 27272 h 59550"/>
                    <a:gd name="connsiteX2" fmla="*/ 26572 w 61526"/>
                    <a:gd name="connsiteY2" fmla="*/ 47162 h 59550"/>
                    <a:gd name="connsiteX3" fmla="*/ 60793 w 61526"/>
                    <a:gd name="connsiteY3" fmla="*/ 56633 h 59550"/>
                    <a:gd name="connsiteX4" fmla="*/ 60793 w 61526"/>
                    <a:gd name="connsiteY4" fmla="*/ 51898 h 59550"/>
                    <a:gd name="connsiteX5" fmla="*/ 11906 w 61526"/>
                    <a:gd name="connsiteY5" fmla="*/ 753 h 59550"/>
                    <a:gd name="connsiteX6" fmla="*/ 3106 w 61526"/>
                    <a:gd name="connsiteY6" fmla="*/ 15907 h 5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526" h="59550">
                      <a:moveTo>
                        <a:pt x="3106" y="15907"/>
                      </a:moveTo>
                      <a:cubicBezTo>
                        <a:pt x="5062" y="19695"/>
                        <a:pt x="7995" y="23484"/>
                        <a:pt x="10929" y="27272"/>
                      </a:cubicBezTo>
                      <a:cubicBezTo>
                        <a:pt x="14840" y="34849"/>
                        <a:pt x="20706" y="41479"/>
                        <a:pt x="26572" y="47162"/>
                      </a:cubicBezTo>
                      <a:cubicBezTo>
                        <a:pt x="32439" y="52845"/>
                        <a:pt x="51994" y="65157"/>
                        <a:pt x="60793" y="56633"/>
                      </a:cubicBezTo>
                      <a:cubicBezTo>
                        <a:pt x="61771" y="54739"/>
                        <a:pt x="61771" y="52845"/>
                        <a:pt x="60793" y="51898"/>
                      </a:cubicBezTo>
                      <a:cubicBezTo>
                        <a:pt x="51994" y="33902"/>
                        <a:pt x="41239" y="6435"/>
                        <a:pt x="11906" y="753"/>
                      </a:cubicBezTo>
                      <a:cubicBezTo>
                        <a:pt x="-3738" y="-3036"/>
                        <a:pt x="-804" y="8330"/>
                        <a:pt x="3106" y="1590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7" name="Freeform: Shape 304">
                  <a:extLst>
                    <a:ext uri="{FF2B5EF4-FFF2-40B4-BE49-F238E27FC236}">
                      <a16:creationId xmlns:a16="http://schemas.microsoft.com/office/drawing/2014/main" id="{B5779230-7796-B77D-CEDA-EF93575975EF}"/>
                    </a:ext>
                  </a:extLst>
                </p:cNvPr>
                <p:cNvSpPr/>
                <p:nvPr/>
              </p:nvSpPr>
              <p:spPr>
                <a:xfrm>
                  <a:off x="4746937" y="870251"/>
                  <a:ext cx="54224" cy="55880"/>
                </a:xfrm>
                <a:custGeom>
                  <a:avLst/>
                  <a:gdLst>
                    <a:gd name="connsiteX0" fmla="*/ 28355 w 54224"/>
                    <a:gd name="connsiteY0" fmla="*/ 7577 h 55880"/>
                    <a:gd name="connsiteX1" fmla="*/ 0 w 54224"/>
                    <a:gd name="connsiteY1" fmla="*/ 0 h 55880"/>
                    <a:gd name="connsiteX2" fmla="*/ 52798 w 54224"/>
                    <a:gd name="connsiteY2" fmla="*/ 55881 h 55880"/>
                    <a:gd name="connsiteX3" fmla="*/ 52798 w 54224"/>
                    <a:gd name="connsiteY3" fmla="*/ 55881 h 55880"/>
                    <a:gd name="connsiteX4" fmla="*/ 38132 w 54224"/>
                    <a:gd name="connsiteY4" fmla="*/ 18943 h 55880"/>
                    <a:gd name="connsiteX5" fmla="*/ 28355 w 54224"/>
                    <a:gd name="connsiteY5" fmla="*/ 7577 h 5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5880">
                      <a:moveTo>
                        <a:pt x="28355" y="7577"/>
                      </a:moveTo>
                      <a:cubicBezTo>
                        <a:pt x="19555" y="4736"/>
                        <a:pt x="9778" y="1894"/>
                        <a:pt x="0" y="0"/>
                      </a:cubicBezTo>
                      <a:cubicBezTo>
                        <a:pt x="4889" y="24626"/>
                        <a:pt x="23466" y="44515"/>
                        <a:pt x="52798" y="55881"/>
                      </a:cubicBezTo>
                      <a:cubicBezTo>
                        <a:pt x="52798" y="55881"/>
                        <a:pt x="52798" y="55881"/>
                        <a:pt x="52798" y="55881"/>
                      </a:cubicBezTo>
                      <a:cubicBezTo>
                        <a:pt x="58665" y="44515"/>
                        <a:pt x="44977" y="27467"/>
                        <a:pt x="38132" y="18943"/>
                      </a:cubicBezTo>
                      <a:cubicBezTo>
                        <a:pt x="36177" y="15154"/>
                        <a:pt x="32266" y="11366"/>
                        <a:pt x="28355" y="75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366" name="Graphic 25">
              <a:extLst>
                <a:ext uri="{FF2B5EF4-FFF2-40B4-BE49-F238E27FC236}">
                  <a16:creationId xmlns:a16="http://schemas.microsoft.com/office/drawing/2014/main" id="{9DB81812-DF62-82AA-2F7A-E9000BA1A0B2}"/>
                </a:ext>
              </a:extLst>
            </p:cNvPr>
            <p:cNvGrpSpPr/>
            <p:nvPr/>
          </p:nvGrpSpPr>
          <p:grpSpPr>
            <a:xfrm>
              <a:off x="4619097" y="623998"/>
              <a:ext cx="726953" cy="1676417"/>
              <a:chOff x="4619097" y="623998"/>
              <a:chExt cx="726953" cy="1676417"/>
            </a:xfrm>
          </p:grpSpPr>
          <p:sp>
            <p:nvSpPr>
              <p:cNvPr id="406" name="Freeform: Shape 306">
                <a:extLst>
                  <a:ext uri="{FF2B5EF4-FFF2-40B4-BE49-F238E27FC236}">
                    <a16:creationId xmlns:a16="http://schemas.microsoft.com/office/drawing/2014/main" id="{F4CA25E4-F2D8-43CE-0FF8-057F460884AF}"/>
                  </a:ext>
                </a:extLst>
              </p:cNvPr>
              <p:cNvSpPr/>
              <p:nvPr/>
            </p:nvSpPr>
            <p:spPr>
              <a:xfrm>
                <a:off x="4657962" y="623998"/>
                <a:ext cx="646932" cy="1638311"/>
              </a:xfrm>
              <a:custGeom>
                <a:avLst/>
                <a:gdLst>
                  <a:gd name="connsiteX0" fmla="*/ 603269 w 646932"/>
                  <a:gd name="connsiteY0" fmla="*/ 0 h 1638311"/>
                  <a:gd name="connsiteX1" fmla="*/ 608157 w 646932"/>
                  <a:gd name="connsiteY1" fmla="*/ 36938 h 1638311"/>
                  <a:gd name="connsiteX2" fmla="*/ 620868 w 646932"/>
                  <a:gd name="connsiteY2" fmla="*/ 143016 h 1638311"/>
                  <a:gd name="connsiteX3" fmla="*/ 645312 w 646932"/>
                  <a:gd name="connsiteY3" fmla="*/ 521868 h 1638311"/>
                  <a:gd name="connsiteX4" fmla="*/ 625757 w 646932"/>
                  <a:gd name="connsiteY4" fmla="*/ 1058890 h 1638311"/>
                  <a:gd name="connsiteX5" fmla="*/ 571981 w 646932"/>
                  <a:gd name="connsiteY5" fmla="*/ 1359130 h 1638311"/>
                  <a:gd name="connsiteX6" fmla="*/ 516250 w 646932"/>
                  <a:gd name="connsiteY6" fmla="*/ 1509724 h 1638311"/>
                  <a:gd name="connsiteX7" fmla="*/ 470295 w 646932"/>
                  <a:gd name="connsiteY7" fmla="*/ 1580758 h 1638311"/>
                  <a:gd name="connsiteX8" fmla="*/ 437052 w 646932"/>
                  <a:gd name="connsiteY8" fmla="*/ 1611066 h 1638311"/>
                  <a:gd name="connsiteX9" fmla="*/ 394031 w 646932"/>
                  <a:gd name="connsiteY9" fmla="*/ 1632850 h 1638311"/>
                  <a:gd name="connsiteX10" fmla="*/ 344166 w 646932"/>
                  <a:gd name="connsiteY10" fmla="*/ 1637586 h 1638311"/>
                  <a:gd name="connsiteX11" fmla="*/ 331455 w 646932"/>
                  <a:gd name="connsiteY11" fmla="*/ 1635691 h 1638311"/>
                  <a:gd name="connsiteX12" fmla="*/ 318745 w 646932"/>
                  <a:gd name="connsiteY12" fmla="*/ 1631903 h 1638311"/>
                  <a:gd name="connsiteX13" fmla="*/ 307012 w 646932"/>
                  <a:gd name="connsiteY13" fmla="*/ 1627167 h 1638311"/>
                  <a:gd name="connsiteX14" fmla="*/ 296257 w 646932"/>
                  <a:gd name="connsiteY14" fmla="*/ 1620537 h 1638311"/>
                  <a:gd name="connsiteX15" fmla="*/ 291368 w 646932"/>
                  <a:gd name="connsiteY15" fmla="*/ 1617696 h 1638311"/>
                  <a:gd name="connsiteX16" fmla="*/ 286479 w 646932"/>
                  <a:gd name="connsiteY16" fmla="*/ 1613908 h 1638311"/>
                  <a:gd name="connsiteX17" fmla="*/ 276702 w 646932"/>
                  <a:gd name="connsiteY17" fmla="*/ 1606330 h 1638311"/>
                  <a:gd name="connsiteX18" fmla="*/ 268880 w 646932"/>
                  <a:gd name="connsiteY18" fmla="*/ 1598753 h 1638311"/>
                  <a:gd name="connsiteX19" fmla="*/ 264969 w 646932"/>
                  <a:gd name="connsiteY19" fmla="*/ 1594965 h 1638311"/>
                  <a:gd name="connsiteX20" fmla="*/ 261058 w 646932"/>
                  <a:gd name="connsiteY20" fmla="*/ 1591177 h 1638311"/>
                  <a:gd name="connsiteX21" fmla="*/ 247370 w 646932"/>
                  <a:gd name="connsiteY21" fmla="*/ 1574128 h 1638311"/>
                  <a:gd name="connsiteX22" fmla="*/ 241503 w 646932"/>
                  <a:gd name="connsiteY22" fmla="*/ 1565604 h 1638311"/>
                  <a:gd name="connsiteX23" fmla="*/ 235637 w 646932"/>
                  <a:gd name="connsiteY23" fmla="*/ 1557080 h 1638311"/>
                  <a:gd name="connsiteX24" fmla="*/ 171105 w 646932"/>
                  <a:gd name="connsiteY24" fmla="*/ 1409327 h 1638311"/>
                  <a:gd name="connsiteX25" fmla="*/ 131018 w 646932"/>
                  <a:gd name="connsiteY25" fmla="*/ 1259681 h 1638311"/>
                  <a:gd name="connsiteX26" fmla="*/ 101686 w 646932"/>
                  <a:gd name="connsiteY26" fmla="*/ 1111929 h 1638311"/>
                  <a:gd name="connsiteX27" fmla="*/ 60620 w 646932"/>
                  <a:gd name="connsiteY27" fmla="*/ 831579 h 1638311"/>
                  <a:gd name="connsiteX28" fmla="*/ 34221 w 646932"/>
                  <a:gd name="connsiteY28" fmla="*/ 579643 h 1638311"/>
                  <a:gd name="connsiteX29" fmla="*/ 6844 w 646932"/>
                  <a:gd name="connsiteY29" fmla="*/ 201739 h 1638311"/>
                  <a:gd name="connsiteX30" fmla="*/ 1956 w 646932"/>
                  <a:gd name="connsiteY30" fmla="*/ 95660 h 1638311"/>
                  <a:gd name="connsiteX31" fmla="*/ 0 w 646932"/>
                  <a:gd name="connsiteY31" fmla="*/ 57775 h 1638311"/>
                  <a:gd name="connsiteX32" fmla="*/ 33243 w 646932"/>
                  <a:gd name="connsiteY32" fmla="*/ 56828 h 1638311"/>
                  <a:gd name="connsiteX33" fmla="*/ 40088 w 646932"/>
                  <a:gd name="connsiteY33" fmla="*/ 199844 h 1638311"/>
                  <a:gd name="connsiteX34" fmla="*/ 67465 w 646932"/>
                  <a:gd name="connsiteY34" fmla="*/ 576801 h 1638311"/>
                  <a:gd name="connsiteX35" fmla="*/ 93863 w 646932"/>
                  <a:gd name="connsiteY35" fmla="*/ 827790 h 1638311"/>
                  <a:gd name="connsiteX36" fmla="*/ 134929 w 646932"/>
                  <a:gd name="connsiteY36" fmla="*/ 1106247 h 1638311"/>
                  <a:gd name="connsiteX37" fmla="*/ 164261 w 646932"/>
                  <a:gd name="connsiteY37" fmla="*/ 1252104 h 1638311"/>
                  <a:gd name="connsiteX38" fmla="*/ 204349 w 646932"/>
                  <a:gd name="connsiteY38" fmla="*/ 1398909 h 1638311"/>
                  <a:gd name="connsiteX39" fmla="*/ 265947 w 646932"/>
                  <a:gd name="connsiteY39" fmla="*/ 1539084 h 1638311"/>
                  <a:gd name="connsiteX40" fmla="*/ 270835 w 646932"/>
                  <a:gd name="connsiteY40" fmla="*/ 1547608 h 1638311"/>
                  <a:gd name="connsiteX41" fmla="*/ 276702 w 646932"/>
                  <a:gd name="connsiteY41" fmla="*/ 1555185 h 1638311"/>
                  <a:gd name="connsiteX42" fmla="*/ 288435 w 646932"/>
                  <a:gd name="connsiteY42" fmla="*/ 1570340 h 1638311"/>
                  <a:gd name="connsiteX43" fmla="*/ 291368 w 646932"/>
                  <a:gd name="connsiteY43" fmla="*/ 1574128 h 1638311"/>
                  <a:gd name="connsiteX44" fmla="*/ 294301 w 646932"/>
                  <a:gd name="connsiteY44" fmla="*/ 1576970 h 1638311"/>
                  <a:gd name="connsiteX45" fmla="*/ 301146 w 646932"/>
                  <a:gd name="connsiteY45" fmla="*/ 1583600 h 1638311"/>
                  <a:gd name="connsiteX46" fmla="*/ 307990 w 646932"/>
                  <a:gd name="connsiteY46" fmla="*/ 1589282 h 1638311"/>
                  <a:gd name="connsiteX47" fmla="*/ 309945 w 646932"/>
                  <a:gd name="connsiteY47" fmla="*/ 1593071 h 1638311"/>
                  <a:gd name="connsiteX48" fmla="*/ 313856 w 646932"/>
                  <a:gd name="connsiteY48" fmla="*/ 1594965 h 1638311"/>
                  <a:gd name="connsiteX49" fmla="*/ 321678 w 646932"/>
                  <a:gd name="connsiteY49" fmla="*/ 1599701 h 1638311"/>
                  <a:gd name="connsiteX50" fmla="*/ 329500 w 646932"/>
                  <a:gd name="connsiteY50" fmla="*/ 1603489 h 1638311"/>
                  <a:gd name="connsiteX51" fmla="*/ 338300 w 646932"/>
                  <a:gd name="connsiteY51" fmla="*/ 1605383 h 1638311"/>
                  <a:gd name="connsiteX52" fmla="*/ 347099 w 646932"/>
                  <a:gd name="connsiteY52" fmla="*/ 1606330 h 1638311"/>
                  <a:gd name="connsiteX53" fmla="*/ 383276 w 646932"/>
                  <a:gd name="connsiteY53" fmla="*/ 1602542 h 1638311"/>
                  <a:gd name="connsiteX54" fmla="*/ 416520 w 646932"/>
                  <a:gd name="connsiteY54" fmla="*/ 1585493 h 1638311"/>
                  <a:gd name="connsiteX55" fmla="*/ 443896 w 646932"/>
                  <a:gd name="connsiteY55" fmla="*/ 1559921 h 1638311"/>
                  <a:gd name="connsiteX56" fmla="*/ 485939 w 646932"/>
                  <a:gd name="connsiteY56" fmla="*/ 1495517 h 1638311"/>
                  <a:gd name="connsiteX57" fmla="*/ 539715 w 646932"/>
                  <a:gd name="connsiteY57" fmla="*/ 1351553 h 1638311"/>
                  <a:gd name="connsiteX58" fmla="*/ 592514 w 646932"/>
                  <a:gd name="connsiteY58" fmla="*/ 1056049 h 1638311"/>
                  <a:gd name="connsiteX59" fmla="*/ 612069 w 646932"/>
                  <a:gd name="connsiteY59" fmla="*/ 522815 h 1638311"/>
                  <a:gd name="connsiteX60" fmla="*/ 587625 w 646932"/>
                  <a:gd name="connsiteY60" fmla="*/ 145858 h 1638311"/>
                  <a:gd name="connsiteX61" fmla="*/ 574914 w 646932"/>
                  <a:gd name="connsiteY61" fmla="*/ 40727 h 1638311"/>
                  <a:gd name="connsiteX62" fmla="*/ 570025 w 646932"/>
                  <a:gd name="connsiteY62" fmla="*/ 3789 h 1638311"/>
                  <a:gd name="connsiteX63" fmla="*/ 603269 w 646932"/>
                  <a:gd name="connsiteY63" fmla="*/ 0 h 163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46932" h="1638311">
                    <a:moveTo>
                      <a:pt x="603269" y="0"/>
                    </a:moveTo>
                    <a:cubicBezTo>
                      <a:pt x="603269" y="0"/>
                      <a:pt x="605224" y="13260"/>
                      <a:pt x="608157" y="36938"/>
                    </a:cubicBezTo>
                    <a:cubicBezTo>
                      <a:pt x="611091" y="61564"/>
                      <a:pt x="615979" y="97554"/>
                      <a:pt x="620868" y="143016"/>
                    </a:cubicBezTo>
                    <a:cubicBezTo>
                      <a:pt x="630646" y="233941"/>
                      <a:pt x="641401" y="364644"/>
                      <a:pt x="645312" y="521868"/>
                    </a:cubicBezTo>
                    <a:cubicBezTo>
                      <a:pt x="649223" y="679091"/>
                      <a:pt x="647267" y="862834"/>
                      <a:pt x="625757" y="1058890"/>
                    </a:cubicBezTo>
                    <a:cubicBezTo>
                      <a:pt x="615002" y="1156444"/>
                      <a:pt x="599358" y="1257787"/>
                      <a:pt x="571981" y="1359130"/>
                    </a:cubicBezTo>
                    <a:cubicBezTo>
                      <a:pt x="558292" y="1409327"/>
                      <a:pt x="540693" y="1460472"/>
                      <a:pt x="516250" y="1509724"/>
                    </a:cubicBezTo>
                    <a:cubicBezTo>
                      <a:pt x="503539" y="1534348"/>
                      <a:pt x="488872" y="1558027"/>
                      <a:pt x="470295" y="1580758"/>
                    </a:cubicBezTo>
                    <a:cubicBezTo>
                      <a:pt x="460518" y="1591177"/>
                      <a:pt x="449763" y="1602542"/>
                      <a:pt x="437052" y="1611066"/>
                    </a:cubicBezTo>
                    <a:cubicBezTo>
                      <a:pt x="424341" y="1620537"/>
                      <a:pt x="409675" y="1628115"/>
                      <a:pt x="394031" y="1632850"/>
                    </a:cubicBezTo>
                    <a:cubicBezTo>
                      <a:pt x="378388" y="1637586"/>
                      <a:pt x="360788" y="1639480"/>
                      <a:pt x="344166" y="1637586"/>
                    </a:cubicBezTo>
                    <a:cubicBezTo>
                      <a:pt x="340255" y="1637586"/>
                      <a:pt x="336344" y="1636639"/>
                      <a:pt x="331455" y="1635691"/>
                    </a:cubicBezTo>
                    <a:cubicBezTo>
                      <a:pt x="327545" y="1634745"/>
                      <a:pt x="322656" y="1633797"/>
                      <a:pt x="318745" y="1631903"/>
                    </a:cubicBezTo>
                    <a:cubicBezTo>
                      <a:pt x="314834" y="1630009"/>
                      <a:pt x="310923" y="1629061"/>
                      <a:pt x="307012" y="1627167"/>
                    </a:cubicBezTo>
                    <a:cubicBezTo>
                      <a:pt x="303101" y="1625273"/>
                      <a:pt x="300168" y="1623379"/>
                      <a:pt x="296257" y="1620537"/>
                    </a:cubicBezTo>
                    <a:lnTo>
                      <a:pt x="291368" y="1617696"/>
                    </a:lnTo>
                    <a:lnTo>
                      <a:pt x="286479" y="1613908"/>
                    </a:lnTo>
                    <a:cubicBezTo>
                      <a:pt x="283546" y="1611066"/>
                      <a:pt x="280613" y="1609172"/>
                      <a:pt x="276702" y="1606330"/>
                    </a:cubicBezTo>
                    <a:lnTo>
                      <a:pt x="268880" y="1598753"/>
                    </a:lnTo>
                    <a:lnTo>
                      <a:pt x="264969" y="1594965"/>
                    </a:lnTo>
                    <a:lnTo>
                      <a:pt x="261058" y="1591177"/>
                    </a:lnTo>
                    <a:cubicBezTo>
                      <a:pt x="256169" y="1585493"/>
                      <a:pt x="251280" y="1579811"/>
                      <a:pt x="247370" y="1574128"/>
                    </a:cubicBezTo>
                    <a:lnTo>
                      <a:pt x="241503" y="1565604"/>
                    </a:lnTo>
                    <a:lnTo>
                      <a:pt x="235637" y="1557080"/>
                    </a:lnTo>
                    <a:cubicBezTo>
                      <a:pt x="206304" y="1509724"/>
                      <a:pt x="187727" y="1459525"/>
                      <a:pt x="171105" y="1409327"/>
                    </a:cubicBezTo>
                    <a:cubicBezTo>
                      <a:pt x="154484" y="1359130"/>
                      <a:pt x="141773" y="1308932"/>
                      <a:pt x="131018" y="1259681"/>
                    </a:cubicBezTo>
                    <a:cubicBezTo>
                      <a:pt x="119285" y="1210431"/>
                      <a:pt x="109508" y="1161180"/>
                      <a:pt x="101686" y="1111929"/>
                    </a:cubicBezTo>
                    <a:cubicBezTo>
                      <a:pt x="84086" y="1015322"/>
                      <a:pt x="71375" y="920609"/>
                      <a:pt x="60620" y="831579"/>
                    </a:cubicBezTo>
                    <a:cubicBezTo>
                      <a:pt x="49865" y="742549"/>
                      <a:pt x="41065" y="657307"/>
                      <a:pt x="34221" y="579643"/>
                    </a:cubicBezTo>
                    <a:cubicBezTo>
                      <a:pt x="20533" y="423367"/>
                      <a:pt x="11733" y="292663"/>
                      <a:pt x="6844" y="201739"/>
                    </a:cubicBezTo>
                    <a:cubicBezTo>
                      <a:pt x="3911" y="156276"/>
                      <a:pt x="2933" y="120285"/>
                      <a:pt x="1956" y="95660"/>
                    </a:cubicBezTo>
                    <a:cubicBezTo>
                      <a:pt x="978" y="71035"/>
                      <a:pt x="0" y="57775"/>
                      <a:pt x="0" y="57775"/>
                    </a:cubicBezTo>
                    <a:lnTo>
                      <a:pt x="33243" y="56828"/>
                    </a:lnTo>
                    <a:cubicBezTo>
                      <a:pt x="33243" y="56828"/>
                      <a:pt x="35199" y="108920"/>
                      <a:pt x="40088" y="199844"/>
                    </a:cubicBezTo>
                    <a:cubicBezTo>
                      <a:pt x="44976" y="290769"/>
                      <a:pt x="53776" y="421472"/>
                      <a:pt x="67465" y="576801"/>
                    </a:cubicBezTo>
                    <a:cubicBezTo>
                      <a:pt x="74309" y="654466"/>
                      <a:pt x="83109" y="738760"/>
                      <a:pt x="93863" y="827790"/>
                    </a:cubicBezTo>
                    <a:cubicBezTo>
                      <a:pt x="104619" y="916821"/>
                      <a:pt x="117329" y="1010586"/>
                      <a:pt x="134929" y="1106247"/>
                    </a:cubicBezTo>
                    <a:cubicBezTo>
                      <a:pt x="143729" y="1154550"/>
                      <a:pt x="153506" y="1202854"/>
                      <a:pt x="164261" y="1252104"/>
                    </a:cubicBezTo>
                    <a:cubicBezTo>
                      <a:pt x="175016" y="1301355"/>
                      <a:pt x="188705" y="1350606"/>
                      <a:pt x="204349" y="1398909"/>
                    </a:cubicBezTo>
                    <a:cubicBezTo>
                      <a:pt x="219993" y="1447213"/>
                      <a:pt x="238570" y="1496464"/>
                      <a:pt x="265947" y="1539084"/>
                    </a:cubicBezTo>
                    <a:lnTo>
                      <a:pt x="270835" y="1547608"/>
                    </a:lnTo>
                    <a:lnTo>
                      <a:pt x="276702" y="1555185"/>
                    </a:lnTo>
                    <a:cubicBezTo>
                      <a:pt x="280613" y="1560869"/>
                      <a:pt x="284524" y="1565604"/>
                      <a:pt x="288435" y="1570340"/>
                    </a:cubicBezTo>
                    <a:lnTo>
                      <a:pt x="291368" y="1574128"/>
                    </a:lnTo>
                    <a:lnTo>
                      <a:pt x="294301" y="1576970"/>
                    </a:lnTo>
                    <a:lnTo>
                      <a:pt x="301146" y="1583600"/>
                    </a:lnTo>
                    <a:lnTo>
                      <a:pt x="307990" y="1589282"/>
                    </a:lnTo>
                    <a:lnTo>
                      <a:pt x="309945" y="1593071"/>
                    </a:lnTo>
                    <a:lnTo>
                      <a:pt x="313856" y="1594965"/>
                    </a:lnTo>
                    <a:cubicBezTo>
                      <a:pt x="316790" y="1596859"/>
                      <a:pt x="318745" y="1598753"/>
                      <a:pt x="321678" y="1599701"/>
                    </a:cubicBezTo>
                    <a:lnTo>
                      <a:pt x="329500" y="1603489"/>
                    </a:lnTo>
                    <a:cubicBezTo>
                      <a:pt x="332433" y="1604436"/>
                      <a:pt x="335367" y="1604436"/>
                      <a:pt x="338300" y="1605383"/>
                    </a:cubicBezTo>
                    <a:cubicBezTo>
                      <a:pt x="341233" y="1606330"/>
                      <a:pt x="344166" y="1606330"/>
                      <a:pt x="347099" y="1606330"/>
                    </a:cubicBezTo>
                    <a:cubicBezTo>
                      <a:pt x="359810" y="1607278"/>
                      <a:pt x="371543" y="1606330"/>
                      <a:pt x="383276" y="1602542"/>
                    </a:cubicBezTo>
                    <a:cubicBezTo>
                      <a:pt x="395009" y="1598753"/>
                      <a:pt x="405764" y="1593071"/>
                      <a:pt x="416520" y="1585493"/>
                    </a:cubicBezTo>
                    <a:cubicBezTo>
                      <a:pt x="426297" y="1577916"/>
                      <a:pt x="436074" y="1569392"/>
                      <a:pt x="443896" y="1559921"/>
                    </a:cubicBezTo>
                    <a:cubicBezTo>
                      <a:pt x="460518" y="1540978"/>
                      <a:pt x="474207" y="1518247"/>
                      <a:pt x="485939" y="1495517"/>
                    </a:cubicBezTo>
                    <a:cubicBezTo>
                      <a:pt x="509405" y="1450054"/>
                      <a:pt x="526027" y="1400804"/>
                      <a:pt x="539715" y="1351553"/>
                    </a:cubicBezTo>
                    <a:cubicBezTo>
                      <a:pt x="566114" y="1253051"/>
                      <a:pt x="581758" y="1152656"/>
                      <a:pt x="592514" y="1056049"/>
                    </a:cubicBezTo>
                    <a:cubicBezTo>
                      <a:pt x="614024" y="861887"/>
                      <a:pt x="615979" y="679091"/>
                      <a:pt x="612069" y="522815"/>
                    </a:cubicBezTo>
                    <a:cubicBezTo>
                      <a:pt x="608157" y="366539"/>
                      <a:pt x="597402" y="236782"/>
                      <a:pt x="587625" y="145858"/>
                    </a:cubicBezTo>
                    <a:cubicBezTo>
                      <a:pt x="582736" y="100396"/>
                      <a:pt x="577847" y="65352"/>
                      <a:pt x="574914" y="40727"/>
                    </a:cubicBezTo>
                    <a:cubicBezTo>
                      <a:pt x="571981" y="17048"/>
                      <a:pt x="570025" y="3789"/>
                      <a:pt x="570025" y="3789"/>
                    </a:cubicBezTo>
                    <a:lnTo>
                      <a:pt x="603269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7" name="Freeform: Shape 307">
                <a:extLst>
                  <a:ext uri="{FF2B5EF4-FFF2-40B4-BE49-F238E27FC236}">
                    <a16:creationId xmlns:a16="http://schemas.microsoft.com/office/drawing/2014/main" id="{7A3AE2EE-2BA9-D111-E362-FA6C9F03E7B6}"/>
                  </a:ext>
                </a:extLst>
              </p:cNvPr>
              <p:cNvSpPr/>
              <p:nvPr/>
            </p:nvSpPr>
            <p:spPr>
              <a:xfrm>
                <a:off x="4657962" y="623998"/>
                <a:ext cx="646932" cy="1638311"/>
              </a:xfrm>
              <a:custGeom>
                <a:avLst/>
                <a:gdLst>
                  <a:gd name="connsiteX0" fmla="*/ 603269 w 646932"/>
                  <a:gd name="connsiteY0" fmla="*/ 0 h 1638311"/>
                  <a:gd name="connsiteX1" fmla="*/ 608157 w 646932"/>
                  <a:gd name="connsiteY1" fmla="*/ 36938 h 1638311"/>
                  <a:gd name="connsiteX2" fmla="*/ 620868 w 646932"/>
                  <a:gd name="connsiteY2" fmla="*/ 143016 h 1638311"/>
                  <a:gd name="connsiteX3" fmla="*/ 645312 w 646932"/>
                  <a:gd name="connsiteY3" fmla="*/ 521868 h 1638311"/>
                  <a:gd name="connsiteX4" fmla="*/ 625757 w 646932"/>
                  <a:gd name="connsiteY4" fmla="*/ 1058890 h 1638311"/>
                  <a:gd name="connsiteX5" fmla="*/ 571981 w 646932"/>
                  <a:gd name="connsiteY5" fmla="*/ 1359130 h 1638311"/>
                  <a:gd name="connsiteX6" fmla="*/ 516250 w 646932"/>
                  <a:gd name="connsiteY6" fmla="*/ 1509724 h 1638311"/>
                  <a:gd name="connsiteX7" fmla="*/ 470295 w 646932"/>
                  <a:gd name="connsiteY7" fmla="*/ 1580758 h 1638311"/>
                  <a:gd name="connsiteX8" fmla="*/ 437052 w 646932"/>
                  <a:gd name="connsiteY8" fmla="*/ 1611066 h 1638311"/>
                  <a:gd name="connsiteX9" fmla="*/ 394031 w 646932"/>
                  <a:gd name="connsiteY9" fmla="*/ 1632850 h 1638311"/>
                  <a:gd name="connsiteX10" fmla="*/ 344166 w 646932"/>
                  <a:gd name="connsiteY10" fmla="*/ 1637586 h 1638311"/>
                  <a:gd name="connsiteX11" fmla="*/ 331455 w 646932"/>
                  <a:gd name="connsiteY11" fmla="*/ 1635691 h 1638311"/>
                  <a:gd name="connsiteX12" fmla="*/ 318745 w 646932"/>
                  <a:gd name="connsiteY12" fmla="*/ 1631903 h 1638311"/>
                  <a:gd name="connsiteX13" fmla="*/ 307012 w 646932"/>
                  <a:gd name="connsiteY13" fmla="*/ 1627167 h 1638311"/>
                  <a:gd name="connsiteX14" fmla="*/ 296257 w 646932"/>
                  <a:gd name="connsiteY14" fmla="*/ 1620537 h 1638311"/>
                  <a:gd name="connsiteX15" fmla="*/ 291368 w 646932"/>
                  <a:gd name="connsiteY15" fmla="*/ 1617696 h 1638311"/>
                  <a:gd name="connsiteX16" fmla="*/ 286479 w 646932"/>
                  <a:gd name="connsiteY16" fmla="*/ 1613908 h 1638311"/>
                  <a:gd name="connsiteX17" fmla="*/ 276702 w 646932"/>
                  <a:gd name="connsiteY17" fmla="*/ 1606330 h 1638311"/>
                  <a:gd name="connsiteX18" fmla="*/ 268880 w 646932"/>
                  <a:gd name="connsiteY18" fmla="*/ 1598753 h 1638311"/>
                  <a:gd name="connsiteX19" fmla="*/ 264969 w 646932"/>
                  <a:gd name="connsiteY19" fmla="*/ 1594965 h 1638311"/>
                  <a:gd name="connsiteX20" fmla="*/ 261058 w 646932"/>
                  <a:gd name="connsiteY20" fmla="*/ 1591177 h 1638311"/>
                  <a:gd name="connsiteX21" fmla="*/ 247370 w 646932"/>
                  <a:gd name="connsiteY21" fmla="*/ 1574128 h 1638311"/>
                  <a:gd name="connsiteX22" fmla="*/ 241503 w 646932"/>
                  <a:gd name="connsiteY22" fmla="*/ 1565604 h 1638311"/>
                  <a:gd name="connsiteX23" fmla="*/ 235637 w 646932"/>
                  <a:gd name="connsiteY23" fmla="*/ 1557080 h 1638311"/>
                  <a:gd name="connsiteX24" fmla="*/ 171105 w 646932"/>
                  <a:gd name="connsiteY24" fmla="*/ 1409327 h 1638311"/>
                  <a:gd name="connsiteX25" fmla="*/ 131018 w 646932"/>
                  <a:gd name="connsiteY25" fmla="*/ 1259681 h 1638311"/>
                  <a:gd name="connsiteX26" fmla="*/ 101686 w 646932"/>
                  <a:gd name="connsiteY26" fmla="*/ 1111929 h 1638311"/>
                  <a:gd name="connsiteX27" fmla="*/ 60620 w 646932"/>
                  <a:gd name="connsiteY27" fmla="*/ 831579 h 1638311"/>
                  <a:gd name="connsiteX28" fmla="*/ 34221 w 646932"/>
                  <a:gd name="connsiteY28" fmla="*/ 579643 h 1638311"/>
                  <a:gd name="connsiteX29" fmla="*/ 6844 w 646932"/>
                  <a:gd name="connsiteY29" fmla="*/ 201739 h 1638311"/>
                  <a:gd name="connsiteX30" fmla="*/ 1956 w 646932"/>
                  <a:gd name="connsiteY30" fmla="*/ 95660 h 1638311"/>
                  <a:gd name="connsiteX31" fmla="*/ 0 w 646932"/>
                  <a:gd name="connsiteY31" fmla="*/ 57775 h 1638311"/>
                  <a:gd name="connsiteX32" fmla="*/ 16622 w 646932"/>
                  <a:gd name="connsiteY32" fmla="*/ 56828 h 1638311"/>
                  <a:gd name="connsiteX33" fmla="*/ 23466 w 646932"/>
                  <a:gd name="connsiteY33" fmla="*/ 200791 h 1638311"/>
                  <a:gd name="connsiteX34" fmla="*/ 50843 w 646932"/>
                  <a:gd name="connsiteY34" fmla="*/ 578696 h 1638311"/>
                  <a:gd name="connsiteX35" fmla="*/ 77242 w 646932"/>
                  <a:gd name="connsiteY35" fmla="*/ 830632 h 1638311"/>
                  <a:gd name="connsiteX36" fmla="*/ 118307 w 646932"/>
                  <a:gd name="connsiteY36" fmla="*/ 1110035 h 1638311"/>
                  <a:gd name="connsiteX37" fmla="*/ 147640 w 646932"/>
                  <a:gd name="connsiteY37" fmla="*/ 1256840 h 1638311"/>
                  <a:gd name="connsiteX38" fmla="*/ 187727 w 646932"/>
                  <a:gd name="connsiteY38" fmla="*/ 1405539 h 1638311"/>
                  <a:gd name="connsiteX39" fmla="*/ 251280 w 646932"/>
                  <a:gd name="connsiteY39" fmla="*/ 1549503 h 1638311"/>
                  <a:gd name="connsiteX40" fmla="*/ 257147 w 646932"/>
                  <a:gd name="connsiteY40" fmla="*/ 1558027 h 1638311"/>
                  <a:gd name="connsiteX41" fmla="*/ 263014 w 646932"/>
                  <a:gd name="connsiteY41" fmla="*/ 1566551 h 1638311"/>
                  <a:gd name="connsiteX42" fmla="*/ 275724 w 646932"/>
                  <a:gd name="connsiteY42" fmla="*/ 1582652 h 1638311"/>
                  <a:gd name="connsiteX43" fmla="*/ 278658 w 646932"/>
                  <a:gd name="connsiteY43" fmla="*/ 1586441 h 1638311"/>
                  <a:gd name="connsiteX44" fmla="*/ 282568 w 646932"/>
                  <a:gd name="connsiteY44" fmla="*/ 1590229 h 1638311"/>
                  <a:gd name="connsiteX45" fmla="*/ 290390 w 646932"/>
                  <a:gd name="connsiteY45" fmla="*/ 1597807 h 1638311"/>
                  <a:gd name="connsiteX46" fmla="*/ 298212 w 646932"/>
                  <a:gd name="connsiteY46" fmla="*/ 1604436 h 1638311"/>
                  <a:gd name="connsiteX47" fmla="*/ 302123 w 646932"/>
                  <a:gd name="connsiteY47" fmla="*/ 1607278 h 1638311"/>
                  <a:gd name="connsiteX48" fmla="*/ 307012 w 646932"/>
                  <a:gd name="connsiteY48" fmla="*/ 1610119 h 1638311"/>
                  <a:gd name="connsiteX49" fmla="*/ 316790 w 646932"/>
                  <a:gd name="connsiteY49" fmla="*/ 1615802 h 1638311"/>
                  <a:gd name="connsiteX50" fmla="*/ 326567 w 646932"/>
                  <a:gd name="connsiteY50" fmla="*/ 1619590 h 1638311"/>
                  <a:gd name="connsiteX51" fmla="*/ 337322 w 646932"/>
                  <a:gd name="connsiteY51" fmla="*/ 1622431 h 1638311"/>
                  <a:gd name="connsiteX52" fmla="*/ 348077 w 646932"/>
                  <a:gd name="connsiteY52" fmla="*/ 1624326 h 1638311"/>
                  <a:gd name="connsiteX53" fmla="*/ 391098 w 646932"/>
                  <a:gd name="connsiteY53" fmla="*/ 1619590 h 1638311"/>
                  <a:gd name="connsiteX54" fmla="*/ 429230 w 646932"/>
                  <a:gd name="connsiteY54" fmla="*/ 1600648 h 1638311"/>
                  <a:gd name="connsiteX55" fmla="*/ 459540 w 646932"/>
                  <a:gd name="connsiteY55" fmla="*/ 1572234 h 1638311"/>
                  <a:gd name="connsiteX56" fmla="*/ 503539 w 646932"/>
                  <a:gd name="connsiteY56" fmla="*/ 1504988 h 1638311"/>
                  <a:gd name="connsiteX57" fmla="*/ 558292 w 646932"/>
                  <a:gd name="connsiteY57" fmla="*/ 1358182 h 1638311"/>
                  <a:gd name="connsiteX58" fmla="*/ 612069 w 646932"/>
                  <a:gd name="connsiteY58" fmla="*/ 1059837 h 1638311"/>
                  <a:gd name="connsiteX59" fmla="*/ 631623 w 646932"/>
                  <a:gd name="connsiteY59" fmla="*/ 524709 h 1638311"/>
                  <a:gd name="connsiteX60" fmla="*/ 607180 w 646932"/>
                  <a:gd name="connsiteY60" fmla="*/ 146805 h 1638311"/>
                  <a:gd name="connsiteX61" fmla="*/ 594469 w 646932"/>
                  <a:gd name="connsiteY61" fmla="*/ 41674 h 1638311"/>
                  <a:gd name="connsiteX62" fmla="*/ 589580 w 646932"/>
                  <a:gd name="connsiteY62" fmla="*/ 4736 h 1638311"/>
                  <a:gd name="connsiteX63" fmla="*/ 603269 w 646932"/>
                  <a:gd name="connsiteY63" fmla="*/ 0 h 163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46932" h="1638311">
                    <a:moveTo>
                      <a:pt x="603269" y="0"/>
                    </a:moveTo>
                    <a:cubicBezTo>
                      <a:pt x="603269" y="0"/>
                      <a:pt x="605224" y="13260"/>
                      <a:pt x="608157" y="36938"/>
                    </a:cubicBezTo>
                    <a:cubicBezTo>
                      <a:pt x="611091" y="61564"/>
                      <a:pt x="615979" y="97554"/>
                      <a:pt x="620868" y="143016"/>
                    </a:cubicBezTo>
                    <a:cubicBezTo>
                      <a:pt x="630646" y="233941"/>
                      <a:pt x="641401" y="364644"/>
                      <a:pt x="645312" y="521868"/>
                    </a:cubicBezTo>
                    <a:cubicBezTo>
                      <a:pt x="649223" y="679091"/>
                      <a:pt x="647267" y="862834"/>
                      <a:pt x="625757" y="1058890"/>
                    </a:cubicBezTo>
                    <a:cubicBezTo>
                      <a:pt x="615002" y="1156444"/>
                      <a:pt x="599358" y="1257787"/>
                      <a:pt x="571981" y="1359130"/>
                    </a:cubicBezTo>
                    <a:cubicBezTo>
                      <a:pt x="558292" y="1409327"/>
                      <a:pt x="540693" y="1460472"/>
                      <a:pt x="516250" y="1509724"/>
                    </a:cubicBezTo>
                    <a:cubicBezTo>
                      <a:pt x="503539" y="1534348"/>
                      <a:pt x="488872" y="1558027"/>
                      <a:pt x="470295" y="1580758"/>
                    </a:cubicBezTo>
                    <a:cubicBezTo>
                      <a:pt x="460518" y="1591177"/>
                      <a:pt x="449763" y="1602542"/>
                      <a:pt x="437052" y="1611066"/>
                    </a:cubicBezTo>
                    <a:cubicBezTo>
                      <a:pt x="424341" y="1620537"/>
                      <a:pt x="409675" y="1628115"/>
                      <a:pt x="394031" y="1632850"/>
                    </a:cubicBezTo>
                    <a:cubicBezTo>
                      <a:pt x="378388" y="1637586"/>
                      <a:pt x="360788" y="1639480"/>
                      <a:pt x="344166" y="1637586"/>
                    </a:cubicBezTo>
                    <a:cubicBezTo>
                      <a:pt x="340255" y="1637586"/>
                      <a:pt x="336344" y="1636639"/>
                      <a:pt x="331455" y="1635691"/>
                    </a:cubicBezTo>
                    <a:cubicBezTo>
                      <a:pt x="327545" y="1634745"/>
                      <a:pt x="322656" y="1633797"/>
                      <a:pt x="318745" y="1631903"/>
                    </a:cubicBezTo>
                    <a:cubicBezTo>
                      <a:pt x="314834" y="1630009"/>
                      <a:pt x="310923" y="1629061"/>
                      <a:pt x="307012" y="1627167"/>
                    </a:cubicBezTo>
                    <a:cubicBezTo>
                      <a:pt x="303101" y="1625273"/>
                      <a:pt x="300168" y="1623379"/>
                      <a:pt x="296257" y="1620537"/>
                    </a:cubicBezTo>
                    <a:lnTo>
                      <a:pt x="291368" y="1617696"/>
                    </a:lnTo>
                    <a:lnTo>
                      <a:pt x="286479" y="1613908"/>
                    </a:lnTo>
                    <a:cubicBezTo>
                      <a:pt x="283546" y="1611066"/>
                      <a:pt x="280613" y="1609172"/>
                      <a:pt x="276702" y="1606330"/>
                    </a:cubicBezTo>
                    <a:lnTo>
                      <a:pt x="268880" y="1598753"/>
                    </a:lnTo>
                    <a:lnTo>
                      <a:pt x="264969" y="1594965"/>
                    </a:lnTo>
                    <a:lnTo>
                      <a:pt x="261058" y="1591177"/>
                    </a:lnTo>
                    <a:cubicBezTo>
                      <a:pt x="256169" y="1585493"/>
                      <a:pt x="251280" y="1579811"/>
                      <a:pt x="247370" y="1574128"/>
                    </a:cubicBezTo>
                    <a:lnTo>
                      <a:pt x="241503" y="1565604"/>
                    </a:lnTo>
                    <a:lnTo>
                      <a:pt x="235637" y="1557080"/>
                    </a:lnTo>
                    <a:cubicBezTo>
                      <a:pt x="206304" y="1509724"/>
                      <a:pt x="187727" y="1459525"/>
                      <a:pt x="171105" y="1409327"/>
                    </a:cubicBezTo>
                    <a:cubicBezTo>
                      <a:pt x="154484" y="1359130"/>
                      <a:pt x="141773" y="1308932"/>
                      <a:pt x="131018" y="1259681"/>
                    </a:cubicBezTo>
                    <a:cubicBezTo>
                      <a:pt x="119285" y="1210431"/>
                      <a:pt x="109508" y="1161180"/>
                      <a:pt x="101686" y="1111929"/>
                    </a:cubicBezTo>
                    <a:cubicBezTo>
                      <a:pt x="84086" y="1015322"/>
                      <a:pt x="71375" y="920609"/>
                      <a:pt x="60620" y="831579"/>
                    </a:cubicBezTo>
                    <a:cubicBezTo>
                      <a:pt x="49865" y="742549"/>
                      <a:pt x="41065" y="657307"/>
                      <a:pt x="34221" y="579643"/>
                    </a:cubicBezTo>
                    <a:cubicBezTo>
                      <a:pt x="20533" y="423367"/>
                      <a:pt x="11733" y="292663"/>
                      <a:pt x="6844" y="201739"/>
                    </a:cubicBezTo>
                    <a:cubicBezTo>
                      <a:pt x="3911" y="156276"/>
                      <a:pt x="2933" y="120285"/>
                      <a:pt x="1956" y="95660"/>
                    </a:cubicBezTo>
                    <a:cubicBezTo>
                      <a:pt x="978" y="71035"/>
                      <a:pt x="0" y="57775"/>
                      <a:pt x="0" y="57775"/>
                    </a:cubicBezTo>
                    <a:lnTo>
                      <a:pt x="16622" y="56828"/>
                    </a:lnTo>
                    <a:cubicBezTo>
                      <a:pt x="16622" y="56828"/>
                      <a:pt x="18577" y="108920"/>
                      <a:pt x="23466" y="200791"/>
                    </a:cubicBezTo>
                    <a:cubicBezTo>
                      <a:pt x="28355" y="291715"/>
                      <a:pt x="37154" y="422419"/>
                      <a:pt x="50843" y="578696"/>
                    </a:cubicBezTo>
                    <a:cubicBezTo>
                      <a:pt x="57687" y="656360"/>
                      <a:pt x="66487" y="741602"/>
                      <a:pt x="77242" y="830632"/>
                    </a:cubicBezTo>
                    <a:cubicBezTo>
                      <a:pt x="87997" y="919662"/>
                      <a:pt x="101686" y="1013428"/>
                      <a:pt x="118307" y="1110035"/>
                    </a:cubicBezTo>
                    <a:cubicBezTo>
                      <a:pt x="127107" y="1158339"/>
                      <a:pt x="136884" y="1207589"/>
                      <a:pt x="147640" y="1256840"/>
                    </a:cubicBezTo>
                    <a:cubicBezTo>
                      <a:pt x="158395" y="1306091"/>
                      <a:pt x="172083" y="1356288"/>
                      <a:pt x="187727" y="1405539"/>
                    </a:cubicBezTo>
                    <a:cubicBezTo>
                      <a:pt x="204349" y="1454790"/>
                      <a:pt x="222926" y="1504040"/>
                      <a:pt x="251280" y="1549503"/>
                    </a:cubicBezTo>
                    <a:lnTo>
                      <a:pt x="257147" y="1558027"/>
                    </a:lnTo>
                    <a:lnTo>
                      <a:pt x="263014" y="1566551"/>
                    </a:lnTo>
                    <a:cubicBezTo>
                      <a:pt x="266924" y="1572234"/>
                      <a:pt x="270835" y="1576970"/>
                      <a:pt x="275724" y="1582652"/>
                    </a:cubicBezTo>
                    <a:lnTo>
                      <a:pt x="278658" y="1586441"/>
                    </a:lnTo>
                    <a:lnTo>
                      <a:pt x="282568" y="1590229"/>
                    </a:lnTo>
                    <a:lnTo>
                      <a:pt x="290390" y="1597807"/>
                    </a:lnTo>
                    <a:cubicBezTo>
                      <a:pt x="293323" y="1599701"/>
                      <a:pt x="296257" y="1602542"/>
                      <a:pt x="298212" y="1604436"/>
                    </a:cubicBezTo>
                    <a:lnTo>
                      <a:pt x="302123" y="1607278"/>
                    </a:lnTo>
                    <a:lnTo>
                      <a:pt x="307012" y="1610119"/>
                    </a:lnTo>
                    <a:cubicBezTo>
                      <a:pt x="309945" y="1612013"/>
                      <a:pt x="312878" y="1613908"/>
                      <a:pt x="316790" y="1615802"/>
                    </a:cubicBezTo>
                    <a:lnTo>
                      <a:pt x="326567" y="1619590"/>
                    </a:lnTo>
                    <a:cubicBezTo>
                      <a:pt x="329500" y="1620537"/>
                      <a:pt x="333411" y="1621485"/>
                      <a:pt x="337322" y="1622431"/>
                    </a:cubicBezTo>
                    <a:cubicBezTo>
                      <a:pt x="341233" y="1623379"/>
                      <a:pt x="344166" y="1623379"/>
                      <a:pt x="348077" y="1624326"/>
                    </a:cubicBezTo>
                    <a:cubicBezTo>
                      <a:pt x="362743" y="1625273"/>
                      <a:pt x="377410" y="1624326"/>
                      <a:pt x="391098" y="1619590"/>
                    </a:cubicBezTo>
                    <a:cubicBezTo>
                      <a:pt x="404786" y="1614855"/>
                      <a:pt x="417497" y="1608225"/>
                      <a:pt x="429230" y="1600648"/>
                    </a:cubicBezTo>
                    <a:cubicBezTo>
                      <a:pt x="440963" y="1592123"/>
                      <a:pt x="450740" y="1582652"/>
                      <a:pt x="459540" y="1572234"/>
                    </a:cubicBezTo>
                    <a:cubicBezTo>
                      <a:pt x="477140" y="1551397"/>
                      <a:pt x="491806" y="1528666"/>
                      <a:pt x="503539" y="1504988"/>
                    </a:cubicBezTo>
                    <a:cubicBezTo>
                      <a:pt x="527982" y="1457631"/>
                      <a:pt x="544604" y="1407434"/>
                      <a:pt x="558292" y="1358182"/>
                    </a:cubicBezTo>
                    <a:cubicBezTo>
                      <a:pt x="585669" y="1257787"/>
                      <a:pt x="600335" y="1157392"/>
                      <a:pt x="612069" y="1059837"/>
                    </a:cubicBezTo>
                    <a:cubicBezTo>
                      <a:pt x="633579" y="864729"/>
                      <a:pt x="635534" y="680986"/>
                      <a:pt x="631623" y="524709"/>
                    </a:cubicBezTo>
                    <a:cubicBezTo>
                      <a:pt x="627712" y="367486"/>
                      <a:pt x="616957" y="237729"/>
                      <a:pt x="607180" y="146805"/>
                    </a:cubicBezTo>
                    <a:cubicBezTo>
                      <a:pt x="602291" y="101343"/>
                      <a:pt x="597402" y="65352"/>
                      <a:pt x="594469" y="41674"/>
                    </a:cubicBezTo>
                    <a:cubicBezTo>
                      <a:pt x="591536" y="17048"/>
                      <a:pt x="589580" y="4736"/>
                      <a:pt x="589580" y="4736"/>
                    </a:cubicBezTo>
                    <a:lnTo>
                      <a:pt x="603269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408" name="Graphic 25">
                <a:extLst>
                  <a:ext uri="{FF2B5EF4-FFF2-40B4-BE49-F238E27FC236}">
                    <a16:creationId xmlns:a16="http://schemas.microsoft.com/office/drawing/2014/main" id="{85F7498D-65A1-40AF-5A9B-E5338019EB84}"/>
                  </a:ext>
                </a:extLst>
              </p:cNvPr>
              <p:cNvGrpSpPr/>
              <p:nvPr/>
            </p:nvGrpSpPr>
            <p:grpSpPr>
              <a:xfrm>
                <a:off x="4619097" y="726367"/>
                <a:ext cx="150008" cy="602294"/>
                <a:chOff x="4619097" y="726367"/>
                <a:chExt cx="150008" cy="602294"/>
              </a:xfrm>
            </p:grpSpPr>
            <p:sp>
              <p:nvSpPr>
                <p:cNvPr id="436" name="Freeform: Shape 309">
                  <a:extLst>
                    <a:ext uri="{FF2B5EF4-FFF2-40B4-BE49-F238E27FC236}">
                      <a16:creationId xmlns:a16="http://schemas.microsoft.com/office/drawing/2014/main" id="{186047D1-D258-BB19-587C-97E5F8369BFE}"/>
                    </a:ext>
                  </a:extLst>
                </p:cNvPr>
                <p:cNvSpPr/>
                <p:nvPr/>
              </p:nvSpPr>
              <p:spPr>
                <a:xfrm>
                  <a:off x="4677517" y="726367"/>
                  <a:ext cx="72447" cy="33633"/>
                </a:xfrm>
                <a:custGeom>
                  <a:avLst/>
                  <a:gdLst>
                    <a:gd name="connsiteX0" fmla="*/ 34221 w 72447"/>
                    <a:gd name="connsiteY0" fmla="*/ 32123 h 33633"/>
                    <a:gd name="connsiteX1" fmla="*/ 71375 w 72447"/>
                    <a:gd name="connsiteY1" fmla="*/ 17917 h 33633"/>
                    <a:gd name="connsiteX2" fmla="*/ 69420 w 72447"/>
                    <a:gd name="connsiteY2" fmla="*/ 11287 h 33633"/>
                    <a:gd name="connsiteX3" fmla="*/ 0 w 72447"/>
                    <a:gd name="connsiteY3" fmla="*/ 20758 h 33633"/>
                    <a:gd name="connsiteX4" fmla="*/ 0 w 72447"/>
                    <a:gd name="connsiteY4" fmla="*/ 22652 h 33633"/>
                    <a:gd name="connsiteX5" fmla="*/ 2933 w 72447"/>
                    <a:gd name="connsiteY5" fmla="*/ 27388 h 33633"/>
                    <a:gd name="connsiteX6" fmla="*/ 34221 w 72447"/>
                    <a:gd name="connsiteY6" fmla="*/ 32123 h 33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3633">
                      <a:moveTo>
                        <a:pt x="34221" y="32123"/>
                      </a:moveTo>
                      <a:cubicBezTo>
                        <a:pt x="46932" y="29282"/>
                        <a:pt x="61598" y="25493"/>
                        <a:pt x="71375" y="17917"/>
                      </a:cubicBezTo>
                      <a:cubicBezTo>
                        <a:pt x="74308" y="16022"/>
                        <a:pt x="70398" y="12234"/>
                        <a:pt x="69420" y="11287"/>
                      </a:cubicBezTo>
                      <a:cubicBezTo>
                        <a:pt x="50843" y="-6709"/>
                        <a:pt x="9777" y="-2920"/>
                        <a:pt x="0" y="20758"/>
                      </a:cubicBezTo>
                      <a:cubicBezTo>
                        <a:pt x="0" y="21705"/>
                        <a:pt x="0" y="21705"/>
                        <a:pt x="0" y="22652"/>
                      </a:cubicBezTo>
                      <a:cubicBezTo>
                        <a:pt x="0" y="24546"/>
                        <a:pt x="978" y="25493"/>
                        <a:pt x="2933" y="27388"/>
                      </a:cubicBezTo>
                      <a:cubicBezTo>
                        <a:pt x="12711" y="34018"/>
                        <a:pt x="22488" y="34965"/>
                        <a:pt x="34221" y="3212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37" name="Freeform: Shape 310">
                  <a:extLst>
                    <a:ext uri="{FF2B5EF4-FFF2-40B4-BE49-F238E27FC236}">
                      <a16:creationId xmlns:a16="http://schemas.microsoft.com/office/drawing/2014/main" id="{C290A738-0E24-AA55-6E62-82C822384F51}"/>
                    </a:ext>
                  </a:extLst>
                </p:cNvPr>
                <p:cNvSpPr/>
                <p:nvPr/>
              </p:nvSpPr>
              <p:spPr>
                <a:xfrm>
                  <a:off x="4696910" y="843732"/>
                  <a:ext cx="49049" cy="58721"/>
                </a:xfrm>
                <a:custGeom>
                  <a:avLst/>
                  <a:gdLst>
                    <a:gd name="connsiteX0" fmla="*/ 29495 w 49049"/>
                    <a:gd name="connsiteY0" fmla="*/ 44515 h 58721"/>
                    <a:gd name="connsiteX1" fmla="*/ 49050 w 49049"/>
                    <a:gd name="connsiteY1" fmla="*/ 0 h 58721"/>
                    <a:gd name="connsiteX2" fmla="*/ 163 w 49049"/>
                    <a:gd name="connsiteY2" fmla="*/ 57775 h 58721"/>
                    <a:gd name="connsiteX3" fmla="*/ 1140 w 49049"/>
                    <a:gd name="connsiteY3" fmla="*/ 58722 h 58721"/>
                    <a:gd name="connsiteX4" fmla="*/ 29495 w 49049"/>
                    <a:gd name="connsiteY4" fmla="*/ 44515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049" h="58721">
                      <a:moveTo>
                        <a:pt x="29495" y="44515"/>
                      </a:moveTo>
                      <a:cubicBezTo>
                        <a:pt x="41228" y="31255"/>
                        <a:pt x="48072" y="16101"/>
                        <a:pt x="49050" y="0"/>
                      </a:cubicBezTo>
                      <a:cubicBezTo>
                        <a:pt x="13851" y="947"/>
                        <a:pt x="-1793" y="31255"/>
                        <a:pt x="163" y="57775"/>
                      </a:cubicBezTo>
                      <a:cubicBezTo>
                        <a:pt x="163" y="57775"/>
                        <a:pt x="1140" y="58722"/>
                        <a:pt x="1140" y="58722"/>
                      </a:cubicBezTo>
                      <a:cubicBezTo>
                        <a:pt x="11895" y="55881"/>
                        <a:pt x="22651" y="52092"/>
                        <a:pt x="29495" y="4451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38" name="Freeform: Shape 311">
                  <a:extLst>
                    <a:ext uri="{FF2B5EF4-FFF2-40B4-BE49-F238E27FC236}">
                      <a16:creationId xmlns:a16="http://schemas.microsoft.com/office/drawing/2014/main" id="{706DE6CC-AE03-4751-1C53-BCEE8DBCE248}"/>
                    </a:ext>
                  </a:extLst>
                </p:cNvPr>
                <p:cNvSpPr/>
                <p:nvPr/>
              </p:nvSpPr>
              <p:spPr>
                <a:xfrm>
                  <a:off x="4619097" y="776262"/>
                  <a:ext cx="61601" cy="58417"/>
                </a:xfrm>
                <a:custGeom>
                  <a:avLst/>
                  <a:gdLst>
                    <a:gd name="connsiteX0" fmla="*/ 58420 w 61601"/>
                    <a:gd name="connsiteY0" fmla="*/ 41897 h 58417"/>
                    <a:gd name="connsiteX1" fmla="*/ 50598 w 61601"/>
                    <a:gd name="connsiteY1" fmla="*/ 30532 h 58417"/>
                    <a:gd name="connsiteX2" fmla="*/ 34954 w 61601"/>
                    <a:gd name="connsiteY2" fmla="*/ 11589 h 58417"/>
                    <a:gd name="connsiteX3" fmla="*/ 733 w 61601"/>
                    <a:gd name="connsiteY3" fmla="*/ 3065 h 58417"/>
                    <a:gd name="connsiteX4" fmla="*/ 733 w 61601"/>
                    <a:gd name="connsiteY4" fmla="*/ 7801 h 58417"/>
                    <a:gd name="connsiteX5" fmla="*/ 50598 w 61601"/>
                    <a:gd name="connsiteY5" fmla="*/ 57999 h 58417"/>
                    <a:gd name="connsiteX6" fmla="*/ 58420 w 61601"/>
                    <a:gd name="connsiteY6" fmla="*/ 41897 h 58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01" h="58417">
                      <a:moveTo>
                        <a:pt x="58420" y="41897"/>
                      </a:moveTo>
                      <a:cubicBezTo>
                        <a:pt x="56465" y="38109"/>
                        <a:pt x="53532" y="34321"/>
                        <a:pt x="50598" y="30532"/>
                      </a:cubicBezTo>
                      <a:cubicBezTo>
                        <a:pt x="46687" y="22955"/>
                        <a:pt x="39843" y="16325"/>
                        <a:pt x="34954" y="11589"/>
                      </a:cubicBezTo>
                      <a:cubicBezTo>
                        <a:pt x="28110" y="5906"/>
                        <a:pt x="9533" y="-5459"/>
                        <a:pt x="733" y="3065"/>
                      </a:cubicBezTo>
                      <a:cubicBezTo>
                        <a:pt x="-244" y="4959"/>
                        <a:pt x="-244" y="6854"/>
                        <a:pt x="733" y="7801"/>
                      </a:cubicBezTo>
                      <a:cubicBezTo>
                        <a:pt x="10510" y="24849"/>
                        <a:pt x="21266" y="52316"/>
                        <a:pt x="50598" y="57999"/>
                      </a:cubicBezTo>
                      <a:cubicBezTo>
                        <a:pt x="65264" y="60840"/>
                        <a:pt x="62331" y="48527"/>
                        <a:pt x="58420" y="4189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39" name="Freeform: Shape 312">
                  <a:extLst>
                    <a:ext uri="{FF2B5EF4-FFF2-40B4-BE49-F238E27FC236}">
                      <a16:creationId xmlns:a16="http://schemas.microsoft.com/office/drawing/2014/main" id="{B7750F93-F181-E9ED-C902-4179B32000C5}"/>
                    </a:ext>
                  </a:extLst>
                </p:cNvPr>
                <p:cNvSpPr/>
                <p:nvPr/>
              </p:nvSpPr>
              <p:spPr>
                <a:xfrm>
                  <a:off x="4632093" y="954546"/>
                  <a:ext cx="54224" cy="55880"/>
                </a:xfrm>
                <a:custGeom>
                  <a:avLst/>
                  <a:gdLst>
                    <a:gd name="connsiteX0" fmla="*/ 25870 w 54224"/>
                    <a:gd name="connsiteY0" fmla="*/ 48304 h 55880"/>
                    <a:gd name="connsiteX1" fmla="*/ 54224 w 54224"/>
                    <a:gd name="connsiteY1" fmla="*/ 55881 h 55880"/>
                    <a:gd name="connsiteX2" fmla="*/ 1426 w 54224"/>
                    <a:gd name="connsiteY2" fmla="*/ 0 h 55880"/>
                    <a:gd name="connsiteX3" fmla="*/ 1426 w 54224"/>
                    <a:gd name="connsiteY3" fmla="*/ 0 h 55880"/>
                    <a:gd name="connsiteX4" fmla="*/ 16092 w 54224"/>
                    <a:gd name="connsiteY4" fmla="*/ 36938 h 55880"/>
                    <a:gd name="connsiteX5" fmla="*/ 25870 w 54224"/>
                    <a:gd name="connsiteY5" fmla="*/ 48304 h 5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5880">
                      <a:moveTo>
                        <a:pt x="25870" y="48304"/>
                      </a:moveTo>
                      <a:cubicBezTo>
                        <a:pt x="34669" y="51145"/>
                        <a:pt x="44447" y="53987"/>
                        <a:pt x="54224" y="55881"/>
                      </a:cubicBezTo>
                      <a:cubicBezTo>
                        <a:pt x="49336" y="31255"/>
                        <a:pt x="30758" y="11366"/>
                        <a:pt x="1426" y="0"/>
                      </a:cubicBezTo>
                      <a:cubicBezTo>
                        <a:pt x="1426" y="0"/>
                        <a:pt x="1426" y="0"/>
                        <a:pt x="1426" y="0"/>
                      </a:cubicBezTo>
                      <a:cubicBezTo>
                        <a:pt x="-4440" y="11366"/>
                        <a:pt x="9248" y="27467"/>
                        <a:pt x="16092" y="36938"/>
                      </a:cubicBezTo>
                      <a:cubicBezTo>
                        <a:pt x="18048" y="40727"/>
                        <a:pt x="21959" y="44515"/>
                        <a:pt x="25870" y="4830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40" name="Freeform: Shape 313">
                  <a:extLst>
                    <a:ext uri="{FF2B5EF4-FFF2-40B4-BE49-F238E27FC236}">
                      <a16:creationId xmlns:a16="http://schemas.microsoft.com/office/drawing/2014/main" id="{7AF7909D-61C2-50DC-A316-1A8EFE7817C0}"/>
                    </a:ext>
                  </a:extLst>
                </p:cNvPr>
                <p:cNvSpPr/>
                <p:nvPr/>
              </p:nvSpPr>
              <p:spPr>
                <a:xfrm>
                  <a:off x="4698050" y="1044349"/>
                  <a:ext cx="71055" cy="33928"/>
                </a:xfrm>
                <a:custGeom>
                  <a:avLst/>
                  <a:gdLst>
                    <a:gd name="connsiteX0" fmla="*/ 33243 w 71055"/>
                    <a:gd name="connsiteY0" fmla="*/ 32377 h 33928"/>
                    <a:gd name="connsiteX1" fmla="*/ 70398 w 71055"/>
                    <a:gd name="connsiteY1" fmla="*/ 17223 h 33928"/>
                    <a:gd name="connsiteX2" fmla="*/ 68442 w 71055"/>
                    <a:gd name="connsiteY2" fmla="*/ 10593 h 33928"/>
                    <a:gd name="connsiteX3" fmla="*/ 0 w 71055"/>
                    <a:gd name="connsiteY3" fmla="*/ 21958 h 33928"/>
                    <a:gd name="connsiteX4" fmla="*/ 0 w 71055"/>
                    <a:gd name="connsiteY4" fmla="*/ 23852 h 33928"/>
                    <a:gd name="connsiteX5" fmla="*/ 2933 w 71055"/>
                    <a:gd name="connsiteY5" fmla="*/ 28588 h 33928"/>
                    <a:gd name="connsiteX6" fmla="*/ 33243 w 71055"/>
                    <a:gd name="connsiteY6" fmla="*/ 32377 h 33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55" h="33928">
                      <a:moveTo>
                        <a:pt x="33243" y="32377"/>
                      </a:moveTo>
                      <a:cubicBezTo>
                        <a:pt x="45954" y="29535"/>
                        <a:pt x="60620" y="24800"/>
                        <a:pt x="70398" y="17223"/>
                      </a:cubicBezTo>
                      <a:cubicBezTo>
                        <a:pt x="72353" y="15328"/>
                        <a:pt x="69420" y="11540"/>
                        <a:pt x="68442" y="10593"/>
                      </a:cubicBezTo>
                      <a:cubicBezTo>
                        <a:pt x="48887" y="-7403"/>
                        <a:pt x="8800" y="-1720"/>
                        <a:pt x="0" y="21958"/>
                      </a:cubicBezTo>
                      <a:cubicBezTo>
                        <a:pt x="0" y="22905"/>
                        <a:pt x="0" y="22905"/>
                        <a:pt x="0" y="23852"/>
                      </a:cubicBezTo>
                      <a:cubicBezTo>
                        <a:pt x="0" y="25747"/>
                        <a:pt x="978" y="27641"/>
                        <a:pt x="2933" y="28588"/>
                      </a:cubicBezTo>
                      <a:cubicBezTo>
                        <a:pt x="11733" y="34271"/>
                        <a:pt x="21511" y="35218"/>
                        <a:pt x="33243" y="323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41" name="Freeform: Shape 314">
                  <a:extLst>
                    <a:ext uri="{FF2B5EF4-FFF2-40B4-BE49-F238E27FC236}">
                      <a16:creationId xmlns:a16="http://schemas.microsoft.com/office/drawing/2014/main" id="{019DB3E7-90F6-CEF2-5E8F-7967F13F16C9}"/>
                    </a:ext>
                  </a:extLst>
                </p:cNvPr>
                <p:cNvSpPr/>
                <p:nvPr/>
              </p:nvSpPr>
              <p:spPr>
                <a:xfrm>
                  <a:off x="4721151" y="1161020"/>
                  <a:ext cx="47296" cy="60616"/>
                </a:xfrm>
                <a:custGeom>
                  <a:avLst/>
                  <a:gdLst>
                    <a:gd name="connsiteX0" fmla="*/ 28720 w 47296"/>
                    <a:gd name="connsiteY0" fmla="*/ 44515 h 60616"/>
                    <a:gd name="connsiteX1" fmla="*/ 47297 w 47296"/>
                    <a:gd name="connsiteY1" fmla="*/ 0 h 60616"/>
                    <a:gd name="connsiteX2" fmla="*/ 365 w 47296"/>
                    <a:gd name="connsiteY2" fmla="*/ 59669 h 60616"/>
                    <a:gd name="connsiteX3" fmla="*/ 1343 w 47296"/>
                    <a:gd name="connsiteY3" fmla="*/ 60617 h 60616"/>
                    <a:gd name="connsiteX4" fmla="*/ 28720 w 47296"/>
                    <a:gd name="connsiteY4" fmla="*/ 44515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296" h="60616">
                      <a:moveTo>
                        <a:pt x="28720" y="44515"/>
                      </a:moveTo>
                      <a:cubicBezTo>
                        <a:pt x="40452" y="31255"/>
                        <a:pt x="46319" y="15154"/>
                        <a:pt x="47297" y="0"/>
                      </a:cubicBezTo>
                      <a:cubicBezTo>
                        <a:pt x="12098" y="1894"/>
                        <a:pt x="-2568" y="32202"/>
                        <a:pt x="365" y="59669"/>
                      </a:cubicBezTo>
                      <a:cubicBezTo>
                        <a:pt x="365" y="59669"/>
                        <a:pt x="1343" y="60617"/>
                        <a:pt x="1343" y="60617"/>
                      </a:cubicBezTo>
                      <a:cubicBezTo>
                        <a:pt x="12098" y="56828"/>
                        <a:pt x="21875" y="52092"/>
                        <a:pt x="28720" y="4451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42" name="Freeform: Shape 315">
                  <a:extLst>
                    <a:ext uri="{FF2B5EF4-FFF2-40B4-BE49-F238E27FC236}">
                      <a16:creationId xmlns:a16="http://schemas.microsoft.com/office/drawing/2014/main" id="{7AC637F8-5511-D61C-FFD3-7CB16FD8CF7C}"/>
                    </a:ext>
                  </a:extLst>
                </p:cNvPr>
                <p:cNvSpPr/>
                <p:nvPr/>
              </p:nvSpPr>
              <p:spPr>
                <a:xfrm>
                  <a:off x="4639630" y="1096766"/>
                  <a:ext cx="63384" cy="56887"/>
                </a:xfrm>
                <a:custGeom>
                  <a:avLst/>
                  <a:gdLst>
                    <a:gd name="connsiteX0" fmla="*/ 59398 w 63384"/>
                    <a:gd name="connsiteY0" fmla="*/ 40576 h 56887"/>
                    <a:gd name="connsiteX1" fmla="*/ 51576 w 63384"/>
                    <a:gd name="connsiteY1" fmla="*/ 30158 h 56887"/>
                    <a:gd name="connsiteX2" fmla="*/ 34954 w 63384"/>
                    <a:gd name="connsiteY2" fmla="*/ 11215 h 56887"/>
                    <a:gd name="connsiteX3" fmla="*/ 733 w 63384"/>
                    <a:gd name="connsiteY3" fmla="*/ 3638 h 56887"/>
                    <a:gd name="connsiteX4" fmla="*/ 733 w 63384"/>
                    <a:gd name="connsiteY4" fmla="*/ 8373 h 56887"/>
                    <a:gd name="connsiteX5" fmla="*/ 52554 w 63384"/>
                    <a:gd name="connsiteY5" fmla="*/ 56677 h 56887"/>
                    <a:gd name="connsiteX6" fmla="*/ 59398 w 63384"/>
                    <a:gd name="connsiteY6" fmla="*/ 40576 h 56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384" h="56887">
                      <a:moveTo>
                        <a:pt x="59398" y="40576"/>
                      </a:moveTo>
                      <a:cubicBezTo>
                        <a:pt x="57443" y="36788"/>
                        <a:pt x="54509" y="32999"/>
                        <a:pt x="51576" y="30158"/>
                      </a:cubicBezTo>
                      <a:cubicBezTo>
                        <a:pt x="47665" y="22581"/>
                        <a:pt x="40821" y="15951"/>
                        <a:pt x="34954" y="11215"/>
                      </a:cubicBezTo>
                      <a:cubicBezTo>
                        <a:pt x="28110" y="5532"/>
                        <a:pt x="8555" y="-5833"/>
                        <a:pt x="733" y="3638"/>
                      </a:cubicBezTo>
                      <a:cubicBezTo>
                        <a:pt x="-244" y="5532"/>
                        <a:pt x="-244" y="7427"/>
                        <a:pt x="733" y="8373"/>
                      </a:cubicBezTo>
                      <a:cubicBezTo>
                        <a:pt x="10511" y="25422"/>
                        <a:pt x="23221" y="51942"/>
                        <a:pt x="52554" y="56677"/>
                      </a:cubicBezTo>
                      <a:cubicBezTo>
                        <a:pt x="67220" y="58572"/>
                        <a:pt x="64287" y="47206"/>
                        <a:pt x="59398" y="4057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43" name="Freeform: Shape 316">
                  <a:extLst>
                    <a:ext uri="{FF2B5EF4-FFF2-40B4-BE49-F238E27FC236}">
                      <a16:creationId xmlns:a16="http://schemas.microsoft.com/office/drawing/2014/main" id="{A7B16DBA-C5AF-DE69-0338-66036130396A}"/>
                    </a:ext>
                  </a:extLst>
                </p:cNvPr>
                <p:cNvSpPr/>
                <p:nvPr/>
              </p:nvSpPr>
              <p:spPr>
                <a:xfrm>
                  <a:off x="4658563" y="1274675"/>
                  <a:ext cx="55131" cy="53986"/>
                </a:xfrm>
                <a:custGeom>
                  <a:avLst/>
                  <a:gdLst>
                    <a:gd name="connsiteX0" fmla="*/ 26777 w 55131"/>
                    <a:gd name="connsiteY0" fmla="*/ 47356 h 53986"/>
                    <a:gd name="connsiteX1" fmla="*/ 55131 w 55131"/>
                    <a:gd name="connsiteY1" fmla="*/ 53986 h 53986"/>
                    <a:gd name="connsiteX2" fmla="*/ 1355 w 55131"/>
                    <a:gd name="connsiteY2" fmla="*/ 0 h 53986"/>
                    <a:gd name="connsiteX3" fmla="*/ 1355 w 55131"/>
                    <a:gd name="connsiteY3" fmla="*/ 0 h 53986"/>
                    <a:gd name="connsiteX4" fmla="*/ 16999 w 55131"/>
                    <a:gd name="connsiteY4" fmla="*/ 36938 h 53986"/>
                    <a:gd name="connsiteX5" fmla="*/ 26777 w 55131"/>
                    <a:gd name="connsiteY5" fmla="*/ 47356 h 53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131" h="53986">
                      <a:moveTo>
                        <a:pt x="26777" y="47356"/>
                      </a:moveTo>
                      <a:cubicBezTo>
                        <a:pt x="36554" y="50198"/>
                        <a:pt x="45354" y="52092"/>
                        <a:pt x="55131" y="53986"/>
                      </a:cubicBezTo>
                      <a:cubicBezTo>
                        <a:pt x="49265" y="29361"/>
                        <a:pt x="29710" y="10418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1365"/>
                        <a:pt x="10155" y="27467"/>
                        <a:pt x="16999" y="36938"/>
                      </a:cubicBezTo>
                      <a:cubicBezTo>
                        <a:pt x="18955" y="40727"/>
                        <a:pt x="22866" y="44515"/>
                        <a:pt x="26777" y="4735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09" name="Graphic 25">
                <a:extLst>
                  <a:ext uri="{FF2B5EF4-FFF2-40B4-BE49-F238E27FC236}">
                    <a16:creationId xmlns:a16="http://schemas.microsoft.com/office/drawing/2014/main" id="{4DF4820F-C339-FC4E-1369-C9EBBAEE4768}"/>
                  </a:ext>
                </a:extLst>
              </p:cNvPr>
              <p:cNvGrpSpPr/>
              <p:nvPr/>
            </p:nvGrpSpPr>
            <p:grpSpPr>
              <a:xfrm>
                <a:off x="4688517" y="1495633"/>
                <a:ext cx="191573" cy="596835"/>
                <a:chOff x="4688517" y="1495633"/>
                <a:chExt cx="191573" cy="596835"/>
              </a:xfrm>
            </p:grpSpPr>
            <p:sp>
              <p:nvSpPr>
                <p:cNvPr id="428" name="Freeform: Shape 318">
                  <a:extLst>
                    <a:ext uri="{FF2B5EF4-FFF2-40B4-BE49-F238E27FC236}">
                      <a16:creationId xmlns:a16="http://schemas.microsoft.com/office/drawing/2014/main" id="{3458EBB6-8659-846B-2664-7C23A1D16BF0}"/>
                    </a:ext>
                  </a:extLst>
                </p:cNvPr>
                <p:cNvSpPr/>
                <p:nvPr/>
              </p:nvSpPr>
              <p:spPr>
                <a:xfrm>
                  <a:off x="4743026" y="1495633"/>
                  <a:ext cx="72020" cy="35039"/>
                </a:xfrm>
                <a:custGeom>
                  <a:avLst/>
                  <a:gdLst>
                    <a:gd name="connsiteX0" fmla="*/ 35199 w 72020"/>
                    <a:gd name="connsiteY0" fmla="*/ 32873 h 35039"/>
                    <a:gd name="connsiteX1" fmla="*/ 71375 w 72020"/>
                    <a:gd name="connsiteY1" fmla="*/ 15824 h 35039"/>
                    <a:gd name="connsiteX2" fmla="*/ 68442 w 72020"/>
                    <a:gd name="connsiteY2" fmla="*/ 9194 h 35039"/>
                    <a:gd name="connsiteX3" fmla="*/ 0 w 72020"/>
                    <a:gd name="connsiteY3" fmla="*/ 24348 h 35039"/>
                    <a:gd name="connsiteX4" fmla="*/ 978 w 72020"/>
                    <a:gd name="connsiteY4" fmla="*/ 26243 h 35039"/>
                    <a:gd name="connsiteX5" fmla="*/ 3911 w 72020"/>
                    <a:gd name="connsiteY5" fmla="*/ 30031 h 35039"/>
                    <a:gd name="connsiteX6" fmla="*/ 35199 w 72020"/>
                    <a:gd name="connsiteY6" fmla="*/ 32873 h 35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20" h="35039">
                      <a:moveTo>
                        <a:pt x="35199" y="32873"/>
                      </a:moveTo>
                      <a:cubicBezTo>
                        <a:pt x="47909" y="29084"/>
                        <a:pt x="62576" y="23402"/>
                        <a:pt x="71375" y="15824"/>
                      </a:cubicBezTo>
                      <a:cubicBezTo>
                        <a:pt x="73331" y="13930"/>
                        <a:pt x="70397" y="10142"/>
                        <a:pt x="68442" y="9194"/>
                      </a:cubicBezTo>
                      <a:cubicBezTo>
                        <a:pt x="47909" y="-7854"/>
                        <a:pt x="7822" y="-277"/>
                        <a:pt x="0" y="24348"/>
                      </a:cubicBezTo>
                      <a:cubicBezTo>
                        <a:pt x="0" y="25296"/>
                        <a:pt x="0" y="25296"/>
                        <a:pt x="978" y="26243"/>
                      </a:cubicBezTo>
                      <a:cubicBezTo>
                        <a:pt x="978" y="28137"/>
                        <a:pt x="2933" y="29084"/>
                        <a:pt x="3911" y="30031"/>
                      </a:cubicBezTo>
                      <a:cubicBezTo>
                        <a:pt x="13688" y="36661"/>
                        <a:pt x="23466" y="35714"/>
                        <a:pt x="35199" y="3287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29" name="Freeform: Shape 319">
                  <a:extLst>
                    <a:ext uri="{FF2B5EF4-FFF2-40B4-BE49-F238E27FC236}">
                      <a16:creationId xmlns:a16="http://schemas.microsoft.com/office/drawing/2014/main" id="{D0956BD9-A9DF-7161-3F88-E17C86BAF240}"/>
                    </a:ext>
                  </a:extLst>
                </p:cNvPr>
                <p:cNvSpPr/>
                <p:nvPr/>
              </p:nvSpPr>
              <p:spPr>
                <a:xfrm>
                  <a:off x="4776242" y="1609959"/>
                  <a:ext cx="44026" cy="63457"/>
                </a:xfrm>
                <a:custGeom>
                  <a:avLst/>
                  <a:gdLst>
                    <a:gd name="connsiteX0" fmla="*/ 28382 w 44026"/>
                    <a:gd name="connsiteY0" fmla="*/ 45462 h 63457"/>
                    <a:gd name="connsiteX1" fmla="*/ 44026 w 44026"/>
                    <a:gd name="connsiteY1" fmla="*/ 0 h 63457"/>
                    <a:gd name="connsiteX2" fmla="*/ 1006 w 44026"/>
                    <a:gd name="connsiteY2" fmla="*/ 62510 h 63457"/>
                    <a:gd name="connsiteX3" fmla="*/ 1983 w 44026"/>
                    <a:gd name="connsiteY3" fmla="*/ 63457 h 63457"/>
                    <a:gd name="connsiteX4" fmla="*/ 28382 w 44026"/>
                    <a:gd name="connsiteY4" fmla="*/ 45462 h 63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26" h="63457">
                      <a:moveTo>
                        <a:pt x="28382" y="45462"/>
                      </a:moveTo>
                      <a:cubicBezTo>
                        <a:pt x="39138" y="31255"/>
                        <a:pt x="44026" y="15154"/>
                        <a:pt x="44026" y="0"/>
                      </a:cubicBezTo>
                      <a:cubicBezTo>
                        <a:pt x="8828" y="3789"/>
                        <a:pt x="-3883" y="35044"/>
                        <a:pt x="1006" y="62510"/>
                      </a:cubicBezTo>
                      <a:cubicBezTo>
                        <a:pt x="1006" y="62510"/>
                        <a:pt x="1983" y="63457"/>
                        <a:pt x="1983" y="63457"/>
                      </a:cubicBezTo>
                      <a:cubicBezTo>
                        <a:pt x="12739" y="58722"/>
                        <a:pt x="22516" y="53039"/>
                        <a:pt x="28382" y="4546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30" name="Freeform: Shape 320">
                  <a:extLst>
                    <a:ext uri="{FF2B5EF4-FFF2-40B4-BE49-F238E27FC236}">
                      <a16:creationId xmlns:a16="http://schemas.microsoft.com/office/drawing/2014/main" id="{441007EE-76D8-F2BA-644D-BFD93A85DFC0}"/>
                    </a:ext>
                  </a:extLst>
                </p:cNvPr>
                <p:cNvSpPr/>
                <p:nvPr/>
              </p:nvSpPr>
              <p:spPr>
                <a:xfrm>
                  <a:off x="4688517" y="1551948"/>
                  <a:ext cx="65772" cy="54432"/>
                </a:xfrm>
                <a:custGeom>
                  <a:avLst/>
                  <a:gdLst>
                    <a:gd name="connsiteX0" fmla="*/ 61354 w 65772"/>
                    <a:gd name="connsiteY0" fmla="*/ 38122 h 54432"/>
                    <a:gd name="connsiteX1" fmla="*/ 52554 w 65772"/>
                    <a:gd name="connsiteY1" fmla="*/ 27703 h 54432"/>
                    <a:gd name="connsiteX2" fmla="*/ 34954 w 65772"/>
                    <a:gd name="connsiteY2" fmla="*/ 9708 h 54432"/>
                    <a:gd name="connsiteX3" fmla="*/ 733 w 65772"/>
                    <a:gd name="connsiteY3" fmla="*/ 4025 h 54432"/>
                    <a:gd name="connsiteX4" fmla="*/ 733 w 65772"/>
                    <a:gd name="connsiteY4" fmla="*/ 8760 h 54432"/>
                    <a:gd name="connsiteX5" fmla="*/ 55487 w 65772"/>
                    <a:gd name="connsiteY5" fmla="*/ 54223 h 54432"/>
                    <a:gd name="connsiteX6" fmla="*/ 61354 w 65772"/>
                    <a:gd name="connsiteY6" fmla="*/ 38122 h 54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772" h="54432">
                      <a:moveTo>
                        <a:pt x="61354" y="38122"/>
                      </a:moveTo>
                      <a:cubicBezTo>
                        <a:pt x="58420" y="34333"/>
                        <a:pt x="55487" y="31492"/>
                        <a:pt x="52554" y="27703"/>
                      </a:cubicBezTo>
                      <a:cubicBezTo>
                        <a:pt x="47665" y="21073"/>
                        <a:pt x="40821" y="14443"/>
                        <a:pt x="34954" y="9708"/>
                      </a:cubicBezTo>
                      <a:cubicBezTo>
                        <a:pt x="28110" y="4025"/>
                        <a:pt x="7577" y="-5447"/>
                        <a:pt x="733" y="4025"/>
                      </a:cubicBezTo>
                      <a:cubicBezTo>
                        <a:pt x="-244" y="5919"/>
                        <a:pt x="-244" y="7814"/>
                        <a:pt x="733" y="8760"/>
                      </a:cubicBezTo>
                      <a:cubicBezTo>
                        <a:pt x="11488" y="25809"/>
                        <a:pt x="25177" y="51381"/>
                        <a:pt x="55487" y="54223"/>
                      </a:cubicBezTo>
                      <a:cubicBezTo>
                        <a:pt x="70153" y="56117"/>
                        <a:pt x="66242" y="44751"/>
                        <a:pt x="61354" y="3812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31" name="Freeform: Shape 321">
                  <a:extLst>
                    <a:ext uri="{FF2B5EF4-FFF2-40B4-BE49-F238E27FC236}">
                      <a16:creationId xmlns:a16="http://schemas.microsoft.com/office/drawing/2014/main" id="{D6A034F1-858E-4E7E-D046-DAC810137D4B}"/>
                    </a:ext>
                  </a:extLst>
                </p:cNvPr>
                <p:cNvSpPr/>
                <p:nvPr/>
              </p:nvSpPr>
              <p:spPr>
                <a:xfrm>
                  <a:off x="4718632" y="1731191"/>
                  <a:ext cx="59592" cy="50198"/>
                </a:xfrm>
                <a:custGeom>
                  <a:avLst/>
                  <a:gdLst>
                    <a:gd name="connsiteX0" fmla="*/ 30260 w 59592"/>
                    <a:gd name="connsiteY0" fmla="*/ 45462 h 50198"/>
                    <a:gd name="connsiteX1" fmla="*/ 59592 w 59592"/>
                    <a:gd name="connsiteY1" fmla="*/ 50198 h 50198"/>
                    <a:gd name="connsiteX2" fmla="*/ 928 w 59592"/>
                    <a:gd name="connsiteY2" fmla="*/ 0 h 50198"/>
                    <a:gd name="connsiteX3" fmla="*/ 928 w 59592"/>
                    <a:gd name="connsiteY3" fmla="*/ 0 h 50198"/>
                    <a:gd name="connsiteX4" fmla="*/ 19505 w 59592"/>
                    <a:gd name="connsiteY4" fmla="*/ 35991 h 50198"/>
                    <a:gd name="connsiteX5" fmla="*/ 30260 w 59592"/>
                    <a:gd name="connsiteY5" fmla="*/ 45462 h 50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592" h="50198">
                      <a:moveTo>
                        <a:pt x="30260" y="45462"/>
                      </a:moveTo>
                      <a:cubicBezTo>
                        <a:pt x="40038" y="47356"/>
                        <a:pt x="49815" y="49251"/>
                        <a:pt x="59592" y="50198"/>
                      </a:cubicBezTo>
                      <a:cubicBezTo>
                        <a:pt x="51771" y="26520"/>
                        <a:pt x="31238" y="8524"/>
                        <a:pt x="928" y="0"/>
                      </a:cubicBezTo>
                      <a:cubicBezTo>
                        <a:pt x="928" y="0"/>
                        <a:pt x="928" y="0"/>
                        <a:pt x="928" y="0"/>
                      </a:cubicBezTo>
                      <a:cubicBezTo>
                        <a:pt x="-3961" y="12313"/>
                        <a:pt x="11683" y="27467"/>
                        <a:pt x="19505" y="35991"/>
                      </a:cubicBezTo>
                      <a:cubicBezTo>
                        <a:pt x="21460" y="38832"/>
                        <a:pt x="25372" y="42621"/>
                        <a:pt x="30260" y="4546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32" name="Freeform: Shape 322">
                  <a:extLst>
                    <a:ext uri="{FF2B5EF4-FFF2-40B4-BE49-F238E27FC236}">
                      <a16:creationId xmlns:a16="http://schemas.microsoft.com/office/drawing/2014/main" id="{3E017C4C-00D6-7B87-1FF6-FE0B052B3691}"/>
                    </a:ext>
                  </a:extLst>
                </p:cNvPr>
                <p:cNvSpPr/>
                <p:nvPr/>
              </p:nvSpPr>
              <p:spPr>
                <a:xfrm>
                  <a:off x="4796802" y="1807474"/>
                  <a:ext cx="69959" cy="37372"/>
                </a:xfrm>
                <a:custGeom>
                  <a:avLst/>
                  <a:gdLst>
                    <a:gd name="connsiteX0" fmla="*/ 34221 w 69959"/>
                    <a:gd name="connsiteY0" fmla="*/ 33584 h 37372"/>
                    <a:gd name="connsiteX1" fmla="*/ 69420 w 69959"/>
                    <a:gd name="connsiteY1" fmla="*/ 13694 h 37372"/>
                    <a:gd name="connsiteX2" fmla="*/ 66487 w 69959"/>
                    <a:gd name="connsiteY2" fmla="*/ 7065 h 37372"/>
                    <a:gd name="connsiteX3" fmla="*/ 0 w 69959"/>
                    <a:gd name="connsiteY3" fmla="*/ 26954 h 37372"/>
                    <a:gd name="connsiteX4" fmla="*/ 978 w 69959"/>
                    <a:gd name="connsiteY4" fmla="*/ 28848 h 37372"/>
                    <a:gd name="connsiteX5" fmla="*/ 4889 w 69959"/>
                    <a:gd name="connsiteY5" fmla="*/ 32637 h 37372"/>
                    <a:gd name="connsiteX6" fmla="*/ 34221 w 69959"/>
                    <a:gd name="connsiteY6" fmla="*/ 33584 h 37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959" h="37372">
                      <a:moveTo>
                        <a:pt x="34221" y="33584"/>
                      </a:moveTo>
                      <a:cubicBezTo>
                        <a:pt x="45954" y="28848"/>
                        <a:pt x="60620" y="22219"/>
                        <a:pt x="69420" y="13694"/>
                      </a:cubicBezTo>
                      <a:cubicBezTo>
                        <a:pt x="71375" y="11800"/>
                        <a:pt x="67464" y="8959"/>
                        <a:pt x="66487" y="7065"/>
                      </a:cubicBezTo>
                      <a:cubicBezTo>
                        <a:pt x="44976" y="-8090"/>
                        <a:pt x="5866" y="2329"/>
                        <a:pt x="0" y="26954"/>
                      </a:cubicBezTo>
                      <a:cubicBezTo>
                        <a:pt x="0" y="27901"/>
                        <a:pt x="0" y="27901"/>
                        <a:pt x="978" y="28848"/>
                      </a:cubicBezTo>
                      <a:cubicBezTo>
                        <a:pt x="978" y="30743"/>
                        <a:pt x="2933" y="31690"/>
                        <a:pt x="4889" y="32637"/>
                      </a:cubicBezTo>
                      <a:cubicBezTo>
                        <a:pt x="13688" y="39267"/>
                        <a:pt x="23466" y="38320"/>
                        <a:pt x="34221" y="3358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33" name="Freeform: Shape 323">
                  <a:extLst>
                    <a:ext uri="{FF2B5EF4-FFF2-40B4-BE49-F238E27FC236}">
                      <a16:creationId xmlns:a16="http://schemas.microsoft.com/office/drawing/2014/main" id="{C597DECE-1149-8C1D-2E9A-B41131FDF6B1}"/>
                    </a:ext>
                  </a:extLst>
                </p:cNvPr>
                <p:cNvSpPr/>
                <p:nvPr/>
              </p:nvSpPr>
              <p:spPr>
                <a:xfrm>
                  <a:off x="4840807" y="1917776"/>
                  <a:ext cx="39282" cy="66299"/>
                </a:xfrm>
                <a:custGeom>
                  <a:avLst/>
                  <a:gdLst>
                    <a:gd name="connsiteX0" fmla="*/ 28348 w 39282"/>
                    <a:gd name="connsiteY0" fmla="*/ 46409 h 66299"/>
                    <a:gd name="connsiteX1" fmla="*/ 39103 w 39282"/>
                    <a:gd name="connsiteY1" fmla="*/ 0 h 66299"/>
                    <a:gd name="connsiteX2" fmla="*/ 2927 w 39282"/>
                    <a:gd name="connsiteY2" fmla="*/ 65352 h 66299"/>
                    <a:gd name="connsiteX3" fmla="*/ 4882 w 39282"/>
                    <a:gd name="connsiteY3" fmla="*/ 66299 h 66299"/>
                    <a:gd name="connsiteX4" fmla="*/ 28348 w 39282"/>
                    <a:gd name="connsiteY4" fmla="*/ 46409 h 6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82" h="66299">
                      <a:moveTo>
                        <a:pt x="28348" y="46409"/>
                      </a:moveTo>
                      <a:cubicBezTo>
                        <a:pt x="37148" y="31255"/>
                        <a:pt x="40081" y="15154"/>
                        <a:pt x="39103" y="0"/>
                      </a:cubicBezTo>
                      <a:cubicBezTo>
                        <a:pt x="4882" y="6630"/>
                        <a:pt x="-5873" y="39780"/>
                        <a:pt x="2927" y="65352"/>
                      </a:cubicBezTo>
                      <a:cubicBezTo>
                        <a:pt x="2927" y="65352"/>
                        <a:pt x="3904" y="66299"/>
                        <a:pt x="4882" y="66299"/>
                      </a:cubicBezTo>
                      <a:cubicBezTo>
                        <a:pt x="14660" y="60617"/>
                        <a:pt x="23459" y="54933"/>
                        <a:pt x="28348" y="4640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34" name="Freeform: Shape 324">
                  <a:extLst>
                    <a:ext uri="{FF2B5EF4-FFF2-40B4-BE49-F238E27FC236}">
                      <a16:creationId xmlns:a16="http://schemas.microsoft.com/office/drawing/2014/main" id="{BBF49EBD-1E47-6E13-A144-6326A634A673}"/>
                    </a:ext>
                  </a:extLst>
                </p:cNvPr>
                <p:cNvSpPr/>
                <p:nvPr/>
              </p:nvSpPr>
              <p:spPr>
                <a:xfrm>
                  <a:off x="4742621" y="1872096"/>
                  <a:ext cx="70558" cy="51362"/>
                </a:xfrm>
                <a:custGeom>
                  <a:avLst/>
                  <a:gdLst>
                    <a:gd name="connsiteX0" fmla="*/ 64936 w 70558"/>
                    <a:gd name="connsiteY0" fmla="*/ 33367 h 51362"/>
                    <a:gd name="connsiteX1" fmla="*/ 55159 w 70558"/>
                    <a:gd name="connsiteY1" fmla="*/ 23895 h 51362"/>
                    <a:gd name="connsiteX2" fmla="*/ 35604 w 70558"/>
                    <a:gd name="connsiteY2" fmla="*/ 7794 h 51362"/>
                    <a:gd name="connsiteX3" fmla="*/ 405 w 70558"/>
                    <a:gd name="connsiteY3" fmla="*/ 4953 h 51362"/>
                    <a:gd name="connsiteX4" fmla="*/ 1383 w 70558"/>
                    <a:gd name="connsiteY4" fmla="*/ 9688 h 51362"/>
                    <a:gd name="connsiteX5" fmla="*/ 60047 w 70558"/>
                    <a:gd name="connsiteY5" fmla="*/ 51362 h 51362"/>
                    <a:gd name="connsiteX6" fmla="*/ 64936 w 70558"/>
                    <a:gd name="connsiteY6" fmla="*/ 33367 h 51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558" h="51362">
                      <a:moveTo>
                        <a:pt x="64936" y="33367"/>
                      </a:moveTo>
                      <a:cubicBezTo>
                        <a:pt x="62003" y="30525"/>
                        <a:pt x="59070" y="26737"/>
                        <a:pt x="55159" y="23895"/>
                      </a:cubicBezTo>
                      <a:cubicBezTo>
                        <a:pt x="50270" y="17266"/>
                        <a:pt x="42448" y="11583"/>
                        <a:pt x="35604" y="7794"/>
                      </a:cubicBezTo>
                      <a:cubicBezTo>
                        <a:pt x="27782" y="3058"/>
                        <a:pt x="7249" y="-5466"/>
                        <a:pt x="405" y="4953"/>
                      </a:cubicBezTo>
                      <a:cubicBezTo>
                        <a:pt x="-573" y="6847"/>
                        <a:pt x="405" y="8741"/>
                        <a:pt x="1383" y="9688"/>
                      </a:cubicBezTo>
                      <a:cubicBezTo>
                        <a:pt x="14093" y="25790"/>
                        <a:pt x="29737" y="51362"/>
                        <a:pt x="60047" y="51362"/>
                      </a:cubicBezTo>
                      <a:cubicBezTo>
                        <a:pt x="75691" y="50415"/>
                        <a:pt x="70802" y="39049"/>
                        <a:pt x="64936" y="3336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35" name="Freeform: Shape 325">
                  <a:extLst>
                    <a:ext uri="{FF2B5EF4-FFF2-40B4-BE49-F238E27FC236}">
                      <a16:creationId xmlns:a16="http://schemas.microsoft.com/office/drawing/2014/main" id="{2E81C33E-1F62-26D5-99CB-258BB8F7DF2A}"/>
                    </a:ext>
                  </a:extLst>
                </p:cNvPr>
                <p:cNvSpPr/>
                <p:nvPr/>
              </p:nvSpPr>
              <p:spPr>
                <a:xfrm>
                  <a:off x="4794536" y="2050374"/>
                  <a:ext cx="66797" cy="42094"/>
                </a:xfrm>
                <a:custGeom>
                  <a:avLst/>
                  <a:gdLst>
                    <a:gd name="connsiteX0" fmla="*/ 37465 w 66797"/>
                    <a:gd name="connsiteY0" fmla="*/ 41674 h 42094"/>
                    <a:gd name="connsiteX1" fmla="*/ 66797 w 66797"/>
                    <a:gd name="connsiteY1" fmla="*/ 41674 h 42094"/>
                    <a:gd name="connsiteX2" fmla="*/ 40398 w 66797"/>
                    <a:gd name="connsiteY2" fmla="*/ 14207 h 42094"/>
                    <a:gd name="connsiteX3" fmla="*/ 311 w 66797"/>
                    <a:gd name="connsiteY3" fmla="*/ 0 h 42094"/>
                    <a:gd name="connsiteX4" fmla="*/ 311 w 66797"/>
                    <a:gd name="connsiteY4" fmla="*/ 0 h 42094"/>
                    <a:gd name="connsiteX5" fmla="*/ 24754 w 66797"/>
                    <a:gd name="connsiteY5" fmla="*/ 34097 h 42094"/>
                    <a:gd name="connsiteX6" fmla="*/ 37465 w 66797"/>
                    <a:gd name="connsiteY6" fmla="*/ 41674 h 42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797" h="42094">
                      <a:moveTo>
                        <a:pt x="37465" y="41674"/>
                      </a:moveTo>
                      <a:cubicBezTo>
                        <a:pt x="47242" y="42621"/>
                        <a:pt x="57020" y="41674"/>
                        <a:pt x="66797" y="41674"/>
                      </a:cubicBezTo>
                      <a:cubicBezTo>
                        <a:pt x="60931" y="30308"/>
                        <a:pt x="52131" y="21784"/>
                        <a:pt x="40398" y="14207"/>
                      </a:cubicBezTo>
                      <a:cubicBezTo>
                        <a:pt x="29643" y="7577"/>
                        <a:pt x="15955" y="1895"/>
                        <a:pt x="311" y="0"/>
                      </a:cubicBezTo>
                      <a:cubicBezTo>
                        <a:pt x="311" y="0"/>
                        <a:pt x="311" y="0"/>
                        <a:pt x="311" y="0"/>
                      </a:cubicBezTo>
                      <a:cubicBezTo>
                        <a:pt x="-2622" y="13260"/>
                        <a:pt x="15955" y="26519"/>
                        <a:pt x="24754" y="34097"/>
                      </a:cubicBezTo>
                      <a:cubicBezTo>
                        <a:pt x="27687" y="36938"/>
                        <a:pt x="32576" y="39780"/>
                        <a:pt x="37465" y="4167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10" name="Graphic 25">
                <a:extLst>
                  <a:ext uri="{FF2B5EF4-FFF2-40B4-BE49-F238E27FC236}">
                    <a16:creationId xmlns:a16="http://schemas.microsoft.com/office/drawing/2014/main" id="{4CE296C2-CFC0-157F-E351-BF7BEDF9D20B}"/>
                  </a:ext>
                </a:extLst>
              </p:cNvPr>
              <p:cNvGrpSpPr/>
              <p:nvPr/>
            </p:nvGrpSpPr>
            <p:grpSpPr>
              <a:xfrm>
                <a:off x="4955631" y="1796543"/>
                <a:ext cx="343386" cy="503872"/>
                <a:chOff x="4955631" y="1796543"/>
                <a:chExt cx="343386" cy="503872"/>
              </a:xfrm>
            </p:grpSpPr>
            <p:sp>
              <p:nvSpPr>
                <p:cNvPr id="420" name="Freeform: Shape 327">
                  <a:extLst>
                    <a:ext uri="{FF2B5EF4-FFF2-40B4-BE49-F238E27FC236}">
                      <a16:creationId xmlns:a16="http://schemas.microsoft.com/office/drawing/2014/main" id="{75000F8A-4E7D-85A1-A9BC-C443B595AB34}"/>
                    </a:ext>
                  </a:extLst>
                </p:cNvPr>
                <p:cNvSpPr/>
                <p:nvPr/>
              </p:nvSpPr>
              <p:spPr>
                <a:xfrm>
                  <a:off x="4955631" y="2170041"/>
                  <a:ext cx="45713" cy="59103"/>
                </a:xfrm>
                <a:custGeom>
                  <a:avLst/>
                  <a:gdLst>
                    <a:gd name="connsiteX0" fmla="*/ 31831 w 45713"/>
                    <a:gd name="connsiteY0" fmla="*/ 36609 h 59103"/>
                    <a:gd name="connsiteX1" fmla="*/ 45520 w 45713"/>
                    <a:gd name="connsiteY1" fmla="*/ 1565 h 59103"/>
                    <a:gd name="connsiteX2" fmla="*/ 41609 w 45713"/>
                    <a:gd name="connsiteY2" fmla="*/ 619 h 59103"/>
                    <a:gd name="connsiteX3" fmla="*/ 10321 w 45713"/>
                    <a:gd name="connsiteY3" fmla="*/ 22402 h 59103"/>
                    <a:gd name="connsiteX4" fmla="*/ 543 w 45713"/>
                    <a:gd name="connsiteY4" fmla="*/ 39451 h 59103"/>
                    <a:gd name="connsiteX5" fmla="*/ 3477 w 45713"/>
                    <a:gd name="connsiteY5" fmla="*/ 57446 h 59103"/>
                    <a:gd name="connsiteX6" fmla="*/ 5432 w 45713"/>
                    <a:gd name="connsiteY6" fmla="*/ 58394 h 59103"/>
                    <a:gd name="connsiteX7" fmla="*/ 11298 w 45713"/>
                    <a:gd name="connsiteY7" fmla="*/ 58394 h 59103"/>
                    <a:gd name="connsiteX8" fmla="*/ 31831 w 45713"/>
                    <a:gd name="connsiteY8" fmla="*/ 36609 h 59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713" h="59103">
                      <a:moveTo>
                        <a:pt x="31831" y="36609"/>
                      </a:moveTo>
                      <a:cubicBezTo>
                        <a:pt x="36720" y="25244"/>
                        <a:pt x="42586" y="11037"/>
                        <a:pt x="45520" y="1565"/>
                      </a:cubicBezTo>
                      <a:cubicBezTo>
                        <a:pt x="46497" y="-1276"/>
                        <a:pt x="43564" y="619"/>
                        <a:pt x="41609" y="619"/>
                      </a:cubicBezTo>
                      <a:cubicBezTo>
                        <a:pt x="31831" y="5354"/>
                        <a:pt x="19120" y="11984"/>
                        <a:pt x="10321" y="22402"/>
                      </a:cubicBezTo>
                      <a:cubicBezTo>
                        <a:pt x="5432" y="27138"/>
                        <a:pt x="2499" y="33768"/>
                        <a:pt x="543" y="39451"/>
                      </a:cubicBezTo>
                      <a:cubicBezTo>
                        <a:pt x="-435" y="45134"/>
                        <a:pt x="-435" y="51764"/>
                        <a:pt x="3477" y="57446"/>
                      </a:cubicBezTo>
                      <a:cubicBezTo>
                        <a:pt x="3477" y="58394"/>
                        <a:pt x="4454" y="58394"/>
                        <a:pt x="5432" y="58394"/>
                      </a:cubicBezTo>
                      <a:cubicBezTo>
                        <a:pt x="7388" y="59340"/>
                        <a:pt x="9343" y="59340"/>
                        <a:pt x="11298" y="58394"/>
                      </a:cubicBezTo>
                      <a:cubicBezTo>
                        <a:pt x="22054" y="56499"/>
                        <a:pt x="26942" y="47975"/>
                        <a:pt x="31831" y="3660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21" name="Freeform: Shape 328">
                  <a:extLst>
                    <a:ext uri="{FF2B5EF4-FFF2-40B4-BE49-F238E27FC236}">
                      <a16:creationId xmlns:a16="http://schemas.microsoft.com/office/drawing/2014/main" id="{1F5BD059-1A27-DCCB-98E1-6999409BC698}"/>
                    </a:ext>
                  </a:extLst>
                </p:cNvPr>
                <p:cNvSpPr/>
                <p:nvPr/>
              </p:nvSpPr>
              <p:spPr>
                <a:xfrm>
                  <a:off x="5034394" y="2177763"/>
                  <a:ext cx="65508" cy="29242"/>
                </a:xfrm>
                <a:custGeom>
                  <a:avLst/>
                  <a:gdLst>
                    <a:gd name="connsiteX0" fmla="*/ 37154 w 65508"/>
                    <a:gd name="connsiteY0" fmla="*/ 1420 h 29242"/>
                    <a:gd name="connsiteX1" fmla="*/ 0 w 65508"/>
                    <a:gd name="connsiteY1" fmla="*/ 1420 h 29242"/>
                    <a:gd name="connsiteX2" fmla="*/ 12710 w 65508"/>
                    <a:gd name="connsiteY2" fmla="*/ 20363 h 29242"/>
                    <a:gd name="connsiteX3" fmla="*/ 20533 w 65508"/>
                    <a:gd name="connsiteY3" fmla="*/ 26046 h 29242"/>
                    <a:gd name="connsiteX4" fmla="*/ 29332 w 65508"/>
                    <a:gd name="connsiteY4" fmla="*/ 28887 h 29242"/>
                    <a:gd name="connsiteX5" fmla="*/ 48887 w 65508"/>
                    <a:gd name="connsiteY5" fmla="*/ 26046 h 29242"/>
                    <a:gd name="connsiteX6" fmla="*/ 65509 w 65508"/>
                    <a:gd name="connsiteY6" fmla="*/ 13734 h 29242"/>
                    <a:gd name="connsiteX7" fmla="*/ 65509 w 65508"/>
                    <a:gd name="connsiteY7" fmla="*/ 11839 h 29242"/>
                    <a:gd name="connsiteX8" fmla="*/ 37154 w 65508"/>
                    <a:gd name="connsiteY8" fmla="*/ 1420 h 29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508" h="29242">
                      <a:moveTo>
                        <a:pt x="37154" y="1420"/>
                      </a:moveTo>
                      <a:cubicBezTo>
                        <a:pt x="20533" y="-473"/>
                        <a:pt x="8800" y="-473"/>
                        <a:pt x="0" y="1420"/>
                      </a:cubicBezTo>
                      <a:cubicBezTo>
                        <a:pt x="3911" y="8998"/>
                        <a:pt x="7822" y="15628"/>
                        <a:pt x="12710" y="20363"/>
                      </a:cubicBezTo>
                      <a:cubicBezTo>
                        <a:pt x="15644" y="22257"/>
                        <a:pt x="17599" y="24151"/>
                        <a:pt x="20533" y="26046"/>
                      </a:cubicBezTo>
                      <a:cubicBezTo>
                        <a:pt x="23466" y="26993"/>
                        <a:pt x="26399" y="27940"/>
                        <a:pt x="29332" y="28887"/>
                      </a:cubicBezTo>
                      <a:cubicBezTo>
                        <a:pt x="36176" y="29835"/>
                        <a:pt x="42043" y="28887"/>
                        <a:pt x="48887" y="26046"/>
                      </a:cubicBezTo>
                      <a:cubicBezTo>
                        <a:pt x="54753" y="23205"/>
                        <a:pt x="60620" y="19416"/>
                        <a:pt x="65509" y="13734"/>
                      </a:cubicBezTo>
                      <a:cubicBezTo>
                        <a:pt x="65509" y="12786"/>
                        <a:pt x="65509" y="12786"/>
                        <a:pt x="65509" y="11839"/>
                      </a:cubicBezTo>
                      <a:cubicBezTo>
                        <a:pt x="56709" y="6156"/>
                        <a:pt x="46932" y="2368"/>
                        <a:pt x="37154" y="142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22" name="Freeform: Shape 329">
                  <a:extLst>
                    <a:ext uri="{FF2B5EF4-FFF2-40B4-BE49-F238E27FC236}">
                      <a16:creationId xmlns:a16="http://schemas.microsoft.com/office/drawing/2014/main" id="{F64EE565-6319-E023-EDEA-FA9A88B9F305}"/>
                    </a:ext>
                  </a:extLst>
                </p:cNvPr>
                <p:cNvSpPr/>
                <p:nvPr/>
              </p:nvSpPr>
              <p:spPr>
                <a:xfrm>
                  <a:off x="4968242" y="2241775"/>
                  <a:ext cx="85956" cy="58640"/>
                </a:xfrm>
                <a:custGeom>
                  <a:avLst/>
                  <a:gdLst>
                    <a:gd name="connsiteX0" fmla="*/ 65174 w 85956"/>
                    <a:gd name="connsiteY0" fmla="*/ 5602 h 58640"/>
                    <a:gd name="connsiteX1" fmla="*/ 53441 w 85956"/>
                    <a:gd name="connsiteY1" fmla="*/ 14126 h 58640"/>
                    <a:gd name="connsiteX2" fmla="*/ 39753 w 85956"/>
                    <a:gd name="connsiteY2" fmla="*/ 20756 h 58640"/>
                    <a:gd name="connsiteX3" fmla="*/ 27042 w 85956"/>
                    <a:gd name="connsiteY3" fmla="*/ 27386 h 58640"/>
                    <a:gd name="connsiteX4" fmla="*/ 7487 w 85956"/>
                    <a:gd name="connsiteY4" fmla="*/ 38751 h 58640"/>
                    <a:gd name="connsiteX5" fmla="*/ 3576 w 85956"/>
                    <a:gd name="connsiteY5" fmla="*/ 55799 h 58640"/>
                    <a:gd name="connsiteX6" fmla="*/ 13354 w 85956"/>
                    <a:gd name="connsiteY6" fmla="*/ 58641 h 58640"/>
                    <a:gd name="connsiteX7" fmla="*/ 20198 w 85956"/>
                    <a:gd name="connsiteY7" fmla="*/ 58641 h 58640"/>
                    <a:gd name="connsiteX8" fmla="*/ 26065 w 85956"/>
                    <a:gd name="connsiteY8" fmla="*/ 57694 h 58640"/>
                    <a:gd name="connsiteX9" fmla="*/ 38775 w 85956"/>
                    <a:gd name="connsiteY9" fmla="*/ 54852 h 58640"/>
                    <a:gd name="connsiteX10" fmla="*/ 51486 w 85956"/>
                    <a:gd name="connsiteY10" fmla="*/ 51064 h 58640"/>
                    <a:gd name="connsiteX11" fmla="*/ 63219 w 85956"/>
                    <a:gd name="connsiteY11" fmla="*/ 45381 h 58640"/>
                    <a:gd name="connsiteX12" fmla="*/ 80818 w 85956"/>
                    <a:gd name="connsiteY12" fmla="*/ 29280 h 58640"/>
                    <a:gd name="connsiteX13" fmla="*/ 85707 w 85956"/>
                    <a:gd name="connsiteY13" fmla="*/ 9390 h 58640"/>
                    <a:gd name="connsiteX14" fmla="*/ 65174 w 85956"/>
                    <a:gd name="connsiteY14" fmla="*/ 5602 h 58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956" h="58640">
                      <a:moveTo>
                        <a:pt x="65174" y="5602"/>
                      </a:moveTo>
                      <a:cubicBezTo>
                        <a:pt x="61263" y="8443"/>
                        <a:pt x="57353" y="11284"/>
                        <a:pt x="53441" y="14126"/>
                      </a:cubicBezTo>
                      <a:cubicBezTo>
                        <a:pt x="48553" y="16020"/>
                        <a:pt x="44642" y="18861"/>
                        <a:pt x="39753" y="20756"/>
                      </a:cubicBezTo>
                      <a:cubicBezTo>
                        <a:pt x="35842" y="22650"/>
                        <a:pt x="30953" y="25491"/>
                        <a:pt x="27042" y="27386"/>
                      </a:cubicBezTo>
                      <a:cubicBezTo>
                        <a:pt x="22154" y="30227"/>
                        <a:pt x="14332" y="34016"/>
                        <a:pt x="7487" y="38751"/>
                      </a:cubicBezTo>
                      <a:cubicBezTo>
                        <a:pt x="643" y="43487"/>
                        <a:pt x="-3268" y="49169"/>
                        <a:pt x="3576" y="55799"/>
                      </a:cubicBezTo>
                      <a:cubicBezTo>
                        <a:pt x="5532" y="57694"/>
                        <a:pt x="9443" y="58641"/>
                        <a:pt x="13354" y="58641"/>
                      </a:cubicBezTo>
                      <a:cubicBezTo>
                        <a:pt x="15309" y="58641"/>
                        <a:pt x="18243" y="58641"/>
                        <a:pt x="20198" y="58641"/>
                      </a:cubicBezTo>
                      <a:cubicBezTo>
                        <a:pt x="22154" y="58641"/>
                        <a:pt x="24109" y="57694"/>
                        <a:pt x="26065" y="57694"/>
                      </a:cubicBezTo>
                      <a:cubicBezTo>
                        <a:pt x="29975" y="56747"/>
                        <a:pt x="34864" y="55799"/>
                        <a:pt x="38775" y="54852"/>
                      </a:cubicBezTo>
                      <a:cubicBezTo>
                        <a:pt x="42686" y="53905"/>
                        <a:pt x="47575" y="52011"/>
                        <a:pt x="51486" y="51064"/>
                      </a:cubicBezTo>
                      <a:cubicBezTo>
                        <a:pt x="55397" y="49169"/>
                        <a:pt x="59308" y="48222"/>
                        <a:pt x="63219" y="45381"/>
                      </a:cubicBezTo>
                      <a:cubicBezTo>
                        <a:pt x="70063" y="40646"/>
                        <a:pt x="76907" y="35910"/>
                        <a:pt x="80818" y="29280"/>
                      </a:cubicBezTo>
                      <a:cubicBezTo>
                        <a:pt x="84729" y="22650"/>
                        <a:pt x="86685" y="16967"/>
                        <a:pt x="85707" y="9390"/>
                      </a:cubicBezTo>
                      <a:cubicBezTo>
                        <a:pt x="83752" y="-5764"/>
                        <a:pt x="72996" y="866"/>
                        <a:pt x="65174" y="560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23" name="Freeform: Shape 330">
                  <a:extLst>
                    <a:ext uri="{FF2B5EF4-FFF2-40B4-BE49-F238E27FC236}">
                      <a16:creationId xmlns:a16="http://schemas.microsoft.com/office/drawing/2014/main" id="{03892E0B-955A-6373-551E-588F4E531E69}"/>
                    </a:ext>
                  </a:extLst>
                </p:cNvPr>
                <p:cNvSpPr/>
                <p:nvPr/>
              </p:nvSpPr>
              <p:spPr>
                <a:xfrm>
                  <a:off x="5170542" y="2108148"/>
                  <a:ext cx="28547" cy="77664"/>
                </a:xfrm>
                <a:custGeom>
                  <a:avLst/>
                  <a:gdLst>
                    <a:gd name="connsiteX0" fmla="*/ 25179 w 28547"/>
                    <a:gd name="connsiteY0" fmla="*/ 19890 h 77664"/>
                    <a:gd name="connsiteX1" fmla="*/ 3669 w 28547"/>
                    <a:gd name="connsiteY1" fmla="*/ 0 h 77664"/>
                    <a:gd name="connsiteX2" fmla="*/ 16380 w 28547"/>
                    <a:gd name="connsiteY2" fmla="*/ 77665 h 77664"/>
                    <a:gd name="connsiteX3" fmla="*/ 17358 w 28547"/>
                    <a:gd name="connsiteY3" fmla="*/ 77665 h 77664"/>
                    <a:gd name="connsiteX4" fmla="*/ 28113 w 28547"/>
                    <a:gd name="connsiteY4" fmla="*/ 57775 h 77664"/>
                    <a:gd name="connsiteX5" fmla="*/ 28113 w 28547"/>
                    <a:gd name="connsiteY5" fmla="*/ 35044 h 77664"/>
                    <a:gd name="connsiteX6" fmla="*/ 25179 w 28547"/>
                    <a:gd name="connsiteY6" fmla="*/ 19890 h 77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547" h="77664">
                      <a:moveTo>
                        <a:pt x="25179" y="19890"/>
                      </a:moveTo>
                      <a:cubicBezTo>
                        <a:pt x="18335" y="12313"/>
                        <a:pt x="11491" y="5683"/>
                        <a:pt x="3669" y="0"/>
                      </a:cubicBezTo>
                      <a:cubicBezTo>
                        <a:pt x="-4153" y="24626"/>
                        <a:pt x="736" y="51145"/>
                        <a:pt x="16380" y="77665"/>
                      </a:cubicBezTo>
                      <a:cubicBezTo>
                        <a:pt x="16380" y="77665"/>
                        <a:pt x="16380" y="77665"/>
                        <a:pt x="17358" y="77665"/>
                      </a:cubicBezTo>
                      <a:cubicBezTo>
                        <a:pt x="24202" y="73876"/>
                        <a:pt x="26157" y="66299"/>
                        <a:pt x="28113" y="57775"/>
                      </a:cubicBezTo>
                      <a:cubicBezTo>
                        <a:pt x="29091" y="49251"/>
                        <a:pt x="28113" y="40727"/>
                        <a:pt x="28113" y="35044"/>
                      </a:cubicBezTo>
                      <a:cubicBezTo>
                        <a:pt x="28113" y="30308"/>
                        <a:pt x="27135" y="25573"/>
                        <a:pt x="25179" y="1989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24" name="Freeform: Shape 331">
                  <a:extLst>
                    <a:ext uri="{FF2B5EF4-FFF2-40B4-BE49-F238E27FC236}">
                      <a16:creationId xmlns:a16="http://schemas.microsoft.com/office/drawing/2014/main" id="{78EB17AB-7421-D022-0EDC-EDB5D1B78635}"/>
                    </a:ext>
                  </a:extLst>
                </p:cNvPr>
                <p:cNvSpPr/>
                <p:nvPr/>
              </p:nvSpPr>
              <p:spPr>
                <a:xfrm>
                  <a:off x="5120842" y="2027141"/>
                  <a:ext cx="70396" cy="33481"/>
                </a:xfrm>
                <a:custGeom>
                  <a:avLst/>
                  <a:gdLst>
                    <a:gd name="connsiteX0" fmla="*/ 41637 w 70396"/>
                    <a:gd name="connsiteY0" fmla="*/ 2396 h 33481"/>
                    <a:gd name="connsiteX1" fmla="*/ 1549 w 70396"/>
                    <a:gd name="connsiteY1" fmla="*/ 1449 h 33481"/>
                    <a:gd name="connsiteX2" fmla="*/ 1549 w 70396"/>
                    <a:gd name="connsiteY2" fmla="*/ 8079 h 33481"/>
                    <a:gd name="connsiteX3" fmla="*/ 69014 w 70396"/>
                    <a:gd name="connsiteY3" fmla="*/ 24180 h 33481"/>
                    <a:gd name="connsiteX4" fmla="*/ 69991 w 70396"/>
                    <a:gd name="connsiteY4" fmla="*/ 22286 h 33481"/>
                    <a:gd name="connsiteX5" fmla="*/ 69014 w 70396"/>
                    <a:gd name="connsiteY5" fmla="*/ 17550 h 33481"/>
                    <a:gd name="connsiteX6" fmla="*/ 41637 w 70396"/>
                    <a:gd name="connsiteY6" fmla="*/ 2396 h 33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396" h="33481">
                      <a:moveTo>
                        <a:pt x="41637" y="2396"/>
                      </a:moveTo>
                      <a:cubicBezTo>
                        <a:pt x="28926" y="502"/>
                        <a:pt x="13282" y="-1392"/>
                        <a:pt x="1549" y="1449"/>
                      </a:cubicBezTo>
                      <a:cubicBezTo>
                        <a:pt x="-1384" y="2396"/>
                        <a:pt x="572" y="6184"/>
                        <a:pt x="1549" y="8079"/>
                      </a:cubicBezTo>
                      <a:cubicBezTo>
                        <a:pt x="12304" y="30810"/>
                        <a:pt x="51414" y="43122"/>
                        <a:pt x="69014" y="24180"/>
                      </a:cubicBezTo>
                      <a:cubicBezTo>
                        <a:pt x="69014" y="24180"/>
                        <a:pt x="69991" y="23233"/>
                        <a:pt x="69991" y="22286"/>
                      </a:cubicBezTo>
                      <a:cubicBezTo>
                        <a:pt x="70969" y="20391"/>
                        <a:pt x="69991" y="18497"/>
                        <a:pt x="69014" y="17550"/>
                      </a:cubicBezTo>
                      <a:cubicBezTo>
                        <a:pt x="62170" y="9025"/>
                        <a:pt x="53370" y="4290"/>
                        <a:pt x="41637" y="239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25" name="Freeform: Shape 332">
                  <a:extLst>
                    <a:ext uri="{FF2B5EF4-FFF2-40B4-BE49-F238E27FC236}">
                      <a16:creationId xmlns:a16="http://schemas.microsoft.com/office/drawing/2014/main" id="{D6D49E44-5B96-DA62-53A2-F7CE40BB2074}"/>
                    </a:ext>
                  </a:extLst>
                </p:cNvPr>
                <p:cNvSpPr/>
                <p:nvPr/>
              </p:nvSpPr>
              <p:spPr>
                <a:xfrm>
                  <a:off x="5156612" y="1898833"/>
                  <a:ext cx="63553" cy="44689"/>
                </a:xfrm>
                <a:custGeom>
                  <a:avLst/>
                  <a:gdLst>
                    <a:gd name="connsiteX0" fmla="*/ 31288 w 63553"/>
                    <a:gd name="connsiteY0" fmla="*/ 6630 h 44689"/>
                    <a:gd name="connsiteX1" fmla="*/ 0 w 63553"/>
                    <a:gd name="connsiteY1" fmla="*/ 42621 h 44689"/>
                    <a:gd name="connsiteX2" fmla="*/ 63553 w 63553"/>
                    <a:gd name="connsiteY2" fmla="*/ 947 h 44689"/>
                    <a:gd name="connsiteX3" fmla="*/ 62576 w 63553"/>
                    <a:gd name="connsiteY3" fmla="*/ 0 h 44689"/>
                    <a:gd name="connsiteX4" fmla="*/ 31288 w 63553"/>
                    <a:gd name="connsiteY4" fmla="*/ 6630 h 44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53" h="44689">
                      <a:moveTo>
                        <a:pt x="31288" y="6630"/>
                      </a:moveTo>
                      <a:cubicBezTo>
                        <a:pt x="15644" y="16101"/>
                        <a:pt x="5866" y="28414"/>
                        <a:pt x="0" y="42621"/>
                      </a:cubicBezTo>
                      <a:cubicBezTo>
                        <a:pt x="33243" y="52092"/>
                        <a:pt x="58665" y="27467"/>
                        <a:pt x="63553" y="947"/>
                      </a:cubicBezTo>
                      <a:cubicBezTo>
                        <a:pt x="63553" y="0"/>
                        <a:pt x="62576" y="0"/>
                        <a:pt x="62576" y="0"/>
                      </a:cubicBezTo>
                      <a:cubicBezTo>
                        <a:pt x="50843" y="0"/>
                        <a:pt x="41065" y="1894"/>
                        <a:pt x="31288" y="663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26" name="Freeform: Shape 333">
                  <a:extLst>
                    <a:ext uri="{FF2B5EF4-FFF2-40B4-BE49-F238E27FC236}">
                      <a16:creationId xmlns:a16="http://schemas.microsoft.com/office/drawing/2014/main" id="{8122A4F1-69EE-4B2E-34B4-A096B5D31F56}"/>
                    </a:ext>
                  </a:extLst>
                </p:cNvPr>
                <p:cNvSpPr/>
                <p:nvPr/>
              </p:nvSpPr>
              <p:spPr>
                <a:xfrm>
                  <a:off x="5213546" y="1969868"/>
                  <a:ext cx="44751" cy="72474"/>
                </a:xfrm>
                <a:custGeom>
                  <a:avLst/>
                  <a:gdLst>
                    <a:gd name="connsiteX0" fmla="*/ 753 w 44751"/>
                    <a:gd name="connsiteY0" fmla="*/ 15154 h 72474"/>
                    <a:gd name="connsiteX1" fmla="*/ 4664 w 44751"/>
                    <a:gd name="connsiteY1" fmla="*/ 28414 h 72474"/>
                    <a:gd name="connsiteX2" fmla="*/ 13464 w 44751"/>
                    <a:gd name="connsiteY2" fmla="*/ 52092 h 72474"/>
                    <a:gd name="connsiteX3" fmla="*/ 42796 w 44751"/>
                    <a:gd name="connsiteY3" fmla="*/ 71035 h 72474"/>
                    <a:gd name="connsiteX4" fmla="*/ 44751 w 44751"/>
                    <a:gd name="connsiteY4" fmla="*/ 66299 h 72474"/>
                    <a:gd name="connsiteX5" fmla="*/ 14442 w 44751"/>
                    <a:gd name="connsiteY5" fmla="*/ 1895 h 72474"/>
                    <a:gd name="connsiteX6" fmla="*/ 753 w 44751"/>
                    <a:gd name="connsiteY6" fmla="*/ 15154 h 72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751" h="72474">
                      <a:moveTo>
                        <a:pt x="753" y="15154"/>
                      </a:moveTo>
                      <a:cubicBezTo>
                        <a:pt x="1731" y="18942"/>
                        <a:pt x="2708" y="23678"/>
                        <a:pt x="4664" y="28414"/>
                      </a:cubicBezTo>
                      <a:cubicBezTo>
                        <a:pt x="5642" y="36938"/>
                        <a:pt x="9553" y="45462"/>
                        <a:pt x="13464" y="52092"/>
                      </a:cubicBezTo>
                      <a:cubicBezTo>
                        <a:pt x="17375" y="59669"/>
                        <a:pt x="31063" y="77664"/>
                        <a:pt x="42796" y="71035"/>
                      </a:cubicBezTo>
                      <a:cubicBezTo>
                        <a:pt x="44751" y="70087"/>
                        <a:pt x="44751" y="68193"/>
                        <a:pt x="44751" y="66299"/>
                      </a:cubicBezTo>
                      <a:cubicBezTo>
                        <a:pt x="41818" y="45462"/>
                        <a:pt x="40841" y="15154"/>
                        <a:pt x="14442" y="1895"/>
                      </a:cubicBezTo>
                      <a:cubicBezTo>
                        <a:pt x="-225" y="-4736"/>
                        <a:pt x="-1202" y="7577"/>
                        <a:pt x="753" y="1515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27" name="Freeform: Shape 334">
                  <a:extLst>
                    <a:ext uri="{FF2B5EF4-FFF2-40B4-BE49-F238E27FC236}">
                      <a16:creationId xmlns:a16="http://schemas.microsoft.com/office/drawing/2014/main" id="{F57EF900-EAB5-D16F-6E95-86F96FD090C2}"/>
                    </a:ext>
                  </a:extLst>
                </p:cNvPr>
                <p:cNvSpPr/>
                <p:nvPr/>
              </p:nvSpPr>
              <p:spPr>
                <a:xfrm>
                  <a:off x="5257271" y="1796543"/>
                  <a:ext cx="41746" cy="66298"/>
                </a:xfrm>
                <a:custGeom>
                  <a:avLst/>
                  <a:gdLst>
                    <a:gd name="connsiteX0" fmla="*/ 26448 w 41746"/>
                    <a:gd name="connsiteY0" fmla="*/ 13260 h 66298"/>
                    <a:gd name="connsiteX1" fmla="*/ 49 w 41746"/>
                    <a:gd name="connsiteY1" fmla="*/ 0 h 66298"/>
                    <a:gd name="connsiteX2" fmla="*/ 38181 w 41746"/>
                    <a:gd name="connsiteY2" fmla="*/ 66299 h 66298"/>
                    <a:gd name="connsiteX3" fmla="*/ 38181 w 41746"/>
                    <a:gd name="connsiteY3" fmla="*/ 66299 h 66298"/>
                    <a:gd name="connsiteX4" fmla="*/ 33292 w 41746"/>
                    <a:gd name="connsiteY4" fmla="*/ 26519 h 66298"/>
                    <a:gd name="connsiteX5" fmla="*/ 26448 w 41746"/>
                    <a:gd name="connsiteY5" fmla="*/ 13260 h 66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746" h="66298">
                      <a:moveTo>
                        <a:pt x="26448" y="13260"/>
                      </a:moveTo>
                      <a:cubicBezTo>
                        <a:pt x="18626" y="8524"/>
                        <a:pt x="9826" y="3788"/>
                        <a:pt x="49" y="0"/>
                      </a:cubicBezTo>
                      <a:cubicBezTo>
                        <a:pt x="-929" y="24625"/>
                        <a:pt x="12760" y="48303"/>
                        <a:pt x="38181" y="66299"/>
                      </a:cubicBezTo>
                      <a:cubicBezTo>
                        <a:pt x="38181" y="66299"/>
                        <a:pt x="38181" y="66299"/>
                        <a:pt x="38181" y="66299"/>
                      </a:cubicBezTo>
                      <a:cubicBezTo>
                        <a:pt x="46981" y="56828"/>
                        <a:pt x="37203" y="36938"/>
                        <a:pt x="33292" y="26519"/>
                      </a:cubicBezTo>
                      <a:cubicBezTo>
                        <a:pt x="32314" y="22731"/>
                        <a:pt x="29381" y="17995"/>
                        <a:pt x="26448" y="1326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11" name="Graphic 25">
                <a:extLst>
                  <a:ext uri="{FF2B5EF4-FFF2-40B4-BE49-F238E27FC236}">
                    <a16:creationId xmlns:a16="http://schemas.microsoft.com/office/drawing/2014/main" id="{4BD01CD9-AC9C-140B-3E84-963C715D5D19}"/>
                  </a:ext>
                </a:extLst>
              </p:cNvPr>
              <p:cNvGrpSpPr/>
              <p:nvPr/>
            </p:nvGrpSpPr>
            <p:grpSpPr>
              <a:xfrm>
                <a:off x="5209147" y="907189"/>
                <a:ext cx="136902" cy="599905"/>
                <a:chOff x="5209147" y="907189"/>
                <a:chExt cx="136902" cy="599905"/>
              </a:xfrm>
            </p:grpSpPr>
            <p:sp>
              <p:nvSpPr>
                <p:cNvPr id="412" name="Freeform: Shape 336">
                  <a:extLst>
                    <a:ext uri="{FF2B5EF4-FFF2-40B4-BE49-F238E27FC236}">
                      <a16:creationId xmlns:a16="http://schemas.microsoft.com/office/drawing/2014/main" id="{DC0D3656-2B8F-5949-67BC-7B224502859E}"/>
                    </a:ext>
                  </a:extLst>
                </p:cNvPr>
                <p:cNvSpPr/>
                <p:nvPr/>
              </p:nvSpPr>
              <p:spPr>
                <a:xfrm>
                  <a:off x="5209147" y="1475238"/>
                  <a:ext cx="72616" cy="31857"/>
                </a:xfrm>
                <a:custGeom>
                  <a:avLst/>
                  <a:gdLst>
                    <a:gd name="connsiteX0" fmla="*/ 39373 w 72616"/>
                    <a:gd name="connsiteY0" fmla="*/ 229 h 31857"/>
                    <a:gd name="connsiteX1" fmla="*/ 1241 w 72616"/>
                    <a:gd name="connsiteY1" fmla="*/ 10647 h 31857"/>
                    <a:gd name="connsiteX2" fmla="*/ 3196 w 72616"/>
                    <a:gd name="connsiteY2" fmla="*/ 17277 h 31857"/>
                    <a:gd name="connsiteX3" fmla="*/ 72616 w 72616"/>
                    <a:gd name="connsiteY3" fmla="*/ 14436 h 31857"/>
                    <a:gd name="connsiteX4" fmla="*/ 72616 w 72616"/>
                    <a:gd name="connsiteY4" fmla="*/ 12541 h 31857"/>
                    <a:gd name="connsiteX5" fmla="*/ 70661 w 72616"/>
                    <a:gd name="connsiteY5" fmla="*/ 7806 h 31857"/>
                    <a:gd name="connsiteX6" fmla="*/ 39373 w 72616"/>
                    <a:gd name="connsiteY6" fmla="*/ 229 h 31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616" h="31857">
                      <a:moveTo>
                        <a:pt x="39373" y="229"/>
                      </a:moveTo>
                      <a:cubicBezTo>
                        <a:pt x="26662" y="2123"/>
                        <a:pt x="11018" y="4017"/>
                        <a:pt x="1241" y="10647"/>
                      </a:cubicBezTo>
                      <a:cubicBezTo>
                        <a:pt x="-1692" y="12541"/>
                        <a:pt x="1241" y="16330"/>
                        <a:pt x="3196" y="17277"/>
                      </a:cubicBezTo>
                      <a:cubicBezTo>
                        <a:pt x="19818" y="37167"/>
                        <a:pt x="60883" y="37167"/>
                        <a:pt x="72616" y="14436"/>
                      </a:cubicBezTo>
                      <a:cubicBezTo>
                        <a:pt x="72616" y="13489"/>
                        <a:pt x="72616" y="13489"/>
                        <a:pt x="72616" y="12541"/>
                      </a:cubicBezTo>
                      <a:cubicBezTo>
                        <a:pt x="72616" y="10647"/>
                        <a:pt x="71639" y="8753"/>
                        <a:pt x="70661" y="7806"/>
                      </a:cubicBezTo>
                      <a:cubicBezTo>
                        <a:pt x="60883" y="1176"/>
                        <a:pt x="51106" y="-718"/>
                        <a:pt x="39373" y="22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3" name="Freeform: Shape 337">
                  <a:extLst>
                    <a:ext uri="{FF2B5EF4-FFF2-40B4-BE49-F238E27FC236}">
                      <a16:creationId xmlns:a16="http://schemas.microsoft.com/office/drawing/2014/main" id="{5C461AA9-C31A-1F87-F0FD-BA02316BB732}"/>
                    </a:ext>
                  </a:extLst>
                </p:cNvPr>
                <p:cNvSpPr/>
                <p:nvPr/>
              </p:nvSpPr>
              <p:spPr>
                <a:xfrm>
                  <a:off x="5221144" y="1334344"/>
                  <a:ext cx="53775" cy="55023"/>
                </a:xfrm>
                <a:custGeom>
                  <a:avLst/>
                  <a:gdLst>
                    <a:gd name="connsiteX0" fmla="*/ 23466 w 53775"/>
                    <a:gd name="connsiteY0" fmla="*/ 12313 h 55023"/>
                    <a:gd name="connsiteX1" fmla="*/ 0 w 53775"/>
                    <a:gd name="connsiteY1" fmla="*/ 54933 h 55023"/>
                    <a:gd name="connsiteX2" fmla="*/ 53776 w 53775"/>
                    <a:gd name="connsiteY2" fmla="*/ 947 h 55023"/>
                    <a:gd name="connsiteX3" fmla="*/ 52798 w 53775"/>
                    <a:gd name="connsiteY3" fmla="*/ 0 h 55023"/>
                    <a:gd name="connsiteX4" fmla="*/ 23466 w 53775"/>
                    <a:gd name="connsiteY4" fmla="*/ 12313 h 55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775" h="55023">
                      <a:moveTo>
                        <a:pt x="23466" y="12313"/>
                      </a:moveTo>
                      <a:cubicBezTo>
                        <a:pt x="10755" y="24625"/>
                        <a:pt x="2933" y="38832"/>
                        <a:pt x="0" y="54933"/>
                      </a:cubicBezTo>
                      <a:cubicBezTo>
                        <a:pt x="35199" y="56828"/>
                        <a:pt x="53776" y="28414"/>
                        <a:pt x="53776" y="947"/>
                      </a:cubicBezTo>
                      <a:cubicBezTo>
                        <a:pt x="53776" y="947"/>
                        <a:pt x="52798" y="0"/>
                        <a:pt x="52798" y="0"/>
                      </a:cubicBezTo>
                      <a:cubicBezTo>
                        <a:pt x="42043" y="1894"/>
                        <a:pt x="31288" y="5683"/>
                        <a:pt x="23466" y="1231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4" name="Freeform: Shape 338">
                  <a:extLst>
                    <a:ext uri="{FF2B5EF4-FFF2-40B4-BE49-F238E27FC236}">
                      <a16:creationId xmlns:a16="http://schemas.microsoft.com/office/drawing/2014/main" id="{BF963DBC-2595-A93E-BBCE-CB11B2C0633B}"/>
                    </a:ext>
                  </a:extLst>
                </p:cNvPr>
                <p:cNvSpPr/>
                <p:nvPr/>
              </p:nvSpPr>
              <p:spPr>
                <a:xfrm>
                  <a:off x="5284875" y="1403723"/>
                  <a:ext cx="58487" cy="62201"/>
                </a:xfrm>
                <a:custGeom>
                  <a:avLst/>
                  <a:gdLst>
                    <a:gd name="connsiteX0" fmla="*/ 2756 w 58487"/>
                    <a:gd name="connsiteY0" fmla="*/ 15863 h 62201"/>
                    <a:gd name="connsiteX1" fmla="*/ 9600 w 58487"/>
                    <a:gd name="connsiteY1" fmla="*/ 27229 h 62201"/>
                    <a:gd name="connsiteX2" fmla="*/ 24266 w 58487"/>
                    <a:gd name="connsiteY2" fmla="*/ 48065 h 62201"/>
                    <a:gd name="connsiteX3" fmla="*/ 57509 w 58487"/>
                    <a:gd name="connsiteY3" fmla="*/ 59431 h 62201"/>
                    <a:gd name="connsiteX4" fmla="*/ 58487 w 58487"/>
                    <a:gd name="connsiteY4" fmla="*/ 54696 h 62201"/>
                    <a:gd name="connsiteX5" fmla="*/ 12533 w 58487"/>
                    <a:gd name="connsiteY5" fmla="*/ 709 h 62201"/>
                    <a:gd name="connsiteX6" fmla="*/ 2756 w 58487"/>
                    <a:gd name="connsiteY6" fmla="*/ 15863 h 62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487" h="62201">
                      <a:moveTo>
                        <a:pt x="2756" y="15863"/>
                      </a:moveTo>
                      <a:cubicBezTo>
                        <a:pt x="4711" y="19652"/>
                        <a:pt x="6666" y="23440"/>
                        <a:pt x="9600" y="27229"/>
                      </a:cubicBezTo>
                      <a:cubicBezTo>
                        <a:pt x="12533" y="34806"/>
                        <a:pt x="18400" y="42383"/>
                        <a:pt x="24266" y="48065"/>
                      </a:cubicBezTo>
                      <a:cubicBezTo>
                        <a:pt x="30132" y="54696"/>
                        <a:pt x="47732" y="67955"/>
                        <a:pt x="57509" y="59431"/>
                      </a:cubicBezTo>
                      <a:cubicBezTo>
                        <a:pt x="58487" y="58484"/>
                        <a:pt x="58487" y="55643"/>
                        <a:pt x="58487" y="54696"/>
                      </a:cubicBezTo>
                      <a:cubicBezTo>
                        <a:pt x="50665" y="36700"/>
                        <a:pt x="41865" y="8286"/>
                        <a:pt x="12533" y="709"/>
                      </a:cubicBezTo>
                      <a:cubicBezTo>
                        <a:pt x="-3111" y="-3079"/>
                        <a:pt x="-1155" y="9233"/>
                        <a:pt x="2756" y="1586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5" name="Freeform: Shape 339">
                  <a:extLst>
                    <a:ext uri="{FF2B5EF4-FFF2-40B4-BE49-F238E27FC236}">
                      <a16:creationId xmlns:a16="http://schemas.microsoft.com/office/drawing/2014/main" id="{6DDA52EB-5DCC-169F-B9AE-CE462F0CAED1}"/>
                    </a:ext>
                  </a:extLst>
                </p:cNvPr>
                <p:cNvSpPr/>
                <p:nvPr/>
              </p:nvSpPr>
              <p:spPr>
                <a:xfrm>
                  <a:off x="5294474" y="1227319"/>
                  <a:ext cx="50858" cy="58721"/>
                </a:xfrm>
                <a:custGeom>
                  <a:avLst/>
                  <a:gdLst>
                    <a:gd name="connsiteX0" fmla="*/ 27377 w 50858"/>
                    <a:gd name="connsiteY0" fmla="*/ 9472 h 58721"/>
                    <a:gd name="connsiteX1" fmla="*/ 0 w 50858"/>
                    <a:gd name="connsiteY1" fmla="*/ 0 h 58721"/>
                    <a:gd name="connsiteX2" fmla="*/ 48887 w 50858"/>
                    <a:gd name="connsiteY2" fmla="*/ 58722 h 58721"/>
                    <a:gd name="connsiteX3" fmla="*/ 48887 w 50858"/>
                    <a:gd name="connsiteY3" fmla="*/ 58722 h 58721"/>
                    <a:gd name="connsiteX4" fmla="*/ 37154 w 50858"/>
                    <a:gd name="connsiteY4" fmla="*/ 20837 h 58721"/>
                    <a:gd name="connsiteX5" fmla="*/ 27377 w 50858"/>
                    <a:gd name="connsiteY5" fmla="*/ 9472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858" h="58721">
                      <a:moveTo>
                        <a:pt x="27377" y="9472"/>
                      </a:moveTo>
                      <a:cubicBezTo>
                        <a:pt x="18577" y="5683"/>
                        <a:pt x="8800" y="2842"/>
                        <a:pt x="0" y="0"/>
                      </a:cubicBezTo>
                      <a:cubicBezTo>
                        <a:pt x="2933" y="24626"/>
                        <a:pt x="20533" y="45462"/>
                        <a:pt x="48887" y="58722"/>
                      </a:cubicBezTo>
                      <a:cubicBezTo>
                        <a:pt x="48887" y="58722"/>
                        <a:pt x="48887" y="58722"/>
                        <a:pt x="48887" y="58722"/>
                      </a:cubicBezTo>
                      <a:cubicBezTo>
                        <a:pt x="55731" y="47356"/>
                        <a:pt x="43021" y="30308"/>
                        <a:pt x="37154" y="20837"/>
                      </a:cubicBezTo>
                      <a:cubicBezTo>
                        <a:pt x="34221" y="17048"/>
                        <a:pt x="30310" y="13260"/>
                        <a:pt x="27377" y="947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6" name="Freeform: Shape 340">
                  <a:extLst>
                    <a:ext uri="{FF2B5EF4-FFF2-40B4-BE49-F238E27FC236}">
                      <a16:creationId xmlns:a16="http://schemas.microsoft.com/office/drawing/2014/main" id="{DD90A0F7-DEC6-275A-28FB-4D143022CB42}"/>
                    </a:ext>
                  </a:extLst>
                </p:cNvPr>
                <p:cNvSpPr/>
                <p:nvPr/>
              </p:nvSpPr>
              <p:spPr>
                <a:xfrm>
                  <a:off x="5213227" y="1157317"/>
                  <a:ext cx="72447" cy="32879"/>
                </a:xfrm>
                <a:custGeom>
                  <a:avLst/>
                  <a:gdLst>
                    <a:gd name="connsiteX0" fmla="*/ 39204 w 72447"/>
                    <a:gd name="connsiteY0" fmla="*/ 862 h 32879"/>
                    <a:gd name="connsiteX1" fmla="*/ 1072 w 72447"/>
                    <a:gd name="connsiteY1" fmla="*/ 14122 h 32879"/>
                    <a:gd name="connsiteX2" fmla="*/ 3027 w 72447"/>
                    <a:gd name="connsiteY2" fmla="*/ 20751 h 32879"/>
                    <a:gd name="connsiteX3" fmla="*/ 72447 w 72447"/>
                    <a:gd name="connsiteY3" fmla="*/ 13175 h 32879"/>
                    <a:gd name="connsiteX4" fmla="*/ 72447 w 72447"/>
                    <a:gd name="connsiteY4" fmla="*/ 11280 h 32879"/>
                    <a:gd name="connsiteX5" fmla="*/ 69514 w 72447"/>
                    <a:gd name="connsiteY5" fmla="*/ 6545 h 32879"/>
                    <a:gd name="connsiteX6" fmla="*/ 39204 w 72447"/>
                    <a:gd name="connsiteY6" fmla="*/ 862 h 32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2879">
                      <a:moveTo>
                        <a:pt x="39204" y="862"/>
                      </a:moveTo>
                      <a:cubicBezTo>
                        <a:pt x="26493" y="3703"/>
                        <a:pt x="11827" y="7492"/>
                        <a:pt x="1072" y="14122"/>
                      </a:cubicBezTo>
                      <a:cubicBezTo>
                        <a:pt x="-1861" y="16016"/>
                        <a:pt x="2050" y="19804"/>
                        <a:pt x="3027" y="20751"/>
                      </a:cubicBezTo>
                      <a:cubicBezTo>
                        <a:pt x="21605" y="39694"/>
                        <a:pt x="61692" y="35905"/>
                        <a:pt x="72447" y="13175"/>
                      </a:cubicBezTo>
                      <a:cubicBezTo>
                        <a:pt x="72447" y="12227"/>
                        <a:pt x="72447" y="12227"/>
                        <a:pt x="72447" y="11280"/>
                      </a:cubicBezTo>
                      <a:cubicBezTo>
                        <a:pt x="72447" y="9386"/>
                        <a:pt x="71470" y="7492"/>
                        <a:pt x="69514" y="6545"/>
                      </a:cubicBezTo>
                      <a:cubicBezTo>
                        <a:pt x="60714" y="-85"/>
                        <a:pt x="50937" y="-1032"/>
                        <a:pt x="39204" y="86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7" name="Freeform: Shape 341">
                  <a:extLst>
                    <a:ext uri="{FF2B5EF4-FFF2-40B4-BE49-F238E27FC236}">
                      <a16:creationId xmlns:a16="http://schemas.microsoft.com/office/drawing/2014/main" id="{0C5CA485-8956-610A-4E49-8CFA2A9F809E}"/>
                    </a:ext>
                  </a:extLst>
                </p:cNvPr>
                <p:cNvSpPr/>
                <p:nvPr/>
              </p:nvSpPr>
              <p:spPr>
                <a:xfrm>
                  <a:off x="5219188" y="1014215"/>
                  <a:ext cx="50019" cy="58721"/>
                </a:xfrm>
                <a:custGeom>
                  <a:avLst/>
                  <a:gdLst>
                    <a:gd name="connsiteX0" fmla="*/ 20533 w 50019"/>
                    <a:gd name="connsiteY0" fmla="*/ 15154 h 58721"/>
                    <a:gd name="connsiteX1" fmla="*/ 0 w 50019"/>
                    <a:gd name="connsiteY1" fmla="*/ 58722 h 58721"/>
                    <a:gd name="connsiteX2" fmla="*/ 49865 w 50019"/>
                    <a:gd name="connsiteY2" fmla="*/ 947 h 58721"/>
                    <a:gd name="connsiteX3" fmla="*/ 48887 w 50019"/>
                    <a:gd name="connsiteY3" fmla="*/ 0 h 58721"/>
                    <a:gd name="connsiteX4" fmla="*/ 20533 w 50019"/>
                    <a:gd name="connsiteY4" fmla="*/ 15154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58721">
                      <a:moveTo>
                        <a:pt x="20533" y="15154"/>
                      </a:moveTo>
                      <a:cubicBezTo>
                        <a:pt x="7822" y="28414"/>
                        <a:pt x="1956" y="43568"/>
                        <a:pt x="0" y="58722"/>
                      </a:cubicBezTo>
                      <a:cubicBezTo>
                        <a:pt x="35199" y="58722"/>
                        <a:pt x="51820" y="28414"/>
                        <a:pt x="49865" y="947"/>
                      </a:cubicBezTo>
                      <a:cubicBezTo>
                        <a:pt x="49865" y="947"/>
                        <a:pt x="48887" y="0"/>
                        <a:pt x="48887" y="0"/>
                      </a:cubicBezTo>
                      <a:cubicBezTo>
                        <a:pt x="37154" y="3789"/>
                        <a:pt x="27377" y="8524"/>
                        <a:pt x="20533" y="1515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8" name="Freeform: Shape 342">
                  <a:extLst>
                    <a:ext uri="{FF2B5EF4-FFF2-40B4-BE49-F238E27FC236}">
                      <a16:creationId xmlns:a16="http://schemas.microsoft.com/office/drawing/2014/main" id="{57D53D19-ADB8-2C33-E068-E9D443724E11}"/>
                    </a:ext>
                  </a:extLst>
                </p:cNvPr>
                <p:cNvSpPr/>
                <p:nvPr/>
              </p:nvSpPr>
              <p:spPr>
                <a:xfrm>
                  <a:off x="5284524" y="1084497"/>
                  <a:ext cx="61526" cy="59550"/>
                </a:xfrm>
                <a:custGeom>
                  <a:avLst/>
                  <a:gdLst>
                    <a:gd name="connsiteX0" fmla="*/ 3107 w 61526"/>
                    <a:gd name="connsiteY0" fmla="*/ 15907 h 59550"/>
                    <a:gd name="connsiteX1" fmla="*/ 10928 w 61526"/>
                    <a:gd name="connsiteY1" fmla="*/ 27272 h 59550"/>
                    <a:gd name="connsiteX2" fmla="*/ 26572 w 61526"/>
                    <a:gd name="connsiteY2" fmla="*/ 47162 h 59550"/>
                    <a:gd name="connsiteX3" fmla="*/ 60794 w 61526"/>
                    <a:gd name="connsiteY3" fmla="*/ 56633 h 59550"/>
                    <a:gd name="connsiteX4" fmla="*/ 60794 w 61526"/>
                    <a:gd name="connsiteY4" fmla="*/ 51898 h 59550"/>
                    <a:gd name="connsiteX5" fmla="*/ 11906 w 61526"/>
                    <a:gd name="connsiteY5" fmla="*/ 753 h 59550"/>
                    <a:gd name="connsiteX6" fmla="*/ 3107 w 61526"/>
                    <a:gd name="connsiteY6" fmla="*/ 15907 h 5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526" h="59550">
                      <a:moveTo>
                        <a:pt x="3107" y="15907"/>
                      </a:moveTo>
                      <a:cubicBezTo>
                        <a:pt x="5062" y="19695"/>
                        <a:pt x="7995" y="23484"/>
                        <a:pt x="10928" y="27272"/>
                      </a:cubicBezTo>
                      <a:cubicBezTo>
                        <a:pt x="14839" y="34849"/>
                        <a:pt x="20706" y="41479"/>
                        <a:pt x="26572" y="47162"/>
                      </a:cubicBezTo>
                      <a:cubicBezTo>
                        <a:pt x="32439" y="52845"/>
                        <a:pt x="51994" y="65157"/>
                        <a:pt x="60794" y="56633"/>
                      </a:cubicBezTo>
                      <a:cubicBezTo>
                        <a:pt x="61771" y="54739"/>
                        <a:pt x="61771" y="52845"/>
                        <a:pt x="60794" y="51898"/>
                      </a:cubicBezTo>
                      <a:cubicBezTo>
                        <a:pt x="51994" y="33902"/>
                        <a:pt x="41239" y="6435"/>
                        <a:pt x="11906" y="753"/>
                      </a:cubicBezTo>
                      <a:cubicBezTo>
                        <a:pt x="-3738" y="-3036"/>
                        <a:pt x="-805" y="8330"/>
                        <a:pt x="3107" y="1590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9" name="Freeform: Shape 343">
                  <a:extLst>
                    <a:ext uri="{FF2B5EF4-FFF2-40B4-BE49-F238E27FC236}">
                      <a16:creationId xmlns:a16="http://schemas.microsoft.com/office/drawing/2014/main" id="{BD09E90D-4BB4-8CE8-B81D-8089647A17C4}"/>
                    </a:ext>
                  </a:extLst>
                </p:cNvPr>
                <p:cNvSpPr/>
                <p:nvPr/>
              </p:nvSpPr>
              <p:spPr>
                <a:xfrm>
                  <a:off x="5279808" y="907189"/>
                  <a:ext cx="54224" cy="55880"/>
                </a:xfrm>
                <a:custGeom>
                  <a:avLst/>
                  <a:gdLst>
                    <a:gd name="connsiteX0" fmla="*/ 28355 w 54224"/>
                    <a:gd name="connsiteY0" fmla="*/ 7577 h 55880"/>
                    <a:gd name="connsiteX1" fmla="*/ 0 w 54224"/>
                    <a:gd name="connsiteY1" fmla="*/ 0 h 55880"/>
                    <a:gd name="connsiteX2" fmla="*/ 52798 w 54224"/>
                    <a:gd name="connsiteY2" fmla="*/ 55881 h 55880"/>
                    <a:gd name="connsiteX3" fmla="*/ 52798 w 54224"/>
                    <a:gd name="connsiteY3" fmla="*/ 55881 h 55880"/>
                    <a:gd name="connsiteX4" fmla="*/ 38132 w 54224"/>
                    <a:gd name="connsiteY4" fmla="*/ 18943 h 55880"/>
                    <a:gd name="connsiteX5" fmla="*/ 28355 w 54224"/>
                    <a:gd name="connsiteY5" fmla="*/ 7577 h 5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5880">
                      <a:moveTo>
                        <a:pt x="28355" y="7577"/>
                      </a:moveTo>
                      <a:cubicBezTo>
                        <a:pt x="19555" y="4736"/>
                        <a:pt x="9777" y="1894"/>
                        <a:pt x="0" y="0"/>
                      </a:cubicBezTo>
                      <a:cubicBezTo>
                        <a:pt x="4889" y="24626"/>
                        <a:pt x="23466" y="44515"/>
                        <a:pt x="52798" y="55881"/>
                      </a:cubicBezTo>
                      <a:cubicBezTo>
                        <a:pt x="52798" y="55881"/>
                        <a:pt x="52798" y="55881"/>
                        <a:pt x="52798" y="55881"/>
                      </a:cubicBezTo>
                      <a:cubicBezTo>
                        <a:pt x="58665" y="44515"/>
                        <a:pt x="44976" y="27467"/>
                        <a:pt x="38132" y="18943"/>
                      </a:cubicBezTo>
                      <a:cubicBezTo>
                        <a:pt x="36176" y="15154"/>
                        <a:pt x="33243" y="11366"/>
                        <a:pt x="28355" y="75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367" name="Graphic 25">
              <a:extLst>
                <a:ext uri="{FF2B5EF4-FFF2-40B4-BE49-F238E27FC236}">
                  <a16:creationId xmlns:a16="http://schemas.microsoft.com/office/drawing/2014/main" id="{859C2E95-3AAE-A85D-125A-A5185C1F94B5}"/>
                </a:ext>
              </a:extLst>
            </p:cNvPr>
            <p:cNvGrpSpPr/>
            <p:nvPr/>
          </p:nvGrpSpPr>
          <p:grpSpPr>
            <a:xfrm>
              <a:off x="3546511" y="806794"/>
              <a:ext cx="721086" cy="1780602"/>
              <a:chOff x="3546511" y="806794"/>
              <a:chExt cx="721086" cy="1780602"/>
            </a:xfrm>
          </p:grpSpPr>
          <p:sp>
            <p:nvSpPr>
              <p:cNvPr id="368" name="Freeform: Shape 345">
                <a:extLst>
                  <a:ext uri="{FF2B5EF4-FFF2-40B4-BE49-F238E27FC236}">
                    <a16:creationId xmlns:a16="http://schemas.microsoft.com/office/drawing/2014/main" id="{9430C5F1-2C9E-B550-0695-4EB727D1873C}"/>
                  </a:ext>
                </a:extLst>
              </p:cNvPr>
              <p:cNvSpPr/>
              <p:nvPr/>
            </p:nvSpPr>
            <p:spPr>
              <a:xfrm>
                <a:off x="3587332" y="806794"/>
                <a:ext cx="641400" cy="1774919"/>
              </a:xfrm>
              <a:custGeom>
                <a:avLst/>
                <a:gdLst>
                  <a:gd name="connsiteX0" fmla="*/ 596425 w 641400"/>
                  <a:gd name="connsiteY0" fmla="*/ 135439 h 1774919"/>
                  <a:gd name="connsiteX1" fmla="*/ 602291 w 641400"/>
                  <a:gd name="connsiteY1" fmla="*/ 175219 h 1774919"/>
                  <a:gd name="connsiteX2" fmla="*/ 615980 w 641400"/>
                  <a:gd name="connsiteY2" fmla="*/ 286980 h 1774919"/>
                  <a:gd name="connsiteX3" fmla="*/ 640423 w 641400"/>
                  <a:gd name="connsiteY3" fmla="*/ 687615 h 1774919"/>
                  <a:gd name="connsiteX4" fmla="*/ 637490 w 641400"/>
                  <a:gd name="connsiteY4" fmla="*/ 955653 h 1774919"/>
                  <a:gd name="connsiteX5" fmla="*/ 613046 w 641400"/>
                  <a:gd name="connsiteY5" fmla="*/ 1254946 h 1774919"/>
                  <a:gd name="connsiteX6" fmla="*/ 586647 w 641400"/>
                  <a:gd name="connsiteY6" fmla="*/ 1412169 h 1774919"/>
                  <a:gd name="connsiteX7" fmla="*/ 542649 w 641400"/>
                  <a:gd name="connsiteY7" fmla="*/ 1571286 h 1774919"/>
                  <a:gd name="connsiteX8" fmla="*/ 509405 w 641400"/>
                  <a:gd name="connsiteY8" fmla="*/ 1649898 h 1774919"/>
                  <a:gd name="connsiteX9" fmla="*/ 459540 w 641400"/>
                  <a:gd name="connsiteY9" fmla="*/ 1723774 h 1774919"/>
                  <a:gd name="connsiteX10" fmla="*/ 442919 w 641400"/>
                  <a:gd name="connsiteY10" fmla="*/ 1739876 h 1774919"/>
                  <a:gd name="connsiteX11" fmla="*/ 423364 w 641400"/>
                  <a:gd name="connsiteY11" fmla="*/ 1754082 h 1774919"/>
                  <a:gd name="connsiteX12" fmla="*/ 375454 w 641400"/>
                  <a:gd name="connsiteY12" fmla="*/ 1773025 h 1774919"/>
                  <a:gd name="connsiteX13" fmla="*/ 362744 w 641400"/>
                  <a:gd name="connsiteY13" fmla="*/ 1774919 h 1774919"/>
                  <a:gd name="connsiteX14" fmla="*/ 349055 w 641400"/>
                  <a:gd name="connsiteY14" fmla="*/ 1774919 h 1774919"/>
                  <a:gd name="connsiteX15" fmla="*/ 336344 w 641400"/>
                  <a:gd name="connsiteY15" fmla="*/ 1773972 h 1774919"/>
                  <a:gd name="connsiteX16" fmla="*/ 322656 w 641400"/>
                  <a:gd name="connsiteY16" fmla="*/ 1771131 h 1774919"/>
                  <a:gd name="connsiteX17" fmla="*/ 275724 w 641400"/>
                  <a:gd name="connsiteY17" fmla="*/ 1744611 h 1774919"/>
                  <a:gd name="connsiteX18" fmla="*/ 245414 w 641400"/>
                  <a:gd name="connsiteY18" fmla="*/ 1708620 h 1774919"/>
                  <a:gd name="connsiteX19" fmla="*/ 222926 w 641400"/>
                  <a:gd name="connsiteY19" fmla="*/ 1670735 h 1774919"/>
                  <a:gd name="connsiteX20" fmla="*/ 189683 w 641400"/>
                  <a:gd name="connsiteY20" fmla="*/ 1592123 h 1774919"/>
                  <a:gd name="connsiteX21" fmla="*/ 143729 w 641400"/>
                  <a:gd name="connsiteY21" fmla="*/ 1432059 h 1774919"/>
                  <a:gd name="connsiteX22" fmla="*/ 87020 w 641400"/>
                  <a:gd name="connsiteY22" fmla="*/ 1115718 h 1774919"/>
                  <a:gd name="connsiteX23" fmla="*/ 29333 w 641400"/>
                  <a:gd name="connsiteY23" fmla="*/ 552176 h 1774919"/>
                  <a:gd name="connsiteX24" fmla="*/ 5867 w 641400"/>
                  <a:gd name="connsiteY24" fmla="*/ 152488 h 1774919"/>
                  <a:gd name="connsiteX25" fmla="*/ 978 w 641400"/>
                  <a:gd name="connsiteY25" fmla="*/ 40727 h 1774919"/>
                  <a:gd name="connsiteX26" fmla="*/ 0 w 641400"/>
                  <a:gd name="connsiteY26" fmla="*/ 947 h 1774919"/>
                  <a:gd name="connsiteX27" fmla="*/ 33243 w 641400"/>
                  <a:gd name="connsiteY27" fmla="*/ 0 h 1774919"/>
                  <a:gd name="connsiteX28" fmla="*/ 39110 w 641400"/>
                  <a:gd name="connsiteY28" fmla="*/ 151540 h 1774919"/>
                  <a:gd name="connsiteX29" fmla="*/ 62576 w 641400"/>
                  <a:gd name="connsiteY29" fmla="*/ 550282 h 1774919"/>
                  <a:gd name="connsiteX30" fmla="*/ 120263 w 641400"/>
                  <a:gd name="connsiteY30" fmla="*/ 1111929 h 1774919"/>
                  <a:gd name="connsiteX31" fmla="*/ 175994 w 641400"/>
                  <a:gd name="connsiteY31" fmla="*/ 1425429 h 1774919"/>
                  <a:gd name="connsiteX32" fmla="*/ 220971 w 641400"/>
                  <a:gd name="connsiteY32" fmla="*/ 1582652 h 1774919"/>
                  <a:gd name="connsiteX33" fmla="*/ 253236 w 641400"/>
                  <a:gd name="connsiteY33" fmla="*/ 1657475 h 1774919"/>
                  <a:gd name="connsiteX34" fmla="*/ 299190 w 641400"/>
                  <a:gd name="connsiteY34" fmla="*/ 1722828 h 1774919"/>
                  <a:gd name="connsiteX35" fmla="*/ 331456 w 641400"/>
                  <a:gd name="connsiteY35" fmla="*/ 1741770 h 1774919"/>
                  <a:gd name="connsiteX36" fmla="*/ 350033 w 641400"/>
                  <a:gd name="connsiteY36" fmla="*/ 1743664 h 1774919"/>
                  <a:gd name="connsiteX37" fmla="*/ 359810 w 641400"/>
                  <a:gd name="connsiteY37" fmla="*/ 1743664 h 1774919"/>
                  <a:gd name="connsiteX38" fmla="*/ 369588 w 641400"/>
                  <a:gd name="connsiteY38" fmla="*/ 1742717 h 1774919"/>
                  <a:gd name="connsiteX39" fmla="*/ 436075 w 641400"/>
                  <a:gd name="connsiteY39" fmla="*/ 1701991 h 1774919"/>
                  <a:gd name="connsiteX40" fmla="*/ 481051 w 641400"/>
                  <a:gd name="connsiteY40" fmla="*/ 1635691 h 1774919"/>
                  <a:gd name="connsiteX41" fmla="*/ 513316 w 641400"/>
                  <a:gd name="connsiteY41" fmla="*/ 1561815 h 1774919"/>
                  <a:gd name="connsiteX42" fmla="*/ 555359 w 641400"/>
                  <a:gd name="connsiteY42" fmla="*/ 1407434 h 1774919"/>
                  <a:gd name="connsiteX43" fmla="*/ 581758 w 641400"/>
                  <a:gd name="connsiteY43" fmla="*/ 1253051 h 1774919"/>
                  <a:gd name="connsiteX44" fmla="*/ 606202 w 641400"/>
                  <a:gd name="connsiteY44" fmla="*/ 956600 h 1774919"/>
                  <a:gd name="connsiteX45" fmla="*/ 609135 w 641400"/>
                  <a:gd name="connsiteY45" fmla="*/ 690457 h 1774919"/>
                  <a:gd name="connsiteX46" fmla="*/ 584692 w 641400"/>
                  <a:gd name="connsiteY46" fmla="*/ 292663 h 1774919"/>
                  <a:gd name="connsiteX47" fmla="*/ 571981 w 641400"/>
                  <a:gd name="connsiteY47" fmla="*/ 181849 h 1774919"/>
                  <a:gd name="connsiteX48" fmla="*/ 566114 w 641400"/>
                  <a:gd name="connsiteY48" fmla="*/ 143016 h 1774919"/>
                  <a:gd name="connsiteX49" fmla="*/ 596425 w 641400"/>
                  <a:gd name="connsiteY49" fmla="*/ 135439 h 1774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641400" h="1774919">
                    <a:moveTo>
                      <a:pt x="596425" y="135439"/>
                    </a:moveTo>
                    <a:cubicBezTo>
                      <a:pt x="596425" y="135439"/>
                      <a:pt x="598380" y="149646"/>
                      <a:pt x="602291" y="175219"/>
                    </a:cubicBezTo>
                    <a:cubicBezTo>
                      <a:pt x="605224" y="200791"/>
                      <a:pt x="610113" y="238677"/>
                      <a:pt x="615980" y="286980"/>
                    </a:cubicBezTo>
                    <a:cubicBezTo>
                      <a:pt x="625757" y="383587"/>
                      <a:pt x="637490" y="521868"/>
                      <a:pt x="640423" y="687615"/>
                    </a:cubicBezTo>
                    <a:cubicBezTo>
                      <a:pt x="642379" y="770963"/>
                      <a:pt x="641401" y="860940"/>
                      <a:pt x="637490" y="955653"/>
                    </a:cubicBezTo>
                    <a:cubicBezTo>
                      <a:pt x="633579" y="1051313"/>
                      <a:pt x="626734" y="1150762"/>
                      <a:pt x="613046" y="1254946"/>
                    </a:cubicBezTo>
                    <a:cubicBezTo>
                      <a:pt x="606202" y="1307038"/>
                      <a:pt x="597402" y="1359130"/>
                      <a:pt x="586647" y="1412169"/>
                    </a:cubicBezTo>
                    <a:cubicBezTo>
                      <a:pt x="575892" y="1465208"/>
                      <a:pt x="562203" y="1518247"/>
                      <a:pt x="542649" y="1571286"/>
                    </a:cubicBezTo>
                    <a:cubicBezTo>
                      <a:pt x="532871" y="1597807"/>
                      <a:pt x="522116" y="1623379"/>
                      <a:pt x="509405" y="1649898"/>
                    </a:cubicBezTo>
                    <a:cubicBezTo>
                      <a:pt x="495717" y="1675471"/>
                      <a:pt x="480073" y="1701043"/>
                      <a:pt x="459540" y="1723774"/>
                    </a:cubicBezTo>
                    <a:cubicBezTo>
                      <a:pt x="454652" y="1729457"/>
                      <a:pt x="448785" y="1735140"/>
                      <a:pt x="442919" y="1739876"/>
                    </a:cubicBezTo>
                    <a:cubicBezTo>
                      <a:pt x="436075" y="1744611"/>
                      <a:pt x="430208" y="1750294"/>
                      <a:pt x="423364" y="1754082"/>
                    </a:cubicBezTo>
                    <a:cubicBezTo>
                      <a:pt x="409675" y="1762607"/>
                      <a:pt x="393054" y="1770184"/>
                      <a:pt x="375454" y="1773025"/>
                    </a:cubicBezTo>
                    <a:lnTo>
                      <a:pt x="362744" y="1774919"/>
                    </a:lnTo>
                    <a:lnTo>
                      <a:pt x="349055" y="1774919"/>
                    </a:lnTo>
                    <a:cubicBezTo>
                      <a:pt x="345144" y="1774919"/>
                      <a:pt x="340256" y="1773972"/>
                      <a:pt x="336344" y="1773972"/>
                    </a:cubicBezTo>
                    <a:cubicBezTo>
                      <a:pt x="332433" y="1773972"/>
                      <a:pt x="326567" y="1773025"/>
                      <a:pt x="322656" y="1771131"/>
                    </a:cubicBezTo>
                    <a:cubicBezTo>
                      <a:pt x="304079" y="1766395"/>
                      <a:pt x="288435" y="1755977"/>
                      <a:pt x="275724" y="1744611"/>
                    </a:cubicBezTo>
                    <a:cubicBezTo>
                      <a:pt x="263014" y="1733246"/>
                      <a:pt x="253236" y="1720933"/>
                      <a:pt x="245414" y="1708620"/>
                    </a:cubicBezTo>
                    <a:cubicBezTo>
                      <a:pt x="236614" y="1696307"/>
                      <a:pt x="229770" y="1683048"/>
                      <a:pt x="222926" y="1670735"/>
                    </a:cubicBezTo>
                    <a:cubicBezTo>
                      <a:pt x="209238" y="1645163"/>
                      <a:pt x="198482" y="1618643"/>
                      <a:pt x="189683" y="1592123"/>
                    </a:cubicBezTo>
                    <a:cubicBezTo>
                      <a:pt x="171105" y="1539084"/>
                      <a:pt x="156439" y="1485098"/>
                      <a:pt x="143729" y="1432059"/>
                    </a:cubicBezTo>
                    <a:cubicBezTo>
                      <a:pt x="119285" y="1325033"/>
                      <a:pt x="101686" y="1218955"/>
                      <a:pt x="87020" y="1115718"/>
                    </a:cubicBezTo>
                    <a:cubicBezTo>
                      <a:pt x="58665" y="910191"/>
                      <a:pt x="42043" y="716976"/>
                      <a:pt x="29333" y="552176"/>
                    </a:cubicBezTo>
                    <a:cubicBezTo>
                      <a:pt x="17599" y="387376"/>
                      <a:pt x="9778" y="249095"/>
                      <a:pt x="5867" y="152488"/>
                    </a:cubicBezTo>
                    <a:cubicBezTo>
                      <a:pt x="3911" y="104184"/>
                      <a:pt x="2933" y="66299"/>
                      <a:pt x="978" y="40727"/>
                    </a:cubicBezTo>
                    <a:cubicBezTo>
                      <a:pt x="0" y="15154"/>
                      <a:pt x="0" y="947"/>
                      <a:pt x="0" y="947"/>
                    </a:cubicBezTo>
                    <a:lnTo>
                      <a:pt x="33243" y="0"/>
                    </a:lnTo>
                    <a:cubicBezTo>
                      <a:pt x="33243" y="0"/>
                      <a:pt x="34221" y="54933"/>
                      <a:pt x="39110" y="151540"/>
                    </a:cubicBezTo>
                    <a:cubicBezTo>
                      <a:pt x="43021" y="248148"/>
                      <a:pt x="50843" y="385481"/>
                      <a:pt x="62576" y="550282"/>
                    </a:cubicBezTo>
                    <a:cubicBezTo>
                      <a:pt x="75286" y="715082"/>
                      <a:pt x="91908" y="907349"/>
                      <a:pt x="120263" y="1111929"/>
                    </a:cubicBezTo>
                    <a:cubicBezTo>
                      <a:pt x="134929" y="1214219"/>
                      <a:pt x="151551" y="1319351"/>
                      <a:pt x="175994" y="1425429"/>
                    </a:cubicBezTo>
                    <a:cubicBezTo>
                      <a:pt x="188705" y="1478468"/>
                      <a:pt x="202394" y="1530560"/>
                      <a:pt x="220971" y="1582652"/>
                    </a:cubicBezTo>
                    <a:cubicBezTo>
                      <a:pt x="229770" y="1608224"/>
                      <a:pt x="240526" y="1633797"/>
                      <a:pt x="253236" y="1657475"/>
                    </a:cubicBezTo>
                    <a:cubicBezTo>
                      <a:pt x="265947" y="1681154"/>
                      <a:pt x="280613" y="1704832"/>
                      <a:pt x="299190" y="1722828"/>
                    </a:cubicBezTo>
                    <a:cubicBezTo>
                      <a:pt x="308967" y="1731351"/>
                      <a:pt x="319723" y="1738929"/>
                      <a:pt x="331456" y="1741770"/>
                    </a:cubicBezTo>
                    <a:cubicBezTo>
                      <a:pt x="337322" y="1743664"/>
                      <a:pt x="344166" y="1743664"/>
                      <a:pt x="350033" y="1743664"/>
                    </a:cubicBezTo>
                    <a:lnTo>
                      <a:pt x="359810" y="1743664"/>
                    </a:lnTo>
                    <a:lnTo>
                      <a:pt x="369588" y="1742717"/>
                    </a:lnTo>
                    <a:cubicBezTo>
                      <a:pt x="395009" y="1737981"/>
                      <a:pt x="417497" y="1721880"/>
                      <a:pt x="436075" y="1701991"/>
                    </a:cubicBezTo>
                    <a:cubicBezTo>
                      <a:pt x="454652" y="1682101"/>
                      <a:pt x="468340" y="1659369"/>
                      <a:pt x="481051" y="1635691"/>
                    </a:cubicBezTo>
                    <a:cubicBezTo>
                      <a:pt x="493761" y="1612013"/>
                      <a:pt x="503539" y="1586441"/>
                      <a:pt x="513316" y="1561815"/>
                    </a:cubicBezTo>
                    <a:cubicBezTo>
                      <a:pt x="530916" y="1510670"/>
                      <a:pt x="544604" y="1458579"/>
                      <a:pt x="555359" y="1407434"/>
                    </a:cubicBezTo>
                    <a:cubicBezTo>
                      <a:pt x="566114" y="1355341"/>
                      <a:pt x="574914" y="1304196"/>
                      <a:pt x="581758" y="1253051"/>
                    </a:cubicBezTo>
                    <a:cubicBezTo>
                      <a:pt x="595447" y="1150762"/>
                      <a:pt x="602291" y="1051313"/>
                      <a:pt x="606202" y="956600"/>
                    </a:cubicBezTo>
                    <a:cubicBezTo>
                      <a:pt x="610113" y="861887"/>
                      <a:pt x="610113" y="772857"/>
                      <a:pt x="609135" y="690457"/>
                    </a:cubicBezTo>
                    <a:cubicBezTo>
                      <a:pt x="606202" y="525656"/>
                      <a:pt x="594469" y="388323"/>
                      <a:pt x="584692" y="292663"/>
                    </a:cubicBezTo>
                    <a:cubicBezTo>
                      <a:pt x="579803" y="244359"/>
                      <a:pt x="574914" y="207421"/>
                      <a:pt x="571981" y="181849"/>
                    </a:cubicBezTo>
                    <a:cubicBezTo>
                      <a:pt x="568070" y="156276"/>
                      <a:pt x="566114" y="143016"/>
                      <a:pt x="566114" y="143016"/>
                    </a:cubicBezTo>
                    <a:lnTo>
                      <a:pt x="596425" y="135439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9" name="Freeform: Shape 346">
                <a:extLst>
                  <a:ext uri="{FF2B5EF4-FFF2-40B4-BE49-F238E27FC236}">
                    <a16:creationId xmlns:a16="http://schemas.microsoft.com/office/drawing/2014/main" id="{4E62067C-A98A-2F7B-1DDE-64D545A06801}"/>
                  </a:ext>
                </a:extLst>
              </p:cNvPr>
              <p:cNvSpPr/>
              <p:nvPr/>
            </p:nvSpPr>
            <p:spPr>
              <a:xfrm>
                <a:off x="3587332" y="807741"/>
                <a:ext cx="641400" cy="1773972"/>
              </a:xfrm>
              <a:custGeom>
                <a:avLst/>
                <a:gdLst>
                  <a:gd name="connsiteX0" fmla="*/ 596425 w 641400"/>
                  <a:gd name="connsiteY0" fmla="*/ 134492 h 1773972"/>
                  <a:gd name="connsiteX1" fmla="*/ 602291 w 641400"/>
                  <a:gd name="connsiteY1" fmla="*/ 174272 h 1773972"/>
                  <a:gd name="connsiteX2" fmla="*/ 615980 w 641400"/>
                  <a:gd name="connsiteY2" fmla="*/ 286033 h 1773972"/>
                  <a:gd name="connsiteX3" fmla="*/ 640423 w 641400"/>
                  <a:gd name="connsiteY3" fmla="*/ 686668 h 1773972"/>
                  <a:gd name="connsiteX4" fmla="*/ 637490 w 641400"/>
                  <a:gd name="connsiteY4" fmla="*/ 954706 h 1773972"/>
                  <a:gd name="connsiteX5" fmla="*/ 613046 w 641400"/>
                  <a:gd name="connsiteY5" fmla="*/ 1253999 h 1773972"/>
                  <a:gd name="connsiteX6" fmla="*/ 586647 w 641400"/>
                  <a:gd name="connsiteY6" fmla="*/ 1411222 h 1773972"/>
                  <a:gd name="connsiteX7" fmla="*/ 542649 w 641400"/>
                  <a:gd name="connsiteY7" fmla="*/ 1570339 h 1773972"/>
                  <a:gd name="connsiteX8" fmla="*/ 509405 w 641400"/>
                  <a:gd name="connsiteY8" fmla="*/ 1648951 h 1773972"/>
                  <a:gd name="connsiteX9" fmla="*/ 459540 w 641400"/>
                  <a:gd name="connsiteY9" fmla="*/ 1722827 h 1773972"/>
                  <a:gd name="connsiteX10" fmla="*/ 442919 w 641400"/>
                  <a:gd name="connsiteY10" fmla="*/ 1738929 h 1773972"/>
                  <a:gd name="connsiteX11" fmla="*/ 423364 w 641400"/>
                  <a:gd name="connsiteY11" fmla="*/ 1753135 h 1773972"/>
                  <a:gd name="connsiteX12" fmla="*/ 375454 w 641400"/>
                  <a:gd name="connsiteY12" fmla="*/ 1772078 h 1773972"/>
                  <a:gd name="connsiteX13" fmla="*/ 362744 w 641400"/>
                  <a:gd name="connsiteY13" fmla="*/ 1773972 h 1773972"/>
                  <a:gd name="connsiteX14" fmla="*/ 349055 w 641400"/>
                  <a:gd name="connsiteY14" fmla="*/ 1773972 h 1773972"/>
                  <a:gd name="connsiteX15" fmla="*/ 336344 w 641400"/>
                  <a:gd name="connsiteY15" fmla="*/ 1773025 h 1773972"/>
                  <a:gd name="connsiteX16" fmla="*/ 322656 w 641400"/>
                  <a:gd name="connsiteY16" fmla="*/ 1770184 h 1773972"/>
                  <a:gd name="connsiteX17" fmla="*/ 275724 w 641400"/>
                  <a:gd name="connsiteY17" fmla="*/ 1743664 h 1773972"/>
                  <a:gd name="connsiteX18" fmla="*/ 245414 w 641400"/>
                  <a:gd name="connsiteY18" fmla="*/ 1707674 h 1773972"/>
                  <a:gd name="connsiteX19" fmla="*/ 222926 w 641400"/>
                  <a:gd name="connsiteY19" fmla="*/ 1669788 h 1773972"/>
                  <a:gd name="connsiteX20" fmla="*/ 189683 w 641400"/>
                  <a:gd name="connsiteY20" fmla="*/ 1591176 h 1773972"/>
                  <a:gd name="connsiteX21" fmla="*/ 143729 w 641400"/>
                  <a:gd name="connsiteY21" fmla="*/ 1431112 h 1773972"/>
                  <a:gd name="connsiteX22" fmla="*/ 87020 w 641400"/>
                  <a:gd name="connsiteY22" fmla="*/ 1114771 h 1773972"/>
                  <a:gd name="connsiteX23" fmla="*/ 29333 w 641400"/>
                  <a:gd name="connsiteY23" fmla="*/ 551229 h 1773972"/>
                  <a:gd name="connsiteX24" fmla="*/ 5867 w 641400"/>
                  <a:gd name="connsiteY24" fmla="*/ 151541 h 1773972"/>
                  <a:gd name="connsiteX25" fmla="*/ 978 w 641400"/>
                  <a:gd name="connsiteY25" fmla="*/ 39780 h 1773972"/>
                  <a:gd name="connsiteX26" fmla="*/ 0 w 641400"/>
                  <a:gd name="connsiteY26" fmla="*/ 0 h 1773972"/>
                  <a:gd name="connsiteX27" fmla="*/ 16622 w 641400"/>
                  <a:gd name="connsiteY27" fmla="*/ 0 h 1773972"/>
                  <a:gd name="connsiteX28" fmla="*/ 22488 w 641400"/>
                  <a:gd name="connsiteY28" fmla="*/ 151541 h 1773972"/>
                  <a:gd name="connsiteX29" fmla="*/ 45954 w 641400"/>
                  <a:gd name="connsiteY29" fmla="*/ 550282 h 1773972"/>
                  <a:gd name="connsiteX30" fmla="*/ 103641 w 641400"/>
                  <a:gd name="connsiteY30" fmla="*/ 1112876 h 1773972"/>
                  <a:gd name="connsiteX31" fmla="*/ 160350 w 641400"/>
                  <a:gd name="connsiteY31" fmla="*/ 1427323 h 1773972"/>
                  <a:gd name="connsiteX32" fmla="*/ 205327 w 641400"/>
                  <a:gd name="connsiteY32" fmla="*/ 1585494 h 1773972"/>
                  <a:gd name="connsiteX33" fmla="*/ 238570 w 641400"/>
                  <a:gd name="connsiteY33" fmla="*/ 1662211 h 1773972"/>
                  <a:gd name="connsiteX34" fmla="*/ 260080 w 641400"/>
                  <a:gd name="connsiteY34" fmla="*/ 1699149 h 1773972"/>
                  <a:gd name="connsiteX35" fmla="*/ 288435 w 641400"/>
                  <a:gd name="connsiteY35" fmla="*/ 1732299 h 1773972"/>
                  <a:gd name="connsiteX36" fmla="*/ 327545 w 641400"/>
                  <a:gd name="connsiteY36" fmla="*/ 1755030 h 1773972"/>
                  <a:gd name="connsiteX37" fmla="*/ 351010 w 641400"/>
                  <a:gd name="connsiteY37" fmla="*/ 1757871 h 1773972"/>
                  <a:gd name="connsiteX38" fmla="*/ 362744 w 641400"/>
                  <a:gd name="connsiteY38" fmla="*/ 1757871 h 1773972"/>
                  <a:gd name="connsiteX39" fmla="*/ 374476 w 641400"/>
                  <a:gd name="connsiteY39" fmla="*/ 1755977 h 1773972"/>
                  <a:gd name="connsiteX40" fmla="*/ 416520 w 641400"/>
                  <a:gd name="connsiteY40" fmla="*/ 1738929 h 1773972"/>
                  <a:gd name="connsiteX41" fmla="*/ 434119 w 641400"/>
                  <a:gd name="connsiteY41" fmla="*/ 1725668 h 1773972"/>
                  <a:gd name="connsiteX42" fmla="*/ 449763 w 641400"/>
                  <a:gd name="connsiteY42" fmla="*/ 1710515 h 1773972"/>
                  <a:gd name="connsiteX43" fmla="*/ 497672 w 641400"/>
                  <a:gd name="connsiteY43" fmla="*/ 1640427 h 1773972"/>
                  <a:gd name="connsiteX44" fmla="*/ 530916 w 641400"/>
                  <a:gd name="connsiteY44" fmla="*/ 1563710 h 1773972"/>
                  <a:gd name="connsiteX45" fmla="*/ 573937 w 641400"/>
                  <a:gd name="connsiteY45" fmla="*/ 1407434 h 1773972"/>
                  <a:gd name="connsiteX46" fmla="*/ 600336 w 641400"/>
                  <a:gd name="connsiteY46" fmla="*/ 1251157 h 1773972"/>
                  <a:gd name="connsiteX47" fmla="*/ 624779 w 641400"/>
                  <a:gd name="connsiteY47" fmla="*/ 953759 h 1773972"/>
                  <a:gd name="connsiteX48" fmla="*/ 627712 w 641400"/>
                  <a:gd name="connsiteY48" fmla="*/ 686668 h 1773972"/>
                  <a:gd name="connsiteX49" fmla="*/ 603269 w 641400"/>
                  <a:gd name="connsiteY49" fmla="*/ 286980 h 1773972"/>
                  <a:gd name="connsiteX50" fmla="*/ 590558 w 641400"/>
                  <a:gd name="connsiteY50" fmla="*/ 175219 h 1773972"/>
                  <a:gd name="connsiteX51" fmla="*/ 584692 w 641400"/>
                  <a:gd name="connsiteY51" fmla="*/ 135439 h 1773972"/>
                  <a:gd name="connsiteX52" fmla="*/ 596425 w 641400"/>
                  <a:gd name="connsiteY52" fmla="*/ 134492 h 1773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641400" h="1773972">
                    <a:moveTo>
                      <a:pt x="596425" y="134492"/>
                    </a:moveTo>
                    <a:cubicBezTo>
                      <a:pt x="596425" y="134492"/>
                      <a:pt x="598380" y="148699"/>
                      <a:pt x="602291" y="174272"/>
                    </a:cubicBezTo>
                    <a:cubicBezTo>
                      <a:pt x="605224" y="199844"/>
                      <a:pt x="610113" y="237730"/>
                      <a:pt x="615980" y="286033"/>
                    </a:cubicBezTo>
                    <a:cubicBezTo>
                      <a:pt x="625757" y="382640"/>
                      <a:pt x="637490" y="520921"/>
                      <a:pt x="640423" y="686668"/>
                    </a:cubicBezTo>
                    <a:cubicBezTo>
                      <a:pt x="642379" y="770016"/>
                      <a:pt x="641401" y="859993"/>
                      <a:pt x="637490" y="954706"/>
                    </a:cubicBezTo>
                    <a:cubicBezTo>
                      <a:pt x="633579" y="1050366"/>
                      <a:pt x="626734" y="1149815"/>
                      <a:pt x="613046" y="1253999"/>
                    </a:cubicBezTo>
                    <a:cubicBezTo>
                      <a:pt x="606202" y="1306091"/>
                      <a:pt x="597402" y="1358183"/>
                      <a:pt x="586647" y="1411222"/>
                    </a:cubicBezTo>
                    <a:cubicBezTo>
                      <a:pt x="575892" y="1464261"/>
                      <a:pt x="562203" y="1517300"/>
                      <a:pt x="542649" y="1570339"/>
                    </a:cubicBezTo>
                    <a:cubicBezTo>
                      <a:pt x="532871" y="1596860"/>
                      <a:pt x="522116" y="1622432"/>
                      <a:pt x="509405" y="1648951"/>
                    </a:cubicBezTo>
                    <a:cubicBezTo>
                      <a:pt x="495717" y="1674524"/>
                      <a:pt x="480073" y="1700096"/>
                      <a:pt x="459540" y="1722827"/>
                    </a:cubicBezTo>
                    <a:cubicBezTo>
                      <a:pt x="454652" y="1728510"/>
                      <a:pt x="448785" y="1734193"/>
                      <a:pt x="442919" y="1738929"/>
                    </a:cubicBezTo>
                    <a:cubicBezTo>
                      <a:pt x="436075" y="1743664"/>
                      <a:pt x="430208" y="1749347"/>
                      <a:pt x="423364" y="1753135"/>
                    </a:cubicBezTo>
                    <a:cubicBezTo>
                      <a:pt x="409675" y="1761660"/>
                      <a:pt x="393054" y="1769237"/>
                      <a:pt x="375454" y="1772078"/>
                    </a:cubicBezTo>
                    <a:lnTo>
                      <a:pt x="362744" y="1773972"/>
                    </a:lnTo>
                    <a:lnTo>
                      <a:pt x="349055" y="1773972"/>
                    </a:lnTo>
                    <a:cubicBezTo>
                      <a:pt x="345144" y="1773972"/>
                      <a:pt x="340256" y="1773025"/>
                      <a:pt x="336344" y="1773025"/>
                    </a:cubicBezTo>
                    <a:cubicBezTo>
                      <a:pt x="332433" y="1773025"/>
                      <a:pt x="326567" y="1772078"/>
                      <a:pt x="322656" y="1770184"/>
                    </a:cubicBezTo>
                    <a:cubicBezTo>
                      <a:pt x="304079" y="1765448"/>
                      <a:pt x="288435" y="1755030"/>
                      <a:pt x="275724" y="1743664"/>
                    </a:cubicBezTo>
                    <a:cubicBezTo>
                      <a:pt x="263014" y="1732299"/>
                      <a:pt x="253236" y="1719986"/>
                      <a:pt x="245414" y="1707674"/>
                    </a:cubicBezTo>
                    <a:cubicBezTo>
                      <a:pt x="236614" y="1695360"/>
                      <a:pt x="229770" y="1682101"/>
                      <a:pt x="222926" y="1669788"/>
                    </a:cubicBezTo>
                    <a:cubicBezTo>
                      <a:pt x="209238" y="1644216"/>
                      <a:pt x="198482" y="1617696"/>
                      <a:pt x="189683" y="1591176"/>
                    </a:cubicBezTo>
                    <a:cubicBezTo>
                      <a:pt x="171105" y="1538137"/>
                      <a:pt x="156439" y="1484151"/>
                      <a:pt x="143729" y="1431112"/>
                    </a:cubicBezTo>
                    <a:cubicBezTo>
                      <a:pt x="119285" y="1324086"/>
                      <a:pt x="101686" y="1218008"/>
                      <a:pt x="87020" y="1114771"/>
                    </a:cubicBezTo>
                    <a:cubicBezTo>
                      <a:pt x="58665" y="909244"/>
                      <a:pt x="42043" y="716030"/>
                      <a:pt x="29333" y="551229"/>
                    </a:cubicBezTo>
                    <a:cubicBezTo>
                      <a:pt x="17599" y="386429"/>
                      <a:pt x="9778" y="248148"/>
                      <a:pt x="5867" y="151541"/>
                    </a:cubicBezTo>
                    <a:cubicBezTo>
                      <a:pt x="3911" y="103237"/>
                      <a:pt x="2933" y="65352"/>
                      <a:pt x="978" y="39780"/>
                    </a:cubicBezTo>
                    <a:cubicBezTo>
                      <a:pt x="0" y="14207"/>
                      <a:pt x="0" y="0"/>
                      <a:pt x="0" y="0"/>
                    </a:cubicBezTo>
                    <a:lnTo>
                      <a:pt x="16622" y="0"/>
                    </a:lnTo>
                    <a:cubicBezTo>
                      <a:pt x="16622" y="0"/>
                      <a:pt x="17599" y="54934"/>
                      <a:pt x="22488" y="151541"/>
                    </a:cubicBezTo>
                    <a:cubicBezTo>
                      <a:pt x="26399" y="248148"/>
                      <a:pt x="34221" y="385481"/>
                      <a:pt x="45954" y="550282"/>
                    </a:cubicBezTo>
                    <a:cubicBezTo>
                      <a:pt x="58665" y="715082"/>
                      <a:pt x="75286" y="907350"/>
                      <a:pt x="103641" y="1112876"/>
                    </a:cubicBezTo>
                    <a:cubicBezTo>
                      <a:pt x="118307" y="1215166"/>
                      <a:pt x="134929" y="1321245"/>
                      <a:pt x="160350" y="1427323"/>
                    </a:cubicBezTo>
                    <a:cubicBezTo>
                      <a:pt x="173061" y="1480362"/>
                      <a:pt x="186749" y="1533401"/>
                      <a:pt x="205327" y="1585494"/>
                    </a:cubicBezTo>
                    <a:cubicBezTo>
                      <a:pt x="215104" y="1612013"/>
                      <a:pt x="224882" y="1637586"/>
                      <a:pt x="238570" y="1662211"/>
                    </a:cubicBezTo>
                    <a:cubicBezTo>
                      <a:pt x="245414" y="1674524"/>
                      <a:pt x="252258" y="1686837"/>
                      <a:pt x="260080" y="1699149"/>
                    </a:cubicBezTo>
                    <a:cubicBezTo>
                      <a:pt x="267902" y="1711462"/>
                      <a:pt x="277680" y="1722827"/>
                      <a:pt x="288435" y="1732299"/>
                    </a:cubicBezTo>
                    <a:cubicBezTo>
                      <a:pt x="299190" y="1742717"/>
                      <a:pt x="312878" y="1751241"/>
                      <a:pt x="327545" y="1755030"/>
                    </a:cubicBezTo>
                    <a:cubicBezTo>
                      <a:pt x="335367" y="1756924"/>
                      <a:pt x="343189" y="1757871"/>
                      <a:pt x="351010" y="1757871"/>
                    </a:cubicBezTo>
                    <a:lnTo>
                      <a:pt x="362744" y="1757871"/>
                    </a:lnTo>
                    <a:lnTo>
                      <a:pt x="374476" y="1755977"/>
                    </a:lnTo>
                    <a:cubicBezTo>
                      <a:pt x="389143" y="1753135"/>
                      <a:pt x="403809" y="1747453"/>
                      <a:pt x="416520" y="1738929"/>
                    </a:cubicBezTo>
                    <a:cubicBezTo>
                      <a:pt x="423364" y="1735140"/>
                      <a:pt x="428252" y="1730404"/>
                      <a:pt x="434119" y="1725668"/>
                    </a:cubicBezTo>
                    <a:cubicBezTo>
                      <a:pt x="439008" y="1720933"/>
                      <a:pt x="444874" y="1716197"/>
                      <a:pt x="449763" y="1710515"/>
                    </a:cubicBezTo>
                    <a:cubicBezTo>
                      <a:pt x="469318" y="1689678"/>
                      <a:pt x="483984" y="1665052"/>
                      <a:pt x="497672" y="1640427"/>
                    </a:cubicBezTo>
                    <a:cubicBezTo>
                      <a:pt x="510383" y="1615802"/>
                      <a:pt x="521138" y="1590230"/>
                      <a:pt x="530916" y="1563710"/>
                    </a:cubicBezTo>
                    <a:cubicBezTo>
                      <a:pt x="549493" y="1511618"/>
                      <a:pt x="563181" y="1459526"/>
                      <a:pt x="573937" y="1407434"/>
                    </a:cubicBezTo>
                    <a:cubicBezTo>
                      <a:pt x="584692" y="1355341"/>
                      <a:pt x="593492" y="1303249"/>
                      <a:pt x="600336" y="1251157"/>
                    </a:cubicBezTo>
                    <a:cubicBezTo>
                      <a:pt x="614024" y="1147920"/>
                      <a:pt x="620868" y="1048472"/>
                      <a:pt x="624779" y="953759"/>
                    </a:cubicBezTo>
                    <a:cubicBezTo>
                      <a:pt x="628690" y="859046"/>
                      <a:pt x="628690" y="769069"/>
                      <a:pt x="627712" y="686668"/>
                    </a:cubicBezTo>
                    <a:cubicBezTo>
                      <a:pt x="624779" y="520921"/>
                      <a:pt x="613046" y="383587"/>
                      <a:pt x="603269" y="286980"/>
                    </a:cubicBezTo>
                    <a:cubicBezTo>
                      <a:pt x="598380" y="238677"/>
                      <a:pt x="593492" y="200792"/>
                      <a:pt x="590558" y="175219"/>
                    </a:cubicBezTo>
                    <a:cubicBezTo>
                      <a:pt x="586647" y="149647"/>
                      <a:pt x="584692" y="135439"/>
                      <a:pt x="584692" y="135439"/>
                    </a:cubicBezTo>
                    <a:lnTo>
                      <a:pt x="596425" y="134492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370" name="Graphic 25">
                <a:extLst>
                  <a:ext uri="{FF2B5EF4-FFF2-40B4-BE49-F238E27FC236}">
                    <a16:creationId xmlns:a16="http://schemas.microsoft.com/office/drawing/2014/main" id="{D608CC53-3EF5-2FB6-9597-6981F9B06356}"/>
                  </a:ext>
                </a:extLst>
              </p:cNvPr>
              <p:cNvGrpSpPr/>
              <p:nvPr/>
            </p:nvGrpSpPr>
            <p:grpSpPr>
              <a:xfrm>
                <a:off x="3546511" y="855977"/>
                <a:ext cx="148467" cy="634644"/>
                <a:chOff x="3546511" y="855977"/>
                <a:chExt cx="148467" cy="634644"/>
              </a:xfrm>
            </p:grpSpPr>
            <p:sp>
              <p:nvSpPr>
                <p:cNvPr id="398" name="Freeform: Shape 348">
                  <a:extLst>
                    <a:ext uri="{FF2B5EF4-FFF2-40B4-BE49-F238E27FC236}">
                      <a16:creationId xmlns:a16="http://schemas.microsoft.com/office/drawing/2014/main" id="{CE000E4C-8F0B-848A-E68C-30952CF79699}"/>
                    </a:ext>
                  </a:extLst>
                </p:cNvPr>
                <p:cNvSpPr/>
                <p:nvPr/>
              </p:nvSpPr>
              <p:spPr>
                <a:xfrm>
                  <a:off x="3604931" y="855977"/>
                  <a:ext cx="72447" cy="34103"/>
                </a:xfrm>
                <a:custGeom>
                  <a:avLst/>
                  <a:gdLst>
                    <a:gd name="connsiteX0" fmla="*/ 34221 w 72447"/>
                    <a:gd name="connsiteY0" fmla="*/ 33217 h 34103"/>
                    <a:gd name="connsiteX1" fmla="*/ 71375 w 72447"/>
                    <a:gd name="connsiteY1" fmla="*/ 19010 h 34103"/>
                    <a:gd name="connsiteX2" fmla="*/ 69420 w 72447"/>
                    <a:gd name="connsiteY2" fmla="*/ 12380 h 34103"/>
                    <a:gd name="connsiteX3" fmla="*/ 0 w 72447"/>
                    <a:gd name="connsiteY3" fmla="*/ 21852 h 34103"/>
                    <a:gd name="connsiteX4" fmla="*/ 0 w 72447"/>
                    <a:gd name="connsiteY4" fmla="*/ 23746 h 34103"/>
                    <a:gd name="connsiteX5" fmla="*/ 2933 w 72447"/>
                    <a:gd name="connsiteY5" fmla="*/ 28482 h 34103"/>
                    <a:gd name="connsiteX6" fmla="*/ 34221 w 72447"/>
                    <a:gd name="connsiteY6" fmla="*/ 33217 h 3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4103">
                      <a:moveTo>
                        <a:pt x="34221" y="33217"/>
                      </a:moveTo>
                      <a:cubicBezTo>
                        <a:pt x="46932" y="30376"/>
                        <a:pt x="61598" y="26587"/>
                        <a:pt x="71375" y="19010"/>
                      </a:cubicBezTo>
                      <a:cubicBezTo>
                        <a:pt x="74309" y="17116"/>
                        <a:pt x="70398" y="13327"/>
                        <a:pt x="69420" y="12380"/>
                      </a:cubicBezTo>
                      <a:cubicBezTo>
                        <a:pt x="50843" y="-7509"/>
                        <a:pt x="9778" y="-2774"/>
                        <a:pt x="0" y="21852"/>
                      </a:cubicBezTo>
                      <a:cubicBezTo>
                        <a:pt x="0" y="22799"/>
                        <a:pt x="0" y="22799"/>
                        <a:pt x="0" y="23746"/>
                      </a:cubicBezTo>
                      <a:cubicBezTo>
                        <a:pt x="0" y="25640"/>
                        <a:pt x="978" y="27534"/>
                        <a:pt x="2933" y="28482"/>
                      </a:cubicBezTo>
                      <a:cubicBezTo>
                        <a:pt x="12711" y="34164"/>
                        <a:pt x="22488" y="35111"/>
                        <a:pt x="34221" y="3321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9" name="Freeform: Shape 349">
                  <a:extLst>
                    <a:ext uri="{FF2B5EF4-FFF2-40B4-BE49-F238E27FC236}">
                      <a16:creationId xmlns:a16="http://schemas.microsoft.com/office/drawing/2014/main" id="{8E3A5EE4-1959-C4C1-C9E8-DEF4BCF2690A}"/>
                    </a:ext>
                  </a:extLst>
                </p:cNvPr>
                <p:cNvSpPr/>
                <p:nvPr/>
              </p:nvSpPr>
              <p:spPr>
                <a:xfrm>
                  <a:off x="3625133" y="979171"/>
                  <a:ext cx="49217" cy="61563"/>
                </a:xfrm>
                <a:custGeom>
                  <a:avLst/>
                  <a:gdLst>
                    <a:gd name="connsiteX0" fmla="*/ 28685 w 49217"/>
                    <a:gd name="connsiteY0" fmla="*/ 46409 h 61563"/>
                    <a:gd name="connsiteX1" fmla="*/ 49218 w 49217"/>
                    <a:gd name="connsiteY1" fmla="*/ 0 h 61563"/>
                    <a:gd name="connsiteX2" fmla="*/ 330 w 49217"/>
                    <a:gd name="connsiteY2" fmla="*/ 60616 h 61563"/>
                    <a:gd name="connsiteX3" fmla="*/ 1308 w 49217"/>
                    <a:gd name="connsiteY3" fmla="*/ 61564 h 61563"/>
                    <a:gd name="connsiteX4" fmla="*/ 28685 w 49217"/>
                    <a:gd name="connsiteY4" fmla="*/ 46409 h 61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17" h="61563">
                      <a:moveTo>
                        <a:pt x="28685" y="46409"/>
                      </a:moveTo>
                      <a:cubicBezTo>
                        <a:pt x="41396" y="33149"/>
                        <a:pt x="47262" y="16101"/>
                        <a:pt x="49218" y="0"/>
                      </a:cubicBezTo>
                      <a:cubicBezTo>
                        <a:pt x="14019" y="0"/>
                        <a:pt x="-2603" y="32202"/>
                        <a:pt x="330" y="60616"/>
                      </a:cubicBezTo>
                      <a:cubicBezTo>
                        <a:pt x="330" y="60616"/>
                        <a:pt x="1308" y="61564"/>
                        <a:pt x="1308" y="61564"/>
                      </a:cubicBezTo>
                      <a:cubicBezTo>
                        <a:pt x="11085" y="58722"/>
                        <a:pt x="20863" y="53986"/>
                        <a:pt x="28685" y="4640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0" name="Freeform: Shape 350">
                  <a:extLst>
                    <a:ext uri="{FF2B5EF4-FFF2-40B4-BE49-F238E27FC236}">
                      <a16:creationId xmlns:a16="http://schemas.microsoft.com/office/drawing/2014/main" id="{6449AA7D-55FA-B223-2F31-E8BF25866101}"/>
                    </a:ext>
                  </a:extLst>
                </p:cNvPr>
                <p:cNvSpPr/>
                <p:nvPr/>
              </p:nvSpPr>
              <p:spPr>
                <a:xfrm>
                  <a:off x="3546511" y="905631"/>
                  <a:ext cx="62322" cy="62841"/>
                </a:xfrm>
                <a:custGeom>
                  <a:avLst/>
                  <a:gdLst>
                    <a:gd name="connsiteX0" fmla="*/ 58420 w 62322"/>
                    <a:gd name="connsiteY0" fmla="*/ 45126 h 62841"/>
                    <a:gd name="connsiteX1" fmla="*/ 50598 w 62322"/>
                    <a:gd name="connsiteY1" fmla="*/ 33761 h 62841"/>
                    <a:gd name="connsiteX2" fmla="*/ 34954 w 62322"/>
                    <a:gd name="connsiteY2" fmla="*/ 12924 h 62841"/>
                    <a:gd name="connsiteX3" fmla="*/ 733 w 62322"/>
                    <a:gd name="connsiteY3" fmla="*/ 3452 h 62841"/>
                    <a:gd name="connsiteX4" fmla="*/ 733 w 62322"/>
                    <a:gd name="connsiteY4" fmla="*/ 9135 h 62841"/>
                    <a:gd name="connsiteX5" fmla="*/ 50598 w 62322"/>
                    <a:gd name="connsiteY5" fmla="*/ 62175 h 62841"/>
                    <a:gd name="connsiteX6" fmla="*/ 58420 w 62322"/>
                    <a:gd name="connsiteY6" fmla="*/ 45126 h 6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322" h="62841">
                      <a:moveTo>
                        <a:pt x="58420" y="45126"/>
                      </a:moveTo>
                      <a:cubicBezTo>
                        <a:pt x="56465" y="41338"/>
                        <a:pt x="53532" y="37549"/>
                        <a:pt x="50598" y="33761"/>
                      </a:cubicBezTo>
                      <a:cubicBezTo>
                        <a:pt x="46687" y="26184"/>
                        <a:pt x="39843" y="18607"/>
                        <a:pt x="34954" y="12924"/>
                      </a:cubicBezTo>
                      <a:cubicBezTo>
                        <a:pt x="28110" y="6294"/>
                        <a:pt x="9533" y="-6019"/>
                        <a:pt x="733" y="3452"/>
                      </a:cubicBezTo>
                      <a:cubicBezTo>
                        <a:pt x="-244" y="5347"/>
                        <a:pt x="-244" y="7241"/>
                        <a:pt x="733" y="9135"/>
                      </a:cubicBezTo>
                      <a:cubicBezTo>
                        <a:pt x="10511" y="27131"/>
                        <a:pt x="21266" y="56492"/>
                        <a:pt x="50598" y="62175"/>
                      </a:cubicBezTo>
                      <a:cubicBezTo>
                        <a:pt x="66242" y="65963"/>
                        <a:pt x="63309" y="52703"/>
                        <a:pt x="58420" y="4512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1" name="Freeform: Shape 351">
                  <a:extLst>
                    <a:ext uri="{FF2B5EF4-FFF2-40B4-BE49-F238E27FC236}">
                      <a16:creationId xmlns:a16="http://schemas.microsoft.com/office/drawing/2014/main" id="{21662199-A3A3-5647-4C5C-0B3D786715B9}"/>
                    </a:ext>
                  </a:extLst>
                </p:cNvPr>
                <p:cNvSpPr/>
                <p:nvPr/>
              </p:nvSpPr>
              <p:spPr>
                <a:xfrm>
                  <a:off x="3558179" y="1094721"/>
                  <a:ext cx="53596" cy="59668"/>
                </a:xfrm>
                <a:custGeom>
                  <a:avLst/>
                  <a:gdLst>
                    <a:gd name="connsiteX0" fmla="*/ 25242 w 53596"/>
                    <a:gd name="connsiteY0" fmla="*/ 51145 h 59668"/>
                    <a:gd name="connsiteX1" fmla="*/ 53597 w 53596"/>
                    <a:gd name="connsiteY1" fmla="*/ 59669 h 59668"/>
                    <a:gd name="connsiteX2" fmla="*/ 1776 w 53596"/>
                    <a:gd name="connsiteY2" fmla="*/ 0 h 59668"/>
                    <a:gd name="connsiteX3" fmla="*/ 1776 w 53596"/>
                    <a:gd name="connsiteY3" fmla="*/ 0 h 59668"/>
                    <a:gd name="connsiteX4" fmla="*/ 16443 w 53596"/>
                    <a:gd name="connsiteY4" fmla="*/ 39779 h 59668"/>
                    <a:gd name="connsiteX5" fmla="*/ 25242 w 53596"/>
                    <a:gd name="connsiteY5" fmla="*/ 51145 h 59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596" h="59668">
                      <a:moveTo>
                        <a:pt x="25242" y="51145"/>
                      </a:moveTo>
                      <a:cubicBezTo>
                        <a:pt x="34042" y="54933"/>
                        <a:pt x="43819" y="56828"/>
                        <a:pt x="53597" y="59669"/>
                      </a:cubicBezTo>
                      <a:cubicBezTo>
                        <a:pt x="48708" y="34096"/>
                        <a:pt x="30131" y="12312"/>
                        <a:pt x="1776" y="0"/>
                      </a:cubicBezTo>
                      <a:cubicBezTo>
                        <a:pt x="1776" y="0"/>
                        <a:pt x="1776" y="0"/>
                        <a:pt x="1776" y="0"/>
                      </a:cubicBezTo>
                      <a:cubicBezTo>
                        <a:pt x="-5068" y="11365"/>
                        <a:pt x="9598" y="29361"/>
                        <a:pt x="16443" y="39779"/>
                      </a:cubicBezTo>
                      <a:cubicBezTo>
                        <a:pt x="18398" y="43568"/>
                        <a:pt x="21331" y="47356"/>
                        <a:pt x="25242" y="51145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2" name="Freeform: Shape 352">
                  <a:extLst>
                    <a:ext uri="{FF2B5EF4-FFF2-40B4-BE49-F238E27FC236}">
                      <a16:creationId xmlns:a16="http://schemas.microsoft.com/office/drawing/2014/main" id="{483917FD-B28B-E67B-D2BE-DCE3A6C4CC10}"/>
                    </a:ext>
                  </a:extLst>
                </p:cNvPr>
                <p:cNvSpPr/>
                <p:nvPr/>
              </p:nvSpPr>
              <p:spPr>
                <a:xfrm>
                  <a:off x="3623508" y="1191139"/>
                  <a:ext cx="71469" cy="35141"/>
                </a:xfrm>
                <a:custGeom>
                  <a:avLst/>
                  <a:gdLst>
                    <a:gd name="connsiteX0" fmla="*/ 33243 w 71469"/>
                    <a:gd name="connsiteY0" fmla="*/ 33338 h 35141"/>
                    <a:gd name="connsiteX1" fmla="*/ 70397 w 71469"/>
                    <a:gd name="connsiteY1" fmla="*/ 18184 h 35141"/>
                    <a:gd name="connsiteX2" fmla="*/ 68442 w 71469"/>
                    <a:gd name="connsiteY2" fmla="*/ 11554 h 35141"/>
                    <a:gd name="connsiteX3" fmla="*/ 0 w 71469"/>
                    <a:gd name="connsiteY3" fmla="*/ 22920 h 35141"/>
                    <a:gd name="connsiteX4" fmla="*/ 0 w 71469"/>
                    <a:gd name="connsiteY4" fmla="*/ 24814 h 35141"/>
                    <a:gd name="connsiteX5" fmla="*/ 2933 w 71469"/>
                    <a:gd name="connsiteY5" fmla="*/ 29550 h 35141"/>
                    <a:gd name="connsiteX6" fmla="*/ 33243 w 71469"/>
                    <a:gd name="connsiteY6" fmla="*/ 33338 h 3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469" h="35141">
                      <a:moveTo>
                        <a:pt x="33243" y="33338"/>
                      </a:moveTo>
                      <a:cubicBezTo>
                        <a:pt x="45954" y="30497"/>
                        <a:pt x="60620" y="25761"/>
                        <a:pt x="70397" y="18184"/>
                      </a:cubicBezTo>
                      <a:cubicBezTo>
                        <a:pt x="73331" y="16290"/>
                        <a:pt x="69420" y="12501"/>
                        <a:pt x="68442" y="11554"/>
                      </a:cubicBezTo>
                      <a:cubicBezTo>
                        <a:pt x="48887" y="-7388"/>
                        <a:pt x="8800" y="-2653"/>
                        <a:pt x="0" y="22920"/>
                      </a:cubicBezTo>
                      <a:cubicBezTo>
                        <a:pt x="0" y="23867"/>
                        <a:pt x="0" y="23867"/>
                        <a:pt x="0" y="24814"/>
                      </a:cubicBezTo>
                      <a:cubicBezTo>
                        <a:pt x="0" y="26708"/>
                        <a:pt x="978" y="28603"/>
                        <a:pt x="2933" y="29550"/>
                      </a:cubicBezTo>
                      <a:cubicBezTo>
                        <a:pt x="11733" y="36180"/>
                        <a:pt x="21510" y="36180"/>
                        <a:pt x="33243" y="3333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3" name="Freeform: Shape 353">
                  <a:extLst>
                    <a:ext uri="{FF2B5EF4-FFF2-40B4-BE49-F238E27FC236}">
                      <a16:creationId xmlns:a16="http://schemas.microsoft.com/office/drawing/2014/main" id="{7A7FCF6C-AA84-A3CE-90D4-8202A67B1C70}"/>
                    </a:ext>
                  </a:extLst>
                </p:cNvPr>
                <p:cNvSpPr/>
                <p:nvPr/>
              </p:nvSpPr>
              <p:spPr>
                <a:xfrm>
                  <a:off x="3644672" y="1313507"/>
                  <a:ext cx="48256" cy="62510"/>
                </a:xfrm>
                <a:custGeom>
                  <a:avLst/>
                  <a:gdLst>
                    <a:gd name="connsiteX0" fmla="*/ 29679 w 48256"/>
                    <a:gd name="connsiteY0" fmla="*/ 47356 h 62510"/>
                    <a:gd name="connsiteX1" fmla="*/ 48257 w 48256"/>
                    <a:gd name="connsiteY1" fmla="*/ 0 h 62510"/>
                    <a:gd name="connsiteX2" fmla="*/ 347 w 48256"/>
                    <a:gd name="connsiteY2" fmla="*/ 61564 h 62510"/>
                    <a:gd name="connsiteX3" fmla="*/ 1325 w 48256"/>
                    <a:gd name="connsiteY3" fmla="*/ 62510 h 62510"/>
                    <a:gd name="connsiteX4" fmla="*/ 29679 w 48256"/>
                    <a:gd name="connsiteY4" fmla="*/ 47356 h 62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256" h="62510">
                      <a:moveTo>
                        <a:pt x="29679" y="47356"/>
                      </a:moveTo>
                      <a:cubicBezTo>
                        <a:pt x="41412" y="33150"/>
                        <a:pt x="47279" y="17048"/>
                        <a:pt x="48257" y="0"/>
                      </a:cubicBezTo>
                      <a:cubicBezTo>
                        <a:pt x="13058" y="947"/>
                        <a:pt x="-2586" y="33150"/>
                        <a:pt x="347" y="61564"/>
                      </a:cubicBezTo>
                      <a:cubicBezTo>
                        <a:pt x="347" y="61564"/>
                        <a:pt x="1325" y="62510"/>
                        <a:pt x="1325" y="62510"/>
                      </a:cubicBezTo>
                      <a:cubicBezTo>
                        <a:pt x="12080" y="59669"/>
                        <a:pt x="22835" y="55881"/>
                        <a:pt x="29679" y="4735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4" name="Freeform: Shape 354">
                  <a:extLst>
                    <a:ext uri="{FF2B5EF4-FFF2-40B4-BE49-F238E27FC236}">
                      <a16:creationId xmlns:a16="http://schemas.microsoft.com/office/drawing/2014/main" id="{40FDF65D-C49B-42F7-1A2D-C4113C898C7D}"/>
                    </a:ext>
                  </a:extLst>
                </p:cNvPr>
                <p:cNvSpPr/>
                <p:nvPr/>
              </p:nvSpPr>
              <p:spPr>
                <a:xfrm>
                  <a:off x="3565088" y="1244686"/>
                  <a:ext cx="62579" cy="61439"/>
                </a:xfrm>
                <a:custGeom>
                  <a:avLst/>
                  <a:gdLst>
                    <a:gd name="connsiteX0" fmla="*/ 59398 w 62579"/>
                    <a:gd name="connsiteY0" fmla="*/ 43249 h 61439"/>
                    <a:gd name="connsiteX1" fmla="*/ 51576 w 62579"/>
                    <a:gd name="connsiteY1" fmla="*/ 31883 h 61439"/>
                    <a:gd name="connsiteX2" fmla="*/ 34954 w 62579"/>
                    <a:gd name="connsiteY2" fmla="*/ 11994 h 61439"/>
                    <a:gd name="connsiteX3" fmla="*/ 733 w 62579"/>
                    <a:gd name="connsiteY3" fmla="*/ 3470 h 61439"/>
                    <a:gd name="connsiteX4" fmla="*/ 733 w 62579"/>
                    <a:gd name="connsiteY4" fmla="*/ 9152 h 61439"/>
                    <a:gd name="connsiteX5" fmla="*/ 51576 w 62579"/>
                    <a:gd name="connsiteY5" fmla="*/ 61244 h 61439"/>
                    <a:gd name="connsiteX6" fmla="*/ 59398 w 62579"/>
                    <a:gd name="connsiteY6" fmla="*/ 43249 h 6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579" h="61439">
                      <a:moveTo>
                        <a:pt x="59398" y="43249"/>
                      </a:moveTo>
                      <a:cubicBezTo>
                        <a:pt x="57442" y="39461"/>
                        <a:pt x="54509" y="35672"/>
                        <a:pt x="51576" y="31883"/>
                      </a:cubicBezTo>
                      <a:cubicBezTo>
                        <a:pt x="47665" y="24306"/>
                        <a:pt x="40821" y="16729"/>
                        <a:pt x="34954" y="11994"/>
                      </a:cubicBezTo>
                      <a:cubicBezTo>
                        <a:pt x="28110" y="6311"/>
                        <a:pt x="8555" y="-6002"/>
                        <a:pt x="733" y="3470"/>
                      </a:cubicBezTo>
                      <a:cubicBezTo>
                        <a:pt x="-244" y="5364"/>
                        <a:pt x="-244" y="7258"/>
                        <a:pt x="733" y="9152"/>
                      </a:cubicBezTo>
                      <a:cubicBezTo>
                        <a:pt x="10511" y="27148"/>
                        <a:pt x="22244" y="55562"/>
                        <a:pt x="51576" y="61244"/>
                      </a:cubicBezTo>
                      <a:cubicBezTo>
                        <a:pt x="66242" y="63139"/>
                        <a:pt x="63309" y="50826"/>
                        <a:pt x="59398" y="4324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5" name="Freeform: Shape 355">
                  <a:extLst>
                    <a:ext uri="{FF2B5EF4-FFF2-40B4-BE49-F238E27FC236}">
                      <a16:creationId xmlns:a16="http://schemas.microsoft.com/office/drawing/2014/main" id="{67E3F72D-871A-1073-97A7-49B400248F4A}"/>
                    </a:ext>
                  </a:extLst>
                </p:cNvPr>
                <p:cNvSpPr/>
                <p:nvPr/>
              </p:nvSpPr>
              <p:spPr>
                <a:xfrm>
                  <a:off x="3581088" y="1432846"/>
                  <a:ext cx="55130" cy="57774"/>
                </a:xfrm>
                <a:custGeom>
                  <a:avLst/>
                  <a:gdLst>
                    <a:gd name="connsiteX0" fmla="*/ 26777 w 55130"/>
                    <a:gd name="connsiteY0" fmla="*/ 50198 h 57774"/>
                    <a:gd name="connsiteX1" fmla="*/ 55131 w 55130"/>
                    <a:gd name="connsiteY1" fmla="*/ 57775 h 57774"/>
                    <a:gd name="connsiteX2" fmla="*/ 1355 w 55130"/>
                    <a:gd name="connsiteY2" fmla="*/ 0 h 57774"/>
                    <a:gd name="connsiteX3" fmla="*/ 1355 w 55130"/>
                    <a:gd name="connsiteY3" fmla="*/ 0 h 57774"/>
                    <a:gd name="connsiteX4" fmla="*/ 16999 w 55130"/>
                    <a:gd name="connsiteY4" fmla="*/ 38832 h 57774"/>
                    <a:gd name="connsiteX5" fmla="*/ 26777 w 55130"/>
                    <a:gd name="connsiteY5" fmla="*/ 50198 h 57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130" h="57774">
                      <a:moveTo>
                        <a:pt x="26777" y="50198"/>
                      </a:moveTo>
                      <a:cubicBezTo>
                        <a:pt x="35576" y="53039"/>
                        <a:pt x="45354" y="55881"/>
                        <a:pt x="55131" y="57775"/>
                      </a:cubicBezTo>
                      <a:cubicBezTo>
                        <a:pt x="50242" y="32202"/>
                        <a:pt x="30687" y="11365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2312"/>
                        <a:pt x="10155" y="29361"/>
                        <a:pt x="16999" y="38832"/>
                      </a:cubicBezTo>
                      <a:cubicBezTo>
                        <a:pt x="18955" y="42621"/>
                        <a:pt x="21888" y="46409"/>
                        <a:pt x="26777" y="5019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71" name="Graphic 25">
                <a:extLst>
                  <a:ext uri="{FF2B5EF4-FFF2-40B4-BE49-F238E27FC236}">
                    <a16:creationId xmlns:a16="http://schemas.microsoft.com/office/drawing/2014/main" id="{DF0B08DA-A157-8291-8EAD-EA0C527438AB}"/>
                  </a:ext>
                </a:extLst>
              </p:cNvPr>
              <p:cNvGrpSpPr/>
              <p:nvPr/>
            </p:nvGrpSpPr>
            <p:grpSpPr>
              <a:xfrm>
                <a:off x="3606153" y="1668940"/>
                <a:ext cx="180784" cy="632422"/>
                <a:chOff x="3606153" y="1668940"/>
                <a:chExt cx="180784" cy="632422"/>
              </a:xfrm>
            </p:grpSpPr>
            <p:sp>
              <p:nvSpPr>
                <p:cNvPr id="390" name="Freeform: Shape 357">
                  <a:extLst>
                    <a:ext uri="{FF2B5EF4-FFF2-40B4-BE49-F238E27FC236}">
                      <a16:creationId xmlns:a16="http://schemas.microsoft.com/office/drawing/2014/main" id="{D45E2E1E-870B-95F0-F332-D9B2F74C442F}"/>
                    </a:ext>
                  </a:extLst>
                </p:cNvPr>
                <p:cNvSpPr/>
                <p:nvPr/>
              </p:nvSpPr>
              <p:spPr>
                <a:xfrm>
                  <a:off x="3661640" y="1668940"/>
                  <a:ext cx="72020" cy="36397"/>
                </a:xfrm>
                <a:custGeom>
                  <a:avLst/>
                  <a:gdLst>
                    <a:gd name="connsiteX0" fmla="*/ 35199 w 72020"/>
                    <a:gd name="connsiteY0" fmla="*/ 33837 h 36397"/>
                    <a:gd name="connsiteX1" fmla="*/ 71375 w 72020"/>
                    <a:gd name="connsiteY1" fmla="*/ 16789 h 36397"/>
                    <a:gd name="connsiteX2" fmla="*/ 68442 w 72020"/>
                    <a:gd name="connsiteY2" fmla="*/ 10159 h 36397"/>
                    <a:gd name="connsiteX3" fmla="*/ 0 w 72020"/>
                    <a:gd name="connsiteY3" fmla="*/ 24366 h 36397"/>
                    <a:gd name="connsiteX4" fmla="*/ 0 w 72020"/>
                    <a:gd name="connsiteY4" fmla="*/ 26261 h 36397"/>
                    <a:gd name="connsiteX5" fmla="*/ 2933 w 72020"/>
                    <a:gd name="connsiteY5" fmla="*/ 30996 h 36397"/>
                    <a:gd name="connsiteX6" fmla="*/ 35199 w 72020"/>
                    <a:gd name="connsiteY6" fmla="*/ 33837 h 36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20" h="36397">
                      <a:moveTo>
                        <a:pt x="35199" y="33837"/>
                      </a:moveTo>
                      <a:cubicBezTo>
                        <a:pt x="47909" y="30049"/>
                        <a:pt x="62576" y="25313"/>
                        <a:pt x="71375" y="16789"/>
                      </a:cubicBezTo>
                      <a:cubicBezTo>
                        <a:pt x="73331" y="14895"/>
                        <a:pt x="70398" y="11107"/>
                        <a:pt x="68442" y="10159"/>
                      </a:cubicBezTo>
                      <a:cubicBezTo>
                        <a:pt x="48887" y="-7836"/>
                        <a:pt x="7822" y="-1206"/>
                        <a:pt x="0" y="24366"/>
                      </a:cubicBezTo>
                      <a:cubicBezTo>
                        <a:pt x="0" y="25313"/>
                        <a:pt x="0" y="25313"/>
                        <a:pt x="0" y="26261"/>
                      </a:cubicBezTo>
                      <a:cubicBezTo>
                        <a:pt x="0" y="28154"/>
                        <a:pt x="978" y="30049"/>
                        <a:pt x="2933" y="30996"/>
                      </a:cubicBezTo>
                      <a:cubicBezTo>
                        <a:pt x="13688" y="37626"/>
                        <a:pt x="23466" y="37626"/>
                        <a:pt x="35199" y="3383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1" name="Freeform: Shape 358">
                  <a:extLst>
                    <a:ext uri="{FF2B5EF4-FFF2-40B4-BE49-F238E27FC236}">
                      <a16:creationId xmlns:a16="http://schemas.microsoft.com/office/drawing/2014/main" id="{BC537B77-EFE8-6682-4423-9E2025E0AB8D}"/>
                    </a:ext>
                  </a:extLst>
                </p:cNvPr>
                <p:cNvSpPr/>
                <p:nvPr/>
              </p:nvSpPr>
              <p:spPr>
                <a:xfrm>
                  <a:off x="3692282" y="1789913"/>
                  <a:ext cx="45622" cy="65351"/>
                </a:xfrm>
                <a:custGeom>
                  <a:avLst/>
                  <a:gdLst>
                    <a:gd name="connsiteX0" fmla="*/ 29001 w 45622"/>
                    <a:gd name="connsiteY0" fmla="*/ 48303 h 65351"/>
                    <a:gd name="connsiteX1" fmla="*/ 45623 w 45622"/>
                    <a:gd name="connsiteY1" fmla="*/ 0 h 65351"/>
                    <a:gd name="connsiteX2" fmla="*/ 647 w 45622"/>
                    <a:gd name="connsiteY2" fmla="*/ 64404 h 65351"/>
                    <a:gd name="connsiteX3" fmla="*/ 1624 w 45622"/>
                    <a:gd name="connsiteY3" fmla="*/ 65352 h 65351"/>
                    <a:gd name="connsiteX4" fmla="*/ 29001 w 45622"/>
                    <a:gd name="connsiteY4" fmla="*/ 48303 h 65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622" h="65351">
                      <a:moveTo>
                        <a:pt x="29001" y="48303"/>
                      </a:moveTo>
                      <a:cubicBezTo>
                        <a:pt x="40734" y="34096"/>
                        <a:pt x="45623" y="17048"/>
                        <a:pt x="45623" y="0"/>
                      </a:cubicBezTo>
                      <a:cubicBezTo>
                        <a:pt x="10424" y="2841"/>
                        <a:pt x="-3264" y="35044"/>
                        <a:pt x="647" y="64404"/>
                      </a:cubicBezTo>
                      <a:cubicBezTo>
                        <a:pt x="647" y="64404"/>
                        <a:pt x="1624" y="65352"/>
                        <a:pt x="1624" y="65352"/>
                      </a:cubicBezTo>
                      <a:cubicBezTo>
                        <a:pt x="12379" y="61563"/>
                        <a:pt x="22157" y="56828"/>
                        <a:pt x="29001" y="4830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2" name="Freeform: Shape 359">
                  <a:extLst>
                    <a:ext uri="{FF2B5EF4-FFF2-40B4-BE49-F238E27FC236}">
                      <a16:creationId xmlns:a16="http://schemas.microsoft.com/office/drawing/2014/main" id="{A92A5915-DCF0-8A9B-B129-5ED0287242D3}"/>
                    </a:ext>
                  </a:extLst>
                </p:cNvPr>
                <p:cNvSpPr/>
                <p:nvPr/>
              </p:nvSpPr>
              <p:spPr>
                <a:xfrm>
                  <a:off x="3606153" y="1725059"/>
                  <a:ext cx="64942" cy="60314"/>
                </a:xfrm>
                <a:custGeom>
                  <a:avLst/>
                  <a:gdLst>
                    <a:gd name="connsiteX0" fmla="*/ 61354 w 64942"/>
                    <a:gd name="connsiteY0" fmla="*/ 42123 h 60314"/>
                    <a:gd name="connsiteX1" fmla="*/ 52554 w 64942"/>
                    <a:gd name="connsiteY1" fmla="*/ 30758 h 60314"/>
                    <a:gd name="connsiteX2" fmla="*/ 34954 w 64942"/>
                    <a:gd name="connsiteY2" fmla="*/ 10868 h 60314"/>
                    <a:gd name="connsiteX3" fmla="*/ 733 w 64942"/>
                    <a:gd name="connsiteY3" fmla="*/ 4238 h 60314"/>
                    <a:gd name="connsiteX4" fmla="*/ 733 w 64942"/>
                    <a:gd name="connsiteY4" fmla="*/ 9921 h 60314"/>
                    <a:gd name="connsiteX5" fmla="*/ 54509 w 64942"/>
                    <a:gd name="connsiteY5" fmla="*/ 60119 h 60314"/>
                    <a:gd name="connsiteX6" fmla="*/ 61354 w 64942"/>
                    <a:gd name="connsiteY6" fmla="*/ 42123 h 60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942" h="60314">
                      <a:moveTo>
                        <a:pt x="61354" y="42123"/>
                      </a:moveTo>
                      <a:cubicBezTo>
                        <a:pt x="59398" y="38335"/>
                        <a:pt x="56465" y="34546"/>
                        <a:pt x="52554" y="30758"/>
                      </a:cubicBezTo>
                      <a:cubicBezTo>
                        <a:pt x="48643" y="23181"/>
                        <a:pt x="40821" y="16551"/>
                        <a:pt x="34954" y="10868"/>
                      </a:cubicBezTo>
                      <a:cubicBezTo>
                        <a:pt x="28110" y="5185"/>
                        <a:pt x="8555" y="-6180"/>
                        <a:pt x="733" y="4238"/>
                      </a:cubicBezTo>
                      <a:cubicBezTo>
                        <a:pt x="-244" y="6132"/>
                        <a:pt x="-244" y="8027"/>
                        <a:pt x="733" y="9921"/>
                      </a:cubicBezTo>
                      <a:cubicBezTo>
                        <a:pt x="11488" y="27916"/>
                        <a:pt x="24199" y="56330"/>
                        <a:pt x="54509" y="60119"/>
                      </a:cubicBezTo>
                      <a:cubicBezTo>
                        <a:pt x="69175" y="62013"/>
                        <a:pt x="65264" y="49701"/>
                        <a:pt x="61354" y="4212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3" name="Freeform: Shape 360">
                  <a:extLst>
                    <a:ext uri="{FF2B5EF4-FFF2-40B4-BE49-F238E27FC236}">
                      <a16:creationId xmlns:a16="http://schemas.microsoft.com/office/drawing/2014/main" id="{6E740EA4-BB70-7EEC-EDF3-9057DCA805D8}"/>
                    </a:ext>
                  </a:extLst>
                </p:cNvPr>
                <p:cNvSpPr/>
                <p:nvPr/>
              </p:nvSpPr>
              <p:spPr>
                <a:xfrm>
                  <a:off x="3633287" y="1914934"/>
                  <a:ext cx="57685" cy="54933"/>
                </a:xfrm>
                <a:custGeom>
                  <a:avLst/>
                  <a:gdLst>
                    <a:gd name="connsiteX0" fmla="*/ 28353 w 57685"/>
                    <a:gd name="connsiteY0" fmla="*/ 48303 h 54933"/>
                    <a:gd name="connsiteX1" fmla="*/ 57685 w 57685"/>
                    <a:gd name="connsiteY1" fmla="*/ 54933 h 54933"/>
                    <a:gd name="connsiteX2" fmla="*/ 976 w 57685"/>
                    <a:gd name="connsiteY2" fmla="*/ 0 h 54933"/>
                    <a:gd name="connsiteX3" fmla="*/ 976 w 57685"/>
                    <a:gd name="connsiteY3" fmla="*/ 0 h 54933"/>
                    <a:gd name="connsiteX4" fmla="*/ 18575 w 57685"/>
                    <a:gd name="connsiteY4" fmla="*/ 37885 h 54933"/>
                    <a:gd name="connsiteX5" fmla="*/ 28353 w 57685"/>
                    <a:gd name="connsiteY5" fmla="*/ 48303 h 5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685" h="54933">
                      <a:moveTo>
                        <a:pt x="28353" y="48303"/>
                      </a:moveTo>
                      <a:cubicBezTo>
                        <a:pt x="38130" y="51145"/>
                        <a:pt x="47908" y="53039"/>
                        <a:pt x="57685" y="54933"/>
                      </a:cubicBezTo>
                      <a:cubicBezTo>
                        <a:pt x="50841" y="29361"/>
                        <a:pt x="30308" y="9471"/>
                        <a:pt x="976" y="0"/>
                      </a:cubicBezTo>
                      <a:cubicBezTo>
                        <a:pt x="976" y="0"/>
                        <a:pt x="976" y="0"/>
                        <a:pt x="976" y="0"/>
                      </a:cubicBezTo>
                      <a:cubicBezTo>
                        <a:pt x="-3913" y="12312"/>
                        <a:pt x="10754" y="29361"/>
                        <a:pt x="18575" y="37885"/>
                      </a:cubicBezTo>
                      <a:cubicBezTo>
                        <a:pt x="19553" y="41674"/>
                        <a:pt x="23464" y="45462"/>
                        <a:pt x="28353" y="4830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4" name="Freeform: Shape 361">
                  <a:extLst>
                    <a:ext uri="{FF2B5EF4-FFF2-40B4-BE49-F238E27FC236}">
                      <a16:creationId xmlns:a16="http://schemas.microsoft.com/office/drawing/2014/main" id="{418178F0-5999-9867-BD2D-63C8A712E96F}"/>
                    </a:ext>
                  </a:extLst>
                </p:cNvPr>
                <p:cNvSpPr/>
                <p:nvPr/>
              </p:nvSpPr>
              <p:spPr>
                <a:xfrm>
                  <a:off x="3706617" y="2001725"/>
                  <a:ext cx="71042" cy="37082"/>
                </a:xfrm>
                <a:custGeom>
                  <a:avLst/>
                  <a:gdLst>
                    <a:gd name="connsiteX0" fmla="*/ 35199 w 71042"/>
                    <a:gd name="connsiteY0" fmla="*/ 34442 h 37082"/>
                    <a:gd name="connsiteX1" fmla="*/ 70398 w 71042"/>
                    <a:gd name="connsiteY1" fmla="*/ 15499 h 37082"/>
                    <a:gd name="connsiteX2" fmla="*/ 67464 w 71042"/>
                    <a:gd name="connsiteY2" fmla="*/ 8869 h 37082"/>
                    <a:gd name="connsiteX3" fmla="*/ 0 w 71042"/>
                    <a:gd name="connsiteY3" fmla="*/ 25918 h 37082"/>
                    <a:gd name="connsiteX4" fmla="*/ 978 w 71042"/>
                    <a:gd name="connsiteY4" fmla="*/ 27812 h 37082"/>
                    <a:gd name="connsiteX5" fmla="*/ 3911 w 71042"/>
                    <a:gd name="connsiteY5" fmla="*/ 32548 h 37082"/>
                    <a:gd name="connsiteX6" fmla="*/ 35199 w 71042"/>
                    <a:gd name="connsiteY6" fmla="*/ 34442 h 37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42" h="37082">
                      <a:moveTo>
                        <a:pt x="35199" y="34442"/>
                      </a:moveTo>
                      <a:cubicBezTo>
                        <a:pt x="47910" y="30654"/>
                        <a:pt x="61598" y="24024"/>
                        <a:pt x="70398" y="15499"/>
                      </a:cubicBezTo>
                      <a:cubicBezTo>
                        <a:pt x="72353" y="13605"/>
                        <a:pt x="69420" y="9817"/>
                        <a:pt x="67464" y="8869"/>
                      </a:cubicBezTo>
                      <a:cubicBezTo>
                        <a:pt x="46932" y="-8179"/>
                        <a:pt x="6844" y="346"/>
                        <a:pt x="0" y="25918"/>
                      </a:cubicBezTo>
                      <a:cubicBezTo>
                        <a:pt x="0" y="26865"/>
                        <a:pt x="0" y="26865"/>
                        <a:pt x="978" y="27812"/>
                      </a:cubicBezTo>
                      <a:cubicBezTo>
                        <a:pt x="978" y="29706"/>
                        <a:pt x="2933" y="31600"/>
                        <a:pt x="3911" y="32548"/>
                      </a:cubicBezTo>
                      <a:cubicBezTo>
                        <a:pt x="13688" y="38230"/>
                        <a:pt x="23466" y="38230"/>
                        <a:pt x="35199" y="3444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5" name="Freeform: Shape 362">
                  <a:extLst>
                    <a:ext uri="{FF2B5EF4-FFF2-40B4-BE49-F238E27FC236}">
                      <a16:creationId xmlns:a16="http://schemas.microsoft.com/office/drawing/2014/main" id="{E49065BB-EBD9-B7B1-A694-7CE358018D63}"/>
                    </a:ext>
                  </a:extLst>
                </p:cNvPr>
                <p:cNvSpPr/>
                <p:nvPr/>
              </p:nvSpPr>
              <p:spPr>
                <a:xfrm>
                  <a:off x="3744842" y="2120462"/>
                  <a:ext cx="42094" cy="67246"/>
                </a:xfrm>
                <a:custGeom>
                  <a:avLst/>
                  <a:gdLst>
                    <a:gd name="connsiteX0" fmla="*/ 29238 w 42094"/>
                    <a:gd name="connsiteY0" fmla="*/ 48303 h 67246"/>
                    <a:gd name="connsiteX1" fmla="*/ 41949 w 42094"/>
                    <a:gd name="connsiteY1" fmla="*/ 0 h 67246"/>
                    <a:gd name="connsiteX2" fmla="*/ 1862 w 42094"/>
                    <a:gd name="connsiteY2" fmla="*/ 66299 h 67246"/>
                    <a:gd name="connsiteX3" fmla="*/ 3817 w 42094"/>
                    <a:gd name="connsiteY3" fmla="*/ 67246 h 67246"/>
                    <a:gd name="connsiteX4" fmla="*/ 29238 w 42094"/>
                    <a:gd name="connsiteY4" fmla="*/ 48303 h 67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094" h="67246">
                      <a:moveTo>
                        <a:pt x="29238" y="48303"/>
                      </a:moveTo>
                      <a:cubicBezTo>
                        <a:pt x="39016" y="33149"/>
                        <a:pt x="42927" y="16101"/>
                        <a:pt x="41949" y="0"/>
                      </a:cubicBezTo>
                      <a:cubicBezTo>
                        <a:pt x="6750" y="4735"/>
                        <a:pt x="-4983" y="38832"/>
                        <a:pt x="1862" y="66299"/>
                      </a:cubicBezTo>
                      <a:cubicBezTo>
                        <a:pt x="1862" y="66299"/>
                        <a:pt x="2840" y="67246"/>
                        <a:pt x="3817" y="67246"/>
                      </a:cubicBezTo>
                      <a:cubicBezTo>
                        <a:pt x="14572" y="62510"/>
                        <a:pt x="23372" y="56828"/>
                        <a:pt x="29238" y="4830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6" name="Freeform: Shape 363">
                  <a:extLst>
                    <a:ext uri="{FF2B5EF4-FFF2-40B4-BE49-F238E27FC236}">
                      <a16:creationId xmlns:a16="http://schemas.microsoft.com/office/drawing/2014/main" id="{B664AD7A-738B-BC77-66D9-364D3B579867}"/>
                    </a:ext>
                  </a:extLst>
                </p:cNvPr>
                <p:cNvSpPr/>
                <p:nvPr/>
              </p:nvSpPr>
              <p:spPr>
                <a:xfrm>
                  <a:off x="3652107" y="2062333"/>
                  <a:ext cx="68079" cy="57232"/>
                </a:xfrm>
                <a:custGeom>
                  <a:avLst/>
                  <a:gdLst>
                    <a:gd name="connsiteX0" fmla="*/ 63309 w 68079"/>
                    <a:gd name="connsiteY0" fmla="*/ 39185 h 57232"/>
                    <a:gd name="connsiteX1" fmla="*/ 54509 w 68079"/>
                    <a:gd name="connsiteY1" fmla="*/ 28767 h 57232"/>
                    <a:gd name="connsiteX2" fmla="*/ 35932 w 68079"/>
                    <a:gd name="connsiteY2" fmla="*/ 9825 h 57232"/>
                    <a:gd name="connsiteX3" fmla="*/ 733 w 68079"/>
                    <a:gd name="connsiteY3" fmla="*/ 5089 h 57232"/>
                    <a:gd name="connsiteX4" fmla="*/ 733 w 68079"/>
                    <a:gd name="connsiteY4" fmla="*/ 10772 h 57232"/>
                    <a:gd name="connsiteX5" fmla="*/ 57442 w 68079"/>
                    <a:gd name="connsiteY5" fmla="*/ 57181 h 57232"/>
                    <a:gd name="connsiteX6" fmla="*/ 63309 w 68079"/>
                    <a:gd name="connsiteY6" fmla="*/ 39185 h 5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079" h="57232">
                      <a:moveTo>
                        <a:pt x="63309" y="39185"/>
                      </a:moveTo>
                      <a:cubicBezTo>
                        <a:pt x="60376" y="35397"/>
                        <a:pt x="57442" y="32555"/>
                        <a:pt x="54509" y="28767"/>
                      </a:cubicBezTo>
                      <a:cubicBezTo>
                        <a:pt x="49621" y="21190"/>
                        <a:pt x="41799" y="14560"/>
                        <a:pt x="35932" y="9825"/>
                      </a:cubicBezTo>
                      <a:cubicBezTo>
                        <a:pt x="29088" y="4142"/>
                        <a:pt x="8555" y="-6276"/>
                        <a:pt x="733" y="5089"/>
                      </a:cubicBezTo>
                      <a:cubicBezTo>
                        <a:pt x="-244" y="6983"/>
                        <a:pt x="-244" y="8877"/>
                        <a:pt x="733" y="10772"/>
                      </a:cubicBezTo>
                      <a:cubicBezTo>
                        <a:pt x="12466" y="27820"/>
                        <a:pt x="27133" y="55286"/>
                        <a:pt x="57442" y="57181"/>
                      </a:cubicBezTo>
                      <a:cubicBezTo>
                        <a:pt x="73086" y="58128"/>
                        <a:pt x="68198" y="45815"/>
                        <a:pt x="63309" y="391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7" name="Freeform: Shape 364">
                  <a:extLst>
                    <a:ext uri="{FF2B5EF4-FFF2-40B4-BE49-F238E27FC236}">
                      <a16:creationId xmlns:a16="http://schemas.microsoft.com/office/drawing/2014/main" id="{9B797C41-7FBE-352A-4A9D-C22A3D8CF21A}"/>
                    </a:ext>
                  </a:extLst>
                </p:cNvPr>
                <p:cNvSpPr/>
                <p:nvPr/>
              </p:nvSpPr>
              <p:spPr>
                <a:xfrm>
                  <a:off x="3693320" y="2251165"/>
                  <a:ext cx="63161" cy="50197"/>
                </a:xfrm>
                <a:custGeom>
                  <a:avLst/>
                  <a:gdLst>
                    <a:gd name="connsiteX0" fmla="*/ 33829 w 63161"/>
                    <a:gd name="connsiteY0" fmla="*/ 47356 h 50197"/>
                    <a:gd name="connsiteX1" fmla="*/ 63162 w 63161"/>
                    <a:gd name="connsiteY1" fmla="*/ 50198 h 50197"/>
                    <a:gd name="connsiteX2" fmla="*/ 586 w 63161"/>
                    <a:gd name="connsiteY2" fmla="*/ 0 h 50197"/>
                    <a:gd name="connsiteX3" fmla="*/ 586 w 63161"/>
                    <a:gd name="connsiteY3" fmla="*/ 0 h 50197"/>
                    <a:gd name="connsiteX4" fmla="*/ 22096 w 63161"/>
                    <a:gd name="connsiteY4" fmla="*/ 36938 h 50197"/>
                    <a:gd name="connsiteX5" fmla="*/ 33829 w 63161"/>
                    <a:gd name="connsiteY5" fmla="*/ 47356 h 5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161" h="50197">
                      <a:moveTo>
                        <a:pt x="33829" y="47356"/>
                      </a:moveTo>
                      <a:cubicBezTo>
                        <a:pt x="43607" y="49250"/>
                        <a:pt x="53384" y="50198"/>
                        <a:pt x="63162" y="50198"/>
                      </a:cubicBezTo>
                      <a:cubicBezTo>
                        <a:pt x="53384" y="25572"/>
                        <a:pt x="30896" y="7577"/>
                        <a:pt x="586" y="0"/>
                      </a:cubicBezTo>
                      <a:cubicBezTo>
                        <a:pt x="586" y="0"/>
                        <a:pt x="586" y="0"/>
                        <a:pt x="586" y="0"/>
                      </a:cubicBezTo>
                      <a:cubicBezTo>
                        <a:pt x="-3325" y="13260"/>
                        <a:pt x="13297" y="28414"/>
                        <a:pt x="22096" y="36938"/>
                      </a:cubicBezTo>
                      <a:cubicBezTo>
                        <a:pt x="24052" y="41674"/>
                        <a:pt x="28941" y="44515"/>
                        <a:pt x="33829" y="4735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72" name="Graphic 25">
                <a:extLst>
                  <a:ext uri="{FF2B5EF4-FFF2-40B4-BE49-F238E27FC236}">
                    <a16:creationId xmlns:a16="http://schemas.microsoft.com/office/drawing/2014/main" id="{BBA71096-DAC4-7757-DEE1-6EC26F07A3C3}"/>
                  </a:ext>
                </a:extLst>
              </p:cNvPr>
              <p:cNvGrpSpPr/>
              <p:nvPr/>
            </p:nvGrpSpPr>
            <p:grpSpPr>
              <a:xfrm>
                <a:off x="3785814" y="2180130"/>
                <a:ext cx="422928" cy="407265"/>
                <a:chOff x="3785814" y="2180130"/>
                <a:chExt cx="422928" cy="407265"/>
              </a:xfrm>
            </p:grpSpPr>
            <p:sp>
              <p:nvSpPr>
                <p:cNvPr id="382" name="Freeform: Shape 366">
                  <a:extLst>
                    <a:ext uri="{FF2B5EF4-FFF2-40B4-BE49-F238E27FC236}">
                      <a16:creationId xmlns:a16="http://schemas.microsoft.com/office/drawing/2014/main" id="{110AF3D6-D854-35AD-FE37-635B573D0B32}"/>
                    </a:ext>
                  </a:extLst>
                </p:cNvPr>
                <p:cNvSpPr/>
                <p:nvPr/>
              </p:nvSpPr>
              <p:spPr>
                <a:xfrm>
                  <a:off x="3821923" y="2426595"/>
                  <a:ext cx="65051" cy="43364"/>
                </a:xfrm>
                <a:custGeom>
                  <a:avLst/>
                  <a:gdLst>
                    <a:gd name="connsiteX0" fmla="*/ 36244 w 65051"/>
                    <a:gd name="connsiteY0" fmla="*/ 34833 h 43364"/>
                    <a:gd name="connsiteX1" fmla="*/ 64599 w 65051"/>
                    <a:gd name="connsiteY1" fmla="*/ 7366 h 43364"/>
                    <a:gd name="connsiteX2" fmla="*/ 59710 w 65051"/>
                    <a:gd name="connsiteY2" fmla="*/ 2630 h 43364"/>
                    <a:gd name="connsiteX3" fmla="*/ 20600 w 65051"/>
                    <a:gd name="connsiteY3" fmla="*/ 6419 h 43364"/>
                    <a:gd name="connsiteX4" fmla="*/ 67 w 65051"/>
                    <a:gd name="connsiteY4" fmla="*/ 37674 h 43364"/>
                    <a:gd name="connsiteX5" fmla="*/ 1045 w 65051"/>
                    <a:gd name="connsiteY5" fmla="*/ 39568 h 43364"/>
                    <a:gd name="connsiteX6" fmla="*/ 5934 w 65051"/>
                    <a:gd name="connsiteY6" fmla="*/ 42410 h 43364"/>
                    <a:gd name="connsiteX7" fmla="*/ 36244 w 65051"/>
                    <a:gd name="connsiteY7" fmla="*/ 34833 h 43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051" h="43364">
                      <a:moveTo>
                        <a:pt x="36244" y="34833"/>
                      </a:moveTo>
                      <a:cubicBezTo>
                        <a:pt x="46999" y="27256"/>
                        <a:pt x="58732" y="17785"/>
                        <a:pt x="64599" y="7366"/>
                      </a:cubicBezTo>
                      <a:cubicBezTo>
                        <a:pt x="66554" y="4525"/>
                        <a:pt x="61666" y="2630"/>
                        <a:pt x="59710" y="2630"/>
                      </a:cubicBezTo>
                      <a:cubicBezTo>
                        <a:pt x="47977" y="-2105"/>
                        <a:pt x="32333" y="-211"/>
                        <a:pt x="20600" y="6419"/>
                      </a:cubicBezTo>
                      <a:cubicBezTo>
                        <a:pt x="8867" y="13049"/>
                        <a:pt x="-910" y="24415"/>
                        <a:pt x="67" y="37674"/>
                      </a:cubicBezTo>
                      <a:cubicBezTo>
                        <a:pt x="67" y="38622"/>
                        <a:pt x="1045" y="38622"/>
                        <a:pt x="1045" y="39568"/>
                      </a:cubicBezTo>
                      <a:cubicBezTo>
                        <a:pt x="2023" y="41463"/>
                        <a:pt x="3979" y="42410"/>
                        <a:pt x="5934" y="42410"/>
                      </a:cubicBezTo>
                      <a:cubicBezTo>
                        <a:pt x="16689" y="45252"/>
                        <a:pt x="26467" y="41463"/>
                        <a:pt x="36244" y="3483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3" name="Freeform: Shape 367">
                  <a:extLst>
                    <a:ext uri="{FF2B5EF4-FFF2-40B4-BE49-F238E27FC236}">
                      <a16:creationId xmlns:a16="http://schemas.microsoft.com/office/drawing/2014/main" id="{3285B48E-73A9-746D-AA3E-17A48117A51A}"/>
                    </a:ext>
                  </a:extLst>
                </p:cNvPr>
                <p:cNvSpPr/>
                <p:nvPr/>
              </p:nvSpPr>
              <p:spPr>
                <a:xfrm>
                  <a:off x="3911980" y="2499313"/>
                  <a:ext cx="37116" cy="53397"/>
                </a:xfrm>
                <a:custGeom>
                  <a:avLst/>
                  <a:gdLst>
                    <a:gd name="connsiteX0" fmla="*/ 24406 w 37116"/>
                    <a:gd name="connsiteY0" fmla="*/ 24625 h 53397"/>
                    <a:gd name="connsiteX1" fmla="*/ 15607 w 37116"/>
                    <a:gd name="connsiteY1" fmla="*/ 9471 h 53397"/>
                    <a:gd name="connsiteX2" fmla="*/ 11696 w 37116"/>
                    <a:gd name="connsiteY2" fmla="*/ 0 h 53397"/>
                    <a:gd name="connsiteX3" fmla="*/ 1918 w 37116"/>
                    <a:gd name="connsiteY3" fmla="*/ 37885 h 53397"/>
                    <a:gd name="connsiteX4" fmla="*/ 36139 w 37116"/>
                    <a:gd name="connsiteY4" fmla="*/ 53039 h 53397"/>
                    <a:gd name="connsiteX5" fmla="*/ 37117 w 37116"/>
                    <a:gd name="connsiteY5" fmla="*/ 52092 h 53397"/>
                    <a:gd name="connsiteX6" fmla="*/ 31250 w 37116"/>
                    <a:gd name="connsiteY6" fmla="*/ 37885 h 53397"/>
                    <a:gd name="connsiteX7" fmla="*/ 24406 w 37116"/>
                    <a:gd name="connsiteY7" fmla="*/ 24625 h 53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116" h="53397">
                      <a:moveTo>
                        <a:pt x="24406" y="24625"/>
                      </a:moveTo>
                      <a:cubicBezTo>
                        <a:pt x="20495" y="17995"/>
                        <a:pt x="15607" y="13260"/>
                        <a:pt x="15607" y="9471"/>
                      </a:cubicBezTo>
                      <a:cubicBezTo>
                        <a:pt x="14629" y="5683"/>
                        <a:pt x="14629" y="2841"/>
                        <a:pt x="11696" y="0"/>
                      </a:cubicBezTo>
                      <a:cubicBezTo>
                        <a:pt x="1918" y="13260"/>
                        <a:pt x="-2971" y="27466"/>
                        <a:pt x="1918" y="37885"/>
                      </a:cubicBezTo>
                      <a:cubicBezTo>
                        <a:pt x="5829" y="49250"/>
                        <a:pt x="22451" y="54933"/>
                        <a:pt x="36139" y="53039"/>
                      </a:cubicBezTo>
                      <a:cubicBezTo>
                        <a:pt x="36139" y="53039"/>
                        <a:pt x="37117" y="52092"/>
                        <a:pt x="37117" y="52092"/>
                      </a:cubicBezTo>
                      <a:cubicBezTo>
                        <a:pt x="35161" y="47356"/>
                        <a:pt x="33206" y="42621"/>
                        <a:pt x="31250" y="37885"/>
                      </a:cubicBezTo>
                      <a:cubicBezTo>
                        <a:pt x="29295" y="32202"/>
                        <a:pt x="27339" y="27466"/>
                        <a:pt x="24406" y="2462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4" name="Freeform: Shape 368">
                  <a:extLst>
                    <a:ext uri="{FF2B5EF4-FFF2-40B4-BE49-F238E27FC236}">
                      <a16:creationId xmlns:a16="http://schemas.microsoft.com/office/drawing/2014/main" id="{82723DCF-1F3D-275C-7E72-76BAB4A7C325}"/>
                    </a:ext>
                  </a:extLst>
                </p:cNvPr>
                <p:cNvSpPr/>
                <p:nvPr/>
              </p:nvSpPr>
              <p:spPr>
                <a:xfrm>
                  <a:off x="3785814" y="2511695"/>
                  <a:ext cx="87752" cy="43760"/>
                </a:xfrm>
                <a:custGeom>
                  <a:avLst/>
                  <a:gdLst>
                    <a:gd name="connsiteX0" fmla="*/ 75286 w 87752"/>
                    <a:gd name="connsiteY0" fmla="*/ 18873 h 43760"/>
                    <a:gd name="connsiteX1" fmla="*/ 61598 w 87752"/>
                    <a:gd name="connsiteY1" fmla="*/ 13190 h 43760"/>
                    <a:gd name="connsiteX2" fmla="*/ 35199 w 87752"/>
                    <a:gd name="connsiteY2" fmla="*/ 2772 h 43760"/>
                    <a:gd name="connsiteX3" fmla="*/ 0 w 87752"/>
                    <a:gd name="connsiteY3" fmla="*/ 9401 h 43760"/>
                    <a:gd name="connsiteX4" fmla="*/ 2933 w 87752"/>
                    <a:gd name="connsiteY4" fmla="*/ 15084 h 43760"/>
                    <a:gd name="connsiteX5" fmla="*/ 39110 w 87752"/>
                    <a:gd name="connsiteY5" fmla="*/ 38762 h 43760"/>
                    <a:gd name="connsiteX6" fmla="*/ 82131 w 87752"/>
                    <a:gd name="connsiteY6" fmla="*/ 38762 h 43760"/>
                    <a:gd name="connsiteX7" fmla="*/ 75286 w 87752"/>
                    <a:gd name="connsiteY7" fmla="*/ 18873 h 4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752" h="43760">
                      <a:moveTo>
                        <a:pt x="75286" y="18873"/>
                      </a:moveTo>
                      <a:cubicBezTo>
                        <a:pt x="71375" y="16979"/>
                        <a:pt x="66487" y="15084"/>
                        <a:pt x="61598" y="13190"/>
                      </a:cubicBezTo>
                      <a:cubicBezTo>
                        <a:pt x="53776" y="8454"/>
                        <a:pt x="43999" y="4666"/>
                        <a:pt x="35199" y="2772"/>
                      </a:cubicBezTo>
                      <a:cubicBezTo>
                        <a:pt x="26399" y="-70"/>
                        <a:pt x="1956" y="-3858"/>
                        <a:pt x="0" y="9401"/>
                      </a:cubicBezTo>
                      <a:cubicBezTo>
                        <a:pt x="0" y="11296"/>
                        <a:pt x="978" y="14137"/>
                        <a:pt x="2933" y="15084"/>
                      </a:cubicBezTo>
                      <a:cubicBezTo>
                        <a:pt x="12710" y="22661"/>
                        <a:pt x="25421" y="32132"/>
                        <a:pt x="39110" y="38762"/>
                      </a:cubicBezTo>
                      <a:cubicBezTo>
                        <a:pt x="52798" y="44446"/>
                        <a:pt x="69420" y="46339"/>
                        <a:pt x="82131" y="38762"/>
                      </a:cubicBezTo>
                      <a:cubicBezTo>
                        <a:pt x="94841" y="29291"/>
                        <a:pt x="83108" y="22661"/>
                        <a:pt x="75286" y="1887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5" name="Freeform: Shape 369">
                  <a:extLst>
                    <a:ext uri="{FF2B5EF4-FFF2-40B4-BE49-F238E27FC236}">
                      <a16:creationId xmlns:a16="http://schemas.microsoft.com/office/drawing/2014/main" id="{3FDD357C-36E5-E490-C5E0-50CF03860F06}"/>
                    </a:ext>
                  </a:extLst>
                </p:cNvPr>
                <p:cNvSpPr/>
                <p:nvPr/>
              </p:nvSpPr>
              <p:spPr>
                <a:xfrm>
                  <a:off x="4034161" y="2501207"/>
                  <a:ext cx="35198" cy="86189"/>
                </a:xfrm>
                <a:custGeom>
                  <a:avLst/>
                  <a:gdLst>
                    <a:gd name="connsiteX0" fmla="*/ 35199 w 35198"/>
                    <a:gd name="connsiteY0" fmla="*/ 25572 h 86189"/>
                    <a:gd name="connsiteX1" fmla="*/ 20533 w 35198"/>
                    <a:gd name="connsiteY1" fmla="*/ 0 h 86189"/>
                    <a:gd name="connsiteX2" fmla="*/ 11733 w 35198"/>
                    <a:gd name="connsiteY2" fmla="*/ 18942 h 86189"/>
                    <a:gd name="connsiteX3" fmla="*/ 5866 w 35198"/>
                    <a:gd name="connsiteY3" fmla="*/ 38833 h 86189"/>
                    <a:gd name="connsiteX4" fmla="*/ 1955 w 35198"/>
                    <a:gd name="connsiteY4" fmla="*/ 61564 h 86189"/>
                    <a:gd name="connsiteX5" fmla="*/ 0 w 35198"/>
                    <a:gd name="connsiteY5" fmla="*/ 86189 h 86189"/>
                    <a:gd name="connsiteX6" fmla="*/ 978 w 35198"/>
                    <a:gd name="connsiteY6" fmla="*/ 86189 h 86189"/>
                    <a:gd name="connsiteX7" fmla="*/ 13688 w 35198"/>
                    <a:gd name="connsiteY7" fmla="*/ 79558 h 86189"/>
                    <a:gd name="connsiteX8" fmla="*/ 23466 w 35198"/>
                    <a:gd name="connsiteY8" fmla="*/ 67246 h 86189"/>
                    <a:gd name="connsiteX9" fmla="*/ 30310 w 35198"/>
                    <a:gd name="connsiteY9" fmla="*/ 53986 h 86189"/>
                    <a:gd name="connsiteX10" fmla="*/ 34221 w 35198"/>
                    <a:gd name="connsiteY10" fmla="*/ 42621 h 86189"/>
                    <a:gd name="connsiteX11" fmla="*/ 35199 w 35198"/>
                    <a:gd name="connsiteY11" fmla="*/ 25572 h 86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5198" h="86189">
                      <a:moveTo>
                        <a:pt x="35199" y="25572"/>
                      </a:moveTo>
                      <a:cubicBezTo>
                        <a:pt x="31288" y="17048"/>
                        <a:pt x="26399" y="8524"/>
                        <a:pt x="20533" y="0"/>
                      </a:cubicBezTo>
                      <a:cubicBezTo>
                        <a:pt x="16621" y="5683"/>
                        <a:pt x="13688" y="12312"/>
                        <a:pt x="11733" y="18942"/>
                      </a:cubicBezTo>
                      <a:cubicBezTo>
                        <a:pt x="8799" y="25572"/>
                        <a:pt x="7822" y="32202"/>
                        <a:pt x="5866" y="38833"/>
                      </a:cubicBezTo>
                      <a:cubicBezTo>
                        <a:pt x="3911" y="45463"/>
                        <a:pt x="2933" y="53039"/>
                        <a:pt x="1955" y="61564"/>
                      </a:cubicBezTo>
                      <a:cubicBezTo>
                        <a:pt x="978" y="69141"/>
                        <a:pt x="978" y="77665"/>
                        <a:pt x="0" y="86189"/>
                      </a:cubicBezTo>
                      <a:cubicBezTo>
                        <a:pt x="0" y="86189"/>
                        <a:pt x="0" y="86189"/>
                        <a:pt x="978" y="86189"/>
                      </a:cubicBezTo>
                      <a:cubicBezTo>
                        <a:pt x="5866" y="85242"/>
                        <a:pt x="9777" y="82400"/>
                        <a:pt x="13688" y="79558"/>
                      </a:cubicBezTo>
                      <a:cubicBezTo>
                        <a:pt x="17599" y="75771"/>
                        <a:pt x="20533" y="71982"/>
                        <a:pt x="23466" y="67246"/>
                      </a:cubicBezTo>
                      <a:cubicBezTo>
                        <a:pt x="26399" y="62511"/>
                        <a:pt x="28354" y="57775"/>
                        <a:pt x="30310" y="53986"/>
                      </a:cubicBezTo>
                      <a:cubicBezTo>
                        <a:pt x="32265" y="49250"/>
                        <a:pt x="33243" y="45463"/>
                        <a:pt x="34221" y="42621"/>
                      </a:cubicBezTo>
                      <a:cubicBezTo>
                        <a:pt x="34221" y="36938"/>
                        <a:pt x="35199" y="31255"/>
                        <a:pt x="35199" y="2557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6" name="Freeform: Shape 370">
                  <a:extLst>
                    <a:ext uri="{FF2B5EF4-FFF2-40B4-BE49-F238E27FC236}">
                      <a16:creationId xmlns:a16="http://schemas.microsoft.com/office/drawing/2014/main" id="{53A6EF18-9E69-3B87-35B8-BED455CCD23E}"/>
                    </a:ext>
                  </a:extLst>
                </p:cNvPr>
                <p:cNvSpPr/>
                <p:nvPr/>
              </p:nvSpPr>
              <p:spPr>
                <a:xfrm>
                  <a:off x="4013628" y="2413888"/>
                  <a:ext cx="68197" cy="38240"/>
                </a:xfrm>
                <a:custGeom>
                  <a:avLst/>
                  <a:gdLst>
                    <a:gd name="connsiteX0" fmla="*/ 42043 w 68197"/>
                    <a:gd name="connsiteY0" fmla="*/ 5866 h 38240"/>
                    <a:gd name="connsiteX1" fmla="*/ 1955 w 68197"/>
                    <a:gd name="connsiteY1" fmla="*/ 184 h 38240"/>
                    <a:gd name="connsiteX2" fmla="*/ 978 w 68197"/>
                    <a:gd name="connsiteY2" fmla="*/ 6814 h 38240"/>
                    <a:gd name="connsiteX3" fmla="*/ 28355 w 68197"/>
                    <a:gd name="connsiteY3" fmla="*/ 34280 h 38240"/>
                    <a:gd name="connsiteX4" fmla="*/ 66487 w 68197"/>
                    <a:gd name="connsiteY4" fmla="*/ 31439 h 38240"/>
                    <a:gd name="connsiteX5" fmla="*/ 67465 w 68197"/>
                    <a:gd name="connsiteY5" fmla="*/ 29544 h 38240"/>
                    <a:gd name="connsiteX6" fmla="*/ 67465 w 68197"/>
                    <a:gd name="connsiteY6" fmla="*/ 23862 h 38240"/>
                    <a:gd name="connsiteX7" fmla="*/ 42043 w 68197"/>
                    <a:gd name="connsiteY7" fmla="*/ 5866 h 38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197" h="38240">
                      <a:moveTo>
                        <a:pt x="42043" y="5866"/>
                      </a:moveTo>
                      <a:cubicBezTo>
                        <a:pt x="29332" y="2078"/>
                        <a:pt x="14666" y="-764"/>
                        <a:pt x="1955" y="184"/>
                      </a:cubicBezTo>
                      <a:cubicBezTo>
                        <a:pt x="-978" y="184"/>
                        <a:pt x="0" y="4919"/>
                        <a:pt x="978" y="6814"/>
                      </a:cubicBezTo>
                      <a:cubicBezTo>
                        <a:pt x="4889" y="19126"/>
                        <a:pt x="15644" y="28597"/>
                        <a:pt x="28355" y="34280"/>
                      </a:cubicBezTo>
                      <a:cubicBezTo>
                        <a:pt x="41065" y="39963"/>
                        <a:pt x="55731" y="39963"/>
                        <a:pt x="66487" y="31439"/>
                      </a:cubicBezTo>
                      <a:cubicBezTo>
                        <a:pt x="67465" y="31439"/>
                        <a:pt x="67465" y="30492"/>
                        <a:pt x="67465" y="29544"/>
                      </a:cubicBezTo>
                      <a:cubicBezTo>
                        <a:pt x="68442" y="27650"/>
                        <a:pt x="68442" y="25756"/>
                        <a:pt x="67465" y="23862"/>
                      </a:cubicBezTo>
                      <a:cubicBezTo>
                        <a:pt x="62576" y="13443"/>
                        <a:pt x="53776" y="8707"/>
                        <a:pt x="42043" y="586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7" name="Freeform: Shape 371">
                  <a:extLst>
                    <a:ext uri="{FF2B5EF4-FFF2-40B4-BE49-F238E27FC236}">
                      <a16:creationId xmlns:a16="http://schemas.microsoft.com/office/drawing/2014/main" id="{DAB9818D-355D-D5AA-FCED-B81AF5CDA1A5}"/>
                    </a:ext>
                  </a:extLst>
                </p:cNvPr>
                <p:cNvSpPr/>
                <p:nvPr/>
              </p:nvSpPr>
              <p:spPr>
                <a:xfrm>
                  <a:off x="4059582" y="2286209"/>
                  <a:ext cx="66486" cy="45576"/>
                </a:xfrm>
                <a:custGeom>
                  <a:avLst/>
                  <a:gdLst>
                    <a:gd name="connsiteX0" fmla="*/ 34221 w 66486"/>
                    <a:gd name="connsiteY0" fmla="*/ 6630 h 45576"/>
                    <a:gd name="connsiteX1" fmla="*/ 13688 w 66486"/>
                    <a:gd name="connsiteY1" fmla="*/ 22731 h 45576"/>
                    <a:gd name="connsiteX2" fmla="*/ 0 w 66486"/>
                    <a:gd name="connsiteY2" fmla="*/ 42621 h 45576"/>
                    <a:gd name="connsiteX3" fmla="*/ 43021 w 66486"/>
                    <a:gd name="connsiteY3" fmla="*/ 36938 h 45576"/>
                    <a:gd name="connsiteX4" fmla="*/ 66487 w 66486"/>
                    <a:gd name="connsiteY4" fmla="*/ 1894 h 45576"/>
                    <a:gd name="connsiteX5" fmla="*/ 65509 w 66486"/>
                    <a:gd name="connsiteY5" fmla="*/ 0 h 45576"/>
                    <a:gd name="connsiteX6" fmla="*/ 34221 w 66486"/>
                    <a:gd name="connsiteY6" fmla="*/ 6630 h 45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486" h="45576">
                      <a:moveTo>
                        <a:pt x="34221" y="6630"/>
                      </a:moveTo>
                      <a:cubicBezTo>
                        <a:pt x="26399" y="11365"/>
                        <a:pt x="19555" y="16101"/>
                        <a:pt x="13688" y="22731"/>
                      </a:cubicBezTo>
                      <a:cubicBezTo>
                        <a:pt x="7822" y="28413"/>
                        <a:pt x="3911" y="35991"/>
                        <a:pt x="0" y="42621"/>
                      </a:cubicBezTo>
                      <a:cubicBezTo>
                        <a:pt x="16621" y="48303"/>
                        <a:pt x="31288" y="45462"/>
                        <a:pt x="43021" y="36938"/>
                      </a:cubicBezTo>
                      <a:cubicBezTo>
                        <a:pt x="54754" y="28413"/>
                        <a:pt x="62576" y="15154"/>
                        <a:pt x="66487" y="1894"/>
                      </a:cubicBezTo>
                      <a:cubicBezTo>
                        <a:pt x="66487" y="947"/>
                        <a:pt x="65509" y="947"/>
                        <a:pt x="65509" y="0"/>
                      </a:cubicBezTo>
                      <a:cubicBezTo>
                        <a:pt x="53776" y="0"/>
                        <a:pt x="43021" y="947"/>
                        <a:pt x="34221" y="663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8" name="Freeform: Shape 372">
                  <a:extLst>
                    <a:ext uri="{FF2B5EF4-FFF2-40B4-BE49-F238E27FC236}">
                      <a16:creationId xmlns:a16="http://schemas.microsoft.com/office/drawing/2014/main" id="{F3A69A69-D940-CC18-CDB2-C988C63CDE6D}"/>
                    </a:ext>
                  </a:extLst>
                </p:cNvPr>
                <p:cNvSpPr/>
                <p:nvPr/>
              </p:nvSpPr>
              <p:spPr>
                <a:xfrm>
                  <a:off x="4113144" y="2361943"/>
                  <a:ext cx="38380" cy="78705"/>
                </a:xfrm>
                <a:custGeom>
                  <a:avLst/>
                  <a:gdLst>
                    <a:gd name="connsiteX0" fmla="*/ 214 w 38380"/>
                    <a:gd name="connsiteY0" fmla="*/ 15190 h 78705"/>
                    <a:gd name="connsiteX1" fmla="*/ 3147 w 38380"/>
                    <a:gd name="connsiteY1" fmla="*/ 29397 h 78705"/>
                    <a:gd name="connsiteX2" fmla="*/ 9014 w 38380"/>
                    <a:gd name="connsiteY2" fmla="*/ 54970 h 78705"/>
                    <a:gd name="connsiteX3" fmla="*/ 35413 w 38380"/>
                    <a:gd name="connsiteY3" fmla="*/ 77700 h 78705"/>
                    <a:gd name="connsiteX4" fmla="*/ 38346 w 38380"/>
                    <a:gd name="connsiteY4" fmla="*/ 72965 h 78705"/>
                    <a:gd name="connsiteX5" fmla="*/ 14880 w 38380"/>
                    <a:gd name="connsiteY5" fmla="*/ 2877 h 78705"/>
                    <a:gd name="connsiteX6" fmla="*/ 214 w 38380"/>
                    <a:gd name="connsiteY6" fmla="*/ 15190 h 78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380" h="78705">
                      <a:moveTo>
                        <a:pt x="214" y="15190"/>
                      </a:moveTo>
                      <a:cubicBezTo>
                        <a:pt x="214" y="19926"/>
                        <a:pt x="1192" y="24662"/>
                        <a:pt x="3147" y="29397"/>
                      </a:cubicBezTo>
                      <a:cubicBezTo>
                        <a:pt x="3147" y="37921"/>
                        <a:pt x="6081" y="47392"/>
                        <a:pt x="9014" y="54970"/>
                      </a:cubicBezTo>
                      <a:cubicBezTo>
                        <a:pt x="11947" y="63493"/>
                        <a:pt x="23680" y="83384"/>
                        <a:pt x="35413" y="77700"/>
                      </a:cubicBezTo>
                      <a:cubicBezTo>
                        <a:pt x="37368" y="76753"/>
                        <a:pt x="38346" y="74859"/>
                        <a:pt x="38346" y="72965"/>
                      </a:cubicBezTo>
                      <a:cubicBezTo>
                        <a:pt x="38346" y="50234"/>
                        <a:pt x="40302" y="18032"/>
                        <a:pt x="14880" y="2877"/>
                      </a:cubicBezTo>
                      <a:cubicBezTo>
                        <a:pt x="1192" y="-5647"/>
                        <a:pt x="-764" y="6666"/>
                        <a:pt x="214" y="1519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9" name="Freeform: Shape 373">
                  <a:extLst>
                    <a:ext uri="{FF2B5EF4-FFF2-40B4-BE49-F238E27FC236}">
                      <a16:creationId xmlns:a16="http://schemas.microsoft.com/office/drawing/2014/main" id="{A4BCEC43-9B09-C3F7-0ECD-41BBEB30D2B1}"/>
                    </a:ext>
                  </a:extLst>
                </p:cNvPr>
                <p:cNvSpPr/>
                <p:nvPr/>
              </p:nvSpPr>
              <p:spPr>
                <a:xfrm>
                  <a:off x="4168893" y="2180130"/>
                  <a:ext cx="39849" cy="71034"/>
                </a:xfrm>
                <a:custGeom>
                  <a:avLst/>
                  <a:gdLst>
                    <a:gd name="connsiteX0" fmla="*/ 25618 w 39849"/>
                    <a:gd name="connsiteY0" fmla="*/ 15154 h 71034"/>
                    <a:gd name="connsiteX1" fmla="*/ 196 w 39849"/>
                    <a:gd name="connsiteY1" fmla="*/ 0 h 71034"/>
                    <a:gd name="connsiteX2" fmla="*/ 35395 w 39849"/>
                    <a:gd name="connsiteY2" fmla="*/ 71035 h 71034"/>
                    <a:gd name="connsiteX3" fmla="*/ 35395 w 39849"/>
                    <a:gd name="connsiteY3" fmla="*/ 71035 h 71034"/>
                    <a:gd name="connsiteX4" fmla="*/ 32462 w 39849"/>
                    <a:gd name="connsiteY4" fmla="*/ 28414 h 71034"/>
                    <a:gd name="connsiteX5" fmla="*/ 25618 w 39849"/>
                    <a:gd name="connsiteY5" fmla="*/ 15154 h 71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849" h="71034">
                      <a:moveTo>
                        <a:pt x="25618" y="15154"/>
                      </a:moveTo>
                      <a:cubicBezTo>
                        <a:pt x="17796" y="9471"/>
                        <a:pt x="8996" y="4736"/>
                        <a:pt x="196" y="0"/>
                      </a:cubicBezTo>
                      <a:cubicBezTo>
                        <a:pt x="-1759" y="26519"/>
                        <a:pt x="10952" y="51145"/>
                        <a:pt x="35395" y="71035"/>
                      </a:cubicBezTo>
                      <a:cubicBezTo>
                        <a:pt x="35395" y="71035"/>
                        <a:pt x="35395" y="71035"/>
                        <a:pt x="35395" y="71035"/>
                      </a:cubicBezTo>
                      <a:cubicBezTo>
                        <a:pt x="45173" y="60616"/>
                        <a:pt x="36373" y="39779"/>
                        <a:pt x="32462" y="28414"/>
                      </a:cubicBezTo>
                      <a:cubicBezTo>
                        <a:pt x="30507" y="23678"/>
                        <a:pt x="28551" y="18942"/>
                        <a:pt x="25618" y="1515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73" name="Graphic 25">
                <a:extLst>
                  <a:ext uri="{FF2B5EF4-FFF2-40B4-BE49-F238E27FC236}">
                    <a16:creationId xmlns:a16="http://schemas.microsoft.com/office/drawing/2014/main" id="{151C1E60-0EFC-F699-AC4C-C8B59D164BE3}"/>
                  </a:ext>
                </a:extLst>
              </p:cNvPr>
              <p:cNvGrpSpPr/>
              <p:nvPr/>
            </p:nvGrpSpPr>
            <p:grpSpPr>
              <a:xfrm>
                <a:off x="4127732" y="1241526"/>
                <a:ext cx="139865" cy="632817"/>
                <a:chOff x="4127732" y="1241526"/>
                <a:chExt cx="139865" cy="632817"/>
              </a:xfrm>
            </p:grpSpPr>
            <p:sp>
              <p:nvSpPr>
                <p:cNvPr id="374" name="Freeform: Shape 375">
                  <a:extLst>
                    <a:ext uri="{FF2B5EF4-FFF2-40B4-BE49-F238E27FC236}">
                      <a16:creationId xmlns:a16="http://schemas.microsoft.com/office/drawing/2014/main" id="{4F756774-2792-8B09-9DEB-93965ECDCE13}"/>
                    </a:ext>
                  </a:extLst>
                </p:cNvPr>
                <p:cNvSpPr/>
                <p:nvPr/>
              </p:nvSpPr>
              <p:spPr>
                <a:xfrm>
                  <a:off x="4127732" y="1840833"/>
                  <a:ext cx="71667" cy="33509"/>
                </a:xfrm>
                <a:custGeom>
                  <a:avLst/>
                  <a:gdLst>
                    <a:gd name="connsiteX0" fmla="*/ 40380 w 71667"/>
                    <a:gd name="connsiteY0" fmla="*/ 225 h 33509"/>
                    <a:gd name="connsiteX1" fmla="*/ 1270 w 71667"/>
                    <a:gd name="connsiteY1" fmla="*/ 10643 h 33509"/>
                    <a:gd name="connsiteX2" fmla="*/ 2248 w 71667"/>
                    <a:gd name="connsiteY2" fmla="*/ 18221 h 33509"/>
                    <a:gd name="connsiteX3" fmla="*/ 71668 w 71667"/>
                    <a:gd name="connsiteY3" fmla="*/ 15379 h 33509"/>
                    <a:gd name="connsiteX4" fmla="*/ 71668 w 71667"/>
                    <a:gd name="connsiteY4" fmla="*/ 13485 h 33509"/>
                    <a:gd name="connsiteX5" fmla="*/ 69712 w 71667"/>
                    <a:gd name="connsiteY5" fmla="*/ 8749 h 33509"/>
                    <a:gd name="connsiteX6" fmla="*/ 40380 w 71667"/>
                    <a:gd name="connsiteY6" fmla="*/ 225 h 33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667" h="33509">
                      <a:moveTo>
                        <a:pt x="40380" y="225"/>
                      </a:moveTo>
                      <a:cubicBezTo>
                        <a:pt x="27669" y="2119"/>
                        <a:pt x="12025" y="4014"/>
                        <a:pt x="1270" y="10643"/>
                      </a:cubicBezTo>
                      <a:cubicBezTo>
                        <a:pt x="-1663" y="12538"/>
                        <a:pt x="1270" y="16326"/>
                        <a:pt x="2248" y="18221"/>
                      </a:cubicBezTo>
                      <a:cubicBezTo>
                        <a:pt x="18870" y="39057"/>
                        <a:pt x="59935" y="39057"/>
                        <a:pt x="71668" y="15379"/>
                      </a:cubicBezTo>
                      <a:cubicBezTo>
                        <a:pt x="71668" y="14432"/>
                        <a:pt x="71668" y="14432"/>
                        <a:pt x="71668" y="13485"/>
                      </a:cubicBezTo>
                      <a:cubicBezTo>
                        <a:pt x="71668" y="11591"/>
                        <a:pt x="70690" y="9696"/>
                        <a:pt x="69712" y="8749"/>
                      </a:cubicBezTo>
                      <a:cubicBezTo>
                        <a:pt x="61890" y="1172"/>
                        <a:pt x="52113" y="-722"/>
                        <a:pt x="40380" y="225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5" name="Freeform: Shape 376">
                  <a:extLst>
                    <a:ext uri="{FF2B5EF4-FFF2-40B4-BE49-F238E27FC236}">
                      <a16:creationId xmlns:a16="http://schemas.microsoft.com/office/drawing/2014/main" id="{B2FDC6E3-0E43-B73D-5D4A-E3BF823E9AA4}"/>
                    </a:ext>
                  </a:extLst>
                </p:cNvPr>
                <p:cNvSpPr/>
                <p:nvPr/>
              </p:nvSpPr>
              <p:spPr>
                <a:xfrm>
                  <a:off x="4142691" y="1691412"/>
                  <a:ext cx="53776" cy="57960"/>
                </a:xfrm>
                <a:custGeom>
                  <a:avLst/>
                  <a:gdLst>
                    <a:gd name="connsiteX0" fmla="*/ 23466 w 53776"/>
                    <a:gd name="connsiteY0" fmla="*/ 13260 h 57960"/>
                    <a:gd name="connsiteX1" fmla="*/ 0 w 53776"/>
                    <a:gd name="connsiteY1" fmla="*/ 57775 h 57960"/>
                    <a:gd name="connsiteX2" fmla="*/ 53776 w 53776"/>
                    <a:gd name="connsiteY2" fmla="*/ 947 h 57960"/>
                    <a:gd name="connsiteX3" fmla="*/ 52798 w 53776"/>
                    <a:gd name="connsiteY3" fmla="*/ 0 h 57960"/>
                    <a:gd name="connsiteX4" fmla="*/ 23466 w 53776"/>
                    <a:gd name="connsiteY4" fmla="*/ 13260 h 57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776" h="57960">
                      <a:moveTo>
                        <a:pt x="23466" y="13260"/>
                      </a:moveTo>
                      <a:cubicBezTo>
                        <a:pt x="9778" y="25573"/>
                        <a:pt x="2933" y="41674"/>
                        <a:pt x="0" y="57775"/>
                      </a:cubicBezTo>
                      <a:cubicBezTo>
                        <a:pt x="35199" y="60616"/>
                        <a:pt x="53776" y="30308"/>
                        <a:pt x="53776" y="947"/>
                      </a:cubicBezTo>
                      <a:cubicBezTo>
                        <a:pt x="53776" y="947"/>
                        <a:pt x="52798" y="0"/>
                        <a:pt x="52798" y="0"/>
                      </a:cubicBezTo>
                      <a:cubicBezTo>
                        <a:pt x="42043" y="2841"/>
                        <a:pt x="31288" y="6630"/>
                        <a:pt x="23466" y="1326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6" name="Freeform: Shape 377">
                  <a:extLst>
                    <a:ext uri="{FF2B5EF4-FFF2-40B4-BE49-F238E27FC236}">
                      <a16:creationId xmlns:a16="http://schemas.microsoft.com/office/drawing/2014/main" id="{A109C0BC-14A6-E151-9C03-35A7DC1D441F}"/>
                    </a:ext>
                  </a:extLst>
                </p:cNvPr>
                <p:cNvSpPr/>
                <p:nvPr/>
              </p:nvSpPr>
              <p:spPr>
                <a:xfrm>
                  <a:off x="4206137" y="1764870"/>
                  <a:ext cx="56815" cy="66523"/>
                </a:xfrm>
                <a:custGeom>
                  <a:avLst/>
                  <a:gdLst>
                    <a:gd name="connsiteX0" fmla="*/ 2062 w 56815"/>
                    <a:gd name="connsiteY0" fmla="*/ 17466 h 66523"/>
                    <a:gd name="connsiteX1" fmla="*/ 8907 w 56815"/>
                    <a:gd name="connsiteY1" fmla="*/ 29779 h 66523"/>
                    <a:gd name="connsiteX2" fmla="*/ 22595 w 56815"/>
                    <a:gd name="connsiteY2" fmla="*/ 51563 h 66523"/>
                    <a:gd name="connsiteX3" fmla="*/ 55838 w 56815"/>
                    <a:gd name="connsiteY3" fmla="*/ 63875 h 66523"/>
                    <a:gd name="connsiteX4" fmla="*/ 56816 w 56815"/>
                    <a:gd name="connsiteY4" fmla="*/ 58193 h 66523"/>
                    <a:gd name="connsiteX5" fmla="*/ 11840 w 56815"/>
                    <a:gd name="connsiteY5" fmla="*/ 418 h 66523"/>
                    <a:gd name="connsiteX6" fmla="*/ 2062 w 56815"/>
                    <a:gd name="connsiteY6" fmla="*/ 17466 h 66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815" h="66523">
                      <a:moveTo>
                        <a:pt x="2062" y="17466"/>
                      </a:moveTo>
                      <a:cubicBezTo>
                        <a:pt x="4018" y="21255"/>
                        <a:pt x="5973" y="25990"/>
                        <a:pt x="8907" y="29779"/>
                      </a:cubicBezTo>
                      <a:cubicBezTo>
                        <a:pt x="11840" y="38303"/>
                        <a:pt x="17706" y="45880"/>
                        <a:pt x="22595" y="51563"/>
                      </a:cubicBezTo>
                      <a:cubicBezTo>
                        <a:pt x="28462" y="58193"/>
                        <a:pt x="46061" y="72400"/>
                        <a:pt x="55838" y="63875"/>
                      </a:cubicBezTo>
                      <a:cubicBezTo>
                        <a:pt x="56816" y="62928"/>
                        <a:pt x="56816" y="60087"/>
                        <a:pt x="56816" y="58193"/>
                      </a:cubicBezTo>
                      <a:cubicBezTo>
                        <a:pt x="48994" y="38303"/>
                        <a:pt x="41172" y="8942"/>
                        <a:pt x="11840" y="418"/>
                      </a:cubicBezTo>
                      <a:cubicBezTo>
                        <a:pt x="-2826" y="-2424"/>
                        <a:pt x="-871" y="9889"/>
                        <a:pt x="2062" y="1746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7" name="Freeform: Shape 378">
                  <a:extLst>
                    <a:ext uri="{FF2B5EF4-FFF2-40B4-BE49-F238E27FC236}">
                      <a16:creationId xmlns:a16="http://schemas.microsoft.com/office/drawing/2014/main" id="{1456D425-C0D7-1C39-653E-866F387A8FF4}"/>
                    </a:ext>
                  </a:extLst>
                </p:cNvPr>
                <p:cNvSpPr/>
                <p:nvPr/>
              </p:nvSpPr>
              <p:spPr>
                <a:xfrm>
                  <a:off x="4216999" y="1578703"/>
                  <a:ext cx="49880" cy="62510"/>
                </a:xfrm>
                <a:custGeom>
                  <a:avLst/>
                  <a:gdLst>
                    <a:gd name="connsiteX0" fmla="*/ 27377 w 49880"/>
                    <a:gd name="connsiteY0" fmla="*/ 10418 h 62510"/>
                    <a:gd name="connsiteX1" fmla="*/ 0 w 49880"/>
                    <a:gd name="connsiteY1" fmla="*/ 0 h 62510"/>
                    <a:gd name="connsiteX2" fmla="*/ 47909 w 49880"/>
                    <a:gd name="connsiteY2" fmla="*/ 62510 h 62510"/>
                    <a:gd name="connsiteX3" fmla="*/ 47909 w 49880"/>
                    <a:gd name="connsiteY3" fmla="*/ 62510 h 62510"/>
                    <a:gd name="connsiteX4" fmla="*/ 36176 w 49880"/>
                    <a:gd name="connsiteY4" fmla="*/ 21784 h 62510"/>
                    <a:gd name="connsiteX5" fmla="*/ 27377 w 49880"/>
                    <a:gd name="connsiteY5" fmla="*/ 10418 h 62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880" h="62510">
                      <a:moveTo>
                        <a:pt x="27377" y="10418"/>
                      </a:moveTo>
                      <a:cubicBezTo>
                        <a:pt x="18577" y="6630"/>
                        <a:pt x="8800" y="2842"/>
                        <a:pt x="0" y="0"/>
                      </a:cubicBezTo>
                      <a:cubicBezTo>
                        <a:pt x="2933" y="26520"/>
                        <a:pt x="20533" y="48304"/>
                        <a:pt x="47909" y="62510"/>
                      </a:cubicBezTo>
                      <a:cubicBezTo>
                        <a:pt x="47909" y="62510"/>
                        <a:pt x="47909" y="62510"/>
                        <a:pt x="47909" y="62510"/>
                      </a:cubicBezTo>
                      <a:cubicBezTo>
                        <a:pt x="54753" y="51145"/>
                        <a:pt x="42043" y="32202"/>
                        <a:pt x="36176" y="21784"/>
                      </a:cubicBezTo>
                      <a:cubicBezTo>
                        <a:pt x="34221" y="18943"/>
                        <a:pt x="30310" y="14207"/>
                        <a:pt x="27377" y="1041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8" name="Freeform: Shape 379">
                  <a:extLst>
                    <a:ext uri="{FF2B5EF4-FFF2-40B4-BE49-F238E27FC236}">
                      <a16:creationId xmlns:a16="http://schemas.microsoft.com/office/drawing/2014/main" id="{0F7E81B8-50AD-7C19-4875-566E83D6BA10}"/>
                    </a:ext>
                  </a:extLst>
                </p:cNvPr>
                <p:cNvSpPr/>
                <p:nvPr/>
              </p:nvSpPr>
              <p:spPr>
                <a:xfrm>
                  <a:off x="4135752" y="1505443"/>
                  <a:ext cx="72447" cy="34301"/>
                </a:xfrm>
                <a:custGeom>
                  <a:avLst/>
                  <a:gdLst>
                    <a:gd name="connsiteX0" fmla="*/ 39204 w 72447"/>
                    <a:gd name="connsiteY0" fmla="*/ 1279 h 34301"/>
                    <a:gd name="connsiteX1" fmla="*/ 1072 w 72447"/>
                    <a:gd name="connsiteY1" fmla="*/ 14538 h 34301"/>
                    <a:gd name="connsiteX2" fmla="*/ 3028 w 72447"/>
                    <a:gd name="connsiteY2" fmla="*/ 21168 h 34301"/>
                    <a:gd name="connsiteX3" fmla="*/ 72447 w 72447"/>
                    <a:gd name="connsiteY3" fmla="*/ 13591 h 34301"/>
                    <a:gd name="connsiteX4" fmla="*/ 72447 w 72447"/>
                    <a:gd name="connsiteY4" fmla="*/ 11697 h 34301"/>
                    <a:gd name="connsiteX5" fmla="*/ 69514 w 72447"/>
                    <a:gd name="connsiteY5" fmla="*/ 6961 h 34301"/>
                    <a:gd name="connsiteX6" fmla="*/ 39204 w 72447"/>
                    <a:gd name="connsiteY6" fmla="*/ 1279 h 34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4301">
                      <a:moveTo>
                        <a:pt x="39204" y="1279"/>
                      </a:moveTo>
                      <a:cubicBezTo>
                        <a:pt x="26493" y="4120"/>
                        <a:pt x="11827" y="7908"/>
                        <a:pt x="1072" y="14538"/>
                      </a:cubicBezTo>
                      <a:cubicBezTo>
                        <a:pt x="-1861" y="16433"/>
                        <a:pt x="2050" y="20221"/>
                        <a:pt x="3028" y="21168"/>
                      </a:cubicBezTo>
                      <a:cubicBezTo>
                        <a:pt x="21605" y="41058"/>
                        <a:pt x="61692" y="38217"/>
                        <a:pt x="72447" y="13591"/>
                      </a:cubicBezTo>
                      <a:cubicBezTo>
                        <a:pt x="72447" y="12644"/>
                        <a:pt x="72447" y="12644"/>
                        <a:pt x="72447" y="11697"/>
                      </a:cubicBezTo>
                      <a:cubicBezTo>
                        <a:pt x="72447" y="9803"/>
                        <a:pt x="71469" y="7908"/>
                        <a:pt x="69514" y="6961"/>
                      </a:cubicBezTo>
                      <a:cubicBezTo>
                        <a:pt x="60715" y="332"/>
                        <a:pt x="50937" y="-1563"/>
                        <a:pt x="39204" y="127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9" name="Freeform: Shape 380">
                  <a:extLst>
                    <a:ext uri="{FF2B5EF4-FFF2-40B4-BE49-F238E27FC236}">
                      <a16:creationId xmlns:a16="http://schemas.microsoft.com/office/drawing/2014/main" id="{648E4F8B-50B2-F414-1ABB-444D85937AEF}"/>
                    </a:ext>
                  </a:extLst>
                </p:cNvPr>
                <p:cNvSpPr/>
                <p:nvPr/>
              </p:nvSpPr>
              <p:spPr>
                <a:xfrm>
                  <a:off x="4142691" y="1355181"/>
                  <a:ext cx="50019" cy="61563"/>
                </a:xfrm>
                <a:custGeom>
                  <a:avLst/>
                  <a:gdLst>
                    <a:gd name="connsiteX0" fmla="*/ 20533 w 50019"/>
                    <a:gd name="connsiteY0" fmla="*/ 15154 h 61563"/>
                    <a:gd name="connsiteX1" fmla="*/ 0 w 50019"/>
                    <a:gd name="connsiteY1" fmla="*/ 61563 h 61563"/>
                    <a:gd name="connsiteX2" fmla="*/ 49865 w 50019"/>
                    <a:gd name="connsiteY2" fmla="*/ 947 h 61563"/>
                    <a:gd name="connsiteX3" fmla="*/ 48887 w 50019"/>
                    <a:gd name="connsiteY3" fmla="*/ 0 h 61563"/>
                    <a:gd name="connsiteX4" fmla="*/ 20533 w 50019"/>
                    <a:gd name="connsiteY4" fmla="*/ 15154 h 61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61563">
                      <a:moveTo>
                        <a:pt x="20533" y="15154"/>
                      </a:moveTo>
                      <a:cubicBezTo>
                        <a:pt x="7822" y="28414"/>
                        <a:pt x="1956" y="44515"/>
                        <a:pt x="0" y="61563"/>
                      </a:cubicBezTo>
                      <a:cubicBezTo>
                        <a:pt x="35199" y="61563"/>
                        <a:pt x="51821" y="30308"/>
                        <a:pt x="49865" y="947"/>
                      </a:cubicBezTo>
                      <a:cubicBezTo>
                        <a:pt x="49865" y="947"/>
                        <a:pt x="48887" y="0"/>
                        <a:pt x="48887" y="0"/>
                      </a:cubicBezTo>
                      <a:cubicBezTo>
                        <a:pt x="37154" y="2841"/>
                        <a:pt x="27377" y="7577"/>
                        <a:pt x="20533" y="1515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0" name="Freeform: Shape 381">
                  <a:extLst>
                    <a:ext uri="{FF2B5EF4-FFF2-40B4-BE49-F238E27FC236}">
                      <a16:creationId xmlns:a16="http://schemas.microsoft.com/office/drawing/2014/main" id="{799B9F5E-2D6E-7456-3040-388ACE81A42D}"/>
                    </a:ext>
                  </a:extLst>
                </p:cNvPr>
                <p:cNvSpPr/>
                <p:nvPr/>
              </p:nvSpPr>
              <p:spPr>
                <a:xfrm>
                  <a:off x="4207274" y="1426968"/>
                  <a:ext cx="60323" cy="63317"/>
                </a:xfrm>
                <a:custGeom>
                  <a:avLst/>
                  <a:gdLst>
                    <a:gd name="connsiteX0" fmla="*/ 2881 w 60323"/>
                    <a:gd name="connsiteY0" fmla="*/ 18191 h 63317"/>
                    <a:gd name="connsiteX1" fmla="*/ 10703 w 60323"/>
                    <a:gd name="connsiteY1" fmla="*/ 29557 h 63317"/>
                    <a:gd name="connsiteX2" fmla="*/ 26347 w 60323"/>
                    <a:gd name="connsiteY2" fmla="*/ 50393 h 63317"/>
                    <a:gd name="connsiteX3" fmla="*/ 59590 w 60323"/>
                    <a:gd name="connsiteY3" fmla="*/ 59865 h 63317"/>
                    <a:gd name="connsiteX4" fmla="*/ 59590 w 60323"/>
                    <a:gd name="connsiteY4" fmla="*/ 54182 h 63317"/>
                    <a:gd name="connsiteX5" fmla="*/ 10703 w 60323"/>
                    <a:gd name="connsiteY5" fmla="*/ 195 h 63317"/>
                    <a:gd name="connsiteX6" fmla="*/ 2881 w 60323"/>
                    <a:gd name="connsiteY6" fmla="*/ 18191 h 6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323" h="63317">
                      <a:moveTo>
                        <a:pt x="2881" y="18191"/>
                      </a:moveTo>
                      <a:cubicBezTo>
                        <a:pt x="4837" y="21979"/>
                        <a:pt x="7770" y="25768"/>
                        <a:pt x="10703" y="29557"/>
                      </a:cubicBezTo>
                      <a:cubicBezTo>
                        <a:pt x="14614" y="37133"/>
                        <a:pt x="20480" y="44711"/>
                        <a:pt x="26347" y="50393"/>
                      </a:cubicBezTo>
                      <a:cubicBezTo>
                        <a:pt x="32213" y="57023"/>
                        <a:pt x="51768" y="69336"/>
                        <a:pt x="59590" y="59865"/>
                      </a:cubicBezTo>
                      <a:cubicBezTo>
                        <a:pt x="60568" y="57970"/>
                        <a:pt x="60568" y="56076"/>
                        <a:pt x="59590" y="54182"/>
                      </a:cubicBezTo>
                      <a:cubicBezTo>
                        <a:pt x="50790" y="35239"/>
                        <a:pt x="40035" y="5878"/>
                        <a:pt x="10703" y="195"/>
                      </a:cubicBezTo>
                      <a:cubicBezTo>
                        <a:pt x="-2986" y="-1699"/>
                        <a:pt x="-1030" y="10614"/>
                        <a:pt x="2881" y="18191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1" name="Freeform: Shape 382">
                  <a:extLst>
                    <a:ext uri="{FF2B5EF4-FFF2-40B4-BE49-F238E27FC236}">
                      <a16:creationId xmlns:a16="http://schemas.microsoft.com/office/drawing/2014/main" id="{46F2BA8F-D552-49F1-6EF6-EEEF948AB5F6}"/>
                    </a:ext>
                  </a:extLst>
                </p:cNvPr>
                <p:cNvSpPr/>
                <p:nvPr/>
              </p:nvSpPr>
              <p:spPr>
                <a:xfrm>
                  <a:off x="4204289" y="1241526"/>
                  <a:ext cx="54224" cy="58721"/>
                </a:xfrm>
                <a:custGeom>
                  <a:avLst/>
                  <a:gdLst>
                    <a:gd name="connsiteX0" fmla="*/ 28355 w 54224"/>
                    <a:gd name="connsiteY0" fmla="*/ 8524 h 58721"/>
                    <a:gd name="connsiteX1" fmla="*/ 0 w 54224"/>
                    <a:gd name="connsiteY1" fmla="*/ 0 h 58721"/>
                    <a:gd name="connsiteX2" fmla="*/ 52798 w 54224"/>
                    <a:gd name="connsiteY2" fmla="*/ 58722 h 58721"/>
                    <a:gd name="connsiteX3" fmla="*/ 52798 w 54224"/>
                    <a:gd name="connsiteY3" fmla="*/ 58722 h 58721"/>
                    <a:gd name="connsiteX4" fmla="*/ 38132 w 54224"/>
                    <a:gd name="connsiteY4" fmla="*/ 18943 h 58721"/>
                    <a:gd name="connsiteX5" fmla="*/ 28355 w 54224"/>
                    <a:gd name="connsiteY5" fmla="*/ 8524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8721">
                      <a:moveTo>
                        <a:pt x="28355" y="8524"/>
                      </a:moveTo>
                      <a:cubicBezTo>
                        <a:pt x="19555" y="5683"/>
                        <a:pt x="9777" y="2841"/>
                        <a:pt x="0" y="0"/>
                      </a:cubicBezTo>
                      <a:cubicBezTo>
                        <a:pt x="4889" y="25573"/>
                        <a:pt x="23466" y="47356"/>
                        <a:pt x="52798" y="58722"/>
                      </a:cubicBezTo>
                      <a:cubicBezTo>
                        <a:pt x="52798" y="58722"/>
                        <a:pt x="52798" y="58722"/>
                        <a:pt x="52798" y="58722"/>
                      </a:cubicBezTo>
                      <a:cubicBezTo>
                        <a:pt x="58665" y="46409"/>
                        <a:pt x="44976" y="29361"/>
                        <a:pt x="38132" y="18943"/>
                      </a:cubicBezTo>
                      <a:cubicBezTo>
                        <a:pt x="35199" y="16101"/>
                        <a:pt x="32266" y="12313"/>
                        <a:pt x="28355" y="852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</p:grpSp>
      <p:grpSp>
        <p:nvGrpSpPr>
          <p:cNvPr id="558" name="Graphic 25">
            <a:extLst>
              <a:ext uri="{FF2B5EF4-FFF2-40B4-BE49-F238E27FC236}">
                <a16:creationId xmlns:a16="http://schemas.microsoft.com/office/drawing/2014/main" id="{9FD0E6AA-0991-0075-EBC3-917ECE0AAC90}"/>
              </a:ext>
            </a:extLst>
          </p:cNvPr>
          <p:cNvGrpSpPr/>
          <p:nvPr/>
        </p:nvGrpSpPr>
        <p:grpSpPr>
          <a:xfrm>
            <a:off x="-6223283" y="-4278504"/>
            <a:ext cx="5831709" cy="11017002"/>
            <a:chOff x="-205340" y="-4128694"/>
            <a:chExt cx="5831709" cy="11017002"/>
          </a:xfrm>
        </p:grpSpPr>
        <p:grpSp>
          <p:nvGrpSpPr>
            <p:cNvPr id="559" name="Graphic 25">
              <a:extLst>
                <a:ext uri="{FF2B5EF4-FFF2-40B4-BE49-F238E27FC236}">
                  <a16:creationId xmlns:a16="http://schemas.microsoft.com/office/drawing/2014/main" id="{12A78428-48BA-C9FA-7288-818A80BF2A99}"/>
                </a:ext>
              </a:extLst>
            </p:cNvPr>
            <p:cNvGrpSpPr/>
            <p:nvPr/>
          </p:nvGrpSpPr>
          <p:grpSpPr>
            <a:xfrm>
              <a:off x="-205340" y="-2564288"/>
              <a:ext cx="4575112" cy="9452596"/>
              <a:chOff x="-205340" y="-2564288"/>
              <a:chExt cx="4575112" cy="9452596"/>
            </a:xfrm>
          </p:grpSpPr>
          <p:grpSp>
            <p:nvGrpSpPr>
              <p:cNvPr id="580" name="Graphic 25">
                <a:extLst>
                  <a:ext uri="{FF2B5EF4-FFF2-40B4-BE49-F238E27FC236}">
                    <a16:creationId xmlns:a16="http://schemas.microsoft.com/office/drawing/2014/main" id="{56FC52D3-B6AE-EBE4-991A-432D6E32FF38}"/>
                  </a:ext>
                </a:extLst>
              </p:cNvPr>
              <p:cNvGrpSpPr/>
              <p:nvPr/>
            </p:nvGrpSpPr>
            <p:grpSpPr>
              <a:xfrm>
                <a:off x="-205340" y="-2564288"/>
                <a:ext cx="2643442" cy="9452596"/>
                <a:chOff x="-205340" y="-2564288"/>
                <a:chExt cx="2643442" cy="9452596"/>
              </a:xfrm>
            </p:grpSpPr>
            <p:sp>
              <p:nvSpPr>
                <p:cNvPr id="602" name="Freeform: Shape 386">
                  <a:extLst>
                    <a:ext uri="{FF2B5EF4-FFF2-40B4-BE49-F238E27FC236}">
                      <a16:creationId xmlns:a16="http://schemas.microsoft.com/office/drawing/2014/main" id="{5399F2AA-CC6D-8CF3-9F14-764BD6FD49F1}"/>
                    </a:ext>
                  </a:extLst>
                </p:cNvPr>
                <p:cNvSpPr/>
                <p:nvPr/>
              </p:nvSpPr>
              <p:spPr>
                <a:xfrm>
                  <a:off x="-202407" y="-2564288"/>
                  <a:ext cx="2640509" cy="9452596"/>
                </a:xfrm>
                <a:custGeom>
                  <a:avLst/>
                  <a:gdLst>
                    <a:gd name="connsiteX0" fmla="*/ 2627201 w 2640509"/>
                    <a:gd name="connsiteY0" fmla="*/ 9033019 h 9452596"/>
                    <a:gd name="connsiteX1" fmla="*/ 2460006 w 2640509"/>
                    <a:gd name="connsiteY1" fmla="*/ 8899474 h 9452596"/>
                    <a:gd name="connsiteX2" fmla="*/ 2228281 w 2640509"/>
                    <a:gd name="connsiteY2" fmla="*/ 8776347 h 9452596"/>
                    <a:gd name="connsiteX3" fmla="*/ 1497905 w 2640509"/>
                    <a:gd name="connsiteY3" fmla="*/ 8436327 h 9452596"/>
                    <a:gd name="connsiteX4" fmla="*/ 1256402 w 2640509"/>
                    <a:gd name="connsiteY4" fmla="*/ 7520454 h 9452596"/>
                    <a:gd name="connsiteX5" fmla="*/ 1200671 w 2640509"/>
                    <a:gd name="connsiteY5" fmla="*/ 6781694 h 9452596"/>
                    <a:gd name="connsiteX6" fmla="*/ 1154717 w 2640509"/>
                    <a:gd name="connsiteY6" fmla="*/ 6035356 h 9452596"/>
                    <a:gd name="connsiteX7" fmla="*/ 1134184 w 2640509"/>
                    <a:gd name="connsiteY7" fmla="*/ 4665808 h 9452596"/>
                    <a:gd name="connsiteX8" fmla="*/ 1145917 w 2640509"/>
                    <a:gd name="connsiteY8" fmla="*/ 3987664 h 9452596"/>
                    <a:gd name="connsiteX9" fmla="*/ 1155694 w 2640509"/>
                    <a:gd name="connsiteY9" fmla="*/ 3638173 h 9452596"/>
                    <a:gd name="connsiteX10" fmla="*/ 1211426 w 2640509"/>
                    <a:gd name="connsiteY10" fmla="*/ 3267846 h 9452596"/>
                    <a:gd name="connsiteX11" fmla="*/ 1376665 w 2640509"/>
                    <a:gd name="connsiteY11" fmla="*/ 2743136 h 9452596"/>
                    <a:gd name="connsiteX12" fmla="*/ 1506705 w 2640509"/>
                    <a:gd name="connsiteY12" fmla="*/ 2506354 h 9452596"/>
                    <a:gd name="connsiteX13" fmla="*/ 1593724 w 2640509"/>
                    <a:gd name="connsiteY13" fmla="*/ 2372809 h 9452596"/>
                    <a:gd name="connsiteX14" fmla="*/ 1729631 w 2640509"/>
                    <a:gd name="connsiteY14" fmla="*/ 2223163 h 9452596"/>
                    <a:gd name="connsiteX15" fmla="*/ 1954512 w 2640509"/>
                    <a:gd name="connsiteY15" fmla="*/ 1984486 h 9452596"/>
                    <a:gd name="connsiteX16" fmla="*/ 2166683 w 2640509"/>
                    <a:gd name="connsiteY16" fmla="*/ 1700348 h 9452596"/>
                    <a:gd name="connsiteX17" fmla="*/ 2514760 w 2640509"/>
                    <a:gd name="connsiteY17" fmla="*/ 1222995 h 9452596"/>
                    <a:gd name="connsiteX18" fmla="*/ 2497161 w 2640509"/>
                    <a:gd name="connsiteY18" fmla="*/ 1075243 h 9452596"/>
                    <a:gd name="connsiteX19" fmla="*/ 2301612 w 2640509"/>
                    <a:gd name="connsiteY19" fmla="*/ 1214471 h 9452596"/>
                    <a:gd name="connsiteX20" fmla="*/ 2240014 w 2640509"/>
                    <a:gd name="connsiteY20" fmla="*/ 1329073 h 9452596"/>
                    <a:gd name="connsiteX21" fmla="*/ 2155928 w 2640509"/>
                    <a:gd name="connsiteY21" fmla="*/ 1444623 h 9452596"/>
                    <a:gd name="connsiteX22" fmla="*/ 1907580 w 2640509"/>
                    <a:gd name="connsiteY22" fmla="*/ 1702242 h 9452596"/>
                    <a:gd name="connsiteX23" fmla="*/ 1669011 w 2640509"/>
                    <a:gd name="connsiteY23" fmla="*/ 1931447 h 9452596"/>
                    <a:gd name="connsiteX24" fmla="*/ 1422619 w 2640509"/>
                    <a:gd name="connsiteY24" fmla="*/ 2205167 h 9452596"/>
                    <a:gd name="connsiteX25" fmla="*/ 1161561 w 2640509"/>
                    <a:gd name="connsiteY25" fmla="*/ 2502566 h 9452596"/>
                    <a:gd name="connsiteX26" fmla="*/ 834016 w 2640509"/>
                    <a:gd name="connsiteY26" fmla="*/ 2846373 h 9452596"/>
                    <a:gd name="connsiteX27" fmla="*/ 737220 w 2640509"/>
                    <a:gd name="connsiteY27" fmla="*/ 2749766 h 9452596"/>
                    <a:gd name="connsiteX28" fmla="*/ 748953 w 2640509"/>
                    <a:gd name="connsiteY28" fmla="*/ 2550869 h 9452596"/>
                    <a:gd name="connsiteX29" fmla="*/ 752864 w 2640509"/>
                    <a:gd name="connsiteY29" fmla="*/ 2286620 h 9452596"/>
                    <a:gd name="connsiteX30" fmla="*/ 768508 w 2640509"/>
                    <a:gd name="connsiteY30" fmla="*/ 1805479 h 9452596"/>
                    <a:gd name="connsiteX31" fmla="*/ 791973 w 2640509"/>
                    <a:gd name="connsiteY31" fmla="*/ 1767594 h 9452596"/>
                    <a:gd name="connsiteX32" fmla="*/ 808595 w 2640509"/>
                    <a:gd name="connsiteY32" fmla="*/ 1496715 h 9452596"/>
                    <a:gd name="connsiteX33" fmla="*/ 857482 w 2640509"/>
                    <a:gd name="connsiteY33" fmla="*/ 1218259 h 9452596"/>
                    <a:gd name="connsiteX34" fmla="*/ 860416 w 2640509"/>
                    <a:gd name="connsiteY34" fmla="*/ 1198369 h 9452596"/>
                    <a:gd name="connsiteX35" fmla="*/ 904414 w 2640509"/>
                    <a:gd name="connsiteY35" fmla="*/ 1049670 h 9452596"/>
                    <a:gd name="connsiteX36" fmla="*/ 1102896 w 2640509"/>
                    <a:gd name="connsiteY36" fmla="*/ 326064 h 9452596"/>
                    <a:gd name="connsiteX37" fmla="*/ 1011966 w 2640509"/>
                    <a:gd name="connsiteY37" fmla="*/ 251 h 9452596"/>
                    <a:gd name="connsiteX38" fmla="*/ 943524 w 2640509"/>
                    <a:gd name="connsiteY38" fmla="*/ 9723 h 9452596"/>
                    <a:gd name="connsiteX39" fmla="*/ 794907 w 2640509"/>
                    <a:gd name="connsiteY39" fmla="*/ 425512 h 9452596"/>
                    <a:gd name="connsiteX40" fmla="*/ 695177 w 2640509"/>
                    <a:gd name="connsiteY40" fmla="*/ 728593 h 9452596"/>
                    <a:gd name="connsiteX41" fmla="*/ 663889 w 2640509"/>
                    <a:gd name="connsiteY41" fmla="*/ 1023150 h 9452596"/>
                    <a:gd name="connsiteX42" fmla="*/ 634556 w 2640509"/>
                    <a:gd name="connsiteY42" fmla="*/ 1289294 h 9452596"/>
                    <a:gd name="connsiteX43" fmla="*/ 634556 w 2640509"/>
                    <a:gd name="connsiteY43" fmla="*/ 1326232 h 9452596"/>
                    <a:gd name="connsiteX44" fmla="*/ 524071 w 2640509"/>
                    <a:gd name="connsiteY44" fmla="*/ 2121820 h 9452596"/>
                    <a:gd name="connsiteX45" fmla="*/ 440963 w 2640509"/>
                    <a:gd name="connsiteY45" fmla="*/ 2572653 h 9452596"/>
                    <a:gd name="connsiteX46" fmla="*/ 447807 w 2640509"/>
                    <a:gd name="connsiteY46" fmla="*/ 3036747 h 9452596"/>
                    <a:gd name="connsiteX47" fmla="*/ 471273 w 2640509"/>
                    <a:gd name="connsiteY47" fmla="*/ 3442118 h 9452596"/>
                    <a:gd name="connsiteX48" fmla="*/ 443896 w 2640509"/>
                    <a:gd name="connsiteY48" fmla="*/ 3539672 h 9452596"/>
                    <a:gd name="connsiteX49" fmla="*/ 313856 w 2640509"/>
                    <a:gd name="connsiteY49" fmla="*/ 3698789 h 9452596"/>
                    <a:gd name="connsiteX50" fmla="*/ 228792 w 2640509"/>
                    <a:gd name="connsiteY50" fmla="*/ 3615442 h 9452596"/>
                    <a:gd name="connsiteX51" fmla="*/ 94841 w 2640509"/>
                    <a:gd name="connsiteY51" fmla="*/ 3485685 h 9452596"/>
                    <a:gd name="connsiteX52" fmla="*/ 78220 w 2640509"/>
                    <a:gd name="connsiteY52" fmla="*/ 3462955 h 9452596"/>
                    <a:gd name="connsiteX53" fmla="*/ 54754 w 2640509"/>
                    <a:gd name="connsiteY53" fmla="*/ 3418439 h 9452596"/>
                    <a:gd name="connsiteX54" fmla="*/ 4889 w 2640509"/>
                    <a:gd name="connsiteY54" fmla="*/ 3258374 h 9452596"/>
                    <a:gd name="connsiteX55" fmla="*/ 0 w 2640509"/>
                    <a:gd name="connsiteY55" fmla="*/ 3239432 h 9452596"/>
                    <a:gd name="connsiteX56" fmla="*/ 0 w 2640509"/>
                    <a:gd name="connsiteY56" fmla="*/ 9452597 h 9452596"/>
                    <a:gd name="connsiteX57" fmla="*/ 277680 w 2640509"/>
                    <a:gd name="connsiteY57" fmla="*/ 9332312 h 9452596"/>
                    <a:gd name="connsiteX58" fmla="*/ 423364 w 2640509"/>
                    <a:gd name="connsiteY58" fmla="*/ 9207291 h 9452596"/>
                    <a:gd name="connsiteX59" fmla="*/ 483984 w 2640509"/>
                    <a:gd name="connsiteY59" fmla="*/ 9251805 h 9452596"/>
                    <a:gd name="connsiteX60" fmla="*/ 683444 w 2640509"/>
                    <a:gd name="connsiteY60" fmla="*/ 9363566 h 9452596"/>
                    <a:gd name="connsiteX61" fmla="*/ 938635 w 2640509"/>
                    <a:gd name="connsiteY61" fmla="*/ 9374932 h 9452596"/>
                    <a:gd name="connsiteX62" fmla="*/ 1234892 w 2640509"/>
                    <a:gd name="connsiteY62" fmla="*/ 9306739 h 9452596"/>
                    <a:gd name="connsiteX63" fmla="*/ 1800028 w 2640509"/>
                    <a:gd name="connsiteY63" fmla="*/ 9137203 h 9452596"/>
                    <a:gd name="connsiteX64" fmla="*/ 2410141 w 2640509"/>
                    <a:gd name="connsiteY64" fmla="*/ 9165617 h 9452596"/>
                    <a:gd name="connsiteX65" fmla="*/ 2581247 w 2640509"/>
                    <a:gd name="connsiteY65" fmla="*/ 9157092 h 9452596"/>
                    <a:gd name="connsiteX66" fmla="*/ 2627201 w 2640509"/>
                    <a:gd name="connsiteY66" fmla="*/ 9033019 h 94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2640509" h="9452596">
                      <a:moveTo>
                        <a:pt x="2627201" y="9033019"/>
                      </a:moveTo>
                      <a:cubicBezTo>
                        <a:pt x="2583202" y="8981874"/>
                        <a:pt x="2511827" y="8945883"/>
                        <a:pt x="2460006" y="8899474"/>
                      </a:cubicBezTo>
                      <a:cubicBezTo>
                        <a:pt x="2392542" y="8838857"/>
                        <a:pt x="2314322" y="8804761"/>
                        <a:pt x="2228281" y="8776347"/>
                      </a:cubicBezTo>
                      <a:cubicBezTo>
                        <a:pt x="1978956" y="8695841"/>
                        <a:pt x="1683677" y="8630489"/>
                        <a:pt x="1497905" y="8436327"/>
                      </a:cubicBezTo>
                      <a:cubicBezTo>
                        <a:pt x="1263246" y="8189127"/>
                        <a:pt x="1296490" y="7830166"/>
                        <a:pt x="1256402" y="7520454"/>
                      </a:cubicBezTo>
                      <a:cubicBezTo>
                        <a:pt x="1225114" y="7275148"/>
                        <a:pt x="1209470" y="7028895"/>
                        <a:pt x="1200671" y="6781694"/>
                      </a:cubicBezTo>
                      <a:cubicBezTo>
                        <a:pt x="1191871" y="6532599"/>
                        <a:pt x="1165472" y="6284451"/>
                        <a:pt x="1154717" y="6035356"/>
                      </a:cubicBezTo>
                      <a:cubicBezTo>
                        <a:pt x="1134184" y="5579787"/>
                        <a:pt x="1154717" y="5122324"/>
                        <a:pt x="1134184" y="4665808"/>
                      </a:cubicBezTo>
                      <a:cubicBezTo>
                        <a:pt x="1124407" y="4440392"/>
                        <a:pt x="1144939" y="4214027"/>
                        <a:pt x="1145917" y="3987664"/>
                      </a:cubicBezTo>
                      <a:cubicBezTo>
                        <a:pt x="1145917" y="3871167"/>
                        <a:pt x="1145917" y="3754670"/>
                        <a:pt x="1155694" y="3638173"/>
                      </a:cubicBezTo>
                      <a:cubicBezTo>
                        <a:pt x="1166450" y="3514099"/>
                        <a:pt x="1191871" y="3390973"/>
                        <a:pt x="1211426" y="3267846"/>
                      </a:cubicBezTo>
                      <a:cubicBezTo>
                        <a:pt x="1239781" y="3085050"/>
                        <a:pt x="1303334" y="2912673"/>
                        <a:pt x="1376665" y="2743136"/>
                      </a:cubicBezTo>
                      <a:cubicBezTo>
                        <a:pt x="1411864" y="2660736"/>
                        <a:pt x="1462706" y="2584966"/>
                        <a:pt x="1506705" y="2506354"/>
                      </a:cubicBezTo>
                      <a:cubicBezTo>
                        <a:pt x="1534082" y="2457103"/>
                        <a:pt x="1561459" y="2414483"/>
                        <a:pt x="1593724" y="2372809"/>
                      </a:cubicBezTo>
                      <a:cubicBezTo>
                        <a:pt x="1639678" y="2322611"/>
                        <a:pt x="1685632" y="2272413"/>
                        <a:pt x="1729631" y="2223163"/>
                      </a:cubicBezTo>
                      <a:cubicBezTo>
                        <a:pt x="1802962" y="2141710"/>
                        <a:pt x="1889003" y="2073516"/>
                        <a:pt x="1954512" y="1984486"/>
                      </a:cubicBezTo>
                      <a:cubicBezTo>
                        <a:pt x="2024910" y="1888826"/>
                        <a:pt x="2100196" y="1798849"/>
                        <a:pt x="2166683" y="1700348"/>
                      </a:cubicBezTo>
                      <a:cubicBezTo>
                        <a:pt x="2274235" y="1538388"/>
                        <a:pt x="2438496" y="1401055"/>
                        <a:pt x="2514760" y="1222995"/>
                      </a:cubicBezTo>
                      <a:cubicBezTo>
                        <a:pt x="2530404" y="1185110"/>
                        <a:pt x="2562669" y="1088502"/>
                        <a:pt x="2497161" y="1075243"/>
                      </a:cubicBezTo>
                      <a:cubicBezTo>
                        <a:pt x="2407208" y="1057247"/>
                        <a:pt x="2343655" y="1153854"/>
                        <a:pt x="2301612" y="1214471"/>
                      </a:cubicBezTo>
                      <a:cubicBezTo>
                        <a:pt x="2284012" y="1240043"/>
                        <a:pt x="2258591" y="1290241"/>
                        <a:pt x="2240014" y="1329073"/>
                      </a:cubicBezTo>
                      <a:cubicBezTo>
                        <a:pt x="2218503" y="1374535"/>
                        <a:pt x="2188193" y="1405791"/>
                        <a:pt x="2155928" y="1444623"/>
                      </a:cubicBezTo>
                      <a:cubicBezTo>
                        <a:pt x="2079663" y="1535547"/>
                        <a:pt x="1993622" y="1619842"/>
                        <a:pt x="1907580" y="1702242"/>
                      </a:cubicBezTo>
                      <a:cubicBezTo>
                        <a:pt x="1828383" y="1778959"/>
                        <a:pt x="1743319" y="1849994"/>
                        <a:pt x="1669011" y="1931447"/>
                      </a:cubicBezTo>
                      <a:cubicBezTo>
                        <a:pt x="1585902" y="2022371"/>
                        <a:pt x="1508660" y="2117084"/>
                        <a:pt x="1422619" y="2205167"/>
                      </a:cubicBezTo>
                      <a:cubicBezTo>
                        <a:pt x="1328755" y="2301774"/>
                        <a:pt x="1242714" y="2397435"/>
                        <a:pt x="1161561" y="2502566"/>
                      </a:cubicBezTo>
                      <a:cubicBezTo>
                        <a:pt x="1070631" y="2619062"/>
                        <a:pt x="957212" y="2781022"/>
                        <a:pt x="834016" y="2846373"/>
                      </a:cubicBezTo>
                      <a:cubicBezTo>
                        <a:pt x="770463" y="2880470"/>
                        <a:pt x="743086" y="2819854"/>
                        <a:pt x="737220" y="2749766"/>
                      </a:cubicBezTo>
                      <a:cubicBezTo>
                        <a:pt x="732331" y="2683467"/>
                        <a:pt x="744064" y="2616221"/>
                        <a:pt x="748953" y="2550869"/>
                      </a:cubicBezTo>
                      <a:cubicBezTo>
                        <a:pt x="754819" y="2462786"/>
                        <a:pt x="751886" y="2373756"/>
                        <a:pt x="752864" y="2286620"/>
                      </a:cubicBezTo>
                      <a:cubicBezTo>
                        <a:pt x="754819" y="2125608"/>
                        <a:pt x="755797" y="1965544"/>
                        <a:pt x="768508" y="1805479"/>
                      </a:cubicBezTo>
                      <a:cubicBezTo>
                        <a:pt x="782196" y="1791272"/>
                        <a:pt x="790996" y="1777065"/>
                        <a:pt x="791973" y="1767594"/>
                      </a:cubicBezTo>
                      <a:cubicBezTo>
                        <a:pt x="796862" y="1677616"/>
                        <a:pt x="802729" y="1586692"/>
                        <a:pt x="808595" y="1496715"/>
                      </a:cubicBezTo>
                      <a:cubicBezTo>
                        <a:pt x="824239" y="1403896"/>
                        <a:pt x="840861" y="1311078"/>
                        <a:pt x="857482" y="1218259"/>
                      </a:cubicBezTo>
                      <a:cubicBezTo>
                        <a:pt x="858460" y="1211629"/>
                        <a:pt x="859438" y="1204999"/>
                        <a:pt x="860416" y="1198369"/>
                      </a:cubicBezTo>
                      <a:cubicBezTo>
                        <a:pt x="875082" y="1148171"/>
                        <a:pt x="890726" y="1098921"/>
                        <a:pt x="904414" y="1049670"/>
                      </a:cubicBezTo>
                      <a:cubicBezTo>
                        <a:pt x="972856" y="809099"/>
                        <a:pt x="1023699" y="564740"/>
                        <a:pt x="1102896" y="326064"/>
                      </a:cubicBezTo>
                      <a:cubicBezTo>
                        <a:pt x="1143962" y="201990"/>
                        <a:pt x="1235870" y="-8273"/>
                        <a:pt x="1011966" y="251"/>
                      </a:cubicBezTo>
                      <a:cubicBezTo>
                        <a:pt x="987522" y="1199"/>
                        <a:pt x="965034" y="4987"/>
                        <a:pt x="943524" y="9723"/>
                      </a:cubicBezTo>
                      <a:cubicBezTo>
                        <a:pt x="895614" y="148951"/>
                        <a:pt x="844772" y="287231"/>
                        <a:pt x="794907" y="425512"/>
                      </a:cubicBezTo>
                      <a:cubicBezTo>
                        <a:pt x="759708" y="525908"/>
                        <a:pt x="724509" y="626303"/>
                        <a:pt x="695177" y="728593"/>
                      </a:cubicBezTo>
                      <a:cubicBezTo>
                        <a:pt x="666822" y="827095"/>
                        <a:pt x="663889" y="921808"/>
                        <a:pt x="663889" y="1023150"/>
                      </a:cubicBezTo>
                      <a:cubicBezTo>
                        <a:pt x="663889" y="1115022"/>
                        <a:pt x="653134" y="1202158"/>
                        <a:pt x="634556" y="1289294"/>
                      </a:cubicBezTo>
                      <a:cubicBezTo>
                        <a:pt x="634556" y="1301606"/>
                        <a:pt x="634556" y="1313919"/>
                        <a:pt x="634556" y="1326232"/>
                      </a:cubicBezTo>
                      <a:cubicBezTo>
                        <a:pt x="619890" y="1592375"/>
                        <a:pt x="570025" y="1858518"/>
                        <a:pt x="524071" y="2121820"/>
                      </a:cubicBezTo>
                      <a:cubicBezTo>
                        <a:pt x="497672" y="2272413"/>
                        <a:pt x="462473" y="2421113"/>
                        <a:pt x="440963" y="2572653"/>
                      </a:cubicBezTo>
                      <a:cubicBezTo>
                        <a:pt x="419453" y="2724194"/>
                        <a:pt x="430208" y="2885206"/>
                        <a:pt x="447807" y="3036747"/>
                      </a:cubicBezTo>
                      <a:cubicBezTo>
                        <a:pt x="464429" y="3173133"/>
                        <a:pt x="473229" y="3306678"/>
                        <a:pt x="471273" y="3442118"/>
                      </a:cubicBezTo>
                      <a:cubicBezTo>
                        <a:pt x="465407" y="3475267"/>
                        <a:pt x="456607" y="3508417"/>
                        <a:pt x="443896" y="3539672"/>
                      </a:cubicBezTo>
                      <a:cubicBezTo>
                        <a:pt x="422386" y="3589869"/>
                        <a:pt x="371543" y="3670376"/>
                        <a:pt x="313856" y="3698789"/>
                      </a:cubicBezTo>
                      <a:cubicBezTo>
                        <a:pt x="286479" y="3670376"/>
                        <a:pt x="255191" y="3643856"/>
                        <a:pt x="228792" y="3615442"/>
                      </a:cubicBezTo>
                      <a:cubicBezTo>
                        <a:pt x="186749" y="3569033"/>
                        <a:pt x="134929" y="3533042"/>
                        <a:pt x="94841" y="3485685"/>
                      </a:cubicBezTo>
                      <a:cubicBezTo>
                        <a:pt x="88975" y="3479056"/>
                        <a:pt x="83108" y="3471478"/>
                        <a:pt x="78220" y="3462955"/>
                      </a:cubicBezTo>
                      <a:cubicBezTo>
                        <a:pt x="70398" y="3447800"/>
                        <a:pt x="62576" y="3432646"/>
                        <a:pt x="54754" y="3418439"/>
                      </a:cubicBezTo>
                      <a:cubicBezTo>
                        <a:pt x="32266" y="3367294"/>
                        <a:pt x="19555" y="3308572"/>
                        <a:pt x="4889" y="3258374"/>
                      </a:cubicBezTo>
                      <a:cubicBezTo>
                        <a:pt x="4889" y="3251744"/>
                        <a:pt x="1955" y="3245115"/>
                        <a:pt x="0" y="3239432"/>
                      </a:cubicBezTo>
                      <a:lnTo>
                        <a:pt x="0" y="9452597"/>
                      </a:lnTo>
                      <a:cubicBezTo>
                        <a:pt x="101685" y="9431760"/>
                        <a:pt x="200438" y="9395769"/>
                        <a:pt x="277680" y="9332312"/>
                      </a:cubicBezTo>
                      <a:cubicBezTo>
                        <a:pt x="317767" y="9300109"/>
                        <a:pt x="373499" y="9256541"/>
                        <a:pt x="423364" y="9207291"/>
                      </a:cubicBezTo>
                      <a:cubicBezTo>
                        <a:pt x="444874" y="9220550"/>
                        <a:pt x="464429" y="9236651"/>
                        <a:pt x="483984" y="9251805"/>
                      </a:cubicBezTo>
                      <a:cubicBezTo>
                        <a:pt x="544604" y="9298215"/>
                        <a:pt x="612068" y="9334206"/>
                        <a:pt x="683444" y="9363566"/>
                      </a:cubicBezTo>
                      <a:cubicBezTo>
                        <a:pt x="762641" y="9395769"/>
                        <a:pt x="855527" y="9383456"/>
                        <a:pt x="938635" y="9374932"/>
                      </a:cubicBezTo>
                      <a:cubicBezTo>
                        <a:pt x="1040321" y="9364514"/>
                        <a:pt x="1137117" y="9336100"/>
                        <a:pt x="1234892" y="9306739"/>
                      </a:cubicBezTo>
                      <a:cubicBezTo>
                        <a:pt x="1423597" y="9249911"/>
                        <a:pt x="1598613" y="9140991"/>
                        <a:pt x="1800028" y="9137203"/>
                      </a:cubicBezTo>
                      <a:cubicBezTo>
                        <a:pt x="2004377" y="9134361"/>
                        <a:pt x="2205793" y="9167511"/>
                        <a:pt x="2410141" y="9165617"/>
                      </a:cubicBezTo>
                      <a:cubicBezTo>
                        <a:pt x="2460984" y="9165617"/>
                        <a:pt x="2536270" y="9187400"/>
                        <a:pt x="2581247" y="9157092"/>
                      </a:cubicBezTo>
                      <a:cubicBezTo>
                        <a:pt x="2615468" y="9133414"/>
                        <a:pt x="2664355" y="9074692"/>
                        <a:pt x="2627201" y="9033019"/>
                      </a:cubicBezTo>
                      <a:close/>
                    </a:path>
                  </a:pathLst>
                </a:custGeom>
                <a:solidFill>
                  <a:srgbClr val="884E3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3" name="Freeform: Shape 387">
                  <a:extLst>
                    <a:ext uri="{FF2B5EF4-FFF2-40B4-BE49-F238E27FC236}">
                      <a16:creationId xmlns:a16="http://schemas.microsoft.com/office/drawing/2014/main" id="{C2CF5052-50BA-523F-4A4B-27A3DFD28053}"/>
                    </a:ext>
                  </a:extLst>
                </p:cNvPr>
                <p:cNvSpPr/>
                <p:nvPr/>
              </p:nvSpPr>
              <p:spPr>
                <a:xfrm>
                  <a:off x="-202407" y="-2564288"/>
                  <a:ext cx="2640509" cy="9452596"/>
                </a:xfrm>
                <a:custGeom>
                  <a:avLst/>
                  <a:gdLst>
                    <a:gd name="connsiteX0" fmla="*/ 2627201 w 2640509"/>
                    <a:gd name="connsiteY0" fmla="*/ 9033019 h 9452596"/>
                    <a:gd name="connsiteX1" fmla="*/ 2460006 w 2640509"/>
                    <a:gd name="connsiteY1" fmla="*/ 8899474 h 9452596"/>
                    <a:gd name="connsiteX2" fmla="*/ 2228281 w 2640509"/>
                    <a:gd name="connsiteY2" fmla="*/ 8776347 h 9452596"/>
                    <a:gd name="connsiteX3" fmla="*/ 1497905 w 2640509"/>
                    <a:gd name="connsiteY3" fmla="*/ 8436327 h 9452596"/>
                    <a:gd name="connsiteX4" fmla="*/ 1256402 w 2640509"/>
                    <a:gd name="connsiteY4" fmla="*/ 7520454 h 9452596"/>
                    <a:gd name="connsiteX5" fmla="*/ 1200671 w 2640509"/>
                    <a:gd name="connsiteY5" fmla="*/ 6781694 h 9452596"/>
                    <a:gd name="connsiteX6" fmla="*/ 1154717 w 2640509"/>
                    <a:gd name="connsiteY6" fmla="*/ 6035356 h 9452596"/>
                    <a:gd name="connsiteX7" fmla="*/ 1134184 w 2640509"/>
                    <a:gd name="connsiteY7" fmla="*/ 4665808 h 9452596"/>
                    <a:gd name="connsiteX8" fmla="*/ 1145917 w 2640509"/>
                    <a:gd name="connsiteY8" fmla="*/ 3987664 h 9452596"/>
                    <a:gd name="connsiteX9" fmla="*/ 1155694 w 2640509"/>
                    <a:gd name="connsiteY9" fmla="*/ 3638173 h 9452596"/>
                    <a:gd name="connsiteX10" fmla="*/ 1211426 w 2640509"/>
                    <a:gd name="connsiteY10" fmla="*/ 3267846 h 9452596"/>
                    <a:gd name="connsiteX11" fmla="*/ 1376665 w 2640509"/>
                    <a:gd name="connsiteY11" fmla="*/ 2743136 h 9452596"/>
                    <a:gd name="connsiteX12" fmla="*/ 1506705 w 2640509"/>
                    <a:gd name="connsiteY12" fmla="*/ 2506354 h 9452596"/>
                    <a:gd name="connsiteX13" fmla="*/ 1593724 w 2640509"/>
                    <a:gd name="connsiteY13" fmla="*/ 2372809 h 9452596"/>
                    <a:gd name="connsiteX14" fmla="*/ 1729631 w 2640509"/>
                    <a:gd name="connsiteY14" fmla="*/ 2223163 h 9452596"/>
                    <a:gd name="connsiteX15" fmla="*/ 1954512 w 2640509"/>
                    <a:gd name="connsiteY15" fmla="*/ 1984486 h 9452596"/>
                    <a:gd name="connsiteX16" fmla="*/ 2166683 w 2640509"/>
                    <a:gd name="connsiteY16" fmla="*/ 1700348 h 9452596"/>
                    <a:gd name="connsiteX17" fmla="*/ 2514760 w 2640509"/>
                    <a:gd name="connsiteY17" fmla="*/ 1222995 h 9452596"/>
                    <a:gd name="connsiteX18" fmla="*/ 2497161 w 2640509"/>
                    <a:gd name="connsiteY18" fmla="*/ 1075243 h 9452596"/>
                    <a:gd name="connsiteX19" fmla="*/ 2301612 w 2640509"/>
                    <a:gd name="connsiteY19" fmla="*/ 1214471 h 9452596"/>
                    <a:gd name="connsiteX20" fmla="*/ 2240014 w 2640509"/>
                    <a:gd name="connsiteY20" fmla="*/ 1329073 h 9452596"/>
                    <a:gd name="connsiteX21" fmla="*/ 2155928 w 2640509"/>
                    <a:gd name="connsiteY21" fmla="*/ 1444623 h 9452596"/>
                    <a:gd name="connsiteX22" fmla="*/ 1907580 w 2640509"/>
                    <a:gd name="connsiteY22" fmla="*/ 1702242 h 9452596"/>
                    <a:gd name="connsiteX23" fmla="*/ 1681721 w 2640509"/>
                    <a:gd name="connsiteY23" fmla="*/ 1919134 h 9452596"/>
                    <a:gd name="connsiteX24" fmla="*/ 988500 w 2640509"/>
                    <a:gd name="connsiteY24" fmla="*/ 3074631 h 9452596"/>
                    <a:gd name="connsiteX25" fmla="*/ 897570 w 2640509"/>
                    <a:gd name="connsiteY25" fmla="*/ 3480950 h 9452596"/>
                    <a:gd name="connsiteX26" fmla="*/ 881926 w 2640509"/>
                    <a:gd name="connsiteY26" fmla="*/ 3932730 h 9452596"/>
                    <a:gd name="connsiteX27" fmla="*/ 797840 w 2640509"/>
                    <a:gd name="connsiteY27" fmla="*/ 4325789 h 9452596"/>
                    <a:gd name="connsiteX28" fmla="*/ 687355 w 2640509"/>
                    <a:gd name="connsiteY28" fmla="*/ 4717900 h 9452596"/>
                    <a:gd name="connsiteX29" fmla="*/ 668778 w 2640509"/>
                    <a:gd name="connsiteY29" fmla="*/ 4717900 h 9452596"/>
                    <a:gd name="connsiteX30" fmla="*/ 763619 w 2640509"/>
                    <a:gd name="connsiteY30" fmla="*/ 4168565 h 9452596"/>
                    <a:gd name="connsiteX31" fmla="*/ 776329 w 2640509"/>
                    <a:gd name="connsiteY31" fmla="*/ 3840859 h 9452596"/>
                    <a:gd name="connsiteX32" fmla="*/ 777307 w 2640509"/>
                    <a:gd name="connsiteY32" fmla="*/ 3518835 h 9452596"/>
                    <a:gd name="connsiteX33" fmla="*/ 858460 w 2640509"/>
                    <a:gd name="connsiteY33" fmla="*/ 2915514 h 9452596"/>
                    <a:gd name="connsiteX34" fmla="*/ 904414 w 2640509"/>
                    <a:gd name="connsiteY34" fmla="*/ 2799964 h 9452596"/>
                    <a:gd name="connsiteX35" fmla="*/ 834994 w 2640509"/>
                    <a:gd name="connsiteY35" fmla="*/ 2847321 h 9452596"/>
                    <a:gd name="connsiteX36" fmla="*/ 738197 w 2640509"/>
                    <a:gd name="connsiteY36" fmla="*/ 2750714 h 9452596"/>
                    <a:gd name="connsiteX37" fmla="*/ 749930 w 2640509"/>
                    <a:gd name="connsiteY37" fmla="*/ 2551816 h 9452596"/>
                    <a:gd name="connsiteX38" fmla="*/ 753841 w 2640509"/>
                    <a:gd name="connsiteY38" fmla="*/ 2287567 h 9452596"/>
                    <a:gd name="connsiteX39" fmla="*/ 769485 w 2640509"/>
                    <a:gd name="connsiteY39" fmla="*/ 1806426 h 9452596"/>
                    <a:gd name="connsiteX40" fmla="*/ 791973 w 2640509"/>
                    <a:gd name="connsiteY40" fmla="*/ 1767594 h 9452596"/>
                    <a:gd name="connsiteX41" fmla="*/ 808595 w 2640509"/>
                    <a:gd name="connsiteY41" fmla="*/ 1496715 h 9452596"/>
                    <a:gd name="connsiteX42" fmla="*/ 857482 w 2640509"/>
                    <a:gd name="connsiteY42" fmla="*/ 1218259 h 9452596"/>
                    <a:gd name="connsiteX43" fmla="*/ 860416 w 2640509"/>
                    <a:gd name="connsiteY43" fmla="*/ 1198369 h 9452596"/>
                    <a:gd name="connsiteX44" fmla="*/ 904414 w 2640509"/>
                    <a:gd name="connsiteY44" fmla="*/ 1049670 h 9452596"/>
                    <a:gd name="connsiteX45" fmla="*/ 1102896 w 2640509"/>
                    <a:gd name="connsiteY45" fmla="*/ 326064 h 9452596"/>
                    <a:gd name="connsiteX46" fmla="*/ 1011966 w 2640509"/>
                    <a:gd name="connsiteY46" fmla="*/ 251 h 9452596"/>
                    <a:gd name="connsiteX47" fmla="*/ 943524 w 2640509"/>
                    <a:gd name="connsiteY47" fmla="*/ 9723 h 9452596"/>
                    <a:gd name="connsiteX48" fmla="*/ 794907 w 2640509"/>
                    <a:gd name="connsiteY48" fmla="*/ 425512 h 9452596"/>
                    <a:gd name="connsiteX49" fmla="*/ 695177 w 2640509"/>
                    <a:gd name="connsiteY49" fmla="*/ 728593 h 9452596"/>
                    <a:gd name="connsiteX50" fmla="*/ 663889 w 2640509"/>
                    <a:gd name="connsiteY50" fmla="*/ 1023150 h 9452596"/>
                    <a:gd name="connsiteX51" fmla="*/ 634556 w 2640509"/>
                    <a:gd name="connsiteY51" fmla="*/ 1289294 h 9452596"/>
                    <a:gd name="connsiteX52" fmla="*/ 634556 w 2640509"/>
                    <a:gd name="connsiteY52" fmla="*/ 1326232 h 9452596"/>
                    <a:gd name="connsiteX53" fmla="*/ 617935 w 2640509"/>
                    <a:gd name="connsiteY53" fmla="*/ 1519446 h 9452596"/>
                    <a:gd name="connsiteX54" fmla="*/ 617935 w 2640509"/>
                    <a:gd name="connsiteY54" fmla="*/ 1520393 h 9452596"/>
                    <a:gd name="connsiteX55" fmla="*/ 606202 w 2640509"/>
                    <a:gd name="connsiteY55" fmla="*/ 1885038 h 9452596"/>
                    <a:gd name="connsiteX56" fmla="*/ 561226 w 2640509"/>
                    <a:gd name="connsiteY56" fmla="*/ 2323558 h 9452596"/>
                    <a:gd name="connsiteX57" fmla="*/ 552426 w 2640509"/>
                    <a:gd name="connsiteY57" fmla="*/ 2758290 h 9452596"/>
                    <a:gd name="connsiteX58" fmla="*/ 599358 w 2640509"/>
                    <a:gd name="connsiteY58" fmla="*/ 3184498 h 9452596"/>
                    <a:gd name="connsiteX59" fmla="*/ 323634 w 2640509"/>
                    <a:gd name="connsiteY59" fmla="*/ 4585302 h 9452596"/>
                    <a:gd name="connsiteX60" fmla="*/ 323634 w 2640509"/>
                    <a:gd name="connsiteY60" fmla="*/ 4639288 h 9452596"/>
                    <a:gd name="connsiteX61" fmla="*/ 304079 w 2640509"/>
                    <a:gd name="connsiteY61" fmla="*/ 4639288 h 9452596"/>
                    <a:gd name="connsiteX62" fmla="*/ 304079 w 2640509"/>
                    <a:gd name="connsiteY62" fmla="*/ 4624134 h 9452596"/>
                    <a:gd name="connsiteX63" fmla="*/ 304079 w 2640509"/>
                    <a:gd name="connsiteY63" fmla="*/ 4576778 h 9452596"/>
                    <a:gd name="connsiteX64" fmla="*/ 328522 w 2640509"/>
                    <a:gd name="connsiteY64" fmla="*/ 3963038 h 9452596"/>
                    <a:gd name="connsiteX65" fmla="*/ 329500 w 2640509"/>
                    <a:gd name="connsiteY65" fmla="*/ 3689318 h 9452596"/>
                    <a:gd name="connsiteX66" fmla="*/ 314834 w 2640509"/>
                    <a:gd name="connsiteY66" fmla="*/ 3697842 h 9452596"/>
                    <a:gd name="connsiteX67" fmla="*/ 229770 w 2640509"/>
                    <a:gd name="connsiteY67" fmla="*/ 3614495 h 9452596"/>
                    <a:gd name="connsiteX68" fmla="*/ 95819 w 2640509"/>
                    <a:gd name="connsiteY68" fmla="*/ 3484738 h 9452596"/>
                    <a:gd name="connsiteX69" fmla="*/ 79197 w 2640509"/>
                    <a:gd name="connsiteY69" fmla="*/ 3462007 h 9452596"/>
                    <a:gd name="connsiteX70" fmla="*/ 55731 w 2640509"/>
                    <a:gd name="connsiteY70" fmla="*/ 3417492 h 9452596"/>
                    <a:gd name="connsiteX71" fmla="*/ 5866 w 2640509"/>
                    <a:gd name="connsiteY71" fmla="*/ 3257427 h 9452596"/>
                    <a:gd name="connsiteX72" fmla="*/ 0 w 2640509"/>
                    <a:gd name="connsiteY72" fmla="*/ 3239432 h 9452596"/>
                    <a:gd name="connsiteX73" fmla="*/ 0 w 2640509"/>
                    <a:gd name="connsiteY73" fmla="*/ 5472762 h 9452596"/>
                    <a:gd name="connsiteX74" fmla="*/ 122218 w 2640509"/>
                    <a:gd name="connsiteY74" fmla="*/ 5345846 h 9452596"/>
                    <a:gd name="connsiteX75" fmla="*/ 533849 w 2640509"/>
                    <a:gd name="connsiteY75" fmla="*/ 5016246 h 9452596"/>
                    <a:gd name="connsiteX76" fmla="*/ 546559 w 2640509"/>
                    <a:gd name="connsiteY76" fmla="*/ 5028558 h 9452596"/>
                    <a:gd name="connsiteX77" fmla="*/ 141773 w 2640509"/>
                    <a:gd name="connsiteY77" fmla="*/ 5612937 h 9452596"/>
                    <a:gd name="connsiteX78" fmla="*/ 40088 w 2640509"/>
                    <a:gd name="connsiteY78" fmla="*/ 5977581 h 9452596"/>
                    <a:gd name="connsiteX79" fmla="*/ 51820 w 2640509"/>
                    <a:gd name="connsiteY79" fmla="*/ 6289187 h 9452596"/>
                    <a:gd name="connsiteX80" fmla="*/ 166217 w 2640509"/>
                    <a:gd name="connsiteY80" fmla="*/ 5912230 h 9452596"/>
                    <a:gd name="connsiteX81" fmla="*/ 184794 w 2640509"/>
                    <a:gd name="connsiteY81" fmla="*/ 5915071 h 9452596"/>
                    <a:gd name="connsiteX82" fmla="*/ 172083 w 2640509"/>
                    <a:gd name="connsiteY82" fmla="*/ 6518392 h 9452596"/>
                    <a:gd name="connsiteX83" fmla="*/ 181861 w 2640509"/>
                    <a:gd name="connsiteY83" fmla="*/ 6829997 h 9452596"/>
                    <a:gd name="connsiteX84" fmla="*/ 259102 w 2640509"/>
                    <a:gd name="connsiteY84" fmla="*/ 7130237 h 9452596"/>
                    <a:gd name="connsiteX85" fmla="*/ 388165 w 2640509"/>
                    <a:gd name="connsiteY85" fmla="*/ 8357716 h 9452596"/>
                    <a:gd name="connsiteX86" fmla="*/ 369588 w 2640509"/>
                    <a:gd name="connsiteY86" fmla="*/ 8360558 h 9452596"/>
                    <a:gd name="connsiteX87" fmla="*/ 236614 w 2640509"/>
                    <a:gd name="connsiteY87" fmla="*/ 7726928 h 9452596"/>
                    <a:gd name="connsiteX88" fmla="*/ 228792 w 2640509"/>
                    <a:gd name="connsiteY88" fmla="*/ 8490314 h 9452596"/>
                    <a:gd name="connsiteX89" fmla="*/ 215104 w 2640509"/>
                    <a:gd name="connsiteY89" fmla="*/ 8495997 h 9452596"/>
                    <a:gd name="connsiteX90" fmla="*/ 0 w 2640509"/>
                    <a:gd name="connsiteY90" fmla="*/ 8453376 h 9452596"/>
                    <a:gd name="connsiteX91" fmla="*/ 0 w 2640509"/>
                    <a:gd name="connsiteY91" fmla="*/ 8513045 h 9452596"/>
                    <a:gd name="connsiteX92" fmla="*/ 141773 w 2640509"/>
                    <a:gd name="connsiteY92" fmla="*/ 8595445 h 9452596"/>
                    <a:gd name="connsiteX93" fmla="*/ 299190 w 2640509"/>
                    <a:gd name="connsiteY93" fmla="*/ 9053856 h 9452596"/>
                    <a:gd name="connsiteX94" fmla="*/ 281591 w 2640509"/>
                    <a:gd name="connsiteY94" fmla="*/ 9055749 h 9452596"/>
                    <a:gd name="connsiteX95" fmla="*/ 0 w 2640509"/>
                    <a:gd name="connsiteY95" fmla="*/ 8872954 h 9452596"/>
                    <a:gd name="connsiteX96" fmla="*/ 0 w 2640509"/>
                    <a:gd name="connsiteY96" fmla="*/ 8905156 h 9452596"/>
                    <a:gd name="connsiteX97" fmla="*/ 197504 w 2640509"/>
                    <a:gd name="connsiteY97" fmla="*/ 9125838 h 9452596"/>
                    <a:gd name="connsiteX98" fmla="*/ 180883 w 2640509"/>
                    <a:gd name="connsiteY98" fmla="*/ 9132467 h 9452596"/>
                    <a:gd name="connsiteX99" fmla="*/ 0 w 2640509"/>
                    <a:gd name="connsiteY99" fmla="*/ 8970508 h 9452596"/>
                    <a:gd name="connsiteX100" fmla="*/ 0 w 2640509"/>
                    <a:gd name="connsiteY100" fmla="*/ 9452597 h 9452596"/>
                    <a:gd name="connsiteX101" fmla="*/ 277680 w 2640509"/>
                    <a:gd name="connsiteY101" fmla="*/ 9332312 h 9452596"/>
                    <a:gd name="connsiteX102" fmla="*/ 423364 w 2640509"/>
                    <a:gd name="connsiteY102" fmla="*/ 9207291 h 9452596"/>
                    <a:gd name="connsiteX103" fmla="*/ 483984 w 2640509"/>
                    <a:gd name="connsiteY103" fmla="*/ 9251805 h 9452596"/>
                    <a:gd name="connsiteX104" fmla="*/ 683444 w 2640509"/>
                    <a:gd name="connsiteY104" fmla="*/ 9363566 h 9452596"/>
                    <a:gd name="connsiteX105" fmla="*/ 938635 w 2640509"/>
                    <a:gd name="connsiteY105" fmla="*/ 9374932 h 9452596"/>
                    <a:gd name="connsiteX106" fmla="*/ 1234892 w 2640509"/>
                    <a:gd name="connsiteY106" fmla="*/ 9306739 h 9452596"/>
                    <a:gd name="connsiteX107" fmla="*/ 1800028 w 2640509"/>
                    <a:gd name="connsiteY107" fmla="*/ 9137203 h 9452596"/>
                    <a:gd name="connsiteX108" fmla="*/ 2410141 w 2640509"/>
                    <a:gd name="connsiteY108" fmla="*/ 9165617 h 9452596"/>
                    <a:gd name="connsiteX109" fmla="*/ 2581247 w 2640509"/>
                    <a:gd name="connsiteY109" fmla="*/ 9157092 h 9452596"/>
                    <a:gd name="connsiteX110" fmla="*/ 2627201 w 2640509"/>
                    <a:gd name="connsiteY110" fmla="*/ 9033019 h 9452596"/>
                    <a:gd name="connsiteX111" fmla="*/ 1472484 w 2640509"/>
                    <a:gd name="connsiteY111" fmla="*/ 9057644 h 9452596"/>
                    <a:gd name="connsiteX112" fmla="*/ 1177205 w 2640509"/>
                    <a:gd name="connsiteY112" fmla="*/ 9104053 h 9452596"/>
                    <a:gd name="connsiteX113" fmla="*/ 833039 w 2640509"/>
                    <a:gd name="connsiteY113" fmla="*/ 9257488 h 9452596"/>
                    <a:gd name="connsiteX114" fmla="*/ 817395 w 2640509"/>
                    <a:gd name="connsiteY114" fmla="*/ 9253700 h 9452596"/>
                    <a:gd name="connsiteX115" fmla="*/ 946457 w 2640509"/>
                    <a:gd name="connsiteY115" fmla="*/ 8858747 h 9452596"/>
                    <a:gd name="connsiteX116" fmla="*/ 681488 w 2640509"/>
                    <a:gd name="connsiteY116" fmla="*/ 9153304 h 9452596"/>
                    <a:gd name="connsiteX117" fmla="*/ 663889 w 2640509"/>
                    <a:gd name="connsiteY117" fmla="*/ 9146674 h 9452596"/>
                    <a:gd name="connsiteX118" fmla="*/ 716687 w 2640509"/>
                    <a:gd name="connsiteY118" fmla="*/ 8920310 h 9452596"/>
                    <a:gd name="connsiteX119" fmla="*/ 665844 w 2640509"/>
                    <a:gd name="connsiteY119" fmla="*/ 8693000 h 9452596"/>
                    <a:gd name="connsiteX120" fmla="*/ 598380 w 2640509"/>
                    <a:gd name="connsiteY120" fmla="*/ 8531040 h 9452596"/>
                    <a:gd name="connsiteX121" fmla="*/ 571981 w 2640509"/>
                    <a:gd name="connsiteY121" fmla="*/ 8353928 h 9452596"/>
                    <a:gd name="connsiteX122" fmla="*/ 561226 w 2640509"/>
                    <a:gd name="connsiteY122" fmla="*/ 8105780 h 9452596"/>
                    <a:gd name="connsiteX123" fmla="*/ 558292 w 2640509"/>
                    <a:gd name="connsiteY123" fmla="*/ 8100097 h 9452596"/>
                    <a:gd name="connsiteX124" fmla="*/ 501583 w 2640509"/>
                    <a:gd name="connsiteY124" fmla="*/ 7387856 h 9452596"/>
                    <a:gd name="connsiteX125" fmla="*/ 443896 w 2640509"/>
                    <a:gd name="connsiteY125" fmla="*/ 6779799 h 9452596"/>
                    <a:gd name="connsiteX126" fmla="*/ 461496 w 2640509"/>
                    <a:gd name="connsiteY126" fmla="*/ 6777905 h 9452596"/>
                    <a:gd name="connsiteX127" fmla="*/ 734286 w 2640509"/>
                    <a:gd name="connsiteY127" fmla="*/ 7412481 h 9452596"/>
                    <a:gd name="connsiteX128" fmla="*/ 841838 w 2640509"/>
                    <a:gd name="connsiteY128" fmla="*/ 7673889 h 9452596"/>
                    <a:gd name="connsiteX129" fmla="*/ 855527 w 2640509"/>
                    <a:gd name="connsiteY129" fmla="*/ 7940032 h 9452596"/>
                    <a:gd name="connsiteX130" fmla="*/ 948413 w 2640509"/>
                    <a:gd name="connsiteY130" fmla="*/ 8508309 h 9452596"/>
                    <a:gd name="connsiteX131" fmla="*/ 1389376 w 2640509"/>
                    <a:gd name="connsiteY131" fmla="*/ 8773505 h 9452596"/>
                    <a:gd name="connsiteX132" fmla="*/ 1533104 w 2640509"/>
                    <a:gd name="connsiteY132" fmla="*/ 8911786 h 9452596"/>
                    <a:gd name="connsiteX133" fmla="*/ 1472484 w 2640509"/>
                    <a:gd name="connsiteY133" fmla="*/ 9057644 h 94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2640509" h="9452596">
                      <a:moveTo>
                        <a:pt x="2627201" y="9033019"/>
                      </a:moveTo>
                      <a:cubicBezTo>
                        <a:pt x="2583202" y="8981874"/>
                        <a:pt x="2511827" y="8945883"/>
                        <a:pt x="2460006" y="8899474"/>
                      </a:cubicBezTo>
                      <a:cubicBezTo>
                        <a:pt x="2392542" y="8838857"/>
                        <a:pt x="2314322" y="8804761"/>
                        <a:pt x="2228281" y="8776347"/>
                      </a:cubicBezTo>
                      <a:cubicBezTo>
                        <a:pt x="1978956" y="8695841"/>
                        <a:pt x="1683677" y="8630489"/>
                        <a:pt x="1497905" y="8436327"/>
                      </a:cubicBezTo>
                      <a:cubicBezTo>
                        <a:pt x="1263246" y="8189127"/>
                        <a:pt x="1296490" y="7830166"/>
                        <a:pt x="1256402" y="7520454"/>
                      </a:cubicBezTo>
                      <a:cubicBezTo>
                        <a:pt x="1225114" y="7275148"/>
                        <a:pt x="1209470" y="7028895"/>
                        <a:pt x="1200671" y="6781694"/>
                      </a:cubicBezTo>
                      <a:cubicBezTo>
                        <a:pt x="1191871" y="6532599"/>
                        <a:pt x="1165472" y="6284451"/>
                        <a:pt x="1154717" y="6035356"/>
                      </a:cubicBezTo>
                      <a:cubicBezTo>
                        <a:pt x="1134184" y="5579787"/>
                        <a:pt x="1154717" y="5122324"/>
                        <a:pt x="1134184" y="4665808"/>
                      </a:cubicBezTo>
                      <a:cubicBezTo>
                        <a:pt x="1124407" y="4440392"/>
                        <a:pt x="1144939" y="4214027"/>
                        <a:pt x="1145917" y="3987664"/>
                      </a:cubicBezTo>
                      <a:cubicBezTo>
                        <a:pt x="1145917" y="3871167"/>
                        <a:pt x="1145917" y="3754670"/>
                        <a:pt x="1155694" y="3638173"/>
                      </a:cubicBezTo>
                      <a:cubicBezTo>
                        <a:pt x="1166450" y="3514099"/>
                        <a:pt x="1191871" y="3390973"/>
                        <a:pt x="1211426" y="3267846"/>
                      </a:cubicBezTo>
                      <a:cubicBezTo>
                        <a:pt x="1239781" y="3085050"/>
                        <a:pt x="1303334" y="2912673"/>
                        <a:pt x="1376665" y="2743136"/>
                      </a:cubicBezTo>
                      <a:cubicBezTo>
                        <a:pt x="1411864" y="2660736"/>
                        <a:pt x="1462706" y="2584966"/>
                        <a:pt x="1506705" y="2506354"/>
                      </a:cubicBezTo>
                      <a:cubicBezTo>
                        <a:pt x="1534082" y="2457103"/>
                        <a:pt x="1561459" y="2414483"/>
                        <a:pt x="1593724" y="2372809"/>
                      </a:cubicBezTo>
                      <a:cubicBezTo>
                        <a:pt x="1639678" y="2322611"/>
                        <a:pt x="1685632" y="2272413"/>
                        <a:pt x="1729631" y="2223163"/>
                      </a:cubicBezTo>
                      <a:cubicBezTo>
                        <a:pt x="1802962" y="2141710"/>
                        <a:pt x="1889003" y="2073516"/>
                        <a:pt x="1954512" y="1984486"/>
                      </a:cubicBezTo>
                      <a:cubicBezTo>
                        <a:pt x="2024910" y="1888826"/>
                        <a:pt x="2100196" y="1798849"/>
                        <a:pt x="2166683" y="1700348"/>
                      </a:cubicBezTo>
                      <a:cubicBezTo>
                        <a:pt x="2274235" y="1538388"/>
                        <a:pt x="2438496" y="1401055"/>
                        <a:pt x="2514760" y="1222995"/>
                      </a:cubicBezTo>
                      <a:cubicBezTo>
                        <a:pt x="2530404" y="1185110"/>
                        <a:pt x="2562669" y="1088502"/>
                        <a:pt x="2497161" y="1075243"/>
                      </a:cubicBezTo>
                      <a:cubicBezTo>
                        <a:pt x="2407208" y="1057247"/>
                        <a:pt x="2343655" y="1153854"/>
                        <a:pt x="2301612" y="1214471"/>
                      </a:cubicBezTo>
                      <a:cubicBezTo>
                        <a:pt x="2284012" y="1240043"/>
                        <a:pt x="2258591" y="1290241"/>
                        <a:pt x="2240014" y="1329073"/>
                      </a:cubicBezTo>
                      <a:cubicBezTo>
                        <a:pt x="2218503" y="1374535"/>
                        <a:pt x="2188193" y="1405791"/>
                        <a:pt x="2155928" y="1444623"/>
                      </a:cubicBezTo>
                      <a:cubicBezTo>
                        <a:pt x="2079663" y="1535547"/>
                        <a:pt x="1993622" y="1619842"/>
                        <a:pt x="1907580" y="1702242"/>
                      </a:cubicBezTo>
                      <a:cubicBezTo>
                        <a:pt x="1832294" y="1775171"/>
                        <a:pt x="1753097" y="1842417"/>
                        <a:pt x="1681721" y="1919134"/>
                      </a:cubicBezTo>
                      <a:cubicBezTo>
                        <a:pt x="1413819" y="2282832"/>
                        <a:pt x="1134184" y="2647477"/>
                        <a:pt x="988500" y="3074631"/>
                      </a:cubicBezTo>
                      <a:cubicBezTo>
                        <a:pt x="943524" y="3206282"/>
                        <a:pt x="908325" y="3342669"/>
                        <a:pt x="897570" y="3480950"/>
                      </a:cubicBezTo>
                      <a:cubicBezTo>
                        <a:pt x="885837" y="3631543"/>
                        <a:pt x="894637" y="3782137"/>
                        <a:pt x="881926" y="3932730"/>
                      </a:cubicBezTo>
                      <a:cubicBezTo>
                        <a:pt x="871171" y="4068170"/>
                        <a:pt x="841838" y="4196979"/>
                        <a:pt x="797840" y="4325789"/>
                      </a:cubicBezTo>
                      <a:cubicBezTo>
                        <a:pt x="753841" y="4454598"/>
                        <a:pt x="705932" y="4583408"/>
                        <a:pt x="687355" y="4717900"/>
                      </a:cubicBezTo>
                      <a:cubicBezTo>
                        <a:pt x="686377" y="4726424"/>
                        <a:pt x="669755" y="4726424"/>
                        <a:pt x="668778" y="4717900"/>
                      </a:cubicBezTo>
                      <a:cubicBezTo>
                        <a:pt x="641401" y="4527527"/>
                        <a:pt x="736242" y="4353255"/>
                        <a:pt x="763619" y="4168565"/>
                      </a:cubicBezTo>
                      <a:cubicBezTo>
                        <a:pt x="779263" y="4061540"/>
                        <a:pt x="775352" y="3949779"/>
                        <a:pt x="776329" y="3840859"/>
                      </a:cubicBezTo>
                      <a:cubicBezTo>
                        <a:pt x="777307" y="3733833"/>
                        <a:pt x="776329" y="3625860"/>
                        <a:pt x="777307" y="3518835"/>
                      </a:cubicBezTo>
                      <a:cubicBezTo>
                        <a:pt x="779263" y="3316149"/>
                        <a:pt x="790018" y="3109675"/>
                        <a:pt x="858460" y="2915514"/>
                      </a:cubicBezTo>
                      <a:cubicBezTo>
                        <a:pt x="872148" y="2876682"/>
                        <a:pt x="887792" y="2837849"/>
                        <a:pt x="904414" y="2799964"/>
                      </a:cubicBezTo>
                      <a:cubicBezTo>
                        <a:pt x="881926" y="2817960"/>
                        <a:pt x="858460" y="2834061"/>
                        <a:pt x="834994" y="2847321"/>
                      </a:cubicBezTo>
                      <a:cubicBezTo>
                        <a:pt x="771441" y="2881417"/>
                        <a:pt x="744064" y="2820801"/>
                        <a:pt x="738197" y="2750714"/>
                      </a:cubicBezTo>
                      <a:cubicBezTo>
                        <a:pt x="733309" y="2684415"/>
                        <a:pt x="745042" y="2617168"/>
                        <a:pt x="749930" y="2551816"/>
                      </a:cubicBezTo>
                      <a:cubicBezTo>
                        <a:pt x="755797" y="2463733"/>
                        <a:pt x="752864" y="2374703"/>
                        <a:pt x="753841" y="2287567"/>
                      </a:cubicBezTo>
                      <a:cubicBezTo>
                        <a:pt x="755797" y="2126556"/>
                        <a:pt x="756775" y="1966491"/>
                        <a:pt x="769485" y="1806426"/>
                      </a:cubicBezTo>
                      <a:cubicBezTo>
                        <a:pt x="782196" y="1791272"/>
                        <a:pt x="790996" y="1777065"/>
                        <a:pt x="791973" y="1767594"/>
                      </a:cubicBezTo>
                      <a:cubicBezTo>
                        <a:pt x="796862" y="1677616"/>
                        <a:pt x="802729" y="1586692"/>
                        <a:pt x="808595" y="1496715"/>
                      </a:cubicBezTo>
                      <a:cubicBezTo>
                        <a:pt x="824239" y="1403896"/>
                        <a:pt x="840861" y="1311078"/>
                        <a:pt x="857482" y="1218259"/>
                      </a:cubicBezTo>
                      <a:cubicBezTo>
                        <a:pt x="858460" y="1211629"/>
                        <a:pt x="859438" y="1204999"/>
                        <a:pt x="860416" y="1198369"/>
                      </a:cubicBezTo>
                      <a:cubicBezTo>
                        <a:pt x="875082" y="1148171"/>
                        <a:pt x="890726" y="1098921"/>
                        <a:pt x="904414" y="1049670"/>
                      </a:cubicBezTo>
                      <a:cubicBezTo>
                        <a:pt x="972856" y="809099"/>
                        <a:pt x="1023699" y="564740"/>
                        <a:pt x="1102896" y="326064"/>
                      </a:cubicBezTo>
                      <a:cubicBezTo>
                        <a:pt x="1143962" y="201990"/>
                        <a:pt x="1235870" y="-8273"/>
                        <a:pt x="1011966" y="251"/>
                      </a:cubicBezTo>
                      <a:cubicBezTo>
                        <a:pt x="987522" y="1199"/>
                        <a:pt x="965034" y="4987"/>
                        <a:pt x="943524" y="9723"/>
                      </a:cubicBezTo>
                      <a:cubicBezTo>
                        <a:pt x="895614" y="148951"/>
                        <a:pt x="844772" y="287231"/>
                        <a:pt x="794907" y="425512"/>
                      </a:cubicBezTo>
                      <a:cubicBezTo>
                        <a:pt x="759708" y="525908"/>
                        <a:pt x="724509" y="626303"/>
                        <a:pt x="695177" y="728593"/>
                      </a:cubicBezTo>
                      <a:cubicBezTo>
                        <a:pt x="666822" y="827095"/>
                        <a:pt x="663889" y="921808"/>
                        <a:pt x="663889" y="1023150"/>
                      </a:cubicBezTo>
                      <a:cubicBezTo>
                        <a:pt x="663889" y="1115022"/>
                        <a:pt x="653134" y="1202158"/>
                        <a:pt x="634556" y="1289294"/>
                      </a:cubicBezTo>
                      <a:cubicBezTo>
                        <a:pt x="634556" y="1301606"/>
                        <a:pt x="634556" y="1313919"/>
                        <a:pt x="634556" y="1326232"/>
                      </a:cubicBezTo>
                      <a:cubicBezTo>
                        <a:pt x="630645" y="1390637"/>
                        <a:pt x="625757" y="1455041"/>
                        <a:pt x="617935" y="1519446"/>
                      </a:cubicBezTo>
                      <a:cubicBezTo>
                        <a:pt x="617935" y="1519446"/>
                        <a:pt x="617935" y="1520393"/>
                        <a:pt x="617935" y="1520393"/>
                      </a:cubicBezTo>
                      <a:cubicBezTo>
                        <a:pt x="646289" y="1641625"/>
                        <a:pt x="624779" y="1763805"/>
                        <a:pt x="606202" y="1885038"/>
                      </a:cubicBezTo>
                      <a:cubicBezTo>
                        <a:pt x="583714" y="2029948"/>
                        <a:pt x="569048" y="2176753"/>
                        <a:pt x="561226" y="2323558"/>
                      </a:cubicBezTo>
                      <a:cubicBezTo>
                        <a:pt x="553404" y="2468469"/>
                        <a:pt x="545582" y="2613380"/>
                        <a:pt x="552426" y="2758290"/>
                      </a:cubicBezTo>
                      <a:cubicBezTo>
                        <a:pt x="559270" y="2902254"/>
                        <a:pt x="586647" y="3042429"/>
                        <a:pt x="599358" y="3184498"/>
                      </a:cubicBezTo>
                      <a:cubicBezTo>
                        <a:pt x="641401" y="3671323"/>
                        <a:pt x="332433" y="4104160"/>
                        <a:pt x="323634" y="4585302"/>
                      </a:cubicBezTo>
                      <a:cubicBezTo>
                        <a:pt x="323634" y="4603298"/>
                        <a:pt x="323634" y="4621293"/>
                        <a:pt x="323634" y="4639288"/>
                      </a:cubicBezTo>
                      <a:cubicBezTo>
                        <a:pt x="323634" y="4651601"/>
                        <a:pt x="305056" y="4651601"/>
                        <a:pt x="304079" y="4639288"/>
                      </a:cubicBezTo>
                      <a:lnTo>
                        <a:pt x="304079" y="4624134"/>
                      </a:lnTo>
                      <a:cubicBezTo>
                        <a:pt x="304079" y="4608033"/>
                        <a:pt x="304079" y="4592879"/>
                        <a:pt x="304079" y="4576778"/>
                      </a:cubicBezTo>
                      <a:cubicBezTo>
                        <a:pt x="303101" y="4372198"/>
                        <a:pt x="301145" y="4165724"/>
                        <a:pt x="328522" y="3963038"/>
                      </a:cubicBezTo>
                      <a:cubicBezTo>
                        <a:pt x="341233" y="3871167"/>
                        <a:pt x="351010" y="3780243"/>
                        <a:pt x="329500" y="3689318"/>
                      </a:cubicBezTo>
                      <a:cubicBezTo>
                        <a:pt x="324611" y="3692160"/>
                        <a:pt x="319723" y="3695948"/>
                        <a:pt x="314834" y="3697842"/>
                      </a:cubicBezTo>
                      <a:cubicBezTo>
                        <a:pt x="287457" y="3669428"/>
                        <a:pt x="256169" y="3642909"/>
                        <a:pt x="229770" y="3614495"/>
                      </a:cubicBezTo>
                      <a:cubicBezTo>
                        <a:pt x="187727" y="3568086"/>
                        <a:pt x="135907" y="3532095"/>
                        <a:pt x="95819" y="3484738"/>
                      </a:cubicBezTo>
                      <a:cubicBezTo>
                        <a:pt x="89953" y="3478109"/>
                        <a:pt x="84086" y="3470531"/>
                        <a:pt x="79197" y="3462007"/>
                      </a:cubicBezTo>
                      <a:cubicBezTo>
                        <a:pt x="71375" y="3446853"/>
                        <a:pt x="63553" y="3431699"/>
                        <a:pt x="55731" y="3417492"/>
                      </a:cubicBezTo>
                      <a:cubicBezTo>
                        <a:pt x="33243" y="3366347"/>
                        <a:pt x="20533" y="3307625"/>
                        <a:pt x="5866" y="3257427"/>
                      </a:cubicBezTo>
                      <a:cubicBezTo>
                        <a:pt x="4889" y="3251744"/>
                        <a:pt x="1955" y="3245115"/>
                        <a:pt x="0" y="3239432"/>
                      </a:cubicBezTo>
                      <a:lnTo>
                        <a:pt x="0" y="5472762"/>
                      </a:lnTo>
                      <a:cubicBezTo>
                        <a:pt x="38132" y="5430141"/>
                        <a:pt x="79197" y="5388468"/>
                        <a:pt x="122218" y="5345846"/>
                      </a:cubicBezTo>
                      <a:cubicBezTo>
                        <a:pt x="244436" y="5223667"/>
                        <a:pt x="370565" y="5086333"/>
                        <a:pt x="533849" y="5016246"/>
                      </a:cubicBezTo>
                      <a:cubicBezTo>
                        <a:pt x="541671" y="5012457"/>
                        <a:pt x="553404" y="5020034"/>
                        <a:pt x="546559" y="5028558"/>
                      </a:cubicBezTo>
                      <a:cubicBezTo>
                        <a:pt x="408697" y="5220825"/>
                        <a:pt x="245414" y="5399833"/>
                        <a:pt x="141773" y="5612937"/>
                      </a:cubicBezTo>
                      <a:cubicBezTo>
                        <a:pt x="86042" y="5727539"/>
                        <a:pt x="46932" y="5849719"/>
                        <a:pt x="40088" y="5977581"/>
                      </a:cubicBezTo>
                      <a:cubicBezTo>
                        <a:pt x="34221" y="6081766"/>
                        <a:pt x="41065" y="6185003"/>
                        <a:pt x="51820" y="6289187"/>
                      </a:cubicBezTo>
                      <a:cubicBezTo>
                        <a:pt x="86042" y="6162272"/>
                        <a:pt x="120263" y="6035356"/>
                        <a:pt x="166217" y="5912230"/>
                      </a:cubicBezTo>
                      <a:cubicBezTo>
                        <a:pt x="170128" y="5902758"/>
                        <a:pt x="184794" y="5903705"/>
                        <a:pt x="184794" y="5915071"/>
                      </a:cubicBezTo>
                      <a:cubicBezTo>
                        <a:pt x="200438" y="6115862"/>
                        <a:pt x="177950" y="6317601"/>
                        <a:pt x="172083" y="6518392"/>
                      </a:cubicBezTo>
                      <a:cubicBezTo>
                        <a:pt x="169150" y="6622576"/>
                        <a:pt x="169150" y="6726760"/>
                        <a:pt x="181861" y="6829997"/>
                      </a:cubicBezTo>
                      <a:cubicBezTo>
                        <a:pt x="195549" y="6935128"/>
                        <a:pt x="225859" y="7030789"/>
                        <a:pt x="259102" y="7130237"/>
                      </a:cubicBezTo>
                      <a:cubicBezTo>
                        <a:pt x="393053" y="7526137"/>
                        <a:pt x="389142" y="7945715"/>
                        <a:pt x="388165" y="8357716"/>
                      </a:cubicBezTo>
                      <a:cubicBezTo>
                        <a:pt x="388165" y="8368135"/>
                        <a:pt x="372521" y="8370029"/>
                        <a:pt x="369588" y="8360558"/>
                      </a:cubicBezTo>
                      <a:cubicBezTo>
                        <a:pt x="302123" y="8154083"/>
                        <a:pt x="299190" y="7934350"/>
                        <a:pt x="236614" y="7726928"/>
                      </a:cubicBezTo>
                      <a:cubicBezTo>
                        <a:pt x="262036" y="7981706"/>
                        <a:pt x="290390" y="8238378"/>
                        <a:pt x="228792" y="8490314"/>
                      </a:cubicBezTo>
                      <a:cubicBezTo>
                        <a:pt x="226837" y="8496944"/>
                        <a:pt x="219993" y="8497891"/>
                        <a:pt x="215104" y="8495997"/>
                      </a:cubicBezTo>
                      <a:cubicBezTo>
                        <a:pt x="142751" y="8466636"/>
                        <a:pt x="71375" y="8454323"/>
                        <a:pt x="0" y="8453376"/>
                      </a:cubicBezTo>
                      <a:lnTo>
                        <a:pt x="0" y="8513045"/>
                      </a:lnTo>
                      <a:cubicBezTo>
                        <a:pt x="50843" y="8532935"/>
                        <a:pt x="98752" y="8560402"/>
                        <a:pt x="141773" y="8595445"/>
                      </a:cubicBezTo>
                      <a:cubicBezTo>
                        <a:pt x="277680" y="8707206"/>
                        <a:pt x="347099" y="8884319"/>
                        <a:pt x="299190" y="9053856"/>
                      </a:cubicBezTo>
                      <a:cubicBezTo>
                        <a:pt x="297234" y="9061433"/>
                        <a:pt x="285502" y="9063327"/>
                        <a:pt x="281591" y="9055749"/>
                      </a:cubicBezTo>
                      <a:cubicBezTo>
                        <a:pt x="225859" y="8952513"/>
                        <a:pt x="116352" y="8880531"/>
                        <a:pt x="0" y="8872954"/>
                      </a:cubicBezTo>
                      <a:lnTo>
                        <a:pt x="0" y="8905156"/>
                      </a:lnTo>
                      <a:cubicBezTo>
                        <a:pt x="98752" y="8946830"/>
                        <a:pt x="183816" y="9016918"/>
                        <a:pt x="197504" y="9125838"/>
                      </a:cubicBezTo>
                      <a:cubicBezTo>
                        <a:pt x="198482" y="9133414"/>
                        <a:pt x="185772" y="9138150"/>
                        <a:pt x="180883" y="9132467"/>
                      </a:cubicBezTo>
                      <a:cubicBezTo>
                        <a:pt x="129062" y="9069009"/>
                        <a:pt x="68442" y="9013129"/>
                        <a:pt x="0" y="8970508"/>
                      </a:cubicBezTo>
                      <a:lnTo>
                        <a:pt x="0" y="9452597"/>
                      </a:lnTo>
                      <a:cubicBezTo>
                        <a:pt x="101685" y="9431760"/>
                        <a:pt x="200438" y="9395769"/>
                        <a:pt x="277680" y="9332312"/>
                      </a:cubicBezTo>
                      <a:cubicBezTo>
                        <a:pt x="317767" y="9300109"/>
                        <a:pt x="373499" y="9256541"/>
                        <a:pt x="423364" y="9207291"/>
                      </a:cubicBezTo>
                      <a:cubicBezTo>
                        <a:pt x="444874" y="9220550"/>
                        <a:pt x="464429" y="9236651"/>
                        <a:pt x="483984" y="9251805"/>
                      </a:cubicBezTo>
                      <a:cubicBezTo>
                        <a:pt x="544604" y="9298215"/>
                        <a:pt x="612068" y="9334206"/>
                        <a:pt x="683444" y="9363566"/>
                      </a:cubicBezTo>
                      <a:cubicBezTo>
                        <a:pt x="762641" y="9395769"/>
                        <a:pt x="855527" y="9383456"/>
                        <a:pt x="938635" y="9374932"/>
                      </a:cubicBezTo>
                      <a:cubicBezTo>
                        <a:pt x="1040321" y="9364514"/>
                        <a:pt x="1137117" y="9336100"/>
                        <a:pt x="1234892" y="9306739"/>
                      </a:cubicBezTo>
                      <a:cubicBezTo>
                        <a:pt x="1423597" y="9249911"/>
                        <a:pt x="1598613" y="9140991"/>
                        <a:pt x="1800028" y="9137203"/>
                      </a:cubicBezTo>
                      <a:cubicBezTo>
                        <a:pt x="2004377" y="9134361"/>
                        <a:pt x="2205793" y="9167511"/>
                        <a:pt x="2410141" y="9165617"/>
                      </a:cubicBezTo>
                      <a:cubicBezTo>
                        <a:pt x="2460984" y="9165617"/>
                        <a:pt x="2536270" y="9187400"/>
                        <a:pt x="2581247" y="9157092"/>
                      </a:cubicBezTo>
                      <a:cubicBezTo>
                        <a:pt x="2615468" y="9133414"/>
                        <a:pt x="2664355" y="9074692"/>
                        <a:pt x="2627201" y="9033019"/>
                      </a:cubicBezTo>
                      <a:close/>
                      <a:moveTo>
                        <a:pt x="1472484" y="9057644"/>
                      </a:moveTo>
                      <a:cubicBezTo>
                        <a:pt x="1390353" y="9114472"/>
                        <a:pt x="1271068" y="9090793"/>
                        <a:pt x="1177205" y="9104053"/>
                      </a:cubicBezTo>
                      <a:cubicBezTo>
                        <a:pt x="1046187" y="9122996"/>
                        <a:pt x="929835" y="9166564"/>
                        <a:pt x="833039" y="9257488"/>
                      </a:cubicBezTo>
                      <a:cubicBezTo>
                        <a:pt x="828150" y="9262224"/>
                        <a:pt x="818372" y="9260330"/>
                        <a:pt x="817395" y="9253700"/>
                      </a:cubicBezTo>
                      <a:cubicBezTo>
                        <a:pt x="785129" y="9109736"/>
                        <a:pt x="869215" y="8978085"/>
                        <a:pt x="946457" y="8858747"/>
                      </a:cubicBezTo>
                      <a:cubicBezTo>
                        <a:pt x="837927" y="8938306"/>
                        <a:pt x="755797" y="9042490"/>
                        <a:pt x="681488" y="9153304"/>
                      </a:cubicBezTo>
                      <a:cubicBezTo>
                        <a:pt x="675622" y="9161828"/>
                        <a:pt x="660956" y="9156146"/>
                        <a:pt x="663889" y="9146674"/>
                      </a:cubicBezTo>
                      <a:cubicBezTo>
                        <a:pt x="685399" y="9073745"/>
                        <a:pt x="713754" y="8997975"/>
                        <a:pt x="716687" y="8920310"/>
                      </a:cubicBezTo>
                      <a:cubicBezTo>
                        <a:pt x="719620" y="8839804"/>
                        <a:pt x="698110" y="8765928"/>
                        <a:pt x="665844" y="8693000"/>
                      </a:cubicBezTo>
                      <a:cubicBezTo>
                        <a:pt x="642378" y="8639960"/>
                        <a:pt x="615002" y="8586921"/>
                        <a:pt x="598380" y="8531040"/>
                      </a:cubicBezTo>
                      <a:cubicBezTo>
                        <a:pt x="580780" y="8473266"/>
                        <a:pt x="575892" y="8414544"/>
                        <a:pt x="571981" y="8353928"/>
                      </a:cubicBezTo>
                      <a:cubicBezTo>
                        <a:pt x="566114" y="8271527"/>
                        <a:pt x="563181" y="8188180"/>
                        <a:pt x="561226" y="8105780"/>
                      </a:cubicBezTo>
                      <a:cubicBezTo>
                        <a:pt x="560248" y="8103886"/>
                        <a:pt x="559270" y="8102938"/>
                        <a:pt x="558292" y="8100097"/>
                      </a:cubicBezTo>
                      <a:cubicBezTo>
                        <a:pt x="540693" y="7863315"/>
                        <a:pt x="549493" y="7621797"/>
                        <a:pt x="501583" y="7387856"/>
                      </a:cubicBezTo>
                      <a:cubicBezTo>
                        <a:pt x="460518" y="7189906"/>
                        <a:pt x="404786" y="6982485"/>
                        <a:pt x="443896" y="6779799"/>
                      </a:cubicBezTo>
                      <a:cubicBezTo>
                        <a:pt x="445852" y="6771276"/>
                        <a:pt x="457585" y="6771276"/>
                        <a:pt x="461496" y="6777905"/>
                      </a:cubicBezTo>
                      <a:cubicBezTo>
                        <a:pt x="578825" y="6978696"/>
                        <a:pt x="617935" y="7210743"/>
                        <a:pt x="734286" y="7412481"/>
                      </a:cubicBezTo>
                      <a:cubicBezTo>
                        <a:pt x="782196" y="7493935"/>
                        <a:pt x="825217" y="7580124"/>
                        <a:pt x="841838" y="7673889"/>
                      </a:cubicBezTo>
                      <a:cubicBezTo>
                        <a:pt x="857482" y="7761972"/>
                        <a:pt x="856505" y="7851949"/>
                        <a:pt x="855527" y="7940032"/>
                      </a:cubicBezTo>
                      <a:cubicBezTo>
                        <a:pt x="854549" y="8124723"/>
                        <a:pt x="836950" y="8346350"/>
                        <a:pt x="948413" y="8508309"/>
                      </a:cubicBezTo>
                      <a:cubicBezTo>
                        <a:pt x="1051076" y="8656062"/>
                        <a:pt x="1242714" y="8682581"/>
                        <a:pt x="1389376" y="8773505"/>
                      </a:cubicBezTo>
                      <a:cubicBezTo>
                        <a:pt x="1443152" y="8806655"/>
                        <a:pt x="1509638" y="8850223"/>
                        <a:pt x="1533104" y="8911786"/>
                      </a:cubicBezTo>
                      <a:cubicBezTo>
                        <a:pt x="1555592" y="8972402"/>
                        <a:pt x="1522349" y="9023547"/>
                        <a:pt x="1472484" y="9057644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4" name="Freeform: Shape 388">
                  <a:extLst>
                    <a:ext uri="{FF2B5EF4-FFF2-40B4-BE49-F238E27FC236}">
                      <a16:creationId xmlns:a16="http://schemas.microsoft.com/office/drawing/2014/main" id="{8D372DEE-45D1-88FE-576D-D840C4737C22}"/>
                    </a:ext>
                  </a:extLst>
                </p:cNvPr>
                <p:cNvSpPr/>
                <p:nvPr/>
              </p:nvSpPr>
              <p:spPr>
                <a:xfrm>
                  <a:off x="-202407" y="6580491"/>
                  <a:ext cx="13209" cy="106078"/>
                </a:xfrm>
                <a:custGeom>
                  <a:avLst/>
                  <a:gdLst>
                    <a:gd name="connsiteX0" fmla="*/ 0 w 13209"/>
                    <a:gd name="connsiteY0" fmla="*/ 0 h 106078"/>
                    <a:gd name="connsiteX1" fmla="*/ 0 w 13209"/>
                    <a:gd name="connsiteY1" fmla="*/ 106079 h 106078"/>
                    <a:gd name="connsiteX2" fmla="*/ 0 w 13209"/>
                    <a:gd name="connsiteY2" fmla="*/ 0 h 106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209" h="106078">
                      <a:moveTo>
                        <a:pt x="0" y="0"/>
                      </a:moveTo>
                      <a:lnTo>
                        <a:pt x="0" y="106079"/>
                      </a:lnTo>
                      <a:cubicBezTo>
                        <a:pt x="16622" y="75771"/>
                        <a:pt x="18577" y="40727"/>
                        <a:pt x="0" y="0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5" name="Freeform: Shape 389">
                  <a:extLst>
                    <a:ext uri="{FF2B5EF4-FFF2-40B4-BE49-F238E27FC236}">
                      <a16:creationId xmlns:a16="http://schemas.microsoft.com/office/drawing/2014/main" id="{72517E6D-90CA-35BD-426C-93BF14E8F795}"/>
                    </a:ext>
                  </a:extLst>
                </p:cNvPr>
                <p:cNvSpPr/>
                <p:nvPr/>
              </p:nvSpPr>
              <p:spPr>
                <a:xfrm>
                  <a:off x="-205340" y="-937817"/>
                  <a:ext cx="2643395" cy="7826125"/>
                </a:xfrm>
                <a:custGeom>
                  <a:avLst/>
                  <a:gdLst>
                    <a:gd name="connsiteX0" fmla="*/ 2630134 w 2643395"/>
                    <a:gd name="connsiteY0" fmla="*/ 7406547 h 7826125"/>
                    <a:gd name="connsiteX1" fmla="*/ 2462939 w 2643395"/>
                    <a:gd name="connsiteY1" fmla="*/ 7273003 h 7826125"/>
                    <a:gd name="connsiteX2" fmla="*/ 2231214 w 2643395"/>
                    <a:gd name="connsiteY2" fmla="*/ 7149876 h 7826125"/>
                    <a:gd name="connsiteX3" fmla="*/ 1500838 w 2643395"/>
                    <a:gd name="connsiteY3" fmla="*/ 6809856 h 7826125"/>
                    <a:gd name="connsiteX4" fmla="*/ 1259336 w 2643395"/>
                    <a:gd name="connsiteY4" fmla="*/ 5893983 h 7826125"/>
                    <a:gd name="connsiteX5" fmla="*/ 1203604 w 2643395"/>
                    <a:gd name="connsiteY5" fmla="*/ 5155223 h 7826125"/>
                    <a:gd name="connsiteX6" fmla="*/ 1157650 w 2643395"/>
                    <a:gd name="connsiteY6" fmla="*/ 4408885 h 7826125"/>
                    <a:gd name="connsiteX7" fmla="*/ 1137117 w 2643395"/>
                    <a:gd name="connsiteY7" fmla="*/ 3039336 h 7826125"/>
                    <a:gd name="connsiteX8" fmla="*/ 1148850 w 2643395"/>
                    <a:gd name="connsiteY8" fmla="*/ 2361192 h 7826125"/>
                    <a:gd name="connsiteX9" fmla="*/ 1158628 w 2643395"/>
                    <a:gd name="connsiteY9" fmla="*/ 2011702 h 7826125"/>
                    <a:gd name="connsiteX10" fmla="*/ 1214359 w 2643395"/>
                    <a:gd name="connsiteY10" fmla="*/ 1641374 h 7826125"/>
                    <a:gd name="connsiteX11" fmla="*/ 1379598 w 2643395"/>
                    <a:gd name="connsiteY11" fmla="*/ 1116665 h 7826125"/>
                    <a:gd name="connsiteX12" fmla="*/ 1509638 w 2643395"/>
                    <a:gd name="connsiteY12" fmla="*/ 879883 h 7826125"/>
                    <a:gd name="connsiteX13" fmla="*/ 1596657 w 2643395"/>
                    <a:gd name="connsiteY13" fmla="*/ 746338 h 7826125"/>
                    <a:gd name="connsiteX14" fmla="*/ 1732564 w 2643395"/>
                    <a:gd name="connsiteY14" fmla="*/ 596691 h 7826125"/>
                    <a:gd name="connsiteX15" fmla="*/ 1957445 w 2643395"/>
                    <a:gd name="connsiteY15" fmla="*/ 358015 h 7826125"/>
                    <a:gd name="connsiteX16" fmla="*/ 2169616 w 2643395"/>
                    <a:gd name="connsiteY16" fmla="*/ 73876 h 7826125"/>
                    <a:gd name="connsiteX17" fmla="*/ 2223392 w 2643395"/>
                    <a:gd name="connsiteY17" fmla="*/ 0 h 7826125"/>
                    <a:gd name="connsiteX18" fmla="*/ 1647500 w 2643395"/>
                    <a:gd name="connsiteY18" fmla="*/ 556912 h 7826125"/>
                    <a:gd name="connsiteX19" fmla="*/ 1228048 w 2643395"/>
                    <a:gd name="connsiteY19" fmla="*/ 1224638 h 7826125"/>
                    <a:gd name="connsiteX20" fmla="*/ 1075519 w 2643395"/>
                    <a:gd name="connsiteY20" fmla="*/ 2053375 h 7826125"/>
                    <a:gd name="connsiteX21" fmla="*/ 1018810 w 2643395"/>
                    <a:gd name="connsiteY21" fmla="*/ 2886849 h 7826125"/>
                    <a:gd name="connsiteX22" fmla="*/ 908325 w 2643395"/>
                    <a:gd name="connsiteY22" fmla="*/ 3307374 h 7826125"/>
                    <a:gd name="connsiteX23" fmla="*/ 861393 w 2643395"/>
                    <a:gd name="connsiteY23" fmla="*/ 3418188 h 7826125"/>
                    <a:gd name="connsiteX24" fmla="*/ 529938 w 2643395"/>
                    <a:gd name="connsiteY24" fmla="*/ 4273445 h 7826125"/>
                    <a:gd name="connsiteX25" fmla="*/ 511361 w 2643395"/>
                    <a:gd name="connsiteY25" fmla="*/ 4273445 h 7826125"/>
                    <a:gd name="connsiteX26" fmla="*/ 654111 w 2643395"/>
                    <a:gd name="connsiteY26" fmla="*/ 3551733 h 7826125"/>
                    <a:gd name="connsiteX27" fmla="*/ 352966 w 2643395"/>
                    <a:gd name="connsiteY27" fmla="*/ 4461924 h 7826125"/>
                    <a:gd name="connsiteX28" fmla="*/ 448785 w 2643395"/>
                    <a:gd name="connsiteY28" fmla="*/ 5008417 h 7826125"/>
                    <a:gd name="connsiteX29" fmla="*/ 742108 w 2643395"/>
                    <a:gd name="connsiteY29" fmla="*/ 5549228 h 7826125"/>
                    <a:gd name="connsiteX30" fmla="*/ 683444 w 2643395"/>
                    <a:gd name="connsiteY30" fmla="*/ 5205420 h 7826125"/>
                    <a:gd name="connsiteX31" fmla="*/ 701043 w 2643395"/>
                    <a:gd name="connsiteY31" fmla="*/ 5200684 h 7826125"/>
                    <a:gd name="connsiteX32" fmla="*/ 721576 w 2643395"/>
                    <a:gd name="connsiteY32" fmla="*/ 5291609 h 7826125"/>
                    <a:gd name="connsiteX33" fmla="*/ 720598 w 2643395"/>
                    <a:gd name="connsiteY33" fmla="*/ 5296345 h 7826125"/>
                    <a:gd name="connsiteX34" fmla="*/ 809573 w 2643395"/>
                    <a:gd name="connsiteY34" fmla="*/ 5586166 h 7826125"/>
                    <a:gd name="connsiteX35" fmla="*/ 981656 w 2643395"/>
                    <a:gd name="connsiteY35" fmla="*/ 5893036 h 7826125"/>
                    <a:gd name="connsiteX36" fmla="*/ 1094097 w 2643395"/>
                    <a:gd name="connsiteY36" fmla="*/ 6339134 h 7826125"/>
                    <a:gd name="connsiteX37" fmla="*/ 1142984 w 2643395"/>
                    <a:gd name="connsiteY37" fmla="*/ 5987749 h 7826125"/>
                    <a:gd name="connsiteX38" fmla="*/ 1161561 w 2643395"/>
                    <a:gd name="connsiteY38" fmla="*/ 5987749 h 7826125"/>
                    <a:gd name="connsiteX39" fmla="*/ 1240758 w 2643395"/>
                    <a:gd name="connsiteY39" fmla="*/ 6486886 h 7826125"/>
                    <a:gd name="connsiteX40" fmla="*/ 1478350 w 2643395"/>
                    <a:gd name="connsiteY40" fmla="*/ 6924459 h 7826125"/>
                    <a:gd name="connsiteX41" fmla="*/ 1796117 w 2643395"/>
                    <a:gd name="connsiteY41" fmla="*/ 7075052 h 7826125"/>
                    <a:gd name="connsiteX42" fmla="*/ 1847938 w 2643395"/>
                    <a:gd name="connsiteY42" fmla="*/ 7166924 h 7826125"/>
                    <a:gd name="connsiteX43" fmla="*/ 1738430 w 2643395"/>
                    <a:gd name="connsiteY43" fmla="*/ 7278685 h 7826125"/>
                    <a:gd name="connsiteX44" fmla="*/ 1724742 w 2643395"/>
                    <a:gd name="connsiteY44" fmla="*/ 7273003 h 7826125"/>
                    <a:gd name="connsiteX45" fmla="*/ 1493994 w 2643395"/>
                    <a:gd name="connsiteY45" fmla="*/ 7071264 h 7826125"/>
                    <a:gd name="connsiteX46" fmla="*/ 1629901 w 2643395"/>
                    <a:gd name="connsiteY46" fmla="*/ 7254060 h 7826125"/>
                    <a:gd name="connsiteX47" fmla="*/ 1503772 w 2643395"/>
                    <a:gd name="connsiteY47" fmla="*/ 7470005 h 7826125"/>
                    <a:gd name="connsiteX48" fmla="*/ 1349288 w 2643395"/>
                    <a:gd name="connsiteY48" fmla="*/ 7538198 h 7826125"/>
                    <a:gd name="connsiteX49" fmla="*/ 1192849 w 2643395"/>
                    <a:gd name="connsiteY49" fmla="*/ 7607339 h 7826125"/>
                    <a:gd name="connsiteX50" fmla="*/ 814462 w 2643395"/>
                    <a:gd name="connsiteY50" fmla="*/ 7687845 h 7826125"/>
                    <a:gd name="connsiteX51" fmla="*/ 596424 w 2643395"/>
                    <a:gd name="connsiteY51" fmla="*/ 7597868 h 7826125"/>
                    <a:gd name="connsiteX52" fmla="*/ 594469 w 2643395"/>
                    <a:gd name="connsiteY52" fmla="*/ 7404654 h 7826125"/>
                    <a:gd name="connsiteX53" fmla="*/ 614024 w 2643395"/>
                    <a:gd name="connsiteY53" fmla="*/ 7273003 h 7826125"/>
                    <a:gd name="connsiteX54" fmla="*/ 573936 w 2643395"/>
                    <a:gd name="connsiteY54" fmla="*/ 7129039 h 7826125"/>
                    <a:gd name="connsiteX55" fmla="*/ 494739 w 2643395"/>
                    <a:gd name="connsiteY55" fmla="*/ 6958556 h 7826125"/>
                    <a:gd name="connsiteX56" fmla="*/ 451718 w 2643395"/>
                    <a:gd name="connsiteY56" fmla="*/ 6765342 h 7826125"/>
                    <a:gd name="connsiteX57" fmla="*/ 432163 w 2643395"/>
                    <a:gd name="connsiteY57" fmla="*/ 6576862 h 7826125"/>
                    <a:gd name="connsiteX58" fmla="*/ 426297 w 2643395"/>
                    <a:gd name="connsiteY58" fmla="*/ 6832588 h 7826125"/>
                    <a:gd name="connsiteX59" fmla="*/ 482028 w 2643395"/>
                    <a:gd name="connsiteY59" fmla="*/ 7261637 h 7826125"/>
                    <a:gd name="connsiteX60" fmla="*/ 62576 w 2643395"/>
                    <a:gd name="connsiteY60" fmla="*/ 7730465 h 7826125"/>
                    <a:gd name="connsiteX61" fmla="*/ 50843 w 2643395"/>
                    <a:gd name="connsiteY61" fmla="*/ 7719100 h 7826125"/>
                    <a:gd name="connsiteX62" fmla="*/ 10755 w 2643395"/>
                    <a:gd name="connsiteY62" fmla="*/ 7498419 h 7826125"/>
                    <a:gd name="connsiteX63" fmla="*/ 0 w 2643395"/>
                    <a:gd name="connsiteY63" fmla="*/ 7664167 h 7826125"/>
                    <a:gd name="connsiteX64" fmla="*/ 0 w 2643395"/>
                    <a:gd name="connsiteY64" fmla="*/ 7826126 h 7826125"/>
                    <a:gd name="connsiteX65" fmla="*/ 277680 w 2643395"/>
                    <a:gd name="connsiteY65" fmla="*/ 7705841 h 7826125"/>
                    <a:gd name="connsiteX66" fmla="*/ 423364 w 2643395"/>
                    <a:gd name="connsiteY66" fmla="*/ 7580820 h 7826125"/>
                    <a:gd name="connsiteX67" fmla="*/ 483984 w 2643395"/>
                    <a:gd name="connsiteY67" fmla="*/ 7625334 h 7826125"/>
                    <a:gd name="connsiteX68" fmla="*/ 683444 w 2643395"/>
                    <a:gd name="connsiteY68" fmla="*/ 7737095 h 7826125"/>
                    <a:gd name="connsiteX69" fmla="*/ 938635 w 2643395"/>
                    <a:gd name="connsiteY69" fmla="*/ 7748461 h 7826125"/>
                    <a:gd name="connsiteX70" fmla="*/ 1234892 w 2643395"/>
                    <a:gd name="connsiteY70" fmla="*/ 7680268 h 7826125"/>
                    <a:gd name="connsiteX71" fmla="*/ 1800028 w 2643395"/>
                    <a:gd name="connsiteY71" fmla="*/ 7510732 h 7826125"/>
                    <a:gd name="connsiteX72" fmla="*/ 2410141 w 2643395"/>
                    <a:gd name="connsiteY72" fmla="*/ 7539146 h 7826125"/>
                    <a:gd name="connsiteX73" fmla="*/ 2581247 w 2643395"/>
                    <a:gd name="connsiteY73" fmla="*/ 7530621 h 7826125"/>
                    <a:gd name="connsiteX74" fmla="*/ 2630134 w 2643395"/>
                    <a:gd name="connsiteY74" fmla="*/ 7406547 h 7826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643395" h="7826125">
                      <a:moveTo>
                        <a:pt x="2630134" y="7406547"/>
                      </a:moveTo>
                      <a:cubicBezTo>
                        <a:pt x="2586135" y="7355402"/>
                        <a:pt x="2514760" y="7319412"/>
                        <a:pt x="2462939" y="7273003"/>
                      </a:cubicBezTo>
                      <a:cubicBezTo>
                        <a:pt x="2395475" y="7212386"/>
                        <a:pt x="2317256" y="7178290"/>
                        <a:pt x="2231214" y="7149876"/>
                      </a:cubicBezTo>
                      <a:cubicBezTo>
                        <a:pt x="1981889" y="7069370"/>
                        <a:pt x="1686610" y="7004018"/>
                        <a:pt x="1500838" y="6809856"/>
                      </a:cubicBezTo>
                      <a:cubicBezTo>
                        <a:pt x="1266180" y="6562656"/>
                        <a:pt x="1299423" y="6203694"/>
                        <a:pt x="1259336" y="5893983"/>
                      </a:cubicBezTo>
                      <a:cubicBezTo>
                        <a:pt x="1228048" y="5648677"/>
                        <a:pt x="1212404" y="5402423"/>
                        <a:pt x="1203604" y="5155223"/>
                      </a:cubicBezTo>
                      <a:cubicBezTo>
                        <a:pt x="1194804" y="4906127"/>
                        <a:pt x="1168405" y="4657980"/>
                        <a:pt x="1157650" y="4408885"/>
                      </a:cubicBezTo>
                      <a:cubicBezTo>
                        <a:pt x="1137117" y="3953316"/>
                        <a:pt x="1157650" y="3495852"/>
                        <a:pt x="1137117" y="3039336"/>
                      </a:cubicBezTo>
                      <a:cubicBezTo>
                        <a:pt x="1127340" y="2813920"/>
                        <a:pt x="1147873" y="2587556"/>
                        <a:pt x="1148850" y="2361192"/>
                      </a:cubicBezTo>
                      <a:cubicBezTo>
                        <a:pt x="1148850" y="2244695"/>
                        <a:pt x="1148850" y="2128199"/>
                        <a:pt x="1158628" y="2011702"/>
                      </a:cubicBezTo>
                      <a:cubicBezTo>
                        <a:pt x="1169383" y="1887628"/>
                        <a:pt x="1194804" y="1764501"/>
                        <a:pt x="1214359" y="1641374"/>
                      </a:cubicBezTo>
                      <a:cubicBezTo>
                        <a:pt x="1242714" y="1458579"/>
                        <a:pt x="1306267" y="1286201"/>
                        <a:pt x="1379598" y="1116665"/>
                      </a:cubicBezTo>
                      <a:cubicBezTo>
                        <a:pt x="1414797" y="1034265"/>
                        <a:pt x="1465640" y="958495"/>
                        <a:pt x="1509638" y="879883"/>
                      </a:cubicBezTo>
                      <a:cubicBezTo>
                        <a:pt x="1537015" y="830632"/>
                        <a:pt x="1564392" y="788011"/>
                        <a:pt x="1596657" y="746338"/>
                      </a:cubicBezTo>
                      <a:cubicBezTo>
                        <a:pt x="1642612" y="696140"/>
                        <a:pt x="1688565" y="645942"/>
                        <a:pt x="1732564" y="596691"/>
                      </a:cubicBezTo>
                      <a:cubicBezTo>
                        <a:pt x="1805895" y="515238"/>
                        <a:pt x="1891936" y="447045"/>
                        <a:pt x="1957445" y="358015"/>
                      </a:cubicBezTo>
                      <a:cubicBezTo>
                        <a:pt x="2027843" y="262355"/>
                        <a:pt x="2103129" y="172377"/>
                        <a:pt x="2169616" y="73876"/>
                      </a:cubicBezTo>
                      <a:cubicBezTo>
                        <a:pt x="2186238" y="48304"/>
                        <a:pt x="2204815" y="23678"/>
                        <a:pt x="2223392" y="0"/>
                      </a:cubicBezTo>
                      <a:cubicBezTo>
                        <a:pt x="2020999" y="174272"/>
                        <a:pt x="1823494" y="358962"/>
                        <a:pt x="1647500" y="556912"/>
                      </a:cubicBezTo>
                      <a:cubicBezTo>
                        <a:pt x="1471506" y="754862"/>
                        <a:pt x="1317022" y="975543"/>
                        <a:pt x="1228048" y="1224638"/>
                      </a:cubicBezTo>
                      <a:cubicBezTo>
                        <a:pt x="1132229" y="1490781"/>
                        <a:pt x="1096052" y="1773025"/>
                        <a:pt x="1075519" y="2053375"/>
                      </a:cubicBezTo>
                      <a:cubicBezTo>
                        <a:pt x="1055965" y="2330884"/>
                        <a:pt x="1058898" y="2611234"/>
                        <a:pt x="1018810" y="2886849"/>
                      </a:cubicBezTo>
                      <a:cubicBezTo>
                        <a:pt x="998278" y="3030813"/>
                        <a:pt x="963079" y="3171935"/>
                        <a:pt x="908325" y="3307374"/>
                      </a:cubicBezTo>
                      <a:cubicBezTo>
                        <a:pt x="893659" y="3344312"/>
                        <a:pt x="878015" y="3381250"/>
                        <a:pt x="861393" y="3418188"/>
                      </a:cubicBezTo>
                      <a:cubicBezTo>
                        <a:pt x="771441" y="3708956"/>
                        <a:pt x="582736" y="3969417"/>
                        <a:pt x="529938" y="4273445"/>
                      </a:cubicBezTo>
                      <a:cubicBezTo>
                        <a:pt x="527982" y="4282917"/>
                        <a:pt x="513316" y="4281970"/>
                        <a:pt x="511361" y="4273445"/>
                      </a:cubicBezTo>
                      <a:cubicBezTo>
                        <a:pt x="448785" y="4017721"/>
                        <a:pt x="550470" y="3781886"/>
                        <a:pt x="654111" y="3551733"/>
                      </a:cubicBezTo>
                      <a:cubicBezTo>
                        <a:pt x="406742" y="3777150"/>
                        <a:pt x="347099" y="4147478"/>
                        <a:pt x="352966" y="4461924"/>
                      </a:cubicBezTo>
                      <a:cubicBezTo>
                        <a:pt x="356877" y="4647562"/>
                        <a:pt x="380343" y="4834146"/>
                        <a:pt x="448785" y="5008417"/>
                      </a:cubicBezTo>
                      <a:cubicBezTo>
                        <a:pt x="524071" y="5199737"/>
                        <a:pt x="633579" y="5374009"/>
                        <a:pt x="742108" y="5549228"/>
                      </a:cubicBezTo>
                      <a:cubicBezTo>
                        <a:pt x="716687" y="5435573"/>
                        <a:pt x="685399" y="5322864"/>
                        <a:pt x="683444" y="5205420"/>
                      </a:cubicBezTo>
                      <a:cubicBezTo>
                        <a:pt x="683444" y="5196896"/>
                        <a:pt x="697132" y="5192161"/>
                        <a:pt x="701043" y="5200684"/>
                      </a:cubicBezTo>
                      <a:cubicBezTo>
                        <a:pt x="714732" y="5230046"/>
                        <a:pt x="720598" y="5259407"/>
                        <a:pt x="721576" y="5291609"/>
                      </a:cubicBezTo>
                      <a:cubicBezTo>
                        <a:pt x="721576" y="5293503"/>
                        <a:pt x="721576" y="5295397"/>
                        <a:pt x="720598" y="5296345"/>
                      </a:cubicBezTo>
                      <a:cubicBezTo>
                        <a:pt x="746997" y="5393899"/>
                        <a:pt x="773396" y="5491453"/>
                        <a:pt x="809573" y="5586166"/>
                      </a:cubicBezTo>
                      <a:cubicBezTo>
                        <a:pt x="852594" y="5697927"/>
                        <a:pt x="912236" y="5794535"/>
                        <a:pt x="981656" y="5893036"/>
                      </a:cubicBezTo>
                      <a:cubicBezTo>
                        <a:pt x="1076497" y="6026581"/>
                        <a:pt x="1087252" y="6182857"/>
                        <a:pt x="1094097" y="6339134"/>
                      </a:cubicBezTo>
                      <a:cubicBezTo>
                        <a:pt x="1098985" y="6220743"/>
                        <a:pt x="1110718" y="6102351"/>
                        <a:pt x="1142984" y="5987749"/>
                      </a:cubicBezTo>
                      <a:cubicBezTo>
                        <a:pt x="1145917" y="5978277"/>
                        <a:pt x="1158628" y="5979224"/>
                        <a:pt x="1161561" y="5987749"/>
                      </a:cubicBezTo>
                      <a:cubicBezTo>
                        <a:pt x="1211426" y="6149708"/>
                        <a:pt x="1211426" y="6321138"/>
                        <a:pt x="1240758" y="6486886"/>
                      </a:cubicBezTo>
                      <a:cubicBezTo>
                        <a:pt x="1268135" y="6643162"/>
                        <a:pt x="1321911" y="6841111"/>
                        <a:pt x="1478350" y="6924459"/>
                      </a:cubicBezTo>
                      <a:cubicBezTo>
                        <a:pt x="1581013" y="6979392"/>
                        <a:pt x="1703232" y="7003070"/>
                        <a:pt x="1796117" y="7075052"/>
                      </a:cubicBezTo>
                      <a:cubicBezTo>
                        <a:pt x="1824472" y="7096837"/>
                        <a:pt x="1854782" y="7128091"/>
                        <a:pt x="1847938" y="7166924"/>
                      </a:cubicBezTo>
                      <a:cubicBezTo>
                        <a:pt x="1839138" y="7219963"/>
                        <a:pt x="1782429" y="7254060"/>
                        <a:pt x="1738430" y="7278685"/>
                      </a:cubicBezTo>
                      <a:cubicBezTo>
                        <a:pt x="1733542" y="7281527"/>
                        <a:pt x="1725720" y="7278685"/>
                        <a:pt x="1724742" y="7273003"/>
                      </a:cubicBezTo>
                      <a:cubicBezTo>
                        <a:pt x="1698343" y="7164083"/>
                        <a:pt x="1606435" y="7083577"/>
                        <a:pt x="1493994" y="7071264"/>
                      </a:cubicBezTo>
                      <a:cubicBezTo>
                        <a:pt x="1557548" y="7114832"/>
                        <a:pt x="1619146" y="7178290"/>
                        <a:pt x="1629901" y="7254060"/>
                      </a:cubicBezTo>
                      <a:cubicBezTo>
                        <a:pt x="1643589" y="7350667"/>
                        <a:pt x="1590791" y="7427384"/>
                        <a:pt x="1503772" y="7470005"/>
                      </a:cubicBezTo>
                      <a:cubicBezTo>
                        <a:pt x="1452929" y="7494630"/>
                        <a:pt x="1400131" y="7513573"/>
                        <a:pt x="1349288" y="7538198"/>
                      </a:cubicBezTo>
                      <a:cubicBezTo>
                        <a:pt x="1298445" y="7562824"/>
                        <a:pt x="1246625" y="7586502"/>
                        <a:pt x="1192849" y="7607339"/>
                      </a:cubicBezTo>
                      <a:cubicBezTo>
                        <a:pt x="1073564" y="7652801"/>
                        <a:pt x="943524" y="7690686"/>
                        <a:pt x="814462" y="7687845"/>
                      </a:cubicBezTo>
                      <a:cubicBezTo>
                        <a:pt x="740153" y="7685950"/>
                        <a:pt x="633579" y="7673638"/>
                        <a:pt x="596424" y="7597868"/>
                      </a:cubicBezTo>
                      <a:cubicBezTo>
                        <a:pt x="567092" y="7537251"/>
                        <a:pt x="581758" y="7467164"/>
                        <a:pt x="594469" y="7404654"/>
                      </a:cubicBezTo>
                      <a:cubicBezTo>
                        <a:pt x="603269" y="7361086"/>
                        <a:pt x="614024" y="7317517"/>
                        <a:pt x="614024" y="7273003"/>
                      </a:cubicBezTo>
                      <a:cubicBezTo>
                        <a:pt x="615002" y="7219963"/>
                        <a:pt x="597402" y="7177342"/>
                        <a:pt x="573936" y="7129039"/>
                      </a:cubicBezTo>
                      <a:cubicBezTo>
                        <a:pt x="546559" y="7073158"/>
                        <a:pt x="516249" y="7017277"/>
                        <a:pt x="494739" y="6958556"/>
                      </a:cubicBezTo>
                      <a:cubicBezTo>
                        <a:pt x="472251" y="6896045"/>
                        <a:pt x="461496" y="6831640"/>
                        <a:pt x="451718" y="6765342"/>
                      </a:cubicBezTo>
                      <a:cubicBezTo>
                        <a:pt x="442918" y="6702831"/>
                        <a:pt x="437052" y="6639373"/>
                        <a:pt x="432163" y="6576862"/>
                      </a:cubicBezTo>
                      <a:cubicBezTo>
                        <a:pt x="428252" y="6662104"/>
                        <a:pt x="424341" y="6747346"/>
                        <a:pt x="426297" y="6832588"/>
                      </a:cubicBezTo>
                      <a:cubicBezTo>
                        <a:pt x="429230" y="6978446"/>
                        <a:pt x="499628" y="7115779"/>
                        <a:pt x="482028" y="7261637"/>
                      </a:cubicBezTo>
                      <a:cubicBezTo>
                        <a:pt x="457585" y="7472846"/>
                        <a:pt x="281591" y="7686898"/>
                        <a:pt x="62576" y="7730465"/>
                      </a:cubicBezTo>
                      <a:cubicBezTo>
                        <a:pt x="55731" y="7731413"/>
                        <a:pt x="47910" y="7725730"/>
                        <a:pt x="50843" y="7719100"/>
                      </a:cubicBezTo>
                      <a:cubicBezTo>
                        <a:pt x="77242" y="7641436"/>
                        <a:pt x="73331" y="7544828"/>
                        <a:pt x="10755" y="7498419"/>
                      </a:cubicBezTo>
                      <a:cubicBezTo>
                        <a:pt x="40088" y="7554299"/>
                        <a:pt x="43021" y="7613969"/>
                        <a:pt x="0" y="7664167"/>
                      </a:cubicBezTo>
                      <a:lnTo>
                        <a:pt x="0" y="7826126"/>
                      </a:lnTo>
                      <a:cubicBezTo>
                        <a:pt x="101685" y="7805289"/>
                        <a:pt x="200438" y="7769298"/>
                        <a:pt x="277680" y="7705841"/>
                      </a:cubicBezTo>
                      <a:cubicBezTo>
                        <a:pt x="317767" y="7673638"/>
                        <a:pt x="373499" y="7630070"/>
                        <a:pt x="423364" y="7580820"/>
                      </a:cubicBezTo>
                      <a:cubicBezTo>
                        <a:pt x="444874" y="7594079"/>
                        <a:pt x="464429" y="7610180"/>
                        <a:pt x="483984" y="7625334"/>
                      </a:cubicBezTo>
                      <a:cubicBezTo>
                        <a:pt x="544604" y="7671744"/>
                        <a:pt x="612068" y="7707734"/>
                        <a:pt x="683444" y="7737095"/>
                      </a:cubicBezTo>
                      <a:cubicBezTo>
                        <a:pt x="762641" y="7769298"/>
                        <a:pt x="855527" y="7756985"/>
                        <a:pt x="938635" y="7748461"/>
                      </a:cubicBezTo>
                      <a:cubicBezTo>
                        <a:pt x="1040321" y="7738043"/>
                        <a:pt x="1137117" y="7709628"/>
                        <a:pt x="1234892" y="7680268"/>
                      </a:cubicBezTo>
                      <a:cubicBezTo>
                        <a:pt x="1423597" y="7623440"/>
                        <a:pt x="1598613" y="7514520"/>
                        <a:pt x="1800028" y="7510732"/>
                      </a:cubicBezTo>
                      <a:cubicBezTo>
                        <a:pt x="2004377" y="7507890"/>
                        <a:pt x="2205793" y="7541040"/>
                        <a:pt x="2410141" y="7539146"/>
                      </a:cubicBezTo>
                      <a:cubicBezTo>
                        <a:pt x="2460984" y="7539146"/>
                        <a:pt x="2536270" y="7560929"/>
                        <a:pt x="2581247" y="7530621"/>
                      </a:cubicBezTo>
                      <a:cubicBezTo>
                        <a:pt x="2618401" y="7506943"/>
                        <a:pt x="2667288" y="7448221"/>
                        <a:pt x="2630134" y="7406547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6" name="Freeform: Shape 390">
                  <a:extLst>
                    <a:ext uri="{FF2B5EF4-FFF2-40B4-BE49-F238E27FC236}">
                      <a16:creationId xmlns:a16="http://schemas.microsoft.com/office/drawing/2014/main" id="{AFE34080-EDF7-DD16-9D51-A805F4AACDD5}"/>
                    </a:ext>
                  </a:extLst>
                </p:cNvPr>
                <p:cNvSpPr/>
                <p:nvPr/>
              </p:nvSpPr>
              <p:spPr>
                <a:xfrm>
                  <a:off x="-163068" y="807741"/>
                  <a:ext cx="14437" cy="101342"/>
                </a:xfrm>
                <a:custGeom>
                  <a:avLst/>
                  <a:gdLst>
                    <a:gd name="connsiteX0" fmla="*/ 5638 w 14437"/>
                    <a:gd name="connsiteY0" fmla="*/ 71982 h 101342"/>
                    <a:gd name="connsiteX1" fmla="*/ 11505 w 14437"/>
                    <a:gd name="connsiteY1" fmla="*/ 101343 h 101342"/>
                    <a:gd name="connsiteX2" fmla="*/ 14438 w 14437"/>
                    <a:gd name="connsiteY2" fmla="*/ 37885 h 101342"/>
                    <a:gd name="connsiteX3" fmla="*/ 749 w 14437"/>
                    <a:gd name="connsiteY3" fmla="*/ 0 h 101342"/>
                    <a:gd name="connsiteX4" fmla="*/ 5638 w 14437"/>
                    <a:gd name="connsiteY4" fmla="*/ 71982 h 101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37" h="101342">
                      <a:moveTo>
                        <a:pt x="5638" y="71982"/>
                      </a:moveTo>
                      <a:cubicBezTo>
                        <a:pt x="7594" y="81453"/>
                        <a:pt x="9549" y="91872"/>
                        <a:pt x="11505" y="101343"/>
                      </a:cubicBezTo>
                      <a:cubicBezTo>
                        <a:pt x="12482" y="80506"/>
                        <a:pt x="12482" y="58722"/>
                        <a:pt x="14438" y="37885"/>
                      </a:cubicBezTo>
                      <a:cubicBezTo>
                        <a:pt x="9549" y="25573"/>
                        <a:pt x="4660" y="13260"/>
                        <a:pt x="749" y="0"/>
                      </a:cubicBezTo>
                      <a:cubicBezTo>
                        <a:pt x="-1206" y="23678"/>
                        <a:pt x="749" y="48304"/>
                        <a:pt x="5638" y="71982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7" name="Freeform: Shape 391">
                  <a:extLst>
                    <a:ext uri="{FF2B5EF4-FFF2-40B4-BE49-F238E27FC236}">
                      <a16:creationId xmlns:a16="http://schemas.microsoft.com/office/drawing/2014/main" id="{6999F01A-8652-E642-1330-12F8A63A2C9A}"/>
                    </a:ext>
                  </a:extLst>
                </p:cNvPr>
                <p:cNvSpPr/>
                <p:nvPr/>
              </p:nvSpPr>
              <p:spPr>
                <a:xfrm>
                  <a:off x="-202407" y="1103245"/>
                  <a:ext cx="200697" cy="1618643"/>
                </a:xfrm>
                <a:custGeom>
                  <a:avLst/>
                  <a:gdLst>
                    <a:gd name="connsiteX0" fmla="*/ 165239 w 200697"/>
                    <a:gd name="connsiteY0" fmla="*/ 371274 h 1618643"/>
                    <a:gd name="connsiteX1" fmla="*/ 79197 w 200697"/>
                    <a:gd name="connsiteY1" fmla="*/ 0 h 1618643"/>
                    <a:gd name="connsiteX2" fmla="*/ 142751 w 200697"/>
                    <a:gd name="connsiteY2" fmla="*/ 364644 h 1618643"/>
                    <a:gd name="connsiteX3" fmla="*/ 136884 w 200697"/>
                    <a:gd name="connsiteY3" fmla="*/ 750126 h 1618643"/>
                    <a:gd name="connsiteX4" fmla="*/ 62576 w 200697"/>
                    <a:gd name="connsiteY4" fmla="*/ 1126136 h 1618643"/>
                    <a:gd name="connsiteX5" fmla="*/ 0 w 200697"/>
                    <a:gd name="connsiteY5" fmla="*/ 1287148 h 1618643"/>
                    <a:gd name="connsiteX6" fmla="*/ 0 w 200697"/>
                    <a:gd name="connsiteY6" fmla="*/ 1618643 h 1618643"/>
                    <a:gd name="connsiteX7" fmla="*/ 133951 w 200697"/>
                    <a:gd name="connsiteY7" fmla="*/ 1253051 h 1618643"/>
                    <a:gd name="connsiteX8" fmla="*/ 165239 w 200697"/>
                    <a:gd name="connsiteY8" fmla="*/ 371274 h 161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697" h="1618643">
                      <a:moveTo>
                        <a:pt x="165239" y="371274"/>
                      </a:moveTo>
                      <a:cubicBezTo>
                        <a:pt x="137862" y="247200"/>
                        <a:pt x="109507" y="123127"/>
                        <a:pt x="79197" y="0"/>
                      </a:cubicBezTo>
                      <a:cubicBezTo>
                        <a:pt x="92886" y="123127"/>
                        <a:pt x="122218" y="242465"/>
                        <a:pt x="142751" y="364644"/>
                      </a:cubicBezTo>
                      <a:cubicBezTo>
                        <a:pt x="165239" y="493454"/>
                        <a:pt x="154484" y="621316"/>
                        <a:pt x="136884" y="750126"/>
                      </a:cubicBezTo>
                      <a:cubicBezTo>
                        <a:pt x="119285" y="877988"/>
                        <a:pt x="103641" y="1003009"/>
                        <a:pt x="62576" y="1126136"/>
                      </a:cubicBezTo>
                      <a:cubicBezTo>
                        <a:pt x="43999" y="1181069"/>
                        <a:pt x="23466" y="1234108"/>
                        <a:pt x="0" y="1287148"/>
                      </a:cubicBezTo>
                      <a:lnTo>
                        <a:pt x="0" y="1618643"/>
                      </a:lnTo>
                      <a:cubicBezTo>
                        <a:pt x="56709" y="1501199"/>
                        <a:pt x="104619" y="1379966"/>
                        <a:pt x="133951" y="1253051"/>
                      </a:cubicBezTo>
                      <a:cubicBezTo>
                        <a:pt x="201415" y="968913"/>
                        <a:pt x="227815" y="660149"/>
                        <a:pt x="165239" y="371274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8" name="Freeform: Shape 392">
                  <a:extLst>
                    <a:ext uri="{FF2B5EF4-FFF2-40B4-BE49-F238E27FC236}">
                      <a16:creationId xmlns:a16="http://schemas.microsoft.com/office/drawing/2014/main" id="{F53D0A5F-4C53-5D21-C43E-57D77F39791B}"/>
                    </a:ext>
                  </a:extLst>
                </p:cNvPr>
                <p:cNvSpPr/>
                <p:nvPr/>
              </p:nvSpPr>
              <p:spPr>
                <a:xfrm>
                  <a:off x="138825" y="319970"/>
                  <a:ext cx="458562" cy="2095995"/>
                </a:xfrm>
                <a:custGeom>
                  <a:avLst/>
                  <a:gdLst>
                    <a:gd name="connsiteX0" fmla="*/ 218037 w 458562"/>
                    <a:gd name="connsiteY0" fmla="*/ 895984 h 2095995"/>
                    <a:gd name="connsiteX1" fmla="*/ 50843 w 458562"/>
                    <a:gd name="connsiteY1" fmla="*/ 1531507 h 2095995"/>
                    <a:gd name="connsiteX2" fmla="*/ 26399 w 458562"/>
                    <a:gd name="connsiteY2" fmla="*/ 1865843 h 2095995"/>
                    <a:gd name="connsiteX3" fmla="*/ 0 w 458562"/>
                    <a:gd name="connsiteY3" fmla="*/ 2095996 h 2095995"/>
                    <a:gd name="connsiteX4" fmla="*/ 226837 w 458562"/>
                    <a:gd name="connsiteY4" fmla="*/ 1507829 h 2095995"/>
                    <a:gd name="connsiteX5" fmla="*/ 436074 w 458562"/>
                    <a:gd name="connsiteY5" fmla="*/ 841997 h 2095995"/>
                    <a:gd name="connsiteX6" fmla="*/ 438030 w 458562"/>
                    <a:gd name="connsiteY6" fmla="*/ 831579 h 2095995"/>
                    <a:gd name="connsiteX7" fmla="*/ 438030 w 458562"/>
                    <a:gd name="connsiteY7" fmla="*/ 634576 h 2095995"/>
                    <a:gd name="connsiteX8" fmla="*/ 458562 w 458562"/>
                    <a:gd name="connsiteY8" fmla="*/ 288874 h 2095995"/>
                    <a:gd name="connsiteX9" fmla="*/ 450740 w 458562"/>
                    <a:gd name="connsiteY9" fmla="*/ 213104 h 2095995"/>
                    <a:gd name="connsiteX10" fmla="*/ 430208 w 458562"/>
                    <a:gd name="connsiteY10" fmla="*/ 0 h 2095995"/>
                    <a:gd name="connsiteX11" fmla="*/ 375454 w 458562"/>
                    <a:gd name="connsiteY11" fmla="*/ 290769 h 2095995"/>
                    <a:gd name="connsiteX12" fmla="*/ 218037 w 458562"/>
                    <a:gd name="connsiteY12" fmla="*/ 895984 h 2095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58562" h="2095995">
                      <a:moveTo>
                        <a:pt x="218037" y="895984"/>
                      </a:moveTo>
                      <a:cubicBezTo>
                        <a:pt x="155461" y="1107193"/>
                        <a:pt x="66487" y="1308932"/>
                        <a:pt x="50843" y="1531507"/>
                      </a:cubicBezTo>
                      <a:cubicBezTo>
                        <a:pt x="43021" y="1643268"/>
                        <a:pt x="38132" y="1755030"/>
                        <a:pt x="26399" y="1865843"/>
                      </a:cubicBezTo>
                      <a:cubicBezTo>
                        <a:pt x="17599" y="1942561"/>
                        <a:pt x="7822" y="2019279"/>
                        <a:pt x="0" y="2095996"/>
                      </a:cubicBezTo>
                      <a:cubicBezTo>
                        <a:pt x="67464" y="1897099"/>
                        <a:pt x="149595" y="1702937"/>
                        <a:pt x="226837" y="1507829"/>
                      </a:cubicBezTo>
                      <a:cubicBezTo>
                        <a:pt x="311901" y="1292831"/>
                        <a:pt x="397942" y="1070256"/>
                        <a:pt x="436074" y="841997"/>
                      </a:cubicBezTo>
                      <a:cubicBezTo>
                        <a:pt x="437052" y="838209"/>
                        <a:pt x="437052" y="834420"/>
                        <a:pt x="438030" y="831579"/>
                      </a:cubicBezTo>
                      <a:cubicBezTo>
                        <a:pt x="438030" y="766227"/>
                        <a:pt x="438030" y="699928"/>
                        <a:pt x="438030" y="634576"/>
                      </a:cubicBezTo>
                      <a:cubicBezTo>
                        <a:pt x="439007" y="519027"/>
                        <a:pt x="442918" y="403477"/>
                        <a:pt x="458562" y="288874"/>
                      </a:cubicBezTo>
                      <a:cubicBezTo>
                        <a:pt x="456607" y="263302"/>
                        <a:pt x="453674" y="237729"/>
                        <a:pt x="450740" y="213104"/>
                      </a:cubicBezTo>
                      <a:cubicBezTo>
                        <a:pt x="440963" y="142069"/>
                        <a:pt x="431186" y="71035"/>
                        <a:pt x="430208" y="0"/>
                      </a:cubicBezTo>
                      <a:cubicBezTo>
                        <a:pt x="423364" y="99448"/>
                        <a:pt x="403809" y="195108"/>
                        <a:pt x="375454" y="290769"/>
                      </a:cubicBezTo>
                      <a:cubicBezTo>
                        <a:pt x="315812" y="490613"/>
                        <a:pt x="277680" y="696140"/>
                        <a:pt x="218037" y="895984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9" name="Freeform: Shape 393">
                  <a:extLst>
                    <a:ext uri="{FF2B5EF4-FFF2-40B4-BE49-F238E27FC236}">
                      <a16:creationId xmlns:a16="http://schemas.microsoft.com/office/drawing/2014/main" id="{5578C7B9-9061-AEAC-C168-E2F421A2B87B}"/>
                    </a:ext>
                  </a:extLst>
                </p:cNvPr>
                <p:cNvSpPr/>
                <p:nvPr/>
              </p:nvSpPr>
              <p:spPr>
                <a:xfrm>
                  <a:off x="585655" y="234728"/>
                  <a:ext cx="117329" cy="301186"/>
                </a:xfrm>
                <a:custGeom>
                  <a:avLst/>
                  <a:gdLst>
                    <a:gd name="connsiteX0" fmla="*/ 117329 w 117329"/>
                    <a:gd name="connsiteY0" fmla="*/ 0 h 301186"/>
                    <a:gd name="connsiteX1" fmla="*/ 47909 w 117329"/>
                    <a:gd name="connsiteY1" fmla="*/ 47356 h 301186"/>
                    <a:gd name="connsiteX2" fmla="*/ 0 w 117329"/>
                    <a:gd name="connsiteY2" fmla="*/ 53986 h 301186"/>
                    <a:gd name="connsiteX3" fmla="*/ 4889 w 117329"/>
                    <a:gd name="connsiteY3" fmla="*/ 138281 h 301186"/>
                    <a:gd name="connsiteX4" fmla="*/ 22488 w 117329"/>
                    <a:gd name="connsiteY4" fmla="*/ 301187 h 301186"/>
                    <a:gd name="connsiteX5" fmla="*/ 71375 w 117329"/>
                    <a:gd name="connsiteY5" fmla="*/ 115550 h 301186"/>
                    <a:gd name="connsiteX6" fmla="*/ 117329 w 117329"/>
                    <a:gd name="connsiteY6" fmla="*/ 0 h 301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7329" h="301186">
                      <a:moveTo>
                        <a:pt x="117329" y="0"/>
                      </a:moveTo>
                      <a:cubicBezTo>
                        <a:pt x="94841" y="17995"/>
                        <a:pt x="71375" y="34097"/>
                        <a:pt x="47909" y="47356"/>
                      </a:cubicBezTo>
                      <a:cubicBezTo>
                        <a:pt x="28355" y="57775"/>
                        <a:pt x="12711" y="58722"/>
                        <a:pt x="0" y="53986"/>
                      </a:cubicBezTo>
                      <a:cubicBezTo>
                        <a:pt x="0" y="84294"/>
                        <a:pt x="2933" y="114603"/>
                        <a:pt x="4889" y="138281"/>
                      </a:cubicBezTo>
                      <a:cubicBezTo>
                        <a:pt x="8800" y="193214"/>
                        <a:pt x="15644" y="247201"/>
                        <a:pt x="22488" y="301187"/>
                      </a:cubicBezTo>
                      <a:cubicBezTo>
                        <a:pt x="34221" y="238677"/>
                        <a:pt x="49865" y="176166"/>
                        <a:pt x="71375" y="115550"/>
                      </a:cubicBezTo>
                      <a:cubicBezTo>
                        <a:pt x="85064" y="77665"/>
                        <a:pt x="100708" y="38832"/>
                        <a:pt x="117329" y="0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0" name="Freeform: Shape 394">
                  <a:extLst>
                    <a:ext uri="{FF2B5EF4-FFF2-40B4-BE49-F238E27FC236}">
                      <a16:creationId xmlns:a16="http://schemas.microsoft.com/office/drawing/2014/main" id="{5CCA8126-5EA0-01D2-9D04-BD1F2E0727FF}"/>
                    </a:ext>
                  </a:extLst>
                </p:cNvPr>
                <p:cNvSpPr/>
                <p:nvPr/>
              </p:nvSpPr>
              <p:spPr>
                <a:xfrm>
                  <a:off x="197210" y="6222141"/>
                  <a:ext cx="185049" cy="437418"/>
                </a:xfrm>
                <a:custGeom>
                  <a:avLst/>
                  <a:gdLst>
                    <a:gd name="connsiteX0" fmla="*/ 132276 w 185049"/>
                    <a:gd name="connsiteY0" fmla="*/ 335 h 437418"/>
                    <a:gd name="connsiteX1" fmla="*/ 125431 w 185049"/>
                    <a:gd name="connsiteY1" fmla="*/ 7912 h 437418"/>
                    <a:gd name="connsiteX2" fmla="*/ 107832 w 185049"/>
                    <a:gd name="connsiteY2" fmla="*/ 322359 h 437418"/>
                    <a:gd name="connsiteX3" fmla="*/ 103921 w 185049"/>
                    <a:gd name="connsiteY3" fmla="*/ 327094 h 437418"/>
                    <a:gd name="connsiteX4" fmla="*/ 3213 w 185049"/>
                    <a:gd name="connsiteY4" fmla="*/ 429384 h 437418"/>
                    <a:gd name="connsiteX5" fmla="*/ 4191 w 185049"/>
                    <a:gd name="connsiteY5" fmla="*/ 436014 h 437418"/>
                    <a:gd name="connsiteX6" fmla="*/ 89255 w 185049"/>
                    <a:gd name="connsiteY6" fmla="*/ 364980 h 437418"/>
                    <a:gd name="connsiteX7" fmla="*/ 132276 w 185049"/>
                    <a:gd name="connsiteY7" fmla="*/ 335 h 437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5049" h="437418">
                      <a:moveTo>
                        <a:pt x="132276" y="335"/>
                      </a:moveTo>
                      <a:cubicBezTo>
                        <a:pt x="130320" y="-1559"/>
                        <a:pt x="124454" y="5070"/>
                        <a:pt x="125431" y="7912"/>
                      </a:cubicBezTo>
                      <a:cubicBezTo>
                        <a:pt x="173341" y="99783"/>
                        <a:pt x="156719" y="227646"/>
                        <a:pt x="107832" y="322359"/>
                      </a:cubicBezTo>
                      <a:cubicBezTo>
                        <a:pt x="106854" y="324253"/>
                        <a:pt x="104899" y="325200"/>
                        <a:pt x="103921" y="327094"/>
                      </a:cubicBezTo>
                      <a:cubicBezTo>
                        <a:pt x="72633" y="363086"/>
                        <a:pt x="36457" y="395288"/>
                        <a:pt x="3213" y="429384"/>
                      </a:cubicBezTo>
                      <a:cubicBezTo>
                        <a:pt x="280" y="432226"/>
                        <a:pt x="-2653" y="440750"/>
                        <a:pt x="4191" y="436014"/>
                      </a:cubicBezTo>
                      <a:cubicBezTo>
                        <a:pt x="33523" y="418019"/>
                        <a:pt x="63833" y="392446"/>
                        <a:pt x="89255" y="364980"/>
                      </a:cubicBezTo>
                      <a:cubicBezTo>
                        <a:pt x="181163" y="275003"/>
                        <a:pt x="228095" y="101678"/>
                        <a:pt x="132276" y="335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1" name="Freeform: Shape 395">
                  <a:extLst>
                    <a:ext uri="{FF2B5EF4-FFF2-40B4-BE49-F238E27FC236}">
                      <a16:creationId xmlns:a16="http://schemas.microsoft.com/office/drawing/2014/main" id="{1ACC31DD-4A4C-DFF3-6710-C2AAFBD8323A}"/>
                    </a:ext>
                  </a:extLst>
                </p:cNvPr>
                <p:cNvSpPr/>
                <p:nvPr/>
              </p:nvSpPr>
              <p:spPr>
                <a:xfrm>
                  <a:off x="1063688" y="5637144"/>
                  <a:ext cx="456900" cy="470055"/>
                </a:xfrm>
                <a:custGeom>
                  <a:avLst/>
                  <a:gdLst>
                    <a:gd name="connsiteX0" fmla="*/ 455714 w 456900"/>
                    <a:gd name="connsiteY0" fmla="*/ 461259 h 470055"/>
                    <a:gd name="connsiteX1" fmla="*/ 7906 w 456900"/>
                    <a:gd name="connsiteY1" fmla="*/ 954 h 470055"/>
                    <a:gd name="connsiteX2" fmla="*/ 84 w 456900"/>
                    <a:gd name="connsiteY2" fmla="*/ 8531 h 470055"/>
                    <a:gd name="connsiteX3" fmla="*/ 156524 w 456900"/>
                    <a:gd name="connsiteY3" fmla="*/ 327713 h 470055"/>
                    <a:gd name="connsiteX4" fmla="*/ 450825 w 456900"/>
                    <a:gd name="connsiteY4" fmla="*/ 469783 h 470055"/>
                    <a:gd name="connsiteX5" fmla="*/ 455714 w 456900"/>
                    <a:gd name="connsiteY5" fmla="*/ 461259 h 470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6900" h="470055">
                      <a:moveTo>
                        <a:pt x="455714" y="461259"/>
                      </a:moveTo>
                      <a:cubicBezTo>
                        <a:pt x="240610" y="377911"/>
                        <a:pt x="84171" y="215005"/>
                        <a:pt x="7906" y="954"/>
                      </a:cubicBezTo>
                      <a:cubicBezTo>
                        <a:pt x="6929" y="-2834"/>
                        <a:pt x="-893" y="5690"/>
                        <a:pt x="84" y="8531"/>
                      </a:cubicBezTo>
                      <a:cubicBezTo>
                        <a:pt x="30395" y="123134"/>
                        <a:pt x="76348" y="237737"/>
                        <a:pt x="156524" y="327713"/>
                      </a:cubicBezTo>
                      <a:cubicBezTo>
                        <a:pt x="224966" y="405378"/>
                        <a:pt x="352073" y="445157"/>
                        <a:pt x="450825" y="469783"/>
                      </a:cubicBezTo>
                      <a:cubicBezTo>
                        <a:pt x="452780" y="471677"/>
                        <a:pt x="459624" y="463153"/>
                        <a:pt x="455714" y="461259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2" name="Freeform: Shape 396">
                  <a:extLst>
                    <a:ext uri="{FF2B5EF4-FFF2-40B4-BE49-F238E27FC236}">
                      <a16:creationId xmlns:a16="http://schemas.microsoft.com/office/drawing/2014/main" id="{C9024868-008C-EFF7-77F4-935CA0234D11}"/>
                    </a:ext>
                  </a:extLst>
                </p:cNvPr>
                <p:cNvSpPr/>
                <p:nvPr/>
              </p:nvSpPr>
              <p:spPr>
                <a:xfrm>
                  <a:off x="189593" y="4787574"/>
                  <a:ext cx="108689" cy="1250562"/>
                </a:xfrm>
                <a:custGeom>
                  <a:avLst/>
                  <a:gdLst>
                    <a:gd name="connsiteX0" fmla="*/ 80251 w 108689"/>
                    <a:gd name="connsiteY0" fmla="*/ 899774 h 1250562"/>
                    <a:gd name="connsiteX1" fmla="*/ 71451 w 108689"/>
                    <a:gd name="connsiteY1" fmla="*/ 755811 h 1250562"/>
                    <a:gd name="connsiteX2" fmla="*/ 73407 w 108689"/>
                    <a:gd name="connsiteY2" fmla="*/ 631737 h 1250562"/>
                    <a:gd name="connsiteX3" fmla="*/ 48963 w 108689"/>
                    <a:gd name="connsiteY3" fmla="*/ 312555 h 1250562"/>
                    <a:gd name="connsiteX4" fmla="*/ 8875 w 108689"/>
                    <a:gd name="connsiteY4" fmla="*/ 949 h 1250562"/>
                    <a:gd name="connsiteX5" fmla="*/ 76 w 108689"/>
                    <a:gd name="connsiteY5" fmla="*/ 9473 h 1250562"/>
                    <a:gd name="connsiteX6" fmla="*/ 12786 w 108689"/>
                    <a:gd name="connsiteY6" fmla="*/ 368435 h 1250562"/>
                    <a:gd name="connsiteX7" fmla="*/ 20608 w 108689"/>
                    <a:gd name="connsiteY7" fmla="*/ 693300 h 1250562"/>
                    <a:gd name="connsiteX8" fmla="*/ 99806 w 108689"/>
                    <a:gd name="connsiteY8" fmla="*/ 1249265 h 1250562"/>
                    <a:gd name="connsiteX9" fmla="*/ 108605 w 108689"/>
                    <a:gd name="connsiteY9" fmla="*/ 1240740 h 1250562"/>
                    <a:gd name="connsiteX10" fmla="*/ 80251 w 108689"/>
                    <a:gd name="connsiteY10" fmla="*/ 899774 h 1250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689" h="1250562">
                      <a:moveTo>
                        <a:pt x="80251" y="899774"/>
                      </a:moveTo>
                      <a:cubicBezTo>
                        <a:pt x="81229" y="851470"/>
                        <a:pt x="68518" y="804114"/>
                        <a:pt x="71451" y="755811"/>
                      </a:cubicBezTo>
                      <a:cubicBezTo>
                        <a:pt x="73407" y="713190"/>
                        <a:pt x="73407" y="674358"/>
                        <a:pt x="73407" y="631737"/>
                      </a:cubicBezTo>
                      <a:cubicBezTo>
                        <a:pt x="73407" y="526605"/>
                        <a:pt x="62651" y="416739"/>
                        <a:pt x="48963" y="312555"/>
                      </a:cubicBezTo>
                      <a:cubicBezTo>
                        <a:pt x="36252" y="211212"/>
                        <a:pt x="37230" y="99451"/>
                        <a:pt x="8875" y="949"/>
                      </a:cubicBezTo>
                      <a:cubicBezTo>
                        <a:pt x="7898" y="-2839"/>
                        <a:pt x="-902" y="5684"/>
                        <a:pt x="76" y="9473"/>
                      </a:cubicBezTo>
                      <a:cubicBezTo>
                        <a:pt x="20608" y="124075"/>
                        <a:pt x="8875" y="251938"/>
                        <a:pt x="12786" y="368435"/>
                      </a:cubicBezTo>
                      <a:cubicBezTo>
                        <a:pt x="16697" y="476408"/>
                        <a:pt x="20608" y="585328"/>
                        <a:pt x="20608" y="693300"/>
                      </a:cubicBezTo>
                      <a:cubicBezTo>
                        <a:pt x="20608" y="876096"/>
                        <a:pt x="19631" y="1078782"/>
                        <a:pt x="99806" y="1249265"/>
                      </a:cubicBezTo>
                      <a:cubicBezTo>
                        <a:pt x="101761" y="1254000"/>
                        <a:pt x="109583" y="1244529"/>
                        <a:pt x="108605" y="1240740"/>
                      </a:cubicBezTo>
                      <a:cubicBezTo>
                        <a:pt x="78295" y="1127085"/>
                        <a:pt x="77318" y="1015324"/>
                        <a:pt x="80251" y="899774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3" name="Freeform: Shape 397">
                  <a:extLst>
                    <a:ext uri="{FF2B5EF4-FFF2-40B4-BE49-F238E27FC236}">
                      <a16:creationId xmlns:a16="http://schemas.microsoft.com/office/drawing/2014/main" id="{AE41F6BB-BA9F-B021-702E-718E7E990FAC}"/>
                    </a:ext>
                  </a:extLst>
                </p:cNvPr>
                <p:cNvSpPr/>
                <p:nvPr/>
              </p:nvSpPr>
              <p:spPr>
                <a:xfrm>
                  <a:off x="-202407" y="2390940"/>
                  <a:ext cx="635804" cy="663389"/>
                </a:xfrm>
                <a:custGeom>
                  <a:avLst/>
                  <a:gdLst>
                    <a:gd name="connsiteX0" fmla="*/ 629668 w 635804"/>
                    <a:gd name="connsiteY0" fmla="*/ 2294 h 663389"/>
                    <a:gd name="connsiteX1" fmla="*/ 0 w 635804"/>
                    <a:gd name="connsiteY1" fmla="*/ 601827 h 663389"/>
                    <a:gd name="connsiteX2" fmla="*/ 0 w 635804"/>
                    <a:gd name="connsiteY2" fmla="*/ 663390 h 663389"/>
                    <a:gd name="connsiteX3" fmla="*/ 978 w 635804"/>
                    <a:gd name="connsiteY3" fmla="*/ 661496 h 663389"/>
                    <a:gd name="connsiteX4" fmla="*/ 330478 w 635804"/>
                    <a:gd name="connsiteY4" fmla="*/ 307270 h 663389"/>
                    <a:gd name="connsiteX5" fmla="*/ 631623 w 635804"/>
                    <a:gd name="connsiteY5" fmla="*/ 8924 h 663389"/>
                    <a:gd name="connsiteX6" fmla="*/ 629668 w 635804"/>
                    <a:gd name="connsiteY6" fmla="*/ 2294 h 663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5804" h="663389">
                      <a:moveTo>
                        <a:pt x="629668" y="2294"/>
                      </a:moveTo>
                      <a:cubicBezTo>
                        <a:pt x="410653" y="188879"/>
                        <a:pt x="171105" y="369780"/>
                        <a:pt x="0" y="601827"/>
                      </a:cubicBezTo>
                      <a:lnTo>
                        <a:pt x="0" y="663390"/>
                      </a:lnTo>
                      <a:cubicBezTo>
                        <a:pt x="0" y="662443"/>
                        <a:pt x="978" y="662443"/>
                        <a:pt x="978" y="661496"/>
                      </a:cubicBezTo>
                      <a:cubicBezTo>
                        <a:pt x="93864" y="532686"/>
                        <a:pt x="215104" y="417136"/>
                        <a:pt x="330478" y="307270"/>
                      </a:cubicBezTo>
                      <a:cubicBezTo>
                        <a:pt x="434119" y="209716"/>
                        <a:pt x="530915" y="109319"/>
                        <a:pt x="631623" y="8924"/>
                      </a:cubicBezTo>
                      <a:cubicBezTo>
                        <a:pt x="637490" y="5135"/>
                        <a:pt x="637490" y="-4336"/>
                        <a:pt x="629668" y="2294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614" name="Graphic 25">
                  <a:extLst>
                    <a:ext uri="{FF2B5EF4-FFF2-40B4-BE49-F238E27FC236}">
                      <a16:creationId xmlns:a16="http://schemas.microsoft.com/office/drawing/2014/main" id="{0AE02B5C-DFB3-4090-C67E-0C4D57A850BC}"/>
                    </a:ext>
                  </a:extLst>
                </p:cNvPr>
                <p:cNvGrpSpPr/>
                <p:nvPr/>
              </p:nvGrpSpPr>
              <p:grpSpPr>
                <a:xfrm>
                  <a:off x="-202407" y="5123281"/>
                  <a:ext cx="1174733" cy="1456268"/>
                  <a:chOff x="-202407" y="5123281"/>
                  <a:chExt cx="1174733" cy="1456268"/>
                </a:xfrm>
                <a:solidFill>
                  <a:srgbClr val="7E472B"/>
                </a:solidFill>
              </p:grpSpPr>
              <p:sp>
                <p:nvSpPr>
                  <p:cNvPr id="615" name="Freeform: Shape 399">
                    <a:extLst>
                      <a:ext uri="{FF2B5EF4-FFF2-40B4-BE49-F238E27FC236}">
                        <a16:creationId xmlns:a16="http://schemas.microsoft.com/office/drawing/2014/main" id="{C1C52776-1CA6-E260-4A86-A73872AE77BA}"/>
                      </a:ext>
                    </a:extLst>
                  </p:cNvPr>
                  <p:cNvSpPr/>
                  <p:nvPr/>
                </p:nvSpPr>
                <p:spPr>
                  <a:xfrm>
                    <a:off x="-50191" y="5123281"/>
                    <a:ext cx="64120" cy="519439"/>
                  </a:xfrm>
                  <a:custGeom>
                    <a:avLst/>
                    <a:gdLst>
                      <a:gd name="connsiteX0" fmla="*/ 55067 w 64120"/>
                      <a:gd name="connsiteY0" fmla="*/ 279929 h 519439"/>
                      <a:gd name="connsiteX1" fmla="*/ 28668 w 64120"/>
                      <a:gd name="connsiteY1" fmla="*/ 4315 h 519439"/>
                      <a:gd name="connsiteX2" fmla="*/ 7157 w 64120"/>
                      <a:gd name="connsiteY2" fmla="*/ 19469 h 519439"/>
                      <a:gd name="connsiteX3" fmla="*/ 1291 w 64120"/>
                      <a:gd name="connsiteY3" fmla="*/ 316867 h 519439"/>
                      <a:gd name="connsiteX4" fmla="*/ 20846 w 64120"/>
                      <a:gd name="connsiteY4" fmla="*/ 514817 h 519439"/>
                      <a:gd name="connsiteX5" fmla="*/ 57022 w 64120"/>
                      <a:gd name="connsiteY5" fmla="*/ 489244 h 519439"/>
                      <a:gd name="connsiteX6" fmla="*/ 55067 w 64120"/>
                      <a:gd name="connsiteY6" fmla="*/ 279929 h 519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120" h="519439">
                        <a:moveTo>
                          <a:pt x="55067" y="279929"/>
                        </a:moveTo>
                        <a:cubicBezTo>
                          <a:pt x="51156" y="188057"/>
                          <a:pt x="37467" y="96186"/>
                          <a:pt x="28668" y="4315"/>
                        </a:cubicBezTo>
                        <a:cubicBezTo>
                          <a:pt x="27690" y="-8946"/>
                          <a:pt x="7157" y="11891"/>
                          <a:pt x="7157" y="19469"/>
                        </a:cubicBezTo>
                        <a:cubicBezTo>
                          <a:pt x="2268" y="117970"/>
                          <a:pt x="2268" y="217419"/>
                          <a:pt x="1291" y="316867"/>
                        </a:cubicBezTo>
                        <a:cubicBezTo>
                          <a:pt x="1291" y="382219"/>
                          <a:pt x="-7509" y="454201"/>
                          <a:pt x="20846" y="514817"/>
                        </a:cubicBezTo>
                        <a:cubicBezTo>
                          <a:pt x="28668" y="531866"/>
                          <a:pt x="55067" y="496822"/>
                          <a:pt x="57022" y="489244"/>
                        </a:cubicBezTo>
                        <a:cubicBezTo>
                          <a:pt x="72666" y="420104"/>
                          <a:pt x="58000" y="350016"/>
                          <a:pt x="55067" y="27992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16" name="Freeform: Shape 400">
                    <a:extLst>
                      <a:ext uri="{FF2B5EF4-FFF2-40B4-BE49-F238E27FC236}">
                        <a16:creationId xmlns:a16="http://schemas.microsoft.com/office/drawing/2014/main" id="{64D31BE4-0EE0-321C-ED25-62E2C4ADA0FD}"/>
                      </a:ext>
                    </a:extLst>
                  </p:cNvPr>
                  <p:cNvSpPr/>
                  <p:nvPr/>
                </p:nvSpPr>
                <p:spPr>
                  <a:xfrm>
                    <a:off x="391084" y="5195779"/>
                    <a:ext cx="171515" cy="1026534"/>
                  </a:xfrm>
                  <a:custGeom>
                    <a:avLst/>
                    <a:gdLst>
                      <a:gd name="connsiteX0" fmla="*/ 146662 w 171515"/>
                      <a:gd name="connsiteY0" fmla="*/ 795597 h 1026534"/>
                      <a:gd name="connsiteX1" fmla="*/ 93864 w 171515"/>
                      <a:gd name="connsiteY1" fmla="*/ 520930 h 1026534"/>
                      <a:gd name="connsiteX2" fmla="*/ 62576 w 171515"/>
                      <a:gd name="connsiteY2" fmla="*/ 262364 h 1026534"/>
                      <a:gd name="connsiteX3" fmla="*/ 19555 w 171515"/>
                      <a:gd name="connsiteY3" fmla="*/ 1903 h 1026534"/>
                      <a:gd name="connsiteX4" fmla="*/ 0 w 171515"/>
                      <a:gd name="connsiteY4" fmla="*/ 18004 h 1026534"/>
                      <a:gd name="connsiteX5" fmla="*/ 9777 w 171515"/>
                      <a:gd name="connsiteY5" fmla="*/ 557868 h 1026534"/>
                      <a:gd name="connsiteX6" fmla="*/ 31288 w 171515"/>
                      <a:gd name="connsiteY6" fmla="*/ 676259 h 1026534"/>
                      <a:gd name="connsiteX7" fmla="*/ 68442 w 171515"/>
                      <a:gd name="connsiteY7" fmla="*/ 779496 h 1026534"/>
                      <a:gd name="connsiteX8" fmla="*/ 155461 w 171515"/>
                      <a:gd name="connsiteY8" fmla="*/ 1023855 h 1026534"/>
                      <a:gd name="connsiteX9" fmla="*/ 169150 w 171515"/>
                      <a:gd name="connsiteY9" fmla="*/ 1014384 h 1026534"/>
                      <a:gd name="connsiteX10" fmla="*/ 146662 w 171515"/>
                      <a:gd name="connsiteY10" fmla="*/ 795597 h 1026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1515" h="1026534">
                        <a:moveTo>
                          <a:pt x="146662" y="795597"/>
                        </a:moveTo>
                        <a:cubicBezTo>
                          <a:pt x="131018" y="703726"/>
                          <a:pt x="112441" y="612801"/>
                          <a:pt x="93864" y="520930"/>
                        </a:cubicBezTo>
                        <a:cubicBezTo>
                          <a:pt x="76264" y="435689"/>
                          <a:pt x="77242" y="348552"/>
                          <a:pt x="62576" y="262364"/>
                        </a:cubicBezTo>
                        <a:cubicBezTo>
                          <a:pt x="46932" y="176175"/>
                          <a:pt x="38132" y="87145"/>
                          <a:pt x="19555" y="1903"/>
                        </a:cubicBezTo>
                        <a:cubicBezTo>
                          <a:pt x="17599" y="-5674"/>
                          <a:pt x="0" y="11375"/>
                          <a:pt x="0" y="18004"/>
                        </a:cubicBezTo>
                        <a:cubicBezTo>
                          <a:pt x="14666" y="197012"/>
                          <a:pt x="-9777" y="378860"/>
                          <a:pt x="9777" y="557868"/>
                        </a:cubicBezTo>
                        <a:cubicBezTo>
                          <a:pt x="13688" y="597648"/>
                          <a:pt x="22488" y="637427"/>
                          <a:pt x="31288" y="676259"/>
                        </a:cubicBezTo>
                        <a:cubicBezTo>
                          <a:pt x="39110" y="709409"/>
                          <a:pt x="41065" y="754871"/>
                          <a:pt x="68442" y="779496"/>
                        </a:cubicBezTo>
                        <a:cubicBezTo>
                          <a:pt x="136884" y="841060"/>
                          <a:pt x="145684" y="941455"/>
                          <a:pt x="155461" y="1023855"/>
                        </a:cubicBezTo>
                        <a:cubicBezTo>
                          <a:pt x="156439" y="1032379"/>
                          <a:pt x="169150" y="1018172"/>
                          <a:pt x="169150" y="1014384"/>
                        </a:cubicBezTo>
                        <a:cubicBezTo>
                          <a:pt x="177950" y="937666"/>
                          <a:pt x="160350" y="871368"/>
                          <a:pt x="146662" y="79559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17" name="Freeform: Shape 401">
                    <a:extLst>
                      <a:ext uri="{FF2B5EF4-FFF2-40B4-BE49-F238E27FC236}">
                        <a16:creationId xmlns:a16="http://schemas.microsoft.com/office/drawing/2014/main" id="{A7A6F6C6-D9F7-5ACA-2C97-BDE3E59FFBA2}"/>
                      </a:ext>
                    </a:extLst>
                  </p:cNvPr>
                  <p:cNvSpPr/>
                  <p:nvPr/>
                </p:nvSpPr>
                <p:spPr>
                  <a:xfrm>
                    <a:off x="665800" y="6224521"/>
                    <a:ext cx="306525" cy="355028"/>
                  </a:xfrm>
                  <a:custGeom>
                    <a:avLst/>
                    <a:gdLst>
                      <a:gd name="connsiteX0" fmla="*/ 301175 w 306525"/>
                      <a:gd name="connsiteY0" fmla="*/ 12163 h 355028"/>
                      <a:gd name="connsiteX1" fmla="*/ 301175 w 306525"/>
                      <a:gd name="connsiteY1" fmla="*/ 1744 h 355028"/>
                      <a:gd name="connsiteX2" fmla="*/ 177979 w 306525"/>
                      <a:gd name="connsiteY2" fmla="*/ 58572 h 355028"/>
                      <a:gd name="connsiteX3" fmla="*/ 76294 w 306525"/>
                      <a:gd name="connsiteY3" fmla="*/ 139077 h 355028"/>
                      <a:gd name="connsiteX4" fmla="*/ 10785 w 306525"/>
                      <a:gd name="connsiteY4" fmla="*/ 350288 h 355028"/>
                      <a:gd name="connsiteX5" fmla="*/ 40117 w 306525"/>
                      <a:gd name="connsiteY5" fmla="*/ 341763 h 355028"/>
                      <a:gd name="connsiteX6" fmla="*/ 41095 w 306525"/>
                      <a:gd name="connsiteY6" fmla="*/ 343658 h 355028"/>
                      <a:gd name="connsiteX7" fmla="*/ 44028 w 306525"/>
                      <a:gd name="connsiteY7" fmla="*/ 346499 h 355028"/>
                      <a:gd name="connsiteX8" fmla="*/ 65539 w 306525"/>
                      <a:gd name="connsiteY8" fmla="*/ 336080 h 355028"/>
                      <a:gd name="connsiteX9" fmla="*/ 102693 w 306525"/>
                      <a:gd name="connsiteY9" fmla="*/ 265046 h 355028"/>
                      <a:gd name="connsiteX10" fmla="*/ 152558 w 306525"/>
                      <a:gd name="connsiteY10" fmla="*/ 194011 h 355028"/>
                      <a:gd name="connsiteX11" fmla="*/ 154513 w 306525"/>
                      <a:gd name="connsiteY11" fmla="*/ 176015 h 355028"/>
                      <a:gd name="connsiteX12" fmla="*/ 95849 w 306525"/>
                      <a:gd name="connsiteY12" fmla="*/ 233790 h 355028"/>
                      <a:gd name="connsiteX13" fmla="*/ 67494 w 306525"/>
                      <a:gd name="connsiteY13" fmla="*/ 271676 h 355028"/>
                      <a:gd name="connsiteX14" fmla="*/ 141803 w 306525"/>
                      <a:gd name="connsiteY14" fmla="*/ 127712 h 355028"/>
                      <a:gd name="connsiteX15" fmla="*/ 301175 w 306525"/>
                      <a:gd name="connsiteY15" fmla="*/ 12163 h 3550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06525" h="355028">
                        <a:moveTo>
                          <a:pt x="301175" y="12163"/>
                        </a:moveTo>
                        <a:cubicBezTo>
                          <a:pt x="305086" y="9321"/>
                          <a:pt x="310953" y="-4886"/>
                          <a:pt x="301175" y="1744"/>
                        </a:cubicBezTo>
                        <a:cubicBezTo>
                          <a:pt x="263043" y="25422"/>
                          <a:pt x="217089" y="34893"/>
                          <a:pt x="177979" y="58572"/>
                        </a:cubicBezTo>
                        <a:cubicBezTo>
                          <a:pt x="139847" y="80356"/>
                          <a:pt x="107582" y="108769"/>
                          <a:pt x="76294" y="139077"/>
                        </a:cubicBezTo>
                        <a:cubicBezTo>
                          <a:pt x="34251" y="179804"/>
                          <a:pt x="-24414" y="295354"/>
                          <a:pt x="10785" y="350288"/>
                        </a:cubicBezTo>
                        <a:cubicBezTo>
                          <a:pt x="17629" y="360706"/>
                          <a:pt x="30340" y="352181"/>
                          <a:pt x="40117" y="341763"/>
                        </a:cubicBezTo>
                        <a:cubicBezTo>
                          <a:pt x="40117" y="342710"/>
                          <a:pt x="41095" y="343658"/>
                          <a:pt x="41095" y="343658"/>
                        </a:cubicBezTo>
                        <a:cubicBezTo>
                          <a:pt x="42073" y="344604"/>
                          <a:pt x="43050" y="345552"/>
                          <a:pt x="44028" y="346499"/>
                        </a:cubicBezTo>
                        <a:cubicBezTo>
                          <a:pt x="49895" y="352181"/>
                          <a:pt x="62605" y="339869"/>
                          <a:pt x="65539" y="336080"/>
                        </a:cubicBezTo>
                        <a:cubicBezTo>
                          <a:pt x="82160" y="314296"/>
                          <a:pt x="89004" y="288724"/>
                          <a:pt x="102693" y="265046"/>
                        </a:cubicBezTo>
                        <a:cubicBezTo>
                          <a:pt x="116381" y="242315"/>
                          <a:pt x="130070" y="210112"/>
                          <a:pt x="152558" y="194011"/>
                        </a:cubicBezTo>
                        <a:cubicBezTo>
                          <a:pt x="157447" y="191170"/>
                          <a:pt x="168202" y="170333"/>
                          <a:pt x="154513" y="176015"/>
                        </a:cubicBezTo>
                        <a:cubicBezTo>
                          <a:pt x="128114" y="188329"/>
                          <a:pt x="112470" y="212007"/>
                          <a:pt x="95849" y="233790"/>
                        </a:cubicBezTo>
                        <a:cubicBezTo>
                          <a:pt x="86071" y="246103"/>
                          <a:pt x="76294" y="259363"/>
                          <a:pt x="67494" y="271676"/>
                        </a:cubicBezTo>
                        <a:cubicBezTo>
                          <a:pt x="84116" y="219583"/>
                          <a:pt x="97804" y="171280"/>
                          <a:pt x="141803" y="127712"/>
                        </a:cubicBezTo>
                        <a:cubicBezTo>
                          <a:pt x="190690" y="81303"/>
                          <a:pt x="249355" y="53836"/>
                          <a:pt x="301175" y="12163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18" name="Freeform: Shape 402">
                    <a:extLst>
                      <a:ext uri="{FF2B5EF4-FFF2-40B4-BE49-F238E27FC236}">
                        <a16:creationId xmlns:a16="http://schemas.microsoft.com/office/drawing/2014/main" id="{6ADB6A39-B0C4-CC71-1B0C-38064F30F682}"/>
                      </a:ext>
                    </a:extLst>
                  </p:cNvPr>
                  <p:cNvSpPr/>
                  <p:nvPr/>
                </p:nvSpPr>
                <p:spPr>
                  <a:xfrm>
                    <a:off x="-202407" y="6001795"/>
                    <a:ext cx="207538" cy="385369"/>
                  </a:xfrm>
                  <a:custGeom>
                    <a:avLst/>
                    <a:gdLst>
                      <a:gd name="connsiteX0" fmla="*/ 124174 w 207538"/>
                      <a:gd name="connsiteY0" fmla="*/ 91872 h 385369"/>
                      <a:gd name="connsiteX1" fmla="*/ 0 w 207538"/>
                      <a:gd name="connsiteY1" fmla="*/ 0 h 385369"/>
                      <a:gd name="connsiteX2" fmla="*/ 0 w 207538"/>
                      <a:gd name="connsiteY2" fmla="*/ 116497 h 385369"/>
                      <a:gd name="connsiteX3" fmla="*/ 189683 w 207538"/>
                      <a:gd name="connsiteY3" fmla="*/ 283191 h 385369"/>
                      <a:gd name="connsiteX4" fmla="*/ 139818 w 207538"/>
                      <a:gd name="connsiteY4" fmla="*/ 208369 h 385369"/>
                      <a:gd name="connsiteX5" fmla="*/ 2933 w 207538"/>
                      <a:gd name="connsiteY5" fmla="*/ 153435 h 385369"/>
                      <a:gd name="connsiteX6" fmla="*/ 978 w 207538"/>
                      <a:gd name="connsiteY6" fmla="*/ 153435 h 385369"/>
                      <a:gd name="connsiteX7" fmla="*/ 978 w 207538"/>
                      <a:gd name="connsiteY7" fmla="*/ 211210 h 385369"/>
                      <a:gd name="connsiteX8" fmla="*/ 57687 w 207538"/>
                      <a:gd name="connsiteY8" fmla="*/ 238677 h 385369"/>
                      <a:gd name="connsiteX9" fmla="*/ 161328 w 207538"/>
                      <a:gd name="connsiteY9" fmla="*/ 382640 h 385369"/>
                      <a:gd name="connsiteX10" fmla="*/ 180883 w 207538"/>
                      <a:gd name="connsiteY10" fmla="*/ 371274 h 385369"/>
                      <a:gd name="connsiteX11" fmla="*/ 195549 w 207538"/>
                      <a:gd name="connsiteY11" fmla="*/ 314447 h 385369"/>
                      <a:gd name="connsiteX12" fmla="*/ 199460 w 207538"/>
                      <a:gd name="connsiteY12" fmla="*/ 310658 h 385369"/>
                      <a:gd name="connsiteX13" fmla="*/ 124174 w 207538"/>
                      <a:gd name="connsiteY13" fmla="*/ 91872 h 38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07538" h="385369">
                        <a:moveTo>
                          <a:pt x="124174" y="91872"/>
                        </a:moveTo>
                        <a:cubicBezTo>
                          <a:pt x="89953" y="50198"/>
                          <a:pt x="46932" y="20837"/>
                          <a:pt x="0" y="0"/>
                        </a:cubicBezTo>
                        <a:lnTo>
                          <a:pt x="0" y="116497"/>
                        </a:lnTo>
                        <a:cubicBezTo>
                          <a:pt x="75286" y="142069"/>
                          <a:pt x="186749" y="202686"/>
                          <a:pt x="189683" y="283191"/>
                        </a:cubicBezTo>
                        <a:cubicBezTo>
                          <a:pt x="181861" y="258566"/>
                          <a:pt x="165239" y="234888"/>
                          <a:pt x="139818" y="208369"/>
                        </a:cubicBezTo>
                        <a:cubicBezTo>
                          <a:pt x="105596" y="172377"/>
                          <a:pt x="50843" y="160065"/>
                          <a:pt x="2933" y="153435"/>
                        </a:cubicBezTo>
                        <a:cubicBezTo>
                          <a:pt x="1955" y="153435"/>
                          <a:pt x="978" y="153435"/>
                          <a:pt x="978" y="153435"/>
                        </a:cubicBezTo>
                        <a:lnTo>
                          <a:pt x="978" y="211210"/>
                        </a:lnTo>
                        <a:cubicBezTo>
                          <a:pt x="20533" y="217840"/>
                          <a:pt x="39110" y="226364"/>
                          <a:pt x="57687" y="238677"/>
                        </a:cubicBezTo>
                        <a:cubicBezTo>
                          <a:pt x="103641" y="267090"/>
                          <a:pt x="148617" y="330548"/>
                          <a:pt x="161328" y="382640"/>
                        </a:cubicBezTo>
                        <a:cubicBezTo>
                          <a:pt x="163283" y="392111"/>
                          <a:pt x="178927" y="374116"/>
                          <a:pt x="180883" y="371274"/>
                        </a:cubicBezTo>
                        <a:cubicBezTo>
                          <a:pt x="190660" y="350438"/>
                          <a:pt x="194571" y="331495"/>
                          <a:pt x="195549" y="314447"/>
                        </a:cubicBezTo>
                        <a:cubicBezTo>
                          <a:pt x="197504" y="313499"/>
                          <a:pt x="198482" y="311605"/>
                          <a:pt x="199460" y="310658"/>
                        </a:cubicBezTo>
                        <a:cubicBezTo>
                          <a:pt x="229770" y="240571"/>
                          <a:pt x="168172" y="143017"/>
                          <a:pt x="124174" y="91872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581" name="Graphic 25">
                <a:extLst>
                  <a:ext uri="{FF2B5EF4-FFF2-40B4-BE49-F238E27FC236}">
                    <a16:creationId xmlns:a16="http://schemas.microsoft.com/office/drawing/2014/main" id="{BCB431FD-D729-D182-C364-99FECE7E5769}"/>
                  </a:ext>
                </a:extLst>
              </p:cNvPr>
              <p:cNvGrpSpPr/>
              <p:nvPr/>
            </p:nvGrpSpPr>
            <p:grpSpPr>
              <a:xfrm>
                <a:off x="366561" y="-1546255"/>
                <a:ext cx="4003210" cy="6443738"/>
                <a:chOff x="366561" y="-1546255"/>
                <a:chExt cx="4003210" cy="6443738"/>
              </a:xfrm>
            </p:grpSpPr>
            <p:sp>
              <p:nvSpPr>
                <p:cNvPr id="594" name="Freeform: Shape 404">
                  <a:extLst>
                    <a:ext uri="{FF2B5EF4-FFF2-40B4-BE49-F238E27FC236}">
                      <a16:creationId xmlns:a16="http://schemas.microsoft.com/office/drawing/2014/main" id="{227ACD54-DD99-8318-F1FE-2DB4D1F1CFD0}"/>
                    </a:ext>
                  </a:extLst>
                </p:cNvPr>
                <p:cNvSpPr/>
                <p:nvPr/>
              </p:nvSpPr>
              <p:spPr>
                <a:xfrm>
                  <a:off x="366561" y="-1546255"/>
                  <a:ext cx="4003210" cy="6443738"/>
                </a:xfrm>
                <a:custGeom>
                  <a:avLst/>
                  <a:gdLst>
                    <a:gd name="connsiteX0" fmla="*/ 3965812 w 4003210"/>
                    <a:gd name="connsiteY0" fmla="*/ 946563 h 6443738"/>
                    <a:gd name="connsiteX1" fmla="*/ 3846527 w 4003210"/>
                    <a:gd name="connsiteY1" fmla="*/ 1003391 h 6443738"/>
                    <a:gd name="connsiteX2" fmla="*/ 3781018 w 4003210"/>
                    <a:gd name="connsiteY2" fmla="*/ 1123677 h 6443738"/>
                    <a:gd name="connsiteX3" fmla="*/ 3778085 w 4003210"/>
                    <a:gd name="connsiteY3" fmla="*/ 1134095 h 6443738"/>
                    <a:gd name="connsiteX4" fmla="*/ 3767330 w 4003210"/>
                    <a:gd name="connsiteY4" fmla="*/ 1168192 h 6443738"/>
                    <a:gd name="connsiteX5" fmla="*/ 3700843 w 4003210"/>
                    <a:gd name="connsiteY5" fmla="*/ 1301737 h 6443738"/>
                    <a:gd name="connsiteX6" fmla="*/ 3636312 w 4003210"/>
                    <a:gd name="connsiteY6" fmla="*/ 1436229 h 6443738"/>
                    <a:gd name="connsiteX7" fmla="*/ 3621646 w 4003210"/>
                    <a:gd name="connsiteY7" fmla="*/ 1457066 h 6443738"/>
                    <a:gd name="connsiteX8" fmla="*/ 3313656 w 4003210"/>
                    <a:gd name="connsiteY8" fmla="*/ 1950520 h 6443738"/>
                    <a:gd name="connsiteX9" fmla="*/ 3249125 w 4003210"/>
                    <a:gd name="connsiteY9" fmla="*/ 2050916 h 6443738"/>
                    <a:gd name="connsiteX10" fmla="*/ 2866827 w 4003210"/>
                    <a:gd name="connsiteY10" fmla="*/ 2452498 h 6443738"/>
                    <a:gd name="connsiteX11" fmla="*/ 2695721 w 4003210"/>
                    <a:gd name="connsiteY11" fmla="*/ 2600251 h 6443738"/>
                    <a:gd name="connsiteX12" fmla="*/ 2724076 w 4003210"/>
                    <a:gd name="connsiteY12" fmla="*/ 2357786 h 6443738"/>
                    <a:gd name="connsiteX13" fmla="*/ 2923536 w 4003210"/>
                    <a:gd name="connsiteY13" fmla="*/ 1488321 h 6443738"/>
                    <a:gd name="connsiteX14" fmla="*/ 3091708 w 4003210"/>
                    <a:gd name="connsiteY14" fmla="*/ 1088633 h 6443738"/>
                    <a:gd name="connsiteX15" fmla="*/ 3296057 w 4003210"/>
                    <a:gd name="connsiteY15" fmla="*/ 696521 h 6443738"/>
                    <a:gd name="connsiteX16" fmla="*/ 3541471 w 4003210"/>
                    <a:gd name="connsiteY16" fmla="*/ 350819 h 6443738"/>
                    <a:gd name="connsiteX17" fmla="*/ 3659778 w 4003210"/>
                    <a:gd name="connsiteY17" fmla="*/ 24060 h 6443738"/>
                    <a:gd name="connsiteX18" fmla="*/ 3591336 w 4003210"/>
                    <a:gd name="connsiteY18" fmla="*/ 7012 h 6443738"/>
                    <a:gd name="connsiteX19" fmla="*/ 3450541 w 4003210"/>
                    <a:gd name="connsiteY19" fmla="*/ 119720 h 6443738"/>
                    <a:gd name="connsiteX20" fmla="*/ 3404586 w 4003210"/>
                    <a:gd name="connsiteY20" fmla="*/ 196438 h 6443738"/>
                    <a:gd name="connsiteX21" fmla="*/ 3397742 w 4003210"/>
                    <a:gd name="connsiteY21" fmla="*/ 210644 h 6443738"/>
                    <a:gd name="connsiteX22" fmla="*/ 3371343 w 4003210"/>
                    <a:gd name="connsiteY22" fmla="*/ 254212 h 6443738"/>
                    <a:gd name="connsiteX23" fmla="*/ 2560793 w 4003210"/>
                    <a:gd name="connsiteY23" fmla="*/ 1649333 h 6443738"/>
                    <a:gd name="connsiteX24" fmla="*/ 2227382 w 4003210"/>
                    <a:gd name="connsiteY24" fmla="*/ 2782099 h 6443738"/>
                    <a:gd name="connsiteX25" fmla="*/ 1688644 w 4003210"/>
                    <a:gd name="connsiteY25" fmla="*/ 3175158 h 6443738"/>
                    <a:gd name="connsiteX26" fmla="*/ 1140129 w 4003210"/>
                    <a:gd name="connsiteY26" fmla="*/ 3633568 h 6443738"/>
                    <a:gd name="connsiteX27" fmla="*/ 1056 w 4003210"/>
                    <a:gd name="connsiteY27" fmla="*/ 5333665 h 6443738"/>
                    <a:gd name="connsiteX28" fmla="*/ 80254 w 4003210"/>
                    <a:gd name="connsiteY28" fmla="*/ 5836590 h 6443738"/>
                    <a:gd name="connsiteX29" fmla="*/ 193672 w 4003210"/>
                    <a:gd name="connsiteY29" fmla="*/ 6184186 h 6443738"/>
                    <a:gd name="connsiteX30" fmla="*/ 470374 w 4003210"/>
                    <a:gd name="connsiteY30" fmla="*/ 6440858 h 6443738"/>
                    <a:gd name="connsiteX31" fmla="*/ 681567 w 4003210"/>
                    <a:gd name="connsiteY31" fmla="*/ 6077160 h 6443738"/>
                    <a:gd name="connsiteX32" fmla="*/ 843873 w 4003210"/>
                    <a:gd name="connsiteY32" fmla="*/ 5166022 h 6443738"/>
                    <a:gd name="connsiteX33" fmla="*/ 899604 w 4003210"/>
                    <a:gd name="connsiteY33" fmla="*/ 4897985 h 6443738"/>
                    <a:gd name="connsiteX34" fmla="*/ 1029644 w 4003210"/>
                    <a:gd name="connsiteY34" fmla="*/ 4462306 h 6443738"/>
                    <a:gd name="connsiteX35" fmla="*/ 1496029 w 4003210"/>
                    <a:gd name="connsiteY35" fmla="*/ 3620308 h 6443738"/>
                    <a:gd name="connsiteX36" fmla="*/ 1556649 w 4003210"/>
                    <a:gd name="connsiteY36" fmla="*/ 3551168 h 6443738"/>
                    <a:gd name="connsiteX37" fmla="*/ 1673000 w 4003210"/>
                    <a:gd name="connsiteY37" fmla="*/ 3453614 h 6443738"/>
                    <a:gd name="connsiteX38" fmla="*/ 1932103 w 4003210"/>
                    <a:gd name="connsiteY38" fmla="*/ 3285025 h 6443738"/>
                    <a:gd name="connsiteX39" fmla="*/ 2217604 w 4003210"/>
                    <a:gd name="connsiteY39" fmla="*/ 3106964 h 6443738"/>
                    <a:gd name="connsiteX40" fmla="*/ 2815006 w 4003210"/>
                    <a:gd name="connsiteY40" fmla="*/ 2719589 h 6443738"/>
                    <a:gd name="connsiteX41" fmla="*/ 3334189 w 4003210"/>
                    <a:gd name="connsiteY41" fmla="*/ 2203403 h 6443738"/>
                    <a:gd name="connsiteX42" fmla="*/ 3526805 w 4003210"/>
                    <a:gd name="connsiteY42" fmla="*/ 1926842 h 6443738"/>
                    <a:gd name="connsiteX43" fmla="*/ 3726265 w 4003210"/>
                    <a:gd name="connsiteY43" fmla="*/ 1614290 h 6443738"/>
                    <a:gd name="connsiteX44" fmla="*/ 3889548 w 4003210"/>
                    <a:gd name="connsiteY44" fmla="*/ 1325415 h 6443738"/>
                    <a:gd name="connsiteX45" fmla="*/ 3989278 w 4003210"/>
                    <a:gd name="connsiteY45" fmla="*/ 1088633 h 6443738"/>
                    <a:gd name="connsiteX46" fmla="*/ 3965812 w 4003210"/>
                    <a:gd name="connsiteY46" fmla="*/ 946563 h 6443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003210" h="6443738">
                      <a:moveTo>
                        <a:pt x="3965812" y="946563"/>
                      </a:moveTo>
                      <a:cubicBezTo>
                        <a:pt x="3927680" y="933304"/>
                        <a:pt x="3868038" y="979713"/>
                        <a:pt x="3846527" y="1003391"/>
                      </a:cubicBezTo>
                      <a:cubicBezTo>
                        <a:pt x="3812306" y="1040329"/>
                        <a:pt x="3791773" y="1075373"/>
                        <a:pt x="3781018" y="1123677"/>
                      </a:cubicBezTo>
                      <a:cubicBezTo>
                        <a:pt x="3779063" y="1129359"/>
                        <a:pt x="3779063" y="1132201"/>
                        <a:pt x="3778085" y="1134095"/>
                      </a:cubicBezTo>
                      <a:cubicBezTo>
                        <a:pt x="3773196" y="1144513"/>
                        <a:pt x="3769285" y="1155879"/>
                        <a:pt x="3767330" y="1168192"/>
                      </a:cubicBezTo>
                      <a:cubicBezTo>
                        <a:pt x="3755597" y="1213654"/>
                        <a:pt x="3722354" y="1260063"/>
                        <a:pt x="3700843" y="1301737"/>
                      </a:cubicBezTo>
                      <a:cubicBezTo>
                        <a:pt x="3677377" y="1346252"/>
                        <a:pt x="3656845" y="1390767"/>
                        <a:pt x="3636312" y="1436229"/>
                      </a:cubicBezTo>
                      <a:cubicBezTo>
                        <a:pt x="3631423" y="1442859"/>
                        <a:pt x="3626535" y="1450436"/>
                        <a:pt x="3621646" y="1457066"/>
                      </a:cubicBezTo>
                      <a:cubicBezTo>
                        <a:pt x="3504316" y="1614290"/>
                        <a:pt x="3419253" y="1787614"/>
                        <a:pt x="3313656" y="1950520"/>
                      </a:cubicBezTo>
                      <a:cubicBezTo>
                        <a:pt x="3292146" y="1983670"/>
                        <a:pt x="3270636" y="2017766"/>
                        <a:pt x="3249125" y="2050916"/>
                      </a:cubicBezTo>
                      <a:cubicBezTo>
                        <a:pt x="3140595" y="2198668"/>
                        <a:pt x="2992956" y="2322742"/>
                        <a:pt x="2866827" y="2452498"/>
                      </a:cubicBezTo>
                      <a:cubicBezTo>
                        <a:pt x="2814028" y="2506485"/>
                        <a:pt x="2756341" y="2554788"/>
                        <a:pt x="2695721" y="2600251"/>
                      </a:cubicBezTo>
                      <a:cubicBezTo>
                        <a:pt x="2715276" y="2519744"/>
                        <a:pt x="2717232" y="2431661"/>
                        <a:pt x="2724076" y="2357786"/>
                      </a:cubicBezTo>
                      <a:cubicBezTo>
                        <a:pt x="2752431" y="2062281"/>
                        <a:pt x="2819895" y="1767724"/>
                        <a:pt x="2923536" y="1488321"/>
                      </a:cubicBezTo>
                      <a:cubicBezTo>
                        <a:pt x="2973401" y="1352882"/>
                        <a:pt x="3032066" y="1220284"/>
                        <a:pt x="3091708" y="1088633"/>
                      </a:cubicBezTo>
                      <a:cubicBezTo>
                        <a:pt x="3152328" y="954141"/>
                        <a:pt x="3210993" y="819648"/>
                        <a:pt x="3296057" y="696521"/>
                      </a:cubicBezTo>
                      <a:cubicBezTo>
                        <a:pt x="3376232" y="580025"/>
                        <a:pt x="3459340" y="466369"/>
                        <a:pt x="3541471" y="350819"/>
                      </a:cubicBezTo>
                      <a:cubicBezTo>
                        <a:pt x="3593291" y="277891"/>
                        <a:pt x="3709643" y="115932"/>
                        <a:pt x="3659778" y="24060"/>
                      </a:cubicBezTo>
                      <a:cubicBezTo>
                        <a:pt x="3645112" y="-2460"/>
                        <a:pt x="3618713" y="-5301"/>
                        <a:pt x="3591336" y="7012"/>
                      </a:cubicBezTo>
                      <a:cubicBezTo>
                        <a:pt x="3532671" y="33531"/>
                        <a:pt x="3490628" y="70469"/>
                        <a:pt x="3450541" y="119720"/>
                      </a:cubicBezTo>
                      <a:cubicBezTo>
                        <a:pt x="3431963" y="142451"/>
                        <a:pt x="3417297" y="169918"/>
                        <a:pt x="3404586" y="196438"/>
                      </a:cubicBezTo>
                      <a:cubicBezTo>
                        <a:pt x="3401653" y="202120"/>
                        <a:pt x="3399698" y="206856"/>
                        <a:pt x="3397742" y="210644"/>
                      </a:cubicBezTo>
                      <a:cubicBezTo>
                        <a:pt x="3387965" y="224851"/>
                        <a:pt x="3379165" y="239058"/>
                        <a:pt x="3371343" y="254212"/>
                      </a:cubicBezTo>
                      <a:cubicBezTo>
                        <a:pt x="3122018" y="729671"/>
                        <a:pt x="2720165" y="1130307"/>
                        <a:pt x="2560793" y="1649333"/>
                      </a:cubicBezTo>
                      <a:cubicBezTo>
                        <a:pt x="2449330" y="2013031"/>
                        <a:pt x="2453241" y="2461970"/>
                        <a:pt x="2227382" y="2782099"/>
                      </a:cubicBezTo>
                      <a:cubicBezTo>
                        <a:pt x="2096364" y="2968684"/>
                        <a:pt x="1877349" y="3054872"/>
                        <a:pt x="1688644" y="3175158"/>
                      </a:cubicBezTo>
                      <a:cubicBezTo>
                        <a:pt x="1488207" y="3303020"/>
                        <a:pt x="1308301" y="3469715"/>
                        <a:pt x="1140129" y="3633568"/>
                      </a:cubicBezTo>
                      <a:cubicBezTo>
                        <a:pt x="571082" y="4187639"/>
                        <a:pt x="38211" y="4601534"/>
                        <a:pt x="1056" y="5333665"/>
                      </a:cubicBezTo>
                      <a:cubicBezTo>
                        <a:pt x="-7743" y="5502253"/>
                        <a:pt x="40166" y="5674631"/>
                        <a:pt x="80254" y="5836590"/>
                      </a:cubicBezTo>
                      <a:cubicBezTo>
                        <a:pt x="109586" y="5954981"/>
                        <a:pt x="143807" y="6072425"/>
                        <a:pt x="193672" y="6184186"/>
                      </a:cubicBezTo>
                      <a:cubicBezTo>
                        <a:pt x="242559" y="6293106"/>
                        <a:pt x="316868" y="6468324"/>
                        <a:pt x="470374" y="6440858"/>
                      </a:cubicBezTo>
                      <a:cubicBezTo>
                        <a:pt x="632680" y="6410549"/>
                        <a:pt x="657123" y="6204075"/>
                        <a:pt x="681567" y="6077160"/>
                      </a:cubicBezTo>
                      <a:cubicBezTo>
                        <a:pt x="741209" y="5774080"/>
                        <a:pt x="787163" y="5469104"/>
                        <a:pt x="843873" y="5166022"/>
                      </a:cubicBezTo>
                      <a:cubicBezTo>
                        <a:pt x="860494" y="5076045"/>
                        <a:pt x="878094" y="4987015"/>
                        <a:pt x="899604" y="4897985"/>
                      </a:cubicBezTo>
                      <a:cubicBezTo>
                        <a:pt x="933825" y="4750233"/>
                        <a:pt x="975868" y="4604375"/>
                        <a:pt x="1029644" y="4462306"/>
                      </a:cubicBezTo>
                      <a:cubicBezTo>
                        <a:pt x="1141107" y="4166802"/>
                        <a:pt x="1291680" y="3865615"/>
                        <a:pt x="1496029" y="3620308"/>
                      </a:cubicBezTo>
                      <a:cubicBezTo>
                        <a:pt x="1515583" y="3596630"/>
                        <a:pt x="1536116" y="3573899"/>
                        <a:pt x="1556649" y="3551168"/>
                      </a:cubicBezTo>
                      <a:cubicBezTo>
                        <a:pt x="1593803" y="3516124"/>
                        <a:pt x="1630957" y="3482975"/>
                        <a:pt x="1673000" y="3453614"/>
                      </a:cubicBezTo>
                      <a:cubicBezTo>
                        <a:pt x="1758064" y="3393944"/>
                        <a:pt x="1845083" y="3340905"/>
                        <a:pt x="1932103" y="3285025"/>
                      </a:cubicBezTo>
                      <a:cubicBezTo>
                        <a:pt x="2025966" y="3225355"/>
                        <a:pt x="2118852" y="3158109"/>
                        <a:pt x="2217604" y="3106964"/>
                      </a:cubicBezTo>
                      <a:cubicBezTo>
                        <a:pt x="2424886" y="2999939"/>
                        <a:pt x="2639012" y="2871130"/>
                        <a:pt x="2815006" y="2719589"/>
                      </a:cubicBezTo>
                      <a:cubicBezTo>
                        <a:pt x="2997845" y="2561418"/>
                        <a:pt x="3175794" y="2386199"/>
                        <a:pt x="3334189" y="2203403"/>
                      </a:cubicBezTo>
                      <a:cubicBezTo>
                        <a:pt x="3408498" y="2118162"/>
                        <a:pt x="3466184" y="2021555"/>
                        <a:pt x="3526805" y="1926842"/>
                      </a:cubicBezTo>
                      <a:cubicBezTo>
                        <a:pt x="3593291" y="1822658"/>
                        <a:pt x="3666622" y="1723209"/>
                        <a:pt x="3726265" y="1614290"/>
                      </a:cubicBezTo>
                      <a:cubicBezTo>
                        <a:pt x="3780041" y="1517682"/>
                        <a:pt x="3830883" y="1420128"/>
                        <a:pt x="3889548" y="1325415"/>
                      </a:cubicBezTo>
                      <a:cubicBezTo>
                        <a:pt x="3934524" y="1252486"/>
                        <a:pt x="3969723" y="1171033"/>
                        <a:pt x="3989278" y="1088633"/>
                      </a:cubicBezTo>
                      <a:cubicBezTo>
                        <a:pt x="4000033" y="1045065"/>
                        <a:pt x="4023499" y="966453"/>
                        <a:pt x="3965812" y="946563"/>
                      </a:cubicBezTo>
                      <a:close/>
                    </a:path>
                  </a:pathLst>
                </a:custGeom>
                <a:solidFill>
                  <a:srgbClr val="884E3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5" name="Freeform: Shape 405">
                  <a:extLst>
                    <a:ext uri="{FF2B5EF4-FFF2-40B4-BE49-F238E27FC236}">
                      <a16:creationId xmlns:a16="http://schemas.microsoft.com/office/drawing/2014/main" id="{F84E02CD-6AC0-9321-BF02-B778BA4C68FC}"/>
                    </a:ext>
                  </a:extLst>
                </p:cNvPr>
                <p:cNvSpPr/>
                <p:nvPr/>
              </p:nvSpPr>
              <p:spPr>
                <a:xfrm>
                  <a:off x="366561" y="-1546255"/>
                  <a:ext cx="4003210" cy="6443738"/>
                </a:xfrm>
                <a:custGeom>
                  <a:avLst/>
                  <a:gdLst>
                    <a:gd name="connsiteX0" fmla="*/ 3965812 w 4003210"/>
                    <a:gd name="connsiteY0" fmla="*/ 946563 h 6443738"/>
                    <a:gd name="connsiteX1" fmla="*/ 3846527 w 4003210"/>
                    <a:gd name="connsiteY1" fmla="*/ 1003391 h 6443738"/>
                    <a:gd name="connsiteX2" fmla="*/ 3781018 w 4003210"/>
                    <a:gd name="connsiteY2" fmla="*/ 1123677 h 6443738"/>
                    <a:gd name="connsiteX3" fmla="*/ 3778085 w 4003210"/>
                    <a:gd name="connsiteY3" fmla="*/ 1134095 h 6443738"/>
                    <a:gd name="connsiteX4" fmla="*/ 3767330 w 4003210"/>
                    <a:gd name="connsiteY4" fmla="*/ 1168192 h 6443738"/>
                    <a:gd name="connsiteX5" fmla="*/ 3700843 w 4003210"/>
                    <a:gd name="connsiteY5" fmla="*/ 1301737 h 6443738"/>
                    <a:gd name="connsiteX6" fmla="*/ 3636312 w 4003210"/>
                    <a:gd name="connsiteY6" fmla="*/ 1436229 h 6443738"/>
                    <a:gd name="connsiteX7" fmla="*/ 3621646 w 4003210"/>
                    <a:gd name="connsiteY7" fmla="*/ 1457066 h 6443738"/>
                    <a:gd name="connsiteX8" fmla="*/ 3313656 w 4003210"/>
                    <a:gd name="connsiteY8" fmla="*/ 1950520 h 6443738"/>
                    <a:gd name="connsiteX9" fmla="*/ 3249125 w 4003210"/>
                    <a:gd name="connsiteY9" fmla="*/ 2050916 h 6443738"/>
                    <a:gd name="connsiteX10" fmla="*/ 2866827 w 4003210"/>
                    <a:gd name="connsiteY10" fmla="*/ 2452498 h 6443738"/>
                    <a:gd name="connsiteX11" fmla="*/ 2695721 w 4003210"/>
                    <a:gd name="connsiteY11" fmla="*/ 2600251 h 6443738"/>
                    <a:gd name="connsiteX12" fmla="*/ 2724076 w 4003210"/>
                    <a:gd name="connsiteY12" fmla="*/ 2357786 h 6443738"/>
                    <a:gd name="connsiteX13" fmla="*/ 2923536 w 4003210"/>
                    <a:gd name="connsiteY13" fmla="*/ 1488321 h 6443738"/>
                    <a:gd name="connsiteX14" fmla="*/ 3091708 w 4003210"/>
                    <a:gd name="connsiteY14" fmla="*/ 1088633 h 6443738"/>
                    <a:gd name="connsiteX15" fmla="*/ 3296057 w 4003210"/>
                    <a:gd name="connsiteY15" fmla="*/ 696521 h 6443738"/>
                    <a:gd name="connsiteX16" fmla="*/ 3541471 w 4003210"/>
                    <a:gd name="connsiteY16" fmla="*/ 350819 h 6443738"/>
                    <a:gd name="connsiteX17" fmla="*/ 3659778 w 4003210"/>
                    <a:gd name="connsiteY17" fmla="*/ 24060 h 6443738"/>
                    <a:gd name="connsiteX18" fmla="*/ 3591336 w 4003210"/>
                    <a:gd name="connsiteY18" fmla="*/ 7012 h 6443738"/>
                    <a:gd name="connsiteX19" fmla="*/ 3450541 w 4003210"/>
                    <a:gd name="connsiteY19" fmla="*/ 119720 h 6443738"/>
                    <a:gd name="connsiteX20" fmla="*/ 3404586 w 4003210"/>
                    <a:gd name="connsiteY20" fmla="*/ 196438 h 6443738"/>
                    <a:gd name="connsiteX21" fmla="*/ 3397742 w 4003210"/>
                    <a:gd name="connsiteY21" fmla="*/ 210644 h 6443738"/>
                    <a:gd name="connsiteX22" fmla="*/ 3371343 w 4003210"/>
                    <a:gd name="connsiteY22" fmla="*/ 254212 h 6443738"/>
                    <a:gd name="connsiteX23" fmla="*/ 2560793 w 4003210"/>
                    <a:gd name="connsiteY23" fmla="*/ 1649333 h 6443738"/>
                    <a:gd name="connsiteX24" fmla="*/ 2227382 w 4003210"/>
                    <a:gd name="connsiteY24" fmla="*/ 2782099 h 6443738"/>
                    <a:gd name="connsiteX25" fmla="*/ 1688644 w 4003210"/>
                    <a:gd name="connsiteY25" fmla="*/ 3175158 h 6443738"/>
                    <a:gd name="connsiteX26" fmla="*/ 1140129 w 4003210"/>
                    <a:gd name="connsiteY26" fmla="*/ 3633568 h 6443738"/>
                    <a:gd name="connsiteX27" fmla="*/ 1056 w 4003210"/>
                    <a:gd name="connsiteY27" fmla="*/ 5333665 h 6443738"/>
                    <a:gd name="connsiteX28" fmla="*/ 80254 w 4003210"/>
                    <a:gd name="connsiteY28" fmla="*/ 5836590 h 6443738"/>
                    <a:gd name="connsiteX29" fmla="*/ 193672 w 4003210"/>
                    <a:gd name="connsiteY29" fmla="*/ 6184186 h 6443738"/>
                    <a:gd name="connsiteX30" fmla="*/ 470374 w 4003210"/>
                    <a:gd name="connsiteY30" fmla="*/ 6440858 h 6443738"/>
                    <a:gd name="connsiteX31" fmla="*/ 681567 w 4003210"/>
                    <a:gd name="connsiteY31" fmla="*/ 6077160 h 6443738"/>
                    <a:gd name="connsiteX32" fmla="*/ 843873 w 4003210"/>
                    <a:gd name="connsiteY32" fmla="*/ 5166022 h 6443738"/>
                    <a:gd name="connsiteX33" fmla="*/ 899604 w 4003210"/>
                    <a:gd name="connsiteY33" fmla="*/ 4897985 h 6443738"/>
                    <a:gd name="connsiteX34" fmla="*/ 1029644 w 4003210"/>
                    <a:gd name="connsiteY34" fmla="*/ 4462306 h 6443738"/>
                    <a:gd name="connsiteX35" fmla="*/ 1496029 w 4003210"/>
                    <a:gd name="connsiteY35" fmla="*/ 3620308 h 6443738"/>
                    <a:gd name="connsiteX36" fmla="*/ 1556649 w 4003210"/>
                    <a:gd name="connsiteY36" fmla="*/ 3551168 h 6443738"/>
                    <a:gd name="connsiteX37" fmla="*/ 1673000 w 4003210"/>
                    <a:gd name="connsiteY37" fmla="*/ 3453614 h 6443738"/>
                    <a:gd name="connsiteX38" fmla="*/ 1932103 w 4003210"/>
                    <a:gd name="connsiteY38" fmla="*/ 3285025 h 6443738"/>
                    <a:gd name="connsiteX39" fmla="*/ 2217604 w 4003210"/>
                    <a:gd name="connsiteY39" fmla="*/ 3106964 h 6443738"/>
                    <a:gd name="connsiteX40" fmla="*/ 2815006 w 4003210"/>
                    <a:gd name="connsiteY40" fmla="*/ 2719589 h 6443738"/>
                    <a:gd name="connsiteX41" fmla="*/ 3334189 w 4003210"/>
                    <a:gd name="connsiteY41" fmla="*/ 2203403 h 6443738"/>
                    <a:gd name="connsiteX42" fmla="*/ 3526805 w 4003210"/>
                    <a:gd name="connsiteY42" fmla="*/ 1926842 h 6443738"/>
                    <a:gd name="connsiteX43" fmla="*/ 3726265 w 4003210"/>
                    <a:gd name="connsiteY43" fmla="*/ 1614290 h 6443738"/>
                    <a:gd name="connsiteX44" fmla="*/ 3889548 w 4003210"/>
                    <a:gd name="connsiteY44" fmla="*/ 1325415 h 6443738"/>
                    <a:gd name="connsiteX45" fmla="*/ 3989278 w 4003210"/>
                    <a:gd name="connsiteY45" fmla="*/ 1088633 h 6443738"/>
                    <a:gd name="connsiteX46" fmla="*/ 3965812 w 4003210"/>
                    <a:gd name="connsiteY46" fmla="*/ 946563 h 6443738"/>
                    <a:gd name="connsiteX47" fmla="*/ 1444208 w 4003210"/>
                    <a:gd name="connsiteY47" fmla="*/ 3461191 h 6443738"/>
                    <a:gd name="connsiteX48" fmla="*/ 781297 w 4003210"/>
                    <a:gd name="connsiteY48" fmla="*/ 4428209 h 6443738"/>
                    <a:gd name="connsiteX49" fmla="*/ 603347 w 4003210"/>
                    <a:gd name="connsiteY49" fmla="*/ 5030583 h 6443738"/>
                    <a:gd name="connsiteX50" fmla="*/ 572059 w 4003210"/>
                    <a:gd name="connsiteY50" fmla="*/ 5640534 h 6443738"/>
                    <a:gd name="connsiteX51" fmla="*/ 548594 w 4003210"/>
                    <a:gd name="connsiteY51" fmla="*/ 5641481 h 6443738"/>
                    <a:gd name="connsiteX52" fmla="*/ 508506 w 4003210"/>
                    <a:gd name="connsiteY52" fmla="*/ 5196330 h 6443738"/>
                    <a:gd name="connsiteX53" fmla="*/ 378466 w 4003210"/>
                    <a:gd name="connsiteY53" fmla="*/ 6217336 h 6443738"/>
                    <a:gd name="connsiteX54" fmla="*/ 360867 w 4003210"/>
                    <a:gd name="connsiteY54" fmla="*/ 6223018 h 6443738"/>
                    <a:gd name="connsiteX55" fmla="*/ 218116 w 4003210"/>
                    <a:gd name="connsiteY55" fmla="*/ 5903836 h 6443738"/>
                    <a:gd name="connsiteX56" fmla="*/ 208338 w 4003210"/>
                    <a:gd name="connsiteY56" fmla="*/ 5429324 h 6443738"/>
                    <a:gd name="connsiteX57" fmla="*/ 160429 w 4003210"/>
                    <a:gd name="connsiteY57" fmla="*/ 5829960 h 6443738"/>
                    <a:gd name="connsiteX58" fmla="*/ 137941 w 4003210"/>
                    <a:gd name="connsiteY58" fmla="*/ 5833748 h 6443738"/>
                    <a:gd name="connsiteX59" fmla="*/ 101764 w 4003210"/>
                    <a:gd name="connsiteY59" fmla="*/ 4980385 h 6443738"/>
                    <a:gd name="connsiteX60" fmla="*/ 766631 w 4003210"/>
                    <a:gd name="connsiteY60" fmla="*/ 4024732 h 6443738"/>
                    <a:gd name="connsiteX61" fmla="*/ 1425631 w 4003210"/>
                    <a:gd name="connsiteY61" fmla="*/ 3445089 h 6443738"/>
                    <a:gd name="connsiteX62" fmla="*/ 1444208 w 4003210"/>
                    <a:gd name="connsiteY62" fmla="*/ 3461191 h 6443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003210" h="6443738">
                      <a:moveTo>
                        <a:pt x="3965812" y="946563"/>
                      </a:moveTo>
                      <a:cubicBezTo>
                        <a:pt x="3927680" y="933304"/>
                        <a:pt x="3868038" y="979713"/>
                        <a:pt x="3846527" y="1003391"/>
                      </a:cubicBezTo>
                      <a:cubicBezTo>
                        <a:pt x="3812306" y="1040329"/>
                        <a:pt x="3791773" y="1075373"/>
                        <a:pt x="3781018" y="1123677"/>
                      </a:cubicBezTo>
                      <a:cubicBezTo>
                        <a:pt x="3779063" y="1129359"/>
                        <a:pt x="3779063" y="1132201"/>
                        <a:pt x="3778085" y="1134095"/>
                      </a:cubicBezTo>
                      <a:cubicBezTo>
                        <a:pt x="3773196" y="1144513"/>
                        <a:pt x="3769285" y="1155879"/>
                        <a:pt x="3767330" y="1168192"/>
                      </a:cubicBezTo>
                      <a:cubicBezTo>
                        <a:pt x="3755597" y="1213654"/>
                        <a:pt x="3722354" y="1260063"/>
                        <a:pt x="3700843" y="1301737"/>
                      </a:cubicBezTo>
                      <a:cubicBezTo>
                        <a:pt x="3677377" y="1346252"/>
                        <a:pt x="3656845" y="1390767"/>
                        <a:pt x="3636312" y="1436229"/>
                      </a:cubicBezTo>
                      <a:cubicBezTo>
                        <a:pt x="3631423" y="1442859"/>
                        <a:pt x="3626535" y="1450436"/>
                        <a:pt x="3621646" y="1457066"/>
                      </a:cubicBezTo>
                      <a:cubicBezTo>
                        <a:pt x="3504316" y="1614290"/>
                        <a:pt x="3419253" y="1787614"/>
                        <a:pt x="3313656" y="1950520"/>
                      </a:cubicBezTo>
                      <a:cubicBezTo>
                        <a:pt x="3292146" y="1983670"/>
                        <a:pt x="3270636" y="2017766"/>
                        <a:pt x="3249125" y="2050916"/>
                      </a:cubicBezTo>
                      <a:cubicBezTo>
                        <a:pt x="3140595" y="2198668"/>
                        <a:pt x="2992956" y="2322742"/>
                        <a:pt x="2866827" y="2452498"/>
                      </a:cubicBezTo>
                      <a:cubicBezTo>
                        <a:pt x="2814028" y="2506485"/>
                        <a:pt x="2756341" y="2554788"/>
                        <a:pt x="2695721" y="2600251"/>
                      </a:cubicBezTo>
                      <a:cubicBezTo>
                        <a:pt x="2715276" y="2519744"/>
                        <a:pt x="2717232" y="2431661"/>
                        <a:pt x="2724076" y="2357786"/>
                      </a:cubicBezTo>
                      <a:cubicBezTo>
                        <a:pt x="2752431" y="2062281"/>
                        <a:pt x="2819895" y="1767724"/>
                        <a:pt x="2923536" y="1488321"/>
                      </a:cubicBezTo>
                      <a:cubicBezTo>
                        <a:pt x="2973401" y="1352882"/>
                        <a:pt x="3032066" y="1220284"/>
                        <a:pt x="3091708" y="1088633"/>
                      </a:cubicBezTo>
                      <a:cubicBezTo>
                        <a:pt x="3152328" y="954141"/>
                        <a:pt x="3210993" y="819648"/>
                        <a:pt x="3296057" y="696521"/>
                      </a:cubicBezTo>
                      <a:cubicBezTo>
                        <a:pt x="3376232" y="580025"/>
                        <a:pt x="3459340" y="466369"/>
                        <a:pt x="3541471" y="350819"/>
                      </a:cubicBezTo>
                      <a:cubicBezTo>
                        <a:pt x="3593291" y="277891"/>
                        <a:pt x="3709643" y="115932"/>
                        <a:pt x="3659778" y="24060"/>
                      </a:cubicBezTo>
                      <a:cubicBezTo>
                        <a:pt x="3645112" y="-2460"/>
                        <a:pt x="3618713" y="-5301"/>
                        <a:pt x="3591336" y="7012"/>
                      </a:cubicBezTo>
                      <a:cubicBezTo>
                        <a:pt x="3532671" y="33531"/>
                        <a:pt x="3490628" y="70469"/>
                        <a:pt x="3450541" y="119720"/>
                      </a:cubicBezTo>
                      <a:cubicBezTo>
                        <a:pt x="3431963" y="142451"/>
                        <a:pt x="3417297" y="169918"/>
                        <a:pt x="3404586" y="196438"/>
                      </a:cubicBezTo>
                      <a:cubicBezTo>
                        <a:pt x="3401653" y="202120"/>
                        <a:pt x="3399698" y="206856"/>
                        <a:pt x="3397742" y="210644"/>
                      </a:cubicBezTo>
                      <a:cubicBezTo>
                        <a:pt x="3387965" y="224851"/>
                        <a:pt x="3379165" y="239058"/>
                        <a:pt x="3371343" y="254212"/>
                      </a:cubicBezTo>
                      <a:cubicBezTo>
                        <a:pt x="3122018" y="729671"/>
                        <a:pt x="2720165" y="1130307"/>
                        <a:pt x="2560793" y="1649333"/>
                      </a:cubicBezTo>
                      <a:cubicBezTo>
                        <a:pt x="2449330" y="2013031"/>
                        <a:pt x="2453241" y="2461970"/>
                        <a:pt x="2227382" y="2782099"/>
                      </a:cubicBezTo>
                      <a:cubicBezTo>
                        <a:pt x="2096364" y="2968684"/>
                        <a:pt x="1877349" y="3054872"/>
                        <a:pt x="1688644" y="3175158"/>
                      </a:cubicBezTo>
                      <a:cubicBezTo>
                        <a:pt x="1488207" y="3303020"/>
                        <a:pt x="1308301" y="3469715"/>
                        <a:pt x="1140129" y="3633568"/>
                      </a:cubicBezTo>
                      <a:cubicBezTo>
                        <a:pt x="571082" y="4187639"/>
                        <a:pt x="38211" y="4601534"/>
                        <a:pt x="1056" y="5333665"/>
                      </a:cubicBezTo>
                      <a:cubicBezTo>
                        <a:pt x="-7743" y="5502253"/>
                        <a:pt x="40166" y="5674631"/>
                        <a:pt x="80254" y="5836590"/>
                      </a:cubicBezTo>
                      <a:cubicBezTo>
                        <a:pt x="109586" y="5954981"/>
                        <a:pt x="143807" y="6072425"/>
                        <a:pt x="193672" y="6184186"/>
                      </a:cubicBezTo>
                      <a:cubicBezTo>
                        <a:pt x="242559" y="6293106"/>
                        <a:pt x="316868" y="6468324"/>
                        <a:pt x="470374" y="6440858"/>
                      </a:cubicBezTo>
                      <a:cubicBezTo>
                        <a:pt x="632680" y="6410549"/>
                        <a:pt x="657123" y="6204075"/>
                        <a:pt x="681567" y="6077160"/>
                      </a:cubicBezTo>
                      <a:cubicBezTo>
                        <a:pt x="741209" y="5774080"/>
                        <a:pt x="787163" y="5469104"/>
                        <a:pt x="843873" y="5166022"/>
                      </a:cubicBezTo>
                      <a:cubicBezTo>
                        <a:pt x="860494" y="5076045"/>
                        <a:pt x="878094" y="4987015"/>
                        <a:pt x="899604" y="4897985"/>
                      </a:cubicBezTo>
                      <a:cubicBezTo>
                        <a:pt x="933825" y="4750233"/>
                        <a:pt x="975868" y="4604375"/>
                        <a:pt x="1029644" y="4462306"/>
                      </a:cubicBezTo>
                      <a:cubicBezTo>
                        <a:pt x="1141107" y="4166802"/>
                        <a:pt x="1291680" y="3865615"/>
                        <a:pt x="1496029" y="3620308"/>
                      </a:cubicBezTo>
                      <a:cubicBezTo>
                        <a:pt x="1515583" y="3596630"/>
                        <a:pt x="1536116" y="3573899"/>
                        <a:pt x="1556649" y="3551168"/>
                      </a:cubicBezTo>
                      <a:cubicBezTo>
                        <a:pt x="1593803" y="3516124"/>
                        <a:pt x="1630957" y="3482975"/>
                        <a:pt x="1673000" y="3453614"/>
                      </a:cubicBezTo>
                      <a:cubicBezTo>
                        <a:pt x="1758064" y="3393944"/>
                        <a:pt x="1845083" y="3340905"/>
                        <a:pt x="1932103" y="3285025"/>
                      </a:cubicBezTo>
                      <a:cubicBezTo>
                        <a:pt x="2025966" y="3225355"/>
                        <a:pt x="2118852" y="3158109"/>
                        <a:pt x="2217604" y="3106964"/>
                      </a:cubicBezTo>
                      <a:cubicBezTo>
                        <a:pt x="2424886" y="2999939"/>
                        <a:pt x="2639012" y="2871130"/>
                        <a:pt x="2815006" y="2719589"/>
                      </a:cubicBezTo>
                      <a:cubicBezTo>
                        <a:pt x="2997845" y="2561418"/>
                        <a:pt x="3175794" y="2386199"/>
                        <a:pt x="3334189" y="2203403"/>
                      </a:cubicBezTo>
                      <a:cubicBezTo>
                        <a:pt x="3408498" y="2118162"/>
                        <a:pt x="3466184" y="2021555"/>
                        <a:pt x="3526805" y="1926842"/>
                      </a:cubicBezTo>
                      <a:cubicBezTo>
                        <a:pt x="3593291" y="1822658"/>
                        <a:pt x="3666622" y="1723209"/>
                        <a:pt x="3726265" y="1614290"/>
                      </a:cubicBezTo>
                      <a:cubicBezTo>
                        <a:pt x="3780041" y="1517682"/>
                        <a:pt x="3830883" y="1420128"/>
                        <a:pt x="3889548" y="1325415"/>
                      </a:cubicBezTo>
                      <a:cubicBezTo>
                        <a:pt x="3934524" y="1252486"/>
                        <a:pt x="3969723" y="1171033"/>
                        <a:pt x="3989278" y="1088633"/>
                      </a:cubicBezTo>
                      <a:cubicBezTo>
                        <a:pt x="4000033" y="1045065"/>
                        <a:pt x="4023499" y="966453"/>
                        <a:pt x="3965812" y="946563"/>
                      </a:cubicBezTo>
                      <a:close/>
                      <a:moveTo>
                        <a:pt x="1444208" y="3461191"/>
                      </a:moveTo>
                      <a:cubicBezTo>
                        <a:pt x="1186083" y="3758589"/>
                        <a:pt x="951425" y="4074930"/>
                        <a:pt x="781297" y="4428209"/>
                      </a:cubicBezTo>
                      <a:cubicBezTo>
                        <a:pt x="690367" y="4618582"/>
                        <a:pt x="626813" y="4822215"/>
                        <a:pt x="603347" y="5030583"/>
                      </a:cubicBezTo>
                      <a:cubicBezTo>
                        <a:pt x="580859" y="5233268"/>
                        <a:pt x="590637" y="5437849"/>
                        <a:pt x="572059" y="5640534"/>
                      </a:cubicBezTo>
                      <a:cubicBezTo>
                        <a:pt x="571082" y="5652846"/>
                        <a:pt x="550549" y="5653794"/>
                        <a:pt x="548594" y="5641481"/>
                      </a:cubicBezTo>
                      <a:cubicBezTo>
                        <a:pt x="530016" y="5493729"/>
                        <a:pt x="525128" y="5345030"/>
                        <a:pt x="508506" y="5196330"/>
                      </a:cubicBezTo>
                      <a:cubicBezTo>
                        <a:pt x="489929" y="5540139"/>
                        <a:pt x="531972" y="5897206"/>
                        <a:pt x="378466" y="6217336"/>
                      </a:cubicBezTo>
                      <a:cubicBezTo>
                        <a:pt x="375533" y="6223966"/>
                        <a:pt x="367711" y="6226807"/>
                        <a:pt x="360867" y="6223018"/>
                      </a:cubicBezTo>
                      <a:cubicBezTo>
                        <a:pt x="263092" y="6152931"/>
                        <a:pt x="233760" y="6013703"/>
                        <a:pt x="218116" y="5903836"/>
                      </a:cubicBezTo>
                      <a:cubicBezTo>
                        <a:pt x="194650" y="5743771"/>
                        <a:pt x="198561" y="5589389"/>
                        <a:pt x="208338" y="5429324"/>
                      </a:cubicBezTo>
                      <a:cubicBezTo>
                        <a:pt x="156518" y="5554346"/>
                        <a:pt x="167273" y="5696415"/>
                        <a:pt x="160429" y="5829960"/>
                      </a:cubicBezTo>
                      <a:cubicBezTo>
                        <a:pt x="159451" y="5841326"/>
                        <a:pt x="142829" y="5844167"/>
                        <a:pt x="137941" y="5833748"/>
                      </a:cubicBezTo>
                      <a:cubicBezTo>
                        <a:pt x="29411" y="5565711"/>
                        <a:pt x="-37076" y="5240846"/>
                        <a:pt x="101764" y="4980385"/>
                      </a:cubicBezTo>
                      <a:cubicBezTo>
                        <a:pt x="505573" y="4225523"/>
                        <a:pt x="698189" y="4097661"/>
                        <a:pt x="766631" y="4024732"/>
                      </a:cubicBezTo>
                      <a:cubicBezTo>
                        <a:pt x="966091" y="3807840"/>
                        <a:pt x="1172395" y="3605154"/>
                        <a:pt x="1425631" y="3445089"/>
                      </a:cubicBezTo>
                      <a:cubicBezTo>
                        <a:pt x="1437364" y="3440354"/>
                        <a:pt x="1453008" y="3450772"/>
                        <a:pt x="1444208" y="3461191"/>
                      </a:cubicBez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6" name="Freeform: Shape 406">
                  <a:extLst>
                    <a:ext uri="{FF2B5EF4-FFF2-40B4-BE49-F238E27FC236}">
                      <a16:creationId xmlns:a16="http://schemas.microsoft.com/office/drawing/2014/main" id="{082B6425-4CCE-CF09-5883-8A0972CD9D2D}"/>
                    </a:ext>
                  </a:extLst>
                </p:cNvPr>
                <p:cNvSpPr/>
                <p:nvPr/>
              </p:nvSpPr>
              <p:spPr>
                <a:xfrm>
                  <a:off x="611076" y="-1546255"/>
                  <a:ext cx="3758695" cy="6442934"/>
                </a:xfrm>
                <a:custGeom>
                  <a:avLst/>
                  <a:gdLst>
                    <a:gd name="connsiteX0" fmla="*/ 3721297 w 3758695"/>
                    <a:gd name="connsiteY0" fmla="*/ 946563 h 6442934"/>
                    <a:gd name="connsiteX1" fmla="*/ 3602012 w 3758695"/>
                    <a:gd name="connsiteY1" fmla="*/ 1003391 h 6442934"/>
                    <a:gd name="connsiteX2" fmla="*/ 3536504 w 3758695"/>
                    <a:gd name="connsiteY2" fmla="*/ 1123677 h 6442934"/>
                    <a:gd name="connsiteX3" fmla="*/ 3533570 w 3758695"/>
                    <a:gd name="connsiteY3" fmla="*/ 1134095 h 6442934"/>
                    <a:gd name="connsiteX4" fmla="*/ 3522815 w 3758695"/>
                    <a:gd name="connsiteY4" fmla="*/ 1168192 h 6442934"/>
                    <a:gd name="connsiteX5" fmla="*/ 3456328 w 3758695"/>
                    <a:gd name="connsiteY5" fmla="*/ 1301737 h 6442934"/>
                    <a:gd name="connsiteX6" fmla="*/ 3391797 w 3758695"/>
                    <a:gd name="connsiteY6" fmla="*/ 1436229 h 6442934"/>
                    <a:gd name="connsiteX7" fmla="*/ 3377131 w 3758695"/>
                    <a:gd name="connsiteY7" fmla="*/ 1457066 h 6442934"/>
                    <a:gd name="connsiteX8" fmla="*/ 3069141 w 3758695"/>
                    <a:gd name="connsiteY8" fmla="*/ 1950520 h 6442934"/>
                    <a:gd name="connsiteX9" fmla="*/ 3004610 w 3758695"/>
                    <a:gd name="connsiteY9" fmla="*/ 2050916 h 6442934"/>
                    <a:gd name="connsiteX10" fmla="*/ 2622312 w 3758695"/>
                    <a:gd name="connsiteY10" fmla="*/ 2452498 h 6442934"/>
                    <a:gd name="connsiteX11" fmla="*/ 2451207 w 3758695"/>
                    <a:gd name="connsiteY11" fmla="*/ 2600251 h 6442934"/>
                    <a:gd name="connsiteX12" fmla="*/ 2479561 w 3758695"/>
                    <a:gd name="connsiteY12" fmla="*/ 2357786 h 6442934"/>
                    <a:gd name="connsiteX13" fmla="*/ 2679021 w 3758695"/>
                    <a:gd name="connsiteY13" fmla="*/ 1488321 h 6442934"/>
                    <a:gd name="connsiteX14" fmla="*/ 2847193 w 3758695"/>
                    <a:gd name="connsiteY14" fmla="*/ 1088633 h 6442934"/>
                    <a:gd name="connsiteX15" fmla="*/ 3051542 w 3758695"/>
                    <a:gd name="connsiteY15" fmla="*/ 696521 h 6442934"/>
                    <a:gd name="connsiteX16" fmla="*/ 3296956 w 3758695"/>
                    <a:gd name="connsiteY16" fmla="*/ 350819 h 6442934"/>
                    <a:gd name="connsiteX17" fmla="*/ 3415263 w 3758695"/>
                    <a:gd name="connsiteY17" fmla="*/ 24060 h 6442934"/>
                    <a:gd name="connsiteX18" fmla="*/ 3346821 w 3758695"/>
                    <a:gd name="connsiteY18" fmla="*/ 7012 h 6442934"/>
                    <a:gd name="connsiteX19" fmla="*/ 3206026 w 3758695"/>
                    <a:gd name="connsiteY19" fmla="*/ 119720 h 6442934"/>
                    <a:gd name="connsiteX20" fmla="*/ 3160072 w 3758695"/>
                    <a:gd name="connsiteY20" fmla="*/ 196438 h 6442934"/>
                    <a:gd name="connsiteX21" fmla="*/ 3153227 w 3758695"/>
                    <a:gd name="connsiteY21" fmla="*/ 210644 h 6442934"/>
                    <a:gd name="connsiteX22" fmla="*/ 3126828 w 3758695"/>
                    <a:gd name="connsiteY22" fmla="*/ 254212 h 6442934"/>
                    <a:gd name="connsiteX23" fmla="*/ 2316278 w 3758695"/>
                    <a:gd name="connsiteY23" fmla="*/ 1649333 h 6442934"/>
                    <a:gd name="connsiteX24" fmla="*/ 1982867 w 3758695"/>
                    <a:gd name="connsiteY24" fmla="*/ 2782099 h 6442934"/>
                    <a:gd name="connsiteX25" fmla="*/ 1967223 w 3758695"/>
                    <a:gd name="connsiteY25" fmla="*/ 2802936 h 6442934"/>
                    <a:gd name="connsiteX26" fmla="*/ 2133439 w 3758695"/>
                    <a:gd name="connsiteY26" fmla="*/ 2695910 h 6442934"/>
                    <a:gd name="connsiteX27" fmla="*/ 2150061 w 3758695"/>
                    <a:gd name="connsiteY27" fmla="*/ 2711065 h 6442934"/>
                    <a:gd name="connsiteX28" fmla="*/ 1916380 w 3758695"/>
                    <a:gd name="connsiteY28" fmla="*/ 2933640 h 6442934"/>
                    <a:gd name="connsiteX29" fmla="*/ 1720831 w 3758695"/>
                    <a:gd name="connsiteY29" fmla="*/ 3089916 h 6442934"/>
                    <a:gd name="connsiteX30" fmla="*/ 2116818 w 3758695"/>
                    <a:gd name="connsiteY30" fmla="*/ 2867341 h 6442934"/>
                    <a:gd name="connsiteX31" fmla="*/ 2126595 w 3758695"/>
                    <a:gd name="connsiteY31" fmla="*/ 2887231 h 6442934"/>
                    <a:gd name="connsiteX32" fmla="*/ 1287690 w 3758695"/>
                    <a:gd name="connsiteY32" fmla="*/ 3490552 h 6442934"/>
                    <a:gd name="connsiteX33" fmla="*/ 798818 w 3758695"/>
                    <a:gd name="connsiteY33" fmla="*/ 4254885 h 6442934"/>
                    <a:gd name="connsiteX34" fmla="*/ 694199 w 3758695"/>
                    <a:gd name="connsiteY34" fmla="*/ 4466094 h 6442934"/>
                    <a:gd name="connsiteX35" fmla="*/ 550470 w 3758695"/>
                    <a:gd name="connsiteY35" fmla="*/ 4973755 h 6442934"/>
                    <a:gd name="connsiteX36" fmla="*/ 400875 w 3758695"/>
                    <a:gd name="connsiteY36" fmla="*/ 5982448 h 6442934"/>
                    <a:gd name="connsiteX37" fmla="*/ 290390 w 3758695"/>
                    <a:gd name="connsiteY37" fmla="*/ 6367929 h 6442934"/>
                    <a:gd name="connsiteX38" fmla="*/ 117329 w 3758695"/>
                    <a:gd name="connsiteY38" fmla="*/ 6401078 h 6442934"/>
                    <a:gd name="connsiteX39" fmla="*/ 0 w 3758695"/>
                    <a:gd name="connsiteY39" fmla="*/ 6290264 h 6442934"/>
                    <a:gd name="connsiteX40" fmla="*/ 225859 w 3758695"/>
                    <a:gd name="connsiteY40" fmla="*/ 6439911 h 6442934"/>
                    <a:gd name="connsiteX41" fmla="*/ 437052 w 3758695"/>
                    <a:gd name="connsiteY41" fmla="*/ 6076213 h 6442934"/>
                    <a:gd name="connsiteX42" fmla="*/ 599358 w 3758695"/>
                    <a:gd name="connsiteY42" fmla="*/ 5165076 h 6442934"/>
                    <a:gd name="connsiteX43" fmla="*/ 655089 w 3758695"/>
                    <a:gd name="connsiteY43" fmla="*/ 4897038 h 6442934"/>
                    <a:gd name="connsiteX44" fmla="*/ 785129 w 3758695"/>
                    <a:gd name="connsiteY44" fmla="*/ 4461359 h 6442934"/>
                    <a:gd name="connsiteX45" fmla="*/ 1251514 w 3758695"/>
                    <a:gd name="connsiteY45" fmla="*/ 3619361 h 6442934"/>
                    <a:gd name="connsiteX46" fmla="*/ 1312134 w 3758695"/>
                    <a:gd name="connsiteY46" fmla="*/ 3550221 h 6442934"/>
                    <a:gd name="connsiteX47" fmla="*/ 1428485 w 3758695"/>
                    <a:gd name="connsiteY47" fmla="*/ 3452667 h 6442934"/>
                    <a:gd name="connsiteX48" fmla="*/ 1687588 w 3758695"/>
                    <a:gd name="connsiteY48" fmla="*/ 3284077 h 6442934"/>
                    <a:gd name="connsiteX49" fmla="*/ 1973089 w 3758695"/>
                    <a:gd name="connsiteY49" fmla="*/ 3106017 h 6442934"/>
                    <a:gd name="connsiteX50" fmla="*/ 2570492 w 3758695"/>
                    <a:gd name="connsiteY50" fmla="*/ 2718642 h 6442934"/>
                    <a:gd name="connsiteX51" fmla="*/ 3089674 w 3758695"/>
                    <a:gd name="connsiteY51" fmla="*/ 2202456 h 6442934"/>
                    <a:gd name="connsiteX52" fmla="*/ 3282290 w 3758695"/>
                    <a:gd name="connsiteY52" fmla="*/ 1925895 h 6442934"/>
                    <a:gd name="connsiteX53" fmla="*/ 3481750 w 3758695"/>
                    <a:gd name="connsiteY53" fmla="*/ 1613342 h 6442934"/>
                    <a:gd name="connsiteX54" fmla="*/ 3645033 w 3758695"/>
                    <a:gd name="connsiteY54" fmla="*/ 1324468 h 6442934"/>
                    <a:gd name="connsiteX55" fmla="*/ 3744763 w 3758695"/>
                    <a:gd name="connsiteY55" fmla="*/ 1087686 h 6442934"/>
                    <a:gd name="connsiteX56" fmla="*/ 3721297 w 3758695"/>
                    <a:gd name="connsiteY56" fmla="*/ 946563 h 6442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3758695" h="6442934">
                      <a:moveTo>
                        <a:pt x="3721297" y="946563"/>
                      </a:moveTo>
                      <a:cubicBezTo>
                        <a:pt x="3683165" y="933304"/>
                        <a:pt x="3623523" y="979713"/>
                        <a:pt x="3602012" y="1003391"/>
                      </a:cubicBezTo>
                      <a:cubicBezTo>
                        <a:pt x="3567791" y="1040329"/>
                        <a:pt x="3547258" y="1075373"/>
                        <a:pt x="3536504" y="1123677"/>
                      </a:cubicBezTo>
                      <a:cubicBezTo>
                        <a:pt x="3534548" y="1129359"/>
                        <a:pt x="3534548" y="1132201"/>
                        <a:pt x="3533570" y="1134095"/>
                      </a:cubicBezTo>
                      <a:cubicBezTo>
                        <a:pt x="3528681" y="1144513"/>
                        <a:pt x="3524770" y="1155879"/>
                        <a:pt x="3522815" y="1168192"/>
                      </a:cubicBezTo>
                      <a:cubicBezTo>
                        <a:pt x="3511082" y="1213654"/>
                        <a:pt x="3477839" y="1260063"/>
                        <a:pt x="3456328" y="1301737"/>
                      </a:cubicBezTo>
                      <a:cubicBezTo>
                        <a:pt x="3432862" y="1346252"/>
                        <a:pt x="3412330" y="1390767"/>
                        <a:pt x="3391797" y="1436229"/>
                      </a:cubicBezTo>
                      <a:cubicBezTo>
                        <a:pt x="3386908" y="1442859"/>
                        <a:pt x="3382020" y="1450436"/>
                        <a:pt x="3377131" y="1457066"/>
                      </a:cubicBezTo>
                      <a:cubicBezTo>
                        <a:pt x="3259802" y="1614290"/>
                        <a:pt x="3174738" y="1787614"/>
                        <a:pt x="3069141" y="1950520"/>
                      </a:cubicBezTo>
                      <a:cubicBezTo>
                        <a:pt x="3047631" y="1983670"/>
                        <a:pt x="3026121" y="2017766"/>
                        <a:pt x="3004610" y="2050916"/>
                      </a:cubicBezTo>
                      <a:cubicBezTo>
                        <a:pt x="2896080" y="2198668"/>
                        <a:pt x="2748441" y="2322742"/>
                        <a:pt x="2622312" y="2452498"/>
                      </a:cubicBezTo>
                      <a:cubicBezTo>
                        <a:pt x="2569514" y="2506485"/>
                        <a:pt x="2511827" y="2554788"/>
                        <a:pt x="2451207" y="2600251"/>
                      </a:cubicBezTo>
                      <a:cubicBezTo>
                        <a:pt x="2470761" y="2519744"/>
                        <a:pt x="2472717" y="2431661"/>
                        <a:pt x="2479561" y="2357786"/>
                      </a:cubicBezTo>
                      <a:cubicBezTo>
                        <a:pt x="2507916" y="2062281"/>
                        <a:pt x="2575380" y="1767724"/>
                        <a:pt x="2679021" y="1488321"/>
                      </a:cubicBezTo>
                      <a:cubicBezTo>
                        <a:pt x="2728886" y="1352882"/>
                        <a:pt x="2787551" y="1220284"/>
                        <a:pt x="2847193" y="1088633"/>
                      </a:cubicBezTo>
                      <a:cubicBezTo>
                        <a:pt x="2907814" y="954141"/>
                        <a:pt x="2966478" y="819648"/>
                        <a:pt x="3051542" y="696521"/>
                      </a:cubicBezTo>
                      <a:cubicBezTo>
                        <a:pt x="3131717" y="580025"/>
                        <a:pt x="3214825" y="466369"/>
                        <a:pt x="3296956" y="350819"/>
                      </a:cubicBezTo>
                      <a:cubicBezTo>
                        <a:pt x="3348776" y="277891"/>
                        <a:pt x="3465128" y="115932"/>
                        <a:pt x="3415263" y="24060"/>
                      </a:cubicBezTo>
                      <a:cubicBezTo>
                        <a:pt x="3400597" y="-2460"/>
                        <a:pt x="3374198" y="-5301"/>
                        <a:pt x="3346821" y="7012"/>
                      </a:cubicBezTo>
                      <a:cubicBezTo>
                        <a:pt x="3288156" y="33531"/>
                        <a:pt x="3246113" y="70469"/>
                        <a:pt x="3206026" y="119720"/>
                      </a:cubicBezTo>
                      <a:cubicBezTo>
                        <a:pt x="3187448" y="142451"/>
                        <a:pt x="3172782" y="169918"/>
                        <a:pt x="3160072" y="196438"/>
                      </a:cubicBezTo>
                      <a:cubicBezTo>
                        <a:pt x="3157138" y="202120"/>
                        <a:pt x="3155183" y="206856"/>
                        <a:pt x="3153227" y="210644"/>
                      </a:cubicBezTo>
                      <a:cubicBezTo>
                        <a:pt x="3143450" y="224851"/>
                        <a:pt x="3134650" y="239058"/>
                        <a:pt x="3126828" y="254212"/>
                      </a:cubicBezTo>
                      <a:cubicBezTo>
                        <a:pt x="2877503" y="729671"/>
                        <a:pt x="2475650" y="1130307"/>
                        <a:pt x="2316278" y="1649333"/>
                      </a:cubicBezTo>
                      <a:cubicBezTo>
                        <a:pt x="2204815" y="2013031"/>
                        <a:pt x="2208726" y="2461970"/>
                        <a:pt x="1982867" y="2782099"/>
                      </a:cubicBezTo>
                      <a:cubicBezTo>
                        <a:pt x="1977978" y="2789676"/>
                        <a:pt x="1972112" y="2796306"/>
                        <a:pt x="1967223" y="2802936"/>
                      </a:cubicBezTo>
                      <a:cubicBezTo>
                        <a:pt x="2022954" y="2766945"/>
                        <a:pt x="2077708" y="2730954"/>
                        <a:pt x="2133439" y="2695910"/>
                      </a:cubicBezTo>
                      <a:cubicBezTo>
                        <a:pt x="2144195" y="2689281"/>
                        <a:pt x="2156905" y="2699699"/>
                        <a:pt x="2150061" y="2711065"/>
                      </a:cubicBezTo>
                      <a:cubicBezTo>
                        <a:pt x="2093352" y="2802936"/>
                        <a:pt x="2000466" y="2866394"/>
                        <a:pt x="1916380" y="2933640"/>
                      </a:cubicBezTo>
                      <a:cubicBezTo>
                        <a:pt x="1851849" y="2985732"/>
                        <a:pt x="1785362" y="3036877"/>
                        <a:pt x="1720831" y="3089916"/>
                      </a:cubicBezTo>
                      <a:cubicBezTo>
                        <a:pt x="1848916" y="3007516"/>
                        <a:pt x="1967223" y="2910909"/>
                        <a:pt x="2116818" y="2867341"/>
                      </a:cubicBezTo>
                      <a:cubicBezTo>
                        <a:pt x="2128551" y="2863552"/>
                        <a:pt x="2134417" y="2880601"/>
                        <a:pt x="2126595" y="2887231"/>
                      </a:cubicBezTo>
                      <a:cubicBezTo>
                        <a:pt x="1867493" y="3114542"/>
                        <a:pt x="1528215" y="3241457"/>
                        <a:pt x="1287690" y="3490552"/>
                      </a:cubicBezTo>
                      <a:cubicBezTo>
                        <a:pt x="1073564" y="3712180"/>
                        <a:pt x="955257" y="3995371"/>
                        <a:pt x="798818" y="4254885"/>
                      </a:cubicBezTo>
                      <a:cubicBezTo>
                        <a:pt x="766552" y="4326866"/>
                        <a:pt x="721576" y="4395060"/>
                        <a:pt x="694199" y="4466094"/>
                      </a:cubicBezTo>
                      <a:cubicBezTo>
                        <a:pt x="630646" y="4629948"/>
                        <a:pt x="585669" y="4802325"/>
                        <a:pt x="550470" y="4973755"/>
                      </a:cubicBezTo>
                      <a:cubicBezTo>
                        <a:pt x="482028" y="5307145"/>
                        <a:pt x="452696" y="5646217"/>
                        <a:pt x="400875" y="5982448"/>
                      </a:cubicBezTo>
                      <a:cubicBezTo>
                        <a:pt x="382298" y="6104627"/>
                        <a:pt x="378387" y="6270375"/>
                        <a:pt x="290390" y="6367929"/>
                      </a:cubicBezTo>
                      <a:cubicBezTo>
                        <a:pt x="246392" y="6417179"/>
                        <a:pt x="176972" y="6433281"/>
                        <a:pt x="117329" y="6401078"/>
                      </a:cubicBezTo>
                      <a:cubicBezTo>
                        <a:pt x="69420" y="6375506"/>
                        <a:pt x="31288" y="6334780"/>
                        <a:pt x="0" y="6290264"/>
                      </a:cubicBezTo>
                      <a:cubicBezTo>
                        <a:pt x="47910" y="6378347"/>
                        <a:pt x="117329" y="6459801"/>
                        <a:pt x="225859" y="6439911"/>
                      </a:cubicBezTo>
                      <a:cubicBezTo>
                        <a:pt x="388165" y="6409603"/>
                        <a:pt x="412608" y="6203129"/>
                        <a:pt x="437052" y="6076213"/>
                      </a:cubicBezTo>
                      <a:cubicBezTo>
                        <a:pt x="496694" y="5773132"/>
                        <a:pt x="542648" y="5468157"/>
                        <a:pt x="599358" y="5165076"/>
                      </a:cubicBezTo>
                      <a:cubicBezTo>
                        <a:pt x="615979" y="5075098"/>
                        <a:pt x="633579" y="4986068"/>
                        <a:pt x="655089" y="4897038"/>
                      </a:cubicBezTo>
                      <a:cubicBezTo>
                        <a:pt x="689310" y="4749286"/>
                        <a:pt x="731353" y="4603428"/>
                        <a:pt x="785129" y="4461359"/>
                      </a:cubicBezTo>
                      <a:cubicBezTo>
                        <a:pt x="896592" y="4165854"/>
                        <a:pt x="1047165" y="3864667"/>
                        <a:pt x="1251514" y="3619361"/>
                      </a:cubicBezTo>
                      <a:cubicBezTo>
                        <a:pt x="1271068" y="3595683"/>
                        <a:pt x="1291601" y="3572952"/>
                        <a:pt x="1312134" y="3550221"/>
                      </a:cubicBezTo>
                      <a:cubicBezTo>
                        <a:pt x="1349288" y="3515177"/>
                        <a:pt x="1386442" y="3482027"/>
                        <a:pt x="1428485" y="3452667"/>
                      </a:cubicBezTo>
                      <a:cubicBezTo>
                        <a:pt x="1513549" y="3392997"/>
                        <a:pt x="1600569" y="3339958"/>
                        <a:pt x="1687588" y="3284077"/>
                      </a:cubicBezTo>
                      <a:cubicBezTo>
                        <a:pt x="1781451" y="3224409"/>
                        <a:pt x="1874337" y="3157162"/>
                        <a:pt x="1973089" y="3106017"/>
                      </a:cubicBezTo>
                      <a:cubicBezTo>
                        <a:pt x="2180371" y="2998992"/>
                        <a:pt x="2394498" y="2870182"/>
                        <a:pt x="2570492" y="2718642"/>
                      </a:cubicBezTo>
                      <a:cubicBezTo>
                        <a:pt x="2753330" y="2560471"/>
                        <a:pt x="2931279" y="2385252"/>
                        <a:pt x="3089674" y="2202456"/>
                      </a:cubicBezTo>
                      <a:cubicBezTo>
                        <a:pt x="3163983" y="2117215"/>
                        <a:pt x="3221670" y="2020607"/>
                        <a:pt x="3282290" y="1925895"/>
                      </a:cubicBezTo>
                      <a:cubicBezTo>
                        <a:pt x="3348776" y="1821711"/>
                        <a:pt x="3422107" y="1722262"/>
                        <a:pt x="3481750" y="1613342"/>
                      </a:cubicBezTo>
                      <a:cubicBezTo>
                        <a:pt x="3535526" y="1516735"/>
                        <a:pt x="3586368" y="1419181"/>
                        <a:pt x="3645033" y="1324468"/>
                      </a:cubicBezTo>
                      <a:cubicBezTo>
                        <a:pt x="3690009" y="1251539"/>
                        <a:pt x="3725208" y="1170086"/>
                        <a:pt x="3744763" y="1087686"/>
                      </a:cubicBezTo>
                      <a:cubicBezTo>
                        <a:pt x="3755518" y="1045065"/>
                        <a:pt x="3778984" y="966453"/>
                        <a:pt x="3721297" y="946563"/>
                      </a:cubicBez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7" name="Freeform: Shape 407">
                  <a:extLst>
                    <a:ext uri="{FF2B5EF4-FFF2-40B4-BE49-F238E27FC236}">
                      <a16:creationId xmlns:a16="http://schemas.microsoft.com/office/drawing/2014/main" id="{8039BA95-23C6-7371-5BBA-72F2263A7EC9}"/>
                    </a:ext>
                  </a:extLst>
                </p:cNvPr>
                <p:cNvSpPr/>
                <p:nvPr/>
              </p:nvSpPr>
              <p:spPr>
                <a:xfrm>
                  <a:off x="498389" y="2668470"/>
                  <a:ext cx="485519" cy="1261893"/>
                </a:xfrm>
                <a:custGeom>
                  <a:avLst/>
                  <a:gdLst>
                    <a:gd name="connsiteX0" fmla="*/ 478364 w 485519"/>
                    <a:gd name="connsiteY0" fmla="*/ 2273 h 1261893"/>
                    <a:gd name="connsiteX1" fmla="*/ 13935 w 485519"/>
                    <a:gd name="connsiteY1" fmla="*/ 1261007 h 1261893"/>
                    <a:gd name="connsiteX2" fmla="*/ 19801 w 485519"/>
                    <a:gd name="connsiteY2" fmla="*/ 1257219 h 1261893"/>
                    <a:gd name="connsiteX3" fmla="*/ 484230 w 485519"/>
                    <a:gd name="connsiteY3" fmla="*/ 5114 h 1261893"/>
                    <a:gd name="connsiteX4" fmla="*/ 478364 w 485519"/>
                    <a:gd name="connsiteY4" fmla="*/ 2273 h 1261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519" h="1261893">
                      <a:moveTo>
                        <a:pt x="478364" y="2273"/>
                      </a:moveTo>
                      <a:cubicBezTo>
                        <a:pt x="172330" y="348922"/>
                        <a:pt x="-60374" y="793126"/>
                        <a:pt x="13935" y="1261007"/>
                      </a:cubicBezTo>
                      <a:cubicBezTo>
                        <a:pt x="13935" y="1263849"/>
                        <a:pt x="19801" y="1259113"/>
                        <a:pt x="19801" y="1257219"/>
                      </a:cubicBezTo>
                      <a:cubicBezTo>
                        <a:pt x="-1709" y="788390"/>
                        <a:pt x="200684" y="373547"/>
                        <a:pt x="484230" y="5114"/>
                      </a:cubicBezTo>
                      <a:cubicBezTo>
                        <a:pt x="488141" y="-568"/>
                        <a:pt x="482275" y="-1515"/>
                        <a:pt x="478364" y="2273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8" name="Freeform: Shape 408">
                  <a:extLst>
                    <a:ext uri="{FF2B5EF4-FFF2-40B4-BE49-F238E27FC236}">
                      <a16:creationId xmlns:a16="http://schemas.microsoft.com/office/drawing/2014/main" id="{EDFF7F37-2178-4B43-3F66-4B044C134D4F}"/>
                    </a:ext>
                  </a:extLst>
                </p:cNvPr>
                <p:cNvSpPr/>
                <p:nvPr/>
              </p:nvSpPr>
              <p:spPr>
                <a:xfrm>
                  <a:off x="2577321" y="1067254"/>
                  <a:ext cx="474206" cy="335283"/>
                </a:xfrm>
                <a:custGeom>
                  <a:avLst/>
                  <a:gdLst>
                    <a:gd name="connsiteX0" fmla="*/ 444874 w 474206"/>
                    <a:gd name="connsiteY0" fmla="*/ 16101 h 335283"/>
                    <a:gd name="connsiteX1" fmla="*/ 410653 w 474206"/>
                    <a:gd name="connsiteY1" fmla="*/ 39779 h 335283"/>
                    <a:gd name="connsiteX2" fmla="*/ 250303 w 474206"/>
                    <a:gd name="connsiteY2" fmla="*/ 143016 h 335283"/>
                    <a:gd name="connsiteX3" fmla="*/ 103641 w 474206"/>
                    <a:gd name="connsiteY3" fmla="*/ 255725 h 335283"/>
                    <a:gd name="connsiteX4" fmla="*/ 40088 w 474206"/>
                    <a:gd name="connsiteY4" fmla="*/ 297398 h 335283"/>
                    <a:gd name="connsiteX5" fmla="*/ 0 w 474206"/>
                    <a:gd name="connsiteY5" fmla="*/ 335284 h 335283"/>
                    <a:gd name="connsiteX6" fmla="*/ 107552 w 474206"/>
                    <a:gd name="connsiteY6" fmla="*/ 271826 h 335283"/>
                    <a:gd name="connsiteX7" fmla="*/ 271813 w 474206"/>
                    <a:gd name="connsiteY7" fmla="*/ 152488 h 335283"/>
                    <a:gd name="connsiteX8" fmla="*/ 421408 w 474206"/>
                    <a:gd name="connsiteY8" fmla="*/ 54933 h 335283"/>
                    <a:gd name="connsiteX9" fmla="*/ 474206 w 474206"/>
                    <a:gd name="connsiteY9" fmla="*/ 0 h 335283"/>
                    <a:gd name="connsiteX10" fmla="*/ 444874 w 474206"/>
                    <a:gd name="connsiteY10" fmla="*/ 16101 h 335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4206" h="335283">
                      <a:moveTo>
                        <a:pt x="444874" y="16101"/>
                      </a:moveTo>
                      <a:cubicBezTo>
                        <a:pt x="433141" y="24625"/>
                        <a:pt x="422386" y="33149"/>
                        <a:pt x="410653" y="39779"/>
                      </a:cubicBezTo>
                      <a:cubicBezTo>
                        <a:pt x="356877" y="71982"/>
                        <a:pt x="300168" y="105131"/>
                        <a:pt x="250303" y="143016"/>
                      </a:cubicBezTo>
                      <a:cubicBezTo>
                        <a:pt x="201415" y="179954"/>
                        <a:pt x="151550" y="217840"/>
                        <a:pt x="103641" y="255725"/>
                      </a:cubicBezTo>
                      <a:cubicBezTo>
                        <a:pt x="84086" y="271826"/>
                        <a:pt x="61598" y="284139"/>
                        <a:pt x="40088" y="297398"/>
                      </a:cubicBezTo>
                      <a:cubicBezTo>
                        <a:pt x="26399" y="309711"/>
                        <a:pt x="13688" y="322024"/>
                        <a:pt x="0" y="335284"/>
                      </a:cubicBezTo>
                      <a:cubicBezTo>
                        <a:pt x="36176" y="313499"/>
                        <a:pt x="73331" y="295504"/>
                        <a:pt x="107552" y="271826"/>
                      </a:cubicBezTo>
                      <a:cubicBezTo>
                        <a:pt x="162306" y="232994"/>
                        <a:pt x="216082" y="188478"/>
                        <a:pt x="271813" y="152488"/>
                      </a:cubicBezTo>
                      <a:cubicBezTo>
                        <a:pt x="321678" y="120285"/>
                        <a:pt x="370565" y="86189"/>
                        <a:pt x="421408" y="54933"/>
                      </a:cubicBezTo>
                      <a:cubicBezTo>
                        <a:pt x="439985" y="36938"/>
                        <a:pt x="457585" y="18943"/>
                        <a:pt x="474206" y="0"/>
                      </a:cubicBezTo>
                      <a:cubicBezTo>
                        <a:pt x="465406" y="3789"/>
                        <a:pt x="454652" y="10418"/>
                        <a:pt x="444874" y="16101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9" name="Freeform: Shape 409">
                  <a:extLst>
                    <a:ext uri="{FF2B5EF4-FFF2-40B4-BE49-F238E27FC236}">
                      <a16:creationId xmlns:a16="http://schemas.microsoft.com/office/drawing/2014/main" id="{F88B32D5-A39B-8F0B-221D-EB7CB6BAB8BB}"/>
                    </a:ext>
                  </a:extLst>
                </p:cNvPr>
                <p:cNvSpPr/>
                <p:nvPr/>
              </p:nvSpPr>
              <p:spPr>
                <a:xfrm>
                  <a:off x="976745" y="2224007"/>
                  <a:ext cx="661948" cy="2142182"/>
                </a:xfrm>
                <a:custGeom>
                  <a:avLst/>
                  <a:gdLst>
                    <a:gd name="connsiteX0" fmla="*/ 653141 w 661948"/>
                    <a:gd name="connsiteY0" fmla="*/ 3480 h 2142182"/>
                    <a:gd name="connsiteX1" fmla="*/ 340263 w 661948"/>
                    <a:gd name="connsiteY1" fmla="*/ 470414 h 2142182"/>
                    <a:gd name="connsiteX2" fmla="*/ 120270 w 661948"/>
                    <a:gd name="connsiteY2" fmla="*/ 1007436 h 2142182"/>
                    <a:gd name="connsiteX3" fmla="*/ 27385 w 661948"/>
                    <a:gd name="connsiteY3" fmla="*/ 1596551 h 2142182"/>
                    <a:gd name="connsiteX4" fmla="*/ 4897 w 661948"/>
                    <a:gd name="connsiteY4" fmla="*/ 2141150 h 2142182"/>
                    <a:gd name="connsiteX5" fmla="*/ 15652 w 661948"/>
                    <a:gd name="connsiteY5" fmla="*/ 2133572 h 2142182"/>
                    <a:gd name="connsiteX6" fmla="*/ 169158 w 661948"/>
                    <a:gd name="connsiteY6" fmla="*/ 1032062 h 2142182"/>
                    <a:gd name="connsiteX7" fmla="*/ 382306 w 661948"/>
                    <a:gd name="connsiteY7" fmla="*/ 464732 h 2142182"/>
                    <a:gd name="connsiteX8" fmla="*/ 660963 w 661948"/>
                    <a:gd name="connsiteY8" fmla="*/ 2533 h 2142182"/>
                    <a:gd name="connsiteX9" fmla="*/ 653141 w 661948"/>
                    <a:gd name="connsiteY9" fmla="*/ 3480 h 2142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1948" h="2142182">
                      <a:moveTo>
                        <a:pt x="653141" y="3480"/>
                      </a:moveTo>
                      <a:cubicBezTo>
                        <a:pt x="544612" y="158809"/>
                        <a:pt x="434127" y="305614"/>
                        <a:pt x="340263" y="470414"/>
                      </a:cubicBezTo>
                      <a:cubicBezTo>
                        <a:pt x="245422" y="637109"/>
                        <a:pt x="163291" y="820852"/>
                        <a:pt x="120270" y="1007436"/>
                      </a:cubicBezTo>
                      <a:cubicBezTo>
                        <a:pt x="75294" y="1204439"/>
                        <a:pt x="37162" y="1393865"/>
                        <a:pt x="27385" y="1596551"/>
                      </a:cubicBezTo>
                      <a:cubicBezTo>
                        <a:pt x="18585" y="1774611"/>
                        <a:pt x="-11725" y="1963090"/>
                        <a:pt x="4897" y="2141150"/>
                      </a:cubicBezTo>
                      <a:cubicBezTo>
                        <a:pt x="4897" y="2144938"/>
                        <a:pt x="15652" y="2137361"/>
                        <a:pt x="15652" y="2133572"/>
                      </a:cubicBezTo>
                      <a:cubicBezTo>
                        <a:pt x="12718" y="1763245"/>
                        <a:pt x="70405" y="1389129"/>
                        <a:pt x="169158" y="1032062"/>
                      </a:cubicBezTo>
                      <a:cubicBezTo>
                        <a:pt x="223911" y="835059"/>
                        <a:pt x="293331" y="651316"/>
                        <a:pt x="382306" y="464732"/>
                      </a:cubicBezTo>
                      <a:cubicBezTo>
                        <a:pt x="460526" y="299931"/>
                        <a:pt x="560256" y="155020"/>
                        <a:pt x="660963" y="2533"/>
                      </a:cubicBezTo>
                      <a:cubicBezTo>
                        <a:pt x="664874" y="-2203"/>
                        <a:pt x="656075" y="639"/>
                        <a:pt x="653141" y="3480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0" name="Freeform: Shape 410">
                  <a:extLst>
                    <a:ext uri="{FF2B5EF4-FFF2-40B4-BE49-F238E27FC236}">
                      <a16:creationId xmlns:a16="http://schemas.microsoft.com/office/drawing/2014/main" id="{7299B6E8-05DE-E387-4FDC-22B1F287564C}"/>
                    </a:ext>
                  </a:extLst>
                </p:cNvPr>
                <p:cNvSpPr/>
                <p:nvPr/>
              </p:nvSpPr>
              <p:spPr>
                <a:xfrm>
                  <a:off x="884778" y="3938799"/>
                  <a:ext cx="35265" cy="520863"/>
                </a:xfrm>
                <a:custGeom>
                  <a:avLst/>
                  <a:gdLst>
                    <a:gd name="connsiteX0" fmla="*/ 26466 w 35265"/>
                    <a:gd name="connsiteY0" fmla="*/ 247350 h 520863"/>
                    <a:gd name="connsiteX1" fmla="*/ 35265 w 35265"/>
                    <a:gd name="connsiteY1" fmla="*/ 2043 h 520863"/>
                    <a:gd name="connsiteX2" fmla="*/ 25488 w 35265"/>
                    <a:gd name="connsiteY2" fmla="*/ 7727 h 520863"/>
                    <a:gd name="connsiteX3" fmla="*/ 1044 w 35265"/>
                    <a:gd name="connsiteY3" fmla="*/ 517282 h 520863"/>
                    <a:gd name="connsiteX4" fmla="*/ 18644 w 35265"/>
                    <a:gd name="connsiteY4" fmla="*/ 507810 h 520863"/>
                    <a:gd name="connsiteX5" fmla="*/ 26466 w 35265"/>
                    <a:gd name="connsiteY5" fmla="*/ 247350 h 520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265" h="520863">
                      <a:moveTo>
                        <a:pt x="26466" y="247350"/>
                      </a:moveTo>
                      <a:cubicBezTo>
                        <a:pt x="21577" y="167791"/>
                        <a:pt x="31354" y="81602"/>
                        <a:pt x="35265" y="2043"/>
                      </a:cubicBezTo>
                      <a:cubicBezTo>
                        <a:pt x="35265" y="-3639"/>
                        <a:pt x="26466" y="3938"/>
                        <a:pt x="25488" y="7727"/>
                      </a:cubicBezTo>
                      <a:cubicBezTo>
                        <a:pt x="3977" y="178209"/>
                        <a:pt x="-2867" y="344904"/>
                        <a:pt x="1044" y="517282"/>
                      </a:cubicBezTo>
                      <a:cubicBezTo>
                        <a:pt x="1044" y="527700"/>
                        <a:pt x="17666" y="512546"/>
                        <a:pt x="18644" y="507810"/>
                      </a:cubicBezTo>
                      <a:cubicBezTo>
                        <a:pt x="33310" y="420675"/>
                        <a:pt x="31354" y="334486"/>
                        <a:pt x="26466" y="247350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1" name="Freeform: Shape 411">
                  <a:extLst>
                    <a:ext uri="{FF2B5EF4-FFF2-40B4-BE49-F238E27FC236}">
                      <a16:creationId xmlns:a16="http://schemas.microsoft.com/office/drawing/2014/main" id="{F9B0A42C-6F98-BDA8-8CAF-61916902C165}"/>
                    </a:ext>
                  </a:extLst>
                </p:cNvPr>
                <p:cNvSpPr/>
                <p:nvPr/>
              </p:nvSpPr>
              <p:spPr>
                <a:xfrm>
                  <a:off x="573798" y="3910530"/>
                  <a:ext cx="127293" cy="807217"/>
                </a:xfrm>
                <a:custGeom>
                  <a:avLst/>
                  <a:gdLst>
                    <a:gd name="connsiteX0" fmla="*/ 127231 w 127293"/>
                    <a:gd name="connsiteY0" fmla="*/ 795593 h 807217"/>
                    <a:gd name="connsiteX1" fmla="*/ 25546 w 127293"/>
                    <a:gd name="connsiteY1" fmla="*/ 1899 h 807217"/>
                    <a:gd name="connsiteX2" fmla="*/ 14791 w 127293"/>
                    <a:gd name="connsiteY2" fmla="*/ 8529 h 807217"/>
                    <a:gd name="connsiteX3" fmla="*/ 16746 w 127293"/>
                    <a:gd name="connsiteY3" fmla="*/ 441367 h 807217"/>
                    <a:gd name="connsiteX4" fmla="*/ 114520 w 127293"/>
                    <a:gd name="connsiteY4" fmla="*/ 806011 h 807217"/>
                    <a:gd name="connsiteX5" fmla="*/ 127231 w 127293"/>
                    <a:gd name="connsiteY5" fmla="*/ 795593 h 807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293" h="807217">
                      <a:moveTo>
                        <a:pt x="127231" y="795593"/>
                      </a:moveTo>
                      <a:cubicBezTo>
                        <a:pt x="60745" y="537973"/>
                        <a:pt x="13813" y="268989"/>
                        <a:pt x="25546" y="1899"/>
                      </a:cubicBezTo>
                      <a:cubicBezTo>
                        <a:pt x="25546" y="-3784"/>
                        <a:pt x="14791" y="4740"/>
                        <a:pt x="14791" y="8529"/>
                      </a:cubicBezTo>
                      <a:cubicBezTo>
                        <a:pt x="-3787" y="153439"/>
                        <a:pt x="-6720" y="297403"/>
                        <a:pt x="16746" y="441367"/>
                      </a:cubicBezTo>
                      <a:cubicBezTo>
                        <a:pt x="36301" y="562599"/>
                        <a:pt x="63678" y="693302"/>
                        <a:pt x="114520" y="806011"/>
                      </a:cubicBezTo>
                      <a:cubicBezTo>
                        <a:pt x="117454" y="810747"/>
                        <a:pt x="128209" y="800329"/>
                        <a:pt x="127231" y="795593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582" name="Freeform: Shape 412">
                <a:extLst>
                  <a:ext uri="{FF2B5EF4-FFF2-40B4-BE49-F238E27FC236}">
                    <a16:creationId xmlns:a16="http://schemas.microsoft.com/office/drawing/2014/main" id="{D2C98335-9E73-5C38-B470-55D51E630F3B}"/>
                  </a:ext>
                </a:extLst>
              </p:cNvPr>
              <p:cNvSpPr/>
              <p:nvPr/>
            </p:nvSpPr>
            <p:spPr>
              <a:xfrm>
                <a:off x="158703" y="-25995"/>
                <a:ext cx="398500" cy="2243213"/>
              </a:xfrm>
              <a:custGeom>
                <a:avLst/>
                <a:gdLst>
                  <a:gd name="connsiteX0" fmla="*/ 391753 w 398500"/>
                  <a:gd name="connsiteY0" fmla="*/ 250305 h 2243213"/>
                  <a:gd name="connsiteX1" fmla="*/ 383931 w 398500"/>
                  <a:gd name="connsiteY1" fmla="*/ 2157 h 2243213"/>
                  <a:gd name="connsiteX2" fmla="*/ 373176 w 398500"/>
                  <a:gd name="connsiteY2" fmla="*/ 9734 h 2243213"/>
                  <a:gd name="connsiteX3" fmla="*/ 352643 w 398500"/>
                  <a:gd name="connsiteY3" fmla="*/ 239886 h 2243213"/>
                  <a:gd name="connsiteX4" fmla="*/ 359487 w 398500"/>
                  <a:gd name="connsiteY4" fmla="*/ 363013 h 2243213"/>
                  <a:gd name="connsiteX5" fmla="*/ 349710 w 398500"/>
                  <a:gd name="connsiteY5" fmla="*/ 509818 h 2243213"/>
                  <a:gd name="connsiteX6" fmla="*/ 218692 w 398500"/>
                  <a:gd name="connsiteY6" fmla="*/ 1128293 h 2243213"/>
                  <a:gd name="connsiteX7" fmla="*/ 50520 w 398500"/>
                  <a:gd name="connsiteY7" fmla="*/ 1699412 h 2243213"/>
                  <a:gd name="connsiteX8" fmla="*/ 4566 w 398500"/>
                  <a:gd name="connsiteY8" fmla="*/ 2239275 h 2243213"/>
                  <a:gd name="connsiteX9" fmla="*/ 24121 w 398500"/>
                  <a:gd name="connsiteY9" fmla="*/ 2225068 h 2243213"/>
                  <a:gd name="connsiteX10" fmla="*/ 111140 w 398500"/>
                  <a:gd name="connsiteY10" fmla="*/ 1639743 h 2243213"/>
                  <a:gd name="connsiteX11" fmla="*/ 280290 w 398500"/>
                  <a:gd name="connsiteY11" fmla="*/ 1068624 h 2243213"/>
                  <a:gd name="connsiteX12" fmla="*/ 388820 w 398500"/>
                  <a:gd name="connsiteY12" fmla="*/ 514554 h 2243213"/>
                  <a:gd name="connsiteX13" fmla="*/ 391753 w 398500"/>
                  <a:gd name="connsiteY13" fmla="*/ 250305 h 2243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8500" h="2243213">
                    <a:moveTo>
                      <a:pt x="391753" y="250305"/>
                    </a:moveTo>
                    <a:cubicBezTo>
                      <a:pt x="381975" y="169799"/>
                      <a:pt x="389797" y="84557"/>
                      <a:pt x="383931" y="2157"/>
                    </a:cubicBezTo>
                    <a:cubicBezTo>
                      <a:pt x="383931" y="-4473"/>
                      <a:pt x="373176" y="5946"/>
                      <a:pt x="373176" y="9734"/>
                    </a:cubicBezTo>
                    <a:cubicBezTo>
                      <a:pt x="368287" y="87399"/>
                      <a:pt x="360465" y="163169"/>
                      <a:pt x="352643" y="239886"/>
                    </a:cubicBezTo>
                    <a:cubicBezTo>
                      <a:pt x="348732" y="277772"/>
                      <a:pt x="359487" y="323234"/>
                      <a:pt x="359487" y="363013"/>
                    </a:cubicBezTo>
                    <a:cubicBezTo>
                      <a:pt x="358510" y="412264"/>
                      <a:pt x="354599" y="461515"/>
                      <a:pt x="349710" y="509818"/>
                    </a:cubicBezTo>
                    <a:cubicBezTo>
                      <a:pt x="329177" y="720081"/>
                      <a:pt x="273446" y="924661"/>
                      <a:pt x="218692" y="1128293"/>
                    </a:cubicBezTo>
                    <a:cubicBezTo>
                      <a:pt x="166872" y="1320560"/>
                      <a:pt x="96474" y="1505251"/>
                      <a:pt x="50520" y="1699412"/>
                    </a:cubicBezTo>
                    <a:cubicBezTo>
                      <a:pt x="8477" y="1874631"/>
                      <a:pt x="-9123" y="2059321"/>
                      <a:pt x="4566" y="2239275"/>
                    </a:cubicBezTo>
                    <a:cubicBezTo>
                      <a:pt x="5544" y="2251588"/>
                      <a:pt x="24121" y="2231698"/>
                      <a:pt x="24121" y="2225068"/>
                    </a:cubicBezTo>
                    <a:cubicBezTo>
                      <a:pt x="39765" y="2025224"/>
                      <a:pt x="64208" y="1834851"/>
                      <a:pt x="111140" y="1639743"/>
                    </a:cubicBezTo>
                    <a:cubicBezTo>
                      <a:pt x="157094" y="1446529"/>
                      <a:pt x="230425" y="1260892"/>
                      <a:pt x="280290" y="1068624"/>
                    </a:cubicBezTo>
                    <a:cubicBezTo>
                      <a:pt x="328199" y="884881"/>
                      <a:pt x="368287" y="703033"/>
                      <a:pt x="388820" y="514554"/>
                    </a:cubicBezTo>
                    <a:cubicBezTo>
                      <a:pt x="399575" y="427418"/>
                      <a:pt x="402508" y="338388"/>
                      <a:pt x="391753" y="250305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3" name="Freeform: Shape 413">
                <a:extLst>
                  <a:ext uri="{FF2B5EF4-FFF2-40B4-BE49-F238E27FC236}">
                    <a16:creationId xmlns:a16="http://schemas.microsoft.com/office/drawing/2014/main" id="{C2348E88-D68B-7907-C822-55FA00704ABE}"/>
                  </a:ext>
                </a:extLst>
              </p:cNvPr>
              <p:cNvSpPr/>
              <p:nvPr/>
            </p:nvSpPr>
            <p:spPr>
              <a:xfrm>
                <a:off x="-202407" y="720605"/>
                <a:ext cx="201809" cy="1310605"/>
              </a:xfrm>
              <a:custGeom>
                <a:avLst/>
                <a:gdLst>
                  <a:gd name="connsiteX0" fmla="*/ 169150 w 201809"/>
                  <a:gd name="connsiteY0" fmla="*/ 484930 h 1310605"/>
                  <a:gd name="connsiteX1" fmla="*/ 54754 w 201809"/>
                  <a:gd name="connsiteY1" fmla="*/ 118391 h 1310605"/>
                  <a:gd name="connsiteX2" fmla="*/ 0 w 201809"/>
                  <a:gd name="connsiteY2" fmla="*/ 0 h 1310605"/>
                  <a:gd name="connsiteX3" fmla="*/ 0 w 201809"/>
                  <a:gd name="connsiteY3" fmla="*/ 109867 h 1310605"/>
                  <a:gd name="connsiteX4" fmla="*/ 58665 w 201809"/>
                  <a:gd name="connsiteY4" fmla="*/ 265196 h 1310605"/>
                  <a:gd name="connsiteX5" fmla="*/ 105596 w 201809"/>
                  <a:gd name="connsiteY5" fmla="*/ 456516 h 1310605"/>
                  <a:gd name="connsiteX6" fmla="*/ 156439 w 201809"/>
                  <a:gd name="connsiteY6" fmla="*/ 907349 h 1310605"/>
                  <a:gd name="connsiteX7" fmla="*/ 128085 w 201809"/>
                  <a:gd name="connsiteY7" fmla="*/ 1307038 h 1310605"/>
                  <a:gd name="connsiteX8" fmla="*/ 145684 w 201809"/>
                  <a:gd name="connsiteY8" fmla="*/ 1296619 h 1310605"/>
                  <a:gd name="connsiteX9" fmla="*/ 169150 w 201809"/>
                  <a:gd name="connsiteY9" fmla="*/ 484930 h 1310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1809" h="1310605">
                    <a:moveTo>
                      <a:pt x="169150" y="484930"/>
                    </a:moveTo>
                    <a:cubicBezTo>
                      <a:pt x="138840" y="361803"/>
                      <a:pt x="112441" y="232047"/>
                      <a:pt x="54754" y="118391"/>
                    </a:cubicBezTo>
                    <a:cubicBezTo>
                      <a:pt x="35199" y="79559"/>
                      <a:pt x="17599" y="39779"/>
                      <a:pt x="0" y="0"/>
                    </a:cubicBezTo>
                    <a:lnTo>
                      <a:pt x="0" y="109867"/>
                    </a:lnTo>
                    <a:cubicBezTo>
                      <a:pt x="18577" y="161959"/>
                      <a:pt x="43021" y="211210"/>
                      <a:pt x="58665" y="265196"/>
                    </a:cubicBezTo>
                    <a:cubicBezTo>
                      <a:pt x="77242" y="328653"/>
                      <a:pt x="87997" y="393058"/>
                      <a:pt x="105596" y="456516"/>
                    </a:cubicBezTo>
                    <a:cubicBezTo>
                      <a:pt x="146662" y="605215"/>
                      <a:pt x="166217" y="753914"/>
                      <a:pt x="156439" y="907349"/>
                    </a:cubicBezTo>
                    <a:cubicBezTo>
                      <a:pt x="147639" y="1040894"/>
                      <a:pt x="124174" y="1172546"/>
                      <a:pt x="128085" y="1307038"/>
                    </a:cubicBezTo>
                    <a:cubicBezTo>
                      <a:pt x="128085" y="1317456"/>
                      <a:pt x="144706" y="1302302"/>
                      <a:pt x="145684" y="1296619"/>
                    </a:cubicBezTo>
                    <a:cubicBezTo>
                      <a:pt x="184794" y="1021005"/>
                      <a:pt x="236614" y="761492"/>
                      <a:pt x="169150" y="484930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4" name="Freeform: Shape 414">
                <a:extLst>
                  <a:ext uri="{FF2B5EF4-FFF2-40B4-BE49-F238E27FC236}">
                    <a16:creationId xmlns:a16="http://schemas.microsoft.com/office/drawing/2014/main" id="{BC1115C9-AE4E-2A84-597F-9B2A50D6007D}"/>
                  </a:ext>
                </a:extLst>
              </p:cNvPr>
              <p:cNvSpPr/>
              <p:nvPr/>
            </p:nvSpPr>
            <p:spPr>
              <a:xfrm>
                <a:off x="564430" y="193874"/>
                <a:ext cx="422665" cy="2080109"/>
              </a:xfrm>
              <a:custGeom>
                <a:avLst/>
                <a:gdLst>
                  <a:gd name="connsiteX0" fmla="*/ 406457 w 422665"/>
                  <a:gd name="connsiteY0" fmla="*/ 10546 h 2080109"/>
                  <a:gd name="connsiteX1" fmla="*/ 138555 w 422665"/>
                  <a:gd name="connsiteY1" fmla="*/ 1017344 h 2080109"/>
                  <a:gd name="connsiteX2" fmla="*/ 693 w 422665"/>
                  <a:gd name="connsiteY2" fmla="*/ 2073392 h 2080109"/>
                  <a:gd name="connsiteX3" fmla="*/ 21225 w 422665"/>
                  <a:gd name="connsiteY3" fmla="*/ 2065815 h 2080109"/>
                  <a:gd name="connsiteX4" fmla="*/ 182553 w 422665"/>
                  <a:gd name="connsiteY4" fmla="*/ 1083643 h 2080109"/>
                  <a:gd name="connsiteX5" fmla="*/ 268595 w 422665"/>
                  <a:gd name="connsiteY5" fmla="*/ 499264 h 2080109"/>
                  <a:gd name="connsiteX6" fmla="*/ 422101 w 422665"/>
                  <a:gd name="connsiteY6" fmla="*/ 4863 h 2080109"/>
                  <a:gd name="connsiteX7" fmla="*/ 406457 w 422665"/>
                  <a:gd name="connsiteY7" fmla="*/ 10546 h 2080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2665" h="2080109">
                    <a:moveTo>
                      <a:pt x="406457" y="10546"/>
                    </a:moveTo>
                    <a:cubicBezTo>
                      <a:pt x="284239" y="342988"/>
                      <a:pt x="181575" y="665959"/>
                      <a:pt x="138555" y="1017344"/>
                    </a:cubicBezTo>
                    <a:cubicBezTo>
                      <a:pt x="95534" y="1369676"/>
                      <a:pt x="102378" y="1730532"/>
                      <a:pt x="693" y="2073392"/>
                    </a:cubicBezTo>
                    <a:cubicBezTo>
                      <a:pt x="-4196" y="2089493"/>
                      <a:pt x="18292" y="2072445"/>
                      <a:pt x="21225" y="2065815"/>
                    </a:cubicBezTo>
                    <a:cubicBezTo>
                      <a:pt x="152243" y="1747580"/>
                      <a:pt x="145399" y="1417979"/>
                      <a:pt x="182553" y="1083643"/>
                    </a:cubicBezTo>
                    <a:cubicBezTo>
                      <a:pt x="204064" y="887587"/>
                      <a:pt x="225574" y="692479"/>
                      <a:pt x="268595" y="499264"/>
                    </a:cubicBezTo>
                    <a:cubicBezTo>
                      <a:pt x="306727" y="330676"/>
                      <a:pt x="367347" y="168716"/>
                      <a:pt x="422101" y="4863"/>
                    </a:cubicBezTo>
                    <a:cubicBezTo>
                      <a:pt x="426012" y="-6502"/>
                      <a:pt x="408412" y="4863"/>
                      <a:pt x="406457" y="10546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5" name="Freeform: Shape 415">
                <a:extLst>
                  <a:ext uri="{FF2B5EF4-FFF2-40B4-BE49-F238E27FC236}">
                    <a16:creationId xmlns:a16="http://schemas.microsoft.com/office/drawing/2014/main" id="{8D898498-E83D-8BF1-F853-2F44C0231724}"/>
                  </a:ext>
                </a:extLst>
              </p:cNvPr>
              <p:cNvSpPr/>
              <p:nvPr/>
            </p:nvSpPr>
            <p:spPr>
              <a:xfrm>
                <a:off x="143618" y="2689433"/>
                <a:ext cx="438194" cy="1981904"/>
              </a:xfrm>
              <a:custGeom>
                <a:avLst/>
                <a:gdLst>
                  <a:gd name="connsiteX0" fmla="*/ 438126 w 438194"/>
                  <a:gd name="connsiteY0" fmla="*/ 1970281 h 1981904"/>
                  <a:gd name="connsiteX1" fmla="*/ 365773 w 438194"/>
                  <a:gd name="connsiteY1" fmla="*/ 1783696 h 1981904"/>
                  <a:gd name="connsiteX2" fmla="*/ 261154 w 438194"/>
                  <a:gd name="connsiteY2" fmla="*/ 1575328 h 1981904"/>
                  <a:gd name="connsiteX3" fmla="*/ 194667 w 438194"/>
                  <a:gd name="connsiteY3" fmla="*/ 1353700 h 1981904"/>
                  <a:gd name="connsiteX4" fmla="*/ 109603 w 438194"/>
                  <a:gd name="connsiteY4" fmla="*/ 1099869 h 1981904"/>
                  <a:gd name="connsiteX5" fmla="*/ 274842 w 438194"/>
                  <a:gd name="connsiteY5" fmla="*/ 8777 h 1981904"/>
                  <a:gd name="connsiteX6" fmla="*/ 263109 w 438194"/>
                  <a:gd name="connsiteY6" fmla="*/ 6882 h 1981904"/>
                  <a:gd name="connsiteX7" fmla="*/ 14762 w 438194"/>
                  <a:gd name="connsiteY7" fmla="*/ 999474 h 1981904"/>
                  <a:gd name="connsiteX8" fmla="*/ 188801 w 438194"/>
                  <a:gd name="connsiteY8" fmla="*/ 1516606 h 1981904"/>
                  <a:gd name="connsiteX9" fmla="*/ 318841 w 438194"/>
                  <a:gd name="connsiteY9" fmla="*/ 1755282 h 1981904"/>
                  <a:gd name="connsiteX10" fmla="*/ 426393 w 438194"/>
                  <a:gd name="connsiteY10" fmla="*/ 1980699 h 1981904"/>
                  <a:gd name="connsiteX11" fmla="*/ 438126 w 438194"/>
                  <a:gd name="connsiteY11" fmla="*/ 1970281 h 198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8194" h="1981904">
                    <a:moveTo>
                      <a:pt x="438126" y="1970281"/>
                    </a:moveTo>
                    <a:cubicBezTo>
                      <a:pt x="412704" y="1906823"/>
                      <a:pt x="394127" y="1846207"/>
                      <a:pt x="365773" y="1783696"/>
                    </a:cubicBezTo>
                    <a:cubicBezTo>
                      <a:pt x="333507" y="1712661"/>
                      <a:pt x="292442" y="1647309"/>
                      <a:pt x="261154" y="1575328"/>
                    </a:cubicBezTo>
                    <a:cubicBezTo>
                      <a:pt x="229866" y="1504293"/>
                      <a:pt x="223022" y="1425682"/>
                      <a:pt x="194667" y="1353700"/>
                    </a:cubicBezTo>
                    <a:cubicBezTo>
                      <a:pt x="162402" y="1271300"/>
                      <a:pt x="133069" y="1185111"/>
                      <a:pt x="109603" y="1099869"/>
                    </a:cubicBezTo>
                    <a:cubicBezTo>
                      <a:pt x="6940" y="721017"/>
                      <a:pt x="79293" y="347849"/>
                      <a:pt x="274842" y="8777"/>
                    </a:cubicBezTo>
                    <a:cubicBezTo>
                      <a:pt x="282664" y="-4483"/>
                      <a:pt x="268976" y="-694"/>
                      <a:pt x="263109" y="6882"/>
                    </a:cubicBezTo>
                    <a:cubicBezTo>
                      <a:pt x="74405" y="306175"/>
                      <a:pt x="-42925" y="648089"/>
                      <a:pt x="14762" y="999474"/>
                    </a:cubicBezTo>
                    <a:cubicBezTo>
                      <a:pt x="45072" y="1184163"/>
                      <a:pt x="125247" y="1342334"/>
                      <a:pt x="188801" y="1516606"/>
                    </a:cubicBezTo>
                    <a:cubicBezTo>
                      <a:pt x="220089" y="1603742"/>
                      <a:pt x="267998" y="1678565"/>
                      <a:pt x="318841" y="1755282"/>
                    </a:cubicBezTo>
                    <a:cubicBezTo>
                      <a:pt x="365773" y="1826317"/>
                      <a:pt x="387283" y="1906823"/>
                      <a:pt x="426393" y="1980699"/>
                    </a:cubicBezTo>
                    <a:cubicBezTo>
                      <a:pt x="429326" y="1985434"/>
                      <a:pt x="439103" y="1975016"/>
                      <a:pt x="438126" y="1970281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6" name="Freeform: Shape 416">
                <a:extLst>
                  <a:ext uri="{FF2B5EF4-FFF2-40B4-BE49-F238E27FC236}">
                    <a16:creationId xmlns:a16="http://schemas.microsoft.com/office/drawing/2014/main" id="{02ABE03E-4A7F-8E68-9F83-7D877E8B2841}"/>
                  </a:ext>
                </a:extLst>
              </p:cNvPr>
              <p:cNvSpPr/>
              <p:nvPr/>
            </p:nvSpPr>
            <p:spPr>
              <a:xfrm>
                <a:off x="-65676" y="3350173"/>
                <a:ext cx="99912" cy="1173518"/>
              </a:xfrm>
              <a:custGeom>
                <a:avLst/>
                <a:gdLst>
                  <a:gd name="connsiteX0" fmla="*/ 62730 w 99912"/>
                  <a:gd name="connsiteY0" fmla="*/ 841658 h 1173518"/>
                  <a:gd name="connsiteX1" fmla="*/ 48063 w 99912"/>
                  <a:gd name="connsiteY1" fmla="*/ 521529 h 1173518"/>
                  <a:gd name="connsiteX2" fmla="*/ 35353 w 99912"/>
                  <a:gd name="connsiteY2" fmla="*/ 255386 h 1173518"/>
                  <a:gd name="connsiteX3" fmla="*/ 44153 w 99912"/>
                  <a:gd name="connsiteY3" fmla="*/ 1556 h 1173518"/>
                  <a:gd name="connsiteX4" fmla="*/ 31442 w 99912"/>
                  <a:gd name="connsiteY4" fmla="*/ 11973 h 1173518"/>
                  <a:gd name="connsiteX5" fmla="*/ 2109 w 99912"/>
                  <a:gd name="connsiteY5" fmla="*/ 279064 h 1173518"/>
                  <a:gd name="connsiteX6" fmla="*/ 7976 w 99912"/>
                  <a:gd name="connsiteY6" fmla="*/ 578357 h 1173518"/>
                  <a:gd name="connsiteX7" fmla="*/ 72507 w 99912"/>
                  <a:gd name="connsiteY7" fmla="*/ 1170312 h 1173518"/>
                  <a:gd name="connsiteX8" fmla="*/ 99884 w 99912"/>
                  <a:gd name="connsiteY8" fmla="*/ 1147581 h 1173518"/>
                  <a:gd name="connsiteX9" fmla="*/ 62730 w 99912"/>
                  <a:gd name="connsiteY9" fmla="*/ 841658 h 117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912" h="1173518">
                    <a:moveTo>
                      <a:pt x="62730" y="841658"/>
                    </a:moveTo>
                    <a:cubicBezTo>
                      <a:pt x="50997" y="735581"/>
                      <a:pt x="51974" y="627607"/>
                      <a:pt x="48063" y="521529"/>
                    </a:cubicBezTo>
                    <a:cubicBezTo>
                      <a:pt x="45130" y="432499"/>
                      <a:pt x="37308" y="344416"/>
                      <a:pt x="35353" y="255386"/>
                    </a:cubicBezTo>
                    <a:cubicBezTo>
                      <a:pt x="33397" y="172038"/>
                      <a:pt x="62730" y="83955"/>
                      <a:pt x="44153" y="1556"/>
                    </a:cubicBezTo>
                    <a:cubicBezTo>
                      <a:pt x="43175" y="-4128"/>
                      <a:pt x="30464" y="7238"/>
                      <a:pt x="31442" y="11973"/>
                    </a:cubicBezTo>
                    <a:cubicBezTo>
                      <a:pt x="43175" y="99110"/>
                      <a:pt x="6998" y="190981"/>
                      <a:pt x="2109" y="279064"/>
                    </a:cubicBezTo>
                    <a:cubicBezTo>
                      <a:pt x="-3757" y="379460"/>
                      <a:pt x="4065" y="478908"/>
                      <a:pt x="7976" y="578357"/>
                    </a:cubicBezTo>
                    <a:cubicBezTo>
                      <a:pt x="14820" y="776307"/>
                      <a:pt x="14820" y="978045"/>
                      <a:pt x="72507" y="1170312"/>
                    </a:cubicBezTo>
                    <a:cubicBezTo>
                      <a:pt x="76418" y="1182625"/>
                      <a:pt x="100862" y="1156105"/>
                      <a:pt x="99884" y="1147581"/>
                    </a:cubicBezTo>
                    <a:cubicBezTo>
                      <a:pt x="94017" y="1044344"/>
                      <a:pt x="74463" y="943001"/>
                      <a:pt x="62730" y="841658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7" name="Freeform: Shape 417">
                <a:extLst>
                  <a:ext uri="{FF2B5EF4-FFF2-40B4-BE49-F238E27FC236}">
                    <a16:creationId xmlns:a16="http://schemas.microsoft.com/office/drawing/2014/main" id="{F5AED172-4D72-A90C-8E77-DF67B01948DD}"/>
                  </a:ext>
                </a:extLst>
              </p:cNvPr>
              <p:cNvSpPr/>
              <p:nvPr/>
            </p:nvSpPr>
            <p:spPr>
              <a:xfrm>
                <a:off x="808518" y="4972692"/>
                <a:ext cx="246096" cy="1112002"/>
              </a:xfrm>
              <a:custGeom>
                <a:avLst/>
                <a:gdLst>
                  <a:gd name="connsiteX0" fmla="*/ 245477 w 246096"/>
                  <a:gd name="connsiteY0" fmla="*/ 1093508 h 1112002"/>
                  <a:gd name="connsiteX1" fmla="*/ 141836 w 246096"/>
                  <a:gd name="connsiteY1" fmla="*/ 859567 h 1112002"/>
                  <a:gd name="connsiteX2" fmla="*/ 95882 w 246096"/>
                  <a:gd name="connsiteY2" fmla="*/ 536597 h 1112002"/>
                  <a:gd name="connsiteX3" fmla="*/ 55794 w 246096"/>
                  <a:gd name="connsiteY3" fmla="*/ 220255 h 1112002"/>
                  <a:gd name="connsiteX4" fmla="*/ 12773 w 246096"/>
                  <a:gd name="connsiteY4" fmla="*/ 1469 h 1112002"/>
                  <a:gd name="connsiteX5" fmla="*/ 63 w 246096"/>
                  <a:gd name="connsiteY5" fmla="*/ 12834 h 1112002"/>
                  <a:gd name="connsiteX6" fmla="*/ 11796 w 246096"/>
                  <a:gd name="connsiteY6" fmla="*/ 282766 h 1112002"/>
                  <a:gd name="connsiteX7" fmla="*/ 43083 w 246096"/>
                  <a:gd name="connsiteY7" fmla="*/ 617102 h 1112002"/>
                  <a:gd name="connsiteX8" fmla="*/ 227877 w 246096"/>
                  <a:gd name="connsiteY8" fmla="*/ 1110556 h 1112002"/>
                  <a:gd name="connsiteX9" fmla="*/ 245477 w 246096"/>
                  <a:gd name="connsiteY9" fmla="*/ 1093508 h 111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096" h="1112002">
                    <a:moveTo>
                      <a:pt x="245477" y="1093508"/>
                    </a:moveTo>
                    <a:cubicBezTo>
                      <a:pt x="194634" y="1015844"/>
                      <a:pt x="166279" y="948597"/>
                      <a:pt x="141836" y="859567"/>
                    </a:cubicBezTo>
                    <a:cubicBezTo>
                      <a:pt x="114459" y="756330"/>
                      <a:pt x="113481" y="642675"/>
                      <a:pt x="95882" y="536597"/>
                    </a:cubicBezTo>
                    <a:cubicBezTo>
                      <a:pt x="78282" y="430518"/>
                      <a:pt x="63616" y="326334"/>
                      <a:pt x="55794" y="220255"/>
                    </a:cubicBezTo>
                    <a:cubicBezTo>
                      <a:pt x="50905" y="147327"/>
                      <a:pt x="43083" y="69662"/>
                      <a:pt x="12773" y="1469"/>
                    </a:cubicBezTo>
                    <a:cubicBezTo>
                      <a:pt x="9840" y="-4214"/>
                      <a:pt x="-915" y="8099"/>
                      <a:pt x="63" y="12834"/>
                    </a:cubicBezTo>
                    <a:cubicBezTo>
                      <a:pt x="21573" y="99023"/>
                      <a:pt x="13751" y="195630"/>
                      <a:pt x="11796" y="282766"/>
                    </a:cubicBezTo>
                    <a:cubicBezTo>
                      <a:pt x="8862" y="395474"/>
                      <a:pt x="26462" y="506288"/>
                      <a:pt x="43083" y="617102"/>
                    </a:cubicBezTo>
                    <a:cubicBezTo>
                      <a:pt x="70460" y="794216"/>
                      <a:pt x="91971" y="976064"/>
                      <a:pt x="227877" y="1110556"/>
                    </a:cubicBezTo>
                    <a:cubicBezTo>
                      <a:pt x="233744" y="1117186"/>
                      <a:pt x="249388" y="1099191"/>
                      <a:pt x="245477" y="1093508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8" name="Freeform: Shape 418">
                <a:extLst>
                  <a:ext uri="{FF2B5EF4-FFF2-40B4-BE49-F238E27FC236}">
                    <a16:creationId xmlns:a16="http://schemas.microsoft.com/office/drawing/2014/main" id="{AD91F732-25EA-60CC-3255-E722B5D88EE7}"/>
                  </a:ext>
                </a:extLst>
              </p:cNvPr>
              <p:cNvSpPr/>
              <p:nvPr/>
            </p:nvSpPr>
            <p:spPr>
              <a:xfrm>
                <a:off x="1228952" y="6144730"/>
                <a:ext cx="366779" cy="520095"/>
              </a:xfrm>
              <a:custGeom>
                <a:avLst/>
                <a:gdLst>
                  <a:gd name="connsiteX0" fmla="*/ 356936 w 366779"/>
                  <a:gd name="connsiteY0" fmla="*/ 207503 h 520095"/>
                  <a:gd name="connsiteX1" fmla="*/ 166276 w 366779"/>
                  <a:gd name="connsiteY1" fmla="*/ 435761 h 520095"/>
                  <a:gd name="connsiteX2" fmla="*/ 280672 w 366779"/>
                  <a:gd name="connsiteY2" fmla="*/ 249176 h 520095"/>
                  <a:gd name="connsiteX3" fmla="*/ 198542 w 366779"/>
                  <a:gd name="connsiteY3" fmla="*/ 76799 h 520095"/>
                  <a:gd name="connsiteX4" fmla="*/ 53835 w 366779"/>
                  <a:gd name="connsiteY4" fmla="*/ 82 h 520095"/>
                  <a:gd name="connsiteX5" fmla="*/ 47969 w 366779"/>
                  <a:gd name="connsiteY5" fmla="*/ 7659 h 520095"/>
                  <a:gd name="connsiteX6" fmla="*/ 180942 w 366779"/>
                  <a:gd name="connsiteY6" fmla="*/ 98583 h 520095"/>
                  <a:gd name="connsiteX7" fmla="*/ 254273 w 366779"/>
                  <a:gd name="connsiteY7" fmla="*/ 210344 h 520095"/>
                  <a:gd name="connsiteX8" fmla="*/ 90990 w 366779"/>
                  <a:gd name="connsiteY8" fmla="*/ 465122 h 520095"/>
                  <a:gd name="connsiteX9" fmla="*/ 84145 w 366779"/>
                  <a:gd name="connsiteY9" fmla="*/ 473646 h 520095"/>
                  <a:gd name="connsiteX10" fmla="*/ 9837 w 366779"/>
                  <a:gd name="connsiteY10" fmla="*/ 503007 h 520095"/>
                  <a:gd name="connsiteX11" fmla="*/ 3970 w 366779"/>
                  <a:gd name="connsiteY11" fmla="*/ 520055 h 520095"/>
                  <a:gd name="connsiteX12" fmla="*/ 141832 w 366779"/>
                  <a:gd name="connsiteY12" fmla="*/ 472699 h 520095"/>
                  <a:gd name="connsiteX13" fmla="*/ 266006 w 366779"/>
                  <a:gd name="connsiteY13" fmla="*/ 400717 h 520095"/>
                  <a:gd name="connsiteX14" fmla="*/ 366714 w 366779"/>
                  <a:gd name="connsiteY14" fmla="*/ 200873 h 520095"/>
                  <a:gd name="connsiteX15" fmla="*/ 356936 w 366779"/>
                  <a:gd name="connsiteY15" fmla="*/ 207503 h 520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66779" h="520095">
                    <a:moveTo>
                      <a:pt x="356936" y="207503"/>
                    </a:moveTo>
                    <a:cubicBezTo>
                      <a:pt x="343248" y="319264"/>
                      <a:pt x="262095" y="386511"/>
                      <a:pt x="166276" y="435761"/>
                    </a:cubicBezTo>
                    <a:cubicBezTo>
                      <a:pt x="226896" y="388404"/>
                      <a:pt x="275783" y="319264"/>
                      <a:pt x="280672" y="249176"/>
                    </a:cubicBezTo>
                    <a:cubicBezTo>
                      <a:pt x="285561" y="176248"/>
                      <a:pt x="247429" y="127944"/>
                      <a:pt x="198542" y="76799"/>
                    </a:cubicBezTo>
                    <a:cubicBezTo>
                      <a:pt x="147699" y="23760"/>
                      <a:pt x="121300" y="16183"/>
                      <a:pt x="53835" y="82"/>
                    </a:cubicBezTo>
                    <a:cubicBezTo>
                      <a:pt x="50902" y="-866"/>
                      <a:pt x="46013" y="6712"/>
                      <a:pt x="47969" y="7659"/>
                    </a:cubicBezTo>
                    <a:cubicBezTo>
                      <a:pt x="107611" y="34178"/>
                      <a:pt x="137921" y="46491"/>
                      <a:pt x="180942" y="98583"/>
                    </a:cubicBezTo>
                    <a:cubicBezTo>
                      <a:pt x="210275" y="133627"/>
                      <a:pt x="237651" y="167723"/>
                      <a:pt x="254273" y="210344"/>
                    </a:cubicBezTo>
                    <a:cubicBezTo>
                      <a:pt x="297294" y="315476"/>
                      <a:pt x="174098" y="421554"/>
                      <a:pt x="90990" y="465122"/>
                    </a:cubicBezTo>
                    <a:cubicBezTo>
                      <a:pt x="89034" y="466069"/>
                      <a:pt x="86101" y="469858"/>
                      <a:pt x="84145" y="473646"/>
                    </a:cubicBezTo>
                    <a:cubicBezTo>
                      <a:pt x="58724" y="484065"/>
                      <a:pt x="34280" y="493536"/>
                      <a:pt x="9837" y="503007"/>
                    </a:cubicBezTo>
                    <a:cubicBezTo>
                      <a:pt x="4948" y="504902"/>
                      <a:pt x="-5807" y="521003"/>
                      <a:pt x="3970" y="520055"/>
                    </a:cubicBezTo>
                    <a:cubicBezTo>
                      <a:pt x="50902" y="513425"/>
                      <a:pt x="97834" y="489747"/>
                      <a:pt x="141832" y="472699"/>
                    </a:cubicBezTo>
                    <a:cubicBezTo>
                      <a:pt x="185831" y="455651"/>
                      <a:pt x="230807" y="431025"/>
                      <a:pt x="266006" y="400717"/>
                    </a:cubicBezTo>
                    <a:cubicBezTo>
                      <a:pt x="326626" y="348625"/>
                      <a:pt x="368669" y="280432"/>
                      <a:pt x="366714" y="200873"/>
                    </a:cubicBezTo>
                    <a:cubicBezTo>
                      <a:pt x="366714" y="194243"/>
                      <a:pt x="356936" y="204661"/>
                      <a:pt x="356936" y="207503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9" name="Freeform: Shape 419">
                <a:extLst>
                  <a:ext uri="{FF2B5EF4-FFF2-40B4-BE49-F238E27FC236}">
                    <a16:creationId xmlns:a16="http://schemas.microsoft.com/office/drawing/2014/main" id="{B6B890D8-9DBA-E227-0EAD-259094A5D66C}"/>
                  </a:ext>
                </a:extLst>
              </p:cNvPr>
              <p:cNvSpPr/>
              <p:nvPr/>
            </p:nvSpPr>
            <p:spPr>
              <a:xfrm>
                <a:off x="-202407" y="6641107"/>
                <a:ext cx="7460" cy="101342"/>
              </a:xfrm>
              <a:custGeom>
                <a:avLst/>
                <a:gdLst>
                  <a:gd name="connsiteX0" fmla="*/ 0 w 7460"/>
                  <a:gd name="connsiteY0" fmla="*/ 0 h 101342"/>
                  <a:gd name="connsiteX1" fmla="*/ 0 w 7460"/>
                  <a:gd name="connsiteY1" fmla="*/ 101343 h 101342"/>
                  <a:gd name="connsiteX2" fmla="*/ 978 w 7460"/>
                  <a:gd name="connsiteY2" fmla="*/ 99449 h 101342"/>
                  <a:gd name="connsiteX3" fmla="*/ 0 w 7460"/>
                  <a:gd name="connsiteY3" fmla="*/ 0 h 10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60" h="101342">
                    <a:moveTo>
                      <a:pt x="0" y="0"/>
                    </a:moveTo>
                    <a:lnTo>
                      <a:pt x="0" y="101343"/>
                    </a:lnTo>
                    <a:cubicBezTo>
                      <a:pt x="0" y="100395"/>
                      <a:pt x="978" y="99449"/>
                      <a:pt x="978" y="99449"/>
                    </a:cubicBezTo>
                    <a:cubicBezTo>
                      <a:pt x="9777" y="62511"/>
                      <a:pt x="9777" y="29361"/>
                      <a:pt x="0" y="0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0" name="Freeform: Shape 420">
                <a:extLst>
                  <a:ext uri="{FF2B5EF4-FFF2-40B4-BE49-F238E27FC236}">
                    <a16:creationId xmlns:a16="http://schemas.microsoft.com/office/drawing/2014/main" id="{A39EAD5A-EFB7-A4D9-D1B0-643897DAB4AF}"/>
                  </a:ext>
                </a:extLst>
              </p:cNvPr>
              <p:cNvSpPr/>
              <p:nvPr/>
            </p:nvSpPr>
            <p:spPr>
              <a:xfrm>
                <a:off x="-202407" y="6619662"/>
                <a:ext cx="89143" cy="227919"/>
              </a:xfrm>
              <a:custGeom>
                <a:avLst/>
                <a:gdLst>
                  <a:gd name="connsiteX0" fmla="*/ 85064 w 89143"/>
                  <a:gd name="connsiteY0" fmla="*/ 1555 h 227919"/>
                  <a:gd name="connsiteX1" fmla="*/ 72353 w 89143"/>
                  <a:gd name="connsiteY1" fmla="*/ 11974 h 227919"/>
                  <a:gd name="connsiteX2" fmla="*/ 0 w 89143"/>
                  <a:gd name="connsiteY2" fmla="*/ 199505 h 227919"/>
                  <a:gd name="connsiteX3" fmla="*/ 0 w 89143"/>
                  <a:gd name="connsiteY3" fmla="*/ 227919 h 227919"/>
                  <a:gd name="connsiteX4" fmla="*/ 30310 w 89143"/>
                  <a:gd name="connsiteY4" fmla="*/ 193822 h 227919"/>
                  <a:gd name="connsiteX5" fmla="*/ 85064 w 89143"/>
                  <a:gd name="connsiteY5" fmla="*/ 1555 h 227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143" h="227919">
                    <a:moveTo>
                      <a:pt x="85064" y="1555"/>
                    </a:moveTo>
                    <a:cubicBezTo>
                      <a:pt x="84086" y="-4127"/>
                      <a:pt x="71375" y="7238"/>
                      <a:pt x="72353" y="11974"/>
                    </a:cubicBezTo>
                    <a:cubicBezTo>
                      <a:pt x="80175" y="81114"/>
                      <a:pt x="49865" y="149307"/>
                      <a:pt x="0" y="199505"/>
                    </a:cubicBezTo>
                    <a:lnTo>
                      <a:pt x="0" y="227919"/>
                    </a:lnTo>
                    <a:cubicBezTo>
                      <a:pt x="11733" y="215607"/>
                      <a:pt x="22488" y="204241"/>
                      <a:pt x="30310" y="193822"/>
                    </a:cubicBezTo>
                    <a:cubicBezTo>
                      <a:pt x="73331" y="136995"/>
                      <a:pt x="99730" y="72590"/>
                      <a:pt x="85064" y="1555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1" name="Freeform: Shape 421">
                <a:extLst>
                  <a:ext uri="{FF2B5EF4-FFF2-40B4-BE49-F238E27FC236}">
                    <a16:creationId xmlns:a16="http://schemas.microsoft.com/office/drawing/2014/main" id="{728A311D-EB54-BFD4-5BF1-7E8D6702C3BE}"/>
                  </a:ext>
                </a:extLst>
              </p:cNvPr>
              <p:cNvSpPr/>
              <p:nvPr/>
            </p:nvSpPr>
            <p:spPr>
              <a:xfrm>
                <a:off x="618116" y="2261953"/>
                <a:ext cx="828616" cy="2153106"/>
              </a:xfrm>
              <a:custGeom>
                <a:avLst/>
                <a:gdLst>
                  <a:gd name="connsiteX0" fmla="*/ 825999 w 828616"/>
                  <a:gd name="connsiteY0" fmla="*/ 8154 h 2153106"/>
                  <a:gd name="connsiteX1" fmla="*/ 820132 w 828616"/>
                  <a:gd name="connsiteY1" fmla="*/ 3419 h 2153106"/>
                  <a:gd name="connsiteX2" fmla="*/ 426101 w 828616"/>
                  <a:gd name="connsiteY2" fmla="*/ 417314 h 2153106"/>
                  <a:gd name="connsiteX3" fmla="*/ 123000 w 828616"/>
                  <a:gd name="connsiteY3" fmla="*/ 880460 h 2153106"/>
                  <a:gd name="connsiteX4" fmla="*/ 4693 w 828616"/>
                  <a:gd name="connsiteY4" fmla="*/ 1393804 h 2153106"/>
                  <a:gd name="connsiteX5" fmla="*/ 25226 w 828616"/>
                  <a:gd name="connsiteY5" fmla="*/ 1982918 h 2153106"/>
                  <a:gd name="connsiteX6" fmla="*/ 27181 w 828616"/>
                  <a:gd name="connsiteY6" fmla="*/ 1988601 h 2153106"/>
                  <a:gd name="connsiteX7" fmla="*/ 45758 w 828616"/>
                  <a:gd name="connsiteY7" fmla="*/ 2148666 h 2153106"/>
                  <a:gd name="connsiteX8" fmla="*/ 79979 w 828616"/>
                  <a:gd name="connsiteY8" fmla="*/ 2120252 h 2153106"/>
                  <a:gd name="connsiteX9" fmla="*/ 117134 w 828616"/>
                  <a:gd name="connsiteY9" fmla="*/ 1719616 h 2153106"/>
                  <a:gd name="connsiteX10" fmla="*/ 171887 w 828616"/>
                  <a:gd name="connsiteY10" fmla="*/ 1322769 h 2153106"/>
                  <a:gd name="connsiteX11" fmla="*/ 446634 w 828616"/>
                  <a:gd name="connsiteY11" fmla="*/ 560330 h 2153106"/>
                  <a:gd name="connsiteX12" fmla="*/ 431968 w 828616"/>
                  <a:gd name="connsiteY12" fmla="*/ 561278 h 2153106"/>
                  <a:gd name="connsiteX13" fmla="*/ 123000 w 828616"/>
                  <a:gd name="connsiteY13" fmla="*/ 1131449 h 2153106"/>
                  <a:gd name="connsiteX14" fmla="*/ 197309 w 828616"/>
                  <a:gd name="connsiteY14" fmla="*/ 863411 h 2153106"/>
                  <a:gd name="connsiteX15" fmla="*/ 825999 w 828616"/>
                  <a:gd name="connsiteY15" fmla="*/ 8154 h 2153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8616" h="2153106">
                    <a:moveTo>
                      <a:pt x="825999" y="8154"/>
                    </a:moveTo>
                    <a:cubicBezTo>
                      <a:pt x="831865" y="578"/>
                      <a:pt x="826976" y="-3211"/>
                      <a:pt x="820132" y="3419"/>
                    </a:cubicBezTo>
                    <a:cubicBezTo>
                      <a:pt x="691070" y="144541"/>
                      <a:pt x="549297" y="271456"/>
                      <a:pt x="426101" y="417314"/>
                    </a:cubicBezTo>
                    <a:cubicBezTo>
                      <a:pt x="303883" y="562225"/>
                      <a:pt x="207086" y="712818"/>
                      <a:pt x="123000" y="880460"/>
                    </a:cubicBezTo>
                    <a:cubicBezTo>
                      <a:pt x="42825" y="1039577"/>
                      <a:pt x="11537" y="1217638"/>
                      <a:pt x="4693" y="1393804"/>
                    </a:cubicBezTo>
                    <a:cubicBezTo>
                      <a:pt x="-3129" y="1591754"/>
                      <a:pt x="-4107" y="1786862"/>
                      <a:pt x="25226" y="1982918"/>
                    </a:cubicBezTo>
                    <a:cubicBezTo>
                      <a:pt x="25226" y="1984812"/>
                      <a:pt x="26203" y="1986706"/>
                      <a:pt x="27181" y="1988601"/>
                    </a:cubicBezTo>
                    <a:cubicBezTo>
                      <a:pt x="30114" y="2042587"/>
                      <a:pt x="35981" y="2095626"/>
                      <a:pt x="45758" y="2148666"/>
                    </a:cubicBezTo>
                    <a:cubicBezTo>
                      <a:pt x="48691" y="2165714"/>
                      <a:pt x="79002" y="2128776"/>
                      <a:pt x="79979" y="2120252"/>
                    </a:cubicBezTo>
                    <a:cubicBezTo>
                      <a:pt x="97579" y="1987654"/>
                      <a:pt x="103445" y="1852214"/>
                      <a:pt x="117134" y="1719616"/>
                    </a:cubicBezTo>
                    <a:cubicBezTo>
                      <a:pt x="130822" y="1587018"/>
                      <a:pt x="156243" y="1455367"/>
                      <a:pt x="171887" y="1322769"/>
                    </a:cubicBezTo>
                    <a:cubicBezTo>
                      <a:pt x="203175" y="1051891"/>
                      <a:pt x="317571" y="799007"/>
                      <a:pt x="446634" y="560330"/>
                    </a:cubicBezTo>
                    <a:cubicBezTo>
                      <a:pt x="454456" y="547071"/>
                      <a:pt x="435878" y="554648"/>
                      <a:pt x="431968" y="561278"/>
                    </a:cubicBezTo>
                    <a:cubicBezTo>
                      <a:pt x="311705" y="749756"/>
                      <a:pt x="191442" y="926870"/>
                      <a:pt x="123000" y="1131449"/>
                    </a:cubicBezTo>
                    <a:cubicBezTo>
                      <a:pt x="137666" y="1039577"/>
                      <a:pt x="161132" y="949600"/>
                      <a:pt x="197309" y="863411"/>
                    </a:cubicBezTo>
                    <a:cubicBezTo>
                      <a:pt x="338104" y="534758"/>
                      <a:pt x="604051" y="285663"/>
                      <a:pt x="825999" y="8154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2" name="Freeform: Shape 422">
                <a:extLst>
                  <a:ext uri="{FF2B5EF4-FFF2-40B4-BE49-F238E27FC236}">
                    <a16:creationId xmlns:a16="http://schemas.microsoft.com/office/drawing/2014/main" id="{229B2975-00FA-E867-7288-46607602BCF8}"/>
                  </a:ext>
                </a:extLst>
              </p:cNvPr>
              <p:cNvSpPr/>
              <p:nvPr/>
            </p:nvSpPr>
            <p:spPr>
              <a:xfrm>
                <a:off x="197775" y="-80553"/>
                <a:ext cx="161763" cy="1388995"/>
              </a:xfrm>
              <a:custGeom>
                <a:avLst/>
                <a:gdLst>
                  <a:gd name="connsiteX0" fmla="*/ 117044 w 161763"/>
                  <a:gd name="connsiteY0" fmla="*/ 371163 h 1388995"/>
                  <a:gd name="connsiteX1" fmla="*/ 97489 w 161763"/>
                  <a:gd name="connsiteY1" fmla="*/ 188367 h 1388995"/>
                  <a:gd name="connsiteX2" fmla="*/ 98467 w 161763"/>
                  <a:gd name="connsiteY2" fmla="*/ 1782 h 1388995"/>
                  <a:gd name="connsiteX3" fmla="*/ 89668 w 161763"/>
                  <a:gd name="connsiteY3" fmla="*/ 8413 h 1388995"/>
                  <a:gd name="connsiteX4" fmla="*/ 46647 w 161763"/>
                  <a:gd name="connsiteY4" fmla="*/ 352220 h 1388995"/>
                  <a:gd name="connsiteX5" fmla="*/ 92601 w 161763"/>
                  <a:gd name="connsiteY5" fmla="*/ 628782 h 1388995"/>
                  <a:gd name="connsiteX6" fmla="*/ 693 w 161763"/>
                  <a:gd name="connsiteY6" fmla="*/ 1382696 h 1388995"/>
                  <a:gd name="connsiteX7" fmla="*/ 21225 w 161763"/>
                  <a:gd name="connsiteY7" fmla="*/ 1375119 h 1388995"/>
                  <a:gd name="connsiteX8" fmla="*/ 101400 w 161763"/>
                  <a:gd name="connsiteY8" fmla="*/ 1038889 h 1388995"/>
                  <a:gd name="connsiteX9" fmla="*/ 161043 w 161763"/>
                  <a:gd name="connsiteY9" fmla="*/ 672350 h 1388995"/>
                  <a:gd name="connsiteX10" fmla="*/ 117044 w 161763"/>
                  <a:gd name="connsiteY10" fmla="*/ 371163 h 1388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1763" h="1388995">
                    <a:moveTo>
                      <a:pt x="117044" y="371163"/>
                    </a:moveTo>
                    <a:cubicBezTo>
                      <a:pt x="113133" y="309599"/>
                      <a:pt x="97489" y="250877"/>
                      <a:pt x="97489" y="188367"/>
                    </a:cubicBezTo>
                    <a:cubicBezTo>
                      <a:pt x="98467" y="125856"/>
                      <a:pt x="103356" y="65240"/>
                      <a:pt x="98467" y="1782"/>
                    </a:cubicBezTo>
                    <a:cubicBezTo>
                      <a:pt x="98467" y="-3900"/>
                      <a:pt x="89668" y="5571"/>
                      <a:pt x="89668" y="8413"/>
                    </a:cubicBezTo>
                    <a:cubicBezTo>
                      <a:pt x="75979" y="123015"/>
                      <a:pt x="41758" y="236671"/>
                      <a:pt x="46647" y="352220"/>
                    </a:cubicBezTo>
                    <a:cubicBezTo>
                      <a:pt x="50558" y="447880"/>
                      <a:pt x="70113" y="536910"/>
                      <a:pt x="92601" y="628782"/>
                    </a:cubicBezTo>
                    <a:cubicBezTo>
                      <a:pt x="153221" y="878824"/>
                      <a:pt x="77935" y="1142126"/>
                      <a:pt x="693" y="1382696"/>
                    </a:cubicBezTo>
                    <a:cubicBezTo>
                      <a:pt x="-4196" y="1397851"/>
                      <a:pt x="18292" y="1381750"/>
                      <a:pt x="21225" y="1375119"/>
                    </a:cubicBezTo>
                    <a:cubicBezTo>
                      <a:pt x="66202" y="1267147"/>
                      <a:pt x="80868" y="1153491"/>
                      <a:pt x="101400" y="1038889"/>
                    </a:cubicBezTo>
                    <a:cubicBezTo>
                      <a:pt x="122911" y="915762"/>
                      <a:pt x="151265" y="797371"/>
                      <a:pt x="161043" y="672350"/>
                    </a:cubicBezTo>
                    <a:cubicBezTo>
                      <a:pt x="167887" y="571954"/>
                      <a:pt x="123889" y="471559"/>
                      <a:pt x="117044" y="371163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3" name="Freeform: Shape 423">
                <a:extLst>
                  <a:ext uri="{FF2B5EF4-FFF2-40B4-BE49-F238E27FC236}">
                    <a16:creationId xmlns:a16="http://schemas.microsoft.com/office/drawing/2014/main" id="{0BC9E22C-4D6E-D93F-AD33-F3B063981EFF}"/>
                  </a:ext>
                </a:extLst>
              </p:cNvPr>
              <p:cNvSpPr/>
              <p:nvPr/>
            </p:nvSpPr>
            <p:spPr>
              <a:xfrm>
                <a:off x="615346" y="316602"/>
                <a:ext cx="144768" cy="687618"/>
              </a:xfrm>
              <a:custGeom>
                <a:avLst/>
                <a:gdLst>
                  <a:gd name="connsiteX0" fmla="*/ 144347 w 144768"/>
                  <a:gd name="connsiteY0" fmla="*/ 3368 h 687618"/>
                  <a:gd name="connsiteX1" fmla="*/ 138481 w 144768"/>
                  <a:gd name="connsiteY1" fmla="*/ 526 h 687618"/>
                  <a:gd name="connsiteX2" fmla="*/ 133592 w 144768"/>
                  <a:gd name="connsiteY2" fmla="*/ 1473 h 687618"/>
                  <a:gd name="connsiteX3" fmla="*/ 125770 w 144768"/>
                  <a:gd name="connsiteY3" fmla="*/ 16627 h 687618"/>
                  <a:gd name="connsiteX4" fmla="*/ 44617 w 144768"/>
                  <a:gd name="connsiteY4" fmla="*/ 179534 h 687618"/>
                  <a:gd name="connsiteX5" fmla="*/ 9418 w 144768"/>
                  <a:gd name="connsiteY5" fmla="*/ 344334 h 687618"/>
                  <a:gd name="connsiteX6" fmla="*/ 26040 w 144768"/>
                  <a:gd name="connsiteY6" fmla="*/ 681512 h 687618"/>
                  <a:gd name="connsiteX7" fmla="*/ 55372 w 144768"/>
                  <a:gd name="connsiteY7" fmla="*/ 660675 h 687618"/>
                  <a:gd name="connsiteX8" fmla="*/ 93504 w 144768"/>
                  <a:gd name="connsiteY8" fmla="*/ 278035 h 687618"/>
                  <a:gd name="connsiteX9" fmla="*/ 116970 w 144768"/>
                  <a:gd name="connsiteY9" fmla="*/ 123653 h 687618"/>
                  <a:gd name="connsiteX10" fmla="*/ 144347 w 144768"/>
                  <a:gd name="connsiteY10" fmla="*/ 3368 h 687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4768" h="687618">
                    <a:moveTo>
                      <a:pt x="144347" y="3368"/>
                    </a:moveTo>
                    <a:cubicBezTo>
                      <a:pt x="144347" y="-421"/>
                      <a:pt x="141414" y="-421"/>
                      <a:pt x="138481" y="526"/>
                    </a:cubicBezTo>
                    <a:cubicBezTo>
                      <a:pt x="136525" y="526"/>
                      <a:pt x="134570" y="1473"/>
                      <a:pt x="133592" y="1473"/>
                    </a:cubicBezTo>
                    <a:cubicBezTo>
                      <a:pt x="129681" y="2420"/>
                      <a:pt x="117948" y="14733"/>
                      <a:pt x="125770" y="16627"/>
                    </a:cubicBezTo>
                    <a:cubicBezTo>
                      <a:pt x="120881" y="15680"/>
                      <a:pt x="52439" y="156802"/>
                      <a:pt x="44617" y="179534"/>
                    </a:cubicBezTo>
                    <a:cubicBezTo>
                      <a:pt x="26040" y="231626"/>
                      <a:pt x="19196" y="290348"/>
                      <a:pt x="9418" y="344334"/>
                    </a:cubicBezTo>
                    <a:cubicBezTo>
                      <a:pt x="-12092" y="463672"/>
                      <a:pt x="7463" y="564068"/>
                      <a:pt x="26040" y="681512"/>
                    </a:cubicBezTo>
                    <a:cubicBezTo>
                      <a:pt x="28973" y="700455"/>
                      <a:pt x="54395" y="670146"/>
                      <a:pt x="55372" y="660675"/>
                    </a:cubicBezTo>
                    <a:cubicBezTo>
                      <a:pt x="71994" y="532813"/>
                      <a:pt x="71016" y="404950"/>
                      <a:pt x="93504" y="278035"/>
                    </a:cubicBezTo>
                    <a:cubicBezTo>
                      <a:pt x="102304" y="226890"/>
                      <a:pt x="109148" y="175745"/>
                      <a:pt x="116970" y="123653"/>
                    </a:cubicBezTo>
                    <a:cubicBezTo>
                      <a:pt x="123814" y="79138"/>
                      <a:pt x="148258" y="49777"/>
                      <a:pt x="144347" y="3368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60" name="Graphic 25">
              <a:extLst>
                <a:ext uri="{FF2B5EF4-FFF2-40B4-BE49-F238E27FC236}">
                  <a16:creationId xmlns:a16="http://schemas.microsoft.com/office/drawing/2014/main" id="{6202E356-94C7-B846-5999-878F4AEE235C}"/>
                </a:ext>
              </a:extLst>
            </p:cNvPr>
            <p:cNvGrpSpPr/>
            <p:nvPr/>
          </p:nvGrpSpPr>
          <p:grpSpPr>
            <a:xfrm>
              <a:off x="-202407" y="-4128694"/>
              <a:ext cx="3832155" cy="2404574"/>
              <a:chOff x="-202407" y="-4128694"/>
              <a:chExt cx="3832155" cy="2404574"/>
            </a:xfrm>
          </p:grpSpPr>
          <p:grpSp>
            <p:nvGrpSpPr>
              <p:cNvPr id="576" name="Graphic 25">
                <a:extLst>
                  <a:ext uri="{FF2B5EF4-FFF2-40B4-BE49-F238E27FC236}">
                    <a16:creationId xmlns:a16="http://schemas.microsoft.com/office/drawing/2014/main" id="{4EFE45A2-F2D4-6347-8FF7-9BDA9DEA6FAC}"/>
                  </a:ext>
                </a:extLst>
              </p:cNvPr>
              <p:cNvGrpSpPr/>
              <p:nvPr/>
            </p:nvGrpSpPr>
            <p:grpSpPr>
              <a:xfrm>
                <a:off x="-202407" y="-4127746"/>
                <a:ext cx="3832155" cy="2403627"/>
                <a:chOff x="-202407" y="-4127746"/>
                <a:chExt cx="3832155" cy="2403627"/>
              </a:xfrm>
            </p:grpSpPr>
            <p:sp>
              <p:nvSpPr>
                <p:cNvPr id="578" name="Freeform: Shape 426">
                  <a:extLst>
                    <a:ext uri="{FF2B5EF4-FFF2-40B4-BE49-F238E27FC236}">
                      <a16:creationId xmlns:a16="http://schemas.microsoft.com/office/drawing/2014/main" id="{8C2A5CA7-253D-93C9-8034-E1FAF827EE78}"/>
                    </a:ext>
                  </a:extLst>
                </p:cNvPr>
                <p:cNvSpPr/>
                <p:nvPr/>
              </p:nvSpPr>
              <p:spPr>
                <a:xfrm>
                  <a:off x="-202407" y="-4127746"/>
                  <a:ext cx="3832155" cy="2403627"/>
                </a:xfrm>
                <a:custGeom>
                  <a:avLst/>
                  <a:gdLst>
                    <a:gd name="connsiteX0" fmla="*/ 3683165 w 3832155"/>
                    <a:gd name="connsiteY0" fmla="*/ 728342 h 2403627"/>
                    <a:gd name="connsiteX1" fmla="*/ 3746719 w 3832155"/>
                    <a:gd name="connsiteY1" fmla="*/ 637418 h 2403627"/>
                    <a:gd name="connsiteX2" fmla="*/ 3519882 w 3832155"/>
                    <a:gd name="connsiteY2" fmla="*/ 590061 h 2403627"/>
                    <a:gd name="connsiteX3" fmla="*/ 3484683 w 3832155"/>
                    <a:gd name="connsiteY3" fmla="*/ 591008 h 2403627"/>
                    <a:gd name="connsiteX4" fmla="*/ 3571702 w 3832155"/>
                    <a:gd name="connsiteY4" fmla="*/ 553123 h 2403627"/>
                    <a:gd name="connsiteX5" fmla="*/ 3597124 w 3832155"/>
                    <a:gd name="connsiteY5" fmla="*/ 402530 h 2403627"/>
                    <a:gd name="connsiteX6" fmla="*/ 3562902 w 3832155"/>
                    <a:gd name="connsiteY6" fmla="*/ 404424 h 2403627"/>
                    <a:gd name="connsiteX7" fmla="*/ 3565836 w 3832155"/>
                    <a:gd name="connsiteY7" fmla="*/ 214998 h 2403627"/>
                    <a:gd name="connsiteX8" fmla="*/ 3435796 w 3832155"/>
                    <a:gd name="connsiteY8" fmla="*/ 221628 h 2403627"/>
                    <a:gd name="connsiteX9" fmla="*/ 3406463 w 3832155"/>
                    <a:gd name="connsiteY9" fmla="*/ 179007 h 2403627"/>
                    <a:gd name="connsiteX10" fmla="*/ 3279357 w 3832155"/>
                    <a:gd name="connsiteY10" fmla="*/ 175219 h 2403627"/>
                    <a:gd name="connsiteX11" fmla="*/ 3250024 w 3832155"/>
                    <a:gd name="connsiteY11" fmla="*/ 185637 h 2403627"/>
                    <a:gd name="connsiteX12" fmla="*/ 3268601 w 3832155"/>
                    <a:gd name="connsiteY12" fmla="*/ 176166 h 2403627"/>
                    <a:gd name="connsiteX13" fmla="*/ 3322377 w 3832155"/>
                    <a:gd name="connsiteY13" fmla="*/ 147752 h 2403627"/>
                    <a:gd name="connsiteX14" fmla="*/ 3140517 w 3832155"/>
                    <a:gd name="connsiteY14" fmla="*/ 59669 h 2403627"/>
                    <a:gd name="connsiteX15" fmla="*/ 3266646 w 3832155"/>
                    <a:gd name="connsiteY15" fmla="*/ 0 h 2403627"/>
                    <a:gd name="connsiteX16" fmla="*/ 0 w 3832155"/>
                    <a:gd name="connsiteY16" fmla="*/ 0 h 2403627"/>
                    <a:gd name="connsiteX17" fmla="*/ 0 w 3832155"/>
                    <a:gd name="connsiteY17" fmla="*/ 1635692 h 2403627"/>
                    <a:gd name="connsiteX18" fmla="*/ 166217 w 3832155"/>
                    <a:gd name="connsiteY18" fmla="*/ 1516353 h 2403627"/>
                    <a:gd name="connsiteX19" fmla="*/ 124174 w 3832155"/>
                    <a:gd name="connsiteY19" fmla="*/ 1554238 h 2403627"/>
                    <a:gd name="connsiteX20" fmla="*/ 74309 w 3832155"/>
                    <a:gd name="connsiteY20" fmla="*/ 1633797 h 2403627"/>
                    <a:gd name="connsiteX21" fmla="*/ 309945 w 3832155"/>
                    <a:gd name="connsiteY21" fmla="*/ 1591176 h 2403627"/>
                    <a:gd name="connsiteX22" fmla="*/ 498650 w 3832155"/>
                    <a:gd name="connsiteY22" fmla="*/ 1427323 h 2403627"/>
                    <a:gd name="connsiteX23" fmla="*/ 499628 w 3832155"/>
                    <a:gd name="connsiteY23" fmla="*/ 1527719 h 2403627"/>
                    <a:gd name="connsiteX24" fmla="*/ 587625 w 3832155"/>
                    <a:gd name="connsiteY24" fmla="*/ 1651793 h 2403627"/>
                    <a:gd name="connsiteX25" fmla="*/ 667800 w 3832155"/>
                    <a:gd name="connsiteY25" fmla="*/ 1624326 h 2403627"/>
                    <a:gd name="connsiteX26" fmla="*/ 753841 w 3832155"/>
                    <a:gd name="connsiteY26" fmla="*/ 1485098 h 2403627"/>
                    <a:gd name="connsiteX27" fmla="*/ 828150 w 3832155"/>
                    <a:gd name="connsiteY27" fmla="*/ 1663158 h 2403627"/>
                    <a:gd name="connsiteX28" fmla="*/ 757752 w 3832155"/>
                    <a:gd name="connsiteY28" fmla="*/ 1773025 h 2403627"/>
                    <a:gd name="connsiteX29" fmla="*/ 780240 w 3832155"/>
                    <a:gd name="connsiteY29" fmla="*/ 1789126 h 2403627"/>
                    <a:gd name="connsiteX30" fmla="*/ 1019788 w 3832155"/>
                    <a:gd name="connsiteY30" fmla="*/ 1710515 h 2403627"/>
                    <a:gd name="connsiteX31" fmla="*/ 862371 w 3832155"/>
                    <a:gd name="connsiteY31" fmla="*/ 1942561 h 2403627"/>
                    <a:gd name="connsiteX32" fmla="*/ 1020766 w 3832155"/>
                    <a:gd name="connsiteY32" fmla="*/ 1943508 h 2403627"/>
                    <a:gd name="connsiteX33" fmla="*/ 1026632 w 3832155"/>
                    <a:gd name="connsiteY33" fmla="*/ 1976658 h 2403627"/>
                    <a:gd name="connsiteX34" fmla="*/ 1172316 w 3832155"/>
                    <a:gd name="connsiteY34" fmla="*/ 2203969 h 2403627"/>
                    <a:gd name="connsiteX35" fmla="*/ 1272046 w 3832155"/>
                    <a:gd name="connsiteY35" fmla="*/ 2088419 h 2403627"/>
                    <a:gd name="connsiteX36" fmla="*/ 1331689 w 3832155"/>
                    <a:gd name="connsiteY36" fmla="*/ 2238065 h 2403627"/>
                    <a:gd name="connsiteX37" fmla="*/ 1443152 w 3832155"/>
                    <a:gd name="connsiteY37" fmla="*/ 2356457 h 2403627"/>
                    <a:gd name="connsiteX38" fmla="*/ 1536037 w 3832155"/>
                    <a:gd name="connsiteY38" fmla="*/ 2206810 h 2403627"/>
                    <a:gd name="connsiteX39" fmla="*/ 1551681 w 3832155"/>
                    <a:gd name="connsiteY39" fmla="*/ 2123463 h 2403627"/>
                    <a:gd name="connsiteX40" fmla="*/ 1644567 w 3832155"/>
                    <a:gd name="connsiteY40" fmla="*/ 2250378 h 2403627"/>
                    <a:gd name="connsiteX41" fmla="*/ 1895847 w 3832155"/>
                    <a:gd name="connsiteY41" fmla="*/ 2400025 h 2403627"/>
                    <a:gd name="connsiteX42" fmla="*/ 2008288 w 3832155"/>
                    <a:gd name="connsiteY42" fmla="*/ 2193550 h 2403627"/>
                    <a:gd name="connsiteX43" fmla="*/ 2013177 w 3832155"/>
                    <a:gd name="connsiteY43" fmla="*/ 2164189 h 2403627"/>
                    <a:gd name="connsiteX44" fmla="*/ 2053264 w 3832155"/>
                    <a:gd name="connsiteY44" fmla="*/ 2207757 h 2403627"/>
                    <a:gd name="connsiteX45" fmla="*/ 2096285 w 3832155"/>
                    <a:gd name="connsiteY45" fmla="*/ 2211546 h 2403627"/>
                    <a:gd name="connsiteX46" fmla="*/ 2138328 w 3832155"/>
                    <a:gd name="connsiteY46" fmla="*/ 2131040 h 2403627"/>
                    <a:gd name="connsiteX47" fmla="*/ 2111929 w 3832155"/>
                    <a:gd name="connsiteY47" fmla="*/ 1994653 h 2403627"/>
                    <a:gd name="connsiteX48" fmla="*/ 2300634 w 3832155"/>
                    <a:gd name="connsiteY48" fmla="*/ 2130093 h 2403627"/>
                    <a:gd name="connsiteX49" fmla="*/ 2513782 w 3832155"/>
                    <a:gd name="connsiteY49" fmla="*/ 2155665 h 2403627"/>
                    <a:gd name="connsiteX50" fmla="*/ 2412097 w 3832155"/>
                    <a:gd name="connsiteY50" fmla="*/ 1944456 h 2403627"/>
                    <a:gd name="connsiteX51" fmla="*/ 2962567 w 3832155"/>
                    <a:gd name="connsiteY51" fmla="*/ 2025909 h 2403627"/>
                    <a:gd name="connsiteX52" fmla="*/ 2675110 w 3832155"/>
                    <a:gd name="connsiteY52" fmla="*/ 1723774 h 2403627"/>
                    <a:gd name="connsiteX53" fmla="*/ 2962567 w 3832155"/>
                    <a:gd name="connsiteY53" fmla="*/ 1797650 h 2403627"/>
                    <a:gd name="connsiteX54" fmla="*/ 3177671 w 3832155"/>
                    <a:gd name="connsiteY54" fmla="*/ 1791021 h 2403627"/>
                    <a:gd name="connsiteX55" fmla="*/ 3040787 w 3832155"/>
                    <a:gd name="connsiteY55" fmla="*/ 1623379 h 2403627"/>
                    <a:gd name="connsiteX56" fmla="*/ 3216781 w 3832155"/>
                    <a:gd name="connsiteY56" fmla="*/ 1614855 h 2403627"/>
                    <a:gd name="connsiteX57" fmla="*/ 3135628 w 3832155"/>
                    <a:gd name="connsiteY57" fmla="*/ 1492675 h 2403627"/>
                    <a:gd name="connsiteX58" fmla="*/ 3640144 w 3832155"/>
                    <a:gd name="connsiteY58" fmla="*/ 1331663 h 2403627"/>
                    <a:gd name="connsiteX59" fmla="*/ 3533570 w 3832155"/>
                    <a:gd name="connsiteY59" fmla="*/ 1120453 h 2403627"/>
                    <a:gd name="connsiteX60" fmla="*/ 3646011 w 3832155"/>
                    <a:gd name="connsiteY60" fmla="*/ 1065520 h 2403627"/>
                    <a:gd name="connsiteX61" fmla="*/ 3588324 w 3832155"/>
                    <a:gd name="connsiteY61" fmla="*/ 990697 h 2403627"/>
                    <a:gd name="connsiteX62" fmla="*/ 3570724 w 3832155"/>
                    <a:gd name="connsiteY62" fmla="*/ 911138 h 2403627"/>
                    <a:gd name="connsiteX63" fmla="*/ 3674366 w 3832155"/>
                    <a:gd name="connsiteY63" fmla="*/ 889354 h 2403627"/>
                    <a:gd name="connsiteX64" fmla="*/ 3811250 w 3832155"/>
                    <a:gd name="connsiteY64" fmla="*/ 822108 h 2403627"/>
                    <a:gd name="connsiteX65" fmla="*/ 3683165 w 3832155"/>
                    <a:gd name="connsiteY65" fmla="*/ 728342 h 240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3832155" h="2403627">
                      <a:moveTo>
                        <a:pt x="3683165" y="728342"/>
                      </a:moveTo>
                      <a:cubicBezTo>
                        <a:pt x="3748674" y="714135"/>
                        <a:pt x="3797561" y="687616"/>
                        <a:pt x="3746719" y="637418"/>
                      </a:cubicBezTo>
                      <a:cubicBezTo>
                        <a:pt x="3705653" y="596691"/>
                        <a:pt x="3577569" y="589114"/>
                        <a:pt x="3519882" y="590061"/>
                      </a:cubicBezTo>
                      <a:cubicBezTo>
                        <a:pt x="3508149" y="590061"/>
                        <a:pt x="3496416" y="590061"/>
                        <a:pt x="3484683" y="591008"/>
                      </a:cubicBezTo>
                      <a:cubicBezTo>
                        <a:pt x="3514015" y="578696"/>
                        <a:pt x="3542370" y="565436"/>
                        <a:pt x="3571702" y="553123"/>
                      </a:cubicBezTo>
                      <a:cubicBezTo>
                        <a:pt x="3641122" y="525657"/>
                        <a:pt x="3735963" y="412001"/>
                        <a:pt x="3597124" y="402530"/>
                      </a:cubicBezTo>
                      <a:cubicBezTo>
                        <a:pt x="3586368" y="401583"/>
                        <a:pt x="3574636" y="402530"/>
                        <a:pt x="3562902" y="404424"/>
                      </a:cubicBezTo>
                      <a:cubicBezTo>
                        <a:pt x="3596146" y="339072"/>
                        <a:pt x="3607879" y="261408"/>
                        <a:pt x="3565836" y="214998"/>
                      </a:cubicBezTo>
                      <a:cubicBezTo>
                        <a:pt x="3523793" y="168589"/>
                        <a:pt x="3476861" y="185637"/>
                        <a:pt x="3435796" y="221628"/>
                      </a:cubicBezTo>
                      <a:cubicBezTo>
                        <a:pt x="3435796" y="202686"/>
                        <a:pt x="3426996" y="186584"/>
                        <a:pt x="3406463" y="179007"/>
                      </a:cubicBezTo>
                      <a:cubicBezTo>
                        <a:pt x="3363443" y="164800"/>
                        <a:pt x="3324333" y="168589"/>
                        <a:pt x="3279357" y="175219"/>
                      </a:cubicBezTo>
                      <a:cubicBezTo>
                        <a:pt x="3271534" y="176166"/>
                        <a:pt x="3258824" y="181849"/>
                        <a:pt x="3250024" y="185637"/>
                      </a:cubicBezTo>
                      <a:cubicBezTo>
                        <a:pt x="3253935" y="183743"/>
                        <a:pt x="3259802" y="180902"/>
                        <a:pt x="3268601" y="176166"/>
                      </a:cubicBezTo>
                      <a:cubicBezTo>
                        <a:pt x="3287178" y="166695"/>
                        <a:pt x="3305756" y="158171"/>
                        <a:pt x="3322377" y="147752"/>
                      </a:cubicBezTo>
                      <a:cubicBezTo>
                        <a:pt x="3469039" y="56828"/>
                        <a:pt x="3288156" y="48304"/>
                        <a:pt x="3140517" y="59669"/>
                      </a:cubicBezTo>
                      <a:cubicBezTo>
                        <a:pt x="3188426" y="44515"/>
                        <a:pt x="3232425" y="25572"/>
                        <a:pt x="3266646" y="0"/>
                      </a:cubicBezTo>
                      <a:lnTo>
                        <a:pt x="0" y="0"/>
                      </a:lnTo>
                      <a:lnTo>
                        <a:pt x="0" y="1635692"/>
                      </a:lnTo>
                      <a:cubicBezTo>
                        <a:pt x="62576" y="1598753"/>
                        <a:pt x="119285" y="1556133"/>
                        <a:pt x="166217" y="1516353"/>
                      </a:cubicBezTo>
                      <a:cubicBezTo>
                        <a:pt x="151550" y="1528666"/>
                        <a:pt x="137862" y="1541926"/>
                        <a:pt x="124174" y="1554238"/>
                      </a:cubicBezTo>
                      <a:cubicBezTo>
                        <a:pt x="96797" y="1580758"/>
                        <a:pt x="75286" y="1600648"/>
                        <a:pt x="74309" y="1633797"/>
                      </a:cubicBezTo>
                      <a:cubicBezTo>
                        <a:pt x="71375" y="1704832"/>
                        <a:pt x="303101" y="1594965"/>
                        <a:pt x="309945" y="1591176"/>
                      </a:cubicBezTo>
                      <a:cubicBezTo>
                        <a:pt x="389142" y="1552344"/>
                        <a:pt x="452696" y="1492675"/>
                        <a:pt x="498650" y="1427323"/>
                      </a:cubicBezTo>
                      <a:cubicBezTo>
                        <a:pt x="494739" y="1459526"/>
                        <a:pt x="493761" y="1492675"/>
                        <a:pt x="499628" y="1527719"/>
                      </a:cubicBezTo>
                      <a:cubicBezTo>
                        <a:pt x="503539" y="1553291"/>
                        <a:pt x="539715" y="1649898"/>
                        <a:pt x="587625" y="1651793"/>
                      </a:cubicBezTo>
                      <a:cubicBezTo>
                        <a:pt x="619890" y="1652740"/>
                        <a:pt x="656067" y="1652740"/>
                        <a:pt x="667800" y="1624326"/>
                      </a:cubicBezTo>
                      <a:cubicBezTo>
                        <a:pt x="687355" y="1576022"/>
                        <a:pt x="721576" y="1530560"/>
                        <a:pt x="753841" y="1485098"/>
                      </a:cubicBezTo>
                      <a:cubicBezTo>
                        <a:pt x="750908" y="1560868"/>
                        <a:pt x="760686" y="1653687"/>
                        <a:pt x="828150" y="1663158"/>
                      </a:cubicBezTo>
                      <a:cubicBezTo>
                        <a:pt x="795884" y="1699149"/>
                        <a:pt x="763619" y="1738929"/>
                        <a:pt x="757752" y="1773025"/>
                      </a:cubicBezTo>
                      <a:cubicBezTo>
                        <a:pt x="755797" y="1782496"/>
                        <a:pt x="766552" y="1791968"/>
                        <a:pt x="780240" y="1789126"/>
                      </a:cubicBezTo>
                      <a:cubicBezTo>
                        <a:pt x="867260" y="1775867"/>
                        <a:pt x="942546" y="1741770"/>
                        <a:pt x="1019788" y="1710515"/>
                      </a:cubicBezTo>
                      <a:cubicBezTo>
                        <a:pt x="914192" y="1784391"/>
                        <a:pt x="790018" y="1887628"/>
                        <a:pt x="862371" y="1942561"/>
                      </a:cubicBezTo>
                      <a:cubicBezTo>
                        <a:pt x="905392" y="1975711"/>
                        <a:pt x="970901" y="1968134"/>
                        <a:pt x="1020766" y="1943508"/>
                      </a:cubicBezTo>
                      <a:cubicBezTo>
                        <a:pt x="1021743" y="1953927"/>
                        <a:pt x="1024677" y="1965292"/>
                        <a:pt x="1026632" y="1976658"/>
                      </a:cubicBezTo>
                      <a:cubicBezTo>
                        <a:pt x="1037387" y="2024014"/>
                        <a:pt x="1096052" y="2188815"/>
                        <a:pt x="1172316" y="2203969"/>
                      </a:cubicBezTo>
                      <a:cubicBezTo>
                        <a:pt x="1240758" y="2218176"/>
                        <a:pt x="1264224" y="2157560"/>
                        <a:pt x="1272046" y="2088419"/>
                      </a:cubicBezTo>
                      <a:cubicBezTo>
                        <a:pt x="1288668" y="2137670"/>
                        <a:pt x="1308223" y="2185973"/>
                        <a:pt x="1331689" y="2238065"/>
                      </a:cubicBezTo>
                      <a:cubicBezTo>
                        <a:pt x="1344399" y="2266479"/>
                        <a:pt x="1381554" y="2363086"/>
                        <a:pt x="1443152" y="2356457"/>
                      </a:cubicBezTo>
                      <a:cubicBezTo>
                        <a:pt x="1519416" y="2347932"/>
                        <a:pt x="1524304" y="2244695"/>
                        <a:pt x="1536037" y="2206810"/>
                      </a:cubicBezTo>
                      <a:cubicBezTo>
                        <a:pt x="1544837" y="2179344"/>
                        <a:pt x="1549726" y="2150930"/>
                        <a:pt x="1551681" y="2123463"/>
                      </a:cubicBezTo>
                      <a:cubicBezTo>
                        <a:pt x="1574169" y="2167978"/>
                        <a:pt x="1602524" y="2211546"/>
                        <a:pt x="1644567" y="2250378"/>
                      </a:cubicBezTo>
                      <a:cubicBezTo>
                        <a:pt x="1687588" y="2290158"/>
                        <a:pt x="1799051" y="2427491"/>
                        <a:pt x="1895847" y="2400025"/>
                      </a:cubicBezTo>
                      <a:cubicBezTo>
                        <a:pt x="1986778" y="2374452"/>
                        <a:pt x="1995577" y="2248484"/>
                        <a:pt x="2008288" y="2193550"/>
                      </a:cubicBezTo>
                      <a:cubicBezTo>
                        <a:pt x="2010243" y="2184079"/>
                        <a:pt x="2011221" y="2174608"/>
                        <a:pt x="2013177" y="2164189"/>
                      </a:cubicBezTo>
                      <a:cubicBezTo>
                        <a:pt x="2026865" y="2178396"/>
                        <a:pt x="2039576" y="2193550"/>
                        <a:pt x="2053264" y="2207757"/>
                      </a:cubicBezTo>
                      <a:cubicBezTo>
                        <a:pt x="2064997" y="2220070"/>
                        <a:pt x="2080641" y="2218176"/>
                        <a:pt x="2096285" y="2211546"/>
                      </a:cubicBezTo>
                      <a:cubicBezTo>
                        <a:pt x="2144195" y="2192603"/>
                        <a:pt x="2141261" y="2168925"/>
                        <a:pt x="2138328" y="2131040"/>
                      </a:cubicBezTo>
                      <a:cubicBezTo>
                        <a:pt x="2135395" y="2085578"/>
                        <a:pt x="2125617" y="2039168"/>
                        <a:pt x="2111929" y="1994653"/>
                      </a:cubicBezTo>
                      <a:cubicBezTo>
                        <a:pt x="2165705" y="2045798"/>
                        <a:pt x="2222414" y="2093155"/>
                        <a:pt x="2300634" y="2130093"/>
                      </a:cubicBezTo>
                      <a:cubicBezTo>
                        <a:pt x="2352454" y="2154718"/>
                        <a:pt x="2455118" y="2183132"/>
                        <a:pt x="2513782" y="2155665"/>
                      </a:cubicBezTo>
                      <a:cubicBezTo>
                        <a:pt x="2585158" y="2121569"/>
                        <a:pt x="2504005" y="2025909"/>
                        <a:pt x="2412097" y="1944456"/>
                      </a:cubicBezTo>
                      <a:cubicBezTo>
                        <a:pt x="2583202" y="2029697"/>
                        <a:pt x="2790484" y="2104520"/>
                        <a:pt x="2962567" y="2025909"/>
                      </a:cubicBezTo>
                      <a:cubicBezTo>
                        <a:pt x="3077941" y="1972869"/>
                        <a:pt x="2835460" y="1818487"/>
                        <a:pt x="2675110" y="1723774"/>
                      </a:cubicBezTo>
                      <a:cubicBezTo>
                        <a:pt x="2769951" y="1750294"/>
                        <a:pt x="2862837" y="1779655"/>
                        <a:pt x="2962567" y="1797650"/>
                      </a:cubicBezTo>
                      <a:cubicBezTo>
                        <a:pt x="3030032" y="1809963"/>
                        <a:pt x="3121940" y="1830800"/>
                        <a:pt x="3177671" y="1791021"/>
                      </a:cubicBezTo>
                      <a:cubicBezTo>
                        <a:pt x="3243180" y="1743664"/>
                        <a:pt x="3130739" y="1673577"/>
                        <a:pt x="3040787" y="1623379"/>
                      </a:cubicBezTo>
                      <a:cubicBezTo>
                        <a:pt x="3113140" y="1641374"/>
                        <a:pt x="3195270" y="1653687"/>
                        <a:pt x="3216781" y="1614855"/>
                      </a:cubicBezTo>
                      <a:cubicBezTo>
                        <a:pt x="3239269" y="1574128"/>
                        <a:pt x="3199182" y="1531507"/>
                        <a:pt x="3135628" y="1492675"/>
                      </a:cubicBezTo>
                      <a:cubicBezTo>
                        <a:pt x="3346821" y="1496464"/>
                        <a:pt x="3561925" y="1455737"/>
                        <a:pt x="3640144" y="1331663"/>
                      </a:cubicBezTo>
                      <a:cubicBezTo>
                        <a:pt x="3706631" y="1226532"/>
                        <a:pt x="3643077" y="1158339"/>
                        <a:pt x="3533570" y="1120453"/>
                      </a:cubicBezTo>
                      <a:cubicBezTo>
                        <a:pt x="3583435" y="1113824"/>
                        <a:pt x="3638189" y="1100564"/>
                        <a:pt x="3646011" y="1065520"/>
                      </a:cubicBezTo>
                      <a:cubicBezTo>
                        <a:pt x="3652855" y="1031423"/>
                        <a:pt x="3629389" y="1007745"/>
                        <a:pt x="3588324" y="990697"/>
                      </a:cubicBezTo>
                      <a:cubicBezTo>
                        <a:pt x="3642100" y="959442"/>
                        <a:pt x="3646011" y="926292"/>
                        <a:pt x="3570724" y="911138"/>
                      </a:cubicBezTo>
                      <a:cubicBezTo>
                        <a:pt x="3605923" y="904508"/>
                        <a:pt x="3641122" y="895984"/>
                        <a:pt x="3674366" y="889354"/>
                      </a:cubicBezTo>
                      <a:cubicBezTo>
                        <a:pt x="3732052" y="877988"/>
                        <a:pt x="3776051" y="855257"/>
                        <a:pt x="3811250" y="822108"/>
                      </a:cubicBezTo>
                      <a:cubicBezTo>
                        <a:pt x="3875781" y="764333"/>
                        <a:pt x="3778984" y="738760"/>
                        <a:pt x="3683165" y="728342"/>
                      </a:cubicBezTo>
                      <a:close/>
                    </a:path>
                  </a:pathLst>
                </a:custGeom>
                <a:solidFill>
                  <a:srgbClr val="498B4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79" name="Freeform: Shape 427">
                  <a:extLst>
                    <a:ext uri="{FF2B5EF4-FFF2-40B4-BE49-F238E27FC236}">
                      <a16:creationId xmlns:a16="http://schemas.microsoft.com/office/drawing/2014/main" id="{C66B94AF-B355-3F33-A953-B0EA3662EF0D}"/>
                    </a:ext>
                  </a:extLst>
                </p:cNvPr>
                <p:cNvSpPr/>
                <p:nvPr/>
              </p:nvSpPr>
              <p:spPr>
                <a:xfrm>
                  <a:off x="-202407" y="-4127746"/>
                  <a:ext cx="3832155" cy="2402679"/>
                </a:xfrm>
                <a:custGeom>
                  <a:avLst/>
                  <a:gdLst>
                    <a:gd name="connsiteX0" fmla="*/ 3683165 w 3832155"/>
                    <a:gd name="connsiteY0" fmla="*/ 728342 h 2402679"/>
                    <a:gd name="connsiteX1" fmla="*/ 3746719 w 3832155"/>
                    <a:gd name="connsiteY1" fmla="*/ 637418 h 2402679"/>
                    <a:gd name="connsiteX2" fmla="*/ 3519882 w 3832155"/>
                    <a:gd name="connsiteY2" fmla="*/ 590061 h 2402679"/>
                    <a:gd name="connsiteX3" fmla="*/ 3484683 w 3832155"/>
                    <a:gd name="connsiteY3" fmla="*/ 591008 h 2402679"/>
                    <a:gd name="connsiteX4" fmla="*/ 3571702 w 3832155"/>
                    <a:gd name="connsiteY4" fmla="*/ 553123 h 2402679"/>
                    <a:gd name="connsiteX5" fmla="*/ 3597124 w 3832155"/>
                    <a:gd name="connsiteY5" fmla="*/ 402530 h 2402679"/>
                    <a:gd name="connsiteX6" fmla="*/ 3562902 w 3832155"/>
                    <a:gd name="connsiteY6" fmla="*/ 404424 h 2402679"/>
                    <a:gd name="connsiteX7" fmla="*/ 3565836 w 3832155"/>
                    <a:gd name="connsiteY7" fmla="*/ 214998 h 2402679"/>
                    <a:gd name="connsiteX8" fmla="*/ 3435796 w 3832155"/>
                    <a:gd name="connsiteY8" fmla="*/ 221628 h 2402679"/>
                    <a:gd name="connsiteX9" fmla="*/ 3406463 w 3832155"/>
                    <a:gd name="connsiteY9" fmla="*/ 179007 h 2402679"/>
                    <a:gd name="connsiteX10" fmla="*/ 3279357 w 3832155"/>
                    <a:gd name="connsiteY10" fmla="*/ 175219 h 2402679"/>
                    <a:gd name="connsiteX11" fmla="*/ 3250024 w 3832155"/>
                    <a:gd name="connsiteY11" fmla="*/ 185637 h 2402679"/>
                    <a:gd name="connsiteX12" fmla="*/ 3268601 w 3832155"/>
                    <a:gd name="connsiteY12" fmla="*/ 176166 h 2402679"/>
                    <a:gd name="connsiteX13" fmla="*/ 3322377 w 3832155"/>
                    <a:gd name="connsiteY13" fmla="*/ 147752 h 2402679"/>
                    <a:gd name="connsiteX14" fmla="*/ 3140517 w 3832155"/>
                    <a:gd name="connsiteY14" fmla="*/ 59669 h 2402679"/>
                    <a:gd name="connsiteX15" fmla="*/ 3266646 w 3832155"/>
                    <a:gd name="connsiteY15" fmla="*/ 0 h 2402679"/>
                    <a:gd name="connsiteX16" fmla="*/ 2586135 w 3832155"/>
                    <a:gd name="connsiteY16" fmla="*/ 0 h 2402679"/>
                    <a:gd name="connsiteX17" fmla="*/ 2587113 w 3832155"/>
                    <a:gd name="connsiteY17" fmla="*/ 17048 h 2402679"/>
                    <a:gd name="connsiteX18" fmla="*/ 2394497 w 3832155"/>
                    <a:gd name="connsiteY18" fmla="*/ 137334 h 2402679"/>
                    <a:gd name="connsiteX19" fmla="*/ 2251747 w 3832155"/>
                    <a:gd name="connsiteY19" fmla="*/ 167642 h 2402679"/>
                    <a:gd name="connsiteX20" fmla="*/ 2308456 w 3832155"/>
                    <a:gd name="connsiteY20" fmla="*/ 250042 h 2402679"/>
                    <a:gd name="connsiteX21" fmla="*/ 2103129 w 3832155"/>
                    <a:gd name="connsiteY21" fmla="*/ 374116 h 2402679"/>
                    <a:gd name="connsiteX22" fmla="*/ 1773629 w 3832155"/>
                    <a:gd name="connsiteY22" fmla="*/ 334336 h 2402679"/>
                    <a:gd name="connsiteX23" fmla="*/ 1739408 w 3832155"/>
                    <a:gd name="connsiteY23" fmla="*/ 322971 h 2402679"/>
                    <a:gd name="connsiteX24" fmla="*/ 1605457 w 3832155"/>
                    <a:gd name="connsiteY24" fmla="*/ 464093 h 2402679"/>
                    <a:gd name="connsiteX25" fmla="*/ 1493994 w 3832155"/>
                    <a:gd name="connsiteY25" fmla="*/ 304028 h 2402679"/>
                    <a:gd name="connsiteX26" fmla="*/ 1445107 w 3832155"/>
                    <a:gd name="connsiteY26" fmla="*/ 433785 h 2402679"/>
                    <a:gd name="connsiteX27" fmla="*/ 1220226 w 3832155"/>
                    <a:gd name="connsiteY27" fmla="*/ 676250 h 2402679"/>
                    <a:gd name="connsiteX28" fmla="*/ 1114629 w 3832155"/>
                    <a:gd name="connsiteY28" fmla="*/ 564489 h 2402679"/>
                    <a:gd name="connsiteX29" fmla="*/ 1114629 w 3832155"/>
                    <a:gd name="connsiteY29" fmla="*/ 278456 h 2402679"/>
                    <a:gd name="connsiteX30" fmla="*/ 963079 w 3832155"/>
                    <a:gd name="connsiteY30" fmla="*/ 331495 h 2402679"/>
                    <a:gd name="connsiteX31" fmla="*/ 549493 w 3832155"/>
                    <a:gd name="connsiteY31" fmla="*/ 105131 h 2402679"/>
                    <a:gd name="connsiteX32" fmla="*/ 441941 w 3832155"/>
                    <a:gd name="connsiteY32" fmla="*/ 396847 h 2402679"/>
                    <a:gd name="connsiteX33" fmla="*/ 430208 w 3832155"/>
                    <a:gd name="connsiteY33" fmla="*/ 396847 h 2402679"/>
                    <a:gd name="connsiteX34" fmla="*/ 373499 w 3832155"/>
                    <a:gd name="connsiteY34" fmla="*/ 331495 h 2402679"/>
                    <a:gd name="connsiteX35" fmla="*/ 342211 w 3832155"/>
                    <a:gd name="connsiteY35" fmla="*/ 407265 h 2402679"/>
                    <a:gd name="connsiteX36" fmla="*/ 326567 w 3832155"/>
                    <a:gd name="connsiteY36" fmla="*/ 411054 h 2402679"/>
                    <a:gd name="connsiteX37" fmla="*/ 230748 w 3832155"/>
                    <a:gd name="connsiteY37" fmla="*/ 193214 h 2402679"/>
                    <a:gd name="connsiteX38" fmla="*/ 93864 w 3832155"/>
                    <a:gd name="connsiteY38" fmla="*/ 435679 h 2402679"/>
                    <a:gd name="connsiteX39" fmla="*/ 0 w 3832155"/>
                    <a:gd name="connsiteY39" fmla="*/ 543652 h 2402679"/>
                    <a:gd name="connsiteX40" fmla="*/ 0 w 3832155"/>
                    <a:gd name="connsiteY40" fmla="*/ 1634744 h 2402679"/>
                    <a:gd name="connsiteX41" fmla="*/ 166217 w 3832155"/>
                    <a:gd name="connsiteY41" fmla="*/ 1515406 h 2402679"/>
                    <a:gd name="connsiteX42" fmla="*/ 124174 w 3832155"/>
                    <a:gd name="connsiteY42" fmla="*/ 1553291 h 2402679"/>
                    <a:gd name="connsiteX43" fmla="*/ 74309 w 3832155"/>
                    <a:gd name="connsiteY43" fmla="*/ 1632850 h 2402679"/>
                    <a:gd name="connsiteX44" fmla="*/ 309945 w 3832155"/>
                    <a:gd name="connsiteY44" fmla="*/ 1590229 h 2402679"/>
                    <a:gd name="connsiteX45" fmla="*/ 498650 w 3832155"/>
                    <a:gd name="connsiteY45" fmla="*/ 1426376 h 2402679"/>
                    <a:gd name="connsiteX46" fmla="*/ 499628 w 3832155"/>
                    <a:gd name="connsiteY46" fmla="*/ 1526772 h 2402679"/>
                    <a:gd name="connsiteX47" fmla="*/ 587625 w 3832155"/>
                    <a:gd name="connsiteY47" fmla="*/ 1650846 h 2402679"/>
                    <a:gd name="connsiteX48" fmla="*/ 667800 w 3832155"/>
                    <a:gd name="connsiteY48" fmla="*/ 1623379 h 2402679"/>
                    <a:gd name="connsiteX49" fmla="*/ 753841 w 3832155"/>
                    <a:gd name="connsiteY49" fmla="*/ 1484151 h 2402679"/>
                    <a:gd name="connsiteX50" fmla="*/ 828150 w 3832155"/>
                    <a:gd name="connsiteY50" fmla="*/ 1662211 h 2402679"/>
                    <a:gd name="connsiteX51" fmla="*/ 757752 w 3832155"/>
                    <a:gd name="connsiteY51" fmla="*/ 1772078 h 2402679"/>
                    <a:gd name="connsiteX52" fmla="*/ 780240 w 3832155"/>
                    <a:gd name="connsiteY52" fmla="*/ 1788179 h 2402679"/>
                    <a:gd name="connsiteX53" fmla="*/ 1019788 w 3832155"/>
                    <a:gd name="connsiteY53" fmla="*/ 1709567 h 2402679"/>
                    <a:gd name="connsiteX54" fmla="*/ 862371 w 3832155"/>
                    <a:gd name="connsiteY54" fmla="*/ 1941614 h 2402679"/>
                    <a:gd name="connsiteX55" fmla="*/ 1020766 w 3832155"/>
                    <a:gd name="connsiteY55" fmla="*/ 1942561 h 2402679"/>
                    <a:gd name="connsiteX56" fmla="*/ 1026632 w 3832155"/>
                    <a:gd name="connsiteY56" fmla="*/ 1975711 h 2402679"/>
                    <a:gd name="connsiteX57" fmla="*/ 1172316 w 3832155"/>
                    <a:gd name="connsiteY57" fmla="*/ 2203022 h 2402679"/>
                    <a:gd name="connsiteX58" fmla="*/ 1272046 w 3832155"/>
                    <a:gd name="connsiteY58" fmla="*/ 2087472 h 2402679"/>
                    <a:gd name="connsiteX59" fmla="*/ 1331689 w 3832155"/>
                    <a:gd name="connsiteY59" fmla="*/ 2237118 h 2402679"/>
                    <a:gd name="connsiteX60" fmla="*/ 1443152 w 3832155"/>
                    <a:gd name="connsiteY60" fmla="*/ 2355509 h 2402679"/>
                    <a:gd name="connsiteX61" fmla="*/ 1536037 w 3832155"/>
                    <a:gd name="connsiteY61" fmla="*/ 2205863 h 2402679"/>
                    <a:gd name="connsiteX62" fmla="*/ 1551681 w 3832155"/>
                    <a:gd name="connsiteY62" fmla="*/ 2122516 h 2402679"/>
                    <a:gd name="connsiteX63" fmla="*/ 1644567 w 3832155"/>
                    <a:gd name="connsiteY63" fmla="*/ 2249431 h 2402679"/>
                    <a:gd name="connsiteX64" fmla="*/ 1895847 w 3832155"/>
                    <a:gd name="connsiteY64" fmla="*/ 2399077 h 2402679"/>
                    <a:gd name="connsiteX65" fmla="*/ 2008288 w 3832155"/>
                    <a:gd name="connsiteY65" fmla="*/ 2192603 h 2402679"/>
                    <a:gd name="connsiteX66" fmla="*/ 2013177 w 3832155"/>
                    <a:gd name="connsiteY66" fmla="*/ 2163242 h 2402679"/>
                    <a:gd name="connsiteX67" fmla="*/ 2053264 w 3832155"/>
                    <a:gd name="connsiteY67" fmla="*/ 2206810 h 2402679"/>
                    <a:gd name="connsiteX68" fmla="*/ 2096285 w 3832155"/>
                    <a:gd name="connsiteY68" fmla="*/ 2210599 h 2402679"/>
                    <a:gd name="connsiteX69" fmla="*/ 2138328 w 3832155"/>
                    <a:gd name="connsiteY69" fmla="*/ 2130093 h 2402679"/>
                    <a:gd name="connsiteX70" fmla="*/ 2111929 w 3832155"/>
                    <a:gd name="connsiteY70" fmla="*/ 1993706 h 2402679"/>
                    <a:gd name="connsiteX71" fmla="*/ 2300634 w 3832155"/>
                    <a:gd name="connsiteY71" fmla="*/ 2129146 h 2402679"/>
                    <a:gd name="connsiteX72" fmla="*/ 2513782 w 3832155"/>
                    <a:gd name="connsiteY72" fmla="*/ 2154718 h 2402679"/>
                    <a:gd name="connsiteX73" fmla="*/ 2412097 w 3832155"/>
                    <a:gd name="connsiteY73" fmla="*/ 1943508 h 2402679"/>
                    <a:gd name="connsiteX74" fmla="*/ 2962567 w 3832155"/>
                    <a:gd name="connsiteY74" fmla="*/ 2024961 h 2402679"/>
                    <a:gd name="connsiteX75" fmla="*/ 2675110 w 3832155"/>
                    <a:gd name="connsiteY75" fmla="*/ 1722827 h 2402679"/>
                    <a:gd name="connsiteX76" fmla="*/ 2962567 w 3832155"/>
                    <a:gd name="connsiteY76" fmla="*/ 1796703 h 2402679"/>
                    <a:gd name="connsiteX77" fmla="*/ 3177671 w 3832155"/>
                    <a:gd name="connsiteY77" fmla="*/ 1790073 h 2402679"/>
                    <a:gd name="connsiteX78" fmla="*/ 3040787 w 3832155"/>
                    <a:gd name="connsiteY78" fmla="*/ 1622432 h 2402679"/>
                    <a:gd name="connsiteX79" fmla="*/ 3216781 w 3832155"/>
                    <a:gd name="connsiteY79" fmla="*/ 1613907 h 2402679"/>
                    <a:gd name="connsiteX80" fmla="*/ 3135628 w 3832155"/>
                    <a:gd name="connsiteY80" fmla="*/ 1491728 h 2402679"/>
                    <a:gd name="connsiteX81" fmla="*/ 3640144 w 3832155"/>
                    <a:gd name="connsiteY81" fmla="*/ 1330716 h 2402679"/>
                    <a:gd name="connsiteX82" fmla="*/ 3533570 w 3832155"/>
                    <a:gd name="connsiteY82" fmla="*/ 1119506 h 2402679"/>
                    <a:gd name="connsiteX83" fmla="*/ 3646011 w 3832155"/>
                    <a:gd name="connsiteY83" fmla="*/ 1064573 h 2402679"/>
                    <a:gd name="connsiteX84" fmla="*/ 3588324 w 3832155"/>
                    <a:gd name="connsiteY84" fmla="*/ 989750 h 2402679"/>
                    <a:gd name="connsiteX85" fmla="*/ 3570724 w 3832155"/>
                    <a:gd name="connsiteY85" fmla="*/ 910191 h 2402679"/>
                    <a:gd name="connsiteX86" fmla="*/ 3674366 w 3832155"/>
                    <a:gd name="connsiteY86" fmla="*/ 888407 h 2402679"/>
                    <a:gd name="connsiteX87" fmla="*/ 3811250 w 3832155"/>
                    <a:gd name="connsiteY87" fmla="*/ 821161 h 2402679"/>
                    <a:gd name="connsiteX88" fmla="*/ 3683165 w 3832155"/>
                    <a:gd name="connsiteY88" fmla="*/ 728342 h 2402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</a:cxnLst>
                  <a:rect l="l" t="t" r="r" b="b"/>
                  <a:pathLst>
                    <a:path w="3832155" h="2402679">
                      <a:moveTo>
                        <a:pt x="3683165" y="728342"/>
                      </a:moveTo>
                      <a:cubicBezTo>
                        <a:pt x="3748674" y="714135"/>
                        <a:pt x="3797561" y="687616"/>
                        <a:pt x="3746719" y="637418"/>
                      </a:cubicBezTo>
                      <a:cubicBezTo>
                        <a:pt x="3705653" y="596691"/>
                        <a:pt x="3577569" y="589114"/>
                        <a:pt x="3519882" y="590061"/>
                      </a:cubicBezTo>
                      <a:cubicBezTo>
                        <a:pt x="3508149" y="590061"/>
                        <a:pt x="3496416" y="590061"/>
                        <a:pt x="3484683" y="591008"/>
                      </a:cubicBezTo>
                      <a:cubicBezTo>
                        <a:pt x="3514015" y="578696"/>
                        <a:pt x="3542370" y="565436"/>
                        <a:pt x="3571702" y="553123"/>
                      </a:cubicBezTo>
                      <a:cubicBezTo>
                        <a:pt x="3641122" y="525657"/>
                        <a:pt x="3735963" y="412001"/>
                        <a:pt x="3597124" y="402530"/>
                      </a:cubicBezTo>
                      <a:cubicBezTo>
                        <a:pt x="3586368" y="401583"/>
                        <a:pt x="3574636" y="402530"/>
                        <a:pt x="3562902" y="404424"/>
                      </a:cubicBezTo>
                      <a:cubicBezTo>
                        <a:pt x="3596146" y="339072"/>
                        <a:pt x="3607879" y="261408"/>
                        <a:pt x="3565836" y="214998"/>
                      </a:cubicBezTo>
                      <a:cubicBezTo>
                        <a:pt x="3523793" y="168589"/>
                        <a:pt x="3476861" y="185637"/>
                        <a:pt x="3435796" y="221628"/>
                      </a:cubicBezTo>
                      <a:cubicBezTo>
                        <a:pt x="3435796" y="202686"/>
                        <a:pt x="3426996" y="186584"/>
                        <a:pt x="3406463" y="179007"/>
                      </a:cubicBezTo>
                      <a:cubicBezTo>
                        <a:pt x="3363443" y="164800"/>
                        <a:pt x="3324333" y="168589"/>
                        <a:pt x="3279357" y="175219"/>
                      </a:cubicBezTo>
                      <a:cubicBezTo>
                        <a:pt x="3271534" y="176166"/>
                        <a:pt x="3258824" y="181849"/>
                        <a:pt x="3250024" y="185637"/>
                      </a:cubicBezTo>
                      <a:cubicBezTo>
                        <a:pt x="3253935" y="183743"/>
                        <a:pt x="3259802" y="180902"/>
                        <a:pt x="3268601" y="176166"/>
                      </a:cubicBezTo>
                      <a:cubicBezTo>
                        <a:pt x="3287178" y="166695"/>
                        <a:pt x="3305756" y="158171"/>
                        <a:pt x="3322377" y="147752"/>
                      </a:cubicBezTo>
                      <a:cubicBezTo>
                        <a:pt x="3469039" y="56828"/>
                        <a:pt x="3288156" y="48304"/>
                        <a:pt x="3140517" y="59669"/>
                      </a:cubicBezTo>
                      <a:cubicBezTo>
                        <a:pt x="3188426" y="44515"/>
                        <a:pt x="3232425" y="25572"/>
                        <a:pt x="3266646" y="0"/>
                      </a:cubicBezTo>
                      <a:lnTo>
                        <a:pt x="2586135" y="0"/>
                      </a:lnTo>
                      <a:cubicBezTo>
                        <a:pt x="2587113" y="5683"/>
                        <a:pt x="2588091" y="11366"/>
                        <a:pt x="2587113" y="17048"/>
                      </a:cubicBezTo>
                      <a:cubicBezTo>
                        <a:pt x="2582224" y="93766"/>
                        <a:pt x="2455118" y="122180"/>
                        <a:pt x="2394497" y="137334"/>
                      </a:cubicBezTo>
                      <a:cubicBezTo>
                        <a:pt x="2349521" y="148699"/>
                        <a:pt x="2300634" y="160065"/>
                        <a:pt x="2251747" y="167642"/>
                      </a:cubicBezTo>
                      <a:cubicBezTo>
                        <a:pt x="2287923" y="181849"/>
                        <a:pt x="2313345" y="207421"/>
                        <a:pt x="2308456" y="250042"/>
                      </a:cubicBezTo>
                      <a:cubicBezTo>
                        <a:pt x="2299656" y="329601"/>
                        <a:pt x="2169616" y="366539"/>
                        <a:pt x="2103129" y="374116"/>
                      </a:cubicBezTo>
                      <a:cubicBezTo>
                        <a:pt x="1992644" y="386429"/>
                        <a:pt x="1878248" y="369380"/>
                        <a:pt x="1773629" y="334336"/>
                      </a:cubicBezTo>
                      <a:cubicBezTo>
                        <a:pt x="1761896" y="330548"/>
                        <a:pt x="1751141" y="326759"/>
                        <a:pt x="1739408" y="322971"/>
                      </a:cubicBezTo>
                      <a:cubicBezTo>
                        <a:pt x="1730609" y="390217"/>
                        <a:pt x="1693454" y="480194"/>
                        <a:pt x="1605457" y="464093"/>
                      </a:cubicBezTo>
                      <a:cubicBezTo>
                        <a:pt x="1533104" y="449886"/>
                        <a:pt x="1506705" y="369380"/>
                        <a:pt x="1493994" y="304028"/>
                      </a:cubicBezTo>
                      <a:cubicBezTo>
                        <a:pt x="1479328" y="347596"/>
                        <a:pt x="1463684" y="391164"/>
                        <a:pt x="1445107" y="433785"/>
                      </a:cubicBezTo>
                      <a:cubicBezTo>
                        <a:pt x="1409908" y="513344"/>
                        <a:pt x="1335600" y="685721"/>
                        <a:pt x="1220226" y="676250"/>
                      </a:cubicBezTo>
                      <a:cubicBezTo>
                        <a:pt x="1163516" y="671514"/>
                        <a:pt x="1127340" y="611845"/>
                        <a:pt x="1114629" y="564489"/>
                      </a:cubicBezTo>
                      <a:cubicBezTo>
                        <a:pt x="1090186" y="471670"/>
                        <a:pt x="1099963" y="372222"/>
                        <a:pt x="1114629" y="278456"/>
                      </a:cubicBezTo>
                      <a:cubicBezTo>
                        <a:pt x="1069653" y="305923"/>
                        <a:pt x="1018810" y="324865"/>
                        <a:pt x="963079" y="331495"/>
                      </a:cubicBezTo>
                      <a:cubicBezTo>
                        <a:pt x="788062" y="354226"/>
                        <a:pt x="636512" y="246253"/>
                        <a:pt x="549493" y="105131"/>
                      </a:cubicBezTo>
                      <a:cubicBezTo>
                        <a:pt x="563181" y="222575"/>
                        <a:pt x="539715" y="348543"/>
                        <a:pt x="441941" y="396847"/>
                      </a:cubicBezTo>
                      <a:cubicBezTo>
                        <a:pt x="438030" y="398741"/>
                        <a:pt x="433141" y="398741"/>
                        <a:pt x="430208" y="396847"/>
                      </a:cubicBezTo>
                      <a:cubicBezTo>
                        <a:pt x="404786" y="378852"/>
                        <a:pt x="386209" y="357068"/>
                        <a:pt x="373499" y="331495"/>
                      </a:cubicBezTo>
                      <a:cubicBezTo>
                        <a:pt x="367632" y="357068"/>
                        <a:pt x="356877" y="382640"/>
                        <a:pt x="342211" y="407265"/>
                      </a:cubicBezTo>
                      <a:cubicBezTo>
                        <a:pt x="340255" y="412948"/>
                        <a:pt x="332433" y="414842"/>
                        <a:pt x="326567" y="411054"/>
                      </a:cubicBezTo>
                      <a:cubicBezTo>
                        <a:pt x="254214" y="366539"/>
                        <a:pt x="235637" y="277509"/>
                        <a:pt x="230748" y="193214"/>
                      </a:cubicBezTo>
                      <a:cubicBezTo>
                        <a:pt x="199460" y="280350"/>
                        <a:pt x="145684" y="366539"/>
                        <a:pt x="93864" y="435679"/>
                      </a:cubicBezTo>
                      <a:cubicBezTo>
                        <a:pt x="70398" y="466935"/>
                        <a:pt x="38132" y="509555"/>
                        <a:pt x="0" y="543652"/>
                      </a:cubicBezTo>
                      <a:lnTo>
                        <a:pt x="0" y="1634744"/>
                      </a:lnTo>
                      <a:cubicBezTo>
                        <a:pt x="62576" y="1597806"/>
                        <a:pt x="119285" y="1555186"/>
                        <a:pt x="166217" y="1515406"/>
                      </a:cubicBezTo>
                      <a:cubicBezTo>
                        <a:pt x="151550" y="1527719"/>
                        <a:pt x="137862" y="1540979"/>
                        <a:pt x="124174" y="1553291"/>
                      </a:cubicBezTo>
                      <a:cubicBezTo>
                        <a:pt x="96797" y="1579811"/>
                        <a:pt x="75286" y="1599701"/>
                        <a:pt x="74309" y="1632850"/>
                      </a:cubicBezTo>
                      <a:cubicBezTo>
                        <a:pt x="71375" y="1703885"/>
                        <a:pt x="303101" y="1594018"/>
                        <a:pt x="309945" y="1590229"/>
                      </a:cubicBezTo>
                      <a:cubicBezTo>
                        <a:pt x="389142" y="1551397"/>
                        <a:pt x="452696" y="1491728"/>
                        <a:pt x="498650" y="1426376"/>
                      </a:cubicBezTo>
                      <a:cubicBezTo>
                        <a:pt x="494739" y="1458578"/>
                        <a:pt x="493761" y="1491728"/>
                        <a:pt x="499628" y="1526772"/>
                      </a:cubicBezTo>
                      <a:cubicBezTo>
                        <a:pt x="503539" y="1552344"/>
                        <a:pt x="539715" y="1648951"/>
                        <a:pt x="587625" y="1650846"/>
                      </a:cubicBezTo>
                      <a:cubicBezTo>
                        <a:pt x="619890" y="1651793"/>
                        <a:pt x="656067" y="1651793"/>
                        <a:pt x="667800" y="1623379"/>
                      </a:cubicBezTo>
                      <a:cubicBezTo>
                        <a:pt x="687355" y="1575075"/>
                        <a:pt x="721576" y="1529613"/>
                        <a:pt x="753841" y="1484151"/>
                      </a:cubicBezTo>
                      <a:cubicBezTo>
                        <a:pt x="750908" y="1559921"/>
                        <a:pt x="760686" y="1652740"/>
                        <a:pt x="828150" y="1662211"/>
                      </a:cubicBezTo>
                      <a:cubicBezTo>
                        <a:pt x="795884" y="1698202"/>
                        <a:pt x="763619" y="1737981"/>
                        <a:pt x="757752" y="1772078"/>
                      </a:cubicBezTo>
                      <a:cubicBezTo>
                        <a:pt x="755797" y="1781549"/>
                        <a:pt x="766552" y="1791021"/>
                        <a:pt x="780240" y="1788179"/>
                      </a:cubicBezTo>
                      <a:cubicBezTo>
                        <a:pt x="867260" y="1774919"/>
                        <a:pt x="942546" y="1740823"/>
                        <a:pt x="1019788" y="1709567"/>
                      </a:cubicBezTo>
                      <a:cubicBezTo>
                        <a:pt x="914192" y="1783444"/>
                        <a:pt x="790018" y="1886681"/>
                        <a:pt x="862371" y="1941614"/>
                      </a:cubicBezTo>
                      <a:cubicBezTo>
                        <a:pt x="905392" y="1974764"/>
                        <a:pt x="970901" y="1967187"/>
                        <a:pt x="1020766" y="1942561"/>
                      </a:cubicBezTo>
                      <a:cubicBezTo>
                        <a:pt x="1021743" y="1952980"/>
                        <a:pt x="1024677" y="1964345"/>
                        <a:pt x="1026632" y="1975711"/>
                      </a:cubicBezTo>
                      <a:cubicBezTo>
                        <a:pt x="1037387" y="2023067"/>
                        <a:pt x="1096052" y="2187868"/>
                        <a:pt x="1172316" y="2203022"/>
                      </a:cubicBezTo>
                      <a:cubicBezTo>
                        <a:pt x="1240758" y="2217229"/>
                        <a:pt x="1264224" y="2156612"/>
                        <a:pt x="1272046" y="2087472"/>
                      </a:cubicBezTo>
                      <a:cubicBezTo>
                        <a:pt x="1288668" y="2136723"/>
                        <a:pt x="1308223" y="2185026"/>
                        <a:pt x="1331689" y="2237118"/>
                      </a:cubicBezTo>
                      <a:cubicBezTo>
                        <a:pt x="1344399" y="2265532"/>
                        <a:pt x="1381554" y="2362139"/>
                        <a:pt x="1443152" y="2355509"/>
                      </a:cubicBezTo>
                      <a:cubicBezTo>
                        <a:pt x="1519416" y="2346985"/>
                        <a:pt x="1524304" y="2243748"/>
                        <a:pt x="1536037" y="2205863"/>
                      </a:cubicBezTo>
                      <a:cubicBezTo>
                        <a:pt x="1544837" y="2178396"/>
                        <a:pt x="1549726" y="2149982"/>
                        <a:pt x="1551681" y="2122516"/>
                      </a:cubicBezTo>
                      <a:cubicBezTo>
                        <a:pt x="1574169" y="2167031"/>
                        <a:pt x="1602524" y="2210599"/>
                        <a:pt x="1644567" y="2249431"/>
                      </a:cubicBezTo>
                      <a:cubicBezTo>
                        <a:pt x="1687588" y="2289210"/>
                        <a:pt x="1799051" y="2426544"/>
                        <a:pt x="1895847" y="2399077"/>
                      </a:cubicBezTo>
                      <a:cubicBezTo>
                        <a:pt x="1986778" y="2373505"/>
                        <a:pt x="1995577" y="2247537"/>
                        <a:pt x="2008288" y="2192603"/>
                      </a:cubicBezTo>
                      <a:cubicBezTo>
                        <a:pt x="2010243" y="2183132"/>
                        <a:pt x="2011221" y="2173661"/>
                        <a:pt x="2013177" y="2163242"/>
                      </a:cubicBezTo>
                      <a:cubicBezTo>
                        <a:pt x="2026865" y="2177449"/>
                        <a:pt x="2039576" y="2192603"/>
                        <a:pt x="2053264" y="2206810"/>
                      </a:cubicBezTo>
                      <a:cubicBezTo>
                        <a:pt x="2064997" y="2219123"/>
                        <a:pt x="2080641" y="2217229"/>
                        <a:pt x="2096285" y="2210599"/>
                      </a:cubicBezTo>
                      <a:cubicBezTo>
                        <a:pt x="2144195" y="2191656"/>
                        <a:pt x="2141261" y="2167978"/>
                        <a:pt x="2138328" y="2130093"/>
                      </a:cubicBezTo>
                      <a:cubicBezTo>
                        <a:pt x="2135395" y="2084631"/>
                        <a:pt x="2125617" y="2038221"/>
                        <a:pt x="2111929" y="1993706"/>
                      </a:cubicBezTo>
                      <a:cubicBezTo>
                        <a:pt x="2165705" y="2044851"/>
                        <a:pt x="2222414" y="2092208"/>
                        <a:pt x="2300634" y="2129146"/>
                      </a:cubicBezTo>
                      <a:cubicBezTo>
                        <a:pt x="2352454" y="2153771"/>
                        <a:pt x="2455118" y="2182185"/>
                        <a:pt x="2513782" y="2154718"/>
                      </a:cubicBezTo>
                      <a:cubicBezTo>
                        <a:pt x="2585158" y="2120621"/>
                        <a:pt x="2504005" y="2024961"/>
                        <a:pt x="2412097" y="1943508"/>
                      </a:cubicBezTo>
                      <a:cubicBezTo>
                        <a:pt x="2583202" y="2028750"/>
                        <a:pt x="2790484" y="2103573"/>
                        <a:pt x="2962567" y="2024961"/>
                      </a:cubicBezTo>
                      <a:cubicBezTo>
                        <a:pt x="3077941" y="1971922"/>
                        <a:pt x="2835460" y="1817540"/>
                        <a:pt x="2675110" y="1722827"/>
                      </a:cubicBezTo>
                      <a:cubicBezTo>
                        <a:pt x="2769951" y="1749347"/>
                        <a:pt x="2862837" y="1778708"/>
                        <a:pt x="2962567" y="1796703"/>
                      </a:cubicBezTo>
                      <a:cubicBezTo>
                        <a:pt x="3030032" y="1809016"/>
                        <a:pt x="3121940" y="1829853"/>
                        <a:pt x="3177671" y="1790073"/>
                      </a:cubicBezTo>
                      <a:cubicBezTo>
                        <a:pt x="3243180" y="1742717"/>
                        <a:pt x="3130739" y="1672630"/>
                        <a:pt x="3040787" y="1622432"/>
                      </a:cubicBezTo>
                      <a:cubicBezTo>
                        <a:pt x="3113140" y="1640427"/>
                        <a:pt x="3195270" y="1652740"/>
                        <a:pt x="3216781" y="1613907"/>
                      </a:cubicBezTo>
                      <a:cubicBezTo>
                        <a:pt x="3239269" y="1573181"/>
                        <a:pt x="3199182" y="1530560"/>
                        <a:pt x="3135628" y="1491728"/>
                      </a:cubicBezTo>
                      <a:cubicBezTo>
                        <a:pt x="3346821" y="1495516"/>
                        <a:pt x="3561925" y="1454790"/>
                        <a:pt x="3640144" y="1330716"/>
                      </a:cubicBezTo>
                      <a:cubicBezTo>
                        <a:pt x="3706631" y="1225585"/>
                        <a:pt x="3643077" y="1157391"/>
                        <a:pt x="3533570" y="1119506"/>
                      </a:cubicBezTo>
                      <a:cubicBezTo>
                        <a:pt x="3583435" y="1112876"/>
                        <a:pt x="3638189" y="1099617"/>
                        <a:pt x="3646011" y="1064573"/>
                      </a:cubicBezTo>
                      <a:cubicBezTo>
                        <a:pt x="3652855" y="1030476"/>
                        <a:pt x="3629389" y="1006798"/>
                        <a:pt x="3588324" y="989750"/>
                      </a:cubicBezTo>
                      <a:cubicBezTo>
                        <a:pt x="3642100" y="958494"/>
                        <a:pt x="3646011" y="925345"/>
                        <a:pt x="3570724" y="910191"/>
                      </a:cubicBezTo>
                      <a:cubicBezTo>
                        <a:pt x="3605923" y="903561"/>
                        <a:pt x="3641122" y="895037"/>
                        <a:pt x="3674366" y="888407"/>
                      </a:cubicBezTo>
                      <a:cubicBezTo>
                        <a:pt x="3732052" y="877041"/>
                        <a:pt x="3776051" y="854310"/>
                        <a:pt x="3811250" y="821161"/>
                      </a:cubicBezTo>
                      <a:cubicBezTo>
                        <a:pt x="3875781" y="764333"/>
                        <a:pt x="3778984" y="738760"/>
                        <a:pt x="3683165" y="728342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577" name="Freeform: Shape 428">
                <a:extLst>
                  <a:ext uri="{FF2B5EF4-FFF2-40B4-BE49-F238E27FC236}">
                    <a16:creationId xmlns:a16="http://schemas.microsoft.com/office/drawing/2014/main" id="{1C1E6AC9-1C62-B119-E60C-2DAB622B1E0B}"/>
                  </a:ext>
                </a:extLst>
              </p:cNvPr>
              <p:cNvSpPr/>
              <p:nvPr/>
            </p:nvSpPr>
            <p:spPr>
              <a:xfrm>
                <a:off x="506333" y="-4128694"/>
                <a:ext cx="1575518" cy="412028"/>
              </a:xfrm>
              <a:custGeom>
                <a:avLst/>
                <a:gdLst>
                  <a:gd name="connsiteX0" fmla="*/ 10880 w 1575518"/>
                  <a:gd name="connsiteY0" fmla="*/ 0 h 412028"/>
                  <a:gd name="connsiteX1" fmla="*/ 125 w 1575518"/>
                  <a:gd name="connsiteY1" fmla="*/ 32202 h 412028"/>
                  <a:gd name="connsiteX2" fmla="*/ 197629 w 1575518"/>
                  <a:gd name="connsiteY2" fmla="*/ 114603 h 412028"/>
                  <a:gd name="connsiteX3" fmla="*/ 455754 w 1575518"/>
                  <a:gd name="connsiteY3" fmla="*/ 71982 h 412028"/>
                  <a:gd name="connsiteX4" fmla="*/ 403933 w 1575518"/>
                  <a:gd name="connsiteY4" fmla="*/ 205527 h 412028"/>
                  <a:gd name="connsiteX5" fmla="*/ 492908 w 1575518"/>
                  <a:gd name="connsiteY5" fmla="*/ 412001 h 412028"/>
                  <a:gd name="connsiteX6" fmla="*/ 659125 w 1575518"/>
                  <a:gd name="connsiteY6" fmla="*/ 262355 h 412028"/>
                  <a:gd name="connsiteX7" fmla="*/ 699212 w 1575518"/>
                  <a:gd name="connsiteY7" fmla="*/ 177113 h 412028"/>
                  <a:gd name="connsiteX8" fmla="*/ 754944 w 1575518"/>
                  <a:gd name="connsiteY8" fmla="*/ 249095 h 412028"/>
                  <a:gd name="connsiteX9" fmla="*/ 849785 w 1575518"/>
                  <a:gd name="connsiteY9" fmla="*/ 200791 h 412028"/>
                  <a:gd name="connsiteX10" fmla="*/ 853696 w 1575518"/>
                  <a:gd name="connsiteY10" fmla="*/ 194161 h 412028"/>
                  <a:gd name="connsiteX11" fmla="*/ 897694 w 1575518"/>
                  <a:gd name="connsiteY11" fmla="*/ 256672 h 412028"/>
                  <a:gd name="connsiteX12" fmla="*/ 1022846 w 1575518"/>
                  <a:gd name="connsiteY12" fmla="*/ 246253 h 412028"/>
                  <a:gd name="connsiteX13" fmla="*/ 1084444 w 1575518"/>
                  <a:gd name="connsiteY13" fmla="*/ 67246 h 412028"/>
                  <a:gd name="connsiteX14" fmla="*/ 1171463 w 1575518"/>
                  <a:gd name="connsiteY14" fmla="*/ 119338 h 412028"/>
                  <a:gd name="connsiteX15" fmla="*/ 1495097 w 1575518"/>
                  <a:gd name="connsiteY15" fmla="*/ 109867 h 412028"/>
                  <a:gd name="connsiteX16" fmla="*/ 1574294 w 1575518"/>
                  <a:gd name="connsiteY16" fmla="*/ 0 h 412028"/>
                  <a:gd name="connsiteX17" fmla="*/ 10880 w 1575518"/>
                  <a:gd name="connsiteY17" fmla="*/ 0 h 412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75518" h="412028">
                    <a:moveTo>
                      <a:pt x="10880" y="0"/>
                    </a:moveTo>
                    <a:cubicBezTo>
                      <a:pt x="4036" y="9471"/>
                      <a:pt x="-853" y="19890"/>
                      <a:pt x="125" y="32202"/>
                    </a:cubicBezTo>
                    <a:cubicBezTo>
                      <a:pt x="3058" y="113655"/>
                      <a:pt x="137009" y="115550"/>
                      <a:pt x="197629" y="114603"/>
                    </a:cubicBezTo>
                    <a:cubicBezTo>
                      <a:pt x="284648" y="112708"/>
                      <a:pt x="371668" y="94713"/>
                      <a:pt x="455754" y="71982"/>
                    </a:cubicBezTo>
                    <a:cubicBezTo>
                      <a:pt x="429355" y="113655"/>
                      <a:pt x="415666" y="167642"/>
                      <a:pt x="403933" y="205527"/>
                    </a:cubicBezTo>
                    <a:cubicBezTo>
                      <a:pt x="379490" y="286033"/>
                      <a:pt x="376556" y="409160"/>
                      <a:pt x="492908" y="412001"/>
                    </a:cubicBezTo>
                    <a:cubicBezTo>
                      <a:pt x="569172" y="413895"/>
                      <a:pt x="629792" y="317288"/>
                      <a:pt x="659125" y="262355"/>
                    </a:cubicBezTo>
                    <a:cubicBezTo>
                      <a:pt x="673791" y="234888"/>
                      <a:pt x="687479" y="206474"/>
                      <a:pt x="699212" y="177113"/>
                    </a:cubicBezTo>
                    <a:cubicBezTo>
                      <a:pt x="706056" y="213104"/>
                      <a:pt x="722678" y="241518"/>
                      <a:pt x="754944" y="249095"/>
                    </a:cubicBezTo>
                    <a:cubicBezTo>
                      <a:pt x="796987" y="259513"/>
                      <a:pt x="828275" y="234888"/>
                      <a:pt x="849785" y="200791"/>
                    </a:cubicBezTo>
                    <a:cubicBezTo>
                      <a:pt x="850763" y="198897"/>
                      <a:pt x="852718" y="196056"/>
                      <a:pt x="853696" y="194161"/>
                    </a:cubicBezTo>
                    <a:cubicBezTo>
                      <a:pt x="861518" y="219734"/>
                      <a:pt x="875206" y="237729"/>
                      <a:pt x="897694" y="256672"/>
                    </a:cubicBezTo>
                    <a:cubicBezTo>
                      <a:pt x="931916" y="284139"/>
                      <a:pt x="992536" y="276562"/>
                      <a:pt x="1022846" y="246253"/>
                    </a:cubicBezTo>
                    <a:cubicBezTo>
                      <a:pt x="1074666" y="195109"/>
                      <a:pt x="1090310" y="131651"/>
                      <a:pt x="1084444" y="67246"/>
                    </a:cubicBezTo>
                    <a:cubicBezTo>
                      <a:pt x="1116709" y="89030"/>
                      <a:pt x="1148975" y="107026"/>
                      <a:pt x="1171463" y="119338"/>
                    </a:cubicBezTo>
                    <a:cubicBezTo>
                      <a:pt x="1285859" y="184690"/>
                      <a:pt x="1385589" y="169536"/>
                      <a:pt x="1495097" y="109867"/>
                    </a:cubicBezTo>
                    <a:cubicBezTo>
                      <a:pt x="1533229" y="89030"/>
                      <a:pt x="1584071" y="41674"/>
                      <a:pt x="1574294" y="0"/>
                    </a:cubicBezTo>
                    <a:lnTo>
                      <a:pt x="10880" y="0"/>
                    </a:lnTo>
                    <a:close/>
                  </a:path>
                </a:pathLst>
              </a:custGeom>
              <a:solidFill>
                <a:srgbClr val="49A147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61" name="Graphic 25">
              <a:extLst>
                <a:ext uri="{FF2B5EF4-FFF2-40B4-BE49-F238E27FC236}">
                  <a16:creationId xmlns:a16="http://schemas.microsoft.com/office/drawing/2014/main" id="{22B20E76-D6C2-B912-EB2C-6CE790FC276D}"/>
                </a:ext>
              </a:extLst>
            </p:cNvPr>
            <p:cNvGrpSpPr/>
            <p:nvPr/>
          </p:nvGrpSpPr>
          <p:grpSpPr>
            <a:xfrm>
              <a:off x="-204362" y="-3542716"/>
              <a:ext cx="5830731" cy="4967062"/>
              <a:chOff x="-204362" y="-3542716"/>
              <a:chExt cx="5830731" cy="4967062"/>
            </a:xfrm>
          </p:grpSpPr>
          <p:sp>
            <p:nvSpPr>
              <p:cNvPr id="572" name="Freeform: Shape 430">
                <a:extLst>
                  <a:ext uri="{FF2B5EF4-FFF2-40B4-BE49-F238E27FC236}">
                    <a16:creationId xmlns:a16="http://schemas.microsoft.com/office/drawing/2014/main" id="{381791E7-5EBB-E5D8-BA8A-0047EC7B7F63}"/>
                  </a:ext>
                </a:extLst>
              </p:cNvPr>
              <p:cNvSpPr/>
              <p:nvPr/>
            </p:nvSpPr>
            <p:spPr>
              <a:xfrm>
                <a:off x="-202407" y="-3542716"/>
                <a:ext cx="5828776" cy="4966115"/>
              </a:xfrm>
              <a:custGeom>
                <a:avLst/>
                <a:gdLst>
                  <a:gd name="connsiteX0" fmla="*/ 5728608 w 5828776"/>
                  <a:gd name="connsiteY0" fmla="*/ 2301818 h 4966115"/>
                  <a:gd name="connsiteX1" fmla="*/ 5553591 w 5828776"/>
                  <a:gd name="connsiteY1" fmla="*/ 2257303 h 4966115"/>
                  <a:gd name="connsiteX2" fmla="*/ 5512526 w 5828776"/>
                  <a:gd name="connsiteY2" fmla="*/ 2255409 h 4966115"/>
                  <a:gd name="connsiteX3" fmla="*/ 5552614 w 5828776"/>
                  <a:gd name="connsiteY3" fmla="*/ 2244990 h 4966115"/>
                  <a:gd name="connsiteX4" fmla="*/ 5794116 w 5828776"/>
                  <a:gd name="connsiteY4" fmla="*/ 2068824 h 4966115"/>
                  <a:gd name="connsiteX5" fmla="*/ 5786295 w 5828776"/>
                  <a:gd name="connsiteY5" fmla="*/ 2061247 h 4966115"/>
                  <a:gd name="connsiteX6" fmla="*/ 5670921 w 5828776"/>
                  <a:gd name="connsiteY6" fmla="*/ 2058406 h 4966115"/>
                  <a:gd name="connsiteX7" fmla="*/ 5818560 w 5828776"/>
                  <a:gd name="connsiteY7" fmla="*/ 1829201 h 4966115"/>
                  <a:gd name="connsiteX8" fmla="*/ 5639633 w 5828776"/>
                  <a:gd name="connsiteY8" fmla="*/ 1804575 h 4966115"/>
                  <a:gd name="connsiteX9" fmla="*/ 5606389 w 5828776"/>
                  <a:gd name="connsiteY9" fmla="*/ 1750589 h 4966115"/>
                  <a:gd name="connsiteX10" fmla="*/ 5312088 w 5828776"/>
                  <a:gd name="connsiteY10" fmla="*/ 1593366 h 4966115"/>
                  <a:gd name="connsiteX11" fmla="*/ 5480260 w 5828776"/>
                  <a:gd name="connsiteY11" fmla="*/ 1492023 h 4966115"/>
                  <a:gd name="connsiteX12" fmla="*/ 5241691 w 5828776"/>
                  <a:gd name="connsiteY12" fmla="*/ 1376473 h 4966115"/>
                  <a:gd name="connsiteX13" fmla="*/ 5291555 w 5828776"/>
                  <a:gd name="connsiteY13" fmla="*/ 1151056 h 4966115"/>
                  <a:gd name="connsiteX14" fmla="*/ 5183026 w 5828776"/>
                  <a:gd name="connsiteY14" fmla="*/ 1152004 h 4966115"/>
                  <a:gd name="connsiteX15" fmla="*/ 5053963 w 5828776"/>
                  <a:gd name="connsiteY15" fmla="*/ 982467 h 4966115"/>
                  <a:gd name="connsiteX16" fmla="*/ 4854504 w 5828776"/>
                  <a:gd name="connsiteY16" fmla="*/ 1004252 h 4966115"/>
                  <a:gd name="connsiteX17" fmla="*/ 4778239 w 5828776"/>
                  <a:gd name="connsiteY17" fmla="*/ 1044978 h 4966115"/>
                  <a:gd name="connsiteX18" fmla="*/ 4876992 w 5828776"/>
                  <a:gd name="connsiteY18" fmla="*/ 591303 h 4966115"/>
                  <a:gd name="connsiteX19" fmla="*/ 4721530 w 5828776"/>
                  <a:gd name="connsiteY19" fmla="*/ 657602 h 4966115"/>
                  <a:gd name="connsiteX20" fmla="*/ 4691220 w 5828776"/>
                  <a:gd name="connsiteY20" fmla="*/ 543947 h 4966115"/>
                  <a:gd name="connsiteX21" fmla="*/ 4382253 w 5828776"/>
                  <a:gd name="connsiteY21" fmla="*/ 560048 h 4966115"/>
                  <a:gd name="connsiteX22" fmla="*/ 4392030 w 5828776"/>
                  <a:gd name="connsiteY22" fmla="*/ 519322 h 4966115"/>
                  <a:gd name="connsiteX23" fmla="*/ 4432118 w 5828776"/>
                  <a:gd name="connsiteY23" fmla="*/ 444498 h 4966115"/>
                  <a:gd name="connsiteX24" fmla="*/ 4183771 w 5828776"/>
                  <a:gd name="connsiteY24" fmla="*/ 411349 h 4966115"/>
                  <a:gd name="connsiteX25" fmla="*/ 4221903 w 5828776"/>
                  <a:gd name="connsiteY25" fmla="*/ 226659 h 4966115"/>
                  <a:gd name="connsiteX26" fmla="*/ 4010710 w 5828776"/>
                  <a:gd name="connsiteY26" fmla="*/ 266438 h 4966115"/>
                  <a:gd name="connsiteX27" fmla="*/ 4034175 w 5828776"/>
                  <a:gd name="connsiteY27" fmla="*/ 121527 h 4966115"/>
                  <a:gd name="connsiteX28" fmla="*/ 4016576 w 5828776"/>
                  <a:gd name="connsiteY28" fmla="*/ 105426 h 4966115"/>
                  <a:gd name="connsiteX29" fmla="*/ 3679254 w 5828776"/>
                  <a:gd name="connsiteY29" fmla="*/ 248443 h 4966115"/>
                  <a:gd name="connsiteX30" fmla="*/ 3654811 w 5828776"/>
                  <a:gd name="connsiteY30" fmla="*/ 182144 h 4966115"/>
                  <a:gd name="connsiteX31" fmla="*/ 3619612 w 5828776"/>
                  <a:gd name="connsiteY31" fmla="*/ 179302 h 4966115"/>
                  <a:gd name="connsiteX32" fmla="*/ 3547258 w 5828776"/>
                  <a:gd name="connsiteY32" fmla="*/ 294852 h 4966115"/>
                  <a:gd name="connsiteX33" fmla="*/ 3503260 w 5828776"/>
                  <a:gd name="connsiteY33" fmla="*/ 256967 h 4966115"/>
                  <a:gd name="connsiteX34" fmla="*/ 3408419 w 5828776"/>
                  <a:gd name="connsiteY34" fmla="*/ 371569 h 4966115"/>
                  <a:gd name="connsiteX35" fmla="*/ 3243180 w 5828776"/>
                  <a:gd name="connsiteY35" fmla="*/ 131946 h 4966115"/>
                  <a:gd name="connsiteX36" fmla="*/ 3061319 w 5828776"/>
                  <a:gd name="connsiteY36" fmla="*/ 295 h 4966115"/>
                  <a:gd name="connsiteX37" fmla="*/ 3061319 w 5828776"/>
                  <a:gd name="connsiteY37" fmla="*/ 332737 h 4966115"/>
                  <a:gd name="connsiteX38" fmla="*/ 2964523 w 5828776"/>
                  <a:gd name="connsiteY38" fmla="*/ 266438 h 4966115"/>
                  <a:gd name="connsiteX39" fmla="*/ 2944968 w 5828776"/>
                  <a:gd name="connsiteY39" fmla="*/ 110162 h 4966115"/>
                  <a:gd name="connsiteX40" fmla="*/ 2901947 w 5828776"/>
                  <a:gd name="connsiteY40" fmla="*/ 101638 h 4966115"/>
                  <a:gd name="connsiteX41" fmla="*/ 2799284 w 5828776"/>
                  <a:gd name="connsiteY41" fmla="*/ 238024 h 4966115"/>
                  <a:gd name="connsiteX42" fmla="*/ 2687821 w 5828776"/>
                  <a:gd name="connsiteY42" fmla="*/ 89325 h 4966115"/>
                  <a:gd name="connsiteX43" fmla="*/ 2603735 w 5828776"/>
                  <a:gd name="connsiteY43" fmla="*/ 229500 h 4966115"/>
                  <a:gd name="connsiteX44" fmla="*/ 2523560 w 5828776"/>
                  <a:gd name="connsiteY44" fmla="*/ 104479 h 4966115"/>
                  <a:gd name="connsiteX45" fmla="*/ 2348543 w 5828776"/>
                  <a:gd name="connsiteY45" fmla="*/ 25867 h 4966115"/>
                  <a:gd name="connsiteX46" fmla="*/ 2305523 w 5828776"/>
                  <a:gd name="connsiteY46" fmla="*/ 229500 h 4966115"/>
                  <a:gd name="connsiteX47" fmla="*/ 2335833 w 5828776"/>
                  <a:gd name="connsiteY47" fmla="*/ 321372 h 4966115"/>
                  <a:gd name="connsiteX48" fmla="*/ 2297701 w 5828776"/>
                  <a:gd name="connsiteY48" fmla="*/ 317583 h 4966115"/>
                  <a:gd name="connsiteX49" fmla="*/ 2260546 w 5828776"/>
                  <a:gd name="connsiteY49" fmla="*/ 363992 h 4966115"/>
                  <a:gd name="connsiteX50" fmla="*/ 2233169 w 5828776"/>
                  <a:gd name="connsiteY50" fmla="*/ 328001 h 4966115"/>
                  <a:gd name="connsiteX51" fmla="*/ 2081619 w 5828776"/>
                  <a:gd name="connsiteY51" fmla="*/ 171725 h 4966115"/>
                  <a:gd name="connsiteX52" fmla="*/ 2065975 w 5828776"/>
                  <a:gd name="connsiteY52" fmla="*/ 175514 h 4966115"/>
                  <a:gd name="connsiteX53" fmla="*/ 2043487 w 5828776"/>
                  <a:gd name="connsiteY53" fmla="*/ 327054 h 4966115"/>
                  <a:gd name="connsiteX54" fmla="*/ 1862604 w 5828776"/>
                  <a:gd name="connsiteY54" fmla="*/ 319477 h 4966115"/>
                  <a:gd name="connsiteX55" fmla="*/ 1859671 w 5828776"/>
                  <a:gd name="connsiteY55" fmla="*/ 415137 h 4966115"/>
                  <a:gd name="connsiteX56" fmla="*/ 1798073 w 5828776"/>
                  <a:gd name="connsiteY56" fmla="*/ 435974 h 4966115"/>
                  <a:gd name="connsiteX57" fmla="*/ 1780473 w 5828776"/>
                  <a:gd name="connsiteY57" fmla="*/ 464388 h 4966115"/>
                  <a:gd name="connsiteX58" fmla="*/ 1716920 w 5828776"/>
                  <a:gd name="connsiteY58" fmla="*/ 316636 h 4966115"/>
                  <a:gd name="connsiteX59" fmla="*/ 1547770 w 5828776"/>
                  <a:gd name="connsiteY59" fmla="*/ 224765 h 4966115"/>
                  <a:gd name="connsiteX60" fmla="*/ 1411864 w 5828776"/>
                  <a:gd name="connsiteY60" fmla="*/ 550577 h 4966115"/>
                  <a:gd name="connsiteX61" fmla="*/ 1213381 w 5828776"/>
                  <a:gd name="connsiteY61" fmla="*/ 297693 h 4966115"/>
                  <a:gd name="connsiteX62" fmla="*/ 1145917 w 5828776"/>
                  <a:gd name="connsiteY62" fmla="*/ 526899 h 4966115"/>
                  <a:gd name="connsiteX63" fmla="*/ 960145 w 5828776"/>
                  <a:gd name="connsiteY63" fmla="*/ 404719 h 4966115"/>
                  <a:gd name="connsiteX64" fmla="*/ 939613 w 5828776"/>
                  <a:gd name="connsiteY64" fmla="*/ 650025 h 4966115"/>
                  <a:gd name="connsiteX65" fmla="*/ 938635 w 5828776"/>
                  <a:gd name="connsiteY65" fmla="*/ 650972 h 4966115"/>
                  <a:gd name="connsiteX66" fmla="*/ 527982 w 5828776"/>
                  <a:gd name="connsiteY66" fmla="*/ 413243 h 4966115"/>
                  <a:gd name="connsiteX67" fmla="*/ 533849 w 5828776"/>
                  <a:gd name="connsiteY67" fmla="*/ 495643 h 4966115"/>
                  <a:gd name="connsiteX68" fmla="*/ 567092 w 5828776"/>
                  <a:gd name="connsiteY68" fmla="*/ 601722 h 4966115"/>
                  <a:gd name="connsiteX69" fmla="*/ 536782 w 5828776"/>
                  <a:gd name="connsiteY69" fmla="*/ 596986 h 4966115"/>
                  <a:gd name="connsiteX70" fmla="*/ 446829 w 5828776"/>
                  <a:gd name="connsiteY70" fmla="*/ 692646 h 4966115"/>
                  <a:gd name="connsiteX71" fmla="*/ 439985 w 5828776"/>
                  <a:gd name="connsiteY71" fmla="*/ 702117 h 4966115"/>
                  <a:gd name="connsiteX72" fmla="*/ 440963 w 5828776"/>
                  <a:gd name="connsiteY72" fmla="*/ 711589 h 4966115"/>
                  <a:gd name="connsiteX73" fmla="*/ 436074 w 5828776"/>
                  <a:gd name="connsiteY73" fmla="*/ 732426 h 4966115"/>
                  <a:gd name="connsiteX74" fmla="*/ 428252 w 5828776"/>
                  <a:gd name="connsiteY74" fmla="*/ 860288 h 4966115"/>
                  <a:gd name="connsiteX75" fmla="*/ 426297 w 5828776"/>
                  <a:gd name="connsiteY75" fmla="*/ 858394 h 4966115"/>
                  <a:gd name="connsiteX76" fmla="*/ 416519 w 5828776"/>
                  <a:gd name="connsiteY76" fmla="*/ 693593 h 4966115"/>
                  <a:gd name="connsiteX77" fmla="*/ 357855 w 5828776"/>
                  <a:gd name="connsiteY77" fmla="*/ 531634 h 4966115"/>
                  <a:gd name="connsiteX78" fmla="*/ 282568 w 5828776"/>
                  <a:gd name="connsiteY78" fmla="*/ 631083 h 4966115"/>
                  <a:gd name="connsiteX79" fmla="*/ 284524 w 5828776"/>
                  <a:gd name="connsiteY79" fmla="*/ 757051 h 4966115"/>
                  <a:gd name="connsiteX80" fmla="*/ 79197 w 5828776"/>
                  <a:gd name="connsiteY80" fmla="*/ 757051 h 4966115"/>
                  <a:gd name="connsiteX81" fmla="*/ 171105 w 5828776"/>
                  <a:gd name="connsiteY81" fmla="*/ 937952 h 4966115"/>
                  <a:gd name="connsiteX82" fmla="*/ 302123 w 5828776"/>
                  <a:gd name="connsiteY82" fmla="*/ 1108436 h 4966115"/>
                  <a:gd name="connsiteX83" fmla="*/ 264969 w 5828776"/>
                  <a:gd name="connsiteY83" fmla="*/ 1097070 h 4966115"/>
                  <a:gd name="connsiteX84" fmla="*/ 1955 w 5828776"/>
                  <a:gd name="connsiteY84" fmla="*/ 1049714 h 4966115"/>
                  <a:gd name="connsiteX85" fmla="*/ 1955 w 5828776"/>
                  <a:gd name="connsiteY85" fmla="*/ 1155792 h 4966115"/>
                  <a:gd name="connsiteX86" fmla="*/ 189683 w 5828776"/>
                  <a:gd name="connsiteY86" fmla="*/ 1243875 h 4966115"/>
                  <a:gd name="connsiteX87" fmla="*/ 1955 w 5828776"/>
                  <a:gd name="connsiteY87" fmla="*/ 1262818 h 4966115"/>
                  <a:gd name="connsiteX88" fmla="*/ 1955 w 5828776"/>
                  <a:gd name="connsiteY88" fmla="*/ 1406781 h 4966115"/>
                  <a:gd name="connsiteX89" fmla="*/ 91908 w 5828776"/>
                  <a:gd name="connsiteY89" fmla="*/ 1429512 h 4966115"/>
                  <a:gd name="connsiteX90" fmla="*/ 56709 w 5828776"/>
                  <a:gd name="connsiteY90" fmla="*/ 1432354 h 4966115"/>
                  <a:gd name="connsiteX91" fmla="*/ 0 w 5828776"/>
                  <a:gd name="connsiteY91" fmla="*/ 1443719 h 4966115"/>
                  <a:gd name="connsiteX92" fmla="*/ 0 w 5828776"/>
                  <a:gd name="connsiteY92" fmla="*/ 1702285 h 4966115"/>
                  <a:gd name="connsiteX93" fmla="*/ 47910 w 5828776"/>
                  <a:gd name="connsiteY93" fmla="*/ 1708915 h 4966115"/>
                  <a:gd name="connsiteX94" fmla="*/ 0 w 5828776"/>
                  <a:gd name="connsiteY94" fmla="*/ 1716492 h 4966115"/>
                  <a:gd name="connsiteX95" fmla="*/ 0 w 5828776"/>
                  <a:gd name="connsiteY95" fmla="*/ 2607741 h 4966115"/>
                  <a:gd name="connsiteX96" fmla="*/ 54754 w 5828776"/>
                  <a:gd name="connsiteY96" fmla="*/ 2559437 h 4966115"/>
                  <a:gd name="connsiteX97" fmla="*/ 0 w 5828776"/>
                  <a:gd name="connsiteY97" fmla="*/ 2692035 h 4966115"/>
                  <a:gd name="connsiteX98" fmla="*/ 0 w 5828776"/>
                  <a:gd name="connsiteY98" fmla="*/ 2898509 h 4966115"/>
                  <a:gd name="connsiteX99" fmla="*/ 64531 w 5828776"/>
                  <a:gd name="connsiteY99" fmla="*/ 2904192 h 4966115"/>
                  <a:gd name="connsiteX100" fmla="*/ 218037 w 5828776"/>
                  <a:gd name="connsiteY100" fmla="*/ 2790537 h 4966115"/>
                  <a:gd name="connsiteX101" fmla="*/ 300168 w 5828776"/>
                  <a:gd name="connsiteY101" fmla="*/ 2951548 h 4966115"/>
                  <a:gd name="connsiteX102" fmla="*/ 510383 w 5828776"/>
                  <a:gd name="connsiteY102" fmla="*/ 2834104 h 4966115"/>
                  <a:gd name="connsiteX103" fmla="*/ 525049 w 5828776"/>
                  <a:gd name="connsiteY103" fmla="*/ 2818950 h 4966115"/>
                  <a:gd name="connsiteX104" fmla="*/ 689310 w 5828776"/>
                  <a:gd name="connsiteY104" fmla="*/ 2895668 h 4966115"/>
                  <a:gd name="connsiteX105" fmla="*/ 524071 w 5828776"/>
                  <a:gd name="connsiteY105" fmla="*/ 2906086 h 4966115"/>
                  <a:gd name="connsiteX106" fmla="*/ 507450 w 5828776"/>
                  <a:gd name="connsiteY106" fmla="*/ 2925029 h 4966115"/>
                  <a:gd name="connsiteX107" fmla="*/ 557315 w 5828776"/>
                  <a:gd name="connsiteY107" fmla="*/ 2966702 h 4966115"/>
                  <a:gd name="connsiteX108" fmla="*/ 661933 w 5828776"/>
                  <a:gd name="connsiteY108" fmla="*/ 2987539 h 4966115"/>
                  <a:gd name="connsiteX109" fmla="*/ 599358 w 5828776"/>
                  <a:gd name="connsiteY109" fmla="*/ 3036790 h 4966115"/>
                  <a:gd name="connsiteX110" fmla="*/ 408697 w 5828776"/>
                  <a:gd name="connsiteY110" fmla="*/ 3263154 h 4966115"/>
                  <a:gd name="connsiteX111" fmla="*/ 481051 w 5828776"/>
                  <a:gd name="connsiteY111" fmla="*/ 3350290 h 4966115"/>
                  <a:gd name="connsiteX112" fmla="*/ 873126 w 5828776"/>
                  <a:gd name="connsiteY112" fmla="*/ 3174124 h 4966115"/>
                  <a:gd name="connsiteX113" fmla="*/ 892681 w 5828776"/>
                  <a:gd name="connsiteY113" fmla="*/ 3408064 h 4966115"/>
                  <a:gd name="connsiteX114" fmla="*/ 1089208 w 5828776"/>
                  <a:gd name="connsiteY114" fmla="*/ 3312404 h 4966115"/>
                  <a:gd name="connsiteX115" fmla="*/ 1188938 w 5828776"/>
                  <a:gd name="connsiteY115" fmla="*/ 3175071 h 4966115"/>
                  <a:gd name="connsiteX116" fmla="*/ 1274979 w 5828776"/>
                  <a:gd name="connsiteY116" fmla="*/ 3374915 h 4966115"/>
                  <a:gd name="connsiteX117" fmla="*/ 1393287 w 5828776"/>
                  <a:gd name="connsiteY117" fmla="*/ 3373968 h 4966115"/>
                  <a:gd name="connsiteX118" fmla="*/ 1496928 w 5828776"/>
                  <a:gd name="connsiteY118" fmla="*/ 3101195 h 4966115"/>
                  <a:gd name="connsiteX119" fmla="*/ 1501816 w 5828776"/>
                  <a:gd name="connsiteY119" fmla="*/ 3070887 h 4966115"/>
                  <a:gd name="connsiteX120" fmla="*/ 1579058 w 5828776"/>
                  <a:gd name="connsiteY120" fmla="*/ 2888091 h 4966115"/>
                  <a:gd name="connsiteX121" fmla="*/ 1687588 w 5828776"/>
                  <a:gd name="connsiteY121" fmla="*/ 3167494 h 4966115"/>
                  <a:gd name="connsiteX122" fmla="*/ 1776563 w 5828776"/>
                  <a:gd name="connsiteY122" fmla="*/ 3131503 h 4966115"/>
                  <a:gd name="connsiteX123" fmla="*/ 1824472 w 5828776"/>
                  <a:gd name="connsiteY123" fmla="*/ 3070887 h 4966115"/>
                  <a:gd name="connsiteX124" fmla="*/ 1901714 w 5828776"/>
                  <a:gd name="connsiteY124" fmla="*/ 3161811 h 4966115"/>
                  <a:gd name="connsiteX125" fmla="*/ 2106063 w 5828776"/>
                  <a:gd name="connsiteY125" fmla="*/ 3033949 h 4966115"/>
                  <a:gd name="connsiteX126" fmla="*/ 1981889 w 5828776"/>
                  <a:gd name="connsiteY126" fmla="*/ 3175071 h 4966115"/>
                  <a:gd name="connsiteX127" fmla="*/ 1908558 w 5828776"/>
                  <a:gd name="connsiteY127" fmla="*/ 3279255 h 4966115"/>
                  <a:gd name="connsiteX128" fmla="*/ 1914425 w 5828776"/>
                  <a:gd name="connsiteY128" fmla="*/ 3289673 h 4966115"/>
                  <a:gd name="connsiteX129" fmla="*/ 2318233 w 5828776"/>
                  <a:gd name="connsiteY129" fmla="*/ 3277361 h 4966115"/>
                  <a:gd name="connsiteX130" fmla="*/ 2264457 w 5828776"/>
                  <a:gd name="connsiteY130" fmla="*/ 3293462 h 4966115"/>
                  <a:gd name="connsiteX131" fmla="*/ 2180371 w 5828776"/>
                  <a:gd name="connsiteY131" fmla="*/ 3343660 h 4966115"/>
                  <a:gd name="connsiteX132" fmla="*/ 2385698 w 5828776"/>
                  <a:gd name="connsiteY132" fmla="*/ 3409012 h 4966115"/>
                  <a:gd name="connsiteX133" fmla="*/ 2624267 w 5828776"/>
                  <a:gd name="connsiteY133" fmla="*/ 3342713 h 4966115"/>
                  <a:gd name="connsiteX134" fmla="*/ 2567558 w 5828776"/>
                  <a:gd name="connsiteY134" fmla="*/ 3433637 h 4966115"/>
                  <a:gd name="connsiteX135" fmla="*/ 2564625 w 5828776"/>
                  <a:gd name="connsiteY135" fmla="*/ 3585178 h 4966115"/>
                  <a:gd name="connsiteX136" fmla="*/ 2641867 w 5828776"/>
                  <a:gd name="connsiteY136" fmla="*/ 3595596 h 4966115"/>
                  <a:gd name="connsiteX137" fmla="*/ 2786573 w 5828776"/>
                  <a:gd name="connsiteY137" fmla="*/ 3507513 h 4966115"/>
                  <a:gd name="connsiteX138" fmla="*/ 2742574 w 5828776"/>
                  <a:gd name="connsiteY138" fmla="*/ 3700727 h 4966115"/>
                  <a:gd name="connsiteX139" fmla="*/ 2626223 w 5828776"/>
                  <a:gd name="connsiteY139" fmla="*/ 3768920 h 4966115"/>
                  <a:gd name="connsiteX140" fmla="*/ 2635023 w 5828776"/>
                  <a:gd name="connsiteY140" fmla="*/ 3793546 h 4966115"/>
                  <a:gd name="connsiteX141" fmla="*/ 2863815 w 5828776"/>
                  <a:gd name="connsiteY141" fmla="*/ 3827642 h 4966115"/>
                  <a:gd name="connsiteX142" fmla="*/ 2610579 w 5828776"/>
                  <a:gd name="connsiteY142" fmla="*/ 3968765 h 4966115"/>
                  <a:gd name="connsiteX143" fmla="*/ 2731819 w 5828776"/>
                  <a:gd name="connsiteY143" fmla="*/ 4039799 h 4966115"/>
                  <a:gd name="connsiteX144" fmla="*/ 2718131 w 5828776"/>
                  <a:gd name="connsiteY144" fmla="*/ 4072002 h 4966115"/>
                  <a:gd name="connsiteX145" fmla="*/ 2701509 w 5828776"/>
                  <a:gd name="connsiteY145" fmla="*/ 4341933 h 4966115"/>
                  <a:gd name="connsiteX146" fmla="*/ 2843282 w 5828776"/>
                  <a:gd name="connsiteY146" fmla="*/ 4281317 h 4966115"/>
                  <a:gd name="connsiteX147" fmla="*/ 2805150 w 5828776"/>
                  <a:gd name="connsiteY147" fmla="*/ 4442329 h 4966115"/>
                  <a:gd name="connsiteX148" fmla="*/ 2824705 w 5828776"/>
                  <a:gd name="connsiteY148" fmla="*/ 4598606 h 4966115"/>
                  <a:gd name="connsiteX149" fmla="*/ 2981144 w 5828776"/>
                  <a:gd name="connsiteY149" fmla="*/ 4503893 h 4966115"/>
                  <a:gd name="connsiteX150" fmla="*/ 3040787 w 5828776"/>
                  <a:gd name="connsiteY150" fmla="*/ 4434752 h 4966115"/>
                  <a:gd name="connsiteX151" fmla="*/ 3040787 w 5828776"/>
                  <a:gd name="connsiteY151" fmla="*/ 4590081 h 4966115"/>
                  <a:gd name="connsiteX152" fmla="*/ 3150294 w 5828776"/>
                  <a:gd name="connsiteY152" fmla="*/ 4836335 h 4966115"/>
                  <a:gd name="connsiteX153" fmla="*/ 3353665 w 5828776"/>
                  <a:gd name="connsiteY153" fmla="*/ 4699001 h 4966115"/>
                  <a:gd name="connsiteX154" fmla="*/ 3374198 w 5828776"/>
                  <a:gd name="connsiteY154" fmla="*/ 4674376 h 4966115"/>
                  <a:gd name="connsiteX155" fmla="*/ 3380064 w 5828776"/>
                  <a:gd name="connsiteY155" fmla="*/ 4731203 h 4966115"/>
                  <a:gd name="connsiteX156" fmla="*/ 3411352 w 5828776"/>
                  <a:gd name="connsiteY156" fmla="*/ 4753935 h 4966115"/>
                  <a:gd name="connsiteX157" fmla="*/ 3489571 w 5828776"/>
                  <a:gd name="connsiteY157" fmla="*/ 4699948 h 4966115"/>
                  <a:gd name="connsiteX158" fmla="*/ 3546281 w 5828776"/>
                  <a:gd name="connsiteY158" fmla="*/ 4564509 h 4966115"/>
                  <a:gd name="connsiteX159" fmla="*/ 3614723 w 5828776"/>
                  <a:gd name="connsiteY159" fmla="*/ 4770036 h 4966115"/>
                  <a:gd name="connsiteX160" fmla="*/ 3764318 w 5828776"/>
                  <a:gd name="connsiteY160" fmla="*/ 4886533 h 4966115"/>
                  <a:gd name="connsiteX161" fmla="*/ 3805383 w 5828776"/>
                  <a:gd name="connsiteY161" fmla="*/ 4650698 h 4966115"/>
                  <a:gd name="connsiteX162" fmla="*/ 4183771 w 5828776"/>
                  <a:gd name="connsiteY162" fmla="*/ 4966091 h 4966115"/>
                  <a:gd name="connsiteX163" fmla="*/ 4133905 w 5828776"/>
                  <a:gd name="connsiteY163" fmla="*/ 4566403 h 4966115"/>
                  <a:gd name="connsiteX164" fmla="*/ 4313811 w 5828776"/>
                  <a:gd name="connsiteY164" fmla="*/ 4759617 h 4966115"/>
                  <a:gd name="connsiteX165" fmla="*/ 4482960 w 5828776"/>
                  <a:gd name="connsiteY165" fmla="*/ 4847700 h 4966115"/>
                  <a:gd name="connsiteX166" fmla="*/ 4472206 w 5828776"/>
                  <a:gd name="connsiteY166" fmla="*/ 4636491 h 4966115"/>
                  <a:gd name="connsiteX167" fmla="*/ 4613001 w 5828776"/>
                  <a:gd name="connsiteY167" fmla="*/ 4706578 h 4966115"/>
                  <a:gd name="connsiteX168" fmla="*/ 4618867 w 5828776"/>
                  <a:gd name="connsiteY168" fmla="*/ 4560720 h 4966115"/>
                  <a:gd name="connsiteX169" fmla="*/ 5098940 w 5828776"/>
                  <a:gd name="connsiteY169" fmla="*/ 4637438 h 4966115"/>
                  <a:gd name="connsiteX170" fmla="*/ 5136094 w 5828776"/>
                  <a:gd name="connsiteY170" fmla="*/ 4399708 h 4966115"/>
                  <a:gd name="connsiteX171" fmla="*/ 5254401 w 5828776"/>
                  <a:gd name="connsiteY171" fmla="*/ 4399708 h 4966115"/>
                  <a:gd name="connsiteX172" fmla="*/ 5252446 w 5828776"/>
                  <a:gd name="connsiteY172" fmla="*/ 4306890 h 4966115"/>
                  <a:gd name="connsiteX173" fmla="*/ 5283734 w 5828776"/>
                  <a:gd name="connsiteY173" fmla="*/ 4227331 h 4966115"/>
                  <a:gd name="connsiteX174" fmla="*/ 5375642 w 5828776"/>
                  <a:gd name="connsiteY174" fmla="*/ 4252903 h 4966115"/>
                  <a:gd name="connsiteX175" fmla="*/ 5519370 w 5828776"/>
                  <a:gd name="connsiteY175" fmla="*/ 4251957 h 4966115"/>
                  <a:gd name="connsiteX176" fmla="*/ 5474394 w 5828776"/>
                  <a:gd name="connsiteY176" fmla="*/ 4108940 h 4966115"/>
                  <a:gd name="connsiteX177" fmla="*/ 5575102 w 5828776"/>
                  <a:gd name="connsiteY177" fmla="*/ 4054953 h 4966115"/>
                  <a:gd name="connsiteX178" fmla="*/ 5426484 w 5828776"/>
                  <a:gd name="connsiteY178" fmla="*/ 3911937 h 4966115"/>
                  <a:gd name="connsiteX179" fmla="*/ 5399108 w 5828776"/>
                  <a:gd name="connsiteY179" fmla="*/ 3896783 h 4966115"/>
                  <a:gd name="connsiteX180" fmla="*/ 5488082 w 5828776"/>
                  <a:gd name="connsiteY180" fmla="*/ 3901519 h 4966115"/>
                  <a:gd name="connsiteX181" fmla="*/ 5592701 w 5828776"/>
                  <a:gd name="connsiteY181" fmla="*/ 3776498 h 4966115"/>
                  <a:gd name="connsiteX182" fmla="*/ 5565324 w 5828776"/>
                  <a:gd name="connsiteY182" fmla="*/ 3763238 h 4966115"/>
                  <a:gd name="connsiteX183" fmla="*/ 5674832 w 5828776"/>
                  <a:gd name="connsiteY183" fmla="*/ 3592754 h 4966115"/>
                  <a:gd name="connsiteX184" fmla="*/ 5571191 w 5828776"/>
                  <a:gd name="connsiteY184" fmla="*/ 3541610 h 4966115"/>
                  <a:gd name="connsiteX185" fmla="*/ 5573146 w 5828776"/>
                  <a:gd name="connsiteY185" fmla="*/ 3489517 h 4966115"/>
                  <a:gd name="connsiteX186" fmla="*/ 5478305 w 5828776"/>
                  <a:gd name="connsiteY186" fmla="*/ 3428901 h 4966115"/>
                  <a:gd name="connsiteX187" fmla="*/ 5450928 w 5828776"/>
                  <a:gd name="connsiteY187" fmla="*/ 3425113 h 4966115"/>
                  <a:gd name="connsiteX188" fmla="*/ 5470483 w 5828776"/>
                  <a:gd name="connsiteY188" fmla="*/ 3425113 h 4966115"/>
                  <a:gd name="connsiteX189" fmla="*/ 5528170 w 5828776"/>
                  <a:gd name="connsiteY189" fmla="*/ 3423219 h 4966115"/>
                  <a:gd name="connsiteX190" fmla="*/ 5438217 w 5828776"/>
                  <a:gd name="connsiteY190" fmla="*/ 3263154 h 4966115"/>
                  <a:gd name="connsiteX191" fmla="*/ 5670921 w 5828776"/>
                  <a:gd name="connsiteY191" fmla="*/ 3208220 h 4966115"/>
                  <a:gd name="connsiteX192" fmla="*/ 5502748 w 5828776"/>
                  <a:gd name="connsiteY192" fmla="*/ 3079411 h 4966115"/>
                  <a:gd name="connsiteX193" fmla="*/ 5445061 w 5828776"/>
                  <a:gd name="connsiteY193" fmla="*/ 3086988 h 4966115"/>
                  <a:gd name="connsiteX194" fmla="*/ 5513504 w 5828776"/>
                  <a:gd name="connsiteY194" fmla="*/ 3055733 h 4966115"/>
                  <a:gd name="connsiteX195" fmla="*/ 5589768 w 5828776"/>
                  <a:gd name="connsiteY195" fmla="*/ 2964808 h 4966115"/>
                  <a:gd name="connsiteX196" fmla="*/ 5331643 w 5828776"/>
                  <a:gd name="connsiteY196" fmla="*/ 2888091 h 4966115"/>
                  <a:gd name="connsiteX197" fmla="*/ 5437240 w 5828776"/>
                  <a:gd name="connsiteY197" fmla="*/ 2782012 h 4966115"/>
                  <a:gd name="connsiteX198" fmla="*/ 5404974 w 5828776"/>
                  <a:gd name="connsiteY198" fmla="*/ 2607741 h 4966115"/>
                  <a:gd name="connsiteX199" fmla="*/ 5712964 w 5828776"/>
                  <a:gd name="connsiteY199" fmla="*/ 2543336 h 4966115"/>
                  <a:gd name="connsiteX200" fmla="*/ 5633766 w 5828776"/>
                  <a:gd name="connsiteY200" fmla="*/ 2486508 h 4966115"/>
                  <a:gd name="connsiteX201" fmla="*/ 5759895 w 5828776"/>
                  <a:gd name="connsiteY201" fmla="*/ 2451464 h 4966115"/>
                  <a:gd name="connsiteX202" fmla="*/ 5728608 w 5828776"/>
                  <a:gd name="connsiteY202" fmla="*/ 2301818 h 4966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</a:cxnLst>
                <a:rect l="l" t="t" r="r" b="b"/>
                <a:pathLst>
                  <a:path w="5828776" h="4966115">
                    <a:moveTo>
                      <a:pt x="5728608" y="2301818"/>
                    </a:moveTo>
                    <a:cubicBezTo>
                      <a:pt x="5671898" y="2277193"/>
                      <a:pt x="5614211" y="2261091"/>
                      <a:pt x="5553591" y="2257303"/>
                    </a:cubicBezTo>
                    <a:cubicBezTo>
                      <a:pt x="5539903" y="2256356"/>
                      <a:pt x="5526214" y="2255409"/>
                      <a:pt x="5512526" y="2255409"/>
                    </a:cubicBezTo>
                    <a:cubicBezTo>
                      <a:pt x="5526214" y="2251620"/>
                      <a:pt x="5538925" y="2248779"/>
                      <a:pt x="5552614" y="2244990"/>
                    </a:cubicBezTo>
                    <a:cubicBezTo>
                      <a:pt x="5634744" y="2223206"/>
                      <a:pt x="5811716" y="2175850"/>
                      <a:pt x="5794116" y="2068824"/>
                    </a:cubicBezTo>
                    <a:cubicBezTo>
                      <a:pt x="5793139" y="2065983"/>
                      <a:pt x="5789228" y="2062194"/>
                      <a:pt x="5786295" y="2061247"/>
                    </a:cubicBezTo>
                    <a:cubicBezTo>
                      <a:pt x="5744251" y="2047040"/>
                      <a:pt x="5707097" y="2049882"/>
                      <a:pt x="5670921" y="2058406"/>
                    </a:cubicBezTo>
                    <a:cubicBezTo>
                      <a:pt x="5750118" y="1994001"/>
                      <a:pt x="5863536" y="1886028"/>
                      <a:pt x="5818560" y="1829201"/>
                    </a:cubicBezTo>
                    <a:cubicBezTo>
                      <a:pt x="5791183" y="1795104"/>
                      <a:pt x="5714919" y="1796051"/>
                      <a:pt x="5639633" y="1804575"/>
                    </a:cubicBezTo>
                    <a:cubicBezTo>
                      <a:pt x="5639633" y="1790368"/>
                      <a:pt x="5629855" y="1773320"/>
                      <a:pt x="5606389" y="1750589"/>
                    </a:cubicBezTo>
                    <a:cubicBezTo>
                      <a:pt x="5532081" y="1681449"/>
                      <a:pt x="5421596" y="1621779"/>
                      <a:pt x="5312088" y="1593366"/>
                    </a:cubicBezTo>
                    <a:cubicBezTo>
                      <a:pt x="5384441" y="1581053"/>
                      <a:pt x="5450928" y="1548851"/>
                      <a:pt x="5480260" y="1492023"/>
                    </a:cubicBezTo>
                    <a:cubicBezTo>
                      <a:pt x="5521326" y="1414358"/>
                      <a:pt x="5330665" y="1386892"/>
                      <a:pt x="5241691" y="1376473"/>
                    </a:cubicBezTo>
                    <a:cubicBezTo>
                      <a:pt x="5313066" y="1311121"/>
                      <a:pt x="5480260" y="1188942"/>
                      <a:pt x="5291555" y="1151056"/>
                    </a:cubicBezTo>
                    <a:cubicBezTo>
                      <a:pt x="5259290" y="1144427"/>
                      <a:pt x="5222136" y="1146321"/>
                      <a:pt x="5183026" y="1152004"/>
                    </a:cubicBezTo>
                    <a:cubicBezTo>
                      <a:pt x="5187915" y="1085705"/>
                      <a:pt x="5153693" y="1021300"/>
                      <a:pt x="5053963" y="982467"/>
                    </a:cubicBezTo>
                    <a:cubicBezTo>
                      <a:pt x="4988455" y="956895"/>
                      <a:pt x="4910235" y="983415"/>
                      <a:pt x="4854504" y="1004252"/>
                    </a:cubicBezTo>
                    <a:cubicBezTo>
                      <a:pt x="4827127" y="1014670"/>
                      <a:pt x="4802683" y="1029824"/>
                      <a:pt x="4778239" y="1044978"/>
                    </a:cubicBezTo>
                    <a:cubicBezTo>
                      <a:pt x="4863303" y="913327"/>
                      <a:pt x="4918057" y="757051"/>
                      <a:pt x="4876992" y="591303"/>
                    </a:cubicBezTo>
                    <a:cubicBezTo>
                      <a:pt x="4857437" y="509850"/>
                      <a:pt x="4779217" y="585621"/>
                      <a:pt x="4721530" y="657602"/>
                    </a:cubicBezTo>
                    <a:cubicBezTo>
                      <a:pt x="4731308" y="612140"/>
                      <a:pt x="4730330" y="565731"/>
                      <a:pt x="4691220" y="543947"/>
                    </a:cubicBezTo>
                    <a:cubicBezTo>
                      <a:pt x="4590513" y="488066"/>
                      <a:pt x="4476116" y="533528"/>
                      <a:pt x="4382253" y="560048"/>
                    </a:cubicBezTo>
                    <a:cubicBezTo>
                      <a:pt x="4268834" y="592250"/>
                      <a:pt x="4361720" y="546788"/>
                      <a:pt x="4392030" y="519322"/>
                    </a:cubicBezTo>
                    <a:cubicBezTo>
                      <a:pt x="4402785" y="509850"/>
                      <a:pt x="4451673" y="470071"/>
                      <a:pt x="4432118" y="444498"/>
                    </a:cubicBezTo>
                    <a:cubicBezTo>
                      <a:pt x="4375409" y="372517"/>
                      <a:pt x="4266879" y="405666"/>
                      <a:pt x="4183771" y="411349"/>
                    </a:cubicBezTo>
                    <a:cubicBezTo>
                      <a:pt x="4243413" y="345050"/>
                      <a:pt x="4407674" y="238024"/>
                      <a:pt x="4221903" y="226659"/>
                    </a:cubicBezTo>
                    <a:cubicBezTo>
                      <a:pt x="4149549" y="223817"/>
                      <a:pt x="4077196" y="241813"/>
                      <a:pt x="4010710" y="266438"/>
                    </a:cubicBezTo>
                    <a:cubicBezTo>
                      <a:pt x="4036131" y="217187"/>
                      <a:pt x="4046886" y="166042"/>
                      <a:pt x="4034175" y="121527"/>
                    </a:cubicBezTo>
                    <a:cubicBezTo>
                      <a:pt x="4032220" y="114898"/>
                      <a:pt x="4024398" y="107321"/>
                      <a:pt x="4016576" y="105426"/>
                    </a:cubicBezTo>
                    <a:cubicBezTo>
                      <a:pt x="3907069" y="71330"/>
                      <a:pt x="3767251" y="152783"/>
                      <a:pt x="3679254" y="248443"/>
                    </a:cubicBezTo>
                    <a:cubicBezTo>
                      <a:pt x="3675343" y="227606"/>
                      <a:pt x="3668499" y="206769"/>
                      <a:pt x="3654811" y="182144"/>
                    </a:cubicBezTo>
                    <a:cubicBezTo>
                      <a:pt x="3647966" y="169831"/>
                      <a:pt x="3627434" y="174567"/>
                      <a:pt x="3619612" y="179302"/>
                    </a:cubicBezTo>
                    <a:cubicBezTo>
                      <a:pt x="3578546" y="201086"/>
                      <a:pt x="3559969" y="247496"/>
                      <a:pt x="3547258" y="294852"/>
                    </a:cubicBezTo>
                    <a:cubicBezTo>
                      <a:pt x="3540414" y="271174"/>
                      <a:pt x="3527704" y="252231"/>
                      <a:pt x="3503260" y="256967"/>
                    </a:cubicBezTo>
                    <a:cubicBezTo>
                      <a:pt x="3449484" y="266438"/>
                      <a:pt x="3426996" y="321372"/>
                      <a:pt x="3408419" y="371569"/>
                    </a:cubicBezTo>
                    <a:cubicBezTo>
                      <a:pt x="3380064" y="280645"/>
                      <a:pt x="3320422" y="205822"/>
                      <a:pt x="3243180" y="131946"/>
                    </a:cubicBezTo>
                    <a:cubicBezTo>
                      <a:pt x="3210914" y="100691"/>
                      <a:pt x="3119984" y="-6335"/>
                      <a:pt x="3061319" y="295"/>
                    </a:cubicBezTo>
                    <a:cubicBezTo>
                      <a:pt x="2965500" y="10713"/>
                      <a:pt x="3013410" y="214346"/>
                      <a:pt x="3061319" y="332737"/>
                    </a:cubicBezTo>
                    <a:cubicBezTo>
                      <a:pt x="3031009" y="307165"/>
                      <a:pt x="3001677" y="282539"/>
                      <a:pt x="2964523" y="266438"/>
                    </a:cubicBezTo>
                    <a:cubicBezTo>
                      <a:pt x="2962567" y="206769"/>
                      <a:pt x="2951812" y="146153"/>
                      <a:pt x="2944968" y="110162"/>
                    </a:cubicBezTo>
                    <a:cubicBezTo>
                      <a:pt x="2942035" y="92166"/>
                      <a:pt x="2910747" y="95955"/>
                      <a:pt x="2901947" y="101638"/>
                    </a:cubicBezTo>
                    <a:cubicBezTo>
                      <a:pt x="2854038" y="131946"/>
                      <a:pt x="2822750" y="182144"/>
                      <a:pt x="2799284" y="238024"/>
                    </a:cubicBezTo>
                    <a:cubicBezTo>
                      <a:pt x="2785595" y="164148"/>
                      <a:pt x="2754307" y="99743"/>
                      <a:pt x="2687821" y="89325"/>
                    </a:cubicBezTo>
                    <a:cubicBezTo>
                      <a:pt x="2636000" y="81748"/>
                      <a:pt x="2613512" y="153730"/>
                      <a:pt x="2603735" y="229500"/>
                    </a:cubicBezTo>
                    <a:cubicBezTo>
                      <a:pt x="2588091" y="184985"/>
                      <a:pt x="2566580" y="142364"/>
                      <a:pt x="2523560" y="104479"/>
                    </a:cubicBezTo>
                    <a:cubicBezTo>
                      <a:pt x="2484450" y="70382"/>
                      <a:pt x="2406230" y="4083"/>
                      <a:pt x="2348543" y="25867"/>
                    </a:cubicBezTo>
                    <a:cubicBezTo>
                      <a:pt x="2267391" y="57123"/>
                      <a:pt x="2285968" y="159413"/>
                      <a:pt x="2305523" y="229500"/>
                    </a:cubicBezTo>
                    <a:cubicBezTo>
                      <a:pt x="2313345" y="258861"/>
                      <a:pt x="2324100" y="289169"/>
                      <a:pt x="2335833" y="321372"/>
                    </a:cubicBezTo>
                    <a:cubicBezTo>
                      <a:pt x="2322144" y="317583"/>
                      <a:pt x="2308456" y="315689"/>
                      <a:pt x="2297701" y="317583"/>
                    </a:cubicBezTo>
                    <a:cubicBezTo>
                      <a:pt x="2273257" y="322319"/>
                      <a:pt x="2262502" y="340314"/>
                      <a:pt x="2260546" y="363992"/>
                    </a:cubicBezTo>
                    <a:cubicBezTo>
                      <a:pt x="2251747" y="351680"/>
                      <a:pt x="2242947" y="339367"/>
                      <a:pt x="2233169" y="328001"/>
                    </a:cubicBezTo>
                    <a:cubicBezTo>
                      <a:pt x="2193082" y="277804"/>
                      <a:pt x="2143217" y="202980"/>
                      <a:pt x="2081619" y="171725"/>
                    </a:cubicBezTo>
                    <a:cubicBezTo>
                      <a:pt x="2077708" y="169831"/>
                      <a:pt x="2068908" y="171725"/>
                      <a:pt x="2065975" y="175514"/>
                    </a:cubicBezTo>
                    <a:cubicBezTo>
                      <a:pt x="2035665" y="212452"/>
                      <a:pt x="2040554" y="273068"/>
                      <a:pt x="2043487" y="327054"/>
                    </a:cubicBezTo>
                    <a:cubicBezTo>
                      <a:pt x="1980911" y="301482"/>
                      <a:pt x="1897803" y="281592"/>
                      <a:pt x="1862604" y="319477"/>
                    </a:cubicBezTo>
                    <a:cubicBezTo>
                      <a:pt x="1842071" y="342208"/>
                      <a:pt x="1845005" y="377252"/>
                      <a:pt x="1859671" y="415137"/>
                    </a:cubicBezTo>
                    <a:cubicBezTo>
                      <a:pt x="1837183" y="412296"/>
                      <a:pt x="1816650" y="417032"/>
                      <a:pt x="1798073" y="435974"/>
                    </a:cubicBezTo>
                    <a:cubicBezTo>
                      <a:pt x="1791229" y="443551"/>
                      <a:pt x="1785362" y="453023"/>
                      <a:pt x="1780473" y="464388"/>
                    </a:cubicBezTo>
                    <a:cubicBezTo>
                      <a:pt x="1767763" y="415137"/>
                      <a:pt x="1748208" y="365887"/>
                      <a:pt x="1716920" y="316636"/>
                    </a:cubicBezTo>
                    <a:cubicBezTo>
                      <a:pt x="1687588" y="269280"/>
                      <a:pt x="1608390" y="199192"/>
                      <a:pt x="1547770" y="224765"/>
                    </a:cubicBezTo>
                    <a:cubicBezTo>
                      <a:pt x="1437285" y="270227"/>
                      <a:pt x="1422619" y="424609"/>
                      <a:pt x="1411864" y="550577"/>
                    </a:cubicBezTo>
                    <a:cubicBezTo>
                      <a:pt x="1372754" y="451128"/>
                      <a:pt x="1336577" y="351680"/>
                      <a:pt x="1213381" y="297693"/>
                    </a:cubicBezTo>
                    <a:cubicBezTo>
                      <a:pt x="1123429" y="258861"/>
                      <a:pt x="1139073" y="439763"/>
                      <a:pt x="1145917" y="526899"/>
                    </a:cubicBezTo>
                    <a:cubicBezTo>
                      <a:pt x="1098985" y="462494"/>
                      <a:pt x="1047165" y="370622"/>
                      <a:pt x="960145" y="404719"/>
                    </a:cubicBezTo>
                    <a:cubicBezTo>
                      <a:pt x="881926" y="435027"/>
                      <a:pt x="913214" y="557207"/>
                      <a:pt x="939613" y="650025"/>
                    </a:cubicBezTo>
                    <a:cubicBezTo>
                      <a:pt x="939613" y="650025"/>
                      <a:pt x="938635" y="650025"/>
                      <a:pt x="938635" y="650972"/>
                    </a:cubicBezTo>
                    <a:cubicBezTo>
                      <a:pt x="838905" y="517427"/>
                      <a:pt x="629668" y="301482"/>
                      <a:pt x="527982" y="413243"/>
                    </a:cubicBezTo>
                    <a:cubicBezTo>
                      <a:pt x="509405" y="433133"/>
                      <a:pt x="526027" y="472912"/>
                      <a:pt x="533849" y="495643"/>
                    </a:cubicBezTo>
                    <a:cubicBezTo>
                      <a:pt x="545582" y="530687"/>
                      <a:pt x="556337" y="565731"/>
                      <a:pt x="567092" y="601722"/>
                    </a:cubicBezTo>
                    <a:cubicBezTo>
                      <a:pt x="558292" y="596986"/>
                      <a:pt x="547537" y="595092"/>
                      <a:pt x="536782" y="596986"/>
                    </a:cubicBezTo>
                    <a:cubicBezTo>
                      <a:pt x="488872" y="604563"/>
                      <a:pt x="462473" y="649078"/>
                      <a:pt x="446829" y="692646"/>
                    </a:cubicBezTo>
                    <a:cubicBezTo>
                      <a:pt x="442918" y="694540"/>
                      <a:pt x="439985" y="697382"/>
                      <a:pt x="439985" y="702117"/>
                    </a:cubicBezTo>
                    <a:cubicBezTo>
                      <a:pt x="439985" y="705906"/>
                      <a:pt x="440963" y="708747"/>
                      <a:pt x="440963" y="711589"/>
                    </a:cubicBezTo>
                    <a:cubicBezTo>
                      <a:pt x="439007" y="719166"/>
                      <a:pt x="437052" y="725796"/>
                      <a:pt x="436074" y="732426"/>
                    </a:cubicBezTo>
                    <a:cubicBezTo>
                      <a:pt x="426297" y="775046"/>
                      <a:pt x="425319" y="817667"/>
                      <a:pt x="428252" y="860288"/>
                    </a:cubicBezTo>
                    <a:cubicBezTo>
                      <a:pt x="427275" y="859341"/>
                      <a:pt x="426297" y="859341"/>
                      <a:pt x="426297" y="858394"/>
                    </a:cubicBezTo>
                    <a:cubicBezTo>
                      <a:pt x="420430" y="800619"/>
                      <a:pt x="420430" y="743791"/>
                      <a:pt x="416519" y="693593"/>
                    </a:cubicBezTo>
                    <a:cubicBezTo>
                      <a:pt x="413586" y="659497"/>
                      <a:pt x="412608" y="542053"/>
                      <a:pt x="357855" y="531634"/>
                    </a:cubicBezTo>
                    <a:cubicBezTo>
                      <a:pt x="301145" y="520269"/>
                      <a:pt x="289413" y="596039"/>
                      <a:pt x="282568" y="631083"/>
                    </a:cubicBezTo>
                    <a:cubicBezTo>
                      <a:pt x="275724" y="667074"/>
                      <a:pt x="276702" y="710642"/>
                      <a:pt x="284524" y="757051"/>
                    </a:cubicBezTo>
                    <a:cubicBezTo>
                      <a:pt x="188705" y="699276"/>
                      <a:pt x="71375" y="650025"/>
                      <a:pt x="79197" y="757051"/>
                    </a:cubicBezTo>
                    <a:cubicBezTo>
                      <a:pt x="83108" y="816720"/>
                      <a:pt x="132973" y="887755"/>
                      <a:pt x="171105" y="937952"/>
                    </a:cubicBezTo>
                    <a:cubicBezTo>
                      <a:pt x="209237" y="989097"/>
                      <a:pt x="253236" y="1051608"/>
                      <a:pt x="302123" y="1108436"/>
                    </a:cubicBezTo>
                    <a:cubicBezTo>
                      <a:pt x="289413" y="1104647"/>
                      <a:pt x="276702" y="1100859"/>
                      <a:pt x="264969" y="1097070"/>
                    </a:cubicBezTo>
                    <a:cubicBezTo>
                      <a:pt x="209237" y="1079075"/>
                      <a:pt x="78220" y="1042137"/>
                      <a:pt x="1955" y="1049714"/>
                    </a:cubicBezTo>
                    <a:lnTo>
                      <a:pt x="1955" y="1155792"/>
                    </a:lnTo>
                    <a:cubicBezTo>
                      <a:pt x="51820" y="1186100"/>
                      <a:pt x="123196" y="1218303"/>
                      <a:pt x="189683" y="1243875"/>
                    </a:cubicBezTo>
                    <a:cubicBezTo>
                      <a:pt x="123196" y="1242928"/>
                      <a:pt x="58665" y="1248611"/>
                      <a:pt x="1955" y="1262818"/>
                    </a:cubicBezTo>
                    <a:lnTo>
                      <a:pt x="1955" y="1406781"/>
                    </a:lnTo>
                    <a:cubicBezTo>
                      <a:pt x="30310" y="1415305"/>
                      <a:pt x="61598" y="1422882"/>
                      <a:pt x="91908" y="1429512"/>
                    </a:cubicBezTo>
                    <a:cubicBezTo>
                      <a:pt x="80175" y="1430460"/>
                      <a:pt x="68442" y="1430460"/>
                      <a:pt x="56709" y="1432354"/>
                    </a:cubicBezTo>
                    <a:cubicBezTo>
                      <a:pt x="36177" y="1436142"/>
                      <a:pt x="17599" y="1439931"/>
                      <a:pt x="0" y="1443719"/>
                    </a:cubicBezTo>
                    <a:lnTo>
                      <a:pt x="0" y="1702285"/>
                    </a:lnTo>
                    <a:cubicBezTo>
                      <a:pt x="15644" y="1704180"/>
                      <a:pt x="31288" y="1707021"/>
                      <a:pt x="47910" y="1708915"/>
                    </a:cubicBezTo>
                    <a:cubicBezTo>
                      <a:pt x="31288" y="1710810"/>
                      <a:pt x="15644" y="1713651"/>
                      <a:pt x="0" y="1716492"/>
                    </a:cubicBezTo>
                    <a:lnTo>
                      <a:pt x="0" y="2607741"/>
                    </a:lnTo>
                    <a:cubicBezTo>
                      <a:pt x="18577" y="2591639"/>
                      <a:pt x="37154" y="2575538"/>
                      <a:pt x="54754" y="2559437"/>
                    </a:cubicBezTo>
                    <a:cubicBezTo>
                      <a:pt x="35199" y="2599217"/>
                      <a:pt x="15644" y="2646573"/>
                      <a:pt x="0" y="2692035"/>
                    </a:cubicBezTo>
                    <a:lnTo>
                      <a:pt x="0" y="2898509"/>
                    </a:lnTo>
                    <a:cubicBezTo>
                      <a:pt x="14666" y="2907980"/>
                      <a:pt x="35199" y="2910822"/>
                      <a:pt x="64531" y="2904192"/>
                    </a:cubicBezTo>
                    <a:cubicBezTo>
                      <a:pt x="119285" y="2891879"/>
                      <a:pt x="173061" y="2846417"/>
                      <a:pt x="218037" y="2790537"/>
                    </a:cubicBezTo>
                    <a:cubicBezTo>
                      <a:pt x="205326" y="2874831"/>
                      <a:pt x="218037" y="2949654"/>
                      <a:pt x="300168" y="2951548"/>
                    </a:cubicBezTo>
                    <a:cubicBezTo>
                      <a:pt x="384254" y="2952496"/>
                      <a:pt x="458562" y="2881461"/>
                      <a:pt x="510383" y="2834104"/>
                    </a:cubicBezTo>
                    <a:cubicBezTo>
                      <a:pt x="515272" y="2829369"/>
                      <a:pt x="520160" y="2823686"/>
                      <a:pt x="525049" y="2818950"/>
                    </a:cubicBezTo>
                    <a:cubicBezTo>
                      <a:pt x="567092" y="2853047"/>
                      <a:pt x="629668" y="2876725"/>
                      <a:pt x="689310" y="2895668"/>
                    </a:cubicBezTo>
                    <a:cubicBezTo>
                      <a:pt x="633579" y="2897562"/>
                      <a:pt x="577847" y="2900404"/>
                      <a:pt x="524071" y="2906086"/>
                    </a:cubicBezTo>
                    <a:cubicBezTo>
                      <a:pt x="514294" y="2907033"/>
                      <a:pt x="504516" y="2914610"/>
                      <a:pt x="507450" y="2925029"/>
                    </a:cubicBezTo>
                    <a:cubicBezTo>
                      <a:pt x="513316" y="2947760"/>
                      <a:pt x="531893" y="2959125"/>
                      <a:pt x="557315" y="2966702"/>
                    </a:cubicBezTo>
                    <a:cubicBezTo>
                      <a:pt x="592513" y="2976174"/>
                      <a:pt x="626734" y="2981856"/>
                      <a:pt x="661933" y="2987539"/>
                    </a:cubicBezTo>
                    <a:cubicBezTo>
                      <a:pt x="710821" y="2994169"/>
                      <a:pt x="618913" y="3020689"/>
                      <a:pt x="599358" y="3036790"/>
                    </a:cubicBezTo>
                    <a:cubicBezTo>
                      <a:pt x="522116" y="3096459"/>
                      <a:pt x="452696" y="3178859"/>
                      <a:pt x="408697" y="3263154"/>
                    </a:cubicBezTo>
                    <a:cubicBezTo>
                      <a:pt x="385232" y="3308616"/>
                      <a:pt x="412608" y="3367338"/>
                      <a:pt x="481051" y="3350290"/>
                    </a:cubicBezTo>
                    <a:cubicBezTo>
                      <a:pt x="624779" y="3312404"/>
                      <a:pt x="750908" y="3246105"/>
                      <a:pt x="873126" y="3174124"/>
                    </a:cubicBezTo>
                    <a:cubicBezTo>
                      <a:pt x="808595" y="3259365"/>
                      <a:pt x="744064" y="3377756"/>
                      <a:pt x="892681" y="3408064"/>
                    </a:cubicBezTo>
                    <a:cubicBezTo>
                      <a:pt x="971878" y="3424166"/>
                      <a:pt x="1042276" y="3351237"/>
                      <a:pt x="1089208" y="3312404"/>
                    </a:cubicBezTo>
                    <a:cubicBezTo>
                      <a:pt x="1138095" y="3272625"/>
                      <a:pt x="1165472" y="3226216"/>
                      <a:pt x="1188938" y="3175071"/>
                    </a:cubicBezTo>
                    <a:cubicBezTo>
                      <a:pt x="1201649" y="3243264"/>
                      <a:pt x="1213381" y="3301986"/>
                      <a:pt x="1274979" y="3374915"/>
                    </a:cubicBezTo>
                    <a:cubicBezTo>
                      <a:pt x="1306267" y="3411853"/>
                      <a:pt x="1369821" y="3401434"/>
                      <a:pt x="1393287" y="3373968"/>
                    </a:cubicBezTo>
                    <a:cubicBezTo>
                      <a:pt x="1458795" y="3298197"/>
                      <a:pt x="1480306" y="3197802"/>
                      <a:pt x="1496928" y="3101195"/>
                    </a:cubicBezTo>
                    <a:cubicBezTo>
                      <a:pt x="1498883" y="3091724"/>
                      <a:pt x="1499861" y="3081305"/>
                      <a:pt x="1501816" y="3070887"/>
                    </a:cubicBezTo>
                    <a:cubicBezTo>
                      <a:pt x="1542881" y="3025425"/>
                      <a:pt x="1559503" y="2953443"/>
                      <a:pt x="1579058" y="2888091"/>
                    </a:cubicBezTo>
                    <a:cubicBezTo>
                      <a:pt x="1577102" y="2996063"/>
                      <a:pt x="1582969" y="3146657"/>
                      <a:pt x="1687588" y="3167494"/>
                    </a:cubicBezTo>
                    <a:cubicBezTo>
                      <a:pt x="1727675" y="3175071"/>
                      <a:pt x="1755052" y="3154234"/>
                      <a:pt x="1776563" y="3131503"/>
                    </a:cubicBezTo>
                    <a:cubicBezTo>
                      <a:pt x="1794162" y="3112560"/>
                      <a:pt x="1810784" y="3092671"/>
                      <a:pt x="1824472" y="3070887"/>
                    </a:cubicBezTo>
                    <a:cubicBezTo>
                      <a:pt x="1812739" y="3140027"/>
                      <a:pt x="1824472" y="3192119"/>
                      <a:pt x="1901714" y="3161811"/>
                    </a:cubicBezTo>
                    <a:cubicBezTo>
                      <a:pt x="1978956" y="3131503"/>
                      <a:pt x="2039576" y="3078464"/>
                      <a:pt x="2106063" y="3033949"/>
                    </a:cubicBezTo>
                    <a:cubicBezTo>
                      <a:pt x="2053264" y="3068992"/>
                      <a:pt x="2025887" y="3132450"/>
                      <a:pt x="1981889" y="3175071"/>
                    </a:cubicBezTo>
                    <a:cubicBezTo>
                      <a:pt x="1953534" y="3202538"/>
                      <a:pt x="1923224" y="3243264"/>
                      <a:pt x="1908558" y="3279255"/>
                    </a:cubicBezTo>
                    <a:cubicBezTo>
                      <a:pt x="1906603" y="3283043"/>
                      <a:pt x="1909536" y="3288726"/>
                      <a:pt x="1914425" y="3289673"/>
                    </a:cubicBezTo>
                    <a:cubicBezTo>
                      <a:pt x="2041531" y="3336083"/>
                      <a:pt x="2198948" y="3307669"/>
                      <a:pt x="2318233" y="3277361"/>
                    </a:cubicBezTo>
                    <a:cubicBezTo>
                      <a:pt x="2300634" y="3282096"/>
                      <a:pt x="2282057" y="3287779"/>
                      <a:pt x="2264457" y="3293462"/>
                    </a:cubicBezTo>
                    <a:cubicBezTo>
                      <a:pt x="2228281" y="3305775"/>
                      <a:pt x="2200904" y="3313351"/>
                      <a:pt x="2180371" y="3343660"/>
                    </a:cubicBezTo>
                    <a:cubicBezTo>
                      <a:pt x="2138328" y="3407117"/>
                      <a:pt x="2378853" y="3409012"/>
                      <a:pt x="2385698" y="3409012"/>
                    </a:cubicBezTo>
                    <a:cubicBezTo>
                      <a:pt x="2469784" y="3409012"/>
                      <a:pt x="2551914" y="3382492"/>
                      <a:pt x="2624267" y="3342713"/>
                    </a:cubicBezTo>
                    <a:cubicBezTo>
                      <a:pt x="2602757" y="3371126"/>
                      <a:pt x="2583202" y="3399540"/>
                      <a:pt x="2567558" y="3433637"/>
                    </a:cubicBezTo>
                    <a:cubicBezTo>
                      <a:pt x="2555825" y="3459209"/>
                      <a:pt x="2528448" y="3561499"/>
                      <a:pt x="2564625" y="3585178"/>
                    </a:cubicBezTo>
                    <a:cubicBezTo>
                      <a:pt x="2589069" y="3600332"/>
                      <a:pt x="2616445" y="3616433"/>
                      <a:pt x="2641867" y="3595596"/>
                    </a:cubicBezTo>
                    <a:cubicBezTo>
                      <a:pt x="2684887" y="3560552"/>
                      <a:pt x="2736708" y="3534980"/>
                      <a:pt x="2786573" y="3507513"/>
                    </a:cubicBezTo>
                    <a:cubicBezTo>
                      <a:pt x="2741597" y="3574759"/>
                      <a:pt x="2696621" y="3662842"/>
                      <a:pt x="2742574" y="3700727"/>
                    </a:cubicBezTo>
                    <a:cubicBezTo>
                      <a:pt x="2697598" y="3718723"/>
                      <a:pt x="2649689" y="3740507"/>
                      <a:pt x="2626223" y="3768920"/>
                    </a:cubicBezTo>
                    <a:cubicBezTo>
                      <a:pt x="2619379" y="3777445"/>
                      <a:pt x="2622312" y="3789757"/>
                      <a:pt x="2635023" y="3793546"/>
                    </a:cubicBezTo>
                    <a:cubicBezTo>
                      <a:pt x="2709331" y="3820066"/>
                      <a:pt x="2786573" y="3821960"/>
                      <a:pt x="2863815" y="3827642"/>
                    </a:cubicBezTo>
                    <a:cubicBezTo>
                      <a:pt x="2740619" y="3848479"/>
                      <a:pt x="2587113" y="3887312"/>
                      <a:pt x="2610579" y="3968765"/>
                    </a:cubicBezTo>
                    <a:cubicBezTo>
                      <a:pt x="2625245" y="4018015"/>
                      <a:pt x="2679999" y="4039799"/>
                      <a:pt x="2731819" y="4039799"/>
                    </a:cubicBezTo>
                    <a:cubicBezTo>
                      <a:pt x="2726931" y="4050218"/>
                      <a:pt x="2722042" y="4060636"/>
                      <a:pt x="2718131" y="4072002"/>
                    </a:cubicBezTo>
                    <a:cubicBezTo>
                      <a:pt x="2699554" y="4119358"/>
                      <a:pt x="2651644" y="4294577"/>
                      <a:pt x="2701509" y="4341933"/>
                    </a:cubicBezTo>
                    <a:cubicBezTo>
                      <a:pt x="2746486" y="4384554"/>
                      <a:pt x="2799284" y="4340039"/>
                      <a:pt x="2843282" y="4281317"/>
                    </a:cubicBezTo>
                    <a:cubicBezTo>
                      <a:pt x="2828616" y="4332462"/>
                      <a:pt x="2815905" y="4385502"/>
                      <a:pt x="2805150" y="4442329"/>
                    </a:cubicBezTo>
                    <a:cubicBezTo>
                      <a:pt x="2799284" y="4473584"/>
                      <a:pt x="2772885" y="4576821"/>
                      <a:pt x="2824705" y="4598606"/>
                    </a:cubicBezTo>
                    <a:cubicBezTo>
                      <a:pt x="2888259" y="4625125"/>
                      <a:pt x="2950834" y="4533254"/>
                      <a:pt x="2981144" y="4503893"/>
                    </a:cubicBezTo>
                    <a:cubicBezTo>
                      <a:pt x="3003632" y="4483056"/>
                      <a:pt x="3023187" y="4459378"/>
                      <a:pt x="3040787" y="4434752"/>
                    </a:cubicBezTo>
                    <a:cubicBezTo>
                      <a:pt x="3032965" y="4484950"/>
                      <a:pt x="3030032" y="4536095"/>
                      <a:pt x="3040787" y="4590081"/>
                    </a:cubicBezTo>
                    <a:cubicBezTo>
                      <a:pt x="3051542" y="4645015"/>
                      <a:pt x="3059364" y="4818339"/>
                      <a:pt x="3150294" y="4836335"/>
                    </a:cubicBezTo>
                    <a:cubicBezTo>
                      <a:pt x="3234380" y="4853383"/>
                      <a:pt x="3312600" y="4743516"/>
                      <a:pt x="3353665" y="4699001"/>
                    </a:cubicBezTo>
                    <a:cubicBezTo>
                      <a:pt x="3361487" y="4691424"/>
                      <a:pt x="3367353" y="4682900"/>
                      <a:pt x="3374198" y="4674376"/>
                    </a:cubicBezTo>
                    <a:cubicBezTo>
                      <a:pt x="3376153" y="4693319"/>
                      <a:pt x="3378109" y="4712261"/>
                      <a:pt x="3380064" y="4731203"/>
                    </a:cubicBezTo>
                    <a:cubicBezTo>
                      <a:pt x="3382020" y="4747305"/>
                      <a:pt x="3395708" y="4752040"/>
                      <a:pt x="3411352" y="4753935"/>
                    </a:cubicBezTo>
                    <a:cubicBezTo>
                      <a:pt x="3459262" y="4758670"/>
                      <a:pt x="3470017" y="4734992"/>
                      <a:pt x="3489571" y="4699948"/>
                    </a:cubicBezTo>
                    <a:cubicBezTo>
                      <a:pt x="3513038" y="4657328"/>
                      <a:pt x="3531615" y="4611865"/>
                      <a:pt x="3546281" y="4564509"/>
                    </a:cubicBezTo>
                    <a:cubicBezTo>
                      <a:pt x="3558992" y="4633649"/>
                      <a:pt x="3575613" y="4701843"/>
                      <a:pt x="3614723" y="4770036"/>
                    </a:cubicBezTo>
                    <a:cubicBezTo>
                      <a:pt x="3641122" y="4815498"/>
                      <a:pt x="3703698" y="4886533"/>
                      <a:pt x="3764318" y="4886533"/>
                    </a:cubicBezTo>
                    <a:cubicBezTo>
                      <a:pt x="3838626" y="4887480"/>
                      <a:pt x="3829827" y="4765300"/>
                      <a:pt x="3805383" y="4650698"/>
                    </a:cubicBezTo>
                    <a:cubicBezTo>
                      <a:pt x="3889469" y="4803185"/>
                      <a:pt x="4006799" y="4962303"/>
                      <a:pt x="4183771" y="4966091"/>
                    </a:cubicBezTo>
                    <a:cubicBezTo>
                      <a:pt x="4303055" y="4968933"/>
                      <a:pt x="4203326" y="4722679"/>
                      <a:pt x="4133905" y="4566403"/>
                    </a:cubicBezTo>
                    <a:cubicBezTo>
                      <a:pt x="4191592" y="4631755"/>
                      <a:pt x="4247324" y="4699948"/>
                      <a:pt x="4313811" y="4759617"/>
                    </a:cubicBezTo>
                    <a:cubicBezTo>
                      <a:pt x="4358787" y="4800344"/>
                      <a:pt x="4418429" y="4860013"/>
                      <a:pt x="4482960" y="4847700"/>
                    </a:cubicBezTo>
                    <a:cubicBezTo>
                      <a:pt x="4560202" y="4833494"/>
                      <a:pt x="4513271" y="4720785"/>
                      <a:pt x="4472206" y="4636491"/>
                    </a:cubicBezTo>
                    <a:cubicBezTo>
                      <a:pt x="4517182" y="4684794"/>
                      <a:pt x="4573891" y="4732151"/>
                      <a:pt x="4613001" y="4706578"/>
                    </a:cubicBezTo>
                    <a:cubicBezTo>
                      <a:pt x="4654066" y="4679111"/>
                      <a:pt x="4647222" y="4623231"/>
                      <a:pt x="4618867" y="4560720"/>
                    </a:cubicBezTo>
                    <a:cubicBezTo>
                      <a:pt x="4780195" y="4657328"/>
                      <a:pt x="4968900" y="4715102"/>
                      <a:pt x="5098940" y="4637438"/>
                    </a:cubicBezTo>
                    <a:cubicBezTo>
                      <a:pt x="5210403" y="4571139"/>
                      <a:pt x="5199648" y="4482108"/>
                      <a:pt x="5136094" y="4399708"/>
                    </a:cubicBezTo>
                    <a:cubicBezTo>
                      <a:pt x="5178137" y="4415810"/>
                      <a:pt x="5228002" y="4428122"/>
                      <a:pt x="5254401" y="4399708"/>
                    </a:cubicBezTo>
                    <a:cubicBezTo>
                      <a:pt x="5278845" y="4372242"/>
                      <a:pt x="5273956" y="4340039"/>
                      <a:pt x="5252446" y="4306890"/>
                    </a:cubicBezTo>
                    <a:cubicBezTo>
                      <a:pt x="5311110" y="4302154"/>
                      <a:pt x="5333599" y="4273740"/>
                      <a:pt x="5283734" y="4227331"/>
                    </a:cubicBezTo>
                    <a:cubicBezTo>
                      <a:pt x="5315022" y="4236802"/>
                      <a:pt x="5347287" y="4244379"/>
                      <a:pt x="5375642" y="4252903"/>
                    </a:cubicBezTo>
                    <a:cubicBezTo>
                      <a:pt x="5426484" y="4268058"/>
                      <a:pt x="5473416" y="4267111"/>
                      <a:pt x="5519370" y="4251957"/>
                    </a:cubicBezTo>
                    <a:cubicBezTo>
                      <a:pt x="5603456" y="4225437"/>
                      <a:pt x="5542836" y="4161032"/>
                      <a:pt x="5474394" y="4108940"/>
                    </a:cubicBezTo>
                    <a:cubicBezTo>
                      <a:pt x="5533059" y="4125041"/>
                      <a:pt x="5585857" y="4122199"/>
                      <a:pt x="5575102" y="4054953"/>
                    </a:cubicBezTo>
                    <a:cubicBezTo>
                      <a:pt x="5566302" y="4000020"/>
                      <a:pt x="5472439" y="3936562"/>
                      <a:pt x="5426484" y="3911937"/>
                    </a:cubicBezTo>
                    <a:cubicBezTo>
                      <a:pt x="5417685" y="3906254"/>
                      <a:pt x="5407907" y="3901519"/>
                      <a:pt x="5399108" y="3896783"/>
                    </a:cubicBezTo>
                    <a:cubicBezTo>
                      <a:pt x="5428440" y="3897730"/>
                      <a:pt x="5457772" y="3898677"/>
                      <a:pt x="5488082" y="3901519"/>
                    </a:cubicBezTo>
                    <a:cubicBezTo>
                      <a:pt x="5557502" y="3907201"/>
                      <a:pt x="5694387" y="3845638"/>
                      <a:pt x="5592701" y="3776498"/>
                    </a:cubicBezTo>
                    <a:cubicBezTo>
                      <a:pt x="5584879" y="3770815"/>
                      <a:pt x="5575102" y="3767026"/>
                      <a:pt x="5565324" y="3763238"/>
                    </a:cubicBezTo>
                    <a:cubicBezTo>
                      <a:pt x="5627900" y="3718723"/>
                      <a:pt x="5680698" y="3652424"/>
                      <a:pt x="5674832" y="3592754"/>
                    </a:cubicBezTo>
                    <a:cubicBezTo>
                      <a:pt x="5668965" y="3532138"/>
                      <a:pt x="5623011" y="3527403"/>
                      <a:pt x="5571191" y="3541610"/>
                    </a:cubicBezTo>
                    <a:cubicBezTo>
                      <a:pt x="5581946" y="3524561"/>
                      <a:pt x="5584879" y="3506566"/>
                      <a:pt x="5573146" y="3489517"/>
                    </a:cubicBezTo>
                    <a:cubicBezTo>
                      <a:pt x="5549680" y="3456368"/>
                      <a:pt x="5517415" y="3443108"/>
                      <a:pt x="5478305" y="3428901"/>
                    </a:cubicBezTo>
                    <a:cubicBezTo>
                      <a:pt x="5471461" y="3426060"/>
                      <a:pt x="5458750" y="3426060"/>
                      <a:pt x="5450928" y="3425113"/>
                    </a:cubicBezTo>
                    <a:cubicBezTo>
                      <a:pt x="5454839" y="3425113"/>
                      <a:pt x="5460705" y="3425113"/>
                      <a:pt x="5470483" y="3425113"/>
                    </a:cubicBezTo>
                    <a:cubicBezTo>
                      <a:pt x="5490038" y="3425113"/>
                      <a:pt x="5509593" y="3425113"/>
                      <a:pt x="5528170" y="3423219"/>
                    </a:cubicBezTo>
                    <a:cubicBezTo>
                      <a:pt x="5692431" y="3405223"/>
                      <a:pt x="5558480" y="3318087"/>
                      <a:pt x="5438217" y="3263154"/>
                    </a:cubicBezTo>
                    <a:cubicBezTo>
                      <a:pt x="5527192" y="3276413"/>
                      <a:pt x="5615189" y="3273572"/>
                      <a:pt x="5670921" y="3208220"/>
                    </a:cubicBezTo>
                    <a:cubicBezTo>
                      <a:pt x="5739363" y="3129609"/>
                      <a:pt x="5552614" y="3085093"/>
                      <a:pt x="5502748" y="3079411"/>
                    </a:cubicBezTo>
                    <a:cubicBezTo>
                      <a:pt x="5478305" y="3076569"/>
                      <a:pt x="5402041" y="3102142"/>
                      <a:pt x="5445061" y="3086988"/>
                    </a:cubicBezTo>
                    <a:cubicBezTo>
                      <a:pt x="5468527" y="3078464"/>
                      <a:pt x="5492971" y="3068045"/>
                      <a:pt x="5513504" y="3055733"/>
                    </a:cubicBezTo>
                    <a:cubicBezTo>
                      <a:pt x="5549680" y="3034896"/>
                      <a:pt x="5592701" y="3010270"/>
                      <a:pt x="5589768" y="2964808"/>
                    </a:cubicBezTo>
                    <a:cubicBezTo>
                      <a:pt x="5583901" y="2888091"/>
                      <a:pt x="5437240" y="2881461"/>
                      <a:pt x="5331643" y="2888091"/>
                    </a:cubicBezTo>
                    <a:cubicBezTo>
                      <a:pt x="5378575" y="2858730"/>
                      <a:pt x="5428440" y="2820845"/>
                      <a:pt x="5437240" y="2782012"/>
                    </a:cubicBezTo>
                    <a:cubicBezTo>
                      <a:pt x="5593679" y="2746021"/>
                      <a:pt x="5512526" y="2656991"/>
                      <a:pt x="5404974" y="2607741"/>
                    </a:cubicBezTo>
                    <a:cubicBezTo>
                      <a:pt x="5553591" y="2614371"/>
                      <a:pt x="5766740" y="2611529"/>
                      <a:pt x="5712964" y="2543336"/>
                    </a:cubicBezTo>
                    <a:cubicBezTo>
                      <a:pt x="5695364" y="2520605"/>
                      <a:pt x="5667010" y="2501662"/>
                      <a:pt x="5633766" y="2486508"/>
                    </a:cubicBezTo>
                    <a:cubicBezTo>
                      <a:pt x="5678743" y="2479878"/>
                      <a:pt x="5721763" y="2469460"/>
                      <a:pt x="5759895" y="2451464"/>
                    </a:cubicBezTo>
                    <a:cubicBezTo>
                      <a:pt x="5832249" y="2418315"/>
                      <a:pt x="5801938" y="2334020"/>
                      <a:pt x="5728608" y="2301818"/>
                    </a:cubicBezTo>
                    <a:close/>
                  </a:path>
                </a:pathLst>
              </a:custGeom>
              <a:solidFill>
                <a:srgbClr val="7FAB41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3" name="Freeform: Shape 431">
                <a:extLst>
                  <a:ext uri="{FF2B5EF4-FFF2-40B4-BE49-F238E27FC236}">
                    <a16:creationId xmlns:a16="http://schemas.microsoft.com/office/drawing/2014/main" id="{2AA6E529-F0D5-280C-C16A-B40CB6631A69}"/>
                  </a:ext>
                </a:extLst>
              </p:cNvPr>
              <p:cNvSpPr/>
              <p:nvPr/>
            </p:nvSpPr>
            <p:spPr>
              <a:xfrm>
                <a:off x="-202407" y="-3542716"/>
                <a:ext cx="5828776" cy="4965168"/>
              </a:xfrm>
              <a:custGeom>
                <a:avLst/>
                <a:gdLst>
                  <a:gd name="connsiteX0" fmla="*/ 5728608 w 5828776"/>
                  <a:gd name="connsiteY0" fmla="*/ 2301818 h 4965168"/>
                  <a:gd name="connsiteX1" fmla="*/ 5553591 w 5828776"/>
                  <a:gd name="connsiteY1" fmla="*/ 2257303 h 4965168"/>
                  <a:gd name="connsiteX2" fmla="*/ 5512526 w 5828776"/>
                  <a:gd name="connsiteY2" fmla="*/ 2255409 h 4965168"/>
                  <a:gd name="connsiteX3" fmla="*/ 5552614 w 5828776"/>
                  <a:gd name="connsiteY3" fmla="*/ 2244990 h 4965168"/>
                  <a:gd name="connsiteX4" fmla="*/ 5794116 w 5828776"/>
                  <a:gd name="connsiteY4" fmla="*/ 2068824 h 4965168"/>
                  <a:gd name="connsiteX5" fmla="*/ 5786295 w 5828776"/>
                  <a:gd name="connsiteY5" fmla="*/ 2061247 h 4965168"/>
                  <a:gd name="connsiteX6" fmla="*/ 5670921 w 5828776"/>
                  <a:gd name="connsiteY6" fmla="*/ 2058406 h 4965168"/>
                  <a:gd name="connsiteX7" fmla="*/ 5818560 w 5828776"/>
                  <a:gd name="connsiteY7" fmla="*/ 1829201 h 4965168"/>
                  <a:gd name="connsiteX8" fmla="*/ 5639633 w 5828776"/>
                  <a:gd name="connsiteY8" fmla="*/ 1804575 h 4965168"/>
                  <a:gd name="connsiteX9" fmla="*/ 5606389 w 5828776"/>
                  <a:gd name="connsiteY9" fmla="*/ 1750589 h 4965168"/>
                  <a:gd name="connsiteX10" fmla="*/ 5312088 w 5828776"/>
                  <a:gd name="connsiteY10" fmla="*/ 1593366 h 4965168"/>
                  <a:gd name="connsiteX11" fmla="*/ 5480260 w 5828776"/>
                  <a:gd name="connsiteY11" fmla="*/ 1492023 h 4965168"/>
                  <a:gd name="connsiteX12" fmla="*/ 5241691 w 5828776"/>
                  <a:gd name="connsiteY12" fmla="*/ 1376473 h 4965168"/>
                  <a:gd name="connsiteX13" fmla="*/ 5291555 w 5828776"/>
                  <a:gd name="connsiteY13" fmla="*/ 1151056 h 4965168"/>
                  <a:gd name="connsiteX14" fmla="*/ 5183026 w 5828776"/>
                  <a:gd name="connsiteY14" fmla="*/ 1152004 h 4965168"/>
                  <a:gd name="connsiteX15" fmla="*/ 5053963 w 5828776"/>
                  <a:gd name="connsiteY15" fmla="*/ 982467 h 4965168"/>
                  <a:gd name="connsiteX16" fmla="*/ 4854504 w 5828776"/>
                  <a:gd name="connsiteY16" fmla="*/ 1004252 h 4965168"/>
                  <a:gd name="connsiteX17" fmla="*/ 4778239 w 5828776"/>
                  <a:gd name="connsiteY17" fmla="*/ 1044978 h 4965168"/>
                  <a:gd name="connsiteX18" fmla="*/ 4876992 w 5828776"/>
                  <a:gd name="connsiteY18" fmla="*/ 591303 h 4965168"/>
                  <a:gd name="connsiteX19" fmla="*/ 4721530 w 5828776"/>
                  <a:gd name="connsiteY19" fmla="*/ 657602 h 4965168"/>
                  <a:gd name="connsiteX20" fmla="*/ 4691220 w 5828776"/>
                  <a:gd name="connsiteY20" fmla="*/ 543947 h 4965168"/>
                  <a:gd name="connsiteX21" fmla="*/ 4382253 w 5828776"/>
                  <a:gd name="connsiteY21" fmla="*/ 560048 h 4965168"/>
                  <a:gd name="connsiteX22" fmla="*/ 4392030 w 5828776"/>
                  <a:gd name="connsiteY22" fmla="*/ 519322 h 4965168"/>
                  <a:gd name="connsiteX23" fmla="*/ 4432118 w 5828776"/>
                  <a:gd name="connsiteY23" fmla="*/ 444498 h 4965168"/>
                  <a:gd name="connsiteX24" fmla="*/ 4183771 w 5828776"/>
                  <a:gd name="connsiteY24" fmla="*/ 411349 h 4965168"/>
                  <a:gd name="connsiteX25" fmla="*/ 4221903 w 5828776"/>
                  <a:gd name="connsiteY25" fmla="*/ 226659 h 4965168"/>
                  <a:gd name="connsiteX26" fmla="*/ 4010710 w 5828776"/>
                  <a:gd name="connsiteY26" fmla="*/ 266438 h 4965168"/>
                  <a:gd name="connsiteX27" fmla="*/ 4034175 w 5828776"/>
                  <a:gd name="connsiteY27" fmla="*/ 121527 h 4965168"/>
                  <a:gd name="connsiteX28" fmla="*/ 4016576 w 5828776"/>
                  <a:gd name="connsiteY28" fmla="*/ 105426 h 4965168"/>
                  <a:gd name="connsiteX29" fmla="*/ 3679254 w 5828776"/>
                  <a:gd name="connsiteY29" fmla="*/ 248443 h 4965168"/>
                  <a:gd name="connsiteX30" fmla="*/ 3654811 w 5828776"/>
                  <a:gd name="connsiteY30" fmla="*/ 182144 h 4965168"/>
                  <a:gd name="connsiteX31" fmla="*/ 3619612 w 5828776"/>
                  <a:gd name="connsiteY31" fmla="*/ 179302 h 4965168"/>
                  <a:gd name="connsiteX32" fmla="*/ 3547258 w 5828776"/>
                  <a:gd name="connsiteY32" fmla="*/ 294852 h 4965168"/>
                  <a:gd name="connsiteX33" fmla="*/ 3503260 w 5828776"/>
                  <a:gd name="connsiteY33" fmla="*/ 256967 h 4965168"/>
                  <a:gd name="connsiteX34" fmla="*/ 3408419 w 5828776"/>
                  <a:gd name="connsiteY34" fmla="*/ 371569 h 4965168"/>
                  <a:gd name="connsiteX35" fmla="*/ 3243180 w 5828776"/>
                  <a:gd name="connsiteY35" fmla="*/ 131946 h 4965168"/>
                  <a:gd name="connsiteX36" fmla="*/ 3061319 w 5828776"/>
                  <a:gd name="connsiteY36" fmla="*/ 295 h 4965168"/>
                  <a:gd name="connsiteX37" fmla="*/ 3061319 w 5828776"/>
                  <a:gd name="connsiteY37" fmla="*/ 332737 h 4965168"/>
                  <a:gd name="connsiteX38" fmla="*/ 2964523 w 5828776"/>
                  <a:gd name="connsiteY38" fmla="*/ 266438 h 4965168"/>
                  <a:gd name="connsiteX39" fmla="*/ 2944968 w 5828776"/>
                  <a:gd name="connsiteY39" fmla="*/ 110162 h 4965168"/>
                  <a:gd name="connsiteX40" fmla="*/ 2901947 w 5828776"/>
                  <a:gd name="connsiteY40" fmla="*/ 101638 h 4965168"/>
                  <a:gd name="connsiteX41" fmla="*/ 2799284 w 5828776"/>
                  <a:gd name="connsiteY41" fmla="*/ 238024 h 4965168"/>
                  <a:gd name="connsiteX42" fmla="*/ 2687821 w 5828776"/>
                  <a:gd name="connsiteY42" fmla="*/ 89325 h 4965168"/>
                  <a:gd name="connsiteX43" fmla="*/ 2603735 w 5828776"/>
                  <a:gd name="connsiteY43" fmla="*/ 229500 h 4965168"/>
                  <a:gd name="connsiteX44" fmla="*/ 2523560 w 5828776"/>
                  <a:gd name="connsiteY44" fmla="*/ 104479 h 4965168"/>
                  <a:gd name="connsiteX45" fmla="*/ 2348543 w 5828776"/>
                  <a:gd name="connsiteY45" fmla="*/ 25867 h 4965168"/>
                  <a:gd name="connsiteX46" fmla="*/ 2305523 w 5828776"/>
                  <a:gd name="connsiteY46" fmla="*/ 229500 h 4965168"/>
                  <a:gd name="connsiteX47" fmla="*/ 2335833 w 5828776"/>
                  <a:gd name="connsiteY47" fmla="*/ 321372 h 4965168"/>
                  <a:gd name="connsiteX48" fmla="*/ 2297701 w 5828776"/>
                  <a:gd name="connsiteY48" fmla="*/ 317583 h 4965168"/>
                  <a:gd name="connsiteX49" fmla="*/ 2260546 w 5828776"/>
                  <a:gd name="connsiteY49" fmla="*/ 363992 h 4965168"/>
                  <a:gd name="connsiteX50" fmla="*/ 2233169 w 5828776"/>
                  <a:gd name="connsiteY50" fmla="*/ 328001 h 4965168"/>
                  <a:gd name="connsiteX51" fmla="*/ 2081619 w 5828776"/>
                  <a:gd name="connsiteY51" fmla="*/ 171725 h 4965168"/>
                  <a:gd name="connsiteX52" fmla="*/ 2065975 w 5828776"/>
                  <a:gd name="connsiteY52" fmla="*/ 175514 h 4965168"/>
                  <a:gd name="connsiteX53" fmla="*/ 2043487 w 5828776"/>
                  <a:gd name="connsiteY53" fmla="*/ 327054 h 4965168"/>
                  <a:gd name="connsiteX54" fmla="*/ 1862604 w 5828776"/>
                  <a:gd name="connsiteY54" fmla="*/ 319477 h 4965168"/>
                  <a:gd name="connsiteX55" fmla="*/ 1859671 w 5828776"/>
                  <a:gd name="connsiteY55" fmla="*/ 415137 h 4965168"/>
                  <a:gd name="connsiteX56" fmla="*/ 1798073 w 5828776"/>
                  <a:gd name="connsiteY56" fmla="*/ 435974 h 4965168"/>
                  <a:gd name="connsiteX57" fmla="*/ 1780473 w 5828776"/>
                  <a:gd name="connsiteY57" fmla="*/ 464388 h 4965168"/>
                  <a:gd name="connsiteX58" fmla="*/ 1716920 w 5828776"/>
                  <a:gd name="connsiteY58" fmla="*/ 316636 h 4965168"/>
                  <a:gd name="connsiteX59" fmla="*/ 1547770 w 5828776"/>
                  <a:gd name="connsiteY59" fmla="*/ 224765 h 4965168"/>
                  <a:gd name="connsiteX60" fmla="*/ 1411864 w 5828776"/>
                  <a:gd name="connsiteY60" fmla="*/ 550577 h 4965168"/>
                  <a:gd name="connsiteX61" fmla="*/ 1213381 w 5828776"/>
                  <a:gd name="connsiteY61" fmla="*/ 297693 h 4965168"/>
                  <a:gd name="connsiteX62" fmla="*/ 1145917 w 5828776"/>
                  <a:gd name="connsiteY62" fmla="*/ 526899 h 4965168"/>
                  <a:gd name="connsiteX63" fmla="*/ 960145 w 5828776"/>
                  <a:gd name="connsiteY63" fmla="*/ 404719 h 4965168"/>
                  <a:gd name="connsiteX64" fmla="*/ 939613 w 5828776"/>
                  <a:gd name="connsiteY64" fmla="*/ 650025 h 4965168"/>
                  <a:gd name="connsiteX65" fmla="*/ 938635 w 5828776"/>
                  <a:gd name="connsiteY65" fmla="*/ 650972 h 4965168"/>
                  <a:gd name="connsiteX66" fmla="*/ 527982 w 5828776"/>
                  <a:gd name="connsiteY66" fmla="*/ 413243 h 4965168"/>
                  <a:gd name="connsiteX67" fmla="*/ 533849 w 5828776"/>
                  <a:gd name="connsiteY67" fmla="*/ 495643 h 4965168"/>
                  <a:gd name="connsiteX68" fmla="*/ 567092 w 5828776"/>
                  <a:gd name="connsiteY68" fmla="*/ 601722 h 4965168"/>
                  <a:gd name="connsiteX69" fmla="*/ 536782 w 5828776"/>
                  <a:gd name="connsiteY69" fmla="*/ 596986 h 4965168"/>
                  <a:gd name="connsiteX70" fmla="*/ 446829 w 5828776"/>
                  <a:gd name="connsiteY70" fmla="*/ 692646 h 4965168"/>
                  <a:gd name="connsiteX71" fmla="*/ 439985 w 5828776"/>
                  <a:gd name="connsiteY71" fmla="*/ 702117 h 4965168"/>
                  <a:gd name="connsiteX72" fmla="*/ 440963 w 5828776"/>
                  <a:gd name="connsiteY72" fmla="*/ 711589 h 4965168"/>
                  <a:gd name="connsiteX73" fmla="*/ 436074 w 5828776"/>
                  <a:gd name="connsiteY73" fmla="*/ 732426 h 4965168"/>
                  <a:gd name="connsiteX74" fmla="*/ 428252 w 5828776"/>
                  <a:gd name="connsiteY74" fmla="*/ 860288 h 4965168"/>
                  <a:gd name="connsiteX75" fmla="*/ 426297 w 5828776"/>
                  <a:gd name="connsiteY75" fmla="*/ 858394 h 4965168"/>
                  <a:gd name="connsiteX76" fmla="*/ 416519 w 5828776"/>
                  <a:gd name="connsiteY76" fmla="*/ 693593 h 4965168"/>
                  <a:gd name="connsiteX77" fmla="*/ 357855 w 5828776"/>
                  <a:gd name="connsiteY77" fmla="*/ 531634 h 4965168"/>
                  <a:gd name="connsiteX78" fmla="*/ 282568 w 5828776"/>
                  <a:gd name="connsiteY78" fmla="*/ 631083 h 4965168"/>
                  <a:gd name="connsiteX79" fmla="*/ 284524 w 5828776"/>
                  <a:gd name="connsiteY79" fmla="*/ 757051 h 4965168"/>
                  <a:gd name="connsiteX80" fmla="*/ 79197 w 5828776"/>
                  <a:gd name="connsiteY80" fmla="*/ 757051 h 4965168"/>
                  <a:gd name="connsiteX81" fmla="*/ 171105 w 5828776"/>
                  <a:gd name="connsiteY81" fmla="*/ 937952 h 4965168"/>
                  <a:gd name="connsiteX82" fmla="*/ 302123 w 5828776"/>
                  <a:gd name="connsiteY82" fmla="*/ 1108436 h 4965168"/>
                  <a:gd name="connsiteX83" fmla="*/ 264969 w 5828776"/>
                  <a:gd name="connsiteY83" fmla="*/ 1097070 h 4965168"/>
                  <a:gd name="connsiteX84" fmla="*/ 1955 w 5828776"/>
                  <a:gd name="connsiteY84" fmla="*/ 1049714 h 4965168"/>
                  <a:gd name="connsiteX85" fmla="*/ 1955 w 5828776"/>
                  <a:gd name="connsiteY85" fmla="*/ 1155792 h 4965168"/>
                  <a:gd name="connsiteX86" fmla="*/ 189683 w 5828776"/>
                  <a:gd name="connsiteY86" fmla="*/ 1243875 h 4965168"/>
                  <a:gd name="connsiteX87" fmla="*/ 1955 w 5828776"/>
                  <a:gd name="connsiteY87" fmla="*/ 1262818 h 4965168"/>
                  <a:gd name="connsiteX88" fmla="*/ 1955 w 5828776"/>
                  <a:gd name="connsiteY88" fmla="*/ 1406781 h 4965168"/>
                  <a:gd name="connsiteX89" fmla="*/ 91908 w 5828776"/>
                  <a:gd name="connsiteY89" fmla="*/ 1429512 h 4965168"/>
                  <a:gd name="connsiteX90" fmla="*/ 56709 w 5828776"/>
                  <a:gd name="connsiteY90" fmla="*/ 1432354 h 4965168"/>
                  <a:gd name="connsiteX91" fmla="*/ 0 w 5828776"/>
                  <a:gd name="connsiteY91" fmla="*/ 1443719 h 4965168"/>
                  <a:gd name="connsiteX92" fmla="*/ 0 w 5828776"/>
                  <a:gd name="connsiteY92" fmla="*/ 1702285 h 4965168"/>
                  <a:gd name="connsiteX93" fmla="*/ 47910 w 5828776"/>
                  <a:gd name="connsiteY93" fmla="*/ 1708915 h 4965168"/>
                  <a:gd name="connsiteX94" fmla="*/ 0 w 5828776"/>
                  <a:gd name="connsiteY94" fmla="*/ 1716492 h 4965168"/>
                  <a:gd name="connsiteX95" fmla="*/ 0 w 5828776"/>
                  <a:gd name="connsiteY95" fmla="*/ 1955169 h 4965168"/>
                  <a:gd name="connsiteX96" fmla="*/ 158395 w 5828776"/>
                  <a:gd name="connsiteY96" fmla="*/ 1800787 h 4965168"/>
                  <a:gd name="connsiteX97" fmla="*/ 484961 w 5828776"/>
                  <a:gd name="connsiteY97" fmla="*/ 1698497 h 4965168"/>
                  <a:gd name="connsiteX98" fmla="*/ 189683 w 5828776"/>
                  <a:gd name="connsiteY98" fmla="*/ 1599996 h 4965168"/>
                  <a:gd name="connsiteX99" fmla="*/ 187727 w 5828776"/>
                  <a:gd name="connsiteY99" fmla="*/ 1588630 h 4965168"/>
                  <a:gd name="connsiteX100" fmla="*/ 357855 w 5828776"/>
                  <a:gd name="connsiteY100" fmla="*/ 1548851 h 4965168"/>
                  <a:gd name="connsiteX101" fmla="*/ 248347 w 5828776"/>
                  <a:gd name="connsiteY101" fmla="*/ 1498653 h 4965168"/>
                  <a:gd name="connsiteX102" fmla="*/ 247369 w 5828776"/>
                  <a:gd name="connsiteY102" fmla="*/ 1488234 h 4965168"/>
                  <a:gd name="connsiteX103" fmla="*/ 531893 w 5828776"/>
                  <a:gd name="connsiteY103" fmla="*/ 1431407 h 4965168"/>
                  <a:gd name="connsiteX104" fmla="*/ 508427 w 5828776"/>
                  <a:gd name="connsiteY104" fmla="*/ 1418147 h 4965168"/>
                  <a:gd name="connsiteX105" fmla="*/ 355899 w 5828776"/>
                  <a:gd name="connsiteY105" fmla="*/ 1228721 h 4965168"/>
                  <a:gd name="connsiteX106" fmla="*/ 567092 w 5828776"/>
                  <a:gd name="connsiteY106" fmla="*/ 1236298 h 4965168"/>
                  <a:gd name="connsiteX107" fmla="*/ 794907 w 5828776"/>
                  <a:gd name="connsiteY107" fmla="*/ 1342377 h 4965168"/>
                  <a:gd name="connsiteX108" fmla="*/ 656067 w 5828776"/>
                  <a:gd name="connsiteY108" fmla="*/ 1170946 h 4965168"/>
                  <a:gd name="connsiteX109" fmla="*/ 661933 w 5828776"/>
                  <a:gd name="connsiteY109" fmla="*/ 1161475 h 4965168"/>
                  <a:gd name="connsiteX110" fmla="*/ 825217 w 5828776"/>
                  <a:gd name="connsiteY110" fmla="*/ 1256188 h 4965168"/>
                  <a:gd name="connsiteX111" fmla="*/ 836950 w 5828776"/>
                  <a:gd name="connsiteY111" fmla="*/ 981520 h 4965168"/>
                  <a:gd name="connsiteX112" fmla="*/ 1021743 w 5828776"/>
                  <a:gd name="connsiteY112" fmla="*/ 1123590 h 4965168"/>
                  <a:gd name="connsiteX113" fmla="*/ 1105830 w 5828776"/>
                  <a:gd name="connsiteY113" fmla="*/ 1344271 h 4965168"/>
                  <a:gd name="connsiteX114" fmla="*/ 1129295 w 5828776"/>
                  <a:gd name="connsiteY114" fmla="*/ 1219250 h 4965168"/>
                  <a:gd name="connsiteX115" fmla="*/ 1191871 w 5828776"/>
                  <a:gd name="connsiteY115" fmla="*/ 1122643 h 4965168"/>
                  <a:gd name="connsiteX116" fmla="*/ 1269113 w 5828776"/>
                  <a:gd name="connsiteY116" fmla="*/ 1306386 h 4965168"/>
                  <a:gd name="connsiteX117" fmla="*/ 1474439 w 5828776"/>
                  <a:gd name="connsiteY117" fmla="*/ 1084757 h 4965168"/>
                  <a:gd name="connsiteX118" fmla="*/ 1485195 w 5828776"/>
                  <a:gd name="connsiteY118" fmla="*/ 1090440 h 4965168"/>
                  <a:gd name="connsiteX119" fmla="*/ 1425552 w 5828776"/>
                  <a:gd name="connsiteY119" fmla="*/ 1350901 h 4965168"/>
                  <a:gd name="connsiteX120" fmla="*/ 1433374 w 5828776"/>
                  <a:gd name="connsiteY120" fmla="*/ 1345218 h 4965168"/>
                  <a:gd name="connsiteX121" fmla="*/ 1589813 w 5828776"/>
                  <a:gd name="connsiteY121" fmla="*/ 1320592 h 4965168"/>
                  <a:gd name="connsiteX122" fmla="*/ 1619146 w 5828776"/>
                  <a:gd name="connsiteY122" fmla="*/ 1451296 h 4965168"/>
                  <a:gd name="connsiteX123" fmla="*/ 1574169 w 5828776"/>
                  <a:gd name="connsiteY123" fmla="*/ 1582947 h 4965168"/>
                  <a:gd name="connsiteX124" fmla="*/ 1667055 w 5828776"/>
                  <a:gd name="connsiteY124" fmla="*/ 1519490 h 4965168"/>
                  <a:gd name="connsiteX125" fmla="*/ 1819583 w 5828776"/>
                  <a:gd name="connsiteY125" fmla="*/ 1490129 h 4965168"/>
                  <a:gd name="connsiteX126" fmla="*/ 1790251 w 5828776"/>
                  <a:gd name="connsiteY126" fmla="*/ 1651141 h 4965168"/>
                  <a:gd name="connsiteX127" fmla="*/ 2067930 w 5828776"/>
                  <a:gd name="connsiteY127" fmla="*/ 1557375 h 4965168"/>
                  <a:gd name="connsiteX128" fmla="*/ 2437518 w 5828776"/>
                  <a:gd name="connsiteY128" fmla="*/ 1629356 h 4965168"/>
                  <a:gd name="connsiteX129" fmla="*/ 2438496 w 5828776"/>
                  <a:gd name="connsiteY129" fmla="*/ 1637881 h 4965168"/>
                  <a:gd name="connsiteX130" fmla="*/ 2243925 w 5828776"/>
                  <a:gd name="connsiteY130" fmla="*/ 1737329 h 4965168"/>
                  <a:gd name="connsiteX131" fmla="*/ 2133439 w 5828776"/>
                  <a:gd name="connsiteY131" fmla="*/ 1761955 h 4965168"/>
                  <a:gd name="connsiteX132" fmla="*/ 2382764 w 5828776"/>
                  <a:gd name="connsiteY132" fmla="*/ 1888870 h 4965168"/>
                  <a:gd name="connsiteX133" fmla="*/ 2377876 w 5828776"/>
                  <a:gd name="connsiteY133" fmla="*/ 1898341 h 4965168"/>
                  <a:gd name="connsiteX134" fmla="*/ 2295745 w 5828776"/>
                  <a:gd name="connsiteY134" fmla="*/ 1904024 h 4965168"/>
                  <a:gd name="connsiteX135" fmla="*/ 2568536 w 5828776"/>
                  <a:gd name="connsiteY135" fmla="*/ 2055564 h 4965168"/>
                  <a:gd name="connsiteX136" fmla="*/ 2801239 w 5828776"/>
                  <a:gd name="connsiteY136" fmla="*/ 2366223 h 4965168"/>
                  <a:gd name="connsiteX137" fmla="*/ 2790484 w 5828776"/>
                  <a:gd name="connsiteY137" fmla="*/ 2369064 h 4965168"/>
                  <a:gd name="connsiteX138" fmla="*/ 2719109 w 5828776"/>
                  <a:gd name="connsiteY138" fmla="*/ 2331179 h 4965168"/>
                  <a:gd name="connsiteX139" fmla="*/ 2827638 w 5828776"/>
                  <a:gd name="connsiteY139" fmla="*/ 2542389 h 4965168"/>
                  <a:gd name="connsiteX140" fmla="*/ 2816883 w 5828776"/>
                  <a:gd name="connsiteY140" fmla="*/ 2547125 h 4965168"/>
                  <a:gd name="connsiteX141" fmla="*/ 2511827 w 5828776"/>
                  <a:gd name="connsiteY141" fmla="*/ 2421156 h 4965168"/>
                  <a:gd name="connsiteX142" fmla="*/ 2552892 w 5828776"/>
                  <a:gd name="connsiteY142" fmla="*/ 2668357 h 4965168"/>
                  <a:gd name="connsiteX143" fmla="*/ 2540181 w 5828776"/>
                  <a:gd name="connsiteY143" fmla="*/ 2672146 h 4965168"/>
                  <a:gd name="connsiteX144" fmla="*/ 2327033 w 5828776"/>
                  <a:gd name="connsiteY144" fmla="*/ 2445781 h 4965168"/>
                  <a:gd name="connsiteX145" fmla="*/ 2384720 w 5828776"/>
                  <a:gd name="connsiteY145" fmla="*/ 2718555 h 4965168"/>
                  <a:gd name="connsiteX146" fmla="*/ 2377876 w 5828776"/>
                  <a:gd name="connsiteY146" fmla="*/ 2723290 h 4965168"/>
                  <a:gd name="connsiteX147" fmla="*/ 2166683 w 5828776"/>
                  <a:gd name="connsiteY147" fmla="*/ 2456200 h 4965168"/>
                  <a:gd name="connsiteX148" fmla="*/ 2041531 w 5828776"/>
                  <a:gd name="connsiteY148" fmla="*/ 2618159 h 4965168"/>
                  <a:gd name="connsiteX149" fmla="*/ 2032732 w 5828776"/>
                  <a:gd name="connsiteY149" fmla="*/ 2612476 h 4965168"/>
                  <a:gd name="connsiteX150" fmla="*/ 2092374 w 5828776"/>
                  <a:gd name="connsiteY150" fmla="*/ 2401267 h 4965168"/>
                  <a:gd name="connsiteX151" fmla="*/ 1924202 w 5828776"/>
                  <a:gd name="connsiteY151" fmla="*/ 2511134 h 4965168"/>
                  <a:gd name="connsiteX152" fmla="*/ 1913447 w 5828776"/>
                  <a:gd name="connsiteY152" fmla="*/ 2502609 h 4965168"/>
                  <a:gd name="connsiteX153" fmla="*/ 1948646 w 5828776"/>
                  <a:gd name="connsiteY153" fmla="*/ 2246885 h 4965168"/>
                  <a:gd name="connsiteX154" fmla="*/ 1859671 w 5828776"/>
                  <a:gd name="connsiteY154" fmla="*/ 2405055 h 4965168"/>
                  <a:gd name="connsiteX155" fmla="*/ 1846960 w 5828776"/>
                  <a:gd name="connsiteY155" fmla="*/ 2404108 h 4965168"/>
                  <a:gd name="connsiteX156" fmla="*/ 1801006 w 5828776"/>
                  <a:gd name="connsiteY156" fmla="*/ 2206158 h 4965168"/>
                  <a:gd name="connsiteX157" fmla="*/ 1760919 w 5828776"/>
                  <a:gd name="connsiteY157" fmla="*/ 2240255 h 4965168"/>
                  <a:gd name="connsiteX158" fmla="*/ 1751141 w 5828776"/>
                  <a:gd name="connsiteY158" fmla="*/ 2236466 h 4965168"/>
                  <a:gd name="connsiteX159" fmla="*/ 1668033 w 5828776"/>
                  <a:gd name="connsiteY159" fmla="*/ 2068824 h 4965168"/>
                  <a:gd name="connsiteX160" fmla="*/ 1668033 w 5828776"/>
                  <a:gd name="connsiteY160" fmla="*/ 2071666 h 4965168"/>
                  <a:gd name="connsiteX161" fmla="*/ 1623057 w 5828776"/>
                  <a:gd name="connsiteY161" fmla="*/ 2244043 h 4965168"/>
                  <a:gd name="connsiteX162" fmla="*/ 1612301 w 5828776"/>
                  <a:gd name="connsiteY162" fmla="*/ 2243096 h 4965168"/>
                  <a:gd name="connsiteX163" fmla="*/ 1551681 w 5828776"/>
                  <a:gd name="connsiteY163" fmla="*/ 2155013 h 4965168"/>
                  <a:gd name="connsiteX164" fmla="*/ 1552659 w 5828776"/>
                  <a:gd name="connsiteY164" fmla="*/ 2246885 h 4965168"/>
                  <a:gd name="connsiteX165" fmla="*/ 1531149 w 5828776"/>
                  <a:gd name="connsiteY165" fmla="*/ 2296135 h 4965168"/>
                  <a:gd name="connsiteX166" fmla="*/ 1399153 w 5828776"/>
                  <a:gd name="connsiteY166" fmla="*/ 2227942 h 4965168"/>
                  <a:gd name="connsiteX167" fmla="*/ 1326800 w 5828776"/>
                  <a:gd name="connsiteY167" fmla="*/ 2343492 h 4965168"/>
                  <a:gd name="connsiteX168" fmla="*/ 1220226 w 5828776"/>
                  <a:gd name="connsiteY168" fmla="*/ 2164484 h 4965168"/>
                  <a:gd name="connsiteX169" fmla="*/ 1071608 w 5828776"/>
                  <a:gd name="connsiteY169" fmla="*/ 2289505 h 4965168"/>
                  <a:gd name="connsiteX170" fmla="*/ 1060853 w 5828776"/>
                  <a:gd name="connsiteY170" fmla="*/ 2280981 h 4965168"/>
                  <a:gd name="connsiteX171" fmla="*/ 1143962 w 5828776"/>
                  <a:gd name="connsiteY171" fmla="*/ 2154066 h 4965168"/>
                  <a:gd name="connsiteX172" fmla="*/ 1009033 w 5828776"/>
                  <a:gd name="connsiteY172" fmla="*/ 2174903 h 4965168"/>
                  <a:gd name="connsiteX173" fmla="*/ 790018 w 5828776"/>
                  <a:gd name="connsiteY173" fmla="*/ 2146489 h 4965168"/>
                  <a:gd name="connsiteX174" fmla="*/ 787085 w 5828776"/>
                  <a:gd name="connsiteY174" fmla="*/ 2135123 h 4965168"/>
                  <a:gd name="connsiteX175" fmla="*/ 996322 w 5828776"/>
                  <a:gd name="connsiteY175" fmla="*/ 1999684 h 4965168"/>
                  <a:gd name="connsiteX176" fmla="*/ 806640 w 5828776"/>
                  <a:gd name="connsiteY176" fmla="*/ 2085873 h 4965168"/>
                  <a:gd name="connsiteX177" fmla="*/ 795884 w 5828776"/>
                  <a:gd name="connsiteY177" fmla="*/ 2079243 h 4965168"/>
                  <a:gd name="connsiteX178" fmla="*/ 809573 w 5828776"/>
                  <a:gd name="connsiteY178" fmla="*/ 2015785 h 4965168"/>
                  <a:gd name="connsiteX179" fmla="*/ 774374 w 5828776"/>
                  <a:gd name="connsiteY179" fmla="*/ 2043252 h 4965168"/>
                  <a:gd name="connsiteX180" fmla="*/ 336344 w 5828776"/>
                  <a:gd name="connsiteY180" fmla="*/ 2116181 h 4965168"/>
                  <a:gd name="connsiteX181" fmla="*/ 331456 w 5828776"/>
                  <a:gd name="connsiteY181" fmla="*/ 2105762 h 4965168"/>
                  <a:gd name="connsiteX182" fmla="*/ 457585 w 5828776"/>
                  <a:gd name="connsiteY182" fmla="*/ 1972217 h 4965168"/>
                  <a:gd name="connsiteX183" fmla="*/ 263991 w 5828776"/>
                  <a:gd name="connsiteY183" fmla="*/ 2041358 h 4965168"/>
                  <a:gd name="connsiteX184" fmla="*/ 0 w 5828776"/>
                  <a:gd name="connsiteY184" fmla="*/ 2074507 h 4965168"/>
                  <a:gd name="connsiteX185" fmla="*/ 0 w 5828776"/>
                  <a:gd name="connsiteY185" fmla="*/ 2606793 h 4965168"/>
                  <a:gd name="connsiteX186" fmla="*/ 54754 w 5828776"/>
                  <a:gd name="connsiteY186" fmla="*/ 2558490 h 4965168"/>
                  <a:gd name="connsiteX187" fmla="*/ 0 w 5828776"/>
                  <a:gd name="connsiteY187" fmla="*/ 2691088 h 4965168"/>
                  <a:gd name="connsiteX188" fmla="*/ 0 w 5828776"/>
                  <a:gd name="connsiteY188" fmla="*/ 2897562 h 4965168"/>
                  <a:gd name="connsiteX189" fmla="*/ 64531 w 5828776"/>
                  <a:gd name="connsiteY189" fmla="*/ 2903245 h 4965168"/>
                  <a:gd name="connsiteX190" fmla="*/ 218037 w 5828776"/>
                  <a:gd name="connsiteY190" fmla="*/ 2789589 h 4965168"/>
                  <a:gd name="connsiteX191" fmla="*/ 300168 w 5828776"/>
                  <a:gd name="connsiteY191" fmla="*/ 2950601 h 4965168"/>
                  <a:gd name="connsiteX192" fmla="*/ 510383 w 5828776"/>
                  <a:gd name="connsiteY192" fmla="*/ 2833157 h 4965168"/>
                  <a:gd name="connsiteX193" fmla="*/ 525049 w 5828776"/>
                  <a:gd name="connsiteY193" fmla="*/ 2818003 h 4965168"/>
                  <a:gd name="connsiteX194" fmla="*/ 689310 w 5828776"/>
                  <a:gd name="connsiteY194" fmla="*/ 2894721 h 4965168"/>
                  <a:gd name="connsiteX195" fmla="*/ 524071 w 5828776"/>
                  <a:gd name="connsiteY195" fmla="*/ 2905139 h 4965168"/>
                  <a:gd name="connsiteX196" fmla="*/ 507450 w 5828776"/>
                  <a:gd name="connsiteY196" fmla="*/ 2924082 h 4965168"/>
                  <a:gd name="connsiteX197" fmla="*/ 557315 w 5828776"/>
                  <a:gd name="connsiteY197" fmla="*/ 2965755 h 4965168"/>
                  <a:gd name="connsiteX198" fmla="*/ 661933 w 5828776"/>
                  <a:gd name="connsiteY198" fmla="*/ 2986592 h 4965168"/>
                  <a:gd name="connsiteX199" fmla="*/ 599358 w 5828776"/>
                  <a:gd name="connsiteY199" fmla="*/ 3035843 h 4965168"/>
                  <a:gd name="connsiteX200" fmla="*/ 408697 w 5828776"/>
                  <a:gd name="connsiteY200" fmla="*/ 3262207 h 4965168"/>
                  <a:gd name="connsiteX201" fmla="*/ 481051 w 5828776"/>
                  <a:gd name="connsiteY201" fmla="*/ 3349342 h 4965168"/>
                  <a:gd name="connsiteX202" fmla="*/ 873126 w 5828776"/>
                  <a:gd name="connsiteY202" fmla="*/ 3173176 h 4965168"/>
                  <a:gd name="connsiteX203" fmla="*/ 892681 w 5828776"/>
                  <a:gd name="connsiteY203" fmla="*/ 3407117 h 4965168"/>
                  <a:gd name="connsiteX204" fmla="*/ 1089208 w 5828776"/>
                  <a:gd name="connsiteY204" fmla="*/ 3311457 h 4965168"/>
                  <a:gd name="connsiteX205" fmla="*/ 1188938 w 5828776"/>
                  <a:gd name="connsiteY205" fmla="*/ 3174124 h 4965168"/>
                  <a:gd name="connsiteX206" fmla="*/ 1274979 w 5828776"/>
                  <a:gd name="connsiteY206" fmla="*/ 3373968 h 4965168"/>
                  <a:gd name="connsiteX207" fmla="*/ 1393287 w 5828776"/>
                  <a:gd name="connsiteY207" fmla="*/ 3373021 h 4965168"/>
                  <a:gd name="connsiteX208" fmla="*/ 1496928 w 5828776"/>
                  <a:gd name="connsiteY208" fmla="*/ 3100247 h 4965168"/>
                  <a:gd name="connsiteX209" fmla="*/ 1501816 w 5828776"/>
                  <a:gd name="connsiteY209" fmla="*/ 3069939 h 4965168"/>
                  <a:gd name="connsiteX210" fmla="*/ 1579058 w 5828776"/>
                  <a:gd name="connsiteY210" fmla="*/ 2887143 h 4965168"/>
                  <a:gd name="connsiteX211" fmla="*/ 1687588 w 5828776"/>
                  <a:gd name="connsiteY211" fmla="*/ 3166547 h 4965168"/>
                  <a:gd name="connsiteX212" fmla="*/ 1776563 w 5828776"/>
                  <a:gd name="connsiteY212" fmla="*/ 3130556 h 4965168"/>
                  <a:gd name="connsiteX213" fmla="*/ 1824472 w 5828776"/>
                  <a:gd name="connsiteY213" fmla="*/ 3069939 h 4965168"/>
                  <a:gd name="connsiteX214" fmla="*/ 1901714 w 5828776"/>
                  <a:gd name="connsiteY214" fmla="*/ 3160864 h 4965168"/>
                  <a:gd name="connsiteX215" fmla="*/ 2106063 w 5828776"/>
                  <a:gd name="connsiteY215" fmla="*/ 3033001 h 4965168"/>
                  <a:gd name="connsiteX216" fmla="*/ 1981889 w 5828776"/>
                  <a:gd name="connsiteY216" fmla="*/ 3174124 h 4965168"/>
                  <a:gd name="connsiteX217" fmla="*/ 1908558 w 5828776"/>
                  <a:gd name="connsiteY217" fmla="*/ 3278308 h 4965168"/>
                  <a:gd name="connsiteX218" fmla="*/ 1914425 w 5828776"/>
                  <a:gd name="connsiteY218" fmla="*/ 3288726 h 4965168"/>
                  <a:gd name="connsiteX219" fmla="*/ 2318233 w 5828776"/>
                  <a:gd name="connsiteY219" fmla="*/ 3276413 h 4965168"/>
                  <a:gd name="connsiteX220" fmla="*/ 2264457 w 5828776"/>
                  <a:gd name="connsiteY220" fmla="*/ 3292515 h 4965168"/>
                  <a:gd name="connsiteX221" fmla="*/ 2180371 w 5828776"/>
                  <a:gd name="connsiteY221" fmla="*/ 3342713 h 4965168"/>
                  <a:gd name="connsiteX222" fmla="*/ 2385698 w 5828776"/>
                  <a:gd name="connsiteY222" fmla="*/ 3408064 h 4965168"/>
                  <a:gd name="connsiteX223" fmla="*/ 2624267 w 5828776"/>
                  <a:gd name="connsiteY223" fmla="*/ 3341766 h 4965168"/>
                  <a:gd name="connsiteX224" fmla="*/ 2567558 w 5828776"/>
                  <a:gd name="connsiteY224" fmla="*/ 3432690 h 4965168"/>
                  <a:gd name="connsiteX225" fmla="*/ 2564625 w 5828776"/>
                  <a:gd name="connsiteY225" fmla="*/ 3584230 h 4965168"/>
                  <a:gd name="connsiteX226" fmla="*/ 2641867 w 5828776"/>
                  <a:gd name="connsiteY226" fmla="*/ 3594649 h 4965168"/>
                  <a:gd name="connsiteX227" fmla="*/ 2786573 w 5828776"/>
                  <a:gd name="connsiteY227" fmla="*/ 3506566 h 4965168"/>
                  <a:gd name="connsiteX228" fmla="*/ 2742574 w 5828776"/>
                  <a:gd name="connsiteY228" fmla="*/ 3699780 h 4965168"/>
                  <a:gd name="connsiteX229" fmla="*/ 2626223 w 5828776"/>
                  <a:gd name="connsiteY229" fmla="*/ 3767974 h 4965168"/>
                  <a:gd name="connsiteX230" fmla="*/ 2635023 w 5828776"/>
                  <a:gd name="connsiteY230" fmla="*/ 3792599 h 4965168"/>
                  <a:gd name="connsiteX231" fmla="*/ 2863815 w 5828776"/>
                  <a:gd name="connsiteY231" fmla="*/ 3826695 h 4965168"/>
                  <a:gd name="connsiteX232" fmla="*/ 2610579 w 5828776"/>
                  <a:gd name="connsiteY232" fmla="*/ 3967818 h 4965168"/>
                  <a:gd name="connsiteX233" fmla="*/ 2731819 w 5828776"/>
                  <a:gd name="connsiteY233" fmla="*/ 4038852 h 4965168"/>
                  <a:gd name="connsiteX234" fmla="*/ 2718131 w 5828776"/>
                  <a:gd name="connsiteY234" fmla="*/ 4071054 h 4965168"/>
                  <a:gd name="connsiteX235" fmla="*/ 2701509 w 5828776"/>
                  <a:gd name="connsiteY235" fmla="*/ 4340986 h 4965168"/>
                  <a:gd name="connsiteX236" fmla="*/ 2843282 w 5828776"/>
                  <a:gd name="connsiteY236" fmla="*/ 4280370 h 4965168"/>
                  <a:gd name="connsiteX237" fmla="*/ 2805150 w 5828776"/>
                  <a:gd name="connsiteY237" fmla="*/ 4441382 h 4965168"/>
                  <a:gd name="connsiteX238" fmla="*/ 2824705 w 5828776"/>
                  <a:gd name="connsiteY238" fmla="*/ 4597658 h 4965168"/>
                  <a:gd name="connsiteX239" fmla="*/ 2981144 w 5828776"/>
                  <a:gd name="connsiteY239" fmla="*/ 4502945 h 4965168"/>
                  <a:gd name="connsiteX240" fmla="*/ 3040787 w 5828776"/>
                  <a:gd name="connsiteY240" fmla="*/ 4433805 h 4965168"/>
                  <a:gd name="connsiteX241" fmla="*/ 3040787 w 5828776"/>
                  <a:gd name="connsiteY241" fmla="*/ 4589134 h 4965168"/>
                  <a:gd name="connsiteX242" fmla="*/ 3150294 w 5828776"/>
                  <a:gd name="connsiteY242" fmla="*/ 4835388 h 4965168"/>
                  <a:gd name="connsiteX243" fmla="*/ 3353665 w 5828776"/>
                  <a:gd name="connsiteY243" fmla="*/ 4698054 h 4965168"/>
                  <a:gd name="connsiteX244" fmla="*/ 3374198 w 5828776"/>
                  <a:gd name="connsiteY244" fmla="*/ 4673429 h 4965168"/>
                  <a:gd name="connsiteX245" fmla="*/ 3380064 w 5828776"/>
                  <a:gd name="connsiteY245" fmla="*/ 4730256 h 4965168"/>
                  <a:gd name="connsiteX246" fmla="*/ 3411352 w 5828776"/>
                  <a:gd name="connsiteY246" fmla="*/ 4752987 h 4965168"/>
                  <a:gd name="connsiteX247" fmla="*/ 3489571 w 5828776"/>
                  <a:gd name="connsiteY247" fmla="*/ 4699001 h 4965168"/>
                  <a:gd name="connsiteX248" fmla="*/ 3546281 w 5828776"/>
                  <a:gd name="connsiteY248" fmla="*/ 4563562 h 4965168"/>
                  <a:gd name="connsiteX249" fmla="*/ 3614723 w 5828776"/>
                  <a:gd name="connsiteY249" fmla="*/ 4769089 h 4965168"/>
                  <a:gd name="connsiteX250" fmla="*/ 3764318 w 5828776"/>
                  <a:gd name="connsiteY250" fmla="*/ 4885586 h 4965168"/>
                  <a:gd name="connsiteX251" fmla="*/ 3805383 w 5828776"/>
                  <a:gd name="connsiteY251" fmla="*/ 4649750 h 4965168"/>
                  <a:gd name="connsiteX252" fmla="*/ 4183771 w 5828776"/>
                  <a:gd name="connsiteY252" fmla="*/ 4965144 h 4965168"/>
                  <a:gd name="connsiteX253" fmla="*/ 4133905 w 5828776"/>
                  <a:gd name="connsiteY253" fmla="*/ 4565456 h 4965168"/>
                  <a:gd name="connsiteX254" fmla="*/ 4313811 w 5828776"/>
                  <a:gd name="connsiteY254" fmla="*/ 4758670 h 4965168"/>
                  <a:gd name="connsiteX255" fmla="*/ 4482960 w 5828776"/>
                  <a:gd name="connsiteY255" fmla="*/ 4846753 h 4965168"/>
                  <a:gd name="connsiteX256" fmla="*/ 4472206 w 5828776"/>
                  <a:gd name="connsiteY256" fmla="*/ 4635544 h 4965168"/>
                  <a:gd name="connsiteX257" fmla="*/ 4613001 w 5828776"/>
                  <a:gd name="connsiteY257" fmla="*/ 4705631 h 4965168"/>
                  <a:gd name="connsiteX258" fmla="*/ 4618867 w 5828776"/>
                  <a:gd name="connsiteY258" fmla="*/ 4559773 h 4965168"/>
                  <a:gd name="connsiteX259" fmla="*/ 5098940 w 5828776"/>
                  <a:gd name="connsiteY259" fmla="*/ 4636491 h 4965168"/>
                  <a:gd name="connsiteX260" fmla="*/ 5136094 w 5828776"/>
                  <a:gd name="connsiteY260" fmla="*/ 4398761 h 4965168"/>
                  <a:gd name="connsiteX261" fmla="*/ 5254401 w 5828776"/>
                  <a:gd name="connsiteY261" fmla="*/ 4398761 h 4965168"/>
                  <a:gd name="connsiteX262" fmla="*/ 5252446 w 5828776"/>
                  <a:gd name="connsiteY262" fmla="*/ 4305943 h 4965168"/>
                  <a:gd name="connsiteX263" fmla="*/ 5283734 w 5828776"/>
                  <a:gd name="connsiteY263" fmla="*/ 4226384 h 4965168"/>
                  <a:gd name="connsiteX264" fmla="*/ 5375642 w 5828776"/>
                  <a:gd name="connsiteY264" fmla="*/ 4251957 h 4965168"/>
                  <a:gd name="connsiteX265" fmla="*/ 5519370 w 5828776"/>
                  <a:gd name="connsiteY265" fmla="*/ 4251009 h 4965168"/>
                  <a:gd name="connsiteX266" fmla="*/ 5474394 w 5828776"/>
                  <a:gd name="connsiteY266" fmla="*/ 4107993 h 4965168"/>
                  <a:gd name="connsiteX267" fmla="*/ 5575102 w 5828776"/>
                  <a:gd name="connsiteY267" fmla="*/ 4054006 h 4965168"/>
                  <a:gd name="connsiteX268" fmla="*/ 5426484 w 5828776"/>
                  <a:gd name="connsiteY268" fmla="*/ 3910990 h 4965168"/>
                  <a:gd name="connsiteX269" fmla="*/ 5399108 w 5828776"/>
                  <a:gd name="connsiteY269" fmla="*/ 3895836 h 4965168"/>
                  <a:gd name="connsiteX270" fmla="*/ 5488082 w 5828776"/>
                  <a:gd name="connsiteY270" fmla="*/ 3900571 h 4965168"/>
                  <a:gd name="connsiteX271" fmla="*/ 5592701 w 5828776"/>
                  <a:gd name="connsiteY271" fmla="*/ 3775550 h 4965168"/>
                  <a:gd name="connsiteX272" fmla="*/ 5565324 w 5828776"/>
                  <a:gd name="connsiteY272" fmla="*/ 3762291 h 4965168"/>
                  <a:gd name="connsiteX273" fmla="*/ 5674832 w 5828776"/>
                  <a:gd name="connsiteY273" fmla="*/ 3591808 h 4965168"/>
                  <a:gd name="connsiteX274" fmla="*/ 5571191 w 5828776"/>
                  <a:gd name="connsiteY274" fmla="*/ 3540662 h 4965168"/>
                  <a:gd name="connsiteX275" fmla="*/ 5573146 w 5828776"/>
                  <a:gd name="connsiteY275" fmla="*/ 3488570 h 4965168"/>
                  <a:gd name="connsiteX276" fmla="*/ 5478305 w 5828776"/>
                  <a:gd name="connsiteY276" fmla="*/ 3427954 h 4965168"/>
                  <a:gd name="connsiteX277" fmla="*/ 5450928 w 5828776"/>
                  <a:gd name="connsiteY277" fmla="*/ 3424166 h 4965168"/>
                  <a:gd name="connsiteX278" fmla="*/ 5470483 w 5828776"/>
                  <a:gd name="connsiteY278" fmla="*/ 3424166 h 4965168"/>
                  <a:gd name="connsiteX279" fmla="*/ 5528170 w 5828776"/>
                  <a:gd name="connsiteY279" fmla="*/ 3422271 h 4965168"/>
                  <a:gd name="connsiteX280" fmla="*/ 5438217 w 5828776"/>
                  <a:gd name="connsiteY280" fmla="*/ 3262207 h 4965168"/>
                  <a:gd name="connsiteX281" fmla="*/ 5670921 w 5828776"/>
                  <a:gd name="connsiteY281" fmla="*/ 3207273 h 4965168"/>
                  <a:gd name="connsiteX282" fmla="*/ 5502748 w 5828776"/>
                  <a:gd name="connsiteY282" fmla="*/ 3078464 h 4965168"/>
                  <a:gd name="connsiteX283" fmla="*/ 5445061 w 5828776"/>
                  <a:gd name="connsiteY283" fmla="*/ 3086041 h 4965168"/>
                  <a:gd name="connsiteX284" fmla="*/ 5513504 w 5828776"/>
                  <a:gd name="connsiteY284" fmla="*/ 3054785 h 4965168"/>
                  <a:gd name="connsiteX285" fmla="*/ 5589768 w 5828776"/>
                  <a:gd name="connsiteY285" fmla="*/ 2963861 h 4965168"/>
                  <a:gd name="connsiteX286" fmla="*/ 5331643 w 5828776"/>
                  <a:gd name="connsiteY286" fmla="*/ 2887143 h 4965168"/>
                  <a:gd name="connsiteX287" fmla="*/ 5437240 w 5828776"/>
                  <a:gd name="connsiteY287" fmla="*/ 2781065 h 4965168"/>
                  <a:gd name="connsiteX288" fmla="*/ 5404974 w 5828776"/>
                  <a:gd name="connsiteY288" fmla="*/ 2606793 h 4965168"/>
                  <a:gd name="connsiteX289" fmla="*/ 5712964 w 5828776"/>
                  <a:gd name="connsiteY289" fmla="*/ 2542389 h 4965168"/>
                  <a:gd name="connsiteX290" fmla="*/ 5633766 w 5828776"/>
                  <a:gd name="connsiteY290" fmla="*/ 2485561 h 4965168"/>
                  <a:gd name="connsiteX291" fmla="*/ 5759895 w 5828776"/>
                  <a:gd name="connsiteY291" fmla="*/ 2450517 h 4965168"/>
                  <a:gd name="connsiteX292" fmla="*/ 5728608 w 5828776"/>
                  <a:gd name="connsiteY292" fmla="*/ 2301818 h 4965168"/>
                  <a:gd name="connsiteX293" fmla="*/ 2766041 w 5828776"/>
                  <a:gd name="connsiteY293" fmla="*/ 1104647 h 4965168"/>
                  <a:gd name="connsiteX294" fmla="*/ 2660444 w 5828776"/>
                  <a:gd name="connsiteY294" fmla="*/ 1007093 h 4965168"/>
                  <a:gd name="connsiteX295" fmla="*/ 2513782 w 5828776"/>
                  <a:gd name="connsiteY295" fmla="*/ 1211673 h 4965168"/>
                  <a:gd name="connsiteX296" fmla="*/ 2504983 w 5828776"/>
                  <a:gd name="connsiteY296" fmla="*/ 1209778 h 4965168"/>
                  <a:gd name="connsiteX297" fmla="*/ 2467828 w 5828776"/>
                  <a:gd name="connsiteY297" fmla="*/ 1072445 h 4965168"/>
                  <a:gd name="connsiteX298" fmla="*/ 2392542 w 5828776"/>
                  <a:gd name="connsiteY298" fmla="*/ 1197466 h 4965168"/>
                  <a:gd name="connsiteX299" fmla="*/ 2257613 w 5828776"/>
                  <a:gd name="connsiteY299" fmla="*/ 1304491 h 4965168"/>
                  <a:gd name="connsiteX300" fmla="*/ 2130506 w 5828776"/>
                  <a:gd name="connsiteY300" fmla="*/ 1023194 h 4965168"/>
                  <a:gd name="connsiteX301" fmla="*/ 1968200 w 5828776"/>
                  <a:gd name="connsiteY301" fmla="*/ 1130220 h 4965168"/>
                  <a:gd name="connsiteX302" fmla="*/ 1960378 w 5828776"/>
                  <a:gd name="connsiteY302" fmla="*/ 1126431 h 4965168"/>
                  <a:gd name="connsiteX303" fmla="*/ 1987755 w 5828776"/>
                  <a:gd name="connsiteY303" fmla="*/ 954054 h 4965168"/>
                  <a:gd name="connsiteX304" fmla="*/ 1637723 w 5828776"/>
                  <a:gd name="connsiteY304" fmla="*/ 954054 h 4965168"/>
                  <a:gd name="connsiteX305" fmla="*/ 1632834 w 5828776"/>
                  <a:gd name="connsiteY305" fmla="*/ 943635 h 4965168"/>
                  <a:gd name="connsiteX306" fmla="*/ 1861626 w 5828776"/>
                  <a:gd name="connsiteY306" fmla="*/ 883966 h 4965168"/>
                  <a:gd name="connsiteX307" fmla="*/ 1829361 w 5828776"/>
                  <a:gd name="connsiteY307" fmla="*/ 829033 h 4965168"/>
                  <a:gd name="connsiteX308" fmla="*/ 1822516 w 5828776"/>
                  <a:gd name="connsiteY308" fmla="*/ 780729 h 4965168"/>
                  <a:gd name="connsiteX309" fmla="*/ 1789273 w 5828776"/>
                  <a:gd name="connsiteY309" fmla="*/ 645290 h 4965168"/>
                  <a:gd name="connsiteX310" fmla="*/ 1800028 w 5828776"/>
                  <a:gd name="connsiteY310" fmla="*/ 642448 h 4965168"/>
                  <a:gd name="connsiteX311" fmla="*/ 1912469 w 5828776"/>
                  <a:gd name="connsiteY311" fmla="*/ 759892 h 4965168"/>
                  <a:gd name="connsiteX312" fmla="*/ 1908558 w 5828776"/>
                  <a:gd name="connsiteY312" fmla="*/ 686016 h 4965168"/>
                  <a:gd name="connsiteX313" fmla="*/ 1940824 w 5828776"/>
                  <a:gd name="connsiteY313" fmla="*/ 536370 h 4965168"/>
                  <a:gd name="connsiteX314" fmla="*/ 2055220 w 5828776"/>
                  <a:gd name="connsiteY314" fmla="*/ 534476 h 4965168"/>
                  <a:gd name="connsiteX315" fmla="*/ 2123662 w 5828776"/>
                  <a:gd name="connsiteY315" fmla="*/ 625400 h 4965168"/>
                  <a:gd name="connsiteX316" fmla="*/ 2160816 w 5828776"/>
                  <a:gd name="connsiteY316" fmla="*/ 484278 h 4965168"/>
                  <a:gd name="connsiteX317" fmla="*/ 2169616 w 5828776"/>
                  <a:gd name="connsiteY317" fmla="*/ 484278 h 4965168"/>
                  <a:gd name="connsiteX318" fmla="*/ 2316278 w 5828776"/>
                  <a:gd name="connsiteY318" fmla="*/ 645290 h 4965168"/>
                  <a:gd name="connsiteX319" fmla="*/ 2375920 w 5828776"/>
                  <a:gd name="connsiteY319" fmla="*/ 531634 h 4965168"/>
                  <a:gd name="connsiteX320" fmla="*/ 2577336 w 5828776"/>
                  <a:gd name="connsiteY320" fmla="*/ 624453 h 4965168"/>
                  <a:gd name="connsiteX321" fmla="*/ 2505960 w 5828776"/>
                  <a:gd name="connsiteY321" fmla="*/ 518374 h 4965168"/>
                  <a:gd name="connsiteX322" fmla="*/ 2466850 w 5828776"/>
                  <a:gd name="connsiteY322" fmla="*/ 381988 h 4965168"/>
                  <a:gd name="connsiteX323" fmla="*/ 2541159 w 5828776"/>
                  <a:gd name="connsiteY323" fmla="*/ 358310 h 4965168"/>
                  <a:gd name="connsiteX324" fmla="*/ 2571469 w 5828776"/>
                  <a:gd name="connsiteY324" fmla="*/ 392406 h 4965168"/>
                  <a:gd name="connsiteX325" fmla="*/ 2589069 w 5828776"/>
                  <a:gd name="connsiteY325" fmla="*/ 348838 h 4965168"/>
                  <a:gd name="connsiteX326" fmla="*/ 2600802 w 5828776"/>
                  <a:gd name="connsiteY326" fmla="*/ 348838 h 4965168"/>
                  <a:gd name="connsiteX327" fmla="*/ 2662399 w 5828776"/>
                  <a:gd name="connsiteY327" fmla="*/ 453023 h 4965168"/>
                  <a:gd name="connsiteX328" fmla="*/ 2764085 w 5828776"/>
                  <a:gd name="connsiteY328" fmla="*/ 305270 h 4965168"/>
                  <a:gd name="connsiteX329" fmla="*/ 3003632 w 5828776"/>
                  <a:gd name="connsiteY329" fmla="*/ 469124 h 4965168"/>
                  <a:gd name="connsiteX330" fmla="*/ 3034920 w 5828776"/>
                  <a:gd name="connsiteY330" fmla="*/ 390512 h 4965168"/>
                  <a:gd name="connsiteX331" fmla="*/ 3043720 w 5828776"/>
                  <a:gd name="connsiteY331" fmla="*/ 390512 h 4965168"/>
                  <a:gd name="connsiteX332" fmla="*/ 3126828 w 5828776"/>
                  <a:gd name="connsiteY332" fmla="*/ 489961 h 4965168"/>
                  <a:gd name="connsiteX333" fmla="*/ 3217759 w 5828776"/>
                  <a:gd name="connsiteY333" fmla="*/ 254125 h 4965168"/>
                  <a:gd name="connsiteX334" fmla="*/ 3227536 w 5828776"/>
                  <a:gd name="connsiteY334" fmla="*/ 253178 h 4965168"/>
                  <a:gd name="connsiteX335" fmla="*/ 3300867 w 5828776"/>
                  <a:gd name="connsiteY335" fmla="*/ 522163 h 4965168"/>
                  <a:gd name="connsiteX336" fmla="*/ 3458284 w 5828776"/>
                  <a:gd name="connsiteY336" fmla="*/ 489961 h 4965168"/>
                  <a:gd name="connsiteX337" fmla="*/ 3529659 w 5828776"/>
                  <a:gd name="connsiteY337" fmla="*/ 517427 h 4965168"/>
                  <a:gd name="connsiteX338" fmla="*/ 3530637 w 5828776"/>
                  <a:gd name="connsiteY338" fmla="*/ 519322 h 4965168"/>
                  <a:gd name="connsiteX339" fmla="*/ 3690987 w 5828776"/>
                  <a:gd name="connsiteY339" fmla="*/ 442604 h 4965168"/>
                  <a:gd name="connsiteX340" fmla="*/ 3917824 w 5828776"/>
                  <a:gd name="connsiteY340" fmla="*/ 301482 h 4965168"/>
                  <a:gd name="connsiteX341" fmla="*/ 3894358 w 5828776"/>
                  <a:gd name="connsiteY341" fmla="*/ 445446 h 4965168"/>
                  <a:gd name="connsiteX342" fmla="*/ 3874803 w 5828776"/>
                  <a:gd name="connsiteY342" fmla="*/ 475754 h 4965168"/>
                  <a:gd name="connsiteX343" fmla="*/ 3904135 w 5828776"/>
                  <a:gd name="connsiteY343" fmla="*/ 461547 h 4965168"/>
                  <a:gd name="connsiteX344" fmla="*/ 4041998 w 5828776"/>
                  <a:gd name="connsiteY344" fmla="*/ 460600 h 4965168"/>
                  <a:gd name="connsiteX345" fmla="*/ 3974533 w 5828776"/>
                  <a:gd name="connsiteY345" fmla="*/ 638660 h 4965168"/>
                  <a:gd name="connsiteX346" fmla="*/ 4156393 w 5828776"/>
                  <a:gd name="connsiteY346" fmla="*/ 650972 h 4965168"/>
                  <a:gd name="connsiteX347" fmla="*/ 4149549 w 5828776"/>
                  <a:gd name="connsiteY347" fmla="*/ 830927 h 4965168"/>
                  <a:gd name="connsiteX348" fmla="*/ 4363676 w 5828776"/>
                  <a:gd name="connsiteY348" fmla="*/ 698329 h 4965168"/>
                  <a:gd name="connsiteX349" fmla="*/ 4374431 w 5828776"/>
                  <a:gd name="connsiteY349" fmla="*/ 704012 h 4965168"/>
                  <a:gd name="connsiteX350" fmla="*/ 4349009 w 5828776"/>
                  <a:gd name="connsiteY350" fmla="*/ 831874 h 4965168"/>
                  <a:gd name="connsiteX351" fmla="*/ 4519137 w 5828776"/>
                  <a:gd name="connsiteY351" fmla="*/ 728637 h 4965168"/>
                  <a:gd name="connsiteX352" fmla="*/ 4595401 w 5828776"/>
                  <a:gd name="connsiteY352" fmla="*/ 747580 h 4965168"/>
                  <a:gd name="connsiteX353" fmla="*/ 4607134 w 5828776"/>
                  <a:gd name="connsiteY353" fmla="*/ 824297 h 4965168"/>
                  <a:gd name="connsiteX354" fmla="*/ 4414519 w 5828776"/>
                  <a:gd name="connsiteY354" fmla="*/ 955948 h 4965168"/>
                  <a:gd name="connsiteX355" fmla="*/ 4284478 w 5828776"/>
                  <a:gd name="connsiteY355" fmla="*/ 996674 h 4965168"/>
                  <a:gd name="connsiteX356" fmla="*/ 4456562 w 5828776"/>
                  <a:gd name="connsiteY356" fmla="*/ 1077180 h 4965168"/>
                  <a:gd name="connsiteX357" fmla="*/ 4456562 w 5828776"/>
                  <a:gd name="connsiteY357" fmla="*/ 1086652 h 4965168"/>
                  <a:gd name="connsiteX358" fmla="*/ 4406696 w 5828776"/>
                  <a:gd name="connsiteY358" fmla="*/ 1121696 h 4965168"/>
                  <a:gd name="connsiteX359" fmla="*/ 4741085 w 5828776"/>
                  <a:gd name="connsiteY359" fmla="*/ 1150109 h 4965168"/>
                  <a:gd name="connsiteX360" fmla="*/ 4744996 w 5828776"/>
                  <a:gd name="connsiteY360" fmla="*/ 1157686 h 4965168"/>
                  <a:gd name="connsiteX361" fmla="*/ 4604201 w 5828776"/>
                  <a:gd name="connsiteY361" fmla="*/ 1250505 h 4965168"/>
                  <a:gd name="connsiteX362" fmla="*/ 4702953 w 5828776"/>
                  <a:gd name="connsiteY362" fmla="*/ 1333852 h 4965168"/>
                  <a:gd name="connsiteX363" fmla="*/ 4501538 w 5828776"/>
                  <a:gd name="connsiteY363" fmla="*/ 1405834 h 4965168"/>
                  <a:gd name="connsiteX364" fmla="*/ 4301100 w 5828776"/>
                  <a:gd name="connsiteY364" fmla="*/ 1347112 h 4965168"/>
                  <a:gd name="connsiteX365" fmla="*/ 4494694 w 5828776"/>
                  <a:gd name="connsiteY365" fmla="*/ 1595260 h 4965168"/>
                  <a:gd name="connsiteX366" fmla="*/ 4485894 w 5828776"/>
                  <a:gd name="connsiteY366" fmla="*/ 1602837 h 4965168"/>
                  <a:gd name="connsiteX367" fmla="*/ 4097729 w 5828776"/>
                  <a:gd name="connsiteY367" fmla="*/ 1446561 h 4965168"/>
                  <a:gd name="connsiteX368" fmla="*/ 4216036 w 5828776"/>
                  <a:gd name="connsiteY368" fmla="*/ 1618938 h 4965168"/>
                  <a:gd name="connsiteX369" fmla="*/ 4205281 w 5828776"/>
                  <a:gd name="connsiteY369" fmla="*/ 1625568 h 4965168"/>
                  <a:gd name="connsiteX370" fmla="*/ 4018531 w 5828776"/>
                  <a:gd name="connsiteY370" fmla="*/ 1493917 h 4965168"/>
                  <a:gd name="connsiteX371" fmla="*/ 3909024 w 5828776"/>
                  <a:gd name="connsiteY371" fmla="*/ 1361319 h 4965168"/>
                  <a:gd name="connsiteX372" fmla="*/ 3913913 w 5828776"/>
                  <a:gd name="connsiteY372" fmla="*/ 1615150 h 4965168"/>
                  <a:gd name="connsiteX373" fmla="*/ 3848404 w 5828776"/>
                  <a:gd name="connsiteY373" fmla="*/ 1674819 h 4965168"/>
                  <a:gd name="connsiteX374" fmla="*/ 3793650 w 5828776"/>
                  <a:gd name="connsiteY374" fmla="*/ 1637881 h 4965168"/>
                  <a:gd name="connsiteX375" fmla="*/ 3686098 w 5828776"/>
                  <a:gd name="connsiteY375" fmla="*/ 1493917 h 4965168"/>
                  <a:gd name="connsiteX376" fmla="*/ 3689032 w 5828776"/>
                  <a:gd name="connsiteY376" fmla="*/ 1633145 h 4965168"/>
                  <a:gd name="connsiteX377" fmla="*/ 3676321 w 5828776"/>
                  <a:gd name="connsiteY377" fmla="*/ 1635986 h 4965168"/>
                  <a:gd name="connsiteX378" fmla="*/ 3591257 w 5828776"/>
                  <a:gd name="connsiteY378" fmla="*/ 1533696 h 4965168"/>
                  <a:gd name="connsiteX379" fmla="*/ 3421130 w 5828776"/>
                  <a:gd name="connsiteY379" fmla="*/ 1458873 h 4965168"/>
                  <a:gd name="connsiteX380" fmla="*/ 3262735 w 5828776"/>
                  <a:gd name="connsiteY380" fmla="*/ 1298809 h 4965168"/>
                  <a:gd name="connsiteX381" fmla="*/ 3219714 w 5828776"/>
                  <a:gd name="connsiteY381" fmla="*/ 1235351 h 4965168"/>
                  <a:gd name="connsiteX382" fmla="*/ 3219714 w 5828776"/>
                  <a:gd name="connsiteY382" fmla="*/ 1349006 h 4965168"/>
                  <a:gd name="connsiteX383" fmla="*/ 3158116 w 5828776"/>
                  <a:gd name="connsiteY383" fmla="*/ 1510018 h 4965168"/>
                  <a:gd name="connsiteX384" fmla="*/ 3047631 w 5828776"/>
                  <a:gd name="connsiteY384" fmla="*/ 1248611 h 4965168"/>
                  <a:gd name="connsiteX385" fmla="*/ 2932257 w 5828776"/>
                  <a:gd name="connsiteY385" fmla="*/ 1407728 h 4965168"/>
                  <a:gd name="connsiteX386" fmla="*/ 2920524 w 5828776"/>
                  <a:gd name="connsiteY386" fmla="*/ 1404887 h 4965168"/>
                  <a:gd name="connsiteX387" fmla="*/ 2932257 w 5828776"/>
                  <a:gd name="connsiteY387" fmla="*/ 1102753 h 4965168"/>
                  <a:gd name="connsiteX388" fmla="*/ 2865770 w 5828776"/>
                  <a:gd name="connsiteY388" fmla="*/ 1001410 h 4965168"/>
                  <a:gd name="connsiteX389" fmla="*/ 2766041 w 5828776"/>
                  <a:gd name="connsiteY389" fmla="*/ 1104647 h 4965168"/>
                  <a:gd name="connsiteX390" fmla="*/ 5252446 w 5828776"/>
                  <a:gd name="connsiteY390" fmla="*/ 3767026 h 4965168"/>
                  <a:gd name="connsiteX391" fmla="*/ 5067652 w 5828776"/>
                  <a:gd name="connsiteY391" fmla="*/ 3720617 h 4965168"/>
                  <a:gd name="connsiteX392" fmla="*/ 5195737 w 5828776"/>
                  <a:gd name="connsiteY392" fmla="*/ 3857003 h 4965168"/>
                  <a:gd name="connsiteX393" fmla="*/ 5186937 w 5828776"/>
                  <a:gd name="connsiteY393" fmla="*/ 3864581 h 4965168"/>
                  <a:gd name="connsiteX394" fmla="*/ 4919035 w 5828776"/>
                  <a:gd name="connsiteY394" fmla="*/ 3718723 h 4965168"/>
                  <a:gd name="connsiteX395" fmla="*/ 4785084 w 5828776"/>
                  <a:gd name="connsiteY395" fmla="*/ 3571918 h 4965168"/>
                  <a:gd name="connsiteX396" fmla="*/ 4810505 w 5828776"/>
                  <a:gd name="connsiteY396" fmla="*/ 3714934 h 4965168"/>
                  <a:gd name="connsiteX397" fmla="*/ 4726419 w 5828776"/>
                  <a:gd name="connsiteY397" fmla="*/ 3774603 h 4965168"/>
                  <a:gd name="connsiteX398" fmla="*/ 4627667 w 5828776"/>
                  <a:gd name="connsiteY398" fmla="*/ 3606962 h 4965168"/>
                  <a:gd name="connsiteX399" fmla="*/ 4618867 w 5828776"/>
                  <a:gd name="connsiteY399" fmla="*/ 3650529 h 4965168"/>
                  <a:gd name="connsiteX400" fmla="*/ 4604201 w 5828776"/>
                  <a:gd name="connsiteY400" fmla="*/ 3648635 h 4965168"/>
                  <a:gd name="connsiteX401" fmla="*/ 4573891 w 5828776"/>
                  <a:gd name="connsiteY401" fmla="*/ 3516984 h 4965168"/>
                  <a:gd name="connsiteX402" fmla="*/ 4470250 w 5828776"/>
                  <a:gd name="connsiteY402" fmla="*/ 3640111 h 4965168"/>
                  <a:gd name="connsiteX403" fmla="*/ 4461450 w 5828776"/>
                  <a:gd name="connsiteY403" fmla="*/ 3638217 h 4965168"/>
                  <a:gd name="connsiteX404" fmla="*/ 4411585 w 5828776"/>
                  <a:gd name="connsiteY404" fmla="*/ 3518879 h 4965168"/>
                  <a:gd name="connsiteX405" fmla="*/ 4354876 w 5828776"/>
                  <a:gd name="connsiteY405" fmla="*/ 3624957 h 4965168"/>
                  <a:gd name="connsiteX406" fmla="*/ 4343143 w 5828776"/>
                  <a:gd name="connsiteY406" fmla="*/ 3624957 h 4965168"/>
                  <a:gd name="connsiteX407" fmla="*/ 4278612 w 5828776"/>
                  <a:gd name="connsiteY407" fmla="*/ 3406170 h 4965168"/>
                  <a:gd name="connsiteX408" fmla="*/ 4118261 w 5828776"/>
                  <a:gd name="connsiteY408" fmla="*/ 3488570 h 4965168"/>
                  <a:gd name="connsiteX409" fmla="*/ 3802450 w 5828776"/>
                  <a:gd name="connsiteY409" fmla="*/ 3521720 h 4965168"/>
                  <a:gd name="connsiteX410" fmla="*/ 3795606 w 5828776"/>
                  <a:gd name="connsiteY410" fmla="*/ 3511301 h 4965168"/>
                  <a:gd name="connsiteX411" fmla="*/ 3947156 w 5828776"/>
                  <a:gd name="connsiteY411" fmla="*/ 3424166 h 4965168"/>
                  <a:gd name="connsiteX412" fmla="*/ 3903158 w 5828776"/>
                  <a:gd name="connsiteY412" fmla="*/ 3370179 h 4965168"/>
                  <a:gd name="connsiteX413" fmla="*/ 3864048 w 5828776"/>
                  <a:gd name="connsiteY413" fmla="*/ 3214850 h 4965168"/>
                  <a:gd name="connsiteX414" fmla="*/ 3734008 w 5828776"/>
                  <a:gd name="connsiteY414" fmla="*/ 3339871 h 4965168"/>
                  <a:gd name="connsiteX415" fmla="*/ 3638189 w 5828776"/>
                  <a:gd name="connsiteY415" fmla="*/ 3414695 h 4965168"/>
                  <a:gd name="connsiteX416" fmla="*/ 3553125 w 5828776"/>
                  <a:gd name="connsiteY416" fmla="*/ 3457315 h 4965168"/>
                  <a:gd name="connsiteX417" fmla="*/ 3530637 w 5828776"/>
                  <a:gd name="connsiteY417" fmla="*/ 3324717 h 4965168"/>
                  <a:gd name="connsiteX418" fmla="*/ 3498371 w 5828776"/>
                  <a:gd name="connsiteY418" fmla="*/ 3347448 h 4965168"/>
                  <a:gd name="connsiteX419" fmla="*/ 3315533 w 5828776"/>
                  <a:gd name="connsiteY419" fmla="*/ 3437425 h 4965168"/>
                  <a:gd name="connsiteX420" fmla="*/ 3105318 w 5828776"/>
                  <a:gd name="connsiteY420" fmla="*/ 3453527 h 4965168"/>
                  <a:gd name="connsiteX421" fmla="*/ 3099451 w 5828776"/>
                  <a:gd name="connsiteY421" fmla="*/ 3446897 h 4965168"/>
                  <a:gd name="connsiteX422" fmla="*/ 3130739 w 5828776"/>
                  <a:gd name="connsiteY422" fmla="*/ 3350290 h 4965168"/>
                  <a:gd name="connsiteX423" fmla="*/ 3018299 w 5828776"/>
                  <a:gd name="connsiteY423" fmla="*/ 3369232 h 4965168"/>
                  <a:gd name="connsiteX424" fmla="*/ 2904880 w 5828776"/>
                  <a:gd name="connsiteY424" fmla="*/ 3379650 h 4965168"/>
                  <a:gd name="connsiteX425" fmla="*/ 2810039 w 5828776"/>
                  <a:gd name="connsiteY425" fmla="*/ 3362602 h 4965168"/>
                  <a:gd name="connsiteX426" fmla="*/ 2885325 w 5828776"/>
                  <a:gd name="connsiteY426" fmla="*/ 3232846 h 4965168"/>
                  <a:gd name="connsiteX427" fmla="*/ 2960612 w 5828776"/>
                  <a:gd name="connsiteY427" fmla="*/ 3190225 h 4965168"/>
                  <a:gd name="connsiteX428" fmla="*/ 2755285 w 5828776"/>
                  <a:gd name="connsiteY428" fmla="*/ 2981856 h 4965168"/>
                  <a:gd name="connsiteX429" fmla="*/ 2762129 w 5828776"/>
                  <a:gd name="connsiteY429" fmla="*/ 2974279 h 4965168"/>
                  <a:gd name="connsiteX430" fmla="*/ 2974300 w 5828776"/>
                  <a:gd name="connsiteY430" fmla="*/ 3015953 h 4965168"/>
                  <a:gd name="connsiteX431" fmla="*/ 2938123 w 5828776"/>
                  <a:gd name="connsiteY431" fmla="*/ 2962914 h 4965168"/>
                  <a:gd name="connsiteX432" fmla="*/ 2899991 w 5828776"/>
                  <a:gd name="connsiteY432" fmla="*/ 2807585 h 4965168"/>
                  <a:gd name="connsiteX433" fmla="*/ 3104340 w 5828776"/>
                  <a:gd name="connsiteY433" fmla="*/ 2815162 h 4965168"/>
                  <a:gd name="connsiteX434" fmla="*/ 3250024 w 5828776"/>
                  <a:gd name="connsiteY434" fmla="*/ 2907033 h 4965168"/>
                  <a:gd name="connsiteX435" fmla="*/ 3173760 w 5828776"/>
                  <a:gd name="connsiteY435" fmla="*/ 2792431 h 4965168"/>
                  <a:gd name="connsiteX436" fmla="*/ 3182560 w 5828776"/>
                  <a:gd name="connsiteY436" fmla="*/ 2784854 h 4965168"/>
                  <a:gd name="connsiteX437" fmla="*/ 3342910 w 5828776"/>
                  <a:gd name="connsiteY437" fmla="*/ 2890932 h 4965168"/>
                  <a:gd name="connsiteX438" fmla="*/ 3516949 w 5828776"/>
                  <a:gd name="connsiteY438" fmla="*/ 3009323 h 4965168"/>
                  <a:gd name="connsiteX439" fmla="*/ 3432862 w 5828776"/>
                  <a:gd name="connsiteY439" fmla="*/ 2836946 h 4965168"/>
                  <a:gd name="connsiteX440" fmla="*/ 3574636 w 5828776"/>
                  <a:gd name="connsiteY440" fmla="*/ 2847364 h 4965168"/>
                  <a:gd name="connsiteX441" fmla="*/ 3504238 w 5828776"/>
                  <a:gd name="connsiteY441" fmla="*/ 2780118 h 4965168"/>
                  <a:gd name="connsiteX442" fmla="*/ 3505215 w 5828776"/>
                  <a:gd name="connsiteY442" fmla="*/ 2769700 h 4965168"/>
                  <a:gd name="connsiteX443" fmla="*/ 3768229 w 5828776"/>
                  <a:gd name="connsiteY443" fmla="*/ 2804743 h 4965168"/>
                  <a:gd name="connsiteX444" fmla="*/ 3715431 w 5828776"/>
                  <a:gd name="connsiteY444" fmla="*/ 2756440 h 4965168"/>
                  <a:gd name="connsiteX445" fmla="*/ 3594190 w 5828776"/>
                  <a:gd name="connsiteY445" fmla="*/ 2612476 h 4965168"/>
                  <a:gd name="connsiteX446" fmla="*/ 3599079 w 5828776"/>
                  <a:gd name="connsiteY446" fmla="*/ 2604899 h 4965168"/>
                  <a:gd name="connsiteX447" fmla="*/ 4032220 w 5828776"/>
                  <a:gd name="connsiteY447" fmla="*/ 2841681 h 4965168"/>
                  <a:gd name="connsiteX448" fmla="*/ 4045909 w 5828776"/>
                  <a:gd name="connsiteY448" fmla="*/ 2708136 h 4965168"/>
                  <a:gd name="connsiteX449" fmla="*/ 4055686 w 5828776"/>
                  <a:gd name="connsiteY449" fmla="*/ 2707189 h 4965168"/>
                  <a:gd name="connsiteX450" fmla="*/ 4115328 w 5828776"/>
                  <a:gd name="connsiteY450" fmla="*/ 2782959 h 4965168"/>
                  <a:gd name="connsiteX451" fmla="*/ 4131950 w 5828776"/>
                  <a:gd name="connsiteY451" fmla="*/ 2675934 h 4965168"/>
                  <a:gd name="connsiteX452" fmla="*/ 4217014 w 5828776"/>
                  <a:gd name="connsiteY452" fmla="*/ 2590692 h 4965168"/>
                  <a:gd name="connsiteX453" fmla="*/ 4360742 w 5828776"/>
                  <a:gd name="connsiteY453" fmla="*/ 2753598 h 4965168"/>
                  <a:gd name="connsiteX454" fmla="*/ 4372476 w 5828776"/>
                  <a:gd name="connsiteY454" fmla="*/ 2781065 h 4965168"/>
                  <a:gd name="connsiteX455" fmla="*/ 4432118 w 5828776"/>
                  <a:gd name="connsiteY455" fmla="*/ 2706242 h 4965168"/>
                  <a:gd name="connsiteX456" fmla="*/ 4556291 w 5828776"/>
                  <a:gd name="connsiteY456" fmla="*/ 2673092 h 4965168"/>
                  <a:gd name="connsiteX457" fmla="*/ 4609090 w 5828776"/>
                  <a:gd name="connsiteY457" fmla="*/ 2824633 h 4965168"/>
                  <a:gd name="connsiteX458" fmla="*/ 4676554 w 5828776"/>
                  <a:gd name="connsiteY458" fmla="*/ 2719502 h 4965168"/>
                  <a:gd name="connsiteX459" fmla="*/ 4688287 w 5828776"/>
                  <a:gd name="connsiteY459" fmla="*/ 2722343 h 4965168"/>
                  <a:gd name="connsiteX460" fmla="*/ 4708820 w 5828776"/>
                  <a:gd name="connsiteY460" fmla="*/ 2905139 h 4965168"/>
                  <a:gd name="connsiteX461" fmla="*/ 4852548 w 5828776"/>
                  <a:gd name="connsiteY461" fmla="*/ 2817056 h 4965168"/>
                  <a:gd name="connsiteX462" fmla="*/ 5146849 w 5828776"/>
                  <a:gd name="connsiteY462" fmla="*/ 2757387 h 4965168"/>
                  <a:gd name="connsiteX463" fmla="*/ 5153693 w 5828776"/>
                  <a:gd name="connsiteY463" fmla="*/ 2766858 h 4965168"/>
                  <a:gd name="connsiteX464" fmla="*/ 4973788 w 5828776"/>
                  <a:gd name="connsiteY464" fmla="*/ 3019742 h 4965168"/>
                  <a:gd name="connsiteX465" fmla="*/ 5111650 w 5828776"/>
                  <a:gd name="connsiteY465" fmla="*/ 3013112 h 4965168"/>
                  <a:gd name="connsiteX466" fmla="*/ 5118495 w 5828776"/>
                  <a:gd name="connsiteY466" fmla="*/ 3023530 h 4965168"/>
                  <a:gd name="connsiteX467" fmla="*/ 4879925 w 5828776"/>
                  <a:gd name="connsiteY467" fmla="*/ 3236634 h 4965168"/>
                  <a:gd name="connsiteX468" fmla="*/ 4997254 w 5828776"/>
                  <a:gd name="connsiteY468" fmla="*/ 3247053 h 4965168"/>
                  <a:gd name="connsiteX469" fmla="*/ 5136094 w 5828776"/>
                  <a:gd name="connsiteY469" fmla="*/ 3314299 h 4965168"/>
                  <a:gd name="connsiteX470" fmla="*/ 5020720 w 5828776"/>
                  <a:gd name="connsiteY470" fmla="*/ 3378704 h 4965168"/>
                  <a:gd name="connsiteX471" fmla="*/ 5169337 w 5828776"/>
                  <a:gd name="connsiteY471" fmla="*/ 3509407 h 4965168"/>
                  <a:gd name="connsiteX472" fmla="*/ 5164449 w 5828776"/>
                  <a:gd name="connsiteY472" fmla="*/ 3516984 h 4965168"/>
                  <a:gd name="connsiteX473" fmla="*/ 4912191 w 5828776"/>
                  <a:gd name="connsiteY473" fmla="*/ 3485729 h 4965168"/>
                  <a:gd name="connsiteX474" fmla="*/ 5088185 w 5828776"/>
                  <a:gd name="connsiteY474" fmla="*/ 3570024 h 4965168"/>
                  <a:gd name="connsiteX475" fmla="*/ 5264179 w 5828776"/>
                  <a:gd name="connsiteY475" fmla="*/ 3761344 h 4965168"/>
                  <a:gd name="connsiteX476" fmla="*/ 5252446 w 5828776"/>
                  <a:gd name="connsiteY476" fmla="*/ 3767026 h 496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</a:cxnLst>
                <a:rect l="l" t="t" r="r" b="b"/>
                <a:pathLst>
                  <a:path w="5828776" h="4965168">
                    <a:moveTo>
                      <a:pt x="5728608" y="2301818"/>
                    </a:moveTo>
                    <a:cubicBezTo>
                      <a:pt x="5671898" y="2277193"/>
                      <a:pt x="5614211" y="2261091"/>
                      <a:pt x="5553591" y="2257303"/>
                    </a:cubicBezTo>
                    <a:cubicBezTo>
                      <a:pt x="5539903" y="2256356"/>
                      <a:pt x="5526214" y="2255409"/>
                      <a:pt x="5512526" y="2255409"/>
                    </a:cubicBezTo>
                    <a:cubicBezTo>
                      <a:pt x="5526214" y="2251620"/>
                      <a:pt x="5538925" y="2248779"/>
                      <a:pt x="5552614" y="2244990"/>
                    </a:cubicBezTo>
                    <a:cubicBezTo>
                      <a:pt x="5634744" y="2223206"/>
                      <a:pt x="5811716" y="2175850"/>
                      <a:pt x="5794116" y="2068824"/>
                    </a:cubicBezTo>
                    <a:cubicBezTo>
                      <a:pt x="5793139" y="2065983"/>
                      <a:pt x="5789228" y="2062194"/>
                      <a:pt x="5786295" y="2061247"/>
                    </a:cubicBezTo>
                    <a:cubicBezTo>
                      <a:pt x="5744251" y="2047040"/>
                      <a:pt x="5707097" y="2049882"/>
                      <a:pt x="5670921" y="2058406"/>
                    </a:cubicBezTo>
                    <a:cubicBezTo>
                      <a:pt x="5750118" y="1994001"/>
                      <a:pt x="5863536" y="1886028"/>
                      <a:pt x="5818560" y="1829201"/>
                    </a:cubicBezTo>
                    <a:cubicBezTo>
                      <a:pt x="5791183" y="1795104"/>
                      <a:pt x="5714919" y="1796051"/>
                      <a:pt x="5639633" y="1804575"/>
                    </a:cubicBezTo>
                    <a:cubicBezTo>
                      <a:pt x="5639633" y="1790368"/>
                      <a:pt x="5629855" y="1773320"/>
                      <a:pt x="5606389" y="1750589"/>
                    </a:cubicBezTo>
                    <a:cubicBezTo>
                      <a:pt x="5532081" y="1681449"/>
                      <a:pt x="5421596" y="1621779"/>
                      <a:pt x="5312088" y="1593366"/>
                    </a:cubicBezTo>
                    <a:cubicBezTo>
                      <a:pt x="5384441" y="1581053"/>
                      <a:pt x="5450928" y="1548851"/>
                      <a:pt x="5480260" y="1492023"/>
                    </a:cubicBezTo>
                    <a:cubicBezTo>
                      <a:pt x="5521326" y="1414358"/>
                      <a:pt x="5330665" y="1386892"/>
                      <a:pt x="5241691" y="1376473"/>
                    </a:cubicBezTo>
                    <a:cubicBezTo>
                      <a:pt x="5313066" y="1311121"/>
                      <a:pt x="5480260" y="1188942"/>
                      <a:pt x="5291555" y="1151056"/>
                    </a:cubicBezTo>
                    <a:cubicBezTo>
                      <a:pt x="5259290" y="1144427"/>
                      <a:pt x="5222136" y="1146321"/>
                      <a:pt x="5183026" y="1152004"/>
                    </a:cubicBezTo>
                    <a:cubicBezTo>
                      <a:pt x="5187915" y="1085705"/>
                      <a:pt x="5153693" y="1021300"/>
                      <a:pt x="5053963" y="982467"/>
                    </a:cubicBezTo>
                    <a:cubicBezTo>
                      <a:pt x="4988455" y="956895"/>
                      <a:pt x="4910235" y="983415"/>
                      <a:pt x="4854504" y="1004252"/>
                    </a:cubicBezTo>
                    <a:cubicBezTo>
                      <a:pt x="4827127" y="1014670"/>
                      <a:pt x="4802683" y="1029824"/>
                      <a:pt x="4778239" y="1044978"/>
                    </a:cubicBezTo>
                    <a:cubicBezTo>
                      <a:pt x="4863303" y="913327"/>
                      <a:pt x="4918057" y="757051"/>
                      <a:pt x="4876992" y="591303"/>
                    </a:cubicBezTo>
                    <a:cubicBezTo>
                      <a:pt x="4857437" y="509850"/>
                      <a:pt x="4779217" y="585621"/>
                      <a:pt x="4721530" y="657602"/>
                    </a:cubicBezTo>
                    <a:cubicBezTo>
                      <a:pt x="4731308" y="612140"/>
                      <a:pt x="4730330" y="565731"/>
                      <a:pt x="4691220" y="543947"/>
                    </a:cubicBezTo>
                    <a:cubicBezTo>
                      <a:pt x="4590513" y="488066"/>
                      <a:pt x="4476116" y="533528"/>
                      <a:pt x="4382253" y="560048"/>
                    </a:cubicBezTo>
                    <a:cubicBezTo>
                      <a:pt x="4268834" y="592250"/>
                      <a:pt x="4361720" y="546788"/>
                      <a:pt x="4392030" y="519322"/>
                    </a:cubicBezTo>
                    <a:cubicBezTo>
                      <a:pt x="4402785" y="509850"/>
                      <a:pt x="4451673" y="470071"/>
                      <a:pt x="4432118" y="444498"/>
                    </a:cubicBezTo>
                    <a:cubicBezTo>
                      <a:pt x="4375409" y="372517"/>
                      <a:pt x="4266879" y="405666"/>
                      <a:pt x="4183771" y="411349"/>
                    </a:cubicBezTo>
                    <a:cubicBezTo>
                      <a:pt x="4243413" y="345050"/>
                      <a:pt x="4407674" y="238024"/>
                      <a:pt x="4221903" y="226659"/>
                    </a:cubicBezTo>
                    <a:cubicBezTo>
                      <a:pt x="4149549" y="223817"/>
                      <a:pt x="4077196" y="241813"/>
                      <a:pt x="4010710" y="266438"/>
                    </a:cubicBezTo>
                    <a:cubicBezTo>
                      <a:pt x="4036131" y="217187"/>
                      <a:pt x="4046886" y="166042"/>
                      <a:pt x="4034175" y="121527"/>
                    </a:cubicBezTo>
                    <a:cubicBezTo>
                      <a:pt x="4032220" y="114898"/>
                      <a:pt x="4024398" y="107321"/>
                      <a:pt x="4016576" y="105426"/>
                    </a:cubicBezTo>
                    <a:cubicBezTo>
                      <a:pt x="3907069" y="71330"/>
                      <a:pt x="3767251" y="152783"/>
                      <a:pt x="3679254" y="248443"/>
                    </a:cubicBezTo>
                    <a:cubicBezTo>
                      <a:pt x="3675343" y="227606"/>
                      <a:pt x="3668499" y="206769"/>
                      <a:pt x="3654811" y="182144"/>
                    </a:cubicBezTo>
                    <a:cubicBezTo>
                      <a:pt x="3647966" y="169831"/>
                      <a:pt x="3627434" y="174567"/>
                      <a:pt x="3619612" y="179302"/>
                    </a:cubicBezTo>
                    <a:cubicBezTo>
                      <a:pt x="3578546" y="201086"/>
                      <a:pt x="3559969" y="247496"/>
                      <a:pt x="3547258" y="294852"/>
                    </a:cubicBezTo>
                    <a:cubicBezTo>
                      <a:pt x="3540414" y="271174"/>
                      <a:pt x="3527704" y="252231"/>
                      <a:pt x="3503260" y="256967"/>
                    </a:cubicBezTo>
                    <a:cubicBezTo>
                      <a:pt x="3449484" y="266438"/>
                      <a:pt x="3426996" y="321372"/>
                      <a:pt x="3408419" y="371569"/>
                    </a:cubicBezTo>
                    <a:cubicBezTo>
                      <a:pt x="3380064" y="280645"/>
                      <a:pt x="3320422" y="205822"/>
                      <a:pt x="3243180" y="131946"/>
                    </a:cubicBezTo>
                    <a:cubicBezTo>
                      <a:pt x="3210914" y="100691"/>
                      <a:pt x="3119984" y="-6335"/>
                      <a:pt x="3061319" y="295"/>
                    </a:cubicBezTo>
                    <a:cubicBezTo>
                      <a:pt x="2965500" y="10713"/>
                      <a:pt x="3013410" y="214346"/>
                      <a:pt x="3061319" y="332737"/>
                    </a:cubicBezTo>
                    <a:cubicBezTo>
                      <a:pt x="3031009" y="307165"/>
                      <a:pt x="3001677" y="282539"/>
                      <a:pt x="2964523" y="266438"/>
                    </a:cubicBezTo>
                    <a:cubicBezTo>
                      <a:pt x="2962567" y="206769"/>
                      <a:pt x="2951812" y="146153"/>
                      <a:pt x="2944968" y="110162"/>
                    </a:cubicBezTo>
                    <a:cubicBezTo>
                      <a:pt x="2942035" y="92166"/>
                      <a:pt x="2910747" y="95955"/>
                      <a:pt x="2901947" y="101638"/>
                    </a:cubicBezTo>
                    <a:cubicBezTo>
                      <a:pt x="2854038" y="131946"/>
                      <a:pt x="2822750" y="182144"/>
                      <a:pt x="2799284" y="238024"/>
                    </a:cubicBezTo>
                    <a:cubicBezTo>
                      <a:pt x="2785595" y="164148"/>
                      <a:pt x="2754307" y="99743"/>
                      <a:pt x="2687821" y="89325"/>
                    </a:cubicBezTo>
                    <a:cubicBezTo>
                      <a:pt x="2636000" y="81748"/>
                      <a:pt x="2613512" y="153730"/>
                      <a:pt x="2603735" y="229500"/>
                    </a:cubicBezTo>
                    <a:cubicBezTo>
                      <a:pt x="2588091" y="184985"/>
                      <a:pt x="2566580" y="142364"/>
                      <a:pt x="2523560" y="104479"/>
                    </a:cubicBezTo>
                    <a:cubicBezTo>
                      <a:pt x="2484450" y="70382"/>
                      <a:pt x="2406230" y="4083"/>
                      <a:pt x="2348543" y="25867"/>
                    </a:cubicBezTo>
                    <a:cubicBezTo>
                      <a:pt x="2267391" y="57123"/>
                      <a:pt x="2285968" y="159413"/>
                      <a:pt x="2305523" y="229500"/>
                    </a:cubicBezTo>
                    <a:cubicBezTo>
                      <a:pt x="2313345" y="258861"/>
                      <a:pt x="2324100" y="289169"/>
                      <a:pt x="2335833" y="321372"/>
                    </a:cubicBezTo>
                    <a:cubicBezTo>
                      <a:pt x="2322144" y="317583"/>
                      <a:pt x="2308456" y="315689"/>
                      <a:pt x="2297701" y="317583"/>
                    </a:cubicBezTo>
                    <a:cubicBezTo>
                      <a:pt x="2273257" y="322319"/>
                      <a:pt x="2262502" y="340314"/>
                      <a:pt x="2260546" y="363992"/>
                    </a:cubicBezTo>
                    <a:cubicBezTo>
                      <a:pt x="2251747" y="351680"/>
                      <a:pt x="2242947" y="339367"/>
                      <a:pt x="2233169" y="328001"/>
                    </a:cubicBezTo>
                    <a:cubicBezTo>
                      <a:pt x="2193082" y="277804"/>
                      <a:pt x="2143217" y="202980"/>
                      <a:pt x="2081619" y="171725"/>
                    </a:cubicBezTo>
                    <a:cubicBezTo>
                      <a:pt x="2077708" y="169831"/>
                      <a:pt x="2068908" y="171725"/>
                      <a:pt x="2065975" y="175514"/>
                    </a:cubicBezTo>
                    <a:cubicBezTo>
                      <a:pt x="2035665" y="212452"/>
                      <a:pt x="2040554" y="273068"/>
                      <a:pt x="2043487" y="327054"/>
                    </a:cubicBezTo>
                    <a:cubicBezTo>
                      <a:pt x="1980911" y="301482"/>
                      <a:pt x="1897803" y="281592"/>
                      <a:pt x="1862604" y="319477"/>
                    </a:cubicBezTo>
                    <a:cubicBezTo>
                      <a:pt x="1842071" y="342208"/>
                      <a:pt x="1845005" y="377252"/>
                      <a:pt x="1859671" y="415137"/>
                    </a:cubicBezTo>
                    <a:cubicBezTo>
                      <a:pt x="1837183" y="412296"/>
                      <a:pt x="1816650" y="417032"/>
                      <a:pt x="1798073" y="435974"/>
                    </a:cubicBezTo>
                    <a:cubicBezTo>
                      <a:pt x="1791229" y="443551"/>
                      <a:pt x="1785362" y="453023"/>
                      <a:pt x="1780473" y="464388"/>
                    </a:cubicBezTo>
                    <a:cubicBezTo>
                      <a:pt x="1767763" y="415137"/>
                      <a:pt x="1748208" y="365887"/>
                      <a:pt x="1716920" y="316636"/>
                    </a:cubicBezTo>
                    <a:cubicBezTo>
                      <a:pt x="1687588" y="269280"/>
                      <a:pt x="1608390" y="199192"/>
                      <a:pt x="1547770" y="224765"/>
                    </a:cubicBezTo>
                    <a:cubicBezTo>
                      <a:pt x="1437285" y="270227"/>
                      <a:pt x="1422619" y="424609"/>
                      <a:pt x="1411864" y="550577"/>
                    </a:cubicBezTo>
                    <a:cubicBezTo>
                      <a:pt x="1372754" y="451128"/>
                      <a:pt x="1336577" y="351680"/>
                      <a:pt x="1213381" y="297693"/>
                    </a:cubicBezTo>
                    <a:cubicBezTo>
                      <a:pt x="1123429" y="258861"/>
                      <a:pt x="1139073" y="439763"/>
                      <a:pt x="1145917" y="526899"/>
                    </a:cubicBezTo>
                    <a:cubicBezTo>
                      <a:pt x="1098985" y="462494"/>
                      <a:pt x="1047165" y="370622"/>
                      <a:pt x="960145" y="404719"/>
                    </a:cubicBezTo>
                    <a:cubicBezTo>
                      <a:pt x="881926" y="435027"/>
                      <a:pt x="913214" y="557207"/>
                      <a:pt x="939613" y="650025"/>
                    </a:cubicBezTo>
                    <a:cubicBezTo>
                      <a:pt x="939613" y="650025"/>
                      <a:pt x="938635" y="650025"/>
                      <a:pt x="938635" y="650972"/>
                    </a:cubicBezTo>
                    <a:cubicBezTo>
                      <a:pt x="838905" y="517427"/>
                      <a:pt x="629668" y="301482"/>
                      <a:pt x="527982" y="413243"/>
                    </a:cubicBezTo>
                    <a:cubicBezTo>
                      <a:pt x="509405" y="433133"/>
                      <a:pt x="526027" y="472912"/>
                      <a:pt x="533849" y="495643"/>
                    </a:cubicBezTo>
                    <a:cubicBezTo>
                      <a:pt x="545582" y="530687"/>
                      <a:pt x="556337" y="565731"/>
                      <a:pt x="567092" y="601722"/>
                    </a:cubicBezTo>
                    <a:cubicBezTo>
                      <a:pt x="558292" y="596986"/>
                      <a:pt x="547537" y="595092"/>
                      <a:pt x="536782" y="596986"/>
                    </a:cubicBezTo>
                    <a:cubicBezTo>
                      <a:pt x="488872" y="604563"/>
                      <a:pt x="462473" y="649078"/>
                      <a:pt x="446829" y="692646"/>
                    </a:cubicBezTo>
                    <a:cubicBezTo>
                      <a:pt x="442918" y="694540"/>
                      <a:pt x="439985" y="697382"/>
                      <a:pt x="439985" y="702117"/>
                    </a:cubicBezTo>
                    <a:cubicBezTo>
                      <a:pt x="439985" y="705906"/>
                      <a:pt x="440963" y="708747"/>
                      <a:pt x="440963" y="711589"/>
                    </a:cubicBezTo>
                    <a:cubicBezTo>
                      <a:pt x="439007" y="719166"/>
                      <a:pt x="437052" y="725796"/>
                      <a:pt x="436074" y="732426"/>
                    </a:cubicBezTo>
                    <a:cubicBezTo>
                      <a:pt x="426297" y="775046"/>
                      <a:pt x="425319" y="817667"/>
                      <a:pt x="428252" y="860288"/>
                    </a:cubicBezTo>
                    <a:cubicBezTo>
                      <a:pt x="427275" y="859341"/>
                      <a:pt x="426297" y="859341"/>
                      <a:pt x="426297" y="858394"/>
                    </a:cubicBezTo>
                    <a:cubicBezTo>
                      <a:pt x="420430" y="800619"/>
                      <a:pt x="420430" y="743791"/>
                      <a:pt x="416519" y="693593"/>
                    </a:cubicBezTo>
                    <a:cubicBezTo>
                      <a:pt x="413586" y="659497"/>
                      <a:pt x="412608" y="542053"/>
                      <a:pt x="357855" y="531634"/>
                    </a:cubicBezTo>
                    <a:cubicBezTo>
                      <a:pt x="301145" y="520269"/>
                      <a:pt x="289413" y="596039"/>
                      <a:pt x="282568" y="631083"/>
                    </a:cubicBezTo>
                    <a:cubicBezTo>
                      <a:pt x="275724" y="667074"/>
                      <a:pt x="276702" y="710642"/>
                      <a:pt x="284524" y="757051"/>
                    </a:cubicBezTo>
                    <a:cubicBezTo>
                      <a:pt x="188705" y="699276"/>
                      <a:pt x="71375" y="650025"/>
                      <a:pt x="79197" y="757051"/>
                    </a:cubicBezTo>
                    <a:cubicBezTo>
                      <a:pt x="83108" y="816720"/>
                      <a:pt x="132973" y="887755"/>
                      <a:pt x="171105" y="937952"/>
                    </a:cubicBezTo>
                    <a:cubicBezTo>
                      <a:pt x="209237" y="989097"/>
                      <a:pt x="253236" y="1051608"/>
                      <a:pt x="302123" y="1108436"/>
                    </a:cubicBezTo>
                    <a:cubicBezTo>
                      <a:pt x="289413" y="1104647"/>
                      <a:pt x="276702" y="1100859"/>
                      <a:pt x="264969" y="1097070"/>
                    </a:cubicBezTo>
                    <a:cubicBezTo>
                      <a:pt x="209237" y="1079075"/>
                      <a:pt x="78220" y="1042137"/>
                      <a:pt x="1955" y="1049714"/>
                    </a:cubicBezTo>
                    <a:lnTo>
                      <a:pt x="1955" y="1155792"/>
                    </a:lnTo>
                    <a:cubicBezTo>
                      <a:pt x="51820" y="1186100"/>
                      <a:pt x="123196" y="1218303"/>
                      <a:pt x="189683" y="1243875"/>
                    </a:cubicBezTo>
                    <a:cubicBezTo>
                      <a:pt x="123196" y="1242928"/>
                      <a:pt x="58665" y="1248611"/>
                      <a:pt x="1955" y="1262818"/>
                    </a:cubicBezTo>
                    <a:lnTo>
                      <a:pt x="1955" y="1406781"/>
                    </a:lnTo>
                    <a:cubicBezTo>
                      <a:pt x="30310" y="1415305"/>
                      <a:pt x="61598" y="1422882"/>
                      <a:pt x="91908" y="1429512"/>
                    </a:cubicBezTo>
                    <a:cubicBezTo>
                      <a:pt x="80175" y="1430460"/>
                      <a:pt x="68442" y="1430460"/>
                      <a:pt x="56709" y="1432354"/>
                    </a:cubicBezTo>
                    <a:cubicBezTo>
                      <a:pt x="36177" y="1436142"/>
                      <a:pt x="17599" y="1439931"/>
                      <a:pt x="0" y="1443719"/>
                    </a:cubicBezTo>
                    <a:lnTo>
                      <a:pt x="0" y="1702285"/>
                    </a:lnTo>
                    <a:cubicBezTo>
                      <a:pt x="15644" y="1704180"/>
                      <a:pt x="31288" y="1707021"/>
                      <a:pt x="47910" y="1708915"/>
                    </a:cubicBezTo>
                    <a:cubicBezTo>
                      <a:pt x="31288" y="1710810"/>
                      <a:pt x="15644" y="1713651"/>
                      <a:pt x="0" y="1716492"/>
                    </a:cubicBezTo>
                    <a:lnTo>
                      <a:pt x="0" y="1955169"/>
                    </a:lnTo>
                    <a:cubicBezTo>
                      <a:pt x="29332" y="1888870"/>
                      <a:pt x="90930" y="1837725"/>
                      <a:pt x="158395" y="1800787"/>
                    </a:cubicBezTo>
                    <a:cubicBezTo>
                      <a:pt x="254214" y="1747748"/>
                      <a:pt x="367632" y="1710810"/>
                      <a:pt x="484961" y="1698497"/>
                    </a:cubicBezTo>
                    <a:cubicBezTo>
                      <a:pt x="384254" y="1671977"/>
                      <a:pt x="275724" y="1665347"/>
                      <a:pt x="189683" y="1599996"/>
                    </a:cubicBezTo>
                    <a:cubicBezTo>
                      <a:pt x="184794" y="1596207"/>
                      <a:pt x="183816" y="1592418"/>
                      <a:pt x="187727" y="1588630"/>
                    </a:cubicBezTo>
                    <a:cubicBezTo>
                      <a:pt x="227815" y="1550745"/>
                      <a:pt x="291368" y="1544115"/>
                      <a:pt x="357855" y="1548851"/>
                    </a:cubicBezTo>
                    <a:cubicBezTo>
                      <a:pt x="319723" y="1537485"/>
                      <a:pt x="282568" y="1521384"/>
                      <a:pt x="248347" y="1498653"/>
                    </a:cubicBezTo>
                    <a:cubicBezTo>
                      <a:pt x="244436" y="1495811"/>
                      <a:pt x="243458" y="1491076"/>
                      <a:pt x="247369" y="1488234"/>
                    </a:cubicBezTo>
                    <a:cubicBezTo>
                      <a:pt x="318745" y="1425724"/>
                      <a:pt x="430208" y="1420041"/>
                      <a:pt x="531893" y="1431407"/>
                    </a:cubicBezTo>
                    <a:cubicBezTo>
                      <a:pt x="524071" y="1427618"/>
                      <a:pt x="516249" y="1422882"/>
                      <a:pt x="508427" y="1418147"/>
                    </a:cubicBezTo>
                    <a:cubicBezTo>
                      <a:pt x="445852" y="1382156"/>
                      <a:pt x="323634" y="1306386"/>
                      <a:pt x="355899" y="1228721"/>
                    </a:cubicBezTo>
                    <a:cubicBezTo>
                      <a:pt x="382298" y="1162422"/>
                      <a:pt x="517227" y="1216408"/>
                      <a:pt x="567092" y="1236298"/>
                    </a:cubicBezTo>
                    <a:cubicBezTo>
                      <a:pt x="645312" y="1266606"/>
                      <a:pt x="718643" y="1307333"/>
                      <a:pt x="794907" y="1342377"/>
                    </a:cubicBezTo>
                    <a:cubicBezTo>
                      <a:pt x="743086" y="1289337"/>
                      <a:pt x="686377" y="1235351"/>
                      <a:pt x="656067" y="1170946"/>
                    </a:cubicBezTo>
                    <a:cubicBezTo>
                      <a:pt x="654111" y="1166211"/>
                      <a:pt x="656067" y="1160528"/>
                      <a:pt x="661933" y="1161475"/>
                    </a:cubicBezTo>
                    <a:cubicBezTo>
                      <a:pt x="727442" y="1169052"/>
                      <a:pt x="781218" y="1209778"/>
                      <a:pt x="825217" y="1256188"/>
                    </a:cubicBezTo>
                    <a:cubicBezTo>
                      <a:pt x="783174" y="1161475"/>
                      <a:pt x="708865" y="984362"/>
                      <a:pt x="836950" y="981520"/>
                    </a:cubicBezTo>
                    <a:cubicBezTo>
                      <a:pt x="922013" y="980573"/>
                      <a:pt x="986545" y="1058238"/>
                      <a:pt x="1021743" y="1123590"/>
                    </a:cubicBezTo>
                    <a:cubicBezTo>
                      <a:pt x="1059876" y="1194624"/>
                      <a:pt x="1081386" y="1269448"/>
                      <a:pt x="1105830" y="1344271"/>
                    </a:cubicBezTo>
                    <a:cubicBezTo>
                      <a:pt x="1114629" y="1302597"/>
                      <a:pt x="1118540" y="1259976"/>
                      <a:pt x="1129295" y="1219250"/>
                    </a:cubicBezTo>
                    <a:cubicBezTo>
                      <a:pt x="1137117" y="1191783"/>
                      <a:pt x="1150806" y="1124537"/>
                      <a:pt x="1191871" y="1122643"/>
                    </a:cubicBezTo>
                    <a:cubicBezTo>
                      <a:pt x="1272046" y="1118854"/>
                      <a:pt x="1274979" y="1239140"/>
                      <a:pt x="1269113" y="1306386"/>
                    </a:cubicBezTo>
                    <a:cubicBezTo>
                      <a:pt x="1322889" y="1223038"/>
                      <a:pt x="1379598" y="1130220"/>
                      <a:pt x="1474439" y="1084757"/>
                    </a:cubicBezTo>
                    <a:cubicBezTo>
                      <a:pt x="1478350" y="1082863"/>
                      <a:pt x="1484217" y="1085705"/>
                      <a:pt x="1485195" y="1090440"/>
                    </a:cubicBezTo>
                    <a:cubicBezTo>
                      <a:pt x="1522349" y="1188942"/>
                      <a:pt x="1479328" y="1274183"/>
                      <a:pt x="1425552" y="1350901"/>
                    </a:cubicBezTo>
                    <a:cubicBezTo>
                      <a:pt x="1428485" y="1349006"/>
                      <a:pt x="1430441" y="1347112"/>
                      <a:pt x="1433374" y="1345218"/>
                    </a:cubicBezTo>
                    <a:cubicBezTo>
                      <a:pt x="1470528" y="1321540"/>
                      <a:pt x="1538970" y="1285549"/>
                      <a:pt x="1589813" y="1320592"/>
                    </a:cubicBezTo>
                    <a:cubicBezTo>
                      <a:pt x="1635767" y="1351848"/>
                      <a:pt x="1627945" y="1410570"/>
                      <a:pt x="1619146" y="1451296"/>
                    </a:cubicBezTo>
                    <a:cubicBezTo>
                      <a:pt x="1609368" y="1496758"/>
                      <a:pt x="1591769" y="1540326"/>
                      <a:pt x="1574169" y="1582947"/>
                    </a:cubicBezTo>
                    <a:cubicBezTo>
                      <a:pt x="1601546" y="1558322"/>
                      <a:pt x="1634789" y="1537485"/>
                      <a:pt x="1667055" y="1519490"/>
                    </a:cubicBezTo>
                    <a:cubicBezTo>
                      <a:pt x="1707143" y="1497706"/>
                      <a:pt x="1767763" y="1466450"/>
                      <a:pt x="1819583" y="1490129"/>
                    </a:cubicBezTo>
                    <a:cubicBezTo>
                      <a:pt x="1888025" y="1521384"/>
                      <a:pt x="1842071" y="1595260"/>
                      <a:pt x="1790251" y="1651141"/>
                    </a:cubicBezTo>
                    <a:cubicBezTo>
                      <a:pt x="1873359" y="1603784"/>
                      <a:pt x="1972112" y="1573476"/>
                      <a:pt x="2067930" y="1557375"/>
                    </a:cubicBezTo>
                    <a:cubicBezTo>
                      <a:pt x="2186238" y="1537485"/>
                      <a:pt x="2336810" y="1534644"/>
                      <a:pt x="2437518" y="1629356"/>
                    </a:cubicBezTo>
                    <a:cubicBezTo>
                      <a:pt x="2439474" y="1631251"/>
                      <a:pt x="2440451" y="1635039"/>
                      <a:pt x="2438496" y="1637881"/>
                    </a:cubicBezTo>
                    <a:cubicBezTo>
                      <a:pt x="2390586" y="1689973"/>
                      <a:pt x="2316278" y="1717439"/>
                      <a:pt x="2243925" y="1737329"/>
                    </a:cubicBezTo>
                    <a:cubicBezTo>
                      <a:pt x="2207748" y="1746800"/>
                      <a:pt x="2170594" y="1755325"/>
                      <a:pt x="2133439" y="1761955"/>
                    </a:cubicBezTo>
                    <a:cubicBezTo>
                      <a:pt x="2229258" y="1772373"/>
                      <a:pt x="2330944" y="1815941"/>
                      <a:pt x="2382764" y="1888870"/>
                    </a:cubicBezTo>
                    <a:cubicBezTo>
                      <a:pt x="2385698" y="1892658"/>
                      <a:pt x="2381787" y="1897394"/>
                      <a:pt x="2377876" y="1898341"/>
                    </a:cubicBezTo>
                    <a:cubicBezTo>
                      <a:pt x="2351477" y="1904971"/>
                      <a:pt x="2324100" y="1905918"/>
                      <a:pt x="2295745" y="1904024"/>
                    </a:cubicBezTo>
                    <a:cubicBezTo>
                      <a:pt x="2392542" y="1945697"/>
                      <a:pt x="2485428" y="1999684"/>
                      <a:pt x="2568536" y="2055564"/>
                    </a:cubicBezTo>
                    <a:cubicBezTo>
                      <a:pt x="2672177" y="2125652"/>
                      <a:pt x="2822750" y="2240255"/>
                      <a:pt x="2801239" y="2366223"/>
                    </a:cubicBezTo>
                    <a:cubicBezTo>
                      <a:pt x="2800261" y="2370958"/>
                      <a:pt x="2794395" y="2370958"/>
                      <a:pt x="2790484" y="2369064"/>
                    </a:cubicBezTo>
                    <a:cubicBezTo>
                      <a:pt x="2767018" y="2355804"/>
                      <a:pt x="2742574" y="2343492"/>
                      <a:pt x="2719109" y="2331179"/>
                    </a:cubicBezTo>
                    <a:cubicBezTo>
                      <a:pt x="2776796" y="2393689"/>
                      <a:pt x="2819816" y="2465671"/>
                      <a:pt x="2827638" y="2542389"/>
                    </a:cubicBezTo>
                    <a:cubicBezTo>
                      <a:pt x="2827638" y="2548072"/>
                      <a:pt x="2821772" y="2549966"/>
                      <a:pt x="2816883" y="2547125"/>
                    </a:cubicBezTo>
                    <a:cubicBezTo>
                      <a:pt x="2721064" y="2493138"/>
                      <a:pt x="2611557" y="2466618"/>
                      <a:pt x="2511827" y="2421156"/>
                    </a:cubicBezTo>
                    <a:cubicBezTo>
                      <a:pt x="2537248" y="2502609"/>
                      <a:pt x="2554847" y="2587851"/>
                      <a:pt x="2552892" y="2668357"/>
                    </a:cubicBezTo>
                    <a:cubicBezTo>
                      <a:pt x="2552892" y="2674039"/>
                      <a:pt x="2545070" y="2675934"/>
                      <a:pt x="2540181" y="2672146"/>
                    </a:cubicBezTo>
                    <a:cubicBezTo>
                      <a:pt x="2464895" y="2601111"/>
                      <a:pt x="2416008" y="2504504"/>
                      <a:pt x="2327033" y="2445781"/>
                    </a:cubicBezTo>
                    <a:cubicBezTo>
                      <a:pt x="2356365" y="2536706"/>
                      <a:pt x="2400364" y="2626683"/>
                      <a:pt x="2384720" y="2718555"/>
                    </a:cubicBezTo>
                    <a:cubicBezTo>
                      <a:pt x="2383742" y="2721396"/>
                      <a:pt x="2380809" y="2723290"/>
                      <a:pt x="2377876" y="2723290"/>
                    </a:cubicBezTo>
                    <a:cubicBezTo>
                      <a:pt x="2252724" y="2720449"/>
                      <a:pt x="2186238" y="2556596"/>
                      <a:pt x="2166683" y="2456200"/>
                    </a:cubicBezTo>
                    <a:cubicBezTo>
                      <a:pt x="2139306" y="2518710"/>
                      <a:pt x="2117796" y="2598269"/>
                      <a:pt x="2041531" y="2618159"/>
                    </a:cubicBezTo>
                    <a:cubicBezTo>
                      <a:pt x="2037620" y="2619106"/>
                      <a:pt x="2033709" y="2616265"/>
                      <a:pt x="2032732" y="2612476"/>
                    </a:cubicBezTo>
                    <a:cubicBezTo>
                      <a:pt x="1999488" y="2535759"/>
                      <a:pt x="2049353" y="2464724"/>
                      <a:pt x="2092374" y="2401267"/>
                    </a:cubicBezTo>
                    <a:cubicBezTo>
                      <a:pt x="2042509" y="2444834"/>
                      <a:pt x="1986778" y="2482720"/>
                      <a:pt x="1924202" y="2511134"/>
                    </a:cubicBezTo>
                    <a:cubicBezTo>
                      <a:pt x="1918336" y="2513975"/>
                      <a:pt x="1912469" y="2507345"/>
                      <a:pt x="1913447" y="2502609"/>
                    </a:cubicBezTo>
                    <a:cubicBezTo>
                      <a:pt x="1933002" y="2419262"/>
                      <a:pt x="1934957" y="2332126"/>
                      <a:pt x="1948646" y="2246885"/>
                    </a:cubicBezTo>
                    <a:cubicBezTo>
                      <a:pt x="1923224" y="2301818"/>
                      <a:pt x="1893892" y="2354857"/>
                      <a:pt x="1859671" y="2405055"/>
                    </a:cubicBezTo>
                    <a:cubicBezTo>
                      <a:pt x="1856738" y="2408844"/>
                      <a:pt x="1849893" y="2408844"/>
                      <a:pt x="1846960" y="2404108"/>
                    </a:cubicBezTo>
                    <a:cubicBezTo>
                      <a:pt x="1815672" y="2341597"/>
                      <a:pt x="1801984" y="2272457"/>
                      <a:pt x="1801006" y="2206158"/>
                    </a:cubicBezTo>
                    <a:cubicBezTo>
                      <a:pt x="1790251" y="2219418"/>
                      <a:pt x="1777540" y="2230783"/>
                      <a:pt x="1760919" y="2240255"/>
                    </a:cubicBezTo>
                    <a:cubicBezTo>
                      <a:pt x="1757985" y="2242149"/>
                      <a:pt x="1753097" y="2239308"/>
                      <a:pt x="1751141" y="2236466"/>
                    </a:cubicBezTo>
                    <a:cubicBezTo>
                      <a:pt x="1720831" y="2182480"/>
                      <a:pt x="1691499" y="2125652"/>
                      <a:pt x="1668033" y="2068824"/>
                    </a:cubicBezTo>
                    <a:cubicBezTo>
                      <a:pt x="1668033" y="2069771"/>
                      <a:pt x="1668033" y="2070718"/>
                      <a:pt x="1668033" y="2071666"/>
                    </a:cubicBezTo>
                    <a:cubicBezTo>
                      <a:pt x="1672922" y="2133229"/>
                      <a:pt x="1672922" y="2202370"/>
                      <a:pt x="1623057" y="2244043"/>
                    </a:cubicBezTo>
                    <a:cubicBezTo>
                      <a:pt x="1620123" y="2245937"/>
                      <a:pt x="1615235" y="2245937"/>
                      <a:pt x="1612301" y="2243096"/>
                    </a:cubicBezTo>
                    <a:cubicBezTo>
                      <a:pt x="1588836" y="2215629"/>
                      <a:pt x="1569281" y="2185321"/>
                      <a:pt x="1551681" y="2155013"/>
                    </a:cubicBezTo>
                    <a:cubicBezTo>
                      <a:pt x="1554614" y="2186268"/>
                      <a:pt x="1556570" y="2217524"/>
                      <a:pt x="1552659" y="2246885"/>
                    </a:cubicBezTo>
                    <a:cubicBezTo>
                      <a:pt x="1550703" y="2264880"/>
                      <a:pt x="1547770" y="2286664"/>
                      <a:pt x="1531149" y="2296135"/>
                    </a:cubicBezTo>
                    <a:cubicBezTo>
                      <a:pt x="1494972" y="2317919"/>
                      <a:pt x="1432396" y="2260144"/>
                      <a:pt x="1399153" y="2227942"/>
                    </a:cubicBezTo>
                    <a:cubicBezTo>
                      <a:pt x="1403064" y="2277193"/>
                      <a:pt x="1401108" y="2383271"/>
                      <a:pt x="1326800" y="2343492"/>
                    </a:cubicBezTo>
                    <a:cubicBezTo>
                      <a:pt x="1262269" y="2308448"/>
                      <a:pt x="1230981" y="2227942"/>
                      <a:pt x="1220226" y="2164484"/>
                    </a:cubicBezTo>
                    <a:cubicBezTo>
                      <a:pt x="1183071" y="2216576"/>
                      <a:pt x="1138095" y="2268668"/>
                      <a:pt x="1071608" y="2289505"/>
                    </a:cubicBezTo>
                    <a:cubicBezTo>
                      <a:pt x="1065742" y="2291400"/>
                      <a:pt x="1059876" y="2286664"/>
                      <a:pt x="1060853" y="2280981"/>
                    </a:cubicBezTo>
                    <a:cubicBezTo>
                      <a:pt x="1073564" y="2232678"/>
                      <a:pt x="1104852" y="2189110"/>
                      <a:pt x="1143962" y="2154066"/>
                    </a:cubicBezTo>
                    <a:cubicBezTo>
                      <a:pt x="1100941" y="2167326"/>
                      <a:pt x="1054009" y="2173008"/>
                      <a:pt x="1009033" y="2174903"/>
                    </a:cubicBezTo>
                    <a:cubicBezTo>
                      <a:pt x="937657" y="2177744"/>
                      <a:pt x="860416" y="2173956"/>
                      <a:pt x="790018" y="2146489"/>
                    </a:cubicBezTo>
                    <a:cubicBezTo>
                      <a:pt x="784151" y="2144595"/>
                      <a:pt x="783174" y="2137965"/>
                      <a:pt x="787085" y="2135123"/>
                    </a:cubicBezTo>
                    <a:cubicBezTo>
                      <a:pt x="849660" y="2081137"/>
                      <a:pt x="934724" y="2053670"/>
                      <a:pt x="996322" y="1999684"/>
                    </a:cubicBezTo>
                    <a:cubicBezTo>
                      <a:pt x="934724" y="2025256"/>
                      <a:pt x="877037" y="2065983"/>
                      <a:pt x="806640" y="2085873"/>
                    </a:cubicBezTo>
                    <a:cubicBezTo>
                      <a:pt x="801751" y="2086820"/>
                      <a:pt x="795884" y="2083978"/>
                      <a:pt x="795884" y="2079243"/>
                    </a:cubicBezTo>
                    <a:cubicBezTo>
                      <a:pt x="795884" y="2057459"/>
                      <a:pt x="801751" y="2036622"/>
                      <a:pt x="809573" y="2015785"/>
                    </a:cubicBezTo>
                    <a:cubicBezTo>
                      <a:pt x="797840" y="2025256"/>
                      <a:pt x="786107" y="2033781"/>
                      <a:pt x="774374" y="2043252"/>
                    </a:cubicBezTo>
                    <a:cubicBezTo>
                      <a:pt x="655089" y="2128493"/>
                      <a:pt x="498650" y="2184374"/>
                      <a:pt x="336344" y="2116181"/>
                    </a:cubicBezTo>
                    <a:cubicBezTo>
                      <a:pt x="331456" y="2114287"/>
                      <a:pt x="329500" y="2109551"/>
                      <a:pt x="331456" y="2105762"/>
                    </a:cubicBezTo>
                    <a:cubicBezTo>
                      <a:pt x="358832" y="2048935"/>
                      <a:pt x="406742" y="2010102"/>
                      <a:pt x="457585" y="1972217"/>
                    </a:cubicBezTo>
                    <a:cubicBezTo>
                      <a:pt x="395987" y="2000631"/>
                      <a:pt x="330478" y="2022415"/>
                      <a:pt x="263991" y="2041358"/>
                    </a:cubicBezTo>
                    <a:cubicBezTo>
                      <a:pt x="180883" y="2062194"/>
                      <a:pt x="90930" y="2083031"/>
                      <a:pt x="0" y="2074507"/>
                    </a:cubicBezTo>
                    <a:lnTo>
                      <a:pt x="0" y="2606793"/>
                    </a:lnTo>
                    <a:cubicBezTo>
                      <a:pt x="18577" y="2590692"/>
                      <a:pt x="37154" y="2574591"/>
                      <a:pt x="54754" y="2558490"/>
                    </a:cubicBezTo>
                    <a:cubicBezTo>
                      <a:pt x="35199" y="2598269"/>
                      <a:pt x="15644" y="2645626"/>
                      <a:pt x="0" y="2691088"/>
                    </a:cubicBezTo>
                    <a:lnTo>
                      <a:pt x="0" y="2897562"/>
                    </a:lnTo>
                    <a:cubicBezTo>
                      <a:pt x="14666" y="2907033"/>
                      <a:pt x="35199" y="2909875"/>
                      <a:pt x="64531" y="2903245"/>
                    </a:cubicBezTo>
                    <a:cubicBezTo>
                      <a:pt x="119285" y="2890932"/>
                      <a:pt x="173061" y="2845470"/>
                      <a:pt x="218037" y="2789589"/>
                    </a:cubicBezTo>
                    <a:cubicBezTo>
                      <a:pt x="205326" y="2873884"/>
                      <a:pt x="218037" y="2948707"/>
                      <a:pt x="300168" y="2950601"/>
                    </a:cubicBezTo>
                    <a:cubicBezTo>
                      <a:pt x="384254" y="2951548"/>
                      <a:pt x="458562" y="2880514"/>
                      <a:pt x="510383" y="2833157"/>
                    </a:cubicBezTo>
                    <a:cubicBezTo>
                      <a:pt x="515272" y="2828422"/>
                      <a:pt x="520160" y="2822739"/>
                      <a:pt x="525049" y="2818003"/>
                    </a:cubicBezTo>
                    <a:cubicBezTo>
                      <a:pt x="567092" y="2852100"/>
                      <a:pt x="629668" y="2875778"/>
                      <a:pt x="689310" y="2894721"/>
                    </a:cubicBezTo>
                    <a:cubicBezTo>
                      <a:pt x="633579" y="2896615"/>
                      <a:pt x="577847" y="2899456"/>
                      <a:pt x="524071" y="2905139"/>
                    </a:cubicBezTo>
                    <a:cubicBezTo>
                      <a:pt x="514294" y="2906086"/>
                      <a:pt x="504516" y="2913663"/>
                      <a:pt x="507450" y="2924082"/>
                    </a:cubicBezTo>
                    <a:cubicBezTo>
                      <a:pt x="513316" y="2946813"/>
                      <a:pt x="531893" y="2958178"/>
                      <a:pt x="557315" y="2965755"/>
                    </a:cubicBezTo>
                    <a:cubicBezTo>
                      <a:pt x="592513" y="2975226"/>
                      <a:pt x="626734" y="2980909"/>
                      <a:pt x="661933" y="2986592"/>
                    </a:cubicBezTo>
                    <a:cubicBezTo>
                      <a:pt x="710821" y="2993222"/>
                      <a:pt x="618913" y="3019742"/>
                      <a:pt x="599358" y="3035843"/>
                    </a:cubicBezTo>
                    <a:cubicBezTo>
                      <a:pt x="522116" y="3095512"/>
                      <a:pt x="452696" y="3177912"/>
                      <a:pt x="408697" y="3262207"/>
                    </a:cubicBezTo>
                    <a:cubicBezTo>
                      <a:pt x="385232" y="3307669"/>
                      <a:pt x="412608" y="3366391"/>
                      <a:pt x="481051" y="3349342"/>
                    </a:cubicBezTo>
                    <a:cubicBezTo>
                      <a:pt x="624779" y="3311457"/>
                      <a:pt x="750908" y="3245158"/>
                      <a:pt x="873126" y="3173176"/>
                    </a:cubicBezTo>
                    <a:cubicBezTo>
                      <a:pt x="808595" y="3258418"/>
                      <a:pt x="744064" y="3376809"/>
                      <a:pt x="892681" y="3407117"/>
                    </a:cubicBezTo>
                    <a:cubicBezTo>
                      <a:pt x="971878" y="3423219"/>
                      <a:pt x="1042276" y="3350290"/>
                      <a:pt x="1089208" y="3311457"/>
                    </a:cubicBezTo>
                    <a:cubicBezTo>
                      <a:pt x="1138095" y="3271678"/>
                      <a:pt x="1165472" y="3225269"/>
                      <a:pt x="1188938" y="3174124"/>
                    </a:cubicBezTo>
                    <a:cubicBezTo>
                      <a:pt x="1201649" y="3242317"/>
                      <a:pt x="1213381" y="3301039"/>
                      <a:pt x="1274979" y="3373968"/>
                    </a:cubicBezTo>
                    <a:cubicBezTo>
                      <a:pt x="1306267" y="3410906"/>
                      <a:pt x="1369821" y="3400487"/>
                      <a:pt x="1393287" y="3373021"/>
                    </a:cubicBezTo>
                    <a:cubicBezTo>
                      <a:pt x="1458795" y="3297250"/>
                      <a:pt x="1480306" y="3196855"/>
                      <a:pt x="1496928" y="3100247"/>
                    </a:cubicBezTo>
                    <a:cubicBezTo>
                      <a:pt x="1498883" y="3090776"/>
                      <a:pt x="1499861" y="3080358"/>
                      <a:pt x="1501816" y="3069939"/>
                    </a:cubicBezTo>
                    <a:cubicBezTo>
                      <a:pt x="1542881" y="3024477"/>
                      <a:pt x="1559503" y="2952496"/>
                      <a:pt x="1579058" y="2887143"/>
                    </a:cubicBezTo>
                    <a:cubicBezTo>
                      <a:pt x="1577102" y="2995116"/>
                      <a:pt x="1582969" y="3145710"/>
                      <a:pt x="1687588" y="3166547"/>
                    </a:cubicBezTo>
                    <a:cubicBezTo>
                      <a:pt x="1727675" y="3174124"/>
                      <a:pt x="1755052" y="3153287"/>
                      <a:pt x="1776563" y="3130556"/>
                    </a:cubicBezTo>
                    <a:cubicBezTo>
                      <a:pt x="1794162" y="3111613"/>
                      <a:pt x="1810784" y="3091724"/>
                      <a:pt x="1824472" y="3069939"/>
                    </a:cubicBezTo>
                    <a:cubicBezTo>
                      <a:pt x="1812739" y="3139080"/>
                      <a:pt x="1824472" y="3191172"/>
                      <a:pt x="1901714" y="3160864"/>
                    </a:cubicBezTo>
                    <a:cubicBezTo>
                      <a:pt x="1978956" y="3130556"/>
                      <a:pt x="2039576" y="3077517"/>
                      <a:pt x="2106063" y="3033001"/>
                    </a:cubicBezTo>
                    <a:cubicBezTo>
                      <a:pt x="2053264" y="3068045"/>
                      <a:pt x="2025887" y="3131503"/>
                      <a:pt x="1981889" y="3174124"/>
                    </a:cubicBezTo>
                    <a:cubicBezTo>
                      <a:pt x="1953534" y="3201591"/>
                      <a:pt x="1923224" y="3242317"/>
                      <a:pt x="1908558" y="3278308"/>
                    </a:cubicBezTo>
                    <a:cubicBezTo>
                      <a:pt x="1906603" y="3282096"/>
                      <a:pt x="1909536" y="3287779"/>
                      <a:pt x="1914425" y="3288726"/>
                    </a:cubicBezTo>
                    <a:cubicBezTo>
                      <a:pt x="2041531" y="3335136"/>
                      <a:pt x="2198948" y="3306722"/>
                      <a:pt x="2318233" y="3276413"/>
                    </a:cubicBezTo>
                    <a:cubicBezTo>
                      <a:pt x="2300634" y="3281149"/>
                      <a:pt x="2282057" y="3286832"/>
                      <a:pt x="2264457" y="3292515"/>
                    </a:cubicBezTo>
                    <a:cubicBezTo>
                      <a:pt x="2228281" y="3304828"/>
                      <a:pt x="2200904" y="3312404"/>
                      <a:pt x="2180371" y="3342713"/>
                    </a:cubicBezTo>
                    <a:cubicBezTo>
                      <a:pt x="2138328" y="3406170"/>
                      <a:pt x="2378853" y="3408064"/>
                      <a:pt x="2385698" y="3408064"/>
                    </a:cubicBezTo>
                    <a:cubicBezTo>
                      <a:pt x="2469784" y="3408064"/>
                      <a:pt x="2551914" y="3381545"/>
                      <a:pt x="2624267" y="3341766"/>
                    </a:cubicBezTo>
                    <a:cubicBezTo>
                      <a:pt x="2602757" y="3370179"/>
                      <a:pt x="2583202" y="3398593"/>
                      <a:pt x="2567558" y="3432690"/>
                    </a:cubicBezTo>
                    <a:cubicBezTo>
                      <a:pt x="2555825" y="3458262"/>
                      <a:pt x="2528448" y="3560552"/>
                      <a:pt x="2564625" y="3584230"/>
                    </a:cubicBezTo>
                    <a:cubicBezTo>
                      <a:pt x="2589069" y="3599384"/>
                      <a:pt x="2616445" y="3615486"/>
                      <a:pt x="2641867" y="3594649"/>
                    </a:cubicBezTo>
                    <a:cubicBezTo>
                      <a:pt x="2684887" y="3559605"/>
                      <a:pt x="2736708" y="3534033"/>
                      <a:pt x="2786573" y="3506566"/>
                    </a:cubicBezTo>
                    <a:cubicBezTo>
                      <a:pt x="2741597" y="3573812"/>
                      <a:pt x="2696621" y="3661895"/>
                      <a:pt x="2742574" y="3699780"/>
                    </a:cubicBezTo>
                    <a:cubicBezTo>
                      <a:pt x="2697598" y="3717775"/>
                      <a:pt x="2649689" y="3739559"/>
                      <a:pt x="2626223" y="3767974"/>
                    </a:cubicBezTo>
                    <a:cubicBezTo>
                      <a:pt x="2619379" y="3776498"/>
                      <a:pt x="2622312" y="3788810"/>
                      <a:pt x="2635023" y="3792599"/>
                    </a:cubicBezTo>
                    <a:cubicBezTo>
                      <a:pt x="2709331" y="3819118"/>
                      <a:pt x="2786573" y="3821012"/>
                      <a:pt x="2863815" y="3826695"/>
                    </a:cubicBezTo>
                    <a:cubicBezTo>
                      <a:pt x="2740619" y="3847532"/>
                      <a:pt x="2587113" y="3886365"/>
                      <a:pt x="2610579" y="3967818"/>
                    </a:cubicBezTo>
                    <a:cubicBezTo>
                      <a:pt x="2625245" y="4017068"/>
                      <a:pt x="2679999" y="4038852"/>
                      <a:pt x="2731819" y="4038852"/>
                    </a:cubicBezTo>
                    <a:cubicBezTo>
                      <a:pt x="2726931" y="4049271"/>
                      <a:pt x="2722042" y="4059689"/>
                      <a:pt x="2718131" y="4071054"/>
                    </a:cubicBezTo>
                    <a:cubicBezTo>
                      <a:pt x="2699554" y="4118411"/>
                      <a:pt x="2651644" y="4293630"/>
                      <a:pt x="2701509" y="4340986"/>
                    </a:cubicBezTo>
                    <a:cubicBezTo>
                      <a:pt x="2746486" y="4383607"/>
                      <a:pt x="2799284" y="4339092"/>
                      <a:pt x="2843282" y="4280370"/>
                    </a:cubicBezTo>
                    <a:cubicBezTo>
                      <a:pt x="2828616" y="4331515"/>
                      <a:pt x="2815905" y="4384554"/>
                      <a:pt x="2805150" y="4441382"/>
                    </a:cubicBezTo>
                    <a:cubicBezTo>
                      <a:pt x="2799284" y="4472637"/>
                      <a:pt x="2772885" y="4575874"/>
                      <a:pt x="2824705" y="4597658"/>
                    </a:cubicBezTo>
                    <a:cubicBezTo>
                      <a:pt x="2888259" y="4624178"/>
                      <a:pt x="2950834" y="4532307"/>
                      <a:pt x="2981144" y="4502945"/>
                    </a:cubicBezTo>
                    <a:cubicBezTo>
                      <a:pt x="3003632" y="4482108"/>
                      <a:pt x="3023187" y="4458430"/>
                      <a:pt x="3040787" y="4433805"/>
                    </a:cubicBezTo>
                    <a:cubicBezTo>
                      <a:pt x="3032965" y="4484003"/>
                      <a:pt x="3030032" y="4535148"/>
                      <a:pt x="3040787" y="4589134"/>
                    </a:cubicBezTo>
                    <a:cubicBezTo>
                      <a:pt x="3051542" y="4644068"/>
                      <a:pt x="3059364" y="4817392"/>
                      <a:pt x="3150294" y="4835388"/>
                    </a:cubicBezTo>
                    <a:cubicBezTo>
                      <a:pt x="3234380" y="4852436"/>
                      <a:pt x="3312600" y="4742569"/>
                      <a:pt x="3353665" y="4698054"/>
                    </a:cubicBezTo>
                    <a:cubicBezTo>
                      <a:pt x="3361487" y="4690477"/>
                      <a:pt x="3367353" y="4681953"/>
                      <a:pt x="3374198" y="4673429"/>
                    </a:cubicBezTo>
                    <a:cubicBezTo>
                      <a:pt x="3376153" y="4692371"/>
                      <a:pt x="3378109" y="4711314"/>
                      <a:pt x="3380064" y="4730256"/>
                    </a:cubicBezTo>
                    <a:cubicBezTo>
                      <a:pt x="3382020" y="4746357"/>
                      <a:pt x="3395708" y="4751093"/>
                      <a:pt x="3411352" y="4752987"/>
                    </a:cubicBezTo>
                    <a:cubicBezTo>
                      <a:pt x="3459262" y="4757723"/>
                      <a:pt x="3470017" y="4734045"/>
                      <a:pt x="3489571" y="4699001"/>
                    </a:cubicBezTo>
                    <a:cubicBezTo>
                      <a:pt x="3513038" y="4656380"/>
                      <a:pt x="3531615" y="4610918"/>
                      <a:pt x="3546281" y="4563562"/>
                    </a:cubicBezTo>
                    <a:cubicBezTo>
                      <a:pt x="3558992" y="4632702"/>
                      <a:pt x="3575613" y="4700895"/>
                      <a:pt x="3614723" y="4769089"/>
                    </a:cubicBezTo>
                    <a:cubicBezTo>
                      <a:pt x="3641122" y="4814551"/>
                      <a:pt x="3703698" y="4885586"/>
                      <a:pt x="3764318" y="4885586"/>
                    </a:cubicBezTo>
                    <a:cubicBezTo>
                      <a:pt x="3838626" y="4886533"/>
                      <a:pt x="3829827" y="4764353"/>
                      <a:pt x="3805383" y="4649750"/>
                    </a:cubicBezTo>
                    <a:cubicBezTo>
                      <a:pt x="3889469" y="4802238"/>
                      <a:pt x="4006799" y="4961356"/>
                      <a:pt x="4183771" y="4965144"/>
                    </a:cubicBezTo>
                    <a:cubicBezTo>
                      <a:pt x="4303055" y="4967986"/>
                      <a:pt x="4203326" y="4721732"/>
                      <a:pt x="4133905" y="4565456"/>
                    </a:cubicBezTo>
                    <a:cubicBezTo>
                      <a:pt x="4191592" y="4630808"/>
                      <a:pt x="4247324" y="4699001"/>
                      <a:pt x="4313811" y="4758670"/>
                    </a:cubicBezTo>
                    <a:cubicBezTo>
                      <a:pt x="4358787" y="4799397"/>
                      <a:pt x="4418429" y="4859066"/>
                      <a:pt x="4482960" y="4846753"/>
                    </a:cubicBezTo>
                    <a:cubicBezTo>
                      <a:pt x="4560202" y="4832546"/>
                      <a:pt x="4513271" y="4719838"/>
                      <a:pt x="4472206" y="4635544"/>
                    </a:cubicBezTo>
                    <a:cubicBezTo>
                      <a:pt x="4517182" y="4683847"/>
                      <a:pt x="4573891" y="4731203"/>
                      <a:pt x="4613001" y="4705631"/>
                    </a:cubicBezTo>
                    <a:cubicBezTo>
                      <a:pt x="4654066" y="4678164"/>
                      <a:pt x="4647222" y="4622284"/>
                      <a:pt x="4618867" y="4559773"/>
                    </a:cubicBezTo>
                    <a:cubicBezTo>
                      <a:pt x="4780195" y="4656380"/>
                      <a:pt x="4968900" y="4714155"/>
                      <a:pt x="5098940" y="4636491"/>
                    </a:cubicBezTo>
                    <a:cubicBezTo>
                      <a:pt x="5210403" y="4570191"/>
                      <a:pt x="5199648" y="4481162"/>
                      <a:pt x="5136094" y="4398761"/>
                    </a:cubicBezTo>
                    <a:cubicBezTo>
                      <a:pt x="5178137" y="4414862"/>
                      <a:pt x="5228002" y="4427175"/>
                      <a:pt x="5254401" y="4398761"/>
                    </a:cubicBezTo>
                    <a:cubicBezTo>
                      <a:pt x="5278845" y="4371295"/>
                      <a:pt x="5273956" y="4339092"/>
                      <a:pt x="5252446" y="4305943"/>
                    </a:cubicBezTo>
                    <a:cubicBezTo>
                      <a:pt x="5311110" y="4301207"/>
                      <a:pt x="5333599" y="4272793"/>
                      <a:pt x="5283734" y="4226384"/>
                    </a:cubicBezTo>
                    <a:cubicBezTo>
                      <a:pt x="5315022" y="4235855"/>
                      <a:pt x="5347287" y="4243432"/>
                      <a:pt x="5375642" y="4251957"/>
                    </a:cubicBezTo>
                    <a:cubicBezTo>
                      <a:pt x="5426484" y="4267111"/>
                      <a:pt x="5473416" y="4266163"/>
                      <a:pt x="5519370" y="4251009"/>
                    </a:cubicBezTo>
                    <a:cubicBezTo>
                      <a:pt x="5603456" y="4224490"/>
                      <a:pt x="5542836" y="4160085"/>
                      <a:pt x="5474394" y="4107993"/>
                    </a:cubicBezTo>
                    <a:cubicBezTo>
                      <a:pt x="5533059" y="4124094"/>
                      <a:pt x="5585857" y="4121253"/>
                      <a:pt x="5575102" y="4054006"/>
                    </a:cubicBezTo>
                    <a:cubicBezTo>
                      <a:pt x="5566302" y="3999073"/>
                      <a:pt x="5472439" y="3935615"/>
                      <a:pt x="5426484" y="3910990"/>
                    </a:cubicBezTo>
                    <a:cubicBezTo>
                      <a:pt x="5417685" y="3905307"/>
                      <a:pt x="5407907" y="3900571"/>
                      <a:pt x="5399108" y="3895836"/>
                    </a:cubicBezTo>
                    <a:cubicBezTo>
                      <a:pt x="5428440" y="3896783"/>
                      <a:pt x="5457772" y="3897730"/>
                      <a:pt x="5488082" y="3900571"/>
                    </a:cubicBezTo>
                    <a:cubicBezTo>
                      <a:pt x="5557502" y="3906254"/>
                      <a:pt x="5694387" y="3844691"/>
                      <a:pt x="5592701" y="3775550"/>
                    </a:cubicBezTo>
                    <a:cubicBezTo>
                      <a:pt x="5584879" y="3769868"/>
                      <a:pt x="5575102" y="3766079"/>
                      <a:pt x="5565324" y="3762291"/>
                    </a:cubicBezTo>
                    <a:cubicBezTo>
                      <a:pt x="5627900" y="3717775"/>
                      <a:pt x="5680698" y="3651477"/>
                      <a:pt x="5674832" y="3591808"/>
                    </a:cubicBezTo>
                    <a:cubicBezTo>
                      <a:pt x="5668965" y="3531191"/>
                      <a:pt x="5623011" y="3526455"/>
                      <a:pt x="5571191" y="3540662"/>
                    </a:cubicBezTo>
                    <a:cubicBezTo>
                      <a:pt x="5581946" y="3523614"/>
                      <a:pt x="5584879" y="3505619"/>
                      <a:pt x="5573146" y="3488570"/>
                    </a:cubicBezTo>
                    <a:cubicBezTo>
                      <a:pt x="5549680" y="3455421"/>
                      <a:pt x="5517415" y="3442161"/>
                      <a:pt x="5478305" y="3427954"/>
                    </a:cubicBezTo>
                    <a:cubicBezTo>
                      <a:pt x="5471461" y="3425113"/>
                      <a:pt x="5458750" y="3425113"/>
                      <a:pt x="5450928" y="3424166"/>
                    </a:cubicBezTo>
                    <a:cubicBezTo>
                      <a:pt x="5454839" y="3424166"/>
                      <a:pt x="5460705" y="3424166"/>
                      <a:pt x="5470483" y="3424166"/>
                    </a:cubicBezTo>
                    <a:cubicBezTo>
                      <a:pt x="5490038" y="3424166"/>
                      <a:pt x="5509593" y="3424166"/>
                      <a:pt x="5528170" y="3422271"/>
                    </a:cubicBezTo>
                    <a:cubicBezTo>
                      <a:pt x="5692431" y="3404276"/>
                      <a:pt x="5558480" y="3317140"/>
                      <a:pt x="5438217" y="3262207"/>
                    </a:cubicBezTo>
                    <a:cubicBezTo>
                      <a:pt x="5527192" y="3275466"/>
                      <a:pt x="5615189" y="3272625"/>
                      <a:pt x="5670921" y="3207273"/>
                    </a:cubicBezTo>
                    <a:cubicBezTo>
                      <a:pt x="5739363" y="3128662"/>
                      <a:pt x="5552614" y="3084146"/>
                      <a:pt x="5502748" y="3078464"/>
                    </a:cubicBezTo>
                    <a:cubicBezTo>
                      <a:pt x="5478305" y="3075622"/>
                      <a:pt x="5402041" y="3101195"/>
                      <a:pt x="5445061" y="3086041"/>
                    </a:cubicBezTo>
                    <a:cubicBezTo>
                      <a:pt x="5468527" y="3077517"/>
                      <a:pt x="5492971" y="3067098"/>
                      <a:pt x="5513504" y="3054785"/>
                    </a:cubicBezTo>
                    <a:cubicBezTo>
                      <a:pt x="5549680" y="3033949"/>
                      <a:pt x="5592701" y="3009323"/>
                      <a:pt x="5589768" y="2963861"/>
                    </a:cubicBezTo>
                    <a:cubicBezTo>
                      <a:pt x="5583901" y="2887143"/>
                      <a:pt x="5437240" y="2880514"/>
                      <a:pt x="5331643" y="2887143"/>
                    </a:cubicBezTo>
                    <a:cubicBezTo>
                      <a:pt x="5378575" y="2857783"/>
                      <a:pt x="5428440" y="2819897"/>
                      <a:pt x="5437240" y="2781065"/>
                    </a:cubicBezTo>
                    <a:cubicBezTo>
                      <a:pt x="5593679" y="2745074"/>
                      <a:pt x="5512526" y="2656044"/>
                      <a:pt x="5404974" y="2606793"/>
                    </a:cubicBezTo>
                    <a:cubicBezTo>
                      <a:pt x="5553591" y="2613423"/>
                      <a:pt x="5766740" y="2610582"/>
                      <a:pt x="5712964" y="2542389"/>
                    </a:cubicBezTo>
                    <a:cubicBezTo>
                      <a:pt x="5695364" y="2519658"/>
                      <a:pt x="5667010" y="2500715"/>
                      <a:pt x="5633766" y="2485561"/>
                    </a:cubicBezTo>
                    <a:cubicBezTo>
                      <a:pt x="5678743" y="2478931"/>
                      <a:pt x="5721763" y="2468513"/>
                      <a:pt x="5759895" y="2450517"/>
                    </a:cubicBezTo>
                    <a:cubicBezTo>
                      <a:pt x="5832249" y="2418315"/>
                      <a:pt x="5801938" y="2334020"/>
                      <a:pt x="5728608" y="2301818"/>
                    </a:cubicBezTo>
                    <a:close/>
                    <a:moveTo>
                      <a:pt x="2766041" y="1104647"/>
                    </a:moveTo>
                    <a:cubicBezTo>
                      <a:pt x="2710309" y="1106542"/>
                      <a:pt x="2679021" y="1053502"/>
                      <a:pt x="2660444" y="1007093"/>
                    </a:cubicBezTo>
                    <a:cubicBezTo>
                      <a:pt x="2648711" y="1096123"/>
                      <a:pt x="2602757" y="1173788"/>
                      <a:pt x="2513782" y="1211673"/>
                    </a:cubicBezTo>
                    <a:cubicBezTo>
                      <a:pt x="2510849" y="1212620"/>
                      <a:pt x="2506938" y="1211673"/>
                      <a:pt x="2504983" y="1209778"/>
                    </a:cubicBezTo>
                    <a:cubicBezTo>
                      <a:pt x="2466850" y="1169052"/>
                      <a:pt x="2464895" y="1119801"/>
                      <a:pt x="2467828" y="1072445"/>
                    </a:cubicBezTo>
                    <a:cubicBezTo>
                      <a:pt x="2445340" y="1115065"/>
                      <a:pt x="2420896" y="1157686"/>
                      <a:pt x="2392542" y="1197466"/>
                    </a:cubicBezTo>
                    <a:cubicBezTo>
                      <a:pt x="2362232" y="1239140"/>
                      <a:pt x="2319211" y="1296914"/>
                      <a:pt x="2257613" y="1304491"/>
                    </a:cubicBezTo>
                    <a:cubicBezTo>
                      <a:pt x="2111929" y="1322487"/>
                      <a:pt x="2125617" y="1116013"/>
                      <a:pt x="2130506" y="1023194"/>
                    </a:cubicBezTo>
                    <a:cubicBezTo>
                      <a:pt x="2088463" y="1072445"/>
                      <a:pt x="2041531" y="1121696"/>
                      <a:pt x="1968200" y="1130220"/>
                    </a:cubicBezTo>
                    <a:cubicBezTo>
                      <a:pt x="1965267" y="1130220"/>
                      <a:pt x="1961356" y="1129273"/>
                      <a:pt x="1960378" y="1126431"/>
                    </a:cubicBezTo>
                    <a:cubicBezTo>
                      <a:pt x="1924202" y="1063921"/>
                      <a:pt x="1951579" y="1003304"/>
                      <a:pt x="1987755" y="954054"/>
                    </a:cubicBezTo>
                    <a:cubicBezTo>
                      <a:pt x="1878248" y="982467"/>
                      <a:pt x="1753097" y="1008987"/>
                      <a:pt x="1637723" y="954054"/>
                    </a:cubicBezTo>
                    <a:cubicBezTo>
                      <a:pt x="1632834" y="952159"/>
                      <a:pt x="1630879" y="947424"/>
                      <a:pt x="1632834" y="943635"/>
                    </a:cubicBezTo>
                    <a:cubicBezTo>
                      <a:pt x="1672922" y="877336"/>
                      <a:pt x="1781451" y="883019"/>
                      <a:pt x="1861626" y="883966"/>
                    </a:cubicBezTo>
                    <a:cubicBezTo>
                      <a:pt x="1845982" y="867865"/>
                      <a:pt x="1835227" y="849869"/>
                      <a:pt x="1829361" y="829033"/>
                    </a:cubicBezTo>
                    <a:cubicBezTo>
                      <a:pt x="1823494" y="809143"/>
                      <a:pt x="1833272" y="800619"/>
                      <a:pt x="1822516" y="780729"/>
                    </a:cubicBezTo>
                    <a:cubicBezTo>
                      <a:pt x="1798073" y="737161"/>
                      <a:pt x="1779496" y="690752"/>
                      <a:pt x="1789273" y="645290"/>
                    </a:cubicBezTo>
                    <a:cubicBezTo>
                      <a:pt x="1790251" y="640554"/>
                      <a:pt x="1796118" y="639607"/>
                      <a:pt x="1800028" y="642448"/>
                    </a:cubicBezTo>
                    <a:cubicBezTo>
                      <a:pt x="1848916" y="669915"/>
                      <a:pt x="1888025" y="712536"/>
                      <a:pt x="1912469" y="759892"/>
                    </a:cubicBezTo>
                    <a:cubicBezTo>
                      <a:pt x="1909536" y="735267"/>
                      <a:pt x="1908558" y="710642"/>
                      <a:pt x="1908558" y="686016"/>
                    </a:cubicBezTo>
                    <a:cubicBezTo>
                      <a:pt x="1908558" y="635818"/>
                      <a:pt x="1909536" y="576149"/>
                      <a:pt x="1940824" y="536370"/>
                    </a:cubicBezTo>
                    <a:cubicBezTo>
                      <a:pt x="1968200" y="502273"/>
                      <a:pt x="2017088" y="506062"/>
                      <a:pt x="2055220" y="534476"/>
                    </a:cubicBezTo>
                    <a:cubicBezTo>
                      <a:pt x="2085530" y="558154"/>
                      <a:pt x="2108018" y="590356"/>
                      <a:pt x="2123662" y="625400"/>
                    </a:cubicBezTo>
                    <a:cubicBezTo>
                      <a:pt x="2118773" y="573308"/>
                      <a:pt x="2124640" y="522163"/>
                      <a:pt x="2160816" y="484278"/>
                    </a:cubicBezTo>
                    <a:cubicBezTo>
                      <a:pt x="2162772" y="482383"/>
                      <a:pt x="2167661" y="482383"/>
                      <a:pt x="2169616" y="484278"/>
                    </a:cubicBezTo>
                    <a:cubicBezTo>
                      <a:pt x="2233169" y="526899"/>
                      <a:pt x="2266413" y="591303"/>
                      <a:pt x="2316278" y="645290"/>
                    </a:cubicBezTo>
                    <a:cubicBezTo>
                      <a:pt x="2297701" y="588462"/>
                      <a:pt x="2290856" y="515533"/>
                      <a:pt x="2375920" y="531634"/>
                    </a:cubicBezTo>
                    <a:cubicBezTo>
                      <a:pt x="2446318" y="544894"/>
                      <a:pt x="2515738" y="583726"/>
                      <a:pt x="2577336" y="624453"/>
                    </a:cubicBezTo>
                    <a:cubicBezTo>
                      <a:pt x="2550937" y="590356"/>
                      <a:pt x="2526493" y="555312"/>
                      <a:pt x="2505960" y="518374"/>
                    </a:cubicBezTo>
                    <a:cubicBezTo>
                      <a:pt x="2484450" y="480489"/>
                      <a:pt x="2450229" y="422714"/>
                      <a:pt x="2466850" y="381988"/>
                    </a:cubicBezTo>
                    <a:cubicBezTo>
                      <a:pt x="2477606" y="354521"/>
                      <a:pt x="2508893" y="330843"/>
                      <a:pt x="2541159" y="358310"/>
                    </a:cubicBezTo>
                    <a:cubicBezTo>
                      <a:pt x="2551914" y="367781"/>
                      <a:pt x="2562669" y="379146"/>
                      <a:pt x="2571469" y="392406"/>
                    </a:cubicBezTo>
                    <a:cubicBezTo>
                      <a:pt x="2572447" y="376305"/>
                      <a:pt x="2577336" y="361151"/>
                      <a:pt x="2589069" y="348838"/>
                    </a:cubicBezTo>
                    <a:cubicBezTo>
                      <a:pt x="2592002" y="345050"/>
                      <a:pt x="2596890" y="345050"/>
                      <a:pt x="2600802" y="348838"/>
                    </a:cubicBezTo>
                    <a:cubicBezTo>
                      <a:pt x="2632089" y="379146"/>
                      <a:pt x="2650667" y="415137"/>
                      <a:pt x="2662399" y="453023"/>
                    </a:cubicBezTo>
                    <a:cubicBezTo>
                      <a:pt x="2665333" y="382935"/>
                      <a:pt x="2687821" y="311900"/>
                      <a:pt x="2764085" y="305270"/>
                    </a:cubicBezTo>
                    <a:cubicBezTo>
                      <a:pt x="2864793" y="295799"/>
                      <a:pt x="2950834" y="391459"/>
                      <a:pt x="3003632" y="469124"/>
                    </a:cubicBezTo>
                    <a:cubicBezTo>
                      <a:pt x="3004610" y="439763"/>
                      <a:pt x="3014388" y="413243"/>
                      <a:pt x="3034920" y="390512"/>
                    </a:cubicBezTo>
                    <a:cubicBezTo>
                      <a:pt x="3036876" y="388618"/>
                      <a:pt x="3040787" y="388618"/>
                      <a:pt x="3043720" y="390512"/>
                    </a:cubicBezTo>
                    <a:cubicBezTo>
                      <a:pt x="3084785" y="412296"/>
                      <a:pt x="3111184" y="450181"/>
                      <a:pt x="3126828" y="489961"/>
                    </a:cubicBezTo>
                    <a:cubicBezTo>
                      <a:pt x="3134650" y="403772"/>
                      <a:pt x="3159094" y="318530"/>
                      <a:pt x="3217759" y="254125"/>
                    </a:cubicBezTo>
                    <a:cubicBezTo>
                      <a:pt x="3219714" y="251284"/>
                      <a:pt x="3223625" y="250337"/>
                      <a:pt x="3227536" y="253178"/>
                    </a:cubicBezTo>
                    <a:cubicBezTo>
                      <a:pt x="3331177" y="314742"/>
                      <a:pt x="3342910" y="435974"/>
                      <a:pt x="3300867" y="522163"/>
                    </a:cubicBezTo>
                    <a:cubicBezTo>
                      <a:pt x="3347799" y="497538"/>
                      <a:pt x="3407441" y="487119"/>
                      <a:pt x="3458284" y="489961"/>
                    </a:cubicBezTo>
                    <a:cubicBezTo>
                      <a:pt x="3480772" y="490908"/>
                      <a:pt x="3516949" y="495643"/>
                      <a:pt x="3529659" y="517427"/>
                    </a:cubicBezTo>
                    <a:cubicBezTo>
                      <a:pt x="3530637" y="518374"/>
                      <a:pt x="3530637" y="519322"/>
                      <a:pt x="3530637" y="519322"/>
                    </a:cubicBezTo>
                    <a:cubicBezTo>
                      <a:pt x="3568769" y="450181"/>
                      <a:pt x="3625478" y="367781"/>
                      <a:pt x="3690987" y="442604"/>
                    </a:cubicBezTo>
                    <a:cubicBezTo>
                      <a:pt x="3726186" y="391459"/>
                      <a:pt x="3852315" y="216240"/>
                      <a:pt x="3917824" y="301482"/>
                    </a:cubicBezTo>
                    <a:cubicBezTo>
                      <a:pt x="3952045" y="345997"/>
                      <a:pt x="3915868" y="409455"/>
                      <a:pt x="3894358" y="445446"/>
                    </a:cubicBezTo>
                    <a:cubicBezTo>
                      <a:pt x="3888492" y="455864"/>
                      <a:pt x="3881647" y="465335"/>
                      <a:pt x="3874803" y="475754"/>
                    </a:cubicBezTo>
                    <a:cubicBezTo>
                      <a:pt x="3884581" y="471018"/>
                      <a:pt x="3895336" y="466282"/>
                      <a:pt x="3904135" y="461547"/>
                    </a:cubicBezTo>
                    <a:cubicBezTo>
                      <a:pt x="3943245" y="445446"/>
                      <a:pt x="4000932" y="425556"/>
                      <a:pt x="4041998" y="460600"/>
                    </a:cubicBezTo>
                    <a:cubicBezTo>
                      <a:pt x="4105551" y="514586"/>
                      <a:pt x="4032220" y="588462"/>
                      <a:pt x="3974533" y="638660"/>
                    </a:cubicBezTo>
                    <a:cubicBezTo>
                      <a:pt x="4032220" y="614034"/>
                      <a:pt x="4106529" y="600775"/>
                      <a:pt x="4156393" y="650972"/>
                    </a:cubicBezTo>
                    <a:cubicBezTo>
                      <a:pt x="4212125" y="706853"/>
                      <a:pt x="4185726" y="778835"/>
                      <a:pt x="4149549" y="830927"/>
                    </a:cubicBezTo>
                    <a:cubicBezTo>
                      <a:pt x="4221903" y="787359"/>
                      <a:pt x="4286434" y="735267"/>
                      <a:pt x="4363676" y="698329"/>
                    </a:cubicBezTo>
                    <a:cubicBezTo>
                      <a:pt x="4367586" y="696435"/>
                      <a:pt x="4373453" y="699276"/>
                      <a:pt x="4374431" y="704012"/>
                    </a:cubicBezTo>
                    <a:cubicBezTo>
                      <a:pt x="4385186" y="750421"/>
                      <a:pt x="4363676" y="791148"/>
                      <a:pt x="4349009" y="831874"/>
                    </a:cubicBezTo>
                    <a:cubicBezTo>
                      <a:pt x="4406696" y="799672"/>
                      <a:pt x="4450695" y="746632"/>
                      <a:pt x="4519137" y="728637"/>
                    </a:cubicBezTo>
                    <a:cubicBezTo>
                      <a:pt x="4546514" y="722007"/>
                      <a:pt x="4575846" y="722954"/>
                      <a:pt x="4595401" y="747580"/>
                    </a:cubicBezTo>
                    <a:cubicBezTo>
                      <a:pt x="4613978" y="769364"/>
                      <a:pt x="4616912" y="801566"/>
                      <a:pt x="4607134" y="824297"/>
                    </a:cubicBezTo>
                    <a:cubicBezTo>
                      <a:pt x="4576824" y="893437"/>
                      <a:pt x="4485894" y="930375"/>
                      <a:pt x="4414519" y="955948"/>
                    </a:cubicBezTo>
                    <a:cubicBezTo>
                      <a:pt x="4372476" y="971102"/>
                      <a:pt x="4328477" y="985309"/>
                      <a:pt x="4284478" y="996674"/>
                    </a:cubicBezTo>
                    <a:cubicBezTo>
                      <a:pt x="4349987" y="1002357"/>
                      <a:pt x="4415496" y="1026983"/>
                      <a:pt x="4456562" y="1077180"/>
                    </a:cubicBezTo>
                    <a:cubicBezTo>
                      <a:pt x="4459495" y="1080022"/>
                      <a:pt x="4459495" y="1083810"/>
                      <a:pt x="4456562" y="1086652"/>
                    </a:cubicBezTo>
                    <a:cubicBezTo>
                      <a:pt x="4441895" y="1100859"/>
                      <a:pt x="4425273" y="1112224"/>
                      <a:pt x="4406696" y="1121696"/>
                    </a:cubicBezTo>
                    <a:cubicBezTo>
                      <a:pt x="4517182" y="1105594"/>
                      <a:pt x="4645266" y="1079075"/>
                      <a:pt x="4741085" y="1150109"/>
                    </a:cubicBezTo>
                    <a:cubicBezTo>
                      <a:pt x="4744018" y="1152004"/>
                      <a:pt x="4745974" y="1154845"/>
                      <a:pt x="4744996" y="1157686"/>
                    </a:cubicBezTo>
                    <a:cubicBezTo>
                      <a:pt x="4720552" y="1210726"/>
                      <a:pt x="4664821" y="1236298"/>
                      <a:pt x="4604201" y="1250505"/>
                    </a:cubicBezTo>
                    <a:cubicBezTo>
                      <a:pt x="4656021" y="1259029"/>
                      <a:pt x="4709797" y="1282707"/>
                      <a:pt x="4702953" y="1333852"/>
                    </a:cubicBezTo>
                    <a:cubicBezTo>
                      <a:pt x="4692198" y="1409623"/>
                      <a:pt x="4569980" y="1415305"/>
                      <a:pt x="4501538" y="1405834"/>
                    </a:cubicBezTo>
                    <a:cubicBezTo>
                      <a:pt x="4436029" y="1396363"/>
                      <a:pt x="4366609" y="1376473"/>
                      <a:pt x="4301100" y="1347112"/>
                    </a:cubicBezTo>
                    <a:cubicBezTo>
                      <a:pt x="4389097" y="1413411"/>
                      <a:pt x="4462428" y="1492023"/>
                      <a:pt x="4494694" y="1595260"/>
                    </a:cubicBezTo>
                    <a:cubicBezTo>
                      <a:pt x="4496649" y="1600943"/>
                      <a:pt x="4490783" y="1603784"/>
                      <a:pt x="4485894" y="1602837"/>
                    </a:cubicBezTo>
                    <a:cubicBezTo>
                      <a:pt x="4351943" y="1564952"/>
                      <a:pt x="4215059" y="1523278"/>
                      <a:pt x="4097729" y="1446561"/>
                    </a:cubicBezTo>
                    <a:cubicBezTo>
                      <a:pt x="4148572" y="1498653"/>
                      <a:pt x="4201370" y="1549798"/>
                      <a:pt x="4216036" y="1618938"/>
                    </a:cubicBezTo>
                    <a:cubicBezTo>
                      <a:pt x="4217014" y="1625568"/>
                      <a:pt x="4211147" y="1628409"/>
                      <a:pt x="4205281" y="1625568"/>
                    </a:cubicBezTo>
                    <a:cubicBezTo>
                      <a:pt x="4136839" y="1592418"/>
                      <a:pt x="4073285" y="1544115"/>
                      <a:pt x="4018531" y="1493917"/>
                    </a:cubicBezTo>
                    <a:cubicBezTo>
                      <a:pt x="3977466" y="1456979"/>
                      <a:pt x="3931512" y="1411517"/>
                      <a:pt x="3909024" y="1361319"/>
                    </a:cubicBezTo>
                    <a:cubicBezTo>
                      <a:pt x="3906091" y="1445614"/>
                      <a:pt x="3939334" y="1534644"/>
                      <a:pt x="3913913" y="1615150"/>
                    </a:cubicBezTo>
                    <a:cubicBezTo>
                      <a:pt x="3906091" y="1640722"/>
                      <a:pt x="3884581" y="1678607"/>
                      <a:pt x="3848404" y="1674819"/>
                    </a:cubicBezTo>
                    <a:cubicBezTo>
                      <a:pt x="3826894" y="1672924"/>
                      <a:pt x="3807339" y="1652088"/>
                      <a:pt x="3793650" y="1637881"/>
                    </a:cubicBezTo>
                    <a:cubicBezTo>
                      <a:pt x="3752585" y="1594313"/>
                      <a:pt x="3716408" y="1545062"/>
                      <a:pt x="3686098" y="1493917"/>
                    </a:cubicBezTo>
                    <a:cubicBezTo>
                      <a:pt x="3683165" y="1541273"/>
                      <a:pt x="3690009" y="1592418"/>
                      <a:pt x="3689032" y="1633145"/>
                    </a:cubicBezTo>
                    <a:cubicBezTo>
                      <a:pt x="3689032" y="1638828"/>
                      <a:pt x="3681210" y="1641669"/>
                      <a:pt x="3676321" y="1635986"/>
                    </a:cubicBezTo>
                    <a:cubicBezTo>
                      <a:pt x="3646988" y="1601890"/>
                      <a:pt x="3617656" y="1568740"/>
                      <a:pt x="3591257" y="1533696"/>
                    </a:cubicBezTo>
                    <a:cubicBezTo>
                      <a:pt x="3544325" y="1543168"/>
                      <a:pt x="3462195" y="1491076"/>
                      <a:pt x="3421130" y="1458873"/>
                    </a:cubicBezTo>
                    <a:cubicBezTo>
                      <a:pt x="3361487" y="1411517"/>
                      <a:pt x="3307711" y="1357531"/>
                      <a:pt x="3262735" y="1298809"/>
                    </a:cubicBezTo>
                    <a:cubicBezTo>
                      <a:pt x="3248069" y="1278919"/>
                      <a:pt x="3232425" y="1257135"/>
                      <a:pt x="3219714" y="1235351"/>
                    </a:cubicBezTo>
                    <a:cubicBezTo>
                      <a:pt x="3222647" y="1274183"/>
                      <a:pt x="3221670" y="1313015"/>
                      <a:pt x="3219714" y="1349006"/>
                    </a:cubicBezTo>
                    <a:cubicBezTo>
                      <a:pt x="3216781" y="1397310"/>
                      <a:pt x="3213847" y="1489181"/>
                      <a:pt x="3158116" y="1510018"/>
                    </a:cubicBezTo>
                    <a:cubicBezTo>
                      <a:pt x="3049586" y="1550745"/>
                      <a:pt x="3042742" y="1345218"/>
                      <a:pt x="3047631" y="1248611"/>
                    </a:cubicBezTo>
                    <a:cubicBezTo>
                      <a:pt x="3018299" y="1307333"/>
                      <a:pt x="2979189" y="1361319"/>
                      <a:pt x="2932257" y="1407728"/>
                    </a:cubicBezTo>
                    <a:cubicBezTo>
                      <a:pt x="2929324" y="1410570"/>
                      <a:pt x="2922480" y="1408675"/>
                      <a:pt x="2920524" y="1404887"/>
                    </a:cubicBezTo>
                    <a:cubicBezTo>
                      <a:pt x="2872615" y="1297861"/>
                      <a:pt x="2891192" y="1196519"/>
                      <a:pt x="2932257" y="1102753"/>
                    </a:cubicBezTo>
                    <a:cubicBezTo>
                      <a:pt x="2905858" y="1066762"/>
                      <a:pt x="2883370" y="1029824"/>
                      <a:pt x="2865770" y="1001410"/>
                    </a:cubicBezTo>
                    <a:cubicBezTo>
                      <a:pt x="2850126" y="1042137"/>
                      <a:pt x="2820794" y="1102753"/>
                      <a:pt x="2766041" y="1104647"/>
                    </a:cubicBezTo>
                    <a:close/>
                    <a:moveTo>
                      <a:pt x="5252446" y="3767026"/>
                    </a:moveTo>
                    <a:cubicBezTo>
                      <a:pt x="5191825" y="3747137"/>
                      <a:pt x="5130228" y="3731036"/>
                      <a:pt x="5067652" y="3720617"/>
                    </a:cubicBezTo>
                    <a:cubicBezTo>
                      <a:pt x="5127294" y="3749031"/>
                      <a:pt x="5176182" y="3796387"/>
                      <a:pt x="5195737" y="3857003"/>
                    </a:cubicBezTo>
                    <a:cubicBezTo>
                      <a:pt x="5196714" y="3861739"/>
                      <a:pt x="5191825" y="3866475"/>
                      <a:pt x="5186937" y="3864581"/>
                    </a:cubicBezTo>
                    <a:cubicBezTo>
                      <a:pt x="5095029" y="3821960"/>
                      <a:pt x="4999210" y="3780286"/>
                      <a:pt x="4919035" y="3718723"/>
                    </a:cubicBezTo>
                    <a:cubicBezTo>
                      <a:pt x="4863303" y="3676102"/>
                      <a:pt x="4819305" y="3627798"/>
                      <a:pt x="4785084" y="3571918"/>
                    </a:cubicBezTo>
                    <a:cubicBezTo>
                      <a:pt x="4798772" y="3619274"/>
                      <a:pt x="4810505" y="3667578"/>
                      <a:pt x="4810505" y="3714934"/>
                    </a:cubicBezTo>
                    <a:cubicBezTo>
                      <a:pt x="4810505" y="3757555"/>
                      <a:pt x="4784106" y="3811541"/>
                      <a:pt x="4726419" y="3774603"/>
                    </a:cubicBezTo>
                    <a:cubicBezTo>
                      <a:pt x="4669710" y="3738612"/>
                      <a:pt x="4643311" y="3663789"/>
                      <a:pt x="4627667" y="3606962"/>
                    </a:cubicBezTo>
                    <a:cubicBezTo>
                      <a:pt x="4623756" y="3623063"/>
                      <a:pt x="4620822" y="3638217"/>
                      <a:pt x="4618867" y="3650529"/>
                    </a:cubicBezTo>
                    <a:cubicBezTo>
                      <a:pt x="4617889" y="3657159"/>
                      <a:pt x="4607134" y="3655265"/>
                      <a:pt x="4604201" y="3648635"/>
                    </a:cubicBezTo>
                    <a:cubicBezTo>
                      <a:pt x="4589535" y="3605067"/>
                      <a:pt x="4581713" y="3560552"/>
                      <a:pt x="4573891" y="3516984"/>
                    </a:cubicBezTo>
                    <a:cubicBezTo>
                      <a:pt x="4553358" y="3567182"/>
                      <a:pt x="4523048" y="3616433"/>
                      <a:pt x="4470250" y="3640111"/>
                    </a:cubicBezTo>
                    <a:cubicBezTo>
                      <a:pt x="4467317" y="3641058"/>
                      <a:pt x="4463406" y="3640111"/>
                      <a:pt x="4461450" y="3638217"/>
                    </a:cubicBezTo>
                    <a:cubicBezTo>
                      <a:pt x="4429185" y="3603173"/>
                      <a:pt x="4416474" y="3561499"/>
                      <a:pt x="4411585" y="3518879"/>
                    </a:cubicBezTo>
                    <a:cubicBezTo>
                      <a:pt x="4399852" y="3557711"/>
                      <a:pt x="4380297" y="3592754"/>
                      <a:pt x="4354876" y="3624957"/>
                    </a:cubicBezTo>
                    <a:cubicBezTo>
                      <a:pt x="4352921" y="3627798"/>
                      <a:pt x="4347054" y="3628745"/>
                      <a:pt x="4343143" y="3624957"/>
                    </a:cubicBezTo>
                    <a:cubicBezTo>
                      <a:pt x="4284478" y="3552975"/>
                      <a:pt x="4271768" y="3479099"/>
                      <a:pt x="4278612" y="3406170"/>
                    </a:cubicBezTo>
                    <a:cubicBezTo>
                      <a:pt x="4230702" y="3442161"/>
                      <a:pt x="4173993" y="3468681"/>
                      <a:pt x="4118261" y="3488570"/>
                    </a:cubicBezTo>
                    <a:cubicBezTo>
                      <a:pt x="4021465" y="3521720"/>
                      <a:pt x="3910980" y="3543504"/>
                      <a:pt x="3802450" y="3521720"/>
                    </a:cubicBezTo>
                    <a:cubicBezTo>
                      <a:pt x="3797561" y="3520773"/>
                      <a:pt x="3792673" y="3515090"/>
                      <a:pt x="3795606" y="3511301"/>
                    </a:cubicBezTo>
                    <a:cubicBezTo>
                      <a:pt x="3833738" y="3466787"/>
                      <a:pt x="3893380" y="3448791"/>
                      <a:pt x="3947156" y="3424166"/>
                    </a:cubicBezTo>
                    <a:cubicBezTo>
                      <a:pt x="3925646" y="3413747"/>
                      <a:pt x="3911957" y="3390069"/>
                      <a:pt x="3903158" y="3370179"/>
                    </a:cubicBezTo>
                    <a:cubicBezTo>
                      <a:pt x="3881647" y="3321876"/>
                      <a:pt x="3867959" y="3266942"/>
                      <a:pt x="3864048" y="3214850"/>
                    </a:cubicBezTo>
                    <a:cubicBezTo>
                      <a:pt x="3825916" y="3262207"/>
                      <a:pt x="3778006" y="3304828"/>
                      <a:pt x="3734008" y="3339871"/>
                    </a:cubicBezTo>
                    <a:cubicBezTo>
                      <a:pt x="3701742" y="3364496"/>
                      <a:pt x="3671432" y="3391016"/>
                      <a:pt x="3638189" y="3414695"/>
                    </a:cubicBezTo>
                    <a:cubicBezTo>
                      <a:pt x="3621567" y="3427007"/>
                      <a:pt x="3580502" y="3465839"/>
                      <a:pt x="3553125" y="3457315"/>
                    </a:cubicBezTo>
                    <a:cubicBezTo>
                      <a:pt x="3495438" y="3440267"/>
                      <a:pt x="3501305" y="3384386"/>
                      <a:pt x="3530637" y="3324717"/>
                    </a:cubicBezTo>
                    <a:cubicBezTo>
                      <a:pt x="3519882" y="3332294"/>
                      <a:pt x="3509126" y="3340818"/>
                      <a:pt x="3498371" y="3347448"/>
                    </a:cubicBezTo>
                    <a:cubicBezTo>
                      <a:pt x="3443618" y="3385333"/>
                      <a:pt x="3382020" y="3416588"/>
                      <a:pt x="3315533" y="3437425"/>
                    </a:cubicBezTo>
                    <a:cubicBezTo>
                      <a:pt x="3250024" y="3457315"/>
                      <a:pt x="3177671" y="3473416"/>
                      <a:pt x="3105318" y="3453527"/>
                    </a:cubicBezTo>
                    <a:cubicBezTo>
                      <a:pt x="3102385" y="3452579"/>
                      <a:pt x="3099451" y="3448791"/>
                      <a:pt x="3099451" y="3446897"/>
                    </a:cubicBezTo>
                    <a:cubicBezTo>
                      <a:pt x="3101407" y="3411853"/>
                      <a:pt x="3113140" y="3378704"/>
                      <a:pt x="3130739" y="3350290"/>
                    </a:cubicBezTo>
                    <a:cubicBezTo>
                      <a:pt x="3093585" y="3357867"/>
                      <a:pt x="3055453" y="3363549"/>
                      <a:pt x="3018299" y="3369232"/>
                    </a:cubicBezTo>
                    <a:cubicBezTo>
                      <a:pt x="2981144" y="3374915"/>
                      <a:pt x="2943990" y="3378704"/>
                      <a:pt x="2904880" y="3379650"/>
                    </a:cubicBezTo>
                    <a:cubicBezTo>
                      <a:pt x="2875548" y="3380598"/>
                      <a:pt x="2836438" y="3381545"/>
                      <a:pt x="2810039" y="3362602"/>
                    </a:cubicBezTo>
                    <a:cubicBezTo>
                      <a:pt x="2752352" y="3321876"/>
                      <a:pt x="2860882" y="3248000"/>
                      <a:pt x="2885325" y="3232846"/>
                    </a:cubicBezTo>
                    <a:cubicBezTo>
                      <a:pt x="2908791" y="3217692"/>
                      <a:pt x="2934213" y="3199696"/>
                      <a:pt x="2960612" y="3190225"/>
                    </a:cubicBezTo>
                    <a:cubicBezTo>
                      <a:pt x="2869681" y="3138133"/>
                      <a:pt x="2786573" y="3067098"/>
                      <a:pt x="2755285" y="2981856"/>
                    </a:cubicBezTo>
                    <a:cubicBezTo>
                      <a:pt x="2754307" y="2977121"/>
                      <a:pt x="2758218" y="2973333"/>
                      <a:pt x="2762129" y="2974279"/>
                    </a:cubicBezTo>
                    <a:cubicBezTo>
                      <a:pt x="2833505" y="2981856"/>
                      <a:pt x="2904880" y="2996063"/>
                      <a:pt x="2974300" y="3015953"/>
                    </a:cubicBezTo>
                    <a:cubicBezTo>
                      <a:pt x="2961589" y="2998905"/>
                      <a:pt x="2949856" y="2980909"/>
                      <a:pt x="2938123" y="2962914"/>
                    </a:cubicBezTo>
                    <a:cubicBezTo>
                      <a:pt x="2910747" y="2920293"/>
                      <a:pt x="2864793" y="2850205"/>
                      <a:pt x="2899991" y="2807585"/>
                    </a:cubicBezTo>
                    <a:cubicBezTo>
                      <a:pt x="2938123" y="2761176"/>
                      <a:pt x="3053497" y="2793378"/>
                      <a:pt x="3104340" y="2815162"/>
                    </a:cubicBezTo>
                    <a:cubicBezTo>
                      <a:pt x="3158116" y="2838840"/>
                      <a:pt x="3205048" y="2871989"/>
                      <a:pt x="3250024" y="2907033"/>
                    </a:cubicBezTo>
                    <a:cubicBezTo>
                      <a:pt x="3216781" y="2871989"/>
                      <a:pt x="3187448" y="2834104"/>
                      <a:pt x="3173760" y="2792431"/>
                    </a:cubicBezTo>
                    <a:cubicBezTo>
                      <a:pt x="3171804" y="2787695"/>
                      <a:pt x="3177671" y="2782959"/>
                      <a:pt x="3182560" y="2784854"/>
                    </a:cubicBezTo>
                    <a:cubicBezTo>
                      <a:pt x="3244158" y="2807585"/>
                      <a:pt x="3294023" y="2848311"/>
                      <a:pt x="3342910" y="2890932"/>
                    </a:cubicBezTo>
                    <a:cubicBezTo>
                      <a:pt x="3394730" y="2935447"/>
                      <a:pt x="3448506" y="2990381"/>
                      <a:pt x="3516949" y="3009323"/>
                    </a:cubicBezTo>
                    <a:cubicBezTo>
                      <a:pt x="3491527" y="2960072"/>
                      <a:pt x="3379087" y="2882408"/>
                      <a:pt x="3432862" y="2836946"/>
                    </a:cubicBezTo>
                    <a:cubicBezTo>
                      <a:pt x="3465128" y="2809479"/>
                      <a:pt x="3523793" y="2824633"/>
                      <a:pt x="3574636" y="2847364"/>
                    </a:cubicBezTo>
                    <a:cubicBezTo>
                      <a:pt x="3549214" y="2827475"/>
                      <a:pt x="3524770" y="2805691"/>
                      <a:pt x="3504238" y="2780118"/>
                    </a:cubicBezTo>
                    <a:cubicBezTo>
                      <a:pt x="3501305" y="2776330"/>
                      <a:pt x="3501305" y="2771594"/>
                      <a:pt x="3505215" y="2769700"/>
                    </a:cubicBezTo>
                    <a:cubicBezTo>
                      <a:pt x="3587346" y="2737497"/>
                      <a:pt x="3679254" y="2763070"/>
                      <a:pt x="3768229" y="2804743"/>
                    </a:cubicBezTo>
                    <a:cubicBezTo>
                      <a:pt x="3751607" y="2788642"/>
                      <a:pt x="3733030" y="2772541"/>
                      <a:pt x="3715431" y="2756440"/>
                    </a:cubicBezTo>
                    <a:cubicBezTo>
                      <a:pt x="3667521" y="2713819"/>
                      <a:pt x="3618634" y="2670251"/>
                      <a:pt x="3594190" y="2612476"/>
                    </a:cubicBezTo>
                    <a:cubicBezTo>
                      <a:pt x="3592235" y="2608688"/>
                      <a:pt x="3596146" y="2605846"/>
                      <a:pt x="3599079" y="2604899"/>
                    </a:cubicBezTo>
                    <a:cubicBezTo>
                      <a:pt x="3756496" y="2571750"/>
                      <a:pt x="3944223" y="2713819"/>
                      <a:pt x="4032220" y="2841681"/>
                    </a:cubicBezTo>
                    <a:cubicBezTo>
                      <a:pt x="4030265" y="2795272"/>
                      <a:pt x="4022443" y="2748863"/>
                      <a:pt x="4045909" y="2708136"/>
                    </a:cubicBezTo>
                    <a:cubicBezTo>
                      <a:pt x="4047864" y="2705295"/>
                      <a:pt x="4052753" y="2704348"/>
                      <a:pt x="4055686" y="2707189"/>
                    </a:cubicBezTo>
                    <a:cubicBezTo>
                      <a:pt x="4085018" y="2728026"/>
                      <a:pt x="4103596" y="2753598"/>
                      <a:pt x="4115328" y="2782959"/>
                    </a:cubicBezTo>
                    <a:cubicBezTo>
                      <a:pt x="4116306" y="2746021"/>
                      <a:pt x="4122173" y="2709083"/>
                      <a:pt x="4131950" y="2675934"/>
                    </a:cubicBezTo>
                    <a:cubicBezTo>
                      <a:pt x="4141728" y="2642784"/>
                      <a:pt x="4164216" y="2580274"/>
                      <a:pt x="4217014" y="2590692"/>
                    </a:cubicBezTo>
                    <a:cubicBezTo>
                      <a:pt x="4290345" y="2605846"/>
                      <a:pt x="4335321" y="2696771"/>
                      <a:pt x="4360742" y="2753598"/>
                    </a:cubicBezTo>
                    <a:cubicBezTo>
                      <a:pt x="4364653" y="2763070"/>
                      <a:pt x="4368564" y="2771594"/>
                      <a:pt x="4372476" y="2781065"/>
                    </a:cubicBezTo>
                    <a:cubicBezTo>
                      <a:pt x="4390075" y="2751704"/>
                      <a:pt x="4411585" y="2725185"/>
                      <a:pt x="4432118" y="2706242"/>
                    </a:cubicBezTo>
                    <a:cubicBezTo>
                      <a:pt x="4458517" y="2681617"/>
                      <a:pt x="4512293" y="2642784"/>
                      <a:pt x="4556291" y="2673092"/>
                    </a:cubicBezTo>
                    <a:cubicBezTo>
                      <a:pt x="4602245" y="2705295"/>
                      <a:pt x="4609090" y="2770647"/>
                      <a:pt x="4609090" y="2824633"/>
                    </a:cubicBezTo>
                    <a:cubicBezTo>
                      <a:pt x="4624733" y="2785801"/>
                      <a:pt x="4644288" y="2748863"/>
                      <a:pt x="4676554" y="2719502"/>
                    </a:cubicBezTo>
                    <a:cubicBezTo>
                      <a:pt x="4679487" y="2716660"/>
                      <a:pt x="4685354" y="2718555"/>
                      <a:pt x="4688287" y="2722343"/>
                    </a:cubicBezTo>
                    <a:cubicBezTo>
                      <a:pt x="4728375" y="2781065"/>
                      <a:pt x="4724464" y="2844523"/>
                      <a:pt x="4708820" y="2905139"/>
                    </a:cubicBezTo>
                    <a:cubicBezTo>
                      <a:pt x="4750863" y="2868201"/>
                      <a:pt x="4803661" y="2839787"/>
                      <a:pt x="4852548" y="2817056"/>
                    </a:cubicBezTo>
                    <a:cubicBezTo>
                      <a:pt x="4936634" y="2778224"/>
                      <a:pt x="5043209" y="2736550"/>
                      <a:pt x="5146849" y="2757387"/>
                    </a:cubicBezTo>
                    <a:cubicBezTo>
                      <a:pt x="5150760" y="2758334"/>
                      <a:pt x="5155649" y="2762122"/>
                      <a:pt x="5153693" y="2766858"/>
                    </a:cubicBezTo>
                    <a:cubicBezTo>
                      <a:pt x="5110673" y="2863465"/>
                      <a:pt x="5049075" y="2946813"/>
                      <a:pt x="4973788" y="3019742"/>
                    </a:cubicBezTo>
                    <a:cubicBezTo>
                      <a:pt x="5017787" y="3012165"/>
                      <a:pt x="5062763" y="3008376"/>
                      <a:pt x="5111650" y="3013112"/>
                    </a:cubicBezTo>
                    <a:cubicBezTo>
                      <a:pt x="5117517" y="3014059"/>
                      <a:pt x="5120450" y="3019742"/>
                      <a:pt x="5118495" y="3023530"/>
                    </a:cubicBezTo>
                    <a:cubicBezTo>
                      <a:pt x="5067652" y="3110666"/>
                      <a:pt x="4979655" y="3191172"/>
                      <a:pt x="4879925" y="3236634"/>
                    </a:cubicBezTo>
                    <a:cubicBezTo>
                      <a:pt x="4919035" y="3235687"/>
                      <a:pt x="4961078" y="3241370"/>
                      <a:pt x="4997254" y="3247053"/>
                    </a:cubicBezTo>
                    <a:cubicBezTo>
                      <a:pt x="5040275" y="3254630"/>
                      <a:pt x="5116539" y="3267889"/>
                      <a:pt x="5136094" y="3314299"/>
                    </a:cubicBezTo>
                    <a:cubicBezTo>
                      <a:pt x="5160538" y="3374915"/>
                      <a:pt x="5094051" y="3384386"/>
                      <a:pt x="5020720" y="3378704"/>
                    </a:cubicBezTo>
                    <a:cubicBezTo>
                      <a:pt x="5091118" y="3403329"/>
                      <a:pt x="5153693" y="3443108"/>
                      <a:pt x="5169337" y="3509407"/>
                    </a:cubicBezTo>
                    <a:cubicBezTo>
                      <a:pt x="5170315" y="3513196"/>
                      <a:pt x="5168360" y="3516037"/>
                      <a:pt x="5164449" y="3516984"/>
                    </a:cubicBezTo>
                    <a:cubicBezTo>
                      <a:pt x="5082318" y="3534033"/>
                      <a:pt x="4996276" y="3507513"/>
                      <a:pt x="4912191" y="3485729"/>
                    </a:cubicBezTo>
                    <a:cubicBezTo>
                      <a:pt x="4972811" y="3509407"/>
                      <a:pt x="5032453" y="3535927"/>
                      <a:pt x="5088185" y="3570024"/>
                    </a:cubicBezTo>
                    <a:cubicBezTo>
                      <a:pt x="5165427" y="3616433"/>
                      <a:pt x="5243646" y="3677996"/>
                      <a:pt x="5264179" y="3761344"/>
                    </a:cubicBezTo>
                    <a:cubicBezTo>
                      <a:pt x="5263201" y="3765132"/>
                      <a:pt x="5258312" y="3768920"/>
                      <a:pt x="5252446" y="3767026"/>
                    </a:cubicBezTo>
                    <a:close/>
                  </a:path>
                </a:pathLst>
              </a:custGeom>
              <a:solidFill>
                <a:srgbClr val="2E5E2E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4" name="Freeform: Shape 432">
                <a:extLst>
                  <a:ext uri="{FF2B5EF4-FFF2-40B4-BE49-F238E27FC236}">
                    <a16:creationId xmlns:a16="http://schemas.microsoft.com/office/drawing/2014/main" id="{EE90CF47-8D97-4420-21B3-C3DF7E4BE348}"/>
                  </a:ext>
                </a:extLst>
              </p:cNvPr>
              <p:cNvSpPr/>
              <p:nvPr/>
            </p:nvSpPr>
            <p:spPr>
              <a:xfrm>
                <a:off x="-200451" y="-3323403"/>
                <a:ext cx="1758963" cy="965840"/>
              </a:xfrm>
              <a:custGeom>
                <a:avLst/>
                <a:gdLst>
                  <a:gd name="connsiteX0" fmla="*/ 1576125 w 1758963"/>
                  <a:gd name="connsiteY0" fmla="*/ 129526 h 965840"/>
                  <a:gd name="connsiteX1" fmla="*/ 1727675 w 1758963"/>
                  <a:gd name="connsiteY1" fmla="*/ 296221 h 965840"/>
                  <a:gd name="connsiteX2" fmla="*/ 1758963 w 1758963"/>
                  <a:gd name="connsiteY2" fmla="*/ 182565 h 965840"/>
                  <a:gd name="connsiteX3" fmla="*/ 1715942 w 1758963"/>
                  <a:gd name="connsiteY3" fmla="*/ 97324 h 965840"/>
                  <a:gd name="connsiteX4" fmla="*/ 1546792 w 1758963"/>
                  <a:gd name="connsiteY4" fmla="*/ 5452 h 965840"/>
                  <a:gd name="connsiteX5" fmla="*/ 1410886 w 1758963"/>
                  <a:gd name="connsiteY5" fmla="*/ 331264 h 965840"/>
                  <a:gd name="connsiteX6" fmla="*/ 1212404 w 1758963"/>
                  <a:gd name="connsiteY6" fmla="*/ 78381 h 965840"/>
                  <a:gd name="connsiteX7" fmla="*/ 1144939 w 1758963"/>
                  <a:gd name="connsiteY7" fmla="*/ 307586 h 965840"/>
                  <a:gd name="connsiteX8" fmla="*/ 959168 w 1758963"/>
                  <a:gd name="connsiteY8" fmla="*/ 185407 h 965840"/>
                  <a:gd name="connsiteX9" fmla="*/ 938635 w 1758963"/>
                  <a:gd name="connsiteY9" fmla="*/ 430713 h 965840"/>
                  <a:gd name="connsiteX10" fmla="*/ 937657 w 1758963"/>
                  <a:gd name="connsiteY10" fmla="*/ 431660 h 965840"/>
                  <a:gd name="connsiteX11" fmla="*/ 527005 w 1758963"/>
                  <a:gd name="connsiteY11" fmla="*/ 193931 h 965840"/>
                  <a:gd name="connsiteX12" fmla="*/ 532871 w 1758963"/>
                  <a:gd name="connsiteY12" fmla="*/ 276331 h 965840"/>
                  <a:gd name="connsiteX13" fmla="*/ 566114 w 1758963"/>
                  <a:gd name="connsiteY13" fmla="*/ 382409 h 965840"/>
                  <a:gd name="connsiteX14" fmla="*/ 535804 w 1758963"/>
                  <a:gd name="connsiteY14" fmla="*/ 377674 h 965840"/>
                  <a:gd name="connsiteX15" fmla="*/ 444874 w 1758963"/>
                  <a:gd name="connsiteY15" fmla="*/ 473334 h 965840"/>
                  <a:gd name="connsiteX16" fmla="*/ 438030 w 1758963"/>
                  <a:gd name="connsiteY16" fmla="*/ 482805 h 965840"/>
                  <a:gd name="connsiteX17" fmla="*/ 439007 w 1758963"/>
                  <a:gd name="connsiteY17" fmla="*/ 492276 h 965840"/>
                  <a:gd name="connsiteX18" fmla="*/ 434119 w 1758963"/>
                  <a:gd name="connsiteY18" fmla="*/ 513113 h 965840"/>
                  <a:gd name="connsiteX19" fmla="*/ 426297 w 1758963"/>
                  <a:gd name="connsiteY19" fmla="*/ 640976 h 965840"/>
                  <a:gd name="connsiteX20" fmla="*/ 424341 w 1758963"/>
                  <a:gd name="connsiteY20" fmla="*/ 639081 h 965840"/>
                  <a:gd name="connsiteX21" fmla="*/ 414564 w 1758963"/>
                  <a:gd name="connsiteY21" fmla="*/ 474281 h 965840"/>
                  <a:gd name="connsiteX22" fmla="*/ 355899 w 1758963"/>
                  <a:gd name="connsiteY22" fmla="*/ 312322 h 965840"/>
                  <a:gd name="connsiteX23" fmla="*/ 280613 w 1758963"/>
                  <a:gd name="connsiteY23" fmla="*/ 411770 h 965840"/>
                  <a:gd name="connsiteX24" fmla="*/ 282568 w 1758963"/>
                  <a:gd name="connsiteY24" fmla="*/ 537739 h 965840"/>
                  <a:gd name="connsiteX25" fmla="*/ 77242 w 1758963"/>
                  <a:gd name="connsiteY25" fmla="*/ 537739 h 965840"/>
                  <a:gd name="connsiteX26" fmla="*/ 169150 w 1758963"/>
                  <a:gd name="connsiteY26" fmla="*/ 718640 h 965840"/>
                  <a:gd name="connsiteX27" fmla="*/ 300168 w 1758963"/>
                  <a:gd name="connsiteY27" fmla="*/ 889123 h 965840"/>
                  <a:gd name="connsiteX28" fmla="*/ 263013 w 1758963"/>
                  <a:gd name="connsiteY28" fmla="*/ 877758 h 965840"/>
                  <a:gd name="connsiteX29" fmla="*/ 0 w 1758963"/>
                  <a:gd name="connsiteY29" fmla="*/ 830401 h 965840"/>
                  <a:gd name="connsiteX30" fmla="*/ 0 w 1758963"/>
                  <a:gd name="connsiteY30" fmla="*/ 936480 h 965840"/>
                  <a:gd name="connsiteX31" fmla="*/ 8800 w 1758963"/>
                  <a:gd name="connsiteY31" fmla="*/ 942163 h 965840"/>
                  <a:gd name="connsiteX32" fmla="*/ 91908 w 1758963"/>
                  <a:gd name="connsiteY32" fmla="*/ 915643 h 965840"/>
                  <a:gd name="connsiteX33" fmla="*/ 452696 w 1758963"/>
                  <a:gd name="connsiteY33" fmla="*/ 965841 h 965840"/>
                  <a:gd name="connsiteX34" fmla="*/ 330478 w 1758963"/>
                  <a:gd name="connsiteY34" fmla="*/ 759367 h 965840"/>
                  <a:gd name="connsiteX35" fmla="*/ 337322 w 1758963"/>
                  <a:gd name="connsiteY35" fmla="*/ 753684 h 965840"/>
                  <a:gd name="connsiteX36" fmla="*/ 579803 w 1758963"/>
                  <a:gd name="connsiteY36" fmla="*/ 857868 h 965840"/>
                  <a:gd name="connsiteX37" fmla="*/ 493761 w 1758963"/>
                  <a:gd name="connsiteY37" fmla="*/ 678861 h 965840"/>
                  <a:gd name="connsiteX38" fmla="*/ 499628 w 1758963"/>
                  <a:gd name="connsiteY38" fmla="*/ 673178 h 965840"/>
                  <a:gd name="connsiteX39" fmla="*/ 747975 w 1758963"/>
                  <a:gd name="connsiteY39" fmla="*/ 756525 h 965840"/>
                  <a:gd name="connsiteX40" fmla="*/ 650200 w 1758963"/>
                  <a:gd name="connsiteY40" fmla="*/ 666548 h 965840"/>
                  <a:gd name="connsiteX41" fmla="*/ 611091 w 1758963"/>
                  <a:gd name="connsiteY41" fmla="*/ 605932 h 965840"/>
                  <a:gd name="connsiteX42" fmla="*/ 609135 w 1758963"/>
                  <a:gd name="connsiteY42" fmla="*/ 561417 h 965840"/>
                  <a:gd name="connsiteX43" fmla="*/ 688332 w 1758963"/>
                  <a:gd name="connsiteY43" fmla="*/ 550998 h 965840"/>
                  <a:gd name="connsiteX44" fmla="*/ 759708 w 1758963"/>
                  <a:gd name="connsiteY44" fmla="*/ 574677 h 965840"/>
                  <a:gd name="connsiteX45" fmla="*/ 861393 w 1758963"/>
                  <a:gd name="connsiteY45" fmla="*/ 671284 h 965840"/>
                  <a:gd name="connsiteX46" fmla="*/ 941568 w 1758963"/>
                  <a:gd name="connsiteY46" fmla="*/ 512166 h 965840"/>
                  <a:gd name="connsiteX47" fmla="*/ 1067697 w 1758963"/>
                  <a:gd name="connsiteY47" fmla="*/ 610667 h 965840"/>
                  <a:gd name="connsiteX48" fmla="*/ 1183071 w 1758963"/>
                  <a:gd name="connsiteY48" fmla="*/ 474281 h 965840"/>
                  <a:gd name="connsiteX49" fmla="*/ 1301378 w 1758963"/>
                  <a:gd name="connsiteY49" fmla="*/ 615403 h 965840"/>
                  <a:gd name="connsiteX50" fmla="*/ 1336577 w 1758963"/>
                  <a:gd name="connsiteY50" fmla="*/ 708222 h 965840"/>
                  <a:gd name="connsiteX51" fmla="*/ 1390353 w 1758963"/>
                  <a:gd name="connsiteY51" fmla="*/ 703486 h 965840"/>
                  <a:gd name="connsiteX52" fmla="*/ 1537993 w 1758963"/>
                  <a:gd name="connsiteY52" fmla="*/ 730006 h 965840"/>
                  <a:gd name="connsiteX53" fmla="*/ 1659233 w 1758963"/>
                  <a:gd name="connsiteY53" fmla="*/ 773574 h 965840"/>
                  <a:gd name="connsiteX54" fmla="*/ 1425552 w 1758963"/>
                  <a:gd name="connsiteY54" fmla="*/ 532056 h 965840"/>
                  <a:gd name="connsiteX55" fmla="*/ 1453907 w 1758963"/>
                  <a:gd name="connsiteY55" fmla="*/ 360626 h 965840"/>
                  <a:gd name="connsiteX56" fmla="*/ 1523327 w 1758963"/>
                  <a:gd name="connsiteY56" fmla="*/ 348313 h 965840"/>
                  <a:gd name="connsiteX57" fmla="*/ 1515505 w 1758963"/>
                  <a:gd name="connsiteY57" fmla="*/ 275384 h 965840"/>
                  <a:gd name="connsiteX58" fmla="*/ 1576125 w 1758963"/>
                  <a:gd name="connsiteY58" fmla="*/ 129526 h 965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758963" h="965840">
                    <a:moveTo>
                      <a:pt x="1576125" y="129526"/>
                    </a:moveTo>
                    <a:cubicBezTo>
                      <a:pt x="1661189" y="105848"/>
                      <a:pt x="1710076" y="210032"/>
                      <a:pt x="1727675" y="296221"/>
                    </a:cubicBezTo>
                    <a:cubicBezTo>
                      <a:pt x="1734520" y="257388"/>
                      <a:pt x="1744297" y="218556"/>
                      <a:pt x="1758963" y="182565"/>
                    </a:cubicBezTo>
                    <a:cubicBezTo>
                      <a:pt x="1748208" y="154151"/>
                      <a:pt x="1733542" y="125738"/>
                      <a:pt x="1715942" y="97324"/>
                    </a:cubicBezTo>
                    <a:cubicBezTo>
                      <a:pt x="1686610" y="49967"/>
                      <a:pt x="1607413" y="-20120"/>
                      <a:pt x="1546792" y="5452"/>
                    </a:cubicBezTo>
                    <a:cubicBezTo>
                      <a:pt x="1436307" y="50914"/>
                      <a:pt x="1421641" y="205296"/>
                      <a:pt x="1410886" y="331264"/>
                    </a:cubicBezTo>
                    <a:cubicBezTo>
                      <a:pt x="1371776" y="231816"/>
                      <a:pt x="1335600" y="132367"/>
                      <a:pt x="1212404" y="78381"/>
                    </a:cubicBezTo>
                    <a:cubicBezTo>
                      <a:pt x="1122451" y="39549"/>
                      <a:pt x="1138095" y="220450"/>
                      <a:pt x="1144939" y="307586"/>
                    </a:cubicBezTo>
                    <a:cubicBezTo>
                      <a:pt x="1098008" y="243181"/>
                      <a:pt x="1046187" y="151310"/>
                      <a:pt x="959168" y="185407"/>
                    </a:cubicBezTo>
                    <a:cubicBezTo>
                      <a:pt x="880948" y="215715"/>
                      <a:pt x="912236" y="337894"/>
                      <a:pt x="938635" y="430713"/>
                    </a:cubicBezTo>
                    <a:cubicBezTo>
                      <a:pt x="938635" y="430713"/>
                      <a:pt x="937657" y="430713"/>
                      <a:pt x="937657" y="431660"/>
                    </a:cubicBezTo>
                    <a:cubicBezTo>
                      <a:pt x="837927" y="298115"/>
                      <a:pt x="628690" y="82170"/>
                      <a:pt x="527005" y="193931"/>
                    </a:cubicBezTo>
                    <a:cubicBezTo>
                      <a:pt x="508427" y="213821"/>
                      <a:pt x="525049" y="253600"/>
                      <a:pt x="532871" y="276331"/>
                    </a:cubicBezTo>
                    <a:cubicBezTo>
                      <a:pt x="544604" y="311375"/>
                      <a:pt x="555359" y="346419"/>
                      <a:pt x="566114" y="382409"/>
                    </a:cubicBezTo>
                    <a:cubicBezTo>
                      <a:pt x="557315" y="377674"/>
                      <a:pt x="546559" y="375780"/>
                      <a:pt x="535804" y="377674"/>
                    </a:cubicBezTo>
                    <a:cubicBezTo>
                      <a:pt x="486917" y="385251"/>
                      <a:pt x="460518" y="429766"/>
                      <a:pt x="444874" y="473334"/>
                    </a:cubicBezTo>
                    <a:cubicBezTo>
                      <a:pt x="440963" y="475228"/>
                      <a:pt x="438030" y="478069"/>
                      <a:pt x="438030" y="482805"/>
                    </a:cubicBezTo>
                    <a:cubicBezTo>
                      <a:pt x="438030" y="486594"/>
                      <a:pt x="439007" y="489435"/>
                      <a:pt x="439007" y="492276"/>
                    </a:cubicBezTo>
                    <a:cubicBezTo>
                      <a:pt x="437052" y="499853"/>
                      <a:pt x="435096" y="506483"/>
                      <a:pt x="434119" y="513113"/>
                    </a:cubicBezTo>
                    <a:cubicBezTo>
                      <a:pt x="424341" y="555734"/>
                      <a:pt x="423364" y="598355"/>
                      <a:pt x="426297" y="640976"/>
                    </a:cubicBezTo>
                    <a:cubicBezTo>
                      <a:pt x="425319" y="640029"/>
                      <a:pt x="424341" y="640029"/>
                      <a:pt x="424341" y="639081"/>
                    </a:cubicBezTo>
                    <a:cubicBezTo>
                      <a:pt x="418475" y="581307"/>
                      <a:pt x="418475" y="524479"/>
                      <a:pt x="414564" y="474281"/>
                    </a:cubicBezTo>
                    <a:cubicBezTo>
                      <a:pt x="411631" y="440184"/>
                      <a:pt x="410653" y="322740"/>
                      <a:pt x="355899" y="312322"/>
                    </a:cubicBezTo>
                    <a:cubicBezTo>
                      <a:pt x="299190" y="300956"/>
                      <a:pt x="287457" y="376727"/>
                      <a:pt x="280613" y="411770"/>
                    </a:cubicBezTo>
                    <a:cubicBezTo>
                      <a:pt x="273769" y="447761"/>
                      <a:pt x="274746" y="491329"/>
                      <a:pt x="282568" y="537739"/>
                    </a:cubicBezTo>
                    <a:cubicBezTo>
                      <a:pt x="186749" y="479964"/>
                      <a:pt x="69420" y="430713"/>
                      <a:pt x="77242" y="537739"/>
                    </a:cubicBezTo>
                    <a:cubicBezTo>
                      <a:pt x="81153" y="597408"/>
                      <a:pt x="131018" y="668442"/>
                      <a:pt x="169150" y="718640"/>
                    </a:cubicBezTo>
                    <a:cubicBezTo>
                      <a:pt x="207282" y="769785"/>
                      <a:pt x="251280" y="832296"/>
                      <a:pt x="300168" y="889123"/>
                    </a:cubicBezTo>
                    <a:cubicBezTo>
                      <a:pt x="287457" y="885335"/>
                      <a:pt x="274746" y="881546"/>
                      <a:pt x="263013" y="877758"/>
                    </a:cubicBezTo>
                    <a:cubicBezTo>
                      <a:pt x="207282" y="859762"/>
                      <a:pt x="76264" y="822824"/>
                      <a:pt x="0" y="830401"/>
                    </a:cubicBezTo>
                    <a:lnTo>
                      <a:pt x="0" y="936480"/>
                    </a:lnTo>
                    <a:cubicBezTo>
                      <a:pt x="2933" y="938374"/>
                      <a:pt x="5866" y="940268"/>
                      <a:pt x="8800" y="942163"/>
                    </a:cubicBezTo>
                    <a:cubicBezTo>
                      <a:pt x="26399" y="923220"/>
                      <a:pt x="66487" y="917537"/>
                      <a:pt x="91908" y="915643"/>
                    </a:cubicBezTo>
                    <a:cubicBezTo>
                      <a:pt x="200438" y="906172"/>
                      <a:pt x="340255" y="915643"/>
                      <a:pt x="452696" y="965841"/>
                    </a:cubicBezTo>
                    <a:cubicBezTo>
                      <a:pt x="389142" y="905224"/>
                      <a:pt x="335367" y="833243"/>
                      <a:pt x="330478" y="759367"/>
                    </a:cubicBezTo>
                    <a:cubicBezTo>
                      <a:pt x="330478" y="755578"/>
                      <a:pt x="334389" y="753684"/>
                      <a:pt x="337322" y="753684"/>
                    </a:cubicBezTo>
                    <a:cubicBezTo>
                      <a:pt x="425319" y="756525"/>
                      <a:pt x="510383" y="801040"/>
                      <a:pt x="579803" y="857868"/>
                    </a:cubicBezTo>
                    <a:cubicBezTo>
                      <a:pt x="533849" y="801987"/>
                      <a:pt x="486917" y="743266"/>
                      <a:pt x="493761" y="678861"/>
                    </a:cubicBezTo>
                    <a:cubicBezTo>
                      <a:pt x="493761" y="676019"/>
                      <a:pt x="495717" y="674125"/>
                      <a:pt x="499628" y="673178"/>
                    </a:cubicBezTo>
                    <a:cubicBezTo>
                      <a:pt x="586647" y="652341"/>
                      <a:pt x="668778" y="716746"/>
                      <a:pt x="747975" y="756525"/>
                    </a:cubicBezTo>
                    <a:cubicBezTo>
                      <a:pt x="716687" y="726217"/>
                      <a:pt x="679533" y="699698"/>
                      <a:pt x="650200" y="666548"/>
                    </a:cubicBezTo>
                    <a:cubicBezTo>
                      <a:pt x="634556" y="648553"/>
                      <a:pt x="617935" y="628663"/>
                      <a:pt x="611091" y="605932"/>
                    </a:cubicBezTo>
                    <a:cubicBezTo>
                      <a:pt x="608157" y="595513"/>
                      <a:pt x="599358" y="568994"/>
                      <a:pt x="609135" y="561417"/>
                    </a:cubicBezTo>
                    <a:cubicBezTo>
                      <a:pt x="625757" y="548157"/>
                      <a:pt x="665844" y="547210"/>
                      <a:pt x="688332" y="550998"/>
                    </a:cubicBezTo>
                    <a:cubicBezTo>
                      <a:pt x="712776" y="554787"/>
                      <a:pt x="737220" y="562364"/>
                      <a:pt x="759708" y="574677"/>
                    </a:cubicBezTo>
                    <a:cubicBezTo>
                      <a:pt x="801751" y="599302"/>
                      <a:pt x="834994" y="633399"/>
                      <a:pt x="861393" y="671284"/>
                    </a:cubicBezTo>
                    <a:cubicBezTo>
                      <a:pt x="852594" y="606879"/>
                      <a:pt x="873126" y="523532"/>
                      <a:pt x="941568" y="512166"/>
                    </a:cubicBezTo>
                    <a:cubicBezTo>
                      <a:pt x="1018810" y="499853"/>
                      <a:pt x="1054009" y="551945"/>
                      <a:pt x="1067697" y="610667"/>
                    </a:cubicBezTo>
                    <a:cubicBezTo>
                      <a:pt x="1080408" y="533950"/>
                      <a:pt x="1110718" y="447761"/>
                      <a:pt x="1183071" y="474281"/>
                    </a:cubicBezTo>
                    <a:cubicBezTo>
                      <a:pt x="1245647" y="497012"/>
                      <a:pt x="1276935" y="562364"/>
                      <a:pt x="1301378" y="615403"/>
                    </a:cubicBezTo>
                    <a:cubicBezTo>
                      <a:pt x="1315067" y="645711"/>
                      <a:pt x="1326800" y="676966"/>
                      <a:pt x="1336577" y="708222"/>
                    </a:cubicBezTo>
                    <a:cubicBezTo>
                      <a:pt x="1354177" y="703486"/>
                      <a:pt x="1373732" y="703486"/>
                      <a:pt x="1390353" y="703486"/>
                    </a:cubicBezTo>
                    <a:cubicBezTo>
                      <a:pt x="1441196" y="704433"/>
                      <a:pt x="1488128" y="714852"/>
                      <a:pt x="1537993" y="730006"/>
                    </a:cubicBezTo>
                    <a:cubicBezTo>
                      <a:pt x="1579058" y="742318"/>
                      <a:pt x="1620123" y="756525"/>
                      <a:pt x="1659233" y="773574"/>
                    </a:cubicBezTo>
                    <a:cubicBezTo>
                      <a:pt x="1563414" y="707275"/>
                      <a:pt x="1466617" y="629610"/>
                      <a:pt x="1425552" y="532056"/>
                    </a:cubicBezTo>
                    <a:cubicBezTo>
                      <a:pt x="1400131" y="472387"/>
                      <a:pt x="1401109" y="398511"/>
                      <a:pt x="1453907" y="360626"/>
                    </a:cubicBezTo>
                    <a:cubicBezTo>
                      <a:pt x="1472484" y="347366"/>
                      <a:pt x="1498883" y="342630"/>
                      <a:pt x="1523327" y="348313"/>
                    </a:cubicBezTo>
                    <a:cubicBezTo>
                      <a:pt x="1517460" y="322740"/>
                      <a:pt x="1515505" y="297168"/>
                      <a:pt x="1515505" y="275384"/>
                    </a:cubicBezTo>
                    <a:cubicBezTo>
                      <a:pt x="1512571" y="228027"/>
                      <a:pt x="1518438" y="145627"/>
                      <a:pt x="1576125" y="129526"/>
                    </a:cubicBezTo>
                    <a:close/>
                  </a:path>
                </a:pathLst>
              </a:custGeom>
              <a:solidFill>
                <a:srgbClr val="2E5E2E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5" name="Freeform: Shape 433">
                <a:extLst>
                  <a:ext uri="{FF2B5EF4-FFF2-40B4-BE49-F238E27FC236}">
                    <a16:creationId xmlns:a16="http://schemas.microsoft.com/office/drawing/2014/main" id="{AC232D96-49DA-1A24-E635-D877444A4283}"/>
                  </a:ext>
                </a:extLst>
              </p:cNvPr>
              <p:cNvSpPr/>
              <p:nvPr/>
            </p:nvSpPr>
            <p:spPr>
              <a:xfrm>
                <a:off x="-204362" y="-2570764"/>
                <a:ext cx="5830731" cy="3995110"/>
              </a:xfrm>
              <a:custGeom>
                <a:avLst/>
                <a:gdLst>
                  <a:gd name="connsiteX0" fmla="*/ 5730563 w 5830731"/>
                  <a:gd name="connsiteY0" fmla="*/ 1329866 h 3995110"/>
                  <a:gd name="connsiteX1" fmla="*/ 5555547 w 5830731"/>
                  <a:gd name="connsiteY1" fmla="*/ 1285351 h 3995110"/>
                  <a:gd name="connsiteX2" fmla="*/ 5514482 w 5830731"/>
                  <a:gd name="connsiteY2" fmla="*/ 1283456 h 3995110"/>
                  <a:gd name="connsiteX3" fmla="*/ 5554569 w 5830731"/>
                  <a:gd name="connsiteY3" fmla="*/ 1273038 h 3995110"/>
                  <a:gd name="connsiteX4" fmla="*/ 5796072 w 5830731"/>
                  <a:gd name="connsiteY4" fmla="*/ 1096872 h 3995110"/>
                  <a:gd name="connsiteX5" fmla="*/ 5788250 w 5830731"/>
                  <a:gd name="connsiteY5" fmla="*/ 1089295 h 3995110"/>
                  <a:gd name="connsiteX6" fmla="*/ 5672876 w 5830731"/>
                  <a:gd name="connsiteY6" fmla="*/ 1086454 h 3995110"/>
                  <a:gd name="connsiteX7" fmla="*/ 5820515 w 5830731"/>
                  <a:gd name="connsiteY7" fmla="*/ 857248 h 3995110"/>
                  <a:gd name="connsiteX8" fmla="*/ 5641588 w 5830731"/>
                  <a:gd name="connsiteY8" fmla="*/ 832623 h 3995110"/>
                  <a:gd name="connsiteX9" fmla="*/ 5608345 w 5830731"/>
                  <a:gd name="connsiteY9" fmla="*/ 778637 h 3995110"/>
                  <a:gd name="connsiteX10" fmla="*/ 5314044 w 5830731"/>
                  <a:gd name="connsiteY10" fmla="*/ 621413 h 3995110"/>
                  <a:gd name="connsiteX11" fmla="*/ 5482216 w 5830731"/>
                  <a:gd name="connsiteY11" fmla="*/ 520071 h 3995110"/>
                  <a:gd name="connsiteX12" fmla="*/ 5243646 w 5830731"/>
                  <a:gd name="connsiteY12" fmla="*/ 404521 h 3995110"/>
                  <a:gd name="connsiteX13" fmla="*/ 5293511 w 5830731"/>
                  <a:gd name="connsiteY13" fmla="*/ 179104 h 3995110"/>
                  <a:gd name="connsiteX14" fmla="*/ 5184981 w 5830731"/>
                  <a:gd name="connsiteY14" fmla="*/ 180051 h 3995110"/>
                  <a:gd name="connsiteX15" fmla="*/ 5055919 w 5830731"/>
                  <a:gd name="connsiteY15" fmla="*/ 10515 h 3995110"/>
                  <a:gd name="connsiteX16" fmla="*/ 4856459 w 5830731"/>
                  <a:gd name="connsiteY16" fmla="*/ 32299 h 3995110"/>
                  <a:gd name="connsiteX17" fmla="*/ 4828105 w 5830731"/>
                  <a:gd name="connsiteY17" fmla="*/ 44612 h 3995110"/>
                  <a:gd name="connsiteX18" fmla="*/ 4796817 w 5830731"/>
                  <a:gd name="connsiteY18" fmla="*/ 151637 h 3995110"/>
                  <a:gd name="connsiteX19" fmla="*/ 4979655 w 5830731"/>
                  <a:gd name="connsiteY19" fmla="*/ 84391 h 3995110"/>
                  <a:gd name="connsiteX20" fmla="*/ 4987477 w 5830731"/>
                  <a:gd name="connsiteY20" fmla="*/ 91968 h 3995110"/>
                  <a:gd name="connsiteX21" fmla="*/ 4920990 w 5830731"/>
                  <a:gd name="connsiteY21" fmla="*/ 249192 h 3995110"/>
                  <a:gd name="connsiteX22" fmla="*/ 5013876 w 5830731"/>
                  <a:gd name="connsiteY22" fmla="*/ 230249 h 3995110"/>
                  <a:gd name="connsiteX23" fmla="*/ 5034409 w 5830731"/>
                  <a:gd name="connsiteY23" fmla="*/ 313597 h 3995110"/>
                  <a:gd name="connsiteX24" fmla="*/ 4783128 w 5830731"/>
                  <a:gd name="connsiteY24" fmla="*/ 567427 h 3995110"/>
                  <a:gd name="connsiteX25" fmla="*/ 4890680 w 5830731"/>
                  <a:gd name="connsiteY25" fmla="*/ 561744 h 3995110"/>
                  <a:gd name="connsiteX26" fmla="*/ 5064719 w 5830731"/>
                  <a:gd name="connsiteY26" fmla="*/ 590158 h 3995110"/>
                  <a:gd name="connsiteX27" fmla="*/ 5115561 w 5830731"/>
                  <a:gd name="connsiteY27" fmla="*/ 646039 h 3995110"/>
                  <a:gd name="connsiteX28" fmla="*/ 5047119 w 5830731"/>
                  <a:gd name="connsiteY28" fmla="*/ 693395 h 3995110"/>
                  <a:gd name="connsiteX29" fmla="*/ 5187915 w 5830731"/>
                  <a:gd name="connsiteY29" fmla="*/ 751170 h 3995110"/>
                  <a:gd name="connsiteX30" fmla="*/ 5133161 w 5830731"/>
                  <a:gd name="connsiteY30" fmla="*/ 916917 h 3995110"/>
                  <a:gd name="connsiteX31" fmla="*/ 4868192 w 5830731"/>
                  <a:gd name="connsiteY31" fmla="*/ 961433 h 3995110"/>
                  <a:gd name="connsiteX32" fmla="*/ 4761618 w 5830731"/>
                  <a:gd name="connsiteY32" fmla="*/ 935860 h 3995110"/>
                  <a:gd name="connsiteX33" fmla="*/ 4802683 w 5830731"/>
                  <a:gd name="connsiteY33" fmla="*/ 1011630 h 3995110"/>
                  <a:gd name="connsiteX34" fmla="*/ 4797794 w 5830731"/>
                  <a:gd name="connsiteY34" fmla="*/ 1019207 h 3995110"/>
                  <a:gd name="connsiteX35" fmla="*/ 4480027 w 5830731"/>
                  <a:gd name="connsiteY35" fmla="*/ 889451 h 3995110"/>
                  <a:gd name="connsiteX36" fmla="*/ 4520115 w 5830731"/>
                  <a:gd name="connsiteY36" fmla="*/ 1043833 h 3995110"/>
                  <a:gd name="connsiteX37" fmla="*/ 4344121 w 5830731"/>
                  <a:gd name="connsiteY37" fmla="*/ 1064670 h 3995110"/>
                  <a:gd name="connsiteX38" fmla="*/ 4041020 w 5830731"/>
                  <a:gd name="connsiteY38" fmla="*/ 713285 h 3995110"/>
                  <a:gd name="connsiteX39" fmla="*/ 3965733 w 5830731"/>
                  <a:gd name="connsiteY39" fmla="*/ 1058987 h 3995110"/>
                  <a:gd name="connsiteX40" fmla="*/ 3809294 w 5830731"/>
                  <a:gd name="connsiteY40" fmla="*/ 961433 h 3995110"/>
                  <a:gd name="connsiteX41" fmla="*/ 3745741 w 5830731"/>
                  <a:gd name="connsiteY41" fmla="*/ 1048569 h 3995110"/>
                  <a:gd name="connsiteX42" fmla="*/ 3615701 w 5830731"/>
                  <a:gd name="connsiteY42" fmla="*/ 983217 h 3995110"/>
                  <a:gd name="connsiteX43" fmla="*/ 3458284 w 5830731"/>
                  <a:gd name="connsiteY43" fmla="*/ 681082 h 3995110"/>
                  <a:gd name="connsiteX44" fmla="*/ 3365398 w 5830731"/>
                  <a:gd name="connsiteY44" fmla="*/ 898922 h 3995110"/>
                  <a:gd name="connsiteX45" fmla="*/ 3207981 w 5830731"/>
                  <a:gd name="connsiteY45" fmla="*/ 781478 h 3995110"/>
                  <a:gd name="connsiteX46" fmla="*/ 3196248 w 5830731"/>
                  <a:gd name="connsiteY46" fmla="*/ 983217 h 3995110"/>
                  <a:gd name="connsiteX47" fmla="*/ 3188426 w 5830731"/>
                  <a:gd name="connsiteY47" fmla="*/ 985111 h 3995110"/>
                  <a:gd name="connsiteX48" fmla="*/ 2943012 w 5830731"/>
                  <a:gd name="connsiteY48" fmla="*/ 854407 h 3995110"/>
                  <a:gd name="connsiteX49" fmla="*/ 2955723 w 5830731"/>
                  <a:gd name="connsiteY49" fmla="*/ 921653 h 3995110"/>
                  <a:gd name="connsiteX50" fmla="*/ 2948879 w 5830731"/>
                  <a:gd name="connsiteY50" fmla="*/ 926389 h 3995110"/>
                  <a:gd name="connsiteX51" fmla="*/ 2683910 w 5830731"/>
                  <a:gd name="connsiteY51" fmla="*/ 851566 h 3995110"/>
                  <a:gd name="connsiteX52" fmla="*/ 2757241 w 5830731"/>
                  <a:gd name="connsiteY52" fmla="*/ 884715 h 3995110"/>
                  <a:gd name="connsiteX53" fmla="*/ 2858926 w 5830731"/>
                  <a:gd name="connsiteY53" fmla="*/ 997423 h 3995110"/>
                  <a:gd name="connsiteX54" fmla="*/ 2854037 w 5830731"/>
                  <a:gd name="connsiteY54" fmla="*/ 1003106 h 3995110"/>
                  <a:gd name="connsiteX55" fmla="*/ 2852082 w 5830731"/>
                  <a:gd name="connsiteY55" fmla="*/ 1003106 h 3995110"/>
                  <a:gd name="connsiteX56" fmla="*/ 3002655 w 5830731"/>
                  <a:gd name="connsiteY56" fmla="*/ 1083612 h 3995110"/>
                  <a:gd name="connsiteX57" fmla="*/ 3005588 w 5830731"/>
                  <a:gd name="connsiteY57" fmla="*/ 1093084 h 3995110"/>
                  <a:gd name="connsiteX58" fmla="*/ 2808084 w 5830731"/>
                  <a:gd name="connsiteY58" fmla="*/ 1160330 h 3995110"/>
                  <a:gd name="connsiteX59" fmla="*/ 2913680 w 5830731"/>
                  <a:gd name="connsiteY59" fmla="*/ 1331760 h 3995110"/>
                  <a:gd name="connsiteX60" fmla="*/ 3142472 w 5830731"/>
                  <a:gd name="connsiteY60" fmla="*/ 1237047 h 3995110"/>
                  <a:gd name="connsiteX61" fmla="*/ 3154205 w 5830731"/>
                  <a:gd name="connsiteY61" fmla="*/ 1499402 h 3995110"/>
                  <a:gd name="connsiteX62" fmla="*/ 3375175 w 5830731"/>
                  <a:gd name="connsiteY62" fmla="*/ 1323236 h 3995110"/>
                  <a:gd name="connsiteX63" fmla="*/ 3496416 w 5830731"/>
                  <a:gd name="connsiteY63" fmla="*/ 1306188 h 3995110"/>
                  <a:gd name="connsiteX64" fmla="*/ 3554103 w 5830731"/>
                  <a:gd name="connsiteY64" fmla="*/ 1417002 h 3995110"/>
                  <a:gd name="connsiteX65" fmla="*/ 3734008 w 5830731"/>
                  <a:gd name="connsiteY65" fmla="*/ 1344073 h 3995110"/>
                  <a:gd name="connsiteX66" fmla="*/ 3774096 w 5830731"/>
                  <a:gd name="connsiteY66" fmla="*/ 1456781 h 3995110"/>
                  <a:gd name="connsiteX67" fmla="*/ 3773118 w 5830731"/>
                  <a:gd name="connsiteY67" fmla="*/ 1484248 h 3995110"/>
                  <a:gd name="connsiteX68" fmla="*/ 3975511 w 5830731"/>
                  <a:gd name="connsiteY68" fmla="*/ 1309976 h 3995110"/>
                  <a:gd name="connsiteX69" fmla="*/ 4192570 w 5830731"/>
                  <a:gd name="connsiteY69" fmla="*/ 1506979 h 3995110"/>
                  <a:gd name="connsiteX70" fmla="*/ 4276657 w 5830731"/>
                  <a:gd name="connsiteY70" fmla="*/ 1404689 h 3995110"/>
                  <a:gd name="connsiteX71" fmla="*/ 4343143 w 5830731"/>
                  <a:gd name="connsiteY71" fmla="*/ 1452045 h 3995110"/>
                  <a:gd name="connsiteX72" fmla="*/ 4390075 w 5830731"/>
                  <a:gd name="connsiteY72" fmla="*/ 1512661 h 3995110"/>
                  <a:gd name="connsiteX73" fmla="*/ 4439940 w 5830731"/>
                  <a:gd name="connsiteY73" fmla="*/ 1313765 h 3995110"/>
                  <a:gd name="connsiteX74" fmla="*/ 4670688 w 5830731"/>
                  <a:gd name="connsiteY74" fmla="*/ 1540128 h 3995110"/>
                  <a:gd name="connsiteX75" fmla="*/ 4719575 w 5830731"/>
                  <a:gd name="connsiteY75" fmla="*/ 1465305 h 3995110"/>
                  <a:gd name="connsiteX76" fmla="*/ 4731308 w 5830731"/>
                  <a:gd name="connsiteY76" fmla="*/ 1468147 h 3995110"/>
                  <a:gd name="connsiteX77" fmla="*/ 4753796 w 5830731"/>
                  <a:gd name="connsiteY77" fmla="*/ 1524027 h 3995110"/>
                  <a:gd name="connsiteX78" fmla="*/ 4832016 w 5830731"/>
                  <a:gd name="connsiteY78" fmla="*/ 1420790 h 3995110"/>
                  <a:gd name="connsiteX79" fmla="*/ 4842771 w 5830731"/>
                  <a:gd name="connsiteY79" fmla="*/ 1421737 h 3995110"/>
                  <a:gd name="connsiteX80" fmla="*/ 4904369 w 5830731"/>
                  <a:gd name="connsiteY80" fmla="*/ 1686933 h 3995110"/>
                  <a:gd name="connsiteX81" fmla="*/ 5004099 w 5830731"/>
                  <a:gd name="connsiteY81" fmla="*/ 1589379 h 3995110"/>
                  <a:gd name="connsiteX82" fmla="*/ 5148805 w 5830731"/>
                  <a:gd name="connsiteY82" fmla="*/ 1504138 h 3995110"/>
                  <a:gd name="connsiteX83" fmla="*/ 5244624 w 5830731"/>
                  <a:gd name="connsiteY83" fmla="*/ 1568542 h 3995110"/>
                  <a:gd name="connsiteX84" fmla="*/ 5189870 w 5830731"/>
                  <a:gd name="connsiteY84" fmla="*/ 1710611 h 3995110"/>
                  <a:gd name="connsiteX85" fmla="*/ 5272978 w 5830731"/>
                  <a:gd name="connsiteY85" fmla="*/ 1746602 h 3995110"/>
                  <a:gd name="connsiteX86" fmla="*/ 5264179 w 5830731"/>
                  <a:gd name="connsiteY86" fmla="*/ 1825214 h 3995110"/>
                  <a:gd name="connsiteX87" fmla="*/ 5105784 w 5830731"/>
                  <a:gd name="connsiteY87" fmla="*/ 1883936 h 3995110"/>
                  <a:gd name="connsiteX88" fmla="*/ 5104806 w 5830731"/>
                  <a:gd name="connsiteY88" fmla="*/ 1885830 h 3995110"/>
                  <a:gd name="connsiteX89" fmla="*/ 5359998 w 5830731"/>
                  <a:gd name="connsiteY89" fmla="*/ 1956865 h 3995110"/>
                  <a:gd name="connsiteX90" fmla="*/ 5364886 w 5830731"/>
                  <a:gd name="connsiteY90" fmla="*/ 1967284 h 3995110"/>
                  <a:gd name="connsiteX91" fmla="*/ 5205514 w 5830731"/>
                  <a:gd name="connsiteY91" fmla="*/ 1998539 h 3995110"/>
                  <a:gd name="connsiteX92" fmla="*/ 5278845 w 5830731"/>
                  <a:gd name="connsiteY92" fmla="*/ 2074309 h 3995110"/>
                  <a:gd name="connsiteX93" fmla="*/ 5198670 w 5830731"/>
                  <a:gd name="connsiteY93" fmla="*/ 2182282 h 3995110"/>
                  <a:gd name="connsiteX94" fmla="*/ 5271023 w 5830731"/>
                  <a:gd name="connsiteY94" fmla="*/ 2163339 h 3995110"/>
                  <a:gd name="connsiteX95" fmla="*/ 5279823 w 5830731"/>
                  <a:gd name="connsiteY95" fmla="*/ 2170916 h 3995110"/>
                  <a:gd name="connsiteX96" fmla="*/ 5217247 w 5830731"/>
                  <a:gd name="connsiteY96" fmla="*/ 2296884 h 3995110"/>
                  <a:gd name="connsiteX97" fmla="*/ 5343376 w 5830731"/>
                  <a:gd name="connsiteY97" fmla="*/ 2271312 h 3995110"/>
                  <a:gd name="connsiteX98" fmla="*/ 5353153 w 5830731"/>
                  <a:gd name="connsiteY98" fmla="*/ 2278889 h 3995110"/>
                  <a:gd name="connsiteX99" fmla="*/ 5239735 w 5830731"/>
                  <a:gd name="connsiteY99" fmla="*/ 2432324 h 3995110"/>
                  <a:gd name="connsiteX100" fmla="*/ 5148805 w 5830731"/>
                  <a:gd name="connsiteY100" fmla="*/ 2482522 h 3995110"/>
                  <a:gd name="connsiteX101" fmla="*/ 5160538 w 5830731"/>
                  <a:gd name="connsiteY101" fmla="*/ 2500517 h 3995110"/>
                  <a:gd name="connsiteX102" fmla="*/ 5235824 w 5830731"/>
                  <a:gd name="connsiteY102" fmla="*/ 2500517 h 3995110"/>
                  <a:gd name="connsiteX103" fmla="*/ 5388352 w 5830731"/>
                  <a:gd name="connsiteY103" fmla="*/ 2543138 h 3995110"/>
                  <a:gd name="connsiteX104" fmla="*/ 5271023 w 5830731"/>
                  <a:gd name="connsiteY104" fmla="*/ 2641639 h 3995110"/>
                  <a:gd name="connsiteX105" fmla="*/ 5467550 w 5830731"/>
                  <a:gd name="connsiteY105" fmla="*/ 2789391 h 3995110"/>
                  <a:gd name="connsiteX106" fmla="*/ 5356087 w 5830731"/>
                  <a:gd name="connsiteY106" fmla="*/ 2832959 h 3995110"/>
                  <a:gd name="connsiteX107" fmla="*/ 5219203 w 5830731"/>
                  <a:gd name="connsiteY107" fmla="*/ 2821594 h 3995110"/>
                  <a:gd name="connsiteX108" fmla="*/ 5295466 w 5830731"/>
                  <a:gd name="connsiteY108" fmla="*/ 2948509 h 3995110"/>
                  <a:gd name="connsiteX109" fmla="*/ 5168360 w 5830731"/>
                  <a:gd name="connsiteY109" fmla="*/ 2932408 h 3995110"/>
                  <a:gd name="connsiteX110" fmla="*/ 5058852 w 5830731"/>
                  <a:gd name="connsiteY110" fmla="*/ 2902100 h 3995110"/>
                  <a:gd name="connsiteX111" fmla="*/ 5243646 w 5830731"/>
                  <a:gd name="connsiteY111" fmla="*/ 3075424 h 3995110"/>
                  <a:gd name="connsiteX112" fmla="*/ 5238757 w 5830731"/>
                  <a:gd name="connsiteY112" fmla="*/ 3083001 h 3995110"/>
                  <a:gd name="connsiteX113" fmla="*/ 4973788 w 5830731"/>
                  <a:gd name="connsiteY113" fmla="*/ 3016702 h 3995110"/>
                  <a:gd name="connsiteX114" fmla="*/ 4736196 w 5830731"/>
                  <a:gd name="connsiteY114" fmla="*/ 2868950 h 3995110"/>
                  <a:gd name="connsiteX115" fmla="*/ 4916101 w 5830731"/>
                  <a:gd name="connsiteY115" fmla="*/ 3131305 h 3995110"/>
                  <a:gd name="connsiteX116" fmla="*/ 4910235 w 5830731"/>
                  <a:gd name="connsiteY116" fmla="*/ 3136988 h 3995110"/>
                  <a:gd name="connsiteX117" fmla="*/ 4684376 w 5830731"/>
                  <a:gd name="connsiteY117" fmla="*/ 3049852 h 3995110"/>
                  <a:gd name="connsiteX118" fmla="*/ 4506426 w 5830731"/>
                  <a:gd name="connsiteY118" fmla="*/ 2891681 h 3995110"/>
                  <a:gd name="connsiteX119" fmla="*/ 4579757 w 5830731"/>
                  <a:gd name="connsiteY119" fmla="*/ 3046063 h 3995110"/>
                  <a:gd name="connsiteX120" fmla="*/ 4562158 w 5830731"/>
                  <a:gd name="connsiteY120" fmla="*/ 3190974 h 3995110"/>
                  <a:gd name="connsiteX121" fmla="*/ 4418429 w 5830731"/>
                  <a:gd name="connsiteY121" fmla="*/ 3080160 h 3995110"/>
                  <a:gd name="connsiteX122" fmla="*/ 4370520 w 5830731"/>
                  <a:gd name="connsiteY122" fmla="*/ 2949456 h 3995110"/>
                  <a:gd name="connsiteX123" fmla="*/ 4343143 w 5830731"/>
                  <a:gd name="connsiteY123" fmla="*/ 2870844 h 3995110"/>
                  <a:gd name="connsiteX124" fmla="*/ 4326521 w 5830731"/>
                  <a:gd name="connsiteY124" fmla="*/ 3094367 h 3995110"/>
                  <a:gd name="connsiteX125" fmla="*/ 4236569 w 5830731"/>
                  <a:gd name="connsiteY125" fmla="*/ 3291370 h 3995110"/>
                  <a:gd name="connsiteX126" fmla="*/ 4225814 w 5830731"/>
                  <a:gd name="connsiteY126" fmla="*/ 3290422 h 3995110"/>
                  <a:gd name="connsiteX127" fmla="*/ 4167149 w 5830731"/>
                  <a:gd name="connsiteY127" fmla="*/ 3168243 h 3995110"/>
                  <a:gd name="connsiteX128" fmla="*/ 4154438 w 5830731"/>
                  <a:gd name="connsiteY128" fmla="*/ 3091525 h 3995110"/>
                  <a:gd name="connsiteX129" fmla="*/ 4017554 w 5830731"/>
                  <a:gd name="connsiteY129" fmla="*/ 3283792 h 3995110"/>
                  <a:gd name="connsiteX130" fmla="*/ 3777029 w 5830731"/>
                  <a:gd name="connsiteY130" fmla="*/ 3257273 h 3995110"/>
                  <a:gd name="connsiteX131" fmla="*/ 3730097 w 5830731"/>
                  <a:gd name="connsiteY131" fmla="*/ 2981658 h 3995110"/>
                  <a:gd name="connsiteX132" fmla="*/ 3746718 w 5830731"/>
                  <a:gd name="connsiteY132" fmla="*/ 2910624 h 3995110"/>
                  <a:gd name="connsiteX133" fmla="*/ 3646011 w 5830731"/>
                  <a:gd name="connsiteY133" fmla="*/ 3074477 h 3995110"/>
                  <a:gd name="connsiteX134" fmla="*/ 3508149 w 5830731"/>
                  <a:gd name="connsiteY134" fmla="*/ 3032804 h 3995110"/>
                  <a:gd name="connsiteX135" fmla="*/ 3518904 w 5830731"/>
                  <a:gd name="connsiteY135" fmla="*/ 2854743 h 3995110"/>
                  <a:gd name="connsiteX136" fmla="*/ 3434818 w 5830731"/>
                  <a:gd name="connsiteY136" fmla="*/ 2986394 h 3995110"/>
                  <a:gd name="connsiteX137" fmla="*/ 3311622 w 5830731"/>
                  <a:gd name="connsiteY137" fmla="*/ 3081107 h 3995110"/>
                  <a:gd name="connsiteX138" fmla="*/ 3302822 w 5830731"/>
                  <a:gd name="connsiteY138" fmla="*/ 3075424 h 3995110"/>
                  <a:gd name="connsiteX139" fmla="*/ 3341932 w 5830731"/>
                  <a:gd name="connsiteY139" fmla="*/ 2909676 h 3995110"/>
                  <a:gd name="connsiteX140" fmla="*/ 3249046 w 5830731"/>
                  <a:gd name="connsiteY140" fmla="*/ 2963663 h 3995110"/>
                  <a:gd name="connsiteX141" fmla="*/ 3019276 w 5830731"/>
                  <a:gd name="connsiteY141" fmla="*/ 3015755 h 3995110"/>
                  <a:gd name="connsiteX142" fmla="*/ 2968434 w 5830731"/>
                  <a:gd name="connsiteY142" fmla="*/ 2795074 h 3995110"/>
                  <a:gd name="connsiteX143" fmla="*/ 3155183 w 5830731"/>
                  <a:gd name="connsiteY143" fmla="*/ 2561133 h 3995110"/>
                  <a:gd name="connsiteX144" fmla="*/ 3086741 w 5830731"/>
                  <a:gd name="connsiteY144" fmla="*/ 2576287 h 3995110"/>
                  <a:gd name="connsiteX145" fmla="*/ 2914658 w 5830731"/>
                  <a:gd name="connsiteY145" fmla="*/ 2576287 h 3995110"/>
                  <a:gd name="connsiteX146" fmla="*/ 2923457 w 5830731"/>
                  <a:gd name="connsiteY146" fmla="*/ 2480627 h 3995110"/>
                  <a:gd name="connsiteX147" fmla="*/ 2961589 w 5830731"/>
                  <a:gd name="connsiteY147" fmla="*/ 2458843 h 3995110"/>
                  <a:gd name="connsiteX148" fmla="*/ 2649689 w 5830731"/>
                  <a:gd name="connsiteY148" fmla="*/ 2451266 h 3995110"/>
                  <a:gd name="connsiteX149" fmla="*/ 2641867 w 5830731"/>
                  <a:gd name="connsiteY149" fmla="*/ 2444636 h 3995110"/>
                  <a:gd name="connsiteX150" fmla="*/ 2754307 w 5830731"/>
                  <a:gd name="connsiteY150" fmla="*/ 2320563 h 3995110"/>
                  <a:gd name="connsiteX151" fmla="*/ 2576358 w 5830731"/>
                  <a:gd name="connsiteY151" fmla="*/ 2302567 h 3995110"/>
                  <a:gd name="connsiteX152" fmla="*/ 2571469 w 5830731"/>
                  <a:gd name="connsiteY152" fmla="*/ 2294043 h 3995110"/>
                  <a:gd name="connsiteX153" fmla="*/ 2737686 w 5830731"/>
                  <a:gd name="connsiteY153" fmla="*/ 2120718 h 3995110"/>
                  <a:gd name="connsiteX154" fmla="*/ 2753330 w 5830731"/>
                  <a:gd name="connsiteY154" fmla="*/ 2110300 h 3995110"/>
                  <a:gd name="connsiteX155" fmla="*/ 2531382 w 5830731"/>
                  <a:gd name="connsiteY155" fmla="*/ 2135872 h 3995110"/>
                  <a:gd name="connsiteX156" fmla="*/ 2494227 w 5830731"/>
                  <a:gd name="connsiteY156" fmla="*/ 2008957 h 3995110"/>
                  <a:gd name="connsiteX157" fmla="*/ 2599824 w 5830731"/>
                  <a:gd name="connsiteY157" fmla="*/ 1910456 h 3995110"/>
                  <a:gd name="connsiteX158" fmla="*/ 2491294 w 5830731"/>
                  <a:gd name="connsiteY158" fmla="*/ 1944552 h 3995110"/>
                  <a:gd name="connsiteX159" fmla="*/ 2362232 w 5830731"/>
                  <a:gd name="connsiteY159" fmla="*/ 1923715 h 3995110"/>
                  <a:gd name="connsiteX160" fmla="*/ 2401342 w 5830731"/>
                  <a:gd name="connsiteY160" fmla="*/ 1846998 h 3995110"/>
                  <a:gd name="connsiteX161" fmla="*/ 2253702 w 5830731"/>
                  <a:gd name="connsiteY161" fmla="*/ 1922768 h 3995110"/>
                  <a:gd name="connsiteX162" fmla="*/ 1890959 w 5830731"/>
                  <a:gd name="connsiteY162" fmla="*/ 1970125 h 3995110"/>
                  <a:gd name="connsiteX163" fmla="*/ 1886070 w 5830731"/>
                  <a:gd name="connsiteY163" fmla="*/ 1961601 h 3995110"/>
                  <a:gd name="connsiteX164" fmla="*/ 1958423 w 5830731"/>
                  <a:gd name="connsiteY164" fmla="*/ 1839421 h 3995110"/>
                  <a:gd name="connsiteX165" fmla="*/ 1774607 w 5830731"/>
                  <a:gd name="connsiteY165" fmla="*/ 1893407 h 3995110"/>
                  <a:gd name="connsiteX166" fmla="*/ 1675855 w 5830731"/>
                  <a:gd name="connsiteY166" fmla="*/ 1734290 h 3995110"/>
                  <a:gd name="connsiteX167" fmla="*/ 1684654 w 5830731"/>
                  <a:gd name="connsiteY167" fmla="*/ 1610216 h 3995110"/>
                  <a:gd name="connsiteX168" fmla="*/ 1609368 w 5830731"/>
                  <a:gd name="connsiteY168" fmla="*/ 1749444 h 3995110"/>
                  <a:gd name="connsiteX169" fmla="*/ 1598613 w 5830731"/>
                  <a:gd name="connsiteY169" fmla="*/ 1748497 h 3995110"/>
                  <a:gd name="connsiteX170" fmla="*/ 1545815 w 5830731"/>
                  <a:gd name="connsiteY170" fmla="*/ 1635788 h 3995110"/>
                  <a:gd name="connsiteX171" fmla="*/ 1511594 w 5830731"/>
                  <a:gd name="connsiteY171" fmla="*/ 1721977 h 3995110"/>
                  <a:gd name="connsiteX172" fmla="*/ 1322889 w 5830731"/>
                  <a:gd name="connsiteY172" fmla="*/ 1961601 h 3995110"/>
                  <a:gd name="connsiteX173" fmla="*/ 1064764 w 5830731"/>
                  <a:gd name="connsiteY173" fmla="*/ 1539181 h 3995110"/>
                  <a:gd name="connsiteX174" fmla="*/ 878993 w 5830731"/>
                  <a:gd name="connsiteY174" fmla="*/ 1765545 h 3995110"/>
                  <a:gd name="connsiteX175" fmla="*/ 866282 w 5830731"/>
                  <a:gd name="connsiteY175" fmla="*/ 1759862 h 3995110"/>
                  <a:gd name="connsiteX176" fmla="*/ 909303 w 5830731"/>
                  <a:gd name="connsiteY176" fmla="*/ 1565701 h 3995110"/>
                  <a:gd name="connsiteX177" fmla="*/ 755797 w 5830731"/>
                  <a:gd name="connsiteY177" fmla="*/ 1652837 h 3995110"/>
                  <a:gd name="connsiteX178" fmla="*/ 470295 w 5830731"/>
                  <a:gd name="connsiteY178" fmla="*/ 1674621 h 3995110"/>
                  <a:gd name="connsiteX179" fmla="*/ 465407 w 5830731"/>
                  <a:gd name="connsiteY179" fmla="*/ 1664202 h 3995110"/>
                  <a:gd name="connsiteX180" fmla="*/ 608157 w 5830731"/>
                  <a:gd name="connsiteY180" fmla="*/ 1534446 h 3995110"/>
                  <a:gd name="connsiteX181" fmla="*/ 249325 w 5830731"/>
                  <a:gd name="connsiteY181" fmla="*/ 1627264 h 3995110"/>
                  <a:gd name="connsiteX182" fmla="*/ 241503 w 5830731"/>
                  <a:gd name="connsiteY182" fmla="*/ 1619687 h 3995110"/>
                  <a:gd name="connsiteX183" fmla="*/ 336344 w 5830731"/>
                  <a:gd name="connsiteY183" fmla="*/ 1412266 h 3995110"/>
                  <a:gd name="connsiteX184" fmla="*/ 10755 w 5830731"/>
                  <a:gd name="connsiteY184" fmla="*/ 1423631 h 3995110"/>
                  <a:gd name="connsiteX185" fmla="*/ 5866 w 5830731"/>
                  <a:gd name="connsiteY185" fmla="*/ 1415107 h 3995110"/>
                  <a:gd name="connsiteX186" fmla="*/ 244436 w 5830731"/>
                  <a:gd name="connsiteY186" fmla="*/ 1249360 h 3995110"/>
                  <a:gd name="connsiteX187" fmla="*/ 148617 w 5830731"/>
                  <a:gd name="connsiteY187" fmla="*/ 1247466 h 3995110"/>
                  <a:gd name="connsiteX188" fmla="*/ 0 w 5830731"/>
                  <a:gd name="connsiteY188" fmla="*/ 1218105 h 3995110"/>
                  <a:gd name="connsiteX189" fmla="*/ 0 w 5830731"/>
                  <a:gd name="connsiteY189" fmla="*/ 1636735 h 3995110"/>
                  <a:gd name="connsiteX190" fmla="*/ 54754 w 5830731"/>
                  <a:gd name="connsiteY190" fmla="*/ 1588432 h 3995110"/>
                  <a:gd name="connsiteX191" fmla="*/ 0 w 5830731"/>
                  <a:gd name="connsiteY191" fmla="*/ 1721030 h 3995110"/>
                  <a:gd name="connsiteX192" fmla="*/ 0 w 5830731"/>
                  <a:gd name="connsiteY192" fmla="*/ 1927504 h 3995110"/>
                  <a:gd name="connsiteX193" fmla="*/ 64531 w 5830731"/>
                  <a:gd name="connsiteY193" fmla="*/ 1933187 h 3995110"/>
                  <a:gd name="connsiteX194" fmla="*/ 218037 w 5830731"/>
                  <a:gd name="connsiteY194" fmla="*/ 1819531 h 3995110"/>
                  <a:gd name="connsiteX195" fmla="*/ 300168 w 5830731"/>
                  <a:gd name="connsiteY195" fmla="*/ 1980543 h 3995110"/>
                  <a:gd name="connsiteX196" fmla="*/ 510383 w 5830731"/>
                  <a:gd name="connsiteY196" fmla="*/ 1863099 h 3995110"/>
                  <a:gd name="connsiteX197" fmla="*/ 525049 w 5830731"/>
                  <a:gd name="connsiteY197" fmla="*/ 1847945 h 3995110"/>
                  <a:gd name="connsiteX198" fmla="*/ 689310 w 5830731"/>
                  <a:gd name="connsiteY198" fmla="*/ 1924663 h 3995110"/>
                  <a:gd name="connsiteX199" fmla="*/ 524071 w 5830731"/>
                  <a:gd name="connsiteY199" fmla="*/ 1935081 h 3995110"/>
                  <a:gd name="connsiteX200" fmla="*/ 507450 w 5830731"/>
                  <a:gd name="connsiteY200" fmla="*/ 1954024 h 3995110"/>
                  <a:gd name="connsiteX201" fmla="*/ 557315 w 5830731"/>
                  <a:gd name="connsiteY201" fmla="*/ 1995697 h 3995110"/>
                  <a:gd name="connsiteX202" fmla="*/ 661933 w 5830731"/>
                  <a:gd name="connsiteY202" fmla="*/ 2016534 h 3995110"/>
                  <a:gd name="connsiteX203" fmla="*/ 599358 w 5830731"/>
                  <a:gd name="connsiteY203" fmla="*/ 2065785 h 3995110"/>
                  <a:gd name="connsiteX204" fmla="*/ 408697 w 5830731"/>
                  <a:gd name="connsiteY204" fmla="*/ 2292149 h 3995110"/>
                  <a:gd name="connsiteX205" fmla="*/ 481051 w 5830731"/>
                  <a:gd name="connsiteY205" fmla="*/ 2379284 h 3995110"/>
                  <a:gd name="connsiteX206" fmla="*/ 873126 w 5830731"/>
                  <a:gd name="connsiteY206" fmla="*/ 2203118 h 3995110"/>
                  <a:gd name="connsiteX207" fmla="*/ 892681 w 5830731"/>
                  <a:gd name="connsiteY207" fmla="*/ 2437059 h 3995110"/>
                  <a:gd name="connsiteX208" fmla="*/ 1089208 w 5830731"/>
                  <a:gd name="connsiteY208" fmla="*/ 2341399 h 3995110"/>
                  <a:gd name="connsiteX209" fmla="*/ 1188938 w 5830731"/>
                  <a:gd name="connsiteY209" fmla="*/ 2204066 h 3995110"/>
                  <a:gd name="connsiteX210" fmla="*/ 1274979 w 5830731"/>
                  <a:gd name="connsiteY210" fmla="*/ 2403910 h 3995110"/>
                  <a:gd name="connsiteX211" fmla="*/ 1393286 w 5830731"/>
                  <a:gd name="connsiteY211" fmla="*/ 2402963 h 3995110"/>
                  <a:gd name="connsiteX212" fmla="*/ 1496927 w 5830731"/>
                  <a:gd name="connsiteY212" fmla="*/ 2130190 h 3995110"/>
                  <a:gd name="connsiteX213" fmla="*/ 1501816 w 5830731"/>
                  <a:gd name="connsiteY213" fmla="*/ 2099881 h 3995110"/>
                  <a:gd name="connsiteX214" fmla="*/ 1579058 w 5830731"/>
                  <a:gd name="connsiteY214" fmla="*/ 1917085 h 3995110"/>
                  <a:gd name="connsiteX215" fmla="*/ 1687588 w 5830731"/>
                  <a:gd name="connsiteY215" fmla="*/ 2196489 h 3995110"/>
                  <a:gd name="connsiteX216" fmla="*/ 1776562 w 5830731"/>
                  <a:gd name="connsiteY216" fmla="*/ 2160498 h 3995110"/>
                  <a:gd name="connsiteX217" fmla="*/ 1824472 w 5830731"/>
                  <a:gd name="connsiteY217" fmla="*/ 2099881 h 3995110"/>
                  <a:gd name="connsiteX218" fmla="*/ 1901714 w 5830731"/>
                  <a:gd name="connsiteY218" fmla="*/ 2190806 h 3995110"/>
                  <a:gd name="connsiteX219" fmla="*/ 2106063 w 5830731"/>
                  <a:gd name="connsiteY219" fmla="*/ 2062943 h 3995110"/>
                  <a:gd name="connsiteX220" fmla="*/ 1981889 w 5830731"/>
                  <a:gd name="connsiteY220" fmla="*/ 2204066 h 3995110"/>
                  <a:gd name="connsiteX221" fmla="*/ 1908558 w 5830731"/>
                  <a:gd name="connsiteY221" fmla="*/ 2308250 h 3995110"/>
                  <a:gd name="connsiteX222" fmla="*/ 1914424 w 5830731"/>
                  <a:gd name="connsiteY222" fmla="*/ 2318668 h 3995110"/>
                  <a:gd name="connsiteX223" fmla="*/ 2318233 w 5830731"/>
                  <a:gd name="connsiteY223" fmla="*/ 2306356 h 3995110"/>
                  <a:gd name="connsiteX224" fmla="*/ 2264457 w 5830731"/>
                  <a:gd name="connsiteY224" fmla="*/ 2322457 h 3995110"/>
                  <a:gd name="connsiteX225" fmla="*/ 2180371 w 5830731"/>
                  <a:gd name="connsiteY225" fmla="*/ 2372655 h 3995110"/>
                  <a:gd name="connsiteX226" fmla="*/ 2385698 w 5830731"/>
                  <a:gd name="connsiteY226" fmla="*/ 2438006 h 3995110"/>
                  <a:gd name="connsiteX227" fmla="*/ 2624267 w 5830731"/>
                  <a:gd name="connsiteY227" fmla="*/ 2371708 h 3995110"/>
                  <a:gd name="connsiteX228" fmla="*/ 2567558 w 5830731"/>
                  <a:gd name="connsiteY228" fmla="*/ 2462632 h 3995110"/>
                  <a:gd name="connsiteX229" fmla="*/ 2564625 w 5830731"/>
                  <a:gd name="connsiteY229" fmla="*/ 2614172 h 3995110"/>
                  <a:gd name="connsiteX230" fmla="*/ 2641867 w 5830731"/>
                  <a:gd name="connsiteY230" fmla="*/ 2624591 h 3995110"/>
                  <a:gd name="connsiteX231" fmla="*/ 2786573 w 5830731"/>
                  <a:gd name="connsiteY231" fmla="*/ 2536508 h 3995110"/>
                  <a:gd name="connsiteX232" fmla="*/ 2742575 w 5830731"/>
                  <a:gd name="connsiteY232" fmla="*/ 2729722 h 3995110"/>
                  <a:gd name="connsiteX233" fmla="*/ 2626223 w 5830731"/>
                  <a:gd name="connsiteY233" fmla="*/ 2797916 h 3995110"/>
                  <a:gd name="connsiteX234" fmla="*/ 2635023 w 5830731"/>
                  <a:gd name="connsiteY234" fmla="*/ 2822541 h 3995110"/>
                  <a:gd name="connsiteX235" fmla="*/ 2863815 w 5830731"/>
                  <a:gd name="connsiteY235" fmla="*/ 2856637 h 3995110"/>
                  <a:gd name="connsiteX236" fmla="*/ 2610579 w 5830731"/>
                  <a:gd name="connsiteY236" fmla="*/ 2997759 h 3995110"/>
                  <a:gd name="connsiteX237" fmla="*/ 2731819 w 5830731"/>
                  <a:gd name="connsiteY237" fmla="*/ 3068794 h 3995110"/>
                  <a:gd name="connsiteX238" fmla="*/ 2718131 w 5830731"/>
                  <a:gd name="connsiteY238" fmla="*/ 3100997 h 3995110"/>
                  <a:gd name="connsiteX239" fmla="*/ 2701509 w 5830731"/>
                  <a:gd name="connsiteY239" fmla="*/ 3370928 h 3995110"/>
                  <a:gd name="connsiteX240" fmla="*/ 2843282 w 5830731"/>
                  <a:gd name="connsiteY240" fmla="*/ 3310312 h 3995110"/>
                  <a:gd name="connsiteX241" fmla="*/ 2805150 w 5830731"/>
                  <a:gd name="connsiteY241" fmla="*/ 3471324 h 3995110"/>
                  <a:gd name="connsiteX242" fmla="*/ 2824705 w 5830731"/>
                  <a:gd name="connsiteY242" fmla="*/ 3627600 h 3995110"/>
                  <a:gd name="connsiteX243" fmla="*/ 2981144 w 5830731"/>
                  <a:gd name="connsiteY243" fmla="*/ 3532887 h 3995110"/>
                  <a:gd name="connsiteX244" fmla="*/ 3040787 w 5830731"/>
                  <a:gd name="connsiteY244" fmla="*/ 3463747 h 3995110"/>
                  <a:gd name="connsiteX245" fmla="*/ 3040787 w 5830731"/>
                  <a:gd name="connsiteY245" fmla="*/ 3619076 h 3995110"/>
                  <a:gd name="connsiteX246" fmla="*/ 3150294 w 5830731"/>
                  <a:gd name="connsiteY246" fmla="*/ 3865329 h 3995110"/>
                  <a:gd name="connsiteX247" fmla="*/ 3353665 w 5830731"/>
                  <a:gd name="connsiteY247" fmla="*/ 3727996 h 3995110"/>
                  <a:gd name="connsiteX248" fmla="*/ 3374198 w 5830731"/>
                  <a:gd name="connsiteY248" fmla="*/ 3703371 h 3995110"/>
                  <a:gd name="connsiteX249" fmla="*/ 3380064 w 5830731"/>
                  <a:gd name="connsiteY249" fmla="*/ 3760198 h 3995110"/>
                  <a:gd name="connsiteX250" fmla="*/ 3411352 w 5830731"/>
                  <a:gd name="connsiteY250" fmla="*/ 3782929 h 3995110"/>
                  <a:gd name="connsiteX251" fmla="*/ 3489571 w 5830731"/>
                  <a:gd name="connsiteY251" fmla="*/ 3728943 h 3995110"/>
                  <a:gd name="connsiteX252" fmla="*/ 3546281 w 5830731"/>
                  <a:gd name="connsiteY252" fmla="*/ 3593504 h 3995110"/>
                  <a:gd name="connsiteX253" fmla="*/ 3614723 w 5830731"/>
                  <a:gd name="connsiteY253" fmla="*/ 3799031 h 3995110"/>
                  <a:gd name="connsiteX254" fmla="*/ 3764318 w 5830731"/>
                  <a:gd name="connsiteY254" fmla="*/ 3915528 h 3995110"/>
                  <a:gd name="connsiteX255" fmla="*/ 3805383 w 5830731"/>
                  <a:gd name="connsiteY255" fmla="*/ 3679692 h 3995110"/>
                  <a:gd name="connsiteX256" fmla="*/ 4183771 w 5830731"/>
                  <a:gd name="connsiteY256" fmla="*/ 3995086 h 3995110"/>
                  <a:gd name="connsiteX257" fmla="*/ 4133905 w 5830731"/>
                  <a:gd name="connsiteY257" fmla="*/ 3595398 h 3995110"/>
                  <a:gd name="connsiteX258" fmla="*/ 4313811 w 5830731"/>
                  <a:gd name="connsiteY258" fmla="*/ 3788612 h 3995110"/>
                  <a:gd name="connsiteX259" fmla="*/ 4482961 w 5830731"/>
                  <a:gd name="connsiteY259" fmla="*/ 3876695 h 3995110"/>
                  <a:gd name="connsiteX260" fmla="*/ 4472205 w 5830731"/>
                  <a:gd name="connsiteY260" fmla="*/ 3665486 h 3995110"/>
                  <a:gd name="connsiteX261" fmla="*/ 4613001 w 5830731"/>
                  <a:gd name="connsiteY261" fmla="*/ 3735573 h 3995110"/>
                  <a:gd name="connsiteX262" fmla="*/ 4618867 w 5830731"/>
                  <a:gd name="connsiteY262" fmla="*/ 3589715 h 3995110"/>
                  <a:gd name="connsiteX263" fmla="*/ 5098940 w 5830731"/>
                  <a:gd name="connsiteY263" fmla="*/ 3666433 h 3995110"/>
                  <a:gd name="connsiteX264" fmla="*/ 5136094 w 5830731"/>
                  <a:gd name="connsiteY264" fmla="*/ 3428703 h 3995110"/>
                  <a:gd name="connsiteX265" fmla="*/ 5254401 w 5830731"/>
                  <a:gd name="connsiteY265" fmla="*/ 3428703 h 3995110"/>
                  <a:gd name="connsiteX266" fmla="*/ 5252446 w 5830731"/>
                  <a:gd name="connsiteY266" fmla="*/ 3335884 h 3995110"/>
                  <a:gd name="connsiteX267" fmla="*/ 5283734 w 5830731"/>
                  <a:gd name="connsiteY267" fmla="*/ 3256326 h 3995110"/>
                  <a:gd name="connsiteX268" fmla="*/ 5375642 w 5830731"/>
                  <a:gd name="connsiteY268" fmla="*/ 3281898 h 3995110"/>
                  <a:gd name="connsiteX269" fmla="*/ 5519370 w 5830731"/>
                  <a:gd name="connsiteY269" fmla="*/ 3280951 h 3995110"/>
                  <a:gd name="connsiteX270" fmla="*/ 5474394 w 5830731"/>
                  <a:gd name="connsiteY270" fmla="*/ 3137935 h 3995110"/>
                  <a:gd name="connsiteX271" fmla="*/ 5575102 w 5830731"/>
                  <a:gd name="connsiteY271" fmla="*/ 3083948 h 3995110"/>
                  <a:gd name="connsiteX272" fmla="*/ 5426484 w 5830731"/>
                  <a:gd name="connsiteY272" fmla="*/ 2940932 h 3995110"/>
                  <a:gd name="connsiteX273" fmla="*/ 5399108 w 5830731"/>
                  <a:gd name="connsiteY273" fmla="*/ 2925778 h 3995110"/>
                  <a:gd name="connsiteX274" fmla="*/ 5488082 w 5830731"/>
                  <a:gd name="connsiteY274" fmla="*/ 2930513 h 3995110"/>
                  <a:gd name="connsiteX275" fmla="*/ 5592701 w 5830731"/>
                  <a:gd name="connsiteY275" fmla="*/ 2805492 h 3995110"/>
                  <a:gd name="connsiteX276" fmla="*/ 5565324 w 5830731"/>
                  <a:gd name="connsiteY276" fmla="*/ 2792233 h 3995110"/>
                  <a:gd name="connsiteX277" fmla="*/ 5674832 w 5830731"/>
                  <a:gd name="connsiteY277" fmla="*/ 2621750 h 3995110"/>
                  <a:gd name="connsiteX278" fmla="*/ 5571191 w 5830731"/>
                  <a:gd name="connsiteY278" fmla="*/ 2570605 h 3995110"/>
                  <a:gd name="connsiteX279" fmla="*/ 5573146 w 5830731"/>
                  <a:gd name="connsiteY279" fmla="*/ 2518513 h 3995110"/>
                  <a:gd name="connsiteX280" fmla="*/ 5478305 w 5830731"/>
                  <a:gd name="connsiteY280" fmla="*/ 2457896 h 3995110"/>
                  <a:gd name="connsiteX281" fmla="*/ 5450928 w 5830731"/>
                  <a:gd name="connsiteY281" fmla="*/ 2454108 h 3995110"/>
                  <a:gd name="connsiteX282" fmla="*/ 5470483 w 5830731"/>
                  <a:gd name="connsiteY282" fmla="*/ 2454108 h 3995110"/>
                  <a:gd name="connsiteX283" fmla="*/ 5528170 w 5830731"/>
                  <a:gd name="connsiteY283" fmla="*/ 2452213 h 3995110"/>
                  <a:gd name="connsiteX284" fmla="*/ 5438217 w 5830731"/>
                  <a:gd name="connsiteY284" fmla="*/ 2292149 h 3995110"/>
                  <a:gd name="connsiteX285" fmla="*/ 5670921 w 5830731"/>
                  <a:gd name="connsiteY285" fmla="*/ 2237215 h 3995110"/>
                  <a:gd name="connsiteX286" fmla="*/ 5502748 w 5830731"/>
                  <a:gd name="connsiteY286" fmla="*/ 2108406 h 3995110"/>
                  <a:gd name="connsiteX287" fmla="*/ 5445061 w 5830731"/>
                  <a:gd name="connsiteY287" fmla="*/ 2115983 h 3995110"/>
                  <a:gd name="connsiteX288" fmla="*/ 5513504 w 5830731"/>
                  <a:gd name="connsiteY288" fmla="*/ 2084727 h 3995110"/>
                  <a:gd name="connsiteX289" fmla="*/ 5589768 w 5830731"/>
                  <a:gd name="connsiteY289" fmla="*/ 1993803 h 3995110"/>
                  <a:gd name="connsiteX290" fmla="*/ 5331643 w 5830731"/>
                  <a:gd name="connsiteY290" fmla="*/ 1917085 h 3995110"/>
                  <a:gd name="connsiteX291" fmla="*/ 5437240 w 5830731"/>
                  <a:gd name="connsiteY291" fmla="*/ 1811007 h 3995110"/>
                  <a:gd name="connsiteX292" fmla="*/ 5404974 w 5830731"/>
                  <a:gd name="connsiteY292" fmla="*/ 1636735 h 3995110"/>
                  <a:gd name="connsiteX293" fmla="*/ 5712964 w 5830731"/>
                  <a:gd name="connsiteY293" fmla="*/ 1572331 h 3995110"/>
                  <a:gd name="connsiteX294" fmla="*/ 5633766 w 5830731"/>
                  <a:gd name="connsiteY294" fmla="*/ 1515503 h 3995110"/>
                  <a:gd name="connsiteX295" fmla="*/ 5759895 w 5830731"/>
                  <a:gd name="connsiteY295" fmla="*/ 1480459 h 3995110"/>
                  <a:gd name="connsiteX296" fmla="*/ 5730563 w 5830731"/>
                  <a:gd name="connsiteY296" fmla="*/ 1329866 h 399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5830731" h="3995110">
                    <a:moveTo>
                      <a:pt x="5730563" y="1329866"/>
                    </a:moveTo>
                    <a:cubicBezTo>
                      <a:pt x="5673854" y="1305240"/>
                      <a:pt x="5616167" y="1289139"/>
                      <a:pt x="5555547" y="1285351"/>
                    </a:cubicBezTo>
                    <a:cubicBezTo>
                      <a:pt x="5541858" y="1284404"/>
                      <a:pt x="5528170" y="1283456"/>
                      <a:pt x="5514482" y="1283456"/>
                    </a:cubicBezTo>
                    <a:cubicBezTo>
                      <a:pt x="5528170" y="1279668"/>
                      <a:pt x="5540881" y="1276827"/>
                      <a:pt x="5554569" y="1273038"/>
                    </a:cubicBezTo>
                    <a:cubicBezTo>
                      <a:pt x="5636700" y="1251254"/>
                      <a:pt x="5813671" y="1203898"/>
                      <a:pt x="5796072" y="1096872"/>
                    </a:cubicBezTo>
                    <a:cubicBezTo>
                      <a:pt x="5795094" y="1094031"/>
                      <a:pt x="5791183" y="1090242"/>
                      <a:pt x="5788250" y="1089295"/>
                    </a:cubicBezTo>
                    <a:cubicBezTo>
                      <a:pt x="5746207" y="1075088"/>
                      <a:pt x="5709053" y="1077929"/>
                      <a:pt x="5672876" y="1086454"/>
                    </a:cubicBezTo>
                    <a:cubicBezTo>
                      <a:pt x="5752074" y="1022049"/>
                      <a:pt x="5865492" y="914076"/>
                      <a:pt x="5820515" y="857248"/>
                    </a:cubicBezTo>
                    <a:cubicBezTo>
                      <a:pt x="5793139" y="823152"/>
                      <a:pt x="5716875" y="824099"/>
                      <a:pt x="5641588" y="832623"/>
                    </a:cubicBezTo>
                    <a:cubicBezTo>
                      <a:pt x="5641588" y="818416"/>
                      <a:pt x="5631811" y="801368"/>
                      <a:pt x="5608345" y="778637"/>
                    </a:cubicBezTo>
                    <a:cubicBezTo>
                      <a:pt x="5534036" y="709496"/>
                      <a:pt x="5423551" y="649827"/>
                      <a:pt x="5314044" y="621413"/>
                    </a:cubicBezTo>
                    <a:cubicBezTo>
                      <a:pt x="5386397" y="609101"/>
                      <a:pt x="5452883" y="576898"/>
                      <a:pt x="5482216" y="520071"/>
                    </a:cubicBezTo>
                    <a:cubicBezTo>
                      <a:pt x="5523281" y="442406"/>
                      <a:pt x="5332621" y="414939"/>
                      <a:pt x="5243646" y="404521"/>
                    </a:cubicBezTo>
                    <a:cubicBezTo>
                      <a:pt x="5315021" y="339169"/>
                      <a:pt x="5482216" y="216989"/>
                      <a:pt x="5293511" y="179104"/>
                    </a:cubicBezTo>
                    <a:cubicBezTo>
                      <a:pt x="5261246" y="172474"/>
                      <a:pt x="5224091" y="174369"/>
                      <a:pt x="5184981" y="180051"/>
                    </a:cubicBezTo>
                    <a:cubicBezTo>
                      <a:pt x="5189870" y="113752"/>
                      <a:pt x="5155649" y="49348"/>
                      <a:pt x="5055919" y="10515"/>
                    </a:cubicBezTo>
                    <a:cubicBezTo>
                      <a:pt x="4990410" y="-15057"/>
                      <a:pt x="4912191" y="11462"/>
                      <a:pt x="4856459" y="32299"/>
                    </a:cubicBezTo>
                    <a:cubicBezTo>
                      <a:pt x="4846682" y="36088"/>
                      <a:pt x="4837882" y="40823"/>
                      <a:pt x="4828105" y="44612"/>
                    </a:cubicBezTo>
                    <a:cubicBezTo>
                      <a:pt x="4817349" y="79656"/>
                      <a:pt x="4806594" y="115647"/>
                      <a:pt x="4796817" y="151637"/>
                    </a:cubicBezTo>
                    <a:cubicBezTo>
                      <a:pt x="4840815" y="106175"/>
                      <a:pt x="4909257" y="83444"/>
                      <a:pt x="4979655" y="84391"/>
                    </a:cubicBezTo>
                    <a:cubicBezTo>
                      <a:pt x="4983566" y="84391"/>
                      <a:pt x="4986499" y="88180"/>
                      <a:pt x="4987477" y="91968"/>
                    </a:cubicBezTo>
                    <a:cubicBezTo>
                      <a:pt x="4993343" y="151637"/>
                      <a:pt x="4960100" y="205624"/>
                      <a:pt x="4920990" y="249192"/>
                    </a:cubicBezTo>
                    <a:cubicBezTo>
                      <a:pt x="4949345" y="234985"/>
                      <a:pt x="4982588" y="223619"/>
                      <a:pt x="5013876" y="230249"/>
                    </a:cubicBezTo>
                    <a:cubicBezTo>
                      <a:pt x="5056897" y="238773"/>
                      <a:pt x="5043209" y="290865"/>
                      <a:pt x="5034409" y="313597"/>
                    </a:cubicBezTo>
                    <a:cubicBezTo>
                      <a:pt x="4990410" y="424411"/>
                      <a:pt x="4892636" y="507758"/>
                      <a:pt x="4783128" y="567427"/>
                    </a:cubicBezTo>
                    <a:cubicBezTo>
                      <a:pt x="4818327" y="561744"/>
                      <a:pt x="4854504" y="560797"/>
                      <a:pt x="4890680" y="561744"/>
                    </a:cubicBezTo>
                    <a:cubicBezTo>
                      <a:pt x="4947390" y="563638"/>
                      <a:pt x="5008987" y="569321"/>
                      <a:pt x="5064719" y="590158"/>
                    </a:cubicBezTo>
                    <a:cubicBezTo>
                      <a:pt x="5089162" y="599629"/>
                      <a:pt x="5127294" y="618572"/>
                      <a:pt x="5115561" y="646039"/>
                    </a:cubicBezTo>
                    <a:cubicBezTo>
                      <a:pt x="5105784" y="668770"/>
                      <a:pt x="5078407" y="682977"/>
                      <a:pt x="5047119" y="693395"/>
                    </a:cubicBezTo>
                    <a:cubicBezTo>
                      <a:pt x="5100895" y="696236"/>
                      <a:pt x="5156627" y="711391"/>
                      <a:pt x="5187915" y="751170"/>
                    </a:cubicBezTo>
                    <a:cubicBezTo>
                      <a:pt x="5236802" y="812733"/>
                      <a:pt x="5186937" y="885662"/>
                      <a:pt x="5133161" y="916917"/>
                    </a:cubicBezTo>
                    <a:cubicBezTo>
                      <a:pt x="5059830" y="960486"/>
                      <a:pt x="4961078" y="973745"/>
                      <a:pt x="4868192" y="961433"/>
                    </a:cubicBezTo>
                    <a:cubicBezTo>
                      <a:pt x="4832993" y="956697"/>
                      <a:pt x="4795839" y="949120"/>
                      <a:pt x="4761618" y="935860"/>
                    </a:cubicBezTo>
                    <a:cubicBezTo>
                      <a:pt x="4779217" y="960486"/>
                      <a:pt x="4792906" y="986058"/>
                      <a:pt x="4802683" y="1011630"/>
                    </a:cubicBezTo>
                    <a:cubicBezTo>
                      <a:pt x="4804639" y="1015419"/>
                      <a:pt x="4800728" y="1018260"/>
                      <a:pt x="4797794" y="1019207"/>
                    </a:cubicBezTo>
                    <a:cubicBezTo>
                      <a:pt x="4692198" y="1040044"/>
                      <a:pt x="4570958" y="960486"/>
                      <a:pt x="4480027" y="889451"/>
                    </a:cubicBezTo>
                    <a:cubicBezTo>
                      <a:pt x="4513271" y="938702"/>
                      <a:pt x="4542603" y="999318"/>
                      <a:pt x="4520115" y="1043833"/>
                    </a:cubicBezTo>
                    <a:cubicBezTo>
                      <a:pt x="4492738" y="1099713"/>
                      <a:pt x="4401808" y="1094031"/>
                      <a:pt x="4344121" y="1064670"/>
                    </a:cubicBezTo>
                    <a:cubicBezTo>
                      <a:pt x="4199415" y="989846"/>
                      <a:pt x="4133905" y="832623"/>
                      <a:pt x="4041020" y="713285"/>
                    </a:cubicBezTo>
                    <a:cubicBezTo>
                      <a:pt x="4058619" y="833570"/>
                      <a:pt x="4082085" y="991741"/>
                      <a:pt x="3965733" y="1058987"/>
                    </a:cubicBezTo>
                    <a:cubicBezTo>
                      <a:pt x="3890447" y="1102555"/>
                      <a:pt x="3837649" y="1029626"/>
                      <a:pt x="3809294" y="961433"/>
                    </a:cubicBezTo>
                    <a:cubicBezTo>
                      <a:pt x="3809294" y="1004053"/>
                      <a:pt x="3796584" y="1045727"/>
                      <a:pt x="3745741" y="1048569"/>
                    </a:cubicBezTo>
                    <a:cubicBezTo>
                      <a:pt x="3690009" y="1051410"/>
                      <a:pt x="3649922" y="1025837"/>
                      <a:pt x="3615701" y="983217"/>
                    </a:cubicBezTo>
                    <a:cubicBezTo>
                      <a:pt x="3541392" y="891345"/>
                      <a:pt x="3505216" y="783372"/>
                      <a:pt x="3458284" y="681082"/>
                    </a:cubicBezTo>
                    <a:cubicBezTo>
                      <a:pt x="3449484" y="757800"/>
                      <a:pt x="3431885" y="856301"/>
                      <a:pt x="3365398" y="898922"/>
                    </a:cubicBezTo>
                    <a:cubicBezTo>
                      <a:pt x="3297934" y="942490"/>
                      <a:pt x="3238291" y="843989"/>
                      <a:pt x="3207981" y="781478"/>
                    </a:cubicBezTo>
                    <a:cubicBezTo>
                      <a:pt x="3212870" y="850619"/>
                      <a:pt x="3232425" y="923548"/>
                      <a:pt x="3196248" y="983217"/>
                    </a:cubicBezTo>
                    <a:cubicBezTo>
                      <a:pt x="3194293" y="986058"/>
                      <a:pt x="3191359" y="987005"/>
                      <a:pt x="3188426" y="985111"/>
                    </a:cubicBezTo>
                    <a:cubicBezTo>
                      <a:pt x="3101407" y="954803"/>
                      <a:pt x="3020254" y="907446"/>
                      <a:pt x="2943012" y="854407"/>
                    </a:cubicBezTo>
                    <a:cubicBezTo>
                      <a:pt x="2955723" y="876191"/>
                      <a:pt x="2962567" y="898922"/>
                      <a:pt x="2955723" y="921653"/>
                    </a:cubicBezTo>
                    <a:cubicBezTo>
                      <a:pt x="2954745" y="924495"/>
                      <a:pt x="2951812" y="926389"/>
                      <a:pt x="2948879" y="926389"/>
                    </a:cubicBezTo>
                    <a:cubicBezTo>
                      <a:pt x="2858926" y="911235"/>
                      <a:pt x="2771907" y="877138"/>
                      <a:pt x="2683910" y="851566"/>
                    </a:cubicBezTo>
                    <a:cubicBezTo>
                      <a:pt x="2709331" y="861037"/>
                      <a:pt x="2733775" y="871455"/>
                      <a:pt x="2757241" y="884715"/>
                    </a:cubicBezTo>
                    <a:cubicBezTo>
                      <a:pt x="2805150" y="910288"/>
                      <a:pt x="2855993" y="945331"/>
                      <a:pt x="2858926" y="997423"/>
                    </a:cubicBezTo>
                    <a:cubicBezTo>
                      <a:pt x="2858926" y="1000265"/>
                      <a:pt x="2856971" y="1003106"/>
                      <a:pt x="2854037" y="1003106"/>
                    </a:cubicBezTo>
                    <a:cubicBezTo>
                      <a:pt x="2853060" y="1003106"/>
                      <a:pt x="2853060" y="1003106"/>
                      <a:pt x="2852082" y="1003106"/>
                    </a:cubicBezTo>
                    <a:cubicBezTo>
                      <a:pt x="2905858" y="1022996"/>
                      <a:pt x="2956701" y="1048569"/>
                      <a:pt x="3002655" y="1083612"/>
                    </a:cubicBezTo>
                    <a:cubicBezTo>
                      <a:pt x="3005588" y="1086454"/>
                      <a:pt x="3007543" y="1090242"/>
                      <a:pt x="3005588" y="1093084"/>
                    </a:cubicBezTo>
                    <a:cubicBezTo>
                      <a:pt x="2968434" y="1151806"/>
                      <a:pt x="2890214" y="1166960"/>
                      <a:pt x="2808084" y="1160330"/>
                    </a:cubicBezTo>
                    <a:cubicBezTo>
                      <a:pt x="2871637" y="1198215"/>
                      <a:pt x="2916613" y="1258831"/>
                      <a:pt x="2913680" y="1331760"/>
                    </a:cubicBezTo>
                    <a:cubicBezTo>
                      <a:pt x="2969411" y="1273038"/>
                      <a:pt x="3045675" y="1160330"/>
                      <a:pt x="3142472" y="1237047"/>
                    </a:cubicBezTo>
                    <a:cubicBezTo>
                      <a:pt x="3226558" y="1303346"/>
                      <a:pt x="3195270" y="1417949"/>
                      <a:pt x="3154205" y="1499402"/>
                    </a:cubicBezTo>
                    <a:cubicBezTo>
                      <a:pt x="3219714" y="1433103"/>
                      <a:pt x="3290112" y="1366804"/>
                      <a:pt x="3375175" y="1323236"/>
                    </a:cubicBezTo>
                    <a:cubicBezTo>
                      <a:pt x="3407441" y="1307135"/>
                      <a:pt x="3455351" y="1285351"/>
                      <a:pt x="3496416" y="1306188"/>
                    </a:cubicBezTo>
                    <a:cubicBezTo>
                      <a:pt x="3539437" y="1327024"/>
                      <a:pt x="3550192" y="1376275"/>
                      <a:pt x="3554103" y="1417002"/>
                    </a:cubicBezTo>
                    <a:cubicBezTo>
                      <a:pt x="3594190" y="1367751"/>
                      <a:pt x="3656766" y="1286298"/>
                      <a:pt x="3734008" y="1344073"/>
                    </a:cubicBezTo>
                    <a:cubicBezTo>
                      <a:pt x="3768229" y="1370592"/>
                      <a:pt x="3774096" y="1420790"/>
                      <a:pt x="3774096" y="1456781"/>
                    </a:cubicBezTo>
                    <a:cubicBezTo>
                      <a:pt x="3774096" y="1466252"/>
                      <a:pt x="3774096" y="1475723"/>
                      <a:pt x="3773118" y="1484248"/>
                    </a:cubicBezTo>
                    <a:cubicBezTo>
                      <a:pt x="3814183" y="1402795"/>
                      <a:pt x="3881647" y="1327024"/>
                      <a:pt x="3975511" y="1309976"/>
                    </a:cubicBezTo>
                    <a:cubicBezTo>
                      <a:pt x="4103595" y="1286298"/>
                      <a:pt x="4165194" y="1407530"/>
                      <a:pt x="4192570" y="1506979"/>
                    </a:cubicBezTo>
                    <a:cubicBezTo>
                      <a:pt x="4201370" y="1458675"/>
                      <a:pt x="4220925" y="1393323"/>
                      <a:pt x="4276657" y="1404689"/>
                    </a:cubicBezTo>
                    <a:cubicBezTo>
                      <a:pt x="4303056" y="1410372"/>
                      <a:pt x="4326521" y="1433103"/>
                      <a:pt x="4343143" y="1452045"/>
                    </a:cubicBezTo>
                    <a:cubicBezTo>
                      <a:pt x="4360743" y="1470988"/>
                      <a:pt x="4375409" y="1491825"/>
                      <a:pt x="4390075" y="1512661"/>
                    </a:cubicBezTo>
                    <a:cubicBezTo>
                      <a:pt x="4357809" y="1426473"/>
                      <a:pt x="4320655" y="1301452"/>
                      <a:pt x="4439940" y="1313765"/>
                    </a:cubicBezTo>
                    <a:cubicBezTo>
                      <a:pt x="4547492" y="1325130"/>
                      <a:pt x="4628645" y="1452045"/>
                      <a:pt x="4670688" y="1540128"/>
                    </a:cubicBezTo>
                    <a:cubicBezTo>
                      <a:pt x="4680465" y="1511714"/>
                      <a:pt x="4697087" y="1487089"/>
                      <a:pt x="4719575" y="1465305"/>
                    </a:cubicBezTo>
                    <a:cubicBezTo>
                      <a:pt x="4722508" y="1462464"/>
                      <a:pt x="4728375" y="1464358"/>
                      <a:pt x="4731308" y="1468147"/>
                    </a:cubicBezTo>
                    <a:cubicBezTo>
                      <a:pt x="4744996" y="1487089"/>
                      <a:pt x="4751841" y="1505085"/>
                      <a:pt x="4753796" y="1524027"/>
                    </a:cubicBezTo>
                    <a:cubicBezTo>
                      <a:pt x="4773351" y="1485195"/>
                      <a:pt x="4794861" y="1448257"/>
                      <a:pt x="4832016" y="1420790"/>
                    </a:cubicBezTo>
                    <a:cubicBezTo>
                      <a:pt x="4834949" y="1418896"/>
                      <a:pt x="4839837" y="1418896"/>
                      <a:pt x="4842771" y="1421737"/>
                    </a:cubicBezTo>
                    <a:cubicBezTo>
                      <a:pt x="4917079" y="1500349"/>
                      <a:pt x="4917079" y="1596956"/>
                      <a:pt x="4904369" y="1686933"/>
                    </a:cubicBezTo>
                    <a:cubicBezTo>
                      <a:pt x="4937612" y="1653784"/>
                      <a:pt x="4968900" y="1619687"/>
                      <a:pt x="5004099" y="1589379"/>
                    </a:cubicBezTo>
                    <a:cubicBezTo>
                      <a:pt x="5043209" y="1555282"/>
                      <a:pt x="5091118" y="1512661"/>
                      <a:pt x="5148805" y="1504138"/>
                    </a:cubicBezTo>
                    <a:cubicBezTo>
                      <a:pt x="5191826" y="1497507"/>
                      <a:pt x="5242668" y="1522133"/>
                      <a:pt x="5244624" y="1568542"/>
                    </a:cubicBezTo>
                    <a:cubicBezTo>
                      <a:pt x="5246579" y="1622529"/>
                      <a:pt x="5213336" y="1666097"/>
                      <a:pt x="5189870" y="1710611"/>
                    </a:cubicBezTo>
                    <a:cubicBezTo>
                      <a:pt x="5221158" y="1709664"/>
                      <a:pt x="5259290" y="1715347"/>
                      <a:pt x="5272978" y="1746602"/>
                    </a:cubicBezTo>
                    <a:cubicBezTo>
                      <a:pt x="5286667" y="1775963"/>
                      <a:pt x="5286667" y="1804377"/>
                      <a:pt x="5264179" y="1825214"/>
                    </a:cubicBezTo>
                    <a:cubicBezTo>
                      <a:pt x="5225069" y="1860258"/>
                      <a:pt x="5164449" y="1876359"/>
                      <a:pt x="5105784" y="1883936"/>
                    </a:cubicBezTo>
                    <a:cubicBezTo>
                      <a:pt x="5104806" y="1884883"/>
                      <a:pt x="5104806" y="1884883"/>
                      <a:pt x="5104806" y="1885830"/>
                    </a:cubicBezTo>
                    <a:cubicBezTo>
                      <a:pt x="5190848" y="1906667"/>
                      <a:pt x="5276889" y="1925610"/>
                      <a:pt x="5359998" y="1956865"/>
                    </a:cubicBezTo>
                    <a:cubicBezTo>
                      <a:pt x="5363909" y="1958759"/>
                      <a:pt x="5366842" y="1963495"/>
                      <a:pt x="5364886" y="1967284"/>
                    </a:cubicBezTo>
                    <a:cubicBezTo>
                      <a:pt x="5333598" y="2007063"/>
                      <a:pt x="5267112" y="2005168"/>
                      <a:pt x="5205514" y="1998539"/>
                    </a:cubicBezTo>
                    <a:cubicBezTo>
                      <a:pt x="5246579" y="2012746"/>
                      <a:pt x="5284711" y="2036424"/>
                      <a:pt x="5278845" y="2074309"/>
                    </a:cubicBezTo>
                    <a:cubicBezTo>
                      <a:pt x="5272978" y="2116930"/>
                      <a:pt x="5234846" y="2151973"/>
                      <a:pt x="5198670" y="2182282"/>
                    </a:cubicBezTo>
                    <a:cubicBezTo>
                      <a:pt x="5221158" y="2173758"/>
                      <a:pt x="5245602" y="2167128"/>
                      <a:pt x="5271023" y="2163339"/>
                    </a:cubicBezTo>
                    <a:cubicBezTo>
                      <a:pt x="5275912" y="2162392"/>
                      <a:pt x="5279823" y="2166181"/>
                      <a:pt x="5279823" y="2170916"/>
                    </a:cubicBezTo>
                    <a:cubicBezTo>
                      <a:pt x="5280801" y="2221114"/>
                      <a:pt x="5249512" y="2260893"/>
                      <a:pt x="5217247" y="2296884"/>
                    </a:cubicBezTo>
                    <a:cubicBezTo>
                      <a:pt x="5259290" y="2288360"/>
                      <a:pt x="5300355" y="2276995"/>
                      <a:pt x="5343376" y="2271312"/>
                    </a:cubicBezTo>
                    <a:cubicBezTo>
                      <a:pt x="5347287" y="2270365"/>
                      <a:pt x="5353153" y="2274153"/>
                      <a:pt x="5353153" y="2278889"/>
                    </a:cubicBezTo>
                    <a:cubicBezTo>
                      <a:pt x="5345332" y="2344241"/>
                      <a:pt x="5293511" y="2395386"/>
                      <a:pt x="5239735" y="2432324"/>
                    </a:cubicBezTo>
                    <a:cubicBezTo>
                      <a:pt x="5211380" y="2451266"/>
                      <a:pt x="5181071" y="2468314"/>
                      <a:pt x="5148805" y="2482522"/>
                    </a:cubicBezTo>
                    <a:cubicBezTo>
                      <a:pt x="5152716" y="2488204"/>
                      <a:pt x="5156627" y="2493887"/>
                      <a:pt x="5160538" y="2500517"/>
                    </a:cubicBezTo>
                    <a:cubicBezTo>
                      <a:pt x="5184981" y="2500517"/>
                      <a:pt x="5210403" y="2499570"/>
                      <a:pt x="5235824" y="2500517"/>
                    </a:cubicBezTo>
                    <a:cubicBezTo>
                      <a:pt x="5283734" y="2503358"/>
                      <a:pt x="5351198" y="2505253"/>
                      <a:pt x="5388352" y="2543138"/>
                    </a:cubicBezTo>
                    <a:cubicBezTo>
                      <a:pt x="5472438" y="2627432"/>
                      <a:pt x="5347287" y="2640692"/>
                      <a:pt x="5271023" y="2641639"/>
                    </a:cubicBezTo>
                    <a:cubicBezTo>
                      <a:pt x="5342398" y="2671947"/>
                      <a:pt x="5495904" y="2719304"/>
                      <a:pt x="5467550" y="2789391"/>
                    </a:cubicBezTo>
                    <a:cubicBezTo>
                      <a:pt x="5451906" y="2828224"/>
                      <a:pt x="5398130" y="2833906"/>
                      <a:pt x="5356087" y="2832959"/>
                    </a:cubicBezTo>
                    <a:cubicBezTo>
                      <a:pt x="5311110" y="2832959"/>
                      <a:pt x="5265157" y="2825382"/>
                      <a:pt x="5219203" y="2821594"/>
                    </a:cubicBezTo>
                    <a:cubicBezTo>
                      <a:pt x="5269067" y="2856637"/>
                      <a:pt x="5381508" y="2941879"/>
                      <a:pt x="5295466" y="2948509"/>
                    </a:cubicBezTo>
                    <a:cubicBezTo>
                      <a:pt x="5254401" y="2951350"/>
                      <a:pt x="5210403" y="2941879"/>
                      <a:pt x="5168360" y="2932408"/>
                    </a:cubicBezTo>
                    <a:cubicBezTo>
                      <a:pt x="5131205" y="2923884"/>
                      <a:pt x="5095029" y="2913465"/>
                      <a:pt x="5058852" y="2902100"/>
                    </a:cubicBezTo>
                    <a:cubicBezTo>
                      <a:pt x="5134139" y="2947562"/>
                      <a:pt x="5213336" y="2997759"/>
                      <a:pt x="5243646" y="3075424"/>
                    </a:cubicBezTo>
                    <a:cubicBezTo>
                      <a:pt x="5244624" y="3079213"/>
                      <a:pt x="5241691" y="3082054"/>
                      <a:pt x="5238757" y="3083001"/>
                    </a:cubicBezTo>
                    <a:cubicBezTo>
                      <a:pt x="5149783" y="3105732"/>
                      <a:pt x="5053963" y="3063112"/>
                      <a:pt x="4973788" y="3016702"/>
                    </a:cubicBezTo>
                    <a:cubicBezTo>
                      <a:pt x="4893613" y="2970293"/>
                      <a:pt x="4818327" y="2912518"/>
                      <a:pt x="4736196" y="2868950"/>
                    </a:cubicBezTo>
                    <a:cubicBezTo>
                      <a:pt x="4821260" y="2941879"/>
                      <a:pt x="4922946" y="3027121"/>
                      <a:pt x="4916101" y="3131305"/>
                    </a:cubicBezTo>
                    <a:cubicBezTo>
                      <a:pt x="4916101" y="3134146"/>
                      <a:pt x="4914146" y="3136041"/>
                      <a:pt x="4910235" y="3136988"/>
                    </a:cubicBezTo>
                    <a:cubicBezTo>
                      <a:pt x="4831038" y="3156877"/>
                      <a:pt x="4744996" y="3098155"/>
                      <a:pt x="4684376" y="3049852"/>
                    </a:cubicBezTo>
                    <a:cubicBezTo>
                      <a:pt x="4621800" y="3000601"/>
                      <a:pt x="4566069" y="2943773"/>
                      <a:pt x="4506426" y="2891681"/>
                    </a:cubicBezTo>
                    <a:cubicBezTo>
                      <a:pt x="4536737" y="2940932"/>
                      <a:pt x="4562158" y="2993971"/>
                      <a:pt x="4579757" y="3046063"/>
                    </a:cubicBezTo>
                    <a:cubicBezTo>
                      <a:pt x="4593446" y="3086790"/>
                      <a:pt x="4621800" y="3175820"/>
                      <a:pt x="4562158" y="3190974"/>
                    </a:cubicBezTo>
                    <a:cubicBezTo>
                      <a:pt x="4489805" y="3209916"/>
                      <a:pt x="4441895" y="3134146"/>
                      <a:pt x="4418429" y="3080160"/>
                    </a:cubicBezTo>
                    <a:cubicBezTo>
                      <a:pt x="4399852" y="3037539"/>
                      <a:pt x="4385186" y="2993971"/>
                      <a:pt x="4370520" y="2949456"/>
                    </a:cubicBezTo>
                    <a:cubicBezTo>
                      <a:pt x="4361720" y="2923884"/>
                      <a:pt x="4354876" y="2896417"/>
                      <a:pt x="4343143" y="2870844"/>
                    </a:cubicBezTo>
                    <a:cubicBezTo>
                      <a:pt x="4339232" y="2945667"/>
                      <a:pt x="4338254" y="3021438"/>
                      <a:pt x="4326521" y="3094367"/>
                    </a:cubicBezTo>
                    <a:cubicBezTo>
                      <a:pt x="4314788" y="3165401"/>
                      <a:pt x="4297189" y="3245907"/>
                      <a:pt x="4236569" y="3291370"/>
                    </a:cubicBezTo>
                    <a:cubicBezTo>
                      <a:pt x="4233635" y="3293264"/>
                      <a:pt x="4229725" y="3293264"/>
                      <a:pt x="4225814" y="3290422"/>
                    </a:cubicBezTo>
                    <a:cubicBezTo>
                      <a:pt x="4190615" y="3258220"/>
                      <a:pt x="4175948" y="3209916"/>
                      <a:pt x="4167149" y="3168243"/>
                    </a:cubicBezTo>
                    <a:cubicBezTo>
                      <a:pt x="4161282" y="3142670"/>
                      <a:pt x="4157371" y="3117098"/>
                      <a:pt x="4154438" y="3091525"/>
                    </a:cubicBezTo>
                    <a:cubicBezTo>
                      <a:pt x="4125106" y="3165401"/>
                      <a:pt x="4085018" y="3240225"/>
                      <a:pt x="4017554" y="3283792"/>
                    </a:cubicBezTo>
                    <a:cubicBezTo>
                      <a:pt x="3949112" y="3329255"/>
                      <a:pt x="3845471" y="3324519"/>
                      <a:pt x="3777029" y="3257273"/>
                    </a:cubicBezTo>
                    <a:cubicBezTo>
                      <a:pt x="3698809" y="3180555"/>
                      <a:pt x="3713475" y="3067847"/>
                      <a:pt x="3730097" y="2981658"/>
                    </a:cubicBezTo>
                    <a:cubicBezTo>
                      <a:pt x="3734986" y="2957980"/>
                      <a:pt x="3740852" y="2934302"/>
                      <a:pt x="3746718" y="2910624"/>
                    </a:cubicBezTo>
                    <a:cubicBezTo>
                      <a:pt x="3725208" y="2970293"/>
                      <a:pt x="3697831" y="3037539"/>
                      <a:pt x="3646011" y="3074477"/>
                    </a:cubicBezTo>
                    <a:cubicBezTo>
                      <a:pt x="3601035" y="3106679"/>
                      <a:pt x="3529659" y="3094367"/>
                      <a:pt x="3508149" y="3032804"/>
                    </a:cubicBezTo>
                    <a:cubicBezTo>
                      <a:pt x="3487616" y="2973134"/>
                      <a:pt x="3504238" y="2911571"/>
                      <a:pt x="3518904" y="2854743"/>
                    </a:cubicBezTo>
                    <a:cubicBezTo>
                      <a:pt x="3490549" y="2898311"/>
                      <a:pt x="3466106" y="2943773"/>
                      <a:pt x="3434818" y="2986394"/>
                    </a:cubicBezTo>
                    <a:cubicBezTo>
                      <a:pt x="3404508" y="3027121"/>
                      <a:pt x="3367353" y="3068794"/>
                      <a:pt x="3311622" y="3081107"/>
                    </a:cubicBezTo>
                    <a:cubicBezTo>
                      <a:pt x="3307711" y="3082054"/>
                      <a:pt x="3302822" y="3079213"/>
                      <a:pt x="3302822" y="3075424"/>
                    </a:cubicBezTo>
                    <a:cubicBezTo>
                      <a:pt x="3293045" y="3012914"/>
                      <a:pt x="3311622" y="2958927"/>
                      <a:pt x="3341932" y="2909676"/>
                    </a:cubicBezTo>
                    <a:cubicBezTo>
                      <a:pt x="3311622" y="2928619"/>
                      <a:pt x="3280334" y="2946615"/>
                      <a:pt x="3249046" y="2963663"/>
                    </a:cubicBezTo>
                    <a:cubicBezTo>
                      <a:pt x="3190382" y="2993971"/>
                      <a:pt x="3096518" y="3044169"/>
                      <a:pt x="3019276" y="3015755"/>
                    </a:cubicBezTo>
                    <a:cubicBezTo>
                      <a:pt x="2924435" y="2979764"/>
                      <a:pt x="2944968" y="2854743"/>
                      <a:pt x="2968434" y="2795074"/>
                    </a:cubicBezTo>
                    <a:cubicBezTo>
                      <a:pt x="3004610" y="2705097"/>
                      <a:pt x="3071097" y="2619855"/>
                      <a:pt x="3155183" y="2561133"/>
                    </a:cubicBezTo>
                    <a:cubicBezTo>
                      <a:pt x="3131717" y="2566816"/>
                      <a:pt x="3108251" y="2571552"/>
                      <a:pt x="3086741" y="2576287"/>
                    </a:cubicBezTo>
                    <a:cubicBezTo>
                      <a:pt x="3038831" y="2585759"/>
                      <a:pt x="2965500" y="2602807"/>
                      <a:pt x="2914658" y="2576287"/>
                    </a:cubicBezTo>
                    <a:cubicBezTo>
                      <a:pt x="2861859" y="2548821"/>
                      <a:pt x="2891192" y="2501464"/>
                      <a:pt x="2923457" y="2480627"/>
                    </a:cubicBezTo>
                    <a:cubicBezTo>
                      <a:pt x="2935190" y="2472103"/>
                      <a:pt x="2948879" y="2465473"/>
                      <a:pt x="2961589" y="2458843"/>
                    </a:cubicBezTo>
                    <a:cubicBezTo>
                      <a:pt x="2859904" y="2477786"/>
                      <a:pt x="2749419" y="2482522"/>
                      <a:pt x="2649689" y="2451266"/>
                    </a:cubicBezTo>
                    <a:cubicBezTo>
                      <a:pt x="2641867" y="2453160"/>
                      <a:pt x="2639911" y="2447478"/>
                      <a:pt x="2641867" y="2444636"/>
                    </a:cubicBezTo>
                    <a:cubicBezTo>
                      <a:pt x="2671199" y="2397280"/>
                      <a:pt x="2710309" y="2357501"/>
                      <a:pt x="2754307" y="2320563"/>
                    </a:cubicBezTo>
                    <a:cubicBezTo>
                      <a:pt x="2694665" y="2324351"/>
                      <a:pt x="2634045" y="2320563"/>
                      <a:pt x="2576358" y="2302567"/>
                    </a:cubicBezTo>
                    <a:cubicBezTo>
                      <a:pt x="2572447" y="2301620"/>
                      <a:pt x="2569514" y="2296884"/>
                      <a:pt x="2571469" y="2294043"/>
                    </a:cubicBezTo>
                    <a:cubicBezTo>
                      <a:pt x="2602757" y="2222061"/>
                      <a:pt x="2673155" y="2166181"/>
                      <a:pt x="2737686" y="2120718"/>
                    </a:cubicBezTo>
                    <a:cubicBezTo>
                      <a:pt x="2742575" y="2116930"/>
                      <a:pt x="2748441" y="2114089"/>
                      <a:pt x="2753330" y="2110300"/>
                    </a:cubicBezTo>
                    <a:cubicBezTo>
                      <a:pt x="2686843" y="2130190"/>
                      <a:pt x="2604713" y="2154815"/>
                      <a:pt x="2531382" y="2135872"/>
                    </a:cubicBezTo>
                    <a:cubicBezTo>
                      <a:pt x="2458051" y="2116930"/>
                      <a:pt x="2461962" y="2052525"/>
                      <a:pt x="2494227" y="2008957"/>
                    </a:cubicBezTo>
                    <a:cubicBezTo>
                      <a:pt x="2522582" y="1971072"/>
                      <a:pt x="2559736" y="1938869"/>
                      <a:pt x="2599824" y="1910456"/>
                    </a:cubicBezTo>
                    <a:cubicBezTo>
                      <a:pt x="2564625" y="1924663"/>
                      <a:pt x="2528448" y="1936975"/>
                      <a:pt x="2491294" y="1944552"/>
                    </a:cubicBezTo>
                    <a:cubicBezTo>
                      <a:pt x="2464895" y="1950235"/>
                      <a:pt x="2373965" y="1970125"/>
                      <a:pt x="2362232" y="1923715"/>
                    </a:cubicBezTo>
                    <a:cubicBezTo>
                      <a:pt x="2355388" y="1896249"/>
                      <a:pt x="2377876" y="1868782"/>
                      <a:pt x="2401342" y="1846998"/>
                    </a:cubicBezTo>
                    <a:cubicBezTo>
                      <a:pt x="2354410" y="1875412"/>
                      <a:pt x="2305523" y="1900984"/>
                      <a:pt x="2253702" y="1922768"/>
                    </a:cubicBezTo>
                    <a:cubicBezTo>
                      <a:pt x="2147128" y="1969178"/>
                      <a:pt x="2018066" y="2009904"/>
                      <a:pt x="1890959" y="1970125"/>
                    </a:cubicBezTo>
                    <a:cubicBezTo>
                      <a:pt x="1887048" y="1969178"/>
                      <a:pt x="1885092" y="1964442"/>
                      <a:pt x="1886070" y="1961601"/>
                    </a:cubicBezTo>
                    <a:cubicBezTo>
                      <a:pt x="1895847" y="1914244"/>
                      <a:pt x="1925180" y="1874465"/>
                      <a:pt x="1958423" y="1839421"/>
                    </a:cubicBezTo>
                    <a:cubicBezTo>
                      <a:pt x="1907580" y="1872571"/>
                      <a:pt x="1841094" y="1909509"/>
                      <a:pt x="1774607" y="1893407"/>
                    </a:cubicBezTo>
                    <a:cubicBezTo>
                      <a:pt x="1696387" y="1874465"/>
                      <a:pt x="1677810" y="1794906"/>
                      <a:pt x="1675855" y="1734290"/>
                    </a:cubicBezTo>
                    <a:cubicBezTo>
                      <a:pt x="1674877" y="1692616"/>
                      <a:pt x="1679766" y="1650943"/>
                      <a:pt x="1684654" y="1610216"/>
                    </a:cubicBezTo>
                    <a:cubicBezTo>
                      <a:pt x="1673899" y="1665149"/>
                      <a:pt x="1658255" y="1717242"/>
                      <a:pt x="1609368" y="1749444"/>
                    </a:cubicBezTo>
                    <a:cubicBezTo>
                      <a:pt x="1606435" y="1751338"/>
                      <a:pt x="1602524" y="1751338"/>
                      <a:pt x="1598613" y="1748497"/>
                    </a:cubicBezTo>
                    <a:cubicBezTo>
                      <a:pt x="1567325" y="1717242"/>
                      <a:pt x="1552659" y="1676515"/>
                      <a:pt x="1545815" y="1635788"/>
                    </a:cubicBezTo>
                    <a:cubicBezTo>
                      <a:pt x="1535060" y="1665149"/>
                      <a:pt x="1524304" y="1693563"/>
                      <a:pt x="1511594" y="1721977"/>
                    </a:cubicBezTo>
                    <a:cubicBezTo>
                      <a:pt x="1472484" y="1809113"/>
                      <a:pt x="1418708" y="1918980"/>
                      <a:pt x="1322889" y="1961601"/>
                    </a:cubicBezTo>
                    <a:cubicBezTo>
                      <a:pt x="1114629" y="2055367"/>
                      <a:pt x="1060853" y="1690722"/>
                      <a:pt x="1064764" y="1539181"/>
                    </a:cubicBezTo>
                    <a:cubicBezTo>
                      <a:pt x="1019788" y="1625370"/>
                      <a:pt x="960146" y="1706823"/>
                      <a:pt x="878993" y="1765545"/>
                    </a:cubicBezTo>
                    <a:cubicBezTo>
                      <a:pt x="874104" y="1769334"/>
                      <a:pt x="867260" y="1765545"/>
                      <a:pt x="866282" y="1759862"/>
                    </a:cubicBezTo>
                    <a:cubicBezTo>
                      <a:pt x="862371" y="1691669"/>
                      <a:pt x="878993" y="1625370"/>
                      <a:pt x="909303" y="1565701"/>
                    </a:cubicBezTo>
                    <a:cubicBezTo>
                      <a:pt x="865304" y="1603586"/>
                      <a:pt x="811528" y="1632947"/>
                      <a:pt x="755797" y="1652837"/>
                    </a:cubicBezTo>
                    <a:cubicBezTo>
                      <a:pt x="668778" y="1684092"/>
                      <a:pt x="569048" y="1701140"/>
                      <a:pt x="470295" y="1674621"/>
                    </a:cubicBezTo>
                    <a:cubicBezTo>
                      <a:pt x="465407" y="1673673"/>
                      <a:pt x="463451" y="1667991"/>
                      <a:pt x="465407" y="1664202"/>
                    </a:cubicBezTo>
                    <a:cubicBezTo>
                      <a:pt x="497672" y="1608322"/>
                      <a:pt x="552426" y="1570436"/>
                      <a:pt x="608157" y="1534446"/>
                    </a:cubicBezTo>
                    <a:cubicBezTo>
                      <a:pt x="497672" y="1585590"/>
                      <a:pt x="376432" y="1634841"/>
                      <a:pt x="249325" y="1627264"/>
                    </a:cubicBezTo>
                    <a:cubicBezTo>
                      <a:pt x="245414" y="1627264"/>
                      <a:pt x="241503" y="1623476"/>
                      <a:pt x="241503" y="1619687"/>
                    </a:cubicBezTo>
                    <a:cubicBezTo>
                      <a:pt x="246392" y="1540128"/>
                      <a:pt x="286479" y="1472882"/>
                      <a:pt x="336344" y="1412266"/>
                    </a:cubicBezTo>
                    <a:cubicBezTo>
                      <a:pt x="237592" y="1445415"/>
                      <a:pt x="119285" y="1464358"/>
                      <a:pt x="10755" y="1423631"/>
                    </a:cubicBezTo>
                    <a:cubicBezTo>
                      <a:pt x="6844" y="1422684"/>
                      <a:pt x="3911" y="1417949"/>
                      <a:pt x="5866" y="1415107"/>
                    </a:cubicBezTo>
                    <a:cubicBezTo>
                      <a:pt x="41065" y="1324183"/>
                      <a:pt x="141773" y="1278721"/>
                      <a:pt x="244436" y="1249360"/>
                    </a:cubicBezTo>
                    <a:cubicBezTo>
                      <a:pt x="212171" y="1250307"/>
                      <a:pt x="179905" y="1250307"/>
                      <a:pt x="148617" y="1247466"/>
                    </a:cubicBezTo>
                    <a:cubicBezTo>
                      <a:pt x="99730" y="1243677"/>
                      <a:pt x="47910" y="1236100"/>
                      <a:pt x="0" y="1218105"/>
                    </a:cubicBezTo>
                    <a:lnTo>
                      <a:pt x="0" y="1636735"/>
                    </a:lnTo>
                    <a:cubicBezTo>
                      <a:pt x="18577" y="1620634"/>
                      <a:pt x="37154" y="1604533"/>
                      <a:pt x="54754" y="1588432"/>
                    </a:cubicBezTo>
                    <a:cubicBezTo>
                      <a:pt x="35199" y="1628211"/>
                      <a:pt x="15644" y="1675568"/>
                      <a:pt x="0" y="1721030"/>
                    </a:cubicBezTo>
                    <a:lnTo>
                      <a:pt x="0" y="1927504"/>
                    </a:lnTo>
                    <a:cubicBezTo>
                      <a:pt x="14666" y="1936975"/>
                      <a:pt x="35199" y="1939817"/>
                      <a:pt x="64531" y="1933187"/>
                    </a:cubicBezTo>
                    <a:cubicBezTo>
                      <a:pt x="119285" y="1920874"/>
                      <a:pt x="173061" y="1875412"/>
                      <a:pt x="218037" y="1819531"/>
                    </a:cubicBezTo>
                    <a:cubicBezTo>
                      <a:pt x="205326" y="1903826"/>
                      <a:pt x="218037" y="1978649"/>
                      <a:pt x="300168" y="1980543"/>
                    </a:cubicBezTo>
                    <a:cubicBezTo>
                      <a:pt x="384254" y="1981490"/>
                      <a:pt x="458562" y="1910456"/>
                      <a:pt x="510383" y="1863099"/>
                    </a:cubicBezTo>
                    <a:cubicBezTo>
                      <a:pt x="515272" y="1858364"/>
                      <a:pt x="520160" y="1852681"/>
                      <a:pt x="525049" y="1847945"/>
                    </a:cubicBezTo>
                    <a:cubicBezTo>
                      <a:pt x="567092" y="1882042"/>
                      <a:pt x="629668" y="1905720"/>
                      <a:pt x="689310" y="1924663"/>
                    </a:cubicBezTo>
                    <a:cubicBezTo>
                      <a:pt x="633579" y="1926557"/>
                      <a:pt x="577847" y="1929398"/>
                      <a:pt x="524071" y="1935081"/>
                    </a:cubicBezTo>
                    <a:cubicBezTo>
                      <a:pt x="514294" y="1936028"/>
                      <a:pt x="504516" y="1943605"/>
                      <a:pt x="507450" y="1954024"/>
                    </a:cubicBezTo>
                    <a:cubicBezTo>
                      <a:pt x="513316" y="1976755"/>
                      <a:pt x="531893" y="1988120"/>
                      <a:pt x="557315" y="1995697"/>
                    </a:cubicBezTo>
                    <a:cubicBezTo>
                      <a:pt x="592513" y="2005168"/>
                      <a:pt x="626734" y="2010851"/>
                      <a:pt x="661933" y="2016534"/>
                    </a:cubicBezTo>
                    <a:cubicBezTo>
                      <a:pt x="710821" y="2023164"/>
                      <a:pt x="618913" y="2049684"/>
                      <a:pt x="599358" y="2065785"/>
                    </a:cubicBezTo>
                    <a:cubicBezTo>
                      <a:pt x="522116" y="2125454"/>
                      <a:pt x="452696" y="2207854"/>
                      <a:pt x="408697" y="2292149"/>
                    </a:cubicBezTo>
                    <a:cubicBezTo>
                      <a:pt x="385232" y="2337611"/>
                      <a:pt x="412608" y="2396333"/>
                      <a:pt x="481051" y="2379284"/>
                    </a:cubicBezTo>
                    <a:cubicBezTo>
                      <a:pt x="624779" y="2341399"/>
                      <a:pt x="750908" y="2275100"/>
                      <a:pt x="873126" y="2203118"/>
                    </a:cubicBezTo>
                    <a:cubicBezTo>
                      <a:pt x="808595" y="2288360"/>
                      <a:pt x="744064" y="2406751"/>
                      <a:pt x="892681" y="2437059"/>
                    </a:cubicBezTo>
                    <a:cubicBezTo>
                      <a:pt x="971878" y="2453160"/>
                      <a:pt x="1042276" y="2380232"/>
                      <a:pt x="1089208" y="2341399"/>
                    </a:cubicBezTo>
                    <a:cubicBezTo>
                      <a:pt x="1138095" y="2301620"/>
                      <a:pt x="1165472" y="2255210"/>
                      <a:pt x="1188938" y="2204066"/>
                    </a:cubicBezTo>
                    <a:cubicBezTo>
                      <a:pt x="1201649" y="2272259"/>
                      <a:pt x="1213382" y="2330981"/>
                      <a:pt x="1274979" y="2403910"/>
                    </a:cubicBezTo>
                    <a:cubicBezTo>
                      <a:pt x="1306267" y="2440848"/>
                      <a:pt x="1369821" y="2430430"/>
                      <a:pt x="1393286" y="2402963"/>
                    </a:cubicBezTo>
                    <a:cubicBezTo>
                      <a:pt x="1458795" y="2327192"/>
                      <a:pt x="1480306" y="2226797"/>
                      <a:pt x="1496927" y="2130190"/>
                    </a:cubicBezTo>
                    <a:cubicBezTo>
                      <a:pt x="1498883" y="2120718"/>
                      <a:pt x="1499861" y="2110300"/>
                      <a:pt x="1501816" y="2099881"/>
                    </a:cubicBezTo>
                    <a:cubicBezTo>
                      <a:pt x="1542882" y="2054419"/>
                      <a:pt x="1559503" y="1982438"/>
                      <a:pt x="1579058" y="1917085"/>
                    </a:cubicBezTo>
                    <a:cubicBezTo>
                      <a:pt x="1577103" y="2025058"/>
                      <a:pt x="1582969" y="2175652"/>
                      <a:pt x="1687588" y="2196489"/>
                    </a:cubicBezTo>
                    <a:cubicBezTo>
                      <a:pt x="1727675" y="2204066"/>
                      <a:pt x="1755052" y="2183229"/>
                      <a:pt x="1776562" y="2160498"/>
                    </a:cubicBezTo>
                    <a:cubicBezTo>
                      <a:pt x="1794162" y="2141555"/>
                      <a:pt x="1810784" y="2121665"/>
                      <a:pt x="1824472" y="2099881"/>
                    </a:cubicBezTo>
                    <a:cubicBezTo>
                      <a:pt x="1812739" y="2169022"/>
                      <a:pt x="1824472" y="2221114"/>
                      <a:pt x="1901714" y="2190806"/>
                    </a:cubicBezTo>
                    <a:cubicBezTo>
                      <a:pt x="1978956" y="2160498"/>
                      <a:pt x="2039576" y="2107459"/>
                      <a:pt x="2106063" y="2062943"/>
                    </a:cubicBezTo>
                    <a:cubicBezTo>
                      <a:pt x="2053264" y="2097987"/>
                      <a:pt x="2025888" y="2161445"/>
                      <a:pt x="1981889" y="2204066"/>
                    </a:cubicBezTo>
                    <a:cubicBezTo>
                      <a:pt x="1953534" y="2231532"/>
                      <a:pt x="1923224" y="2272259"/>
                      <a:pt x="1908558" y="2308250"/>
                    </a:cubicBezTo>
                    <a:cubicBezTo>
                      <a:pt x="1906603" y="2312038"/>
                      <a:pt x="1909536" y="2317721"/>
                      <a:pt x="1914424" y="2318668"/>
                    </a:cubicBezTo>
                    <a:cubicBezTo>
                      <a:pt x="2041531" y="2365077"/>
                      <a:pt x="2198948" y="2336664"/>
                      <a:pt x="2318233" y="2306356"/>
                    </a:cubicBezTo>
                    <a:cubicBezTo>
                      <a:pt x="2300634" y="2311091"/>
                      <a:pt x="2282057" y="2316774"/>
                      <a:pt x="2264457" y="2322457"/>
                    </a:cubicBezTo>
                    <a:cubicBezTo>
                      <a:pt x="2228281" y="2334769"/>
                      <a:pt x="2200904" y="2342347"/>
                      <a:pt x="2180371" y="2372655"/>
                    </a:cubicBezTo>
                    <a:cubicBezTo>
                      <a:pt x="2138328" y="2436112"/>
                      <a:pt x="2378853" y="2438006"/>
                      <a:pt x="2385698" y="2438006"/>
                    </a:cubicBezTo>
                    <a:cubicBezTo>
                      <a:pt x="2469784" y="2438006"/>
                      <a:pt x="2551914" y="2411487"/>
                      <a:pt x="2624267" y="2371708"/>
                    </a:cubicBezTo>
                    <a:cubicBezTo>
                      <a:pt x="2602757" y="2400121"/>
                      <a:pt x="2583202" y="2428535"/>
                      <a:pt x="2567558" y="2462632"/>
                    </a:cubicBezTo>
                    <a:cubicBezTo>
                      <a:pt x="2555825" y="2488204"/>
                      <a:pt x="2528448" y="2590494"/>
                      <a:pt x="2564625" y="2614172"/>
                    </a:cubicBezTo>
                    <a:cubicBezTo>
                      <a:pt x="2589068" y="2629326"/>
                      <a:pt x="2616445" y="2645428"/>
                      <a:pt x="2641867" y="2624591"/>
                    </a:cubicBezTo>
                    <a:cubicBezTo>
                      <a:pt x="2684888" y="2589547"/>
                      <a:pt x="2736708" y="2563975"/>
                      <a:pt x="2786573" y="2536508"/>
                    </a:cubicBezTo>
                    <a:cubicBezTo>
                      <a:pt x="2741597" y="2603754"/>
                      <a:pt x="2696620" y="2691837"/>
                      <a:pt x="2742575" y="2729722"/>
                    </a:cubicBezTo>
                    <a:cubicBezTo>
                      <a:pt x="2697598" y="2747718"/>
                      <a:pt x="2649689" y="2769501"/>
                      <a:pt x="2626223" y="2797916"/>
                    </a:cubicBezTo>
                    <a:cubicBezTo>
                      <a:pt x="2619379" y="2806440"/>
                      <a:pt x="2622312" y="2818752"/>
                      <a:pt x="2635023" y="2822541"/>
                    </a:cubicBezTo>
                    <a:cubicBezTo>
                      <a:pt x="2709331" y="2849060"/>
                      <a:pt x="2786573" y="2850955"/>
                      <a:pt x="2863815" y="2856637"/>
                    </a:cubicBezTo>
                    <a:cubicBezTo>
                      <a:pt x="2740619" y="2877474"/>
                      <a:pt x="2587113" y="2916307"/>
                      <a:pt x="2610579" y="2997759"/>
                    </a:cubicBezTo>
                    <a:cubicBezTo>
                      <a:pt x="2625245" y="3047010"/>
                      <a:pt x="2679999" y="3068794"/>
                      <a:pt x="2731819" y="3068794"/>
                    </a:cubicBezTo>
                    <a:cubicBezTo>
                      <a:pt x="2726931" y="3079213"/>
                      <a:pt x="2722042" y="3089631"/>
                      <a:pt x="2718131" y="3100997"/>
                    </a:cubicBezTo>
                    <a:cubicBezTo>
                      <a:pt x="2699554" y="3148353"/>
                      <a:pt x="2651644" y="3323572"/>
                      <a:pt x="2701509" y="3370928"/>
                    </a:cubicBezTo>
                    <a:cubicBezTo>
                      <a:pt x="2746485" y="3413549"/>
                      <a:pt x="2799284" y="3369034"/>
                      <a:pt x="2843282" y="3310312"/>
                    </a:cubicBezTo>
                    <a:cubicBezTo>
                      <a:pt x="2828616" y="3361457"/>
                      <a:pt x="2815905" y="3414496"/>
                      <a:pt x="2805150" y="3471324"/>
                    </a:cubicBezTo>
                    <a:cubicBezTo>
                      <a:pt x="2799284" y="3502579"/>
                      <a:pt x="2772885" y="3605816"/>
                      <a:pt x="2824705" y="3627600"/>
                    </a:cubicBezTo>
                    <a:cubicBezTo>
                      <a:pt x="2888259" y="3654120"/>
                      <a:pt x="2950834" y="3562249"/>
                      <a:pt x="2981144" y="3532887"/>
                    </a:cubicBezTo>
                    <a:cubicBezTo>
                      <a:pt x="3003632" y="3512050"/>
                      <a:pt x="3023187" y="3488372"/>
                      <a:pt x="3040787" y="3463747"/>
                    </a:cubicBezTo>
                    <a:cubicBezTo>
                      <a:pt x="3032965" y="3513945"/>
                      <a:pt x="3030031" y="3565090"/>
                      <a:pt x="3040787" y="3619076"/>
                    </a:cubicBezTo>
                    <a:cubicBezTo>
                      <a:pt x="3051542" y="3674010"/>
                      <a:pt x="3059364" y="3847334"/>
                      <a:pt x="3150294" y="3865329"/>
                    </a:cubicBezTo>
                    <a:cubicBezTo>
                      <a:pt x="3234380" y="3882378"/>
                      <a:pt x="3312600" y="3772511"/>
                      <a:pt x="3353665" y="3727996"/>
                    </a:cubicBezTo>
                    <a:cubicBezTo>
                      <a:pt x="3361487" y="3720419"/>
                      <a:pt x="3367353" y="3711895"/>
                      <a:pt x="3374198" y="3703371"/>
                    </a:cubicBezTo>
                    <a:cubicBezTo>
                      <a:pt x="3376153" y="3722313"/>
                      <a:pt x="3378109" y="3741256"/>
                      <a:pt x="3380064" y="3760198"/>
                    </a:cubicBezTo>
                    <a:cubicBezTo>
                      <a:pt x="3382020" y="3776299"/>
                      <a:pt x="3395708" y="3781035"/>
                      <a:pt x="3411352" y="3782929"/>
                    </a:cubicBezTo>
                    <a:cubicBezTo>
                      <a:pt x="3459262" y="3787665"/>
                      <a:pt x="3470017" y="3763987"/>
                      <a:pt x="3489571" y="3728943"/>
                    </a:cubicBezTo>
                    <a:cubicBezTo>
                      <a:pt x="3513037" y="3686322"/>
                      <a:pt x="3531615" y="3640860"/>
                      <a:pt x="3546281" y="3593504"/>
                    </a:cubicBezTo>
                    <a:cubicBezTo>
                      <a:pt x="3558992" y="3662644"/>
                      <a:pt x="3575613" y="3730837"/>
                      <a:pt x="3614723" y="3799031"/>
                    </a:cubicBezTo>
                    <a:cubicBezTo>
                      <a:pt x="3641122" y="3844493"/>
                      <a:pt x="3703698" y="3915528"/>
                      <a:pt x="3764318" y="3915528"/>
                    </a:cubicBezTo>
                    <a:cubicBezTo>
                      <a:pt x="3838627" y="3916474"/>
                      <a:pt x="3829827" y="3794295"/>
                      <a:pt x="3805383" y="3679692"/>
                    </a:cubicBezTo>
                    <a:cubicBezTo>
                      <a:pt x="3889469" y="3832180"/>
                      <a:pt x="4006799" y="3991298"/>
                      <a:pt x="4183771" y="3995086"/>
                    </a:cubicBezTo>
                    <a:cubicBezTo>
                      <a:pt x="4303056" y="3997928"/>
                      <a:pt x="4203326" y="3751674"/>
                      <a:pt x="4133905" y="3595398"/>
                    </a:cubicBezTo>
                    <a:cubicBezTo>
                      <a:pt x="4191592" y="3660750"/>
                      <a:pt x="4247324" y="3728943"/>
                      <a:pt x="4313811" y="3788612"/>
                    </a:cubicBezTo>
                    <a:cubicBezTo>
                      <a:pt x="4358787" y="3829339"/>
                      <a:pt x="4418429" y="3889008"/>
                      <a:pt x="4482961" y="3876695"/>
                    </a:cubicBezTo>
                    <a:cubicBezTo>
                      <a:pt x="4560202" y="3862488"/>
                      <a:pt x="4513271" y="3749780"/>
                      <a:pt x="4472205" y="3665486"/>
                    </a:cubicBezTo>
                    <a:cubicBezTo>
                      <a:pt x="4517182" y="3713789"/>
                      <a:pt x="4573891" y="3761145"/>
                      <a:pt x="4613001" y="3735573"/>
                    </a:cubicBezTo>
                    <a:cubicBezTo>
                      <a:pt x="4654066" y="3708106"/>
                      <a:pt x="4647222" y="3652225"/>
                      <a:pt x="4618867" y="3589715"/>
                    </a:cubicBezTo>
                    <a:cubicBezTo>
                      <a:pt x="4780195" y="3686322"/>
                      <a:pt x="4968900" y="3744097"/>
                      <a:pt x="5098940" y="3666433"/>
                    </a:cubicBezTo>
                    <a:cubicBezTo>
                      <a:pt x="5210403" y="3600133"/>
                      <a:pt x="5199648" y="3511103"/>
                      <a:pt x="5136094" y="3428703"/>
                    </a:cubicBezTo>
                    <a:cubicBezTo>
                      <a:pt x="5178137" y="3444804"/>
                      <a:pt x="5228002" y="3457117"/>
                      <a:pt x="5254401" y="3428703"/>
                    </a:cubicBezTo>
                    <a:cubicBezTo>
                      <a:pt x="5278845" y="3401237"/>
                      <a:pt x="5273956" y="3369034"/>
                      <a:pt x="5252446" y="3335884"/>
                    </a:cubicBezTo>
                    <a:cubicBezTo>
                      <a:pt x="5311110" y="3331149"/>
                      <a:pt x="5333598" y="3302735"/>
                      <a:pt x="5283734" y="3256326"/>
                    </a:cubicBezTo>
                    <a:cubicBezTo>
                      <a:pt x="5315021" y="3265797"/>
                      <a:pt x="5347287" y="3273374"/>
                      <a:pt x="5375642" y="3281898"/>
                    </a:cubicBezTo>
                    <a:cubicBezTo>
                      <a:pt x="5426484" y="3297052"/>
                      <a:pt x="5473416" y="3296105"/>
                      <a:pt x="5519370" y="3280951"/>
                    </a:cubicBezTo>
                    <a:cubicBezTo>
                      <a:pt x="5603456" y="3254432"/>
                      <a:pt x="5542836" y="3190027"/>
                      <a:pt x="5474394" y="3137935"/>
                    </a:cubicBezTo>
                    <a:cubicBezTo>
                      <a:pt x="5533059" y="3154036"/>
                      <a:pt x="5585857" y="3151195"/>
                      <a:pt x="5575102" y="3083948"/>
                    </a:cubicBezTo>
                    <a:cubicBezTo>
                      <a:pt x="5566302" y="3029015"/>
                      <a:pt x="5472438" y="2965557"/>
                      <a:pt x="5426484" y="2940932"/>
                    </a:cubicBezTo>
                    <a:cubicBezTo>
                      <a:pt x="5417685" y="2935249"/>
                      <a:pt x="5407907" y="2930513"/>
                      <a:pt x="5399108" y="2925778"/>
                    </a:cubicBezTo>
                    <a:cubicBezTo>
                      <a:pt x="5428440" y="2926725"/>
                      <a:pt x="5457772" y="2927672"/>
                      <a:pt x="5488082" y="2930513"/>
                    </a:cubicBezTo>
                    <a:cubicBezTo>
                      <a:pt x="5557502" y="2936196"/>
                      <a:pt x="5694387" y="2874633"/>
                      <a:pt x="5592701" y="2805492"/>
                    </a:cubicBezTo>
                    <a:cubicBezTo>
                      <a:pt x="5584879" y="2799810"/>
                      <a:pt x="5575102" y="2796021"/>
                      <a:pt x="5565324" y="2792233"/>
                    </a:cubicBezTo>
                    <a:cubicBezTo>
                      <a:pt x="5627900" y="2747718"/>
                      <a:pt x="5680698" y="2681418"/>
                      <a:pt x="5674832" y="2621750"/>
                    </a:cubicBezTo>
                    <a:cubicBezTo>
                      <a:pt x="5668965" y="2561133"/>
                      <a:pt x="5623011" y="2556397"/>
                      <a:pt x="5571191" y="2570605"/>
                    </a:cubicBezTo>
                    <a:cubicBezTo>
                      <a:pt x="5581946" y="2553556"/>
                      <a:pt x="5584879" y="2535561"/>
                      <a:pt x="5573146" y="2518513"/>
                    </a:cubicBezTo>
                    <a:cubicBezTo>
                      <a:pt x="5549680" y="2485363"/>
                      <a:pt x="5517415" y="2472103"/>
                      <a:pt x="5478305" y="2457896"/>
                    </a:cubicBezTo>
                    <a:cubicBezTo>
                      <a:pt x="5471461" y="2455055"/>
                      <a:pt x="5458750" y="2455055"/>
                      <a:pt x="5450928" y="2454108"/>
                    </a:cubicBezTo>
                    <a:cubicBezTo>
                      <a:pt x="5454839" y="2454108"/>
                      <a:pt x="5460706" y="2454108"/>
                      <a:pt x="5470483" y="2454108"/>
                    </a:cubicBezTo>
                    <a:cubicBezTo>
                      <a:pt x="5490038" y="2454108"/>
                      <a:pt x="5509593" y="2454108"/>
                      <a:pt x="5528170" y="2452213"/>
                    </a:cubicBezTo>
                    <a:cubicBezTo>
                      <a:pt x="5692431" y="2434218"/>
                      <a:pt x="5558480" y="2347082"/>
                      <a:pt x="5438217" y="2292149"/>
                    </a:cubicBezTo>
                    <a:cubicBezTo>
                      <a:pt x="5527192" y="2305409"/>
                      <a:pt x="5615189" y="2302567"/>
                      <a:pt x="5670921" y="2237215"/>
                    </a:cubicBezTo>
                    <a:cubicBezTo>
                      <a:pt x="5739363" y="2158604"/>
                      <a:pt x="5552614" y="2114089"/>
                      <a:pt x="5502748" y="2108406"/>
                    </a:cubicBezTo>
                    <a:cubicBezTo>
                      <a:pt x="5478305" y="2105564"/>
                      <a:pt x="5402041" y="2131137"/>
                      <a:pt x="5445061" y="2115983"/>
                    </a:cubicBezTo>
                    <a:cubicBezTo>
                      <a:pt x="5468527" y="2107459"/>
                      <a:pt x="5492971" y="2097040"/>
                      <a:pt x="5513504" y="2084727"/>
                    </a:cubicBezTo>
                    <a:cubicBezTo>
                      <a:pt x="5549680" y="2063891"/>
                      <a:pt x="5592701" y="2039265"/>
                      <a:pt x="5589768" y="1993803"/>
                    </a:cubicBezTo>
                    <a:cubicBezTo>
                      <a:pt x="5583901" y="1917085"/>
                      <a:pt x="5437240" y="1910456"/>
                      <a:pt x="5331643" y="1917085"/>
                    </a:cubicBezTo>
                    <a:cubicBezTo>
                      <a:pt x="5378575" y="1887725"/>
                      <a:pt x="5428440" y="1849839"/>
                      <a:pt x="5437240" y="1811007"/>
                    </a:cubicBezTo>
                    <a:cubicBezTo>
                      <a:pt x="5593679" y="1775016"/>
                      <a:pt x="5512526" y="1685986"/>
                      <a:pt x="5404974" y="1636735"/>
                    </a:cubicBezTo>
                    <a:cubicBezTo>
                      <a:pt x="5553591" y="1643365"/>
                      <a:pt x="5766740" y="1640524"/>
                      <a:pt x="5712964" y="1572331"/>
                    </a:cubicBezTo>
                    <a:cubicBezTo>
                      <a:pt x="5695364" y="1549600"/>
                      <a:pt x="5667009" y="1530657"/>
                      <a:pt x="5633766" y="1515503"/>
                    </a:cubicBezTo>
                    <a:cubicBezTo>
                      <a:pt x="5678743" y="1508873"/>
                      <a:pt x="5721763" y="1498455"/>
                      <a:pt x="5759895" y="1480459"/>
                    </a:cubicBezTo>
                    <a:cubicBezTo>
                      <a:pt x="5834204" y="1446363"/>
                      <a:pt x="5803894" y="1362068"/>
                      <a:pt x="5730563" y="1329866"/>
                    </a:cubicBezTo>
                    <a:close/>
                  </a:path>
                </a:pathLst>
              </a:custGeom>
              <a:solidFill>
                <a:srgbClr val="337E3D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62" name="Graphic 25">
              <a:extLst>
                <a:ext uri="{FF2B5EF4-FFF2-40B4-BE49-F238E27FC236}">
                  <a16:creationId xmlns:a16="http://schemas.microsoft.com/office/drawing/2014/main" id="{10CD4530-6A7A-B0C2-FC43-EE9D7A5482CD}"/>
                </a:ext>
              </a:extLst>
            </p:cNvPr>
            <p:cNvGrpSpPr/>
            <p:nvPr/>
          </p:nvGrpSpPr>
          <p:grpSpPr>
            <a:xfrm>
              <a:off x="-203384" y="-2739438"/>
              <a:ext cx="903803" cy="2433356"/>
              <a:chOff x="-203384" y="-2739438"/>
              <a:chExt cx="903803" cy="2433356"/>
            </a:xfrm>
          </p:grpSpPr>
          <p:grpSp>
            <p:nvGrpSpPr>
              <p:cNvPr id="563" name="Graphic 25">
                <a:extLst>
                  <a:ext uri="{FF2B5EF4-FFF2-40B4-BE49-F238E27FC236}">
                    <a16:creationId xmlns:a16="http://schemas.microsoft.com/office/drawing/2014/main" id="{886FF9FB-6E4F-0CB7-718A-79DDC69E4FD3}"/>
                  </a:ext>
                </a:extLst>
              </p:cNvPr>
              <p:cNvGrpSpPr/>
              <p:nvPr/>
            </p:nvGrpSpPr>
            <p:grpSpPr>
              <a:xfrm>
                <a:off x="-202407" y="-2739438"/>
                <a:ext cx="902825" cy="2433356"/>
                <a:chOff x="-202407" y="-2739438"/>
                <a:chExt cx="902825" cy="2433356"/>
              </a:xfrm>
              <a:solidFill>
                <a:srgbClr val="7FAB41"/>
              </a:solidFill>
            </p:grpSpPr>
            <p:sp>
              <p:nvSpPr>
                <p:cNvPr id="570" name="Freeform: Shape 436">
                  <a:extLst>
                    <a:ext uri="{FF2B5EF4-FFF2-40B4-BE49-F238E27FC236}">
                      <a16:creationId xmlns:a16="http://schemas.microsoft.com/office/drawing/2014/main" id="{D79DE9D3-024A-46D8-F9D3-B3EC213AA9D8}"/>
                    </a:ext>
                  </a:extLst>
                </p:cNvPr>
                <p:cNvSpPr/>
                <p:nvPr/>
              </p:nvSpPr>
              <p:spPr>
                <a:xfrm>
                  <a:off x="-202407" y="-2739438"/>
                  <a:ext cx="902825" cy="2272641"/>
                </a:xfrm>
                <a:custGeom>
                  <a:avLst/>
                  <a:gdLst>
                    <a:gd name="connsiteX0" fmla="*/ 891703 w 902825"/>
                    <a:gd name="connsiteY0" fmla="*/ 797665 h 2272641"/>
                    <a:gd name="connsiteX1" fmla="*/ 741131 w 902825"/>
                    <a:gd name="connsiteY1" fmla="*/ 739890 h 2272641"/>
                    <a:gd name="connsiteX2" fmla="*/ 777307 w 902825"/>
                    <a:gd name="connsiteY2" fmla="*/ 635706 h 2272641"/>
                    <a:gd name="connsiteX3" fmla="*/ 545582 w 902825"/>
                    <a:gd name="connsiteY3" fmla="*/ 649913 h 2272641"/>
                    <a:gd name="connsiteX4" fmla="*/ 511361 w 902825"/>
                    <a:gd name="connsiteY4" fmla="*/ 660331 h 2272641"/>
                    <a:gd name="connsiteX5" fmla="*/ 584691 w 902825"/>
                    <a:gd name="connsiteY5" fmla="*/ 601609 h 2272641"/>
                    <a:gd name="connsiteX6" fmla="*/ 567092 w 902825"/>
                    <a:gd name="connsiteY6" fmla="*/ 450069 h 2272641"/>
                    <a:gd name="connsiteX7" fmla="*/ 534826 w 902825"/>
                    <a:gd name="connsiteY7" fmla="*/ 461434 h 2272641"/>
                    <a:gd name="connsiteX8" fmla="*/ 484961 w 902825"/>
                    <a:gd name="connsiteY8" fmla="*/ 278638 h 2272641"/>
                    <a:gd name="connsiteX9" fmla="*/ 361766 w 902825"/>
                    <a:gd name="connsiteY9" fmla="*/ 318418 h 2272641"/>
                    <a:gd name="connsiteX10" fmla="*/ 321678 w 902825"/>
                    <a:gd name="connsiteY10" fmla="*/ 284321 h 2272641"/>
                    <a:gd name="connsiteX11" fmla="*/ 198482 w 902825"/>
                    <a:gd name="connsiteY11" fmla="*/ 312735 h 2272641"/>
                    <a:gd name="connsiteX12" fmla="*/ 174039 w 902825"/>
                    <a:gd name="connsiteY12" fmla="*/ 329783 h 2272641"/>
                    <a:gd name="connsiteX13" fmla="*/ 189683 w 902825"/>
                    <a:gd name="connsiteY13" fmla="*/ 315576 h 2272641"/>
                    <a:gd name="connsiteX14" fmla="*/ 233681 w 902825"/>
                    <a:gd name="connsiteY14" fmla="*/ 273903 h 2272641"/>
                    <a:gd name="connsiteX15" fmla="*/ 34221 w 902825"/>
                    <a:gd name="connsiteY15" fmla="*/ 236965 h 2272641"/>
                    <a:gd name="connsiteX16" fmla="*/ 174039 w 902825"/>
                    <a:gd name="connsiteY16" fmla="*/ 39962 h 2272641"/>
                    <a:gd name="connsiteX17" fmla="*/ 0 w 902825"/>
                    <a:gd name="connsiteY17" fmla="*/ 39962 h 2272641"/>
                    <a:gd name="connsiteX18" fmla="*/ 0 w 902825"/>
                    <a:gd name="connsiteY18" fmla="*/ 2266662 h 2272641"/>
                    <a:gd name="connsiteX19" fmla="*/ 412608 w 902825"/>
                    <a:gd name="connsiteY19" fmla="*/ 2178579 h 2272641"/>
                    <a:gd name="connsiteX20" fmla="*/ 51820 w 902825"/>
                    <a:gd name="connsiteY20" fmla="*/ 1963581 h 2272641"/>
                    <a:gd name="connsiteX21" fmla="*/ 349055 w 902825"/>
                    <a:gd name="connsiteY21" fmla="*/ 1958845 h 2272641"/>
                    <a:gd name="connsiteX22" fmla="*/ 554381 w 902825"/>
                    <a:gd name="connsiteY22" fmla="*/ 1895387 h 2272641"/>
                    <a:gd name="connsiteX23" fmla="*/ 375454 w 902825"/>
                    <a:gd name="connsiteY23" fmla="*/ 1770366 h 2272641"/>
                    <a:gd name="connsiteX24" fmla="*/ 542648 w 902825"/>
                    <a:gd name="connsiteY24" fmla="*/ 1716380 h 2272641"/>
                    <a:gd name="connsiteX25" fmla="*/ 430208 w 902825"/>
                    <a:gd name="connsiteY25" fmla="*/ 1620720 h 2272641"/>
                    <a:gd name="connsiteX26" fmla="*/ 871171 w 902825"/>
                    <a:gd name="connsiteY26" fmla="*/ 1332793 h 2272641"/>
                    <a:gd name="connsiteX27" fmla="*/ 708865 w 902825"/>
                    <a:gd name="connsiteY27" fmla="*/ 1157574 h 2272641"/>
                    <a:gd name="connsiteX28" fmla="*/ 801751 w 902825"/>
                    <a:gd name="connsiteY28" fmla="*/ 1075174 h 2272641"/>
                    <a:gd name="connsiteX29" fmla="*/ 725487 w 902825"/>
                    <a:gd name="connsiteY29" fmla="*/ 1019293 h 2272641"/>
                    <a:gd name="connsiteX30" fmla="*/ 685399 w 902825"/>
                    <a:gd name="connsiteY30" fmla="*/ 947311 h 2272641"/>
                    <a:gd name="connsiteX31" fmla="*/ 779263 w 902825"/>
                    <a:gd name="connsiteY31" fmla="*/ 899008 h 2272641"/>
                    <a:gd name="connsiteX32" fmla="*/ 891703 w 902825"/>
                    <a:gd name="connsiteY32" fmla="*/ 797665 h 2272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02825" h="2272641">
                      <a:moveTo>
                        <a:pt x="891703" y="797665"/>
                      </a:moveTo>
                      <a:cubicBezTo>
                        <a:pt x="936680" y="722842"/>
                        <a:pt x="836950" y="723789"/>
                        <a:pt x="741131" y="739890"/>
                      </a:cubicBezTo>
                      <a:cubicBezTo>
                        <a:pt x="800773" y="708635"/>
                        <a:pt x="839883" y="670750"/>
                        <a:pt x="777307" y="635706"/>
                      </a:cubicBezTo>
                      <a:cubicBezTo>
                        <a:pt x="726464" y="607292"/>
                        <a:pt x="601313" y="633812"/>
                        <a:pt x="545582" y="649913"/>
                      </a:cubicBezTo>
                      <a:cubicBezTo>
                        <a:pt x="533849" y="652754"/>
                        <a:pt x="523094" y="656543"/>
                        <a:pt x="511361" y="660331"/>
                      </a:cubicBezTo>
                      <a:cubicBezTo>
                        <a:pt x="535804" y="640442"/>
                        <a:pt x="559270" y="620552"/>
                        <a:pt x="584691" y="601609"/>
                      </a:cubicBezTo>
                      <a:cubicBezTo>
                        <a:pt x="643356" y="557094"/>
                        <a:pt x="702999" y="422602"/>
                        <a:pt x="567092" y="450069"/>
                      </a:cubicBezTo>
                      <a:cubicBezTo>
                        <a:pt x="556337" y="451963"/>
                        <a:pt x="545582" y="456698"/>
                        <a:pt x="534826" y="461434"/>
                      </a:cubicBezTo>
                      <a:cubicBezTo>
                        <a:pt x="548515" y="390400"/>
                        <a:pt x="537760" y="311788"/>
                        <a:pt x="484961" y="278638"/>
                      </a:cubicBezTo>
                      <a:cubicBezTo>
                        <a:pt x="431185" y="243595"/>
                        <a:pt x="391098" y="272008"/>
                        <a:pt x="361766" y="318418"/>
                      </a:cubicBezTo>
                      <a:cubicBezTo>
                        <a:pt x="355899" y="299475"/>
                        <a:pt x="344166" y="287163"/>
                        <a:pt x="321678" y="284321"/>
                      </a:cubicBezTo>
                      <a:cubicBezTo>
                        <a:pt x="276702" y="280532"/>
                        <a:pt x="240525" y="294740"/>
                        <a:pt x="198482" y="312735"/>
                      </a:cubicBezTo>
                      <a:cubicBezTo>
                        <a:pt x="190660" y="315576"/>
                        <a:pt x="179905" y="324100"/>
                        <a:pt x="174039" y="329783"/>
                      </a:cubicBezTo>
                      <a:cubicBezTo>
                        <a:pt x="177950" y="326942"/>
                        <a:pt x="181861" y="322206"/>
                        <a:pt x="189683" y="315576"/>
                      </a:cubicBezTo>
                      <a:cubicBezTo>
                        <a:pt x="204349" y="302317"/>
                        <a:pt x="219993" y="288109"/>
                        <a:pt x="233681" y="273903"/>
                      </a:cubicBezTo>
                      <a:cubicBezTo>
                        <a:pt x="349055" y="146987"/>
                        <a:pt x="173061" y="186767"/>
                        <a:pt x="34221" y="236965"/>
                      </a:cubicBezTo>
                      <a:cubicBezTo>
                        <a:pt x="115374" y="182978"/>
                        <a:pt x="181861" y="119521"/>
                        <a:pt x="174039" y="39962"/>
                      </a:cubicBezTo>
                      <a:cubicBezTo>
                        <a:pt x="165239" y="-28231"/>
                        <a:pt x="69420" y="3971"/>
                        <a:pt x="0" y="39962"/>
                      </a:cubicBezTo>
                      <a:lnTo>
                        <a:pt x="0" y="2266662"/>
                      </a:lnTo>
                      <a:cubicBezTo>
                        <a:pt x="150573" y="2282763"/>
                        <a:pt x="304079" y="2270450"/>
                        <a:pt x="412608" y="2178579"/>
                      </a:cubicBezTo>
                      <a:cubicBezTo>
                        <a:pt x="508427" y="2097126"/>
                        <a:pt x="232703" y="2012831"/>
                        <a:pt x="51820" y="1963581"/>
                      </a:cubicBezTo>
                      <a:cubicBezTo>
                        <a:pt x="150573" y="1964528"/>
                        <a:pt x="248347" y="1968316"/>
                        <a:pt x="349055" y="1958845"/>
                      </a:cubicBezTo>
                      <a:cubicBezTo>
                        <a:pt x="417497" y="1952215"/>
                        <a:pt x="512338" y="1948427"/>
                        <a:pt x="554381" y="1895387"/>
                      </a:cubicBezTo>
                      <a:cubicBezTo>
                        <a:pt x="604246" y="1832877"/>
                        <a:pt x="476162" y="1794991"/>
                        <a:pt x="375454" y="1770366"/>
                      </a:cubicBezTo>
                      <a:cubicBezTo>
                        <a:pt x="449763" y="1769419"/>
                        <a:pt x="532871" y="1759001"/>
                        <a:pt x="542648" y="1716380"/>
                      </a:cubicBezTo>
                      <a:cubicBezTo>
                        <a:pt x="553404" y="1670918"/>
                        <a:pt x="502561" y="1640610"/>
                        <a:pt x="430208" y="1620720"/>
                      </a:cubicBezTo>
                      <a:cubicBezTo>
                        <a:pt x="634556" y="1568628"/>
                        <a:pt x="830105" y="1472968"/>
                        <a:pt x="871171" y="1332793"/>
                      </a:cubicBezTo>
                      <a:cubicBezTo>
                        <a:pt x="905392" y="1213454"/>
                        <a:pt x="825217" y="1165151"/>
                        <a:pt x="708865" y="1157574"/>
                      </a:cubicBezTo>
                      <a:cubicBezTo>
                        <a:pt x="754819" y="1138631"/>
                        <a:pt x="804684" y="1111165"/>
                        <a:pt x="801751" y="1075174"/>
                      </a:cubicBezTo>
                      <a:cubicBezTo>
                        <a:pt x="798818" y="1041077"/>
                        <a:pt x="769485" y="1024029"/>
                        <a:pt x="725487" y="1019293"/>
                      </a:cubicBezTo>
                      <a:cubicBezTo>
                        <a:pt x="768508" y="975725"/>
                        <a:pt x="762641" y="941629"/>
                        <a:pt x="685399" y="947311"/>
                      </a:cubicBezTo>
                      <a:cubicBezTo>
                        <a:pt x="717665" y="932157"/>
                        <a:pt x="748953" y="913215"/>
                        <a:pt x="779263" y="899008"/>
                      </a:cubicBezTo>
                      <a:cubicBezTo>
                        <a:pt x="831083" y="872488"/>
                        <a:pt x="867260" y="839339"/>
                        <a:pt x="891703" y="797665"/>
                      </a:cubicBezTo>
                      <a:close/>
                    </a:path>
                  </a:pathLst>
                </a:custGeom>
                <a:solidFill>
                  <a:srgbClr val="7FAB4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71" name="Freeform: Shape 437">
                  <a:extLst>
                    <a:ext uri="{FF2B5EF4-FFF2-40B4-BE49-F238E27FC236}">
                      <a16:creationId xmlns:a16="http://schemas.microsoft.com/office/drawing/2014/main" id="{8EAED6A9-7FCB-AA73-3B54-4011233190AA}"/>
                    </a:ext>
                  </a:extLst>
                </p:cNvPr>
                <p:cNvSpPr/>
                <p:nvPr/>
              </p:nvSpPr>
              <p:spPr>
                <a:xfrm>
                  <a:off x="-202407" y="-406477"/>
                  <a:ext cx="33730" cy="100395"/>
                </a:xfrm>
                <a:custGeom>
                  <a:avLst/>
                  <a:gdLst>
                    <a:gd name="connsiteX0" fmla="*/ 0 w 33730"/>
                    <a:gd name="connsiteY0" fmla="*/ 0 h 100395"/>
                    <a:gd name="connsiteX1" fmla="*/ 0 w 33730"/>
                    <a:gd name="connsiteY1" fmla="*/ 100396 h 100395"/>
                    <a:gd name="connsiteX2" fmla="*/ 16622 w 33730"/>
                    <a:gd name="connsiteY2" fmla="*/ 89030 h 100395"/>
                    <a:gd name="connsiteX3" fmla="*/ 0 w 33730"/>
                    <a:gd name="connsiteY3" fmla="*/ 0 h 100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730" h="100395">
                      <a:moveTo>
                        <a:pt x="0" y="0"/>
                      </a:moveTo>
                      <a:lnTo>
                        <a:pt x="0" y="100396"/>
                      </a:lnTo>
                      <a:cubicBezTo>
                        <a:pt x="5866" y="96607"/>
                        <a:pt x="11733" y="93766"/>
                        <a:pt x="16622" y="89030"/>
                      </a:cubicBezTo>
                      <a:cubicBezTo>
                        <a:pt x="46932" y="62510"/>
                        <a:pt x="34221" y="31255"/>
                        <a:pt x="0" y="0"/>
                      </a:cubicBezTo>
                      <a:close/>
                    </a:path>
                  </a:pathLst>
                </a:custGeom>
                <a:solidFill>
                  <a:srgbClr val="7FAB4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564" name="Graphic 25">
                <a:extLst>
                  <a:ext uri="{FF2B5EF4-FFF2-40B4-BE49-F238E27FC236}">
                    <a16:creationId xmlns:a16="http://schemas.microsoft.com/office/drawing/2014/main" id="{E5F7F2B8-2DA8-34CA-6584-2B3DE8D9D7AC}"/>
                  </a:ext>
                </a:extLst>
              </p:cNvPr>
              <p:cNvGrpSpPr/>
              <p:nvPr/>
            </p:nvGrpSpPr>
            <p:grpSpPr>
              <a:xfrm>
                <a:off x="-202407" y="-2739438"/>
                <a:ext cx="902825" cy="2433356"/>
                <a:chOff x="-202407" y="-2739438"/>
                <a:chExt cx="902825" cy="2433356"/>
              </a:xfrm>
              <a:solidFill>
                <a:srgbClr val="337E3D"/>
              </a:solidFill>
            </p:grpSpPr>
            <p:sp>
              <p:nvSpPr>
                <p:cNvPr id="568" name="Freeform: Shape 439">
                  <a:extLst>
                    <a:ext uri="{FF2B5EF4-FFF2-40B4-BE49-F238E27FC236}">
                      <a16:creationId xmlns:a16="http://schemas.microsoft.com/office/drawing/2014/main" id="{F3D33122-3791-1A6A-CCE9-59CFA24FA32D}"/>
                    </a:ext>
                  </a:extLst>
                </p:cNvPr>
                <p:cNvSpPr/>
                <p:nvPr/>
              </p:nvSpPr>
              <p:spPr>
                <a:xfrm>
                  <a:off x="-202407" y="-2739438"/>
                  <a:ext cx="902825" cy="2272641"/>
                </a:xfrm>
                <a:custGeom>
                  <a:avLst/>
                  <a:gdLst>
                    <a:gd name="connsiteX0" fmla="*/ 891703 w 902825"/>
                    <a:gd name="connsiteY0" fmla="*/ 797665 h 2272641"/>
                    <a:gd name="connsiteX1" fmla="*/ 741131 w 902825"/>
                    <a:gd name="connsiteY1" fmla="*/ 739890 h 2272641"/>
                    <a:gd name="connsiteX2" fmla="*/ 777307 w 902825"/>
                    <a:gd name="connsiteY2" fmla="*/ 635706 h 2272641"/>
                    <a:gd name="connsiteX3" fmla="*/ 545582 w 902825"/>
                    <a:gd name="connsiteY3" fmla="*/ 649913 h 2272641"/>
                    <a:gd name="connsiteX4" fmla="*/ 511361 w 902825"/>
                    <a:gd name="connsiteY4" fmla="*/ 660331 h 2272641"/>
                    <a:gd name="connsiteX5" fmla="*/ 584691 w 902825"/>
                    <a:gd name="connsiteY5" fmla="*/ 601609 h 2272641"/>
                    <a:gd name="connsiteX6" fmla="*/ 567092 w 902825"/>
                    <a:gd name="connsiteY6" fmla="*/ 450069 h 2272641"/>
                    <a:gd name="connsiteX7" fmla="*/ 534826 w 902825"/>
                    <a:gd name="connsiteY7" fmla="*/ 461434 h 2272641"/>
                    <a:gd name="connsiteX8" fmla="*/ 484961 w 902825"/>
                    <a:gd name="connsiteY8" fmla="*/ 278638 h 2272641"/>
                    <a:gd name="connsiteX9" fmla="*/ 361766 w 902825"/>
                    <a:gd name="connsiteY9" fmla="*/ 318418 h 2272641"/>
                    <a:gd name="connsiteX10" fmla="*/ 321678 w 902825"/>
                    <a:gd name="connsiteY10" fmla="*/ 284321 h 2272641"/>
                    <a:gd name="connsiteX11" fmla="*/ 198482 w 902825"/>
                    <a:gd name="connsiteY11" fmla="*/ 312735 h 2272641"/>
                    <a:gd name="connsiteX12" fmla="*/ 174039 w 902825"/>
                    <a:gd name="connsiteY12" fmla="*/ 329783 h 2272641"/>
                    <a:gd name="connsiteX13" fmla="*/ 189683 w 902825"/>
                    <a:gd name="connsiteY13" fmla="*/ 315576 h 2272641"/>
                    <a:gd name="connsiteX14" fmla="*/ 233681 w 902825"/>
                    <a:gd name="connsiteY14" fmla="*/ 273903 h 2272641"/>
                    <a:gd name="connsiteX15" fmla="*/ 34221 w 902825"/>
                    <a:gd name="connsiteY15" fmla="*/ 236965 h 2272641"/>
                    <a:gd name="connsiteX16" fmla="*/ 174039 w 902825"/>
                    <a:gd name="connsiteY16" fmla="*/ 39962 h 2272641"/>
                    <a:gd name="connsiteX17" fmla="*/ 0 w 902825"/>
                    <a:gd name="connsiteY17" fmla="*/ 39962 h 2272641"/>
                    <a:gd name="connsiteX18" fmla="*/ 0 w 902825"/>
                    <a:gd name="connsiteY18" fmla="*/ 573195 h 2272641"/>
                    <a:gd name="connsiteX19" fmla="*/ 16622 w 902825"/>
                    <a:gd name="connsiteY19" fmla="*/ 578878 h 2272641"/>
                    <a:gd name="connsiteX20" fmla="*/ 18577 w 902825"/>
                    <a:gd name="connsiteY20" fmla="*/ 587402 h 2272641"/>
                    <a:gd name="connsiteX21" fmla="*/ 0 w 902825"/>
                    <a:gd name="connsiteY21" fmla="*/ 608239 h 2272641"/>
                    <a:gd name="connsiteX22" fmla="*/ 0 w 902825"/>
                    <a:gd name="connsiteY22" fmla="*/ 673591 h 2272641"/>
                    <a:gd name="connsiteX23" fmla="*/ 0 w 902825"/>
                    <a:gd name="connsiteY23" fmla="*/ 673591 h 2272641"/>
                    <a:gd name="connsiteX24" fmla="*/ 293323 w 902825"/>
                    <a:gd name="connsiteY24" fmla="*/ 670750 h 2272641"/>
                    <a:gd name="connsiteX25" fmla="*/ 292346 w 902825"/>
                    <a:gd name="connsiteY25" fmla="*/ 681168 h 2272641"/>
                    <a:gd name="connsiteX26" fmla="*/ 109507 w 902825"/>
                    <a:gd name="connsiteY26" fmla="*/ 781564 h 2272641"/>
                    <a:gd name="connsiteX27" fmla="*/ 320700 w 902825"/>
                    <a:gd name="connsiteY27" fmla="*/ 777775 h 2272641"/>
                    <a:gd name="connsiteX28" fmla="*/ 319723 w 902825"/>
                    <a:gd name="connsiteY28" fmla="*/ 788194 h 2272641"/>
                    <a:gd name="connsiteX29" fmla="*/ 0 w 902825"/>
                    <a:gd name="connsiteY29" fmla="*/ 881959 h 2272641"/>
                    <a:gd name="connsiteX30" fmla="*/ 0 w 902825"/>
                    <a:gd name="connsiteY30" fmla="*/ 2266662 h 2272641"/>
                    <a:gd name="connsiteX31" fmla="*/ 412608 w 902825"/>
                    <a:gd name="connsiteY31" fmla="*/ 2178579 h 2272641"/>
                    <a:gd name="connsiteX32" fmla="*/ 51820 w 902825"/>
                    <a:gd name="connsiteY32" fmla="*/ 1963581 h 2272641"/>
                    <a:gd name="connsiteX33" fmla="*/ 349055 w 902825"/>
                    <a:gd name="connsiteY33" fmla="*/ 1958845 h 2272641"/>
                    <a:gd name="connsiteX34" fmla="*/ 554381 w 902825"/>
                    <a:gd name="connsiteY34" fmla="*/ 1895387 h 2272641"/>
                    <a:gd name="connsiteX35" fmla="*/ 375454 w 902825"/>
                    <a:gd name="connsiteY35" fmla="*/ 1770366 h 2272641"/>
                    <a:gd name="connsiteX36" fmla="*/ 542648 w 902825"/>
                    <a:gd name="connsiteY36" fmla="*/ 1716380 h 2272641"/>
                    <a:gd name="connsiteX37" fmla="*/ 430208 w 902825"/>
                    <a:gd name="connsiteY37" fmla="*/ 1620720 h 2272641"/>
                    <a:gd name="connsiteX38" fmla="*/ 871171 w 902825"/>
                    <a:gd name="connsiteY38" fmla="*/ 1332793 h 2272641"/>
                    <a:gd name="connsiteX39" fmla="*/ 708865 w 902825"/>
                    <a:gd name="connsiteY39" fmla="*/ 1157574 h 2272641"/>
                    <a:gd name="connsiteX40" fmla="*/ 801751 w 902825"/>
                    <a:gd name="connsiteY40" fmla="*/ 1075174 h 2272641"/>
                    <a:gd name="connsiteX41" fmla="*/ 725487 w 902825"/>
                    <a:gd name="connsiteY41" fmla="*/ 1019293 h 2272641"/>
                    <a:gd name="connsiteX42" fmla="*/ 685399 w 902825"/>
                    <a:gd name="connsiteY42" fmla="*/ 947311 h 2272641"/>
                    <a:gd name="connsiteX43" fmla="*/ 779263 w 902825"/>
                    <a:gd name="connsiteY43" fmla="*/ 899008 h 2272641"/>
                    <a:gd name="connsiteX44" fmla="*/ 891703 w 902825"/>
                    <a:gd name="connsiteY44" fmla="*/ 797665 h 2272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902825" h="2272641">
                      <a:moveTo>
                        <a:pt x="891703" y="797665"/>
                      </a:moveTo>
                      <a:cubicBezTo>
                        <a:pt x="936680" y="722842"/>
                        <a:pt x="836950" y="723789"/>
                        <a:pt x="741131" y="739890"/>
                      </a:cubicBezTo>
                      <a:cubicBezTo>
                        <a:pt x="800773" y="708635"/>
                        <a:pt x="839883" y="670750"/>
                        <a:pt x="777307" y="635706"/>
                      </a:cubicBezTo>
                      <a:cubicBezTo>
                        <a:pt x="726464" y="607292"/>
                        <a:pt x="601313" y="633812"/>
                        <a:pt x="545582" y="649913"/>
                      </a:cubicBezTo>
                      <a:cubicBezTo>
                        <a:pt x="533849" y="652754"/>
                        <a:pt x="523094" y="656543"/>
                        <a:pt x="511361" y="660331"/>
                      </a:cubicBezTo>
                      <a:cubicBezTo>
                        <a:pt x="535804" y="640442"/>
                        <a:pt x="559270" y="620552"/>
                        <a:pt x="584691" y="601609"/>
                      </a:cubicBezTo>
                      <a:cubicBezTo>
                        <a:pt x="643356" y="557094"/>
                        <a:pt x="702999" y="422602"/>
                        <a:pt x="567092" y="450069"/>
                      </a:cubicBezTo>
                      <a:cubicBezTo>
                        <a:pt x="556337" y="451963"/>
                        <a:pt x="545582" y="456698"/>
                        <a:pt x="534826" y="461434"/>
                      </a:cubicBezTo>
                      <a:cubicBezTo>
                        <a:pt x="548515" y="390400"/>
                        <a:pt x="537760" y="311788"/>
                        <a:pt x="484961" y="278638"/>
                      </a:cubicBezTo>
                      <a:cubicBezTo>
                        <a:pt x="431185" y="243595"/>
                        <a:pt x="391098" y="272008"/>
                        <a:pt x="361766" y="318418"/>
                      </a:cubicBezTo>
                      <a:cubicBezTo>
                        <a:pt x="355899" y="299475"/>
                        <a:pt x="344166" y="287163"/>
                        <a:pt x="321678" y="284321"/>
                      </a:cubicBezTo>
                      <a:cubicBezTo>
                        <a:pt x="276702" y="280532"/>
                        <a:pt x="240525" y="294740"/>
                        <a:pt x="198482" y="312735"/>
                      </a:cubicBezTo>
                      <a:cubicBezTo>
                        <a:pt x="190660" y="315576"/>
                        <a:pt x="179905" y="324100"/>
                        <a:pt x="174039" y="329783"/>
                      </a:cubicBezTo>
                      <a:cubicBezTo>
                        <a:pt x="177950" y="326942"/>
                        <a:pt x="181861" y="322206"/>
                        <a:pt x="189683" y="315576"/>
                      </a:cubicBezTo>
                      <a:cubicBezTo>
                        <a:pt x="204349" y="302317"/>
                        <a:pt x="219993" y="288109"/>
                        <a:pt x="233681" y="273903"/>
                      </a:cubicBezTo>
                      <a:cubicBezTo>
                        <a:pt x="349055" y="146987"/>
                        <a:pt x="173061" y="186767"/>
                        <a:pt x="34221" y="236965"/>
                      </a:cubicBezTo>
                      <a:cubicBezTo>
                        <a:pt x="115374" y="182978"/>
                        <a:pt x="181861" y="119521"/>
                        <a:pt x="174039" y="39962"/>
                      </a:cubicBezTo>
                      <a:cubicBezTo>
                        <a:pt x="165239" y="-28231"/>
                        <a:pt x="69420" y="3971"/>
                        <a:pt x="0" y="39962"/>
                      </a:cubicBezTo>
                      <a:lnTo>
                        <a:pt x="0" y="573195"/>
                      </a:lnTo>
                      <a:cubicBezTo>
                        <a:pt x="5866" y="575090"/>
                        <a:pt x="10755" y="576984"/>
                        <a:pt x="16622" y="578878"/>
                      </a:cubicBezTo>
                      <a:cubicBezTo>
                        <a:pt x="20533" y="580772"/>
                        <a:pt x="21510" y="583614"/>
                        <a:pt x="18577" y="587402"/>
                      </a:cubicBezTo>
                      <a:cubicBezTo>
                        <a:pt x="12711" y="594032"/>
                        <a:pt x="6844" y="601609"/>
                        <a:pt x="0" y="608239"/>
                      </a:cubicBezTo>
                      <a:lnTo>
                        <a:pt x="0" y="673591"/>
                      </a:lnTo>
                      <a:lnTo>
                        <a:pt x="0" y="673591"/>
                      </a:lnTo>
                      <a:cubicBezTo>
                        <a:pt x="97774" y="648966"/>
                        <a:pt x="209237" y="632865"/>
                        <a:pt x="293323" y="670750"/>
                      </a:cubicBezTo>
                      <a:cubicBezTo>
                        <a:pt x="298212" y="672644"/>
                        <a:pt x="298212" y="678327"/>
                        <a:pt x="292346" y="681168"/>
                      </a:cubicBezTo>
                      <a:cubicBezTo>
                        <a:pt x="228792" y="711476"/>
                        <a:pt x="167194" y="744626"/>
                        <a:pt x="109507" y="781564"/>
                      </a:cubicBezTo>
                      <a:cubicBezTo>
                        <a:pt x="179905" y="757885"/>
                        <a:pt x="256169" y="753150"/>
                        <a:pt x="320700" y="777775"/>
                      </a:cubicBezTo>
                      <a:cubicBezTo>
                        <a:pt x="325589" y="779669"/>
                        <a:pt x="325589" y="786299"/>
                        <a:pt x="319723" y="788194"/>
                      </a:cubicBezTo>
                      <a:cubicBezTo>
                        <a:pt x="215104" y="823237"/>
                        <a:pt x="109507" y="863017"/>
                        <a:pt x="0" y="881959"/>
                      </a:cubicBezTo>
                      <a:lnTo>
                        <a:pt x="0" y="2266662"/>
                      </a:lnTo>
                      <a:cubicBezTo>
                        <a:pt x="150573" y="2282763"/>
                        <a:pt x="304079" y="2270450"/>
                        <a:pt x="412608" y="2178579"/>
                      </a:cubicBezTo>
                      <a:cubicBezTo>
                        <a:pt x="508427" y="2097126"/>
                        <a:pt x="232703" y="2012831"/>
                        <a:pt x="51820" y="1963581"/>
                      </a:cubicBezTo>
                      <a:cubicBezTo>
                        <a:pt x="150573" y="1964528"/>
                        <a:pt x="248347" y="1968316"/>
                        <a:pt x="349055" y="1958845"/>
                      </a:cubicBezTo>
                      <a:cubicBezTo>
                        <a:pt x="417497" y="1952215"/>
                        <a:pt x="512338" y="1948427"/>
                        <a:pt x="554381" y="1895387"/>
                      </a:cubicBezTo>
                      <a:cubicBezTo>
                        <a:pt x="604246" y="1832877"/>
                        <a:pt x="476162" y="1794991"/>
                        <a:pt x="375454" y="1770366"/>
                      </a:cubicBezTo>
                      <a:cubicBezTo>
                        <a:pt x="449763" y="1769419"/>
                        <a:pt x="532871" y="1759001"/>
                        <a:pt x="542648" y="1716380"/>
                      </a:cubicBezTo>
                      <a:cubicBezTo>
                        <a:pt x="553404" y="1670918"/>
                        <a:pt x="502561" y="1640610"/>
                        <a:pt x="430208" y="1620720"/>
                      </a:cubicBezTo>
                      <a:cubicBezTo>
                        <a:pt x="634556" y="1568628"/>
                        <a:pt x="830105" y="1472968"/>
                        <a:pt x="871171" y="1332793"/>
                      </a:cubicBezTo>
                      <a:cubicBezTo>
                        <a:pt x="905392" y="1213454"/>
                        <a:pt x="825217" y="1165151"/>
                        <a:pt x="708865" y="1157574"/>
                      </a:cubicBezTo>
                      <a:cubicBezTo>
                        <a:pt x="754819" y="1138631"/>
                        <a:pt x="804684" y="1111165"/>
                        <a:pt x="801751" y="1075174"/>
                      </a:cubicBezTo>
                      <a:cubicBezTo>
                        <a:pt x="798818" y="1041077"/>
                        <a:pt x="769485" y="1024029"/>
                        <a:pt x="725487" y="1019293"/>
                      </a:cubicBezTo>
                      <a:cubicBezTo>
                        <a:pt x="768508" y="975725"/>
                        <a:pt x="762641" y="941629"/>
                        <a:pt x="685399" y="947311"/>
                      </a:cubicBezTo>
                      <a:cubicBezTo>
                        <a:pt x="717665" y="932157"/>
                        <a:pt x="748953" y="913215"/>
                        <a:pt x="779263" y="899008"/>
                      </a:cubicBezTo>
                      <a:cubicBezTo>
                        <a:pt x="831083" y="872488"/>
                        <a:pt x="867260" y="839339"/>
                        <a:pt x="891703" y="797665"/>
                      </a:cubicBezTo>
                      <a:close/>
                    </a:path>
                  </a:pathLst>
                </a:custGeom>
                <a:solidFill>
                  <a:srgbClr val="337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69" name="Freeform: Shape 440">
                  <a:extLst>
                    <a:ext uri="{FF2B5EF4-FFF2-40B4-BE49-F238E27FC236}">
                      <a16:creationId xmlns:a16="http://schemas.microsoft.com/office/drawing/2014/main" id="{71AAEE4B-B5BE-86D6-DA52-5B2DAC7C0B1E}"/>
                    </a:ext>
                  </a:extLst>
                </p:cNvPr>
                <p:cNvSpPr/>
                <p:nvPr/>
              </p:nvSpPr>
              <p:spPr>
                <a:xfrm>
                  <a:off x="-202407" y="-406477"/>
                  <a:ext cx="33730" cy="100395"/>
                </a:xfrm>
                <a:custGeom>
                  <a:avLst/>
                  <a:gdLst>
                    <a:gd name="connsiteX0" fmla="*/ 0 w 33730"/>
                    <a:gd name="connsiteY0" fmla="*/ 0 h 100395"/>
                    <a:gd name="connsiteX1" fmla="*/ 0 w 33730"/>
                    <a:gd name="connsiteY1" fmla="*/ 100396 h 100395"/>
                    <a:gd name="connsiteX2" fmla="*/ 16622 w 33730"/>
                    <a:gd name="connsiteY2" fmla="*/ 89030 h 100395"/>
                    <a:gd name="connsiteX3" fmla="*/ 0 w 33730"/>
                    <a:gd name="connsiteY3" fmla="*/ 0 h 100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730" h="100395">
                      <a:moveTo>
                        <a:pt x="0" y="0"/>
                      </a:moveTo>
                      <a:lnTo>
                        <a:pt x="0" y="100396"/>
                      </a:lnTo>
                      <a:cubicBezTo>
                        <a:pt x="5866" y="96607"/>
                        <a:pt x="11733" y="93766"/>
                        <a:pt x="16622" y="89030"/>
                      </a:cubicBezTo>
                      <a:cubicBezTo>
                        <a:pt x="46932" y="62510"/>
                        <a:pt x="34221" y="31255"/>
                        <a:pt x="0" y="0"/>
                      </a:cubicBezTo>
                      <a:close/>
                    </a:path>
                  </a:pathLst>
                </a:custGeom>
                <a:solidFill>
                  <a:srgbClr val="337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565" name="Graphic 25">
                <a:extLst>
                  <a:ext uri="{FF2B5EF4-FFF2-40B4-BE49-F238E27FC236}">
                    <a16:creationId xmlns:a16="http://schemas.microsoft.com/office/drawing/2014/main" id="{12FE3074-DA2E-1D38-71A8-C321D2A32941}"/>
                  </a:ext>
                </a:extLst>
              </p:cNvPr>
              <p:cNvGrpSpPr/>
              <p:nvPr/>
            </p:nvGrpSpPr>
            <p:grpSpPr>
              <a:xfrm>
                <a:off x="-203384" y="-2739438"/>
                <a:ext cx="903803" cy="2433356"/>
                <a:chOff x="-203384" y="-2739438"/>
                <a:chExt cx="903803" cy="2433356"/>
              </a:xfrm>
              <a:solidFill>
                <a:srgbClr val="337E3D"/>
              </a:solidFill>
            </p:grpSpPr>
            <p:sp>
              <p:nvSpPr>
                <p:cNvPr id="566" name="Freeform: Shape 442">
                  <a:extLst>
                    <a:ext uri="{FF2B5EF4-FFF2-40B4-BE49-F238E27FC236}">
                      <a16:creationId xmlns:a16="http://schemas.microsoft.com/office/drawing/2014/main" id="{09016071-78B4-F854-7330-D570D70FD736}"/>
                    </a:ext>
                  </a:extLst>
                </p:cNvPr>
                <p:cNvSpPr/>
                <p:nvPr/>
              </p:nvSpPr>
              <p:spPr>
                <a:xfrm>
                  <a:off x="-203384" y="-2739438"/>
                  <a:ext cx="903803" cy="2273588"/>
                </a:xfrm>
                <a:custGeom>
                  <a:avLst/>
                  <a:gdLst>
                    <a:gd name="connsiteX0" fmla="*/ 892681 w 903803"/>
                    <a:gd name="connsiteY0" fmla="*/ 797665 h 2273588"/>
                    <a:gd name="connsiteX1" fmla="*/ 742108 w 903803"/>
                    <a:gd name="connsiteY1" fmla="*/ 739890 h 2273588"/>
                    <a:gd name="connsiteX2" fmla="*/ 778285 w 903803"/>
                    <a:gd name="connsiteY2" fmla="*/ 635706 h 2273588"/>
                    <a:gd name="connsiteX3" fmla="*/ 546559 w 903803"/>
                    <a:gd name="connsiteY3" fmla="*/ 649913 h 2273588"/>
                    <a:gd name="connsiteX4" fmla="*/ 512338 w 903803"/>
                    <a:gd name="connsiteY4" fmla="*/ 660331 h 2273588"/>
                    <a:gd name="connsiteX5" fmla="*/ 585669 w 903803"/>
                    <a:gd name="connsiteY5" fmla="*/ 601609 h 2273588"/>
                    <a:gd name="connsiteX6" fmla="*/ 568070 w 903803"/>
                    <a:gd name="connsiteY6" fmla="*/ 450069 h 2273588"/>
                    <a:gd name="connsiteX7" fmla="*/ 535804 w 903803"/>
                    <a:gd name="connsiteY7" fmla="*/ 461434 h 2273588"/>
                    <a:gd name="connsiteX8" fmla="*/ 485939 w 903803"/>
                    <a:gd name="connsiteY8" fmla="*/ 278638 h 2273588"/>
                    <a:gd name="connsiteX9" fmla="*/ 362743 w 903803"/>
                    <a:gd name="connsiteY9" fmla="*/ 318418 h 2273588"/>
                    <a:gd name="connsiteX10" fmla="*/ 322656 w 903803"/>
                    <a:gd name="connsiteY10" fmla="*/ 284321 h 2273588"/>
                    <a:gd name="connsiteX11" fmla="*/ 199460 w 903803"/>
                    <a:gd name="connsiteY11" fmla="*/ 312735 h 2273588"/>
                    <a:gd name="connsiteX12" fmla="*/ 175016 w 903803"/>
                    <a:gd name="connsiteY12" fmla="*/ 329783 h 2273588"/>
                    <a:gd name="connsiteX13" fmla="*/ 190660 w 903803"/>
                    <a:gd name="connsiteY13" fmla="*/ 315576 h 2273588"/>
                    <a:gd name="connsiteX14" fmla="*/ 234659 w 903803"/>
                    <a:gd name="connsiteY14" fmla="*/ 273903 h 2273588"/>
                    <a:gd name="connsiteX15" fmla="*/ 35199 w 903803"/>
                    <a:gd name="connsiteY15" fmla="*/ 236965 h 2273588"/>
                    <a:gd name="connsiteX16" fmla="*/ 175016 w 903803"/>
                    <a:gd name="connsiteY16" fmla="*/ 39962 h 2273588"/>
                    <a:gd name="connsiteX17" fmla="*/ 978 w 903803"/>
                    <a:gd name="connsiteY17" fmla="*/ 39962 h 2273588"/>
                    <a:gd name="connsiteX18" fmla="*/ 978 w 903803"/>
                    <a:gd name="connsiteY18" fmla="*/ 550464 h 2273588"/>
                    <a:gd name="connsiteX19" fmla="*/ 41065 w 903803"/>
                    <a:gd name="connsiteY19" fmla="*/ 515421 h 2273588"/>
                    <a:gd name="connsiteX20" fmla="*/ 195549 w 903803"/>
                    <a:gd name="connsiteY20" fmla="*/ 434915 h 2273588"/>
                    <a:gd name="connsiteX21" fmla="*/ 182838 w 903803"/>
                    <a:gd name="connsiteY21" fmla="*/ 578878 h 2273588"/>
                    <a:gd name="connsiteX22" fmla="*/ 456607 w 903803"/>
                    <a:gd name="connsiteY22" fmla="*/ 533416 h 2273588"/>
                    <a:gd name="connsiteX23" fmla="*/ 403809 w 903803"/>
                    <a:gd name="connsiteY23" fmla="*/ 639494 h 2273588"/>
                    <a:gd name="connsiteX24" fmla="*/ 286479 w 903803"/>
                    <a:gd name="connsiteY24" fmla="*/ 727577 h 2273588"/>
                    <a:gd name="connsiteX25" fmla="*/ 448785 w 903803"/>
                    <a:gd name="connsiteY25" fmla="*/ 754097 h 2273588"/>
                    <a:gd name="connsiteX26" fmla="*/ 335367 w 903803"/>
                    <a:gd name="connsiteY26" fmla="*/ 832709 h 2273588"/>
                    <a:gd name="connsiteX27" fmla="*/ 223904 w 903803"/>
                    <a:gd name="connsiteY27" fmla="*/ 890483 h 2273588"/>
                    <a:gd name="connsiteX28" fmla="*/ 509405 w 903803"/>
                    <a:gd name="connsiteY28" fmla="*/ 870594 h 2273588"/>
                    <a:gd name="connsiteX29" fmla="*/ 511361 w 903803"/>
                    <a:gd name="connsiteY29" fmla="*/ 879118 h 2273588"/>
                    <a:gd name="connsiteX30" fmla="*/ 249325 w 903803"/>
                    <a:gd name="connsiteY30" fmla="*/ 1023081 h 2273588"/>
                    <a:gd name="connsiteX31" fmla="*/ 0 w 903803"/>
                    <a:gd name="connsiteY31" fmla="*/ 1080856 h 2273588"/>
                    <a:gd name="connsiteX32" fmla="*/ 0 w 903803"/>
                    <a:gd name="connsiteY32" fmla="*/ 1090328 h 2273588"/>
                    <a:gd name="connsiteX33" fmla="*/ 296257 w 903803"/>
                    <a:gd name="connsiteY33" fmla="*/ 1134843 h 2273588"/>
                    <a:gd name="connsiteX34" fmla="*/ 297234 w 903803"/>
                    <a:gd name="connsiteY34" fmla="*/ 1142420 h 2273588"/>
                    <a:gd name="connsiteX35" fmla="*/ 47910 w 903803"/>
                    <a:gd name="connsiteY35" fmla="*/ 1245657 h 2273588"/>
                    <a:gd name="connsiteX36" fmla="*/ 978 w 903803"/>
                    <a:gd name="connsiteY36" fmla="*/ 1251340 h 2273588"/>
                    <a:gd name="connsiteX37" fmla="*/ 978 w 903803"/>
                    <a:gd name="connsiteY37" fmla="*/ 1330898 h 2273588"/>
                    <a:gd name="connsiteX38" fmla="*/ 66487 w 903803"/>
                    <a:gd name="connsiteY38" fmla="*/ 1418981 h 2273588"/>
                    <a:gd name="connsiteX39" fmla="*/ 978 w 903803"/>
                    <a:gd name="connsiteY39" fmla="*/ 1460655 h 2273588"/>
                    <a:gd name="connsiteX40" fmla="*/ 978 w 903803"/>
                    <a:gd name="connsiteY40" fmla="*/ 2267609 h 2273588"/>
                    <a:gd name="connsiteX41" fmla="*/ 413586 w 903803"/>
                    <a:gd name="connsiteY41" fmla="*/ 2179526 h 2273588"/>
                    <a:gd name="connsiteX42" fmla="*/ 52798 w 903803"/>
                    <a:gd name="connsiteY42" fmla="*/ 1964528 h 2273588"/>
                    <a:gd name="connsiteX43" fmla="*/ 350033 w 903803"/>
                    <a:gd name="connsiteY43" fmla="*/ 1959792 h 2273588"/>
                    <a:gd name="connsiteX44" fmla="*/ 555359 w 903803"/>
                    <a:gd name="connsiteY44" fmla="*/ 1896334 h 2273588"/>
                    <a:gd name="connsiteX45" fmla="*/ 376432 w 903803"/>
                    <a:gd name="connsiteY45" fmla="*/ 1771313 h 2273588"/>
                    <a:gd name="connsiteX46" fmla="*/ 543626 w 903803"/>
                    <a:gd name="connsiteY46" fmla="*/ 1717327 h 2273588"/>
                    <a:gd name="connsiteX47" fmla="*/ 431186 w 903803"/>
                    <a:gd name="connsiteY47" fmla="*/ 1621667 h 2273588"/>
                    <a:gd name="connsiteX48" fmla="*/ 872148 w 903803"/>
                    <a:gd name="connsiteY48" fmla="*/ 1333740 h 2273588"/>
                    <a:gd name="connsiteX49" fmla="*/ 709843 w 903803"/>
                    <a:gd name="connsiteY49" fmla="*/ 1158521 h 2273588"/>
                    <a:gd name="connsiteX50" fmla="*/ 802729 w 903803"/>
                    <a:gd name="connsiteY50" fmla="*/ 1076121 h 2273588"/>
                    <a:gd name="connsiteX51" fmla="*/ 726464 w 903803"/>
                    <a:gd name="connsiteY51" fmla="*/ 1020240 h 2273588"/>
                    <a:gd name="connsiteX52" fmla="*/ 686377 w 903803"/>
                    <a:gd name="connsiteY52" fmla="*/ 948258 h 2273588"/>
                    <a:gd name="connsiteX53" fmla="*/ 780240 w 903803"/>
                    <a:gd name="connsiteY53" fmla="*/ 899955 h 2273588"/>
                    <a:gd name="connsiteX54" fmla="*/ 892681 w 903803"/>
                    <a:gd name="connsiteY54" fmla="*/ 797665 h 2273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903803" h="2273588">
                      <a:moveTo>
                        <a:pt x="892681" y="797665"/>
                      </a:moveTo>
                      <a:cubicBezTo>
                        <a:pt x="937657" y="722842"/>
                        <a:pt x="837927" y="723789"/>
                        <a:pt x="742108" y="739890"/>
                      </a:cubicBezTo>
                      <a:cubicBezTo>
                        <a:pt x="801751" y="708635"/>
                        <a:pt x="840861" y="670750"/>
                        <a:pt x="778285" y="635706"/>
                      </a:cubicBezTo>
                      <a:cubicBezTo>
                        <a:pt x="727442" y="607292"/>
                        <a:pt x="602291" y="633812"/>
                        <a:pt x="546559" y="649913"/>
                      </a:cubicBezTo>
                      <a:cubicBezTo>
                        <a:pt x="534826" y="652754"/>
                        <a:pt x="524071" y="656543"/>
                        <a:pt x="512338" y="660331"/>
                      </a:cubicBezTo>
                      <a:cubicBezTo>
                        <a:pt x="536782" y="640442"/>
                        <a:pt x="560248" y="620552"/>
                        <a:pt x="585669" y="601609"/>
                      </a:cubicBezTo>
                      <a:cubicBezTo>
                        <a:pt x="644334" y="557094"/>
                        <a:pt x="703976" y="422602"/>
                        <a:pt x="568070" y="450069"/>
                      </a:cubicBezTo>
                      <a:cubicBezTo>
                        <a:pt x="557315" y="451963"/>
                        <a:pt x="546559" y="456698"/>
                        <a:pt x="535804" y="461434"/>
                      </a:cubicBezTo>
                      <a:cubicBezTo>
                        <a:pt x="549493" y="390400"/>
                        <a:pt x="538737" y="311788"/>
                        <a:pt x="485939" y="278638"/>
                      </a:cubicBezTo>
                      <a:cubicBezTo>
                        <a:pt x="432163" y="243595"/>
                        <a:pt x="392076" y="272008"/>
                        <a:pt x="362743" y="318418"/>
                      </a:cubicBezTo>
                      <a:cubicBezTo>
                        <a:pt x="356877" y="299475"/>
                        <a:pt x="345144" y="287163"/>
                        <a:pt x="322656" y="284321"/>
                      </a:cubicBezTo>
                      <a:cubicBezTo>
                        <a:pt x="277680" y="280532"/>
                        <a:pt x="241503" y="294740"/>
                        <a:pt x="199460" y="312735"/>
                      </a:cubicBezTo>
                      <a:cubicBezTo>
                        <a:pt x="191638" y="315576"/>
                        <a:pt x="180883" y="324100"/>
                        <a:pt x="175016" y="329783"/>
                      </a:cubicBezTo>
                      <a:cubicBezTo>
                        <a:pt x="178927" y="326942"/>
                        <a:pt x="182838" y="322206"/>
                        <a:pt x="190660" y="315576"/>
                      </a:cubicBezTo>
                      <a:cubicBezTo>
                        <a:pt x="205326" y="302317"/>
                        <a:pt x="220970" y="288109"/>
                        <a:pt x="234659" y="273903"/>
                      </a:cubicBezTo>
                      <a:cubicBezTo>
                        <a:pt x="350033" y="146987"/>
                        <a:pt x="174039" y="186767"/>
                        <a:pt x="35199" y="236965"/>
                      </a:cubicBezTo>
                      <a:cubicBezTo>
                        <a:pt x="116352" y="182978"/>
                        <a:pt x="182838" y="119521"/>
                        <a:pt x="175016" y="39962"/>
                      </a:cubicBezTo>
                      <a:cubicBezTo>
                        <a:pt x="166217" y="-28231"/>
                        <a:pt x="70398" y="3971"/>
                        <a:pt x="978" y="39962"/>
                      </a:cubicBezTo>
                      <a:lnTo>
                        <a:pt x="978" y="550464"/>
                      </a:lnTo>
                      <a:cubicBezTo>
                        <a:pt x="14666" y="538152"/>
                        <a:pt x="27377" y="526786"/>
                        <a:pt x="41065" y="515421"/>
                      </a:cubicBezTo>
                      <a:cubicBezTo>
                        <a:pt x="80175" y="483218"/>
                        <a:pt x="135907" y="437756"/>
                        <a:pt x="195549" y="434915"/>
                      </a:cubicBezTo>
                      <a:cubicBezTo>
                        <a:pt x="329500" y="429232"/>
                        <a:pt x="241503" y="524892"/>
                        <a:pt x="182838" y="578878"/>
                      </a:cubicBezTo>
                      <a:cubicBezTo>
                        <a:pt x="263991" y="547623"/>
                        <a:pt x="422386" y="469958"/>
                        <a:pt x="456607" y="533416"/>
                      </a:cubicBezTo>
                      <a:cubicBezTo>
                        <a:pt x="475184" y="569407"/>
                        <a:pt x="437052" y="609186"/>
                        <a:pt x="403809" y="639494"/>
                      </a:cubicBezTo>
                      <a:cubicBezTo>
                        <a:pt x="367632" y="671697"/>
                        <a:pt x="326567" y="698216"/>
                        <a:pt x="286479" y="727577"/>
                      </a:cubicBezTo>
                      <a:cubicBezTo>
                        <a:pt x="354921" y="714317"/>
                        <a:pt x="511361" y="689692"/>
                        <a:pt x="448785" y="754097"/>
                      </a:cubicBezTo>
                      <a:cubicBezTo>
                        <a:pt x="419453" y="785352"/>
                        <a:pt x="376432" y="809978"/>
                        <a:pt x="335367" y="832709"/>
                      </a:cubicBezTo>
                      <a:cubicBezTo>
                        <a:pt x="299190" y="853546"/>
                        <a:pt x="262036" y="872488"/>
                        <a:pt x="223904" y="890483"/>
                      </a:cubicBezTo>
                      <a:cubicBezTo>
                        <a:pt x="319723" y="865858"/>
                        <a:pt x="422386" y="842180"/>
                        <a:pt x="509405" y="870594"/>
                      </a:cubicBezTo>
                      <a:cubicBezTo>
                        <a:pt x="513316" y="872488"/>
                        <a:pt x="513316" y="876277"/>
                        <a:pt x="511361" y="879118"/>
                      </a:cubicBezTo>
                      <a:cubicBezTo>
                        <a:pt x="459540" y="954888"/>
                        <a:pt x="350033" y="995615"/>
                        <a:pt x="249325" y="1023081"/>
                      </a:cubicBezTo>
                      <a:cubicBezTo>
                        <a:pt x="168172" y="1044866"/>
                        <a:pt x="83108" y="1060020"/>
                        <a:pt x="0" y="1080856"/>
                      </a:cubicBezTo>
                      <a:lnTo>
                        <a:pt x="0" y="1090328"/>
                      </a:lnTo>
                      <a:cubicBezTo>
                        <a:pt x="110485" y="1079909"/>
                        <a:pt x="228792" y="1075174"/>
                        <a:pt x="296257" y="1134843"/>
                      </a:cubicBezTo>
                      <a:cubicBezTo>
                        <a:pt x="299190" y="1136737"/>
                        <a:pt x="298212" y="1139578"/>
                        <a:pt x="297234" y="1142420"/>
                      </a:cubicBezTo>
                      <a:cubicBezTo>
                        <a:pt x="250303" y="1209666"/>
                        <a:pt x="135907" y="1233344"/>
                        <a:pt x="47910" y="1245657"/>
                      </a:cubicBezTo>
                      <a:cubicBezTo>
                        <a:pt x="33243" y="1247551"/>
                        <a:pt x="16622" y="1249445"/>
                        <a:pt x="978" y="1251340"/>
                      </a:cubicBezTo>
                      <a:lnTo>
                        <a:pt x="978" y="1330898"/>
                      </a:lnTo>
                      <a:cubicBezTo>
                        <a:pt x="44976" y="1349841"/>
                        <a:pt x="92886" y="1380149"/>
                        <a:pt x="66487" y="1418981"/>
                      </a:cubicBezTo>
                      <a:cubicBezTo>
                        <a:pt x="50843" y="1441712"/>
                        <a:pt x="27377" y="1454972"/>
                        <a:pt x="978" y="1460655"/>
                      </a:cubicBezTo>
                      <a:lnTo>
                        <a:pt x="978" y="2267609"/>
                      </a:lnTo>
                      <a:cubicBezTo>
                        <a:pt x="151550" y="2283710"/>
                        <a:pt x="305056" y="2271398"/>
                        <a:pt x="413586" y="2179526"/>
                      </a:cubicBezTo>
                      <a:cubicBezTo>
                        <a:pt x="509405" y="2098073"/>
                        <a:pt x="233681" y="2013778"/>
                        <a:pt x="52798" y="1964528"/>
                      </a:cubicBezTo>
                      <a:cubicBezTo>
                        <a:pt x="151550" y="1965475"/>
                        <a:pt x="249325" y="1969263"/>
                        <a:pt x="350033" y="1959792"/>
                      </a:cubicBezTo>
                      <a:cubicBezTo>
                        <a:pt x="418475" y="1953162"/>
                        <a:pt x="513316" y="1949374"/>
                        <a:pt x="555359" y="1896334"/>
                      </a:cubicBezTo>
                      <a:cubicBezTo>
                        <a:pt x="605224" y="1833824"/>
                        <a:pt x="477140" y="1795939"/>
                        <a:pt x="376432" y="1771313"/>
                      </a:cubicBezTo>
                      <a:cubicBezTo>
                        <a:pt x="450740" y="1770366"/>
                        <a:pt x="533849" y="1759948"/>
                        <a:pt x="543626" y="1717327"/>
                      </a:cubicBezTo>
                      <a:cubicBezTo>
                        <a:pt x="554381" y="1671865"/>
                        <a:pt x="503539" y="1641557"/>
                        <a:pt x="431186" y="1621667"/>
                      </a:cubicBezTo>
                      <a:cubicBezTo>
                        <a:pt x="635534" y="1569575"/>
                        <a:pt x="831083" y="1473915"/>
                        <a:pt x="872148" y="1333740"/>
                      </a:cubicBezTo>
                      <a:cubicBezTo>
                        <a:pt x="906370" y="1214402"/>
                        <a:pt x="826194" y="1166098"/>
                        <a:pt x="709843" y="1158521"/>
                      </a:cubicBezTo>
                      <a:cubicBezTo>
                        <a:pt x="755797" y="1139578"/>
                        <a:pt x="805662" y="1112112"/>
                        <a:pt x="802729" y="1076121"/>
                      </a:cubicBezTo>
                      <a:cubicBezTo>
                        <a:pt x="799795" y="1042024"/>
                        <a:pt x="770463" y="1024976"/>
                        <a:pt x="726464" y="1020240"/>
                      </a:cubicBezTo>
                      <a:cubicBezTo>
                        <a:pt x="769485" y="976672"/>
                        <a:pt x="763619" y="942576"/>
                        <a:pt x="686377" y="948258"/>
                      </a:cubicBezTo>
                      <a:cubicBezTo>
                        <a:pt x="718643" y="933104"/>
                        <a:pt x="749930" y="914162"/>
                        <a:pt x="780240" y="899955"/>
                      </a:cubicBezTo>
                      <a:cubicBezTo>
                        <a:pt x="832061" y="872488"/>
                        <a:pt x="868237" y="839339"/>
                        <a:pt x="892681" y="797665"/>
                      </a:cubicBezTo>
                      <a:close/>
                    </a:path>
                  </a:pathLst>
                </a:custGeom>
                <a:solidFill>
                  <a:srgbClr val="337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67" name="Freeform: Shape 443">
                  <a:extLst>
                    <a:ext uri="{FF2B5EF4-FFF2-40B4-BE49-F238E27FC236}">
                      <a16:creationId xmlns:a16="http://schemas.microsoft.com/office/drawing/2014/main" id="{7A9F1E02-5EC1-B5F2-4C7E-793DAC5A70AE}"/>
                    </a:ext>
                  </a:extLst>
                </p:cNvPr>
                <p:cNvSpPr/>
                <p:nvPr/>
              </p:nvSpPr>
              <p:spPr>
                <a:xfrm>
                  <a:off x="-202407" y="-406477"/>
                  <a:ext cx="33730" cy="100395"/>
                </a:xfrm>
                <a:custGeom>
                  <a:avLst/>
                  <a:gdLst>
                    <a:gd name="connsiteX0" fmla="*/ 0 w 33730"/>
                    <a:gd name="connsiteY0" fmla="*/ 0 h 100395"/>
                    <a:gd name="connsiteX1" fmla="*/ 0 w 33730"/>
                    <a:gd name="connsiteY1" fmla="*/ 100396 h 100395"/>
                    <a:gd name="connsiteX2" fmla="*/ 16622 w 33730"/>
                    <a:gd name="connsiteY2" fmla="*/ 89030 h 100395"/>
                    <a:gd name="connsiteX3" fmla="*/ 0 w 33730"/>
                    <a:gd name="connsiteY3" fmla="*/ 0 h 100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730" h="100395">
                      <a:moveTo>
                        <a:pt x="0" y="0"/>
                      </a:moveTo>
                      <a:lnTo>
                        <a:pt x="0" y="100396"/>
                      </a:lnTo>
                      <a:cubicBezTo>
                        <a:pt x="5866" y="96607"/>
                        <a:pt x="11733" y="93766"/>
                        <a:pt x="16622" y="89030"/>
                      </a:cubicBezTo>
                      <a:cubicBezTo>
                        <a:pt x="46932" y="62510"/>
                        <a:pt x="34221" y="31255"/>
                        <a:pt x="0" y="0"/>
                      </a:cubicBezTo>
                      <a:close/>
                    </a:path>
                  </a:pathLst>
                </a:custGeom>
                <a:solidFill>
                  <a:srgbClr val="337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</p:grpSp>
      <p:grpSp>
        <p:nvGrpSpPr>
          <p:cNvPr id="619" name="Graphic 25">
            <a:extLst>
              <a:ext uri="{FF2B5EF4-FFF2-40B4-BE49-F238E27FC236}">
                <a16:creationId xmlns:a16="http://schemas.microsoft.com/office/drawing/2014/main" id="{3A505DBA-BDC3-2F62-FD84-ADDDAA021B36}"/>
              </a:ext>
            </a:extLst>
          </p:cNvPr>
          <p:cNvGrpSpPr/>
          <p:nvPr/>
        </p:nvGrpSpPr>
        <p:grpSpPr>
          <a:xfrm>
            <a:off x="12716304" y="-4038229"/>
            <a:ext cx="6307133" cy="10767043"/>
            <a:chOff x="6168876" y="-3974312"/>
            <a:chExt cx="6307133" cy="10767043"/>
          </a:xfrm>
        </p:grpSpPr>
        <p:grpSp>
          <p:nvGrpSpPr>
            <p:cNvPr id="620" name="Graphic 25">
              <a:extLst>
                <a:ext uri="{FF2B5EF4-FFF2-40B4-BE49-F238E27FC236}">
                  <a16:creationId xmlns:a16="http://schemas.microsoft.com/office/drawing/2014/main" id="{12F5E57A-7CCF-13E7-4899-6DF5815BEC6D}"/>
                </a:ext>
              </a:extLst>
            </p:cNvPr>
            <p:cNvGrpSpPr/>
            <p:nvPr/>
          </p:nvGrpSpPr>
          <p:grpSpPr>
            <a:xfrm>
              <a:off x="8064557" y="-848919"/>
              <a:ext cx="4411452" cy="7641651"/>
              <a:chOff x="8064557" y="-848919"/>
              <a:chExt cx="4411452" cy="7641651"/>
            </a:xfrm>
          </p:grpSpPr>
          <p:grpSp>
            <p:nvGrpSpPr>
              <p:cNvPr id="646" name="Graphic 25">
                <a:extLst>
                  <a:ext uri="{FF2B5EF4-FFF2-40B4-BE49-F238E27FC236}">
                    <a16:creationId xmlns:a16="http://schemas.microsoft.com/office/drawing/2014/main" id="{C9D2A82C-677A-197D-E209-BDD18AC0D030}"/>
                  </a:ext>
                </a:extLst>
              </p:cNvPr>
              <p:cNvGrpSpPr/>
              <p:nvPr/>
            </p:nvGrpSpPr>
            <p:grpSpPr>
              <a:xfrm>
                <a:off x="8569050" y="-744552"/>
                <a:ext cx="1549620" cy="3105224"/>
                <a:chOff x="8569050" y="-744552"/>
                <a:chExt cx="1549620" cy="3105224"/>
              </a:xfrm>
            </p:grpSpPr>
            <p:sp>
              <p:nvSpPr>
                <p:cNvPr id="693" name="Freeform: Shape 447">
                  <a:extLst>
                    <a:ext uri="{FF2B5EF4-FFF2-40B4-BE49-F238E27FC236}">
                      <a16:creationId xmlns:a16="http://schemas.microsoft.com/office/drawing/2014/main" id="{71EB1EA4-A9F9-0B6F-6C04-662CB5A49C80}"/>
                    </a:ext>
                  </a:extLst>
                </p:cNvPr>
                <p:cNvSpPr/>
                <p:nvPr/>
              </p:nvSpPr>
              <p:spPr>
                <a:xfrm>
                  <a:off x="8569050" y="-744473"/>
                  <a:ext cx="1548654" cy="3105145"/>
                </a:xfrm>
                <a:custGeom>
                  <a:avLst/>
                  <a:gdLst>
                    <a:gd name="connsiteX0" fmla="*/ 1548640 w 1548654"/>
                    <a:gd name="connsiteY0" fmla="*/ 3065727 h 3105145"/>
                    <a:gd name="connsiteX1" fmla="*/ 1335492 w 1548654"/>
                    <a:gd name="connsiteY1" fmla="*/ 2516392 h 3105145"/>
                    <a:gd name="connsiteX2" fmla="*/ 1237717 w 1548654"/>
                    <a:gd name="connsiteY2" fmla="*/ 2128069 h 3105145"/>
                    <a:gd name="connsiteX3" fmla="*/ 1185896 w 1548654"/>
                    <a:gd name="connsiteY3" fmla="*/ 1651663 h 3105145"/>
                    <a:gd name="connsiteX4" fmla="*/ 1188830 w 1548654"/>
                    <a:gd name="connsiteY4" fmla="*/ 806824 h 3105145"/>
                    <a:gd name="connsiteX5" fmla="*/ 926794 w 1548654"/>
                    <a:gd name="connsiteY5" fmla="*/ 9342 h 3105145"/>
                    <a:gd name="connsiteX6" fmla="*/ 829020 w 1548654"/>
                    <a:gd name="connsiteY6" fmla="*/ 73747 h 3105145"/>
                    <a:gd name="connsiteX7" fmla="*/ 948305 w 1548654"/>
                    <a:gd name="connsiteY7" fmla="*/ 882595 h 3105145"/>
                    <a:gd name="connsiteX8" fmla="*/ 957104 w 1548654"/>
                    <a:gd name="connsiteY8" fmla="*/ 1059708 h 3105145"/>
                    <a:gd name="connsiteX9" fmla="*/ 943416 w 1548654"/>
                    <a:gd name="connsiteY9" fmla="*/ 1040765 h 3105145"/>
                    <a:gd name="connsiteX10" fmla="*/ 762533 w 1548654"/>
                    <a:gd name="connsiteY10" fmla="*/ 893960 h 3105145"/>
                    <a:gd name="connsiteX11" fmla="*/ 336236 w 1548654"/>
                    <a:gd name="connsiteY11" fmla="*/ 510373 h 3105145"/>
                    <a:gd name="connsiteX12" fmla="*/ 48779 w 1548654"/>
                    <a:gd name="connsiteY12" fmla="*/ 19760 h 3105145"/>
                    <a:gd name="connsiteX13" fmla="*/ 870 w 1548654"/>
                    <a:gd name="connsiteY13" fmla="*/ 70905 h 3105145"/>
                    <a:gd name="connsiteX14" fmla="*/ 208151 w 1548654"/>
                    <a:gd name="connsiteY14" fmla="*/ 629711 h 3105145"/>
                    <a:gd name="connsiteX15" fmla="*/ 538629 w 1548654"/>
                    <a:gd name="connsiteY15" fmla="*/ 979202 h 3105145"/>
                    <a:gd name="connsiteX16" fmla="*/ 869107 w 1548654"/>
                    <a:gd name="connsiteY16" fmla="*/ 1237768 h 3105145"/>
                    <a:gd name="connsiteX17" fmla="*/ 931683 w 1548654"/>
                    <a:gd name="connsiteY17" fmla="*/ 1825935 h 3105145"/>
                    <a:gd name="connsiteX18" fmla="*/ 998169 w 1548654"/>
                    <a:gd name="connsiteY18" fmla="*/ 2541017 h 3105145"/>
                    <a:gd name="connsiteX19" fmla="*/ 1144831 w 1548654"/>
                    <a:gd name="connsiteY19" fmla="*/ 2815685 h 3105145"/>
                    <a:gd name="connsiteX20" fmla="*/ 1548640 w 1548654"/>
                    <a:gd name="connsiteY20" fmla="*/ 3065727 h 3105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548654" h="3105145">
                      <a:moveTo>
                        <a:pt x="1548640" y="3065727"/>
                      </a:moveTo>
                      <a:cubicBezTo>
                        <a:pt x="1550595" y="2995639"/>
                        <a:pt x="1347224" y="2540070"/>
                        <a:pt x="1335492" y="2516392"/>
                      </a:cubicBezTo>
                      <a:cubicBezTo>
                        <a:pt x="1248472" y="2333596"/>
                        <a:pt x="1254339" y="2235095"/>
                        <a:pt x="1237717" y="2128069"/>
                      </a:cubicBezTo>
                      <a:cubicBezTo>
                        <a:pt x="1212296" y="1971793"/>
                        <a:pt x="1188830" y="1810781"/>
                        <a:pt x="1185896" y="1651663"/>
                      </a:cubicBezTo>
                      <a:cubicBezTo>
                        <a:pt x="1181986" y="1370366"/>
                        <a:pt x="1208385" y="1088122"/>
                        <a:pt x="1188830" y="806824"/>
                      </a:cubicBezTo>
                      <a:cubicBezTo>
                        <a:pt x="1169275" y="522686"/>
                        <a:pt x="1072478" y="254648"/>
                        <a:pt x="926794" y="9342"/>
                      </a:cubicBezTo>
                      <a:cubicBezTo>
                        <a:pt x="906262" y="-25702"/>
                        <a:pt x="829020" y="47227"/>
                        <a:pt x="829020" y="73747"/>
                      </a:cubicBezTo>
                      <a:cubicBezTo>
                        <a:pt x="830975" y="347467"/>
                        <a:pt x="923861" y="610769"/>
                        <a:pt x="948305" y="882595"/>
                      </a:cubicBezTo>
                      <a:cubicBezTo>
                        <a:pt x="953193" y="941317"/>
                        <a:pt x="956126" y="1000039"/>
                        <a:pt x="957104" y="1059708"/>
                      </a:cubicBezTo>
                      <a:cubicBezTo>
                        <a:pt x="952215" y="1053078"/>
                        <a:pt x="948305" y="1047395"/>
                        <a:pt x="943416" y="1040765"/>
                      </a:cubicBezTo>
                      <a:cubicBezTo>
                        <a:pt x="896484" y="979202"/>
                        <a:pt x="822176" y="942264"/>
                        <a:pt x="762533" y="893960"/>
                      </a:cubicBezTo>
                      <a:cubicBezTo>
                        <a:pt x="617826" y="774622"/>
                        <a:pt x="457476" y="657178"/>
                        <a:pt x="336236" y="510373"/>
                      </a:cubicBezTo>
                      <a:cubicBezTo>
                        <a:pt x="220862" y="369251"/>
                        <a:pt x="190552" y="130575"/>
                        <a:pt x="48779" y="19760"/>
                      </a:cubicBezTo>
                      <a:cubicBezTo>
                        <a:pt x="29224" y="4606"/>
                        <a:pt x="-5975" y="53857"/>
                        <a:pt x="870" y="70905"/>
                      </a:cubicBezTo>
                      <a:cubicBezTo>
                        <a:pt x="74201" y="268855"/>
                        <a:pt x="83000" y="449757"/>
                        <a:pt x="208151" y="629711"/>
                      </a:cubicBezTo>
                      <a:cubicBezTo>
                        <a:pt x="300059" y="761362"/>
                        <a:pt x="412500" y="878806"/>
                        <a:pt x="538629" y="979202"/>
                      </a:cubicBezTo>
                      <a:cubicBezTo>
                        <a:pt x="644226" y="1063496"/>
                        <a:pt x="789910" y="1126007"/>
                        <a:pt x="869107" y="1237768"/>
                      </a:cubicBezTo>
                      <a:cubicBezTo>
                        <a:pt x="979593" y="1394044"/>
                        <a:pt x="944394" y="1648822"/>
                        <a:pt x="931683" y="1825935"/>
                      </a:cubicBezTo>
                      <a:cubicBezTo>
                        <a:pt x="913106" y="2077871"/>
                        <a:pt x="912128" y="2303288"/>
                        <a:pt x="998169" y="2541017"/>
                      </a:cubicBezTo>
                      <a:cubicBezTo>
                        <a:pt x="1030435" y="2630994"/>
                        <a:pt x="1071500" y="2748439"/>
                        <a:pt x="1144831" y="2815685"/>
                      </a:cubicBezTo>
                      <a:cubicBezTo>
                        <a:pt x="1259227" y="2920816"/>
                        <a:pt x="1543751" y="3209691"/>
                        <a:pt x="1548640" y="3065727"/>
                      </a:cubicBezTo>
                      <a:close/>
                    </a:path>
                  </a:pathLst>
                </a:custGeom>
                <a:solidFill>
                  <a:srgbClr val="6B3C2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94" name="Freeform: Shape 448">
                  <a:extLst>
                    <a:ext uri="{FF2B5EF4-FFF2-40B4-BE49-F238E27FC236}">
                      <a16:creationId xmlns:a16="http://schemas.microsoft.com/office/drawing/2014/main" id="{51F78AAF-D102-A6BF-5FA0-C51802D2220E}"/>
                    </a:ext>
                  </a:extLst>
                </p:cNvPr>
                <p:cNvSpPr/>
                <p:nvPr/>
              </p:nvSpPr>
              <p:spPr>
                <a:xfrm>
                  <a:off x="8605119" y="-744552"/>
                  <a:ext cx="1513552" cy="3104720"/>
                </a:xfrm>
                <a:custGeom>
                  <a:avLst/>
                  <a:gdLst>
                    <a:gd name="connsiteX0" fmla="*/ 1299423 w 1513552"/>
                    <a:gd name="connsiteY0" fmla="*/ 2516471 h 3104720"/>
                    <a:gd name="connsiteX1" fmla="*/ 1201649 w 1513552"/>
                    <a:gd name="connsiteY1" fmla="*/ 2128148 h 3104720"/>
                    <a:gd name="connsiteX2" fmla="*/ 1149828 w 1513552"/>
                    <a:gd name="connsiteY2" fmla="*/ 1651742 h 3104720"/>
                    <a:gd name="connsiteX3" fmla="*/ 1152761 w 1513552"/>
                    <a:gd name="connsiteY3" fmla="*/ 806903 h 3104720"/>
                    <a:gd name="connsiteX4" fmla="*/ 890726 w 1513552"/>
                    <a:gd name="connsiteY4" fmla="*/ 9421 h 3104720"/>
                    <a:gd name="connsiteX5" fmla="*/ 842816 w 1513552"/>
                    <a:gd name="connsiteY5" fmla="*/ 12262 h 3104720"/>
                    <a:gd name="connsiteX6" fmla="*/ 950368 w 1513552"/>
                    <a:gd name="connsiteY6" fmla="*/ 439417 h 3104720"/>
                    <a:gd name="connsiteX7" fmla="*/ 1054987 w 1513552"/>
                    <a:gd name="connsiteY7" fmla="*/ 833423 h 3104720"/>
                    <a:gd name="connsiteX8" fmla="*/ 1050098 w 1513552"/>
                    <a:gd name="connsiteY8" fmla="*/ 1214169 h 3104720"/>
                    <a:gd name="connsiteX9" fmla="*/ 877037 w 1513552"/>
                    <a:gd name="connsiteY9" fmla="*/ 1006747 h 3104720"/>
                    <a:gd name="connsiteX10" fmla="*/ 727442 w 1513552"/>
                    <a:gd name="connsiteY10" fmla="*/ 893092 h 3104720"/>
                    <a:gd name="connsiteX11" fmla="*/ 301146 w 1513552"/>
                    <a:gd name="connsiteY11" fmla="*/ 509505 h 3104720"/>
                    <a:gd name="connsiteX12" fmla="*/ 13688 w 1513552"/>
                    <a:gd name="connsiteY12" fmla="*/ 18892 h 3104720"/>
                    <a:gd name="connsiteX13" fmla="*/ 0 w 1513552"/>
                    <a:gd name="connsiteY13" fmla="*/ 16998 h 3104720"/>
                    <a:gd name="connsiteX14" fmla="*/ 90930 w 1513552"/>
                    <a:gd name="connsiteY14" fmla="*/ 274617 h 3104720"/>
                    <a:gd name="connsiteX15" fmla="*/ 264969 w 1513552"/>
                    <a:gd name="connsiteY15" fmla="*/ 594746 h 3104720"/>
                    <a:gd name="connsiteX16" fmla="*/ 809573 w 1513552"/>
                    <a:gd name="connsiteY16" fmla="*/ 1064522 h 3104720"/>
                    <a:gd name="connsiteX17" fmla="*/ 978722 w 1513552"/>
                    <a:gd name="connsiteY17" fmla="*/ 1323088 h 3104720"/>
                    <a:gd name="connsiteX18" fmla="*/ 1005122 w 1513552"/>
                    <a:gd name="connsiteY18" fmla="*/ 1664055 h 3104720"/>
                    <a:gd name="connsiteX19" fmla="*/ 1141028 w 1513552"/>
                    <a:gd name="connsiteY19" fmla="*/ 2404709 h 3104720"/>
                    <a:gd name="connsiteX20" fmla="*/ 1123429 w 1513552"/>
                    <a:gd name="connsiteY20" fmla="*/ 2415128 h 3104720"/>
                    <a:gd name="connsiteX21" fmla="*/ 958190 w 1513552"/>
                    <a:gd name="connsiteY21" fmla="*/ 2201077 h 3104720"/>
                    <a:gd name="connsiteX22" fmla="*/ 886815 w 1513552"/>
                    <a:gd name="connsiteY22" fmla="*/ 2142355 h 3104720"/>
                    <a:gd name="connsiteX23" fmla="*/ 962101 w 1513552"/>
                    <a:gd name="connsiteY23" fmla="*/ 2540149 h 3104720"/>
                    <a:gd name="connsiteX24" fmla="*/ 1108762 w 1513552"/>
                    <a:gd name="connsiteY24" fmla="*/ 2814816 h 3104720"/>
                    <a:gd name="connsiteX25" fmla="*/ 1513549 w 1513552"/>
                    <a:gd name="connsiteY25" fmla="*/ 3064858 h 3104720"/>
                    <a:gd name="connsiteX26" fmla="*/ 1299423 w 1513552"/>
                    <a:gd name="connsiteY26" fmla="*/ 2516471 h 3104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513552" h="3104720">
                      <a:moveTo>
                        <a:pt x="1299423" y="2516471"/>
                      </a:moveTo>
                      <a:cubicBezTo>
                        <a:pt x="1212404" y="2333675"/>
                        <a:pt x="1218270" y="2235174"/>
                        <a:pt x="1201649" y="2128148"/>
                      </a:cubicBezTo>
                      <a:cubicBezTo>
                        <a:pt x="1176227" y="1971872"/>
                        <a:pt x="1152761" y="1810860"/>
                        <a:pt x="1149828" y="1651742"/>
                      </a:cubicBezTo>
                      <a:cubicBezTo>
                        <a:pt x="1145917" y="1370445"/>
                        <a:pt x="1172316" y="1088201"/>
                        <a:pt x="1152761" y="806903"/>
                      </a:cubicBezTo>
                      <a:cubicBezTo>
                        <a:pt x="1133206" y="522765"/>
                        <a:pt x="1036409" y="254727"/>
                        <a:pt x="890726" y="9421"/>
                      </a:cubicBezTo>
                      <a:cubicBezTo>
                        <a:pt x="881926" y="-5734"/>
                        <a:pt x="861393" y="-998"/>
                        <a:pt x="842816" y="12262"/>
                      </a:cubicBezTo>
                      <a:cubicBezTo>
                        <a:pt x="859438" y="161908"/>
                        <a:pt x="894637" y="300189"/>
                        <a:pt x="950368" y="439417"/>
                      </a:cubicBezTo>
                      <a:cubicBezTo>
                        <a:pt x="1001211" y="567280"/>
                        <a:pt x="1045209" y="696089"/>
                        <a:pt x="1054987" y="833423"/>
                      </a:cubicBezTo>
                      <a:cubicBezTo>
                        <a:pt x="1064764" y="973598"/>
                        <a:pt x="1057920" y="1073993"/>
                        <a:pt x="1050098" y="1214169"/>
                      </a:cubicBezTo>
                      <a:cubicBezTo>
                        <a:pt x="1049120" y="1223640"/>
                        <a:pt x="939613" y="1081571"/>
                        <a:pt x="877037" y="1006747"/>
                      </a:cubicBezTo>
                      <a:cubicBezTo>
                        <a:pt x="832060" y="964127"/>
                        <a:pt x="775352" y="932871"/>
                        <a:pt x="727442" y="893092"/>
                      </a:cubicBezTo>
                      <a:cubicBezTo>
                        <a:pt x="582736" y="773754"/>
                        <a:pt x="422386" y="656310"/>
                        <a:pt x="301146" y="509505"/>
                      </a:cubicBezTo>
                      <a:cubicBezTo>
                        <a:pt x="185772" y="368382"/>
                        <a:pt x="155461" y="129706"/>
                        <a:pt x="13688" y="18892"/>
                      </a:cubicBezTo>
                      <a:cubicBezTo>
                        <a:pt x="9777" y="16051"/>
                        <a:pt x="4888" y="15103"/>
                        <a:pt x="0" y="16998"/>
                      </a:cubicBezTo>
                      <a:cubicBezTo>
                        <a:pt x="43998" y="97504"/>
                        <a:pt x="64531" y="187481"/>
                        <a:pt x="90930" y="274617"/>
                      </a:cubicBezTo>
                      <a:cubicBezTo>
                        <a:pt x="126129" y="389219"/>
                        <a:pt x="185772" y="502875"/>
                        <a:pt x="264969" y="594746"/>
                      </a:cubicBezTo>
                      <a:cubicBezTo>
                        <a:pt x="421408" y="776595"/>
                        <a:pt x="627712" y="909193"/>
                        <a:pt x="809573" y="1064522"/>
                      </a:cubicBezTo>
                      <a:cubicBezTo>
                        <a:pt x="891703" y="1134610"/>
                        <a:pt x="956234" y="1217010"/>
                        <a:pt x="978722" y="1323088"/>
                      </a:cubicBezTo>
                      <a:cubicBezTo>
                        <a:pt x="1003166" y="1434850"/>
                        <a:pt x="1000233" y="1550399"/>
                        <a:pt x="1005122" y="1664055"/>
                      </a:cubicBezTo>
                      <a:cubicBezTo>
                        <a:pt x="1015877" y="1915991"/>
                        <a:pt x="1041298" y="2169822"/>
                        <a:pt x="1141028" y="2404709"/>
                      </a:cubicBezTo>
                      <a:cubicBezTo>
                        <a:pt x="1144939" y="2414181"/>
                        <a:pt x="1130273" y="2422705"/>
                        <a:pt x="1123429" y="2415128"/>
                      </a:cubicBezTo>
                      <a:cubicBezTo>
                        <a:pt x="1062808" y="2345988"/>
                        <a:pt x="1030543" y="2261693"/>
                        <a:pt x="958190" y="2201077"/>
                      </a:cubicBezTo>
                      <a:cubicBezTo>
                        <a:pt x="934724" y="2181187"/>
                        <a:pt x="910280" y="2162245"/>
                        <a:pt x="886815" y="2142355"/>
                      </a:cubicBezTo>
                      <a:cubicBezTo>
                        <a:pt x="892681" y="2275900"/>
                        <a:pt x="913213" y="2405657"/>
                        <a:pt x="962101" y="2540149"/>
                      </a:cubicBezTo>
                      <a:cubicBezTo>
                        <a:pt x="994366" y="2630126"/>
                        <a:pt x="1035432" y="2747570"/>
                        <a:pt x="1108762" y="2814816"/>
                      </a:cubicBezTo>
                      <a:cubicBezTo>
                        <a:pt x="1224136" y="2920895"/>
                        <a:pt x="1508660" y="3209769"/>
                        <a:pt x="1513549" y="3064858"/>
                      </a:cubicBezTo>
                      <a:cubicBezTo>
                        <a:pt x="1514527" y="2994771"/>
                        <a:pt x="1310178" y="2540149"/>
                        <a:pt x="1299423" y="2516471"/>
                      </a:cubicBez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95" name="Freeform: Shape 449">
                  <a:extLst>
                    <a:ext uri="{FF2B5EF4-FFF2-40B4-BE49-F238E27FC236}">
                      <a16:creationId xmlns:a16="http://schemas.microsoft.com/office/drawing/2014/main" id="{3243C658-8F8D-BA46-819A-A0CF08224B40}"/>
                    </a:ext>
                  </a:extLst>
                </p:cNvPr>
                <p:cNvSpPr/>
                <p:nvPr/>
              </p:nvSpPr>
              <p:spPr>
                <a:xfrm>
                  <a:off x="9436831" y="233446"/>
                  <a:ext cx="239026" cy="336657"/>
                </a:xfrm>
                <a:custGeom>
                  <a:avLst/>
                  <a:gdLst>
                    <a:gd name="connsiteX0" fmla="*/ 211541 w 239026"/>
                    <a:gd name="connsiteY0" fmla="*/ 229540 h 336657"/>
                    <a:gd name="connsiteX1" fmla="*/ 135277 w 239026"/>
                    <a:gd name="connsiteY1" fmla="*/ 130092 h 336657"/>
                    <a:gd name="connsiteX2" fmla="*/ 82479 w 239026"/>
                    <a:gd name="connsiteY2" fmla="*/ 67581 h 336657"/>
                    <a:gd name="connsiteX3" fmla="*/ 7192 w 239026"/>
                    <a:gd name="connsiteY3" fmla="*/ 335 h 336657"/>
                    <a:gd name="connsiteX4" fmla="*/ 348 w 239026"/>
                    <a:gd name="connsiteY4" fmla="*/ 7912 h 336657"/>
                    <a:gd name="connsiteX5" fmla="*/ 57057 w 239026"/>
                    <a:gd name="connsiteY5" fmla="*/ 65687 h 336657"/>
                    <a:gd name="connsiteX6" fmla="*/ 130388 w 239026"/>
                    <a:gd name="connsiteY6" fmla="*/ 161347 h 336657"/>
                    <a:gd name="connsiteX7" fmla="*/ 193941 w 239026"/>
                    <a:gd name="connsiteY7" fmla="*/ 244694 h 336657"/>
                    <a:gd name="connsiteX8" fmla="*/ 232073 w 239026"/>
                    <a:gd name="connsiteY8" fmla="*/ 335618 h 336657"/>
                    <a:gd name="connsiteX9" fmla="*/ 238918 w 239026"/>
                    <a:gd name="connsiteY9" fmla="*/ 328989 h 336657"/>
                    <a:gd name="connsiteX10" fmla="*/ 211541 w 239026"/>
                    <a:gd name="connsiteY10" fmla="*/ 229540 h 336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9026" h="336657">
                      <a:moveTo>
                        <a:pt x="211541" y="229540"/>
                      </a:moveTo>
                      <a:cubicBezTo>
                        <a:pt x="194919" y="189761"/>
                        <a:pt x="158742" y="164188"/>
                        <a:pt x="135277" y="130092"/>
                      </a:cubicBezTo>
                      <a:cubicBezTo>
                        <a:pt x="119633" y="107360"/>
                        <a:pt x="102033" y="86524"/>
                        <a:pt x="82479" y="67581"/>
                      </a:cubicBezTo>
                      <a:cubicBezTo>
                        <a:pt x="58035" y="43903"/>
                        <a:pt x="29680" y="24960"/>
                        <a:pt x="7192" y="335"/>
                      </a:cubicBezTo>
                      <a:cubicBezTo>
                        <a:pt x="5237" y="-1559"/>
                        <a:pt x="-1608" y="5071"/>
                        <a:pt x="348" y="7912"/>
                      </a:cubicBezTo>
                      <a:cubicBezTo>
                        <a:pt x="17947" y="29696"/>
                        <a:pt x="40435" y="42956"/>
                        <a:pt x="57057" y="65687"/>
                      </a:cubicBezTo>
                      <a:cubicBezTo>
                        <a:pt x="81501" y="97889"/>
                        <a:pt x="107900" y="128197"/>
                        <a:pt x="130388" y="161347"/>
                      </a:cubicBezTo>
                      <a:cubicBezTo>
                        <a:pt x="149943" y="190708"/>
                        <a:pt x="176342" y="213439"/>
                        <a:pt x="193941" y="244694"/>
                      </a:cubicBezTo>
                      <a:cubicBezTo>
                        <a:pt x="209586" y="273108"/>
                        <a:pt x="216430" y="306258"/>
                        <a:pt x="232073" y="335618"/>
                      </a:cubicBezTo>
                      <a:cubicBezTo>
                        <a:pt x="234029" y="339407"/>
                        <a:pt x="239896" y="331830"/>
                        <a:pt x="238918" y="328989"/>
                      </a:cubicBezTo>
                      <a:cubicBezTo>
                        <a:pt x="231095" y="294892"/>
                        <a:pt x="224251" y="261742"/>
                        <a:pt x="211541" y="229540"/>
                      </a:cubicBezTo>
                      <a:close/>
                    </a:path>
                  </a:pathLst>
                </a:custGeom>
                <a:solidFill>
                  <a:srgbClr val="4E2913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647" name="Graphic 25">
                <a:extLst>
                  <a:ext uri="{FF2B5EF4-FFF2-40B4-BE49-F238E27FC236}">
                    <a16:creationId xmlns:a16="http://schemas.microsoft.com/office/drawing/2014/main" id="{539FA839-5D39-A942-04A6-EC23ECB7FB02}"/>
                  </a:ext>
                </a:extLst>
              </p:cNvPr>
              <p:cNvGrpSpPr/>
              <p:nvPr/>
            </p:nvGrpSpPr>
            <p:grpSpPr>
              <a:xfrm>
                <a:off x="8064557" y="-848919"/>
                <a:ext cx="4411452" cy="7641651"/>
                <a:chOff x="8064557" y="-848919"/>
                <a:chExt cx="4411452" cy="7641651"/>
              </a:xfrm>
            </p:grpSpPr>
            <p:sp>
              <p:nvSpPr>
                <p:cNvPr id="661" name="Freeform: Shape 451">
                  <a:extLst>
                    <a:ext uri="{FF2B5EF4-FFF2-40B4-BE49-F238E27FC236}">
                      <a16:creationId xmlns:a16="http://schemas.microsoft.com/office/drawing/2014/main" id="{343884D9-26F9-4522-1E43-C97575D7BCEA}"/>
                    </a:ext>
                  </a:extLst>
                </p:cNvPr>
                <p:cNvSpPr/>
                <p:nvPr/>
              </p:nvSpPr>
              <p:spPr>
                <a:xfrm>
                  <a:off x="8064557" y="-848919"/>
                  <a:ext cx="4403630" cy="7641651"/>
                </a:xfrm>
                <a:custGeom>
                  <a:avLst/>
                  <a:gdLst>
                    <a:gd name="connsiteX0" fmla="*/ 4402654 w 4403630"/>
                    <a:gd name="connsiteY0" fmla="*/ 44647 h 7641651"/>
                    <a:gd name="connsiteX1" fmla="*/ 4310746 w 4403630"/>
                    <a:gd name="connsiteY1" fmla="*/ 648916 h 7641651"/>
                    <a:gd name="connsiteX2" fmla="*/ 4234482 w 4403630"/>
                    <a:gd name="connsiteY2" fmla="*/ 1061864 h 7641651"/>
                    <a:gd name="connsiteX3" fmla="*/ 4241326 w 4403630"/>
                    <a:gd name="connsiteY3" fmla="*/ 1487125 h 7641651"/>
                    <a:gd name="connsiteX4" fmla="*/ 4262835 w 4403630"/>
                    <a:gd name="connsiteY4" fmla="*/ 1858399 h 7641651"/>
                    <a:gd name="connsiteX5" fmla="*/ 4237415 w 4403630"/>
                    <a:gd name="connsiteY5" fmla="*/ 1948376 h 7641651"/>
                    <a:gd name="connsiteX6" fmla="*/ 4118130 w 4403630"/>
                    <a:gd name="connsiteY6" fmla="*/ 2094234 h 7641651"/>
                    <a:gd name="connsiteX7" fmla="*/ 4040888 w 4403630"/>
                    <a:gd name="connsiteY7" fmla="*/ 2017517 h 7641651"/>
                    <a:gd name="connsiteX8" fmla="*/ 3917692 w 4403630"/>
                    <a:gd name="connsiteY8" fmla="*/ 1898178 h 7641651"/>
                    <a:gd name="connsiteX9" fmla="*/ 3902048 w 4403630"/>
                    <a:gd name="connsiteY9" fmla="*/ 1877342 h 7641651"/>
                    <a:gd name="connsiteX10" fmla="*/ 3880537 w 4403630"/>
                    <a:gd name="connsiteY10" fmla="*/ 1836615 h 7641651"/>
                    <a:gd name="connsiteX11" fmla="*/ 3834583 w 4403630"/>
                    <a:gd name="connsiteY11" fmla="*/ 1689810 h 7641651"/>
                    <a:gd name="connsiteX12" fmla="*/ 3760275 w 4403630"/>
                    <a:gd name="connsiteY12" fmla="*/ 1535428 h 7641651"/>
                    <a:gd name="connsiteX13" fmla="*/ 3673256 w 4403630"/>
                    <a:gd name="connsiteY13" fmla="*/ 1332743 h 7641651"/>
                    <a:gd name="connsiteX14" fmla="*/ 3548104 w 4403630"/>
                    <a:gd name="connsiteY14" fmla="*/ 951049 h 7641651"/>
                    <a:gd name="connsiteX15" fmla="*/ 3396554 w 4403630"/>
                    <a:gd name="connsiteY15" fmla="*/ 611031 h 7641651"/>
                    <a:gd name="connsiteX16" fmla="*/ 3165806 w 4403630"/>
                    <a:gd name="connsiteY16" fmla="*/ 376142 h 7641651"/>
                    <a:gd name="connsiteX17" fmla="*/ 2910615 w 4403630"/>
                    <a:gd name="connsiteY17" fmla="*/ 153567 h 7641651"/>
                    <a:gd name="connsiteX18" fmla="*/ 2796219 w 4403630"/>
                    <a:gd name="connsiteY18" fmla="*/ 59801 h 7641651"/>
                    <a:gd name="connsiteX19" fmla="*/ 2727776 w 4403630"/>
                    <a:gd name="connsiteY19" fmla="*/ 132 h 7641651"/>
                    <a:gd name="connsiteX20" fmla="*/ 2666179 w 4403630"/>
                    <a:gd name="connsiteY20" fmla="*/ 65484 h 7641651"/>
                    <a:gd name="connsiteX21" fmla="*/ 3097364 w 4403630"/>
                    <a:gd name="connsiteY21" fmla="*/ 651757 h 7641651"/>
                    <a:gd name="connsiteX22" fmla="*/ 3297802 w 4403630"/>
                    <a:gd name="connsiteY22" fmla="*/ 1003142 h 7641651"/>
                    <a:gd name="connsiteX23" fmla="*/ 3453263 w 4403630"/>
                    <a:gd name="connsiteY23" fmla="*/ 1385782 h 7641651"/>
                    <a:gd name="connsiteX24" fmla="*/ 3473796 w 4403630"/>
                    <a:gd name="connsiteY24" fmla="*/ 1463447 h 7641651"/>
                    <a:gd name="connsiteX25" fmla="*/ 3420998 w 4403630"/>
                    <a:gd name="connsiteY25" fmla="*/ 1415143 h 7641651"/>
                    <a:gd name="connsiteX26" fmla="*/ 3201983 w 4403630"/>
                    <a:gd name="connsiteY26" fmla="*/ 1314747 h 7641651"/>
                    <a:gd name="connsiteX27" fmla="*/ 2919415 w 4403630"/>
                    <a:gd name="connsiteY27" fmla="*/ 1214352 h 7641651"/>
                    <a:gd name="connsiteX28" fmla="*/ 2392410 w 4403630"/>
                    <a:gd name="connsiteY28" fmla="*/ 859178 h 7641651"/>
                    <a:gd name="connsiteX29" fmla="*/ 2169484 w 4403630"/>
                    <a:gd name="connsiteY29" fmla="*/ 619554 h 7641651"/>
                    <a:gd name="connsiteX30" fmla="*/ 2044333 w 4403630"/>
                    <a:gd name="connsiteY30" fmla="*/ 469908 h 7641651"/>
                    <a:gd name="connsiteX31" fmla="*/ 2001312 w 4403630"/>
                    <a:gd name="connsiteY31" fmla="*/ 515370 h 7641651"/>
                    <a:gd name="connsiteX32" fmla="*/ 2046289 w 4403630"/>
                    <a:gd name="connsiteY32" fmla="*/ 639444 h 7641651"/>
                    <a:gd name="connsiteX33" fmla="*/ 2139174 w 4403630"/>
                    <a:gd name="connsiteY33" fmla="*/ 809928 h 7641651"/>
                    <a:gd name="connsiteX34" fmla="*/ 2392410 w 4403630"/>
                    <a:gd name="connsiteY34" fmla="*/ 1063758 h 7641651"/>
                    <a:gd name="connsiteX35" fmla="*/ 2703333 w 4403630"/>
                    <a:gd name="connsiteY35" fmla="*/ 1293910 h 7641651"/>
                    <a:gd name="connsiteX36" fmla="*/ 3081720 w 4403630"/>
                    <a:gd name="connsiteY36" fmla="*/ 1496596 h 7641651"/>
                    <a:gd name="connsiteX37" fmla="*/ 3362333 w 4403630"/>
                    <a:gd name="connsiteY37" fmla="*/ 1715383 h 7641651"/>
                    <a:gd name="connsiteX38" fmla="*/ 3421976 w 4403630"/>
                    <a:gd name="connsiteY38" fmla="*/ 1773157 h 7641651"/>
                    <a:gd name="connsiteX39" fmla="*/ 3499217 w 4403630"/>
                    <a:gd name="connsiteY39" fmla="*/ 1888707 h 7641651"/>
                    <a:gd name="connsiteX40" fmla="*/ 3615569 w 4403630"/>
                    <a:gd name="connsiteY40" fmla="*/ 2080974 h 7641651"/>
                    <a:gd name="connsiteX41" fmla="*/ 3658590 w 4403630"/>
                    <a:gd name="connsiteY41" fmla="*/ 2173793 h 7641651"/>
                    <a:gd name="connsiteX42" fmla="*/ 3717254 w 4403630"/>
                    <a:gd name="connsiteY42" fmla="*/ 2420047 h 7641651"/>
                    <a:gd name="connsiteX43" fmla="*/ 3613614 w 4403630"/>
                    <a:gd name="connsiteY43" fmla="*/ 2938126 h 7641651"/>
                    <a:gd name="connsiteX44" fmla="*/ 3191228 w 4403630"/>
                    <a:gd name="connsiteY44" fmla="*/ 3479884 h 7641651"/>
                    <a:gd name="connsiteX45" fmla="*/ 2833373 w 4403630"/>
                    <a:gd name="connsiteY45" fmla="*/ 3234577 h 7641651"/>
                    <a:gd name="connsiteX46" fmla="*/ 2461830 w 4403630"/>
                    <a:gd name="connsiteY46" fmla="*/ 3029998 h 7641651"/>
                    <a:gd name="connsiteX47" fmla="*/ 2387521 w 4403630"/>
                    <a:gd name="connsiteY47" fmla="*/ 3007266 h 7641651"/>
                    <a:gd name="connsiteX48" fmla="*/ 2096153 w 4403630"/>
                    <a:gd name="connsiteY48" fmla="*/ 2898347 h 7641651"/>
                    <a:gd name="connsiteX49" fmla="*/ 1818474 w 4403630"/>
                    <a:gd name="connsiteY49" fmla="*/ 2731652 h 7641651"/>
                    <a:gd name="connsiteX50" fmla="*/ 1618036 w 4403630"/>
                    <a:gd name="connsiteY50" fmla="*/ 2544121 h 7641651"/>
                    <a:gd name="connsiteX51" fmla="*/ 1427376 w 4403630"/>
                    <a:gd name="connsiteY51" fmla="*/ 2282713 h 7641651"/>
                    <a:gd name="connsiteX52" fmla="*/ 1080276 w 4403630"/>
                    <a:gd name="connsiteY52" fmla="*/ 1767475 h 7641651"/>
                    <a:gd name="connsiteX53" fmla="*/ 865173 w 4403630"/>
                    <a:gd name="connsiteY53" fmla="*/ 1543005 h 7641651"/>
                    <a:gd name="connsiteX54" fmla="*/ 662779 w 4403630"/>
                    <a:gd name="connsiteY54" fmla="*/ 1302435 h 7641651"/>
                    <a:gd name="connsiteX55" fmla="*/ 495585 w 4403630"/>
                    <a:gd name="connsiteY55" fmla="*/ 1089331 h 7641651"/>
                    <a:gd name="connsiteX56" fmla="*/ 305902 w 4403630"/>
                    <a:gd name="connsiteY56" fmla="*/ 923583 h 7641651"/>
                    <a:gd name="connsiteX57" fmla="*/ 92754 w 4403630"/>
                    <a:gd name="connsiteY57" fmla="*/ 918847 h 7641651"/>
                    <a:gd name="connsiteX58" fmla="*/ 5735 w 4403630"/>
                    <a:gd name="connsiteY58" fmla="*/ 1059969 h 7641651"/>
                    <a:gd name="connsiteX59" fmla="*/ 67332 w 4403630"/>
                    <a:gd name="connsiteY59" fmla="*/ 1108273 h 7641651"/>
                    <a:gd name="connsiteX60" fmla="*/ 185639 w 4403630"/>
                    <a:gd name="connsiteY60" fmla="*/ 1186885 h 7641651"/>
                    <a:gd name="connsiteX61" fmla="*/ 294169 w 4403630"/>
                    <a:gd name="connsiteY61" fmla="*/ 1256025 h 7641651"/>
                    <a:gd name="connsiteX62" fmla="*/ 409543 w 4403630"/>
                    <a:gd name="connsiteY62" fmla="*/ 1413248 h 7641651"/>
                    <a:gd name="connsiteX63" fmla="*/ 772286 w 4403630"/>
                    <a:gd name="connsiteY63" fmla="*/ 1947429 h 7641651"/>
                    <a:gd name="connsiteX64" fmla="*/ 964902 w 4403630"/>
                    <a:gd name="connsiteY64" fmla="*/ 2181370 h 7641651"/>
                    <a:gd name="connsiteX65" fmla="*/ 1170228 w 4403630"/>
                    <a:gd name="connsiteY65" fmla="*/ 2437095 h 7641651"/>
                    <a:gd name="connsiteX66" fmla="*/ 1351112 w 4403630"/>
                    <a:gd name="connsiteY66" fmla="*/ 2700397 h 7641651"/>
                    <a:gd name="connsiteX67" fmla="*/ 1527106 w 4403630"/>
                    <a:gd name="connsiteY67" fmla="*/ 2989271 h 7641651"/>
                    <a:gd name="connsiteX68" fmla="*/ 1642479 w 4403630"/>
                    <a:gd name="connsiteY68" fmla="*/ 3286670 h 7641651"/>
                    <a:gd name="connsiteX69" fmla="*/ 1740254 w 4403630"/>
                    <a:gd name="connsiteY69" fmla="*/ 3621006 h 7641651"/>
                    <a:gd name="connsiteX70" fmla="*/ 1906471 w 4403630"/>
                    <a:gd name="connsiteY70" fmla="*/ 3836004 h 7641651"/>
                    <a:gd name="connsiteX71" fmla="*/ 2143085 w 4403630"/>
                    <a:gd name="connsiteY71" fmla="*/ 4080363 h 7641651"/>
                    <a:gd name="connsiteX72" fmla="*/ 2346456 w 4403630"/>
                    <a:gd name="connsiteY72" fmla="*/ 4304833 h 7641651"/>
                    <a:gd name="connsiteX73" fmla="*/ 2526361 w 4403630"/>
                    <a:gd name="connsiteY73" fmla="*/ 4570976 h 7641651"/>
                    <a:gd name="connsiteX74" fmla="*/ 2662267 w 4403630"/>
                    <a:gd name="connsiteY74" fmla="*/ 4804917 h 7641651"/>
                    <a:gd name="connsiteX75" fmla="*/ 2705288 w 4403630"/>
                    <a:gd name="connsiteY75" fmla="*/ 5117470 h 7641651"/>
                    <a:gd name="connsiteX76" fmla="*/ 2743420 w 4403630"/>
                    <a:gd name="connsiteY76" fmla="*/ 5691430 h 7641651"/>
                    <a:gd name="connsiteX77" fmla="*/ 2742442 w 4403630"/>
                    <a:gd name="connsiteY77" fmla="*/ 5786142 h 7641651"/>
                    <a:gd name="connsiteX78" fmla="*/ 2202728 w 4403630"/>
                    <a:gd name="connsiteY78" fmla="*/ 6774945 h 7641651"/>
                    <a:gd name="connsiteX79" fmla="*/ 1883983 w 4403630"/>
                    <a:gd name="connsiteY79" fmla="*/ 6900913 h 7641651"/>
                    <a:gd name="connsiteX80" fmla="*/ 1717766 w 4403630"/>
                    <a:gd name="connsiteY80" fmla="*/ 6972895 h 7641651"/>
                    <a:gd name="connsiteX81" fmla="*/ 1640524 w 4403630"/>
                    <a:gd name="connsiteY81" fmla="*/ 7007939 h 7641651"/>
                    <a:gd name="connsiteX82" fmla="*/ 1598481 w 4403630"/>
                    <a:gd name="connsiteY82" fmla="*/ 7024987 h 7641651"/>
                    <a:gd name="connsiteX83" fmla="*/ 1533950 w 4403630"/>
                    <a:gd name="connsiteY83" fmla="*/ 7100757 h 7641651"/>
                    <a:gd name="connsiteX84" fmla="*/ 1627813 w 4403630"/>
                    <a:gd name="connsiteY84" fmla="*/ 7167056 h 7641651"/>
                    <a:gd name="connsiteX85" fmla="*/ 1798918 w 4403630"/>
                    <a:gd name="connsiteY85" fmla="*/ 7233355 h 7641651"/>
                    <a:gd name="connsiteX86" fmla="*/ 1998379 w 4403630"/>
                    <a:gd name="connsiteY86" fmla="*/ 7242826 h 7641651"/>
                    <a:gd name="connsiteX87" fmla="*/ 2195883 w 4403630"/>
                    <a:gd name="connsiteY87" fmla="*/ 7239985 h 7641651"/>
                    <a:gd name="connsiteX88" fmla="*/ 2631958 w 4403630"/>
                    <a:gd name="connsiteY88" fmla="*/ 7155691 h 7641651"/>
                    <a:gd name="connsiteX89" fmla="*/ 2690622 w 4403630"/>
                    <a:gd name="connsiteY89" fmla="*/ 7142431 h 7641651"/>
                    <a:gd name="connsiteX90" fmla="*/ 2430542 w 4403630"/>
                    <a:gd name="connsiteY90" fmla="*/ 7349852 h 7641651"/>
                    <a:gd name="connsiteX91" fmla="*/ 2297569 w 4403630"/>
                    <a:gd name="connsiteY91" fmla="*/ 7640621 h 7641651"/>
                    <a:gd name="connsiteX92" fmla="*/ 2447164 w 4403630"/>
                    <a:gd name="connsiteY92" fmla="*/ 7577163 h 7641651"/>
                    <a:gd name="connsiteX93" fmla="*/ 2658356 w 4403630"/>
                    <a:gd name="connsiteY93" fmla="*/ 7467296 h 7641651"/>
                    <a:gd name="connsiteX94" fmla="*/ 2872483 w 4403630"/>
                    <a:gd name="connsiteY94" fmla="*/ 7443618 h 7641651"/>
                    <a:gd name="connsiteX95" fmla="*/ 3133540 w 4403630"/>
                    <a:gd name="connsiteY95" fmla="*/ 7418045 h 7641651"/>
                    <a:gd name="connsiteX96" fmla="*/ 3667389 w 4403630"/>
                    <a:gd name="connsiteY96" fmla="*/ 7386790 h 7641651"/>
                    <a:gd name="connsiteX97" fmla="*/ 4084887 w 4403630"/>
                    <a:gd name="connsiteY97" fmla="*/ 7253245 h 7641651"/>
                    <a:gd name="connsiteX98" fmla="*/ 4217860 w 4403630"/>
                    <a:gd name="connsiteY98" fmla="*/ 7138642 h 7641651"/>
                    <a:gd name="connsiteX99" fmla="*/ 4273591 w 4403630"/>
                    <a:gd name="connsiteY99" fmla="*/ 7179369 h 7641651"/>
                    <a:gd name="connsiteX100" fmla="*/ 4403631 w 4403630"/>
                    <a:gd name="connsiteY100" fmla="*/ 7258927 h 7641651"/>
                    <a:gd name="connsiteX101" fmla="*/ 4403631 w 4403630"/>
                    <a:gd name="connsiteY101" fmla="*/ 44647 h 764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</a:cxnLst>
                  <a:rect l="l" t="t" r="r" b="b"/>
                  <a:pathLst>
                    <a:path w="4403630" h="7641651">
                      <a:moveTo>
                        <a:pt x="4402654" y="44647"/>
                      </a:moveTo>
                      <a:cubicBezTo>
                        <a:pt x="4383099" y="247333"/>
                        <a:pt x="4345944" y="449071"/>
                        <a:pt x="4310746" y="648916"/>
                      </a:cubicBezTo>
                      <a:cubicBezTo>
                        <a:pt x="4287279" y="787196"/>
                        <a:pt x="4254036" y="922636"/>
                        <a:pt x="4234482" y="1061864"/>
                      </a:cubicBezTo>
                      <a:cubicBezTo>
                        <a:pt x="4214927" y="1201092"/>
                        <a:pt x="4224704" y="1347897"/>
                        <a:pt x="4241326" y="1487125"/>
                      </a:cubicBezTo>
                      <a:cubicBezTo>
                        <a:pt x="4255992" y="1612146"/>
                        <a:pt x="4264791" y="1734325"/>
                        <a:pt x="4262835" y="1858399"/>
                      </a:cubicBezTo>
                      <a:cubicBezTo>
                        <a:pt x="4257948" y="1888707"/>
                        <a:pt x="4249147" y="1919015"/>
                        <a:pt x="4237415" y="1948376"/>
                      </a:cubicBezTo>
                      <a:cubicBezTo>
                        <a:pt x="4217860" y="1993839"/>
                        <a:pt x="4171906" y="2067714"/>
                        <a:pt x="4118130" y="2094234"/>
                      </a:cubicBezTo>
                      <a:cubicBezTo>
                        <a:pt x="4092709" y="2068662"/>
                        <a:pt x="4064354" y="2044036"/>
                        <a:pt x="4040888" y="2017517"/>
                      </a:cubicBezTo>
                      <a:cubicBezTo>
                        <a:pt x="4002756" y="1974896"/>
                        <a:pt x="3954846" y="1941747"/>
                        <a:pt x="3917692" y="1898178"/>
                      </a:cubicBezTo>
                      <a:cubicBezTo>
                        <a:pt x="3911825" y="1891548"/>
                        <a:pt x="3906937" y="1884919"/>
                        <a:pt x="3902048" y="1877342"/>
                      </a:cubicBezTo>
                      <a:cubicBezTo>
                        <a:pt x="3895204" y="1863135"/>
                        <a:pt x="3887382" y="1849875"/>
                        <a:pt x="3880537" y="1836615"/>
                      </a:cubicBezTo>
                      <a:cubicBezTo>
                        <a:pt x="3860005" y="1789259"/>
                        <a:pt x="3848272" y="1736219"/>
                        <a:pt x="3834583" y="1689810"/>
                      </a:cubicBezTo>
                      <a:cubicBezTo>
                        <a:pt x="3819918" y="1636771"/>
                        <a:pt x="3783741" y="1584679"/>
                        <a:pt x="3760275" y="1535428"/>
                      </a:cubicBezTo>
                      <a:cubicBezTo>
                        <a:pt x="3728987" y="1469129"/>
                        <a:pt x="3700633" y="1399989"/>
                        <a:pt x="3673256" y="1332743"/>
                      </a:cubicBezTo>
                      <a:cubicBezTo>
                        <a:pt x="3621435" y="1207722"/>
                        <a:pt x="3586237" y="1079859"/>
                        <a:pt x="3548104" y="951049"/>
                      </a:cubicBezTo>
                      <a:cubicBezTo>
                        <a:pt x="3513883" y="832658"/>
                        <a:pt x="3468907" y="712373"/>
                        <a:pt x="3396554" y="611031"/>
                      </a:cubicBezTo>
                      <a:cubicBezTo>
                        <a:pt x="3332023" y="522000"/>
                        <a:pt x="3242070" y="454754"/>
                        <a:pt x="3165806" y="376142"/>
                      </a:cubicBezTo>
                      <a:cubicBezTo>
                        <a:pt x="3086609" y="293742"/>
                        <a:pt x="3005456" y="217972"/>
                        <a:pt x="2910615" y="153567"/>
                      </a:cubicBezTo>
                      <a:cubicBezTo>
                        <a:pt x="2869550" y="126100"/>
                        <a:pt x="2826529" y="97687"/>
                        <a:pt x="2796219" y="59801"/>
                      </a:cubicBezTo>
                      <a:cubicBezTo>
                        <a:pt x="2777641" y="37070"/>
                        <a:pt x="2760042" y="3921"/>
                        <a:pt x="2727776" y="132"/>
                      </a:cubicBezTo>
                      <a:cubicBezTo>
                        <a:pt x="2699422" y="-2709"/>
                        <a:pt x="2665201" y="40859"/>
                        <a:pt x="2666179" y="65484"/>
                      </a:cubicBezTo>
                      <a:cubicBezTo>
                        <a:pt x="2676934" y="315526"/>
                        <a:pt x="2950703" y="472750"/>
                        <a:pt x="3097364" y="651757"/>
                      </a:cubicBezTo>
                      <a:cubicBezTo>
                        <a:pt x="3182428" y="754994"/>
                        <a:pt x="3259670" y="875279"/>
                        <a:pt x="3297802" y="1003142"/>
                      </a:cubicBezTo>
                      <a:cubicBezTo>
                        <a:pt x="3336912" y="1134793"/>
                        <a:pt x="3418065" y="1251290"/>
                        <a:pt x="3453263" y="1385782"/>
                      </a:cubicBezTo>
                      <a:cubicBezTo>
                        <a:pt x="3460108" y="1411354"/>
                        <a:pt x="3466952" y="1437874"/>
                        <a:pt x="3473796" y="1463447"/>
                      </a:cubicBezTo>
                      <a:cubicBezTo>
                        <a:pt x="3457175" y="1446398"/>
                        <a:pt x="3439575" y="1430297"/>
                        <a:pt x="3420998" y="1415143"/>
                      </a:cubicBezTo>
                      <a:cubicBezTo>
                        <a:pt x="3363310" y="1368734"/>
                        <a:pt x="3274336" y="1330848"/>
                        <a:pt x="3201983" y="1314747"/>
                      </a:cubicBezTo>
                      <a:cubicBezTo>
                        <a:pt x="3102253" y="1293910"/>
                        <a:pt x="3013278" y="1250343"/>
                        <a:pt x="2919415" y="1214352"/>
                      </a:cubicBezTo>
                      <a:cubicBezTo>
                        <a:pt x="2710177" y="1134793"/>
                        <a:pt x="2554716" y="1005036"/>
                        <a:pt x="2392410" y="859178"/>
                      </a:cubicBezTo>
                      <a:cubicBezTo>
                        <a:pt x="2307346" y="782461"/>
                        <a:pt x="2233037" y="715215"/>
                        <a:pt x="2169484" y="619554"/>
                      </a:cubicBezTo>
                      <a:cubicBezTo>
                        <a:pt x="2134285" y="567462"/>
                        <a:pt x="2108864" y="493586"/>
                        <a:pt x="2044333" y="469908"/>
                      </a:cubicBezTo>
                      <a:cubicBezTo>
                        <a:pt x="2025755" y="463278"/>
                        <a:pt x="2000334" y="502111"/>
                        <a:pt x="2001312" y="515370"/>
                      </a:cubicBezTo>
                      <a:cubicBezTo>
                        <a:pt x="2003268" y="562727"/>
                        <a:pt x="2020867" y="598718"/>
                        <a:pt x="2046289" y="639444"/>
                      </a:cubicBezTo>
                      <a:cubicBezTo>
                        <a:pt x="2080509" y="694378"/>
                        <a:pt x="2102997" y="754994"/>
                        <a:pt x="2139174" y="809928"/>
                      </a:cubicBezTo>
                      <a:cubicBezTo>
                        <a:pt x="2205661" y="909376"/>
                        <a:pt x="2298546" y="988935"/>
                        <a:pt x="2392410" y="1063758"/>
                      </a:cubicBezTo>
                      <a:cubicBezTo>
                        <a:pt x="2492140" y="1144264"/>
                        <a:pt x="2596759" y="1220981"/>
                        <a:pt x="2703333" y="1293910"/>
                      </a:cubicBezTo>
                      <a:cubicBezTo>
                        <a:pt x="2821640" y="1374416"/>
                        <a:pt x="2956569" y="1427456"/>
                        <a:pt x="3081720" y="1496596"/>
                      </a:cubicBezTo>
                      <a:cubicBezTo>
                        <a:pt x="3193183" y="1558159"/>
                        <a:pt x="3282158" y="1617828"/>
                        <a:pt x="3362333" y="1715383"/>
                      </a:cubicBezTo>
                      <a:cubicBezTo>
                        <a:pt x="3378955" y="1735272"/>
                        <a:pt x="3403398" y="1753268"/>
                        <a:pt x="3421976" y="1773157"/>
                      </a:cubicBezTo>
                      <a:cubicBezTo>
                        <a:pt x="3452285" y="1806307"/>
                        <a:pt x="3473796" y="1851769"/>
                        <a:pt x="3499217" y="1888707"/>
                      </a:cubicBezTo>
                      <a:cubicBezTo>
                        <a:pt x="3542238" y="1950271"/>
                        <a:pt x="3580370" y="2014675"/>
                        <a:pt x="3615569" y="2080974"/>
                      </a:cubicBezTo>
                      <a:cubicBezTo>
                        <a:pt x="3631213" y="2110335"/>
                        <a:pt x="3645879" y="2141591"/>
                        <a:pt x="3658590" y="2173793"/>
                      </a:cubicBezTo>
                      <a:cubicBezTo>
                        <a:pt x="3681077" y="2254299"/>
                        <a:pt x="3697700" y="2337646"/>
                        <a:pt x="3717254" y="2420047"/>
                      </a:cubicBezTo>
                      <a:cubicBezTo>
                        <a:pt x="3690855" y="2594318"/>
                        <a:pt x="3636101" y="2762907"/>
                        <a:pt x="3613614" y="2938126"/>
                      </a:cubicBezTo>
                      <a:cubicBezTo>
                        <a:pt x="3585259" y="3163543"/>
                        <a:pt x="3529527" y="3570808"/>
                        <a:pt x="3191228" y="3479884"/>
                      </a:cubicBezTo>
                      <a:cubicBezTo>
                        <a:pt x="3038699" y="3439157"/>
                        <a:pt x="2944836" y="3334973"/>
                        <a:pt x="2833373" y="3234577"/>
                      </a:cubicBezTo>
                      <a:cubicBezTo>
                        <a:pt x="2724843" y="3137970"/>
                        <a:pt x="2586981" y="3097244"/>
                        <a:pt x="2461830" y="3029998"/>
                      </a:cubicBezTo>
                      <a:cubicBezTo>
                        <a:pt x="2437387" y="3021473"/>
                        <a:pt x="2411965" y="3013896"/>
                        <a:pt x="2387521" y="3007266"/>
                      </a:cubicBezTo>
                      <a:cubicBezTo>
                        <a:pt x="2284858" y="2978853"/>
                        <a:pt x="2190016" y="2947597"/>
                        <a:pt x="2096153" y="2898347"/>
                      </a:cubicBezTo>
                      <a:cubicBezTo>
                        <a:pt x="2000334" y="2848148"/>
                        <a:pt x="1912337" y="2784691"/>
                        <a:pt x="1818474" y="2731652"/>
                      </a:cubicBezTo>
                      <a:cubicBezTo>
                        <a:pt x="1728521" y="2680507"/>
                        <a:pt x="1672790" y="2630309"/>
                        <a:pt x="1618036" y="2544121"/>
                      </a:cubicBezTo>
                      <a:cubicBezTo>
                        <a:pt x="1560349" y="2453196"/>
                        <a:pt x="1489951" y="2370796"/>
                        <a:pt x="1427376" y="2282713"/>
                      </a:cubicBezTo>
                      <a:cubicBezTo>
                        <a:pt x="1307113" y="2114124"/>
                        <a:pt x="1209338" y="1930381"/>
                        <a:pt x="1080276" y="1767475"/>
                      </a:cubicBezTo>
                      <a:cubicBezTo>
                        <a:pt x="1015745" y="1686969"/>
                        <a:pt x="934592" y="1619723"/>
                        <a:pt x="865173" y="1543005"/>
                      </a:cubicBezTo>
                      <a:cubicBezTo>
                        <a:pt x="794775" y="1465340"/>
                        <a:pt x="725355" y="1386729"/>
                        <a:pt x="662779" y="1302435"/>
                      </a:cubicBezTo>
                      <a:cubicBezTo>
                        <a:pt x="609003" y="1230453"/>
                        <a:pt x="549361" y="1163207"/>
                        <a:pt x="495585" y="1089331"/>
                      </a:cubicBezTo>
                      <a:cubicBezTo>
                        <a:pt x="445720" y="1021137"/>
                        <a:pt x="389988" y="952944"/>
                        <a:pt x="305902" y="923583"/>
                      </a:cubicBezTo>
                      <a:cubicBezTo>
                        <a:pt x="230616" y="898011"/>
                        <a:pt x="166085" y="881909"/>
                        <a:pt x="92754" y="918847"/>
                      </a:cubicBezTo>
                      <a:cubicBezTo>
                        <a:pt x="44845" y="943473"/>
                        <a:pt x="-19687" y="1002195"/>
                        <a:pt x="5735" y="1059969"/>
                      </a:cubicBezTo>
                      <a:cubicBezTo>
                        <a:pt x="15512" y="1080806"/>
                        <a:pt x="47778" y="1096907"/>
                        <a:pt x="67332" y="1108273"/>
                      </a:cubicBezTo>
                      <a:cubicBezTo>
                        <a:pt x="108398" y="1131951"/>
                        <a:pt x="144574" y="1162260"/>
                        <a:pt x="185639" y="1186885"/>
                      </a:cubicBezTo>
                      <a:cubicBezTo>
                        <a:pt x="226705" y="1211510"/>
                        <a:pt x="261904" y="1218140"/>
                        <a:pt x="294169" y="1256025"/>
                      </a:cubicBezTo>
                      <a:cubicBezTo>
                        <a:pt x="335235" y="1306223"/>
                        <a:pt x="372389" y="1361156"/>
                        <a:pt x="409543" y="1413248"/>
                      </a:cubicBezTo>
                      <a:cubicBezTo>
                        <a:pt x="534694" y="1587520"/>
                        <a:pt x="659846" y="1766527"/>
                        <a:pt x="772286" y="1947429"/>
                      </a:cubicBezTo>
                      <a:cubicBezTo>
                        <a:pt x="826063" y="2033618"/>
                        <a:pt x="903304" y="2101811"/>
                        <a:pt x="964902" y="2181370"/>
                      </a:cubicBezTo>
                      <a:cubicBezTo>
                        <a:pt x="1032367" y="2267559"/>
                        <a:pt x="1104720" y="2349959"/>
                        <a:pt x="1170228" y="2437095"/>
                      </a:cubicBezTo>
                      <a:cubicBezTo>
                        <a:pt x="1234760" y="2521389"/>
                        <a:pt x="1291469" y="2612314"/>
                        <a:pt x="1351112" y="2700397"/>
                      </a:cubicBezTo>
                      <a:cubicBezTo>
                        <a:pt x="1413687" y="2794162"/>
                        <a:pt x="1479196" y="2887928"/>
                        <a:pt x="1527106" y="2989271"/>
                      </a:cubicBezTo>
                      <a:cubicBezTo>
                        <a:pt x="1573060" y="3085878"/>
                        <a:pt x="1608259" y="3186273"/>
                        <a:pt x="1642479" y="3286670"/>
                      </a:cubicBezTo>
                      <a:cubicBezTo>
                        <a:pt x="1678656" y="3397483"/>
                        <a:pt x="1700167" y="3511139"/>
                        <a:pt x="1740254" y="3621006"/>
                      </a:cubicBezTo>
                      <a:cubicBezTo>
                        <a:pt x="1768609" y="3700564"/>
                        <a:pt x="1850740" y="3774441"/>
                        <a:pt x="1906471" y="3836004"/>
                      </a:cubicBezTo>
                      <a:cubicBezTo>
                        <a:pt x="1982735" y="3920298"/>
                        <a:pt x="2064865" y="3998910"/>
                        <a:pt x="2143085" y="4080363"/>
                      </a:cubicBezTo>
                      <a:cubicBezTo>
                        <a:pt x="2213483" y="4153293"/>
                        <a:pt x="2284858" y="4225274"/>
                        <a:pt x="2346456" y="4304833"/>
                      </a:cubicBezTo>
                      <a:cubicBezTo>
                        <a:pt x="2411965" y="4390075"/>
                        <a:pt x="2467696" y="4481946"/>
                        <a:pt x="2526361" y="4570976"/>
                      </a:cubicBezTo>
                      <a:cubicBezTo>
                        <a:pt x="2575248" y="4646747"/>
                        <a:pt x="2631958" y="4719675"/>
                        <a:pt x="2662267" y="4804917"/>
                      </a:cubicBezTo>
                      <a:cubicBezTo>
                        <a:pt x="2697466" y="4903418"/>
                        <a:pt x="2699422" y="5015180"/>
                        <a:pt x="2705288" y="5117470"/>
                      </a:cubicBezTo>
                      <a:cubicBezTo>
                        <a:pt x="2716044" y="5307842"/>
                        <a:pt x="2726799" y="5501057"/>
                        <a:pt x="2743420" y="5691430"/>
                      </a:cubicBezTo>
                      <a:cubicBezTo>
                        <a:pt x="2743420" y="5722685"/>
                        <a:pt x="2742442" y="5754887"/>
                        <a:pt x="2742442" y="5786142"/>
                      </a:cubicBezTo>
                      <a:cubicBezTo>
                        <a:pt x="2737554" y="6190566"/>
                        <a:pt x="2599692" y="6567524"/>
                        <a:pt x="2202728" y="6774945"/>
                      </a:cubicBezTo>
                      <a:cubicBezTo>
                        <a:pt x="2102020" y="6827037"/>
                        <a:pt x="1990557" y="6860186"/>
                        <a:pt x="1883983" y="6900913"/>
                      </a:cubicBezTo>
                      <a:cubicBezTo>
                        <a:pt x="1826296" y="6922697"/>
                        <a:pt x="1771542" y="6943534"/>
                        <a:pt x="1717766" y="6972895"/>
                      </a:cubicBezTo>
                      <a:cubicBezTo>
                        <a:pt x="1693323" y="6986155"/>
                        <a:pt x="1663012" y="6992784"/>
                        <a:pt x="1640524" y="7007939"/>
                      </a:cubicBezTo>
                      <a:cubicBezTo>
                        <a:pt x="1627813" y="7016463"/>
                        <a:pt x="1614125" y="7024987"/>
                        <a:pt x="1598481" y="7024987"/>
                      </a:cubicBezTo>
                      <a:cubicBezTo>
                        <a:pt x="1570127" y="7024987"/>
                        <a:pt x="1521239" y="7071396"/>
                        <a:pt x="1533950" y="7100757"/>
                      </a:cubicBezTo>
                      <a:cubicBezTo>
                        <a:pt x="1551549" y="7139590"/>
                        <a:pt x="1590659" y="7150008"/>
                        <a:pt x="1627813" y="7167056"/>
                      </a:cubicBezTo>
                      <a:cubicBezTo>
                        <a:pt x="1682567" y="7191681"/>
                        <a:pt x="1740254" y="7217254"/>
                        <a:pt x="1798918" y="7233355"/>
                      </a:cubicBezTo>
                      <a:cubicBezTo>
                        <a:pt x="1857584" y="7249456"/>
                        <a:pt x="1936781" y="7240932"/>
                        <a:pt x="1998379" y="7242826"/>
                      </a:cubicBezTo>
                      <a:cubicBezTo>
                        <a:pt x="2064865" y="7244721"/>
                        <a:pt x="2130374" y="7244721"/>
                        <a:pt x="2195883" y="7239985"/>
                      </a:cubicBezTo>
                      <a:cubicBezTo>
                        <a:pt x="2344500" y="7230514"/>
                        <a:pt x="2488229" y="7186946"/>
                        <a:pt x="2631958" y="7155691"/>
                      </a:cubicBezTo>
                      <a:cubicBezTo>
                        <a:pt x="2651512" y="7151902"/>
                        <a:pt x="2671068" y="7147166"/>
                        <a:pt x="2690622" y="7142431"/>
                      </a:cubicBezTo>
                      <a:cubicBezTo>
                        <a:pt x="2597737" y="7203994"/>
                        <a:pt x="2509739" y="7268399"/>
                        <a:pt x="2430542" y="7349852"/>
                      </a:cubicBezTo>
                      <a:cubicBezTo>
                        <a:pt x="2408054" y="7372583"/>
                        <a:pt x="2184150" y="7622625"/>
                        <a:pt x="2297569" y="7640621"/>
                      </a:cubicBezTo>
                      <a:cubicBezTo>
                        <a:pt x="2349389" y="7649145"/>
                        <a:pt x="2405121" y="7602736"/>
                        <a:pt x="2447164" y="7577163"/>
                      </a:cubicBezTo>
                      <a:cubicBezTo>
                        <a:pt x="2516584" y="7535489"/>
                        <a:pt x="2578181" y="7489080"/>
                        <a:pt x="2658356" y="7467296"/>
                      </a:cubicBezTo>
                      <a:cubicBezTo>
                        <a:pt x="2727776" y="7449300"/>
                        <a:pt x="2801107" y="7448353"/>
                        <a:pt x="2872483" y="7443618"/>
                      </a:cubicBezTo>
                      <a:cubicBezTo>
                        <a:pt x="2959502" y="7437935"/>
                        <a:pt x="3046521" y="7426570"/>
                        <a:pt x="3133540" y="7418045"/>
                      </a:cubicBezTo>
                      <a:cubicBezTo>
                        <a:pt x="3310513" y="7400050"/>
                        <a:pt x="3489440" y="7401944"/>
                        <a:pt x="3667389" y="7386790"/>
                      </a:cubicBezTo>
                      <a:cubicBezTo>
                        <a:pt x="3810140" y="7374477"/>
                        <a:pt x="3972446" y="7345116"/>
                        <a:pt x="4084887" y="7253245"/>
                      </a:cubicBezTo>
                      <a:cubicBezTo>
                        <a:pt x="4121063" y="7223884"/>
                        <a:pt x="4172884" y="7184105"/>
                        <a:pt x="4217860" y="7138642"/>
                      </a:cubicBezTo>
                      <a:cubicBezTo>
                        <a:pt x="4237415" y="7150955"/>
                        <a:pt x="4255015" y="7166109"/>
                        <a:pt x="4273591" y="7179369"/>
                      </a:cubicBezTo>
                      <a:cubicBezTo>
                        <a:pt x="4313679" y="7209677"/>
                        <a:pt x="4357677" y="7236196"/>
                        <a:pt x="4403631" y="7258927"/>
                      </a:cubicBezTo>
                      <a:lnTo>
                        <a:pt x="4403631" y="44647"/>
                      </a:lnTo>
                      <a:close/>
                    </a:path>
                  </a:pathLst>
                </a:custGeom>
                <a:solidFill>
                  <a:srgbClr val="884E3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2" name="Freeform: Shape 452">
                  <a:extLst>
                    <a:ext uri="{FF2B5EF4-FFF2-40B4-BE49-F238E27FC236}">
                      <a16:creationId xmlns:a16="http://schemas.microsoft.com/office/drawing/2014/main" id="{B1B861B1-3E86-F602-ACB7-A450890CEA0F}"/>
                    </a:ext>
                  </a:extLst>
                </p:cNvPr>
                <p:cNvSpPr/>
                <p:nvPr/>
              </p:nvSpPr>
              <p:spPr>
                <a:xfrm>
                  <a:off x="8249220" y="-848919"/>
                  <a:ext cx="4226790" cy="7633043"/>
                </a:xfrm>
                <a:custGeom>
                  <a:avLst/>
                  <a:gdLst>
                    <a:gd name="connsiteX0" fmla="*/ 4217992 w 4226790"/>
                    <a:gd name="connsiteY0" fmla="*/ 6589307 h 7633043"/>
                    <a:gd name="connsiteX1" fmla="*/ 4192571 w 4226790"/>
                    <a:gd name="connsiteY1" fmla="*/ 6523009 h 7633043"/>
                    <a:gd name="connsiteX2" fmla="*/ 4168127 w 4226790"/>
                    <a:gd name="connsiteY2" fmla="*/ 6360102 h 7633043"/>
                    <a:gd name="connsiteX3" fmla="*/ 4158349 w 4226790"/>
                    <a:gd name="connsiteY3" fmla="*/ 6132791 h 7633043"/>
                    <a:gd name="connsiteX4" fmla="*/ 4156393 w 4226790"/>
                    <a:gd name="connsiteY4" fmla="*/ 6127109 h 7633043"/>
                    <a:gd name="connsiteX5" fmla="*/ 4103596 w 4226790"/>
                    <a:gd name="connsiteY5" fmla="*/ 5474537 h 7633043"/>
                    <a:gd name="connsiteX6" fmla="*/ 4050797 w 4226790"/>
                    <a:gd name="connsiteY6" fmla="*/ 4917626 h 7633043"/>
                    <a:gd name="connsiteX7" fmla="*/ 4066441 w 4226790"/>
                    <a:gd name="connsiteY7" fmla="*/ 4915731 h 7633043"/>
                    <a:gd name="connsiteX8" fmla="*/ 4217014 w 4226790"/>
                    <a:gd name="connsiteY8" fmla="*/ 5275640 h 7633043"/>
                    <a:gd name="connsiteX9" fmla="*/ 4217014 w 4226790"/>
                    <a:gd name="connsiteY9" fmla="*/ 322156 h 7633043"/>
                    <a:gd name="connsiteX10" fmla="*/ 4201370 w 4226790"/>
                    <a:gd name="connsiteY10" fmla="*/ 432970 h 7633043"/>
                    <a:gd name="connsiteX11" fmla="*/ 4160305 w 4226790"/>
                    <a:gd name="connsiteY11" fmla="*/ 834553 h 7633043"/>
                    <a:gd name="connsiteX12" fmla="*/ 4152483 w 4226790"/>
                    <a:gd name="connsiteY12" fmla="*/ 1233294 h 7633043"/>
                    <a:gd name="connsiteX13" fmla="*/ 4195504 w 4226790"/>
                    <a:gd name="connsiteY13" fmla="*/ 1624458 h 7633043"/>
                    <a:gd name="connsiteX14" fmla="*/ 3943245 w 4226790"/>
                    <a:gd name="connsiteY14" fmla="*/ 2907818 h 7633043"/>
                    <a:gd name="connsiteX15" fmla="*/ 3943245 w 4226790"/>
                    <a:gd name="connsiteY15" fmla="*/ 2958016 h 7633043"/>
                    <a:gd name="connsiteX16" fmla="*/ 3925645 w 4226790"/>
                    <a:gd name="connsiteY16" fmla="*/ 2958016 h 7633043"/>
                    <a:gd name="connsiteX17" fmla="*/ 3925645 w 4226790"/>
                    <a:gd name="connsiteY17" fmla="*/ 2943809 h 7633043"/>
                    <a:gd name="connsiteX18" fmla="*/ 3925645 w 4226790"/>
                    <a:gd name="connsiteY18" fmla="*/ 2900241 h 7633043"/>
                    <a:gd name="connsiteX19" fmla="*/ 3948134 w 4226790"/>
                    <a:gd name="connsiteY19" fmla="*/ 2337646 h 7633043"/>
                    <a:gd name="connsiteX20" fmla="*/ 3949112 w 4226790"/>
                    <a:gd name="connsiteY20" fmla="*/ 2086657 h 7633043"/>
                    <a:gd name="connsiteX21" fmla="*/ 3935423 w 4226790"/>
                    <a:gd name="connsiteY21" fmla="*/ 2094234 h 7633043"/>
                    <a:gd name="connsiteX22" fmla="*/ 3858181 w 4226790"/>
                    <a:gd name="connsiteY22" fmla="*/ 2017517 h 7633043"/>
                    <a:gd name="connsiteX23" fmla="*/ 3734985 w 4226790"/>
                    <a:gd name="connsiteY23" fmla="*/ 1898178 h 7633043"/>
                    <a:gd name="connsiteX24" fmla="*/ 3719342 w 4226790"/>
                    <a:gd name="connsiteY24" fmla="*/ 1877342 h 7633043"/>
                    <a:gd name="connsiteX25" fmla="*/ 3697831 w 4226790"/>
                    <a:gd name="connsiteY25" fmla="*/ 1836615 h 7633043"/>
                    <a:gd name="connsiteX26" fmla="*/ 3651877 w 4226790"/>
                    <a:gd name="connsiteY26" fmla="*/ 1689810 h 7633043"/>
                    <a:gd name="connsiteX27" fmla="*/ 3577568 w 4226790"/>
                    <a:gd name="connsiteY27" fmla="*/ 1535428 h 7633043"/>
                    <a:gd name="connsiteX28" fmla="*/ 3490549 w 4226790"/>
                    <a:gd name="connsiteY28" fmla="*/ 1332743 h 7633043"/>
                    <a:gd name="connsiteX29" fmla="*/ 3365398 w 4226790"/>
                    <a:gd name="connsiteY29" fmla="*/ 951049 h 7633043"/>
                    <a:gd name="connsiteX30" fmla="*/ 3213847 w 4226790"/>
                    <a:gd name="connsiteY30" fmla="*/ 611031 h 7633043"/>
                    <a:gd name="connsiteX31" fmla="*/ 2983099 w 4226790"/>
                    <a:gd name="connsiteY31" fmla="*/ 376142 h 7633043"/>
                    <a:gd name="connsiteX32" fmla="*/ 2727908 w 4226790"/>
                    <a:gd name="connsiteY32" fmla="*/ 153567 h 7633043"/>
                    <a:gd name="connsiteX33" fmla="*/ 2613512 w 4226790"/>
                    <a:gd name="connsiteY33" fmla="*/ 59801 h 7633043"/>
                    <a:gd name="connsiteX34" fmla="*/ 2545070 w 4226790"/>
                    <a:gd name="connsiteY34" fmla="*/ 132 h 7633043"/>
                    <a:gd name="connsiteX35" fmla="*/ 2483472 w 4226790"/>
                    <a:gd name="connsiteY35" fmla="*/ 65484 h 7633043"/>
                    <a:gd name="connsiteX36" fmla="*/ 2914657 w 4226790"/>
                    <a:gd name="connsiteY36" fmla="*/ 651757 h 7633043"/>
                    <a:gd name="connsiteX37" fmla="*/ 3115095 w 4226790"/>
                    <a:gd name="connsiteY37" fmla="*/ 1003142 h 7633043"/>
                    <a:gd name="connsiteX38" fmla="*/ 3270556 w 4226790"/>
                    <a:gd name="connsiteY38" fmla="*/ 1385782 h 7633043"/>
                    <a:gd name="connsiteX39" fmla="*/ 3291089 w 4226790"/>
                    <a:gd name="connsiteY39" fmla="*/ 1463447 h 7633043"/>
                    <a:gd name="connsiteX40" fmla="*/ 3238291 w 4226790"/>
                    <a:gd name="connsiteY40" fmla="*/ 1415143 h 7633043"/>
                    <a:gd name="connsiteX41" fmla="*/ 3019276 w 4226790"/>
                    <a:gd name="connsiteY41" fmla="*/ 1314747 h 7633043"/>
                    <a:gd name="connsiteX42" fmla="*/ 2736708 w 4226790"/>
                    <a:gd name="connsiteY42" fmla="*/ 1214352 h 7633043"/>
                    <a:gd name="connsiteX43" fmla="*/ 2209703 w 4226790"/>
                    <a:gd name="connsiteY43" fmla="*/ 859178 h 7633043"/>
                    <a:gd name="connsiteX44" fmla="*/ 1986778 w 4226790"/>
                    <a:gd name="connsiteY44" fmla="*/ 619554 h 7633043"/>
                    <a:gd name="connsiteX45" fmla="*/ 1861626 w 4226790"/>
                    <a:gd name="connsiteY45" fmla="*/ 469908 h 7633043"/>
                    <a:gd name="connsiteX46" fmla="*/ 1818605 w 4226790"/>
                    <a:gd name="connsiteY46" fmla="*/ 515370 h 7633043"/>
                    <a:gd name="connsiteX47" fmla="*/ 1863582 w 4226790"/>
                    <a:gd name="connsiteY47" fmla="*/ 639444 h 7633043"/>
                    <a:gd name="connsiteX48" fmla="*/ 1938868 w 4226790"/>
                    <a:gd name="connsiteY48" fmla="*/ 780566 h 7633043"/>
                    <a:gd name="connsiteX49" fmla="*/ 2040553 w 4226790"/>
                    <a:gd name="connsiteY49" fmla="*/ 913165 h 7633043"/>
                    <a:gd name="connsiteX50" fmla="*/ 2209703 w 4226790"/>
                    <a:gd name="connsiteY50" fmla="*/ 1063758 h 7633043"/>
                    <a:gd name="connsiteX51" fmla="*/ 2373965 w 4226790"/>
                    <a:gd name="connsiteY51" fmla="*/ 1189726 h 7633043"/>
                    <a:gd name="connsiteX52" fmla="*/ 3000699 w 4226790"/>
                    <a:gd name="connsiteY52" fmla="*/ 1466288 h 7633043"/>
                    <a:gd name="connsiteX53" fmla="*/ 3330199 w 4226790"/>
                    <a:gd name="connsiteY53" fmla="*/ 1635824 h 7633043"/>
                    <a:gd name="connsiteX54" fmla="*/ 3488594 w 4226790"/>
                    <a:gd name="connsiteY54" fmla="*/ 1776946 h 7633043"/>
                    <a:gd name="connsiteX55" fmla="*/ 3581479 w 4226790"/>
                    <a:gd name="connsiteY55" fmla="*/ 2068662 h 7633043"/>
                    <a:gd name="connsiteX56" fmla="*/ 3644055 w 4226790"/>
                    <a:gd name="connsiteY56" fmla="*/ 2421941 h 7633043"/>
                    <a:gd name="connsiteX57" fmla="*/ 3596146 w 4226790"/>
                    <a:gd name="connsiteY57" fmla="*/ 2782797 h 7633043"/>
                    <a:gd name="connsiteX58" fmla="*/ 3531614 w 4226790"/>
                    <a:gd name="connsiteY58" fmla="*/ 3159754 h 7633043"/>
                    <a:gd name="connsiteX59" fmla="*/ 3433840 w 4226790"/>
                    <a:gd name="connsiteY59" fmla="*/ 3452417 h 7633043"/>
                    <a:gd name="connsiteX60" fmla="*/ 3287178 w 4226790"/>
                    <a:gd name="connsiteY60" fmla="*/ 3675940 h 7633043"/>
                    <a:gd name="connsiteX61" fmla="*/ 3272512 w 4226790"/>
                    <a:gd name="connsiteY61" fmla="*/ 3667415 h 7633043"/>
                    <a:gd name="connsiteX62" fmla="*/ 3338021 w 4226790"/>
                    <a:gd name="connsiteY62" fmla="*/ 3388960 h 7633043"/>
                    <a:gd name="connsiteX63" fmla="*/ 3345843 w 4226790"/>
                    <a:gd name="connsiteY63" fmla="*/ 3300877 h 7633043"/>
                    <a:gd name="connsiteX64" fmla="*/ 3006566 w 4226790"/>
                    <a:gd name="connsiteY64" fmla="*/ 3478937 h 7633043"/>
                    <a:gd name="connsiteX65" fmla="*/ 2648711 w 4226790"/>
                    <a:gd name="connsiteY65" fmla="*/ 3233630 h 7633043"/>
                    <a:gd name="connsiteX66" fmla="*/ 2277168 w 4226790"/>
                    <a:gd name="connsiteY66" fmla="*/ 3029050 h 7633043"/>
                    <a:gd name="connsiteX67" fmla="*/ 2202859 w 4226790"/>
                    <a:gd name="connsiteY67" fmla="*/ 3006320 h 7633043"/>
                    <a:gd name="connsiteX68" fmla="*/ 1911491 w 4226790"/>
                    <a:gd name="connsiteY68" fmla="*/ 2897400 h 7633043"/>
                    <a:gd name="connsiteX69" fmla="*/ 1633812 w 4226790"/>
                    <a:gd name="connsiteY69" fmla="*/ 2730705 h 7633043"/>
                    <a:gd name="connsiteX70" fmla="*/ 1433374 w 4226790"/>
                    <a:gd name="connsiteY70" fmla="*/ 2543173 h 7633043"/>
                    <a:gd name="connsiteX71" fmla="*/ 1242714 w 4226790"/>
                    <a:gd name="connsiteY71" fmla="*/ 2281766 h 7633043"/>
                    <a:gd name="connsiteX72" fmla="*/ 895614 w 4226790"/>
                    <a:gd name="connsiteY72" fmla="*/ 1766527 h 7633043"/>
                    <a:gd name="connsiteX73" fmla="*/ 680510 w 4226790"/>
                    <a:gd name="connsiteY73" fmla="*/ 1542058 h 7633043"/>
                    <a:gd name="connsiteX74" fmla="*/ 478117 w 4226790"/>
                    <a:gd name="connsiteY74" fmla="*/ 1301487 h 7633043"/>
                    <a:gd name="connsiteX75" fmla="*/ 310923 w 4226790"/>
                    <a:gd name="connsiteY75" fmla="*/ 1088383 h 7633043"/>
                    <a:gd name="connsiteX76" fmla="*/ 121240 w 4226790"/>
                    <a:gd name="connsiteY76" fmla="*/ 922636 h 7633043"/>
                    <a:gd name="connsiteX77" fmla="*/ 0 w 4226790"/>
                    <a:gd name="connsiteY77" fmla="*/ 896116 h 7633043"/>
                    <a:gd name="connsiteX78" fmla="*/ 121240 w 4226790"/>
                    <a:gd name="connsiteY78" fmla="*/ 1020190 h 7633043"/>
                    <a:gd name="connsiteX79" fmla="*/ 412608 w 4226790"/>
                    <a:gd name="connsiteY79" fmla="*/ 1357368 h 7633043"/>
                    <a:gd name="connsiteX80" fmla="*/ 983611 w 4226790"/>
                    <a:gd name="connsiteY80" fmla="*/ 2034565 h 7633043"/>
                    <a:gd name="connsiteX81" fmla="*/ 1431419 w 4226790"/>
                    <a:gd name="connsiteY81" fmla="*/ 2660617 h 7633043"/>
                    <a:gd name="connsiteX82" fmla="*/ 1955490 w 4226790"/>
                    <a:gd name="connsiteY82" fmla="*/ 3090614 h 7633043"/>
                    <a:gd name="connsiteX83" fmla="*/ 2414052 w 4226790"/>
                    <a:gd name="connsiteY83" fmla="*/ 3615323 h 7633043"/>
                    <a:gd name="connsiteX84" fmla="*/ 2530404 w 4226790"/>
                    <a:gd name="connsiteY84" fmla="*/ 3892832 h 7633043"/>
                    <a:gd name="connsiteX85" fmla="*/ 2558758 w 4226790"/>
                    <a:gd name="connsiteY85" fmla="*/ 3995121 h 7633043"/>
                    <a:gd name="connsiteX86" fmla="*/ 2501071 w 4226790"/>
                    <a:gd name="connsiteY86" fmla="*/ 3602064 h 7633043"/>
                    <a:gd name="connsiteX87" fmla="*/ 2511826 w 4226790"/>
                    <a:gd name="connsiteY87" fmla="*/ 3591645 h 7633043"/>
                    <a:gd name="connsiteX88" fmla="*/ 2797328 w 4226790"/>
                    <a:gd name="connsiteY88" fmla="*/ 3822744 h 7633043"/>
                    <a:gd name="connsiteX89" fmla="*/ 2926391 w 4226790"/>
                    <a:gd name="connsiteY89" fmla="*/ 3955342 h 7633043"/>
                    <a:gd name="connsiteX90" fmla="*/ 3049586 w 4226790"/>
                    <a:gd name="connsiteY90" fmla="*/ 4100253 h 7633043"/>
                    <a:gd name="connsiteX91" fmla="*/ 3110206 w 4226790"/>
                    <a:gd name="connsiteY91" fmla="*/ 4306727 h 7633043"/>
                    <a:gd name="connsiteX92" fmla="*/ 3136605 w 4226790"/>
                    <a:gd name="connsiteY92" fmla="*/ 4511307 h 7633043"/>
                    <a:gd name="connsiteX93" fmla="*/ 3162027 w 4226790"/>
                    <a:gd name="connsiteY93" fmla="*/ 4314304 h 7633043"/>
                    <a:gd name="connsiteX94" fmla="*/ 3179626 w 4226790"/>
                    <a:gd name="connsiteY94" fmla="*/ 4312410 h 7633043"/>
                    <a:gd name="connsiteX95" fmla="*/ 3257846 w 4226790"/>
                    <a:gd name="connsiteY95" fmla="*/ 4793551 h 7633043"/>
                    <a:gd name="connsiteX96" fmla="*/ 3285223 w 4226790"/>
                    <a:gd name="connsiteY96" fmla="*/ 5058748 h 7633043"/>
                    <a:gd name="connsiteX97" fmla="*/ 3287178 w 4226790"/>
                    <a:gd name="connsiteY97" fmla="*/ 5036017 h 7633043"/>
                    <a:gd name="connsiteX98" fmla="*/ 3332154 w 4226790"/>
                    <a:gd name="connsiteY98" fmla="*/ 4332300 h 7633043"/>
                    <a:gd name="connsiteX99" fmla="*/ 3349754 w 4226790"/>
                    <a:gd name="connsiteY99" fmla="*/ 4332300 h 7633043"/>
                    <a:gd name="connsiteX100" fmla="*/ 3411352 w 4226790"/>
                    <a:gd name="connsiteY100" fmla="*/ 4962140 h 7633043"/>
                    <a:gd name="connsiteX101" fmla="*/ 3431885 w 4226790"/>
                    <a:gd name="connsiteY101" fmla="*/ 4490470 h 7633043"/>
                    <a:gd name="connsiteX102" fmla="*/ 3501304 w 4226790"/>
                    <a:gd name="connsiteY102" fmla="*/ 3951554 h 7633043"/>
                    <a:gd name="connsiteX103" fmla="*/ 3761385 w 4226790"/>
                    <a:gd name="connsiteY103" fmla="*/ 3601116 h 7633043"/>
                    <a:gd name="connsiteX104" fmla="*/ 4138794 w 4226790"/>
                    <a:gd name="connsiteY104" fmla="*/ 3298982 h 7633043"/>
                    <a:gd name="connsiteX105" fmla="*/ 4150527 w 4226790"/>
                    <a:gd name="connsiteY105" fmla="*/ 3310348 h 7633043"/>
                    <a:gd name="connsiteX106" fmla="*/ 3778984 w 4226790"/>
                    <a:gd name="connsiteY106" fmla="*/ 3846422 h 7633043"/>
                    <a:gd name="connsiteX107" fmla="*/ 3686098 w 4226790"/>
                    <a:gd name="connsiteY107" fmla="*/ 4179812 h 7633043"/>
                    <a:gd name="connsiteX108" fmla="*/ 3696853 w 4226790"/>
                    <a:gd name="connsiteY108" fmla="*/ 4464897 h 7633043"/>
                    <a:gd name="connsiteX109" fmla="*/ 3801472 w 4226790"/>
                    <a:gd name="connsiteY109" fmla="*/ 4120142 h 7633043"/>
                    <a:gd name="connsiteX110" fmla="*/ 3819071 w 4226790"/>
                    <a:gd name="connsiteY110" fmla="*/ 4122037 h 7633043"/>
                    <a:gd name="connsiteX111" fmla="*/ 3807338 w 4226790"/>
                    <a:gd name="connsiteY111" fmla="*/ 4675160 h 7633043"/>
                    <a:gd name="connsiteX112" fmla="*/ 3816138 w 4226790"/>
                    <a:gd name="connsiteY112" fmla="*/ 4961193 h 7633043"/>
                    <a:gd name="connsiteX113" fmla="*/ 3887513 w 4226790"/>
                    <a:gd name="connsiteY113" fmla="*/ 5236808 h 7633043"/>
                    <a:gd name="connsiteX114" fmla="*/ 4005821 w 4226790"/>
                    <a:gd name="connsiteY114" fmla="*/ 6361997 h 7633043"/>
                    <a:gd name="connsiteX115" fmla="*/ 3988222 w 4226790"/>
                    <a:gd name="connsiteY115" fmla="*/ 6363891 h 7633043"/>
                    <a:gd name="connsiteX116" fmla="*/ 3866003 w 4226790"/>
                    <a:gd name="connsiteY116" fmla="*/ 5783301 h 7633043"/>
                    <a:gd name="connsiteX117" fmla="*/ 3858181 w 4226790"/>
                    <a:gd name="connsiteY117" fmla="*/ 6482282 h 7633043"/>
                    <a:gd name="connsiteX118" fmla="*/ 3845470 w 4226790"/>
                    <a:gd name="connsiteY118" fmla="*/ 6487018 h 7633043"/>
                    <a:gd name="connsiteX119" fmla="*/ 3470017 w 4226790"/>
                    <a:gd name="connsiteY119" fmla="*/ 6470916 h 7633043"/>
                    <a:gd name="connsiteX120" fmla="*/ 3558014 w 4226790"/>
                    <a:gd name="connsiteY120" fmla="*/ 6477546 h 7633043"/>
                    <a:gd name="connsiteX121" fmla="*/ 3778984 w 4226790"/>
                    <a:gd name="connsiteY121" fmla="*/ 6576995 h 7633043"/>
                    <a:gd name="connsiteX122" fmla="*/ 3923690 w 4226790"/>
                    <a:gd name="connsiteY122" fmla="*/ 6996573 h 7633043"/>
                    <a:gd name="connsiteX123" fmla="*/ 3908047 w 4226790"/>
                    <a:gd name="connsiteY123" fmla="*/ 6998467 h 7633043"/>
                    <a:gd name="connsiteX124" fmla="*/ 3577568 w 4226790"/>
                    <a:gd name="connsiteY124" fmla="*/ 6835561 h 7633043"/>
                    <a:gd name="connsiteX125" fmla="*/ 3830805 w 4226790"/>
                    <a:gd name="connsiteY125" fmla="*/ 7062872 h 7633043"/>
                    <a:gd name="connsiteX126" fmla="*/ 3816138 w 4226790"/>
                    <a:gd name="connsiteY126" fmla="*/ 7068555 h 7633043"/>
                    <a:gd name="connsiteX127" fmla="*/ 3444595 w 4226790"/>
                    <a:gd name="connsiteY127" fmla="*/ 6851662 h 7633043"/>
                    <a:gd name="connsiteX128" fmla="*/ 3626456 w 4226790"/>
                    <a:gd name="connsiteY128" fmla="*/ 7223884 h 7633043"/>
                    <a:gd name="connsiteX129" fmla="*/ 3610812 w 4226790"/>
                    <a:gd name="connsiteY129" fmla="*/ 7225778 h 7633043"/>
                    <a:gd name="connsiteX130" fmla="*/ 3480772 w 4226790"/>
                    <a:gd name="connsiteY130" fmla="*/ 7060978 h 7633043"/>
                    <a:gd name="connsiteX131" fmla="*/ 3204070 w 4226790"/>
                    <a:gd name="connsiteY131" fmla="*/ 7042035 h 7633043"/>
                    <a:gd name="connsiteX132" fmla="*/ 3317489 w 4226790"/>
                    <a:gd name="connsiteY132" fmla="*/ 7153797 h 7633043"/>
                    <a:gd name="connsiteX133" fmla="*/ 3298911 w 4226790"/>
                    <a:gd name="connsiteY133" fmla="*/ 7264611 h 7633043"/>
                    <a:gd name="connsiteX134" fmla="*/ 3151271 w 4226790"/>
                    <a:gd name="connsiteY134" fmla="*/ 7282606 h 7633043"/>
                    <a:gd name="connsiteX135" fmla="*/ 2964523 w 4226790"/>
                    <a:gd name="connsiteY135" fmla="*/ 7263663 h 7633043"/>
                    <a:gd name="connsiteX136" fmla="*/ 2745507 w 4226790"/>
                    <a:gd name="connsiteY136" fmla="*/ 7302496 h 7633043"/>
                    <a:gd name="connsiteX137" fmla="*/ 2500094 w 4226790"/>
                    <a:gd name="connsiteY137" fmla="*/ 7402891 h 7633043"/>
                    <a:gd name="connsiteX138" fmla="*/ 2168638 w 4226790"/>
                    <a:gd name="connsiteY138" fmla="*/ 7633044 h 7633043"/>
                    <a:gd name="connsiteX139" fmla="*/ 2270324 w 4226790"/>
                    <a:gd name="connsiteY139" fmla="*/ 7575269 h 7633043"/>
                    <a:gd name="connsiteX140" fmla="*/ 2481516 w 4226790"/>
                    <a:gd name="connsiteY140" fmla="*/ 7465401 h 7633043"/>
                    <a:gd name="connsiteX141" fmla="*/ 2695643 w 4226790"/>
                    <a:gd name="connsiteY141" fmla="*/ 7441723 h 7633043"/>
                    <a:gd name="connsiteX142" fmla="*/ 2956700 w 4226790"/>
                    <a:gd name="connsiteY142" fmla="*/ 7416151 h 7633043"/>
                    <a:gd name="connsiteX143" fmla="*/ 3490549 w 4226790"/>
                    <a:gd name="connsiteY143" fmla="*/ 7384896 h 7633043"/>
                    <a:gd name="connsiteX144" fmla="*/ 3908047 w 4226790"/>
                    <a:gd name="connsiteY144" fmla="*/ 7251351 h 7633043"/>
                    <a:gd name="connsiteX145" fmla="*/ 4041019 w 4226790"/>
                    <a:gd name="connsiteY145" fmla="*/ 7136748 h 7633043"/>
                    <a:gd name="connsiteX146" fmla="*/ 4096751 w 4226790"/>
                    <a:gd name="connsiteY146" fmla="*/ 7177475 h 7633043"/>
                    <a:gd name="connsiteX147" fmla="*/ 4226791 w 4226790"/>
                    <a:gd name="connsiteY147" fmla="*/ 7257033 h 7633043"/>
                    <a:gd name="connsiteX148" fmla="*/ 4226791 w 4226790"/>
                    <a:gd name="connsiteY148" fmla="*/ 6589307 h 7633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</a:cxnLst>
                  <a:rect l="l" t="t" r="r" b="b"/>
                  <a:pathLst>
                    <a:path w="4226790" h="7633043">
                      <a:moveTo>
                        <a:pt x="4217992" y="6589307"/>
                      </a:moveTo>
                      <a:cubicBezTo>
                        <a:pt x="4208214" y="6567524"/>
                        <a:pt x="4199414" y="6545739"/>
                        <a:pt x="4192571" y="6523009"/>
                      </a:cubicBezTo>
                      <a:cubicBezTo>
                        <a:pt x="4176926" y="6469970"/>
                        <a:pt x="4172037" y="6415983"/>
                        <a:pt x="4168127" y="6360102"/>
                      </a:cubicBezTo>
                      <a:cubicBezTo>
                        <a:pt x="4163238" y="6284332"/>
                        <a:pt x="4160305" y="6208562"/>
                        <a:pt x="4158349" y="6132791"/>
                      </a:cubicBezTo>
                      <a:cubicBezTo>
                        <a:pt x="4157372" y="6131845"/>
                        <a:pt x="4156393" y="6129950"/>
                        <a:pt x="4156393" y="6127109"/>
                      </a:cubicBezTo>
                      <a:cubicBezTo>
                        <a:pt x="4139772" y="5910216"/>
                        <a:pt x="4148571" y="5688588"/>
                        <a:pt x="4103596" y="5474537"/>
                      </a:cubicBezTo>
                      <a:cubicBezTo>
                        <a:pt x="4066441" y="5293635"/>
                        <a:pt x="4015598" y="5103263"/>
                        <a:pt x="4050797" y="4917626"/>
                      </a:cubicBezTo>
                      <a:cubicBezTo>
                        <a:pt x="4052752" y="4910048"/>
                        <a:pt x="4063508" y="4910048"/>
                        <a:pt x="4066441" y="4915731"/>
                      </a:cubicBezTo>
                      <a:cubicBezTo>
                        <a:pt x="4132928" y="5029387"/>
                        <a:pt x="4172037" y="5153460"/>
                        <a:pt x="4217014" y="5275640"/>
                      </a:cubicBezTo>
                      <a:lnTo>
                        <a:pt x="4217014" y="322156"/>
                      </a:lnTo>
                      <a:cubicBezTo>
                        <a:pt x="4212125" y="359094"/>
                        <a:pt x="4206259" y="396032"/>
                        <a:pt x="4201370" y="432970"/>
                      </a:cubicBezTo>
                      <a:cubicBezTo>
                        <a:pt x="4180837" y="566515"/>
                        <a:pt x="4167148" y="700061"/>
                        <a:pt x="4160305" y="834553"/>
                      </a:cubicBezTo>
                      <a:cubicBezTo>
                        <a:pt x="4153460" y="967151"/>
                        <a:pt x="4145638" y="1099749"/>
                        <a:pt x="4152483" y="1233294"/>
                      </a:cubicBezTo>
                      <a:cubicBezTo>
                        <a:pt x="4158349" y="1364945"/>
                        <a:pt x="4183770" y="1493755"/>
                        <a:pt x="4195504" y="1624458"/>
                      </a:cubicBezTo>
                      <a:cubicBezTo>
                        <a:pt x="4234613" y="2070556"/>
                        <a:pt x="3951067" y="2467403"/>
                        <a:pt x="3943245" y="2907818"/>
                      </a:cubicBezTo>
                      <a:cubicBezTo>
                        <a:pt x="3943245" y="2924866"/>
                        <a:pt x="3943245" y="2940967"/>
                        <a:pt x="3943245" y="2958016"/>
                      </a:cubicBezTo>
                      <a:cubicBezTo>
                        <a:pt x="3943245" y="2969382"/>
                        <a:pt x="3925645" y="2968434"/>
                        <a:pt x="3925645" y="2958016"/>
                      </a:cubicBezTo>
                      <a:lnTo>
                        <a:pt x="3925645" y="2943809"/>
                      </a:lnTo>
                      <a:cubicBezTo>
                        <a:pt x="3925645" y="2929602"/>
                        <a:pt x="3925645" y="2914448"/>
                        <a:pt x="3925645" y="2900241"/>
                      </a:cubicBezTo>
                      <a:cubicBezTo>
                        <a:pt x="3924668" y="2712709"/>
                        <a:pt x="3922712" y="2524231"/>
                        <a:pt x="3948134" y="2337646"/>
                      </a:cubicBezTo>
                      <a:cubicBezTo>
                        <a:pt x="3959867" y="2253352"/>
                        <a:pt x="3968666" y="2170005"/>
                        <a:pt x="3949112" y="2086657"/>
                      </a:cubicBezTo>
                      <a:cubicBezTo>
                        <a:pt x="3944223" y="2089498"/>
                        <a:pt x="3940312" y="2092340"/>
                        <a:pt x="3935423" y="2094234"/>
                      </a:cubicBezTo>
                      <a:cubicBezTo>
                        <a:pt x="3910002" y="2068662"/>
                        <a:pt x="3881647" y="2044036"/>
                        <a:pt x="3858181" y="2017517"/>
                      </a:cubicBezTo>
                      <a:cubicBezTo>
                        <a:pt x="3820049" y="1974896"/>
                        <a:pt x="3772139" y="1941747"/>
                        <a:pt x="3734985" y="1898178"/>
                      </a:cubicBezTo>
                      <a:cubicBezTo>
                        <a:pt x="3729119" y="1891548"/>
                        <a:pt x="3724230" y="1884919"/>
                        <a:pt x="3719342" y="1877342"/>
                      </a:cubicBezTo>
                      <a:cubicBezTo>
                        <a:pt x="3712498" y="1863135"/>
                        <a:pt x="3704675" y="1849875"/>
                        <a:pt x="3697831" y="1836615"/>
                      </a:cubicBezTo>
                      <a:cubicBezTo>
                        <a:pt x="3677299" y="1789259"/>
                        <a:pt x="3665565" y="1736219"/>
                        <a:pt x="3651877" y="1689810"/>
                      </a:cubicBezTo>
                      <a:cubicBezTo>
                        <a:pt x="3637211" y="1636771"/>
                        <a:pt x="3601034" y="1584679"/>
                        <a:pt x="3577568" y="1535428"/>
                      </a:cubicBezTo>
                      <a:cubicBezTo>
                        <a:pt x="3546281" y="1469129"/>
                        <a:pt x="3517926" y="1399989"/>
                        <a:pt x="3490549" y="1332743"/>
                      </a:cubicBezTo>
                      <a:cubicBezTo>
                        <a:pt x="3438729" y="1207722"/>
                        <a:pt x="3403530" y="1079859"/>
                        <a:pt x="3365398" y="951049"/>
                      </a:cubicBezTo>
                      <a:cubicBezTo>
                        <a:pt x="3331177" y="832658"/>
                        <a:pt x="3286201" y="712373"/>
                        <a:pt x="3213847" y="611031"/>
                      </a:cubicBezTo>
                      <a:cubicBezTo>
                        <a:pt x="3149316" y="522000"/>
                        <a:pt x="3059364" y="454754"/>
                        <a:pt x="2983099" y="376142"/>
                      </a:cubicBezTo>
                      <a:cubicBezTo>
                        <a:pt x="2903902" y="293742"/>
                        <a:pt x="2822749" y="217972"/>
                        <a:pt x="2727908" y="153567"/>
                      </a:cubicBezTo>
                      <a:cubicBezTo>
                        <a:pt x="2686843" y="126100"/>
                        <a:pt x="2643822" y="97687"/>
                        <a:pt x="2613512" y="59801"/>
                      </a:cubicBezTo>
                      <a:cubicBezTo>
                        <a:pt x="2594935" y="37070"/>
                        <a:pt x="2577336" y="3921"/>
                        <a:pt x="2545070" y="132"/>
                      </a:cubicBezTo>
                      <a:cubicBezTo>
                        <a:pt x="2516715" y="-2709"/>
                        <a:pt x="2482494" y="40859"/>
                        <a:pt x="2483472" y="65484"/>
                      </a:cubicBezTo>
                      <a:cubicBezTo>
                        <a:pt x="2494227" y="315526"/>
                        <a:pt x="2767996" y="472750"/>
                        <a:pt x="2914657" y="651757"/>
                      </a:cubicBezTo>
                      <a:cubicBezTo>
                        <a:pt x="2999721" y="754994"/>
                        <a:pt x="3076963" y="875279"/>
                        <a:pt x="3115095" y="1003142"/>
                      </a:cubicBezTo>
                      <a:cubicBezTo>
                        <a:pt x="3154205" y="1134793"/>
                        <a:pt x="3235358" y="1251290"/>
                        <a:pt x="3270556" y="1385782"/>
                      </a:cubicBezTo>
                      <a:cubicBezTo>
                        <a:pt x="3277401" y="1411354"/>
                        <a:pt x="3284245" y="1437874"/>
                        <a:pt x="3291089" y="1463447"/>
                      </a:cubicBezTo>
                      <a:cubicBezTo>
                        <a:pt x="3274468" y="1446398"/>
                        <a:pt x="3256868" y="1430297"/>
                        <a:pt x="3238291" y="1415143"/>
                      </a:cubicBezTo>
                      <a:cubicBezTo>
                        <a:pt x="3180604" y="1368734"/>
                        <a:pt x="3091629" y="1330848"/>
                        <a:pt x="3019276" y="1314747"/>
                      </a:cubicBezTo>
                      <a:cubicBezTo>
                        <a:pt x="2919546" y="1293910"/>
                        <a:pt x="2830571" y="1250343"/>
                        <a:pt x="2736708" y="1214352"/>
                      </a:cubicBezTo>
                      <a:cubicBezTo>
                        <a:pt x="2527471" y="1134793"/>
                        <a:pt x="2372009" y="1005036"/>
                        <a:pt x="2209703" y="859178"/>
                      </a:cubicBezTo>
                      <a:cubicBezTo>
                        <a:pt x="2124639" y="782461"/>
                        <a:pt x="2050331" y="715215"/>
                        <a:pt x="1986778" y="619554"/>
                      </a:cubicBezTo>
                      <a:cubicBezTo>
                        <a:pt x="1951579" y="567462"/>
                        <a:pt x="1926157" y="493586"/>
                        <a:pt x="1861626" y="469908"/>
                      </a:cubicBezTo>
                      <a:cubicBezTo>
                        <a:pt x="1843049" y="463278"/>
                        <a:pt x="1817627" y="502111"/>
                        <a:pt x="1818605" y="515370"/>
                      </a:cubicBezTo>
                      <a:cubicBezTo>
                        <a:pt x="1820561" y="562727"/>
                        <a:pt x="1838160" y="598718"/>
                        <a:pt x="1863582" y="639444"/>
                      </a:cubicBezTo>
                      <a:cubicBezTo>
                        <a:pt x="1891936" y="684907"/>
                        <a:pt x="1911491" y="734157"/>
                        <a:pt x="1938868" y="780566"/>
                      </a:cubicBezTo>
                      <a:cubicBezTo>
                        <a:pt x="1972111" y="825082"/>
                        <a:pt x="2005354" y="870544"/>
                        <a:pt x="2040553" y="913165"/>
                      </a:cubicBezTo>
                      <a:cubicBezTo>
                        <a:pt x="2092374" y="967151"/>
                        <a:pt x="2151039" y="1016402"/>
                        <a:pt x="2209703" y="1063758"/>
                      </a:cubicBezTo>
                      <a:cubicBezTo>
                        <a:pt x="2263479" y="1106379"/>
                        <a:pt x="2318233" y="1148999"/>
                        <a:pt x="2373965" y="1189726"/>
                      </a:cubicBezTo>
                      <a:cubicBezTo>
                        <a:pt x="2577336" y="1292963"/>
                        <a:pt x="2796350" y="1365892"/>
                        <a:pt x="3000699" y="1466288"/>
                      </a:cubicBezTo>
                      <a:cubicBezTo>
                        <a:pt x="3111184" y="1520274"/>
                        <a:pt x="3223625" y="1574260"/>
                        <a:pt x="3330199" y="1635824"/>
                      </a:cubicBezTo>
                      <a:cubicBezTo>
                        <a:pt x="3392775" y="1671815"/>
                        <a:pt x="3453395" y="1714435"/>
                        <a:pt x="3488594" y="1776946"/>
                      </a:cubicBezTo>
                      <a:cubicBezTo>
                        <a:pt x="3539436" y="1865976"/>
                        <a:pt x="3552147" y="1972055"/>
                        <a:pt x="3581479" y="2068662"/>
                      </a:cubicBezTo>
                      <a:cubicBezTo>
                        <a:pt x="3616678" y="2185159"/>
                        <a:pt x="3646988" y="2299761"/>
                        <a:pt x="3644055" y="2421941"/>
                      </a:cubicBezTo>
                      <a:cubicBezTo>
                        <a:pt x="3641122" y="2544121"/>
                        <a:pt x="3619611" y="2663459"/>
                        <a:pt x="3596146" y="2782797"/>
                      </a:cubicBezTo>
                      <a:cubicBezTo>
                        <a:pt x="3571702" y="2907818"/>
                        <a:pt x="3558014" y="3034733"/>
                        <a:pt x="3531614" y="3159754"/>
                      </a:cubicBezTo>
                      <a:cubicBezTo>
                        <a:pt x="3510104" y="3261097"/>
                        <a:pt x="3474906" y="3357704"/>
                        <a:pt x="3433840" y="3452417"/>
                      </a:cubicBezTo>
                      <a:cubicBezTo>
                        <a:pt x="3398641" y="3531976"/>
                        <a:pt x="3359532" y="3621006"/>
                        <a:pt x="3287178" y="3675940"/>
                      </a:cubicBezTo>
                      <a:cubicBezTo>
                        <a:pt x="3281312" y="3680675"/>
                        <a:pt x="3269579" y="3676886"/>
                        <a:pt x="3272512" y="3667415"/>
                      </a:cubicBezTo>
                      <a:cubicBezTo>
                        <a:pt x="3305755" y="3578385"/>
                        <a:pt x="3327266" y="3482725"/>
                        <a:pt x="3338021" y="3388960"/>
                      </a:cubicBezTo>
                      <a:cubicBezTo>
                        <a:pt x="3340954" y="3361493"/>
                        <a:pt x="3344865" y="3331185"/>
                        <a:pt x="3345843" y="3300877"/>
                      </a:cubicBezTo>
                      <a:cubicBezTo>
                        <a:pt x="3287178" y="3433474"/>
                        <a:pt x="3187448" y="3528187"/>
                        <a:pt x="3006566" y="3478937"/>
                      </a:cubicBezTo>
                      <a:cubicBezTo>
                        <a:pt x="2854037" y="3438210"/>
                        <a:pt x="2760174" y="3334026"/>
                        <a:pt x="2648711" y="3233630"/>
                      </a:cubicBezTo>
                      <a:cubicBezTo>
                        <a:pt x="2540181" y="3137023"/>
                        <a:pt x="2402319" y="3096296"/>
                        <a:pt x="2277168" y="3029050"/>
                      </a:cubicBezTo>
                      <a:cubicBezTo>
                        <a:pt x="2252724" y="3020526"/>
                        <a:pt x="2227303" y="3012949"/>
                        <a:pt x="2202859" y="3006320"/>
                      </a:cubicBezTo>
                      <a:cubicBezTo>
                        <a:pt x="2100196" y="2977905"/>
                        <a:pt x="2005354" y="2946650"/>
                        <a:pt x="1911491" y="2897400"/>
                      </a:cubicBezTo>
                      <a:cubicBezTo>
                        <a:pt x="1815672" y="2847202"/>
                        <a:pt x="1727675" y="2783744"/>
                        <a:pt x="1633812" y="2730705"/>
                      </a:cubicBezTo>
                      <a:cubicBezTo>
                        <a:pt x="1543859" y="2679560"/>
                        <a:pt x="1488128" y="2629362"/>
                        <a:pt x="1433374" y="2543173"/>
                      </a:cubicBezTo>
                      <a:cubicBezTo>
                        <a:pt x="1375687" y="2452249"/>
                        <a:pt x="1305289" y="2369849"/>
                        <a:pt x="1242714" y="2281766"/>
                      </a:cubicBezTo>
                      <a:cubicBezTo>
                        <a:pt x="1122451" y="2113177"/>
                        <a:pt x="1024676" y="1929434"/>
                        <a:pt x="895614" y="1766527"/>
                      </a:cubicBezTo>
                      <a:cubicBezTo>
                        <a:pt x="831083" y="1686022"/>
                        <a:pt x="749930" y="1618776"/>
                        <a:pt x="680510" y="1542058"/>
                      </a:cubicBezTo>
                      <a:cubicBezTo>
                        <a:pt x="610113" y="1464394"/>
                        <a:pt x="540693" y="1385782"/>
                        <a:pt x="478117" y="1301487"/>
                      </a:cubicBezTo>
                      <a:cubicBezTo>
                        <a:pt x="424341" y="1229506"/>
                        <a:pt x="364698" y="1162260"/>
                        <a:pt x="310923" y="1088383"/>
                      </a:cubicBezTo>
                      <a:cubicBezTo>
                        <a:pt x="261058" y="1020190"/>
                        <a:pt x="205326" y="951997"/>
                        <a:pt x="121240" y="922636"/>
                      </a:cubicBezTo>
                      <a:cubicBezTo>
                        <a:pt x="78219" y="907482"/>
                        <a:pt x="39109" y="896116"/>
                        <a:pt x="0" y="896116"/>
                      </a:cubicBezTo>
                      <a:cubicBezTo>
                        <a:pt x="40087" y="938737"/>
                        <a:pt x="83108" y="979464"/>
                        <a:pt x="121240" y="1020190"/>
                      </a:cubicBezTo>
                      <a:cubicBezTo>
                        <a:pt x="223904" y="1128163"/>
                        <a:pt x="313856" y="1246554"/>
                        <a:pt x="412608" y="1357368"/>
                      </a:cubicBezTo>
                      <a:cubicBezTo>
                        <a:pt x="611091" y="1578996"/>
                        <a:pt x="817395" y="1789259"/>
                        <a:pt x="983611" y="2034565"/>
                      </a:cubicBezTo>
                      <a:cubicBezTo>
                        <a:pt x="1127340" y="2246722"/>
                        <a:pt x="1263246" y="2466456"/>
                        <a:pt x="1431419" y="2660617"/>
                      </a:cubicBezTo>
                      <a:cubicBezTo>
                        <a:pt x="1581991" y="2833942"/>
                        <a:pt x="1772651" y="2953280"/>
                        <a:pt x="1955490" y="3090614"/>
                      </a:cubicBezTo>
                      <a:cubicBezTo>
                        <a:pt x="2146150" y="3233630"/>
                        <a:pt x="2295745" y="3411691"/>
                        <a:pt x="2414052" y="3615323"/>
                      </a:cubicBezTo>
                      <a:cubicBezTo>
                        <a:pt x="2465873" y="3704353"/>
                        <a:pt x="2502049" y="3794331"/>
                        <a:pt x="2530404" y="3892832"/>
                      </a:cubicBezTo>
                      <a:cubicBezTo>
                        <a:pt x="2540181" y="3925981"/>
                        <a:pt x="2548981" y="3961025"/>
                        <a:pt x="2558758" y="3995121"/>
                      </a:cubicBezTo>
                      <a:cubicBezTo>
                        <a:pt x="2548003" y="3863471"/>
                        <a:pt x="2523559" y="3731820"/>
                        <a:pt x="2501071" y="3602064"/>
                      </a:cubicBezTo>
                      <a:cubicBezTo>
                        <a:pt x="2500094" y="3596380"/>
                        <a:pt x="2504982" y="3589750"/>
                        <a:pt x="2511826" y="3591645"/>
                      </a:cubicBezTo>
                      <a:cubicBezTo>
                        <a:pt x="2629156" y="3629530"/>
                        <a:pt x="2718130" y="3735608"/>
                        <a:pt x="2797328" y="3822744"/>
                      </a:cubicBezTo>
                      <a:cubicBezTo>
                        <a:pt x="2839371" y="3868207"/>
                        <a:pt x="2880436" y="3913668"/>
                        <a:pt x="2926391" y="3955342"/>
                      </a:cubicBezTo>
                      <a:cubicBezTo>
                        <a:pt x="2973322" y="3997963"/>
                        <a:pt x="3020254" y="4044373"/>
                        <a:pt x="3049586" y="4100253"/>
                      </a:cubicBezTo>
                      <a:cubicBezTo>
                        <a:pt x="3082830" y="4164658"/>
                        <a:pt x="3097496" y="4236640"/>
                        <a:pt x="3110206" y="4306727"/>
                      </a:cubicBezTo>
                      <a:cubicBezTo>
                        <a:pt x="3122917" y="4373973"/>
                        <a:pt x="3130739" y="4443114"/>
                        <a:pt x="3136605" y="4511307"/>
                      </a:cubicBezTo>
                      <a:cubicBezTo>
                        <a:pt x="3148338" y="4445955"/>
                        <a:pt x="3157138" y="4379656"/>
                        <a:pt x="3162027" y="4314304"/>
                      </a:cubicBezTo>
                      <a:cubicBezTo>
                        <a:pt x="3163005" y="4304833"/>
                        <a:pt x="3176693" y="4301992"/>
                        <a:pt x="3179626" y="4312410"/>
                      </a:cubicBezTo>
                      <a:cubicBezTo>
                        <a:pt x="3218736" y="4470581"/>
                        <a:pt x="3242202" y="4631592"/>
                        <a:pt x="3257846" y="4793551"/>
                      </a:cubicBezTo>
                      <a:cubicBezTo>
                        <a:pt x="3266645" y="4881634"/>
                        <a:pt x="3277401" y="4969717"/>
                        <a:pt x="3285223" y="5058748"/>
                      </a:cubicBezTo>
                      <a:cubicBezTo>
                        <a:pt x="3286201" y="5051170"/>
                        <a:pt x="3286201" y="5043593"/>
                        <a:pt x="3287178" y="5036017"/>
                      </a:cubicBezTo>
                      <a:cubicBezTo>
                        <a:pt x="3304777" y="4803022"/>
                        <a:pt x="3338998" y="4566240"/>
                        <a:pt x="3332154" y="4332300"/>
                      </a:cubicBezTo>
                      <a:cubicBezTo>
                        <a:pt x="3332154" y="4320934"/>
                        <a:pt x="3348776" y="4321881"/>
                        <a:pt x="3349754" y="4332300"/>
                      </a:cubicBezTo>
                      <a:cubicBezTo>
                        <a:pt x="3369309" y="4542562"/>
                        <a:pt x="3388864" y="4752825"/>
                        <a:pt x="3411352" y="4962140"/>
                      </a:cubicBezTo>
                      <a:cubicBezTo>
                        <a:pt x="3417218" y="4804917"/>
                        <a:pt x="3430907" y="4648641"/>
                        <a:pt x="3431885" y="4490470"/>
                      </a:cubicBezTo>
                      <a:cubicBezTo>
                        <a:pt x="3432862" y="4313357"/>
                        <a:pt x="3439707" y="4120142"/>
                        <a:pt x="3501304" y="3951554"/>
                      </a:cubicBezTo>
                      <a:cubicBezTo>
                        <a:pt x="3554103" y="3807590"/>
                        <a:pt x="3653832" y="3708142"/>
                        <a:pt x="3761385" y="3601116"/>
                      </a:cubicBezTo>
                      <a:cubicBezTo>
                        <a:pt x="3873825" y="3489355"/>
                        <a:pt x="3989199" y="3363387"/>
                        <a:pt x="4138794" y="3298982"/>
                      </a:cubicBezTo>
                      <a:cubicBezTo>
                        <a:pt x="4145638" y="3296141"/>
                        <a:pt x="4156393" y="3302771"/>
                        <a:pt x="4150527" y="3310348"/>
                      </a:cubicBezTo>
                      <a:cubicBezTo>
                        <a:pt x="4024398" y="3486514"/>
                        <a:pt x="3873825" y="3650367"/>
                        <a:pt x="3778984" y="3846422"/>
                      </a:cubicBezTo>
                      <a:cubicBezTo>
                        <a:pt x="3728141" y="3951554"/>
                        <a:pt x="3691964" y="4063315"/>
                        <a:pt x="3686098" y="4179812"/>
                      </a:cubicBezTo>
                      <a:cubicBezTo>
                        <a:pt x="3681209" y="4275472"/>
                        <a:pt x="3687076" y="4370185"/>
                        <a:pt x="3696853" y="4464897"/>
                      </a:cubicBezTo>
                      <a:cubicBezTo>
                        <a:pt x="3728141" y="4348401"/>
                        <a:pt x="3759429" y="4232851"/>
                        <a:pt x="3801472" y="4120142"/>
                      </a:cubicBezTo>
                      <a:cubicBezTo>
                        <a:pt x="3804405" y="4110671"/>
                        <a:pt x="3818093" y="4112566"/>
                        <a:pt x="3819071" y="4122037"/>
                      </a:cubicBezTo>
                      <a:cubicBezTo>
                        <a:pt x="3833738" y="4306727"/>
                        <a:pt x="3813205" y="4490470"/>
                        <a:pt x="3807338" y="4675160"/>
                      </a:cubicBezTo>
                      <a:cubicBezTo>
                        <a:pt x="3804405" y="4769873"/>
                        <a:pt x="3804405" y="4866481"/>
                        <a:pt x="3816138" y="4961193"/>
                      </a:cubicBezTo>
                      <a:cubicBezTo>
                        <a:pt x="3827871" y="5056853"/>
                        <a:pt x="3856225" y="5144936"/>
                        <a:pt x="3887513" y="5236808"/>
                      </a:cubicBezTo>
                      <a:cubicBezTo>
                        <a:pt x="4010709" y="5599558"/>
                        <a:pt x="4006798" y="5984092"/>
                        <a:pt x="4005821" y="6361997"/>
                      </a:cubicBezTo>
                      <a:cubicBezTo>
                        <a:pt x="4005821" y="6371468"/>
                        <a:pt x="3991155" y="6373362"/>
                        <a:pt x="3988222" y="6363891"/>
                      </a:cubicBezTo>
                      <a:cubicBezTo>
                        <a:pt x="3926623" y="6175412"/>
                        <a:pt x="3923690" y="5972727"/>
                        <a:pt x="3866003" y="5783301"/>
                      </a:cubicBezTo>
                      <a:cubicBezTo>
                        <a:pt x="3889469" y="6016295"/>
                        <a:pt x="3914891" y="6252130"/>
                        <a:pt x="3858181" y="6482282"/>
                      </a:cubicBezTo>
                      <a:cubicBezTo>
                        <a:pt x="3857203" y="6487965"/>
                        <a:pt x="3850359" y="6488912"/>
                        <a:pt x="3845470" y="6487018"/>
                      </a:cubicBezTo>
                      <a:cubicBezTo>
                        <a:pt x="3718364" y="6434926"/>
                        <a:pt x="3593213" y="6439662"/>
                        <a:pt x="3470017" y="6470916"/>
                      </a:cubicBezTo>
                      <a:cubicBezTo>
                        <a:pt x="3499349" y="6471864"/>
                        <a:pt x="3528681" y="6472811"/>
                        <a:pt x="3558014" y="6477546"/>
                      </a:cubicBezTo>
                      <a:cubicBezTo>
                        <a:pt x="3640144" y="6490807"/>
                        <a:pt x="3714453" y="6524903"/>
                        <a:pt x="3778984" y="6576995"/>
                      </a:cubicBezTo>
                      <a:cubicBezTo>
                        <a:pt x="3903158" y="6679285"/>
                        <a:pt x="3967688" y="6842191"/>
                        <a:pt x="3923690" y="6996573"/>
                      </a:cubicBezTo>
                      <a:cubicBezTo>
                        <a:pt x="3921735" y="7003203"/>
                        <a:pt x="3910980" y="7005097"/>
                        <a:pt x="3908047" y="6998467"/>
                      </a:cubicBezTo>
                      <a:cubicBezTo>
                        <a:pt x="3845470" y="6881970"/>
                        <a:pt x="3710542" y="6809988"/>
                        <a:pt x="3577568" y="6835561"/>
                      </a:cubicBezTo>
                      <a:cubicBezTo>
                        <a:pt x="3694898" y="6866816"/>
                        <a:pt x="3816138" y="6936904"/>
                        <a:pt x="3830805" y="7062872"/>
                      </a:cubicBezTo>
                      <a:cubicBezTo>
                        <a:pt x="3831782" y="7070449"/>
                        <a:pt x="3820049" y="7074238"/>
                        <a:pt x="3816138" y="7068555"/>
                      </a:cubicBezTo>
                      <a:cubicBezTo>
                        <a:pt x="3723252" y="6953952"/>
                        <a:pt x="3597124" y="6863027"/>
                        <a:pt x="3444595" y="6851662"/>
                      </a:cubicBezTo>
                      <a:cubicBezTo>
                        <a:pt x="3557036" y="6945428"/>
                        <a:pt x="3656765" y="7072344"/>
                        <a:pt x="3626456" y="7223884"/>
                      </a:cubicBezTo>
                      <a:cubicBezTo>
                        <a:pt x="3624500" y="7231461"/>
                        <a:pt x="3613745" y="7232408"/>
                        <a:pt x="3610812" y="7225778"/>
                      </a:cubicBezTo>
                      <a:cubicBezTo>
                        <a:pt x="3575613" y="7168003"/>
                        <a:pt x="3545303" y="7094127"/>
                        <a:pt x="3480772" y="7060978"/>
                      </a:cubicBezTo>
                      <a:cubicBezTo>
                        <a:pt x="3392775" y="7015515"/>
                        <a:pt x="3297933" y="7037300"/>
                        <a:pt x="3204070" y="7042035"/>
                      </a:cubicBezTo>
                      <a:cubicBezTo>
                        <a:pt x="3246113" y="7073290"/>
                        <a:pt x="3293045" y="7107387"/>
                        <a:pt x="3317489" y="7153797"/>
                      </a:cubicBezTo>
                      <a:cubicBezTo>
                        <a:pt x="3336065" y="7189787"/>
                        <a:pt x="3338998" y="7239985"/>
                        <a:pt x="3298911" y="7264611"/>
                      </a:cubicBezTo>
                      <a:cubicBezTo>
                        <a:pt x="3256868" y="7290183"/>
                        <a:pt x="3198204" y="7286394"/>
                        <a:pt x="3151271" y="7282606"/>
                      </a:cubicBezTo>
                      <a:cubicBezTo>
                        <a:pt x="3088696" y="7277870"/>
                        <a:pt x="3027098" y="7266505"/>
                        <a:pt x="2964523" y="7263663"/>
                      </a:cubicBezTo>
                      <a:cubicBezTo>
                        <a:pt x="2890214" y="7258927"/>
                        <a:pt x="2814928" y="7280712"/>
                        <a:pt x="2745507" y="7302496"/>
                      </a:cubicBezTo>
                      <a:cubicBezTo>
                        <a:pt x="2660444" y="7329015"/>
                        <a:pt x="2578313" y="7362165"/>
                        <a:pt x="2500094" y="7402891"/>
                      </a:cubicBezTo>
                      <a:cubicBezTo>
                        <a:pt x="2379831" y="7465401"/>
                        <a:pt x="2266413" y="7541172"/>
                        <a:pt x="2168638" y="7633044"/>
                      </a:cubicBezTo>
                      <a:cubicBezTo>
                        <a:pt x="2204814" y="7620731"/>
                        <a:pt x="2240991" y="7593264"/>
                        <a:pt x="2270324" y="7575269"/>
                      </a:cubicBezTo>
                      <a:cubicBezTo>
                        <a:pt x="2339744" y="7533595"/>
                        <a:pt x="2401341" y="7487186"/>
                        <a:pt x="2481516" y="7465401"/>
                      </a:cubicBezTo>
                      <a:cubicBezTo>
                        <a:pt x="2550936" y="7447406"/>
                        <a:pt x="2624267" y="7446459"/>
                        <a:pt x="2695643" y="7441723"/>
                      </a:cubicBezTo>
                      <a:cubicBezTo>
                        <a:pt x="2782662" y="7436041"/>
                        <a:pt x="2869681" y="7424675"/>
                        <a:pt x="2956700" y="7416151"/>
                      </a:cubicBezTo>
                      <a:cubicBezTo>
                        <a:pt x="3133672" y="7398155"/>
                        <a:pt x="3312600" y="7400050"/>
                        <a:pt x="3490549" y="7384896"/>
                      </a:cubicBezTo>
                      <a:cubicBezTo>
                        <a:pt x="3633300" y="7372583"/>
                        <a:pt x="3795606" y="7343222"/>
                        <a:pt x="3908047" y="7251351"/>
                      </a:cubicBezTo>
                      <a:cubicBezTo>
                        <a:pt x="3944223" y="7221989"/>
                        <a:pt x="3996043" y="7182210"/>
                        <a:pt x="4041019" y="7136748"/>
                      </a:cubicBezTo>
                      <a:cubicBezTo>
                        <a:pt x="4060575" y="7149061"/>
                        <a:pt x="4078173" y="7164214"/>
                        <a:pt x="4096751" y="7177475"/>
                      </a:cubicBezTo>
                      <a:cubicBezTo>
                        <a:pt x="4136839" y="7207783"/>
                        <a:pt x="4180837" y="7234303"/>
                        <a:pt x="4226791" y="7257033"/>
                      </a:cubicBezTo>
                      <a:lnTo>
                        <a:pt x="4226791" y="6589307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3" name="Freeform: Shape 453">
                  <a:extLst>
                    <a:ext uri="{FF2B5EF4-FFF2-40B4-BE49-F238E27FC236}">
                      <a16:creationId xmlns:a16="http://schemas.microsoft.com/office/drawing/2014/main" id="{E5251986-026F-6A48-A685-32A64791F43D}"/>
                    </a:ext>
                  </a:extLst>
                </p:cNvPr>
                <p:cNvSpPr/>
                <p:nvPr/>
              </p:nvSpPr>
              <p:spPr>
                <a:xfrm>
                  <a:off x="11844387" y="6193115"/>
                  <a:ext cx="62477" cy="168588"/>
                </a:xfrm>
                <a:custGeom>
                  <a:avLst/>
                  <a:gdLst>
                    <a:gd name="connsiteX0" fmla="*/ 28355 w 62477"/>
                    <a:gd name="connsiteY0" fmla="*/ 168589 h 168588"/>
                    <a:gd name="connsiteX1" fmla="*/ 30310 w 62477"/>
                    <a:gd name="connsiteY1" fmla="*/ 6630 h 168588"/>
                    <a:gd name="connsiteX2" fmla="*/ 0 w 62477"/>
                    <a:gd name="connsiteY2" fmla="*/ 0 h 168588"/>
                    <a:gd name="connsiteX3" fmla="*/ 28355 w 62477"/>
                    <a:gd name="connsiteY3" fmla="*/ 168589 h 168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477" h="168588">
                      <a:moveTo>
                        <a:pt x="28355" y="168589"/>
                      </a:moveTo>
                      <a:cubicBezTo>
                        <a:pt x="68443" y="126915"/>
                        <a:pt x="78220" y="73876"/>
                        <a:pt x="30310" y="6630"/>
                      </a:cubicBezTo>
                      <a:cubicBezTo>
                        <a:pt x="21511" y="2841"/>
                        <a:pt x="11733" y="947"/>
                        <a:pt x="0" y="0"/>
                      </a:cubicBezTo>
                      <a:cubicBezTo>
                        <a:pt x="24444" y="52092"/>
                        <a:pt x="36177" y="107973"/>
                        <a:pt x="28355" y="168589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4" name="Freeform: Shape 454">
                  <a:extLst>
                    <a:ext uri="{FF2B5EF4-FFF2-40B4-BE49-F238E27FC236}">
                      <a16:creationId xmlns:a16="http://schemas.microsoft.com/office/drawing/2014/main" id="{0811C0E9-A47E-FE6F-60FF-8AB9FE18D406}"/>
                    </a:ext>
                  </a:extLst>
                </p:cNvPr>
                <p:cNvSpPr/>
                <p:nvPr/>
              </p:nvSpPr>
              <p:spPr>
                <a:xfrm>
                  <a:off x="12217443" y="2624334"/>
                  <a:ext cx="250744" cy="1630955"/>
                </a:xfrm>
                <a:custGeom>
                  <a:avLst/>
                  <a:gdLst>
                    <a:gd name="connsiteX0" fmla="*/ 249768 w 250744"/>
                    <a:gd name="connsiteY0" fmla="*/ 353279 h 1630955"/>
                    <a:gd name="connsiteX1" fmla="*/ 161770 w 250744"/>
                    <a:gd name="connsiteY1" fmla="*/ 636470 h 1630955"/>
                    <a:gd name="connsiteX2" fmla="*/ 145148 w 250744"/>
                    <a:gd name="connsiteY2" fmla="*/ 636470 h 1630955"/>
                    <a:gd name="connsiteX3" fmla="*/ 250745 w 250744"/>
                    <a:gd name="connsiteY3" fmla="*/ 32202 h 1630955"/>
                    <a:gd name="connsiteX4" fmla="*/ 250745 w 250744"/>
                    <a:gd name="connsiteY4" fmla="*/ 0 h 1630955"/>
                    <a:gd name="connsiteX5" fmla="*/ 442 w 250744"/>
                    <a:gd name="connsiteY5" fmla="*/ 808847 h 1630955"/>
                    <a:gd name="connsiteX6" fmla="*/ 87462 w 250744"/>
                    <a:gd name="connsiteY6" fmla="*/ 1309879 h 1630955"/>
                    <a:gd name="connsiteX7" fmla="*/ 249768 w 250744"/>
                    <a:gd name="connsiteY7" fmla="*/ 1630955 h 1630955"/>
                    <a:gd name="connsiteX8" fmla="*/ 249768 w 250744"/>
                    <a:gd name="connsiteY8" fmla="*/ 353279 h 1630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744" h="1630955">
                      <a:moveTo>
                        <a:pt x="249768" y="353279"/>
                      </a:moveTo>
                      <a:cubicBezTo>
                        <a:pt x="210657" y="444203"/>
                        <a:pt x="178393" y="537969"/>
                        <a:pt x="161770" y="636470"/>
                      </a:cubicBezTo>
                      <a:cubicBezTo>
                        <a:pt x="159815" y="644995"/>
                        <a:pt x="147104" y="644047"/>
                        <a:pt x="145148" y="636470"/>
                      </a:cubicBezTo>
                      <a:cubicBezTo>
                        <a:pt x="93329" y="423366"/>
                        <a:pt x="165682" y="225416"/>
                        <a:pt x="250745" y="32202"/>
                      </a:cubicBezTo>
                      <a:lnTo>
                        <a:pt x="250745" y="0"/>
                      </a:lnTo>
                      <a:cubicBezTo>
                        <a:pt x="45419" y="208368"/>
                        <a:pt x="-5424" y="532286"/>
                        <a:pt x="442" y="808847"/>
                      </a:cubicBezTo>
                      <a:cubicBezTo>
                        <a:pt x="4353" y="978384"/>
                        <a:pt x="24886" y="1149814"/>
                        <a:pt x="87462" y="1309879"/>
                      </a:cubicBezTo>
                      <a:cubicBezTo>
                        <a:pt x="131460" y="1421640"/>
                        <a:pt x="189148" y="1527719"/>
                        <a:pt x="249768" y="1630955"/>
                      </a:cubicBezTo>
                      <a:lnTo>
                        <a:pt x="249768" y="353279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5" name="Freeform: Shape 455">
                  <a:extLst>
                    <a:ext uri="{FF2B5EF4-FFF2-40B4-BE49-F238E27FC236}">
                      <a16:creationId xmlns:a16="http://schemas.microsoft.com/office/drawing/2014/main" id="{2CBB888E-9802-0955-6E89-EB0C65DF8981}"/>
                    </a:ext>
                  </a:extLst>
                </p:cNvPr>
                <p:cNvSpPr/>
                <p:nvPr/>
              </p:nvSpPr>
              <p:spPr>
                <a:xfrm>
                  <a:off x="10854909" y="5371954"/>
                  <a:ext cx="1613279" cy="1231267"/>
                </a:xfrm>
                <a:custGeom>
                  <a:avLst/>
                  <a:gdLst>
                    <a:gd name="connsiteX0" fmla="*/ 1612302 w 1613279"/>
                    <a:gd name="connsiteY0" fmla="*/ 969860 h 1231267"/>
                    <a:gd name="connsiteX1" fmla="*/ 1584925 w 1613279"/>
                    <a:gd name="connsiteY1" fmla="*/ 935764 h 1231267"/>
                    <a:gd name="connsiteX2" fmla="*/ 1583946 w 1613279"/>
                    <a:gd name="connsiteY2" fmla="*/ 758650 h 1231267"/>
                    <a:gd name="connsiteX3" fmla="*/ 1601547 w 1613279"/>
                    <a:gd name="connsiteY3" fmla="*/ 638365 h 1231267"/>
                    <a:gd name="connsiteX4" fmla="*/ 1564392 w 1613279"/>
                    <a:gd name="connsiteY4" fmla="*/ 506714 h 1231267"/>
                    <a:gd name="connsiteX5" fmla="*/ 1492040 w 1613279"/>
                    <a:gd name="connsiteY5" fmla="*/ 350438 h 1231267"/>
                    <a:gd name="connsiteX6" fmla="*/ 1452929 w 1613279"/>
                    <a:gd name="connsiteY6" fmla="*/ 173325 h 1231267"/>
                    <a:gd name="connsiteX7" fmla="*/ 1435330 w 1613279"/>
                    <a:gd name="connsiteY7" fmla="*/ 0 h 1231267"/>
                    <a:gd name="connsiteX8" fmla="*/ 1430441 w 1613279"/>
                    <a:gd name="connsiteY8" fmla="*/ 234888 h 1231267"/>
                    <a:gd name="connsiteX9" fmla="*/ 1482262 w 1613279"/>
                    <a:gd name="connsiteY9" fmla="*/ 627947 h 1231267"/>
                    <a:gd name="connsiteX10" fmla="*/ 1098008 w 1613279"/>
                    <a:gd name="connsiteY10" fmla="*/ 1057943 h 1231267"/>
                    <a:gd name="connsiteX11" fmla="*/ 1087253 w 1613279"/>
                    <a:gd name="connsiteY11" fmla="*/ 1047525 h 1231267"/>
                    <a:gd name="connsiteX12" fmla="*/ 1050099 w 1613279"/>
                    <a:gd name="connsiteY12" fmla="*/ 844839 h 1231267"/>
                    <a:gd name="connsiteX13" fmla="*/ 1013922 w 1613279"/>
                    <a:gd name="connsiteY13" fmla="*/ 1021005 h 1231267"/>
                    <a:gd name="connsiteX14" fmla="*/ 709843 w 1613279"/>
                    <a:gd name="connsiteY14" fmla="*/ 1128031 h 1231267"/>
                    <a:gd name="connsiteX15" fmla="*/ 314834 w 1613279"/>
                    <a:gd name="connsiteY15" fmla="*/ 1164021 h 1231267"/>
                    <a:gd name="connsiteX16" fmla="*/ 0 w 1613279"/>
                    <a:gd name="connsiteY16" fmla="*/ 1231267 h 1231267"/>
                    <a:gd name="connsiteX17" fmla="*/ 82131 w 1613279"/>
                    <a:gd name="connsiteY17" fmla="*/ 1226532 h 1231267"/>
                    <a:gd name="connsiteX18" fmla="*/ 343189 w 1613279"/>
                    <a:gd name="connsiteY18" fmla="*/ 1200959 h 1231267"/>
                    <a:gd name="connsiteX19" fmla="*/ 877037 w 1613279"/>
                    <a:gd name="connsiteY19" fmla="*/ 1169705 h 1231267"/>
                    <a:gd name="connsiteX20" fmla="*/ 1294535 w 1613279"/>
                    <a:gd name="connsiteY20" fmla="*/ 1036159 h 1231267"/>
                    <a:gd name="connsiteX21" fmla="*/ 1427508 w 1613279"/>
                    <a:gd name="connsiteY21" fmla="*/ 921557 h 1231267"/>
                    <a:gd name="connsiteX22" fmla="*/ 1483239 w 1613279"/>
                    <a:gd name="connsiteY22" fmla="*/ 962283 h 1231267"/>
                    <a:gd name="connsiteX23" fmla="*/ 1613279 w 1613279"/>
                    <a:gd name="connsiteY23" fmla="*/ 1041842 h 1231267"/>
                    <a:gd name="connsiteX24" fmla="*/ 1613279 w 1613279"/>
                    <a:gd name="connsiteY24" fmla="*/ 969860 h 1231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613279" h="1231267">
                      <a:moveTo>
                        <a:pt x="1612302" y="969860"/>
                      </a:moveTo>
                      <a:cubicBezTo>
                        <a:pt x="1601547" y="960389"/>
                        <a:pt x="1591769" y="949023"/>
                        <a:pt x="1584925" y="935764"/>
                      </a:cubicBezTo>
                      <a:cubicBezTo>
                        <a:pt x="1557548" y="879883"/>
                        <a:pt x="1572214" y="816425"/>
                        <a:pt x="1583946" y="758650"/>
                      </a:cubicBezTo>
                      <a:cubicBezTo>
                        <a:pt x="1591769" y="718871"/>
                        <a:pt x="1601547" y="679092"/>
                        <a:pt x="1601547" y="638365"/>
                      </a:cubicBezTo>
                      <a:cubicBezTo>
                        <a:pt x="1602524" y="589114"/>
                        <a:pt x="1585902" y="550282"/>
                        <a:pt x="1564392" y="506714"/>
                      </a:cubicBezTo>
                      <a:cubicBezTo>
                        <a:pt x="1538971" y="454622"/>
                        <a:pt x="1511594" y="404424"/>
                        <a:pt x="1492040" y="350438"/>
                      </a:cubicBezTo>
                      <a:cubicBezTo>
                        <a:pt x="1471506" y="292663"/>
                        <a:pt x="1461728" y="233941"/>
                        <a:pt x="1452929" y="173325"/>
                      </a:cubicBezTo>
                      <a:cubicBezTo>
                        <a:pt x="1444130" y="115550"/>
                        <a:pt x="1439241" y="57775"/>
                        <a:pt x="1435330" y="0"/>
                      </a:cubicBezTo>
                      <a:cubicBezTo>
                        <a:pt x="1431419" y="78612"/>
                        <a:pt x="1428485" y="156276"/>
                        <a:pt x="1430441" y="234888"/>
                      </a:cubicBezTo>
                      <a:cubicBezTo>
                        <a:pt x="1433374" y="368433"/>
                        <a:pt x="1497906" y="494401"/>
                        <a:pt x="1482262" y="627947"/>
                      </a:cubicBezTo>
                      <a:cubicBezTo>
                        <a:pt x="1459774" y="822108"/>
                        <a:pt x="1298446" y="1017217"/>
                        <a:pt x="1098008" y="1057943"/>
                      </a:cubicBezTo>
                      <a:cubicBezTo>
                        <a:pt x="1092142" y="1058890"/>
                        <a:pt x="1085297" y="1054155"/>
                        <a:pt x="1087253" y="1047525"/>
                      </a:cubicBezTo>
                      <a:cubicBezTo>
                        <a:pt x="1111696" y="976490"/>
                        <a:pt x="1107785" y="887460"/>
                        <a:pt x="1050099" y="844839"/>
                      </a:cubicBezTo>
                      <a:cubicBezTo>
                        <a:pt x="1082364" y="905456"/>
                        <a:pt x="1080408" y="971754"/>
                        <a:pt x="1013922" y="1021005"/>
                      </a:cubicBezTo>
                      <a:cubicBezTo>
                        <a:pt x="928858" y="1084463"/>
                        <a:pt x="814462" y="1110035"/>
                        <a:pt x="709843" y="1128031"/>
                      </a:cubicBezTo>
                      <a:cubicBezTo>
                        <a:pt x="578826" y="1149814"/>
                        <a:pt x="446830" y="1148868"/>
                        <a:pt x="314834" y="1164021"/>
                      </a:cubicBezTo>
                      <a:cubicBezTo>
                        <a:pt x="206304" y="1176335"/>
                        <a:pt x="101686" y="1199065"/>
                        <a:pt x="0" y="1231267"/>
                      </a:cubicBezTo>
                      <a:cubicBezTo>
                        <a:pt x="27377" y="1229374"/>
                        <a:pt x="55732" y="1228426"/>
                        <a:pt x="82131" y="1226532"/>
                      </a:cubicBezTo>
                      <a:cubicBezTo>
                        <a:pt x="169150" y="1220849"/>
                        <a:pt x="256169" y="1209484"/>
                        <a:pt x="343189" y="1200959"/>
                      </a:cubicBezTo>
                      <a:cubicBezTo>
                        <a:pt x="520161" y="1182964"/>
                        <a:pt x="699088" y="1184858"/>
                        <a:pt x="877037" y="1169705"/>
                      </a:cubicBezTo>
                      <a:cubicBezTo>
                        <a:pt x="1019788" y="1157392"/>
                        <a:pt x="1182094" y="1128031"/>
                        <a:pt x="1294535" y="1036159"/>
                      </a:cubicBezTo>
                      <a:cubicBezTo>
                        <a:pt x="1330711" y="1006798"/>
                        <a:pt x="1382532" y="967018"/>
                        <a:pt x="1427508" y="921557"/>
                      </a:cubicBezTo>
                      <a:cubicBezTo>
                        <a:pt x="1447063" y="933869"/>
                        <a:pt x="1464663" y="949023"/>
                        <a:pt x="1483239" y="962283"/>
                      </a:cubicBezTo>
                      <a:cubicBezTo>
                        <a:pt x="1523327" y="992591"/>
                        <a:pt x="1567325" y="1019111"/>
                        <a:pt x="1613279" y="1041842"/>
                      </a:cubicBezTo>
                      <a:lnTo>
                        <a:pt x="1613279" y="969860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6" name="Freeform: Shape 456">
                  <a:extLst>
                    <a:ext uri="{FF2B5EF4-FFF2-40B4-BE49-F238E27FC236}">
                      <a16:creationId xmlns:a16="http://schemas.microsoft.com/office/drawing/2014/main" id="{B242810B-D068-916E-CDA1-733C95EA7E11}"/>
                    </a:ext>
                  </a:extLst>
                </p:cNvPr>
                <p:cNvSpPr/>
                <p:nvPr/>
              </p:nvSpPr>
              <p:spPr>
                <a:xfrm>
                  <a:off x="11929451" y="944127"/>
                  <a:ext cx="12710" cy="92818"/>
                </a:xfrm>
                <a:custGeom>
                  <a:avLst/>
                  <a:gdLst>
                    <a:gd name="connsiteX0" fmla="*/ 5866 w 12710"/>
                    <a:gd name="connsiteY0" fmla="*/ 66299 h 92818"/>
                    <a:gd name="connsiteX1" fmla="*/ 10755 w 12710"/>
                    <a:gd name="connsiteY1" fmla="*/ 92819 h 92818"/>
                    <a:gd name="connsiteX2" fmla="*/ 12710 w 12710"/>
                    <a:gd name="connsiteY2" fmla="*/ 34096 h 92818"/>
                    <a:gd name="connsiteX3" fmla="*/ 0 w 12710"/>
                    <a:gd name="connsiteY3" fmla="*/ 0 h 92818"/>
                    <a:gd name="connsiteX4" fmla="*/ 5866 w 12710"/>
                    <a:gd name="connsiteY4" fmla="*/ 66299 h 92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10" h="92818">
                      <a:moveTo>
                        <a:pt x="5866" y="66299"/>
                      </a:moveTo>
                      <a:cubicBezTo>
                        <a:pt x="7822" y="74823"/>
                        <a:pt x="8799" y="84294"/>
                        <a:pt x="10755" y="92819"/>
                      </a:cubicBezTo>
                      <a:cubicBezTo>
                        <a:pt x="10755" y="72929"/>
                        <a:pt x="11732" y="53986"/>
                        <a:pt x="12710" y="34096"/>
                      </a:cubicBezTo>
                      <a:cubicBezTo>
                        <a:pt x="7822" y="22731"/>
                        <a:pt x="3911" y="11365"/>
                        <a:pt x="0" y="0"/>
                      </a:cubicBezTo>
                      <a:cubicBezTo>
                        <a:pt x="0" y="22731"/>
                        <a:pt x="1955" y="44515"/>
                        <a:pt x="5866" y="66299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7" name="Freeform: Shape 457">
                  <a:extLst>
                    <a:ext uri="{FF2B5EF4-FFF2-40B4-BE49-F238E27FC236}">
                      <a16:creationId xmlns:a16="http://schemas.microsoft.com/office/drawing/2014/main" id="{5A582A2A-183B-9442-A5F7-C9B747846E9D}"/>
                    </a:ext>
                  </a:extLst>
                </p:cNvPr>
                <p:cNvSpPr/>
                <p:nvPr/>
              </p:nvSpPr>
              <p:spPr>
                <a:xfrm>
                  <a:off x="10141156" y="2039955"/>
                  <a:ext cx="1412841" cy="993538"/>
                </a:xfrm>
                <a:custGeom>
                  <a:avLst/>
                  <a:gdLst>
                    <a:gd name="connsiteX0" fmla="*/ 608157 w 1412841"/>
                    <a:gd name="connsiteY0" fmla="*/ 730236 h 993538"/>
                    <a:gd name="connsiteX1" fmla="*/ 442918 w 1412841"/>
                    <a:gd name="connsiteY1" fmla="*/ 322024 h 993538"/>
                    <a:gd name="connsiteX2" fmla="*/ 454652 w 1412841"/>
                    <a:gd name="connsiteY2" fmla="*/ 310659 h 993538"/>
                    <a:gd name="connsiteX3" fmla="*/ 1049120 w 1412841"/>
                    <a:gd name="connsiteY3" fmla="*/ 749179 h 993538"/>
                    <a:gd name="connsiteX4" fmla="*/ 1226092 w 1412841"/>
                    <a:gd name="connsiteY4" fmla="*/ 990697 h 993538"/>
                    <a:gd name="connsiteX5" fmla="*/ 1150805 w 1412841"/>
                    <a:gd name="connsiteY5" fmla="*/ 770016 h 993538"/>
                    <a:gd name="connsiteX6" fmla="*/ 1164494 w 1412841"/>
                    <a:gd name="connsiteY6" fmla="*/ 759598 h 993538"/>
                    <a:gd name="connsiteX7" fmla="*/ 1318978 w 1412841"/>
                    <a:gd name="connsiteY7" fmla="*/ 993539 h 993538"/>
                    <a:gd name="connsiteX8" fmla="*/ 1293556 w 1412841"/>
                    <a:gd name="connsiteY8" fmla="*/ 815478 h 993538"/>
                    <a:gd name="connsiteX9" fmla="*/ 1214359 w 1412841"/>
                    <a:gd name="connsiteY9" fmla="*/ 681933 h 993538"/>
                    <a:gd name="connsiteX10" fmla="*/ 1220225 w 1412841"/>
                    <a:gd name="connsiteY10" fmla="*/ 671515 h 993538"/>
                    <a:gd name="connsiteX11" fmla="*/ 1412841 w 1412841"/>
                    <a:gd name="connsiteY11" fmla="*/ 483983 h 993538"/>
                    <a:gd name="connsiteX12" fmla="*/ 1111696 w 1412841"/>
                    <a:gd name="connsiteY12" fmla="*/ 591009 h 993538"/>
                    <a:gd name="connsiteX13" fmla="*/ 753841 w 1412841"/>
                    <a:gd name="connsiteY13" fmla="*/ 345702 h 993538"/>
                    <a:gd name="connsiteX14" fmla="*/ 382298 w 1412841"/>
                    <a:gd name="connsiteY14" fmla="*/ 141123 h 993538"/>
                    <a:gd name="connsiteX15" fmla="*/ 307990 w 1412841"/>
                    <a:gd name="connsiteY15" fmla="*/ 118391 h 993538"/>
                    <a:gd name="connsiteX16" fmla="*/ 16621 w 1412841"/>
                    <a:gd name="connsiteY16" fmla="*/ 9472 h 993538"/>
                    <a:gd name="connsiteX17" fmla="*/ 0 w 1412841"/>
                    <a:gd name="connsiteY17" fmla="*/ 0 h 993538"/>
                    <a:gd name="connsiteX18" fmla="*/ 180883 w 1412841"/>
                    <a:gd name="connsiteY18" fmla="*/ 159118 h 993538"/>
                    <a:gd name="connsiteX19" fmla="*/ 471273 w 1412841"/>
                    <a:gd name="connsiteY19" fmla="*/ 479248 h 993538"/>
                    <a:gd name="connsiteX20" fmla="*/ 618913 w 1412841"/>
                    <a:gd name="connsiteY20" fmla="*/ 803166 h 993538"/>
                    <a:gd name="connsiteX21" fmla="*/ 611091 w 1412841"/>
                    <a:gd name="connsiteY21" fmla="*/ 744443 h 993538"/>
                    <a:gd name="connsiteX22" fmla="*/ 608157 w 1412841"/>
                    <a:gd name="connsiteY22" fmla="*/ 730236 h 993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412841" h="993538">
                      <a:moveTo>
                        <a:pt x="608157" y="730236"/>
                      </a:moveTo>
                      <a:cubicBezTo>
                        <a:pt x="581758" y="585326"/>
                        <a:pt x="523093" y="445151"/>
                        <a:pt x="442918" y="322024"/>
                      </a:cubicBezTo>
                      <a:cubicBezTo>
                        <a:pt x="438029" y="314447"/>
                        <a:pt x="447807" y="305923"/>
                        <a:pt x="454652" y="310659"/>
                      </a:cubicBezTo>
                      <a:cubicBezTo>
                        <a:pt x="667800" y="439468"/>
                        <a:pt x="883881" y="563542"/>
                        <a:pt x="1049120" y="749179"/>
                      </a:cubicBezTo>
                      <a:cubicBezTo>
                        <a:pt x="1115607" y="824003"/>
                        <a:pt x="1178182" y="903561"/>
                        <a:pt x="1226092" y="990697"/>
                      </a:cubicBezTo>
                      <a:cubicBezTo>
                        <a:pt x="1206537" y="914927"/>
                        <a:pt x="1183071" y="841051"/>
                        <a:pt x="1150805" y="770016"/>
                      </a:cubicBezTo>
                      <a:cubicBezTo>
                        <a:pt x="1146894" y="761492"/>
                        <a:pt x="1156672" y="752968"/>
                        <a:pt x="1164494" y="759598"/>
                      </a:cubicBezTo>
                      <a:cubicBezTo>
                        <a:pt x="1238803" y="824003"/>
                        <a:pt x="1287690" y="904508"/>
                        <a:pt x="1318978" y="993539"/>
                      </a:cubicBezTo>
                      <a:cubicBezTo>
                        <a:pt x="1325822" y="933869"/>
                        <a:pt x="1322889" y="866623"/>
                        <a:pt x="1293556" y="815478"/>
                      </a:cubicBezTo>
                      <a:cubicBezTo>
                        <a:pt x="1267157" y="770963"/>
                        <a:pt x="1223159" y="734972"/>
                        <a:pt x="1214359" y="681933"/>
                      </a:cubicBezTo>
                      <a:cubicBezTo>
                        <a:pt x="1213381" y="677197"/>
                        <a:pt x="1215337" y="672462"/>
                        <a:pt x="1220225" y="671515"/>
                      </a:cubicBezTo>
                      <a:cubicBezTo>
                        <a:pt x="1322889" y="646889"/>
                        <a:pt x="1386442" y="573013"/>
                        <a:pt x="1412841" y="483983"/>
                      </a:cubicBezTo>
                      <a:cubicBezTo>
                        <a:pt x="1351243" y="575855"/>
                        <a:pt x="1258358" y="629841"/>
                        <a:pt x="1111696" y="591009"/>
                      </a:cubicBezTo>
                      <a:cubicBezTo>
                        <a:pt x="959168" y="550282"/>
                        <a:pt x="865304" y="446098"/>
                        <a:pt x="753841" y="345702"/>
                      </a:cubicBezTo>
                      <a:cubicBezTo>
                        <a:pt x="645312" y="249095"/>
                        <a:pt x="507450" y="208369"/>
                        <a:pt x="382298" y="141123"/>
                      </a:cubicBezTo>
                      <a:cubicBezTo>
                        <a:pt x="357854" y="132598"/>
                        <a:pt x="332433" y="125021"/>
                        <a:pt x="307990" y="118391"/>
                      </a:cubicBezTo>
                      <a:cubicBezTo>
                        <a:pt x="205326" y="89978"/>
                        <a:pt x="110485" y="58722"/>
                        <a:pt x="16621" y="9472"/>
                      </a:cubicBezTo>
                      <a:cubicBezTo>
                        <a:pt x="10755" y="6630"/>
                        <a:pt x="5866" y="3789"/>
                        <a:pt x="0" y="0"/>
                      </a:cubicBezTo>
                      <a:cubicBezTo>
                        <a:pt x="59642" y="53040"/>
                        <a:pt x="120262" y="105131"/>
                        <a:pt x="180883" y="159118"/>
                      </a:cubicBezTo>
                      <a:cubicBezTo>
                        <a:pt x="289412" y="255725"/>
                        <a:pt x="394031" y="358015"/>
                        <a:pt x="471273" y="479248"/>
                      </a:cubicBezTo>
                      <a:cubicBezTo>
                        <a:pt x="535804" y="580590"/>
                        <a:pt x="584691" y="689510"/>
                        <a:pt x="618913" y="803166"/>
                      </a:cubicBezTo>
                      <a:cubicBezTo>
                        <a:pt x="616957" y="783276"/>
                        <a:pt x="614024" y="764333"/>
                        <a:pt x="611091" y="744443"/>
                      </a:cubicBezTo>
                      <a:cubicBezTo>
                        <a:pt x="610113" y="739708"/>
                        <a:pt x="609135" y="734972"/>
                        <a:pt x="608157" y="730236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8" name="Freeform: Shape 458">
                  <a:extLst>
                    <a:ext uri="{FF2B5EF4-FFF2-40B4-BE49-F238E27FC236}">
                      <a16:creationId xmlns:a16="http://schemas.microsoft.com/office/drawing/2014/main" id="{8360C240-9B56-F49E-FBD1-A9B0735F2233}"/>
                    </a:ext>
                  </a:extLst>
                </p:cNvPr>
                <p:cNvSpPr/>
                <p:nvPr/>
              </p:nvSpPr>
              <p:spPr>
                <a:xfrm>
                  <a:off x="11568540" y="1216900"/>
                  <a:ext cx="509950" cy="2899161"/>
                </a:xfrm>
                <a:custGeom>
                  <a:avLst/>
                  <a:gdLst>
                    <a:gd name="connsiteX0" fmla="*/ 100830 w 509950"/>
                    <a:gd name="connsiteY0" fmla="*/ 2590398 h 2899161"/>
                    <a:gd name="connsiteX1" fmla="*/ 107674 w 509950"/>
                    <a:gd name="connsiteY1" fmla="*/ 2476742 h 2899161"/>
                    <a:gd name="connsiteX2" fmla="*/ 108652 w 509950"/>
                    <a:gd name="connsiteY2" fmla="*/ 2427491 h 2899161"/>
                    <a:gd name="connsiteX3" fmla="*/ 138962 w 509950"/>
                    <a:gd name="connsiteY3" fmla="*/ 2030644 h 2899161"/>
                    <a:gd name="connsiteX4" fmla="*/ 168295 w 509950"/>
                    <a:gd name="connsiteY4" fmla="*/ 1814699 h 2899161"/>
                    <a:gd name="connsiteX5" fmla="*/ 317890 w 509950"/>
                    <a:gd name="connsiteY5" fmla="*/ 1500252 h 2899161"/>
                    <a:gd name="connsiteX6" fmla="*/ 448908 w 509950"/>
                    <a:gd name="connsiteY6" fmla="*/ 1148867 h 2899161"/>
                    <a:gd name="connsiteX7" fmla="*/ 477262 w 509950"/>
                    <a:gd name="connsiteY7" fmla="*/ 340019 h 2899161"/>
                    <a:gd name="connsiteX8" fmla="*/ 398065 w 509950"/>
                    <a:gd name="connsiteY8" fmla="*/ 0 h 2899161"/>
                    <a:gd name="connsiteX9" fmla="*/ 456729 w 509950"/>
                    <a:gd name="connsiteY9" fmla="*/ 334337 h 2899161"/>
                    <a:gd name="connsiteX10" fmla="*/ 450863 w 509950"/>
                    <a:gd name="connsiteY10" fmla="*/ 687616 h 2899161"/>
                    <a:gd name="connsiteX11" fmla="*/ 382421 w 509950"/>
                    <a:gd name="connsiteY11" fmla="*/ 1032370 h 2899161"/>
                    <a:gd name="connsiteX12" fmla="*/ 249448 w 509950"/>
                    <a:gd name="connsiteY12" fmla="*/ 1342082 h 2899161"/>
                    <a:gd name="connsiteX13" fmla="*/ 57810 w 509950"/>
                    <a:gd name="connsiteY13" fmla="*/ 1658422 h 2899161"/>
                    <a:gd name="connsiteX14" fmla="*/ 123 w 509950"/>
                    <a:gd name="connsiteY14" fmla="*/ 1869632 h 2899161"/>
                    <a:gd name="connsiteX15" fmla="*/ 13811 w 509950"/>
                    <a:gd name="connsiteY15" fmla="*/ 2055270 h 2899161"/>
                    <a:gd name="connsiteX16" fmla="*/ 80298 w 509950"/>
                    <a:gd name="connsiteY16" fmla="*/ 2828127 h 2899161"/>
                    <a:gd name="connsiteX17" fmla="*/ 88120 w 509950"/>
                    <a:gd name="connsiteY17" fmla="*/ 2899162 h 2899161"/>
                    <a:gd name="connsiteX18" fmla="*/ 96919 w 509950"/>
                    <a:gd name="connsiteY18" fmla="*/ 2722996 h 2899161"/>
                    <a:gd name="connsiteX19" fmla="*/ 100830 w 509950"/>
                    <a:gd name="connsiteY19" fmla="*/ 2590398 h 2899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09950" h="2899161">
                      <a:moveTo>
                        <a:pt x="100830" y="2590398"/>
                      </a:moveTo>
                      <a:cubicBezTo>
                        <a:pt x="102786" y="2552512"/>
                        <a:pt x="104741" y="2514627"/>
                        <a:pt x="107674" y="2476742"/>
                      </a:cubicBezTo>
                      <a:cubicBezTo>
                        <a:pt x="107674" y="2460641"/>
                        <a:pt x="108652" y="2443592"/>
                        <a:pt x="108652" y="2427491"/>
                      </a:cubicBezTo>
                      <a:cubicBezTo>
                        <a:pt x="108652" y="2298682"/>
                        <a:pt x="112563" y="2161348"/>
                        <a:pt x="138962" y="2030644"/>
                      </a:cubicBezTo>
                      <a:cubicBezTo>
                        <a:pt x="142873" y="1957715"/>
                        <a:pt x="148740" y="1884786"/>
                        <a:pt x="168295" y="1814699"/>
                      </a:cubicBezTo>
                      <a:cubicBezTo>
                        <a:pt x="200561" y="1701991"/>
                        <a:pt x="266069" y="1604436"/>
                        <a:pt x="317890" y="1500252"/>
                      </a:cubicBezTo>
                      <a:cubicBezTo>
                        <a:pt x="373621" y="1387544"/>
                        <a:pt x="420553" y="1271047"/>
                        <a:pt x="448908" y="1148867"/>
                      </a:cubicBezTo>
                      <a:cubicBezTo>
                        <a:pt x="510506" y="887460"/>
                        <a:pt x="534949" y="604268"/>
                        <a:pt x="477262" y="340019"/>
                      </a:cubicBezTo>
                      <a:cubicBezTo>
                        <a:pt x="452818" y="226364"/>
                        <a:pt x="426420" y="112709"/>
                        <a:pt x="398065" y="0"/>
                      </a:cubicBezTo>
                      <a:cubicBezTo>
                        <a:pt x="410775" y="112709"/>
                        <a:pt x="437175" y="221628"/>
                        <a:pt x="456729" y="334337"/>
                      </a:cubicBezTo>
                      <a:cubicBezTo>
                        <a:pt x="477262" y="452728"/>
                        <a:pt x="467485" y="570172"/>
                        <a:pt x="450863" y="687616"/>
                      </a:cubicBezTo>
                      <a:cubicBezTo>
                        <a:pt x="434242" y="805060"/>
                        <a:pt x="420553" y="919662"/>
                        <a:pt x="382421" y="1032370"/>
                      </a:cubicBezTo>
                      <a:cubicBezTo>
                        <a:pt x="346244" y="1139396"/>
                        <a:pt x="299312" y="1240739"/>
                        <a:pt x="249448" y="1342082"/>
                      </a:cubicBezTo>
                      <a:cubicBezTo>
                        <a:pt x="194694" y="1453843"/>
                        <a:pt x="118430" y="1550450"/>
                        <a:pt x="57810" y="1658422"/>
                      </a:cubicBezTo>
                      <a:cubicBezTo>
                        <a:pt x="19677" y="1725669"/>
                        <a:pt x="-1832" y="1791968"/>
                        <a:pt x="123" y="1869632"/>
                      </a:cubicBezTo>
                      <a:cubicBezTo>
                        <a:pt x="1101" y="1931196"/>
                        <a:pt x="9900" y="1992759"/>
                        <a:pt x="13811" y="2055270"/>
                      </a:cubicBezTo>
                      <a:cubicBezTo>
                        <a:pt x="28477" y="2312889"/>
                        <a:pt x="61720" y="2570508"/>
                        <a:pt x="80298" y="2828127"/>
                      </a:cubicBezTo>
                      <a:cubicBezTo>
                        <a:pt x="83231" y="2851805"/>
                        <a:pt x="85187" y="2875484"/>
                        <a:pt x="88120" y="2899162"/>
                      </a:cubicBezTo>
                      <a:cubicBezTo>
                        <a:pt x="90075" y="2840440"/>
                        <a:pt x="93986" y="2781717"/>
                        <a:pt x="96919" y="2722996"/>
                      </a:cubicBezTo>
                      <a:cubicBezTo>
                        <a:pt x="97897" y="2677533"/>
                        <a:pt x="98875" y="2633965"/>
                        <a:pt x="100830" y="2590398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9" name="Freeform: Shape 459">
                  <a:extLst>
                    <a:ext uri="{FF2B5EF4-FFF2-40B4-BE49-F238E27FC236}">
                      <a16:creationId xmlns:a16="http://schemas.microsoft.com/office/drawing/2014/main" id="{A0CCB314-D1CD-3D84-646E-2B2C567DF9C9}"/>
                    </a:ext>
                  </a:extLst>
                </p:cNvPr>
                <p:cNvSpPr/>
                <p:nvPr/>
              </p:nvSpPr>
              <p:spPr>
                <a:xfrm>
                  <a:off x="12206153" y="1089038"/>
                  <a:ext cx="261057" cy="1330715"/>
                </a:xfrm>
                <a:custGeom>
                  <a:avLst/>
                  <a:gdLst>
                    <a:gd name="connsiteX0" fmla="*/ 261058 w 261057"/>
                    <a:gd name="connsiteY0" fmla="*/ 0 h 1330715"/>
                    <a:gd name="connsiteX1" fmla="*/ 200438 w 261057"/>
                    <a:gd name="connsiteY1" fmla="*/ 230152 h 1330715"/>
                    <a:gd name="connsiteX2" fmla="*/ 46931 w 261057"/>
                    <a:gd name="connsiteY2" fmla="*/ 812636 h 1330715"/>
                    <a:gd name="connsiteX3" fmla="*/ 24444 w 261057"/>
                    <a:gd name="connsiteY3" fmla="*/ 1119507 h 1330715"/>
                    <a:gd name="connsiteX4" fmla="*/ 0 w 261057"/>
                    <a:gd name="connsiteY4" fmla="*/ 1330716 h 1330715"/>
                    <a:gd name="connsiteX5" fmla="*/ 207281 w 261057"/>
                    <a:gd name="connsiteY5" fmla="*/ 791800 h 1330715"/>
                    <a:gd name="connsiteX6" fmla="*/ 261058 w 261057"/>
                    <a:gd name="connsiteY6" fmla="*/ 653519 h 1330715"/>
                    <a:gd name="connsiteX7" fmla="*/ 261058 w 261057"/>
                    <a:gd name="connsiteY7" fmla="*/ 0 h 1330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1057" h="1330715">
                      <a:moveTo>
                        <a:pt x="261058" y="0"/>
                      </a:moveTo>
                      <a:cubicBezTo>
                        <a:pt x="242480" y="76718"/>
                        <a:pt x="222926" y="154382"/>
                        <a:pt x="200438" y="230152"/>
                      </a:cubicBezTo>
                      <a:cubicBezTo>
                        <a:pt x="142750" y="423367"/>
                        <a:pt x="61598" y="609004"/>
                        <a:pt x="46931" y="812636"/>
                      </a:cubicBezTo>
                      <a:cubicBezTo>
                        <a:pt x="40087" y="914926"/>
                        <a:pt x="35198" y="1017217"/>
                        <a:pt x="24444" y="1119507"/>
                      </a:cubicBezTo>
                      <a:cubicBezTo>
                        <a:pt x="16621" y="1189594"/>
                        <a:pt x="7821" y="1260629"/>
                        <a:pt x="0" y="1330716"/>
                      </a:cubicBezTo>
                      <a:cubicBezTo>
                        <a:pt x="62576" y="1148867"/>
                        <a:pt x="136884" y="970807"/>
                        <a:pt x="207281" y="791800"/>
                      </a:cubicBezTo>
                      <a:cubicBezTo>
                        <a:pt x="224882" y="746338"/>
                        <a:pt x="243458" y="699928"/>
                        <a:pt x="261058" y="653519"/>
                      </a:cubicBezTo>
                      <a:lnTo>
                        <a:pt x="261058" y="0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0" name="Freeform: Shape 460">
                  <a:extLst>
                    <a:ext uri="{FF2B5EF4-FFF2-40B4-BE49-F238E27FC236}">
                      <a16:creationId xmlns:a16="http://schemas.microsoft.com/office/drawing/2014/main" id="{4C147C88-B4CC-5B34-B861-B48B74905B1F}"/>
                    </a:ext>
                  </a:extLst>
                </p:cNvPr>
                <p:cNvSpPr/>
                <p:nvPr/>
              </p:nvSpPr>
              <p:spPr>
                <a:xfrm>
                  <a:off x="10730010" y="5980852"/>
                  <a:ext cx="872430" cy="331038"/>
                </a:xfrm>
                <a:custGeom>
                  <a:avLst/>
                  <a:gdLst>
                    <a:gd name="connsiteX0" fmla="*/ 871897 w 872430"/>
                    <a:gd name="connsiteY0" fmla="*/ 159224 h 331038"/>
                    <a:gd name="connsiteX1" fmla="*/ 404535 w 872430"/>
                    <a:gd name="connsiteY1" fmla="*/ 170589 h 331038"/>
                    <a:gd name="connsiteX2" fmla="*/ 321426 w 872430"/>
                    <a:gd name="connsiteY2" fmla="*/ 190479 h 331038"/>
                    <a:gd name="connsiteX3" fmla="*/ 455378 w 872430"/>
                    <a:gd name="connsiteY3" fmla="*/ 109973 h 331038"/>
                    <a:gd name="connsiteX4" fmla="*/ 691992 w 872430"/>
                    <a:gd name="connsiteY4" fmla="*/ 5789 h 331038"/>
                    <a:gd name="connsiteX5" fmla="*/ 692970 w 872430"/>
                    <a:gd name="connsiteY5" fmla="*/ 106 h 331038"/>
                    <a:gd name="connsiteX6" fmla="*/ 459289 w 872430"/>
                    <a:gd name="connsiteY6" fmla="*/ 92925 h 331038"/>
                    <a:gd name="connsiteX7" fmla="*/ 297961 w 872430"/>
                    <a:gd name="connsiteY7" fmla="*/ 194268 h 331038"/>
                    <a:gd name="connsiteX8" fmla="*/ 296005 w 872430"/>
                    <a:gd name="connsiteY8" fmla="*/ 197109 h 331038"/>
                    <a:gd name="connsiteX9" fmla="*/ 2681 w 872430"/>
                    <a:gd name="connsiteY9" fmla="*/ 325918 h 331038"/>
                    <a:gd name="connsiteX10" fmla="*/ 1704 w 872430"/>
                    <a:gd name="connsiteY10" fmla="*/ 330654 h 331038"/>
                    <a:gd name="connsiteX11" fmla="*/ 867986 w 872430"/>
                    <a:gd name="connsiteY11" fmla="*/ 164907 h 331038"/>
                    <a:gd name="connsiteX12" fmla="*/ 871897 w 872430"/>
                    <a:gd name="connsiteY12" fmla="*/ 159224 h 331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2430" h="331038">
                      <a:moveTo>
                        <a:pt x="871897" y="159224"/>
                      </a:moveTo>
                      <a:cubicBezTo>
                        <a:pt x="723280" y="130810"/>
                        <a:pt x="553152" y="140281"/>
                        <a:pt x="404535" y="170589"/>
                      </a:cubicBezTo>
                      <a:cubicBezTo>
                        <a:pt x="377158" y="176272"/>
                        <a:pt x="349781" y="182902"/>
                        <a:pt x="321426" y="190479"/>
                      </a:cubicBezTo>
                      <a:cubicBezTo>
                        <a:pt x="358581" y="155435"/>
                        <a:pt x="410402" y="134599"/>
                        <a:pt x="455378" y="109973"/>
                      </a:cubicBezTo>
                      <a:cubicBezTo>
                        <a:pt x="532620" y="68299"/>
                        <a:pt x="611817" y="38939"/>
                        <a:pt x="691992" y="5789"/>
                      </a:cubicBezTo>
                      <a:cubicBezTo>
                        <a:pt x="693948" y="4842"/>
                        <a:pt x="696881" y="-841"/>
                        <a:pt x="692970" y="106"/>
                      </a:cubicBezTo>
                      <a:cubicBezTo>
                        <a:pt x="612795" y="29467"/>
                        <a:pt x="534575" y="53146"/>
                        <a:pt x="459289" y="92925"/>
                      </a:cubicBezTo>
                      <a:cubicBezTo>
                        <a:pt x="400624" y="124180"/>
                        <a:pt x="351737" y="157330"/>
                        <a:pt x="297961" y="194268"/>
                      </a:cubicBezTo>
                      <a:cubicBezTo>
                        <a:pt x="296983" y="194268"/>
                        <a:pt x="296983" y="196162"/>
                        <a:pt x="296005" y="197109"/>
                      </a:cubicBezTo>
                      <a:cubicBezTo>
                        <a:pt x="192364" y="227417"/>
                        <a:pt x="87745" y="270985"/>
                        <a:pt x="2681" y="325918"/>
                      </a:cubicBezTo>
                      <a:cubicBezTo>
                        <a:pt x="1704" y="326866"/>
                        <a:pt x="-2207" y="332548"/>
                        <a:pt x="1704" y="330654"/>
                      </a:cubicBezTo>
                      <a:cubicBezTo>
                        <a:pt x="272539" y="216999"/>
                        <a:pt x="566841" y="122286"/>
                        <a:pt x="867986" y="164907"/>
                      </a:cubicBezTo>
                      <a:cubicBezTo>
                        <a:pt x="869941" y="164907"/>
                        <a:pt x="873852" y="159224"/>
                        <a:pt x="871897" y="159224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1" name="Freeform: Shape 461">
                  <a:extLst>
                    <a:ext uri="{FF2B5EF4-FFF2-40B4-BE49-F238E27FC236}">
                      <a16:creationId xmlns:a16="http://schemas.microsoft.com/office/drawing/2014/main" id="{FA7D03C2-CDA1-14F4-8CF4-99B720EBFFC2}"/>
                    </a:ext>
                  </a:extLst>
                </p:cNvPr>
                <p:cNvSpPr/>
                <p:nvPr/>
              </p:nvSpPr>
              <p:spPr>
                <a:xfrm>
                  <a:off x="12259063" y="5906745"/>
                  <a:ext cx="170560" cy="401064"/>
                </a:xfrm>
                <a:custGeom>
                  <a:avLst/>
                  <a:gdLst>
                    <a:gd name="connsiteX0" fmla="*/ 122106 w 170560"/>
                    <a:gd name="connsiteY0" fmla="*/ 337 h 401064"/>
                    <a:gd name="connsiteX1" fmla="*/ 115262 w 170560"/>
                    <a:gd name="connsiteY1" fmla="*/ 6967 h 401064"/>
                    <a:gd name="connsiteX2" fmla="*/ 99618 w 170560"/>
                    <a:gd name="connsiteY2" fmla="*/ 294894 h 401064"/>
                    <a:gd name="connsiteX3" fmla="*/ 95706 w 170560"/>
                    <a:gd name="connsiteY3" fmla="*/ 299630 h 401064"/>
                    <a:gd name="connsiteX4" fmla="*/ 2821 w 170560"/>
                    <a:gd name="connsiteY4" fmla="*/ 393395 h 401064"/>
                    <a:gd name="connsiteX5" fmla="*/ 3799 w 170560"/>
                    <a:gd name="connsiteY5" fmla="*/ 400025 h 401064"/>
                    <a:gd name="connsiteX6" fmla="*/ 82018 w 170560"/>
                    <a:gd name="connsiteY6" fmla="*/ 335620 h 401064"/>
                    <a:gd name="connsiteX7" fmla="*/ 122106 w 170560"/>
                    <a:gd name="connsiteY7" fmla="*/ 337 h 401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560" h="401064">
                      <a:moveTo>
                        <a:pt x="122106" y="337"/>
                      </a:moveTo>
                      <a:cubicBezTo>
                        <a:pt x="120150" y="-1557"/>
                        <a:pt x="114284" y="5073"/>
                        <a:pt x="115262" y="6967"/>
                      </a:cubicBezTo>
                      <a:cubicBezTo>
                        <a:pt x="159261" y="91261"/>
                        <a:pt x="144593" y="208705"/>
                        <a:pt x="99618" y="294894"/>
                      </a:cubicBezTo>
                      <a:cubicBezTo>
                        <a:pt x="98641" y="296788"/>
                        <a:pt x="97662" y="297735"/>
                        <a:pt x="95706" y="299630"/>
                      </a:cubicBezTo>
                      <a:cubicBezTo>
                        <a:pt x="67352" y="332779"/>
                        <a:pt x="34109" y="362140"/>
                        <a:pt x="2821" y="393395"/>
                      </a:cubicBezTo>
                      <a:cubicBezTo>
                        <a:pt x="-112" y="396237"/>
                        <a:pt x="-2068" y="403814"/>
                        <a:pt x="3799" y="400025"/>
                      </a:cubicBezTo>
                      <a:cubicBezTo>
                        <a:pt x="31175" y="382977"/>
                        <a:pt x="58553" y="360246"/>
                        <a:pt x="82018" y="335620"/>
                      </a:cubicBezTo>
                      <a:cubicBezTo>
                        <a:pt x="167083" y="252273"/>
                        <a:pt x="210104" y="93156"/>
                        <a:pt x="122106" y="337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2" name="Freeform: Shape 462">
                  <a:extLst>
                    <a:ext uri="{FF2B5EF4-FFF2-40B4-BE49-F238E27FC236}">
                      <a16:creationId xmlns:a16="http://schemas.microsoft.com/office/drawing/2014/main" id="{13A111A1-EAA6-2704-2753-8178CFDA124F}"/>
                    </a:ext>
                  </a:extLst>
                </p:cNvPr>
                <p:cNvSpPr/>
                <p:nvPr/>
              </p:nvSpPr>
              <p:spPr>
                <a:xfrm>
                  <a:off x="10181421" y="2073960"/>
                  <a:ext cx="1293446" cy="1341104"/>
                </a:xfrm>
                <a:custGeom>
                  <a:avLst/>
                  <a:gdLst>
                    <a:gd name="connsiteX0" fmla="*/ 1293378 w 1293446"/>
                    <a:gd name="connsiteY0" fmla="*/ 954798 h 1341104"/>
                    <a:gd name="connsiteX1" fmla="*/ 954101 w 1293446"/>
                    <a:gd name="connsiteY1" fmla="*/ 574999 h 1341104"/>
                    <a:gd name="connsiteX2" fmla="*/ 870015 w 1293446"/>
                    <a:gd name="connsiteY2" fmla="*/ 478392 h 1341104"/>
                    <a:gd name="connsiteX3" fmla="*/ 467184 w 1293446"/>
                    <a:gd name="connsiteY3" fmla="*/ 184783 h 1341104"/>
                    <a:gd name="connsiteX4" fmla="*/ 232525 w 1293446"/>
                    <a:gd name="connsiteY4" fmla="*/ 80598 h 1341104"/>
                    <a:gd name="connsiteX5" fmla="*/ 6666 w 1293446"/>
                    <a:gd name="connsiteY5" fmla="*/ 92 h 1341104"/>
                    <a:gd name="connsiteX6" fmla="*/ 799 w 1293446"/>
                    <a:gd name="connsiteY6" fmla="*/ 7669 h 1341104"/>
                    <a:gd name="connsiteX7" fmla="*/ 149417 w 1293446"/>
                    <a:gd name="connsiteY7" fmla="*/ 63550 h 1341104"/>
                    <a:gd name="connsiteX8" fmla="*/ 290212 w 1293446"/>
                    <a:gd name="connsiteY8" fmla="*/ 130796 h 1341104"/>
                    <a:gd name="connsiteX9" fmla="*/ 404608 w 1293446"/>
                    <a:gd name="connsiteY9" fmla="*/ 182888 h 1341104"/>
                    <a:gd name="connsiteX10" fmla="*/ 798640 w 1293446"/>
                    <a:gd name="connsiteY10" fmla="*/ 446190 h 1341104"/>
                    <a:gd name="connsiteX11" fmla="*/ 931613 w 1293446"/>
                    <a:gd name="connsiteY11" fmla="*/ 581629 h 1341104"/>
                    <a:gd name="connsiteX12" fmla="*/ 931613 w 1293446"/>
                    <a:gd name="connsiteY12" fmla="*/ 587312 h 1341104"/>
                    <a:gd name="connsiteX13" fmla="*/ 939434 w 1293446"/>
                    <a:gd name="connsiteY13" fmla="*/ 591101 h 1341104"/>
                    <a:gd name="connsiteX14" fmla="*/ 1093918 w 1293446"/>
                    <a:gd name="connsiteY14" fmla="*/ 827883 h 1341104"/>
                    <a:gd name="connsiteX15" fmla="*/ 1208314 w 1293446"/>
                    <a:gd name="connsiteY15" fmla="*/ 1339332 h 1341104"/>
                    <a:gd name="connsiteX16" fmla="*/ 1219070 w 1293446"/>
                    <a:gd name="connsiteY16" fmla="*/ 1331756 h 1341104"/>
                    <a:gd name="connsiteX17" fmla="*/ 1132050 w 1293446"/>
                    <a:gd name="connsiteY17" fmla="*/ 858191 h 1341104"/>
                    <a:gd name="connsiteX18" fmla="*/ 985389 w 1293446"/>
                    <a:gd name="connsiteY18" fmla="*/ 616673 h 1341104"/>
                    <a:gd name="connsiteX19" fmla="*/ 1127162 w 1293446"/>
                    <a:gd name="connsiteY19" fmla="*/ 715175 h 1341104"/>
                    <a:gd name="connsiteX20" fmla="*/ 1280668 w 1293446"/>
                    <a:gd name="connsiteY20" fmla="*/ 966164 h 1341104"/>
                    <a:gd name="connsiteX21" fmla="*/ 1293378 w 1293446"/>
                    <a:gd name="connsiteY21" fmla="*/ 954798 h 1341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93446" h="1341104">
                      <a:moveTo>
                        <a:pt x="1293378" y="954798"/>
                      </a:moveTo>
                      <a:cubicBezTo>
                        <a:pt x="1234714" y="785262"/>
                        <a:pt x="1154539" y="608149"/>
                        <a:pt x="954101" y="574999"/>
                      </a:cubicBezTo>
                      <a:cubicBezTo>
                        <a:pt x="927702" y="541850"/>
                        <a:pt x="899347" y="509648"/>
                        <a:pt x="870015" y="478392"/>
                      </a:cubicBezTo>
                      <a:cubicBezTo>
                        <a:pt x="760508" y="360001"/>
                        <a:pt x="611890" y="258658"/>
                        <a:pt x="467184" y="184783"/>
                      </a:cubicBezTo>
                      <a:cubicBezTo>
                        <a:pt x="391897" y="145950"/>
                        <a:pt x="306833" y="121324"/>
                        <a:pt x="232525" y="80598"/>
                      </a:cubicBezTo>
                      <a:cubicBezTo>
                        <a:pt x="162127" y="41766"/>
                        <a:pt x="78041" y="35136"/>
                        <a:pt x="6666" y="92"/>
                      </a:cubicBezTo>
                      <a:cubicBezTo>
                        <a:pt x="3733" y="-855"/>
                        <a:pt x="-2134" y="5775"/>
                        <a:pt x="799" y="7669"/>
                      </a:cubicBezTo>
                      <a:cubicBezTo>
                        <a:pt x="46754" y="32295"/>
                        <a:pt x="100530" y="47448"/>
                        <a:pt x="149417" y="63550"/>
                      </a:cubicBezTo>
                      <a:cubicBezTo>
                        <a:pt x="199281" y="80598"/>
                        <a:pt x="242303" y="109959"/>
                        <a:pt x="290212" y="130796"/>
                      </a:cubicBezTo>
                      <a:cubicBezTo>
                        <a:pt x="328344" y="147845"/>
                        <a:pt x="367454" y="164893"/>
                        <a:pt x="404608" y="182888"/>
                      </a:cubicBezTo>
                      <a:cubicBezTo>
                        <a:pt x="548336" y="251081"/>
                        <a:pt x="678377" y="344847"/>
                        <a:pt x="798640" y="446190"/>
                      </a:cubicBezTo>
                      <a:cubicBezTo>
                        <a:pt x="847527" y="486916"/>
                        <a:pt x="891525" y="533326"/>
                        <a:pt x="931613" y="581629"/>
                      </a:cubicBezTo>
                      <a:cubicBezTo>
                        <a:pt x="930635" y="584471"/>
                        <a:pt x="929657" y="586365"/>
                        <a:pt x="931613" y="587312"/>
                      </a:cubicBezTo>
                      <a:cubicBezTo>
                        <a:pt x="934546" y="588259"/>
                        <a:pt x="936501" y="590154"/>
                        <a:pt x="939434" y="591101"/>
                      </a:cubicBezTo>
                      <a:cubicBezTo>
                        <a:pt x="999077" y="664977"/>
                        <a:pt x="1049920" y="744535"/>
                        <a:pt x="1093918" y="827883"/>
                      </a:cubicBezTo>
                      <a:cubicBezTo>
                        <a:pt x="1179960" y="987947"/>
                        <a:pt x="1204403" y="1160325"/>
                        <a:pt x="1208314" y="1339332"/>
                      </a:cubicBezTo>
                      <a:cubicBezTo>
                        <a:pt x="1208314" y="1345015"/>
                        <a:pt x="1219070" y="1335543"/>
                        <a:pt x="1219070" y="1331756"/>
                      </a:cubicBezTo>
                      <a:cubicBezTo>
                        <a:pt x="1220047" y="1165061"/>
                        <a:pt x="1201470" y="1011626"/>
                        <a:pt x="1132050" y="858191"/>
                      </a:cubicBezTo>
                      <a:cubicBezTo>
                        <a:pt x="1091963" y="771055"/>
                        <a:pt x="1042098" y="691496"/>
                        <a:pt x="985389" y="616673"/>
                      </a:cubicBezTo>
                      <a:cubicBezTo>
                        <a:pt x="1036232" y="645087"/>
                        <a:pt x="1085119" y="675395"/>
                        <a:pt x="1127162" y="715175"/>
                      </a:cubicBezTo>
                      <a:cubicBezTo>
                        <a:pt x="1193649" y="777685"/>
                        <a:pt x="1242536" y="884711"/>
                        <a:pt x="1280668" y="966164"/>
                      </a:cubicBezTo>
                      <a:cubicBezTo>
                        <a:pt x="1284578" y="969952"/>
                        <a:pt x="1294356" y="959534"/>
                        <a:pt x="1293378" y="954798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3" name="Freeform: Shape 463">
                  <a:extLst>
                    <a:ext uri="{FF2B5EF4-FFF2-40B4-BE49-F238E27FC236}">
                      <a16:creationId xmlns:a16="http://schemas.microsoft.com/office/drawing/2014/main" id="{6A72E206-4535-6387-602F-BD01011942B5}"/>
                    </a:ext>
                  </a:extLst>
                </p:cNvPr>
                <p:cNvSpPr/>
                <p:nvPr/>
              </p:nvSpPr>
              <p:spPr>
                <a:xfrm>
                  <a:off x="9789600" y="2399080"/>
                  <a:ext cx="472211" cy="746805"/>
                </a:xfrm>
                <a:custGeom>
                  <a:avLst/>
                  <a:gdLst>
                    <a:gd name="connsiteX0" fmla="*/ 471818 w 472211"/>
                    <a:gd name="connsiteY0" fmla="*/ 739545 h 746805"/>
                    <a:gd name="connsiteX1" fmla="*/ 171650 w 472211"/>
                    <a:gd name="connsiteY1" fmla="*/ 344592 h 746805"/>
                    <a:gd name="connsiteX2" fmla="*/ 93431 w 472211"/>
                    <a:gd name="connsiteY2" fmla="*/ 147590 h 746805"/>
                    <a:gd name="connsiteX3" fmla="*/ 35744 w 472211"/>
                    <a:gd name="connsiteY3" fmla="*/ 784 h 746805"/>
                    <a:gd name="connsiteX4" fmla="*/ 27922 w 472211"/>
                    <a:gd name="connsiteY4" fmla="*/ 2678 h 746805"/>
                    <a:gd name="connsiteX5" fmla="*/ 545 w 472211"/>
                    <a:gd name="connsiteY5" fmla="*/ 86973 h 746805"/>
                    <a:gd name="connsiteX6" fmla="*/ 47477 w 472211"/>
                    <a:gd name="connsiteY6" fmla="*/ 324702 h 746805"/>
                    <a:gd name="connsiteX7" fmla="*/ 57254 w 472211"/>
                    <a:gd name="connsiteY7" fmla="*/ 315231 h 746805"/>
                    <a:gd name="connsiteX8" fmla="*/ 24011 w 472211"/>
                    <a:gd name="connsiteY8" fmla="*/ 146642 h 746805"/>
                    <a:gd name="connsiteX9" fmla="*/ 17167 w 472211"/>
                    <a:gd name="connsiteY9" fmla="*/ 74660 h 746805"/>
                    <a:gd name="connsiteX10" fmla="*/ 37699 w 472211"/>
                    <a:gd name="connsiteY10" fmla="*/ 47194 h 746805"/>
                    <a:gd name="connsiteX11" fmla="*/ 72898 w 472211"/>
                    <a:gd name="connsiteY11" fmla="*/ 166532 h 746805"/>
                    <a:gd name="connsiteX12" fmla="*/ 122763 w 472211"/>
                    <a:gd name="connsiteY12" fmla="*/ 298183 h 746805"/>
                    <a:gd name="connsiteX13" fmla="*/ 465951 w 472211"/>
                    <a:gd name="connsiteY13" fmla="*/ 746175 h 746805"/>
                    <a:gd name="connsiteX14" fmla="*/ 471818 w 472211"/>
                    <a:gd name="connsiteY14" fmla="*/ 739545 h 746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72211" h="746805">
                      <a:moveTo>
                        <a:pt x="471818" y="739545"/>
                      </a:moveTo>
                      <a:cubicBezTo>
                        <a:pt x="361333" y="613577"/>
                        <a:pt x="245959" y="496133"/>
                        <a:pt x="171650" y="344592"/>
                      </a:cubicBezTo>
                      <a:cubicBezTo>
                        <a:pt x="140362" y="281135"/>
                        <a:pt x="119830" y="212941"/>
                        <a:pt x="93431" y="147590"/>
                      </a:cubicBezTo>
                      <a:cubicBezTo>
                        <a:pt x="77787" y="109704"/>
                        <a:pt x="73876" y="24463"/>
                        <a:pt x="35744" y="784"/>
                      </a:cubicBezTo>
                      <a:cubicBezTo>
                        <a:pt x="32810" y="-1109"/>
                        <a:pt x="29877" y="784"/>
                        <a:pt x="27922" y="2678"/>
                      </a:cubicBezTo>
                      <a:cubicBezTo>
                        <a:pt x="-3366" y="23515"/>
                        <a:pt x="-433" y="51930"/>
                        <a:pt x="545" y="86973"/>
                      </a:cubicBezTo>
                      <a:cubicBezTo>
                        <a:pt x="2501" y="168426"/>
                        <a:pt x="31832" y="246091"/>
                        <a:pt x="47477" y="324702"/>
                      </a:cubicBezTo>
                      <a:cubicBezTo>
                        <a:pt x="48455" y="328491"/>
                        <a:pt x="58232" y="319967"/>
                        <a:pt x="57254" y="315231"/>
                      </a:cubicBezTo>
                      <a:cubicBezTo>
                        <a:pt x="47477" y="258404"/>
                        <a:pt x="31832" y="203470"/>
                        <a:pt x="24011" y="146642"/>
                      </a:cubicBezTo>
                      <a:cubicBezTo>
                        <a:pt x="20100" y="122964"/>
                        <a:pt x="18144" y="98339"/>
                        <a:pt x="17167" y="74660"/>
                      </a:cubicBezTo>
                      <a:cubicBezTo>
                        <a:pt x="17167" y="65189"/>
                        <a:pt x="24011" y="14044"/>
                        <a:pt x="37699" y="47194"/>
                      </a:cubicBezTo>
                      <a:cubicBezTo>
                        <a:pt x="53343" y="85079"/>
                        <a:pt x="59210" y="127699"/>
                        <a:pt x="72898" y="166532"/>
                      </a:cubicBezTo>
                      <a:cubicBezTo>
                        <a:pt x="88542" y="211047"/>
                        <a:pt x="106141" y="254615"/>
                        <a:pt x="122763" y="298183"/>
                      </a:cubicBezTo>
                      <a:cubicBezTo>
                        <a:pt x="190227" y="476243"/>
                        <a:pt x="322223" y="621154"/>
                        <a:pt x="465951" y="746175"/>
                      </a:cubicBezTo>
                      <a:cubicBezTo>
                        <a:pt x="467907" y="749016"/>
                        <a:pt x="473774" y="741439"/>
                        <a:pt x="471818" y="739545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4" name="Freeform: Shape 464">
                  <a:extLst>
                    <a:ext uri="{FF2B5EF4-FFF2-40B4-BE49-F238E27FC236}">
                      <a16:creationId xmlns:a16="http://schemas.microsoft.com/office/drawing/2014/main" id="{D7A81F5C-316B-F4D3-665C-0F976A1303E1}"/>
                    </a:ext>
                  </a:extLst>
                </p:cNvPr>
                <p:cNvSpPr/>
                <p:nvPr/>
              </p:nvSpPr>
              <p:spPr>
                <a:xfrm>
                  <a:off x="9713881" y="2145070"/>
                  <a:ext cx="1345421" cy="2336784"/>
                </a:xfrm>
                <a:custGeom>
                  <a:avLst/>
                  <a:gdLst>
                    <a:gd name="connsiteX0" fmla="*/ 1150806 w 1345421"/>
                    <a:gd name="connsiteY0" fmla="*/ 1582669 h 2336784"/>
                    <a:gd name="connsiteX1" fmla="*/ 941569 w 1345421"/>
                    <a:gd name="connsiteY1" fmla="*/ 1270117 h 2336784"/>
                    <a:gd name="connsiteX2" fmla="*/ 670733 w 1345421"/>
                    <a:gd name="connsiteY2" fmla="*/ 985031 h 2336784"/>
                    <a:gd name="connsiteX3" fmla="*/ 398920 w 1345421"/>
                    <a:gd name="connsiteY3" fmla="*/ 655430 h 2336784"/>
                    <a:gd name="connsiteX4" fmla="*/ 215104 w 1345421"/>
                    <a:gd name="connsiteY4" fmla="*/ 285103 h 2336784"/>
                    <a:gd name="connsiteX5" fmla="*/ 50843 w 1345421"/>
                    <a:gd name="connsiteY5" fmla="*/ 1911 h 2336784"/>
                    <a:gd name="connsiteX6" fmla="*/ 0 w 1345421"/>
                    <a:gd name="connsiteY6" fmla="*/ 121249 h 2336784"/>
                    <a:gd name="connsiteX7" fmla="*/ 5867 w 1345421"/>
                    <a:gd name="connsiteY7" fmla="*/ 116514 h 2336784"/>
                    <a:gd name="connsiteX8" fmla="*/ 55731 w 1345421"/>
                    <a:gd name="connsiteY8" fmla="*/ 17065 h 2336784"/>
                    <a:gd name="connsiteX9" fmla="*/ 104619 w 1345421"/>
                    <a:gd name="connsiteY9" fmla="*/ 74840 h 2336784"/>
                    <a:gd name="connsiteX10" fmla="*/ 170128 w 1345421"/>
                    <a:gd name="connsiteY10" fmla="*/ 221645 h 2336784"/>
                    <a:gd name="connsiteX11" fmla="*/ 319723 w 1345421"/>
                    <a:gd name="connsiteY11" fmla="*/ 559770 h 2336784"/>
                    <a:gd name="connsiteX12" fmla="*/ 509405 w 1345421"/>
                    <a:gd name="connsiteY12" fmla="*/ 833490 h 2336784"/>
                    <a:gd name="connsiteX13" fmla="*/ 739176 w 1345421"/>
                    <a:gd name="connsiteY13" fmla="*/ 1074061 h 2336784"/>
                    <a:gd name="connsiteX14" fmla="*/ 958190 w 1345421"/>
                    <a:gd name="connsiteY14" fmla="*/ 1323156 h 2336784"/>
                    <a:gd name="connsiteX15" fmla="*/ 1158628 w 1345421"/>
                    <a:gd name="connsiteY15" fmla="*/ 1641391 h 2336784"/>
                    <a:gd name="connsiteX16" fmla="*/ 1329733 w 1345421"/>
                    <a:gd name="connsiteY16" fmla="*/ 2333742 h 2336784"/>
                    <a:gd name="connsiteX17" fmla="*/ 1345377 w 1345421"/>
                    <a:gd name="connsiteY17" fmla="*/ 2322377 h 2336784"/>
                    <a:gd name="connsiteX18" fmla="*/ 1150806 w 1345421"/>
                    <a:gd name="connsiteY18" fmla="*/ 1582669 h 2336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45421" h="2336784">
                      <a:moveTo>
                        <a:pt x="1150806" y="1582669"/>
                      </a:moveTo>
                      <a:cubicBezTo>
                        <a:pt x="1089208" y="1473749"/>
                        <a:pt x="1020766" y="1367671"/>
                        <a:pt x="941569" y="1270117"/>
                      </a:cubicBezTo>
                      <a:cubicBezTo>
                        <a:pt x="858460" y="1168774"/>
                        <a:pt x="757752" y="1082585"/>
                        <a:pt x="670733" y="985031"/>
                      </a:cubicBezTo>
                      <a:cubicBezTo>
                        <a:pt x="575892" y="878005"/>
                        <a:pt x="481050" y="771927"/>
                        <a:pt x="398920" y="655430"/>
                      </a:cubicBezTo>
                      <a:cubicBezTo>
                        <a:pt x="320700" y="545563"/>
                        <a:pt x="260081" y="411071"/>
                        <a:pt x="215104" y="285103"/>
                      </a:cubicBezTo>
                      <a:cubicBezTo>
                        <a:pt x="184794" y="199861"/>
                        <a:pt x="146662" y="42638"/>
                        <a:pt x="50843" y="1911"/>
                      </a:cubicBezTo>
                      <a:cubicBezTo>
                        <a:pt x="5867" y="-17032"/>
                        <a:pt x="978" y="110831"/>
                        <a:pt x="0" y="121249"/>
                      </a:cubicBezTo>
                      <a:cubicBezTo>
                        <a:pt x="0" y="124091"/>
                        <a:pt x="5867" y="119355"/>
                        <a:pt x="5867" y="116514"/>
                      </a:cubicBezTo>
                      <a:cubicBezTo>
                        <a:pt x="7822" y="103254"/>
                        <a:pt x="12711" y="-6613"/>
                        <a:pt x="55731" y="17065"/>
                      </a:cubicBezTo>
                      <a:cubicBezTo>
                        <a:pt x="74309" y="26536"/>
                        <a:pt x="95819" y="61580"/>
                        <a:pt x="104619" y="74840"/>
                      </a:cubicBezTo>
                      <a:cubicBezTo>
                        <a:pt x="135906" y="118408"/>
                        <a:pt x="150573" y="173341"/>
                        <a:pt x="170128" y="221645"/>
                      </a:cubicBezTo>
                      <a:cubicBezTo>
                        <a:pt x="217059" y="338142"/>
                        <a:pt x="258125" y="449903"/>
                        <a:pt x="319723" y="559770"/>
                      </a:cubicBezTo>
                      <a:cubicBezTo>
                        <a:pt x="375454" y="659218"/>
                        <a:pt x="432163" y="747301"/>
                        <a:pt x="509405" y="833490"/>
                      </a:cubicBezTo>
                      <a:cubicBezTo>
                        <a:pt x="583714" y="915891"/>
                        <a:pt x="666822" y="989767"/>
                        <a:pt x="739176" y="1074061"/>
                      </a:cubicBezTo>
                      <a:cubicBezTo>
                        <a:pt x="810551" y="1158355"/>
                        <a:pt x="889748" y="1236020"/>
                        <a:pt x="958190" y="1323156"/>
                      </a:cubicBezTo>
                      <a:cubicBezTo>
                        <a:pt x="1035432" y="1421657"/>
                        <a:pt x="1100941" y="1531524"/>
                        <a:pt x="1158628" y="1641391"/>
                      </a:cubicBezTo>
                      <a:cubicBezTo>
                        <a:pt x="1272046" y="1856389"/>
                        <a:pt x="1299423" y="2097907"/>
                        <a:pt x="1329733" y="2333742"/>
                      </a:cubicBezTo>
                      <a:cubicBezTo>
                        <a:pt x="1330711" y="2343214"/>
                        <a:pt x="1346355" y="2328059"/>
                        <a:pt x="1345377" y="2322377"/>
                      </a:cubicBezTo>
                      <a:cubicBezTo>
                        <a:pt x="1337555" y="2067599"/>
                        <a:pt x="1275957" y="1808086"/>
                        <a:pt x="1150806" y="1582669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5" name="Freeform: Shape 465">
                  <a:extLst>
                    <a:ext uri="{FF2B5EF4-FFF2-40B4-BE49-F238E27FC236}">
                      <a16:creationId xmlns:a16="http://schemas.microsoft.com/office/drawing/2014/main" id="{38AB28D3-5EBB-FE7A-750E-99CC470CE666}"/>
                    </a:ext>
                  </a:extLst>
                </p:cNvPr>
                <p:cNvSpPr/>
                <p:nvPr/>
              </p:nvSpPr>
              <p:spPr>
                <a:xfrm>
                  <a:off x="9865752" y="5604842"/>
                  <a:ext cx="924374" cy="558090"/>
                </a:xfrm>
                <a:custGeom>
                  <a:avLst/>
                  <a:gdLst>
                    <a:gd name="connsiteX0" fmla="*/ 918760 w 924374"/>
                    <a:gd name="connsiteY0" fmla="*/ 3894 h 558090"/>
                    <a:gd name="connsiteX1" fmla="*/ 494419 w 924374"/>
                    <a:gd name="connsiteY1" fmla="*/ 388429 h 558090"/>
                    <a:gd name="connsiteX2" fmla="*/ 2613 w 924374"/>
                    <a:gd name="connsiteY2" fmla="*/ 554176 h 558090"/>
                    <a:gd name="connsiteX3" fmla="*/ 658 w 924374"/>
                    <a:gd name="connsiteY3" fmla="*/ 557965 h 558090"/>
                    <a:gd name="connsiteX4" fmla="*/ 298870 w 924374"/>
                    <a:gd name="connsiteY4" fmla="*/ 467040 h 558090"/>
                    <a:gd name="connsiteX5" fmla="*/ 581438 w 924374"/>
                    <a:gd name="connsiteY5" fmla="*/ 383693 h 558090"/>
                    <a:gd name="connsiteX6" fmla="*/ 782854 w 924374"/>
                    <a:gd name="connsiteY6" fmla="*/ 234994 h 558090"/>
                    <a:gd name="connsiteX7" fmla="*/ 923649 w 924374"/>
                    <a:gd name="connsiteY7" fmla="*/ 2947 h 558090"/>
                    <a:gd name="connsiteX8" fmla="*/ 918760 w 924374"/>
                    <a:gd name="connsiteY8" fmla="*/ 3894 h 558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4374" h="558090">
                      <a:moveTo>
                        <a:pt x="918760" y="3894"/>
                      </a:moveTo>
                      <a:cubicBezTo>
                        <a:pt x="833696" y="171536"/>
                        <a:pt x="689968" y="338230"/>
                        <a:pt x="494419" y="388429"/>
                      </a:cubicBezTo>
                      <a:cubicBezTo>
                        <a:pt x="327224" y="431049"/>
                        <a:pt x="166874" y="501137"/>
                        <a:pt x="2613" y="554176"/>
                      </a:cubicBezTo>
                      <a:cubicBezTo>
                        <a:pt x="1635" y="554176"/>
                        <a:pt x="-1298" y="558912"/>
                        <a:pt x="658" y="557965"/>
                      </a:cubicBezTo>
                      <a:cubicBezTo>
                        <a:pt x="100388" y="528604"/>
                        <a:pt x="198162" y="493560"/>
                        <a:pt x="298870" y="467040"/>
                      </a:cubicBezTo>
                      <a:cubicBezTo>
                        <a:pt x="397622" y="440521"/>
                        <a:pt x="491486" y="433891"/>
                        <a:pt x="581438" y="383693"/>
                      </a:cubicBezTo>
                      <a:cubicBezTo>
                        <a:pt x="655747" y="342019"/>
                        <a:pt x="729078" y="301292"/>
                        <a:pt x="782854" y="234994"/>
                      </a:cubicBezTo>
                      <a:cubicBezTo>
                        <a:pt x="840541" y="163012"/>
                        <a:pt x="886495" y="86295"/>
                        <a:pt x="923649" y="2947"/>
                      </a:cubicBezTo>
                      <a:cubicBezTo>
                        <a:pt x="926582" y="-2736"/>
                        <a:pt x="919738" y="1053"/>
                        <a:pt x="918760" y="3894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6" name="Freeform: Shape 466">
                  <a:extLst>
                    <a:ext uri="{FF2B5EF4-FFF2-40B4-BE49-F238E27FC236}">
                      <a16:creationId xmlns:a16="http://schemas.microsoft.com/office/drawing/2014/main" id="{D8CD5AFF-282A-61CE-88E9-7B0E1E560F1F}"/>
                    </a:ext>
                  </a:extLst>
                </p:cNvPr>
                <p:cNvSpPr/>
                <p:nvPr/>
              </p:nvSpPr>
              <p:spPr>
                <a:xfrm>
                  <a:off x="12254956" y="4591513"/>
                  <a:ext cx="100876" cy="1145093"/>
                </a:xfrm>
                <a:custGeom>
                  <a:avLst/>
                  <a:gdLst>
                    <a:gd name="connsiteX0" fmla="*/ 72437 w 100876"/>
                    <a:gd name="connsiteY0" fmla="*/ 824956 h 1145093"/>
                    <a:gd name="connsiteX1" fmla="*/ 63637 w 100876"/>
                    <a:gd name="connsiteY1" fmla="*/ 693305 h 1145093"/>
                    <a:gd name="connsiteX2" fmla="*/ 65593 w 100876"/>
                    <a:gd name="connsiteY2" fmla="*/ 578703 h 1145093"/>
                    <a:gd name="connsiteX3" fmla="*/ 44083 w 100876"/>
                    <a:gd name="connsiteY3" fmla="*/ 286040 h 1145093"/>
                    <a:gd name="connsiteX4" fmla="*/ 7906 w 100876"/>
                    <a:gd name="connsiteY4" fmla="*/ 954 h 1145093"/>
                    <a:gd name="connsiteX5" fmla="*/ 84 w 100876"/>
                    <a:gd name="connsiteY5" fmla="*/ 8532 h 1145093"/>
                    <a:gd name="connsiteX6" fmla="*/ 11817 w 100876"/>
                    <a:gd name="connsiteY6" fmla="*/ 337185 h 1145093"/>
                    <a:gd name="connsiteX7" fmla="*/ 18661 w 100876"/>
                    <a:gd name="connsiteY7" fmla="*/ 634583 h 1145093"/>
                    <a:gd name="connsiteX8" fmla="*/ 91993 w 100876"/>
                    <a:gd name="connsiteY8" fmla="*/ 1144139 h 1145093"/>
                    <a:gd name="connsiteX9" fmla="*/ 100792 w 100876"/>
                    <a:gd name="connsiteY9" fmla="*/ 1136562 h 1145093"/>
                    <a:gd name="connsiteX10" fmla="*/ 72437 w 100876"/>
                    <a:gd name="connsiteY10" fmla="*/ 824956 h 1145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0876" h="1145093">
                      <a:moveTo>
                        <a:pt x="72437" y="824956"/>
                      </a:moveTo>
                      <a:cubicBezTo>
                        <a:pt x="73415" y="780441"/>
                        <a:pt x="61681" y="737820"/>
                        <a:pt x="63637" y="693305"/>
                      </a:cubicBezTo>
                      <a:cubicBezTo>
                        <a:pt x="65593" y="654473"/>
                        <a:pt x="65593" y="618482"/>
                        <a:pt x="65593" y="578703"/>
                      </a:cubicBezTo>
                      <a:cubicBezTo>
                        <a:pt x="65593" y="482096"/>
                        <a:pt x="55816" y="381700"/>
                        <a:pt x="44083" y="286040"/>
                      </a:cubicBezTo>
                      <a:cubicBezTo>
                        <a:pt x="32349" y="193221"/>
                        <a:pt x="33327" y="90931"/>
                        <a:pt x="7906" y="954"/>
                      </a:cubicBezTo>
                      <a:cubicBezTo>
                        <a:pt x="6929" y="-2834"/>
                        <a:pt x="-894" y="5690"/>
                        <a:pt x="84" y="8532"/>
                      </a:cubicBezTo>
                      <a:cubicBezTo>
                        <a:pt x="19639" y="113662"/>
                        <a:pt x="7906" y="230159"/>
                        <a:pt x="11817" y="337185"/>
                      </a:cubicBezTo>
                      <a:cubicBezTo>
                        <a:pt x="15728" y="435686"/>
                        <a:pt x="19639" y="536082"/>
                        <a:pt x="18661" y="634583"/>
                      </a:cubicBezTo>
                      <a:cubicBezTo>
                        <a:pt x="18661" y="801278"/>
                        <a:pt x="17683" y="987862"/>
                        <a:pt x="91993" y="1144139"/>
                      </a:cubicBezTo>
                      <a:cubicBezTo>
                        <a:pt x="93947" y="1147927"/>
                        <a:pt x="101769" y="1139403"/>
                        <a:pt x="100792" y="1136562"/>
                      </a:cubicBezTo>
                      <a:cubicBezTo>
                        <a:pt x="69503" y="1033325"/>
                        <a:pt x="69503" y="931035"/>
                        <a:pt x="72437" y="824956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7" name="Freeform: Shape 467">
                  <a:extLst>
                    <a:ext uri="{FF2B5EF4-FFF2-40B4-BE49-F238E27FC236}">
                      <a16:creationId xmlns:a16="http://schemas.microsoft.com/office/drawing/2014/main" id="{8C4D793E-3563-CBF1-3904-BEC7A63AF3FE}"/>
                    </a:ext>
                  </a:extLst>
                </p:cNvPr>
                <p:cNvSpPr/>
                <p:nvPr/>
              </p:nvSpPr>
              <p:spPr>
                <a:xfrm>
                  <a:off x="11709121" y="2401758"/>
                  <a:ext cx="758090" cy="1470585"/>
                </a:xfrm>
                <a:custGeom>
                  <a:avLst/>
                  <a:gdLst>
                    <a:gd name="connsiteX0" fmla="*/ 758090 w 758090"/>
                    <a:gd name="connsiteY0" fmla="*/ 0 h 1470585"/>
                    <a:gd name="connsiteX1" fmla="*/ 137222 w 758090"/>
                    <a:gd name="connsiteY1" fmla="*/ 614687 h 1470585"/>
                    <a:gd name="connsiteX2" fmla="*/ 26737 w 758090"/>
                    <a:gd name="connsiteY2" fmla="*/ 963231 h 1470585"/>
                    <a:gd name="connsiteX3" fmla="*/ 1315 w 758090"/>
                    <a:gd name="connsiteY3" fmla="*/ 1468050 h 1470585"/>
                    <a:gd name="connsiteX4" fmla="*/ 14026 w 758090"/>
                    <a:gd name="connsiteY4" fmla="*/ 1459526 h 1470585"/>
                    <a:gd name="connsiteX5" fmla="*/ 186109 w 758090"/>
                    <a:gd name="connsiteY5" fmla="*/ 600480 h 1470585"/>
                    <a:gd name="connsiteX6" fmla="*/ 488232 w 758090"/>
                    <a:gd name="connsiteY6" fmla="*/ 275615 h 1470585"/>
                    <a:gd name="connsiteX7" fmla="*/ 758090 w 758090"/>
                    <a:gd name="connsiteY7" fmla="*/ 9472 h 1470585"/>
                    <a:gd name="connsiteX8" fmla="*/ 758090 w 758090"/>
                    <a:gd name="connsiteY8" fmla="*/ 0 h 1470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8090" h="1470585">
                      <a:moveTo>
                        <a:pt x="758090" y="0"/>
                      </a:moveTo>
                      <a:cubicBezTo>
                        <a:pt x="537119" y="187532"/>
                        <a:pt x="293661" y="369380"/>
                        <a:pt x="137222" y="614687"/>
                      </a:cubicBezTo>
                      <a:cubicBezTo>
                        <a:pt x="72691" y="715083"/>
                        <a:pt x="42381" y="847681"/>
                        <a:pt x="26737" y="963231"/>
                      </a:cubicBezTo>
                      <a:cubicBezTo>
                        <a:pt x="5226" y="1130872"/>
                        <a:pt x="-3573" y="1299461"/>
                        <a:pt x="1315" y="1468050"/>
                      </a:cubicBezTo>
                      <a:cubicBezTo>
                        <a:pt x="1315" y="1475627"/>
                        <a:pt x="13048" y="1464262"/>
                        <a:pt x="14026" y="1459526"/>
                      </a:cubicBezTo>
                      <a:cubicBezTo>
                        <a:pt x="22825" y="1169705"/>
                        <a:pt x="6204" y="849575"/>
                        <a:pt x="186109" y="600480"/>
                      </a:cubicBezTo>
                      <a:cubicBezTo>
                        <a:pt x="271173" y="483036"/>
                        <a:pt x="382636" y="376010"/>
                        <a:pt x="488232" y="275615"/>
                      </a:cubicBezTo>
                      <a:cubicBezTo>
                        <a:pt x="580141" y="188479"/>
                        <a:pt x="668138" y="98501"/>
                        <a:pt x="758090" y="9472"/>
                      </a:cubicBezTo>
                      <a:lnTo>
                        <a:pt x="758090" y="0"/>
                      </a:ln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8" name="Freeform: Shape 468">
                  <a:extLst>
                    <a:ext uri="{FF2B5EF4-FFF2-40B4-BE49-F238E27FC236}">
                      <a16:creationId xmlns:a16="http://schemas.microsoft.com/office/drawing/2014/main" id="{095189BA-5476-D4A6-CB18-EE03B99485C6}"/>
                    </a:ext>
                  </a:extLst>
                </p:cNvPr>
                <p:cNvSpPr/>
                <p:nvPr/>
              </p:nvSpPr>
              <p:spPr>
                <a:xfrm>
                  <a:off x="11177753" y="4483456"/>
                  <a:ext cx="132632" cy="1184666"/>
                </a:xfrm>
                <a:custGeom>
                  <a:avLst/>
                  <a:gdLst>
                    <a:gd name="connsiteX0" fmla="*/ 117141 w 132632"/>
                    <a:gd name="connsiteY0" fmla="*/ 269076 h 1184666"/>
                    <a:gd name="connsiteX1" fmla="*/ 81943 w 132632"/>
                    <a:gd name="connsiteY1" fmla="*/ 1039 h 1184666"/>
                    <a:gd name="connsiteX2" fmla="*/ 74121 w 132632"/>
                    <a:gd name="connsiteY2" fmla="*/ 7669 h 1184666"/>
                    <a:gd name="connsiteX3" fmla="*/ 76076 w 132632"/>
                    <a:gd name="connsiteY3" fmla="*/ 576893 h 1184666"/>
                    <a:gd name="connsiteX4" fmla="*/ 57499 w 132632"/>
                    <a:gd name="connsiteY4" fmla="*/ 862926 h 1184666"/>
                    <a:gd name="connsiteX5" fmla="*/ 790 w 132632"/>
                    <a:gd name="connsiteY5" fmla="*/ 1179267 h 1184666"/>
                    <a:gd name="connsiteX6" fmla="*/ 11545 w 132632"/>
                    <a:gd name="connsiteY6" fmla="*/ 1178320 h 1184666"/>
                    <a:gd name="connsiteX7" fmla="*/ 84876 w 132632"/>
                    <a:gd name="connsiteY7" fmla="*/ 930172 h 1184666"/>
                    <a:gd name="connsiteX8" fmla="*/ 131807 w 132632"/>
                    <a:gd name="connsiteY8" fmla="*/ 618567 h 1184666"/>
                    <a:gd name="connsiteX9" fmla="*/ 117141 w 132632"/>
                    <a:gd name="connsiteY9" fmla="*/ 269076 h 1184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2632" h="1184666">
                      <a:moveTo>
                        <a:pt x="117141" y="269076"/>
                      </a:moveTo>
                      <a:cubicBezTo>
                        <a:pt x="106386" y="178152"/>
                        <a:pt x="105409" y="91016"/>
                        <a:pt x="81943" y="1039"/>
                      </a:cubicBezTo>
                      <a:cubicBezTo>
                        <a:pt x="80965" y="-2749"/>
                        <a:pt x="73143" y="4828"/>
                        <a:pt x="74121" y="7669"/>
                      </a:cubicBezTo>
                      <a:cubicBezTo>
                        <a:pt x="98564" y="195200"/>
                        <a:pt x="78032" y="388415"/>
                        <a:pt x="76076" y="576893"/>
                      </a:cubicBezTo>
                      <a:cubicBezTo>
                        <a:pt x="75099" y="672553"/>
                        <a:pt x="61410" y="766319"/>
                        <a:pt x="57499" y="862926"/>
                      </a:cubicBezTo>
                      <a:cubicBezTo>
                        <a:pt x="52610" y="972793"/>
                        <a:pt x="41855" y="1075083"/>
                        <a:pt x="790" y="1179267"/>
                      </a:cubicBezTo>
                      <a:cubicBezTo>
                        <a:pt x="-3121" y="1188739"/>
                        <a:pt x="8612" y="1184003"/>
                        <a:pt x="11545" y="1178320"/>
                      </a:cubicBezTo>
                      <a:cubicBezTo>
                        <a:pt x="54565" y="1101603"/>
                        <a:pt x="69232" y="1014467"/>
                        <a:pt x="84876" y="930172"/>
                      </a:cubicBezTo>
                      <a:cubicBezTo>
                        <a:pt x="103453" y="827882"/>
                        <a:pt x="126919" y="722751"/>
                        <a:pt x="131807" y="618567"/>
                      </a:cubicBezTo>
                      <a:cubicBezTo>
                        <a:pt x="134740" y="503964"/>
                        <a:pt x="129852" y="383679"/>
                        <a:pt x="117141" y="269076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9" name="Freeform: Shape 469">
                  <a:extLst>
                    <a:ext uri="{FF2B5EF4-FFF2-40B4-BE49-F238E27FC236}">
                      <a16:creationId xmlns:a16="http://schemas.microsoft.com/office/drawing/2014/main" id="{C5583E47-5C11-B97E-07FD-5D856CC8CD4D}"/>
                    </a:ext>
                  </a:extLst>
                </p:cNvPr>
                <p:cNvSpPr/>
                <p:nvPr/>
              </p:nvSpPr>
              <p:spPr>
                <a:xfrm>
                  <a:off x="11696663" y="4343280"/>
                  <a:ext cx="62037" cy="708636"/>
                </a:xfrm>
                <a:custGeom>
                  <a:avLst/>
                  <a:gdLst>
                    <a:gd name="connsiteX0" fmla="*/ 52883 w 62037"/>
                    <a:gd name="connsiteY0" fmla="*/ 307909 h 708636"/>
                    <a:gd name="connsiteX1" fmla="*/ 7906 w 62037"/>
                    <a:gd name="connsiteY1" fmla="*/ 1039 h 708636"/>
                    <a:gd name="connsiteX2" fmla="*/ 84 w 62037"/>
                    <a:gd name="connsiteY2" fmla="*/ 7669 h 708636"/>
                    <a:gd name="connsiteX3" fmla="*/ 12795 w 62037"/>
                    <a:gd name="connsiteY3" fmla="*/ 358107 h 708636"/>
                    <a:gd name="connsiteX4" fmla="*/ 43105 w 62037"/>
                    <a:gd name="connsiteY4" fmla="*/ 707597 h 708636"/>
                    <a:gd name="connsiteX5" fmla="*/ 50927 w 62037"/>
                    <a:gd name="connsiteY5" fmla="*/ 700967 h 708636"/>
                    <a:gd name="connsiteX6" fmla="*/ 56794 w 62037"/>
                    <a:gd name="connsiteY6" fmla="*/ 485969 h 708636"/>
                    <a:gd name="connsiteX7" fmla="*/ 52883 w 62037"/>
                    <a:gd name="connsiteY7" fmla="*/ 307909 h 708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037" h="708636">
                      <a:moveTo>
                        <a:pt x="52883" y="307909"/>
                      </a:moveTo>
                      <a:cubicBezTo>
                        <a:pt x="36261" y="206566"/>
                        <a:pt x="41150" y="99541"/>
                        <a:pt x="7906" y="1039"/>
                      </a:cubicBezTo>
                      <a:cubicBezTo>
                        <a:pt x="6928" y="-2749"/>
                        <a:pt x="-893" y="4828"/>
                        <a:pt x="84" y="7669"/>
                      </a:cubicBezTo>
                      <a:cubicBezTo>
                        <a:pt x="18662" y="122272"/>
                        <a:pt x="-4804" y="242557"/>
                        <a:pt x="12795" y="358107"/>
                      </a:cubicBezTo>
                      <a:cubicBezTo>
                        <a:pt x="30395" y="474604"/>
                        <a:pt x="22573" y="591101"/>
                        <a:pt x="43105" y="707597"/>
                      </a:cubicBezTo>
                      <a:cubicBezTo>
                        <a:pt x="44083" y="711386"/>
                        <a:pt x="50927" y="703809"/>
                        <a:pt x="50927" y="700967"/>
                      </a:cubicBezTo>
                      <a:cubicBezTo>
                        <a:pt x="49949" y="628039"/>
                        <a:pt x="47994" y="558898"/>
                        <a:pt x="56794" y="485969"/>
                      </a:cubicBezTo>
                      <a:cubicBezTo>
                        <a:pt x="65594" y="425353"/>
                        <a:pt x="62660" y="368525"/>
                        <a:pt x="52883" y="307909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80" name="Freeform: Shape 470">
                  <a:extLst>
                    <a:ext uri="{FF2B5EF4-FFF2-40B4-BE49-F238E27FC236}">
                      <a16:creationId xmlns:a16="http://schemas.microsoft.com/office/drawing/2014/main" id="{4DBA6BFD-3608-9D77-CA1D-EAC77D401A76}"/>
                    </a:ext>
                  </a:extLst>
                </p:cNvPr>
                <p:cNvSpPr/>
                <p:nvPr/>
              </p:nvSpPr>
              <p:spPr>
                <a:xfrm>
                  <a:off x="8689834" y="749631"/>
                  <a:ext cx="908982" cy="1280854"/>
                </a:xfrm>
                <a:custGeom>
                  <a:avLst/>
                  <a:gdLst>
                    <a:gd name="connsiteX0" fmla="*/ 908673 w 908982"/>
                    <a:gd name="connsiteY0" fmla="*/ 1271382 h 1280854"/>
                    <a:gd name="connsiteX1" fmla="*/ 807965 w 908982"/>
                    <a:gd name="connsiteY1" fmla="*/ 1104687 h 1280854"/>
                    <a:gd name="connsiteX2" fmla="*/ 710191 w 908982"/>
                    <a:gd name="connsiteY2" fmla="*/ 947464 h 1280854"/>
                    <a:gd name="connsiteX3" fmla="*/ 522464 w 908982"/>
                    <a:gd name="connsiteY3" fmla="*/ 653854 h 1280854"/>
                    <a:gd name="connsiteX4" fmla="*/ 254562 w 908982"/>
                    <a:gd name="connsiteY4" fmla="*/ 330883 h 1280854"/>
                    <a:gd name="connsiteX5" fmla="*/ 7192 w 908982"/>
                    <a:gd name="connsiteY5" fmla="*/ 335 h 1280854"/>
                    <a:gd name="connsiteX6" fmla="*/ 348 w 908982"/>
                    <a:gd name="connsiteY6" fmla="*/ 7912 h 1280854"/>
                    <a:gd name="connsiteX7" fmla="*/ 468687 w 908982"/>
                    <a:gd name="connsiteY7" fmla="*/ 636806 h 1280854"/>
                    <a:gd name="connsiteX8" fmla="*/ 692591 w 908982"/>
                    <a:gd name="connsiteY8" fmla="*/ 963565 h 1280854"/>
                    <a:gd name="connsiteX9" fmla="*/ 899873 w 908982"/>
                    <a:gd name="connsiteY9" fmla="*/ 1279906 h 1280854"/>
                    <a:gd name="connsiteX10" fmla="*/ 908673 w 908982"/>
                    <a:gd name="connsiteY10" fmla="*/ 1271382 h 1280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08982" h="1280854">
                      <a:moveTo>
                        <a:pt x="908673" y="1271382"/>
                      </a:moveTo>
                      <a:cubicBezTo>
                        <a:pt x="881296" y="1211713"/>
                        <a:pt x="839253" y="1161515"/>
                        <a:pt x="807965" y="1104687"/>
                      </a:cubicBezTo>
                      <a:cubicBezTo>
                        <a:pt x="777655" y="1050701"/>
                        <a:pt x="745389" y="998609"/>
                        <a:pt x="710191" y="947464"/>
                      </a:cubicBezTo>
                      <a:cubicBezTo>
                        <a:pt x="644682" y="851804"/>
                        <a:pt x="596773" y="743831"/>
                        <a:pt x="522464" y="653854"/>
                      </a:cubicBezTo>
                      <a:cubicBezTo>
                        <a:pt x="433489" y="545881"/>
                        <a:pt x="344514" y="437909"/>
                        <a:pt x="254562" y="330883"/>
                      </a:cubicBezTo>
                      <a:cubicBezTo>
                        <a:pt x="165587" y="225752"/>
                        <a:pt x="91278" y="109255"/>
                        <a:pt x="7192" y="335"/>
                      </a:cubicBezTo>
                      <a:cubicBezTo>
                        <a:pt x="5237" y="-1559"/>
                        <a:pt x="-1608" y="5071"/>
                        <a:pt x="348" y="7912"/>
                      </a:cubicBezTo>
                      <a:cubicBezTo>
                        <a:pt x="153853" y="221016"/>
                        <a:pt x="298560" y="436014"/>
                        <a:pt x="468687" y="636806"/>
                      </a:cubicBezTo>
                      <a:cubicBezTo>
                        <a:pt x="554730" y="738148"/>
                        <a:pt x="615349" y="856539"/>
                        <a:pt x="692591" y="963565"/>
                      </a:cubicBezTo>
                      <a:cubicBezTo>
                        <a:pt x="765922" y="1064908"/>
                        <a:pt x="836320" y="1170986"/>
                        <a:pt x="899873" y="1279906"/>
                      </a:cubicBezTo>
                      <a:cubicBezTo>
                        <a:pt x="902806" y="1283694"/>
                        <a:pt x="910629" y="1275171"/>
                        <a:pt x="908673" y="1271382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81" name="Freeform: Shape 471">
                  <a:extLst>
                    <a:ext uri="{FF2B5EF4-FFF2-40B4-BE49-F238E27FC236}">
                      <a16:creationId xmlns:a16="http://schemas.microsoft.com/office/drawing/2014/main" id="{29DE0F72-4DEA-FD15-87E1-AF840DD58FAC}"/>
                    </a:ext>
                  </a:extLst>
                </p:cNvPr>
                <p:cNvSpPr/>
                <p:nvPr/>
              </p:nvSpPr>
              <p:spPr>
                <a:xfrm>
                  <a:off x="9597865" y="4399253"/>
                  <a:ext cx="2068572" cy="1996783"/>
                </a:xfrm>
                <a:custGeom>
                  <a:avLst/>
                  <a:gdLst>
                    <a:gd name="connsiteX0" fmla="*/ 1117227 w 2068572"/>
                    <a:gd name="connsiteY0" fmla="*/ 1904676 h 1996783"/>
                    <a:gd name="connsiteX1" fmla="*/ 1468237 w 2068572"/>
                    <a:gd name="connsiteY1" fmla="*/ 1763554 h 1996783"/>
                    <a:gd name="connsiteX2" fmla="*/ 2068572 w 2068572"/>
                    <a:gd name="connsiteY2" fmla="*/ 1558974 h 1996783"/>
                    <a:gd name="connsiteX3" fmla="*/ 1440860 w 2068572"/>
                    <a:gd name="connsiteY3" fmla="*/ 1669788 h 1996783"/>
                    <a:gd name="connsiteX4" fmla="*/ 1426194 w 2068572"/>
                    <a:gd name="connsiteY4" fmla="*/ 1655581 h 1996783"/>
                    <a:gd name="connsiteX5" fmla="*/ 1634454 w 2068572"/>
                    <a:gd name="connsiteY5" fmla="*/ 1241686 h 1996783"/>
                    <a:gd name="connsiteX6" fmla="*/ 1532769 w 2068572"/>
                    <a:gd name="connsiteY6" fmla="*/ 1388490 h 1996783"/>
                    <a:gd name="connsiteX7" fmla="*/ 1517124 w 2068572"/>
                    <a:gd name="connsiteY7" fmla="*/ 1377125 h 1996783"/>
                    <a:gd name="connsiteX8" fmla="*/ 1682364 w 2068572"/>
                    <a:gd name="connsiteY8" fmla="*/ 646889 h 1996783"/>
                    <a:gd name="connsiteX9" fmla="*/ 1654987 w 2068572"/>
                    <a:gd name="connsiteY9" fmla="*/ 257619 h 1996783"/>
                    <a:gd name="connsiteX10" fmla="*/ 1615877 w 2068572"/>
                    <a:gd name="connsiteY10" fmla="*/ 0 h 1996783"/>
                    <a:gd name="connsiteX11" fmla="*/ 1622721 w 2068572"/>
                    <a:gd name="connsiteY11" fmla="*/ 378852 h 1996783"/>
                    <a:gd name="connsiteX12" fmla="*/ 1580678 w 2068572"/>
                    <a:gd name="connsiteY12" fmla="*/ 797482 h 1996783"/>
                    <a:gd name="connsiteX13" fmla="*/ 1378285 w 2068572"/>
                    <a:gd name="connsiteY13" fmla="*/ 1368601 h 1996783"/>
                    <a:gd name="connsiteX14" fmla="*/ 1108427 w 2068572"/>
                    <a:gd name="connsiteY14" fmla="*/ 1591176 h 1996783"/>
                    <a:gd name="connsiteX15" fmla="*/ 775994 w 2068572"/>
                    <a:gd name="connsiteY15" fmla="*/ 1778708 h 1996783"/>
                    <a:gd name="connsiteX16" fmla="*/ 403473 w 2068572"/>
                    <a:gd name="connsiteY16" fmla="*/ 1860161 h 1996783"/>
                    <a:gd name="connsiteX17" fmla="*/ 642 w 2068572"/>
                    <a:gd name="connsiteY17" fmla="*/ 1836483 h 1996783"/>
                    <a:gd name="connsiteX18" fmla="*/ 1620 w 2068572"/>
                    <a:gd name="connsiteY18" fmla="*/ 1853531 h 1996783"/>
                    <a:gd name="connsiteX19" fmla="*/ 95483 w 2068572"/>
                    <a:gd name="connsiteY19" fmla="*/ 1919830 h 1996783"/>
                    <a:gd name="connsiteX20" fmla="*/ 266589 w 2068572"/>
                    <a:gd name="connsiteY20" fmla="*/ 1986129 h 1996783"/>
                    <a:gd name="connsiteX21" fmla="*/ 466049 w 2068572"/>
                    <a:gd name="connsiteY21" fmla="*/ 1995600 h 1996783"/>
                    <a:gd name="connsiteX22" fmla="*/ 663553 w 2068572"/>
                    <a:gd name="connsiteY22" fmla="*/ 1992759 h 1996783"/>
                    <a:gd name="connsiteX23" fmla="*/ 1099628 w 2068572"/>
                    <a:gd name="connsiteY23" fmla="*/ 1908465 h 1996783"/>
                    <a:gd name="connsiteX24" fmla="*/ 1117227 w 2068572"/>
                    <a:gd name="connsiteY24" fmla="*/ 1904676 h 1996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068572" h="1996783">
                      <a:moveTo>
                        <a:pt x="1117227" y="1904676"/>
                      </a:moveTo>
                      <a:cubicBezTo>
                        <a:pt x="1231623" y="1853531"/>
                        <a:pt x="1352863" y="1813752"/>
                        <a:pt x="1468237" y="1763554"/>
                      </a:cubicBezTo>
                      <a:cubicBezTo>
                        <a:pt x="1662808" y="1679259"/>
                        <a:pt x="1854446" y="1575075"/>
                        <a:pt x="2068572" y="1558974"/>
                      </a:cubicBezTo>
                      <a:cubicBezTo>
                        <a:pt x="1857380" y="1515406"/>
                        <a:pt x="1618810" y="1554238"/>
                        <a:pt x="1440860" y="1669788"/>
                      </a:cubicBezTo>
                      <a:cubicBezTo>
                        <a:pt x="1432060" y="1675471"/>
                        <a:pt x="1420328" y="1664105"/>
                        <a:pt x="1426194" y="1655581"/>
                      </a:cubicBezTo>
                      <a:cubicBezTo>
                        <a:pt x="1519080" y="1527719"/>
                        <a:pt x="1605122" y="1395120"/>
                        <a:pt x="1634454" y="1241686"/>
                      </a:cubicBezTo>
                      <a:cubicBezTo>
                        <a:pt x="1610988" y="1298514"/>
                        <a:pt x="1586544" y="1356288"/>
                        <a:pt x="1532769" y="1388490"/>
                      </a:cubicBezTo>
                      <a:cubicBezTo>
                        <a:pt x="1523969" y="1393226"/>
                        <a:pt x="1515169" y="1385649"/>
                        <a:pt x="1517124" y="1377125"/>
                      </a:cubicBezTo>
                      <a:cubicBezTo>
                        <a:pt x="1568945" y="1132766"/>
                        <a:pt x="1671608" y="898825"/>
                        <a:pt x="1682364" y="646889"/>
                      </a:cubicBezTo>
                      <a:cubicBezTo>
                        <a:pt x="1688230" y="517132"/>
                        <a:pt x="1678452" y="386429"/>
                        <a:pt x="1654987" y="257619"/>
                      </a:cubicBezTo>
                      <a:cubicBezTo>
                        <a:pt x="1639343" y="173325"/>
                        <a:pt x="1637387" y="83347"/>
                        <a:pt x="1615877" y="0"/>
                      </a:cubicBezTo>
                      <a:cubicBezTo>
                        <a:pt x="1617832" y="125968"/>
                        <a:pt x="1632498" y="252883"/>
                        <a:pt x="1622721" y="378852"/>
                      </a:cubicBezTo>
                      <a:cubicBezTo>
                        <a:pt x="1610988" y="519026"/>
                        <a:pt x="1599255" y="658254"/>
                        <a:pt x="1580678" y="797482"/>
                      </a:cubicBezTo>
                      <a:cubicBezTo>
                        <a:pt x="1554278" y="992591"/>
                        <a:pt x="1512235" y="1213272"/>
                        <a:pt x="1378285" y="1368601"/>
                      </a:cubicBezTo>
                      <a:cubicBezTo>
                        <a:pt x="1303976" y="1454790"/>
                        <a:pt x="1202290" y="1525825"/>
                        <a:pt x="1108427" y="1591176"/>
                      </a:cubicBezTo>
                      <a:cubicBezTo>
                        <a:pt x="1004786" y="1664105"/>
                        <a:pt x="894301" y="1731351"/>
                        <a:pt x="775994" y="1778708"/>
                      </a:cubicBezTo>
                      <a:cubicBezTo>
                        <a:pt x="657687" y="1827012"/>
                        <a:pt x="531557" y="1857320"/>
                        <a:pt x="403473" y="1860161"/>
                      </a:cubicBezTo>
                      <a:cubicBezTo>
                        <a:pt x="268544" y="1863002"/>
                        <a:pt x="134593" y="1845007"/>
                        <a:pt x="642" y="1836483"/>
                      </a:cubicBezTo>
                      <a:cubicBezTo>
                        <a:pt x="-335" y="1842165"/>
                        <a:pt x="-335" y="1848795"/>
                        <a:pt x="1620" y="1853531"/>
                      </a:cubicBezTo>
                      <a:cubicBezTo>
                        <a:pt x="19219" y="1892363"/>
                        <a:pt x="58329" y="1902781"/>
                        <a:pt x="95483" y="1919830"/>
                      </a:cubicBezTo>
                      <a:cubicBezTo>
                        <a:pt x="150237" y="1944455"/>
                        <a:pt x="207924" y="1970028"/>
                        <a:pt x="266589" y="1986129"/>
                      </a:cubicBezTo>
                      <a:cubicBezTo>
                        <a:pt x="325253" y="2002230"/>
                        <a:pt x="404451" y="1993706"/>
                        <a:pt x="466049" y="1995600"/>
                      </a:cubicBezTo>
                      <a:cubicBezTo>
                        <a:pt x="532535" y="1997494"/>
                        <a:pt x="598044" y="1997494"/>
                        <a:pt x="663553" y="1992759"/>
                      </a:cubicBezTo>
                      <a:cubicBezTo>
                        <a:pt x="812170" y="1983288"/>
                        <a:pt x="955899" y="1939719"/>
                        <a:pt x="1099628" y="1908465"/>
                      </a:cubicBezTo>
                      <a:cubicBezTo>
                        <a:pt x="1104516" y="1907517"/>
                        <a:pt x="1110382" y="1905623"/>
                        <a:pt x="1117227" y="1904676"/>
                      </a:cubicBez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682" name="Graphic 25">
                  <a:extLst>
                    <a:ext uri="{FF2B5EF4-FFF2-40B4-BE49-F238E27FC236}">
                      <a16:creationId xmlns:a16="http://schemas.microsoft.com/office/drawing/2014/main" id="{460FCF8F-CCCD-049F-EBC6-EB24AD8D4E08}"/>
                    </a:ext>
                  </a:extLst>
                </p:cNvPr>
                <p:cNvGrpSpPr/>
                <p:nvPr/>
              </p:nvGrpSpPr>
              <p:grpSpPr>
                <a:xfrm>
                  <a:off x="8692080" y="718189"/>
                  <a:ext cx="3775130" cy="5880428"/>
                  <a:chOff x="8692080" y="718189"/>
                  <a:chExt cx="3775130" cy="5880428"/>
                </a:xfrm>
                <a:solidFill>
                  <a:srgbClr val="7E472B"/>
                </a:solidFill>
              </p:grpSpPr>
              <p:sp>
                <p:nvSpPr>
                  <p:cNvPr id="683" name="Freeform: Shape 473">
                    <a:extLst>
                      <a:ext uri="{FF2B5EF4-FFF2-40B4-BE49-F238E27FC236}">
                        <a16:creationId xmlns:a16="http://schemas.microsoft.com/office/drawing/2014/main" id="{A3AEE412-6C09-C8D4-5C30-ECFCF93825C1}"/>
                      </a:ext>
                    </a:extLst>
                  </p:cNvPr>
                  <p:cNvSpPr/>
                  <p:nvPr/>
                </p:nvSpPr>
                <p:spPr>
                  <a:xfrm>
                    <a:off x="8692080" y="718189"/>
                    <a:ext cx="1768229" cy="2709616"/>
                  </a:xfrm>
                  <a:custGeom>
                    <a:avLst/>
                    <a:gdLst>
                      <a:gd name="connsiteX0" fmla="*/ 1767821 w 1768229"/>
                      <a:gd name="connsiteY0" fmla="*/ 2693209 h 2709616"/>
                      <a:gd name="connsiteX1" fmla="*/ 1555650 w 1768229"/>
                      <a:gd name="connsiteY1" fmla="*/ 2388233 h 2709616"/>
                      <a:gd name="connsiteX2" fmla="*/ 1282859 w 1768229"/>
                      <a:gd name="connsiteY2" fmla="*/ 2089888 h 2709616"/>
                      <a:gd name="connsiteX3" fmla="*/ 1200728 w 1768229"/>
                      <a:gd name="connsiteY3" fmla="*/ 1920351 h 2709616"/>
                      <a:gd name="connsiteX4" fmla="*/ 1116642 w 1768229"/>
                      <a:gd name="connsiteY4" fmla="*/ 1706301 h 2709616"/>
                      <a:gd name="connsiteX5" fmla="*/ 947493 w 1768229"/>
                      <a:gd name="connsiteY5" fmla="*/ 1334079 h 2709616"/>
                      <a:gd name="connsiteX6" fmla="*/ 498708 w 1768229"/>
                      <a:gd name="connsiteY6" fmla="*/ 607631 h 2709616"/>
                      <a:gd name="connsiteX7" fmla="*/ 240583 w 1768229"/>
                      <a:gd name="connsiteY7" fmla="*/ 303603 h 2709616"/>
                      <a:gd name="connsiteX8" fmla="*/ 123254 w 1768229"/>
                      <a:gd name="connsiteY8" fmla="*/ 150168 h 2709616"/>
                      <a:gd name="connsiteX9" fmla="*/ 12768 w 1768229"/>
                      <a:gd name="connsiteY9" fmla="*/ 1469 h 2709616"/>
                      <a:gd name="connsiteX10" fmla="*/ 58 w 1768229"/>
                      <a:gd name="connsiteY10" fmla="*/ 12834 h 2709616"/>
                      <a:gd name="connsiteX11" fmla="*/ 76322 w 1768229"/>
                      <a:gd name="connsiteY11" fmla="*/ 161534 h 2709616"/>
                      <a:gd name="connsiteX12" fmla="*/ 161386 w 1768229"/>
                      <a:gd name="connsiteY12" fmla="*/ 316863 h 2709616"/>
                      <a:gd name="connsiteX13" fmla="*/ 399955 w 1768229"/>
                      <a:gd name="connsiteY13" fmla="*/ 645517 h 2709616"/>
                      <a:gd name="connsiteX14" fmla="*/ 673724 w 1768229"/>
                      <a:gd name="connsiteY14" fmla="*/ 961858 h 2709616"/>
                      <a:gd name="connsiteX15" fmla="*/ 919138 w 1768229"/>
                      <a:gd name="connsiteY15" fmla="*/ 1359651 h 2709616"/>
                      <a:gd name="connsiteX16" fmla="*/ 1070688 w 1768229"/>
                      <a:gd name="connsiteY16" fmla="*/ 1747974 h 2709616"/>
                      <a:gd name="connsiteX17" fmla="*/ 1222239 w 1768229"/>
                      <a:gd name="connsiteY17" fmla="*/ 2146715 h 2709616"/>
                      <a:gd name="connsiteX18" fmla="*/ 1476452 w 1768229"/>
                      <a:gd name="connsiteY18" fmla="*/ 2404334 h 2709616"/>
                      <a:gd name="connsiteX19" fmla="*/ 1753154 w 1768229"/>
                      <a:gd name="connsiteY19" fmla="*/ 2708363 h 2709616"/>
                      <a:gd name="connsiteX20" fmla="*/ 1767821 w 1768229"/>
                      <a:gd name="connsiteY20" fmla="*/ 2693209 h 2709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768229" h="2709616">
                        <a:moveTo>
                          <a:pt x="1767821" y="2693209"/>
                        </a:moveTo>
                        <a:cubicBezTo>
                          <a:pt x="1706222" y="2588078"/>
                          <a:pt x="1636803" y="2480105"/>
                          <a:pt x="1555650" y="2388233"/>
                        </a:cubicBezTo>
                        <a:cubicBezTo>
                          <a:pt x="1466675" y="2286891"/>
                          <a:pt x="1360101" y="2199755"/>
                          <a:pt x="1282859" y="2089888"/>
                        </a:cubicBezTo>
                        <a:cubicBezTo>
                          <a:pt x="1246683" y="2038743"/>
                          <a:pt x="1223217" y="1978126"/>
                          <a:pt x="1200728" y="1920351"/>
                        </a:cubicBezTo>
                        <a:cubicBezTo>
                          <a:pt x="1172374" y="1848370"/>
                          <a:pt x="1138153" y="1781124"/>
                          <a:pt x="1116642" y="1706301"/>
                        </a:cubicBezTo>
                        <a:cubicBezTo>
                          <a:pt x="1077532" y="1577491"/>
                          <a:pt x="1017890" y="1449629"/>
                          <a:pt x="947493" y="1334079"/>
                        </a:cubicBezTo>
                        <a:cubicBezTo>
                          <a:pt x="800831" y="1092561"/>
                          <a:pt x="679590" y="828312"/>
                          <a:pt x="498708" y="607631"/>
                        </a:cubicBezTo>
                        <a:cubicBezTo>
                          <a:pt x="414621" y="505341"/>
                          <a:pt x="323691" y="406840"/>
                          <a:pt x="240583" y="303603"/>
                        </a:cubicBezTo>
                        <a:cubicBezTo>
                          <a:pt x="200495" y="253405"/>
                          <a:pt x="161386" y="203207"/>
                          <a:pt x="123254" y="150168"/>
                        </a:cubicBezTo>
                        <a:cubicBezTo>
                          <a:pt x="88055" y="101864"/>
                          <a:pt x="34279" y="58297"/>
                          <a:pt x="12768" y="1469"/>
                        </a:cubicBezTo>
                        <a:cubicBezTo>
                          <a:pt x="10813" y="-4214"/>
                          <a:pt x="-920" y="8099"/>
                          <a:pt x="58" y="12834"/>
                        </a:cubicBezTo>
                        <a:cubicBezTo>
                          <a:pt x="11790" y="66821"/>
                          <a:pt x="48945" y="114177"/>
                          <a:pt x="76322" y="161534"/>
                        </a:cubicBezTo>
                        <a:cubicBezTo>
                          <a:pt x="105654" y="212678"/>
                          <a:pt x="134008" y="265718"/>
                          <a:pt x="161386" y="316863"/>
                        </a:cubicBezTo>
                        <a:cubicBezTo>
                          <a:pt x="226895" y="438095"/>
                          <a:pt x="318803" y="533755"/>
                          <a:pt x="399955" y="645517"/>
                        </a:cubicBezTo>
                        <a:cubicBezTo>
                          <a:pt x="481108" y="757277"/>
                          <a:pt x="591593" y="850096"/>
                          <a:pt x="673724" y="961858"/>
                        </a:cubicBezTo>
                        <a:cubicBezTo>
                          <a:pt x="766609" y="1088773"/>
                          <a:pt x="857540" y="1215688"/>
                          <a:pt x="919138" y="1359651"/>
                        </a:cubicBezTo>
                        <a:cubicBezTo>
                          <a:pt x="972914" y="1485620"/>
                          <a:pt x="1037445" y="1616323"/>
                          <a:pt x="1070688" y="1747974"/>
                        </a:cubicBezTo>
                        <a:cubicBezTo>
                          <a:pt x="1104909" y="1882467"/>
                          <a:pt x="1148908" y="2027378"/>
                          <a:pt x="1222239" y="2146715"/>
                        </a:cubicBezTo>
                        <a:cubicBezTo>
                          <a:pt x="1285793" y="2250900"/>
                          <a:pt x="1391388" y="2317199"/>
                          <a:pt x="1476452" y="2404334"/>
                        </a:cubicBezTo>
                        <a:cubicBezTo>
                          <a:pt x="1573249" y="2501889"/>
                          <a:pt x="1664179" y="2604179"/>
                          <a:pt x="1753154" y="2708363"/>
                        </a:cubicBezTo>
                        <a:cubicBezTo>
                          <a:pt x="1757066" y="2714046"/>
                          <a:pt x="1770754" y="2698892"/>
                          <a:pt x="1767821" y="269320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84" name="Freeform: Shape 474">
                    <a:extLst>
                      <a:ext uri="{FF2B5EF4-FFF2-40B4-BE49-F238E27FC236}">
                        <a16:creationId xmlns:a16="http://schemas.microsoft.com/office/drawing/2014/main" id="{E1C3DACC-227B-DB96-8245-7A3B331BBD94}"/>
                      </a:ext>
                    </a:extLst>
                  </p:cNvPr>
                  <p:cNvSpPr/>
                  <p:nvPr/>
                </p:nvSpPr>
                <p:spPr>
                  <a:xfrm>
                    <a:off x="9781593" y="3630179"/>
                    <a:ext cx="1286331" cy="2548117"/>
                  </a:xfrm>
                  <a:custGeom>
                    <a:avLst/>
                    <a:gdLst>
                      <a:gd name="connsiteX0" fmla="*/ 1284510 w 1286331"/>
                      <a:gd name="connsiteY0" fmla="*/ 1206649 h 2548117"/>
                      <a:gd name="connsiteX1" fmla="*/ 1269843 w 1286331"/>
                      <a:gd name="connsiteY1" fmla="*/ 1000174 h 2548117"/>
                      <a:gd name="connsiteX2" fmla="*/ 1252244 w 1286331"/>
                      <a:gd name="connsiteY2" fmla="*/ 1014381 h 2548117"/>
                      <a:gd name="connsiteX3" fmla="*/ 1236600 w 1286331"/>
                      <a:gd name="connsiteY3" fmla="*/ 1138455 h 2548117"/>
                      <a:gd name="connsiteX4" fmla="*/ 1221934 w 1286331"/>
                      <a:gd name="connsiteY4" fmla="*/ 1003962 h 2548117"/>
                      <a:gd name="connsiteX5" fmla="*/ 1169136 w 1286331"/>
                      <a:gd name="connsiteY5" fmla="*/ 769075 h 2548117"/>
                      <a:gd name="connsiteX6" fmla="*/ 1158380 w 1286331"/>
                      <a:gd name="connsiteY6" fmla="*/ 726454 h 2548117"/>
                      <a:gd name="connsiteX7" fmla="*/ 1132959 w 1286331"/>
                      <a:gd name="connsiteY7" fmla="*/ 532293 h 2548117"/>
                      <a:gd name="connsiteX8" fmla="*/ 874834 w 1286331"/>
                      <a:gd name="connsiteY8" fmla="*/ 953 h 2548117"/>
                      <a:gd name="connsiteX9" fmla="*/ 862124 w 1286331"/>
                      <a:gd name="connsiteY9" fmla="*/ 15160 h 2548117"/>
                      <a:gd name="connsiteX10" fmla="*/ 1050829 w 1286331"/>
                      <a:gd name="connsiteY10" fmla="*/ 550288 h 2548117"/>
                      <a:gd name="connsiteX11" fmla="*/ 1086028 w 1286331"/>
                      <a:gd name="connsiteY11" fmla="*/ 1145085 h 2548117"/>
                      <a:gd name="connsiteX12" fmla="*/ 1066472 w 1286331"/>
                      <a:gd name="connsiteY12" fmla="*/ 1540038 h 2548117"/>
                      <a:gd name="connsiteX13" fmla="*/ 1053762 w 1286331"/>
                      <a:gd name="connsiteY13" fmla="*/ 1604442 h 2548117"/>
                      <a:gd name="connsiteX14" fmla="*/ 986297 w 1286331"/>
                      <a:gd name="connsiteY14" fmla="*/ 1827017 h 2548117"/>
                      <a:gd name="connsiteX15" fmla="*/ 954032 w 1286331"/>
                      <a:gd name="connsiteY15" fmla="*/ 1924572 h 2548117"/>
                      <a:gd name="connsiteX16" fmla="*/ 878745 w 1286331"/>
                      <a:gd name="connsiteY16" fmla="*/ 2033492 h 2548117"/>
                      <a:gd name="connsiteX17" fmla="*/ 600088 w 1286331"/>
                      <a:gd name="connsiteY17" fmla="*/ 2272169 h 2548117"/>
                      <a:gd name="connsiteX18" fmla="*/ 529690 w 1286331"/>
                      <a:gd name="connsiteY18" fmla="*/ 2311000 h 2548117"/>
                      <a:gd name="connsiteX19" fmla="*/ 465160 w 1286331"/>
                      <a:gd name="connsiteY19" fmla="*/ 2353621 h 2548117"/>
                      <a:gd name="connsiteX20" fmla="*/ 442671 w 1286331"/>
                      <a:gd name="connsiteY20" fmla="*/ 2364987 h 2548117"/>
                      <a:gd name="connsiteX21" fmla="*/ 8552 w 1286331"/>
                      <a:gd name="connsiteY21" fmla="*/ 2532629 h 2548117"/>
                      <a:gd name="connsiteX22" fmla="*/ 2686 w 1286331"/>
                      <a:gd name="connsiteY22" fmla="*/ 2547783 h 2548117"/>
                      <a:gd name="connsiteX23" fmla="*/ 218768 w 1286331"/>
                      <a:gd name="connsiteY23" fmla="*/ 2474854 h 2548117"/>
                      <a:gd name="connsiteX24" fmla="*/ 473959 w 1286331"/>
                      <a:gd name="connsiteY24" fmla="*/ 2383929 h 2548117"/>
                      <a:gd name="connsiteX25" fmla="*/ 503292 w 1286331"/>
                      <a:gd name="connsiteY25" fmla="*/ 2367828 h 2548117"/>
                      <a:gd name="connsiteX26" fmla="*/ 503292 w 1286331"/>
                      <a:gd name="connsiteY26" fmla="*/ 2367828 h 2548117"/>
                      <a:gd name="connsiteX27" fmla="*/ 702752 w 1286331"/>
                      <a:gd name="connsiteY27" fmla="*/ 2289216 h 2548117"/>
                      <a:gd name="connsiteX28" fmla="*/ 1004875 w 1286331"/>
                      <a:gd name="connsiteY28" fmla="*/ 2105474 h 2548117"/>
                      <a:gd name="connsiteX29" fmla="*/ 911011 w 1286331"/>
                      <a:gd name="connsiteY29" fmla="*/ 2239966 h 2548117"/>
                      <a:gd name="connsiteX30" fmla="*/ 717417 w 1286331"/>
                      <a:gd name="connsiteY30" fmla="*/ 2381088 h 2548117"/>
                      <a:gd name="connsiteX31" fmla="*/ 545335 w 1286331"/>
                      <a:gd name="connsiteY31" fmla="*/ 2478642 h 2548117"/>
                      <a:gd name="connsiteX32" fmla="*/ 538491 w 1286331"/>
                      <a:gd name="connsiteY32" fmla="*/ 2498532 h 2548117"/>
                      <a:gd name="connsiteX33" fmla="*/ 692974 w 1286331"/>
                      <a:gd name="connsiteY33" fmla="*/ 2422762 h 2548117"/>
                      <a:gd name="connsiteX34" fmla="*/ 893412 w 1286331"/>
                      <a:gd name="connsiteY34" fmla="*/ 2303423 h 2548117"/>
                      <a:gd name="connsiteX35" fmla="*/ 1169136 w 1286331"/>
                      <a:gd name="connsiteY35" fmla="*/ 1932149 h 2548117"/>
                      <a:gd name="connsiteX36" fmla="*/ 1227800 w 1286331"/>
                      <a:gd name="connsiteY36" fmla="*/ 1705785 h 2548117"/>
                      <a:gd name="connsiteX37" fmla="*/ 1277665 w 1286331"/>
                      <a:gd name="connsiteY37" fmla="*/ 1445325 h 2548117"/>
                      <a:gd name="connsiteX38" fmla="*/ 1284510 w 1286331"/>
                      <a:gd name="connsiteY38" fmla="*/ 1206649 h 254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</a:cxnLst>
                    <a:rect l="l" t="t" r="r" b="b"/>
                    <a:pathLst>
                      <a:path w="1286331" h="2548117">
                        <a:moveTo>
                          <a:pt x="1284510" y="1206649"/>
                        </a:moveTo>
                        <a:cubicBezTo>
                          <a:pt x="1282554" y="1139402"/>
                          <a:pt x="1283532" y="1066473"/>
                          <a:pt x="1269843" y="1000174"/>
                        </a:cubicBezTo>
                        <a:cubicBezTo>
                          <a:pt x="1267888" y="992597"/>
                          <a:pt x="1252244" y="1009646"/>
                          <a:pt x="1252244" y="1014381"/>
                        </a:cubicBezTo>
                        <a:cubicBezTo>
                          <a:pt x="1252244" y="1056055"/>
                          <a:pt x="1244422" y="1097729"/>
                          <a:pt x="1236600" y="1138455"/>
                        </a:cubicBezTo>
                        <a:cubicBezTo>
                          <a:pt x="1231711" y="1093940"/>
                          <a:pt x="1225845" y="1049425"/>
                          <a:pt x="1221934" y="1003962"/>
                        </a:cubicBezTo>
                        <a:cubicBezTo>
                          <a:pt x="1216068" y="924404"/>
                          <a:pt x="1189668" y="845792"/>
                          <a:pt x="1169136" y="769075"/>
                        </a:cubicBezTo>
                        <a:cubicBezTo>
                          <a:pt x="1165225" y="754868"/>
                          <a:pt x="1161314" y="740661"/>
                          <a:pt x="1158380" y="726454"/>
                        </a:cubicBezTo>
                        <a:cubicBezTo>
                          <a:pt x="1152514" y="661102"/>
                          <a:pt x="1144692" y="595750"/>
                          <a:pt x="1132959" y="532293"/>
                        </a:cubicBezTo>
                        <a:cubicBezTo>
                          <a:pt x="1097760" y="334342"/>
                          <a:pt x="996075" y="161018"/>
                          <a:pt x="874834" y="953"/>
                        </a:cubicBezTo>
                        <a:cubicBezTo>
                          <a:pt x="870923" y="-3783"/>
                          <a:pt x="859191" y="10424"/>
                          <a:pt x="862124" y="15160"/>
                        </a:cubicBezTo>
                        <a:cubicBezTo>
                          <a:pt x="937410" y="185643"/>
                          <a:pt x="1013675" y="367492"/>
                          <a:pt x="1050829" y="550288"/>
                        </a:cubicBezTo>
                        <a:cubicBezTo>
                          <a:pt x="1089939" y="742555"/>
                          <a:pt x="1087005" y="949976"/>
                          <a:pt x="1086028" y="1145085"/>
                        </a:cubicBezTo>
                        <a:cubicBezTo>
                          <a:pt x="1086028" y="1276736"/>
                          <a:pt x="1072339" y="1408387"/>
                          <a:pt x="1066472" y="1540038"/>
                        </a:cubicBezTo>
                        <a:cubicBezTo>
                          <a:pt x="1062562" y="1561822"/>
                          <a:pt x="1058651" y="1582658"/>
                          <a:pt x="1053762" y="1604442"/>
                        </a:cubicBezTo>
                        <a:cubicBezTo>
                          <a:pt x="1037140" y="1679266"/>
                          <a:pt x="1012697" y="1755035"/>
                          <a:pt x="986297" y="1827017"/>
                        </a:cubicBezTo>
                        <a:cubicBezTo>
                          <a:pt x="974565" y="1859220"/>
                          <a:pt x="965765" y="1892370"/>
                          <a:pt x="954032" y="1924572"/>
                        </a:cubicBezTo>
                        <a:cubicBezTo>
                          <a:pt x="937410" y="1970034"/>
                          <a:pt x="913944" y="1999395"/>
                          <a:pt x="878745" y="2033492"/>
                        </a:cubicBezTo>
                        <a:cubicBezTo>
                          <a:pt x="791726" y="2121575"/>
                          <a:pt x="700796" y="2203028"/>
                          <a:pt x="600088" y="2272169"/>
                        </a:cubicBezTo>
                        <a:cubicBezTo>
                          <a:pt x="575645" y="2283534"/>
                          <a:pt x="551201" y="2295847"/>
                          <a:pt x="529690" y="2311000"/>
                        </a:cubicBezTo>
                        <a:cubicBezTo>
                          <a:pt x="509158" y="2325207"/>
                          <a:pt x="487647" y="2339415"/>
                          <a:pt x="465160" y="2353621"/>
                        </a:cubicBezTo>
                        <a:cubicBezTo>
                          <a:pt x="457338" y="2357410"/>
                          <a:pt x="450493" y="2361198"/>
                          <a:pt x="442671" y="2364987"/>
                        </a:cubicBezTo>
                        <a:cubicBezTo>
                          <a:pt x="304810" y="2433180"/>
                          <a:pt x="152281" y="2476748"/>
                          <a:pt x="8552" y="2532629"/>
                        </a:cubicBezTo>
                        <a:cubicBezTo>
                          <a:pt x="3664" y="2534523"/>
                          <a:pt x="-4158" y="2550624"/>
                          <a:pt x="2686" y="2547783"/>
                        </a:cubicBezTo>
                        <a:cubicBezTo>
                          <a:pt x="74062" y="2522210"/>
                          <a:pt x="148370" y="2504215"/>
                          <a:pt x="218768" y="2474854"/>
                        </a:cubicBezTo>
                        <a:cubicBezTo>
                          <a:pt x="304810" y="2438863"/>
                          <a:pt x="390851" y="2428444"/>
                          <a:pt x="473959" y="2383929"/>
                        </a:cubicBezTo>
                        <a:cubicBezTo>
                          <a:pt x="483736" y="2378246"/>
                          <a:pt x="493514" y="2373511"/>
                          <a:pt x="503292" y="2367828"/>
                        </a:cubicBezTo>
                        <a:cubicBezTo>
                          <a:pt x="503292" y="2367828"/>
                          <a:pt x="503292" y="2367828"/>
                          <a:pt x="503292" y="2367828"/>
                        </a:cubicBezTo>
                        <a:cubicBezTo>
                          <a:pt x="568800" y="2339415"/>
                          <a:pt x="638220" y="2319525"/>
                          <a:pt x="702752" y="2289216"/>
                        </a:cubicBezTo>
                        <a:cubicBezTo>
                          <a:pt x="806392" y="2240913"/>
                          <a:pt x="921766" y="2185979"/>
                          <a:pt x="1004875" y="2105474"/>
                        </a:cubicBezTo>
                        <a:cubicBezTo>
                          <a:pt x="978476" y="2155671"/>
                          <a:pt x="947188" y="2202080"/>
                          <a:pt x="911011" y="2239966"/>
                        </a:cubicBezTo>
                        <a:cubicBezTo>
                          <a:pt x="853324" y="2298688"/>
                          <a:pt x="788793" y="2339415"/>
                          <a:pt x="717417" y="2381088"/>
                        </a:cubicBezTo>
                        <a:cubicBezTo>
                          <a:pt x="661686" y="2414238"/>
                          <a:pt x="606932" y="2455911"/>
                          <a:pt x="545335" y="2478642"/>
                        </a:cubicBezTo>
                        <a:cubicBezTo>
                          <a:pt x="540446" y="2480537"/>
                          <a:pt x="526757" y="2500426"/>
                          <a:pt x="538491" y="2498532"/>
                        </a:cubicBezTo>
                        <a:cubicBezTo>
                          <a:pt x="593244" y="2488114"/>
                          <a:pt x="648975" y="2453070"/>
                          <a:pt x="692974" y="2422762"/>
                        </a:cubicBezTo>
                        <a:cubicBezTo>
                          <a:pt x="756527" y="2378246"/>
                          <a:pt x="834747" y="2352674"/>
                          <a:pt x="893412" y="2303423"/>
                        </a:cubicBezTo>
                        <a:cubicBezTo>
                          <a:pt x="1011719" y="2203975"/>
                          <a:pt x="1113404" y="2076112"/>
                          <a:pt x="1169136" y="1932149"/>
                        </a:cubicBezTo>
                        <a:cubicBezTo>
                          <a:pt x="1197490" y="1860167"/>
                          <a:pt x="1209224" y="1781556"/>
                          <a:pt x="1227800" y="1705785"/>
                        </a:cubicBezTo>
                        <a:cubicBezTo>
                          <a:pt x="1249311" y="1619596"/>
                          <a:pt x="1265932" y="1533408"/>
                          <a:pt x="1277665" y="1445325"/>
                        </a:cubicBezTo>
                        <a:cubicBezTo>
                          <a:pt x="1289399" y="1365765"/>
                          <a:pt x="1286465" y="1285260"/>
                          <a:pt x="1284510" y="120664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85" name="Freeform: Shape 475">
                    <a:extLst>
                      <a:ext uri="{FF2B5EF4-FFF2-40B4-BE49-F238E27FC236}">
                        <a16:creationId xmlns:a16="http://schemas.microsoft.com/office/drawing/2014/main" id="{97D8C0EA-D61F-0E76-96D2-4EBFAC8F468F}"/>
                      </a:ext>
                    </a:extLst>
                  </p:cNvPr>
                  <p:cNvSpPr/>
                  <p:nvPr/>
                </p:nvSpPr>
                <p:spPr>
                  <a:xfrm>
                    <a:off x="10895739" y="3354561"/>
                    <a:ext cx="532157" cy="1577504"/>
                  </a:xfrm>
                  <a:custGeom>
                    <a:avLst/>
                    <a:gdLst>
                      <a:gd name="connsiteX0" fmla="*/ 427510 w 532157"/>
                      <a:gd name="connsiteY0" fmla="*/ 707514 h 1577504"/>
                      <a:gd name="connsiteX1" fmla="*/ 12946 w 532157"/>
                      <a:gd name="connsiteY1" fmla="*/ 956 h 1577504"/>
                      <a:gd name="connsiteX2" fmla="*/ 236 w 532157"/>
                      <a:gd name="connsiteY2" fmla="*/ 14216 h 1577504"/>
                      <a:gd name="connsiteX3" fmla="*/ 145919 w 532157"/>
                      <a:gd name="connsiteY3" fmla="*/ 426217 h 1577504"/>
                      <a:gd name="connsiteX4" fmla="*/ 299425 w 532157"/>
                      <a:gd name="connsiteY4" fmla="*/ 800333 h 1577504"/>
                      <a:gd name="connsiteX5" fmla="*/ 417732 w 532157"/>
                      <a:gd name="connsiteY5" fmla="*/ 1174449 h 1577504"/>
                      <a:gd name="connsiteX6" fmla="*/ 475420 w 532157"/>
                      <a:gd name="connsiteY6" fmla="*/ 1573190 h 1577504"/>
                      <a:gd name="connsiteX7" fmla="*/ 496929 w 532157"/>
                      <a:gd name="connsiteY7" fmla="*/ 1558036 h 1577504"/>
                      <a:gd name="connsiteX8" fmla="*/ 532128 w 532157"/>
                      <a:gd name="connsiteY8" fmla="*/ 1109097 h 1577504"/>
                      <a:gd name="connsiteX9" fmla="*/ 427510 w 532157"/>
                      <a:gd name="connsiteY9" fmla="*/ 707514 h 1577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2157" h="1577504">
                        <a:moveTo>
                          <a:pt x="427510" y="707514"/>
                        </a:moveTo>
                        <a:cubicBezTo>
                          <a:pt x="317025" y="454630"/>
                          <a:pt x="193829" y="213113"/>
                          <a:pt x="12946" y="956"/>
                        </a:cubicBezTo>
                        <a:cubicBezTo>
                          <a:pt x="9035" y="-3780"/>
                          <a:pt x="-1720" y="10427"/>
                          <a:pt x="236" y="14216"/>
                        </a:cubicBezTo>
                        <a:cubicBezTo>
                          <a:pt x="53034" y="150602"/>
                          <a:pt x="97032" y="289830"/>
                          <a:pt x="145919" y="426217"/>
                        </a:cubicBezTo>
                        <a:cubicBezTo>
                          <a:pt x="191873" y="553132"/>
                          <a:pt x="253471" y="673418"/>
                          <a:pt x="299425" y="800333"/>
                        </a:cubicBezTo>
                        <a:cubicBezTo>
                          <a:pt x="344401" y="924406"/>
                          <a:pt x="392311" y="1043745"/>
                          <a:pt x="417732" y="1174449"/>
                        </a:cubicBezTo>
                        <a:cubicBezTo>
                          <a:pt x="443154" y="1307046"/>
                          <a:pt x="462708" y="1438697"/>
                          <a:pt x="475420" y="1573190"/>
                        </a:cubicBezTo>
                        <a:cubicBezTo>
                          <a:pt x="476397" y="1586450"/>
                          <a:pt x="495952" y="1565613"/>
                          <a:pt x="496929" y="1558036"/>
                        </a:cubicBezTo>
                        <a:cubicBezTo>
                          <a:pt x="509641" y="1408389"/>
                          <a:pt x="533106" y="1259690"/>
                          <a:pt x="532128" y="1109097"/>
                        </a:cubicBezTo>
                        <a:cubicBezTo>
                          <a:pt x="531151" y="970816"/>
                          <a:pt x="482264" y="833482"/>
                          <a:pt x="427510" y="707514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86" name="Freeform: Shape 476">
                    <a:extLst>
                      <a:ext uri="{FF2B5EF4-FFF2-40B4-BE49-F238E27FC236}">
                        <a16:creationId xmlns:a16="http://schemas.microsoft.com/office/drawing/2014/main" id="{A9DCE3DF-0FBE-8047-1ABC-40E958FB7C54}"/>
                      </a:ext>
                    </a:extLst>
                  </p:cNvPr>
                  <p:cNvSpPr/>
                  <p:nvPr/>
                </p:nvSpPr>
                <p:spPr>
                  <a:xfrm>
                    <a:off x="11302341" y="5343183"/>
                    <a:ext cx="69277" cy="405723"/>
                  </a:xfrm>
                  <a:custGeom>
                    <a:avLst/>
                    <a:gdLst>
                      <a:gd name="connsiteX0" fmla="*/ 62951 w 69277"/>
                      <a:gd name="connsiteY0" fmla="*/ 3199 h 405723"/>
                      <a:gd name="connsiteX1" fmla="*/ 47308 w 69277"/>
                      <a:gd name="connsiteY1" fmla="*/ 11723 h 405723"/>
                      <a:gd name="connsiteX2" fmla="*/ 376 w 69277"/>
                      <a:gd name="connsiteY2" fmla="*/ 400993 h 405723"/>
                      <a:gd name="connsiteX3" fmla="*/ 21886 w 69277"/>
                      <a:gd name="connsiteY3" fmla="*/ 387733 h 405723"/>
                      <a:gd name="connsiteX4" fmla="*/ 66862 w 69277"/>
                      <a:gd name="connsiteY4" fmla="*/ 191678 h 405723"/>
                      <a:gd name="connsiteX5" fmla="*/ 62951 w 69277"/>
                      <a:gd name="connsiteY5" fmla="*/ 3199 h 40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277" h="405723">
                        <a:moveTo>
                          <a:pt x="62951" y="3199"/>
                        </a:moveTo>
                        <a:cubicBezTo>
                          <a:pt x="62951" y="-6272"/>
                          <a:pt x="48286" y="7935"/>
                          <a:pt x="47308" y="11723"/>
                        </a:cubicBezTo>
                        <a:cubicBezTo>
                          <a:pt x="23842" y="137691"/>
                          <a:pt x="-3535" y="272184"/>
                          <a:pt x="376" y="400993"/>
                        </a:cubicBezTo>
                        <a:cubicBezTo>
                          <a:pt x="376" y="415200"/>
                          <a:pt x="20908" y="393417"/>
                          <a:pt x="21886" y="387733"/>
                        </a:cubicBezTo>
                        <a:cubicBezTo>
                          <a:pt x="36553" y="321435"/>
                          <a:pt x="60018" y="258924"/>
                          <a:pt x="66862" y="191678"/>
                        </a:cubicBezTo>
                        <a:cubicBezTo>
                          <a:pt x="73707" y="128220"/>
                          <a:pt x="63929" y="66657"/>
                          <a:pt x="62951" y="319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87" name="Freeform: Shape 477">
                    <a:extLst>
                      <a:ext uri="{FF2B5EF4-FFF2-40B4-BE49-F238E27FC236}">
                        <a16:creationId xmlns:a16="http://schemas.microsoft.com/office/drawing/2014/main" id="{04D29E2D-6273-D4A7-1FC6-0BE3CB9EC240}"/>
                      </a:ext>
                    </a:extLst>
                  </p:cNvPr>
                  <p:cNvSpPr/>
                  <p:nvPr/>
                </p:nvSpPr>
                <p:spPr>
                  <a:xfrm>
                    <a:off x="12033913" y="4900134"/>
                    <a:ext cx="58641" cy="476277"/>
                  </a:xfrm>
                  <a:custGeom>
                    <a:avLst/>
                    <a:gdLst>
                      <a:gd name="connsiteX0" fmla="*/ 50022 w 58641"/>
                      <a:gd name="connsiteY0" fmla="*/ 255875 h 476277"/>
                      <a:gd name="connsiteX1" fmla="*/ 26556 w 58641"/>
                      <a:gd name="connsiteY1" fmla="*/ 3939 h 476277"/>
                      <a:gd name="connsiteX2" fmla="*/ 6024 w 58641"/>
                      <a:gd name="connsiteY2" fmla="*/ 18145 h 476277"/>
                      <a:gd name="connsiteX3" fmla="*/ 1135 w 58641"/>
                      <a:gd name="connsiteY3" fmla="*/ 290919 h 476277"/>
                      <a:gd name="connsiteX4" fmla="*/ 18734 w 58641"/>
                      <a:gd name="connsiteY4" fmla="*/ 471820 h 476277"/>
                      <a:gd name="connsiteX5" fmla="*/ 51978 w 58641"/>
                      <a:gd name="connsiteY5" fmla="*/ 449089 h 476277"/>
                      <a:gd name="connsiteX6" fmla="*/ 50022 w 58641"/>
                      <a:gd name="connsiteY6" fmla="*/ 255875 h 476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8641" h="476277">
                        <a:moveTo>
                          <a:pt x="50022" y="255875"/>
                        </a:moveTo>
                        <a:cubicBezTo>
                          <a:pt x="46111" y="171580"/>
                          <a:pt x="34378" y="88233"/>
                          <a:pt x="26556" y="3939"/>
                        </a:cubicBezTo>
                        <a:cubicBezTo>
                          <a:pt x="25579" y="-8374"/>
                          <a:pt x="7001" y="11515"/>
                          <a:pt x="6024" y="18145"/>
                        </a:cubicBezTo>
                        <a:cubicBezTo>
                          <a:pt x="2112" y="109070"/>
                          <a:pt x="1135" y="199995"/>
                          <a:pt x="1135" y="290919"/>
                        </a:cubicBezTo>
                        <a:cubicBezTo>
                          <a:pt x="1135" y="350588"/>
                          <a:pt x="-6687" y="415940"/>
                          <a:pt x="18734" y="471820"/>
                        </a:cubicBezTo>
                        <a:cubicBezTo>
                          <a:pt x="26556" y="487922"/>
                          <a:pt x="50022" y="455719"/>
                          <a:pt x="51978" y="449089"/>
                        </a:cubicBezTo>
                        <a:cubicBezTo>
                          <a:pt x="66644" y="384684"/>
                          <a:pt x="52956" y="320280"/>
                          <a:pt x="50022" y="255875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88" name="Freeform: Shape 478">
                    <a:extLst>
                      <a:ext uri="{FF2B5EF4-FFF2-40B4-BE49-F238E27FC236}">
                        <a16:creationId xmlns:a16="http://schemas.microsoft.com/office/drawing/2014/main" id="{C9C6A642-B9C8-163C-BC85-FE90FD77CD77}"/>
                      </a:ext>
                    </a:extLst>
                  </p:cNvPr>
                  <p:cNvSpPr/>
                  <p:nvPr/>
                </p:nvSpPr>
                <p:spPr>
                  <a:xfrm>
                    <a:off x="10465648" y="6232983"/>
                    <a:ext cx="1028591" cy="365634"/>
                  </a:xfrm>
                  <a:custGeom>
                    <a:avLst/>
                    <a:gdLst>
                      <a:gd name="connsiteX0" fmla="*/ 1026751 w 1028591"/>
                      <a:gd name="connsiteY0" fmla="*/ 60528 h 365634"/>
                      <a:gd name="connsiteX1" fmla="*/ 450859 w 1028591"/>
                      <a:gd name="connsiteY1" fmla="*/ 38744 h 365634"/>
                      <a:gd name="connsiteX2" fmla="*/ 197623 w 1028591"/>
                      <a:gd name="connsiteY2" fmla="*/ 184602 h 365634"/>
                      <a:gd name="connsiteX3" fmla="*/ 3052 w 1028591"/>
                      <a:gd name="connsiteY3" fmla="*/ 355085 h 365634"/>
                      <a:gd name="connsiteX4" fmla="*/ 8918 w 1028591"/>
                      <a:gd name="connsiteY4" fmla="*/ 362662 h 365634"/>
                      <a:gd name="connsiteX5" fmla="*/ 215222 w 1028591"/>
                      <a:gd name="connsiteY5" fmla="*/ 199756 h 365634"/>
                      <a:gd name="connsiteX6" fmla="*/ 459659 w 1028591"/>
                      <a:gd name="connsiteY6" fmla="*/ 107885 h 365634"/>
                      <a:gd name="connsiteX7" fmla="*/ 1019907 w 1028591"/>
                      <a:gd name="connsiteY7" fmla="*/ 73788 h 365634"/>
                      <a:gd name="connsiteX8" fmla="*/ 1026751 w 1028591"/>
                      <a:gd name="connsiteY8" fmla="*/ 60528 h 365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28591" h="365634">
                        <a:moveTo>
                          <a:pt x="1026751" y="60528"/>
                        </a:moveTo>
                        <a:cubicBezTo>
                          <a:pt x="854668" y="-7665"/>
                          <a:pt x="627831" y="-22819"/>
                          <a:pt x="450859" y="38744"/>
                        </a:cubicBezTo>
                        <a:cubicBezTo>
                          <a:pt x="356996" y="71894"/>
                          <a:pt x="280732" y="132510"/>
                          <a:pt x="197623" y="184602"/>
                        </a:cubicBezTo>
                        <a:cubicBezTo>
                          <a:pt x="120381" y="232906"/>
                          <a:pt x="59761" y="285945"/>
                          <a:pt x="3052" y="355085"/>
                        </a:cubicBezTo>
                        <a:cubicBezTo>
                          <a:pt x="-2814" y="361715"/>
                          <a:pt x="119" y="370239"/>
                          <a:pt x="8918" y="362662"/>
                        </a:cubicBezTo>
                        <a:cubicBezTo>
                          <a:pt x="77361" y="300152"/>
                          <a:pt x="133092" y="246165"/>
                          <a:pt x="215222" y="199756"/>
                        </a:cubicBezTo>
                        <a:cubicBezTo>
                          <a:pt x="286598" y="159030"/>
                          <a:pt x="381440" y="135351"/>
                          <a:pt x="459659" y="107885"/>
                        </a:cubicBezTo>
                        <a:cubicBezTo>
                          <a:pt x="642497" y="44427"/>
                          <a:pt x="832180" y="31167"/>
                          <a:pt x="1019907" y="73788"/>
                        </a:cubicBezTo>
                        <a:cubicBezTo>
                          <a:pt x="1022840" y="74735"/>
                          <a:pt x="1032617" y="62422"/>
                          <a:pt x="1026751" y="60528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89" name="Freeform: Shape 479">
                    <a:extLst>
                      <a:ext uri="{FF2B5EF4-FFF2-40B4-BE49-F238E27FC236}">
                        <a16:creationId xmlns:a16="http://schemas.microsoft.com/office/drawing/2014/main" id="{C467A76E-E633-F86D-839B-79C5EEE0A44B}"/>
                      </a:ext>
                    </a:extLst>
                  </p:cNvPr>
                  <p:cNvSpPr/>
                  <p:nvPr/>
                </p:nvSpPr>
                <p:spPr>
                  <a:xfrm>
                    <a:off x="11342562" y="6019644"/>
                    <a:ext cx="229886" cy="61831"/>
                  </a:xfrm>
                  <a:custGeom>
                    <a:avLst/>
                    <a:gdLst>
                      <a:gd name="connsiteX0" fmla="*/ 228057 w 229886"/>
                      <a:gd name="connsiteY0" fmla="*/ 1094 h 61831"/>
                      <a:gd name="connsiteX1" fmla="*/ 192858 w 229886"/>
                      <a:gd name="connsiteY1" fmla="*/ 1094 h 61831"/>
                      <a:gd name="connsiteX2" fmla="*/ 127349 w 229886"/>
                      <a:gd name="connsiteY2" fmla="*/ 3935 h 61831"/>
                      <a:gd name="connsiteX3" fmla="*/ 12953 w 229886"/>
                      <a:gd name="connsiteY3" fmla="*/ 39926 h 61831"/>
                      <a:gd name="connsiteX4" fmla="*/ 5130 w 229886"/>
                      <a:gd name="connsiteY4" fmla="*/ 61710 h 61831"/>
                      <a:gd name="connsiteX5" fmla="*/ 220235 w 229886"/>
                      <a:gd name="connsiteY5" fmla="*/ 15300 h 61831"/>
                      <a:gd name="connsiteX6" fmla="*/ 228057 w 229886"/>
                      <a:gd name="connsiteY6" fmla="*/ 1094 h 61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9886" h="61831">
                        <a:moveTo>
                          <a:pt x="228057" y="1094"/>
                        </a:moveTo>
                        <a:cubicBezTo>
                          <a:pt x="216324" y="147"/>
                          <a:pt x="204590" y="-801"/>
                          <a:pt x="192858" y="1094"/>
                        </a:cubicBezTo>
                        <a:cubicBezTo>
                          <a:pt x="171347" y="3935"/>
                          <a:pt x="147881" y="147"/>
                          <a:pt x="127349" y="3935"/>
                        </a:cubicBezTo>
                        <a:cubicBezTo>
                          <a:pt x="87261" y="11512"/>
                          <a:pt x="47173" y="19089"/>
                          <a:pt x="12953" y="39926"/>
                        </a:cubicBezTo>
                        <a:cubicBezTo>
                          <a:pt x="9041" y="42767"/>
                          <a:pt x="-8558" y="63604"/>
                          <a:pt x="5130" y="61710"/>
                        </a:cubicBezTo>
                        <a:cubicBezTo>
                          <a:pt x="77484" y="50344"/>
                          <a:pt x="145926" y="20036"/>
                          <a:pt x="220235" y="15300"/>
                        </a:cubicBezTo>
                        <a:cubicBezTo>
                          <a:pt x="224146" y="14354"/>
                          <a:pt x="233923" y="1094"/>
                          <a:pt x="228057" y="1094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90" name="Freeform: Shape 480">
                    <a:extLst>
                      <a:ext uri="{FF2B5EF4-FFF2-40B4-BE49-F238E27FC236}">
                        <a16:creationId xmlns:a16="http://schemas.microsoft.com/office/drawing/2014/main" id="{75C261DD-FD10-8EB8-7381-D14811C13067}"/>
                      </a:ext>
                    </a:extLst>
                  </p:cNvPr>
                  <p:cNvSpPr/>
                  <p:nvPr/>
                </p:nvSpPr>
                <p:spPr>
                  <a:xfrm>
                    <a:off x="12437837" y="4966488"/>
                    <a:ext cx="29374" cy="619517"/>
                  </a:xfrm>
                  <a:custGeom>
                    <a:avLst/>
                    <a:gdLst>
                      <a:gd name="connsiteX0" fmla="*/ 29374 w 29374"/>
                      <a:gd name="connsiteY0" fmla="*/ 62606 h 619517"/>
                      <a:gd name="connsiteX1" fmla="*/ 17642 w 29374"/>
                      <a:gd name="connsiteY1" fmla="*/ 1990 h 619517"/>
                      <a:gd name="connsiteX2" fmla="*/ 41 w 29374"/>
                      <a:gd name="connsiteY2" fmla="*/ 16196 h 619517"/>
                      <a:gd name="connsiteX3" fmla="*/ 8841 w 29374"/>
                      <a:gd name="connsiteY3" fmla="*/ 511545 h 619517"/>
                      <a:gd name="connsiteX4" fmla="*/ 28397 w 29374"/>
                      <a:gd name="connsiteY4" fmla="*/ 619518 h 619517"/>
                      <a:gd name="connsiteX5" fmla="*/ 28397 w 29374"/>
                      <a:gd name="connsiteY5" fmla="*/ 62606 h 6195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374" h="619517">
                        <a:moveTo>
                          <a:pt x="29374" y="62606"/>
                        </a:moveTo>
                        <a:cubicBezTo>
                          <a:pt x="25462" y="42717"/>
                          <a:pt x="22529" y="21880"/>
                          <a:pt x="17642" y="1990"/>
                        </a:cubicBezTo>
                        <a:cubicBezTo>
                          <a:pt x="15686" y="-5587"/>
                          <a:pt x="-936" y="10514"/>
                          <a:pt x="41" y="16196"/>
                        </a:cubicBezTo>
                        <a:cubicBezTo>
                          <a:pt x="13730" y="180050"/>
                          <a:pt x="-8758" y="347692"/>
                          <a:pt x="8841" y="511545"/>
                        </a:cubicBezTo>
                        <a:cubicBezTo>
                          <a:pt x="12753" y="547536"/>
                          <a:pt x="20575" y="584474"/>
                          <a:pt x="28397" y="619518"/>
                        </a:cubicBezTo>
                        <a:lnTo>
                          <a:pt x="28397" y="62606"/>
                        </a:ln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91" name="Freeform: Shape 481">
                    <a:extLst>
                      <a:ext uri="{FF2B5EF4-FFF2-40B4-BE49-F238E27FC236}">
                        <a16:creationId xmlns:a16="http://schemas.microsoft.com/office/drawing/2014/main" id="{AB44ED6F-5F68-85F2-0D7E-4E29077A00AA}"/>
                      </a:ext>
                    </a:extLst>
                  </p:cNvPr>
                  <p:cNvSpPr/>
                  <p:nvPr/>
                </p:nvSpPr>
                <p:spPr>
                  <a:xfrm>
                    <a:off x="11729376" y="3812698"/>
                    <a:ext cx="118328" cy="1649810"/>
                  </a:xfrm>
                  <a:custGeom>
                    <a:avLst/>
                    <a:gdLst>
                      <a:gd name="connsiteX0" fmla="*/ 114033 w 118328"/>
                      <a:gd name="connsiteY0" fmla="*/ 1205030 h 1649810"/>
                      <a:gd name="connsiteX1" fmla="*/ 98390 w 118328"/>
                      <a:gd name="connsiteY1" fmla="*/ 790188 h 1649810"/>
                      <a:gd name="connsiteX2" fmla="*/ 65146 w 118328"/>
                      <a:gd name="connsiteY2" fmla="*/ 415125 h 1649810"/>
                      <a:gd name="connsiteX3" fmla="*/ 56347 w 118328"/>
                      <a:gd name="connsiteY3" fmla="*/ 4071 h 1649810"/>
                      <a:gd name="connsiteX4" fmla="*/ 42658 w 118328"/>
                      <a:gd name="connsiteY4" fmla="*/ 10700 h 1649810"/>
                      <a:gd name="connsiteX5" fmla="*/ 2570 w 118328"/>
                      <a:gd name="connsiteY5" fmla="*/ 387658 h 1649810"/>
                      <a:gd name="connsiteX6" fmla="*/ 14304 w 118328"/>
                      <a:gd name="connsiteY6" fmla="*/ 793976 h 1649810"/>
                      <a:gd name="connsiteX7" fmla="*/ 30925 w 118328"/>
                      <a:gd name="connsiteY7" fmla="*/ 1209766 h 1649810"/>
                      <a:gd name="connsiteX8" fmla="*/ 37769 w 118328"/>
                      <a:gd name="connsiteY8" fmla="*/ 1421923 h 1649810"/>
                      <a:gd name="connsiteX9" fmla="*/ 70035 w 118328"/>
                      <a:gd name="connsiteY9" fmla="*/ 1646392 h 1649810"/>
                      <a:gd name="connsiteX10" fmla="*/ 87634 w 118328"/>
                      <a:gd name="connsiteY10" fmla="*/ 1634079 h 1649810"/>
                      <a:gd name="connsiteX11" fmla="*/ 115011 w 118328"/>
                      <a:gd name="connsiteY11" fmla="*/ 1422870 h 1649810"/>
                      <a:gd name="connsiteX12" fmla="*/ 114033 w 118328"/>
                      <a:gd name="connsiteY12" fmla="*/ 1205030 h 1649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8328" h="1649810">
                        <a:moveTo>
                          <a:pt x="114033" y="1205030"/>
                        </a:moveTo>
                        <a:cubicBezTo>
                          <a:pt x="107189" y="1066749"/>
                          <a:pt x="108167" y="928469"/>
                          <a:pt x="98390" y="790188"/>
                        </a:cubicBezTo>
                        <a:cubicBezTo>
                          <a:pt x="89590" y="667061"/>
                          <a:pt x="91546" y="536357"/>
                          <a:pt x="65146" y="415125"/>
                        </a:cubicBezTo>
                        <a:cubicBezTo>
                          <a:pt x="38747" y="290104"/>
                          <a:pt x="25059" y="129092"/>
                          <a:pt x="56347" y="4071"/>
                        </a:cubicBezTo>
                        <a:cubicBezTo>
                          <a:pt x="59280" y="-6348"/>
                          <a:pt x="43636" y="5965"/>
                          <a:pt x="42658" y="10700"/>
                        </a:cubicBezTo>
                        <a:cubicBezTo>
                          <a:pt x="5503" y="129092"/>
                          <a:pt x="9415" y="265478"/>
                          <a:pt x="2570" y="387658"/>
                        </a:cubicBezTo>
                        <a:cubicBezTo>
                          <a:pt x="-4274" y="522150"/>
                          <a:pt x="3548" y="660431"/>
                          <a:pt x="14304" y="793976"/>
                        </a:cubicBezTo>
                        <a:cubicBezTo>
                          <a:pt x="25059" y="931310"/>
                          <a:pt x="28970" y="1071485"/>
                          <a:pt x="30925" y="1209766"/>
                        </a:cubicBezTo>
                        <a:cubicBezTo>
                          <a:pt x="31903" y="1280801"/>
                          <a:pt x="37769" y="1350888"/>
                          <a:pt x="37769" y="1421923"/>
                        </a:cubicBezTo>
                        <a:cubicBezTo>
                          <a:pt x="37769" y="1496746"/>
                          <a:pt x="65146" y="1570622"/>
                          <a:pt x="70035" y="1646392"/>
                        </a:cubicBezTo>
                        <a:cubicBezTo>
                          <a:pt x="71013" y="1656810"/>
                          <a:pt x="86656" y="1640709"/>
                          <a:pt x="87634" y="1634079"/>
                        </a:cubicBezTo>
                        <a:cubicBezTo>
                          <a:pt x="91546" y="1562097"/>
                          <a:pt x="108167" y="1492957"/>
                          <a:pt x="115011" y="1422870"/>
                        </a:cubicBezTo>
                        <a:cubicBezTo>
                          <a:pt x="120877" y="1349941"/>
                          <a:pt x="117944" y="1277959"/>
                          <a:pt x="114033" y="1205030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92" name="Freeform: Shape 482">
                    <a:extLst>
                      <a:ext uri="{FF2B5EF4-FFF2-40B4-BE49-F238E27FC236}">
                        <a16:creationId xmlns:a16="http://schemas.microsoft.com/office/drawing/2014/main" id="{6005ABF2-5040-F261-026D-E05388F58366}"/>
                      </a:ext>
                    </a:extLst>
                  </p:cNvPr>
                  <p:cNvSpPr/>
                  <p:nvPr/>
                </p:nvSpPr>
                <p:spPr>
                  <a:xfrm>
                    <a:off x="11202987" y="5669574"/>
                    <a:ext cx="879630" cy="388671"/>
                  </a:xfrm>
                  <a:custGeom>
                    <a:avLst/>
                    <a:gdLst>
                      <a:gd name="connsiteX0" fmla="*/ 805662 w 879630"/>
                      <a:gd name="connsiteY0" fmla="*/ 119117 h 388671"/>
                      <a:gd name="connsiteX1" fmla="*/ 554381 w 879630"/>
                      <a:gd name="connsiteY1" fmla="*/ 1673 h 388671"/>
                      <a:gd name="connsiteX2" fmla="*/ 261058 w 879630"/>
                      <a:gd name="connsiteY2" fmla="*/ 61342 h 388671"/>
                      <a:gd name="connsiteX3" fmla="*/ 121240 w 879630"/>
                      <a:gd name="connsiteY3" fmla="*/ 132377 h 388671"/>
                      <a:gd name="connsiteX4" fmla="*/ 15644 w 879630"/>
                      <a:gd name="connsiteY4" fmla="*/ 203411 h 388671"/>
                      <a:gd name="connsiteX5" fmla="*/ 978 w 879630"/>
                      <a:gd name="connsiteY5" fmla="*/ 213830 h 388671"/>
                      <a:gd name="connsiteX6" fmla="*/ 0 w 879630"/>
                      <a:gd name="connsiteY6" fmla="*/ 218566 h 388671"/>
                      <a:gd name="connsiteX7" fmla="*/ 5866 w 879630"/>
                      <a:gd name="connsiteY7" fmla="*/ 221407 h 388671"/>
                      <a:gd name="connsiteX8" fmla="*/ 430208 w 879630"/>
                      <a:gd name="connsiteY8" fmla="*/ 102069 h 388671"/>
                      <a:gd name="connsiteX9" fmla="*/ 665844 w 879630"/>
                      <a:gd name="connsiteY9" fmla="*/ 135218 h 388671"/>
                      <a:gd name="connsiteX10" fmla="*/ 863349 w 879630"/>
                      <a:gd name="connsiteY10" fmla="*/ 295283 h 388671"/>
                      <a:gd name="connsiteX11" fmla="*/ 817395 w 879630"/>
                      <a:gd name="connsiteY11" fmla="*/ 227090 h 388671"/>
                      <a:gd name="connsiteX12" fmla="*/ 692244 w 879630"/>
                      <a:gd name="connsiteY12" fmla="*/ 176892 h 388671"/>
                      <a:gd name="connsiteX13" fmla="*/ 618913 w 879630"/>
                      <a:gd name="connsiteY13" fmla="*/ 169315 h 388671"/>
                      <a:gd name="connsiteX14" fmla="*/ 527004 w 879630"/>
                      <a:gd name="connsiteY14" fmla="*/ 172156 h 388671"/>
                      <a:gd name="connsiteX15" fmla="*/ 516249 w 879630"/>
                      <a:gd name="connsiteY15" fmla="*/ 189204 h 388671"/>
                      <a:gd name="connsiteX16" fmla="*/ 621846 w 879630"/>
                      <a:gd name="connsiteY16" fmla="*/ 208147 h 388671"/>
                      <a:gd name="connsiteX17" fmla="*/ 742108 w 879630"/>
                      <a:gd name="connsiteY17" fmla="*/ 254556 h 388671"/>
                      <a:gd name="connsiteX18" fmla="*/ 836949 w 879630"/>
                      <a:gd name="connsiteY18" fmla="*/ 386207 h 388671"/>
                      <a:gd name="connsiteX19" fmla="*/ 854549 w 879630"/>
                      <a:gd name="connsiteY19" fmla="*/ 375789 h 388671"/>
                      <a:gd name="connsiteX20" fmla="*/ 867259 w 879630"/>
                      <a:gd name="connsiteY20" fmla="*/ 323697 h 388671"/>
                      <a:gd name="connsiteX21" fmla="*/ 870193 w 879630"/>
                      <a:gd name="connsiteY21" fmla="*/ 319909 h 388671"/>
                      <a:gd name="connsiteX22" fmla="*/ 805662 w 879630"/>
                      <a:gd name="connsiteY22" fmla="*/ 119117 h 3886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79630" h="388671">
                        <a:moveTo>
                          <a:pt x="805662" y="119117"/>
                        </a:moveTo>
                        <a:cubicBezTo>
                          <a:pt x="743086" y="44294"/>
                          <a:pt x="652156" y="10197"/>
                          <a:pt x="554381" y="1673"/>
                        </a:cubicBezTo>
                        <a:cubicBezTo>
                          <a:pt x="453674" y="-7798"/>
                          <a:pt x="353943" y="24404"/>
                          <a:pt x="261058" y="61342"/>
                        </a:cubicBezTo>
                        <a:cubicBezTo>
                          <a:pt x="212170" y="80285"/>
                          <a:pt x="166216" y="104910"/>
                          <a:pt x="121240" y="132377"/>
                        </a:cubicBezTo>
                        <a:cubicBezTo>
                          <a:pt x="105597" y="141848"/>
                          <a:pt x="13688" y="181628"/>
                          <a:pt x="15644" y="203411"/>
                        </a:cubicBezTo>
                        <a:cubicBezTo>
                          <a:pt x="14666" y="193940"/>
                          <a:pt x="1955" y="209095"/>
                          <a:pt x="978" y="213830"/>
                        </a:cubicBezTo>
                        <a:cubicBezTo>
                          <a:pt x="978" y="215724"/>
                          <a:pt x="978" y="217618"/>
                          <a:pt x="0" y="218566"/>
                        </a:cubicBezTo>
                        <a:cubicBezTo>
                          <a:pt x="0" y="222354"/>
                          <a:pt x="3911" y="222354"/>
                          <a:pt x="5866" y="221407"/>
                        </a:cubicBezTo>
                        <a:cubicBezTo>
                          <a:pt x="131017" y="151320"/>
                          <a:pt x="286479" y="115328"/>
                          <a:pt x="430208" y="102069"/>
                        </a:cubicBezTo>
                        <a:cubicBezTo>
                          <a:pt x="506472" y="94491"/>
                          <a:pt x="591535" y="117223"/>
                          <a:pt x="665844" y="135218"/>
                        </a:cubicBezTo>
                        <a:cubicBezTo>
                          <a:pt x="731353" y="151320"/>
                          <a:pt x="861393" y="211936"/>
                          <a:pt x="863349" y="295283"/>
                        </a:cubicBezTo>
                        <a:cubicBezTo>
                          <a:pt x="856505" y="272552"/>
                          <a:pt x="840860" y="250768"/>
                          <a:pt x="817395" y="227090"/>
                        </a:cubicBezTo>
                        <a:cubicBezTo>
                          <a:pt x="786107" y="194888"/>
                          <a:pt x="735264" y="183522"/>
                          <a:pt x="692244" y="176892"/>
                        </a:cubicBezTo>
                        <a:cubicBezTo>
                          <a:pt x="667800" y="173103"/>
                          <a:pt x="642378" y="172156"/>
                          <a:pt x="618913" y="169315"/>
                        </a:cubicBezTo>
                        <a:cubicBezTo>
                          <a:pt x="587625" y="166473"/>
                          <a:pt x="558292" y="175945"/>
                          <a:pt x="527004" y="172156"/>
                        </a:cubicBezTo>
                        <a:cubicBezTo>
                          <a:pt x="521138" y="171209"/>
                          <a:pt x="508427" y="187310"/>
                          <a:pt x="516249" y="189204"/>
                        </a:cubicBezTo>
                        <a:cubicBezTo>
                          <a:pt x="550470" y="199623"/>
                          <a:pt x="585669" y="197729"/>
                          <a:pt x="621846" y="208147"/>
                        </a:cubicBezTo>
                        <a:cubicBezTo>
                          <a:pt x="664866" y="220460"/>
                          <a:pt x="703976" y="229931"/>
                          <a:pt x="742108" y="254556"/>
                        </a:cubicBezTo>
                        <a:cubicBezTo>
                          <a:pt x="784151" y="281076"/>
                          <a:pt x="825216" y="338851"/>
                          <a:pt x="836949" y="386207"/>
                        </a:cubicBezTo>
                        <a:cubicBezTo>
                          <a:pt x="838905" y="394732"/>
                          <a:pt x="853571" y="378630"/>
                          <a:pt x="854549" y="375789"/>
                        </a:cubicBezTo>
                        <a:cubicBezTo>
                          <a:pt x="863349" y="355899"/>
                          <a:pt x="867259" y="339798"/>
                          <a:pt x="867259" y="323697"/>
                        </a:cubicBezTo>
                        <a:cubicBezTo>
                          <a:pt x="869215" y="322750"/>
                          <a:pt x="870193" y="320855"/>
                          <a:pt x="870193" y="319909"/>
                        </a:cubicBezTo>
                        <a:cubicBezTo>
                          <a:pt x="902458" y="256451"/>
                          <a:pt x="844772" y="166473"/>
                          <a:pt x="805662" y="11911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648" name="Graphic 25">
                <a:extLst>
                  <a:ext uri="{FF2B5EF4-FFF2-40B4-BE49-F238E27FC236}">
                    <a16:creationId xmlns:a16="http://schemas.microsoft.com/office/drawing/2014/main" id="{9BF38677-93BC-10C1-C6BC-E9B822C25568}"/>
                  </a:ext>
                </a:extLst>
              </p:cNvPr>
              <p:cNvGrpSpPr/>
              <p:nvPr/>
            </p:nvGrpSpPr>
            <p:grpSpPr>
              <a:xfrm>
                <a:off x="12415308" y="3371619"/>
                <a:ext cx="51903" cy="679091"/>
                <a:chOff x="12415308" y="3371619"/>
                <a:chExt cx="51903" cy="679091"/>
              </a:xfrm>
            </p:grpSpPr>
            <p:sp>
              <p:nvSpPr>
                <p:cNvPr id="659" name="Freeform: Shape 484">
                  <a:extLst>
                    <a:ext uri="{FF2B5EF4-FFF2-40B4-BE49-F238E27FC236}">
                      <a16:creationId xmlns:a16="http://schemas.microsoft.com/office/drawing/2014/main" id="{1A11F0EF-3656-AEE7-C276-9A34A721464F}"/>
                    </a:ext>
                  </a:extLst>
                </p:cNvPr>
                <p:cNvSpPr/>
                <p:nvPr/>
              </p:nvSpPr>
              <p:spPr>
                <a:xfrm>
                  <a:off x="12415308" y="3371619"/>
                  <a:ext cx="51903" cy="679091"/>
                </a:xfrm>
                <a:custGeom>
                  <a:avLst/>
                  <a:gdLst>
                    <a:gd name="connsiteX0" fmla="*/ 51903 w 51903"/>
                    <a:gd name="connsiteY0" fmla="*/ 0 h 679091"/>
                    <a:gd name="connsiteX1" fmla="*/ 1060 w 51903"/>
                    <a:gd name="connsiteY1" fmla="*/ 304976 h 679091"/>
                    <a:gd name="connsiteX2" fmla="*/ 51903 w 51903"/>
                    <a:gd name="connsiteY2" fmla="*/ 679091 h 679091"/>
                    <a:gd name="connsiteX3" fmla="*/ 51903 w 51903"/>
                    <a:gd name="connsiteY3" fmla="*/ 0 h 67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903" h="679091">
                      <a:moveTo>
                        <a:pt x="51903" y="0"/>
                      </a:moveTo>
                      <a:cubicBezTo>
                        <a:pt x="24526" y="94713"/>
                        <a:pt x="6926" y="196056"/>
                        <a:pt x="1060" y="304976"/>
                      </a:cubicBezTo>
                      <a:cubicBezTo>
                        <a:pt x="-5783" y="429997"/>
                        <a:pt x="21593" y="556912"/>
                        <a:pt x="51903" y="679091"/>
                      </a:cubicBezTo>
                      <a:lnTo>
                        <a:pt x="51903" y="0"/>
                      </a:lnTo>
                      <a:close/>
                    </a:path>
                  </a:pathLst>
                </a:custGeom>
                <a:solidFill>
                  <a:srgbClr val="884E3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0" name="Freeform: Shape 485">
                  <a:extLst>
                    <a:ext uri="{FF2B5EF4-FFF2-40B4-BE49-F238E27FC236}">
                      <a16:creationId xmlns:a16="http://schemas.microsoft.com/office/drawing/2014/main" id="{D5070FF0-E67A-0A12-6ADD-456D93E37534}"/>
                    </a:ext>
                  </a:extLst>
                </p:cNvPr>
                <p:cNvSpPr/>
                <p:nvPr/>
              </p:nvSpPr>
              <p:spPr>
                <a:xfrm>
                  <a:off x="12415308" y="3371619"/>
                  <a:ext cx="51903" cy="679091"/>
                </a:xfrm>
                <a:custGeom>
                  <a:avLst/>
                  <a:gdLst>
                    <a:gd name="connsiteX0" fmla="*/ 51903 w 51903"/>
                    <a:gd name="connsiteY0" fmla="*/ 524709 h 679091"/>
                    <a:gd name="connsiteX1" fmla="*/ 51903 w 51903"/>
                    <a:gd name="connsiteY1" fmla="*/ 88083 h 679091"/>
                    <a:gd name="connsiteX2" fmla="*/ 51903 w 51903"/>
                    <a:gd name="connsiteY2" fmla="*/ 0 h 679091"/>
                    <a:gd name="connsiteX3" fmla="*/ 1060 w 51903"/>
                    <a:gd name="connsiteY3" fmla="*/ 304976 h 679091"/>
                    <a:gd name="connsiteX4" fmla="*/ 51903 w 51903"/>
                    <a:gd name="connsiteY4" fmla="*/ 679091 h 679091"/>
                    <a:gd name="connsiteX5" fmla="*/ 51903 w 51903"/>
                    <a:gd name="connsiteY5" fmla="*/ 524709 h 67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903" h="679091">
                      <a:moveTo>
                        <a:pt x="51903" y="524709"/>
                      </a:moveTo>
                      <a:cubicBezTo>
                        <a:pt x="17682" y="377904"/>
                        <a:pt x="9859" y="226364"/>
                        <a:pt x="51903" y="88083"/>
                      </a:cubicBezTo>
                      <a:lnTo>
                        <a:pt x="51903" y="0"/>
                      </a:lnTo>
                      <a:cubicBezTo>
                        <a:pt x="24526" y="94713"/>
                        <a:pt x="6926" y="196056"/>
                        <a:pt x="1060" y="304976"/>
                      </a:cubicBezTo>
                      <a:cubicBezTo>
                        <a:pt x="-5783" y="429997"/>
                        <a:pt x="21593" y="556912"/>
                        <a:pt x="51903" y="679091"/>
                      </a:cubicBezTo>
                      <a:lnTo>
                        <a:pt x="51903" y="524709"/>
                      </a:ln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649" name="Freeform: Shape 486">
                <a:extLst>
                  <a:ext uri="{FF2B5EF4-FFF2-40B4-BE49-F238E27FC236}">
                    <a16:creationId xmlns:a16="http://schemas.microsoft.com/office/drawing/2014/main" id="{B4C8B7FC-F15C-1379-3BA3-AA0041140A42}"/>
                  </a:ext>
                </a:extLst>
              </p:cNvPr>
              <p:cNvSpPr/>
              <p:nvPr/>
            </p:nvSpPr>
            <p:spPr>
              <a:xfrm>
                <a:off x="12224427" y="1059677"/>
                <a:ext cx="242784" cy="1178118"/>
              </a:xfrm>
              <a:custGeom>
                <a:avLst/>
                <a:gdLst>
                  <a:gd name="connsiteX0" fmla="*/ 242784 w 242784"/>
                  <a:gd name="connsiteY0" fmla="*/ 0 h 1178118"/>
                  <a:gd name="connsiteX1" fmla="*/ 200740 w 242784"/>
                  <a:gd name="connsiteY1" fmla="*/ 156276 h 1178118"/>
                  <a:gd name="connsiteX2" fmla="*/ 46257 w 242784"/>
                  <a:gd name="connsiteY2" fmla="*/ 680039 h 1178118"/>
                  <a:gd name="connsiteX3" fmla="*/ 4214 w 242784"/>
                  <a:gd name="connsiteY3" fmla="*/ 1174440 h 1178118"/>
                  <a:gd name="connsiteX4" fmla="*/ 22791 w 242784"/>
                  <a:gd name="connsiteY4" fmla="*/ 1161180 h 1178118"/>
                  <a:gd name="connsiteX5" fmla="*/ 101989 w 242784"/>
                  <a:gd name="connsiteY5" fmla="*/ 625105 h 1178118"/>
                  <a:gd name="connsiteX6" fmla="*/ 241807 w 242784"/>
                  <a:gd name="connsiteY6" fmla="*/ 157223 h 1178118"/>
                  <a:gd name="connsiteX7" fmla="*/ 241807 w 242784"/>
                  <a:gd name="connsiteY7" fmla="*/ 0 h 1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784" h="1178118">
                    <a:moveTo>
                      <a:pt x="242784" y="0"/>
                    </a:moveTo>
                    <a:cubicBezTo>
                      <a:pt x="229096" y="52092"/>
                      <a:pt x="215407" y="104184"/>
                      <a:pt x="200740" y="156276"/>
                    </a:cubicBezTo>
                    <a:cubicBezTo>
                      <a:pt x="152832" y="332442"/>
                      <a:pt x="88300" y="501979"/>
                      <a:pt x="46257" y="680039"/>
                    </a:cubicBezTo>
                    <a:cubicBezTo>
                      <a:pt x="8125" y="841051"/>
                      <a:pt x="-8496" y="1010586"/>
                      <a:pt x="4214" y="1174440"/>
                    </a:cubicBezTo>
                    <a:cubicBezTo>
                      <a:pt x="5192" y="1185806"/>
                      <a:pt x="21814" y="1167810"/>
                      <a:pt x="22791" y="1161180"/>
                    </a:cubicBezTo>
                    <a:cubicBezTo>
                      <a:pt x="37458" y="977437"/>
                      <a:pt x="58968" y="804113"/>
                      <a:pt x="101989" y="625105"/>
                    </a:cubicBezTo>
                    <a:cubicBezTo>
                      <a:pt x="140121" y="465988"/>
                      <a:pt x="197807" y="313500"/>
                      <a:pt x="241807" y="157223"/>
                    </a:cubicBezTo>
                    <a:lnTo>
                      <a:pt x="241807" y="0"/>
                    </a:ln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0" name="Freeform: Shape 487">
                <a:extLst>
                  <a:ext uri="{FF2B5EF4-FFF2-40B4-BE49-F238E27FC236}">
                    <a16:creationId xmlns:a16="http://schemas.microsoft.com/office/drawing/2014/main" id="{3CF19BF9-4409-44ED-90F2-3A8C59D588F3}"/>
                  </a:ext>
                </a:extLst>
              </p:cNvPr>
              <p:cNvSpPr/>
              <p:nvPr/>
            </p:nvSpPr>
            <p:spPr>
              <a:xfrm>
                <a:off x="11804224" y="657145"/>
                <a:ext cx="275163" cy="1407779"/>
              </a:xfrm>
              <a:custGeom>
                <a:avLst/>
                <a:gdLst>
                  <a:gd name="connsiteX0" fmla="*/ 245489 w 275163"/>
                  <a:gd name="connsiteY0" fmla="*/ 652574 h 1407779"/>
                  <a:gd name="connsiteX1" fmla="*/ 139893 w 275163"/>
                  <a:gd name="connsiteY1" fmla="*/ 316343 h 1407779"/>
                  <a:gd name="connsiteX2" fmla="*/ 8875 w 275163"/>
                  <a:gd name="connsiteY2" fmla="*/ 949 h 1407779"/>
                  <a:gd name="connsiteX3" fmla="*/ 76 w 275163"/>
                  <a:gd name="connsiteY3" fmla="*/ 9473 h 1407779"/>
                  <a:gd name="connsiteX4" fmla="*/ 86117 w 275163"/>
                  <a:gd name="connsiteY4" fmla="*/ 299295 h 1407779"/>
                  <a:gd name="connsiteX5" fmla="*/ 143804 w 275163"/>
                  <a:gd name="connsiteY5" fmla="*/ 450835 h 1407779"/>
                  <a:gd name="connsiteX6" fmla="*/ 186825 w 275163"/>
                  <a:gd name="connsiteY6" fmla="*/ 626054 h 1407779"/>
                  <a:gd name="connsiteX7" fmla="*/ 233757 w 275163"/>
                  <a:gd name="connsiteY7" fmla="*/ 1039002 h 1407779"/>
                  <a:gd name="connsiteX8" fmla="*/ 207357 w 275163"/>
                  <a:gd name="connsiteY8" fmla="*/ 1404594 h 1407779"/>
                  <a:gd name="connsiteX9" fmla="*/ 223979 w 275163"/>
                  <a:gd name="connsiteY9" fmla="*/ 1395123 h 1407779"/>
                  <a:gd name="connsiteX10" fmla="*/ 245489 w 275163"/>
                  <a:gd name="connsiteY10" fmla="*/ 652574 h 1407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5163" h="1407779">
                    <a:moveTo>
                      <a:pt x="245489" y="652574"/>
                    </a:moveTo>
                    <a:cubicBezTo>
                      <a:pt x="218112" y="539865"/>
                      <a:pt x="193669" y="421474"/>
                      <a:pt x="139893" y="316343"/>
                    </a:cubicBezTo>
                    <a:cubicBezTo>
                      <a:pt x="88072" y="214053"/>
                      <a:pt x="48963" y="107027"/>
                      <a:pt x="8875" y="949"/>
                    </a:cubicBezTo>
                    <a:cubicBezTo>
                      <a:pt x="7897" y="-2839"/>
                      <a:pt x="-902" y="5685"/>
                      <a:pt x="76" y="9473"/>
                    </a:cubicBezTo>
                    <a:cubicBezTo>
                      <a:pt x="25497" y="107974"/>
                      <a:pt x="53851" y="203635"/>
                      <a:pt x="86117" y="299295"/>
                    </a:cubicBezTo>
                    <a:cubicBezTo>
                      <a:pt x="103716" y="350440"/>
                      <a:pt x="128160" y="398743"/>
                      <a:pt x="143804" y="450835"/>
                    </a:cubicBezTo>
                    <a:cubicBezTo>
                      <a:pt x="160426" y="508610"/>
                      <a:pt x="170203" y="568279"/>
                      <a:pt x="186825" y="626054"/>
                    </a:cubicBezTo>
                    <a:cubicBezTo>
                      <a:pt x="223979" y="762441"/>
                      <a:pt x="242556" y="897880"/>
                      <a:pt x="233757" y="1039002"/>
                    </a:cubicBezTo>
                    <a:cubicBezTo>
                      <a:pt x="225935" y="1161182"/>
                      <a:pt x="204424" y="1282414"/>
                      <a:pt x="207357" y="1404594"/>
                    </a:cubicBezTo>
                    <a:cubicBezTo>
                      <a:pt x="207357" y="1414065"/>
                      <a:pt x="223001" y="1399858"/>
                      <a:pt x="223979" y="1395123"/>
                    </a:cubicBezTo>
                    <a:cubicBezTo>
                      <a:pt x="259178" y="1143186"/>
                      <a:pt x="307088" y="905457"/>
                      <a:pt x="245489" y="652574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1" name="Freeform: Shape 488">
                <a:extLst>
                  <a:ext uri="{FF2B5EF4-FFF2-40B4-BE49-F238E27FC236}">
                    <a16:creationId xmlns:a16="http://schemas.microsoft.com/office/drawing/2014/main" id="{3638C720-2120-0F32-DC06-45720F7AC30C}"/>
                  </a:ext>
                </a:extLst>
              </p:cNvPr>
              <p:cNvSpPr/>
              <p:nvPr/>
            </p:nvSpPr>
            <p:spPr>
              <a:xfrm>
                <a:off x="12212212" y="2668963"/>
                <a:ext cx="255976" cy="1550335"/>
              </a:xfrm>
              <a:custGeom>
                <a:avLst/>
                <a:gdLst>
                  <a:gd name="connsiteX0" fmla="*/ 254999 w 255976"/>
                  <a:gd name="connsiteY0" fmla="*/ 1480248 h 1550335"/>
                  <a:gd name="connsiteX1" fmla="*/ 238378 w 255976"/>
                  <a:gd name="connsiteY1" fmla="*/ 1444257 h 1550335"/>
                  <a:gd name="connsiteX2" fmla="*/ 177757 w 255976"/>
                  <a:gd name="connsiteY2" fmla="*/ 1241571 h 1550335"/>
                  <a:gd name="connsiteX3" fmla="*/ 100515 w 255976"/>
                  <a:gd name="connsiteY3" fmla="*/ 1008578 h 1550335"/>
                  <a:gd name="connsiteX4" fmla="*/ 252066 w 255976"/>
                  <a:gd name="connsiteY4" fmla="*/ 8410 h 1550335"/>
                  <a:gd name="connsiteX5" fmla="*/ 241311 w 255976"/>
                  <a:gd name="connsiteY5" fmla="*/ 6515 h 1550335"/>
                  <a:gd name="connsiteX6" fmla="*/ 13496 w 255976"/>
                  <a:gd name="connsiteY6" fmla="*/ 914812 h 1550335"/>
                  <a:gd name="connsiteX7" fmla="*/ 172869 w 255976"/>
                  <a:gd name="connsiteY7" fmla="*/ 1388377 h 1550335"/>
                  <a:gd name="connsiteX8" fmla="*/ 255976 w 255976"/>
                  <a:gd name="connsiteY8" fmla="*/ 1550335 h 1550335"/>
                  <a:gd name="connsiteX9" fmla="*/ 255976 w 255976"/>
                  <a:gd name="connsiteY9" fmla="*/ 1480248 h 155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976" h="1550335">
                    <a:moveTo>
                      <a:pt x="254999" y="1480248"/>
                    </a:moveTo>
                    <a:cubicBezTo>
                      <a:pt x="249133" y="1468882"/>
                      <a:pt x="243267" y="1456570"/>
                      <a:pt x="238378" y="1444257"/>
                    </a:cubicBezTo>
                    <a:cubicBezTo>
                      <a:pt x="210022" y="1378905"/>
                      <a:pt x="203179" y="1306923"/>
                      <a:pt x="177757" y="1241571"/>
                    </a:cubicBezTo>
                    <a:cubicBezTo>
                      <a:pt x="148425" y="1165801"/>
                      <a:pt x="121049" y="1087190"/>
                      <a:pt x="100515" y="1008578"/>
                    </a:cubicBezTo>
                    <a:cubicBezTo>
                      <a:pt x="6652" y="660982"/>
                      <a:pt x="73139" y="319068"/>
                      <a:pt x="252066" y="8410"/>
                    </a:cubicBezTo>
                    <a:cubicBezTo>
                      <a:pt x="258910" y="-3903"/>
                      <a:pt x="246200" y="-1061"/>
                      <a:pt x="241311" y="6515"/>
                    </a:cubicBezTo>
                    <a:cubicBezTo>
                      <a:pt x="68250" y="279289"/>
                      <a:pt x="-39302" y="592788"/>
                      <a:pt x="13496" y="914812"/>
                    </a:cubicBezTo>
                    <a:cubicBezTo>
                      <a:pt x="41851" y="1083401"/>
                      <a:pt x="115181" y="1229259"/>
                      <a:pt x="172869" y="1388377"/>
                    </a:cubicBezTo>
                    <a:cubicBezTo>
                      <a:pt x="194380" y="1446151"/>
                      <a:pt x="222734" y="1498243"/>
                      <a:pt x="255976" y="1550335"/>
                    </a:cubicBezTo>
                    <a:lnTo>
                      <a:pt x="255976" y="1480248"/>
                    </a:ln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2" name="Freeform: Shape 489">
                <a:extLst>
                  <a:ext uri="{FF2B5EF4-FFF2-40B4-BE49-F238E27FC236}">
                    <a16:creationId xmlns:a16="http://schemas.microsoft.com/office/drawing/2014/main" id="{AF468BC0-0314-E911-305C-B0F0DC6F024E}"/>
                  </a:ext>
                </a:extLst>
              </p:cNvPr>
              <p:cNvSpPr/>
              <p:nvPr/>
            </p:nvSpPr>
            <p:spPr>
              <a:xfrm>
                <a:off x="12019233" y="3273800"/>
                <a:ext cx="92079" cy="1075362"/>
              </a:xfrm>
              <a:custGeom>
                <a:avLst/>
                <a:gdLst>
                  <a:gd name="connsiteX0" fmla="*/ 57858 w 92079"/>
                  <a:gd name="connsiteY0" fmla="*/ 772174 h 1075362"/>
                  <a:gd name="connsiteX1" fmla="*/ 44169 w 92079"/>
                  <a:gd name="connsiteY1" fmla="*/ 478564 h 1075362"/>
                  <a:gd name="connsiteX2" fmla="*/ 32437 w 92079"/>
                  <a:gd name="connsiteY2" fmla="*/ 234205 h 1075362"/>
                  <a:gd name="connsiteX3" fmla="*/ 40259 w 92079"/>
                  <a:gd name="connsiteY3" fmla="*/ 1211 h 1075362"/>
                  <a:gd name="connsiteX4" fmla="*/ 28526 w 92079"/>
                  <a:gd name="connsiteY4" fmla="*/ 10682 h 1075362"/>
                  <a:gd name="connsiteX5" fmla="*/ 2126 w 92079"/>
                  <a:gd name="connsiteY5" fmla="*/ 255042 h 1075362"/>
                  <a:gd name="connsiteX6" fmla="*/ 7015 w 92079"/>
                  <a:gd name="connsiteY6" fmla="*/ 529709 h 1075362"/>
                  <a:gd name="connsiteX7" fmla="*/ 66658 w 92079"/>
                  <a:gd name="connsiteY7" fmla="*/ 1072414 h 1075362"/>
                  <a:gd name="connsiteX8" fmla="*/ 92079 w 92079"/>
                  <a:gd name="connsiteY8" fmla="*/ 1051577 h 1075362"/>
                  <a:gd name="connsiteX9" fmla="*/ 57858 w 92079"/>
                  <a:gd name="connsiteY9" fmla="*/ 772174 h 1075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2079" h="1075362">
                    <a:moveTo>
                      <a:pt x="57858" y="772174"/>
                    </a:moveTo>
                    <a:cubicBezTo>
                      <a:pt x="47103" y="675567"/>
                      <a:pt x="48080" y="576118"/>
                      <a:pt x="44169" y="478564"/>
                    </a:cubicBezTo>
                    <a:cubicBezTo>
                      <a:pt x="41236" y="397111"/>
                      <a:pt x="34392" y="316605"/>
                      <a:pt x="32437" y="234205"/>
                    </a:cubicBezTo>
                    <a:cubicBezTo>
                      <a:pt x="30481" y="157488"/>
                      <a:pt x="57858" y="76982"/>
                      <a:pt x="40259" y="1211"/>
                    </a:cubicBezTo>
                    <a:cubicBezTo>
                      <a:pt x="39281" y="-3524"/>
                      <a:pt x="27548" y="6894"/>
                      <a:pt x="28526" y="10682"/>
                    </a:cubicBezTo>
                    <a:cubicBezTo>
                      <a:pt x="39281" y="91189"/>
                      <a:pt x="7015" y="174536"/>
                      <a:pt x="2126" y="255042"/>
                    </a:cubicBezTo>
                    <a:cubicBezTo>
                      <a:pt x="-3740" y="346913"/>
                      <a:pt x="4082" y="437838"/>
                      <a:pt x="7015" y="529709"/>
                    </a:cubicBezTo>
                    <a:cubicBezTo>
                      <a:pt x="12881" y="711558"/>
                      <a:pt x="13859" y="896248"/>
                      <a:pt x="66658" y="1072414"/>
                    </a:cubicBezTo>
                    <a:cubicBezTo>
                      <a:pt x="70569" y="1083779"/>
                      <a:pt x="92079" y="1059154"/>
                      <a:pt x="92079" y="1051577"/>
                    </a:cubicBezTo>
                    <a:cubicBezTo>
                      <a:pt x="86212" y="958758"/>
                      <a:pt x="68613" y="865940"/>
                      <a:pt x="57858" y="772174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3" name="Freeform: Shape 490">
                <a:extLst>
                  <a:ext uri="{FF2B5EF4-FFF2-40B4-BE49-F238E27FC236}">
                    <a16:creationId xmlns:a16="http://schemas.microsoft.com/office/drawing/2014/main" id="{061A15A4-F95B-516C-D5CB-CAF25A26DD84}"/>
                  </a:ext>
                </a:extLst>
              </p:cNvPr>
              <p:cNvSpPr/>
              <p:nvPr/>
            </p:nvSpPr>
            <p:spPr>
              <a:xfrm>
                <a:off x="11740084" y="6189054"/>
                <a:ext cx="236221" cy="357312"/>
              </a:xfrm>
              <a:custGeom>
                <a:avLst/>
                <a:gdLst>
                  <a:gd name="connsiteX0" fmla="*/ 232388 w 236221"/>
                  <a:gd name="connsiteY0" fmla="*/ 83620 h 357312"/>
                  <a:gd name="connsiteX1" fmla="*/ 220655 w 236221"/>
                  <a:gd name="connsiteY1" fmla="*/ 93091 h 357312"/>
                  <a:gd name="connsiteX2" fmla="*/ 87682 w 236221"/>
                  <a:gd name="connsiteY2" fmla="*/ 312825 h 357312"/>
                  <a:gd name="connsiteX3" fmla="*/ 155147 w 236221"/>
                  <a:gd name="connsiteY3" fmla="*/ 193487 h 357312"/>
                  <a:gd name="connsiteX4" fmla="*/ 50528 w 236221"/>
                  <a:gd name="connsiteY4" fmla="*/ 273 h 357312"/>
                  <a:gd name="connsiteX5" fmla="*/ 43683 w 236221"/>
                  <a:gd name="connsiteY5" fmla="*/ 8797 h 357312"/>
                  <a:gd name="connsiteX6" fmla="*/ 142435 w 236221"/>
                  <a:gd name="connsiteY6" fmla="*/ 149919 h 357312"/>
                  <a:gd name="connsiteX7" fmla="*/ 47594 w 236221"/>
                  <a:gd name="connsiteY7" fmla="*/ 325138 h 357312"/>
                  <a:gd name="connsiteX8" fmla="*/ 43683 w 236221"/>
                  <a:gd name="connsiteY8" fmla="*/ 329873 h 357312"/>
                  <a:gd name="connsiteX9" fmla="*/ 11418 w 236221"/>
                  <a:gd name="connsiteY9" fmla="*/ 335557 h 357312"/>
                  <a:gd name="connsiteX10" fmla="*/ 2618 w 236221"/>
                  <a:gd name="connsiteY10" fmla="*/ 352605 h 357312"/>
                  <a:gd name="connsiteX11" fmla="*/ 182523 w 236221"/>
                  <a:gd name="connsiteY11" fmla="*/ 259786 h 357312"/>
                  <a:gd name="connsiteX12" fmla="*/ 232388 w 236221"/>
                  <a:gd name="connsiteY12" fmla="*/ 83620 h 3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6221" h="357312">
                    <a:moveTo>
                      <a:pt x="232388" y="83620"/>
                    </a:moveTo>
                    <a:cubicBezTo>
                      <a:pt x="231411" y="78884"/>
                      <a:pt x="220655" y="89303"/>
                      <a:pt x="220655" y="93091"/>
                    </a:cubicBezTo>
                    <a:cubicBezTo>
                      <a:pt x="230433" y="184015"/>
                      <a:pt x="169812" y="272098"/>
                      <a:pt x="87682" y="312825"/>
                    </a:cubicBezTo>
                    <a:cubicBezTo>
                      <a:pt x="122881" y="282517"/>
                      <a:pt x="143413" y="238949"/>
                      <a:pt x="155147" y="193487"/>
                    </a:cubicBezTo>
                    <a:cubicBezTo>
                      <a:pt x="177634" y="102562"/>
                      <a:pt x="135591" y="38157"/>
                      <a:pt x="50528" y="273"/>
                    </a:cubicBezTo>
                    <a:cubicBezTo>
                      <a:pt x="46617" y="-1622"/>
                      <a:pt x="39773" y="6903"/>
                      <a:pt x="43683" y="8797"/>
                    </a:cubicBezTo>
                    <a:cubicBezTo>
                      <a:pt x="99415" y="41946"/>
                      <a:pt x="138524" y="84567"/>
                      <a:pt x="142435" y="149919"/>
                    </a:cubicBezTo>
                    <a:cubicBezTo>
                      <a:pt x="147324" y="218112"/>
                      <a:pt x="105281" y="290094"/>
                      <a:pt x="47594" y="325138"/>
                    </a:cubicBezTo>
                    <a:cubicBezTo>
                      <a:pt x="46617" y="326085"/>
                      <a:pt x="44661" y="327979"/>
                      <a:pt x="43683" y="329873"/>
                    </a:cubicBezTo>
                    <a:cubicBezTo>
                      <a:pt x="32928" y="332715"/>
                      <a:pt x="22173" y="334609"/>
                      <a:pt x="11418" y="335557"/>
                    </a:cubicBezTo>
                    <a:cubicBezTo>
                      <a:pt x="6529" y="336503"/>
                      <a:pt x="-5204" y="349763"/>
                      <a:pt x="2618" y="352605"/>
                    </a:cubicBezTo>
                    <a:cubicBezTo>
                      <a:pt x="66171" y="376283"/>
                      <a:pt x="147324" y="305249"/>
                      <a:pt x="182523" y="259786"/>
                    </a:cubicBezTo>
                    <a:cubicBezTo>
                      <a:pt x="221633" y="207694"/>
                      <a:pt x="246077" y="148972"/>
                      <a:pt x="232388" y="83620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4" name="Freeform: Shape 491">
                <a:extLst>
                  <a:ext uri="{FF2B5EF4-FFF2-40B4-BE49-F238E27FC236}">
                    <a16:creationId xmlns:a16="http://schemas.microsoft.com/office/drawing/2014/main" id="{E1744371-2F7F-7161-AC8A-3C2EB01677CC}"/>
                  </a:ext>
                </a:extLst>
              </p:cNvPr>
              <p:cNvSpPr/>
              <p:nvPr/>
            </p:nvSpPr>
            <p:spPr>
              <a:xfrm>
                <a:off x="10096513" y="2021474"/>
                <a:ext cx="672354" cy="845331"/>
              </a:xfrm>
              <a:custGeom>
                <a:avLst/>
                <a:gdLst>
                  <a:gd name="connsiteX0" fmla="*/ 451384 w 672354"/>
                  <a:gd name="connsiteY0" fmla="*/ 340505 h 845331"/>
                  <a:gd name="connsiteX1" fmla="*/ 229436 w 672354"/>
                  <a:gd name="connsiteY1" fmla="*/ 118877 h 845331"/>
                  <a:gd name="connsiteX2" fmla="*/ 9444 w 672354"/>
                  <a:gd name="connsiteY2" fmla="*/ 486 h 845331"/>
                  <a:gd name="connsiteX3" fmla="*/ 644 w 672354"/>
                  <a:gd name="connsiteY3" fmla="*/ 10905 h 845331"/>
                  <a:gd name="connsiteX4" fmla="*/ 182504 w 672354"/>
                  <a:gd name="connsiteY4" fmla="*/ 139714 h 845331"/>
                  <a:gd name="connsiteX5" fmla="*/ 380009 w 672354"/>
                  <a:gd name="connsiteY5" fmla="*/ 332928 h 845331"/>
                  <a:gd name="connsiteX6" fmla="*/ 662577 w 672354"/>
                  <a:gd name="connsiteY6" fmla="*/ 844378 h 845331"/>
                  <a:gd name="connsiteX7" fmla="*/ 672355 w 672354"/>
                  <a:gd name="connsiteY7" fmla="*/ 836800 h 845331"/>
                  <a:gd name="connsiteX8" fmla="*/ 451384 w 672354"/>
                  <a:gd name="connsiteY8" fmla="*/ 340505 h 845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2354" h="845331">
                    <a:moveTo>
                      <a:pt x="451384" y="340505"/>
                    </a:moveTo>
                    <a:cubicBezTo>
                      <a:pt x="386853" y="256211"/>
                      <a:pt x="316455" y="182335"/>
                      <a:pt x="229436" y="118877"/>
                    </a:cubicBezTo>
                    <a:cubicBezTo>
                      <a:pt x="162950" y="70574"/>
                      <a:pt x="73974" y="51631"/>
                      <a:pt x="9444" y="486"/>
                    </a:cubicBezTo>
                    <a:cubicBezTo>
                      <a:pt x="5533" y="-2355"/>
                      <a:pt x="-2290" y="8063"/>
                      <a:pt x="644" y="10905"/>
                    </a:cubicBezTo>
                    <a:cubicBezTo>
                      <a:pt x="48554" y="62049"/>
                      <a:pt x="121884" y="102776"/>
                      <a:pt x="182504" y="139714"/>
                    </a:cubicBezTo>
                    <a:cubicBezTo>
                      <a:pt x="259746" y="187071"/>
                      <a:pt x="323300" y="264735"/>
                      <a:pt x="380009" y="332928"/>
                    </a:cubicBezTo>
                    <a:cubicBezTo>
                      <a:pt x="511027" y="489204"/>
                      <a:pt x="623467" y="643587"/>
                      <a:pt x="662577" y="844378"/>
                    </a:cubicBezTo>
                    <a:cubicBezTo>
                      <a:pt x="663555" y="848166"/>
                      <a:pt x="672355" y="839642"/>
                      <a:pt x="672355" y="836800"/>
                    </a:cubicBezTo>
                    <a:cubicBezTo>
                      <a:pt x="658666" y="644533"/>
                      <a:pt x="565781" y="492046"/>
                      <a:pt x="451384" y="340505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5" name="Freeform: Shape 492">
                <a:extLst>
                  <a:ext uri="{FF2B5EF4-FFF2-40B4-BE49-F238E27FC236}">
                    <a16:creationId xmlns:a16="http://schemas.microsoft.com/office/drawing/2014/main" id="{22673569-C3D9-289A-5504-E91843B01024}"/>
                  </a:ext>
                </a:extLst>
              </p:cNvPr>
              <p:cNvSpPr/>
              <p:nvPr/>
            </p:nvSpPr>
            <p:spPr>
              <a:xfrm>
                <a:off x="11486659" y="2275498"/>
                <a:ext cx="170220" cy="544764"/>
              </a:xfrm>
              <a:custGeom>
                <a:avLst/>
                <a:gdLst>
                  <a:gd name="connsiteX0" fmla="*/ 158268 w 170220"/>
                  <a:gd name="connsiteY0" fmla="*/ 7870 h 544764"/>
                  <a:gd name="connsiteX1" fmla="*/ 73205 w 170220"/>
                  <a:gd name="connsiteY1" fmla="*/ 274013 h 544764"/>
                  <a:gd name="connsiteX2" fmla="*/ 1829 w 170220"/>
                  <a:gd name="connsiteY2" fmla="*/ 536368 h 544764"/>
                  <a:gd name="connsiteX3" fmla="*/ 17474 w 170220"/>
                  <a:gd name="connsiteY3" fmla="*/ 535420 h 544764"/>
                  <a:gd name="connsiteX4" fmla="*/ 97649 w 170220"/>
                  <a:gd name="connsiteY4" fmla="*/ 313792 h 544764"/>
                  <a:gd name="connsiteX5" fmla="*/ 170001 w 170220"/>
                  <a:gd name="connsiteY5" fmla="*/ 4082 h 544764"/>
                  <a:gd name="connsiteX6" fmla="*/ 158268 w 170220"/>
                  <a:gd name="connsiteY6" fmla="*/ 7870 h 54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0220" h="544764">
                    <a:moveTo>
                      <a:pt x="158268" y="7870"/>
                    </a:moveTo>
                    <a:cubicBezTo>
                      <a:pt x="125025" y="92164"/>
                      <a:pt x="90804" y="184983"/>
                      <a:pt x="73205" y="274013"/>
                    </a:cubicBezTo>
                    <a:cubicBezTo>
                      <a:pt x="55605" y="363990"/>
                      <a:pt x="43872" y="453020"/>
                      <a:pt x="1829" y="536368"/>
                    </a:cubicBezTo>
                    <a:cubicBezTo>
                      <a:pt x="-5993" y="551522"/>
                      <a:pt x="13562" y="542997"/>
                      <a:pt x="17474" y="535420"/>
                    </a:cubicBezTo>
                    <a:cubicBezTo>
                      <a:pt x="58539" y="468174"/>
                      <a:pt x="85915" y="391457"/>
                      <a:pt x="97649" y="313792"/>
                    </a:cubicBezTo>
                    <a:cubicBezTo>
                      <a:pt x="114270" y="208661"/>
                      <a:pt x="147513" y="108266"/>
                      <a:pt x="170001" y="4082"/>
                    </a:cubicBezTo>
                    <a:cubicBezTo>
                      <a:pt x="171957" y="-5390"/>
                      <a:pt x="160224" y="4082"/>
                      <a:pt x="158268" y="7870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6" name="Freeform: Shape 493">
                <a:extLst>
                  <a:ext uri="{FF2B5EF4-FFF2-40B4-BE49-F238E27FC236}">
                    <a16:creationId xmlns:a16="http://schemas.microsoft.com/office/drawing/2014/main" id="{8D07BEFF-3333-683C-9BC3-4E9A63A648D8}"/>
                  </a:ext>
                </a:extLst>
              </p:cNvPr>
              <p:cNvSpPr/>
              <p:nvPr/>
            </p:nvSpPr>
            <p:spPr>
              <a:xfrm>
                <a:off x="11569385" y="866274"/>
                <a:ext cx="278766" cy="1671374"/>
              </a:xfrm>
              <a:custGeom>
                <a:avLst/>
                <a:gdLst>
                  <a:gd name="connsiteX0" fmla="*/ 277936 w 278766"/>
                  <a:gd name="connsiteY0" fmla="*/ 746526 h 1671374"/>
                  <a:gd name="connsiteX1" fmla="*/ 11012 w 278766"/>
                  <a:gd name="connsiteY1" fmla="*/ 1136 h 1671374"/>
                  <a:gd name="connsiteX2" fmla="*/ 257 w 278766"/>
                  <a:gd name="connsiteY2" fmla="*/ 11554 h 1671374"/>
                  <a:gd name="connsiteX3" fmla="*/ 224160 w 278766"/>
                  <a:gd name="connsiteY3" fmla="*/ 802407 h 1671374"/>
                  <a:gd name="connsiteX4" fmla="*/ 136163 w 278766"/>
                  <a:gd name="connsiteY4" fmla="*/ 1264605 h 1671374"/>
                  <a:gd name="connsiteX5" fmla="*/ 72609 w 278766"/>
                  <a:gd name="connsiteY5" fmla="*/ 1668082 h 1671374"/>
                  <a:gd name="connsiteX6" fmla="*/ 91187 w 278766"/>
                  <a:gd name="connsiteY6" fmla="*/ 1654823 h 1671374"/>
                  <a:gd name="connsiteX7" fmla="*/ 277936 w 278766"/>
                  <a:gd name="connsiteY7" fmla="*/ 746526 h 167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766" h="1671374">
                    <a:moveTo>
                      <a:pt x="277936" y="746526"/>
                    </a:moveTo>
                    <a:cubicBezTo>
                      <a:pt x="266203" y="478489"/>
                      <a:pt x="158651" y="225605"/>
                      <a:pt x="11012" y="1136"/>
                    </a:cubicBezTo>
                    <a:cubicBezTo>
                      <a:pt x="8079" y="-3600"/>
                      <a:pt x="-1699" y="7766"/>
                      <a:pt x="257" y="11554"/>
                    </a:cubicBezTo>
                    <a:cubicBezTo>
                      <a:pt x="115630" y="254019"/>
                      <a:pt x="213405" y="533422"/>
                      <a:pt x="224160" y="802407"/>
                    </a:cubicBezTo>
                    <a:cubicBezTo>
                      <a:pt x="231004" y="966260"/>
                      <a:pt x="170384" y="1108330"/>
                      <a:pt x="136163" y="1264605"/>
                    </a:cubicBezTo>
                    <a:cubicBezTo>
                      <a:pt x="107808" y="1397203"/>
                      <a:pt x="86298" y="1532643"/>
                      <a:pt x="72609" y="1668082"/>
                    </a:cubicBezTo>
                    <a:cubicBezTo>
                      <a:pt x="71631" y="1678501"/>
                      <a:pt x="90209" y="1661452"/>
                      <a:pt x="91187" y="1654823"/>
                    </a:cubicBezTo>
                    <a:cubicBezTo>
                      <a:pt x="132252" y="1348900"/>
                      <a:pt x="291624" y="1057185"/>
                      <a:pt x="277936" y="746526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7" name="Freeform: Shape 494">
                <a:extLst>
                  <a:ext uri="{FF2B5EF4-FFF2-40B4-BE49-F238E27FC236}">
                    <a16:creationId xmlns:a16="http://schemas.microsoft.com/office/drawing/2014/main" id="{5EBF60D2-597C-0F4E-83C0-475E30A998B7}"/>
                  </a:ext>
                </a:extLst>
              </p:cNvPr>
              <p:cNvSpPr/>
              <p:nvPr/>
            </p:nvSpPr>
            <p:spPr>
              <a:xfrm>
                <a:off x="12261164" y="130526"/>
                <a:ext cx="147966" cy="1273183"/>
              </a:xfrm>
              <a:custGeom>
                <a:avLst/>
                <a:gdLst>
                  <a:gd name="connsiteX0" fmla="*/ 107295 w 147966"/>
                  <a:gd name="connsiteY0" fmla="*/ 340037 h 1273183"/>
                  <a:gd name="connsiteX1" fmla="*/ 89695 w 147966"/>
                  <a:gd name="connsiteY1" fmla="*/ 172395 h 1273183"/>
                  <a:gd name="connsiteX2" fmla="*/ 90672 w 147966"/>
                  <a:gd name="connsiteY2" fmla="*/ 1912 h 1273183"/>
                  <a:gd name="connsiteX3" fmla="*/ 81873 w 147966"/>
                  <a:gd name="connsiteY3" fmla="*/ 7594 h 1273183"/>
                  <a:gd name="connsiteX4" fmla="*/ 42764 w 147966"/>
                  <a:gd name="connsiteY4" fmla="*/ 322988 h 1273183"/>
                  <a:gd name="connsiteX5" fmla="*/ 84806 w 147966"/>
                  <a:gd name="connsiteY5" fmla="*/ 576819 h 1273183"/>
                  <a:gd name="connsiteX6" fmla="*/ 721 w 147966"/>
                  <a:gd name="connsiteY6" fmla="*/ 1267275 h 1273183"/>
                  <a:gd name="connsiteX7" fmla="*/ 19297 w 147966"/>
                  <a:gd name="connsiteY7" fmla="*/ 1260646 h 1273183"/>
                  <a:gd name="connsiteX8" fmla="*/ 92628 w 147966"/>
                  <a:gd name="connsiteY8" fmla="*/ 952829 h 1273183"/>
                  <a:gd name="connsiteX9" fmla="*/ 147382 w 147966"/>
                  <a:gd name="connsiteY9" fmla="*/ 616598 h 1273183"/>
                  <a:gd name="connsiteX10" fmla="*/ 107295 w 147966"/>
                  <a:gd name="connsiteY10" fmla="*/ 340037 h 1273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7966" h="1273183">
                    <a:moveTo>
                      <a:pt x="107295" y="340037"/>
                    </a:moveTo>
                    <a:cubicBezTo>
                      <a:pt x="103384" y="283209"/>
                      <a:pt x="88718" y="230170"/>
                      <a:pt x="89695" y="172395"/>
                    </a:cubicBezTo>
                    <a:cubicBezTo>
                      <a:pt x="90672" y="115567"/>
                      <a:pt x="94584" y="58739"/>
                      <a:pt x="90672" y="1912"/>
                    </a:cubicBezTo>
                    <a:cubicBezTo>
                      <a:pt x="90672" y="-3771"/>
                      <a:pt x="82852" y="4753"/>
                      <a:pt x="81873" y="7594"/>
                    </a:cubicBezTo>
                    <a:cubicBezTo>
                      <a:pt x="70141" y="112726"/>
                      <a:pt x="37875" y="215963"/>
                      <a:pt x="42764" y="322988"/>
                    </a:cubicBezTo>
                    <a:cubicBezTo>
                      <a:pt x="45697" y="410124"/>
                      <a:pt x="64274" y="491577"/>
                      <a:pt x="84806" y="576819"/>
                    </a:cubicBezTo>
                    <a:cubicBezTo>
                      <a:pt x="140538" y="806024"/>
                      <a:pt x="71118" y="1046595"/>
                      <a:pt x="721" y="1267275"/>
                    </a:cubicBezTo>
                    <a:cubicBezTo>
                      <a:pt x="-4168" y="1281483"/>
                      <a:pt x="17342" y="1266329"/>
                      <a:pt x="19297" y="1260646"/>
                    </a:cubicBezTo>
                    <a:cubicBezTo>
                      <a:pt x="60363" y="1162145"/>
                      <a:pt x="74051" y="1057013"/>
                      <a:pt x="92628" y="952829"/>
                    </a:cubicBezTo>
                    <a:cubicBezTo>
                      <a:pt x="112183" y="840121"/>
                      <a:pt x="137605" y="731201"/>
                      <a:pt x="147382" y="616598"/>
                    </a:cubicBezTo>
                    <a:cubicBezTo>
                      <a:pt x="153248" y="524726"/>
                      <a:pt x="113162" y="432855"/>
                      <a:pt x="107295" y="340037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8" name="Freeform: Shape 495">
                <a:extLst>
                  <a:ext uri="{FF2B5EF4-FFF2-40B4-BE49-F238E27FC236}">
                    <a16:creationId xmlns:a16="http://schemas.microsoft.com/office/drawing/2014/main" id="{DA7BD5FE-00D2-8D5B-5824-9A1E1821703C}"/>
                  </a:ext>
                </a:extLst>
              </p:cNvPr>
              <p:cNvSpPr/>
              <p:nvPr/>
            </p:nvSpPr>
            <p:spPr>
              <a:xfrm>
                <a:off x="9590429" y="1828930"/>
                <a:ext cx="1243500" cy="1699261"/>
              </a:xfrm>
              <a:custGeom>
                <a:avLst/>
                <a:gdLst>
                  <a:gd name="connsiteX0" fmla="*/ 1230259 w 1243500"/>
                  <a:gd name="connsiteY0" fmla="*/ 1610882 h 1699261"/>
                  <a:gd name="connsiteX1" fmla="*/ 1203860 w 1243500"/>
                  <a:gd name="connsiteY1" fmla="*/ 1488702 h 1699261"/>
                  <a:gd name="connsiteX2" fmla="*/ 1097286 w 1243500"/>
                  <a:gd name="connsiteY2" fmla="*/ 1173308 h 1699261"/>
                  <a:gd name="connsiteX3" fmla="*/ 947691 w 1243500"/>
                  <a:gd name="connsiteY3" fmla="*/ 896747 h 1699261"/>
                  <a:gd name="connsiteX4" fmla="*/ 788319 w 1243500"/>
                  <a:gd name="connsiteY4" fmla="*/ 667541 h 1699261"/>
                  <a:gd name="connsiteX5" fmla="*/ 618191 w 1243500"/>
                  <a:gd name="connsiteY5" fmla="*/ 493270 h 1699261"/>
                  <a:gd name="connsiteX6" fmla="*/ 401132 w 1243500"/>
                  <a:gd name="connsiteY6" fmla="*/ 316156 h 1699261"/>
                  <a:gd name="connsiteX7" fmla="*/ 189939 w 1243500"/>
                  <a:gd name="connsiteY7" fmla="*/ 174087 h 1699261"/>
                  <a:gd name="connsiteX8" fmla="*/ 89231 w 1243500"/>
                  <a:gd name="connsiteY8" fmla="*/ 91687 h 1699261"/>
                  <a:gd name="connsiteX9" fmla="*/ 11011 w 1243500"/>
                  <a:gd name="connsiteY9" fmla="*/ 763 h 1699261"/>
                  <a:gd name="connsiteX10" fmla="*/ 257 w 1243500"/>
                  <a:gd name="connsiteY10" fmla="*/ 12128 h 1699261"/>
                  <a:gd name="connsiteX11" fmla="*/ 101941 w 1243500"/>
                  <a:gd name="connsiteY11" fmla="*/ 151356 h 1699261"/>
                  <a:gd name="connsiteX12" fmla="*/ 226115 w 1243500"/>
                  <a:gd name="connsiteY12" fmla="*/ 312368 h 1699261"/>
                  <a:gd name="connsiteX13" fmla="*/ 366911 w 1243500"/>
                  <a:gd name="connsiteY13" fmla="*/ 539679 h 1699261"/>
                  <a:gd name="connsiteX14" fmla="*/ 596681 w 1243500"/>
                  <a:gd name="connsiteY14" fmla="*/ 980094 h 1699261"/>
                  <a:gd name="connsiteX15" fmla="*/ 718899 w 1243500"/>
                  <a:gd name="connsiteY15" fmla="*/ 1120269 h 1699261"/>
                  <a:gd name="connsiteX16" fmla="*/ 886093 w 1243500"/>
                  <a:gd name="connsiteY16" fmla="*/ 1284122 h 1699261"/>
                  <a:gd name="connsiteX17" fmla="*/ 1064043 w 1243500"/>
                  <a:gd name="connsiteY17" fmla="*/ 1485860 h 1699261"/>
                  <a:gd name="connsiteX18" fmla="*/ 1205815 w 1243500"/>
                  <a:gd name="connsiteY18" fmla="*/ 1695176 h 1699261"/>
                  <a:gd name="connsiteX19" fmla="*/ 1241014 w 1243500"/>
                  <a:gd name="connsiteY19" fmla="*/ 1670551 h 1699261"/>
                  <a:gd name="connsiteX20" fmla="*/ 1230259 w 1243500"/>
                  <a:gd name="connsiteY20" fmla="*/ 1610882 h 1699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43500" h="1699261">
                    <a:moveTo>
                      <a:pt x="1230259" y="1610882"/>
                    </a:moveTo>
                    <a:cubicBezTo>
                      <a:pt x="1214616" y="1579626"/>
                      <a:pt x="1211682" y="1522799"/>
                      <a:pt x="1203860" y="1488702"/>
                    </a:cubicBezTo>
                    <a:cubicBezTo>
                      <a:pt x="1181372" y="1379782"/>
                      <a:pt x="1142262" y="1274651"/>
                      <a:pt x="1097286" y="1173308"/>
                    </a:cubicBezTo>
                    <a:cubicBezTo>
                      <a:pt x="1054265" y="1074807"/>
                      <a:pt x="1009289" y="985776"/>
                      <a:pt x="947691" y="896747"/>
                    </a:cubicBezTo>
                    <a:cubicBezTo>
                      <a:pt x="894893" y="820029"/>
                      <a:pt x="836228" y="748047"/>
                      <a:pt x="788319" y="667541"/>
                    </a:cubicBezTo>
                    <a:cubicBezTo>
                      <a:pt x="747254" y="599348"/>
                      <a:pt x="675878" y="548203"/>
                      <a:pt x="618191" y="493270"/>
                    </a:cubicBezTo>
                    <a:cubicBezTo>
                      <a:pt x="549749" y="428865"/>
                      <a:pt x="472507" y="376772"/>
                      <a:pt x="401132" y="316156"/>
                    </a:cubicBezTo>
                    <a:cubicBezTo>
                      <a:pt x="336600" y="261223"/>
                      <a:pt x="253492" y="229021"/>
                      <a:pt x="189939" y="174087"/>
                    </a:cubicBezTo>
                    <a:cubicBezTo>
                      <a:pt x="156696" y="145673"/>
                      <a:pt x="122475" y="121048"/>
                      <a:pt x="89231" y="91687"/>
                    </a:cubicBezTo>
                    <a:cubicBezTo>
                      <a:pt x="57943" y="65167"/>
                      <a:pt x="37411" y="30124"/>
                      <a:pt x="11011" y="763"/>
                    </a:cubicBezTo>
                    <a:cubicBezTo>
                      <a:pt x="8078" y="-3026"/>
                      <a:pt x="-1699" y="8340"/>
                      <a:pt x="257" y="12128"/>
                    </a:cubicBezTo>
                    <a:cubicBezTo>
                      <a:pt x="35455" y="67062"/>
                      <a:pt x="55010" y="111577"/>
                      <a:pt x="101941" y="151356"/>
                    </a:cubicBezTo>
                    <a:cubicBezTo>
                      <a:pt x="139096" y="208184"/>
                      <a:pt x="187005" y="257435"/>
                      <a:pt x="226115" y="312368"/>
                    </a:cubicBezTo>
                    <a:cubicBezTo>
                      <a:pt x="275981" y="383402"/>
                      <a:pt x="326823" y="462014"/>
                      <a:pt x="366911" y="539679"/>
                    </a:cubicBezTo>
                    <a:cubicBezTo>
                      <a:pt x="442197" y="686484"/>
                      <a:pt x="505750" y="841813"/>
                      <a:pt x="596681" y="980094"/>
                    </a:cubicBezTo>
                    <a:cubicBezTo>
                      <a:pt x="632857" y="1035974"/>
                      <a:pt x="666101" y="1076701"/>
                      <a:pt x="718899" y="1120269"/>
                    </a:cubicBezTo>
                    <a:cubicBezTo>
                      <a:pt x="782452" y="1172361"/>
                      <a:pt x="834273" y="1221612"/>
                      <a:pt x="886093" y="1284122"/>
                    </a:cubicBezTo>
                    <a:cubicBezTo>
                      <a:pt x="943780" y="1352315"/>
                      <a:pt x="1005378" y="1418614"/>
                      <a:pt x="1064043" y="1485860"/>
                    </a:cubicBezTo>
                    <a:cubicBezTo>
                      <a:pt x="1118796" y="1549318"/>
                      <a:pt x="1157906" y="1626983"/>
                      <a:pt x="1205815" y="1695176"/>
                    </a:cubicBezTo>
                    <a:cubicBezTo>
                      <a:pt x="1216571" y="1710330"/>
                      <a:pt x="1239059" y="1679075"/>
                      <a:pt x="1241014" y="1670551"/>
                    </a:cubicBezTo>
                    <a:cubicBezTo>
                      <a:pt x="1246881" y="1645925"/>
                      <a:pt x="1241992" y="1634560"/>
                      <a:pt x="1230259" y="1610882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621" name="Graphic 25">
              <a:extLst>
                <a:ext uri="{FF2B5EF4-FFF2-40B4-BE49-F238E27FC236}">
                  <a16:creationId xmlns:a16="http://schemas.microsoft.com/office/drawing/2014/main" id="{15E415BF-E02C-3DFE-B411-3C2730E003EC}"/>
                </a:ext>
              </a:extLst>
            </p:cNvPr>
            <p:cNvGrpSpPr/>
            <p:nvPr/>
          </p:nvGrpSpPr>
          <p:grpSpPr>
            <a:xfrm>
              <a:off x="8686259" y="-3974312"/>
              <a:ext cx="3781928" cy="2644283"/>
              <a:chOff x="8686259" y="-3974312"/>
              <a:chExt cx="3781928" cy="2644283"/>
            </a:xfrm>
          </p:grpSpPr>
          <p:grpSp>
            <p:nvGrpSpPr>
              <p:cNvPr id="641" name="Graphic 25">
                <a:extLst>
                  <a:ext uri="{FF2B5EF4-FFF2-40B4-BE49-F238E27FC236}">
                    <a16:creationId xmlns:a16="http://schemas.microsoft.com/office/drawing/2014/main" id="{9D112435-AED1-8330-9854-7E625ACDB9B3}"/>
                  </a:ext>
                </a:extLst>
              </p:cNvPr>
              <p:cNvGrpSpPr/>
              <p:nvPr/>
            </p:nvGrpSpPr>
            <p:grpSpPr>
              <a:xfrm>
                <a:off x="8686259" y="-3973364"/>
                <a:ext cx="3780951" cy="2643336"/>
                <a:chOff x="8686259" y="-3973364"/>
                <a:chExt cx="3780951" cy="2643336"/>
              </a:xfrm>
            </p:grpSpPr>
            <p:sp>
              <p:nvSpPr>
                <p:cNvPr id="644" name="Freeform: Shape 498">
                  <a:extLst>
                    <a:ext uri="{FF2B5EF4-FFF2-40B4-BE49-F238E27FC236}">
                      <a16:creationId xmlns:a16="http://schemas.microsoft.com/office/drawing/2014/main" id="{265318B4-BC6D-FC2B-47E4-AD083B78D9B8}"/>
                    </a:ext>
                  </a:extLst>
                </p:cNvPr>
                <p:cNvSpPr/>
                <p:nvPr/>
              </p:nvSpPr>
              <p:spPr>
                <a:xfrm>
                  <a:off x="8686259" y="-3973364"/>
                  <a:ext cx="3780951" cy="2643336"/>
                </a:xfrm>
                <a:custGeom>
                  <a:avLst/>
                  <a:gdLst>
                    <a:gd name="connsiteX0" fmla="*/ 1000245 w 3780951"/>
                    <a:gd name="connsiteY0" fmla="*/ 0 h 2643336"/>
                    <a:gd name="connsiteX1" fmla="*/ 1073576 w 3780951"/>
                    <a:gd name="connsiteY1" fmla="*/ 139228 h 2643336"/>
                    <a:gd name="connsiteX2" fmla="*/ 761675 w 3780951"/>
                    <a:gd name="connsiteY2" fmla="*/ 35044 h 2643336"/>
                    <a:gd name="connsiteX3" fmla="*/ 828162 w 3780951"/>
                    <a:gd name="connsiteY3" fmla="*/ 234888 h 2643336"/>
                    <a:gd name="connsiteX4" fmla="*/ 598392 w 3780951"/>
                    <a:gd name="connsiteY4" fmla="*/ 222575 h 2643336"/>
                    <a:gd name="connsiteX5" fmla="*/ 714744 w 3780951"/>
                    <a:gd name="connsiteY5" fmla="*/ 414842 h 2643336"/>
                    <a:gd name="connsiteX6" fmla="*/ 713766 w 3780951"/>
                    <a:gd name="connsiteY6" fmla="*/ 415790 h 2643336"/>
                    <a:gd name="connsiteX7" fmla="*/ 223915 w 3780951"/>
                    <a:gd name="connsiteY7" fmla="*/ 412948 h 2643336"/>
                    <a:gd name="connsiteX8" fmla="*/ 273780 w 3780951"/>
                    <a:gd name="connsiteY8" fmla="*/ 472617 h 2643336"/>
                    <a:gd name="connsiteX9" fmla="*/ 360800 w 3780951"/>
                    <a:gd name="connsiteY9" fmla="*/ 537969 h 2643336"/>
                    <a:gd name="connsiteX10" fmla="*/ 332445 w 3780951"/>
                    <a:gd name="connsiteY10" fmla="*/ 547440 h 2643336"/>
                    <a:gd name="connsiteX11" fmla="*/ 307024 w 3780951"/>
                    <a:gd name="connsiteY11" fmla="*/ 657307 h 2643336"/>
                    <a:gd name="connsiteX12" fmla="*/ 304090 w 3780951"/>
                    <a:gd name="connsiteY12" fmla="*/ 665832 h 2643336"/>
                    <a:gd name="connsiteX13" fmla="*/ 309957 w 3780951"/>
                    <a:gd name="connsiteY13" fmla="*/ 672461 h 2643336"/>
                    <a:gd name="connsiteX14" fmla="*/ 316801 w 3780951"/>
                    <a:gd name="connsiteY14" fmla="*/ 690457 h 2643336"/>
                    <a:gd name="connsiteX15" fmla="*/ 380355 w 3780951"/>
                    <a:gd name="connsiteY15" fmla="*/ 789905 h 2643336"/>
                    <a:gd name="connsiteX16" fmla="*/ 377421 w 3780951"/>
                    <a:gd name="connsiteY16" fmla="*/ 788958 h 2643336"/>
                    <a:gd name="connsiteX17" fmla="*/ 278669 w 3780951"/>
                    <a:gd name="connsiteY17" fmla="*/ 670567 h 2643336"/>
                    <a:gd name="connsiteX18" fmla="*/ 138852 w 3780951"/>
                    <a:gd name="connsiteY18" fmla="*/ 574907 h 2643336"/>
                    <a:gd name="connsiteX19" fmla="*/ 127119 w 3780951"/>
                    <a:gd name="connsiteY19" fmla="*/ 680986 h 2643336"/>
                    <a:gd name="connsiteX20" fmla="*/ 197516 w 3780951"/>
                    <a:gd name="connsiteY20" fmla="*/ 773804 h 2643336"/>
                    <a:gd name="connsiteX21" fmla="*/ 17611 w 3780951"/>
                    <a:gd name="connsiteY21" fmla="*/ 861887 h 2643336"/>
                    <a:gd name="connsiteX22" fmla="*/ 197516 w 3780951"/>
                    <a:gd name="connsiteY22" fmla="*/ 957547 h 2643336"/>
                    <a:gd name="connsiteX23" fmla="*/ 405776 w 3780951"/>
                    <a:gd name="connsiteY23" fmla="*/ 1028582 h 2643336"/>
                    <a:gd name="connsiteX24" fmla="*/ 366667 w 3780951"/>
                    <a:gd name="connsiteY24" fmla="*/ 1036159 h 2643336"/>
                    <a:gd name="connsiteX25" fmla="*/ 88009 w 3780951"/>
                    <a:gd name="connsiteY25" fmla="*/ 1129925 h 2643336"/>
                    <a:gd name="connsiteX26" fmla="*/ 382310 w 3780951"/>
                    <a:gd name="connsiteY26" fmla="*/ 1178228 h 2643336"/>
                    <a:gd name="connsiteX27" fmla="*/ 157429 w 3780951"/>
                    <a:gd name="connsiteY27" fmla="*/ 1357236 h 2643336"/>
                    <a:gd name="connsiteX28" fmla="*/ 398932 w 3780951"/>
                    <a:gd name="connsiteY28" fmla="*/ 1358183 h 2643336"/>
                    <a:gd name="connsiteX29" fmla="*/ 369600 w 3780951"/>
                    <a:gd name="connsiteY29" fmla="*/ 1376178 h 2643336"/>
                    <a:gd name="connsiteX30" fmla="*/ 177962 w 3780951"/>
                    <a:gd name="connsiteY30" fmla="*/ 1563710 h 2643336"/>
                    <a:gd name="connsiteX31" fmla="*/ 410665 w 3780951"/>
                    <a:gd name="connsiteY31" fmla="*/ 1620537 h 2643336"/>
                    <a:gd name="connsiteX32" fmla="*/ 515283 w 3780951"/>
                    <a:gd name="connsiteY32" fmla="*/ 1584547 h 2643336"/>
                    <a:gd name="connsiteX33" fmla="*/ 461507 w 3780951"/>
                    <a:gd name="connsiteY33" fmla="*/ 1622432 h 2643336"/>
                    <a:gd name="connsiteX34" fmla="*/ 330490 w 3780951"/>
                    <a:gd name="connsiteY34" fmla="*/ 1793862 h 2643336"/>
                    <a:gd name="connsiteX35" fmla="*/ 345156 w 3780951"/>
                    <a:gd name="connsiteY35" fmla="*/ 1935931 h 2643336"/>
                    <a:gd name="connsiteX36" fmla="*/ 162318 w 3780951"/>
                    <a:gd name="connsiteY36" fmla="*/ 2134828 h 2643336"/>
                    <a:gd name="connsiteX37" fmla="*/ 181872 w 3780951"/>
                    <a:gd name="connsiteY37" fmla="*/ 2149035 h 2643336"/>
                    <a:gd name="connsiteX38" fmla="*/ 465418 w 3780951"/>
                    <a:gd name="connsiteY38" fmla="*/ 2095996 h 2643336"/>
                    <a:gd name="connsiteX39" fmla="*/ 609147 w 3780951"/>
                    <a:gd name="connsiteY39" fmla="*/ 2048640 h 2643336"/>
                    <a:gd name="connsiteX40" fmla="*/ 450752 w 3780951"/>
                    <a:gd name="connsiteY40" fmla="*/ 2208704 h 2643336"/>
                    <a:gd name="connsiteX41" fmla="*/ 460530 w 3780951"/>
                    <a:gd name="connsiteY41" fmla="*/ 2223859 h 2643336"/>
                    <a:gd name="connsiteX42" fmla="*/ 746031 w 3780951"/>
                    <a:gd name="connsiteY42" fmla="*/ 2142405 h 2643336"/>
                    <a:gd name="connsiteX43" fmla="*/ 727454 w 3780951"/>
                    <a:gd name="connsiteY43" fmla="*/ 2327095 h 2643336"/>
                    <a:gd name="connsiteX44" fmla="*/ 835006 w 3780951"/>
                    <a:gd name="connsiteY44" fmla="*/ 2413284 h 2643336"/>
                    <a:gd name="connsiteX45" fmla="*/ 987534 w 3780951"/>
                    <a:gd name="connsiteY45" fmla="*/ 2215334 h 2643336"/>
                    <a:gd name="connsiteX46" fmla="*/ 1186017 w 3780951"/>
                    <a:gd name="connsiteY46" fmla="*/ 2468218 h 2643336"/>
                    <a:gd name="connsiteX47" fmla="*/ 1257392 w 3780951"/>
                    <a:gd name="connsiteY47" fmla="*/ 2317624 h 2643336"/>
                    <a:gd name="connsiteX48" fmla="*/ 1417742 w 3780951"/>
                    <a:gd name="connsiteY48" fmla="*/ 2401919 h 2643336"/>
                    <a:gd name="connsiteX49" fmla="*/ 1538005 w 3780951"/>
                    <a:gd name="connsiteY49" fmla="*/ 2224806 h 2643336"/>
                    <a:gd name="connsiteX50" fmla="*/ 1542894 w 3780951"/>
                    <a:gd name="connsiteY50" fmla="*/ 2207757 h 2643336"/>
                    <a:gd name="connsiteX51" fmla="*/ 1728665 w 3780951"/>
                    <a:gd name="connsiteY51" fmla="*/ 2195445 h 2643336"/>
                    <a:gd name="connsiteX52" fmla="*/ 1588848 w 3780951"/>
                    <a:gd name="connsiteY52" fmla="*/ 2274056 h 2643336"/>
                    <a:gd name="connsiteX53" fmla="*/ 1583959 w 3780951"/>
                    <a:gd name="connsiteY53" fmla="*/ 2295840 h 2643336"/>
                    <a:gd name="connsiteX54" fmla="*/ 1650445 w 3780951"/>
                    <a:gd name="connsiteY54" fmla="*/ 2305312 h 2643336"/>
                    <a:gd name="connsiteX55" fmla="*/ 1753108 w 3780951"/>
                    <a:gd name="connsiteY55" fmla="*/ 2275951 h 2643336"/>
                    <a:gd name="connsiteX56" fmla="*/ 1724754 w 3780951"/>
                    <a:gd name="connsiteY56" fmla="*/ 2339408 h 2643336"/>
                    <a:gd name="connsiteX57" fmla="*/ 1681733 w 3780951"/>
                    <a:gd name="connsiteY57" fmla="*/ 2589450 h 2643336"/>
                    <a:gd name="connsiteX58" fmla="*/ 1793196 w 3780951"/>
                    <a:gd name="connsiteY58" fmla="*/ 2623547 h 2643336"/>
                    <a:gd name="connsiteX59" fmla="*/ 2039587 w 3780951"/>
                    <a:gd name="connsiteY59" fmla="*/ 2325201 h 2643336"/>
                    <a:gd name="connsiteX60" fmla="*/ 2185272 w 3780951"/>
                    <a:gd name="connsiteY60" fmla="*/ 2490949 h 2643336"/>
                    <a:gd name="connsiteX61" fmla="*/ 2304557 w 3780951"/>
                    <a:gd name="connsiteY61" fmla="*/ 2335620 h 2643336"/>
                    <a:gd name="connsiteX62" fmla="*/ 2316290 w 3780951"/>
                    <a:gd name="connsiteY62" fmla="*/ 2190709 h 2643336"/>
                    <a:gd name="connsiteX63" fmla="*/ 2501083 w 3780951"/>
                    <a:gd name="connsiteY63" fmla="*/ 2303417 h 2643336"/>
                    <a:gd name="connsiteX64" fmla="*/ 2603747 w 3780951"/>
                    <a:gd name="connsiteY64" fmla="*/ 2252272 h 2643336"/>
                    <a:gd name="connsiteX65" fmla="*/ 2545082 w 3780951"/>
                    <a:gd name="connsiteY65" fmla="*/ 2004125 h 2643336"/>
                    <a:gd name="connsiteX66" fmla="*/ 2533349 w 3780951"/>
                    <a:gd name="connsiteY66" fmla="*/ 1979499 h 2643336"/>
                    <a:gd name="connsiteX67" fmla="*/ 2501083 w 3780951"/>
                    <a:gd name="connsiteY67" fmla="*/ 1809963 h 2643336"/>
                    <a:gd name="connsiteX68" fmla="*/ 2749431 w 3780951"/>
                    <a:gd name="connsiteY68" fmla="*/ 1971922 h 2643336"/>
                    <a:gd name="connsiteX69" fmla="*/ 2807118 w 3780951"/>
                    <a:gd name="connsiteY69" fmla="*/ 1906570 h 2643336"/>
                    <a:gd name="connsiteX70" fmla="*/ 2815917 w 3780951"/>
                    <a:gd name="connsiteY70" fmla="*/ 1841218 h 2643336"/>
                    <a:gd name="connsiteX71" fmla="*/ 2933247 w 3780951"/>
                    <a:gd name="connsiteY71" fmla="*/ 1876262 h 2643336"/>
                    <a:gd name="connsiteX72" fmla="*/ 3041776 w 3780951"/>
                    <a:gd name="connsiteY72" fmla="*/ 1693466 h 2643336"/>
                    <a:gd name="connsiteX73" fmla="*/ 3009511 w 3780951"/>
                    <a:gd name="connsiteY73" fmla="*/ 1851637 h 2643336"/>
                    <a:gd name="connsiteX74" fmla="*/ 3002667 w 3780951"/>
                    <a:gd name="connsiteY74" fmla="*/ 1960557 h 2643336"/>
                    <a:gd name="connsiteX75" fmla="*/ 3013422 w 3780951"/>
                    <a:gd name="connsiteY75" fmla="*/ 1966239 h 2643336"/>
                    <a:gd name="connsiteX76" fmla="*/ 3359543 w 3780951"/>
                    <a:gd name="connsiteY76" fmla="*/ 1785338 h 2643336"/>
                    <a:gd name="connsiteX77" fmla="*/ 3321411 w 3780951"/>
                    <a:gd name="connsiteY77" fmla="*/ 1820382 h 2643336"/>
                    <a:gd name="connsiteX78" fmla="*/ 3275458 w 3780951"/>
                    <a:gd name="connsiteY78" fmla="*/ 1893310 h 2643336"/>
                    <a:gd name="connsiteX79" fmla="*/ 3491539 w 3780951"/>
                    <a:gd name="connsiteY79" fmla="*/ 1854478 h 2643336"/>
                    <a:gd name="connsiteX80" fmla="*/ 3664600 w 3780951"/>
                    <a:gd name="connsiteY80" fmla="*/ 1703885 h 2643336"/>
                    <a:gd name="connsiteX81" fmla="*/ 3664600 w 3780951"/>
                    <a:gd name="connsiteY81" fmla="*/ 1795756 h 2643336"/>
                    <a:gd name="connsiteX82" fmla="*/ 3745753 w 3780951"/>
                    <a:gd name="connsiteY82" fmla="*/ 1909412 h 2643336"/>
                    <a:gd name="connsiteX83" fmla="*/ 3780952 w 3780951"/>
                    <a:gd name="connsiteY83" fmla="*/ 1908465 h 2643336"/>
                    <a:gd name="connsiteX84" fmla="*/ 3780952 w 3780951"/>
                    <a:gd name="connsiteY84" fmla="*/ 0 h 2643336"/>
                    <a:gd name="connsiteX85" fmla="*/ 1000245 w 3780951"/>
                    <a:gd name="connsiteY85" fmla="*/ 0 h 2643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</a:cxnLst>
                  <a:rect l="l" t="t" r="r" b="b"/>
                  <a:pathLst>
                    <a:path w="3780951" h="2643336">
                      <a:moveTo>
                        <a:pt x="1000245" y="0"/>
                      </a:moveTo>
                      <a:cubicBezTo>
                        <a:pt x="1017844" y="47356"/>
                        <a:pt x="1047177" y="95660"/>
                        <a:pt x="1073576" y="139228"/>
                      </a:cubicBezTo>
                      <a:cubicBezTo>
                        <a:pt x="984601" y="81453"/>
                        <a:pt x="898559" y="22731"/>
                        <a:pt x="761675" y="35044"/>
                      </a:cubicBezTo>
                      <a:cubicBezTo>
                        <a:pt x="660967" y="44515"/>
                        <a:pt x="774386" y="172377"/>
                        <a:pt x="828162" y="234888"/>
                      </a:cubicBezTo>
                      <a:cubicBezTo>
                        <a:pt x="751898" y="206474"/>
                        <a:pt x="656079" y="160065"/>
                        <a:pt x="598392" y="222575"/>
                      </a:cubicBezTo>
                      <a:cubicBezTo>
                        <a:pt x="546571" y="278456"/>
                        <a:pt x="641413" y="357068"/>
                        <a:pt x="714744" y="414842"/>
                      </a:cubicBezTo>
                      <a:cubicBezTo>
                        <a:pt x="714744" y="414842"/>
                        <a:pt x="714744" y="415790"/>
                        <a:pt x="713766" y="415790"/>
                      </a:cubicBezTo>
                      <a:cubicBezTo>
                        <a:pt x="553416" y="358962"/>
                        <a:pt x="251293" y="286033"/>
                        <a:pt x="223915" y="412948"/>
                      </a:cubicBezTo>
                      <a:cubicBezTo>
                        <a:pt x="219027" y="435679"/>
                        <a:pt x="254226" y="458410"/>
                        <a:pt x="273780" y="472617"/>
                      </a:cubicBezTo>
                      <a:cubicBezTo>
                        <a:pt x="303113" y="493454"/>
                        <a:pt x="331468" y="515238"/>
                        <a:pt x="360800" y="537969"/>
                      </a:cubicBezTo>
                      <a:cubicBezTo>
                        <a:pt x="350044" y="538916"/>
                        <a:pt x="340267" y="541758"/>
                        <a:pt x="332445" y="547440"/>
                      </a:cubicBezTo>
                      <a:cubicBezTo>
                        <a:pt x="294313" y="573960"/>
                        <a:pt x="296269" y="618475"/>
                        <a:pt x="307024" y="657307"/>
                      </a:cubicBezTo>
                      <a:cubicBezTo>
                        <a:pt x="303113" y="659202"/>
                        <a:pt x="302135" y="662990"/>
                        <a:pt x="304090" y="665832"/>
                      </a:cubicBezTo>
                      <a:cubicBezTo>
                        <a:pt x="306046" y="668673"/>
                        <a:pt x="308001" y="670567"/>
                        <a:pt x="309957" y="672461"/>
                      </a:cubicBezTo>
                      <a:cubicBezTo>
                        <a:pt x="311912" y="679091"/>
                        <a:pt x="314845" y="684774"/>
                        <a:pt x="316801" y="690457"/>
                      </a:cubicBezTo>
                      <a:cubicBezTo>
                        <a:pt x="331468" y="727395"/>
                        <a:pt x="354933" y="759597"/>
                        <a:pt x="380355" y="789905"/>
                      </a:cubicBezTo>
                      <a:cubicBezTo>
                        <a:pt x="379377" y="789905"/>
                        <a:pt x="378399" y="789905"/>
                        <a:pt x="377421" y="788958"/>
                      </a:cubicBezTo>
                      <a:cubicBezTo>
                        <a:pt x="341245" y="748232"/>
                        <a:pt x="308979" y="705611"/>
                        <a:pt x="278669" y="670567"/>
                      </a:cubicBezTo>
                      <a:cubicBezTo>
                        <a:pt x="258137" y="645942"/>
                        <a:pt x="192627" y="559753"/>
                        <a:pt x="138852" y="574907"/>
                      </a:cubicBezTo>
                      <a:cubicBezTo>
                        <a:pt x="83120" y="591008"/>
                        <a:pt x="113430" y="651625"/>
                        <a:pt x="127119" y="680986"/>
                      </a:cubicBezTo>
                      <a:cubicBezTo>
                        <a:pt x="140807" y="710347"/>
                        <a:pt x="166229" y="742549"/>
                        <a:pt x="197516" y="773804"/>
                      </a:cubicBezTo>
                      <a:cubicBezTo>
                        <a:pt x="82142" y="771910"/>
                        <a:pt x="-47898" y="784223"/>
                        <a:pt x="17611" y="861887"/>
                      </a:cubicBezTo>
                      <a:cubicBezTo>
                        <a:pt x="53788" y="904508"/>
                        <a:pt x="136896" y="936710"/>
                        <a:pt x="197516" y="957547"/>
                      </a:cubicBezTo>
                      <a:cubicBezTo>
                        <a:pt x="259114" y="979331"/>
                        <a:pt x="331468" y="1006798"/>
                        <a:pt x="405776" y="1028582"/>
                      </a:cubicBezTo>
                      <a:cubicBezTo>
                        <a:pt x="392087" y="1031423"/>
                        <a:pt x="379377" y="1033318"/>
                        <a:pt x="366667" y="1036159"/>
                      </a:cubicBezTo>
                      <a:cubicBezTo>
                        <a:pt x="299202" y="1048472"/>
                        <a:pt x="131030" y="1083515"/>
                        <a:pt x="88009" y="1129925"/>
                      </a:cubicBezTo>
                      <a:cubicBezTo>
                        <a:pt x="15656" y="1208536"/>
                        <a:pt x="218049" y="1197171"/>
                        <a:pt x="382310" y="1178228"/>
                      </a:cubicBezTo>
                      <a:cubicBezTo>
                        <a:pt x="280625" y="1226532"/>
                        <a:pt x="193605" y="1284307"/>
                        <a:pt x="157429" y="1357236"/>
                      </a:cubicBezTo>
                      <a:cubicBezTo>
                        <a:pt x="128097" y="1416905"/>
                        <a:pt x="267914" y="1392279"/>
                        <a:pt x="398932" y="1358183"/>
                      </a:cubicBezTo>
                      <a:cubicBezTo>
                        <a:pt x="389154" y="1363866"/>
                        <a:pt x="378399" y="1369548"/>
                        <a:pt x="369600" y="1376178"/>
                      </a:cubicBezTo>
                      <a:cubicBezTo>
                        <a:pt x="291380" y="1430165"/>
                        <a:pt x="227826" y="1494569"/>
                        <a:pt x="177962" y="1563710"/>
                      </a:cubicBezTo>
                      <a:cubicBezTo>
                        <a:pt x="72365" y="1711462"/>
                        <a:pt x="307024" y="1654634"/>
                        <a:pt x="410665" y="1620537"/>
                      </a:cubicBezTo>
                      <a:cubicBezTo>
                        <a:pt x="445864" y="1609172"/>
                        <a:pt x="481063" y="1596859"/>
                        <a:pt x="515283" y="1584547"/>
                      </a:cubicBezTo>
                      <a:cubicBezTo>
                        <a:pt x="496706" y="1595912"/>
                        <a:pt x="479107" y="1609172"/>
                        <a:pt x="461507" y="1622432"/>
                      </a:cubicBezTo>
                      <a:cubicBezTo>
                        <a:pt x="401865" y="1666947"/>
                        <a:pt x="344178" y="1732299"/>
                        <a:pt x="330490" y="1793862"/>
                      </a:cubicBezTo>
                      <a:cubicBezTo>
                        <a:pt x="318757" y="1843113"/>
                        <a:pt x="322668" y="1896152"/>
                        <a:pt x="345156" y="1935931"/>
                      </a:cubicBezTo>
                      <a:cubicBezTo>
                        <a:pt x="264981" y="1989918"/>
                        <a:pt x="158406" y="2062847"/>
                        <a:pt x="162318" y="2134828"/>
                      </a:cubicBezTo>
                      <a:cubicBezTo>
                        <a:pt x="162318" y="2141458"/>
                        <a:pt x="172095" y="2149035"/>
                        <a:pt x="181872" y="2149035"/>
                      </a:cubicBezTo>
                      <a:cubicBezTo>
                        <a:pt x="269869" y="2149983"/>
                        <a:pt x="388176" y="2119674"/>
                        <a:pt x="465418" y="2095996"/>
                      </a:cubicBezTo>
                      <a:cubicBezTo>
                        <a:pt x="515283" y="2080842"/>
                        <a:pt x="562216" y="2065688"/>
                        <a:pt x="609147" y="2048640"/>
                      </a:cubicBezTo>
                      <a:cubicBezTo>
                        <a:pt x="530927" y="2095996"/>
                        <a:pt x="458574" y="2149035"/>
                        <a:pt x="450752" y="2208704"/>
                      </a:cubicBezTo>
                      <a:cubicBezTo>
                        <a:pt x="449775" y="2215334"/>
                        <a:pt x="452708" y="2220070"/>
                        <a:pt x="460530" y="2223859"/>
                      </a:cubicBezTo>
                      <a:cubicBezTo>
                        <a:pt x="522128" y="2254167"/>
                        <a:pt x="659990" y="2187868"/>
                        <a:pt x="746031" y="2142405"/>
                      </a:cubicBezTo>
                      <a:cubicBezTo>
                        <a:pt x="716699" y="2201127"/>
                        <a:pt x="711810" y="2261744"/>
                        <a:pt x="727454" y="2327095"/>
                      </a:cubicBezTo>
                      <a:cubicBezTo>
                        <a:pt x="735276" y="2358351"/>
                        <a:pt x="777319" y="2419914"/>
                        <a:pt x="835006" y="2413284"/>
                      </a:cubicBezTo>
                      <a:cubicBezTo>
                        <a:pt x="916159" y="2404760"/>
                        <a:pt x="961135" y="2302470"/>
                        <a:pt x="987534" y="2215334"/>
                      </a:cubicBezTo>
                      <a:cubicBezTo>
                        <a:pt x="1006111" y="2353615"/>
                        <a:pt x="1066732" y="2561036"/>
                        <a:pt x="1186017" y="2468218"/>
                      </a:cubicBezTo>
                      <a:cubicBezTo>
                        <a:pt x="1227082" y="2436015"/>
                        <a:pt x="1248592" y="2379188"/>
                        <a:pt x="1257392" y="2317624"/>
                      </a:cubicBezTo>
                      <a:cubicBezTo>
                        <a:pt x="1292590" y="2385818"/>
                        <a:pt x="1345389" y="2436963"/>
                        <a:pt x="1417742" y="2401919"/>
                      </a:cubicBezTo>
                      <a:cubicBezTo>
                        <a:pt x="1492050" y="2366875"/>
                        <a:pt x="1518450" y="2282580"/>
                        <a:pt x="1538005" y="2224806"/>
                      </a:cubicBezTo>
                      <a:cubicBezTo>
                        <a:pt x="1539961" y="2219123"/>
                        <a:pt x="1540938" y="2213440"/>
                        <a:pt x="1542894" y="2207757"/>
                      </a:cubicBezTo>
                      <a:cubicBezTo>
                        <a:pt x="1598625" y="2215334"/>
                        <a:pt x="1666089" y="2205863"/>
                        <a:pt x="1728665" y="2195445"/>
                      </a:cubicBezTo>
                      <a:cubicBezTo>
                        <a:pt x="1680755" y="2220070"/>
                        <a:pt x="1633824" y="2245643"/>
                        <a:pt x="1588848" y="2274056"/>
                      </a:cubicBezTo>
                      <a:cubicBezTo>
                        <a:pt x="1581026" y="2278792"/>
                        <a:pt x="1576137" y="2289210"/>
                        <a:pt x="1583959" y="2295840"/>
                      </a:cubicBezTo>
                      <a:cubicBezTo>
                        <a:pt x="1602536" y="2310047"/>
                        <a:pt x="1624046" y="2310994"/>
                        <a:pt x="1650445" y="2305312"/>
                      </a:cubicBezTo>
                      <a:cubicBezTo>
                        <a:pt x="1686622" y="2297735"/>
                        <a:pt x="1719865" y="2287316"/>
                        <a:pt x="1753108" y="2275951"/>
                      </a:cubicBezTo>
                      <a:cubicBezTo>
                        <a:pt x="1799062" y="2260797"/>
                        <a:pt x="1734532" y="2318571"/>
                        <a:pt x="1724754" y="2339408"/>
                      </a:cubicBezTo>
                      <a:cubicBezTo>
                        <a:pt x="1689555" y="2417073"/>
                        <a:pt x="1673911" y="2507997"/>
                        <a:pt x="1681733" y="2589450"/>
                      </a:cubicBezTo>
                      <a:cubicBezTo>
                        <a:pt x="1685644" y="2633018"/>
                        <a:pt x="1742354" y="2666168"/>
                        <a:pt x="1793196" y="2623547"/>
                      </a:cubicBezTo>
                      <a:cubicBezTo>
                        <a:pt x="1898793" y="2534517"/>
                        <a:pt x="1972124" y="2430333"/>
                        <a:pt x="2039587" y="2325201"/>
                      </a:cubicBezTo>
                      <a:cubicBezTo>
                        <a:pt x="2029810" y="2416126"/>
                        <a:pt x="2038610" y="2532622"/>
                        <a:pt x="2185272" y="2490949"/>
                      </a:cubicBezTo>
                      <a:cubicBezTo>
                        <a:pt x="2263491" y="2469165"/>
                        <a:pt x="2285002" y="2384870"/>
                        <a:pt x="2304557" y="2335620"/>
                      </a:cubicBezTo>
                      <a:cubicBezTo>
                        <a:pt x="2325090" y="2285422"/>
                        <a:pt x="2324112" y="2239013"/>
                        <a:pt x="2316290" y="2190709"/>
                      </a:cubicBezTo>
                      <a:cubicBezTo>
                        <a:pt x="2365177" y="2236171"/>
                        <a:pt x="2407220" y="2275003"/>
                        <a:pt x="2501083" y="2303417"/>
                      </a:cubicBezTo>
                      <a:cubicBezTo>
                        <a:pt x="2548993" y="2317624"/>
                        <a:pt x="2597881" y="2282580"/>
                        <a:pt x="2603747" y="2252272"/>
                      </a:cubicBezTo>
                      <a:cubicBezTo>
                        <a:pt x="2620368" y="2167978"/>
                        <a:pt x="2584191" y="2083683"/>
                        <a:pt x="2545082" y="2004125"/>
                      </a:cubicBezTo>
                      <a:cubicBezTo>
                        <a:pt x="2541171" y="1996547"/>
                        <a:pt x="2537260" y="1988023"/>
                        <a:pt x="2533349" y="1979499"/>
                      </a:cubicBezTo>
                      <a:cubicBezTo>
                        <a:pt x="2544104" y="1928354"/>
                        <a:pt x="2519661" y="1867738"/>
                        <a:pt x="2501083" y="1809963"/>
                      </a:cubicBezTo>
                      <a:cubicBezTo>
                        <a:pt x="2558771" y="1891416"/>
                        <a:pt x="2646768" y="2001283"/>
                        <a:pt x="2749431" y="1971922"/>
                      </a:cubicBezTo>
                      <a:cubicBezTo>
                        <a:pt x="2788540" y="1960557"/>
                        <a:pt x="2800274" y="1933090"/>
                        <a:pt x="2807118" y="1906570"/>
                      </a:cubicBezTo>
                      <a:cubicBezTo>
                        <a:pt x="2812984" y="1884786"/>
                        <a:pt x="2815917" y="1863002"/>
                        <a:pt x="2815917" y="1841218"/>
                      </a:cubicBezTo>
                      <a:cubicBezTo>
                        <a:pt x="2844272" y="1898046"/>
                        <a:pt x="2882404" y="1931196"/>
                        <a:pt x="2933247" y="1876262"/>
                      </a:cubicBezTo>
                      <a:cubicBezTo>
                        <a:pt x="2984089" y="1820382"/>
                        <a:pt x="3007555" y="1755030"/>
                        <a:pt x="3041776" y="1693466"/>
                      </a:cubicBezTo>
                      <a:cubicBezTo>
                        <a:pt x="3015377" y="1741770"/>
                        <a:pt x="3025155" y="1801439"/>
                        <a:pt x="3009511" y="1851637"/>
                      </a:cubicBezTo>
                      <a:cubicBezTo>
                        <a:pt x="2999733" y="1883839"/>
                        <a:pt x="2994845" y="1927407"/>
                        <a:pt x="3002667" y="1960557"/>
                      </a:cubicBezTo>
                      <a:cubicBezTo>
                        <a:pt x="3003644" y="1964345"/>
                        <a:pt x="3008533" y="1967187"/>
                        <a:pt x="3013422" y="1966239"/>
                      </a:cubicBezTo>
                      <a:cubicBezTo>
                        <a:pt x="3150306" y="1946350"/>
                        <a:pt x="3272524" y="1858267"/>
                        <a:pt x="3359543" y="1785338"/>
                      </a:cubicBezTo>
                      <a:cubicBezTo>
                        <a:pt x="3346833" y="1796703"/>
                        <a:pt x="3333144" y="1808069"/>
                        <a:pt x="3321411" y="1820382"/>
                      </a:cubicBezTo>
                      <a:cubicBezTo>
                        <a:pt x="3295990" y="1845007"/>
                        <a:pt x="3276435" y="1863002"/>
                        <a:pt x="3275458" y="1893310"/>
                      </a:cubicBezTo>
                      <a:cubicBezTo>
                        <a:pt x="3273502" y="1958662"/>
                        <a:pt x="3485672" y="1857320"/>
                        <a:pt x="3491539" y="1854478"/>
                      </a:cubicBezTo>
                      <a:cubicBezTo>
                        <a:pt x="3564870" y="1818487"/>
                        <a:pt x="3622557" y="1763554"/>
                        <a:pt x="3664600" y="1703885"/>
                      </a:cubicBezTo>
                      <a:cubicBezTo>
                        <a:pt x="3661667" y="1734193"/>
                        <a:pt x="3659711" y="1763554"/>
                        <a:pt x="3664600" y="1795756"/>
                      </a:cubicBezTo>
                      <a:cubicBezTo>
                        <a:pt x="3668510" y="1819435"/>
                        <a:pt x="3700776" y="1907518"/>
                        <a:pt x="3745753" y="1909412"/>
                      </a:cubicBezTo>
                      <a:cubicBezTo>
                        <a:pt x="3757485" y="1910359"/>
                        <a:pt x="3770196" y="1910359"/>
                        <a:pt x="3780952" y="1908465"/>
                      </a:cubicBezTo>
                      <a:lnTo>
                        <a:pt x="3780952" y="0"/>
                      </a:lnTo>
                      <a:lnTo>
                        <a:pt x="1000245" y="0"/>
                      </a:lnTo>
                      <a:close/>
                    </a:path>
                  </a:pathLst>
                </a:custGeom>
                <a:solidFill>
                  <a:srgbClr val="498B4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45" name="Freeform: Shape 499">
                  <a:extLst>
                    <a:ext uri="{FF2B5EF4-FFF2-40B4-BE49-F238E27FC236}">
                      <a16:creationId xmlns:a16="http://schemas.microsoft.com/office/drawing/2014/main" id="{07E4EE4A-03A3-E511-77EB-73437683F7E4}"/>
                    </a:ext>
                  </a:extLst>
                </p:cNvPr>
                <p:cNvSpPr/>
                <p:nvPr/>
              </p:nvSpPr>
              <p:spPr>
                <a:xfrm>
                  <a:off x="8686259" y="-3970523"/>
                  <a:ext cx="3780951" cy="2640495"/>
                </a:xfrm>
                <a:custGeom>
                  <a:avLst/>
                  <a:gdLst>
                    <a:gd name="connsiteX0" fmla="*/ 3612779 w 3780951"/>
                    <a:gd name="connsiteY0" fmla="*/ 756756 h 2640495"/>
                    <a:gd name="connsiteX1" fmla="*/ 3602024 w 3780951"/>
                    <a:gd name="connsiteY1" fmla="*/ 756756 h 2640495"/>
                    <a:gd name="connsiteX2" fmla="*/ 3550204 w 3780951"/>
                    <a:gd name="connsiteY2" fmla="*/ 697087 h 2640495"/>
                    <a:gd name="connsiteX3" fmla="*/ 3521849 w 3780951"/>
                    <a:gd name="connsiteY3" fmla="*/ 766227 h 2640495"/>
                    <a:gd name="connsiteX4" fmla="*/ 3507183 w 3780951"/>
                    <a:gd name="connsiteY4" fmla="*/ 770016 h 2640495"/>
                    <a:gd name="connsiteX5" fmla="*/ 3419186 w 3780951"/>
                    <a:gd name="connsiteY5" fmla="*/ 570172 h 2640495"/>
                    <a:gd name="connsiteX6" fmla="*/ 3294034 w 3780951"/>
                    <a:gd name="connsiteY6" fmla="*/ 792747 h 2640495"/>
                    <a:gd name="connsiteX7" fmla="*/ 3050576 w 3780951"/>
                    <a:gd name="connsiteY7" fmla="*/ 949023 h 2640495"/>
                    <a:gd name="connsiteX8" fmla="*/ 3175727 w 3780951"/>
                    <a:gd name="connsiteY8" fmla="*/ 447992 h 2640495"/>
                    <a:gd name="connsiteX9" fmla="*/ 3025155 w 3780951"/>
                    <a:gd name="connsiteY9" fmla="*/ 563542 h 2640495"/>
                    <a:gd name="connsiteX10" fmla="*/ 2833517 w 3780951"/>
                    <a:gd name="connsiteY10" fmla="*/ 636471 h 2640495"/>
                    <a:gd name="connsiteX11" fmla="*/ 2858938 w 3780951"/>
                    <a:gd name="connsiteY11" fmla="*/ 303081 h 2640495"/>
                    <a:gd name="connsiteX12" fmla="*/ 2747475 w 3780951"/>
                    <a:gd name="connsiteY12" fmla="*/ 356120 h 2640495"/>
                    <a:gd name="connsiteX13" fmla="*/ 2665344 w 3780951"/>
                    <a:gd name="connsiteY13" fmla="*/ 286033 h 2640495"/>
                    <a:gd name="connsiteX14" fmla="*/ 2663389 w 3780951"/>
                    <a:gd name="connsiteY14" fmla="*/ 165748 h 2640495"/>
                    <a:gd name="connsiteX15" fmla="*/ 2561704 w 3780951"/>
                    <a:gd name="connsiteY15" fmla="*/ 304975 h 2640495"/>
                    <a:gd name="connsiteX16" fmla="*/ 2296735 w 3780951"/>
                    <a:gd name="connsiteY16" fmla="*/ 549335 h 2640495"/>
                    <a:gd name="connsiteX17" fmla="*/ 2210693 w 3780951"/>
                    <a:gd name="connsiteY17" fmla="*/ 398741 h 2640495"/>
                    <a:gd name="connsiteX18" fmla="*/ 2229270 w 3780951"/>
                    <a:gd name="connsiteY18" fmla="*/ 340966 h 2640495"/>
                    <a:gd name="connsiteX19" fmla="*/ 2131496 w 3780951"/>
                    <a:gd name="connsiteY19" fmla="*/ 440415 h 2640495"/>
                    <a:gd name="connsiteX20" fmla="*/ 1988745 w 3780951"/>
                    <a:gd name="connsiteY20" fmla="*/ 419578 h 2640495"/>
                    <a:gd name="connsiteX21" fmla="*/ 1994611 w 3780951"/>
                    <a:gd name="connsiteY21" fmla="*/ 307817 h 2640495"/>
                    <a:gd name="connsiteX22" fmla="*/ 1762886 w 3780951"/>
                    <a:gd name="connsiteY22" fmla="*/ 383587 h 2640495"/>
                    <a:gd name="connsiteX23" fmla="*/ 1757997 w 3780951"/>
                    <a:gd name="connsiteY23" fmla="*/ 372222 h 2640495"/>
                    <a:gd name="connsiteX24" fmla="*/ 1929103 w 3780951"/>
                    <a:gd name="connsiteY24" fmla="*/ 186584 h 2640495"/>
                    <a:gd name="connsiteX25" fmla="*/ 1625024 w 3780951"/>
                    <a:gd name="connsiteY25" fmla="*/ 288874 h 2640495"/>
                    <a:gd name="connsiteX26" fmla="*/ 1380588 w 3780951"/>
                    <a:gd name="connsiteY26" fmla="*/ 339072 h 2640495"/>
                    <a:gd name="connsiteX27" fmla="*/ 1217304 w 3780951"/>
                    <a:gd name="connsiteY27" fmla="*/ 320130 h 2640495"/>
                    <a:gd name="connsiteX28" fmla="*/ 1180150 w 3780951"/>
                    <a:gd name="connsiteY28" fmla="*/ 225417 h 2640495"/>
                    <a:gd name="connsiteX29" fmla="*/ 1319968 w 3780951"/>
                    <a:gd name="connsiteY29" fmla="*/ 149646 h 2640495"/>
                    <a:gd name="connsiteX30" fmla="*/ 1613291 w 3780951"/>
                    <a:gd name="connsiteY30" fmla="*/ 112708 h 2640495"/>
                    <a:gd name="connsiteX31" fmla="*/ 1425564 w 3780951"/>
                    <a:gd name="connsiteY31" fmla="*/ 0 h 2640495"/>
                    <a:gd name="connsiteX32" fmla="*/ 1001223 w 3780951"/>
                    <a:gd name="connsiteY32" fmla="*/ 0 h 2640495"/>
                    <a:gd name="connsiteX33" fmla="*/ 1074554 w 3780951"/>
                    <a:gd name="connsiteY33" fmla="*/ 139228 h 2640495"/>
                    <a:gd name="connsiteX34" fmla="*/ 762653 w 3780951"/>
                    <a:gd name="connsiteY34" fmla="*/ 35044 h 2640495"/>
                    <a:gd name="connsiteX35" fmla="*/ 829140 w 3780951"/>
                    <a:gd name="connsiteY35" fmla="*/ 234888 h 2640495"/>
                    <a:gd name="connsiteX36" fmla="*/ 599370 w 3780951"/>
                    <a:gd name="connsiteY36" fmla="*/ 222575 h 2640495"/>
                    <a:gd name="connsiteX37" fmla="*/ 715722 w 3780951"/>
                    <a:gd name="connsiteY37" fmla="*/ 414842 h 2640495"/>
                    <a:gd name="connsiteX38" fmla="*/ 714744 w 3780951"/>
                    <a:gd name="connsiteY38" fmla="*/ 415790 h 2640495"/>
                    <a:gd name="connsiteX39" fmla="*/ 224893 w 3780951"/>
                    <a:gd name="connsiteY39" fmla="*/ 412948 h 2640495"/>
                    <a:gd name="connsiteX40" fmla="*/ 274758 w 3780951"/>
                    <a:gd name="connsiteY40" fmla="*/ 472617 h 2640495"/>
                    <a:gd name="connsiteX41" fmla="*/ 361778 w 3780951"/>
                    <a:gd name="connsiteY41" fmla="*/ 537969 h 2640495"/>
                    <a:gd name="connsiteX42" fmla="*/ 333423 w 3780951"/>
                    <a:gd name="connsiteY42" fmla="*/ 547440 h 2640495"/>
                    <a:gd name="connsiteX43" fmla="*/ 308001 w 3780951"/>
                    <a:gd name="connsiteY43" fmla="*/ 657307 h 2640495"/>
                    <a:gd name="connsiteX44" fmla="*/ 304090 w 3780951"/>
                    <a:gd name="connsiteY44" fmla="*/ 662990 h 2640495"/>
                    <a:gd name="connsiteX45" fmla="*/ 309957 w 3780951"/>
                    <a:gd name="connsiteY45" fmla="*/ 669620 h 2640495"/>
                    <a:gd name="connsiteX46" fmla="*/ 316801 w 3780951"/>
                    <a:gd name="connsiteY46" fmla="*/ 687616 h 2640495"/>
                    <a:gd name="connsiteX47" fmla="*/ 380355 w 3780951"/>
                    <a:gd name="connsiteY47" fmla="*/ 787064 h 2640495"/>
                    <a:gd name="connsiteX48" fmla="*/ 377421 w 3780951"/>
                    <a:gd name="connsiteY48" fmla="*/ 786117 h 2640495"/>
                    <a:gd name="connsiteX49" fmla="*/ 278669 w 3780951"/>
                    <a:gd name="connsiteY49" fmla="*/ 667726 h 2640495"/>
                    <a:gd name="connsiteX50" fmla="*/ 138852 w 3780951"/>
                    <a:gd name="connsiteY50" fmla="*/ 572066 h 2640495"/>
                    <a:gd name="connsiteX51" fmla="*/ 127119 w 3780951"/>
                    <a:gd name="connsiteY51" fmla="*/ 678144 h 2640495"/>
                    <a:gd name="connsiteX52" fmla="*/ 197516 w 3780951"/>
                    <a:gd name="connsiteY52" fmla="*/ 770963 h 2640495"/>
                    <a:gd name="connsiteX53" fmla="*/ 17611 w 3780951"/>
                    <a:gd name="connsiteY53" fmla="*/ 859046 h 2640495"/>
                    <a:gd name="connsiteX54" fmla="*/ 197516 w 3780951"/>
                    <a:gd name="connsiteY54" fmla="*/ 954706 h 2640495"/>
                    <a:gd name="connsiteX55" fmla="*/ 405776 w 3780951"/>
                    <a:gd name="connsiteY55" fmla="*/ 1025741 h 2640495"/>
                    <a:gd name="connsiteX56" fmla="*/ 366667 w 3780951"/>
                    <a:gd name="connsiteY56" fmla="*/ 1033318 h 2640495"/>
                    <a:gd name="connsiteX57" fmla="*/ 88009 w 3780951"/>
                    <a:gd name="connsiteY57" fmla="*/ 1127083 h 2640495"/>
                    <a:gd name="connsiteX58" fmla="*/ 382310 w 3780951"/>
                    <a:gd name="connsiteY58" fmla="*/ 1175387 h 2640495"/>
                    <a:gd name="connsiteX59" fmla="*/ 157429 w 3780951"/>
                    <a:gd name="connsiteY59" fmla="*/ 1354394 h 2640495"/>
                    <a:gd name="connsiteX60" fmla="*/ 398932 w 3780951"/>
                    <a:gd name="connsiteY60" fmla="*/ 1355341 h 2640495"/>
                    <a:gd name="connsiteX61" fmla="*/ 369600 w 3780951"/>
                    <a:gd name="connsiteY61" fmla="*/ 1373337 h 2640495"/>
                    <a:gd name="connsiteX62" fmla="*/ 177962 w 3780951"/>
                    <a:gd name="connsiteY62" fmla="*/ 1560868 h 2640495"/>
                    <a:gd name="connsiteX63" fmla="*/ 410665 w 3780951"/>
                    <a:gd name="connsiteY63" fmla="*/ 1617696 h 2640495"/>
                    <a:gd name="connsiteX64" fmla="*/ 515283 w 3780951"/>
                    <a:gd name="connsiteY64" fmla="*/ 1581705 h 2640495"/>
                    <a:gd name="connsiteX65" fmla="*/ 461507 w 3780951"/>
                    <a:gd name="connsiteY65" fmla="*/ 1619590 h 2640495"/>
                    <a:gd name="connsiteX66" fmla="*/ 330490 w 3780951"/>
                    <a:gd name="connsiteY66" fmla="*/ 1791021 h 2640495"/>
                    <a:gd name="connsiteX67" fmla="*/ 345156 w 3780951"/>
                    <a:gd name="connsiteY67" fmla="*/ 1933090 h 2640495"/>
                    <a:gd name="connsiteX68" fmla="*/ 162318 w 3780951"/>
                    <a:gd name="connsiteY68" fmla="*/ 2131987 h 2640495"/>
                    <a:gd name="connsiteX69" fmla="*/ 181872 w 3780951"/>
                    <a:gd name="connsiteY69" fmla="*/ 2146194 h 2640495"/>
                    <a:gd name="connsiteX70" fmla="*/ 465418 w 3780951"/>
                    <a:gd name="connsiteY70" fmla="*/ 2093155 h 2640495"/>
                    <a:gd name="connsiteX71" fmla="*/ 609147 w 3780951"/>
                    <a:gd name="connsiteY71" fmla="*/ 2045798 h 2640495"/>
                    <a:gd name="connsiteX72" fmla="*/ 450752 w 3780951"/>
                    <a:gd name="connsiteY72" fmla="*/ 2205863 h 2640495"/>
                    <a:gd name="connsiteX73" fmla="*/ 460530 w 3780951"/>
                    <a:gd name="connsiteY73" fmla="*/ 2221017 h 2640495"/>
                    <a:gd name="connsiteX74" fmla="*/ 746031 w 3780951"/>
                    <a:gd name="connsiteY74" fmla="*/ 2139564 h 2640495"/>
                    <a:gd name="connsiteX75" fmla="*/ 727454 w 3780951"/>
                    <a:gd name="connsiteY75" fmla="*/ 2324254 h 2640495"/>
                    <a:gd name="connsiteX76" fmla="*/ 835006 w 3780951"/>
                    <a:gd name="connsiteY76" fmla="*/ 2410443 h 2640495"/>
                    <a:gd name="connsiteX77" fmla="*/ 987534 w 3780951"/>
                    <a:gd name="connsiteY77" fmla="*/ 2212493 h 2640495"/>
                    <a:gd name="connsiteX78" fmla="*/ 1186017 w 3780951"/>
                    <a:gd name="connsiteY78" fmla="*/ 2465376 h 2640495"/>
                    <a:gd name="connsiteX79" fmla="*/ 1257392 w 3780951"/>
                    <a:gd name="connsiteY79" fmla="*/ 2314783 h 2640495"/>
                    <a:gd name="connsiteX80" fmla="*/ 1417742 w 3780951"/>
                    <a:gd name="connsiteY80" fmla="*/ 2399077 h 2640495"/>
                    <a:gd name="connsiteX81" fmla="*/ 1538005 w 3780951"/>
                    <a:gd name="connsiteY81" fmla="*/ 2221964 h 2640495"/>
                    <a:gd name="connsiteX82" fmla="*/ 1542894 w 3780951"/>
                    <a:gd name="connsiteY82" fmla="*/ 2204916 h 2640495"/>
                    <a:gd name="connsiteX83" fmla="*/ 1728665 w 3780951"/>
                    <a:gd name="connsiteY83" fmla="*/ 2192603 h 2640495"/>
                    <a:gd name="connsiteX84" fmla="*/ 1588848 w 3780951"/>
                    <a:gd name="connsiteY84" fmla="*/ 2271215 h 2640495"/>
                    <a:gd name="connsiteX85" fmla="*/ 1583959 w 3780951"/>
                    <a:gd name="connsiteY85" fmla="*/ 2292999 h 2640495"/>
                    <a:gd name="connsiteX86" fmla="*/ 1650445 w 3780951"/>
                    <a:gd name="connsiteY86" fmla="*/ 2302470 h 2640495"/>
                    <a:gd name="connsiteX87" fmla="*/ 1753108 w 3780951"/>
                    <a:gd name="connsiteY87" fmla="*/ 2273109 h 2640495"/>
                    <a:gd name="connsiteX88" fmla="*/ 1724754 w 3780951"/>
                    <a:gd name="connsiteY88" fmla="*/ 2336567 h 2640495"/>
                    <a:gd name="connsiteX89" fmla="*/ 1681733 w 3780951"/>
                    <a:gd name="connsiteY89" fmla="*/ 2586609 h 2640495"/>
                    <a:gd name="connsiteX90" fmla="*/ 1793196 w 3780951"/>
                    <a:gd name="connsiteY90" fmla="*/ 2620706 h 2640495"/>
                    <a:gd name="connsiteX91" fmla="*/ 2039587 w 3780951"/>
                    <a:gd name="connsiteY91" fmla="*/ 2322360 h 2640495"/>
                    <a:gd name="connsiteX92" fmla="*/ 2185272 w 3780951"/>
                    <a:gd name="connsiteY92" fmla="*/ 2488108 h 2640495"/>
                    <a:gd name="connsiteX93" fmla="*/ 2304557 w 3780951"/>
                    <a:gd name="connsiteY93" fmla="*/ 2332778 h 2640495"/>
                    <a:gd name="connsiteX94" fmla="*/ 2316290 w 3780951"/>
                    <a:gd name="connsiteY94" fmla="*/ 2187868 h 2640495"/>
                    <a:gd name="connsiteX95" fmla="*/ 2501083 w 3780951"/>
                    <a:gd name="connsiteY95" fmla="*/ 2300576 h 2640495"/>
                    <a:gd name="connsiteX96" fmla="*/ 2603747 w 3780951"/>
                    <a:gd name="connsiteY96" fmla="*/ 2249431 h 2640495"/>
                    <a:gd name="connsiteX97" fmla="*/ 2545082 w 3780951"/>
                    <a:gd name="connsiteY97" fmla="*/ 2001283 h 2640495"/>
                    <a:gd name="connsiteX98" fmla="*/ 2533349 w 3780951"/>
                    <a:gd name="connsiteY98" fmla="*/ 1976658 h 2640495"/>
                    <a:gd name="connsiteX99" fmla="*/ 2501083 w 3780951"/>
                    <a:gd name="connsiteY99" fmla="*/ 1807122 h 2640495"/>
                    <a:gd name="connsiteX100" fmla="*/ 2749431 w 3780951"/>
                    <a:gd name="connsiteY100" fmla="*/ 1969081 h 2640495"/>
                    <a:gd name="connsiteX101" fmla="*/ 2807118 w 3780951"/>
                    <a:gd name="connsiteY101" fmla="*/ 1903729 h 2640495"/>
                    <a:gd name="connsiteX102" fmla="*/ 2815917 w 3780951"/>
                    <a:gd name="connsiteY102" fmla="*/ 1838377 h 2640495"/>
                    <a:gd name="connsiteX103" fmla="*/ 2933247 w 3780951"/>
                    <a:gd name="connsiteY103" fmla="*/ 1873421 h 2640495"/>
                    <a:gd name="connsiteX104" fmla="*/ 3041776 w 3780951"/>
                    <a:gd name="connsiteY104" fmla="*/ 1690625 h 2640495"/>
                    <a:gd name="connsiteX105" fmla="*/ 3009511 w 3780951"/>
                    <a:gd name="connsiteY105" fmla="*/ 1848796 h 2640495"/>
                    <a:gd name="connsiteX106" fmla="*/ 3002667 w 3780951"/>
                    <a:gd name="connsiteY106" fmla="*/ 1957715 h 2640495"/>
                    <a:gd name="connsiteX107" fmla="*/ 3013422 w 3780951"/>
                    <a:gd name="connsiteY107" fmla="*/ 1963398 h 2640495"/>
                    <a:gd name="connsiteX108" fmla="*/ 3359543 w 3780951"/>
                    <a:gd name="connsiteY108" fmla="*/ 1782496 h 2640495"/>
                    <a:gd name="connsiteX109" fmla="*/ 3321411 w 3780951"/>
                    <a:gd name="connsiteY109" fmla="*/ 1817540 h 2640495"/>
                    <a:gd name="connsiteX110" fmla="*/ 3275458 w 3780951"/>
                    <a:gd name="connsiteY110" fmla="*/ 1890469 h 2640495"/>
                    <a:gd name="connsiteX111" fmla="*/ 3491539 w 3780951"/>
                    <a:gd name="connsiteY111" fmla="*/ 1851637 h 2640495"/>
                    <a:gd name="connsiteX112" fmla="*/ 3664600 w 3780951"/>
                    <a:gd name="connsiteY112" fmla="*/ 1701043 h 2640495"/>
                    <a:gd name="connsiteX113" fmla="*/ 3664600 w 3780951"/>
                    <a:gd name="connsiteY113" fmla="*/ 1792915 h 2640495"/>
                    <a:gd name="connsiteX114" fmla="*/ 3745753 w 3780951"/>
                    <a:gd name="connsiteY114" fmla="*/ 1906570 h 2640495"/>
                    <a:gd name="connsiteX115" fmla="*/ 3780952 w 3780951"/>
                    <a:gd name="connsiteY115" fmla="*/ 1905623 h 2640495"/>
                    <a:gd name="connsiteX116" fmla="*/ 3780952 w 3780951"/>
                    <a:gd name="connsiteY116" fmla="*/ 577749 h 2640495"/>
                    <a:gd name="connsiteX117" fmla="*/ 3712510 w 3780951"/>
                    <a:gd name="connsiteY117" fmla="*/ 490613 h 2640495"/>
                    <a:gd name="connsiteX118" fmla="*/ 3612779 w 3780951"/>
                    <a:gd name="connsiteY118" fmla="*/ 756756 h 2640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</a:cxnLst>
                  <a:rect l="l" t="t" r="r" b="b"/>
                  <a:pathLst>
                    <a:path w="3780951" h="2640495">
                      <a:moveTo>
                        <a:pt x="3612779" y="756756"/>
                      </a:moveTo>
                      <a:cubicBezTo>
                        <a:pt x="3609846" y="758650"/>
                        <a:pt x="3604957" y="758650"/>
                        <a:pt x="3602024" y="756756"/>
                      </a:cubicBezTo>
                      <a:cubicBezTo>
                        <a:pt x="3578559" y="740655"/>
                        <a:pt x="3561936" y="719818"/>
                        <a:pt x="3550204" y="697087"/>
                      </a:cubicBezTo>
                      <a:cubicBezTo>
                        <a:pt x="3545315" y="720765"/>
                        <a:pt x="3535538" y="743496"/>
                        <a:pt x="3521849" y="766227"/>
                      </a:cubicBezTo>
                      <a:cubicBezTo>
                        <a:pt x="3518916" y="770963"/>
                        <a:pt x="3512072" y="772857"/>
                        <a:pt x="3507183" y="770016"/>
                      </a:cubicBezTo>
                      <a:cubicBezTo>
                        <a:pt x="3440696" y="729289"/>
                        <a:pt x="3423097" y="646889"/>
                        <a:pt x="3419186" y="570172"/>
                      </a:cubicBezTo>
                      <a:cubicBezTo>
                        <a:pt x="3390831" y="649730"/>
                        <a:pt x="3340966" y="728342"/>
                        <a:pt x="3294034" y="792747"/>
                      </a:cubicBezTo>
                      <a:cubicBezTo>
                        <a:pt x="3244169" y="859993"/>
                        <a:pt x="3151284" y="977437"/>
                        <a:pt x="3050576" y="949023"/>
                      </a:cubicBezTo>
                      <a:cubicBezTo>
                        <a:pt x="2830584" y="886513"/>
                        <a:pt x="3076975" y="581537"/>
                        <a:pt x="3175727" y="447992"/>
                      </a:cubicBezTo>
                      <a:cubicBezTo>
                        <a:pt x="3122929" y="483036"/>
                        <a:pt x="3075998" y="527551"/>
                        <a:pt x="3025155" y="563542"/>
                      </a:cubicBezTo>
                      <a:cubicBezTo>
                        <a:pt x="2977245" y="596691"/>
                        <a:pt x="2899025" y="655413"/>
                        <a:pt x="2833517" y="636471"/>
                      </a:cubicBezTo>
                      <a:cubicBezTo>
                        <a:pt x="2694677" y="595744"/>
                        <a:pt x="2818850" y="400636"/>
                        <a:pt x="2858938" y="303081"/>
                      </a:cubicBezTo>
                      <a:cubicBezTo>
                        <a:pt x="2824717" y="326759"/>
                        <a:pt x="2784629" y="359909"/>
                        <a:pt x="2747475" y="356120"/>
                      </a:cubicBezTo>
                      <a:cubicBezTo>
                        <a:pt x="2708365" y="351385"/>
                        <a:pt x="2675122" y="322971"/>
                        <a:pt x="2665344" y="286033"/>
                      </a:cubicBezTo>
                      <a:cubicBezTo>
                        <a:pt x="2655567" y="247201"/>
                        <a:pt x="2655567" y="206474"/>
                        <a:pt x="2663389" y="165748"/>
                      </a:cubicBezTo>
                      <a:cubicBezTo>
                        <a:pt x="2631123" y="214998"/>
                        <a:pt x="2594947" y="262355"/>
                        <a:pt x="2561704" y="304975"/>
                      </a:cubicBezTo>
                      <a:cubicBezTo>
                        <a:pt x="2496195" y="391164"/>
                        <a:pt x="2408198" y="516185"/>
                        <a:pt x="2296735" y="549335"/>
                      </a:cubicBezTo>
                      <a:cubicBezTo>
                        <a:pt x="2189183" y="582484"/>
                        <a:pt x="2192116" y="467882"/>
                        <a:pt x="2210693" y="398741"/>
                      </a:cubicBezTo>
                      <a:cubicBezTo>
                        <a:pt x="2216560" y="378852"/>
                        <a:pt x="2222426" y="359909"/>
                        <a:pt x="2229270" y="340966"/>
                      </a:cubicBezTo>
                      <a:cubicBezTo>
                        <a:pt x="2202871" y="380746"/>
                        <a:pt x="2170606" y="416737"/>
                        <a:pt x="2131496" y="440415"/>
                      </a:cubicBezTo>
                      <a:cubicBezTo>
                        <a:pt x="2088475" y="466935"/>
                        <a:pt x="2012211" y="477353"/>
                        <a:pt x="1988745" y="419578"/>
                      </a:cubicBezTo>
                      <a:cubicBezTo>
                        <a:pt x="1975057" y="385481"/>
                        <a:pt x="1979946" y="344755"/>
                        <a:pt x="1994611" y="307817"/>
                      </a:cubicBezTo>
                      <a:cubicBezTo>
                        <a:pt x="1928125" y="367486"/>
                        <a:pt x="1840128" y="421472"/>
                        <a:pt x="1762886" y="383587"/>
                      </a:cubicBezTo>
                      <a:cubicBezTo>
                        <a:pt x="1758975" y="381693"/>
                        <a:pt x="1756042" y="376010"/>
                        <a:pt x="1757997" y="372222"/>
                      </a:cubicBezTo>
                      <a:cubicBezTo>
                        <a:pt x="1792218" y="292663"/>
                        <a:pt x="1859683" y="237729"/>
                        <a:pt x="1929103" y="186584"/>
                      </a:cubicBezTo>
                      <a:cubicBezTo>
                        <a:pt x="1829373" y="226364"/>
                        <a:pt x="1727687" y="260460"/>
                        <a:pt x="1625024" y="288874"/>
                      </a:cubicBezTo>
                      <a:cubicBezTo>
                        <a:pt x="1545827" y="311605"/>
                        <a:pt x="1463696" y="331495"/>
                        <a:pt x="1380588" y="339072"/>
                      </a:cubicBezTo>
                      <a:cubicBezTo>
                        <a:pt x="1328767" y="343808"/>
                        <a:pt x="1264236" y="347596"/>
                        <a:pt x="1217304" y="320130"/>
                      </a:cubicBezTo>
                      <a:cubicBezTo>
                        <a:pt x="1186017" y="301187"/>
                        <a:pt x="1160595" y="260460"/>
                        <a:pt x="1180150" y="225417"/>
                      </a:cubicBezTo>
                      <a:cubicBezTo>
                        <a:pt x="1206549" y="179007"/>
                        <a:pt x="1271081" y="161012"/>
                        <a:pt x="1319968" y="149646"/>
                      </a:cubicBezTo>
                      <a:cubicBezTo>
                        <a:pt x="1414809" y="126915"/>
                        <a:pt x="1514539" y="116497"/>
                        <a:pt x="1613291" y="112708"/>
                      </a:cubicBezTo>
                      <a:cubicBezTo>
                        <a:pt x="1525294" y="97554"/>
                        <a:pt x="1428497" y="71035"/>
                        <a:pt x="1425564" y="0"/>
                      </a:cubicBezTo>
                      <a:lnTo>
                        <a:pt x="1001223" y="0"/>
                      </a:lnTo>
                      <a:cubicBezTo>
                        <a:pt x="1018822" y="47356"/>
                        <a:pt x="1048154" y="95660"/>
                        <a:pt x="1074554" y="139228"/>
                      </a:cubicBezTo>
                      <a:cubicBezTo>
                        <a:pt x="985579" y="81453"/>
                        <a:pt x="899537" y="22731"/>
                        <a:pt x="762653" y="35044"/>
                      </a:cubicBezTo>
                      <a:cubicBezTo>
                        <a:pt x="661945" y="44515"/>
                        <a:pt x="775363" y="172377"/>
                        <a:pt x="829140" y="234888"/>
                      </a:cubicBezTo>
                      <a:cubicBezTo>
                        <a:pt x="752876" y="206474"/>
                        <a:pt x="657056" y="160065"/>
                        <a:pt x="599370" y="222575"/>
                      </a:cubicBezTo>
                      <a:cubicBezTo>
                        <a:pt x="547549" y="278456"/>
                        <a:pt x="642391" y="357068"/>
                        <a:pt x="715722" y="414842"/>
                      </a:cubicBezTo>
                      <a:cubicBezTo>
                        <a:pt x="715722" y="414842"/>
                        <a:pt x="715722" y="415790"/>
                        <a:pt x="714744" y="415790"/>
                      </a:cubicBezTo>
                      <a:cubicBezTo>
                        <a:pt x="554393" y="358962"/>
                        <a:pt x="252270" y="286033"/>
                        <a:pt x="224893" y="412948"/>
                      </a:cubicBezTo>
                      <a:cubicBezTo>
                        <a:pt x="220005" y="435679"/>
                        <a:pt x="255203" y="458410"/>
                        <a:pt x="274758" y="472617"/>
                      </a:cubicBezTo>
                      <a:cubicBezTo>
                        <a:pt x="304090" y="493454"/>
                        <a:pt x="332445" y="515238"/>
                        <a:pt x="361778" y="537969"/>
                      </a:cubicBezTo>
                      <a:cubicBezTo>
                        <a:pt x="351022" y="538916"/>
                        <a:pt x="341245" y="541758"/>
                        <a:pt x="333423" y="547440"/>
                      </a:cubicBezTo>
                      <a:cubicBezTo>
                        <a:pt x="295291" y="573960"/>
                        <a:pt x="297246" y="618475"/>
                        <a:pt x="308001" y="657307"/>
                      </a:cubicBezTo>
                      <a:cubicBezTo>
                        <a:pt x="303113" y="656360"/>
                        <a:pt x="302135" y="660149"/>
                        <a:pt x="304090" y="662990"/>
                      </a:cubicBezTo>
                      <a:cubicBezTo>
                        <a:pt x="306046" y="665832"/>
                        <a:pt x="308001" y="667726"/>
                        <a:pt x="309957" y="669620"/>
                      </a:cubicBezTo>
                      <a:cubicBezTo>
                        <a:pt x="311912" y="676250"/>
                        <a:pt x="314845" y="681933"/>
                        <a:pt x="316801" y="687616"/>
                      </a:cubicBezTo>
                      <a:cubicBezTo>
                        <a:pt x="331468" y="724554"/>
                        <a:pt x="354933" y="756756"/>
                        <a:pt x="380355" y="787064"/>
                      </a:cubicBezTo>
                      <a:cubicBezTo>
                        <a:pt x="379377" y="787064"/>
                        <a:pt x="378399" y="787064"/>
                        <a:pt x="377421" y="786117"/>
                      </a:cubicBezTo>
                      <a:cubicBezTo>
                        <a:pt x="341245" y="745390"/>
                        <a:pt x="308979" y="702770"/>
                        <a:pt x="278669" y="667726"/>
                      </a:cubicBezTo>
                      <a:cubicBezTo>
                        <a:pt x="258137" y="643100"/>
                        <a:pt x="192627" y="556912"/>
                        <a:pt x="138852" y="572066"/>
                      </a:cubicBezTo>
                      <a:cubicBezTo>
                        <a:pt x="83120" y="588167"/>
                        <a:pt x="113430" y="648783"/>
                        <a:pt x="127119" y="678144"/>
                      </a:cubicBezTo>
                      <a:cubicBezTo>
                        <a:pt x="140807" y="707505"/>
                        <a:pt x="166229" y="739708"/>
                        <a:pt x="197516" y="770963"/>
                      </a:cubicBezTo>
                      <a:cubicBezTo>
                        <a:pt x="82142" y="769069"/>
                        <a:pt x="-47898" y="781381"/>
                        <a:pt x="17611" y="859046"/>
                      </a:cubicBezTo>
                      <a:cubicBezTo>
                        <a:pt x="53788" y="901667"/>
                        <a:pt x="136896" y="933869"/>
                        <a:pt x="197516" y="954706"/>
                      </a:cubicBezTo>
                      <a:cubicBezTo>
                        <a:pt x="259114" y="976490"/>
                        <a:pt x="331468" y="1003957"/>
                        <a:pt x="405776" y="1025741"/>
                      </a:cubicBezTo>
                      <a:cubicBezTo>
                        <a:pt x="392087" y="1028582"/>
                        <a:pt x="379377" y="1030476"/>
                        <a:pt x="366667" y="1033318"/>
                      </a:cubicBezTo>
                      <a:cubicBezTo>
                        <a:pt x="299202" y="1045630"/>
                        <a:pt x="131030" y="1080674"/>
                        <a:pt x="88009" y="1127083"/>
                      </a:cubicBezTo>
                      <a:cubicBezTo>
                        <a:pt x="15656" y="1205695"/>
                        <a:pt x="218049" y="1194329"/>
                        <a:pt x="382310" y="1175387"/>
                      </a:cubicBezTo>
                      <a:cubicBezTo>
                        <a:pt x="280625" y="1223690"/>
                        <a:pt x="193605" y="1281465"/>
                        <a:pt x="157429" y="1354394"/>
                      </a:cubicBezTo>
                      <a:cubicBezTo>
                        <a:pt x="128097" y="1414063"/>
                        <a:pt x="267914" y="1389438"/>
                        <a:pt x="398932" y="1355341"/>
                      </a:cubicBezTo>
                      <a:cubicBezTo>
                        <a:pt x="389154" y="1361024"/>
                        <a:pt x="378399" y="1366707"/>
                        <a:pt x="369600" y="1373337"/>
                      </a:cubicBezTo>
                      <a:cubicBezTo>
                        <a:pt x="291380" y="1427323"/>
                        <a:pt x="227826" y="1491728"/>
                        <a:pt x="177962" y="1560868"/>
                      </a:cubicBezTo>
                      <a:cubicBezTo>
                        <a:pt x="72365" y="1708620"/>
                        <a:pt x="307024" y="1651793"/>
                        <a:pt x="410665" y="1617696"/>
                      </a:cubicBezTo>
                      <a:cubicBezTo>
                        <a:pt x="445864" y="1606330"/>
                        <a:pt x="481063" y="1594018"/>
                        <a:pt x="515283" y="1581705"/>
                      </a:cubicBezTo>
                      <a:cubicBezTo>
                        <a:pt x="496706" y="1593071"/>
                        <a:pt x="479107" y="1606330"/>
                        <a:pt x="461507" y="1619590"/>
                      </a:cubicBezTo>
                      <a:cubicBezTo>
                        <a:pt x="401865" y="1664105"/>
                        <a:pt x="344178" y="1729457"/>
                        <a:pt x="330490" y="1791021"/>
                      </a:cubicBezTo>
                      <a:cubicBezTo>
                        <a:pt x="318757" y="1840271"/>
                        <a:pt x="322668" y="1893311"/>
                        <a:pt x="345156" y="1933090"/>
                      </a:cubicBezTo>
                      <a:cubicBezTo>
                        <a:pt x="264981" y="1987076"/>
                        <a:pt x="158406" y="2060005"/>
                        <a:pt x="162318" y="2131987"/>
                      </a:cubicBezTo>
                      <a:cubicBezTo>
                        <a:pt x="162318" y="2138617"/>
                        <a:pt x="172095" y="2146194"/>
                        <a:pt x="181872" y="2146194"/>
                      </a:cubicBezTo>
                      <a:cubicBezTo>
                        <a:pt x="269869" y="2147141"/>
                        <a:pt x="388176" y="2116833"/>
                        <a:pt x="465418" y="2093155"/>
                      </a:cubicBezTo>
                      <a:cubicBezTo>
                        <a:pt x="515283" y="2078001"/>
                        <a:pt x="562216" y="2062847"/>
                        <a:pt x="609147" y="2045798"/>
                      </a:cubicBezTo>
                      <a:cubicBezTo>
                        <a:pt x="530927" y="2093155"/>
                        <a:pt x="458574" y="2146194"/>
                        <a:pt x="450752" y="2205863"/>
                      </a:cubicBezTo>
                      <a:cubicBezTo>
                        <a:pt x="449775" y="2212493"/>
                        <a:pt x="452708" y="2217229"/>
                        <a:pt x="460530" y="2221017"/>
                      </a:cubicBezTo>
                      <a:cubicBezTo>
                        <a:pt x="522128" y="2251325"/>
                        <a:pt x="659990" y="2185026"/>
                        <a:pt x="746031" y="2139564"/>
                      </a:cubicBezTo>
                      <a:cubicBezTo>
                        <a:pt x="716699" y="2198286"/>
                        <a:pt x="711810" y="2258902"/>
                        <a:pt x="727454" y="2324254"/>
                      </a:cubicBezTo>
                      <a:cubicBezTo>
                        <a:pt x="735276" y="2355510"/>
                        <a:pt x="777319" y="2417073"/>
                        <a:pt x="835006" y="2410443"/>
                      </a:cubicBezTo>
                      <a:cubicBezTo>
                        <a:pt x="916159" y="2401919"/>
                        <a:pt x="961135" y="2299629"/>
                        <a:pt x="987534" y="2212493"/>
                      </a:cubicBezTo>
                      <a:cubicBezTo>
                        <a:pt x="1006111" y="2350774"/>
                        <a:pt x="1066732" y="2558195"/>
                        <a:pt x="1186017" y="2465376"/>
                      </a:cubicBezTo>
                      <a:cubicBezTo>
                        <a:pt x="1227082" y="2433174"/>
                        <a:pt x="1248592" y="2376346"/>
                        <a:pt x="1257392" y="2314783"/>
                      </a:cubicBezTo>
                      <a:cubicBezTo>
                        <a:pt x="1292590" y="2382976"/>
                        <a:pt x="1345389" y="2434121"/>
                        <a:pt x="1417742" y="2399077"/>
                      </a:cubicBezTo>
                      <a:cubicBezTo>
                        <a:pt x="1492050" y="2364034"/>
                        <a:pt x="1518450" y="2279739"/>
                        <a:pt x="1538005" y="2221964"/>
                      </a:cubicBezTo>
                      <a:cubicBezTo>
                        <a:pt x="1539961" y="2216281"/>
                        <a:pt x="1540938" y="2210599"/>
                        <a:pt x="1542894" y="2204916"/>
                      </a:cubicBezTo>
                      <a:cubicBezTo>
                        <a:pt x="1598625" y="2212493"/>
                        <a:pt x="1666089" y="2203022"/>
                        <a:pt x="1728665" y="2192603"/>
                      </a:cubicBezTo>
                      <a:cubicBezTo>
                        <a:pt x="1680755" y="2217229"/>
                        <a:pt x="1633824" y="2242801"/>
                        <a:pt x="1588848" y="2271215"/>
                      </a:cubicBezTo>
                      <a:cubicBezTo>
                        <a:pt x="1581026" y="2275951"/>
                        <a:pt x="1576137" y="2286369"/>
                        <a:pt x="1583959" y="2292999"/>
                      </a:cubicBezTo>
                      <a:cubicBezTo>
                        <a:pt x="1602536" y="2307206"/>
                        <a:pt x="1624046" y="2308153"/>
                        <a:pt x="1650445" y="2302470"/>
                      </a:cubicBezTo>
                      <a:cubicBezTo>
                        <a:pt x="1686622" y="2294893"/>
                        <a:pt x="1719865" y="2284475"/>
                        <a:pt x="1753108" y="2273109"/>
                      </a:cubicBezTo>
                      <a:cubicBezTo>
                        <a:pt x="1799062" y="2257955"/>
                        <a:pt x="1734532" y="2315730"/>
                        <a:pt x="1724754" y="2336567"/>
                      </a:cubicBezTo>
                      <a:cubicBezTo>
                        <a:pt x="1689555" y="2414231"/>
                        <a:pt x="1673911" y="2505156"/>
                        <a:pt x="1681733" y="2586609"/>
                      </a:cubicBezTo>
                      <a:cubicBezTo>
                        <a:pt x="1685644" y="2630177"/>
                        <a:pt x="1742354" y="2663326"/>
                        <a:pt x="1793196" y="2620706"/>
                      </a:cubicBezTo>
                      <a:cubicBezTo>
                        <a:pt x="1898793" y="2531675"/>
                        <a:pt x="1972124" y="2427491"/>
                        <a:pt x="2039587" y="2322360"/>
                      </a:cubicBezTo>
                      <a:cubicBezTo>
                        <a:pt x="2029810" y="2413284"/>
                        <a:pt x="2038610" y="2529781"/>
                        <a:pt x="2185272" y="2488108"/>
                      </a:cubicBezTo>
                      <a:cubicBezTo>
                        <a:pt x="2263491" y="2466323"/>
                        <a:pt x="2285002" y="2382029"/>
                        <a:pt x="2304557" y="2332778"/>
                      </a:cubicBezTo>
                      <a:cubicBezTo>
                        <a:pt x="2325090" y="2282581"/>
                        <a:pt x="2324112" y="2236171"/>
                        <a:pt x="2316290" y="2187868"/>
                      </a:cubicBezTo>
                      <a:cubicBezTo>
                        <a:pt x="2365177" y="2233330"/>
                        <a:pt x="2407220" y="2272162"/>
                        <a:pt x="2501083" y="2300576"/>
                      </a:cubicBezTo>
                      <a:cubicBezTo>
                        <a:pt x="2548993" y="2314783"/>
                        <a:pt x="2597881" y="2279739"/>
                        <a:pt x="2603747" y="2249431"/>
                      </a:cubicBezTo>
                      <a:cubicBezTo>
                        <a:pt x="2620368" y="2165137"/>
                        <a:pt x="2584191" y="2080842"/>
                        <a:pt x="2545082" y="2001283"/>
                      </a:cubicBezTo>
                      <a:cubicBezTo>
                        <a:pt x="2541171" y="1993706"/>
                        <a:pt x="2537260" y="1985182"/>
                        <a:pt x="2533349" y="1976658"/>
                      </a:cubicBezTo>
                      <a:cubicBezTo>
                        <a:pt x="2544104" y="1925513"/>
                        <a:pt x="2519661" y="1864897"/>
                        <a:pt x="2501083" y="1807122"/>
                      </a:cubicBezTo>
                      <a:cubicBezTo>
                        <a:pt x="2558771" y="1888575"/>
                        <a:pt x="2646768" y="1998442"/>
                        <a:pt x="2749431" y="1969081"/>
                      </a:cubicBezTo>
                      <a:cubicBezTo>
                        <a:pt x="2788540" y="1957715"/>
                        <a:pt x="2800274" y="1930248"/>
                        <a:pt x="2807118" y="1903729"/>
                      </a:cubicBezTo>
                      <a:cubicBezTo>
                        <a:pt x="2812984" y="1881945"/>
                        <a:pt x="2815917" y="1860161"/>
                        <a:pt x="2815917" y="1838377"/>
                      </a:cubicBezTo>
                      <a:cubicBezTo>
                        <a:pt x="2844272" y="1895205"/>
                        <a:pt x="2882404" y="1928354"/>
                        <a:pt x="2933247" y="1873421"/>
                      </a:cubicBezTo>
                      <a:cubicBezTo>
                        <a:pt x="2984089" y="1817540"/>
                        <a:pt x="3007555" y="1752188"/>
                        <a:pt x="3041776" y="1690625"/>
                      </a:cubicBezTo>
                      <a:cubicBezTo>
                        <a:pt x="3015377" y="1738929"/>
                        <a:pt x="3025155" y="1798598"/>
                        <a:pt x="3009511" y="1848796"/>
                      </a:cubicBezTo>
                      <a:cubicBezTo>
                        <a:pt x="2999733" y="1880998"/>
                        <a:pt x="2994845" y="1924566"/>
                        <a:pt x="3002667" y="1957715"/>
                      </a:cubicBezTo>
                      <a:cubicBezTo>
                        <a:pt x="3003644" y="1961504"/>
                        <a:pt x="3008533" y="1964345"/>
                        <a:pt x="3013422" y="1963398"/>
                      </a:cubicBezTo>
                      <a:cubicBezTo>
                        <a:pt x="3150306" y="1943508"/>
                        <a:pt x="3272524" y="1855425"/>
                        <a:pt x="3359543" y="1782496"/>
                      </a:cubicBezTo>
                      <a:cubicBezTo>
                        <a:pt x="3346833" y="1793862"/>
                        <a:pt x="3333144" y="1805228"/>
                        <a:pt x="3321411" y="1817540"/>
                      </a:cubicBezTo>
                      <a:cubicBezTo>
                        <a:pt x="3295990" y="1842166"/>
                        <a:pt x="3276435" y="1860161"/>
                        <a:pt x="3275458" y="1890469"/>
                      </a:cubicBezTo>
                      <a:cubicBezTo>
                        <a:pt x="3273502" y="1955821"/>
                        <a:pt x="3485672" y="1854478"/>
                        <a:pt x="3491539" y="1851637"/>
                      </a:cubicBezTo>
                      <a:cubicBezTo>
                        <a:pt x="3564870" y="1815646"/>
                        <a:pt x="3622557" y="1760713"/>
                        <a:pt x="3664600" y="1701043"/>
                      </a:cubicBezTo>
                      <a:cubicBezTo>
                        <a:pt x="3661667" y="1731352"/>
                        <a:pt x="3659711" y="1760713"/>
                        <a:pt x="3664600" y="1792915"/>
                      </a:cubicBezTo>
                      <a:cubicBezTo>
                        <a:pt x="3668510" y="1816593"/>
                        <a:pt x="3700776" y="1904676"/>
                        <a:pt x="3745753" y="1906570"/>
                      </a:cubicBezTo>
                      <a:cubicBezTo>
                        <a:pt x="3757485" y="1907517"/>
                        <a:pt x="3770196" y="1907517"/>
                        <a:pt x="3780952" y="1905623"/>
                      </a:cubicBezTo>
                      <a:lnTo>
                        <a:pt x="3780952" y="577749"/>
                      </a:lnTo>
                      <a:cubicBezTo>
                        <a:pt x="3754552" y="551229"/>
                        <a:pt x="3732064" y="521868"/>
                        <a:pt x="3712510" y="490613"/>
                      </a:cubicBezTo>
                      <a:cubicBezTo>
                        <a:pt x="3723265" y="596691"/>
                        <a:pt x="3702732" y="712241"/>
                        <a:pt x="3612779" y="756756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642" name="Freeform: Shape 500">
                <a:extLst>
                  <a:ext uri="{FF2B5EF4-FFF2-40B4-BE49-F238E27FC236}">
                    <a16:creationId xmlns:a16="http://schemas.microsoft.com/office/drawing/2014/main" id="{21D307E5-2BBB-FA5B-FD24-1E50A0A08766}"/>
                  </a:ext>
                </a:extLst>
              </p:cNvPr>
              <p:cNvSpPr/>
              <p:nvPr/>
            </p:nvSpPr>
            <p:spPr>
              <a:xfrm>
                <a:off x="10416722" y="-3974312"/>
                <a:ext cx="951503" cy="278487"/>
              </a:xfrm>
              <a:custGeom>
                <a:avLst/>
                <a:gdLst>
                  <a:gd name="connsiteX0" fmla="*/ 11891 w 951503"/>
                  <a:gd name="connsiteY0" fmla="*/ 947 h 278487"/>
                  <a:gd name="connsiteX1" fmla="*/ 5047 w 951503"/>
                  <a:gd name="connsiteY1" fmla="*/ 12313 h 278487"/>
                  <a:gd name="connsiteX2" fmla="*/ 105755 w 951503"/>
                  <a:gd name="connsiteY2" fmla="*/ 57775 h 278487"/>
                  <a:gd name="connsiteX3" fmla="*/ 61756 w 951503"/>
                  <a:gd name="connsiteY3" fmla="*/ 96607 h 278487"/>
                  <a:gd name="connsiteX4" fmla="*/ 104777 w 951503"/>
                  <a:gd name="connsiteY4" fmla="*/ 160065 h 278487"/>
                  <a:gd name="connsiteX5" fmla="*/ 369746 w 951503"/>
                  <a:gd name="connsiteY5" fmla="*/ 65352 h 278487"/>
                  <a:gd name="connsiteX6" fmla="*/ 487075 w 951503"/>
                  <a:gd name="connsiteY6" fmla="*/ 6630 h 278487"/>
                  <a:gd name="connsiteX7" fmla="*/ 408856 w 951503"/>
                  <a:gd name="connsiteY7" fmla="*/ 118391 h 278487"/>
                  <a:gd name="connsiteX8" fmla="*/ 548673 w 951503"/>
                  <a:gd name="connsiteY8" fmla="*/ 145858 h 278487"/>
                  <a:gd name="connsiteX9" fmla="*/ 500764 w 951503"/>
                  <a:gd name="connsiteY9" fmla="*/ 238676 h 278487"/>
                  <a:gd name="connsiteX10" fmla="*/ 668935 w 951503"/>
                  <a:gd name="connsiteY10" fmla="*/ 237729 h 278487"/>
                  <a:gd name="connsiteX11" fmla="*/ 922172 w 951503"/>
                  <a:gd name="connsiteY11" fmla="*/ 31255 h 278487"/>
                  <a:gd name="connsiteX12" fmla="*/ 951504 w 951503"/>
                  <a:gd name="connsiteY12" fmla="*/ 0 h 278487"/>
                  <a:gd name="connsiteX13" fmla="*/ 11891 w 951503"/>
                  <a:gd name="connsiteY13" fmla="*/ 0 h 278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51503" h="278487">
                    <a:moveTo>
                      <a:pt x="11891" y="947"/>
                    </a:moveTo>
                    <a:cubicBezTo>
                      <a:pt x="9936" y="4736"/>
                      <a:pt x="7002" y="8524"/>
                      <a:pt x="5047" y="12313"/>
                    </a:cubicBezTo>
                    <a:cubicBezTo>
                      <a:pt x="-18419" y="62510"/>
                      <a:pt x="44156" y="65352"/>
                      <a:pt x="105755" y="57775"/>
                    </a:cubicBezTo>
                    <a:cubicBezTo>
                      <a:pt x="90111" y="68193"/>
                      <a:pt x="75444" y="80506"/>
                      <a:pt x="61756" y="96607"/>
                    </a:cubicBezTo>
                    <a:cubicBezTo>
                      <a:pt x="26557" y="139228"/>
                      <a:pt x="59801" y="161012"/>
                      <a:pt x="104777" y="160065"/>
                    </a:cubicBezTo>
                    <a:cubicBezTo>
                      <a:pt x="199618" y="158171"/>
                      <a:pt x="285660" y="102290"/>
                      <a:pt x="369746" y="65352"/>
                    </a:cubicBezTo>
                    <a:cubicBezTo>
                      <a:pt x="408856" y="48304"/>
                      <a:pt x="448943" y="28414"/>
                      <a:pt x="487075" y="6630"/>
                    </a:cubicBezTo>
                    <a:cubicBezTo>
                      <a:pt x="454810" y="39779"/>
                      <a:pt x="416678" y="80506"/>
                      <a:pt x="408856" y="118391"/>
                    </a:cubicBezTo>
                    <a:cubicBezTo>
                      <a:pt x="391256" y="207421"/>
                      <a:pt x="476320" y="182796"/>
                      <a:pt x="548673" y="145858"/>
                    </a:cubicBezTo>
                    <a:cubicBezTo>
                      <a:pt x="526185" y="176166"/>
                      <a:pt x="508585" y="208368"/>
                      <a:pt x="500764" y="238676"/>
                    </a:cubicBezTo>
                    <a:cubicBezTo>
                      <a:pt x="478275" y="323918"/>
                      <a:pt x="651336" y="247201"/>
                      <a:pt x="668935" y="237729"/>
                    </a:cubicBezTo>
                    <a:cubicBezTo>
                      <a:pt x="765733" y="187531"/>
                      <a:pt x="847863" y="108920"/>
                      <a:pt x="922172" y="31255"/>
                    </a:cubicBezTo>
                    <a:cubicBezTo>
                      <a:pt x="931949" y="20837"/>
                      <a:pt x="941726" y="10418"/>
                      <a:pt x="951504" y="0"/>
                    </a:cubicBezTo>
                    <a:lnTo>
                      <a:pt x="11891" y="0"/>
                    </a:lnTo>
                    <a:close/>
                  </a:path>
                </a:pathLst>
              </a:custGeom>
              <a:solidFill>
                <a:srgbClr val="49A147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3" name="Freeform: Shape 501">
                <a:extLst>
                  <a:ext uri="{FF2B5EF4-FFF2-40B4-BE49-F238E27FC236}">
                    <a16:creationId xmlns:a16="http://schemas.microsoft.com/office/drawing/2014/main" id="{3944C06F-CD68-F1F0-9522-9BEB6E5FB102}"/>
                  </a:ext>
                </a:extLst>
              </p:cNvPr>
              <p:cNvSpPr/>
              <p:nvPr/>
            </p:nvSpPr>
            <p:spPr>
              <a:xfrm>
                <a:off x="11378682" y="-3973364"/>
                <a:ext cx="1089506" cy="270416"/>
              </a:xfrm>
              <a:custGeom>
                <a:avLst/>
                <a:gdLst>
                  <a:gd name="connsiteX0" fmla="*/ 13987 w 1089506"/>
                  <a:gd name="connsiteY0" fmla="*/ 0 h 270416"/>
                  <a:gd name="connsiteX1" fmla="*/ 1276 w 1089506"/>
                  <a:gd name="connsiteY1" fmla="*/ 60616 h 270416"/>
                  <a:gd name="connsiteX2" fmla="*/ 93185 w 1089506"/>
                  <a:gd name="connsiteY2" fmla="*/ 106078 h 270416"/>
                  <a:gd name="connsiteX3" fmla="*/ 73629 w 1089506"/>
                  <a:gd name="connsiteY3" fmla="*/ 162906 h 270416"/>
                  <a:gd name="connsiteX4" fmla="*/ 211492 w 1089506"/>
                  <a:gd name="connsiteY4" fmla="*/ 260460 h 270416"/>
                  <a:gd name="connsiteX5" fmla="*/ 430506 w 1089506"/>
                  <a:gd name="connsiteY5" fmla="*/ 82400 h 270416"/>
                  <a:gd name="connsiteX6" fmla="*/ 440284 w 1089506"/>
                  <a:gd name="connsiteY6" fmla="*/ 71982 h 270416"/>
                  <a:gd name="connsiteX7" fmla="*/ 466683 w 1089506"/>
                  <a:gd name="connsiteY7" fmla="*/ 259513 h 270416"/>
                  <a:gd name="connsiteX8" fmla="*/ 653432 w 1089506"/>
                  <a:gd name="connsiteY8" fmla="*/ 163853 h 270416"/>
                  <a:gd name="connsiteX9" fmla="*/ 712097 w 1089506"/>
                  <a:gd name="connsiteY9" fmla="*/ 41674 h 270416"/>
                  <a:gd name="connsiteX10" fmla="*/ 824537 w 1089506"/>
                  <a:gd name="connsiteY10" fmla="*/ 59669 h 270416"/>
                  <a:gd name="connsiteX11" fmla="*/ 863647 w 1089506"/>
                  <a:gd name="connsiteY11" fmla="*/ 3789 h 270416"/>
                  <a:gd name="connsiteX12" fmla="*/ 895913 w 1089506"/>
                  <a:gd name="connsiteY12" fmla="*/ 97554 h 270416"/>
                  <a:gd name="connsiteX13" fmla="*/ 1089506 w 1089506"/>
                  <a:gd name="connsiteY13" fmla="*/ 244359 h 270416"/>
                  <a:gd name="connsiteX14" fmla="*/ 1089506 w 1089506"/>
                  <a:gd name="connsiteY14" fmla="*/ 0 h 270416"/>
                  <a:gd name="connsiteX15" fmla="*/ 13987 w 1089506"/>
                  <a:gd name="connsiteY15" fmla="*/ 0 h 27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89506" h="270416">
                    <a:moveTo>
                      <a:pt x="13987" y="0"/>
                    </a:moveTo>
                    <a:cubicBezTo>
                      <a:pt x="8121" y="19890"/>
                      <a:pt x="3232" y="39779"/>
                      <a:pt x="1276" y="60616"/>
                    </a:cubicBezTo>
                    <a:cubicBezTo>
                      <a:pt x="-8501" y="140175"/>
                      <a:pt x="39408" y="136387"/>
                      <a:pt x="93185" y="106078"/>
                    </a:cubicBezTo>
                    <a:cubicBezTo>
                      <a:pt x="82429" y="125021"/>
                      <a:pt x="75585" y="144911"/>
                      <a:pt x="73629" y="162906"/>
                    </a:cubicBezTo>
                    <a:cubicBezTo>
                      <a:pt x="67763" y="239624"/>
                      <a:pt x="133272" y="293610"/>
                      <a:pt x="211492" y="260460"/>
                    </a:cubicBezTo>
                    <a:cubicBezTo>
                      <a:pt x="299489" y="222575"/>
                      <a:pt x="364998" y="146805"/>
                      <a:pt x="430506" y="82400"/>
                    </a:cubicBezTo>
                    <a:cubicBezTo>
                      <a:pt x="433439" y="79559"/>
                      <a:pt x="437351" y="75770"/>
                      <a:pt x="440284" y="71982"/>
                    </a:cubicBezTo>
                    <a:cubicBezTo>
                      <a:pt x="408996" y="153435"/>
                      <a:pt x="398241" y="235835"/>
                      <a:pt x="466683" y="259513"/>
                    </a:cubicBezTo>
                    <a:cubicBezTo>
                      <a:pt x="548813" y="287927"/>
                      <a:pt x="612367" y="225417"/>
                      <a:pt x="653432" y="163853"/>
                    </a:cubicBezTo>
                    <a:cubicBezTo>
                      <a:pt x="671031" y="136387"/>
                      <a:pt x="695475" y="89977"/>
                      <a:pt x="712097" y="41674"/>
                    </a:cubicBezTo>
                    <a:cubicBezTo>
                      <a:pt x="739474" y="80506"/>
                      <a:pt x="781517" y="100396"/>
                      <a:pt x="824537" y="59669"/>
                    </a:cubicBezTo>
                    <a:cubicBezTo>
                      <a:pt x="839204" y="46409"/>
                      <a:pt x="851915" y="26520"/>
                      <a:pt x="863647" y="3789"/>
                    </a:cubicBezTo>
                    <a:cubicBezTo>
                      <a:pt x="871469" y="35991"/>
                      <a:pt x="880269" y="67246"/>
                      <a:pt x="895913" y="97554"/>
                    </a:cubicBezTo>
                    <a:cubicBezTo>
                      <a:pt x="935022" y="172377"/>
                      <a:pt x="1003466" y="240571"/>
                      <a:pt x="1089506" y="244359"/>
                    </a:cubicBezTo>
                    <a:lnTo>
                      <a:pt x="1089506" y="0"/>
                    </a:lnTo>
                    <a:lnTo>
                      <a:pt x="13987" y="0"/>
                    </a:lnTo>
                    <a:close/>
                  </a:path>
                </a:pathLst>
              </a:custGeom>
              <a:solidFill>
                <a:srgbClr val="49A147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622" name="Graphic 25">
              <a:extLst>
                <a:ext uri="{FF2B5EF4-FFF2-40B4-BE49-F238E27FC236}">
                  <a16:creationId xmlns:a16="http://schemas.microsoft.com/office/drawing/2014/main" id="{4AE211B3-38F3-6237-4A32-618475BF2BAE}"/>
                </a:ext>
              </a:extLst>
            </p:cNvPr>
            <p:cNvGrpSpPr/>
            <p:nvPr/>
          </p:nvGrpSpPr>
          <p:grpSpPr>
            <a:xfrm>
              <a:off x="11352812" y="-2691989"/>
              <a:ext cx="1114398" cy="2721262"/>
              <a:chOff x="11352812" y="-2691989"/>
              <a:chExt cx="1114398" cy="2721262"/>
            </a:xfrm>
          </p:grpSpPr>
          <p:grpSp>
            <p:nvGrpSpPr>
              <p:cNvPr id="628" name="Graphic 25">
                <a:extLst>
                  <a:ext uri="{FF2B5EF4-FFF2-40B4-BE49-F238E27FC236}">
                    <a16:creationId xmlns:a16="http://schemas.microsoft.com/office/drawing/2014/main" id="{889E1CAF-EFA3-AD7C-6B1C-3C631CECB21F}"/>
                  </a:ext>
                </a:extLst>
              </p:cNvPr>
              <p:cNvGrpSpPr/>
              <p:nvPr/>
            </p:nvGrpSpPr>
            <p:grpSpPr>
              <a:xfrm>
                <a:off x="11353790" y="-2691989"/>
                <a:ext cx="1113421" cy="2721262"/>
                <a:chOff x="11353790" y="-2691989"/>
                <a:chExt cx="1113421" cy="2721262"/>
              </a:xfrm>
              <a:solidFill>
                <a:srgbClr val="359347"/>
              </a:solidFill>
            </p:grpSpPr>
            <p:sp>
              <p:nvSpPr>
                <p:cNvPr id="638" name="Freeform: Shape 504">
                  <a:extLst>
                    <a:ext uri="{FF2B5EF4-FFF2-40B4-BE49-F238E27FC236}">
                      <a16:creationId xmlns:a16="http://schemas.microsoft.com/office/drawing/2014/main" id="{CC9192C0-1E27-C9F5-EA3A-38CFD5AB6436}"/>
                    </a:ext>
                  </a:extLst>
                </p:cNvPr>
                <p:cNvSpPr/>
                <p:nvPr/>
              </p:nvSpPr>
              <p:spPr>
                <a:xfrm>
                  <a:off x="12358406" y="-386588"/>
                  <a:ext cx="108805" cy="75770"/>
                </a:xfrm>
                <a:custGeom>
                  <a:avLst/>
                  <a:gdLst>
                    <a:gd name="connsiteX0" fmla="*/ 275 w 108805"/>
                    <a:gd name="connsiteY0" fmla="*/ 24626 h 75770"/>
                    <a:gd name="connsiteX1" fmla="*/ 46230 w 108805"/>
                    <a:gd name="connsiteY1" fmla="*/ 62510 h 75770"/>
                    <a:gd name="connsiteX2" fmla="*/ 108805 w 108805"/>
                    <a:gd name="connsiteY2" fmla="*/ 75771 h 75770"/>
                    <a:gd name="connsiteX3" fmla="*/ 108805 w 108805"/>
                    <a:gd name="connsiteY3" fmla="*/ 0 h 75770"/>
                    <a:gd name="connsiteX4" fmla="*/ 15920 w 108805"/>
                    <a:gd name="connsiteY4" fmla="*/ 6630 h 75770"/>
                    <a:gd name="connsiteX5" fmla="*/ 275 w 108805"/>
                    <a:gd name="connsiteY5" fmla="*/ 24626 h 75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805" h="75770">
                      <a:moveTo>
                        <a:pt x="275" y="24626"/>
                      </a:moveTo>
                      <a:cubicBezTo>
                        <a:pt x="6142" y="45463"/>
                        <a:pt x="22763" y="55881"/>
                        <a:pt x="46230" y="62510"/>
                      </a:cubicBezTo>
                      <a:cubicBezTo>
                        <a:pt x="66761" y="68193"/>
                        <a:pt x="88272" y="71982"/>
                        <a:pt x="108805" y="75771"/>
                      </a:cubicBezTo>
                      <a:lnTo>
                        <a:pt x="108805" y="0"/>
                      </a:lnTo>
                      <a:cubicBezTo>
                        <a:pt x="77517" y="1894"/>
                        <a:pt x="47207" y="3789"/>
                        <a:pt x="15920" y="6630"/>
                      </a:cubicBezTo>
                      <a:cubicBezTo>
                        <a:pt x="7119" y="7577"/>
                        <a:pt x="-1680" y="15154"/>
                        <a:pt x="275" y="24626"/>
                      </a:cubicBezTo>
                      <a:close/>
                    </a:path>
                  </a:pathLst>
                </a:custGeom>
                <a:solidFill>
                  <a:srgbClr val="359347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39" name="Freeform: Shape 505">
                  <a:extLst>
                    <a:ext uri="{FF2B5EF4-FFF2-40B4-BE49-F238E27FC236}">
                      <a16:creationId xmlns:a16="http://schemas.microsoft.com/office/drawing/2014/main" id="{3721C63D-2678-7391-0D4E-C28E8FE5B8C0}"/>
                    </a:ext>
                  </a:extLst>
                </p:cNvPr>
                <p:cNvSpPr/>
                <p:nvPr/>
              </p:nvSpPr>
              <p:spPr>
                <a:xfrm>
                  <a:off x="12260235" y="-273879"/>
                  <a:ext cx="206976" cy="303153"/>
                </a:xfrm>
                <a:custGeom>
                  <a:avLst/>
                  <a:gdLst>
                    <a:gd name="connsiteX0" fmla="*/ 206976 w 206976"/>
                    <a:gd name="connsiteY0" fmla="*/ 0 h 303153"/>
                    <a:gd name="connsiteX1" fmla="*/ 182533 w 206976"/>
                    <a:gd name="connsiteY1" fmla="*/ 13260 h 303153"/>
                    <a:gd name="connsiteX2" fmla="*/ 7516 w 206976"/>
                    <a:gd name="connsiteY2" fmla="*/ 220681 h 303153"/>
                    <a:gd name="connsiteX3" fmla="*/ 74003 w 206976"/>
                    <a:gd name="connsiteY3" fmla="*/ 300240 h 303153"/>
                    <a:gd name="connsiteX4" fmla="*/ 206976 w 206976"/>
                    <a:gd name="connsiteY4" fmla="*/ 254778 h 303153"/>
                    <a:gd name="connsiteX5" fmla="*/ 206976 w 206976"/>
                    <a:gd name="connsiteY5" fmla="*/ 0 h 303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976" h="303153">
                      <a:moveTo>
                        <a:pt x="206976" y="0"/>
                      </a:moveTo>
                      <a:cubicBezTo>
                        <a:pt x="196221" y="4736"/>
                        <a:pt x="187422" y="9471"/>
                        <a:pt x="182533" y="13260"/>
                      </a:cubicBezTo>
                      <a:cubicBezTo>
                        <a:pt x="111158" y="68193"/>
                        <a:pt x="47603" y="143016"/>
                        <a:pt x="7516" y="220681"/>
                      </a:cubicBezTo>
                      <a:cubicBezTo>
                        <a:pt x="-13994" y="262355"/>
                        <a:pt x="11427" y="316341"/>
                        <a:pt x="74003" y="300240"/>
                      </a:cubicBezTo>
                      <a:cubicBezTo>
                        <a:pt x="119957" y="287927"/>
                        <a:pt x="163955" y="272773"/>
                        <a:pt x="206976" y="254778"/>
                      </a:cubicBezTo>
                      <a:lnTo>
                        <a:pt x="206976" y="0"/>
                      </a:lnTo>
                      <a:close/>
                    </a:path>
                  </a:pathLst>
                </a:custGeom>
                <a:solidFill>
                  <a:srgbClr val="359347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40" name="Freeform: Shape 506">
                  <a:extLst>
                    <a:ext uri="{FF2B5EF4-FFF2-40B4-BE49-F238E27FC236}">
                      <a16:creationId xmlns:a16="http://schemas.microsoft.com/office/drawing/2014/main" id="{B25554B2-CFF3-ACD9-C476-6DF248CDCB9C}"/>
                    </a:ext>
                  </a:extLst>
                </p:cNvPr>
                <p:cNvSpPr/>
                <p:nvPr/>
              </p:nvSpPr>
              <p:spPr>
                <a:xfrm>
                  <a:off x="11353790" y="-2691989"/>
                  <a:ext cx="1113421" cy="2352767"/>
                </a:xfrm>
                <a:custGeom>
                  <a:avLst/>
                  <a:gdLst>
                    <a:gd name="connsiteX0" fmla="*/ 1022490 w 1113421"/>
                    <a:gd name="connsiteY0" fmla="*/ 2232472 h 2352767"/>
                    <a:gd name="connsiteX1" fmla="*/ 1113421 w 1113421"/>
                    <a:gd name="connsiteY1" fmla="*/ 2281723 h 2352767"/>
                    <a:gd name="connsiteX2" fmla="*/ 1113421 w 1113421"/>
                    <a:gd name="connsiteY2" fmla="*/ 2931 h 2352767"/>
                    <a:gd name="connsiteX3" fmla="*/ 1024446 w 1113421"/>
                    <a:gd name="connsiteY3" fmla="*/ 28503 h 2352767"/>
                    <a:gd name="connsiteX4" fmla="*/ 1029335 w 1113421"/>
                    <a:gd name="connsiteY4" fmla="*/ 104274 h 2352767"/>
                    <a:gd name="connsiteX5" fmla="*/ 1059645 w 1113421"/>
                    <a:gd name="connsiteY5" fmla="*/ 200881 h 2352767"/>
                    <a:gd name="connsiteX6" fmla="*/ 1032268 w 1113421"/>
                    <a:gd name="connsiteY6" fmla="*/ 196145 h 2352767"/>
                    <a:gd name="connsiteX7" fmla="*/ 950138 w 1113421"/>
                    <a:gd name="connsiteY7" fmla="*/ 284228 h 2352767"/>
                    <a:gd name="connsiteX8" fmla="*/ 943293 w 1113421"/>
                    <a:gd name="connsiteY8" fmla="*/ 292752 h 2352767"/>
                    <a:gd name="connsiteX9" fmla="*/ 944271 w 1113421"/>
                    <a:gd name="connsiteY9" fmla="*/ 302224 h 2352767"/>
                    <a:gd name="connsiteX10" fmla="*/ 939383 w 1113421"/>
                    <a:gd name="connsiteY10" fmla="*/ 321166 h 2352767"/>
                    <a:gd name="connsiteX11" fmla="*/ 931560 w 1113421"/>
                    <a:gd name="connsiteY11" fmla="*/ 438610 h 2352767"/>
                    <a:gd name="connsiteX12" fmla="*/ 929605 w 1113421"/>
                    <a:gd name="connsiteY12" fmla="*/ 436716 h 2352767"/>
                    <a:gd name="connsiteX13" fmla="*/ 920805 w 1113421"/>
                    <a:gd name="connsiteY13" fmla="*/ 286122 h 2352767"/>
                    <a:gd name="connsiteX14" fmla="*/ 867029 w 1113421"/>
                    <a:gd name="connsiteY14" fmla="*/ 137423 h 2352767"/>
                    <a:gd name="connsiteX15" fmla="*/ 797609 w 1113421"/>
                    <a:gd name="connsiteY15" fmla="*/ 228348 h 2352767"/>
                    <a:gd name="connsiteX16" fmla="*/ 799565 w 1113421"/>
                    <a:gd name="connsiteY16" fmla="*/ 343897 h 2352767"/>
                    <a:gd name="connsiteX17" fmla="*/ 611837 w 1113421"/>
                    <a:gd name="connsiteY17" fmla="*/ 343897 h 2352767"/>
                    <a:gd name="connsiteX18" fmla="*/ 695924 w 1113421"/>
                    <a:gd name="connsiteY18" fmla="*/ 509645 h 2352767"/>
                    <a:gd name="connsiteX19" fmla="*/ 816187 w 1113421"/>
                    <a:gd name="connsiteY19" fmla="*/ 665921 h 2352767"/>
                    <a:gd name="connsiteX20" fmla="*/ 781966 w 1113421"/>
                    <a:gd name="connsiteY20" fmla="*/ 655503 h 2352767"/>
                    <a:gd name="connsiteX21" fmla="*/ 514063 w 1113421"/>
                    <a:gd name="connsiteY21" fmla="*/ 617618 h 2352767"/>
                    <a:gd name="connsiteX22" fmla="*/ 713523 w 1113421"/>
                    <a:gd name="connsiteY22" fmla="*/ 789995 h 2352767"/>
                    <a:gd name="connsiteX23" fmla="*/ 438777 w 1113421"/>
                    <a:gd name="connsiteY23" fmla="*/ 852505 h 2352767"/>
                    <a:gd name="connsiteX24" fmla="*/ 624549 w 1113421"/>
                    <a:gd name="connsiteY24" fmla="*/ 959531 h 2352767"/>
                    <a:gd name="connsiteX25" fmla="*/ 592283 w 1113421"/>
                    <a:gd name="connsiteY25" fmla="*/ 962372 h 2352767"/>
                    <a:gd name="connsiteX26" fmla="*/ 338069 w 1113421"/>
                    <a:gd name="connsiteY26" fmla="*/ 1048561 h 2352767"/>
                    <a:gd name="connsiteX27" fmla="*/ 484731 w 1113421"/>
                    <a:gd name="connsiteY27" fmla="*/ 1201996 h 2352767"/>
                    <a:gd name="connsiteX28" fmla="*/ 585439 w 1113421"/>
                    <a:gd name="connsiteY28" fmla="*/ 1215256 h 2352767"/>
                    <a:gd name="connsiteX29" fmla="*/ 522863 w 1113421"/>
                    <a:gd name="connsiteY29" fmla="*/ 1225674 h 2352767"/>
                    <a:gd name="connsiteX30" fmla="*/ 324381 w 1113421"/>
                    <a:gd name="connsiteY30" fmla="*/ 1323228 h 2352767"/>
                    <a:gd name="connsiteX31" fmla="*/ 254961 w 1113421"/>
                    <a:gd name="connsiteY31" fmla="*/ 1458668 h 2352767"/>
                    <a:gd name="connsiteX32" fmla="*/ 1725 w 1113421"/>
                    <a:gd name="connsiteY32" fmla="*/ 1559063 h 2352767"/>
                    <a:gd name="connsiteX33" fmla="*/ 8569 w 1113421"/>
                    <a:gd name="connsiteY33" fmla="*/ 1580848 h 2352767"/>
                    <a:gd name="connsiteX34" fmla="*/ 256916 w 1113421"/>
                    <a:gd name="connsiteY34" fmla="*/ 1657565 h 2352767"/>
                    <a:gd name="connsiteX35" fmla="*/ 393801 w 1113421"/>
                    <a:gd name="connsiteY35" fmla="*/ 1677455 h 2352767"/>
                    <a:gd name="connsiteX36" fmla="*/ 180652 w 1113421"/>
                    <a:gd name="connsiteY36" fmla="*/ 1752278 h 2352767"/>
                    <a:gd name="connsiteX37" fmla="*/ 179674 w 1113421"/>
                    <a:gd name="connsiteY37" fmla="*/ 1770273 h 2352767"/>
                    <a:gd name="connsiteX38" fmla="*/ 445621 w 1113421"/>
                    <a:gd name="connsiteY38" fmla="*/ 1822365 h 2352767"/>
                    <a:gd name="connsiteX39" fmla="*/ 327314 w 1113421"/>
                    <a:gd name="connsiteY39" fmla="*/ 1981483 h 2352767"/>
                    <a:gd name="connsiteX40" fmla="*/ 361535 w 1113421"/>
                    <a:gd name="connsiteY40" fmla="*/ 2106504 h 2352767"/>
                    <a:gd name="connsiteX41" fmla="*/ 591305 w 1113421"/>
                    <a:gd name="connsiteY41" fmla="*/ 1994743 h 2352767"/>
                    <a:gd name="connsiteX42" fmla="*/ 601082 w 1113421"/>
                    <a:gd name="connsiteY42" fmla="*/ 2310137 h 2352767"/>
                    <a:gd name="connsiteX43" fmla="*/ 741878 w 1113421"/>
                    <a:gd name="connsiteY43" fmla="*/ 2205952 h 2352767"/>
                    <a:gd name="connsiteX44" fmla="*/ 817165 w 1113421"/>
                    <a:gd name="connsiteY44" fmla="*/ 2352757 h 2352767"/>
                    <a:gd name="connsiteX45" fmla="*/ 1009780 w 1113421"/>
                    <a:gd name="connsiteY45" fmla="*/ 2245732 h 2352767"/>
                    <a:gd name="connsiteX46" fmla="*/ 1022490 w 1113421"/>
                    <a:gd name="connsiteY46" fmla="*/ 2232472 h 235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113421" h="2352767">
                      <a:moveTo>
                        <a:pt x="1022490" y="2232472"/>
                      </a:moveTo>
                      <a:cubicBezTo>
                        <a:pt x="1046934" y="2252362"/>
                        <a:pt x="1079199" y="2268463"/>
                        <a:pt x="1113421" y="2281723"/>
                      </a:cubicBezTo>
                      <a:lnTo>
                        <a:pt x="1113421" y="2931"/>
                      </a:lnTo>
                      <a:cubicBezTo>
                        <a:pt x="1079199" y="-4646"/>
                        <a:pt x="1048890" y="1984"/>
                        <a:pt x="1024446" y="28503"/>
                      </a:cubicBezTo>
                      <a:cubicBezTo>
                        <a:pt x="1007824" y="47446"/>
                        <a:pt x="1022490" y="83437"/>
                        <a:pt x="1029335" y="104274"/>
                      </a:cubicBezTo>
                      <a:cubicBezTo>
                        <a:pt x="1040090" y="136476"/>
                        <a:pt x="1049867" y="168678"/>
                        <a:pt x="1059645" y="200881"/>
                      </a:cubicBezTo>
                      <a:cubicBezTo>
                        <a:pt x="1050846" y="197092"/>
                        <a:pt x="1042046" y="195198"/>
                        <a:pt x="1032268" y="196145"/>
                      </a:cubicBezTo>
                      <a:cubicBezTo>
                        <a:pt x="988270" y="203722"/>
                        <a:pt x="963826" y="244449"/>
                        <a:pt x="950138" y="284228"/>
                      </a:cubicBezTo>
                      <a:cubicBezTo>
                        <a:pt x="947204" y="286122"/>
                        <a:pt x="944271" y="288017"/>
                        <a:pt x="943293" y="292752"/>
                      </a:cubicBezTo>
                      <a:cubicBezTo>
                        <a:pt x="943293" y="295594"/>
                        <a:pt x="944271" y="299382"/>
                        <a:pt x="944271" y="302224"/>
                      </a:cubicBezTo>
                      <a:cubicBezTo>
                        <a:pt x="942316" y="308854"/>
                        <a:pt x="940360" y="315483"/>
                        <a:pt x="939383" y="321166"/>
                      </a:cubicBezTo>
                      <a:cubicBezTo>
                        <a:pt x="929605" y="360946"/>
                        <a:pt x="929605" y="399778"/>
                        <a:pt x="931560" y="438610"/>
                      </a:cubicBezTo>
                      <a:cubicBezTo>
                        <a:pt x="930583" y="437663"/>
                        <a:pt x="929605" y="437663"/>
                        <a:pt x="929605" y="436716"/>
                      </a:cubicBezTo>
                      <a:cubicBezTo>
                        <a:pt x="924716" y="383677"/>
                        <a:pt x="923738" y="331585"/>
                        <a:pt x="920805" y="286122"/>
                      </a:cubicBezTo>
                      <a:cubicBezTo>
                        <a:pt x="918849" y="254867"/>
                        <a:pt x="916894" y="147842"/>
                        <a:pt x="867029" y="137423"/>
                      </a:cubicBezTo>
                      <a:cubicBezTo>
                        <a:pt x="815209" y="127005"/>
                        <a:pt x="804453" y="196145"/>
                        <a:pt x="797609" y="228348"/>
                      </a:cubicBezTo>
                      <a:cubicBezTo>
                        <a:pt x="791743" y="261497"/>
                        <a:pt x="792721" y="301276"/>
                        <a:pt x="799565" y="343897"/>
                      </a:cubicBezTo>
                      <a:cubicBezTo>
                        <a:pt x="711568" y="290858"/>
                        <a:pt x="604993" y="246343"/>
                        <a:pt x="611837" y="343897"/>
                      </a:cubicBezTo>
                      <a:cubicBezTo>
                        <a:pt x="615749" y="397884"/>
                        <a:pt x="660725" y="464183"/>
                        <a:pt x="695924" y="509645"/>
                      </a:cubicBezTo>
                      <a:cubicBezTo>
                        <a:pt x="731122" y="556054"/>
                        <a:pt x="771210" y="613829"/>
                        <a:pt x="816187" y="665921"/>
                      </a:cubicBezTo>
                      <a:cubicBezTo>
                        <a:pt x="804453" y="662133"/>
                        <a:pt x="792721" y="658344"/>
                        <a:pt x="781966" y="655503"/>
                      </a:cubicBezTo>
                      <a:cubicBezTo>
                        <a:pt x="723300" y="637507"/>
                        <a:pt x="572728" y="594886"/>
                        <a:pt x="514063" y="617618"/>
                      </a:cubicBezTo>
                      <a:cubicBezTo>
                        <a:pt x="413355" y="656450"/>
                        <a:pt x="575661" y="736009"/>
                        <a:pt x="713523" y="789995"/>
                      </a:cubicBezTo>
                      <a:cubicBezTo>
                        <a:pt x="606949" y="789048"/>
                        <a:pt x="507219" y="803255"/>
                        <a:pt x="438777" y="852505"/>
                      </a:cubicBezTo>
                      <a:cubicBezTo>
                        <a:pt x="382068" y="893232"/>
                        <a:pt x="504286" y="933011"/>
                        <a:pt x="624549" y="959531"/>
                      </a:cubicBezTo>
                      <a:cubicBezTo>
                        <a:pt x="613793" y="960478"/>
                        <a:pt x="603038" y="960478"/>
                        <a:pt x="592283" y="962372"/>
                      </a:cubicBezTo>
                      <a:cubicBezTo>
                        <a:pt x="501353" y="977526"/>
                        <a:pt x="416289" y="1007834"/>
                        <a:pt x="338069" y="1048561"/>
                      </a:cubicBezTo>
                      <a:cubicBezTo>
                        <a:pt x="173808" y="1135697"/>
                        <a:pt x="385979" y="1186842"/>
                        <a:pt x="484731" y="1201996"/>
                      </a:cubicBezTo>
                      <a:cubicBezTo>
                        <a:pt x="517974" y="1206732"/>
                        <a:pt x="552195" y="1211467"/>
                        <a:pt x="585439" y="1215256"/>
                      </a:cubicBezTo>
                      <a:cubicBezTo>
                        <a:pt x="563928" y="1218097"/>
                        <a:pt x="543396" y="1221886"/>
                        <a:pt x="522863" y="1225674"/>
                      </a:cubicBezTo>
                      <a:cubicBezTo>
                        <a:pt x="451487" y="1238934"/>
                        <a:pt x="370335" y="1273031"/>
                        <a:pt x="324381" y="1323228"/>
                      </a:cubicBezTo>
                      <a:cubicBezTo>
                        <a:pt x="288204" y="1363008"/>
                        <a:pt x="260827" y="1412259"/>
                        <a:pt x="254961" y="1458668"/>
                      </a:cubicBezTo>
                      <a:cubicBezTo>
                        <a:pt x="163053" y="1471928"/>
                        <a:pt x="38879" y="1491817"/>
                        <a:pt x="1725" y="1559063"/>
                      </a:cubicBezTo>
                      <a:cubicBezTo>
                        <a:pt x="-2186" y="1565694"/>
                        <a:pt x="747" y="1576112"/>
                        <a:pt x="8569" y="1580848"/>
                      </a:cubicBezTo>
                      <a:cubicBezTo>
                        <a:pt x="76034" y="1619680"/>
                        <a:pt x="184563" y="1645252"/>
                        <a:pt x="256916" y="1657565"/>
                      </a:cubicBezTo>
                      <a:cubicBezTo>
                        <a:pt x="303848" y="1665142"/>
                        <a:pt x="348825" y="1671772"/>
                        <a:pt x="393801" y="1677455"/>
                      </a:cubicBezTo>
                      <a:cubicBezTo>
                        <a:pt x="306782" y="1685979"/>
                        <a:pt x="220740" y="1701133"/>
                        <a:pt x="180652" y="1752278"/>
                      </a:cubicBezTo>
                      <a:cubicBezTo>
                        <a:pt x="175763" y="1757961"/>
                        <a:pt x="175763" y="1762696"/>
                        <a:pt x="179674" y="1770273"/>
                      </a:cubicBezTo>
                      <a:cubicBezTo>
                        <a:pt x="209984" y="1824260"/>
                        <a:pt x="353713" y="1825207"/>
                        <a:pt x="445621" y="1822365"/>
                      </a:cubicBezTo>
                      <a:cubicBezTo>
                        <a:pt x="389890" y="1863092"/>
                        <a:pt x="351758" y="1915184"/>
                        <a:pt x="327314" y="1981483"/>
                      </a:cubicBezTo>
                      <a:cubicBezTo>
                        <a:pt x="315581" y="2012738"/>
                        <a:pt x="313626" y="2087561"/>
                        <a:pt x="361535" y="2106504"/>
                      </a:cubicBezTo>
                      <a:cubicBezTo>
                        <a:pt x="429000" y="2134918"/>
                        <a:pt x="521885" y="2061989"/>
                        <a:pt x="591305" y="1994743"/>
                      </a:cubicBezTo>
                      <a:cubicBezTo>
                        <a:pt x="527751" y="2128288"/>
                        <a:pt x="456376" y="2342339"/>
                        <a:pt x="601082" y="2310137"/>
                      </a:cubicBezTo>
                      <a:cubicBezTo>
                        <a:pt x="650947" y="2298771"/>
                        <a:pt x="699835" y="2257098"/>
                        <a:pt x="741878" y="2205952"/>
                      </a:cubicBezTo>
                      <a:cubicBezTo>
                        <a:pt x="730145" y="2283617"/>
                        <a:pt x="741878" y="2351810"/>
                        <a:pt x="817165" y="2352757"/>
                      </a:cubicBezTo>
                      <a:cubicBezTo>
                        <a:pt x="894406" y="2353705"/>
                        <a:pt x="961870" y="2289300"/>
                        <a:pt x="1009780" y="2245732"/>
                      </a:cubicBezTo>
                      <a:cubicBezTo>
                        <a:pt x="1013691" y="2241943"/>
                        <a:pt x="1017603" y="2237208"/>
                        <a:pt x="1022490" y="2232472"/>
                      </a:cubicBezTo>
                      <a:close/>
                    </a:path>
                  </a:pathLst>
                </a:custGeom>
                <a:solidFill>
                  <a:srgbClr val="359347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629" name="Graphic 25">
                <a:extLst>
                  <a:ext uri="{FF2B5EF4-FFF2-40B4-BE49-F238E27FC236}">
                    <a16:creationId xmlns:a16="http://schemas.microsoft.com/office/drawing/2014/main" id="{83EDACFE-6816-1A7B-F91C-519FC01C472D}"/>
                  </a:ext>
                </a:extLst>
              </p:cNvPr>
              <p:cNvGrpSpPr/>
              <p:nvPr/>
            </p:nvGrpSpPr>
            <p:grpSpPr>
              <a:xfrm>
                <a:off x="11353790" y="-2691989"/>
                <a:ext cx="1113421" cy="2721262"/>
                <a:chOff x="11353790" y="-2691989"/>
                <a:chExt cx="1113421" cy="2721262"/>
              </a:xfrm>
              <a:solidFill>
                <a:srgbClr val="2E5E2E"/>
              </a:solidFill>
            </p:grpSpPr>
            <p:sp>
              <p:nvSpPr>
                <p:cNvPr id="635" name="Freeform: Shape 508">
                  <a:extLst>
                    <a:ext uri="{FF2B5EF4-FFF2-40B4-BE49-F238E27FC236}">
                      <a16:creationId xmlns:a16="http://schemas.microsoft.com/office/drawing/2014/main" id="{35AEEBA2-0CE4-8370-C820-7585A81FA656}"/>
                    </a:ext>
                  </a:extLst>
                </p:cNvPr>
                <p:cNvSpPr/>
                <p:nvPr/>
              </p:nvSpPr>
              <p:spPr>
                <a:xfrm>
                  <a:off x="12358406" y="-386588"/>
                  <a:ext cx="108805" cy="75770"/>
                </a:xfrm>
                <a:custGeom>
                  <a:avLst/>
                  <a:gdLst>
                    <a:gd name="connsiteX0" fmla="*/ 275 w 108805"/>
                    <a:gd name="connsiteY0" fmla="*/ 24626 h 75770"/>
                    <a:gd name="connsiteX1" fmla="*/ 46230 w 108805"/>
                    <a:gd name="connsiteY1" fmla="*/ 62510 h 75770"/>
                    <a:gd name="connsiteX2" fmla="*/ 108805 w 108805"/>
                    <a:gd name="connsiteY2" fmla="*/ 75771 h 75770"/>
                    <a:gd name="connsiteX3" fmla="*/ 108805 w 108805"/>
                    <a:gd name="connsiteY3" fmla="*/ 0 h 75770"/>
                    <a:gd name="connsiteX4" fmla="*/ 15920 w 108805"/>
                    <a:gd name="connsiteY4" fmla="*/ 6630 h 75770"/>
                    <a:gd name="connsiteX5" fmla="*/ 275 w 108805"/>
                    <a:gd name="connsiteY5" fmla="*/ 24626 h 75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805" h="75770">
                      <a:moveTo>
                        <a:pt x="275" y="24626"/>
                      </a:moveTo>
                      <a:cubicBezTo>
                        <a:pt x="6142" y="45463"/>
                        <a:pt x="22763" y="55881"/>
                        <a:pt x="46230" y="62510"/>
                      </a:cubicBezTo>
                      <a:cubicBezTo>
                        <a:pt x="66761" y="68193"/>
                        <a:pt x="88272" y="71982"/>
                        <a:pt x="108805" y="75771"/>
                      </a:cubicBezTo>
                      <a:lnTo>
                        <a:pt x="108805" y="0"/>
                      </a:lnTo>
                      <a:cubicBezTo>
                        <a:pt x="77517" y="1894"/>
                        <a:pt x="47207" y="3789"/>
                        <a:pt x="15920" y="6630"/>
                      </a:cubicBezTo>
                      <a:cubicBezTo>
                        <a:pt x="7119" y="7577"/>
                        <a:pt x="-1680" y="15154"/>
                        <a:pt x="275" y="24626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36" name="Freeform: Shape 509">
                  <a:extLst>
                    <a:ext uri="{FF2B5EF4-FFF2-40B4-BE49-F238E27FC236}">
                      <a16:creationId xmlns:a16="http://schemas.microsoft.com/office/drawing/2014/main" id="{1FDAC4D1-895E-6D3C-9FB2-758C612F53BC}"/>
                    </a:ext>
                  </a:extLst>
                </p:cNvPr>
                <p:cNvSpPr/>
                <p:nvPr/>
              </p:nvSpPr>
              <p:spPr>
                <a:xfrm>
                  <a:off x="12260235" y="-273879"/>
                  <a:ext cx="206976" cy="303153"/>
                </a:xfrm>
                <a:custGeom>
                  <a:avLst/>
                  <a:gdLst>
                    <a:gd name="connsiteX0" fmla="*/ 206976 w 206976"/>
                    <a:gd name="connsiteY0" fmla="*/ 0 h 303153"/>
                    <a:gd name="connsiteX1" fmla="*/ 182533 w 206976"/>
                    <a:gd name="connsiteY1" fmla="*/ 13260 h 303153"/>
                    <a:gd name="connsiteX2" fmla="*/ 7516 w 206976"/>
                    <a:gd name="connsiteY2" fmla="*/ 220681 h 303153"/>
                    <a:gd name="connsiteX3" fmla="*/ 74003 w 206976"/>
                    <a:gd name="connsiteY3" fmla="*/ 300240 h 303153"/>
                    <a:gd name="connsiteX4" fmla="*/ 206976 w 206976"/>
                    <a:gd name="connsiteY4" fmla="*/ 254778 h 303153"/>
                    <a:gd name="connsiteX5" fmla="*/ 206976 w 206976"/>
                    <a:gd name="connsiteY5" fmla="*/ 0 h 303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976" h="303153">
                      <a:moveTo>
                        <a:pt x="206976" y="0"/>
                      </a:moveTo>
                      <a:cubicBezTo>
                        <a:pt x="196221" y="4736"/>
                        <a:pt x="187422" y="9471"/>
                        <a:pt x="182533" y="13260"/>
                      </a:cubicBezTo>
                      <a:cubicBezTo>
                        <a:pt x="111158" y="68193"/>
                        <a:pt x="47603" y="143016"/>
                        <a:pt x="7516" y="220681"/>
                      </a:cubicBezTo>
                      <a:cubicBezTo>
                        <a:pt x="-13994" y="262355"/>
                        <a:pt x="11427" y="316341"/>
                        <a:pt x="74003" y="300240"/>
                      </a:cubicBezTo>
                      <a:cubicBezTo>
                        <a:pt x="119957" y="287927"/>
                        <a:pt x="163955" y="272773"/>
                        <a:pt x="206976" y="254778"/>
                      </a:cubicBezTo>
                      <a:lnTo>
                        <a:pt x="206976" y="0"/>
                      </a:ln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37" name="Freeform: Shape 510">
                  <a:extLst>
                    <a:ext uri="{FF2B5EF4-FFF2-40B4-BE49-F238E27FC236}">
                      <a16:creationId xmlns:a16="http://schemas.microsoft.com/office/drawing/2014/main" id="{A48B1CF3-8470-26BD-8405-4E1BD79978C1}"/>
                    </a:ext>
                  </a:extLst>
                </p:cNvPr>
                <p:cNvSpPr/>
                <p:nvPr/>
              </p:nvSpPr>
              <p:spPr>
                <a:xfrm>
                  <a:off x="11353790" y="-2691989"/>
                  <a:ext cx="1113421" cy="2352767"/>
                </a:xfrm>
                <a:custGeom>
                  <a:avLst/>
                  <a:gdLst>
                    <a:gd name="connsiteX0" fmla="*/ 1022490 w 1113421"/>
                    <a:gd name="connsiteY0" fmla="*/ 2232472 h 2352767"/>
                    <a:gd name="connsiteX1" fmla="*/ 1113421 w 1113421"/>
                    <a:gd name="connsiteY1" fmla="*/ 2281723 h 2352767"/>
                    <a:gd name="connsiteX2" fmla="*/ 1113421 w 1113421"/>
                    <a:gd name="connsiteY2" fmla="*/ 1594107 h 2352767"/>
                    <a:gd name="connsiteX3" fmla="*/ 848452 w 1113421"/>
                    <a:gd name="connsiteY3" fmla="*/ 1588425 h 2352767"/>
                    <a:gd name="connsiteX4" fmla="*/ 844541 w 1113421"/>
                    <a:gd name="connsiteY4" fmla="*/ 1578953 h 2352767"/>
                    <a:gd name="connsiteX5" fmla="*/ 959914 w 1113421"/>
                    <a:gd name="connsiteY5" fmla="*/ 1456774 h 2352767"/>
                    <a:gd name="connsiteX6" fmla="*/ 781966 w 1113421"/>
                    <a:gd name="connsiteY6" fmla="*/ 1520231 h 2352767"/>
                    <a:gd name="connsiteX7" fmla="*/ 533618 w 1113421"/>
                    <a:gd name="connsiteY7" fmla="*/ 1551486 h 2352767"/>
                    <a:gd name="connsiteX8" fmla="*/ 526774 w 1113421"/>
                    <a:gd name="connsiteY8" fmla="*/ 1545804 h 2352767"/>
                    <a:gd name="connsiteX9" fmla="*/ 685168 w 1113421"/>
                    <a:gd name="connsiteY9" fmla="*/ 1300497 h 2352767"/>
                    <a:gd name="connsiteX10" fmla="*/ 984358 w 1113421"/>
                    <a:gd name="connsiteY10" fmla="*/ 1206732 h 2352767"/>
                    <a:gd name="connsiteX11" fmla="*/ 713523 w 1113421"/>
                    <a:gd name="connsiteY11" fmla="*/ 1116754 h 2352767"/>
                    <a:gd name="connsiteX12" fmla="*/ 712546 w 1113421"/>
                    <a:gd name="connsiteY12" fmla="*/ 1107283 h 2352767"/>
                    <a:gd name="connsiteX13" fmla="*/ 868007 w 1113421"/>
                    <a:gd name="connsiteY13" fmla="*/ 1071292 h 2352767"/>
                    <a:gd name="connsiteX14" fmla="*/ 767299 w 1113421"/>
                    <a:gd name="connsiteY14" fmla="*/ 1024883 h 2352767"/>
                    <a:gd name="connsiteX15" fmla="*/ 766321 w 1113421"/>
                    <a:gd name="connsiteY15" fmla="*/ 1015412 h 2352767"/>
                    <a:gd name="connsiteX16" fmla="*/ 1027379 w 1113421"/>
                    <a:gd name="connsiteY16" fmla="*/ 963320 h 2352767"/>
                    <a:gd name="connsiteX17" fmla="*/ 1005869 w 1113421"/>
                    <a:gd name="connsiteY17" fmla="*/ 951007 h 2352767"/>
                    <a:gd name="connsiteX18" fmla="*/ 866052 w 1113421"/>
                    <a:gd name="connsiteY18" fmla="*/ 777682 h 2352767"/>
                    <a:gd name="connsiteX19" fmla="*/ 1059645 w 1113421"/>
                    <a:gd name="connsiteY19" fmla="*/ 784312 h 2352767"/>
                    <a:gd name="connsiteX20" fmla="*/ 1113421 w 1113421"/>
                    <a:gd name="connsiteY20" fmla="*/ 807043 h 2352767"/>
                    <a:gd name="connsiteX21" fmla="*/ 1113421 w 1113421"/>
                    <a:gd name="connsiteY21" fmla="*/ 2931 h 2352767"/>
                    <a:gd name="connsiteX22" fmla="*/ 1024446 w 1113421"/>
                    <a:gd name="connsiteY22" fmla="*/ 28503 h 2352767"/>
                    <a:gd name="connsiteX23" fmla="*/ 1029335 w 1113421"/>
                    <a:gd name="connsiteY23" fmla="*/ 104274 h 2352767"/>
                    <a:gd name="connsiteX24" fmla="*/ 1059645 w 1113421"/>
                    <a:gd name="connsiteY24" fmla="*/ 200881 h 2352767"/>
                    <a:gd name="connsiteX25" fmla="*/ 1032268 w 1113421"/>
                    <a:gd name="connsiteY25" fmla="*/ 196145 h 2352767"/>
                    <a:gd name="connsiteX26" fmla="*/ 950138 w 1113421"/>
                    <a:gd name="connsiteY26" fmla="*/ 284228 h 2352767"/>
                    <a:gd name="connsiteX27" fmla="*/ 943293 w 1113421"/>
                    <a:gd name="connsiteY27" fmla="*/ 292752 h 2352767"/>
                    <a:gd name="connsiteX28" fmla="*/ 944271 w 1113421"/>
                    <a:gd name="connsiteY28" fmla="*/ 302224 h 2352767"/>
                    <a:gd name="connsiteX29" fmla="*/ 939383 w 1113421"/>
                    <a:gd name="connsiteY29" fmla="*/ 321166 h 2352767"/>
                    <a:gd name="connsiteX30" fmla="*/ 931560 w 1113421"/>
                    <a:gd name="connsiteY30" fmla="*/ 438610 h 2352767"/>
                    <a:gd name="connsiteX31" fmla="*/ 929605 w 1113421"/>
                    <a:gd name="connsiteY31" fmla="*/ 436716 h 2352767"/>
                    <a:gd name="connsiteX32" fmla="*/ 920805 w 1113421"/>
                    <a:gd name="connsiteY32" fmla="*/ 286122 h 2352767"/>
                    <a:gd name="connsiteX33" fmla="*/ 867029 w 1113421"/>
                    <a:gd name="connsiteY33" fmla="*/ 137423 h 2352767"/>
                    <a:gd name="connsiteX34" fmla="*/ 797609 w 1113421"/>
                    <a:gd name="connsiteY34" fmla="*/ 228348 h 2352767"/>
                    <a:gd name="connsiteX35" fmla="*/ 799565 w 1113421"/>
                    <a:gd name="connsiteY35" fmla="*/ 343897 h 2352767"/>
                    <a:gd name="connsiteX36" fmla="*/ 611837 w 1113421"/>
                    <a:gd name="connsiteY36" fmla="*/ 343897 h 2352767"/>
                    <a:gd name="connsiteX37" fmla="*/ 695924 w 1113421"/>
                    <a:gd name="connsiteY37" fmla="*/ 509645 h 2352767"/>
                    <a:gd name="connsiteX38" fmla="*/ 816187 w 1113421"/>
                    <a:gd name="connsiteY38" fmla="*/ 665921 h 2352767"/>
                    <a:gd name="connsiteX39" fmla="*/ 781966 w 1113421"/>
                    <a:gd name="connsiteY39" fmla="*/ 655503 h 2352767"/>
                    <a:gd name="connsiteX40" fmla="*/ 514063 w 1113421"/>
                    <a:gd name="connsiteY40" fmla="*/ 617618 h 2352767"/>
                    <a:gd name="connsiteX41" fmla="*/ 713523 w 1113421"/>
                    <a:gd name="connsiteY41" fmla="*/ 789995 h 2352767"/>
                    <a:gd name="connsiteX42" fmla="*/ 438777 w 1113421"/>
                    <a:gd name="connsiteY42" fmla="*/ 852505 h 2352767"/>
                    <a:gd name="connsiteX43" fmla="*/ 624549 w 1113421"/>
                    <a:gd name="connsiteY43" fmla="*/ 959531 h 2352767"/>
                    <a:gd name="connsiteX44" fmla="*/ 592283 w 1113421"/>
                    <a:gd name="connsiteY44" fmla="*/ 962372 h 2352767"/>
                    <a:gd name="connsiteX45" fmla="*/ 338069 w 1113421"/>
                    <a:gd name="connsiteY45" fmla="*/ 1048561 h 2352767"/>
                    <a:gd name="connsiteX46" fmla="*/ 484731 w 1113421"/>
                    <a:gd name="connsiteY46" fmla="*/ 1201996 h 2352767"/>
                    <a:gd name="connsiteX47" fmla="*/ 585439 w 1113421"/>
                    <a:gd name="connsiteY47" fmla="*/ 1215256 h 2352767"/>
                    <a:gd name="connsiteX48" fmla="*/ 522863 w 1113421"/>
                    <a:gd name="connsiteY48" fmla="*/ 1225674 h 2352767"/>
                    <a:gd name="connsiteX49" fmla="*/ 324381 w 1113421"/>
                    <a:gd name="connsiteY49" fmla="*/ 1323228 h 2352767"/>
                    <a:gd name="connsiteX50" fmla="*/ 254961 w 1113421"/>
                    <a:gd name="connsiteY50" fmla="*/ 1458668 h 2352767"/>
                    <a:gd name="connsiteX51" fmla="*/ 1725 w 1113421"/>
                    <a:gd name="connsiteY51" fmla="*/ 1559063 h 2352767"/>
                    <a:gd name="connsiteX52" fmla="*/ 8569 w 1113421"/>
                    <a:gd name="connsiteY52" fmla="*/ 1580848 h 2352767"/>
                    <a:gd name="connsiteX53" fmla="*/ 256916 w 1113421"/>
                    <a:gd name="connsiteY53" fmla="*/ 1657565 h 2352767"/>
                    <a:gd name="connsiteX54" fmla="*/ 393801 w 1113421"/>
                    <a:gd name="connsiteY54" fmla="*/ 1677455 h 2352767"/>
                    <a:gd name="connsiteX55" fmla="*/ 180652 w 1113421"/>
                    <a:gd name="connsiteY55" fmla="*/ 1752278 h 2352767"/>
                    <a:gd name="connsiteX56" fmla="*/ 179674 w 1113421"/>
                    <a:gd name="connsiteY56" fmla="*/ 1770273 h 2352767"/>
                    <a:gd name="connsiteX57" fmla="*/ 445621 w 1113421"/>
                    <a:gd name="connsiteY57" fmla="*/ 1822365 h 2352767"/>
                    <a:gd name="connsiteX58" fmla="*/ 327314 w 1113421"/>
                    <a:gd name="connsiteY58" fmla="*/ 1981483 h 2352767"/>
                    <a:gd name="connsiteX59" fmla="*/ 361535 w 1113421"/>
                    <a:gd name="connsiteY59" fmla="*/ 2106504 h 2352767"/>
                    <a:gd name="connsiteX60" fmla="*/ 591305 w 1113421"/>
                    <a:gd name="connsiteY60" fmla="*/ 1994743 h 2352767"/>
                    <a:gd name="connsiteX61" fmla="*/ 601082 w 1113421"/>
                    <a:gd name="connsiteY61" fmla="*/ 2310137 h 2352767"/>
                    <a:gd name="connsiteX62" fmla="*/ 741878 w 1113421"/>
                    <a:gd name="connsiteY62" fmla="*/ 2205952 h 2352767"/>
                    <a:gd name="connsiteX63" fmla="*/ 817165 w 1113421"/>
                    <a:gd name="connsiteY63" fmla="*/ 2352757 h 2352767"/>
                    <a:gd name="connsiteX64" fmla="*/ 1009780 w 1113421"/>
                    <a:gd name="connsiteY64" fmla="*/ 2245732 h 2352767"/>
                    <a:gd name="connsiteX65" fmla="*/ 1022490 w 1113421"/>
                    <a:gd name="connsiteY65" fmla="*/ 2232472 h 235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1113421" h="2352767">
                      <a:moveTo>
                        <a:pt x="1022490" y="2232472"/>
                      </a:moveTo>
                      <a:cubicBezTo>
                        <a:pt x="1046934" y="2252362"/>
                        <a:pt x="1079199" y="2268463"/>
                        <a:pt x="1113421" y="2281723"/>
                      </a:cubicBezTo>
                      <a:lnTo>
                        <a:pt x="1113421" y="1594107"/>
                      </a:lnTo>
                      <a:cubicBezTo>
                        <a:pt x="1031291" y="1622521"/>
                        <a:pt x="940360" y="1627257"/>
                        <a:pt x="848452" y="1588425"/>
                      </a:cubicBezTo>
                      <a:cubicBezTo>
                        <a:pt x="843563" y="1586530"/>
                        <a:pt x="842585" y="1582742"/>
                        <a:pt x="844541" y="1578953"/>
                      </a:cubicBezTo>
                      <a:cubicBezTo>
                        <a:pt x="868985" y="1526861"/>
                        <a:pt x="913961" y="1491817"/>
                        <a:pt x="959914" y="1456774"/>
                      </a:cubicBezTo>
                      <a:cubicBezTo>
                        <a:pt x="903206" y="1482346"/>
                        <a:pt x="843563" y="1503183"/>
                        <a:pt x="781966" y="1520231"/>
                      </a:cubicBezTo>
                      <a:cubicBezTo>
                        <a:pt x="703746" y="1541068"/>
                        <a:pt x="619660" y="1560958"/>
                        <a:pt x="533618" y="1551486"/>
                      </a:cubicBezTo>
                      <a:cubicBezTo>
                        <a:pt x="530685" y="1551486"/>
                        <a:pt x="527751" y="1548645"/>
                        <a:pt x="526774" y="1545804"/>
                      </a:cubicBezTo>
                      <a:cubicBezTo>
                        <a:pt x="508197" y="1433095"/>
                        <a:pt x="592283" y="1350695"/>
                        <a:pt x="685168" y="1300497"/>
                      </a:cubicBezTo>
                      <a:cubicBezTo>
                        <a:pt x="773166" y="1252194"/>
                        <a:pt x="876807" y="1218097"/>
                        <a:pt x="984358" y="1206732"/>
                      </a:cubicBezTo>
                      <a:cubicBezTo>
                        <a:pt x="892451" y="1183053"/>
                        <a:pt x="792721" y="1176424"/>
                        <a:pt x="713523" y="1116754"/>
                      </a:cubicBezTo>
                      <a:cubicBezTo>
                        <a:pt x="709612" y="1113913"/>
                        <a:pt x="708635" y="1110124"/>
                        <a:pt x="712546" y="1107283"/>
                      </a:cubicBezTo>
                      <a:cubicBezTo>
                        <a:pt x="748722" y="1072239"/>
                        <a:pt x="807386" y="1066557"/>
                        <a:pt x="868007" y="1071292"/>
                      </a:cubicBezTo>
                      <a:cubicBezTo>
                        <a:pt x="832808" y="1060874"/>
                        <a:pt x="798587" y="1046667"/>
                        <a:pt x="767299" y="1024883"/>
                      </a:cubicBezTo>
                      <a:cubicBezTo>
                        <a:pt x="763388" y="1022041"/>
                        <a:pt x="763388" y="1017306"/>
                        <a:pt x="766321" y="1015412"/>
                      </a:cubicBezTo>
                      <a:cubicBezTo>
                        <a:pt x="831830" y="958584"/>
                        <a:pt x="933516" y="952901"/>
                        <a:pt x="1027379" y="963320"/>
                      </a:cubicBezTo>
                      <a:cubicBezTo>
                        <a:pt x="1020536" y="959531"/>
                        <a:pt x="1012713" y="955742"/>
                        <a:pt x="1005869" y="951007"/>
                      </a:cubicBezTo>
                      <a:cubicBezTo>
                        <a:pt x="948182" y="917857"/>
                        <a:pt x="836719" y="848717"/>
                        <a:pt x="866052" y="777682"/>
                      </a:cubicBezTo>
                      <a:cubicBezTo>
                        <a:pt x="890495" y="717066"/>
                        <a:pt x="1013691" y="766317"/>
                        <a:pt x="1059645" y="784312"/>
                      </a:cubicBezTo>
                      <a:cubicBezTo>
                        <a:pt x="1078222" y="790942"/>
                        <a:pt x="1095821" y="799466"/>
                        <a:pt x="1113421" y="807043"/>
                      </a:cubicBezTo>
                      <a:lnTo>
                        <a:pt x="1113421" y="2931"/>
                      </a:lnTo>
                      <a:cubicBezTo>
                        <a:pt x="1079199" y="-4646"/>
                        <a:pt x="1048890" y="1984"/>
                        <a:pt x="1024446" y="28503"/>
                      </a:cubicBezTo>
                      <a:cubicBezTo>
                        <a:pt x="1007824" y="47446"/>
                        <a:pt x="1022490" y="83437"/>
                        <a:pt x="1029335" y="104274"/>
                      </a:cubicBezTo>
                      <a:cubicBezTo>
                        <a:pt x="1040090" y="136476"/>
                        <a:pt x="1049867" y="168678"/>
                        <a:pt x="1059645" y="200881"/>
                      </a:cubicBezTo>
                      <a:cubicBezTo>
                        <a:pt x="1050846" y="197092"/>
                        <a:pt x="1042046" y="195198"/>
                        <a:pt x="1032268" y="196145"/>
                      </a:cubicBezTo>
                      <a:cubicBezTo>
                        <a:pt x="988270" y="203722"/>
                        <a:pt x="963826" y="244449"/>
                        <a:pt x="950138" y="284228"/>
                      </a:cubicBezTo>
                      <a:cubicBezTo>
                        <a:pt x="947204" y="286122"/>
                        <a:pt x="944271" y="288017"/>
                        <a:pt x="943293" y="292752"/>
                      </a:cubicBezTo>
                      <a:cubicBezTo>
                        <a:pt x="943293" y="295594"/>
                        <a:pt x="944271" y="299382"/>
                        <a:pt x="944271" y="302224"/>
                      </a:cubicBezTo>
                      <a:cubicBezTo>
                        <a:pt x="942316" y="308854"/>
                        <a:pt x="940360" y="315483"/>
                        <a:pt x="939383" y="321166"/>
                      </a:cubicBezTo>
                      <a:cubicBezTo>
                        <a:pt x="929605" y="360946"/>
                        <a:pt x="929605" y="399778"/>
                        <a:pt x="931560" y="438610"/>
                      </a:cubicBezTo>
                      <a:cubicBezTo>
                        <a:pt x="930583" y="437663"/>
                        <a:pt x="929605" y="437663"/>
                        <a:pt x="929605" y="436716"/>
                      </a:cubicBezTo>
                      <a:cubicBezTo>
                        <a:pt x="924716" y="383677"/>
                        <a:pt x="923738" y="331585"/>
                        <a:pt x="920805" y="286122"/>
                      </a:cubicBezTo>
                      <a:cubicBezTo>
                        <a:pt x="918849" y="254867"/>
                        <a:pt x="916894" y="147842"/>
                        <a:pt x="867029" y="137423"/>
                      </a:cubicBezTo>
                      <a:cubicBezTo>
                        <a:pt x="815209" y="127005"/>
                        <a:pt x="804453" y="196145"/>
                        <a:pt x="797609" y="228348"/>
                      </a:cubicBezTo>
                      <a:cubicBezTo>
                        <a:pt x="791743" y="261497"/>
                        <a:pt x="792721" y="301276"/>
                        <a:pt x="799565" y="343897"/>
                      </a:cubicBezTo>
                      <a:cubicBezTo>
                        <a:pt x="711568" y="290858"/>
                        <a:pt x="604993" y="246343"/>
                        <a:pt x="611837" y="343897"/>
                      </a:cubicBezTo>
                      <a:cubicBezTo>
                        <a:pt x="615749" y="397884"/>
                        <a:pt x="660725" y="464183"/>
                        <a:pt x="695924" y="509645"/>
                      </a:cubicBezTo>
                      <a:cubicBezTo>
                        <a:pt x="731122" y="556054"/>
                        <a:pt x="771210" y="613829"/>
                        <a:pt x="816187" y="665921"/>
                      </a:cubicBezTo>
                      <a:cubicBezTo>
                        <a:pt x="804453" y="662133"/>
                        <a:pt x="792721" y="658344"/>
                        <a:pt x="781966" y="655503"/>
                      </a:cubicBezTo>
                      <a:cubicBezTo>
                        <a:pt x="723300" y="637507"/>
                        <a:pt x="572728" y="594886"/>
                        <a:pt x="514063" y="617618"/>
                      </a:cubicBezTo>
                      <a:cubicBezTo>
                        <a:pt x="413355" y="656450"/>
                        <a:pt x="575661" y="736009"/>
                        <a:pt x="713523" y="789995"/>
                      </a:cubicBezTo>
                      <a:cubicBezTo>
                        <a:pt x="606949" y="789048"/>
                        <a:pt x="507219" y="803255"/>
                        <a:pt x="438777" y="852505"/>
                      </a:cubicBezTo>
                      <a:cubicBezTo>
                        <a:pt x="382068" y="893232"/>
                        <a:pt x="504286" y="933011"/>
                        <a:pt x="624549" y="959531"/>
                      </a:cubicBezTo>
                      <a:cubicBezTo>
                        <a:pt x="613793" y="960478"/>
                        <a:pt x="603038" y="960478"/>
                        <a:pt x="592283" y="962372"/>
                      </a:cubicBezTo>
                      <a:cubicBezTo>
                        <a:pt x="501353" y="977526"/>
                        <a:pt x="416289" y="1007834"/>
                        <a:pt x="338069" y="1048561"/>
                      </a:cubicBezTo>
                      <a:cubicBezTo>
                        <a:pt x="173808" y="1135697"/>
                        <a:pt x="385979" y="1186842"/>
                        <a:pt x="484731" y="1201996"/>
                      </a:cubicBezTo>
                      <a:cubicBezTo>
                        <a:pt x="517974" y="1206732"/>
                        <a:pt x="552195" y="1211467"/>
                        <a:pt x="585439" y="1215256"/>
                      </a:cubicBezTo>
                      <a:cubicBezTo>
                        <a:pt x="563928" y="1218097"/>
                        <a:pt x="543396" y="1221886"/>
                        <a:pt x="522863" y="1225674"/>
                      </a:cubicBezTo>
                      <a:cubicBezTo>
                        <a:pt x="451487" y="1238934"/>
                        <a:pt x="370335" y="1273031"/>
                        <a:pt x="324381" y="1323228"/>
                      </a:cubicBezTo>
                      <a:cubicBezTo>
                        <a:pt x="288204" y="1363008"/>
                        <a:pt x="260827" y="1412259"/>
                        <a:pt x="254961" y="1458668"/>
                      </a:cubicBezTo>
                      <a:cubicBezTo>
                        <a:pt x="163053" y="1471928"/>
                        <a:pt x="38879" y="1491817"/>
                        <a:pt x="1725" y="1559063"/>
                      </a:cubicBezTo>
                      <a:cubicBezTo>
                        <a:pt x="-2186" y="1565694"/>
                        <a:pt x="747" y="1576112"/>
                        <a:pt x="8569" y="1580848"/>
                      </a:cubicBezTo>
                      <a:cubicBezTo>
                        <a:pt x="76034" y="1619680"/>
                        <a:pt x="184563" y="1645252"/>
                        <a:pt x="256916" y="1657565"/>
                      </a:cubicBezTo>
                      <a:cubicBezTo>
                        <a:pt x="303848" y="1665142"/>
                        <a:pt x="348825" y="1671772"/>
                        <a:pt x="393801" y="1677455"/>
                      </a:cubicBezTo>
                      <a:cubicBezTo>
                        <a:pt x="306782" y="1685979"/>
                        <a:pt x="220740" y="1701133"/>
                        <a:pt x="180652" y="1752278"/>
                      </a:cubicBezTo>
                      <a:cubicBezTo>
                        <a:pt x="175763" y="1757961"/>
                        <a:pt x="175763" y="1762696"/>
                        <a:pt x="179674" y="1770273"/>
                      </a:cubicBezTo>
                      <a:cubicBezTo>
                        <a:pt x="209984" y="1824260"/>
                        <a:pt x="353713" y="1825207"/>
                        <a:pt x="445621" y="1822365"/>
                      </a:cubicBezTo>
                      <a:cubicBezTo>
                        <a:pt x="389890" y="1863092"/>
                        <a:pt x="351758" y="1915184"/>
                        <a:pt x="327314" y="1981483"/>
                      </a:cubicBezTo>
                      <a:cubicBezTo>
                        <a:pt x="315581" y="2012738"/>
                        <a:pt x="313626" y="2087561"/>
                        <a:pt x="361535" y="2106504"/>
                      </a:cubicBezTo>
                      <a:cubicBezTo>
                        <a:pt x="429000" y="2134918"/>
                        <a:pt x="521885" y="2061989"/>
                        <a:pt x="591305" y="1994743"/>
                      </a:cubicBezTo>
                      <a:cubicBezTo>
                        <a:pt x="527751" y="2128288"/>
                        <a:pt x="456376" y="2342339"/>
                        <a:pt x="601082" y="2310137"/>
                      </a:cubicBezTo>
                      <a:cubicBezTo>
                        <a:pt x="650947" y="2298771"/>
                        <a:pt x="699835" y="2257098"/>
                        <a:pt x="741878" y="2205952"/>
                      </a:cubicBezTo>
                      <a:cubicBezTo>
                        <a:pt x="730145" y="2283617"/>
                        <a:pt x="741878" y="2351810"/>
                        <a:pt x="817165" y="2352757"/>
                      </a:cubicBezTo>
                      <a:cubicBezTo>
                        <a:pt x="894406" y="2353705"/>
                        <a:pt x="961870" y="2289300"/>
                        <a:pt x="1009780" y="2245732"/>
                      </a:cubicBezTo>
                      <a:cubicBezTo>
                        <a:pt x="1013691" y="2241943"/>
                        <a:pt x="1017603" y="2237208"/>
                        <a:pt x="1022490" y="2232472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630" name="Freeform: Shape 511">
                <a:extLst>
                  <a:ext uri="{FF2B5EF4-FFF2-40B4-BE49-F238E27FC236}">
                    <a16:creationId xmlns:a16="http://schemas.microsoft.com/office/drawing/2014/main" id="{AEC8951E-80CB-14CD-3E1A-6ABAF9E572FC}"/>
                  </a:ext>
                </a:extLst>
              </p:cNvPr>
              <p:cNvSpPr/>
              <p:nvPr/>
            </p:nvSpPr>
            <p:spPr>
              <a:xfrm>
                <a:off x="11836757" y="-2691989"/>
                <a:ext cx="630454" cy="736008"/>
              </a:xfrm>
              <a:custGeom>
                <a:avLst/>
                <a:gdLst>
                  <a:gd name="connsiteX0" fmla="*/ 366463 w 630454"/>
                  <a:gd name="connsiteY0" fmla="*/ 540900 h 736008"/>
                  <a:gd name="connsiteX1" fmla="*/ 589389 w 630454"/>
                  <a:gd name="connsiteY1" fmla="*/ 636560 h 736008"/>
                  <a:gd name="connsiteX2" fmla="*/ 510192 w 630454"/>
                  <a:gd name="connsiteY2" fmla="*/ 472707 h 736008"/>
                  <a:gd name="connsiteX3" fmla="*/ 515080 w 630454"/>
                  <a:gd name="connsiteY3" fmla="*/ 467024 h 736008"/>
                  <a:gd name="connsiteX4" fmla="*/ 630454 w 630454"/>
                  <a:gd name="connsiteY4" fmla="*/ 484072 h 736008"/>
                  <a:gd name="connsiteX5" fmla="*/ 630454 w 630454"/>
                  <a:gd name="connsiteY5" fmla="*/ 432927 h 736008"/>
                  <a:gd name="connsiteX6" fmla="*/ 616766 w 630454"/>
                  <a:gd name="connsiteY6" fmla="*/ 405461 h 736008"/>
                  <a:gd name="connsiteX7" fmla="*/ 614810 w 630454"/>
                  <a:gd name="connsiteY7" fmla="*/ 363787 h 736008"/>
                  <a:gd name="connsiteX8" fmla="*/ 630454 w 630454"/>
                  <a:gd name="connsiteY8" fmla="*/ 357157 h 736008"/>
                  <a:gd name="connsiteX9" fmla="*/ 630454 w 630454"/>
                  <a:gd name="connsiteY9" fmla="*/ 2931 h 736008"/>
                  <a:gd name="connsiteX10" fmla="*/ 541479 w 630454"/>
                  <a:gd name="connsiteY10" fmla="*/ 28503 h 736008"/>
                  <a:gd name="connsiteX11" fmla="*/ 546368 w 630454"/>
                  <a:gd name="connsiteY11" fmla="*/ 104274 h 736008"/>
                  <a:gd name="connsiteX12" fmla="*/ 576678 w 630454"/>
                  <a:gd name="connsiteY12" fmla="*/ 200881 h 736008"/>
                  <a:gd name="connsiteX13" fmla="*/ 549301 w 630454"/>
                  <a:gd name="connsiteY13" fmla="*/ 196145 h 736008"/>
                  <a:gd name="connsiteX14" fmla="*/ 467171 w 630454"/>
                  <a:gd name="connsiteY14" fmla="*/ 284228 h 736008"/>
                  <a:gd name="connsiteX15" fmla="*/ 460326 w 630454"/>
                  <a:gd name="connsiteY15" fmla="*/ 292752 h 736008"/>
                  <a:gd name="connsiteX16" fmla="*/ 461304 w 630454"/>
                  <a:gd name="connsiteY16" fmla="*/ 302224 h 736008"/>
                  <a:gd name="connsiteX17" fmla="*/ 456416 w 630454"/>
                  <a:gd name="connsiteY17" fmla="*/ 321166 h 736008"/>
                  <a:gd name="connsiteX18" fmla="*/ 448594 w 630454"/>
                  <a:gd name="connsiteY18" fmla="*/ 438610 h 736008"/>
                  <a:gd name="connsiteX19" fmla="*/ 446638 w 630454"/>
                  <a:gd name="connsiteY19" fmla="*/ 436716 h 736008"/>
                  <a:gd name="connsiteX20" fmla="*/ 437838 w 630454"/>
                  <a:gd name="connsiteY20" fmla="*/ 286122 h 736008"/>
                  <a:gd name="connsiteX21" fmla="*/ 384062 w 630454"/>
                  <a:gd name="connsiteY21" fmla="*/ 137423 h 736008"/>
                  <a:gd name="connsiteX22" fmla="*/ 314642 w 630454"/>
                  <a:gd name="connsiteY22" fmla="*/ 228348 h 736008"/>
                  <a:gd name="connsiteX23" fmla="*/ 316598 w 630454"/>
                  <a:gd name="connsiteY23" fmla="*/ 343897 h 736008"/>
                  <a:gd name="connsiteX24" fmla="*/ 128871 w 630454"/>
                  <a:gd name="connsiteY24" fmla="*/ 343897 h 736008"/>
                  <a:gd name="connsiteX25" fmla="*/ 212957 w 630454"/>
                  <a:gd name="connsiteY25" fmla="*/ 509645 h 736008"/>
                  <a:gd name="connsiteX26" fmla="*/ 333220 w 630454"/>
                  <a:gd name="connsiteY26" fmla="*/ 665921 h 736008"/>
                  <a:gd name="connsiteX27" fmla="*/ 298999 w 630454"/>
                  <a:gd name="connsiteY27" fmla="*/ 655503 h 736008"/>
                  <a:gd name="connsiteX28" fmla="*/ 31096 w 630454"/>
                  <a:gd name="connsiteY28" fmla="*/ 617618 h 736008"/>
                  <a:gd name="connsiteX29" fmla="*/ 67273 w 630454"/>
                  <a:gd name="connsiteY29" fmla="*/ 714225 h 736008"/>
                  <a:gd name="connsiteX30" fmla="*/ 143537 w 630454"/>
                  <a:gd name="connsiteY30" fmla="*/ 689599 h 736008"/>
                  <a:gd name="connsiteX31" fmla="*/ 474015 w 630454"/>
                  <a:gd name="connsiteY31" fmla="*/ 736009 h 736008"/>
                  <a:gd name="connsiteX32" fmla="*/ 361574 w 630454"/>
                  <a:gd name="connsiteY32" fmla="*/ 546583 h 736008"/>
                  <a:gd name="connsiteX33" fmla="*/ 366463 w 630454"/>
                  <a:gd name="connsiteY33" fmla="*/ 540900 h 736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30454" h="736008">
                    <a:moveTo>
                      <a:pt x="366463" y="540900"/>
                    </a:moveTo>
                    <a:cubicBezTo>
                      <a:pt x="446638" y="543741"/>
                      <a:pt x="524858" y="584468"/>
                      <a:pt x="589389" y="636560"/>
                    </a:cubicBezTo>
                    <a:cubicBezTo>
                      <a:pt x="547345" y="585415"/>
                      <a:pt x="504324" y="531429"/>
                      <a:pt x="510192" y="472707"/>
                    </a:cubicBezTo>
                    <a:cubicBezTo>
                      <a:pt x="510192" y="469865"/>
                      <a:pt x="512147" y="467971"/>
                      <a:pt x="515080" y="467024"/>
                    </a:cubicBezTo>
                    <a:cubicBezTo>
                      <a:pt x="555168" y="457553"/>
                      <a:pt x="593300" y="467024"/>
                      <a:pt x="630454" y="484072"/>
                    </a:cubicBezTo>
                    <a:lnTo>
                      <a:pt x="630454" y="432927"/>
                    </a:lnTo>
                    <a:cubicBezTo>
                      <a:pt x="624588" y="424403"/>
                      <a:pt x="619699" y="414932"/>
                      <a:pt x="616766" y="405461"/>
                    </a:cubicBezTo>
                    <a:cubicBezTo>
                      <a:pt x="613833" y="395989"/>
                      <a:pt x="606011" y="371364"/>
                      <a:pt x="614810" y="363787"/>
                    </a:cubicBezTo>
                    <a:cubicBezTo>
                      <a:pt x="618722" y="360946"/>
                      <a:pt x="624588" y="358104"/>
                      <a:pt x="630454" y="357157"/>
                    </a:cubicBezTo>
                    <a:lnTo>
                      <a:pt x="630454" y="2931"/>
                    </a:lnTo>
                    <a:cubicBezTo>
                      <a:pt x="596233" y="-4646"/>
                      <a:pt x="565923" y="1984"/>
                      <a:pt x="541479" y="28503"/>
                    </a:cubicBezTo>
                    <a:cubicBezTo>
                      <a:pt x="524858" y="47446"/>
                      <a:pt x="539523" y="83437"/>
                      <a:pt x="546368" y="104274"/>
                    </a:cubicBezTo>
                    <a:cubicBezTo>
                      <a:pt x="557123" y="136476"/>
                      <a:pt x="566900" y="168678"/>
                      <a:pt x="576678" y="200881"/>
                    </a:cubicBezTo>
                    <a:cubicBezTo>
                      <a:pt x="567879" y="197092"/>
                      <a:pt x="559079" y="195198"/>
                      <a:pt x="549301" y="196145"/>
                    </a:cubicBezTo>
                    <a:cubicBezTo>
                      <a:pt x="505303" y="203722"/>
                      <a:pt x="480859" y="244449"/>
                      <a:pt x="467171" y="284228"/>
                    </a:cubicBezTo>
                    <a:cubicBezTo>
                      <a:pt x="464237" y="286122"/>
                      <a:pt x="461304" y="288017"/>
                      <a:pt x="460326" y="292752"/>
                    </a:cubicBezTo>
                    <a:cubicBezTo>
                      <a:pt x="460326" y="295594"/>
                      <a:pt x="461304" y="299382"/>
                      <a:pt x="461304" y="302224"/>
                    </a:cubicBezTo>
                    <a:cubicBezTo>
                      <a:pt x="459349" y="308854"/>
                      <a:pt x="457393" y="315483"/>
                      <a:pt x="456416" y="321166"/>
                    </a:cubicBezTo>
                    <a:cubicBezTo>
                      <a:pt x="446638" y="360946"/>
                      <a:pt x="446638" y="399778"/>
                      <a:pt x="448594" y="438610"/>
                    </a:cubicBezTo>
                    <a:cubicBezTo>
                      <a:pt x="447616" y="437663"/>
                      <a:pt x="446638" y="437663"/>
                      <a:pt x="446638" y="436716"/>
                    </a:cubicBezTo>
                    <a:cubicBezTo>
                      <a:pt x="441750" y="383677"/>
                      <a:pt x="440772" y="331585"/>
                      <a:pt x="437838" y="286122"/>
                    </a:cubicBezTo>
                    <a:cubicBezTo>
                      <a:pt x="435883" y="254867"/>
                      <a:pt x="433927" y="147842"/>
                      <a:pt x="384062" y="137423"/>
                    </a:cubicBezTo>
                    <a:cubicBezTo>
                      <a:pt x="332242" y="127005"/>
                      <a:pt x="321487" y="196145"/>
                      <a:pt x="314642" y="228348"/>
                    </a:cubicBezTo>
                    <a:cubicBezTo>
                      <a:pt x="308776" y="261497"/>
                      <a:pt x="309754" y="301276"/>
                      <a:pt x="316598" y="343897"/>
                    </a:cubicBezTo>
                    <a:cubicBezTo>
                      <a:pt x="228601" y="290858"/>
                      <a:pt x="122027" y="246343"/>
                      <a:pt x="128871" y="343897"/>
                    </a:cubicBezTo>
                    <a:cubicBezTo>
                      <a:pt x="132782" y="397884"/>
                      <a:pt x="177758" y="464183"/>
                      <a:pt x="212957" y="509645"/>
                    </a:cubicBezTo>
                    <a:cubicBezTo>
                      <a:pt x="248156" y="556054"/>
                      <a:pt x="288244" y="613829"/>
                      <a:pt x="333220" y="665921"/>
                    </a:cubicBezTo>
                    <a:cubicBezTo>
                      <a:pt x="321487" y="662133"/>
                      <a:pt x="309754" y="658344"/>
                      <a:pt x="298999" y="655503"/>
                    </a:cubicBezTo>
                    <a:cubicBezTo>
                      <a:pt x="240334" y="637507"/>
                      <a:pt x="89762" y="594886"/>
                      <a:pt x="31096" y="617618"/>
                    </a:cubicBezTo>
                    <a:cubicBezTo>
                      <a:pt x="-27568" y="640349"/>
                      <a:pt x="3719" y="677287"/>
                      <a:pt x="67273" y="714225"/>
                    </a:cubicBezTo>
                    <a:cubicBezTo>
                      <a:pt x="82917" y="697176"/>
                      <a:pt x="120071" y="691493"/>
                      <a:pt x="143537" y="689599"/>
                    </a:cubicBezTo>
                    <a:cubicBezTo>
                      <a:pt x="243267" y="681075"/>
                      <a:pt x="371352" y="689599"/>
                      <a:pt x="474015" y="736009"/>
                    </a:cubicBezTo>
                    <a:cubicBezTo>
                      <a:pt x="415350" y="681075"/>
                      <a:pt x="366463" y="613829"/>
                      <a:pt x="361574" y="546583"/>
                    </a:cubicBezTo>
                    <a:cubicBezTo>
                      <a:pt x="359619" y="542794"/>
                      <a:pt x="363530" y="540900"/>
                      <a:pt x="366463" y="540900"/>
                    </a:cubicBezTo>
                    <a:close/>
                  </a:path>
                </a:pathLst>
              </a:custGeom>
              <a:solidFill>
                <a:srgbClr val="2E5E2E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631" name="Graphic 25">
                <a:extLst>
                  <a:ext uri="{FF2B5EF4-FFF2-40B4-BE49-F238E27FC236}">
                    <a16:creationId xmlns:a16="http://schemas.microsoft.com/office/drawing/2014/main" id="{15BBA160-5D73-4F2F-543E-DCC0EB058011}"/>
                  </a:ext>
                </a:extLst>
              </p:cNvPr>
              <p:cNvGrpSpPr/>
              <p:nvPr/>
            </p:nvGrpSpPr>
            <p:grpSpPr>
              <a:xfrm>
                <a:off x="11352812" y="-1386756"/>
                <a:ext cx="1114398" cy="1416029"/>
                <a:chOff x="11352812" y="-1386756"/>
                <a:chExt cx="1114398" cy="1416029"/>
              </a:xfrm>
              <a:solidFill>
                <a:srgbClr val="2E5E2E"/>
              </a:solidFill>
            </p:grpSpPr>
            <p:sp>
              <p:nvSpPr>
                <p:cNvPr id="632" name="Freeform: Shape 513">
                  <a:extLst>
                    <a:ext uri="{FF2B5EF4-FFF2-40B4-BE49-F238E27FC236}">
                      <a16:creationId xmlns:a16="http://schemas.microsoft.com/office/drawing/2014/main" id="{792F6000-85A0-D08A-8264-6C2EFCAD4758}"/>
                    </a:ext>
                  </a:extLst>
                </p:cNvPr>
                <p:cNvSpPr/>
                <p:nvPr/>
              </p:nvSpPr>
              <p:spPr>
                <a:xfrm>
                  <a:off x="12358406" y="-386588"/>
                  <a:ext cx="108805" cy="75770"/>
                </a:xfrm>
                <a:custGeom>
                  <a:avLst/>
                  <a:gdLst>
                    <a:gd name="connsiteX0" fmla="*/ 275 w 108805"/>
                    <a:gd name="connsiteY0" fmla="*/ 24626 h 75770"/>
                    <a:gd name="connsiteX1" fmla="*/ 46230 w 108805"/>
                    <a:gd name="connsiteY1" fmla="*/ 62510 h 75770"/>
                    <a:gd name="connsiteX2" fmla="*/ 108805 w 108805"/>
                    <a:gd name="connsiteY2" fmla="*/ 75771 h 75770"/>
                    <a:gd name="connsiteX3" fmla="*/ 108805 w 108805"/>
                    <a:gd name="connsiteY3" fmla="*/ 0 h 75770"/>
                    <a:gd name="connsiteX4" fmla="*/ 15920 w 108805"/>
                    <a:gd name="connsiteY4" fmla="*/ 6630 h 75770"/>
                    <a:gd name="connsiteX5" fmla="*/ 275 w 108805"/>
                    <a:gd name="connsiteY5" fmla="*/ 24626 h 75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805" h="75770">
                      <a:moveTo>
                        <a:pt x="275" y="24626"/>
                      </a:moveTo>
                      <a:cubicBezTo>
                        <a:pt x="6142" y="45463"/>
                        <a:pt x="22763" y="55881"/>
                        <a:pt x="46230" y="62510"/>
                      </a:cubicBezTo>
                      <a:cubicBezTo>
                        <a:pt x="66761" y="68193"/>
                        <a:pt x="88272" y="71982"/>
                        <a:pt x="108805" y="75771"/>
                      </a:cubicBezTo>
                      <a:lnTo>
                        <a:pt x="108805" y="0"/>
                      </a:lnTo>
                      <a:cubicBezTo>
                        <a:pt x="77517" y="1894"/>
                        <a:pt x="47207" y="3789"/>
                        <a:pt x="15920" y="6630"/>
                      </a:cubicBezTo>
                      <a:cubicBezTo>
                        <a:pt x="7119" y="7577"/>
                        <a:pt x="-1680" y="15154"/>
                        <a:pt x="275" y="24626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33" name="Freeform: Shape 514">
                  <a:extLst>
                    <a:ext uri="{FF2B5EF4-FFF2-40B4-BE49-F238E27FC236}">
                      <a16:creationId xmlns:a16="http://schemas.microsoft.com/office/drawing/2014/main" id="{12200E01-C431-9290-F45B-F44D75CEDE26}"/>
                    </a:ext>
                  </a:extLst>
                </p:cNvPr>
                <p:cNvSpPr/>
                <p:nvPr/>
              </p:nvSpPr>
              <p:spPr>
                <a:xfrm>
                  <a:off x="12260235" y="-273879"/>
                  <a:ext cx="206976" cy="303153"/>
                </a:xfrm>
                <a:custGeom>
                  <a:avLst/>
                  <a:gdLst>
                    <a:gd name="connsiteX0" fmla="*/ 206976 w 206976"/>
                    <a:gd name="connsiteY0" fmla="*/ 0 h 303153"/>
                    <a:gd name="connsiteX1" fmla="*/ 182533 w 206976"/>
                    <a:gd name="connsiteY1" fmla="*/ 13260 h 303153"/>
                    <a:gd name="connsiteX2" fmla="*/ 7516 w 206976"/>
                    <a:gd name="connsiteY2" fmla="*/ 220681 h 303153"/>
                    <a:gd name="connsiteX3" fmla="*/ 74003 w 206976"/>
                    <a:gd name="connsiteY3" fmla="*/ 300240 h 303153"/>
                    <a:gd name="connsiteX4" fmla="*/ 206976 w 206976"/>
                    <a:gd name="connsiteY4" fmla="*/ 254778 h 303153"/>
                    <a:gd name="connsiteX5" fmla="*/ 206976 w 206976"/>
                    <a:gd name="connsiteY5" fmla="*/ 0 h 303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976" h="303153">
                      <a:moveTo>
                        <a:pt x="206976" y="0"/>
                      </a:moveTo>
                      <a:cubicBezTo>
                        <a:pt x="196221" y="4736"/>
                        <a:pt x="187422" y="9471"/>
                        <a:pt x="182533" y="13260"/>
                      </a:cubicBezTo>
                      <a:cubicBezTo>
                        <a:pt x="111158" y="68193"/>
                        <a:pt x="47603" y="143016"/>
                        <a:pt x="7516" y="220681"/>
                      </a:cubicBezTo>
                      <a:cubicBezTo>
                        <a:pt x="-13994" y="262355"/>
                        <a:pt x="11427" y="316341"/>
                        <a:pt x="74003" y="300240"/>
                      </a:cubicBezTo>
                      <a:cubicBezTo>
                        <a:pt x="119957" y="287927"/>
                        <a:pt x="163955" y="272773"/>
                        <a:pt x="206976" y="254778"/>
                      </a:cubicBezTo>
                      <a:lnTo>
                        <a:pt x="206976" y="0"/>
                      </a:ln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34" name="Freeform: Shape 515">
                  <a:extLst>
                    <a:ext uri="{FF2B5EF4-FFF2-40B4-BE49-F238E27FC236}">
                      <a16:creationId xmlns:a16="http://schemas.microsoft.com/office/drawing/2014/main" id="{BA73F24A-F414-13F2-9D14-08231DFFBA37}"/>
                    </a:ext>
                  </a:extLst>
                </p:cNvPr>
                <p:cNvSpPr/>
                <p:nvPr/>
              </p:nvSpPr>
              <p:spPr>
                <a:xfrm>
                  <a:off x="11352812" y="-1386756"/>
                  <a:ext cx="1114398" cy="1047534"/>
                </a:xfrm>
                <a:custGeom>
                  <a:avLst/>
                  <a:gdLst>
                    <a:gd name="connsiteX0" fmla="*/ 1023468 w 1114398"/>
                    <a:gd name="connsiteY0" fmla="*/ 927239 h 1047534"/>
                    <a:gd name="connsiteX1" fmla="*/ 1114399 w 1114398"/>
                    <a:gd name="connsiteY1" fmla="*/ 976490 h 1047534"/>
                    <a:gd name="connsiteX2" fmla="*/ 1114399 w 1114398"/>
                    <a:gd name="connsiteY2" fmla="*/ 777593 h 1047534"/>
                    <a:gd name="connsiteX3" fmla="*/ 971647 w 1114398"/>
                    <a:gd name="connsiteY3" fmla="*/ 769069 h 1047534"/>
                    <a:gd name="connsiteX4" fmla="*/ 967737 w 1114398"/>
                    <a:gd name="connsiteY4" fmla="*/ 759597 h 1047534"/>
                    <a:gd name="connsiteX5" fmla="*/ 1098754 w 1114398"/>
                    <a:gd name="connsiteY5" fmla="*/ 640259 h 1047534"/>
                    <a:gd name="connsiteX6" fmla="*/ 770232 w 1114398"/>
                    <a:gd name="connsiteY6" fmla="*/ 724553 h 1047534"/>
                    <a:gd name="connsiteX7" fmla="*/ 763388 w 1114398"/>
                    <a:gd name="connsiteY7" fmla="*/ 717923 h 1047534"/>
                    <a:gd name="connsiteX8" fmla="*/ 850407 w 1114398"/>
                    <a:gd name="connsiteY8" fmla="*/ 527551 h 1047534"/>
                    <a:gd name="connsiteX9" fmla="*/ 552195 w 1114398"/>
                    <a:gd name="connsiteY9" fmla="*/ 537969 h 1047534"/>
                    <a:gd name="connsiteX10" fmla="*/ 547306 w 1114398"/>
                    <a:gd name="connsiteY10" fmla="*/ 529445 h 1047534"/>
                    <a:gd name="connsiteX11" fmla="*/ 765344 w 1114398"/>
                    <a:gd name="connsiteY11" fmla="*/ 377904 h 1047534"/>
                    <a:gd name="connsiteX12" fmla="*/ 677347 w 1114398"/>
                    <a:gd name="connsiteY12" fmla="*/ 376010 h 1047534"/>
                    <a:gd name="connsiteX13" fmla="*/ 499397 w 1114398"/>
                    <a:gd name="connsiteY13" fmla="*/ 328653 h 1047534"/>
                    <a:gd name="connsiteX14" fmla="*/ 501352 w 1114398"/>
                    <a:gd name="connsiteY14" fmla="*/ 317288 h 1047534"/>
                    <a:gd name="connsiteX15" fmla="*/ 584461 w 1114398"/>
                    <a:gd name="connsiteY15" fmla="*/ 304028 h 1047534"/>
                    <a:gd name="connsiteX16" fmla="*/ 540462 w 1114398"/>
                    <a:gd name="connsiteY16" fmla="*/ 297398 h 1047534"/>
                    <a:gd name="connsiteX17" fmla="*/ 373268 w 1114398"/>
                    <a:gd name="connsiteY17" fmla="*/ 234888 h 1047534"/>
                    <a:gd name="connsiteX18" fmla="*/ 471042 w 1114398"/>
                    <a:gd name="connsiteY18" fmla="*/ 29361 h 1047534"/>
                    <a:gd name="connsiteX19" fmla="*/ 329270 w 1114398"/>
                    <a:gd name="connsiteY19" fmla="*/ 71035 h 1047534"/>
                    <a:gd name="connsiteX20" fmla="*/ 320469 w 1114398"/>
                    <a:gd name="connsiteY20" fmla="*/ 64405 h 1047534"/>
                    <a:gd name="connsiteX21" fmla="*/ 343935 w 1114398"/>
                    <a:gd name="connsiteY21" fmla="*/ 0 h 1047534"/>
                    <a:gd name="connsiteX22" fmla="*/ 324381 w 1114398"/>
                    <a:gd name="connsiteY22" fmla="*/ 17995 h 1047534"/>
                    <a:gd name="connsiteX23" fmla="*/ 254961 w 1114398"/>
                    <a:gd name="connsiteY23" fmla="*/ 153435 h 1047534"/>
                    <a:gd name="connsiteX24" fmla="*/ 1724 w 1114398"/>
                    <a:gd name="connsiteY24" fmla="*/ 253830 h 1047534"/>
                    <a:gd name="connsiteX25" fmla="*/ 8569 w 1114398"/>
                    <a:gd name="connsiteY25" fmla="*/ 275614 h 1047534"/>
                    <a:gd name="connsiteX26" fmla="*/ 256916 w 1114398"/>
                    <a:gd name="connsiteY26" fmla="*/ 352332 h 1047534"/>
                    <a:gd name="connsiteX27" fmla="*/ 393800 w 1114398"/>
                    <a:gd name="connsiteY27" fmla="*/ 372222 h 1047534"/>
                    <a:gd name="connsiteX28" fmla="*/ 180652 w 1114398"/>
                    <a:gd name="connsiteY28" fmla="*/ 447045 h 1047534"/>
                    <a:gd name="connsiteX29" fmla="*/ 179674 w 1114398"/>
                    <a:gd name="connsiteY29" fmla="*/ 465040 h 1047534"/>
                    <a:gd name="connsiteX30" fmla="*/ 445621 w 1114398"/>
                    <a:gd name="connsiteY30" fmla="*/ 517132 h 1047534"/>
                    <a:gd name="connsiteX31" fmla="*/ 327314 w 1114398"/>
                    <a:gd name="connsiteY31" fmla="*/ 676250 h 1047534"/>
                    <a:gd name="connsiteX32" fmla="*/ 361535 w 1114398"/>
                    <a:gd name="connsiteY32" fmla="*/ 801271 h 1047534"/>
                    <a:gd name="connsiteX33" fmla="*/ 591305 w 1114398"/>
                    <a:gd name="connsiteY33" fmla="*/ 689510 h 1047534"/>
                    <a:gd name="connsiteX34" fmla="*/ 601083 w 1114398"/>
                    <a:gd name="connsiteY34" fmla="*/ 1004904 h 1047534"/>
                    <a:gd name="connsiteX35" fmla="*/ 741877 w 1114398"/>
                    <a:gd name="connsiteY35" fmla="*/ 900719 h 1047534"/>
                    <a:gd name="connsiteX36" fmla="*/ 817164 w 1114398"/>
                    <a:gd name="connsiteY36" fmla="*/ 1047524 h 1047534"/>
                    <a:gd name="connsiteX37" fmla="*/ 1009779 w 1114398"/>
                    <a:gd name="connsiteY37" fmla="*/ 940499 h 1047534"/>
                    <a:gd name="connsiteX38" fmla="*/ 1023468 w 1114398"/>
                    <a:gd name="connsiteY38" fmla="*/ 927239 h 1047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1114398" h="1047534">
                      <a:moveTo>
                        <a:pt x="1023468" y="927239"/>
                      </a:moveTo>
                      <a:cubicBezTo>
                        <a:pt x="1047911" y="947129"/>
                        <a:pt x="1080177" y="963230"/>
                        <a:pt x="1114399" y="976490"/>
                      </a:cubicBezTo>
                      <a:lnTo>
                        <a:pt x="1114399" y="777593"/>
                      </a:lnTo>
                      <a:cubicBezTo>
                        <a:pt x="1067467" y="783276"/>
                        <a:pt x="1019557" y="781381"/>
                        <a:pt x="971647" y="769069"/>
                      </a:cubicBezTo>
                      <a:cubicBezTo>
                        <a:pt x="966760" y="768122"/>
                        <a:pt x="965781" y="762439"/>
                        <a:pt x="967737" y="759597"/>
                      </a:cubicBezTo>
                      <a:cubicBezTo>
                        <a:pt x="998047" y="708452"/>
                        <a:pt x="1047911" y="673409"/>
                        <a:pt x="1098754" y="640259"/>
                      </a:cubicBezTo>
                      <a:cubicBezTo>
                        <a:pt x="998047" y="687615"/>
                        <a:pt x="886584" y="732131"/>
                        <a:pt x="770232" y="724553"/>
                      </a:cubicBezTo>
                      <a:cubicBezTo>
                        <a:pt x="766321" y="724553"/>
                        <a:pt x="763388" y="720765"/>
                        <a:pt x="763388" y="717923"/>
                      </a:cubicBezTo>
                      <a:cubicBezTo>
                        <a:pt x="767299" y="644995"/>
                        <a:pt x="804454" y="583431"/>
                        <a:pt x="850407" y="527551"/>
                      </a:cubicBezTo>
                      <a:cubicBezTo>
                        <a:pt x="759477" y="557859"/>
                        <a:pt x="651925" y="575854"/>
                        <a:pt x="552195" y="537969"/>
                      </a:cubicBezTo>
                      <a:cubicBezTo>
                        <a:pt x="549262" y="537022"/>
                        <a:pt x="546328" y="533234"/>
                        <a:pt x="547306" y="529445"/>
                      </a:cubicBezTo>
                      <a:cubicBezTo>
                        <a:pt x="579572" y="447045"/>
                        <a:pt x="672457" y="404424"/>
                        <a:pt x="765344" y="377904"/>
                      </a:cubicBezTo>
                      <a:cubicBezTo>
                        <a:pt x="736011" y="378852"/>
                        <a:pt x="706679" y="378852"/>
                        <a:pt x="677347" y="376010"/>
                      </a:cubicBezTo>
                      <a:cubicBezTo>
                        <a:pt x="617704" y="371274"/>
                        <a:pt x="553172" y="360856"/>
                        <a:pt x="499397" y="328653"/>
                      </a:cubicBezTo>
                      <a:cubicBezTo>
                        <a:pt x="493531" y="325812"/>
                        <a:pt x="495486" y="318235"/>
                        <a:pt x="501352" y="317288"/>
                      </a:cubicBezTo>
                      <a:cubicBezTo>
                        <a:pt x="528729" y="311605"/>
                        <a:pt x="556106" y="306870"/>
                        <a:pt x="584461" y="304028"/>
                      </a:cubicBezTo>
                      <a:cubicBezTo>
                        <a:pt x="569795" y="302134"/>
                        <a:pt x="555128" y="299293"/>
                        <a:pt x="540462" y="297398"/>
                      </a:cubicBezTo>
                      <a:cubicBezTo>
                        <a:pt x="485709" y="286980"/>
                        <a:pt x="417266" y="273720"/>
                        <a:pt x="373268" y="234888"/>
                      </a:cubicBezTo>
                      <a:cubicBezTo>
                        <a:pt x="286249" y="160065"/>
                        <a:pt x="396733" y="77665"/>
                        <a:pt x="471042" y="29361"/>
                      </a:cubicBezTo>
                      <a:cubicBezTo>
                        <a:pt x="425088" y="45462"/>
                        <a:pt x="379134" y="63458"/>
                        <a:pt x="329270" y="71035"/>
                      </a:cubicBezTo>
                      <a:cubicBezTo>
                        <a:pt x="325358" y="71982"/>
                        <a:pt x="320469" y="68193"/>
                        <a:pt x="320469" y="64405"/>
                      </a:cubicBezTo>
                      <a:cubicBezTo>
                        <a:pt x="322425" y="40726"/>
                        <a:pt x="331225" y="18942"/>
                        <a:pt x="343935" y="0"/>
                      </a:cubicBezTo>
                      <a:cubicBezTo>
                        <a:pt x="337091" y="5683"/>
                        <a:pt x="330247" y="12313"/>
                        <a:pt x="324381" y="17995"/>
                      </a:cubicBezTo>
                      <a:cubicBezTo>
                        <a:pt x="288204" y="57775"/>
                        <a:pt x="260827" y="107025"/>
                        <a:pt x="254961" y="153435"/>
                      </a:cubicBezTo>
                      <a:cubicBezTo>
                        <a:pt x="163052" y="166695"/>
                        <a:pt x="38879" y="186584"/>
                        <a:pt x="1724" y="253830"/>
                      </a:cubicBezTo>
                      <a:cubicBezTo>
                        <a:pt x="-2186" y="260460"/>
                        <a:pt x="747" y="270879"/>
                        <a:pt x="8569" y="275614"/>
                      </a:cubicBezTo>
                      <a:cubicBezTo>
                        <a:pt x="76033" y="314447"/>
                        <a:pt x="184563" y="340019"/>
                        <a:pt x="256916" y="352332"/>
                      </a:cubicBezTo>
                      <a:cubicBezTo>
                        <a:pt x="303848" y="359909"/>
                        <a:pt x="348824" y="366539"/>
                        <a:pt x="393800" y="372222"/>
                      </a:cubicBezTo>
                      <a:cubicBezTo>
                        <a:pt x="306781" y="380746"/>
                        <a:pt x="220740" y="395900"/>
                        <a:pt x="180652" y="447045"/>
                      </a:cubicBezTo>
                      <a:cubicBezTo>
                        <a:pt x="175764" y="452727"/>
                        <a:pt x="175764" y="457463"/>
                        <a:pt x="179674" y="465040"/>
                      </a:cubicBezTo>
                      <a:cubicBezTo>
                        <a:pt x="209985" y="519027"/>
                        <a:pt x="353713" y="519974"/>
                        <a:pt x="445621" y="517132"/>
                      </a:cubicBezTo>
                      <a:cubicBezTo>
                        <a:pt x="389889" y="557859"/>
                        <a:pt x="351757" y="609951"/>
                        <a:pt x="327314" y="676250"/>
                      </a:cubicBezTo>
                      <a:cubicBezTo>
                        <a:pt x="315581" y="707505"/>
                        <a:pt x="313625" y="782328"/>
                        <a:pt x="361535" y="801271"/>
                      </a:cubicBezTo>
                      <a:cubicBezTo>
                        <a:pt x="428999" y="829685"/>
                        <a:pt x="521885" y="756756"/>
                        <a:pt x="591305" y="689510"/>
                      </a:cubicBezTo>
                      <a:cubicBezTo>
                        <a:pt x="527752" y="823055"/>
                        <a:pt x="456376" y="1037106"/>
                        <a:pt x="601083" y="1004904"/>
                      </a:cubicBezTo>
                      <a:cubicBezTo>
                        <a:pt x="650947" y="993538"/>
                        <a:pt x="699834" y="951864"/>
                        <a:pt x="741877" y="900719"/>
                      </a:cubicBezTo>
                      <a:cubicBezTo>
                        <a:pt x="730145" y="978384"/>
                        <a:pt x="741877" y="1046577"/>
                        <a:pt x="817164" y="1047524"/>
                      </a:cubicBezTo>
                      <a:cubicBezTo>
                        <a:pt x="894406" y="1048472"/>
                        <a:pt x="961871" y="984067"/>
                        <a:pt x="1009779" y="940499"/>
                      </a:cubicBezTo>
                      <a:cubicBezTo>
                        <a:pt x="1014668" y="936710"/>
                        <a:pt x="1018580" y="931975"/>
                        <a:pt x="1023468" y="927239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623" name="Graphic 25">
              <a:extLst>
                <a:ext uri="{FF2B5EF4-FFF2-40B4-BE49-F238E27FC236}">
                  <a16:creationId xmlns:a16="http://schemas.microsoft.com/office/drawing/2014/main" id="{8BD1ADE4-ECEA-0A8E-41A2-86BB35756898}"/>
                </a:ext>
              </a:extLst>
            </p:cNvPr>
            <p:cNvGrpSpPr/>
            <p:nvPr/>
          </p:nvGrpSpPr>
          <p:grpSpPr>
            <a:xfrm>
              <a:off x="6168876" y="-3267431"/>
              <a:ext cx="6297357" cy="4461061"/>
              <a:chOff x="6168876" y="-3267431"/>
              <a:chExt cx="6297357" cy="4461061"/>
            </a:xfrm>
          </p:grpSpPr>
          <p:sp>
            <p:nvSpPr>
              <p:cNvPr id="624" name="Freeform: Shape 517">
                <a:extLst>
                  <a:ext uri="{FF2B5EF4-FFF2-40B4-BE49-F238E27FC236}">
                    <a16:creationId xmlns:a16="http://schemas.microsoft.com/office/drawing/2014/main" id="{B44D44CF-DFA0-4243-8C7D-A6CF7D2E95EF}"/>
                  </a:ext>
                </a:extLst>
              </p:cNvPr>
              <p:cNvSpPr/>
              <p:nvPr/>
            </p:nvSpPr>
            <p:spPr>
              <a:xfrm>
                <a:off x="6171810" y="-3267431"/>
                <a:ext cx="6294423" cy="4455378"/>
              </a:xfrm>
              <a:custGeom>
                <a:avLst/>
                <a:gdLst>
                  <a:gd name="connsiteX0" fmla="*/ 6066608 w 6294423"/>
                  <a:gd name="connsiteY0" fmla="*/ 2584392 h 4455378"/>
                  <a:gd name="connsiteX1" fmla="*/ 6219137 w 6294423"/>
                  <a:gd name="connsiteY1" fmla="*/ 2534194 h 4455378"/>
                  <a:gd name="connsiteX2" fmla="*/ 6115496 w 6294423"/>
                  <a:gd name="connsiteY2" fmla="*/ 2446111 h 4455378"/>
                  <a:gd name="connsiteX3" fmla="*/ 6294424 w 6294423"/>
                  <a:gd name="connsiteY3" fmla="*/ 2384548 h 4455378"/>
                  <a:gd name="connsiteX4" fmla="*/ 6294424 w 6294423"/>
                  <a:gd name="connsiteY4" fmla="*/ 1539709 h 4455378"/>
                  <a:gd name="connsiteX5" fmla="*/ 6221093 w 6294423"/>
                  <a:gd name="connsiteY5" fmla="*/ 1556757 h 4455378"/>
                  <a:gd name="connsiteX6" fmla="*/ 6189804 w 6294423"/>
                  <a:gd name="connsiteY6" fmla="*/ 1566229 h 4455378"/>
                  <a:gd name="connsiteX7" fmla="*/ 6257269 w 6294423"/>
                  <a:gd name="connsiteY7" fmla="*/ 1512242 h 4455378"/>
                  <a:gd name="connsiteX8" fmla="*/ 6294424 w 6294423"/>
                  <a:gd name="connsiteY8" fmla="*/ 1470569 h 4455378"/>
                  <a:gd name="connsiteX9" fmla="*/ 6294424 w 6294423"/>
                  <a:gd name="connsiteY9" fmla="*/ 1373962 h 4455378"/>
                  <a:gd name="connsiteX10" fmla="*/ 6240648 w 6294423"/>
                  <a:gd name="connsiteY10" fmla="*/ 1373962 h 4455378"/>
                  <a:gd name="connsiteX11" fmla="*/ 6211315 w 6294423"/>
                  <a:gd name="connsiteY11" fmla="*/ 1384380 h 4455378"/>
                  <a:gd name="connsiteX12" fmla="*/ 6165361 w 6294423"/>
                  <a:gd name="connsiteY12" fmla="*/ 1216738 h 4455378"/>
                  <a:gd name="connsiteX13" fmla="*/ 6051942 w 6294423"/>
                  <a:gd name="connsiteY13" fmla="*/ 1254623 h 4455378"/>
                  <a:gd name="connsiteX14" fmla="*/ 6014788 w 6294423"/>
                  <a:gd name="connsiteY14" fmla="*/ 1223368 h 4455378"/>
                  <a:gd name="connsiteX15" fmla="*/ 5901370 w 6294423"/>
                  <a:gd name="connsiteY15" fmla="*/ 1249888 h 4455378"/>
                  <a:gd name="connsiteX16" fmla="*/ 5878882 w 6294423"/>
                  <a:gd name="connsiteY16" fmla="*/ 1265989 h 4455378"/>
                  <a:gd name="connsiteX17" fmla="*/ 5892570 w 6294423"/>
                  <a:gd name="connsiteY17" fmla="*/ 1252729 h 4455378"/>
                  <a:gd name="connsiteX18" fmla="*/ 5932658 w 6294423"/>
                  <a:gd name="connsiteY18" fmla="*/ 1214844 h 4455378"/>
                  <a:gd name="connsiteX19" fmla="*/ 5749819 w 6294423"/>
                  <a:gd name="connsiteY19" fmla="*/ 1180747 h 4455378"/>
                  <a:gd name="connsiteX20" fmla="*/ 5877904 w 6294423"/>
                  <a:gd name="connsiteY20" fmla="*/ 1000793 h 4455378"/>
                  <a:gd name="connsiteX21" fmla="*/ 5661822 w 6294423"/>
                  <a:gd name="connsiteY21" fmla="*/ 1034889 h 4455378"/>
                  <a:gd name="connsiteX22" fmla="*/ 5625646 w 6294423"/>
                  <a:gd name="connsiteY22" fmla="*/ 1076563 h 4455378"/>
                  <a:gd name="connsiteX23" fmla="*/ 5653023 w 6294423"/>
                  <a:gd name="connsiteY23" fmla="*/ 1015000 h 4455378"/>
                  <a:gd name="connsiteX24" fmla="*/ 5641290 w 6294423"/>
                  <a:gd name="connsiteY24" fmla="*/ 913657 h 4455378"/>
                  <a:gd name="connsiteX25" fmla="*/ 5397831 w 6294423"/>
                  <a:gd name="connsiteY25" fmla="*/ 1034889 h 4455378"/>
                  <a:gd name="connsiteX26" fmla="*/ 5395875 w 6294423"/>
                  <a:gd name="connsiteY26" fmla="*/ 906080 h 4455378"/>
                  <a:gd name="connsiteX27" fmla="*/ 5243347 w 6294423"/>
                  <a:gd name="connsiteY27" fmla="*/ 826521 h 4455378"/>
                  <a:gd name="connsiteX28" fmla="*/ 5419342 w 6294423"/>
                  <a:gd name="connsiteY28" fmla="*/ 592580 h 4455378"/>
                  <a:gd name="connsiteX29" fmla="*/ 5320589 w 6294423"/>
                  <a:gd name="connsiteY29" fmla="*/ 610576 h 4455378"/>
                  <a:gd name="connsiteX30" fmla="*/ 5386098 w 6294423"/>
                  <a:gd name="connsiteY30" fmla="*/ 510180 h 4455378"/>
                  <a:gd name="connsiteX31" fmla="*/ 5253125 w 6294423"/>
                  <a:gd name="connsiteY31" fmla="*/ 441987 h 4455378"/>
                  <a:gd name="connsiteX32" fmla="*/ 5093753 w 6294423"/>
                  <a:gd name="connsiteY32" fmla="*/ 528175 h 4455378"/>
                  <a:gd name="connsiteX33" fmla="*/ 5061487 w 6294423"/>
                  <a:gd name="connsiteY33" fmla="*/ 553748 h 4455378"/>
                  <a:gd name="connsiteX34" fmla="*/ 5082997 w 6294423"/>
                  <a:gd name="connsiteY34" fmla="*/ 522493 h 4455378"/>
                  <a:gd name="connsiteX35" fmla="*/ 5127973 w 6294423"/>
                  <a:gd name="connsiteY35" fmla="*/ 266768 h 4455378"/>
                  <a:gd name="connsiteX36" fmla="*/ 5116240 w 6294423"/>
                  <a:gd name="connsiteY36" fmla="*/ 267715 h 4455378"/>
                  <a:gd name="connsiteX37" fmla="*/ 5030199 w 6294423"/>
                  <a:gd name="connsiteY37" fmla="*/ 339697 h 4455378"/>
                  <a:gd name="connsiteX38" fmla="*/ 4967623 w 6294423"/>
                  <a:gd name="connsiteY38" fmla="*/ 114280 h 4455378"/>
                  <a:gd name="connsiteX39" fmla="*/ 4819984 w 6294423"/>
                  <a:gd name="connsiteY39" fmla="*/ 214676 h 4455378"/>
                  <a:gd name="connsiteX40" fmla="*/ 4755453 w 6294423"/>
                  <a:gd name="connsiteY40" fmla="*/ 205205 h 4455378"/>
                  <a:gd name="connsiteX41" fmla="*/ 4426931 w 6294423"/>
                  <a:gd name="connsiteY41" fmla="*/ 303706 h 4455378"/>
                  <a:gd name="connsiteX42" fmla="*/ 4473862 w 6294423"/>
                  <a:gd name="connsiteY42" fmla="*/ 137958 h 4455378"/>
                  <a:gd name="connsiteX43" fmla="*/ 4216715 w 6294423"/>
                  <a:gd name="connsiteY43" fmla="*/ 224147 h 4455378"/>
                  <a:gd name="connsiteX44" fmla="*/ 4087653 w 6294423"/>
                  <a:gd name="connsiteY44" fmla="*/ 63135 h 4455378"/>
                  <a:gd name="connsiteX45" fmla="*/ 4010411 w 6294423"/>
                  <a:gd name="connsiteY45" fmla="*/ 133223 h 4455378"/>
                  <a:gd name="connsiteX46" fmla="*/ 3792374 w 6294423"/>
                  <a:gd name="connsiteY46" fmla="*/ 119016 h 4455378"/>
                  <a:gd name="connsiteX47" fmla="*/ 3664289 w 6294423"/>
                  <a:gd name="connsiteY47" fmla="*/ 259191 h 4455378"/>
                  <a:gd name="connsiteX48" fmla="*/ 3639846 w 6294423"/>
                  <a:gd name="connsiteY48" fmla="*/ 331173 h 4455378"/>
                  <a:gd name="connsiteX49" fmla="*/ 3376833 w 6294423"/>
                  <a:gd name="connsiteY49" fmla="*/ 7255 h 4455378"/>
                  <a:gd name="connsiteX50" fmla="*/ 3313279 w 6294423"/>
                  <a:gd name="connsiteY50" fmla="*/ 145535 h 4455378"/>
                  <a:gd name="connsiteX51" fmla="*/ 3207682 w 6294423"/>
                  <a:gd name="connsiteY51" fmla="*/ 98179 h 4455378"/>
                  <a:gd name="connsiteX52" fmla="*/ 2996489 w 6294423"/>
                  <a:gd name="connsiteY52" fmla="*/ 304653 h 4455378"/>
                  <a:gd name="connsiteX53" fmla="*/ 2973024 w 6294423"/>
                  <a:gd name="connsiteY53" fmla="*/ 275292 h 4455378"/>
                  <a:gd name="connsiteX54" fmla="*/ 2946625 w 6294423"/>
                  <a:gd name="connsiteY54" fmla="*/ 207099 h 4455378"/>
                  <a:gd name="connsiteX55" fmla="*/ 2742276 w 6294423"/>
                  <a:gd name="connsiteY55" fmla="*/ 347274 h 4455378"/>
                  <a:gd name="connsiteX56" fmla="*/ 2633746 w 6294423"/>
                  <a:gd name="connsiteY56" fmla="*/ 216570 h 4455378"/>
                  <a:gd name="connsiteX57" fmla="*/ 2509573 w 6294423"/>
                  <a:gd name="connsiteY57" fmla="*/ 372846 h 4455378"/>
                  <a:gd name="connsiteX58" fmla="*/ 2419620 w 6294423"/>
                  <a:gd name="connsiteY58" fmla="*/ 274345 h 4455378"/>
                  <a:gd name="connsiteX59" fmla="*/ 2395177 w 6294423"/>
                  <a:gd name="connsiteY59" fmla="*/ 276239 h 4455378"/>
                  <a:gd name="connsiteX60" fmla="*/ 2256336 w 6294423"/>
                  <a:gd name="connsiteY60" fmla="*/ 574585 h 4455378"/>
                  <a:gd name="connsiteX61" fmla="*/ 2189850 w 6294423"/>
                  <a:gd name="connsiteY61" fmla="*/ 552801 h 4455378"/>
                  <a:gd name="connsiteX62" fmla="*/ 2162473 w 6294423"/>
                  <a:gd name="connsiteY62" fmla="*/ 573638 h 4455378"/>
                  <a:gd name="connsiteX63" fmla="*/ 2194739 w 6294423"/>
                  <a:gd name="connsiteY63" fmla="*/ 686346 h 4455378"/>
                  <a:gd name="connsiteX64" fmla="*/ 2135096 w 6294423"/>
                  <a:gd name="connsiteY64" fmla="*/ 692029 h 4455378"/>
                  <a:gd name="connsiteX65" fmla="*/ 2151718 w 6294423"/>
                  <a:gd name="connsiteY65" fmla="*/ 817997 h 4455378"/>
                  <a:gd name="connsiteX66" fmla="*/ 1855461 w 6294423"/>
                  <a:gd name="connsiteY66" fmla="*/ 785794 h 4455378"/>
                  <a:gd name="connsiteX67" fmla="*/ 1626669 w 6294423"/>
                  <a:gd name="connsiteY67" fmla="*/ 826521 h 4455378"/>
                  <a:gd name="connsiteX68" fmla="*/ 1871105 w 6294423"/>
                  <a:gd name="connsiteY68" fmla="*/ 1016894 h 4455378"/>
                  <a:gd name="connsiteX69" fmla="*/ 1753775 w 6294423"/>
                  <a:gd name="connsiteY69" fmla="*/ 1042466 h 4455378"/>
                  <a:gd name="connsiteX70" fmla="*/ 1624713 w 6294423"/>
                  <a:gd name="connsiteY70" fmla="*/ 964802 h 4455378"/>
                  <a:gd name="connsiteX71" fmla="*/ 1587559 w 6294423"/>
                  <a:gd name="connsiteY71" fmla="*/ 987533 h 4455378"/>
                  <a:gd name="connsiteX72" fmla="*/ 1613958 w 6294423"/>
                  <a:gd name="connsiteY72" fmla="*/ 1131497 h 4455378"/>
                  <a:gd name="connsiteX73" fmla="*/ 1424276 w 6294423"/>
                  <a:gd name="connsiteY73" fmla="*/ 1118237 h 4455378"/>
                  <a:gd name="connsiteX74" fmla="*/ 1466319 w 6294423"/>
                  <a:gd name="connsiteY74" fmla="*/ 1252729 h 4455378"/>
                  <a:gd name="connsiteX75" fmla="*/ 1315746 w 6294423"/>
                  <a:gd name="connsiteY75" fmla="*/ 1231892 h 4455378"/>
                  <a:gd name="connsiteX76" fmla="*/ 1130952 w 6294423"/>
                  <a:gd name="connsiteY76" fmla="*/ 1299138 h 4455378"/>
                  <a:gd name="connsiteX77" fmla="*/ 1250237 w 6294423"/>
                  <a:gd name="connsiteY77" fmla="*/ 1443102 h 4455378"/>
                  <a:gd name="connsiteX78" fmla="*/ 1340190 w 6294423"/>
                  <a:gd name="connsiteY78" fmla="*/ 1476251 h 4455378"/>
                  <a:gd name="connsiteX79" fmla="*/ 1309879 w 6294423"/>
                  <a:gd name="connsiteY79" fmla="*/ 1498983 h 4455378"/>
                  <a:gd name="connsiteX80" fmla="*/ 1317701 w 6294423"/>
                  <a:gd name="connsiteY80" fmla="*/ 1550127 h 4455378"/>
                  <a:gd name="connsiteX81" fmla="*/ 1271747 w 6294423"/>
                  <a:gd name="connsiteY81" fmla="*/ 1546339 h 4455378"/>
                  <a:gd name="connsiteX82" fmla="*/ 1047844 w 6294423"/>
                  <a:gd name="connsiteY82" fmla="*/ 1553916 h 4455378"/>
                  <a:gd name="connsiteX83" fmla="*/ 1038066 w 6294423"/>
                  <a:gd name="connsiteY83" fmla="*/ 1566229 h 4455378"/>
                  <a:gd name="connsiteX84" fmla="*/ 1133886 w 6294423"/>
                  <a:gd name="connsiteY84" fmla="*/ 1667571 h 4455378"/>
                  <a:gd name="connsiteX85" fmla="*/ 997979 w 6294423"/>
                  <a:gd name="connsiteY85" fmla="*/ 1779333 h 4455378"/>
                  <a:gd name="connsiteX86" fmla="*/ 1066421 w 6294423"/>
                  <a:gd name="connsiteY86" fmla="*/ 1835213 h 4455378"/>
                  <a:gd name="connsiteX87" fmla="*/ 1037089 w 6294423"/>
                  <a:gd name="connsiteY87" fmla="*/ 1887305 h 4455378"/>
                  <a:gd name="connsiteX88" fmla="*/ 1044910 w 6294423"/>
                  <a:gd name="connsiteY88" fmla="*/ 1914772 h 4455378"/>
                  <a:gd name="connsiteX89" fmla="*/ 890427 w 6294423"/>
                  <a:gd name="connsiteY89" fmla="*/ 1870257 h 4455378"/>
                  <a:gd name="connsiteX90" fmla="*/ 699767 w 6294423"/>
                  <a:gd name="connsiteY90" fmla="*/ 1926138 h 4455378"/>
                  <a:gd name="connsiteX91" fmla="*/ 842517 w 6294423"/>
                  <a:gd name="connsiteY91" fmla="*/ 2199858 h 4455378"/>
                  <a:gd name="connsiteX92" fmla="*/ 513018 w 6294423"/>
                  <a:gd name="connsiteY92" fmla="*/ 2181863 h 4455378"/>
                  <a:gd name="connsiteX93" fmla="*/ 632303 w 6294423"/>
                  <a:gd name="connsiteY93" fmla="*/ 2356134 h 4455378"/>
                  <a:gd name="connsiteX94" fmla="*/ 407421 w 6294423"/>
                  <a:gd name="connsiteY94" fmla="*/ 2405385 h 4455378"/>
                  <a:gd name="connsiteX95" fmla="*/ 573637 w 6294423"/>
                  <a:gd name="connsiteY95" fmla="*/ 2559767 h 4455378"/>
                  <a:gd name="connsiteX96" fmla="*/ 573637 w 6294423"/>
                  <a:gd name="connsiteY96" fmla="*/ 2560714 h 4455378"/>
                  <a:gd name="connsiteX97" fmla="*/ 101387 w 6294423"/>
                  <a:gd name="connsiteY97" fmla="*/ 2687629 h 4455378"/>
                  <a:gd name="connsiteX98" fmla="*/ 165918 w 6294423"/>
                  <a:gd name="connsiteY98" fmla="*/ 2731197 h 4455378"/>
                  <a:gd name="connsiteX99" fmla="*/ 267603 w 6294423"/>
                  <a:gd name="connsiteY99" fmla="*/ 2770976 h 4455378"/>
                  <a:gd name="connsiteX100" fmla="*/ 242182 w 6294423"/>
                  <a:gd name="connsiteY100" fmla="*/ 2787078 h 4455378"/>
                  <a:gd name="connsiteX101" fmla="*/ 248049 w 6294423"/>
                  <a:gd name="connsiteY101" fmla="*/ 2899786 h 4455378"/>
                  <a:gd name="connsiteX102" fmla="*/ 249026 w 6294423"/>
                  <a:gd name="connsiteY102" fmla="*/ 2909257 h 4455378"/>
                  <a:gd name="connsiteX103" fmla="*/ 256848 w 6294423"/>
                  <a:gd name="connsiteY103" fmla="*/ 2913993 h 4455378"/>
                  <a:gd name="connsiteX104" fmla="*/ 268581 w 6294423"/>
                  <a:gd name="connsiteY104" fmla="*/ 2929147 h 4455378"/>
                  <a:gd name="connsiteX105" fmla="*/ 357556 w 6294423"/>
                  <a:gd name="connsiteY105" fmla="*/ 3007759 h 4455378"/>
                  <a:gd name="connsiteX106" fmla="*/ 354623 w 6294423"/>
                  <a:gd name="connsiteY106" fmla="*/ 3007759 h 4455378"/>
                  <a:gd name="connsiteX107" fmla="*/ 226538 w 6294423"/>
                  <a:gd name="connsiteY107" fmla="*/ 2919676 h 4455378"/>
                  <a:gd name="connsiteX108" fmla="*/ 64232 w 6294423"/>
                  <a:gd name="connsiteY108" fmla="*/ 2864742 h 4455378"/>
                  <a:gd name="connsiteX109" fmla="*/ 82810 w 6294423"/>
                  <a:gd name="connsiteY109" fmla="*/ 2969874 h 4455378"/>
                  <a:gd name="connsiteX110" fmla="*/ 176673 w 6294423"/>
                  <a:gd name="connsiteY110" fmla="*/ 3040908 h 4455378"/>
                  <a:gd name="connsiteX111" fmla="*/ 28056 w 6294423"/>
                  <a:gd name="connsiteY111" fmla="*/ 3172559 h 4455378"/>
                  <a:gd name="connsiteX112" fmla="*/ 227516 w 6294423"/>
                  <a:gd name="connsiteY112" fmla="*/ 3218021 h 4455378"/>
                  <a:gd name="connsiteX113" fmla="*/ 447508 w 6294423"/>
                  <a:gd name="connsiteY113" fmla="*/ 3231281 h 4455378"/>
                  <a:gd name="connsiteX114" fmla="*/ 412310 w 6294423"/>
                  <a:gd name="connsiteY114" fmla="*/ 3248329 h 4455378"/>
                  <a:gd name="connsiteX115" fmla="*/ 170807 w 6294423"/>
                  <a:gd name="connsiteY115" fmla="*/ 3412183 h 4455378"/>
                  <a:gd name="connsiteX116" fmla="*/ 467064 w 6294423"/>
                  <a:gd name="connsiteY116" fmla="*/ 3380928 h 4455378"/>
                  <a:gd name="connsiteX117" fmla="*/ 300846 w 6294423"/>
                  <a:gd name="connsiteY117" fmla="*/ 3612027 h 4455378"/>
                  <a:gd name="connsiteX118" fmla="*/ 533550 w 6294423"/>
                  <a:gd name="connsiteY118" fmla="*/ 3549516 h 4455378"/>
                  <a:gd name="connsiteX119" fmla="*/ 510085 w 6294423"/>
                  <a:gd name="connsiteY119" fmla="*/ 3574142 h 4455378"/>
                  <a:gd name="connsiteX120" fmla="*/ 379066 w 6294423"/>
                  <a:gd name="connsiteY120" fmla="*/ 3805241 h 4455378"/>
                  <a:gd name="connsiteX121" fmla="*/ 618614 w 6294423"/>
                  <a:gd name="connsiteY121" fmla="*/ 3798611 h 4455378"/>
                  <a:gd name="connsiteX122" fmla="*/ 709544 w 6294423"/>
                  <a:gd name="connsiteY122" fmla="*/ 3736101 h 4455378"/>
                  <a:gd name="connsiteX123" fmla="*/ 668479 w 6294423"/>
                  <a:gd name="connsiteY123" fmla="*/ 3787246 h 4455378"/>
                  <a:gd name="connsiteX124" fmla="*/ 590260 w 6294423"/>
                  <a:gd name="connsiteY124" fmla="*/ 3986143 h 4455378"/>
                  <a:gd name="connsiteX125" fmla="*/ 644035 w 6294423"/>
                  <a:gd name="connsiteY125" fmla="*/ 4119688 h 4455378"/>
                  <a:gd name="connsiteX126" fmla="*/ 524750 w 6294423"/>
                  <a:gd name="connsiteY126" fmla="*/ 4359312 h 4455378"/>
                  <a:gd name="connsiteX127" fmla="*/ 547239 w 6294423"/>
                  <a:gd name="connsiteY127" fmla="*/ 4367836 h 4455378"/>
                  <a:gd name="connsiteX128" fmla="*/ 805363 w 6294423"/>
                  <a:gd name="connsiteY128" fmla="*/ 4241868 h 4455378"/>
                  <a:gd name="connsiteX129" fmla="*/ 929536 w 6294423"/>
                  <a:gd name="connsiteY129" fmla="*/ 4158520 h 4455378"/>
                  <a:gd name="connsiteX130" fmla="*/ 821985 w 6294423"/>
                  <a:gd name="connsiteY130" fmla="*/ 4354576 h 4455378"/>
                  <a:gd name="connsiteX131" fmla="*/ 835673 w 6294423"/>
                  <a:gd name="connsiteY131" fmla="*/ 4365941 h 4455378"/>
                  <a:gd name="connsiteX132" fmla="*/ 1087931 w 6294423"/>
                  <a:gd name="connsiteY132" fmla="*/ 4212507 h 4455378"/>
                  <a:gd name="connsiteX133" fmla="*/ 1122152 w 6294423"/>
                  <a:gd name="connsiteY133" fmla="*/ 4395303 h 4455378"/>
                  <a:gd name="connsiteX134" fmla="*/ 1250237 w 6294423"/>
                  <a:gd name="connsiteY134" fmla="*/ 4450236 h 4455378"/>
                  <a:gd name="connsiteX135" fmla="*/ 1342145 w 6294423"/>
                  <a:gd name="connsiteY135" fmla="*/ 4220084 h 4455378"/>
                  <a:gd name="connsiteX136" fmla="*/ 1604181 w 6294423"/>
                  <a:gd name="connsiteY136" fmla="*/ 4411404 h 4455378"/>
                  <a:gd name="connsiteX137" fmla="*/ 1630580 w 6294423"/>
                  <a:gd name="connsiteY137" fmla="*/ 4247550 h 4455378"/>
                  <a:gd name="connsiteX138" fmla="*/ 1808530 w 6294423"/>
                  <a:gd name="connsiteY138" fmla="*/ 4286383 h 4455378"/>
                  <a:gd name="connsiteX139" fmla="*/ 1874038 w 6294423"/>
                  <a:gd name="connsiteY139" fmla="*/ 4084644 h 4455378"/>
                  <a:gd name="connsiteX140" fmla="*/ 1874038 w 6294423"/>
                  <a:gd name="connsiteY140" fmla="*/ 4066649 h 4455378"/>
                  <a:gd name="connsiteX141" fmla="*/ 2050033 w 6294423"/>
                  <a:gd name="connsiteY141" fmla="*/ 4005085 h 4455378"/>
                  <a:gd name="connsiteX142" fmla="*/ 1937592 w 6294423"/>
                  <a:gd name="connsiteY142" fmla="*/ 4116847 h 4455378"/>
                  <a:gd name="connsiteX143" fmla="*/ 1939547 w 6294423"/>
                  <a:gd name="connsiteY143" fmla="*/ 4138631 h 4455378"/>
                  <a:gd name="connsiteX144" fmla="*/ 2006034 w 6294423"/>
                  <a:gd name="connsiteY144" fmla="*/ 4130106 h 4455378"/>
                  <a:gd name="connsiteX145" fmla="*/ 2096964 w 6294423"/>
                  <a:gd name="connsiteY145" fmla="*/ 4075173 h 4455378"/>
                  <a:gd name="connsiteX146" fmla="*/ 2087187 w 6294423"/>
                  <a:gd name="connsiteY146" fmla="*/ 4143366 h 4455378"/>
                  <a:gd name="connsiteX147" fmla="*/ 2116519 w 6294423"/>
                  <a:gd name="connsiteY147" fmla="*/ 4395303 h 4455378"/>
                  <a:gd name="connsiteX148" fmla="*/ 2232871 w 6294423"/>
                  <a:gd name="connsiteY148" fmla="*/ 4398144 h 4455378"/>
                  <a:gd name="connsiteX149" fmla="*/ 2386377 w 6294423"/>
                  <a:gd name="connsiteY149" fmla="*/ 4045812 h 4455378"/>
                  <a:gd name="connsiteX150" fmla="*/ 2573126 w 6294423"/>
                  <a:gd name="connsiteY150" fmla="*/ 4167044 h 4455378"/>
                  <a:gd name="connsiteX151" fmla="*/ 2644501 w 6294423"/>
                  <a:gd name="connsiteY151" fmla="*/ 3986143 h 4455378"/>
                  <a:gd name="connsiteX152" fmla="*/ 2615169 w 6294423"/>
                  <a:gd name="connsiteY152" fmla="*/ 3843126 h 4455378"/>
                  <a:gd name="connsiteX153" fmla="*/ 2825384 w 6294423"/>
                  <a:gd name="connsiteY153" fmla="*/ 3902795 h 4455378"/>
                  <a:gd name="connsiteX154" fmla="*/ 2910448 w 6294423"/>
                  <a:gd name="connsiteY154" fmla="*/ 3826078 h 4455378"/>
                  <a:gd name="connsiteX155" fmla="*/ 2784319 w 6294423"/>
                  <a:gd name="connsiteY155" fmla="*/ 3602556 h 4455378"/>
                  <a:gd name="connsiteX156" fmla="*/ 2765742 w 6294423"/>
                  <a:gd name="connsiteY156" fmla="*/ 3581719 h 4455378"/>
                  <a:gd name="connsiteX157" fmla="*/ 2686544 w 6294423"/>
                  <a:gd name="connsiteY157" fmla="*/ 3427337 h 4455378"/>
                  <a:gd name="connsiteX158" fmla="*/ 2971068 w 6294423"/>
                  <a:gd name="connsiteY158" fmla="*/ 3518261 h 4455378"/>
                  <a:gd name="connsiteX159" fmla="*/ 3009200 w 6294423"/>
                  <a:gd name="connsiteY159" fmla="*/ 3440596 h 4455378"/>
                  <a:gd name="connsiteX160" fmla="*/ 2999423 w 6294423"/>
                  <a:gd name="connsiteY160" fmla="*/ 3375245 h 4455378"/>
                  <a:gd name="connsiteX161" fmla="*/ 3122618 w 6294423"/>
                  <a:gd name="connsiteY161" fmla="*/ 3378086 h 4455378"/>
                  <a:gd name="connsiteX162" fmla="*/ 3176395 w 6294423"/>
                  <a:gd name="connsiteY162" fmla="*/ 3173506 h 4455378"/>
                  <a:gd name="connsiteX163" fmla="*/ 3190083 w 6294423"/>
                  <a:gd name="connsiteY163" fmla="*/ 3333571 h 4455378"/>
                  <a:gd name="connsiteX164" fmla="*/ 3213549 w 6294423"/>
                  <a:gd name="connsiteY164" fmla="*/ 3440596 h 4455378"/>
                  <a:gd name="connsiteX165" fmla="*/ 3226260 w 6294423"/>
                  <a:gd name="connsiteY165" fmla="*/ 3443438 h 4455378"/>
                  <a:gd name="connsiteX166" fmla="*/ 3508828 w 6294423"/>
                  <a:gd name="connsiteY166" fmla="*/ 3178242 h 4455378"/>
                  <a:gd name="connsiteX167" fmla="*/ 3481451 w 6294423"/>
                  <a:gd name="connsiteY167" fmla="*/ 3221810 h 4455378"/>
                  <a:gd name="connsiteX168" fmla="*/ 3457985 w 6294423"/>
                  <a:gd name="connsiteY168" fmla="*/ 3304210 h 4455378"/>
                  <a:gd name="connsiteX169" fmla="*/ 3654512 w 6294423"/>
                  <a:gd name="connsiteY169" fmla="*/ 3210444 h 4455378"/>
                  <a:gd name="connsiteX170" fmla="*/ 3778685 w 6294423"/>
                  <a:gd name="connsiteY170" fmla="*/ 3020071 h 4455378"/>
                  <a:gd name="connsiteX171" fmla="*/ 3805085 w 6294423"/>
                  <a:gd name="connsiteY171" fmla="*/ 3108154 h 4455378"/>
                  <a:gd name="connsiteX172" fmla="*/ 3914592 w 6294423"/>
                  <a:gd name="connsiteY172" fmla="*/ 3196237 h 4455378"/>
                  <a:gd name="connsiteX173" fmla="*/ 3978145 w 6294423"/>
                  <a:gd name="connsiteY173" fmla="*/ 3153616 h 4455378"/>
                  <a:gd name="connsiteX174" fmla="*/ 4018233 w 6294423"/>
                  <a:gd name="connsiteY174" fmla="*/ 3010600 h 4455378"/>
                  <a:gd name="connsiteX175" fmla="*/ 4129696 w 6294423"/>
                  <a:gd name="connsiteY175" fmla="*/ 3149828 h 4455378"/>
                  <a:gd name="connsiteX176" fmla="*/ 4095475 w 6294423"/>
                  <a:gd name="connsiteY176" fmla="*/ 3263483 h 4455378"/>
                  <a:gd name="connsiteX177" fmla="*/ 4119919 w 6294423"/>
                  <a:gd name="connsiteY177" fmla="*/ 3272955 h 4455378"/>
                  <a:gd name="connsiteX178" fmla="*/ 4310579 w 6294423"/>
                  <a:gd name="connsiteY178" fmla="*/ 3146040 h 4455378"/>
                  <a:gd name="connsiteX179" fmla="*/ 4231382 w 6294423"/>
                  <a:gd name="connsiteY179" fmla="*/ 3389452 h 4455378"/>
                  <a:gd name="connsiteX180" fmla="*/ 4371199 w 6294423"/>
                  <a:gd name="connsiteY180" fmla="*/ 3352514 h 4455378"/>
                  <a:gd name="connsiteX181" fmla="*/ 4384888 w 6294423"/>
                  <a:gd name="connsiteY181" fmla="*/ 3379980 h 4455378"/>
                  <a:gd name="connsiteX182" fmla="*/ 4571636 w 6294423"/>
                  <a:gd name="connsiteY182" fmla="*/ 3545728 h 4455378"/>
                  <a:gd name="connsiteX183" fmla="*/ 4629324 w 6294423"/>
                  <a:gd name="connsiteY183" fmla="*/ 3419760 h 4455378"/>
                  <a:gd name="connsiteX184" fmla="*/ 4721232 w 6294423"/>
                  <a:gd name="connsiteY184" fmla="*/ 3537204 h 4455378"/>
                  <a:gd name="connsiteX185" fmla="*/ 4850294 w 6294423"/>
                  <a:gd name="connsiteY185" fmla="*/ 3613921 h 4455378"/>
                  <a:gd name="connsiteX186" fmla="*/ 4894292 w 6294423"/>
                  <a:gd name="connsiteY186" fmla="*/ 3459539 h 4455378"/>
                  <a:gd name="connsiteX187" fmla="*/ 4886470 w 6294423"/>
                  <a:gd name="connsiteY187" fmla="*/ 3381875 h 4455378"/>
                  <a:gd name="connsiteX188" fmla="*/ 5000866 w 6294423"/>
                  <a:gd name="connsiteY188" fmla="*/ 3470905 h 4455378"/>
                  <a:gd name="connsiteX189" fmla="*/ 5261925 w 6294423"/>
                  <a:gd name="connsiteY189" fmla="*/ 3541940 h 4455378"/>
                  <a:gd name="connsiteX190" fmla="*/ 5307879 w 6294423"/>
                  <a:gd name="connsiteY190" fmla="*/ 3332624 h 4455378"/>
                  <a:gd name="connsiteX191" fmla="*/ 5304945 w 6294423"/>
                  <a:gd name="connsiteY191" fmla="*/ 3306104 h 4455378"/>
                  <a:gd name="connsiteX192" fmla="*/ 5351877 w 6294423"/>
                  <a:gd name="connsiteY192" fmla="*/ 3334518 h 4455378"/>
                  <a:gd name="connsiteX193" fmla="*/ 5390987 w 6294423"/>
                  <a:gd name="connsiteY193" fmla="*/ 3327888 h 4455378"/>
                  <a:gd name="connsiteX194" fmla="*/ 5407609 w 6294423"/>
                  <a:gd name="connsiteY194" fmla="*/ 3246435 h 4455378"/>
                  <a:gd name="connsiteX195" fmla="*/ 5348944 w 6294423"/>
                  <a:gd name="connsiteY195" fmla="*/ 3132780 h 4455378"/>
                  <a:gd name="connsiteX196" fmla="*/ 5550359 w 6294423"/>
                  <a:gd name="connsiteY196" fmla="*/ 3206656 h 4455378"/>
                  <a:gd name="connsiteX197" fmla="*/ 5744930 w 6294423"/>
                  <a:gd name="connsiteY197" fmla="*/ 3177295 h 4455378"/>
                  <a:gd name="connsiteX198" fmla="*/ 5601202 w 6294423"/>
                  <a:gd name="connsiteY198" fmla="*/ 3015336 h 4455378"/>
                  <a:gd name="connsiteX199" fmla="*/ 6107674 w 6294423"/>
                  <a:gd name="connsiteY199" fmla="*/ 2954720 h 4455378"/>
                  <a:gd name="connsiteX200" fmla="*/ 5777196 w 6294423"/>
                  <a:gd name="connsiteY200" fmla="*/ 2757717 h 4455378"/>
                  <a:gd name="connsiteX201" fmla="*/ 6049987 w 6294423"/>
                  <a:gd name="connsiteY201" fmla="*/ 2752981 h 4455378"/>
                  <a:gd name="connsiteX202" fmla="*/ 6237715 w 6294423"/>
                  <a:gd name="connsiteY202" fmla="*/ 2695206 h 4455378"/>
                  <a:gd name="connsiteX203" fmla="*/ 6066608 w 6294423"/>
                  <a:gd name="connsiteY203" fmla="*/ 2584392 h 4455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6294423" h="4455378">
                    <a:moveTo>
                      <a:pt x="6066608" y="2584392"/>
                    </a:moveTo>
                    <a:cubicBezTo>
                      <a:pt x="6135051" y="2583445"/>
                      <a:pt x="6210338" y="2573974"/>
                      <a:pt x="6219137" y="2534194"/>
                    </a:cubicBezTo>
                    <a:cubicBezTo>
                      <a:pt x="6228914" y="2492521"/>
                      <a:pt x="6181982" y="2465054"/>
                      <a:pt x="6115496" y="2446111"/>
                    </a:cubicBezTo>
                    <a:cubicBezTo>
                      <a:pt x="6178072" y="2430010"/>
                      <a:pt x="6238692" y="2409173"/>
                      <a:pt x="6294424" y="2384548"/>
                    </a:cubicBezTo>
                    <a:lnTo>
                      <a:pt x="6294424" y="1539709"/>
                    </a:lnTo>
                    <a:cubicBezTo>
                      <a:pt x="6266068" y="1544445"/>
                      <a:pt x="6239669" y="1551075"/>
                      <a:pt x="6221093" y="1556757"/>
                    </a:cubicBezTo>
                    <a:cubicBezTo>
                      <a:pt x="6210338" y="1559599"/>
                      <a:pt x="6200560" y="1562440"/>
                      <a:pt x="6189804" y="1566229"/>
                    </a:cubicBezTo>
                    <a:cubicBezTo>
                      <a:pt x="6212292" y="1548233"/>
                      <a:pt x="6233803" y="1529291"/>
                      <a:pt x="6257269" y="1512242"/>
                    </a:cubicBezTo>
                    <a:cubicBezTo>
                      <a:pt x="6270957" y="1501824"/>
                      <a:pt x="6283669" y="1487617"/>
                      <a:pt x="6294424" y="1470569"/>
                    </a:cubicBezTo>
                    <a:lnTo>
                      <a:pt x="6294424" y="1373962"/>
                    </a:lnTo>
                    <a:cubicBezTo>
                      <a:pt x="6282690" y="1369226"/>
                      <a:pt x="6265091" y="1368279"/>
                      <a:pt x="6240648" y="1373962"/>
                    </a:cubicBezTo>
                    <a:cubicBezTo>
                      <a:pt x="6230870" y="1375856"/>
                      <a:pt x="6221093" y="1379644"/>
                      <a:pt x="6211315" y="1384380"/>
                    </a:cubicBezTo>
                    <a:cubicBezTo>
                      <a:pt x="6224026" y="1319028"/>
                      <a:pt x="6214248" y="1247046"/>
                      <a:pt x="6165361" y="1216738"/>
                    </a:cubicBezTo>
                    <a:cubicBezTo>
                      <a:pt x="6116474" y="1186430"/>
                      <a:pt x="6079320" y="1212002"/>
                      <a:pt x="6051942" y="1254623"/>
                    </a:cubicBezTo>
                    <a:cubicBezTo>
                      <a:pt x="6047054" y="1237575"/>
                      <a:pt x="6035321" y="1225262"/>
                      <a:pt x="6014788" y="1223368"/>
                    </a:cubicBezTo>
                    <a:cubicBezTo>
                      <a:pt x="5973723" y="1219579"/>
                      <a:pt x="5940479" y="1232839"/>
                      <a:pt x="5901370" y="1249888"/>
                    </a:cubicBezTo>
                    <a:cubicBezTo>
                      <a:pt x="5894526" y="1252729"/>
                      <a:pt x="5884748" y="1260306"/>
                      <a:pt x="5878882" y="1265989"/>
                    </a:cubicBezTo>
                    <a:cubicBezTo>
                      <a:pt x="5881815" y="1263147"/>
                      <a:pt x="5885726" y="1259359"/>
                      <a:pt x="5892570" y="1252729"/>
                    </a:cubicBezTo>
                    <a:cubicBezTo>
                      <a:pt x="5906258" y="1240416"/>
                      <a:pt x="5920925" y="1228104"/>
                      <a:pt x="5932658" y="1214844"/>
                    </a:cubicBezTo>
                    <a:cubicBezTo>
                      <a:pt x="6038254" y="1099294"/>
                      <a:pt x="5876926" y="1135285"/>
                      <a:pt x="5749819" y="1180747"/>
                    </a:cubicBezTo>
                    <a:cubicBezTo>
                      <a:pt x="5824128" y="1131497"/>
                      <a:pt x="5885726" y="1072775"/>
                      <a:pt x="5877904" y="1000793"/>
                    </a:cubicBezTo>
                    <a:cubicBezTo>
                      <a:pt x="5869104" y="911763"/>
                      <a:pt x="5700932" y="1005528"/>
                      <a:pt x="5661822" y="1034889"/>
                    </a:cubicBezTo>
                    <a:cubicBezTo>
                      <a:pt x="5642267" y="1049096"/>
                      <a:pt x="5606091" y="1111607"/>
                      <a:pt x="5625646" y="1076563"/>
                    </a:cubicBezTo>
                    <a:cubicBezTo>
                      <a:pt x="5636401" y="1056673"/>
                      <a:pt x="5646179" y="1035837"/>
                      <a:pt x="5653023" y="1015000"/>
                    </a:cubicBezTo>
                    <a:cubicBezTo>
                      <a:pt x="5663778" y="979956"/>
                      <a:pt x="5677466" y="938282"/>
                      <a:pt x="5641290" y="913657"/>
                    </a:cubicBezTo>
                    <a:cubicBezTo>
                      <a:pt x="5580669" y="872930"/>
                      <a:pt x="5470184" y="962908"/>
                      <a:pt x="5397831" y="1034889"/>
                    </a:cubicBezTo>
                    <a:cubicBezTo>
                      <a:pt x="5410542" y="988480"/>
                      <a:pt x="5418364" y="934494"/>
                      <a:pt x="5395875" y="906080"/>
                    </a:cubicBezTo>
                    <a:cubicBezTo>
                      <a:pt x="5482895" y="784847"/>
                      <a:pt x="5358721" y="785794"/>
                      <a:pt x="5243347" y="826521"/>
                    </a:cubicBezTo>
                    <a:cubicBezTo>
                      <a:pt x="5355788" y="734650"/>
                      <a:pt x="5508316" y="597316"/>
                      <a:pt x="5419342" y="592580"/>
                    </a:cubicBezTo>
                    <a:cubicBezTo>
                      <a:pt x="5390009" y="590686"/>
                      <a:pt x="5355788" y="598263"/>
                      <a:pt x="5320589" y="610576"/>
                    </a:cubicBezTo>
                    <a:cubicBezTo>
                      <a:pt x="5348944" y="578373"/>
                      <a:pt x="5371432" y="544277"/>
                      <a:pt x="5386098" y="510180"/>
                    </a:cubicBezTo>
                    <a:cubicBezTo>
                      <a:pt x="5413475" y="442934"/>
                      <a:pt x="5330367" y="413573"/>
                      <a:pt x="5253125" y="441987"/>
                    </a:cubicBezTo>
                    <a:cubicBezTo>
                      <a:pt x="5194460" y="463771"/>
                      <a:pt x="5140684" y="492185"/>
                      <a:pt x="5093753" y="528175"/>
                    </a:cubicBezTo>
                    <a:cubicBezTo>
                      <a:pt x="5082997" y="536700"/>
                      <a:pt x="5072242" y="545224"/>
                      <a:pt x="5061487" y="553748"/>
                    </a:cubicBezTo>
                    <a:cubicBezTo>
                      <a:pt x="5068331" y="543330"/>
                      <a:pt x="5076153" y="532911"/>
                      <a:pt x="5082997" y="522493"/>
                    </a:cubicBezTo>
                    <a:cubicBezTo>
                      <a:pt x="5126018" y="457141"/>
                      <a:pt x="5218904" y="316966"/>
                      <a:pt x="5127973" y="266768"/>
                    </a:cubicBezTo>
                    <a:cubicBezTo>
                      <a:pt x="5125040" y="264874"/>
                      <a:pt x="5119174" y="265821"/>
                      <a:pt x="5116240" y="267715"/>
                    </a:cubicBezTo>
                    <a:cubicBezTo>
                      <a:pt x="5075175" y="286658"/>
                      <a:pt x="5050732" y="311283"/>
                      <a:pt x="5030199" y="339697"/>
                    </a:cubicBezTo>
                    <a:cubicBezTo>
                      <a:pt x="5039976" y="252561"/>
                      <a:pt x="5041932" y="117122"/>
                      <a:pt x="4967623" y="114280"/>
                    </a:cubicBezTo>
                    <a:cubicBezTo>
                      <a:pt x="4922647" y="112386"/>
                      <a:pt x="4867894" y="161637"/>
                      <a:pt x="4819984" y="214676"/>
                    </a:cubicBezTo>
                    <a:cubicBezTo>
                      <a:pt x="4809228" y="207099"/>
                      <a:pt x="4789674" y="202363"/>
                      <a:pt x="4755453" y="205205"/>
                    </a:cubicBezTo>
                    <a:cubicBezTo>
                      <a:pt x="4650834" y="213729"/>
                      <a:pt x="4526660" y="249720"/>
                      <a:pt x="4426931" y="303706"/>
                    </a:cubicBezTo>
                    <a:cubicBezTo>
                      <a:pt x="4470929" y="250667"/>
                      <a:pt x="4494395" y="189103"/>
                      <a:pt x="4473862" y="137958"/>
                    </a:cubicBezTo>
                    <a:cubicBezTo>
                      <a:pt x="4446485" y="66924"/>
                      <a:pt x="4288091" y="173002"/>
                      <a:pt x="4216715" y="224147"/>
                    </a:cubicBezTo>
                    <a:cubicBezTo>
                      <a:pt x="4219648" y="140800"/>
                      <a:pt x="4250936" y="-36313"/>
                      <a:pt x="4087653" y="63135"/>
                    </a:cubicBezTo>
                    <a:cubicBezTo>
                      <a:pt x="4059298" y="80183"/>
                      <a:pt x="4033877" y="104809"/>
                      <a:pt x="4010411" y="133223"/>
                    </a:cubicBezTo>
                    <a:cubicBezTo>
                      <a:pt x="3965435" y="91549"/>
                      <a:pt x="3892104" y="77342"/>
                      <a:pt x="3792374" y="119016"/>
                    </a:cubicBezTo>
                    <a:cubicBezTo>
                      <a:pt x="3725888" y="146483"/>
                      <a:pt x="3688733" y="211834"/>
                      <a:pt x="3664289" y="259191"/>
                    </a:cubicBezTo>
                    <a:cubicBezTo>
                      <a:pt x="3652557" y="282869"/>
                      <a:pt x="3645712" y="307494"/>
                      <a:pt x="3639846" y="331173"/>
                    </a:cubicBezTo>
                    <a:cubicBezTo>
                      <a:pt x="3603669" y="200469"/>
                      <a:pt x="3528383" y="76395"/>
                      <a:pt x="3376833" y="7255"/>
                    </a:cubicBezTo>
                    <a:cubicBezTo>
                      <a:pt x="3302524" y="-26842"/>
                      <a:pt x="3301546" y="65977"/>
                      <a:pt x="3313279" y="145535"/>
                    </a:cubicBezTo>
                    <a:cubicBezTo>
                      <a:pt x="3286880" y="111439"/>
                      <a:pt x="3251681" y="85866"/>
                      <a:pt x="3207682" y="98179"/>
                    </a:cubicBezTo>
                    <a:cubicBezTo>
                      <a:pt x="3093286" y="130381"/>
                      <a:pt x="3044399" y="229830"/>
                      <a:pt x="2996489" y="304653"/>
                    </a:cubicBezTo>
                    <a:cubicBezTo>
                      <a:pt x="2938803" y="395577"/>
                      <a:pt x="2972046" y="310336"/>
                      <a:pt x="2973024" y="275292"/>
                    </a:cubicBezTo>
                    <a:cubicBezTo>
                      <a:pt x="2974001" y="262979"/>
                      <a:pt x="2979868" y="208993"/>
                      <a:pt x="2946625" y="207099"/>
                    </a:cubicBezTo>
                    <a:cubicBezTo>
                      <a:pt x="2853739" y="202363"/>
                      <a:pt x="2798985" y="291393"/>
                      <a:pt x="2742276" y="347274"/>
                    </a:cubicBezTo>
                    <a:cubicBezTo>
                      <a:pt x="2736409" y="270556"/>
                      <a:pt x="2776497" y="103862"/>
                      <a:pt x="2633746" y="216570"/>
                    </a:cubicBezTo>
                    <a:cubicBezTo>
                      <a:pt x="2578992" y="260138"/>
                      <a:pt x="2539883" y="316019"/>
                      <a:pt x="2509573" y="372846"/>
                    </a:cubicBezTo>
                    <a:cubicBezTo>
                      <a:pt x="2490995" y="328331"/>
                      <a:pt x="2461663" y="292340"/>
                      <a:pt x="2419620" y="274345"/>
                    </a:cubicBezTo>
                    <a:cubicBezTo>
                      <a:pt x="2412776" y="271504"/>
                      <a:pt x="2402021" y="272451"/>
                      <a:pt x="2395177" y="276239"/>
                    </a:cubicBezTo>
                    <a:cubicBezTo>
                      <a:pt x="2290558" y="327384"/>
                      <a:pt x="2249492" y="462824"/>
                      <a:pt x="2256336" y="574585"/>
                    </a:cubicBezTo>
                    <a:cubicBezTo>
                      <a:pt x="2238737" y="565114"/>
                      <a:pt x="2217227" y="557536"/>
                      <a:pt x="2189850" y="552801"/>
                    </a:cubicBezTo>
                    <a:cubicBezTo>
                      <a:pt x="2176161" y="549959"/>
                      <a:pt x="2164429" y="566061"/>
                      <a:pt x="2162473" y="573638"/>
                    </a:cubicBezTo>
                    <a:cubicBezTo>
                      <a:pt x="2148785" y="612470"/>
                      <a:pt x="2170295" y="651302"/>
                      <a:pt x="2194739" y="686346"/>
                    </a:cubicBezTo>
                    <a:cubicBezTo>
                      <a:pt x="2172251" y="676875"/>
                      <a:pt x="2148785" y="674980"/>
                      <a:pt x="2135096" y="692029"/>
                    </a:cubicBezTo>
                    <a:cubicBezTo>
                      <a:pt x="2102830" y="731808"/>
                      <a:pt x="2127274" y="778217"/>
                      <a:pt x="2151718" y="817997"/>
                    </a:cubicBezTo>
                    <a:cubicBezTo>
                      <a:pt x="2063721" y="783900"/>
                      <a:pt x="1965947" y="779165"/>
                      <a:pt x="1855461" y="785794"/>
                    </a:cubicBezTo>
                    <a:cubicBezTo>
                      <a:pt x="1808530" y="788636"/>
                      <a:pt x="1663823" y="785794"/>
                      <a:pt x="1626669" y="826521"/>
                    </a:cubicBezTo>
                    <a:cubicBezTo>
                      <a:pt x="1565071" y="894714"/>
                      <a:pt x="1749864" y="979956"/>
                      <a:pt x="1871105" y="1016894"/>
                    </a:cubicBezTo>
                    <a:cubicBezTo>
                      <a:pt x="1831995" y="1023524"/>
                      <a:pt x="1791907" y="1028260"/>
                      <a:pt x="1753775" y="1042466"/>
                    </a:cubicBezTo>
                    <a:cubicBezTo>
                      <a:pt x="1707822" y="1009317"/>
                      <a:pt x="1656001" y="981850"/>
                      <a:pt x="1624713" y="964802"/>
                    </a:cubicBezTo>
                    <a:cubicBezTo>
                      <a:pt x="1609070" y="956278"/>
                      <a:pt x="1589514" y="978062"/>
                      <a:pt x="1587559" y="987533"/>
                    </a:cubicBezTo>
                    <a:cubicBezTo>
                      <a:pt x="1575826" y="1035837"/>
                      <a:pt x="1589514" y="1085087"/>
                      <a:pt x="1613958" y="1131497"/>
                    </a:cubicBezTo>
                    <a:cubicBezTo>
                      <a:pt x="1550405" y="1097400"/>
                      <a:pt x="1480007" y="1081299"/>
                      <a:pt x="1424276" y="1118237"/>
                    </a:cubicBezTo>
                    <a:cubicBezTo>
                      <a:pt x="1381255" y="1146651"/>
                      <a:pt x="1417432" y="1203478"/>
                      <a:pt x="1466319" y="1252729"/>
                    </a:cubicBezTo>
                    <a:cubicBezTo>
                      <a:pt x="1422320" y="1236628"/>
                      <a:pt x="1375389" y="1226209"/>
                      <a:pt x="1315746" y="1231892"/>
                    </a:cubicBezTo>
                    <a:cubicBezTo>
                      <a:pt x="1261970" y="1236628"/>
                      <a:pt x="1156373" y="1249888"/>
                      <a:pt x="1130952" y="1299138"/>
                    </a:cubicBezTo>
                    <a:cubicBezTo>
                      <a:pt x="1095754" y="1368279"/>
                      <a:pt x="1184728" y="1415635"/>
                      <a:pt x="1250237" y="1443102"/>
                    </a:cubicBezTo>
                    <a:cubicBezTo>
                      <a:pt x="1277614" y="1454468"/>
                      <a:pt x="1307924" y="1465833"/>
                      <a:pt x="1340190" y="1476251"/>
                    </a:cubicBezTo>
                    <a:cubicBezTo>
                      <a:pt x="1326501" y="1482881"/>
                      <a:pt x="1316724" y="1490458"/>
                      <a:pt x="1309879" y="1498983"/>
                    </a:cubicBezTo>
                    <a:cubicBezTo>
                      <a:pt x="1296191" y="1516978"/>
                      <a:pt x="1301080" y="1534026"/>
                      <a:pt x="1317701" y="1550127"/>
                    </a:cubicBezTo>
                    <a:cubicBezTo>
                      <a:pt x="1302058" y="1549180"/>
                      <a:pt x="1287391" y="1547286"/>
                      <a:pt x="1271747" y="1546339"/>
                    </a:cubicBezTo>
                    <a:cubicBezTo>
                      <a:pt x="1205261" y="1543497"/>
                      <a:pt x="1114330" y="1532132"/>
                      <a:pt x="1047844" y="1553916"/>
                    </a:cubicBezTo>
                    <a:cubicBezTo>
                      <a:pt x="1041977" y="1555810"/>
                      <a:pt x="1037089" y="1562440"/>
                      <a:pt x="1038066" y="1566229"/>
                    </a:cubicBezTo>
                    <a:cubicBezTo>
                      <a:pt x="1042955" y="1606955"/>
                      <a:pt x="1090865" y="1638210"/>
                      <a:pt x="1133886" y="1667571"/>
                    </a:cubicBezTo>
                    <a:cubicBezTo>
                      <a:pt x="1069354" y="1693144"/>
                      <a:pt x="994068" y="1734818"/>
                      <a:pt x="997979" y="1779333"/>
                    </a:cubicBezTo>
                    <a:cubicBezTo>
                      <a:pt x="999934" y="1805852"/>
                      <a:pt x="1028289" y="1823848"/>
                      <a:pt x="1066421" y="1835213"/>
                    </a:cubicBezTo>
                    <a:cubicBezTo>
                      <a:pt x="1047844" y="1847526"/>
                      <a:pt x="1037089" y="1863627"/>
                      <a:pt x="1037089" y="1887305"/>
                    </a:cubicBezTo>
                    <a:cubicBezTo>
                      <a:pt x="1037089" y="1895830"/>
                      <a:pt x="1040999" y="1905301"/>
                      <a:pt x="1044910" y="1914772"/>
                    </a:cubicBezTo>
                    <a:cubicBezTo>
                      <a:pt x="998957" y="1894882"/>
                      <a:pt x="949092" y="1878781"/>
                      <a:pt x="890427" y="1870257"/>
                    </a:cubicBezTo>
                    <a:cubicBezTo>
                      <a:pt x="834696" y="1861733"/>
                      <a:pt x="726166" y="1872151"/>
                      <a:pt x="699767" y="1926138"/>
                    </a:cubicBezTo>
                    <a:cubicBezTo>
                      <a:pt x="653812" y="2022745"/>
                      <a:pt x="756476" y="2121246"/>
                      <a:pt x="842517" y="2199858"/>
                    </a:cubicBezTo>
                    <a:cubicBezTo>
                      <a:pt x="740832" y="2167655"/>
                      <a:pt x="641102" y="2133559"/>
                      <a:pt x="513018" y="2181863"/>
                    </a:cubicBezTo>
                    <a:cubicBezTo>
                      <a:pt x="419154" y="2216906"/>
                      <a:pt x="563860" y="2310672"/>
                      <a:pt x="632303" y="2356134"/>
                    </a:cubicBezTo>
                    <a:cubicBezTo>
                      <a:pt x="551150" y="2349504"/>
                      <a:pt x="445553" y="2329614"/>
                      <a:pt x="407421" y="2405385"/>
                    </a:cubicBezTo>
                    <a:cubicBezTo>
                      <a:pt x="373200" y="2472631"/>
                      <a:pt x="485641" y="2522829"/>
                      <a:pt x="573637" y="2559767"/>
                    </a:cubicBezTo>
                    <a:cubicBezTo>
                      <a:pt x="573637" y="2559767"/>
                      <a:pt x="573637" y="2560714"/>
                      <a:pt x="573637" y="2560714"/>
                    </a:cubicBezTo>
                    <a:cubicBezTo>
                      <a:pt x="402532" y="2548401"/>
                      <a:pt x="92587" y="2557872"/>
                      <a:pt x="101387" y="2687629"/>
                    </a:cubicBezTo>
                    <a:cubicBezTo>
                      <a:pt x="103342" y="2711308"/>
                      <a:pt x="143430" y="2723620"/>
                      <a:pt x="165918" y="2731197"/>
                    </a:cubicBezTo>
                    <a:cubicBezTo>
                      <a:pt x="200139" y="2743510"/>
                      <a:pt x="233383" y="2756770"/>
                      <a:pt x="267603" y="2770976"/>
                    </a:cubicBezTo>
                    <a:cubicBezTo>
                      <a:pt x="257826" y="2774765"/>
                      <a:pt x="249026" y="2779501"/>
                      <a:pt x="242182" y="2787078"/>
                    </a:cubicBezTo>
                    <a:cubicBezTo>
                      <a:pt x="212850" y="2823069"/>
                      <a:pt x="227516" y="2865689"/>
                      <a:pt x="248049" y="2899786"/>
                    </a:cubicBezTo>
                    <a:cubicBezTo>
                      <a:pt x="247071" y="2903575"/>
                      <a:pt x="246093" y="2906416"/>
                      <a:pt x="249026" y="2909257"/>
                    </a:cubicBezTo>
                    <a:cubicBezTo>
                      <a:pt x="251959" y="2911152"/>
                      <a:pt x="254893" y="2913046"/>
                      <a:pt x="256848" y="2913993"/>
                    </a:cubicBezTo>
                    <a:cubicBezTo>
                      <a:pt x="260759" y="2919676"/>
                      <a:pt x="264670" y="2924412"/>
                      <a:pt x="268581" y="2929147"/>
                    </a:cubicBezTo>
                    <a:cubicBezTo>
                      <a:pt x="293025" y="2960402"/>
                      <a:pt x="324313" y="2985028"/>
                      <a:pt x="357556" y="3007759"/>
                    </a:cubicBezTo>
                    <a:cubicBezTo>
                      <a:pt x="356578" y="3007759"/>
                      <a:pt x="355601" y="3007759"/>
                      <a:pt x="354623" y="3007759"/>
                    </a:cubicBezTo>
                    <a:cubicBezTo>
                      <a:pt x="307691" y="2978398"/>
                      <a:pt x="265648" y="2946195"/>
                      <a:pt x="226538" y="2919676"/>
                    </a:cubicBezTo>
                    <a:cubicBezTo>
                      <a:pt x="199162" y="2901680"/>
                      <a:pt x="112142" y="2835381"/>
                      <a:pt x="64232" y="2864742"/>
                    </a:cubicBezTo>
                    <a:cubicBezTo>
                      <a:pt x="15345" y="2894103"/>
                      <a:pt x="61299" y="2945248"/>
                      <a:pt x="82810" y="2969874"/>
                    </a:cubicBezTo>
                    <a:cubicBezTo>
                      <a:pt x="104320" y="2994499"/>
                      <a:pt x="137563" y="3019124"/>
                      <a:pt x="176673" y="3040908"/>
                    </a:cubicBezTo>
                    <a:cubicBezTo>
                      <a:pt x="65210" y="3069322"/>
                      <a:pt x="-56030" y="3115732"/>
                      <a:pt x="28056" y="3172559"/>
                    </a:cubicBezTo>
                    <a:cubicBezTo>
                      <a:pt x="74988" y="3203814"/>
                      <a:pt x="163963" y="3213286"/>
                      <a:pt x="227516" y="3218021"/>
                    </a:cubicBezTo>
                    <a:cubicBezTo>
                      <a:pt x="293025" y="3222757"/>
                      <a:pt x="371244" y="3230334"/>
                      <a:pt x="447508" y="3231281"/>
                    </a:cubicBezTo>
                    <a:cubicBezTo>
                      <a:pt x="434798" y="3236964"/>
                      <a:pt x="423065" y="3242647"/>
                      <a:pt x="412310" y="3248329"/>
                    </a:cubicBezTo>
                    <a:cubicBezTo>
                      <a:pt x="350712" y="3278637"/>
                      <a:pt x="198184" y="3356302"/>
                      <a:pt x="170807" y="3412183"/>
                    </a:cubicBezTo>
                    <a:cubicBezTo>
                      <a:pt x="122897" y="3506895"/>
                      <a:pt x="314536" y="3442491"/>
                      <a:pt x="467064" y="3380928"/>
                    </a:cubicBezTo>
                    <a:cubicBezTo>
                      <a:pt x="381999" y="3453857"/>
                      <a:pt x="314536" y="3533415"/>
                      <a:pt x="300846" y="3612027"/>
                    </a:cubicBezTo>
                    <a:cubicBezTo>
                      <a:pt x="289114" y="3677379"/>
                      <a:pt x="417198" y="3616762"/>
                      <a:pt x="533550" y="3549516"/>
                    </a:cubicBezTo>
                    <a:cubicBezTo>
                      <a:pt x="525728" y="3558041"/>
                      <a:pt x="516929" y="3565618"/>
                      <a:pt x="510085" y="3574142"/>
                    </a:cubicBezTo>
                    <a:cubicBezTo>
                      <a:pt x="450442" y="3647071"/>
                      <a:pt x="406443" y="3725682"/>
                      <a:pt x="379066" y="3805241"/>
                    </a:cubicBezTo>
                    <a:cubicBezTo>
                      <a:pt x="319424" y="3974777"/>
                      <a:pt x="528661" y="3858281"/>
                      <a:pt x="618614" y="3798611"/>
                    </a:cubicBezTo>
                    <a:cubicBezTo>
                      <a:pt x="648924" y="3778722"/>
                      <a:pt x="679234" y="3757885"/>
                      <a:pt x="709544" y="3736101"/>
                    </a:cubicBezTo>
                    <a:cubicBezTo>
                      <a:pt x="694878" y="3752202"/>
                      <a:pt x="681190" y="3769250"/>
                      <a:pt x="668479" y="3787246"/>
                    </a:cubicBezTo>
                    <a:cubicBezTo>
                      <a:pt x="623503" y="3845020"/>
                      <a:pt x="587326" y="3923632"/>
                      <a:pt x="590260" y="3986143"/>
                    </a:cubicBezTo>
                    <a:cubicBezTo>
                      <a:pt x="593193" y="4036341"/>
                      <a:pt x="610792" y="4086539"/>
                      <a:pt x="644035" y="4119688"/>
                    </a:cubicBezTo>
                    <a:cubicBezTo>
                      <a:pt x="582437" y="4192617"/>
                      <a:pt x="500307" y="4291119"/>
                      <a:pt x="524750" y="4359312"/>
                    </a:cubicBezTo>
                    <a:cubicBezTo>
                      <a:pt x="526706" y="4365941"/>
                      <a:pt x="538439" y="4370677"/>
                      <a:pt x="547239" y="4367836"/>
                    </a:cubicBezTo>
                    <a:cubicBezTo>
                      <a:pt x="632303" y="4345105"/>
                      <a:pt x="737899" y="4285436"/>
                      <a:pt x="805363" y="4241868"/>
                    </a:cubicBezTo>
                    <a:cubicBezTo>
                      <a:pt x="848384" y="4214401"/>
                      <a:pt x="889449" y="4186934"/>
                      <a:pt x="929536" y="4158520"/>
                    </a:cubicBezTo>
                    <a:cubicBezTo>
                      <a:pt x="867939" y="4224819"/>
                      <a:pt x="812207" y="4294907"/>
                      <a:pt x="821985" y="4354576"/>
                    </a:cubicBezTo>
                    <a:cubicBezTo>
                      <a:pt x="822963" y="4361206"/>
                      <a:pt x="826874" y="4364994"/>
                      <a:pt x="835673" y="4365941"/>
                    </a:cubicBezTo>
                    <a:cubicBezTo>
                      <a:pt x="903138" y="4378254"/>
                      <a:pt x="1017534" y="4278806"/>
                      <a:pt x="1087931" y="4212507"/>
                    </a:cubicBezTo>
                    <a:cubicBezTo>
                      <a:pt x="1076198" y="4276911"/>
                      <a:pt x="1088909" y="4335633"/>
                      <a:pt x="1122152" y="4395303"/>
                    </a:cubicBezTo>
                    <a:cubicBezTo>
                      <a:pt x="1137797" y="4423716"/>
                      <a:pt x="1196461" y="4471073"/>
                      <a:pt x="1250237" y="4450236"/>
                    </a:cubicBezTo>
                    <a:cubicBezTo>
                      <a:pt x="1326501" y="4419928"/>
                      <a:pt x="1341168" y="4310061"/>
                      <a:pt x="1342145" y="4220084"/>
                    </a:cubicBezTo>
                    <a:cubicBezTo>
                      <a:pt x="1398854" y="4348893"/>
                      <a:pt x="1515206" y="4531689"/>
                      <a:pt x="1604181" y="4411404"/>
                    </a:cubicBezTo>
                    <a:cubicBezTo>
                      <a:pt x="1634491" y="4369730"/>
                      <a:pt x="1640357" y="4309114"/>
                      <a:pt x="1630580" y="4247550"/>
                    </a:cubicBezTo>
                    <a:cubicBezTo>
                      <a:pt x="1684356" y="4304378"/>
                      <a:pt x="1747909" y="4338475"/>
                      <a:pt x="1808530" y="4286383"/>
                    </a:cubicBezTo>
                    <a:cubicBezTo>
                      <a:pt x="1870127" y="4233344"/>
                      <a:pt x="1872083" y="4145260"/>
                      <a:pt x="1874038" y="4084644"/>
                    </a:cubicBezTo>
                    <a:cubicBezTo>
                      <a:pt x="1874038" y="4078014"/>
                      <a:pt x="1873060" y="4072332"/>
                      <a:pt x="1874038" y="4066649"/>
                    </a:cubicBezTo>
                    <a:cubicBezTo>
                      <a:pt x="1929770" y="4059072"/>
                      <a:pt x="1992345" y="4032552"/>
                      <a:pt x="2050033" y="4005085"/>
                    </a:cubicBezTo>
                    <a:cubicBezTo>
                      <a:pt x="2010923" y="4042023"/>
                      <a:pt x="1972791" y="4078961"/>
                      <a:pt x="1937592" y="4116847"/>
                    </a:cubicBezTo>
                    <a:cubicBezTo>
                      <a:pt x="1931725" y="4123477"/>
                      <a:pt x="1929770" y="4134842"/>
                      <a:pt x="1939547" y="4138631"/>
                    </a:cubicBezTo>
                    <a:cubicBezTo>
                      <a:pt x="1961058" y="4148102"/>
                      <a:pt x="1982568" y="4142419"/>
                      <a:pt x="2006034" y="4130106"/>
                    </a:cubicBezTo>
                    <a:cubicBezTo>
                      <a:pt x="2038300" y="4113058"/>
                      <a:pt x="2067631" y="4095063"/>
                      <a:pt x="2096964" y="4075173"/>
                    </a:cubicBezTo>
                    <a:cubicBezTo>
                      <a:pt x="2137052" y="4048653"/>
                      <a:pt x="2090120" y="4121582"/>
                      <a:pt x="2087187" y="4143366"/>
                    </a:cubicBezTo>
                    <a:cubicBezTo>
                      <a:pt x="2075454" y="4227661"/>
                      <a:pt x="2085231" y="4318585"/>
                      <a:pt x="2116519" y="4395303"/>
                    </a:cubicBezTo>
                    <a:cubicBezTo>
                      <a:pt x="2133141" y="4436029"/>
                      <a:pt x="2196695" y="4453077"/>
                      <a:pt x="2232871" y="4398144"/>
                    </a:cubicBezTo>
                    <a:cubicBezTo>
                      <a:pt x="2309135" y="4284489"/>
                      <a:pt x="2351178" y="4165150"/>
                      <a:pt x="2386377" y="4045812"/>
                    </a:cubicBezTo>
                    <a:cubicBezTo>
                      <a:pt x="2402021" y="4136736"/>
                      <a:pt x="2443086" y="4245656"/>
                      <a:pt x="2573126" y="4167044"/>
                    </a:cubicBezTo>
                    <a:cubicBezTo>
                      <a:pt x="2642546" y="4125371"/>
                      <a:pt x="2639613" y="4039182"/>
                      <a:pt x="2644501" y="3986143"/>
                    </a:cubicBezTo>
                    <a:cubicBezTo>
                      <a:pt x="2650368" y="3932156"/>
                      <a:pt x="2635702" y="3887641"/>
                      <a:pt x="2615169" y="3843126"/>
                    </a:cubicBezTo>
                    <a:cubicBezTo>
                      <a:pt x="2674812" y="3874382"/>
                      <a:pt x="2726632" y="3900901"/>
                      <a:pt x="2825384" y="3902795"/>
                    </a:cubicBezTo>
                    <a:cubicBezTo>
                      <a:pt x="2875249" y="3903743"/>
                      <a:pt x="2913381" y="3857333"/>
                      <a:pt x="2910448" y="3826078"/>
                    </a:cubicBezTo>
                    <a:cubicBezTo>
                      <a:pt x="2902626" y="3740836"/>
                      <a:pt x="2843961" y="3669802"/>
                      <a:pt x="2784319" y="3602556"/>
                    </a:cubicBezTo>
                    <a:cubicBezTo>
                      <a:pt x="2778452" y="3595926"/>
                      <a:pt x="2772586" y="3589296"/>
                      <a:pt x="2765742" y="3581719"/>
                    </a:cubicBezTo>
                    <a:cubicBezTo>
                      <a:pt x="2761831" y="3529627"/>
                      <a:pt x="2720765" y="3477535"/>
                      <a:pt x="2686544" y="3427337"/>
                    </a:cubicBezTo>
                    <a:cubicBezTo>
                      <a:pt x="2764764" y="3489847"/>
                      <a:pt x="2880138" y="3573195"/>
                      <a:pt x="2971068" y="3518261"/>
                    </a:cubicBezTo>
                    <a:cubicBezTo>
                      <a:pt x="3005289" y="3497424"/>
                      <a:pt x="3009200" y="3468063"/>
                      <a:pt x="3009200" y="3440596"/>
                    </a:cubicBezTo>
                    <a:cubicBezTo>
                      <a:pt x="3008222" y="3418812"/>
                      <a:pt x="3005289" y="3397029"/>
                      <a:pt x="2999423" y="3375245"/>
                    </a:cubicBezTo>
                    <a:cubicBezTo>
                      <a:pt x="3042443" y="3422601"/>
                      <a:pt x="3089375" y="3444385"/>
                      <a:pt x="3122618" y="3378086"/>
                    </a:cubicBezTo>
                    <a:cubicBezTo>
                      <a:pt x="3155862" y="3310840"/>
                      <a:pt x="3160750" y="3241700"/>
                      <a:pt x="3176395" y="3173506"/>
                    </a:cubicBezTo>
                    <a:cubicBezTo>
                      <a:pt x="3164661" y="3227492"/>
                      <a:pt x="3191061" y="3281479"/>
                      <a:pt x="3190083" y="3333571"/>
                    </a:cubicBezTo>
                    <a:cubicBezTo>
                      <a:pt x="3189105" y="3367668"/>
                      <a:pt x="3197905" y="3410288"/>
                      <a:pt x="3213549" y="3440596"/>
                    </a:cubicBezTo>
                    <a:cubicBezTo>
                      <a:pt x="3215505" y="3444385"/>
                      <a:pt x="3221371" y="3445332"/>
                      <a:pt x="3226260" y="3443438"/>
                    </a:cubicBezTo>
                    <a:cubicBezTo>
                      <a:pt x="3352389" y="3388504"/>
                      <a:pt x="3445274" y="3271061"/>
                      <a:pt x="3508828" y="3178242"/>
                    </a:cubicBezTo>
                    <a:cubicBezTo>
                      <a:pt x="3499051" y="3192449"/>
                      <a:pt x="3490251" y="3207603"/>
                      <a:pt x="3481451" y="3221810"/>
                    </a:cubicBezTo>
                    <a:cubicBezTo>
                      <a:pt x="3463852" y="3252118"/>
                      <a:pt x="3450164" y="3273902"/>
                      <a:pt x="3457985" y="3304210"/>
                    </a:cubicBezTo>
                    <a:cubicBezTo>
                      <a:pt x="3473629" y="3367668"/>
                      <a:pt x="3649623" y="3214233"/>
                      <a:pt x="3654512" y="3210444"/>
                    </a:cubicBezTo>
                    <a:cubicBezTo>
                      <a:pt x="3715132" y="3156458"/>
                      <a:pt x="3755219" y="3089212"/>
                      <a:pt x="3778685" y="3020071"/>
                    </a:cubicBezTo>
                    <a:cubicBezTo>
                      <a:pt x="3783574" y="3049432"/>
                      <a:pt x="3791396" y="3078793"/>
                      <a:pt x="3805085" y="3108154"/>
                    </a:cubicBezTo>
                    <a:cubicBezTo>
                      <a:pt x="3815840" y="3129938"/>
                      <a:pt x="3871571" y="3206656"/>
                      <a:pt x="3914592" y="3196237"/>
                    </a:cubicBezTo>
                    <a:cubicBezTo>
                      <a:pt x="3943924" y="3189607"/>
                      <a:pt x="3975212" y="3181083"/>
                      <a:pt x="3978145" y="3153616"/>
                    </a:cubicBezTo>
                    <a:cubicBezTo>
                      <a:pt x="3983034" y="3106260"/>
                      <a:pt x="4001612" y="3057957"/>
                      <a:pt x="4018233" y="3010600"/>
                    </a:cubicBezTo>
                    <a:cubicBezTo>
                      <a:pt x="4034855" y="3077846"/>
                      <a:pt x="4067120" y="3157405"/>
                      <a:pt x="4129696" y="3149828"/>
                    </a:cubicBezTo>
                    <a:cubicBezTo>
                      <a:pt x="4110141" y="3188660"/>
                      <a:pt x="4092542" y="3232228"/>
                      <a:pt x="4095475" y="3263483"/>
                    </a:cubicBezTo>
                    <a:cubicBezTo>
                      <a:pt x="4096452" y="3272955"/>
                      <a:pt x="4107207" y="3277691"/>
                      <a:pt x="4119919" y="3272955"/>
                    </a:cubicBezTo>
                    <a:cubicBezTo>
                      <a:pt x="4193249" y="3240753"/>
                      <a:pt x="4250936" y="3191502"/>
                      <a:pt x="4310579" y="3146040"/>
                    </a:cubicBezTo>
                    <a:cubicBezTo>
                      <a:pt x="4237248" y="3236964"/>
                      <a:pt x="4154140" y="3357249"/>
                      <a:pt x="4231382" y="3389452"/>
                    </a:cubicBezTo>
                    <a:cubicBezTo>
                      <a:pt x="4278313" y="3408394"/>
                      <a:pt x="4333067" y="3385663"/>
                      <a:pt x="4371199" y="3352514"/>
                    </a:cubicBezTo>
                    <a:cubicBezTo>
                      <a:pt x="4375110" y="3361985"/>
                      <a:pt x="4379998" y="3370509"/>
                      <a:pt x="4384888" y="3379980"/>
                    </a:cubicBezTo>
                    <a:cubicBezTo>
                      <a:pt x="4406398" y="3418812"/>
                      <a:pt x="4500261" y="3550464"/>
                      <a:pt x="4571636" y="3545728"/>
                    </a:cubicBezTo>
                    <a:cubicBezTo>
                      <a:pt x="4636168" y="3540992"/>
                      <a:pt x="4641057" y="3482270"/>
                      <a:pt x="4629324" y="3419760"/>
                    </a:cubicBezTo>
                    <a:cubicBezTo>
                      <a:pt x="4656700" y="3458592"/>
                      <a:pt x="4686033" y="3496477"/>
                      <a:pt x="4721232" y="3537204"/>
                    </a:cubicBezTo>
                    <a:cubicBezTo>
                      <a:pt x="4739809" y="3558988"/>
                      <a:pt x="4797496" y="3634758"/>
                      <a:pt x="4850294" y="3613921"/>
                    </a:cubicBezTo>
                    <a:cubicBezTo>
                      <a:pt x="4915803" y="3588349"/>
                      <a:pt x="4893315" y="3496477"/>
                      <a:pt x="4894292" y="3459539"/>
                    </a:cubicBezTo>
                    <a:cubicBezTo>
                      <a:pt x="4895270" y="3433020"/>
                      <a:pt x="4892337" y="3407447"/>
                      <a:pt x="4886470" y="3381875"/>
                    </a:cubicBezTo>
                    <a:cubicBezTo>
                      <a:pt x="4917758" y="3415971"/>
                      <a:pt x="4953935" y="3447227"/>
                      <a:pt x="5000866" y="3470905"/>
                    </a:cubicBezTo>
                    <a:cubicBezTo>
                      <a:pt x="5049754" y="3495530"/>
                      <a:pt x="5182727" y="3590243"/>
                      <a:pt x="5261925" y="3541940"/>
                    </a:cubicBezTo>
                    <a:cubicBezTo>
                      <a:pt x="5335256" y="3497424"/>
                      <a:pt x="5310812" y="3384716"/>
                      <a:pt x="5307879" y="3332624"/>
                    </a:cubicBezTo>
                    <a:cubicBezTo>
                      <a:pt x="5306901" y="3323153"/>
                      <a:pt x="5305923" y="3314628"/>
                      <a:pt x="5304945" y="3306104"/>
                    </a:cubicBezTo>
                    <a:cubicBezTo>
                      <a:pt x="5320589" y="3315575"/>
                      <a:pt x="5336233" y="3325047"/>
                      <a:pt x="5351877" y="3334518"/>
                    </a:cubicBezTo>
                    <a:cubicBezTo>
                      <a:pt x="5364588" y="3342095"/>
                      <a:pt x="5378276" y="3336412"/>
                      <a:pt x="5390987" y="3327888"/>
                    </a:cubicBezTo>
                    <a:cubicBezTo>
                      <a:pt x="5429119" y="3299474"/>
                      <a:pt x="5419342" y="3279585"/>
                      <a:pt x="5407609" y="3246435"/>
                    </a:cubicBezTo>
                    <a:cubicBezTo>
                      <a:pt x="5392942" y="3206656"/>
                      <a:pt x="5372410" y="3168771"/>
                      <a:pt x="5348944" y="3132780"/>
                    </a:cubicBezTo>
                    <a:cubicBezTo>
                      <a:pt x="5409564" y="3164035"/>
                      <a:pt x="5471162" y="3193396"/>
                      <a:pt x="5550359" y="3206656"/>
                    </a:cubicBezTo>
                    <a:cubicBezTo>
                      <a:pt x="5602180" y="3216127"/>
                      <a:pt x="5699954" y="3216127"/>
                      <a:pt x="5744930" y="3177295"/>
                    </a:cubicBezTo>
                    <a:cubicBezTo>
                      <a:pt x="5799684" y="3129938"/>
                      <a:pt x="5702887" y="3065533"/>
                      <a:pt x="5601202" y="3015336"/>
                    </a:cubicBezTo>
                    <a:cubicBezTo>
                      <a:pt x="5774263" y="3049432"/>
                      <a:pt x="5976656" y="3065533"/>
                      <a:pt x="6107674" y="2954720"/>
                    </a:cubicBezTo>
                    <a:cubicBezTo>
                      <a:pt x="6195671" y="2879896"/>
                      <a:pt x="5942435" y="2802232"/>
                      <a:pt x="5777196" y="2757717"/>
                    </a:cubicBezTo>
                    <a:cubicBezTo>
                      <a:pt x="5867148" y="2758664"/>
                      <a:pt x="5957101" y="2761505"/>
                      <a:pt x="6049987" y="2752981"/>
                    </a:cubicBezTo>
                    <a:cubicBezTo>
                      <a:pt x="6112563" y="2747298"/>
                      <a:pt x="6199583" y="2743510"/>
                      <a:pt x="6237715" y="2695206"/>
                    </a:cubicBezTo>
                    <a:cubicBezTo>
                      <a:pt x="6275847" y="2641220"/>
                      <a:pt x="6158516" y="2607123"/>
                      <a:pt x="6066608" y="2584392"/>
                    </a:cubicBezTo>
                    <a:close/>
                  </a:path>
                </a:pathLst>
              </a:custGeom>
              <a:solidFill>
                <a:srgbClr val="3E7E3C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5" name="Freeform: Shape 518">
                <a:extLst>
                  <a:ext uri="{FF2B5EF4-FFF2-40B4-BE49-F238E27FC236}">
                    <a16:creationId xmlns:a16="http://schemas.microsoft.com/office/drawing/2014/main" id="{41AE6B98-6435-9304-4B85-A584CEDB7673}"/>
                  </a:ext>
                </a:extLst>
              </p:cNvPr>
              <p:cNvSpPr/>
              <p:nvPr/>
            </p:nvSpPr>
            <p:spPr>
              <a:xfrm>
                <a:off x="6171810" y="-3267431"/>
                <a:ext cx="6294423" cy="4455378"/>
              </a:xfrm>
              <a:custGeom>
                <a:avLst/>
                <a:gdLst>
                  <a:gd name="connsiteX0" fmla="*/ 6066608 w 6294423"/>
                  <a:gd name="connsiteY0" fmla="*/ 2584392 h 4455378"/>
                  <a:gd name="connsiteX1" fmla="*/ 6219137 w 6294423"/>
                  <a:gd name="connsiteY1" fmla="*/ 2534194 h 4455378"/>
                  <a:gd name="connsiteX2" fmla="*/ 6115496 w 6294423"/>
                  <a:gd name="connsiteY2" fmla="*/ 2446111 h 4455378"/>
                  <a:gd name="connsiteX3" fmla="*/ 6294424 w 6294423"/>
                  <a:gd name="connsiteY3" fmla="*/ 2384548 h 4455378"/>
                  <a:gd name="connsiteX4" fmla="*/ 6294424 w 6294423"/>
                  <a:gd name="connsiteY4" fmla="*/ 1539709 h 4455378"/>
                  <a:gd name="connsiteX5" fmla="*/ 6221093 w 6294423"/>
                  <a:gd name="connsiteY5" fmla="*/ 1556757 h 4455378"/>
                  <a:gd name="connsiteX6" fmla="*/ 6189804 w 6294423"/>
                  <a:gd name="connsiteY6" fmla="*/ 1566229 h 4455378"/>
                  <a:gd name="connsiteX7" fmla="*/ 6257269 w 6294423"/>
                  <a:gd name="connsiteY7" fmla="*/ 1512242 h 4455378"/>
                  <a:gd name="connsiteX8" fmla="*/ 6294424 w 6294423"/>
                  <a:gd name="connsiteY8" fmla="*/ 1470569 h 4455378"/>
                  <a:gd name="connsiteX9" fmla="*/ 6294424 w 6294423"/>
                  <a:gd name="connsiteY9" fmla="*/ 1373962 h 4455378"/>
                  <a:gd name="connsiteX10" fmla="*/ 6240648 w 6294423"/>
                  <a:gd name="connsiteY10" fmla="*/ 1373962 h 4455378"/>
                  <a:gd name="connsiteX11" fmla="*/ 6211315 w 6294423"/>
                  <a:gd name="connsiteY11" fmla="*/ 1384380 h 4455378"/>
                  <a:gd name="connsiteX12" fmla="*/ 6165361 w 6294423"/>
                  <a:gd name="connsiteY12" fmla="*/ 1216738 h 4455378"/>
                  <a:gd name="connsiteX13" fmla="*/ 6051942 w 6294423"/>
                  <a:gd name="connsiteY13" fmla="*/ 1254623 h 4455378"/>
                  <a:gd name="connsiteX14" fmla="*/ 6014788 w 6294423"/>
                  <a:gd name="connsiteY14" fmla="*/ 1223368 h 4455378"/>
                  <a:gd name="connsiteX15" fmla="*/ 5901370 w 6294423"/>
                  <a:gd name="connsiteY15" fmla="*/ 1249888 h 4455378"/>
                  <a:gd name="connsiteX16" fmla="*/ 5878882 w 6294423"/>
                  <a:gd name="connsiteY16" fmla="*/ 1265989 h 4455378"/>
                  <a:gd name="connsiteX17" fmla="*/ 5892570 w 6294423"/>
                  <a:gd name="connsiteY17" fmla="*/ 1252729 h 4455378"/>
                  <a:gd name="connsiteX18" fmla="*/ 5932658 w 6294423"/>
                  <a:gd name="connsiteY18" fmla="*/ 1214844 h 4455378"/>
                  <a:gd name="connsiteX19" fmla="*/ 5749819 w 6294423"/>
                  <a:gd name="connsiteY19" fmla="*/ 1180747 h 4455378"/>
                  <a:gd name="connsiteX20" fmla="*/ 5877904 w 6294423"/>
                  <a:gd name="connsiteY20" fmla="*/ 1000793 h 4455378"/>
                  <a:gd name="connsiteX21" fmla="*/ 5661822 w 6294423"/>
                  <a:gd name="connsiteY21" fmla="*/ 1034889 h 4455378"/>
                  <a:gd name="connsiteX22" fmla="*/ 5625646 w 6294423"/>
                  <a:gd name="connsiteY22" fmla="*/ 1076563 h 4455378"/>
                  <a:gd name="connsiteX23" fmla="*/ 5653023 w 6294423"/>
                  <a:gd name="connsiteY23" fmla="*/ 1015000 h 4455378"/>
                  <a:gd name="connsiteX24" fmla="*/ 5641290 w 6294423"/>
                  <a:gd name="connsiteY24" fmla="*/ 913657 h 4455378"/>
                  <a:gd name="connsiteX25" fmla="*/ 5397831 w 6294423"/>
                  <a:gd name="connsiteY25" fmla="*/ 1034889 h 4455378"/>
                  <a:gd name="connsiteX26" fmla="*/ 5395875 w 6294423"/>
                  <a:gd name="connsiteY26" fmla="*/ 906080 h 4455378"/>
                  <a:gd name="connsiteX27" fmla="*/ 5243347 w 6294423"/>
                  <a:gd name="connsiteY27" fmla="*/ 826521 h 4455378"/>
                  <a:gd name="connsiteX28" fmla="*/ 5419342 w 6294423"/>
                  <a:gd name="connsiteY28" fmla="*/ 592580 h 4455378"/>
                  <a:gd name="connsiteX29" fmla="*/ 5320589 w 6294423"/>
                  <a:gd name="connsiteY29" fmla="*/ 610576 h 4455378"/>
                  <a:gd name="connsiteX30" fmla="*/ 5386098 w 6294423"/>
                  <a:gd name="connsiteY30" fmla="*/ 510180 h 4455378"/>
                  <a:gd name="connsiteX31" fmla="*/ 5253125 w 6294423"/>
                  <a:gd name="connsiteY31" fmla="*/ 441987 h 4455378"/>
                  <a:gd name="connsiteX32" fmla="*/ 5093753 w 6294423"/>
                  <a:gd name="connsiteY32" fmla="*/ 528175 h 4455378"/>
                  <a:gd name="connsiteX33" fmla="*/ 5061487 w 6294423"/>
                  <a:gd name="connsiteY33" fmla="*/ 553748 h 4455378"/>
                  <a:gd name="connsiteX34" fmla="*/ 5082997 w 6294423"/>
                  <a:gd name="connsiteY34" fmla="*/ 522493 h 4455378"/>
                  <a:gd name="connsiteX35" fmla="*/ 5127973 w 6294423"/>
                  <a:gd name="connsiteY35" fmla="*/ 266768 h 4455378"/>
                  <a:gd name="connsiteX36" fmla="*/ 5116240 w 6294423"/>
                  <a:gd name="connsiteY36" fmla="*/ 267715 h 4455378"/>
                  <a:gd name="connsiteX37" fmla="*/ 5030199 w 6294423"/>
                  <a:gd name="connsiteY37" fmla="*/ 339697 h 4455378"/>
                  <a:gd name="connsiteX38" fmla="*/ 4967623 w 6294423"/>
                  <a:gd name="connsiteY38" fmla="*/ 114280 h 4455378"/>
                  <a:gd name="connsiteX39" fmla="*/ 4819984 w 6294423"/>
                  <a:gd name="connsiteY39" fmla="*/ 214676 h 4455378"/>
                  <a:gd name="connsiteX40" fmla="*/ 4755453 w 6294423"/>
                  <a:gd name="connsiteY40" fmla="*/ 205205 h 4455378"/>
                  <a:gd name="connsiteX41" fmla="*/ 4426931 w 6294423"/>
                  <a:gd name="connsiteY41" fmla="*/ 303706 h 4455378"/>
                  <a:gd name="connsiteX42" fmla="*/ 4473862 w 6294423"/>
                  <a:gd name="connsiteY42" fmla="*/ 137958 h 4455378"/>
                  <a:gd name="connsiteX43" fmla="*/ 4216715 w 6294423"/>
                  <a:gd name="connsiteY43" fmla="*/ 224147 h 4455378"/>
                  <a:gd name="connsiteX44" fmla="*/ 4087653 w 6294423"/>
                  <a:gd name="connsiteY44" fmla="*/ 63135 h 4455378"/>
                  <a:gd name="connsiteX45" fmla="*/ 4010411 w 6294423"/>
                  <a:gd name="connsiteY45" fmla="*/ 133223 h 4455378"/>
                  <a:gd name="connsiteX46" fmla="*/ 3792374 w 6294423"/>
                  <a:gd name="connsiteY46" fmla="*/ 119016 h 4455378"/>
                  <a:gd name="connsiteX47" fmla="*/ 3664289 w 6294423"/>
                  <a:gd name="connsiteY47" fmla="*/ 259191 h 4455378"/>
                  <a:gd name="connsiteX48" fmla="*/ 3639846 w 6294423"/>
                  <a:gd name="connsiteY48" fmla="*/ 331173 h 4455378"/>
                  <a:gd name="connsiteX49" fmla="*/ 3376833 w 6294423"/>
                  <a:gd name="connsiteY49" fmla="*/ 7255 h 4455378"/>
                  <a:gd name="connsiteX50" fmla="*/ 3313279 w 6294423"/>
                  <a:gd name="connsiteY50" fmla="*/ 145535 h 4455378"/>
                  <a:gd name="connsiteX51" fmla="*/ 3207682 w 6294423"/>
                  <a:gd name="connsiteY51" fmla="*/ 98179 h 4455378"/>
                  <a:gd name="connsiteX52" fmla="*/ 2996489 w 6294423"/>
                  <a:gd name="connsiteY52" fmla="*/ 304653 h 4455378"/>
                  <a:gd name="connsiteX53" fmla="*/ 2973024 w 6294423"/>
                  <a:gd name="connsiteY53" fmla="*/ 275292 h 4455378"/>
                  <a:gd name="connsiteX54" fmla="*/ 2946625 w 6294423"/>
                  <a:gd name="connsiteY54" fmla="*/ 207099 h 4455378"/>
                  <a:gd name="connsiteX55" fmla="*/ 2742276 w 6294423"/>
                  <a:gd name="connsiteY55" fmla="*/ 347274 h 4455378"/>
                  <a:gd name="connsiteX56" fmla="*/ 2633746 w 6294423"/>
                  <a:gd name="connsiteY56" fmla="*/ 216570 h 4455378"/>
                  <a:gd name="connsiteX57" fmla="*/ 2509573 w 6294423"/>
                  <a:gd name="connsiteY57" fmla="*/ 372846 h 4455378"/>
                  <a:gd name="connsiteX58" fmla="*/ 2419620 w 6294423"/>
                  <a:gd name="connsiteY58" fmla="*/ 274345 h 4455378"/>
                  <a:gd name="connsiteX59" fmla="*/ 2395177 w 6294423"/>
                  <a:gd name="connsiteY59" fmla="*/ 276239 h 4455378"/>
                  <a:gd name="connsiteX60" fmla="*/ 2256336 w 6294423"/>
                  <a:gd name="connsiteY60" fmla="*/ 574585 h 4455378"/>
                  <a:gd name="connsiteX61" fmla="*/ 2189850 w 6294423"/>
                  <a:gd name="connsiteY61" fmla="*/ 552801 h 4455378"/>
                  <a:gd name="connsiteX62" fmla="*/ 2162473 w 6294423"/>
                  <a:gd name="connsiteY62" fmla="*/ 573638 h 4455378"/>
                  <a:gd name="connsiteX63" fmla="*/ 2194739 w 6294423"/>
                  <a:gd name="connsiteY63" fmla="*/ 686346 h 4455378"/>
                  <a:gd name="connsiteX64" fmla="*/ 2135096 w 6294423"/>
                  <a:gd name="connsiteY64" fmla="*/ 692029 h 4455378"/>
                  <a:gd name="connsiteX65" fmla="*/ 2151718 w 6294423"/>
                  <a:gd name="connsiteY65" fmla="*/ 817997 h 4455378"/>
                  <a:gd name="connsiteX66" fmla="*/ 1855461 w 6294423"/>
                  <a:gd name="connsiteY66" fmla="*/ 785794 h 4455378"/>
                  <a:gd name="connsiteX67" fmla="*/ 1626669 w 6294423"/>
                  <a:gd name="connsiteY67" fmla="*/ 826521 h 4455378"/>
                  <a:gd name="connsiteX68" fmla="*/ 1871105 w 6294423"/>
                  <a:gd name="connsiteY68" fmla="*/ 1016894 h 4455378"/>
                  <a:gd name="connsiteX69" fmla="*/ 1753775 w 6294423"/>
                  <a:gd name="connsiteY69" fmla="*/ 1042466 h 4455378"/>
                  <a:gd name="connsiteX70" fmla="*/ 1624713 w 6294423"/>
                  <a:gd name="connsiteY70" fmla="*/ 964802 h 4455378"/>
                  <a:gd name="connsiteX71" fmla="*/ 1587559 w 6294423"/>
                  <a:gd name="connsiteY71" fmla="*/ 987533 h 4455378"/>
                  <a:gd name="connsiteX72" fmla="*/ 1613958 w 6294423"/>
                  <a:gd name="connsiteY72" fmla="*/ 1131497 h 4455378"/>
                  <a:gd name="connsiteX73" fmla="*/ 1424276 w 6294423"/>
                  <a:gd name="connsiteY73" fmla="*/ 1118237 h 4455378"/>
                  <a:gd name="connsiteX74" fmla="*/ 1466319 w 6294423"/>
                  <a:gd name="connsiteY74" fmla="*/ 1252729 h 4455378"/>
                  <a:gd name="connsiteX75" fmla="*/ 1315746 w 6294423"/>
                  <a:gd name="connsiteY75" fmla="*/ 1231892 h 4455378"/>
                  <a:gd name="connsiteX76" fmla="*/ 1130952 w 6294423"/>
                  <a:gd name="connsiteY76" fmla="*/ 1299138 h 4455378"/>
                  <a:gd name="connsiteX77" fmla="*/ 1250237 w 6294423"/>
                  <a:gd name="connsiteY77" fmla="*/ 1443102 h 4455378"/>
                  <a:gd name="connsiteX78" fmla="*/ 1340190 w 6294423"/>
                  <a:gd name="connsiteY78" fmla="*/ 1476251 h 4455378"/>
                  <a:gd name="connsiteX79" fmla="*/ 1309879 w 6294423"/>
                  <a:gd name="connsiteY79" fmla="*/ 1498983 h 4455378"/>
                  <a:gd name="connsiteX80" fmla="*/ 1317701 w 6294423"/>
                  <a:gd name="connsiteY80" fmla="*/ 1550127 h 4455378"/>
                  <a:gd name="connsiteX81" fmla="*/ 1271747 w 6294423"/>
                  <a:gd name="connsiteY81" fmla="*/ 1546339 h 4455378"/>
                  <a:gd name="connsiteX82" fmla="*/ 1047844 w 6294423"/>
                  <a:gd name="connsiteY82" fmla="*/ 1553916 h 4455378"/>
                  <a:gd name="connsiteX83" fmla="*/ 1038066 w 6294423"/>
                  <a:gd name="connsiteY83" fmla="*/ 1566229 h 4455378"/>
                  <a:gd name="connsiteX84" fmla="*/ 1133886 w 6294423"/>
                  <a:gd name="connsiteY84" fmla="*/ 1667571 h 4455378"/>
                  <a:gd name="connsiteX85" fmla="*/ 997979 w 6294423"/>
                  <a:gd name="connsiteY85" fmla="*/ 1779333 h 4455378"/>
                  <a:gd name="connsiteX86" fmla="*/ 1066421 w 6294423"/>
                  <a:gd name="connsiteY86" fmla="*/ 1835213 h 4455378"/>
                  <a:gd name="connsiteX87" fmla="*/ 1037089 w 6294423"/>
                  <a:gd name="connsiteY87" fmla="*/ 1887305 h 4455378"/>
                  <a:gd name="connsiteX88" fmla="*/ 1044910 w 6294423"/>
                  <a:gd name="connsiteY88" fmla="*/ 1914772 h 4455378"/>
                  <a:gd name="connsiteX89" fmla="*/ 890427 w 6294423"/>
                  <a:gd name="connsiteY89" fmla="*/ 1870257 h 4455378"/>
                  <a:gd name="connsiteX90" fmla="*/ 699767 w 6294423"/>
                  <a:gd name="connsiteY90" fmla="*/ 1926138 h 4455378"/>
                  <a:gd name="connsiteX91" fmla="*/ 842517 w 6294423"/>
                  <a:gd name="connsiteY91" fmla="*/ 2199858 h 4455378"/>
                  <a:gd name="connsiteX92" fmla="*/ 513018 w 6294423"/>
                  <a:gd name="connsiteY92" fmla="*/ 2181863 h 4455378"/>
                  <a:gd name="connsiteX93" fmla="*/ 632303 w 6294423"/>
                  <a:gd name="connsiteY93" fmla="*/ 2356134 h 4455378"/>
                  <a:gd name="connsiteX94" fmla="*/ 407421 w 6294423"/>
                  <a:gd name="connsiteY94" fmla="*/ 2405385 h 4455378"/>
                  <a:gd name="connsiteX95" fmla="*/ 573637 w 6294423"/>
                  <a:gd name="connsiteY95" fmla="*/ 2559767 h 4455378"/>
                  <a:gd name="connsiteX96" fmla="*/ 573637 w 6294423"/>
                  <a:gd name="connsiteY96" fmla="*/ 2560714 h 4455378"/>
                  <a:gd name="connsiteX97" fmla="*/ 101387 w 6294423"/>
                  <a:gd name="connsiteY97" fmla="*/ 2687629 h 4455378"/>
                  <a:gd name="connsiteX98" fmla="*/ 165918 w 6294423"/>
                  <a:gd name="connsiteY98" fmla="*/ 2731197 h 4455378"/>
                  <a:gd name="connsiteX99" fmla="*/ 267603 w 6294423"/>
                  <a:gd name="connsiteY99" fmla="*/ 2770976 h 4455378"/>
                  <a:gd name="connsiteX100" fmla="*/ 242182 w 6294423"/>
                  <a:gd name="connsiteY100" fmla="*/ 2787078 h 4455378"/>
                  <a:gd name="connsiteX101" fmla="*/ 248049 w 6294423"/>
                  <a:gd name="connsiteY101" fmla="*/ 2899786 h 4455378"/>
                  <a:gd name="connsiteX102" fmla="*/ 249026 w 6294423"/>
                  <a:gd name="connsiteY102" fmla="*/ 2909257 h 4455378"/>
                  <a:gd name="connsiteX103" fmla="*/ 256848 w 6294423"/>
                  <a:gd name="connsiteY103" fmla="*/ 2913993 h 4455378"/>
                  <a:gd name="connsiteX104" fmla="*/ 268581 w 6294423"/>
                  <a:gd name="connsiteY104" fmla="*/ 2929147 h 4455378"/>
                  <a:gd name="connsiteX105" fmla="*/ 357556 w 6294423"/>
                  <a:gd name="connsiteY105" fmla="*/ 3007759 h 4455378"/>
                  <a:gd name="connsiteX106" fmla="*/ 354623 w 6294423"/>
                  <a:gd name="connsiteY106" fmla="*/ 3007759 h 4455378"/>
                  <a:gd name="connsiteX107" fmla="*/ 226538 w 6294423"/>
                  <a:gd name="connsiteY107" fmla="*/ 2919676 h 4455378"/>
                  <a:gd name="connsiteX108" fmla="*/ 64232 w 6294423"/>
                  <a:gd name="connsiteY108" fmla="*/ 2864742 h 4455378"/>
                  <a:gd name="connsiteX109" fmla="*/ 82810 w 6294423"/>
                  <a:gd name="connsiteY109" fmla="*/ 2969874 h 4455378"/>
                  <a:gd name="connsiteX110" fmla="*/ 176673 w 6294423"/>
                  <a:gd name="connsiteY110" fmla="*/ 3040908 h 4455378"/>
                  <a:gd name="connsiteX111" fmla="*/ 28056 w 6294423"/>
                  <a:gd name="connsiteY111" fmla="*/ 3172559 h 4455378"/>
                  <a:gd name="connsiteX112" fmla="*/ 227516 w 6294423"/>
                  <a:gd name="connsiteY112" fmla="*/ 3218021 h 4455378"/>
                  <a:gd name="connsiteX113" fmla="*/ 447508 w 6294423"/>
                  <a:gd name="connsiteY113" fmla="*/ 3231281 h 4455378"/>
                  <a:gd name="connsiteX114" fmla="*/ 412310 w 6294423"/>
                  <a:gd name="connsiteY114" fmla="*/ 3248329 h 4455378"/>
                  <a:gd name="connsiteX115" fmla="*/ 170807 w 6294423"/>
                  <a:gd name="connsiteY115" fmla="*/ 3412183 h 4455378"/>
                  <a:gd name="connsiteX116" fmla="*/ 467064 w 6294423"/>
                  <a:gd name="connsiteY116" fmla="*/ 3380928 h 4455378"/>
                  <a:gd name="connsiteX117" fmla="*/ 300846 w 6294423"/>
                  <a:gd name="connsiteY117" fmla="*/ 3612027 h 4455378"/>
                  <a:gd name="connsiteX118" fmla="*/ 533550 w 6294423"/>
                  <a:gd name="connsiteY118" fmla="*/ 3549516 h 4455378"/>
                  <a:gd name="connsiteX119" fmla="*/ 510085 w 6294423"/>
                  <a:gd name="connsiteY119" fmla="*/ 3574142 h 4455378"/>
                  <a:gd name="connsiteX120" fmla="*/ 379066 w 6294423"/>
                  <a:gd name="connsiteY120" fmla="*/ 3805241 h 4455378"/>
                  <a:gd name="connsiteX121" fmla="*/ 618614 w 6294423"/>
                  <a:gd name="connsiteY121" fmla="*/ 3798611 h 4455378"/>
                  <a:gd name="connsiteX122" fmla="*/ 709544 w 6294423"/>
                  <a:gd name="connsiteY122" fmla="*/ 3736101 h 4455378"/>
                  <a:gd name="connsiteX123" fmla="*/ 668479 w 6294423"/>
                  <a:gd name="connsiteY123" fmla="*/ 3787246 h 4455378"/>
                  <a:gd name="connsiteX124" fmla="*/ 590260 w 6294423"/>
                  <a:gd name="connsiteY124" fmla="*/ 3986143 h 4455378"/>
                  <a:gd name="connsiteX125" fmla="*/ 644035 w 6294423"/>
                  <a:gd name="connsiteY125" fmla="*/ 4119688 h 4455378"/>
                  <a:gd name="connsiteX126" fmla="*/ 524750 w 6294423"/>
                  <a:gd name="connsiteY126" fmla="*/ 4359312 h 4455378"/>
                  <a:gd name="connsiteX127" fmla="*/ 547239 w 6294423"/>
                  <a:gd name="connsiteY127" fmla="*/ 4367836 h 4455378"/>
                  <a:gd name="connsiteX128" fmla="*/ 805363 w 6294423"/>
                  <a:gd name="connsiteY128" fmla="*/ 4241868 h 4455378"/>
                  <a:gd name="connsiteX129" fmla="*/ 929536 w 6294423"/>
                  <a:gd name="connsiteY129" fmla="*/ 4158520 h 4455378"/>
                  <a:gd name="connsiteX130" fmla="*/ 821985 w 6294423"/>
                  <a:gd name="connsiteY130" fmla="*/ 4354576 h 4455378"/>
                  <a:gd name="connsiteX131" fmla="*/ 835673 w 6294423"/>
                  <a:gd name="connsiteY131" fmla="*/ 4365941 h 4455378"/>
                  <a:gd name="connsiteX132" fmla="*/ 1087931 w 6294423"/>
                  <a:gd name="connsiteY132" fmla="*/ 4212507 h 4455378"/>
                  <a:gd name="connsiteX133" fmla="*/ 1122152 w 6294423"/>
                  <a:gd name="connsiteY133" fmla="*/ 4395303 h 4455378"/>
                  <a:gd name="connsiteX134" fmla="*/ 1250237 w 6294423"/>
                  <a:gd name="connsiteY134" fmla="*/ 4450236 h 4455378"/>
                  <a:gd name="connsiteX135" fmla="*/ 1342145 w 6294423"/>
                  <a:gd name="connsiteY135" fmla="*/ 4220084 h 4455378"/>
                  <a:gd name="connsiteX136" fmla="*/ 1604181 w 6294423"/>
                  <a:gd name="connsiteY136" fmla="*/ 4411404 h 4455378"/>
                  <a:gd name="connsiteX137" fmla="*/ 1630580 w 6294423"/>
                  <a:gd name="connsiteY137" fmla="*/ 4247550 h 4455378"/>
                  <a:gd name="connsiteX138" fmla="*/ 1808530 w 6294423"/>
                  <a:gd name="connsiteY138" fmla="*/ 4286383 h 4455378"/>
                  <a:gd name="connsiteX139" fmla="*/ 1874038 w 6294423"/>
                  <a:gd name="connsiteY139" fmla="*/ 4084644 h 4455378"/>
                  <a:gd name="connsiteX140" fmla="*/ 1874038 w 6294423"/>
                  <a:gd name="connsiteY140" fmla="*/ 4066649 h 4455378"/>
                  <a:gd name="connsiteX141" fmla="*/ 2050033 w 6294423"/>
                  <a:gd name="connsiteY141" fmla="*/ 4005085 h 4455378"/>
                  <a:gd name="connsiteX142" fmla="*/ 1937592 w 6294423"/>
                  <a:gd name="connsiteY142" fmla="*/ 4116847 h 4455378"/>
                  <a:gd name="connsiteX143" fmla="*/ 1939547 w 6294423"/>
                  <a:gd name="connsiteY143" fmla="*/ 4138631 h 4455378"/>
                  <a:gd name="connsiteX144" fmla="*/ 2006034 w 6294423"/>
                  <a:gd name="connsiteY144" fmla="*/ 4130106 h 4455378"/>
                  <a:gd name="connsiteX145" fmla="*/ 2096964 w 6294423"/>
                  <a:gd name="connsiteY145" fmla="*/ 4075173 h 4455378"/>
                  <a:gd name="connsiteX146" fmla="*/ 2087187 w 6294423"/>
                  <a:gd name="connsiteY146" fmla="*/ 4143366 h 4455378"/>
                  <a:gd name="connsiteX147" fmla="*/ 2116519 w 6294423"/>
                  <a:gd name="connsiteY147" fmla="*/ 4395303 h 4455378"/>
                  <a:gd name="connsiteX148" fmla="*/ 2232871 w 6294423"/>
                  <a:gd name="connsiteY148" fmla="*/ 4398144 h 4455378"/>
                  <a:gd name="connsiteX149" fmla="*/ 2386377 w 6294423"/>
                  <a:gd name="connsiteY149" fmla="*/ 4045812 h 4455378"/>
                  <a:gd name="connsiteX150" fmla="*/ 2573126 w 6294423"/>
                  <a:gd name="connsiteY150" fmla="*/ 4167044 h 4455378"/>
                  <a:gd name="connsiteX151" fmla="*/ 2644501 w 6294423"/>
                  <a:gd name="connsiteY151" fmla="*/ 3986143 h 4455378"/>
                  <a:gd name="connsiteX152" fmla="*/ 2615169 w 6294423"/>
                  <a:gd name="connsiteY152" fmla="*/ 3843126 h 4455378"/>
                  <a:gd name="connsiteX153" fmla="*/ 2825384 w 6294423"/>
                  <a:gd name="connsiteY153" fmla="*/ 3902795 h 4455378"/>
                  <a:gd name="connsiteX154" fmla="*/ 2910448 w 6294423"/>
                  <a:gd name="connsiteY154" fmla="*/ 3826078 h 4455378"/>
                  <a:gd name="connsiteX155" fmla="*/ 2784319 w 6294423"/>
                  <a:gd name="connsiteY155" fmla="*/ 3602556 h 4455378"/>
                  <a:gd name="connsiteX156" fmla="*/ 2765742 w 6294423"/>
                  <a:gd name="connsiteY156" fmla="*/ 3581719 h 4455378"/>
                  <a:gd name="connsiteX157" fmla="*/ 2686544 w 6294423"/>
                  <a:gd name="connsiteY157" fmla="*/ 3427337 h 4455378"/>
                  <a:gd name="connsiteX158" fmla="*/ 2971068 w 6294423"/>
                  <a:gd name="connsiteY158" fmla="*/ 3518261 h 4455378"/>
                  <a:gd name="connsiteX159" fmla="*/ 3009200 w 6294423"/>
                  <a:gd name="connsiteY159" fmla="*/ 3440596 h 4455378"/>
                  <a:gd name="connsiteX160" fmla="*/ 2999423 w 6294423"/>
                  <a:gd name="connsiteY160" fmla="*/ 3375245 h 4455378"/>
                  <a:gd name="connsiteX161" fmla="*/ 3122618 w 6294423"/>
                  <a:gd name="connsiteY161" fmla="*/ 3378086 h 4455378"/>
                  <a:gd name="connsiteX162" fmla="*/ 3176395 w 6294423"/>
                  <a:gd name="connsiteY162" fmla="*/ 3173506 h 4455378"/>
                  <a:gd name="connsiteX163" fmla="*/ 3190083 w 6294423"/>
                  <a:gd name="connsiteY163" fmla="*/ 3333571 h 4455378"/>
                  <a:gd name="connsiteX164" fmla="*/ 3213549 w 6294423"/>
                  <a:gd name="connsiteY164" fmla="*/ 3440596 h 4455378"/>
                  <a:gd name="connsiteX165" fmla="*/ 3226260 w 6294423"/>
                  <a:gd name="connsiteY165" fmla="*/ 3443438 h 4455378"/>
                  <a:gd name="connsiteX166" fmla="*/ 3508828 w 6294423"/>
                  <a:gd name="connsiteY166" fmla="*/ 3178242 h 4455378"/>
                  <a:gd name="connsiteX167" fmla="*/ 3481451 w 6294423"/>
                  <a:gd name="connsiteY167" fmla="*/ 3221810 h 4455378"/>
                  <a:gd name="connsiteX168" fmla="*/ 3457985 w 6294423"/>
                  <a:gd name="connsiteY168" fmla="*/ 3304210 h 4455378"/>
                  <a:gd name="connsiteX169" fmla="*/ 3654512 w 6294423"/>
                  <a:gd name="connsiteY169" fmla="*/ 3210444 h 4455378"/>
                  <a:gd name="connsiteX170" fmla="*/ 3778685 w 6294423"/>
                  <a:gd name="connsiteY170" fmla="*/ 3020071 h 4455378"/>
                  <a:gd name="connsiteX171" fmla="*/ 3805085 w 6294423"/>
                  <a:gd name="connsiteY171" fmla="*/ 3108154 h 4455378"/>
                  <a:gd name="connsiteX172" fmla="*/ 3914592 w 6294423"/>
                  <a:gd name="connsiteY172" fmla="*/ 3196237 h 4455378"/>
                  <a:gd name="connsiteX173" fmla="*/ 3978145 w 6294423"/>
                  <a:gd name="connsiteY173" fmla="*/ 3153616 h 4455378"/>
                  <a:gd name="connsiteX174" fmla="*/ 4018233 w 6294423"/>
                  <a:gd name="connsiteY174" fmla="*/ 3010600 h 4455378"/>
                  <a:gd name="connsiteX175" fmla="*/ 4129696 w 6294423"/>
                  <a:gd name="connsiteY175" fmla="*/ 3149828 h 4455378"/>
                  <a:gd name="connsiteX176" fmla="*/ 4095475 w 6294423"/>
                  <a:gd name="connsiteY176" fmla="*/ 3263483 h 4455378"/>
                  <a:gd name="connsiteX177" fmla="*/ 4119919 w 6294423"/>
                  <a:gd name="connsiteY177" fmla="*/ 3272955 h 4455378"/>
                  <a:gd name="connsiteX178" fmla="*/ 4310579 w 6294423"/>
                  <a:gd name="connsiteY178" fmla="*/ 3146040 h 4455378"/>
                  <a:gd name="connsiteX179" fmla="*/ 4231382 w 6294423"/>
                  <a:gd name="connsiteY179" fmla="*/ 3389452 h 4455378"/>
                  <a:gd name="connsiteX180" fmla="*/ 4371199 w 6294423"/>
                  <a:gd name="connsiteY180" fmla="*/ 3352514 h 4455378"/>
                  <a:gd name="connsiteX181" fmla="*/ 4384888 w 6294423"/>
                  <a:gd name="connsiteY181" fmla="*/ 3379980 h 4455378"/>
                  <a:gd name="connsiteX182" fmla="*/ 4571636 w 6294423"/>
                  <a:gd name="connsiteY182" fmla="*/ 3545728 h 4455378"/>
                  <a:gd name="connsiteX183" fmla="*/ 4629324 w 6294423"/>
                  <a:gd name="connsiteY183" fmla="*/ 3419760 h 4455378"/>
                  <a:gd name="connsiteX184" fmla="*/ 4721232 w 6294423"/>
                  <a:gd name="connsiteY184" fmla="*/ 3537204 h 4455378"/>
                  <a:gd name="connsiteX185" fmla="*/ 4850294 w 6294423"/>
                  <a:gd name="connsiteY185" fmla="*/ 3613921 h 4455378"/>
                  <a:gd name="connsiteX186" fmla="*/ 4894292 w 6294423"/>
                  <a:gd name="connsiteY186" fmla="*/ 3459539 h 4455378"/>
                  <a:gd name="connsiteX187" fmla="*/ 4886470 w 6294423"/>
                  <a:gd name="connsiteY187" fmla="*/ 3381875 h 4455378"/>
                  <a:gd name="connsiteX188" fmla="*/ 5000866 w 6294423"/>
                  <a:gd name="connsiteY188" fmla="*/ 3470905 h 4455378"/>
                  <a:gd name="connsiteX189" fmla="*/ 5261925 w 6294423"/>
                  <a:gd name="connsiteY189" fmla="*/ 3541940 h 4455378"/>
                  <a:gd name="connsiteX190" fmla="*/ 5307879 w 6294423"/>
                  <a:gd name="connsiteY190" fmla="*/ 3332624 h 4455378"/>
                  <a:gd name="connsiteX191" fmla="*/ 5304945 w 6294423"/>
                  <a:gd name="connsiteY191" fmla="*/ 3306104 h 4455378"/>
                  <a:gd name="connsiteX192" fmla="*/ 5351877 w 6294423"/>
                  <a:gd name="connsiteY192" fmla="*/ 3334518 h 4455378"/>
                  <a:gd name="connsiteX193" fmla="*/ 5390987 w 6294423"/>
                  <a:gd name="connsiteY193" fmla="*/ 3327888 h 4455378"/>
                  <a:gd name="connsiteX194" fmla="*/ 5407609 w 6294423"/>
                  <a:gd name="connsiteY194" fmla="*/ 3246435 h 4455378"/>
                  <a:gd name="connsiteX195" fmla="*/ 5348944 w 6294423"/>
                  <a:gd name="connsiteY195" fmla="*/ 3132780 h 4455378"/>
                  <a:gd name="connsiteX196" fmla="*/ 5550359 w 6294423"/>
                  <a:gd name="connsiteY196" fmla="*/ 3206656 h 4455378"/>
                  <a:gd name="connsiteX197" fmla="*/ 5744930 w 6294423"/>
                  <a:gd name="connsiteY197" fmla="*/ 3177295 h 4455378"/>
                  <a:gd name="connsiteX198" fmla="*/ 5601202 w 6294423"/>
                  <a:gd name="connsiteY198" fmla="*/ 3015336 h 4455378"/>
                  <a:gd name="connsiteX199" fmla="*/ 6107674 w 6294423"/>
                  <a:gd name="connsiteY199" fmla="*/ 2954720 h 4455378"/>
                  <a:gd name="connsiteX200" fmla="*/ 5777196 w 6294423"/>
                  <a:gd name="connsiteY200" fmla="*/ 2757717 h 4455378"/>
                  <a:gd name="connsiteX201" fmla="*/ 6049987 w 6294423"/>
                  <a:gd name="connsiteY201" fmla="*/ 2752981 h 4455378"/>
                  <a:gd name="connsiteX202" fmla="*/ 6237715 w 6294423"/>
                  <a:gd name="connsiteY202" fmla="*/ 2695206 h 4455378"/>
                  <a:gd name="connsiteX203" fmla="*/ 6066608 w 6294423"/>
                  <a:gd name="connsiteY203" fmla="*/ 2584392 h 4455378"/>
                  <a:gd name="connsiteX204" fmla="*/ 3326967 w 6294423"/>
                  <a:gd name="connsiteY204" fmla="*/ 2445164 h 4455378"/>
                  <a:gd name="connsiteX205" fmla="*/ 3013111 w 6294423"/>
                  <a:gd name="connsiteY205" fmla="*/ 2568291 h 4455378"/>
                  <a:gd name="connsiteX206" fmla="*/ 3224304 w 6294423"/>
                  <a:gd name="connsiteY206" fmla="*/ 2683841 h 4455378"/>
                  <a:gd name="connsiteX207" fmla="*/ 3217460 w 6294423"/>
                  <a:gd name="connsiteY207" fmla="*/ 2694259 h 4455378"/>
                  <a:gd name="connsiteX208" fmla="*/ 2895782 w 6294423"/>
                  <a:gd name="connsiteY208" fmla="*/ 2700889 h 4455378"/>
                  <a:gd name="connsiteX209" fmla="*/ 3138263 w 6294423"/>
                  <a:gd name="connsiteY209" fmla="*/ 2820227 h 4455378"/>
                  <a:gd name="connsiteX210" fmla="*/ 3136307 w 6294423"/>
                  <a:gd name="connsiteY210" fmla="*/ 2826857 h 4455378"/>
                  <a:gd name="connsiteX211" fmla="*/ 2786275 w 6294423"/>
                  <a:gd name="connsiteY211" fmla="*/ 2808862 h 4455378"/>
                  <a:gd name="connsiteX212" fmla="*/ 2815607 w 6294423"/>
                  <a:gd name="connsiteY212" fmla="*/ 2981239 h 4455378"/>
                  <a:gd name="connsiteX213" fmla="*/ 2804851 w 6294423"/>
                  <a:gd name="connsiteY213" fmla="*/ 2984080 h 4455378"/>
                  <a:gd name="connsiteX214" fmla="*/ 2692411 w 6294423"/>
                  <a:gd name="connsiteY214" fmla="*/ 2824963 h 4455378"/>
                  <a:gd name="connsiteX215" fmla="*/ 2652323 w 6294423"/>
                  <a:gd name="connsiteY215" fmla="*/ 2995446 h 4455378"/>
                  <a:gd name="connsiteX216" fmla="*/ 2637657 w 6294423"/>
                  <a:gd name="connsiteY216" fmla="*/ 2997340 h 4455378"/>
                  <a:gd name="connsiteX217" fmla="*/ 2475352 w 6294423"/>
                  <a:gd name="connsiteY217" fmla="*/ 2828751 h 4455378"/>
                  <a:gd name="connsiteX218" fmla="*/ 2528150 w 6294423"/>
                  <a:gd name="connsiteY218" fmla="*/ 2976504 h 4455378"/>
                  <a:gd name="connsiteX219" fmla="*/ 2518372 w 6294423"/>
                  <a:gd name="connsiteY219" fmla="*/ 2984080 h 4455378"/>
                  <a:gd name="connsiteX220" fmla="*/ 2338467 w 6294423"/>
                  <a:gd name="connsiteY220" fmla="*/ 2899786 h 4455378"/>
                  <a:gd name="connsiteX221" fmla="*/ 2334556 w 6294423"/>
                  <a:gd name="connsiteY221" fmla="*/ 2944301 h 4455378"/>
                  <a:gd name="connsiteX222" fmla="*/ 2324779 w 6294423"/>
                  <a:gd name="connsiteY222" fmla="*/ 2949037 h 4455378"/>
                  <a:gd name="connsiteX223" fmla="*/ 2140962 w 6294423"/>
                  <a:gd name="connsiteY223" fmla="*/ 2905469 h 4455378"/>
                  <a:gd name="connsiteX224" fmla="*/ 2142918 w 6294423"/>
                  <a:gd name="connsiteY224" fmla="*/ 2907363 h 4455378"/>
                  <a:gd name="connsiteX225" fmla="*/ 2236782 w 6294423"/>
                  <a:gd name="connsiteY225" fmla="*/ 3035225 h 4455378"/>
                  <a:gd name="connsiteX226" fmla="*/ 2228960 w 6294423"/>
                  <a:gd name="connsiteY226" fmla="*/ 3040908 h 4455378"/>
                  <a:gd name="connsiteX227" fmla="*/ 2120430 w 6294423"/>
                  <a:gd name="connsiteY227" fmla="*/ 3029543 h 4455378"/>
                  <a:gd name="connsiteX228" fmla="*/ 2188872 w 6294423"/>
                  <a:gd name="connsiteY228" fmla="*/ 3081635 h 4455378"/>
                  <a:gd name="connsiteX229" fmla="*/ 2209405 w 6294423"/>
                  <a:gd name="connsiteY229" fmla="*/ 3124256 h 4455378"/>
                  <a:gd name="connsiteX230" fmla="*/ 2063721 w 6294423"/>
                  <a:gd name="connsiteY230" fmla="*/ 3169718 h 4455378"/>
                  <a:gd name="connsiteX231" fmla="*/ 2096964 w 6294423"/>
                  <a:gd name="connsiteY231" fmla="*/ 3282426 h 4455378"/>
                  <a:gd name="connsiteX232" fmla="*/ 1887727 w 6294423"/>
                  <a:gd name="connsiteY232" fmla="*/ 3247382 h 4455378"/>
                  <a:gd name="connsiteX233" fmla="*/ 1872083 w 6294423"/>
                  <a:gd name="connsiteY233" fmla="*/ 3414077 h 4455378"/>
                  <a:gd name="connsiteX234" fmla="*/ 1857417 w 6294423"/>
                  <a:gd name="connsiteY234" fmla="*/ 3415971 h 4455378"/>
                  <a:gd name="connsiteX235" fmla="*/ 1824173 w 6294423"/>
                  <a:gd name="connsiteY235" fmla="*/ 3290003 h 4455378"/>
                  <a:gd name="connsiteX236" fmla="*/ 1742043 w 6294423"/>
                  <a:gd name="connsiteY236" fmla="*/ 3388504 h 4455378"/>
                  <a:gd name="connsiteX237" fmla="*/ 1562138 w 6294423"/>
                  <a:gd name="connsiteY237" fmla="*/ 3511631 h 4455378"/>
                  <a:gd name="connsiteX238" fmla="*/ 1551382 w 6294423"/>
                  <a:gd name="connsiteY238" fmla="*/ 3506895 h 4455378"/>
                  <a:gd name="connsiteX239" fmla="*/ 1603203 w 6294423"/>
                  <a:gd name="connsiteY239" fmla="*/ 3294739 h 4455378"/>
                  <a:gd name="connsiteX240" fmla="*/ 1532806 w 6294423"/>
                  <a:gd name="connsiteY240" fmla="*/ 3469958 h 4455378"/>
                  <a:gd name="connsiteX241" fmla="*/ 1520094 w 6294423"/>
                  <a:gd name="connsiteY241" fmla="*/ 3472799 h 4455378"/>
                  <a:gd name="connsiteX242" fmla="*/ 1482940 w 6294423"/>
                  <a:gd name="connsiteY242" fmla="*/ 3427337 h 4455378"/>
                  <a:gd name="connsiteX243" fmla="*/ 1477074 w 6294423"/>
                  <a:gd name="connsiteY243" fmla="*/ 3465222 h 4455378"/>
                  <a:gd name="connsiteX244" fmla="*/ 1213083 w 6294423"/>
                  <a:gd name="connsiteY244" fmla="*/ 3787246 h 4455378"/>
                  <a:gd name="connsiteX245" fmla="*/ 1202327 w 6294423"/>
                  <a:gd name="connsiteY245" fmla="*/ 3784404 h 4455378"/>
                  <a:gd name="connsiteX246" fmla="*/ 1195483 w 6294423"/>
                  <a:gd name="connsiteY246" fmla="*/ 3627181 h 4455378"/>
                  <a:gd name="connsiteX247" fmla="*/ 1105531 w 6294423"/>
                  <a:gd name="connsiteY247" fmla="*/ 3791034 h 4455378"/>
                  <a:gd name="connsiteX248" fmla="*/ 935403 w 6294423"/>
                  <a:gd name="connsiteY248" fmla="*/ 3984248 h 4455378"/>
                  <a:gd name="connsiteX249" fmla="*/ 925626 w 6294423"/>
                  <a:gd name="connsiteY249" fmla="*/ 3985195 h 4455378"/>
                  <a:gd name="connsiteX250" fmla="*/ 853272 w 6294423"/>
                  <a:gd name="connsiteY250" fmla="*/ 3720947 h 4455378"/>
                  <a:gd name="connsiteX251" fmla="*/ 1013623 w 6294423"/>
                  <a:gd name="connsiteY251" fmla="*/ 3452909 h 4455378"/>
                  <a:gd name="connsiteX252" fmla="*/ 727143 w 6294423"/>
                  <a:gd name="connsiteY252" fmla="*/ 3585507 h 4455378"/>
                  <a:gd name="connsiteX253" fmla="*/ 718344 w 6294423"/>
                  <a:gd name="connsiteY253" fmla="*/ 3580772 h 4455378"/>
                  <a:gd name="connsiteX254" fmla="*/ 812207 w 6294423"/>
                  <a:gd name="connsiteY254" fmla="*/ 3449121 h 4455378"/>
                  <a:gd name="connsiteX255" fmla="*/ 695855 w 6294423"/>
                  <a:gd name="connsiteY255" fmla="*/ 3489847 h 4455378"/>
                  <a:gd name="connsiteX256" fmla="*/ 687056 w 6294423"/>
                  <a:gd name="connsiteY256" fmla="*/ 3485112 h 4455378"/>
                  <a:gd name="connsiteX257" fmla="*/ 851317 w 6294423"/>
                  <a:gd name="connsiteY257" fmla="*/ 3270113 h 4455378"/>
                  <a:gd name="connsiteX258" fmla="*/ 823941 w 6294423"/>
                  <a:gd name="connsiteY258" fmla="*/ 3277691 h 4455378"/>
                  <a:gd name="connsiteX259" fmla="*/ 573637 w 6294423"/>
                  <a:gd name="connsiteY259" fmla="*/ 3267272 h 4455378"/>
                  <a:gd name="connsiteX260" fmla="*/ 732032 w 6294423"/>
                  <a:gd name="connsiteY260" fmla="*/ 3136568 h 4455378"/>
                  <a:gd name="connsiteX261" fmla="*/ 974513 w 6294423"/>
                  <a:gd name="connsiteY261" fmla="*/ 3051327 h 4455378"/>
                  <a:gd name="connsiteX262" fmla="*/ 746699 w 6294423"/>
                  <a:gd name="connsiteY262" fmla="*/ 3041855 h 4455378"/>
                  <a:gd name="connsiteX263" fmla="*/ 744743 w 6294423"/>
                  <a:gd name="connsiteY263" fmla="*/ 3032384 h 4455378"/>
                  <a:gd name="connsiteX264" fmla="*/ 933448 w 6294423"/>
                  <a:gd name="connsiteY264" fmla="*/ 2982186 h 4455378"/>
                  <a:gd name="connsiteX265" fmla="*/ 738877 w 6294423"/>
                  <a:gd name="connsiteY265" fmla="*/ 2817386 h 4455378"/>
                  <a:gd name="connsiteX266" fmla="*/ 977447 w 6294423"/>
                  <a:gd name="connsiteY266" fmla="*/ 2780448 h 4455378"/>
                  <a:gd name="connsiteX267" fmla="*/ 1200372 w 6294423"/>
                  <a:gd name="connsiteY267" fmla="*/ 2853377 h 4455378"/>
                  <a:gd name="connsiteX268" fmla="*/ 1125085 w 6294423"/>
                  <a:gd name="connsiteY268" fmla="*/ 2766241 h 4455378"/>
                  <a:gd name="connsiteX269" fmla="*/ 1098687 w 6294423"/>
                  <a:gd name="connsiteY269" fmla="*/ 2670581 h 4455378"/>
                  <a:gd name="connsiteX270" fmla="*/ 1290325 w 6294423"/>
                  <a:gd name="connsiteY270" fmla="*/ 2726462 h 4455378"/>
                  <a:gd name="connsiteX271" fmla="*/ 1275658 w 6294423"/>
                  <a:gd name="connsiteY271" fmla="*/ 2467895 h 4455378"/>
                  <a:gd name="connsiteX272" fmla="*/ 1287391 w 6294423"/>
                  <a:gd name="connsiteY272" fmla="*/ 2464107 h 4455378"/>
                  <a:gd name="connsiteX273" fmla="*/ 1436986 w 6294423"/>
                  <a:gd name="connsiteY273" fmla="*/ 2651638 h 4455378"/>
                  <a:gd name="connsiteX274" fmla="*/ 1438942 w 6294423"/>
                  <a:gd name="connsiteY274" fmla="*/ 2643114 h 4455378"/>
                  <a:gd name="connsiteX275" fmla="*/ 1532806 w 6294423"/>
                  <a:gd name="connsiteY275" fmla="*/ 2528512 h 4455378"/>
                  <a:gd name="connsiteX276" fmla="*/ 1650135 w 6294423"/>
                  <a:gd name="connsiteY276" fmla="*/ 2584392 h 4455378"/>
                  <a:gd name="connsiteX277" fmla="*/ 1713688 w 6294423"/>
                  <a:gd name="connsiteY277" fmla="*/ 2688576 h 4455378"/>
                  <a:gd name="connsiteX278" fmla="*/ 1734221 w 6294423"/>
                  <a:gd name="connsiteY278" fmla="*/ 2592916 h 4455378"/>
                  <a:gd name="connsiteX279" fmla="*/ 1823195 w 6294423"/>
                  <a:gd name="connsiteY279" fmla="*/ 2478314 h 4455378"/>
                  <a:gd name="connsiteX280" fmla="*/ 1920970 w 6294423"/>
                  <a:gd name="connsiteY280" fmla="*/ 2589128 h 4455378"/>
                  <a:gd name="connsiteX281" fmla="*/ 2051988 w 6294423"/>
                  <a:gd name="connsiteY281" fmla="*/ 2357081 h 4455378"/>
                  <a:gd name="connsiteX282" fmla="*/ 2372688 w 6294423"/>
                  <a:gd name="connsiteY282" fmla="*/ 2161973 h 4455378"/>
                  <a:gd name="connsiteX283" fmla="*/ 2379532 w 6294423"/>
                  <a:gd name="connsiteY283" fmla="*/ 2165761 h 4455378"/>
                  <a:gd name="connsiteX284" fmla="*/ 2312068 w 6294423"/>
                  <a:gd name="connsiteY284" fmla="*/ 2347610 h 4455378"/>
                  <a:gd name="connsiteX285" fmla="*/ 2250470 w 6294423"/>
                  <a:gd name="connsiteY285" fmla="*/ 2432851 h 4455378"/>
                  <a:gd name="connsiteX286" fmla="*/ 2524239 w 6294423"/>
                  <a:gd name="connsiteY286" fmla="*/ 2345716 h 4455378"/>
                  <a:gd name="connsiteX287" fmla="*/ 2528150 w 6294423"/>
                  <a:gd name="connsiteY287" fmla="*/ 2354240 h 4455378"/>
                  <a:gd name="connsiteX288" fmla="*/ 2473396 w 6294423"/>
                  <a:gd name="connsiteY288" fmla="*/ 2410121 h 4455378"/>
                  <a:gd name="connsiteX289" fmla="*/ 2782364 w 6294423"/>
                  <a:gd name="connsiteY289" fmla="*/ 2322038 h 4455378"/>
                  <a:gd name="connsiteX290" fmla="*/ 3180306 w 6294423"/>
                  <a:gd name="connsiteY290" fmla="*/ 2351398 h 4455378"/>
                  <a:gd name="connsiteX291" fmla="*/ 3174439 w 6294423"/>
                  <a:gd name="connsiteY291" fmla="*/ 2359922 h 4455378"/>
                  <a:gd name="connsiteX292" fmla="*/ 3094264 w 6294423"/>
                  <a:gd name="connsiteY292" fmla="*/ 2384548 h 4455378"/>
                  <a:gd name="connsiteX293" fmla="*/ 3327945 w 6294423"/>
                  <a:gd name="connsiteY293" fmla="*/ 2435693 h 4455378"/>
                  <a:gd name="connsiteX294" fmla="*/ 3326967 w 6294423"/>
                  <a:gd name="connsiteY294" fmla="*/ 2445164 h 4455378"/>
                  <a:gd name="connsiteX295" fmla="*/ 3430608 w 6294423"/>
                  <a:gd name="connsiteY295" fmla="*/ 1208214 h 4455378"/>
                  <a:gd name="connsiteX296" fmla="*/ 3427675 w 6294423"/>
                  <a:gd name="connsiteY296" fmla="*/ 1284931 h 4455378"/>
                  <a:gd name="connsiteX297" fmla="*/ 3360210 w 6294423"/>
                  <a:gd name="connsiteY297" fmla="*/ 1299138 h 4455378"/>
                  <a:gd name="connsiteX298" fmla="*/ 3176395 w 6294423"/>
                  <a:gd name="connsiteY298" fmla="*/ 1284931 h 4455378"/>
                  <a:gd name="connsiteX299" fmla="*/ 3281013 w 6294423"/>
                  <a:gd name="connsiteY299" fmla="*/ 1362596 h 4455378"/>
                  <a:gd name="connsiteX300" fmla="*/ 3274169 w 6294423"/>
                  <a:gd name="connsiteY300" fmla="*/ 1373014 h 4455378"/>
                  <a:gd name="connsiteX301" fmla="*/ 3137285 w 6294423"/>
                  <a:gd name="connsiteY301" fmla="*/ 1369226 h 4455378"/>
                  <a:gd name="connsiteX302" fmla="*/ 2959335 w 6294423"/>
                  <a:gd name="connsiteY302" fmla="*/ 1434578 h 4455378"/>
                  <a:gd name="connsiteX303" fmla="*/ 2726632 w 6294423"/>
                  <a:gd name="connsiteY303" fmla="*/ 1444049 h 4455378"/>
                  <a:gd name="connsiteX304" fmla="*/ 2648412 w 6294423"/>
                  <a:gd name="connsiteY304" fmla="*/ 1435525 h 4455378"/>
                  <a:gd name="connsiteX305" fmla="*/ 2731520 w 6294423"/>
                  <a:gd name="connsiteY305" fmla="*/ 1500877 h 4455378"/>
                  <a:gd name="connsiteX306" fmla="*/ 2805829 w 6294423"/>
                  <a:gd name="connsiteY306" fmla="*/ 1632528 h 4455378"/>
                  <a:gd name="connsiteX307" fmla="*/ 2533038 w 6294423"/>
                  <a:gd name="connsiteY307" fmla="*/ 1552969 h 4455378"/>
                  <a:gd name="connsiteX308" fmla="*/ 2567259 w 6294423"/>
                  <a:gd name="connsiteY308" fmla="*/ 1717769 h 4455378"/>
                  <a:gd name="connsiteX309" fmla="*/ 2556504 w 6294423"/>
                  <a:gd name="connsiteY309" fmla="*/ 1723452 h 4455378"/>
                  <a:gd name="connsiteX310" fmla="*/ 2342378 w 6294423"/>
                  <a:gd name="connsiteY310" fmla="*/ 1543497 h 4455378"/>
                  <a:gd name="connsiteX311" fmla="*/ 2219182 w 6294423"/>
                  <a:gd name="connsiteY311" fmla="*/ 1528343 h 4455378"/>
                  <a:gd name="connsiteX312" fmla="*/ 2227982 w 6294423"/>
                  <a:gd name="connsiteY312" fmla="*/ 1651470 h 4455378"/>
                  <a:gd name="connsiteX313" fmla="*/ 2079365 w 6294423"/>
                  <a:gd name="connsiteY313" fmla="*/ 1662836 h 4455378"/>
                  <a:gd name="connsiteX314" fmla="*/ 2123364 w 6294423"/>
                  <a:gd name="connsiteY314" fmla="*/ 1874045 h 4455378"/>
                  <a:gd name="connsiteX315" fmla="*/ 2115542 w 6294423"/>
                  <a:gd name="connsiteY315" fmla="*/ 1878781 h 4455378"/>
                  <a:gd name="connsiteX316" fmla="*/ 1987456 w 6294423"/>
                  <a:gd name="connsiteY316" fmla="*/ 1823848 h 4455378"/>
                  <a:gd name="connsiteX317" fmla="*/ 2024611 w 6294423"/>
                  <a:gd name="connsiteY317" fmla="*/ 1944133 h 4455378"/>
                  <a:gd name="connsiteX318" fmla="*/ 2006034 w 6294423"/>
                  <a:gd name="connsiteY318" fmla="*/ 2091885 h 4455378"/>
                  <a:gd name="connsiteX319" fmla="*/ 1706844 w 6294423"/>
                  <a:gd name="connsiteY319" fmla="*/ 2012326 h 4455378"/>
                  <a:gd name="connsiteX320" fmla="*/ 1667734 w 6294423"/>
                  <a:gd name="connsiteY320" fmla="*/ 2178074 h 4455378"/>
                  <a:gd name="connsiteX321" fmla="*/ 1658935 w 6294423"/>
                  <a:gd name="connsiteY321" fmla="*/ 2180915 h 4455378"/>
                  <a:gd name="connsiteX322" fmla="*/ 1552360 w 6294423"/>
                  <a:gd name="connsiteY322" fmla="*/ 2064418 h 4455378"/>
                  <a:gd name="connsiteX323" fmla="*/ 1299125 w 6294423"/>
                  <a:gd name="connsiteY323" fmla="*/ 2288888 h 4455378"/>
                  <a:gd name="connsiteX324" fmla="*/ 1288369 w 6294423"/>
                  <a:gd name="connsiteY324" fmla="*/ 2286047 h 4455378"/>
                  <a:gd name="connsiteX325" fmla="*/ 1409610 w 6294423"/>
                  <a:gd name="connsiteY325" fmla="*/ 2105145 h 4455378"/>
                  <a:gd name="connsiteX326" fmla="*/ 1346056 w 6294423"/>
                  <a:gd name="connsiteY326" fmla="*/ 2094726 h 4455378"/>
                  <a:gd name="connsiteX327" fmla="*/ 1304991 w 6294423"/>
                  <a:gd name="connsiteY327" fmla="*/ 2071995 h 4455378"/>
                  <a:gd name="connsiteX328" fmla="*/ 1180817 w 6294423"/>
                  <a:gd name="connsiteY328" fmla="*/ 2015168 h 4455378"/>
                  <a:gd name="connsiteX329" fmla="*/ 1186684 w 6294423"/>
                  <a:gd name="connsiteY329" fmla="*/ 2006644 h 4455378"/>
                  <a:gd name="connsiteX330" fmla="*/ 1354856 w 6294423"/>
                  <a:gd name="connsiteY330" fmla="*/ 2001908 h 4455378"/>
                  <a:gd name="connsiteX331" fmla="*/ 1298147 w 6294423"/>
                  <a:gd name="connsiteY331" fmla="*/ 1962128 h 4455378"/>
                  <a:gd name="connsiteX332" fmla="*/ 1211127 w 6294423"/>
                  <a:gd name="connsiteY332" fmla="*/ 1855103 h 4455378"/>
                  <a:gd name="connsiteX333" fmla="*/ 1292281 w 6294423"/>
                  <a:gd name="connsiteY333" fmla="*/ 1781227 h 4455378"/>
                  <a:gd name="connsiteX334" fmla="*/ 1408632 w 6294423"/>
                  <a:gd name="connsiteY334" fmla="*/ 1788804 h 4455378"/>
                  <a:gd name="connsiteX335" fmla="*/ 1331390 w 6294423"/>
                  <a:gd name="connsiteY335" fmla="*/ 1684620 h 4455378"/>
                  <a:gd name="connsiteX336" fmla="*/ 1337257 w 6294423"/>
                  <a:gd name="connsiteY336" fmla="*/ 1678937 h 4455378"/>
                  <a:gd name="connsiteX337" fmla="*/ 1562138 w 6294423"/>
                  <a:gd name="connsiteY337" fmla="*/ 1677043 h 4455378"/>
                  <a:gd name="connsiteX338" fmla="*/ 1522050 w 6294423"/>
                  <a:gd name="connsiteY338" fmla="*/ 1573806 h 4455378"/>
                  <a:gd name="connsiteX339" fmla="*/ 1737154 w 6294423"/>
                  <a:gd name="connsiteY339" fmla="*/ 1498035 h 4455378"/>
                  <a:gd name="connsiteX340" fmla="*/ 1607114 w 6294423"/>
                  <a:gd name="connsiteY340" fmla="*/ 1482881 h 4455378"/>
                  <a:gd name="connsiteX341" fmla="*/ 1478051 w 6294423"/>
                  <a:gd name="connsiteY341" fmla="*/ 1429842 h 4455378"/>
                  <a:gd name="connsiteX342" fmla="*/ 1514228 w 6294423"/>
                  <a:gd name="connsiteY342" fmla="*/ 1368279 h 4455378"/>
                  <a:gd name="connsiteX343" fmla="*/ 1561160 w 6294423"/>
                  <a:gd name="connsiteY343" fmla="*/ 1368279 h 4455378"/>
                  <a:gd name="connsiteX344" fmla="*/ 1541605 w 6294423"/>
                  <a:gd name="connsiteY344" fmla="*/ 1332288 h 4455378"/>
                  <a:gd name="connsiteX345" fmla="*/ 1549427 w 6294423"/>
                  <a:gd name="connsiteY345" fmla="*/ 1324711 h 4455378"/>
                  <a:gd name="connsiteX346" fmla="*/ 1670667 w 6294423"/>
                  <a:gd name="connsiteY346" fmla="*/ 1345548 h 4455378"/>
                  <a:gd name="connsiteX347" fmla="*/ 1634491 w 6294423"/>
                  <a:gd name="connsiteY347" fmla="*/ 1195901 h 4455378"/>
                  <a:gd name="connsiteX348" fmla="*/ 1927815 w 6294423"/>
                  <a:gd name="connsiteY348" fmla="*/ 1136232 h 4455378"/>
                  <a:gd name="connsiteX349" fmla="*/ 1893593 w 6294423"/>
                  <a:gd name="connsiteY349" fmla="*/ 1070880 h 4455378"/>
                  <a:gd name="connsiteX350" fmla="*/ 1899460 w 6294423"/>
                  <a:gd name="connsiteY350" fmla="*/ 1065198 h 4455378"/>
                  <a:gd name="connsiteX351" fmla="*/ 2032433 w 6294423"/>
                  <a:gd name="connsiteY351" fmla="*/ 1068986 h 4455378"/>
                  <a:gd name="connsiteX352" fmla="*/ 1924881 w 6294423"/>
                  <a:gd name="connsiteY352" fmla="*/ 875772 h 4455378"/>
                  <a:gd name="connsiteX353" fmla="*/ 1930748 w 6294423"/>
                  <a:gd name="connsiteY353" fmla="*/ 868195 h 4455378"/>
                  <a:gd name="connsiteX354" fmla="*/ 2182028 w 6294423"/>
                  <a:gd name="connsiteY354" fmla="*/ 975220 h 4455378"/>
                  <a:gd name="connsiteX355" fmla="*/ 2271981 w 6294423"/>
                  <a:gd name="connsiteY355" fmla="*/ 855882 h 4455378"/>
                  <a:gd name="connsiteX356" fmla="*/ 2344334 w 6294423"/>
                  <a:gd name="connsiteY356" fmla="*/ 825574 h 4455378"/>
                  <a:gd name="connsiteX357" fmla="*/ 2346289 w 6294423"/>
                  <a:gd name="connsiteY357" fmla="*/ 826521 h 4455378"/>
                  <a:gd name="connsiteX358" fmla="*/ 2404954 w 6294423"/>
                  <a:gd name="connsiteY358" fmla="*/ 679716 h 4455378"/>
                  <a:gd name="connsiteX359" fmla="*/ 2464596 w 6294423"/>
                  <a:gd name="connsiteY359" fmla="*/ 453352 h 4455378"/>
                  <a:gd name="connsiteX360" fmla="*/ 2553571 w 6294423"/>
                  <a:gd name="connsiteY360" fmla="*/ 550907 h 4455378"/>
                  <a:gd name="connsiteX361" fmla="*/ 2562371 w 6294423"/>
                  <a:gd name="connsiteY361" fmla="*/ 581215 h 4455378"/>
                  <a:gd name="connsiteX362" fmla="*/ 2574103 w 6294423"/>
                  <a:gd name="connsiteY362" fmla="*/ 553748 h 4455378"/>
                  <a:gd name="connsiteX363" fmla="*/ 2673834 w 6294423"/>
                  <a:gd name="connsiteY363" fmla="*/ 464718 h 4455378"/>
                  <a:gd name="connsiteX364" fmla="*/ 2756942 w 6294423"/>
                  <a:gd name="connsiteY364" fmla="*/ 609628 h 4455378"/>
                  <a:gd name="connsiteX365" fmla="*/ 2896760 w 6294423"/>
                  <a:gd name="connsiteY365" fmla="*/ 499762 h 4455378"/>
                  <a:gd name="connsiteX366" fmla="*/ 3024844 w 6294423"/>
                  <a:gd name="connsiteY366" fmla="*/ 607734 h 4455378"/>
                  <a:gd name="connsiteX367" fmla="*/ 3082531 w 6294423"/>
                  <a:gd name="connsiteY367" fmla="*/ 394630 h 4455378"/>
                  <a:gd name="connsiteX368" fmla="*/ 3094264 w 6294423"/>
                  <a:gd name="connsiteY368" fmla="*/ 390842 h 4455378"/>
                  <a:gd name="connsiteX369" fmla="*/ 3169550 w 6294423"/>
                  <a:gd name="connsiteY369" fmla="*/ 480819 h 4455378"/>
                  <a:gd name="connsiteX370" fmla="*/ 3216482 w 6294423"/>
                  <a:gd name="connsiteY370" fmla="*/ 312230 h 4455378"/>
                  <a:gd name="connsiteX371" fmla="*/ 3285902 w 6294423"/>
                  <a:gd name="connsiteY371" fmla="*/ 274345 h 4455378"/>
                  <a:gd name="connsiteX372" fmla="*/ 3350433 w 6294423"/>
                  <a:gd name="connsiteY372" fmla="*/ 310336 h 4455378"/>
                  <a:gd name="connsiteX373" fmla="*/ 3307412 w 6294423"/>
                  <a:gd name="connsiteY373" fmla="*/ 509233 h 4455378"/>
                  <a:gd name="connsiteX374" fmla="*/ 3242881 w 6294423"/>
                  <a:gd name="connsiteY374" fmla="*/ 616258 h 4455378"/>
                  <a:gd name="connsiteX375" fmla="*/ 3426697 w 6294423"/>
                  <a:gd name="connsiteY375" fmla="*/ 551854 h 4455378"/>
                  <a:gd name="connsiteX376" fmla="*/ 3433541 w 6294423"/>
                  <a:gd name="connsiteY376" fmla="*/ 557536 h 4455378"/>
                  <a:gd name="connsiteX377" fmla="*/ 3423764 w 6294423"/>
                  <a:gd name="connsiteY377" fmla="*/ 608681 h 4455378"/>
                  <a:gd name="connsiteX378" fmla="*/ 3686778 w 6294423"/>
                  <a:gd name="connsiteY378" fmla="*/ 410731 h 4455378"/>
                  <a:gd name="connsiteX379" fmla="*/ 3694600 w 6294423"/>
                  <a:gd name="connsiteY379" fmla="*/ 412626 h 4455378"/>
                  <a:gd name="connsiteX380" fmla="*/ 3662334 w 6294423"/>
                  <a:gd name="connsiteY380" fmla="*/ 555642 h 4455378"/>
                  <a:gd name="connsiteX381" fmla="*/ 3795307 w 6294423"/>
                  <a:gd name="connsiteY381" fmla="*/ 540488 h 4455378"/>
                  <a:gd name="connsiteX382" fmla="*/ 3702421 w 6294423"/>
                  <a:gd name="connsiteY382" fmla="*/ 710971 h 4455378"/>
                  <a:gd name="connsiteX383" fmla="*/ 3513716 w 6294423"/>
                  <a:gd name="connsiteY383" fmla="*/ 805684 h 4455378"/>
                  <a:gd name="connsiteX384" fmla="*/ 3836372 w 6294423"/>
                  <a:gd name="connsiteY384" fmla="*/ 823680 h 4455378"/>
                  <a:gd name="connsiteX385" fmla="*/ 3835394 w 6294423"/>
                  <a:gd name="connsiteY385" fmla="*/ 833151 h 4455378"/>
                  <a:gd name="connsiteX386" fmla="*/ 3439408 w 6294423"/>
                  <a:gd name="connsiteY386" fmla="*/ 993216 h 4455378"/>
                  <a:gd name="connsiteX387" fmla="*/ 3651579 w 6294423"/>
                  <a:gd name="connsiteY387" fmla="*/ 1015947 h 4455378"/>
                  <a:gd name="connsiteX388" fmla="*/ 3648646 w 6294423"/>
                  <a:gd name="connsiteY388" fmla="*/ 1026365 h 4455378"/>
                  <a:gd name="connsiteX389" fmla="*/ 3416920 w 6294423"/>
                  <a:gd name="connsiteY389" fmla="*/ 1069933 h 4455378"/>
                  <a:gd name="connsiteX390" fmla="*/ 3240925 w 6294423"/>
                  <a:gd name="connsiteY390" fmla="*/ 1064250 h 4455378"/>
                  <a:gd name="connsiteX391" fmla="*/ 3430608 w 6294423"/>
                  <a:gd name="connsiteY391" fmla="*/ 1208214 h 4455378"/>
                  <a:gd name="connsiteX392" fmla="*/ 6013810 w 6294423"/>
                  <a:gd name="connsiteY392" fmla="*/ 1683673 h 4455378"/>
                  <a:gd name="connsiteX393" fmla="*/ 5712665 w 6294423"/>
                  <a:gd name="connsiteY393" fmla="*/ 1771756 h 4455378"/>
                  <a:gd name="connsiteX394" fmla="*/ 5507338 w 6294423"/>
                  <a:gd name="connsiteY394" fmla="*/ 1773650 h 4455378"/>
                  <a:gd name="connsiteX395" fmla="*/ 5630534 w 6294423"/>
                  <a:gd name="connsiteY395" fmla="*/ 1839002 h 4455378"/>
                  <a:gd name="connsiteX396" fmla="*/ 5613913 w 6294423"/>
                  <a:gd name="connsiteY396" fmla="*/ 1927085 h 4455378"/>
                  <a:gd name="connsiteX397" fmla="*/ 5418364 w 6294423"/>
                  <a:gd name="connsiteY397" fmla="*/ 1893935 h 4455378"/>
                  <a:gd name="connsiteX398" fmla="*/ 5443785 w 6294423"/>
                  <a:gd name="connsiteY398" fmla="*/ 1924243 h 4455378"/>
                  <a:gd name="connsiteX399" fmla="*/ 5432052 w 6294423"/>
                  <a:gd name="connsiteY399" fmla="*/ 1932767 h 4455378"/>
                  <a:gd name="connsiteX400" fmla="*/ 5312767 w 6294423"/>
                  <a:gd name="connsiteY400" fmla="*/ 1875940 h 4455378"/>
                  <a:gd name="connsiteX401" fmla="*/ 5328411 w 6294423"/>
                  <a:gd name="connsiteY401" fmla="*/ 2013273 h 4455378"/>
                  <a:gd name="connsiteX402" fmla="*/ 5320589 w 6294423"/>
                  <a:gd name="connsiteY402" fmla="*/ 2018009 h 4455378"/>
                  <a:gd name="connsiteX403" fmla="*/ 5196415 w 6294423"/>
                  <a:gd name="connsiteY403" fmla="*/ 1981071 h 4455378"/>
                  <a:gd name="connsiteX404" fmla="*/ 5233570 w 6294423"/>
                  <a:gd name="connsiteY404" fmla="*/ 2078625 h 4455378"/>
                  <a:gd name="connsiteX405" fmla="*/ 5224770 w 6294423"/>
                  <a:gd name="connsiteY405" fmla="*/ 2086202 h 4455378"/>
                  <a:gd name="connsiteX406" fmla="*/ 5016511 w 6294423"/>
                  <a:gd name="connsiteY406" fmla="*/ 2001908 h 4455378"/>
                  <a:gd name="connsiteX407" fmla="*/ 4960779 w 6294423"/>
                  <a:gd name="connsiteY407" fmla="*/ 2151554 h 4455378"/>
                  <a:gd name="connsiteX408" fmla="*/ 4756430 w 6294423"/>
                  <a:gd name="connsiteY408" fmla="*/ 2373183 h 4455378"/>
                  <a:gd name="connsiteX409" fmla="*/ 4743720 w 6294423"/>
                  <a:gd name="connsiteY409" fmla="*/ 2371288 h 4455378"/>
                  <a:gd name="connsiteX410" fmla="*/ 4788696 w 6294423"/>
                  <a:gd name="connsiteY410" fmla="*/ 2224483 h 4455378"/>
                  <a:gd name="connsiteX411" fmla="*/ 4716343 w 6294423"/>
                  <a:gd name="connsiteY411" fmla="*/ 2221642 h 4455378"/>
                  <a:gd name="connsiteX412" fmla="*/ 4573592 w 6294423"/>
                  <a:gd name="connsiteY412" fmla="*/ 2157237 h 4455378"/>
                  <a:gd name="connsiteX413" fmla="*/ 4571636 w 6294423"/>
                  <a:gd name="connsiteY413" fmla="*/ 2312566 h 4455378"/>
                  <a:gd name="connsiteX414" fmla="*/ 4557948 w 6294423"/>
                  <a:gd name="connsiteY414" fmla="*/ 2416750 h 4455378"/>
                  <a:gd name="connsiteX415" fmla="*/ 4527638 w 6294423"/>
                  <a:gd name="connsiteY415" fmla="*/ 2496309 h 4455378"/>
                  <a:gd name="connsiteX416" fmla="*/ 4414219 w 6294423"/>
                  <a:gd name="connsiteY416" fmla="*/ 2434746 h 4455378"/>
                  <a:gd name="connsiteX417" fmla="*/ 4408353 w 6294423"/>
                  <a:gd name="connsiteY417" fmla="*/ 2468842 h 4455378"/>
                  <a:gd name="connsiteX418" fmla="*/ 4341866 w 6294423"/>
                  <a:gd name="connsiteY418" fmla="*/ 2637431 h 4455378"/>
                  <a:gd name="connsiteX419" fmla="*/ 4202049 w 6294423"/>
                  <a:gd name="connsiteY419" fmla="*/ 2781395 h 4455378"/>
                  <a:gd name="connsiteX420" fmla="*/ 4193249 w 6294423"/>
                  <a:gd name="connsiteY420" fmla="*/ 2780448 h 4455378"/>
                  <a:gd name="connsiteX421" fmla="*/ 4144362 w 6294423"/>
                  <a:gd name="connsiteY421" fmla="*/ 2704678 h 4455378"/>
                  <a:gd name="connsiteX422" fmla="*/ 4076898 w 6294423"/>
                  <a:gd name="connsiteY422" fmla="*/ 2788025 h 4455378"/>
                  <a:gd name="connsiteX423" fmla="*/ 4002589 w 6294423"/>
                  <a:gd name="connsiteY423" fmla="*/ 2866637 h 4455378"/>
                  <a:gd name="connsiteX424" fmla="*/ 3921437 w 6294423"/>
                  <a:gd name="connsiteY424" fmla="*/ 2917782 h 4455378"/>
                  <a:gd name="connsiteX425" fmla="*/ 3879393 w 6294423"/>
                  <a:gd name="connsiteY425" fmla="*/ 2795602 h 4455378"/>
                  <a:gd name="connsiteX426" fmla="*/ 3902859 w 6294423"/>
                  <a:gd name="connsiteY426" fmla="*/ 2722673 h 4455378"/>
                  <a:gd name="connsiteX427" fmla="*/ 3600736 w 6294423"/>
                  <a:gd name="connsiteY427" fmla="*/ 2734038 h 4455378"/>
                  <a:gd name="connsiteX428" fmla="*/ 3599758 w 6294423"/>
                  <a:gd name="connsiteY428" fmla="*/ 2725514 h 4455378"/>
                  <a:gd name="connsiteX429" fmla="*/ 3784552 w 6294423"/>
                  <a:gd name="connsiteY429" fmla="*/ 2612806 h 4455378"/>
                  <a:gd name="connsiteX430" fmla="*/ 3719043 w 6294423"/>
                  <a:gd name="connsiteY430" fmla="*/ 2605229 h 4455378"/>
                  <a:gd name="connsiteX431" fmla="*/ 3576292 w 6294423"/>
                  <a:gd name="connsiteY431" fmla="*/ 2540824 h 4455378"/>
                  <a:gd name="connsiteX432" fmla="*/ 3729798 w 6294423"/>
                  <a:gd name="connsiteY432" fmla="*/ 2414856 h 4455378"/>
                  <a:gd name="connsiteX433" fmla="*/ 3902859 w 6294423"/>
                  <a:gd name="connsiteY433" fmla="*/ 2375077 h 4455378"/>
                  <a:gd name="connsiteX434" fmla="*/ 3763042 w 6294423"/>
                  <a:gd name="connsiteY434" fmla="*/ 2358029 h 4455378"/>
                  <a:gd name="connsiteX435" fmla="*/ 3764020 w 6294423"/>
                  <a:gd name="connsiteY435" fmla="*/ 2348557 h 4455378"/>
                  <a:gd name="connsiteX436" fmla="*/ 3957613 w 6294423"/>
                  <a:gd name="connsiteY436" fmla="*/ 2306883 h 4455378"/>
                  <a:gd name="connsiteX437" fmla="*/ 4170761 w 6294423"/>
                  <a:gd name="connsiteY437" fmla="*/ 2263316 h 4455378"/>
                  <a:gd name="connsiteX438" fmla="*/ 3983034 w 6294423"/>
                  <a:gd name="connsiteY438" fmla="*/ 2218800 h 4455378"/>
                  <a:gd name="connsiteX439" fmla="*/ 4092542 w 6294423"/>
                  <a:gd name="connsiteY439" fmla="*/ 2134506 h 4455378"/>
                  <a:gd name="connsiteX440" fmla="*/ 3992811 w 6294423"/>
                  <a:gd name="connsiteY440" fmla="*/ 2141136 h 4455378"/>
                  <a:gd name="connsiteX441" fmla="*/ 3985967 w 6294423"/>
                  <a:gd name="connsiteY441" fmla="*/ 2134506 h 4455378"/>
                  <a:gd name="connsiteX442" fmla="*/ 4202049 w 6294423"/>
                  <a:gd name="connsiteY442" fmla="*/ 1985807 h 4455378"/>
                  <a:gd name="connsiteX443" fmla="*/ 4127741 w 6294423"/>
                  <a:gd name="connsiteY443" fmla="*/ 1991490 h 4455378"/>
                  <a:gd name="connsiteX444" fmla="*/ 3934147 w 6294423"/>
                  <a:gd name="connsiteY444" fmla="*/ 1986754 h 4455378"/>
                  <a:gd name="connsiteX445" fmla="*/ 3932192 w 6294423"/>
                  <a:gd name="connsiteY445" fmla="*/ 1979177 h 4455378"/>
                  <a:gd name="connsiteX446" fmla="*/ 4420086 w 6294423"/>
                  <a:gd name="connsiteY446" fmla="*/ 1838055 h 4455378"/>
                  <a:gd name="connsiteX447" fmla="*/ 4331111 w 6294423"/>
                  <a:gd name="connsiteY447" fmla="*/ 1752813 h 4455378"/>
                  <a:gd name="connsiteX448" fmla="*/ 4336978 w 6294423"/>
                  <a:gd name="connsiteY448" fmla="*/ 1746183 h 4455378"/>
                  <a:gd name="connsiteX449" fmla="*/ 4435730 w 6294423"/>
                  <a:gd name="connsiteY449" fmla="*/ 1751866 h 4455378"/>
                  <a:gd name="connsiteX450" fmla="*/ 4368266 w 6294423"/>
                  <a:gd name="connsiteY450" fmla="*/ 1679884 h 4455378"/>
                  <a:gd name="connsiteX451" fmla="*/ 4367288 w 6294423"/>
                  <a:gd name="connsiteY451" fmla="*/ 1577594 h 4455378"/>
                  <a:gd name="connsiteX452" fmla="*/ 4591192 w 6294423"/>
                  <a:gd name="connsiteY452" fmla="*/ 1578541 h 4455378"/>
                  <a:gd name="connsiteX453" fmla="*/ 4619546 w 6294423"/>
                  <a:gd name="connsiteY453" fmla="*/ 1587066 h 4455378"/>
                  <a:gd name="connsiteX454" fmla="*/ 4607813 w 6294423"/>
                  <a:gd name="connsiteY454" fmla="*/ 1505612 h 4455378"/>
                  <a:gd name="connsiteX455" fmla="*/ 4673322 w 6294423"/>
                  <a:gd name="connsiteY455" fmla="*/ 1407111 h 4455378"/>
                  <a:gd name="connsiteX456" fmla="*/ 4822917 w 6294423"/>
                  <a:gd name="connsiteY456" fmla="*/ 1460150 h 4455378"/>
                  <a:gd name="connsiteX457" fmla="*/ 4794563 w 6294423"/>
                  <a:gd name="connsiteY457" fmla="*/ 1356913 h 4455378"/>
                  <a:gd name="connsiteX458" fmla="*/ 4804340 w 6294423"/>
                  <a:gd name="connsiteY458" fmla="*/ 1351230 h 4455378"/>
                  <a:gd name="connsiteX459" fmla="*/ 4953935 w 6294423"/>
                  <a:gd name="connsiteY459" fmla="*/ 1443102 h 4455378"/>
                  <a:gd name="connsiteX460" fmla="*/ 4993045 w 6294423"/>
                  <a:gd name="connsiteY460" fmla="*/ 1300085 h 4455378"/>
                  <a:gd name="connsiteX461" fmla="*/ 5161217 w 6294423"/>
                  <a:gd name="connsiteY461" fmla="*/ 1077510 h 4455378"/>
                  <a:gd name="connsiteX462" fmla="*/ 5172950 w 6294423"/>
                  <a:gd name="connsiteY462" fmla="*/ 1078457 h 4455378"/>
                  <a:gd name="connsiteX463" fmla="*/ 5228681 w 6294423"/>
                  <a:gd name="connsiteY463" fmla="*/ 1338918 h 4455378"/>
                  <a:gd name="connsiteX464" fmla="*/ 5323522 w 6294423"/>
                  <a:gd name="connsiteY464" fmla="*/ 1247046 h 4455378"/>
                  <a:gd name="connsiteX465" fmla="*/ 5336233 w 6294423"/>
                  <a:gd name="connsiteY465" fmla="*/ 1248941 h 4455378"/>
                  <a:gd name="connsiteX466" fmla="*/ 5320589 w 6294423"/>
                  <a:gd name="connsiteY466" fmla="*/ 1524555 h 4455378"/>
                  <a:gd name="connsiteX467" fmla="*/ 5413475 w 6294423"/>
                  <a:gd name="connsiteY467" fmla="*/ 1455414 h 4455378"/>
                  <a:gd name="connsiteX468" fmla="*/ 5564048 w 6294423"/>
                  <a:gd name="connsiteY468" fmla="*/ 1405217 h 4455378"/>
                  <a:gd name="connsiteX469" fmla="*/ 5528849 w 6294423"/>
                  <a:gd name="connsiteY469" fmla="*/ 1516031 h 4455378"/>
                  <a:gd name="connsiteX470" fmla="*/ 5733198 w 6294423"/>
                  <a:gd name="connsiteY470" fmla="*/ 1496141 h 4455378"/>
                  <a:gd name="connsiteX471" fmla="*/ 5735153 w 6294423"/>
                  <a:gd name="connsiteY471" fmla="*/ 1503718 h 4455378"/>
                  <a:gd name="connsiteX472" fmla="*/ 5529827 w 6294423"/>
                  <a:gd name="connsiteY472" fmla="*/ 1646735 h 4455378"/>
                  <a:gd name="connsiteX473" fmla="*/ 5719509 w 6294423"/>
                  <a:gd name="connsiteY473" fmla="*/ 1582330 h 4455378"/>
                  <a:gd name="connsiteX474" fmla="*/ 5988389 w 6294423"/>
                  <a:gd name="connsiteY474" fmla="*/ 1579488 h 4455378"/>
                  <a:gd name="connsiteX475" fmla="*/ 5987411 w 6294423"/>
                  <a:gd name="connsiteY475" fmla="*/ 1588960 h 4455378"/>
                  <a:gd name="connsiteX476" fmla="*/ 5819239 w 6294423"/>
                  <a:gd name="connsiteY476" fmla="*/ 1680831 h 4455378"/>
                  <a:gd name="connsiteX477" fmla="*/ 6011855 w 6294423"/>
                  <a:gd name="connsiteY477" fmla="*/ 1677043 h 4455378"/>
                  <a:gd name="connsiteX478" fmla="*/ 6013810 w 6294423"/>
                  <a:gd name="connsiteY478" fmla="*/ 1683673 h 4455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</a:cxnLst>
                <a:rect l="l" t="t" r="r" b="b"/>
                <a:pathLst>
                  <a:path w="6294423" h="4455378">
                    <a:moveTo>
                      <a:pt x="6066608" y="2584392"/>
                    </a:moveTo>
                    <a:cubicBezTo>
                      <a:pt x="6135051" y="2583445"/>
                      <a:pt x="6210338" y="2573974"/>
                      <a:pt x="6219137" y="2534194"/>
                    </a:cubicBezTo>
                    <a:cubicBezTo>
                      <a:pt x="6228914" y="2492521"/>
                      <a:pt x="6181982" y="2465054"/>
                      <a:pt x="6115496" y="2446111"/>
                    </a:cubicBezTo>
                    <a:cubicBezTo>
                      <a:pt x="6178072" y="2430010"/>
                      <a:pt x="6238692" y="2409173"/>
                      <a:pt x="6294424" y="2384548"/>
                    </a:cubicBezTo>
                    <a:lnTo>
                      <a:pt x="6294424" y="1539709"/>
                    </a:lnTo>
                    <a:cubicBezTo>
                      <a:pt x="6266068" y="1544445"/>
                      <a:pt x="6239669" y="1551075"/>
                      <a:pt x="6221093" y="1556757"/>
                    </a:cubicBezTo>
                    <a:cubicBezTo>
                      <a:pt x="6210338" y="1559599"/>
                      <a:pt x="6200560" y="1562440"/>
                      <a:pt x="6189804" y="1566229"/>
                    </a:cubicBezTo>
                    <a:cubicBezTo>
                      <a:pt x="6212292" y="1548233"/>
                      <a:pt x="6233803" y="1529291"/>
                      <a:pt x="6257269" y="1512242"/>
                    </a:cubicBezTo>
                    <a:cubicBezTo>
                      <a:pt x="6270957" y="1501824"/>
                      <a:pt x="6283669" y="1487617"/>
                      <a:pt x="6294424" y="1470569"/>
                    </a:cubicBezTo>
                    <a:lnTo>
                      <a:pt x="6294424" y="1373962"/>
                    </a:lnTo>
                    <a:cubicBezTo>
                      <a:pt x="6282690" y="1369226"/>
                      <a:pt x="6265091" y="1368279"/>
                      <a:pt x="6240648" y="1373962"/>
                    </a:cubicBezTo>
                    <a:cubicBezTo>
                      <a:pt x="6230870" y="1375856"/>
                      <a:pt x="6221093" y="1379644"/>
                      <a:pt x="6211315" y="1384380"/>
                    </a:cubicBezTo>
                    <a:cubicBezTo>
                      <a:pt x="6224026" y="1319028"/>
                      <a:pt x="6214248" y="1247046"/>
                      <a:pt x="6165361" y="1216738"/>
                    </a:cubicBezTo>
                    <a:cubicBezTo>
                      <a:pt x="6116474" y="1186430"/>
                      <a:pt x="6079320" y="1212002"/>
                      <a:pt x="6051942" y="1254623"/>
                    </a:cubicBezTo>
                    <a:cubicBezTo>
                      <a:pt x="6047054" y="1237575"/>
                      <a:pt x="6035321" y="1225262"/>
                      <a:pt x="6014788" y="1223368"/>
                    </a:cubicBezTo>
                    <a:cubicBezTo>
                      <a:pt x="5973723" y="1219579"/>
                      <a:pt x="5940479" y="1232839"/>
                      <a:pt x="5901370" y="1249888"/>
                    </a:cubicBezTo>
                    <a:cubicBezTo>
                      <a:pt x="5894526" y="1252729"/>
                      <a:pt x="5884748" y="1260306"/>
                      <a:pt x="5878882" y="1265989"/>
                    </a:cubicBezTo>
                    <a:cubicBezTo>
                      <a:pt x="5881815" y="1263147"/>
                      <a:pt x="5885726" y="1259359"/>
                      <a:pt x="5892570" y="1252729"/>
                    </a:cubicBezTo>
                    <a:cubicBezTo>
                      <a:pt x="5906258" y="1240416"/>
                      <a:pt x="5920925" y="1228104"/>
                      <a:pt x="5932658" y="1214844"/>
                    </a:cubicBezTo>
                    <a:cubicBezTo>
                      <a:pt x="6038254" y="1099294"/>
                      <a:pt x="5876926" y="1135285"/>
                      <a:pt x="5749819" y="1180747"/>
                    </a:cubicBezTo>
                    <a:cubicBezTo>
                      <a:pt x="5824128" y="1131497"/>
                      <a:pt x="5885726" y="1072775"/>
                      <a:pt x="5877904" y="1000793"/>
                    </a:cubicBezTo>
                    <a:cubicBezTo>
                      <a:pt x="5869104" y="911763"/>
                      <a:pt x="5700932" y="1005528"/>
                      <a:pt x="5661822" y="1034889"/>
                    </a:cubicBezTo>
                    <a:cubicBezTo>
                      <a:pt x="5642267" y="1049096"/>
                      <a:pt x="5606091" y="1111607"/>
                      <a:pt x="5625646" y="1076563"/>
                    </a:cubicBezTo>
                    <a:cubicBezTo>
                      <a:pt x="5636401" y="1056673"/>
                      <a:pt x="5646179" y="1035837"/>
                      <a:pt x="5653023" y="1015000"/>
                    </a:cubicBezTo>
                    <a:cubicBezTo>
                      <a:pt x="5663778" y="979956"/>
                      <a:pt x="5677466" y="938282"/>
                      <a:pt x="5641290" y="913657"/>
                    </a:cubicBezTo>
                    <a:cubicBezTo>
                      <a:pt x="5580669" y="872930"/>
                      <a:pt x="5470184" y="962908"/>
                      <a:pt x="5397831" y="1034889"/>
                    </a:cubicBezTo>
                    <a:cubicBezTo>
                      <a:pt x="5410542" y="988480"/>
                      <a:pt x="5418364" y="934494"/>
                      <a:pt x="5395875" y="906080"/>
                    </a:cubicBezTo>
                    <a:cubicBezTo>
                      <a:pt x="5482895" y="784847"/>
                      <a:pt x="5358721" y="785794"/>
                      <a:pt x="5243347" y="826521"/>
                    </a:cubicBezTo>
                    <a:cubicBezTo>
                      <a:pt x="5355788" y="734650"/>
                      <a:pt x="5508316" y="597316"/>
                      <a:pt x="5419342" y="592580"/>
                    </a:cubicBezTo>
                    <a:cubicBezTo>
                      <a:pt x="5390009" y="590686"/>
                      <a:pt x="5355788" y="598263"/>
                      <a:pt x="5320589" y="610576"/>
                    </a:cubicBezTo>
                    <a:cubicBezTo>
                      <a:pt x="5348944" y="578373"/>
                      <a:pt x="5371432" y="544277"/>
                      <a:pt x="5386098" y="510180"/>
                    </a:cubicBezTo>
                    <a:cubicBezTo>
                      <a:pt x="5413475" y="442934"/>
                      <a:pt x="5330367" y="413573"/>
                      <a:pt x="5253125" y="441987"/>
                    </a:cubicBezTo>
                    <a:cubicBezTo>
                      <a:pt x="5194460" y="463771"/>
                      <a:pt x="5140684" y="492185"/>
                      <a:pt x="5093753" y="528175"/>
                    </a:cubicBezTo>
                    <a:cubicBezTo>
                      <a:pt x="5082997" y="536700"/>
                      <a:pt x="5072242" y="545224"/>
                      <a:pt x="5061487" y="553748"/>
                    </a:cubicBezTo>
                    <a:cubicBezTo>
                      <a:pt x="5068331" y="543330"/>
                      <a:pt x="5076153" y="532911"/>
                      <a:pt x="5082997" y="522493"/>
                    </a:cubicBezTo>
                    <a:cubicBezTo>
                      <a:pt x="5126018" y="457141"/>
                      <a:pt x="5218904" y="316966"/>
                      <a:pt x="5127973" y="266768"/>
                    </a:cubicBezTo>
                    <a:cubicBezTo>
                      <a:pt x="5125040" y="264874"/>
                      <a:pt x="5119174" y="265821"/>
                      <a:pt x="5116240" y="267715"/>
                    </a:cubicBezTo>
                    <a:cubicBezTo>
                      <a:pt x="5075175" y="286658"/>
                      <a:pt x="5050732" y="311283"/>
                      <a:pt x="5030199" y="339697"/>
                    </a:cubicBezTo>
                    <a:cubicBezTo>
                      <a:pt x="5039976" y="252561"/>
                      <a:pt x="5041932" y="117122"/>
                      <a:pt x="4967623" y="114280"/>
                    </a:cubicBezTo>
                    <a:cubicBezTo>
                      <a:pt x="4922647" y="112386"/>
                      <a:pt x="4867894" y="161637"/>
                      <a:pt x="4819984" y="214676"/>
                    </a:cubicBezTo>
                    <a:cubicBezTo>
                      <a:pt x="4809228" y="207099"/>
                      <a:pt x="4789674" y="202363"/>
                      <a:pt x="4755453" y="205205"/>
                    </a:cubicBezTo>
                    <a:cubicBezTo>
                      <a:pt x="4650834" y="213729"/>
                      <a:pt x="4526660" y="249720"/>
                      <a:pt x="4426931" y="303706"/>
                    </a:cubicBezTo>
                    <a:cubicBezTo>
                      <a:pt x="4470929" y="250667"/>
                      <a:pt x="4494395" y="189103"/>
                      <a:pt x="4473862" y="137958"/>
                    </a:cubicBezTo>
                    <a:cubicBezTo>
                      <a:pt x="4446485" y="66924"/>
                      <a:pt x="4288091" y="173002"/>
                      <a:pt x="4216715" y="224147"/>
                    </a:cubicBezTo>
                    <a:cubicBezTo>
                      <a:pt x="4219648" y="140800"/>
                      <a:pt x="4250936" y="-36313"/>
                      <a:pt x="4087653" y="63135"/>
                    </a:cubicBezTo>
                    <a:cubicBezTo>
                      <a:pt x="4059298" y="80183"/>
                      <a:pt x="4033877" y="104809"/>
                      <a:pt x="4010411" y="133223"/>
                    </a:cubicBezTo>
                    <a:cubicBezTo>
                      <a:pt x="3965435" y="91549"/>
                      <a:pt x="3892104" y="77342"/>
                      <a:pt x="3792374" y="119016"/>
                    </a:cubicBezTo>
                    <a:cubicBezTo>
                      <a:pt x="3725888" y="146483"/>
                      <a:pt x="3688733" y="211834"/>
                      <a:pt x="3664289" y="259191"/>
                    </a:cubicBezTo>
                    <a:cubicBezTo>
                      <a:pt x="3652557" y="282869"/>
                      <a:pt x="3645712" y="307494"/>
                      <a:pt x="3639846" y="331173"/>
                    </a:cubicBezTo>
                    <a:cubicBezTo>
                      <a:pt x="3603669" y="200469"/>
                      <a:pt x="3528383" y="76395"/>
                      <a:pt x="3376833" y="7255"/>
                    </a:cubicBezTo>
                    <a:cubicBezTo>
                      <a:pt x="3302524" y="-26842"/>
                      <a:pt x="3301546" y="65977"/>
                      <a:pt x="3313279" y="145535"/>
                    </a:cubicBezTo>
                    <a:cubicBezTo>
                      <a:pt x="3286880" y="111439"/>
                      <a:pt x="3251681" y="85866"/>
                      <a:pt x="3207682" y="98179"/>
                    </a:cubicBezTo>
                    <a:cubicBezTo>
                      <a:pt x="3093286" y="130381"/>
                      <a:pt x="3044399" y="229830"/>
                      <a:pt x="2996489" y="304653"/>
                    </a:cubicBezTo>
                    <a:cubicBezTo>
                      <a:pt x="2938803" y="395577"/>
                      <a:pt x="2972046" y="310336"/>
                      <a:pt x="2973024" y="275292"/>
                    </a:cubicBezTo>
                    <a:cubicBezTo>
                      <a:pt x="2974001" y="262979"/>
                      <a:pt x="2979868" y="208993"/>
                      <a:pt x="2946625" y="207099"/>
                    </a:cubicBezTo>
                    <a:cubicBezTo>
                      <a:pt x="2853739" y="202363"/>
                      <a:pt x="2798985" y="291393"/>
                      <a:pt x="2742276" y="347274"/>
                    </a:cubicBezTo>
                    <a:cubicBezTo>
                      <a:pt x="2736409" y="270556"/>
                      <a:pt x="2776497" y="103862"/>
                      <a:pt x="2633746" y="216570"/>
                    </a:cubicBezTo>
                    <a:cubicBezTo>
                      <a:pt x="2578992" y="260138"/>
                      <a:pt x="2539883" y="316019"/>
                      <a:pt x="2509573" y="372846"/>
                    </a:cubicBezTo>
                    <a:cubicBezTo>
                      <a:pt x="2490995" y="328331"/>
                      <a:pt x="2461663" y="292340"/>
                      <a:pt x="2419620" y="274345"/>
                    </a:cubicBezTo>
                    <a:cubicBezTo>
                      <a:pt x="2412776" y="271504"/>
                      <a:pt x="2402021" y="272451"/>
                      <a:pt x="2395177" y="276239"/>
                    </a:cubicBezTo>
                    <a:cubicBezTo>
                      <a:pt x="2290558" y="327384"/>
                      <a:pt x="2249492" y="462824"/>
                      <a:pt x="2256336" y="574585"/>
                    </a:cubicBezTo>
                    <a:cubicBezTo>
                      <a:pt x="2238737" y="565114"/>
                      <a:pt x="2217227" y="557536"/>
                      <a:pt x="2189850" y="552801"/>
                    </a:cubicBezTo>
                    <a:cubicBezTo>
                      <a:pt x="2176161" y="549959"/>
                      <a:pt x="2164429" y="566061"/>
                      <a:pt x="2162473" y="573638"/>
                    </a:cubicBezTo>
                    <a:cubicBezTo>
                      <a:pt x="2148785" y="612470"/>
                      <a:pt x="2170295" y="651302"/>
                      <a:pt x="2194739" y="686346"/>
                    </a:cubicBezTo>
                    <a:cubicBezTo>
                      <a:pt x="2172251" y="676875"/>
                      <a:pt x="2148785" y="674980"/>
                      <a:pt x="2135096" y="692029"/>
                    </a:cubicBezTo>
                    <a:cubicBezTo>
                      <a:pt x="2102830" y="731808"/>
                      <a:pt x="2127274" y="778217"/>
                      <a:pt x="2151718" y="817997"/>
                    </a:cubicBezTo>
                    <a:cubicBezTo>
                      <a:pt x="2063721" y="783900"/>
                      <a:pt x="1965947" y="779165"/>
                      <a:pt x="1855461" y="785794"/>
                    </a:cubicBezTo>
                    <a:cubicBezTo>
                      <a:pt x="1808530" y="788636"/>
                      <a:pt x="1663823" y="785794"/>
                      <a:pt x="1626669" y="826521"/>
                    </a:cubicBezTo>
                    <a:cubicBezTo>
                      <a:pt x="1565071" y="894714"/>
                      <a:pt x="1749864" y="979956"/>
                      <a:pt x="1871105" y="1016894"/>
                    </a:cubicBezTo>
                    <a:cubicBezTo>
                      <a:pt x="1831995" y="1023524"/>
                      <a:pt x="1791907" y="1028260"/>
                      <a:pt x="1753775" y="1042466"/>
                    </a:cubicBezTo>
                    <a:cubicBezTo>
                      <a:pt x="1707822" y="1009317"/>
                      <a:pt x="1656001" y="981850"/>
                      <a:pt x="1624713" y="964802"/>
                    </a:cubicBezTo>
                    <a:cubicBezTo>
                      <a:pt x="1609070" y="956278"/>
                      <a:pt x="1589514" y="978062"/>
                      <a:pt x="1587559" y="987533"/>
                    </a:cubicBezTo>
                    <a:cubicBezTo>
                      <a:pt x="1575826" y="1035837"/>
                      <a:pt x="1589514" y="1085087"/>
                      <a:pt x="1613958" y="1131497"/>
                    </a:cubicBezTo>
                    <a:cubicBezTo>
                      <a:pt x="1550405" y="1097400"/>
                      <a:pt x="1480007" y="1081299"/>
                      <a:pt x="1424276" y="1118237"/>
                    </a:cubicBezTo>
                    <a:cubicBezTo>
                      <a:pt x="1381255" y="1146651"/>
                      <a:pt x="1417432" y="1203478"/>
                      <a:pt x="1466319" y="1252729"/>
                    </a:cubicBezTo>
                    <a:cubicBezTo>
                      <a:pt x="1422320" y="1236628"/>
                      <a:pt x="1375389" y="1226209"/>
                      <a:pt x="1315746" y="1231892"/>
                    </a:cubicBezTo>
                    <a:cubicBezTo>
                      <a:pt x="1261970" y="1236628"/>
                      <a:pt x="1156373" y="1249888"/>
                      <a:pt x="1130952" y="1299138"/>
                    </a:cubicBezTo>
                    <a:cubicBezTo>
                      <a:pt x="1095754" y="1368279"/>
                      <a:pt x="1184728" y="1415635"/>
                      <a:pt x="1250237" y="1443102"/>
                    </a:cubicBezTo>
                    <a:cubicBezTo>
                      <a:pt x="1277614" y="1454468"/>
                      <a:pt x="1307924" y="1465833"/>
                      <a:pt x="1340190" y="1476251"/>
                    </a:cubicBezTo>
                    <a:cubicBezTo>
                      <a:pt x="1326501" y="1482881"/>
                      <a:pt x="1316724" y="1490458"/>
                      <a:pt x="1309879" y="1498983"/>
                    </a:cubicBezTo>
                    <a:cubicBezTo>
                      <a:pt x="1296191" y="1516978"/>
                      <a:pt x="1301080" y="1534026"/>
                      <a:pt x="1317701" y="1550127"/>
                    </a:cubicBezTo>
                    <a:cubicBezTo>
                      <a:pt x="1302058" y="1549180"/>
                      <a:pt x="1287391" y="1547286"/>
                      <a:pt x="1271747" y="1546339"/>
                    </a:cubicBezTo>
                    <a:cubicBezTo>
                      <a:pt x="1205261" y="1543497"/>
                      <a:pt x="1114330" y="1532132"/>
                      <a:pt x="1047844" y="1553916"/>
                    </a:cubicBezTo>
                    <a:cubicBezTo>
                      <a:pt x="1041977" y="1555810"/>
                      <a:pt x="1037089" y="1562440"/>
                      <a:pt x="1038066" y="1566229"/>
                    </a:cubicBezTo>
                    <a:cubicBezTo>
                      <a:pt x="1042955" y="1606955"/>
                      <a:pt x="1090865" y="1638210"/>
                      <a:pt x="1133886" y="1667571"/>
                    </a:cubicBezTo>
                    <a:cubicBezTo>
                      <a:pt x="1069354" y="1693144"/>
                      <a:pt x="994068" y="1734818"/>
                      <a:pt x="997979" y="1779333"/>
                    </a:cubicBezTo>
                    <a:cubicBezTo>
                      <a:pt x="999934" y="1805852"/>
                      <a:pt x="1028289" y="1823848"/>
                      <a:pt x="1066421" y="1835213"/>
                    </a:cubicBezTo>
                    <a:cubicBezTo>
                      <a:pt x="1047844" y="1847526"/>
                      <a:pt x="1037089" y="1863627"/>
                      <a:pt x="1037089" y="1887305"/>
                    </a:cubicBezTo>
                    <a:cubicBezTo>
                      <a:pt x="1037089" y="1895830"/>
                      <a:pt x="1040999" y="1905301"/>
                      <a:pt x="1044910" y="1914772"/>
                    </a:cubicBezTo>
                    <a:cubicBezTo>
                      <a:pt x="998957" y="1894882"/>
                      <a:pt x="949092" y="1878781"/>
                      <a:pt x="890427" y="1870257"/>
                    </a:cubicBezTo>
                    <a:cubicBezTo>
                      <a:pt x="834696" y="1861733"/>
                      <a:pt x="726166" y="1872151"/>
                      <a:pt x="699767" y="1926138"/>
                    </a:cubicBezTo>
                    <a:cubicBezTo>
                      <a:pt x="653812" y="2022745"/>
                      <a:pt x="756476" y="2121246"/>
                      <a:pt x="842517" y="2199858"/>
                    </a:cubicBezTo>
                    <a:cubicBezTo>
                      <a:pt x="740832" y="2167655"/>
                      <a:pt x="641102" y="2133559"/>
                      <a:pt x="513018" y="2181863"/>
                    </a:cubicBezTo>
                    <a:cubicBezTo>
                      <a:pt x="419154" y="2216906"/>
                      <a:pt x="563860" y="2310672"/>
                      <a:pt x="632303" y="2356134"/>
                    </a:cubicBezTo>
                    <a:cubicBezTo>
                      <a:pt x="551150" y="2349504"/>
                      <a:pt x="445553" y="2329614"/>
                      <a:pt x="407421" y="2405385"/>
                    </a:cubicBezTo>
                    <a:cubicBezTo>
                      <a:pt x="373200" y="2472631"/>
                      <a:pt x="485641" y="2522829"/>
                      <a:pt x="573637" y="2559767"/>
                    </a:cubicBezTo>
                    <a:cubicBezTo>
                      <a:pt x="573637" y="2559767"/>
                      <a:pt x="573637" y="2560714"/>
                      <a:pt x="573637" y="2560714"/>
                    </a:cubicBezTo>
                    <a:cubicBezTo>
                      <a:pt x="402532" y="2548401"/>
                      <a:pt x="92587" y="2557872"/>
                      <a:pt x="101387" y="2687629"/>
                    </a:cubicBezTo>
                    <a:cubicBezTo>
                      <a:pt x="103342" y="2711308"/>
                      <a:pt x="143430" y="2723620"/>
                      <a:pt x="165918" y="2731197"/>
                    </a:cubicBezTo>
                    <a:cubicBezTo>
                      <a:pt x="200139" y="2743510"/>
                      <a:pt x="233383" y="2756770"/>
                      <a:pt x="267603" y="2770976"/>
                    </a:cubicBezTo>
                    <a:cubicBezTo>
                      <a:pt x="257826" y="2774765"/>
                      <a:pt x="249026" y="2779501"/>
                      <a:pt x="242182" y="2787078"/>
                    </a:cubicBezTo>
                    <a:cubicBezTo>
                      <a:pt x="212850" y="2823069"/>
                      <a:pt x="227516" y="2865689"/>
                      <a:pt x="248049" y="2899786"/>
                    </a:cubicBezTo>
                    <a:cubicBezTo>
                      <a:pt x="247071" y="2903575"/>
                      <a:pt x="246093" y="2906416"/>
                      <a:pt x="249026" y="2909257"/>
                    </a:cubicBezTo>
                    <a:cubicBezTo>
                      <a:pt x="251959" y="2911152"/>
                      <a:pt x="254893" y="2913046"/>
                      <a:pt x="256848" y="2913993"/>
                    </a:cubicBezTo>
                    <a:cubicBezTo>
                      <a:pt x="260759" y="2919676"/>
                      <a:pt x="264670" y="2924412"/>
                      <a:pt x="268581" y="2929147"/>
                    </a:cubicBezTo>
                    <a:cubicBezTo>
                      <a:pt x="293025" y="2960402"/>
                      <a:pt x="324313" y="2985028"/>
                      <a:pt x="357556" y="3007759"/>
                    </a:cubicBezTo>
                    <a:cubicBezTo>
                      <a:pt x="356578" y="3007759"/>
                      <a:pt x="355601" y="3007759"/>
                      <a:pt x="354623" y="3007759"/>
                    </a:cubicBezTo>
                    <a:cubicBezTo>
                      <a:pt x="307691" y="2978398"/>
                      <a:pt x="265648" y="2946195"/>
                      <a:pt x="226538" y="2919676"/>
                    </a:cubicBezTo>
                    <a:cubicBezTo>
                      <a:pt x="199162" y="2901680"/>
                      <a:pt x="112142" y="2835381"/>
                      <a:pt x="64232" y="2864742"/>
                    </a:cubicBezTo>
                    <a:cubicBezTo>
                      <a:pt x="15345" y="2894103"/>
                      <a:pt x="61299" y="2945248"/>
                      <a:pt x="82810" y="2969874"/>
                    </a:cubicBezTo>
                    <a:cubicBezTo>
                      <a:pt x="104320" y="2994499"/>
                      <a:pt x="137563" y="3019124"/>
                      <a:pt x="176673" y="3040908"/>
                    </a:cubicBezTo>
                    <a:cubicBezTo>
                      <a:pt x="65210" y="3069322"/>
                      <a:pt x="-56030" y="3115732"/>
                      <a:pt x="28056" y="3172559"/>
                    </a:cubicBezTo>
                    <a:cubicBezTo>
                      <a:pt x="74988" y="3203814"/>
                      <a:pt x="163963" y="3213286"/>
                      <a:pt x="227516" y="3218021"/>
                    </a:cubicBezTo>
                    <a:cubicBezTo>
                      <a:pt x="293025" y="3222757"/>
                      <a:pt x="371244" y="3230334"/>
                      <a:pt x="447508" y="3231281"/>
                    </a:cubicBezTo>
                    <a:cubicBezTo>
                      <a:pt x="434798" y="3236964"/>
                      <a:pt x="423065" y="3242647"/>
                      <a:pt x="412310" y="3248329"/>
                    </a:cubicBezTo>
                    <a:cubicBezTo>
                      <a:pt x="350712" y="3278637"/>
                      <a:pt x="198184" y="3356302"/>
                      <a:pt x="170807" y="3412183"/>
                    </a:cubicBezTo>
                    <a:cubicBezTo>
                      <a:pt x="122897" y="3506895"/>
                      <a:pt x="314536" y="3442491"/>
                      <a:pt x="467064" y="3380928"/>
                    </a:cubicBezTo>
                    <a:cubicBezTo>
                      <a:pt x="381999" y="3453857"/>
                      <a:pt x="314536" y="3533415"/>
                      <a:pt x="300846" y="3612027"/>
                    </a:cubicBezTo>
                    <a:cubicBezTo>
                      <a:pt x="289114" y="3677379"/>
                      <a:pt x="417198" y="3616762"/>
                      <a:pt x="533550" y="3549516"/>
                    </a:cubicBezTo>
                    <a:cubicBezTo>
                      <a:pt x="525728" y="3558041"/>
                      <a:pt x="516929" y="3565618"/>
                      <a:pt x="510085" y="3574142"/>
                    </a:cubicBezTo>
                    <a:cubicBezTo>
                      <a:pt x="450442" y="3647071"/>
                      <a:pt x="406443" y="3725682"/>
                      <a:pt x="379066" y="3805241"/>
                    </a:cubicBezTo>
                    <a:cubicBezTo>
                      <a:pt x="319424" y="3974777"/>
                      <a:pt x="528661" y="3858281"/>
                      <a:pt x="618614" y="3798611"/>
                    </a:cubicBezTo>
                    <a:cubicBezTo>
                      <a:pt x="648924" y="3778722"/>
                      <a:pt x="679234" y="3757885"/>
                      <a:pt x="709544" y="3736101"/>
                    </a:cubicBezTo>
                    <a:cubicBezTo>
                      <a:pt x="694878" y="3752202"/>
                      <a:pt x="681190" y="3769250"/>
                      <a:pt x="668479" y="3787246"/>
                    </a:cubicBezTo>
                    <a:cubicBezTo>
                      <a:pt x="623503" y="3845020"/>
                      <a:pt x="587326" y="3923632"/>
                      <a:pt x="590260" y="3986143"/>
                    </a:cubicBezTo>
                    <a:cubicBezTo>
                      <a:pt x="593193" y="4036341"/>
                      <a:pt x="610792" y="4086539"/>
                      <a:pt x="644035" y="4119688"/>
                    </a:cubicBezTo>
                    <a:cubicBezTo>
                      <a:pt x="582437" y="4192617"/>
                      <a:pt x="500307" y="4291119"/>
                      <a:pt x="524750" y="4359312"/>
                    </a:cubicBezTo>
                    <a:cubicBezTo>
                      <a:pt x="526706" y="4365941"/>
                      <a:pt x="538439" y="4370677"/>
                      <a:pt x="547239" y="4367836"/>
                    </a:cubicBezTo>
                    <a:cubicBezTo>
                      <a:pt x="632303" y="4345105"/>
                      <a:pt x="737899" y="4285436"/>
                      <a:pt x="805363" y="4241868"/>
                    </a:cubicBezTo>
                    <a:cubicBezTo>
                      <a:pt x="848384" y="4214401"/>
                      <a:pt x="889449" y="4186934"/>
                      <a:pt x="929536" y="4158520"/>
                    </a:cubicBezTo>
                    <a:cubicBezTo>
                      <a:pt x="867939" y="4224819"/>
                      <a:pt x="812207" y="4294907"/>
                      <a:pt x="821985" y="4354576"/>
                    </a:cubicBezTo>
                    <a:cubicBezTo>
                      <a:pt x="822963" y="4361206"/>
                      <a:pt x="826874" y="4364994"/>
                      <a:pt x="835673" y="4365941"/>
                    </a:cubicBezTo>
                    <a:cubicBezTo>
                      <a:pt x="903138" y="4378254"/>
                      <a:pt x="1017534" y="4278806"/>
                      <a:pt x="1087931" y="4212507"/>
                    </a:cubicBezTo>
                    <a:cubicBezTo>
                      <a:pt x="1076198" y="4276911"/>
                      <a:pt x="1088909" y="4335633"/>
                      <a:pt x="1122152" y="4395303"/>
                    </a:cubicBezTo>
                    <a:cubicBezTo>
                      <a:pt x="1137797" y="4423716"/>
                      <a:pt x="1196461" y="4471073"/>
                      <a:pt x="1250237" y="4450236"/>
                    </a:cubicBezTo>
                    <a:cubicBezTo>
                      <a:pt x="1326501" y="4419928"/>
                      <a:pt x="1341168" y="4310061"/>
                      <a:pt x="1342145" y="4220084"/>
                    </a:cubicBezTo>
                    <a:cubicBezTo>
                      <a:pt x="1398854" y="4348893"/>
                      <a:pt x="1515206" y="4531689"/>
                      <a:pt x="1604181" y="4411404"/>
                    </a:cubicBezTo>
                    <a:cubicBezTo>
                      <a:pt x="1634491" y="4369730"/>
                      <a:pt x="1640357" y="4309114"/>
                      <a:pt x="1630580" y="4247550"/>
                    </a:cubicBezTo>
                    <a:cubicBezTo>
                      <a:pt x="1684356" y="4304378"/>
                      <a:pt x="1747909" y="4338475"/>
                      <a:pt x="1808530" y="4286383"/>
                    </a:cubicBezTo>
                    <a:cubicBezTo>
                      <a:pt x="1870127" y="4233344"/>
                      <a:pt x="1872083" y="4145260"/>
                      <a:pt x="1874038" y="4084644"/>
                    </a:cubicBezTo>
                    <a:cubicBezTo>
                      <a:pt x="1874038" y="4078014"/>
                      <a:pt x="1873060" y="4072332"/>
                      <a:pt x="1874038" y="4066649"/>
                    </a:cubicBezTo>
                    <a:cubicBezTo>
                      <a:pt x="1929770" y="4059072"/>
                      <a:pt x="1992345" y="4032552"/>
                      <a:pt x="2050033" y="4005085"/>
                    </a:cubicBezTo>
                    <a:cubicBezTo>
                      <a:pt x="2010923" y="4042023"/>
                      <a:pt x="1972791" y="4078961"/>
                      <a:pt x="1937592" y="4116847"/>
                    </a:cubicBezTo>
                    <a:cubicBezTo>
                      <a:pt x="1931725" y="4123477"/>
                      <a:pt x="1929770" y="4134842"/>
                      <a:pt x="1939547" y="4138631"/>
                    </a:cubicBezTo>
                    <a:cubicBezTo>
                      <a:pt x="1961058" y="4148102"/>
                      <a:pt x="1982568" y="4142419"/>
                      <a:pt x="2006034" y="4130106"/>
                    </a:cubicBezTo>
                    <a:cubicBezTo>
                      <a:pt x="2038300" y="4113058"/>
                      <a:pt x="2067631" y="4095063"/>
                      <a:pt x="2096964" y="4075173"/>
                    </a:cubicBezTo>
                    <a:cubicBezTo>
                      <a:pt x="2137052" y="4048653"/>
                      <a:pt x="2090120" y="4121582"/>
                      <a:pt x="2087187" y="4143366"/>
                    </a:cubicBezTo>
                    <a:cubicBezTo>
                      <a:pt x="2075454" y="4227661"/>
                      <a:pt x="2085231" y="4318585"/>
                      <a:pt x="2116519" y="4395303"/>
                    </a:cubicBezTo>
                    <a:cubicBezTo>
                      <a:pt x="2133141" y="4436029"/>
                      <a:pt x="2196695" y="4453077"/>
                      <a:pt x="2232871" y="4398144"/>
                    </a:cubicBezTo>
                    <a:cubicBezTo>
                      <a:pt x="2309135" y="4284489"/>
                      <a:pt x="2351178" y="4165150"/>
                      <a:pt x="2386377" y="4045812"/>
                    </a:cubicBezTo>
                    <a:cubicBezTo>
                      <a:pt x="2402021" y="4136736"/>
                      <a:pt x="2443086" y="4245656"/>
                      <a:pt x="2573126" y="4167044"/>
                    </a:cubicBezTo>
                    <a:cubicBezTo>
                      <a:pt x="2642546" y="4125371"/>
                      <a:pt x="2639613" y="4039182"/>
                      <a:pt x="2644501" y="3986143"/>
                    </a:cubicBezTo>
                    <a:cubicBezTo>
                      <a:pt x="2650368" y="3932156"/>
                      <a:pt x="2635702" y="3887641"/>
                      <a:pt x="2615169" y="3843126"/>
                    </a:cubicBezTo>
                    <a:cubicBezTo>
                      <a:pt x="2674812" y="3874382"/>
                      <a:pt x="2726632" y="3900901"/>
                      <a:pt x="2825384" y="3902795"/>
                    </a:cubicBezTo>
                    <a:cubicBezTo>
                      <a:pt x="2875249" y="3903743"/>
                      <a:pt x="2913381" y="3857333"/>
                      <a:pt x="2910448" y="3826078"/>
                    </a:cubicBezTo>
                    <a:cubicBezTo>
                      <a:pt x="2902626" y="3740836"/>
                      <a:pt x="2843961" y="3669802"/>
                      <a:pt x="2784319" y="3602556"/>
                    </a:cubicBezTo>
                    <a:cubicBezTo>
                      <a:pt x="2778452" y="3595926"/>
                      <a:pt x="2772586" y="3589296"/>
                      <a:pt x="2765742" y="3581719"/>
                    </a:cubicBezTo>
                    <a:cubicBezTo>
                      <a:pt x="2761831" y="3529627"/>
                      <a:pt x="2720765" y="3477535"/>
                      <a:pt x="2686544" y="3427337"/>
                    </a:cubicBezTo>
                    <a:cubicBezTo>
                      <a:pt x="2764764" y="3489847"/>
                      <a:pt x="2880138" y="3573195"/>
                      <a:pt x="2971068" y="3518261"/>
                    </a:cubicBezTo>
                    <a:cubicBezTo>
                      <a:pt x="3005289" y="3497424"/>
                      <a:pt x="3009200" y="3468063"/>
                      <a:pt x="3009200" y="3440596"/>
                    </a:cubicBezTo>
                    <a:cubicBezTo>
                      <a:pt x="3008222" y="3418812"/>
                      <a:pt x="3005289" y="3397029"/>
                      <a:pt x="2999423" y="3375245"/>
                    </a:cubicBezTo>
                    <a:cubicBezTo>
                      <a:pt x="3042443" y="3422601"/>
                      <a:pt x="3089375" y="3444385"/>
                      <a:pt x="3122618" y="3378086"/>
                    </a:cubicBezTo>
                    <a:cubicBezTo>
                      <a:pt x="3155862" y="3310840"/>
                      <a:pt x="3160750" y="3241700"/>
                      <a:pt x="3176395" y="3173506"/>
                    </a:cubicBezTo>
                    <a:cubicBezTo>
                      <a:pt x="3164661" y="3227492"/>
                      <a:pt x="3191061" y="3281479"/>
                      <a:pt x="3190083" y="3333571"/>
                    </a:cubicBezTo>
                    <a:cubicBezTo>
                      <a:pt x="3189105" y="3367668"/>
                      <a:pt x="3197905" y="3410288"/>
                      <a:pt x="3213549" y="3440596"/>
                    </a:cubicBezTo>
                    <a:cubicBezTo>
                      <a:pt x="3215505" y="3444385"/>
                      <a:pt x="3221371" y="3445332"/>
                      <a:pt x="3226260" y="3443438"/>
                    </a:cubicBezTo>
                    <a:cubicBezTo>
                      <a:pt x="3352389" y="3388504"/>
                      <a:pt x="3445274" y="3271061"/>
                      <a:pt x="3508828" y="3178242"/>
                    </a:cubicBezTo>
                    <a:cubicBezTo>
                      <a:pt x="3499051" y="3192449"/>
                      <a:pt x="3490251" y="3207603"/>
                      <a:pt x="3481451" y="3221810"/>
                    </a:cubicBezTo>
                    <a:cubicBezTo>
                      <a:pt x="3463852" y="3252118"/>
                      <a:pt x="3450164" y="3273902"/>
                      <a:pt x="3457985" y="3304210"/>
                    </a:cubicBezTo>
                    <a:cubicBezTo>
                      <a:pt x="3473629" y="3367668"/>
                      <a:pt x="3649623" y="3214233"/>
                      <a:pt x="3654512" y="3210444"/>
                    </a:cubicBezTo>
                    <a:cubicBezTo>
                      <a:pt x="3715132" y="3156458"/>
                      <a:pt x="3755219" y="3089212"/>
                      <a:pt x="3778685" y="3020071"/>
                    </a:cubicBezTo>
                    <a:cubicBezTo>
                      <a:pt x="3783574" y="3049432"/>
                      <a:pt x="3791396" y="3078793"/>
                      <a:pt x="3805085" y="3108154"/>
                    </a:cubicBezTo>
                    <a:cubicBezTo>
                      <a:pt x="3815840" y="3129938"/>
                      <a:pt x="3871571" y="3206656"/>
                      <a:pt x="3914592" y="3196237"/>
                    </a:cubicBezTo>
                    <a:cubicBezTo>
                      <a:pt x="3943924" y="3189607"/>
                      <a:pt x="3975212" y="3181083"/>
                      <a:pt x="3978145" y="3153616"/>
                    </a:cubicBezTo>
                    <a:cubicBezTo>
                      <a:pt x="3983034" y="3106260"/>
                      <a:pt x="4001612" y="3057957"/>
                      <a:pt x="4018233" y="3010600"/>
                    </a:cubicBezTo>
                    <a:cubicBezTo>
                      <a:pt x="4034855" y="3077846"/>
                      <a:pt x="4067120" y="3157405"/>
                      <a:pt x="4129696" y="3149828"/>
                    </a:cubicBezTo>
                    <a:cubicBezTo>
                      <a:pt x="4110141" y="3188660"/>
                      <a:pt x="4092542" y="3232228"/>
                      <a:pt x="4095475" y="3263483"/>
                    </a:cubicBezTo>
                    <a:cubicBezTo>
                      <a:pt x="4096452" y="3272955"/>
                      <a:pt x="4107207" y="3277691"/>
                      <a:pt x="4119919" y="3272955"/>
                    </a:cubicBezTo>
                    <a:cubicBezTo>
                      <a:pt x="4193249" y="3240753"/>
                      <a:pt x="4250936" y="3191502"/>
                      <a:pt x="4310579" y="3146040"/>
                    </a:cubicBezTo>
                    <a:cubicBezTo>
                      <a:pt x="4237248" y="3236964"/>
                      <a:pt x="4154140" y="3357249"/>
                      <a:pt x="4231382" y="3389452"/>
                    </a:cubicBezTo>
                    <a:cubicBezTo>
                      <a:pt x="4278313" y="3408394"/>
                      <a:pt x="4333067" y="3385663"/>
                      <a:pt x="4371199" y="3352514"/>
                    </a:cubicBezTo>
                    <a:cubicBezTo>
                      <a:pt x="4375110" y="3361985"/>
                      <a:pt x="4379998" y="3370509"/>
                      <a:pt x="4384888" y="3379980"/>
                    </a:cubicBezTo>
                    <a:cubicBezTo>
                      <a:pt x="4406398" y="3418812"/>
                      <a:pt x="4500261" y="3550464"/>
                      <a:pt x="4571636" y="3545728"/>
                    </a:cubicBezTo>
                    <a:cubicBezTo>
                      <a:pt x="4636168" y="3540992"/>
                      <a:pt x="4641057" y="3482270"/>
                      <a:pt x="4629324" y="3419760"/>
                    </a:cubicBezTo>
                    <a:cubicBezTo>
                      <a:pt x="4656700" y="3458592"/>
                      <a:pt x="4686033" y="3496477"/>
                      <a:pt x="4721232" y="3537204"/>
                    </a:cubicBezTo>
                    <a:cubicBezTo>
                      <a:pt x="4739809" y="3558988"/>
                      <a:pt x="4797496" y="3634758"/>
                      <a:pt x="4850294" y="3613921"/>
                    </a:cubicBezTo>
                    <a:cubicBezTo>
                      <a:pt x="4915803" y="3588349"/>
                      <a:pt x="4893315" y="3496477"/>
                      <a:pt x="4894292" y="3459539"/>
                    </a:cubicBezTo>
                    <a:cubicBezTo>
                      <a:pt x="4895270" y="3433020"/>
                      <a:pt x="4892337" y="3407447"/>
                      <a:pt x="4886470" y="3381875"/>
                    </a:cubicBezTo>
                    <a:cubicBezTo>
                      <a:pt x="4917758" y="3415971"/>
                      <a:pt x="4953935" y="3447227"/>
                      <a:pt x="5000866" y="3470905"/>
                    </a:cubicBezTo>
                    <a:cubicBezTo>
                      <a:pt x="5049754" y="3495530"/>
                      <a:pt x="5182727" y="3590243"/>
                      <a:pt x="5261925" y="3541940"/>
                    </a:cubicBezTo>
                    <a:cubicBezTo>
                      <a:pt x="5335256" y="3497424"/>
                      <a:pt x="5310812" y="3384716"/>
                      <a:pt x="5307879" y="3332624"/>
                    </a:cubicBezTo>
                    <a:cubicBezTo>
                      <a:pt x="5306901" y="3323153"/>
                      <a:pt x="5305923" y="3314628"/>
                      <a:pt x="5304945" y="3306104"/>
                    </a:cubicBezTo>
                    <a:cubicBezTo>
                      <a:pt x="5320589" y="3315575"/>
                      <a:pt x="5336233" y="3325047"/>
                      <a:pt x="5351877" y="3334518"/>
                    </a:cubicBezTo>
                    <a:cubicBezTo>
                      <a:pt x="5364588" y="3342095"/>
                      <a:pt x="5378276" y="3336412"/>
                      <a:pt x="5390987" y="3327888"/>
                    </a:cubicBezTo>
                    <a:cubicBezTo>
                      <a:pt x="5429119" y="3299474"/>
                      <a:pt x="5419342" y="3279585"/>
                      <a:pt x="5407609" y="3246435"/>
                    </a:cubicBezTo>
                    <a:cubicBezTo>
                      <a:pt x="5392942" y="3206656"/>
                      <a:pt x="5372410" y="3168771"/>
                      <a:pt x="5348944" y="3132780"/>
                    </a:cubicBezTo>
                    <a:cubicBezTo>
                      <a:pt x="5409564" y="3164035"/>
                      <a:pt x="5471162" y="3193396"/>
                      <a:pt x="5550359" y="3206656"/>
                    </a:cubicBezTo>
                    <a:cubicBezTo>
                      <a:pt x="5602180" y="3216127"/>
                      <a:pt x="5699954" y="3216127"/>
                      <a:pt x="5744930" y="3177295"/>
                    </a:cubicBezTo>
                    <a:cubicBezTo>
                      <a:pt x="5799684" y="3129938"/>
                      <a:pt x="5702887" y="3065533"/>
                      <a:pt x="5601202" y="3015336"/>
                    </a:cubicBezTo>
                    <a:cubicBezTo>
                      <a:pt x="5774263" y="3049432"/>
                      <a:pt x="5976656" y="3065533"/>
                      <a:pt x="6107674" y="2954720"/>
                    </a:cubicBezTo>
                    <a:cubicBezTo>
                      <a:pt x="6195671" y="2879896"/>
                      <a:pt x="5942435" y="2802232"/>
                      <a:pt x="5777196" y="2757717"/>
                    </a:cubicBezTo>
                    <a:cubicBezTo>
                      <a:pt x="5867148" y="2758664"/>
                      <a:pt x="5957101" y="2761505"/>
                      <a:pt x="6049987" y="2752981"/>
                    </a:cubicBezTo>
                    <a:cubicBezTo>
                      <a:pt x="6112563" y="2747298"/>
                      <a:pt x="6199583" y="2743510"/>
                      <a:pt x="6237715" y="2695206"/>
                    </a:cubicBezTo>
                    <a:cubicBezTo>
                      <a:pt x="6275847" y="2641220"/>
                      <a:pt x="6158516" y="2607123"/>
                      <a:pt x="6066608" y="2584392"/>
                    </a:cubicBezTo>
                    <a:close/>
                    <a:moveTo>
                      <a:pt x="3326967" y="2445164"/>
                    </a:moveTo>
                    <a:cubicBezTo>
                      <a:pt x="3217460" y="2475472"/>
                      <a:pt x="3118707" y="2530406"/>
                      <a:pt x="3013111" y="2568291"/>
                    </a:cubicBezTo>
                    <a:cubicBezTo>
                      <a:pt x="3092309" y="2598599"/>
                      <a:pt x="3166617" y="2636484"/>
                      <a:pt x="3224304" y="2683841"/>
                    </a:cubicBezTo>
                    <a:cubicBezTo>
                      <a:pt x="3228215" y="2687629"/>
                      <a:pt x="3224304" y="2693312"/>
                      <a:pt x="3217460" y="2694259"/>
                    </a:cubicBezTo>
                    <a:cubicBezTo>
                      <a:pt x="3110886" y="2700889"/>
                      <a:pt x="3003334" y="2678158"/>
                      <a:pt x="2895782" y="2700889"/>
                    </a:cubicBezTo>
                    <a:cubicBezTo>
                      <a:pt x="2983779" y="2734038"/>
                      <a:pt x="3081553" y="2757717"/>
                      <a:pt x="3138263" y="2820227"/>
                    </a:cubicBezTo>
                    <a:cubicBezTo>
                      <a:pt x="3140218" y="2822121"/>
                      <a:pt x="3138263" y="2824963"/>
                      <a:pt x="3136307" y="2826857"/>
                    </a:cubicBezTo>
                    <a:cubicBezTo>
                      <a:pt x="3043421" y="2905469"/>
                      <a:pt x="2875249" y="2854324"/>
                      <a:pt x="2786275" y="2808862"/>
                    </a:cubicBezTo>
                    <a:cubicBezTo>
                      <a:pt x="2812673" y="2861901"/>
                      <a:pt x="2855694" y="2922517"/>
                      <a:pt x="2815607" y="2981239"/>
                    </a:cubicBezTo>
                    <a:cubicBezTo>
                      <a:pt x="2813651" y="2984080"/>
                      <a:pt x="2808762" y="2985028"/>
                      <a:pt x="2804851" y="2984080"/>
                    </a:cubicBezTo>
                    <a:cubicBezTo>
                      <a:pt x="2723699" y="2961349"/>
                      <a:pt x="2707077" y="2888421"/>
                      <a:pt x="2692411" y="2824963"/>
                    </a:cubicBezTo>
                    <a:cubicBezTo>
                      <a:pt x="2688500" y="2881791"/>
                      <a:pt x="2675789" y="2938618"/>
                      <a:pt x="2652323" y="2995446"/>
                    </a:cubicBezTo>
                    <a:cubicBezTo>
                      <a:pt x="2650368" y="3000182"/>
                      <a:pt x="2641568" y="3001129"/>
                      <a:pt x="2637657" y="2997340"/>
                    </a:cubicBezTo>
                    <a:cubicBezTo>
                      <a:pt x="2589748" y="2936724"/>
                      <a:pt x="2527172" y="2885579"/>
                      <a:pt x="2475352" y="2828751"/>
                    </a:cubicBezTo>
                    <a:cubicBezTo>
                      <a:pt x="2496862" y="2876108"/>
                      <a:pt x="2515439" y="2925358"/>
                      <a:pt x="2528150" y="2976504"/>
                    </a:cubicBezTo>
                    <a:cubicBezTo>
                      <a:pt x="2529127" y="2980292"/>
                      <a:pt x="2523261" y="2985028"/>
                      <a:pt x="2518372" y="2984080"/>
                    </a:cubicBezTo>
                    <a:cubicBezTo>
                      <a:pt x="2449930" y="2967979"/>
                      <a:pt x="2389310" y="2936724"/>
                      <a:pt x="2338467" y="2899786"/>
                    </a:cubicBezTo>
                    <a:cubicBezTo>
                      <a:pt x="2340422" y="2913993"/>
                      <a:pt x="2339445" y="2929147"/>
                      <a:pt x="2334556" y="2944301"/>
                    </a:cubicBezTo>
                    <a:cubicBezTo>
                      <a:pt x="2333578" y="2947142"/>
                      <a:pt x="2328690" y="2949037"/>
                      <a:pt x="2324779" y="2949037"/>
                    </a:cubicBezTo>
                    <a:cubicBezTo>
                      <a:pt x="2262203" y="2937671"/>
                      <a:pt x="2200605" y="2923464"/>
                      <a:pt x="2140962" y="2905469"/>
                    </a:cubicBezTo>
                    <a:cubicBezTo>
                      <a:pt x="2141940" y="2906416"/>
                      <a:pt x="2142918" y="2906416"/>
                      <a:pt x="2142918" y="2907363"/>
                    </a:cubicBezTo>
                    <a:cubicBezTo>
                      <a:pt x="2191806" y="2939566"/>
                      <a:pt x="2242648" y="2979345"/>
                      <a:pt x="2236782" y="3035225"/>
                    </a:cubicBezTo>
                    <a:cubicBezTo>
                      <a:pt x="2236782" y="3038067"/>
                      <a:pt x="2232871" y="3040908"/>
                      <a:pt x="2228960" y="3040908"/>
                    </a:cubicBezTo>
                    <a:cubicBezTo>
                      <a:pt x="2190828" y="3039961"/>
                      <a:pt x="2155629" y="3035225"/>
                      <a:pt x="2120430" y="3029543"/>
                    </a:cubicBezTo>
                    <a:cubicBezTo>
                      <a:pt x="2144873" y="3045644"/>
                      <a:pt x="2169317" y="3062692"/>
                      <a:pt x="2188872" y="3081635"/>
                    </a:cubicBezTo>
                    <a:cubicBezTo>
                      <a:pt x="2200605" y="3093000"/>
                      <a:pt x="2214293" y="3107207"/>
                      <a:pt x="2209405" y="3124256"/>
                    </a:cubicBezTo>
                    <a:cubicBezTo>
                      <a:pt x="2199628" y="3160246"/>
                      <a:pt x="2111631" y="3165929"/>
                      <a:pt x="2063721" y="3169718"/>
                    </a:cubicBezTo>
                    <a:cubicBezTo>
                      <a:pt x="2102830" y="3196237"/>
                      <a:pt x="2180072" y="3257801"/>
                      <a:pt x="2096964" y="3282426"/>
                    </a:cubicBezTo>
                    <a:cubicBezTo>
                      <a:pt x="2024611" y="3304210"/>
                      <a:pt x="1942480" y="3277691"/>
                      <a:pt x="1887727" y="3247382"/>
                    </a:cubicBezTo>
                    <a:cubicBezTo>
                      <a:pt x="1899460" y="3301369"/>
                      <a:pt x="1905326" y="3360091"/>
                      <a:pt x="1872083" y="3414077"/>
                    </a:cubicBezTo>
                    <a:cubicBezTo>
                      <a:pt x="1869149" y="3418812"/>
                      <a:pt x="1861328" y="3420707"/>
                      <a:pt x="1857417" y="3415971"/>
                    </a:cubicBezTo>
                    <a:cubicBezTo>
                      <a:pt x="1831017" y="3379980"/>
                      <a:pt x="1821240" y="3335465"/>
                      <a:pt x="1824173" y="3290003"/>
                    </a:cubicBezTo>
                    <a:cubicBezTo>
                      <a:pt x="1802663" y="3325047"/>
                      <a:pt x="1773331" y="3358196"/>
                      <a:pt x="1742043" y="3388504"/>
                    </a:cubicBezTo>
                    <a:cubicBezTo>
                      <a:pt x="1692178" y="3435861"/>
                      <a:pt x="1633513" y="3483217"/>
                      <a:pt x="1562138" y="3511631"/>
                    </a:cubicBezTo>
                    <a:cubicBezTo>
                      <a:pt x="1556271" y="3514473"/>
                      <a:pt x="1551382" y="3511631"/>
                      <a:pt x="1551382" y="3506895"/>
                    </a:cubicBezTo>
                    <a:cubicBezTo>
                      <a:pt x="1556271" y="3435861"/>
                      <a:pt x="1598314" y="3365774"/>
                      <a:pt x="1603203" y="3294739"/>
                    </a:cubicBezTo>
                    <a:cubicBezTo>
                      <a:pt x="1580715" y="3353461"/>
                      <a:pt x="1568982" y="3413130"/>
                      <a:pt x="1532806" y="3469958"/>
                    </a:cubicBezTo>
                    <a:cubicBezTo>
                      <a:pt x="1529872" y="3473746"/>
                      <a:pt x="1524006" y="3476587"/>
                      <a:pt x="1520094" y="3472799"/>
                    </a:cubicBezTo>
                    <a:cubicBezTo>
                      <a:pt x="1504451" y="3460486"/>
                      <a:pt x="1492718" y="3444385"/>
                      <a:pt x="1482940" y="3427337"/>
                    </a:cubicBezTo>
                    <a:cubicBezTo>
                      <a:pt x="1480985" y="3439649"/>
                      <a:pt x="1480007" y="3452909"/>
                      <a:pt x="1477074" y="3465222"/>
                    </a:cubicBezTo>
                    <a:cubicBezTo>
                      <a:pt x="1454586" y="3590243"/>
                      <a:pt x="1382233" y="3722841"/>
                      <a:pt x="1213083" y="3787246"/>
                    </a:cubicBezTo>
                    <a:cubicBezTo>
                      <a:pt x="1208194" y="3789140"/>
                      <a:pt x="1203305" y="3788193"/>
                      <a:pt x="1202327" y="3784404"/>
                    </a:cubicBezTo>
                    <a:cubicBezTo>
                      <a:pt x="1179840" y="3735154"/>
                      <a:pt x="1186684" y="3681167"/>
                      <a:pt x="1195483" y="3627181"/>
                    </a:cubicBezTo>
                    <a:cubicBezTo>
                      <a:pt x="1171040" y="3683062"/>
                      <a:pt x="1140730" y="3737995"/>
                      <a:pt x="1105531" y="3791034"/>
                    </a:cubicBezTo>
                    <a:cubicBezTo>
                      <a:pt x="1061533" y="3859228"/>
                      <a:pt x="1010689" y="3930262"/>
                      <a:pt x="935403" y="3984248"/>
                    </a:cubicBezTo>
                    <a:cubicBezTo>
                      <a:pt x="933448" y="3986143"/>
                      <a:pt x="928559" y="3987090"/>
                      <a:pt x="925626" y="3985195"/>
                    </a:cubicBezTo>
                    <a:cubicBezTo>
                      <a:pt x="820030" y="3927421"/>
                      <a:pt x="821007" y="3817554"/>
                      <a:pt x="853272" y="3720947"/>
                    </a:cubicBezTo>
                    <a:cubicBezTo>
                      <a:pt x="883583" y="3629075"/>
                      <a:pt x="938337" y="3535309"/>
                      <a:pt x="1013623" y="3452909"/>
                    </a:cubicBezTo>
                    <a:cubicBezTo>
                      <a:pt x="921715" y="3502160"/>
                      <a:pt x="837629" y="3568459"/>
                      <a:pt x="727143" y="3585507"/>
                    </a:cubicBezTo>
                    <a:cubicBezTo>
                      <a:pt x="722255" y="3586454"/>
                      <a:pt x="718344" y="3584560"/>
                      <a:pt x="718344" y="3580772"/>
                    </a:cubicBezTo>
                    <a:cubicBezTo>
                      <a:pt x="719322" y="3533415"/>
                      <a:pt x="760387" y="3488900"/>
                      <a:pt x="812207" y="3449121"/>
                    </a:cubicBezTo>
                    <a:cubicBezTo>
                      <a:pt x="776031" y="3467116"/>
                      <a:pt x="737899" y="3482270"/>
                      <a:pt x="695855" y="3489847"/>
                    </a:cubicBezTo>
                    <a:cubicBezTo>
                      <a:pt x="690967" y="3490794"/>
                      <a:pt x="686078" y="3487953"/>
                      <a:pt x="687056" y="3485112"/>
                    </a:cubicBezTo>
                    <a:cubicBezTo>
                      <a:pt x="692922" y="3402711"/>
                      <a:pt x="769186" y="3328836"/>
                      <a:pt x="851317" y="3270113"/>
                    </a:cubicBezTo>
                    <a:cubicBezTo>
                      <a:pt x="842517" y="3272955"/>
                      <a:pt x="833718" y="3275796"/>
                      <a:pt x="823941" y="3277691"/>
                    </a:cubicBezTo>
                    <a:cubicBezTo>
                      <a:pt x="751587" y="3297580"/>
                      <a:pt x="608836" y="3331677"/>
                      <a:pt x="573637" y="3267272"/>
                    </a:cubicBezTo>
                    <a:cubicBezTo>
                      <a:pt x="544305" y="3212338"/>
                      <a:pt x="681190" y="3157405"/>
                      <a:pt x="732032" y="3136568"/>
                    </a:cubicBezTo>
                    <a:cubicBezTo>
                      <a:pt x="811229" y="3104366"/>
                      <a:pt x="894338" y="3080688"/>
                      <a:pt x="974513" y="3051327"/>
                    </a:cubicBezTo>
                    <a:cubicBezTo>
                      <a:pt x="897271" y="3054168"/>
                      <a:pt x="817096" y="3058904"/>
                      <a:pt x="746699" y="3041855"/>
                    </a:cubicBezTo>
                    <a:cubicBezTo>
                      <a:pt x="741810" y="3040908"/>
                      <a:pt x="739854" y="3036173"/>
                      <a:pt x="744743" y="3032384"/>
                    </a:cubicBezTo>
                    <a:cubicBezTo>
                      <a:pt x="797541" y="2995446"/>
                      <a:pt x="866961" y="2983133"/>
                      <a:pt x="933448" y="2982186"/>
                    </a:cubicBezTo>
                    <a:cubicBezTo>
                      <a:pt x="832740" y="2954720"/>
                      <a:pt x="647946" y="2900733"/>
                      <a:pt x="738877" y="2817386"/>
                    </a:cubicBezTo>
                    <a:cubicBezTo>
                      <a:pt x="799497" y="2761505"/>
                      <a:pt x="903138" y="2765294"/>
                      <a:pt x="977447" y="2780448"/>
                    </a:cubicBezTo>
                    <a:cubicBezTo>
                      <a:pt x="1057622" y="2797496"/>
                      <a:pt x="1128019" y="2825910"/>
                      <a:pt x="1200372" y="2853377"/>
                    </a:cubicBezTo>
                    <a:cubicBezTo>
                      <a:pt x="1175929" y="2824016"/>
                      <a:pt x="1147574" y="2796549"/>
                      <a:pt x="1125085" y="2766241"/>
                    </a:cubicBezTo>
                    <a:cubicBezTo>
                      <a:pt x="1110420" y="2745404"/>
                      <a:pt x="1070332" y="2698048"/>
                      <a:pt x="1098687" y="2670581"/>
                    </a:cubicBezTo>
                    <a:cubicBezTo>
                      <a:pt x="1153440" y="2616595"/>
                      <a:pt x="1244370" y="2684788"/>
                      <a:pt x="1290325" y="2726462"/>
                    </a:cubicBezTo>
                    <a:cubicBezTo>
                      <a:pt x="1267837" y="2644061"/>
                      <a:pt x="1240459" y="2555031"/>
                      <a:pt x="1275658" y="2467895"/>
                    </a:cubicBezTo>
                    <a:cubicBezTo>
                      <a:pt x="1277614" y="2464107"/>
                      <a:pt x="1283480" y="2462213"/>
                      <a:pt x="1287391" y="2464107"/>
                    </a:cubicBezTo>
                    <a:cubicBezTo>
                      <a:pt x="1387121" y="2496309"/>
                      <a:pt x="1418409" y="2573026"/>
                      <a:pt x="1436986" y="2651638"/>
                    </a:cubicBezTo>
                    <a:cubicBezTo>
                      <a:pt x="1437964" y="2648797"/>
                      <a:pt x="1437964" y="2645955"/>
                      <a:pt x="1438942" y="2643114"/>
                    </a:cubicBezTo>
                    <a:cubicBezTo>
                      <a:pt x="1448720" y="2605229"/>
                      <a:pt x="1471207" y="2541771"/>
                      <a:pt x="1532806" y="2528512"/>
                    </a:cubicBezTo>
                    <a:cubicBezTo>
                      <a:pt x="1588537" y="2517146"/>
                      <a:pt x="1626669" y="2555031"/>
                      <a:pt x="1650135" y="2584392"/>
                    </a:cubicBezTo>
                    <a:cubicBezTo>
                      <a:pt x="1676534" y="2617542"/>
                      <a:pt x="1696089" y="2652585"/>
                      <a:pt x="1713688" y="2688576"/>
                    </a:cubicBezTo>
                    <a:cubicBezTo>
                      <a:pt x="1714666" y="2656374"/>
                      <a:pt x="1723466" y="2623225"/>
                      <a:pt x="1734221" y="2592916"/>
                    </a:cubicBezTo>
                    <a:cubicBezTo>
                      <a:pt x="1746931" y="2555031"/>
                      <a:pt x="1767464" y="2497256"/>
                      <a:pt x="1823195" y="2478314"/>
                    </a:cubicBezTo>
                    <a:cubicBezTo>
                      <a:pt x="1895549" y="2452741"/>
                      <a:pt x="1916081" y="2524723"/>
                      <a:pt x="1920970" y="2589128"/>
                    </a:cubicBezTo>
                    <a:cubicBezTo>
                      <a:pt x="1946391" y="2508622"/>
                      <a:pt x="1995279" y="2428116"/>
                      <a:pt x="2051988" y="2357081"/>
                    </a:cubicBezTo>
                    <a:cubicBezTo>
                      <a:pt x="2123364" y="2268998"/>
                      <a:pt x="2229938" y="2171444"/>
                      <a:pt x="2372688" y="2161973"/>
                    </a:cubicBezTo>
                    <a:cubicBezTo>
                      <a:pt x="2375621" y="2161973"/>
                      <a:pt x="2379532" y="2162920"/>
                      <a:pt x="2379532" y="2165761"/>
                    </a:cubicBezTo>
                    <a:cubicBezTo>
                      <a:pt x="2383443" y="2226377"/>
                      <a:pt x="2350201" y="2289835"/>
                      <a:pt x="2312068" y="2347610"/>
                    </a:cubicBezTo>
                    <a:cubicBezTo>
                      <a:pt x="2293491" y="2376024"/>
                      <a:pt x="2271981" y="2404438"/>
                      <a:pt x="2250470" y="2432851"/>
                    </a:cubicBezTo>
                    <a:cubicBezTo>
                      <a:pt x="2327712" y="2377918"/>
                      <a:pt x="2433309" y="2337192"/>
                      <a:pt x="2524239" y="2345716"/>
                    </a:cubicBezTo>
                    <a:cubicBezTo>
                      <a:pt x="2529127" y="2346663"/>
                      <a:pt x="2530105" y="2350451"/>
                      <a:pt x="2528150" y="2354240"/>
                    </a:cubicBezTo>
                    <a:cubicBezTo>
                      <a:pt x="2513484" y="2375077"/>
                      <a:pt x="2494906" y="2393072"/>
                      <a:pt x="2473396" y="2410121"/>
                    </a:cubicBezTo>
                    <a:cubicBezTo>
                      <a:pt x="2574103" y="2372235"/>
                      <a:pt x="2680678" y="2342874"/>
                      <a:pt x="2782364" y="2322038"/>
                    </a:cubicBezTo>
                    <a:cubicBezTo>
                      <a:pt x="2909470" y="2295518"/>
                      <a:pt x="3102086" y="2265210"/>
                      <a:pt x="3180306" y="2351398"/>
                    </a:cubicBezTo>
                    <a:cubicBezTo>
                      <a:pt x="3183239" y="2354240"/>
                      <a:pt x="3179328" y="2358975"/>
                      <a:pt x="3174439" y="2359922"/>
                    </a:cubicBezTo>
                    <a:cubicBezTo>
                      <a:pt x="3148040" y="2367500"/>
                      <a:pt x="3120663" y="2375077"/>
                      <a:pt x="3094264" y="2384548"/>
                    </a:cubicBezTo>
                    <a:cubicBezTo>
                      <a:pt x="3181284" y="2383601"/>
                      <a:pt x="3266347" y="2396861"/>
                      <a:pt x="3327945" y="2435693"/>
                    </a:cubicBezTo>
                    <a:cubicBezTo>
                      <a:pt x="3335767" y="2437587"/>
                      <a:pt x="3331856" y="2443270"/>
                      <a:pt x="3326967" y="2445164"/>
                    </a:cubicBezTo>
                    <a:close/>
                    <a:moveTo>
                      <a:pt x="3430608" y="1208214"/>
                    </a:moveTo>
                    <a:cubicBezTo>
                      <a:pt x="3444297" y="1228104"/>
                      <a:pt x="3456030" y="1263147"/>
                      <a:pt x="3427675" y="1284931"/>
                    </a:cubicBezTo>
                    <a:cubicBezTo>
                      <a:pt x="3411054" y="1297244"/>
                      <a:pt x="3380743" y="1298191"/>
                      <a:pt x="3360210" y="1299138"/>
                    </a:cubicBezTo>
                    <a:cubicBezTo>
                      <a:pt x="3298613" y="1301033"/>
                      <a:pt x="3236037" y="1295350"/>
                      <a:pt x="3176395" y="1284931"/>
                    </a:cubicBezTo>
                    <a:cubicBezTo>
                      <a:pt x="3208660" y="1314292"/>
                      <a:pt x="3251681" y="1338918"/>
                      <a:pt x="3281013" y="1362596"/>
                    </a:cubicBezTo>
                    <a:cubicBezTo>
                      <a:pt x="3284924" y="1365437"/>
                      <a:pt x="3281013" y="1373014"/>
                      <a:pt x="3274169" y="1373014"/>
                    </a:cubicBezTo>
                    <a:cubicBezTo>
                      <a:pt x="3228215" y="1372067"/>
                      <a:pt x="3181284" y="1372067"/>
                      <a:pt x="3137285" y="1369226"/>
                    </a:cubicBezTo>
                    <a:cubicBezTo>
                      <a:pt x="3109908" y="1404270"/>
                      <a:pt x="3012133" y="1427001"/>
                      <a:pt x="2959335" y="1434578"/>
                    </a:cubicBezTo>
                    <a:cubicBezTo>
                      <a:pt x="2882093" y="1444996"/>
                      <a:pt x="2802896" y="1448785"/>
                      <a:pt x="2726632" y="1444049"/>
                    </a:cubicBezTo>
                    <a:cubicBezTo>
                      <a:pt x="2701211" y="1442155"/>
                      <a:pt x="2674812" y="1439313"/>
                      <a:pt x="2648412" y="1435525"/>
                    </a:cubicBezTo>
                    <a:cubicBezTo>
                      <a:pt x="2678722" y="1455414"/>
                      <a:pt x="2707077" y="1479093"/>
                      <a:pt x="2731520" y="1500877"/>
                    </a:cubicBezTo>
                    <a:cubicBezTo>
                      <a:pt x="2764764" y="1530238"/>
                      <a:pt x="2831251" y="1585171"/>
                      <a:pt x="2805829" y="1632528"/>
                    </a:cubicBezTo>
                    <a:cubicBezTo>
                      <a:pt x="2756942" y="1725346"/>
                      <a:pt x="2600503" y="1611691"/>
                      <a:pt x="2533038" y="1552969"/>
                    </a:cubicBezTo>
                    <a:cubicBezTo>
                      <a:pt x="2554549" y="1605061"/>
                      <a:pt x="2566282" y="1660941"/>
                      <a:pt x="2567259" y="1717769"/>
                    </a:cubicBezTo>
                    <a:cubicBezTo>
                      <a:pt x="2567259" y="1721558"/>
                      <a:pt x="2561393" y="1724399"/>
                      <a:pt x="2556504" y="1723452"/>
                    </a:cubicBezTo>
                    <a:cubicBezTo>
                      <a:pt x="2443086" y="1693144"/>
                      <a:pt x="2381488" y="1623056"/>
                      <a:pt x="2342378" y="1543497"/>
                    </a:cubicBezTo>
                    <a:cubicBezTo>
                      <a:pt x="2297402" y="1539709"/>
                      <a:pt x="2253403" y="1533079"/>
                      <a:pt x="2219182" y="1528343"/>
                    </a:cubicBezTo>
                    <a:cubicBezTo>
                      <a:pt x="2241671" y="1562440"/>
                      <a:pt x="2266114" y="1615479"/>
                      <a:pt x="2227982" y="1651470"/>
                    </a:cubicBezTo>
                    <a:cubicBezTo>
                      <a:pt x="2188872" y="1688408"/>
                      <a:pt x="2127274" y="1677990"/>
                      <a:pt x="2079365" y="1662836"/>
                    </a:cubicBezTo>
                    <a:cubicBezTo>
                      <a:pt x="2136074" y="1721558"/>
                      <a:pt x="2160518" y="1795434"/>
                      <a:pt x="2123364" y="1874045"/>
                    </a:cubicBezTo>
                    <a:cubicBezTo>
                      <a:pt x="2122386" y="1875940"/>
                      <a:pt x="2118475" y="1878781"/>
                      <a:pt x="2115542" y="1878781"/>
                    </a:cubicBezTo>
                    <a:cubicBezTo>
                      <a:pt x="2058832" y="1879728"/>
                      <a:pt x="2020700" y="1852261"/>
                      <a:pt x="1987456" y="1823848"/>
                    </a:cubicBezTo>
                    <a:cubicBezTo>
                      <a:pt x="2002123" y="1863627"/>
                      <a:pt x="2016789" y="1902459"/>
                      <a:pt x="2024611" y="1944133"/>
                    </a:cubicBezTo>
                    <a:cubicBezTo>
                      <a:pt x="2033411" y="1987701"/>
                      <a:pt x="2044166" y="2048317"/>
                      <a:pt x="2006034" y="2091885"/>
                    </a:cubicBezTo>
                    <a:cubicBezTo>
                      <a:pt x="1914126" y="2195122"/>
                      <a:pt x="1771375" y="2068207"/>
                      <a:pt x="1706844" y="2012326"/>
                    </a:cubicBezTo>
                    <a:cubicBezTo>
                      <a:pt x="1712710" y="2067260"/>
                      <a:pt x="1715643" y="2125982"/>
                      <a:pt x="1667734" y="2178074"/>
                    </a:cubicBezTo>
                    <a:cubicBezTo>
                      <a:pt x="1665779" y="2179968"/>
                      <a:pt x="1661868" y="2181863"/>
                      <a:pt x="1658935" y="2180915"/>
                    </a:cubicBezTo>
                    <a:cubicBezTo>
                      <a:pt x="1586581" y="2167655"/>
                      <a:pt x="1561160" y="2115563"/>
                      <a:pt x="1552360" y="2064418"/>
                    </a:cubicBezTo>
                    <a:cubicBezTo>
                      <a:pt x="1494674" y="2151554"/>
                      <a:pt x="1423298" y="2246267"/>
                      <a:pt x="1299125" y="2288888"/>
                    </a:cubicBezTo>
                    <a:cubicBezTo>
                      <a:pt x="1294236" y="2290782"/>
                      <a:pt x="1289347" y="2289835"/>
                      <a:pt x="1288369" y="2286047"/>
                    </a:cubicBezTo>
                    <a:cubicBezTo>
                      <a:pt x="1268814" y="2222589"/>
                      <a:pt x="1350945" y="2156290"/>
                      <a:pt x="1409610" y="2105145"/>
                    </a:cubicBezTo>
                    <a:cubicBezTo>
                      <a:pt x="1386144" y="2106092"/>
                      <a:pt x="1365611" y="2102304"/>
                      <a:pt x="1346056" y="2094726"/>
                    </a:cubicBezTo>
                    <a:cubicBezTo>
                      <a:pt x="1327479" y="2087149"/>
                      <a:pt x="1327479" y="2075784"/>
                      <a:pt x="1304991" y="2071995"/>
                    </a:cubicBezTo>
                    <a:cubicBezTo>
                      <a:pt x="1255126" y="2062524"/>
                      <a:pt x="1208194" y="2048317"/>
                      <a:pt x="1180817" y="2015168"/>
                    </a:cubicBezTo>
                    <a:cubicBezTo>
                      <a:pt x="1177884" y="2012326"/>
                      <a:pt x="1181795" y="2007591"/>
                      <a:pt x="1186684" y="2006644"/>
                    </a:cubicBezTo>
                    <a:cubicBezTo>
                      <a:pt x="1242415" y="1990542"/>
                      <a:pt x="1302058" y="1990542"/>
                      <a:pt x="1354856" y="2001908"/>
                    </a:cubicBezTo>
                    <a:cubicBezTo>
                      <a:pt x="1335301" y="1989595"/>
                      <a:pt x="1315746" y="1976335"/>
                      <a:pt x="1298147" y="1962128"/>
                    </a:cubicBezTo>
                    <a:cubicBezTo>
                      <a:pt x="1260992" y="1933715"/>
                      <a:pt x="1217972" y="1898671"/>
                      <a:pt x="1211127" y="1855103"/>
                    </a:cubicBezTo>
                    <a:cubicBezTo>
                      <a:pt x="1205261" y="1818165"/>
                      <a:pt x="1244370" y="1788804"/>
                      <a:pt x="1292281" y="1781227"/>
                    </a:cubicBezTo>
                    <a:cubicBezTo>
                      <a:pt x="1331390" y="1775544"/>
                      <a:pt x="1371478" y="1780280"/>
                      <a:pt x="1408632" y="1788804"/>
                    </a:cubicBezTo>
                    <a:cubicBezTo>
                      <a:pt x="1366589" y="1762284"/>
                      <a:pt x="1333346" y="1729135"/>
                      <a:pt x="1331390" y="1684620"/>
                    </a:cubicBezTo>
                    <a:cubicBezTo>
                      <a:pt x="1331390" y="1681778"/>
                      <a:pt x="1334323" y="1679884"/>
                      <a:pt x="1337257" y="1678937"/>
                    </a:cubicBezTo>
                    <a:cubicBezTo>
                      <a:pt x="1415476" y="1662836"/>
                      <a:pt x="1486852" y="1677990"/>
                      <a:pt x="1562138" y="1677043"/>
                    </a:cubicBezTo>
                    <a:cubicBezTo>
                      <a:pt x="1506406" y="1656206"/>
                      <a:pt x="1447742" y="1619268"/>
                      <a:pt x="1522050" y="1573806"/>
                    </a:cubicBezTo>
                    <a:cubicBezTo>
                      <a:pt x="1582670" y="1535920"/>
                      <a:pt x="1661868" y="1514137"/>
                      <a:pt x="1737154" y="1498035"/>
                    </a:cubicBezTo>
                    <a:cubicBezTo>
                      <a:pt x="1693156" y="1495194"/>
                      <a:pt x="1649157" y="1490458"/>
                      <a:pt x="1607114" y="1482881"/>
                    </a:cubicBezTo>
                    <a:cubicBezTo>
                      <a:pt x="1564093" y="1475304"/>
                      <a:pt x="1495651" y="1463939"/>
                      <a:pt x="1478051" y="1429842"/>
                    </a:cubicBezTo>
                    <a:cubicBezTo>
                      <a:pt x="1465341" y="1407111"/>
                      <a:pt x="1470230" y="1373962"/>
                      <a:pt x="1514228" y="1368279"/>
                    </a:cubicBezTo>
                    <a:cubicBezTo>
                      <a:pt x="1528895" y="1366385"/>
                      <a:pt x="1545516" y="1367332"/>
                      <a:pt x="1561160" y="1368279"/>
                    </a:cubicBezTo>
                    <a:cubicBezTo>
                      <a:pt x="1550405" y="1358807"/>
                      <a:pt x="1542583" y="1346495"/>
                      <a:pt x="1541605" y="1332288"/>
                    </a:cubicBezTo>
                    <a:cubicBezTo>
                      <a:pt x="1540627" y="1328499"/>
                      <a:pt x="1544538" y="1324711"/>
                      <a:pt x="1549427" y="1324711"/>
                    </a:cubicBezTo>
                    <a:cubicBezTo>
                      <a:pt x="1594403" y="1321869"/>
                      <a:pt x="1634491" y="1331341"/>
                      <a:pt x="1670667" y="1345548"/>
                    </a:cubicBezTo>
                    <a:cubicBezTo>
                      <a:pt x="1620802" y="1302927"/>
                      <a:pt x="1584626" y="1247993"/>
                      <a:pt x="1634491" y="1195901"/>
                    </a:cubicBezTo>
                    <a:cubicBezTo>
                      <a:pt x="1700977" y="1125814"/>
                      <a:pt x="1832973" y="1125814"/>
                      <a:pt x="1927815" y="1136232"/>
                    </a:cubicBezTo>
                    <a:cubicBezTo>
                      <a:pt x="1907281" y="1118237"/>
                      <a:pt x="1894571" y="1096453"/>
                      <a:pt x="1893593" y="1070880"/>
                    </a:cubicBezTo>
                    <a:cubicBezTo>
                      <a:pt x="1893593" y="1068039"/>
                      <a:pt x="1896526" y="1066145"/>
                      <a:pt x="1899460" y="1065198"/>
                    </a:cubicBezTo>
                    <a:cubicBezTo>
                      <a:pt x="1945413" y="1050991"/>
                      <a:pt x="1992345" y="1055726"/>
                      <a:pt x="2032433" y="1068986"/>
                    </a:cubicBezTo>
                    <a:cubicBezTo>
                      <a:pt x="1974746" y="1014052"/>
                      <a:pt x="1929770" y="949648"/>
                      <a:pt x="1924881" y="875772"/>
                    </a:cubicBezTo>
                    <a:cubicBezTo>
                      <a:pt x="1924881" y="872930"/>
                      <a:pt x="1926837" y="870089"/>
                      <a:pt x="1930748" y="868195"/>
                    </a:cubicBezTo>
                    <a:cubicBezTo>
                      <a:pt x="2051010" y="837887"/>
                      <a:pt x="2148785" y="898503"/>
                      <a:pt x="2182028" y="975220"/>
                    </a:cubicBezTo>
                    <a:cubicBezTo>
                      <a:pt x="2198650" y="931652"/>
                      <a:pt x="2233849" y="887137"/>
                      <a:pt x="2271981" y="855882"/>
                    </a:cubicBezTo>
                    <a:cubicBezTo>
                      <a:pt x="2289580" y="841675"/>
                      <a:pt x="2317935" y="821785"/>
                      <a:pt x="2344334" y="825574"/>
                    </a:cubicBezTo>
                    <a:cubicBezTo>
                      <a:pt x="2345311" y="825574"/>
                      <a:pt x="2346289" y="826521"/>
                      <a:pt x="2346289" y="826521"/>
                    </a:cubicBezTo>
                    <a:cubicBezTo>
                      <a:pt x="2322823" y="762116"/>
                      <a:pt x="2303268" y="678769"/>
                      <a:pt x="2404954" y="679716"/>
                    </a:cubicBezTo>
                    <a:cubicBezTo>
                      <a:pt x="2392244" y="627624"/>
                      <a:pt x="2355089" y="446722"/>
                      <a:pt x="2464596" y="453352"/>
                    </a:cubicBezTo>
                    <a:cubicBezTo>
                      <a:pt x="2522283" y="456194"/>
                      <a:pt x="2543794" y="516810"/>
                      <a:pt x="2553571" y="550907"/>
                    </a:cubicBezTo>
                    <a:cubicBezTo>
                      <a:pt x="2556504" y="560378"/>
                      <a:pt x="2559438" y="570796"/>
                      <a:pt x="2562371" y="581215"/>
                    </a:cubicBezTo>
                    <a:cubicBezTo>
                      <a:pt x="2566282" y="571743"/>
                      <a:pt x="2569215" y="562272"/>
                      <a:pt x="2574103" y="553748"/>
                    </a:cubicBezTo>
                    <a:cubicBezTo>
                      <a:pt x="2590726" y="519651"/>
                      <a:pt x="2618102" y="471348"/>
                      <a:pt x="2673834" y="464718"/>
                    </a:cubicBezTo>
                    <a:cubicBezTo>
                      <a:pt x="2759875" y="455246"/>
                      <a:pt x="2760853" y="544277"/>
                      <a:pt x="2756942" y="609628"/>
                    </a:cubicBezTo>
                    <a:cubicBezTo>
                      <a:pt x="2780408" y="558484"/>
                      <a:pt x="2824407" y="503550"/>
                      <a:pt x="2896760" y="499762"/>
                    </a:cubicBezTo>
                    <a:cubicBezTo>
                      <a:pt x="2978890" y="495973"/>
                      <a:pt x="3012133" y="554695"/>
                      <a:pt x="3024844" y="607734"/>
                    </a:cubicBezTo>
                    <a:cubicBezTo>
                      <a:pt x="3044399" y="536700"/>
                      <a:pt x="3053199" y="464718"/>
                      <a:pt x="3082531" y="394630"/>
                    </a:cubicBezTo>
                    <a:cubicBezTo>
                      <a:pt x="3083509" y="390842"/>
                      <a:pt x="3090353" y="388947"/>
                      <a:pt x="3094264" y="390842"/>
                    </a:cubicBezTo>
                    <a:cubicBezTo>
                      <a:pt x="3136307" y="410731"/>
                      <a:pt x="3149996" y="447669"/>
                      <a:pt x="3169550" y="480819"/>
                    </a:cubicBezTo>
                    <a:cubicBezTo>
                      <a:pt x="3188128" y="424938"/>
                      <a:pt x="3180306" y="367164"/>
                      <a:pt x="3216482" y="312230"/>
                    </a:cubicBezTo>
                    <a:cubicBezTo>
                      <a:pt x="3231148" y="290446"/>
                      <a:pt x="3253637" y="273398"/>
                      <a:pt x="3285902" y="274345"/>
                    </a:cubicBezTo>
                    <a:cubicBezTo>
                      <a:pt x="3315234" y="275292"/>
                      <a:pt x="3340656" y="291393"/>
                      <a:pt x="3350433" y="310336"/>
                    </a:cubicBezTo>
                    <a:cubicBezTo>
                      <a:pt x="3379766" y="369058"/>
                      <a:pt x="3340656" y="448617"/>
                      <a:pt x="3307412" y="509233"/>
                    </a:cubicBezTo>
                    <a:cubicBezTo>
                      <a:pt x="3287857" y="545224"/>
                      <a:pt x="3267325" y="580268"/>
                      <a:pt x="3242881" y="616258"/>
                    </a:cubicBezTo>
                    <a:cubicBezTo>
                      <a:pt x="3294702" y="578373"/>
                      <a:pt x="3360210" y="549959"/>
                      <a:pt x="3426697" y="551854"/>
                    </a:cubicBezTo>
                    <a:cubicBezTo>
                      <a:pt x="3431586" y="551854"/>
                      <a:pt x="3433541" y="553748"/>
                      <a:pt x="3433541" y="557536"/>
                    </a:cubicBezTo>
                    <a:cubicBezTo>
                      <a:pt x="3432564" y="574585"/>
                      <a:pt x="3429630" y="592580"/>
                      <a:pt x="3423764" y="608681"/>
                    </a:cubicBezTo>
                    <a:cubicBezTo>
                      <a:pt x="3492207" y="529123"/>
                      <a:pt x="3564559" y="431568"/>
                      <a:pt x="3686778" y="410731"/>
                    </a:cubicBezTo>
                    <a:cubicBezTo>
                      <a:pt x="3689711" y="409784"/>
                      <a:pt x="3693622" y="410731"/>
                      <a:pt x="3694600" y="412626"/>
                    </a:cubicBezTo>
                    <a:cubicBezTo>
                      <a:pt x="3716109" y="459035"/>
                      <a:pt x="3694600" y="509233"/>
                      <a:pt x="3662334" y="555642"/>
                    </a:cubicBezTo>
                    <a:cubicBezTo>
                      <a:pt x="3705354" y="527228"/>
                      <a:pt x="3763042" y="506391"/>
                      <a:pt x="3795307" y="540488"/>
                    </a:cubicBezTo>
                    <a:cubicBezTo>
                      <a:pt x="3843217" y="590686"/>
                      <a:pt x="3759130" y="672139"/>
                      <a:pt x="3702421" y="710971"/>
                    </a:cubicBezTo>
                    <a:cubicBezTo>
                      <a:pt x="3647668" y="747909"/>
                      <a:pt x="3583136" y="780112"/>
                      <a:pt x="3513716" y="805684"/>
                    </a:cubicBezTo>
                    <a:cubicBezTo>
                      <a:pt x="3626157" y="787689"/>
                      <a:pt x="3737620" y="785794"/>
                      <a:pt x="3836372" y="823680"/>
                    </a:cubicBezTo>
                    <a:cubicBezTo>
                      <a:pt x="3841261" y="825574"/>
                      <a:pt x="3840284" y="831257"/>
                      <a:pt x="3835394" y="833151"/>
                    </a:cubicBezTo>
                    <a:cubicBezTo>
                      <a:pt x="3711221" y="897556"/>
                      <a:pt x="3581181" y="961013"/>
                      <a:pt x="3439408" y="993216"/>
                    </a:cubicBezTo>
                    <a:cubicBezTo>
                      <a:pt x="3514694" y="990374"/>
                      <a:pt x="3590958" y="985639"/>
                      <a:pt x="3651579" y="1015947"/>
                    </a:cubicBezTo>
                    <a:cubicBezTo>
                      <a:pt x="3657445" y="1018788"/>
                      <a:pt x="3655490" y="1024471"/>
                      <a:pt x="3648646" y="1026365"/>
                    </a:cubicBezTo>
                    <a:cubicBezTo>
                      <a:pt x="3575315" y="1050991"/>
                      <a:pt x="3493184" y="1064250"/>
                      <a:pt x="3416920" y="1069933"/>
                    </a:cubicBezTo>
                    <a:cubicBezTo>
                      <a:pt x="3360210" y="1074669"/>
                      <a:pt x="3293724" y="1078457"/>
                      <a:pt x="3240925" y="1064250"/>
                    </a:cubicBezTo>
                    <a:cubicBezTo>
                      <a:pt x="3299591" y="1116342"/>
                      <a:pt x="3389543" y="1146651"/>
                      <a:pt x="3430608" y="1208214"/>
                    </a:cubicBezTo>
                    <a:close/>
                    <a:moveTo>
                      <a:pt x="6013810" y="1683673"/>
                    </a:moveTo>
                    <a:cubicBezTo>
                      <a:pt x="5916036" y="1717769"/>
                      <a:pt x="5816306" y="1754707"/>
                      <a:pt x="5712665" y="1771756"/>
                    </a:cubicBezTo>
                    <a:cubicBezTo>
                      <a:pt x="5641290" y="1783121"/>
                      <a:pt x="5572848" y="1783121"/>
                      <a:pt x="5507338" y="1773650"/>
                    </a:cubicBezTo>
                    <a:cubicBezTo>
                      <a:pt x="5552315" y="1791645"/>
                      <a:pt x="5596313" y="1812482"/>
                      <a:pt x="5630534" y="1839002"/>
                    </a:cubicBezTo>
                    <a:cubicBezTo>
                      <a:pt x="5661822" y="1863627"/>
                      <a:pt x="5682355" y="1910984"/>
                      <a:pt x="5613913" y="1927085"/>
                    </a:cubicBezTo>
                    <a:cubicBezTo>
                      <a:pt x="5546448" y="1943186"/>
                      <a:pt x="5472140" y="1916666"/>
                      <a:pt x="5418364" y="1893935"/>
                    </a:cubicBezTo>
                    <a:cubicBezTo>
                      <a:pt x="5427163" y="1905301"/>
                      <a:pt x="5436941" y="1915719"/>
                      <a:pt x="5443785" y="1924243"/>
                    </a:cubicBezTo>
                    <a:cubicBezTo>
                      <a:pt x="5447696" y="1928979"/>
                      <a:pt x="5437918" y="1934662"/>
                      <a:pt x="5432052" y="1932767"/>
                    </a:cubicBezTo>
                    <a:cubicBezTo>
                      <a:pt x="5389031" y="1917613"/>
                      <a:pt x="5350899" y="1896777"/>
                      <a:pt x="5312767" y="1875940"/>
                    </a:cubicBezTo>
                    <a:cubicBezTo>
                      <a:pt x="5335256" y="1918561"/>
                      <a:pt x="5349922" y="1965917"/>
                      <a:pt x="5328411" y="2013273"/>
                    </a:cubicBezTo>
                    <a:cubicBezTo>
                      <a:pt x="5327434" y="2015168"/>
                      <a:pt x="5323522" y="2018009"/>
                      <a:pt x="5320589" y="2018009"/>
                    </a:cubicBezTo>
                    <a:cubicBezTo>
                      <a:pt x="5271702" y="2018009"/>
                      <a:pt x="5231614" y="2002855"/>
                      <a:pt x="5196415" y="1981071"/>
                    </a:cubicBezTo>
                    <a:cubicBezTo>
                      <a:pt x="5215971" y="2010432"/>
                      <a:pt x="5228681" y="2043582"/>
                      <a:pt x="5233570" y="2078625"/>
                    </a:cubicBezTo>
                    <a:cubicBezTo>
                      <a:pt x="5234548" y="2081467"/>
                      <a:pt x="5230637" y="2086202"/>
                      <a:pt x="5224770" y="2086202"/>
                    </a:cubicBezTo>
                    <a:cubicBezTo>
                      <a:pt x="5128951" y="2082414"/>
                      <a:pt x="5065398" y="2048317"/>
                      <a:pt x="5016511" y="2001908"/>
                    </a:cubicBezTo>
                    <a:cubicBezTo>
                      <a:pt x="5008688" y="2053053"/>
                      <a:pt x="4987178" y="2104198"/>
                      <a:pt x="4960779" y="2151554"/>
                    </a:cubicBezTo>
                    <a:cubicBezTo>
                      <a:pt x="4915803" y="2232060"/>
                      <a:pt x="4851271" y="2315408"/>
                      <a:pt x="4756430" y="2373183"/>
                    </a:cubicBezTo>
                    <a:cubicBezTo>
                      <a:pt x="4752520" y="2376024"/>
                      <a:pt x="4744698" y="2376024"/>
                      <a:pt x="4743720" y="2371288"/>
                    </a:cubicBezTo>
                    <a:cubicBezTo>
                      <a:pt x="4738831" y="2321090"/>
                      <a:pt x="4768163" y="2272787"/>
                      <a:pt x="4788696" y="2224483"/>
                    </a:cubicBezTo>
                    <a:cubicBezTo>
                      <a:pt x="4765230" y="2232060"/>
                      <a:pt x="4737853" y="2227325"/>
                      <a:pt x="4716343" y="2221642"/>
                    </a:cubicBezTo>
                    <a:cubicBezTo>
                      <a:pt x="4665501" y="2207435"/>
                      <a:pt x="4615635" y="2184704"/>
                      <a:pt x="4573592" y="2157237"/>
                    </a:cubicBezTo>
                    <a:cubicBezTo>
                      <a:pt x="4581414" y="2209329"/>
                      <a:pt x="4578481" y="2264263"/>
                      <a:pt x="4571636" y="2312566"/>
                    </a:cubicBezTo>
                    <a:cubicBezTo>
                      <a:pt x="4566748" y="2347610"/>
                      <a:pt x="4563815" y="2381707"/>
                      <a:pt x="4557948" y="2416750"/>
                    </a:cubicBezTo>
                    <a:cubicBezTo>
                      <a:pt x="4555015" y="2434746"/>
                      <a:pt x="4553060" y="2483050"/>
                      <a:pt x="4527638" y="2496309"/>
                    </a:cubicBezTo>
                    <a:cubicBezTo>
                      <a:pt x="4473862" y="2522829"/>
                      <a:pt x="4436708" y="2487785"/>
                      <a:pt x="4414219" y="2434746"/>
                    </a:cubicBezTo>
                    <a:cubicBezTo>
                      <a:pt x="4412264" y="2446111"/>
                      <a:pt x="4410309" y="2457477"/>
                      <a:pt x="4408353" y="2468842"/>
                    </a:cubicBezTo>
                    <a:cubicBezTo>
                      <a:pt x="4396621" y="2525670"/>
                      <a:pt x="4375110" y="2583445"/>
                      <a:pt x="4341866" y="2637431"/>
                    </a:cubicBezTo>
                    <a:cubicBezTo>
                      <a:pt x="4309601" y="2690471"/>
                      <a:pt x="4268536" y="2746351"/>
                      <a:pt x="4202049" y="2781395"/>
                    </a:cubicBezTo>
                    <a:cubicBezTo>
                      <a:pt x="4199116" y="2783289"/>
                      <a:pt x="4195205" y="2782342"/>
                      <a:pt x="4193249" y="2780448"/>
                    </a:cubicBezTo>
                    <a:cubicBezTo>
                      <a:pt x="4168806" y="2758664"/>
                      <a:pt x="4153162" y="2733091"/>
                      <a:pt x="4144362" y="2704678"/>
                    </a:cubicBezTo>
                    <a:cubicBezTo>
                      <a:pt x="4122852" y="2733091"/>
                      <a:pt x="4100363" y="2760558"/>
                      <a:pt x="4076898" y="2788025"/>
                    </a:cubicBezTo>
                    <a:cubicBezTo>
                      <a:pt x="4053432" y="2814545"/>
                      <a:pt x="4029966" y="2841064"/>
                      <a:pt x="4002589" y="2866637"/>
                    </a:cubicBezTo>
                    <a:cubicBezTo>
                      <a:pt x="3982056" y="2885579"/>
                      <a:pt x="3954679" y="2912099"/>
                      <a:pt x="3921437" y="2917782"/>
                    </a:cubicBezTo>
                    <a:cubicBezTo>
                      <a:pt x="3849083" y="2931988"/>
                      <a:pt x="3873526" y="2820227"/>
                      <a:pt x="3879393" y="2795602"/>
                    </a:cubicBezTo>
                    <a:cubicBezTo>
                      <a:pt x="3885260" y="2772871"/>
                      <a:pt x="3890149" y="2745404"/>
                      <a:pt x="3902859" y="2722673"/>
                    </a:cubicBezTo>
                    <a:cubicBezTo>
                      <a:pt x="3798240" y="2751087"/>
                      <a:pt x="3685800" y="2763400"/>
                      <a:pt x="3600736" y="2734038"/>
                    </a:cubicBezTo>
                    <a:cubicBezTo>
                      <a:pt x="3596825" y="2733091"/>
                      <a:pt x="3596825" y="2727409"/>
                      <a:pt x="3599758" y="2725514"/>
                    </a:cubicBezTo>
                    <a:cubicBezTo>
                      <a:pt x="3657445" y="2683841"/>
                      <a:pt x="3719043" y="2646903"/>
                      <a:pt x="3784552" y="2612806"/>
                    </a:cubicBezTo>
                    <a:cubicBezTo>
                      <a:pt x="3763042" y="2610912"/>
                      <a:pt x="3740553" y="2608070"/>
                      <a:pt x="3719043" y="2605229"/>
                    </a:cubicBezTo>
                    <a:cubicBezTo>
                      <a:pt x="3668200" y="2598599"/>
                      <a:pt x="3582159" y="2587234"/>
                      <a:pt x="3576292" y="2540824"/>
                    </a:cubicBezTo>
                    <a:cubicBezTo>
                      <a:pt x="3570426" y="2489679"/>
                      <a:pt x="3677000" y="2434746"/>
                      <a:pt x="3729798" y="2414856"/>
                    </a:cubicBezTo>
                    <a:cubicBezTo>
                      <a:pt x="3786507" y="2394019"/>
                      <a:pt x="3844195" y="2382654"/>
                      <a:pt x="3902859" y="2375077"/>
                    </a:cubicBezTo>
                    <a:cubicBezTo>
                      <a:pt x="3852994" y="2376024"/>
                      <a:pt x="3804107" y="2373183"/>
                      <a:pt x="3763042" y="2358029"/>
                    </a:cubicBezTo>
                    <a:cubicBezTo>
                      <a:pt x="3758153" y="2356134"/>
                      <a:pt x="3759130" y="2350451"/>
                      <a:pt x="3764020" y="2348557"/>
                    </a:cubicBezTo>
                    <a:cubicBezTo>
                      <a:pt x="3825617" y="2322038"/>
                      <a:pt x="3892104" y="2313513"/>
                      <a:pt x="3957613" y="2306883"/>
                    </a:cubicBezTo>
                    <a:cubicBezTo>
                      <a:pt x="4028010" y="2300254"/>
                      <a:pt x="4107207" y="2296465"/>
                      <a:pt x="4170761" y="2263316"/>
                    </a:cubicBezTo>
                    <a:cubicBezTo>
                      <a:pt x="4116008" y="2251003"/>
                      <a:pt x="3978145" y="2278470"/>
                      <a:pt x="3983034" y="2218800"/>
                    </a:cubicBezTo>
                    <a:cubicBezTo>
                      <a:pt x="3985967" y="2182809"/>
                      <a:pt x="4039744" y="2153449"/>
                      <a:pt x="4092542" y="2134506"/>
                    </a:cubicBezTo>
                    <a:cubicBezTo>
                      <a:pt x="4059298" y="2139242"/>
                      <a:pt x="4026055" y="2143030"/>
                      <a:pt x="3992811" y="2141136"/>
                    </a:cubicBezTo>
                    <a:cubicBezTo>
                      <a:pt x="3987923" y="2141136"/>
                      <a:pt x="3984012" y="2138294"/>
                      <a:pt x="3985967" y="2134506"/>
                    </a:cubicBezTo>
                    <a:cubicBezTo>
                      <a:pt x="4022144" y="2063471"/>
                      <a:pt x="4107207" y="2018956"/>
                      <a:pt x="4202049" y="1985807"/>
                    </a:cubicBezTo>
                    <a:cubicBezTo>
                      <a:pt x="4177605" y="1987701"/>
                      <a:pt x="4153162" y="1989595"/>
                      <a:pt x="4127741" y="1991490"/>
                    </a:cubicBezTo>
                    <a:cubicBezTo>
                      <a:pt x="4061254" y="1997172"/>
                      <a:pt x="3993789" y="2003802"/>
                      <a:pt x="3934147" y="1986754"/>
                    </a:cubicBezTo>
                    <a:cubicBezTo>
                      <a:pt x="3930236" y="1985807"/>
                      <a:pt x="3930236" y="1982018"/>
                      <a:pt x="3932192" y="1979177"/>
                    </a:cubicBezTo>
                    <a:cubicBezTo>
                      <a:pt x="4021166" y="1859839"/>
                      <a:pt x="4261691" y="1820059"/>
                      <a:pt x="4420086" y="1838055"/>
                    </a:cubicBezTo>
                    <a:cubicBezTo>
                      <a:pt x="4384888" y="1812482"/>
                      <a:pt x="4343822" y="1790698"/>
                      <a:pt x="4331111" y="1752813"/>
                    </a:cubicBezTo>
                    <a:cubicBezTo>
                      <a:pt x="4330134" y="1749972"/>
                      <a:pt x="4333067" y="1746183"/>
                      <a:pt x="4336978" y="1746183"/>
                    </a:cubicBezTo>
                    <a:cubicBezTo>
                      <a:pt x="4374132" y="1738606"/>
                      <a:pt x="4406398" y="1742395"/>
                      <a:pt x="4435730" y="1751866"/>
                    </a:cubicBezTo>
                    <a:cubicBezTo>
                      <a:pt x="4409331" y="1730082"/>
                      <a:pt x="4385865" y="1705457"/>
                      <a:pt x="4368266" y="1679884"/>
                    </a:cubicBezTo>
                    <a:cubicBezTo>
                      <a:pt x="4350667" y="1654312"/>
                      <a:pt x="4321334" y="1604114"/>
                      <a:pt x="4367288" y="1577594"/>
                    </a:cubicBezTo>
                    <a:cubicBezTo>
                      <a:pt x="4431819" y="1539709"/>
                      <a:pt x="4531549" y="1562440"/>
                      <a:pt x="4591192" y="1578541"/>
                    </a:cubicBezTo>
                    <a:cubicBezTo>
                      <a:pt x="4600969" y="1581383"/>
                      <a:pt x="4609768" y="1584224"/>
                      <a:pt x="4619546" y="1587066"/>
                    </a:cubicBezTo>
                    <a:cubicBezTo>
                      <a:pt x="4610746" y="1558652"/>
                      <a:pt x="4606835" y="1530238"/>
                      <a:pt x="4607813" y="1505612"/>
                    </a:cubicBezTo>
                    <a:cubicBezTo>
                      <a:pt x="4608791" y="1474357"/>
                      <a:pt x="4618568" y="1418477"/>
                      <a:pt x="4673322" y="1407111"/>
                    </a:cubicBezTo>
                    <a:cubicBezTo>
                      <a:pt x="4730031" y="1395745"/>
                      <a:pt x="4783808" y="1428895"/>
                      <a:pt x="4822917" y="1460150"/>
                    </a:cubicBezTo>
                    <a:cubicBezTo>
                      <a:pt x="4805317" y="1427948"/>
                      <a:pt x="4792607" y="1393851"/>
                      <a:pt x="4794563" y="1356913"/>
                    </a:cubicBezTo>
                    <a:cubicBezTo>
                      <a:pt x="4794563" y="1353125"/>
                      <a:pt x="4800429" y="1350283"/>
                      <a:pt x="4804340" y="1351230"/>
                    </a:cubicBezTo>
                    <a:cubicBezTo>
                      <a:pt x="4876693" y="1358807"/>
                      <a:pt x="4920691" y="1398587"/>
                      <a:pt x="4953935" y="1443102"/>
                    </a:cubicBezTo>
                    <a:cubicBezTo>
                      <a:pt x="4956868" y="1394798"/>
                      <a:pt x="4974468" y="1345548"/>
                      <a:pt x="4993045" y="1300085"/>
                    </a:cubicBezTo>
                    <a:cubicBezTo>
                      <a:pt x="5025310" y="1224315"/>
                      <a:pt x="5072242" y="1131497"/>
                      <a:pt x="5161217" y="1077510"/>
                    </a:cubicBezTo>
                    <a:cubicBezTo>
                      <a:pt x="5165128" y="1075616"/>
                      <a:pt x="5170994" y="1074669"/>
                      <a:pt x="5172950" y="1078457"/>
                    </a:cubicBezTo>
                    <a:cubicBezTo>
                      <a:pt x="5213038" y="1161805"/>
                      <a:pt x="5229659" y="1248941"/>
                      <a:pt x="5228681" y="1338918"/>
                    </a:cubicBezTo>
                    <a:cubicBezTo>
                      <a:pt x="5255081" y="1306715"/>
                      <a:pt x="5285390" y="1275460"/>
                      <a:pt x="5323522" y="1247046"/>
                    </a:cubicBezTo>
                    <a:cubicBezTo>
                      <a:pt x="5328411" y="1243258"/>
                      <a:pt x="5334278" y="1245152"/>
                      <a:pt x="5336233" y="1248941"/>
                    </a:cubicBezTo>
                    <a:cubicBezTo>
                      <a:pt x="5363610" y="1331341"/>
                      <a:pt x="5358721" y="1434578"/>
                      <a:pt x="5320589" y="1524555"/>
                    </a:cubicBezTo>
                    <a:cubicBezTo>
                      <a:pt x="5347966" y="1498983"/>
                      <a:pt x="5383165" y="1475304"/>
                      <a:pt x="5413475" y="1455414"/>
                    </a:cubicBezTo>
                    <a:cubicBezTo>
                      <a:pt x="5450630" y="1431736"/>
                      <a:pt x="5515160" y="1391010"/>
                      <a:pt x="5564048" y="1405217"/>
                    </a:cubicBezTo>
                    <a:cubicBezTo>
                      <a:pt x="5626623" y="1424159"/>
                      <a:pt x="5585558" y="1471516"/>
                      <a:pt x="5528849" y="1516031"/>
                    </a:cubicBezTo>
                    <a:cubicBezTo>
                      <a:pt x="5598269" y="1485723"/>
                      <a:pt x="5672577" y="1467727"/>
                      <a:pt x="5733198" y="1496141"/>
                    </a:cubicBezTo>
                    <a:cubicBezTo>
                      <a:pt x="5736131" y="1498035"/>
                      <a:pt x="5737109" y="1500877"/>
                      <a:pt x="5735153" y="1503718"/>
                    </a:cubicBezTo>
                    <a:cubicBezTo>
                      <a:pt x="5688222" y="1566229"/>
                      <a:pt x="5607069" y="1606008"/>
                      <a:pt x="5529827" y="1646735"/>
                    </a:cubicBezTo>
                    <a:cubicBezTo>
                      <a:pt x="5591424" y="1621162"/>
                      <a:pt x="5654000" y="1598431"/>
                      <a:pt x="5719509" y="1582330"/>
                    </a:cubicBezTo>
                    <a:cubicBezTo>
                      <a:pt x="5809462" y="1559599"/>
                      <a:pt x="5911147" y="1544445"/>
                      <a:pt x="5988389" y="1579488"/>
                    </a:cubicBezTo>
                    <a:cubicBezTo>
                      <a:pt x="5993278" y="1581383"/>
                      <a:pt x="5992300" y="1587066"/>
                      <a:pt x="5987411" y="1588960"/>
                    </a:cubicBezTo>
                    <a:cubicBezTo>
                      <a:pt x="5928747" y="1616426"/>
                      <a:pt x="5872037" y="1646735"/>
                      <a:pt x="5819239" y="1680831"/>
                    </a:cubicBezTo>
                    <a:cubicBezTo>
                      <a:pt x="5883771" y="1659047"/>
                      <a:pt x="5954168" y="1655259"/>
                      <a:pt x="6011855" y="1677043"/>
                    </a:cubicBezTo>
                    <a:cubicBezTo>
                      <a:pt x="6019677" y="1675149"/>
                      <a:pt x="6019677" y="1681778"/>
                      <a:pt x="6013810" y="1683673"/>
                    </a:cubicBezTo>
                    <a:close/>
                  </a:path>
                </a:pathLst>
              </a:custGeom>
              <a:solidFill>
                <a:srgbClr val="256834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6" name="Freeform: Shape 519">
                <a:extLst>
                  <a:ext uri="{FF2B5EF4-FFF2-40B4-BE49-F238E27FC236}">
                    <a16:creationId xmlns:a16="http://schemas.microsoft.com/office/drawing/2014/main" id="{54476000-57E7-4397-055F-01721DF344F1}"/>
                  </a:ext>
                </a:extLst>
              </p:cNvPr>
              <p:cNvSpPr/>
              <p:nvPr/>
            </p:nvSpPr>
            <p:spPr>
              <a:xfrm>
                <a:off x="6168876" y="-1398871"/>
                <a:ext cx="1347034" cy="1592583"/>
              </a:xfrm>
              <a:custGeom>
                <a:avLst/>
                <a:gdLst>
                  <a:gd name="connsiteX0" fmla="*/ 318447 w 1347034"/>
                  <a:gd name="connsiteY0" fmla="*/ 1513315 h 1592583"/>
                  <a:gd name="connsiteX1" fmla="*/ 616659 w 1347034"/>
                  <a:gd name="connsiteY1" fmla="*/ 1311576 h 1592583"/>
                  <a:gd name="connsiteX2" fmla="*/ 375156 w 1347034"/>
                  <a:gd name="connsiteY2" fmla="*/ 1271797 h 1592583"/>
                  <a:gd name="connsiteX3" fmla="*/ 376134 w 1347034"/>
                  <a:gd name="connsiteY3" fmla="*/ 1263273 h 1592583"/>
                  <a:gd name="connsiteX4" fmla="*/ 628392 w 1347034"/>
                  <a:gd name="connsiteY4" fmla="*/ 1167613 h 1592583"/>
                  <a:gd name="connsiteX5" fmla="*/ 433820 w 1347034"/>
                  <a:gd name="connsiteY5" fmla="*/ 1120257 h 1592583"/>
                  <a:gd name="connsiteX6" fmla="*/ 432843 w 1347034"/>
                  <a:gd name="connsiteY6" fmla="*/ 1113627 h 1592583"/>
                  <a:gd name="connsiteX7" fmla="*/ 674346 w 1347034"/>
                  <a:gd name="connsiteY7" fmla="*/ 1001865 h 1592583"/>
                  <a:gd name="connsiteX8" fmla="*/ 537462 w 1347034"/>
                  <a:gd name="connsiteY8" fmla="*/ 1013231 h 1592583"/>
                  <a:gd name="connsiteX9" fmla="*/ 464131 w 1347034"/>
                  <a:gd name="connsiteY9" fmla="*/ 1003759 h 1592583"/>
                  <a:gd name="connsiteX10" fmla="*/ 429909 w 1347034"/>
                  <a:gd name="connsiteY10" fmla="*/ 979134 h 1592583"/>
                  <a:gd name="connsiteX11" fmla="*/ 479775 w 1347034"/>
                  <a:gd name="connsiteY11" fmla="*/ 922307 h 1592583"/>
                  <a:gd name="connsiteX12" fmla="*/ 549194 w 1347034"/>
                  <a:gd name="connsiteY12" fmla="*/ 891051 h 1592583"/>
                  <a:gd name="connsiteX13" fmla="*/ 694878 w 1347034"/>
                  <a:gd name="connsiteY13" fmla="*/ 880633 h 1592583"/>
                  <a:gd name="connsiteX14" fmla="*/ 636214 w 1347034"/>
                  <a:gd name="connsiteY14" fmla="*/ 738563 h 1592583"/>
                  <a:gd name="connsiteX15" fmla="*/ 800475 w 1347034"/>
                  <a:gd name="connsiteY15" fmla="*/ 714885 h 1592583"/>
                  <a:gd name="connsiteX16" fmla="*/ 782875 w 1347034"/>
                  <a:gd name="connsiteY16" fmla="*/ 563345 h 1592583"/>
                  <a:gd name="connsiteX17" fmla="*/ 971580 w 1347034"/>
                  <a:gd name="connsiteY17" fmla="*/ 568080 h 1592583"/>
                  <a:gd name="connsiteX18" fmla="*/ 1065444 w 1347034"/>
                  <a:gd name="connsiteY18" fmla="*/ 598388 h 1592583"/>
                  <a:gd name="connsiteX19" fmla="*/ 1100642 w 1347034"/>
                  <a:gd name="connsiteY19" fmla="*/ 560503 h 1592583"/>
                  <a:gd name="connsiteX20" fmla="*/ 1226772 w 1347034"/>
                  <a:gd name="connsiteY20" fmla="*/ 480945 h 1592583"/>
                  <a:gd name="connsiteX21" fmla="*/ 1347035 w 1347034"/>
                  <a:gd name="connsiteY21" fmla="*/ 427905 h 1592583"/>
                  <a:gd name="connsiteX22" fmla="*/ 999935 w 1347034"/>
                  <a:gd name="connsiteY22" fmla="*/ 439271 h 1592583"/>
                  <a:gd name="connsiteX23" fmla="*/ 894338 w 1347034"/>
                  <a:gd name="connsiteY23" fmla="*/ 322774 h 1592583"/>
                  <a:gd name="connsiteX24" fmla="*/ 935404 w 1347034"/>
                  <a:gd name="connsiteY24" fmla="*/ 271629 h 1592583"/>
                  <a:gd name="connsiteX25" fmla="*/ 875762 w 1347034"/>
                  <a:gd name="connsiteY25" fmla="*/ 234691 h 1592583"/>
                  <a:gd name="connsiteX26" fmla="*/ 813186 w 1347034"/>
                  <a:gd name="connsiteY26" fmla="*/ 111564 h 1592583"/>
                  <a:gd name="connsiteX27" fmla="*/ 1045889 w 1347034"/>
                  <a:gd name="connsiteY27" fmla="*/ 109670 h 1592583"/>
                  <a:gd name="connsiteX28" fmla="*/ 984291 w 1347034"/>
                  <a:gd name="connsiteY28" fmla="*/ 24428 h 1592583"/>
                  <a:gd name="connsiteX29" fmla="*/ 890427 w 1347034"/>
                  <a:gd name="connsiteY29" fmla="*/ 2644 h 1592583"/>
                  <a:gd name="connsiteX30" fmla="*/ 699767 w 1347034"/>
                  <a:gd name="connsiteY30" fmla="*/ 58525 h 1592583"/>
                  <a:gd name="connsiteX31" fmla="*/ 842518 w 1347034"/>
                  <a:gd name="connsiteY31" fmla="*/ 332245 h 1592583"/>
                  <a:gd name="connsiteX32" fmla="*/ 513018 w 1347034"/>
                  <a:gd name="connsiteY32" fmla="*/ 314250 h 1592583"/>
                  <a:gd name="connsiteX33" fmla="*/ 632303 w 1347034"/>
                  <a:gd name="connsiteY33" fmla="*/ 488521 h 1592583"/>
                  <a:gd name="connsiteX34" fmla="*/ 407422 w 1347034"/>
                  <a:gd name="connsiteY34" fmla="*/ 537772 h 1592583"/>
                  <a:gd name="connsiteX35" fmla="*/ 573638 w 1347034"/>
                  <a:gd name="connsiteY35" fmla="*/ 692154 h 1592583"/>
                  <a:gd name="connsiteX36" fmla="*/ 573638 w 1347034"/>
                  <a:gd name="connsiteY36" fmla="*/ 693101 h 1592583"/>
                  <a:gd name="connsiteX37" fmla="*/ 101387 w 1347034"/>
                  <a:gd name="connsiteY37" fmla="*/ 820017 h 1592583"/>
                  <a:gd name="connsiteX38" fmla="*/ 165919 w 1347034"/>
                  <a:gd name="connsiteY38" fmla="*/ 863584 h 1592583"/>
                  <a:gd name="connsiteX39" fmla="*/ 267604 w 1347034"/>
                  <a:gd name="connsiteY39" fmla="*/ 903364 h 1592583"/>
                  <a:gd name="connsiteX40" fmla="*/ 242183 w 1347034"/>
                  <a:gd name="connsiteY40" fmla="*/ 919465 h 1592583"/>
                  <a:gd name="connsiteX41" fmla="*/ 248049 w 1347034"/>
                  <a:gd name="connsiteY41" fmla="*/ 1032174 h 1592583"/>
                  <a:gd name="connsiteX42" fmla="*/ 249027 w 1347034"/>
                  <a:gd name="connsiteY42" fmla="*/ 1041645 h 1592583"/>
                  <a:gd name="connsiteX43" fmla="*/ 256849 w 1347034"/>
                  <a:gd name="connsiteY43" fmla="*/ 1046380 h 1592583"/>
                  <a:gd name="connsiteX44" fmla="*/ 268582 w 1347034"/>
                  <a:gd name="connsiteY44" fmla="*/ 1061534 h 1592583"/>
                  <a:gd name="connsiteX45" fmla="*/ 357556 w 1347034"/>
                  <a:gd name="connsiteY45" fmla="*/ 1140146 h 1592583"/>
                  <a:gd name="connsiteX46" fmla="*/ 354623 w 1347034"/>
                  <a:gd name="connsiteY46" fmla="*/ 1140146 h 1592583"/>
                  <a:gd name="connsiteX47" fmla="*/ 226539 w 1347034"/>
                  <a:gd name="connsiteY47" fmla="*/ 1052063 h 1592583"/>
                  <a:gd name="connsiteX48" fmla="*/ 64233 w 1347034"/>
                  <a:gd name="connsiteY48" fmla="*/ 997130 h 1592583"/>
                  <a:gd name="connsiteX49" fmla="*/ 82810 w 1347034"/>
                  <a:gd name="connsiteY49" fmla="*/ 1102261 h 1592583"/>
                  <a:gd name="connsiteX50" fmla="*/ 176674 w 1347034"/>
                  <a:gd name="connsiteY50" fmla="*/ 1173296 h 1592583"/>
                  <a:gd name="connsiteX51" fmla="*/ 28056 w 1347034"/>
                  <a:gd name="connsiteY51" fmla="*/ 1304946 h 1592583"/>
                  <a:gd name="connsiteX52" fmla="*/ 227516 w 1347034"/>
                  <a:gd name="connsiteY52" fmla="*/ 1350409 h 1592583"/>
                  <a:gd name="connsiteX53" fmla="*/ 447509 w 1347034"/>
                  <a:gd name="connsiteY53" fmla="*/ 1363669 h 1592583"/>
                  <a:gd name="connsiteX54" fmla="*/ 412310 w 1347034"/>
                  <a:gd name="connsiteY54" fmla="*/ 1380717 h 1592583"/>
                  <a:gd name="connsiteX55" fmla="*/ 170808 w 1347034"/>
                  <a:gd name="connsiteY55" fmla="*/ 1544570 h 1592583"/>
                  <a:gd name="connsiteX56" fmla="*/ 276403 w 1347034"/>
                  <a:gd name="connsiteY56" fmla="*/ 1579614 h 1592583"/>
                  <a:gd name="connsiteX57" fmla="*/ 318447 w 1347034"/>
                  <a:gd name="connsiteY57" fmla="*/ 1513315 h 159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347034" h="1592583">
                    <a:moveTo>
                      <a:pt x="318447" y="1513315"/>
                    </a:moveTo>
                    <a:cubicBezTo>
                      <a:pt x="389822" y="1438492"/>
                      <a:pt x="497374" y="1354197"/>
                      <a:pt x="616659" y="1311576"/>
                    </a:cubicBezTo>
                    <a:cubicBezTo>
                      <a:pt x="526707" y="1318207"/>
                      <a:pt x="432843" y="1310629"/>
                      <a:pt x="375156" y="1271797"/>
                    </a:cubicBezTo>
                    <a:cubicBezTo>
                      <a:pt x="372223" y="1269903"/>
                      <a:pt x="373201" y="1266114"/>
                      <a:pt x="376134" y="1263273"/>
                    </a:cubicBezTo>
                    <a:cubicBezTo>
                      <a:pt x="441643" y="1209287"/>
                      <a:pt x="535506" y="1179925"/>
                      <a:pt x="628392" y="1167613"/>
                    </a:cubicBezTo>
                    <a:cubicBezTo>
                      <a:pt x="554083" y="1164771"/>
                      <a:pt x="476841" y="1160983"/>
                      <a:pt x="433820" y="1120257"/>
                    </a:cubicBezTo>
                    <a:cubicBezTo>
                      <a:pt x="431865" y="1118362"/>
                      <a:pt x="431865" y="1116468"/>
                      <a:pt x="432843" y="1113627"/>
                    </a:cubicBezTo>
                    <a:cubicBezTo>
                      <a:pt x="480753" y="1045433"/>
                      <a:pt x="587326" y="1030279"/>
                      <a:pt x="674346" y="1001865"/>
                    </a:cubicBezTo>
                    <a:cubicBezTo>
                      <a:pt x="628392" y="1004707"/>
                      <a:pt x="582438" y="1013231"/>
                      <a:pt x="537462" y="1013231"/>
                    </a:cubicBezTo>
                    <a:cubicBezTo>
                      <a:pt x="513018" y="1013231"/>
                      <a:pt x="485641" y="1012284"/>
                      <a:pt x="464131" y="1003759"/>
                    </a:cubicBezTo>
                    <a:cubicBezTo>
                      <a:pt x="453376" y="999971"/>
                      <a:pt x="427954" y="989553"/>
                      <a:pt x="429909" y="979134"/>
                    </a:cubicBezTo>
                    <a:cubicBezTo>
                      <a:pt x="431865" y="961139"/>
                      <a:pt x="461197" y="934619"/>
                      <a:pt x="479775" y="922307"/>
                    </a:cubicBezTo>
                    <a:cubicBezTo>
                      <a:pt x="500307" y="909047"/>
                      <a:pt x="523773" y="897681"/>
                      <a:pt x="549194" y="891051"/>
                    </a:cubicBezTo>
                    <a:cubicBezTo>
                      <a:pt x="598082" y="878738"/>
                      <a:pt x="646969" y="876844"/>
                      <a:pt x="694878" y="880633"/>
                    </a:cubicBezTo>
                    <a:cubicBezTo>
                      <a:pt x="641103" y="849378"/>
                      <a:pt x="595149" y="788761"/>
                      <a:pt x="636214" y="738563"/>
                    </a:cubicBezTo>
                    <a:cubicBezTo>
                      <a:pt x="682168" y="681736"/>
                      <a:pt x="746699" y="689313"/>
                      <a:pt x="800475" y="714885"/>
                    </a:cubicBezTo>
                    <a:cubicBezTo>
                      <a:pt x="753543" y="662793"/>
                      <a:pt x="711500" y="594600"/>
                      <a:pt x="782875" y="563345"/>
                    </a:cubicBezTo>
                    <a:cubicBezTo>
                      <a:pt x="845451" y="536825"/>
                      <a:pt x="915849" y="553873"/>
                      <a:pt x="971580" y="568080"/>
                    </a:cubicBezTo>
                    <a:cubicBezTo>
                      <a:pt x="1003846" y="576604"/>
                      <a:pt x="1035134" y="587023"/>
                      <a:pt x="1065444" y="598388"/>
                    </a:cubicBezTo>
                    <a:cubicBezTo>
                      <a:pt x="1074244" y="584182"/>
                      <a:pt x="1087932" y="571869"/>
                      <a:pt x="1100642" y="560503"/>
                    </a:cubicBezTo>
                    <a:cubicBezTo>
                      <a:pt x="1137797" y="528301"/>
                      <a:pt x="1179840" y="503675"/>
                      <a:pt x="1226772" y="480945"/>
                    </a:cubicBezTo>
                    <a:cubicBezTo>
                      <a:pt x="1265882" y="462002"/>
                      <a:pt x="1305969" y="444006"/>
                      <a:pt x="1347035" y="427905"/>
                    </a:cubicBezTo>
                    <a:cubicBezTo>
                      <a:pt x="1228728" y="451583"/>
                      <a:pt x="1101620" y="468632"/>
                      <a:pt x="999935" y="439271"/>
                    </a:cubicBezTo>
                    <a:cubicBezTo>
                      <a:pt x="937359" y="421275"/>
                      <a:pt x="883583" y="378655"/>
                      <a:pt x="894338" y="322774"/>
                    </a:cubicBezTo>
                    <a:cubicBezTo>
                      <a:pt x="898249" y="302884"/>
                      <a:pt x="913894" y="283942"/>
                      <a:pt x="935404" y="271629"/>
                    </a:cubicBezTo>
                    <a:cubicBezTo>
                      <a:pt x="911938" y="261211"/>
                      <a:pt x="891405" y="247004"/>
                      <a:pt x="875762" y="234691"/>
                    </a:cubicBezTo>
                    <a:cubicBezTo>
                      <a:pt x="840563" y="207224"/>
                      <a:pt x="783853" y="157026"/>
                      <a:pt x="813186" y="111564"/>
                    </a:cubicBezTo>
                    <a:cubicBezTo>
                      <a:pt x="857184" y="43371"/>
                      <a:pt x="969625" y="71785"/>
                      <a:pt x="1045889" y="109670"/>
                    </a:cubicBezTo>
                    <a:cubicBezTo>
                      <a:pt x="1021445" y="83150"/>
                      <a:pt x="1000913" y="54736"/>
                      <a:pt x="984291" y="24428"/>
                    </a:cubicBezTo>
                    <a:cubicBezTo>
                      <a:pt x="954959" y="14957"/>
                      <a:pt x="924649" y="8327"/>
                      <a:pt x="890427" y="2644"/>
                    </a:cubicBezTo>
                    <a:cubicBezTo>
                      <a:pt x="834696" y="-5880"/>
                      <a:pt x="726166" y="4539"/>
                      <a:pt x="699767" y="58525"/>
                    </a:cubicBezTo>
                    <a:cubicBezTo>
                      <a:pt x="653813" y="155132"/>
                      <a:pt x="756477" y="253634"/>
                      <a:pt x="842518" y="332245"/>
                    </a:cubicBezTo>
                    <a:cubicBezTo>
                      <a:pt x="740832" y="300043"/>
                      <a:pt x="641103" y="265946"/>
                      <a:pt x="513018" y="314250"/>
                    </a:cubicBezTo>
                    <a:cubicBezTo>
                      <a:pt x="419154" y="349293"/>
                      <a:pt x="563861" y="443059"/>
                      <a:pt x="632303" y="488521"/>
                    </a:cubicBezTo>
                    <a:cubicBezTo>
                      <a:pt x="551150" y="481892"/>
                      <a:pt x="445554" y="462002"/>
                      <a:pt x="407422" y="537772"/>
                    </a:cubicBezTo>
                    <a:cubicBezTo>
                      <a:pt x="373201" y="605018"/>
                      <a:pt x="485641" y="655216"/>
                      <a:pt x="573638" y="692154"/>
                    </a:cubicBezTo>
                    <a:cubicBezTo>
                      <a:pt x="573638" y="692154"/>
                      <a:pt x="573638" y="693101"/>
                      <a:pt x="573638" y="693101"/>
                    </a:cubicBezTo>
                    <a:cubicBezTo>
                      <a:pt x="402533" y="680788"/>
                      <a:pt x="92588" y="690260"/>
                      <a:pt x="101387" y="820017"/>
                    </a:cubicBezTo>
                    <a:cubicBezTo>
                      <a:pt x="103343" y="843695"/>
                      <a:pt x="143430" y="856008"/>
                      <a:pt x="165919" y="863584"/>
                    </a:cubicBezTo>
                    <a:cubicBezTo>
                      <a:pt x="200139" y="875897"/>
                      <a:pt x="233383" y="889157"/>
                      <a:pt x="267604" y="903364"/>
                    </a:cubicBezTo>
                    <a:cubicBezTo>
                      <a:pt x="257827" y="907153"/>
                      <a:pt x="249027" y="911888"/>
                      <a:pt x="242183" y="919465"/>
                    </a:cubicBezTo>
                    <a:cubicBezTo>
                      <a:pt x="212850" y="955456"/>
                      <a:pt x="227516" y="998077"/>
                      <a:pt x="248049" y="1032174"/>
                    </a:cubicBezTo>
                    <a:cubicBezTo>
                      <a:pt x="247072" y="1035962"/>
                      <a:pt x="246094" y="1038803"/>
                      <a:pt x="249027" y="1041645"/>
                    </a:cubicBezTo>
                    <a:cubicBezTo>
                      <a:pt x="251960" y="1043539"/>
                      <a:pt x="254893" y="1045433"/>
                      <a:pt x="256849" y="1046380"/>
                    </a:cubicBezTo>
                    <a:cubicBezTo>
                      <a:pt x="260760" y="1052063"/>
                      <a:pt x="264671" y="1056799"/>
                      <a:pt x="268582" y="1061534"/>
                    </a:cubicBezTo>
                    <a:cubicBezTo>
                      <a:pt x="293026" y="1092790"/>
                      <a:pt x="324314" y="1117415"/>
                      <a:pt x="357556" y="1140146"/>
                    </a:cubicBezTo>
                    <a:cubicBezTo>
                      <a:pt x="356579" y="1140146"/>
                      <a:pt x="355601" y="1140146"/>
                      <a:pt x="354623" y="1140146"/>
                    </a:cubicBezTo>
                    <a:cubicBezTo>
                      <a:pt x="307691" y="1110785"/>
                      <a:pt x="265648" y="1078583"/>
                      <a:pt x="226539" y="1052063"/>
                    </a:cubicBezTo>
                    <a:cubicBezTo>
                      <a:pt x="199162" y="1034068"/>
                      <a:pt x="112142" y="967769"/>
                      <a:pt x="64233" y="997130"/>
                    </a:cubicBezTo>
                    <a:cubicBezTo>
                      <a:pt x="15346" y="1026491"/>
                      <a:pt x="61300" y="1077636"/>
                      <a:pt x="82810" y="1102261"/>
                    </a:cubicBezTo>
                    <a:cubicBezTo>
                      <a:pt x="104321" y="1126886"/>
                      <a:pt x="137564" y="1151512"/>
                      <a:pt x="176674" y="1173296"/>
                    </a:cubicBezTo>
                    <a:cubicBezTo>
                      <a:pt x="65211" y="1201709"/>
                      <a:pt x="-56030" y="1248119"/>
                      <a:pt x="28056" y="1304946"/>
                    </a:cubicBezTo>
                    <a:cubicBezTo>
                      <a:pt x="74988" y="1336202"/>
                      <a:pt x="163963" y="1345673"/>
                      <a:pt x="227516" y="1350409"/>
                    </a:cubicBezTo>
                    <a:cubicBezTo>
                      <a:pt x="293026" y="1355144"/>
                      <a:pt x="371245" y="1362721"/>
                      <a:pt x="447509" y="1363669"/>
                    </a:cubicBezTo>
                    <a:cubicBezTo>
                      <a:pt x="434798" y="1369351"/>
                      <a:pt x="423065" y="1375034"/>
                      <a:pt x="412310" y="1380717"/>
                    </a:cubicBezTo>
                    <a:cubicBezTo>
                      <a:pt x="350712" y="1411025"/>
                      <a:pt x="198184" y="1488690"/>
                      <a:pt x="170808" y="1544570"/>
                    </a:cubicBezTo>
                    <a:cubicBezTo>
                      <a:pt x="142453" y="1599504"/>
                      <a:pt x="197206" y="1601398"/>
                      <a:pt x="276403" y="1579614"/>
                    </a:cubicBezTo>
                    <a:cubicBezTo>
                      <a:pt x="277381" y="1559724"/>
                      <a:pt x="301825" y="1530363"/>
                      <a:pt x="318447" y="1513315"/>
                    </a:cubicBezTo>
                    <a:close/>
                  </a:path>
                </a:pathLst>
              </a:custGeom>
              <a:solidFill>
                <a:srgbClr val="2E5E2E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7" name="Freeform: Shape 520">
                <a:extLst>
                  <a:ext uri="{FF2B5EF4-FFF2-40B4-BE49-F238E27FC236}">
                    <a16:creationId xmlns:a16="http://schemas.microsoft.com/office/drawing/2014/main" id="{68371331-D0BF-9619-6DB3-D7302B10F3E6}"/>
                  </a:ext>
                </a:extLst>
              </p:cNvPr>
              <p:cNvSpPr/>
              <p:nvPr/>
            </p:nvSpPr>
            <p:spPr>
              <a:xfrm>
                <a:off x="6694097" y="-3233789"/>
                <a:ext cx="5772136" cy="4427419"/>
              </a:xfrm>
              <a:custGeom>
                <a:avLst/>
                <a:gdLst>
                  <a:gd name="connsiteX0" fmla="*/ 5544322 w 5772136"/>
                  <a:gd name="connsiteY0" fmla="*/ 2550751 h 4427419"/>
                  <a:gd name="connsiteX1" fmla="*/ 5696850 w 5772136"/>
                  <a:gd name="connsiteY1" fmla="*/ 2500553 h 4427419"/>
                  <a:gd name="connsiteX2" fmla="*/ 5593209 w 5772136"/>
                  <a:gd name="connsiteY2" fmla="*/ 2412470 h 4427419"/>
                  <a:gd name="connsiteX3" fmla="*/ 5772137 w 5772136"/>
                  <a:gd name="connsiteY3" fmla="*/ 2350906 h 4427419"/>
                  <a:gd name="connsiteX4" fmla="*/ 5772137 w 5772136"/>
                  <a:gd name="connsiteY4" fmla="*/ 1506067 h 4427419"/>
                  <a:gd name="connsiteX5" fmla="*/ 5698806 w 5772136"/>
                  <a:gd name="connsiteY5" fmla="*/ 1523116 h 4427419"/>
                  <a:gd name="connsiteX6" fmla="*/ 5667518 w 5772136"/>
                  <a:gd name="connsiteY6" fmla="*/ 1532587 h 4427419"/>
                  <a:gd name="connsiteX7" fmla="*/ 5734982 w 5772136"/>
                  <a:gd name="connsiteY7" fmla="*/ 1478601 h 4427419"/>
                  <a:gd name="connsiteX8" fmla="*/ 5772137 w 5772136"/>
                  <a:gd name="connsiteY8" fmla="*/ 1436927 h 4427419"/>
                  <a:gd name="connsiteX9" fmla="*/ 5772137 w 5772136"/>
                  <a:gd name="connsiteY9" fmla="*/ 1340320 h 4427419"/>
                  <a:gd name="connsiteX10" fmla="*/ 5718361 w 5772136"/>
                  <a:gd name="connsiteY10" fmla="*/ 1340320 h 4427419"/>
                  <a:gd name="connsiteX11" fmla="*/ 5689028 w 5772136"/>
                  <a:gd name="connsiteY11" fmla="*/ 1350738 h 4427419"/>
                  <a:gd name="connsiteX12" fmla="*/ 5643074 w 5772136"/>
                  <a:gd name="connsiteY12" fmla="*/ 1183097 h 4427419"/>
                  <a:gd name="connsiteX13" fmla="*/ 5529655 w 5772136"/>
                  <a:gd name="connsiteY13" fmla="*/ 1220982 h 4427419"/>
                  <a:gd name="connsiteX14" fmla="*/ 5492501 w 5772136"/>
                  <a:gd name="connsiteY14" fmla="*/ 1189726 h 4427419"/>
                  <a:gd name="connsiteX15" fmla="*/ 5379083 w 5772136"/>
                  <a:gd name="connsiteY15" fmla="*/ 1216246 h 4427419"/>
                  <a:gd name="connsiteX16" fmla="*/ 5356595 w 5772136"/>
                  <a:gd name="connsiteY16" fmla="*/ 1232347 h 4427419"/>
                  <a:gd name="connsiteX17" fmla="*/ 5370283 w 5772136"/>
                  <a:gd name="connsiteY17" fmla="*/ 1219087 h 4427419"/>
                  <a:gd name="connsiteX18" fmla="*/ 5410371 w 5772136"/>
                  <a:gd name="connsiteY18" fmla="*/ 1181202 h 4427419"/>
                  <a:gd name="connsiteX19" fmla="*/ 5227533 w 5772136"/>
                  <a:gd name="connsiteY19" fmla="*/ 1147106 h 4427419"/>
                  <a:gd name="connsiteX20" fmla="*/ 5355617 w 5772136"/>
                  <a:gd name="connsiteY20" fmla="*/ 967151 h 4427419"/>
                  <a:gd name="connsiteX21" fmla="*/ 5139535 w 5772136"/>
                  <a:gd name="connsiteY21" fmla="*/ 1001248 h 4427419"/>
                  <a:gd name="connsiteX22" fmla="*/ 5103359 w 5772136"/>
                  <a:gd name="connsiteY22" fmla="*/ 1042921 h 4427419"/>
                  <a:gd name="connsiteX23" fmla="*/ 5130736 w 5772136"/>
                  <a:gd name="connsiteY23" fmla="*/ 981358 h 4427419"/>
                  <a:gd name="connsiteX24" fmla="*/ 5119003 w 5772136"/>
                  <a:gd name="connsiteY24" fmla="*/ 880015 h 4427419"/>
                  <a:gd name="connsiteX25" fmla="*/ 4875545 w 5772136"/>
                  <a:gd name="connsiteY25" fmla="*/ 1001248 h 4427419"/>
                  <a:gd name="connsiteX26" fmla="*/ 4873589 w 5772136"/>
                  <a:gd name="connsiteY26" fmla="*/ 872438 h 4427419"/>
                  <a:gd name="connsiteX27" fmla="*/ 4721061 w 5772136"/>
                  <a:gd name="connsiteY27" fmla="*/ 792879 h 4427419"/>
                  <a:gd name="connsiteX28" fmla="*/ 4897055 w 5772136"/>
                  <a:gd name="connsiteY28" fmla="*/ 558939 h 4427419"/>
                  <a:gd name="connsiteX29" fmla="*/ 4798303 w 5772136"/>
                  <a:gd name="connsiteY29" fmla="*/ 576934 h 4427419"/>
                  <a:gd name="connsiteX30" fmla="*/ 4863811 w 5772136"/>
                  <a:gd name="connsiteY30" fmla="*/ 476538 h 4427419"/>
                  <a:gd name="connsiteX31" fmla="*/ 4730838 w 5772136"/>
                  <a:gd name="connsiteY31" fmla="*/ 408345 h 4427419"/>
                  <a:gd name="connsiteX32" fmla="*/ 4571466 w 5772136"/>
                  <a:gd name="connsiteY32" fmla="*/ 494534 h 4427419"/>
                  <a:gd name="connsiteX33" fmla="*/ 4539200 w 5772136"/>
                  <a:gd name="connsiteY33" fmla="*/ 520106 h 4427419"/>
                  <a:gd name="connsiteX34" fmla="*/ 4560711 w 5772136"/>
                  <a:gd name="connsiteY34" fmla="*/ 488851 h 4427419"/>
                  <a:gd name="connsiteX35" fmla="*/ 4605687 w 5772136"/>
                  <a:gd name="connsiteY35" fmla="*/ 233126 h 4427419"/>
                  <a:gd name="connsiteX36" fmla="*/ 4593954 w 5772136"/>
                  <a:gd name="connsiteY36" fmla="*/ 234073 h 4427419"/>
                  <a:gd name="connsiteX37" fmla="*/ 4507912 w 5772136"/>
                  <a:gd name="connsiteY37" fmla="*/ 306055 h 4427419"/>
                  <a:gd name="connsiteX38" fmla="*/ 4445337 w 5772136"/>
                  <a:gd name="connsiteY38" fmla="*/ 80639 h 4427419"/>
                  <a:gd name="connsiteX39" fmla="*/ 4297697 w 5772136"/>
                  <a:gd name="connsiteY39" fmla="*/ 181034 h 4427419"/>
                  <a:gd name="connsiteX40" fmla="*/ 4233166 w 5772136"/>
                  <a:gd name="connsiteY40" fmla="*/ 171563 h 4427419"/>
                  <a:gd name="connsiteX41" fmla="*/ 3904644 w 5772136"/>
                  <a:gd name="connsiteY41" fmla="*/ 270064 h 4427419"/>
                  <a:gd name="connsiteX42" fmla="*/ 3951575 w 5772136"/>
                  <a:gd name="connsiteY42" fmla="*/ 104317 h 4427419"/>
                  <a:gd name="connsiteX43" fmla="*/ 3694428 w 5772136"/>
                  <a:gd name="connsiteY43" fmla="*/ 190505 h 4427419"/>
                  <a:gd name="connsiteX44" fmla="*/ 3565366 w 5772136"/>
                  <a:gd name="connsiteY44" fmla="*/ 29494 h 4427419"/>
                  <a:gd name="connsiteX45" fmla="*/ 3488124 w 5772136"/>
                  <a:gd name="connsiteY45" fmla="*/ 99581 h 4427419"/>
                  <a:gd name="connsiteX46" fmla="*/ 3270088 w 5772136"/>
                  <a:gd name="connsiteY46" fmla="*/ 85374 h 4427419"/>
                  <a:gd name="connsiteX47" fmla="*/ 3142002 w 5772136"/>
                  <a:gd name="connsiteY47" fmla="*/ 225549 h 4427419"/>
                  <a:gd name="connsiteX48" fmla="*/ 3131247 w 5772136"/>
                  <a:gd name="connsiteY48" fmla="*/ 251122 h 4427419"/>
                  <a:gd name="connsiteX49" fmla="*/ 3186979 w 5772136"/>
                  <a:gd name="connsiteY49" fmla="*/ 332575 h 4427419"/>
                  <a:gd name="connsiteX50" fmla="*/ 3270088 w 5772136"/>
                  <a:gd name="connsiteY50" fmla="*/ 177246 h 4427419"/>
                  <a:gd name="connsiteX51" fmla="*/ 3280842 w 5772136"/>
                  <a:gd name="connsiteY51" fmla="*/ 176299 h 4427419"/>
                  <a:gd name="connsiteX52" fmla="*/ 3349285 w 5772136"/>
                  <a:gd name="connsiteY52" fmla="*/ 308897 h 4427419"/>
                  <a:gd name="connsiteX53" fmla="*/ 3402083 w 5772136"/>
                  <a:gd name="connsiteY53" fmla="*/ 238809 h 4427419"/>
                  <a:gd name="connsiteX54" fmla="*/ 3478347 w 5772136"/>
                  <a:gd name="connsiteY54" fmla="*/ 272906 h 4427419"/>
                  <a:gd name="connsiteX55" fmla="*/ 3484213 w 5772136"/>
                  <a:gd name="connsiteY55" fmla="*/ 578828 h 4427419"/>
                  <a:gd name="connsiteX56" fmla="*/ 3557544 w 5772136"/>
                  <a:gd name="connsiteY56" fmla="*/ 506847 h 4427419"/>
                  <a:gd name="connsiteX57" fmla="*/ 3704206 w 5772136"/>
                  <a:gd name="connsiteY57" fmla="*/ 412134 h 4427419"/>
                  <a:gd name="connsiteX58" fmla="*/ 3782426 w 5772136"/>
                  <a:gd name="connsiteY58" fmla="*/ 412134 h 4427419"/>
                  <a:gd name="connsiteX59" fmla="*/ 3766781 w 5772136"/>
                  <a:gd name="connsiteY59" fmla="*/ 483168 h 4427419"/>
                  <a:gd name="connsiteX60" fmla="*/ 3911488 w 5772136"/>
                  <a:gd name="connsiteY60" fmla="*/ 426341 h 4427419"/>
                  <a:gd name="connsiteX61" fmla="*/ 3994596 w 5772136"/>
                  <a:gd name="connsiteY61" fmla="*/ 556097 h 4427419"/>
                  <a:gd name="connsiteX62" fmla="*/ 3836201 w 5772136"/>
                  <a:gd name="connsiteY62" fmla="*/ 751206 h 4427419"/>
                  <a:gd name="connsiteX63" fmla="*/ 3740383 w 5772136"/>
                  <a:gd name="connsiteY63" fmla="*/ 804245 h 4427419"/>
                  <a:gd name="connsiteX64" fmla="*/ 3826424 w 5772136"/>
                  <a:gd name="connsiteY64" fmla="*/ 821293 h 4427419"/>
                  <a:gd name="connsiteX65" fmla="*/ 3828380 w 5772136"/>
                  <a:gd name="connsiteY65" fmla="*/ 828870 h 4427419"/>
                  <a:gd name="connsiteX66" fmla="*/ 3503769 w 5772136"/>
                  <a:gd name="connsiteY66" fmla="*/ 957680 h 4427419"/>
                  <a:gd name="connsiteX67" fmla="*/ 3646519 w 5772136"/>
                  <a:gd name="connsiteY67" fmla="*/ 1021137 h 4427419"/>
                  <a:gd name="connsiteX68" fmla="*/ 3535056 w 5772136"/>
                  <a:gd name="connsiteY68" fmla="*/ 1146158 h 4427419"/>
                  <a:gd name="connsiteX69" fmla="*/ 3056939 w 5772136"/>
                  <a:gd name="connsiteY69" fmla="*/ 1138581 h 4427419"/>
                  <a:gd name="connsiteX70" fmla="*/ 3257376 w 5772136"/>
                  <a:gd name="connsiteY70" fmla="*/ 1384835 h 4427419"/>
                  <a:gd name="connsiteX71" fmla="*/ 3072583 w 5772136"/>
                  <a:gd name="connsiteY71" fmla="*/ 1429350 h 4427419"/>
                  <a:gd name="connsiteX72" fmla="*/ 3091160 w 5772136"/>
                  <a:gd name="connsiteY72" fmla="*/ 1520274 h 4427419"/>
                  <a:gd name="connsiteX73" fmla="*/ 2949387 w 5772136"/>
                  <a:gd name="connsiteY73" fmla="*/ 1565737 h 4427419"/>
                  <a:gd name="connsiteX74" fmla="*/ 2612065 w 5772136"/>
                  <a:gd name="connsiteY74" fmla="*/ 1493755 h 4427419"/>
                  <a:gd name="connsiteX75" fmla="*/ 2705928 w 5772136"/>
                  <a:gd name="connsiteY75" fmla="*/ 1678445 h 4427419"/>
                  <a:gd name="connsiteX76" fmla="*/ 2505491 w 5772136"/>
                  <a:gd name="connsiteY76" fmla="*/ 1712542 h 4427419"/>
                  <a:gd name="connsiteX77" fmla="*/ 2646286 w 5772136"/>
                  <a:gd name="connsiteY77" fmla="*/ 1835668 h 4427419"/>
                  <a:gd name="connsiteX78" fmla="*/ 2642375 w 5772136"/>
                  <a:gd name="connsiteY78" fmla="*/ 1842298 h 4427419"/>
                  <a:gd name="connsiteX79" fmla="*/ 2367629 w 5772136"/>
                  <a:gd name="connsiteY79" fmla="*/ 1924698 h 4427419"/>
                  <a:gd name="connsiteX80" fmla="*/ 2426293 w 5772136"/>
                  <a:gd name="connsiteY80" fmla="*/ 1955007 h 4427419"/>
                  <a:gd name="connsiteX81" fmla="*/ 2424338 w 5772136"/>
                  <a:gd name="connsiteY81" fmla="*/ 1961636 h 4427419"/>
                  <a:gd name="connsiteX82" fmla="*/ 2177946 w 5772136"/>
                  <a:gd name="connsiteY82" fmla="*/ 2088552 h 4427419"/>
                  <a:gd name="connsiteX83" fmla="*/ 2255188 w 5772136"/>
                  <a:gd name="connsiteY83" fmla="*/ 2060138 h 4427419"/>
                  <a:gd name="connsiteX84" fmla="*/ 2411627 w 5772136"/>
                  <a:gd name="connsiteY84" fmla="*/ 2060138 h 4427419"/>
                  <a:gd name="connsiteX85" fmla="*/ 2412605 w 5772136"/>
                  <a:gd name="connsiteY85" fmla="*/ 2066768 h 4427419"/>
                  <a:gd name="connsiteX86" fmla="*/ 2411627 w 5772136"/>
                  <a:gd name="connsiteY86" fmla="*/ 2067715 h 4427419"/>
                  <a:gd name="connsiteX87" fmla="*/ 2579799 w 5772136"/>
                  <a:gd name="connsiteY87" fmla="*/ 2017517 h 4427419"/>
                  <a:gd name="connsiteX88" fmla="*/ 2588599 w 5772136"/>
                  <a:gd name="connsiteY88" fmla="*/ 2021306 h 4427419"/>
                  <a:gd name="connsiteX89" fmla="*/ 2494736 w 5772136"/>
                  <a:gd name="connsiteY89" fmla="*/ 2187053 h 4427419"/>
                  <a:gd name="connsiteX90" fmla="*/ 2698106 w 5772136"/>
                  <a:gd name="connsiteY90" fmla="*/ 2218308 h 4427419"/>
                  <a:gd name="connsiteX91" fmla="*/ 2793926 w 5772136"/>
                  <a:gd name="connsiteY91" fmla="*/ 2016570 h 4427419"/>
                  <a:gd name="connsiteX92" fmla="*/ 2996319 w 5772136"/>
                  <a:gd name="connsiteY92" fmla="*/ 2159586 h 4427419"/>
                  <a:gd name="connsiteX93" fmla="*/ 3026629 w 5772136"/>
                  <a:gd name="connsiteY93" fmla="*/ 1917121 h 4427419"/>
                  <a:gd name="connsiteX94" fmla="*/ 3100937 w 5772136"/>
                  <a:gd name="connsiteY94" fmla="*/ 1829986 h 4427419"/>
                  <a:gd name="connsiteX95" fmla="*/ 3224133 w 5772136"/>
                  <a:gd name="connsiteY95" fmla="*/ 1856505 h 4427419"/>
                  <a:gd name="connsiteX96" fmla="*/ 3300397 w 5772136"/>
                  <a:gd name="connsiteY96" fmla="*/ 1700229 h 4427419"/>
                  <a:gd name="connsiteX97" fmla="*/ 3412838 w 5772136"/>
                  <a:gd name="connsiteY97" fmla="*/ 1738114 h 4427419"/>
                  <a:gd name="connsiteX98" fmla="*/ 3432393 w 5772136"/>
                  <a:gd name="connsiteY98" fmla="*/ 1754215 h 4427419"/>
                  <a:gd name="connsiteX99" fmla="*/ 3449992 w 5772136"/>
                  <a:gd name="connsiteY99" fmla="*/ 1525010 h 4427419"/>
                  <a:gd name="connsiteX100" fmla="*/ 3752116 w 5772136"/>
                  <a:gd name="connsiteY100" fmla="*/ 1498490 h 4427419"/>
                  <a:gd name="connsiteX101" fmla="*/ 3738427 w 5772136"/>
                  <a:gd name="connsiteY101" fmla="*/ 1386729 h 4427419"/>
                  <a:gd name="connsiteX102" fmla="*/ 3821536 w 5772136"/>
                  <a:gd name="connsiteY102" fmla="*/ 1370628 h 4427419"/>
                  <a:gd name="connsiteX103" fmla="*/ 3900733 w 5772136"/>
                  <a:gd name="connsiteY103" fmla="*/ 1375364 h 4427419"/>
                  <a:gd name="connsiteX104" fmla="*/ 3790248 w 5772136"/>
                  <a:gd name="connsiteY104" fmla="*/ 1229506 h 4427419"/>
                  <a:gd name="connsiteX105" fmla="*/ 4123658 w 5772136"/>
                  <a:gd name="connsiteY105" fmla="*/ 1211510 h 4427419"/>
                  <a:gd name="connsiteX106" fmla="*/ 4104104 w 5772136"/>
                  <a:gd name="connsiteY106" fmla="*/ 1137634 h 4427419"/>
                  <a:gd name="connsiteX107" fmla="*/ 4114859 w 5772136"/>
                  <a:gd name="connsiteY107" fmla="*/ 1131952 h 4427419"/>
                  <a:gd name="connsiteX108" fmla="*/ 4172546 w 5772136"/>
                  <a:gd name="connsiteY108" fmla="*/ 1149947 h 4427419"/>
                  <a:gd name="connsiteX109" fmla="*/ 4152991 w 5772136"/>
                  <a:gd name="connsiteY109" fmla="*/ 1041027 h 4427419"/>
                  <a:gd name="connsiteX110" fmla="*/ 4161790 w 5772136"/>
                  <a:gd name="connsiteY110" fmla="*/ 1035344 h 4427419"/>
                  <a:gd name="connsiteX111" fmla="*/ 4401338 w 5772136"/>
                  <a:gd name="connsiteY111" fmla="*/ 1148053 h 4427419"/>
                  <a:gd name="connsiteX112" fmla="*/ 4401338 w 5772136"/>
                  <a:gd name="connsiteY112" fmla="*/ 1028714 h 4427419"/>
                  <a:gd name="connsiteX113" fmla="*/ 4442404 w 5772136"/>
                  <a:gd name="connsiteY113" fmla="*/ 886645 h 4427419"/>
                  <a:gd name="connsiteX114" fmla="*/ 4559733 w 5772136"/>
                  <a:gd name="connsiteY114" fmla="*/ 862020 h 4427419"/>
                  <a:gd name="connsiteX115" fmla="*/ 4625241 w 5772136"/>
                  <a:gd name="connsiteY115" fmla="*/ 978517 h 4427419"/>
                  <a:gd name="connsiteX116" fmla="*/ 4712261 w 5772136"/>
                  <a:gd name="connsiteY116" fmla="*/ 945367 h 4427419"/>
                  <a:gd name="connsiteX117" fmla="*/ 4763104 w 5772136"/>
                  <a:gd name="connsiteY117" fmla="*/ 995565 h 4427419"/>
                  <a:gd name="connsiteX118" fmla="*/ 4691728 w 5772136"/>
                  <a:gd name="connsiteY118" fmla="*/ 1131004 h 4427419"/>
                  <a:gd name="connsiteX119" fmla="*/ 4692706 w 5772136"/>
                  <a:gd name="connsiteY119" fmla="*/ 1132899 h 4427419"/>
                  <a:gd name="connsiteX120" fmla="*/ 4929320 w 5772136"/>
                  <a:gd name="connsiteY120" fmla="*/ 1009772 h 4427419"/>
                  <a:gd name="connsiteX121" fmla="*/ 4940075 w 5772136"/>
                  <a:gd name="connsiteY121" fmla="*/ 1012613 h 4427419"/>
                  <a:gd name="connsiteX122" fmla="*/ 4848168 w 5772136"/>
                  <a:gd name="connsiteY122" fmla="*/ 1132899 h 4427419"/>
                  <a:gd name="connsiteX123" fmla="*/ 4957675 w 5772136"/>
                  <a:gd name="connsiteY123" fmla="*/ 1129110 h 4427419"/>
                  <a:gd name="connsiteX124" fmla="*/ 4980163 w 5772136"/>
                  <a:gd name="connsiteY124" fmla="*/ 1242766 h 4427419"/>
                  <a:gd name="connsiteX125" fmla="*/ 5018295 w 5772136"/>
                  <a:gd name="connsiteY125" fmla="*/ 1185938 h 4427419"/>
                  <a:gd name="connsiteX126" fmla="*/ 5031006 w 5772136"/>
                  <a:gd name="connsiteY126" fmla="*/ 1184044 h 4427419"/>
                  <a:gd name="connsiteX127" fmla="*/ 5078916 w 5772136"/>
                  <a:gd name="connsiteY127" fmla="*/ 1296752 h 4427419"/>
                  <a:gd name="connsiteX128" fmla="*/ 5151269 w 5772136"/>
                  <a:gd name="connsiteY128" fmla="*/ 1201092 h 4427419"/>
                  <a:gd name="connsiteX129" fmla="*/ 5163001 w 5772136"/>
                  <a:gd name="connsiteY129" fmla="*/ 1199198 h 4427419"/>
                  <a:gd name="connsiteX130" fmla="*/ 5194290 w 5772136"/>
                  <a:gd name="connsiteY130" fmla="*/ 1360210 h 4427419"/>
                  <a:gd name="connsiteX131" fmla="*/ 5165935 w 5772136"/>
                  <a:gd name="connsiteY131" fmla="*/ 1447345 h 4427419"/>
                  <a:gd name="connsiteX132" fmla="*/ 5187445 w 5772136"/>
                  <a:gd name="connsiteY132" fmla="*/ 1450187 h 4427419"/>
                  <a:gd name="connsiteX133" fmla="*/ 5242199 w 5772136"/>
                  <a:gd name="connsiteY133" fmla="*/ 1401883 h 4427419"/>
                  <a:gd name="connsiteX134" fmla="*/ 5383972 w 5772136"/>
                  <a:gd name="connsiteY134" fmla="*/ 1328954 h 4427419"/>
                  <a:gd name="connsiteX135" fmla="*/ 5372239 w 5772136"/>
                  <a:gd name="connsiteY135" fmla="*/ 1460605 h 4427419"/>
                  <a:gd name="connsiteX136" fmla="*/ 5622541 w 5772136"/>
                  <a:gd name="connsiteY136" fmla="*/ 1418932 h 4427419"/>
                  <a:gd name="connsiteX137" fmla="*/ 5573654 w 5772136"/>
                  <a:gd name="connsiteY137" fmla="*/ 1515539 h 4427419"/>
                  <a:gd name="connsiteX138" fmla="*/ 5466103 w 5772136"/>
                  <a:gd name="connsiteY138" fmla="*/ 1596045 h 4427419"/>
                  <a:gd name="connsiteX139" fmla="*/ 5614719 w 5772136"/>
                  <a:gd name="connsiteY139" fmla="*/ 1620670 h 4427419"/>
                  <a:gd name="connsiteX140" fmla="*/ 5511079 w 5772136"/>
                  <a:gd name="connsiteY140" fmla="*/ 1692652 h 4427419"/>
                  <a:gd name="connsiteX141" fmla="*/ 5409393 w 5772136"/>
                  <a:gd name="connsiteY141" fmla="*/ 1745691 h 4427419"/>
                  <a:gd name="connsiteX142" fmla="*/ 5671428 w 5772136"/>
                  <a:gd name="connsiteY142" fmla="*/ 1726748 h 4427419"/>
                  <a:gd name="connsiteX143" fmla="*/ 5673384 w 5772136"/>
                  <a:gd name="connsiteY143" fmla="*/ 1734326 h 4427419"/>
                  <a:gd name="connsiteX144" fmla="*/ 5432859 w 5772136"/>
                  <a:gd name="connsiteY144" fmla="*/ 1865976 h 4427419"/>
                  <a:gd name="connsiteX145" fmla="*/ 5152247 w 5772136"/>
                  <a:gd name="connsiteY145" fmla="*/ 1933223 h 4427419"/>
                  <a:gd name="connsiteX146" fmla="*/ 5475880 w 5772136"/>
                  <a:gd name="connsiteY146" fmla="*/ 1968266 h 4427419"/>
                  <a:gd name="connsiteX147" fmla="*/ 5476858 w 5772136"/>
                  <a:gd name="connsiteY147" fmla="*/ 1974896 h 4427419"/>
                  <a:gd name="connsiteX148" fmla="*/ 5249043 w 5772136"/>
                  <a:gd name="connsiteY148" fmla="*/ 2069609 h 4427419"/>
                  <a:gd name="connsiteX149" fmla="*/ 5003629 w 5772136"/>
                  <a:gd name="connsiteY149" fmla="*/ 2092340 h 4427419"/>
                  <a:gd name="connsiteX150" fmla="*/ 5170823 w 5772136"/>
                  <a:gd name="connsiteY150" fmla="*/ 2134014 h 4427419"/>
                  <a:gd name="connsiteX151" fmla="*/ 5265665 w 5772136"/>
                  <a:gd name="connsiteY151" fmla="*/ 2227780 h 4427419"/>
                  <a:gd name="connsiteX152" fmla="*/ 5079893 w 5772136"/>
                  <a:gd name="connsiteY152" fmla="*/ 2256194 h 4427419"/>
                  <a:gd name="connsiteX153" fmla="*/ 4948875 w 5772136"/>
                  <a:gd name="connsiteY153" fmla="*/ 2211678 h 4427419"/>
                  <a:gd name="connsiteX154" fmla="*/ 4871634 w 5772136"/>
                  <a:gd name="connsiteY154" fmla="*/ 2185159 h 4427419"/>
                  <a:gd name="connsiteX155" fmla="*/ 5024161 w 5772136"/>
                  <a:gd name="connsiteY155" fmla="*/ 2324387 h 4427419"/>
                  <a:gd name="connsiteX156" fmla="*/ 5104337 w 5772136"/>
                  <a:gd name="connsiteY156" fmla="*/ 2494870 h 4427419"/>
                  <a:gd name="connsiteX157" fmla="*/ 5095537 w 5772136"/>
                  <a:gd name="connsiteY157" fmla="*/ 2500553 h 4427419"/>
                  <a:gd name="connsiteX158" fmla="*/ 4963542 w 5772136"/>
                  <a:gd name="connsiteY158" fmla="*/ 2468350 h 4427419"/>
                  <a:gd name="connsiteX159" fmla="*/ 4898032 w 5772136"/>
                  <a:gd name="connsiteY159" fmla="*/ 2432360 h 4427419"/>
                  <a:gd name="connsiteX160" fmla="*/ 4941053 w 5772136"/>
                  <a:gd name="connsiteY160" fmla="*/ 2630309 h 4427419"/>
                  <a:gd name="connsiteX161" fmla="*/ 4747460 w 5772136"/>
                  <a:gd name="connsiteY161" fmla="*/ 2769537 h 4427419"/>
                  <a:gd name="connsiteX162" fmla="*/ 4510845 w 5772136"/>
                  <a:gd name="connsiteY162" fmla="*/ 2640728 h 4427419"/>
                  <a:gd name="connsiteX163" fmla="*/ 4470758 w 5772136"/>
                  <a:gd name="connsiteY163" fmla="*/ 2589583 h 4427419"/>
                  <a:gd name="connsiteX164" fmla="*/ 4518668 w 5772136"/>
                  <a:gd name="connsiteY164" fmla="*/ 2747753 h 4427419"/>
                  <a:gd name="connsiteX165" fmla="*/ 4388627 w 5772136"/>
                  <a:gd name="connsiteY165" fmla="*/ 2812158 h 4427419"/>
                  <a:gd name="connsiteX166" fmla="*/ 4265432 w 5772136"/>
                  <a:gd name="connsiteY166" fmla="*/ 2703238 h 4427419"/>
                  <a:gd name="connsiteX167" fmla="*/ 4301608 w 5772136"/>
                  <a:gd name="connsiteY167" fmla="*/ 2832048 h 4427419"/>
                  <a:gd name="connsiteX168" fmla="*/ 4282053 w 5772136"/>
                  <a:gd name="connsiteY168" fmla="*/ 2965593 h 4427419"/>
                  <a:gd name="connsiteX169" fmla="*/ 4271298 w 5772136"/>
                  <a:gd name="connsiteY169" fmla="*/ 2968434 h 4427419"/>
                  <a:gd name="connsiteX170" fmla="*/ 4177435 w 5772136"/>
                  <a:gd name="connsiteY170" fmla="*/ 2848149 h 4427419"/>
                  <a:gd name="connsiteX171" fmla="*/ 4150058 w 5772136"/>
                  <a:gd name="connsiteY171" fmla="*/ 2939073 h 4427419"/>
                  <a:gd name="connsiteX172" fmla="*/ 4021973 w 5772136"/>
                  <a:gd name="connsiteY172" fmla="*/ 3116186 h 4427419"/>
                  <a:gd name="connsiteX173" fmla="*/ 3822513 w 5772136"/>
                  <a:gd name="connsiteY173" fmla="*/ 3021473 h 4427419"/>
                  <a:gd name="connsiteX174" fmla="*/ 3785359 w 5772136"/>
                  <a:gd name="connsiteY174" fmla="*/ 2767643 h 4427419"/>
                  <a:gd name="connsiteX175" fmla="*/ 3746249 w 5772136"/>
                  <a:gd name="connsiteY175" fmla="*/ 2820682 h 4427419"/>
                  <a:gd name="connsiteX176" fmla="*/ 3621098 w 5772136"/>
                  <a:gd name="connsiteY176" fmla="*/ 2930549 h 4427419"/>
                  <a:gd name="connsiteX177" fmla="*/ 3556567 w 5772136"/>
                  <a:gd name="connsiteY177" fmla="*/ 2869933 h 4427419"/>
                  <a:gd name="connsiteX178" fmla="*/ 3568299 w 5772136"/>
                  <a:gd name="connsiteY178" fmla="*/ 2832995 h 4427419"/>
                  <a:gd name="connsiteX179" fmla="*/ 3337551 w 5772136"/>
                  <a:gd name="connsiteY179" fmla="*/ 3028103 h 4427419"/>
                  <a:gd name="connsiteX180" fmla="*/ 3326796 w 5772136"/>
                  <a:gd name="connsiteY180" fmla="*/ 3025262 h 4427419"/>
                  <a:gd name="connsiteX181" fmla="*/ 3317019 w 5772136"/>
                  <a:gd name="connsiteY181" fmla="*/ 2882246 h 4427419"/>
                  <a:gd name="connsiteX182" fmla="*/ 3175246 w 5772136"/>
                  <a:gd name="connsiteY182" fmla="*/ 2986430 h 4427419"/>
                  <a:gd name="connsiteX183" fmla="*/ 3164491 w 5772136"/>
                  <a:gd name="connsiteY183" fmla="*/ 2984535 h 4427419"/>
                  <a:gd name="connsiteX184" fmla="*/ 3156669 w 5772136"/>
                  <a:gd name="connsiteY184" fmla="*/ 2779009 h 4427419"/>
                  <a:gd name="connsiteX185" fmla="*/ 3159602 w 5772136"/>
                  <a:gd name="connsiteY185" fmla="*/ 2762907 h 4427419"/>
                  <a:gd name="connsiteX186" fmla="*/ 3017829 w 5772136"/>
                  <a:gd name="connsiteY186" fmla="*/ 2920131 h 4427419"/>
                  <a:gd name="connsiteX187" fmla="*/ 2897566 w 5772136"/>
                  <a:gd name="connsiteY187" fmla="*/ 2870880 h 4427419"/>
                  <a:gd name="connsiteX188" fmla="*/ 2901477 w 5772136"/>
                  <a:gd name="connsiteY188" fmla="*/ 2746806 h 4427419"/>
                  <a:gd name="connsiteX189" fmla="*/ 2847702 w 5772136"/>
                  <a:gd name="connsiteY189" fmla="*/ 2835836 h 4427419"/>
                  <a:gd name="connsiteX190" fmla="*/ 2739172 w 5772136"/>
                  <a:gd name="connsiteY190" fmla="*/ 2906871 h 4427419"/>
                  <a:gd name="connsiteX191" fmla="*/ 2710817 w 5772136"/>
                  <a:gd name="connsiteY191" fmla="*/ 2837731 h 4427419"/>
                  <a:gd name="connsiteX192" fmla="*/ 2659974 w 5772136"/>
                  <a:gd name="connsiteY192" fmla="*/ 2976011 h 4427419"/>
                  <a:gd name="connsiteX193" fmla="*/ 2432160 w 5772136"/>
                  <a:gd name="connsiteY193" fmla="*/ 3235525 h 4427419"/>
                  <a:gd name="connsiteX194" fmla="*/ 2422382 w 5772136"/>
                  <a:gd name="connsiteY194" fmla="*/ 3233630 h 4427419"/>
                  <a:gd name="connsiteX195" fmla="*/ 2384250 w 5772136"/>
                  <a:gd name="connsiteY195" fmla="*/ 3116186 h 4427419"/>
                  <a:gd name="connsiteX196" fmla="*/ 2291365 w 5772136"/>
                  <a:gd name="connsiteY196" fmla="*/ 3264886 h 4427419"/>
                  <a:gd name="connsiteX197" fmla="*/ 2103638 w 5772136"/>
                  <a:gd name="connsiteY197" fmla="*/ 3236472 h 4427419"/>
                  <a:gd name="connsiteX198" fmla="*/ 2018574 w 5772136"/>
                  <a:gd name="connsiteY198" fmla="*/ 3159755 h 4427419"/>
                  <a:gd name="connsiteX199" fmla="*/ 2066483 w 5772136"/>
                  <a:gd name="connsiteY199" fmla="*/ 3287617 h 4427419"/>
                  <a:gd name="connsiteX200" fmla="*/ 2057684 w 5772136"/>
                  <a:gd name="connsiteY200" fmla="*/ 3293300 h 4427419"/>
                  <a:gd name="connsiteX201" fmla="*/ 1936443 w 5772136"/>
                  <a:gd name="connsiteY201" fmla="*/ 3262044 h 4427419"/>
                  <a:gd name="connsiteX202" fmla="*/ 1974576 w 5772136"/>
                  <a:gd name="connsiteY202" fmla="*/ 3333079 h 4427419"/>
                  <a:gd name="connsiteX203" fmla="*/ 2015641 w 5772136"/>
                  <a:gd name="connsiteY203" fmla="*/ 3591645 h 4427419"/>
                  <a:gd name="connsiteX204" fmla="*/ 1517968 w 5772136"/>
                  <a:gd name="connsiteY204" fmla="*/ 3514928 h 4427419"/>
                  <a:gd name="connsiteX205" fmla="*/ 1550234 w 5772136"/>
                  <a:gd name="connsiteY205" fmla="*/ 3763075 h 4427419"/>
                  <a:gd name="connsiteX206" fmla="*/ 1536545 w 5772136"/>
                  <a:gd name="connsiteY206" fmla="*/ 3767811 h 4427419"/>
                  <a:gd name="connsiteX207" fmla="*/ 1424105 w 5772136"/>
                  <a:gd name="connsiteY207" fmla="*/ 3629530 h 4427419"/>
                  <a:gd name="connsiteX208" fmla="*/ 1377173 w 5772136"/>
                  <a:gd name="connsiteY208" fmla="*/ 3778229 h 4427419"/>
                  <a:gd name="connsiteX209" fmla="*/ 1187491 w 5772136"/>
                  <a:gd name="connsiteY209" fmla="*/ 3973338 h 4427419"/>
                  <a:gd name="connsiteX210" fmla="*/ 1176735 w 5772136"/>
                  <a:gd name="connsiteY210" fmla="*/ 3970497 h 4427419"/>
                  <a:gd name="connsiteX211" fmla="*/ 1184557 w 5772136"/>
                  <a:gd name="connsiteY211" fmla="*/ 3804749 h 4427419"/>
                  <a:gd name="connsiteX212" fmla="*/ 992920 w 5772136"/>
                  <a:gd name="connsiteY212" fmla="*/ 4087941 h 4427419"/>
                  <a:gd name="connsiteX213" fmla="*/ 982164 w 5772136"/>
                  <a:gd name="connsiteY213" fmla="*/ 4087941 h 4427419"/>
                  <a:gd name="connsiteX214" fmla="*/ 898078 w 5772136"/>
                  <a:gd name="connsiteY214" fmla="*/ 3907986 h 4427419"/>
                  <a:gd name="connsiteX215" fmla="*/ 670263 w 5772136"/>
                  <a:gd name="connsiteY215" fmla="*/ 4122984 h 4427419"/>
                  <a:gd name="connsiteX216" fmla="*/ 659508 w 5772136"/>
                  <a:gd name="connsiteY216" fmla="*/ 4121090 h 4427419"/>
                  <a:gd name="connsiteX217" fmla="*/ 709373 w 5772136"/>
                  <a:gd name="connsiteY217" fmla="*/ 3873889 h 4427419"/>
                  <a:gd name="connsiteX218" fmla="*/ 637998 w 5772136"/>
                  <a:gd name="connsiteY218" fmla="*/ 3934506 h 4427419"/>
                  <a:gd name="connsiteX219" fmla="*/ 459071 w 5772136"/>
                  <a:gd name="connsiteY219" fmla="*/ 4029219 h 4427419"/>
                  <a:gd name="connsiteX220" fmla="*/ 451249 w 5772136"/>
                  <a:gd name="connsiteY220" fmla="*/ 4021642 h 4427419"/>
                  <a:gd name="connsiteX221" fmla="*/ 506002 w 5772136"/>
                  <a:gd name="connsiteY221" fmla="*/ 3955342 h 4427419"/>
                  <a:gd name="connsiteX222" fmla="*/ 465915 w 5772136"/>
                  <a:gd name="connsiteY222" fmla="*/ 3980915 h 4427419"/>
                  <a:gd name="connsiteX223" fmla="*/ 284054 w 5772136"/>
                  <a:gd name="connsiteY223" fmla="*/ 4059527 h 4427419"/>
                  <a:gd name="connsiteX224" fmla="*/ 195079 w 5772136"/>
                  <a:gd name="connsiteY224" fmla="*/ 3862524 h 4427419"/>
                  <a:gd name="connsiteX225" fmla="*/ 116860 w 5772136"/>
                  <a:gd name="connsiteY225" fmla="*/ 3988492 h 4427419"/>
                  <a:gd name="connsiteX226" fmla="*/ 105127 w 5772136"/>
                  <a:gd name="connsiteY226" fmla="*/ 3990387 h 4427419"/>
                  <a:gd name="connsiteX227" fmla="*/ 70906 w 5772136"/>
                  <a:gd name="connsiteY227" fmla="*/ 3933559 h 4427419"/>
                  <a:gd name="connsiteX228" fmla="*/ 69928 w 5772136"/>
                  <a:gd name="connsiteY228" fmla="*/ 3958184 h 4427419"/>
                  <a:gd name="connsiteX229" fmla="*/ 123704 w 5772136"/>
                  <a:gd name="connsiteY229" fmla="*/ 4091729 h 4427419"/>
                  <a:gd name="connsiteX230" fmla="*/ 4419 w 5772136"/>
                  <a:gd name="connsiteY230" fmla="*/ 4331353 h 4427419"/>
                  <a:gd name="connsiteX231" fmla="*/ 26907 w 5772136"/>
                  <a:gd name="connsiteY231" fmla="*/ 4339877 h 4427419"/>
                  <a:gd name="connsiteX232" fmla="*/ 285032 w 5772136"/>
                  <a:gd name="connsiteY232" fmla="*/ 4213909 h 4427419"/>
                  <a:gd name="connsiteX233" fmla="*/ 409206 w 5772136"/>
                  <a:gd name="connsiteY233" fmla="*/ 4130562 h 4427419"/>
                  <a:gd name="connsiteX234" fmla="*/ 301654 w 5772136"/>
                  <a:gd name="connsiteY234" fmla="*/ 4326617 h 4427419"/>
                  <a:gd name="connsiteX235" fmla="*/ 315342 w 5772136"/>
                  <a:gd name="connsiteY235" fmla="*/ 4337983 h 4427419"/>
                  <a:gd name="connsiteX236" fmla="*/ 567600 w 5772136"/>
                  <a:gd name="connsiteY236" fmla="*/ 4184548 h 4427419"/>
                  <a:gd name="connsiteX237" fmla="*/ 601822 w 5772136"/>
                  <a:gd name="connsiteY237" fmla="*/ 4367344 h 4427419"/>
                  <a:gd name="connsiteX238" fmla="*/ 729906 w 5772136"/>
                  <a:gd name="connsiteY238" fmla="*/ 4422277 h 4427419"/>
                  <a:gd name="connsiteX239" fmla="*/ 821814 w 5772136"/>
                  <a:gd name="connsiteY239" fmla="*/ 4192125 h 4427419"/>
                  <a:gd name="connsiteX240" fmla="*/ 1083850 w 5772136"/>
                  <a:gd name="connsiteY240" fmla="*/ 4383445 h 4427419"/>
                  <a:gd name="connsiteX241" fmla="*/ 1110249 w 5772136"/>
                  <a:gd name="connsiteY241" fmla="*/ 4219592 h 4427419"/>
                  <a:gd name="connsiteX242" fmla="*/ 1288198 w 5772136"/>
                  <a:gd name="connsiteY242" fmla="*/ 4258424 h 4427419"/>
                  <a:gd name="connsiteX243" fmla="*/ 1353707 w 5772136"/>
                  <a:gd name="connsiteY243" fmla="*/ 4056685 h 4427419"/>
                  <a:gd name="connsiteX244" fmla="*/ 1353707 w 5772136"/>
                  <a:gd name="connsiteY244" fmla="*/ 4038690 h 4427419"/>
                  <a:gd name="connsiteX245" fmla="*/ 1529701 w 5772136"/>
                  <a:gd name="connsiteY245" fmla="*/ 3977126 h 4427419"/>
                  <a:gd name="connsiteX246" fmla="*/ 1417260 w 5772136"/>
                  <a:gd name="connsiteY246" fmla="*/ 4088888 h 4427419"/>
                  <a:gd name="connsiteX247" fmla="*/ 1419216 w 5772136"/>
                  <a:gd name="connsiteY247" fmla="*/ 4110672 h 4427419"/>
                  <a:gd name="connsiteX248" fmla="*/ 1485703 w 5772136"/>
                  <a:gd name="connsiteY248" fmla="*/ 4102147 h 4427419"/>
                  <a:gd name="connsiteX249" fmla="*/ 1576633 w 5772136"/>
                  <a:gd name="connsiteY249" fmla="*/ 4047214 h 4427419"/>
                  <a:gd name="connsiteX250" fmla="*/ 1566855 w 5772136"/>
                  <a:gd name="connsiteY250" fmla="*/ 4115407 h 4427419"/>
                  <a:gd name="connsiteX251" fmla="*/ 1596188 w 5772136"/>
                  <a:gd name="connsiteY251" fmla="*/ 4367344 h 4427419"/>
                  <a:gd name="connsiteX252" fmla="*/ 1712540 w 5772136"/>
                  <a:gd name="connsiteY252" fmla="*/ 4370185 h 4427419"/>
                  <a:gd name="connsiteX253" fmla="*/ 1866046 w 5772136"/>
                  <a:gd name="connsiteY253" fmla="*/ 4017853 h 4427419"/>
                  <a:gd name="connsiteX254" fmla="*/ 2052795 w 5772136"/>
                  <a:gd name="connsiteY254" fmla="*/ 4139086 h 4427419"/>
                  <a:gd name="connsiteX255" fmla="*/ 2124170 w 5772136"/>
                  <a:gd name="connsiteY255" fmla="*/ 3958184 h 4427419"/>
                  <a:gd name="connsiteX256" fmla="*/ 2094838 w 5772136"/>
                  <a:gd name="connsiteY256" fmla="*/ 3815167 h 4427419"/>
                  <a:gd name="connsiteX257" fmla="*/ 2305053 w 5772136"/>
                  <a:gd name="connsiteY257" fmla="*/ 3874837 h 4427419"/>
                  <a:gd name="connsiteX258" fmla="*/ 2390117 w 5772136"/>
                  <a:gd name="connsiteY258" fmla="*/ 3798119 h 4427419"/>
                  <a:gd name="connsiteX259" fmla="*/ 2263988 w 5772136"/>
                  <a:gd name="connsiteY259" fmla="*/ 3574597 h 4427419"/>
                  <a:gd name="connsiteX260" fmla="*/ 2245411 w 5772136"/>
                  <a:gd name="connsiteY260" fmla="*/ 3553760 h 4427419"/>
                  <a:gd name="connsiteX261" fmla="*/ 2166213 w 5772136"/>
                  <a:gd name="connsiteY261" fmla="*/ 3399378 h 4427419"/>
                  <a:gd name="connsiteX262" fmla="*/ 2450737 w 5772136"/>
                  <a:gd name="connsiteY262" fmla="*/ 3490302 h 4427419"/>
                  <a:gd name="connsiteX263" fmla="*/ 2488869 w 5772136"/>
                  <a:gd name="connsiteY263" fmla="*/ 3412638 h 4427419"/>
                  <a:gd name="connsiteX264" fmla="*/ 2479092 w 5772136"/>
                  <a:gd name="connsiteY264" fmla="*/ 3347286 h 4427419"/>
                  <a:gd name="connsiteX265" fmla="*/ 2602288 w 5772136"/>
                  <a:gd name="connsiteY265" fmla="*/ 3350127 h 4427419"/>
                  <a:gd name="connsiteX266" fmla="*/ 2656063 w 5772136"/>
                  <a:gd name="connsiteY266" fmla="*/ 3145547 h 4427419"/>
                  <a:gd name="connsiteX267" fmla="*/ 2669751 w 5772136"/>
                  <a:gd name="connsiteY267" fmla="*/ 3305612 h 4427419"/>
                  <a:gd name="connsiteX268" fmla="*/ 2693218 w 5772136"/>
                  <a:gd name="connsiteY268" fmla="*/ 3412638 h 4427419"/>
                  <a:gd name="connsiteX269" fmla="*/ 2705928 w 5772136"/>
                  <a:gd name="connsiteY269" fmla="*/ 3415479 h 4427419"/>
                  <a:gd name="connsiteX270" fmla="*/ 2988497 w 5772136"/>
                  <a:gd name="connsiteY270" fmla="*/ 3150283 h 4427419"/>
                  <a:gd name="connsiteX271" fmla="*/ 2961120 w 5772136"/>
                  <a:gd name="connsiteY271" fmla="*/ 3193851 h 4427419"/>
                  <a:gd name="connsiteX272" fmla="*/ 2937654 w 5772136"/>
                  <a:gd name="connsiteY272" fmla="*/ 3276251 h 4427419"/>
                  <a:gd name="connsiteX273" fmla="*/ 3134180 w 5772136"/>
                  <a:gd name="connsiteY273" fmla="*/ 3182485 h 4427419"/>
                  <a:gd name="connsiteX274" fmla="*/ 3258354 w 5772136"/>
                  <a:gd name="connsiteY274" fmla="*/ 2992113 h 4427419"/>
                  <a:gd name="connsiteX275" fmla="*/ 3284753 w 5772136"/>
                  <a:gd name="connsiteY275" fmla="*/ 3080196 h 4427419"/>
                  <a:gd name="connsiteX276" fmla="*/ 3394261 w 5772136"/>
                  <a:gd name="connsiteY276" fmla="*/ 3168279 h 4427419"/>
                  <a:gd name="connsiteX277" fmla="*/ 3457814 w 5772136"/>
                  <a:gd name="connsiteY277" fmla="*/ 3125658 h 4427419"/>
                  <a:gd name="connsiteX278" fmla="*/ 3497902 w 5772136"/>
                  <a:gd name="connsiteY278" fmla="*/ 2982641 h 4427419"/>
                  <a:gd name="connsiteX279" fmla="*/ 3609364 w 5772136"/>
                  <a:gd name="connsiteY279" fmla="*/ 3121869 h 4427419"/>
                  <a:gd name="connsiteX280" fmla="*/ 3575143 w 5772136"/>
                  <a:gd name="connsiteY280" fmla="*/ 3235525 h 4427419"/>
                  <a:gd name="connsiteX281" fmla="*/ 3599587 w 5772136"/>
                  <a:gd name="connsiteY281" fmla="*/ 3244996 h 4427419"/>
                  <a:gd name="connsiteX282" fmla="*/ 3790248 w 5772136"/>
                  <a:gd name="connsiteY282" fmla="*/ 3118081 h 4427419"/>
                  <a:gd name="connsiteX283" fmla="*/ 3711050 w 5772136"/>
                  <a:gd name="connsiteY283" fmla="*/ 3361493 h 4427419"/>
                  <a:gd name="connsiteX284" fmla="*/ 3850867 w 5772136"/>
                  <a:gd name="connsiteY284" fmla="*/ 3324555 h 4427419"/>
                  <a:gd name="connsiteX285" fmla="*/ 3864556 w 5772136"/>
                  <a:gd name="connsiteY285" fmla="*/ 3352022 h 4427419"/>
                  <a:gd name="connsiteX286" fmla="*/ 4051305 w 5772136"/>
                  <a:gd name="connsiteY286" fmla="*/ 3517769 h 4427419"/>
                  <a:gd name="connsiteX287" fmla="*/ 4108992 w 5772136"/>
                  <a:gd name="connsiteY287" fmla="*/ 3391801 h 4427419"/>
                  <a:gd name="connsiteX288" fmla="*/ 4200900 w 5772136"/>
                  <a:gd name="connsiteY288" fmla="*/ 3509245 h 4427419"/>
                  <a:gd name="connsiteX289" fmla="*/ 4329963 w 5772136"/>
                  <a:gd name="connsiteY289" fmla="*/ 3585962 h 4427419"/>
                  <a:gd name="connsiteX290" fmla="*/ 4373961 w 5772136"/>
                  <a:gd name="connsiteY290" fmla="*/ 3431580 h 4427419"/>
                  <a:gd name="connsiteX291" fmla="*/ 4366140 w 5772136"/>
                  <a:gd name="connsiteY291" fmla="*/ 3353916 h 4427419"/>
                  <a:gd name="connsiteX292" fmla="*/ 4480536 w 5772136"/>
                  <a:gd name="connsiteY292" fmla="*/ 3442946 h 4427419"/>
                  <a:gd name="connsiteX293" fmla="*/ 4741593 w 5772136"/>
                  <a:gd name="connsiteY293" fmla="*/ 3513980 h 4427419"/>
                  <a:gd name="connsiteX294" fmla="*/ 4787547 w 5772136"/>
                  <a:gd name="connsiteY294" fmla="*/ 3304665 h 4427419"/>
                  <a:gd name="connsiteX295" fmla="*/ 4784614 w 5772136"/>
                  <a:gd name="connsiteY295" fmla="*/ 3278146 h 4427419"/>
                  <a:gd name="connsiteX296" fmla="*/ 4831546 w 5772136"/>
                  <a:gd name="connsiteY296" fmla="*/ 3306559 h 4427419"/>
                  <a:gd name="connsiteX297" fmla="*/ 4870656 w 5772136"/>
                  <a:gd name="connsiteY297" fmla="*/ 3299930 h 4427419"/>
                  <a:gd name="connsiteX298" fmla="*/ 4887277 w 5772136"/>
                  <a:gd name="connsiteY298" fmla="*/ 3218476 h 4427419"/>
                  <a:gd name="connsiteX299" fmla="*/ 4828613 w 5772136"/>
                  <a:gd name="connsiteY299" fmla="*/ 3104821 h 4427419"/>
                  <a:gd name="connsiteX300" fmla="*/ 5030028 w 5772136"/>
                  <a:gd name="connsiteY300" fmla="*/ 3178697 h 4427419"/>
                  <a:gd name="connsiteX301" fmla="*/ 5224599 w 5772136"/>
                  <a:gd name="connsiteY301" fmla="*/ 3149336 h 4427419"/>
                  <a:gd name="connsiteX302" fmla="*/ 5080871 w 5772136"/>
                  <a:gd name="connsiteY302" fmla="*/ 2987377 h 4427419"/>
                  <a:gd name="connsiteX303" fmla="*/ 5587343 w 5772136"/>
                  <a:gd name="connsiteY303" fmla="*/ 2926761 h 4427419"/>
                  <a:gd name="connsiteX304" fmla="*/ 5256865 w 5772136"/>
                  <a:gd name="connsiteY304" fmla="*/ 2729758 h 4427419"/>
                  <a:gd name="connsiteX305" fmla="*/ 5529655 w 5772136"/>
                  <a:gd name="connsiteY305" fmla="*/ 2725022 h 4427419"/>
                  <a:gd name="connsiteX306" fmla="*/ 5717382 w 5772136"/>
                  <a:gd name="connsiteY306" fmla="*/ 2667247 h 4427419"/>
                  <a:gd name="connsiteX307" fmla="*/ 5544322 w 5772136"/>
                  <a:gd name="connsiteY307" fmla="*/ 2550751 h 4427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5772136" h="4427419">
                    <a:moveTo>
                      <a:pt x="5544322" y="2550751"/>
                    </a:moveTo>
                    <a:cubicBezTo>
                      <a:pt x="5612764" y="2549803"/>
                      <a:pt x="5688051" y="2540332"/>
                      <a:pt x="5696850" y="2500553"/>
                    </a:cubicBezTo>
                    <a:cubicBezTo>
                      <a:pt x="5706627" y="2458879"/>
                      <a:pt x="5659696" y="2431412"/>
                      <a:pt x="5593209" y="2412470"/>
                    </a:cubicBezTo>
                    <a:cubicBezTo>
                      <a:pt x="5655785" y="2396369"/>
                      <a:pt x="5716405" y="2375532"/>
                      <a:pt x="5772137" y="2350906"/>
                    </a:cubicBezTo>
                    <a:lnTo>
                      <a:pt x="5772137" y="1506067"/>
                    </a:lnTo>
                    <a:cubicBezTo>
                      <a:pt x="5743782" y="1510803"/>
                      <a:pt x="5717382" y="1517433"/>
                      <a:pt x="5698806" y="1523116"/>
                    </a:cubicBezTo>
                    <a:cubicBezTo>
                      <a:pt x="5688051" y="1525957"/>
                      <a:pt x="5678273" y="1528799"/>
                      <a:pt x="5667518" y="1532587"/>
                    </a:cubicBezTo>
                    <a:cubicBezTo>
                      <a:pt x="5690006" y="1514592"/>
                      <a:pt x="5711516" y="1495649"/>
                      <a:pt x="5734982" y="1478601"/>
                    </a:cubicBezTo>
                    <a:cubicBezTo>
                      <a:pt x="5748671" y="1468182"/>
                      <a:pt x="5761382" y="1453975"/>
                      <a:pt x="5772137" y="1436927"/>
                    </a:cubicBezTo>
                    <a:lnTo>
                      <a:pt x="5772137" y="1340320"/>
                    </a:lnTo>
                    <a:cubicBezTo>
                      <a:pt x="5760403" y="1335584"/>
                      <a:pt x="5742805" y="1334637"/>
                      <a:pt x="5718361" y="1340320"/>
                    </a:cubicBezTo>
                    <a:cubicBezTo>
                      <a:pt x="5708583" y="1342214"/>
                      <a:pt x="5698806" y="1346003"/>
                      <a:pt x="5689028" y="1350738"/>
                    </a:cubicBezTo>
                    <a:cubicBezTo>
                      <a:pt x="5701739" y="1285386"/>
                      <a:pt x="5691961" y="1213405"/>
                      <a:pt x="5643074" y="1183097"/>
                    </a:cubicBezTo>
                    <a:cubicBezTo>
                      <a:pt x="5594187" y="1152788"/>
                      <a:pt x="5557033" y="1178361"/>
                      <a:pt x="5529655" y="1220982"/>
                    </a:cubicBezTo>
                    <a:cubicBezTo>
                      <a:pt x="5524767" y="1203933"/>
                      <a:pt x="5513034" y="1191621"/>
                      <a:pt x="5492501" y="1189726"/>
                    </a:cubicBezTo>
                    <a:cubicBezTo>
                      <a:pt x="5451436" y="1185938"/>
                      <a:pt x="5418193" y="1199198"/>
                      <a:pt x="5379083" y="1216246"/>
                    </a:cubicBezTo>
                    <a:cubicBezTo>
                      <a:pt x="5372239" y="1219087"/>
                      <a:pt x="5362461" y="1226664"/>
                      <a:pt x="5356595" y="1232347"/>
                    </a:cubicBezTo>
                    <a:cubicBezTo>
                      <a:pt x="5359528" y="1229506"/>
                      <a:pt x="5363439" y="1225717"/>
                      <a:pt x="5370283" y="1219087"/>
                    </a:cubicBezTo>
                    <a:cubicBezTo>
                      <a:pt x="5383972" y="1206775"/>
                      <a:pt x="5398638" y="1194462"/>
                      <a:pt x="5410371" y="1181202"/>
                    </a:cubicBezTo>
                    <a:cubicBezTo>
                      <a:pt x="5515967" y="1065653"/>
                      <a:pt x="5354640" y="1101643"/>
                      <a:pt x="5227533" y="1147106"/>
                    </a:cubicBezTo>
                    <a:cubicBezTo>
                      <a:pt x="5301841" y="1097855"/>
                      <a:pt x="5363439" y="1039133"/>
                      <a:pt x="5355617" y="967151"/>
                    </a:cubicBezTo>
                    <a:cubicBezTo>
                      <a:pt x="5346818" y="878121"/>
                      <a:pt x="5178645" y="971887"/>
                      <a:pt x="5139535" y="1001248"/>
                    </a:cubicBezTo>
                    <a:cubicBezTo>
                      <a:pt x="5119981" y="1015455"/>
                      <a:pt x="5083804" y="1077965"/>
                      <a:pt x="5103359" y="1042921"/>
                    </a:cubicBezTo>
                    <a:cubicBezTo>
                      <a:pt x="5114114" y="1023032"/>
                      <a:pt x="5123892" y="1002195"/>
                      <a:pt x="5130736" y="981358"/>
                    </a:cubicBezTo>
                    <a:cubicBezTo>
                      <a:pt x="5141491" y="946314"/>
                      <a:pt x="5155180" y="904641"/>
                      <a:pt x="5119003" y="880015"/>
                    </a:cubicBezTo>
                    <a:cubicBezTo>
                      <a:pt x="5058382" y="839289"/>
                      <a:pt x="4947898" y="929266"/>
                      <a:pt x="4875545" y="1001248"/>
                    </a:cubicBezTo>
                    <a:cubicBezTo>
                      <a:pt x="4888255" y="954839"/>
                      <a:pt x="4896077" y="900852"/>
                      <a:pt x="4873589" y="872438"/>
                    </a:cubicBezTo>
                    <a:cubicBezTo>
                      <a:pt x="4960608" y="751206"/>
                      <a:pt x="4836435" y="752153"/>
                      <a:pt x="4721061" y="792879"/>
                    </a:cubicBezTo>
                    <a:cubicBezTo>
                      <a:pt x="4833502" y="701008"/>
                      <a:pt x="4986029" y="563674"/>
                      <a:pt x="4897055" y="558939"/>
                    </a:cubicBezTo>
                    <a:cubicBezTo>
                      <a:pt x="4867722" y="557044"/>
                      <a:pt x="4833502" y="564621"/>
                      <a:pt x="4798303" y="576934"/>
                    </a:cubicBezTo>
                    <a:cubicBezTo>
                      <a:pt x="4826657" y="544732"/>
                      <a:pt x="4849145" y="510635"/>
                      <a:pt x="4863811" y="476538"/>
                    </a:cubicBezTo>
                    <a:cubicBezTo>
                      <a:pt x="4891188" y="409292"/>
                      <a:pt x="4808080" y="379931"/>
                      <a:pt x="4730838" y="408345"/>
                    </a:cubicBezTo>
                    <a:cubicBezTo>
                      <a:pt x="4672173" y="430129"/>
                      <a:pt x="4618397" y="458543"/>
                      <a:pt x="4571466" y="494534"/>
                    </a:cubicBezTo>
                    <a:cubicBezTo>
                      <a:pt x="4560711" y="503058"/>
                      <a:pt x="4549955" y="511582"/>
                      <a:pt x="4539200" y="520106"/>
                    </a:cubicBezTo>
                    <a:cubicBezTo>
                      <a:pt x="4546044" y="509688"/>
                      <a:pt x="4553866" y="499270"/>
                      <a:pt x="4560711" y="488851"/>
                    </a:cubicBezTo>
                    <a:cubicBezTo>
                      <a:pt x="4603732" y="423499"/>
                      <a:pt x="4696617" y="283324"/>
                      <a:pt x="4605687" y="233126"/>
                    </a:cubicBezTo>
                    <a:cubicBezTo>
                      <a:pt x="4602754" y="231232"/>
                      <a:pt x="4596887" y="232179"/>
                      <a:pt x="4593954" y="234073"/>
                    </a:cubicBezTo>
                    <a:cubicBezTo>
                      <a:pt x="4552888" y="253016"/>
                      <a:pt x="4528445" y="277641"/>
                      <a:pt x="4507912" y="306055"/>
                    </a:cubicBezTo>
                    <a:cubicBezTo>
                      <a:pt x="4517690" y="218919"/>
                      <a:pt x="4519646" y="83480"/>
                      <a:pt x="4445337" y="80639"/>
                    </a:cubicBezTo>
                    <a:cubicBezTo>
                      <a:pt x="4400361" y="78744"/>
                      <a:pt x="4345607" y="127995"/>
                      <a:pt x="4297697" y="181034"/>
                    </a:cubicBezTo>
                    <a:cubicBezTo>
                      <a:pt x="4286942" y="173457"/>
                      <a:pt x="4267387" y="168721"/>
                      <a:pt x="4233166" y="171563"/>
                    </a:cubicBezTo>
                    <a:cubicBezTo>
                      <a:pt x="4128547" y="180087"/>
                      <a:pt x="4004373" y="216078"/>
                      <a:pt x="3904644" y="270064"/>
                    </a:cubicBezTo>
                    <a:cubicBezTo>
                      <a:pt x="3948642" y="217025"/>
                      <a:pt x="3972108" y="155462"/>
                      <a:pt x="3951575" y="104317"/>
                    </a:cubicBezTo>
                    <a:cubicBezTo>
                      <a:pt x="3924198" y="33282"/>
                      <a:pt x="3765804" y="139361"/>
                      <a:pt x="3694428" y="190505"/>
                    </a:cubicBezTo>
                    <a:cubicBezTo>
                      <a:pt x="3697362" y="107158"/>
                      <a:pt x="3728649" y="-69955"/>
                      <a:pt x="3565366" y="29494"/>
                    </a:cubicBezTo>
                    <a:cubicBezTo>
                      <a:pt x="3537011" y="46542"/>
                      <a:pt x="3511590" y="71167"/>
                      <a:pt x="3488124" y="99581"/>
                    </a:cubicBezTo>
                    <a:cubicBezTo>
                      <a:pt x="3443148" y="57907"/>
                      <a:pt x="3369817" y="43701"/>
                      <a:pt x="3270088" y="85374"/>
                    </a:cubicBezTo>
                    <a:cubicBezTo>
                      <a:pt x="3203601" y="112841"/>
                      <a:pt x="3166446" y="178193"/>
                      <a:pt x="3142002" y="225549"/>
                    </a:cubicBezTo>
                    <a:cubicBezTo>
                      <a:pt x="3138091" y="234073"/>
                      <a:pt x="3134180" y="242598"/>
                      <a:pt x="3131247" y="251122"/>
                    </a:cubicBezTo>
                    <a:cubicBezTo>
                      <a:pt x="3149825" y="278589"/>
                      <a:pt x="3167424" y="306055"/>
                      <a:pt x="3186979" y="332575"/>
                    </a:cubicBezTo>
                    <a:cubicBezTo>
                      <a:pt x="3185023" y="278589"/>
                      <a:pt x="3217289" y="220814"/>
                      <a:pt x="3270088" y="177246"/>
                    </a:cubicBezTo>
                    <a:cubicBezTo>
                      <a:pt x="3273021" y="174404"/>
                      <a:pt x="3277909" y="175351"/>
                      <a:pt x="3280842" y="176299"/>
                    </a:cubicBezTo>
                    <a:cubicBezTo>
                      <a:pt x="3329729" y="206607"/>
                      <a:pt x="3344396" y="258699"/>
                      <a:pt x="3349285" y="308897"/>
                    </a:cubicBezTo>
                    <a:cubicBezTo>
                      <a:pt x="3359062" y="282377"/>
                      <a:pt x="3374706" y="254910"/>
                      <a:pt x="3402083" y="238809"/>
                    </a:cubicBezTo>
                    <a:cubicBezTo>
                      <a:pt x="3439237" y="216078"/>
                      <a:pt x="3468570" y="254910"/>
                      <a:pt x="3478347" y="272906"/>
                    </a:cubicBezTo>
                    <a:cubicBezTo>
                      <a:pt x="3528212" y="364777"/>
                      <a:pt x="3519412" y="474644"/>
                      <a:pt x="3484213" y="578828"/>
                    </a:cubicBezTo>
                    <a:cubicBezTo>
                      <a:pt x="3505724" y="553256"/>
                      <a:pt x="3531145" y="529578"/>
                      <a:pt x="3557544" y="506847"/>
                    </a:cubicBezTo>
                    <a:cubicBezTo>
                      <a:pt x="3599587" y="471803"/>
                      <a:pt x="3648474" y="434865"/>
                      <a:pt x="3704206" y="412134"/>
                    </a:cubicBezTo>
                    <a:cubicBezTo>
                      <a:pt x="3728649" y="401715"/>
                      <a:pt x="3769714" y="388455"/>
                      <a:pt x="3782426" y="412134"/>
                    </a:cubicBezTo>
                    <a:cubicBezTo>
                      <a:pt x="3792203" y="431076"/>
                      <a:pt x="3782426" y="457596"/>
                      <a:pt x="3766781" y="483168"/>
                    </a:cubicBezTo>
                    <a:cubicBezTo>
                      <a:pt x="3807847" y="450966"/>
                      <a:pt x="3859668" y="423499"/>
                      <a:pt x="3911488" y="426341"/>
                    </a:cubicBezTo>
                    <a:cubicBezTo>
                      <a:pt x="3991663" y="430129"/>
                      <a:pt x="4010240" y="504952"/>
                      <a:pt x="3994596" y="556097"/>
                    </a:cubicBezTo>
                    <a:cubicBezTo>
                      <a:pt x="3973086" y="628079"/>
                      <a:pt x="3911488" y="699114"/>
                      <a:pt x="3836201" y="751206"/>
                    </a:cubicBezTo>
                    <a:cubicBezTo>
                      <a:pt x="3807847" y="771095"/>
                      <a:pt x="3774604" y="790038"/>
                      <a:pt x="3740383" y="804245"/>
                    </a:cubicBezTo>
                    <a:cubicBezTo>
                      <a:pt x="3770692" y="807086"/>
                      <a:pt x="3800025" y="812769"/>
                      <a:pt x="3826424" y="821293"/>
                    </a:cubicBezTo>
                    <a:cubicBezTo>
                      <a:pt x="3830335" y="822240"/>
                      <a:pt x="3830335" y="826029"/>
                      <a:pt x="3828380" y="828870"/>
                    </a:cubicBezTo>
                    <a:cubicBezTo>
                      <a:pt x="3766781" y="908429"/>
                      <a:pt x="3621098" y="940631"/>
                      <a:pt x="3503769" y="957680"/>
                    </a:cubicBezTo>
                    <a:cubicBezTo>
                      <a:pt x="3564388" y="964310"/>
                      <a:pt x="3629898" y="981358"/>
                      <a:pt x="3646519" y="1021137"/>
                    </a:cubicBezTo>
                    <a:cubicBezTo>
                      <a:pt x="3668030" y="1070388"/>
                      <a:pt x="3597632" y="1126269"/>
                      <a:pt x="3535056" y="1146158"/>
                    </a:cubicBezTo>
                    <a:cubicBezTo>
                      <a:pt x="3375683" y="1196356"/>
                      <a:pt x="3211422" y="1147106"/>
                      <a:pt x="3056939" y="1138581"/>
                    </a:cubicBezTo>
                    <a:cubicBezTo>
                      <a:pt x="3157647" y="1196356"/>
                      <a:pt x="3291597" y="1272127"/>
                      <a:pt x="3257376" y="1384835"/>
                    </a:cubicBezTo>
                    <a:cubicBezTo>
                      <a:pt x="3234889" y="1457764"/>
                      <a:pt x="3142980" y="1450187"/>
                      <a:pt x="3072583" y="1429350"/>
                    </a:cubicBezTo>
                    <a:cubicBezTo>
                      <a:pt x="3103870" y="1453975"/>
                      <a:pt x="3126359" y="1485231"/>
                      <a:pt x="3091160" y="1520274"/>
                    </a:cubicBezTo>
                    <a:cubicBezTo>
                      <a:pt x="3053028" y="1557212"/>
                      <a:pt x="3005118" y="1568578"/>
                      <a:pt x="2949387" y="1565737"/>
                    </a:cubicBezTo>
                    <a:cubicBezTo>
                      <a:pt x="2827168" y="1560054"/>
                      <a:pt x="2722550" y="1522169"/>
                      <a:pt x="2612065" y="1493755"/>
                    </a:cubicBezTo>
                    <a:cubicBezTo>
                      <a:pt x="2662907" y="1543005"/>
                      <a:pt x="2722550" y="1611199"/>
                      <a:pt x="2705928" y="1678445"/>
                    </a:cubicBezTo>
                    <a:cubicBezTo>
                      <a:pt x="2689307" y="1747585"/>
                      <a:pt x="2572955" y="1728643"/>
                      <a:pt x="2505491" y="1712542"/>
                    </a:cubicBezTo>
                    <a:cubicBezTo>
                      <a:pt x="2560245" y="1749480"/>
                      <a:pt x="2627709" y="1777893"/>
                      <a:pt x="2646286" y="1835668"/>
                    </a:cubicBezTo>
                    <a:cubicBezTo>
                      <a:pt x="2647264" y="1838510"/>
                      <a:pt x="2645308" y="1841351"/>
                      <a:pt x="2642375" y="1842298"/>
                    </a:cubicBezTo>
                    <a:cubicBezTo>
                      <a:pt x="2556333" y="1881130"/>
                      <a:pt x="2463448" y="1904809"/>
                      <a:pt x="2367629" y="1924698"/>
                    </a:cubicBezTo>
                    <a:cubicBezTo>
                      <a:pt x="2393050" y="1928487"/>
                      <a:pt x="2414561" y="1937958"/>
                      <a:pt x="2426293" y="1955007"/>
                    </a:cubicBezTo>
                    <a:cubicBezTo>
                      <a:pt x="2428249" y="1956901"/>
                      <a:pt x="2427271" y="1959742"/>
                      <a:pt x="2424338" y="1961636"/>
                    </a:cubicBezTo>
                    <a:cubicBezTo>
                      <a:pt x="2348074" y="2010887"/>
                      <a:pt x="2260077" y="2046878"/>
                      <a:pt x="2177946" y="2088552"/>
                    </a:cubicBezTo>
                    <a:cubicBezTo>
                      <a:pt x="2203368" y="2078133"/>
                      <a:pt x="2228789" y="2068662"/>
                      <a:pt x="2255188" y="2060138"/>
                    </a:cubicBezTo>
                    <a:cubicBezTo>
                      <a:pt x="2307986" y="2044037"/>
                      <a:pt x="2370562" y="2031724"/>
                      <a:pt x="2411627" y="2060138"/>
                    </a:cubicBezTo>
                    <a:cubicBezTo>
                      <a:pt x="2413583" y="2062032"/>
                      <a:pt x="2414561" y="2064873"/>
                      <a:pt x="2412605" y="2066768"/>
                    </a:cubicBezTo>
                    <a:cubicBezTo>
                      <a:pt x="2412605" y="2066768"/>
                      <a:pt x="2411627" y="2067715"/>
                      <a:pt x="2411627" y="2067715"/>
                    </a:cubicBezTo>
                    <a:cubicBezTo>
                      <a:pt x="2465403" y="2044984"/>
                      <a:pt x="2521135" y="2026988"/>
                      <a:pt x="2579799" y="2017517"/>
                    </a:cubicBezTo>
                    <a:cubicBezTo>
                      <a:pt x="2583710" y="2016570"/>
                      <a:pt x="2587621" y="2017517"/>
                      <a:pt x="2588599" y="2021306"/>
                    </a:cubicBezTo>
                    <a:cubicBezTo>
                      <a:pt x="2605221" y="2079080"/>
                      <a:pt x="2559267" y="2137802"/>
                      <a:pt x="2494736" y="2187053"/>
                    </a:cubicBezTo>
                    <a:cubicBezTo>
                      <a:pt x="2568067" y="2168111"/>
                      <a:pt x="2646286" y="2173793"/>
                      <a:pt x="2698106" y="2218308"/>
                    </a:cubicBezTo>
                    <a:cubicBezTo>
                      <a:pt x="2695173" y="2148221"/>
                      <a:pt x="2666818" y="2035512"/>
                      <a:pt x="2793926" y="2016570"/>
                    </a:cubicBezTo>
                    <a:cubicBezTo>
                      <a:pt x="2903433" y="2000469"/>
                      <a:pt x="2966009" y="2086657"/>
                      <a:pt x="2996319" y="2159586"/>
                    </a:cubicBezTo>
                    <a:cubicBezTo>
                      <a:pt x="2994364" y="2079080"/>
                      <a:pt x="2996319" y="1996680"/>
                      <a:pt x="3026629" y="1917121"/>
                    </a:cubicBezTo>
                    <a:cubicBezTo>
                      <a:pt x="3038362" y="1886813"/>
                      <a:pt x="3056939" y="1844192"/>
                      <a:pt x="3100937" y="1829986"/>
                    </a:cubicBezTo>
                    <a:cubicBezTo>
                      <a:pt x="3146891" y="1814831"/>
                      <a:pt x="3190890" y="1835668"/>
                      <a:pt x="3224133" y="1856505"/>
                    </a:cubicBezTo>
                    <a:cubicBezTo>
                      <a:pt x="3217289" y="1802519"/>
                      <a:pt x="3201645" y="1716330"/>
                      <a:pt x="3300397" y="1700229"/>
                    </a:cubicBezTo>
                    <a:cubicBezTo>
                      <a:pt x="3345374" y="1692652"/>
                      <a:pt x="3386439" y="1718224"/>
                      <a:pt x="3412838" y="1738114"/>
                    </a:cubicBezTo>
                    <a:cubicBezTo>
                      <a:pt x="3419682" y="1743797"/>
                      <a:pt x="3426527" y="1748532"/>
                      <a:pt x="3432393" y="1754215"/>
                    </a:cubicBezTo>
                    <a:cubicBezTo>
                      <a:pt x="3402083" y="1681286"/>
                      <a:pt x="3394261" y="1594150"/>
                      <a:pt x="3449992" y="1525010"/>
                    </a:cubicBezTo>
                    <a:cubicBezTo>
                      <a:pt x="3525278" y="1430297"/>
                      <a:pt x="3659230" y="1458711"/>
                      <a:pt x="3752116" y="1498490"/>
                    </a:cubicBezTo>
                    <a:cubicBezTo>
                      <a:pt x="3722783" y="1465341"/>
                      <a:pt x="3689539" y="1415143"/>
                      <a:pt x="3738427" y="1386729"/>
                    </a:cubicBezTo>
                    <a:cubicBezTo>
                      <a:pt x="3760915" y="1373469"/>
                      <a:pt x="3795136" y="1370628"/>
                      <a:pt x="3821536" y="1370628"/>
                    </a:cubicBezTo>
                    <a:cubicBezTo>
                      <a:pt x="3847934" y="1370628"/>
                      <a:pt x="3874334" y="1372522"/>
                      <a:pt x="3900733" y="1375364"/>
                    </a:cubicBezTo>
                    <a:cubicBezTo>
                      <a:pt x="3813713" y="1346950"/>
                      <a:pt x="3695406" y="1298646"/>
                      <a:pt x="3790248" y="1229506"/>
                    </a:cubicBezTo>
                    <a:cubicBezTo>
                      <a:pt x="3876289" y="1166995"/>
                      <a:pt x="4028817" y="1187832"/>
                      <a:pt x="4123658" y="1211510"/>
                    </a:cubicBezTo>
                    <a:cubicBezTo>
                      <a:pt x="4108992" y="1188779"/>
                      <a:pt x="4104104" y="1164154"/>
                      <a:pt x="4104104" y="1137634"/>
                    </a:cubicBezTo>
                    <a:cubicBezTo>
                      <a:pt x="4104104" y="1133846"/>
                      <a:pt x="4109970" y="1131004"/>
                      <a:pt x="4114859" y="1131952"/>
                    </a:cubicBezTo>
                    <a:cubicBezTo>
                      <a:pt x="4138325" y="1133846"/>
                      <a:pt x="4156902" y="1140476"/>
                      <a:pt x="4172546" y="1149947"/>
                    </a:cubicBezTo>
                    <a:cubicBezTo>
                      <a:pt x="4157879" y="1114903"/>
                      <a:pt x="4147124" y="1079860"/>
                      <a:pt x="4152991" y="1041027"/>
                    </a:cubicBezTo>
                    <a:cubicBezTo>
                      <a:pt x="4152991" y="1038186"/>
                      <a:pt x="4156902" y="1035344"/>
                      <a:pt x="4161790" y="1035344"/>
                    </a:cubicBezTo>
                    <a:cubicBezTo>
                      <a:pt x="4273253" y="1032503"/>
                      <a:pt x="4344629" y="1088384"/>
                      <a:pt x="4401338" y="1148053"/>
                    </a:cubicBezTo>
                    <a:cubicBezTo>
                      <a:pt x="4401338" y="1108273"/>
                      <a:pt x="4398405" y="1068494"/>
                      <a:pt x="4401338" y="1028714"/>
                    </a:cubicBezTo>
                    <a:cubicBezTo>
                      <a:pt x="4404272" y="984199"/>
                      <a:pt x="4407205" y="928319"/>
                      <a:pt x="4442404" y="886645"/>
                    </a:cubicBezTo>
                    <a:cubicBezTo>
                      <a:pt x="4468802" y="856337"/>
                      <a:pt x="4523557" y="837395"/>
                      <a:pt x="4559733" y="862020"/>
                    </a:cubicBezTo>
                    <a:cubicBezTo>
                      <a:pt x="4600798" y="891381"/>
                      <a:pt x="4609598" y="937790"/>
                      <a:pt x="4625241" y="978517"/>
                    </a:cubicBezTo>
                    <a:cubicBezTo>
                      <a:pt x="4646752" y="958627"/>
                      <a:pt x="4679018" y="936843"/>
                      <a:pt x="4712261" y="945367"/>
                    </a:cubicBezTo>
                    <a:cubicBezTo>
                      <a:pt x="4743549" y="952944"/>
                      <a:pt x="4765059" y="969993"/>
                      <a:pt x="4763104" y="995565"/>
                    </a:cubicBezTo>
                    <a:cubicBezTo>
                      <a:pt x="4761149" y="1040080"/>
                      <a:pt x="4728883" y="1089331"/>
                      <a:pt x="4691728" y="1131004"/>
                    </a:cubicBezTo>
                    <a:cubicBezTo>
                      <a:pt x="4691728" y="1131952"/>
                      <a:pt x="4691728" y="1131952"/>
                      <a:pt x="4692706" y="1132899"/>
                    </a:cubicBezTo>
                    <a:cubicBezTo>
                      <a:pt x="4769948" y="1089331"/>
                      <a:pt x="4846212" y="1045763"/>
                      <a:pt x="4929320" y="1009772"/>
                    </a:cubicBezTo>
                    <a:cubicBezTo>
                      <a:pt x="4934209" y="1007878"/>
                      <a:pt x="4940075" y="1008825"/>
                      <a:pt x="4940075" y="1012613"/>
                    </a:cubicBezTo>
                    <a:cubicBezTo>
                      <a:pt x="4946920" y="1055234"/>
                      <a:pt x="4897055" y="1096908"/>
                      <a:pt x="4848168" y="1132899"/>
                    </a:cubicBezTo>
                    <a:cubicBezTo>
                      <a:pt x="4889233" y="1114903"/>
                      <a:pt x="4933231" y="1104485"/>
                      <a:pt x="4957675" y="1129110"/>
                    </a:cubicBezTo>
                    <a:cubicBezTo>
                      <a:pt x="4985052" y="1157524"/>
                      <a:pt x="4983096" y="1202039"/>
                      <a:pt x="4980163" y="1242766"/>
                    </a:cubicBezTo>
                    <a:cubicBezTo>
                      <a:pt x="4989941" y="1222876"/>
                      <a:pt x="5002651" y="1203933"/>
                      <a:pt x="5018295" y="1185938"/>
                    </a:cubicBezTo>
                    <a:cubicBezTo>
                      <a:pt x="5021228" y="1183097"/>
                      <a:pt x="5027095" y="1182149"/>
                      <a:pt x="5031006" y="1184044"/>
                    </a:cubicBezTo>
                    <a:cubicBezTo>
                      <a:pt x="5069138" y="1212458"/>
                      <a:pt x="5075005" y="1255078"/>
                      <a:pt x="5078916" y="1296752"/>
                    </a:cubicBezTo>
                    <a:cubicBezTo>
                      <a:pt x="5103359" y="1265497"/>
                      <a:pt x="5124869" y="1232347"/>
                      <a:pt x="5151269" y="1201092"/>
                    </a:cubicBezTo>
                    <a:cubicBezTo>
                      <a:pt x="5154202" y="1198251"/>
                      <a:pt x="5161046" y="1196356"/>
                      <a:pt x="5163001" y="1199198"/>
                    </a:cubicBezTo>
                    <a:cubicBezTo>
                      <a:pt x="5206022" y="1241818"/>
                      <a:pt x="5206022" y="1304329"/>
                      <a:pt x="5194290" y="1360210"/>
                    </a:cubicBezTo>
                    <a:cubicBezTo>
                      <a:pt x="5187445" y="1388624"/>
                      <a:pt x="5178645" y="1418932"/>
                      <a:pt x="5165935" y="1447345"/>
                    </a:cubicBezTo>
                    <a:cubicBezTo>
                      <a:pt x="5173756" y="1448293"/>
                      <a:pt x="5180601" y="1449240"/>
                      <a:pt x="5187445" y="1450187"/>
                    </a:cubicBezTo>
                    <a:cubicBezTo>
                      <a:pt x="5205044" y="1434086"/>
                      <a:pt x="5222644" y="1417984"/>
                      <a:pt x="5242199" y="1401883"/>
                    </a:cubicBezTo>
                    <a:cubicBezTo>
                      <a:pt x="5278375" y="1372522"/>
                      <a:pt x="5329218" y="1330849"/>
                      <a:pt x="5383972" y="1328954"/>
                    </a:cubicBezTo>
                    <a:cubicBezTo>
                      <a:pt x="5507168" y="1323272"/>
                      <a:pt x="5426015" y="1411355"/>
                      <a:pt x="5372239" y="1460605"/>
                    </a:cubicBezTo>
                    <a:cubicBezTo>
                      <a:pt x="5446547" y="1432191"/>
                      <a:pt x="5592232" y="1361157"/>
                      <a:pt x="5622541" y="1418932"/>
                    </a:cubicBezTo>
                    <a:cubicBezTo>
                      <a:pt x="5640141" y="1452081"/>
                      <a:pt x="5604942" y="1489019"/>
                      <a:pt x="5573654" y="1515539"/>
                    </a:cubicBezTo>
                    <a:cubicBezTo>
                      <a:pt x="5540411" y="1544900"/>
                      <a:pt x="5502279" y="1569525"/>
                      <a:pt x="5466103" y="1596045"/>
                    </a:cubicBezTo>
                    <a:cubicBezTo>
                      <a:pt x="5528678" y="1583732"/>
                      <a:pt x="5672407" y="1561948"/>
                      <a:pt x="5614719" y="1620670"/>
                    </a:cubicBezTo>
                    <a:cubicBezTo>
                      <a:pt x="5587343" y="1649084"/>
                      <a:pt x="5548233" y="1671815"/>
                      <a:pt x="5511079" y="1692652"/>
                    </a:cubicBezTo>
                    <a:cubicBezTo>
                      <a:pt x="5477835" y="1711594"/>
                      <a:pt x="5443614" y="1728643"/>
                      <a:pt x="5409393" y="1745691"/>
                    </a:cubicBezTo>
                    <a:cubicBezTo>
                      <a:pt x="5497390" y="1723907"/>
                      <a:pt x="5591254" y="1701176"/>
                      <a:pt x="5671428" y="1726748"/>
                    </a:cubicBezTo>
                    <a:cubicBezTo>
                      <a:pt x="5675340" y="1727696"/>
                      <a:pt x="5675340" y="1731484"/>
                      <a:pt x="5673384" y="1734326"/>
                    </a:cubicBezTo>
                    <a:cubicBezTo>
                      <a:pt x="5626453" y="1804413"/>
                      <a:pt x="5525745" y="1841351"/>
                      <a:pt x="5432859" y="1865976"/>
                    </a:cubicBezTo>
                    <a:cubicBezTo>
                      <a:pt x="5340951" y="1890602"/>
                      <a:pt x="5244154" y="1905756"/>
                      <a:pt x="5152247" y="1933223"/>
                    </a:cubicBezTo>
                    <a:cubicBezTo>
                      <a:pt x="5266643" y="1920910"/>
                      <a:pt x="5403527" y="1904809"/>
                      <a:pt x="5475880" y="1968266"/>
                    </a:cubicBezTo>
                    <a:cubicBezTo>
                      <a:pt x="5477835" y="1970161"/>
                      <a:pt x="5477835" y="1972055"/>
                      <a:pt x="5476858" y="1974896"/>
                    </a:cubicBezTo>
                    <a:cubicBezTo>
                      <a:pt x="5433837" y="2036460"/>
                      <a:pt x="5329218" y="2058244"/>
                      <a:pt x="5249043" y="2069609"/>
                    </a:cubicBezTo>
                    <a:cubicBezTo>
                      <a:pt x="5166912" y="2081922"/>
                      <a:pt x="5085760" y="2083816"/>
                      <a:pt x="5003629" y="2092340"/>
                    </a:cubicBezTo>
                    <a:cubicBezTo>
                      <a:pt x="5062293" y="2100864"/>
                      <a:pt x="5119003" y="2115071"/>
                      <a:pt x="5170823" y="2134014"/>
                    </a:cubicBezTo>
                    <a:cubicBezTo>
                      <a:pt x="5210911" y="2148221"/>
                      <a:pt x="5296952" y="2181370"/>
                      <a:pt x="5265665" y="2227780"/>
                    </a:cubicBezTo>
                    <a:cubicBezTo>
                      <a:pt x="5226555" y="2284607"/>
                      <a:pt x="5136602" y="2272295"/>
                      <a:pt x="5079893" y="2256194"/>
                    </a:cubicBezTo>
                    <a:cubicBezTo>
                      <a:pt x="5033939" y="2243881"/>
                      <a:pt x="4991896" y="2227780"/>
                      <a:pt x="4948875" y="2211678"/>
                    </a:cubicBezTo>
                    <a:cubicBezTo>
                      <a:pt x="4924432" y="2202207"/>
                      <a:pt x="4899010" y="2191789"/>
                      <a:pt x="4871634" y="2185159"/>
                    </a:cubicBezTo>
                    <a:cubicBezTo>
                      <a:pt x="4924432" y="2230621"/>
                      <a:pt x="4979185" y="2274189"/>
                      <a:pt x="5024161" y="2324387"/>
                    </a:cubicBezTo>
                    <a:cubicBezTo>
                      <a:pt x="5068160" y="2372690"/>
                      <a:pt x="5115092" y="2429518"/>
                      <a:pt x="5104337" y="2494870"/>
                    </a:cubicBezTo>
                    <a:cubicBezTo>
                      <a:pt x="5103359" y="2498659"/>
                      <a:pt x="5100425" y="2500553"/>
                      <a:pt x="5095537" y="2500553"/>
                    </a:cubicBezTo>
                    <a:cubicBezTo>
                      <a:pt x="5046650" y="2505289"/>
                      <a:pt x="4999718" y="2486346"/>
                      <a:pt x="4963542" y="2468350"/>
                    </a:cubicBezTo>
                    <a:cubicBezTo>
                      <a:pt x="4941053" y="2456985"/>
                      <a:pt x="4918565" y="2445619"/>
                      <a:pt x="4898032" y="2432360"/>
                    </a:cubicBezTo>
                    <a:cubicBezTo>
                      <a:pt x="4931276" y="2493923"/>
                      <a:pt x="4956698" y="2562116"/>
                      <a:pt x="4941053" y="2630309"/>
                    </a:cubicBezTo>
                    <a:cubicBezTo>
                      <a:pt x="4924432" y="2700397"/>
                      <a:pt x="4847190" y="2763855"/>
                      <a:pt x="4747460" y="2769537"/>
                    </a:cubicBezTo>
                    <a:cubicBezTo>
                      <a:pt x="4634041" y="2776167"/>
                      <a:pt x="4561689" y="2701344"/>
                      <a:pt x="4510845" y="2640728"/>
                    </a:cubicBezTo>
                    <a:cubicBezTo>
                      <a:pt x="4497157" y="2623680"/>
                      <a:pt x="4483469" y="2606631"/>
                      <a:pt x="4470758" y="2589583"/>
                    </a:cubicBezTo>
                    <a:cubicBezTo>
                      <a:pt x="4500090" y="2637886"/>
                      <a:pt x="4528445" y="2693767"/>
                      <a:pt x="4518668" y="2747753"/>
                    </a:cubicBezTo>
                    <a:cubicBezTo>
                      <a:pt x="4509868" y="2795110"/>
                      <a:pt x="4449248" y="2833942"/>
                      <a:pt x="4388627" y="2812158"/>
                    </a:cubicBezTo>
                    <a:cubicBezTo>
                      <a:pt x="4329963" y="2790374"/>
                      <a:pt x="4295742" y="2745859"/>
                      <a:pt x="4265432" y="2703238"/>
                    </a:cubicBezTo>
                    <a:cubicBezTo>
                      <a:pt x="4276186" y="2746806"/>
                      <a:pt x="4292809" y="2788480"/>
                      <a:pt x="4301608" y="2832048"/>
                    </a:cubicBezTo>
                    <a:cubicBezTo>
                      <a:pt x="4309430" y="2875616"/>
                      <a:pt x="4313341" y="2922025"/>
                      <a:pt x="4282053" y="2965593"/>
                    </a:cubicBezTo>
                    <a:cubicBezTo>
                      <a:pt x="4280098" y="2968434"/>
                      <a:pt x="4274231" y="2969381"/>
                      <a:pt x="4271298" y="2968434"/>
                    </a:cubicBezTo>
                    <a:cubicBezTo>
                      <a:pt x="4218500" y="2939073"/>
                      <a:pt x="4192101" y="2895505"/>
                      <a:pt x="4177435" y="2848149"/>
                    </a:cubicBezTo>
                    <a:cubicBezTo>
                      <a:pt x="4169613" y="2878457"/>
                      <a:pt x="4160812" y="2908765"/>
                      <a:pt x="4150058" y="2939073"/>
                    </a:cubicBezTo>
                    <a:cubicBezTo>
                      <a:pt x="4129525" y="2994007"/>
                      <a:pt x="4099215" y="3083037"/>
                      <a:pt x="4021973" y="3116186"/>
                    </a:cubicBezTo>
                    <a:cubicBezTo>
                      <a:pt x="3926154" y="3155966"/>
                      <a:pt x="3849890" y="3071672"/>
                      <a:pt x="3822513" y="3021473"/>
                    </a:cubicBezTo>
                    <a:cubicBezTo>
                      <a:pt x="3782426" y="2947597"/>
                      <a:pt x="3766781" y="2855726"/>
                      <a:pt x="3785359" y="2767643"/>
                    </a:cubicBezTo>
                    <a:cubicBezTo>
                      <a:pt x="3772648" y="2785639"/>
                      <a:pt x="3759937" y="2803634"/>
                      <a:pt x="3746249" y="2820682"/>
                    </a:cubicBezTo>
                    <a:cubicBezTo>
                      <a:pt x="3717894" y="2856673"/>
                      <a:pt x="3677807" y="2913501"/>
                      <a:pt x="3621098" y="2930549"/>
                    </a:cubicBezTo>
                    <a:cubicBezTo>
                      <a:pt x="3563411" y="2948545"/>
                      <a:pt x="3548745" y="2903082"/>
                      <a:pt x="3556567" y="2869933"/>
                    </a:cubicBezTo>
                    <a:cubicBezTo>
                      <a:pt x="3559500" y="2857620"/>
                      <a:pt x="3563411" y="2845308"/>
                      <a:pt x="3568299" y="2832995"/>
                    </a:cubicBezTo>
                    <a:cubicBezTo>
                      <a:pt x="3508657" y="2908765"/>
                      <a:pt x="3432393" y="2982641"/>
                      <a:pt x="3337551" y="3028103"/>
                    </a:cubicBezTo>
                    <a:cubicBezTo>
                      <a:pt x="3332663" y="3029998"/>
                      <a:pt x="3327774" y="3028103"/>
                      <a:pt x="3326796" y="3025262"/>
                    </a:cubicBezTo>
                    <a:cubicBezTo>
                      <a:pt x="3312131" y="2978853"/>
                      <a:pt x="3311153" y="2930549"/>
                      <a:pt x="3317019" y="2882246"/>
                    </a:cubicBezTo>
                    <a:cubicBezTo>
                      <a:pt x="3276932" y="2922972"/>
                      <a:pt x="3230000" y="2959910"/>
                      <a:pt x="3175246" y="2986430"/>
                    </a:cubicBezTo>
                    <a:cubicBezTo>
                      <a:pt x="3172313" y="2988324"/>
                      <a:pt x="3166446" y="2987377"/>
                      <a:pt x="3164491" y="2984535"/>
                    </a:cubicBezTo>
                    <a:cubicBezTo>
                      <a:pt x="3134180" y="2922972"/>
                      <a:pt x="3143958" y="2846255"/>
                      <a:pt x="3156669" y="2779009"/>
                    </a:cubicBezTo>
                    <a:cubicBezTo>
                      <a:pt x="3157647" y="2773326"/>
                      <a:pt x="3158624" y="2768590"/>
                      <a:pt x="3159602" y="2762907"/>
                    </a:cubicBezTo>
                    <a:cubicBezTo>
                      <a:pt x="3126359" y="2816894"/>
                      <a:pt x="3085293" y="2884140"/>
                      <a:pt x="3017829" y="2920131"/>
                    </a:cubicBezTo>
                    <a:cubicBezTo>
                      <a:pt x="2951342" y="2956122"/>
                      <a:pt x="2906366" y="2916342"/>
                      <a:pt x="2897566" y="2870880"/>
                    </a:cubicBezTo>
                    <a:cubicBezTo>
                      <a:pt x="2889744" y="2831101"/>
                      <a:pt x="2892678" y="2788480"/>
                      <a:pt x="2901477" y="2746806"/>
                    </a:cubicBezTo>
                    <a:cubicBezTo>
                      <a:pt x="2885834" y="2777114"/>
                      <a:pt x="2869212" y="2807422"/>
                      <a:pt x="2847702" y="2835836"/>
                    </a:cubicBezTo>
                    <a:cubicBezTo>
                      <a:pt x="2833035" y="2855726"/>
                      <a:pt x="2782192" y="2925814"/>
                      <a:pt x="2739172" y="2906871"/>
                    </a:cubicBezTo>
                    <a:cubicBezTo>
                      <a:pt x="2714728" y="2895505"/>
                      <a:pt x="2709839" y="2866144"/>
                      <a:pt x="2710817" y="2837731"/>
                    </a:cubicBezTo>
                    <a:cubicBezTo>
                      <a:pt x="2697129" y="2884140"/>
                      <a:pt x="2681485" y="2930549"/>
                      <a:pt x="2659974" y="2976011"/>
                    </a:cubicBezTo>
                    <a:cubicBezTo>
                      <a:pt x="2616954" y="3070724"/>
                      <a:pt x="2553400" y="3176803"/>
                      <a:pt x="2432160" y="3235525"/>
                    </a:cubicBezTo>
                    <a:cubicBezTo>
                      <a:pt x="2428249" y="3237419"/>
                      <a:pt x="2424338" y="3236472"/>
                      <a:pt x="2422382" y="3233630"/>
                    </a:cubicBezTo>
                    <a:cubicBezTo>
                      <a:pt x="2395005" y="3200481"/>
                      <a:pt x="2386206" y="3158807"/>
                      <a:pt x="2384250" y="3116186"/>
                    </a:cubicBezTo>
                    <a:cubicBezTo>
                      <a:pt x="2371540" y="3168279"/>
                      <a:pt x="2351007" y="3231736"/>
                      <a:pt x="2291365" y="3264886"/>
                    </a:cubicBezTo>
                    <a:cubicBezTo>
                      <a:pt x="2220967" y="3303718"/>
                      <a:pt x="2149591" y="3270568"/>
                      <a:pt x="2103638" y="3236472"/>
                    </a:cubicBezTo>
                    <a:cubicBezTo>
                      <a:pt x="2071372" y="3212793"/>
                      <a:pt x="2044973" y="3186274"/>
                      <a:pt x="2018574" y="3159755"/>
                    </a:cubicBezTo>
                    <a:cubicBezTo>
                      <a:pt x="2050839" y="3197639"/>
                      <a:pt x="2078216" y="3238366"/>
                      <a:pt x="2066483" y="3287617"/>
                    </a:cubicBezTo>
                    <a:cubicBezTo>
                      <a:pt x="2065506" y="3290458"/>
                      <a:pt x="2062572" y="3293300"/>
                      <a:pt x="2057684" y="3293300"/>
                    </a:cubicBezTo>
                    <a:cubicBezTo>
                      <a:pt x="2011730" y="3296141"/>
                      <a:pt x="1971642" y="3280987"/>
                      <a:pt x="1936443" y="3262044"/>
                    </a:cubicBezTo>
                    <a:cubicBezTo>
                      <a:pt x="1950132" y="3285722"/>
                      <a:pt x="1963820" y="3309401"/>
                      <a:pt x="1974576" y="3333079"/>
                    </a:cubicBezTo>
                    <a:cubicBezTo>
                      <a:pt x="2010752" y="3407902"/>
                      <a:pt x="2052795" y="3505456"/>
                      <a:pt x="2015641" y="3591645"/>
                    </a:cubicBezTo>
                    <a:cubicBezTo>
                      <a:pt x="1934488" y="3778229"/>
                      <a:pt x="1626498" y="3603958"/>
                      <a:pt x="1517968" y="3514928"/>
                    </a:cubicBezTo>
                    <a:cubicBezTo>
                      <a:pt x="1549256" y="3593539"/>
                      <a:pt x="1565878" y="3677834"/>
                      <a:pt x="1550234" y="3763075"/>
                    </a:cubicBezTo>
                    <a:cubicBezTo>
                      <a:pt x="1549256" y="3767811"/>
                      <a:pt x="1541434" y="3770652"/>
                      <a:pt x="1536545" y="3767811"/>
                    </a:cubicBezTo>
                    <a:cubicBezTo>
                      <a:pt x="1483747" y="3731820"/>
                      <a:pt x="1446593" y="3682570"/>
                      <a:pt x="1424105" y="3629530"/>
                    </a:cubicBezTo>
                    <a:cubicBezTo>
                      <a:pt x="1420194" y="3679728"/>
                      <a:pt x="1402594" y="3730873"/>
                      <a:pt x="1377173" y="3778229"/>
                    </a:cubicBezTo>
                    <a:cubicBezTo>
                      <a:pt x="1337085" y="3852105"/>
                      <a:pt x="1277443" y="3925034"/>
                      <a:pt x="1187491" y="3973338"/>
                    </a:cubicBezTo>
                    <a:cubicBezTo>
                      <a:pt x="1182602" y="3976179"/>
                      <a:pt x="1177713" y="3973338"/>
                      <a:pt x="1176735" y="3970497"/>
                    </a:cubicBezTo>
                    <a:cubicBezTo>
                      <a:pt x="1159136" y="3917458"/>
                      <a:pt x="1170869" y="3860630"/>
                      <a:pt x="1184557" y="3804749"/>
                    </a:cubicBezTo>
                    <a:cubicBezTo>
                      <a:pt x="1142514" y="3905145"/>
                      <a:pt x="1090694" y="4010276"/>
                      <a:pt x="992920" y="4087941"/>
                    </a:cubicBezTo>
                    <a:cubicBezTo>
                      <a:pt x="989986" y="4089835"/>
                      <a:pt x="984119" y="4090782"/>
                      <a:pt x="982164" y="4087941"/>
                    </a:cubicBezTo>
                    <a:cubicBezTo>
                      <a:pt x="926433" y="4038690"/>
                      <a:pt x="905900" y="3975232"/>
                      <a:pt x="898078" y="3907986"/>
                    </a:cubicBezTo>
                    <a:cubicBezTo>
                      <a:pt x="851146" y="3990387"/>
                      <a:pt x="779771" y="4076575"/>
                      <a:pt x="670263" y="4122984"/>
                    </a:cubicBezTo>
                    <a:cubicBezTo>
                      <a:pt x="666352" y="4124879"/>
                      <a:pt x="661464" y="4123932"/>
                      <a:pt x="659508" y="4121090"/>
                    </a:cubicBezTo>
                    <a:cubicBezTo>
                      <a:pt x="618443" y="4047214"/>
                      <a:pt x="657553" y="3956290"/>
                      <a:pt x="709373" y="3873889"/>
                    </a:cubicBezTo>
                    <a:cubicBezTo>
                      <a:pt x="686885" y="3894726"/>
                      <a:pt x="663419" y="3915563"/>
                      <a:pt x="637998" y="3934506"/>
                    </a:cubicBezTo>
                    <a:cubicBezTo>
                      <a:pt x="586177" y="3973338"/>
                      <a:pt x="527513" y="4012170"/>
                      <a:pt x="459071" y="4029219"/>
                    </a:cubicBezTo>
                    <a:cubicBezTo>
                      <a:pt x="452227" y="4031113"/>
                      <a:pt x="448316" y="4025430"/>
                      <a:pt x="451249" y="4021642"/>
                    </a:cubicBezTo>
                    <a:cubicBezTo>
                      <a:pt x="468848" y="3998910"/>
                      <a:pt x="486448" y="3977126"/>
                      <a:pt x="506002" y="3955342"/>
                    </a:cubicBezTo>
                    <a:cubicBezTo>
                      <a:pt x="493292" y="3963867"/>
                      <a:pt x="479603" y="3973338"/>
                      <a:pt x="465915" y="3980915"/>
                    </a:cubicBezTo>
                    <a:cubicBezTo>
                      <a:pt x="414094" y="4013117"/>
                      <a:pt x="349563" y="4051950"/>
                      <a:pt x="284054" y="4059527"/>
                    </a:cubicBezTo>
                    <a:cubicBezTo>
                      <a:pt x="154014" y="4073734"/>
                      <a:pt x="176502" y="3944924"/>
                      <a:pt x="195079" y="3862524"/>
                    </a:cubicBezTo>
                    <a:cubicBezTo>
                      <a:pt x="171614" y="3905145"/>
                      <a:pt x="150103" y="3947766"/>
                      <a:pt x="116860" y="3988492"/>
                    </a:cubicBezTo>
                    <a:cubicBezTo>
                      <a:pt x="113926" y="3991333"/>
                      <a:pt x="107082" y="3993228"/>
                      <a:pt x="105127" y="3990387"/>
                    </a:cubicBezTo>
                    <a:cubicBezTo>
                      <a:pt x="88505" y="3974285"/>
                      <a:pt x="77750" y="3954396"/>
                      <a:pt x="70906" y="3933559"/>
                    </a:cubicBezTo>
                    <a:cubicBezTo>
                      <a:pt x="69928" y="3942083"/>
                      <a:pt x="69928" y="3950607"/>
                      <a:pt x="69928" y="3958184"/>
                    </a:cubicBezTo>
                    <a:cubicBezTo>
                      <a:pt x="72861" y="4008382"/>
                      <a:pt x="90461" y="4058580"/>
                      <a:pt x="123704" y="4091729"/>
                    </a:cubicBezTo>
                    <a:cubicBezTo>
                      <a:pt x="62106" y="4164658"/>
                      <a:pt x="-20024" y="4263159"/>
                      <a:pt x="4419" y="4331353"/>
                    </a:cubicBezTo>
                    <a:cubicBezTo>
                      <a:pt x="6375" y="4337983"/>
                      <a:pt x="18108" y="4342718"/>
                      <a:pt x="26907" y="4339877"/>
                    </a:cubicBezTo>
                    <a:cubicBezTo>
                      <a:pt x="111971" y="4317146"/>
                      <a:pt x="217568" y="4257477"/>
                      <a:pt x="285032" y="4213909"/>
                    </a:cubicBezTo>
                    <a:cubicBezTo>
                      <a:pt x="328053" y="4186442"/>
                      <a:pt x="369118" y="4158975"/>
                      <a:pt x="409206" y="4130562"/>
                    </a:cubicBezTo>
                    <a:cubicBezTo>
                      <a:pt x="347607" y="4196860"/>
                      <a:pt x="291876" y="4266948"/>
                      <a:pt x="301654" y="4326617"/>
                    </a:cubicBezTo>
                    <a:cubicBezTo>
                      <a:pt x="302631" y="4333247"/>
                      <a:pt x="306542" y="4337036"/>
                      <a:pt x="315342" y="4337983"/>
                    </a:cubicBezTo>
                    <a:cubicBezTo>
                      <a:pt x="382806" y="4350295"/>
                      <a:pt x="497203" y="4250847"/>
                      <a:pt x="567600" y="4184548"/>
                    </a:cubicBezTo>
                    <a:cubicBezTo>
                      <a:pt x="555867" y="4248953"/>
                      <a:pt x="568578" y="4307675"/>
                      <a:pt x="601822" y="4367344"/>
                    </a:cubicBezTo>
                    <a:cubicBezTo>
                      <a:pt x="617465" y="4395758"/>
                      <a:pt x="676130" y="4443114"/>
                      <a:pt x="729906" y="4422277"/>
                    </a:cubicBezTo>
                    <a:cubicBezTo>
                      <a:pt x="806170" y="4391969"/>
                      <a:pt x="820836" y="4282102"/>
                      <a:pt x="821814" y="4192125"/>
                    </a:cubicBezTo>
                    <a:cubicBezTo>
                      <a:pt x="878523" y="4320934"/>
                      <a:pt x="994875" y="4503730"/>
                      <a:pt x="1083850" y="4383445"/>
                    </a:cubicBezTo>
                    <a:cubicBezTo>
                      <a:pt x="1114160" y="4341771"/>
                      <a:pt x="1120026" y="4281155"/>
                      <a:pt x="1110249" y="4219592"/>
                    </a:cubicBezTo>
                    <a:cubicBezTo>
                      <a:pt x="1164025" y="4276419"/>
                      <a:pt x="1227578" y="4310516"/>
                      <a:pt x="1288198" y="4258424"/>
                    </a:cubicBezTo>
                    <a:cubicBezTo>
                      <a:pt x="1349796" y="4205385"/>
                      <a:pt x="1351752" y="4117301"/>
                      <a:pt x="1353707" y="4056685"/>
                    </a:cubicBezTo>
                    <a:cubicBezTo>
                      <a:pt x="1353707" y="4050055"/>
                      <a:pt x="1352730" y="4044373"/>
                      <a:pt x="1353707" y="4038690"/>
                    </a:cubicBezTo>
                    <a:cubicBezTo>
                      <a:pt x="1409438" y="4031113"/>
                      <a:pt x="1472014" y="4004593"/>
                      <a:pt x="1529701" y="3977126"/>
                    </a:cubicBezTo>
                    <a:cubicBezTo>
                      <a:pt x="1490591" y="4014065"/>
                      <a:pt x="1452459" y="4051003"/>
                      <a:pt x="1417260" y="4088888"/>
                    </a:cubicBezTo>
                    <a:cubicBezTo>
                      <a:pt x="1411394" y="4095517"/>
                      <a:pt x="1409438" y="4106883"/>
                      <a:pt x="1419216" y="4110672"/>
                    </a:cubicBezTo>
                    <a:cubicBezTo>
                      <a:pt x="1440726" y="4120143"/>
                      <a:pt x="1462237" y="4114460"/>
                      <a:pt x="1485703" y="4102147"/>
                    </a:cubicBezTo>
                    <a:cubicBezTo>
                      <a:pt x="1517968" y="4085099"/>
                      <a:pt x="1547301" y="4067104"/>
                      <a:pt x="1576633" y="4047214"/>
                    </a:cubicBezTo>
                    <a:cubicBezTo>
                      <a:pt x="1616721" y="4020695"/>
                      <a:pt x="1569788" y="4093623"/>
                      <a:pt x="1566855" y="4115407"/>
                    </a:cubicBezTo>
                    <a:cubicBezTo>
                      <a:pt x="1555123" y="4199702"/>
                      <a:pt x="1564900" y="4290626"/>
                      <a:pt x="1596188" y="4367344"/>
                    </a:cubicBezTo>
                    <a:cubicBezTo>
                      <a:pt x="1612809" y="4408070"/>
                      <a:pt x="1676363" y="4425118"/>
                      <a:pt x="1712540" y="4370185"/>
                    </a:cubicBezTo>
                    <a:cubicBezTo>
                      <a:pt x="1788804" y="4256530"/>
                      <a:pt x="1830847" y="4137191"/>
                      <a:pt x="1866046" y="4017853"/>
                    </a:cubicBezTo>
                    <a:cubicBezTo>
                      <a:pt x="1881689" y="4108778"/>
                      <a:pt x="1922754" y="4217697"/>
                      <a:pt x="2052795" y="4139086"/>
                    </a:cubicBezTo>
                    <a:cubicBezTo>
                      <a:pt x="2122215" y="4097412"/>
                      <a:pt x="2119281" y="4011223"/>
                      <a:pt x="2124170" y="3958184"/>
                    </a:cubicBezTo>
                    <a:cubicBezTo>
                      <a:pt x="2130037" y="3904197"/>
                      <a:pt x="2115370" y="3859683"/>
                      <a:pt x="2094838" y="3815167"/>
                    </a:cubicBezTo>
                    <a:cubicBezTo>
                      <a:pt x="2154480" y="3846423"/>
                      <a:pt x="2206301" y="3872942"/>
                      <a:pt x="2305053" y="3874837"/>
                    </a:cubicBezTo>
                    <a:cubicBezTo>
                      <a:pt x="2354918" y="3875784"/>
                      <a:pt x="2393050" y="3829375"/>
                      <a:pt x="2390117" y="3798119"/>
                    </a:cubicBezTo>
                    <a:cubicBezTo>
                      <a:pt x="2382295" y="3712878"/>
                      <a:pt x="2323630" y="3641843"/>
                      <a:pt x="2263988" y="3574597"/>
                    </a:cubicBezTo>
                    <a:cubicBezTo>
                      <a:pt x="2258121" y="3567967"/>
                      <a:pt x="2252255" y="3561337"/>
                      <a:pt x="2245411" y="3553760"/>
                    </a:cubicBezTo>
                    <a:cubicBezTo>
                      <a:pt x="2241499" y="3501668"/>
                      <a:pt x="2200434" y="3449576"/>
                      <a:pt x="2166213" y="3399378"/>
                    </a:cubicBezTo>
                    <a:cubicBezTo>
                      <a:pt x="2244433" y="3461888"/>
                      <a:pt x="2359807" y="3545236"/>
                      <a:pt x="2450737" y="3490302"/>
                    </a:cubicBezTo>
                    <a:cubicBezTo>
                      <a:pt x="2484958" y="3469466"/>
                      <a:pt x="2488869" y="3440105"/>
                      <a:pt x="2488869" y="3412638"/>
                    </a:cubicBezTo>
                    <a:cubicBezTo>
                      <a:pt x="2487892" y="3390854"/>
                      <a:pt x="2484958" y="3369070"/>
                      <a:pt x="2479092" y="3347286"/>
                    </a:cubicBezTo>
                    <a:cubicBezTo>
                      <a:pt x="2522113" y="3394642"/>
                      <a:pt x="2569044" y="3416426"/>
                      <a:pt x="2602288" y="3350127"/>
                    </a:cubicBezTo>
                    <a:cubicBezTo>
                      <a:pt x="2635531" y="3282881"/>
                      <a:pt x="2640420" y="3213741"/>
                      <a:pt x="2656063" y="3145547"/>
                    </a:cubicBezTo>
                    <a:cubicBezTo>
                      <a:pt x="2644331" y="3199534"/>
                      <a:pt x="2670729" y="3253520"/>
                      <a:pt x="2669751" y="3305612"/>
                    </a:cubicBezTo>
                    <a:cubicBezTo>
                      <a:pt x="2668774" y="3339709"/>
                      <a:pt x="2677574" y="3382330"/>
                      <a:pt x="2693218" y="3412638"/>
                    </a:cubicBezTo>
                    <a:cubicBezTo>
                      <a:pt x="2695173" y="3416426"/>
                      <a:pt x="2701040" y="3417373"/>
                      <a:pt x="2705928" y="3415479"/>
                    </a:cubicBezTo>
                    <a:cubicBezTo>
                      <a:pt x="2832058" y="3360546"/>
                      <a:pt x="2924943" y="3243102"/>
                      <a:pt x="2988497" y="3150283"/>
                    </a:cubicBezTo>
                    <a:cubicBezTo>
                      <a:pt x="2978719" y="3164490"/>
                      <a:pt x="2969920" y="3179644"/>
                      <a:pt x="2961120" y="3193851"/>
                    </a:cubicBezTo>
                    <a:cubicBezTo>
                      <a:pt x="2943520" y="3224159"/>
                      <a:pt x="2929832" y="3245943"/>
                      <a:pt x="2937654" y="3276251"/>
                    </a:cubicBezTo>
                    <a:cubicBezTo>
                      <a:pt x="2953298" y="3339709"/>
                      <a:pt x="3129292" y="3186274"/>
                      <a:pt x="3134180" y="3182485"/>
                    </a:cubicBezTo>
                    <a:cubicBezTo>
                      <a:pt x="3194801" y="3128499"/>
                      <a:pt x="3234889" y="3061253"/>
                      <a:pt x="3258354" y="2992113"/>
                    </a:cubicBezTo>
                    <a:cubicBezTo>
                      <a:pt x="3263243" y="3021473"/>
                      <a:pt x="3271065" y="3050835"/>
                      <a:pt x="3284753" y="3080196"/>
                    </a:cubicBezTo>
                    <a:cubicBezTo>
                      <a:pt x="3295508" y="3101980"/>
                      <a:pt x="3351240" y="3178697"/>
                      <a:pt x="3394261" y="3168279"/>
                    </a:cubicBezTo>
                    <a:cubicBezTo>
                      <a:pt x="3423593" y="3161649"/>
                      <a:pt x="3454881" y="3153125"/>
                      <a:pt x="3457814" y="3125658"/>
                    </a:cubicBezTo>
                    <a:cubicBezTo>
                      <a:pt x="3462703" y="3078301"/>
                      <a:pt x="3481280" y="3029998"/>
                      <a:pt x="3497902" y="2982641"/>
                    </a:cubicBezTo>
                    <a:cubicBezTo>
                      <a:pt x="3514524" y="3049888"/>
                      <a:pt x="3546789" y="3129446"/>
                      <a:pt x="3609364" y="3121869"/>
                    </a:cubicBezTo>
                    <a:cubicBezTo>
                      <a:pt x="3589810" y="3160701"/>
                      <a:pt x="3572210" y="3204269"/>
                      <a:pt x="3575143" y="3235525"/>
                    </a:cubicBezTo>
                    <a:cubicBezTo>
                      <a:pt x="3576121" y="3244996"/>
                      <a:pt x="3586877" y="3249731"/>
                      <a:pt x="3599587" y="3244996"/>
                    </a:cubicBezTo>
                    <a:cubicBezTo>
                      <a:pt x="3672918" y="3212793"/>
                      <a:pt x="3730605" y="3163543"/>
                      <a:pt x="3790248" y="3118081"/>
                    </a:cubicBezTo>
                    <a:cubicBezTo>
                      <a:pt x="3716917" y="3209005"/>
                      <a:pt x="3633808" y="3329290"/>
                      <a:pt x="3711050" y="3361493"/>
                    </a:cubicBezTo>
                    <a:cubicBezTo>
                      <a:pt x="3757982" y="3380435"/>
                      <a:pt x="3812736" y="3357704"/>
                      <a:pt x="3850867" y="3324555"/>
                    </a:cubicBezTo>
                    <a:cubicBezTo>
                      <a:pt x="3854779" y="3334026"/>
                      <a:pt x="3859668" y="3342550"/>
                      <a:pt x="3864556" y="3352022"/>
                    </a:cubicBezTo>
                    <a:cubicBezTo>
                      <a:pt x="3886066" y="3390854"/>
                      <a:pt x="3979930" y="3522505"/>
                      <a:pt x="4051305" y="3517769"/>
                    </a:cubicBezTo>
                    <a:cubicBezTo>
                      <a:pt x="4115836" y="3513034"/>
                      <a:pt x="4120725" y="3454311"/>
                      <a:pt x="4108992" y="3391801"/>
                    </a:cubicBezTo>
                    <a:cubicBezTo>
                      <a:pt x="4136369" y="3430633"/>
                      <a:pt x="4165701" y="3468518"/>
                      <a:pt x="4200900" y="3509245"/>
                    </a:cubicBezTo>
                    <a:cubicBezTo>
                      <a:pt x="4219478" y="3531029"/>
                      <a:pt x="4277164" y="3606799"/>
                      <a:pt x="4329963" y="3585962"/>
                    </a:cubicBezTo>
                    <a:cubicBezTo>
                      <a:pt x="4395471" y="3560390"/>
                      <a:pt x="4372984" y="3468518"/>
                      <a:pt x="4373961" y="3431580"/>
                    </a:cubicBezTo>
                    <a:cubicBezTo>
                      <a:pt x="4374939" y="3405061"/>
                      <a:pt x="4372006" y="3379488"/>
                      <a:pt x="4366140" y="3353916"/>
                    </a:cubicBezTo>
                    <a:cubicBezTo>
                      <a:pt x="4397427" y="3388013"/>
                      <a:pt x="4433603" y="3419268"/>
                      <a:pt x="4480536" y="3442946"/>
                    </a:cubicBezTo>
                    <a:cubicBezTo>
                      <a:pt x="4529423" y="3467571"/>
                      <a:pt x="4662396" y="3562284"/>
                      <a:pt x="4741593" y="3513980"/>
                    </a:cubicBezTo>
                    <a:cubicBezTo>
                      <a:pt x="4814924" y="3469466"/>
                      <a:pt x="4790481" y="3356757"/>
                      <a:pt x="4787547" y="3304665"/>
                    </a:cubicBezTo>
                    <a:cubicBezTo>
                      <a:pt x="4786569" y="3295194"/>
                      <a:pt x="4785592" y="3286670"/>
                      <a:pt x="4784614" y="3278146"/>
                    </a:cubicBezTo>
                    <a:cubicBezTo>
                      <a:pt x="4800258" y="3287617"/>
                      <a:pt x="4815902" y="3297088"/>
                      <a:pt x="4831546" y="3306559"/>
                    </a:cubicBezTo>
                    <a:cubicBezTo>
                      <a:pt x="4844257" y="3314136"/>
                      <a:pt x="4857945" y="3308454"/>
                      <a:pt x="4870656" y="3299930"/>
                    </a:cubicBezTo>
                    <a:cubicBezTo>
                      <a:pt x="4908788" y="3271516"/>
                      <a:pt x="4899010" y="3251626"/>
                      <a:pt x="4887277" y="3218476"/>
                    </a:cubicBezTo>
                    <a:cubicBezTo>
                      <a:pt x="4872611" y="3178697"/>
                      <a:pt x="4852079" y="3140812"/>
                      <a:pt x="4828613" y="3104821"/>
                    </a:cubicBezTo>
                    <a:cubicBezTo>
                      <a:pt x="4889233" y="3136076"/>
                      <a:pt x="4950831" y="3165437"/>
                      <a:pt x="5030028" y="3178697"/>
                    </a:cubicBezTo>
                    <a:cubicBezTo>
                      <a:pt x="5081849" y="3188168"/>
                      <a:pt x="5179623" y="3188168"/>
                      <a:pt x="5224599" y="3149336"/>
                    </a:cubicBezTo>
                    <a:cubicBezTo>
                      <a:pt x="5279353" y="3101980"/>
                      <a:pt x="5182556" y="3037575"/>
                      <a:pt x="5080871" y="2987377"/>
                    </a:cubicBezTo>
                    <a:cubicBezTo>
                      <a:pt x="5253931" y="3021473"/>
                      <a:pt x="5456325" y="3037575"/>
                      <a:pt x="5587343" y="2926761"/>
                    </a:cubicBezTo>
                    <a:cubicBezTo>
                      <a:pt x="5675340" y="2851938"/>
                      <a:pt x="5422104" y="2774273"/>
                      <a:pt x="5256865" y="2729758"/>
                    </a:cubicBezTo>
                    <a:cubicBezTo>
                      <a:pt x="5346818" y="2730705"/>
                      <a:pt x="5436770" y="2733547"/>
                      <a:pt x="5529655" y="2725022"/>
                    </a:cubicBezTo>
                    <a:cubicBezTo>
                      <a:pt x="5592232" y="2719339"/>
                      <a:pt x="5679250" y="2715551"/>
                      <a:pt x="5717382" y="2667247"/>
                    </a:cubicBezTo>
                    <a:cubicBezTo>
                      <a:pt x="5753560" y="2607578"/>
                      <a:pt x="5636229" y="2573482"/>
                      <a:pt x="5544322" y="2550751"/>
                    </a:cubicBezTo>
                    <a:close/>
                  </a:path>
                </a:pathLst>
              </a:custGeom>
              <a:solidFill>
                <a:srgbClr val="256834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pic>
        <p:nvPicPr>
          <p:cNvPr id="696" name="Picture 12" descr="A screenshot of a video game&#10;&#10;AI-generated content may be incorrect.">
            <a:extLst>
              <a:ext uri="{FF2B5EF4-FFF2-40B4-BE49-F238E27FC236}">
                <a16:creationId xmlns:a16="http://schemas.microsoft.com/office/drawing/2014/main" id="{BEA939DF-5956-DA3A-7781-19BB4DC6FF1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909" y="6192625"/>
            <a:ext cx="7399025" cy="51278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300263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ED1B74-1DEC-F8E7-EA7A-78DBF148B6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10">
            <a:extLst>
              <a:ext uri="{FF2B5EF4-FFF2-40B4-BE49-F238E27FC236}">
                <a16:creationId xmlns:a16="http://schemas.microsoft.com/office/drawing/2014/main" id="{BBA3585F-4313-01DF-7F59-8374127A6CED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152400" y="0"/>
            <a:ext cx="12573000" cy="6858000"/>
          </a:xfrm>
          <a:prstGeom prst="rect">
            <a:avLst/>
          </a:prstGeom>
        </p:spPr>
      </p:pic>
      <p:pic>
        <p:nvPicPr>
          <p:cNvPr id="526" name="Graphic 525">
            <a:extLst>
              <a:ext uri="{FF2B5EF4-FFF2-40B4-BE49-F238E27FC236}">
                <a16:creationId xmlns:a16="http://schemas.microsoft.com/office/drawing/2014/main" id="{150AD934-1258-CFEC-9EA0-33F88FDC5757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48411" y="-409577"/>
            <a:ext cx="5519739" cy="6096429"/>
          </a:xfrm>
          <a:prstGeom prst="rect">
            <a:avLst/>
          </a:prstGeom>
        </p:spPr>
      </p:pic>
      <p:pic>
        <p:nvPicPr>
          <p:cNvPr id="522" name="Graphic 521">
            <a:extLst>
              <a:ext uri="{FF2B5EF4-FFF2-40B4-BE49-F238E27FC236}">
                <a16:creationId xmlns:a16="http://schemas.microsoft.com/office/drawing/2014/main" id="{A1AB029D-2245-4195-29F8-A0063EC6084A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-171450" y="4471987"/>
            <a:ext cx="4767101" cy="842963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63E8B4FC-ED86-03FF-725A-6FAFDEA84AD2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643437" y="4819650"/>
            <a:ext cx="8531543" cy="2286000"/>
          </a:xfrm>
          <a:prstGeom prst="rect">
            <a:avLst/>
          </a:prstGeom>
        </p:spPr>
      </p:pic>
      <p:grpSp>
        <p:nvGrpSpPr>
          <p:cNvPr id="58" name="Graphic 25">
            <a:extLst>
              <a:ext uri="{FF2B5EF4-FFF2-40B4-BE49-F238E27FC236}">
                <a16:creationId xmlns:a16="http://schemas.microsoft.com/office/drawing/2014/main" id="{23501D48-4435-FC2D-C118-AB5197AA3508}"/>
              </a:ext>
            </a:extLst>
          </p:cNvPr>
          <p:cNvGrpSpPr/>
          <p:nvPr/>
        </p:nvGrpSpPr>
        <p:grpSpPr>
          <a:xfrm>
            <a:off x="3541083" y="-1315716"/>
            <a:ext cx="4339533" cy="6624195"/>
            <a:chOff x="4131633" y="-2153916"/>
            <a:chExt cx="4339533" cy="6624195"/>
          </a:xfrm>
        </p:grpSpPr>
        <p:grpSp>
          <p:nvGrpSpPr>
            <p:cNvPr id="59" name="Graphic 25">
              <a:extLst>
                <a:ext uri="{FF2B5EF4-FFF2-40B4-BE49-F238E27FC236}">
                  <a16:creationId xmlns:a16="http://schemas.microsoft.com/office/drawing/2014/main" id="{C6E01E40-A640-1BAB-4726-E99B1091F135}"/>
                </a:ext>
              </a:extLst>
            </p:cNvPr>
            <p:cNvGrpSpPr/>
            <p:nvPr/>
          </p:nvGrpSpPr>
          <p:grpSpPr>
            <a:xfrm>
              <a:off x="4131633" y="-2153916"/>
              <a:ext cx="4339533" cy="6624195"/>
              <a:chOff x="4131633" y="-2153916"/>
              <a:chExt cx="4339533" cy="6624195"/>
            </a:xfrm>
          </p:grpSpPr>
          <p:grpSp>
            <p:nvGrpSpPr>
              <p:cNvPr id="60" name="Graphic 25">
                <a:extLst>
                  <a:ext uri="{FF2B5EF4-FFF2-40B4-BE49-F238E27FC236}">
                    <a16:creationId xmlns:a16="http://schemas.microsoft.com/office/drawing/2014/main" id="{0EF5DF6B-4859-0A49-9CE0-9D1E2032FA3D}"/>
                  </a:ext>
                </a:extLst>
              </p:cNvPr>
              <p:cNvGrpSpPr/>
              <p:nvPr/>
            </p:nvGrpSpPr>
            <p:grpSpPr>
              <a:xfrm>
                <a:off x="5002888" y="289072"/>
                <a:ext cx="3131441" cy="4181206"/>
                <a:chOff x="5002888" y="289072"/>
                <a:chExt cx="3131441" cy="4181206"/>
              </a:xfrm>
            </p:grpSpPr>
            <p:grpSp>
              <p:nvGrpSpPr>
                <p:cNvPr id="61" name="Graphic 25">
                  <a:extLst>
                    <a:ext uri="{FF2B5EF4-FFF2-40B4-BE49-F238E27FC236}">
                      <a16:creationId xmlns:a16="http://schemas.microsoft.com/office/drawing/2014/main" id="{2CC7EB67-0ED2-FBB7-9290-09FD201081A8}"/>
                    </a:ext>
                  </a:extLst>
                </p:cNvPr>
                <p:cNvGrpSpPr/>
                <p:nvPr/>
              </p:nvGrpSpPr>
              <p:grpSpPr>
                <a:xfrm>
                  <a:off x="6334914" y="289072"/>
                  <a:ext cx="1799416" cy="1400976"/>
                  <a:chOff x="6334914" y="289072"/>
                  <a:chExt cx="1799416" cy="1400976"/>
                </a:xfrm>
              </p:grpSpPr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2C79262E-552D-EF8F-FD1C-D245CA95DBBB}"/>
                      </a:ext>
                    </a:extLst>
                  </p:cNvPr>
                  <p:cNvSpPr/>
                  <p:nvPr/>
                </p:nvSpPr>
                <p:spPr>
                  <a:xfrm>
                    <a:off x="6334914" y="289072"/>
                    <a:ext cx="1799416" cy="1400029"/>
                  </a:xfrm>
                  <a:custGeom>
                    <a:avLst/>
                    <a:gdLst>
                      <a:gd name="connsiteX0" fmla="*/ 18459 w 1799416"/>
                      <a:gd name="connsiteY0" fmla="*/ 1056638 h 1400029"/>
                      <a:gd name="connsiteX1" fmla="*/ 33124 w 1799416"/>
                      <a:gd name="connsiteY1" fmla="*/ 1039590 h 1400029"/>
                      <a:gd name="connsiteX2" fmla="*/ 196408 w 1799416"/>
                      <a:gd name="connsiteY2" fmla="*/ 862477 h 1400029"/>
                      <a:gd name="connsiteX3" fmla="*/ 384135 w 1799416"/>
                      <a:gd name="connsiteY3" fmla="*/ 713778 h 1400029"/>
                      <a:gd name="connsiteX4" fmla="*/ 408579 w 1799416"/>
                      <a:gd name="connsiteY4" fmla="*/ 699571 h 1400029"/>
                      <a:gd name="connsiteX5" fmla="*/ 483865 w 1799416"/>
                      <a:gd name="connsiteY5" fmla="*/ 669263 h 1400029"/>
                      <a:gd name="connsiteX6" fmla="*/ 809454 w 1799416"/>
                      <a:gd name="connsiteY6" fmla="*/ 417326 h 1400029"/>
                      <a:gd name="connsiteX7" fmla="*/ 1040202 w 1799416"/>
                      <a:gd name="connsiteY7" fmla="*/ 144553 h 1400029"/>
                      <a:gd name="connsiteX8" fmla="*/ 1040202 w 1799416"/>
                      <a:gd name="connsiteY8" fmla="*/ 143606 h 1400029"/>
                      <a:gd name="connsiteX9" fmla="*/ 1078334 w 1799416"/>
                      <a:gd name="connsiteY9" fmla="*/ 91514 h 1400029"/>
                      <a:gd name="connsiteX10" fmla="*/ 1083223 w 1799416"/>
                      <a:gd name="connsiteY10" fmla="*/ 85831 h 1400029"/>
                      <a:gd name="connsiteX11" fmla="*/ 1085178 w 1799416"/>
                      <a:gd name="connsiteY11" fmla="*/ 82990 h 1400029"/>
                      <a:gd name="connsiteX12" fmla="*/ 1088111 w 1799416"/>
                      <a:gd name="connsiteY12" fmla="*/ 80149 h 1400029"/>
                      <a:gd name="connsiteX13" fmla="*/ 1119399 w 1799416"/>
                      <a:gd name="connsiteY13" fmla="*/ 44158 h 1400029"/>
                      <a:gd name="connsiteX14" fmla="*/ 1207396 w 1799416"/>
                      <a:gd name="connsiteY14" fmla="*/ 590 h 1400029"/>
                      <a:gd name="connsiteX15" fmla="*/ 1237706 w 1799416"/>
                      <a:gd name="connsiteY15" fmla="*/ 67836 h 1400029"/>
                      <a:gd name="connsiteX16" fmla="*/ 1186863 w 1799416"/>
                      <a:gd name="connsiteY16" fmla="*/ 118034 h 1400029"/>
                      <a:gd name="connsiteX17" fmla="*/ 1169264 w 1799416"/>
                      <a:gd name="connsiteY17" fmla="*/ 137923 h 1400029"/>
                      <a:gd name="connsiteX18" fmla="*/ 1110599 w 1799416"/>
                      <a:gd name="connsiteY18" fmla="*/ 213694 h 1400029"/>
                      <a:gd name="connsiteX19" fmla="*/ 991314 w 1799416"/>
                      <a:gd name="connsiteY19" fmla="*/ 375653 h 1400029"/>
                      <a:gd name="connsiteX20" fmla="*/ 863230 w 1799416"/>
                      <a:gd name="connsiteY20" fmla="*/ 544242 h 1400029"/>
                      <a:gd name="connsiteX21" fmla="*/ 802610 w 1799416"/>
                      <a:gd name="connsiteY21" fmla="*/ 623800 h 1400029"/>
                      <a:gd name="connsiteX22" fmla="*/ 775233 w 1799416"/>
                      <a:gd name="connsiteY22" fmla="*/ 657897 h 1400029"/>
                      <a:gd name="connsiteX23" fmla="*/ 771322 w 1799416"/>
                      <a:gd name="connsiteY23" fmla="*/ 667368 h 1400029"/>
                      <a:gd name="connsiteX24" fmla="*/ 783055 w 1799416"/>
                      <a:gd name="connsiteY24" fmla="*/ 663580 h 1400029"/>
                      <a:gd name="connsiteX25" fmla="*/ 796743 w 1799416"/>
                      <a:gd name="connsiteY25" fmla="*/ 660738 h 1400029"/>
                      <a:gd name="connsiteX26" fmla="*/ 805543 w 1799416"/>
                      <a:gd name="connsiteY26" fmla="*/ 660738 h 1400029"/>
                      <a:gd name="connsiteX27" fmla="*/ 802610 w 1799416"/>
                      <a:gd name="connsiteY27" fmla="*/ 658844 h 1400029"/>
                      <a:gd name="connsiteX28" fmla="*/ 853452 w 1799416"/>
                      <a:gd name="connsiteY28" fmla="*/ 640849 h 1400029"/>
                      <a:gd name="connsiteX29" fmla="*/ 954160 w 1799416"/>
                      <a:gd name="connsiteY29" fmla="*/ 609594 h 1400029"/>
                      <a:gd name="connsiteX30" fmla="*/ 1353080 w 1799416"/>
                      <a:gd name="connsiteY30" fmla="*/ 444793 h 1400029"/>
                      <a:gd name="connsiteX31" fmla="*/ 1520275 w 1799416"/>
                      <a:gd name="connsiteY31" fmla="*/ 335873 h 1400029"/>
                      <a:gd name="connsiteX32" fmla="*/ 1612182 w 1799416"/>
                      <a:gd name="connsiteY32" fmla="*/ 288517 h 1400029"/>
                      <a:gd name="connsiteX33" fmla="*/ 1652270 w 1799416"/>
                      <a:gd name="connsiteY33" fmla="*/ 265786 h 1400029"/>
                      <a:gd name="connsiteX34" fmla="*/ 1689424 w 1799416"/>
                      <a:gd name="connsiteY34" fmla="*/ 244002 h 1400029"/>
                      <a:gd name="connsiteX35" fmla="*/ 1715824 w 1799416"/>
                      <a:gd name="connsiteY35" fmla="*/ 238319 h 1400029"/>
                      <a:gd name="connsiteX36" fmla="*/ 1739289 w 1799416"/>
                      <a:gd name="connsiteY36" fmla="*/ 225059 h 1400029"/>
                      <a:gd name="connsiteX37" fmla="*/ 1782310 w 1799416"/>
                      <a:gd name="connsiteY37" fmla="*/ 208958 h 1400029"/>
                      <a:gd name="connsiteX38" fmla="*/ 1777421 w 1799416"/>
                      <a:gd name="connsiteY38" fmla="*/ 280940 h 1400029"/>
                      <a:gd name="connsiteX39" fmla="*/ 1755911 w 1799416"/>
                      <a:gd name="connsiteY39" fmla="*/ 299883 h 1400029"/>
                      <a:gd name="connsiteX40" fmla="*/ 1753956 w 1799416"/>
                      <a:gd name="connsiteY40" fmla="*/ 303671 h 1400029"/>
                      <a:gd name="connsiteX41" fmla="*/ 1650314 w 1799416"/>
                      <a:gd name="connsiteY41" fmla="*/ 374706 h 1400029"/>
                      <a:gd name="connsiteX42" fmla="*/ 1557429 w 1799416"/>
                      <a:gd name="connsiteY42" fmla="*/ 443846 h 1400029"/>
                      <a:gd name="connsiteX43" fmla="*/ 1358947 w 1799416"/>
                      <a:gd name="connsiteY43" fmla="*/ 585916 h 1400029"/>
                      <a:gd name="connsiteX44" fmla="*/ 1015758 w 1799416"/>
                      <a:gd name="connsiteY44" fmla="*/ 760187 h 1400029"/>
                      <a:gd name="connsiteX45" fmla="*/ 222807 w 1799416"/>
                      <a:gd name="connsiteY45" fmla="*/ 1146616 h 1400029"/>
                      <a:gd name="connsiteX46" fmla="*/ 45835 w 1799416"/>
                      <a:gd name="connsiteY46" fmla="*/ 1395711 h 1400029"/>
                      <a:gd name="connsiteX47" fmla="*/ 12592 w 1799416"/>
                      <a:gd name="connsiteY47" fmla="*/ 1361614 h 1400029"/>
                      <a:gd name="connsiteX48" fmla="*/ 18459 w 1799416"/>
                      <a:gd name="connsiteY48" fmla="*/ 1056638 h 1400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</a:cxnLst>
                    <a:rect l="l" t="t" r="r" b="b"/>
                    <a:pathLst>
                      <a:path w="1799416" h="1400029">
                        <a:moveTo>
                          <a:pt x="18459" y="1056638"/>
                        </a:moveTo>
                        <a:cubicBezTo>
                          <a:pt x="23347" y="1050956"/>
                          <a:pt x="28236" y="1045273"/>
                          <a:pt x="33124" y="1039590"/>
                        </a:cubicBezTo>
                        <a:cubicBezTo>
                          <a:pt x="84945" y="978974"/>
                          <a:pt x="138721" y="918358"/>
                          <a:pt x="196408" y="862477"/>
                        </a:cubicBezTo>
                        <a:cubicBezTo>
                          <a:pt x="253117" y="807543"/>
                          <a:pt x="315692" y="754504"/>
                          <a:pt x="384135" y="713778"/>
                        </a:cubicBezTo>
                        <a:cubicBezTo>
                          <a:pt x="391957" y="709042"/>
                          <a:pt x="400756" y="704307"/>
                          <a:pt x="408579" y="699571"/>
                        </a:cubicBezTo>
                        <a:cubicBezTo>
                          <a:pt x="434000" y="690100"/>
                          <a:pt x="459421" y="680628"/>
                          <a:pt x="483865" y="669263"/>
                        </a:cubicBezTo>
                        <a:cubicBezTo>
                          <a:pt x="611950" y="610541"/>
                          <a:pt x="715590" y="517722"/>
                          <a:pt x="809454" y="417326"/>
                        </a:cubicBezTo>
                        <a:cubicBezTo>
                          <a:pt x="890607" y="330191"/>
                          <a:pt x="968826" y="240213"/>
                          <a:pt x="1040202" y="144553"/>
                        </a:cubicBezTo>
                        <a:cubicBezTo>
                          <a:pt x="1040202" y="144553"/>
                          <a:pt x="1040202" y="144553"/>
                          <a:pt x="1040202" y="143606"/>
                        </a:cubicBezTo>
                        <a:cubicBezTo>
                          <a:pt x="1047046" y="122769"/>
                          <a:pt x="1062690" y="106668"/>
                          <a:pt x="1078334" y="91514"/>
                        </a:cubicBezTo>
                        <a:cubicBezTo>
                          <a:pt x="1080290" y="89620"/>
                          <a:pt x="1082245" y="87726"/>
                          <a:pt x="1083223" y="85831"/>
                        </a:cubicBezTo>
                        <a:cubicBezTo>
                          <a:pt x="1084200" y="84884"/>
                          <a:pt x="1085178" y="83937"/>
                          <a:pt x="1085178" y="82990"/>
                        </a:cubicBezTo>
                        <a:cubicBezTo>
                          <a:pt x="1086156" y="82043"/>
                          <a:pt x="1087134" y="81096"/>
                          <a:pt x="1088111" y="80149"/>
                        </a:cubicBezTo>
                        <a:cubicBezTo>
                          <a:pt x="1098866" y="68783"/>
                          <a:pt x="1108644" y="56471"/>
                          <a:pt x="1119399" y="44158"/>
                        </a:cubicBezTo>
                        <a:cubicBezTo>
                          <a:pt x="1140909" y="20480"/>
                          <a:pt x="1173175" y="-4146"/>
                          <a:pt x="1207396" y="590"/>
                        </a:cubicBezTo>
                        <a:cubicBezTo>
                          <a:pt x="1235751" y="4378"/>
                          <a:pt x="1251395" y="43210"/>
                          <a:pt x="1237706" y="67836"/>
                        </a:cubicBezTo>
                        <a:cubicBezTo>
                          <a:pt x="1225973" y="88673"/>
                          <a:pt x="1205441" y="102880"/>
                          <a:pt x="1186863" y="118034"/>
                        </a:cubicBezTo>
                        <a:cubicBezTo>
                          <a:pt x="1180997" y="124664"/>
                          <a:pt x="1175130" y="131293"/>
                          <a:pt x="1169264" y="137923"/>
                        </a:cubicBezTo>
                        <a:cubicBezTo>
                          <a:pt x="1149709" y="162549"/>
                          <a:pt x="1131132" y="190016"/>
                          <a:pt x="1110599" y="213694"/>
                        </a:cubicBezTo>
                        <a:cubicBezTo>
                          <a:pt x="1065623" y="264839"/>
                          <a:pt x="1032380" y="321667"/>
                          <a:pt x="991314" y="375653"/>
                        </a:cubicBezTo>
                        <a:cubicBezTo>
                          <a:pt x="949271" y="431533"/>
                          <a:pt x="905273" y="487414"/>
                          <a:pt x="863230" y="544242"/>
                        </a:cubicBezTo>
                        <a:cubicBezTo>
                          <a:pt x="843675" y="570761"/>
                          <a:pt x="824120" y="598228"/>
                          <a:pt x="802610" y="623800"/>
                        </a:cubicBezTo>
                        <a:cubicBezTo>
                          <a:pt x="792832" y="635166"/>
                          <a:pt x="783055" y="645584"/>
                          <a:pt x="775233" y="657897"/>
                        </a:cubicBezTo>
                        <a:cubicBezTo>
                          <a:pt x="772300" y="661686"/>
                          <a:pt x="762522" y="669263"/>
                          <a:pt x="771322" y="667368"/>
                        </a:cubicBezTo>
                        <a:cubicBezTo>
                          <a:pt x="775233" y="666421"/>
                          <a:pt x="779144" y="665474"/>
                          <a:pt x="783055" y="663580"/>
                        </a:cubicBezTo>
                        <a:cubicBezTo>
                          <a:pt x="787943" y="662633"/>
                          <a:pt x="791854" y="660738"/>
                          <a:pt x="796743" y="660738"/>
                        </a:cubicBezTo>
                        <a:cubicBezTo>
                          <a:pt x="799677" y="659791"/>
                          <a:pt x="802610" y="659791"/>
                          <a:pt x="805543" y="660738"/>
                        </a:cubicBezTo>
                        <a:cubicBezTo>
                          <a:pt x="804565" y="659791"/>
                          <a:pt x="803588" y="659791"/>
                          <a:pt x="802610" y="658844"/>
                        </a:cubicBezTo>
                        <a:cubicBezTo>
                          <a:pt x="819231" y="653162"/>
                          <a:pt x="836831" y="647479"/>
                          <a:pt x="853452" y="640849"/>
                        </a:cubicBezTo>
                        <a:cubicBezTo>
                          <a:pt x="886696" y="629483"/>
                          <a:pt x="920917" y="620012"/>
                          <a:pt x="954160" y="609594"/>
                        </a:cubicBezTo>
                        <a:cubicBezTo>
                          <a:pt x="1091044" y="566026"/>
                          <a:pt x="1228906" y="518669"/>
                          <a:pt x="1353080" y="444793"/>
                        </a:cubicBezTo>
                        <a:cubicBezTo>
                          <a:pt x="1410767" y="410696"/>
                          <a:pt x="1462587" y="369970"/>
                          <a:pt x="1520275" y="335873"/>
                        </a:cubicBezTo>
                        <a:cubicBezTo>
                          <a:pt x="1550585" y="318825"/>
                          <a:pt x="1580895" y="304618"/>
                          <a:pt x="1612182" y="288517"/>
                        </a:cubicBezTo>
                        <a:cubicBezTo>
                          <a:pt x="1625871" y="280940"/>
                          <a:pt x="1638582" y="272416"/>
                          <a:pt x="1652270" y="265786"/>
                        </a:cubicBezTo>
                        <a:cubicBezTo>
                          <a:pt x="1664981" y="259156"/>
                          <a:pt x="1678669" y="253473"/>
                          <a:pt x="1689424" y="244002"/>
                        </a:cubicBezTo>
                        <a:cubicBezTo>
                          <a:pt x="1693335" y="240213"/>
                          <a:pt x="1709957" y="235478"/>
                          <a:pt x="1715824" y="238319"/>
                        </a:cubicBezTo>
                        <a:cubicBezTo>
                          <a:pt x="1723645" y="233584"/>
                          <a:pt x="1731467" y="228848"/>
                          <a:pt x="1739289" y="225059"/>
                        </a:cubicBezTo>
                        <a:cubicBezTo>
                          <a:pt x="1749067" y="219376"/>
                          <a:pt x="1769599" y="206117"/>
                          <a:pt x="1782310" y="208958"/>
                        </a:cubicBezTo>
                        <a:cubicBezTo>
                          <a:pt x="1816531" y="217482"/>
                          <a:pt x="1791110" y="265786"/>
                          <a:pt x="1777421" y="280940"/>
                        </a:cubicBezTo>
                        <a:cubicBezTo>
                          <a:pt x="1771555" y="287570"/>
                          <a:pt x="1763733" y="294200"/>
                          <a:pt x="1755911" y="299883"/>
                        </a:cubicBezTo>
                        <a:cubicBezTo>
                          <a:pt x="1756889" y="300830"/>
                          <a:pt x="1754933" y="302724"/>
                          <a:pt x="1753956" y="303671"/>
                        </a:cubicBezTo>
                        <a:cubicBezTo>
                          <a:pt x="1720712" y="329243"/>
                          <a:pt x="1682580" y="349133"/>
                          <a:pt x="1650314" y="374706"/>
                        </a:cubicBezTo>
                        <a:cubicBezTo>
                          <a:pt x="1620004" y="398384"/>
                          <a:pt x="1588717" y="420168"/>
                          <a:pt x="1557429" y="443846"/>
                        </a:cubicBezTo>
                        <a:cubicBezTo>
                          <a:pt x="1492897" y="493097"/>
                          <a:pt x="1430322" y="546136"/>
                          <a:pt x="1358947" y="585916"/>
                        </a:cubicBezTo>
                        <a:cubicBezTo>
                          <a:pt x="1246506" y="648426"/>
                          <a:pt x="1136998" y="716619"/>
                          <a:pt x="1015758" y="760187"/>
                        </a:cubicBezTo>
                        <a:cubicBezTo>
                          <a:pt x="741989" y="859636"/>
                          <a:pt x="392934" y="883314"/>
                          <a:pt x="222807" y="1146616"/>
                        </a:cubicBezTo>
                        <a:cubicBezTo>
                          <a:pt x="174898" y="1220492"/>
                          <a:pt x="123077" y="1346460"/>
                          <a:pt x="45835" y="1395711"/>
                        </a:cubicBezTo>
                        <a:cubicBezTo>
                          <a:pt x="25303" y="1408970"/>
                          <a:pt x="16503" y="1390028"/>
                          <a:pt x="12592" y="1361614"/>
                        </a:cubicBezTo>
                        <a:cubicBezTo>
                          <a:pt x="88856" y="1171241"/>
                          <a:pt x="-47051" y="1209126"/>
                          <a:pt x="18459" y="1056638"/>
                        </a:cubicBezTo>
                        <a:close/>
                      </a:path>
                    </a:pathLst>
                  </a:custGeom>
                  <a:solidFill>
                    <a:srgbClr val="745631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B0FC36B4-D5A4-9D05-C9D8-A6E64995DE72}"/>
                      </a:ext>
                    </a:extLst>
                  </p:cNvPr>
                  <p:cNvSpPr/>
                  <p:nvPr/>
                </p:nvSpPr>
                <p:spPr>
                  <a:xfrm>
                    <a:off x="7479810" y="498583"/>
                    <a:ext cx="654519" cy="441756"/>
                  </a:xfrm>
                  <a:custGeom>
                    <a:avLst/>
                    <a:gdLst>
                      <a:gd name="connsiteX0" fmla="*/ 132897 w 654519"/>
                      <a:gd name="connsiteY0" fmla="*/ 383034 h 441756"/>
                      <a:gd name="connsiteX1" fmla="*/ 124097 w 654519"/>
                      <a:gd name="connsiteY1" fmla="*/ 374510 h 441756"/>
                      <a:gd name="connsiteX2" fmla="*/ 3835 w 654519"/>
                      <a:gd name="connsiteY2" fmla="*/ 401030 h 441756"/>
                      <a:gd name="connsiteX3" fmla="*/ 22412 w 654519"/>
                      <a:gd name="connsiteY3" fmla="*/ 326206 h 441756"/>
                      <a:gd name="connsiteX4" fmla="*/ 208183 w 654519"/>
                      <a:gd name="connsiteY4" fmla="*/ 236229 h 441756"/>
                      <a:gd name="connsiteX5" fmla="*/ 375378 w 654519"/>
                      <a:gd name="connsiteY5" fmla="*/ 127309 h 441756"/>
                      <a:gd name="connsiteX6" fmla="*/ 467286 w 654519"/>
                      <a:gd name="connsiteY6" fmla="*/ 79953 h 441756"/>
                      <a:gd name="connsiteX7" fmla="*/ 507374 w 654519"/>
                      <a:gd name="connsiteY7" fmla="*/ 57222 h 441756"/>
                      <a:gd name="connsiteX8" fmla="*/ 544528 w 654519"/>
                      <a:gd name="connsiteY8" fmla="*/ 35438 h 441756"/>
                      <a:gd name="connsiteX9" fmla="*/ 570927 w 654519"/>
                      <a:gd name="connsiteY9" fmla="*/ 29755 h 441756"/>
                      <a:gd name="connsiteX10" fmla="*/ 594393 w 654519"/>
                      <a:gd name="connsiteY10" fmla="*/ 16495 h 441756"/>
                      <a:gd name="connsiteX11" fmla="*/ 637413 w 654519"/>
                      <a:gd name="connsiteY11" fmla="*/ 394 h 441756"/>
                      <a:gd name="connsiteX12" fmla="*/ 632525 w 654519"/>
                      <a:gd name="connsiteY12" fmla="*/ 72376 h 441756"/>
                      <a:gd name="connsiteX13" fmla="*/ 611014 w 654519"/>
                      <a:gd name="connsiteY13" fmla="*/ 91318 h 441756"/>
                      <a:gd name="connsiteX14" fmla="*/ 609059 w 654519"/>
                      <a:gd name="connsiteY14" fmla="*/ 95107 h 441756"/>
                      <a:gd name="connsiteX15" fmla="*/ 505418 w 654519"/>
                      <a:gd name="connsiteY15" fmla="*/ 166142 h 441756"/>
                      <a:gd name="connsiteX16" fmla="*/ 412532 w 654519"/>
                      <a:gd name="connsiteY16" fmla="*/ 235282 h 441756"/>
                      <a:gd name="connsiteX17" fmla="*/ 214050 w 654519"/>
                      <a:gd name="connsiteY17" fmla="*/ 377351 h 441756"/>
                      <a:gd name="connsiteX18" fmla="*/ 99653 w 654519"/>
                      <a:gd name="connsiteY18" fmla="*/ 441756 h 441756"/>
                      <a:gd name="connsiteX19" fmla="*/ 132897 w 654519"/>
                      <a:gd name="connsiteY19" fmla="*/ 383034 h 44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654519" h="441756">
                        <a:moveTo>
                          <a:pt x="132897" y="383034"/>
                        </a:moveTo>
                        <a:cubicBezTo>
                          <a:pt x="137786" y="377351"/>
                          <a:pt x="129964" y="369774"/>
                          <a:pt x="124097" y="374510"/>
                        </a:cubicBezTo>
                        <a:cubicBezTo>
                          <a:pt x="101609" y="395347"/>
                          <a:pt x="26322" y="450280"/>
                          <a:pt x="3835" y="401030"/>
                        </a:cubicBezTo>
                        <a:cubicBezTo>
                          <a:pt x="-6920" y="377351"/>
                          <a:pt x="6768" y="349885"/>
                          <a:pt x="22412" y="326206"/>
                        </a:cubicBezTo>
                        <a:cubicBezTo>
                          <a:pt x="86943" y="300634"/>
                          <a:pt x="149519" y="271273"/>
                          <a:pt x="208183" y="236229"/>
                        </a:cubicBezTo>
                        <a:cubicBezTo>
                          <a:pt x="265870" y="202133"/>
                          <a:pt x="317691" y="161406"/>
                          <a:pt x="375378" y="127309"/>
                        </a:cubicBezTo>
                        <a:cubicBezTo>
                          <a:pt x="405688" y="110261"/>
                          <a:pt x="435998" y="96054"/>
                          <a:pt x="467286" y="79953"/>
                        </a:cubicBezTo>
                        <a:cubicBezTo>
                          <a:pt x="480974" y="72376"/>
                          <a:pt x="493685" y="63852"/>
                          <a:pt x="507374" y="57222"/>
                        </a:cubicBezTo>
                        <a:cubicBezTo>
                          <a:pt x="520084" y="50592"/>
                          <a:pt x="533772" y="44909"/>
                          <a:pt x="544528" y="35438"/>
                        </a:cubicBezTo>
                        <a:cubicBezTo>
                          <a:pt x="548439" y="31649"/>
                          <a:pt x="565060" y="26914"/>
                          <a:pt x="570927" y="29755"/>
                        </a:cubicBezTo>
                        <a:cubicBezTo>
                          <a:pt x="578749" y="25019"/>
                          <a:pt x="586571" y="20284"/>
                          <a:pt x="594393" y="16495"/>
                        </a:cubicBezTo>
                        <a:cubicBezTo>
                          <a:pt x="604170" y="10813"/>
                          <a:pt x="624703" y="-2447"/>
                          <a:pt x="637413" y="394"/>
                        </a:cubicBezTo>
                        <a:cubicBezTo>
                          <a:pt x="671635" y="8918"/>
                          <a:pt x="646213" y="57222"/>
                          <a:pt x="632525" y="72376"/>
                        </a:cubicBezTo>
                        <a:cubicBezTo>
                          <a:pt x="626659" y="79006"/>
                          <a:pt x="618836" y="85636"/>
                          <a:pt x="611014" y="91318"/>
                        </a:cubicBezTo>
                        <a:cubicBezTo>
                          <a:pt x="611992" y="92266"/>
                          <a:pt x="610036" y="94160"/>
                          <a:pt x="609059" y="95107"/>
                        </a:cubicBezTo>
                        <a:cubicBezTo>
                          <a:pt x="575815" y="120680"/>
                          <a:pt x="537683" y="140569"/>
                          <a:pt x="505418" y="166142"/>
                        </a:cubicBezTo>
                        <a:cubicBezTo>
                          <a:pt x="475108" y="189820"/>
                          <a:pt x="443820" y="211604"/>
                          <a:pt x="412532" y="235282"/>
                        </a:cubicBezTo>
                        <a:cubicBezTo>
                          <a:pt x="348001" y="284533"/>
                          <a:pt x="285425" y="337572"/>
                          <a:pt x="214050" y="377351"/>
                        </a:cubicBezTo>
                        <a:cubicBezTo>
                          <a:pt x="175918" y="398188"/>
                          <a:pt x="137786" y="419972"/>
                          <a:pt x="99653" y="441756"/>
                        </a:cubicBezTo>
                        <a:cubicBezTo>
                          <a:pt x="108453" y="418078"/>
                          <a:pt x="127031" y="390611"/>
                          <a:pt x="132897" y="383034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84EAE357-1BBB-98A9-F6A1-BB48EBE57A02}"/>
                      </a:ext>
                    </a:extLst>
                  </p:cNvPr>
                  <p:cNvSpPr/>
                  <p:nvPr/>
                </p:nvSpPr>
                <p:spPr>
                  <a:xfrm>
                    <a:off x="7165723" y="289072"/>
                    <a:ext cx="412901" cy="474638"/>
                  </a:xfrm>
                  <a:custGeom>
                    <a:avLst/>
                    <a:gdLst>
                      <a:gd name="connsiteX0" fmla="*/ 358010 w 412901"/>
                      <a:gd name="connsiteY0" fmla="*/ 118034 h 474638"/>
                      <a:gd name="connsiteX1" fmla="*/ 340410 w 412901"/>
                      <a:gd name="connsiteY1" fmla="*/ 137923 h 474638"/>
                      <a:gd name="connsiteX2" fmla="*/ 281746 w 412901"/>
                      <a:gd name="connsiteY2" fmla="*/ 213694 h 474638"/>
                      <a:gd name="connsiteX3" fmla="*/ 162461 w 412901"/>
                      <a:gd name="connsiteY3" fmla="*/ 375653 h 474638"/>
                      <a:gd name="connsiteX4" fmla="*/ 104774 w 412901"/>
                      <a:gd name="connsiteY4" fmla="*/ 451423 h 474638"/>
                      <a:gd name="connsiteX5" fmla="*/ 23621 w 412901"/>
                      <a:gd name="connsiteY5" fmla="*/ 469418 h 474638"/>
                      <a:gd name="connsiteX6" fmla="*/ 4066 w 412901"/>
                      <a:gd name="connsiteY6" fmla="*/ 389860 h 474638"/>
                      <a:gd name="connsiteX7" fmla="*/ 210371 w 412901"/>
                      <a:gd name="connsiteY7" fmla="*/ 144553 h 474638"/>
                      <a:gd name="connsiteX8" fmla="*/ 210371 w 412901"/>
                      <a:gd name="connsiteY8" fmla="*/ 143606 h 474638"/>
                      <a:gd name="connsiteX9" fmla="*/ 248503 w 412901"/>
                      <a:gd name="connsiteY9" fmla="*/ 91514 h 474638"/>
                      <a:gd name="connsiteX10" fmla="*/ 253391 w 412901"/>
                      <a:gd name="connsiteY10" fmla="*/ 85831 h 474638"/>
                      <a:gd name="connsiteX11" fmla="*/ 255347 w 412901"/>
                      <a:gd name="connsiteY11" fmla="*/ 82990 h 474638"/>
                      <a:gd name="connsiteX12" fmla="*/ 258280 w 412901"/>
                      <a:gd name="connsiteY12" fmla="*/ 80149 h 474638"/>
                      <a:gd name="connsiteX13" fmla="*/ 289568 w 412901"/>
                      <a:gd name="connsiteY13" fmla="*/ 44158 h 474638"/>
                      <a:gd name="connsiteX14" fmla="*/ 377565 w 412901"/>
                      <a:gd name="connsiteY14" fmla="*/ 590 h 474638"/>
                      <a:gd name="connsiteX15" fmla="*/ 407875 w 412901"/>
                      <a:gd name="connsiteY15" fmla="*/ 67836 h 474638"/>
                      <a:gd name="connsiteX16" fmla="*/ 358010 w 412901"/>
                      <a:gd name="connsiteY16" fmla="*/ 118034 h 4746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412901" h="474638">
                        <a:moveTo>
                          <a:pt x="358010" y="118034"/>
                        </a:moveTo>
                        <a:cubicBezTo>
                          <a:pt x="352143" y="124664"/>
                          <a:pt x="346277" y="131293"/>
                          <a:pt x="340410" y="137923"/>
                        </a:cubicBezTo>
                        <a:cubicBezTo>
                          <a:pt x="320856" y="162549"/>
                          <a:pt x="302278" y="190016"/>
                          <a:pt x="281746" y="213694"/>
                        </a:cubicBezTo>
                        <a:cubicBezTo>
                          <a:pt x="236769" y="264839"/>
                          <a:pt x="203526" y="321667"/>
                          <a:pt x="162461" y="375653"/>
                        </a:cubicBezTo>
                        <a:cubicBezTo>
                          <a:pt x="142906" y="401225"/>
                          <a:pt x="124329" y="425851"/>
                          <a:pt x="104774" y="451423"/>
                        </a:cubicBezTo>
                        <a:cubicBezTo>
                          <a:pt x="79352" y="468471"/>
                          <a:pt x="45131" y="482678"/>
                          <a:pt x="23621" y="469418"/>
                        </a:cubicBezTo>
                        <a:cubicBezTo>
                          <a:pt x="-3756" y="452370"/>
                          <a:pt x="-2778" y="420168"/>
                          <a:pt x="4066" y="389860"/>
                        </a:cubicBezTo>
                        <a:cubicBezTo>
                          <a:pt x="76419" y="311248"/>
                          <a:pt x="145839" y="229795"/>
                          <a:pt x="210371" y="144553"/>
                        </a:cubicBezTo>
                        <a:cubicBezTo>
                          <a:pt x="210371" y="144553"/>
                          <a:pt x="210371" y="144553"/>
                          <a:pt x="210371" y="143606"/>
                        </a:cubicBezTo>
                        <a:cubicBezTo>
                          <a:pt x="217215" y="122769"/>
                          <a:pt x="232858" y="106668"/>
                          <a:pt x="248503" y="91514"/>
                        </a:cubicBezTo>
                        <a:cubicBezTo>
                          <a:pt x="250458" y="89620"/>
                          <a:pt x="252414" y="87726"/>
                          <a:pt x="253391" y="85831"/>
                        </a:cubicBezTo>
                        <a:cubicBezTo>
                          <a:pt x="254369" y="84884"/>
                          <a:pt x="255347" y="83937"/>
                          <a:pt x="255347" y="82990"/>
                        </a:cubicBezTo>
                        <a:cubicBezTo>
                          <a:pt x="256325" y="82043"/>
                          <a:pt x="257302" y="81096"/>
                          <a:pt x="258280" y="80149"/>
                        </a:cubicBezTo>
                        <a:cubicBezTo>
                          <a:pt x="269035" y="68783"/>
                          <a:pt x="278812" y="56471"/>
                          <a:pt x="289568" y="44158"/>
                        </a:cubicBezTo>
                        <a:cubicBezTo>
                          <a:pt x="311078" y="20480"/>
                          <a:pt x="343344" y="-4146"/>
                          <a:pt x="377565" y="590"/>
                        </a:cubicBezTo>
                        <a:cubicBezTo>
                          <a:pt x="405920" y="4378"/>
                          <a:pt x="421563" y="43210"/>
                          <a:pt x="407875" y="67836"/>
                        </a:cubicBezTo>
                        <a:cubicBezTo>
                          <a:pt x="396142" y="89620"/>
                          <a:pt x="376587" y="102880"/>
                          <a:pt x="358010" y="118034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5DBA402B-E1FB-33A1-B152-20898002D557}"/>
                      </a:ext>
                    </a:extLst>
                  </p:cNvPr>
                  <p:cNvSpPr/>
                  <p:nvPr/>
                </p:nvSpPr>
                <p:spPr>
                  <a:xfrm>
                    <a:off x="6864732" y="609791"/>
                    <a:ext cx="1017832" cy="497242"/>
                  </a:xfrm>
                  <a:custGeom>
                    <a:avLst/>
                    <a:gdLst>
                      <a:gd name="connsiteX0" fmla="*/ 907347 w 1017832"/>
                      <a:gd name="connsiteY0" fmla="*/ 94713 h 497242"/>
                      <a:gd name="connsiteX1" fmla="*/ 707887 w 1017832"/>
                      <a:gd name="connsiteY1" fmla="*/ 248148 h 497242"/>
                      <a:gd name="connsiteX2" fmla="*/ 488872 w 1017832"/>
                      <a:gd name="connsiteY2" fmla="*/ 362751 h 497242"/>
                      <a:gd name="connsiteX3" fmla="*/ 248347 w 1017832"/>
                      <a:gd name="connsiteY3" fmla="*/ 418631 h 497242"/>
                      <a:gd name="connsiteX4" fmla="*/ 0 w 1017832"/>
                      <a:gd name="connsiteY4" fmla="*/ 497243 h 497242"/>
                      <a:gd name="connsiteX5" fmla="*/ 76264 w 1017832"/>
                      <a:gd name="connsiteY5" fmla="*/ 422420 h 497242"/>
                      <a:gd name="connsiteX6" fmla="*/ 172083 w 1017832"/>
                      <a:gd name="connsiteY6" fmla="*/ 379799 h 497242"/>
                      <a:gd name="connsiteX7" fmla="*/ 269858 w 1017832"/>
                      <a:gd name="connsiteY7" fmla="*/ 340019 h 497242"/>
                      <a:gd name="connsiteX8" fmla="*/ 275724 w 1017832"/>
                      <a:gd name="connsiteY8" fmla="*/ 340019 h 497242"/>
                      <a:gd name="connsiteX9" fmla="*/ 272791 w 1017832"/>
                      <a:gd name="connsiteY9" fmla="*/ 338125 h 497242"/>
                      <a:gd name="connsiteX10" fmla="*/ 323633 w 1017832"/>
                      <a:gd name="connsiteY10" fmla="*/ 320130 h 497242"/>
                      <a:gd name="connsiteX11" fmla="*/ 424342 w 1017832"/>
                      <a:gd name="connsiteY11" fmla="*/ 288875 h 497242"/>
                      <a:gd name="connsiteX12" fmla="*/ 823261 w 1017832"/>
                      <a:gd name="connsiteY12" fmla="*/ 124074 h 497242"/>
                      <a:gd name="connsiteX13" fmla="*/ 990456 w 1017832"/>
                      <a:gd name="connsiteY13" fmla="*/ 15154 h 497242"/>
                      <a:gd name="connsiteX14" fmla="*/ 1017833 w 1017832"/>
                      <a:gd name="connsiteY14" fmla="*/ 0 h 497242"/>
                      <a:gd name="connsiteX15" fmla="*/ 907347 w 1017832"/>
                      <a:gd name="connsiteY15" fmla="*/ 94713 h 497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017832" h="497242">
                        <a:moveTo>
                          <a:pt x="907347" y="94713"/>
                        </a:moveTo>
                        <a:cubicBezTo>
                          <a:pt x="842816" y="147752"/>
                          <a:pt x="777308" y="200792"/>
                          <a:pt x="707887" y="248148"/>
                        </a:cubicBezTo>
                        <a:cubicBezTo>
                          <a:pt x="639445" y="294557"/>
                          <a:pt x="569048" y="338125"/>
                          <a:pt x="488872" y="362751"/>
                        </a:cubicBezTo>
                        <a:cubicBezTo>
                          <a:pt x="409675" y="387376"/>
                          <a:pt x="328522" y="399688"/>
                          <a:pt x="248347" y="418631"/>
                        </a:cubicBezTo>
                        <a:cubicBezTo>
                          <a:pt x="164261" y="438521"/>
                          <a:pt x="82131" y="467882"/>
                          <a:pt x="0" y="497243"/>
                        </a:cubicBezTo>
                        <a:cubicBezTo>
                          <a:pt x="21511" y="468829"/>
                          <a:pt x="46932" y="442309"/>
                          <a:pt x="76264" y="422420"/>
                        </a:cubicBezTo>
                        <a:cubicBezTo>
                          <a:pt x="106575" y="402530"/>
                          <a:pt x="137862" y="391164"/>
                          <a:pt x="172083" y="379799"/>
                        </a:cubicBezTo>
                        <a:cubicBezTo>
                          <a:pt x="205326" y="369380"/>
                          <a:pt x="239548" y="357068"/>
                          <a:pt x="269858" y="340019"/>
                        </a:cubicBezTo>
                        <a:cubicBezTo>
                          <a:pt x="271813" y="340019"/>
                          <a:pt x="273769" y="340019"/>
                          <a:pt x="275724" y="340019"/>
                        </a:cubicBezTo>
                        <a:cubicBezTo>
                          <a:pt x="274746" y="339072"/>
                          <a:pt x="273769" y="339072"/>
                          <a:pt x="272791" y="338125"/>
                        </a:cubicBezTo>
                        <a:cubicBezTo>
                          <a:pt x="289412" y="332442"/>
                          <a:pt x="307012" y="326760"/>
                          <a:pt x="323633" y="320130"/>
                        </a:cubicBezTo>
                        <a:cubicBezTo>
                          <a:pt x="356877" y="308764"/>
                          <a:pt x="391098" y="299293"/>
                          <a:pt x="424342" y="288875"/>
                        </a:cubicBezTo>
                        <a:cubicBezTo>
                          <a:pt x="561225" y="245306"/>
                          <a:pt x="699088" y="197950"/>
                          <a:pt x="823261" y="124074"/>
                        </a:cubicBezTo>
                        <a:cubicBezTo>
                          <a:pt x="880948" y="89977"/>
                          <a:pt x="932769" y="49251"/>
                          <a:pt x="990456" y="15154"/>
                        </a:cubicBezTo>
                        <a:cubicBezTo>
                          <a:pt x="999255" y="9472"/>
                          <a:pt x="1009033" y="4736"/>
                          <a:pt x="1017833" y="0"/>
                        </a:cubicBezTo>
                        <a:cubicBezTo>
                          <a:pt x="981656" y="32202"/>
                          <a:pt x="944502" y="63458"/>
                          <a:pt x="907347" y="94713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93708B5F-0B99-AE41-7FB3-C88AC49BDD05}"/>
                      </a:ext>
                    </a:extLst>
                  </p:cNvPr>
                  <p:cNvSpPr/>
                  <p:nvPr/>
                </p:nvSpPr>
                <p:spPr>
                  <a:xfrm>
                    <a:off x="6334914" y="289661"/>
                    <a:ext cx="1192729" cy="1400386"/>
                  </a:xfrm>
                  <a:custGeom>
                    <a:avLst/>
                    <a:gdLst>
                      <a:gd name="connsiteX0" fmla="*/ 18459 w 1192729"/>
                      <a:gd name="connsiteY0" fmla="*/ 1056048 h 1400386"/>
                      <a:gd name="connsiteX1" fmla="*/ 33124 w 1192729"/>
                      <a:gd name="connsiteY1" fmla="*/ 1039000 h 1400386"/>
                      <a:gd name="connsiteX2" fmla="*/ 196408 w 1192729"/>
                      <a:gd name="connsiteY2" fmla="*/ 861887 h 1400386"/>
                      <a:gd name="connsiteX3" fmla="*/ 384135 w 1192729"/>
                      <a:gd name="connsiteY3" fmla="*/ 713188 h 1400386"/>
                      <a:gd name="connsiteX4" fmla="*/ 408579 w 1192729"/>
                      <a:gd name="connsiteY4" fmla="*/ 698981 h 1400386"/>
                      <a:gd name="connsiteX5" fmla="*/ 483865 w 1192729"/>
                      <a:gd name="connsiteY5" fmla="*/ 668673 h 1400386"/>
                      <a:gd name="connsiteX6" fmla="*/ 809454 w 1192729"/>
                      <a:gd name="connsiteY6" fmla="*/ 416736 h 1400386"/>
                      <a:gd name="connsiteX7" fmla="*/ 1040202 w 1192729"/>
                      <a:gd name="connsiteY7" fmla="*/ 143963 h 1400386"/>
                      <a:gd name="connsiteX8" fmla="*/ 1040202 w 1192729"/>
                      <a:gd name="connsiteY8" fmla="*/ 143016 h 1400386"/>
                      <a:gd name="connsiteX9" fmla="*/ 1078334 w 1192729"/>
                      <a:gd name="connsiteY9" fmla="*/ 90924 h 1400386"/>
                      <a:gd name="connsiteX10" fmla="*/ 1083223 w 1192729"/>
                      <a:gd name="connsiteY10" fmla="*/ 85241 h 1400386"/>
                      <a:gd name="connsiteX11" fmla="*/ 1085178 w 1192729"/>
                      <a:gd name="connsiteY11" fmla="*/ 82400 h 1400386"/>
                      <a:gd name="connsiteX12" fmla="*/ 1088111 w 1192729"/>
                      <a:gd name="connsiteY12" fmla="*/ 79559 h 1400386"/>
                      <a:gd name="connsiteX13" fmla="*/ 1119399 w 1192729"/>
                      <a:gd name="connsiteY13" fmla="*/ 43568 h 1400386"/>
                      <a:gd name="connsiteX14" fmla="*/ 1192730 w 1192729"/>
                      <a:gd name="connsiteY14" fmla="*/ 0 h 1400386"/>
                      <a:gd name="connsiteX15" fmla="*/ 996203 w 1192729"/>
                      <a:gd name="connsiteY15" fmla="*/ 248148 h 1400386"/>
                      <a:gd name="connsiteX16" fmla="*/ 818254 w 1192729"/>
                      <a:gd name="connsiteY16" fmla="*/ 442309 h 1400386"/>
                      <a:gd name="connsiteX17" fmla="*/ 636393 w 1192729"/>
                      <a:gd name="connsiteY17" fmla="*/ 616581 h 1400386"/>
                      <a:gd name="connsiteX18" fmla="*/ 452577 w 1192729"/>
                      <a:gd name="connsiteY18" fmla="*/ 769069 h 1400386"/>
                      <a:gd name="connsiteX19" fmla="*/ 311782 w 1192729"/>
                      <a:gd name="connsiteY19" fmla="*/ 942393 h 1400386"/>
                      <a:gd name="connsiteX20" fmla="*/ 314715 w 1192729"/>
                      <a:gd name="connsiteY20" fmla="*/ 946181 h 1400386"/>
                      <a:gd name="connsiteX21" fmla="*/ 359691 w 1192729"/>
                      <a:gd name="connsiteY21" fmla="*/ 940499 h 1400386"/>
                      <a:gd name="connsiteX22" fmla="*/ 341114 w 1192729"/>
                      <a:gd name="connsiteY22" fmla="*/ 957547 h 1400386"/>
                      <a:gd name="connsiteX23" fmla="*/ 344047 w 1192729"/>
                      <a:gd name="connsiteY23" fmla="*/ 962283 h 1400386"/>
                      <a:gd name="connsiteX24" fmla="*/ 446711 w 1192729"/>
                      <a:gd name="connsiteY24" fmla="*/ 937657 h 1400386"/>
                      <a:gd name="connsiteX25" fmla="*/ 491687 w 1192729"/>
                      <a:gd name="connsiteY25" fmla="*/ 928186 h 1400386"/>
                      <a:gd name="connsiteX26" fmla="*/ 222807 w 1192729"/>
                      <a:gd name="connsiteY26" fmla="*/ 1146973 h 1400386"/>
                      <a:gd name="connsiteX27" fmla="*/ 45835 w 1192729"/>
                      <a:gd name="connsiteY27" fmla="*/ 1396068 h 1400386"/>
                      <a:gd name="connsiteX28" fmla="*/ 12592 w 1192729"/>
                      <a:gd name="connsiteY28" fmla="*/ 1361971 h 1400386"/>
                      <a:gd name="connsiteX29" fmla="*/ 18459 w 1192729"/>
                      <a:gd name="connsiteY29" fmla="*/ 1056048 h 1400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1192729" h="1400386">
                        <a:moveTo>
                          <a:pt x="18459" y="1056048"/>
                        </a:moveTo>
                        <a:cubicBezTo>
                          <a:pt x="23347" y="1050366"/>
                          <a:pt x="28236" y="1044683"/>
                          <a:pt x="33124" y="1039000"/>
                        </a:cubicBezTo>
                        <a:cubicBezTo>
                          <a:pt x="84945" y="978384"/>
                          <a:pt x="138721" y="917768"/>
                          <a:pt x="196408" y="861887"/>
                        </a:cubicBezTo>
                        <a:cubicBezTo>
                          <a:pt x="253117" y="806953"/>
                          <a:pt x="315692" y="753914"/>
                          <a:pt x="384135" y="713188"/>
                        </a:cubicBezTo>
                        <a:cubicBezTo>
                          <a:pt x="391957" y="708452"/>
                          <a:pt x="400756" y="703717"/>
                          <a:pt x="408579" y="698981"/>
                        </a:cubicBezTo>
                        <a:cubicBezTo>
                          <a:pt x="434000" y="689510"/>
                          <a:pt x="459421" y="680039"/>
                          <a:pt x="483865" y="668673"/>
                        </a:cubicBezTo>
                        <a:cubicBezTo>
                          <a:pt x="611950" y="609951"/>
                          <a:pt x="715590" y="517132"/>
                          <a:pt x="809454" y="416736"/>
                        </a:cubicBezTo>
                        <a:cubicBezTo>
                          <a:pt x="890607" y="329601"/>
                          <a:pt x="968826" y="239623"/>
                          <a:pt x="1040202" y="143963"/>
                        </a:cubicBezTo>
                        <a:cubicBezTo>
                          <a:pt x="1040202" y="143963"/>
                          <a:pt x="1040202" y="143963"/>
                          <a:pt x="1040202" y="143016"/>
                        </a:cubicBezTo>
                        <a:cubicBezTo>
                          <a:pt x="1047046" y="122179"/>
                          <a:pt x="1062690" y="106078"/>
                          <a:pt x="1078334" y="90924"/>
                        </a:cubicBezTo>
                        <a:cubicBezTo>
                          <a:pt x="1080290" y="89030"/>
                          <a:pt x="1082245" y="87136"/>
                          <a:pt x="1083223" y="85241"/>
                        </a:cubicBezTo>
                        <a:cubicBezTo>
                          <a:pt x="1084200" y="84294"/>
                          <a:pt x="1085178" y="83347"/>
                          <a:pt x="1085178" y="82400"/>
                        </a:cubicBezTo>
                        <a:cubicBezTo>
                          <a:pt x="1086156" y="81453"/>
                          <a:pt x="1087134" y="80506"/>
                          <a:pt x="1088111" y="79559"/>
                        </a:cubicBezTo>
                        <a:cubicBezTo>
                          <a:pt x="1098866" y="68193"/>
                          <a:pt x="1108644" y="55881"/>
                          <a:pt x="1119399" y="43568"/>
                        </a:cubicBezTo>
                        <a:cubicBezTo>
                          <a:pt x="1137976" y="23678"/>
                          <a:pt x="1163398" y="2841"/>
                          <a:pt x="1192730" y="0"/>
                        </a:cubicBezTo>
                        <a:cubicBezTo>
                          <a:pt x="1132110" y="86189"/>
                          <a:pt x="1065623" y="168589"/>
                          <a:pt x="996203" y="248148"/>
                        </a:cubicBezTo>
                        <a:cubicBezTo>
                          <a:pt x="938516" y="314447"/>
                          <a:pt x="878874" y="377904"/>
                          <a:pt x="818254" y="442309"/>
                        </a:cubicBezTo>
                        <a:cubicBezTo>
                          <a:pt x="760567" y="502925"/>
                          <a:pt x="701902" y="562594"/>
                          <a:pt x="636393" y="616581"/>
                        </a:cubicBezTo>
                        <a:cubicBezTo>
                          <a:pt x="574795" y="666778"/>
                          <a:pt x="509286" y="711294"/>
                          <a:pt x="452577" y="769069"/>
                        </a:cubicBezTo>
                        <a:cubicBezTo>
                          <a:pt x="399778" y="822108"/>
                          <a:pt x="354802" y="881777"/>
                          <a:pt x="311782" y="942393"/>
                        </a:cubicBezTo>
                        <a:cubicBezTo>
                          <a:pt x="310804" y="944287"/>
                          <a:pt x="311782" y="947129"/>
                          <a:pt x="314715" y="946181"/>
                        </a:cubicBezTo>
                        <a:cubicBezTo>
                          <a:pt x="329381" y="944287"/>
                          <a:pt x="345025" y="942393"/>
                          <a:pt x="359691" y="940499"/>
                        </a:cubicBezTo>
                        <a:cubicBezTo>
                          <a:pt x="353825" y="946181"/>
                          <a:pt x="346981" y="951864"/>
                          <a:pt x="341114" y="957547"/>
                        </a:cubicBezTo>
                        <a:cubicBezTo>
                          <a:pt x="339159" y="959441"/>
                          <a:pt x="341114" y="963230"/>
                          <a:pt x="344047" y="962283"/>
                        </a:cubicBezTo>
                        <a:cubicBezTo>
                          <a:pt x="377291" y="950917"/>
                          <a:pt x="411512" y="944287"/>
                          <a:pt x="446711" y="937657"/>
                        </a:cubicBezTo>
                        <a:cubicBezTo>
                          <a:pt x="461377" y="934816"/>
                          <a:pt x="477020" y="931975"/>
                          <a:pt x="491687" y="928186"/>
                        </a:cubicBezTo>
                        <a:cubicBezTo>
                          <a:pt x="384135" y="976490"/>
                          <a:pt x="289294" y="1043736"/>
                          <a:pt x="222807" y="1146973"/>
                        </a:cubicBezTo>
                        <a:cubicBezTo>
                          <a:pt x="174898" y="1220849"/>
                          <a:pt x="123077" y="1346817"/>
                          <a:pt x="45835" y="1396068"/>
                        </a:cubicBezTo>
                        <a:cubicBezTo>
                          <a:pt x="25303" y="1409327"/>
                          <a:pt x="16503" y="1390385"/>
                          <a:pt x="12592" y="1361971"/>
                        </a:cubicBezTo>
                        <a:cubicBezTo>
                          <a:pt x="88856" y="1170651"/>
                          <a:pt x="-47051" y="1208536"/>
                          <a:pt x="18459" y="1056048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67" name="Graphic 25">
                  <a:extLst>
                    <a:ext uri="{FF2B5EF4-FFF2-40B4-BE49-F238E27FC236}">
                      <a16:creationId xmlns:a16="http://schemas.microsoft.com/office/drawing/2014/main" id="{0BAF9A4C-1471-28A1-D7B3-DD6859B2FEFA}"/>
                    </a:ext>
                  </a:extLst>
                </p:cNvPr>
                <p:cNvGrpSpPr/>
                <p:nvPr/>
              </p:nvGrpSpPr>
              <p:grpSpPr>
                <a:xfrm>
                  <a:off x="5002888" y="373009"/>
                  <a:ext cx="2360493" cy="4097269"/>
                  <a:chOff x="5002888" y="373009"/>
                  <a:chExt cx="2360493" cy="4097269"/>
                </a:xfrm>
              </p:grpSpPr>
              <p:sp>
                <p:nvSpPr>
                  <p:cNvPr id="68" name="Freeform: Shape 67">
                    <a:extLst>
                      <a:ext uri="{FF2B5EF4-FFF2-40B4-BE49-F238E27FC236}">
                        <a16:creationId xmlns:a16="http://schemas.microsoft.com/office/drawing/2014/main" id="{C1C6E0BB-0578-4D85-744E-F26EB4E8F4D6}"/>
                      </a:ext>
                    </a:extLst>
                  </p:cNvPr>
                  <p:cNvSpPr/>
                  <p:nvPr/>
                </p:nvSpPr>
                <p:spPr>
                  <a:xfrm>
                    <a:off x="5002888" y="416106"/>
                    <a:ext cx="1000503" cy="1564614"/>
                  </a:xfrm>
                  <a:custGeom>
                    <a:avLst/>
                    <a:gdLst>
                      <a:gd name="connsiteX0" fmla="*/ 26617 w 1000503"/>
                      <a:gd name="connsiteY0" fmla="*/ 471 h 1564614"/>
                      <a:gd name="connsiteX1" fmla="*/ 53994 w 1000503"/>
                      <a:gd name="connsiteY1" fmla="*/ 27937 h 1564614"/>
                      <a:gd name="connsiteX2" fmla="*/ 66705 w 1000503"/>
                      <a:gd name="connsiteY2" fmla="*/ 46880 h 1564614"/>
                      <a:gd name="connsiteX3" fmla="*/ 85282 w 1000503"/>
                      <a:gd name="connsiteY3" fmla="*/ 61087 h 1564614"/>
                      <a:gd name="connsiteX4" fmla="*/ 105814 w 1000503"/>
                      <a:gd name="connsiteY4" fmla="*/ 92342 h 1564614"/>
                      <a:gd name="connsiteX5" fmla="*/ 128303 w 1000503"/>
                      <a:gd name="connsiteY5" fmla="*/ 125492 h 1564614"/>
                      <a:gd name="connsiteX6" fmla="*/ 182078 w 1000503"/>
                      <a:gd name="connsiteY6" fmla="*/ 195579 h 1564614"/>
                      <a:gd name="connsiteX7" fmla="*/ 272031 w 1000503"/>
                      <a:gd name="connsiteY7" fmla="*/ 340490 h 1564614"/>
                      <a:gd name="connsiteX8" fmla="*/ 522334 w 1000503"/>
                      <a:gd name="connsiteY8" fmla="*/ 612316 h 1564614"/>
                      <a:gd name="connsiteX9" fmla="*/ 589798 w 1000503"/>
                      <a:gd name="connsiteY9" fmla="*/ 673879 h 1564614"/>
                      <a:gd name="connsiteX10" fmla="*/ 623042 w 1000503"/>
                      <a:gd name="connsiteY10" fmla="*/ 706081 h 1564614"/>
                      <a:gd name="connsiteX11" fmla="*/ 620109 w 1000503"/>
                      <a:gd name="connsiteY11" fmla="*/ 706081 h 1564614"/>
                      <a:gd name="connsiteX12" fmla="*/ 626953 w 1000503"/>
                      <a:gd name="connsiteY12" fmla="*/ 708923 h 1564614"/>
                      <a:gd name="connsiteX13" fmla="*/ 636730 w 1000503"/>
                      <a:gd name="connsiteY13" fmla="*/ 716500 h 1564614"/>
                      <a:gd name="connsiteX14" fmla="*/ 644552 w 1000503"/>
                      <a:gd name="connsiteY14" fmla="*/ 723130 h 1564614"/>
                      <a:gd name="connsiteX15" fmla="*/ 644552 w 1000503"/>
                      <a:gd name="connsiteY15" fmla="*/ 714605 h 1564614"/>
                      <a:gd name="connsiteX16" fmla="*/ 635752 w 1000503"/>
                      <a:gd name="connsiteY16" fmla="*/ 677667 h 1564614"/>
                      <a:gd name="connsiteX17" fmla="*/ 618153 w 1000503"/>
                      <a:gd name="connsiteY17" fmla="*/ 593373 h 1564614"/>
                      <a:gd name="connsiteX18" fmla="*/ 581976 w 1000503"/>
                      <a:gd name="connsiteY18" fmla="*/ 415313 h 1564614"/>
                      <a:gd name="connsiteX19" fmla="*/ 550688 w 1000503"/>
                      <a:gd name="connsiteY19" fmla="*/ 245777 h 1564614"/>
                      <a:gd name="connsiteX20" fmla="*/ 533089 w 1000503"/>
                      <a:gd name="connsiteY20" fmla="*/ 165271 h 1564614"/>
                      <a:gd name="connsiteX21" fmla="*/ 527223 w 1000503"/>
                      <a:gd name="connsiteY21" fmla="*/ 143487 h 1564614"/>
                      <a:gd name="connsiteX22" fmla="*/ 505712 w 1000503"/>
                      <a:gd name="connsiteY22" fmla="*/ 85712 h 1564614"/>
                      <a:gd name="connsiteX23" fmla="*/ 555577 w 1000503"/>
                      <a:gd name="connsiteY23" fmla="*/ 44038 h 1564614"/>
                      <a:gd name="connsiteX24" fmla="*/ 608375 w 1000503"/>
                      <a:gd name="connsiteY24" fmla="*/ 109390 h 1564614"/>
                      <a:gd name="connsiteX25" fmla="*/ 619131 w 1000503"/>
                      <a:gd name="connsiteY25" fmla="*/ 148222 h 1564614"/>
                      <a:gd name="connsiteX26" fmla="*/ 620109 w 1000503"/>
                      <a:gd name="connsiteY26" fmla="*/ 151064 h 1564614"/>
                      <a:gd name="connsiteX27" fmla="*/ 621086 w 1000503"/>
                      <a:gd name="connsiteY27" fmla="*/ 154852 h 1564614"/>
                      <a:gd name="connsiteX28" fmla="*/ 623042 w 1000503"/>
                      <a:gd name="connsiteY28" fmla="*/ 161482 h 1564614"/>
                      <a:gd name="connsiteX29" fmla="*/ 632819 w 1000503"/>
                      <a:gd name="connsiteY29" fmla="*/ 216416 h 1564614"/>
                      <a:gd name="connsiteX30" fmla="*/ 632819 w 1000503"/>
                      <a:gd name="connsiteY30" fmla="*/ 217363 h 1564614"/>
                      <a:gd name="connsiteX31" fmla="*/ 710061 w 1000503"/>
                      <a:gd name="connsiteY31" fmla="*/ 513814 h 1564614"/>
                      <a:gd name="connsiteX32" fmla="*/ 869433 w 1000503"/>
                      <a:gd name="connsiteY32" fmla="*/ 828261 h 1564614"/>
                      <a:gd name="connsiteX33" fmla="*/ 982852 w 1000503"/>
                      <a:gd name="connsiteY33" fmla="*/ 949493 h 1564614"/>
                      <a:gd name="connsiteX34" fmla="*/ 998496 w 1000503"/>
                      <a:gd name="connsiteY34" fmla="*/ 968436 h 1564614"/>
                      <a:gd name="connsiteX35" fmla="*/ 976008 w 1000503"/>
                      <a:gd name="connsiteY35" fmla="*/ 1541449 h 1564614"/>
                      <a:gd name="connsiteX36" fmla="*/ 936898 w 1000503"/>
                      <a:gd name="connsiteY36" fmla="*/ 1555656 h 1564614"/>
                      <a:gd name="connsiteX37" fmla="*/ 892899 w 1000503"/>
                      <a:gd name="connsiteY37" fmla="*/ 1296142 h 1564614"/>
                      <a:gd name="connsiteX38" fmla="*/ 417715 w 1000503"/>
                      <a:gd name="connsiteY38" fmla="*/ 708923 h 1564614"/>
                      <a:gd name="connsiteX39" fmla="*/ 214344 w 1000503"/>
                      <a:gd name="connsiteY39" fmla="*/ 448462 h 1564614"/>
                      <a:gd name="connsiteX40" fmla="*/ 112659 w 1000503"/>
                      <a:gd name="connsiteY40" fmla="*/ 265667 h 1564614"/>
                      <a:gd name="connsiteX41" fmla="*/ 66705 w 1000503"/>
                      <a:gd name="connsiteY41" fmla="*/ 177584 h 1564614"/>
                      <a:gd name="connsiteX42" fmla="*/ 11951 w 1000503"/>
                      <a:gd name="connsiteY42" fmla="*/ 84765 h 1564614"/>
                      <a:gd name="connsiteX43" fmla="*/ 11951 w 1000503"/>
                      <a:gd name="connsiteY43" fmla="*/ 80976 h 1564614"/>
                      <a:gd name="connsiteX44" fmla="*/ 2173 w 1000503"/>
                      <a:gd name="connsiteY44" fmla="*/ 58245 h 1564614"/>
                      <a:gd name="connsiteX45" fmla="*/ 26617 w 1000503"/>
                      <a:gd name="connsiteY45" fmla="*/ 471 h 156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1000503" h="1564614">
                        <a:moveTo>
                          <a:pt x="26617" y="471"/>
                        </a:moveTo>
                        <a:cubicBezTo>
                          <a:pt x="37372" y="2364"/>
                          <a:pt x="48127" y="20360"/>
                          <a:pt x="53994" y="27937"/>
                        </a:cubicBezTo>
                        <a:cubicBezTo>
                          <a:pt x="58883" y="33620"/>
                          <a:pt x="62794" y="40250"/>
                          <a:pt x="66705" y="46880"/>
                        </a:cubicBezTo>
                        <a:cubicBezTo>
                          <a:pt x="71594" y="46880"/>
                          <a:pt x="83326" y="56351"/>
                          <a:pt x="85282" y="61087"/>
                        </a:cubicBezTo>
                        <a:cubicBezTo>
                          <a:pt x="90171" y="72452"/>
                          <a:pt x="98970" y="81923"/>
                          <a:pt x="105814" y="92342"/>
                        </a:cubicBezTo>
                        <a:cubicBezTo>
                          <a:pt x="113637" y="102760"/>
                          <a:pt x="120481" y="114126"/>
                          <a:pt x="128303" y="125492"/>
                        </a:cubicBezTo>
                        <a:cubicBezTo>
                          <a:pt x="145902" y="149170"/>
                          <a:pt x="165457" y="170954"/>
                          <a:pt x="182078" y="195579"/>
                        </a:cubicBezTo>
                        <a:cubicBezTo>
                          <a:pt x="214344" y="241988"/>
                          <a:pt x="240743" y="293133"/>
                          <a:pt x="272031" y="340490"/>
                        </a:cubicBezTo>
                        <a:cubicBezTo>
                          <a:pt x="341451" y="441833"/>
                          <a:pt x="432381" y="528968"/>
                          <a:pt x="522334" y="612316"/>
                        </a:cubicBezTo>
                        <a:cubicBezTo>
                          <a:pt x="544822" y="633152"/>
                          <a:pt x="567310" y="653042"/>
                          <a:pt x="589798" y="673879"/>
                        </a:cubicBezTo>
                        <a:cubicBezTo>
                          <a:pt x="601531" y="684297"/>
                          <a:pt x="612286" y="695663"/>
                          <a:pt x="623042" y="706081"/>
                        </a:cubicBezTo>
                        <a:cubicBezTo>
                          <a:pt x="622064" y="706081"/>
                          <a:pt x="621086" y="706081"/>
                          <a:pt x="620109" y="706081"/>
                        </a:cubicBezTo>
                        <a:cubicBezTo>
                          <a:pt x="622064" y="707029"/>
                          <a:pt x="624997" y="707976"/>
                          <a:pt x="626953" y="708923"/>
                        </a:cubicBezTo>
                        <a:cubicBezTo>
                          <a:pt x="629886" y="710817"/>
                          <a:pt x="633797" y="713658"/>
                          <a:pt x="636730" y="716500"/>
                        </a:cubicBezTo>
                        <a:cubicBezTo>
                          <a:pt x="639663" y="718394"/>
                          <a:pt x="641619" y="721235"/>
                          <a:pt x="644552" y="723130"/>
                        </a:cubicBezTo>
                        <a:cubicBezTo>
                          <a:pt x="650418" y="727865"/>
                          <a:pt x="645530" y="718394"/>
                          <a:pt x="644552" y="714605"/>
                        </a:cubicBezTo>
                        <a:cubicBezTo>
                          <a:pt x="642597" y="702293"/>
                          <a:pt x="638686" y="689980"/>
                          <a:pt x="635752" y="677667"/>
                        </a:cubicBezTo>
                        <a:cubicBezTo>
                          <a:pt x="627930" y="650201"/>
                          <a:pt x="623042" y="621787"/>
                          <a:pt x="618153" y="593373"/>
                        </a:cubicBezTo>
                        <a:cubicBezTo>
                          <a:pt x="606420" y="533704"/>
                          <a:pt x="593709" y="474035"/>
                          <a:pt x="581976" y="415313"/>
                        </a:cubicBezTo>
                        <a:cubicBezTo>
                          <a:pt x="570243" y="358485"/>
                          <a:pt x="566332" y="301657"/>
                          <a:pt x="550688" y="245777"/>
                        </a:cubicBezTo>
                        <a:cubicBezTo>
                          <a:pt x="542867" y="219257"/>
                          <a:pt x="539933" y="191790"/>
                          <a:pt x="533089" y="165271"/>
                        </a:cubicBezTo>
                        <a:cubicBezTo>
                          <a:pt x="531133" y="157694"/>
                          <a:pt x="529178" y="150117"/>
                          <a:pt x="527223" y="143487"/>
                        </a:cubicBezTo>
                        <a:cubicBezTo>
                          <a:pt x="518423" y="124544"/>
                          <a:pt x="507668" y="106549"/>
                          <a:pt x="505712" y="85712"/>
                        </a:cubicBezTo>
                        <a:cubicBezTo>
                          <a:pt x="503757" y="62034"/>
                          <a:pt x="531133" y="37409"/>
                          <a:pt x="555577" y="44038"/>
                        </a:cubicBezTo>
                        <a:cubicBezTo>
                          <a:pt x="584910" y="52563"/>
                          <a:pt x="600554" y="83818"/>
                          <a:pt x="608375" y="109390"/>
                        </a:cubicBezTo>
                        <a:cubicBezTo>
                          <a:pt x="612286" y="122650"/>
                          <a:pt x="615219" y="135910"/>
                          <a:pt x="619131" y="148222"/>
                        </a:cubicBezTo>
                        <a:cubicBezTo>
                          <a:pt x="620109" y="149170"/>
                          <a:pt x="620109" y="150117"/>
                          <a:pt x="620109" y="151064"/>
                        </a:cubicBezTo>
                        <a:cubicBezTo>
                          <a:pt x="620109" y="152011"/>
                          <a:pt x="620109" y="152958"/>
                          <a:pt x="621086" y="154852"/>
                        </a:cubicBezTo>
                        <a:cubicBezTo>
                          <a:pt x="622064" y="156747"/>
                          <a:pt x="622064" y="159588"/>
                          <a:pt x="623042" y="161482"/>
                        </a:cubicBezTo>
                        <a:cubicBezTo>
                          <a:pt x="628908" y="178530"/>
                          <a:pt x="635752" y="197473"/>
                          <a:pt x="632819" y="216416"/>
                        </a:cubicBezTo>
                        <a:cubicBezTo>
                          <a:pt x="632819" y="216416"/>
                          <a:pt x="632819" y="216416"/>
                          <a:pt x="632819" y="217363"/>
                        </a:cubicBezTo>
                        <a:cubicBezTo>
                          <a:pt x="652374" y="317759"/>
                          <a:pt x="679751" y="416260"/>
                          <a:pt x="710061" y="513814"/>
                        </a:cubicBezTo>
                        <a:cubicBezTo>
                          <a:pt x="745260" y="626522"/>
                          <a:pt x="792191" y="736389"/>
                          <a:pt x="869433" y="828261"/>
                        </a:cubicBezTo>
                        <a:cubicBezTo>
                          <a:pt x="905610" y="870882"/>
                          <a:pt x="947653" y="906873"/>
                          <a:pt x="982852" y="949493"/>
                        </a:cubicBezTo>
                        <a:cubicBezTo>
                          <a:pt x="987740" y="956124"/>
                          <a:pt x="993607" y="961806"/>
                          <a:pt x="998496" y="968436"/>
                        </a:cubicBezTo>
                        <a:cubicBezTo>
                          <a:pt x="1006317" y="1159756"/>
                          <a:pt x="989696" y="1351076"/>
                          <a:pt x="976008" y="1541449"/>
                        </a:cubicBezTo>
                        <a:cubicBezTo>
                          <a:pt x="961341" y="1562286"/>
                          <a:pt x="947653" y="1573651"/>
                          <a:pt x="936898" y="1555656"/>
                        </a:cubicBezTo>
                        <a:cubicBezTo>
                          <a:pt x="894855" y="1488410"/>
                          <a:pt x="902677" y="1371913"/>
                          <a:pt x="892899" y="1296142"/>
                        </a:cubicBezTo>
                        <a:cubicBezTo>
                          <a:pt x="859656" y="1028105"/>
                          <a:pt x="594687" y="885089"/>
                          <a:pt x="417715" y="708923"/>
                        </a:cubicBezTo>
                        <a:cubicBezTo>
                          <a:pt x="339495" y="630311"/>
                          <a:pt x="278875" y="537492"/>
                          <a:pt x="214344" y="448462"/>
                        </a:cubicBezTo>
                        <a:cubicBezTo>
                          <a:pt x="173279" y="391634"/>
                          <a:pt x="143946" y="328177"/>
                          <a:pt x="112659" y="265667"/>
                        </a:cubicBezTo>
                        <a:cubicBezTo>
                          <a:pt x="97993" y="236305"/>
                          <a:pt x="81371" y="207892"/>
                          <a:pt x="66705" y="177584"/>
                        </a:cubicBezTo>
                        <a:cubicBezTo>
                          <a:pt x="51061" y="145381"/>
                          <a:pt x="28573" y="116020"/>
                          <a:pt x="11951" y="84765"/>
                        </a:cubicBezTo>
                        <a:cubicBezTo>
                          <a:pt x="11951" y="83818"/>
                          <a:pt x="10973" y="81923"/>
                          <a:pt x="11951" y="80976"/>
                        </a:cubicBezTo>
                        <a:cubicBezTo>
                          <a:pt x="8040" y="73399"/>
                          <a:pt x="4129" y="65822"/>
                          <a:pt x="2173" y="58245"/>
                        </a:cubicBezTo>
                        <a:cubicBezTo>
                          <a:pt x="-1737" y="42144"/>
                          <a:pt x="-3693" y="-5212"/>
                          <a:pt x="26617" y="471"/>
                        </a:cubicBezTo>
                        <a:close/>
                      </a:path>
                    </a:pathLst>
                  </a:custGeom>
                  <a:solidFill>
                    <a:srgbClr val="745631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22BF6722-AED5-5263-7F91-15B20036E63E}"/>
                      </a:ext>
                    </a:extLst>
                  </p:cNvPr>
                  <p:cNvSpPr/>
                  <p:nvPr/>
                </p:nvSpPr>
                <p:spPr>
                  <a:xfrm>
                    <a:off x="5003106" y="454462"/>
                    <a:ext cx="1000285" cy="1525311"/>
                  </a:xfrm>
                  <a:custGeom>
                    <a:avLst/>
                    <a:gdLst>
                      <a:gd name="connsiteX0" fmla="*/ 0 w 1000285"/>
                      <a:gd name="connsiteY0" fmla="*/ 0 h 1525311"/>
                      <a:gd name="connsiteX1" fmla="*/ 50842 w 1000285"/>
                      <a:gd name="connsiteY1" fmla="*/ 57775 h 1525311"/>
                      <a:gd name="connsiteX2" fmla="*/ 170127 w 1000285"/>
                      <a:gd name="connsiteY2" fmla="*/ 223522 h 1525311"/>
                      <a:gd name="connsiteX3" fmla="*/ 342211 w 1000285"/>
                      <a:gd name="connsiteY3" fmla="*/ 479247 h 1525311"/>
                      <a:gd name="connsiteX4" fmla="*/ 729398 w 1000285"/>
                      <a:gd name="connsiteY4" fmla="*/ 853363 h 1525311"/>
                      <a:gd name="connsiteX5" fmla="*/ 734286 w 1000285"/>
                      <a:gd name="connsiteY5" fmla="*/ 848627 h 1525311"/>
                      <a:gd name="connsiteX6" fmla="*/ 639445 w 1000285"/>
                      <a:gd name="connsiteY6" fmla="*/ 680986 h 1525311"/>
                      <a:gd name="connsiteX7" fmla="*/ 644334 w 1000285"/>
                      <a:gd name="connsiteY7" fmla="*/ 684774 h 1525311"/>
                      <a:gd name="connsiteX8" fmla="*/ 644334 w 1000285"/>
                      <a:gd name="connsiteY8" fmla="*/ 676250 h 1525311"/>
                      <a:gd name="connsiteX9" fmla="*/ 635534 w 1000285"/>
                      <a:gd name="connsiteY9" fmla="*/ 639312 h 1525311"/>
                      <a:gd name="connsiteX10" fmla="*/ 617935 w 1000285"/>
                      <a:gd name="connsiteY10" fmla="*/ 555018 h 1525311"/>
                      <a:gd name="connsiteX11" fmla="*/ 581758 w 1000285"/>
                      <a:gd name="connsiteY11" fmla="*/ 376957 h 1525311"/>
                      <a:gd name="connsiteX12" fmla="*/ 550470 w 1000285"/>
                      <a:gd name="connsiteY12" fmla="*/ 207421 h 1525311"/>
                      <a:gd name="connsiteX13" fmla="*/ 545581 w 1000285"/>
                      <a:gd name="connsiteY13" fmla="*/ 189426 h 1525311"/>
                      <a:gd name="connsiteX14" fmla="*/ 611091 w 1000285"/>
                      <a:gd name="connsiteY14" fmla="*/ 414843 h 1525311"/>
                      <a:gd name="connsiteX15" fmla="*/ 657044 w 1000285"/>
                      <a:gd name="connsiteY15" fmla="*/ 562595 h 1525311"/>
                      <a:gd name="connsiteX16" fmla="*/ 699087 w 1000285"/>
                      <a:gd name="connsiteY16" fmla="*/ 681933 h 1525311"/>
                      <a:gd name="connsiteX17" fmla="*/ 829128 w 1000285"/>
                      <a:gd name="connsiteY17" fmla="*/ 870412 h 1525311"/>
                      <a:gd name="connsiteX18" fmla="*/ 834994 w 1000285"/>
                      <a:gd name="connsiteY18" fmla="*/ 867570 h 1525311"/>
                      <a:gd name="connsiteX19" fmla="*/ 749930 w 1000285"/>
                      <a:gd name="connsiteY19" fmla="*/ 623211 h 1525311"/>
                      <a:gd name="connsiteX20" fmla="*/ 723531 w 1000285"/>
                      <a:gd name="connsiteY20" fmla="*/ 516185 h 1525311"/>
                      <a:gd name="connsiteX21" fmla="*/ 869215 w 1000285"/>
                      <a:gd name="connsiteY21" fmla="*/ 788958 h 1525311"/>
                      <a:gd name="connsiteX22" fmla="*/ 982634 w 1000285"/>
                      <a:gd name="connsiteY22" fmla="*/ 910191 h 1525311"/>
                      <a:gd name="connsiteX23" fmla="*/ 998277 w 1000285"/>
                      <a:gd name="connsiteY23" fmla="*/ 929134 h 1525311"/>
                      <a:gd name="connsiteX24" fmla="*/ 975789 w 1000285"/>
                      <a:gd name="connsiteY24" fmla="*/ 1502146 h 1525311"/>
                      <a:gd name="connsiteX25" fmla="*/ 936679 w 1000285"/>
                      <a:gd name="connsiteY25" fmla="*/ 1516353 h 1525311"/>
                      <a:gd name="connsiteX26" fmla="*/ 892681 w 1000285"/>
                      <a:gd name="connsiteY26" fmla="*/ 1256840 h 1525311"/>
                      <a:gd name="connsiteX27" fmla="*/ 417497 w 1000285"/>
                      <a:gd name="connsiteY27" fmla="*/ 669620 h 1525311"/>
                      <a:gd name="connsiteX28" fmla="*/ 214126 w 1000285"/>
                      <a:gd name="connsiteY28" fmla="*/ 409160 h 1525311"/>
                      <a:gd name="connsiteX29" fmla="*/ 112440 w 1000285"/>
                      <a:gd name="connsiteY29" fmla="*/ 226364 h 1525311"/>
                      <a:gd name="connsiteX30" fmla="*/ 66486 w 1000285"/>
                      <a:gd name="connsiteY30" fmla="*/ 138281 h 1525311"/>
                      <a:gd name="connsiteX31" fmla="*/ 11733 w 1000285"/>
                      <a:gd name="connsiteY31" fmla="*/ 45462 h 1525311"/>
                      <a:gd name="connsiteX32" fmla="*/ 11733 w 1000285"/>
                      <a:gd name="connsiteY32" fmla="*/ 41674 h 1525311"/>
                      <a:gd name="connsiteX33" fmla="*/ 1955 w 1000285"/>
                      <a:gd name="connsiteY33" fmla="*/ 18943 h 1525311"/>
                      <a:gd name="connsiteX34" fmla="*/ 0 w 1000285"/>
                      <a:gd name="connsiteY34" fmla="*/ 0 h 15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1000285" h="1525311">
                        <a:moveTo>
                          <a:pt x="0" y="0"/>
                        </a:moveTo>
                        <a:cubicBezTo>
                          <a:pt x="16621" y="18943"/>
                          <a:pt x="33243" y="38832"/>
                          <a:pt x="50842" y="57775"/>
                        </a:cubicBezTo>
                        <a:cubicBezTo>
                          <a:pt x="95819" y="109867"/>
                          <a:pt x="132973" y="165748"/>
                          <a:pt x="170127" y="223522"/>
                        </a:cubicBezTo>
                        <a:cubicBezTo>
                          <a:pt x="225859" y="309711"/>
                          <a:pt x="282568" y="395900"/>
                          <a:pt x="342211" y="479247"/>
                        </a:cubicBezTo>
                        <a:cubicBezTo>
                          <a:pt x="447807" y="625105"/>
                          <a:pt x="576869" y="753914"/>
                          <a:pt x="729398" y="853363"/>
                        </a:cubicBezTo>
                        <a:cubicBezTo>
                          <a:pt x="732331" y="855257"/>
                          <a:pt x="735264" y="851469"/>
                          <a:pt x="734286" y="848627"/>
                        </a:cubicBezTo>
                        <a:cubicBezTo>
                          <a:pt x="702998" y="792747"/>
                          <a:pt x="671711" y="735919"/>
                          <a:pt x="639445" y="680986"/>
                        </a:cubicBezTo>
                        <a:cubicBezTo>
                          <a:pt x="641400" y="681933"/>
                          <a:pt x="642378" y="683827"/>
                          <a:pt x="644334" y="684774"/>
                        </a:cubicBezTo>
                        <a:cubicBezTo>
                          <a:pt x="650200" y="689510"/>
                          <a:pt x="645312" y="680039"/>
                          <a:pt x="644334" y="676250"/>
                        </a:cubicBezTo>
                        <a:cubicBezTo>
                          <a:pt x="642378" y="663938"/>
                          <a:pt x="638467" y="651625"/>
                          <a:pt x="635534" y="639312"/>
                        </a:cubicBezTo>
                        <a:cubicBezTo>
                          <a:pt x="627712" y="611845"/>
                          <a:pt x="622823" y="583431"/>
                          <a:pt x="617935" y="555018"/>
                        </a:cubicBezTo>
                        <a:cubicBezTo>
                          <a:pt x="606202" y="495348"/>
                          <a:pt x="593491" y="435679"/>
                          <a:pt x="581758" y="376957"/>
                        </a:cubicBezTo>
                        <a:cubicBezTo>
                          <a:pt x="570025" y="320130"/>
                          <a:pt x="566114" y="263302"/>
                          <a:pt x="550470" y="207421"/>
                        </a:cubicBezTo>
                        <a:cubicBezTo>
                          <a:pt x="548515" y="201739"/>
                          <a:pt x="547537" y="196056"/>
                          <a:pt x="545581" y="189426"/>
                        </a:cubicBezTo>
                        <a:cubicBezTo>
                          <a:pt x="566114" y="265196"/>
                          <a:pt x="587625" y="340019"/>
                          <a:pt x="611091" y="414843"/>
                        </a:cubicBezTo>
                        <a:cubicBezTo>
                          <a:pt x="625757" y="464093"/>
                          <a:pt x="641400" y="513344"/>
                          <a:pt x="657044" y="562595"/>
                        </a:cubicBezTo>
                        <a:cubicBezTo>
                          <a:pt x="669755" y="602374"/>
                          <a:pt x="682466" y="643101"/>
                          <a:pt x="699087" y="681933"/>
                        </a:cubicBezTo>
                        <a:cubicBezTo>
                          <a:pt x="729398" y="752021"/>
                          <a:pt x="769485" y="820214"/>
                          <a:pt x="829128" y="870412"/>
                        </a:cubicBezTo>
                        <a:cubicBezTo>
                          <a:pt x="831083" y="872306"/>
                          <a:pt x="835972" y="870412"/>
                          <a:pt x="834994" y="867570"/>
                        </a:cubicBezTo>
                        <a:cubicBezTo>
                          <a:pt x="808595" y="786117"/>
                          <a:pt x="775351" y="705611"/>
                          <a:pt x="749930" y="623211"/>
                        </a:cubicBezTo>
                        <a:cubicBezTo>
                          <a:pt x="739175" y="588167"/>
                          <a:pt x="730375" y="552176"/>
                          <a:pt x="723531" y="516185"/>
                        </a:cubicBezTo>
                        <a:cubicBezTo>
                          <a:pt x="756774" y="613739"/>
                          <a:pt x="800773" y="708452"/>
                          <a:pt x="869215" y="788958"/>
                        </a:cubicBezTo>
                        <a:cubicBezTo>
                          <a:pt x="905392" y="831579"/>
                          <a:pt x="947435" y="867570"/>
                          <a:pt x="982634" y="910191"/>
                        </a:cubicBezTo>
                        <a:cubicBezTo>
                          <a:pt x="987522" y="916821"/>
                          <a:pt x="993389" y="922504"/>
                          <a:pt x="998277" y="929134"/>
                        </a:cubicBezTo>
                        <a:cubicBezTo>
                          <a:pt x="1006099" y="1120454"/>
                          <a:pt x="989478" y="1311774"/>
                          <a:pt x="975789" y="1502146"/>
                        </a:cubicBezTo>
                        <a:cubicBezTo>
                          <a:pt x="961123" y="1522983"/>
                          <a:pt x="947435" y="1534348"/>
                          <a:pt x="936679" y="1516353"/>
                        </a:cubicBezTo>
                        <a:cubicBezTo>
                          <a:pt x="894636" y="1449107"/>
                          <a:pt x="902459" y="1332610"/>
                          <a:pt x="892681" y="1256840"/>
                        </a:cubicBezTo>
                        <a:cubicBezTo>
                          <a:pt x="859438" y="988803"/>
                          <a:pt x="594469" y="845786"/>
                          <a:pt x="417497" y="669620"/>
                        </a:cubicBezTo>
                        <a:cubicBezTo>
                          <a:pt x="339277" y="591009"/>
                          <a:pt x="278657" y="498190"/>
                          <a:pt x="214126" y="409160"/>
                        </a:cubicBezTo>
                        <a:cubicBezTo>
                          <a:pt x="173061" y="352332"/>
                          <a:pt x="143728" y="288874"/>
                          <a:pt x="112440" y="226364"/>
                        </a:cubicBezTo>
                        <a:cubicBezTo>
                          <a:pt x="97774" y="197003"/>
                          <a:pt x="81153" y="168589"/>
                          <a:pt x="66486" y="138281"/>
                        </a:cubicBezTo>
                        <a:cubicBezTo>
                          <a:pt x="50842" y="106078"/>
                          <a:pt x="28354" y="76718"/>
                          <a:pt x="11733" y="45462"/>
                        </a:cubicBezTo>
                        <a:cubicBezTo>
                          <a:pt x="11733" y="44515"/>
                          <a:pt x="10755" y="42621"/>
                          <a:pt x="11733" y="41674"/>
                        </a:cubicBezTo>
                        <a:cubicBezTo>
                          <a:pt x="7822" y="34097"/>
                          <a:pt x="3911" y="26519"/>
                          <a:pt x="1955" y="18943"/>
                        </a:cubicBezTo>
                        <a:cubicBezTo>
                          <a:pt x="1955" y="16101"/>
                          <a:pt x="0" y="852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45631">
                      <a:alpha val="50000"/>
                    </a:srgbClr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70" name="Graphic 25">
                    <a:extLst>
                      <a:ext uri="{FF2B5EF4-FFF2-40B4-BE49-F238E27FC236}">
                        <a16:creationId xmlns:a16="http://schemas.microsoft.com/office/drawing/2014/main" id="{EED6492D-07F2-5D3F-0DBE-813FE193623F}"/>
                      </a:ext>
                    </a:extLst>
                  </p:cNvPr>
                  <p:cNvGrpSpPr/>
                  <p:nvPr/>
                </p:nvGrpSpPr>
                <p:grpSpPr>
                  <a:xfrm>
                    <a:off x="5102836" y="373009"/>
                    <a:ext cx="2260546" cy="4097269"/>
                    <a:chOff x="5102836" y="373009"/>
                    <a:chExt cx="2260546" cy="4097269"/>
                  </a:xfrm>
                </p:grpSpPr>
                <p:sp>
                  <p:nvSpPr>
                    <p:cNvPr id="71" name="Freeform: Shape 70">
                      <a:extLst>
                        <a:ext uri="{FF2B5EF4-FFF2-40B4-BE49-F238E27FC236}">
                          <a16:creationId xmlns:a16="http://schemas.microsoft.com/office/drawing/2014/main" id="{7A06D183-C384-5EEC-0AAE-AEE4802811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03814" y="373009"/>
                      <a:ext cx="2259568" cy="4094984"/>
                    </a:xfrm>
                    <a:custGeom>
                      <a:avLst/>
                      <a:gdLst>
                        <a:gd name="connsiteX0" fmla="*/ 607180 w 2259568"/>
                        <a:gd name="connsiteY0" fmla="*/ 3992148 h 4094984"/>
                        <a:gd name="connsiteX1" fmla="*/ 556337 w 2259568"/>
                        <a:gd name="connsiteY1" fmla="*/ 4059394 h 4094984"/>
                        <a:gd name="connsiteX2" fmla="*/ 1067698 w 2259568"/>
                        <a:gd name="connsiteY2" fmla="*/ 3964681 h 4094984"/>
                        <a:gd name="connsiteX3" fmla="*/ 1174272 w 2259568"/>
                        <a:gd name="connsiteY3" fmla="*/ 3979836 h 4094984"/>
                        <a:gd name="connsiteX4" fmla="*/ 1312134 w 2259568"/>
                        <a:gd name="connsiteY4" fmla="*/ 4009196 h 4094984"/>
                        <a:gd name="connsiteX5" fmla="*/ 1428485 w 2259568"/>
                        <a:gd name="connsiteY5" fmla="*/ 4042346 h 4094984"/>
                        <a:gd name="connsiteX6" fmla="*/ 1541904 w 2259568"/>
                        <a:gd name="connsiteY6" fmla="*/ 4073601 h 4094984"/>
                        <a:gd name="connsiteX7" fmla="*/ 1602524 w 2259568"/>
                        <a:gd name="connsiteY7" fmla="*/ 4077390 h 4094984"/>
                        <a:gd name="connsiteX8" fmla="*/ 1660211 w 2259568"/>
                        <a:gd name="connsiteY8" fmla="*/ 4084967 h 4094984"/>
                        <a:gd name="connsiteX9" fmla="*/ 1721808 w 2259568"/>
                        <a:gd name="connsiteY9" fmla="*/ 4089702 h 4094984"/>
                        <a:gd name="connsiteX10" fmla="*/ 1795139 w 2259568"/>
                        <a:gd name="connsiteY10" fmla="*/ 4085914 h 4094984"/>
                        <a:gd name="connsiteX11" fmla="*/ 1872381 w 2259568"/>
                        <a:gd name="connsiteY11" fmla="*/ 4092544 h 4094984"/>
                        <a:gd name="connsiteX12" fmla="*/ 1873359 w 2259568"/>
                        <a:gd name="connsiteY12" fmla="*/ 4086861 h 4094984"/>
                        <a:gd name="connsiteX13" fmla="*/ 1808828 w 2259568"/>
                        <a:gd name="connsiteY13" fmla="*/ 4029086 h 4094984"/>
                        <a:gd name="connsiteX14" fmla="*/ 1678788 w 2259568"/>
                        <a:gd name="connsiteY14" fmla="*/ 3961840 h 4094984"/>
                        <a:gd name="connsiteX15" fmla="*/ 1575147 w 2259568"/>
                        <a:gd name="connsiteY15" fmla="*/ 3919220 h 4094984"/>
                        <a:gd name="connsiteX16" fmla="*/ 1695410 w 2259568"/>
                        <a:gd name="connsiteY16" fmla="*/ 3941003 h 4094984"/>
                        <a:gd name="connsiteX17" fmla="*/ 1907580 w 2259568"/>
                        <a:gd name="connsiteY17" fmla="*/ 3970364 h 4094984"/>
                        <a:gd name="connsiteX18" fmla="*/ 2085530 w 2259568"/>
                        <a:gd name="connsiteY18" fmla="*/ 3992148 h 4094984"/>
                        <a:gd name="connsiteX19" fmla="*/ 2259568 w 2259568"/>
                        <a:gd name="connsiteY19" fmla="*/ 3989307 h 4094984"/>
                        <a:gd name="connsiteX20" fmla="*/ 2240992 w 2259568"/>
                        <a:gd name="connsiteY20" fmla="*/ 3963734 h 4094984"/>
                        <a:gd name="connsiteX21" fmla="*/ 2033709 w 2259568"/>
                        <a:gd name="connsiteY21" fmla="*/ 3895541 h 4094984"/>
                        <a:gd name="connsiteX22" fmla="*/ 1506705 w 2259568"/>
                        <a:gd name="connsiteY22" fmla="*/ 3502483 h 4094984"/>
                        <a:gd name="connsiteX23" fmla="*/ 1446084 w 2259568"/>
                        <a:gd name="connsiteY23" fmla="*/ 2899161 h 4094984"/>
                        <a:gd name="connsiteX24" fmla="*/ 1483239 w 2259568"/>
                        <a:gd name="connsiteY24" fmla="*/ 2049587 h 4094984"/>
                        <a:gd name="connsiteX25" fmla="*/ 1462707 w 2259568"/>
                        <a:gd name="connsiteY25" fmla="*/ 1602542 h 4094984"/>
                        <a:gd name="connsiteX26" fmla="*/ 1457818 w 2259568"/>
                        <a:gd name="connsiteY26" fmla="*/ 1019111 h 4094984"/>
                        <a:gd name="connsiteX27" fmla="*/ 1708120 w 2259568"/>
                        <a:gd name="connsiteY27" fmla="*/ 325813 h 4094984"/>
                        <a:gd name="connsiteX28" fmla="*/ 2060108 w 2259568"/>
                        <a:gd name="connsiteY28" fmla="*/ 126915 h 4094984"/>
                        <a:gd name="connsiteX29" fmla="*/ 2235125 w 2259568"/>
                        <a:gd name="connsiteY29" fmla="*/ 57775 h 4094984"/>
                        <a:gd name="connsiteX30" fmla="*/ 2004377 w 2259568"/>
                        <a:gd name="connsiteY30" fmla="*/ 0 h 4094984"/>
                        <a:gd name="connsiteX31" fmla="*/ 1832294 w 2259568"/>
                        <a:gd name="connsiteY31" fmla="*/ 87136 h 4094984"/>
                        <a:gd name="connsiteX32" fmla="*/ 1331688 w 2259568"/>
                        <a:gd name="connsiteY32" fmla="*/ 452728 h 4094984"/>
                        <a:gd name="connsiteX33" fmla="*/ 1161561 w 2259568"/>
                        <a:gd name="connsiteY33" fmla="*/ 957547 h 4094984"/>
                        <a:gd name="connsiteX34" fmla="*/ 1152761 w 2259568"/>
                        <a:gd name="connsiteY34" fmla="*/ 1013428 h 4094984"/>
                        <a:gd name="connsiteX35" fmla="*/ 1147873 w 2259568"/>
                        <a:gd name="connsiteY35" fmla="*/ 1063626 h 4094984"/>
                        <a:gd name="connsiteX36" fmla="*/ 1140051 w 2259568"/>
                        <a:gd name="connsiteY36" fmla="*/ 1080674 h 4094984"/>
                        <a:gd name="connsiteX37" fmla="*/ 1115607 w 2259568"/>
                        <a:gd name="connsiteY37" fmla="*/ 1017217 h 4094984"/>
                        <a:gd name="connsiteX38" fmla="*/ 1049120 w 2259568"/>
                        <a:gd name="connsiteY38" fmla="*/ 844839 h 4094984"/>
                        <a:gd name="connsiteX39" fmla="*/ 939613 w 2259568"/>
                        <a:gd name="connsiteY39" fmla="*/ 388323 h 4094984"/>
                        <a:gd name="connsiteX40" fmla="*/ 902459 w 2259568"/>
                        <a:gd name="connsiteY40" fmla="*/ 38832 h 4094984"/>
                        <a:gd name="connsiteX41" fmla="*/ 869215 w 2259568"/>
                        <a:gd name="connsiteY41" fmla="*/ 14207 h 4094984"/>
                        <a:gd name="connsiteX42" fmla="*/ 860415 w 2259568"/>
                        <a:gd name="connsiteY42" fmla="*/ 14207 h 4094984"/>
                        <a:gd name="connsiteX43" fmla="*/ 712776 w 2259568"/>
                        <a:gd name="connsiteY43" fmla="*/ 62510 h 4094984"/>
                        <a:gd name="connsiteX44" fmla="*/ 736242 w 2259568"/>
                        <a:gd name="connsiteY44" fmla="*/ 135439 h 4094984"/>
                        <a:gd name="connsiteX45" fmla="*/ 763619 w 2259568"/>
                        <a:gd name="connsiteY45" fmla="*/ 239624 h 4094984"/>
                        <a:gd name="connsiteX46" fmla="*/ 813484 w 2259568"/>
                        <a:gd name="connsiteY46" fmla="*/ 635524 h 4094984"/>
                        <a:gd name="connsiteX47" fmla="*/ 775352 w 2259568"/>
                        <a:gd name="connsiteY47" fmla="*/ 1995600 h 4094984"/>
                        <a:gd name="connsiteX48" fmla="*/ 757752 w 2259568"/>
                        <a:gd name="connsiteY48" fmla="*/ 2748568 h 4094984"/>
                        <a:gd name="connsiteX49" fmla="*/ 775352 w 2259568"/>
                        <a:gd name="connsiteY49" fmla="*/ 2869801 h 4094984"/>
                        <a:gd name="connsiteX50" fmla="*/ 775352 w 2259568"/>
                        <a:gd name="connsiteY50" fmla="*/ 2989138 h 4094984"/>
                        <a:gd name="connsiteX51" fmla="*/ 399898 w 2259568"/>
                        <a:gd name="connsiteY51" fmla="*/ 3774308 h 4094984"/>
                        <a:gd name="connsiteX52" fmla="*/ 0 w 2259568"/>
                        <a:gd name="connsiteY52" fmla="*/ 3985518 h 4094984"/>
                        <a:gd name="connsiteX53" fmla="*/ 607180 w 2259568"/>
                        <a:gd name="connsiteY53" fmla="*/ 3992148 h 40949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</a:cxnLst>
                      <a:rect l="l" t="t" r="r" b="b"/>
                      <a:pathLst>
                        <a:path w="2259568" h="4094984">
                          <a:moveTo>
                            <a:pt x="607180" y="3992148"/>
                          </a:moveTo>
                          <a:cubicBezTo>
                            <a:pt x="590558" y="4014879"/>
                            <a:pt x="573936" y="4036663"/>
                            <a:pt x="556337" y="4059394"/>
                          </a:cubicBezTo>
                          <a:cubicBezTo>
                            <a:pt x="717665" y="4029086"/>
                            <a:pt x="937657" y="3977941"/>
                            <a:pt x="1067698" y="3964681"/>
                          </a:cubicBezTo>
                          <a:cubicBezTo>
                            <a:pt x="1103874" y="3967523"/>
                            <a:pt x="1139073" y="3973206"/>
                            <a:pt x="1174272" y="3979836"/>
                          </a:cubicBezTo>
                          <a:cubicBezTo>
                            <a:pt x="1220226" y="3989307"/>
                            <a:pt x="1266180" y="3998778"/>
                            <a:pt x="1312134" y="4009196"/>
                          </a:cubicBezTo>
                          <a:cubicBezTo>
                            <a:pt x="1353199" y="4018668"/>
                            <a:pt x="1389376" y="4032875"/>
                            <a:pt x="1428485" y="4042346"/>
                          </a:cubicBezTo>
                          <a:cubicBezTo>
                            <a:pt x="1465640" y="4051817"/>
                            <a:pt x="1503772" y="4067919"/>
                            <a:pt x="1541904" y="4073601"/>
                          </a:cubicBezTo>
                          <a:cubicBezTo>
                            <a:pt x="1562436" y="4076443"/>
                            <a:pt x="1582969" y="4074549"/>
                            <a:pt x="1602524" y="4077390"/>
                          </a:cubicBezTo>
                          <a:cubicBezTo>
                            <a:pt x="1622079" y="4080231"/>
                            <a:pt x="1640656" y="4082125"/>
                            <a:pt x="1660211" y="4084967"/>
                          </a:cubicBezTo>
                          <a:cubicBezTo>
                            <a:pt x="1679765" y="4087808"/>
                            <a:pt x="1702254" y="4091597"/>
                            <a:pt x="1721808" y="4089702"/>
                          </a:cubicBezTo>
                          <a:cubicBezTo>
                            <a:pt x="1746252" y="4087808"/>
                            <a:pt x="1770696" y="4083072"/>
                            <a:pt x="1795139" y="4085914"/>
                          </a:cubicBezTo>
                          <a:cubicBezTo>
                            <a:pt x="1812739" y="4087808"/>
                            <a:pt x="1856738" y="4100121"/>
                            <a:pt x="1872381" y="4092544"/>
                          </a:cubicBezTo>
                          <a:cubicBezTo>
                            <a:pt x="1874337" y="4091597"/>
                            <a:pt x="1874337" y="4088755"/>
                            <a:pt x="1873359" y="4086861"/>
                          </a:cubicBezTo>
                          <a:cubicBezTo>
                            <a:pt x="1866515" y="4060342"/>
                            <a:pt x="1834249" y="4044241"/>
                            <a:pt x="1808828" y="4029086"/>
                          </a:cubicBezTo>
                          <a:cubicBezTo>
                            <a:pt x="1767763" y="4003514"/>
                            <a:pt x="1723764" y="3983624"/>
                            <a:pt x="1678788" y="3961840"/>
                          </a:cubicBezTo>
                          <a:cubicBezTo>
                            <a:pt x="1645545" y="3945739"/>
                            <a:pt x="1610346" y="3932479"/>
                            <a:pt x="1575147" y="3919220"/>
                          </a:cubicBezTo>
                          <a:cubicBezTo>
                            <a:pt x="1615235" y="3926796"/>
                            <a:pt x="1655322" y="3934373"/>
                            <a:pt x="1695410" y="3941003"/>
                          </a:cubicBezTo>
                          <a:cubicBezTo>
                            <a:pt x="1765807" y="3952369"/>
                            <a:pt x="1837182" y="3959945"/>
                            <a:pt x="1907580" y="3970364"/>
                          </a:cubicBezTo>
                          <a:cubicBezTo>
                            <a:pt x="1967223" y="3978888"/>
                            <a:pt x="2025887" y="3987412"/>
                            <a:pt x="2085530" y="3992148"/>
                          </a:cubicBezTo>
                          <a:cubicBezTo>
                            <a:pt x="2142239" y="3996884"/>
                            <a:pt x="2202860" y="3999725"/>
                            <a:pt x="2259568" y="3989307"/>
                          </a:cubicBezTo>
                          <a:cubicBezTo>
                            <a:pt x="2255657" y="3979836"/>
                            <a:pt x="2248813" y="3971311"/>
                            <a:pt x="2240992" y="3963734"/>
                          </a:cubicBezTo>
                          <a:cubicBezTo>
                            <a:pt x="2172549" y="3941003"/>
                            <a:pt x="2103129" y="3918272"/>
                            <a:pt x="2033709" y="3895541"/>
                          </a:cubicBezTo>
                          <a:cubicBezTo>
                            <a:pt x="1757985" y="3809352"/>
                            <a:pt x="1553637" y="3765784"/>
                            <a:pt x="1506705" y="3502483"/>
                          </a:cubicBezTo>
                          <a:cubicBezTo>
                            <a:pt x="1472484" y="3309268"/>
                            <a:pt x="1434352" y="3092376"/>
                            <a:pt x="1446084" y="2899161"/>
                          </a:cubicBezTo>
                          <a:cubicBezTo>
                            <a:pt x="1463684" y="2615023"/>
                            <a:pt x="1457818" y="2333725"/>
                            <a:pt x="1483239" y="2049587"/>
                          </a:cubicBezTo>
                          <a:cubicBezTo>
                            <a:pt x="1496928" y="1898046"/>
                            <a:pt x="1480306" y="1753136"/>
                            <a:pt x="1462707" y="1602542"/>
                          </a:cubicBezTo>
                          <a:cubicBezTo>
                            <a:pt x="1440218" y="1408381"/>
                            <a:pt x="1466617" y="1213272"/>
                            <a:pt x="1457818" y="1019111"/>
                          </a:cubicBezTo>
                          <a:cubicBezTo>
                            <a:pt x="1447062" y="769069"/>
                            <a:pt x="1452929" y="508608"/>
                            <a:pt x="1708120" y="325813"/>
                          </a:cubicBezTo>
                          <a:cubicBezTo>
                            <a:pt x="1806873" y="254778"/>
                            <a:pt x="1938868" y="187531"/>
                            <a:pt x="2060108" y="126915"/>
                          </a:cubicBezTo>
                          <a:cubicBezTo>
                            <a:pt x="2112907" y="100396"/>
                            <a:pt x="2174505" y="79559"/>
                            <a:pt x="2235125" y="57775"/>
                          </a:cubicBezTo>
                          <a:cubicBezTo>
                            <a:pt x="2155928" y="44515"/>
                            <a:pt x="2079663" y="23678"/>
                            <a:pt x="2004377" y="0"/>
                          </a:cubicBezTo>
                          <a:cubicBezTo>
                            <a:pt x="1947668" y="29361"/>
                            <a:pt x="1889981" y="57775"/>
                            <a:pt x="1832294" y="87136"/>
                          </a:cubicBezTo>
                          <a:cubicBezTo>
                            <a:pt x="1638700" y="183743"/>
                            <a:pt x="1447062" y="295504"/>
                            <a:pt x="1331688" y="452728"/>
                          </a:cubicBezTo>
                          <a:cubicBezTo>
                            <a:pt x="1218270" y="607110"/>
                            <a:pt x="1186005" y="784223"/>
                            <a:pt x="1161561" y="957547"/>
                          </a:cubicBezTo>
                          <a:cubicBezTo>
                            <a:pt x="1158628" y="976490"/>
                            <a:pt x="1155694" y="995433"/>
                            <a:pt x="1152761" y="1013428"/>
                          </a:cubicBezTo>
                          <a:cubicBezTo>
                            <a:pt x="1150806" y="1030476"/>
                            <a:pt x="1149828" y="1047525"/>
                            <a:pt x="1147873" y="1063626"/>
                          </a:cubicBezTo>
                          <a:cubicBezTo>
                            <a:pt x="1146895" y="1070256"/>
                            <a:pt x="1143962" y="1075938"/>
                            <a:pt x="1140051" y="1080674"/>
                          </a:cubicBezTo>
                          <a:cubicBezTo>
                            <a:pt x="1133206" y="1058890"/>
                            <a:pt x="1122451" y="1038053"/>
                            <a:pt x="1115607" y="1017217"/>
                          </a:cubicBezTo>
                          <a:cubicBezTo>
                            <a:pt x="1095074" y="959442"/>
                            <a:pt x="1073564" y="901667"/>
                            <a:pt x="1049120" y="844839"/>
                          </a:cubicBezTo>
                          <a:cubicBezTo>
                            <a:pt x="985567" y="696140"/>
                            <a:pt x="955257" y="540811"/>
                            <a:pt x="939613" y="388323"/>
                          </a:cubicBezTo>
                          <a:cubicBezTo>
                            <a:pt x="927880" y="270879"/>
                            <a:pt x="924947" y="156276"/>
                            <a:pt x="902459" y="38832"/>
                          </a:cubicBezTo>
                          <a:cubicBezTo>
                            <a:pt x="900503" y="28414"/>
                            <a:pt x="883881" y="14207"/>
                            <a:pt x="869215" y="14207"/>
                          </a:cubicBezTo>
                          <a:cubicBezTo>
                            <a:pt x="866282" y="14207"/>
                            <a:pt x="863349" y="14207"/>
                            <a:pt x="860415" y="14207"/>
                          </a:cubicBezTo>
                          <a:cubicBezTo>
                            <a:pt x="806640" y="14207"/>
                            <a:pt x="707887" y="-947"/>
                            <a:pt x="712776" y="62510"/>
                          </a:cubicBezTo>
                          <a:cubicBezTo>
                            <a:pt x="714732" y="88083"/>
                            <a:pt x="724509" y="111761"/>
                            <a:pt x="736242" y="135439"/>
                          </a:cubicBezTo>
                          <a:cubicBezTo>
                            <a:pt x="752864" y="167642"/>
                            <a:pt x="756774" y="204580"/>
                            <a:pt x="763619" y="239624"/>
                          </a:cubicBezTo>
                          <a:cubicBezTo>
                            <a:pt x="789040" y="370327"/>
                            <a:pt x="804684" y="502926"/>
                            <a:pt x="813484" y="635524"/>
                          </a:cubicBezTo>
                          <a:cubicBezTo>
                            <a:pt x="842816" y="1089198"/>
                            <a:pt x="807617" y="1541926"/>
                            <a:pt x="775352" y="1995600"/>
                          </a:cubicBezTo>
                          <a:cubicBezTo>
                            <a:pt x="757752" y="2241854"/>
                            <a:pt x="722553" y="2502314"/>
                            <a:pt x="757752" y="2748568"/>
                          </a:cubicBezTo>
                          <a:cubicBezTo>
                            <a:pt x="763619" y="2789295"/>
                            <a:pt x="775352" y="2829074"/>
                            <a:pt x="775352" y="2869801"/>
                          </a:cubicBezTo>
                          <a:lnTo>
                            <a:pt x="775352" y="2989138"/>
                          </a:lnTo>
                          <a:cubicBezTo>
                            <a:pt x="775352" y="3236339"/>
                            <a:pt x="785129" y="3629398"/>
                            <a:pt x="399898" y="3774308"/>
                          </a:cubicBezTo>
                          <a:cubicBezTo>
                            <a:pt x="307989" y="3808405"/>
                            <a:pt x="52798" y="3931532"/>
                            <a:pt x="0" y="3985518"/>
                          </a:cubicBezTo>
                          <a:cubicBezTo>
                            <a:pt x="246392" y="3984571"/>
                            <a:pt x="625757" y="3966576"/>
                            <a:pt x="607180" y="3992148"/>
                          </a:cubicBezTo>
                          <a:close/>
                        </a:path>
                      </a:pathLst>
                    </a:custGeom>
                    <a:solidFill>
                      <a:srgbClr val="89653B"/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2" name="Freeform: Shape 71">
                      <a:extLst>
                        <a:ext uri="{FF2B5EF4-FFF2-40B4-BE49-F238E27FC236}">
                          <a16:creationId xmlns:a16="http://schemas.microsoft.com/office/drawing/2014/main" id="{C33BA04F-3554-E225-DB21-6B25560A86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86615" y="2038061"/>
                      <a:ext cx="223903" cy="1826064"/>
                    </a:xfrm>
                    <a:custGeom>
                      <a:avLst/>
                      <a:gdLst>
                        <a:gd name="connsiteX0" fmla="*/ 181861 w 223903"/>
                        <a:gd name="connsiteY0" fmla="*/ 1754082 h 1826064"/>
                        <a:gd name="connsiteX1" fmla="*/ 140796 w 223903"/>
                        <a:gd name="connsiteY1" fmla="*/ 1601594 h 1826064"/>
                        <a:gd name="connsiteX2" fmla="*/ 111463 w 223903"/>
                        <a:gd name="connsiteY2" fmla="*/ 1417852 h 1826064"/>
                        <a:gd name="connsiteX3" fmla="*/ 122218 w 223903"/>
                        <a:gd name="connsiteY3" fmla="*/ 1210431 h 1826064"/>
                        <a:gd name="connsiteX4" fmla="*/ 112441 w 223903"/>
                        <a:gd name="connsiteY4" fmla="*/ 1206642 h 1826064"/>
                        <a:gd name="connsiteX5" fmla="*/ 0 w 223903"/>
                        <a:gd name="connsiteY5" fmla="*/ 1477521 h 1826064"/>
                        <a:gd name="connsiteX6" fmla="*/ 114396 w 223903"/>
                        <a:gd name="connsiteY6" fmla="*/ 982173 h 1826064"/>
                        <a:gd name="connsiteX7" fmla="*/ 121240 w 223903"/>
                        <a:gd name="connsiteY7" fmla="*/ 698034 h 1826064"/>
                        <a:gd name="connsiteX8" fmla="*/ 120263 w 223903"/>
                        <a:gd name="connsiteY8" fmla="*/ 447045 h 1826064"/>
                        <a:gd name="connsiteX9" fmla="*/ 154484 w 223903"/>
                        <a:gd name="connsiteY9" fmla="*/ 638365 h 1826064"/>
                        <a:gd name="connsiteX10" fmla="*/ 166216 w 223903"/>
                        <a:gd name="connsiteY10" fmla="*/ 636471 h 1826064"/>
                        <a:gd name="connsiteX11" fmla="*/ 188705 w 223903"/>
                        <a:gd name="connsiteY11" fmla="*/ 413896 h 1826064"/>
                        <a:gd name="connsiteX12" fmla="*/ 181861 w 223903"/>
                        <a:gd name="connsiteY12" fmla="*/ 185637 h 1826064"/>
                        <a:gd name="connsiteX13" fmla="*/ 188705 w 223903"/>
                        <a:gd name="connsiteY13" fmla="*/ 0 h 1826064"/>
                        <a:gd name="connsiteX14" fmla="*/ 202393 w 223903"/>
                        <a:gd name="connsiteY14" fmla="*/ 386429 h 1826064"/>
                        <a:gd name="connsiteX15" fmla="*/ 165239 w 223903"/>
                        <a:gd name="connsiteY15" fmla="*/ 1236003 h 1826064"/>
                        <a:gd name="connsiteX16" fmla="*/ 223904 w 223903"/>
                        <a:gd name="connsiteY16" fmla="*/ 1826064 h 1826064"/>
                        <a:gd name="connsiteX17" fmla="*/ 181861 w 223903"/>
                        <a:gd name="connsiteY17" fmla="*/ 1754082 h 18260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23903" h="1826064">
                          <a:moveTo>
                            <a:pt x="181861" y="1754082"/>
                          </a:moveTo>
                          <a:cubicBezTo>
                            <a:pt x="162306" y="1704832"/>
                            <a:pt x="150573" y="1653687"/>
                            <a:pt x="140796" y="1601594"/>
                          </a:cubicBezTo>
                          <a:cubicBezTo>
                            <a:pt x="129062" y="1540978"/>
                            <a:pt x="113419" y="1479415"/>
                            <a:pt x="111463" y="1417852"/>
                          </a:cubicBezTo>
                          <a:cubicBezTo>
                            <a:pt x="109508" y="1348711"/>
                            <a:pt x="117329" y="1279571"/>
                            <a:pt x="122218" y="1210431"/>
                          </a:cubicBezTo>
                          <a:cubicBezTo>
                            <a:pt x="122218" y="1205695"/>
                            <a:pt x="115374" y="1202853"/>
                            <a:pt x="112441" y="1206642"/>
                          </a:cubicBezTo>
                          <a:cubicBezTo>
                            <a:pt x="43021" y="1280518"/>
                            <a:pt x="36177" y="1386597"/>
                            <a:pt x="0" y="1477521"/>
                          </a:cubicBezTo>
                          <a:cubicBezTo>
                            <a:pt x="20533" y="1308932"/>
                            <a:pt x="89952" y="1149814"/>
                            <a:pt x="114396" y="982173"/>
                          </a:cubicBezTo>
                          <a:cubicBezTo>
                            <a:pt x="128084" y="888407"/>
                            <a:pt x="123196" y="791800"/>
                            <a:pt x="121240" y="698034"/>
                          </a:cubicBezTo>
                          <a:cubicBezTo>
                            <a:pt x="120263" y="614686"/>
                            <a:pt x="118307" y="530392"/>
                            <a:pt x="120263" y="447045"/>
                          </a:cubicBezTo>
                          <a:cubicBezTo>
                            <a:pt x="135906" y="509555"/>
                            <a:pt x="139818" y="574907"/>
                            <a:pt x="154484" y="638365"/>
                          </a:cubicBezTo>
                          <a:cubicBezTo>
                            <a:pt x="156439" y="644995"/>
                            <a:pt x="166216" y="643101"/>
                            <a:pt x="166216" y="636471"/>
                          </a:cubicBezTo>
                          <a:cubicBezTo>
                            <a:pt x="167194" y="561647"/>
                            <a:pt x="181861" y="488718"/>
                            <a:pt x="188705" y="413896"/>
                          </a:cubicBezTo>
                          <a:cubicBezTo>
                            <a:pt x="195549" y="337178"/>
                            <a:pt x="186750" y="262354"/>
                            <a:pt x="181861" y="185637"/>
                          </a:cubicBezTo>
                          <a:cubicBezTo>
                            <a:pt x="177950" y="123127"/>
                            <a:pt x="181861" y="61564"/>
                            <a:pt x="188705" y="0"/>
                          </a:cubicBezTo>
                          <a:cubicBezTo>
                            <a:pt x="203371" y="128810"/>
                            <a:pt x="214126" y="255724"/>
                            <a:pt x="202393" y="386429"/>
                          </a:cubicBezTo>
                          <a:cubicBezTo>
                            <a:pt x="175994" y="670567"/>
                            <a:pt x="182839" y="951865"/>
                            <a:pt x="165239" y="1236003"/>
                          </a:cubicBezTo>
                          <a:cubicBezTo>
                            <a:pt x="153506" y="1424482"/>
                            <a:pt x="189683" y="1635691"/>
                            <a:pt x="223904" y="1826064"/>
                          </a:cubicBezTo>
                          <a:cubicBezTo>
                            <a:pt x="206304" y="1804281"/>
                            <a:pt x="192616" y="1779655"/>
                            <a:pt x="181861" y="1754082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3" name="Freeform: Shape 72">
                      <a:extLst>
                        <a:ext uri="{FF2B5EF4-FFF2-40B4-BE49-F238E27FC236}">
                          <a16:creationId xmlns:a16="http://schemas.microsoft.com/office/drawing/2014/main" id="{662EAF10-C07D-C562-774C-7C084EDEC6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80041" y="373009"/>
                      <a:ext cx="1061831" cy="935349"/>
                    </a:xfrm>
                    <a:custGeom>
                      <a:avLst/>
                      <a:gdLst>
                        <a:gd name="connsiteX0" fmla="*/ 534826 w 1061831"/>
                        <a:gd name="connsiteY0" fmla="*/ 326760 h 935349"/>
                        <a:gd name="connsiteX1" fmla="*/ 285501 w 1061831"/>
                        <a:gd name="connsiteY1" fmla="*/ 790853 h 935349"/>
                        <a:gd name="connsiteX2" fmla="*/ 215104 w 1061831"/>
                        <a:gd name="connsiteY2" fmla="*/ 746338 h 935349"/>
                        <a:gd name="connsiteX3" fmla="*/ 207281 w 1061831"/>
                        <a:gd name="connsiteY3" fmla="*/ 753915 h 935349"/>
                        <a:gd name="connsiteX4" fmla="*/ 243458 w 1061831"/>
                        <a:gd name="connsiteY4" fmla="*/ 833474 h 935349"/>
                        <a:gd name="connsiteX5" fmla="*/ 131017 w 1061831"/>
                        <a:gd name="connsiteY5" fmla="*/ 757703 h 935349"/>
                        <a:gd name="connsiteX6" fmla="*/ 122218 w 1061831"/>
                        <a:gd name="connsiteY6" fmla="*/ 766227 h 935349"/>
                        <a:gd name="connsiteX7" fmla="*/ 176972 w 1061831"/>
                        <a:gd name="connsiteY7" fmla="*/ 888407 h 935349"/>
                        <a:gd name="connsiteX8" fmla="*/ 108530 w 1061831"/>
                        <a:gd name="connsiteY8" fmla="*/ 900720 h 935349"/>
                        <a:gd name="connsiteX9" fmla="*/ 68442 w 1061831"/>
                        <a:gd name="connsiteY9" fmla="*/ 845786 h 935349"/>
                        <a:gd name="connsiteX10" fmla="*/ 57687 w 1061831"/>
                        <a:gd name="connsiteY10" fmla="*/ 850522 h 935349"/>
                        <a:gd name="connsiteX11" fmla="*/ 67464 w 1061831"/>
                        <a:gd name="connsiteY11" fmla="*/ 899772 h 935349"/>
                        <a:gd name="connsiteX12" fmla="*/ 33243 w 1061831"/>
                        <a:gd name="connsiteY12" fmla="*/ 926292 h 935349"/>
                        <a:gd name="connsiteX13" fmla="*/ 0 w 1061831"/>
                        <a:gd name="connsiteY13" fmla="*/ 876094 h 935349"/>
                        <a:gd name="connsiteX14" fmla="*/ 158394 w 1061831"/>
                        <a:gd name="connsiteY14" fmla="*/ 452728 h 935349"/>
                        <a:gd name="connsiteX15" fmla="*/ 659000 w 1061831"/>
                        <a:gd name="connsiteY15" fmla="*/ 87136 h 935349"/>
                        <a:gd name="connsiteX16" fmla="*/ 831083 w 1061831"/>
                        <a:gd name="connsiteY16" fmla="*/ 0 h 935349"/>
                        <a:gd name="connsiteX17" fmla="*/ 1061831 w 1061831"/>
                        <a:gd name="connsiteY17" fmla="*/ 57775 h 935349"/>
                        <a:gd name="connsiteX18" fmla="*/ 886815 w 1061831"/>
                        <a:gd name="connsiteY18" fmla="*/ 126915 h 935349"/>
                        <a:gd name="connsiteX19" fmla="*/ 534826 w 1061831"/>
                        <a:gd name="connsiteY19" fmla="*/ 326760 h 935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061831" h="935349">
                          <a:moveTo>
                            <a:pt x="534826" y="326760"/>
                          </a:moveTo>
                          <a:cubicBezTo>
                            <a:pt x="356876" y="453675"/>
                            <a:pt x="300168" y="618475"/>
                            <a:pt x="285501" y="790853"/>
                          </a:cubicBezTo>
                          <a:cubicBezTo>
                            <a:pt x="261058" y="778540"/>
                            <a:pt x="238569" y="760545"/>
                            <a:pt x="215104" y="746338"/>
                          </a:cubicBezTo>
                          <a:cubicBezTo>
                            <a:pt x="210215" y="743496"/>
                            <a:pt x="203370" y="749179"/>
                            <a:pt x="207281" y="753915"/>
                          </a:cubicBezTo>
                          <a:cubicBezTo>
                            <a:pt x="223903" y="777593"/>
                            <a:pt x="242480" y="804113"/>
                            <a:pt x="243458" y="833474"/>
                          </a:cubicBezTo>
                          <a:cubicBezTo>
                            <a:pt x="198482" y="822108"/>
                            <a:pt x="166216" y="785170"/>
                            <a:pt x="131017" y="757703"/>
                          </a:cubicBezTo>
                          <a:cubicBezTo>
                            <a:pt x="125151" y="752967"/>
                            <a:pt x="117329" y="759597"/>
                            <a:pt x="122218" y="766227"/>
                          </a:cubicBezTo>
                          <a:cubicBezTo>
                            <a:pt x="148617" y="796535"/>
                            <a:pt x="179905" y="847680"/>
                            <a:pt x="176972" y="888407"/>
                          </a:cubicBezTo>
                          <a:cubicBezTo>
                            <a:pt x="174038" y="930080"/>
                            <a:pt x="131017" y="922504"/>
                            <a:pt x="108530" y="900720"/>
                          </a:cubicBezTo>
                          <a:cubicBezTo>
                            <a:pt x="91908" y="884618"/>
                            <a:pt x="78219" y="865676"/>
                            <a:pt x="68442" y="845786"/>
                          </a:cubicBezTo>
                          <a:cubicBezTo>
                            <a:pt x="65509" y="839156"/>
                            <a:pt x="55731" y="843892"/>
                            <a:pt x="57687" y="850522"/>
                          </a:cubicBezTo>
                          <a:cubicBezTo>
                            <a:pt x="61598" y="866623"/>
                            <a:pt x="66487" y="882724"/>
                            <a:pt x="67464" y="899772"/>
                          </a:cubicBezTo>
                          <a:cubicBezTo>
                            <a:pt x="68442" y="919662"/>
                            <a:pt x="57687" y="950917"/>
                            <a:pt x="33243" y="926292"/>
                          </a:cubicBezTo>
                          <a:cubicBezTo>
                            <a:pt x="19555" y="912085"/>
                            <a:pt x="8799" y="895037"/>
                            <a:pt x="0" y="876094"/>
                          </a:cubicBezTo>
                          <a:cubicBezTo>
                            <a:pt x="24444" y="729289"/>
                            <a:pt x="62576" y="583431"/>
                            <a:pt x="158394" y="452728"/>
                          </a:cubicBezTo>
                          <a:cubicBezTo>
                            <a:pt x="273768" y="295504"/>
                            <a:pt x="465406" y="183743"/>
                            <a:pt x="659000" y="87136"/>
                          </a:cubicBezTo>
                          <a:cubicBezTo>
                            <a:pt x="716686" y="58722"/>
                            <a:pt x="774374" y="29361"/>
                            <a:pt x="831083" y="0"/>
                          </a:cubicBezTo>
                          <a:cubicBezTo>
                            <a:pt x="906369" y="22731"/>
                            <a:pt x="983611" y="43568"/>
                            <a:pt x="1061831" y="57775"/>
                          </a:cubicBezTo>
                          <a:cubicBezTo>
                            <a:pt x="1001211" y="79559"/>
                            <a:pt x="940590" y="100396"/>
                            <a:pt x="886815" y="126915"/>
                          </a:cubicBezTo>
                          <a:cubicBezTo>
                            <a:pt x="765574" y="189426"/>
                            <a:pt x="633578" y="255725"/>
                            <a:pt x="534826" y="326760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4" name="Freeform: Shape 73">
                      <a:extLst>
                        <a:ext uri="{FF2B5EF4-FFF2-40B4-BE49-F238E27FC236}">
                          <a16:creationId xmlns:a16="http://schemas.microsoft.com/office/drawing/2014/main" id="{BFA21374-6655-8837-38CC-F05208242E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7393" y="385212"/>
                      <a:ext cx="365630" cy="948034"/>
                    </a:xfrm>
                    <a:custGeom>
                      <a:avLst/>
                      <a:gdLst>
                        <a:gd name="connsiteX0" fmla="*/ 337497 w 365630"/>
                        <a:gd name="connsiteY0" fmla="*/ 926402 h 948034"/>
                        <a:gd name="connsiteX1" fmla="*/ 249500 w 365630"/>
                        <a:gd name="connsiteY1" fmla="*/ 826953 h 948034"/>
                        <a:gd name="connsiteX2" fmla="*/ 238745 w 365630"/>
                        <a:gd name="connsiteY2" fmla="*/ 831689 h 948034"/>
                        <a:gd name="connsiteX3" fmla="*/ 249500 w 365630"/>
                        <a:gd name="connsiteY3" fmla="*/ 895147 h 948034"/>
                        <a:gd name="connsiteX4" fmla="*/ 212346 w 365630"/>
                        <a:gd name="connsiteY4" fmla="*/ 939662 h 948034"/>
                        <a:gd name="connsiteX5" fmla="*/ 165414 w 365630"/>
                        <a:gd name="connsiteY5" fmla="*/ 827901 h 948034"/>
                        <a:gd name="connsiteX6" fmla="*/ 153681 w 365630"/>
                        <a:gd name="connsiteY6" fmla="*/ 829794 h 948034"/>
                        <a:gd name="connsiteX7" fmla="*/ 119460 w 365630"/>
                        <a:gd name="connsiteY7" fmla="*/ 870521 h 948034"/>
                        <a:gd name="connsiteX8" fmla="*/ 110660 w 365630"/>
                        <a:gd name="connsiteY8" fmla="*/ 861050 h 948034"/>
                        <a:gd name="connsiteX9" fmla="*/ 100883 w 365630"/>
                        <a:gd name="connsiteY9" fmla="*/ 623321 h 948034"/>
                        <a:gd name="connsiteX10" fmla="*/ 51018 w 365630"/>
                        <a:gd name="connsiteY10" fmla="*/ 227421 h 948034"/>
                        <a:gd name="connsiteX11" fmla="*/ 23641 w 365630"/>
                        <a:gd name="connsiteY11" fmla="*/ 123236 h 948034"/>
                        <a:gd name="connsiteX12" fmla="*/ 175 w 365630"/>
                        <a:gd name="connsiteY12" fmla="*/ 50307 h 948034"/>
                        <a:gd name="connsiteX13" fmla="*/ 147815 w 365630"/>
                        <a:gd name="connsiteY13" fmla="*/ 2004 h 948034"/>
                        <a:gd name="connsiteX14" fmla="*/ 156614 w 365630"/>
                        <a:gd name="connsiteY14" fmla="*/ 2004 h 948034"/>
                        <a:gd name="connsiteX15" fmla="*/ 189857 w 365630"/>
                        <a:gd name="connsiteY15" fmla="*/ 26629 h 948034"/>
                        <a:gd name="connsiteX16" fmla="*/ 227012 w 365630"/>
                        <a:gd name="connsiteY16" fmla="*/ 376120 h 948034"/>
                        <a:gd name="connsiteX17" fmla="*/ 336519 w 365630"/>
                        <a:gd name="connsiteY17" fmla="*/ 832636 h 948034"/>
                        <a:gd name="connsiteX18" fmla="*/ 364874 w 365630"/>
                        <a:gd name="connsiteY18" fmla="*/ 903671 h 948034"/>
                        <a:gd name="connsiteX19" fmla="*/ 337497 w 365630"/>
                        <a:gd name="connsiteY19" fmla="*/ 926402 h 9480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365630" h="948034">
                          <a:moveTo>
                            <a:pt x="337497" y="926402"/>
                          </a:moveTo>
                          <a:cubicBezTo>
                            <a:pt x="302299" y="903671"/>
                            <a:pt x="268077" y="863891"/>
                            <a:pt x="249500" y="826953"/>
                          </a:cubicBezTo>
                          <a:cubicBezTo>
                            <a:pt x="246566" y="821271"/>
                            <a:pt x="236789" y="825059"/>
                            <a:pt x="238745" y="831689"/>
                          </a:cubicBezTo>
                          <a:cubicBezTo>
                            <a:pt x="245589" y="851579"/>
                            <a:pt x="248522" y="874310"/>
                            <a:pt x="249500" y="895147"/>
                          </a:cubicBezTo>
                          <a:cubicBezTo>
                            <a:pt x="249500" y="913142"/>
                            <a:pt x="243633" y="969022"/>
                            <a:pt x="212346" y="939662"/>
                          </a:cubicBezTo>
                          <a:cubicBezTo>
                            <a:pt x="183013" y="912195"/>
                            <a:pt x="174213" y="864838"/>
                            <a:pt x="165414" y="827901"/>
                          </a:cubicBezTo>
                          <a:cubicBezTo>
                            <a:pt x="163459" y="821271"/>
                            <a:pt x="152703" y="823165"/>
                            <a:pt x="153681" y="829794"/>
                          </a:cubicBezTo>
                          <a:cubicBezTo>
                            <a:pt x="156614" y="853473"/>
                            <a:pt x="152703" y="903671"/>
                            <a:pt x="119460" y="870521"/>
                          </a:cubicBezTo>
                          <a:cubicBezTo>
                            <a:pt x="116526" y="867680"/>
                            <a:pt x="113593" y="864838"/>
                            <a:pt x="110660" y="861050"/>
                          </a:cubicBezTo>
                          <a:cubicBezTo>
                            <a:pt x="108705" y="781491"/>
                            <a:pt x="105772" y="702880"/>
                            <a:pt x="100883" y="623321"/>
                          </a:cubicBezTo>
                          <a:cubicBezTo>
                            <a:pt x="92083" y="490723"/>
                            <a:pt x="77417" y="359072"/>
                            <a:pt x="51018" y="227421"/>
                          </a:cubicBezTo>
                          <a:cubicBezTo>
                            <a:pt x="44174" y="193324"/>
                            <a:pt x="39285" y="156386"/>
                            <a:pt x="23641" y="123236"/>
                          </a:cubicBezTo>
                          <a:cubicBezTo>
                            <a:pt x="11908" y="99558"/>
                            <a:pt x="2130" y="75880"/>
                            <a:pt x="175" y="50307"/>
                          </a:cubicBezTo>
                          <a:cubicBezTo>
                            <a:pt x="-4714" y="-13150"/>
                            <a:pt x="94038" y="1057"/>
                            <a:pt x="147815" y="2004"/>
                          </a:cubicBezTo>
                          <a:cubicBezTo>
                            <a:pt x="150748" y="2004"/>
                            <a:pt x="153681" y="2004"/>
                            <a:pt x="156614" y="2004"/>
                          </a:cubicBezTo>
                          <a:cubicBezTo>
                            <a:pt x="171280" y="2004"/>
                            <a:pt x="187902" y="16211"/>
                            <a:pt x="189857" y="26629"/>
                          </a:cubicBezTo>
                          <a:cubicBezTo>
                            <a:pt x="212346" y="144073"/>
                            <a:pt x="214301" y="258676"/>
                            <a:pt x="227012" y="376120"/>
                          </a:cubicBezTo>
                          <a:cubicBezTo>
                            <a:pt x="242656" y="528608"/>
                            <a:pt x="272966" y="684884"/>
                            <a:pt x="336519" y="832636"/>
                          </a:cubicBezTo>
                          <a:cubicBezTo>
                            <a:pt x="346297" y="856314"/>
                            <a:pt x="356074" y="879993"/>
                            <a:pt x="364874" y="903671"/>
                          </a:cubicBezTo>
                          <a:cubicBezTo>
                            <a:pt x="367807" y="923560"/>
                            <a:pt x="362918" y="943450"/>
                            <a:pt x="337497" y="926402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5" name="Freeform: Shape 74">
                      <a:extLst>
                        <a:ext uri="{FF2B5EF4-FFF2-40B4-BE49-F238E27FC236}">
                          <a16:creationId xmlns:a16="http://schemas.microsoft.com/office/drawing/2014/main" id="{A6D3C6C8-48EC-7406-9AFA-BACAD2C3A8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7393" y="384264"/>
                      <a:ext cx="258299" cy="722874"/>
                    </a:xfrm>
                    <a:custGeom>
                      <a:avLst/>
                      <a:gdLst>
                        <a:gd name="connsiteX0" fmla="*/ 252433 w 258299"/>
                        <a:gd name="connsiteY0" fmla="*/ 641316 h 722874"/>
                        <a:gd name="connsiteX1" fmla="*/ 164436 w 258299"/>
                        <a:gd name="connsiteY1" fmla="*/ 715192 h 722874"/>
                        <a:gd name="connsiteX2" fmla="*/ 101861 w 258299"/>
                        <a:gd name="connsiteY2" fmla="*/ 645104 h 722874"/>
                        <a:gd name="connsiteX3" fmla="*/ 100883 w 258299"/>
                        <a:gd name="connsiteY3" fmla="*/ 623321 h 722874"/>
                        <a:gd name="connsiteX4" fmla="*/ 51018 w 258299"/>
                        <a:gd name="connsiteY4" fmla="*/ 227421 h 722874"/>
                        <a:gd name="connsiteX5" fmla="*/ 23641 w 258299"/>
                        <a:gd name="connsiteY5" fmla="*/ 123237 h 722874"/>
                        <a:gd name="connsiteX6" fmla="*/ 175 w 258299"/>
                        <a:gd name="connsiteY6" fmla="*/ 50308 h 722874"/>
                        <a:gd name="connsiteX7" fmla="*/ 147815 w 258299"/>
                        <a:gd name="connsiteY7" fmla="*/ 2004 h 722874"/>
                        <a:gd name="connsiteX8" fmla="*/ 156614 w 258299"/>
                        <a:gd name="connsiteY8" fmla="*/ 2004 h 722874"/>
                        <a:gd name="connsiteX9" fmla="*/ 189857 w 258299"/>
                        <a:gd name="connsiteY9" fmla="*/ 26629 h 722874"/>
                        <a:gd name="connsiteX10" fmla="*/ 227012 w 258299"/>
                        <a:gd name="connsiteY10" fmla="*/ 376120 h 722874"/>
                        <a:gd name="connsiteX11" fmla="*/ 258300 w 258299"/>
                        <a:gd name="connsiteY11" fmla="*/ 579753 h 722874"/>
                        <a:gd name="connsiteX12" fmla="*/ 252433 w 258299"/>
                        <a:gd name="connsiteY12" fmla="*/ 641316 h 7228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58299" h="722874">
                          <a:moveTo>
                            <a:pt x="252433" y="641316"/>
                          </a:moveTo>
                          <a:cubicBezTo>
                            <a:pt x="246566" y="669730"/>
                            <a:pt x="223101" y="747395"/>
                            <a:pt x="164436" y="715192"/>
                          </a:cubicBezTo>
                          <a:cubicBezTo>
                            <a:pt x="135104" y="699091"/>
                            <a:pt x="116526" y="672571"/>
                            <a:pt x="101861" y="645104"/>
                          </a:cubicBezTo>
                          <a:cubicBezTo>
                            <a:pt x="101861" y="637528"/>
                            <a:pt x="100883" y="630898"/>
                            <a:pt x="100883" y="623321"/>
                          </a:cubicBezTo>
                          <a:cubicBezTo>
                            <a:pt x="92083" y="490723"/>
                            <a:pt x="77417" y="359071"/>
                            <a:pt x="51018" y="227421"/>
                          </a:cubicBezTo>
                          <a:cubicBezTo>
                            <a:pt x="44174" y="193324"/>
                            <a:pt x="39285" y="156386"/>
                            <a:pt x="23641" y="123237"/>
                          </a:cubicBezTo>
                          <a:cubicBezTo>
                            <a:pt x="11908" y="99558"/>
                            <a:pt x="2130" y="75880"/>
                            <a:pt x="175" y="50308"/>
                          </a:cubicBezTo>
                          <a:cubicBezTo>
                            <a:pt x="-4714" y="-13150"/>
                            <a:pt x="94038" y="1057"/>
                            <a:pt x="147815" y="2004"/>
                          </a:cubicBezTo>
                          <a:cubicBezTo>
                            <a:pt x="150748" y="2004"/>
                            <a:pt x="153681" y="2004"/>
                            <a:pt x="156614" y="2004"/>
                          </a:cubicBezTo>
                          <a:cubicBezTo>
                            <a:pt x="171280" y="2004"/>
                            <a:pt x="187902" y="16211"/>
                            <a:pt x="189857" y="26629"/>
                          </a:cubicBezTo>
                          <a:cubicBezTo>
                            <a:pt x="212346" y="144073"/>
                            <a:pt x="214301" y="258676"/>
                            <a:pt x="227012" y="376120"/>
                          </a:cubicBezTo>
                          <a:cubicBezTo>
                            <a:pt x="233856" y="443366"/>
                            <a:pt x="243633" y="511559"/>
                            <a:pt x="258300" y="579753"/>
                          </a:cubicBezTo>
                          <a:cubicBezTo>
                            <a:pt x="257322" y="601537"/>
                            <a:pt x="256344" y="621426"/>
                            <a:pt x="252433" y="641316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grpSp>
                  <p:nvGrpSpPr>
                    <p:cNvPr id="76" name="Graphic 25">
                      <a:extLst>
                        <a:ext uri="{FF2B5EF4-FFF2-40B4-BE49-F238E27FC236}">
                          <a16:creationId xmlns:a16="http://schemas.microsoft.com/office/drawing/2014/main" id="{72D5C33E-FEBF-39B1-3766-D9A5AA10DF5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1913" y="949983"/>
                      <a:ext cx="817504" cy="3376915"/>
                      <a:chOff x="5911913" y="949983"/>
                      <a:chExt cx="817504" cy="3376915"/>
                    </a:xfrm>
                    <a:solidFill>
                      <a:srgbClr val="89653B">
                        <a:alpha val="60000"/>
                      </a:srgbClr>
                    </a:solidFill>
                  </p:grpSpPr>
                  <p:sp>
                    <p:nvSpPr>
                      <p:cNvPr id="77" name="Freeform: Shape 76">
                        <a:extLst>
                          <a:ext uri="{FF2B5EF4-FFF2-40B4-BE49-F238E27FC236}">
                            <a16:creationId xmlns:a16="http://schemas.microsoft.com/office/drawing/2014/main" id="{F4EC65F9-2694-D568-4A96-8AF6971771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33188" y="949983"/>
                        <a:ext cx="73514" cy="1261291"/>
                      </a:xfrm>
                      <a:custGeom>
                        <a:avLst/>
                        <a:gdLst>
                          <a:gd name="connsiteX0" fmla="*/ 7911 w 73514"/>
                          <a:gd name="connsiteY0" fmla="*/ 612620 h 1261291"/>
                          <a:gd name="connsiteX1" fmla="*/ 2045 w 73514"/>
                          <a:gd name="connsiteY1" fmla="*/ 287754 h 1261291"/>
                          <a:gd name="connsiteX2" fmla="*/ 13777 w 73514"/>
                          <a:gd name="connsiteY2" fmla="*/ 142844 h 1261291"/>
                          <a:gd name="connsiteX3" fmla="*/ 65598 w 73514"/>
                          <a:gd name="connsiteY3" fmla="*/ 775 h 1261291"/>
                          <a:gd name="connsiteX4" fmla="*/ 73420 w 73514"/>
                          <a:gd name="connsiteY4" fmla="*/ 6457 h 1261291"/>
                          <a:gd name="connsiteX5" fmla="*/ 44087 w 73514"/>
                          <a:gd name="connsiteY5" fmla="*/ 152315 h 1261291"/>
                          <a:gd name="connsiteX6" fmla="*/ 34310 w 73514"/>
                          <a:gd name="connsiteY6" fmla="*/ 305750 h 1261291"/>
                          <a:gd name="connsiteX7" fmla="*/ 40177 w 73514"/>
                          <a:gd name="connsiteY7" fmla="*/ 630615 h 1261291"/>
                          <a:gd name="connsiteX8" fmla="*/ 36266 w 73514"/>
                          <a:gd name="connsiteY8" fmla="*/ 953586 h 1261291"/>
                          <a:gd name="connsiteX9" fmla="*/ 55820 w 73514"/>
                          <a:gd name="connsiteY9" fmla="*/ 1107968 h 1261291"/>
                          <a:gd name="connsiteX10" fmla="*/ 47998 w 73514"/>
                          <a:gd name="connsiteY10" fmla="*/ 1259508 h 1261291"/>
                          <a:gd name="connsiteX11" fmla="*/ 36266 w 73514"/>
                          <a:gd name="connsiteY11" fmla="*/ 1252879 h 1261291"/>
                          <a:gd name="connsiteX12" fmla="*/ 4978 w 73514"/>
                          <a:gd name="connsiteY12" fmla="*/ 935591 h 1261291"/>
                          <a:gd name="connsiteX13" fmla="*/ 7911 w 73514"/>
                          <a:gd name="connsiteY13" fmla="*/ 612620 h 12612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73514" h="1261291">
                            <a:moveTo>
                              <a:pt x="7911" y="612620"/>
                            </a:moveTo>
                            <a:cubicBezTo>
                              <a:pt x="7911" y="503700"/>
                              <a:pt x="4978" y="395727"/>
                              <a:pt x="2045" y="287754"/>
                            </a:cubicBezTo>
                            <a:cubicBezTo>
                              <a:pt x="89" y="238504"/>
                              <a:pt x="89" y="191147"/>
                              <a:pt x="13777" y="142844"/>
                            </a:cubicBezTo>
                            <a:cubicBezTo>
                              <a:pt x="28443" y="94540"/>
                              <a:pt x="35288" y="45289"/>
                              <a:pt x="65598" y="775"/>
                            </a:cubicBezTo>
                            <a:cubicBezTo>
                              <a:pt x="67553" y="-2067"/>
                              <a:pt x="74398" y="3616"/>
                              <a:pt x="73420" y="6457"/>
                            </a:cubicBezTo>
                            <a:cubicBezTo>
                              <a:pt x="51909" y="53813"/>
                              <a:pt x="50932" y="103064"/>
                              <a:pt x="44087" y="152315"/>
                            </a:cubicBezTo>
                            <a:cubicBezTo>
                              <a:pt x="36266" y="204407"/>
                              <a:pt x="32355" y="253658"/>
                              <a:pt x="34310" y="305750"/>
                            </a:cubicBezTo>
                            <a:cubicBezTo>
                              <a:pt x="38221" y="413723"/>
                              <a:pt x="40177" y="521695"/>
                              <a:pt x="40177" y="630615"/>
                            </a:cubicBezTo>
                            <a:cubicBezTo>
                              <a:pt x="40177" y="737641"/>
                              <a:pt x="22577" y="846561"/>
                              <a:pt x="36266" y="953586"/>
                            </a:cubicBezTo>
                            <a:cubicBezTo>
                              <a:pt x="43110" y="1004731"/>
                              <a:pt x="50932" y="1056823"/>
                              <a:pt x="55820" y="1107968"/>
                            </a:cubicBezTo>
                            <a:cubicBezTo>
                              <a:pt x="60709" y="1160060"/>
                              <a:pt x="54842" y="1208363"/>
                              <a:pt x="47998" y="1259508"/>
                            </a:cubicBezTo>
                            <a:cubicBezTo>
                              <a:pt x="47021" y="1265192"/>
                              <a:pt x="36266" y="1255720"/>
                              <a:pt x="36266" y="1252879"/>
                            </a:cubicBezTo>
                            <a:cubicBezTo>
                              <a:pt x="25510" y="1146801"/>
                              <a:pt x="15733" y="1041669"/>
                              <a:pt x="4978" y="935591"/>
                            </a:cubicBezTo>
                            <a:cubicBezTo>
                              <a:pt x="-7733" y="827618"/>
                              <a:pt x="7911" y="719645"/>
                              <a:pt x="7911" y="612620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78" name="Freeform: Shape 77">
                        <a:extLst>
                          <a:ext uri="{FF2B5EF4-FFF2-40B4-BE49-F238E27FC236}">
                            <a16:creationId xmlns:a16="http://schemas.microsoft.com/office/drawing/2014/main" id="{2C10396F-C0CC-7E8B-AD0D-1993CFFD86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71949" y="1899466"/>
                        <a:ext cx="107920" cy="1407760"/>
                      </a:xfrm>
                      <a:custGeom>
                        <a:avLst/>
                        <a:gdLst>
                          <a:gd name="connsiteX0" fmla="*/ 21511 w 107920"/>
                          <a:gd name="connsiteY0" fmla="*/ 1044050 h 1407760"/>
                          <a:gd name="connsiteX1" fmla="*/ 47910 w 107920"/>
                          <a:gd name="connsiteY1" fmla="*/ 689824 h 1407760"/>
                          <a:gd name="connsiteX2" fmla="*/ 58665 w 107920"/>
                          <a:gd name="connsiteY2" fmla="*/ 329915 h 1407760"/>
                          <a:gd name="connsiteX3" fmla="*/ 8800 w 107920"/>
                          <a:gd name="connsiteY3" fmla="*/ 1262 h 1407760"/>
                          <a:gd name="connsiteX4" fmla="*/ 16622 w 107920"/>
                          <a:gd name="connsiteY4" fmla="*/ 5997 h 1407760"/>
                          <a:gd name="connsiteX5" fmla="*/ 95819 w 107920"/>
                          <a:gd name="connsiteY5" fmla="*/ 350752 h 1407760"/>
                          <a:gd name="connsiteX6" fmla="*/ 88975 w 107920"/>
                          <a:gd name="connsiteY6" fmla="*/ 712555 h 1407760"/>
                          <a:gd name="connsiteX7" fmla="*/ 47910 w 107920"/>
                          <a:gd name="connsiteY7" fmla="*/ 1058257 h 1407760"/>
                          <a:gd name="connsiteX8" fmla="*/ 10755 w 107920"/>
                          <a:gd name="connsiteY8" fmla="*/ 1406801 h 1407760"/>
                          <a:gd name="connsiteX9" fmla="*/ 0 w 107920"/>
                          <a:gd name="connsiteY9" fmla="*/ 1400171 h 1407760"/>
                          <a:gd name="connsiteX10" fmla="*/ 21511 w 107920"/>
                          <a:gd name="connsiteY10" fmla="*/ 1044050 h 14077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7920" h="1407760">
                            <a:moveTo>
                              <a:pt x="21511" y="1044050"/>
                            </a:moveTo>
                            <a:cubicBezTo>
                              <a:pt x="26400" y="925659"/>
                              <a:pt x="34221" y="808215"/>
                              <a:pt x="47910" y="689824"/>
                            </a:cubicBezTo>
                            <a:cubicBezTo>
                              <a:pt x="61598" y="569539"/>
                              <a:pt x="74309" y="450201"/>
                              <a:pt x="58665" y="329915"/>
                            </a:cubicBezTo>
                            <a:cubicBezTo>
                              <a:pt x="44976" y="220996"/>
                              <a:pt x="6844" y="111129"/>
                              <a:pt x="8800" y="1262"/>
                            </a:cubicBezTo>
                            <a:cubicBezTo>
                              <a:pt x="8800" y="-2527"/>
                              <a:pt x="16622" y="3156"/>
                              <a:pt x="16622" y="5997"/>
                            </a:cubicBezTo>
                            <a:cubicBezTo>
                              <a:pt x="24444" y="122494"/>
                              <a:pt x="77242" y="235202"/>
                              <a:pt x="95819" y="350752"/>
                            </a:cubicBezTo>
                            <a:cubicBezTo>
                              <a:pt x="116352" y="471038"/>
                              <a:pt x="108530" y="592270"/>
                              <a:pt x="88975" y="712555"/>
                            </a:cubicBezTo>
                            <a:cubicBezTo>
                              <a:pt x="70398" y="828105"/>
                              <a:pt x="57687" y="942708"/>
                              <a:pt x="47910" y="1058257"/>
                            </a:cubicBezTo>
                            <a:cubicBezTo>
                              <a:pt x="39110" y="1173807"/>
                              <a:pt x="38132" y="1292198"/>
                              <a:pt x="10755" y="1406801"/>
                            </a:cubicBezTo>
                            <a:cubicBezTo>
                              <a:pt x="9777" y="1410589"/>
                              <a:pt x="0" y="1402065"/>
                              <a:pt x="0" y="1400171"/>
                            </a:cubicBezTo>
                            <a:cubicBezTo>
                              <a:pt x="2933" y="1281780"/>
                              <a:pt x="16622" y="1162441"/>
                              <a:pt x="21511" y="1044050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79" name="Freeform: Shape 78">
                        <a:extLst>
                          <a:ext uri="{FF2B5EF4-FFF2-40B4-BE49-F238E27FC236}">
                            <a16:creationId xmlns:a16="http://schemas.microsoft.com/office/drawing/2014/main" id="{4B3E6F33-2DCE-4406-59C8-AF7404BA64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64759" y="3476057"/>
                        <a:ext cx="171384" cy="678187"/>
                      </a:xfrm>
                      <a:custGeom>
                        <a:avLst/>
                        <a:gdLst>
                          <a:gd name="connsiteX0" fmla="*/ 8875 w 171384"/>
                          <a:gd name="connsiteY0" fmla="*/ 7323 h 678187"/>
                          <a:gd name="connsiteX1" fmla="*/ 33319 w 171384"/>
                          <a:gd name="connsiteY1" fmla="*/ 181595 h 678187"/>
                          <a:gd name="connsiteX2" fmla="*/ 47985 w 171384"/>
                          <a:gd name="connsiteY2" fmla="*/ 356813 h 678187"/>
                          <a:gd name="connsiteX3" fmla="*/ 167270 w 171384"/>
                          <a:gd name="connsiteY3" fmla="*/ 667471 h 678187"/>
                          <a:gd name="connsiteX4" fmla="*/ 160426 w 171384"/>
                          <a:gd name="connsiteY4" fmla="*/ 675049 h 678187"/>
                          <a:gd name="connsiteX5" fmla="*/ 23541 w 171384"/>
                          <a:gd name="connsiteY5" fmla="*/ 389963 h 678187"/>
                          <a:gd name="connsiteX6" fmla="*/ 15719 w 171384"/>
                          <a:gd name="connsiteY6" fmla="*/ 201484 h 678187"/>
                          <a:gd name="connsiteX7" fmla="*/ 76 w 171384"/>
                          <a:gd name="connsiteY7" fmla="*/ 693 h 678187"/>
                          <a:gd name="connsiteX8" fmla="*/ 8875 w 171384"/>
                          <a:gd name="connsiteY8" fmla="*/ 7323 h 6781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71384" h="678187">
                            <a:moveTo>
                              <a:pt x="8875" y="7323"/>
                            </a:moveTo>
                            <a:cubicBezTo>
                              <a:pt x="15719" y="66045"/>
                              <a:pt x="27452" y="123820"/>
                              <a:pt x="33319" y="181595"/>
                            </a:cubicBezTo>
                            <a:cubicBezTo>
                              <a:pt x="39185" y="240317"/>
                              <a:pt x="43096" y="298092"/>
                              <a:pt x="47985" y="356813"/>
                            </a:cubicBezTo>
                            <a:cubicBezTo>
                              <a:pt x="57762" y="462892"/>
                              <a:pt x="78295" y="582230"/>
                              <a:pt x="167270" y="667471"/>
                            </a:cubicBezTo>
                            <a:cubicBezTo>
                              <a:pt x="175092" y="675049"/>
                              <a:pt x="171181" y="682626"/>
                              <a:pt x="160426" y="675049"/>
                            </a:cubicBezTo>
                            <a:cubicBezTo>
                              <a:pt x="53851" y="604961"/>
                              <a:pt x="37230" y="491306"/>
                              <a:pt x="23541" y="389963"/>
                            </a:cubicBezTo>
                            <a:cubicBezTo>
                              <a:pt x="15719" y="328400"/>
                              <a:pt x="17675" y="263995"/>
                              <a:pt x="15719" y="201484"/>
                            </a:cubicBezTo>
                            <a:cubicBezTo>
                              <a:pt x="13764" y="134238"/>
                              <a:pt x="3987" y="67939"/>
                              <a:pt x="76" y="693"/>
                            </a:cubicBezTo>
                            <a:cubicBezTo>
                              <a:pt x="-902" y="-2149"/>
                              <a:pt x="7897" y="4481"/>
                              <a:pt x="8875" y="7323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80" name="Freeform: Shape 79">
                        <a:extLst>
                          <a:ext uri="{FF2B5EF4-FFF2-40B4-BE49-F238E27FC236}">
                            <a16:creationId xmlns:a16="http://schemas.microsoft.com/office/drawing/2014/main" id="{F70536AB-F89A-5519-99CE-FCC4CF1BDA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46845" y="4173363"/>
                        <a:ext cx="282572" cy="153535"/>
                      </a:xfrm>
                      <a:custGeom>
                        <a:avLst/>
                        <a:gdLst>
                          <a:gd name="connsiteX0" fmla="*/ 7235 w 282572"/>
                          <a:gd name="connsiteY0" fmla="*/ 2368 h 153535"/>
                          <a:gd name="connsiteX1" fmla="*/ 150964 w 282572"/>
                          <a:gd name="connsiteY1" fmla="*/ 77191 h 153535"/>
                          <a:gd name="connsiteX2" fmla="*/ 279048 w 282572"/>
                          <a:gd name="connsiteY2" fmla="*/ 145384 h 153535"/>
                          <a:gd name="connsiteX3" fmla="*/ 279048 w 282572"/>
                          <a:gd name="connsiteY3" fmla="*/ 152961 h 153535"/>
                          <a:gd name="connsiteX4" fmla="*/ 210606 w 282572"/>
                          <a:gd name="connsiteY4" fmla="*/ 127389 h 153535"/>
                          <a:gd name="connsiteX5" fmla="*/ 116742 w 282572"/>
                          <a:gd name="connsiteY5" fmla="*/ 83821 h 153535"/>
                          <a:gd name="connsiteX6" fmla="*/ 391 w 282572"/>
                          <a:gd name="connsiteY6" fmla="*/ 3315 h 153535"/>
                          <a:gd name="connsiteX7" fmla="*/ 7235 w 282572"/>
                          <a:gd name="connsiteY7" fmla="*/ 2368 h 1535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82572" h="153535">
                            <a:moveTo>
                              <a:pt x="7235" y="2368"/>
                            </a:moveTo>
                            <a:cubicBezTo>
                              <a:pt x="39501" y="38358"/>
                              <a:pt x="104032" y="55407"/>
                              <a:pt x="150964" y="77191"/>
                            </a:cubicBezTo>
                            <a:cubicBezTo>
                              <a:pt x="195940" y="98028"/>
                              <a:pt x="240916" y="116970"/>
                              <a:pt x="279048" y="145384"/>
                            </a:cubicBezTo>
                            <a:cubicBezTo>
                              <a:pt x="281003" y="147278"/>
                              <a:pt x="285892" y="155803"/>
                              <a:pt x="279048" y="152961"/>
                            </a:cubicBezTo>
                            <a:cubicBezTo>
                              <a:pt x="257538" y="142543"/>
                              <a:pt x="231139" y="138755"/>
                              <a:pt x="210606" y="127389"/>
                            </a:cubicBezTo>
                            <a:cubicBezTo>
                              <a:pt x="181274" y="111288"/>
                              <a:pt x="149008" y="97081"/>
                              <a:pt x="116742" y="83821"/>
                            </a:cubicBezTo>
                            <a:cubicBezTo>
                              <a:pt x="74699" y="65825"/>
                              <a:pt x="24835" y="36464"/>
                              <a:pt x="391" y="3315"/>
                            </a:cubicBezTo>
                            <a:cubicBezTo>
                              <a:pt x="-1565" y="-1421"/>
                              <a:pt x="4302" y="-473"/>
                              <a:pt x="7235" y="2368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81" name="Freeform: Shape 80">
                        <a:extLst>
                          <a:ext uri="{FF2B5EF4-FFF2-40B4-BE49-F238E27FC236}">
                            <a16:creationId xmlns:a16="http://schemas.microsoft.com/office/drawing/2014/main" id="{02E017E8-3BD2-9660-A9B5-9F2985FAA7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1913" y="2888956"/>
                        <a:ext cx="193172" cy="1378577"/>
                      </a:xfrm>
                      <a:custGeom>
                        <a:avLst/>
                        <a:gdLst>
                          <a:gd name="connsiteX0" fmla="*/ 496 w 193172"/>
                          <a:gd name="connsiteY0" fmla="*/ 1368228 h 1378577"/>
                          <a:gd name="connsiteX1" fmla="*/ 83604 w 193172"/>
                          <a:gd name="connsiteY1" fmla="*/ 1222370 h 1378577"/>
                          <a:gd name="connsiteX2" fmla="*/ 126625 w 193172"/>
                          <a:gd name="connsiteY2" fmla="*/ 1040522 h 1378577"/>
                          <a:gd name="connsiteX3" fmla="*/ 139335 w 193172"/>
                          <a:gd name="connsiteY3" fmla="*/ 684401 h 1378577"/>
                          <a:gd name="connsiteX4" fmla="*/ 151069 w 193172"/>
                          <a:gd name="connsiteY4" fmla="*/ 524336 h 1378577"/>
                          <a:gd name="connsiteX5" fmla="*/ 166712 w 193172"/>
                          <a:gd name="connsiteY5" fmla="*/ 351012 h 1378577"/>
                          <a:gd name="connsiteX6" fmla="*/ 168668 w 193172"/>
                          <a:gd name="connsiteY6" fmla="*/ 180528 h 1378577"/>
                          <a:gd name="connsiteX7" fmla="*/ 170623 w 193172"/>
                          <a:gd name="connsiteY7" fmla="*/ 1521 h 1378577"/>
                          <a:gd name="connsiteX8" fmla="*/ 181378 w 193172"/>
                          <a:gd name="connsiteY8" fmla="*/ 7204 h 1378577"/>
                          <a:gd name="connsiteX9" fmla="*/ 186267 w 193172"/>
                          <a:gd name="connsiteY9" fmla="*/ 179581 h 1378577"/>
                          <a:gd name="connsiteX10" fmla="*/ 192134 w 193172"/>
                          <a:gd name="connsiteY10" fmla="*/ 364272 h 1378577"/>
                          <a:gd name="connsiteX11" fmla="*/ 178445 w 193172"/>
                          <a:gd name="connsiteY11" fmla="*/ 714709 h 1378577"/>
                          <a:gd name="connsiteX12" fmla="*/ 165735 w 193172"/>
                          <a:gd name="connsiteY12" fmla="*/ 1071777 h 1378577"/>
                          <a:gd name="connsiteX13" fmla="*/ 110003 w 193172"/>
                          <a:gd name="connsiteY13" fmla="*/ 1239419 h 1378577"/>
                          <a:gd name="connsiteX14" fmla="*/ 15162 w 193172"/>
                          <a:gd name="connsiteY14" fmla="*/ 1377699 h 1378577"/>
                          <a:gd name="connsiteX15" fmla="*/ 496 w 193172"/>
                          <a:gd name="connsiteY15" fmla="*/ 1368228 h 13785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93172" h="1378577">
                            <a:moveTo>
                              <a:pt x="496" y="1368228"/>
                            </a:moveTo>
                            <a:cubicBezTo>
                              <a:pt x="34717" y="1320872"/>
                              <a:pt x="62093" y="1274463"/>
                              <a:pt x="83604" y="1222370"/>
                            </a:cubicBezTo>
                            <a:cubicBezTo>
                              <a:pt x="107070" y="1163648"/>
                              <a:pt x="115870" y="1101138"/>
                              <a:pt x="126625" y="1040522"/>
                            </a:cubicBezTo>
                            <a:cubicBezTo>
                              <a:pt x="147157" y="923077"/>
                              <a:pt x="131514" y="802792"/>
                              <a:pt x="139335" y="684401"/>
                            </a:cubicBezTo>
                            <a:cubicBezTo>
                              <a:pt x="143246" y="631362"/>
                              <a:pt x="143246" y="577376"/>
                              <a:pt x="151069" y="524336"/>
                            </a:cubicBezTo>
                            <a:cubicBezTo>
                              <a:pt x="158891" y="466561"/>
                              <a:pt x="165735" y="408787"/>
                              <a:pt x="166712" y="351012"/>
                            </a:cubicBezTo>
                            <a:cubicBezTo>
                              <a:pt x="167690" y="294184"/>
                              <a:pt x="165735" y="237356"/>
                              <a:pt x="168668" y="180528"/>
                            </a:cubicBezTo>
                            <a:cubicBezTo>
                              <a:pt x="171601" y="120860"/>
                              <a:pt x="173556" y="61190"/>
                              <a:pt x="170623" y="1521"/>
                            </a:cubicBezTo>
                            <a:cubicBezTo>
                              <a:pt x="170623" y="-3215"/>
                              <a:pt x="181378" y="4362"/>
                              <a:pt x="181378" y="7204"/>
                            </a:cubicBezTo>
                            <a:cubicBezTo>
                              <a:pt x="187245" y="64979"/>
                              <a:pt x="190178" y="121806"/>
                              <a:pt x="186267" y="179581"/>
                            </a:cubicBezTo>
                            <a:cubicBezTo>
                              <a:pt x="182356" y="241145"/>
                              <a:pt x="189201" y="302708"/>
                              <a:pt x="192134" y="364272"/>
                            </a:cubicBezTo>
                            <a:cubicBezTo>
                              <a:pt x="197023" y="480768"/>
                              <a:pt x="183334" y="598213"/>
                              <a:pt x="178445" y="714709"/>
                            </a:cubicBezTo>
                            <a:cubicBezTo>
                              <a:pt x="172579" y="833100"/>
                              <a:pt x="185289" y="954333"/>
                              <a:pt x="165735" y="1071777"/>
                            </a:cubicBezTo>
                            <a:cubicBezTo>
                              <a:pt x="155957" y="1128605"/>
                              <a:pt x="136402" y="1185432"/>
                              <a:pt x="110003" y="1239419"/>
                            </a:cubicBezTo>
                            <a:cubicBezTo>
                              <a:pt x="86537" y="1286775"/>
                              <a:pt x="63071" y="1341709"/>
                              <a:pt x="15162" y="1377699"/>
                            </a:cubicBezTo>
                            <a:cubicBezTo>
                              <a:pt x="8318" y="1381488"/>
                              <a:pt x="-2438" y="1372017"/>
                              <a:pt x="496" y="1368228"/>
                            </a:cubicBezTo>
                            <a:close/>
                          </a:path>
                        </a:pathLst>
                      </a:custGeom>
                      <a:solidFill>
                        <a:srgbClr val="89653B">
                          <a:alpha val="60000"/>
                        </a:srgbClr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</p:grpSp>
                <p:sp>
                  <p:nvSpPr>
                    <p:cNvPr id="82" name="Freeform: Shape 81">
                      <a:extLst>
                        <a:ext uri="{FF2B5EF4-FFF2-40B4-BE49-F238E27FC236}">
                          <a16:creationId xmlns:a16="http://schemas.microsoft.com/office/drawing/2014/main" id="{36B08990-C8AD-4C59-2A42-602B5729D2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85847" y="3449283"/>
                      <a:ext cx="975580" cy="921206"/>
                    </a:xfrm>
                    <a:custGeom>
                      <a:avLst/>
                      <a:gdLst>
                        <a:gd name="connsiteX0" fmla="*/ 335157 w 975580"/>
                        <a:gd name="connsiteY0" fmla="*/ 851469 h 921206"/>
                        <a:gd name="connsiteX1" fmla="*/ 2725 w 975580"/>
                        <a:gd name="connsiteY1" fmla="*/ 579642 h 921206"/>
                        <a:gd name="connsiteX2" fmla="*/ 68233 w 975580"/>
                        <a:gd name="connsiteY2" fmla="*/ 662990 h 921206"/>
                        <a:gd name="connsiteX3" fmla="*/ 154275 w 975580"/>
                        <a:gd name="connsiteY3" fmla="*/ 716976 h 921206"/>
                        <a:gd name="connsiteX4" fmla="*/ 158186 w 975580"/>
                        <a:gd name="connsiteY4" fmla="*/ 713188 h 921206"/>
                        <a:gd name="connsiteX5" fmla="*/ 78989 w 975580"/>
                        <a:gd name="connsiteY5" fmla="*/ 327706 h 921206"/>
                        <a:gd name="connsiteX6" fmla="*/ 101476 w 975580"/>
                        <a:gd name="connsiteY6" fmla="*/ 0 h 921206"/>
                        <a:gd name="connsiteX7" fmla="*/ 105387 w 975580"/>
                        <a:gd name="connsiteY7" fmla="*/ 27467 h 921206"/>
                        <a:gd name="connsiteX8" fmla="*/ 115165 w 975580"/>
                        <a:gd name="connsiteY8" fmla="*/ 284139 h 921206"/>
                        <a:gd name="connsiteX9" fmla="*/ 174807 w 975580"/>
                        <a:gd name="connsiteY9" fmla="*/ 517132 h 921206"/>
                        <a:gd name="connsiteX10" fmla="*/ 281382 w 975580"/>
                        <a:gd name="connsiteY10" fmla="*/ 668673 h 921206"/>
                        <a:gd name="connsiteX11" fmla="*/ 477908 w 975580"/>
                        <a:gd name="connsiteY11" fmla="*/ 781381 h 921206"/>
                        <a:gd name="connsiteX12" fmla="*/ 734077 w 975580"/>
                        <a:gd name="connsiteY12" fmla="*/ 875147 h 921206"/>
                        <a:gd name="connsiteX13" fmla="*/ 975581 w 975580"/>
                        <a:gd name="connsiteY13" fmla="*/ 914926 h 921206"/>
                        <a:gd name="connsiteX14" fmla="*/ 806430 w 975580"/>
                        <a:gd name="connsiteY14" fmla="*/ 916821 h 921206"/>
                        <a:gd name="connsiteX15" fmla="*/ 628481 w 975580"/>
                        <a:gd name="connsiteY15" fmla="*/ 895036 h 921206"/>
                        <a:gd name="connsiteX16" fmla="*/ 416310 w 975580"/>
                        <a:gd name="connsiteY16" fmla="*/ 865676 h 921206"/>
                        <a:gd name="connsiteX17" fmla="*/ 335157 w 975580"/>
                        <a:gd name="connsiteY17" fmla="*/ 851469 h 9212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975580" h="921206">
                          <a:moveTo>
                            <a:pt x="335157" y="851469"/>
                          </a:moveTo>
                          <a:cubicBezTo>
                            <a:pt x="159164" y="803165"/>
                            <a:pt x="-24653" y="739707"/>
                            <a:pt x="2725" y="579642"/>
                          </a:cubicBezTo>
                          <a:cubicBezTo>
                            <a:pt x="22279" y="609004"/>
                            <a:pt x="42812" y="637417"/>
                            <a:pt x="68233" y="662990"/>
                          </a:cubicBezTo>
                          <a:cubicBezTo>
                            <a:pt x="89744" y="684774"/>
                            <a:pt x="117121" y="711293"/>
                            <a:pt x="154275" y="716976"/>
                          </a:cubicBezTo>
                          <a:cubicBezTo>
                            <a:pt x="157208" y="716976"/>
                            <a:pt x="160141" y="715082"/>
                            <a:pt x="158186" y="713188"/>
                          </a:cubicBezTo>
                          <a:cubicBezTo>
                            <a:pt x="66277" y="597638"/>
                            <a:pt x="67255" y="458410"/>
                            <a:pt x="78989" y="327706"/>
                          </a:cubicBezTo>
                          <a:cubicBezTo>
                            <a:pt x="89744" y="218787"/>
                            <a:pt x="111254" y="108920"/>
                            <a:pt x="101476" y="0"/>
                          </a:cubicBezTo>
                          <a:cubicBezTo>
                            <a:pt x="102454" y="9471"/>
                            <a:pt x="104409" y="18942"/>
                            <a:pt x="105387" y="27467"/>
                          </a:cubicBezTo>
                          <a:cubicBezTo>
                            <a:pt x="115165" y="112708"/>
                            <a:pt x="107343" y="198897"/>
                            <a:pt x="115165" y="284139"/>
                          </a:cubicBezTo>
                          <a:cubicBezTo>
                            <a:pt x="122987" y="363697"/>
                            <a:pt x="140586" y="442309"/>
                            <a:pt x="174807" y="517132"/>
                          </a:cubicBezTo>
                          <a:cubicBezTo>
                            <a:pt x="199251" y="572066"/>
                            <a:pt x="231517" y="625105"/>
                            <a:pt x="281382" y="668673"/>
                          </a:cubicBezTo>
                          <a:cubicBezTo>
                            <a:pt x="336135" y="716976"/>
                            <a:pt x="406533" y="750126"/>
                            <a:pt x="477908" y="781381"/>
                          </a:cubicBezTo>
                          <a:cubicBezTo>
                            <a:pt x="560039" y="817372"/>
                            <a:pt x="645103" y="849575"/>
                            <a:pt x="734077" y="875147"/>
                          </a:cubicBezTo>
                          <a:cubicBezTo>
                            <a:pt x="811319" y="896931"/>
                            <a:pt x="892472" y="913032"/>
                            <a:pt x="975581" y="914926"/>
                          </a:cubicBezTo>
                          <a:cubicBezTo>
                            <a:pt x="920827" y="924397"/>
                            <a:pt x="862162" y="921556"/>
                            <a:pt x="806430" y="916821"/>
                          </a:cubicBezTo>
                          <a:cubicBezTo>
                            <a:pt x="746788" y="912085"/>
                            <a:pt x="687146" y="903561"/>
                            <a:pt x="628481" y="895036"/>
                          </a:cubicBezTo>
                          <a:cubicBezTo>
                            <a:pt x="558083" y="884618"/>
                            <a:pt x="486708" y="877988"/>
                            <a:pt x="416310" y="865676"/>
                          </a:cubicBezTo>
                          <a:cubicBezTo>
                            <a:pt x="388934" y="861887"/>
                            <a:pt x="361557" y="856205"/>
                            <a:pt x="335157" y="851469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3" name="Freeform: Shape 82">
                      <a:extLst>
                        <a:ext uri="{FF2B5EF4-FFF2-40B4-BE49-F238E27FC236}">
                          <a16:creationId xmlns:a16="http://schemas.microsoft.com/office/drawing/2014/main" id="{7842497F-EDF1-040A-E7D6-CE50AB3810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85536" y="4052604"/>
                      <a:ext cx="969046" cy="317076"/>
                    </a:xfrm>
                    <a:custGeom>
                      <a:avLst/>
                      <a:gdLst>
                        <a:gd name="connsiteX0" fmla="*/ 3035 w 969046"/>
                        <a:gd name="connsiteY0" fmla="*/ 7577 h 317076"/>
                        <a:gd name="connsiteX1" fmla="*/ 136008 w 969046"/>
                        <a:gd name="connsiteY1" fmla="*/ 121233 h 317076"/>
                        <a:gd name="connsiteX2" fmla="*/ 371645 w 969046"/>
                        <a:gd name="connsiteY2" fmla="*/ 183743 h 317076"/>
                        <a:gd name="connsiteX3" fmla="*/ 526128 w 969046"/>
                        <a:gd name="connsiteY3" fmla="*/ 225417 h 317076"/>
                        <a:gd name="connsiteX4" fmla="*/ 678656 w 969046"/>
                        <a:gd name="connsiteY4" fmla="*/ 264249 h 317076"/>
                        <a:gd name="connsiteX5" fmla="*/ 748076 w 969046"/>
                        <a:gd name="connsiteY5" fmla="*/ 275615 h 317076"/>
                        <a:gd name="connsiteX6" fmla="*/ 962203 w 969046"/>
                        <a:gd name="connsiteY6" fmla="*/ 310659 h 317076"/>
                        <a:gd name="connsiteX7" fmla="*/ 969047 w 969046"/>
                        <a:gd name="connsiteY7" fmla="*/ 311605 h 317076"/>
                        <a:gd name="connsiteX8" fmla="*/ 806741 w 969046"/>
                        <a:gd name="connsiteY8" fmla="*/ 312553 h 317076"/>
                        <a:gd name="connsiteX9" fmla="*/ 628791 w 969046"/>
                        <a:gd name="connsiteY9" fmla="*/ 290769 h 317076"/>
                        <a:gd name="connsiteX10" fmla="*/ 416621 w 969046"/>
                        <a:gd name="connsiteY10" fmla="*/ 261408 h 317076"/>
                        <a:gd name="connsiteX11" fmla="*/ 335468 w 969046"/>
                        <a:gd name="connsiteY11" fmla="*/ 247201 h 317076"/>
                        <a:gd name="connsiteX12" fmla="*/ 101 w 969046"/>
                        <a:gd name="connsiteY12" fmla="*/ 0 h 317076"/>
                        <a:gd name="connsiteX13" fmla="*/ 3035 w 969046"/>
                        <a:gd name="connsiteY13" fmla="*/ 7577 h 3170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969046" h="317076">
                          <a:moveTo>
                            <a:pt x="3035" y="7577"/>
                          </a:moveTo>
                          <a:cubicBezTo>
                            <a:pt x="28456" y="57775"/>
                            <a:pt x="74410" y="95660"/>
                            <a:pt x="136008" y="121233"/>
                          </a:cubicBezTo>
                          <a:cubicBezTo>
                            <a:pt x="210317" y="151541"/>
                            <a:pt x="293425" y="163854"/>
                            <a:pt x="371645" y="183743"/>
                          </a:cubicBezTo>
                          <a:cubicBezTo>
                            <a:pt x="423465" y="197003"/>
                            <a:pt x="474308" y="211210"/>
                            <a:pt x="526128" y="225417"/>
                          </a:cubicBezTo>
                          <a:cubicBezTo>
                            <a:pt x="576971" y="240571"/>
                            <a:pt x="625858" y="254778"/>
                            <a:pt x="678656" y="264249"/>
                          </a:cubicBezTo>
                          <a:cubicBezTo>
                            <a:pt x="702122" y="268038"/>
                            <a:pt x="725588" y="271826"/>
                            <a:pt x="748076" y="275615"/>
                          </a:cubicBezTo>
                          <a:cubicBezTo>
                            <a:pt x="817496" y="293611"/>
                            <a:pt x="888872" y="307817"/>
                            <a:pt x="962203" y="310659"/>
                          </a:cubicBezTo>
                          <a:cubicBezTo>
                            <a:pt x="964158" y="311605"/>
                            <a:pt x="966114" y="311605"/>
                            <a:pt x="969047" y="311605"/>
                          </a:cubicBezTo>
                          <a:cubicBezTo>
                            <a:pt x="916248" y="320130"/>
                            <a:pt x="859539" y="317289"/>
                            <a:pt x="806741" y="312553"/>
                          </a:cubicBezTo>
                          <a:cubicBezTo>
                            <a:pt x="747098" y="307817"/>
                            <a:pt x="687457" y="299293"/>
                            <a:pt x="628791" y="290769"/>
                          </a:cubicBezTo>
                          <a:cubicBezTo>
                            <a:pt x="558393" y="280350"/>
                            <a:pt x="487018" y="273720"/>
                            <a:pt x="416621" y="261408"/>
                          </a:cubicBezTo>
                          <a:cubicBezTo>
                            <a:pt x="389244" y="256672"/>
                            <a:pt x="362844" y="251937"/>
                            <a:pt x="335468" y="247201"/>
                          </a:cubicBezTo>
                          <a:cubicBezTo>
                            <a:pt x="168273" y="201739"/>
                            <a:pt x="-4787" y="142069"/>
                            <a:pt x="101" y="0"/>
                          </a:cubicBezTo>
                          <a:cubicBezTo>
                            <a:pt x="1079" y="2842"/>
                            <a:pt x="2057" y="5683"/>
                            <a:pt x="3035" y="7577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4" name="Freeform: Shape 83">
                      <a:extLst>
                        <a:ext uri="{FF2B5EF4-FFF2-40B4-BE49-F238E27FC236}">
                          <a16:creationId xmlns:a16="http://schemas.microsoft.com/office/drawing/2014/main" id="{492758CE-7186-4B75-166C-5B21328791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04792" y="373009"/>
                      <a:ext cx="2080641" cy="4097269"/>
                    </a:xfrm>
                    <a:custGeom>
                      <a:avLst/>
                      <a:gdLst>
                        <a:gd name="connsiteX0" fmla="*/ 0 w 2080641"/>
                        <a:gd name="connsiteY0" fmla="*/ 3984571 h 4097269"/>
                        <a:gd name="connsiteX1" fmla="*/ 399898 w 2080641"/>
                        <a:gd name="connsiteY1" fmla="*/ 3773362 h 4097269"/>
                        <a:gd name="connsiteX2" fmla="*/ 775352 w 2080641"/>
                        <a:gd name="connsiteY2" fmla="*/ 2988192 h 4097269"/>
                        <a:gd name="connsiteX3" fmla="*/ 775352 w 2080641"/>
                        <a:gd name="connsiteY3" fmla="*/ 2868853 h 4097269"/>
                        <a:gd name="connsiteX4" fmla="*/ 757752 w 2080641"/>
                        <a:gd name="connsiteY4" fmla="*/ 2747621 h 4097269"/>
                        <a:gd name="connsiteX5" fmla="*/ 775352 w 2080641"/>
                        <a:gd name="connsiteY5" fmla="*/ 1994653 h 4097269"/>
                        <a:gd name="connsiteX6" fmla="*/ 813484 w 2080641"/>
                        <a:gd name="connsiteY6" fmla="*/ 634576 h 4097269"/>
                        <a:gd name="connsiteX7" fmla="*/ 763619 w 2080641"/>
                        <a:gd name="connsiteY7" fmla="*/ 238677 h 4097269"/>
                        <a:gd name="connsiteX8" fmla="*/ 736242 w 2080641"/>
                        <a:gd name="connsiteY8" fmla="*/ 134492 h 4097269"/>
                        <a:gd name="connsiteX9" fmla="*/ 712776 w 2080641"/>
                        <a:gd name="connsiteY9" fmla="*/ 61564 h 4097269"/>
                        <a:gd name="connsiteX10" fmla="*/ 860416 w 2080641"/>
                        <a:gd name="connsiteY10" fmla="*/ 13260 h 4097269"/>
                        <a:gd name="connsiteX11" fmla="*/ 869215 w 2080641"/>
                        <a:gd name="connsiteY11" fmla="*/ 13260 h 4097269"/>
                        <a:gd name="connsiteX12" fmla="*/ 885837 w 2080641"/>
                        <a:gd name="connsiteY12" fmla="*/ 17996 h 4097269"/>
                        <a:gd name="connsiteX13" fmla="*/ 894637 w 2080641"/>
                        <a:gd name="connsiteY13" fmla="*/ 71035 h 4097269"/>
                        <a:gd name="connsiteX14" fmla="*/ 921036 w 2080641"/>
                        <a:gd name="connsiteY14" fmla="*/ 219734 h 4097269"/>
                        <a:gd name="connsiteX15" fmla="*/ 934724 w 2080641"/>
                        <a:gd name="connsiteY15" fmla="*/ 372222 h 4097269"/>
                        <a:gd name="connsiteX16" fmla="*/ 981656 w 2080641"/>
                        <a:gd name="connsiteY16" fmla="*/ 1007745 h 4097269"/>
                        <a:gd name="connsiteX17" fmla="*/ 1023699 w 2080641"/>
                        <a:gd name="connsiteY17" fmla="*/ 1592123 h 4097269"/>
                        <a:gd name="connsiteX18" fmla="*/ 1029565 w 2080641"/>
                        <a:gd name="connsiteY18" fmla="*/ 1593071 h 4097269"/>
                        <a:gd name="connsiteX19" fmla="*/ 1126363 w 2080641"/>
                        <a:gd name="connsiteY19" fmla="*/ 1237897 h 4097269"/>
                        <a:gd name="connsiteX20" fmla="*/ 1138095 w 2080641"/>
                        <a:gd name="connsiteY20" fmla="*/ 1074044 h 4097269"/>
                        <a:gd name="connsiteX21" fmla="*/ 1140051 w 2080641"/>
                        <a:gd name="connsiteY21" fmla="*/ 1080674 h 4097269"/>
                        <a:gd name="connsiteX22" fmla="*/ 1147872 w 2080641"/>
                        <a:gd name="connsiteY22" fmla="*/ 1063626 h 4097269"/>
                        <a:gd name="connsiteX23" fmla="*/ 1152761 w 2080641"/>
                        <a:gd name="connsiteY23" fmla="*/ 1013428 h 4097269"/>
                        <a:gd name="connsiteX24" fmla="*/ 1161561 w 2080641"/>
                        <a:gd name="connsiteY24" fmla="*/ 957547 h 4097269"/>
                        <a:gd name="connsiteX25" fmla="*/ 1331689 w 2080641"/>
                        <a:gd name="connsiteY25" fmla="*/ 452728 h 4097269"/>
                        <a:gd name="connsiteX26" fmla="*/ 1832294 w 2080641"/>
                        <a:gd name="connsiteY26" fmla="*/ 87136 h 4097269"/>
                        <a:gd name="connsiteX27" fmla="*/ 2004377 w 2080641"/>
                        <a:gd name="connsiteY27" fmla="*/ 0 h 4097269"/>
                        <a:gd name="connsiteX28" fmla="*/ 2080641 w 2080641"/>
                        <a:gd name="connsiteY28" fmla="*/ 21784 h 4097269"/>
                        <a:gd name="connsiteX29" fmla="*/ 1628923 w 2080641"/>
                        <a:gd name="connsiteY29" fmla="*/ 286033 h 4097269"/>
                        <a:gd name="connsiteX30" fmla="*/ 1333644 w 2080641"/>
                        <a:gd name="connsiteY30" fmla="*/ 629841 h 4097269"/>
                        <a:gd name="connsiteX31" fmla="*/ 1320934 w 2080641"/>
                        <a:gd name="connsiteY31" fmla="*/ 738761 h 4097269"/>
                        <a:gd name="connsiteX32" fmla="*/ 1311156 w 2080641"/>
                        <a:gd name="connsiteY32" fmla="*/ 859993 h 4097269"/>
                        <a:gd name="connsiteX33" fmla="*/ 1308223 w 2080641"/>
                        <a:gd name="connsiteY33" fmla="*/ 984067 h 4097269"/>
                        <a:gd name="connsiteX34" fmla="*/ 1222181 w 2080641"/>
                        <a:gd name="connsiteY34" fmla="*/ 1390385 h 4097269"/>
                        <a:gd name="connsiteX35" fmla="*/ 1136140 w 2080641"/>
                        <a:gd name="connsiteY35" fmla="*/ 1633797 h 4097269"/>
                        <a:gd name="connsiteX36" fmla="*/ 1058898 w 2080641"/>
                        <a:gd name="connsiteY36" fmla="*/ 1882893 h 4097269"/>
                        <a:gd name="connsiteX37" fmla="*/ 990456 w 2080641"/>
                        <a:gd name="connsiteY37" fmla="*/ 2388659 h 4097269"/>
                        <a:gd name="connsiteX38" fmla="*/ 997300 w 2080641"/>
                        <a:gd name="connsiteY38" fmla="*/ 2389606 h 4097269"/>
                        <a:gd name="connsiteX39" fmla="*/ 1080408 w 2080641"/>
                        <a:gd name="connsiteY39" fmla="*/ 2191656 h 4097269"/>
                        <a:gd name="connsiteX40" fmla="*/ 1051076 w 2080641"/>
                        <a:gd name="connsiteY40" fmla="*/ 2319518 h 4097269"/>
                        <a:gd name="connsiteX41" fmla="*/ 999255 w 2080641"/>
                        <a:gd name="connsiteY41" fmla="*/ 2449275 h 4097269"/>
                        <a:gd name="connsiteX42" fmla="*/ 1008055 w 2080641"/>
                        <a:gd name="connsiteY42" fmla="*/ 2568614 h 4097269"/>
                        <a:gd name="connsiteX43" fmla="*/ 1065742 w 2080641"/>
                        <a:gd name="connsiteY43" fmla="*/ 2681322 h 4097269"/>
                        <a:gd name="connsiteX44" fmla="*/ 1072586 w 2080641"/>
                        <a:gd name="connsiteY44" fmla="*/ 2680375 h 4097269"/>
                        <a:gd name="connsiteX45" fmla="*/ 1148850 w 2080641"/>
                        <a:gd name="connsiteY45" fmla="*/ 2480531 h 4097269"/>
                        <a:gd name="connsiteX46" fmla="*/ 1145917 w 2080641"/>
                        <a:gd name="connsiteY46" fmla="*/ 2687005 h 4097269"/>
                        <a:gd name="connsiteX47" fmla="*/ 1131251 w 2080641"/>
                        <a:gd name="connsiteY47" fmla="*/ 2949359 h 4097269"/>
                        <a:gd name="connsiteX48" fmla="*/ 1095075 w 2080641"/>
                        <a:gd name="connsiteY48" fmla="*/ 3188983 h 4097269"/>
                        <a:gd name="connsiteX49" fmla="*/ 1080408 w 2080641"/>
                        <a:gd name="connsiteY49" fmla="*/ 3672965 h 4097269"/>
                        <a:gd name="connsiteX50" fmla="*/ 1087253 w 2080641"/>
                        <a:gd name="connsiteY50" fmla="*/ 3672019 h 4097269"/>
                        <a:gd name="connsiteX51" fmla="*/ 1185027 w 2080641"/>
                        <a:gd name="connsiteY51" fmla="*/ 3256229 h 4097269"/>
                        <a:gd name="connsiteX52" fmla="*/ 1154717 w 2080641"/>
                        <a:gd name="connsiteY52" fmla="*/ 3705168 h 4097269"/>
                        <a:gd name="connsiteX53" fmla="*/ 1263246 w 2080641"/>
                        <a:gd name="connsiteY53" fmla="*/ 3877546 h 4097269"/>
                        <a:gd name="connsiteX54" fmla="*/ 1456840 w 2080641"/>
                        <a:gd name="connsiteY54" fmla="*/ 3985518 h 4097269"/>
                        <a:gd name="connsiteX55" fmla="*/ 1868471 w 2080641"/>
                        <a:gd name="connsiteY55" fmla="*/ 4077390 h 4097269"/>
                        <a:gd name="connsiteX56" fmla="*/ 1873360 w 2080641"/>
                        <a:gd name="connsiteY56" fmla="*/ 4088755 h 4097269"/>
                        <a:gd name="connsiteX57" fmla="*/ 1872382 w 2080641"/>
                        <a:gd name="connsiteY57" fmla="*/ 4094438 h 4097269"/>
                        <a:gd name="connsiteX58" fmla="*/ 1795140 w 2080641"/>
                        <a:gd name="connsiteY58" fmla="*/ 4087808 h 4097269"/>
                        <a:gd name="connsiteX59" fmla="*/ 1721809 w 2080641"/>
                        <a:gd name="connsiteY59" fmla="*/ 4091597 h 4097269"/>
                        <a:gd name="connsiteX60" fmla="*/ 1660211 w 2080641"/>
                        <a:gd name="connsiteY60" fmla="*/ 4086861 h 4097269"/>
                        <a:gd name="connsiteX61" fmla="*/ 1602524 w 2080641"/>
                        <a:gd name="connsiteY61" fmla="*/ 4079284 h 4097269"/>
                        <a:gd name="connsiteX62" fmla="*/ 1541904 w 2080641"/>
                        <a:gd name="connsiteY62" fmla="*/ 4075495 h 4097269"/>
                        <a:gd name="connsiteX63" fmla="*/ 1428485 w 2080641"/>
                        <a:gd name="connsiteY63" fmla="*/ 4044241 h 4097269"/>
                        <a:gd name="connsiteX64" fmla="*/ 1312134 w 2080641"/>
                        <a:gd name="connsiteY64" fmla="*/ 4011090 h 4097269"/>
                        <a:gd name="connsiteX65" fmla="*/ 1174272 w 2080641"/>
                        <a:gd name="connsiteY65" fmla="*/ 3981730 h 4097269"/>
                        <a:gd name="connsiteX66" fmla="*/ 1067697 w 2080641"/>
                        <a:gd name="connsiteY66" fmla="*/ 3966576 h 4097269"/>
                        <a:gd name="connsiteX67" fmla="*/ 556337 w 2080641"/>
                        <a:gd name="connsiteY67" fmla="*/ 4061289 h 4097269"/>
                        <a:gd name="connsiteX68" fmla="*/ 607180 w 2080641"/>
                        <a:gd name="connsiteY68" fmla="*/ 3994042 h 4097269"/>
                        <a:gd name="connsiteX69" fmla="*/ 0 w 2080641"/>
                        <a:gd name="connsiteY69" fmla="*/ 3984571 h 40972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080641" h="4097269">
                          <a:moveTo>
                            <a:pt x="0" y="3984571"/>
                          </a:moveTo>
                          <a:cubicBezTo>
                            <a:pt x="52798" y="3929637"/>
                            <a:pt x="307990" y="3807458"/>
                            <a:pt x="399898" y="3773362"/>
                          </a:cubicBezTo>
                          <a:cubicBezTo>
                            <a:pt x="784151" y="3628450"/>
                            <a:pt x="775352" y="3235392"/>
                            <a:pt x="775352" y="2988192"/>
                          </a:cubicBezTo>
                          <a:lnTo>
                            <a:pt x="775352" y="2868853"/>
                          </a:lnTo>
                          <a:cubicBezTo>
                            <a:pt x="775352" y="2828127"/>
                            <a:pt x="763619" y="2788348"/>
                            <a:pt x="757752" y="2747621"/>
                          </a:cubicBezTo>
                          <a:cubicBezTo>
                            <a:pt x="723531" y="2501368"/>
                            <a:pt x="757752" y="2240907"/>
                            <a:pt x="775352" y="1994653"/>
                          </a:cubicBezTo>
                          <a:cubicBezTo>
                            <a:pt x="807618" y="1541926"/>
                            <a:pt x="842816" y="1088251"/>
                            <a:pt x="813484" y="634576"/>
                          </a:cubicBezTo>
                          <a:cubicBezTo>
                            <a:pt x="804684" y="501979"/>
                            <a:pt x="790018" y="370327"/>
                            <a:pt x="763619" y="238677"/>
                          </a:cubicBezTo>
                          <a:cubicBezTo>
                            <a:pt x="756775" y="204580"/>
                            <a:pt x="751886" y="167642"/>
                            <a:pt x="736242" y="134492"/>
                          </a:cubicBezTo>
                          <a:cubicBezTo>
                            <a:pt x="724509" y="110814"/>
                            <a:pt x="714732" y="87136"/>
                            <a:pt x="712776" y="61564"/>
                          </a:cubicBezTo>
                          <a:cubicBezTo>
                            <a:pt x="707887" y="-1894"/>
                            <a:pt x="806640" y="12313"/>
                            <a:pt x="860416" y="13260"/>
                          </a:cubicBezTo>
                          <a:cubicBezTo>
                            <a:pt x="863349" y="13260"/>
                            <a:pt x="866282" y="13260"/>
                            <a:pt x="869215" y="13260"/>
                          </a:cubicBezTo>
                          <a:cubicBezTo>
                            <a:pt x="875082" y="13260"/>
                            <a:pt x="880948" y="15154"/>
                            <a:pt x="885837" y="17996"/>
                          </a:cubicBezTo>
                          <a:cubicBezTo>
                            <a:pt x="888770" y="35991"/>
                            <a:pt x="891704" y="53039"/>
                            <a:pt x="894637" y="71035"/>
                          </a:cubicBezTo>
                          <a:cubicBezTo>
                            <a:pt x="903436" y="120285"/>
                            <a:pt x="913214" y="170483"/>
                            <a:pt x="921036" y="219734"/>
                          </a:cubicBezTo>
                          <a:cubicBezTo>
                            <a:pt x="928858" y="270879"/>
                            <a:pt x="931791" y="321077"/>
                            <a:pt x="934724" y="372222"/>
                          </a:cubicBezTo>
                          <a:cubicBezTo>
                            <a:pt x="948413" y="584379"/>
                            <a:pt x="976767" y="795588"/>
                            <a:pt x="981656" y="1007745"/>
                          </a:cubicBezTo>
                          <a:cubicBezTo>
                            <a:pt x="986545" y="1202854"/>
                            <a:pt x="979701" y="1399857"/>
                            <a:pt x="1023699" y="1592123"/>
                          </a:cubicBezTo>
                          <a:cubicBezTo>
                            <a:pt x="1024677" y="1594965"/>
                            <a:pt x="1028588" y="1594965"/>
                            <a:pt x="1029565" y="1593071"/>
                          </a:cubicBezTo>
                          <a:cubicBezTo>
                            <a:pt x="1087253" y="1484151"/>
                            <a:pt x="1109740" y="1358183"/>
                            <a:pt x="1126363" y="1237897"/>
                          </a:cubicBezTo>
                          <a:cubicBezTo>
                            <a:pt x="1133207" y="1184858"/>
                            <a:pt x="1139073" y="1128978"/>
                            <a:pt x="1138095" y="1074044"/>
                          </a:cubicBezTo>
                          <a:cubicBezTo>
                            <a:pt x="1139073" y="1075938"/>
                            <a:pt x="1140051" y="1078780"/>
                            <a:pt x="1140051" y="1080674"/>
                          </a:cubicBezTo>
                          <a:cubicBezTo>
                            <a:pt x="1144939" y="1075938"/>
                            <a:pt x="1147872" y="1070256"/>
                            <a:pt x="1147872" y="1063626"/>
                          </a:cubicBezTo>
                          <a:cubicBezTo>
                            <a:pt x="1149828" y="1046578"/>
                            <a:pt x="1150806" y="1030476"/>
                            <a:pt x="1152761" y="1013428"/>
                          </a:cubicBezTo>
                          <a:cubicBezTo>
                            <a:pt x="1155694" y="994485"/>
                            <a:pt x="1158628" y="975543"/>
                            <a:pt x="1161561" y="957547"/>
                          </a:cubicBezTo>
                          <a:cubicBezTo>
                            <a:pt x="1186005" y="783276"/>
                            <a:pt x="1218270" y="607110"/>
                            <a:pt x="1331689" y="452728"/>
                          </a:cubicBezTo>
                          <a:cubicBezTo>
                            <a:pt x="1447063" y="295504"/>
                            <a:pt x="1638701" y="183743"/>
                            <a:pt x="1832294" y="87136"/>
                          </a:cubicBezTo>
                          <a:cubicBezTo>
                            <a:pt x="1889981" y="58722"/>
                            <a:pt x="1947668" y="29361"/>
                            <a:pt x="2004377" y="0"/>
                          </a:cubicBezTo>
                          <a:cubicBezTo>
                            <a:pt x="2029799" y="7577"/>
                            <a:pt x="2055220" y="15154"/>
                            <a:pt x="2080641" y="21784"/>
                          </a:cubicBezTo>
                          <a:cubicBezTo>
                            <a:pt x="1946690" y="125021"/>
                            <a:pt x="1773629" y="193214"/>
                            <a:pt x="1628923" y="286033"/>
                          </a:cubicBezTo>
                          <a:cubicBezTo>
                            <a:pt x="1493017" y="373169"/>
                            <a:pt x="1369821" y="493454"/>
                            <a:pt x="1333644" y="629841"/>
                          </a:cubicBezTo>
                          <a:cubicBezTo>
                            <a:pt x="1323867" y="665832"/>
                            <a:pt x="1322889" y="701822"/>
                            <a:pt x="1320934" y="738761"/>
                          </a:cubicBezTo>
                          <a:cubicBezTo>
                            <a:pt x="1318000" y="779487"/>
                            <a:pt x="1314089" y="819267"/>
                            <a:pt x="1311156" y="859993"/>
                          </a:cubicBezTo>
                          <a:cubicBezTo>
                            <a:pt x="1308223" y="901667"/>
                            <a:pt x="1306267" y="942393"/>
                            <a:pt x="1308223" y="984067"/>
                          </a:cubicBezTo>
                          <a:cubicBezTo>
                            <a:pt x="1280846" y="1119506"/>
                            <a:pt x="1259336" y="1255893"/>
                            <a:pt x="1222181" y="1390385"/>
                          </a:cubicBezTo>
                          <a:cubicBezTo>
                            <a:pt x="1199693" y="1472786"/>
                            <a:pt x="1166450" y="1552344"/>
                            <a:pt x="1136140" y="1633797"/>
                          </a:cubicBezTo>
                          <a:cubicBezTo>
                            <a:pt x="1105829" y="1716198"/>
                            <a:pt x="1079431" y="1798597"/>
                            <a:pt x="1058898" y="1882893"/>
                          </a:cubicBezTo>
                          <a:cubicBezTo>
                            <a:pt x="1017833" y="2049587"/>
                            <a:pt x="996322" y="2219123"/>
                            <a:pt x="990456" y="2388659"/>
                          </a:cubicBezTo>
                          <a:cubicBezTo>
                            <a:pt x="990456" y="2391500"/>
                            <a:pt x="996322" y="2392448"/>
                            <a:pt x="997300" y="2389606"/>
                          </a:cubicBezTo>
                          <a:cubicBezTo>
                            <a:pt x="1020766" y="2323307"/>
                            <a:pt x="1033476" y="2251326"/>
                            <a:pt x="1080408" y="2191656"/>
                          </a:cubicBezTo>
                          <a:cubicBezTo>
                            <a:pt x="1087253" y="2235224"/>
                            <a:pt x="1069653" y="2278792"/>
                            <a:pt x="1051076" y="2319518"/>
                          </a:cubicBezTo>
                          <a:cubicBezTo>
                            <a:pt x="1031521" y="2362140"/>
                            <a:pt x="1008055" y="2404760"/>
                            <a:pt x="999255" y="2449275"/>
                          </a:cubicBezTo>
                          <a:cubicBezTo>
                            <a:pt x="991433" y="2489054"/>
                            <a:pt x="996322" y="2529781"/>
                            <a:pt x="1008055" y="2568614"/>
                          </a:cubicBezTo>
                          <a:cubicBezTo>
                            <a:pt x="1019788" y="2607446"/>
                            <a:pt x="1036409" y="2648172"/>
                            <a:pt x="1065742" y="2681322"/>
                          </a:cubicBezTo>
                          <a:cubicBezTo>
                            <a:pt x="1067697" y="2683216"/>
                            <a:pt x="1071608" y="2683216"/>
                            <a:pt x="1072586" y="2680375"/>
                          </a:cubicBezTo>
                          <a:cubicBezTo>
                            <a:pt x="1098008" y="2614075"/>
                            <a:pt x="1124407" y="2547777"/>
                            <a:pt x="1148850" y="2480531"/>
                          </a:cubicBezTo>
                          <a:cubicBezTo>
                            <a:pt x="1148850" y="2549671"/>
                            <a:pt x="1147872" y="2617864"/>
                            <a:pt x="1145917" y="2687005"/>
                          </a:cubicBezTo>
                          <a:cubicBezTo>
                            <a:pt x="1142984" y="2774140"/>
                            <a:pt x="1140051" y="2862223"/>
                            <a:pt x="1131251" y="2949359"/>
                          </a:cubicBezTo>
                          <a:cubicBezTo>
                            <a:pt x="1122452" y="3029865"/>
                            <a:pt x="1108763" y="3109424"/>
                            <a:pt x="1095075" y="3188983"/>
                          </a:cubicBezTo>
                          <a:cubicBezTo>
                            <a:pt x="1067697" y="3349048"/>
                            <a:pt x="1042276" y="3512901"/>
                            <a:pt x="1080408" y="3672965"/>
                          </a:cubicBezTo>
                          <a:cubicBezTo>
                            <a:pt x="1081386" y="3675807"/>
                            <a:pt x="1087253" y="3674860"/>
                            <a:pt x="1087253" y="3672019"/>
                          </a:cubicBezTo>
                          <a:cubicBezTo>
                            <a:pt x="1104852" y="3531843"/>
                            <a:pt x="1144939" y="3393563"/>
                            <a:pt x="1185027" y="3256229"/>
                          </a:cubicBezTo>
                          <a:cubicBezTo>
                            <a:pt x="1195782" y="3405875"/>
                            <a:pt x="1122452" y="3555522"/>
                            <a:pt x="1154717" y="3705168"/>
                          </a:cubicBezTo>
                          <a:cubicBezTo>
                            <a:pt x="1168406" y="3770520"/>
                            <a:pt x="1206538" y="3828295"/>
                            <a:pt x="1263246" y="3877546"/>
                          </a:cubicBezTo>
                          <a:cubicBezTo>
                            <a:pt x="1317023" y="3923955"/>
                            <a:pt x="1383509" y="3958999"/>
                            <a:pt x="1456840" y="3985518"/>
                          </a:cubicBezTo>
                          <a:cubicBezTo>
                            <a:pt x="1587858" y="4031927"/>
                            <a:pt x="1729631" y="4049923"/>
                            <a:pt x="1868471" y="4077390"/>
                          </a:cubicBezTo>
                          <a:cubicBezTo>
                            <a:pt x="1870427" y="4081178"/>
                            <a:pt x="1872382" y="4084967"/>
                            <a:pt x="1873360" y="4088755"/>
                          </a:cubicBezTo>
                          <a:cubicBezTo>
                            <a:pt x="1873360" y="4090650"/>
                            <a:pt x="1874337" y="4093491"/>
                            <a:pt x="1872382" y="4094438"/>
                          </a:cubicBezTo>
                          <a:cubicBezTo>
                            <a:pt x="1855760" y="4102962"/>
                            <a:pt x="1811761" y="4089702"/>
                            <a:pt x="1795140" y="4087808"/>
                          </a:cubicBezTo>
                          <a:cubicBezTo>
                            <a:pt x="1770696" y="4085914"/>
                            <a:pt x="1746252" y="4090650"/>
                            <a:pt x="1721809" y="4091597"/>
                          </a:cubicBezTo>
                          <a:cubicBezTo>
                            <a:pt x="1701276" y="4093491"/>
                            <a:pt x="1679766" y="4089702"/>
                            <a:pt x="1660211" y="4086861"/>
                          </a:cubicBezTo>
                          <a:cubicBezTo>
                            <a:pt x="1640656" y="4084020"/>
                            <a:pt x="1621101" y="4082125"/>
                            <a:pt x="1602524" y="4079284"/>
                          </a:cubicBezTo>
                          <a:cubicBezTo>
                            <a:pt x="1581991" y="4076443"/>
                            <a:pt x="1561459" y="4078336"/>
                            <a:pt x="1541904" y="4075495"/>
                          </a:cubicBezTo>
                          <a:cubicBezTo>
                            <a:pt x="1503772" y="4069813"/>
                            <a:pt x="1465639" y="4053712"/>
                            <a:pt x="1428485" y="4044241"/>
                          </a:cubicBezTo>
                          <a:cubicBezTo>
                            <a:pt x="1389375" y="4033822"/>
                            <a:pt x="1352221" y="4019615"/>
                            <a:pt x="1312134" y="4011090"/>
                          </a:cubicBezTo>
                          <a:cubicBezTo>
                            <a:pt x="1266180" y="4000672"/>
                            <a:pt x="1220226" y="3991201"/>
                            <a:pt x="1174272" y="3981730"/>
                          </a:cubicBezTo>
                          <a:cubicBezTo>
                            <a:pt x="1139073" y="3974152"/>
                            <a:pt x="1103874" y="3969417"/>
                            <a:pt x="1067697" y="3966576"/>
                          </a:cubicBezTo>
                          <a:cubicBezTo>
                            <a:pt x="937657" y="3978888"/>
                            <a:pt x="717665" y="4030980"/>
                            <a:pt x="556337" y="4061289"/>
                          </a:cubicBezTo>
                          <a:cubicBezTo>
                            <a:pt x="572959" y="4039505"/>
                            <a:pt x="590558" y="4016774"/>
                            <a:pt x="607180" y="3994042"/>
                          </a:cubicBezTo>
                          <a:cubicBezTo>
                            <a:pt x="624779" y="3966576"/>
                            <a:pt x="245414" y="3984571"/>
                            <a:pt x="0" y="3984571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5" name="Freeform: Shape 84">
                      <a:extLst>
                        <a:ext uri="{FF2B5EF4-FFF2-40B4-BE49-F238E27FC236}">
                          <a16:creationId xmlns:a16="http://schemas.microsoft.com/office/drawing/2014/main" id="{C84E0B72-20B6-41DB-3AA6-18247AFA6E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5517" y="1913040"/>
                      <a:ext cx="165239" cy="715081"/>
                    </a:xfrm>
                    <a:custGeom>
                      <a:avLst/>
                      <a:gdLst>
                        <a:gd name="connsiteX0" fmla="*/ 139818 w 165239"/>
                        <a:gd name="connsiteY0" fmla="*/ 54934 h 715081"/>
                        <a:gd name="connsiteX1" fmla="*/ 165239 w 165239"/>
                        <a:gd name="connsiteY1" fmla="*/ 0 h 715081"/>
                        <a:gd name="connsiteX2" fmla="*/ 0 w 165239"/>
                        <a:gd name="connsiteY2" fmla="*/ 715082 h 715081"/>
                        <a:gd name="connsiteX3" fmla="*/ 34221 w 165239"/>
                        <a:gd name="connsiteY3" fmla="*/ 444204 h 715081"/>
                        <a:gd name="connsiteX4" fmla="*/ 106575 w 165239"/>
                        <a:gd name="connsiteY4" fmla="*/ 136387 h 715081"/>
                        <a:gd name="connsiteX5" fmla="*/ 126129 w 165239"/>
                        <a:gd name="connsiteY5" fmla="*/ 17048 h 715081"/>
                        <a:gd name="connsiteX6" fmla="*/ 133951 w 165239"/>
                        <a:gd name="connsiteY6" fmla="*/ 54934 h 715081"/>
                        <a:gd name="connsiteX7" fmla="*/ 139818 w 165239"/>
                        <a:gd name="connsiteY7" fmla="*/ 54934 h 7150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5239" h="715081">
                          <a:moveTo>
                            <a:pt x="139818" y="54934"/>
                          </a:moveTo>
                          <a:cubicBezTo>
                            <a:pt x="149595" y="36938"/>
                            <a:pt x="157417" y="17995"/>
                            <a:pt x="165239" y="0"/>
                          </a:cubicBezTo>
                          <a:cubicBezTo>
                            <a:pt x="121240" y="240571"/>
                            <a:pt x="54754" y="477353"/>
                            <a:pt x="0" y="715082"/>
                          </a:cubicBezTo>
                          <a:cubicBezTo>
                            <a:pt x="1956" y="624158"/>
                            <a:pt x="14666" y="533233"/>
                            <a:pt x="34221" y="444204"/>
                          </a:cubicBezTo>
                          <a:cubicBezTo>
                            <a:pt x="56709" y="340966"/>
                            <a:pt x="87019" y="239623"/>
                            <a:pt x="106575" y="136387"/>
                          </a:cubicBezTo>
                          <a:cubicBezTo>
                            <a:pt x="114396" y="96607"/>
                            <a:pt x="120263" y="56828"/>
                            <a:pt x="126129" y="17048"/>
                          </a:cubicBezTo>
                          <a:cubicBezTo>
                            <a:pt x="129062" y="29361"/>
                            <a:pt x="131018" y="41674"/>
                            <a:pt x="133951" y="54934"/>
                          </a:cubicBezTo>
                          <a:cubicBezTo>
                            <a:pt x="133951" y="56828"/>
                            <a:pt x="137862" y="56828"/>
                            <a:pt x="139818" y="54934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6" name="Freeform: Shape 85">
                      <a:extLst>
                        <a:ext uri="{FF2B5EF4-FFF2-40B4-BE49-F238E27FC236}">
                          <a16:creationId xmlns:a16="http://schemas.microsoft.com/office/drawing/2014/main" id="{41FBE7BB-D198-B40B-BAB7-D26F3B800B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6714" y="2928362"/>
                      <a:ext cx="23385" cy="369380"/>
                    </a:xfrm>
                    <a:custGeom>
                      <a:avLst/>
                      <a:gdLst>
                        <a:gd name="connsiteX0" fmla="*/ 19114 w 23385"/>
                        <a:gd name="connsiteY0" fmla="*/ 0 h 369380"/>
                        <a:gd name="connsiteX1" fmla="*/ 13247 w 23385"/>
                        <a:gd name="connsiteY1" fmla="*/ 369380 h 369380"/>
                        <a:gd name="connsiteX2" fmla="*/ 537 w 23385"/>
                        <a:gd name="connsiteY2" fmla="*/ 163853 h 369380"/>
                        <a:gd name="connsiteX3" fmla="*/ 19114 w 23385"/>
                        <a:gd name="connsiteY3" fmla="*/ 0 h 369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3385" h="369380">
                          <a:moveTo>
                            <a:pt x="19114" y="0"/>
                          </a:moveTo>
                          <a:cubicBezTo>
                            <a:pt x="25958" y="123126"/>
                            <a:pt x="24980" y="246253"/>
                            <a:pt x="13247" y="369380"/>
                          </a:cubicBezTo>
                          <a:cubicBezTo>
                            <a:pt x="7381" y="301187"/>
                            <a:pt x="-2397" y="232994"/>
                            <a:pt x="537" y="163853"/>
                          </a:cubicBezTo>
                          <a:cubicBezTo>
                            <a:pt x="3470" y="108920"/>
                            <a:pt x="11292" y="54933"/>
                            <a:pt x="19114" y="0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7" name="Freeform: Shape 86">
                      <a:extLst>
                        <a:ext uri="{FF2B5EF4-FFF2-40B4-BE49-F238E27FC236}">
                          <a16:creationId xmlns:a16="http://schemas.microsoft.com/office/drawing/2014/main" id="{7CA1D8D7-BE88-8599-EAB7-648269B58F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96932" y="2979507"/>
                      <a:ext cx="56709" cy="602373"/>
                    </a:xfrm>
                    <a:custGeom>
                      <a:avLst/>
                      <a:gdLst>
                        <a:gd name="connsiteX0" fmla="*/ 3911 w 56709"/>
                        <a:gd name="connsiteY0" fmla="*/ 582484 h 602373"/>
                        <a:gd name="connsiteX1" fmla="*/ 0 w 56709"/>
                        <a:gd name="connsiteY1" fmla="*/ 602374 h 602373"/>
                        <a:gd name="connsiteX2" fmla="*/ 56709 w 56709"/>
                        <a:gd name="connsiteY2" fmla="*/ 0 h 602373"/>
                        <a:gd name="connsiteX3" fmla="*/ 54754 w 56709"/>
                        <a:gd name="connsiteY3" fmla="*/ 80506 h 602373"/>
                        <a:gd name="connsiteX4" fmla="*/ 40088 w 56709"/>
                        <a:gd name="connsiteY4" fmla="*/ 342860 h 602373"/>
                        <a:gd name="connsiteX5" fmla="*/ 3911 w 56709"/>
                        <a:gd name="connsiteY5" fmla="*/ 582484 h 602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6709" h="602373">
                          <a:moveTo>
                            <a:pt x="3911" y="582484"/>
                          </a:moveTo>
                          <a:cubicBezTo>
                            <a:pt x="2934" y="589114"/>
                            <a:pt x="1956" y="595743"/>
                            <a:pt x="0" y="602374"/>
                          </a:cubicBezTo>
                          <a:cubicBezTo>
                            <a:pt x="6844" y="400635"/>
                            <a:pt x="24444" y="199844"/>
                            <a:pt x="56709" y="0"/>
                          </a:cubicBezTo>
                          <a:cubicBezTo>
                            <a:pt x="56709" y="26519"/>
                            <a:pt x="55731" y="53986"/>
                            <a:pt x="54754" y="80506"/>
                          </a:cubicBezTo>
                          <a:cubicBezTo>
                            <a:pt x="51821" y="167641"/>
                            <a:pt x="48887" y="255724"/>
                            <a:pt x="40088" y="342860"/>
                          </a:cubicBezTo>
                          <a:cubicBezTo>
                            <a:pt x="32266" y="423366"/>
                            <a:pt x="17599" y="502925"/>
                            <a:pt x="3911" y="582484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8" name="Freeform: Shape 87">
                      <a:extLst>
                        <a:ext uri="{FF2B5EF4-FFF2-40B4-BE49-F238E27FC236}">
                          <a16:creationId xmlns:a16="http://schemas.microsoft.com/office/drawing/2014/main" id="{E0967143-1EDE-7222-5615-EB83D898C6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2227" y="1204588"/>
                      <a:ext cx="36176" cy="553123"/>
                    </a:xfrm>
                    <a:custGeom>
                      <a:avLst/>
                      <a:gdLst>
                        <a:gd name="connsiteX0" fmla="*/ 0 w 36176"/>
                        <a:gd name="connsiteY0" fmla="*/ 553123 h 553123"/>
                        <a:gd name="connsiteX1" fmla="*/ 17599 w 36176"/>
                        <a:gd name="connsiteY1" fmla="*/ 98501 h 553123"/>
                        <a:gd name="connsiteX2" fmla="*/ 25422 w 36176"/>
                        <a:gd name="connsiteY2" fmla="*/ 0 h 553123"/>
                        <a:gd name="connsiteX3" fmla="*/ 34221 w 36176"/>
                        <a:gd name="connsiteY3" fmla="*/ 177113 h 553123"/>
                        <a:gd name="connsiteX4" fmla="*/ 36176 w 36176"/>
                        <a:gd name="connsiteY4" fmla="*/ 310658 h 553123"/>
                        <a:gd name="connsiteX5" fmla="*/ 0 w 36176"/>
                        <a:gd name="connsiteY5" fmla="*/ 553123 h 5531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6176" h="553123">
                          <a:moveTo>
                            <a:pt x="0" y="553123"/>
                          </a:moveTo>
                          <a:cubicBezTo>
                            <a:pt x="7822" y="401582"/>
                            <a:pt x="6844" y="250042"/>
                            <a:pt x="17599" y="98501"/>
                          </a:cubicBezTo>
                          <a:cubicBezTo>
                            <a:pt x="19555" y="65352"/>
                            <a:pt x="22488" y="33149"/>
                            <a:pt x="25422" y="0"/>
                          </a:cubicBezTo>
                          <a:cubicBezTo>
                            <a:pt x="29332" y="58722"/>
                            <a:pt x="32266" y="118391"/>
                            <a:pt x="34221" y="177113"/>
                          </a:cubicBezTo>
                          <a:cubicBezTo>
                            <a:pt x="35199" y="221628"/>
                            <a:pt x="36176" y="266143"/>
                            <a:pt x="36176" y="310658"/>
                          </a:cubicBezTo>
                          <a:cubicBezTo>
                            <a:pt x="26399" y="392111"/>
                            <a:pt x="13688" y="472617"/>
                            <a:pt x="0" y="553123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9" name="Freeform: Shape 88">
                      <a:extLst>
                        <a:ext uri="{FF2B5EF4-FFF2-40B4-BE49-F238E27FC236}">
                          <a16:creationId xmlns:a16="http://schemas.microsoft.com/office/drawing/2014/main" id="{41F22A99-931F-6678-CB37-FCA7FA53A8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02836" y="384374"/>
                      <a:ext cx="1715942" cy="4078485"/>
                    </a:xfrm>
                    <a:custGeom>
                      <a:avLst/>
                      <a:gdLst>
                        <a:gd name="connsiteX0" fmla="*/ 608157 w 1715942"/>
                        <a:gd name="connsiteY0" fmla="*/ 3980782 h 4078485"/>
                        <a:gd name="connsiteX1" fmla="*/ 557315 w 1715942"/>
                        <a:gd name="connsiteY1" fmla="*/ 4048028 h 4078485"/>
                        <a:gd name="connsiteX2" fmla="*/ 1068676 w 1715942"/>
                        <a:gd name="connsiteY2" fmla="*/ 3953316 h 4078485"/>
                        <a:gd name="connsiteX3" fmla="*/ 1175249 w 1715942"/>
                        <a:gd name="connsiteY3" fmla="*/ 3968470 h 4078485"/>
                        <a:gd name="connsiteX4" fmla="*/ 1313112 w 1715942"/>
                        <a:gd name="connsiteY4" fmla="*/ 3997831 h 4078485"/>
                        <a:gd name="connsiteX5" fmla="*/ 1429463 w 1715942"/>
                        <a:gd name="connsiteY5" fmla="*/ 4030980 h 4078485"/>
                        <a:gd name="connsiteX6" fmla="*/ 1542882 w 1715942"/>
                        <a:gd name="connsiteY6" fmla="*/ 4062235 h 4078485"/>
                        <a:gd name="connsiteX7" fmla="*/ 1603502 w 1715942"/>
                        <a:gd name="connsiteY7" fmla="*/ 4066024 h 4078485"/>
                        <a:gd name="connsiteX8" fmla="*/ 1661189 w 1715942"/>
                        <a:gd name="connsiteY8" fmla="*/ 4073601 h 4078485"/>
                        <a:gd name="connsiteX9" fmla="*/ 1715942 w 1715942"/>
                        <a:gd name="connsiteY9" fmla="*/ 4078336 h 4078485"/>
                        <a:gd name="connsiteX10" fmla="*/ 1671944 w 1715942"/>
                        <a:gd name="connsiteY10" fmla="*/ 4069813 h 4078485"/>
                        <a:gd name="connsiteX11" fmla="*/ 1519416 w 1715942"/>
                        <a:gd name="connsiteY11" fmla="*/ 4028139 h 4078485"/>
                        <a:gd name="connsiteX12" fmla="*/ 1370798 w 1715942"/>
                        <a:gd name="connsiteY12" fmla="*/ 3976046 h 4078485"/>
                        <a:gd name="connsiteX13" fmla="*/ 1221204 w 1715942"/>
                        <a:gd name="connsiteY13" fmla="*/ 3925849 h 4078485"/>
                        <a:gd name="connsiteX14" fmla="*/ 1122451 w 1715942"/>
                        <a:gd name="connsiteY14" fmla="*/ 3879440 h 4078485"/>
                        <a:gd name="connsiteX15" fmla="*/ 1081386 w 1715942"/>
                        <a:gd name="connsiteY15" fmla="*/ 3745894 h 4078485"/>
                        <a:gd name="connsiteX16" fmla="*/ 1082364 w 1715942"/>
                        <a:gd name="connsiteY16" fmla="*/ 3742106 h 4078485"/>
                        <a:gd name="connsiteX17" fmla="*/ 1012944 w 1715942"/>
                        <a:gd name="connsiteY17" fmla="*/ 3866180 h 4078485"/>
                        <a:gd name="connsiteX18" fmla="*/ 1010010 w 1715942"/>
                        <a:gd name="connsiteY18" fmla="*/ 3868074 h 4078485"/>
                        <a:gd name="connsiteX19" fmla="*/ 1006100 w 1715942"/>
                        <a:gd name="connsiteY19" fmla="*/ 3868074 h 4078485"/>
                        <a:gd name="connsiteX20" fmla="*/ 1003166 w 1715942"/>
                        <a:gd name="connsiteY20" fmla="*/ 3864285 h 4078485"/>
                        <a:gd name="connsiteX21" fmla="*/ 1027610 w 1715942"/>
                        <a:gd name="connsiteY21" fmla="*/ 3755366 h 4078485"/>
                        <a:gd name="connsiteX22" fmla="*/ 866282 w 1715942"/>
                        <a:gd name="connsiteY22" fmla="*/ 3911642 h 4078485"/>
                        <a:gd name="connsiteX23" fmla="*/ 861393 w 1715942"/>
                        <a:gd name="connsiteY23" fmla="*/ 3907854 h 4078485"/>
                        <a:gd name="connsiteX24" fmla="*/ 925925 w 1715942"/>
                        <a:gd name="connsiteY24" fmla="*/ 3798934 h 4078485"/>
                        <a:gd name="connsiteX25" fmla="*/ 978722 w 1715942"/>
                        <a:gd name="connsiteY25" fmla="*/ 3666336 h 4078485"/>
                        <a:gd name="connsiteX26" fmla="*/ 995345 w 1715942"/>
                        <a:gd name="connsiteY26" fmla="*/ 3512900 h 4078485"/>
                        <a:gd name="connsiteX27" fmla="*/ 1001211 w 1715942"/>
                        <a:gd name="connsiteY27" fmla="*/ 3355677 h 4078485"/>
                        <a:gd name="connsiteX28" fmla="*/ 999256 w 1715942"/>
                        <a:gd name="connsiteY28" fmla="*/ 3038389 h 4078485"/>
                        <a:gd name="connsiteX29" fmla="*/ 997300 w 1715942"/>
                        <a:gd name="connsiteY29" fmla="*/ 2720154 h 4078485"/>
                        <a:gd name="connsiteX30" fmla="*/ 1002189 w 1715942"/>
                        <a:gd name="connsiteY30" fmla="*/ 2651013 h 4078485"/>
                        <a:gd name="connsiteX31" fmla="*/ 953302 w 1715942"/>
                        <a:gd name="connsiteY31" fmla="*/ 2901055 h 4078485"/>
                        <a:gd name="connsiteX32" fmla="*/ 932769 w 1715942"/>
                        <a:gd name="connsiteY32" fmla="*/ 3014711 h 4078485"/>
                        <a:gd name="connsiteX33" fmla="*/ 922013 w 1715942"/>
                        <a:gd name="connsiteY33" fmla="*/ 3134996 h 4078485"/>
                        <a:gd name="connsiteX34" fmla="*/ 870193 w 1715942"/>
                        <a:gd name="connsiteY34" fmla="*/ 3345259 h 4078485"/>
                        <a:gd name="connsiteX35" fmla="*/ 864327 w 1715942"/>
                        <a:gd name="connsiteY35" fmla="*/ 3343364 h 4078485"/>
                        <a:gd name="connsiteX36" fmla="*/ 886815 w 1715942"/>
                        <a:gd name="connsiteY36" fmla="*/ 3017553 h 4078485"/>
                        <a:gd name="connsiteX37" fmla="*/ 859438 w 1715942"/>
                        <a:gd name="connsiteY37" fmla="*/ 2692687 h 4078485"/>
                        <a:gd name="connsiteX38" fmla="*/ 821306 w 1715942"/>
                        <a:gd name="connsiteY38" fmla="*/ 2368769 h 4078485"/>
                        <a:gd name="connsiteX39" fmla="*/ 830106 w 1715942"/>
                        <a:gd name="connsiteY39" fmla="*/ 2042010 h 4078485"/>
                        <a:gd name="connsiteX40" fmla="*/ 896592 w 1715942"/>
                        <a:gd name="connsiteY40" fmla="*/ 1379019 h 4078485"/>
                        <a:gd name="connsiteX41" fmla="*/ 869216 w 1715942"/>
                        <a:gd name="connsiteY41" fmla="*/ 707505 h 4078485"/>
                        <a:gd name="connsiteX42" fmla="*/ 854549 w 1715942"/>
                        <a:gd name="connsiteY42" fmla="*/ 469776 h 4078485"/>
                        <a:gd name="connsiteX43" fmla="*/ 827172 w 1715942"/>
                        <a:gd name="connsiteY43" fmla="*/ 284139 h 4078485"/>
                        <a:gd name="connsiteX44" fmla="*/ 784151 w 1715942"/>
                        <a:gd name="connsiteY44" fmla="*/ 0 h 4078485"/>
                        <a:gd name="connsiteX45" fmla="*/ 712776 w 1715942"/>
                        <a:gd name="connsiteY45" fmla="*/ 50198 h 4078485"/>
                        <a:gd name="connsiteX46" fmla="*/ 736242 w 1715942"/>
                        <a:gd name="connsiteY46" fmla="*/ 123127 h 4078485"/>
                        <a:gd name="connsiteX47" fmla="*/ 763619 w 1715942"/>
                        <a:gd name="connsiteY47" fmla="*/ 227311 h 4078485"/>
                        <a:gd name="connsiteX48" fmla="*/ 813484 w 1715942"/>
                        <a:gd name="connsiteY48" fmla="*/ 623211 h 4078485"/>
                        <a:gd name="connsiteX49" fmla="*/ 775352 w 1715942"/>
                        <a:gd name="connsiteY49" fmla="*/ 1983287 h 4078485"/>
                        <a:gd name="connsiteX50" fmla="*/ 757752 w 1715942"/>
                        <a:gd name="connsiteY50" fmla="*/ 2736255 h 4078485"/>
                        <a:gd name="connsiteX51" fmla="*/ 775352 w 1715942"/>
                        <a:gd name="connsiteY51" fmla="*/ 2857488 h 4078485"/>
                        <a:gd name="connsiteX52" fmla="*/ 775352 w 1715942"/>
                        <a:gd name="connsiteY52" fmla="*/ 2976826 h 4078485"/>
                        <a:gd name="connsiteX53" fmla="*/ 399898 w 1715942"/>
                        <a:gd name="connsiteY53" fmla="*/ 3761996 h 4078485"/>
                        <a:gd name="connsiteX54" fmla="*/ 0 w 1715942"/>
                        <a:gd name="connsiteY54" fmla="*/ 3973205 h 4078485"/>
                        <a:gd name="connsiteX55" fmla="*/ 608157 w 1715942"/>
                        <a:gd name="connsiteY55" fmla="*/ 3980782 h 4078485"/>
                        <a:gd name="connsiteX56" fmla="*/ 742108 w 1715942"/>
                        <a:gd name="connsiteY56" fmla="*/ 3733582 h 4078485"/>
                        <a:gd name="connsiteX57" fmla="*/ 424341 w 1715942"/>
                        <a:gd name="connsiteY57" fmla="*/ 3895541 h 4078485"/>
                        <a:gd name="connsiteX58" fmla="*/ 422386 w 1715942"/>
                        <a:gd name="connsiteY58" fmla="*/ 3889858 h 4078485"/>
                        <a:gd name="connsiteX59" fmla="*/ 587625 w 1715942"/>
                        <a:gd name="connsiteY59" fmla="*/ 3772414 h 4078485"/>
                        <a:gd name="connsiteX60" fmla="*/ 718643 w 1715942"/>
                        <a:gd name="connsiteY60" fmla="*/ 3618979 h 4078485"/>
                        <a:gd name="connsiteX61" fmla="*/ 802729 w 1715942"/>
                        <a:gd name="connsiteY61" fmla="*/ 3165304 h 4078485"/>
                        <a:gd name="connsiteX62" fmla="*/ 809573 w 1715942"/>
                        <a:gd name="connsiteY62" fmla="*/ 3165304 h 4078485"/>
                        <a:gd name="connsiteX63" fmla="*/ 819350 w 1715942"/>
                        <a:gd name="connsiteY63" fmla="*/ 3552680 h 4078485"/>
                        <a:gd name="connsiteX64" fmla="*/ 885837 w 1715942"/>
                        <a:gd name="connsiteY64" fmla="*/ 3416294 h 4078485"/>
                        <a:gd name="connsiteX65" fmla="*/ 891704 w 1715942"/>
                        <a:gd name="connsiteY65" fmla="*/ 3418188 h 4078485"/>
                        <a:gd name="connsiteX66" fmla="*/ 821306 w 1715942"/>
                        <a:gd name="connsiteY66" fmla="*/ 3651181 h 4078485"/>
                        <a:gd name="connsiteX67" fmla="*/ 796862 w 1715942"/>
                        <a:gd name="connsiteY67" fmla="*/ 3718428 h 4078485"/>
                        <a:gd name="connsiteX68" fmla="*/ 683444 w 1715942"/>
                        <a:gd name="connsiteY68" fmla="*/ 3912589 h 4078485"/>
                        <a:gd name="connsiteX69" fmla="*/ 677577 w 1715942"/>
                        <a:gd name="connsiteY69" fmla="*/ 3909748 h 4078485"/>
                        <a:gd name="connsiteX70" fmla="*/ 742108 w 1715942"/>
                        <a:gd name="connsiteY70" fmla="*/ 3733582 h 40784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</a:cxnLst>
                      <a:rect l="l" t="t" r="r" b="b"/>
                      <a:pathLst>
                        <a:path w="1715942" h="4078485">
                          <a:moveTo>
                            <a:pt x="608157" y="3980782"/>
                          </a:moveTo>
                          <a:cubicBezTo>
                            <a:pt x="591536" y="4003513"/>
                            <a:pt x="574914" y="4025297"/>
                            <a:pt x="557315" y="4048028"/>
                          </a:cubicBezTo>
                          <a:cubicBezTo>
                            <a:pt x="718643" y="4017720"/>
                            <a:pt x="938635" y="3966575"/>
                            <a:pt x="1068676" y="3953316"/>
                          </a:cubicBezTo>
                          <a:cubicBezTo>
                            <a:pt x="1104852" y="3956157"/>
                            <a:pt x="1140051" y="3961840"/>
                            <a:pt x="1175249" y="3968470"/>
                          </a:cubicBezTo>
                          <a:cubicBezTo>
                            <a:pt x="1221204" y="3977941"/>
                            <a:pt x="1267158" y="3987412"/>
                            <a:pt x="1313112" y="3997831"/>
                          </a:cubicBezTo>
                          <a:cubicBezTo>
                            <a:pt x="1354177" y="4007302"/>
                            <a:pt x="1390354" y="4021509"/>
                            <a:pt x="1429463" y="4030980"/>
                          </a:cubicBezTo>
                          <a:cubicBezTo>
                            <a:pt x="1466618" y="4040451"/>
                            <a:pt x="1504750" y="4056553"/>
                            <a:pt x="1542882" y="4062235"/>
                          </a:cubicBezTo>
                          <a:cubicBezTo>
                            <a:pt x="1563414" y="4065077"/>
                            <a:pt x="1583947" y="4063183"/>
                            <a:pt x="1603502" y="4066024"/>
                          </a:cubicBezTo>
                          <a:cubicBezTo>
                            <a:pt x="1623057" y="4068865"/>
                            <a:pt x="1641634" y="4070759"/>
                            <a:pt x="1661189" y="4073601"/>
                          </a:cubicBezTo>
                          <a:cubicBezTo>
                            <a:pt x="1678788" y="4075495"/>
                            <a:pt x="1697366" y="4079284"/>
                            <a:pt x="1715942" y="4078336"/>
                          </a:cubicBezTo>
                          <a:cubicBezTo>
                            <a:pt x="1701277" y="4076443"/>
                            <a:pt x="1686610" y="4073601"/>
                            <a:pt x="1671944" y="4069813"/>
                          </a:cubicBezTo>
                          <a:cubicBezTo>
                            <a:pt x="1620124" y="4058447"/>
                            <a:pt x="1569281" y="4044240"/>
                            <a:pt x="1519416" y="4028139"/>
                          </a:cubicBezTo>
                          <a:cubicBezTo>
                            <a:pt x="1469551" y="4012038"/>
                            <a:pt x="1420664" y="3993095"/>
                            <a:pt x="1370798" y="3976046"/>
                          </a:cubicBezTo>
                          <a:cubicBezTo>
                            <a:pt x="1320933" y="3959945"/>
                            <a:pt x="1271069" y="3943844"/>
                            <a:pt x="1221204" y="3925849"/>
                          </a:cubicBezTo>
                          <a:cubicBezTo>
                            <a:pt x="1186983" y="3913536"/>
                            <a:pt x="1151784" y="3900277"/>
                            <a:pt x="1122451" y="3879440"/>
                          </a:cubicBezTo>
                          <a:cubicBezTo>
                            <a:pt x="1075520" y="3846290"/>
                            <a:pt x="1069653" y="3797039"/>
                            <a:pt x="1081386" y="3745894"/>
                          </a:cubicBezTo>
                          <a:cubicBezTo>
                            <a:pt x="1081386" y="3744947"/>
                            <a:pt x="1082364" y="3743053"/>
                            <a:pt x="1082364" y="3742106"/>
                          </a:cubicBezTo>
                          <a:cubicBezTo>
                            <a:pt x="1056942" y="3782832"/>
                            <a:pt x="1032499" y="3823559"/>
                            <a:pt x="1012944" y="3866180"/>
                          </a:cubicBezTo>
                          <a:cubicBezTo>
                            <a:pt x="1012944" y="3867127"/>
                            <a:pt x="1010988" y="3868074"/>
                            <a:pt x="1010010" y="3868074"/>
                          </a:cubicBezTo>
                          <a:lnTo>
                            <a:pt x="1006100" y="3868074"/>
                          </a:lnTo>
                          <a:cubicBezTo>
                            <a:pt x="1004144" y="3868074"/>
                            <a:pt x="1002189" y="3866180"/>
                            <a:pt x="1003166" y="3864285"/>
                          </a:cubicBezTo>
                          <a:cubicBezTo>
                            <a:pt x="1009033" y="3829242"/>
                            <a:pt x="1020766" y="3792304"/>
                            <a:pt x="1027610" y="3755366"/>
                          </a:cubicBezTo>
                          <a:cubicBezTo>
                            <a:pt x="986545" y="3818823"/>
                            <a:pt x="933747" y="3876598"/>
                            <a:pt x="866282" y="3911642"/>
                          </a:cubicBezTo>
                          <a:cubicBezTo>
                            <a:pt x="864327" y="3912589"/>
                            <a:pt x="860416" y="3910695"/>
                            <a:pt x="861393" y="3907854"/>
                          </a:cubicBezTo>
                          <a:cubicBezTo>
                            <a:pt x="877037" y="3869021"/>
                            <a:pt x="903436" y="3834924"/>
                            <a:pt x="925925" y="3798934"/>
                          </a:cubicBezTo>
                          <a:cubicBezTo>
                            <a:pt x="952324" y="3758207"/>
                            <a:pt x="968945" y="3713692"/>
                            <a:pt x="978722" y="3666336"/>
                          </a:cubicBezTo>
                          <a:cubicBezTo>
                            <a:pt x="989478" y="3615191"/>
                            <a:pt x="991434" y="3564046"/>
                            <a:pt x="995345" y="3512900"/>
                          </a:cubicBezTo>
                          <a:cubicBezTo>
                            <a:pt x="999256" y="3460809"/>
                            <a:pt x="1001211" y="3408716"/>
                            <a:pt x="1001211" y="3355677"/>
                          </a:cubicBezTo>
                          <a:cubicBezTo>
                            <a:pt x="1002189" y="3249599"/>
                            <a:pt x="1002189" y="3143520"/>
                            <a:pt x="999256" y="3038389"/>
                          </a:cubicBezTo>
                          <a:cubicBezTo>
                            <a:pt x="995345" y="2932311"/>
                            <a:pt x="991434" y="2826232"/>
                            <a:pt x="997300" y="2720154"/>
                          </a:cubicBezTo>
                          <a:cubicBezTo>
                            <a:pt x="998278" y="2697423"/>
                            <a:pt x="1000233" y="2674692"/>
                            <a:pt x="1002189" y="2651013"/>
                          </a:cubicBezTo>
                          <a:cubicBezTo>
                            <a:pt x="985567" y="2734360"/>
                            <a:pt x="971878" y="2818656"/>
                            <a:pt x="953302" y="2901055"/>
                          </a:cubicBezTo>
                          <a:cubicBezTo>
                            <a:pt x="945480" y="2938941"/>
                            <a:pt x="936680" y="2975879"/>
                            <a:pt x="932769" y="3014711"/>
                          </a:cubicBezTo>
                          <a:cubicBezTo>
                            <a:pt x="927880" y="3054490"/>
                            <a:pt x="925925" y="3094270"/>
                            <a:pt x="922013" y="3134996"/>
                          </a:cubicBezTo>
                          <a:cubicBezTo>
                            <a:pt x="915169" y="3206978"/>
                            <a:pt x="905392" y="3280854"/>
                            <a:pt x="870193" y="3345259"/>
                          </a:cubicBezTo>
                          <a:cubicBezTo>
                            <a:pt x="868238" y="3348100"/>
                            <a:pt x="864327" y="3347153"/>
                            <a:pt x="864327" y="3343364"/>
                          </a:cubicBezTo>
                          <a:cubicBezTo>
                            <a:pt x="870193" y="3234445"/>
                            <a:pt x="883881" y="3126472"/>
                            <a:pt x="886815" y="3017553"/>
                          </a:cubicBezTo>
                          <a:cubicBezTo>
                            <a:pt x="888770" y="2908633"/>
                            <a:pt x="874104" y="2799713"/>
                            <a:pt x="859438" y="2692687"/>
                          </a:cubicBezTo>
                          <a:cubicBezTo>
                            <a:pt x="844772" y="2584715"/>
                            <a:pt x="829128" y="2476742"/>
                            <a:pt x="821306" y="2368769"/>
                          </a:cubicBezTo>
                          <a:cubicBezTo>
                            <a:pt x="813484" y="2258902"/>
                            <a:pt x="819350" y="2150930"/>
                            <a:pt x="830106" y="2042010"/>
                          </a:cubicBezTo>
                          <a:cubicBezTo>
                            <a:pt x="852594" y="1821328"/>
                            <a:pt x="887793" y="1600648"/>
                            <a:pt x="896592" y="1379019"/>
                          </a:cubicBezTo>
                          <a:cubicBezTo>
                            <a:pt x="905392" y="1154550"/>
                            <a:pt x="885837" y="931027"/>
                            <a:pt x="869216" y="707505"/>
                          </a:cubicBezTo>
                          <a:cubicBezTo>
                            <a:pt x="863349" y="628893"/>
                            <a:pt x="858460" y="549335"/>
                            <a:pt x="854549" y="469776"/>
                          </a:cubicBezTo>
                          <a:cubicBezTo>
                            <a:pt x="851616" y="407265"/>
                            <a:pt x="839883" y="345702"/>
                            <a:pt x="827172" y="284139"/>
                          </a:cubicBezTo>
                          <a:cubicBezTo>
                            <a:pt x="807618" y="192267"/>
                            <a:pt x="782196" y="94713"/>
                            <a:pt x="784151" y="0"/>
                          </a:cubicBezTo>
                          <a:cubicBezTo>
                            <a:pt x="744064" y="1894"/>
                            <a:pt x="709843" y="11365"/>
                            <a:pt x="712776" y="50198"/>
                          </a:cubicBezTo>
                          <a:cubicBezTo>
                            <a:pt x="714732" y="75770"/>
                            <a:pt x="724509" y="99448"/>
                            <a:pt x="736242" y="123127"/>
                          </a:cubicBezTo>
                          <a:cubicBezTo>
                            <a:pt x="752864" y="155329"/>
                            <a:pt x="756775" y="192267"/>
                            <a:pt x="763619" y="227311"/>
                          </a:cubicBezTo>
                          <a:cubicBezTo>
                            <a:pt x="789040" y="358015"/>
                            <a:pt x="804684" y="490613"/>
                            <a:pt x="813484" y="623211"/>
                          </a:cubicBezTo>
                          <a:cubicBezTo>
                            <a:pt x="842816" y="1076885"/>
                            <a:pt x="807618" y="1529613"/>
                            <a:pt x="775352" y="1983287"/>
                          </a:cubicBezTo>
                          <a:cubicBezTo>
                            <a:pt x="757752" y="2229541"/>
                            <a:pt x="722554" y="2490002"/>
                            <a:pt x="757752" y="2736255"/>
                          </a:cubicBezTo>
                          <a:cubicBezTo>
                            <a:pt x="763619" y="2776982"/>
                            <a:pt x="775352" y="2816761"/>
                            <a:pt x="775352" y="2857488"/>
                          </a:cubicBezTo>
                          <a:lnTo>
                            <a:pt x="775352" y="2976826"/>
                          </a:lnTo>
                          <a:cubicBezTo>
                            <a:pt x="775352" y="3224027"/>
                            <a:pt x="785129" y="3617084"/>
                            <a:pt x="399898" y="3761996"/>
                          </a:cubicBezTo>
                          <a:cubicBezTo>
                            <a:pt x="307990" y="3796093"/>
                            <a:pt x="52798" y="3919219"/>
                            <a:pt x="0" y="3973205"/>
                          </a:cubicBezTo>
                          <a:cubicBezTo>
                            <a:pt x="247370" y="3973205"/>
                            <a:pt x="626734" y="3955210"/>
                            <a:pt x="608157" y="3980782"/>
                          </a:cubicBezTo>
                          <a:close/>
                          <a:moveTo>
                            <a:pt x="742108" y="3733582"/>
                          </a:moveTo>
                          <a:cubicBezTo>
                            <a:pt x="664867" y="3831136"/>
                            <a:pt x="555359" y="3898382"/>
                            <a:pt x="424341" y="3895541"/>
                          </a:cubicBezTo>
                          <a:cubicBezTo>
                            <a:pt x="420431" y="3895541"/>
                            <a:pt x="420431" y="3891752"/>
                            <a:pt x="422386" y="3889858"/>
                          </a:cubicBezTo>
                          <a:cubicBezTo>
                            <a:pt x="478118" y="3851025"/>
                            <a:pt x="534827" y="3815035"/>
                            <a:pt x="587625" y="3772414"/>
                          </a:cubicBezTo>
                          <a:cubicBezTo>
                            <a:pt x="640423" y="3729793"/>
                            <a:pt x="686377" y="3678648"/>
                            <a:pt x="718643" y="3618979"/>
                          </a:cubicBezTo>
                          <a:cubicBezTo>
                            <a:pt x="795885" y="3480698"/>
                            <a:pt x="765574" y="3314004"/>
                            <a:pt x="802729" y="3165304"/>
                          </a:cubicBezTo>
                          <a:cubicBezTo>
                            <a:pt x="803706" y="3162463"/>
                            <a:pt x="808595" y="3162463"/>
                            <a:pt x="809573" y="3165304"/>
                          </a:cubicBezTo>
                          <a:cubicBezTo>
                            <a:pt x="844772" y="3292220"/>
                            <a:pt x="833039" y="3423871"/>
                            <a:pt x="819350" y="3552680"/>
                          </a:cubicBezTo>
                          <a:cubicBezTo>
                            <a:pt x="843794" y="3508165"/>
                            <a:pt x="865304" y="3461755"/>
                            <a:pt x="885837" y="3416294"/>
                          </a:cubicBezTo>
                          <a:cubicBezTo>
                            <a:pt x="886815" y="3413452"/>
                            <a:pt x="892681" y="3415346"/>
                            <a:pt x="891704" y="3418188"/>
                          </a:cubicBezTo>
                          <a:cubicBezTo>
                            <a:pt x="884859" y="3501535"/>
                            <a:pt x="858460" y="3578253"/>
                            <a:pt x="821306" y="3651181"/>
                          </a:cubicBezTo>
                          <a:cubicBezTo>
                            <a:pt x="813484" y="3673913"/>
                            <a:pt x="805662" y="3695696"/>
                            <a:pt x="796862" y="3718428"/>
                          </a:cubicBezTo>
                          <a:cubicBezTo>
                            <a:pt x="769486" y="3787568"/>
                            <a:pt x="734287" y="3856709"/>
                            <a:pt x="683444" y="3912589"/>
                          </a:cubicBezTo>
                          <a:cubicBezTo>
                            <a:pt x="681488" y="3915430"/>
                            <a:pt x="676600" y="3912589"/>
                            <a:pt x="677577" y="3909748"/>
                          </a:cubicBezTo>
                          <a:cubicBezTo>
                            <a:pt x="695177" y="3849131"/>
                            <a:pt x="722554" y="3793251"/>
                            <a:pt x="742108" y="3733582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5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0" name="Freeform: Shape 89">
                      <a:extLst>
                        <a:ext uri="{FF2B5EF4-FFF2-40B4-BE49-F238E27FC236}">
                          <a16:creationId xmlns:a16="http://schemas.microsoft.com/office/drawing/2014/main" id="{4F6B39C0-5A33-A8AA-C03D-DA3CDE3614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2566" y="4075335"/>
                      <a:ext cx="702020" cy="358961"/>
                    </a:xfrm>
                    <a:custGeom>
                      <a:avLst/>
                      <a:gdLst>
                        <a:gd name="connsiteX0" fmla="*/ 0 w 702020"/>
                        <a:gd name="connsiteY0" fmla="*/ 282244 h 358961"/>
                        <a:gd name="connsiteX1" fmla="*/ 298213 w 702020"/>
                        <a:gd name="connsiteY1" fmla="*/ 236782 h 358961"/>
                        <a:gd name="connsiteX2" fmla="*/ 448785 w 702020"/>
                        <a:gd name="connsiteY2" fmla="*/ 199844 h 358961"/>
                        <a:gd name="connsiteX3" fmla="*/ 552426 w 702020"/>
                        <a:gd name="connsiteY3" fmla="*/ 137333 h 358961"/>
                        <a:gd name="connsiteX4" fmla="*/ 516250 w 702020"/>
                        <a:gd name="connsiteY4" fmla="*/ 226364 h 358961"/>
                        <a:gd name="connsiteX5" fmla="*/ 527004 w 702020"/>
                        <a:gd name="connsiteY5" fmla="*/ 230152 h 358961"/>
                        <a:gd name="connsiteX6" fmla="*/ 702021 w 702020"/>
                        <a:gd name="connsiteY6" fmla="*/ 0 h 358961"/>
                        <a:gd name="connsiteX7" fmla="*/ 678555 w 702020"/>
                        <a:gd name="connsiteY7" fmla="*/ 86188 h 358961"/>
                        <a:gd name="connsiteX8" fmla="*/ 628690 w 702020"/>
                        <a:gd name="connsiteY8" fmla="*/ 199844 h 358961"/>
                        <a:gd name="connsiteX9" fmla="*/ 470295 w 702020"/>
                        <a:gd name="connsiteY9" fmla="*/ 356120 h 358961"/>
                        <a:gd name="connsiteX10" fmla="*/ 456607 w 702020"/>
                        <a:gd name="connsiteY10" fmla="*/ 358962 h 358961"/>
                        <a:gd name="connsiteX11" fmla="*/ 507450 w 702020"/>
                        <a:gd name="connsiteY11" fmla="*/ 291715 h 358961"/>
                        <a:gd name="connsiteX12" fmla="*/ 0 w 702020"/>
                        <a:gd name="connsiteY12" fmla="*/ 282244 h 358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702020" h="358961">
                          <a:moveTo>
                            <a:pt x="0" y="282244"/>
                          </a:moveTo>
                          <a:cubicBezTo>
                            <a:pt x="97774" y="262354"/>
                            <a:pt x="197505" y="250042"/>
                            <a:pt x="298213" y="236782"/>
                          </a:cubicBezTo>
                          <a:cubicBezTo>
                            <a:pt x="350033" y="229205"/>
                            <a:pt x="401853" y="219734"/>
                            <a:pt x="448785" y="199844"/>
                          </a:cubicBezTo>
                          <a:cubicBezTo>
                            <a:pt x="487895" y="182796"/>
                            <a:pt x="521138" y="161012"/>
                            <a:pt x="552426" y="137333"/>
                          </a:cubicBezTo>
                          <a:cubicBezTo>
                            <a:pt x="537760" y="166694"/>
                            <a:pt x="520160" y="194161"/>
                            <a:pt x="516250" y="226364"/>
                          </a:cubicBezTo>
                          <a:cubicBezTo>
                            <a:pt x="515272" y="231099"/>
                            <a:pt x="523094" y="232046"/>
                            <a:pt x="527004" y="230152"/>
                          </a:cubicBezTo>
                          <a:cubicBezTo>
                            <a:pt x="617935" y="170483"/>
                            <a:pt x="659000" y="84294"/>
                            <a:pt x="702021" y="0"/>
                          </a:cubicBezTo>
                          <a:cubicBezTo>
                            <a:pt x="697132" y="29361"/>
                            <a:pt x="689310" y="57775"/>
                            <a:pt x="678555" y="86188"/>
                          </a:cubicBezTo>
                          <a:cubicBezTo>
                            <a:pt x="664867" y="124074"/>
                            <a:pt x="651178" y="164800"/>
                            <a:pt x="628690" y="199844"/>
                          </a:cubicBezTo>
                          <a:cubicBezTo>
                            <a:pt x="590558" y="260460"/>
                            <a:pt x="518205" y="301187"/>
                            <a:pt x="470295" y="356120"/>
                          </a:cubicBezTo>
                          <a:cubicBezTo>
                            <a:pt x="465407" y="357067"/>
                            <a:pt x="461496" y="358015"/>
                            <a:pt x="456607" y="358962"/>
                          </a:cubicBezTo>
                          <a:cubicBezTo>
                            <a:pt x="473229" y="337178"/>
                            <a:pt x="490828" y="314447"/>
                            <a:pt x="507450" y="291715"/>
                          </a:cubicBezTo>
                          <a:cubicBezTo>
                            <a:pt x="525049" y="267090"/>
                            <a:pt x="236614" y="278455"/>
                            <a:pt x="0" y="282244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1" name="Freeform: Shape 90">
                      <a:extLst>
                        <a:ext uri="{FF2B5EF4-FFF2-40B4-BE49-F238E27FC236}">
                          <a16:creationId xmlns:a16="http://schemas.microsoft.com/office/drawing/2014/main" id="{27BC6F6F-DD4E-A202-C770-03D6D49342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32169" y="3682277"/>
                      <a:ext cx="734764" cy="651624"/>
                    </a:xfrm>
                    <a:custGeom>
                      <a:avLst/>
                      <a:gdLst>
                        <a:gd name="connsiteX0" fmla="*/ 733309 w 734764"/>
                        <a:gd name="connsiteY0" fmla="*/ 151540 h 651624"/>
                        <a:gd name="connsiteX1" fmla="*/ 594469 w 734764"/>
                        <a:gd name="connsiteY1" fmla="*/ 394953 h 651624"/>
                        <a:gd name="connsiteX2" fmla="*/ 283546 w 734764"/>
                        <a:gd name="connsiteY2" fmla="*/ 534181 h 651624"/>
                        <a:gd name="connsiteX3" fmla="*/ 0 w 734764"/>
                        <a:gd name="connsiteY3" fmla="*/ 651624 h 651624"/>
                        <a:gd name="connsiteX4" fmla="*/ 372521 w 734764"/>
                        <a:gd name="connsiteY4" fmla="*/ 462199 h 651624"/>
                        <a:gd name="connsiteX5" fmla="*/ 729398 w 734764"/>
                        <a:gd name="connsiteY5" fmla="*/ 0 h 651624"/>
                        <a:gd name="connsiteX6" fmla="*/ 733309 w 734764"/>
                        <a:gd name="connsiteY6" fmla="*/ 151540 h 6516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34764" h="651624">
                          <a:moveTo>
                            <a:pt x="733309" y="151540"/>
                          </a:moveTo>
                          <a:cubicBezTo>
                            <a:pt x="727442" y="246253"/>
                            <a:pt x="689310" y="331495"/>
                            <a:pt x="594469" y="394953"/>
                          </a:cubicBezTo>
                          <a:cubicBezTo>
                            <a:pt x="503538" y="456516"/>
                            <a:pt x="392076" y="495348"/>
                            <a:pt x="283546" y="534181"/>
                          </a:cubicBezTo>
                          <a:cubicBezTo>
                            <a:pt x="185771" y="569225"/>
                            <a:pt x="88975" y="606163"/>
                            <a:pt x="0" y="651624"/>
                          </a:cubicBezTo>
                          <a:cubicBezTo>
                            <a:pt x="85064" y="591008"/>
                            <a:pt x="291368" y="492507"/>
                            <a:pt x="372521" y="462199"/>
                          </a:cubicBezTo>
                          <a:cubicBezTo>
                            <a:pt x="611091" y="372222"/>
                            <a:pt x="698110" y="186584"/>
                            <a:pt x="729398" y="0"/>
                          </a:cubicBezTo>
                          <a:cubicBezTo>
                            <a:pt x="732331" y="52092"/>
                            <a:pt x="737219" y="101343"/>
                            <a:pt x="733309" y="151540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2" name="Freeform: Shape 91">
                      <a:extLst>
                        <a:ext uri="{FF2B5EF4-FFF2-40B4-BE49-F238E27FC236}">
                          <a16:creationId xmlns:a16="http://schemas.microsoft.com/office/drawing/2014/main" id="{97A21827-FDCC-2D9F-E087-0FD656831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48148" y="4341766"/>
                      <a:ext cx="384253" cy="73588"/>
                    </a:xfrm>
                    <a:custGeom>
                      <a:avLst/>
                      <a:gdLst>
                        <a:gd name="connsiteX0" fmla="*/ 384254 w 384253"/>
                        <a:gd name="connsiteY0" fmla="*/ 660 h 73588"/>
                        <a:gd name="connsiteX1" fmla="*/ 0 w 384253"/>
                        <a:gd name="connsiteY1" fmla="*/ 73588 h 73588"/>
                        <a:gd name="connsiteX2" fmla="*/ 211193 w 384253"/>
                        <a:gd name="connsiteY2" fmla="*/ 14866 h 73588"/>
                        <a:gd name="connsiteX3" fmla="*/ 384254 w 384253"/>
                        <a:gd name="connsiteY3" fmla="*/ 660 h 735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84253" h="73588">
                          <a:moveTo>
                            <a:pt x="384254" y="660"/>
                          </a:moveTo>
                          <a:cubicBezTo>
                            <a:pt x="276702" y="14866"/>
                            <a:pt x="130040" y="47069"/>
                            <a:pt x="0" y="73588"/>
                          </a:cubicBezTo>
                          <a:cubicBezTo>
                            <a:pt x="67464" y="48963"/>
                            <a:pt x="138840" y="28127"/>
                            <a:pt x="211193" y="14866"/>
                          </a:cubicBezTo>
                          <a:cubicBezTo>
                            <a:pt x="265947" y="4448"/>
                            <a:pt x="326566" y="-2181"/>
                            <a:pt x="384254" y="660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3" name="Freeform: Shape 92">
                      <a:extLst>
                        <a:ext uri="{FF2B5EF4-FFF2-40B4-BE49-F238E27FC236}">
                          <a16:creationId xmlns:a16="http://schemas.microsoft.com/office/drawing/2014/main" id="{BEC8F524-125E-7D05-ED6C-C7AD62E631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4357" y="869304"/>
                      <a:ext cx="273768" cy="1123294"/>
                    </a:xfrm>
                    <a:custGeom>
                      <a:avLst/>
                      <a:gdLst>
                        <a:gd name="connsiteX0" fmla="*/ 226837 w 273768"/>
                        <a:gd name="connsiteY0" fmla="*/ 189426 h 1123294"/>
                        <a:gd name="connsiteX1" fmla="*/ 188705 w 273768"/>
                        <a:gd name="connsiteY1" fmla="*/ 526604 h 1123294"/>
                        <a:gd name="connsiteX2" fmla="*/ 156440 w 273768"/>
                        <a:gd name="connsiteY2" fmla="*/ 709399 h 1123294"/>
                        <a:gd name="connsiteX3" fmla="*/ 106575 w 273768"/>
                        <a:gd name="connsiteY3" fmla="*/ 857152 h 1123294"/>
                        <a:gd name="connsiteX4" fmla="*/ 0 w 273768"/>
                        <a:gd name="connsiteY4" fmla="*/ 1123295 h 1123294"/>
                        <a:gd name="connsiteX5" fmla="*/ 122218 w 273768"/>
                        <a:gd name="connsiteY5" fmla="*/ 534181 h 1123294"/>
                        <a:gd name="connsiteX6" fmla="*/ 124174 w 273768"/>
                        <a:gd name="connsiteY6" fmla="*/ 517132 h 1123294"/>
                        <a:gd name="connsiteX7" fmla="*/ 132973 w 273768"/>
                        <a:gd name="connsiteY7" fmla="*/ 461252 h 1123294"/>
                        <a:gd name="connsiteX8" fmla="*/ 273769 w 273768"/>
                        <a:gd name="connsiteY8" fmla="*/ 0 h 1123294"/>
                        <a:gd name="connsiteX9" fmla="*/ 226837 w 273768"/>
                        <a:gd name="connsiteY9" fmla="*/ 189426 h 11232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73768" h="1123294">
                          <a:moveTo>
                            <a:pt x="226837" y="189426"/>
                          </a:moveTo>
                          <a:cubicBezTo>
                            <a:pt x="204349" y="302134"/>
                            <a:pt x="198482" y="413895"/>
                            <a:pt x="188705" y="526604"/>
                          </a:cubicBezTo>
                          <a:cubicBezTo>
                            <a:pt x="183817" y="587220"/>
                            <a:pt x="176972" y="650677"/>
                            <a:pt x="156440" y="709399"/>
                          </a:cubicBezTo>
                          <a:cubicBezTo>
                            <a:pt x="138840" y="758650"/>
                            <a:pt x="123196" y="807901"/>
                            <a:pt x="106575" y="857152"/>
                          </a:cubicBezTo>
                          <a:cubicBezTo>
                            <a:pt x="76264" y="947129"/>
                            <a:pt x="44976" y="1037106"/>
                            <a:pt x="0" y="1123295"/>
                          </a:cubicBezTo>
                          <a:cubicBezTo>
                            <a:pt x="44976" y="927239"/>
                            <a:pt x="119285" y="732131"/>
                            <a:pt x="122218" y="534181"/>
                          </a:cubicBezTo>
                          <a:cubicBezTo>
                            <a:pt x="123196" y="528498"/>
                            <a:pt x="123196" y="522815"/>
                            <a:pt x="124174" y="517132"/>
                          </a:cubicBezTo>
                          <a:cubicBezTo>
                            <a:pt x="127107" y="498190"/>
                            <a:pt x="130040" y="479247"/>
                            <a:pt x="132973" y="461252"/>
                          </a:cubicBezTo>
                          <a:cubicBezTo>
                            <a:pt x="155462" y="304028"/>
                            <a:pt x="183817" y="143964"/>
                            <a:pt x="273769" y="0"/>
                          </a:cubicBezTo>
                          <a:cubicBezTo>
                            <a:pt x="256169" y="63457"/>
                            <a:pt x="239548" y="125968"/>
                            <a:pt x="226837" y="189426"/>
                          </a:cubicBezTo>
                          <a:close/>
                        </a:path>
                      </a:pathLst>
                    </a:custGeom>
                    <a:solidFill>
                      <a:srgbClr val="745631">
                        <a:alpha val="40000"/>
                      </a:srgbClr>
                    </a:solidFill>
                    <a:ln w="9775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grpSp>
                  <p:nvGrpSpPr>
                    <p:cNvPr id="94" name="Graphic 25">
                      <a:extLst>
                        <a:ext uri="{FF2B5EF4-FFF2-40B4-BE49-F238E27FC236}">
                          <a16:creationId xmlns:a16="http://schemas.microsoft.com/office/drawing/2014/main" id="{3E79F7A5-8E8C-7AF6-AB80-3568DD756A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216631" y="1250997"/>
                      <a:ext cx="915577" cy="3139054"/>
                      <a:chOff x="6216631" y="1250997"/>
                      <a:chExt cx="915577" cy="3139054"/>
                    </a:xfrm>
                    <a:solidFill>
                      <a:srgbClr val="7E472B"/>
                    </a:solidFill>
                  </p:grpSpPr>
                  <p:sp>
                    <p:nvSpPr>
                      <p:cNvPr id="95" name="Freeform: Shape 94">
                        <a:extLst>
                          <a:ext uri="{FF2B5EF4-FFF2-40B4-BE49-F238E27FC236}">
                            <a16:creationId xmlns:a16="http://schemas.microsoft.com/office/drawing/2014/main" id="{DDC5819E-280E-E8CB-5BA4-CA2C47C399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64835" y="1250997"/>
                        <a:ext cx="93177" cy="1330020"/>
                      </a:xfrm>
                      <a:custGeom>
                        <a:avLst/>
                        <a:gdLst>
                          <a:gd name="connsiteX0" fmla="*/ 7821 w 93177"/>
                          <a:gd name="connsiteY0" fmla="*/ 321077 h 1330020"/>
                          <a:gd name="connsiteX1" fmla="*/ 12710 w 93177"/>
                          <a:gd name="connsiteY1" fmla="*/ 194161 h 1330020"/>
                          <a:gd name="connsiteX2" fmla="*/ 22488 w 93177"/>
                          <a:gd name="connsiteY2" fmla="*/ 68193 h 1330020"/>
                          <a:gd name="connsiteX3" fmla="*/ 45954 w 93177"/>
                          <a:gd name="connsiteY3" fmla="*/ 0 h 1330020"/>
                          <a:gd name="connsiteX4" fmla="*/ 51820 w 93177"/>
                          <a:gd name="connsiteY4" fmla="*/ 78612 h 1330020"/>
                          <a:gd name="connsiteX5" fmla="*/ 56709 w 93177"/>
                          <a:gd name="connsiteY5" fmla="*/ 268985 h 1330020"/>
                          <a:gd name="connsiteX6" fmla="*/ 47909 w 93177"/>
                          <a:gd name="connsiteY6" fmla="*/ 430944 h 1330020"/>
                          <a:gd name="connsiteX7" fmla="*/ 50842 w 93177"/>
                          <a:gd name="connsiteY7" fmla="*/ 624158 h 1330020"/>
                          <a:gd name="connsiteX8" fmla="*/ 57687 w 93177"/>
                          <a:gd name="connsiteY8" fmla="*/ 802218 h 1330020"/>
                          <a:gd name="connsiteX9" fmla="*/ 82130 w 93177"/>
                          <a:gd name="connsiteY9" fmla="*/ 975543 h 1330020"/>
                          <a:gd name="connsiteX10" fmla="*/ 91908 w 93177"/>
                          <a:gd name="connsiteY10" fmla="*/ 1056996 h 1330020"/>
                          <a:gd name="connsiteX11" fmla="*/ 90930 w 93177"/>
                          <a:gd name="connsiteY11" fmla="*/ 1149815 h 1330020"/>
                          <a:gd name="connsiteX12" fmla="*/ 75286 w 93177"/>
                          <a:gd name="connsiteY12" fmla="*/ 1327875 h 1330020"/>
                          <a:gd name="connsiteX13" fmla="*/ 60620 w 93177"/>
                          <a:gd name="connsiteY13" fmla="*/ 1319351 h 1330020"/>
                          <a:gd name="connsiteX14" fmla="*/ 63553 w 93177"/>
                          <a:gd name="connsiteY14" fmla="*/ 1133713 h 1330020"/>
                          <a:gd name="connsiteX15" fmla="*/ 60620 w 93177"/>
                          <a:gd name="connsiteY15" fmla="*/ 1047525 h 1330020"/>
                          <a:gd name="connsiteX16" fmla="*/ 44976 w 93177"/>
                          <a:gd name="connsiteY16" fmla="*/ 953759 h 1330020"/>
                          <a:gd name="connsiteX17" fmla="*/ 6844 w 93177"/>
                          <a:gd name="connsiteY17" fmla="*/ 772857 h 1330020"/>
                          <a:gd name="connsiteX18" fmla="*/ 0 w 93177"/>
                          <a:gd name="connsiteY18" fmla="*/ 691404 h 1330020"/>
                          <a:gd name="connsiteX19" fmla="*/ 7821 w 93177"/>
                          <a:gd name="connsiteY19" fmla="*/ 321077 h 13300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3177" h="1330020">
                            <a:moveTo>
                              <a:pt x="7821" y="321077"/>
                            </a:moveTo>
                            <a:cubicBezTo>
                              <a:pt x="8799" y="278456"/>
                              <a:pt x="10755" y="236782"/>
                              <a:pt x="12710" y="194161"/>
                            </a:cubicBezTo>
                            <a:cubicBezTo>
                              <a:pt x="14666" y="153435"/>
                              <a:pt x="12710" y="108920"/>
                              <a:pt x="22488" y="68193"/>
                            </a:cubicBezTo>
                            <a:cubicBezTo>
                              <a:pt x="28355" y="45462"/>
                              <a:pt x="38132" y="22731"/>
                              <a:pt x="45954" y="0"/>
                            </a:cubicBezTo>
                            <a:cubicBezTo>
                              <a:pt x="47909" y="26520"/>
                              <a:pt x="49864" y="52092"/>
                              <a:pt x="51820" y="78612"/>
                            </a:cubicBezTo>
                            <a:cubicBezTo>
                              <a:pt x="55731" y="142069"/>
                              <a:pt x="55731" y="205527"/>
                              <a:pt x="56709" y="268985"/>
                            </a:cubicBezTo>
                            <a:cubicBezTo>
                              <a:pt x="56709" y="322971"/>
                              <a:pt x="49864" y="376957"/>
                              <a:pt x="47909" y="430944"/>
                            </a:cubicBezTo>
                            <a:cubicBezTo>
                              <a:pt x="45954" y="495348"/>
                              <a:pt x="49864" y="559753"/>
                              <a:pt x="50842" y="624158"/>
                            </a:cubicBezTo>
                            <a:cubicBezTo>
                              <a:pt x="51820" y="683827"/>
                              <a:pt x="51820" y="743496"/>
                              <a:pt x="57687" y="802218"/>
                            </a:cubicBezTo>
                            <a:cubicBezTo>
                              <a:pt x="63553" y="859993"/>
                              <a:pt x="78219" y="917768"/>
                              <a:pt x="82130" y="975543"/>
                            </a:cubicBezTo>
                            <a:cubicBezTo>
                              <a:pt x="84086" y="1003009"/>
                              <a:pt x="88974" y="1030476"/>
                              <a:pt x="91908" y="1056996"/>
                            </a:cubicBezTo>
                            <a:cubicBezTo>
                              <a:pt x="94841" y="1088251"/>
                              <a:pt x="91908" y="1119507"/>
                              <a:pt x="90930" y="1149815"/>
                            </a:cubicBezTo>
                            <a:cubicBezTo>
                              <a:pt x="88974" y="1209484"/>
                              <a:pt x="80175" y="1268206"/>
                              <a:pt x="75286" y="1327875"/>
                            </a:cubicBezTo>
                            <a:cubicBezTo>
                              <a:pt x="74308" y="1334505"/>
                              <a:pt x="60620" y="1324086"/>
                              <a:pt x="60620" y="1319351"/>
                            </a:cubicBezTo>
                            <a:cubicBezTo>
                              <a:pt x="57687" y="1257787"/>
                              <a:pt x="65509" y="1196224"/>
                              <a:pt x="63553" y="1133713"/>
                            </a:cubicBezTo>
                            <a:cubicBezTo>
                              <a:pt x="62576" y="1105300"/>
                              <a:pt x="62576" y="1075939"/>
                              <a:pt x="60620" y="1047525"/>
                            </a:cubicBezTo>
                            <a:cubicBezTo>
                              <a:pt x="57687" y="1016269"/>
                              <a:pt x="48887" y="985014"/>
                              <a:pt x="44976" y="953759"/>
                            </a:cubicBezTo>
                            <a:cubicBezTo>
                              <a:pt x="37154" y="893143"/>
                              <a:pt x="16621" y="833473"/>
                              <a:pt x="6844" y="772857"/>
                            </a:cubicBezTo>
                            <a:cubicBezTo>
                              <a:pt x="2933" y="746338"/>
                              <a:pt x="977" y="718871"/>
                              <a:pt x="0" y="691404"/>
                            </a:cubicBezTo>
                            <a:cubicBezTo>
                              <a:pt x="5866" y="568277"/>
                              <a:pt x="5866" y="444204"/>
                              <a:pt x="7821" y="321077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96" name="Freeform: Shape 95">
                        <a:extLst>
                          <a:ext uri="{FF2B5EF4-FFF2-40B4-BE49-F238E27FC236}">
                            <a16:creationId xmlns:a16="http://schemas.microsoft.com/office/drawing/2014/main" id="{B635F976-915B-B329-AB02-6AB6020334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74174" y="2124047"/>
                        <a:ext cx="144497" cy="1496929"/>
                      </a:xfrm>
                      <a:custGeom>
                        <a:avLst/>
                        <a:gdLst>
                          <a:gd name="connsiteX0" fmla="*/ 26400 w 144497"/>
                          <a:gd name="connsiteY0" fmla="*/ 1278826 h 1496929"/>
                          <a:gd name="connsiteX1" fmla="*/ 48887 w 144497"/>
                          <a:gd name="connsiteY1" fmla="*/ 1084665 h 1496929"/>
                          <a:gd name="connsiteX2" fmla="*/ 66487 w 144497"/>
                          <a:gd name="connsiteY2" fmla="*/ 907552 h 1496929"/>
                          <a:gd name="connsiteX3" fmla="*/ 83108 w 144497"/>
                          <a:gd name="connsiteY3" fmla="*/ 720967 h 1496929"/>
                          <a:gd name="connsiteX4" fmla="*/ 80175 w 144497"/>
                          <a:gd name="connsiteY4" fmla="*/ 543855 h 1496929"/>
                          <a:gd name="connsiteX5" fmla="*/ 97774 w 144497"/>
                          <a:gd name="connsiteY5" fmla="*/ 352534 h 1496929"/>
                          <a:gd name="connsiteX6" fmla="*/ 100708 w 144497"/>
                          <a:gd name="connsiteY6" fmla="*/ 259716 h 1496929"/>
                          <a:gd name="connsiteX7" fmla="*/ 99730 w 144497"/>
                          <a:gd name="connsiteY7" fmla="*/ 175422 h 1496929"/>
                          <a:gd name="connsiteX8" fmla="*/ 96797 w 144497"/>
                          <a:gd name="connsiteY8" fmla="*/ 92074 h 1496929"/>
                          <a:gd name="connsiteX9" fmla="*/ 87019 w 144497"/>
                          <a:gd name="connsiteY9" fmla="*/ 1149 h 1496929"/>
                          <a:gd name="connsiteX10" fmla="*/ 95819 w 144497"/>
                          <a:gd name="connsiteY10" fmla="*/ 5885 h 1496929"/>
                          <a:gd name="connsiteX11" fmla="*/ 126129 w 144497"/>
                          <a:gd name="connsiteY11" fmla="*/ 113858 h 1496929"/>
                          <a:gd name="connsiteX12" fmla="*/ 139818 w 144497"/>
                          <a:gd name="connsiteY12" fmla="*/ 197205 h 1496929"/>
                          <a:gd name="connsiteX13" fmla="*/ 141773 w 144497"/>
                          <a:gd name="connsiteY13" fmla="*/ 377160 h 1496929"/>
                          <a:gd name="connsiteX14" fmla="*/ 105597 w 144497"/>
                          <a:gd name="connsiteY14" fmla="*/ 558062 h 1496929"/>
                          <a:gd name="connsiteX15" fmla="*/ 104619 w 144497"/>
                          <a:gd name="connsiteY15" fmla="*/ 733280 h 1496929"/>
                          <a:gd name="connsiteX16" fmla="*/ 101686 w 144497"/>
                          <a:gd name="connsiteY16" fmla="*/ 827993 h 1496929"/>
                          <a:gd name="connsiteX17" fmla="*/ 104619 w 144497"/>
                          <a:gd name="connsiteY17" fmla="*/ 929336 h 1496929"/>
                          <a:gd name="connsiteX18" fmla="*/ 89953 w 144497"/>
                          <a:gd name="connsiteY18" fmla="*/ 1108343 h 1496929"/>
                          <a:gd name="connsiteX19" fmla="*/ 54754 w 144497"/>
                          <a:gd name="connsiteY19" fmla="*/ 1287351 h 1496929"/>
                          <a:gd name="connsiteX20" fmla="*/ 13688 w 144497"/>
                          <a:gd name="connsiteY20" fmla="*/ 1494772 h 1496929"/>
                          <a:gd name="connsiteX21" fmla="*/ 0 w 144497"/>
                          <a:gd name="connsiteY21" fmla="*/ 1487195 h 1496929"/>
                          <a:gd name="connsiteX22" fmla="*/ 26400 w 144497"/>
                          <a:gd name="connsiteY22" fmla="*/ 1278826 h 14969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44497" h="1496929">
                            <a:moveTo>
                              <a:pt x="26400" y="1278826"/>
                            </a:moveTo>
                            <a:cubicBezTo>
                              <a:pt x="32266" y="1213475"/>
                              <a:pt x="39110" y="1149070"/>
                              <a:pt x="48887" y="1084665"/>
                            </a:cubicBezTo>
                            <a:cubicBezTo>
                              <a:pt x="57687" y="1025943"/>
                              <a:pt x="56709" y="966274"/>
                              <a:pt x="66487" y="907552"/>
                            </a:cubicBezTo>
                            <a:cubicBezTo>
                              <a:pt x="76264" y="845988"/>
                              <a:pt x="84086" y="782531"/>
                              <a:pt x="83108" y="720967"/>
                            </a:cubicBezTo>
                            <a:cubicBezTo>
                              <a:pt x="82131" y="662246"/>
                              <a:pt x="79198" y="603523"/>
                              <a:pt x="80175" y="543855"/>
                            </a:cubicBezTo>
                            <a:cubicBezTo>
                              <a:pt x="81153" y="479450"/>
                              <a:pt x="94841" y="415992"/>
                              <a:pt x="97774" y="352534"/>
                            </a:cubicBezTo>
                            <a:cubicBezTo>
                              <a:pt x="98752" y="321279"/>
                              <a:pt x="96797" y="290971"/>
                              <a:pt x="100708" y="259716"/>
                            </a:cubicBezTo>
                            <a:cubicBezTo>
                              <a:pt x="104619" y="232249"/>
                              <a:pt x="99730" y="203835"/>
                              <a:pt x="99730" y="175422"/>
                            </a:cubicBezTo>
                            <a:cubicBezTo>
                              <a:pt x="100708" y="147955"/>
                              <a:pt x="100708" y="119541"/>
                              <a:pt x="96797" y="92074"/>
                            </a:cubicBezTo>
                            <a:cubicBezTo>
                              <a:pt x="92886" y="61766"/>
                              <a:pt x="86042" y="32405"/>
                              <a:pt x="87019" y="1149"/>
                            </a:cubicBezTo>
                            <a:cubicBezTo>
                              <a:pt x="87019" y="-2639"/>
                              <a:pt x="95819" y="3991"/>
                              <a:pt x="95819" y="5885"/>
                            </a:cubicBezTo>
                            <a:cubicBezTo>
                              <a:pt x="99730" y="42823"/>
                              <a:pt x="116352" y="77867"/>
                              <a:pt x="126129" y="113858"/>
                            </a:cubicBezTo>
                            <a:cubicBezTo>
                              <a:pt x="133951" y="141325"/>
                              <a:pt x="135906" y="169738"/>
                              <a:pt x="139818" y="197205"/>
                            </a:cubicBezTo>
                            <a:cubicBezTo>
                              <a:pt x="147640" y="256875"/>
                              <a:pt x="143729" y="316544"/>
                              <a:pt x="141773" y="377160"/>
                            </a:cubicBezTo>
                            <a:cubicBezTo>
                              <a:pt x="140796" y="438723"/>
                              <a:pt x="110486" y="496498"/>
                              <a:pt x="105597" y="558062"/>
                            </a:cubicBezTo>
                            <a:cubicBezTo>
                              <a:pt x="100708" y="615836"/>
                              <a:pt x="102664" y="674558"/>
                              <a:pt x="104619" y="733280"/>
                            </a:cubicBezTo>
                            <a:cubicBezTo>
                              <a:pt x="105597" y="764535"/>
                              <a:pt x="100708" y="796738"/>
                              <a:pt x="101686" y="827993"/>
                            </a:cubicBezTo>
                            <a:cubicBezTo>
                              <a:pt x="103641" y="862090"/>
                              <a:pt x="108530" y="895239"/>
                              <a:pt x="104619" y="929336"/>
                            </a:cubicBezTo>
                            <a:cubicBezTo>
                              <a:pt x="96797" y="989005"/>
                              <a:pt x="97774" y="1048674"/>
                              <a:pt x="89953" y="1108343"/>
                            </a:cubicBezTo>
                            <a:cubicBezTo>
                              <a:pt x="82131" y="1168012"/>
                              <a:pt x="69420" y="1227682"/>
                              <a:pt x="54754" y="1287351"/>
                            </a:cubicBezTo>
                            <a:cubicBezTo>
                              <a:pt x="37155" y="1356491"/>
                              <a:pt x="28355" y="1425631"/>
                              <a:pt x="13688" y="1494772"/>
                            </a:cubicBezTo>
                            <a:cubicBezTo>
                              <a:pt x="12711" y="1501402"/>
                              <a:pt x="0" y="1490983"/>
                              <a:pt x="0" y="1487195"/>
                            </a:cubicBezTo>
                            <a:cubicBezTo>
                              <a:pt x="3911" y="1417108"/>
                              <a:pt x="20533" y="1347967"/>
                              <a:pt x="26400" y="1278826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97" name="Freeform: Shape 96">
                        <a:extLst>
                          <a:ext uri="{FF2B5EF4-FFF2-40B4-BE49-F238E27FC236}">
                            <a16:creationId xmlns:a16="http://schemas.microsoft.com/office/drawing/2014/main" id="{33E8DC2A-849D-3B46-A870-113409E492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90270" y="3296788"/>
                        <a:ext cx="94182" cy="673104"/>
                      </a:xfrm>
                      <a:custGeom>
                        <a:avLst/>
                        <a:gdLst>
                          <a:gd name="connsiteX0" fmla="*/ 5145 w 94182"/>
                          <a:gd name="connsiteY0" fmla="*/ 316348 h 673104"/>
                          <a:gd name="connsiteX1" fmla="*/ 29589 w 94182"/>
                          <a:gd name="connsiteY1" fmla="*/ 161966 h 673104"/>
                          <a:gd name="connsiteX2" fmla="*/ 83364 w 94182"/>
                          <a:gd name="connsiteY2" fmla="*/ 954 h 673104"/>
                          <a:gd name="connsiteX3" fmla="*/ 94120 w 94182"/>
                          <a:gd name="connsiteY3" fmla="*/ 8531 h 673104"/>
                          <a:gd name="connsiteX4" fmla="*/ 66743 w 94182"/>
                          <a:gd name="connsiteY4" fmla="*/ 173332 h 673104"/>
                          <a:gd name="connsiteX5" fmla="*/ 63810 w 94182"/>
                          <a:gd name="connsiteY5" fmla="*/ 255731 h 673104"/>
                          <a:gd name="connsiteX6" fmla="*/ 55988 w 94182"/>
                          <a:gd name="connsiteY6" fmla="*/ 331502 h 673104"/>
                          <a:gd name="connsiteX7" fmla="*/ 54032 w 94182"/>
                          <a:gd name="connsiteY7" fmla="*/ 410114 h 673104"/>
                          <a:gd name="connsiteX8" fmla="*/ 57943 w 94182"/>
                          <a:gd name="connsiteY8" fmla="*/ 487778 h 673104"/>
                          <a:gd name="connsiteX9" fmla="*/ 53054 w 94182"/>
                          <a:gd name="connsiteY9" fmla="*/ 669627 h 673104"/>
                          <a:gd name="connsiteX10" fmla="*/ 39366 w 94182"/>
                          <a:gd name="connsiteY10" fmla="*/ 665838 h 673104"/>
                          <a:gd name="connsiteX11" fmla="*/ 7100 w 94182"/>
                          <a:gd name="connsiteY11" fmla="*/ 490620 h 673104"/>
                          <a:gd name="connsiteX12" fmla="*/ 5145 w 94182"/>
                          <a:gd name="connsiteY12" fmla="*/ 316348 h 6731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94182" h="673104">
                            <a:moveTo>
                              <a:pt x="5145" y="316348"/>
                            </a:moveTo>
                            <a:cubicBezTo>
                              <a:pt x="14922" y="265203"/>
                              <a:pt x="23722" y="214058"/>
                              <a:pt x="29589" y="161966"/>
                            </a:cubicBezTo>
                            <a:cubicBezTo>
                              <a:pt x="36433" y="107032"/>
                              <a:pt x="65765" y="53993"/>
                              <a:pt x="83364" y="954"/>
                            </a:cubicBezTo>
                            <a:cubicBezTo>
                              <a:pt x="84342" y="-2834"/>
                              <a:pt x="95098" y="5690"/>
                              <a:pt x="94120" y="8531"/>
                            </a:cubicBezTo>
                            <a:cubicBezTo>
                              <a:pt x="83364" y="63464"/>
                              <a:pt x="72609" y="118398"/>
                              <a:pt x="66743" y="173332"/>
                            </a:cubicBezTo>
                            <a:cubicBezTo>
                              <a:pt x="63810" y="200798"/>
                              <a:pt x="65765" y="228265"/>
                              <a:pt x="63810" y="255731"/>
                            </a:cubicBezTo>
                            <a:cubicBezTo>
                              <a:pt x="61854" y="281304"/>
                              <a:pt x="56966" y="305929"/>
                              <a:pt x="55988" y="331502"/>
                            </a:cubicBezTo>
                            <a:cubicBezTo>
                              <a:pt x="55010" y="358022"/>
                              <a:pt x="54032" y="383594"/>
                              <a:pt x="54032" y="410114"/>
                            </a:cubicBezTo>
                            <a:cubicBezTo>
                              <a:pt x="54032" y="435686"/>
                              <a:pt x="58921" y="461258"/>
                              <a:pt x="57943" y="487778"/>
                            </a:cubicBezTo>
                            <a:cubicBezTo>
                              <a:pt x="55010" y="548395"/>
                              <a:pt x="39366" y="609957"/>
                              <a:pt x="53054" y="669627"/>
                            </a:cubicBezTo>
                            <a:cubicBezTo>
                              <a:pt x="55010" y="678151"/>
                              <a:pt x="41321" y="668680"/>
                              <a:pt x="39366" y="665838"/>
                            </a:cubicBezTo>
                            <a:cubicBezTo>
                              <a:pt x="10033" y="611852"/>
                              <a:pt x="11011" y="548395"/>
                              <a:pt x="7100" y="490620"/>
                            </a:cubicBezTo>
                            <a:cubicBezTo>
                              <a:pt x="5145" y="432845"/>
                              <a:pt x="-6588" y="373175"/>
                              <a:pt x="5145" y="316348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98" name="Freeform: Shape 97">
                        <a:extLst>
                          <a:ext uri="{FF2B5EF4-FFF2-40B4-BE49-F238E27FC236}">
                            <a16:creationId xmlns:a16="http://schemas.microsoft.com/office/drawing/2014/main" id="{E3951958-BD41-36FD-810C-1389CF0AF5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16631" y="2286593"/>
                        <a:ext cx="104385" cy="577208"/>
                      </a:xfrm>
                      <a:custGeom>
                        <a:avLst/>
                        <a:gdLst>
                          <a:gd name="connsiteX0" fmla="*/ 13545 w 104385"/>
                          <a:gd name="connsiteY0" fmla="*/ 408776 h 577208"/>
                          <a:gd name="connsiteX1" fmla="*/ 39944 w 104385"/>
                          <a:gd name="connsiteY1" fmla="*/ 336794 h 577208"/>
                          <a:gd name="connsiteX2" fmla="*/ 48744 w 104385"/>
                          <a:gd name="connsiteY2" fmla="*/ 275230 h 577208"/>
                          <a:gd name="connsiteX3" fmla="*/ 64388 w 104385"/>
                          <a:gd name="connsiteY3" fmla="*/ 133161 h 577208"/>
                          <a:gd name="connsiteX4" fmla="*/ 70255 w 104385"/>
                          <a:gd name="connsiteY4" fmla="*/ 72545 h 577208"/>
                          <a:gd name="connsiteX5" fmla="*/ 69277 w 104385"/>
                          <a:gd name="connsiteY5" fmla="*/ 1510 h 577208"/>
                          <a:gd name="connsiteX6" fmla="*/ 80032 w 104385"/>
                          <a:gd name="connsiteY6" fmla="*/ 8140 h 577208"/>
                          <a:gd name="connsiteX7" fmla="*/ 96653 w 104385"/>
                          <a:gd name="connsiteY7" fmla="*/ 290385 h 577208"/>
                          <a:gd name="connsiteX8" fmla="*/ 64388 w 104385"/>
                          <a:gd name="connsiteY8" fmla="*/ 423929 h 577208"/>
                          <a:gd name="connsiteX9" fmla="*/ 18433 w 104385"/>
                          <a:gd name="connsiteY9" fmla="*/ 575470 h 577208"/>
                          <a:gd name="connsiteX10" fmla="*/ 835 w 104385"/>
                          <a:gd name="connsiteY10" fmla="*/ 564105 h 577208"/>
                          <a:gd name="connsiteX11" fmla="*/ 13545 w 104385"/>
                          <a:gd name="connsiteY11" fmla="*/ 408776 h 5772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4385" h="577208">
                            <a:moveTo>
                              <a:pt x="13545" y="408776"/>
                            </a:moveTo>
                            <a:cubicBezTo>
                              <a:pt x="22344" y="383203"/>
                              <a:pt x="37011" y="363313"/>
                              <a:pt x="39944" y="336794"/>
                            </a:cubicBezTo>
                            <a:cubicBezTo>
                              <a:pt x="41900" y="315957"/>
                              <a:pt x="42877" y="296067"/>
                              <a:pt x="48744" y="275230"/>
                            </a:cubicBezTo>
                            <a:cubicBezTo>
                              <a:pt x="62432" y="229769"/>
                              <a:pt x="66343" y="180517"/>
                              <a:pt x="64388" y="133161"/>
                            </a:cubicBezTo>
                            <a:cubicBezTo>
                              <a:pt x="63410" y="113271"/>
                              <a:pt x="68299" y="92434"/>
                              <a:pt x="70255" y="72545"/>
                            </a:cubicBezTo>
                            <a:cubicBezTo>
                              <a:pt x="72210" y="48867"/>
                              <a:pt x="69277" y="25188"/>
                              <a:pt x="69277" y="1510"/>
                            </a:cubicBezTo>
                            <a:cubicBezTo>
                              <a:pt x="69277" y="-3226"/>
                              <a:pt x="80032" y="4351"/>
                              <a:pt x="80032" y="8140"/>
                            </a:cubicBezTo>
                            <a:cubicBezTo>
                              <a:pt x="82965" y="102853"/>
                              <a:pt x="120119" y="195672"/>
                              <a:pt x="96653" y="290385"/>
                            </a:cubicBezTo>
                            <a:cubicBezTo>
                              <a:pt x="85898" y="333953"/>
                              <a:pt x="89809" y="383203"/>
                              <a:pt x="64388" y="423929"/>
                            </a:cubicBezTo>
                            <a:cubicBezTo>
                              <a:pt x="33100" y="472233"/>
                              <a:pt x="33100" y="524325"/>
                              <a:pt x="18433" y="575470"/>
                            </a:cubicBezTo>
                            <a:cubicBezTo>
                              <a:pt x="16478" y="582100"/>
                              <a:pt x="835" y="567893"/>
                              <a:pt x="835" y="564105"/>
                            </a:cubicBezTo>
                            <a:cubicBezTo>
                              <a:pt x="-143" y="513907"/>
                              <a:pt x="-3076" y="458026"/>
                              <a:pt x="13545" y="408776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99" name="Freeform: Shape 98">
                        <a:extLst>
                          <a:ext uri="{FF2B5EF4-FFF2-40B4-BE49-F238E27FC236}">
                            <a16:creationId xmlns:a16="http://schemas.microsoft.com/office/drawing/2014/main" id="{F6C8F6E5-D631-FACE-13D5-8941048034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84753" y="4162296"/>
                        <a:ext cx="437228" cy="227756"/>
                      </a:xfrm>
                      <a:custGeom>
                        <a:avLst/>
                        <a:gdLst>
                          <a:gd name="connsiteX0" fmla="*/ 5773 w 437228"/>
                          <a:gd name="connsiteY0" fmla="*/ 1123 h 227756"/>
                          <a:gd name="connsiteX1" fmla="*/ 113325 w 437228"/>
                          <a:gd name="connsiteY1" fmla="*/ 57003 h 227756"/>
                          <a:gd name="connsiteX2" fmla="*/ 162212 w 437228"/>
                          <a:gd name="connsiteY2" fmla="*/ 89206 h 227756"/>
                          <a:gd name="connsiteX3" fmla="*/ 215988 w 437228"/>
                          <a:gd name="connsiteY3" fmla="*/ 110042 h 227756"/>
                          <a:gd name="connsiteX4" fmla="*/ 327451 w 437228"/>
                          <a:gd name="connsiteY4" fmla="*/ 163082 h 227756"/>
                          <a:gd name="connsiteX5" fmla="*/ 433048 w 437228"/>
                          <a:gd name="connsiteY5" fmla="*/ 218015 h 227756"/>
                          <a:gd name="connsiteX6" fmla="*/ 431092 w 437228"/>
                          <a:gd name="connsiteY6" fmla="*/ 226539 h 227756"/>
                          <a:gd name="connsiteX7" fmla="*/ 302029 w 437228"/>
                          <a:gd name="connsiteY7" fmla="*/ 184865 h 227756"/>
                          <a:gd name="connsiteX8" fmla="*/ 194478 w 437228"/>
                          <a:gd name="connsiteY8" fmla="*/ 144139 h 227756"/>
                          <a:gd name="connsiteX9" fmla="*/ 102569 w 437228"/>
                          <a:gd name="connsiteY9" fmla="*/ 77840 h 227756"/>
                          <a:gd name="connsiteX10" fmla="*/ 1862 w 437228"/>
                          <a:gd name="connsiteY10" fmla="*/ 8699 h 227756"/>
                          <a:gd name="connsiteX11" fmla="*/ 5773 w 437228"/>
                          <a:gd name="connsiteY11" fmla="*/ 1123 h 2277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37228" h="227756">
                            <a:moveTo>
                              <a:pt x="5773" y="1123"/>
                            </a:moveTo>
                            <a:cubicBezTo>
                              <a:pt x="39016" y="21959"/>
                              <a:pt x="77149" y="39007"/>
                              <a:pt x="113325" y="57003"/>
                            </a:cubicBezTo>
                            <a:cubicBezTo>
                              <a:pt x="130924" y="65527"/>
                              <a:pt x="144612" y="79734"/>
                              <a:pt x="162212" y="89206"/>
                            </a:cubicBezTo>
                            <a:cubicBezTo>
                              <a:pt x="177856" y="98677"/>
                              <a:pt x="199367" y="101518"/>
                              <a:pt x="215988" y="110042"/>
                            </a:cubicBezTo>
                            <a:cubicBezTo>
                              <a:pt x="254120" y="127090"/>
                              <a:pt x="288341" y="146980"/>
                              <a:pt x="327451" y="163082"/>
                            </a:cubicBezTo>
                            <a:cubicBezTo>
                              <a:pt x="364605" y="178235"/>
                              <a:pt x="403715" y="193390"/>
                              <a:pt x="433048" y="218015"/>
                            </a:cubicBezTo>
                            <a:cubicBezTo>
                              <a:pt x="436958" y="220857"/>
                              <a:pt x="440869" y="231275"/>
                              <a:pt x="431092" y="226539"/>
                            </a:cubicBezTo>
                            <a:cubicBezTo>
                              <a:pt x="391005" y="206649"/>
                              <a:pt x="347006" y="197178"/>
                              <a:pt x="302029" y="184865"/>
                            </a:cubicBezTo>
                            <a:cubicBezTo>
                              <a:pt x="263897" y="174447"/>
                              <a:pt x="230654" y="157398"/>
                              <a:pt x="194478" y="144139"/>
                            </a:cubicBezTo>
                            <a:cubicBezTo>
                              <a:pt x="155368" y="128985"/>
                              <a:pt x="134835" y="98677"/>
                              <a:pt x="102569" y="77840"/>
                            </a:cubicBezTo>
                            <a:cubicBezTo>
                              <a:pt x="67371" y="55109"/>
                              <a:pt x="33150" y="34272"/>
                              <a:pt x="1862" y="8699"/>
                            </a:cubicBezTo>
                            <a:cubicBezTo>
                              <a:pt x="-1071" y="3964"/>
                              <a:pt x="-1071" y="-2666"/>
                              <a:pt x="5773" y="1123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100" name="Freeform: Shape 99">
                        <a:extLst>
                          <a:ext uri="{FF2B5EF4-FFF2-40B4-BE49-F238E27FC236}">
                            <a16:creationId xmlns:a16="http://schemas.microsoft.com/office/drawing/2014/main" id="{6737D491-A88F-119D-5DAC-17B8296036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769491" y="4150483"/>
                        <a:ext cx="362717" cy="142923"/>
                      </a:xfrm>
                      <a:custGeom>
                        <a:avLst/>
                        <a:gdLst>
                          <a:gd name="connsiteX0" fmla="*/ 5289 w 362717"/>
                          <a:gd name="connsiteY0" fmla="*/ 1569 h 142923"/>
                          <a:gd name="connsiteX1" fmla="*/ 81553 w 362717"/>
                          <a:gd name="connsiteY1" fmla="*/ 33771 h 142923"/>
                          <a:gd name="connsiteX2" fmla="*/ 163684 w 362717"/>
                          <a:gd name="connsiteY2" fmla="*/ 65974 h 142923"/>
                          <a:gd name="connsiteX3" fmla="*/ 250703 w 362717"/>
                          <a:gd name="connsiteY3" fmla="*/ 95335 h 142923"/>
                          <a:gd name="connsiteX4" fmla="*/ 352389 w 362717"/>
                          <a:gd name="connsiteY4" fmla="*/ 129432 h 142923"/>
                          <a:gd name="connsiteX5" fmla="*/ 360210 w 362717"/>
                          <a:gd name="connsiteY5" fmla="*/ 142691 h 142923"/>
                          <a:gd name="connsiteX6" fmla="*/ 168572 w 362717"/>
                          <a:gd name="connsiteY6" fmla="*/ 95335 h 142923"/>
                          <a:gd name="connsiteX7" fmla="*/ 68843 w 362717"/>
                          <a:gd name="connsiteY7" fmla="*/ 44190 h 142923"/>
                          <a:gd name="connsiteX8" fmla="*/ 1378 w 362717"/>
                          <a:gd name="connsiteY8" fmla="*/ 5358 h 142923"/>
                          <a:gd name="connsiteX9" fmla="*/ 5289 w 362717"/>
                          <a:gd name="connsiteY9" fmla="*/ 1569 h 1429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62717" h="142923">
                            <a:moveTo>
                              <a:pt x="5289" y="1569"/>
                            </a:moveTo>
                            <a:cubicBezTo>
                              <a:pt x="26800" y="16723"/>
                              <a:pt x="56132" y="22406"/>
                              <a:pt x="81553" y="33771"/>
                            </a:cubicBezTo>
                            <a:cubicBezTo>
                              <a:pt x="107953" y="45137"/>
                              <a:pt x="137285" y="53662"/>
                              <a:pt x="163684" y="65974"/>
                            </a:cubicBezTo>
                            <a:cubicBezTo>
                              <a:pt x="190083" y="78286"/>
                              <a:pt x="222349" y="86811"/>
                              <a:pt x="250703" y="95335"/>
                            </a:cubicBezTo>
                            <a:cubicBezTo>
                              <a:pt x="284924" y="105753"/>
                              <a:pt x="318167" y="119013"/>
                              <a:pt x="352389" y="129432"/>
                            </a:cubicBezTo>
                            <a:cubicBezTo>
                              <a:pt x="355322" y="130379"/>
                              <a:pt x="368033" y="142691"/>
                              <a:pt x="360210" y="142691"/>
                            </a:cubicBezTo>
                            <a:cubicBezTo>
                              <a:pt x="296657" y="145533"/>
                              <a:pt x="221371" y="121854"/>
                              <a:pt x="168572" y="95335"/>
                            </a:cubicBezTo>
                            <a:cubicBezTo>
                              <a:pt x="135329" y="78286"/>
                              <a:pt x="102086" y="61238"/>
                              <a:pt x="68843" y="44190"/>
                            </a:cubicBezTo>
                            <a:cubicBezTo>
                              <a:pt x="45376" y="31877"/>
                              <a:pt x="20933" y="22406"/>
                              <a:pt x="1378" y="5358"/>
                            </a:cubicBezTo>
                            <a:cubicBezTo>
                              <a:pt x="-1555" y="1569"/>
                              <a:pt x="400" y="-2219"/>
                              <a:pt x="5289" y="1569"/>
                            </a:cubicBezTo>
                            <a:close/>
                          </a:path>
                        </a:pathLst>
                      </a:custGeom>
                      <a:solidFill>
                        <a:srgbClr val="7E472B"/>
                      </a:solidFill>
                      <a:ln w="9775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</p:grpSp>
              </p:grpSp>
            </p:grpSp>
            <p:grpSp>
              <p:nvGrpSpPr>
                <p:cNvPr id="101" name="Graphic 25">
                  <a:extLst>
                    <a:ext uri="{FF2B5EF4-FFF2-40B4-BE49-F238E27FC236}">
                      <a16:creationId xmlns:a16="http://schemas.microsoft.com/office/drawing/2014/main" id="{4383696D-8112-5178-2961-884F8ABEE7B9}"/>
                    </a:ext>
                  </a:extLst>
                </p:cNvPr>
                <p:cNvGrpSpPr/>
                <p:nvPr/>
              </p:nvGrpSpPr>
              <p:grpSpPr>
                <a:xfrm>
                  <a:off x="5361577" y="731023"/>
                  <a:ext cx="2218865" cy="935014"/>
                  <a:chOff x="5361577" y="731023"/>
                  <a:chExt cx="2218865" cy="935014"/>
                </a:xfrm>
                <a:solidFill>
                  <a:srgbClr val="7E472B"/>
                </a:solidFill>
              </p:grpSpPr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AB7A79E6-8251-6677-B227-319B0ACDAAB3}"/>
                      </a:ext>
                    </a:extLst>
                  </p:cNvPr>
                  <p:cNvSpPr/>
                  <p:nvPr/>
                </p:nvSpPr>
                <p:spPr>
                  <a:xfrm>
                    <a:off x="6106871" y="1154390"/>
                    <a:ext cx="113145" cy="511647"/>
                  </a:xfrm>
                  <a:custGeom>
                    <a:avLst/>
                    <a:gdLst>
                      <a:gd name="connsiteX0" fmla="*/ 1087 w 113145"/>
                      <a:gd name="connsiteY0" fmla="*/ 947 h 511647"/>
                      <a:gd name="connsiteX1" fmla="*/ 4021 w 113145"/>
                      <a:gd name="connsiteY1" fmla="*/ 0 h 511647"/>
                      <a:gd name="connsiteX2" fmla="*/ 6954 w 113145"/>
                      <a:gd name="connsiteY2" fmla="*/ 947 h 511647"/>
                      <a:gd name="connsiteX3" fmla="*/ 10865 w 113145"/>
                      <a:gd name="connsiteY3" fmla="*/ 7577 h 511647"/>
                      <a:gd name="connsiteX4" fmla="*/ 48019 w 113145"/>
                      <a:gd name="connsiteY4" fmla="*/ 115550 h 511647"/>
                      <a:gd name="connsiteX5" fmla="*/ 89085 w 113145"/>
                      <a:gd name="connsiteY5" fmla="*/ 251936 h 511647"/>
                      <a:gd name="connsiteX6" fmla="*/ 103750 w 113145"/>
                      <a:gd name="connsiteY6" fmla="*/ 311605 h 511647"/>
                      <a:gd name="connsiteX7" fmla="*/ 111572 w 113145"/>
                      <a:gd name="connsiteY7" fmla="*/ 379799 h 511647"/>
                      <a:gd name="connsiteX8" fmla="*/ 95929 w 113145"/>
                      <a:gd name="connsiteY8" fmla="*/ 509555 h 511647"/>
                      <a:gd name="connsiteX9" fmla="*/ 80285 w 113145"/>
                      <a:gd name="connsiteY9" fmla="*/ 498190 h 511647"/>
                      <a:gd name="connsiteX10" fmla="*/ 63663 w 113145"/>
                      <a:gd name="connsiteY10" fmla="*/ 355173 h 511647"/>
                      <a:gd name="connsiteX11" fmla="*/ 44108 w 113145"/>
                      <a:gd name="connsiteY11" fmla="*/ 222575 h 511647"/>
                      <a:gd name="connsiteX12" fmla="*/ 19665 w 113145"/>
                      <a:gd name="connsiteY12" fmla="*/ 101343 h 511647"/>
                      <a:gd name="connsiteX13" fmla="*/ 5976 w 113145"/>
                      <a:gd name="connsiteY13" fmla="*/ 36938 h 511647"/>
                      <a:gd name="connsiteX14" fmla="*/ 1087 w 113145"/>
                      <a:gd name="connsiteY14" fmla="*/ 947 h 511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13145" h="511647">
                        <a:moveTo>
                          <a:pt x="1087" y="947"/>
                        </a:moveTo>
                        <a:cubicBezTo>
                          <a:pt x="1087" y="0"/>
                          <a:pt x="3043" y="0"/>
                          <a:pt x="4021" y="0"/>
                        </a:cubicBezTo>
                        <a:cubicBezTo>
                          <a:pt x="4998" y="0"/>
                          <a:pt x="5976" y="947"/>
                          <a:pt x="6954" y="947"/>
                        </a:cubicBezTo>
                        <a:cubicBezTo>
                          <a:pt x="7932" y="1894"/>
                          <a:pt x="12821" y="5683"/>
                          <a:pt x="10865" y="7577"/>
                        </a:cubicBezTo>
                        <a:cubicBezTo>
                          <a:pt x="7932" y="9472"/>
                          <a:pt x="45086" y="105131"/>
                          <a:pt x="48019" y="115550"/>
                        </a:cubicBezTo>
                        <a:cubicBezTo>
                          <a:pt x="61708" y="161012"/>
                          <a:pt x="78329" y="205527"/>
                          <a:pt x="89085" y="251936"/>
                        </a:cubicBezTo>
                        <a:cubicBezTo>
                          <a:pt x="93973" y="271826"/>
                          <a:pt x="97884" y="291716"/>
                          <a:pt x="103750" y="311605"/>
                        </a:cubicBezTo>
                        <a:cubicBezTo>
                          <a:pt x="109617" y="333389"/>
                          <a:pt x="108639" y="358015"/>
                          <a:pt x="111572" y="379799"/>
                        </a:cubicBezTo>
                        <a:cubicBezTo>
                          <a:pt x="117439" y="421472"/>
                          <a:pt x="105706" y="468829"/>
                          <a:pt x="95929" y="509555"/>
                        </a:cubicBezTo>
                        <a:cubicBezTo>
                          <a:pt x="93973" y="517133"/>
                          <a:pt x="81262" y="501979"/>
                          <a:pt x="80285" y="498190"/>
                        </a:cubicBezTo>
                        <a:cubicBezTo>
                          <a:pt x="72462" y="450834"/>
                          <a:pt x="68552" y="402530"/>
                          <a:pt x="63663" y="355173"/>
                        </a:cubicBezTo>
                        <a:cubicBezTo>
                          <a:pt x="58774" y="310659"/>
                          <a:pt x="51930" y="267090"/>
                          <a:pt x="44108" y="222575"/>
                        </a:cubicBezTo>
                        <a:cubicBezTo>
                          <a:pt x="37264" y="181849"/>
                          <a:pt x="26509" y="142069"/>
                          <a:pt x="19665" y="101343"/>
                        </a:cubicBezTo>
                        <a:cubicBezTo>
                          <a:pt x="16731" y="79559"/>
                          <a:pt x="10865" y="58722"/>
                          <a:pt x="5976" y="36938"/>
                        </a:cubicBezTo>
                        <a:cubicBezTo>
                          <a:pt x="4998" y="27467"/>
                          <a:pt x="-2824" y="11366"/>
                          <a:pt x="1087" y="94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FBA85C76-8E0C-CB8A-D7BB-EB7F4152FCE7}"/>
                      </a:ext>
                    </a:extLst>
                  </p:cNvPr>
                  <p:cNvSpPr/>
                  <p:nvPr/>
                </p:nvSpPr>
                <p:spPr>
                  <a:xfrm>
                    <a:off x="5669819" y="891310"/>
                    <a:ext cx="93388" cy="250259"/>
                  </a:xfrm>
                  <a:custGeom>
                    <a:avLst/>
                    <a:gdLst>
                      <a:gd name="connsiteX0" fmla="*/ 5976 w 93388"/>
                      <a:gd name="connsiteY0" fmla="*/ 5461 h 250259"/>
                      <a:gd name="connsiteX1" fmla="*/ 48019 w 93388"/>
                      <a:gd name="connsiteY1" fmla="*/ 120064 h 250259"/>
                      <a:gd name="connsiteX2" fmla="*/ 92995 w 93388"/>
                      <a:gd name="connsiteY2" fmla="*/ 246979 h 250259"/>
                      <a:gd name="connsiteX3" fmla="*/ 87129 w 93388"/>
                      <a:gd name="connsiteY3" fmla="*/ 246979 h 250259"/>
                      <a:gd name="connsiteX4" fmla="*/ 29442 w 93388"/>
                      <a:gd name="connsiteY4" fmla="*/ 125747 h 250259"/>
                      <a:gd name="connsiteX5" fmla="*/ 10864 w 93388"/>
                      <a:gd name="connsiteY5" fmla="*/ 57553 h 250259"/>
                      <a:gd name="connsiteX6" fmla="*/ 110 w 93388"/>
                      <a:gd name="connsiteY6" fmla="*/ 1673 h 250259"/>
                      <a:gd name="connsiteX7" fmla="*/ 5976 w 93388"/>
                      <a:gd name="connsiteY7" fmla="*/ 5461 h 250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388" h="250259">
                        <a:moveTo>
                          <a:pt x="5976" y="5461"/>
                        </a:moveTo>
                        <a:cubicBezTo>
                          <a:pt x="15753" y="44293"/>
                          <a:pt x="35308" y="82178"/>
                          <a:pt x="48019" y="120064"/>
                        </a:cubicBezTo>
                        <a:cubicBezTo>
                          <a:pt x="62685" y="162685"/>
                          <a:pt x="75396" y="206252"/>
                          <a:pt x="92995" y="246979"/>
                        </a:cubicBezTo>
                        <a:cubicBezTo>
                          <a:pt x="94951" y="252662"/>
                          <a:pt x="89084" y="249820"/>
                          <a:pt x="87129" y="246979"/>
                        </a:cubicBezTo>
                        <a:cubicBezTo>
                          <a:pt x="62685" y="208147"/>
                          <a:pt x="44108" y="169314"/>
                          <a:pt x="29442" y="125747"/>
                        </a:cubicBezTo>
                        <a:cubicBezTo>
                          <a:pt x="21620" y="103015"/>
                          <a:pt x="16731" y="80284"/>
                          <a:pt x="10864" y="57553"/>
                        </a:cubicBezTo>
                        <a:cubicBezTo>
                          <a:pt x="5976" y="39558"/>
                          <a:pt x="110" y="19668"/>
                          <a:pt x="110" y="1673"/>
                        </a:cubicBezTo>
                        <a:cubicBezTo>
                          <a:pt x="-868" y="-3063"/>
                          <a:pt x="4998" y="3567"/>
                          <a:pt x="5976" y="5461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521D0B56-A17E-BAC5-BE84-54BF0C17A014}"/>
                      </a:ext>
                    </a:extLst>
                  </p:cNvPr>
                  <p:cNvSpPr/>
                  <p:nvPr/>
                </p:nvSpPr>
                <p:spPr>
                  <a:xfrm>
                    <a:off x="5361577" y="892876"/>
                    <a:ext cx="235998" cy="230258"/>
                  </a:xfrm>
                  <a:custGeom>
                    <a:avLst/>
                    <a:gdLst>
                      <a:gd name="connsiteX0" fmla="*/ 185156 w 235998"/>
                      <a:gd name="connsiteY0" fmla="*/ 207527 h 230258"/>
                      <a:gd name="connsiteX1" fmla="*/ 163646 w 235998"/>
                      <a:gd name="connsiteY1" fmla="*/ 186691 h 230258"/>
                      <a:gd name="connsiteX2" fmla="*/ 86404 w 235998"/>
                      <a:gd name="connsiteY2" fmla="*/ 116603 h 230258"/>
                      <a:gd name="connsiteX3" fmla="*/ 19917 w 235998"/>
                      <a:gd name="connsiteY3" fmla="*/ 37044 h 230258"/>
                      <a:gd name="connsiteX4" fmla="*/ 362 w 235998"/>
                      <a:gd name="connsiteY4" fmla="*/ 1053 h 230258"/>
                      <a:gd name="connsiteX5" fmla="*/ 7206 w 235998"/>
                      <a:gd name="connsiteY5" fmla="*/ 5789 h 230258"/>
                      <a:gd name="connsiteX6" fmla="*/ 18939 w 235998"/>
                      <a:gd name="connsiteY6" fmla="*/ 17155 h 230258"/>
                      <a:gd name="connsiteX7" fmla="*/ 54138 w 235998"/>
                      <a:gd name="connsiteY7" fmla="*/ 50304 h 230258"/>
                      <a:gd name="connsiteX8" fmla="*/ 114758 w 235998"/>
                      <a:gd name="connsiteY8" fmla="*/ 111867 h 230258"/>
                      <a:gd name="connsiteX9" fmla="*/ 235999 w 235998"/>
                      <a:gd name="connsiteY9" fmla="*/ 230259 h 230258"/>
                      <a:gd name="connsiteX10" fmla="*/ 235999 w 235998"/>
                      <a:gd name="connsiteY10" fmla="*/ 230259 h 230258"/>
                      <a:gd name="connsiteX11" fmla="*/ 185156 w 235998"/>
                      <a:gd name="connsiteY11" fmla="*/ 207527 h 2302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5998" h="230258">
                        <a:moveTo>
                          <a:pt x="185156" y="207527"/>
                        </a:moveTo>
                        <a:cubicBezTo>
                          <a:pt x="177334" y="200897"/>
                          <a:pt x="170490" y="193321"/>
                          <a:pt x="163646" y="186691"/>
                        </a:cubicBezTo>
                        <a:cubicBezTo>
                          <a:pt x="139202" y="162065"/>
                          <a:pt x="110847" y="141228"/>
                          <a:pt x="86404" y="116603"/>
                        </a:cubicBezTo>
                        <a:cubicBezTo>
                          <a:pt x="61960" y="91978"/>
                          <a:pt x="42405" y="63564"/>
                          <a:pt x="19917" y="37044"/>
                        </a:cubicBezTo>
                        <a:cubicBezTo>
                          <a:pt x="13073" y="28520"/>
                          <a:pt x="-2571" y="13366"/>
                          <a:pt x="362" y="1053"/>
                        </a:cubicBezTo>
                        <a:cubicBezTo>
                          <a:pt x="1340" y="-2735"/>
                          <a:pt x="7206" y="4842"/>
                          <a:pt x="7206" y="5789"/>
                        </a:cubicBezTo>
                        <a:cubicBezTo>
                          <a:pt x="8184" y="8630"/>
                          <a:pt x="16984" y="15260"/>
                          <a:pt x="18939" y="17155"/>
                        </a:cubicBezTo>
                        <a:cubicBezTo>
                          <a:pt x="29694" y="28520"/>
                          <a:pt x="43383" y="37991"/>
                          <a:pt x="54138" y="50304"/>
                        </a:cubicBezTo>
                        <a:cubicBezTo>
                          <a:pt x="74671" y="71141"/>
                          <a:pt x="92270" y="92925"/>
                          <a:pt x="114758" y="111867"/>
                        </a:cubicBezTo>
                        <a:cubicBezTo>
                          <a:pt x="157779" y="148805"/>
                          <a:pt x="198844" y="187638"/>
                          <a:pt x="235999" y="230259"/>
                        </a:cubicBezTo>
                        <a:lnTo>
                          <a:pt x="235999" y="230259"/>
                        </a:lnTo>
                        <a:cubicBezTo>
                          <a:pt x="220355" y="222681"/>
                          <a:pt x="202755" y="215105"/>
                          <a:pt x="185156" y="20752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AC2BE8E4-B730-7FFF-0EFD-817FBA97D6A0}"/>
                      </a:ext>
                    </a:extLst>
                  </p:cNvPr>
                  <p:cNvSpPr/>
                  <p:nvPr/>
                </p:nvSpPr>
                <p:spPr>
                  <a:xfrm>
                    <a:off x="6881875" y="903401"/>
                    <a:ext cx="698566" cy="257618"/>
                  </a:xfrm>
                  <a:custGeom>
                    <a:avLst/>
                    <a:gdLst>
                      <a:gd name="connsiteX0" fmla="*/ 457 w 698566"/>
                      <a:gd name="connsiteY0" fmla="*/ 250042 h 257618"/>
                      <a:gd name="connsiteX1" fmla="*/ 74766 w 698566"/>
                      <a:gd name="connsiteY1" fmla="*/ 218787 h 257618"/>
                      <a:gd name="connsiteX2" fmla="*/ 168629 w 698566"/>
                      <a:gd name="connsiteY2" fmla="*/ 190373 h 257618"/>
                      <a:gd name="connsiteX3" fmla="*/ 365156 w 698566"/>
                      <a:gd name="connsiteY3" fmla="*/ 138281 h 257618"/>
                      <a:gd name="connsiteX4" fmla="*/ 459998 w 698566"/>
                      <a:gd name="connsiteY4" fmla="*/ 107025 h 257618"/>
                      <a:gd name="connsiteX5" fmla="*/ 494219 w 698566"/>
                      <a:gd name="connsiteY5" fmla="*/ 88083 h 257618"/>
                      <a:gd name="connsiteX6" fmla="*/ 598837 w 698566"/>
                      <a:gd name="connsiteY6" fmla="*/ 47356 h 257618"/>
                      <a:gd name="connsiteX7" fmla="*/ 698567 w 698566"/>
                      <a:gd name="connsiteY7" fmla="*/ 0 h 257618"/>
                      <a:gd name="connsiteX8" fmla="*/ 636969 w 698566"/>
                      <a:gd name="connsiteY8" fmla="*/ 40727 h 257618"/>
                      <a:gd name="connsiteX9" fmla="*/ 555816 w 698566"/>
                      <a:gd name="connsiteY9" fmla="*/ 89030 h 257618"/>
                      <a:gd name="connsiteX10" fmla="*/ 398399 w 698566"/>
                      <a:gd name="connsiteY10" fmla="*/ 158170 h 257618"/>
                      <a:gd name="connsiteX11" fmla="*/ 4368 w 698566"/>
                      <a:gd name="connsiteY11" fmla="*/ 257619 h 257618"/>
                      <a:gd name="connsiteX12" fmla="*/ 457 w 698566"/>
                      <a:gd name="connsiteY12" fmla="*/ 250042 h 257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98566" h="257618">
                        <a:moveTo>
                          <a:pt x="457" y="250042"/>
                        </a:moveTo>
                        <a:cubicBezTo>
                          <a:pt x="22946" y="235835"/>
                          <a:pt x="49344" y="228258"/>
                          <a:pt x="74766" y="218787"/>
                        </a:cubicBezTo>
                        <a:cubicBezTo>
                          <a:pt x="105076" y="206474"/>
                          <a:pt x="136364" y="197950"/>
                          <a:pt x="168629" y="190373"/>
                        </a:cubicBezTo>
                        <a:cubicBezTo>
                          <a:pt x="235116" y="176166"/>
                          <a:pt x="299647" y="153435"/>
                          <a:pt x="365156" y="138281"/>
                        </a:cubicBezTo>
                        <a:cubicBezTo>
                          <a:pt x="398399" y="130704"/>
                          <a:pt x="429687" y="121232"/>
                          <a:pt x="459998" y="107025"/>
                        </a:cubicBezTo>
                        <a:cubicBezTo>
                          <a:pt x="471730" y="101343"/>
                          <a:pt x="483463" y="94713"/>
                          <a:pt x="494219" y="88083"/>
                        </a:cubicBezTo>
                        <a:cubicBezTo>
                          <a:pt x="530395" y="76717"/>
                          <a:pt x="564616" y="62510"/>
                          <a:pt x="598837" y="47356"/>
                        </a:cubicBezTo>
                        <a:cubicBezTo>
                          <a:pt x="630125" y="33149"/>
                          <a:pt x="663368" y="12312"/>
                          <a:pt x="698567" y="0"/>
                        </a:cubicBezTo>
                        <a:cubicBezTo>
                          <a:pt x="679012" y="15154"/>
                          <a:pt x="658480" y="28414"/>
                          <a:pt x="636969" y="40727"/>
                        </a:cubicBezTo>
                        <a:cubicBezTo>
                          <a:pt x="609593" y="56828"/>
                          <a:pt x="584171" y="74823"/>
                          <a:pt x="555816" y="89030"/>
                        </a:cubicBezTo>
                        <a:cubicBezTo>
                          <a:pt x="502040" y="114603"/>
                          <a:pt x="457064" y="143964"/>
                          <a:pt x="398399" y="158170"/>
                        </a:cubicBezTo>
                        <a:cubicBezTo>
                          <a:pt x="265426" y="188478"/>
                          <a:pt x="131475" y="206474"/>
                          <a:pt x="4368" y="257619"/>
                        </a:cubicBezTo>
                        <a:cubicBezTo>
                          <a:pt x="3390" y="257619"/>
                          <a:pt x="-1498" y="250989"/>
                          <a:pt x="457" y="250042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76A1841C-8EED-795B-6669-8D30EE67A738}"/>
                      </a:ext>
                    </a:extLst>
                  </p:cNvPr>
                  <p:cNvSpPr/>
                  <p:nvPr/>
                </p:nvSpPr>
                <p:spPr>
                  <a:xfrm>
                    <a:off x="6920073" y="731023"/>
                    <a:ext cx="321091" cy="275915"/>
                  </a:xfrm>
                  <a:custGeom>
                    <a:avLst/>
                    <a:gdLst>
                      <a:gd name="connsiteX0" fmla="*/ 391 w 321091"/>
                      <a:gd name="connsiteY0" fmla="*/ 268037 h 275915"/>
                      <a:gd name="connsiteX1" fmla="*/ 41456 w 321091"/>
                      <a:gd name="connsiteY1" fmla="*/ 239623 h 275915"/>
                      <a:gd name="connsiteX2" fmla="*/ 82522 w 321091"/>
                      <a:gd name="connsiteY2" fmla="*/ 207421 h 275915"/>
                      <a:gd name="connsiteX3" fmla="*/ 167585 w 321091"/>
                      <a:gd name="connsiteY3" fmla="*/ 141122 h 275915"/>
                      <a:gd name="connsiteX4" fmla="*/ 245805 w 321091"/>
                      <a:gd name="connsiteY4" fmla="*/ 55881 h 275915"/>
                      <a:gd name="connsiteX5" fmla="*/ 268293 w 321091"/>
                      <a:gd name="connsiteY5" fmla="*/ 35044 h 275915"/>
                      <a:gd name="connsiteX6" fmla="*/ 321091 w 321091"/>
                      <a:gd name="connsiteY6" fmla="*/ 0 h 275915"/>
                      <a:gd name="connsiteX7" fmla="*/ 300559 w 321091"/>
                      <a:gd name="connsiteY7" fmla="*/ 34096 h 275915"/>
                      <a:gd name="connsiteX8" fmla="*/ 266338 w 321091"/>
                      <a:gd name="connsiteY8" fmla="*/ 80506 h 275915"/>
                      <a:gd name="connsiteX9" fmla="*/ 191052 w 321091"/>
                      <a:gd name="connsiteY9" fmla="*/ 170483 h 275915"/>
                      <a:gd name="connsiteX10" fmla="*/ 98165 w 321091"/>
                      <a:gd name="connsiteY10" fmla="*/ 226364 h 275915"/>
                      <a:gd name="connsiteX11" fmla="*/ 52211 w 321091"/>
                      <a:gd name="connsiteY11" fmla="*/ 251936 h 275915"/>
                      <a:gd name="connsiteX12" fmla="*/ 7235 w 321091"/>
                      <a:gd name="connsiteY12" fmla="*/ 275614 h 275915"/>
                      <a:gd name="connsiteX13" fmla="*/ 391 w 321091"/>
                      <a:gd name="connsiteY13" fmla="*/ 268037 h 27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21091" h="275915">
                        <a:moveTo>
                          <a:pt x="391" y="268037"/>
                        </a:moveTo>
                        <a:cubicBezTo>
                          <a:pt x="12124" y="256672"/>
                          <a:pt x="26790" y="248148"/>
                          <a:pt x="41456" y="239623"/>
                        </a:cubicBezTo>
                        <a:cubicBezTo>
                          <a:pt x="56122" y="231099"/>
                          <a:pt x="68833" y="217840"/>
                          <a:pt x="82522" y="207421"/>
                        </a:cubicBezTo>
                        <a:cubicBezTo>
                          <a:pt x="111854" y="186584"/>
                          <a:pt x="141186" y="165748"/>
                          <a:pt x="167585" y="141122"/>
                        </a:cubicBezTo>
                        <a:cubicBezTo>
                          <a:pt x="195940" y="114603"/>
                          <a:pt x="216472" y="80506"/>
                          <a:pt x="245805" y="55881"/>
                        </a:cubicBezTo>
                        <a:cubicBezTo>
                          <a:pt x="253627" y="49251"/>
                          <a:pt x="260471" y="41674"/>
                          <a:pt x="268293" y="35044"/>
                        </a:cubicBezTo>
                        <a:cubicBezTo>
                          <a:pt x="285892" y="22731"/>
                          <a:pt x="303492" y="11365"/>
                          <a:pt x="321091" y="0"/>
                        </a:cubicBezTo>
                        <a:cubicBezTo>
                          <a:pt x="312292" y="9471"/>
                          <a:pt x="308381" y="23678"/>
                          <a:pt x="300559" y="34096"/>
                        </a:cubicBezTo>
                        <a:cubicBezTo>
                          <a:pt x="288826" y="50198"/>
                          <a:pt x="279048" y="65352"/>
                          <a:pt x="266338" y="80506"/>
                        </a:cubicBezTo>
                        <a:cubicBezTo>
                          <a:pt x="241894" y="110814"/>
                          <a:pt x="220383" y="143016"/>
                          <a:pt x="191052" y="170483"/>
                        </a:cubicBezTo>
                        <a:cubicBezTo>
                          <a:pt x="165630" y="194161"/>
                          <a:pt x="130431" y="213104"/>
                          <a:pt x="98165" y="226364"/>
                        </a:cubicBezTo>
                        <a:cubicBezTo>
                          <a:pt x="81544" y="232994"/>
                          <a:pt x="67855" y="245306"/>
                          <a:pt x="52211" y="251936"/>
                        </a:cubicBezTo>
                        <a:cubicBezTo>
                          <a:pt x="36568" y="258566"/>
                          <a:pt x="21901" y="267090"/>
                          <a:pt x="7235" y="275614"/>
                        </a:cubicBezTo>
                        <a:cubicBezTo>
                          <a:pt x="4302" y="277509"/>
                          <a:pt x="-1564" y="269932"/>
                          <a:pt x="391" y="26803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107" name="Graphic 25">
                <a:extLst>
                  <a:ext uri="{FF2B5EF4-FFF2-40B4-BE49-F238E27FC236}">
                    <a16:creationId xmlns:a16="http://schemas.microsoft.com/office/drawing/2014/main" id="{29A509BF-1E8E-3D44-67B2-A4463A253BC3}"/>
                  </a:ext>
                </a:extLst>
              </p:cNvPr>
              <p:cNvGrpSpPr/>
              <p:nvPr/>
            </p:nvGrpSpPr>
            <p:grpSpPr>
              <a:xfrm>
                <a:off x="4131633" y="-2153916"/>
                <a:ext cx="4339533" cy="3340509"/>
                <a:chOff x="4131633" y="-2153916"/>
                <a:chExt cx="4339533" cy="3340509"/>
              </a:xfrm>
            </p:grpSpPr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E5259ADF-CA75-A278-CE24-D5C07367250B}"/>
                    </a:ext>
                  </a:extLst>
                </p:cNvPr>
                <p:cNvSpPr/>
                <p:nvPr/>
              </p:nvSpPr>
              <p:spPr>
                <a:xfrm>
                  <a:off x="4138556" y="-2153916"/>
                  <a:ext cx="4327723" cy="3326603"/>
                </a:xfrm>
                <a:custGeom>
                  <a:avLst/>
                  <a:gdLst>
                    <a:gd name="connsiteX0" fmla="*/ 76488 w 4327723"/>
                    <a:gd name="connsiteY0" fmla="*/ 2042943 h 3326603"/>
                    <a:gd name="connsiteX1" fmla="*/ 13912 w 4327723"/>
                    <a:gd name="connsiteY1" fmla="*/ 2131026 h 3326603"/>
                    <a:gd name="connsiteX2" fmla="*/ 52044 w 4327723"/>
                    <a:gd name="connsiteY2" fmla="*/ 2169858 h 3326603"/>
                    <a:gd name="connsiteX3" fmla="*/ 102887 w 4327723"/>
                    <a:gd name="connsiteY3" fmla="*/ 2134815 h 3326603"/>
                    <a:gd name="connsiteX4" fmla="*/ 110709 w 4327723"/>
                    <a:gd name="connsiteY4" fmla="*/ 2137656 h 3326603"/>
                    <a:gd name="connsiteX5" fmla="*/ 104843 w 4327723"/>
                    <a:gd name="connsiteY5" fmla="*/ 2237105 h 3326603"/>
                    <a:gd name="connsiteX6" fmla="*/ 110709 w 4327723"/>
                    <a:gd name="connsiteY6" fmla="*/ 2283514 h 3326603"/>
                    <a:gd name="connsiteX7" fmla="*/ 152752 w 4327723"/>
                    <a:gd name="connsiteY7" fmla="*/ 2254153 h 3326603"/>
                    <a:gd name="connsiteX8" fmla="*/ 160574 w 4327723"/>
                    <a:gd name="connsiteY8" fmla="*/ 2259836 h 3326603"/>
                    <a:gd name="connsiteX9" fmla="*/ 209461 w 4327723"/>
                    <a:gd name="connsiteY9" fmla="*/ 2337500 h 3326603"/>
                    <a:gd name="connsiteX10" fmla="*/ 210439 w 4327723"/>
                    <a:gd name="connsiteY10" fmla="*/ 2346972 h 3326603"/>
                    <a:gd name="connsiteX11" fmla="*/ 170351 w 4327723"/>
                    <a:gd name="connsiteY11" fmla="*/ 2376332 h 3326603"/>
                    <a:gd name="connsiteX12" fmla="*/ 214350 w 4327723"/>
                    <a:gd name="connsiteY12" fmla="*/ 2419901 h 3326603"/>
                    <a:gd name="connsiteX13" fmla="*/ 217283 w 4327723"/>
                    <a:gd name="connsiteY13" fmla="*/ 2421795 h 3326603"/>
                    <a:gd name="connsiteX14" fmla="*/ 203595 w 4327723"/>
                    <a:gd name="connsiteY14" fmla="*/ 2440737 h 3326603"/>
                    <a:gd name="connsiteX15" fmla="*/ 222172 w 4327723"/>
                    <a:gd name="connsiteY15" fmla="*/ 2462521 h 3326603"/>
                    <a:gd name="connsiteX16" fmla="*/ 254438 w 4327723"/>
                    <a:gd name="connsiteY16" fmla="*/ 2486199 h 3326603"/>
                    <a:gd name="connsiteX17" fmla="*/ 243682 w 4327723"/>
                    <a:gd name="connsiteY17" fmla="*/ 2489988 h 3326603"/>
                    <a:gd name="connsiteX18" fmla="*/ 234883 w 4327723"/>
                    <a:gd name="connsiteY18" fmla="*/ 2530715 h 3326603"/>
                    <a:gd name="connsiteX19" fmla="*/ 234883 w 4327723"/>
                    <a:gd name="connsiteY19" fmla="*/ 2534503 h 3326603"/>
                    <a:gd name="connsiteX20" fmla="*/ 236838 w 4327723"/>
                    <a:gd name="connsiteY20" fmla="*/ 2537344 h 3326603"/>
                    <a:gd name="connsiteX21" fmla="*/ 239771 w 4327723"/>
                    <a:gd name="connsiteY21" fmla="*/ 2543974 h 3326603"/>
                    <a:gd name="connsiteX22" fmla="*/ 264215 w 4327723"/>
                    <a:gd name="connsiteY22" fmla="*/ 2579965 h 3326603"/>
                    <a:gd name="connsiteX23" fmla="*/ 263237 w 4327723"/>
                    <a:gd name="connsiteY23" fmla="*/ 2579965 h 3326603"/>
                    <a:gd name="connsiteX24" fmla="*/ 226083 w 4327723"/>
                    <a:gd name="connsiteY24" fmla="*/ 2537344 h 3326603"/>
                    <a:gd name="connsiteX25" fmla="*/ 174263 w 4327723"/>
                    <a:gd name="connsiteY25" fmla="*/ 2503248 h 3326603"/>
                    <a:gd name="connsiteX26" fmla="*/ 170351 w 4327723"/>
                    <a:gd name="connsiteY26" fmla="*/ 2542080 h 3326603"/>
                    <a:gd name="connsiteX27" fmla="*/ 196751 w 4327723"/>
                    <a:gd name="connsiteY27" fmla="*/ 2575230 h 3326603"/>
                    <a:gd name="connsiteX28" fmla="*/ 131242 w 4327723"/>
                    <a:gd name="connsiteY28" fmla="*/ 2608379 h 3326603"/>
                    <a:gd name="connsiteX29" fmla="*/ 197728 w 4327723"/>
                    <a:gd name="connsiteY29" fmla="*/ 2642476 h 3326603"/>
                    <a:gd name="connsiteX30" fmla="*/ 274970 w 4327723"/>
                    <a:gd name="connsiteY30" fmla="*/ 2667101 h 3326603"/>
                    <a:gd name="connsiteX31" fmla="*/ 260304 w 4327723"/>
                    <a:gd name="connsiteY31" fmla="*/ 2669943 h 3326603"/>
                    <a:gd name="connsiteX32" fmla="*/ 158619 w 4327723"/>
                    <a:gd name="connsiteY32" fmla="*/ 2706881 h 3326603"/>
                    <a:gd name="connsiteX33" fmla="*/ 267148 w 4327723"/>
                    <a:gd name="connsiteY33" fmla="*/ 2722035 h 3326603"/>
                    <a:gd name="connsiteX34" fmla="*/ 185995 w 4327723"/>
                    <a:gd name="connsiteY34" fmla="*/ 2789281 h 3326603"/>
                    <a:gd name="connsiteX35" fmla="*/ 274970 w 4327723"/>
                    <a:gd name="connsiteY35" fmla="*/ 2787386 h 3326603"/>
                    <a:gd name="connsiteX36" fmla="*/ 264215 w 4327723"/>
                    <a:gd name="connsiteY36" fmla="*/ 2794016 h 3326603"/>
                    <a:gd name="connsiteX37" fmla="*/ 195773 w 4327723"/>
                    <a:gd name="connsiteY37" fmla="*/ 2864104 h 3326603"/>
                    <a:gd name="connsiteX38" fmla="*/ 281814 w 4327723"/>
                    <a:gd name="connsiteY38" fmla="*/ 2883047 h 3326603"/>
                    <a:gd name="connsiteX39" fmla="*/ 319946 w 4327723"/>
                    <a:gd name="connsiteY39" fmla="*/ 2868839 h 3326603"/>
                    <a:gd name="connsiteX40" fmla="*/ 300392 w 4327723"/>
                    <a:gd name="connsiteY40" fmla="*/ 2883047 h 3326603"/>
                    <a:gd name="connsiteX41" fmla="*/ 253460 w 4327723"/>
                    <a:gd name="connsiteY41" fmla="*/ 2946504 h 3326603"/>
                    <a:gd name="connsiteX42" fmla="*/ 260304 w 4327723"/>
                    <a:gd name="connsiteY42" fmla="*/ 2998596 h 3326603"/>
                    <a:gd name="connsiteX43" fmla="*/ 194795 w 4327723"/>
                    <a:gd name="connsiteY43" fmla="*/ 3073419 h 3326603"/>
                    <a:gd name="connsiteX44" fmla="*/ 201639 w 4327723"/>
                    <a:gd name="connsiteY44" fmla="*/ 3078155 h 3326603"/>
                    <a:gd name="connsiteX45" fmla="*/ 305280 w 4327723"/>
                    <a:gd name="connsiteY45" fmla="*/ 3056371 h 3326603"/>
                    <a:gd name="connsiteX46" fmla="*/ 357101 w 4327723"/>
                    <a:gd name="connsiteY46" fmla="*/ 3038376 h 3326603"/>
                    <a:gd name="connsiteX47" fmla="*/ 300392 w 4327723"/>
                    <a:gd name="connsiteY47" fmla="*/ 3098045 h 3326603"/>
                    <a:gd name="connsiteX48" fmla="*/ 304302 w 4327723"/>
                    <a:gd name="connsiteY48" fmla="*/ 3103727 h 3326603"/>
                    <a:gd name="connsiteX49" fmla="*/ 408921 w 4327723"/>
                    <a:gd name="connsiteY49" fmla="*/ 3071525 h 3326603"/>
                    <a:gd name="connsiteX50" fmla="*/ 404032 w 4327723"/>
                    <a:gd name="connsiteY50" fmla="*/ 3139718 h 3326603"/>
                    <a:gd name="connsiteX51" fmla="*/ 444120 w 4327723"/>
                    <a:gd name="connsiteY51" fmla="*/ 3170026 h 3326603"/>
                    <a:gd name="connsiteX52" fmla="*/ 498874 w 4327723"/>
                    <a:gd name="connsiteY52" fmla="*/ 3096151 h 3326603"/>
                    <a:gd name="connsiteX53" fmla="*/ 573182 w 4327723"/>
                    <a:gd name="connsiteY53" fmla="*/ 3187075 h 3326603"/>
                    <a:gd name="connsiteX54" fmla="*/ 598604 w 4327723"/>
                    <a:gd name="connsiteY54" fmla="*/ 3131194 h 3326603"/>
                    <a:gd name="connsiteX55" fmla="*/ 658246 w 4327723"/>
                    <a:gd name="connsiteY55" fmla="*/ 3161502 h 3326603"/>
                    <a:gd name="connsiteX56" fmla="*/ 701267 w 4327723"/>
                    <a:gd name="connsiteY56" fmla="*/ 3095203 h 3326603"/>
                    <a:gd name="connsiteX57" fmla="*/ 703223 w 4327723"/>
                    <a:gd name="connsiteY57" fmla="*/ 3088573 h 3326603"/>
                    <a:gd name="connsiteX58" fmla="*/ 771665 w 4327723"/>
                    <a:gd name="connsiteY58" fmla="*/ 3081943 h 3326603"/>
                    <a:gd name="connsiteX59" fmla="*/ 720822 w 4327723"/>
                    <a:gd name="connsiteY59" fmla="*/ 3111305 h 3326603"/>
                    <a:gd name="connsiteX60" fmla="*/ 718866 w 4327723"/>
                    <a:gd name="connsiteY60" fmla="*/ 3118881 h 3326603"/>
                    <a:gd name="connsiteX61" fmla="*/ 743310 w 4327723"/>
                    <a:gd name="connsiteY61" fmla="*/ 3121723 h 3326603"/>
                    <a:gd name="connsiteX62" fmla="*/ 780464 w 4327723"/>
                    <a:gd name="connsiteY62" fmla="*/ 3110357 h 3326603"/>
                    <a:gd name="connsiteX63" fmla="*/ 770687 w 4327723"/>
                    <a:gd name="connsiteY63" fmla="*/ 3134035 h 3326603"/>
                    <a:gd name="connsiteX64" fmla="*/ 756998 w 4327723"/>
                    <a:gd name="connsiteY64" fmla="*/ 3225907 h 3326603"/>
                    <a:gd name="connsiteX65" fmla="*/ 798064 w 4327723"/>
                    <a:gd name="connsiteY65" fmla="*/ 3237273 h 3326603"/>
                    <a:gd name="connsiteX66" fmla="*/ 886061 w 4327723"/>
                    <a:gd name="connsiteY66" fmla="*/ 3125511 h 3326603"/>
                    <a:gd name="connsiteX67" fmla="*/ 940815 w 4327723"/>
                    <a:gd name="connsiteY67" fmla="*/ 3185181 h 3326603"/>
                    <a:gd name="connsiteX68" fmla="*/ 983835 w 4327723"/>
                    <a:gd name="connsiteY68" fmla="*/ 3127406 h 3326603"/>
                    <a:gd name="connsiteX69" fmla="*/ 986769 w 4327723"/>
                    <a:gd name="connsiteY69" fmla="*/ 3074367 h 3326603"/>
                    <a:gd name="connsiteX70" fmla="*/ 1055211 w 4327723"/>
                    <a:gd name="connsiteY70" fmla="*/ 3114146 h 3326603"/>
                    <a:gd name="connsiteX71" fmla="*/ 1092365 w 4327723"/>
                    <a:gd name="connsiteY71" fmla="*/ 3094256 h 3326603"/>
                    <a:gd name="connsiteX72" fmla="*/ 1068899 w 4327723"/>
                    <a:gd name="connsiteY72" fmla="*/ 3003332 h 3326603"/>
                    <a:gd name="connsiteX73" fmla="*/ 1064010 w 4327723"/>
                    <a:gd name="connsiteY73" fmla="*/ 2994808 h 3326603"/>
                    <a:gd name="connsiteX74" fmla="*/ 1050322 w 4327723"/>
                    <a:gd name="connsiteY74" fmla="*/ 2932297 h 3326603"/>
                    <a:gd name="connsiteX75" fmla="*/ 1142230 w 4327723"/>
                    <a:gd name="connsiteY75" fmla="*/ 2990072 h 3326603"/>
                    <a:gd name="connsiteX76" fmla="*/ 1162763 w 4327723"/>
                    <a:gd name="connsiteY76" fmla="*/ 2965447 h 3326603"/>
                    <a:gd name="connsiteX77" fmla="*/ 1165696 w 4327723"/>
                    <a:gd name="connsiteY77" fmla="*/ 2941768 h 3326603"/>
                    <a:gd name="connsiteX78" fmla="*/ 1208716 w 4327723"/>
                    <a:gd name="connsiteY78" fmla="*/ 2954081 h 3326603"/>
                    <a:gd name="connsiteX79" fmla="*/ 1246849 w 4327723"/>
                    <a:gd name="connsiteY79" fmla="*/ 2885888 h 3326603"/>
                    <a:gd name="connsiteX80" fmla="*/ 1236094 w 4327723"/>
                    <a:gd name="connsiteY80" fmla="*/ 2944610 h 3326603"/>
                    <a:gd name="connsiteX81" fmla="*/ 1234138 w 4327723"/>
                    <a:gd name="connsiteY81" fmla="*/ 2984389 h 3326603"/>
                    <a:gd name="connsiteX82" fmla="*/ 1238049 w 4327723"/>
                    <a:gd name="connsiteY82" fmla="*/ 2986284 h 3326603"/>
                    <a:gd name="connsiteX83" fmla="*/ 1364178 w 4327723"/>
                    <a:gd name="connsiteY83" fmla="*/ 2917143 h 3326603"/>
                    <a:gd name="connsiteX84" fmla="*/ 1350490 w 4327723"/>
                    <a:gd name="connsiteY84" fmla="*/ 2930403 h 3326603"/>
                    <a:gd name="connsiteX85" fmla="*/ 1333868 w 4327723"/>
                    <a:gd name="connsiteY85" fmla="*/ 2957870 h 3326603"/>
                    <a:gd name="connsiteX86" fmla="*/ 1413065 w 4327723"/>
                    <a:gd name="connsiteY86" fmla="*/ 2941768 h 3326603"/>
                    <a:gd name="connsiteX87" fmla="*/ 1475641 w 4327723"/>
                    <a:gd name="connsiteY87" fmla="*/ 2884941 h 3326603"/>
                    <a:gd name="connsiteX88" fmla="*/ 1476619 w 4327723"/>
                    <a:gd name="connsiteY88" fmla="*/ 2919037 h 3326603"/>
                    <a:gd name="connsiteX89" fmla="*/ 1506929 w 4327723"/>
                    <a:gd name="connsiteY89" fmla="*/ 2960711 h 3326603"/>
                    <a:gd name="connsiteX90" fmla="*/ 1533328 w 4327723"/>
                    <a:gd name="connsiteY90" fmla="*/ 2951240 h 3326603"/>
                    <a:gd name="connsiteX91" fmla="*/ 1561682 w 4327723"/>
                    <a:gd name="connsiteY91" fmla="*/ 2903883 h 3326603"/>
                    <a:gd name="connsiteX92" fmla="*/ 1588082 w 4327723"/>
                    <a:gd name="connsiteY92" fmla="*/ 2963552 h 3326603"/>
                    <a:gd name="connsiteX93" fmla="*/ 1565594 w 4327723"/>
                    <a:gd name="connsiteY93" fmla="*/ 3000490 h 3326603"/>
                    <a:gd name="connsiteX94" fmla="*/ 1573416 w 4327723"/>
                    <a:gd name="connsiteY94" fmla="*/ 3006173 h 3326603"/>
                    <a:gd name="connsiteX95" fmla="*/ 1653591 w 4327723"/>
                    <a:gd name="connsiteY95" fmla="*/ 2977759 h 3326603"/>
                    <a:gd name="connsiteX96" fmla="*/ 1601770 w 4327723"/>
                    <a:gd name="connsiteY96" fmla="*/ 3057318 h 3326603"/>
                    <a:gd name="connsiteX97" fmla="*/ 1655546 w 4327723"/>
                    <a:gd name="connsiteY97" fmla="*/ 3056371 h 3326603"/>
                    <a:gd name="connsiteX98" fmla="*/ 1657501 w 4327723"/>
                    <a:gd name="connsiteY98" fmla="*/ 3067737 h 3326603"/>
                    <a:gd name="connsiteX99" fmla="*/ 1708344 w 4327723"/>
                    <a:gd name="connsiteY99" fmla="*/ 3143507 h 3326603"/>
                    <a:gd name="connsiteX100" fmla="*/ 1740610 w 4327723"/>
                    <a:gd name="connsiteY100" fmla="*/ 3103727 h 3326603"/>
                    <a:gd name="connsiteX101" fmla="*/ 1762120 w 4327723"/>
                    <a:gd name="connsiteY101" fmla="*/ 3153925 h 3326603"/>
                    <a:gd name="connsiteX102" fmla="*/ 1800252 w 4327723"/>
                    <a:gd name="connsiteY102" fmla="*/ 3192758 h 3326603"/>
                    <a:gd name="connsiteX103" fmla="*/ 1830562 w 4327723"/>
                    <a:gd name="connsiteY103" fmla="*/ 3141613 h 3326603"/>
                    <a:gd name="connsiteX104" fmla="*/ 1835451 w 4327723"/>
                    <a:gd name="connsiteY104" fmla="*/ 3113199 h 3326603"/>
                    <a:gd name="connsiteX105" fmla="*/ 1867717 w 4327723"/>
                    <a:gd name="connsiteY105" fmla="*/ 3154872 h 3326603"/>
                    <a:gd name="connsiteX106" fmla="*/ 1953758 w 4327723"/>
                    <a:gd name="connsiteY106" fmla="*/ 3204123 h 3326603"/>
                    <a:gd name="connsiteX107" fmla="*/ 1989935 w 4327723"/>
                    <a:gd name="connsiteY107" fmla="*/ 3134035 h 3326603"/>
                    <a:gd name="connsiteX108" fmla="*/ 1990913 w 4327723"/>
                    <a:gd name="connsiteY108" fmla="*/ 3124564 h 3326603"/>
                    <a:gd name="connsiteX109" fmla="*/ 2004601 w 4327723"/>
                    <a:gd name="connsiteY109" fmla="*/ 3138771 h 3326603"/>
                    <a:gd name="connsiteX110" fmla="*/ 2019267 w 4327723"/>
                    <a:gd name="connsiteY110" fmla="*/ 3139718 h 3326603"/>
                    <a:gd name="connsiteX111" fmla="*/ 2032956 w 4327723"/>
                    <a:gd name="connsiteY111" fmla="*/ 3112252 h 3326603"/>
                    <a:gd name="connsiteX112" fmla="*/ 2023178 w 4327723"/>
                    <a:gd name="connsiteY112" fmla="*/ 3066789 h 3326603"/>
                    <a:gd name="connsiteX113" fmla="*/ 2087709 w 4327723"/>
                    <a:gd name="connsiteY113" fmla="*/ 3111305 h 3326603"/>
                    <a:gd name="connsiteX114" fmla="*/ 2159085 w 4327723"/>
                    <a:gd name="connsiteY114" fmla="*/ 3118881 h 3326603"/>
                    <a:gd name="connsiteX115" fmla="*/ 2123886 w 4327723"/>
                    <a:gd name="connsiteY115" fmla="*/ 3048794 h 3326603"/>
                    <a:gd name="connsiteX116" fmla="*/ 2309657 w 4327723"/>
                    <a:gd name="connsiteY116" fmla="*/ 3072472 h 3326603"/>
                    <a:gd name="connsiteX117" fmla="*/ 2210905 w 4327723"/>
                    <a:gd name="connsiteY117" fmla="*/ 2973024 h 3326603"/>
                    <a:gd name="connsiteX118" fmla="*/ 2308680 w 4327723"/>
                    <a:gd name="connsiteY118" fmla="*/ 2995755 h 3326603"/>
                    <a:gd name="connsiteX119" fmla="*/ 2381033 w 4327723"/>
                    <a:gd name="connsiteY119" fmla="*/ 2991966 h 3326603"/>
                    <a:gd name="connsiteX120" fmla="*/ 2334101 w 4327723"/>
                    <a:gd name="connsiteY120" fmla="*/ 2937033 h 3326603"/>
                    <a:gd name="connsiteX121" fmla="*/ 2393743 w 4327723"/>
                    <a:gd name="connsiteY121" fmla="*/ 2933244 h 3326603"/>
                    <a:gd name="connsiteX122" fmla="*/ 2365389 w 4327723"/>
                    <a:gd name="connsiteY122" fmla="*/ 2892518 h 3326603"/>
                    <a:gd name="connsiteX123" fmla="*/ 2533561 w 4327723"/>
                    <a:gd name="connsiteY123" fmla="*/ 2834743 h 3326603"/>
                    <a:gd name="connsiteX124" fmla="*/ 2497385 w 4327723"/>
                    <a:gd name="connsiteY124" fmla="*/ 2764655 h 3326603"/>
                    <a:gd name="connsiteX125" fmla="*/ 2497385 w 4327723"/>
                    <a:gd name="connsiteY125" fmla="*/ 2764655 h 3326603"/>
                    <a:gd name="connsiteX126" fmla="*/ 2532584 w 4327723"/>
                    <a:gd name="connsiteY126" fmla="*/ 2748554 h 3326603"/>
                    <a:gd name="connsiteX127" fmla="*/ 2576582 w 4327723"/>
                    <a:gd name="connsiteY127" fmla="*/ 2779810 h 3326603"/>
                    <a:gd name="connsiteX128" fmla="*/ 2607870 w 4327723"/>
                    <a:gd name="connsiteY128" fmla="*/ 2764655 h 3326603"/>
                    <a:gd name="connsiteX129" fmla="*/ 2620580 w 4327723"/>
                    <a:gd name="connsiteY129" fmla="*/ 2741924 h 3326603"/>
                    <a:gd name="connsiteX130" fmla="*/ 2657735 w 4327723"/>
                    <a:gd name="connsiteY130" fmla="*/ 2771285 h 3326603"/>
                    <a:gd name="connsiteX131" fmla="*/ 2724222 w 4327723"/>
                    <a:gd name="connsiteY131" fmla="*/ 2720140 h 3326603"/>
                    <a:gd name="connsiteX132" fmla="*/ 2689023 w 4327723"/>
                    <a:gd name="connsiteY132" fmla="*/ 2773180 h 3326603"/>
                    <a:gd name="connsiteX133" fmla="*/ 2670445 w 4327723"/>
                    <a:gd name="connsiteY133" fmla="*/ 2812012 h 3326603"/>
                    <a:gd name="connsiteX134" fmla="*/ 2673378 w 4327723"/>
                    <a:gd name="connsiteY134" fmla="*/ 2815801 h 3326603"/>
                    <a:gd name="connsiteX135" fmla="*/ 2826884 w 4327723"/>
                    <a:gd name="connsiteY135" fmla="*/ 2797805 h 3326603"/>
                    <a:gd name="connsiteX136" fmla="*/ 2807330 w 4327723"/>
                    <a:gd name="connsiteY136" fmla="*/ 2805382 h 3326603"/>
                    <a:gd name="connsiteX137" fmla="*/ 2779953 w 4327723"/>
                    <a:gd name="connsiteY137" fmla="*/ 2825272 h 3326603"/>
                    <a:gd name="connsiteX138" fmla="*/ 2864039 w 4327723"/>
                    <a:gd name="connsiteY138" fmla="*/ 2841373 h 3326603"/>
                    <a:gd name="connsiteX139" fmla="*/ 2949102 w 4327723"/>
                    <a:gd name="connsiteY139" fmla="*/ 2811065 h 3326603"/>
                    <a:gd name="connsiteX140" fmla="*/ 2935414 w 4327723"/>
                    <a:gd name="connsiteY140" fmla="*/ 2844214 h 3326603"/>
                    <a:gd name="connsiteX141" fmla="*/ 2948125 w 4327723"/>
                    <a:gd name="connsiteY141" fmla="*/ 2897253 h 3326603"/>
                    <a:gd name="connsiteX142" fmla="*/ 2978435 w 4327723"/>
                    <a:gd name="connsiteY142" fmla="*/ 2898201 h 3326603"/>
                    <a:gd name="connsiteX143" fmla="*/ 3026344 w 4327723"/>
                    <a:gd name="connsiteY143" fmla="*/ 2863157 h 3326603"/>
                    <a:gd name="connsiteX144" fmla="*/ 3026344 w 4327723"/>
                    <a:gd name="connsiteY144" fmla="*/ 2932297 h 3326603"/>
                    <a:gd name="connsiteX145" fmla="*/ 2988212 w 4327723"/>
                    <a:gd name="connsiteY145" fmla="*/ 2959764 h 3326603"/>
                    <a:gd name="connsiteX146" fmla="*/ 2994079 w 4327723"/>
                    <a:gd name="connsiteY146" fmla="*/ 2968288 h 3326603"/>
                    <a:gd name="connsiteX147" fmla="*/ 3085009 w 4327723"/>
                    <a:gd name="connsiteY147" fmla="*/ 2973024 h 3326603"/>
                    <a:gd name="connsiteX148" fmla="*/ 3000923 w 4327723"/>
                    <a:gd name="connsiteY148" fmla="*/ 3030798 h 3326603"/>
                    <a:gd name="connsiteX149" fmla="*/ 3053721 w 4327723"/>
                    <a:gd name="connsiteY149" fmla="*/ 3051635 h 3326603"/>
                    <a:gd name="connsiteX150" fmla="*/ 3051766 w 4327723"/>
                    <a:gd name="connsiteY150" fmla="*/ 3063001 h 3326603"/>
                    <a:gd name="connsiteX151" fmla="*/ 3069365 w 4327723"/>
                    <a:gd name="connsiteY151" fmla="*/ 3157714 h 3326603"/>
                    <a:gd name="connsiteX152" fmla="*/ 3118253 w 4327723"/>
                    <a:gd name="connsiteY152" fmla="*/ 3132141 h 3326603"/>
                    <a:gd name="connsiteX153" fmla="*/ 3118253 w 4327723"/>
                    <a:gd name="connsiteY153" fmla="*/ 3189916 h 3326603"/>
                    <a:gd name="connsiteX154" fmla="*/ 3139763 w 4327723"/>
                    <a:gd name="connsiteY154" fmla="*/ 3243902 h 3326603"/>
                    <a:gd name="connsiteX155" fmla="*/ 3191583 w 4327723"/>
                    <a:gd name="connsiteY155" fmla="*/ 3206017 h 3326603"/>
                    <a:gd name="connsiteX156" fmla="*/ 3208205 w 4327723"/>
                    <a:gd name="connsiteY156" fmla="*/ 3179498 h 3326603"/>
                    <a:gd name="connsiteX157" fmla="*/ 3221893 w 4327723"/>
                    <a:gd name="connsiteY157" fmla="*/ 3233484 h 3326603"/>
                    <a:gd name="connsiteX158" fmla="*/ 3285447 w 4327723"/>
                    <a:gd name="connsiteY158" fmla="*/ 3315884 h 3326603"/>
                    <a:gd name="connsiteX159" fmla="*/ 3350956 w 4327723"/>
                    <a:gd name="connsiteY159" fmla="*/ 3260951 h 3326603"/>
                    <a:gd name="connsiteX160" fmla="*/ 3356823 w 4327723"/>
                    <a:gd name="connsiteY160" fmla="*/ 3251480 h 3326603"/>
                    <a:gd name="connsiteX161" fmla="*/ 3364644 w 4327723"/>
                    <a:gd name="connsiteY161" fmla="*/ 3271369 h 3326603"/>
                    <a:gd name="connsiteX162" fmla="*/ 3378332 w 4327723"/>
                    <a:gd name="connsiteY162" fmla="*/ 3277999 h 3326603"/>
                    <a:gd name="connsiteX163" fmla="*/ 3403754 w 4327723"/>
                    <a:gd name="connsiteY163" fmla="*/ 3256215 h 3326603"/>
                    <a:gd name="connsiteX164" fmla="*/ 3413531 w 4327723"/>
                    <a:gd name="connsiteY164" fmla="*/ 3206964 h 3326603"/>
                    <a:gd name="connsiteX165" fmla="*/ 3458507 w 4327723"/>
                    <a:gd name="connsiteY165" fmla="*/ 3276105 h 3326603"/>
                    <a:gd name="connsiteX166" fmla="*/ 3525972 w 4327723"/>
                    <a:gd name="connsiteY166" fmla="*/ 3312096 h 3326603"/>
                    <a:gd name="connsiteX167" fmla="*/ 3521084 w 4327723"/>
                    <a:gd name="connsiteY167" fmla="*/ 3228748 h 3326603"/>
                    <a:gd name="connsiteX168" fmla="*/ 3694144 w 4327723"/>
                    <a:gd name="connsiteY168" fmla="*/ 3326303 h 3326603"/>
                    <a:gd name="connsiteX169" fmla="*/ 3639391 w 4327723"/>
                    <a:gd name="connsiteY169" fmla="*/ 3188022 h 3326603"/>
                    <a:gd name="connsiteX170" fmla="*/ 3725432 w 4327723"/>
                    <a:gd name="connsiteY170" fmla="*/ 3249585 h 3326603"/>
                    <a:gd name="connsiteX171" fmla="*/ 3797785 w 4327723"/>
                    <a:gd name="connsiteY171" fmla="*/ 3275158 h 3326603"/>
                    <a:gd name="connsiteX172" fmla="*/ 3775297 w 4327723"/>
                    <a:gd name="connsiteY172" fmla="*/ 3201282 h 3326603"/>
                    <a:gd name="connsiteX173" fmla="*/ 3834940 w 4327723"/>
                    <a:gd name="connsiteY173" fmla="*/ 3221172 h 3326603"/>
                    <a:gd name="connsiteX174" fmla="*/ 3824185 w 4327723"/>
                    <a:gd name="connsiteY174" fmla="*/ 3170026 h 3326603"/>
                    <a:gd name="connsiteX175" fmla="*/ 4014844 w 4327723"/>
                    <a:gd name="connsiteY175" fmla="*/ 3181392 h 3326603"/>
                    <a:gd name="connsiteX176" fmla="*/ 4008000 w 4327723"/>
                    <a:gd name="connsiteY176" fmla="*/ 3097098 h 3326603"/>
                    <a:gd name="connsiteX177" fmla="*/ 4052976 w 4327723"/>
                    <a:gd name="connsiteY177" fmla="*/ 3093309 h 3326603"/>
                    <a:gd name="connsiteX178" fmla="*/ 4044177 w 4327723"/>
                    <a:gd name="connsiteY178" fmla="*/ 3061107 h 3326603"/>
                    <a:gd name="connsiteX179" fmla="*/ 4049065 w 4327723"/>
                    <a:gd name="connsiteY179" fmla="*/ 3031746 h 3326603"/>
                    <a:gd name="connsiteX180" fmla="*/ 4087197 w 4327723"/>
                    <a:gd name="connsiteY180" fmla="*/ 3037428 h 3326603"/>
                    <a:gd name="connsiteX181" fmla="*/ 4141952 w 4327723"/>
                    <a:gd name="connsiteY181" fmla="*/ 3032693 h 3326603"/>
                    <a:gd name="connsiteX182" fmla="*/ 4111641 w 4327723"/>
                    <a:gd name="connsiteY182" fmla="*/ 2984389 h 3326603"/>
                    <a:gd name="connsiteX183" fmla="*/ 4145863 w 4327723"/>
                    <a:gd name="connsiteY183" fmla="*/ 2962605 h 3326603"/>
                    <a:gd name="connsiteX184" fmla="*/ 4076442 w 4327723"/>
                    <a:gd name="connsiteY184" fmla="*/ 2917143 h 3326603"/>
                    <a:gd name="connsiteX185" fmla="*/ 4064710 w 4327723"/>
                    <a:gd name="connsiteY185" fmla="*/ 2912407 h 3326603"/>
                    <a:gd name="connsiteX186" fmla="*/ 4098931 w 4327723"/>
                    <a:gd name="connsiteY186" fmla="*/ 2911460 h 3326603"/>
                    <a:gd name="connsiteX187" fmla="*/ 4128263 w 4327723"/>
                    <a:gd name="connsiteY187" fmla="*/ 2864104 h 3326603"/>
                    <a:gd name="connsiteX188" fmla="*/ 4116530 w 4327723"/>
                    <a:gd name="connsiteY188" fmla="*/ 2860315 h 3326603"/>
                    <a:gd name="connsiteX189" fmla="*/ 4142929 w 4327723"/>
                    <a:gd name="connsiteY189" fmla="*/ 2797805 h 3326603"/>
                    <a:gd name="connsiteX190" fmla="*/ 4097953 w 4327723"/>
                    <a:gd name="connsiteY190" fmla="*/ 2783598 h 3326603"/>
                    <a:gd name="connsiteX191" fmla="*/ 4094042 w 4327723"/>
                    <a:gd name="connsiteY191" fmla="*/ 2765602 h 3326603"/>
                    <a:gd name="connsiteX192" fmla="*/ 4051998 w 4327723"/>
                    <a:gd name="connsiteY192" fmla="*/ 2747607 h 3326603"/>
                    <a:gd name="connsiteX193" fmla="*/ 4041244 w 4327723"/>
                    <a:gd name="connsiteY193" fmla="*/ 2747607 h 3326603"/>
                    <a:gd name="connsiteX194" fmla="*/ 4049065 w 4327723"/>
                    <a:gd name="connsiteY194" fmla="*/ 2746660 h 3326603"/>
                    <a:gd name="connsiteX195" fmla="*/ 4070576 w 4327723"/>
                    <a:gd name="connsiteY195" fmla="*/ 2743819 h 3326603"/>
                    <a:gd name="connsiteX196" fmla="*/ 4021689 w 4327723"/>
                    <a:gd name="connsiteY196" fmla="*/ 2690779 h 3326603"/>
                    <a:gd name="connsiteX197" fmla="*/ 4105775 w 4327723"/>
                    <a:gd name="connsiteY197" fmla="*/ 2664260 h 3326603"/>
                    <a:gd name="connsiteX198" fmla="*/ 4029511 w 4327723"/>
                    <a:gd name="connsiteY198" fmla="*/ 2624480 h 3326603"/>
                    <a:gd name="connsiteX199" fmla="*/ 4008000 w 4327723"/>
                    <a:gd name="connsiteY199" fmla="*/ 2629216 h 3326603"/>
                    <a:gd name="connsiteX200" fmla="*/ 4031466 w 4327723"/>
                    <a:gd name="connsiteY200" fmla="*/ 2615956 h 3326603"/>
                    <a:gd name="connsiteX201" fmla="*/ 4052976 w 4327723"/>
                    <a:gd name="connsiteY201" fmla="*/ 2581860 h 3326603"/>
                    <a:gd name="connsiteX202" fmla="*/ 3947380 w 4327723"/>
                    <a:gd name="connsiteY202" fmla="*/ 2563864 h 3326603"/>
                    <a:gd name="connsiteX203" fmla="*/ 3978668 w 4327723"/>
                    <a:gd name="connsiteY203" fmla="*/ 2523138 h 3326603"/>
                    <a:gd name="connsiteX204" fmla="*/ 3950314 w 4327723"/>
                    <a:gd name="connsiteY204" fmla="*/ 2463468 h 3326603"/>
                    <a:gd name="connsiteX205" fmla="*/ 4062754 w 4327723"/>
                    <a:gd name="connsiteY205" fmla="*/ 2431266 h 3326603"/>
                    <a:gd name="connsiteX206" fmla="*/ 4027555 w 4327723"/>
                    <a:gd name="connsiteY206" fmla="*/ 2414218 h 3326603"/>
                    <a:gd name="connsiteX207" fmla="*/ 4030489 w 4327723"/>
                    <a:gd name="connsiteY207" fmla="*/ 2413271 h 3326603"/>
                    <a:gd name="connsiteX208" fmla="*/ 4082309 w 4327723"/>
                    <a:gd name="connsiteY208" fmla="*/ 2414218 h 3326603"/>
                    <a:gd name="connsiteX209" fmla="*/ 4110664 w 4327723"/>
                    <a:gd name="connsiteY209" fmla="*/ 2259836 h 3326603"/>
                    <a:gd name="connsiteX210" fmla="*/ 4089153 w 4327723"/>
                    <a:gd name="connsiteY210" fmla="*/ 2170806 h 3326603"/>
                    <a:gd name="connsiteX211" fmla="*/ 4132174 w 4327723"/>
                    <a:gd name="connsiteY211" fmla="*/ 2203008 h 3326603"/>
                    <a:gd name="connsiteX212" fmla="*/ 4234837 w 4327723"/>
                    <a:gd name="connsiteY212" fmla="*/ 2237105 h 3326603"/>
                    <a:gd name="connsiteX213" fmla="*/ 4224082 w 4327723"/>
                    <a:gd name="connsiteY213" fmla="*/ 2145233 h 3326603"/>
                    <a:gd name="connsiteX214" fmla="*/ 4180084 w 4327723"/>
                    <a:gd name="connsiteY214" fmla="*/ 2058097 h 3326603"/>
                    <a:gd name="connsiteX215" fmla="*/ 4270036 w 4327723"/>
                    <a:gd name="connsiteY215" fmla="*/ 2074198 h 3326603"/>
                    <a:gd name="connsiteX216" fmla="*/ 4223104 w 4327723"/>
                    <a:gd name="connsiteY216" fmla="*/ 1921711 h 3326603"/>
                    <a:gd name="connsiteX217" fmla="*/ 4210394 w 4327723"/>
                    <a:gd name="connsiteY217" fmla="*/ 1904662 h 3326603"/>
                    <a:gd name="connsiteX218" fmla="*/ 4270036 w 4327723"/>
                    <a:gd name="connsiteY218" fmla="*/ 1848782 h 3326603"/>
                    <a:gd name="connsiteX219" fmla="*/ 4105775 w 4327723"/>
                    <a:gd name="connsiteY219" fmla="*/ 1800478 h 3326603"/>
                    <a:gd name="connsiteX220" fmla="*/ 4231904 w 4327723"/>
                    <a:gd name="connsiteY220" fmla="*/ 1751228 h 3326603"/>
                    <a:gd name="connsiteX221" fmla="*/ 4232882 w 4327723"/>
                    <a:gd name="connsiteY221" fmla="*/ 1736073 h 3326603"/>
                    <a:gd name="connsiteX222" fmla="*/ 4156618 w 4327723"/>
                    <a:gd name="connsiteY222" fmla="*/ 1712395 h 3326603"/>
                    <a:gd name="connsiteX223" fmla="*/ 4130218 w 4327723"/>
                    <a:gd name="connsiteY223" fmla="*/ 1631889 h 3326603"/>
                    <a:gd name="connsiteX224" fmla="*/ 4100886 w 4327723"/>
                    <a:gd name="connsiteY224" fmla="*/ 1610105 h 3326603"/>
                    <a:gd name="connsiteX225" fmla="*/ 4104797 w 4327723"/>
                    <a:gd name="connsiteY225" fmla="*/ 1600634 h 3326603"/>
                    <a:gd name="connsiteX226" fmla="*/ 4210394 w 4327723"/>
                    <a:gd name="connsiteY226" fmla="*/ 1611999 h 3326603"/>
                    <a:gd name="connsiteX227" fmla="*/ 4134129 w 4327723"/>
                    <a:gd name="connsiteY227" fmla="*/ 1535282 h 3326603"/>
                    <a:gd name="connsiteX228" fmla="*/ 4137063 w 4327723"/>
                    <a:gd name="connsiteY228" fmla="*/ 1525811 h 3326603"/>
                    <a:gd name="connsiteX229" fmla="*/ 4226038 w 4327723"/>
                    <a:gd name="connsiteY229" fmla="*/ 1550436 h 3326603"/>
                    <a:gd name="connsiteX230" fmla="*/ 4231904 w 4327723"/>
                    <a:gd name="connsiteY230" fmla="*/ 1551383 h 3326603"/>
                    <a:gd name="connsiteX231" fmla="*/ 4222127 w 4327723"/>
                    <a:gd name="connsiteY231" fmla="*/ 1535282 h 3326603"/>
                    <a:gd name="connsiteX232" fmla="*/ 4177150 w 4327723"/>
                    <a:gd name="connsiteY232" fmla="*/ 1490767 h 3326603"/>
                    <a:gd name="connsiteX233" fmla="*/ 4322834 w 4327723"/>
                    <a:gd name="connsiteY233" fmla="*/ 1497397 h 3326603"/>
                    <a:gd name="connsiteX234" fmla="*/ 4327723 w 4327723"/>
                    <a:gd name="connsiteY234" fmla="*/ 1496450 h 3326603"/>
                    <a:gd name="connsiteX235" fmla="*/ 4221149 w 4327723"/>
                    <a:gd name="connsiteY235" fmla="*/ 1434886 h 3326603"/>
                    <a:gd name="connsiteX236" fmla="*/ 4220171 w 4327723"/>
                    <a:gd name="connsiteY236" fmla="*/ 1425415 h 3326603"/>
                    <a:gd name="connsiteX237" fmla="*/ 4290569 w 4327723"/>
                    <a:gd name="connsiteY237" fmla="*/ 1386583 h 3326603"/>
                    <a:gd name="connsiteX238" fmla="*/ 4237770 w 4327723"/>
                    <a:gd name="connsiteY238" fmla="*/ 1335438 h 3326603"/>
                    <a:gd name="connsiteX239" fmla="*/ 4108708 w 4327723"/>
                    <a:gd name="connsiteY239" fmla="*/ 1322178 h 3326603"/>
                    <a:gd name="connsiteX240" fmla="*/ 4105775 w 4327723"/>
                    <a:gd name="connsiteY240" fmla="*/ 1312707 h 3326603"/>
                    <a:gd name="connsiteX241" fmla="*/ 4197683 w 4327723"/>
                    <a:gd name="connsiteY241" fmla="*/ 1265350 h 3326603"/>
                    <a:gd name="connsiteX242" fmla="*/ 4227015 w 4327723"/>
                    <a:gd name="connsiteY242" fmla="*/ 1217994 h 3326603"/>
                    <a:gd name="connsiteX243" fmla="*/ 4182039 w 4327723"/>
                    <a:gd name="connsiteY243" fmla="*/ 1188633 h 3326603"/>
                    <a:gd name="connsiteX244" fmla="*/ 3982579 w 4327723"/>
                    <a:gd name="connsiteY244" fmla="*/ 1244514 h 3326603"/>
                    <a:gd name="connsiteX245" fmla="*/ 3974757 w 4327723"/>
                    <a:gd name="connsiteY245" fmla="*/ 1239778 h 3326603"/>
                    <a:gd name="connsiteX246" fmla="*/ 3970846 w 4327723"/>
                    <a:gd name="connsiteY246" fmla="*/ 1106233 h 3326603"/>
                    <a:gd name="connsiteX247" fmla="*/ 3899471 w 4327723"/>
                    <a:gd name="connsiteY247" fmla="*/ 1120440 h 3326603"/>
                    <a:gd name="connsiteX248" fmla="*/ 3879916 w 4327723"/>
                    <a:gd name="connsiteY248" fmla="*/ 1190527 h 3326603"/>
                    <a:gd name="connsiteX249" fmla="*/ 3869161 w 4327723"/>
                    <a:gd name="connsiteY249" fmla="*/ 1192421 h 3326603"/>
                    <a:gd name="connsiteX250" fmla="*/ 3842761 w 4327723"/>
                    <a:gd name="connsiteY250" fmla="*/ 1006784 h 3326603"/>
                    <a:gd name="connsiteX251" fmla="*/ 3800718 w 4327723"/>
                    <a:gd name="connsiteY251" fmla="*/ 916807 h 3326603"/>
                    <a:gd name="connsiteX252" fmla="*/ 3742054 w 4327723"/>
                    <a:gd name="connsiteY252" fmla="*/ 903547 h 3326603"/>
                    <a:gd name="connsiteX253" fmla="*/ 3724454 w 4327723"/>
                    <a:gd name="connsiteY253" fmla="*/ 965111 h 3326603"/>
                    <a:gd name="connsiteX254" fmla="*/ 3713699 w 4327723"/>
                    <a:gd name="connsiteY254" fmla="*/ 967952 h 3326603"/>
                    <a:gd name="connsiteX255" fmla="*/ 3642324 w 4327723"/>
                    <a:gd name="connsiteY255" fmla="*/ 868503 h 3326603"/>
                    <a:gd name="connsiteX256" fmla="*/ 3584637 w 4327723"/>
                    <a:gd name="connsiteY256" fmla="*/ 892182 h 3326603"/>
                    <a:gd name="connsiteX257" fmla="*/ 3601259 w 4327723"/>
                    <a:gd name="connsiteY257" fmla="*/ 951851 h 3326603"/>
                    <a:gd name="connsiteX258" fmla="*/ 3585615 w 4327723"/>
                    <a:gd name="connsiteY258" fmla="*/ 947115 h 3326603"/>
                    <a:gd name="connsiteX259" fmla="*/ 3529883 w 4327723"/>
                    <a:gd name="connsiteY259" fmla="*/ 938591 h 3326603"/>
                    <a:gd name="connsiteX260" fmla="*/ 3488818 w 4327723"/>
                    <a:gd name="connsiteY260" fmla="*/ 920596 h 3326603"/>
                    <a:gd name="connsiteX261" fmla="*/ 3471219 w 4327723"/>
                    <a:gd name="connsiteY261" fmla="*/ 913966 h 3326603"/>
                    <a:gd name="connsiteX262" fmla="*/ 3545527 w 4327723"/>
                    <a:gd name="connsiteY262" fmla="*/ 877028 h 3326603"/>
                    <a:gd name="connsiteX263" fmla="*/ 3574859 w 4327723"/>
                    <a:gd name="connsiteY263" fmla="*/ 829671 h 3326603"/>
                    <a:gd name="connsiteX264" fmla="*/ 3529883 w 4327723"/>
                    <a:gd name="connsiteY264" fmla="*/ 800310 h 3326603"/>
                    <a:gd name="connsiteX265" fmla="*/ 3331401 w 4327723"/>
                    <a:gd name="connsiteY265" fmla="*/ 856191 h 3326603"/>
                    <a:gd name="connsiteX266" fmla="*/ 3323579 w 4327723"/>
                    <a:gd name="connsiteY266" fmla="*/ 851455 h 3326603"/>
                    <a:gd name="connsiteX267" fmla="*/ 3319668 w 4327723"/>
                    <a:gd name="connsiteY267" fmla="*/ 717910 h 3326603"/>
                    <a:gd name="connsiteX268" fmla="*/ 3248293 w 4327723"/>
                    <a:gd name="connsiteY268" fmla="*/ 732117 h 3326603"/>
                    <a:gd name="connsiteX269" fmla="*/ 3228737 w 4327723"/>
                    <a:gd name="connsiteY269" fmla="*/ 802204 h 3326603"/>
                    <a:gd name="connsiteX270" fmla="*/ 3217982 w 4327723"/>
                    <a:gd name="connsiteY270" fmla="*/ 803152 h 3326603"/>
                    <a:gd name="connsiteX271" fmla="*/ 3191583 w 4327723"/>
                    <a:gd name="connsiteY271" fmla="*/ 617514 h 3326603"/>
                    <a:gd name="connsiteX272" fmla="*/ 3149540 w 4327723"/>
                    <a:gd name="connsiteY272" fmla="*/ 527537 h 3326603"/>
                    <a:gd name="connsiteX273" fmla="*/ 3090876 w 4327723"/>
                    <a:gd name="connsiteY273" fmla="*/ 514277 h 3326603"/>
                    <a:gd name="connsiteX274" fmla="*/ 3073276 w 4327723"/>
                    <a:gd name="connsiteY274" fmla="*/ 575841 h 3326603"/>
                    <a:gd name="connsiteX275" fmla="*/ 3062521 w 4327723"/>
                    <a:gd name="connsiteY275" fmla="*/ 578682 h 3326603"/>
                    <a:gd name="connsiteX276" fmla="*/ 2991145 w 4327723"/>
                    <a:gd name="connsiteY276" fmla="*/ 479233 h 3326603"/>
                    <a:gd name="connsiteX277" fmla="*/ 2936392 w 4327723"/>
                    <a:gd name="connsiteY277" fmla="*/ 483022 h 3326603"/>
                    <a:gd name="connsiteX278" fmla="*/ 2705644 w 4327723"/>
                    <a:gd name="connsiteY278" fmla="*/ 451767 h 3326603"/>
                    <a:gd name="connsiteX279" fmla="*/ 2811241 w 4327723"/>
                    <a:gd name="connsiteY279" fmla="*/ 356107 h 3326603"/>
                    <a:gd name="connsiteX280" fmla="*/ 2703689 w 4327723"/>
                    <a:gd name="connsiteY280" fmla="*/ 322957 h 3326603"/>
                    <a:gd name="connsiteX281" fmla="*/ 2577560 w 4327723"/>
                    <a:gd name="connsiteY281" fmla="*/ 357054 h 3326603"/>
                    <a:gd name="connsiteX282" fmla="*/ 2627424 w 4327723"/>
                    <a:gd name="connsiteY282" fmla="*/ 286019 h 3326603"/>
                    <a:gd name="connsiteX283" fmla="*/ 2629380 w 4327723"/>
                    <a:gd name="connsiteY283" fmla="*/ 231086 h 3326603"/>
                    <a:gd name="connsiteX284" fmla="*/ 2607870 w 4327723"/>
                    <a:gd name="connsiteY284" fmla="*/ 223509 h 3326603"/>
                    <a:gd name="connsiteX285" fmla="*/ 2576582 w 4327723"/>
                    <a:gd name="connsiteY285" fmla="*/ 238663 h 3326603"/>
                    <a:gd name="connsiteX286" fmla="*/ 2582448 w 4327723"/>
                    <a:gd name="connsiteY286" fmla="*/ 221615 h 3326603"/>
                    <a:gd name="connsiteX287" fmla="*/ 2586359 w 4327723"/>
                    <a:gd name="connsiteY287" fmla="*/ 80492 h 3326603"/>
                    <a:gd name="connsiteX288" fmla="*/ 2426987 w 4327723"/>
                    <a:gd name="connsiteY288" fmla="*/ 108906 h 3326603"/>
                    <a:gd name="connsiteX289" fmla="*/ 2348767 w 4327723"/>
                    <a:gd name="connsiteY289" fmla="*/ 159104 h 3326603"/>
                    <a:gd name="connsiteX290" fmla="*/ 2364411 w 4327723"/>
                    <a:gd name="connsiteY290" fmla="*/ 108906 h 3326603"/>
                    <a:gd name="connsiteX291" fmla="*/ 2361478 w 4327723"/>
                    <a:gd name="connsiteY291" fmla="*/ 3775 h 3326603"/>
                    <a:gd name="connsiteX292" fmla="*/ 2276414 w 4327723"/>
                    <a:gd name="connsiteY292" fmla="*/ 45448 h 3326603"/>
                    <a:gd name="connsiteX293" fmla="*/ 2206994 w 4327723"/>
                    <a:gd name="connsiteY293" fmla="*/ 115536 h 3326603"/>
                    <a:gd name="connsiteX294" fmla="*/ 2191350 w 4327723"/>
                    <a:gd name="connsiteY294" fmla="*/ 28400 h 3326603"/>
                    <a:gd name="connsiteX295" fmla="*/ 2060333 w 4327723"/>
                    <a:gd name="connsiteY295" fmla="*/ 124060 h 3326603"/>
                    <a:gd name="connsiteX296" fmla="*/ 2048599 w 4327723"/>
                    <a:gd name="connsiteY296" fmla="*/ 141109 h 3326603"/>
                    <a:gd name="connsiteX297" fmla="*/ 1973313 w 4327723"/>
                    <a:gd name="connsiteY297" fmla="*/ 106065 h 3326603"/>
                    <a:gd name="connsiteX298" fmla="*/ 1984069 w 4327723"/>
                    <a:gd name="connsiteY298" fmla="*/ 271812 h 3326603"/>
                    <a:gd name="connsiteX299" fmla="*/ 1892160 w 4327723"/>
                    <a:gd name="connsiteY299" fmla="*/ 174258 h 3326603"/>
                    <a:gd name="connsiteX300" fmla="*/ 1876516 w 4327723"/>
                    <a:gd name="connsiteY300" fmla="*/ 178046 h 3326603"/>
                    <a:gd name="connsiteX301" fmla="*/ 1879450 w 4327723"/>
                    <a:gd name="connsiteY301" fmla="*/ 255711 h 3326603"/>
                    <a:gd name="connsiteX302" fmla="*/ 1811007 w 4327723"/>
                    <a:gd name="connsiteY302" fmla="*/ 307803 h 3326603"/>
                    <a:gd name="connsiteX303" fmla="*/ 1800252 w 4327723"/>
                    <a:gd name="connsiteY303" fmla="*/ 341900 h 3326603"/>
                    <a:gd name="connsiteX304" fmla="*/ 1790475 w 4327723"/>
                    <a:gd name="connsiteY304" fmla="*/ 341900 h 3326603"/>
                    <a:gd name="connsiteX305" fmla="*/ 1765054 w 4327723"/>
                    <a:gd name="connsiteY305" fmla="*/ 241504 h 3326603"/>
                    <a:gd name="connsiteX306" fmla="*/ 1718122 w 4327723"/>
                    <a:gd name="connsiteY306" fmla="*/ 338111 h 3326603"/>
                    <a:gd name="connsiteX307" fmla="*/ 1707367 w 4327723"/>
                    <a:gd name="connsiteY307" fmla="*/ 339058 h 3326603"/>
                    <a:gd name="connsiteX308" fmla="*/ 1700522 w 4327723"/>
                    <a:gd name="connsiteY308" fmla="*/ 250028 h 3326603"/>
                    <a:gd name="connsiteX309" fmla="*/ 1699544 w 4327723"/>
                    <a:gd name="connsiteY309" fmla="*/ 244346 h 3326603"/>
                    <a:gd name="connsiteX310" fmla="*/ 1687812 w 4327723"/>
                    <a:gd name="connsiteY310" fmla="*/ 258552 h 3326603"/>
                    <a:gd name="connsiteX311" fmla="*/ 1660435 w 4327723"/>
                    <a:gd name="connsiteY311" fmla="*/ 314433 h 3326603"/>
                    <a:gd name="connsiteX312" fmla="*/ 1616436 w 4327723"/>
                    <a:gd name="connsiteY312" fmla="*/ 179941 h 3326603"/>
                    <a:gd name="connsiteX313" fmla="*/ 1613503 w 4327723"/>
                    <a:gd name="connsiteY313" fmla="*/ 176152 h 3326603"/>
                    <a:gd name="connsiteX314" fmla="*/ 1591015 w 4327723"/>
                    <a:gd name="connsiteY314" fmla="*/ 294543 h 3326603"/>
                    <a:gd name="connsiteX315" fmla="*/ 1582215 w 4327723"/>
                    <a:gd name="connsiteY315" fmla="*/ 299279 h 3326603"/>
                    <a:gd name="connsiteX316" fmla="*/ 1519639 w 4327723"/>
                    <a:gd name="connsiteY316" fmla="*/ 249081 h 3326603"/>
                    <a:gd name="connsiteX317" fmla="*/ 1488352 w 4327723"/>
                    <a:gd name="connsiteY317" fmla="*/ 314433 h 3326603"/>
                    <a:gd name="connsiteX318" fmla="*/ 1521595 w 4327723"/>
                    <a:gd name="connsiteY318" fmla="*/ 436613 h 3326603"/>
                    <a:gd name="connsiteX319" fmla="*/ 1512795 w 4327723"/>
                    <a:gd name="connsiteY319" fmla="*/ 442296 h 3326603"/>
                    <a:gd name="connsiteX320" fmla="*/ 1434576 w 4327723"/>
                    <a:gd name="connsiteY320" fmla="*/ 375049 h 3326603"/>
                    <a:gd name="connsiteX321" fmla="*/ 1378844 w 4327723"/>
                    <a:gd name="connsiteY321" fmla="*/ 364631 h 3326603"/>
                    <a:gd name="connsiteX322" fmla="*/ 1366133 w 4327723"/>
                    <a:gd name="connsiteY322" fmla="*/ 415776 h 3326603"/>
                    <a:gd name="connsiteX323" fmla="*/ 1490307 w 4327723"/>
                    <a:gd name="connsiteY323" fmla="*/ 576788 h 3326603"/>
                    <a:gd name="connsiteX324" fmla="*/ 1488352 w 4327723"/>
                    <a:gd name="connsiteY324" fmla="*/ 585312 h 3326603"/>
                    <a:gd name="connsiteX325" fmla="*/ 1360267 w 4327723"/>
                    <a:gd name="connsiteY325" fmla="*/ 635510 h 3326603"/>
                    <a:gd name="connsiteX326" fmla="*/ 1398399 w 4327723"/>
                    <a:gd name="connsiteY326" fmla="*/ 695179 h 3326603"/>
                    <a:gd name="connsiteX327" fmla="*/ 1473686 w 4327723"/>
                    <a:gd name="connsiteY327" fmla="*/ 688549 h 3326603"/>
                    <a:gd name="connsiteX328" fmla="*/ 1478574 w 4327723"/>
                    <a:gd name="connsiteY328" fmla="*/ 698020 h 3326603"/>
                    <a:gd name="connsiteX329" fmla="*/ 1446309 w 4327723"/>
                    <a:gd name="connsiteY329" fmla="*/ 716016 h 3326603"/>
                    <a:gd name="connsiteX330" fmla="*/ 1317246 w 4327723"/>
                    <a:gd name="connsiteY330" fmla="*/ 756742 h 3326603"/>
                    <a:gd name="connsiteX331" fmla="*/ 1239027 w 4327723"/>
                    <a:gd name="connsiteY331" fmla="*/ 806940 h 3326603"/>
                    <a:gd name="connsiteX332" fmla="*/ 1254671 w 4327723"/>
                    <a:gd name="connsiteY332" fmla="*/ 756742 h 3326603"/>
                    <a:gd name="connsiteX333" fmla="*/ 1251738 w 4327723"/>
                    <a:gd name="connsiteY333" fmla="*/ 651611 h 3326603"/>
                    <a:gd name="connsiteX334" fmla="*/ 1166674 w 4327723"/>
                    <a:gd name="connsiteY334" fmla="*/ 693285 h 3326603"/>
                    <a:gd name="connsiteX335" fmla="*/ 1097254 w 4327723"/>
                    <a:gd name="connsiteY335" fmla="*/ 763372 h 3326603"/>
                    <a:gd name="connsiteX336" fmla="*/ 1081610 w 4327723"/>
                    <a:gd name="connsiteY336" fmla="*/ 676236 h 3326603"/>
                    <a:gd name="connsiteX337" fmla="*/ 950592 w 4327723"/>
                    <a:gd name="connsiteY337" fmla="*/ 771896 h 3326603"/>
                    <a:gd name="connsiteX338" fmla="*/ 938859 w 4327723"/>
                    <a:gd name="connsiteY338" fmla="*/ 788945 h 3326603"/>
                    <a:gd name="connsiteX339" fmla="*/ 863573 w 4327723"/>
                    <a:gd name="connsiteY339" fmla="*/ 753901 h 3326603"/>
                    <a:gd name="connsiteX340" fmla="*/ 874328 w 4327723"/>
                    <a:gd name="connsiteY340" fmla="*/ 919648 h 3326603"/>
                    <a:gd name="connsiteX341" fmla="*/ 782420 w 4327723"/>
                    <a:gd name="connsiteY341" fmla="*/ 822094 h 3326603"/>
                    <a:gd name="connsiteX342" fmla="*/ 766776 w 4327723"/>
                    <a:gd name="connsiteY342" fmla="*/ 825883 h 3326603"/>
                    <a:gd name="connsiteX343" fmla="*/ 769709 w 4327723"/>
                    <a:gd name="connsiteY343" fmla="*/ 903547 h 3326603"/>
                    <a:gd name="connsiteX344" fmla="*/ 701267 w 4327723"/>
                    <a:gd name="connsiteY344" fmla="*/ 955639 h 3326603"/>
                    <a:gd name="connsiteX345" fmla="*/ 690512 w 4327723"/>
                    <a:gd name="connsiteY345" fmla="*/ 989736 h 3326603"/>
                    <a:gd name="connsiteX346" fmla="*/ 680734 w 4327723"/>
                    <a:gd name="connsiteY346" fmla="*/ 989736 h 3326603"/>
                    <a:gd name="connsiteX347" fmla="*/ 655313 w 4327723"/>
                    <a:gd name="connsiteY347" fmla="*/ 889340 h 3326603"/>
                    <a:gd name="connsiteX348" fmla="*/ 608381 w 4327723"/>
                    <a:gd name="connsiteY348" fmla="*/ 985947 h 3326603"/>
                    <a:gd name="connsiteX349" fmla="*/ 597626 w 4327723"/>
                    <a:gd name="connsiteY349" fmla="*/ 986895 h 3326603"/>
                    <a:gd name="connsiteX350" fmla="*/ 590782 w 4327723"/>
                    <a:gd name="connsiteY350" fmla="*/ 897864 h 3326603"/>
                    <a:gd name="connsiteX351" fmla="*/ 589804 w 4327723"/>
                    <a:gd name="connsiteY351" fmla="*/ 892182 h 3326603"/>
                    <a:gd name="connsiteX352" fmla="*/ 578071 w 4327723"/>
                    <a:gd name="connsiteY352" fmla="*/ 906389 h 3326603"/>
                    <a:gd name="connsiteX353" fmla="*/ 550694 w 4327723"/>
                    <a:gd name="connsiteY353" fmla="*/ 962269 h 3326603"/>
                    <a:gd name="connsiteX354" fmla="*/ 506696 w 4327723"/>
                    <a:gd name="connsiteY354" fmla="*/ 827777 h 3326603"/>
                    <a:gd name="connsiteX355" fmla="*/ 503762 w 4327723"/>
                    <a:gd name="connsiteY355" fmla="*/ 823988 h 3326603"/>
                    <a:gd name="connsiteX356" fmla="*/ 481274 w 4327723"/>
                    <a:gd name="connsiteY356" fmla="*/ 942379 h 3326603"/>
                    <a:gd name="connsiteX357" fmla="*/ 472475 w 4327723"/>
                    <a:gd name="connsiteY357" fmla="*/ 947115 h 3326603"/>
                    <a:gd name="connsiteX358" fmla="*/ 409899 w 4327723"/>
                    <a:gd name="connsiteY358" fmla="*/ 896917 h 3326603"/>
                    <a:gd name="connsiteX359" fmla="*/ 378611 w 4327723"/>
                    <a:gd name="connsiteY359" fmla="*/ 962269 h 3326603"/>
                    <a:gd name="connsiteX360" fmla="*/ 411855 w 4327723"/>
                    <a:gd name="connsiteY360" fmla="*/ 1084449 h 3326603"/>
                    <a:gd name="connsiteX361" fmla="*/ 403055 w 4327723"/>
                    <a:gd name="connsiteY361" fmla="*/ 1090132 h 3326603"/>
                    <a:gd name="connsiteX362" fmla="*/ 324835 w 4327723"/>
                    <a:gd name="connsiteY362" fmla="*/ 1022885 h 3326603"/>
                    <a:gd name="connsiteX363" fmla="*/ 269104 w 4327723"/>
                    <a:gd name="connsiteY363" fmla="*/ 1012467 h 3326603"/>
                    <a:gd name="connsiteX364" fmla="*/ 260304 w 4327723"/>
                    <a:gd name="connsiteY364" fmla="*/ 1074030 h 3326603"/>
                    <a:gd name="connsiteX365" fmla="*/ 384478 w 4327723"/>
                    <a:gd name="connsiteY365" fmla="*/ 1235042 h 3326603"/>
                    <a:gd name="connsiteX366" fmla="*/ 382522 w 4327723"/>
                    <a:gd name="connsiteY366" fmla="*/ 1243566 h 3326603"/>
                    <a:gd name="connsiteX367" fmla="*/ 254438 w 4327723"/>
                    <a:gd name="connsiteY367" fmla="*/ 1293764 h 3326603"/>
                    <a:gd name="connsiteX368" fmla="*/ 292570 w 4327723"/>
                    <a:gd name="connsiteY368" fmla="*/ 1353433 h 3326603"/>
                    <a:gd name="connsiteX369" fmla="*/ 367856 w 4327723"/>
                    <a:gd name="connsiteY369" fmla="*/ 1346803 h 3326603"/>
                    <a:gd name="connsiteX370" fmla="*/ 372745 w 4327723"/>
                    <a:gd name="connsiteY370" fmla="*/ 1356275 h 3326603"/>
                    <a:gd name="connsiteX371" fmla="*/ 201639 w 4327723"/>
                    <a:gd name="connsiteY371" fmla="*/ 1445305 h 3326603"/>
                    <a:gd name="connsiteX372" fmla="*/ 129286 w 4327723"/>
                    <a:gd name="connsiteY372" fmla="*/ 1514445 h 3326603"/>
                    <a:gd name="connsiteX373" fmla="*/ 126353 w 4327723"/>
                    <a:gd name="connsiteY373" fmla="*/ 1558961 h 3326603"/>
                    <a:gd name="connsiteX374" fmla="*/ 120487 w 4327723"/>
                    <a:gd name="connsiteY374" fmla="*/ 1598740 h 3326603"/>
                    <a:gd name="connsiteX375" fmla="*/ 145908 w 4327723"/>
                    <a:gd name="connsiteY375" fmla="*/ 1651779 h 3326603"/>
                    <a:gd name="connsiteX376" fmla="*/ 137108 w 4327723"/>
                    <a:gd name="connsiteY376" fmla="*/ 1674510 h 3326603"/>
                    <a:gd name="connsiteX377" fmla="*/ 180129 w 4327723"/>
                    <a:gd name="connsiteY377" fmla="*/ 1718078 h 3326603"/>
                    <a:gd name="connsiteX378" fmla="*/ 194795 w 4327723"/>
                    <a:gd name="connsiteY378" fmla="*/ 1709554 h 3326603"/>
                    <a:gd name="connsiteX379" fmla="*/ 229016 w 4327723"/>
                    <a:gd name="connsiteY379" fmla="*/ 1740809 h 3326603"/>
                    <a:gd name="connsiteX380" fmla="*/ 228038 w 4327723"/>
                    <a:gd name="connsiteY380" fmla="*/ 1748386 h 3326603"/>
                    <a:gd name="connsiteX381" fmla="*/ 114620 w 4327723"/>
                    <a:gd name="connsiteY381" fmla="*/ 1792901 h 3326603"/>
                    <a:gd name="connsiteX382" fmla="*/ 148841 w 4327723"/>
                    <a:gd name="connsiteY382" fmla="*/ 1845940 h 3326603"/>
                    <a:gd name="connsiteX383" fmla="*/ 215328 w 4327723"/>
                    <a:gd name="connsiteY383" fmla="*/ 1840258 h 3326603"/>
                    <a:gd name="connsiteX384" fmla="*/ 220217 w 4327723"/>
                    <a:gd name="connsiteY384" fmla="*/ 1848782 h 3326603"/>
                    <a:gd name="connsiteX385" fmla="*/ 68666 w 4327723"/>
                    <a:gd name="connsiteY385" fmla="*/ 1927394 h 3326603"/>
                    <a:gd name="connsiteX386" fmla="*/ 5113 w 4327723"/>
                    <a:gd name="connsiteY386" fmla="*/ 1988957 h 3326603"/>
                    <a:gd name="connsiteX387" fmla="*/ 11957 w 4327723"/>
                    <a:gd name="connsiteY387" fmla="*/ 2040102 h 3326603"/>
                    <a:gd name="connsiteX388" fmla="*/ 69644 w 4327723"/>
                    <a:gd name="connsiteY388" fmla="*/ 2035366 h 3326603"/>
                    <a:gd name="connsiteX389" fmla="*/ 76488 w 4327723"/>
                    <a:gd name="connsiteY389" fmla="*/ 2042943 h 3326603"/>
                    <a:gd name="connsiteX390" fmla="*/ 2512050 w 4327723"/>
                    <a:gd name="connsiteY390" fmla="*/ 2722982 h 3326603"/>
                    <a:gd name="connsiteX391" fmla="*/ 2516939 w 4327723"/>
                    <a:gd name="connsiteY391" fmla="*/ 2719193 h 3326603"/>
                    <a:gd name="connsiteX392" fmla="*/ 2519872 w 4327723"/>
                    <a:gd name="connsiteY392" fmla="*/ 2725823 h 3326603"/>
                    <a:gd name="connsiteX393" fmla="*/ 2512050 w 4327723"/>
                    <a:gd name="connsiteY393" fmla="*/ 2722982 h 3326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</a:cxnLst>
                  <a:rect l="l" t="t" r="r" b="b"/>
                  <a:pathLst>
                    <a:path w="4327723" h="3326603">
                      <a:moveTo>
                        <a:pt x="76488" y="2042943"/>
                      </a:moveTo>
                      <a:cubicBezTo>
                        <a:pt x="50089" y="2063780"/>
                        <a:pt x="21734" y="2098824"/>
                        <a:pt x="13912" y="2131026"/>
                      </a:cubicBezTo>
                      <a:cubicBezTo>
                        <a:pt x="8046" y="2154704"/>
                        <a:pt x="21734" y="2185012"/>
                        <a:pt x="52044" y="2169858"/>
                      </a:cubicBezTo>
                      <a:cubicBezTo>
                        <a:pt x="70621" y="2160387"/>
                        <a:pt x="86265" y="2146180"/>
                        <a:pt x="102887" y="2134815"/>
                      </a:cubicBezTo>
                      <a:cubicBezTo>
                        <a:pt x="105820" y="2132920"/>
                        <a:pt x="110709" y="2134815"/>
                        <a:pt x="110709" y="2137656"/>
                      </a:cubicBezTo>
                      <a:cubicBezTo>
                        <a:pt x="113642" y="2170806"/>
                        <a:pt x="105820" y="2204902"/>
                        <a:pt x="104843" y="2237105"/>
                      </a:cubicBezTo>
                      <a:cubicBezTo>
                        <a:pt x="104843" y="2250365"/>
                        <a:pt x="101909" y="2272148"/>
                        <a:pt x="110709" y="2283514"/>
                      </a:cubicBezTo>
                      <a:cubicBezTo>
                        <a:pt x="121464" y="2298668"/>
                        <a:pt x="146886" y="2260783"/>
                        <a:pt x="152752" y="2254153"/>
                      </a:cubicBezTo>
                      <a:cubicBezTo>
                        <a:pt x="156663" y="2249417"/>
                        <a:pt x="163507" y="2255100"/>
                        <a:pt x="160574" y="2259836"/>
                      </a:cubicBezTo>
                      <a:cubicBezTo>
                        <a:pt x="130264" y="2298668"/>
                        <a:pt x="161552" y="2345077"/>
                        <a:pt x="209461" y="2337500"/>
                      </a:cubicBezTo>
                      <a:cubicBezTo>
                        <a:pt x="215328" y="2336553"/>
                        <a:pt x="216306" y="2346024"/>
                        <a:pt x="210439" y="2346972"/>
                      </a:cubicBezTo>
                      <a:cubicBezTo>
                        <a:pt x="194795" y="2348866"/>
                        <a:pt x="159596" y="2352654"/>
                        <a:pt x="170351" y="2376332"/>
                      </a:cubicBezTo>
                      <a:cubicBezTo>
                        <a:pt x="179151" y="2394328"/>
                        <a:pt x="197728" y="2408535"/>
                        <a:pt x="214350" y="2419901"/>
                      </a:cubicBezTo>
                      <a:cubicBezTo>
                        <a:pt x="215328" y="2420848"/>
                        <a:pt x="216306" y="2420848"/>
                        <a:pt x="217283" y="2421795"/>
                      </a:cubicBezTo>
                      <a:cubicBezTo>
                        <a:pt x="210439" y="2426531"/>
                        <a:pt x="205550" y="2432213"/>
                        <a:pt x="203595" y="2440737"/>
                      </a:cubicBezTo>
                      <a:cubicBezTo>
                        <a:pt x="201639" y="2449261"/>
                        <a:pt x="215328" y="2456839"/>
                        <a:pt x="222172" y="2462521"/>
                      </a:cubicBezTo>
                      <a:cubicBezTo>
                        <a:pt x="232927" y="2470098"/>
                        <a:pt x="243682" y="2477675"/>
                        <a:pt x="254438" y="2486199"/>
                      </a:cubicBezTo>
                      <a:cubicBezTo>
                        <a:pt x="250527" y="2486199"/>
                        <a:pt x="246615" y="2487147"/>
                        <a:pt x="243682" y="2489988"/>
                      </a:cubicBezTo>
                      <a:cubicBezTo>
                        <a:pt x="229994" y="2500406"/>
                        <a:pt x="230972" y="2516507"/>
                        <a:pt x="234883" y="2530715"/>
                      </a:cubicBezTo>
                      <a:cubicBezTo>
                        <a:pt x="233905" y="2531662"/>
                        <a:pt x="233905" y="2532609"/>
                        <a:pt x="234883" y="2534503"/>
                      </a:cubicBezTo>
                      <a:cubicBezTo>
                        <a:pt x="235861" y="2535450"/>
                        <a:pt x="236838" y="2536397"/>
                        <a:pt x="236838" y="2537344"/>
                      </a:cubicBezTo>
                      <a:cubicBezTo>
                        <a:pt x="237816" y="2539239"/>
                        <a:pt x="238794" y="2542080"/>
                        <a:pt x="239771" y="2543974"/>
                      </a:cubicBezTo>
                      <a:cubicBezTo>
                        <a:pt x="245638" y="2557234"/>
                        <a:pt x="254438" y="2568600"/>
                        <a:pt x="264215" y="2579965"/>
                      </a:cubicBezTo>
                      <a:cubicBezTo>
                        <a:pt x="264215" y="2579965"/>
                        <a:pt x="263237" y="2579965"/>
                        <a:pt x="263237" y="2579965"/>
                      </a:cubicBezTo>
                      <a:cubicBezTo>
                        <a:pt x="249549" y="2564811"/>
                        <a:pt x="237816" y="2549657"/>
                        <a:pt x="226083" y="2537344"/>
                      </a:cubicBezTo>
                      <a:cubicBezTo>
                        <a:pt x="218261" y="2528820"/>
                        <a:pt x="193818" y="2497565"/>
                        <a:pt x="174263" y="2503248"/>
                      </a:cubicBezTo>
                      <a:cubicBezTo>
                        <a:pt x="153730" y="2508931"/>
                        <a:pt x="165463" y="2531662"/>
                        <a:pt x="170351" y="2542080"/>
                      </a:cubicBezTo>
                      <a:cubicBezTo>
                        <a:pt x="175240" y="2552498"/>
                        <a:pt x="185018" y="2564811"/>
                        <a:pt x="196751" y="2575230"/>
                      </a:cubicBezTo>
                      <a:cubicBezTo>
                        <a:pt x="154708" y="2575230"/>
                        <a:pt x="106798" y="2580912"/>
                        <a:pt x="131242" y="2608379"/>
                      </a:cubicBezTo>
                      <a:cubicBezTo>
                        <a:pt x="144930" y="2623533"/>
                        <a:pt x="175240" y="2634899"/>
                        <a:pt x="197728" y="2642476"/>
                      </a:cubicBezTo>
                      <a:cubicBezTo>
                        <a:pt x="220217" y="2650053"/>
                        <a:pt x="247593" y="2659524"/>
                        <a:pt x="274970" y="2667101"/>
                      </a:cubicBezTo>
                      <a:cubicBezTo>
                        <a:pt x="270082" y="2668048"/>
                        <a:pt x="265193" y="2668995"/>
                        <a:pt x="260304" y="2669943"/>
                      </a:cubicBezTo>
                      <a:cubicBezTo>
                        <a:pt x="235861" y="2674678"/>
                        <a:pt x="174263" y="2688885"/>
                        <a:pt x="158619" y="2706881"/>
                      </a:cubicBezTo>
                      <a:cubicBezTo>
                        <a:pt x="132219" y="2736242"/>
                        <a:pt x="206528" y="2730559"/>
                        <a:pt x="267148" y="2722035"/>
                      </a:cubicBezTo>
                      <a:cubicBezTo>
                        <a:pt x="229994" y="2740030"/>
                        <a:pt x="198706" y="2762761"/>
                        <a:pt x="185995" y="2789281"/>
                      </a:cubicBezTo>
                      <a:cubicBezTo>
                        <a:pt x="175240" y="2811065"/>
                        <a:pt x="227061" y="2801593"/>
                        <a:pt x="274970" y="2787386"/>
                      </a:cubicBezTo>
                      <a:cubicBezTo>
                        <a:pt x="271059" y="2789281"/>
                        <a:pt x="268126" y="2791175"/>
                        <a:pt x="264215" y="2794016"/>
                      </a:cubicBezTo>
                      <a:cubicBezTo>
                        <a:pt x="235861" y="2814853"/>
                        <a:pt x="213372" y="2838531"/>
                        <a:pt x="195773" y="2864104"/>
                      </a:cubicBezTo>
                      <a:cubicBezTo>
                        <a:pt x="158619" y="2919037"/>
                        <a:pt x="243682" y="2896306"/>
                        <a:pt x="281814" y="2883047"/>
                      </a:cubicBezTo>
                      <a:cubicBezTo>
                        <a:pt x="294525" y="2878311"/>
                        <a:pt x="307236" y="2873575"/>
                        <a:pt x="319946" y="2868839"/>
                      </a:cubicBezTo>
                      <a:cubicBezTo>
                        <a:pt x="313102" y="2873575"/>
                        <a:pt x="307236" y="2878311"/>
                        <a:pt x="300392" y="2883047"/>
                      </a:cubicBezTo>
                      <a:cubicBezTo>
                        <a:pt x="278881" y="2900095"/>
                        <a:pt x="258349" y="2923773"/>
                        <a:pt x="253460" y="2946504"/>
                      </a:cubicBezTo>
                      <a:cubicBezTo>
                        <a:pt x="249549" y="2964500"/>
                        <a:pt x="251504" y="2984389"/>
                        <a:pt x="260304" y="2998596"/>
                      </a:cubicBezTo>
                      <a:cubicBezTo>
                        <a:pt x="231950" y="3018486"/>
                        <a:pt x="192840" y="3046900"/>
                        <a:pt x="194795" y="3073419"/>
                      </a:cubicBezTo>
                      <a:cubicBezTo>
                        <a:pt x="194795" y="3076261"/>
                        <a:pt x="198706" y="3078155"/>
                        <a:pt x="201639" y="3078155"/>
                      </a:cubicBezTo>
                      <a:cubicBezTo>
                        <a:pt x="233905" y="3078155"/>
                        <a:pt x="276926" y="3065842"/>
                        <a:pt x="305280" y="3056371"/>
                      </a:cubicBezTo>
                      <a:cubicBezTo>
                        <a:pt x="322880" y="3050688"/>
                        <a:pt x="340479" y="3044059"/>
                        <a:pt x="357101" y="3038376"/>
                      </a:cubicBezTo>
                      <a:cubicBezTo>
                        <a:pt x="328746" y="3056371"/>
                        <a:pt x="302347" y="3076261"/>
                        <a:pt x="300392" y="3098045"/>
                      </a:cubicBezTo>
                      <a:cubicBezTo>
                        <a:pt x="300392" y="3100886"/>
                        <a:pt x="301369" y="3101833"/>
                        <a:pt x="304302" y="3103727"/>
                      </a:cubicBezTo>
                      <a:cubicBezTo>
                        <a:pt x="326791" y="3114146"/>
                        <a:pt x="377633" y="3088573"/>
                        <a:pt x="408921" y="3071525"/>
                      </a:cubicBezTo>
                      <a:cubicBezTo>
                        <a:pt x="398166" y="3093309"/>
                        <a:pt x="397188" y="3115093"/>
                        <a:pt x="404032" y="3139718"/>
                      </a:cubicBezTo>
                      <a:cubicBezTo>
                        <a:pt x="406966" y="3151084"/>
                        <a:pt x="423587" y="3172868"/>
                        <a:pt x="444120" y="3170026"/>
                      </a:cubicBezTo>
                      <a:cubicBezTo>
                        <a:pt x="474430" y="3166238"/>
                        <a:pt x="490074" y="3128353"/>
                        <a:pt x="498874" y="3096151"/>
                      </a:cubicBezTo>
                      <a:cubicBezTo>
                        <a:pt x="506696" y="3147296"/>
                        <a:pt x="530162" y="3222118"/>
                        <a:pt x="573182" y="3187075"/>
                      </a:cubicBezTo>
                      <a:cubicBezTo>
                        <a:pt x="587849" y="3174762"/>
                        <a:pt x="595671" y="3153925"/>
                        <a:pt x="598604" y="3131194"/>
                      </a:cubicBezTo>
                      <a:cubicBezTo>
                        <a:pt x="612292" y="3155819"/>
                        <a:pt x="631847" y="3173815"/>
                        <a:pt x="658246" y="3161502"/>
                      </a:cubicBezTo>
                      <a:cubicBezTo>
                        <a:pt x="685623" y="3148243"/>
                        <a:pt x="694423" y="3116987"/>
                        <a:pt x="701267" y="3095203"/>
                      </a:cubicBezTo>
                      <a:cubicBezTo>
                        <a:pt x="702245" y="3093309"/>
                        <a:pt x="702245" y="3090468"/>
                        <a:pt x="703223" y="3088573"/>
                      </a:cubicBezTo>
                      <a:cubicBezTo>
                        <a:pt x="723755" y="3090468"/>
                        <a:pt x="748199" y="3086679"/>
                        <a:pt x="771665" y="3081943"/>
                      </a:cubicBezTo>
                      <a:cubicBezTo>
                        <a:pt x="754065" y="3091415"/>
                        <a:pt x="737443" y="3100886"/>
                        <a:pt x="720822" y="3111305"/>
                      </a:cubicBezTo>
                      <a:cubicBezTo>
                        <a:pt x="717889" y="3113199"/>
                        <a:pt x="715933" y="3116987"/>
                        <a:pt x="718866" y="3118881"/>
                      </a:cubicBezTo>
                      <a:cubicBezTo>
                        <a:pt x="725711" y="3123617"/>
                        <a:pt x="733533" y="3124564"/>
                        <a:pt x="743310" y="3121723"/>
                      </a:cubicBezTo>
                      <a:cubicBezTo>
                        <a:pt x="756021" y="3118881"/>
                        <a:pt x="768731" y="3114146"/>
                        <a:pt x="780464" y="3110357"/>
                      </a:cubicBezTo>
                      <a:cubicBezTo>
                        <a:pt x="797086" y="3104675"/>
                        <a:pt x="773620" y="3126459"/>
                        <a:pt x="770687" y="3134035"/>
                      </a:cubicBezTo>
                      <a:cubicBezTo>
                        <a:pt x="758954" y="3162450"/>
                        <a:pt x="753087" y="3195599"/>
                        <a:pt x="756998" y="3225907"/>
                      </a:cubicBezTo>
                      <a:cubicBezTo>
                        <a:pt x="758954" y="3242008"/>
                        <a:pt x="779487" y="3253374"/>
                        <a:pt x="798064" y="3237273"/>
                      </a:cubicBezTo>
                      <a:cubicBezTo>
                        <a:pt x="836196" y="3204123"/>
                        <a:pt x="862595" y="3165291"/>
                        <a:pt x="886061" y="3125511"/>
                      </a:cubicBezTo>
                      <a:cubicBezTo>
                        <a:pt x="883128" y="3158661"/>
                        <a:pt x="887039" y="3201282"/>
                        <a:pt x="940815" y="3185181"/>
                      </a:cubicBezTo>
                      <a:cubicBezTo>
                        <a:pt x="969169" y="3176656"/>
                        <a:pt x="976991" y="3145401"/>
                        <a:pt x="983835" y="3127406"/>
                      </a:cubicBezTo>
                      <a:cubicBezTo>
                        <a:pt x="990679" y="3108463"/>
                        <a:pt x="990679" y="3091415"/>
                        <a:pt x="986769" y="3074367"/>
                      </a:cubicBezTo>
                      <a:cubicBezTo>
                        <a:pt x="1005346" y="3090468"/>
                        <a:pt x="1020990" y="3104675"/>
                        <a:pt x="1055211" y="3114146"/>
                      </a:cubicBezTo>
                      <a:cubicBezTo>
                        <a:pt x="1072810" y="3118881"/>
                        <a:pt x="1090409" y="3105622"/>
                        <a:pt x="1092365" y="3094256"/>
                      </a:cubicBezTo>
                      <a:cubicBezTo>
                        <a:pt x="1097254" y="3063001"/>
                        <a:pt x="1083565" y="3032693"/>
                        <a:pt x="1068899" y="3003332"/>
                      </a:cubicBezTo>
                      <a:cubicBezTo>
                        <a:pt x="1066944" y="3000490"/>
                        <a:pt x="1065966" y="2997649"/>
                        <a:pt x="1064010" y="2994808"/>
                      </a:cubicBezTo>
                      <a:cubicBezTo>
                        <a:pt x="1067921" y="2975865"/>
                        <a:pt x="1058144" y="2954081"/>
                        <a:pt x="1050322" y="2932297"/>
                      </a:cubicBezTo>
                      <a:cubicBezTo>
                        <a:pt x="1071832" y="2961658"/>
                        <a:pt x="1105076" y="3001438"/>
                        <a:pt x="1142230" y="2990072"/>
                      </a:cubicBezTo>
                      <a:cubicBezTo>
                        <a:pt x="1156896" y="2985336"/>
                        <a:pt x="1160807" y="2975865"/>
                        <a:pt x="1162763" y="2965447"/>
                      </a:cubicBezTo>
                      <a:cubicBezTo>
                        <a:pt x="1164718" y="2957870"/>
                        <a:pt x="1165696" y="2949346"/>
                        <a:pt x="1165696" y="2941768"/>
                      </a:cubicBezTo>
                      <a:cubicBezTo>
                        <a:pt x="1176451" y="2962605"/>
                        <a:pt x="1191117" y="2974918"/>
                        <a:pt x="1208716" y="2954081"/>
                      </a:cubicBezTo>
                      <a:cubicBezTo>
                        <a:pt x="1227294" y="2933244"/>
                        <a:pt x="1235116" y="2909566"/>
                        <a:pt x="1246849" y="2885888"/>
                      </a:cubicBezTo>
                      <a:cubicBezTo>
                        <a:pt x="1237071" y="2903883"/>
                        <a:pt x="1241960" y="2925667"/>
                        <a:pt x="1236094" y="2944610"/>
                      </a:cubicBezTo>
                      <a:cubicBezTo>
                        <a:pt x="1233160" y="2956923"/>
                        <a:pt x="1231205" y="2972077"/>
                        <a:pt x="1234138" y="2984389"/>
                      </a:cubicBezTo>
                      <a:cubicBezTo>
                        <a:pt x="1234138" y="2986284"/>
                        <a:pt x="1236094" y="2987231"/>
                        <a:pt x="1238049" y="2986284"/>
                      </a:cubicBezTo>
                      <a:cubicBezTo>
                        <a:pt x="1287914" y="2977759"/>
                        <a:pt x="1331913" y="2944610"/>
                        <a:pt x="1364178" y="2917143"/>
                      </a:cubicBezTo>
                      <a:cubicBezTo>
                        <a:pt x="1359289" y="2921879"/>
                        <a:pt x="1354401" y="2925667"/>
                        <a:pt x="1350490" y="2930403"/>
                      </a:cubicBezTo>
                      <a:cubicBezTo>
                        <a:pt x="1341690" y="2939874"/>
                        <a:pt x="1333868" y="2946504"/>
                        <a:pt x="1333868" y="2957870"/>
                      </a:cubicBezTo>
                      <a:cubicBezTo>
                        <a:pt x="1333868" y="2981548"/>
                        <a:pt x="1410132" y="2942715"/>
                        <a:pt x="1413065" y="2941768"/>
                      </a:cubicBezTo>
                      <a:cubicBezTo>
                        <a:pt x="1439464" y="2928509"/>
                        <a:pt x="1459997" y="2907672"/>
                        <a:pt x="1475641" y="2884941"/>
                      </a:cubicBezTo>
                      <a:cubicBezTo>
                        <a:pt x="1474663" y="2896306"/>
                        <a:pt x="1474663" y="2906725"/>
                        <a:pt x="1476619" y="2919037"/>
                      </a:cubicBezTo>
                      <a:cubicBezTo>
                        <a:pt x="1478574" y="2927561"/>
                        <a:pt x="1490307" y="2959764"/>
                        <a:pt x="1506929" y="2960711"/>
                      </a:cubicBezTo>
                      <a:cubicBezTo>
                        <a:pt x="1517684" y="2960711"/>
                        <a:pt x="1529417" y="2960711"/>
                        <a:pt x="1533328" y="2951240"/>
                      </a:cubicBezTo>
                      <a:cubicBezTo>
                        <a:pt x="1540172" y="2935139"/>
                        <a:pt x="1550927" y="2919037"/>
                        <a:pt x="1561682" y="2903883"/>
                      </a:cubicBezTo>
                      <a:cubicBezTo>
                        <a:pt x="1560705" y="2929456"/>
                        <a:pt x="1565594" y="2960711"/>
                        <a:pt x="1588082" y="2963552"/>
                      </a:cubicBezTo>
                      <a:cubicBezTo>
                        <a:pt x="1577326" y="2975865"/>
                        <a:pt x="1566571" y="2989125"/>
                        <a:pt x="1565594" y="3000490"/>
                      </a:cubicBezTo>
                      <a:cubicBezTo>
                        <a:pt x="1564616" y="3004279"/>
                        <a:pt x="1568527" y="3007120"/>
                        <a:pt x="1573416" y="3006173"/>
                      </a:cubicBezTo>
                      <a:cubicBezTo>
                        <a:pt x="1602748" y="3001438"/>
                        <a:pt x="1627192" y="2989125"/>
                        <a:pt x="1653591" y="2977759"/>
                      </a:cubicBezTo>
                      <a:cubicBezTo>
                        <a:pt x="1618392" y="3003332"/>
                        <a:pt x="1577326" y="3039323"/>
                        <a:pt x="1601770" y="3057318"/>
                      </a:cubicBezTo>
                      <a:cubicBezTo>
                        <a:pt x="1616436" y="3068684"/>
                        <a:pt x="1637947" y="3064895"/>
                        <a:pt x="1655546" y="3056371"/>
                      </a:cubicBezTo>
                      <a:cubicBezTo>
                        <a:pt x="1655546" y="3060160"/>
                        <a:pt x="1656524" y="3063948"/>
                        <a:pt x="1657501" y="3067737"/>
                      </a:cubicBezTo>
                      <a:cubicBezTo>
                        <a:pt x="1661412" y="3083838"/>
                        <a:pt x="1681945" y="3138771"/>
                        <a:pt x="1708344" y="3143507"/>
                      </a:cubicBezTo>
                      <a:cubicBezTo>
                        <a:pt x="1731810" y="3148243"/>
                        <a:pt x="1738654" y="3127406"/>
                        <a:pt x="1740610" y="3103727"/>
                      </a:cubicBezTo>
                      <a:cubicBezTo>
                        <a:pt x="1746476" y="3119829"/>
                        <a:pt x="1753321" y="3135930"/>
                        <a:pt x="1762120" y="3153925"/>
                      </a:cubicBezTo>
                      <a:cubicBezTo>
                        <a:pt x="1767009" y="3163397"/>
                        <a:pt x="1779720" y="3195599"/>
                        <a:pt x="1800252" y="3192758"/>
                      </a:cubicBezTo>
                      <a:cubicBezTo>
                        <a:pt x="1825674" y="3189916"/>
                        <a:pt x="1826652" y="3154872"/>
                        <a:pt x="1830562" y="3141613"/>
                      </a:cubicBezTo>
                      <a:cubicBezTo>
                        <a:pt x="1833496" y="3132141"/>
                        <a:pt x="1834473" y="3122670"/>
                        <a:pt x="1835451" y="3113199"/>
                      </a:cubicBezTo>
                      <a:cubicBezTo>
                        <a:pt x="1843273" y="3128353"/>
                        <a:pt x="1853050" y="3142560"/>
                        <a:pt x="1867717" y="3154872"/>
                      </a:cubicBezTo>
                      <a:cubicBezTo>
                        <a:pt x="1882383" y="3168132"/>
                        <a:pt x="1920515" y="3213594"/>
                        <a:pt x="1953758" y="3204123"/>
                      </a:cubicBezTo>
                      <a:cubicBezTo>
                        <a:pt x="1984069" y="3194652"/>
                        <a:pt x="1986024" y="3152031"/>
                        <a:pt x="1989935" y="3134035"/>
                      </a:cubicBezTo>
                      <a:cubicBezTo>
                        <a:pt x="1990913" y="3130247"/>
                        <a:pt x="1990913" y="3127406"/>
                        <a:pt x="1990913" y="3124564"/>
                      </a:cubicBezTo>
                      <a:cubicBezTo>
                        <a:pt x="1995801" y="3129300"/>
                        <a:pt x="1999712" y="3134035"/>
                        <a:pt x="2004601" y="3138771"/>
                      </a:cubicBezTo>
                      <a:cubicBezTo>
                        <a:pt x="2008512" y="3142560"/>
                        <a:pt x="2013400" y="3141613"/>
                        <a:pt x="2019267" y="3139718"/>
                      </a:cubicBezTo>
                      <a:cubicBezTo>
                        <a:pt x="2035889" y="3133089"/>
                        <a:pt x="2033933" y="3125511"/>
                        <a:pt x="2032956" y="3112252"/>
                      </a:cubicBezTo>
                      <a:cubicBezTo>
                        <a:pt x="2031978" y="3097098"/>
                        <a:pt x="2028067" y="3081943"/>
                        <a:pt x="2023178" y="3066789"/>
                      </a:cubicBezTo>
                      <a:cubicBezTo>
                        <a:pt x="2041755" y="3083838"/>
                        <a:pt x="2061311" y="3098992"/>
                        <a:pt x="2087709" y="3111305"/>
                      </a:cubicBezTo>
                      <a:cubicBezTo>
                        <a:pt x="2105309" y="3118881"/>
                        <a:pt x="2140508" y="3128353"/>
                        <a:pt x="2159085" y="3118881"/>
                      </a:cubicBezTo>
                      <a:cubicBezTo>
                        <a:pt x="2182551" y="3106569"/>
                        <a:pt x="2155174" y="3075314"/>
                        <a:pt x="2123886" y="3048794"/>
                      </a:cubicBezTo>
                      <a:cubicBezTo>
                        <a:pt x="2182551" y="3076261"/>
                        <a:pt x="2251971" y="3099939"/>
                        <a:pt x="2309657" y="3072472"/>
                      </a:cubicBezTo>
                      <a:cubicBezTo>
                        <a:pt x="2347790" y="3053530"/>
                        <a:pt x="2265659" y="3003332"/>
                        <a:pt x="2210905" y="2973024"/>
                      </a:cubicBezTo>
                      <a:cubicBezTo>
                        <a:pt x="2243170" y="2981548"/>
                        <a:pt x="2274459" y="2991019"/>
                        <a:pt x="2308680" y="2995755"/>
                      </a:cubicBezTo>
                      <a:cubicBezTo>
                        <a:pt x="2331168" y="2999543"/>
                        <a:pt x="2362455" y="3006173"/>
                        <a:pt x="2381033" y="2991966"/>
                      </a:cubicBezTo>
                      <a:cubicBezTo>
                        <a:pt x="2402543" y="2975865"/>
                        <a:pt x="2364411" y="2953134"/>
                        <a:pt x="2334101" y="2937033"/>
                      </a:cubicBezTo>
                      <a:cubicBezTo>
                        <a:pt x="2358544" y="2942715"/>
                        <a:pt x="2385922" y="2946504"/>
                        <a:pt x="2393743" y="2933244"/>
                      </a:cubicBezTo>
                      <a:cubicBezTo>
                        <a:pt x="2401565" y="2919037"/>
                        <a:pt x="2386899" y="2904830"/>
                        <a:pt x="2365389" y="2892518"/>
                      </a:cubicBezTo>
                      <a:cubicBezTo>
                        <a:pt x="2436764" y="2892518"/>
                        <a:pt x="2508140" y="2877364"/>
                        <a:pt x="2533561" y="2834743"/>
                      </a:cubicBezTo>
                      <a:cubicBezTo>
                        <a:pt x="2555071" y="2799699"/>
                        <a:pt x="2533561" y="2776968"/>
                        <a:pt x="2497385" y="2764655"/>
                      </a:cubicBezTo>
                      <a:lnTo>
                        <a:pt x="2497385" y="2764655"/>
                      </a:lnTo>
                      <a:cubicBezTo>
                        <a:pt x="2512050" y="2762761"/>
                        <a:pt x="2527695" y="2758026"/>
                        <a:pt x="2532584" y="2748554"/>
                      </a:cubicBezTo>
                      <a:cubicBezTo>
                        <a:pt x="2542361" y="2765602"/>
                        <a:pt x="2557027" y="2777915"/>
                        <a:pt x="2576582" y="2779810"/>
                      </a:cubicBezTo>
                      <a:cubicBezTo>
                        <a:pt x="2592226" y="2781704"/>
                        <a:pt x="2601025" y="2773180"/>
                        <a:pt x="2607870" y="2764655"/>
                      </a:cubicBezTo>
                      <a:cubicBezTo>
                        <a:pt x="2612759" y="2758026"/>
                        <a:pt x="2617647" y="2749501"/>
                        <a:pt x="2620580" y="2741924"/>
                      </a:cubicBezTo>
                      <a:cubicBezTo>
                        <a:pt x="2622536" y="2766550"/>
                        <a:pt x="2631335" y="2784545"/>
                        <a:pt x="2657735" y="2771285"/>
                      </a:cubicBezTo>
                      <a:cubicBezTo>
                        <a:pt x="2684134" y="2758026"/>
                        <a:pt x="2702711" y="2737189"/>
                        <a:pt x="2724222" y="2720140"/>
                      </a:cubicBezTo>
                      <a:cubicBezTo>
                        <a:pt x="2707599" y="2734347"/>
                        <a:pt x="2701733" y="2757078"/>
                        <a:pt x="2689023" y="2773180"/>
                      </a:cubicBezTo>
                      <a:cubicBezTo>
                        <a:pt x="2680223" y="2783598"/>
                        <a:pt x="2672401" y="2798752"/>
                        <a:pt x="2670445" y="2812012"/>
                      </a:cubicBezTo>
                      <a:cubicBezTo>
                        <a:pt x="2670445" y="2813906"/>
                        <a:pt x="2671423" y="2814853"/>
                        <a:pt x="2673378" y="2815801"/>
                      </a:cubicBezTo>
                      <a:cubicBezTo>
                        <a:pt x="2726177" y="2828113"/>
                        <a:pt x="2783864" y="2812959"/>
                        <a:pt x="2826884" y="2797805"/>
                      </a:cubicBezTo>
                      <a:cubicBezTo>
                        <a:pt x="2820040" y="2799699"/>
                        <a:pt x="2814174" y="2802540"/>
                        <a:pt x="2807330" y="2805382"/>
                      </a:cubicBezTo>
                      <a:cubicBezTo>
                        <a:pt x="2794619" y="2811065"/>
                        <a:pt x="2784841" y="2814853"/>
                        <a:pt x="2779953" y="2825272"/>
                      </a:cubicBezTo>
                      <a:cubicBezTo>
                        <a:pt x="2769198" y="2848950"/>
                        <a:pt x="2862083" y="2841373"/>
                        <a:pt x="2864039" y="2841373"/>
                      </a:cubicBezTo>
                      <a:cubicBezTo>
                        <a:pt x="2896304" y="2838531"/>
                        <a:pt x="2925637" y="2826219"/>
                        <a:pt x="2949102" y="2811065"/>
                      </a:cubicBezTo>
                      <a:cubicBezTo>
                        <a:pt x="2943236" y="2821483"/>
                        <a:pt x="2938347" y="2831902"/>
                        <a:pt x="2935414" y="2844214"/>
                      </a:cubicBezTo>
                      <a:cubicBezTo>
                        <a:pt x="2933459" y="2853685"/>
                        <a:pt x="2931503" y="2890623"/>
                        <a:pt x="2948125" y="2897253"/>
                      </a:cubicBezTo>
                      <a:cubicBezTo>
                        <a:pt x="2958880" y="2901989"/>
                        <a:pt x="2970613" y="2906725"/>
                        <a:pt x="2978435" y="2898201"/>
                      </a:cubicBezTo>
                      <a:cubicBezTo>
                        <a:pt x="2992123" y="2884941"/>
                        <a:pt x="3009723" y="2873575"/>
                        <a:pt x="3026344" y="2863157"/>
                      </a:cubicBezTo>
                      <a:cubicBezTo>
                        <a:pt x="3014612" y="2887782"/>
                        <a:pt x="3005812" y="2919985"/>
                        <a:pt x="3026344" y="2932297"/>
                      </a:cubicBezTo>
                      <a:cubicBezTo>
                        <a:pt x="3010701" y="2939874"/>
                        <a:pt x="2994079" y="2949346"/>
                        <a:pt x="2988212" y="2959764"/>
                      </a:cubicBezTo>
                      <a:cubicBezTo>
                        <a:pt x="2986257" y="2962605"/>
                        <a:pt x="2988212" y="2967341"/>
                        <a:pt x="2994079" y="2968288"/>
                      </a:cubicBezTo>
                      <a:cubicBezTo>
                        <a:pt x="3025366" y="2974918"/>
                        <a:pt x="3054699" y="2973024"/>
                        <a:pt x="3085009" y="2973024"/>
                      </a:cubicBezTo>
                      <a:cubicBezTo>
                        <a:pt x="3040033" y="2984389"/>
                        <a:pt x="2984301" y="3002385"/>
                        <a:pt x="3000923" y="3030798"/>
                      </a:cubicBezTo>
                      <a:cubicBezTo>
                        <a:pt x="3010701" y="3047847"/>
                        <a:pt x="3033188" y="3053530"/>
                        <a:pt x="3053721" y="3051635"/>
                      </a:cubicBezTo>
                      <a:cubicBezTo>
                        <a:pt x="3052744" y="3055424"/>
                        <a:pt x="3051766" y="3059213"/>
                        <a:pt x="3051766" y="3063001"/>
                      </a:cubicBezTo>
                      <a:cubicBezTo>
                        <a:pt x="3048833" y="3080049"/>
                        <a:pt x="3045900" y="3142560"/>
                        <a:pt x="3069365" y="3157714"/>
                      </a:cubicBezTo>
                      <a:cubicBezTo>
                        <a:pt x="3089898" y="3170974"/>
                        <a:pt x="3106519" y="3153925"/>
                        <a:pt x="3118253" y="3132141"/>
                      </a:cubicBezTo>
                      <a:cubicBezTo>
                        <a:pt x="3117275" y="3150137"/>
                        <a:pt x="3117275" y="3169080"/>
                        <a:pt x="3118253" y="3189916"/>
                      </a:cubicBezTo>
                      <a:cubicBezTo>
                        <a:pt x="3119231" y="3201282"/>
                        <a:pt x="3118253" y="3238220"/>
                        <a:pt x="3139763" y="3243902"/>
                      </a:cubicBezTo>
                      <a:cubicBezTo>
                        <a:pt x="3166162" y="3251480"/>
                        <a:pt x="3181806" y="3217383"/>
                        <a:pt x="3191583" y="3206017"/>
                      </a:cubicBezTo>
                      <a:cubicBezTo>
                        <a:pt x="3198428" y="3197493"/>
                        <a:pt x="3203317" y="3188969"/>
                        <a:pt x="3208205" y="3179498"/>
                      </a:cubicBezTo>
                      <a:cubicBezTo>
                        <a:pt x="3210161" y="3197493"/>
                        <a:pt x="3213094" y="3215489"/>
                        <a:pt x="3221893" y="3233484"/>
                      </a:cubicBezTo>
                      <a:cubicBezTo>
                        <a:pt x="3230693" y="3252427"/>
                        <a:pt x="3249270" y="3313043"/>
                        <a:pt x="3285447" y="3315884"/>
                      </a:cubicBezTo>
                      <a:cubicBezTo>
                        <a:pt x="3319668" y="3318726"/>
                        <a:pt x="3339223" y="3277999"/>
                        <a:pt x="3350956" y="3260951"/>
                      </a:cubicBezTo>
                      <a:cubicBezTo>
                        <a:pt x="3352911" y="3258109"/>
                        <a:pt x="3354867" y="3255268"/>
                        <a:pt x="3356823" y="3251480"/>
                      </a:cubicBezTo>
                      <a:cubicBezTo>
                        <a:pt x="3359756" y="3258109"/>
                        <a:pt x="3361711" y="3264739"/>
                        <a:pt x="3364644" y="3271369"/>
                      </a:cubicBezTo>
                      <a:cubicBezTo>
                        <a:pt x="3366600" y="3277052"/>
                        <a:pt x="3372466" y="3277999"/>
                        <a:pt x="3378332" y="3277999"/>
                      </a:cubicBezTo>
                      <a:cubicBezTo>
                        <a:pt x="3396910" y="3277999"/>
                        <a:pt x="3398866" y="3269475"/>
                        <a:pt x="3403754" y="3256215"/>
                      </a:cubicBezTo>
                      <a:cubicBezTo>
                        <a:pt x="3408643" y="3240114"/>
                        <a:pt x="3411576" y="3224013"/>
                        <a:pt x="3413531" y="3206964"/>
                      </a:cubicBezTo>
                      <a:cubicBezTo>
                        <a:pt x="3424286" y="3230643"/>
                        <a:pt x="3436998" y="3254321"/>
                        <a:pt x="3458507" y="3276105"/>
                      </a:cubicBezTo>
                      <a:cubicBezTo>
                        <a:pt x="3472196" y="3291259"/>
                        <a:pt x="3502506" y="3313990"/>
                        <a:pt x="3525972" y="3312096"/>
                      </a:cubicBezTo>
                      <a:cubicBezTo>
                        <a:pt x="3554327" y="3310201"/>
                        <a:pt x="3540638" y="3267581"/>
                        <a:pt x="3521084" y="3228748"/>
                      </a:cubicBezTo>
                      <a:cubicBezTo>
                        <a:pt x="3567037" y="3278946"/>
                        <a:pt x="3625702" y="3331038"/>
                        <a:pt x="3694144" y="3326303"/>
                      </a:cubicBezTo>
                      <a:cubicBezTo>
                        <a:pt x="3740098" y="3323461"/>
                        <a:pt x="3680456" y="3241061"/>
                        <a:pt x="3639391" y="3188022"/>
                      </a:cubicBezTo>
                      <a:cubicBezTo>
                        <a:pt x="3667745" y="3208859"/>
                        <a:pt x="3694144" y="3230643"/>
                        <a:pt x="3725432" y="3249585"/>
                      </a:cubicBezTo>
                      <a:cubicBezTo>
                        <a:pt x="3746943" y="3261898"/>
                        <a:pt x="3774319" y="3280841"/>
                        <a:pt x="3797785" y="3275158"/>
                      </a:cubicBezTo>
                      <a:cubicBezTo>
                        <a:pt x="3826140" y="3267581"/>
                        <a:pt x="3797785" y="3229696"/>
                        <a:pt x="3775297" y="3201282"/>
                      </a:cubicBezTo>
                      <a:cubicBezTo>
                        <a:pt x="3796808" y="3216436"/>
                        <a:pt x="3823207" y="3231590"/>
                        <a:pt x="3834940" y="3221172"/>
                      </a:cubicBezTo>
                      <a:cubicBezTo>
                        <a:pt x="3848628" y="3210753"/>
                        <a:pt x="3840806" y="3190863"/>
                        <a:pt x="3824185" y="3170026"/>
                      </a:cubicBezTo>
                      <a:cubicBezTo>
                        <a:pt x="3894582" y="3198440"/>
                        <a:pt x="3971823" y="3212647"/>
                        <a:pt x="4014844" y="3181392"/>
                      </a:cubicBezTo>
                      <a:cubicBezTo>
                        <a:pt x="4051998" y="3154872"/>
                        <a:pt x="4039288" y="3123617"/>
                        <a:pt x="4008000" y="3097098"/>
                      </a:cubicBezTo>
                      <a:cubicBezTo>
                        <a:pt x="4025600" y="3100886"/>
                        <a:pt x="4046132" y="3103727"/>
                        <a:pt x="4052976" y="3093309"/>
                      </a:cubicBezTo>
                      <a:cubicBezTo>
                        <a:pt x="4059821" y="3082891"/>
                        <a:pt x="4054932" y="3071525"/>
                        <a:pt x="4044177" y="3061107"/>
                      </a:cubicBezTo>
                      <a:cubicBezTo>
                        <a:pt x="4066665" y="3057318"/>
                        <a:pt x="4072532" y="3046900"/>
                        <a:pt x="4049065" y="3031746"/>
                      </a:cubicBezTo>
                      <a:cubicBezTo>
                        <a:pt x="4061777" y="3033640"/>
                        <a:pt x="4074487" y="3035534"/>
                        <a:pt x="4087197" y="3037428"/>
                      </a:cubicBezTo>
                      <a:cubicBezTo>
                        <a:pt x="4107731" y="3041217"/>
                        <a:pt x="4125329" y="3039323"/>
                        <a:pt x="4141952" y="3032693"/>
                      </a:cubicBezTo>
                      <a:cubicBezTo>
                        <a:pt x="4172261" y="3021327"/>
                        <a:pt x="4142929" y="3000490"/>
                        <a:pt x="4111641" y="2984389"/>
                      </a:cubicBezTo>
                      <a:cubicBezTo>
                        <a:pt x="4136085" y="2988178"/>
                        <a:pt x="4155640" y="2985336"/>
                        <a:pt x="4145863" y="2962605"/>
                      </a:cubicBezTo>
                      <a:cubicBezTo>
                        <a:pt x="4138041" y="2943663"/>
                        <a:pt x="4095997" y="2924720"/>
                        <a:pt x="4076442" y="2917143"/>
                      </a:cubicBezTo>
                      <a:cubicBezTo>
                        <a:pt x="4072532" y="2915249"/>
                        <a:pt x="4068621" y="2914302"/>
                        <a:pt x="4064710" y="2912407"/>
                      </a:cubicBezTo>
                      <a:cubicBezTo>
                        <a:pt x="4076442" y="2912407"/>
                        <a:pt x="4087197" y="2911460"/>
                        <a:pt x="4098931" y="2911460"/>
                      </a:cubicBezTo>
                      <a:cubicBezTo>
                        <a:pt x="4126307" y="2911460"/>
                        <a:pt x="4173239" y="2884941"/>
                        <a:pt x="4128263" y="2864104"/>
                      </a:cubicBezTo>
                      <a:cubicBezTo>
                        <a:pt x="4124352" y="2862210"/>
                        <a:pt x="4120441" y="2861263"/>
                        <a:pt x="4116530" y="2860315"/>
                      </a:cubicBezTo>
                      <a:cubicBezTo>
                        <a:pt x="4137063" y="2843267"/>
                        <a:pt x="4150751" y="2817694"/>
                        <a:pt x="4142929" y="2797805"/>
                      </a:cubicBezTo>
                      <a:cubicBezTo>
                        <a:pt x="4135107" y="2776968"/>
                        <a:pt x="4117508" y="2776021"/>
                        <a:pt x="4097953" y="2783598"/>
                      </a:cubicBezTo>
                      <a:cubicBezTo>
                        <a:pt x="4100886" y="2776968"/>
                        <a:pt x="4099909" y="2771285"/>
                        <a:pt x="4094042" y="2765602"/>
                      </a:cubicBezTo>
                      <a:cubicBezTo>
                        <a:pt x="4082309" y="2755184"/>
                        <a:pt x="4068621" y="2751396"/>
                        <a:pt x="4051998" y="2747607"/>
                      </a:cubicBezTo>
                      <a:cubicBezTo>
                        <a:pt x="4049065" y="2746660"/>
                        <a:pt x="4044177" y="2746660"/>
                        <a:pt x="4041244" y="2747607"/>
                      </a:cubicBezTo>
                      <a:cubicBezTo>
                        <a:pt x="4043199" y="2747607"/>
                        <a:pt x="4045154" y="2747607"/>
                        <a:pt x="4049065" y="2746660"/>
                      </a:cubicBezTo>
                      <a:cubicBezTo>
                        <a:pt x="4055910" y="2745713"/>
                        <a:pt x="4063732" y="2745713"/>
                        <a:pt x="4070576" y="2743819"/>
                      </a:cubicBezTo>
                      <a:cubicBezTo>
                        <a:pt x="4132174" y="2731506"/>
                        <a:pt x="4072532" y="2705933"/>
                        <a:pt x="4021689" y="2690779"/>
                      </a:cubicBezTo>
                      <a:cubicBezTo>
                        <a:pt x="4056888" y="2692673"/>
                        <a:pt x="4090131" y="2688885"/>
                        <a:pt x="4105775" y="2664260"/>
                      </a:cubicBezTo>
                      <a:cubicBezTo>
                        <a:pt x="4125329" y="2634899"/>
                        <a:pt x="4049065" y="2625427"/>
                        <a:pt x="4029511" y="2624480"/>
                      </a:cubicBezTo>
                      <a:cubicBezTo>
                        <a:pt x="4019733" y="2624480"/>
                        <a:pt x="3993334" y="2635846"/>
                        <a:pt x="4008000" y="2629216"/>
                      </a:cubicBezTo>
                      <a:cubicBezTo>
                        <a:pt x="4016800" y="2625427"/>
                        <a:pt x="4024622" y="2621639"/>
                        <a:pt x="4031466" y="2615956"/>
                      </a:cubicBezTo>
                      <a:cubicBezTo>
                        <a:pt x="4043199" y="2607432"/>
                        <a:pt x="4057865" y="2597961"/>
                        <a:pt x="4052976" y="2581860"/>
                      </a:cubicBezTo>
                      <a:cubicBezTo>
                        <a:pt x="4044177" y="2555340"/>
                        <a:pt x="3987468" y="2557234"/>
                        <a:pt x="3947380" y="2563864"/>
                      </a:cubicBezTo>
                      <a:cubicBezTo>
                        <a:pt x="3963024" y="2552498"/>
                        <a:pt x="3978668" y="2537344"/>
                        <a:pt x="3978668" y="2523138"/>
                      </a:cubicBezTo>
                      <a:cubicBezTo>
                        <a:pt x="4035377" y="2505142"/>
                        <a:pt x="3996267" y="2476728"/>
                        <a:pt x="3950314" y="2463468"/>
                      </a:cubicBezTo>
                      <a:cubicBezTo>
                        <a:pt x="4008000" y="2460627"/>
                        <a:pt x="4089153" y="2453050"/>
                        <a:pt x="4062754" y="2431266"/>
                      </a:cubicBezTo>
                      <a:cubicBezTo>
                        <a:pt x="4053954" y="2423689"/>
                        <a:pt x="4041244" y="2418006"/>
                        <a:pt x="4027555" y="2414218"/>
                      </a:cubicBezTo>
                      <a:cubicBezTo>
                        <a:pt x="4028533" y="2414218"/>
                        <a:pt x="4029511" y="2413271"/>
                        <a:pt x="4030489" y="2413271"/>
                      </a:cubicBezTo>
                      <a:cubicBezTo>
                        <a:pt x="4048088" y="2419901"/>
                        <a:pt x="4065688" y="2421795"/>
                        <a:pt x="4082309" y="2414218"/>
                      </a:cubicBezTo>
                      <a:cubicBezTo>
                        <a:pt x="4132174" y="2392434"/>
                        <a:pt x="4112619" y="2292038"/>
                        <a:pt x="4110664" y="2259836"/>
                      </a:cubicBezTo>
                      <a:cubicBezTo>
                        <a:pt x="4108708" y="2227633"/>
                        <a:pt x="4099909" y="2199219"/>
                        <a:pt x="4089153" y="2170806"/>
                      </a:cubicBezTo>
                      <a:cubicBezTo>
                        <a:pt x="4101864" y="2182171"/>
                        <a:pt x="4116530" y="2193537"/>
                        <a:pt x="4132174" y="2203008"/>
                      </a:cubicBezTo>
                      <a:cubicBezTo>
                        <a:pt x="4153684" y="2215321"/>
                        <a:pt x="4201594" y="2259836"/>
                        <a:pt x="4234837" y="2237105"/>
                      </a:cubicBezTo>
                      <a:cubicBezTo>
                        <a:pt x="4261237" y="2218162"/>
                        <a:pt x="4231904" y="2162282"/>
                        <a:pt x="4224082" y="2145233"/>
                      </a:cubicBezTo>
                      <a:cubicBezTo>
                        <a:pt x="4209416" y="2113978"/>
                        <a:pt x="4195727" y="2085564"/>
                        <a:pt x="4180084" y="2058097"/>
                      </a:cubicBezTo>
                      <a:cubicBezTo>
                        <a:pt x="4213327" y="2086511"/>
                        <a:pt x="4249504" y="2104507"/>
                        <a:pt x="4270036" y="2074198"/>
                      </a:cubicBezTo>
                      <a:cubicBezTo>
                        <a:pt x="4291547" y="2041049"/>
                        <a:pt x="4240703" y="1947283"/>
                        <a:pt x="4223104" y="1921711"/>
                      </a:cubicBezTo>
                      <a:cubicBezTo>
                        <a:pt x="4219194" y="1916028"/>
                        <a:pt x="4215283" y="1910345"/>
                        <a:pt x="4210394" y="1904662"/>
                      </a:cubicBezTo>
                      <a:cubicBezTo>
                        <a:pt x="4240703" y="1898032"/>
                        <a:pt x="4269058" y="1878143"/>
                        <a:pt x="4270036" y="1848782"/>
                      </a:cubicBezTo>
                      <a:cubicBezTo>
                        <a:pt x="4272969" y="1798584"/>
                        <a:pt x="4179106" y="1796690"/>
                        <a:pt x="4105775" y="1800478"/>
                      </a:cubicBezTo>
                      <a:cubicBezTo>
                        <a:pt x="4148796" y="1787219"/>
                        <a:pt x="4192794" y="1776800"/>
                        <a:pt x="4231904" y="1751228"/>
                      </a:cubicBezTo>
                      <a:cubicBezTo>
                        <a:pt x="4238748" y="1747439"/>
                        <a:pt x="4238748" y="1739862"/>
                        <a:pt x="4232882" y="1736073"/>
                      </a:cubicBezTo>
                      <a:cubicBezTo>
                        <a:pt x="4215283" y="1722814"/>
                        <a:pt x="4184972" y="1716184"/>
                        <a:pt x="4156618" y="1712395"/>
                      </a:cubicBezTo>
                      <a:cubicBezTo>
                        <a:pt x="4173239" y="1691558"/>
                        <a:pt x="4154662" y="1660303"/>
                        <a:pt x="4130218" y="1631889"/>
                      </a:cubicBezTo>
                      <a:cubicBezTo>
                        <a:pt x="4120441" y="1625259"/>
                        <a:pt x="4109686" y="1617682"/>
                        <a:pt x="4100886" y="1610105"/>
                      </a:cubicBezTo>
                      <a:cubicBezTo>
                        <a:pt x="4097953" y="1607264"/>
                        <a:pt x="4099909" y="1600634"/>
                        <a:pt x="4104797" y="1600634"/>
                      </a:cubicBezTo>
                      <a:cubicBezTo>
                        <a:pt x="4139996" y="1603475"/>
                        <a:pt x="4175195" y="1613894"/>
                        <a:pt x="4210394" y="1611999"/>
                      </a:cubicBezTo>
                      <a:cubicBezTo>
                        <a:pt x="4200616" y="1576956"/>
                        <a:pt x="4162484" y="1556119"/>
                        <a:pt x="4134129" y="1535282"/>
                      </a:cubicBezTo>
                      <a:cubicBezTo>
                        <a:pt x="4130218" y="1532441"/>
                        <a:pt x="4131196" y="1524864"/>
                        <a:pt x="4137063" y="1525811"/>
                      </a:cubicBezTo>
                      <a:cubicBezTo>
                        <a:pt x="4168350" y="1529599"/>
                        <a:pt x="4195727" y="1544753"/>
                        <a:pt x="4226038" y="1550436"/>
                      </a:cubicBezTo>
                      <a:cubicBezTo>
                        <a:pt x="4227993" y="1550436"/>
                        <a:pt x="4229949" y="1551383"/>
                        <a:pt x="4231904" y="1551383"/>
                      </a:cubicBezTo>
                      <a:cubicBezTo>
                        <a:pt x="4227993" y="1544753"/>
                        <a:pt x="4224082" y="1539071"/>
                        <a:pt x="4222127" y="1535282"/>
                      </a:cubicBezTo>
                      <a:cubicBezTo>
                        <a:pt x="4208438" y="1518234"/>
                        <a:pt x="4192794" y="1504027"/>
                        <a:pt x="4177150" y="1490767"/>
                      </a:cubicBezTo>
                      <a:cubicBezTo>
                        <a:pt x="4224082" y="1504027"/>
                        <a:pt x="4274925" y="1507815"/>
                        <a:pt x="4322834" y="1497397"/>
                      </a:cubicBezTo>
                      <a:cubicBezTo>
                        <a:pt x="4322834" y="1497397"/>
                        <a:pt x="4324790" y="1496450"/>
                        <a:pt x="4327723" y="1496450"/>
                      </a:cubicBezTo>
                      <a:cubicBezTo>
                        <a:pt x="4325767" y="1450988"/>
                        <a:pt x="4257326" y="1446252"/>
                        <a:pt x="4221149" y="1434886"/>
                      </a:cubicBezTo>
                      <a:cubicBezTo>
                        <a:pt x="4217238" y="1432992"/>
                        <a:pt x="4215283" y="1427309"/>
                        <a:pt x="4220171" y="1425415"/>
                      </a:cubicBezTo>
                      <a:cubicBezTo>
                        <a:pt x="4242659" y="1413103"/>
                        <a:pt x="4272969" y="1405525"/>
                        <a:pt x="4290569" y="1386583"/>
                      </a:cubicBezTo>
                      <a:cubicBezTo>
                        <a:pt x="4313057" y="1362905"/>
                        <a:pt x="4253415" y="1339227"/>
                        <a:pt x="4237770" y="1335438"/>
                      </a:cubicBezTo>
                      <a:cubicBezTo>
                        <a:pt x="4195727" y="1325020"/>
                        <a:pt x="4151729" y="1325020"/>
                        <a:pt x="4108708" y="1322178"/>
                      </a:cubicBezTo>
                      <a:cubicBezTo>
                        <a:pt x="4102842" y="1322178"/>
                        <a:pt x="4101864" y="1315548"/>
                        <a:pt x="4105775" y="1312707"/>
                      </a:cubicBezTo>
                      <a:cubicBezTo>
                        <a:pt x="4134129" y="1292817"/>
                        <a:pt x="4169328" y="1284293"/>
                        <a:pt x="4197683" y="1265350"/>
                      </a:cubicBezTo>
                      <a:cubicBezTo>
                        <a:pt x="4212349" y="1255879"/>
                        <a:pt x="4234837" y="1238831"/>
                        <a:pt x="4227015" y="1217994"/>
                      </a:cubicBezTo>
                      <a:cubicBezTo>
                        <a:pt x="4220171" y="1199051"/>
                        <a:pt x="4201594" y="1190527"/>
                        <a:pt x="4182039" y="1188633"/>
                      </a:cubicBezTo>
                      <a:cubicBezTo>
                        <a:pt x="4115552" y="1182950"/>
                        <a:pt x="4040266" y="1213258"/>
                        <a:pt x="3982579" y="1244514"/>
                      </a:cubicBezTo>
                      <a:cubicBezTo>
                        <a:pt x="3978668" y="1246408"/>
                        <a:pt x="3974757" y="1243566"/>
                        <a:pt x="3974757" y="1239778"/>
                      </a:cubicBezTo>
                      <a:cubicBezTo>
                        <a:pt x="3974757" y="1199051"/>
                        <a:pt x="3993334" y="1143171"/>
                        <a:pt x="3970846" y="1106233"/>
                      </a:cubicBezTo>
                      <a:cubicBezTo>
                        <a:pt x="3950314" y="1073083"/>
                        <a:pt x="3914137" y="1093920"/>
                        <a:pt x="3899471" y="1120440"/>
                      </a:cubicBezTo>
                      <a:cubicBezTo>
                        <a:pt x="3887738" y="1141277"/>
                        <a:pt x="3878938" y="1166849"/>
                        <a:pt x="3879916" y="1190527"/>
                      </a:cubicBezTo>
                      <a:cubicBezTo>
                        <a:pt x="3879916" y="1196210"/>
                        <a:pt x="3870139" y="1198104"/>
                        <a:pt x="3869161" y="1192421"/>
                      </a:cubicBezTo>
                      <a:cubicBezTo>
                        <a:pt x="3856450" y="1130858"/>
                        <a:pt x="3857427" y="1067400"/>
                        <a:pt x="3842761" y="1006784"/>
                      </a:cubicBezTo>
                      <a:cubicBezTo>
                        <a:pt x="3835917" y="976476"/>
                        <a:pt x="3826140" y="938591"/>
                        <a:pt x="3800718" y="916807"/>
                      </a:cubicBezTo>
                      <a:cubicBezTo>
                        <a:pt x="3786053" y="904494"/>
                        <a:pt x="3760631" y="891235"/>
                        <a:pt x="3742054" y="903547"/>
                      </a:cubicBezTo>
                      <a:cubicBezTo>
                        <a:pt x="3720543" y="917754"/>
                        <a:pt x="3719566" y="942379"/>
                        <a:pt x="3724454" y="965111"/>
                      </a:cubicBezTo>
                      <a:cubicBezTo>
                        <a:pt x="3726410" y="971741"/>
                        <a:pt x="3716633" y="974582"/>
                        <a:pt x="3713699" y="967952"/>
                      </a:cubicBezTo>
                      <a:cubicBezTo>
                        <a:pt x="3701966" y="931961"/>
                        <a:pt x="3673612" y="890287"/>
                        <a:pt x="3642324" y="868503"/>
                      </a:cubicBezTo>
                      <a:cubicBezTo>
                        <a:pt x="3618858" y="852402"/>
                        <a:pt x="3580725" y="855244"/>
                        <a:pt x="3584637" y="892182"/>
                      </a:cubicBezTo>
                      <a:cubicBezTo>
                        <a:pt x="3586592" y="913018"/>
                        <a:pt x="3594415" y="931961"/>
                        <a:pt x="3601259" y="951851"/>
                      </a:cubicBezTo>
                      <a:cubicBezTo>
                        <a:pt x="3594415" y="949009"/>
                        <a:pt x="3589526" y="947115"/>
                        <a:pt x="3585615" y="947115"/>
                      </a:cubicBezTo>
                      <a:cubicBezTo>
                        <a:pt x="3567037" y="942379"/>
                        <a:pt x="3548460" y="939538"/>
                        <a:pt x="3529883" y="938591"/>
                      </a:cubicBezTo>
                      <a:cubicBezTo>
                        <a:pt x="3516195" y="931961"/>
                        <a:pt x="3502506" y="925331"/>
                        <a:pt x="3488818" y="920596"/>
                      </a:cubicBezTo>
                      <a:cubicBezTo>
                        <a:pt x="3483929" y="918701"/>
                        <a:pt x="3478063" y="915860"/>
                        <a:pt x="3471219" y="913966"/>
                      </a:cubicBezTo>
                      <a:cubicBezTo>
                        <a:pt x="3495662" y="901653"/>
                        <a:pt x="3522061" y="892182"/>
                        <a:pt x="3545527" y="877028"/>
                      </a:cubicBezTo>
                      <a:cubicBezTo>
                        <a:pt x="3560193" y="867556"/>
                        <a:pt x="3582681" y="850508"/>
                        <a:pt x="3574859" y="829671"/>
                      </a:cubicBezTo>
                      <a:cubicBezTo>
                        <a:pt x="3568015" y="810729"/>
                        <a:pt x="3549438" y="802204"/>
                        <a:pt x="3529883" y="800310"/>
                      </a:cubicBezTo>
                      <a:cubicBezTo>
                        <a:pt x="3463396" y="794627"/>
                        <a:pt x="3388110" y="824935"/>
                        <a:pt x="3331401" y="856191"/>
                      </a:cubicBezTo>
                      <a:cubicBezTo>
                        <a:pt x="3327490" y="858085"/>
                        <a:pt x="3323579" y="855244"/>
                        <a:pt x="3323579" y="851455"/>
                      </a:cubicBezTo>
                      <a:cubicBezTo>
                        <a:pt x="3323579" y="810729"/>
                        <a:pt x="3342156" y="755795"/>
                        <a:pt x="3319668" y="717910"/>
                      </a:cubicBezTo>
                      <a:cubicBezTo>
                        <a:pt x="3299135" y="684760"/>
                        <a:pt x="3262958" y="705597"/>
                        <a:pt x="3248293" y="732117"/>
                      </a:cubicBezTo>
                      <a:cubicBezTo>
                        <a:pt x="3236560" y="752954"/>
                        <a:pt x="3227760" y="778526"/>
                        <a:pt x="3228737" y="802204"/>
                      </a:cubicBezTo>
                      <a:cubicBezTo>
                        <a:pt x="3228737" y="807887"/>
                        <a:pt x="3218960" y="809781"/>
                        <a:pt x="3217982" y="803152"/>
                      </a:cubicBezTo>
                      <a:cubicBezTo>
                        <a:pt x="3205272" y="741588"/>
                        <a:pt x="3206250" y="678131"/>
                        <a:pt x="3191583" y="617514"/>
                      </a:cubicBezTo>
                      <a:cubicBezTo>
                        <a:pt x="3184739" y="587206"/>
                        <a:pt x="3174962" y="549321"/>
                        <a:pt x="3149540" y="527537"/>
                      </a:cubicBezTo>
                      <a:cubicBezTo>
                        <a:pt x="3134874" y="515224"/>
                        <a:pt x="3109452" y="501965"/>
                        <a:pt x="3090876" y="514277"/>
                      </a:cubicBezTo>
                      <a:cubicBezTo>
                        <a:pt x="3069365" y="528484"/>
                        <a:pt x="3068387" y="553110"/>
                        <a:pt x="3073276" y="575841"/>
                      </a:cubicBezTo>
                      <a:cubicBezTo>
                        <a:pt x="3075232" y="582471"/>
                        <a:pt x="3065454" y="585312"/>
                        <a:pt x="3062521" y="578682"/>
                      </a:cubicBezTo>
                      <a:cubicBezTo>
                        <a:pt x="3050788" y="542691"/>
                        <a:pt x="3022433" y="501017"/>
                        <a:pt x="2991145" y="479233"/>
                      </a:cubicBezTo>
                      <a:cubicBezTo>
                        <a:pt x="2972569" y="466921"/>
                        <a:pt x="2945191" y="465974"/>
                        <a:pt x="2936392" y="483022"/>
                      </a:cubicBezTo>
                      <a:cubicBezTo>
                        <a:pt x="2872838" y="445137"/>
                        <a:pt x="2784841" y="444190"/>
                        <a:pt x="2705644" y="451767"/>
                      </a:cubicBezTo>
                      <a:cubicBezTo>
                        <a:pt x="2771153" y="426194"/>
                        <a:pt x="2835684" y="391150"/>
                        <a:pt x="2811241" y="356107"/>
                      </a:cubicBezTo>
                      <a:cubicBezTo>
                        <a:pt x="2790708" y="327693"/>
                        <a:pt x="2734977" y="321063"/>
                        <a:pt x="2703689" y="322957"/>
                      </a:cubicBezTo>
                      <a:cubicBezTo>
                        <a:pt x="2656757" y="326746"/>
                        <a:pt x="2616670" y="340953"/>
                        <a:pt x="2577560" y="357054"/>
                      </a:cubicBezTo>
                      <a:cubicBezTo>
                        <a:pt x="2596136" y="335270"/>
                        <a:pt x="2613736" y="311592"/>
                        <a:pt x="2627424" y="286019"/>
                      </a:cubicBezTo>
                      <a:cubicBezTo>
                        <a:pt x="2639157" y="265182"/>
                        <a:pt x="2646980" y="252870"/>
                        <a:pt x="2629380" y="231086"/>
                      </a:cubicBezTo>
                      <a:cubicBezTo>
                        <a:pt x="2623514" y="224456"/>
                        <a:pt x="2616670" y="219720"/>
                        <a:pt x="2607870" y="223509"/>
                      </a:cubicBezTo>
                      <a:cubicBezTo>
                        <a:pt x="2597114" y="228244"/>
                        <a:pt x="2587337" y="233927"/>
                        <a:pt x="2576582" y="238663"/>
                      </a:cubicBezTo>
                      <a:cubicBezTo>
                        <a:pt x="2578537" y="232980"/>
                        <a:pt x="2580493" y="227297"/>
                        <a:pt x="2582448" y="221615"/>
                      </a:cubicBezTo>
                      <a:cubicBezTo>
                        <a:pt x="2591248" y="187518"/>
                        <a:pt x="2621558" y="115536"/>
                        <a:pt x="2586359" y="80492"/>
                      </a:cubicBezTo>
                      <a:cubicBezTo>
                        <a:pt x="2548227" y="43554"/>
                        <a:pt x="2458275" y="95646"/>
                        <a:pt x="2426987" y="108906"/>
                      </a:cubicBezTo>
                      <a:cubicBezTo>
                        <a:pt x="2396677" y="121219"/>
                        <a:pt x="2372233" y="139214"/>
                        <a:pt x="2348767" y="159104"/>
                      </a:cubicBezTo>
                      <a:cubicBezTo>
                        <a:pt x="2355611" y="143003"/>
                        <a:pt x="2360500" y="125954"/>
                        <a:pt x="2364411" y="108906"/>
                      </a:cubicBezTo>
                      <a:cubicBezTo>
                        <a:pt x="2369300" y="84281"/>
                        <a:pt x="2395699" y="25559"/>
                        <a:pt x="2361478" y="3775"/>
                      </a:cubicBezTo>
                      <a:cubicBezTo>
                        <a:pt x="2334101" y="-13274"/>
                        <a:pt x="2290103" y="32189"/>
                        <a:pt x="2276414" y="45448"/>
                      </a:cubicBezTo>
                      <a:cubicBezTo>
                        <a:pt x="2250993" y="69127"/>
                        <a:pt x="2228505" y="91858"/>
                        <a:pt x="2206994" y="115536"/>
                      </a:cubicBezTo>
                      <a:cubicBezTo>
                        <a:pt x="2222638" y="74809"/>
                        <a:pt x="2227527" y="35977"/>
                        <a:pt x="2191350" y="28400"/>
                      </a:cubicBezTo>
                      <a:cubicBezTo>
                        <a:pt x="2151263" y="19876"/>
                        <a:pt x="2078910" y="99435"/>
                        <a:pt x="2060333" y="124060"/>
                      </a:cubicBezTo>
                      <a:cubicBezTo>
                        <a:pt x="2056422" y="129743"/>
                        <a:pt x="2052510" y="135426"/>
                        <a:pt x="2048599" y="141109"/>
                      </a:cubicBezTo>
                      <a:cubicBezTo>
                        <a:pt x="2031000" y="116483"/>
                        <a:pt x="2002645" y="97541"/>
                        <a:pt x="1973313" y="106065"/>
                      </a:cubicBezTo>
                      <a:cubicBezTo>
                        <a:pt x="1924426" y="121219"/>
                        <a:pt x="1954736" y="206460"/>
                        <a:pt x="1984069" y="271812"/>
                      </a:cubicBezTo>
                      <a:cubicBezTo>
                        <a:pt x="1955714" y="237716"/>
                        <a:pt x="1930292" y="201725"/>
                        <a:pt x="1892160" y="174258"/>
                      </a:cubicBezTo>
                      <a:cubicBezTo>
                        <a:pt x="1886294" y="169522"/>
                        <a:pt x="1878472" y="172364"/>
                        <a:pt x="1876516" y="178046"/>
                      </a:cubicBezTo>
                      <a:cubicBezTo>
                        <a:pt x="1870650" y="198883"/>
                        <a:pt x="1874561" y="228244"/>
                        <a:pt x="1879450" y="255711"/>
                      </a:cubicBezTo>
                      <a:cubicBezTo>
                        <a:pt x="1853050" y="248134"/>
                        <a:pt x="1829585" y="275601"/>
                        <a:pt x="1811007" y="307803"/>
                      </a:cubicBezTo>
                      <a:cubicBezTo>
                        <a:pt x="1808074" y="319169"/>
                        <a:pt x="1805141" y="330534"/>
                        <a:pt x="1800252" y="341900"/>
                      </a:cubicBezTo>
                      <a:cubicBezTo>
                        <a:pt x="1798297" y="345688"/>
                        <a:pt x="1791453" y="345688"/>
                        <a:pt x="1790475" y="341900"/>
                      </a:cubicBezTo>
                      <a:cubicBezTo>
                        <a:pt x="1780697" y="308750"/>
                        <a:pt x="1778742" y="273707"/>
                        <a:pt x="1765054" y="241504"/>
                      </a:cubicBezTo>
                      <a:cubicBezTo>
                        <a:pt x="1734743" y="263288"/>
                        <a:pt x="1727899" y="304015"/>
                        <a:pt x="1718122" y="338111"/>
                      </a:cubicBezTo>
                      <a:cubicBezTo>
                        <a:pt x="1717144" y="342847"/>
                        <a:pt x="1709322" y="344741"/>
                        <a:pt x="1707367" y="339058"/>
                      </a:cubicBezTo>
                      <a:cubicBezTo>
                        <a:pt x="1700522" y="309698"/>
                        <a:pt x="1704433" y="279389"/>
                        <a:pt x="1700522" y="250028"/>
                      </a:cubicBezTo>
                      <a:cubicBezTo>
                        <a:pt x="1700522" y="248134"/>
                        <a:pt x="1699544" y="246240"/>
                        <a:pt x="1699544" y="244346"/>
                      </a:cubicBezTo>
                      <a:cubicBezTo>
                        <a:pt x="1693678" y="250028"/>
                        <a:pt x="1689767" y="255711"/>
                        <a:pt x="1687812" y="258552"/>
                      </a:cubicBezTo>
                      <a:cubicBezTo>
                        <a:pt x="1676079" y="276548"/>
                        <a:pt x="1667279" y="295490"/>
                        <a:pt x="1660435" y="314433"/>
                      </a:cubicBezTo>
                      <a:cubicBezTo>
                        <a:pt x="1656524" y="267077"/>
                        <a:pt x="1642835" y="219720"/>
                        <a:pt x="1616436" y="179941"/>
                      </a:cubicBezTo>
                      <a:cubicBezTo>
                        <a:pt x="1616436" y="179941"/>
                        <a:pt x="1615458" y="178046"/>
                        <a:pt x="1613503" y="176152"/>
                      </a:cubicBezTo>
                      <a:cubicBezTo>
                        <a:pt x="1569505" y="194148"/>
                        <a:pt x="1590037" y="257605"/>
                        <a:pt x="1591015" y="294543"/>
                      </a:cubicBezTo>
                      <a:cubicBezTo>
                        <a:pt x="1591015" y="299279"/>
                        <a:pt x="1586126" y="302121"/>
                        <a:pt x="1582215" y="299279"/>
                      </a:cubicBezTo>
                      <a:cubicBezTo>
                        <a:pt x="1562660" y="283178"/>
                        <a:pt x="1545061" y="258552"/>
                        <a:pt x="1519639" y="249081"/>
                      </a:cubicBezTo>
                      <a:cubicBezTo>
                        <a:pt x="1488352" y="236769"/>
                        <a:pt x="1486396" y="299279"/>
                        <a:pt x="1488352" y="314433"/>
                      </a:cubicBezTo>
                      <a:cubicBezTo>
                        <a:pt x="1493240" y="357054"/>
                        <a:pt x="1508885" y="395886"/>
                        <a:pt x="1521595" y="436613"/>
                      </a:cubicBezTo>
                      <a:cubicBezTo>
                        <a:pt x="1523550" y="441348"/>
                        <a:pt x="1517684" y="445137"/>
                        <a:pt x="1512795" y="442296"/>
                      </a:cubicBezTo>
                      <a:cubicBezTo>
                        <a:pt x="1483463" y="423353"/>
                        <a:pt x="1462930" y="394939"/>
                        <a:pt x="1434576" y="375049"/>
                      </a:cubicBezTo>
                      <a:cubicBezTo>
                        <a:pt x="1419909" y="365578"/>
                        <a:pt x="1395466" y="350424"/>
                        <a:pt x="1378844" y="364631"/>
                      </a:cubicBezTo>
                      <a:cubicBezTo>
                        <a:pt x="1363200" y="377891"/>
                        <a:pt x="1361245" y="397780"/>
                        <a:pt x="1366133" y="415776"/>
                      </a:cubicBezTo>
                      <a:cubicBezTo>
                        <a:pt x="1384711" y="478286"/>
                        <a:pt x="1439464" y="536061"/>
                        <a:pt x="1490307" y="576788"/>
                      </a:cubicBezTo>
                      <a:cubicBezTo>
                        <a:pt x="1493240" y="579629"/>
                        <a:pt x="1492263" y="584365"/>
                        <a:pt x="1488352" y="585312"/>
                      </a:cubicBezTo>
                      <a:cubicBezTo>
                        <a:pt x="1449242" y="599519"/>
                        <a:pt x="1388622" y="601413"/>
                        <a:pt x="1360267" y="635510"/>
                      </a:cubicBezTo>
                      <a:cubicBezTo>
                        <a:pt x="1334846" y="665818"/>
                        <a:pt x="1368089" y="691390"/>
                        <a:pt x="1398399" y="695179"/>
                      </a:cubicBezTo>
                      <a:cubicBezTo>
                        <a:pt x="1422843" y="698967"/>
                        <a:pt x="1450220" y="697073"/>
                        <a:pt x="1473686" y="688549"/>
                      </a:cubicBezTo>
                      <a:cubicBezTo>
                        <a:pt x="1479552" y="686655"/>
                        <a:pt x="1484441" y="694232"/>
                        <a:pt x="1478574" y="698020"/>
                      </a:cubicBezTo>
                      <a:cubicBezTo>
                        <a:pt x="1467819" y="704650"/>
                        <a:pt x="1457064" y="710333"/>
                        <a:pt x="1446309" y="716016"/>
                      </a:cubicBezTo>
                      <a:cubicBezTo>
                        <a:pt x="1402310" y="712227"/>
                        <a:pt x="1341690" y="746324"/>
                        <a:pt x="1317246" y="756742"/>
                      </a:cubicBezTo>
                      <a:cubicBezTo>
                        <a:pt x="1286936" y="769055"/>
                        <a:pt x="1262493" y="787050"/>
                        <a:pt x="1239027" y="806940"/>
                      </a:cubicBezTo>
                      <a:cubicBezTo>
                        <a:pt x="1245871" y="790839"/>
                        <a:pt x="1250760" y="773791"/>
                        <a:pt x="1254671" y="756742"/>
                      </a:cubicBezTo>
                      <a:cubicBezTo>
                        <a:pt x="1259559" y="733064"/>
                        <a:pt x="1285958" y="673395"/>
                        <a:pt x="1251738" y="651611"/>
                      </a:cubicBezTo>
                      <a:cubicBezTo>
                        <a:pt x="1224360" y="634563"/>
                        <a:pt x="1180362" y="680025"/>
                        <a:pt x="1166674" y="693285"/>
                      </a:cubicBezTo>
                      <a:cubicBezTo>
                        <a:pt x="1141252" y="716963"/>
                        <a:pt x="1118764" y="739694"/>
                        <a:pt x="1097254" y="763372"/>
                      </a:cubicBezTo>
                      <a:cubicBezTo>
                        <a:pt x="1112898" y="723593"/>
                        <a:pt x="1117787" y="683813"/>
                        <a:pt x="1081610" y="676236"/>
                      </a:cubicBezTo>
                      <a:cubicBezTo>
                        <a:pt x="1041522" y="667712"/>
                        <a:pt x="969169" y="747271"/>
                        <a:pt x="950592" y="771896"/>
                      </a:cubicBezTo>
                      <a:cubicBezTo>
                        <a:pt x="946681" y="777579"/>
                        <a:pt x="942770" y="783262"/>
                        <a:pt x="938859" y="788945"/>
                      </a:cubicBezTo>
                      <a:cubicBezTo>
                        <a:pt x="921260" y="764319"/>
                        <a:pt x="892905" y="745377"/>
                        <a:pt x="863573" y="753901"/>
                      </a:cubicBezTo>
                      <a:cubicBezTo>
                        <a:pt x="814685" y="769055"/>
                        <a:pt x="844996" y="854297"/>
                        <a:pt x="874328" y="919648"/>
                      </a:cubicBezTo>
                      <a:cubicBezTo>
                        <a:pt x="845973" y="885552"/>
                        <a:pt x="820552" y="849561"/>
                        <a:pt x="782420" y="822094"/>
                      </a:cubicBezTo>
                      <a:cubicBezTo>
                        <a:pt x="776553" y="817358"/>
                        <a:pt x="768731" y="820200"/>
                        <a:pt x="766776" y="825883"/>
                      </a:cubicBezTo>
                      <a:cubicBezTo>
                        <a:pt x="760909" y="846720"/>
                        <a:pt x="764821" y="876081"/>
                        <a:pt x="769709" y="903547"/>
                      </a:cubicBezTo>
                      <a:cubicBezTo>
                        <a:pt x="743310" y="895970"/>
                        <a:pt x="719844" y="923437"/>
                        <a:pt x="701267" y="955639"/>
                      </a:cubicBezTo>
                      <a:cubicBezTo>
                        <a:pt x="698334" y="967005"/>
                        <a:pt x="695400" y="978370"/>
                        <a:pt x="690512" y="989736"/>
                      </a:cubicBezTo>
                      <a:cubicBezTo>
                        <a:pt x="688556" y="993524"/>
                        <a:pt x="681712" y="993524"/>
                        <a:pt x="680734" y="989736"/>
                      </a:cubicBezTo>
                      <a:cubicBezTo>
                        <a:pt x="670957" y="956586"/>
                        <a:pt x="669002" y="921543"/>
                        <a:pt x="655313" y="889340"/>
                      </a:cubicBezTo>
                      <a:cubicBezTo>
                        <a:pt x="625003" y="911124"/>
                        <a:pt x="618159" y="952798"/>
                        <a:pt x="608381" y="985947"/>
                      </a:cubicBezTo>
                      <a:cubicBezTo>
                        <a:pt x="607404" y="990683"/>
                        <a:pt x="599581" y="992577"/>
                        <a:pt x="597626" y="986895"/>
                      </a:cubicBezTo>
                      <a:cubicBezTo>
                        <a:pt x="590782" y="957533"/>
                        <a:pt x="595671" y="927225"/>
                        <a:pt x="590782" y="897864"/>
                      </a:cubicBezTo>
                      <a:cubicBezTo>
                        <a:pt x="590782" y="895970"/>
                        <a:pt x="589804" y="894076"/>
                        <a:pt x="589804" y="892182"/>
                      </a:cubicBezTo>
                      <a:cubicBezTo>
                        <a:pt x="583938" y="897864"/>
                        <a:pt x="580027" y="903547"/>
                        <a:pt x="578071" y="906389"/>
                      </a:cubicBezTo>
                      <a:cubicBezTo>
                        <a:pt x="566338" y="925331"/>
                        <a:pt x="557538" y="943327"/>
                        <a:pt x="550694" y="962269"/>
                      </a:cubicBezTo>
                      <a:cubicBezTo>
                        <a:pt x="546784" y="915860"/>
                        <a:pt x="534073" y="867556"/>
                        <a:pt x="506696" y="827777"/>
                      </a:cubicBezTo>
                      <a:cubicBezTo>
                        <a:pt x="506696" y="827777"/>
                        <a:pt x="505718" y="825883"/>
                        <a:pt x="503762" y="823988"/>
                      </a:cubicBezTo>
                      <a:cubicBezTo>
                        <a:pt x="459764" y="841984"/>
                        <a:pt x="480297" y="905441"/>
                        <a:pt x="481274" y="942379"/>
                      </a:cubicBezTo>
                      <a:cubicBezTo>
                        <a:pt x="481274" y="947115"/>
                        <a:pt x="476386" y="949956"/>
                        <a:pt x="472475" y="947115"/>
                      </a:cubicBezTo>
                      <a:cubicBezTo>
                        <a:pt x="452920" y="931014"/>
                        <a:pt x="435320" y="906389"/>
                        <a:pt x="409899" y="896917"/>
                      </a:cubicBezTo>
                      <a:cubicBezTo>
                        <a:pt x="378611" y="884605"/>
                        <a:pt x="376656" y="947115"/>
                        <a:pt x="378611" y="962269"/>
                      </a:cubicBezTo>
                      <a:cubicBezTo>
                        <a:pt x="383500" y="1004890"/>
                        <a:pt x="399144" y="1043722"/>
                        <a:pt x="411855" y="1084449"/>
                      </a:cubicBezTo>
                      <a:cubicBezTo>
                        <a:pt x="413810" y="1089184"/>
                        <a:pt x="407944" y="1092973"/>
                        <a:pt x="403055" y="1090132"/>
                      </a:cubicBezTo>
                      <a:cubicBezTo>
                        <a:pt x="373723" y="1071189"/>
                        <a:pt x="353190" y="1042775"/>
                        <a:pt x="324835" y="1022885"/>
                      </a:cubicBezTo>
                      <a:cubicBezTo>
                        <a:pt x="310169" y="1012467"/>
                        <a:pt x="285725" y="998260"/>
                        <a:pt x="269104" y="1012467"/>
                      </a:cubicBezTo>
                      <a:cubicBezTo>
                        <a:pt x="256393" y="1036145"/>
                        <a:pt x="254438" y="1056035"/>
                        <a:pt x="260304" y="1074030"/>
                      </a:cubicBezTo>
                      <a:cubicBezTo>
                        <a:pt x="278881" y="1136541"/>
                        <a:pt x="333635" y="1194316"/>
                        <a:pt x="384478" y="1235042"/>
                      </a:cubicBezTo>
                      <a:cubicBezTo>
                        <a:pt x="387411" y="1237884"/>
                        <a:pt x="386433" y="1242619"/>
                        <a:pt x="382522" y="1243566"/>
                      </a:cubicBezTo>
                      <a:cubicBezTo>
                        <a:pt x="343412" y="1257774"/>
                        <a:pt x="282792" y="1259668"/>
                        <a:pt x="254438" y="1293764"/>
                      </a:cubicBezTo>
                      <a:cubicBezTo>
                        <a:pt x="229016" y="1324073"/>
                        <a:pt x="262260" y="1349645"/>
                        <a:pt x="292570" y="1353433"/>
                      </a:cubicBezTo>
                      <a:cubicBezTo>
                        <a:pt x="317013" y="1357222"/>
                        <a:pt x="344390" y="1355328"/>
                        <a:pt x="367856" y="1346803"/>
                      </a:cubicBezTo>
                      <a:cubicBezTo>
                        <a:pt x="373723" y="1344909"/>
                        <a:pt x="378611" y="1352486"/>
                        <a:pt x="372745" y="1356275"/>
                      </a:cubicBezTo>
                      <a:cubicBezTo>
                        <a:pt x="317991" y="1388477"/>
                        <a:pt x="256393" y="1410261"/>
                        <a:pt x="201639" y="1445305"/>
                      </a:cubicBezTo>
                      <a:cubicBezTo>
                        <a:pt x="174263" y="1462353"/>
                        <a:pt x="141997" y="1484137"/>
                        <a:pt x="129286" y="1514445"/>
                      </a:cubicBezTo>
                      <a:cubicBezTo>
                        <a:pt x="124397" y="1526758"/>
                        <a:pt x="121464" y="1544753"/>
                        <a:pt x="126353" y="1558961"/>
                      </a:cubicBezTo>
                      <a:cubicBezTo>
                        <a:pt x="117553" y="1570326"/>
                        <a:pt x="116576" y="1585480"/>
                        <a:pt x="120487" y="1598740"/>
                      </a:cubicBezTo>
                      <a:cubicBezTo>
                        <a:pt x="125375" y="1616735"/>
                        <a:pt x="135153" y="1634731"/>
                        <a:pt x="145908" y="1651779"/>
                      </a:cubicBezTo>
                      <a:cubicBezTo>
                        <a:pt x="141997" y="1659356"/>
                        <a:pt x="139064" y="1666933"/>
                        <a:pt x="137108" y="1674510"/>
                      </a:cubicBezTo>
                      <a:cubicBezTo>
                        <a:pt x="130264" y="1701977"/>
                        <a:pt x="145908" y="1735126"/>
                        <a:pt x="180129" y="1718078"/>
                      </a:cubicBezTo>
                      <a:cubicBezTo>
                        <a:pt x="185018" y="1715237"/>
                        <a:pt x="189906" y="1712395"/>
                        <a:pt x="194795" y="1709554"/>
                      </a:cubicBezTo>
                      <a:cubicBezTo>
                        <a:pt x="206528" y="1720919"/>
                        <a:pt x="218261" y="1731338"/>
                        <a:pt x="229016" y="1740809"/>
                      </a:cubicBezTo>
                      <a:cubicBezTo>
                        <a:pt x="231950" y="1742703"/>
                        <a:pt x="230972" y="1747439"/>
                        <a:pt x="228038" y="1748386"/>
                      </a:cubicBezTo>
                      <a:cubicBezTo>
                        <a:pt x="192840" y="1761646"/>
                        <a:pt x="140042" y="1762593"/>
                        <a:pt x="114620" y="1792901"/>
                      </a:cubicBezTo>
                      <a:cubicBezTo>
                        <a:pt x="92132" y="1819421"/>
                        <a:pt x="121464" y="1842152"/>
                        <a:pt x="148841" y="1845940"/>
                      </a:cubicBezTo>
                      <a:cubicBezTo>
                        <a:pt x="170351" y="1848782"/>
                        <a:pt x="194795" y="1847835"/>
                        <a:pt x="215328" y="1840258"/>
                      </a:cubicBezTo>
                      <a:cubicBezTo>
                        <a:pt x="220217" y="1838363"/>
                        <a:pt x="224127" y="1845940"/>
                        <a:pt x="220217" y="1848782"/>
                      </a:cubicBezTo>
                      <a:cubicBezTo>
                        <a:pt x="171329" y="1878143"/>
                        <a:pt x="116576" y="1896138"/>
                        <a:pt x="68666" y="1927394"/>
                      </a:cubicBezTo>
                      <a:cubicBezTo>
                        <a:pt x="45200" y="1942548"/>
                        <a:pt x="15868" y="1961490"/>
                        <a:pt x="5113" y="1988957"/>
                      </a:cubicBezTo>
                      <a:cubicBezTo>
                        <a:pt x="-1731" y="2004111"/>
                        <a:pt x="-3687" y="2028736"/>
                        <a:pt x="11957" y="2040102"/>
                      </a:cubicBezTo>
                      <a:cubicBezTo>
                        <a:pt x="30534" y="2052415"/>
                        <a:pt x="53022" y="2045785"/>
                        <a:pt x="69644" y="2035366"/>
                      </a:cubicBezTo>
                      <a:cubicBezTo>
                        <a:pt x="75510" y="2031578"/>
                        <a:pt x="81377" y="2039155"/>
                        <a:pt x="76488" y="2042943"/>
                      </a:cubicBezTo>
                      <a:close/>
                      <a:moveTo>
                        <a:pt x="2512050" y="2722982"/>
                      </a:moveTo>
                      <a:cubicBezTo>
                        <a:pt x="2514006" y="2722035"/>
                        <a:pt x="2515961" y="2721088"/>
                        <a:pt x="2516939" y="2719193"/>
                      </a:cubicBezTo>
                      <a:cubicBezTo>
                        <a:pt x="2517917" y="2721088"/>
                        <a:pt x="2518895" y="2723929"/>
                        <a:pt x="2519872" y="2725823"/>
                      </a:cubicBezTo>
                      <a:cubicBezTo>
                        <a:pt x="2516939" y="2724876"/>
                        <a:pt x="2514984" y="2723929"/>
                        <a:pt x="2512050" y="2722982"/>
                      </a:cubicBezTo>
                      <a:close/>
                    </a:path>
                  </a:pathLst>
                </a:custGeom>
                <a:solidFill>
                  <a:srgbClr val="96B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D9584028-84C5-EB90-2488-9F7F7C1FB86F}"/>
                    </a:ext>
                  </a:extLst>
                </p:cNvPr>
                <p:cNvSpPr/>
                <p:nvPr/>
              </p:nvSpPr>
              <p:spPr>
                <a:xfrm>
                  <a:off x="4131633" y="-2147300"/>
                  <a:ext cx="4339533" cy="3333893"/>
                </a:xfrm>
                <a:custGeom>
                  <a:avLst/>
                  <a:gdLst>
                    <a:gd name="connsiteX0" fmla="*/ 3542672 w 4339533"/>
                    <a:gd name="connsiteY0" fmla="*/ 3250546 h 3333893"/>
                    <a:gd name="connsiteX1" fmla="*/ 3548539 w 4339533"/>
                    <a:gd name="connsiteY1" fmla="*/ 3303585 h 3333893"/>
                    <a:gd name="connsiteX2" fmla="*/ 3530939 w 4339533"/>
                    <a:gd name="connsiteY2" fmla="*/ 3313057 h 3333893"/>
                    <a:gd name="connsiteX3" fmla="*/ 3458586 w 4339533"/>
                    <a:gd name="connsiteY3" fmla="*/ 3275171 h 3333893"/>
                    <a:gd name="connsiteX4" fmla="*/ 3420454 w 4339533"/>
                    <a:gd name="connsiteY4" fmla="*/ 3220238 h 3333893"/>
                    <a:gd name="connsiteX5" fmla="*/ 3412632 w 4339533"/>
                    <a:gd name="connsiteY5" fmla="*/ 3252440 h 3333893"/>
                    <a:gd name="connsiteX6" fmla="*/ 3412632 w 4339533"/>
                    <a:gd name="connsiteY6" fmla="*/ 3253388 h 3333893"/>
                    <a:gd name="connsiteX7" fmla="*/ 3383300 w 4339533"/>
                    <a:gd name="connsiteY7" fmla="*/ 3277066 h 3333893"/>
                    <a:gd name="connsiteX8" fmla="*/ 3364722 w 4339533"/>
                    <a:gd name="connsiteY8" fmla="*/ 3266647 h 3333893"/>
                    <a:gd name="connsiteX9" fmla="*/ 3360811 w 4339533"/>
                    <a:gd name="connsiteY9" fmla="*/ 3257176 h 3333893"/>
                    <a:gd name="connsiteX10" fmla="*/ 3360811 w 4339533"/>
                    <a:gd name="connsiteY10" fmla="*/ 3257176 h 3333893"/>
                    <a:gd name="connsiteX11" fmla="*/ 3354945 w 4339533"/>
                    <a:gd name="connsiteY11" fmla="*/ 3265700 h 3333893"/>
                    <a:gd name="connsiteX12" fmla="*/ 3294325 w 4339533"/>
                    <a:gd name="connsiteY12" fmla="*/ 3314004 h 3333893"/>
                    <a:gd name="connsiteX13" fmla="*/ 3290414 w 4339533"/>
                    <a:gd name="connsiteY13" fmla="*/ 3314004 h 3333893"/>
                    <a:gd name="connsiteX14" fmla="*/ 3226861 w 4339533"/>
                    <a:gd name="connsiteY14" fmla="*/ 3239180 h 3333893"/>
                    <a:gd name="connsiteX15" fmla="*/ 3221972 w 4339533"/>
                    <a:gd name="connsiteY15" fmla="*/ 3227815 h 3333893"/>
                    <a:gd name="connsiteX16" fmla="*/ 3210239 w 4339533"/>
                    <a:gd name="connsiteY16" fmla="*/ 3188036 h 3333893"/>
                    <a:gd name="connsiteX17" fmla="*/ 3200461 w 4339533"/>
                    <a:gd name="connsiteY17" fmla="*/ 3201296 h 3333893"/>
                    <a:gd name="connsiteX18" fmla="*/ 3194595 w 4339533"/>
                    <a:gd name="connsiteY18" fmla="*/ 3208872 h 3333893"/>
                    <a:gd name="connsiteX19" fmla="*/ 3151574 w 4339533"/>
                    <a:gd name="connsiteY19" fmla="*/ 3242022 h 3333893"/>
                    <a:gd name="connsiteX20" fmla="*/ 3142775 w 4339533"/>
                    <a:gd name="connsiteY20" fmla="*/ 3241075 h 3333893"/>
                    <a:gd name="connsiteX21" fmla="*/ 3117353 w 4339533"/>
                    <a:gd name="connsiteY21" fmla="*/ 3186142 h 3333893"/>
                    <a:gd name="connsiteX22" fmla="*/ 3117353 w 4339533"/>
                    <a:gd name="connsiteY22" fmla="*/ 3183300 h 3333893"/>
                    <a:gd name="connsiteX23" fmla="*/ 3116375 w 4339533"/>
                    <a:gd name="connsiteY23" fmla="*/ 3144468 h 3333893"/>
                    <a:gd name="connsiteX24" fmla="*/ 3070422 w 4339533"/>
                    <a:gd name="connsiteY24" fmla="*/ 3155833 h 3333893"/>
                    <a:gd name="connsiteX25" fmla="*/ 3050866 w 4339533"/>
                    <a:gd name="connsiteY25" fmla="*/ 3056385 h 3333893"/>
                    <a:gd name="connsiteX26" fmla="*/ 3051844 w 4339533"/>
                    <a:gd name="connsiteY26" fmla="*/ 3050702 h 3333893"/>
                    <a:gd name="connsiteX27" fmla="*/ 3051844 w 4339533"/>
                    <a:gd name="connsiteY27" fmla="*/ 3050702 h 3333893"/>
                    <a:gd name="connsiteX28" fmla="*/ 3001001 w 4339533"/>
                    <a:gd name="connsiteY28" fmla="*/ 3027024 h 3333893"/>
                    <a:gd name="connsiteX29" fmla="*/ 2999046 w 4339533"/>
                    <a:gd name="connsiteY29" fmla="*/ 3006187 h 3333893"/>
                    <a:gd name="connsiteX30" fmla="*/ 3051844 w 4339533"/>
                    <a:gd name="connsiteY30" fmla="*/ 2973038 h 3333893"/>
                    <a:gd name="connsiteX31" fmla="*/ 2998068 w 4339533"/>
                    <a:gd name="connsiteY31" fmla="*/ 2968302 h 3333893"/>
                    <a:gd name="connsiteX32" fmla="*/ 2988291 w 4339533"/>
                    <a:gd name="connsiteY32" fmla="*/ 2960725 h 3333893"/>
                    <a:gd name="connsiteX33" fmla="*/ 2989269 w 4339533"/>
                    <a:gd name="connsiteY33" fmla="*/ 2952201 h 3333893"/>
                    <a:gd name="connsiteX34" fmla="*/ 3022512 w 4339533"/>
                    <a:gd name="connsiteY34" fmla="*/ 2926628 h 3333893"/>
                    <a:gd name="connsiteX35" fmla="*/ 3020556 w 4339533"/>
                    <a:gd name="connsiteY35" fmla="*/ 2871695 h 3333893"/>
                    <a:gd name="connsiteX36" fmla="*/ 2987313 w 4339533"/>
                    <a:gd name="connsiteY36" fmla="*/ 2897267 h 3333893"/>
                    <a:gd name="connsiteX37" fmla="*/ 2972647 w 4339533"/>
                    <a:gd name="connsiteY37" fmla="*/ 2902950 h 3333893"/>
                    <a:gd name="connsiteX38" fmla="*/ 2951137 w 4339533"/>
                    <a:gd name="connsiteY38" fmla="*/ 2897267 h 3333893"/>
                    <a:gd name="connsiteX39" fmla="*/ 2935492 w 4339533"/>
                    <a:gd name="connsiteY39" fmla="*/ 2838545 h 3333893"/>
                    <a:gd name="connsiteX40" fmla="*/ 2942337 w 4339533"/>
                    <a:gd name="connsiteY40" fmla="*/ 2819602 h 3333893"/>
                    <a:gd name="connsiteX41" fmla="*/ 2869006 w 4339533"/>
                    <a:gd name="connsiteY41" fmla="*/ 2842334 h 3333893"/>
                    <a:gd name="connsiteX42" fmla="*/ 2836740 w 4339533"/>
                    <a:gd name="connsiteY42" fmla="*/ 2843281 h 3333893"/>
                    <a:gd name="connsiteX43" fmla="*/ 2780031 w 4339533"/>
                    <a:gd name="connsiteY43" fmla="*/ 2830968 h 3333893"/>
                    <a:gd name="connsiteX44" fmla="*/ 2779053 w 4339533"/>
                    <a:gd name="connsiteY44" fmla="*/ 2818655 h 3333893"/>
                    <a:gd name="connsiteX45" fmla="*/ 2782964 w 4339533"/>
                    <a:gd name="connsiteY45" fmla="*/ 2812026 h 3333893"/>
                    <a:gd name="connsiteX46" fmla="*/ 2718433 w 4339533"/>
                    <a:gd name="connsiteY46" fmla="*/ 2819602 h 3333893"/>
                    <a:gd name="connsiteX47" fmla="*/ 2676390 w 4339533"/>
                    <a:gd name="connsiteY47" fmla="*/ 2814867 h 3333893"/>
                    <a:gd name="connsiteX48" fmla="*/ 2669546 w 4339533"/>
                    <a:gd name="connsiteY48" fmla="*/ 2805396 h 3333893"/>
                    <a:gd name="connsiteX49" fmla="*/ 2689101 w 4339533"/>
                    <a:gd name="connsiteY49" fmla="*/ 2764669 h 3333893"/>
                    <a:gd name="connsiteX50" fmla="*/ 2700833 w 4339533"/>
                    <a:gd name="connsiteY50" fmla="*/ 2744780 h 3333893"/>
                    <a:gd name="connsiteX51" fmla="*/ 2663679 w 4339533"/>
                    <a:gd name="connsiteY51" fmla="*/ 2770352 h 3333893"/>
                    <a:gd name="connsiteX52" fmla="*/ 2645102 w 4339533"/>
                    <a:gd name="connsiteY52" fmla="*/ 2775088 h 3333893"/>
                    <a:gd name="connsiteX53" fmla="*/ 2620658 w 4339533"/>
                    <a:gd name="connsiteY53" fmla="*/ 2752356 h 3333893"/>
                    <a:gd name="connsiteX54" fmla="*/ 2614792 w 4339533"/>
                    <a:gd name="connsiteY54" fmla="*/ 2761828 h 3333893"/>
                    <a:gd name="connsiteX55" fmla="*/ 2579593 w 4339533"/>
                    <a:gd name="connsiteY55" fmla="*/ 2779823 h 3333893"/>
                    <a:gd name="connsiteX56" fmla="*/ 2535595 w 4339533"/>
                    <a:gd name="connsiteY56" fmla="*/ 2752356 h 3333893"/>
                    <a:gd name="connsiteX57" fmla="*/ 2517018 w 4339533"/>
                    <a:gd name="connsiteY57" fmla="*/ 2760881 h 3333893"/>
                    <a:gd name="connsiteX58" fmla="*/ 2548305 w 4339533"/>
                    <a:gd name="connsiteY58" fmla="*/ 2790242 h 3333893"/>
                    <a:gd name="connsiteX59" fmla="*/ 2541461 w 4339533"/>
                    <a:gd name="connsiteY59" fmla="*/ 2832863 h 3333893"/>
                    <a:gd name="connsiteX60" fmla="*/ 2385022 w 4339533"/>
                    <a:gd name="connsiteY60" fmla="*/ 2892531 h 3333893"/>
                    <a:gd name="connsiteX61" fmla="*/ 2401644 w 4339533"/>
                    <a:gd name="connsiteY61" fmla="*/ 2930417 h 3333893"/>
                    <a:gd name="connsiteX62" fmla="*/ 2365467 w 4339533"/>
                    <a:gd name="connsiteY62" fmla="*/ 2941782 h 3333893"/>
                    <a:gd name="connsiteX63" fmla="*/ 2396755 w 4339533"/>
                    <a:gd name="connsiteY63" fmla="*/ 2974932 h 3333893"/>
                    <a:gd name="connsiteX64" fmla="*/ 2388933 w 4339533"/>
                    <a:gd name="connsiteY64" fmla="*/ 2991033 h 3333893"/>
                    <a:gd name="connsiteX65" fmla="*/ 2353734 w 4339533"/>
                    <a:gd name="connsiteY65" fmla="*/ 3000504 h 3333893"/>
                    <a:gd name="connsiteX66" fmla="*/ 2317558 w 4339533"/>
                    <a:gd name="connsiteY66" fmla="*/ 2996716 h 3333893"/>
                    <a:gd name="connsiteX67" fmla="*/ 2311691 w 4339533"/>
                    <a:gd name="connsiteY67" fmla="*/ 2995768 h 3333893"/>
                    <a:gd name="connsiteX68" fmla="*/ 2250093 w 4339533"/>
                    <a:gd name="connsiteY68" fmla="*/ 2982509 h 3333893"/>
                    <a:gd name="connsiteX69" fmla="*/ 2329291 w 4339533"/>
                    <a:gd name="connsiteY69" fmla="*/ 3055438 h 3333893"/>
                    <a:gd name="connsiteX70" fmla="*/ 2316580 w 4339533"/>
                    <a:gd name="connsiteY70" fmla="*/ 3072486 h 3333893"/>
                    <a:gd name="connsiteX71" fmla="*/ 2256938 w 4339533"/>
                    <a:gd name="connsiteY71" fmla="*/ 3085746 h 3333893"/>
                    <a:gd name="connsiteX72" fmla="*/ 2154274 w 4339533"/>
                    <a:gd name="connsiteY72" fmla="*/ 3062068 h 3333893"/>
                    <a:gd name="connsiteX73" fmla="*/ 2177740 w 4339533"/>
                    <a:gd name="connsiteY73" fmla="*/ 3104688 h 3333893"/>
                    <a:gd name="connsiteX74" fmla="*/ 2166008 w 4339533"/>
                    <a:gd name="connsiteY74" fmla="*/ 3119842 h 3333893"/>
                    <a:gd name="connsiteX75" fmla="*/ 2141564 w 4339533"/>
                    <a:gd name="connsiteY75" fmla="*/ 3124578 h 3333893"/>
                    <a:gd name="connsiteX76" fmla="*/ 2089743 w 4339533"/>
                    <a:gd name="connsiteY76" fmla="*/ 3112265 h 3333893"/>
                    <a:gd name="connsiteX77" fmla="*/ 2036945 w 4339533"/>
                    <a:gd name="connsiteY77" fmla="*/ 3079116 h 3333893"/>
                    <a:gd name="connsiteX78" fmla="*/ 2041834 w 4339533"/>
                    <a:gd name="connsiteY78" fmla="*/ 3109424 h 3333893"/>
                    <a:gd name="connsiteX79" fmla="*/ 2041834 w 4339533"/>
                    <a:gd name="connsiteY79" fmla="*/ 3110371 h 3333893"/>
                    <a:gd name="connsiteX80" fmla="*/ 2025212 w 4339533"/>
                    <a:gd name="connsiteY80" fmla="*/ 3141626 h 3333893"/>
                    <a:gd name="connsiteX81" fmla="*/ 2004679 w 4339533"/>
                    <a:gd name="connsiteY81" fmla="*/ 3139732 h 3333893"/>
                    <a:gd name="connsiteX82" fmla="*/ 1997835 w 4339533"/>
                    <a:gd name="connsiteY82" fmla="*/ 3133102 h 3333893"/>
                    <a:gd name="connsiteX83" fmla="*/ 1995879 w 4339533"/>
                    <a:gd name="connsiteY83" fmla="*/ 3142573 h 3333893"/>
                    <a:gd name="connsiteX84" fmla="*/ 1957747 w 4339533"/>
                    <a:gd name="connsiteY84" fmla="*/ 3206978 h 3333893"/>
                    <a:gd name="connsiteX85" fmla="*/ 1946992 w 4339533"/>
                    <a:gd name="connsiteY85" fmla="*/ 3208872 h 3333893"/>
                    <a:gd name="connsiteX86" fmla="*/ 1875617 w 4339533"/>
                    <a:gd name="connsiteY86" fmla="*/ 3165305 h 3333893"/>
                    <a:gd name="connsiteX87" fmla="*/ 1867795 w 4339533"/>
                    <a:gd name="connsiteY87" fmla="*/ 3157727 h 3333893"/>
                    <a:gd name="connsiteX88" fmla="*/ 1842373 w 4339533"/>
                    <a:gd name="connsiteY88" fmla="*/ 3128367 h 3333893"/>
                    <a:gd name="connsiteX89" fmla="*/ 1839440 w 4339533"/>
                    <a:gd name="connsiteY89" fmla="*/ 3141626 h 3333893"/>
                    <a:gd name="connsiteX90" fmla="*/ 1837485 w 4339533"/>
                    <a:gd name="connsiteY90" fmla="*/ 3150151 h 3333893"/>
                    <a:gd name="connsiteX91" fmla="*/ 1805219 w 4339533"/>
                    <a:gd name="connsiteY91" fmla="*/ 3195613 h 3333893"/>
                    <a:gd name="connsiteX92" fmla="*/ 1762198 w 4339533"/>
                    <a:gd name="connsiteY92" fmla="*/ 3156780 h 3333893"/>
                    <a:gd name="connsiteX93" fmla="*/ 1761221 w 4339533"/>
                    <a:gd name="connsiteY93" fmla="*/ 3153939 h 3333893"/>
                    <a:gd name="connsiteX94" fmla="*/ 1746555 w 4339533"/>
                    <a:gd name="connsiteY94" fmla="*/ 3121737 h 3333893"/>
                    <a:gd name="connsiteX95" fmla="*/ 1711356 w 4339533"/>
                    <a:gd name="connsiteY95" fmla="*/ 3147309 h 3333893"/>
                    <a:gd name="connsiteX96" fmla="*/ 1656602 w 4339533"/>
                    <a:gd name="connsiteY96" fmla="*/ 3067750 h 3333893"/>
                    <a:gd name="connsiteX97" fmla="*/ 1655624 w 4339533"/>
                    <a:gd name="connsiteY97" fmla="*/ 3063014 h 3333893"/>
                    <a:gd name="connsiteX98" fmla="*/ 1602826 w 4339533"/>
                    <a:gd name="connsiteY98" fmla="*/ 3060173 h 3333893"/>
                    <a:gd name="connsiteX99" fmla="*/ 1593049 w 4339533"/>
                    <a:gd name="connsiteY99" fmla="*/ 3042178 h 3333893"/>
                    <a:gd name="connsiteX100" fmla="*/ 1624336 w 4339533"/>
                    <a:gd name="connsiteY100" fmla="*/ 2995768 h 3333893"/>
                    <a:gd name="connsiteX101" fmla="*/ 1577405 w 4339533"/>
                    <a:gd name="connsiteY101" fmla="*/ 3009975 h 3333893"/>
                    <a:gd name="connsiteX102" fmla="*/ 1565672 w 4339533"/>
                    <a:gd name="connsiteY102" fmla="*/ 3006187 h 3333893"/>
                    <a:gd name="connsiteX103" fmla="*/ 1563716 w 4339533"/>
                    <a:gd name="connsiteY103" fmla="*/ 2998610 h 3333893"/>
                    <a:gd name="connsiteX104" fmla="*/ 1583271 w 4339533"/>
                    <a:gd name="connsiteY104" fmla="*/ 2964513 h 3333893"/>
                    <a:gd name="connsiteX105" fmla="*/ 1561761 w 4339533"/>
                    <a:gd name="connsiteY105" fmla="*/ 2919051 h 3333893"/>
                    <a:gd name="connsiteX106" fmla="*/ 1543184 w 4339533"/>
                    <a:gd name="connsiteY106" fmla="*/ 2952201 h 3333893"/>
                    <a:gd name="connsiteX107" fmla="*/ 1514829 w 4339533"/>
                    <a:gd name="connsiteY107" fmla="*/ 2965460 h 3333893"/>
                    <a:gd name="connsiteX108" fmla="*/ 1510918 w 4339533"/>
                    <a:gd name="connsiteY108" fmla="*/ 2965460 h 3333893"/>
                    <a:gd name="connsiteX109" fmla="*/ 1475719 w 4339533"/>
                    <a:gd name="connsiteY109" fmla="*/ 2919998 h 3333893"/>
                    <a:gd name="connsiteX110" fmla="*/ 1473764 w 4339533"/>
                    <a:gd name="connsiteY110" fmla="*/ 2902003 h 3333893"/>
                    <a:gd name="connsiteX111" fmla="*/ 1419988 w 4339533"/>
                    <a:gd name="connsiteY111" fmla="*/ 2946518 h 3333893"/>
                    <a:gd name="connsiteX112" fmla="*/ 1349590 w 4339533"/>
                    <a:gd name="connsiteY112" fmla="*/ 2970196 h 3333893"/>
                    <a:gd name="connsiteX113" fmla="*/ 1336880 w 4339533"/>
                    <a:gd name="connsiteY113" fmla="*/ 2966408 h 3333893"/>
                    <a:gd name="connsiteX114" fmla="*/ 1336880 w 4339533"/>
                    <a:gd name="connsiteY114" fmla="*/ 2955989 h 3333893"/>
                    <a:gd name="connsiteX115" fmla="*/ 1337857 w 4339533"/>
                    <a:gd name="connsiteY115" fmla="*/ 2949359 h 3333893"/>
                    <a:gd name="connsiteX116" fmla="*/ 1247905 w 4339533"/>
                    <a:gd name="connsiteY116" fmla="*/ 2989139 h 3333893"/>
                    <a:gd name="connsiteX117" fmla="*/ 1245949 w 4339533"/>
                    <a:gd name="connsiteY117" fmla="*/ 2989139 h 3333893"/>
                    <a:gd name="connsiteX118" fmla="*/ 1237150 w 4339533"/>
                    <a:gd name="connsiteY118" fmla="*/ 2983456 h 3333893"/>
                    <a:gd name="connsiteX119" fmla="*/ 1239105 w 4339533"/>
                    <a:gd name="connsiteY119" fmla="*/ 2940835 h 3333893"/>
                    <a:gd name="connsiteX120" fmla="*/ 1242038 w 4339533"/>
                    <a:gd name="connsiteY120" fmla="*/ 2921892 h 3333893"/>
                    <a:gd name="connsiteX121" fmla="*/ 1220528 w 4339533"/>
                    <a:gd name="connsiteY121" fmla="*/ 2955042 h 3333893"/>
                    <a:gd name="connsiteX122" fmla="*/ 1177507 w 4339533"/>
                    <a:gd name="connsiteY122" fmla="*/ 2955989 h 3333893"/>
                    <a:gd name="connsiteX123" fmla="*/ 1175551 w 4339533"/>
                    <a:gd name="connsiteY123" fmla="*/ 2965460 h 3333893"/>
                    <a:gd name="connsiteX124" fmla="*/ 1151108 w 4339533"/>
                    <a:gd name="connsiteY124" fmla="*/ 2992927 h 3333893"/>
                    <a:gd name="connsiteX125" fmla="*/ 1136442 w 4339533"/>
                    <a:gd name="connsiteY125" fmla="*/ 2994821 h 3333893"/>
                    <a:gd name="connsiteX126" fmla="*/ 1071911 w 4339533"/>
                    <a:gd name="connsiteY126" fmla="*/ 2956936 h 3333893"/>
                    <a:gd name="connsiteX127" fmla="*/ 1075822 w 4339533"/>
                    <a:gd name="connsiteY127" fmla="*/ 2991033 h 3333893"/>
                    <a:gd name="connsiteX128" fmla="*/ 1079733 w 4339533"/>
                    <a:gd name="connsiteY128" fmla="*/ 2998610 h 3333893"/>
                    <a:gd name="connsiteX129" fmla="*/ 1104176 w 4339533"/>
                    <a:gd name="connsiteY129" fmla="*/ 3092376 h 3333893"/>
                    <a:gd name="connsiteX130" fmla="*/ 1068977 w 4339533"/>
                    <a:gd name="connsiteY130" fmla="*/ 3117001 h 3333893"/>
                    <a:gd name="connsiteX131" fmla="*/ 1060178 w 4339533"/>
                    <a:gd name="connsiteY131" fmla="*/ 3116054 h 3333893"/>
                    <a:gd name="connsiteX132" fmla="*/ 999557 w 4339533"/>
                    <a:gd name="connsiteY132" fmla="*/ 3083851 h 3333893"/>
                    <a:gd name="connsiteX133" fmla="*/ 993691 w 4339533"/>
                    <a:gd name="connsiteY133" fmla="*/ 3125525 h 3333893"/>
                    <a:gd name="connsiteX134" fmla="*/ 990758 w 4339533"/>
                    <a:gd name="connsiteY134" fmla="*/ 3133102 h 3333893"/>
                    <a:gd name="connsiteX135" fmla="*/ 947737 w 4339533"/>
                    <a:gd name="connsiteY135" fmla="*/ 3186142 h 3333893"/>
                    <a:gd name="connsiteX136" fmla="*/ 897872 w 4339533"/>
                    <a:gd name="connsiteY136" fmla="*/ 3179512 h 3333893"/>
                    <a:gd name="connsiteX137" fmla="*/ 885161 w 4339533"/>
                    <a:gd name="connsiteY137" fmla="*/ 3140679 h 3333893"/>
                    <a:gd name="connsiteX138" fmla="*/ 805964 w 4339533"/>
                    <a:gd name="connsiteY138" fmla="*/ 3236339 h 3333893"/>
                    <a:gd name="connsiteX139" fmla="*/ 783476 w 4339533"/>
                    <a:gd name="connsiteY139" fmla="*/ 3244863 h 3333893"/>
                    <a:gd name="connsiteX140" fmla="*/ 756099 w 4339533"/>
                    <a:gd name="connsiteY140" fmla="*/ 3221185 h 3333893"/>
                    <a:gd name="connsiteX141" fmla="*/ 769788 w 4339533"/>
                    <a:gd name="connsiteY141" fmla="*/ 3126472 h 3333893"/>
                    <a:gd name="connsiteX142" fmla="*/ 778587 w 4339533"/>
                    <a:gd name="connsiteY142" fmla="*/ 3115107 h 3333893"/>
                    <a:gd name="connsiteX143" fmla="*/ 780543 w 4339533"/>
                    <a:gd name="connsiteY143" fmla="*/ 3112265 h 3333893"/>
                    <a:gd name="connsiteX144" fmla="*/ 748277 w 4339533"/>
                    <a:gd name="connsiteY144" fmla="*/ 3121737 h 3333893"/>
                    <a:gd name="connsiteX145" fmla="*/ 718945 w 4339533"/>
                    <a:gd name="connsiteY145" fmla="*/ 3117948 h 3333893"/>
                    <a:gd name="connsiteX146" fmla="*/ 716012 w 4339533"/>
                    <a:gd name="connsiteY146" fmla="*/ 3110371 h 3333893"/>
                    <a:gd name="connsiteX147" fmla="*/ 720900 w 4339533"/>
                    <a:gd name="connsiteY147" fmla="*/ 3101847 h 3333893"/>
                    <a:gd name="connsiteX148" fmla="*/ 746322 w 4339533"/>
                    <a:gd name="connsiteY148" fmla="*/ 3085746 h 3333893"/>
                    <a:gd name="connsiteX149" fmla="*/ 710145 w 4339533"/>
                    <a:gd name="connsiteY149" fmla="*/ 3087640 h 3333893"/>
                    <a:gd name="connsiteX150" fmla="*/ 709167 w 4339533"/>
                    <a:gd name="connsiteY150" fmla="*/ 3090481 h 3333893"/>
                    <a:gd name="connsiteX151" fmla="*/ 708190 w 4339533"/>
                    <a:gd name="connsiteY151" fmla="*/ 3093323 h 3333893"/>
                    <a:gd name="connsiteX152" fmla="*/ 664191 w 4339533"/>
                    <a:gd name="connsiteY152" fmla="*/ 3159622 h 3333893"/>
                    <a:gd name="connsiteX153" fmla="*/ 605526 w 4339533"/>
                    <a:gd name="connsiteY153" fmla="*/ 3139732 h 3333893"/>
                    <a:gd name="connsiteX154" fmla="*/ 581083 w 4339533"/>
                    <a:gd name="connsiteY154" fmla="*/ 3185194 h 3333893"/>
                    <a:gd name="connsiteX155" fmla="*/ 556639 w 4339533"/>
                    <a:gd name="connsiteY155" fmla="*/ 3195613 h 3333893"/>
                    <a:gd name="connsiteX156" fmla="*/ 501885 w 4339533"/>
                    <a:gd name="connsiteY156" fmla="*/ 3111318 h 3333893"/>
                    <a:gd name="connsiteX157" fmla="*/ 449087 w 4339533"/>
                    <a:gd name="connsiteY157" fmla="*/ 3169093 h 3333893"/>
                    <a:gd name="connsiteX158" fmla="*/ 403133 w 4339533"/>
                    <a:gd name="connsiteY158" fmla="*/ 3134049 h 3333893"/>
                    <a:gd name="connsiteX159" fmla="*/ 403133 w 4339533"/>
                    <a:gd name="connsiteY159" fmla="*/ 3076275 h 3333893"/>
                    <a:gd name="connsiteX160" fmla="*/ 321980 w 4339533"/>
                    <a:gd name="connsiteY160" fmla="*/ 3104688 h 3333893"/>
                    <a:gd name="connsiteX161" fmla="*/ 306336 w 4339533"/>
                    <a:gd name="connsiteY161" fmla="*/ 3101847 h 3333893"/>
                    <a:gd name="connsiteX162" fmla="*/ 299492 w 4339533"/>
                    <a:gd name="connsiteY162" fmla="*/ 3091429 h 3333893"/>
                    <a:gd name="connsiteX163" fmla="*/ 327847 w 4339533"/>
                    <a:gd name="connsiteY163" fmla="*/ 3049755 h 3333893"/>
                    <a:gd name="connsiteX164" fmla="*/ 311225 w 4339533"/>
                    <a:gd name="connsiteY164" fmla="*/ 3055438 h 3333893"/>
                    <a:gd name="connsiteX165" fmla="*/ 205629 w 4339533"/>
                    <a:gd name="connsiteY165" fmla="*/ 3077222 h 3333893"/>
                    <a:gd name="connsiteX166" fmla="*/ 192918 w 4339533"/>
                    <a:gd name="connsiteY166" fmla="*/ 3067750 h 3333893"/>
                    <a:gd name="connsiteX167" fmla="*/ 256471 w 4339533"/>
                    <a:gd name="connsiteY167" fmla="*/ 2991033 h 3333893"/>
                    <a:gd name="connsiteX168" fmla="*/ 251583 w 4339533"/>
                    <a:gd name="connsiteY168" fmla="*/ 2938941 h 3333893"/>
                    <a:gd name="connsiteX169" fmla="*/ 292648 w 4339533"/>
                    <a:gd name="connsiteY169" fmla="*/ 2878325 h 3333893"/>
                    <a:gd name="connsiteX170" fmla="*/ 286781 w 4339533"/>
                    <a:gd name="connsiteY170" fmla="*/ 2880219 h 3333893"/>
                    <a:gd name="connsiteX171" fmla="*/ 212473 w 4339533"/>
                    <a:gd name="connsiteY171" fmla="*/ 2896320 h 3333893"/>
                    <a:gd name="connsiteX172" fmla="*/ 187052 w 4339533"/>
                    <a:gd name="connsiteY172" fmla="*/ 2885901 h 3333893"/>
                    <a:gd name="connsiteX173" fmla="*/ 194873 w 4339533"/>
                    <a:gd name="connsiteY173" fmla="*/ 2852752 h 3333893"/>
                    <a:gd name="connsiteX174" fmla="*/ 252560 w 4339533"/>
                    <a:gd name="connsiteY174" fmla="*/ 2790242 h 3333893"/>
                    <a:gd name="connsiteX175" fmla="*/ 185096 w 4339533"/>
                    <a:gd name="connsiteY175" fmla="*/ 2791189 h 3333893"/>
                    <a:gd name="connsiteX176" fmla="*/ 185096 w 4339533"/>
                    <a:gd name="connsiteY176" fmla="*/ 2777929 h 3333893"/>
                    <a:gd name="connsiteX177" fmla="*/ 244739 w 4339533"/>
                    <a:gd name="connsiteY177" fmla="*/ 2721101 h 3333893"/>
                    <a:gd name="connsiteX178" fmla="*/ 194873 w 4339533"/>
                    <a:gd name="connsiteY178" fmla="*/ 2724890 h 3333893"/>
                    <a:gd name="connsiteX179" fmla="*/ 153808 w 4339533"/>
                    <a:gd name="connsiteY179" fmla="*/ 2713524 h 3333893"/>
                    <a:gd name="connsiteX180" fmla="*/ 159675 w 4339533"/>
                    <a:gd name="connsiteY180" fmla="*/ 2694581 h 3333893"/>
                    <a:gd name="connsiteX181" fmla="*/ 258427 w 4339533"/>
                    <a:gd name="connsiteY181" fmla="*/ 2657643 h 3333893"/>
                    <a:gd name="connsiteX182" fmla="*/ 218339 w 4339533"/>
                    <a:gd name="connsiteY182" fmla="*/ 2644384 h 3333893"/>
                    <a:gd name="connsiteX183" fmla="*/ 200740 w 4339533"/>
                    <a:gd name="connsiteY183" fmla="*/ 2638701 h 3333893"/>
                    <a:gd name="connsiteX184" fmla="*/ 132298 w 4339533"/>
                    <a:gd name="connsiteY184" fmla="*/ 2603657 h 3333893"/>
                    <a:gd name="connsiteX185" fmla="*/ 125454 w 4339533"/>
                    <a:gd name="connsiteY185" fmla="*/ 2580926 h 3333893"/>
                    <a:gd name="connsiteX186" fmla="*/ 189007 w 4339533"/>
                    <a:gd name="connsiteY186" fmla="*/ 2561984 h 3333893"/>
                    <a:gd name="connsiteX187" fmla="*/ 169452 w 4339533"/>
                    <a:gd name="connsiteY187" fmla="*/ 2535464 h 3333893"/>
                    <a:gd name="connsiteX188" fmla="*/ 169452 w 4339533"/>
                    <a:gd name="connsiteY188" fmla="*/ 2534517 h 3333893"/>
                    <a:gd name="connsiteX189" fmla="*/ 163586 w 4339533"/>
                    <a:gd name="connsiteY189" fmla="*/ 2500420 h 3333893"/>
                    <a:gd name="connsiteX190" fmla="*/ 177274 w 4339533"/>
                    <a:gd name="connsiteY190" fmla="*/ 2490002 h 3333893"/>
                    <a:gd name="connsiteX191" fmla="*/ 184118 w 4339533"/>
                    <a:gd name="connsiteY191" fmla="*/ 2489055 h 3333893"/>
                    <a:gd name="connsiteX192" fmla="*/ 233005 w 4339533"/>
                    <a:gd name="connsiteY192" fmla="*/ 2523151 h 3333893"/>
                    <a:gd name="connsiteX193" fmla="*/ 234961 w 4339533"/>
                    <a:gd name="connsiteY193" fmla="*/ 2525993 h 3333893"/>
                    <a:gd name="connsiteX194" fmla="*/ 235939 w 4339533"/>
                    <a:gd name="connsiteY194" fmla="*/ 2523151 h 3333893"/>
                    <a:gd name="connsiteX195" fmla="*/ 246694 w 4339533"/>
                    <a:gd name="connsiteY195" fmla="*/ 2479583 h 3333893"/>
                    <a:gd name="connsiteX196" fmla="*/ 248649 w 4339533"/>
                    <a:gd name="connsiteY196" fmla="*/ 2477689 h 3333893"/>
                    <a:gd name="connsiteX197" fmla="*/ 224206 w 4339533"/>
                    <a:gd name="connsiteY197" fmla="*/ 2460641 h 3333893"/>
                    <a:gd name="connsiteX198" fmla="*/ 222250 w 4339533"/>
                    <a:gd name="connsiteY198" fmla="*/ 2459694 h 3333893"/>
                    <a:gd name="connsiteX199" fmla="*/ 202696 w 4339533"/>
                    <a:gd name="connsiteY199" fmla="*/ 2434121 h 3333893"/>
                    <a:gd name="connsiteX200" fmla="*/ 212473 w 4339533"/>
                    <a:gd name="connsiteY200" fmla="*/ 2417073 h 3333893"/>
                    <a:gd name="connsiteX201" fmla="*/ 169452 w 4339533"/>
                    <a:gd name="connsiteY201" fmla="*/ 2373505 h 3333893"/>
                    <a:gd name="connsiteX202" fmla="*/ 169452 w 4339533"/>
                    <a:gd name="connsiteY202" fmla="*/ 2354562 h 3333893"/>
                    <a:gd name="connsiteX203" fmla="*/ 201718 w 4339533"/>
                    <a:gd name="connsiteY203" fmla="*/ 2338461 h 3333893"/>
                    <a:gd name="connsiteX204" fmla="*/ 152830 w 4339533"/>
                    <a:gd name="connsiteY204" fmla="*/ 2310047 h 3333893"/>
                    <a:gd name="connsiteX205" fmla="*/ 153808 w 4339533"/>
                    <a:gd name="connsiteY205" fmla="*/ 2261744 h 3333893"/>
                    <a:gd name="connsiteX206" fmla="*/ 121543 w 4339533"/>
                    <a:gd name="connsiteY206" fmla="*/ 2287316 h 3333893"/>
                    <a:gd name="connsiteX207" fmla="*/ 110787 w 4339533"/>
                    <a:gd name="connsiteY207" fmla="*/ 2281633 h 3333893"/>
                    <a:gd name="connsiteX208" fmla="*/ 103943 w 4339533"/>
                    <a:gd name="connsiteY208" fmla="*/ 2239013 h 3333893"/>
                    <a:gd name="connsiteX209" fmla="*/ 103943 w 4339533"/>
                    <a:gd name="connsiteY209" fmla="*/ 2232383 h 3333893"/>
                    <a:gd name="connsiteX210" fmla="*/ 106876 w 4339533"/>
                    <a:gd name="connsiteY210" fmla="*/ 2190709 h 3333893"/>
                    <a:gd name="connsiteX211" fmla="*/ 109810 w 4339533"/>
                    <a:gd name="connsiteY211" fmla="*/ 2132934 h 3333893"/>
                    <a:gd name="connsiteX212" fmla="*/ 93188 w 4339533"/>
                    <a:gd name="connsiteY212" fmla="*/ 2145247 h 3333893"/>
                    <a:gd name="connsiteX213" fmla="*/ 57989 w 4339533"/>
                    <a:gd name="connsiteY213" fmla="*/ 2168925 h 3333893"/>
                    <a:gd name="connsiteX214" fmla="*/ 40390 w 4339533"/>
                    <a:gd name="connsiteY214" fmla="*/ 2173661 h 3333893"/>
                    <a:gd name="connsiteX215" fmla="*/ 40390 w 4339533"/>
                    <a:gd name="connsiteY215" fmla="*/ 2173661 h 3333893"/>
                    <a:gd name="connsiteX216" fmla="*/ 18879 w 4339533"/>
                    <a:gd name="connsiteY216" fmla="*/ 2163242 h 3333893"/>
                    <a:gd name="connsiteX217" fmla="*/ 12035 w 4339533"/>
                    <a:gd name="connsiteY217" fmla="*/ 2124410 h 3333893"/>
                    <a:gd name="connsiteX218" fmla="*/ 77544 w 4339533"/>
                    <a:gd name="connsiteY218" fmla="*/ 2033486 h 3333893"/>
                    <a:gd name="connsiteX219" fmla="*/ 39412 w 4339533"/>
                    <a:gd name="connsiteY219" fmla="*/ 2046745 h 3333893"/>
                    <a:gd name="connsiteX220" fmla="*/ 13991 w 4339533"/>
                    <a:gd name="connsiteY220" fmla="*/ 2039168 h 3333893"/>
                    <a:gd name="connsiteX221" fmla="*/ 5191 w 4339533"/>
                    <a:gd name="connsiteY221" fmla="*/ 1982340 h 3333893"/>
                    <a:gd name="connsiteX222" fmla="*/ 70700 w 4339533"/>
                    <a:gd name="connsiteY222" fmla="*/ 1918883 h 3333893"/>
                    <a:gd name="connsiteX223" fmla="*/ 152830 w 4339533"/>
                    <a:gd name="connsiteY223" fmla="*/ 1876262 h 3333893"/>
                    <a:gd name="connsiteX224" fmla="*/ 218339 w 4339533"/>
                    <a:gd name="connsiteY224" fmla="*/ 1843113 h 3333893"/>
                    <a:gd name="connsiteX225" fmla="*/ 153808 w 4339533"/>
                    <a:gd name="connsiteY225" fmla="*/ 1847848 h 3333893"/>
                    <a:gd name="connsiteX226" fmla="*/ 109810 w 4339533"/>
                    <a:gd name="connsiteY226" fmla="*/ 1818487 h 3333893"/>
                    <a:gd name="connsiteX227" fmla="*/ 116654 w 4339533"/>
                    <a:gd name="connsiteY227" fmla="*/ 1786285 h 3333893"/>
                    <a:gd name="connsiteX228" fmla="*/ 196829 w 4339533"/>
                    <a:gd name="connsiteY228" fmla="*/ 1750294 h 3333893"/>
                    <a:gd name="connsiteX229" fmla="*/ 232028 w 4339533"/>
                    <a:gd name="connsiteY229" fmla="*/ 1740823 h 3333893"/>
                    <a:gd name="connsiteX230" fmla="*/ 199762 w 4339533"/>
                    <a:gd name="connsiteY230" fmla="*/ 1712409 h 3333893"/>
                    <a:gd name="connsiteX231" fmla="*/ 188029 w 4339533"/>
                    <a:gd name="connsiteY231" fmla="*/ 1719039 h 3333893"/>
                    <a:gd name="connsiteX232" fmla="*/ 145009 w 4339533"/>
                    <a:gd name="connsiteY232" fmla="*/ 1712409 h 3333893"/>
                    <a:gd name="connsiteX233" fmla="*/ 137186 w 4339533"/>
                    <a:gd name="connsiteY233" fmla="*/ 1668841 h 3333893"/>
                    <a:gd name="connsiteX234" fmla="*/ 145009 w 4339533"/>
                    <a:gd name="connsiteY234" fmla="*/ 1648004 h 3333893"/>
                    <a:gd name="connsiteX235" fmla="*/ 120565 w 4339533"/>
                    <a:gd name="connsiteY235" fmla="*/ 1595912 h 3333893"/>
                    <a:gd name="connsiteX236" fmla="*/ 125454 w 4339533"/>
                    <a:gd name="connsiteY236" fmla="*/ 1553291 h 3333893"/>
                    <a:gd name="connsiteX237" fmla="*/ 129365 w 4339533"/>
                    <a:gd name="connsiteY237" fmla="*/ 1507829 h 3333893"/>
                    <a:gd name="connsiteX238" fmla="*/ 203673 w 4339533"/>
                    <a:gd name="connsiteY238" fmla="*/ 1435847 h 3333893"/>
                    <a:gd name="connsiteX239" fmla="*/ 295581 w 4339533"/>
                    <a:gd name="connsiteY239" fmla="*/ 1387544 h 3333893"/>
                    <a:gd name="connsiteX240" fmla="*/ 373801 w 4339533"/>
                    <a:gd name="connsiteY240" fmla="*/ 1346817 h 3333893"/>
                    <a:gd name="connsiteX241" fmla="*/ 296559 w 4339533"/>
                    <a:gd name="connsiteY241" fmla="*/ 1354394 h 3333893"/>
                    <a:gd name="connsiteX242" fmla="*/ 246694 w 4339533"/>
                    <a:gd name="connsiteY242" fmla="*/ 1322192 h 3333893"/>
                    <a:gd name="connsiteX243" fmla="*/ 254516 w 4339533"/>
                    <a:gd name="connsiteY243" fmla="*/ 1286201 h 3333893"/>
                    <a:gd name="connsiteX244" fmla="*/ 344468 w 4339533"/>
                    <a:gd name="connsiteY244" fmla="*/ 1245474 h 3333893"/>
                    <a:gd name="connsiteX245" fmla="*/ 384556 w 4339533"/>
                    <a:gd name="connsiteY245" fmla="*/ 1234109 h 3333893"/>
                    <a:gd name="connsiteX246" fmla="*/ 259405 w 4339533"/>
                    <a:gd name="connsiteY246" fmla="*/ 1071203 h 3333893"/>
                    <a:gd name="connsiteX247" fmla="*/ 273093 w 4339533"/>
                    <a:gd name="connsiteY247" fmla="*/ 1014375 h 3333893"/>
                    <a:gd name="connsiteX248" fmla="*/ 293626 w 4339533"/>
                    <a:gd name="connsiteY248" fmla="*/ 1007745 h 3333893"/>
                    <a:gd name="connsiteX249" fmla="*/ 335669 w 4339533"/>
                    <a:gd name="connsiteY249" fmla="*/ 1024793 h 3333893"/>
                    <a:gd name="connsiteX250" fmla="*/ 374779 w 4339533"/>
                    <a:gd name="connsiteY250" fmla="*/ 1057943 h 3333893"/>
                    <a:gd name="connsiteX251" fmla="*/ 414866 w 4339533"/>
                    <a:gd name="connsiteY251" fmla="*/ 1091092 h 3333893"/>
                    <a:gd name="connsiteX252" fmla="*/ 405089 w 4339533"/>
                    <a:gd name="connsiteY252" fmla="*/ 1061732 h 3333893"/>
                    <a:gd name="connsiteX253" fmla="*/ 381623 w 4339533"/>
                    <a:gd name="connsiteY253" fmla="*/ 968913 h 3333893"/>
                    <a:gd name="connsiteX254" fmla="*/ 395311 w 4339533"/>
                    <a:gd name="connsiteY254" fmla="*/ 903561 h 3333893"/>
                    <a:gd name="connsiteX255" fmla="*/ 419755 w 4339533"/>
                    <a:gd name="connsiteY255" fmla="*/ 898825 h 3333893"/>
                    <a:gd name="connsiteX256" fmla="*/ 465709 w 4339533"/>
                    <a:gd name="connsiteY256" fmla="*/ 933869 h 3333893"/>
                    <a:gd name="connsiteX257" fmla="*/ 483308 w 4339533"/>
                    <a:gd name="connsiteY257" fmla="*/ 949970 h 3333893"/>
                    <a:gd name="connsiteX258" fmla="*/ 481353 w 4339533"/>
                    <a:gd name="connsiteY258" fmla="*/ 923451 h 3333893"/>
                    <a:gd name="connsiteX259" fmla="*/ 509707 w 4339533"/>
                    <a:gd name="connsiteY259" fmla="*/ 826843 h 3333893"/>
                    <a:gd name="connsiteX260" fmla="*/ 513618 w 4339533"/>
                    <a:gd name="connsiteY260" fmla="*/ 824949 h 3333893"/>
                    <a:gd name="connsiteX261" fmla="*/ 518507 w 4339533"/>
                    <a:gd name="connsiteY261" fmla="*/ 832526 h 3333893"/>
                    <a:gd name="connsiteX262" fmla="*/ 561528 w 4339533"/>
                    <a:gd name="connsiteY262" fmla="*/ 949023 h 3333893"/>
                    <a:gd name="connsiteX263" fmla="*/ 582060 w 4339533"/>
                    <a:gd name="connsiteY263" fmla="*/ 911138 h 3333893"/>
                    <a:gd name="connsiteX264" fmla="*/ 594771 w 4339533"/>
                    <a:gd name="connsiteY264" fmla="*/ 895984 h 3333893"/>
                    <a:gd name="connsiteX265" fmla="*/ 601615 w 4339533"/>
                    <a:gd name="connsiteY265" fmla="*/ 888407 h 3333893"/>
                    <a:gd name="connsiteX266" fmla="*/ 603571 w 4339533"/>
                    <a:gd name="connsiteY266" fmla="*/ 897878 h 3333893"/>
                    <a:gd name="connsiteX267" fmla="*/ 604548 w 4339533"/>
                    <a:gd name="connsiteY267" fmla="*/ 903561 h 3333893"/>
                    <a:gd name="connsiteX268" fmla="*/ 606504 w 4339533"/>
                    <a:gd name="connsiteY268" fmla="*/ 942393 h 3333893"/>
                    <a:gd name="connsiteX269" fmla="*/ 610415 w 4339533"/>
                    <a:gd name="connsiteY269" fmla="*/ 991644 h 3333893"/>
                    <a:gd name="connsiteX270" fmla="*/ 611393 w 4339533"/>
                    <a:gd name="connsiteY270" fmla="*/ 991644 h 3333893"/>
                    <a:gd name="connsiteX271" fmla="*/ 616282 w 4339533"/>
                    <a:gd name="connsiteY271" fmla="*/ 976490 h 3333893"/>
                    <a:gd name="connsiteX272" fmla="*/ 661258 w 4339533"/>
                    <a:gd name="connsiteY272" fmla="*/ 893143 h 3333893"/>
                    <a:gd name="connsiteX273" fmla="*/ 666146 w 4339533"/>
                    <a:gd name="connsiteY273" fmla="*/ 889354 h 3333893"/>
                    <a:gd name="connsiteX274" fmla="*/ 669080 w 4339533"/>
                    <a:gd name="connsiteY274" fmla="*/ 895037 h 3333893"/>
                    <a:gd name="connsiteX275" fmla="*/ 686679 w 4339533"/>
                    <a:gd name="connsiteY275" fmla="*/ 957547 h 3333893"/>
                    <a:gd name="connsiteX276" fmla="*/ 695479 w 4339533"/>
                    <a:gd name="connsiteY276" fmla="*/ 995432 h 3333893"/>
                    <a:gd name="connsiteX277" fmla="*/ 706234 w 4339533"/>
                    <a:gd name="connsiteY277" fmla="*/ 962283 h 3333893"/>
                    <a:gd name="connsiteX278" fmla="*/ 707212 w 4339533"/>
                    <a:gd name="connsiteY278" fmla="*/ 961336 h 3333893"/>
                    <a:gd name="connsiteX279" fmla="*/ 773699 w 4339533"/>
                    <a:gd name="connsiteY279" fmla="*/ 905455 h 3333893"/>
                    <a:gd name="connsiteX280" fmla="*/ 771743 w 4339533"/>
                    <a:gd name="connsiteY280" fmla="*/ 832526 h 3333893"/>
                    <a:gd name="connsiteX281" fmla="*/ 795209 w 4339533"/>
                    <a:gd name="connsiteY281" fmla="*/ 825896 h 3333893"/>
                    <a:gd name="connsiteX282" fmla="*/ 863651 w 4339533"/>
                    <a:gd name="connsiteY282" fmla="*/ 895037 h 3333893"/>
                    <a:gd name="connsiteX283" fmla="*/ 846052 w 4339533"/>
                    <a:gd name="connsiteY283" fmla="*/ 777593 h 3333893"/>
                    <a:gd name="connsiteX284" fmla="*/ 870495 w 4339533"/>
                    <a:gd name="connsiteY284" fmla="*/ 756756 h 3333893"/>
                    <a:gd name="connsiteX285" fmla="*/ 946759 w 4339533"/>
                    <a:gd name="connsiteY285" fmla="*/ 787064 h 3333893"/>
                    <a:gd name="connsiteX286" fmla="*/ 954581 w 4339533"/>
                    <a:gd name="connsiteY286" fmla="*/ 775699 h 3333893"/>
                    <a:gd name="connsiteX287" fmla="*/ 1083644 w 4339533"/>
                    <a:gd name="connsiteY287" fmla="*/ 677197 h 3333893"/>
                    <a:gd name="connsiteX288" fmla="*/ 1090488 w 4339533"/>
                    <a:gd name="connsiteY288" fmla="*/ 678144 h 3333893"/>
                    <a:gd name="connsiteX289" fmla="*/ 1116887 w 4339533"/>
                    <a:gd name="connsiteY289" fmla="*/ 695193 h 3333893"/>
                    <a:gd name="connsiteX290" fmla="*/ 1117865 w 4339533"/>
                    <a:gd name="connsiteY290" fmla="*/ 748232 h 3333893"/>
                    <a:gd name="connsiteX291" fmla="*/ 1170663 w 4339533"/>
                    <a:gd name="connsiteY291" fmla="*/ 695193 h 3333893"/>
                    <a:gd name="connsiteX292" fmla="*/ 1174574 w 4339533"/>
                    <a:gd name="connsiteY292" fmla="*/ 691404 h 3333893"/>
                    <a:gd name="connsiteX293" fmla="*/ 1244972 w 4339533"/>
                    <a:gd name="connsiteY293" fmla="*/ 648783 h 3333893"/>
                    <a:gd name="connsiteX294" fmla="*/ 1261593 w 4339533"/>
                    <a:gd name="connsiteY294" fmla="*/ 653519 h 3333893"/>
                    <a:gd name="connsiteX295" fmla="*/ 1271371 w 4339533"/>
                    <a:gd name="connsiteY295" fmla="*/ 747285 h 3333893"/>
                    <a:gd name="connsiteX296" fmla="*/ 1267460 w 4339533"/>
                    <a:gd name="connsiteY296" fmla="*/ 763386 h 3333893"/>
                    <a:gd name="connsiteX297" fmla="*/ 1258660 w 4339533"/>
                    <a:gd name="connsiteY297" fmla="*/ 796535 h 3333893"/>
                    <a:gd name="connsiteX298" fmla="*/ 1323191 w 4339533"/>
                    <a:gd name="connsiteY298" fmla="*/ 757703 h 3333893"/>
                    <a:gd name="connsiteX299" fmla="*/ 1340791 w 4339533"/>
                    <a:gd name="connsiteY299" fmla="*/ 750126 h 3333893"/>
                    <a:gd name="connsiteX300" fmla="*/ 1453231 w 4339533"/>
                    <a:gd name="connsiteY300" fmla="*/ 716976 h 3333893"/>
                    <a:gd name="connsiteX301" fmla="*/ 1483541 w 4339533"/>
                    <a:gd name="connsiteY301" fmla="*/ 699928 h 3333893"/>
                    <a:gd name="connsiteX302" fmla="*/ 1405322 w 4339533"/>
                    <a:gd name="connsiteY302" fmla="*/ 706558 h 3333893"/>
                    <a:gd name="connsiteX303" fmla="*/ 1355457 w 4339533"/>
                    <a:gd name="connsiteY303" fmla="*/ 674356 h 3333893"/>
                    <a:gd name="connsiteX304" fmla="*/ 1363279 w 4339533"/>
                    <a:gd name="connsiteY304" fmla="*/ 638365 h 3333893"/>
                    <a:gd name="connsiteX305" fmla="*/ 1453231 w 4339533"/>
                    <a:gd name="connsiteY305" fmla="*/ 597638 h 3333893"/>
                    <a:gd name="connsiteX306" fmla="*/ 1493319 w 4339533"/>
                    <a:gd name="connsiteY306" fmla="*/ 586273 h 3333893"/>
                    <a:gd name="connsiteX307" fmla="*/ 1368167 w 4339533"/>
                    <a:gd name="connsiteY307" fmla="*/ 422419 h 3333893"/>
                    <a:gd name="connsiteX308" fmla="*/ 1381856 w 4339533"/>
                    <a:gd name="connsiteY308" fmla="*/ 365592 h 3333893"/>
                    <a:gd name="connsiteX309" fmla="*/ 1401411 w 4339533"/>
                    <a:gd name="connsiteY309" fmla="*/ 358962 h 3333893"/>
                    <a:gd name="connsiteX310" fmla="*/ 1443454 w 4339533"/>
                    <a:gd name="connsiteY310" fmla="*/ 376010 h 3333893"/>
                    <a:gd name="connsiteX311" fmla="*/ 1482564 w 4339533"/>
                    <a:gd name="connsiteY311" fmla="*/ 409160 h 3333893"/>
                    <a:gd name="connsiteX312" fmla="*/ 1522651 w 4339533"/>
                    <a:gd name="connsiteY312" fmla="*/ 442309 h 3333893"/>
                    <a:gd name="connsiteX313" fmla="*/ 1512874 w 4339533"/>
                    <a:gd name="connsiteY313" fmla="*/ 412948 h 3333893"/>
                    <a:gd name="connsiteX314" fmla="*/ 1489408 w 4339533"/>
                    <a:gd name="connsiteY314" fmla="*/ 320129 h 3333893"/>
                    <a:gd name="connsiteX315" fmla="*/ 1503096 w 4339533"/>
                    <a:gd name="connsiteY315" fmla="*/ 254778 h 3333893"/>
                    <a:gd name="connsiteX316" fmla="*/ 1528517 w 4339533"/>
                    <a:gd name="connsiteY316" fmla="*/ 250042 h 3333893"/>
                    <a:gd name="connsiteX317" fmla="*/ 1574472 w 4339533"/>
                    <a:gd name="connsiteY317" fmla="*/ 285086 h 3333893"/>
                    <a:gd name="connsiteX318" fmla="*/ 1592071 w 4339533"/>
                    <a:gd name="connsiteY318" fmla="*/ 301187 h 3333893"/>
                    <a:gd name="connsiteX319" fmla="*/ 1589138 w 4339533"/>
                    <a:gd name="connsiteY319" fmla="*/ 274667 h 3333893"/>
                    <a:gd name="connsiteX320" fmla="*/ 1617492 w 4339533"/>
                    <a:gd name="connsiteY320" fmla="*/ 178060 h 3333893"/>
                    <a:gd name="connsiteX321" fmla="*/ 1621403 w 4339533"/>
                    <a:gd name="connsiteY321" fmla="*/ 176166 h 3333893"/>
                    <a:gd name="connsiteX322" fmla="*/ 1626292 w 4339533"/>
                    <a:gd name="connsiteY322" fmla="*/ 183743 h 3333893"/>
                    <a:gd name="connsiteX323" fmla="*/ 1669313 w 4339533"/>
                    <a:gd name="connsiteY323" fmla="*/ 300240 h 3333893"/>
                    <a:gd name="connsiteX324" fmla="*/ 1689846 w 4339533"/>
                    <a:gd name="connsiteY324" fmla="*/ 262355 h 3333893"/>
                    <a:gd name="connsiteX325" fmla="*/ 1702556 w 4339533"/>
                    <a:gd name="connsiteY325" fmla="*/ 247201 h 3333893"/>
                    <a:gd name="connsiteX326" fmla="*/ 1709400 w 4339533"/>
                    <a:gd name="connsiteY326" fmla="*/ 239624 h 3333893"/>
                    <a:gd name="connsiteX327" fmla="*/ 1711356 w 4339533"/>
                    <a:gd name="connsiteY327" fmla="*/ 249095 h 3333893"/>
                    <a:gd name="connsiteX328" fmla="*/ 1712334 w 4339533"/>
                    <a:gd name="connsiteY328" fmla="*/ 254778 h 3333893"/>
                    <a:gd name="connsiteX329" fmla="*/ 1714289 w 4339533"/>
                    <a:gd name="connsiteY329" fmla="*/ 293610 h 3333893"/>
                    <a:gd name="connsiteX330" fmla="*/ 1718200 w 4339533"/>
                    <a:gd name="connsiteY330" fmla="*/ 342861 h 3333893"/>
                    <a:gd name="connsiteX331" fmla="*/ 1719178 w 4339533"/>
                    <a:gd name="connsiteY331" fmla="*/ 342861 h 3333893"/>
                    <a:gd name="connsiteX332" fmla="*/ 1723089 w 4339533"/>
                    <a:gd name="connsiteY332" fmla="*/ 327706 h 3333893"/>
                    <a:gd name="connsiteX333" fmla="*/ 1768065 w 4339533"/>
                    <a:gd name="connsiteY333" fmla="*/ 244359 h 3333893"/>
                    <a:gd name="connsiteX334" fmla="*/ 1772954 w 4339533"/>
                    <a:gd name="connsiteY334" fmla="*/ 240571 h 3333893"/>
                    <a:gd name="connsiteX335" fmla="*/ 1775887 w 4339533"/>
                    <a:gd name="connsiteY335" fmla="*/ 246254 h 3333893"/>
                    <a:gd name="connsiteX336" fmla="*/ 1793486 w 4339533"/>
                    <a:gd name="connsiteY336" fmla="*/ 308764 h 3333893"/>
                    <a:gd name="connsiteX337" fmla="*/ 1802286 w 4339533"/>
                    <a:gd name="connsiteY337" fmla="*/ 346649 h 3333893"/>
                    <a:gd name="connsiteX338" fmla="*/ 1813041 w 4339533"/>
                    <a:gd name="connsiteY338" fmla="*/ 313500 h 3333893"/>
                    <a:gd name="connsiteX339" fmla="*/ 1813041 w 4339533"/>
                    <a:gd name="connsiteY339" fmla="*/ 312552 h 3333893"/>
                    <a:gd name="connsiteX340" fmla="*/ 1879528 w 4339533"/>
                    <a:gd name="connsiteY340" fmla="*/ 256672 h 3333893"/>
                    <a:gd name="connsiteX341" fmla="*/ 1877572 w 4339533"/>
                    <a:gd name="connsiteY341" fmla="*/ 183743 h 3333893"/>
                    <a:gd name="connsiteX342" fmla="*/ 1901038 w 4339533"/>
                    <a:gd name="connsiteY342" fmla="*/ 177113 h 3333893"/>
                    <a:gd name="connsiteX343" fmla="*/ 1969481 w 4339533"/>
                    <a:gd name="connsiteY343" fmla="*/ 246254 h 3333893"/>
                    <a:gd name="connsiteX344" fmla="*/ 1951881 w 4339533"/>
                    <a:gd name="connsiteY344" fmla="*/ 128810 h 3333893"/>
                    <a:gd name="connsiteX345" fmla="*/ 1976325 w 4339533"/>
                    <a:gd name="connsiteY345" fmla="*/ 107973 h 3333893"/>
                    <a:gd name="connsiteX346" fmla="*/ 2052589 w 4339533"/>
                    <a:gd name="connsiteY346" fmla="*/ 138281 h 3333893"/>
                    <a:gd name="connsiteX347" fmla="*/ 2060411 w 4339533"/>
                    <a:gd name="connsiteY347" fmla="*/ 126915 h 3333893"/>
                    <a:gd name="connsiteX348" fmla="*/ 2189473 w 4339533"/>
                    <a:gd name="connsiteY348" fmla="*/ 28414 h 3333893"/>
                    <a:gd name="connsiteX349" fmla="*/ 2196317 w 4339533"/>
                    <a:gd name="connsiteY349" fmla="*/ 29361 h 3333893"/>
                    <a:gd name="connsiteX350" fmla="*/ 2221739 w 4339533"/>
                    <a:gd name="connsiteY350" fmla="*/ 46409 h 3333893"/>
                    <a:gd name="connsiteX351" fmla="*/ 2222716 w 4339533"/>
                    <a:gd name="connsiteY351" fmla="*/ 99448 h 3333893"/>
                    <a:gd name="connsiteX352" fmla="*/ 2275515 w 4339533"/>
                    <a:gd name="connsiteY352" fmla="*/ 46409 h 3333893"/>
                    <a:gd name="connsiteX353" fmla="*/ 2279426 w 4339533"/>
                    <a:gd name="connsiteY353" fmla="*/ 42621 h 3333893"/>
                    <a:gd name="connsiteX354" fmla="*/ 2349823 w 4339533"/>
                    <a:gd name="connsiteY354" fmla="*/ 0 h 3333893"/>
                    <a:gd name="connsiteX355" fmla="*/ 2366445 w 4339533"/>
                    <a:gd name="connsiteY355" fmla="*/ 4736 h 3333893"/>
                    <a:gd name="connsiteX356" fmla="*/ 2376222 w 4339533"/>
                    <a:gd name="connsiteY356" fmla="*/ 98501 h 3333893"/>
                    <a:gd name="connsiteX357" fmla="*/ 2372311 w 4339533"/>
                    <a:gd name="connsiteY357" fmla="*/ 114603 h 3333893"/>
                    <a:gd name="connsiteX358" fmla="*/ 2363512 w 4339533"/>
                    <a:gd name="connsiteY358" fmla="*/ 147752 h 3333893"/>
                    <a:gd name="connsiteX359" fmla="*/ 2428043 w 4339533"/>
                    <a:gd name="connsiteY359" fmla="*/ 108920 h 3333893"/>
                    <a:gd name="connsiteX360" fmla="*/ 2445642 w 4339533"/>
                    <a:gd name="connsiteY360" fmla="*/ 100396 h 3333893"/>
                    <a:gd name="connsiteX361" fmla="*/ 2552217 w 4339533"/>
                    <a:gd name="connsiteY361" fmla="*/ 67246 h 3333893"/>
                    <a:gd name="connsiteX362" fmla="*/ 2593282 w 4339533"/>
                    <a:gd name="connsiteY362" fmla="*/ 81453 h 3333893"/>
                    <a:gd name="connsiteX363" fmla="*/ 2596215 w 4339533"/>
                    <a:gd name="connsiteY363" fmla="*/ 210263 h 3333893"/>
                    <a:gd name="connsiteX364" fmla="*/ 2591326 w 4339533"/>
                    <a:gd name="connsiteY364" fmla="*/ 227311 h 3333893"/>
                    <a:gd name="connsiteX365" fmla="*/ 2589371 w 4339533"/>
                    <a:gd name="connsiteY365" fmla="*/ 232994 h 3333893"/>
                    <a:gd name="connsiteX366" fmla="*/ 2591326 w 4339533"/>
                    <a:gd name="connsiteY366" fmla="*/ 232047 h 3333893"/>
                    <a:gd name="connsiteX367" fmla="*/ 2608926 w 4339533"/>
                    <a:gd name="connsiteY367" fmla="*/ 223522 h 3333893"/>
                    <a:gd name="connsiteX368" fmla="*/ 2637281 w 4339533"/>
                    <a:gd name="connsiteY368" fmla="*/ 232047 h 3333893"/>
                    <a:gd name="connsiteX369" fmla="*/ 2637281 w 4339533"/>
                    <a:gd name="connsiteY369" fmla="*/ 290769 h 3333893"/>
                    <a:gd name="connsiteX370" fmla="*/ 2636303 w 4339533"/>
                    <a:gd name="connsiteY370" fmla="*/ 292663 h 3333893"/>
                    <a:gd name="connsiteX371" fmla="*/ 2598171 w 4339533"/>
                    <a:gd name="connsiteY371" fmla="*/ 348543 h 3333893"/>
                    <a:gd name="connsiteX372" fmla="*/ 2707678 w 4339533"/>
                    <a:gd name="connsiteY372" fmla="*/ 322024 h 3333893"/>
                    <a:gd name="connsiteX373" fmla="*/ 2719411 w 4339533"/>
                    <a:gd name="connsiteY373" fmla="*/ 322024 h 3333893"/>
                    <a:gd name="connsiteX374" fmla="*/ 2820118 w 4339533"/>
                    <a:gd name="connsiteY374" fmla="*/ 358015 h 3333893"/>
                    <a:gd name="connsiteX375" fmla="*/ 2825007 w 4339533"/>
                    <a:gd name="connsiteY375" fmla="*/ 385481 h 3333893"/>
                    <a:gd name="connsiteX376" fmla="*/ 2741899 w 4339533"/>
                    <a:gd name="connsiteY376" fmla="*/ 448939 h 3333893"/>
                    <a:gd name="connsiteX377" fmla="*/ 2783942 w 4339533"/>
                    <a:gd name="connsiteY377" fmla="*/ 447992 h 3333893"/>
                    <a:gd name="connsiteX378" fmla="*/ 2940381 w 4339533"/>
                    <a:gd name="connsiteY378" fmla="*/ 481141 h 3333893"/>
                    <a:gd name="connsiteX379" fmla="*/ 2967758 w 4339533"/>
                    <a:gd name="connsiteY379" fmla="*/ 469776 h 3333893"/>
                    <a:gd name="connsiteX380" fmla="*/ 3000024 w 4339533"/>
                    <a:gd name="connsiteY380" fmla="*/ 480194 h 3333893"/>
                    <a:gd name="connsiteX381" fmla="*/ 3074332 w 4339533"/>
                    <a:gd name="connsiteY381" fmla="*/ 582484 h 3333893"/>
                    <a:gd name="connsiteX382" fmla="*/ 3093887 w 4339533"/>
                    <a:gd name="connsiteY382" fmla="*/ 515238 h 3333893"/>
                    <a:gd name="connsiteX383" fmla="*/ 3114420 w 4339533"/>
                    <a:gd name="connsiteY383" fmla="*/ 509555 h 3333893"/>
                    <a:gd name="connsiteX384" fmla="*/ 3159396 w 4339533"/>
                    <a:gd name="connsiteY384" fmla="*/ 528498 h 3333893"/>
                    <a:gd name="connsiteX385" fmla="*/ 3202417 w 4339533"/>
                    <a:gd name="connsiteY385" fmla="*/ 621316 h 3333893"/>
                    <a:gd name="connsiteX386" fmla="*/ 3217083 w 4339533"/>
                    <a:gd name="connsiteY386" fmla="*/ 721712 h 3333893"/>
                    <a:gd name="connsiteX387" fmla="*/ 3228816 w 4339533"/>
                    <a:gd name="connsiteY387" fmla="*/ 806954 h 3333893"/>
                    <a:gd name="connsiteX388" fmla="*/ 3249348 w 4339533"/>
                    <a:gd name="connsiteY388" fmla="*/ 734025 h 3333893"/>
                    <a:gd name="connsiteX389" fmla="*/ 3298236 w 4339533"/>
                    <a:gd name="connsiteY389" fmla="*/ 699928 h 3333893"/>
                    <a:gd name="connsiteX390" fmla="*/ 3329523 w 4339533"/>
                    <a:gd name="connsiteY390" fmla="*/ 719818 h 3333893"/>
                    <a:gd name="connsiteX391" fmla="*/ 3337346 w 4339533"/>
                    <a:gd name="connsiteY391" fmla="*/ 815478 h 3333893"/>
                    <a:gd name="connsiteX392" fmla="*/ 3334412 w 4339533"/>
                    <a:gd name="connsiteY392" fmla="*/ 856204 h 3333893"/>
                    <a:gd name="connsiteX393" fmla="*/ 3536806 w 4339533"/>
                    <a:gd name="connsiteY393" fmla="*/ 799377 h 3333893"/>
                    <a:gd name="connsiteX394" fmla="*/ 3586671 w 4339533"/>
                    <a:gd name="connsiteY394" fmla="*/ 831579 h 3333893"/>
                    <a:gd name="connsiteX395" fmla="*/ 3555383 w 4339533"/>
                    <a:gd name="connsiteY395" fmla="*/ 884618 h 3333893"/>
                    <a:gd name="connsiteX396" fmla="*/ 3509429 w 4339533"/>
                    <a:gd name="connsiteY396" fmla="*/ 908297 h 3333893"/>
                    <a:gd name="connsiteX397" fmla="*/ 3490851 w 4339533"/>
                    <a:gd name="connsiteY397" fmla="*/ 916821 h 3333893"/>
                    <a:gd name="connsiteX398" fmla="*/ 3497696 w 4339533"/>
                    <a:gd name="connsiteY398" fmla="*/ 919662 h 3333893"/>
                    <a:gd name="connsiteX399" fmla="*/ 3537784 w 4339533"/>
                    <a:gd name="connsiteY399" fmla="*/ 937658 h 3333893"/>
                    <a:gd name="connsiteX400" fmla="*/ 3593515 w 4339533"/>
                    <a:gd name="connsiteY400" fmla="*/ 946182 h 3333893"/>
                    <a:gd name="connsiteX401" fmla="*/ 3599381 w 4339533"/>
                    <a:gd name="connsiteY401" fmla="*/ 948076 h 3333893"/>
                    <a:gd name="connsiteX402" fmla="*/ 3597426 w 4339533"/>
                    <a:gd name="connsiteY402" fmla="*/ 943340 h 3333893"/>
                    <a:gd name="connsiteX403" fmla="*/ 3585693 w 4339533"/>
                    <a:gd name="connsiteY403" fmla="*/ 897878 h 3333893"/>
                    <a:gd name="connsiteX404" fmla="*/ 3593515 w 4339533"/>
                    <a:gd name="connsiteY404" fmla="*/ 869464 h 3333893"/>
                    <a:gd name="connsiteX405" fmla="*/ 3618936 w 4339533"/>
                    <a:gd name="connsiteY405" fmla="*/ 859993 h 3333893"/>
                    <a:gd name="connsiteX406" fmla="*/ 3651202 w 4339533"/>
                    <a:gd name="connsiteY406" fmla="*/ 870411 h 3333893"/>
                    <a:gd name="connsiteX407" fmla="*/ 3725510 w 4339533"/>
                    <a:gd name="connsiteY407" fmla="*/ 972701 h 3333893"/>
                    <a:gd name="connsiteX408" fmla="*/ 3745065 w 4339533"/>
                    <a:gd name="connsiteY408" fmla="*/ 905455 h 3333893"/>
                    <a:gd name="connsiteX409" fmla="*/ 3765598 w 4339533"/>
                    <a:gd name="connsiteY409" fmla="*/ 899772 h 3333893"/>
                    <a:gd name="connsiteX410" fmla="*/ 3810574 w 4339533"/>
                    <a:gd name="connsiteY410" fmla="*/ 918715 h 3333893"/>
                    <a:gd name="connsiteX411" fmla="*/ 3853595 w 4339533"/>
                    <a:gd name="connsiteY411" fmla="*/ 1011534 h 3333893"/>
                    <a:gd name="connsiteX412" fmla="*/ 3868261 w 4339533"/>
                    <a:gd name="connsiteY412" fmla="*/ 1111929 h 3333893"/>
                    <a:gd name="connsiteX413" fmla="*/ 3879994 w 4339533"/>
                    <a:gd name="connsiteY413" fmla="*/ 1197171 h 3333893"/>
                    <a:gd name="connsiteX414" fmla="*/ 3900527 w 4339533"/>
                    <a:gd name="connsiteY414" fmla="*/ 1124242 h 3333893"/>
                    <a:gd name="connsiteX415" fmla="*/ 3949414 w 4339533"/>
                    <a:gd name="connsiteY415" fmla="*/ 1090145 h 3333893"/>
                    <a:gd name="connsiteX416" fmla="*/ 3980702 w 4339533"/>
                    <a:gd name="connsiteY416" fmla="*/ 1110035 h 3333893"/>
                    <a:gd name="connsiteX417" fmla="*/ 3988524 w 4339533"/>
                    <a:gd name="connsiteY417" fmla="*/ 1205695 h 3333893"/>
                    <a:gd name="connsiteX418" fmla="*/ 3985590 w 4339533"/>
                    <a:gd name="connsiteY418" fmla="*/ 1246422 h 3333893"/>
                    <a:gd name="connsiteX419" fmla="*/ 4187984 w 4339533"/>
                    <a:gd name="connsiteY419" fmla="*/ 1189594 h 3333893"/>
                    <a:gd name="connsiteX420" fmla="*/ 4237849 w 4339533"/>
                    <a:gd name="connsiteY420" fmla="*/ 1221796 h 3333893"/>
                    <a:gd name="connsiteX421" fmla="*/ 4206561 w 4339533"/>
                    <a:gd name="connsiteY421" fmla="*/ 1274836 h 3333893"/>
                    <a:gd name="connsiteX422" fmla="*/ 4160607 w 4339533"/>
                    <a:gd name="connsiteY422" fmla="*/ 1298514 h 3333893"/>
                    <a:gd name="connsiteX423" fmla="*/ 4114653 w 4339533"/>
                    <a:gd name="connsiteY423" fmla="*/ 1323139 h 3333893"/>
                    <a:gd name="connsiteX424" fmla="*/ 4146918 w 4339533"/>
                    <a:gd name="connsiteY424" fmla="*/ 1325033 h 3333893"/>
                    <a:gd name="connsiteX425" fmla="*/ 4245671 w 4339533"/>
                    <a:gd name="connsiteY425" fmla="*/ 1336399 h 3333893"/>
                    <a:gd name="connsiteX426" fmla="*/ 4306291 w 4339533"/>
                    <a:gd name="connsiteY426" fmla="*/ 1376178 h 3333893"/>
                    <a:gd name="connsiteX427" fmla="*/ 4300424 w 4339533"/>
                    <a:gd name="connsiteY427" fmla="*/ 1396068 h 3333893"/>
                    <a:gd name="connsiteX428" fmla="*/ 4250560 w 4339533"/>
                    <a:gd name="connsiteY428" fmla="*/ 1425429 h 3333893"/>
                    <a:gd name="connsiteX429" fmla="*/ 4229049 w 4339533"/>
                    <a:gd name="connsiteY429" fmla="*/ 1435847 h 3333893"/>
                    <a:gd name="connsiteX430" fmla="*/ 4255448 w 4339533"/>
                    <a:gd name="connsiteY430" fmla="*/ 1442477 h 3333893"/>
                    <a:gd name="connsiteX431" fmla="*/ 4339534 w 4339533"/>
                    <a:gd name="connsiteY431" fmla="*/ 1502146 h 3333893"/>
                    <a:gd name="connsiteX432" fmla="*/ 4339534 w 4339533"/>
                    <a:gd name="connsiteY432" fmla="*/ 1505935 h 3333893"/>
                    <a:gd name="connsiteX433" fmla="*/ 4330735 w 4339533"/>
                    <a:gd name="connsiteY433" fmla="*/ 1507829 h 3333893"/>
                    <a:gd name="connsiteX434" fmla="*/ 4203628 w 4339533"/>
                    <a:gd name="connsiteY434" fmla="*/ 1505935 h 3333893"/>
                    <a:gd name="connsiteX435" fmla="*/ 4232960 w 4339533"/>
                    <a:gd name="connsiteY435" fmla="*/ 1538137 h 3333893"/>
                    <a:gd name="connsiteX436" fmla="*/ 4243716 w 4339533"/>
                    <a:gd name="connsiteY436" fmla="*/ 1554239 h 3333893"/>
                    <a:gd name="connsiteX437" fmla="*/ 4248604 w 4339533"/>
                    <a:gd name="connsiteY437" fmla="*/ 1562762 h 3333893"/>
                    <a:gd name="connsiteX438" fmla="*/ 4238827 w 4339533"/>
                    <a:gd name="connsiteY438" fmla="*/ 1560868 h 3333893"/>
                    <a:gd name="connsiteX439" fmla="*/ 4232960 w 4339533"/>
                    <a:gd name="connsiteY439" fmla="*/ 1559921 h 3333893"/>
                    <a:gd name="connsiteX440" fmla="*/ 4194828 w 4339533"/>
                    <a:gd name="connsiteY440" fmla="*/ 1548556 h 3333893"/>
                    <a:gd name="connsiteX441" fmla="*/ 4145941 w 4339533"/>
                    <a:gd name="connsiteY441" fmla="*/ 1535296 h 3333893"/>
                    <a:gd name="connsiteX442" fmla="*/ 4145941 w 4339533"/>
                    <a:gd name="connsiteY442" fmla="*/ 1536243 h 3333893"/>
                    <a:gd name="connsiteX443" fmla="*/ 4159629 w 4339533"/>
                    <a:gd name="connsiteY443" fmla="*/ 1545714 h 3333893"/>
                    <a:gd name="connsiteX444" fmla="*/ 4224160 w 4339533"/>
                    <a:gd name="connsiteY444" fmla="*/ 1615802 h 3333893"/>
                    <a:gd name="connsiteX445" fmla="*/ 4226116 w 4339533"/>
                    <a:gd name="connsiteY445" fmla="*/ 1621485 h 3333893"/>
                    <a:gd name="connsiteX446" fmla="*/ 4219272 w 4339533"/>
                    <a:gd name="connsiteY446" fmla="*/ 1621485 h 3333893"/>
                    <a:gd name="connsiteX447" fmla="*/ 4152785 w 4339533"/>
                    <a:gd name="connsiteY447" fmla="*/ 1614855 h 3333893"/>
                    <a:gd name="connsiteX448" fmla="*/ 4113675 w 4339533"/>
                    <a:gd name="connsiteY448" fmla="*/ 1610119 h 3333893"/>
                    <a:gd name="connsiteX449" fmla="*/ 4142030 w 4339533"/>
                    <a:gd name="connsiteY449" fmla="*/ 1631903 h 3333893"/>
                    <a:gd name="connsiteX450" fmla="*/ 4143007 w 4339533"/>
                    <a:gd name="connsiteY450" fmla="*/ 1632850 h 3333893"/>
                    <a:gd name="connsiteX451" fmla="*/ 4174295 w 4339533"/>
                    <a:gd name="connsiteY451" fmla="*/ 1712409 h 3333893"/>
                    <a:gd name="connsiteX452" fmla="*/ 4244693 w 4339533"/>
                    <a:gd name="connsiteY452" fmla="*/ 1736087 h 3333893"/>
                    <a:gd name="connsiteX453" fmla="*/ 4250560 w 4339533"/>
                    <a:gd name="connsiteY453" fmla="*/ 1747453 h 3333893"/>
                    <a:gd name="connsiteX454" fmla="*/ 4243716 w 4339533"/>
                    <a:gd name="connsiteY454" fmla="*/ 1759765 h 3333893"/>
                    <a:gd name="connsiteX455" fmla="*/ 4152785 w 4339533"/>
                    <a:gd name="connsiteY455" fmla="*/ 1797651 h 3333893"/>
                    <a:gd name="connsiteX456" fmla="*/ 4273048 w 4339533"/>
                    <a:gd name="connsiteY456" fmla="*/ 1824170 h 3333893"/>
                    <a:gd name="connsiteX457" fmla="*/ 4283803 w 4339533"/>
                    <a:gd name="connsiteY457" fmla="*/ 1852584 h 3333893"/>
                    <a:gd name="connsiteX458" fmla="*/ 4227093 w 4339533"/>
                    <a:gd name="connsiteY458" fmla="*/ 1911306 h 3333893"/>
                    <a:gd name="connsiteX459" fmla="*/ 4234916 w 4339533"/>
                    <a:gd name="connsiteY459" fmla="*/ 1922672 h 3333893"/>
                    <a:gd name="connsiteX460" fmla="*/ 4281848 w 4339533"/>
                    <a:gd name="connsiteY460" fmla="*/ 2079895 h 3333893"/>
                    <a:gd name="connsiteX461" fmla="*/ 4203628 w 4339533"/>
                    <a:gd name="connsiteY461" fmla="*/ 2078948 h 3333893"/>
                    <a:gd name="connsiteX462" fmla="*/ 4235893 w 4339533"/>
                    <a:gd name="connsiteY462" fmla="*/ 2145247 h 3333893"/>
                    <a:gd name="connsiteX463" fmla="*/ 4237849 w 4339533"/>
                    <a:gd name="connsiteY463" fmla="*/ 2149982 h 3333893"/>
                    <a:gd name="connsiteX464" fmla="*/ 4243716 w 4339533"/>
                    <a:gd name="connsiteY464" fmla="*/ 2242801 h 3333893"/>
                    <a:gd name="connsiteX465" fmla="*/ 4219272 w 4339533"/>
                    <a:gd name="connsiteY465" fmla="*/ 2250378 h 3333893"/>
                    <a:gd name="connsiteX466" fmla="*/ 4149851 w 4339533"/>
                    <a:gd name="connsiteY466" fmla="*/ 2219123 h 3333893"/>
                    <a:gd name="connsiteX467" fmla="*/ 4135186 w 4339533"/>
                    <a:gd name="connsiteY467" fmla="*/ 2209652 h 3333893"/>
                    <a:gd name="connsiteX468" fmla="*/ 4105853 w 4339533"/>
                    <a:gd name="connsiteY468" fmla="*/ 2189762 h 3333893"/>
                    <a:gd name="connsiteX469" fmla="*/ 4120519 w 4339533"/>
                    <a:gd name="connsiteY469" fmla="*/ 2261744 h 3333893"/>
                    <a:gd name="connsiteX470" fmla="*/ 4122475 w 4339533"/>
                    <a:gd name="connsiteY470" fmla="*/ 2280686 h 3333893"/>
                    <a:gd name="connsiteX471" fmla="*/ 4089232 w 4339533"/>
                    <a:gd name="connsiteY471" fmla="*/ 2421809 h 3333893"/>
                    <a:gd name="connsiteX472" fmla="*/ 4066743 w 4339533"/>
                    <a:gd name="connsiteY472" fmla="*/ 2426544 h 3333893"/>
                    <a:gd name="connsiteX473" fmla="*/ 4070654 w 4339533"/>
                    <a:gd name="connsiteY473" fmla="*/ 2429385 h 3333893"/>
                    <a:gd name="connsiteX474" fmla="*/ 4076520 w 4339533"/>
                    <a:gd name="connsiteY474" fmla="*/ 2444539 h 3333893"/>
                    <a:gd name="connsiteX475" fmla="*/ 3978746 w 4339533"/>
                    <a:gd name="connsiteY475" fmla="*/ 2469165 h 3333893"/>
                    <a:gd name="connsiteX476" fmla="*/ 4015901 w 4339533"/>
                    <a:gd name="connsiteY476" fmla="*/ 2503261 h 3333893"/>
                    <a:gd name="connsiteX477" fmla="*/ 3987546 w 4339533"/>
                    <a:gd name="connsiteY477" fmla="*/ 2528834 h 3333893"/>
                    <a:gd name="connsiteX478" fmla="*/ 3967991 w 4339533"/>
                    <a:gd name="connsiteY478" fmla="*/ 2558195 h 3333893"/>
                    <a:gd name="connsiteX479" fmla="*/ 3998301 w 4339533"/>
                    <a:gd name="connsiteY479" fmla="*/ 2556301 h 3333893"/>
                    <a:gd name="connsiteX480" fmla="*/ 4061855 w 4339533"/>
                    <a:gd name="connsiteY480" fmla="*/ 2581873 h 3333893"/>
                    <a:gd name="connsiteX481" fmla="*/ 4039366 w 4339533"/>
                    <a:gd name="connsiteY481" fmla="*/ 2620706 h 3333893"/>
                    <a:gd name="connsiteX482" fmla="*/ 4114653 w 4339533"/>
                    <a:gd name="connsiteY482" fmla="*/ 2647225 h 3333893"/>
                    <a:gd name="connsiteX483" fmla="*/ 4112697 w 4339533"/>
                    <a:gd name="connsiteY483" fmla="*/ 2668062 h 3333893"/>
                    <a:gd name="connsiteX484" fmla="*/ 4054033 w 4339533"/>
                    <a:gd name="connsiteY484" fmla="*/ 2696476 h 3333893"/>
                    <a:gd name="connsiteX485" fmla="*/ 4103898 w 4339533"/>
                    <a:gd name="connsiteY485" fmla="*/ 2731519 h 3333893"/>
                    <a:gd name="connsiteX486" fmla="*/ 4075543 w 4339533"/>
                    <a:gd name="connsiteY486" fmla="*/ 2749515 h 3333893"/>
                    <a:gd name="connsiteX487" fmla="*/ 4099009 w 4339533"/>
                    <a:gd name="connsiteY487" fmla="*/ 2762775 h 3333893"/>
                    <a:gd name="connsiteX488" fmla="*/ 4105853 w 4339533"/>
                    <a:gd name="connsiteY488" fmla="*/ 2776982 h 3333893"/>
                    <a:gd name="connsiteX489" fmla="*/ 4148874 w 4339533"/>
                    <a:gd name="connsiteY489" fmla="*/ 2796872 h 3333893"/>
                    <a:gd name="connsiteX490" fmla="*/ 4127364 w 4339533"/>
                    <a:gd name="connsiteY490" fmla="*/ 2859382 h 3333893"/>
                    <a:gd name="connsiteX491" fmla="*/ 4131275 w 4339533"/>
                    <a:gd name="connsiteY491" fmla="*/ 2861276 h 3333893"/>
                    <a:gd name="connsiteX492" fmla="*/ 4152785 w 4339533"/>
                    <a:gd name="connsiteY492" fmla="*/ 2888743 h 3333893"/>
                    <a:gd name="connsiteX493" fmla="*/ 4099987 w 4339533"/>
                    <a:gd name="connsiteY493" fmla="*/ 2918104 h 3333893"/>
                    <a:gd name="connsiteX494" fmla="*/ 4090210 w 4339533"/>
                    <a:gd name="connsiteY494" fmla="*/ 2918104 h 3333893"/>
                    <a:gd name="connsiteX495" fmla="*/ 4151807 w 4339533"/>
                    <a:gd name="connsiteY495" fmla="*/ 2961672 h 3333893"/>
                    <a:gd name="connsiteX496" fmla="*/ 4151807 w 4339533"/>
                    <a:gd name="connsiteY496" fmla="*/ 2983456 h 3333893"/>
                    <a:gd name="connsiteX497" fmla="*/ 4134208 w 4339533"/>
                    <a:gd name="connsiteY497" fmla="*/ 2991980 h 3333893"/>
                    <a:gd name="connsiteX498" fmla="*/ 4160607 w 4339533"/>
                    <a:gd name="connsiteY498" fmla="*/ 3022288 h 3333893"/>
                    <a:gd name="connsiteX499" fmla="*/ 4144963 w 4339533"/>
                    <a:gd name="connsiteY499" fmla="*/ 3038389 h 3333893"/>
                    <a:gd name="connsiteX500" fmla="*/ 4087276 w 4339533"/>
                    <a:gd name="connsiteY500" fmla="*/ 3043125 h 3333893"/>
                    <a:gd name="connsiteX501" fmla="*/ 4069676 w 4339533"/>
                    <a:gd name="connsiteY501" fmla="*/ 3040284 h 3333893"/>
                    <a:gd name="connsiteX502" fmla="*/ 4066743 w 4339533"/>
                    <a:gd name="connsiteY502" fmla="*/ 3040284 h 3333893"/>
                    <a:gd name="connsiteX503" fmla="*/ 4069676 w 4339533"/>
                    <a:gd name="connsiteY503" fmla="*/ 3051649 h 3333893"/>
                    <a:gd name="connsiteX504" fmla="*/ 4055011 w 4339533"/>
                    <a:gd name="connsiteY504" fmla="*/ 3063962 h 3333893"/>
                    <a:gd name="connsiteX505" fmla="*/ 4058921 w 4339533"/>
                    <a:gd name="connsiteY505" fmla="*/ 3096164 h 3333893"/>
                    <a:gd name="connsiteX506" fmla="*/ 4025678 w 4339533"/>
                    <a:gd name="connsiteY506" fmla="*/ 3105635 h 3333893"/>
                    <a:gd name="connsiteX507" fmla="*/ 4044255 w 4339533"/>
                    <a:gd name="connsiteY507" fmla="*/ 3147309 h 3333893"/>
                    <a:gd name="connsiteX508" fmla="*/ 4019812 w 4339533"/>
                    <a:gd name="connsiteY508" fmla="*/ 3186142 h 3333893"/>
                    <a:gd name="connsiteX509" fmla="*/ 3951369 w 4339533"/>
                    <a:gd name="connsiteY509" fmla="*/ 3205084 h 3333893"/>
                    <a:gd name="connsiteX510" fmla="*/ 3839906 w 4339533"/>
                    <a:gd name="connsiteY510" fmla="*/ 3182353 h 3333893"/>
                    <a:gd name="connsiteX511" fmla="*/ 3839906 w 4339533"/>
                    <a:gd name="connsiteY511" fmla="*/ 3226868 h 3333893"/>
                    <a:gd name="connsiteX512" fmla="*/ 3797863 w 4339533"/>
                    <a:gd name="connsiteY512" fmla="*/ 3223079 h 3333893"/>
                    <a:gd name="connsiteX513" fmla="*/ 3815463 w 4339533"/>
                    <a:gd name="connsiteY513" fmla="*/ 3269489 h 3333893"/>
                    <a:gd name="connsiteX514" fmla="*/ 3800796 w 4339533"/>
                    <a:gd name="connsiteY514" fmla="*/ 3281801 h 3333893"/>
                    <a:gd name="connsiteX515" fmla="*/ 3789064 w 4339533"/>
                    <a:gd name="connsiteY515" fmla="*/ 3283696 h 3333893"/>
                    <a:gd name="connsiteX516" fmla="*/ 3728444 w 4339533"/>
                    <a:gd name="connsiteY516" fmla="*/ 3260017 h 3333893"/>
                    <a:gd name="connsiteX517" fmla="*/ 3723555 w 4339533"/>
                    <a:gd name="connsiteY517" fmla="*/ 3257176 h 3333893"/>
                    <a:gd name="connsiteX518" fmla="*/ 3666846 w 4339533"/>
                    <a:gd name="connsiteY518" fmla="*/ 3217397 h 3333893"/>
                    <a:gd name="connsiteX519" fmla="*/ 3714755 w 4339533"/>
                    <a:gd name="connsiteY519" fmla="*/ 3322528 h 3333893"/>
                    <a:gd name="connsiteX520" fmla="*/ 3695201 w 4339533"/>
                    <a:gd name="connsiteY520" fmla="*/ 3333893 h 3333893"/>
                    <a:gd name="connsiteX521" fmla="*/ 3686400 w 4339533"/>
                    <a:gd name="connsiteY521" fmla="*/ 3333893 h 3333893"/>
                    <a:gd name="connsiteX522" fmla="*/ 3542672 w 4339533"/>
                    <a:gd name="connsiteY522" fmla="*/ 3250546 h 3333893"/>
                    <a:gd name="connsiteX523" fmla="*/ 3660979 w 4339533"/>
                    <a:gd name="connsiteY523" fmla="*/ 3191824 h 3333893"/>
                    <a:gd name="connsiteX524" fmla="*/ 3732355 w 4339533"/>
                    <a:gd name="connsiteY524" fmla="*/ 3242022 h 3333893"/>
                    <a:gd name="connsiteX525" fmla="*/ 3737244 w 4339533"/>
                    <a:gd name="connsiteY525" fmla="*/ 3244863 h 3333893"/>
                    <a:gd name="connsiteX526" fmla="*/ 3791997 w 4339533"/>
                    <a:gd name="connsiteY526" fmla="*/ 3267594 h 3333893"/>
                    <a:gd name="connsiteX527" fmla="*/ 3800796 w 4339533"/>
                    <a:gd name="connsiteY527" fmla="*/ 3266647 h 3333893"/>
                    <a:gd name="connsiteX528" fmla="*/ 3808619 w 4339533"/>
                    <a:gd name="connsiteY528" fmla="*/ 3260964 h 3333893"/>
                    <a:gd name="connsiteX529" fmla="*/ 3775376 w 4339533"/>
                    <a:gd name="connsiteY529" fmla="*/ 3201296 h 3333893"/>
                    <a:gd name="connsiteX530" fmla="*/ 3750932 w 4339533"/>
                    <a:gd name="connsiteY530" fmla="*/ 3171934 h 3333893"/>
                    <a:gd name="connsiteX531" fmla="*/ 3782220 w 4339533"/>
                    <a:gd name="connsiteY531" fmla="*/ 3194666 h 3333893"/>
                    <a:gd name="connsiteX532" fmla="*/ 3828174 w 4339533"/>
                    <a:gd name="connsiteY532" fmla="*/ 3216450 h 3333893"/>
                    <a:gd name="connsiteX533" fmla="*/ 3835018 w 4339533"/>
                    <a:gd name="connsiteY533" fmla="*/ 3214555 h 3333893"/>
                    <a:gd name="connsiteX534" fmla="*/ 3823285 w 4339533"/>
                    <a:gd name="connsiteY534" fmla="*/ 3170040 h 3333893"/>
                    <a:gd name="connsiteX535" fmla="*/ 3812530 w 4339533"/>
                    <a:gd name="connsiteY535" fmla="*/ 3155833 h 3333893"/>
                    <a:gd name="connsiteX536" fmla="*/ 3830129 w 4339533"/>
                    <a:gd name="connsiteY536" fmla="*/ 3162463 h 3333893"/>
                    <a:gd name="connsiteX537" fmla="*/ 3953325 w 4339533"/>
                    <a:gd name="connsiteY537" fmla="*/ 3190877 h 3333893"/>
                    <a:gd name="connsiteX538" fmla="*/ 4015901 w 4339533"/>
                    <a:gd name="connsiteY538" fmla="*/ 3173829 h 3333893"/>
                    <a:gd name="connsiteX539" fmla="*/ 4036433 w 4339533"/>
                    <a:gd name="connsiteY539" fmla="*/ 3142573 h 3333893"/>
                    <a:gd name="connsiteX540" fmla="*/ 4009057 w 4339533"/>
                    <a:gd name="connsiteY540" fmla="*/ 3097111 h 3333893"/>
                    <a:gd name="connsiteX541" fmla="*/ 3992435 w 4339533"/>
                    <a:gd name="connsiteY541" fmla="*/ 3083851 h 3333893"/>
                    <a:gd name="connsiteX542" fmla="*/ 4012968 w 4339533"/>
                    <a:gd name="connsiteY542" fmla="*/ 3088587 h 3333893"/>
                    <a:gd name="connsiteX543" fmla="*/ 4052077 w 4339533"/>
                    <a:gd name="connsiteY543" fmla="*/ 3086693 h 3333893"/>
                    <a:gd name="connsiteX544" fmla="*/ 4043277 w 4339533"/>
                    <a:gd name="connsiteY544" fmla="*/ 3061121 h 3333893"/>
                    <a:gd name="connsiteX545" fmla="*/ 4036433 w 4339533"/>
                    <a:gd name="connsiteY545" fmla="*/ 3054490 h 3333893"/>
                    <a:gd name="connsiteX546" fmla="*/ 4046211 w 4339533"/>
                    <a:gd name="connsiteY546" fmla="*/ 3052596 h 3333893"/>
                    <a:gd name="connsiteX547" fmla="*/ 4061855 w 4339533"/>
                    <a:gd name="connsiteY547" fmla="*/ 3045966 h 3333893"/>
                    <a:gd name="connsiteX548" fmla="*/ 4049144 w 4339533"/>
                    <a:gd name="connsiteY548" fmla="*/ 3032706 h 3333893"/>
                    <a:gd name="connsiteX549" fmla="*/ 4027633 w 4339533"/>
                    <a:gd name="connsiteY549" fmla="*/ 3018500 h 3333893"/>
                    <a:gd name="connsiteX550" fmla="*/ 4053055 w 4339533"/>
                    <a:gd name="connsiteY550" fmla="*/ 3023235 h 3333893"/>
                    <a:gd name="connsiteX551" fmla="*/ 4072610 w 4339533"/>
                    <a:gd name="connsiteY551" fmla="*/ 3026077 h 3333893"/>
                    <a:gd name="connsiteX552" fmla="*/ 4090210 w 4339533"/>
                    <a:gd name="connsiteY552" fmla="*/ 3028918 h 3333893"/>
                    <a:gd name="connsiteX553" fmla="*/ 4142030 w 4339533"/>
                    <a:gd name="connsiteY553" fmla="*/ 3024182 h 3333893"/>
                    <a:gd name="connsiteX554" fmla="*/ 4151807 w 4339533"/>
                    <a:gd name="connsiteY554" fmla="*/ 3016605 h 3333893"/>
                    <a:gd name="connsiteX555" fmla="*/ 4111719 w 4339533"/>
                    <a:gd name="connsiteY555" fmla="*/ 2984403 h 3333893"/>
                    <a:gd name="connsiteX556" fmla="*/ 4084343 w 4339533"/>
                    <a:gd name="connsiteY556" fmla="*/ 2970196 h 3333893"/>
                    <a:gd name="connsiteX557" fmla="*/ 4114653 w 4339533"/>
                    <a:gd name="connsiteY557" fmla="*/ 2974932 h 3333893"/>
                    <a:gd name="connsiteX558" fmla="*/ 4143985 w 4339533"/>
                    <a:gd name="connsiteY558" fmla="*/ 2972090 h 3333893"/>
                    <a:gd name="connsiteX559" fmla="*/ 4143007 w 4339533"/>
                    <a:gd name="connsiteY559" fmla="*/ 2959777 h 3333893"/>
                    <a:gd name="connsiteX560" fmla="*/ 4076520 w 4339533"/>
                    <a:gd name="connsiteY560" fmla="*/ 2917157 h 3333893"/>
                    <a:gd name="connsiteX561" fmla="*/ 4064788 w 4339533"/>
                    <a:gd name="connsiteY561" fmla="*/ 2913368 h 3333893"/>
                    <a:gd name="connsiteX562" fmla="*/ 4039366 w 4339533"/>
                    <a:gd name="connsiteY562" fmla="*/ 2904844 h 3333893"/>
                    <a:gd name="connsiteX563" fmla="*/ 4074565 w 4339533"/>
                    <a:gd name="connsiteY563" fmla="*/ 2903897 h 3333893"/>
                    <a:gd name="connsiteX564" fmla="*/ 4103898 w 4339533"/>
                    <a:gd name="connsiteY564" fmla="*/ 2902950 h 3333893"/>
                    <a:gd name="connsiteX565" fmla="*/ 4145941 w 4339533"/>
                    <a:gd name="connsiteY565" fmla="*/ 2882113 h 3333893"/>
                    <a:gd name="connsiteX566" fmla="*/ 4130297 w 4339533"/>
                    <a:gd name="connsiteY566" fmla="*/ 2866012 h 3333893"/>
                    <a:gd name="connsiteX567" fmla="*/ 4119541 w 4339533"/>
                    <a:gd name="connsiteY567" fmla="*/ 2863171 h 3333893"/>
                    <a:gd name="connsiteX568" fmla="*/ 4109764 w 4339533"/>
                    <a:gd name="connsiteY568" fmla="*/ 2861276 h 3333893"/>
                    <a:gd name="connsiteX569" fmla="*/ 4117586 w 4339533"/>
                    <a:gd name="connsiteY569" fmla="*/ 2854646 h 3333893"/>
                    <a:gd name="connsiteX570" fmla="*/ 4143007 w 4339533"/>
                    <a:gd name="connsiteY570" fmla="*/ 2796872 h 3333893"/>
                    <a:gd name="connsiteX571" fmla="*/ 4104875 w 4339533"/>
                    <a:gd name="connsiteY571" fmla="*/ 2785506 h 3333893"/>
                    <a:gd name="connsiteX572" fmla="*/ 4094120 w 4339533"/>
                    <a:gd name="connsiteY572" fmla="*/ 2789294 h 3333893"/>
                    <a:gd name="connsiteX573" fmla="*/ 4098031 w 4339533"/>
                    <a:gd name="connsiteY573" fmla="*/ 2778876 h 3333893"/>
                    <a:gd name="connsiteX574" fmla="*/ 4095098 w 4339533"/>
                    <a:gd name="connsiteY574" fmla="*/ 2766563 h 3333893"/>
                    <a:gd name="connsiteX575" fmla="*/ 4055988 w 4339533"/>
                    <a:gd name="connsiteY575" fmla="*/ 2749515 h 3333893"/>
                    <a:gd name="connsiteX576" fmla="*/ 4051100 w 4339533"/>
                    <a:gd name="connsiteY576" fmla="*/ 2749515 h 3333893"/>
                    <a:gd name="connsiteX577" fmla="*/ 4046211 w 4339533"/>
                    <a:gd name="connsiteY577" fmla="*/ 2749515 h 3333893"/>
                    <a:gd name="connsiteX578" fmla="*/ 4045233 w 4339533"/>
                    <a:gd name="connsiteY578" fmla="*/ 2739097 h 3333893"/>
                    <a:gd name="connsiteX579" fmla="*/ 4053055 w 4339533"/>
                    <a:gd name="connsiteY579" fmla="*/ 2738150 h 3333893"/>
                    <a:gd name="connsiteX580" fmla="*/ 4055988 w 4339533"/>
                    <a:gd name="connsiteY580" fmla="*/ 2738150 h 3333893"/>
                    <a:gd name="connsiteX581" fmla="*/ 4074565 w 4339533"/>
                    <a:gd name="connsiteY581" fmla="*/ 2736255 h 3333893"/>
                    <a:gd name="connsiteX582" fmla="*/ 4097054 w 4339533"/>
                    <a:gd name="connsiteY582" fmla="*/ 2727731 h 3333893"/>
                    <a:gd name="connsiteX583" fmla="*/ 4025678 w 4339533"/>
                    <a:gd name="connsiteY583" fmla="*/ 2693634 h 3333893"/>
                    <a:gd name="connsiteX584" fmla="*/ 3985590 w 4339533"/>
                    <a:gd name="connsiteY584" fmla="*/ 2681322 h 3333893"/>
                    <a:gd name="connsiteX585" fmla="*/ 4027633 w 4339533"/>
                    <a:gd name="connsiteY585" fmla="*/ 2683216 h 3333893"/>
                    <a:gd name="connsiteX586" fmla="*/ 4041322 w 4339533"/>
                    <a:gd name="connsiteY586" fmla="*/ 2683216 h 3333893"/>
                    <a:gd name="connsiteX587" fmla="*/ 4107808 w 4339533"/>
                    <a:gd name="connsiteY587" fmla="*/ 2658591 h 3333893"/>
                    <a:gd name="connsiteX588" fmla="*/ 4108786 w 4339533"/>
                    <a:gd name="connsiteY588" fmla="*/ 2648172 h 3333893"/>
                    <a:gd name="connsiteX589" fmla="*/ 4036433 w 4339533"/>
                    <a:gd name="connsiteY589" fmla="*/ 2626388 h 3333893"/>
                    <a:gd name="connsiteX590" fmla="*/ 4014923 w 4339533"/>
                    <a:gd name="connsiteY590" fmla="*/ 2632071 h 3333893"/>
                    <a:gd name="connsiteX591" fmla="*/ 4011012 w 4339533"/>
                    <a:gd name="connsiteY591" fmla="*/ 2633018 h 3333893"/>
                    <a:gd name="connsiteX592" fmla="*/ 4011012 w 4339533"/>
                    <a:gd name="connsiteY592" fmla="*/ 2633018 h 3333893"/>
                    <a:gd name="connsiteX593" fmla="*/ 4007101 w 4339533"/>
                    <a:gd name="connsiteY593" fmla="*/ 2633018 h 3333893"/>
                    <a:gd name="connsiteX594" fmla="*/ 4006123 w 4339533"/>
                    <a:gd name="connsiteY594" fmla="*/ 2629230 h 3333893"/>
                    <a:gd name="connsiteX595" fmla="*/ 4013945 w 4339533"/>
                    <a:gd name="connsiteY595" fmla="*/ 2621652 h 3333893"/>
                    <a:gd name="connsiteX596" fmla="*/ 4037411 w 4339533"/>
                    <a:gd name="connsiteY596" fmla="*/ 2608393 h 3333893"/>
                    <a:gd name="connsiteX597" fmla="*/ 4055988 w 4339533"/>
                    <a:gd name="connsiteY597" fmla="*/ 2579979 h 3333893"/>
                    <a:gd name="connsiteX598" fmla="*/ 4002212 w 4339533"/>
                    <a:gd name="connsiteY598" fmla="*/ 2561036 h 3333893"/>
                    <a:gd name="connsiteX599" fmla="*/ 3956258 w 4339533"/>
                    <a:gd name="connsiteY599" fmla="*/ 2564825 h 3333893"/>
                    <a:gd name="connsiteX600" fmla="*/ 3936703 w 4339533"/>
                    <a:gd name="connsiteY600" fmla="*/ 2567666 h 3333893"/>
                    <a:gd name="connsiteX601" fmla="*/ 3952347 w 4339533"/>
                    <a:gd name="connsiteY601" fmla="*/ 2556301 h 3333893"/>
                    <a:gd name="connsiteX602" fmla="*/ 3981680 w 4339533"/>
                    <a:gd name="connsiteY602" fmla="*/ 2519363 h 3333893"/>
                    <a:gd name="connsiteX603" fmla="*/ 3981680 w 4339533"/>
                    <a:gd name="connsiteY603" fmla="*/ 2515574 h 3333893"/>
                    <a:gd name="connsiteX604" fmla="*/ 3985590 w 4339533"/>
                    <a:gd name="connsiteY604" fmla="*/ 2514627 h 3333893"/>
                    <a:gd name="connsiteX605" fmla="*/ 4010034 w 4339533"/>
                    <a:gd name="connsiteY605" fmla="*/ 2497579 h 3333893"/>
                    <a:gd name="connsiteX606" fmla="*/ 3957236 w 4339533"/>
                    <a:gd name="connsiteY606" fmla="*/ 2464429 h 3333893"/>
                    <a:gd name="connsiteX607" fmla="*/ 3928882 w 4339533"/>
                    <a:gd name="connsiteY607" fmla="*/ 2455905 h 3333893"/>
                    <a:gd name="connsiteX608" fmla="*/ 3958213 w 4339533"/>
                    <a:gd name="connsiteY608" fmla="*/ 2454958 h 3333893"/>
                    <a:gd name="connsiteX609" fmla="*/ 4070654 w 4339533"/>
                    <a:gd name="connsiteY609" fmla="*/ 2436015 h 3333893"/>
                    <a:gd name="connsiteX610" fmla="*/ 4067721 w 4339533"/>
                    <a:gd name="connsiteY610" fmla="*/ 2431280 h 3333893"/>
                    <a:gd name="connsiteX611" fmla="*/ 4034477 w 4339533"/>
                    <a:gd name="connsiteY611" fmla="*/ 2415178 h 3333893"/>
                    <a:gd name="connsiteX612" fmla="*/ 4015901 w 4339533"/>
                    <a:gd name="connsiteY612" fmla="*/ 2409496 h 3333893"/>
                    <a:gd name="connsiteX613" fmla="*/ 4035455 w 4339533"/>
                    <a:gd name="connsiteY613" fmla="*/ 2405707 h 3333893"/>
                    <a:gd name="connsiteX614" fmla="*/ 4040344 w 4339533"/>
                    <a:gd name="connsiteY614" fmla="*/ 2404760 h 3333893"/>
                    <a:gd name="connsiteX615" fmla="*/ 4042300 w 4339533"/>
                    <a:gd name="connsiteY615" fmla="*/ 2405707 h 3333893"/>
                    <a:gd name="connsiteX616" fmla="*/ 4090210 w 4339533"/>
                    <a:gd name="connsiteY616" fmla="*/ 2406655 h 3333893"/>
                    <a:gd name="connsiteX617" fmla="*/ 4117586 w 4339533"/>
                    <a:gd name="connsiteY617" fmla="*/ 2275951 h 3333893"/>
                    <a:gd name="connsiteX618" fmla="*/ 4115630 w 4339533"/>
                    <a:gd name="connsiteY618" fmla="*/ 2256061 h 3333893"/>
                    <a:gd name="connsiteX619" fmla="*/ 4094120 w 4339533"/>
                    <a:gd name="connsiteY619" fmla="*/ 2168925 h 3333893"/>
                    <a:gd name="connsiteX620" fmla="*/ 4086299 w 4339533"/>
                    <a:gd name="connsiteY620" fmla="*/ 2149035 h 3333893"/>
                    <a:gd name="connsiteX621" fmla="*/ 4102920 w 4339533"/>
                    <a:gd name="connsiteY621" fmla="*/ 2163242 h 3333893"/>
                    <a:gd name="connsiteX622" fmla="*/ 4144963 w 4339533"/>
                    <a:gd name="connsiteY622" fmla="*/ 2194498 h 3333893"/>
                    <a:gd name="connsiteX623" fmla="*/ 4159629 w 4339533"/>
                    <a:gd name="connsiteY623" fmla="*/ 2204916 h 3333893"/>
                    <a:gd name="connsiteX624" fmla="*/ 4223182 w 4339533"/>
                    <a:gd name="connsiteY624" fmla="*/ 2234277 h 3333893"/>
                    <a:gd name="connsiteX625" fmla="*/ 4241760 w 4339533"/>
                    <a:gd name="connsiteY625" fmla="*/ 2228594 h 3333893"/>
                    <a:gd name="connsiteX626" fmla="*/ 4231982 w 4339533"/>
                    <a:gd name="connsiteY626" fmla="*/ 2148088 h 3333893"/>
                    <a:gd name="connsiteX627" fmla="*/ 4230026 w 4339533"/>
                    <a:gd name="connsiteY627" fmla="*/ 2143353 h 3333893"/>
                    <a:gd name="connsiteX628" fmla="*/ 4186028 w 4339533"/>
                    <a:gd name="connsiteY628" fmla="*/ 2056217 h 3333893"/>
                    <a:gd name="connsiteX629" fmla="*/ 4172340 w 4339533"/>
                    <a:gd name="connsiteY629" fmla="*/ 2031591 h 3333893"/>
                    <a:gd name="connsiteX630" fmla="*/ 4193850 w 4339533"/>
                    <a:gd name="connsiteY630" fmla="*/ 2049587 h 3333893"/>
                    <a:gd name="connsiteX631" fmla="*/ 4275981 w 4339533"/>
                    <a:gd name="connsiteY631" fmla="*/ 2067582 h 3333893"/>
                    <a:gd name="connsiteX632" fmla="*/ 4229049 w 4339533"/>
                    <a:gd name="connsiteY632" fmla="*/ 1920777 h 3333893"/>
                    <a:gd name="connsiteX633" fmla="*/ 4217316 w 4339533"/>
                    <a:gd name="connsiteY633" fmla="*/ 1904676 h 3333893"/>
                    <a:gd name="connsiteX634" fmla="*/ 4212428 w 4339533"/>
                    <a:gd name="connsiteY634" fmla="*/ 1898046 h 3333893"/>
                    <a:gd name="connsiteX635" fmla="*/ 4220249 w 4339533"/>
                    <a:gd name="connsiteY635" fmla="*/ 1896152 h 3333893"/>
                    <a:gd name="connsiteX636" fmla="*/ 4275981 w 4339533"/>
                    <a:gd name="connsiteY636" fmla="*/ 1845007 h 3333893"/>
                    <a:gd name="connsiteX637" fmla="*/ 4268159 w 4339533"/>
                    <a:gd name="connsiteY637" fmla="*/ 1824170 h 3333893"/>
                    <a:gd name="connsiteX638" fmla="*/ 4161585 w 4339533"/>
                    <a:gd name="connsiteY638" fmla="*/ 1801439 h 3333893"/>
                    <a:gd name="connsiteX639" fmla="*/ 4117586 w 4339533"/>
                    <a:gd name="connsiteY639" fmla="*/ 1802386 h 3333893"/>
                    <a:gd name="connsiteX640" fmla="*/ 4076520 w 4339533"/>
                    <a:gd name="connsiteY640" fmla="*/ 1804281 h 3333893"/>
                    <a:gd name="connsiteX641" fmla="*/ 4115630 w 4339533"/>
                    <a:gd name="connsiteY641" fmla="*/ 1791968 h 3333893"/>
                    <a:gd name="connsiteX642" fmla="*/ 4136163 w 4339533"/>
                    <a:gd name="connsiteY642" fmla="*/ 1785338 h 3333893"/>
                    <a:gd name="connsiteX643" fmla="*/ 4240782 w 4339533"/>
                    <a:gd name="connsiteY643" fmla="*/ 1743664 h 3333893"/>
                    <a:gd name="connsiteX644" fmla="*/ 4243716 w 4339533"/>
                    <a:gd name="connsiteY644" fmla="*/ 1739876 h 3333893"/>
                    <a:gd name="connsiteX645" fmla="*/ 4241760 w 4339533"/>
                    <a:gd name="connsiteY645" fmla="*/ 1737034 h 3333893"/>
                    <a:gd name="connsiteX646" fmla="*/ 4168429 w 4339533"/>
                    <a:gd name="connsiteY646" fmla="*/ 1714303 h 3333893"/>
                    <a:gd name="connsiteX647" fmla="*/ 4159629 w 4339533"/>
                    <a:gd name="connsiteY647" fmla="*/ 1713356 h 3333893"/>
                    <a:gd name="connsiteX648" fmla="*/ 4164518 w 4339533"/>
                    <a:gd name="connsiteY648" fmla="*/ 1706726 h 3333893"/>
                    <a:gd name="connsiteX649" fmla="*/ 4138119 w 4339533"/>
                    <a:gd name="connsiteY649" fmla="*/ 1633797 h 3333893"/>
                    <a:gd name="connsiteX650" fmla="*/ 4108786 w 4339533"/>
                    <a:gd name="connsiteY650" fmla="*/ 1612013 h 3333893"/>
                    <a:gd name="connsiteX651" fmla="*/ 4105853 w 4339533"/>
                    <a:gd name="connsiteY651" fmla="*/ 1600648 h 3333893"/>
                    <a:gd name="connsiteX652" fmla="*/ 4115630 w 4339533"/>
                    <a:gd name="connsiteY652" fmla="*/ 1594018 h 3333893"/>
                    <a:gd name="connsiteX653" fmla="*/ 4115630 w 4339533"/>
                    <a:gd name="connsiteY653" fmla="*/ 1594018 h 3333893"/>
                    <a:gd name="connsiteX654" fmla="*/ 4155718 w 4339533"/>
                    <a:gd name="connsiteY654" fmla="*/ 1599701 h 3333893"/>
                    <a:gd name="connsiteX655" fmla="*/ 4213405 w 4339533"/>
                    <a:gd name="connsiteY655" fmla="*/ 1606331 h 3333893"/>
                    <a:gd name="connsiteX656" fmla="*/ 4154740 w 4339533"/>
                    <a:gd name="connsiteY656" fmla="*/ 1548556 h 3333893"/>
                    <a:gd name="connsiteX657" fmla="*/ 4141052 w 4339533"/>
                    <a:gd name="connsiteY657" fmla="*/ 1539084 h 3333893"/>
                    <a:gd name="connsiteX658" fmla="*/ 4137141 w 4339533"/>
                    <a:gd name="connsiteY658" fmla="*/ 1526772 h 3333893"/>
                    <a:gd name="connsiteX659" fmla="*/ 4145941 w 4339533"/>
                    <a:gd name="connsiteY659" fmla="*/ 1520142 h 3333893"/>
                    <a:gd name="connsiteX660" fmla="*/ 4146918 w 4339533"/>
                    <a:gd name="connsiteY660" fmla="*/ 1520142 h 3333893"/>
                    <a:gd name="connsiteX661" fmla="*/ 4198739 w 4339533"/>
                    <a:gd name="connsiteY661" fmla="*/ 1534349 h 3333893"/>
                    <a:gd name="connsiteX662" fmla="*/ 4230026 w 4339533"/>
                    <a:gd name="connsiteY662" fmla="*/ 1544767 h 3333893"/>
                    <a:gd name="connsiteX663" fmla="*/ 4226116 w 4339533"/>
                    <a:gd name="connsiteY663" fmla="*/ 1539084 h 3333893"/>
                    <a:gd name="connsiteX664" fmla="*/ 4182117 w 4339533"/>
                    <a:gd name="connsiteY664" fmla="*/ 1495516 h 3333893"/>
                    <a:gd name="connsiteX665" fmla="*/ 4164518 w 4339533"/>
                    <a:gd name="connsiteY665" fmla="*/ 1480362 h 3333893"/>
                    <a:gd name="connsiteX666" fmla="*/ 4187006 w 4339533"/>
                    <a:gd name="connsiteY666" fmla="*/ 1486992 h 3333893"/>
                    <a:gd name="connsiteX667" fmla="*/ 4329757 w 4339533"/>
                    <a:gd name="connsiteY667" fmla="*/ 1493622 h 3333893"/>
                    <a:gd name="connsiteX668" fmla="*/ 4329757 w 4339533"/>
                    <a:gd name="connsiteY668" fmla="*/ 1493622 h 3333893"/>
                    <a:gd name="connsiteX669" fmla="*/ 4254470 w 4339533"/>
                    <a:gd name="connsiteY669" fmla="*/ 1447213 h 3333893"/>
                    <a:gd name="connsiteX670" fmla="*/ 4227093 w 4339533"/>
                    <a:gd name="connsiteY670" fmla="*/ 1439636 h 3333893"/>
                    <a:gd name="connsiteX671" fmla="*/ 4219272 w 4339533"/>
                    <a:gd name="connsiteY671" fmla="*/ 1430165 h 3333893"/>
                    <a:gd name="connsiteX672" fmla="*/ 4224160 w 4339533"/>
                    <a:gd name="connsiteY672" fmla="*/ 1420693 h 3333893"/>
                    <a:gd name="connsiteX673" fmla="*/ 4246649 w 4339533"/>
                    <a:gd name="connsiteY673" fmla="*/ 1410275 h 3333893"/>
                    <a:gd name="connsiteX674" fmla="*/ 4292603 w 4339533"/>
                    <a:gd name="connsiteY674" fmla="*/ 1382808 h 3333893"/>
                    <a:gd name="connsiteX675" fmla="*/ 4295536 w 4339533"/>
                    <a:gd name="connsiteY675" fmla="*/ 1372390 h 3333893"/>
                    <a:gd name="connsiteX676" fmla="*/ 4242738 w 4339533"/>
                    <a:gd name="connsiteY676" fmla="*/ 1339240 h 3333893"/>
                    <a:gd name="connsiteX677" fmla="*/ 4146918 w 4339533"/>
                    <a:gd name="connsiteY677" fmla="*/ 1327874 h 3333893"/>
                    <a:gd name="connsiteX678" fmla="*/ 4114653 w 4339533"/>
                    <a:gd name="connsiteY678" fmla="*/ 1325980 h 3333893"/>
                    <a:gd name="connsiteX679" fmla="*/ 4104875 w 4339533"/>
                    <a:gd name="connsiteY679" fmla="*/ 1318403 h 3333893"/>
                    <a:gd name="connsiteX680" fmla="*/ 4108786 w 4339533"/>
                    <a:gd name="connsiteY680" fmla="*/ 1307038 h 3333893"/>
                    <a:gd name="connsiteX681" fmla="*/ 4156696 w 4339533"/>
                    <a:gd name="connsiteY681" fmla="*/ 1282412 h 3333893"/>
                    <a:gd name="connsiteX682" fmla="*/ 4201673 w 4339533"/>
                    <a:gd name="connsiteY682" fmla="*/ 1259681 h 3333893"/>
                    <a:gd name="connsiteX683" fmla="*/ 4229049 w 4339533"/>
                    <a:gd name="connsiteY683" fmla="*/ 1218955 h 3333893"/>
                    <a:gd name="connsiteX684" fmla="*/ 4187984 w 4339533"/>
                    <a:gd name="connsiteY684" fmla="*/ 1192435 h 3333893"/>
                    <a:gd name="connsiteX685" fmla="*/ 3991457 w 4339533"/>
                    <a:gd name="connsiteY685" fmla="*/ 1247369 h 3333893"/>
                    <a:gd name="connsiteX686" fmla="*/ 3986568 w 4339533"/>
                    <a:gd name="connsiteY686" fmla="*/ 1248316 h 3333893"/>
                    <a:gd name="connsiteX687" fmla="*/ 3975813 w 4339533"/>
                    <a:gd name="connsiteY687" fmla="*/ 1237898 h 3333893"/>
                    <a:gd name="connsiteX688" fmla="*/ 3979724 w 4339533"/>
                    <a:gd name="connsiteY688" fmla="*/ 1196224 h 3333893"/>
                    <a:gd name="connsiteX689" fmla="*/ 3972880 w 4339533"/>
                    <a:gd name="connsiteY689" fmla="*/ 1106246 h 3333893"/>
                    <a:gd name="connsiteX690" fmla="*/ 3950392 w 4339533"/>
                    <a:gd name="connsiteY690" fmla="*/ 1091092 h 3333893"/>
                    <a:gd name="connsiteX691" fmla="*/ 3910304 w 4339533"/>
                    <a:gd name="connsiteY691" fmla="*/ 1119506 h 3333893"/>
                    <a:gd name="connsiteX692" fmla="*/ 3890750 w 4339533"/>
                    <a:gd name="connsiteY692" fmla="*/ 1187699 h 3333893"/>
                    <a:gd name="connsiteX693" fmla="*/ 3887816 w 4339533"/>
                    <a:gd name="connsiteY693" fmla="*/ 1195277 h 3333893"/>
                    <a:gd name="connsiteX694" fmla="*/ 3879994 w 4339533"/>
                    <a:gd name="connsiteY694" fmla="*/ 1198118 h 3333893"/>
                    <a:gd name="connsiteX695" fmla="*/ 3870217 w 4339533"/>
                    <a:gd name="connsiteY695" fmla="*/ 1190541 h 3333893"/>
                    <a:gd name="connsiteX696" fmla="*/ 3858484 w 4339533"/>
                    <a:gd name="connsiteY696" fmla="*/ 1104352 h 3333893"/>
                    <a:gd name="connsiteX697" fmla="*/ 3843817 w 4339533"/>
                    <a:gd name="connsiteY697" fmla="*/ 1004904 h 3333893"/>
                    <a:gd name="connsiteX698" fmla="*/ 3803730 w 4339533"/>
                    <a:gd name="connsiteY698" fmla="*/ 917768 h 3333893"/>
                    <a:gd name="connsiteX699" fmla="*/ 3765598 w 4339533"/>
                    <a:gd name="connsiteY699" fmla="*/ 900720 h 3333893"/>
                    <a:gd name="connsiteX700" fmla="*/ 3750932 w 4339533"/>
                    <a:gd name="connsiteY700" fmla="*/ 904508 h 3333893"/>
                    <a:gd name="connsiteX701" fmla="*/ 3735288 w 4339533"/>
                    <a:gd name="connsiteY701" fmla="*/ 960389 h 3333893"/>
                    <a:gd name="connsiteX702" fmla="*/ 3733333 w 4339533"/>
                    <a:gd name="connsiteY702" fmla="*/ 968913 h 3333893"/>
                    <a:gd name="connsiteX703" fmla="*/ 3724532 w 4339533"/>
                    <a:gd name="connsiteY703" fmla="*/ 972701 h 3333893"/>
                    <a:gd name="connsiteX704" fmla="*/ 3714755 w 4339533"/>
                    <a:gd name="connsiteY704" fmla="*/ 965124 h 3333893"/>
                    <a:gd name="connsiteX705" fmla="*/ 3645335 w 4339533"/>
                    <a:gd name="connsiteY705" fmla="*/ 868517 h 3333893"/>
                    <a:gd name="connsiteX706" fmla="*/ 3618936 w 4339533"/>
                    <a:gd name="connsiteY706" fmla="*/ 859993 h 3333893"/>
                    <a:gd name="connsiteX707" fmla="*/ 3601337 w 4339533"/>
                    <a:gd name="connsiteY707" fmla="*/ 866623 h 3333893"/>
                    <a:gd name="connsiteX708" fmla="*/ 3596448 w 4339533"/>
                    <a:gd name="connsiteY708" fmla="*/ 887460 h 3333893"/>
                    <a:gd name="connsiteX709" fmla="*/ 3608181 w 4339533"/>
                    <a:gd name="connsiteY709" fmla="*/ 931028 h 3333893"/>
                    <a:gd name="connsiteX710" fmla="*/ 3613070 w 4339533"/>
                    <a:gd name="connsiteY710" fmla="*/ 946182 h 3333893"/>
                    <a:gd name="connsiteX711" fmla="*/ 3616003 w 4339533"/>
                    <a:gd name="connsiteY711" fmla="*/ 956600 h 3333893"/>
                    <a:gd name="connsiteX712" fmla="*/ 3606225 w 4339533"/>
                    <a:gd name="connsiteY712" fmla="*/ 952812 h 3333893"/>
                    <a:gd name="connsiteX713" fmla="*/ 3591559 w 4339533"/>
                    <a:gd name="connsiteY713" fmla="*/ 948076 h 3333893"/>
                    <a:gd name="connsiteX714" fmla="*/ 3536806 w 4339533"/>
                    <a:gd name="connsiteY714" fmla="*/ 939552 h 3333893"/>
                    <a:gd name="connsiteX715" fmla="*/ 3534850 w 4339533"/>
                    <a:gd name="connsiteY715" fmla="*/ 939552 h 3333893"/>
                    <a:gd name="connsiteX716" fmla="*/ 3494763 w 4339533"/>
                    <a:gd name="connsiteY716" fmla="*/ 921556 h 3333893"/>
                    <a:gd name="connsiteX717" fmla="*/ 3486940 w 4339533"/>
                    <a:gd name="connsiteY717" fmla="*/ 918715 h 3333893"/>
                    <a:gd name="connsiteX718" fmla="*/ 3477163 w 4339533"/>
                    <a:gd name="connsiteY718" fmla="*/ 914926 h 3333893"/>
                    <a:gd name="connsiteX719" fmla="*/ 3466408 w 4339533"/>
                    <a:gd name="connsiteY719" fmla="*/ 911138 h 3333893"/>
                    <a:gd name="connsiteX720" fmla="*/ 3476185 w 4339533"/>
                    <a:gd name="connsiteY720" fmla="*/ 905455 h 3333893"/>
                    <a:gd name="connsiteX721" fmla="*/ 3505518 w 4339533"/>
                    <a:gd name="connsiteY721" fmla="*/ 892195 h 3333893"/>
                    <a:gd name="connsiteX722" fmla="*/ 3550494 w 4339533"/>
                    <a:gd name="connsiteY722" fmla="*/ 869464 h 3333893"/>
                    <a:gd name="connsiteX723" fmla="*/ 3577871 w 4339533"/>
                    <a:gd name="connsiteY723" fmla="*/ 828738 h 3333893"/>
                    <a:gd name="connsiteX724" fmla="*/ 3536806 w 4339533"/>
                    <a:gd name="connsiteY724" fmla="*/ 803165 h 3333893"/>
                    <a:gd name="connsiteX725" fmla="*/ 3341257 w 4339533"/>
                    <a:gd name="connsiteY725" fmla="*/ 858099 h 3333893"/>
                    <a:gd name="connsiteX726" fmla="*/ 3336368 w 4339533"/>
                    <a:gd name="connsiteY726" fmla="*/ 859046 h 3333893"/>
                    <a:gd name="connsiteX727" fmla="*/ 3325612 w 4339533"/>
                    <a:gd name="connsiteY727" fmla="*/ 848627 h 3333893"/>
                    <a:gd name="connsiteX728" fmla="*/ 3329523 w 4339533"/>
                    <a:gd name="connsiteY728" fmla="*/ 806954 h 3333893"/>
                    <a:gd name="connsiteX729" fmla="*/ 3322679 w 4339533"/>
                    <a:gd name="connsiteY729" fmla="*/ 716976 h 3333893"/>
                    <a:gd name="connsiteX730" fmla="*/ 3300192 w 4339533"/>
                    <a:gd name="connsiteY730" fmla="*/ 702770 h 3333893"/>
                    <a:gd name="connsiteX731" fmla="*/ 3260104 w 4339533"/>
                    <a:gd name="connsiteY731" fmla="*/ 731183 h 3333893"/>
                    <a:gd name="connsiteX732" fmla="*/ 3241527 w 4339533"/>
                    <a:gd name="connsiteY732" fmla="*/ 799377 h 3333893"/>
                    <a:gd name="connsiteX733" fmla="*/ 3238593 w 4339533"/>
                    <a:gd name="connsiteY733" fmla="*/ 806954 h 3333893"/>
                    <a:gd name="connsiteX734" fmla="*/ 3230772 w 4339533"/>
                    <a:gd name="connsiteY734" fmla="*/ 809795 h 3333893"/>
                    <a:gd name="connsiteX735" fmla="*/ 3220994 w 4339533"/>
                    <a:gd name="connsiteY735" fmla="*/ 802218 h 3333893"/>
                    <a:gd name="connsiteX736" fmla="*/ 3209261 w 4339533"/>
                    <a:gd name="connsiteY736" fmla="*/ 716029 h 3333893"/>
                    <a:gd name="connsiteX737" fmla="*/ 3194595 w 4339533"/>
                    <a:gd name="connsiteY737" fmla="*/ 616581 h 3333893"/>
                    <a:gd name="connsiteX738" fmla="*/ 3154507 w 4339533"/>
                    <a:gd name="connsiteY738" fmla="*/ 529445 h 3333893"/>
                    <a:gd name="connsiteX739" fmla="*/ 3116375 w 4339533"/>
                    <a:gd name="connsiteY739" fmla="*/ 512397 h 3333893"/>
                    <a:gd name="connsiteX740" fmla="*/ 3101709 w 4339533"/>
                    <a:gd name="connsiteY740" fmla="*/ 516185 h 3333893"/>
                    <a:gd name="connsiteX741" fmla="*/ 3086065 w 4339533"/>
                    <a:gd name="connsiteY741" fmla="*/ 572066 h 3333893"/>
                    <a:gd name="connsiteX742" fmla="*/ 3084110 w 4339533"/>
                    <a:gd name="connsiteY742" fmla="*/ 580590 h 3333893"/>
                    <a:gd name="connsiteX743" fmla="*/ 3075310 w 4339533"/>
                    <a:gd name="connsiteY743" fmla="*/ 584379 h 3333893"/>
                    <a:gd name="connsiteX744" fmla="*/ 3065533 w 4339533"/>
                    <a:gd name="connsiteY744" fmla="*/ 576801 h 3333893"/>
                    <a:gd name="connsiteX745" fmla="*/ 2996113 w 4339533"/>
                    <a:gd name="connsiteY745" fmla="*/ 480194 h 3333893"/>
                    <a:gd name="connsiteX746" fmla="*/ 2969713 w 4339533"/>
                    <a:gd name="connsiteY746" fmla="*/ 471670 h 3333893"/>
                    <a:gd name="connsiteX747" fmla="*/ 2949181 w 4339533"/>
                    <a:gd name="connsiteY747" fmla="*/ 482089 h 3333893"/>
                    <a:gd name="connsiteX748" fmla="*/ 2947226 w 4339533"/>
                    <a:gd name="connsiteY748" fmla="*/ 486824 h 3333893"/>
                    <a:gd name="connsiteX749" fmla="*/ 2942337 w 4339533"/>
                    <a:gd name="connsiteY749" fmla="*/ 483983 h 3333893"/>
                    <a:gd name="connsiteX750" fmla="*/ 2786875 w 4339533"/>
                    <a:gd name="connsiteY750" fmla="*/ 449886 h 3333893"/>
                    <a:gd name="connsiteX751" fmla="*/ 2714522 w 4339533"/>
                    <a:gd name="connsiteY751" fmla="*/ 453675 h 3333893"/>
                    <a:gd name="connsiteX752" fmla="*/ 2678346 w 4339533"/>
                    <a:gd name="connsiteY752" fmla="*/ 457463 h 3333893"/>
                    <a:gd name="connsiteX753" fmla="*/ 2711589 w 4339533"/>
                    <a:gd name="connsiteY753" fmla="*/ 444203 h 3333893"/>
                    <a:gd name="connsiteX754" fmla="*/ 2818163 w 4339533"/>
                    <a:gd name="connsiteY754" fmla="*/ 375063 h 3333893"/>
                    <a:gd name="connsiteX755" fmla="*/ 2815230 w 4339533"/>
                    <a:gd name="connsiteY755" fmla="*/ 356120 h 3333893"/>
                    <a:gd name="connsiteX756" fmla="*/ 2723322 w 4339533"/>
                    <a:gd name="connsiteY756" fmla="*/ 324865 h 3333893"/>
                    <a:gd name="connsiteX757" fmla="*/ 2712567 w 4339533"/>
                    <a:gd name="connsiteY757" fmla="*/ 324865 h 3333893"/>
                    <a:gd name="connsiteX758" fmla="*/ 2588393 w 4339533"/>
                    <a:gd name="connsiteY758" fmla="*/ 358962 h 3333893"/>
                    <a:gd name="connsiteX759" fmla="*/ 2568838 w 4339533"/>
                    <a:gd name="connsiteY759" fmla="*/ 367486 h 3333893"/>
                    <a:gd name="connsiteX760" fmla="*/ 2582526 w 4339533"/>
                    <a:gd name="connsiteY760" fmla="*/ 351385 h 3333893"/>
                    <a:gd name="connsiteX761" fmla="*/ 2631414 w 4339533"/>
                    <a:gd name="connsiteY761" fmla="*/ 281297 h 3333893"/>
                    <a:gd name="connsiteX762" fmla="*/ 2632392 w 4339533"/>
                    <a:gd name="connsiteY762" fmla="*/ 279403 h 3333893"/>
                    <a:gd name="connsiteX763" fmla="*/ 2634347 w 4339533"/>
                    <a:gd name="connsiteY763" fmla="*/ 232047 h 3333893"/>
                    <a:gd name="connsiteX764" fmla="*/ 2618703 w 4339533"/>
                    <a:gd name="connsiteY764" fmla="*/ 226364 h 3333893"/>
                    <a:gd name="connsiteX765" fmla="*/ 2601104 w 4339533"/>
                    <a:gd name="connsiteY765" fmla="*/ 234888 h 3333893"/>
                    <a:gd name="connsiteX766" fmla="*/ 2587415 w 4339533"/>
                    <a:gd name="connsiteY766" fmla="*/ 241518 h 3333893"/>
                    <a:gd name="connsiteX767" fmla="*/ 2576660 w 4339533"/>
                    <a:gd name="connsiteY767" fmla="*/ 247201 h 3333893"/>
                    <a:gd name="connsiteX768" fmla="*/ 2580571 w 4339533"/>
                    <a:gd name="connsiteY768" fmla="*/ 235835 h 3333893"/>
                    <a:gd name="connsiteX769" fmla="*/ 2582526 w 4339533"/>
                    <a:gd name="connsiteY769" fmla="*/ 230152 h 3333893"/>
                    <a:gd name="connsiteX770" fmla="*/ 2586437 w 4339533"/>
                    <a:gd name="connsiteY770" fmla="*/ 218787 h 3333893"/>
                    <a:gd name="connsiteX771" fmla="*/ 2591326 w 4339533"/>
                    <a:gd name="connsiteY771" fmla="*/ 200791 h 3333893"/>
                    <a:gd name="connsiteX772" fmla="*/ 2591326 w 4339533"/>
                    <a:gd name="connsiteY772" fmla="*/ 82400 h 3333893"/>
                    <a:gd name="connsiteX773" fmla="*/ 2557106 w 4339533"/>
                    <a:gd name="connsiteY773" fmla="*/ 71035 h 3333893"/>
                    <a:gd name="connsiteX774" fmla="*/ 2455420 w 4339533"/>
                    <a:gd name="connsiteY774" fmla="*/ 103237 h 3333893"/>
                    <a:gd name="connsiteX775" fmla="*/ 2436843 w 4339533"/>
                    <a:gd name="connsiteY775" fmla="*/ 111761 h 3333893"/>
                    <a:gd name="connsiteX776" fmla="*/ 2359601 w 4339533"/>
                    <a:gd name="connsiteY776" fmla="*/ 161012 h 3333893"/>
                    <a:gd name="connsiteX777" fmla="*/ 2342979 w 4339533"/>
                    <a:gd name="connsiteY777" fmla="*/ 175219 h 3333893"/>
                    <a:gd name="connsiteX778" fmla="*/ 2351779 w 4339533"/>
                    <a:gd name="connsiteY778" fmla="*/ 155329 h 3333893"/>
                    <a:gd name="connsiteX779" fmla="*/ 2367423 w 4339533"/>
                    <a:gd name="connsiteY779" fmla="*/ 106079 h 3333893"/>
                    <a:gd name="connsiteX780" fmla="*/ 2372311 w 4339533"/>
                    <a:gd name="connsiteY780" fmla="*/ 89030 h 3333893"/>
                    <a:gd name="connsiteX781" fmla="*/ 2367423 w 4339533"/>
                    <a:gd name="connsiteY781" fmla="*/ 6630 h 3333893"/>
                    <a:gd name="connsiteX782" fmla="*/ 2356668 w 4339533"/>
                    <a:gd name="connsiteY782" fmla="*/ 3788 h 3333893"/>
                    <a:gd name="connsiteX783" fmla="*/ 2293114 w 4339533"/>
                    <a:gd name="connsiteY783" fmla="*/ 43568 h 3333893"/>
                    <a:gd name="connsiteX784" fmla="*/ 2289203 w 4339533"/>
                    <a:gd name="connsiteY784" fmla="*/ 47356 h 3333893"/>
                    <a:gd name="connsiteX785" fmla="*/ 2220761 w 4339533"/>
                    <a:gd name="connsiteY785" fmla="*/ 117444 h 3333893"/>
                    <a:gd name="connsiteX786" fmla="*/ 2202184 w 4339533"/>
                    <a:gd name="connsiteY786" fmla="*/ 138281 h 3333893"/>
                    <a:gd name="connsiteX787" fmla="*/ 2211961 w 4339533"/>
                    <a:gd name="connsiteY787" fmla="*/ 112708 h 3333893"/>
                    <a:gd name="connsiteX788" fmla="*/ 2219783 w 4339533"/>
                    <a:gd name="connsiteY788" fmla="*/ 44515 h 3333893"/>
                    <a:gd name="connsiteX789" fmla="*/ 2201206 w 4339533"/>
                    <a:gd name="connsiteY789" fmla="*/ 32202 h 3333893"/>
                    <a:gd name="connsiteX790" fmla="*/ 2196317 w 4339533"/>
                    <a:gd name="connsiteY790" fmla="*/ 31255 h 3333893"/>
                    <a:gd name="connsiteX791" fmla="*/ 2076054 w 4339533"/>
                    <a:gd name="connsiteY791" fmla="*/ 125021 h 3333893"/>
                    <a:gd name="connsiteX792" fmla="*/ 2064322 w 4339533"/>
                    <a:gd name="connsiteY792" fmla="*/ 142069 h 3333893"/>
                    <a:gd name="connsiteX793" fmla="*/ 2060411 w 4339533"/>
                    <a:gd name="connsiteY793" fmla="*/ 148699 h 3333893"/>
                    <a:gd name="connsiteX794" fmla="*/ 2055522 w 4339533"/>
                    <a:gd name="connsiteY794" fmla="*/ 142069 h 3333893"/>
                    <a:gd name="connsiteX795" fmla="*/ 1986102 w 4339533"/>
                    <a:gd name="connsiteY795" fmla="*/ 108920 h 3333893"/>
                    <a:gd name="connsiteX796" fmla="*/ 1968503 w 4339533"/>
                    <a:gd name="connsiteY796" fmla="*/ 124074 h 3333893"/>
                    <a:gd name="connsiteX797" fmla="*/ 2000768 w 4339533"/>
                    <a:gd name="connsiteY797" fmla="*/ 267090 h 3333893"/>
                    <a:gd name="connsiteX798" fmla="*/ 2017390 w 4339533"/>
                    <a:gd name="connsiteY798" fmla="*/ 303081 h 3333893"/>
                    <a:gd name="connsiteX799" fmla="*/ 1991968 w 4339533"/>
                    <a:gd name="connsiteY799" fmla="*/ 271826 h 3333893"/>
                    <a:gd name="connsiteX800" fmla="*/ 1979258 w 4339533"/>
                    <a:gd name="connsiteY800" fmla="*/ 255725 h 3333893"/>
                    <a:gd name="connsiteX801" fmla="*/ 1902016 w 4339533"/>
                    <a:gd name="connsiteY801" fmla="*/ 176166 h 3333893"/>
                    <a:gd name="connsiteX802" fmla="*/ 1895172 w 4339533"/>
                    <a:gd name="connsiteY802" fmla="*/ 178060 h 3333893"/>
                    <a:gd name="connsiteX803" fmla="*/ 1899083 w 4339533"/>
                    <a:gd name="connsiteY803" fmla="*/ 252883 h 3333893"/>
                    <a:gd name="connsiteX804" fmla="*/ 1901038 w 4339533"/>
                    <a:gd name="connsiteY804" fmla="*/ 261408 h 3333893"/>
                    <a:gd name="connsiteX805" fmla="*/ 1893216 w 4339533"/>
                    <a:gd name="connsiteY805" fmla="*/ 259513 h 3333893"/>
                    <a:gd name="connsiteX806" fmla="*/ 1831619 w 4339533"/>
                    <a:gd name="connsiteY806" fmla="*/ 308764 h 3333893"/>
                    <a:gd name="connsiteX807" fmla="*/ 1820863 w 4339533"/>
                    <a:gd name="connsiteY807" fmla="*/ 342861 h 3333893"/>
                    <a:gd name="connsiteX808" fmla="*/ 1811086 w 4339533"/>
                    <a:gd name="connsiteY808" fmla="*/ 349491 h 3333893"/>
                    <a:gd name="connsiteX809" fmla="*/ 1801308 w 4339533"/>
                    <a:gd name="connsiteY809" fmla="*/ 342861 h 3333893"/>
                    <a:gd name="connsiteX810" fmla="*/ 1792509 w 4339533"/>
                    <a:gd name="connsiteY810" fmla="*/ 304028 h 3333893"/>
                    <a:gd name="connsiteX811" fmla="*/ 1777842 w 4339533"/>
                    <a:gd name="connsiteY811" fmla="*/ 249095 h 3333893"/>
                    <a:gd name="connsiteX812" fmla="*/ 1741666 w 4339533"/>
                    <a:gd name="connsiteY812" fmla="*/ 322971 h 3333893"/>
                    <a:gd name="connsiteX813" fmla="*/ 1737755 w 4339533"/>
                    <a:gd name="connsiteY813" fmla="*/ 339072 h 3333893"/>
                    <a:gd name="connsiteX814" fmla="*/ 1727000 w 4339533"/>
                    <a:gd name="connsiteY814" fmla="*/ 346649 h 3333893"/>
                    <a:gd name="connsiteX815" fmla="*/ 1718200 w 4339533"/>
                    <a:gd name="connsiteY815" fmla="*/ 339072 h 3333893"/>
                    <a:gd name="connsiteX816" fmla="*/ 1713311 w 4339533"/>
                    <a:gd name="connsiteY816" fmla="*/ 286980 h 3333893"/>
                    <a:gd name="connsiteX817" fmla="*/ 1712334 w 4339533"/>
                    <a:gd name="connsiteY817" fmla="*/ 254778 h 3333893"/>
                    <a:gd name="connsiteX818" fmla="*/ 1708423 w 4339533"/>
                    <a:gd name="connsiteY818" fmla="*/ 260460 h 3333893"/>
                    <a:gd name="connsiteX819" fmla="*/ 1681046 w 4339533"/>
                    <a:gd name="connsiteY819" fmla="*/ 315394 h 3333893"/>
                    <a:gd name="connsiteX820" fmla="*/ 1673224 w 4339533"/>
                    <a:gd name="connsiteY820" fmla="*/ 337178 h 3333893"/>
                    <a:gd name="connsiteX821" fmla="*/ 1671268 w 4339533"/>
                    <a:gd name="connsiteY821" fmla="*/ 314447 h 3333893"/>
                    <a:gd name="connsiteX822" fmla="*/ 1628247 w 4339533"/>
                    <a:gd name="connsiteY822" fmla="*/ 182796 h 3333893"/>
                    <a:gd name="connsiteX823" fmla="*/ 1628247 w 4339533"/>
                    <a:gd name="connsiteY823" fmla="*/ 182796 h 3333893"/>
                    <a:gd name="connsiteX824" fmla="*/ 1609670 w 4339533"/>
                    <a:gd name="connsiteY824" fmla="*/ 267090 h 3333893"/>
                    <a:gd name="connsiteX825" fmla="*/ 1612604 w 4339533"/>
                    <a:gd name="connsiteY825" fmla="*/ 294557 h 3333893"/>
                    <a:gd name="connsiteX826" fmla="*/ 1609670 w 4339533"/>
                    <a:gd name="connsiteY826" fmla="*/ 302134 h 3333893"/>
                    <a:gd name="connsiteX827" fmla="*/ 1595004 w 4339533"/>
                    <a:gd name="connsiteY827" fmla="*/ 303081 h 3333893"/>
                    <a:gd name="connsiteX828" fmla="*/ 1576427 w 4339533"/>
                    <a:gd name="connsiteY828" fmla="*/ 286033 h 3333893"/>
                    <a:gd name="connsiteX829" fmla="*/ 1534384 w 4339533"/>
                    <a:gd name="connsiteY829" fmla="*/ 253831 h 3333893"/>
                    <a:gd name="connsiteX830" fmla="*/ 1520696 w 4339533"/>
                    <a:gd name="connsiteY830" fmla="*/ 256672 h 3333893"/>
                    <a:gd name="connsiteX831" fmla="*/ 1509940 w 4339533"/>
                    <a:gd name="connsiteY831" fmla="*/ 314447 h 3333893"/>
                    <a:gd name="connsiteX832" fmla="*/ 1533406 w 4339533"/>
                    <a:gd name="connsiteY832" fmla="*/ 405371 h 3333893"/>
                    <a:gd name="connsiteX833" fmla="*/ 1543184 w 4339533"/>
                    <a:gd name="connsiteY833" fmla="*/ 435679 h 3333893"/>
                    <a:gd name="connsiteX834" fmla="*/ 1541228 w 4339533"/>
                    <a:gd name="connsiteY834" fmla="*/ 445151 h 3333893"/>
                    <a:gd name="connsiteX835" fmla="*/ 1526562 w 4339533"/>
                    <a:gd name="connsiteY835" fmla="*/ 447045 h 3333893"/>
                    <a:gd name="connsiteX836" fmla="*/ 1485497 w 4339533"/>
                    <a:gd name="connsiteY836" fmla="*/ 412001 h 3333893"/>
                    <a:gd name="connsiteX837" fmla="*/ 1448342 w 4339533"/>
                    <a:gd name="connsiteY837" fmla="*/ 379799 h 3333893"/>
                    <a:gd name="connsiteX838" fmla="*/ 1412166 w 4339533"/>
                    <a:gd name="connsiteY838" fmla="*/ 364645 h 3333893"/>
                    <a:gd name="connsiteX839" fmla="*/ 1398478 w 4339533"/>
                    <a:gd name="connsiteY839" fmla="*/ 369380 h 3333893"/>
                    <a:gd name="connsiteX840" fmla="*/ 1387722 w 4339533"/>
                    <a:gd name="connsiteY840" fmla="*/ 415789 h 3333893"/>
                    <a:gd name="connsiteX841" fmla="*/ 1509940 w 4339533"/>
                    <a:gd name="connsiteY841" fmla="*/ 573960 h 3333893"/>
                    <a:gd name="connsiteX842" fmla="*/ 1513852 w 4339533"/>
                    <a:gd name="connsiteY842" fmla="*/ 583431 h 3333893"/>
                    <a:gd name="connsiteX843" fmla="*/ 1507007 w 4339533"/>
                    <a:gd name="connsiteY843" fmla="*/ 591008 h 3333893"/>
                    <a:gd name="connsiteX844" fmla="*/ 1464964 w 4339533"/>
                    <a:gd name="connsiteY844" fmla="*/ 602374 h 3333893"/>
                    <a:gd name="connsiteX845" fmla="*/ 1380878 w 4339533"/>
                    <a:gd name="connsiteY845" fmla="*/ 639312 h 3333893"/>
                    <a:gd name="connsiteX846" fmla="*/ 1375012 w 4339533"/>
                    <a:gd name="connsiteY846" fmla="*/ 664884 h 3333893"/>
                    <a:gd name="connsiteX847" fmla="*/ 1416077 w 4339533"/>
                    <a:gd name="connsiteY847" fmla="*/ 691404 h 3333893"/>
                    <a:gd name="connsiteX848" fmla="*/ 1488430 w 4339533"/>
                    <a:gd name="connsiteY848" fmla="*/ 684774 h 3333893"/>
                    <a:gd name="connsiteX849" fmla="*/ 1502118 w 4339533"/>
                    <a:gd name="connsiteY849" fmla="*/ 691404 h 3333893"/>
                    <a:gd name="connsiteX850" fmla="*/ 1498208 w 4339533"/>
                    <a:gd name="connsiteY850" fmla="*/ 702770 h 3333893"/>
                    <a:gd name="connsiteX851" fmla="*/ 1465942 w 4339533"/>
                    <a:gd name="connsiteY851" fmla="*/ 720765 h 3333893"/>
                    <a:gd name="connsiteX852" fmla="*/ 1464964 w 4339533"/>
                    <a:gd name="connsiteY852" fmla="*/ 721712 h 3333893"/>
                    <a:gd name="connsiteX853" fmla="*/ 1463009 w 4339533"/>
                    <a:gd name="connsiteY853" fmla="*/ 721712 h 3333893"/>
                    <a:gd name="connsiteX854" fmla="*/ 1354479 w 4339533"/>
                    <a:gd name="connsiteY854" fmla="*/ 753914 h 3333893"/>
                    <a:gd name="connsiteX855" fmla="*/ 1335902 w 4339533"/>
                    <a:gd name="connsiteY855" fmla="*/ 762439 h 3333893"/>
                    <a:gd name="connsiteX856" fmla="*/ 1258660 w 4339533"/>
                    <a:gd name="connsiteY856" fmla="*/ 811689 h 3333893"/>
                    <a:gd name="connsiteX857" fmla="*/ 1242038 w 4339533"/>
                    <a:gd name="connsiteY857" fmla="*/ 825896 h 3333893"/>
                    <a:gd name="connsiteX858" fmla="*/ 1250838 w 4339533"/>
                    <a:gd name="connsiteY858" fmla="*/ 806007 h 3333893"/>
                    <a:gd name="connsiteX859" fmla="*/ 1266482 w 4339533"/>
                    <a:gd name="connsiteY859" fmla="*/ 756756 h 3333893"/>
                    <a:gd name="connsiteX860" fmla="*/ 1271371 w 4339533"/>
                    <a:gd name="connsiteY860" fmla="*/ 739708 h 3333893"/>
                    <a:gd name="connsiteX861" fmla="*/ 1265504 w 4339533"/>
                    <a:gd name="connsiteY861" fmla="*/ 657307 h 3333893"/>
                    <a:gd name="connsiteX862" fmla="*/ 1254749 w 4339533"/>
                    <a:gd name="connsiteY862" fmla="*/ 654466 h 3333893"/>
                    <a:gd name="connsiteX863" fmla="*/ 1191195 w 4339533"/>
                    <a:gd name="connsiteY863" fmla="*/ 694245 h 3333893"/>
                    <a:gd name="connsiteX864" fmla="*/ 1187285 w 4339533"/>
                    <a:gd name="connsiteY864" fmla="*/ 698034 h 3333893"/>
                    <a:gd name="connsiteX865" fmla="*/ 1118842 w 4339533"/>
                    <a:gd name="connsiteY865" fmla="*/ 768122 h 3333893"/>
                    <a:gd name="connsiteX866" fmla="*/ 1100265 w 4339533"/>
                    <a:gd name="connsiteY866" fmla="*/ 788958 h 3333893"/>
                    <a:gd name="connsiteX867" fmla="*/ 1110043 w 4339533"/>
                    <a:gd name="connsiteY867" fmla="*/ 763386 h 3333893"/>
                    <a:gd name="connsiteX868" fmla="*/ 1116887 w 4339533"/>
                    <a:gd name="connsiteY868" fmla="*/ 695193 h 3333893"/>
                    <a:gd name="connsiteX869" fmla="*/ 1098310 w 4339533"/>
                    <a:gd name="connsiteY869" fmla="*/ 682880 h 3333893"/>
                    <a:gd name="connsiteX870" fmla="*/ 1093421 w 4339533"/>
                    <a:gd name="connsiteY870" fmla="*/ 681933 h 3333893"/>
                    <a:gd name="connsiteX871" fmla="*/ 973158 w 4339533"/>
                    <a:gd name="connsiteY871" fmla="*/ 775699 h 3333893"/>
                    <a:gd name="connsiteX872" fmla="*/ 961425 w 4339533"/>
                    <a:gd name="connsiteY872" fmla="*/ 791800 h 3333893"/>
                    <a:gd name="connsiteX873" fmla="*/ 957514 w 4339533"/>
                    <a:gd name="connsiteY873" fmla="*/ 798430 h 3333893"/>
                    <a:gd name="connsiteX874" fmla="*/ 952626 w 4339533"/>
                    <a:gd name="connsiteY874" fmla="*/ 791800 h 3333893"/>
                    <a:gd name="connsiteX875" fmla="*/ 883206 w 4339533"/>
                    <a:gd name="connsiteY875" fmla="*/ 758650 h 3333893"/>
                    <a:gd name="connsiteX876" fmla="*/ 865607 w 4339533"/>
                    <a:gd name="connsiteY876" fmla="*/ 773804 h 3333893"/>
                    <a:gd name="connsiteX877" fmla="*/ 897872 w 4339533"/>
                    <a:gd name="connsiteY877" fmla="*/ 916821 h 3333893"/>
                    <a:gd name="connsiteX878" fmla="*/ 914494 w 4339533"/>
                    <a:gd name="connsiteY878" fmla="*/ 952812 h 3333893"/>
                    <a:gd name="connsiteX879" fmla="*/ 889072 w 4339533"/>
                    <a:gd name="connsiteY879" fmla="*/ 921556 h 3333893"/>
                    <a:gd name="connsiteX880" fmla="*/ 876362 w 4339533"/>
                    <a:gd name="connsiteY880" fmla="*/ 905455 h 3333893"/>
                    <a:gd name="connsiteX881" fmla="*/ 799120 w 4339533"/>
                    <a:gd name="connsiteY881" fmla="*/ 825896 h 3333893"/>
                    <a:gd name="connsiteX882" fmla="*/ 792276 w 4339533"/>
                    <a:gd name="connsiteY882" fmla="*/ 827791 h 3333893"/>
                    <a:gd name="connsiteX883" fmla="*/ 795209 w 4339533"/>
                    <a:gd name="connsiteY883" fmla="*/ 902614 h 3333893"/>
                    <a:gd name="connsiteX884" fmla="*/ 797164 w 4339533"/>
                    <a:gd name="connsiteY884" fmla="*/ 911138 h 3333893"/>
                    <a:gd name="connsiteX885" fmla="*/ 789343 w 4339533"/>
                    <a:gd name="connsiteY885" fmla="*/ 909244 h 3333893"/>
                    <a:gd name="connsiteX886" fmla="*/ 727744 w 4339533"/>
                    <a:gd name="connsiteY886" fmla="*/ 958494 h 3333893"/>
                    <a:gd name="connsiteX887" fmla="*/ 716989 w 4339533"/>
                    <a:gd name="connsiteY887" fmla="*/ 992591 h 3333893"/>
                    <a:gd name="connsiteX888" fmla="*/ 707212 w 4339533"/>
                    <a:gd name="connsiteY888" fmla="*/ 998274 h 3333893"/>
                    <a:gd name="connsiteX889" fmla="*/ 697434 w 4339533"/>
                    <a:gd name="connsiteY889" fmla="*/ 991644 h 3333893"/>
                    <a:gd name="connsiteX890" fmla="*/ 688635 w 4339533"/>
                    <a:gd name="connsiteY890" fmla="*/ 952812 h 3333893"/>
                    <a:gd name="connsiteX891" fmla="*/ 673969 w 4339533"/>
                    <a:gd name="connsiteY891" fmla="*/ 897878 h 3333893"/>
                    <a:gd name="connsiteX892" fmla="*/ 637792 w 4339533"/>
                    <a:gd name="connsiteY892" fmla="*/ 971754 h 3333893"/>
                    <a:gd name="connsiteX893" fmla="*/ 633881 w 4339533"/>
                    <a:gd name="connsiteY893" fmla="*/ 987855 h 3333893"/>
                    <a:gd name="connsiteX894" fmla="*/ 623126 w 4339533"/>
                    <a:gd name="connsiteY894" fmla="*/ 995432 h 3333893"/>
                    <a:gd name="connsiteX895" fmla="*/ 614326 w 4339533"/>
                    <a:gd name="connsiteY895" fmla="*/ 987855 h 3333893"/>
                    <a:gd name="connsiteX896" fmla="*/ 609437 w 4339533"/>
                    <a:gd name="connsiteY896" fmla="*/ 935763 h 3333893"/>
                    <a:gd name="connsiteX897" fmla="*/ 608460 w 4339533"/>
                    <a:gd name="connsiteY897" fmla="*/ 903561 h 3333893"/>
                    <a:gd name="connsiteX898" fmla="*/ 604548 w 4339533"/>
                    <a:gd name="connsiteY898" fmla="*/ 909244 h 3333893"/>
                    <a:gd name="connsiteX899" fmla="*/ 577172 w 4339533"/>
                    <a:gd name="connsiteY899" fmla="*/ 965124 h 3333893"/>
                    <a:gd name="connsiteX900" fmla="*/ 569350 w 4339533"/>
                    <a:gd name="connsiteY900" fmla="*/ 986908 h 3333893"/>
                    <a:gd name="connsiteX901" fmla="*/ 567394 w 4339533"/>
                    <a:gd name="connsiteY901" fmla="*/ 964177 h 3333893"/>
                    <a:gd name="connsiteX902" fmla="*/ 524373 w 4339533"/>
                    <a:gd name="connsiteY902" fmla="*/ 832526 h 3333893"/>
                    <a:gd name="connsiteX903" fmla="*/ 524373 w 4339533"/>
                    <a:gd name="connsiteY903" fmla="*/ 832526 h 3333893"/>
                    <a:gd name="connsiteX904" fmla="*/ 506774 w 4339533"/>
                    <a:gd name="connsiteY904" fmla="*/ 916821 h 3333893"/>
                    <a:gd name="connsiteX905" fmla="*/ 509707 w 4339533"/>
                    <a:gd name="connsiteY905" fmla="*/ 944287 h 3333893"/>
                    <a:gd name="connsiteX906" fmla="*/ 506774 w 4339533"/>
                    <a:gd name="connsiteY906" fmla="*/ 951864 h 3333893"/>
                    <a:gd name="connsiteX907" fmla="*/ 492108 w 4339533"/>
                    <a:gd name="connsiteY907" fmla="*/ 952812 h 3333893"/>
                    <a:gd name="connsiteX908" fmla="*/ 473531 w 4339533"/>
                    <a:gd name="connsiteY908" fmla="*/ 935763 h 3333893"/>
                    <a:gd name="connsiteX909" fmla="*/ 430510 w 4339533"/>
                    <a:gd name="connsiteY909" fmla="*/ 903561 h 3333893"/>
                    <a:gd name="connsiteX910" fmla="*/ 416822 w 4339533"/>
                    <a:gd name="connsiteY910" fmla="*/ 906402 h 3333893"/>
                    <a:gd name="connsiteX911" fmla="*/ 406066 w 4339533"/>
                    <a:gd name="connsiteY911" fmla="*/ 964177 h 3333893"/>
                    <a:gd name="connsiteX912" fmla="*/ 429532 w 4339533"/>
                    <a:gd name="connsiteY912" fmla="*/ 1055102 h 3333893"/>
                    <a:gd name="connsiteX913" fmla="*/ 439310 w 4339533"/>
                    <a:gd name="connsiteY913" fmla="*/ 1085410 h 3333893"/>
                    <a:gd name="connsiteX914" fmla="*/ 437354 w 4339533"/>
                    <a:gd name="connsiteY914" fmla="*/ 1094881 h 3333893"/>
                    <a:gd name="connsiteX915" fmla="*/ 422688 w 4339533"/>
                    <a:gd name="connsiteY915" fmla="*/ 1096775 h 3333893"/>
                    <a:gd name="connsiteX916" fmla="*/ 381623 w 4339533"/>
                    <a:gd name="connsiteY916" fmla="*/ 1062679 h 3333893"/>
                    <a:gd name="connsiteX917" fmla="*/ 344468 w 4339533"/>
                    <a:gd name="connsiteY917" fmla="*/ 1030476 h 3333893"/>
                    <a:gd name="connsiteX918" fmla="*/ 308292 w 4339533"/>
                    <a:gd name="connsiteY918" fmla="*/ 1015322 h 3333893"/>
                    <a:gd name="connsiteX919" fmla="*/ 295581 w 4339533"/>
                    <a:gd name="connsiteY919" fmla="*/ 1020058 h 3333893"/>
                    <a:gd name="connsiteX920" fmla="*/ 284826 w 4339533"/>
                    <a:gd name="connsiteY920" fmla="*/ 1066467 h 3333893"/>
                    <a:gd name="connsiteX921" fmla="*/ 407044 w 4339533"/>
                    <a:gd name="connsiteY921" fmla="*/ 1224637 h 3333893"/>
                    <a:gd name="connsiteX922" fmla="*/ 410955 w 4339533"/>
                    <a:gd name="connsiteY922" fmla="*/ 1234109 h 3333893"/>
                    <a:gd name="connsiteX923" fmla="*/ 404111 w 4339533"/>
                    <a:gd name="connsiteY923" fmla="*/ 1241686 h 3333893"/>
                    <a:gd name="connsiteX924" fmla="*/ 363046 w 4339533"/>
                    <a:gd name="connsiteY924" fmla="*/ 1253052 h 3333893"/>
                    <a:gd name="connsiteX925" fmla="*/ 278960 w 4339533"/>
                    <a:gd name="connsiteY925" fmla="*/ 1289990 h 3333893"/>
                    <a:gd name="connsiteX926" fmla="*/ 273093 w 4339533"/>
                    <a:gd name="connsiteY926" fmla="*/ 1315562 h 3333893"/>
                    <a:gd name="connsiteX927" fmla="*/ 314158 w 4339533"/>
                    <a:gd name="connsiteY927" fmla="*/ 1342082 h 3333893"/>
                    <a:gd name="connsiteX928" fmla="*/ 386511 w 4339533"/>
                    <a:gd name="connsiteY928" fmla="*/ 1335452 h 3333893"/>
                    <a:gd name="connsiteX929" fmla="*/ 400200 w 4339533"/>
                    <a:gd name="connsiteY929" fmla="*/ 1342082 h 3333893"/>
                    <a:gd name="connsiteX930" fmla="*/ 395311 w 4339533"/>
                    <a:gd name="connsiteY930" fmla="*/ 1353447 h 3333893"/>
                    <a:gd name="connsiteX931" fmla="*/ 316114 w 4339533"/>
                    <a:gd name="connsiteY931" fmla="*/ 1394174 h 3333893"/>
                    <a:gd name="connsiteX932" fmla="*/ 225184 w 4339533"/>
                    <a:gd name="connsiteY932" fmla="*/ 1442477 h 3333893"/>
                    <a:gd name="connsiteX933" fmla="*/ 154786 w 4339533"/>
                    <a:gd name="connsiteY933" fmla="*/ 1509723 h 3333893"/>
                    <a:gd name="connsiteX934" fmla="*/ 151853 w 4339533"/>
                    <a:gd name="connsiteY934" fmla="*/ 1550450 h 3333893"/>
                    <a:gd name="connsiteX935" fmla="*/ 152830 w 4339533"/>
                    <a:gd name="connsiteY935" fmla="*/ 1553291 h 3333893"/>
                    <a:gd name="connsiteX936" fmla="*/ 150875 w 4339533"/>
                    <a:gd name="connsiteY936" fmla="*/ 1555186 h 3333893"/>
                    <a:gd name="connsiteX937" fmla="*/ 145986 w 4339533"/>
                    <a:gd name="connsiteY937" fmla="*/ 1591177 h 3333893"/>
                    <a:gd name="connsiteX938" fmla="*/ 171408 w 4339533"/>
                    <a:gd name="connsiteY938" fmla="*/ 1643269 h 3333893"/>
                    <a:gd name="connsiteX939" fmla="*/ 173363 w 4339533"/>
                    <a:gd name="connsiteY939" fmla="*/ 1646110 h 3333893"/>
                    <a:gd name="connsiteX940" fmla="*/ 172385 w 4339533"/>
                    <a:gd name="connsiteY940" fmla="*/ 1648951 h 3333893"/>
                    <a:gd name="connsiteX941" fmla="*/ 164563 w 4339533"/>
                    <a:gd name="connsiteY941" fmla="*/ 1670735 h 3333893"/>
                    <a:gd name="connsiteX942" fmla="*/ 170430 w 4339533"/>
                    <a:gd name="connsiteY942" fmla="*/ 1705779 h 3333893"/>
                    <a:gd name="connsiteX943" fmla="*/ 200740 w 4339533"/>
                    <a:gd name="connsiteY943" fmla="*/ 1709568 h 3333893"/>
                    <a:gd name="connsiteX944" fmla="*/ 214428 w 4339533"/>
                    <a:gd name="connsiteY944" fmla="*/ 1701043 h 3333893"/>
                    <a:gd name="connsiteX945" fmla="*/ 218339 w 4339533"/>
                    <a:gd name="connsiteY945" fmla="*/ 1699149 h 3333893"/>
                    <a:gd name="connsiteX946" fmla="*/ 221273 w 4339533"/>
                    <a:gd name="connsiteY946" fmla="*/ 1701990 h 3333893"/>
                    <a:gd name="connsiteX947" fmla="*/ 255494 w 4339533"/>
                    <a:gd name="connsiteY947" fmla="*/ 1732299 h 3333893"/>
                    <a:gd name="connsiteX948" fmla="*/ 258427 w 4339533"/>
                    <a:gd name="connsiteY948" fmla="*/ 1741770 h 3333893"/>
                    <a:gd name="connsiteX949" fmla="*/ 252560 w 4339533"/>
                    <a:gd name="connsiteY949" fmla="*/ 1749347 h 3333893"/>
                    <a:gd name="connsiteX950" fmla="*/ 215406 w 4339533"/>
                    <a:gd name="connsiteY950" fmla="*/ 1759765 h 3333893"/>
                    <a:gd name="connsiteX951" fmla="*/ 141098 w 4339533"/>
                    <a:gd name="connsiteY951" fmla="*/ 1792915 h 3333893"/>
                    <a:gd name="connsiteX952" fmla="*/ 135231 w 4339533"/>
                    <a:gd name="connsiteY952" fmla="*/ 1814699 h 3333893"/>
                    <a:gd name="connsiteX953" fmla="*/ 171408 w 4339533"/>
                    <a:gd name="connsiteY953" fmla="*/ 1837430 h 3333893"/>
                    <a:gd name="connsiteX954" fmla="*/ 234961 w 4339533"/>
                    <a:gd name="connsiteY954" fmla="*/ 1831747 h 3333893"/>
                    <a:gd name="connsiteX955" fmla="*/ 248649 w 4339533"/>
                    <a:gd name="connsiteY955" fmla="*/ 1838377 h 3333893"/>
                    <a:gd name="connsiteX956" fmla="*/ 244739 w 4339533"/>
                    <a:gd name="connsiteY956" fmla="*/ 1848795 h 3333893"/>
                    <a:gd name="connsiteX957" fmla="*/ 174341 w 4339533"/>
                    <a:gd name="connsiteY957" fmla="*/ 1884786 h 3333893"/>
                    <a:gd name="connsiteX958" fmla="*/ 93188 w 4339533"/>
                    <a:gd name="connsiteY958" fmla="*/ 1927407 h 3333893"/>
                    <a:gd name="connsiteX959" fmla="*/ 31590 w 4339533"/>
                    <a:gd name="connsiteY959" fmla="*/ 1986129 h 3333893"/>
                    <a:gd name="connsiteX960" fmla="*/ 36479 w 4339533"/>
                    <a:gd name="connsiteY960" fmla="*/ 2031591 h 3333893"/>
                    <a:gd name="connsiteX961" fmla="*/ 56034 w 4339533"/>
                    <a:gd name="connsiteY961" fmla="*/ 2037274 h 3333893"/>
                    <a:gd name="connsiteX962" fmla="*/ 88299 w 4339533"/>
                    <a:gd name="connsiteY962" fmla="*/ 2025909 h 3333893"/>
                    <a:gd name="connsiteX963" fmla="*/ 102966 w 4339533"/>
                    <a:gd name="connsiteY963" fmla="*/ 2030644 h 3333893"/>
                    <a:gd name="connsiteX964" fmla="*/ 100032 w 4339533"/>
                    <a:gd name="connsiteY964" fmla="*/ 2041063 h 3333893"/>
                    <a:gd name="connsiteX965" fmla="*/ 39412 w 4339533"/>
                    <a:gd name="connsiteY965" fmla="*/ 2127251 h 3333893"/>
                    <a:gd name="connsiteX966" fmla="*/ 44301 w 4339533"/>
                    <a:gd name="connsiteY966" fmla="*/ 2157560 h 3333893"/>
                    <a:gd name="connsiteX967" fmla="*/ 57011 w 4339533"/>
                    <a:gd name="connsiteY967" fmla="*/ 2164189 h 3333893"/>
                    <a:gd name="connsiteX968" fmla="*/ 57011 w 4339533"/>
                    <a:gd name="connsiteY968" fmla="*/ 2164189 h 3333893"/>
                    <a:gd name="connsiteX969" fmla="*/ 69722 w 4339533"/>
                    <a:gd name="connsiteY969" fmla="*/ 2160401 h 3333893"/>
                    <a:gd name="connsiteX970" fmla="*/ 102966 w 4339533"/>
                    <a:gd name="connsiteY970" fmla="*/ 2137670 h 3333893"/>
                    <a:gd name="connsiteX971" fmla="*/ 119587 w 4339533"/>
                    <a:gd name="connsiteY971" fmla="*/ 2125357 h 3333893"/>
                    <a:gd name="connsiteX972" fmla="*/ 125454 w 4339533"/>
                    <a:gd name="connsiteY972" fmla="*/ 2123463 h 3333893"/>
                    <a:gd name="connsiteX973" fmla="*/ 135231 w 4339533"/>
                    <a:gd name="connsiteY973" fmla="*/ 2131987 h 3333893"/>
                    <a:gd name="connsiteX974" fmla="*/ 132298 w 4339533"/>
                    <a:gd name="connsiteY974" fmla="*/ 2191656 h 3333893"/>
                    <a:gd name="connsiteX975" fmla="*/ 129365 w 4339533"/>
                    <a:gd name="connsiteY975" fmla="*/ 2232383 h 3333893"/>
                    <a:gd name="connsiteX976" fmla="*/ 129365 w 4339533"/>
                    <a:gd name="connsiteY976" fmla="*/ 2239013 h 3333893"/>
                    <a:gd name="connsiteX977" fmla="*/ 134253 w 4339533"/>
                    <a:gd name="connsiteY977" fmla="*/ 2275951 h 3333893"/>
                    <a:gd name="connsiteX978" fmla="*/ 136209 w 4339533"/>
                    <a:gd name="connsiteY978" fmla="*/ 2276898 h 3333893"/>
                    <a:gd name="connsiteX979" fmla="*/ 165541 w 4339533"/>
                    <a:gd name="connsiteY979" fmla="*/ 2248484 h 3333893"/>
                    <a:gd name="connsiteX980" fmla="*/ 167497 w 4339533"/>
                    <a:gd name="connsiteY980" fmla="*/ 2245643 h 3333893"/>
                    <a:gd name="connsiteX981" fmla="*/ 184118 w 4339533"/>
                    <a:gd name="connsiteY981" fmla="*/ 2247537 h 3333893"/>
                    <a:gd name="connsiteX982" fmla="*/ 183141 w 4339533"/>
                    <a:gd name="connsiteY982" fmla="*/ 2257955 h 3333893"/>
                    <a:gd name="connsiteX983" fmla="*/ 176296 w 4339533"/>
                    <a:gd name="connsiteY983" fmla="*/ 2305311 h 3333893"/>
                    <a:gd name="connsiteX984" fmla="*/ 217362 w 4339533"/>
                    <a:gd name="connsiteY984" fmla="*/ 2328043 h 3333893"/>
                    <a:gd name="connsiteX985" fmla="*/ 227139 w 4339533"/>
                    <a:gd name="connsiteY985" fmla="*/ 2327096 h 3333893"/>
                    <a:gd name="connsiteX986" fmla="*/ 228117 w 4339533"/>
                    <a:gd name="connsiteY986" fmla="*/ 2327096 h 3333893"/>
                    <a:gd name="connsiteX987" fmla="*/ 237894 w 4339533"/>
                    <a:gd name="connsiteY987" fmla="*/ 2335620 h 3333893"/>
                    <a:gd name="connsiteX988" fmla="*/ 229094 w 4339533"/>
                    <a:gd name="connsiteY988" fmla="*/ 2346038 h 3333893"/>
                    <a:gd name="connsiteX989" fmla="*/ 192918 w 4339533"/>
                    <a:gd name="connsiteY989" fmla="*/ 2358351 h 3333893"/>
                    <a:gd name="connsiteX990" fmla="*/ 193896 w 4339533"/>
                    <a:gd name="connsiteY990" fmla="*/ 2368769 h 3333893"/>
                    <a:gd name="connsiteX991" fmla="*/ 235939 w 4339533"/>
                    <a:gd name="connsiteY991" fmla="*/ 2410443 h 3333893"/>
                    <a:gd name="connsiteX992" fmla="*/ 244739 w 4339533"/>
                    <a:gd name="connsiteY992" fmla="*/ 2417073 h 3333893"/>
                    <a:gd name="connsiteX993" fmla="*/ 237894 w 4339533"/>
                    <a:gd name="connsiteY993" fmla="*/ 2420861 h 3333893"/>
                    <a:gd name="connsiteX994" fmla="*/ 227139 w 4339533"/>
                    <a:gd name="connsiteY994" fmla="*/ 2436015 h 3333893"/>
                    <a:gd name="connsiteX995" fmla="*/ 241805 w 4339533"/>
                    <a:gd name="connsiteY995" fmla="*/ 2451169 h 3333893"/>
                    <a:gd name="connsiteX996" fmla="*/ 243761 w 4339533"/>
                    <a:gd name="connsiteY996" fmla="*/ 2452117 h 3333893"/>
                    <a:gd name="connsiteX997" fmla="*/ 275048 w 4339533"/>
                    <a:gd name="connsiteY997" fmla="*/ 2474848 h 3333893"/>
                    <a:gd name="connsiteX998" fmla="*/ 286781 w 4339533"/>
                    <a:gd name="connsiteY998" fmla="*/ 2483372 h 3333893"/>
                    <a:gd name="connsiteX999" fmla="*/ 261360 w 4339533"/>
                    <a:gd name="connsiteY999" fmla="*/ 2484319 h 3333893"/>
                    <a:gd name="connsiteX1000" fmla="*/ 253538 w 4339533"/>
                    <a:gd name="connsiteY1000" fmla="*/ 2487160 h 3333893"/>
                    <a:gd name="connsiteX1001" fmla="*/ 246694 w 4339533"/>
                    <a:gd name="connsiteY1001" fmla="*/ 2522204 h 3333893"/>
                    <a:gd name="connsiteX1002" fmla="*/ 246694 w 4339533"/>
                    <a:gd name="connsiteY1002" fmla="*/ 2525046 h 3333893"/>
                    <a:gd name="connsiteX1003" fmla="*/ 246694 w 4339533"/>
                    <a:gd name="connsiteY1003" fmla="*/ 2525993 h 3333893"/>
                    <a:gd name="connsiteX1004" fmla="*/ 248649 w 4339533"/>
                    <a:gd name="connsiteY1004" fmla="*/ 2528834 h 3333893"/>
                    <a:gd name="connsiteX1005" fmla="*/ 251583 w 4339533"/>
                    <a:gd name="connsiteY1005" fmla="*/ 2535464 h 3333893"/>
                    <a:gd name="connsiteX1006" fmla="*/ 275048 w 4339533"/>
                    <a:gd name="connsiteY1006" fmla="*/ 2570508 h 3333893"/>
                    <a:gd name="connsiteX1007" fmla="*/ 282871 w 4339533"/>
                    <a:gd name="connsiteY1007" fmla="*/ 2579032 h 3333893"/>
                    <a:gd name="connsiteX1008" fmla="*/ 271137 w 4339533"/>
                    <a:gd name="connsiteY1008" fmla="*/ 2579032 h 3333893"/>
                    <a:gd name="connsiteX1009" fmla="*/ 269182 w 4339533"/>
                    <a:gd name="connsiteY1009" fmla="*/ 2579032 h 3333893"/>
                    <a:gd name="connsiteX1010" fmla="*/ 267227 w 4339533"/>
                    <a:gd name="connsiteY1010" fmla="*/ 2579032 h 3333893"/>
                    <a:gd name="connsiteX1011" fmla="*/ 266249 w 4339533"/>
                    <a:gd name="connsiteY1011" fmla="*/ 2578085 h 3333893"/>
                    <a:gd name="connsiteX1012" fmla="*/ 242783 w 4339533"/>
                    <a:gd name="connsiteY1012" fmla="*/ 2551565 h 3333893"/>
                    <a:gd name="connsiteX1013" fmla="*/ 228117 w 4339533"/>
                    <a:gd name="connsiteY1013" fmla="*/ 2535464 h 3333893"/>
                    <a:gd name="connsiteX1014" fmla="*/ 225184 w 4339533"/>
                    <a:gd name="connsiteY1014" fmla="*/ 2532622 h 3333893"/>
                    <a:gd name="connsiteX1015" fmla="*/ 181185 w 4339533"/>
                    <a:gd name="connsiteY1015" fmla="*/ 2503261 h 3333893"/>
                    <a:gd name="connsiteX1016" fmla="*/ 174341 w 4339533"/>
                    <a:gd name="connsiteY1016" fmla="*/ 2508944 h 3333893"/>
                    <a:gd name="connsiteX1017" fmla="*/ 180207 w 4339533"/>
                    <a:gd name="connsiteY1017" fmla="*/ 2534517 h 3333893"/>
                    <a:gd name="connsiteX1018" fmla="*/ 181185 w 4339533"/>
                    <a:gd name="connsiteY1018" fmla="*/ 2535464 h 3333893"/>
                    <a:gd name="connsiteX1019" fmla="*/ 206606 w 4339533"/>
                    <a:gd name="connsiteY1019" fmla="*/ 2567666 h 3333893"/>
                    <a:gd name="connsiteX1020" fmla="*/ 215406 w 4339533"/>
                    <a:gd name="connsiteY1020" fmla="*/ 2576190 h 3333893"/>
                    <a:gd name="connsiteX1021" fmla="*/ 202696 w 4339533"/>
                    <a:gd name="connsiteY1021" fmla="*/ 2576190 h 3333893"/>
                    <a:gd name="connsiteX1022" fmla="*/ 136209 w 4339533"/>
                    <a:gd name="connsiteY1022" fmla="*/ 2588503 h 3333893"/>
                    <a:gd name="connsiteX1023" fmla="*/ 141098 w 4339533"/>
                    <a:gd name="connsiteY1023" fmla="*/ 2600816 h 3333893"/>
                    <a:gd name="connsiteX1024" fmla="*/ 205629 w 4339533"/>
                    <a:gd name="connsiteY1024" fmla="*/ 2633018 h 3333893"/>
                    <a:gd name="connsiteX1025" fmla="*/ 223228 w 4339533"/>
                    <a:gd name="connsiteY1025" fmla="*/ 2638701 h 3333893"/>
                    <a:gd name="connsiteX1026" fmla="*/ 282871 w 4339533"/>
                    <a:gd name="connsiteY1026" fmla="*/ 2657643 h 3333893"/>
                    <a:gd name="connsiteX1027" fmla="*/ 303403 w 4339533"/>
                    <a:gd name="connsiteY1027" fmla="*/ 2663326 h 3333893"/>
                    <a:gd name="connsiteX1028" fmla="*/ 268204 w 4339533"/>
                    <a:gd name="connsiteY1028" fmla="*/ 2669956 h 3333893"/>
                    <a:gd name="connsiteX1029" fmla="*/ 169452 w 4339533"/>
                    <a:gd name="connsiteY1029" fmla="*/ 2705000 h 3333893"/>
                    <a:gd name="connsiteX1030" fmla="*/ 165541 w 4339533"/>
                    <a:gd name="connsiteY1030" fmla="*/ 2712577 h 3333893"/>
                    <a:gd name="connsiteX1031" fmla="*/ 197807 w 4339533"/>
                    <a:gd name="connsiteY1031" fmla="*/ 2718260 h 3333893"/>
                    <a:gd name="connsiteX1032" fmla="*/ 273093 w 4339533"/>
                    <a:gd name="connsiteY1032" fmla="*/ 2711630 h 3333893"/>
                    <a:gd name="connsiteX1033" fmla="*/ 303403 w 4339533"/>
                    <a:gd name="connsiteY1033" fmla="*/ 2707841 h 3333893"/>
                    <a:gd name="connsiteX1034" fmla="*/ 276026 w 4339533"/>
                    <a:gd name="connsiteY1034" fmla="*/ 2721101 h 3333893"/>
                    <a:gd name="connsiteX1035" fmla="*/ 196829 w 4339533"/>
                    <a:gd name="connsiteY1035" fmla="*/ 2786453 h 3333893"/>
                    <a:gd name="connsiteX1036" fmla="*/ 195851 w 4339533"/>
                    <a:gd name="connsiteY1036" fmla="*/ 2790242 h 3333893"/>
                    <a:gd name="connsiteX1037" fmla="*/ 206606 w 4339533"/>
                    <a:gd name="connsiteY1037" fmla="*/ 2792136 h 3333893"/>
                    <a:gd name="connsiteX1038" fmla="*/ 278960 w 4339533"/>
                    <a:gd name="connsiteY1038" fmla="*/ 2777929 h 3333893"/>
                    <a:gd name="connsiteX1039" fmla="*/ 313180 w 4339533"/>
                    <a:gd name="connsiteY1039" fmla="*/ 2768458 h 3333893"/>
                    <a:gd name="connsiteX1040" fmla="*/ 279937 w 4339533"/>
                    <a:gd name="connsiteY1040" fmla="*/ 2789294 h 3333893"/>
                    <a:gd name="connsiteX1041" fmla="*/ 273093 w 4339533"/>
                    <a:gd name="connsiteY1041" fmla="*/ 2794030 h 3333893"/>
                    <a:gd name="connsiteX1042" fmla="*/ 205629 w 4339533"/>
                    <a:gd name="connsiteY1042" fmla="*/ 2863171 h 3333893"/>
                    <a:gd name="connsiteX1043" fmla="*/ 197807 w 4339533"/>
                    <a:gd name="connsiteY1043" fmla="*/ 2885901 h 3333893"/>
                    <a:gd name="connsiteX1044" fmla="*/ 214428 w 4339533"/>
                    <a:gd name="connsiteY1044" fmla="*/ 2890637 h 3333893"/>
                    <a:gd name="connsiteX1045" fmla="*/ 284826 w 4339533"/>
                    <a:gd name="connsiteY1045" fmla="*/ 2874536 h 3333893"/>
                    <a:gd name="connsiteX1046" fmla="*/ 322958 w 4339533"/>
                    <a:gd name="connsiteY1046" fmla="*/ 2860329 h 3333893"/>
                    <a:gd name="connsiteX1047" fmla="*/ 367934 w 4339533"/>
                    <a:gd name="connsiteY1047" fmla="*/ 2843281 h 3333893"/>
                    <a:gd name="connsiteX1048" fmla="*/ 327847 w 4339533"/>
                    <a:gd name="connsiteY1048" fmla="*/ 2869800 h 3333893"/>
                    <a:gd name="connsiteX1049" fmla="*/ 308292 w 4339533"/>
                    <a:gd name="connsiteY1049" fmla="*/ 2884007 h 3333893"/>
                    <a:gd name="connsiteX1050" fmla="*/ 263316 w 4339533"/>
                    <a:gd name="connsiteY1050" fmla="*/ 2944623 h 3333893"/>
                    <a:gd name="connsiteX1051" fmla="*/ 269182 w 4339533"/>
                    <a:gd name="connsiteY1051" fmla="*/ 2992927 h 3333893"/>
                    <a:gd name="connsiteX1052" fmla="*/ 271137 w 4339533"/>
                    <a:gd name="connsiteY1052" fmla="*/ 2996716 h 3333893"/>
                    <a:gd name="connsiteX1053" fmla="*/ 267227 w 4339533"/>
                    <a:gd name="connsiteY1053" fmla="*/ 2999557 h 3333893"/>
                    <a:gd name="connsiteX1054" fmla="*/ 203673 w 4339533"/>
                    <a:gd name="connsiteY1054" fmla="*/ 3068697 h 3333893"/>
                    <a:gd name="connsiteX1055" fmla="*/ 205629 w 4339533"/>
                    <a:gd name="connsiteY1055" fmla="*/ 3069645 h 3333893"/>
                    <a:gd name="connsiteX1056" fmla="*/ 308292 w 4339533"/>
                    <a:gd name="connsiteY1056" fmla="*/ 3047860 h 3333893"/>
                    <a:gd name="connsiteX1057" fmla="*/ 360112 w 4339533"/>
                    <a:gd name="connsiteY1057" fmla="*/ 3029865 h 3333893"/>
                    <a:gd name="connsiteX1058" fmla="*/ 405089 w 4339533"/>
                    <a:gd name="connsiteY1058" fmla="*/ 3012817 h 3333893"/>
                    <a:gd name="connsiteX1059" fmla="*/ 365001 w 4339533"/>
                    <a:gd name="connsiteY1059" fmla="*/ 3038389 h 3333893"/>
                    <a:gd name="connsiteX1060" fmla="*/ 310247 w 4339533"/>
                    <a:gd name="connsiteY1060" fmla="*/ 3094270 h 3333893"/>
                    <a:gd name="connsiteX1061" fmla="*/ 311225 w 4339533"/>
                    <a:gd name="connsiteY1061" fmla="*/ 3095217 h 3333893"/>
                    <a:gd name="connsiteX1062" fmla="*/ 321980 w 4339533"/>
                    <a:gd name="connsiteY1062" fmla="*/ 3097111 h 3333893"/>
                    <a:gd name="connsiteX1063" fmla="*/ 409977 w 4339533"/>
                    <a:gd name="connsiteY1063" fmla="*/ 3063014 h 3333893"/>
                    <a:gd name="connsiteX1064" fmla="*/ 423666 w 4339533"/>
                    <a:gd name="connsiteY1064" fmla="*/ 3055438 h 3333893"/>
                    <a:gd name="connsiteX1065" fmla="*/ 416822 w 4339533"/>
                    <a:gd name="connsiteY1065" fmla="*/ 3069645 h 3333893"/>
                    <a:gd name="connsiteX1066" fmla="*/ 411933 w 4339533"/>
                    <a:gd name="connsiteY1066" fmla="*/ 3134049 h 3333893"/>
                    <a:gd name="connsiteX1067" fmla="*/ 446154 w 4339533"/>
                    <a:gd name="connsiteY1067" fmla="*/ 3161516 h 3333893"/>
                    <a:gd name="connsiteX1068" fmla="*/ 496019 w 4339533"/>
                    <a:gd name="connsiteY1068" fmla="*/ 3091429 h 3333893"/>
                    <a:gd name="connsiteX1069" fmla="*/ 502863 w 4339533"/>
                    <a:gd name="connsiteY1069" fmla="*/ 3068697 h 3333893"/>
                    <a:gd name="connsiteX1070" fmla="*/ 506774 w 4339533"/>
                    <a:gd name="connsiteY1070" fmla="*/ 3092376 h 3333893"/>
                    <a:gd name="connsiteX1071" fmla="*/ 555661 w 4339533"/>
                    <a:gd name="connsiteY1071" fmla="*/ 3188036 h 3333893"/>
                    <a:gd name="connsiteX1072" fmla="*/ 573261 w 4339533"/>
                    <a:gd name="connsiteY1072" fmla="*/ 3180459 h 3333893"/>
                    <a:gd name="connsiteX1073" fmla="*/ 596727 w 4339533"/>
                    <a:gd name="connsiteY1073" fmla="*/ 3128367 h 3333893"/>
                    <a:gd name="connsiteX1074" fmla="*/ 598682 w 4339533"/>
                    <a:gd name="connsiteY1074" fmla="*/ 3112265 h 3333893"/>
                    <a:gd name="connsiteX1075" fmla="*/ 606504 w 4339533"/>
                    <a:gd name="connsiteY1075" fmla="*/ 3126472 h 3333893"/>
                    <a:gd name="connsiteX1076" fmla="*/ 659302 w 4339533"/>
                    <a:gd name="connsiteY1076" fmla="*/ 3153939 h 3333893"/>
                    <a:gd name="connsiteX1077" fmla="*/ 698412 w 4339533"/>
                    <a:gd name="connsiteY1077" fmla="*/ 3093323 h 3333893"/>
                    <a:gd name="connsiteX1078" fmla="*/ 699390 w 4339533"/>
                    <a:gd name="connsiteY1078" fmla="*/ 3090481 h 3333893"/>
                    <a:gd name="connsiteX1079" fmla="*/ 700368 w 4339533"/>
                    <a:gd name="connsiteY1079" fmla="*/ 3087640 h 3333893"/>
                    <a:gd name="connsiteX1080" fmla="*/ 701345 w 4339533"/>
                    <a:gd name="connsiteY1080" fmla="*/ 3083851 h 3333893"/>
                    <a:gd name="connsiteX1081" fmla="*/ 702323 w 4339533"/>
                    <a:gd name="connsiteY1081" fmla="*/ 3080063 h 3333893"/>
                    <a:gd name="connsiteX1082" fmla="*/ 707212 w 4339533"/>
                    <a:gd name="connsiteY1082" fmla="*/ 3080063 h 3333893"/>
                    <a:gd name="connsiteX1083" fmla="*/ 719922 w 4339533"/>
                    <a:gd name="connsiteY1083" fmla="*/ 3081010 h 3333893"/>
                    <a:gd name="connsiteX1084" fmla="*/ 773699 w 4339533"/>
                    <a:gd name="connsiteY1084" fmla="*/ 3074380 h 3333893"/>
                    <a:gd name="connsiteX1085" fmla="*/ 805964 w 4339533"/>
                    <a:gd name="connsiteY1085" fmla="*/ 3067750 h 3333893"/>
                    <a:gd name="connsiteX1086" fmla="*/ 776632 w 4339533"/>
                    <a:gd name="connsiteY1086" fmla="*/ 3083851 h 3333893"/>
                    <a:gd name="connsiteX1087" fmla="*/ 726767 w 4339533"/>
                    <a:gd name="connsiteY1087" fmla="*/ 3113213 h 3333893"/>
                    <a:gd name="connsiteX1088" fmla="*/ 726767 w 4339533"/>
                    <a:gd name="connsiteY1088" fmla="*/ 3113213 h 3333893"/>
                    <a:gd name="connsiteX1089" fmla="*/ 746322 w 4339533"/>
                    <a:gd name="connsiteY1089" fmla="*/ 3115107 h 3333893"/>
                    <a:gd name="connsiteX1090" fmla="*/ 783476 w 4339533"/>
                    <a:gd name="connsiteY1090" fmla="*/ 3103741 h 3333893"/>
                    <a:gd name="connsiteX1091" fmla="*/ 796187 w 4339533"/>
                    <a:gd name="connsiteY1091" fmla="*/ 3105635 h 3333893"/>
                    <a:gd name="connsiteX1092" fmla="*/ 787387 w 4339533"/>
                    <a:gd name="connsiteY1092" fmla="*/ 3123631 h 3333893"/>
                    <a:gd name="connsiteX1093" fmla="*/ 780543 w 4339533"/>
                    <a:gd name="connsiteY1093" fmla="*/ 3133102 h 3333893"/>
                    <a:gd name="connsiteX1094" fmla="*/ 766854 w 4339533"/>
                    <a:gd name="connsiteY1094" fmla="*/ 3223079 h 3333893"/>
                    <a:gd name="connsiteX1095" fmla="*/ 784454 w 4339533"/>
                    <a:gd name="connsiteY1095" fmla="*/ 3238234 h 3333893"/>
                    <a:gd name="connsiteX1096" fmla="*/ 799120 w 4339533"/>
                    <a:gd name="connsiteY1096" fmla="*/ 3231604 h 3333893"/>
                    <a:gd name="connsiteX1097" fmla="*/ 886139 w 4339533"/>
                    <a:gd name="connsiteY1097" fmla="*/ 3121737 h 3333893"/>
                    <a:gd name="connsiteX1098" fmla="*/ 897872 w 4339533"/>
                    <a:gd name="connsiteY1098" fmla="*/ 3102794 h 3333893"/>
                    <a:gd name="connsiteX1099" fmla="*/ 896894 w 4339533"/>
                    <a:gd name="connsiteY1099" fmla="*/ 3123631 h 3333893"/>
                    <a:gd name="connsiteX1100" fmla="*/ 905694 w 4339533"/>
                    <a:gd name="connsiteY1100" fmla="*/ 3173829 h 3333893"/>
                    <a:gd name="connsiteX1101" fmla="*/ 944804 w 4339533"/>
                    <a:gd name="connsiteY1101" fmla="*/ 3177617 h 3333893"/>
                    <a:gd name="connsiteX1102" fmla="*/ 980980 w 4339533"/>
                    <a:gd name="connsiteY1102" fmla="*/ 3130261 h 3333893"/>
                    <a:gd name="connsiteX1103" fmla="*/ 983914 w 4339533"/>
                    <a:gd name="connsiteY1103" fmla="*/ 3122684 h 3333893"/>
                    <a:gd name="connsiteX1104" fmla="*/ 986847 w 4339533"/>
                    <a:gd name="connsiteY1104" fmla="*/ 3071539 h 3333893"/>
                    <a:gd name="connsiteX1105" fmla="*/ 983914 w 4339533"/>
                    <a:gd name="connsiteY1105" fmla="*/ 3057332 h 3333893"/>
                    <a:gd name="connsiteX1106" fmla="*/ 994669 w 4339533"/>
                    <a:gd name="connsiteY1106" fmla="*/ 3066803 h 3333893"/>
                    <a:gd name="connsiteX1107" fmla="*/ 1061156 w 4339533"/>
                    <a:gd name="connsiteY1107" fmla="*/ 3105635 h 3333893"/>
                    <a:gd name="connsiteX1108" fmla="*/ 1067022 w 4339533"/>
                    <a:gd name="connsiteY1108" fmla="*/ 3106583 h 3333893"/>
                    <a:gd name="connsiteX1109" fmla="*/ 1091466 w 4339533"/>
                    <a:gd name="connsiteY1109" fmla="*/ 3090481 h 3333893"/>
                    <a:gd name="connsiteX1110" fmla="*/ 1068000 w 4339533"/>
                    <a:gd name="connsiteY1110" fmla="*/ 3003346 h 3333893"/>
                    <a:gd name="connsiteX1111" fmla="*/ 1063111 w 4339533"/>
                    <a:gd name="connsiteY1111" fmla="*/ 2992927 h 3333893"/>
                    <a:gd name="connsiteX1112" fmla="*/ 1063111 w 4339533"/>
                    <a:gd name="connsiteY1112" fmla="*/ 2991033 h 3333893"/>
                    <a:gd name="connsiteX1113" fmla="*/ 1052356 w 4339533"/>
                    <a:gd name="connsiteY1113" fmla="*/ 2938941 h 3333893"/>
                    <a:gd name="connsiteX1114" fmla="*/ 1038667 w 4339533"/>
                    <a:gd name="connsiteY1114" fmla="*/ 2899161 h 3333893"/>
                    <a:gd name="connsiteX1115" fmla="*/ 1059200 w 4339533"/>
                    <a:gd name="connsiteY1115" fmla="*/ 2927575 h 3333893"/>
                    <a:gd name="connsiteX1116" fmla="*/ 1134486 w 4339533"/>
                    <a:gd name="connsiteY1116" fmla="*/ 2985350 h 3333893"/>
                    <a:gd name="connsiteX1117" fmla="*/ 1146219 w 4339533"/>
                    <a:gd name="connsiteY1117" fmla="*/ 2983456 h 3333893"/>
                    <a:gd name="connsiteX1118" fmla="*/ 1163819 w 4339533"/>
                    <a:gd name="connsiteY1118" fmla="*/ 2962619 h 3333893"/>
                    <a:gd name="connsiteX1119" fmla="*/ 1166752 w 4339533"/>
                    <a:gd name="connsiteY1119" fmla="*/ 2939888 h 3333893"/>
                    <a:gd name="connsiteX1120" fmla="*/ 1166752 w 4339533"/>
                    <a:gd name="connsiteY1120" fmla="*/ 2919051 h 3333893"/>
                    <a:gd name="connsiteX1121" fmla="*/ 1176529 w 4339533"/>
                    <a:gd name="connsiteY1121" fmla="*/ 2937047 h 3333893"/>
                    <a:gd name="connsiteX1122" fmla="*/ 1197062 w 4339533"/>
                    <a:gd name="connsiteY1122" fmla="*/ 2956936 h 3333893"/>
                    <a:gd name="connsiteX1123" fmla="*/ 1211728 w 4339533"/>
                    <a:gd name="connsiteY1123" fmla="*/ 2948412 h 3333893"/>
                    <a:gd name="connsiteX1124" fmla="*/ 1240083 w 4339533"/>
                    <a:gd name="connsiteY1124" fmla="*/ 2901056 h 3333893"/>
                    <a:gd name="connsiteX1125" fmla="*/ 1249860 w 4339533"/>
                    <a:gd name="connsiteY1125" fmla="*/ 2882113 h 3333893"/>
                    <a:gd name="connsiteX1126" fmla="*/ 1249860 w 4339533"/>
                    <a:gd name="connsiteY1126" fmla="*/ 2882113 h 3333893"/>
                    <a:gd name="connsiteX1127" fmla="*/ 1249860 w 4339533"/>
                    <a:gd name="connsiteY1127" fmla="*/ 2882113 h 3333893"/>
                    <a:gd name="connsiteX1128" fmla="*/ 1249860 w 4339533"/>
                    <a:gd name="connsiteY1128" fmla="*/ 2882113 h 3333893"/>
                    <a:gd name="connsiteX1129" fmla="*/ 1258660 w 4339533"/>
                    <a:gd name="connsiteY1129" fmla="*/ 2886849 h 3333893"/>
                    <a:gd name="connsiteX1130" fmla="*/ 1251816 w 4339533"/>
                    <a:gd name="connsiteY1130" fmla="*/ 2919051 h 3333893"/>
                    <a:gd name="connsiteX1131" fmla="*/ 1247905 w 4339533"/>
                    <a:gd name="connsiteY1131" fmla="*/ 2944623 h 3333893"/>
                    <a:gd name="connsiteX1132" fmla="*/ 1245949 w 4339533"/>
                    <a:gd name="connsiteY1132" fmla="*/ 2979667 h 3333893"/>
                    <a:gd name="connsiteX1133" fmla="*/ 1368167 w 4339533"/>
                    <a:gd name="connsiteY1133" fmla="*/ 2912421 h 3333893"/>
                    <a:gd name="connsiteX1134" fmla="*/ 1375012 w 4339533"/>
                    <a:gd name="connsiteY1134" fmla="*/ 2919998 h 3333893"/>
                    <a:gd name="connsiteX1135" fmla="*/ 1361323 w 4339533"/>
                    <a:gd name="connsiteY1135" fmla="*/ 2933258 h 3333893"/>
                    <a:gd name="connsiteX1136" fmla="*/ 1360346 w 4339533"/>
                    <a:gd name="connsiteY1136" fmla="*/ 2934205 h 3333893"/>
                    <a:gd name="connsiteX1137" fmla="*/ 1346657 w 4339533"/>
                    <a:gd name="connsiteY1137" fmla="*/ 2956936 h 3333893"/>
                    <a:gd name="connsiteX1138" fmla="*/ 1346657 w 4339533"/>
                    <a:gd name="connsiteY1138" fmla="*/ 2958830 h 3333893"/>
                    <a:gd name="connsiteX1139" fmla="*/ 1351546 w 4339533"/>
                    <a:gd name="connsiteY1139" fmla="*/ 2959777 h 3333893"/>
                    <a:gd name="connsiteX1140" fmla="*/ 1417055 w 4339533"/>
                    <a:gd name="connsiteY1140" fmla="*/ 2937047 h 3333893"/>
                    <a:gd name="connsiteX1141" fmla="*/ 1477675 w 4339533"/>
                    <a:gd name="connsiteY1141" fmla="*/ 2882113 h 3333893"/>
                    <a:gd name="connsiteX1142" fmla="*/ 1488430 w 4339533"/>
                    <a:gd name="connsiteY1142" fmla="*/ 2865065 h 3333893"/>
                    <a:gd name="connsiteX1143" fmla="*/ 1486474 w 4339533"/>
                    <a:gd name="connsiteY1143" fmla="*/ 2884955 h 3333893"/>
                    <a:gd name="connsiteX1144" fmla="*/ 1487452 w 4339533"/>
                    <a:gd name="connsiteY1144" fmla="*/ 2917157 h 3333893"/>
                    <a:gd name="connsiteX1145" fmla="*/ 1512874 w 4339533"/>
                    <a:gd name="connsiteY1145" fmla="*/ 2954095 h 3333893"/>
                    <a:gd name="connsiteX1146" fmla="*/ 1516785 w 4339533"/>
                    <a:gd name="connsiteY1146" fmla="*/ 2954095 h 3333893"/>
                    <a:gd name="connsiteX1147" fmla="*/ 1535362 w 4339533"/>
                    <a:gd name="connsiteY1147" fmla="*/ 2947465 h 3333893"/>
                    <a:gd name="connsiteX1148" fmla="*/ 1559805 w 4339533"/>
                    <a:gd name="connsiteY1148" fmla="*/ 2904844 h 3333893"/>
                    <a:gd name="connsiteX1149" fmla="*/ 1573494 w 4339533"/>
                    <a:gd name="connsiteY1149" fmla="*/ 2884955 h 3333893"/>
                    <a:gd name="connsiteX1150" fmla="*/ 1573494 w 4339533"/>
                    <a:gd name="connsiteY1150" fmla="*/ 2902950 h 3333893"/>
                    <a:gd name="connsiteX1151" fmla="*/ 1595004 w 4339533"/>
                    <a:gd name="connsiteY1151" fmla="*/ 2956936 h 3333893"/>
                    <a:gd name="connsiteX1152" fmla="*/ 1604782 w 4339533"/>
                    <a:gd name="connsiteY1152" fmla="*/ 2957883 h 3333893"/>
                    <a:gd name="connsiteX1153" fmla="*/ 1598915 w 4339533"/>
                    <a:gd name="connsiteY1153" fmla="*/ 2965460 h 3333893"/>
                    <a:gd name="connsiteX1154" fmla="*/ 1576427 w 4339533"/>
                    <a:gd name="connsiteY1154" fmla="*/ 2999557 h 3333893"/>
                    <a:gd name="connsiteX1155" fmla="*/ 1578383 w 4339533"/>
                    <a:gd name="connsiteY1155" fmla="*/ 2999557 h 3333893"/>
                    <a:gd name="connsiteX1156" fmla="*/ 1644869 w 4339533"/>
                    <a:gd name="connsiteY1156" fmla="*/ 2976826 h 3333893"/>
                    <a:gd name="connsiteX1157" fmla="*/ 1656602 w 4339533"/>
                    <a:gd name="connsiteY1157" fmla="*/ 2972090 h 3333893"/>
                    <a:gd name="connsiteX1158" fmla="*/ 1696690 w 4339533"/>
                    <a:gd name="connsiteY1158" fmla="*/ 2955042 h 3333893"/>
                    <a:gd name="connsiteX1159" fmla="*/ 1661491 w 4339533"/>
                    <a:gd name="connsiteY1159" fmla="*/ 2980614 h 3333893"/>
                    <a:gd name="connsiteX1160" fmla="*/ 1604782 w 4339533"/>
                    <a:gd name="connsiteY1160" fmla="*/ 3042178 h 3333893"/>
                    <a:gd name="connsiteX1161" fmla="*/ 1609670 w 4339533"/>
                    <a:gd name="connsiteY1161" fmla="*/ 3051649 h 3333893"/>
                    <a:gd name="connsiteX1162" fmla="*/ 1657580 w 4339533"/>
                    <a:gd name="connsiteY1162" fmla="*/ 3050702 h 3333893"/>
                    <a:gd name="connsiteX1163" fmla="*/ 1664424 w 4339533"/>
                    <a:gd name="connsiteY1163" fmla="*/ 3046913 h 3333893"/>
                    <a:gd name="connsiteX1164" fmla="*/ 1665402 w 4339533"/>
                    <a:gd name="connsiteY1164" fmla="*/ 3054490 h 3333893"/>
                    <a:gd name="connsiteX1165" fmla="*/ 1667357 w 4339533"/>
                    <a:gd name="connsiteY1165" fmla="*/ 3064909 h 3333893"/>
                    <a:gd name="connsiteX1166" fmla="*/ 1713311 w 4339533"/>
                    <a:gd name="connsiteY1166" fmla="*/ 3136891 h 3333893"/>
                    <a:gd name="connsiteX1167" fmla="*/ 1718200 w 4339533"/>
                    <a:gd name="connsiteY1167" fmla="*/ 3137838 h 3333893"/>
                    <a:gd name="connsiteX1168" fmla="*/ 1739710 w 4339533"/>
                    <a:gd name="connsiteY1168" fmla="*/ 3101847 h 3333893"/>
                    <a:gd name="connsiteX1169" fmla="*/ 1741666 w 4339533"/>
                    <a:gd name="connsiteY1169" fmla="*/ 3078169 h 3333893"/>
                    <a:gd name="connsiteX1170" fmla="*/ 1749488 w 4339533"/>
                    <a:gd name="connsiteY1170" fmla="*/ 3100900 h 3333893"/>
                    <a:gd name="connsiteX1171" fmla="*/ 1770998 w 4339533"/>
                    <a:gd name="connsiteY1171" fmla="*/ 3150151 h 3333893"/>
                    <a:gd name="connsiteX1172" fmla="*/ 1771976 w 4339533"/>
                    <a:gd name="connsiteY1172" fmla="*/ 3152992 h 3333893"/>
                    <a:gd name="connsiteX1173" fmla="*/ 1803264 w 4339533"/>
                    <a:gd name="connsiteY1173" fmla="*/ 3186142 h 3333893"/>
                    <a:gd name="connsiteX1174" fmla="*/ 1826730 w 4339533"/>
                    <a:gd name="connsiteY1174" fmla="*/ 3148256 h 3333893"/>
                    <a:gd name="connsiteX1175" fmla="*/ 1828685 w 4339533"/>
                    <a:gd name="connsiteY1175" fmla="*/ 3138785 h 3333893"/>
                    <a:gd name="connsiteX1176" fmla="*/ 1832596 w 4339533"/>
                    <a:gd name="connsiteY1176" fmla="*/ 3112265 h 3333893"/>
                    <a:gd name="connsiteX1177" fmla="*/ 1833574 w 4339533"/>
                    <a:gd name="connsiteY1177" fmla="*/ 3093323 h 3333893"/>
                    <a:gd name="connsiteX1178" fmla="*/ 1842373 w 4339533"/>
                    <a:gd name="connsiteY1178" fmla="*/ 3109424 h 3333893"/>
                    <a:gd name="connsiteX1179" fmla="*/ 1873662 w 4339533"/>
                    <a:gd name="connsiteY1179" fmla="*/ 3150151 h 3333893"/>
                    <a:gd name="connsiteX1180" fmla="*/ 1882461 w 4339533"/>
                    <a:gd name="connsiteY1180" fmla="*/ 3158675 h 3333893"/>
                    <a:gd name="connsiteX1181" fmla="*/ 1946992 w 4339533"/>
                    <a:gd name="connsiteY1181" fmla="*/ 3199401 h 3333893"/>
                    <a:gd name="connsiteX1182" fmla="*/ 1954814 w 4339533"/>
                    <a:gd name="connsiteY1182" fmla="*/ 3198454 h 3333893"/>
                    <a:gd name="connsiteX1183" fmla="*/ 1986102 w 4339533"/>
                    <a:gd name="connsiteY1183" fmla="*/ 3141626 h 3333893"/>
                    <a:gd name="connsiteX1184" fmla="*/ 1988058 w 4339533"/>
                    <a:gd name="connsiteY1184" fmla="*/ 3131208 h 3333893"/>
                    <a:gd name="connsiteX1185" fmla="*/ 1989035 w 4339533"/>
                    <a:gd name="connsiteY1185" fmla="*/ 3124578 h 3333893"/>
                    <a:gd name="connsiteX1186" fmla="*/ 1990991 w 4339533"/>
                    <a:gd name="connsiteY1186" fmla="*/ 3111318 h 3333893"/>
                    <a:gd name="connsiteX1187" fmla="*/ 2004679 w 4339533"/>
                    <a:gd name="connsiteY1187" fmla="*/ 3125525 h 3333893"/>
                    <a:gd name="connsiteX1188" fmla="*/ 2012502 w 4339533"/>
                    <a:gd name="connsiteY1188" fmla="*/ 3134049 h 3333893"/>
                    <a:gd name="connsiteX1189" fmla="*/ 2021301 w 4339533"/>
                    <a:gd name="connsiteY1189" fmla="*/ 3134049 h 3333893"/>
                    <a:gd name="connsiteX1190" fmla="*/ 2032056 w 4339533"/>
                    <a:gd name="connsiteY1190" fmla="*/ 3113213 h 3333893"/>
                    <a:gd name="connsiteX1191" fmla="*/ 2032056 w 4339533"/>
                    <a:gd name="connsiteY1191" fmla="*/ 3112265 h 3333893"/>
                    <a:gd name="connsiteX1192" fmla="*/ 2022279 w 4339533"/>
                    <a:gd name="connsiteY1192" fmla="*/ 3067750 h 3333893"/>
                    <a:gd name="connsiteX1193" fmla="*/ 2016412 w 4339533"/>
                    <a:gd name="connsiteY1193" fmla="*/ 3049755 h 3333893"/>
                    <a:gd name="connsiteX1194" fmla="*/ 2031078 w 4339533"/>
                    <a:gd name="connsiteY1194" fmla="*/ 3063014 h 3333893"/>
                    <a:gd name="connsiteX1195" fmla="*/ 2094632 w 4339533"/>
                    <a:gd name="connsiteY1195" fmla="*/ 3106583 h 3333893"/>
                    <a:gd name="connsiteX1196" fmla="*/ 2142541 w 4339533"/>
                    <a:gd name="connsiteY1196" fmla="*/ 3117001 h 3333893"/>
                    <a:gd name="connsiteX1197" fmla="*/ 2162097 w 4339533"/>
                    <a:gd name="connsiteY1197" fmla="*/ 3113213 h 3333893"/>
                    <a:gd name="connsiteX1198" fmla="*/ 2167963 w 4339533"/>
                    <a:gd name="connsiteY1198" fmla="*/ 3105635 h 3333893"/>
                    <a:gd name="connsiteX1199" fmla="*/ 2124942 w 4339533"/>
                    <a:gd name="connsiteY1199" fmla="*/ 3050702 h 3333893"/>
                    <a:gd name="connsiteX1200" fmla="*/ 2095610 w 4339533"/>
                    <a:gd name="connsiteY1200" fmla="*/ 3026077 h 3333893"/>
                    <a:gd name="connsiteX1201" fmla="*/ 2129831 w 4339533"/>
                    <a:gd name="connsiteY1201" fmla="*/ 3042178 h 3333893"/>
                    <a:gd name="connsiteX1202" fmla="*/ 2255960 w 4339533"/>
                    <a:gd name="connsiteY1202" fmla="*/ 3078169 h 3333893"/>
                    <a:gd name="connsiteX1203" fmla="*/ 2310713 w 4339533"/>
                    <a:gd name="connsiteY1203" fmla="*/ 3065856 h 3333893"/>
                    <a:gd name="connsiteX1204" fmla="*/ 2317558 w 4339533"/>
                    <a:gd name="connsiteY1204" fmla="*/ 3058279 h 3333893"/>
                    <a:gd name="connsiteX1205" fmla="*/ 2211961 w 4339533"/>
                    <a:gd name="connsiteY1205" fmla="*/ 2975879 h 3333893"/>
                    <a:gd name="connsiteX1206" fmla="*/ 2177740 w 4339533"/>
                    <a:gd name="connsiteY1206" fmla="*/ 2956936 h 3333893"/>
                    <a:gd name="connsiteX1207" fmla="*/ 2231516 w 4339533"/>
                    <a:gd name="connsiteY1207" fmla="*/ 2971143 h 3333893"/>
                    <a:gd name="connsiteX1208" fmla="*/ 2311691 w 4339533"/>
                    <a:gd name="connsiteY1208" fmla="*/ 2989139 h 3333893"/>
                    <a:gd name="connsiteX1209" fmla="*/ 2317558 w 4339533"/>
                    <a:gd name="connsiteY1209" fmla="*/ 2990086 h 3333893"/>
                    <a:gd name="connsiteX1210" fmla="*/ 2351779 w 4339533"/>
                    <a:gd name="connsiteY1210" fmla="*/ 2993874 h 3333893"/>
                    <a:gd name="connsiteX1211" fmla="*/ 2380133 w 4339533"/>
                    <a:gd name="connsiteY1211" fmla="*/ 2986297 h 3333893"/>
                    <a:gd name="connsiteX1212" fmla="*/ 2384044 w 4339533"/>
                    <a:gd name="connsiteY1212" fmla="*/ 2978720 h 3333893"/>
                    <a:gd name="connsiteX1213" fmla="*/ 2333202 w 4339533"/>
                    <a:gd name="connsiteY1213" fmla="*/ 2938941 h 3333893"/>
                    <a:gd name="connsiteX1214" fmla="*/ 2298980 w 4339533"/>
                    <a:gd name="connsiteY1214" fmla="*/ 2920945 h 3333893"/>
                    <a:gd name="connsiteX1215" fmla="*/ 2337113 w 4339533"/>
                    <a:gd name="connsiteY1215" fmla="*/ 2929469 h 3333893"/>
                    <a:gd name="connsiteX1216" fmla="*/ 2371334 w 4339533"/>
                    <a:gd name="connsiteY1216" fmla="*/ 2934205 h 3333893"/>
                    <a:gd name="connsiteX1217" fmla="*/ 2389911 w 4339533"/>
                    <a:gd name="connsiteY1217" fmla="*/ 2927575 h 3333893"/>
                    <a:gd name="connsiteX1218" fmla="*/ 2363512 w 4339533"/>
                    <a:gd name="connsiteY1218" fmla="*/ 2893479 h 3333893"/>
                    <a:gd name="connsiteX1219" fmla="*/ 2346890 w 4339533"/>
                    <a:gd name="connsiteY1219" fmla="*/ 2884007 h 3333893"/>
                    <a:gd name="connsiteX1220" fmla="*/ 2365467 w 4339533"/>
                    <a:gd name="connsiteY1220" fmla="*/ 2884007 h 3333893"/>
                    <a:gd name="connsiteX1221" fmla="*/ 2529728 w 4339533"/>
                    <a:gd name="connsiteY1221" fmla="*/ 2829074 h 3333893"/>
                    <a:gd name="connsiteX1222" fmla="*/ 2535595 w 4339533"/>
                    <a:gd name="connsiteY1222" fmla="*/ 2794977 h 3333893"/>
                    <a:gd name="connsiteX1223" fmla="*/ 2496485 w 4339533"/>
                    <a:gd name="connsiteY1223" fmla="*/ 2765616 h 3333893"/>
                    <a:gd name="connsiteX1224" fmla="*/ 2492574 w 4339533"/>
                    <a:gd name="connsiteY1224" fmla="*/ 2763722 h 3333893"/>
                    <a:gd name="connsiteX1225" fmla="*/ 2492574 w 4339533"/>
                    <a:gd name="connsiteY1225" fmla="*/ 2756145 h 3333893"/>
                    <a:gd name="connsiteX1226" fmla="*/ 2497463 w 4339533"/>
                    <a:gd name="connsiteY1226" fmla="*/ 2755198 h 3333893"/>
                    <a:gd name="connsiteX1227" fmla="*/ 2528751 w 4339533"/>
                    <a:gd name="connsiteY1227" fmla="*/ 2741938 h 3333893"/>
                    <a:gd name="connsiteX1228" fmla="*/ 2532662 w 4339533"/>
                    <a:gd name="connsiteY1228" fmla="*/ 2733414 h 3333893"/>
                    <a:gd name="connsiteX1229" fmla="*/ 2537550 w 4339533"/>
                    <a:gd name="connsiteY1229" fmla="*/ 2741938 h 3333893"/>
                    <a:gd name="connsiteX1230" fmla="*/ 2577638 w 4339533"/>
                    <a:gd name="connsiteY1230" fmla="*/ 2771299 h 3333893"/>
                    <a:gd name="connsiteX1231" fmla="*/ 2604037 w 4339533"/>
                    <a:gd name="connsiteY1231" fmla="*/ 2758039 h 3333893"/>
                    <a:gd name="connsiteX1232" fmla="*/ 2616747 w 4339533"/>
                    <a:gd name="connsiteY1232" fmla="*/ 2736255 h 3333893"/>
                    <a:gd name="connsiteX1233" fmla="*/ 2625547 w 4339533"/>
                    <a:gd name="connsiteY1233" fmla="*/ 2717313 h 3333893"/>
                    <a:gd name="connsiteX1234" fmla="*/ 2627503 w 4339533"/>
                    <a:gd name="connsiteY1234" fmla="*/ 2738150 h 3333893"/>
                    <a:gd name="connsiteX1235" fmla="*/ 2644125 w 4339533"/>
                    <a:gd name="connsiteY1235" fmla="*/ 2767510 h 3333893"/>
                    <a:gd name="connsiteX1236" fmla="*/ 2657813 w 4339533"/>
                    <a:gd name="connsiteY1236" fmla="*/ 2763722 h 3333893"/>
                    <a:gd name="connsiteX1237" fmla="*/ 2706700 w 4339533"/>
                    <a:gd name="connsiteY1237" fmla="*/ 2727731 h 3333893"/>
                    <a:gd name="connsiteX1238" fmla="*/ 2724300 w 4339533"/>
                    <a:gd name="connsiteY1238" fmla="*/ 2712577 h 3333893"/>
                    <a:gd name="connsiteX1239" fmla="*/ 2731144 w 4339533"/>
                    <a:gd name="connsiteY1239" fmla="*/ 2720154 h 3333893"/>
                    <a:gd name="connsiteX1240" fmla="*/ 2731144 w 4339533"/>
                    <a:gd name="connsiteY1240" fmla="*/ 2720154 h 3333893"/>
                    <a:gd name="connsiteX1241" fmla="*/ 2731144 w 4339533"/>
                    <a:gd name="connsiteY1241" fmla="*/ 2720154 h 3333893"/>
                    <a:gd name="connsiteX1242" fmla="*/ 2710611 w 4339533"/>
                    <a:gd name="connsiteY1242" fmla="*/ 2749515 h 3333893"/>
                    <a:gd name="connsiteX1243" fmla="*/ 2696923 w 4339533"/>
                    <a:gd name="connsiteY1243" fmla="*/ 2773193 h 3333893"/>
                    <a:gd name="connsiteX1244" fmla="*/ 2679324 w 4339533"/>
                    <a:gd name="connsiteY1244" fmla="*/ 2807290 h 3333893"/>
                    <a:gd name="connsiteX1245" fmla="*/ 2718433 w 4339533"/>
                    <a:gd name="connsiteY1245" fmla="*/ 2811078 h 3333893"/>
                    <a:gd name="connsiteX1246" fmla="*/ 2828919 w 4339533"/>
                    <a:gd name="connsiteY1246" fmla="*/ 2789294 h 3333893"/>
                    <a:gd name="connsiteX1247" fmla="*/ 2831852 w 4339533"/>
                    <a:gd name="connsiteY1247" fmla="*/ 2798766 h 3333893"/>
                    <a:gd name="connsiteX1248" fmla="*/ 2830874 w 4339533"/>
                    <a:gd name="connsiteY1248" fmla="*/ 2798766 h 3333893"/>
                    <a:gd name="connsiteX1249" fmla="*/ 2830874 w 4339533"/>
                    <a:gd name="connsiteY1249" fmla="*/ 2798766 h 3333893"/>
                    <a:gd name="connsiteX1250" fmla="*/ 2812296 w 4339533"/>
                    <a:gd name="connsiteY1250" fmla="*/ 2805396 h 3333893"/>
                    <a:gd name="connsiteX1251" fmla="*/ 2811319 w 4339533"/>
                    <a:gd name="connsiteY1251" fmla="*/ 2805396 h 3333893"/>
                    <a:gd name="connsiteX1252" fmla="*/ 2787853 w 4339533"/>
                    <a:gd name="connsiteY1252" fmla="*/ 2822444 h 3333893"/>
                    <a:gd name="connsiteX1253" fmla="*/ 2787853 w 4339533"/>
                    <a:gd name="connsiteY1253" fmla="*/ 2825285 h 3333893"/>
                    <a:gd name="connsiteX1254" fmla="*/ 2835763 w 4339533"/>
                    <a:gd name="connsiteY1254" fmla="*/ 2832863 h 3333893"/>
                    <a:gd name="connsiteX1255" fmla="*/ 2867051 w 4339533"/>
                    <a:gd name="connsiteY1255" fmla="*/ 2831915 h 3333893"/>
                    <a:gd name="connsiteX1256" fmla="*/ 2950159 w 4339533"/>
                    <a:gd name="connsiteY1256" fmla="*/ 2801607 h 3333893"/>
                    <a:gd name="connsiteX1257" fmla="*/ 2966780 w 4339533"/>
                    <a:gd name="connsiteY1257" fmla="*/ 2790242 h 3333893"/>
                    <a:gd name="connsiteX1258" fmla="*/ 2957003 w 4339533"/>
                    <a:gd name="connsiteY1258" fmla="*/ 2808237 h 3333893"/>
                    <a:gd name="connsiteX1259" fmla="*/ 2944292 w 4339533"/>
                    <a:gd name="connsiteY1259" fmla="*/ 2840439 h 3333893"/>
                    <a:gd name="connsiteX1260" fmla="*/ 2954070 w 4339533"/>
                    <a:gd name="connsiteY1260" fmla="*/ 2887796 h 3333893"/>
                    <a:gd name="connsiteX1261" fmla="*/ 2978513 w 4339533"/>
                    <a:gd name="connsiteY1261" fmla="*/ 2890637 h 3333893"/>
                    <a:gd name="connsiteX1262" fmla="*/ 3021534 w 4339533"/>
                    <a:gd name="connsiteY1262" fmla="*/ 2858435 h 3333893"/>
                    <a:gd name="connsiteX1263" fmla="*/ 3043044 w 4339533"/>
                    <a:gd name="connsiteY1263" fmla="*/ 2844228 h 3333893"/>
                    <a:gd name="connsiteX1264" fmla="*/ 3035223 w 4339533"/>
                    <a:gd name="connsiteY1264" fmla="*/ 2860329 h 3333893"/>
                    <a:gd name="connsiteX1265" fmla="*/ 3033267 w 4339533"/>
                    <a:gd name="connsiteY1265" fmla="*/ 2922839 h 3333893"/>
                    <a:gd name="connsiteX1266" fmla="*/ 3042067 w 4339533"/>
                    <a:gd name="connsiteY1266" fmla="*/ 2927575 h 3333893"/>
                    <a:gd name="connsiteX1267" fmla="*/ 3033267 w 4339533"/>
                    <a:gd name="connsiteY1267" fmla="*/ 2931364 h 3333893"/>
                    <a:gd name="connsiteX1268" fmla="*/ 2997091 w 4339533"/>
                    <a:gd name="connsiteY1268" fmla="*/ 2956936 h 3333893"/>
                    <a:gd name="connsiteX1269" fmla="*/ 2999046 w 4339533"/>
                    <a:gd name="connsiteY1269" fmla="*/ 2957883 h 3333893"/>
                    <a:gd name="connsiteX1270" fmla="*/ 3051844 w 4339533"/>
                    <a:gd name="connsiteY1270" fmla="*/ 2962619 h 3333893"/>
                    <a:gd name="connsiteX1271" fmla="*/ 3074332 w 4339533"/>
                    <a:gd name="connsiteY1271" fmla="*/ 2962619 h 3333893"/>
                    <a:gd name="connsiteX1272" fmla="*/ 3088021 w 4339533"/>
                    <a:gd name="connsiteY1272" fmla="*/ 2962619 h 3333893"/>
                    <a:gd name="connsiteX1273" fmla="*/ 3132019 w 4339533"/>
                    <a:gd name="connsiteY1273" fmla="*/ 2961672 h 3333893"/>
                    <a:gd name="connsiteX1274" fmla="*/ 3088998 w 4339533"/>
                    <a:gd name="connsiteY1274" fmla="*/ 2972090 h 3333893"/>
                    <a:gd name="connsiteX1275" fmla="*/ 3006868 w 4339533"/>
                    <a:gd name="connsiteY1275" fmla="*/ 3009975 h 3333893"/>
                    <a:gd name="connsiteX1276" fmla="*/ 3007845 w 4339533"/>
                    <a:gd name="connsiteY1276" fmla="*/ 3022288 h 3333893"/>
                    <a:gd name="connsiteX1277" fmla="*/ 3049888 w 4339533"/>
                    <a:gd name="connsiteY1277" fmla="*/ 3041231 h 3333893"/>
                    <a:gd name="connsiteX1278" fmla="*/ 3055755 w 4339533"/>
                    <a:gd name="connsiteY1278" fmla="*/ 3041231 h 3333893"/>
                    <a:gd name="connsiteX1279" fmla="*/ 3063577 w 4339533"/>
                    <a:gd name="connsiteY1279" fmla="*/ 3040284 h 3333893"/>
                    <a:gd name="connsiteX1280" fmla="*/ 3061622 w 4339533"/>
                    <a:gd name="connsiteY1280" fmla="*/ 3046913 h 3333893"/>
                    <a:gd name="connsiteX1281" fmla="*/ 3059666 w 4339533"/>
                    <a:gd name="connsiteY1281" fmla="*/ 3058279 h 3333893"/>
                    <a:gd name="connsiteX1282" fmla="*/ 3074332 w 4339533"/>
                    <a:gd name="connsiteY1282" fmla="*/ 3148256 h 3333893"/>
                    <a:gd name="connsiteX1283" fmla="*/ 3116375 w 4339533"/>
                    <a:gd name="connsiteY1283" fmla="*/ 3124578 h 3333893"/>
                    <a:gd name="connsiteX1284" fmla="*/ 3127130 w 4339533"/>
                    <a:gd name="connsiteY1284" fmla="*/ 3103741 h 3333893"/>
                    <a:gd name="connsiteX1285" fmla="*/ 3126153 w 4339533"/>
                    <a:gd name="connsiteY1285" fmla="*/ 3127419 h 3333893"/>
                    <a:gd name="connsiteX1286" fmla="*/ 3126153 w 4339533"/>
                    <a:gd name="connsiteY1286" fmla="*/ 3184247 h 3333893"/>
                    <a:gd name="connsiteX1287" fmla="*/ 3126153 w 4339533"/>
                    <a:gd name="connsiteY1287" fmla="*/ 3187088 h 3333893"/>
                    <a:gd name="connsiteX1288" fmla="*/ 3143752 w 4339533"/>
                    <a:gd name="connsiteY1288" fmla="*/ 3233498 h 3333893"/>
                    <a:gd name="connsiteX1289" fmla="*/ 3183840 w 4339533"/>
                    <a:gd name="connsiteY1289" fmla="*/ 3206031 h 3333893"/>
                    <a:gd name="connsiteX1290" fmla="*/ 3189706 w 4339533"/>
                    <a:gd name="connsiteY1290" fmla="*/ 3197507 h 3333893"/>
                    <a:gd name="connsiteX1291" fmla="*/ 3205350 w 4339533"/>
                    <a:gd name="connsiteY1291" fmla="*/ 3172881 h 3333893"/>
                    <a:gd name="connsiteX1292" fmla="*/ 3213172 w 4339533"/>
                    <a:gd name="connsiteY1292" fmla="*/ 3155833 h 3333893"/>
                    <a:gd name="connsiteX1293" fmla="*/ 3215127 w 4339533"/>
                    <a:gd name="connsiteY1293" fmla="*/ 3174776 h 3333893"/>
                    <a:gd name="connsiteX1294" fmla="*/ 3228816 w 4339533"/>
                    <a:gd name="connsiteY1294" fmla="*/ 3227815 h 3333893"/>
                    <a:gd name="connsiteX1295" fmla="*/ 3233705 w 4339533"/>
                    <a:gd name="connsiteY1295" fmla="*/ 3239180 h 3333893"/>
                    <a:gd name="connsiteX1296" fmla="*/ 3288458 w 4339533"/>
                    <a:gd name="connsiteY1296" fmla="*/ 3307374 h 3333893"/>
                    <a:gd name="connsiteX1297" fmla="*/ 3343212 w 4339533"/>
                    <a:gd name="connsiteY1297" fmla="*/ 3263806 h 3333893"/>
                    <a:gd name="connsiteX1298" fmla="*/ 3349079 w 4339533"/>
                    <a:gd name="connsiteY1298" fmla="*/ 3254335 h 3333893"/>
                    <a:gd name="connsiteX1299" fmla="*/ 3352990 w 4339533"/>
                    <a:gd name="connsiteY1299" fmla="*/ 3248652 h 3333893"/>
                    <a:gd name="connsiteX1300" fmla="*/ 3359834 w 4339533"/>
                    <a:gd name="connsiteY1300" fmla="*/ 3236339 h 3333893"/>
                    <a:gd name="connsiteX1301" fmla="*/ 3366678 w 4339533"/>
                    <a:gd name="connsiteY1301" fmla="*/ 3254335 h 3333893"/>
                    <a:gd name="connsiteX1302" fmla="*/ 3371566 w 4339533"/>
                    <a:gd name="connsiteY1302" fmla="*/ 3266647 h 3333893"/>
                    <a:gd name="connsiteX1303" fmla="*/ 3380367 w 4339533"/>
                    <a:gd name="connsiteY1303" fmla="*/ 3270436 h 3333893"/>
                    <a:gd name="connsiteX1304" fmla="*/ 3399921 w 4339533"/>
                    <a:gd name="connsiteY1304" fmla="*/ 3253388 h 3333893"/>
                    <a:gd name="connsiteX1305" fmla="*/ 3399921 w 4339533"/>
                    <a:gd name="connsiteY1305" fmla="*/ 3252440 h 3333893"/>
                    <a:gd name="connsiteX1306" fmla="*/ 3409698 w 4339533"/>
                    <a:gd name="connsiteY1306" fmla="*/ 3204137 h 3333893"/>
                    <a:gd name="connsiteX1307" fmla="*/ 3411654 w 4339533"/>
                    <a:gd name="connsiteY1307" fmla="*/ 3185194 h 3333893"/>
                    <a:gd name="connsiteX1308" fmla="*/ 3419477 w 4339533"/>
                    <a:gd name="connsiteY1308" fmla="*/ 3203190 h 3333893"/>
                    <a:gd name="connsiteX1309" fmla="*/ 3463475 w 4339533"/>
                    <a:gd name="connsiteY1309" fmla="*/ 3271383 h 3333893"/>
                    <a:gd name="connsiteX1310" fmla="*/ 3527028 w 4339533"/>
                    <a:gd name="connsiteY1310" fmla="*/ 3305480 h 3333893"/>
                    <a:gd name="connsiteX1311" fmla="*/ 3536806 w 4339533"/>
                    <a:gd name="connsiteY1311" fmla="*/ 3300744 h 3333893"/>
                    <a:gd name="connsiteX1312" fmla="*/ 3518228 w 4339533"/>
                    <a:gd name="connsiteY1312" fmla="*/ 3228762 h 3333893"/>
                    <a:gd name="connsiteX1313" fmla="*/ 3501607 w 4339533"/>
                    <a:gd name="connsiteY1313" fmla="*/ 3195613 h 3333893"/>
                    <a:gd name="connsiteX1314" fmla="*/ 3527028 w 4339533"/>
                    <a:gd name="connsiteY1314" fmla="*/ 3224026 h 3333893"/>
                    <a:gd name="connsiteX1315" fmla="*/ 3696178 w 4339533"/>
                    <a:gd name="connsiteY1315" fmla="*/ 3320634 h 3333893"/>
                    <a:gd name="connsiteX1316" fmla="*/ 3706933 w 4339533"/>
                    <a:gd name="connsiteY1316" fmla="*/ 3314951 h 3333893"/>
                    <a:gd name="connsiteX1317" fmla="*/ 3637513 w 4339533"/>
                    <a:gd name="connsiteY1317" fmla="*/ 3189930 h 3333893"/>
                    <a:gd name="connsiteX1318" fmla="*/ 3614048 w 4339533"/>
                    <a:gd name="connsiteY1318" fmla="*/ 3159622 h 3333893"/>
                    <a:gd name="connsiteX1319" fmla="*/ 3660979 w 4339533"/>
                    <a:gd name="connsiteY1319" fmla="*/ 3191824 h 3333893"/>
                    <a:gd name="connsiteX1320" fmla="*/ 2523862 w 4339533"/>
                    <a:gd name="connsiteY1320" fmla="*/ 2723943 h 3333893"/>
                    <a:gd name="connsiteX1321" fmla="*/ 2517018 w 4339533"/>
                    <a:gd name="connsiteY1321" fmla="*/ 2721101 h 3333893"/>
                    <a:gd name="connsiteX1322" fmla="*/ 2507240 w 4339533"/>
                    <a:gd name="connsiteY1322" fmla="*/ 2717313 h 3333893"/>
                    <a:gd name="connsiteX1323" fmla="*/ 2516040 w 4339533"/>
                    <a:gd name="connsiteY1323" fmla="*/ 2711630 h 3333893"/>
                    <a:gd name="connsiteX1324" fmla="*/ 2520929 w 4339533"/>
                    <a:gd name="connsiteY1324" fmla="*/ 2708789 h 3333893"/>
                    <a:gd name="connsiteX1325" fmla="*/ 2526795 w 4339533"/>
                    <a:gd name="connsiteY1325" fmla="*/ 2704053 h 3333893"/>
                    <a:gd name="connsiteX1326" fmla="*/ 2528751 w 4339533"/>
                    <a:gd name="connsiteY1326" fmla="*/ 2710683 h 3333893"/>
                    <a:gd name="connsiteX1327" fmla="*/ 2530706 w 4339533"/>
                    <a:gd name="connsiteY1327" fmla="*/ 2717313 h 3333893"/>
                    <a:gd name="connsiteX1328" fmla="*/ 2535595 w 4339533"/>
                    <a:gd name="connsiteY1328" fmla="*/ 2729625 h 3333893"/>
                    <a:gd name="connsiteX1329" fmla="*/ 2523862 w 4339533"/>
                    <a:gd name="connsiteY1329" fmla="*/ 2723943 h 3333893"/>
                    <a:gd name="connsiteX1330" fmla="*/ 2516040 w 4339533"/>
                    <a:gd name="connsiteY1330" fmla="*/ 2695529 h 3333893"/>
                    <a:gd name="connsiteX1331" fmla="*/ 2513107 w 4339533"/>
                    <a:gd name="connsiteY1331" fmla="*/ 2694581 h 3333893"/>
                    <a:gd name="connsiteX1332" fmla="*/ 2509196 w 4339533"/>
                    <a:gd name="connsiteY1332" fmla="*/ 2692687 h 3333893"/>
                    <a:gd name="connsiteX1333" fmla="*/ 2509196 w 4339533"/>
                    <a:gd name="connsiteY1333" fmla="*/ 2684163 h 3333893"/>
                    <a:gd name="connsiteX1334" fmla="*/ 2519951 w 4339533"/>
                    <a:gd name="connsiteY1334" fmla="*/ 2681322 h 3333893"/>
                    <a:gd name="connsiteX1335" fmla="*/ 2523862 w 4339533"/>
                    <a:gd name="connsiteY1335" fmla="*/ 2696476 h 3333893"/>
                    <a:gd name="connsiteX1336" fmla="*/ 2516040 w 4339533"/>
                    <a:gd name="connsiteY1336" fmla="*/ 2695529 h 3333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</a:cxnLst>
                  <a:rect l="l" t="t" r="r" b="b"/>
                  <a:pathLst>
                    <a:path w="4339533" h="3333893">
                      <a:moveTo>
                        <a:pt x="3542672" y="3250546"/>
                      </a:moveTo>
                      <a:cubicBezTo>
                        <a:pt x="3552450" y="3276118"/>
                        <a:pt x="3554405" y="3293167"/>
                        <a:pt x="3548539" y="3303585"/>
                      </a:cubicBezTo>
                      <a:cubicBezTo>
                        <a:pt x="3546583" y="3307374"/>
                        <a:pt x="3541695" y="3313057"/>
                        <a:pt x="3530939" y="3313057"/>
                      </a:cubicBezTo>
                      <a:cubicBezTo>
                        <a:pt x="3505518" y="3314951"/>
                        <a:pt x="3474230" y="3291273"/>
                        <a:pt x="3458586" y="3275171"/>
                      </a:cubicBezTo>
                      <a:cubicBezTo>
                        <a:pt x="3441964" y="3257176"/>
                        <a:pt x="3430232" y="3238234"/>
                        <a:pt x="3420454" y="3220238"/>
                      </a:cubicBezTo>
                      <a:cubicBezTo>
                        <a:pt x="3418499" y="3231604"/>
                        <a:pt x="3415565" y="3242969"/>
                        <a:pt x="3412632" y="3252440"/>
                      </a:cubicBezTo>
                      <a:lnTo>
                        <a:pt x="3412632" y="3253388"/>
                      </a:lnTo>
                      <a:cubicBezTo>
                        <a:pt x="3408721" y="3265700"/>
                        <a:pt x="3404810" y="3277066"/>
                        <a:pt x="3383300" y="3277066"/>
                      </a:cubicBezTo>
                      <a:cubicBezTo>
                        <a:pt x="3373522" y="3277066"/>
                        <a:pt x="3367655" y="3273277"/>
                        <a:pt x="3364722" y="3266647"/>
                      </a:cubicBezTo>
                      <a:cubicBezTo>
                        <a:pt x="3363745" y="3262859"/>
                        <a:pt x="3361789" y="3260017"/>
                        <a:pt x="3360811" y="3257176"/>
                      </a:cubicBezTo>
                      <a:cubicBezTo>
                        <a:pt x="3360811" y="3257176"/>
                        <a:pt x="3360811" y="3257176"/>
                        <a:pt x="3360811" y="3257176"/>
                      </a:cubicBezTo>
                      <a:cubicBezTo>
                        <a:pt x="3358856" y="3260017"/>
                        <a:pt x="3356901" y="3262859"/>
                        <a:pt x="3354945" y="3265700"/>
                      </a:cubicBezTo>
                      <a:cubicBezTo>
                        <a:pt x="3342235" y="3284643"/>
                        <a:pt x="3323657" y="3314004"/>
                        <a:pt x="3294325" y="3314004"/>
                      </a:cubicBezTo>
                      <a:cubicBezTo>
                        <a:pt x="3293347" y="3314004"/>
                        <a:pt x="3291391" y="3314004"/>
                        <a:pt x="3290414" y="3314004"/>
                      </a:cubicBezTo>
                      <a:cubicBezTo>
                        <a:pt x="3256193" y="3311162"/>
                        <a:pt x="3237616" y="3266647"/>
                        <a:pt x="3226861" y="3239180"/>
                      </a:cubicBezTo>
                      <a:cubicBezTo>
                        <a:pt x="3224905" y="3234445"/>
                        <a:pt x="3222950" y="3230656"/>
                        <a:pt x="3221972" y="3227815"/>
                      </a:cubicBezTo>
                      <a:cubicBezTo>
                        <a:pt x="3216105" y="3215502"/>
                        <a:pt x="3212194" y="3203190"/>
                        <a:pt x="3210239" y="3188036"/>
                      </a:cubicBezTo>
                      <a:cubicBezTo>
                        <a:pt x="3207305" y="3192771"/>
                        <a:pt x="3204372" y="3196560"/>
                        <a:pt x="3200461" y="3201296"/>
                      </a:cubicBezTo>
                      <a:cubicBezTo>
                        <a:pt x="3198506" y="3203190"/>
                        <a:pt x="3196550" y="3206031"/>
                        <a:pt x="3194595" y="3208872"/>
                      </a:cubicBezTo>
                      <a:cubicBezTo>
                        <a:pt x="3185796" y="3222132"/>
                        <a:pt x="3172106" y="3242022"/>
                        <a:pt x="3151574" y="3242022"/>
                      </a:cubicBezTo>
                      <a:cubicBezTo>
                        <a:pt x="3148641" y="3242022"/>
                        <a:pt x="3145708" y="3242022"/>
                        <a:pt x="3142775" y="3241075"/>
                      </a:cubicBezTo>
                      <a:cubicBezTo>
                        <a:pt x="3119309" y="3234445"/>
                        <a:pt x="3118331" y="3200348"/>
                        <a:pt x="3117353" y="3186142"/>
                      </a:cubicBezTo>
                      <a:lnTo>
                        <a:pt x="3117353" y="3183300"/>
                      </a:lnTo>
                      <a:cubicBezTo>
                        <a:pt x="3116375" y="3170040"/>
                        <a:pt x="3116375" y="3156780"/>
                        <a:pt x="3116375" y="3144468"/>
                      </a:cubicBezTo>
                      <a:cubicBezTo>
                        <a:pt x="3102687" y="3162463"/>
                        <a:pt x="3086065" y="3166252"/>
                        <a:pt x="3070422" y="3155833"/>
                      </a:cubicBezTo>
                      <a:cubicBezTo>
                        <a:pt x="3043044" y="3138785"/>
                        <a:pt x="3047933" y="3071539"/>
                        <a:pt x="3050866" y="3056385"/>
                      </a:cubicBezTo>
                      <a:cubicBezTo>
                        <a:pt x="3050866" y="3054490"/>
                        <a:pt x="3050866" y="3052596"/>
                        <a:pt x="3051844" y="3050702"/>
                      </a:cubicBezTo>
                      <a:lnTo>
                        <a:pt x="3051844" y="3050702"/>
                      </a:lnTo>
                      <a:cubicBezTo>
                        <a:pt x="3028379" y="3050702"/>
                        <a:pt x="3009801" y="3042178"/>
                        <a:pt x="3001001" y="3027024"/>
                      </a:cubicBezTo>
                      <a:cubicBezTo>
                        <a:pt x="2997091" y="3020394"/>
                        <a:pt x="2996113" y="3012817"/>
                        <a:pt x="2999046" y="3006187"/>
                      </a:cubicBezTo>
                      <a:cubicBezTo>
                        <a:pt x="3004912" y="2993874"/>
                        <a:pt x="3021534" y="2982509"/>
                        <a:pt x="3051844" y="2973038"/>
                      </a:cubicBezTo>
                      <a:cubicBezTo>
                        <a:pt x="3037178" y="2973038"/>
                        <a:pt x="3017623" y="2972090"/>
                        <a:pt x="2998068" y="2968302"/>
                      </a:cubicBezTo>
                      <a:cubicBezTo>
                        <a:pt x="2994157" y="2967355"/>
                        <a:pt x="2990247" y="2964513"/>
                        <a:pt x="2988291" y="2960725"/>
                      </a:cubicBezTo>
                      <a:cubicBezTo>
                        <a:pt x="2987313" y="2957883"/>
                        <a:pt x="2987313" y="2954095"/>
                        <a:pt x="2989269" y="2952201"/>
                      </a:cubicBezTo>
                      <a:cubicBezTo>
                        <a:pt x="2994157" y="2943676"/>
                        <a:pt x="3004912" y="2935152"/>
                        <a:pt x="3022512" y="2926628"/>
                      </a:cubicBezTo>
                      <a:cubicBezTo>
                        <a:pt x="3013712" y="2918104"/>
                        <a:pt x="3009801" y="2902003"/>
                        <a:pt x="3020556" y="2871695"/>
                      </a:cubicBezTo>
                      <a:cubicBezTo>
                        <a:pt x="3008823" y="2879272"/>
                        <a:pt x="2997091" y="2887796"/>
                        <a:pt x="2987313" y="2897267"/>
                      </a:cubicBezTo>
                      <a:cubicBezTo>
                        <a:pt x="2983402" y="2901056"/>
                        <a:pt x="2978513" y="2902950"/>
                        <a:pt x="2972647" y="2902950"/>
                      </a:cubicBezTo>
                      <a:cubicBezTo>
                        <a:pt x="2965803" y="2902950"/>
                        <a:pt x="2957981" y="2900109"/>
                        <a:pt x="2951137" y="2897267"/>
                      </a:cubicBezTo>
                      <a:cubicBezTo>
                        <a:pt x="2929626" y="2887796"/>
                        <a:pt x="2934514" y="2844228"/>
                        <a:pt x="2935492" y="2838545"/>
                      </a:cubicBezTo>
                      <a:cubicBezTo>
                        <a:pt x="2937448" y="2831915"/>
                        <a:pt x="2939403" y="2826232"/>
                        <a:pt x="2942337" y="2819602"/>
                      </a:cubicBezTo>
                      <a:cubicBezTo>
                        <a:pt x="2918871" y="2831915"/>
                        <a:pt x="2894427" y="2839492"/>
                        <a:pt x="2869006" y="2842334"/>
                      </a:cubicBezTo>
                      <a:cubicBezTo>
                        <a:pt x="2864117" y="2842334"/>
                        <a:pt x="2851406" y="2843281"/>
                        <a:pt x="2836740" y="2843281"/>
                      </a:cubicBezTo>
                      <a:cubicBezTo>
                        <a:pt x="2793720" y="2843281"/>
                        <a:pt x="2783942" y="2836651"/>
                        <a:pt x="2780031" y="2830968"/>
                      </a:cubicBezTo>
                      <a:cubicBezTo>
                        <a:pt x="2778075" y="2828127"/>
                        <a:pt x="2777098" y="2824338"/>
                        <a:pt x="2779053" y="2818655"/>
                      </a:cubicBezTo>
                      <a:cubicBezTo>
                        <a:pt x="2780031" y="2815814"/>
                        <a:pt x="2781986" y="2813920"/>
                        <a:pt x="2782964" y="2812026"/>
                      </a:cubicBezTo>
                      <a:cubicBezTo>
                        <a:pt x="2762432" y="2816761"/>
                        <a:pt x="2740921" y="2819602"/>
                        <a:pt x="2718433" y="2819602"/>
                      </a:cubicBezTo>
                      <a:cubicBezTo>
                        <a:pt x="2703767" y="2819602"/>
                        <a:pt x="2689101" y="2817708"/>
                        <a:pt x="2676390" y="2814867"/>
                      </a:cubicBezTo>
                      <a:cubicBezTo>
                        <a:pt x="2671502" y="2813920"/>
                        <a:pt x="2668568" y="2810131"/>
                        <a:pt x="2669546" y="2805396"/>
                      </a:cubicBezTo>
                      <a:cubicBezTo>
                        <a:pt x="2672479" y="2792136"/>
                        <a:pt x="2679324" y="2776982"/>
                        <a:pt x="2689101" y="2764669"/>
                      </a:cubicBezTo>
                      <a:cubicBezTo>
                        <a:pt x="2693989" y="2758986"/>
                        <a:pt x="2697900" y="2752356"/>
                        <a:pt x="2700833" y="2744780"/>
                      </a:cubicBezTo>
                      <a:cubicBezTo>
                        <a:pt x="2690078" y="2754251"/>
                        <a:pt x="2677368" y="2762775"/>
                        <a:pt x="2663679" y="2770352"/>
                      </a:cubicBezTo>
                      <a:cubicBezTo>
                        <a:pt x="2656835" y="2774140"/>
                        <a:pt x="2650969" y="2775088"/>
                        <a:pt x="2645102" y="2775088"/>
                      </a:cubicBezTo>
                      <a:cubicBezTo>
                        <a:pt x="2636303" y="2775088"/>
                        <a:pt x="2625547" y="2770352"/>
                        <a:pt x="2620658" y="2752356"/>
                      </a:cubicBezTo>
                      <a:cubicBezTo>
                        <a:pt x="2618703" y="2755198"/>
                        <a:pt x="2616747" y="2758986"/>
                        <a:pt x="2614792" y="2761828"/>
                      </a:cubicBezTo>
                      <a:cubicBezTo>
                        <a:pt x="2607948" y="2770352"/>
                        <a:pt x="2598171" y="2780770"/>
                        <a:pt x="2579593" y="2779823"/>
                      </a:cubicBezTo>
                      <a:cubicBezTo>
                        <a:pt x="2561994" y="2777929"/>
                        <a:pt x="2547328" y="2768458"/>
                        <a:pt x="2535595" y="2752356"/>
                      </a:cubicBezTo>
                      <a:cubicBezTo>
                        <a:pt x="2531684" y="2756145"/>
                        <a:pt x="2525818" y="2758986"/>
                        <a:pt x="2517018" y="2760881"/>
                      </a:cubicBezTo>
                      <a:cubicBezTo>
                        <a:pt x="2533639" y="2768458"/>
                        <a:pt x="2543416" y="2777929"/>
                        <a:pt x="2548305" y="2790242"/>
                      </a:cubicBezTo>
                      <a:cubicBezTo>
                        <a:pt x="2553194" y="2802554"/>
                        <a:pt x="2551239" y="2816761"/>
                        <a:pt x="2541461" y="2832863"/>
                      </a:cubicBezTo>
                      <a:cubicBezTo>
                        <a:pt x="2513107" y="2879272"/>
                        <a:pt x="2436843" y="2890637"/>
                        <a:pt x="2385022" y="2892531"/>
                      </a:cubicBezTo>
                      <a:cubicBezTo>
                        <a:pt x="2402622" y="2905791"/>
                        <a:pt x="2407510" y="2918104"/>
                        <a:pt x="2401644" y="2930417"/>
                      </a:cubicBezTo>
                      <a:cubicBezTo>
                        <a:pt x="2396755" y="2939888"/>
                        <a:pt x="2385022" y="2943676"/>
                        <a:pt x="2365467" y="2941782"/>
                      </a:cubicBezTo>
                      <a:cubicBezTo>
                        <a:pt x="2383066" y="2952201"/>
                        <a:pt x="2395778" y="2963566"/>
                        <a:pt x="2396755" y="2974932"/>
                      </a:cubicBezTo>
                      <a:cubicBezTo>
                        <a:pt x="2396755" y="2978720"/>
                        <a:pt x="2395778" y="2985350"/>
                        <a:pt x="2388933" y="2991033"/>
                      </a:cubicBezTo>
                      <a:cubicBezTo>
                        <a:pt x="2380133" y="2997663"/>
                        <a:pt x="2369378" y="3000504"/>
                        <a:pt x="2353734" y="3000504"/>
                      </a:cubicBezTo>
                      <a:cubicBezTo>
                        <a:pt x="2342001" y="3000504"/>
                        <a:pt x="2329291" y="2998610"/>
                        <a:pt x="2317558" y="2996716"/>
                      </a:cubicBezTo>
                      <a:lnTo>
                        <a:pt x="2311691" y="2995768"/>
                      </a:lnTo>
                      <a:cubicBezTo>
                        <a:pt x="2290181" y="2991980"/>
                        <a:pt x="2269648" y="2987244"/>
                        <a:pt x="2250093" y="2982509"/>
                      </a:cubicBezTo>
                      <a:cubicBezTo>
                        <a:pt x="2305825" y="3015658"/>
                        <a:pt x="2329291" y="3038389"/>
                        <a:pt x="2329291" y="3055438"/>
                      </a:cubicBezTo>
                      <a:cubicBezTo>
                        <a:pt x="2329291" y="3060173"/>
                        <a:pt x="2326358" y="3066803"/>
                        <a:pt x="2316580" y="3072486"/>
                      </a:cubicBezTo>
                      <a:cubicBezTo>
                        <a:pt x="2298980" y="3081010"/>
                        <a:pt x="2278448" y="3085746"/>
                        <a:pt x="2256938" y="3085746"/>
                      </a:cubicBezTo>
                      <a:cubicBezTo>
                        <a:pt x="2220761" y="3085746"/>
                        <a:pt x="2184584" y="3074380"/>
                        <a:pt x="2154274" y="3062068"/>
                      </a:cubicBezTo>
                      <a:cubicBezTo>
                        <a:pt x="2171874" y="3080063"/>
                        <a:pt x="2179696" y="3094270"/>
                        <a:pt x="2177740" y="3104688"/>
                      </a:cubicBezTo>
                      <a:cubicBezTo>
                        <a:pt x="2177740" y="3109424"/>
                        <a:pt x="2174807" y="3115107"/>
                        <a:pt x="2166008" y="3119842"/>
                      </a:cubicBezTo>
                      <a:cubicBezTo>
                        <a:pt x="2159163" y="3122684"/>
                        <a:pt x="2151341" y="3124578"/>
                        <a:pt x="2141564" y="3124578"/>
                      </a:cubicBezTo>
                      <a:cubicBezTo>
                        <a:pt x="2122009" y="3124578"/>
                        <a:pt x="2101476" y="3117948"/>
                        <a:pt x="2089743" y="3112265"/>
                      </a:cubicBezTo>
                      <a:cubicBezTo>
                        <a:pt x="2068233" y="3102794"/>
                        <a:pt x="2051611" y="3091429"/>
                        <a:pt x="2036945" y="3079116"/>
                      </a:cubicBezTo>
                      <a:cubicBezTo>
                        <a:pt x="2039878" y="3089534"/>
                        <a:pt x="2040856" y="3099953"/>
                        <a:pt x="2041834" y="3109424"/>
                      </a:cubicBezTo>
                      <a:lnTo>
                        <a:pt x="2041834" y="3110371"/>
                      </a:lnTo>
                      <a:cubicBezTo>
                        <a:pt x="2042811" y="3122684"/>
                        <a:pt x="2043789" y="3134049"/>
                        <a:pt x="2025212" y="3141626"/>
                      </a:cubicBezTo>
                      <a:cubicBezTo>
                        <a:pt x="2016412" y="3145415"/>
                        <a:pt x="2009568" y="3144468"/>
                        <a:pt x="2004679" y="3139732"/>
                      </a:cubicBezTo>
                      <a:cubicBezTo>
                        <a:pt x="2002724" y="3137838"/>
                        <a:pt x="2000768" y="3134996"/>
                        <a:pt x="1997835" y="3133102"/>
                      </a:cubicBezTo>
                      <a:cubicBezTo>
                        <a:pt x="1996857" y="3135943"/>
                        <a:pt x="1996857" y="3138785"/>
                        <a:pt x="1995879" y="3142573"/>
                      </a:cubicBezTo>
                      <a:cubicBezTo>
                        <a:pt x="1992946" y="3163410"/>
                        <a:pt x="1987080" y="3198454"/>
                        <a:pt x="1957747" y="3206978"/>
                      </a:cubicBezTo>
                      <a:cubicBezTo>
                        <a:pt x="1953836" y="3207925"/>
                        <a:pt x="1949925" y="3208872"/>
                        <a:pt x="1946992" y="3208872"/>
                      </a:cubicBezTo>
                      <a:cubicBezTo>
                        <a:pt x="1919615" y="3208872"/>
                        <a:pt x="1892239" y="3181406"/>
                        <a:pt x="1875617" y="3165305"/>
                      </a:cubicBezTo>
                      <a:cubicBezTo>
                        <a:pt x="1872684" y="3162463"/>
                        <a:pt x="1869751" y="3159622"/>
                        <a:pt x="1867795" y="3157727"/>
                      </a:cubicBezTo>
                      <a:cubicBezTo>
                        <a:pt x="1858018" y="3149203"/>
                        <a:pt x="1850196" y="3139732"/>
                        <a:pt x="1842373" y="3128367"/>
                      </a:cubicBezTo>
                      <a:cubicBezTo>
                        <a:pt x="1841396" y="3133102"/>
                        <a:pt x="1840418" y="3137838"/>
                        <a:pt x="1839440" y="3141626"/>
                      </a:cubicBezTo>
                      <a:cubicBezTo>
                        <a:pt x="1838463" y="3143521"/>
                        <a:pt x="1838463" y="3147309"/>
                        <a:pt x="1837485" y="3150151"/>
                      </a:cubicBezTo>
                      <a:cubicBezTo>
                        <a:pt x="1834552" y="3166252"/>
                        <a:pt x="1829663" y="3192771"/>
                        <a:pt x="1805219" y="3195613"/>
                      </a:cubicBezTo>
                      <a:cubicBezTo>
                        <a:pt x="1782731" y="3198454"/>
                        <a:pt x="1769043" y="3170040"/>
                        <a:pt x="1762198" y="3156780"/>
                      </a:cubicBezTo>
                      <a:lnTo>
                        <a:pt x="1761221" y="3153939"/>
                      </a:lnTo>
                      <a:cubicBezTo>
                        <a:pt x="1755354" y="3142573"/>
                        <a:pt x="1750466" y="3132155"/>
                        <a:pt x="1746555" y="3121737"/>
                      </a:cubicBezTo>
                      <a:cubicBezTo>
                        <a:pt x="1740688" y="3141626"/>
                        <a:pt x="1729933" y="3150151"/>
                        <a:pt x="1711356" y="3147309"/>
                      </a:cubicBezTo>
                      <a:cubicBezTo>
                        <a:pt x="1682023" y="3141626"/>
                        <a:pt x="1660513" y="3082904"/>
                        <a:pt x="1656602" y="3067750"/>
                      </a:cubicBezTo>
                      <a:cubicBezTo>
                        <a:pt x="1656602" y="3065856"/>
                        <a:pt x="1655624" y="3064909"/>
                        <a:pt x="1655624" y="3063014"/>
                      </a:cubicBezTo>
                      <a:cubicBezTo>
                        <a:pt x="1636070" y="3070592"/>
                        <a:pt x="1615537" y="3069645"/>
                        <a:pt x="1602826" y="3060173"/>
                      </a:cubicBezTo>
                      <a:cubicBezTo>
                        <a:pt x="1596960" y="3055438"/>
                        <a:pt x="1593049" y="3049755"/>
                        <a:pt x="1593049" y="3042178"/>
                      </a:cubicBezTo>
                      <a:cubicBezTo>
                        <a:pt x="1593049" y="3029865"/>
                        <a:pt x="1603804" y="3014711"/>
                        <a:pt x="1624336" y="2995768"/>
                      </a:cubicBezTo>
                      <a:cubicBezTo>
                        <a:pt x="1609670" y="3001451"/>
                        <a:pt x="1594027" y="3007134"/>
                        <a:pt x="1577405" y="3009975"/>
                      </a:cubicBezTo>
                      <a:cubicBezTo>
                        <a:pt x="1572516" y="3010922"/>
                        <a:pt x="1568605" y="3009028"/>
                        <a:pt x="1565672" y="3006187"/>
                      </a:cubicBezTo>
                      <a:cubicBezTo>
                        <a:pt x="1563716" y="3004293"/>
                        <a:pt x="1562739" y="3001451"/>
                        <a:pt x="1563716" y="2998610"/>
                      </a:cubicBezTo>
                      <a:cubicBezTo>
                        <a:pt x="1565672" y="2989139"/>
                        <a:pt x="1571538" y="2978720"/>
                        <a:pt x="1583271" y="2964513"/>
                      </a:cubicBezTo>
                      <a:cubicBezTo>
                        <a:pt x="1572516" y="2959777"/>
                        <a:pt x="1563716" y="2947465"/>
                        <a:pt x="1561761" y="2919051"/>
                      </a:cubicBezTo>
                      <a:cubicBezTo>
                        <a:pt x="1554917" y="2929469"/>
                        <a:pt x="1548072" y="2940835"/>
                        <a:pt x="1543184" y="2952201"/>
                      </a:cubicBezTo>
                      <a:cubicBezTo>
                        <a:pt x="1538295" y="2965460"/>
                        <a:pt x="1522651" y="2965460"/>
                        <a:pt x="1514829" y="2965460"/>
                      </a:cubicBezTo>
                      <a:lnTo>
                        <a:pt x="1510918" y="2965460"/>
                      </a:lnTo>
                      <a:cubicBezTo>
                        <a:pt x="1490385" y="2965460"/>
                        <a:pt x="1476697" y="2929469"/>
                        <a:pt x="1475719" y="2919998"/>
                      </a:cubicBezTo>
                      <a:cubicBezTo>
                        <a:pt x="1474742" y="2913368"/>
                        <a:pt x="1473764" y="2907685"/>
                        <a:pt x="1473764" y="2902003"/>
                      </a:cubicBezTo>
                      <a:cubicBezTo>
                        <a:pt x="1458120" y="2920945"/>
                        <a:pt x="1440521" y="2936099"/>
                        <a:pt x="1419988" y="2946518"/>
                      </a:cubicBezTo>
                      <a:cubicBezTo>
                        <a:pt x="1412166" y="2950306"/>
                        <a:pt x="1371100" y="2970196"/>
                        <a:pt x="1349590" y="2970196"/>
                      </a:cubicBezTo>
                      <a:cubicBezTo>
                        <a:pt x="1343724" y="2970196"/>
                        <a:pt x="1339813" y="2969249"/>
                        <a:pt x="1336880" y="2966408"/>
                      </a:cubicBezTo>
                      <a:cubicBezTo>
                        <a:pt x="1338835" y="2962619"/>
                        <a:pt x="1336880" y="2960725"/>
                        <a:pt x="1336880" y="2955989"/>
                      </a:cubicBezTo>
                      <a:cubicBezTo>
                        <a:pt x="1336880" y="2954095"/>
                        <a:pt x="1336880" y="2951254"/>
                        <a:pt x="1337857" y="2949359"/>
                      </a:cubicBezTo>
                      <a:cubicBezTo>
                        <a:pt x="1312436" y="2967355"/>
                        <a:pt x="1281148" y="2984403"/>
                        <a:pt x="1247905" y="2989139"/>
                      </a:cubicBezTo>
                      <a:lnTo>
                        <a:pt x="1245949" y="2989139"/>
                      </a:lnTo>
                      <a:cubicBezTo>
                        <a:pt x="1242038" y="2989139"/>
                        <a:pt x="1238127" y="2986297"/>
                        <a:pt x="1237150" y="2983456"/>
                      </a:cubicBezTo>
                      <a:cubicBezTo>
                        <a:pt x="1234216" y="2971143"/>
                        <a:pt x="1235194" y="2955042"/>
                        <a:pt x="1239105" y="2940835"/>
                      </a:cubicBezTo>
                      <a:cubicBezTo>
                        <a:pt x="1241061" y="2935152"/>
                        <a:pt x="1241061" y="2928522"/>
                        <a:pt x="1242038" y="2921892"/>
                      </a:cubicBezTo>
                      <a:cubicBezTo>
                        <a:pt x="1236172" y="2933258"/>
                        <a:pt x="1229328" y="2944623"/>
                        <a:pt x="1220528" y="2955042"/>
                      </a:cubicBezTo>
                      <a:cubicBezTo>
                        <a:pt x="1205862" y="2971143"/>
                        <a:pt x="1190218" y="2972090"/>
                        <a:pt x="1177507" y="2955989"/>
                      </a:cubicBezTo>
                      <a:cubicBezTo>
                        <a:pt x="1176529" y="2958830"/>
                        <a:pt x="1176529" y="2962619"/>
                        <a:pt x="1175551" y="2965460"/>
                      </a:cubicBezTo>
                      <a:cubicBezTo>
                        <a:pt x="1172618" y="2975879"/>
                        <a:pt x="1167730" y="2988192"/>
                        <a:pt x="1151108" y="2992927"/>
                      </a:cubicBezTo>
                      <a:cubicBezTo>
                        <a:pt x="1146219" y="2994821"/>
                        <a:pt x="1141331" y="2994821"/>
                        <a:pt x="1136442" y="2994821"/>
                      </a:cubicBezTo>
                      <a:cubicBezTo>
                        <a:pt x="1111998" y="2994821"/>
                        <a:pt x="1090488" y="2977773"/>
                        <a:pt x="1071911" y="2956936"/>
                      </a:cubicBezTo>
                      <a:cubicBezTo>
                        <a:pt x="1075822" y="2968302"/>
                        <a:pt x="1077777" y="2980614"/>
                        <a:pt x="1075822" y="2991033"/>
                      </a:cubicBezTo>
                      <a:lnTo>
                        <a:pt x="1079733" y="2998610"/>
                      </a:lnTo>
                      <a:cubicBezTo>
                        <a:pt x="1095376" y="3027971"/>
                        <a:pt x="1109065" y="3060173"/>
                        <a:pt x="1104176" y="3092376"/>
                      </a:cubicBezTo>
                      <a:cubicBezTo>
                        <a:pt x="1102221" y="3103741"/>
                        <a:pt x="1086577" y="3117001"/>
                        <a:pt x="1068977" y="3117001"/>
                      </a:cubicBezTo>
                      <a:cubicBezTo>
                        <a:pt x="1066044" y="3117001"/>
                        <a:pt x="1063111" y="3117001"/>
                        <a:pt x="1060178" y="3116054"/>
                      </a:cubicBezTo>
                      <a:cubicBezTo>
                        <a:pt x="1030845" y="3107530"/>
                        <a:pt x="1015201" y="3097111"/>
                        <a:pt x="999557" y="3083851"/>
                      </a:cubicBezTo>
                      <a:cubicBezTo>
                        <a:pt x="1000535" y="3096164"/>
                        <a:pt x="999557" y="3110371"/>
                        <a:pt x="993691" y="3125525"/>
                      </a:cubicBezTo>
                      <a:cubicBezTo>
                        <a:pt x="992713" y="3128367"/>
                        <a:pt x="991736" y="3130261"/>
                        <a:pt x="990758" y="3133102"/>
                      </a:cubicBezTo>
                      <a:cubicBezTo>
                        <a:pt x="983914" y="3152045"/>
                        <a:pt x="975114" y="3178564"/>
                        <a:pt x="947737" y="3186142"/>
                      </a:cubicBezTo>
                      <a:cubicBezTo>
                        <a:pt x="925249" y="3192771"/>
                        <a:pt x="908627" y="3190877"/>
                        <a:pt x="897872" y="3179512"/>
                      </a:cubicBezTo>
                      <a:cubicBezTo>
                        <a:pt x="890050" y="3170987"/>
                        <a:pt x="886139" y="3158675"/>
                        <a:pt x="885161" y="3140679"/>
                      </a:cubicBezTo>
                      <a:cubicBezTo>
                        <a:pt x="864629" y="3173829"/>
                        <a:pt x="839207" y="3206978"/>
                        <a:pt x="805964" y="3236339"/>
                      </a:cubicBezTo>
                      <a:cubicBezTo>
                        <a:pt x="799120" y="3242022"/>
                        <a:pt x="791298" y="3244863"/>
                        <a:pt x="783476" y="3244863"/>
                      </a:cubicBezTo>
                      <a:cubicBezTo>
                        <a:pt x="769788" y="3244863"/>
                        <a:pt x="757077" y="3234445"/>
                        <a:pt x="756099" y="3221185"/>
                      </a:cubicBezTo>
                      <a:cubicBezTo>
                        <a:pt x="752188" y="3190877"/>
                        <a:pt x="758055" y="3155833"/>
                        <a:pt x="769788" y="3126472"/>
                      </a:cubicBezTo>
                      <a:cubicBezTo>
                        <a:pt x="770765" y="3123631"/>
                        <a:pt x="774676" y="3118895"/>
                        <a:pt x="778587" y="3115107"/>
                      </a:cubicBezTo>
                      <a:cubicBezTo>
                        <a:pt x="779565" y="3114160"/>
                        <a:pt x="780543" y="3113213"/>
                        <a:pt x="780543" y="3112265"/>
                      </a:cubicBezTo>
                      <a:cubicBezTo>
                        <a:pt x="770765" y="3116054"/>
                        <a:pt x="760010" y="3118895"/>
                        <a:pt x="748277" y="3121737"/>
                      </a:cubicBezTo>
                      <a:cubicBezTo>
                        <a:pt x="735566" y="3124578"/>
                        <a:pt x="726767" y="3123631"/>
                        <a:pt x="718945" y="3117948"/>
                      </a:cubicBezTo>
                      <a:cubicBezTo>
                        <a:pt x="716989" y="3116054"/>
                        <a:pt x="715034" y="3113213"/>
                        <a:pt x="716012" y="3110371"/>
                      </a:cubicBezTo>
                      <a:cubicBezTo>
                        <a:pt x="716012" y="3106583"/>
                        <a:pt x="717967" y="3103741"/>
                        <a:pt x="720900" y="3101847"/>
                      </a:cubicBezTo>
                      <a:cubicBezTo>
                        <a:pt x="728722" y="3096164"/>
                        <a:pt x="737522" y="3091429"/>
                        <a:pt x="746322" y="3085746"/>
                      </a:cubicBezTo>
                      <a:cubicBezTo>
                        <a:pt x="733611" y="3087640"/>
                        <a:pt x="720900" y="3088587"/>
                        <a:pt x="710145" y="3087640"/>
                      </a:cubicBezTo>
                      <a:cubicBezTo>
                        <a:pt x="710145" y="3088587"/>
                        <a:pt x="710145" y="3089534"/>
                        <a:pt x="709167" y="3090481"/>
                      </a:cubicBezTo>
                      <a:lnTo>
                        <a:pt x="708190" y="3093323"/>
                      </a:lnTo>
                      <a:cubicBezTo>
                        <a:pt x="701345" y="3115107"/>
                        <a:pt x="691568" y="3145415"/>
                        <a:pt x="664191" y="3159622"/>
                      </a:cubicBezTo>
                      <a:cubicBezTo>
                        <a:pt x="642681" y="3170040"/>
                        <a:pt x="622148" y="3163410"/>
                        <a:pt x="605526" y="3139732"/>
                      </a:cubicBezTo>
                      <a:cubicBezTo>
                        <a:pt x="601615" y="3155833"/>
                        <a:pt x="594771" y="3173829"/>
                        <a:pt x="581083" y="3185194"/>
                      </a:cubicBezTo>
                      <a:cubicBezTo>
                        <a:pt x="573261" y="3191824"/>
                        <a:pt x="564461" y="3195613"/>
                        <a:pt x="556639" y="3195613"/>
                      </a:cubicBezTo>
                      <a:cubicBezTo>
                        <a:pt x="525351" y="3195613"/>
                        <a:pt x="508729" y="3144468"/>
                        <a:pt x="501885" y="3111318"/>
                      </a:cubicBezTo>
                      <a:cubicBezTo>
                        <a:pt x="488197" y="3147309"/>
                        <a:pt x="471575" y="3166252"/>
                        <a:pt x="449087" y="3169093"/>
                      </a:cubicBezTo>
                      <a:cubicBezTo>
                        <a:pt x="423666" y="3171934"/>
                        <a:pt x="406066" y="3147309"/>
                        <a:pt x="403133" y="3134049"/>
                      </a:cubicBezTo>
                      <a:cubicBezTo>
                        <a:pt x="398245" y="3113213"/>
                        <a:pt x="398245" y="3094270"/>
                        <a:pt x="403133" y="3076275"/>
                      </a:cubicBezTo>
                      <a:cubicBezTo>
                        <a:pt x="375756" y="3090481"/>
                        <a:pt x="344468" y="3104688"/>
                        <a:pt x="321980" y="3104688"/>
                      </a:cubicBezTo>
                      <a:cubicBezTo>
                        <a:pt x="316114" y="3104688"/>
                        <a:pt x="311225" y="3103741"/>
                        <a:pt x="306336" y="3101847"/>
                      </a:cubicBezTo>
                      <a:cubicBezTo>
                        <a:pt x="301448" y="3099953"/>
                        <a:pt x="299492" y="3096164"/>
                        <a:pt x="299492" y="3091429"/>
                      </a:cubicBezTo>
                      <a:cubicBezTo>
                        <a:pt x="301448" y="3076275"/>
                        <a:pt x="312203" y="3062068"/>
                        <a:pt x="327847" y="3049755"/>
                      </a:cubicBezTo>
                      <a:cubicBezTo>
                        <a:pt x="321980" y="3051649"/>
                        <a:pt x="316114" y="3053543"/>
                        <a:pt x="311225" y="3055438"/>
                      </a:cubicBezTo>
                      <a:cubicBezTo>
                        <a:pt x="286781" y="3063014"/>
                        <a:pt x="240828" y="3077222"/>
                        <a:pt x="205629" y="3077222"/>
                      </a:cubicBezTo>
                      <a:cubicBezTo>
                        <a:pt x="199762" y="3077222"/>
                        <a:pt x="193896" y="3072486"/>
                        <a:pt x="192918" y="3067750"/>
                      </a:cubicBezTo>
                      <a:cubicBezTo>
                        <a:pt x="190962" y="3039336"/>
                        <a:pt x="228117" y="3011870"/>
                        <a:pt x="256471" y="2991033"/>
                      </a:cubicBezTo>
                      <a:cubicBezTo>
                        <a:pt x="249627" y="2976826"/>
                        <a:pt x="247672" y="2957883"/>
                        <a:pt x="251583" y="2938941"/>
                      </a:cubicBezTo>
                      <a:cubicBezTo>
                        <a:pt x="256471" y="2916210"/>
                        <a:pt x="274071" y="2894426"/>
                        <a:pt x="292648" y="2878325"/>
                      </a:cubicBezTo>
                      <a:cubicBezTo>
                        <a:pt x="290692" y="2879272"/>
                        <a:pt x="288737" y="2880219"/>
                        <a:pt x="286781" y="2880219"/>
                      </a:cubicBezTo>
                      <a:cubicBezTo>
                        <a:pt x="276026" y="2884007"/>
                        <a:pt x="237894" y="2896320"/>
                        <a:pt x="212473" y="2896320"/>
                      </a:cubicBezTo>
                      <a:cubicBezTo>
                        <a:pt x="198785" y="2896320"/>
                        <a:pt x="190962" y="2892531"/>
                        <a:pt x="187052" y="2885901"/>
                      </a:cubicBezTo>
                      <a:cubicBezTo>
                        <a:pt x="183141" y="2878325"/>
                        <a:pt x="185096" y="2867906"/>
                        <a:pt x="194873" y="2852752"/>
                      </a:cubicBezTo>
                      <a:cubicBezTo>
                        <a:pt x="210517" y="2830021"/>
                        <a:pt x="230072" y="2808237"/>
                        <a:pt x="252560" y="2790242"/>
                      </a:cubicBezTo>
                      <a:cubicBezTo>
                        <a:pt x="212473" y="2799713"/>
                        <a:pt x="191940" y="2800660"/>
                        <a:pt x="185096" y="2791189"/>
                      </a:cubicBezTo>
                      <a:cubicBezTo>
                        <a:pt x="183141" y="2787400"/>
                        <a:pt x="183141" y="2782664"/>
                        <a:pt x="185096" y="2777929"/>
                      </a:cubicBezTo>
                      <a:cubicBezTo>
                        <a:pt x="194873" y="2758039"/>
                        <a:pt x="214428" y="2739097"/>
                        <a:pt x="244739" y="2721101"/>
                      </a:cubicBezTo>
                      <a:cubicBezTo>
                        <a:pt x="224206" y="2722995"/>
                        <a:pt x="207584" y="2724890"/>
                        <a:pt x="194873" y="2724890"/>
                      </a:cubicBezTo>
                      <a:cubicBezTo>
                        <a:pt x="170430" y="2724890"/>
                        <a:pt x="157719" y="2721101"/>
                        <a:pt x="153808" y="2713524"/>
                      </a:cubicBezTo>
                      <a:cubicBezTo>
                        <a:pt x="150875" y="2707841"/>
                        <a:pt x="152830" y="2702159"/>
                        <a:pt x="159675" y="2694581"/>
                      </a:cubicBezTo>
                      <a:cubicBezTo>
                        <a:pt x="174341" y="2677533"/>
                        <a:pt x="225184" y="2664273"/>
                        <a:pt x="258427" y="2657643"/>
                      </a:cubicBezTo>
                      <a:cubicBezTo>
                        <a:pt x="244739" y="2652908"/>
                        <a:pt x="231050" y="2649119"/>
                        <a:pt x="218339" y="2644384"/>
                      </a:cubicBezTo>
                      <a:cubicBezTo>
                        <a:pt x="212473" y="2642489"/>
                        <a:pt x="206606" y="2640595"/>
                        <a:pt x="200740" y="2638701"/>
                      </a:cubicBezTo>
                      <a:cubicBezTo>
                        <a:pt x="176296" y="2631124"/>
                        <a:pt x="145986" y="2619759"/>
                        <a:pt x="132298" y="2603657"/>
                      </a:cubicBezTo>
                      <a:cubicBezTo>
                        <a:pt x="124476" y="2595133"/>
                        <a:pt x="122521" y="2587556"/>
                        <a:pt x="125454" y="2580926"/>
                      </a:cubicBezTo>
                      <a:cubicBezTo>
                        <a:pt x="131320" y="2569560"/>
                        <a:pt x="151853" y="2562931"/>
                        <a:pt x="189007" y="2561984"/>
                      </a:cubicBezTo>
                      <a:cubicBezTo>
                        <a:pt x="180207" y="2552512"/>
                        <a:pt x="173363" y="2543988"/>
                        <a:pt x="169452" y="2535464"/>
                      </a:cubicBezTo>
                      <a:lnTo>
                        <a:pt x="169452" y="2534517"/>
                      </a:lnTo>
                      <a:cubicBezTo>
                        <a:pt x="165541" y="2525993"/>
                        <a:pt x="157719" y="2511786"/>
                        <a:pt x="163586" y="2500420"/>
                      </a:cubicBezTo>
                      <a:cubicBezTo>
                        <a:pt x="165541" y="2494737"/>
                        <a:pt x="170430" y="2491896"/>
                        <a:pt x="177274" y="2490002"/>
                      </a:cubicBezTo>
                      <a:cubicBezTo>
                        <a:pt x="179230" y="2489055"/>
                        <a:pt x="182163" y="2489055"/>
                        <a:pt x="184118" y="2489055"/>
                      </a:cubicBezTo>
                      <a:cubicBezTo>
                        <a:pt x="203673" y="2489055"/>
                        <a:pt x="223228" y="2511786"/>
                        <a:pt x="233005" y="2523151"/>
                      </a:cubicBezTo>
                      <a:lnTo>
                        <a:pt x="234961" y="2525993"/>
                      </a:lnTo>
                      <a:cubicBezTo>
                        <a:pt x="234961" y="2525046"/>
                        <a:pt x="234961" y="2524098"/>
                        <a:pt x="235939" y="2523151"/>
                      </a:cubicBezTo>
                      <a:cubicBezTo>
                        <a:pt x="230072" y="2503261"/>
                        <a:pt x="233983" y="2488107"/>
                        <a:pt x="246694" y="2479583"/>
                      </a:cubicBezTo>
                      <a:cubicBezTo>
                        <a:pt x="247672" y="2478636"/>
                        <a:pt x="248649" y="2478636"/>
                        <a:pt x="248649" y="2477689"/>
                      </a:cubicBezTo>
                      <a:cubicBezTo>
                        <a:pt x="240828" y="2472006"/>
                        <a:pt x="233005" y="2466323"/>
                        <a:pt x="224206" y="2460641"/>
                      </a:cubicBezTo>
                      <a:lnTo>
                        <a:pt x="222250" y="2459694"/>
                      </a:lnTo>
                      <a:cubicBezTo>
                        <a:pt x="213450" y="2454011"/>
                        <a:pt x="200740" y="2445487"/>
                        <a:pt x="202696" y="2434121"/>
                      </a:cubicBezTo>
                      <a:cubicBezTo>
                        <a:pt x="203673" y="2427491"/>
                        <a:pt x="207584" y="2421809"/>
                        <a:pt x="212473" y="2417073"/>
                      </a:cubicBezTo>
                      <a:cubicBezTo>
                        <a:pt x="195851" y="2404760"/>
                        <a:pt x="178252" y="2391500"/>
                        <a:pt x="169452" y="2373505"/>
                      </a:cubicBezTo>
                      <a:cubicBezTo>
                        <a:pt x="165541" y="2365928"/>
                        <a:pt x="165541" y="2360245"/>
                        <a:pt x="169452" y="2354562"/>
                      </a:cubicBezTo>
                      <a:cubicBezTo>
                        <a:pt x="175318" y="2345091"/>
                        <a:pt x="188029" y="2341302"/>
                        <a:pt x="201718" y="2338461"/>
                      </a:cubicBezTo>
                      <a:cubicBezTo>
                        <a:pt x="180207" y="2338461"/>
                        <a:pt x="161630" y="2327096"/>
                        <a:pt x="152830" y="2310047"/>
                      </a:cubicBezTo>
                      <a:cubicBezTo>
                        <a:pt x="145009" y="2294893"/>
                        <a:pt x="145986" y="2276898"/>
                        <a:pt x="153808" y="2261744"/>
                      </a:cubicBezTo>
                      <a:cubicBezTo>
                        <a:pt x="143053" y="2275003"/>
                        <a:pt x="131320" y="2287316"/>
                        <a:pt x="121543" y="2287316"/>
                      </a:cubicBezTo>
                      <a:cubicBezTo>
                        <a:pt x="118609" y="2287316"/>
                        <a:pt x="114698" y="2286369"/>
                        <a:pt x="110787" y="2281633"/>
                      </a:cubicBezTo>
                      <a:cubicBezTo>
                        <a:pt x="102966" y="2270268"/>
                        <a:pt x="102966" y="2252272"/>
                        <a:pt x="103943" y="2239013"/>
                      </a:cubicBezTo>
                      <a:cubicBezTo>
                        <a:pt x="103943" y="2237118"/>
                        <a:pt x="103943" y="2234277"/>
                        <a:pt x="103943" y="2232383"/>
                      </a:cubicBezTo>
                      <a:cubicBezTo>
                        <a:pt x="103943" y="2218176"/>
                        <a:pt x="105899" y="2204916"/>
                        <a:pt x="106876" y="2190709"/>
                      </a:cubicBezTo>
                      <a:cubicBezTo>
                        <a:pt x="108832" y="2171766"/>
                        <a:pt x="110787" y="2151877"/>
                        <a:pt x="109810" y="2132934"/>
                      </a:cubicBezTo>
                      <a:cubicBezTo>
                        <a:pt x="103943" y="2136723"/>
                        <a:pt x="99054" y="2141458"/>
                        <a:pt x="93188" y="2145247"/>
                      </a:cubicBezTo>
                      <a:cubicBezTo>
                        <a:pt x="82433" y="2153771"/>
                        <a:pt x="70700" y="2162295"/>
                        <a:pt x="57989" y="2168925"/>
                      </a:cubicBezTo>
                      <a:cubicBezTo>
                        <a:pt x="52123" y="2171766"/>
                        <a:pt x="46256" y="2173661"/>
                        <a:pt x="40390" y="2173661"/>
                      </a:cubicBezTo>
                      <a:lnTo>
                        <a:pt x="40390" y="2173661"/>
                      </a:lnTo>
                      <a:cubicBezTo>
                        <a:pt x="31590" y="2173661"/>
                        <a:pt x="24746" y="2169872"/>
                        <a:pt x="18879" y="2163242"/>
                      </a:cubicBezTo>
                      <a:cubicBezTo>
                        <a:pt x="11057" y="2153771"/>
                        <a:pt x="8124" y="2138617"/>
                        <a:pt x="12035" y="2124410"/>
                      </a:cubicBezTo>
                      <a:cubicBezTo>
                        <a:pt x="20835" y="2089366"/>
                        <a:pt x="51145" y="2053375"/>
                        <a:pt x="77544" y="2033486"/>
                      </a:cubicBezTo>
                      <a:cubicBezTo>
                        <a:pt x="68744" y="2039168"/>
                        <a:pt x="54078" y="2046745"/>
                        <a:pt x="39412" y="2046745"/>
                      </a:cubicBezTo>
                      <a:cubicBezTo>
                        <a:pt x="29635" y="2046745"/>
                        <a:pt x="21813" y="2043904"/>
                        <a:pt x="13991" y="2039168"/>
                      </a:cubicBezTo>
                      <a:cubicBezTo>
                        <a:pt x="-5564" y="2025909"/>
                        <a:pt x="-676" y="1996548"/>
                        <a:pt x="5191" y="1982340"/>
                      </a:cubicBezTo>
                      <a:cubicBezTo>
                        <a:pt x="16924" y="1952980"/>
                        <a:pt x="48212" y="1933090"/>
                        <a:pt x="70700" y="1918883"/>
                      </a:cubicBezTo>
                      <a:cubicBezTo>
                        <a:pt x="97099" y="1901835"/>
                        <a:pt x="125454" y="1888575"/>
                        <a:pt x="152830" y="1876262"/>
                      </a:cubicBezTo>
                      <a:cubicBezTo>
                        <a:pt x="174341" y="1865844"/>
                        <a:pt x="196829" y="1855425"/>
                        <a:pt x="218339" y="1843113"/>
                      </a:cubicBezTo>
                      <a:cubicBezTo>
                        <a:pt x="199762" y="1849743"/>
                        <a:pt x="177274" y="1850690"/>
                        <a:pt x="153808" y="1847848"/>
                      </a:cubicBezTo>
                      <a:cubicBezTo>
                        <a:pt x="137186" y="1845954"/>
                        <a:pt x="115676" y="1835536"/>
                        <a:pt x="109810" y="1818487"/>
                      </a:cubicBezTo>
                      <a:cubicBezTo>
                        <a:pt x="106876" y="1810910"/>
                        <a:pt x="105899" y="1799545"/>
                        <a:pt x="116654" y="1786285"/>
                      </a:cubicBezTo>
                      <a:cubicBezTo>
                        <a:pt x="135231" y="1764501"/>
                        <a:pt x="167497" y="1756924"/>
                        <a:pt x="196829" y="1750294"/>
                      </a:cubicBezTo>
                      <a:cubicBezTo>
                        <a:pt x="209540" y="1747453"/>
                        <a:pt x="222250" y="1744611"/>
                        <a:pt x="232028" y="1740823"/>
                      </a:cubicBezTo>
                      <a:cubicBezTo>
                        <a:pt x="221273" y="1731352"/>
                        <a:pt x="210517" y="1721880"/>
                        <a:pt x="199762" y="1712409"/>
                      </a:cubicBezTo>
                      <a:cubicBezTo>
                        <a:pt x="195851" y="1715250"/>
                        <a:pt x="191940" y="1717144"/>
                        <a:pt x="188029" y="1719039"/>
                      </a:cubicBezTo>
                      <a:cubicBezTo>
                        <a:pt x="170430" y="1727563"/>
                        <a:pt x="154786" y="1724722"/>
                        <a:pt x="145009" y="1712409"/>
                      </a:cubicBezTo>
                      <a:cubicBezTo>
                        <a:pt x="136209" y="1701990"/>
                        <a:pt x="133275" y="1684942"/>
                        <a:pt x="137186" y="1668841"/>
                      </a:cubicBezTo>
                      <a:cubicBezTo>
                        <a:pt x="139142" y="1662211"/>
                        <a:pt x="141098" y="1655581"/>
                        <a:pt x="145009" y="1648004"/>
                      </a:cubicBezTo>
                      <a:cubicBezTo>
                        <a:pt x="133275" y="1630009"/>
                        <a:pt x="125454" y="1612960"/>
                        <a:pt x="120565" y="1595912"/>
                      </a:cubicBezTo>
                      <a:cubicBezTo>
                        <a:pt x="115676" y="1579811"/>
                        <a:pt x="117631" y="1564657"/>
                        <a:pt x="125454" y="1553291"/>
                      </a:cubicBezTo>
                      <a:cubicBezTo>
                        <a:pt x="120565" y="1538137"/>
                        <a:pt x="124476" y="1520142"/>
                        <a:pt x="129365" y="1507829"/>
                      </a:cubicBezTo>
                      <a:cubicBezTo>
                        <a:pt x="143053" y="1475627"/>
                        <a:pt x="178252" y="1452895"/>
                        <a:pt x="203673" y="1435847"/>
                      </a:cubicBezTo>
                      <a:cubicBezTo>
                        <a:pt x="233005" y="1416905"/>
                        <a:pt x="265271" y="1401751"/>
                        <a:pt x="295581" y="1387544"/>
                      </a:cubicBezTo>
                      <a:cubicBezTo>
                        <a:pt x="321980" y="1375231"/>
                        <a:pt x="348379" y="1361971"/>
                        <a:pt x="373801" y="1346817"/>
                      </a:cubicBezTo>
                      <a:cubicBezTo>
                        <a:pt x="351312" y="1355341"/>
                        <a:pt x="324914" y="1358183"/>
                        <a:pt x="296559" y="1354394"/>
                      </a:cubicBezTo>
                      <a:cubicBezTo>
                        <a:pt x="277982" y="1351553"/>
                        <a:pt x="254516" y="1340187"/>
                        <a:pt x="246694" y="1322192"/>
                      </a:cubicBezTo>
                      <a:cubicBezTo>
                        <a:pt x="243761" y="1313668"/>
                        <a:pt x="241805" y="1301355"/>
                        <a:pt x="254516" y="1286201"/>
                      </a:cubicBezTo>
                      <a:cubicBezTo>
                        <a:pt x="275048" y="1261576"/>
                        <a:pt x="310247" y="1253052"/>
                        <a:pt x="344468" y="1245474"/>
                      </a:cubicBezTo>
                      <a:cubicBezTo>
                        <a:pt x="359135" y="1241686"/>
                        <a:pt x="372823" y="1238845"/>
                        <a:pt x="384556" y="1234109"/>
                      </a:cubicBezTo>
                      <a:cubicBezTo>
                        <a:pt x="338602" y="1196224"/>
                        <a:pt x="278960" y="1137502"/>
                        <a:pt x="259405" y="1071203"/>
                      </a:cubicBezTo>
                      <a:cubicBezTo>
                        <a:pt x="252560" y="1048472"/>
                        <a:pt x="257449" y="1027635"/>
                        <a:pt x="273093" y="1014375"/>
                      </a:cubicBezTo>
                      <a:cubicBezTo>
                        <a:pt x="278960" y="1009639"/>
                        <a:pt x="285804" y="1007745"/>
                        <a:pt x="293626" y="1007745"/>
                      </a:cubicBezTo>
                      <a:cubicBezTo>
                        <a:pt x="308292" y="1007745"/>
                        <a:pt x="323936" y="1017216"/>
                        <a:pt x="335669" y="1024793"/>
                      </a:cubicBezTo>
                      <a:cubicBezTo>
                        <a:pt x="350335" y="1034265"/>
                        <a:pt x="363046" y="1046577"/>
                        <a:pt x="374779" y="1057943"/>
                      </a:cubicBezTo>
                      <a:cubicBezTo>
                        <a:pt x="387489" y="1069308"/>
                        <a:pt x="399222" y="1081621"/>
                        <a:pt x="414866" y="1091092"/>
                      </a:cubicBezTo>
                      <a:cubicBezTo>
                        <a:pt x="411933" y="1081621"/>
                        <a:pt x="408999" y="1071203"/>
                        <a:pt x="405089" y="1061732"/>
                      </a:cubicBezTo>
                      <a:cubicBezTo>
                        <a:pt x="395311" y="1031423"/>
                        <a:pt x="385534" y="1001115"/>
                        <a:pt x="381623" y="968913"/>
                      </a:cubicBezTo>
                      <a:cubicBezTo>
                        <a:pt x="380645" y="956600"/>
                        <a:pt x="381623" y="918715"/>
                        <a:pt x="395311" y="903561"/>
                      </a:cubicBezTo>
                      <a:cubicBezTo>
                        <a:pt x="402155" y="895984"/>
                        <a:pt x="410955" y="895037"/>
                        <a:pt x="419755" y="898825"/>
                      </a:cubicBezTo>
                      <a:cubicBezTo>
                        <a:pt x="437354" y="906402"/>
                        <a:pt x="452020" y="919662"/>
                        <a:pt x="465709" y="933869"/>
                      </a:cubicBezTo>
                      <a:cubicBezTo>
                        <a:pt x="471575" y="939552"/>
                        <a:pt x="477442" y="945235"/>
                        <a:pt x="483308" y="949970"/>
                      </a:cubicBezTo>
                      <a:cubicBezTo>
                        <a:pt x="483308" y="942393"/>
                        <a:pt x="482330" y="932922"/>
                        <a:pt x="481353" y="923451"/>
                      </a:cubicBezTo>
                      <a:cubicBezTo>
                        <a:pt x="477442" y="887460"/>
                        <a:pt x="471575" y="841997"/>
                        <a:pt x="509707" y="826843"/>
                      </a:cubicBezTo>
                      <a:lnTo>
                        <a:pt x="513618" y="824949"/>
                      </a:lnTo>
                      <a:lnTo>
                        <a:pt x="518507" y="832526"/>
                      </a:lnTo>
                      <a:cubicBezTo>
                        <a:pt x="540017" y="864729"/>
                        <a:pt x="554684" y="904508"/>
                        <a:pt x="561528" y="949023"/>
                      </a:cubicBezTo>
                      <a:cubicBezTo>
                        <a:pt x="566416" y="936710"/>
                        <a:pt x="573261" y="923451"/>
                        <a:pt x="582060" y="911138"/>
                      </a:cubicBezTo>
                      <a:cubicBezTo>
                        <a:pt x="584994" y="907349"/>
                        <a:pt x="588905" y="901667"/>
                        <a:pt x="594771" y="895984"/>
                      </a:cubicBezTo>
                      <a:lnTo>
                        <a:pt x="601615" y="888407"/>
                      </a:lnTo>
                      <a:lnTo>
                        <a:pt x="603571" y="897878"/>
                      </a:lnTo>
                      <a:cubicBezTo>
                        <a:pt x="603571" y="899772"/>
                        <a:pt x="604548" y="901667"/>
                        <a:pt x="604548" y="903561"/>
                      </a:cubicBezTo>
                      <a:cubicBezTo>
                        <a:pt x="606504" y="916821"/>
                        <a:pt x="606504" y="930080"/>
                        <a:pt x="606504" y="942393"/>
                      </a:cubicBezTo>
                      <a:cubicBezTo>
                        <a:pt x="606504" y="959441"/>
                        <a:pt x="606504" y="975543"/>
                        <a:pt x="610415" y="991644"/>
                      </a:cubicBezTo>
                      <a:cubicBezTo>
                        <a:pt x="610415" y="991644"/>
                        <a:pt x="610415" y="991644"/>
                        <a:pt x="611393" y="991644"/>
                      </a:cubicBezTo>
                      <a:cubicBezTo>
                        <a:pt x="612371" y="986908"/>
                        <a:pt x="614326" y="981226"/>
                        <a:pt x="616282" y="976490"/>
                      </a:cubicBezTo>
                      <a:cubicBezTo>
                        <a:pt x="624103" y="946182"/>
                        <a:pt x="633881" y="912085"/>
                        <a:pt x="661258" y="893143"/>
                      </a:cubicBezTo>
                      <a:lnTo>
                        <a:pt x="666146" y="889354"/>
                      </a:lnTo>
                      <a:lnTo>
                        <a:pt x="669080" y="895037"/>
                      </a:lnTo>
                      <a:cubicBezTo>
                        <a:pt x="677879" y="914926"/>
                        <a:pt x="681790" y="936710"/>
                        <a:pt x="686679" y="957547"/>
                      </a:cubicBezTo>
                      <a:cubicBezTo>
                        <a:pt x="689613" y="969860"/>
                        <a:pt x="691568" y="983120"/>
                        <a:pt x="695479" y="995432"/>
                      </a:cubicBezTo>
                      <a:cubicBezTo>
                        <a:pt x="699390" y="985014"/>
                        <a:pt x="703301" y="974595"/>
                        <a:pt x="706234" y="962283"/>
                      </a:cubicBezTo>
                      <a:lnTo>
                        <a:pt x="707212" y="961336"/>
                      </a:lnTo>
                      <a:cubicBezTo>
                        <a:pt x="728722" y="922503"/>
                        <a:pt x="751210" y="903561"/>
                        <a:pt x="773699" y="905455"/>
                      </a:cubicBezTo>
                      <a:cubicBezTo>
                        <a:pt x="766854" y="872306"/>
                        <a:pt x="766854" y="849574"/>
                        <a:pt x="771743" y="832526"/>
                      </a:cubicBezTo>
                      <a:cubicBezTo>
                        <a:pt x="774676" y="823055"/>
                        <a:pt x="786409" y="820214"/>
                        <a:pt x="795209" y="825896"/>
                      </a:cubicBezTo>
                      <a:cubicBezTo>
                        <a:pt x="822586" y="845786"/>
                        <a:pt x="844096" y="870411"/>
                        <a:pt x="863651" y="895037"/>
                      </a:cubicBezTo>
                      <a:cubicBezTo>
                        <a:pt x="841163" y="839156"/>
                        <a:pt x="836274" y="800324"/>
                        <a:pt x="846052" y="777593"/>
                      </a:cubicBezTo>
                      <a:cubicBezTo>
                        <a:pt x="850940" y="767174"/>
                        <a:pt x="858762" y="760545"/>
                        <a:pt x="870495" y="756756"/>
                      </a:cubicBezTo>
                      <a:cubicBezTo>
                        <a:pt x="896894" y="749179"/>
                        <a:pt x="926227" y="760545"/>
                        <a:pt x="946759" y="787064"/>
                      </a:cubicBezTo>
                      <a:cubicBezTo>
                        <a:pt x="949693" y="783276"/>
                        <a:pt x="951648" y="779487"/>
                        <a:pt x="954581" y="775699"/>
                      </a:cubicBezTo>
                      <a:cubicBezTo>
                        <a:pt x="966314" y="759597"/>
                        <a:pt x="1037689" y="677197"/>
                        <a:pt x="1083644" y="677197"/>
                      </a:cubicBezTo>
                      <a:cubicBezTo>
                        <a:pt x="1086577" y="677197"/>
                        <a:pt x="1088532" y="677197"/>
                        <a:pt x="1090488" y="678144"/>
                      </a:cubicBezTo>
                      <a:cubicBezTo>
                        <a:pt x="1102221" y="680986"/>
                        <a:pt x="1111020" y="686668"/>
                        <a:pt x="1116887" y="695193"/>
                      </a:cubicBezTo>
                      <a:cubicBezTo>
                        <a:pt x="1123731" y="707505"/>
                        <a:pt x="1123731" y="724554"/>
                        <a:pt x="1117865" y="748232"/>
                      </a:cubicBezTo>
                      <a:cubicBezTo>
                        <a:pt x="1134486" y="731183"/>
                        <a:pt x="1152086" y="713188"/>
                        <a:pt x="1170663" y="695193"/>
                      </a:cubicBezTo>
                      <a:lnTo>
                        <a:pt x="1174574" y="691404"/>
                      </a:lnTo>
                      <a:cubicBezTo>
                        <a:pt x="1189240" y="677197"/>
                        <a:pt x="1219550" y="648783"/>
                        <a:pt x="1244972" y="648783"/>
                      </a:cubicBezTo>
                      <a:cubicBezTo>
                        <a:pt x="1250838" y="648783"/>
                        <a:pt x="1256704" y="650678"/>
                        <a:pt x="1261593" y="653519"/>
                      </a:cubicBezTo>
                      <a:cubicBezTo>
                        <a:pt x="1291903" y="673409"/>
                        <a:pt x="1279193" y="717924"/>
                        <a:pt x="1271371" y="747285"/>
                      </a:cubicBezTo>
                      <a:cubicBezTo>
                        <a:pt x="1269415" y="753914"/>
                        <a:pt x="1267460" y="759597"/>
                        <a:pt x="1267460" y="763386"/>
                      </a:cubicBezTo>
                      <a:cubicBezTo>
                        <a:pt x="1265504" y="774751"/>
                        <a:pt x="1262571" y="785170"/>
                        <a:pt x="1258660" y="796535"/>
                      </a:cubicBezTo>
                      <a:cubicBezTo>
                        <a:pt x="1281148" y="779487"/>
                        <a:pt x="1301681" y="767174"/>
                        <a:pt x="1323191" y="757703"/>
                      </a:cubicBezTo>
                      <a:cubicBezTo>
                        <a:pt x="1328080" y="755809"/>
                        <a:pt x="1333946" y="752967"/>
                        <a:pt x="1340791" y="750126"/>
                      </a:cubicBezTo>
                      <a:cubicBezTo>
                        <a:pt x="1371100" y="735919"/>
                        <a:pt x="1417055" y="714135"/>
                        <a:pt x="1453231" y="716976"/>
                      </a:cubicBezTo>
                      <a:cubicBezTo>
                        <a:pt x="1462031" y="712241"/>
                        <a:pt x="1472786" y="706558"/>
                        <a:pt x="1483541" y="699928"/>
                      </a:cubicBezTo>
                      <a:cubicBezTo>
                        <a:pt x="1461053" y="708452"/>
                        <a:pt x="1434654" y="711294"/>
                        <a:pt x="1405322" y="706558"/>
                      </a:cubicBezTo>
                      <a:cubicBezTo>
                        <a:pt x="1386744" y="703717"/>
                        <a:pt x="1363279" y="692351"/>
                        <a:pt x="1355457" y="674356"/>
                      </a:cubicBezTo>
                      <a:cubicBezTo>
                        <a:pt x="1352523" y="665832"/>
                        <a:pt x="1350568" y="653519"/>
                        <a:pt x="1363279" y="638365"/>
                      </a:cubicBezTo>
                      <a:cubicBezTo>
                        <a:pt x="1383811" y="613739"/>
                        <a:pt x="1419010" y="605215"/>
                        <a:pt x="1453231" y="597638"/>
                      </a:cubicBezTo>
                      <a:cubicBezTo>
                        <a:pt x="1467897" y="593850"/>
                        <a:pt x="1481586" y="591008"/>
                        <a:pt x="1493319" y="586273"/>
                      </a:cubicBezTo>
                      <a:cubicBezTo>
                        <a:pt x="1446387" y="548388"/>
                        <a:pt x="1387722" y="489666"/>
                        <a:pt x="1368167" y="422419"/>
                      </a:cubicBezTo>
                      <a:cubicBezTo>
                        <a:pt x="1361323" y="399688"/>
                        <a:pt x="1366212" y="378852"/>
                        <a:pt x="1381856" y="365592"/>
                      </a:cubicBezTo>
                      <a:cubicBezTo>
                        <a:pt x="1387722" y="360856"/>
                        <a:pt x="1394567" y="358962"/>
                        <a:pt x="1401411" y="358962"/>
                      </a:cubicBezTo>
                      <a:cubicBezTo>
                        <a:pt x="1416077" y="358962"/>
                        <a:pt x="1431721" y="368433"/>
                        <a:pt x="1443454" y="376010"/>
                      </a:cubicBezTo>
                      <a:cubicBezTo>
                        <a:pt x="1458120" y="385481"/>
                        <a:pt x="1469853" y="397794"/>
                        <a:pt x="1482564" y="409160"/>
                      </a:cubicBezTo>
                      <a:cubicBezTo>
                        <a:pt x="1494297" y="421472"/>
                        <a:pt x="1507985" y="432838"/>
                        <a:pt x="1522651" y="442309"/>
                      </a:cubicBezTo>
                      <a:cubicBezTo>
                        <a:pt x="1519718" y="431891"/>
                        <a:pt x="1516785" y="422419"/>
                        <a:pt x="1512874" y="412948"/>
                      </a:cubicBezTo>
                      <a:cubicBezTo>
                        <a:pt x="1503096" y="382640"/>
                        <a:pt x="1492341" y="352332"/>
                        <a:pt x="1489408" y="320129"/>
                      </a:cubicBezTo>
                      <a:cubicBezTo>
                        <a:pt x="1488430" y="307817"/>
                        <a:pt x="1489408" y="269932"/>
                        <a:pt x="1503096" y="254778"/>
                      </a:cubicBezTo>
                      <a:cubicBezTo>
                        <a:pt x="1509940" y="248148"/>
                        <a:pt x="1518740" y="246254"/>
                        <a:pt x="1528517" y="250042"/>
                      </a:cubicBezTo>
                      <a:cubicBezTo>
                        <a:pt x="1546117" y="257619"/>
                        <a:pt x="1560783" y="270879"/>
                        <a:pt x="1574472" y="285086"/>
                      </a:cubicBezTo>
                      <a:cubicBezTo>
                        <a:pt x="1580338" y="290769"/>
                        <a:pt x="1586204" y="296451"/>
                        <a:pt x="1592071" y="301187"/>
                      </a:cubicBezTo>
                      <a:cubicBezTo>
                        <a:pt x="1592071" y="293610"/>
                        <a:pt x="1591093" y="284139"/>
                        <a:pt x="1589138" y="274667"/>
                      </a:cubicBezTo>
                      <a:cubicBezTo>
                        <a:pt x="1585227" y="238677"/>
                        <a:pt x="1579360" y="193214"/>
                        <a:pt x="1617492" y="178060"/>
                      </a:cubicBezTo>
                      <a:lnTo>
                        <a:pt x="1621403" y="176166"/>
                      </a:lnTo>
                      <a:lnTo>
                        <a:pt x="1626292" y="183743"/>
                      </a:lnTo>
                      <a:cubicBezTo>
                        <a:pt x="1647802" y="215945"/>
                        <a:pt x="1662469" y="255725"/>
                        <a:pt x="1669313" y="300240"/>
                      </a:cubicBezTo>
                      <a:cubicBezTo>
                        <a:pt x="1674202" y="287927"/>
                        <a:pt x="1681046" y="274667"/>
                        <a:pt x="1689846" y="262355"/>
                      </a:cubicBezTo>
                      <a:cubicBezTo>
                        <a:pt x="1692779" y="258566"/>
                        <a:pt x="1696690" y="252883"/>
                        <a:pt x="1702556" y="247201"/>
                      </a:cubicBezTo>
                      <a:lnTo>
                        <a:pt x="1709400" y="239624"/>
                      </a:lnTo>
                      <a:lnTo>
                        <a:pt x="1711356" y="249095"/>
                      </a:lnTo>
                      <a:cubicBezTo>
                        <a:pt x="1711356" y="250989"/>
                        <a:pt x="1712334" y="252883"/>
                        <a:pt x="1712334" y="254778"/>
                      </a:cubicBezTo>
                      <a:cubicBezTo>
                        <a:pt x="1714289" y="268037"/>
                        <a:pt x="1714289" y="281297"/>
                        <a:pt x="1714289" y="293610"/>
                      </a:cubicBezTo>
                      <a:cubicBezTo>
                        <a:pt x="1714289" y="310658"/>
                        <a:pt x="1715267" y="326760"/>
                        <a:pt x="1718200" y="342861"/>
                      </a:cubicBezTo>
                      <a:cubicBezTo>
                        <a:pt x="1718200" y="342861"/>
                        <a:pt x="1718200" y="342861"/>
                        <a:pt x="1719178" y="342861"/>
                      </a:cubicBezTo>
                      <a:cubicBezTo>
                        <a:pt x="1720155" y="338125"/>
                        <a:pt x="1722111" y="332442"/>
                        <a:pt x="1723089" y="327706"/>
                      </a:cubicBezTo>
                      <a:cubicBezTo>
                        <a:pt x="1730911" y="297398"/>
                        <a:pt x="1740688" y="263302"/>
                        <a:pt x="1768065" y="244359"/>
                      </a:cubicBezTo>
                      <a:lnTo>
                        <a:pt x="1772954" y="240571"/>
                      </a:lnTo>
                      <a:lnTo>
                        <a:pt x="1775887" y="246254"/>
                      </a:lnTo>
                      <a:cubicBezTo>
                        <a:pt x="1784687" y="266143"/>
                        <a:pt x="1788598" y="287927"/>
                        <a:pt x="1793486" y="308764"/>
                      </a:cubicBezTo>
                      <a:cubicBezTo>
                        <a:pt x="1796420" y="321077"/>
                        <a:pt x="1798375" y="334337"/>
                        <a:pt x="1802286" y="346649"/>
                      </a:cubicBezTo>
                      <a:cubicBezTo>
                        <a:pt x="1807175" y="336231"/>
                        <a:pt x="1810108" y="324865"/>
                        <a:pt x="1813041" y="313500"/>
                      </a:cubicBezTo>
                      <a:lnTo>
                        <a:pt x="1813041" y="312552"/>
                      </a:lnTo>
                      <a:cubicBezTo>
                        <a:pt x="1834552" y="273720"/>
                        <a:pt x="1857040" y="254778"/>
                        <a:pt x="1879528" y="256672"/>
                      </a:cubicBezTo>
                      <a:cubicBezTo>
                        <a:pt x="1873662" y="223522"/>
                        <a:pt x="1872684" y="200791"/>
                        <a:pt x="1877572" y="183743"/>
                      </a:cubicBezTo>
                      <a:cubicBezTo>
                        <a:pt x="1880506" y="174272"/>
                        <a:pt x="1892239" y="171430"/>
                        <a:pt x="1901038" y="177113"/>
                      </a:cubicBezTo>
                      <a:cubicBezTo>
                        <a:pt x="1928416" y="197003"/>
                        <a:pt x="1949925" y="220681"/>
                        <a:pt x="1969481" y="246254"/>
                      </a:cubicBezTo>
                      <a:cubicBezTo>
                        <a:pt x="1946992" y="190373"/>
                        <a:pt x="1941126" y="151541"/>
                        <a:pt x="1951881" y="128810"/>
                      </a:cubicBezTo>
                      <a:cubicBezTo>
                        <a:pt x="1956769" y="118391"/>
                        <a:pt x="1964592" y="111761"/>
                        <a:pt x="1976325" y="107973"/>
                      </a:cubicBezTo>
                      <a:cubicBezTo>
                        <a:pt x="2002724" y="99448"/>
                        <a:pt x="2032056" y="111761"/>
                        <a:pt x="2052589" y="138281"/>
                      </a:cubicBezTo>
                      <a:cubicBezTo>
                        <a:pt x="2055522" y="134492"/>
                        <a:pt x="2058455" y="130704"/>
                        <a:pt x="2060411" y="126915"/>
                      </a:cubicBezTo>
                      <a:cubicBezTo>
                        <a:pt x="2072143" y="110814"/>
                        <a:pt x="2143519" y="28414"/>
                        <a:pt x="2189473" y="28414"/>
                      </a:cubicBezTo>
                      <a:cubicBezTo>
                        <a:pt x="2191428" y="28414"/>
                        <a:pt x="2194362" y="28414"/>
                        <a:pt x="2196317" y="29361"/>
                      </a:cubicBezTo>
                      <a:cubicBezTo>
                        <a:pt x="2208051" y="32202"/>
                        <a:pt x="2216850" y="37885"/>
                        <a:pt x="2221739" y="46409"/>
                      </a:cubicBezTo>
                      <a:cubicBezTo>
                        <a:pt x="2228583" y="58722"/>
                        <a:pt x="2228583" y="76717"/>
                        <a:pt x="2222716" y="99448"/>
                      </a:cubicBezTo>
                      <a:cubicBezTo>
                        <a:pt x="2239338" y="82400"/>
                        <a:pt x="2256938" y="64405"/>
                        <a:pt x="2275515" y="46409"/>
                      </a:cubicBezTo>
                      <a:lnTo>
                        <a:pt x="2279426" y="42621"/>
                      </a:lnTo>
                      <a:cubicBezTo>
                        <a:pt x="2294092" y="28414"/>
                        <a:pt x="2324402" y="0"/>
                        <a:pt x="2349823" y="0"/>
                      </a:cubicBezTo>
                      <a:cubicBezTo>
                        <a:pt x="2355690" y="0"/>
                        <a:pt x="2361557" y="1894"/>
                        <a:pt x="2366445" y="4736"/>
                      </a:cubicBezTo>
                      <a:cubicBezTo>
                        <a:pt x="2396755" y="24625"/>
                        <a:pt x="2385022" y="69140"/>
                        <a:pt x="2376222" y="98501"/>
                      </a:cubicBezTo>
                      <a:cubicBezTo>
                        <a:pt x="2374267" y="105131"/>
                        <a:pt x="2372311" y="110814"/>
                        <a:pt x="2372311" y="114603"/>
                      </a:cubicBezTo>
                      <a:cubicBezTo>
                        <a:pt x="2370356" y="125968"/>
                        <a:pt x="2367423" y="136387"/>
                        <a:pt x="2363512" y="147752"/>
                      </a:cubicBezTo>
                      <a:cubicBezTo>
                        <a:pt x="2386000" y="130704"/>
                        <a:pt x="2406533" y="118391"/>
                        <a:pt x="2428043" y="108920"/>
                      </a:cubicBezTo>
                      <a:cubicBezTo>
                        <a:pt x="2432932" y="107025"/>
                        <a:pt x="2438798" y="104184"/>
                        <a:pt x="2445642" y="100396"/>
                      </a:cubicBezTo>
                      <a:cubicBezTo>
                        <a:pt x="2473997" y="87136"/>
                        <a:pt x="2517018" y="67246"/>
                        <a:pt x="2552217" y="67246"/>
                      </a:cubicBezTo>
                      <a:cubicBezTo>
                        <a:pt x="2569816" y="67246"/>
                        <a:pt x="2583504" y="71982"/>
                        <a:pt x="2593282" y="81453"/>
                      </a:cubicBezTo>
                      <a:cubicBezTo>
                        <a:pt x="2625547" y="112708"/>
                        <a:pt x="2607948" y="171430"/>
                        <a:pt x="2596215" y="210263"/>
                      </a:cubicBezTo>
                      <a:cubicBezTo>
                        <a:pt x="2594260" y="216892"/>
                        <a:pt x="2592304" y="222575"/>
                        <a:pt x="2591326" y="227311"/>
                      </a:cubicBezTo>
                      <a:cubicBezTo>
                        <a:pt x="2590349" y="229205"/>
                        <a:pt x="2590349" y="231099"/>
                        <a:pt x="2589371" y="232994"/>
                      </a:cubicBezTo>
                      <a:cubicBezTo>
                        <a:pt x="2590349" y="232994"/>
                        <a:pt x="2590349" y="232047"/>
                        <a:pt x="2591326" y="232047"/>
                      </a:cubicBezTo>
                      <a:cubicBezTo>
                        <a:pt x="2597193" y="229205"/>
                        <a:pt x="2603059" y="226364"/>
                        <a:pt x="2608926" y="223522"/>
                      </a:cubicBezTo>
                      <a:cubicBezTo>
                        <a:pt x="2618703" y="218787"/>
                        <a:pt x="2628481" y="221628"/>
                        <a:pt x="2637281" y="232047"/>
                      </a:cubicBezTo>
                      <a:cubicBezTo>
                        <a:pt x="2656835" y="255725"/>
                        <a:pt x="2648036" y="270879"/>
                        <a:pt x="2637281" y="290769"/>
                      </a:cubicBezTo>
                      <a:lnTo>
                        <a:pt x="2636303" y="292663"/>
                      </a:lnTo>
                      <a:cubicBezTo>
                        <a:pt x="2625547" y="311605"/>
                        <a:pt x="2612837" y="330548"/>
                        <a:pt x="2598171" y="348543"/>
                      </a:cubicBezTo>
                      <a:cubicBezTo>
                        <a:pt x="2630436" y="335284"/>
                        <a:pt x="2666613" y="324865"/>
                        <a:pt x="2707678" y="322024"/>
                      </a:cubicBezTo>
                      <a:cubicBezTo>
                        <a:pt x="2711589" y="322024"/>
                        <a:pt x="2715500" y="322024"/>
                        <a:pt x="2719411" y="322024"/>
                      </a:cubicBezTo>
                      <a:cubicBezTo>
                        <a:pt x="2754610" y="322024"/>
                        <a:pt x="2801542" y="331495"/>
                        <a:pt x="2820118" y="358015"/>
                      </a:cubicBezTo>
                      <a:cubicBezTo>
                        <a:pt x="2825985" y="366539"/>
                        <a:pt x="2827941" y="376010"/>
                        <a:pt x="2825007" y="385481"/>
                      </a:cubicBezTo>
                      <a:cubicBezTo>
                        <a:pt x="2818163" y="406318"/>
                        <a:pt x="2790787" y="427155"/>
                        <a:pt x="2741899" y="448939"/>
                      </a:cubicBezTo>
                      <a:cubicBezTo>
                        <a:pt x="2756565" y="447992"/>
                        <a:pt x="2770254" y="447992"/>
                        <a:pt x="2783942" y="447992"/>
                      </a:cubicBezTo>
                      <a:cubicBezTo>
                        <a:pt x="2849451" y="447992"/>
                        <a:pt x="2901271" y="458410"/>
                        <a:pt x="2940381" y="481141"/>
                      </a:cubicBezTo>
                      <a:cubicBezTo>
                        <a:pt x="2946248" y="473564"/>
                        <a:pt x="2956025" y="469776"/>
                        <a:pt x="2967758" y="469776"/>
                      </a:cubicBezTo>
                      <a:cubicBezTo>
                        <a:pt x="2978513" y="469776"/>
                        <a:pt x="2990247" y="473564"/>
                        <a:pt x="3000024" y="480194"/>
                      </a:cubicBezTo>
                      <a:cubicBezTo>
                        <a:pt x="3035223" y="502925"/>
                        <a:pt x="3062599" y="548388"/>
                        <a:pt x="3074332" y="582484"/>
                      </a:cubicBezTo>
                      <a:cubicBezTo>
                        <a:pt x="3067488" y="552176"/>
                        <a:pt x="3074332" y="528498"/>
                        <a:pt x="3093887" y="515238"/>
                      </a:cubicBezTo>
                      <a:cubicBezTo>
                        <a:pt x="3099754" y="511450"/>
                        <a:pt x="3106598" y="509555"/>
                        <a:pt x="3114420" y="509555"/>
                      </a:cubicBezTo>
                      <a:cubicBezTo>
                        <a:pt x="3131041" y="509555"/>
                        <a:pt x="3148641" y="519974"/>
                        <a:pt x="3159396" y="528498"/>
                      </a:cubicBezTo>
                      <a:cubicBezTo>
                        <a:pt x="3185796" y="552176"/>
                        <a:pt x="3195573" y="591956"/>
                        <a:pt x="3202417" y="621316"/>
                      </a:cubicBezTo>
                      <a:cubicBezTo>
                        <a:pt x="3210239" y="654466"/>
                        <a:pt x="3213172" y="688563"/>
                        <a:pt x="3217083" y="721712"/>
                      </a:cubicBezTo>
                      <a:cubicBezTo>
                        <a:pt x="3220016" y="750126"/>
                        <a:pt x="3222950" y="778540"/>
                        <a:pt x="3228816" y="806954"/>
                      </a:cubicBezTo>
                      <a:cubicBezTo>
                        <a:pt x="3227838" y="777593"/>
                        <a:pt x="3239571" y="751073"/>
                        <a:pt x="3249348" y="734025"/>
                      </a:cubicBezTo>
                      <a:cubicBezTo>
                        <a:pt x="3258148" y="717924"/>
                        <a:pt x="3277703" y="699928"/>
                        <a:pt x="3298236" y="699928"/>
                      </a:cubicBezTo>
                      <a:cubicBezTo>
                        <a:pt x="3307036" y="699928"/>
                        <a:pt x="3319746" y="703717"/>
                        <a:pt x="3329523" y="719818"/>
                      </a:cubicBezTo>
                      <a:cubicBezTo>
                        <a:pt x="3346146" y="747285"/>
                        <a:pt x="3341257" y="782328"/>
                        <a:pt x="3337346" y="815478"/>
                      </a:cubicBezTo>
                      <a:cubicBezTo>
                        <a:pt x="3335390" y="829685"/>
                        <a:pt x="3333434" y="843892"/>
                        <a:pt x="3334412" y="856204"/>
                      </a:cubicBezTo>
                      <a:cubicBezTo>
                        <a:pt x="3386233" y="827791"/>
                        <a:pt x="3464453" y="793694"/>
                        <a:pt x="3536806" y="799377"/>
                      </a:cubicBezTo>
                      <a:cubicBezTo>
                        <a:pt x="3561249" y="801271"/>
                        <a:pt x="3579827" y="813584"/>
                        <a:pt x="3586671" y="831579"/>
                      </a:cubicBezTo>
                      <a:cubicBezTo>
                        <a:pt x="3596448" y="857152"/>
                        <a:pt x="3566138" y="877041"/>
                        <a:pt x="3555383" y="884618"/>
                      </a:cubicBezTo>
                      <a:cubicBezTo>
                        <a:pt x="3540717" y="894090"/>
                        <a:pt x="3525072" y="901667"/>
                        <a:pt x="3509429" y="908297"/>
                      </a:cubicBezTo>
                      <a:cubicBezTo>
                        <a:pt x="3503563" y="911138"/>
                        <a:pt x="3497696" y="913979"/>
                        <a:pt x="3490851" y="916821"/>
                      </a:cubicBezTo>
                      <a:cubicBezTo>
                        <a:pt x="3493785" y="917768"/>
                        <a:pt x="3495741" y="918715"/>
                        <a:pt x="3497696" y="919662"/>
                      </a:cubicBezTo>
                      <a:cubicBezTo>
                        <a:pt x="3511384" y="924398"/>
                        <a:pt x="3524095" y="931028"/>
                        <a:pt x="3537784" y="937658"/>
                      </a:cubicBezTo>
                      <a:cubicBezTo>
                        <a:pt x="3559294" y="939552"/>
                        <a:pt x="3576894" y="942393"/>
                        <a:pt x="3593515" y="946182"/>
                      </a:cubicBezTo>
                      <a:cubicBezTo>
                        <a:pt x="3595470" y="946182"/>
                        <a:pt x="3597426" y="947129"/>
                        <a:pt x="3599381" y="948076"/>
                      </a:cubicBezTo>
                      <a:cubicBezTo>
                        <a:pt x="3598403" y="946182"/>
                        <a:pt x="3598403" y="945235"/>
                        <a:pt x="3597426" y="943340"/>
                      </a:cubicBezTo>
                      <a:cubicBezTo>
                        <a:pt x="3592537" y="929133"/>
                        <a:pt x="3587648" y="913979"/>
                        <a:pt x="3585693" y="897878"/>
                      </a:cubicBezTo>
                      <a:cubicBezTo>
                        <a:pt x="3583738" y="882724"/>
                        <a:pt x="3588626" y="874200"/>
                        <a:pt x="3593515" y="869464"/>
                      </a:cubicBezTo>
                      <a:cubicBezTo>
                        <a:pt x="3599381" y="862834"/>
                        <a:pt x="3608181" y="859993"/>
                        <a:pt x="3618936" y="859993"/>
                      </a:cubicBezTo>
                      <a:cubicBezTo>
                        <a:pt x="3629691" y="859993"/>
                        <a:pt x="3641424" y="863782"/>
                        <a:pt x="3651202" y="870411"/>
                      </a:cubicBezTo>
                      <a:cubicBezTo>
                        <a:pt x="3686400" y="894090"/>
                        <a:pt x="3713777" y="938605"/>
                        <a:pt x="3725510" y="972701"/>
                      </a:cubicBezTo>
                      <a:cubicBezTo>
                        <a:pt x="3718666" y="942393"/>
                        <a:pt x="3725510" y="918715"/>
                        <a:pt x="3745065" y="905455"/>
                      </a:cubicBezTo>
                      <a:cubicBezTo>
                        <a:pt x="3750932" y="901667"/>
                        <a:pt x="3757776" y="899772"/>
                        <a:pt x="3765598" y="899772"/>
                      </a:cubicBezTo>
                      <a:cubicBezTo>
                        <a:pt x="3782220" y="899772"/>
                        <a:pt x="3799819" y="910191"/>
                        <a:pt x="3810574" y="918715"/>
                      </a:cubicBezTo>
                      <a:cubicBezTo>
                        <a:pt x="3836973" y="942393"/>
                        <a:pt x="3846751" y="982173"/>
                        <a:pt x="3853595" y="1011534"/>
                      </a:cubicBezTo>
                      <a:cubicBezTo>
                        <a:pt x="3861417" y="1044683"/>
                        <a:pt x="3865328" y="1078780"/>
                        <a:pt x="3868261" y="1111929"/>
                      </a:cubicBezTo>
                      <a:cubicBezTo>
                        <a:pt x="3871194" y="1140343"/>
                        <a:pt x="3874127" y="1169704"/>
                        <a:pt x="3879994" y="1197171"/>
                      </a:cubicBezTo>
                      <a:cubicBezTo>
                        <a:pt x="3879016" y="1167810"/>
                        <a:pt x="3890750" y="1141290"/>
                        <a:pt x="3900527" y="1124242"/>
                      </a:cubicBezTo>
                      <a:cubicBezTo>
                        <a:pt x="3909326" y="1108141"/>
                        <a:pt x="3928882" y="1090145"/>
                        <a:pt x="3949414" y="1090145"/>
                      </a:cubicBezTo>
                      <a:cubicBezTo>
                        <a:pt x="3958213" y="1090145"/>
                        <a:pt x="3970925" y="1093934"/>
                        <a:pt x="3980702" y="1110035"/>
                      </a:cubicBezTo>
                      <a:cubicBezTo>
                        <a:pt x="3997323" y="1137502"/>
                        <a:pt x="3992435" y="1172545"/>
                        <a:pt x="3988524" y="1205695"/>
                      </a:cubicBezTo>
                      <a:cubicBezTo>
                        <a:pt x="3986568" y="1219902"/>
                        <a:pt x="3984613" y="1234109"/>
                        <a:pt x="3985590" y="1246422"/>
                      </a:cubicBezTo>
                      <a:cubicBezTo>
                        <a:pt x="4037411" y="1218008"/>
                        <a:pt x="4115630" y="1183911"/>
                        <a:pt x="4187984" y="1189594"/>
                      </a:cubicBezTo>
                      <a:cubicBezTo>
                        <a:pt x="4212428" y="1191488"/>
                        <a:pt x="4231004" y="1203801"/>
                        <a:pt x="4237849" y="1221796"/>
                      </a:cubicBezTo>
                      <a:cubicBezTo>
                        <a:pt x="4247626" y="1247369"/>
                        <a:pt x="4217316" y="1267258"/>
                        <a:pt x="4206561" y="1274836"/>
                      </a:cubicBezTo>
                      <a:cubicBezTo>
                        <a:pt x="4191894" y="1284307"/>
                        <a:pt x="4176251" y="1291884"/>
                        <a:pt x="4160607" y="1298514"/>
                      </a:cubicBezTo>
                      <a:cubicBezTo>
                        <a:pt x="4144963" y="1305144"/>
                        <a:pt x="4128342" y="1312720"/>
                        <a:pt x="4114653" y="1323139"/>
                      </a:cubicBezTo>
                      <a:cubicBezTo>
                        <a:pt x="4125408" y="1324086"/>
                        <a:pt x="4136163" y="1324086"/>
                        <a:pt x="4146918" y="1325033"/>
                      </a:cubicBezTo>
                      <a:cubicBezTo>
                        <a:pt x="4179184" y="1326928"/>
                        <a:pt x="4212428" y="1327874"/>
                        <a:pt x="4245671" y="1336399"/>
                      </a:cubicBezTo>
                      <a:cubicBezTo>
                        <a:pt x="4256426" y="1339240"/>
                        <a:pt x="4299447" y="1354394"/>
                        <a:pt x="4306291" y="1376178"/>
                      </a:cubicBezTo>
                      <a:cubicBezTo>
                        <a:pt x="4307268" y="1380914"/>
                        <a:pt x="4308246" y="1388491"/>
                        <a:pt x="4300424" y="1396068"/>
                      </a:cubicBezTo>
                      <a:cubicBezTo>
                        <a:pt x="4286736" y="1410275"/>
                        <a:pt x="4268159" y="1417852"/>
                        <a:pt x="4250560" y="1425429"/>
                      </a:cubicBezTo>
                      <a:cubicBezTo>
                        <a:pt x="4242738" y="1428270"/>
                        <a:pt x="4234916" y="1432059"/>
                        <a:pt x="4229049" y="1435847"/>
                      </a:cubicBezTo>
                      <a:cubicBezTo>
                        <a:pt x="4236871" y="1438689"/>
                        <a:pt x="4245671" y="1440583"/>
                        <a:pt x="4255448" y="1442477"/>
                      </a:cubicBezTo>
                      <a:cubicBezTo>
                        <a:pt x="4291625" y="1451002"/>
                        <a:pt x="4337579" y="1462367"/>
                        <a:pt x="4339534" y="1502146"/>
                      </a:cubicBezTo>
                      <a:lnTo>
                        <a:pt x="4339534" y="1505935"/>
                      </a:lnTo>
                      <a:lnTo>
                        <a:pt x="4330735" y="1507829"/>
                      </a:lnTo>
                      <a:cubicBezTo>
                        <a:pt x="4291625" y="1516353"/>
                        <a:pt x="4248604" y="1515406"/>
                        <a:pt x="4203628" y="1505935"/>
                      </a:cubicBezTo>
                      <a:cubicBezTo>
                        <a:pt x="4213405" y="1514459"/>
                        <a:pt x="4223182" y="1525824"/>
                        <a:pt x="4232960" y="1538137"/>
                      </a:cubicBezTo>
                      <a:cubicBezTo>
                        <a:pt x="4235893" y="1541926"/>
                        <a:pt x="4239805" y="1547608"/>
                        <a:pt x="4243716" y="1554239"/>
                      </a:cubicBezTo>
                      <a:lnTo>
                        <a:pt x="4248604" y="1562762"/>
                      </a:lnTo>
                      <a:lnTo>
                        <a:pt x="4238827" y="1560868"/>
                      </a:lnTo>
                      <a:cubicBezTo>
                        <a:pt x="4236871" y="1560868"/>
                        <a:pt x="4234916" y="1559921"/>
                        <a:pt x="4232960" y="1559921"/>
                      </a:cubicBezTo>
                      <a:cubicBezTo>
                        <a:pt x="4219272" y="1557080"/>
                        <a:pt x="4206561" y="1552344"/>
                        <a:pt x="4194828" y="1548556"/>
                      </a:cubicBezTo>
                      <a:cubicBezTo>
                        <a:pt x="4178206" y="1542873"/>
                        <a:pt x="4162562" y="1537190"/>
                        <a:pt x="4145941" y="1535296"/>
                      </a:cubicBezTo>
                      <a:cubicBezTo>
                        <a:pt x="4145941" y="1535296"/>
                        <a:pt x="4145941" y="1536243"/>
                        <a:pt x="4145941" y="1536243"/>
                      </a:cubicBezTo>
                      <a:cubicBezTo>
                        <a:pt x="4149851" y="1539084"/>
                        <a:pt x="4154740" y="1542873"/>
                        <a:pt x="4159629" y="1545714"/>
                      </a:cubicBezTo>
                      <a:cubicBezTo>
                        <a:pt x="4186028" y="1563710"/>
                        <a:pt x="4215361" y="1584547"/>
                        <a:pt x="4224160" y="1615802"/>
                      </a:cubicBezTo>
                      <a:lnTo>
                        <a:pt x="4226116" y="1621485"/>
                      </a:lnTo>
                      <a:lnTo>
                        <a:pt x="4219272" y="1621485"/>
                      </a:lnTo>
                      <a:cubicBezTo>
                        <a:pt x="4196784" y="1622432"/>
                        <a:pt x="4174295" y="1618643"/>
                        <a:pt x="4152785" y="1614855"/>
                      </a:cubicBezTo>
                      <a:cubicBezTo>
                        <a:pt x="4140074" y="1612960"/>
                        <a:pt x="4126386" y="1611066"/>
                        <a:pt x="4113675" y="1610119"/>
                      </a:cubicBezTo>
                      <a:cubicBezTo>
                        <a:pt x="4122475" y="1617696"/>
                        <a:pt x="4131275" y="1624326"/>
                        <a:pt x="4142030" y="1631903"/>
                      </a:cubicBezTo>
                      <a:lnTo>
                        <a:pt x="4143007" y="1632850"/>
                      </a:lnTo>
                      <a:cubicBezTo>
                        <a:pt x="4173318" y="1665999"/>
                        <a:pt x="4183095" y="1692519"/>
                        <a:pt x="4174295" y="1712409"/>
                      </a:cubicBezTo>
                      <a:cubicBezTo>
                        <a:pt x="4208517" y="1718092"/>
                        <a:pt x="4231004" y="1725669"/>
                        <a:pt x="4244693" y="1736087"/>
                      </a:cubicBezTo>
                      <a:cubicBezTo>
                        <a:pt x="4248604" y="1738928"/>
                        <a:pt x="4250560" y="1742717"/>
                        <a:pt x="4250560" y="1747453"/>
                      </a:cubicBezTo>
                      <a:cubicBezTo>
                        <a:pt x="4250560" y="1752188"/>
                        <a:pt x="4247626" y="1756924"/>
                        <a:pt x="4243716" y="1759765"/>
                      </a:cubicBezTo>
                      <a:cubicBezTo>
                        <a:pt x="4215361" y="1777761"/>
                        <a:pt x="4184073" y="1789126"/>
                        <a:pt x="4152785" y="1797651"/>
                      </a:cubicBezTo>
                      <a:cubicBezTo>
                        <a:pt x="4216338" y="1796703"/>
                        <a:pt x="4254470" y="1805227"/>
                        <a:pt x="4273048" y="1824170"/>
                      </a:cubicBezTo>
                      <a:cubicBezTo>
                        <a:pt x="4280870" y="1831747"/>
                        <a:pt x="4284781" y="1841218"/>
                        <a:pt x="4283803" y="1852584"/>
                      </a:cubicBezTo>
                      <a:cubicBezTo>
                        <a:pt x="4281848" y="1883839"/>
                        <a:pt x="4254470" y="1902782"/>
                        <a:pt x="4227093" y="1911306"/>
                      </a:cubicBezTo>
                      <a:cubicBezTo>
                        <a:pt x="4230026" y="1915094"/>
                        <a:pt x="4232960" y="1918883"/>
                        <a:pt x="4234916" y="1922672"/>
                      </a:cubicBezTo>
                      <a:cubicBezTo>
                        <a:pt x="4247626" y="1940667"/>
                        <a:pt x="4306291" y="2042010"/>
                        <a:pt x="4281848" y="2079895"/>
                      </a:cubicBezTo>
                      <a:cubicBezTo>
                        <a:pt x="4266203" y="2103573"/>
                        <a:pt x="4239805" y="2103573"/>
                        <a:pt x="4203628" y="2078948"/>
                      </a:cubicBezTo>
                      <a:cubicBezTo>
                        <a:pt x="4214383" y="2099785"/>
                        <a:pt x="4225138" y="2121569"/>
                        <a:pt x="4235893" y="2145247"/>
                      </a:cubicBezTo>
                      <a:lnTo>
                        <a:pt x="4237849" y="2149982"/>
                      </a:lnTo>
                      <a:cubicBezTo>
                        <a:pt x="4248604" y="2173661"/>
                        <a:pt x="4272070" y="2222911"/>
                        <a:pt x="4243716" y="2242801"/>
                      </a:cubicBezTo>
                      <a:cubicBezTo>
                        <a:pt x="4236871" y="2247537"/>
                        <a:pt x="4228071" y="2250378"/>
                        <a:pt x="4219272" y="2250378"/>
                      </a:cubicBezTo>
                      <a:cubicBezTo>
                        <a:pt x="4194828" y="2250378"/>
                        <a:pt x="4168429" y="2232383"/>
                        <a:pt x="4149851" y="2219123"/>
                      </a:cubicBezTo>
                      <a:cubicBezTo>
                        <a:pt x="4143985" y="2215334"/>
                        <a:pt x="4139097" y="2211546"/>
                        <a:pt x="4135186" y="2209652"/>
                      </a:cubicBezTo>
                      <a:cubicBezTo>
                        <a:pt x="4125408" y="2203969"/>
                        <a:pt x="4115630" y="2197339"/>
                        <a:pt x="4105853" y="2189762"/>
                      </a:cubicBezTo>
                      <a:cubicBezTo>
                        <a:pt x="4114653" y="2216281"/>
                        <a:pt x="4119541" y="2239013"/>
                        <a:pt x="4120519" y="2261744"/>
                      </a:cubicBezTo>
                      <a:cubicBezTo>
                        <a:pt x="4120519" y="2266479"/>
                        <a:pt x="4121497" y="2273109"/>
                        <a:pt x="4122475" y="2280686"/>
                      </a:cubicBezTo>
                      <a:cubicBezTo>
                        <a:pt x="4127364" y="2326148"/>
                        <a:pt x="4134208" y="2400972"/>
                        <a:pt x="4089232" y="2421809"/>
                      </a:cubicBezTo>
                      <a:cubicBezTo>
                        <a:pt x="4082387" y="2424650"/>
                        <a:pt x="4074565" y="2426544"/>
                        <a:pt x="4066743" y="2426544"/>
                      </a:cubicBezTo>
                      <a:cubicBezTo>
                        <a:pt x="4067721" y="2427491"/>
                        <a:pt x="4069676" y="2428438"/>
                        <a:pt x="4070654" y="2429385"/>
                      </a:cubicBezTo>
                      <a:cubicBezTo>
                        <a:pt x="4078476" y="2436015"/>
                        <a:pt x="4078476" y="2441698"/>
                        <a:pt x="4076520" y="2444539"/>
                      </a:cubicBezTo>
                      <a:cubicBezTo>
                        <a:pt x="4074565" y="2449275"/>
                        <a:pt x="4069676" y="2463482"/>
                        <a:pt x="3978746" y="2469165"/>
                      </a:cubicBezTo>
                      <a:cubicBezTo>
                        <a:pt x="3999279" y="2477689"/>
                        <a:pt x="4015901" y="2490002"/>
                        <a:pt x="4015901" y="2503261"/>
                      </a:cubicBezTo>
                      <a:cubicBezTo>
                        <a:pt x="4015901" y="2513680"/>
                        <a:pt x="4006123" y="2522204"/>
                        <a:pt x="3987546" y="2528834"/>
                      </a:cubicBezTo>
                      <a:cubicBezTo>
                        <a:pt x="3986568" y="2538305"/>
                        <a:pt x="3979724" y="2547777"/>
                        <a:pt x="3967991" y="2558195"/>
                      </a:cubicBezTo>
                      <a:cubicBezTo>
                        <a:pt x="3978746" y="2557248"/>
                        <a:pt x="3989501" y="2556301"/>
                        <a:pt x="3998301" y="2556301"/>
                      </a:cubicBezTo>
                      <a:cubicBezTo>
                        <a:pt x="4034477" y="2556301"/>
                        <a:pt x="4055988" y="2564825"/>
                        <a:pt x="4061855" y="2581873"/>
                      </a:cubicBezTo>
                      <a:cubicBezTo>
                        <a:pt x="4068699" y="2600816"/>
                        <a:pt x="4052077" y="2612181"/>
                        <a:pt x="4039366" y="2620706"/>
                      </a:cubicBezTo>
                      <a:cubicBezTo>
                        <a:pt x="4057944" y="2621652"/>
                        <a:pt x="4103898" y="2628282"/>
                        <a:pt x="4114653" y="2647225"/>
                      </a:cubicBezTo>
                      <a:cubicBezTo>
                        <a:pt x="4117586" y="2651961"/>
                        <a:pt x="4118564" y="2658591"/>
                        <a:pt x="4112697" y="2668062"/>
                      </a:cubicBezTo>
                      <a:cubicBezTo>
                        <a:pt x="4101942" y="2685110"/>
                        <a:pt x="4082387" y="2694581"/>
                        <a:pt x="4054033" y="2696476"/>
                      </a:cubicBezTo>
                      <a:cubicBezTo>
                        <a:pt x="4087276" y="2708789"/>
                        <a:pt x="4103898" y="2720154"/>
                        <a:pt x="4103898" y="2731519"/>
                      </a:cubicBezTo>
                      <a:cubicBezTo>
                        <a:pt x="4102920" y="2741938"/>
                        <a:pt x="4088254" y="2746673"/>
                        <a:pt x="4075543" y="2749515"/>
                      </a:cubicBezTo>
                      <a:cubicBezTo>
                        <a:pt x="4084343" y="2752356"/>
                        <a:pt x="4092165" y="2757092"/>
                        <a:pt x="4099009" y="2762775"/>
                      </a:cubicBezTo>
                      <a:cubicBezTo>
                        <a:pt x="4103898" y="2766563"/>
                        <a:pt x="4105853" y="2772246"/>
                        <a:pt x="4105853" y="2776982"/>
                      </a:cubicBezTo>
                      <a:cubicBezTo>
                        <a:pt x="4127364" y="2772246"/>
                        <a:pt x="4142030" y="2778876"/>
                        <a:pt x="4148874" y="2796872"/>
                      </a:cubicBezTo>
                      <a:cubicBezTo>
                        <a:pt x="4156696" y="2818655"/>
                        <a:pt x="4143985" y="2842334"/>
                        <a:pt x="4127364" y="2859382"/>
                      </a:cubicBezTo>
                      <a:cubicBezTo>
                        <a:pt x="4128342" y="2859382"/>
                        <a:pt x="4130297" y="2860329"/>
                        <a:pt x="4131275" y="2861276"/>
                      </a:cubicBezTo>
                      <a:cubicBezTo>
                        <a:pt x="4151807" y="2870747"/>
                        <a:pt x="4154740" y="2881166"/>
                        <a:pt x="4152785" y="2888743"/>
                      </a:cubicBezTo>
                      <a:cubicBezTo>
                        <a:pt x="4148874" y="2905791"/>
                        <a:pt x="4118564" y="2918104"/>
                        <a:pt x="4099987" y="2918104"/>
                      </a:cubicBezTo>
                      <a:cubicBezTo>
                        <a:pt x="4097054" y="2918104"/>
                        <a:pt x="4093143" y="2918104"/>
                        <a:pt x="4090210" y="2918104"/>
                      </a:cubicBezTo>
                      <a:cubicBezTo>
                        <a:pt x="4108786" y="2925681"/>
                        <a:pt x="4143985" y="2942729"/>
                        <a:pt x="4151807" y="2961672"/>
                      </a:cubicBezTo>
                      <a:cubicBezTo>
                        <a:pt x="4155718" y="2971143"/>
                        <a:pt x="4155718" y="2978720"/>
                        <a:pt x="4151807" y="2983456"/>
                      </a:cubicBezTo>
                      <a:cubicBezTo>
                        <a:pt x="4148874" y="2988192"/>
                        <a:pt x="4143007" y="2991033"/>
                        <a:pt x="4134208" y="2991980"/>
                      </a:cubicBezTo>
                      <a:cubicBezTo>
                        <a:pt x="4152785" y="3003346"/>
                        <a:pt x="4161585" y="3013764"/>
                        <a:pt x="4160607" y="3022288"/>
                      </a:cubicBezTo>
                      <a:cubicBezTo>
                        <a:pt x="4160607" y="3028918"/>
                        <a:pt x="4154740" y="3034601"/>
                        <a:pt x="4144963" y="3038389"/>
                      </a:cubicBezTo>
                      <a:cubicBezTo>
                        <a:pt x="4126386" y="3045966"/>
                        <a:pt x="4107808" y="3046913"/>
                        <a:pt x="4087276" y="3043125"/>
                      </a:cubicBezTo>
                      <a:cubicBezTo>
                        <a:pt x="4081409" y="3042178"/>
                        <a:pt x="4075543" y="3041231"/>
                        <a:pt x="4069676" y="3040284"/>
                      </a:cubicBezTo>
                      <a:cubicBezTo>
                        <a:pt x="4068699" y="3040284"/>
                        <a:pt x="4067721" y="3040284"/>
                        <a:pt x="4066743" y="3040284"/>
                      </a:cubicBezTo>
                      <a:cubicBezTo>
                        <a:pt x="4069676" y="3044072"/>
                        <a:pt x="4070654" y="3047860"/>
                        <a:pt x="4069676" y="3051649"/>
                      </a:cubicBezTo>
                      <a:cubicBezTo>
                        <a:pt x="4068699" y="3055438"/>
                        <a:pt x="4064788" y="3061121"/>
                        <a:pt x="4055011" y="3063962"/>
                      </a:cubicBezTo>
                      <a:cubicBezTo>
                        <a:pt x="4066743" y="3078169"/>
                        <a:pt x="4063810" y="3088587"/>
                        <a:pt x="4058921" y="3096164"/>
                      </a:cubicBezTo>
                      <a:cubicBezTo>
                        <a:pt x="4053055" y="3104688"/>
                        <a:pt x="4042300" y="3107530"/>
                        <a:pt x="4025678" y="3105635"/>
                      </a:cubicBezTo>
                      <a:cubicBezTo>
                        <a:pt x="4038388" y="3119842"/>
                        <a:pt x="4045233" y="3133102"/>
                        <a:pt x="4044255" y="3147309"/>
                      </a:cubicBezTo>
                      <a:cubicBezTo>
                        <a:pt x="4043277" y="3161516"/>
                        <a:pt x="4035455" y="3174776"/>
                        <a:pt x="4019812" y="3186142"/>
                      </a:cubicBezTo>
                      <a:cubicBezTo>
                        <a:pt x="4002212" y="3198454"/>
                        <a:pt x="3979724" y="3205084"/>
                        <a:pt x="3951369" y="3205084"/>
                      </a:cubicBezTo>
                      <a:cubicBezTo>
                        <a:pt x="3913237" y="3205084"/>
                        <a:pt x="3871194" y="3193718"/>
                        <a:pt x="3839906" y="3182353"/>
                      </a:cubicBezTo>
                      <a:cubicBezTo>
                        <a:pt x="3851640" y="3202243"/>
                        <a:pt x="3851640" y="3217397"/>
                        <a:pt x="3839906" y="3226868"/>
                      </a:cubicBezTo>
                      <a:cubicBezTo>
                        <a:pt x="3831107" y="3233498"/>
                        <a:pt x="3817419" y="3232551"/>
                        <a:pt x="3797863" y="3223079"/>
                      </a:cubicBezTo>
                      <a:cubicBezTo>
                        <a:pt x="3810574" y="3241075"/>
                        <a:pt x="3819374" y="3258123"/>
                        <a:pt x="3815463" y="3269489"/>
                      </a:cubicBezTo>
                      <a:cubicBezTo>
                        <a:pt x="3814485" y="3273277"/>
                        <a:pt x="3810574" y="3278960"/>
                        <a:pt x="3800796" y="3281801"/>
                      </a:cubicBezTo>
                      <a:cubicBezTo>
                        <a:pt x="3796886" y="3282749"/>
                        <a:pt x="3792975" y="3283696"/>
                        <a:pt x="3789064" y="3283696"/>
                      </a:cubicBezTo>
                      <a:cubicBezTo>
                        <a:pt x="3768531" y="3283696"/>
                        <a:pt x="3746043" y="3270436"/>
                        <a:pt x="3728444" y="3260017"/>
                      </a:cubicBezTo>
                      <a:lnTo>
                        <a:pt x="3723555" y="3257176"/>
                      </a:lnTo>
                      <a:cubicBezTo>
                        <a:pt x="3703022" y="3244863"/>
                        <a:pt x="3684445" y="3231604"/>
                        <a:pt x="3666846" y="3217397"/>
                      </a:cubicBezTo>
                      <a:cubicBezTo>
                        <a:pt x="3707911" y="3274225"/>
                        <a:pt x="3722577" y="3306427"/>
                        <a:pt x="3714755" y="3322528"/>
                      </a:cubicBezTo>
                      <a:cubicBezTo>
                        <a:pt x="3712800" y="3327263"/>
                        <a:pt x="3706933" y="3332946"/>
                        <a:pt x="3695201" y="3333893"/>
                      </a:cubicBezTo>
                      <a:cubicBezTo>
                        <a:pt x="3692267" y="3333893"/>
                        <a:pt x="3689334" y="3333893"/>
                        <a:pt x="3686400" y="3333893"/>
                      </a:cubicBezTo>
                      <a:cubicBezTo>
                        <a:pt x="3631647" y="3328211"/>
                        <a:pt x="3580804" y="3289379"/>
                        <a:pt x="3542672" y="3250546"/>
                      </a:cubicBezTo>
                      <a:close/>
                      <a:moveTo>
                        <a:pt x="3660979" y="3191824"/>
                      </a:moveTo>
                      <a:cubicBezTo>
                        <a:pt x="3683467" y="3208872"/>
                        <a:pt x="3706933" y="3226868"/>
                        <a:pt x="3732355" y="3242022"/>
                      </a:cubicBezTo>
                      <a:lnTo>
                        <a:pt x="3737244" y="3244863"/>
                      </a:lnTo>
                      <a:cubicBezTo>
                        <a:pt x="3753865" y="3255282"/>
                        <a:pt x="3774398" y="3267594"/>
                        <a:pt x="3791997" y="3267594"/>
                      </a:cubicBezTo>
                      <a:cubicBezTo>
                        <a:pt x="3794930" y="3267594"/>
                        <a:pt x="3797863" y="3267594"/>
                        <a:pt x="3800796" y="3266647"/>
                      </a:cubicBezTo>
                      <a:cubicBezTo>
                        <a:pt x="3806663" y="3264753"/>
                        <a:pt x="3807641" y="3262859"/>
                        <a:pt x="3808619" y="3260964"/>
                      </a:cubicBezTo>
                      <a:cubicBezTo>
                        <a:pt x="3813508" y="3246758"/>
                        <a:pt x="3785153" y="3212661"/>
                        <a:pt x="3775376" y="3201296"/>
                      </a:cubicBezTo>
                      <a:lnTo>
                        <a:pt x="3750932" y="3171934"/>
                      </a:lnTo>
                      <a:lnTo>
                        <a:pt x="3782220" y="3194666"/>
                      </a:lnTo>
                      <a:cubicBezTo>
                        <a:pt x="3807641" y="3212661"/>
                        <a:pt x="3821330" y="3216450"/>
                        <a:pt x="3828174" y="3216450"/>
                      </a:cubicBezTo>
                      <a:cubicBezTo>
                        <a:pt x="3831107" y="3216450"/>
                        <a:pt x="3834040" y="3215502"/>
                        <a:pt x="3835018" y="3214555"/>
                      </a:cubicBezTo>
                      <a:cubicBezTo>
                        <a:pt x="3843817" y="3206978"/>
                        <a:pt x="3839906" y="3191824"/>
                        <a:pt x="3823285" y="3170040"/>
                      </a:cubicBezTo>
                      <a:lnTo>
                        <a:pt x="3812530" y="3155833"/>
                      </a:lnTo>
                      <a:lnTo>
                        <a:pt x="3830129" y="3162463"/>
                      </a:lnTo>
                      <a:cubicBezTo>
                        <a:pt x="3876083" y="3181406"/>
                        <a:pt x="3919104" y="3190877"/>
                        <a:pt x="3953325" y="3190877"/>
                      </a:cubicBezTo>
                      <a:cubicBezTo>
                        <a:pt x="3979724" y="3190877"/>
                        <a:pt x="4000256" y="3185194"/>
                        <a:pt x="4015901" y="3173829"/>
                      </a:cubicBezTo>
                      <a:cubicBezTo>
                        <a:pt x="4028611" y="3164358"/>
                        <a:pt x="4036433" y="3153939"/>
                        <a:pt x="4036433" y="3142573"/>
                      </a:cubicBezTo>
                      <a:cubicBezTo>
                        <a:pt x="4037411" y="3128367"/>
                        <a:pt x="4027633" y="3113213"/>
                        <a:pt x="4009057" y="3097111"/>
                      </a:cubicBezTo>
                      <a:lnTo>
                        <a:pt x="3992435" y="3083851"/>
                      </a:lnTo>
                      <a:lnTo>
                        <a:pt x="4012968" y="3088587"/>
                      </a:lnTo>
                      <a:cubicBezTo>
                        <a:pt x="4034477" y="3094270"/>
                        <a:pt x="4048167" y="3093323"/>
                        <a:pt x="4052077" y="3086693"/>
                      </a:cubicBezTo>
                      <a:cubicBezTo>
                        <a:pt x="4054033" y="3083851"/>
                        <a:pt x="4059899" y="3075327"/>
                        <a:pt x="4043277" y="3061121"/>
                      </a:cubicBezTo>
                      <a:lnTo>
                        <a:pt x="4036433" y="3054490"/>
                      </a:lnTo>
                      <a:lnTo>
                        <a:pt x="4046211" y="3052596"/>
                      </a:lnTo>
                      <a:cubicBezTo>
                        <a:pt x="4057944" y="3050702"/>
                        <a:pt x="4060877" y="3047860"/>
                        <a:pt x="4061855" y="3045966"/>
                      </a:cubicBezTo>
                      <a:cubicBezTo>
                        <a:pt x="4062832" y="3044072"/>
                        <a:pt x="4058921" y="3039336"/>
                        <a:pt x="4049144" y="3032706"/>
                      </a:cubicBezTo>
                      <a:lnTo>
                        <a:pt x="4027633" y="3018500"/>
                      </a:lnTo>
                      <a:lnTo>
                        <a:pt x="4053055" y="3023235"/>
                      </a:lnTo>
                      <a:cubicBezTo>
                        <a:pt x="4059899" y="3024182"/>
                        <a:pt x="4066743" y="3025130"/>
                        <a:pt x="4072610" y="3026077"/>
                      </a:cubicBezTo>
                      <a:cubicBezTo>
                        <a:pt x="4078476" y="3027024"/>
                        <a:pt x="4084343" y="3027971"/>
                        <a:pt x="4090210" y="3028918"/>
                      </a:cubicBezTo>
                      <a:cubicBezTo>
                        <a:pt x="4109764" y="3031759"/>
                        <a:pt x="4126386" y="3030812"/>
                        <a:pt x="4142030" y="3024182"/>
                      </a:cubicBezTo>
                      <a:cubicBezTo>
                        <a:pt x="4145941" y="3023235"/>
                        <a:pt x="4150829" y="3020394"/>
                        <a:pt x="4151807" y="3016605"/>
                      </a:cubicBezTo>
                      <a:cubicBezTo>
                        <a:pt x="4151807" y="3013764"/>
                        <a:pt x="4149851" y="3004293"/>
                        <a:pt x="4111719" y="2984403"/>
                      </a:cubicBezTo>
                      <a:lnTo>
                        <a:pt x="4084343" y="2970196"/>
                      </a:lnTo>
                      <a:lnTo>
                        <a:pt x="4114653" y="2974932"/>
                      </a:lnTo>
                      <a:cubicBezTo>
                        <a:pt x="4130297" y="2977773"/>
                        <a:pt x="4141052" y="2975879"/>
                        <a:pt x="4143985" y="2972090"/>
                      </a:cubicBezTo>
                      <a:cubicBezTo>
                        <a:pt x="4145941" y="2969249"/>
                        <a:pt x="4143985" y="2963566"/>
                        <a:pt x="4143007" y="2959777"/>
                      </a:cubicBezTo>
                      <a:cubicBezTo>
                        <a:pt x="4136163" y="2943676"/>
                        <a:pt x="4099987" y="2925681"/>
                        <a:pt x="4076520" y="2917157"/>
                      </a:cubicBezTo>
                      <a:cubicBezTo>
                        <a:pt x="4072610" y="2915263"/>
                        <a:pt x="4068699" y="2914315"/>
                        <a:pt x="4064788" y="2913368"/>
                      </a:cubicBezTo>
                      <a:lnTo>
                        <a:pt x="4039366" y="2904844"/>
                      </a:lnTo>
                      <a:lnTo>
                        <a:pt x="4074565" y="2903897"/>
                      </a:lnTo>
                      <a:cubicBezTo>
                        <a:pt x="4084343" y="2903897"/>
                        <a:pt x="4094120" y="2902950"/>
                        <a:pt x="4103898" y="2902950"/>
                      </a:cubicBezTo>
                      <a:cubicBezTo>
                        <a:pt x="4120519" y="2902950"/>
                        <a:pt x="4143985" y="2892531"/>
                        <a:pt x="4145941" y="2882113"/>
                      </a:cubicBezTo>
                      <a:cubicBezTo>
                        <a:pt x="4147896" y="2874536"/>
                        <a:pt x="4137141" y="2868853"/>
                        <a:pt x="4130297" y="2866012"/>
                      </a:cubicBezTo>
                      <a:cubicBezTo>
                        <a:pt x="4127364" y="2865065"/>
                        <a:pt x="4124430" y="2864118"/>
                        <a:pt x="4119541" y="2863171"/>
                      </a:cubicBezTo>
                      <a:lnTo>
                        <a:pt x="4109764" y="2861276"/>
                      </a:lnTo>
                      <a:lnTo>
                        <a:pt x="4117586" y="2854646"/>
                      </a:lnTo>
                      <a:cubicBezTo>
                        <a:pt x="4134208" y="2840439"/>
                        <a:pt x="4149851" y="2816761"/>
                        <a:pt x="4143007" y="2796872"/>
                      </a:cubicBezTo>
                      <a:cubicBezTo>
                        <a:pt x="4137141" y="2781717"/>
                        <a:pt x="4125408" y="2777929"/>
                        <a:pt x="4104875" y="2785506"/>
                      </a:cubicBezTo>
                      <a:lnTo>
                        <a:pt x="4094120" y="2789294"/>
                      </a:lnTo>
                      <a:lnTo>
                        <a:pt x="4098031" y="2778876"/>
                      </a:lnTo>
                      <a:cubicBezTo>
                        <a:pt x="4099987" y="2774140"/>
                        <a:pt x="4099009" y="2769405"/>
                        <a:pt x="4095098" y="2766563"/>
                      </a:cubicBezTo>
                      <a:cubicBezTo>
                        <a:pt x="4083365" y="2757092"/>
                        <a:pt x="4070654" y="2753304"/>
                        <a:pt x="4055988" y="2749515"/>
                      </a:cubicBezTo>
                      <a:cubicBezTo>
                        <a:pt x="4055011" y="2749515"/>
                        <a:pt x="4054033" y="2749515"/>
                        <a:pt x="4051100" y="2749515"/>
                      </a:cubicBezTo>
                      <a:cubicBezTo>
                        <a:pt x="4049144" y="2749515"/>
                        <a:pt x="4048167" y="2749515"/>
                        <a:pt x="4046211" y="2749515"/>
                      </a:cubicBezTo>
                      <a:lnTo>
                        <a:pt x="4045233" y="2739097"/>
                      </a:lnTo>
                      <a:cubicBezTo>
                        <a:pt x="4047189" y="2739097"/>
                        <a:pt x="4049144" y="2739097"/>
                        <a:pt x="4053055" y="2738150"/>
                      </a:cubicBezTo>
                      <a:lnTo>
                        <a:pt x="4055988" y="2738150"/>
                      </a:lnTo>
                      <a:cubicBezTo>
                        <a:pt x="4061855" y="2737202"/>
                        <a:pt x="4068699" y="2737202"/>
                        <a:pt x="4074565" y="2736255"/>
                      </a:cubicBezTo>
                      <a:cubicBezTo>
                        <a:pt x="4096076" y="2732467"/>
                        <a:pt x="4097054" y="2727731"/>
                        <a:pt x="4097054" y="2727731"/>
                      </a:cubicBezTo>
                      <a:cubicBezTo>
                        <a:pt x="4097054" y="2722995"/>
                        <a:pt x="4078476" y="2708789"/>
                        <a:pt x="4025678" y="2693634"/>
                      </a:cubicBezTo>
                      <a:lnTo>
                        <a:pt x="3985590" y="2681322"/>
                      </a:lnTo>
                      <a:lnTo>
                        <a:pt x="4027633" y="2683216"/>
                      </a:lnTo>
                      <a:cubicBezTo>
                        <a:pt x="4032522" y="2683216"/>
                        <a:pt x="4036433" y="2683216"/>
                        <a:pt x="4041322" y="2683216"/>
                      </a:cubicBezTo>
                      <a:cubicBezTo>
                        <a:pt x="4075543" y="2683216"/>
                        <a:pt x="4096076" y="2675639"/>
                        <a:pt x="4107808" y="2658591"/>
                      </a:cubicBezTo>
                      <a:cubicBezTo>
                        <a:pt x="4110742" y="2652908"/>
                        <a:pt x="4109764" y="2650067"/>
                        <a:pt x="4108786" y="2648172"/>
                      </a:cubicBezTo>
                      <a:cubicBezTo>
                        <a:pt x="4100964" y="2634913"/>
                        <a:pt x="4056966" y="2626388"/>
                        <a:pt x="4036433" y="2626388"/>
                      </a:cubicBezTo>
                      <a:cubicBezTo>
                        <a:pt x="4031544" y="2626388"/>
                        <a:pt x="4018834" y="2631124"/>
                        <a:pt x="4014923" y="2632071"/>
                      </a:cubicBezTo>
                      <a:cubicBezTo>
                        <a:pt x="4011990" y="2633018"/>
                        <a:pt x="4011990" y="2633018"/>
                        <a:pt x="4011012" y="2633018"/>
                      </a:cubicBezTo>
                      <a:lnTo>
                        <a:pt x="4011012" y="2633018"/>
                      </a:lnTo>
                      <a:lnTo>
                        <a:pt x="4007101" y="2633018"/>
                      </a:lnTo>
                      <a:lnTo>
                        <a:pt x="4006123" y="2629230"/>
                      </a:lnTo>
                      <a:cubicBezTo>
                        <a:pt x="4005145" y="2625441"/>
                        <a:pt x="4008079" y="2624494"/>
                        <a:pt x="4013945" y="2621652"/>
                      </a:cubicBezTo>
                      <a:cubicBezTo>
                        <a:pt x="4022745" y="2617864"/>
                        <a:pt x="4030567" y="2614076"/>
                        <a:pt x="4037411" y="2608393"/>
                      </a:cubicBezTo>
                      <a:cubicBezTo>
                        <a:pt x="4051100" y="2598922"/>
                        <a:pt x="4059899" y="2591344"/>
                        <a:pt x="4055988" y="2579979"/>
                      </a:cubicBezTo>
                      <a:cubicBezTo>
                        <a:pt x="4051100" y="2564825"/>
                        <a:pt x="4023723" y="2561036"/>
                        <a:pt x="4002212" y="2561036"/>
                      </a:cubicBezTo>
                      <a:cubicBezTo>
                        <a:pt x="3988524" y="2561036"/>
                        <a:pt x="3972880" y="2561984"/>
                        <a:pt x="3956258" y="2564825"/>
                      </a:cubicBezTo>
                      <a:lnTo>
                        <a:pt x="3936703" y="2567666"/>
                      </a:lnTo>
                      <a:lnTo>
                        <a:pt x="3952347" y="2556301"/>
                      </a:lnTo>
                      <a:cubicBezTo>
                        <a:pt x="3970925" y="2542094"/>
                        <a:pt x="3981680" y="2529781"/>
                        <a:pt x="3981680" y="2519363"/>
                      </a:cubicBezTo>
                      <a:lnTo>
                        <a:pt x="3981680" y="2515574"/>
                      </a:lnTo>
                      <a:lnTo>
                        <a:pt x="3985590" y="2514627"/>
                      </a:lnTo>
                      <a:cubicBezTo>
                        <a:pt x="4001234" y="2509891"/>
                        <a:pt x="4010034" y="2503261"/>
                        <a:pt x="4010034" y="2497579"/>
                      </a:cubicBezTo>
                      <a:cubicBezTo>
                        <a:pt x="4010034" y="2487160"/>
                        <a:pt x="3987546" y="2473901"/>
                        <a:pt x="3957236" y="2464429"/>
                      </a:cubicBezTo>
                      <a:lnTo>
                        <a:pt x="3928882" y="2455905"/>
                      </a:lnTo>
                      <a:lnTo>
                        <a:pt x="3958213" y="2454958"/>
                      </a:lnTo>
                      <a:cubicBezTo>
                        <a:pt x="4043277" y="2451169"/>
                        <a:pt x="4068699" y="2440751"/>
                        <a:pt x="4070654" y="2436015"/>
                      </a:cubicBezTo>
                      <a:cubicBezTo>
                        <a:pt x="4070654" y="2435068"/>
                        <a:pt x="4069676" y="2433174"/>
                        <a:pt x="4067721" y="2431280"/>
                      </a:cubicBezTo>
                      <a:cubicBezTo>
                        <a:pt x="4059899" y="2424650"/>
                        <a:pt x="4049144" y="2419914"/>
                        <a:pt x="4034477" y="2415178"/>
                      </a:cubicBezTo>
                      <a:lnTo>
                        <a:pt x="4015901" y="2409496"/>
                      </a:lnTo>
                      <a:lnTo>
                        <a:pt x="4035455" y="2405707"/>
                      </a:lnTo>
                      <a:lnTo>
                        <a:pt x="4040344" y="2404760"/>
                      </a:lnTo>
                      <a:lnTo>
                        <a:pt x="4042300" y="2405707"/>
                      </a:lnTo>
                      <a:cubicBezTo>
                        <a:pt x="4060877" y="2412337"/>
                        <a:pt x="4077498" y="2413284"/>
                        <a:pt x="4090210" y="2406655"/>
                      </a:cubicBezTo>
                      <a:cubicBezTo>
                        <a:pt x="4128342" y="2389606"/>
                        <a:pt x="4121497" y="2315730"/>
                        <a:pt x="4117586" y="2275951"/>
                      </a:cubicBezTo>
                      <a:cubicBezTo>
                        <a:pt x="4116608" y="2268373"/>
                        <a:pt x="4116608" y="2261744"/>
                        <a:pt x="4115630" y="2256061"/>
                      </a:cubicBezTo>
                      <a:cubicBezTo>
                        <a:pt x="4114653" y="2228594"/>
                        <a:pt x="4107808" y="2202074"/>
                        <a:pt x="4094120" y="2168925"/>
                      </a:cubicBezTo>
                      <a:lnTo>
                        <a:pt x="4086299" y="2149035"/>
                      </a:lnTo>
                      <a:lnTo>
                        <a:pt x="4102920" y="2163242"/>
                      </a:lnTo>
                      <a:cubicBezTo>
                        <a:pt x="4116608" y="2175555"/>
                        <a:pt x="4130297" y="2185973"/>
                        <a:pt x="4144963" y="2194498"/>
                      </a:cubicBezTo>
                      <a:cubicBezTo>
                        <a:pt x="4148874" y="2197339"/>
                        <a:pt x="4154740" y="2200180"/>
                        <a:pt x="4159629" y="2204916"/>
                      </a:cubicBezTo>
                      <a:cubicBezTo>
                        <a:pt x="4177229" y="2217229"/>
                        <a:pt x="4201673" y="2234277"/>
                        <a:pt x="4223182" y="2234277"/>
                      </a:cubicBezTo>
                      <a:cubicBezTo>
                        <a:pt x="4230026" y="2234277"/>
                        <a:pt x="4235893" y="2232383"/>
                        <a:pt x="4241760" y="2228594"/>
                      </a:cubicBezTo>
                      <a:cubicBezTo>
                        <a:pt x="4262292" y="2213440"/>
                        <a:pt x="4240782" y="2167978"/>
                        <a:pt x="4231982" y="2148088"/>
                      </a:cubicBezTo>
                      <a:lnTo>
                        <a:pt x="4230026" y="2143353"/>
                      </a:lnTo>
                      <a:cubicBezTo>
                        <a:pt x="4216338" y="2112097"/>
                        <a:pt x="4201673" y="2083683"/>
                        <a:pt x="4186028" y="2056217"/>
                      </a:cubicBezTo>
                      <a:lnTo>
                        <a:pt x="4172340" y="2031591"/>
                      </a:lnTo>
                      <a:lnTo>
                        <a:pt x="4193850" y="2049587"/>
                      </a:lnTo>
                      <a:cubicBezTo>
                        <a:pt x="4233938" y="2082736"/>
                        <a:pt x="4260337" y="2090313"/>
                        <a:pt x="4275981" y="2067582"/>
                      </a:cubicBezTo>
                      <a:cubicBezTo>
                        <a:pt x="4294558" y="2038221"/>
                        <a:pt x="4250560" y="1952032"/>
                        <a:pt x="4229049" y="1920777"/>
                      </a:cubicBezTo>
                      <a:cubicBezTo>
                        <a:pt x="4226116" y="1916042"/>
                        <a:pt x="4221227" y="1909412"/>
                        <a:pt x="4217316" y="1904676"/>
                      </a:cubicBezTo>
                      <a:lnTo>
                        <a:pt x="4212428" y="1898046"/>
                      </a:lnTo>
                      <a:lnTo>
                        <a:pt x="4220249" y="1896152"/>
                      </a:lnTo>
                      <a:cubicBezTo>
                        <a:pt x="4245671" y="1890469"/>
                        <a:pt x="4275003" y="1873421"/>
                        <a:pt x="4275981" y="1845007"/>
                      </a:cubicBezTo>
                      <a:cubicBezTo>
                        <a:pt x="4276959" y="1836483"/>
                        <a:pt x="4274025" y="1829853"/>
                        <a:pt x="4268159" y="1824170"/>
                      </a:cubicBezTo>
                      <a:cubicBezTo>
                        <a:pt x="4253493" y="1809016"/>
                        <a:pt x="4217316" y="1801439"/>
                        <a:pt x="4161585" y="1801439"/>
                      </a:cubicBezTo>
                      <a:cubicBezTo>
                        <a:pt x="4147896" y="1801439"/>
                        <a:pt x="4134208" y="1801439"/>
                        <a:pt x="4117586" y="1802386"/>
                      </a:cubicBezTo>
                      <a:lnTo>
                        <a:pt x="4076520" y="1804281"/>
                      </a:lnTo>
                      <a:lnTo>
                        <a:pt x="4115630" y="1791968"/>
                      </a:lnTo>
                      <a:cubicBezTo>
                        <a:pt x="4122475" y="1790073"/>
                        <a:pt x="4129319" y="1788179"/>
                        <a:pt x="4136163" y="1785338"/>
                      </a:cubicBezTo>
                      <a:cubicBezTo>
                        <a:pt x="4171362" y="1774919"/>
                        <a:pt x="4208517" y="1763554"/>
                        <a:pt x="4240782" y="1743664"/>
                      </a:cubicBezTo>
                      <a:cubicBezTo>
                        <a:pt x="4242738" y="1742717"/>
                        <a:pt x="4243716" y="1740823"/>
                        <a:pt x="4243716" y="1739876"/>
                      </a:cubicBezTo>
                      <a:cubicBezTo>
                        <a:pt x="4243716" y="1738928"/>
                        <a:pt x="4242738" y="1737034"/>
                        <a:pt x="4241760" y="1737034"/>
                      </a:cubicBezTo>
                      <a:cubicBezTo>
                        <a:pt x="4223182" y="1723774"/>
                        <a:pt x="4190917" y="1717144"/>
                        <a:pt x="4168429" y="1714303"/>
                      </a:cubicBezTo>
                      <a:lnTo>
                        <a:pt x="4159629" y="1713356"/>
                      </a:lnTo>
                      <a:lnTo>
                        <a:pt x="4164518" y="1706726"/>
                      </a:lnTo>
                      <a:cubicBezTo>
                        <a:pt x="4179184" y="1686836"/>
                        <a:pt x="4158651" y="1656528"/>
                        <a:pt x="4138119" y="1633797"/>
                      </a:cubicBezTo>
                      <a:cubicBezTo>
                        <a:pt x="4127364" y="1626220"/>
                        <a:pt x="4117586" y="1619590"/>
                        <a:pt x="4108786" y="1612013"/>
                      </a:cubicBezTo>
                      <a:cubicBezTo>
                        <a:pt x="4105853" y="1609172"/>
                        <a:pt x="4104875" y="1604436"/>
                        <a:pt x="4105853" y="1600648"/>
                      </a:cubicBezTo>
                      <a:cubicBezTo>
                        <a:pt x="4107808" y="1596859"/>
                        <a:pt x="4110742" y="1594018"/>
                        <a:pt x="4115630" y="1594018"/>
                      </a:cubicBezTo>
                      <a:cubicBezTo>
                        <a:pt x="4115630" y="1594018"/>
                        <a:pt x="4115630" y="1594018"/>
                        <a:pt x="4115630" y="1594018"/>
                      </a:cubicBezTo>
                      <a:cubicBezTo>
                        <a:pt x="4129319" y="1594965"/>
                        <a:pt x="4143007" y="1596859"/>
                        <a:pt x="4155718" y="1599701"/>
                      </a:cubicBezTo>
                      <a:cubicBezTo>
                        <a:pt x="4174295" y="1602542"/>
                        <a:pt x="4193850" y="1605383"/>
                        <a:pt x="4213405" y="1606331"/>
                      </a:cubicBezTo>
                      <a:cubicBezTo>
                        <a:pt x="4203628" y="1581705"/>
                        <a:pt x="4178206" y="1564657"/>
                        <a:pt x="4154740" y="1548556"/>
                      </a:cubicBezTo>
                      <a:cubicBezTo>
                        <a:pt x="4149851" y="1545714"/>
                        <a:pt x="4144963" y="1541926"/>
                        <a:pt x="4141052" y="1539084"/>
                      </a:cubicBezTo>
                      <a:cubicBezTo>
                        <a:pt x="4137141" y="1536243"/>
                        <a:pt x="4136163" y="1531507"/>
                        <a:pt x="4137141" y="1526772"/>
                      </a:cubicBezTo>
                      <a:cubicBezTo>
                        <a:pt x="4138119" y="1522983"/>
                        <a:pt x="4142030" y="1520142"/>
                        <a:pt x="4145941" y="1520142"/>
                      </a:cubicBezTo>
                      <a:lnTo>
                        <a:pt x="4146918" y="1520142"/>
                      </a:lnTo>
                      <a:cubicBezTo>
                        <a:pt x="4165496" y="1522036"/>
                        <a:pt x="4182117" y="1528666"/>
                        <a:pt x="4198739" y="1534349"/>
                      </a:cubicBezTo>
                      <a:cubicBezTo>
                        <a:pt x="4208517" y="1538137"/>
                        <a:pt x="4219272" y="1541926"/>
                        <a:pt x="4230026" y="1544767"/>
                      </a:cubicBezTo>
                      <a:cubicBezTo>
                        <a:pt x="4229049" y="1542873"/>
                        <a:pt x="4227093" y="1540978"/>
                        <a:pt x="4226116" y="1539084"/>
                      </a:cubicBezTo>
                      <a:cubicBezTo>
                        <a:pt x="4211450" y="1520142"/>
                        <a:pt x="4194828" y="1505935"/>
                        <a:pt x="4182117" y="1495516"/>
                      </a:cubicBezTo>
                      <a:lnTo>
                        <a:pt x="4164518" y="1480362"/>
                      </a:lnTo>
                      <a:lnTo>
                        <a:pt x="4187006" y="1486992"/>
                      </a:lnTo>
                      <a:cubicBezTo>
                        <a:pt x="4236871" y="1501199"/>
                        <a:pt x="4286736" y="1503094"/>
                        <a:pt x="4329757" y="1493622"/>
                      </a:cubicBezTo>
                      <a:lnTo>
                        <a:pt x="4329757" y="1493622"/>
                      </a:lnTo>
                      <a:cubicBezTo>
                        <a:pt x="4324868" y="1464261"/>
                        <a:pt x="4287714" y="1455737"/>
                        <a:pt x="4254470" y="1447213"/>
                      </a:cubicBezTo>
                      <a:cubicBezTo>
                        <a:pt x="4244693" y="1444371"/>
                        <a:pt x="4234916" y="1442477"/>
                        <a:pt x="4227093" y="1439636"/>
                      </a:cubicBezTo>
                      <a:cubicBezTo>
                        <a:pt x="4223182" y="1438689"/>
                        <a:pt x="4220249" y="1434900"/>
                        <a:pt x="4219272" y="1430165"/>
                      </a:cubicBezTo>
                      <a:cubicBezTo>
                        <a:pt x="4219272" y="1426376"/>
                        <a:pt x="4221227" y="1422587"/>
                        <a:pt x="4224160" y="1420693"/>
                      </a:cubicBezTo>
                      <a:cubicBezTo>
                        <a:pt x="4231004" y="1416905"/>
                        <a:pt x="4238827" y="1413116"/>
                        <a:pt x="4246649" y="1410275"/>
                      </a:cubicBezTo>
                      <a:cubicBezTo>
                        <a:pt x="4263270" y="1402698"/>
                        <a:pt x="4280870" y="1395121"/>
                        <a:pt x="4292603" y="1382808"/>
                      </a:cubicBezTo>
                      <a:cubicBezTo>
                        <a:pt x="4297491" y="1378073"/>
                        <a:pt x="4296513" y="1374284"/>
                        <a:pt x="4295536" y="1372390"/>
                      </a:cubicBezTo>
                      <a:cubicBezTo>
                        <a:pt x="4291625" y="1357236"/>
                        <a:pt x="4255448" y="1343029"/>
                        <a:pt x="4242738" y="1339240"/>
                      </a:cubicBezTo>
                      <a:cubicBezTo>
                        <a:pt x="4211450" y="1331663"/>
                        <a:pt x="4178206" y="1329769"/>
                        <a:pt x="4146918" y="1327874"/>
                      </a:cubicBezTo>
                      <a:cubicBezTo>
                        <a:pt x="4136163" y="1327874"/>
                        <a:pt x="4125408" y="1326928"/>
                        <a:pt x="4114653" y="1325980"/>
                      </a:cubicBezTo>
                      <a:cubicBezTo>
                        <a:pt x="4109764" y="1325980"/>
                        <a:pt x="4105853" y="1323139"/>
                        <a:pt x="4104875" y="1318403"/>
                      </a:cubicBezTo>
                      <a:cubicBezTo>
                        <a:pt x="4103898" y="1313668"/>
                        <a:pt x="4105853" y="1309879"/>
                        <a:pt x="4108786" y="1307038"/>
                      </a:cubicBezTo>
                      <a:cubicBezTo>
                        <a:pt x="4123453" y="1296619"/>
                        <a:pt x="4140074" y="1289042"/>
                        <a:pt x="4156696" y="1282412"/>
                      </a:cubicBezTo>
                      <a:cubicBezTo>
                        <a:pt x="4171362" y="1275782"/>
                        <a:pt x="4187006" y="1269153"/>
                        <a:pt x="4201673" y="1259681"/>
                      </a:cubicBezTo>
                      <a:cubicBezTo>
                        <a:pt x="4217316" y="1249263"/>
                        <a:pt x="4234916" y="1235056"/>
                        <a:pt x="4229049" y="1218955"/>
                      </a:cubicBezTo>
                      <a:cubicBezTo>
                        <a:pt x="4221227" y="1198118"/>
                        <a:pt x="4197761" y="1193382"/>
                        <a:pt x="4187984" y="1192435"/>
                      </a:cubicBezTo>
                      <a:cubicBezTo>
                        <a:pt x="4118564" y="1186753"/>
                        <a:pt x="4042300" y="1219902"/>
                        <a:pt x="3991457" y="1247369"/>
                      </a:cubicBezTo>
                      <a:cubicBezTo>
                        <a:pt x="3989501" y="1248316"/>
                        <a:pt x="3988524" y="1248316"/>
                        <a:pt x="3986568" y="1248316"/>
                      </a:cubicBezTo>
                      <a:cubicBezTo>
                        <a:pt x="3980702" y="1248316"/>
                        <a:pt x="3975813" y="1243580"/>
                        <a:pt x="3975813" y="1237898"/>
                      </a:cubicBezTo>
                      <a:cubicBezTo>
                        <a:pt x="3975813" y="1224637"/>
                        <a:pt x="3977769" y="1211378"/>
                        <a:pt x="3979724" y="1196224"/>
                      </a:cubicBezTo>
                      <a:cubicBezTo>
                        <a:pt x="3983635" y="1164021"/>
                        <a:pt x="3987546" y="1130872"/>
                        <a:pt x="3972880" y="1106246"/>
                      </a:cubicBezTo>
                      <a:cubicBezTo>
                        <a:pt x="3967014" y="1096775"/>
                        <a:pt x="3959191" y="1091092"/>
                        <a:pt x="3950392" y="1091092"/>
                      </a:cubicBezTo>
                      <a:cubicBezTo>
                        <a:pt x="3934748" y="1091092"/>
                        <a:pt x="3918126" y="1105299"/>
                        <a:pt x="3910304" y="1119506"/>
                      </a:cubicBezTo>
                      <a:cubicBezTo>
                        <a:pt x="3901505" y="1135607"/>
                        <a:pt x="3890750" y="1160233"/>
                        <a:pt x="3890750" y="1187699"/>
                      </a:cubicBezTo>
                      <a:cubicBezTo>
                        <a:pt x="3890750" y="1190541"/>
                        <a:pt x="3889772" y="1193382"/>
                        <a:pt x="3887816" y="1195277"/>
                      </a:cubicBezTo>
                      <a:cubicBezTo>
                        <a:pt x="3885861" y="1197171"/>
                        <a:pt x="3882927" y="1198118"/>
                        <a:pt x="3879994" y="1198118"/>
                      </a:cubicBezTo>
                      <a:cubicBezTo>
                        <a:pt x="3875105" y="1198118"/>
                        <a:pt x="3871194" y="1195277"/>
                        <a:pt x="3870217" y="1190541"/>
                      </a:cubicBezTo>
                      <a:cubicBezTo>
                        <a:pt x="3864350" y="1162127"/>
                        <a:pt x="3861417" y="1132766"/>
                        <a:pt x="3858484" y="1104352"/>
                      </a:cubicBezTo>
                      <a:cubicBezTo>
                        <a:pt x="3855551" y="1071203"/>
                        <a:pt x="3851640" y="1037106"/>
                        <a:pt x="3843817" y="1004904"/>
                      </a:cubicBezTo>
                      <a:cubicBezTo>
                        <a:pt x="3836973" y="977437"/>
                        <a:pt x="3828174" y="939552"/>
                        <a:pt x="3803730" y="917768"/>
                      </a:cubicBezTo>
                      <a:cubicBezTo>
                        <a:pt x="3794930" y="910191"/>
                        <a:pt x="3780264" y="900720"/>
                        <a:pt x="3765598" y="900720"/>
                      </a:cubicBezTo>
                      <a:cubicBezTo>
                        <a:pt x="3759731" y="900720"/>
                        <a:pt x="3755820" y="901667"/>
                        <a:pt x="3750932" y="904508"/>
                      </a:cubicBezTo>
                      <a:cubicBezTo>
                        <a:pt x="3729421" y="918715"/>
                        <a:pt x="3732355" y="946182"/>
                        <a:pt x="3735288" y="960389"/>
                      </a:cubicBezTo>
                      <a:cubicBezTo>
                        <a:pt x="3736266" y="963230"/>
                        <a:pt x="3735288" y="967018"/>
                        <a:pt x="3733333" y="968913"/>
                      </a:cubicBezTo>
                      <a:cubicBezTo>
                        <a:pt x="3731377" y="971754"/>
                        <a:pt x="3728444" y="972701"/>
                        <a:pt x="3724532" y="972701"/>
                      </a:cubicBezTo>
                      <a:cubicBezTo>
                        <a:pt x="3719644" y="972701"/>
                        <a:pt x="3715733" y="969860"/>
                        <a:pt x="3714755" y="965124"/>
                      </a:cubicBezTo>
                      <a:cubicBezTo>
                        <a:pt x="3704000" y="932922"/>
                        <a:pt x="3677601" y="890301"/>
                        <a:pt x="3645335" y="868517"/>
                      </a:cubicBezTo>
                      <a:cubicBezTo>
                        <a:pt x="3637513" y="862834"/>
                        <a:pt x="3627736" y="859993"/>
                        <a:pt x="3618936" y="859993"/>
                      </a:cubicBezTo>
                      <a:cubicBezTo>
                        <a:pt x="3613070" y="859993"/>
                        <a:pt x="3606225" y="860940"/>
                        <a:pt x="3601337" y="866623"/>
                      </a:cubicBezTo>
                      <a:cubicBezTo>
                        <a:pt x="3597426" y="871359"/>
                        <a:pt x="3595470" y="877988"/>
                        <a:pt x="3596448" y="887460"/>
                      </a:cubicBezTo>
                      <a:cubicBezTo>
                        <a:pt x="3598403" y="902614"/>
                        <a:pt x="3603292" y="915874"/>
                        <a:pt x="3608181" y="931028"/>
                      </a:cubicBezTo>
                      <a:cubicBezTo>
                        <a:pt x="3610136" y="935763"/>
                        <a:pt x="3611114" y="941446"/>
                        <a:pt x="3613070" y="946182"/>
                      </a:cubicBezTo>
                      <a:lnTo>
                        <a:pt x="3616003" y="956600"/>
                      </a:lnTo>
                      <a:lnTo>
                        <a:pt x="3606225" y="952812"/>
                      </a:lnTo>
                      <a:cubicBezTo>
                        <a:pt x="3599381" y="949970"/>
                        <a:pt x="3594492" y="948076"/>
                        <a:pt x="3591559" y="948076"/>
                      </a:cubicBezTo>
                      <a:cubicBezTo>
                        <a:pt x="3575916" y="944287"/>
                        <a:pt x="3558316" y="941446"/>
                        <a:pt x="3536806" y="939552"/>
                      </a:cubicBezTo>
                      <a:lnTo>
                        <a:pt x="3534850" y="939552"/>
                      </a:lnTo>
                      <a:cubicBezTo>
                        <a:pt x="3520184" y="932922"/>
                        <a:pt x="3507473" y="926292"/>
                        <a:pt x="3494763" y="921556"/>
                      </a:cubicBezTo>
                      <a:cubicBezTo>
                        <a:pt x="3492807" y="920609"/>
                        <a:pt x="3489874" y="919662"/>
                        <a:pt x="3486940" y="918715"/>
                      </a:cubicBezTo>
                      <a:cubicBezTo>
                        <a:pt x="3484007" y="917768"/>
                        <a:pt x="3480096" y="915874"/>
                        <a:pt x="3477163" y="914926"/>
                      </a:cubicBezTo>
                      <a:lnTo>
                        <a:pt x="3466408" y="911138"/>
                      </a:lnTo>
                      <a:lnTo>
                        <a:pt x="3476185" y="905455"/>
                      </a:lnTo>
                      <a:cubicBezTo>
                        <a:pt x="3485963" y="900720"/>
                        <a:pt x="3495741" y="895984"/>
                        <a:pt x="3505518" y="892195"/>
                      </a:cubicBezTo>
                      <a:cubicBezTo>
                        <a:pt x="3520184" y="885565"/>
                        <a:pt x="3535828" y="877988"/>
                        <a:pt x="3550494" y="869464"/>
                      </a:cubicBezTo>
                      <a:cubicBezTo>
                        <a:pt x="3567115" y="859046"/>
                        <a:pt x="3584715" y="844839"/>
                        <a:pt x="3577871" y="828738"/>
                      </a:cubicBezTo>
                      <a:cubicBezTo>
                        <a:pt x="3570049" y="807901"/>
                        <a:pt x="3546583" y="803165"/>
                        <a:pt x="3536806" y="803165"/>
                      </a:cubicBezTo>
                      <a:cubicBezTo>
                        <a:pt x="3467386" y="797482"/>
                        <a:pt x="3391122" y="830632"/>
                        <a:pt x="3341257" y="858099"/>
                      </a:cubicBezTo>
                      <a:cubicBezTo>
                        <a:pt x="3339301" y="859046"/>
                        <a:pt x="3338324" y="859046"/>
                        <a:pt x="3336368" y="859046"/>
                      </a:cubicBezTo>
                      <a:cubicBezTo>
                        <a:pt x="3330501" y="859046"/>
                        <a:pt x="3325612" y="854310"/>
                        <a:pt x="3325612" y="848627"/>
                      </a:cubicBezTo>
                      <a:cubicBezTo>
                        <a:pt x="3325612" y="835368"/>
                        <a:pt x="3327568" y="822108"/>
                        <a:pt x="3329523" y="806954"/>
                      </a:cubicBezTo>
                      <a:cubicBezTo>
                        <a:pt x="3333434" y="774751"/>
                        <a:pt x="3337346" y="741602"/>
                        <a:pt x="3322679" y="716976"/>
                      </a:cubicBezTo>
                      <a:cubicBezTo>
                        <a:pt x="3316813" y="707505"/>
                        <a:pt x="3308991" y="702770"/>
                        <a:pt x="3300192" y="702770"/>
                      </a:cubicBezTo>
                      <a:cubicBezTo>
                        <a:pt x="3284547" y="702770"/>
                        <a:pt x="3267926" y="716976"/>
                        <a:pt x="3260104" y="731183"/>
                      </a:cubicBezTo>
                      <a:cubicBezTo>
                        <a:pt x="3251304" y="747285"/>
                        <a:pt x="3240549" y="771910"/>
                        <a:pt x="3241527" y="799377"/>
                      </a:cubicBezTo>
                      <a:cubicBezTo>
                        <a:pt x="3241527" y="802218"/>
                        <a:pt x="3240549" y="805060"/>
                        <a:pt x="3238593" y="806954"/>
                      </a:cubicBezTo>
                      <a:cubicBezTo>
                        <a:pt x="3236638" y="808848"/>
                        <a:pt x="3233705" y="809795"/>
                        <a:pt x="3230772" y="809795"/>
                      </a:cubicBezTo>
                      <a:cubicBezTo>
                        <a:pt x="3225883" y="809795"/>
                        <a:pt x="3221972" y="806954"/>
                        <a:pt x="3220994" y="802218"/>
                      </a:cubicBezTo>
                      <a:cubicBezTo>
                        <a:pt x="3215127" y="773804"/>
                        <a:pt x="3212194" y="744443"/>
                        <a:pt x="3209261" y="716029"/>
                      </a:cubicBezTo>
                      <a:cubicBezTo>
                        <a:pt x="3206328" y="682880"/>
                        <a:pt x="3202417" y="648783"/>
                        <a:pt x="3194595" y="616581"/>
                      </a:cubicBezTo>
                      <a:cubicBezTo>
                        <a:pt x="3187751" y="589114"/>
                        <a:pt x="3178951" y="551229"/>
                        <a:pt x="3154507" y="529445"/>
                      </a:cubicBezTo>
                      <a:cubicBezTo>
                        <a:pt x="3145708" y="521868"/>
                        <a:pt x="3130063" y="512397"/>
                        <a:pt x="3116375" y="512397"/>
                      </a:cubicBezTo>
                      <a:cubicBezTo>
                        <a:pt x="3110509" y="512397"/>
                        <a:pt x="3106598" y="513344"/>
                        <a:pt x="3101709" y="516185"/>
                      </a:cubicBezTo>
                      <a:cubicBezTo>
                        <a:pt x="3080199" y="530392"/>
                        <a:pt x="3083132" y="557859"/>
                        <a:pt x="3086065" y="572066"/>
                      </a:cubicBezTo>
                      <a:cubicBezTo>
                        <a:pt x="3087043" y="574907"/>
                        <a:pt x="3086065" y="578696"/>
                        <a:pt x="3084110" y="580590"/>
                      </a:cubicBezTo>
                      <a:cubicBezTo>
                        <a:pt x="3082154" y="583431"/>
                        <a:pt x="3079221" y="584379"/>
                        <a:pt x="3075310" y="584379"/>
                      </a:cubicBezTo>
                      <a:cubicBezTo>
                        <a:pt x="3070422" y="584379"/>
                        <a:pt x="3066511" y="581537"/>
                        <a:pt x="3065533" y="576801"/>
                      </a:cubicBezTo>
                      <a:cubicBezTo>
                        <a:pt x="3054777" y="544599"/>
                        <a:pt x="3028379" y="501978"/>
                        <a:pt x="2996113" y="480194"/>
                      </a:cubicBezTo>
                      <a:cubicBezTo>
                        <a:pt x="2988291" y="474512"/>
                        <a:pt x="2978513" y="471670"/>
                        <a:pt x="2969713" y="471670"/>
                      </a:cubicBezTo>
                      <a:cubicBezTo>
                        <a:pt x="2963847" y="471670"/>
                        <a:pt x="2954070" y="472617"/>
                        <a:pt x="2949181" y="482089"/>
                      </a:cubicBezTo>
                      <a:lnTo>
                        <a:pt x="2947226" y="486824"/>
                      </a:lnTo>
                      <a:lnTo>
                        <a:pt x="2942337" y="483983"/>
                      </a:lnTo>
                      <a:cubicBezTo>
                        <a:pt x="2904205" y="461252"/>
                        <a:pt x="2853362" y="449886"/>
                        <a:pt x="2786875" y="449886"/>
                      </a:cubicBezTo>
                      <a:cubicBezTo>
                        <a:pt x="2764387" y="449886"/>
                        <a:pt x="2740921" y="450833"/>
                        <a:pt x="2714522" y="453675"/>
                      </a:cubicBezTo>
                      <a:lnTo>
                        <a:pt x="2678346" y="457463"/>
                      </a:lnTo>
                      <a:lnTo>
                        <a:pt x="2711589" y="444203"/>
                      </a:lnTo>
                      <a:cubicBezTo>
                        <a:pt x="2775142" y="419578"/>
                        <a:pt x="2811319" y="395900"/>
                        <a:pt x="2818163" y="375063"/>
                      </a:cubicBezTo>
                      <a:cubicBezTo>
                        <a:pt x="2820118" y="368433"/>
                        <a:pt x="2819141" y="361803"/>
                        <a:pt x="2815230" y="356120"/>
                      </a:cubicBezTo>
                      <a:cubicBezTo>
                        <a:pt x="2798608" y="333389"/>
                        <a:pt x="2755588" y="324865"/>
                        <a:pt x="2723322" y="324865"/>
                      </a:cubicBezTo>
                      <a:cubicBezTo>
                        <a:pt x="2719411" y="324865"/>
                        <a:pt x="2715500" y="324865"/>
                        <a:pt x="2712567" y="324865"/>
                      </a:cubicBezTo>
                      <a:cubicBezTo>
                        <a:pt x="2665635" y="328654"/>
                        <a:pt x="2624569" y="342861"/>
                        <a:pt x="2588393" y="358962"/>
                      </a:cubicBezTo>
                      <a:lnTo>
                        <a:pt x="2568838" y="367486"/>
                      </a:lnTo>
                      <a:lnTo>
                        <a:pt x="2582526" y="351385"/>
                      </a:lnTo>
                      <a:cubicBezTo>
                        <a:pt x="2602082" y="328654"/>
                        <a:pt x="2618703" y="304975"/>
                        <a:pt x="2631414" y="281297"/>
                      </a:cubicBezTo>
                      <a:lnTo>
                        <a:pt x="2632392" y="279403"/>
                      </a:lnTo>
                      <a:cubicBezTo>
                        <a:pt x="2643147" y="260460"/>
                        <a:pt x="2649013" y="250042"/>
                        <a:pt x="2634347" y="232047"/>
                      </a:cubicBezTo>
                      <a:cubicBezTo>
                        <a:pt x="2628481" y="225417"/>
                        <a:pt x="2624569" y="223522"/>
                        <a:pt x="2618703" y="226364"/>
                      </a:cubicBezTo>
                      <a:cubicBezTo>
                        <a:pt x="2612837" y="229205"/>
                        <a:pt x="2606970" y="232047"/>
                        <a:pt x="2601104" y="234888"/>
                      </a:cubicBezTo>
                      <a:cubicBezTo>
                        <a:pt x="2596215" y="236782"/>
                        <a:pt x="2592304" y="239624"/>
                        <a:pt x="2587415" y="241518"/>
                      </a:cubicBezTo>
                      <a:lnTo>
                        <a:pt x="2576660" y="247201"/>
                      </a:lnTo>
                      <a:lnTo>
                        <a:pt x="2580571" y="235835"/>
                      </a:lnTo>
                      <a:cubicBezTo>
                        <a:pt x="2581549" y="233941"/>
                        <a:pt x="2581549" y="232047"/>
                        <a:pt x="2582526" y="230152"/>
                      </a:cubicBezTo>
                      <a:cubicBezTo>
                        <a:pt x="2583504" y="226364"/>
                        <a:pt x="2585460" y="222575"/>
                        <a:pt x="2586437" y="218787"/>
                      </a:cubicBezTo>
                      <a:cubicBezTo>
                        <a:pt x="2587415" y="214051"/>
                        <a:pt x="2589371" y="207421"/>
                        <a:pt x="2591326" y="200791"/>
                      </a:cubicBezTo>
                      <a:cubicBezTo>
                        <a:pt x="2602082" y="164800"/>
                        <a:pt x="2619681" y="109867"/>
                        <a:pt x="2591326" y="82400"/>
                      </a:cubicBezTo>
                      <a:cubicBezTo>
                        <a:pt x="2583504" y="74823"/>
                        <a:pt x="2571771" y="71035"/>
                        <a:pt x="2557106" y="71035"/>
                      </a:cubicBezTo>
                      <a:cubicBezTo>
                        <a:pt x="2523862" y="71035"/>
                        <a:pt x="2482797" y="90924"/>
                        <a:pt x="2455420" y="103237"/>
                      </a:cubicBezTo>
                      <a:cubicBezTo>
                        <a:pt x="2448576" y="107025"/>
                        <a:pt x="2441732" y="109867"/>
                        <a:pt x="2436843" y="111761"/>
                      </a:cubicBezTo>
                      <a:cubicBezTo>
                        <a:pt x="2411421" y="122180"/>
                        <a:pt x="2386977" y="137334"/>
                        <a:pt x="2359601" y="161012"/>
                      </a:cubicBezTo>
                      <a:lnTo>
                        <a:pt x="2342979" y="175219"/>
                      </a:lnTo>
                      <a:lnTo>
                        <a:pt x="2351779" y="155329"/>
                      </a:lnTo>
                      <a:cubicBezTo>
                        <a:pt x="2358623" y="139228"/>
                        <a:pt x="2363512" y="122180"/>
                        <a:pt x="2367423" y="106079"/>
                      </a:cubicBezTo>
                      <a:cubicBezTo>
                        <a:pt x="2368401" y="101343"/>
                        <a:pt x="2370356" y="95660"/>
                        <a:pt x="2372311" y="89030"/>
                      </a:cubicBezTo>
                      <a:cubicBezTo>
                        <a:pt x="2380133" y="62510"/>
                        <a:pt x="2391866" y="21784"/>
                        <a:pt x="2367423" y="6630"/>
                      </a:cubicBezTo>
                      <a:cubicBezTo>
                        <a:pt x="2364490" y="4736"/>
                        <a:pt x="2360579" y="3788"/>
                        <a:pt x="2356668" y="3788"/>
                      </a:cubicBezTo>
                      <a:cubicBezTo>
                        <a:pt x="2335157" y="3788"/>
                        <a:pt x="2306802" y="31255"/>
                        <a:pt x="2293114" y="43568"/>
                      </a:cubicBezTo>
                      <a:lnTo>
                        <a:pt x="2289203" y="47356"/>
                      </a:lnTo>
                      <a:cubicBezTo>
                        <a:pt x="2263782" y="71035"/>
                        <a:pt x="2241294" y="93766"/>
                        <a:pt x="2220761" y="117444"/>
                      </a:cubicBezTo>
                      <a:lnTo>
                        <a:pt x="2202184" y="138281"/>
                      </a:lnTo>
                      <a:lnTo>
                        <a:pt x="2211961" y="112708"/>
                      </a:lnTo>
                      <a:cubicBezTo>
                        <a:pt x="2224672" y="80506"/>
                        <a:pt x="2226627" y="57775"/>
                        <a:pt x="2219783" y="44515"/>
                      </a:cubicBezTo>
                      <a:cubicBezTo>
                        <a:pt x="2215872" y="37885"/>
                        <a:pt x="2210006" y="34097"/>
                        <a:pt x="2201206" y="32202"/>
                      </a:cubicBezTo>
                      <a:cubicBezTo>
                        <a:pt x="2199251" y="32202"/>
                        <a:pt x="2198273" y="31255"/>
                        <a:pt x="2196317" y="31255"/>
                      </a:cubicBezTo>
                      <a:cubicBezTo>
                        <a:pt x="2160141" y="31255"/>
                        <a:pt x="2096587" y="97554"/>
                        <a:pt x="2076054" y="125021"/>
                      </a:cubicBezTo>
                      <a:cubicBezTo>
                        <a:pt x="2072143" y="129757"/>
                        <a:pt x="2068233" y="135439"/>
                        <a:pt x="2064322" y="142069"/>
                      </a:cubicBezTo>
                      <a:lnTo>
                        <a:pt x="2060411" y="148699"/>
                      </a:lnTo>
                      <a:lnTo>
                        <a:pt x="2055522" y="142069"/>
                      </a:lnTo>
                      <a:cubicBezTo>
                        <a:pt x="2036945" y="115550"/>
                        <a:pt x="2009568" y="102290"/>
                        <a:pt x="1986102" y="108920"/>
                      </a:cubicBezTo>
                      <a:cubicBezTo>
                        <a:pt x="1977303" y="111761"/>
                        <a:pt x="1971436" y="116497"/>
                        <a:pt x="1968503" y="124074"/>
                      </a:cubicBezTo>
                      <a:cubicBezTo>
                        <a:pt x="1957747" y="147752"/>
                        <a:pt x="1968503" y="196056"/>
                        <a:pt x="2000768" y="267090"/>
                      </a:cubicBezTo>
                      <a:lnTo>
                        <a:pt x="2017390" y="303081"/>
                      </a:lnTo>
                      <a:lnTo>
                        <a:pt x="1991968" y="271826"/>
                      </a:lnTo>
                      <a:cubicBezTo>
                        <a:pt x="1987080" y="266143"/>
                        <a:pt x="1983169" y="260460"/>
                        <a:pt x="1979258" y="255725"/>
                      </a:cubicBezTo>
                      <a:cubicBezTo>
                        <a:pt x="1956769" y="227311"/>
                        <a:pt x="1933304" y="197950"/>
                        <a:pt x="1902016" y="176166"/>
                      </a:cubicBezTo>
                      <a:cubicBezTo>
                        <a:pt x="1899083" y="174272"/>
                        <a:pt x="1895172" y="175219"/>
                        <a:pt x="1895172" y="178060"/>
                      </a:cubicBezTo>
                      <a:cubicBezTo>
                        <a:pt x="1888328" y="198897"/>
                        <a:pt x="1894194" y="231099"/>
                        <a:pt x="1899083" y="252883"/>
                      </a:cubicBezTo>
                      <a:lnTo>
                        <a:pt x="1901038" y="261408"/>
                      </a:lnTo>
                      <a:lnTo>
                        <a:pt x="1893216" y="259513"/>
                      </a:lnTo>
                      <a:cubicBezTo>
                        <a:pt x="1873662" y="253831"/>
                        <a:pt x="1852151" y="270879"/>
                        <a:pt x="1831619" y="308764"/>
                      </a:cubicBezTo>
                      <a:cubicBezTo>
                        <a:pt x="1828685" y="321077"/>
                        <a:pt x="1824774" y="332442"/>
                        <a:pt x="1820863" y="342861"/>
                      </a:cubicBezTo>
                      <a:cubicBezTo>
                        <a:pt x="1818908" y="346649"/>
                        <a:pt x="1814997" y="349491"/>
                        <a:pt x="1811086" y="349491"/>
                      </a:cubicBezTo>
                      <a:cubicBezTo>
                        <a:pt x="1806197" y="349491"/>
                        <a:pt x="1802286" y="346649"/>
                        <a:pt x="1801308" y="342861"/>
                      </a:cubicBezTo>
                      <a:cubicBezTo>
                        <a:pt x="1797397" y="329601"/>
                        <a:pt x="1795442" y="317288"/>
                        <a:pt x="1792509" y="304028"/>
                      </a:cubicBezTo>
                      <a:cubicBezTo>
                        <a:pt x="1788598" y="285086"/>
                        <a:pt x="1784687" y="267090"/>
                        <a:pt x="1777842" y="249095"/>
                      </a:cubicBezTo>
                      <a:cubicBezTo>
                        <a:pt x="1757310" y="267090"/>
                        <a:pt x="1749488" y="295504"/>
                        <a:pt x="1741666" y="322971"/>
                      </a:cubicBezTo>
                      <a:cubicBezTo>
                        <a:pt x="1739710" y="328654"/>
                        <a:pt x="1738733" y="333389"/>
                        <a:pt x="1737755" y="339072"/>
                      </a:cubicBezTo>
                      <a:cubicBezTo>
                        <a:pt x="1736777" y="343808"/>
                        <a:pt x="1731889" y="346649"/>
                        <a:pt x="1727000" y="346649"/>
                      </a:cubicBezTo>
                      <a:cubicBezTo>
                        <a:pt x="1722111" y="346649"/>
                        <a:pt x="1719178" y="343808"/>
                        <a:pt x="1718200" y="339072"/>
                      </a:cubicBezTo>
                      <a:cubicBezTo>
                        <a:pt x="1714289" y="322024"/>
                        <a:pt x="1713311" y="304028"/>
                        <a:pt x="1713311" y="286980"/>
                      </a:cubicBezTo>
                      <a:cubicBezTo>
                        <a:pt x="1713311" y="276562"/>
                        <a:pt x="1713311" y="265196"/>
                        <a:pt x="1712334" y="254778"/>
                      </a:cubicBezTo>
                      <a:cubicBezTo>
                        <a:pt x="1710378" y="256672"/>
                        <a:pt x="1709400" y="258566"/>
                        <a:pt x="1708423" y="260460"/>
                      </a:cubicBezTo>
                      <a:cubicBezTo>
                        <a:pt x="1695712" y="280350"/>
                        <a:pt x="1686912" y="300240"/>
                        <a:pt x="1681046" y="315394"/>
                      </a:cubicBezTo>
                      <a:lnTo>
                        <a:pt x="1673224" y="337178"/>
                      </a:lnTo>
                      <a:lnTo>
                        <a:pt x="1671268" y="314447"/>
                      </a:lnTo>
                      <a:cubicBezTo>
                        <a:pt x="1667357" y="264249"/>
                        <a:pt x="1652691" y="217840"/>
                        <a:pt x="1628247" y="182796"/>
                      </a:cubicBezTo>
                      <a:lnTo>
                        <a:pt x="1628247" y="182796"/>
                      </a:lnTo>
                      <a:cubicBezTo>
                        <a:pt x="1601848" y="197003"/>
                        <a:pt x="1605759" y="233941"/>
                        <a:pt x="1609670" y="267090"/>
                      </a:cubicBezTo>
                      <a:cubicBezTo>
                        <a:pt x="1610648" y="276562"/>
                        <a:pt x="1611626" y="286033"/>
                        <a:pt x="1612604" y="294557"/>
                      </a:cubicBezTo>
                      <a:cubicBezTo>
                        <a:pt x="1612604" y="297398"/>
                        <a:pt x="1611626" y="300240"/>
                        <a:pt x="1609670" y="302134"/>
                      </a:cubicBezTo>
                      <a:cubicBezTo>
                        <a:pt x="1605759" y="305923"/>
                        <a:pt x="1599893" y="305923"/>
                        <a:pt x="1595004" y="303081"/>
                      </a:cubicBezTo>
                      <a:cubicBezTo>
                        <a:pt x="1589138" y="297398"/>
                        <a:pt x="1582293" y="291716"/>
                        <a:pt x="1576427" y="286033"/>
                      </a:cubicBezTo>
                      <a:cubicBezTo>
                        <a:pt x="1563716" y="272773"/>
                        <a:pt x="1550028" y="259513"/>
                        <a:pt x="1534384" y="253831"/>
                      </a:cubicBezTo>
                      <a:cubicBezTo>
                        <a:pt x="1528517" y="251936"/>
                        <a:pt x="1524606" y="251936"/>
                        <a:pt x="1520696" y="256672"/>
                      </a:cubicBezTo>
                      <a:cubicBezTo>
                        <a:pt x="1509940" y="268037"/>
                        <a:pt x="1507985" y="302134"/>
                        <a:pt x="1509940" y="314447"/>
                      </a:cubicBezTo>
                      <a:cubicBezTo>
                        <a:pt x="1512874" y="345702"/>
                        <a:pt x="1523629" y="376010"/>
                        <a:pt x="1533406" y="405371"/>
                      </a:cubicBezTo>
                      <a:cubicBezTo>
                        <a:pt x="1536340" y="414842"/>
                        <a:pt x="1540251" y="425261"/>
                        <a:pt x="1543184" y="435679"/>
                      </a:cubicBezTo>
                      <a:cubicBezTo>
                        <a:pt x="1544161" y="439468"/>
                        <a:pt x="1543184" y="442309"/>
                        <a:pt x="1541228" y="445151"/>
                      </a:cubicBezTo>
                      <a:cubicBezTo>
                        <a:pt x="1538295" y="449886"/>
                        <a:pt x="1531451" y="450833"/>
                        <a:pt x="1526562" y="447045"/>
                      </a:cubicBezTo>
                      <a:cubicBezTo>
                        <a:pt x="1510918" y="437574"/>
                        <a:pt x="1498208" y="424314"/>
                        <a:pt x="1485497" y="412001"/>
                      </a:cubicBezTo>
                      <a:cubicBezTo>
                        <a:pt x="1473764" y="400635"/>
                        <a:pt x="1461053" y="389270"/>
                        <a:pt x="1448342" y="379799"/>
                      </a:cubicBezTo>
                      <a:cubicBezTo>
                        <a:pt x="1437587" y="372222"/>
                        <a:pt x="1423899" y="364645"/>
                        <a:pt x="1412166" y="364645"/>
                      </a:cubicBezTo>
                      <a:cubicBezTo>
                        <a:pt x="1407277" y="364645"/>
                        <a:pt x="1402388" y="366539"/>
                        <a:pt x="1398478" y="369380"/>
                      </a:cubicBezTo>
                      <a:cubicBezTo>
                        <a:pt x="1380878" y="383587"/>
                        <a:pt x="1384789" y="406318"/>
                        <a:pt x="1387722" y="415789"/>
                      </a:cubicBezTo>
                      <a:cubicBezTo>
                        <a:pt x="1406299" y="480194"/>
                        <a:pt x="1464964" y="537022"/>
                        <a:pt x="1509940" y="573960"/>
                      </a:cubicBezTo>
                      <a:cubicBezTo>
                        <a:pt x="1512874" y="576801"/>
                        <a:pt x="1513852" y="579643"/>
                        <a:pt x="1513852" y="583431"/>
                      </a:cubicBezTo>
                      <a:cubicBezTo>
                        <a:pt x="1512874" y="587220"/>
                        <a:pt x="1510918" y="590061"/>
                        <a:pt x="1507007" y="591008"/>
                      </a:cubicBezTo>
                      <a:cubicBezTo>
                        <a:pt x="1494297" y="595744"/>
                        <a:pt x="1480608" y="598585"/>
                        <a:pt x="1464964" y="602374"/>
                      </a:cubicBezTo>
                      <a:cubicBezTo>
                        <a:pt x="1432699" y="609951"/>
                        <a:pt x="1399455" y="617528"/>
                        <a:pt x="1380878" y="639312"/>
                      </a:cubicBezTo>
                      <a:cubicBezTo>
                        <a:pt x="1373056" y="647836"/>
                        <a:pt x="1371100" y="656360"/>
                        <a:pt x="1375012" y="664884"/>
                      </a:cubicBezTo>
                      <a:cubicBezTo>
                        <a:pt x="1380878" y="679091"/>
                        <a:pt x="1400433" y="688563"/>
                        <a:pt x="1416077" y="691404"/>
                      </a:cubicBezTo>
                      <a:cubicBezTo>
                        <a:pt x="1442476" y="695193"/>
                        <a:pt x="1467897" y="693298"/>
                        <a:pt x="1488430" y="684774"/>
                      </a:cubicBezTo>
                      <a:cubicBezTo>
                        <a:pt x="1494297" y="682880"/>
                        <a:pt x="1501141" y="685721"/>
                        <a:pt x="1502118" y="691404"/>
                      </a:cubicBezTo>
                      <a:cubicBezTo>
                        <a:pt x="1503096" y="696140"/>
                        <a:pt x="1502118" y="699928"/>
                        <a:pt x="1498208" y="702770"/>
                      </a:cubicBezTo>
                      <a:cubicBezTo>
                        <a:pt x="1486474" y="709399"/>
                        <a:pt x="1474742" y="716029"/>
                        <a:pt x="1465942" y="720765"/>
                      </a:cubicBezTo>
                      <a:lnTo>
                        <a:pt x="1464964" y="721712"/>
                      </a:lnTo>
                      <a:lnTo>
                        <a:pt x="1463009" y="721712"/>
                      </a:lnTo>
                      <a:cubicBezTo>
                        <a:pt x="1428787" y="718871"/>
                        <a:pt x="1383811" y="740655"/>
                        <a:pt x="1354479" y="753914"/>
                      </a:cubicBezTo>
                      <a:cubicBezTo>
                        <a:pt x="1347635" y="757703"/>
                        <a:pt x="1340791" y="760545"/>
                        <a:pt x="1335902" y="762439"/>
                      </a:cubicBezTo>
                      <a:cubicBezTo>
                        <a:pt x="1310480" y="772857"/>
                        <a:pt x="1286037" y="788011"/>
                        <a:pt x="1258660" y="811689"/>
                      </a:cubicBezTo>
                      <a:lnTo>
                        <a:pt x="1242038" y="825896"/>
                      </a:lnTo>
                      <a:lnTo>
                        <a:pt x="1250838" y="806007"/>
                      </a:lnTo>
                      <a:cubicBezTo>
                        <a:pt x="1257682" y="789905"/>
                        <a:pt x="1262571" y="772857"/>
                        <a:pt x="1266482" y="756756"/>
                      </a:cubicBezTo>
                      <a:cubicBezTo>
                        <a:pt x="1267460" y="752020"/>
                        <a:pt x="1269415" y="746337"/>
                        <a:pt x="1271371" y="739708"/>
                      </a:cubicBezTo>
                      <a:cubicBezTo>
                        <a:pt x="1279193" y="713188"/>
                        <a:pt x="1289948" y="672462"/>
                        <a:pt x="1265504" y="657307"/>
                      </a:cubicBezTo>
                      <a:cubicBezTo>
                        <a:pt x="1262571" y="655413"/>
                        <a:pt x="1258660" y="654466"/>
                        <a:pt x="1254749" y="654466"/>
                      </a:cubicBezTo>
                      <a:cubicBezTo>
                        <a:pt x="1233238" y="654466"/>
                        <a:pt x="1204884" y="681933"/>
                        <a:pt x="1191195" y="694245"/>
                      </a:cubicBezTo>
                      <a:lnTo>
                        <a:pt x="1187285" y="698034"/>
                      </a:lnTo>
                      <a:cubicBezTo>
                        <a:pt x="1161863" y="721712"/>
                        <a:pt x="1139375" y="744443"/>
                        <a:pt x="1118842" y="768122"/>
                      </a:cubicBezTo>
                      <a:lnTo>
                        <a:pt x="1100265" y="788958"/>
                      </a:lnTo>
                      <a:lnTo>
                        <a:pt x="1110043" y="763386"/>
                      </a:lnTo>
                      <a:cubicBezTo>
                        <a:pt x="1122754" y="731183"/>
                        <a:pt x="1124709" y="708452"/>
                        <a:pt x="1116887" y="695193"/>
                      </a:cubicBezTo>
                      <a:cubicBezTo>
                        <a:pt x="1112976" y="688563"/>
                        <a:pt x="1107110" y="684774"/>
                        <a:pt x="1098310" y="682880"/>
                      </a:cubicBezTo>
                      <a:cubicBezTo>
                        <a:pt x="1096354" y="682880"/>
                        <a:pt x="1095376" y="681933"/>
                        <a:pt x="1093421" y="681933"/>
                      </a:cubicBezTo>
                      <a:cubicBezTo>
                        <a:pt x="1057244" y="681933"/>
                        <a:pt x="993691" y="748232"/>
                        <a:pt x="973158" y="775699"/>
                      </a:cubicBezTo>
                      <a:cubicBezTo>
                        <a:pt x="969248" y="780434"/>
                        <a:pt x="965337" y="786117"/>
                        <a:pt x="961425" y="791800"/>
                      </a:cubicBezTo>
                      <a:lnTo>
                        <a:pt x="957514" y="798430"/>
                      </a:lnTo>
                      <a:lnTo>
                        <a:pt x="952626" y="791800"/>
                      </a:lnTo>
                      <a:cubicBezTo>
                        <a:pt x="934049" y="765280"/>
                        <a:pt x="906672" y="752020"/>
                        <a:pt x="883206" y="758650"/>
                      </a:cubicBezTo>
                      <a:cubicBezTo>
                        <a:pt x="874406" y="761491"/>
                        <a:pt x="868540" y="766227"/>
                        <a:pt x="865607" y="773804"/>
                      </a:cubicBezTo>
                      <a:cubicBezTo>
                        <a:pt x="854851" y="797482"/>
                        <a:pt x="865607" y="845786"/>
                        <a:pt x="897872" y="916821"/>
                      </a:cubicBezTo>
                      <a:lnTo>
                        <a:pt x="914494" y="952812"/>
                      </a:lnTo>
                      <a:lnTo>
                        <a:pt x="889072" y="921556"/>
                      </a:lnTo>
                      <a:cubicBezTo>
                        <a:pt x="884184" y="915874"/>
                        <a:pt x="880273" y="910191"/>
                        <a:pt x="876362" y="905455"/>
                      </a:cubicBezTo>
                      <a:cubicBezTo>
                        <a:pt x="853874" y="877041"/>
                        <a:pt x="830408" y="847680"/>
                        <a:pt x="799120" y="825896"/>
                      </a:cubicBezTo>
                      <a:cubicBezTo>
                        <a:pt x="796187" y="824002"/>
                        <a:pt x="793253" y="824949"/>
                        <a:pt x="792276" y="827791"/>
                      </a:cubicBezTo>
                      <a:cubicBezTo>
                        <a:pt x="785431" y="848627"/>
                        <a:pt x="791298" y="880830"/>
                        <a:pt x="795209" y="902614"/>
                      </a:cubicBezTo>
                      <a:lnTo>
                        <a:pt x="797164" y="911138"/>
                      </a:lnTo>
                      <a:lnTo>
                        <a:pt x="789343" y="909244"/>
                      </a:lnTo>
                      <a:cubicBezTo>
                        <a:pt x="769788" y="903561"/>
                        <a:pt x="748277" y="920609"/>
                        <a:pt x="727744" y="958494"/>
                      </a:cubicBezTo>
                      <a:cubicBezTo>
                        <a:pt x="724811" y="970807"/>
                        <a:pt x="720900" y="982173"/>
                        <a:pt x="716989" y="992591"/>
                      </a:cubicBezTo>
                      <a:cubicBezTo>
                        <a:pt x="716012" y="996380"/>
                        <a:pt x="712101" y="998274"/>
                        <a:pt x="707212" y="998274"/>
                      </a:cubicBezTo>
                      <a:cubicBezTo>
                        <a:pt x="702323" y="998274"/>
                        <a:pt x="698412" y="995432"/>
                        <a:pt x="697434" y="991644"/>
                      </a:cubicBezTo>
                      <a:cubicBezTo>
                        <a:pt x="693523" y="978384"/>
                        <a:pt x="690590" y="965124"/>
                        <a:pt x="688635" y="952812"/>
                      </a:cubicBezTo>
                      <a:cubicBezTo>
                        <a:pt x="684724" y="933869"/>
                        <a:pt x="680813" y="915874"/>
                        <a:pt x="673969" y="897878"/>
                      </a:cubicBezTo>
                      <a:cubicBezTo>
                        <a:pt x="653436" y="915874"/>
                        <a:pt x="645614" y="944287"/>
                        <a:pt x="637792" y="971754"/>
                      </a:cubicBezTo>
                      <a:cubicBezTo>
                        <a:pt x="636814" y="977437"/>
                        <a:pt x="634859" y="982173"/>
                        <a:pt x="633881" y="987855"/>
                      </a:cubicBezTo>
                      <a:cubicBezTo>
                        <a:pt x="632903" y="992591"/>
                        <a:pt x="628014" y="995432"/>
                        <a:pt x="623126" y="995432"/>
                      </a:cubicBezTo>
                      <a:cubicBezTo>
                        <a:pt x="618237" y="995432"/>
                        <a:pt x="615304" y="992591"/>
                        <a:pt x="614326" y="987855"/>
                      </a:cubicBezTo>
                      <a:cubicBezTo>
                        <a:pt x="610415" y="970807"/>
                        <a:pt x="609437" y="952812"/>
                        <a:pt x="609437" y="935763"/>
                      </a:cubicBezTo>
                      <a:cubicBezTo>
                        <a:pt x="609437" y="925345"/>
                        <a:pt x="609437" y="914926"/>
                        <a:pt x="608460" y="903561"/>
                      </a:cubicBezTo>
                      <a:cubicBezTo>
                        <a:pt x="606504" y="905455"/>
                        <a:pt x="605526" y="907349"/>
                        <a:pt x="604548" y="909244"/>
                      </a:cubicBezTo>
                      <a:cubicBezTo>
                        <a:pt x="591838" y="929133"/>
                        <a:pt x="583038" y="949023"/>
                        <a:pt x="577172" y="965124"/>
                      </a:cubicBezTo>
                      <a:lnTo>
                        <a:pt x="569350" y="986908"/>
                      </a:lnTo>
                      <a:lnTo>
                        <a:pt x="567394" y="964177"/>
                      </a:lnTo>
                      <a:cubicBezTo>
                        <a:pt x="563483" y="913979"/>
                        <a:pt x="548817" y="868517"/>
                        <a:pt x="524373" y="832526"/>
                      </a:cubicBezTo>
                      <a:lnTo>
                        <a:pt x="524373" y="832526"/>
                      </a:lnTo>
                      <a:cubicBezTo>
                        <a:pt x="497974" y="846733"/>
                        <a:pt x="502863" y="883671"/>
                        <a:pt x="506774" y="916821"/>
                      </a:cubicBezTo>
                      <a:cubicBezTo>
                        <a:pt x="507752" y="926292"/>
                        <a:pt x="508729" y="935763"/>
                        <a:pt x="509707" y="944287"/>
                      </a:cubicBezTo>
                      <a:cubicBezTo>
                        <a:pt x="509707" y="947129"/>
                        <a:pt x="508729" y="949970"/>
                        <a:pt x="506774" y="951864"/>
                      </a:cubicBezTo>
                      <a:cubicBezTo>
                        <a:pt x="502863" y="955653"/>
                        <a:pt x="496997" y="955653"/>
                        <a:pt x="492108" y="952812"/>
                      </a:cubicBezTo>
                      <a:cubicBezTo>
                        <a:pt x="486241" y="947129"/>
                        <a:pt x="479397" y="941446"/>
                        <a:pt x="473531" y="935763"/>
                      </a:cubicBezTo>
                      <a:cubicBezTo>
                        <a:pt x="460820" y="922503"/>
                        <a:pt x="447132" y="909244"/>
                        <a:pt x="430510" y="903561"/>
                      </a:cubicBezTo>
                      <a:cubicBezTo>
                        <a:pt x="424643" y="901667"/>
                        <a:pt x="420733" y="901667"/>
                        <a:pt x="416822" y="906402"/>
                      </a:cubicBezTo>
                      <a:cubicBezTo>
                        <a:pt x="406066" y="918715"/>
                        <a:pt x="404111" y="951864"/>
                        <a:pt x="406066" y="964177"/>
                      </a:cubicBezTo>
                      <a:cubicBezTo>
                        <a:pt x="408999" y="995432"/>
                        <a:pt x="419755" y="1025741"/>
                        <a:pt x="429532" y="1055102"/>
                      </a:cubicBezTo>
                      <a:cubicBezTo>
                        <a:pt x="432465" y="1064573"/>
                        <a:pt x="436377" y="1074991"/>
                        <a:pt x="439310" y="1085410"/>
                      </a:cubicBezTo>
                      <a:cubicBezTo>
                        <a:pt x="440288" y="1088251"/>
                        <a:pt x="439310" y="1092040"/>
                        <a:pt x="437354" y="1094881"/>
                      </a:cubicBezTo>
                      <a:cubicBezTo>
                        <a:pt x="434421" y="1098669"/>
                        <a:pt x="427577" y="1099616"/>
                        <a:pt x="422688" y="1096775"/>
                      </a:cubicBezTo>
                      <a:cubicBezTo>
                        <a:pt x="407044" y="1087304"/>
                        <a:pt x="394333" y="1074044"/>
                        <a:pt x="381623" y="1062679"/>
                      </a:cubicBezTo>
                      <a:cubicBezTo>
                        <a:pt x="369890" y="1051313"/>
                        <a:pt x="358157" y="1039947"/>
                        <a:pt x="344468" y="1030476"/>
                      </a:cubicBezTo>
                      <a:cubicBezTo>
                        <a:pt x="333713" y="1023846"/>
                        <a:pt x="320025" y="1015322"/>
                        <a:pt x="308292" y="1015322"/>
                      </a:cubicBezTo>
                      <a:cubicBezTo>
                        <a:pt x="303403" y="1015322"/>
                        <a:pt x="298515" y="1017216"/>
                        <a:pt x="295581" y="1020058"/>
                      </a:cubicBezTo>
                      <a:cubicBezTo>
                        <a:pt x="277982" y="1035212"/>
                        <a:pt x="281893" y="1056996"/>
                        <a:pt x="284826" y="1066467"/>
                      </a:cubicBezTo>
                      <a:cubicBezTo>
                        <a:pt x="303403" y="1130872"/>
                        <a:pt x="362068" y="1187699"/>
                        <a:pt x="407044" y="1224637"/>
                      </a:cubicBezTo>
                      <a:cubicBezTo>
                        <a:pt x="409977" y="1227479"/>
                        <a:pt x="410955" y="1230320"/>
                        <a:pt x="410955" y="1234109"/>
                      </a:cubicBezTo>
                      <a:cubicBezTo>
                        <a:pt x="409977" y="1237898"/>
                        <a:pt x="408022" y="1240739"/>
                        <a:pt x="404111" y="1241686"/>
                      </a:cubicBezTo>
                      <a:cubicBezTo>
                        <a:pt x="391400" y="1246422"/>
                        <a:pt x="377712" y="1249263"/>
                        <a:pt x="363046" y="1253052"/>
                      </a:cubicBezTo>
                      <a:cubicBezTo>
                        <a:pt x="330780" y="1260628"/>
                        <a:pt x="297537" y="1268206"/>
                        <a:pt x="278960" y="1289990"/>
                      </a:cubicBezTo>
                      <a:cubicBezTo>
                        <a:pt x="271137" y="1298514"/>
                        <a:pt x="269182" y="1307038"/>
                        <a:pt x="273093" y="1315562"/>
                      </a:cubicBezTo>
                      <a:cubicBezTo>
                        <a:pt x="278960" y="1329769"/>
                        <a:pt x="298515" y="1339240"/>
                        <a:pt x="314158" y="1342082"/>
                      </a:cubicBezTo>
                      <a:cubicBezTo>
                        <a:pt x="340558" y="1345870"/>
                        <a:pt x="365979" y="1343976"/>
                        <a:pt x="386511" y="1335452"/>
                      </a:cubicBezTo>
                      <a:cubicBezTo>
                        <a:pt x="392378" y="1333557"/>
                        <a:pt x="399222" y="1336399"/>
                        <a:pt x="400200" y="1342082"/>
                      </a:cubicBezTo>
                      <a:cubicBezTo>
                        <a:pt x="401178" y="1346817"/>
                        <a:pt x="400200" y="1350606"/>
                        <a:pt x="395311" y="1353447"/>
                      </a:cubicBezTo>
                      <a:cubicBezTo>
                        <a:pt x="369890" y="1368601"/>
                        <a:pt x="342513" y="1381861"/>
                        <a:pt x="316114" y="1394174"/>
                      </a:cubicBezTo>
                      <a:cubicBezTo>
                        <a:pt x="285804" y="1408381"/>
                        <a:pt x="253538" y="1423535"/>
                        <a:pt x="225184" y="1442477"/>
                      </a:cubicBezTo>
                      <a:cubicBezTo>
                        <a:pt x="200740" y="1458578"/>
                        <a:pt x="167497" y="1479415"/>
                        <a:pt x="154786" y="1509723"/>
                      </a:cubicBezTo>
                      <a:cubicBezTo>
                        <a:pt x="149897" y="1520142"/>
                        <a:pt x="146964" y="1537190"/>
                        <a:pt x="151853" y="1550450"/>
                      </a:cubicBezTo>
                      <a:lnTo>
                        <a:pt x="152830" y="1553291"/>
                      </a:lnTo>
                      <a:lnTo>
                        <a:pt x="150875" y="1555186"/>
                      </a:lnTo>
                      <a:cubicBezTo>
                        <a:pt x="141098" y="1567498"/>
                        <a:pt x="144031" y="1582652"/>
                        <a:pt x="145986" y="1591177"/>
                      </a:cubicBezTo>
                      <a:cubicBezTo>
                        <a:pt x="150875" y="1608225"/>
                        <a:pt x="159675" y="1625273"/>
                        <a:pt x="171408" y="1643269"/>
                      </a:cubicBezTo>
                      <a:lnTo>
                        <a:pt x="173363" y="1646110"/>
                      </a:lnTo>
                      <a:lnTo>
                        <a:pt x="172385" y="1648951"/>
                      </a:lnTo>
                      <a:cubicBezTo>
                        <a:pt x="168474" y="1657475"/>
                        <a:pt x="165541" y="1664106"/>
                        <a:pt x="164563" y="1670735"/>
                      </a:cubicBezTo>
                      <a:cubicBezTo>
                        <a:pt x="161630" y="1683048"/>
                        <a:pt x="163586" y="1697255"/>
                        <a:pt x="170430" y="1705779"/>
                      </a:cubicBezTo>
                      <a:cubicBezTo>
                        <a:pt x="177274" y="1714303"/>
                        <a:pt x="188029" y="1715250"/>
                        <a:pt x="200740" y="1709568"/>
                      </a:cubicBezTo>
                      <a:cubicBezTo>
                        <a:pt x="205629" y="1707673"/>
                        <a:pt x="209540" y="1704832"/>
                        <a:pt x="214428" y="1701043"/>
                      </a:cubicBezTo>
                      <a:lnTo>
                        <a:pt x="218339" y="1699149"/>
                      </a:lnTo>
                      <a:lnTo>
                        <a:pt x="221273" y="1701990"/>
                      </a:lnTo>
                      <a:cubicBezTo>
                        <a:pt x="232028" y="1712409"/>
                        <a:pt x="243761" y="1722827"/>
                        <a:pt x="255494" y="1732299"/>
                      </a:cubicBezTo>
                      <a:cubicBezTo>
                        <a:pt x="258427" y="1734193"/>
                        <a:pt x="259405" y="1737981"/>
                        <a:pt x="258427" y="1741770"/>
                      </a:cubicBezTo>
                      <a:cubicBezTo>
                        <a:pt x="257449" y="1744611"/>
                        <a:pt x="255494" y="1748400"/>
                        <a:pt x="252560" y="1749347"/>
                      </a:cubicBezTo>
                      <a:cubicBezTo>
                        <a:pt x="241805" y="1753135"/>
                        <a:pt x="229094" y="1755977"/>
                        <a:pt x="215406" y="1759765"/>
                      </a:cubicBezTo>
                      <a:cubicBezTo>
                        <a:pt x="187052" y="1766395"/>
                        <a:pt x="157719" y="1773025"/>
                        <a:pt x="141098" y="1792915"/>
                      </a:cubicBezTo>
                      <a:cubicBezTo>
                        <a:pt x="134253" y="1800492"/>
                        <a:pt x="133275" y="1808069"/>
                        <a:pt x="135231" y="1814699"/>
                      </a:cubicBezTo>
                      <a:cubicBezTo>
                        <a:pt x="139142" y="1826064"/>
                        <a:pt x="154786" y="1835536"/>
                        <a:pt x="171408" y="1837430"/>
                      </a:cubicBezTo>
                      <a:cubicBezTo>
                        <a:pt x="194873" y="1840271"/>
                        <a:pt x="217362" y="1838377"/>
                        <a:pt x="234961" y="1831747"/>
                      </a:cubicBezTo>
                      <a:cubicBezTo>
                        <a:pt x="240828" y="1829853"/>
                        <a:pt x="246694" y="1832694"/>
                        <a:pt x="248649" y="1838377"/>
                      </a:cubicBezTo>
                      <a:cubicBezTo>
                        <a:pt x="249627" y="1842165"/>
                        <a:pt x="248649" y="1846901"/>
                        <a:pt x="244739" y="1848795"/>
                      </a:cubicBezTo>
                      <a:cubicBezTo>
                        <a:pt x="222250" y="1862055"/>
                        <a:pt x="197807" y="1873421"/>
                        <a:pt x="174341" y="1884786"/>
                      </a:cubicBezTo>
                      <a:cubicBezTo>
                        <a:pt x="146964" y="1898046"/>
                        <a:pt x="119587" y="1911306"/>
                        <a:pt x="93188" y="1927407"/>
                      </a:cubicBezTo>
                      <a:cubicBezTo>
                        <a:pt x="71678" y="1941614"/>
                        <a:pt x="42345" y="1960557"/>
                        <a:pt x="31590" y="1986129"/>
                      </a:cubicBezTo>
                      <a:cubicBezTo>
                        <a:pt x="26701" y="1997495"/>
                        <a:pt x="21813" y="2021173"/>
                        <a:pt x="36479" y="2031591"/>
                      </a:cubicBezTo>
                      <a:cubicBezTo>
                        <a:pt x="42345" y="2035380"/>
                        <a:pt x="49190" y="2037274"/>
                        <a:pt x="56034" y="2037274"/>
                      </a:cubicBezTo>
                      <a:cubicBezTo>
                        <a:pt x="68744" y="2037274"/>
                        <a:pt x="80477" y="2031591"/>
                        <a:pt x="88299" y="2025909"/>
                      </a:cubicBezTo>
                      <a:cubicBezTo>
                        <a:pt x="94166" y="2022120"/>
                        <a:pt x="101010" y="2024961"/>
                        <a:pt x="102966" y="2030644"/>
                      </a:cubicBezTo>
                      <a:cubicBezTo>
                        <a:pt x="104921" y="2034433"/>
                        <a:pt x="102966" y="2039168"/>
                        <a:pt x="100032" y="2041063"/>
                      </a:cubicBezTo>
                      <a:cubicBezTo>
                        <a:pt x="75588" y="2060005"/>
                        <a:pt x="47234" y="2094102"/>
                        <a:pt x="39412" y="2127251"/>
                      </a:cubicBezTo>
                      <a:cubicBezTo>
                        <a:pt x="36479" y="2138617"/>
                        <a:pt x="38434" y="2150930"/>
                        <a:pt x="44301" y="2157560"/>
                      </a:cubicBezTo>
                      <a:cubicBezTo>
                        <a:pt x="47234" y="2161348"/>
                        <a:pt x="52123" y="2164189"/>
                        <a:pt x="57011" y="2164189"/>
                      </a:cubicBezTo>
                      <a:lnTo>
                        <a:pt x="57011" y="2164189"/>
                      </a:lnTo>
                      <a:cubicBezTo>
                        <a:pt x="60922" y="2164189"/>
                        <a:pt x="65811" y="2163242"/>
                        <a:pt x="69722" y="2160401"/>
                      </a:cubicBezTo>
                      <a:cubicBezTo>
                        <a:pt x="81455" y="2154718"/>
                        <a:pt x="92210" y="2146194"/>
                        <a:pt x="102966" y="2137670"/>
                      </a:cubicBezTo>
                      <a:cubicBezTo>
                        <a:pt x="108832" y="2132934"/>
                        <a:pt x="113721" y="2129146"/>
                        <a:pt x="119587" y="2125357"/>
                      </a:cubicBezTo>
                      <a:cubicBezTo>
                        <a:pt x="121543" y="2124410"/>
                        <a:pt x="123498" y="2123463"/>
                        <a:pt x="125454" y="2123463"/>
                      </a:cubicBezTo>
                      <a:cubicBezTo>
                        <a:pt x="130342" y="2123463"/>
                        <a:pt x="135231" y="2127251"/>
                        <a:pt x="135231" y="2131987"/>
                      </a:cubicBezTo>
                      <a:cubicBezTo>
                        <a:pt x="137186" y="2151877"/>
                        <a:pt x="134253" y="2171766"/>
                        <a:pt x="132298" y="2191656"/>
                      </a:cubicBezTo>
                      <a:cubicBezTo>
                        <a:pt x="131320" y="2204916"/>
                        <a:pt x="129365" y="2219123"/>
                        <a:pt x="129365" y="2232383"/>
                      </a:cubicBezTo>
                      <a:cubicBezTo>
                        <a:pt x="129365" y="2234277"/>
                        <a:pt x="129365" y="2236171"/>
                        <a:pt x="129365" y="2239013"/>
                      </a:cubicBezTo>
                      <a:cubicBezTo>
                        <a:pt x="128387" y="2251325"/>
                        <a:pt x="128387" y="2267427"/>
                        <a:pt x="134253" y="2275951"/>
                      </a:cubicBezTo>
                      <a:cubicBezTo>
                        <a:pt x="135231" y="2276898"/>
                        <a:pt x="135231" y="2276898"/>
                        <a:pt x="136209" y="2276898"/>
                      </a:cubicBezTo>
                      <a:cubicBezTo>
                        <a:pt x="139142" y="2276898"/>
                        <a:pt x="146964" y="2273109"/>
                        <a:pt x="165541" y="2248484"/>
                      </a:cubicBezTo>
                      <a:lnTo>
                        <a:pt x="167497" y="2245643"/>
                      </a:lnTo>
                      <a:cubicBezTo>
                        <a:pt x="171408" y="2239960"/>
                        <a:pt x="181185" y="2240907"/>
                        <a:pt x="184118" y="2247537"/>
                      </a:cubicBezTo>
                      <a:cubicBezTo>
                        <a:pt x="186074" y="2251325"/>
                        <a:pt x="185096" y="2254167"/>
                        <a:pt x="183141" y="2257955"/>
                      </a:cubicBezTo>
                      <a:cubicBezTo>
                        <a:pt x="171408" y="2273109"/>
                        <a:pt x="169452" y="2290157"/>
                        <a:pt x="176296" y="2305311"/>
                      </a:cubicBezTo>
                      <a:cubicBezTo>
                        <a:pt x="184118" y="2319519"/>
                        <a:pt x="198785" y="2328043"/>
                        <a:pt x="217362" y="2328043"/>
                      </a:cubicBezTo>
                      <a:cubicBezTo>
                        <a:pt x="220295" y="2328043"/>
                        <a:pt x="224206" y="2328043"/>
                        <a:pt x="227139" y="2327096"/>
                      </a:cubicBezTo>
                      <a:lnTo>
                        <a:pt x="228117" y="2327096"/>
                      </a:lnTo>
                      <a:cubicBezTo>
                        <a:pt x="233005" y="2327096"/>
                        <a:pt x="236916" y="2330884"/>
                        <a:pt x="237894" y="2335620"/>
                      </a:cubicBezTo>
                      <a:cubicBezTo>
                        <a:pt x="237894" y="2341302"/>
                        <a:pt x="234961" y="2345091"/>
                        <a:pt x="229094" y="2346038"/>
                      </a:cubicBezTo>
                      <a:cubicBezTo>
                        <a:pt x="208562" y="2347932"/>
                        <a:pt x="195851" y="2352668"/>
                        <a:pt x="192918" y="2358351"/>
                      </a:cubicBezTo>
                      <a:cubicBezTo>
                        <a:pt x="191940" y="2359298"/>
                        <a:pt x="190962" y="2362139"/>
                        <a:pt x="193896" y="2368769"/>
                      </a:cubicBezTo>
                      <a:cubicBezTo>
                        <a:pt x="202696" y="2385818"/>
                        <a:pt x="219317" y="2399077"/>
                        <a:pt x="235939" y="2410443"/>
                      </a:cubicBezTo>
                      <a:lnTo>
                        <a:pt x="244739" y="2417073"/>
                      </a:lnTo>
                      <a:lnTo>
                        <a:pt x="237894" y="2420861"/>
                      </a:lnTo>
                      <a:cubicBezTo>
                        <a:pt x="232028" y="2424650"/>
                        <a:pt x="228117" y="2429385"/>
                        <a:pt x="227139" y="2436015"/>
                      </a:cubicBezTo>
                      <a:cubicBezTo>
                        <a:pt x="226161" y="2440751"/>
                        <a:pt x="236916" y="2447381"/>
                        <a:pt x="241805" y="2451169"/>
                      </a:cubicBezTo>
                      <a:lnTo>
                        <a:pt x="243761" y="2452117"/>
                      </a:lnTo>
                      <a:cubicBezTo>
                        <a:pt x="254516" y="2459694"/>
                        <a:pt x="265271" y="2467271"/>
                        <a:pt x="275048" y="2474848"/>
                      </a:cubicBezTo>
                      <a:lnTo>
                        <a:pt x="286781" y="2483372"/>
                      </a:lnTo>
                      <a:lnTo>
                        <a:pt x="261360" y="2484319"/>
                      </a:lnTo>
                      <a:cubicBezTo>
                        <a:pt x="258427" y="2484319"/>
                        <a:pt x="255494" y="2485266"/>
                        <a:pt x="253538" y="2487160"/>
                      </a:cubicBezTo>
                      <a:cubicBezTo>
                        <a:pt x="243761" y="2493790"/>
                        <a:pt x="241805" y="2506103"/>
                        <a:pt x="246694" y="2522204"/>
                      </a:cubicBezTo>
                      <a:lnTo>
                        <a:pt x="246694" y="2525046"/>
                      </a:lnTo>
                      <a:lnTo>
                        <a:pt x="246694" y="2525993"/>
                      </a:lnTo>
                      <a:lnTo>
                        <a:pt x="248649" y="2528834"/>
                      </a:lnTo>
                      <a:cubicBezTo>
                        <a:pt x="249627" y="2530728"/>
                        <a:pt x="250605" y="2533569"/>
                        <a:pt x="251583" y="2535464"/>
                      </a:cubicBezTo>
                      <a:cubicBezTo>
                        <a:pt x="256471" y="2546830"/>
                        <a:pt x="263316" y="2557248"/>
                        <a:pt x="275048" y="2570508"/>
                      </a:cubicBezTo>
                      <a:lnTo>
                        <a:pt x="282871" y="2579032"/>
                      </a:lnTo>
                      <a:lnTo>
                        <a:pt x="271137" y="2579032"/>
                      </a:lnTo>
                      <a:cubicBezTo>
                        <a:pt x="270160" y="2579032"/>
                        <a:pt x="270160" y="2579032"/>
                        <a:pt x="269182" y="2579032"/>
                      </a:cubicBezTo>
                      <a:lnTo>
                        <a:pt x="267227" y="2579032"/>
                      </a:lnTo>
                      <a:lnTo>
                        <a:pt x="266249" y="2578085"/>
                      </a:lnTo>
                      <a:cubicBezTo>
                        <a:pt x="258427" y="2569560"/>
                        <a:pt x="250605" y="2560089"/>
                        <a:pt x="242783" y="2551565"/>
                      </a:cubicBezTo>
                      <a:cubicBezTo>
                        <a:pt x="237894" y="2545882"/>
                        <a:pt x="233005" y="2540200"/>
                        <a:pt x="228117" y="2535464"/>
                      </a:cubicBezTo>
                      <a:lnTo>
                        <a:pt x="225184" y="2532622"/>
                      </a:lnTo>
                      <a:cubicBezTo>
                        <a:pt x="216384" y="2523151"/>
                        <a:pt x="194873" y="2498526"/>
                        <a:pt x="181185" y="2503261"/>
                      </a:cubicBezTo>
                      <a:cubicBezTo>
                        <a:pt x="177274" y="2504209"/>
                        <a:pt x="175318" y="2506103"/>
                        <a:pt x="174341" y="2508944"/>
                      </a:cubicBezTo>
                      <a:cubicBezTo>
                        <a:pt x="171408" y="2515574"/>
                        <a:pt x="177274" y="2527887"/>
                        <a:pt x="180207" y="2534517"/>
                      </a:cubicBezTo>
                      <a:lnTo>
                        <a:pt x="181185" y="2535464"/>
                      </a:lnTo>
                      <a:cubicBezTo>
                        <a:pt x="186074" y="2544935"/>
                        <a:pt x="194873" y="2556301"/>
                        <a:pt x="206606" y="2567666"/>
                      </a:cubicBezTo>
                      <a:lnTo>
                        <a:pt x="215406" y="2576190"/>
                      </a:lnTo>
                      <a:lnTo>
                        <a:pt x="202696" y="2576190"/>
                      </a:lnTo>
                      <a:cubicBezTo>
                        <a:pt x="146964" y="2576190"/>
                        <a:pt x="138164" y="2585662"/>
                        <a:pt x="136209" y="2588503"/>
                      </a:cubicBezTo>
                      <a:cubicBezTo>
                        <a:pt x="134253" y="2592292"/>
                        <a:pt x="138164" y="2597027"/>
                        <a:pt x="141098" y="2600816"/>
                      </a:cubicBezTo>
                      <a:cubicBezTo>
                        <a:pt x="153808" y="2615023"/>
                        <a:pt x="184118" y="2626388"/>
                        <a:pt x="205629" y="2633018"/>
                      </a:cubicBezTo>
                      <a:cubicBezTo>
                        <a:pt x="211495" y="2634913"/>
                        <a:pt x="217362" y="2636807"/>
                        <a:pt x="223228" y="2638701"/>
                      </a:cubicBezTo>
                      <a:cubicBezTo>
                        <a:pt x="241805" y="2644384"/>
                        <a:pt x="262338" y="2651961"/>
                        <a:pt x="282871" y="2657643"/>
                      </a:cubicBezTo>
                      <a:lnTo>
                        <a:pt x="303403" y="2663326"/>
                      </a:lnTo>
                      <a:lnTo>
                        <a:pt x="268204" y="2669956"/>
                      </a:lnTo>
                      <a:cubicBezTo>
                        <a:pt x="228117" y="2678480"/>
                        <a:pt x="181185" y="2691740"/>
                        <a:pt x="169452" y="2705000"/>
                      </a:cubicBezTo>
                      <a:cubicBezTo>
                        <a:pt x="165541" y="2708789"/>
                        <a:pt x="164563" y="2711630"/>
                        <a:pt x="165541" y="2712577"/>
                      </a:cubicBezTo>
                      <a:cubicBezTo>
                        <a:pt x="165541" y="2713524"/>
                        <a:pt x="169452" y="2718260"/>
                        <a:pt x="197807" y="2718260"/>
                      </a:cubicBezTo>
                      <a:cubicBezTo>
                        <a:pt x="216384" y="2718260"/>
                        <a:pt x="241805" y="2716365"/>
                        <a:pt x="273093" y="2711630"/>
                      </a:cubicBezTo>
                      <a:lnTo>
                        <a:pt x="303403" y="2707841"/>
                      </a:lnTo>
                      <a:lnTo>
                        <a:pt x="276026" y="2721101"/>
                      </a:lnTo>
                      <a:cubicBezTo>
                        <a:pt x="233983" y="2741938"/>
                        <a:pt x="207584" y="2763722"/>
                        <a:pt x="196829" y="2786453"/>
                      </a:cubicBezTo>
                      <a:cubicBezTo>
                        <a:pt x="195851" y="2788347"/>
                        <a:pt x="195851" y="2790242"/>
                        <a:pt x="195851" y="2790242"/>
                      </a:cubicBezTo>
                      <a:cubicBezTo>
                        <a:pt x="195851" y="2790242"/>
                        <a:pt x="197807" y="2792136"/>
                        <a:pt x="206606" y="2792136"/>
                      </a:cubicBezTo>
                      <a:cubicBezTo>
                        <a:pt x="221273" y="2792136"/>
                        <a:pt x="245716" y="2787400"/>
                        <a:pt x="278960" y="2777929"/>
                      </a:cubicBezTo>
                      <a:lnTo>
                        <a:pt x="313180" y="2768458"/>
                      </a:lnTo>
                      <a:lnTo>
                        <a:pt x="279937" y="2789294"/>
                      </a:lnTo>
                      <a:cubicBezTo>
                        <a:pt x="277982" y="2791189"/>
                        <a:pt x="275048" y="2792136"/>
                        <a:pt x="273093" y="2794030"/>
                      </a:cubicBezTo>
                      <a:cubicBezTo>
                        <a:pt x="246694" y="2813920"/>
                        <a:pt x="223228" y="2836651"/>
                        <a:pt x="205629" y="2863171"/>
                      </a:cubicBezTo>
                      <a:cubicBezTo>
                        <a:pt x="198785" y="2873589"/>
                        <a:pt x="195851" y="2881166"/>
                        <a:pt x="197807" y="2885901"/>
                      </a:cubicBezTo>
                      <a:cubicBezTo>
                        <a:pt x="199762" y="2888743"/>
                        <a:pt x="205629" y="2890637"/>
                        <a:pt x="214428" y="2890637"/>
                      </a:cubicBezTo>
                      <a:cubicBezTo>
                        <a:pt x="233983" y="2890637"/>
                        <a:pt x="263316" y="2883060"/>
                        <a:pt x="284826" y="2874536"/>
                      </a:cubicBezTo>
                      <a:cubicBezTo>
                        <a:pt x="299492" y="2869800"/>
                        <a:pt x="311225" y="2865065"/>
                        <a:pt x="322958" y="2860329"/>
                      </a:cubicBezTo>
                      <a:lnTo>
                        <a:pt x="367934" y="2843281"/>
                      </a:lnTo>
                      <a:lnTo>
                        <a:pt x="327847" y="2869800"/>
                      </a:lnTo>
                      <a:cubicBezTo>
                        <a:pt x="321003" y="2874536"/>
                        <a:pt x="315136" y="2878325"/>
                        <a:pt x="308292" y="2884007"/>
                      </a:cubicBezTo>
                      <a:cubicBezTo>
                        <a:pt x="289715" y="2898214"/>
                        <a:pt x="268204" y="2921892"/>
                        <a:pt x="263316" y="2944623"/>
                      </a:cubicBezTo>
                      <a:cubicBezTo>
                        <a:pt x="259405" y="2962619"/>
                        <a:pt x="261360" y="2980614"/>
                        <a:pt x="269182" y="2992927"/>
                      </a:cubicBezTo>
                      <a:lnTo>
                        <a:pt x="271137" y="2996716"/>
                      </a:lnTo>
                      <a:lnTo>
                        <a:pt x="267227" y="2999557"/>
                      </a:lnTo>
                      <a:cubicBezTo>
                        <a:pt x="240828" y="3017552"/>
                        <a:pt x="201718" y="3045966"/>
                        <a:pt x="203673" y="3068697"/>
                      </a:cubicBezTo>
                      <a:cubicBezTo>
                        <a:pt x="203673" y="3068697"/>
                        <a:pt x="204651" y="3069645"/>
                        <a:pt x="205629" y="3069645"/>
                      </a:cubicBezTo>
                      <a:cubicBezTo>
                        <a:pt x="238872" y="3069645"/>
                        <a:pt x="283848" y="3056385"/>
                        <a:pt x="308292" y="3047860"/>
                      </a:cubicBezTo>
                      <a:cubicBezTo>
                        <a:pt x="324914" y="3042178"/>
                        <a:pt x="341535" y="3036495"/>
                        <a:pt x="360112" y="3029865"/>
                      </a:cubicBezTo>
                      <a:lnTo>
                        <a:pt x="405089" y="3012817"/>
                      </a:lnTo>
                      <a:lnTo>
                        <a:pt x="365001" y="3038389"/>
                      </a:lnTo>
                      <a:cubicBezTo>
                        <a:pt x="339580" y="3054490"/>
                        <a:pt x="312203" y="3074380"/>
                        <a:pt x="310247" y="3094270"/>
                      </a:cubicBezTo>
                      <a:cubicBezTo>
                        <a:pt x="310247" y="3094270"/>
                        <a:pt x="310247" y="3094270"/>
                        <a:pt x="311225" y="3095217"/>
                      </a:cubicBezTo>
                      <a:cubicBezTo>
                        <a:pt x="314158" y="3096164"/>
                        <a:pt x="318070" y="3097111"/>
                        <a:pt x="321980" y="3097111"/>
                      </a:cubicBezTo>
                      <a:cubicBezTo>
                        <a:pt x="348379" y="3097111"/>
                        <a:pt x="393356" y="3072486"/>
                        <a:pt x="409977" y="3063014"/>
                      </a:cubicBezTo>
                      <a:lnTo>
                        <a:pt x="423666" y="3055438"/>
                      </a:lnTo>
                      <a:lnTo>
                        <a:pt x="416822" y="3069645"/>
                      </a:lnTo>
                      <a:cubicBezTo>
                        <a:pt x="407044" y="3089534"/>
                        <a:pt x="406066" y="3110371"/>
                        <a:pt x="411933" y="3134049"/>
                      </a:cubicBezTo>
                      <a:cubicBezTo>
                        <a:pt x="414866" y="3143521"/>
                        <a:pt x="429532" y="3163410"/>
                        <a:pt x="446154" y="3161516"/>
                      </a:cubicBezTo>
                      <a:cubicBezTo>
                        <a:pt x="467664" y="3158675"/>
                        <a:pt x="484286" y="3135943"/>
                        <a:pt x="496019" y="3091429"/>
                      </a:cubicBezTo>
                      <a:lnTo>
                        <a:pt x="502863" y="3068697"/>
                      </a:lnTo>
                      <a:lnTo>
                        <a:pt x="506774" y="3092376"/>
                      </a:lnTo>
                      <a:cubicBezTo>
                        <a:pt x="514596" y="3139732"/>
                        <a:pt x="532196" y="3188036"/>
                        <a:pt x="555661" y="3188036"/>
                      </a:cubicBezTo>
                      <a:cubicBezTo>
                        <a:pt x="560550" y="3188036"/>
                        <a:pt x="567394" y="3185194"/>
                        <a:pt x="573261" y="3180459"/>
                      </a:cubicBezTo>
                      <a:cubicBezTo>
                        <a:pt x="588905" y="3168146"/>
                        <a:pt x="594771" y="3144468"/>
                        <a:pt x="596727" y="3128367"/>
                      </a:cubicBezTo>
                      <a:lnTo>
                        <a:pt x="598682" y="3112265"/>
                      </a:lnTo>
                      <a:lnTo>
                        <a:pt x="606504" y="3126472"/>
                      </a:lnTo>
                      <a:cubicBezTo>
                        <a:pt x="622148" y="3154886"/>
                        <a:pt x="638770" y="3164358"/>
                        <a:pt x="659302" y="3153939"/>
                      </a:cubicBezTo>
                      <a:cubicBezTo>
                        <a:pt x="683746" y="3141626"/>
                        <a:pt x="692546" y="3114160"/>
                        <a:pt x="698412" y="3093323"/>
                      </a:cubicBezTo>
                      <a:lnTo>
                        <a:pt x="699390" y="3090481"/>
                      </a:lnTo>
                      <a:cubicBezTo>
                        <a:pt x="699390" y="3089534"/>
                        <a:pt x="700368" y="3088587"/>
                        <a:pt x="700368" y="3087640"/>
                      </a:cubicBezTo>
                      <a:cubicBezTo>
                        <a:pt x="700368" y="3086693"/>
                        <a:pt x="701345" y="3085746"/>
                        <a:pt x="701345" y="3083851"/>
                      </a:cubicBezTo>
                      <a:lnTo>
                        <a:pt x="702323" y="3080063"/>
                      </a:lnTo>
                      <a:lnTo>
                        <a:pt x="707212" y="3080063"/>
                      </a:lnTo>
                      <a:cubicBezTo>
                        <a:pt x="711123" y="3081010"/>
                        <a:pt x="715034" y="3081010"/>
                        <a:pt x="719922" y="3081010"/>
                      </a:cubicBezTo>
                      <a:cubicBezTo>
                        <a:pt x="737522" y="3081010"/>
                        <a:pt x="757077" y="3077222"/>
                        <a:pt x="773699" y="3074380"/>
                      </a:cubicBezTo>
                      <a:lnTo>
                        <a:pt x="805964" y="3067750"/>
                      </a:lnTo>
                      <a:lnTo>
                        <a:pt x="776632" y="3083851"/>
                      </a:lnTo>
                      <a:cubicBezTo>
                        <a:pt x="757077" y="3094270"/>
                        <a:pt x="740455" y="3103741"/>
                        <a:pt x="726767" y="3113213"/>
                      </a:cubicBezTo>
                      <a:cubicBezTo>
                        <a:pt x="726767" y="3113213"/>
                        <a:pt x="726767" y="3113213"/>
                        <a:pt x="726767" y="3113213"/>
                      </a:cubicBezTo>
                      <a:cubicBezTo>
                        <a:pt x="731656" y="3116054"/>
                        <a:pt x="737522" y="3117001"/>
                        <a:pt x="746322" y="3115107"/>
                      </a:cubicBezTo>
                      <a:cubicBezTo>
                        <a:pt x="760010" y="3112265"/>
                        <a:pt x="771743" y="3107530"/>
                        <a:pt x="783476" y="3103741"/>
                      </a:cubicBezTo>
                      <a:cubicBezTo>
                        <a:pt x="792276" y="3100900"/>
                        <a:pt x="795209" y="3104688"/>
                        <a:pt x="796187" y="3105635"/>
                      </a:cubicBezTo>
                      <a:cubicBezTo>
                        <a:pt x="798142" y="3110371"/>
                        <a:pt x="794231" y="3115107"/>
                        <a:pt x="787387" y="3123631"/>
                      </a:cubicBezTo>
                      <a:cubicBezTo>
                        <a:pt x="784454" y="3127419"/>
                        <a:pt x="781520" y="3131208"/>
                        <a:pt x="780543" y="3133102"/>
                      </a:cubicBezTo>
                      <a:cubicBezTo>
                        <a:pt x="768810" y="3161516"/>
                        <a:pt x="763921" y="3193718"/>
                        <a:pt x="766854" y="3223079"/>
                      </a:cubicBezTo>
                      <a:cubicBezTo>
                        <a:pt x="767832" y="3231604"/>
                        <a:pt x="775654" y="3238234"/>
                        <a:pt x="784454" y="3238234"/>
                      </a:cubicBezTo>
                      <a:cubicBezTo>
                        <a:pt x="789343" y="3238234"/>
                        <a:pt x="795209" y="3236339"/>
                        <a:pt x="799120" y="3231604"/>
                      </a:cubicBezTo>
                      <a:cubicBezTo>
                        <a:pt x="837252" y="3198454"/>
                        <a:pt x="863651" y="3158675"/>
                        <a:pt x="886139" y="3121737"/>
                      </a:cubicBezTo>
                      <a:lnTo>
                        <a:pt x="897872" y="3102794"/>
                      </a:lnTo>
                      <a:lnTo>
                        <a:pt x="896894" y="3123631"/>
                      </a:lnTo>
                      <a:cubicBezTo>
                        <a:pt x="894939" y="3148256"/>
                        <a:pt x="897872" y="3165305"/>
                        <a:pt x="905694" y="3173829"/>
                      </a:cubicBezTo>
                      <a:cubicBezTo>
                        <a:pt x="913516" y="3182353"/>
                        <a:pt x="926227" y="3183300"/>
                        <a:pt x="944804" y="3177617"/>
                      </a:cubicBezTo>
                      <a:cubicBezTo>
                        <a:pt x="967292" y="3170987"/>
                        <a:pt x="975114" y="3148256"/>
                        <a:pt x="980980" y="3130261"/>
                      </a:cubicBezTo>
                      <a:cubicBezTo>
                        <a:pt x="981958" y="3127419"/>
                        <a:pt x="982936" y="3124578"/>
                        <a:pt x="983914" y="3122684"/>
                      </a:cubicBezTo>
                      <a:cubicBezTo>
                        <a:pt x="990758" y="3103741"/>
                        <a:pt x="989780" y="3086693"/>
                        <a:pt x="986847" y="3071539"/>
                      </a:cubicBezTo>
                      <a:lnTo>
                        <a:pt x="983914" y="3057332"/>
                      </a:lnTo>
                      <a:lnTo>
                        <a:pt x="994669" y="3066803"/>
                      </a:lnTo>
                      <a:cubicBezTo>
                        <a:pt x="1012268" y="3082904"/>
                        <a:pt x="1027912" y="3096164"/>
                        <a:pt x="1061156" y="3105635"/>
                      </a:cubicBezTo>
                      <a:cubicBezTo>
                        <a:pt x="1063111" y="3106583"/>
                        <a:pt x="1065067" y="3106583"/>
                        <a:pt x="1067022" y="3106583"/>
                      </a:cubicBezTo>
                      <a:cubicBezTo>
                        <a:pt x="1079733" y="3106583"/>
                        <a:pt x="1090488" y="3097111"/>
                        <a:pt x="1091466" y="3090481"/>
                      </a:cubicBezTo>
                      <a:cubicBezTo>
                        <a:pt x="1096354" y="3061121"/>
                        <a:pt x="1082666" y="3030812"/>
                        <a:pt x="1068000" y="3003346"/>
                      </a:cubicBezTo>
                      <a:lnTo>
                        <a:pt x="1063111" y="2992927"/>
                      </a:lnTo>
                      <a:lnTo>
                        <a:pt x="1063111" y="2991033"/>
                      </a:lnTo>
                      <a:cubicBezTo>
                        <a:pt x="1066044" y="2975879"/>
                        <a:pt x="1059200" y="2956936"/>
                        <a:pt x="1052356" y="2938941"/>
                      </a:cubicBezTo>
                      <a:lnTo>
                        <a:pt x="1038667" y="2899161"/>
                      </a:lnTo>
                      <a:lnTo>
                        <a:pt x="1059200" y="2927575"/>
                      </a:lnTo>
                      <a:cubicBezTo>
                        <a:pt x="1078755" y="2954095"/>
                        <a:pt x="1106132" y="2985350"/>
                        <a:pt x="1134486" y="2985350"/>
                      </a:cubicBezTo>
                      <a:cubicBezTo>
                        <a:pt x="1138397" y="2985350"/>
                        <a:pt x="1142308" y="2984403"/>
                        <a:pt x="1146219" y="2983456"/>
                      </a:cubicBezTo>
                      <a:cubicBezTo>
                        <a:pt x="1156974" y="2979667"/>
                        <a:pt x="1160886" y="2973038"/>
                        <a:pt x="1163819" y="2962619"/>
                      </a:cubicBezTo>
                      <a:cubicBezTo>
                        <a:pt x="1165774" y="2955042"/>
                        <a:pt x="1166752" y="2948412"/>
                        <a:pt x="1166752" y="2939888"/>
                      </a:cubicBezTo>
                      <a:lnTo>
                        <a:pt x="1166752" y="2919051"/>
                      </a:lnTo>
                      <a:lnTo>
                        <a:pt x="1176529" y="2937047"/>
                      </a:lnTo>
                      <a:cubicBezTo>
                        <a:pt x="1183374" y="2950306"/>
                        <a:pt x="1190218" y="2956936"/>
                        <a:pt x="1197062" y="2956936"/>
                      </a:cubicBezTo>
                      <a:cubicBezTo>
                        <a:pt x="1200973" y="2956936"/>
                        <a:pt x="1205862" y="2954095"/>
                        <a:pt x="1211728" y="2948412"/>
                      </a:cubicBezTo>
                      <a:cubicBezTo>
                        <a:pt x="1224439" y="2934205"/>
                        <a:pt x="1232261" y="2918104"/>
                        <a:pt x="1240083" y="2901056"/>
                      </a:cubicBezTo>
                      <a:cubicBezTo>
                        <a:pt x="1243016" y="2894426"/>
                        <a:pt x="1245949" y="2887796"/>
                        <a:pt x="1249860" y="2882113"/>
                      </a:cubicBezTo>
                      <a:cubicBezTo>
                        <a:pt x="1249860" y="2882113"/>
                        <a:pt x="1249860" y="2882113"/>
                        <a:pt x="1249860" y="2882113"/>
                      </a:cubicBezTo>
                      <a:lnTo>
                        <a:pt x="1249860" y="2882113"/>
                      </a:lnTo>
                      <a:lnTo>
                        <a:pt x="1249860" y="2882113"/>
                      </a:lnTo>
                      <a:lnTo>
                        <a:pt x="1258660" y="2886849"/>
                      </a:lnTo>
                      <a:cubicBezTo>
                        <a:pt x="1253771" y="2896320"/>
                        <a:pt x="1252793" y="2907685"/>
                        <a:pt x="1251816" y="2919051"/>
                      </a:cubicBezTo>
                      <a:cubicBezTo>
                        <a:pt x="1250838" y="2927575"/>
                        <a:pt x="1250838" y="2936099"/>
                        <a:pt x="1247905" y="2944623"/>
                      </a:cubicBezTo>
                      <a:cubicBezTo>
                        <a:pt x="1244972" y="2955989"/>
                        <a:pt x="1243994" y="2970196"/>
                        <a:pt x="1245949" y="2979667"/>
                      </a:cubicBezTo>
                      <a:cubicBezTo>
                        <a:pt x="1295814" y="2971143"/>
                        <a:pt x="1338835" y="2937047"/>
                        <a:pt x="1368167" y="2912421"/>
                      </a:cubicBezTo>
                      <a:lnTo>
                        <a:pt x="1375012" y="2919998"/>
                      </a:lnTo>
                      <a:cubicBezTo>
                        <a:pt x="1370123" y="2923787"/>
                        <a:pt x="1365234" y="2928522"/>
                        <a:pt x="1361323" y="2933258"/>
                      </a:cubicBezTo>
                      <a:lnTo>
                        <a:pt x="1360346" y="2934205"/>
                      </a:lnTo>
                      <a:cubicBezTo>
                        <a:pt x="1352523" y="2942729"/>
                        <a:pt x="1346657" y="2947465"/>
                        <a:pt x="1346657" y="2956936"/>
                      </a:cubicBezTo>
                      <a:cubicBezTo>
                        <a:pt x="1346657" y="2957883"/>
                        <a:pt x="1346657" y="2957883"/>
                        <a:pt x="1346657" y="2958830"/>
                      </a:cubicBezTo>
                      <a:cubicBezTo>
                        <a:pt x="1346657" y="2959777"/>
                        <a:pt x="1348612" y="2959777"/>
                        <a:pt x="1351546" y="2959777"/>
                      </a:cubicBezTo>
                      <a:cubicBezTo>
                        <a:pt x="1367190" y="2959777"/>
                        <a:pt x="1400433" y="2945571"/>
                        <a:pt x="1417055" y="2937047"/>
                      </a:cubicBezTo>
                      <a:cubicBezTo>
                        <a:pt x="1440521" y="2924734"/>
                        <a:pt x="1461053" y="2905791"/>
                        <a:pt x="1477675" y="2882113"/>
                      </a:cubicBezTo>
                      <a:lnTo>
                        <a:pt x="1488430" y="2865065"/>
                      </a:lnTo>
                      <a:lnTo>
                        <a:pt x="1486474" y="2884955"/>
                      </a:lnTo>
                      <a:cubicBezTo>
                        <a:pt x="1485497" y="2893479"/>
                        <a:pt x="1485497" y="2904844"/>
                        <a:pt x="1487452" y="2917157"/>
                      </a:cubicBezTo>
                      <a:cubicBezTo>
                        <a:pt x="1489408" y="2926628"/>
                        <a:pt x="1501141" y="2954095"/>
                        <a:pt x="1512874" y="2954095"/>
                      </a:cubicBezTo>
                      <a:lnTo>
                        <a:pt x="1516785" y="2954095"/>
                      </a:lnTo>
                      <a:cubicBezTo>
                        <a:pt x="1528517" y="2954095"/>
                        <a:pt x="1533406" y="2952201"/>
                        <a:pt x="1535362" y="2947465"/>
                      </a:cubicBezTo>
                      <a:cubicBezTo>
                        <a:pt x="1541228" y="2932311"/>
                        <a:pt x="1551006" y="2918104"/>
                        <a:pt x="1559805" y="2904844"/>
                      </a:cubicBezTo>
                      <a:lnTo>
                        <a:pt x="1573494" y="2884955"/>
                      </a:lnTo>
                      <a:lnTo>
                        <a:pt x="1573494" y="2902950"/>
                      </a:lnTo>
                      <a:cubicBezTo>
                        <a:pt x="1573494" y="2926628"/>
                        <a:pt x="1576427" y="2955042"/>
                        <a:pt x="1595004" y="2956936"/>
                      </a:cubicBezTo>
                      <a:lnTo>
                        <a:pt x="1604782" y="2957883"/>
                      </a:lnTo>
                      <a:lnTo>
                        <a:pt x="1598915" y="2965460"/>
                      </a:lnTo>
                      <a:cubicBezTo>
                        <a:pt x="1585227" y="2980614"/>
                        <a:pt x="1578383" y="2991980"/>
                        <a:pt x="1576427" y="2999557"/>
                      </a:cubicBezTo>
                      <a:cubicBezTo>
                        <a:pt x="1576427" y="2999557"/>
                        <a:pt x="1576427" y="2999557"/>
                        <a:pt x="1578383" y="2999557"/>
                      </a:cubicBezTo>
                      <a:cubicBezTo>
                        <a:pt x="1602826" y="2995768"/>
                        <a:pt x="1624336" y="2986297"/>
                        <a:pt x="1644869" y="2976826"/>
                      </a:cubicBezTo>
                      <a:cubicBezTo>
                        <a:pt x="1648780" y="2974932"/>
                        <a:pt x="1652691" y="2973038"/>
                        <a:pt x="1656602" y="2972090"/>
                      </a:cubicBezTo>
                      <a:lnTo>
                        <a:pt x="1696690" y="2955042"/>
                      </a:lnTo>
                      <a:lnTo>
                        <a:pt x="1661491" y="2980614"/>
                      </a:lnTo>
                      <a:cubicBezTo>
                        <a:pt x="1623359" y="3008081"/>
                        <a:pt x="1604782" y="3028918"/>
                        <a:pt x="1604782" y="3042178"/>
                      </a:cubicBezTo>
                      <a:cubicBezTo>
                        <a:pt x="1604782" y="3045966"/>
                        <a:pt x="1606737" y="3048808"/>
                        <a:pt x="1609670" y="3051649"/>
                      </a:cubicBezTo>
                      <a:cubicBezTo>
                        <a:pt x="1621403" y="3060173"/>
                        <a:pt x="1639980" y="3059226"/>
                        <a:pt x="1657580" y="3050702"/>
                      </a:cubicBezTo>
                      <a:lnTo>
                        <a:pt x="1664424" y="3046913"/>
                      </a:lnTo>
                      <a:lnTo>
                        <a:pt x="1665402" y="3054490"/>
                      </a:lnTo>
                      <a:cubicBezTo>
                        <a:pt x="1665402" y="3058279"/>
                        <a:pt x="1666379" y="3061121"/>
                        <a:pt x="1667357" y="3064909"/>
                      </a:cubicBezTo>
                      <a:cubicBezTo>
                        <a:pt x="1672246" y="3084799"/>
                        <a:pt x="1692779" y="3133102"/>
                        <a:pt x="1713311" y="3136891"/>
                      </a:cubicBezTo>
                      <a:cubicBezTo>
                        <a:pt x="1715267" y="3136891"/>
                        <a:pt x="1716245" y="3137838"/>
                        <a:pt x="1718200" y="3137838"/>
                      </a:cubicBezTo>
                      <a:cubicBezTo>
                        <a:pt x="1723089" y="3137838"/>
                        <a:pt x="1736777" y="3137838"/>
                        <a:pt x="1739710" y="3101847"/>
                      </a:cubicBezTo>
                      <a:lnTo>
                        <a:pt x="1741666" y="3078169"/>
                      </a:lnTo>
                      <a:lnTo>
                        <a:pt x="1749488" y="3100900"/>
                      </a:lnTo>
                      <a:cubicBezTo>
                        <a:pt x="1755354" y="3117001"/>
                        <a:pt x="1762198" y="3133102"/>
                        <a:pt x="1770998" y="3150151"/>
                      </a:cubicBezTo>
                      <a:lnTo>
                        <a:pt x="1771976" y="3152992"/>
                      </a:lnTo>
                      <a:cubicBezTo>
                        <a:pt x="1776865" y="3163410"/>
                        <a:pt x="1788598" y="3188036"/>
                        <a:pt x="1803264" y="3186142"/>
                      </a:cubicBezTo>
                      <a:cubicBezTo>
                        <a:pt x="1818908" y="3184247"/>
                        <a:pt x="1823796" y="3167199"/>
                        <a:pt x="1826730" y="3148256"/>
                      </a:cubicBezTo>
                      <a:cubicBezTo>
                        <a:pt x="1827708" y="3144468"/>
                        <a:pt x="1827708" y="3140679"/>
                        <a:pt x="1828685" y="3138785"/>
                      </a:cubicBezTo>
                      <a:cubicBezTo>
                        <a:pt x="1831619" y="3130261"/>
                        <a:pt x="1832596" y="3120789"/>
                        <a:pt x="1832596" y="3112265"/>
                      </a:cubicBezTo>
                      <a:lnTo>
                        <a:pt x="1833574" y="3093323"/>
                      </a:lnTo>
                      <a:lnTo>
                        <a:pt x="1842373" y="3109424"/>
                      </a:lnTo>
                      <a:cubicBezTo>
                        <a:pt x="1852151" y="3126472"/>
                        <a:pt x="1861928" y="3139732"/>
                        <a:pt x="1873662" y="3150151"/>
                      </a:cubicBezTo>
                      <a:cubicBezTo>
                        <a:pt x="1875617" y="3152045"/>
                        <a:pt x="1878550" y="3154886"/>
                        <a:pt x="1882461" y="3158675"/>
                      </a:cubicBezTo>
                      <a:cubicBezTo>
                        <a:pt x="1898105" y="3173829"/>
                        <a:pt x="1923526" y="3199401"/>
                        <a:pt x="1946992" y="3199401"/>
                      </a:cubicBezTo>
                      <a:cubicBezTo>
                        <a:pt x="1949925" y="3199401"/>
                        <a:pt x="1952859" y="3199401"/>
                        <a:pt x="1954814" y="3198454"/>
                      </a:cubicBezTo>
                      <a:cubicBezTo>
                        <a:pt x="1977303" y="3191824"/>
                        <a:pt x="1982191" y="3161516"/>
                        <a:pt x="1986102" y="3141626"/>
                      </a:cubicBezTo>
                      <a:cubicBezTo>
                        <a:pt x="1987080" y="3137838"/>
                        <a:pt x="1987080" y="3134996"/>
                        <a:pt x="1988058" y="3131208"/>
                      </a:cubicBezTo>
                      <a:cubicBezTo>
                        <a:pt x="1988058" y="3129314"/>
                        <a:pt x="1989035" y="3126472"/>
                        <a:pt x="1989035" y="3124578"/>
                      </a:cubicBezTo>
                      <a:lnTo>
                        <a:pt x="1990991" y="3111318"/>
                      </a:lnTo>
                      <a:lnTo>
                        <a:pt x="2004679" y="3125525"/>
                      </a:lnTo>
                      <a:cubicBezTo>
                        <a:pt x="2007613" y="3128367"/>
                        <a:pt x="2009568" y="3131208"/>
                        <a:pt x="2012502" y="3134049"/>
                      </a:cubicBezTo>
                      <a:cubicBezTo>
                        <a:pt x="2014457" y="3135943"/>
                        <a:pt x="2017390" y="3135943"/>
                        <a:pt x="2021301" y="3134049"/>
                      </a:cubicBezTo>
                      <a:cubicBezTo>
                        <a:pt x="2033034" y="3129314"/>
                        <a:pt x="2033034" y="3124578"/>
                        <a:pt x="2032056" y="3113213"/>
                      </a:cubicBezTo>
                      <a:lnTo>
                        <a:pt x="2032056" y="3112265"/>
                      </a:lnTo>
                      <a:cubicBezTo>
                        <a:pt x="2031078" y="3098059"/>
                        <a:pt x="2027167" y="3082904"/>
                        <a:pt x="2022279" y="3067750"/>
                      </a:cubicBezTo>
                      <a:lnTo>
                        <a:pt x="2016412" y="3049755"/>
                      </a:lnTo>
                      <a:lnTo>
                        <a:pt x="2031078" y="3063014"/>
                      </a:lnTo>
                      <a:cubicBezTo>
                        <a:pt x="2050634" y="3081010"/>
                        <a:pt x="2069210" y="3095217"/>
                        <a:pt x="2094632" y="3106583"/>
                      </a:cubicBezTo>
                      <a:cubicBezTo>
                        <a:pt x="2106365" y="3112265"/>
                        <a:pt x="2125920" y="3117001"/>
                        <a:pt x="2142541" y="3117001"/>
                      </a:cubicBezTo>
                      <a:cubicBezTo>
                        <a:pt x="2150363" y="3117001"/>
                        <a:pt x="2157208" y="3116054"/>
                        <a:pt x="2162097" y="3113213"/>
                      </a:cubicBezTo>
                      <a:cubicBezTo>
                        <a:pt x="2166985" y="3111318"/>
                        <a:pt x="2167963" y="3108477"/>
                        <a:pt x="2167963" y="3105635"/>
                      </a:cubicBezTo>
                      <a:cubicBezTo>
                        <a:pt x="2168941" y="3099953"/>
                        <a:pt x="2164052" y="3083851"/>
                        <a:pt x="2124942" y="3050702"/>
                      </a:cubicBezTo>
                      <a:lnTo>
                        <a:pt x="2095610" y="3026077"/>
                      </a:lnTo>
                      <a:lnTo>
                        <a:pt x="2129831" y="3042178"/>
                      </a:lnTo>
                      <a:cubicBezTo>
                        <a:pt x="2162097" y="3057332"/>
                        <a:pt x="2210006" y="3078169"/>
                        <a:pt x="2255960" y="3078169"/>
                      </a:cubicBezTo>
                      <a:cubicBezTo>
                        <a:pt x="2276493" y="3078169"/>
                        <a:pt x="2295070" y="3074380"/>
                        <a:pt x="2310713" y="3065856"/>
                      </a:cubicBezTo>
                      <a:cubicBezTo>
                        <a:pt x="2316580" y="3063014"/>
                        <a:pt x="2317558" y="3060173"/>
                        <a:pt x="2317558" y="3058279"/>
                      </a:cubicBezTo>
                      <a:cubicBezTo>
                        <a:pt x="2318536" y="3043125"/>
                        <a:pt x="2282359" y="3015658"/>
                        <a:pt x="2211961" y="2975879"/>
                      </a:cubicBezTo>
                      <a:lnTo>
                        <a:pt x="2177740" y="2956936"/>
                      </a:lnTo>
                      <a:lnTo>
                        <a:pt x="2231516" y="2971143"/>
                      </a:lnTo>
                      <a:cubicBezTo>
                        <a:pt x="2256938" y="2977773"/>
                        <a:pt x="2284315" y="2985350"/>
                        <a:pt x="2311691" y="2989139"/>
                      </a:cubicBezTo>
                      <a:lnTo>
                        <a:pt x="2317558" y="2990086"/>
                      </a:lnTo>
                      <a:cubicBezTo>
                        <a:pt x="2328313" y="2991980"/>
                        <a:pt x="2340046" y="2993874"/>
                        <a:pt x="2351779" y="2993874"/>
                      </a:cubicBezTo>
                      <a:cubicBezTo>
                        <a:pt x="2364490" y="2993874"/>
                        <a:pt x="2373289" y="2991033"/>
                        <a:pt x="2380133" y="2986297"/>
                      </a:cubicBezTo>
                      <a:cubicBezTo>
                        <a:pt x="2384044" y="2983456"/>
                        <a:pt x="2385022" y="2980614"/>
                        <a:pt x="2384044" y="2978720"/>
                      </a:cubicBezTo>
                      <a:cubicBezTo>
                        <a:pt x="2383066" y="2965460"/>
                        <a:pt x="2345912" y="2945571"/>
                        <a:pt x="2333202" y="2938941"/>
                      </a:cubicBezTo>
                      <a:lnTo>
                        <a:pt x="2298980" y="2920945"/>
                      </a:lnTo>
                      <a:lnTo>
                        <a:pt x="2337113" y="2929469"/>
                      </a:lnTo>
                      <a:cubicBezTo>
                        <a:pt x="2350801" y="2932311"/>
                        <a:pt x="2362534" y="2934205"/>
                        <a:pt x="2371334" y="2934205"/>
                      </a:cubicBezTo>
                      <a:cubicBezTo>
                        <a:pt x="2378178" y="2934205"/>
                        <a:pt x="2387955" y="2933258"/>
                        <a:pt x="2389911" y="2927575"/>
                      </a:cubicBezTo>
                      <a:cubicBezTo>
                        <a:pt x="2394800" y="2918104"/>
                        <a:pt x="2386000" y="2906738"/>
                        <a:pt x="2363512" y="2893479"/>
                      </a:cubicBezTo>
                      <a:lnTo>
                        <a:pt x="2346890" y="2884007"/>
                      </a:lnTo>
                      <a:lnTo>
                        <a:pt x="2365467" y="2884007"/>
                      </a:lnTo>
                      <a:cubicBezTo>
                        <a:pt x="2448576" y="2884007"/>
                        <a:pt x="2508218" y="2863171"/>
                        <a:pt x="2529728" y="2829074"/>
                      </a:cubicBezTo>
                      <a:cubicBezTo>
                        <a:pt x="2537550" y="2815814"/>
                        <a:pt x="2539506" y="2804448"/>
                        <a:pt x="2535595" y="2794977"/>
                      </a:cubicBezTo>
                      <a:cubicBezTo>
                        <a:pt x="2530706" y="2782664"/>
                        <a:pt x="2517018" y="2773193"/>
                        <a:pt x="2496485" y="2765616"/>
                      </a:cubicBezTo>
                      <a:lnTo>
                        <a:pt x="2492574" y="2763722"/>
                      </a:lnTo>
                      <a:lnTo>
                        <a:pt x="2492574" y="2756145"/>
                      </a:lnTo>
                      <a:lnTo>
                        <a:pt x="2497463" y="2755198"/>
                      </a:lnTo>
                      <a:cubicBezTo>
                        <a:pt x="2519951" y="2751409"/>
                        <a:pt x="2526795" y="2745726"/>
                        <a:pt x="2528751" y="2741938"/>
                      </a:cubicBezTo>
                      <a:lnTo>
                        <a:pt x="2532662" y="2733414"/>
                      </a:lnTo>
                      <a:lnTo>
                        <a:pt x="2537550" y="2741938"/>
                      </a:lnTo>
                      <a:cubicBezTo>
                        <a:pt x="2548305" y="2759934"/>
                        <a:pt x="2561016" y="2769405"/>
                        <a:pt x="2577638" y="2771299"/>
                      </a:cubicBezTo>
                      <a:cubicBezTo>
                        <a:pt x="2590349" y="2772246"/>
                        <a:pt x="2597193" y="2766563"/>
                        <a:pt x="2604037" y="2758039"/>
                      </a:cubicBezTo>
                      <a:cubicBezTo>
                        <a:pt x="2608926" y="2751409"/>
                        <a:pt x="2612837" y="2744780"/>
                        <a:pt x="2616747" y="2736255"/>
                      </a:cubicBezTo>
                      <a:lnTo>
                        <a:pt x="2625547" y="2717313"/>
                      </a:lnTo>
                      <a:lnTo>
                        <a:pt x="2627503" y="2738150"/>
                      </a:lnTo>
                      <a:cubicBezTo>
                        <a:pt x="2629458" y="2757092"/>
                        <a:pt x="2634347" y="2767510"/>
                        <a:pt x="2644125" y="2767510"/>
                      </a:cubicBezTo>
                      <a:cubicBezTo>
                        <a:pt x="2648036" y="2767510"/>
                        <a:pt x="2652924" y="2766563"/>
                        <a:pt x="2657813" y="2763722"/>
                      </a:cubicBezTo>
                      <a:cubicBezTo>
                        <a:pt x="2676390" y="2754251"/>
                        <a:pt x="2691056" y="2741938"/>
                        <a:pt x="2706700" y="2727731"/>
                      </a:cubicBezTo>
                      <a:cubicBezTo>
                        <a:pt x="2712567" y="2722048"/>
                        <a:pt x="2718433" y="2717313"/>
                        <a:pt x="2724300" y="2712577"/>
                      </a:cubicBezTo>
                      <a:lnTo>
                        <a:pt x="2731144" y="2720154"/>
                      </a:lnTo>
                      <a:lnTo>
                        <a:pt x="2731144" y="2720154"/>
                      </a:lnTo>
                      <a:cubicBezTo>
                        <a:pt x="2731144" y="2720154"/>
                        <a:pt x="2731144" y="2720154"/>
                        <a:pt x="2731144" y="2720154"/>
                      </a:cubicBezTo>
                      <a:cubicBezTo>
                        <a:pt x="2722344" y="2727731"/>
                        <a:pt x="2716478" y="2738150"/>
                        <a:pt x="2710611" y="2749515"/>
                      </a:cubicBezTo>
                      <a:cubicBezTo>
                        <a:pt x="2706700" y="2757092"/>
                        <a:pt x="2701811" y="2765616"/>
                        <a:pt x="2696923" y="2773193"/>
                      </a:cubicBezTo>
                      <a:cubicBezTo>
                        <a:pt x="2689101" y="2783612"/>
                        <a:pt x="2682257" y="2796872"/>
                        <a:pt x="2679324" y="2807290"/>
                      </a:cubicBezTo>
                      <a:cubicBezTo>
                        <a:pt x="2691056" y="2810131"/>
                        <a:pt x="2704744" y="2811078"/>
                        <a:pt x="2718433" y="2811078"/>
                      </a:cubicBezTo>
                      <a:cubicBezTo>
                        <a:pt x="2760476" y="2811078"/>
                        <a:pt x="2801542" y="2798766"/>
                        <a:pt x="2828919" y="2789294"/>
                      </a:cubicBezTo>
                      <a:lnTo>
                        <a:pt x="2831852" y="2798766"/>
                      </a:lnTo>
                      <a:cubicBezTo>
                        <a:pt x="2831852" y="2798766"/>
                        <a:pt x="2831852" y="2798766"/>
                        <a:pt x="2830874" y="2798766"/>
                      </a:cubicBezTo>
                      <a:lnTo>
                        <a:pt x="2830874" y="2798766"/>
                      </a:lnTo>
                      <a:cubicBezTo>
                        <a:pt x="2825007" y="2800660"/>
                        <a:pt x="2818163" y="2803501"/>
                        <a:pt x="2812296" y="2805396"/>
                      </a:cubicBezTo>
                      <a:lnTo>
                        <a:pt x="2811319" y="2805396"/>
                      </a:lnTo>
                      <a:cubicBezTo>
                        <a:pt x="2799586" y="2810131"/>
                        <a:pt x="2791764" y="2813920"/>
                        <a:pt x="2787853" y="2822444"/>
                      </a:cubicBezTo>
                      <a:cubicBezTo>
                        <a:pt x="2786875" y="2824338"/>
                        <a:pt x="2787853" y="2824338"/>
                        <a:pt x="2787853" y="2825285"/>
                      </a:cubicBezTo>
                      <a:cubicBezTo>
                        <a:pt x="2788831" y="2826232"/>
                        <a:pt x="2795675" y="2832863"/>
                        <a:pt x="2835763" y="2832863"/>
                      </a:cubicBezTo>
                      <a:cubicBezTo>
                        <a:pt x="2849451" y="2832863"/>
                        <a:pt x="2862161" y="2831915"/>
                        <a:pt x="2867051" y="2831915"/>
                      </a:cubicBezTo>
                      <a:cubicBezTo>
                        <a:pt x="2895405" y="2829074"/>
                        <a:pt x="2923760" y="2818655"/>
                        <a:pt x="2950159" y="2801607"/>
                      </a:cubicBezTo>
                      <a:lnTo>
                        <a:pt x="2966780" y="2790242"/>
                      </a:lnTo>
                      <a:lnTo>
                        <a:pt x="2957003" y="2808237"/>
                      </a:lnTo>
                      <a:cubicBezTo>
                        <a:pt x="2950159" y="2820550"/>
                        <a:pt x="2946248" y="2830968"/>
                        <a:pt x="2944292" y="2840439"/>
                      </a:cubicBezTo>
                      <a:cubicBezTo>
                        <a:pt x="2942337" y="2849910"/>
                        <a:pt x="2942337" y="2882113"/>
                        <a:pt x="2954070" y="2887796"/>
                      </a:cubicBezTo>
                      <a:cubicBezTo>
                        <a:pt x="2963847" y="2891584"/>
                        <a:pt x="2973624" y="2895373"/>
                        <a:pt x="2978513" y="2890637"/>
                      </a:cubicBezTo>
                      <a:cubicBezTo>
                        <a:pt x="2990247" y="2878325"/>
                        <a:pt x="3005890" y="2867906"/>
                        <a:pt x="3021534" y="2858435"/>
                      </a:cubicBezTo>
                      <a:lnTo>
                        <a:pt x="3043044" y="2844228"/>
                      </a:lnTo>
                      <a:lnTo>
                        <a:pt x="3035223" y="2860329"/>
                      </a:lnTo>
                      <a:cubicBezTo>
                        <a:pt x="3024467" y="2883060"/>
                        <a:pt x="3015667" y="2913368"/>
                        <a:pt x="3033267" y="2922839"/>
                      </a:cubicBezTo>
                      <a:lnTo>
                        <a:pt x="3042067" y="2927575"/>
                      </a:lnTo>
                      <a:lnTo>
                        <a:pt x="3033267" y="2931364"/>
                      </a:lnTo>
                      <a:cubicBezTo>
                        <a:pt x="3013712" y="2940835"/>
                        <a:pt x="3001979" y="2949359"/>
                        <a:pt x="2997091" y="2956936"/>
                      </a:cubicBezTo>
                      <a:cubicBezTo>
                        <a:pt x="2997091" y="2956936"/>
                        <a:pt x="2998068" y="2957883"/>
                        <a:pt x="2999046" y="2957883"/>
                      </a:cubicBezTo>
                      <a:cubicBezTo>
                        <a:pt x="3018601" y="2961672"/>
                        <a:pt x="3038156" y="2962619"/>
                        <a:pt x="3051844" y="2962619"/>
                      </a:cubicBezTo>
                      <a:cubicBezTo>
                        <a:pt x="3059666" y="2962619"/>
                        <a:pt x="3066511" y="2962619"/>
                        <a:pt x="3074332" y="2962619"/>
                      </a:cubicBezTo>
                      <a:cubicBezTo>
                        <a:pt x="3079221" y="2962619"/>
                        <a:pt x="3083132" y="2962619"/>
                        <a:pt x="3088021" y="2962619"/>
                      </a:cubicBezTo>
                      <a:lnTo>
                        <a:pt x="3132019" y="2961672"/>
                      </a:lnTo>
                      <a:lnTo>
                        <a:pt x="3088998" y="2972090"/>
                      </a:lnTo>
                      <a:cubicBezTo>
                        <a:pt x="3040111" y="2984403"/>
                        <a:pt x="3011756" y="2996716"/>
                        <a:pt x="3006868" y="3009975"/>
                      </a:cubicBezTo>
                      <a:cubicBezTo>
                        <a:pt x="3004912" y="3013764"/>
                        <a:pt x="3005890" y="3017552"/>
                        <a:pt x="3007845" y="3022288"/>
                      </a:cubicBezTo>
                      <a:cubicBezTo>
                        <a:pt x="3014690" y="3033654"/>
                        <a:pt x="3030334" y="3041231"/>
                        <a:pt x="3049888" y="3041231"/>
                      </a:cubicBezTo>
                      <a:cubicBezTo>
                        <a:pt x="3051844" y="3041231"/>
                        <a:pt x="3053799" y="3041231"/>
                        <a:pt x="3055755" y="3041231"/>
                      </a:cubicBezTo>
                      <a:lnTo>
                        <a:pt x="3063577" y="3040284"/>
                      </a:lnTo>
                      <a:lnTo>
                        <a:pt x="3061622" y="3046913"/>
                      </a:lnTo>
                      <a:cubicBezTo>
                        <a:pt x="3060644" y="3050702"/>
                        <a:pt x="3059666" y="3054490"/>
                        <a:pt x="3059666" y="3058279"/>
                      </a:cubicBezTo>
                      <a:cubicBezTo>
                        <a:pt x="3055755" y="3079116"/>
                        <a:pt x="3055755" y="3135943"/>
                        <a:pt x="3074332" y="3148256"/>
                      </a:cubicBezTo>
                      <a:cubicBezTo>
                        <a:pt x="3088998" y="3157727"/>
                        <a:pt x="3102687" y="3150151"/>
                        <a:pt x="3116375" y="3124578"/>
                      </a:cubicBezTo>
                      <a:lnTo>
                        <a:pt x="3127130" y="3103741"/>
                      </a:lnTo>
                      <a:lnTo>
                        <a:pt x="3126153" y="3127419"/>
                      </a:lnTo>
                      <a:cubicBezTo>
                        <a:pt x="3125175" y="3145415"/>
                        <a:pt x="3125175" y="3164358"/>
                        <a:pt x="3126153" y="3184247"/>
                      </a:cubicBezTo>
                      <a:lnTo>
                        <a:pt x="3126153" y="3187088"/>
                      </a:lnTo>
                      <a:cubicBezTo>
                        <a:pt x="3126153" y="3199401"/>
                        <a:pt x="3127130" y="3228762"/>
                        <a:pt x="3143752" y="3233498"/>
                      </a:cubicBezTo>
                      <a:cubicBezTo>
                        <a:pt x="3161352" y="3238234"/>
                        <a:pt x="3175040" y="3219291"/>
                        <a:pt x="3183840" y="3206031"/>
                      </a:cubicBezTo>
                      <a:cubicBezTo>
                        <a:pt x="3185796" y="3202243"/>
                        <a:pt x="3187751" y="3199401"/>
                        <a:pt x="3189706" y="3197507"/>
                      </a:cubicBezTo>
                      <a:cubicBezTo>
                        <a:pt x="3195573" y="3189930"/>
                        <a:pt x="3201439" y="3181406"/>
                        <a:pt x="3205350" y="3172881"/>
                      </a:cubicBezTo>
                      <a:lnTo>
                        <a:pt x="3213172" y="3155833"/>
                      </a:lnTo>
                      <a:lnTo>
                        <a:pt x="3215127" y="3174776"/>
                      </a:lnTo>
                      <a:cubicBezTo>
                        <a:pt x="3217083" y="3195613"/>
                        <a:pt x="3220994" y="3211714"/>
                        <a:pt x="3228816" y="3227815"/>
                      </a:cubicBezTo>
                      <a:cubicBezTo>
                        <a:pt x="3229794" y="3230656"/>
                        <a:pt x="3231749" y="3234445"/>
                        <a:pt x="3233705" y="3239180"/>
                      </a:cubicBezTo>
                      <a:cubicBezTo>
                        <a:pt x="3243482" y="3261912"/>
                        <a:pt x="3261082" y="3304533"/>
                        <a:pt x="3288458" y="3307374"/>
                      </a:cubicBezTo>
                      <a:cubicBezTo>
                        <a:pt x="3313880" y="3310215"/>
                        <a:pt x="3331479" y="3281801"/>
                        <a:pt x="3343212" y="3263806"/>
                      </a:cubicBezTo>
                      <a:cubicBezTo>
                        <a:pt x="3345168" y="3260017"/>
                        <a:pt x="3347123" y="3257176"/>
                        <a:pt x="3349079" y="3254335"/>
                      </a:cubicBezTo>
                      <a:cubicBezTo>
                        <a:pt x="3350056" y="3252440"/>
                        <a:pt x="3352012" y="3250546"/>
                        <a:pt x="3352990" y="3248652"/>
                      </a:cubicBezTo>
                      <a:lnTo>
                        <a:pt x="3359834" y="3236339"/>
                      </a:lnTo>
                      <a:lnTo>
                        <a:pt x="3366678" y="3254335"/>
                      </a:lnTo>
                      <a:cubicBezTo>
                        <a:pt x="3368633" y="3258123"/>
                        <a:pt x="3369611" y="3261912"/>
                        <a:pt x="3371566" y="3266647"/>
                      </a:cubicBezTo>
                      <a:cubicBezTo>
                        <a:pt x="3371566" y="3267594"/>
                        <a:pt x="3372544" y="3270436"/>
                        <a:pt x="3380367" y="3270436"/>
                      </a:cubicBezTo>
                      <a:cubicBezTo>
                        <a:pt x="3395033" y="3270436"/>
                        <a:pt x="3396010" y="3265700"/>
                        <a:pt x="3399921" y="3253388"/>
                      </a:cubicBezTo>
                      <a:lnTo>
                        <a:pt x="3399921" y="3252440"/>
                      </a:lnTo>
                      <a:cubicBezTo>
                        <a:pt x="3404810" y="3238234"/>
                        <a:pt x="3407743" y="3222132"/>
                        <a:pt x="3409698" y="3204137"/>
                      </a:cubicBezTo>
                      <a:lnTo>
                        <a:pt x="3411654" y="3185194"/>
                      </a:lnTo>
                      <a:lnTo>
                        <a:pt x="3419477" y="3203190"/>
                      </a:lnTo>
                      <a:cubicBezTo>
                        <a:pt x="3431209" y="3228762"/>
                        <a:pt x="3443920" y="3250546"/>
                        <a:pt x="3463475" y="3271383"/>
                      </a:cubicBezTo>
                      <a:cubicBezTo>
                        <a:pt x="3476185" y="3284643"/>
                        <a:pt x="3506496" y="3307374"/>
                        <a:pt x="3527028" y="3305480"/>
                      </a:cubicBezTo>
                      <a:cubicBezTo>
                        <a:pt x="3532895" y="3304533"/>
                        <a:pt x="3534850" y="3302638"/>
                        <a:pt x="3536806" y="3300744"/>
                      </a:cubicBezTo>
                      <a:cubicBezTo>
                        <a:pt x="3540717" y="3295061"/>
                        <a:pt x="3542672" y="3278013"/>
                        <a:pt x="3518228" y="3228762"/>
                      </a:cubicBezTo>
                      <a:lnTo>
                        <a:pt x="3501607" y="3195613"/>
                      </a:lnTo>
                      <a:lnTo>
                        <a:pt x="3527028" y="3224026"/>
                      </a:lnTo>
                      <a:cubicBezTo>
                        <a:pt x="3566138" y="3266647"/>
                        <a:pt x="3626758" y="3324422"/>
                        <a:pt x="3696178" y="3320634"/>
                      </a:cubicBezTo>
                      <a:cubicBezTo>
                        <a:pt x="3704978" y="3319687"/>
                        <a:pt x="3705956" y="3316845"/>
                        <a:pt x="3706933" y="3314951"/>
                      </a:cubicBezTo>
                      <a:cubicBezTo>
                        <a:pt x="3713777" y="3299797"/>
                        <a:pt x="3690312" y="3258123"/>
                        <a:pt x="3637513" y="3189930"/>
                      </a:cubicBezTo>
                      <a:lnTo>
                        <a:pt x="3614048" y="3159622"/>
                      </a:lnTo>
                      <a:lnTo>
                        <a:pt x="3660979" y="3191824"/>
                      </a:lnTo>
                      <a:close/>
                      <a:moveTo>
                        <a:pt x="2523862" y="2723943"/>
                      </a:moveTo>
                      <a:cubicBezTo>
                        <a:pt x="2521907" y="2722995"/>
                        <a:pt x="2519951" y="2722048"/>
                        <a:pt x="2517018" y="2721101"/>
                      </a:cubicBezTo>
                      <a:lnTo>
                        <a:pt x="2507240" y="2717313"/>
                      </a:lnTo>
                      <a:lnTo>
                        <a:pt x="2516040" y="2711630"/>
                      </a:lnTo>
                      <a:cubicBezTo>
                        <a:pt x="2517996" y="2710683"/>
                        <a:pt x="2518973" y="2709735"/>
                        <a:pt x="2520929" y="2708789"/>
                      </a:cubicBezTo>
                      <a:lnTo>
                        <a:pt x="2526795" y="2704053"/>
                      </a:lnTo>
                      <a:lnTo>
                        <a:pt x="2528751" y="2710683"/>
                      </a:lnTo>
                      <a:cubicBezTo>
                        <a:pt x="2529728" y="2712577"/>
                        <a:pt x="2530706" y="2715418"/>
                        <a:pt x="2530706" y="2717313"/>
                      </a:cubicBezTo>
                      <a:lnTo>
                        <a:pt x="2535595" y="2729625"/>
                      </a:lnTo>
                      <a:lnTo>
                        <a:pt x="2523862" y="2723943"/>
                      </a:lnTo>
                      <a:close/>
                      <a:moveTo>
                        <a:pt x="2516040" y="2695529"/>
                      </a:moveTo>
                      <a:cubicBezTo>
                        <a:pt x="2515062" y="2695529"/>
                        <a:pt x="2514085" y="2695529"/>
                        <a:pt x="2513107" y="2694581"/>
                      </a:cubicBezTo>
                      <a:lnTo>
                        <a:pt x="2509196" y="2692687"/>
                      </a:lnTo>
                      <a:lnTo>
                        <a:pt x="2509196" y="2684163"/>
                      </a:lnTo>
                      <a:lnTo>
                        <a:pt x="2519951" y="2681322"/>
                      </a:lnTo>
                      <a:lnTo>
                        <a:pt x="2523862" y="2696476"/>
                      </a:lnTo>
                      <a:lnTo>
                        <a:pt x="2516040" y="2695529"/>
                      </a:lnTo>
                      <a:close/>
                    </a:path>
                  </a:pathLst>
                </a:custGeom>
                <a:solidFill>
                  <a:srgbClr val="2B6C36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982BD76B-4306-F511-BC5A-B709AE6BA6BA}"/>
                  </a:ext>
                </a:extLst>
              </p:cNvPr>
              <p:cNvSpPr/>
              <p:nvPr/>
            </p:nvSpPr>
            <p:spPr>
              <a:xfrm>
                <a:off x="4138556" y="-2153916"/>
                <a:ext cx="4327723" cy="3326603"/>
              </a:xfrm>
              <a:custGeom>
                <a:avLst/>
                <a:gdLst>
                  <a:gd name="connsiteX0" fmla="*/ 76488 w 4327723"/>
                  <a:gd name="connsiteY0" fmla="*/ 2042943 h 3326603"/>
                  <a:gd name="connsiteX1" fmla="*/ 13912 w 4327723"/>
                  <a:gd name="connsiteY1" fmla="*/ 2131026 h 3326603"/>
                  <a:gd name="connsiteX2" fmla="*/ 52044 w 4327723"/>
                  <a:gd name="connsiteY2" fmla="*/ 2169858 h 3326603"/>
                  <a:gd name="connsiteX3" fmla="*/ 102887 w 4327723"/>
                  <a:gd name="connsiteY3" fmla="*/ 2134815 h 3326603"/>
                  <a:gd name="connsiteX4" fmla="*/ 110709 w 4327723"/>
                  <a:gd name="connsiteY4" fmla="*/ 2137656 h 3326603"/>
                  <a:gd name="connsiteX5" fmla="*/ 104843 w 4327723"/>
                  <a:gd name="connsiteY5" fmla="*/ 2237105 h 3326603"/>
                  <a:gd name="connsiteX6" fmla="*/ 110709 w 4327723"/>
                  <a:gd name="connsiteY6" fmla="*/ 2283514 h 3326603"/>
                  <a:gd name="connsiteX7" fmla="*/ 152752 w 4327723"/>
                  <a:gd name="connsiteY7" fmla="*/ 2254153 h 3326603"/>
                  <a:gd name="connsiteX8" fmla="*/ 160574 w 4327723"/>
                  <a:gd name="connsiteY8" fmla="*/ 2259836 h 3326603"/>
                  <a:gd name="connsiteX9" fmla="*/ 209461 w 4327723"/>
                  <a:gd name="connsiteY9" fmla="*/ 2337500 h 3326603"/>
                  <a:gd name="connsiteX10" fmla="*/ 210439 w 4327723"/>
                  <a:gd name="connsiteY10" fmla="*/ 2346972 h 3326603"/>
                  <a:gd name="connsiteX11" fmla="*/ 170351 w 4327723"/>
                  <a:gd name="connsiteY11" fmla="*/ 2376332 h 3326603"/>
                  <a:gd name="connsiteX12" fmla="*/ 214350 w 4327723"/>
                  <a:gd name="connsiteY12" fmla="*/ 2419901 h 3326603"/>
                  <a:gd name="connsiteX13" fmla="*/ 217283 w 4327723"/>
                  <a:gd name="connsiteY13" fmla="*/ 2421795 h 3326603"/>
                  <a:gd name="connsiteX14" fmla="*/ 203595 w 4327723"/>
                  <a:gd name="connsiteY14" fmla="*/ 2440737 h 3326603"/>
                  <a:gd name="connsiteX15" fmla="*/ 222172 w 4327723"/>
                  <a:gd name="connsiteY15" fmla="*/ 2462521 h 3326603"/>
                  <a:gd name="connsiteX16" fmla="*/ 254438 w 4327723"/>
                  <a:gd name="connsiteY16" fmla="*/ 2486199 h 3326603"/>
                  <a:gd name="connsiteX17" fmla="*/ 243682 w 4327723"/>
                  <a:gd name="connsiteY17" fmla="*/ 2489988 h 3326603"/>
                  <a:gd name="connsiteX18" fmla="*/ 234883 w 4327723"/>
                  <a:gd name="connsiteY18" fmla="*/ 2530715 h 3326603"/>
                  <a:gd name="connsiteX19" fmla="*/ 234883 w 4327723"/>
                  <a:gd name="connsiteY19" fmla="*/ 2534503 h 3326603"/>
                  <a:gd name="connsiteX20" fmla="*/ 236838 w 4327723"/>
                  <a:gd name="connsiteY20" fmla="*/ 2537344 h 3326603"/>
                  <a:gd name="connsiteX21" fmla="*/ 239771 w 4327723"/>
                  <a:gd name="connsiteY21" fmla="*/ 2543974 h 3326603"/>
                  <a:gd name="connsiteX22" fmla="*/ 264215 w 4327723"/>
                  <a:gd name="connsiteY22" fmla="*/ 2579965 h 3326603"/>
                  <a:gd name="connsiteX23" fmla="*/ 263237 w 4327723"/>
                  <a:gd name="connsiteY23" fmla="*/ 2579965 h 3326603"/>
                  <a:gd name="connsiteX24" fmla="*/ 226083 w 4327723"/>
                  <a:gd name="connsiteY24" fmla="*/ 2537344 h 3326603"/>
                  <a:gd name="connsiteX25" fmla="*/ 174263 w 4327723"/>
                  <a:gd name="connsiteY25" fmla="*/ 2503248 h 3326603"/>
                  <a:gd name="connsiteX26" fmla="*/ 170351 w 4327723"/>
                  <a:gd name="connsiteY26" fmla="*/ 2542080 h 3326603"/>
                  <a:gd name="connsiteX27" fmla="*/ 196751 w 4327723"/>
                  <a:gd name="connsiteY27" fmla="*/ 2575230 h 3326603"/>
                  <a:gd name="connsiteX28" fmla="*/ 131242 w 4327723"/>
                  <a:gd name="connsiteY28" fmla="*/ 2608379 h 3326603"/>
                  <a:gd name="connsiteX29" fmla="*/ 197728 w 4327723"/>
                  <a:gd name="connsiteY29" fmla="*/ 2642476 h 3326603"/>
                  <a:gd name="connsiteX30" fmla="*/ 274970 w 4327723"/>
                  <a:gd name="connsiteY30" fmla="*/ 2667101 h 3326603"/>
                  <a:gd name="connsiteX31" fmla="*/ 260304 w 4327723"/>
                  <a:gd name="connsiteY31" fmla="*/ 2669943 h 3326603"/>
                  <a:gd name="connsiteX32" fmla="*/ 158619 w 4327723"/>
                  <a:gd name="connsiteY32" fmla="*/ 2706881 h 3326603"/>
                  <a:gd name="connsiteX33" fmla="*/ 267148 w 4327723"/>
                  <a:gd name="connsiteY33" fmla="*/ 2722035 h 3326603"/>
                  <a:gd name="connsiteX34" fmla="*/ 185995 w 4327723"/>
                  <a:gd name="connsiteY34" fmla="*/ 2789281 h 3326603"/>
                  <a:gd name="connsiteX35" fmla="*/ 274970 w 4327723"/>
                  <a:gd name="connsiteY35" fmla="*/ 2787386 h 3326603"/>
                  <a:gd name="connsiteX36" fmla="*/ 264215 w 4327723"/>
                  <a:gd name="connsiteY36" fmla="*/ 2794016 h 3326603"/>
                  <a:gd name="connsiteX37" fmla="*/ 195773 w 4327723"/>
                  <a:gd name="connsiteY37" fmla="*/ 2864104 h 3326603"/>
                  <a:gd name="connsiteX38" fmla="*/ 281814 w 4327723"/>
                  <a:gd name="connsiteY38" fmla="*/ 2883047 h 3326603"/>
                  <a:gd name="connsiteX39" fmla="*/ 319946 w 4327723"/>
                  <a:gd name="connsiteY39" fmla="*/ 2868839 h 3326603"/>
                  <a:gd name="connsiteX40" fmla="*/ 300392 w 4327723"/>
                  <a:gd name="connsiteY40" fmla="*/ 2883047 h 3326603"/>
                  <a:gd name="connsiteX41" fmla="*/ 253460 w 4327723"/>
                  <a:gd name="connsiteY41" fmla="*/ 2946504 h 3326603"/>
                  <a:gd name="connsiteX42" fmla="*/ 260304 w 4327723"/>
                  <a:gd name="connsiteY42" fmla="*/ 2998596 h 3326603"/>
                  <a:gd name="connsiteX43" fmla="*/ 194795 w 4327723"/>
                  <a:gd name="connsiteY43" fmla="*/ 3073419 h 3326603"/>
                  <a:gd name="connsiteX44" fmla="*/ 201639 w 4327723"/>
                  <a:gd name="connsiteY44" fmla="*/ 3078155 h 3326603"/>
                  <a:gd name="connsiteX45" fmla="*/ 305280 w 4327723"/>
                  <a:gd name="connsiteY45" fmla="*/ 3056371 h 3326603"/>
                  <a:gd name="connsiteX46" fmla="*/ 357101 w 4327723"/>
                  <a:gd name="connsiteY46" fmla="*/ 3038376 h 3326603"/>
                  <a:gd name="connsiteX47" fmla="*/ 300392 w 4327723"/>
                  <a:gd name="connsiteY47" fmla="*/ 3098045 h 3326603"/>
                  <a:gd name="connsiteX48" fmla="*/ 304302 w 4327723"/>
                  <a:gd name="connsiteY48" fmla="*/ 3103727 h 3326603"/>
                  <a:gd name="connsiteX49" fmla="*/ 408921 w 4327723"/>
                  <a:gd name="connsiteY49" fmla="*/ 3071525 h 3326603"/>
                  <a:gd name="connsiteX50" fmla="*/ 404032 w 4327723"/>
                  <a:gd name="connsiteY50" fmla="*/ 3139718 h 3326603"/>
                  <a:gd name="connsiteX51" fmla="*/ 444120 w 4327723"/>
                  <a:gd name="connsiteY51" fmla="*/ 3170026 h 3326603"/>
                  <a:gd name="connsiteX52" fmla="*/ 498874 w 4327723"/>
                  <a:gd name="connsiteY52" fmla="*/ 3096151 h 3326603"/>
                  <a:gd name="connsiteX53" fmla="*/ 573182 w 4327723"/>
                  <a:gd name="connsiteY53" fmla="*/ 3187075 h 3326603"/>
                  <a:gd name="connsiteX54" fmla="*/ 598604 w 4327723"/>
                  <a:gd name="connsiteY54" fmla="*/ 3131194 h 3326603"/>
                  <a:gd name="connsiteX55" fmla="*/ 658246 w 4327723"/>
                  <a:gd name="connsiteY55" fmla="*/ 3161502 h 3326603"/>
                  <a:gd name="connsiteX56" fmla="*/ 701267 w 4327723"/>
                  <a:gd name="connsiteY56" fmla="*/ 3095203 h 3326603"/>
                  <a:gd name="connsiteX57" fmla="*/ 703223 w 4327723"/>
                  <a:gd name="connsiteY57" fmla="*/ 3088573 h 3326603"/>
                  <a:gd name="connsiteX58" fmla="*/ 771665 w 4327723"/>
                  <a:gd name="connsiteY58" fmla="*/ 3081943 h 3326603"/>
                  <a:gd name="connsiteX59" fmla="*/ 720822 w 4327723"/>
                  <a:gd name="connsiteY59" fmla="*/ 3111305 h 3326603"/>
                  <a:gd name="connsiteX60" fmla="*/ 718866 w 4327723"/>
                  <a:gd name="connsiteY60" fmla="*/ 3118881 h 3326603"/>
                  <a:gd name="connsiteX61" fmla="*/ 743310 w 4327723"/>
                  <a:gd name="connsiteY61" fmla="*/ 3121723 h 3326603"/>
                  <a:gd name="connsiteX62" fmla="*/ 780464 w 4327723"/>
                  <a:gd name="connsiteY62" fmla="*/ 3110357 h 3326603"/>
                  <a:gd name="connsiteX63" fmla="*/ 770687 w 4327723"/>
                  <a:gd name="connsiteY63" fmla="*/ 3134035 h 3326603"/>
                  <a:gd name="connsiteX64" fmla="*/ 756998 w 4327723"/>
                  <a:gd name="connsiteY64" fmla="*/ 3225907 h 3326603"/>
                  <a:gd name="connsiteX65" fmla="*/ 798064 w 4327723"/>
                  <a:gd name="connsiteY65" fmla="*/ 3237273 h 3326603"/>
                  <a:gd name="connsiteX66" fmla="*/ 886061 w 4327723"/>
                  <a:gd name="connsiteY66" fmla="*/ 3125511 h 3326603"/>
                  <a:gd name="connsiteX67" fmla="*/ 940815 w 4327723"/>
                  <a:gd name="connsiteY67" fmla="*/ 3185181 h 3326603"/>
                  <a:gd name="connsiteX68" fmla="*/ 983835 w 4327723"/>
                  <a:gd name="connsiteY68" fmla="*/ 3127406 h 3326603"/>
                  <a:gd name="connsiteX69" fmla="*/ 986769 w 4327723"/>
                  <a:gd name="connsiteY69" fmla="*/ 3074367 h 3326603"/>
                  <a:gd name="connsiteX70" fmla="*/ 1055211 w 4327723"/>
                  <a:gd name="connsiteY70" fmla="*/ 3114146 h 3326603"/>
                  <a:gd name="connsiteX71" fmla="*/ 1092365 w 4327723"/>
                  <a:gd name="connsiteY71" fmla="*/ 3094256 h 3326603"/>
                  <a:gd name="connsiteX72" fmla="*/ 1068899 w 4327723"/>
                  <a:gd name="connsiteY72" fmla="*/ 3003332 h 3326603"/>
                  <a:gd name="connsiteX73" fmla="*/ 1064010 w 4327723"/>
                  <a:gd name="connsiteY73" fmla="*/ 2994808 h 3326603"/>
                  <a:gd name="connsiteX74" fmla="*/ 1050322 w 4327723"/>
                  <a:gd name="connsiteY74" fmla="*/ 2932297 h 3326603"/>
                  <a:gd name="connsiteX75" fmla="*/ 1142230 w 4327723"/>
                  <a:gd name="connsiteY75" fmla="*/ 2990072 h 3326603"/>
                  <a:gd name="connsiteX76" fmla="*/ 1162763 w 4327723"/>
                  <a:gd name="connsiteY76" fmla="*/ 2965447 h 3326603"/>
                  <a:gd name="connsiteX77" fmla="*/ 1165696 w 4327723"/>
                  <a:gd name="connsiteY77" fmla="*/ 2941768 h 3326603"/>
                  <a:gd name="connsiteX78" fmla="*/ 1208716 w 4327723"/>
                  <a:gd name="connsiteY78" fmla="*/ 2954081 h 3326603"/>
                  <a:gd name="connsiteX79" fmla="*/ 1246849 w 4327723"/>
                  <a:gd name="connsiteY79" fmla="*/ 2885888 h 3326603"/>
                  <a:gd name="connsiteX80" fmla="*/ 1236094 w 4327723"/>
                  <a:gd name="connsiteY80" fmla="*/ 2944610 h 3326603"/>
                  <a:gd name="connsiteX81" fmla="*/ 1234138 w 4327723"/>
                  <a:gd name="connsiteY81" fmla="*/ 2984389 h 3326603"/>
                  <a:gd name="connsiteX82" fmla="*/ 1238049 w 4327723"/>
                  <a:gd name="connsiteY82" fmla="*/ 2986284 h 3326603"/>
                  <a:gd name="connsiteX83" fmla="*/ 1364178 w 4327723"/>
                  <a:gd name="connsiteY83" fmla="*/ 2917143 h 3326603"/>
                  <a:gd name="connsiteX84" fmla="*/ 1350490 w 4327723"/>
                  <a:gd name="connsiteY84" fmla="*/ 2930403 h 3326603"/>
                  <a:gd name="connsiteX85" fmla="*/ 1333868 w 4327723"/>
                  <a:gd name="connsiteY85" fmla="*/ 2957870 h 3326603"/>
                  <a:gd name="connsiteX86" fmla="*/ 1413065 w 4327723"/>
                  <a:gd name="connsiteY86" fmla="*/ 2941768 h 3326603"/>
                  <a:gd name="connsiteX87" fmla="*/ 1475641 w 4327723"/>
                  <a:gd name="connsiteY87" fmla="*/ 2884941 h 3326603"/>
                  <a:gd name="connsiteX88" fmla="*/ 1476619 w 4327723"/>
                  <a:gd name="connsiteY88" fmla="*/ 2919037 h 3326603"/>
                  <a:gd name="connsiteX89" fmla="*/ 1506929 w 4327723"/>
                  <a:gd name="connsiteY89" fmla="*/ 2960711 h 3326603"/>
                  <a:gd name="connsiteX90" fmla="*/ 1533328 w 4327723"/>
                  <a:gd name="connsiteY90" fmla="*/ 2951240 h 3326603"/>
                  <a:gd name="connsiteX91" fmla="*/ 1561682 w 4327723"/>
                  <a:gd name="connsiteY91" fmla="*/ 2903883 h 3326603"/>
                  <a:gd name="connsiteX92" fmla="*/ 1588082 w 4327723"/>
                  <a:gd name="connsiteY92" fmla="*/ 2963552 h 3326603"/>
                  <a:gd name="connsiteX93" fmla="*/ 1565594 w 4327723"/>
                  <a:gd name="connsiteY93" fmla="*/ 3000490 h 3326603"/>
                  <a:gd name="connsiteX94" fmla="*/ 1573416 w 4327723"/>
                  <a:gd name="connsiteY94" fmla="*/ 3006173 h 3326603"/>
                  <a:gd name="connsiteX95" fmla="*/ 1653591 w 4327723"/>
                  <a:gd name="connsiteY95" fmla="*/ 2977759 h 3326603"/>
                  <a:gd name="connsiteX96" fmla="*/ 1601770 w 4327723"/>
                  <a:gd name="connsiteY96" fmla="*/ 3057318 h 3326603"/>
                  <a:gd name="connsiteX97" fmla="*/ 1655546 w 4327723"/>
                  <a:gd name="connsiteY97" fmla="*/ 3056371 h 3326603"/>
                  <a:gd name="connsiteX98" fmla="*/ 1657501 w 4327723"/>
                  <a:gd name="connsiteY98" fmla="*/ 3067737 h 3326603"/>
                  <a:gd name="connsiteX99" fmla="*/ 1708344 w 4327723"/>
                  <a:gd name="connsiteY99" fmla="*/ 3143507 h 3326603"/>
                  <a:gd name="connsiteX100" fmla="*/ 1740610 w 4327723"/>
                  <a:gd name="connsiteY100" fmla="*/ 3103727 h 3326603"/>
                  <a:gd name="connsiteX101" fmla="*/ 1762120 w 4327723"/>
                  <a:gd name="connsiteY101" fmla="*/ 3153925 h 3326603"/>
                  <a:gd name="connsiteX102" fmla="*/ 1800252 w 4327723"/>
                  <a:gd name="connsiteY102" fmla="*/ 3192758 h 3326603"/>
                  <a:gd name="connsiteX103" fmla="*/ 1830562 w 4327723"/>
                  <a:gd name="connsiteY103" fmla="*/ 3141613 h 3326603"/>
                  <a:gd name="connsiteX104" fmla="*/ 1835451 w 4327723"/>
                  <a:gd name="connsiteY104" fmla="*/ 3113199 h 3326603"/>
                  <a:gd name="connsiteX105" fmla="*/ 1867717 w 4327723"/>
                  <a:gd name="connsiteY105" fmla="*/ 3154872 h 3326603"/>
                  <a:gd name="connsiteX106" fmla="*/ 1953758 w 4327723"/>
                  <a:gd name="connsiteY106" fmla="*/ 3204123 h 3326603"/>
                  <a:gd name="connsiteX107" fmla="*/ 1989935 w 4327723"/>
                  <a:gd name="connsiteY107" fmla="*/ 3134035 h 3326603"/>
                  <a:gd name="connsiteX108" fmla="*/ 1990913 w 4327723"/>
                  <a:gd name="connsiteY108" fmla="*/ 3124564 h 3326603"/>
                  <a:gd name="connsiteX109" fmla="*/ 2004601 w 4327723"/>
                  <a:gd name="connsiteY109" fmla="*/ 3138771 h 3326603"/>
                  <a:gd name="connsiteX110" fmla="*/ 2019267 w 4327723"/>
                  <a:gd name="connsiteY110" fmla="*/ 3139718 h 3326603"/>
                  <a:gd name="connsiteX111" fmla="*/ 2032956 w 4327723"/>
                  <a:gd name="connsiteY111" fmla="*/ 3112252 h 3326603"/>
                  <a:gd name="connsiteX112" fmla="*/ 2023178 w 4327723"/>
                  <a:gd name="connsiteY112" fmla="*/ 3066789 h 3326603"/>
                  <a:gd name="connsiteX113" fmla="*/ 2087709 w 4327723"/>
                  <a:gd name="connsiteY113" fmla="*/ 3111305 h 3326603"/>
                  <a:gd name="connsiteX114" fmla="*/ 2159085 w 4327723"/>
                  <a:gd name="connsiteY114" fmla="*/ 3118881 h 3326603"/>
                  <a:gd name="connsiteX115" fmla="*/ 2123886 w 4327723"/>
                  <a:gd name="connsiteY115" fmla="*/ 3048794 h 3326603"/>
                  <a:gd name="connsiteX116" fmla="*/ 2309657 w 4327723"/>
                  <a:gd name="connsiteY116" fmla="*/ 3072472 h 3326603"/>
                  <a:gd name="connsiteX117" fmla="*/ 2210905 w 4327723"/>
                  <a:gd name="connsiteY117" fmla="*/ 2973024 h 3326603"/>
                  <a:gd name="connsiteX118" fmla="*/ 2308680 w 4327723"/>
                  <a:gd name="connsiteY118" fmla="*/ 2995755 h 3326603"/>
                  <a:gd name="connsiteX119" fmla="*/ 2381033 w 4327723"/>
                  <a:gd name="connsiteY119" fmla="*/ 2991966 h 3326603"/>
                  <a:gd name="connsiteX120" fmla="*/ 2334101 w 4327723"/>
                  <a:gd name="connsiteY120" fmla="*/ 2937033 h 3326603"/>
                  <a:gd name="connsiteX121" fmla="*/ 2393743 w 4327723"/>
                  <a:gd name="connsiteY121" fmla="*/ 2933244 h 3326603"/>
                  <a:gd name="connsiteX122" fmla="*/ 2365389 w 4327723"/>
                  <a:gd name="connsiteY122" fmla="*/ 2892518 h 3326603"/>
                  <a:gd name="connsiteX123" fmla="*/ 2533561 w 4327723"/>
                  <a:gd name="connsiteY123" fmla="*/ 2834743 h 3326603"/>
                  <a:gd name="connsiteX124" fmla="*/ 2497385 w 4327723"/>
                  <a:gd name="connsiteY124" fmla="*/ 2764655 h 3326603"/>
                  <a:gd name="connsiteX125" fmla="*/ 2497385 w 4327723"/>
                  <a:gd name="connsiteY125" fmla="*/ 2764655 h 3326603"/>
                  <a:gd name="connsiteX126" fmla="*/ 2532584 w 4327723"/>
                  <a:gd name="connsiteY126" fmla="*/ 2748554 h 3326603"/>
                  <a:gd name="connsiteX127" fmla="*/ 2576582 w 4327723"/>
                  <a:gd name="connsiteY127" fmla="*/ 2779810 h 3326603"/>
                  <a:gd name="connsiteX128" fmla="*/ 2607870 w 4327723"/>
                  <a:gd name="connsiteY128" fmla="*/ 2764655 h 3326603"/>
                  <a:gd name="connsiteX129" fmla="*/ 2620580 w 4327723"/>
                  <a:gd name="connsiteY129" fmla="*/ 2741924 h 3326603"/>
                  <a:gd name="connsiteX130" fmla="*/ 2657735 w 4327723"/>
                  <a:gd name="connsiteY130" fmla="*/ 2771285 h 3326603"/>
                  <a:gd name="connsiteX131" fmla="*/ 2724222 w 4327723"/>
                  <a:gd name="connsiteY131" fmla="*/ 2720140 h 3326603"/>
                  <a:gd name="connsiteX132" fmla="*/ 2689023 w 4327723"/>
                  <a:gd name="connsiteY132" fmla="*/ 2773180 h 3326603"/>
                  <a:gd name="connsiteX133" fmla="*/ 2670445 w 4327723"/>
                  <a:gd name="connsiteY133" fmla="*/ 2812012 h 3326603"/>
                  <a:gd name="connsiteX134" fmla="*/ 2673378 w 4327723"/>
                  <a:gd name="connsiteY134" fmla="*/ 2815801 h 3326603"/>
                  <a:gd name="connsiteX135" fmla="*/ 2826884 w 4327723"/>
                  <a:gd name="connsiteY135" fmla="*/ 2797805 h 3326603"/>
                  <a:gd name="connsiteX136" fmla="*/ 2807330 w 4327723"/>
                  <a:gd name="connsiteY136" fmla="*/ 2805382 h 3326603"/>
                  <a:gd name="connsiteX137" fmla="*/ 2779953 w 4327723"/>
                  <a:gd name="connsiteY137" fmla="*/ 2825272 h 3326603"/>
                  <a:gd name="connsiteX138" fmla="*/ 2864039 w 4327723"/>
                  <a:gd name="connsiteY138" fmla="*/ 2841373 h 3326603"/>
                  <a:gd name="connsiteX139" fmla="*/ 2949102 w 4327723"/>
                  <a:gd name="connsiteY139" fmla="*/ 2811065 h 3326603"/>
                  <a:gd name="connsiteX140" fmla="*/ 2935414 w 4327723"/>
                  <a:gd name="connsiteY140" fmla="*/ 2844214 h 3326603"/>
                  <a:gd name="connsiteX141" fmla="*/ 2948125 w 4327723"/>
                  <a:gd name="connsiteY141" fmla="*/ 2897253 h 3326603"/>
                  <a:gd name="connsiteX142" fmla="*/ 2978435 w 4327723"/>
                  <a:gd name="connsiteY142" fmla="*/ 2898201 h 3326603"/>
                  <a:gd name="connsiteX143" fmla="*/ 3026344 w 4327723"/>
                  <a:gd name="connsiteY143" fmla="*/ 2863157 h 3326603"/>
                  <a:gd name="connsiteX144" fmla="*/ 3026344 w 4327723"/>
                  <a:gd name="connsiteY144" fmla="*/ 2932297 h 3326603"/>
                  <a:gd name="connsiteX145" fmla="*/ 2988212 w 4327723"/>
                  <a:gd name="connsiteY145" fmla="*/ 2959764 h 3326603"/>
                  <a:gd name="connsiteX146" fmla="*/ 2994079 w 4327723"/>
                  <a:gd name="connsiteY146" fmla="*/ 2968288 h 3326603"/>
                  <a:gd name="connsiteX147" fmla="*/ 3085009 w 4327723"/>
                  <a:gd name="connsiteY147" fmla="*/ 2973024 h 3326603"/>
                  <a:gd name="connsiteX148" fmla="*/ 3000923 w 4327723"/>
                  <a:gd name="connsiteY148" fmla="*/ 3030798 h 3326603"/>
                  <a:gd name="connsiteX149" fmla="*/ 3053721 w 4327723"/>
                  <a:gd name="connsiteY149" fmla="*/ 3051635 h 3326603"/>
                  <a:gd name="connsiteX150" fmla="*/ 3051766 w 4327723"/>
                  <a:gd name="connsiteY150" fmla="*/ 3063001 h 3326603"/>
                  <a:gd name="connsiteX151" fmla="*/ 3069365 w 4327723"/>
                  <a:gd name="connsiteY151" fmla="*/ 3157714 h 3326603"/>
                  <a:gd name="connsiteX152" fmla="*/ 3118253 w 4327723"/>
                  <a:gd name="connsiteY152" fmla="*/ 3132141 h 3326603"/>
                  <a:gd name="connsiteX153" fmla="*/ 3118253 w 4327723"/>
                  <a:gd name="connsiteY153" fmla="*/ 3189916 h 3326603"/>
                  <a:gd name="connsiteX154" fmla="*/ 3139763 w 4327723"/>
                  <a:gd name="connsiteY154" fmla="*/ 3243902 h 3326603"/>
                  <a:gd name="connsiteX155" fmla="*/ 3191583 w 4327723"/>
                  <a:gd name="connsiteY155" fmla="*/ 3206017 h 3326603"/>
                  <a:gd name="connsiteX156" fmla="*/ 3208205 w 4327723"/>
                  <a:gd name="connsiteY156" fmla="*/ 3179498 h 3326603"/>
                  <a:gd name="connsiteX157" fmla="*/ 3221893 w 4327723"/>
                  <a:gd name="connsiteY157" fmla="*/ 3233484 h 3326603"/>
                  <a:gd name="connsiteX158" fmla="*/ 3285447 w 4327723"/>
                  <a:gd name="connsiteY158" fmla="*/ 3315884 h 3326603"/>
                  <a:gd name="connsiteX159" fmla="*/ 3350956 w 4327723"/>
                  <a:gd name="connsiteY159" fmla="*/ 3260951 h 3326603"/>
                  <a:gd name="connsiteX160" fmla="*/ 3356823 w 4327723"/>
                  <a:gd name="connsiteY160" fmla="*/ 3251480 h 3326603"/>
                  <a:gd name="connsiteX161" fmla="*/ 3364644 w 4327723"/>
                  <a:gd name="connsiteY161" fmla="*/ 3271369 h 3326603"/>
                  <a:gd name="connsiteX162" fmla="*/ 3378332 w 4327723"/>
                  <a:gd name="connsiteY162" fmla="*/ 3277999 h 3326603"/>
                  <a:gd name="connsiteX163" fmla="*/ 3403754 w 4327723"/>
                  <a:gd name="connsiteY163" fmla="*/ 3256215 h 3326603"/>
                  <a:gd name="connsiteX164" fmla="*/ 3413531 w 4327723"/>
                  <a:gd name="connsiteY164" fmla="*/ 3206964 h 3326603"/>
                  <a:gd name="connsiteX165" fmla="*/ 3458507 w 4327723"/>
                  <a:gd name="connsiteY165" fmla="*/ 3276105 h 3326603"/>
                  <a:gd name="connsiteX166" fmla="*/ 3525972 w 4327723"/>
                  <a:gd name="connsiteY166" fmla="*/ 3312096 h 3326603"/>
                  <a:gd name="connsiteX167" fmla="*/ 3521084 w 4327723"/>
                  <a:gd name="connsiteY167" fmla="*/ 3228748 h 3326603"/>
                  <a:gd name="connsiteX168" fmla="*/ 3694144 w 4327723"/>
                  <a:gd name="connsiteY168" fmla="*/ 3326303 h 3326603"/>
                  <a:gd name="connsiteX169" fmla="*/ 3639391 w 4327723"/>
                  <a:gd name="connsiteY169" fmla="*/ 3188022 h 3326603"/>
                  <a:gd name="connsiteX170" fmla="*/ 3725432 w 4327723"/>
                  <a:gd name="connsiteY170" fmla="*/ 3249585 h 3326603"/>
                  <a:gd name="connsiteX171" fmla="*/ 3797785 w 4327723"/>
                  <a:gd name="connsiteY171" fmla="*/ 3275158 h 3326603"/>
                  <a:gd name="connsiteX172" fmla="*/ 3775297 w 4327723"/>
                  <a:gd name="connsiteY172" fmla="*/ 3201282 h 3326603"/>
                  <a:gd name="connsiteX173" fmla="*/ 3834940 w 4327723"/>
                  <a:gd name="connsiteY173" fmla="*/ 3221172 h 3326603"/>
                  <a:gd name="connsiteX174" fmla="*/ 3824185 w 4327723"/>
                  <a:gd name="connsiteY174" fmla="*/ 3170026 h 3326603"/>
                  <a:gd name="connsiteX175" fmla="*/ 4014844 w 4327723"/>
                  <a:gd name="connsiteY175" fmla="*/ 3181392 h 3326603"/>
                  <a:gd name="connsiteX176" fmla="*/ 4008000 w 4327723"/>
                  <a:gd name="connsiteY176" fmla="*/ 3097098 h 3326603"/>
                  <a:gd name="connsiteX177" fmla="*/ 4052976 w 4327723"/>
                  <a:gd name="connsiteY177" fmla="*/ 3093309 h 3326603"/>
                  <a:gd name="connsiteX178" fmla="*/ 4044177 w 4327723"/>
                  <a:gd name="connsiteY178" fmla="*/ 3061107 h 3326603"/>
                  <a:gd name="connsiteX179" fmla="*/ 4049065 w 4327723"/>
                  <a:gd name="connsiteY179" fmla="*/ 3031746 h 3326603"/>
                  <a:gd name="connsiteX180" fmla="*/ 4087197 w 4327723"/>
                  <a:gd name="connsiteY180" fmla="*/ 3037428 h 3326603"/>
                  <a:gd name="connsiteX181" fmla="*/ 4141952 w 4327723"/>
                  <a:gd name="connsiteY181" fmla="*/ 3032693 h 3326603"/>
                  <a:gd name="connsiteX182" fmla="*/ 4111641 w 4327723"/>
                  <a:gd name="connsiteY182" fmla="*/ 2984389 h 3326603"/>
                  <a:gd name="connsiteX183" fmla="*/ 4145863 w 4327723"/>
                  <a:gd name="connsiteY183" fmla="*/ 2962605 h 3326603"/>
                  <a:gd name="connsiteX184" fmla="*/ 4076442 w 4327723"/>
                  <a:gd name="connsiteY184" fmla="*/ 2917143 h 3326603"/>
                  <a:gd name="connsiteX185" fmla="*/ 4064710 w 4327723"/>
                  <a:gd name="connsiteY185" fmla="*/ 2912407 h 3326603"/>
                  <a:gd name="connsiteX186" fmla="*/ 4098931 w 4327723"/>
                  <a:gd name="connsiteY186" fmla="*/ 2911460 h 3326603"/>
                  <a:gd name="connsiteX187" fmla="*/ 4128263 w 4327723"/>
                  <a:gd name="connsiteY187" fmla="*/ 2864104 h 3326603"/>
                  <a:gd name="connsiteX188" fmla="*/ 4116530 w 4327723"/>
                  <a:gd name="connsiteY188" fmla="*/ 2860315 h 3326603"/>
                  <a:gd name="connsiteX189" fmla="*/ 4142929 w 4327723"/>
                  <a:gd name="connsiteY189" fmla="*/ 2797805 h 3326603"/>
                  <a:gd name="connsiteX190" fmla="*/ 4097953 w 4327723"/>
                  <a:gd name="connsiteY190" fmla="*/ 2783598 h 3326603"/>
                  <a:gd name="connsiteX191" fmla="*/ 4094042 w 4327723"/>
                  <a:gd name="connsiteY191" fmla="*/ 2765602 h 3326603"/>
                  <a:gd name="connsiteX192" fmla="*/ 4051998 w 4327723"/>
                  <a:gd name="connsiteY192" fmla="*/ 2747607 h 3326603"/>
                  <a:gd name="connsiteX193" fmla="*/ 4041244 w 4327723"/>
                  <a:gd name="connsiteY193" fmla="*/ 2747607 h 3326603"/>
                  <a:gd name="connsiteX194" fmla="*/ 4049065 w 4327723"/>
                  <a:gd name="connsiteY194" fmla="*/ 2746660 h 3326603"/>
                  <a:gd name="connsiteX195" fmla="*/ 4070576 w 4327723"/>
                  <a:gd name="connsiteY195" fmla="*/ 2743819 h 3326603"/>
                  <a:gd name="connsiteX196" fmla="*/ 4021689 w 4327723"/>
                  <a:gd name="connsiteY196" fmla="*/ 2690779 h 3326603"/>
                  <a:gd name="connsiteX197" fmla="*/ 4105775 w 4327723"/>
                  <a:gd name="connsiteY197" fmla="*/ 2664260 h 3326603"/>
                  <a:gd name="connsiteX198" fmla="*/ 4029511 w 4327723"/>
                  <a:gd name="connsiteY198" fmla="*/ 2624480 h 3326603"/>
                  <a:gd name="connsiteX199" fmla="*/ 4008000 w 4327723"/>
                  <a:gd name="connsiteY199" fmla="*/ 2629216 h 3326603"/>
                  <a:gd name="connsiteX200" fmla="*/ 4031466 w 4327723"/>
                  <a:gd name="connsiteY200" fmla="*/ 2615956 h 3326603"/>
                  <a:gd name="connsiteX201" fmla="*/ 4052976 w 4327723"/>
                  <a:gd name="connsiteY201" fmla="*/ 2581860 h 3326603"/>
                  <a:gd name="connsiteX202" fmla="*/ 3947380 w 4327723"/>
                  <a:gd name="connsiteY202" fmla="*/ 2563864 h 3326603"/>
                  <a:gd name="connsiteX203" fmla="*/ 3978668 w 4327723"/>
                  <a:gd name="connsiteY203" fmla="*/ 2523138 h 3326603"/>
                  <a:gd name="connsiteX204" fmla="*/ 3950314 w 4327723"/>
                  <a:gd name="connsiteY204" fmla="*/ 2463468 h 3326603"/>
                  <a:gd name="connsiteX205" fmla="*/ 4062754 w 4327723"/>
                  <a:gd name="connsiteY205" fmla="*/ 2431266 h 3326603"/>
                  <a:gd name="connsiteX206" fmla="*/ 4027555 w 4327723"/>
                  <a:gd name="connsiteY206" fmla="*/ 2414218 h 3326603"/>
                  <a:gd name="connsiteX207" fmla="*/ 4030489 w 4327723"/>
                  <a:gd name="connsiteY207" fmla="*/ 2413271 h 3326603"/>
                  <a:gd name="connsiteX208" fmla="*/ 4082309 w 4327723"/>
                  <a:gd name="connsiteY208" fmla="*/ 2414218 h 3326603"/>
                  <a:gd name="connsiteX209" fmla="*/ 4110664 w 4327723"/>
                  <a:gd name="connsiteY209" fmla="*/ 2259836 h 3326603"/>
                  <a:gd name="connsiteX210" fmla="*/ 4089153 w 4327723"/>
                  <a:gd name="connsiteY210" fmla="*/ 2170806 h 3326603"/>
                  <a:gd name="connsiteX211" fmla="*/ 4132174 w 4327723"/>
                  <a:gd name="connsiteY211" fmla="*/ 2203008 h 3326603"/>
                  <a:gd name="connsiteX212" fmla="*/ 4234837 w 4327723"/>
                  <a:gd name="connsiteY212" fmla="*/ 2237105 h 3326603"/>
                  <a:gd name="connsiteX213" fmla="*/ 4224082 w 4327723"/>
                  <a:gd name="connsiteY213" fmla="*/ 2145233 h 3326603"/>
                  <a:gd name="connsiteX214" fmla="*/ 4180084 w 4327723"/>
                  <a:gd name="connsiteY214" fmla="*/ 2058097 h 3326603"/>
                  <a:gd name="connsiteX215" fmla="*/ 4270036 w 4327723"/>
                  <a:gd name="connsiteY215" fmla="*/ 2074198 h 3326603"/>
                  <a:gd name="connsiteX216" fmla="*/ 4223104 w 4327723"/>
                  <a:gd name="connsiteY216" fmla="*/ 1921711 h 3326603"/>
                  <a:gd name="connsiteX217" fmla="*/ 4210394 w 4327723"/>
                  <a:gd name="connsiteY217" fmla="*/ 1904662 h 3326603"/>
                  <a:gd name="connsiteX218" fmla="*/ 4270036 w 4327723"/>
                  <a:gd name="connsiteY218" fmla="*/ 1848782 h 3326603"/>
                  <a:gd name="connsiteX219" fmla="*/ 4105775 w 4327723"/>
                  <a:gd name="connsiteY219" fmla="*/ 1800478 h 3326603"/>
                  <a:gd name="connsiteX220" fmla="*/ 4231904 w 4327723"/>
                  <a:gd name="connsiteY220" fmla="*/ 1751228 h 3326603"/>
                  <a:gd name="connsiteX221" fmla="*/ 4232882 w 4327723"/>
                  <a:gd name="connsiteY221" fmla="*/ 1736073 h 3326603"/>
                  <a:gd name="connsiteX222" fmla="*/ 4156618 w 4327723"/>
                  <a:gd name="connsiteY222" fmla="*/ 1712395 h 3326603"/>
                  <a:gd name="connsiteX223" fmla="*/ 4130218 w 4327723"/>
                  <a:gd name="connsiteY223" fmla="*/ 1631889 h 3326603"/>
                  <a:gd name="connsiteX224" fmla="*/ 4100886 w 4327723"/>
                  <a:gd name="connsiteY224" fmla="*/ 1610105 h 3326603"/>
                  <a:gd name="connsiteX225" fmla="*/ 4104797 w 4327723"/>
                  <a:gd name="connsiteY225" fmla="*/ 1600634 h 3326603"/>
                  <a:gd name="connsiteX226" fmla="*/ 4210394 w 4327723"/>
                  <a:gd name="connsiteY226" fmla="*/ 1611999 h 3326603"/>
                  <a:gd name="connsiteX227" fmla="*/ 4134129 w 4327723"/>
                  <a:gd name="connsiteY227" fmla="*/ 1535282 h 3326603"/>
                  <a:gd name="connsiteX228" fmla="*/ 4137063 w 4327723"/>
                  <a:gd name="connsiteY228" fmla="*/ 1525811 h 3326603"/>
                  <a:gd name="connsiteX229" fmla="*/ 4226038 w 4327723"/>
                  <a:gd name="connsiteY229" fmla="*/ 1550436 h 3326603"/>
                  <a:gd name="connsiteX230" fmla="*/ 4231904 w 4327723"/>
                  <a:gd name="connsiteY230" fmla="*/ 1551383 h 3326603"/>
                  <a:gd name="connsiteX231" fmla="*/ 4222127 w 4327723"/>
                  <a:gd name="connsiteY231" fmla="*/ 1535282 h 3326603"/>
                  <a:gd name="connsiteX232" fmla="*/ 4177150 w 4327723"/>
                  <a:gd name="connsiteY232" fmla="*/ 1490767 h 3326603"/>
                  <a:gd name="connsiteX233" fmla="*/ 4322834 w 4327723"/>
                  <a:gd name="connsiteY233" fmla="*/ 1497397 h 3326603"/>
                  <a:gd name="connsiteX234" fmla="*/ 4327723 w 4327723"/>
                  <a:gd name="connsiteY234" fmla="*/ 1496450 h 3326603"/>
                  <a:gd name="connsiteX235" fmla="*/ 4221149 w 4327723"/>
                  <a:gd name="connsiteY235" fmla="*/ 1434886 h 3326603"/>
                  <a:gd name="connsiteX236" fmla="*/ 4220171 w 4327723"/>
                  <a:gd name="connsiteY236" fmla="*/ 1425415 h 3326603"/>
                  <a:gd name="connsiteX237" fmla="*/ 4290569 w 4327723"/>
                  <a:gd name="connsiteY237" fmla="*/ 1386583 h 3326603"/>
                  <a:gd name="connsiteX238" fmla="*/ 4237770 w 4327723"/>
                  <a:gd name="connsiteY238" fmla="*/ 1335438 h 3326603"/>
                  <a:gd name="connsiteX239" fmla="*/ 4108708 w 4327723"/>
                  <a:gd name="connsiteY239" fmla="*/ 1322178 h 3326603"/>
                  <a:gd name="connsiteX240" fmla="*/ 4105775 w 4327723"/>
                  <a:gd name="connsiteY240" fmla="*/ 1312707 h 3326603"/>
                  <a:gd name="connsiteX241" fmla="*/ 4197683 w 4327723"/>
                  <a:gd name="connsiteY241" fmla="*/ 1265350 h 3326603"/>
                  <a:gd name="connsiteX242" fmla="*/ 4227015 w 4327723"/>
                  <a:gd name="connsiteY242" fmla="*/ 1217994 h 3326603"/>
                  <a:gd name="connsiteX243" fmla="*/ 4182039 w 4327723"/>
                  <a:gd name="connsiteY243" fmla="*/ 1188633 h 3326603"/>
                  <a:gd name="connsiteX244" fmla="*/ 3982579 w 4327723"/>
                  <a:gd name="connsiteY244" fmla="*/ 1244514 h 3326603"/>
                  <a:gd name="connsiteX245" fmla="*/ 3974757 w 4327723"/>
                  <a:gd name="connsiteY245" fmla="*/ 1239778 h 3326603"/>
                  <a:gd name="connsiteX246" fmla="*/ 3970846 w 4327723"/>
                  <a:gd name="connsiteY246" fmla="*/ 1106233 h 3326603"/>
                  <a:gd name="connsiteX247" fmla="*/ 3899471 w 4327723"/>
                  <a:gd name="connsiteY247" fmla="*/ 1120440 h 3326603"/>
                  <a:gd name="connsiteX248" fmla="*/ 3879916 w 4327723"/>
                  <a:gd name="connsiteY248" fmla="*/ 1190527 h 3326603"/>
                  <a:gd name="connsiteX249" fmla="*/ 3869161 w 4327723"/>
                  <a:gd name="connsiteY249" fmla="*/ 1192421 h 3326603"/>
                  <a:gd name="connsiteX250" fmla="*/ 3842761 w 4327723"/>
                  <a:gd name="connsiteY250" fmla="*/ 1006784 h 3326603"/>
                  <a:gd name="connsiteX251" fmla="*/ 3800718 w 4327723"/>
                  <a:gd name="connsiteY251" fmla="*/ 916807 h 3326603"/>
                  <a:gd name="connsiteX252" fmla="*/ 3742054 w 4327723"/>
                  <a:gd name="connsiteY252" fmla="*/ 903547 h 3326603"/>
                  <a:gd name="connsiteX253" fmla="*/ 3724454 w 4327723"/>
                  <a:gd name="connsiteY253" fmla="*/ 965111 h 3326603"/>
                  <a:gd name="connsiteX254" fmla="*/ 3713699 w 4327723"/>
                  <a:gd name="connsiteY254" fmla="*/ 967952 h 3326603"/>
                  <a:gd name="connsiteX255" fmla="*/ 3642324 w 4327723"/>
                  <a:gd name="connsiteY255" fmla="*/ 868503 h 3326603"/>
                  <a:gd name="connsiteX256" fmla="*/ 3584637 w 4327723"/>
                  <a:gd name="connsiteY256" fmla="*/ 892182 h 3326603"/>
                  <a:gd name="connsiteX257" fmla="*/ 3601259 w 4327723"/>
                  <a:gd name="connsiteY257" fmla="*/ 951851 h 3326603"/>
                  <a:gd name="connsiteX258" fmla="*/ 3585615 w 4327723"/>
                  <a:gd name="connsiteY258" fmla="*/ 947115 h 3326603"/>
                  <a:gd name="connsiteX259" fmla="*/ 3529883 w 4327723"/>
                  <a:gd name="connsiteY259" fmla="*/ 938591 h 3326603"/>
                  <a:gd name="connsiteX260" fmla="*/ 3488818 w 4327723"/>
                  <a:gd name="connsiteY260" fmla="*/ 920596 h 3326603"/>
                  <a:gd name="connsiteX261" fmla="*/ 3471219 w 4327723"/>
                  <a:gd name="connsiteY261" fmla="*/ 913966 h 3326603"/>
                  <a:gd name="connsiteX262" fmla="*/ 3545527 w 4327723"/>
                  <a:gd name="connsiteY262" fmla="*/ 877028 h 3326603"/>
                  <a:gd name="connsiteX263" fmla="*/ 3574859 w 4327723"/>
                  <a:gd name="connsiteY263" fmla="*/ 829671 h 3326603"/>
                  <a:gd name="connsiteX264" fmla="*/ 3529883 w 4327723"/>
                  <a:gd name="connsiteY264" fmla="*/ 800310 h 3326603"/>
                  <a:gd name="connsiteX265" fmla="*/ 3331401 w 4327723"/>
                  <a:gd name="connsiteY265" fmla="*/ 856191 h 3326603"/>
                  <a:gd name="connsiteX266" fmla="*/ 3323579 w 4327723"/>
                  <a:gd name="connsiteY266" fmla="*/ 851455 h 3326603"/>
                  <a:gd name="connsiteX267" fmla="*/ 3319668 w 4327723"/>
                  <a:gd name="connsiteY267" fmla="*/ 717910 h 3326603"/>
                  <a:gd name="connsiteX268" fmla="*/ 3248293 w 4327723"/>
                  <a:gd name="connsiteY268" fmla="*/ 732117 h 3326603"/>
                  <a:gd name="connsiteX269" fmla="*/ 3228737 w 4327723"/>
                  <a:gd name="connsiteY269" fmla="*/ 802204 h 3326603"/>
                  <a:gd name="connsiteX270" fmla="*/ 3217982 w 4327723"/>
                  <a:gd name="connsiteY270" fmla="*/ 803152 h 3326603"/>
                  <a:gd name="connsiteX271" fmla="*/ 3191583 w 4327723"/>
                  <a:gd name="connsiteY271" fmla="*/ 617514 h 3326603"/>
                  <a:gd name="connsiteX272" fmla="*/ 3149540 w 4327723"/>
                  <a:gd name="connsiteY272" fmla="*/ 527537 h 3326603"/>
                  <a:gd name="connsiteX273" fmla="*/ 3090876 w 4327723"/>
                  <a:gd name="connsiteY273" fmla="*/ 514277 h 3326603"/>
                  <a:gd name="connsiteX274" fmla="*/ 3073276 w 4327723"/>
                  <a:gd name="connsiteY274" fmla="*/ 575841 h 3326603"/>
                  <a:gd name="connsiteX275" fmla="*/ 3062521 w 4327723"/>
                  <a:gd name="connsiteY275" fmla="*/ 578682 h 3326603"/>
                  <a:gd name="connsiteX276" fmla="*/ 2991145 w 4327723"/>
                  <a:gd name="connsiteY276" fmla="*/ 479233 h 3326603"/>
                  <a:gd name="connsiteX277" fmla="*/ 2936392 w 4327723"/>
                  <a:gd name="connsiteY277" fmla="*/ 483022 h 3326603"/>
                  <a:gd name="connsiteX278" fmla="*/ 2705644 w 4327723"/>
                  <a:gd name="connsiteY278" fmla="*/ 451767 h 3326603"/>
                  <a:gd name="connsiteX279" fmla="*/ 2811241 w 4327723"/>
                  <a:gd name="connsiteY279" fmla="*/ 356107 h 3326603"/>
                  <a:gd name="connsiteX280" fmla="*/ 2703689 w 4327723"/>
                  <a:gd name="connsiteY280" fmla="*/ 322957 h 3326603"/>
                  <a:gd name="connsiteX281" fmla="*/ 2577560 w 4327723"/>
                  <a:gd name="connsiteY281" fmla="*/ 357054 h 3326603"/>
                  <a:gd name="connsiteX282" fmla="*/ 2627424 w 4327723"/>
                  <a:gd name="connsiteY282" fmla="*/ 286019 h 3326603"/>
                  <a:gd name="connsiteX283" fmla="*/ 2629380 w 4327723"/>
                  <a:gd name="connsiteY283" fmla="*/ 231086 h 3326603"/>
                  <a:gd name="connsiteX284" fmla="*/ 2607870 w 4327723"/>
                  <a:gd name="connsiteY284" fmla="*/ 223509 h 3326603"/>
                  <a:gd name="connsiteX285" fmla="*/ 2576582 w 4327723"/>
                  <a:gd name="connsiteY285" fmla="*/ 238663 h 3326603"/>
                  <a:gd name="connsiteX286" fmla="*/ 2582448 w 4327723"/>
                  <a:gd name="connsiteY286" fmla="*/ 221615 h 3326603"/>
                  <a:gd name="connsiteX287" fmla="*/ 2586359 w 4327723"/>
                  <a:gd name="connsiteY287" fmla="*/ 80492 h 3326603"/>
                  <a:gd name="connsiteX288" fmla="*/ 2426987 w 4327723"/>
                  <a:gd name="connsiteY288" fmla="*/ 108906 h 3326603"/>
                  <a:gd name="connsiteX289" fmla="*/ 2348767 w 4327723"/>
                  <a:gd name="connsiteY289" fmla="*/ 159104 h 3326603"/>
                  <a:gd name="connsiteX290" fmla="*/ 2364411 w 4327723"/>
                  <a:gd name="connsiteY290" fmla="*/ 108906 h 3326603"/>
                  <a:gd name="connsiteX291" fmla="*/ 2361478 w 4327723"/>
                  <a:gd name="connsiteY291" fmla="*/ 3775 h 3326603"/>
                  <a:gd name="connsiteX292" fmla="*/ 2276414 w 4327723"/>
                  <a:gd name="connsiteY292" fmla="*/ 45448 h 3326603"/>
                  <a:gd name="connsiteX293" fmla="*/ 2206994 w 4327723"/>
                  <a:gd name="connsiteY293" fmla="*/ 115536 h 3326603"/>
                  <a:gd name="connsiteX294" fmla="*/ 2191350 w 4327723"/>
                  <a:gd name="connsiteY294" fmla="*/ 28400 h 3326603"/>
                  <a:gd name="connsiteX295" fmla="*/ 2060333 w 4327723"/>
                  <a:gd name="connsiteY295" fmla="*/ 124060 h 3326603"/>
                  <a:gd name="connsiteX296" fmla="*/ 2048599 w 4327723"/>
                  <a:gd name="connsiteY296" fmla="*/ 141109 h 3326603"/>
                  <a:gd name="connsiteX297" fmla="*/ 1973313 w 4327723"/>
                  <a:gd name="connsiteY297" fmla="*/ 106065 h 3326603"/>
                  <a:gd name="connsiteX298" fmla="*/ 1984069 w 4327723"/>
                  <a:gd name="connsiteY298" fmla="*/ 271812 h 3326603"/>
                  <a:gd name="connsiteX299" fmla="*/ 1892160 w 4327723"/>
                  <a:gd name="connsiteY299" fmla="*/ 174258 h 3326603"/>
                  <a:gd name="connsiteX300" fmla="*/ 1876516 w 4327723"/>
                  <a:gd name="connsiteY300" fmla="*/ 178046 h 3326603"/>
                  <a:gd name="connsiteX301" fmla="*/ 1879450 w 4327723"/>
                  <a:gd name="connsiteY301" fmla="*/ 255711 h 3326603"/>
                  <a:gd name="connsiteX302" fmla="*/ 1811007 w 4327723"/>
                  <a:gd name="connsiteY302" fmla="*/ 307803 h 3326603"/>
                  <a:gd name="connsiteX303" fmla="*/ 1800252 w 4327723"/>
                  <a:gd name="connsiteY303" fmla="*/ 341900 h 3326603"/>
                  <a:gd name="connsiteX304" fmla="*/ 1790475 w 4327723"/>
                  <a:gd name="connsiteY304" fmla="*/ 341900 h 3326603"/>
                  <a:gd name="connsiteX305" fmla="*/ 1765054 w 4327723"/>
                  <a:gd name="connsiteY305" fmla="*/ 241504 h 3326603"/>
                  <a:gd name="connsiteX306" fmla="*/ 1718122 w 4327723"/>
                  <a:gd name="connsiteY306" fmla="*/ 338111 h 3326603"/>
                  <a:gd name="connsiteX307" fmla="*/ 1707367 w 4327723"/>
                  <a:gd name="connsiteY307" fmla="*/ 339058 h 3326603"/>
                  <a:gd name="connsiteX308" fmla="*/ 1700522 w 4327723"/>
                  <a:gd name="connsiteY308" fmla="*/ 250028 h 3326603"/>
                  <a:gd name="connsiteX309" fmla="*/ 1699544 w 4327723"/>
                  <a:gd name="connsiteY309" fmla="*/ 244346 h 3326603"/>
                  <a:gd name="connsiteX310" fmla="*/ 1687812 w 4327723"/>
                  <a:gd name="connsiteY310" fmla="*/ 258552 h 3326603"/>
                  <a:gd name="connsiteX311" fmla="*/ 1660435 w 4327723"/>
                  <a:gd name="connsiteY311" fmla="*/ 314433 h 3326603"/>
                  <a:gd name="connsiteX312" fmla="*/ 1616436 w 4327723"/>
                  <a:gd name="connsiteY312" fmla="*/ 179941 h 3326603"/>
                  <a:gd name="connsiteX313" fmla="*/ 1613503 w 4327723"/>
                  <a:gd name="connsiteY313" fmla="*/ 176152 h 3326603"/>
                  <a:gd name="connsiteX314" fmla="*/ 1591015 w 4327723"/>
                  <a:gd name="connsiteY314" fmla="*/ 294543 h 3326603"/>
                  <a:gd name="connsiteX315" fmla="*/ 1582215 w 4327723"/>
                  <a:gd name="connsiteY315" fmla="*/ 299279 h 3326603"/>
                  <a:gd name="connsiteX316" fmla="*/ 1519639 w 4327723"/>
                  <a:gd name="connsiteY316" fmla="*/ 249081 h 3326603"/>
                  <a:gd name="connsiteX317" fmla="*/ 1488352 w 4327723"/>
                  <a:gd name="connsiteY317" fmla="*/ 314433 h 3326603"/>
                  <a:gd name="connsiteX318" fmla="*/ 1521595 w 4327723"/>
                  <a:gd name="connsiteY318" fmla="*/ 436613 h 3326603"/>
                  <a:gd name="connsiteX319" fmla="*/ 1512795 w 4327723"/>
                  <a:gd name="connsiteY319" fmla="*/ 442296 h 3326603"/>
                  <a:gd name="connsiteX320" fmla="*/ 1434576 w 4327723"/>
                  <a:gd name="connsiteY320" fmla="*/ 375049 h 3326603"/>
                  <a:gd name="connsiteX321" fmla="*/ 1378844 w 4327723"/>
                  <a:gd name="connsiteY321" fmla="*/ 364631 h 3326603"/>
                  <a:gd name="connsiteX322" fmla="*/ 1366133 w 4327723"/>
                  <a:gd name="connsiteY322" fmla="*/ 415776 h 3326603"/>
                  <a:gd name="connsiteX323" fmla="*/ 1490307 w 4327723"/>
                  <a:gd name="connsiteY323" fmla="*/ 576788 h 3326603"/>
                  <a:gd name="connsiteX324" fmla="*/ 1488352 w 4327723"/>
                  <a:gd name="connsiteY324" fmla="*/ 585312 h 3326603"/>
                  <a:gd name="connsiteX325" fmla="*/ 1360267 w 4327723"/>
                  <a:gd name="connsiteY325" fmla="*/ 635510 h 3326603"/>
                  <a:gd name="connsiteX326" fmla="*/ 1398399 w 4327723"/>
                  <a:gd name="connsiteY326" fmla="*/ 695179 h 3326603"/>
                  <a:gd name="connsiteX327" fmla="*/ 1473686 w 4327723"/>
                  <a:gd name="connsiteY327" fmla="*/ 688549 h 3326603"/>
                  <a:gd name="connsiteX328" fmla="*/ 1478574 w 4327723"/>
                  <a:gd name="connsiteY328" fmla="*/ 698020 h 3326603"/>
                  <a:gd name="connsiteX329" fmla="*/ 1446309 w 4327723"/>
                  <a:gd name="connsiteY329" fmla="*/ 716016 h 3326603"/>
                  <a:gd name="connsiteX330" fmla="*/ 1317246 w 4327723"/>
                  <a:gd name="connsiteY330" fmla="*/ 756742 h 3326603"/>
                  <a:gd name="connsiteX331" fmla="*/ 1239027 w 4327723"/>
                  <a:gd name="connsiteY331" fmla="*/ 806940 h 3326603"/>
                  <a:gd name="connsiteX332" fmla="*/ 1254671 w 4327723"/>
                  <a:gd name="connsiteY332" fmla="*/ 756742 h 3326603"/>
                  <a:gd name="connsiteX333" fmla="*/ 1251738 w 4327723"/>
                  <a:gd name="connsiteY333" fmla="*/ 651611 h 3326603"/>
                  <a:gd name="connsiteX334" fmla="*/ 1166674 w 4327723"/>
                  <a:gd name="connsiteY334" fmla="*/ 693285 h 3326603"/>
                  <a:gd name="connsiteX335" fmla="*/ 1097254 w 4327723"/>
                  <a:gd name="connsiteY335" fmla="*/ 763372 h 3326603"/>
                  <a:gd name="connsiteX336" fmla="*/ 1081610 w 4327723"/>
                  <a:gd name="connsiteY336" fmla="*/ 676236 h 3326603"/>
                  <a:gd name="connsiteX337" fmla="*/ 950592 w 4327723"/>
                  <a:gd name="connsiteY337" fmla="*/ 771896 h 3326603"/>
                  <a:gd name="connsiteX338" fmla="*/ 938859 w 4327723"/>
                  <a:gd name="connsiteY338" fmla="*/ 788945 h 3326603"/>
                  <a:gd name="connsiteX339" fmla="*/ 863573 w 4327723"/>
                  <a:gd name="connsiteY339" fmla="*/ 753901 h 3326603"/>
                  <a:gd name="connsiteX340" fmla="*/ 874328 w 4327723"/>
                  <a:gd name="connsiteY340" fmla="*/ 919648 h 3326603"/>
                  <a:gd name="connsiteX341" fmla="*/ 782420 w 4327723"/>
                  <a:gd name="connsiteY341" fmla="*/ 822094 h 3326603"/>
                  <a:gd name="connsiteX342" fmla="*/ 766776 w 4327723"/>
                  <a:gd name="connsiteY342" fmla="*/ 825883 h 3326603"/>
                  <a:gd name="connsiteX343" fmla="*/ 769709 w 4327723"/>
                  <a:gd name="connsiteY343" fmla="*/ 903547 h 3326603"/>
                  <a:gd name="connsiteX344" fmla="*/ 701267 w 4327723"/>
                  <a:gd name="connsiteY344" fmla="*/ 955639 h 3326603"/>
                  <a:gd name="connsiteX345" fmla="*/ 690512 w 4327723"/>
                  <a:gd name="connsiteY345" fmla="*/ 989736 h 3326603"/>
                  <a:gd name="connsiteX346" fmla="*/ 680734 w 4327723"/>
                  <a:gd name="connsiteY346" fmla="*/ 989736 h 3326603"/>
                  <a:gd name="connsiteX347" fmla="*/ 655313 w 4327723"/>
                  <a:gd name="connsiteY347" fmla="*/ 889340 h 3326603"/>
                  <a:gd name="connsiteX348" fmla="*/ 608381 w 4327723"/>
                  <a:gd name="connsiteY348" fmla="*/ 985947 h 3326603"/>
                  <a:gd name="connsiteX349" fmla="*/ 597626 w 4327723"/>
                  <a:gd name="connsiteY349" fmla="*/ 986895 h 3326603"/>
                  <a:gd name="connsiteX350" fmla="*/ 590782 w 4327723"/>
                  <a:gd name="connsiteY350" fmla="*/ 897864 h 3326603"/>
                  <a:gd name="connsiteX351" fmla="*/ 589804 w 4327723"/>
                  <a:gd name="connsiteY351" fmla="*/ 892182 h 3326603"/>
                  <a:gd name="connsiteX352" fmla="*/ 578071 w 4327723"/>
                  <a:gd name="connsiteY352" fmla="*/ 906389 h 3326603"/>
                  <a:gd name="connsiteX353" fmla="*/ 550694 w 4327723"/>
                  <a:gd name="connsiteY353" fmla="*/ 962269 h 3326603"/>
                  <a:gd name="connsiteX354" fmla="*/ 506696 w 4327723"/>
                  <a:gd name="connsiteY354" fmla="*/ 827777 h 3326603"/>
                  <a:gd name="connsiteX355" fmla="*/ 503762 w 4327723"/>
                  <a:gd name="connsiteY355" fmla="*/ 823988 h 3326603"/>
                  <a:gd name="connsiteX356" fmla="*/ 481274 w 4327723"/>
                  <a:gd name="connsiteY356" fmla="*/ 942379 h 3326603"/>
                  <a:gd name="connsiteX357" fmla="*/ 472475 w 4327723"/>
                  <a:gd name="connsiteY357" fmla="*/ 947115 h 3326603"/>
                  <a:gd name="connsiteX358" fmla="*/ 409899 w 4327723"/>
                  <a:gd name="connsiteY358" fmla="*/ 896917 h 3326603"/>
                  <a:gd name="connsiteX359" fmla="*/ 378611 w 4327723"/>
                  <a:gd name="connsiteY359" fmla="*/ 962269 h 3326603"/>
                  <a:gd name="connsiteX360" fmla="*/ 411855 w 4327723"/>
                  <a:gd name="connsiteY360" fmla="*/ 1084449 h 3326603"/>
                  <a:gd name="connsiteX361" fmla="*/ 403055 w 4327723"/>
                  <a:gd name="connsiteY361" fmla="*/ 1090132 h 3326603"/>
                  <a:gd name="connsiteX362" fmla="*/ 324835 w 4327723"/>
                  <a:gd name="connsiteY362" fmla="*/ 1022885 h 3326603"/>
                  <a:gd name="connsiteX363" fmla="*/ 269104 w 4327723"/>
                  <a:gd name="connsiteY363" fmla="*/ 1012467 h 3326603"/>
                  <a:gd name="connsiteX364" fmla="*/ 260304 w 4327723"/>
                  <a:gd name="connsiteY364" fmla="*/ 1074030 h 3326603"/>
                  <a:gd name="connsiteX365" fmla="*/ 384478 w 4327723"/>
                  <a:gd name="connsiteY365" fmla="*/ 1235042 h 3326603"/>
                  <a:gd name="connsiteX366" fmla="*/ 382522 w 4327723"/>
                  <a:gd name="connsiteY366" fmla="*/ 1243566 h 3326603"/>
                  <a:gd name="connsiteX367" fmla="*/ 254438 w 4327723"/>
                  <a:gd name="connsiteY367" fmla="*/ 1293764 h 3326603"/>
                  <a:gd name="connsiteX368" fmla="*/ 292570 w 4327723"/>
                  <a:gd name="connsiteY368" fmla="*/ 1353433 h 3326603"/>
                  <a:gd name="connsiteX369" fmla="*/ 367856 w 4327723"/>
                  <a:gd name="connsiteY369" fmla="*/ 1346803 h 3326603"/>
                  <a:gd name="connsiteX370" fmla="*/ 372745 w 4327723"/>
                  <a:gd name="connsiteY370" fmla="*/ 1356275 h 3326603"/>
                  <a:gd name="connsiteX371" fmla="*/ 201639 w 4327723"/>
                  <a:gd name="connsiteY371" fmla="*/ 1445305 h 3326603"/>
                  <a:gd name="connsiteX372" fmla="*/ 129286 w 4327723"/>
                  <a:gd name="connsiteY372" fmla="*/ 1514445 h 3326603"/>
                  <a:gd name="connsiteX373" fmla="*/ 126353 w 4327723"/>
                  <a:gd name="connsiteY373" fmla="*/ 1558961 h 3326603"/>
                  <a:gd name="connsiteX374" fmla="*/ 120487 w 4327723"/>
                  <a:gd name="connsiteY374" fmla="*/ 1598740 h 3326603"/>
                  <a:gd name="connsiteX375" fmla="*/ 145908 w 4327723"/>
                  <a:gd name="connsiteY375" fmla="*/ 1651779 h 3326603"/>
                  <a:gd name="connsiteX376" fmla="*/ 137108 w 4327723"/>
                  <a:gd name="connsiteY376" fmla="*/ 1674510 h 3326603"/>
                  <a:gd name="connsiteX377" fmla="*/ 180129 w 4327723"/>
                  <a:gd name="connsiteY377" fmla="*/ 1718078 h 3326603"/>
                  <a:gd name="connsiteX378" fmla="*/ 194795 w 4327723"/>
                  <a:gd name="connsiteY378" fmla="*/ 1709554 h 3326603"/>
                  <a:gd name="connsiteX379" fmla="*/ 229016 w 4327723"/>
                  <a:gd name="connsiteY379" fmla="*/ 1740809 h 3326603"/>
                  <a:gd name="connsiteX380" fmla="*/ 228038 w 4327723"/>
                  <a:gd name="connsiteY380" fmla="*/ 1748386 h 3326603"/>
                  <a:gd name="connsiteX381" fmla="*/ 114620 w 4327723"/>
                  <a:gd name="connsiteY381" fmla="*/ 1792901 h 3326603"/>
                  <a:gd name="connsiteX382" fmla="*/ 148841 w 4327723"/>
                  <a:gd name="connsiteY382" fmla="*/ 1845940 h 3326603"/>
                  <a:gd name="connsiteX383" fmla="*/ 215328 w 4327723"/>
                  <a:gd name="connsiteY383" fmla="*/ 1840258 h 3326603"/>
                  <a:gd name="connsiteX384" fmla="*/ 220217 w 4327723"/>
                  <a:gd name="connsiteY384" fmla="*/ 1848782 h 3326603"/>
                  <a:gd name="connsiteX385" fmla="*/ 68666 w 4327723"/>
                  <a:gd name="connsiteY385" fmla="*/ 1927394 h 3326603"/>
                  <a:gd name="connsiteX386" fmla="*/ 5113 w 4327723"/>
                  <a:gd name="connsiteY386" fmla="*/ 1988957 h 3326603"/>
                  <a:gd name="connsiteX387" fmla="*/ 11957 w 4327723"/>
                  <a:gd name="connsiteY387" fmla="*/ 2040102 h 3326603"/>
                  <a:gd name="connsiteX388" fmla="*/ 69644 w 4327723"/>
                  <a:gd name="connsiteY388" fmla="*/ 2035366 h 3326603"/>
                  <a:gd name="connsiteX389" fmla="*/ 76488 w 4327723"/>
                  <a:gd name="connsiteY389" fmla="*/ 2042943 h 3326603"/>
                  <a:gd name="connsiteX390" fmla="*/ 2512050 w 4327723"/>
                  <a:gd name="connsiteY390" fmla="*/ 2722982 h 3326603"/>
                  <a:gd name="connsiteX391" fmla="*/ 2516939 w 4327723"/>
                  <a:gd name="connsiteY391" fmla="*/ 2719193 h 3326603"/>
                  <a:gd name="connsiteX392" fmla="*/ 2519872 w 4327723"/>
                  <a:gd name="connsiteY392" fmla="*/ 2725823 h 3326603"/>
                  <a:gd name="connsiteX393" fmla="*/ 2512050 w 4327723"/>
                  <a:gd name="connsiteY393" fmla="*/ 2722982 h 3326603"/>
                  <a:gd name="connsiteX394" fmla="*/ 1044456 w 4327723"/>
                  <a:gd name="connsiteY394" fmla="*/ 1559907 h 3326603"/>
                  <a:gd name="connsiteX395" fmla="*/ 1195028 w 4327723"/>
                  <a:gd name="connsiteY395" fmla="*/ 1576009 h 3326603"/>
                  <a:gd name="connsiteX396" fmla="*/ 1175473 w 4327723"/>
                  <a:gd name="connsiteY396" fmla="*/ 1498344 h 3326603"/>
                  <a:gd name="connsiteX397" fmla="*/ 1253693 w 4327723"/>
                  <a:gd name="connsiteY397" fmla="*/ 1486032 h 3326603"/>
                  <a:gd name="connsiteX398" fmla="*/ 1209694 w 4327723"/>
                  <a:gd name="connsiteY398" fmla="*/ 1442464 h 3326603"/>
                  <a:gd name="connsiteX399" fmla="*/ 1210672 w 4327723"/>
                  <a:gd name="connsiteY399" fmla="*/ 1436781 h 3326603"/>
                  <a:gd name="connsiteX400" fmla="*/ 1330935 w 4327723"/>
                  <a:gd name="connsiteY400" fmla="*/ 1420679 h 3326603"/>
                  <a:gd name="connsiteX401" fmla="*/ 1297691 w 4327723"/>
                  <a:gd name="connsiteY401" fmla="*/ 1399843 h 3326603"/>
                  <a:gd name="connsiteX402" fmla="*/ 1220450 w 4327723"/>
                  <a:gd name="connsiteY402" fmla="*/ 1300394 h 3326603"/>
                  <a:gd name="connsiteX403" fmla="*/ 1325068 w 4327723"/>
                  <a:gd name="connsiteY403" fmla="*/ 1284293 h 3326603"/>
                  <a:gd name="connsiteX404" fmla="*/ 1356356 w 4327723"/>
                  <a:gd name="connsiteY404" fmla="*/ 1299447 h 3326603"/>
                  <a:gd name="connsiteX405" fmla="*/ 1325068 w 4327723"/>
                  <a:gd name="connsiteY405" fmla="*/ 1219888 h 3326603"/>
                  <a:gd name="connsiteX406" fmla="*/ 1385688 w 4327723"/>
                  <a:gd name="connsiteY406" fmla="*/ 1185792 h 3326603"/>
                  <a:gd name="connsiteX407" fmla="*/ 1432620 w 4327723"/>
                  <a:gd name="connsiteY407" fmla="*/ 1221783 h 3326603"/>
                  <a:gd name="connsiteX408" fmla="*/ 1459019 w 4327723"/>
                  <a:gd name="connsiteY408" fmla="*/ 1118545 h 3326603"/>
                  <a:gd name="connsiteX409" fmla="*/ 1535283 w 4327723"/>
                  <a:gd name="connsiteY409" fmla="*/ 1188633 h 3326603"/>
                  <a:gd name="connsiteX410" fmla="*/ 1548972 w 4327723"/>
                  <a:gd name="connsiteY410" fmla="*/ 1224624 h 3326603"/>
                  <a:gd name="connsiteX411" fmla="*/ 1551905 w 4327723"/>
                  <a:gd name="connsiteY411" fmla="*/ 1164955 h 3326603"/>
                  <a:gd name="connsiteX412" fmla="*/ 1605681 w 4327723"/>
                  <a:gd name="connsiteY412" fmla="*/ 1068348 h 3326603"/>
                  <a:gd name="connsiteX413" fmla="*/ 1716166 w 4327723"/>
                  <a:gd name="connsiteY413" fmla="*/ 1149801 h 3326603"/>
                  <a:gd name="connsiteX414" fmla="*/ 1723011 w 4327723"/>
                  <a:gd name="connsiteY414" fmla="*/ 1169691 h 3326603"/>
                  <a:gd name="connsiteX415" fmla="*/ 1759187 w 4327723"/>
                  <a:gd name="connsiteY415" fmla="*/ 1113810 h 3326603"/>
                  <a:gd name="connsiteX416" fmla="*/ 1837406 w 4327723"/>
                  <a:gd name="connsiteY416" fmla="*/ 1136541 h 3326603"/>
                  <a:gd name="connsiteX417" fmla="*/ 1850117 w 4327723"/>
                  <a:gd name="connsiteY417" fmla="*/ 1146012 h 3326603"/>
                  <a:gd name="connsiteX418" fmla="*/ 1845229 w 4327723"/>
                  <a:gd name="connsiteY418" fmla="*/ 1089184 h 3326603"/>
                  <a:gd name="connsiteX419" fmla="*/ 1925403 w 4327723"/>
                  <a:gd name="connsiteY419" fmla="*/ 1083502 h 3326603"/>
                  <a:gd name="connsiteX420" fmla="*/ 1937137 w 4327723"/>
                  <a:gd name="connsiteY420" fmla="*/ 1088237 h 3326603"/>
                  <a:gd name="connsiteX421" fmla="*/ 1894116 w 4327723"/>
                  <a:gd name="connsiteY421" fmla="*/ 1045616 h 3326603"/>
                  <a:gd name="connsiteX422" fmla="*/ 1835451 w 4327723"/>
                  <a:gd name="connsiteY422" fmla="*/ 931961 h 3326603"/>
                  <a:gd name="connsiteX423" fmla="*/ 1899005 w 4327723"/>
                  <a:gd name="connsiteY423" fmla="*/ 918701 h 3326603"/>
                  <a:gd name="connsiteX424" fmla="*/ 1864784 w 4327723"/>
                  <a:gd name="connsiteY424" fmla="*/ 797469 h 3326603"/>
                  <a:gd name="connsiteX425" fmla="*/ 1899982 w 4327723"/>
                  <a:gd name="connsiteY425" fmla="*/ 769055 h 3326603"/>
                  <a:gd name="connsiteX426" fmla="*/ 1954736 w 4327723"/>
                  <a:gd name="connsiteY426" fmla="*/ 794627 h 3326603"/>
                  <a:gd name="connsiteX427" fmla="*/ 1993846 w 4327723"/>
                  <a:gd name="connsiteY427" fmla="*/ 841037 h 3326603"/>
                  <a:gd name="connsiteX428" fmla="*/ 1991890 w 4327723"/>
                  <a:gd name="connsiteY428" fmla="*/ 837248 h 3326603"/>
                  <a:gd name="connsiteX429" fmla="*/ 1971357 w 4327723"/>
                  <a:gd name="connsiteY429" fmla="*/ 712227 h 3326603"/>
                  <a:gd name="connsiteX430" fmla="*/ 2040777 w 4327723"/>
                  <a:gd name="connsiteY430" fmla="*/ 687602 h 3326603"/>
                  <a:gd name="connsiteX431" fmla="*/ 2085754 w 4327723"/>
                  <a:gd name="connsiteY431" fmla="*/ 746324 h 3326603"/>
                  <a:gd name="connsiteX432" fmla="*/ 2084776 w 4327723"/>
                  <a:gd name="connsiteY432" fmla="*/ 697073 h 3326603"/>
                  <a:gd name="connsiteX433" fmla="*/ 2112153 w 4327723"/>
                  <a:gd name="connsiteY433" fmla="*/ 610884 h 3326603"/>
                  <a:gd name="connsiteX434" fmla="*/ 2179618 w 4327723"/>
                  <a:gd name="connsiteY434" fmla="*/ 648770 h 3326603"/>
                  <a:gd name="connsiteX435" fmla="*/ 2204061 w 4327723"/>
                  <a:gd name="connsiteY435" fmla="*/ 722646 h 3326603"/>
                  <a:gd name="connsiteX436" fmla="*/ 2250015 w 4327723"/>
                  <a:gd name="connsiteY436" fmla="*/ 597625 h 3326603"/>
                  <a:gd name="connsiteX437" fmla="*/ 2348767 w 4327723"/>
                  <a:gd name="connsiteY437" fmla="*/ 512383 h 3326603"/>
                  <a:gd name="connsiteX438" fmla="*/ 2320412 w 4327723"/>
                  <a:gd name="connsiteY438" fmla="*/ 745377 h 3326603"/>
                  <a:gd name="connsiteX439" fmla="*/ 2399610 w 4327723"/>
                  <a:gd name="connsiteY439" fmla="*/ 761478 h 3326603"/>
                  <a:gd name="connsiteX440" fmla="*/ 2421121 w 4327723"/>
                  <a:gd name="connsiteY440" fmla="*/ 832512 h 3326603"/>
                  <a:gd name="connsiteX441" fmla="*/ 2580493 w 4327723"/>
                  <a:gd name="connsiteY441" fmla="*/ 904494 h 3326603"/>
                  <a:gd name="connsiteX442" fmla="*/ 2592226 w 4327723"/>
                  <a:gd name="connsiteY442" fmla="*/ 833460 h 3326603"/>
                  <a:gd name="connsiteX443" fmla="*/ 2651868 w 4327723"/>
                  <a:gd name="connsiteY443" fmla="*/ 826830 h 3326603"/>
                  <a:gd name="connsiteX444" fmla="*/ 2693911 w 4327723"/>
                  <a:gd name="connsiteY444" fmla="*/ 771896 h 3326603"/>
                  <a:gd name="connsiteX445" fmla="*/ 2765287 w 4327723"/>
                  <a:gd name="connsiteY445" fmla="*/ 828724 h 3326603"/>
                  <a:gd name="connsiteX446" fmla="*/ 2781908 w 4327723"/>
                  <a:gd name="connsiteY446" fmla="*/ 710333 h 3326603"/>
                  <a:gd name="connsiteX447" fmla="*/ 2788752 w 4327723"/>
                  <a:gd name="connsiteY447" fmla="*/ 708439 h 3326603"/>
                  <a:gd name="connsiteX448" fmla="*/ 2879683 w 4327723"/>
                  <a:gd name="connsiteY448" fmla="*/ 842931 h 3326603"/>
                  <a:gd name="connsiteX449" fmla="*/ 2981368 w 4327723"/>
                  <a:gd name="connsiteY449" fmla="*/ 707492 h 3326603"/>
                  <a:gd name="connsiteX450" fmla="*/ 2999946 w 4327723"/>
                  <a:gd name="connsiteY450" fmla="*/ 814517 h 3326603"/>
                  <a:gd name="connsiteX451" fmla="*/ 2974524 w 4327723"/>
                  <a:gd name="connsiteY451" fmla="*/ 893129 h 3326603"/>
                  <a:gd name="connsiteX452" fmla="*/ 3022433 w 4327723"/>
                  <a:gd name="connsiteY452" fmla="*/ 878922 h 3326603"/>
                  <a:gd name="connsiteX453" fmla="*/ 3074254 w 4327723"/>
                  <a:gd name="connsiteY453" fmla="*/ 928173 h 3326603"/>
                  <a:gd name="connsiteX454" fmla="*/ 3121186 w 4327723"/>
                  <a:gd name="connsiteY454" fmla="*/ 910177 h 3326603"/>
                  <a:gd name="connsiteX455" fmla="*/ 3171051 w 4327723"/>
                  <a:gd name="connsiteY455" fmla="*/ 988789 h 3326603"/>
                  <a:gd name="connsiteX456" fmla="*/ 3256114 w 4327723"/>
                  <a:gd name="connsiteY456" fmla="*/ 904494 h 3326603"/>
                  <a:gd name="connsiteX457" fmla="*/ 3293269 w 4327723"/>
                  <a:gd name="connsiteY457" fmla="*/ 1015308 h 3326603"/>
                  <a:gd name="connsiteX458" fmla="*/ 3385177 w 4327723"/>
                  <a:gd name="connsiteY458" fmla="*/ 913966 h 3326603"/>
                  <a:gd name="connsiteX459" fmla="*/ 3392021 w 4327723"/>
                  <a:gd name="connsiteY459" fmla="*/ 915860 h 3326603"/>
                  <a:gd name="connsiteX460" fmla="*/ 3394955 w 4327723"/>
                  <a:gd name="connsiteY460" fmla="*/ 1056982 h 3326603"/>
                  <a:gd name="connsiteX461" fmla="*/ 3476107 w 4327723"/>
                  <a:gd name="connsiteY461" fmla="*/ 1013414 h 3326603"/>
                  <a:gd name="connsiteX462" fmla="*/ 3480996 w 4327723"/>
                  <a:gd name="connsiteY462" fmla="*/ 1018150 h 3326603"/>
                  <a:gd name="connsiteX463" fmla="*/ 3477085 w 4327723"/>
                  <a:gd name="connsiteY463" fmla="*/ 1072136 h 3326603"/>
                  <a:gd name="connsiteX464" fmla="*/ 3670679 w 4327723"/>
                  <a:gd name="connsiteY464" fmla="*/ 1021938 h 3326603"/>
                  <a:gd name="connsiteX465" fmla="*/ 3727387 w 4327723"/>
                  <a:gd name="connsiteY465" fmla="*/ 1092973 h 3326603"/>
                  <a:gd name="connsiteX466" fmla="*/ 3668723 w 4327723"/>
                  <a:gd name="connsiteY466" fmla="*/ 1198104 h 3326603"/>
                  <a:gd name="connsiteX467" fmla="*/ 3738142 w 4327723"/>
                  <a:gd name="connsiteY467" fmla="*/ 1207575 h 3326603"/>
                  <a:gd name="connsiteX468" fmla="*/ 3700988 w 4327723"/>
                  <a:gd name="connsiteY468" fmla="*/ 1297553 h 3326603"/>
                  <a:gd name="connsiteX469" fmla="*/ 3901426 w 4327723"/>
                  <a:gd name="connsiteY469" fmla="*/ 1355328 h 3326603"/>
                  <a:gd name="connsiteX470" fmla="*/ 3906315 w 4327723"/>
                  <a:gd name="connsiteY470" fmla="*/ 1517287 h 3326603"/>
                  <a:gd name="connsiteX471" fmla="*/ 3921959 w 4327723"/>
                  <a:gd name="connsiteY471" fmla="*/ 1503080 h 3326603"/>
                  <a:gd name="connsiteX472" fmla="*/ 4007022 w 4327723"/>
                  <a:gd name="connsiteY472" fmla="*/ 1471824 h 3326603"/>
                  <a:gd name="connsiteX473" fmla="*/ 4030489 w 4327723"/>
                  <a:gd name="connsiteY473" fmla="*/ 1537177 h 3326603"/>
                  <a:gd name="connsiteX474" fmla="*/ 3971823 w 4327723"/>
                  <a:gd name="connsiteY474" fmla="*/ 1611999 h 3326603"/>
                  <a:gd name="connsiteX475" fmla="*/ 4021689 w 4327723"/>
                  <a:gd name="connsiteY475" fmla="*/ 1611999 h 3326603"/>
                  <a:gd name="connsiteX476" fmla="*/ 4028533 w 4327723"/>
                  <a:gd name="connsiteY476" fmla="*/ 1662198 h 3326603"/>
                  <a:gd name="connsiteX477" fmla="*/ 3935647 w 4327723"/>
                  <a:gd name="connsiteY477" fmla="*/ 1794795 h 3326603"/>
                  <a:gd name="connsiteX478" fmla="*/ 4061777 w 4327723"/>
                  <a:gd name="connsiteY478" fmla="*/ 1842152 h 3326603"/>
                  <a:gd name="connsiteX479" fmla="*/ 4009956 w 4327723"/>
                  <a:gd name="connsiteY479" fmla="*/ 1894244 h 3326603"/>
                  <a:gd name="connsiteX480" fmla="*/ 4099909 w 4327723"/>
                  <a:gd name="connsiteY480" fmla="*/ 1989904 h 3326603"/>
                  <a:gd name="connsiteX481" fmla="*/ 3997245 w 4327723"/>
                  <a:gd name="connsiteY481" fmla="*/ 2017371 h 3326603"/>
                  <a:gd name="connsiteX482" fmla="*/ 4025600 w 4327723"/>
                  <a:gd name="connsiteY482" fmla="*/ 2043890 h 3326603"/>
                  <a:gd name="connsiteX483" fmla="*/ 4084264 w 4327723"/>
                  <a:gd name="connsiteY483" fmla="*/ 2130079 h 3326603"/>
                  <a:gd name="connsiteX484" fmla="*/ 4033422 w 4327723"/>
                  <a:gd name="connsiteY484" fmla="*/ 2170806 h 3326603"/>
                  <a:gd name="connsiteX485" fmla="*/ 3989423 w 4327723"/>
                  <a:gd name="connsiteY485" fmla="*/ 2150916 h 3326603"/>
                  <a:gd name="connsiteX486" fmla="*/ 4002134 w 4327723"/>
                  <a:gd name="connsiteY486" fmla="*/ 2224792 h 3326603"/>
                  <a:gd name="connsiteX487" fmla="*/ 3983557 w 4327723"/>
                  <a:gd name="connsiteY487" fmla="*/ 2263624 h 3326603"/>
                  <a:gd name="connsiteX488" fmla="*/ 3979646 w 4327723"/>
                  <a:gd name="connsiteY488" fmla="*/ 2264571 h 3326603"/>
                  <a:gd name="connsiteX489" fmla="*/ 3975735 w 4327723"/>
                  <a:gd name="connsiteY489" fmla="*/ 2355496 h 3326603"/>
                  <a:gd name="connsiteX490" fmla="*/ 3880893 w 4327723"/>
                  <a:gd name="connsiteY490" fmla="*/ 2378227 h 3326603"/>
                  <a:gd name="connsiteX491" fmla="*/ 3893604 w 4327723"/>
                  <a:gd name="connsiteY491" fmla="*/ 2406641 h 3326603"/>
                  <a:gd name="connsiteX492" fmla="*/ 3854494 w 4327723"/>
                  <a:gd name="connsiteY492" fmla="*/ 2440737 h 3326603"/>
                  <a:gd name="connsiteX493" fmla="*/ 3878938 w 4327723"/>
                  <a:gd name="connsiteY493" fmla="*/ 2509878 h 3326603"/>
                  <a:gd name="connsiteX494" fmla="*/ 3814407 w 4327723"/>
                  <a:gd name="connsiteY494" fmla="*/ 2561023 h 3326603"/>
                  <a:gd name="connsiteX495" fmla="*/ 3829073 w 4327723"/>
                  <a:gd name="connsiteY495" fmla="*/ 2560076 h 3326603"/>
                  <a:gd name="connsiteX496" fmla="*/ 3885782 w 4327723"/>
                  <a:gd name="connsiteY496" fmla="*/ 2585648 h 3326603"/>
                  <a:gd name="connsiteX497" fmla="*/ 3858405 w 4327723"/>
                  <a:gd name="connsiteY497" fmla="*/ 2624480 h 3326603"/>
                  <a:gd name="connsiteX498" fmla="*/ 3959113 w 4327723"/>
                  <a:gd name="connsiteY498" fmla="*/ 2756131 h 3326603"/>
                  <a:gd name="connsiteX499" fmla="*/ 3832984 w 4327723"/>
                  <a:gd name="connsiteY499" fmla="*/ 2799699 h 3326603"/>
                  <a:gd name="connsiteX500" fmla="*/ 3912182 w 4327723"/>
                  <a:gd name="connsiteY500" fmla="*/ 2901042 h 3326603"/>
                  <a:gd name="connsiteX501" fmla="*/ 3854494 w 4327723"/>
                  <a:gd name="connsiteY501" fmla="*/ 2974918 h 3326603"/>
                  <a:gd name="connsiteX502" fmla="*/ 3718588 w 4327723"/>
                  <a:gd name="connsiteY502" fmla="*/ 2901042 h 3326603"/>
                  <a:gd name="connsiteX503" fmla="*/ 3654056 w 4327723"/>
                  <a:gd name="connsiteY503" fmla="*/ 2841373 h 3326603"/>
                  <a:gd name="connsiteX504" fmla="*/ 3626680 w 4327723"/>
                  <a:gd name="connsiteY504" fmla="*/ 2910513 h 3326603"/>
                  <a:gd name="connsiteX505" fmla="*/ 3494684 w 4327723"/>
                  <a:gd name="connsiteY505" fmla="*/ 2856527 h 3326603"/>
                  <a:gd name="connsiteX506" fmla="*/ 3417442 w 4327723"/>
                  <a:gd name="connsiteY506" fmla="*/ 2728664 h 3326603"/>
                  <a:gd name="connsiteX507" fmla="*/ 3338245 w 4327723"/>
                  <a:gd name="connsiteY507" fmla="*/ 2801593 h 3326603"/>
                  <a:gd name="connsiteX508" fmla="*/ 3259048 w 4327723"/>
                  <a:gd name="connsiteY508" fmla="*/ 2684149 h 3326603"/>
                  <a:gd name="connsiteX509" fmla="*/ 3260025 w 4327723"/>
                  <a:gd name="connsiteY509" fmla="*/ 2556287 h 3326603"/>
                  <a:gd name="connsiteX510" fmla="*/ 3152473 w 4327723"/>
                  <a:gd name="connsiteY510" fmla="*/ 2612168 h 3326603"/>
                  <a:gd name="connsiteX511" fmla="*/ 3173984 w 4327723"/>
                  <a:gd name="connsiteY511" fmla="*/ 2506089 h 3326603"/>
                  <a:gd name="connsiteX512" fmla="*/ 3190605 w 4327723"/>
                  <a:gd name="connsiteY512" fmla="*/ 2478623 h 3326603"/>
                  <a:gd name="connsiteX513" fmla="*/ 3089898 w 4327723"/>
                  <a:gd name="connsiteY513" fmla="*/ 2554393 h 3326603"/>
                  <a:gd name="connsiteX514" fmla="*/ 2975502 w 4327723"/>
                  <a:gd name="connsiteY514" fmla="*/ 2476728 h 3326603"/>
                  <a:gd name="connsiteX515" fmla="*/ 2980390 w 4327723"/>
                  <a:gd name="connsiteY515" fmla="*/ 2426531 h 3326603"/>
                  <a:gd name="connsiteX516" fmla="*/ 2882616 w 4327723"/>
                  <a:gd name="connsiteY516" fmla="*/ 2507984 h 3326603"/>
                  <a:gd name="connsiteX517" fmla="*/ 2876749 w 4327723"/>
                  <a:gd name="connsiteY517" fmla="*/ 2506089 h 3326603"/>
                  <a:gd name="connsiteX518" fmla="*/ 2867950 w 4327723"/>
                  <a:gd name="connsiteY518" fmla="*/ 2393381 h 3326603"/>
                  <a:gd name="connsiteX519" fmla="*/ 2800485 w 4327723"/>
                  <a:gd name="connsiteY519" fmla="*/ 2421795 h 3326603"/>
                  <a:gd name="connsiteX520" fmla="*/ 2755509 w 4327723"/>
                  <a:gd name="connsiteY520" fmla="*/ 2390540 h 3326603"/>
                  <a:gd name="connsiteX521" fmla="*/ 2754531 w 4327723"/>
                  <a:gd name="connsiteY521" fmla="*/ 2453997 h 3326603"/>
                  <a:gd name="connsiteX522" fmla="*/ 2681200 w 4327723"/>
                  <a:gd name="connsiteY522" fmla="*/ 2436002 h 3326603"/>
                  <a:gd name="connsiteX523" fmla="*/ 2620580 w 4327723"/>
                  <a:gd name="connsiteY523" fmla="*/ 2395275 h 3326603"/>
                  <a:gd name="connsiteX524" fmla="*/ 2648935 w 4327723"/>
                  <a:gd name="connsiteY524" fmla="*/ 2436949 h 3326603"/>
                  <a:gd name="connsiteX525" fmla="*/ 2659690 w 4327723"/>
                  <a:gd name="connsiteY525" fmla="*/ 2507984 h 3326603"/>
                  <a:gd name="connsiteX526" fmla="*/ 2524761 w 4327723"/>
                  <a:gd name="connsiteY526" fmla="*/ 2426531 h 3326603"/>
                  <a:gd name="connsiteX527" fmla="*/ 2538450 w 4327723"/>
                  <a:gd name="connsiteY527" fmla="*/ 2507036 h 3326603"/>
                  <a:gd name="connsiteX528" fmla="*/ 2523784 w 4327723"/>
                  <a:gd name="connsiteY528" fmla="*/ 2579965 h 3326603"/>
                  <a:gd name="connsiteX529" fmla="*/ 2463163 w 4327723"/>
                  <a:gd name="connsiteY529" fmla="*/ 2548710 h 3326603"/>
                  <a:gd name="connsiteX530" fmla="*/ 2437742 w 4327723"/>
                  <a:gd name="connsiteY530" fmla="*/ 2494724 h 3326603"/>
                  <a:gd name="connsiteX531" fmla="*/ 2412321 w 4327723"/>
                  <a:gd name="connsiteY531" fmla="*/ 2652894 h 3326603"/>
                  <a:gd name="connsiteX532" fmla="*/ 2319435 w 4327723"/>
                  <a:gd name="connsiteY532" fmla="*/ 2577124 h 3326603"/>
                  <a:gd name="connsiteX533" fmla="*/ 2323346 w 4327723"/>
                  <a:gd name="connsiteY533" fmla="*/ 2666154 h 3326603"/>
                  <a:gd name="connsiteX534" fmla="*/ 2286191 w 4327723"/>
                  <a:gd name="connsiteY534" fmla="*/ 2758973 h 3326603"/>
                  <a:gd name="connsiteX535" fmla="*/ 2161040 w 4327723"/>
                  <a:gd name="connsiteY535" fmla="*/ 2662365 h 3326603"/>
                  <a:gd name="connsiteX536" fmla="*/ 2171795 w 4327723"/>
                  <a:gd name="connsiteY536" fmla="*/ 2731506 h 3326603"/>
                  <a:gd name="connsiteX537" fmla="*/ 2157129 w 4327723"/>
                  <a:gd name="connsiteY537" fmla="*/ 2824324 h 3326603"/>
                  <a:gd name="connsiteX538" fmla="*/ 2093576 w 4327723"/>
                  <a:gd name="connsiteY538" fmla="*/ 2814853 h 3326603"/>
                  <a:gd name="connsiteX539" fmla="*/ 2068155 w 4327723"/>
                  <a:gd name="connsiteY539" fmla="*/ 2747607 h 3326603"/>
                  <a:gd name="connsiteX540" fmla="*/ 2039800 w 4327723"/>
                  <a:gd name="connsiteY540" fmla="*/ 2800646 h 3326603"/>
                  <a:gd name="connsiteX541" fmla="*/ 2033933 w 4327723"/>
                  <a:gd name="connsiteY541" fmla="*/ 2801593 h 3326603"/>
                  <a:gd name="connsiteX542" fmla="*/ 2000690 w 4327723"/>
                  <a:gd name="connsiteY542" fmla="*/ 2731506 h 3326603"/>
                  <a:gd name="connsiteX543" fmla="*/ 1924426 w 4327723"/>
                  <a:gd name="connsiteY543" fmla="*/ 2794016 h 3326603"/>
                  <a:gd name="connsiteX544" fmla="*/ 1892160 w 4327723"/>
                  <a:gd name="connsiteY544" fmla="*/ 2709722 h 3326603"/>
                  <a:gd name="connsiteX545" fmla="*/ 1898027 w 4327723"/>
                  <a:gd name="connsiteY545" fmla="*/ 2663313 h 3326603"/>
                  <a:gd name="connsiteX546" fmla="*/ 1792430 w 4327723"/>
                  <a:gd name="connsiteY546" fmla="*/ 2705933 h 3326603"/>
                  <a:gd name="connsiteX547" fmla="*/ 1792430 w 4327723"/>
                  <a:gd name="connsiteY547" fmla="*/ 2608379 h 3326603"/>
                  <a:gd name="connsiteX548" fmla="*/ 1828607 w 4327723"/>
                  <a:gd name="connsiteY548" fmla="*/ 2535450 h 3326603"/>
                  <a:gd name="connsiteX549" fmla="*/ 1767009 w 4327723"/>
                  <a:gd name="connsiteY549" fmla="*/ 2577124 h 3326603"/>
                  <a:gd name="connsiteX550" fmla="*/ 1723988 w 4327723"/>
                  <a:gd name="connsiteY550" fmla="*/ 2528820 h 3326603"/>
                  <a:gd name="connsiteX551" fmla="*/ 1788519 w 4327723"/>
                  <a:gd name="connsiteY551" fmla="*/ 2430319 h 3326603"/>
                  <a:gd name="connsiteX552" fmla="*/ 1855006 w 4327723"/>
                  <a:gd name="connsiteY552" fmla="*/ 2364020 h 3326603"/>
                  <a:gd name="connsiteX553" fmla="*/ 1846206 w 4327723"/>
                  <a:gd name="connsiteY553" fmla="*/ 2366861 h 3326603"/>
                  <a:gd name="connsiteX554" fmla="*/ 1826652 w 4327723"/>
                  <a:gd name="connsiteY554" fmla="*/ 2388645 h 3326603"/>
                  <a:gd name="connsiteX555" fmla="*/ 1757231 w 4327723"/>
                  <a:gd name="connsiteY555" fmla="*/ 2446420 h 3326603"/>
                  <a:gd name="connsiteX556" fmla="*/ 1725944 w 4327723"/>
                  <a:gd name="connsiteY556" fmla="*/ 2346024 h 3326603"/>
                  <a:gd name="connsiteX557" fmla="*/ 1582215 w 4327723"/>
                  <a:gd name="connsiteY557" fmla="*/ 2431266 h 3326603"/>
                  <a:gd name="connsiteX558" fmla="*/ 1525506 w 4327723"/>
                  <a:gd name="connsiteY558" fmla="*/ 2341289 h 3326603"/>
                  <a:gd name="connsiteX559" fmla="*/ 1367111 w 4327723"/>
                  <a:gd name="connsiteY559" fmla="*/ 2448314 h 3326603"/>
                  <a:gd name="connsiteX560" fmla="*/ 1327024 w 4327723"/>
                  <a:gd name="connsiteY560" fmla="*/ 2295827 h 3326603"/>
                  <a:gd name="connsiteX561" fmla="*/ 1224360 w 4327723"/>
                  <a:gd name="connsiteY561" fmla="*/ 2338448 h 3326603"/>
                  <a:gd name="connsiteX562" fmla="*/ 1244893 w 4327723"/>
                  <a:gd name="connsiteY562" fmla="*/ 2220056 h 3326603"/>
                  <a:gd name="connsiteX563" fmla="*/ 1059122 w 4327723"/>
                  <a:gd name="connsiteY563" fmla="*/ 2201114 h 3326603"/>
                  <a:gd name="connsiteX564" fmla="*/ 1149074 w 4327723"/>
                  <a:gd name="connsiteY564" fmla="*/ 2074198 h 3326603"/>
                  <a:gd name="connsiteX565" fmla="*/ 1084543 w 4327723"/>
                  <a:gd name="connsiteY565" fmla="*/ 2077987 h 3326603"/>
                  <a:gd name="connsiteX566" fmla="*/ 982858 w 4327723"/>
                  <a:gd name="connsiteY566" fmla="*/ 2042943 h 3326603"/>
                  <a:gd name="connsiteX567" fmla="*/ 996546 w 4327723"/>
                  <a:gd name="connsiteY567" fmla="*/ 1932129 h 3326603"/>
                  <a:gd name="connsiteX568" fmla="*/ 1078677 w 4327723"/>
                  <a:gd name="connsiteY568" fmla="*/ 1887614 h 3326603"/>
                  <a:gd name="connsiteX569" fmla="*/ 997524 w 4327723"/>
                  <a:gd name="connsiteY569" fmla="*/ 1841205 h 3326603"/>
                  <a:gd name="connsiteX570" fmla="*/ 1079654 w 4327723"/>
                  <a:gd name="connsiteY570" fmla="*/ 1796690 h 3326603"/>
                  <a:gd name="connsiteX571" fmla="*/ 1122675 w 4327723"/>
                  <a:gd name="connsiteY571" fmla="*/ 1792901 h 3326603"/>
                  <a:gd name="connsiteX572" fmla="*/ 1048366 w 4327723"/>
                  <a:gd name="connsiteY572" fmla="*/ 1766382 h 3326603"/>
                  <a:gd name="connsiteX573" fmla="*/ 924193 w 4327723"/>
                  <a:gd name="connsiteY573" fmla="*/ 1657462 h 3326603"/>
                  <a:gd name="connsiteX574" fmla="*/ 1044456 w 4327723"/>
                  <a:gd name="connsiteY574" fmla="*/ 1559907 h 3326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</a:cxnLst>
                <a:rect l="l" t="t" r="r" b="b"/>
                <a:pathLst>
                  <a:path w="4327723" h="3326603">
                    <a:moveTo>
                      <a:pt x="76488" y="2042943"/>
                    </a:moveTo>
                    <a:cubicBezTo>
                      <a:pt x="50089" y="2063780"/>
                      <a:pt x="21734" y="2098824"/>
                      <a:pt x="13912" y="2131026"/>
                    </a:cubicBezTo>
                    <a:cubicBezTo>
                      <a:pt x="8046" y="2154704"/>
                      <a:pt x="21734" y="2185012"/>
                      <a:pt x="52044" y="2169858"/>
                    </a:cubicBezTo>
                    <a:cubicBezTo>
                      <a:pt x="70621" y="2160387"/>
                      <a:pt x="86265" y="2146180"/>
                      <a:pt x="102887" y="2134815"/>
                    </a:cubicBezTo>
                    <a:cubicBezTo>
                      <a:pt x="105820" y="2132920"/>
                      <a:pt x="110709" y="2134815"/>
                      <a:pt x="110709" y="2137656"/>
                    </a:cubicBezTo>
                    <a:cubicBezTo>
                      <a:pt x="113642" y="2170806"/>
                      <a:pt x="105820" y="2204902"/>
                      <a:pt x="104843" y="2237105"/>
                    </a:cubicBezTo>
                    <a:cubicBezTo>
                      <a:pt x="104843" y="2250365"/>
                      <a:pt x="101909" y="2272148"/>
                      <a:pt x="110709" y="2283514"/>
                    </a:cubicBezTo>
                    <a:cubicBezTo>
                      <a:pt x="121464" y="2298668"/>
                      <a:pt x="146886" y="2260783"/>
                      <a:pt x="152752" y="2254153"/>
                    </a:cubicBezTo>
                    <a:cubicBezTo>
                      <a:pt x="156663" y="2249417"/>
                      <a:pt x="163507" y="2255100"/>
                      <a:pt x="160574" y="2259836"/>
                    </a:cubicBezTo>
                    <a:cubicBezTo>
                      <a:pt x="130264" y="2298668"/>
                      <a:pt x="161552" y="2345077"/>
                      <a:pt x="209461" y="2337500"/>
                    </a:cubicBezTo>
                    <a:cubicBezTo>
                      <a:pt x="215328" y="2336553"/>
                      <a:pt x="216306" y="2346024"/>
                      <a:pt x="210439" y="2346972"/>
                    </a:cubicBezTo>
                    <a:cubicBezTo>
                      <a:pt x="194795" y="2348866"/>
                      <a:pt x="159596" y="2352654"/>
                      <a:pt x="170351" y="2376332"/>
                    </a:cubicBezTo>
                    <a:cubicBezTo>
                      <a:pt x="179151" y="2394328"/>
                      <a:pt x="197728" y="2408535"/>
                      <a:pt x="214350" y="2419901"/>
                    </a:cubicBezTo>
                    <a:cubicBezTo>
                      <a:pt x="215328" y="2420848"/>
                      <a:pt x="216306" y="2420848"/>
                      <a:pt x="217283" y="2421795"/>
                    </a:cubicBezTo>
                    <a:cubicBezTo>
                      <a:pt x="210439" y="2426531"/>
                      <a:pt x="205550" y="2432213"/>
                      <a:pt x="203595" y="2440737"/>
                    </a:cubicBezTo>
                    <a:cubicBezTo>
                      <a:pt x="201639" y="2449261"/>
                      <a:pt x="215328" y="2456839"/>
                      <a:pt x="222172" y="2462521"/>
                    </a:cubicBezTo>
                    <a:cubicBezTo>
                      <a:pt x="232927" y="2470098"/>
                      <a:pt x="243682" y="2477675"/>
                      <a:pt x="254438" y="2486199"/>
                    </a:cubicBezTo>
                    <a:cubicBezTo>
                      <a:pt x="250527" y="2486199"/>
                      <a:pt x="246615" y="2487147"/>
                      <a:pt x="243682" y="2489988"/>
                    </a:cubicBezTo>
                    <a:cubicBezTo>
                      <a:pt x="229994" y="2500406"/>
                      <a:pt x="230972" y="2516507"/>
                      <a:pt x="234883" y="2530715"/>
                    </a:cubicBezTo>
                    <a:cubicBezTo>
                      <a:pt x="233905" y="2531662"/>
                      <a:pt x="233905" y="2532609"/>
                      <a:pt x="234883" y="2534503"/>
                    </a:cubicBezTo>
                    <a:cubicBezTo>
                      <a:pt x="235861" y="2535450"/>
                      <a:pt x="236838" y="2536397"/>
                      <a:pt x="236838" y="2537344"/>
                    </a:cubicBezTo>
                    <a:cubicBezTo>
                      <a:pt x="237816" y="2539239"/>
                      <a:pt x="238794" y="2542080"/>
                      <a:pt x="239771" y="2543974"/>
                    </a:cubicBezTo>
                    <a:cubicBezTo>
                      <a:pt x="245638" y="2557234"/>
                      <a:pt x="254438" y="2568600"/>
                      <a:pt x="264215" y="2579965"/>
                    </a:cubicBezTo>
                    <a:cubicBezTo>
                      <a:pt x="264215" y="2579965"/>
                      <a:pt x="263237" y="2579965"/>
                      <a:pt x="263237" y="2579965"/>
                    </a:cubicBezTo>
                    <a:cubicBezTo>
                      <a:pt x="249549" y="2564811"/>
                      <a:pt x="237816" y="2549657"/>
                      <a:pt x="226083" y="2537344"/>
                    </a:cubicBezTo>
                    <a:cubicBezTo>
                      <a:pt x="218261" y="2528820"/>
                      <a:pt x="193818" y="2497565"/>
                      <a:pt x="174263" y="2503248"/>
                    </a:cubicBezTo>
                    <a:cubicBezTo>
                      <a:pt x="153730" y="2508931"/>
                      <a:pt x="165463" y="2531662"/>
                      <a:pt x="170351" y="2542080"/>
                    </a:cubicBezTo>
                    <a:cubicBezTo>
                      <a:pt x="175240" y="2552498"/>
                      <a:pt x="185018" y="2564811"/>
                      <a:pt x="196751" y="2575230"/>
                    </a:cubicBezTo>
                    <a:cubicBezTo>
                      <a:pt x="154708" y="2575230"/>
                      <a:pt x="106798" y="2580912"/>
                      <a:pt x="131242" y="2608379"/>
                    </a:cubicBezTo>
                    <a:cubicBezTo>
                      <a:pt x="144930" y="2623533"/>
                      <a:pt x="175240" y="2634899"/>
                      <a:pt x="197728" y="2642476"/>
                    </a:cubicBezTo>
                    <a:cubicBezTo>
                      <a:pt x="220217" y="2650053"/>
                      <a:pt x="247593" y="2659524"/>
                      <a:pt x="274970" y="2667101"/>
                    </a:cubicBezTo>
                    <a:cubicBezTo>
                      <a:pt x="270082" y="2668048"/>
                      <a:pt x="265193" y="2668995"/>
                      <a:pt x="260304" y="2669943"/>
                    </a:cubicBezTo>
                    <a:cubicBezTo>
                      <a:pt x="235861" y="2674678"/>
                      <a:pt x="174263" y="2688885"/>
                      <a:pt x="158619" y="2706881"/>
                    </a:cubicBezTo>
                    <a:cubicBezTo>
                      <a:pt x="132219" y="2736242"/>
                      <a:pt x="206528" y="2730559"/>
                      <a:pt x="267148" y="2722035"/>
                    </a:cubicBezTo>
                    <a:cubicBezTo>
                      <a:pt x="229994" y="2740030"/>
                      <a:pt x="198706" y="2762761"/>
                      <a:pt x="185995" y="2789281"/>
                    </a:cubicBezTo>
                    <a:cubicBezTo>
                      <a:pt x="175240" y="2811065"/>
                      <a:pt x="227061" y="2801593"/>
                      <a:pt x="274970" y="2787386"/>
                    </a:cubicBezTo>
                    <a:cubicBezTo>
                      <a:pt x="271059" y="2789281"/>
                      <a:pt x="268126" y="2791175"/>
                      <a:pt x="264215" y="2794016"/>
                    </a:cubicBezTo>
                    <a:cubicBezTo>
                      <a:pt x="235861" y="2814853"/>
                      <a:pt x="213372" y="2838531"/>
                      <a:pt x="195773" y="2864104"/>
                    </a:cubicBezTo>
                    <a:cubicBezTo>
                      <a:pt x="158619" y="2919037"/>
                      <a:pt x="243682" y="2896306"/>
                      <a:pt x="281814" y="2883047"/>
                    </a:cubicBezTo>
                    <a:cubicBezTo>
                      <a:pt x="294525" y="2878311"/>
                      <a:pt x="307236" y="2873575"/>
                      <a:pt x="319946" y="2868839"/>
                    </a:cubicBezTo>
                    <a:cubicBezTo>
                      <a:pt x="313102" y="2873575"/>
                      <a:pt x="307236" y="2878311"/>
                      <a:pt x="300392" y="2883047"/>
                    </a:cubicBezTo>
                    <a:cubicBezTo>
                      <a:pt x="278881" y="2900095"/>
                      <a:pt x="258349" y="2923773"/>
                      <a:pt x="253460" y="2946504"/>
                    </a:cubicBezTo>
                    <a:cubicBezTo>
                      <a:pt x="249549" y="2964500"/>
                      <a:pt x="251504" y="2984389"/>
                      <a:pt x="260304" y="2998596"/>
                    </a:cubicBezTo>
                    <a:cubicBezTo>
                      <a:pt x="231950" y="3018486"/>
                      <a:pt x="192840" y="3046900"/>
                      <a:pt x="194795" y="3073419"/>
                    </a:cubicBezTo>
                    <a:cubicBezTo>
                      <a:pt x="194795" y="3076261"/>
                      <a:pt x="198706" y="3078155"/>
                      <a:pt x="201639" y="3078155"/>
                    </a:cubicBezTo>
                    <a:cubicBezTo>
                      <a:pt x="233905" y="3078155"/>
                      <a:pt x="276926" y="3065842"/>
                      <a:pt x="305280" y="3056371"/>
                    </a:cubicBezTo>
                    <a:cubicBezTo>
                      <a:pt x="322880" y="3050688"/>
                      <a:pt x="340479" y="3044059"/>
                      <a:pt x="357101" y="3038376"/>
                    </a:cubicBezTo>
                    <a:cubicBezTo>
                      <a:pt x="328746" y="3056371"/>
                      <a:pt x="302347" y="3076261"/>
                      <a:pt x="300392" y="3098045"/>
                    </a:cubicBezTo>
                    <a:cubicBezTo>
                      <a:pt x="300392" y="3100886"/>
                      <a:pt x="301369" y="3101833"/>
                      <a:pt x="304302" y="3103727"/>
                    </a:cubicBezTo>
                    <a:cubicBezTo>
                      <a:pt x="326791" y="3114146"/>
                      <a:pt x="377633" y="3088573"/>
                      <a:pt x="408921" y="3071525"/>
                    </a:cubicBezTo>
                    <a:cubicBezTo>
                      <a:pt x="398166" y="3093309"/>
                      <a:pt x="397188" y="3115093"/>
                      <a:pt x="404032" y="3139718"/>
                    </a:cubicBezTo>
                    <a:cubicBezTo>
                      <a:pt x="406966" y="3151084"/>
                      <a:pt x="423587" y="3172868"/>
                      <a:pt x="444120" y="3170026"/>
                    </a:cubicBezTo>
                    <a:cubicBezTo>
                      <a:pt x="474430" y="3166238"/>
                      <a:pt x="490074" y="3128353"/>
                      <a:pt x="498874" y="3096151"/>
                    </a:cubicBezTo>
                    <a:cubicBezTo>
                      <a:pt x="506696" y="3147296"/>
                      <a:pt x="530162" y="3222118"/>
                      <a:pt x="573182" y="3187075"/>
                    </a:cubicBezTo>
                    <a:cubicBezTo>
                      <a:pt x="587849" y="3174762"/>
                      <a:pt x="595671" y="3153925"/>
                      <a:pt x="598604" y="3131194"/>
                    </a:cubicBezTo>
                    <a:cubicBezTo>
                      <a:pt x="612292" y="3155819"/>
                      <a:pt x="631847" y="3173815"/>
                      <a:pt x="658246" y="3161502"/>
                    </a:cubicBezTo>
                    <a:cubicBezTo>
                      <a:pt x="685623" y="3148243"/>
                      <a:pt x="694423" y="3116987"/>
                      <a:pt x="701267" y="3095203"/>
                    </a:cubicBezTo>
                    <a:cubicBezTo>
                      <a:pt x="702245" y="3093309"/>
                      <a:pt x="702245" y="3090468"/>
                      <a:pt x="703223" y="3088573"/>
                    </a:cubicBezTo>
                    <a:cubicBezTo>
                      <a:pt x="723755" y="3090468"/>
                      <a:pt x="748199" y="3086679"/>
                      <a:pt x="771665" y="3081943"/>
                    </a:cubicBezTo>
                    <a:cubicBezTo>
                      <a:pt x="754065" y="3091415"/>
                      <a:pt x="737443" y="3100886"/>
                      <a:pt x="720822" y="3111305"/>
                    </a:cubicBezTo>
                    <a:cubicBezTo>
                      <a:pt x="717889" y="3113199"/>
                      <a:pt x="715933" y="3116987"/>
                      <a:pt x="718866" y="3118881"/>
                    </a:cubicBezTo>
                    <a:cubicBezTo>
                      <a:pt x="725711" y="3123617"/>
                      <a:pt x="733533" y="3124564"/>
                      <a:pt x="743310" y="3121723"/>
                    </a:cubicBezTo>
                    <a:cubicBezTo>
                      <a:pt x="756021" y="3118881"/>
                      <a:pt x="768731" y="3114146"/>
                      <a:pt x="780464" y="3110357"/>
                    </a:cubicBezTo>
                    <a:cubicBezTo>
                      <a:pt x="797086" y="3104675"/>
                      <a:pt x="773620" y="3126459"/>
                      <a:pt x="770687" y="3134035"/>
                    </a:cubicBezTo>
                    <a:cubicBezTo>
                      <a:pt x="758954" y="3162450"/>
                      <a:pt x="753087" y="3195599"/>
                      <a:pt x="756998" y="3225907"/>
                    </a:cubicBezTo>
                    <a:cubicBezTo>
                      <a:pt x="758954" y="3242008"/>
                      <a:pt x="779487" y="3253374"/>
                      <a:pt x="798064" y="3237273"/>
                    </a:cubicBezTo>
                    <a:cubicBezTo>
                      <a:pt x="836196" y="3204123"/>
                      <a:pt x="862595" y="3165291"/>
                      <a:pt x="886061" y="3125511"/>
                    </a:cubicBezTo>
                    <a:cubicBezTo>
                      <a:pt x="883128" y="3158661"/>
                      <a:pt x="887039" y="3201282"/>
                      <a:pt x="940815" y="3185181"/>
                    </a:cubicBezTo>
                    <a:cubicBezTo>
                      <a:pt x="969169" y="3176656"/>
                      <a:pt x="976991" y="3145401"/>
                      <a:pt x="983835" y="3127406"/>
                    </a:cubicBezTo>
                    <a:cubicBezTo>
                      <a:pt x="990679" y="3108463"/>
                      <a:pt x="990679" y="3091415"/>
                      <a:pt x="986769" y="3074367"/>
                    </a:cubicBezTo>
                    <a:cubicBezTo>
                      <a:pt x="1005346" y="3090468"/>
                      <a:pt x="1020990" y="3104675"/>
                      <a:pt x="1055211" y="3114146"/>
                    </a:cubicBezTo>
                    <a:cubicBezTo>
                      <a:pt x="1072810" y="3118881"/>
                      <a:pt x="1090409" y="3105622"/>
                      <a:pt x="1092365" y="3094256"/>
                    </a:cubicBezTo>
                    <a:cubicBezTo>
                      <a:pt x="1097254" y="3063001"/>
                      <a:pt x="1083565" y="3032693"/>
                      <a:pt x="1068899" y="3003332"/>
                    </a:cubicBezTo>
                    <a:cubicBezTo>
                      <a:pt x="1066944" y="3000490"/>
                      <a:pt x="1065966" y="2997649"/>
                      <a:pt x="1064010" y="2994808"/>
                    </a:cubicBezTo>
                    <a:cubicBezTo>
                      <a:pt x="1067921" y="2975865"/>
                      <a:pt x="1058144" y="2954081"/>
                      <a:pt x="1050322" y="2932297"/>
                    </a:cubicBezTo>
                    <a:cubicBezTo>
                      <a:pt x="1071832" y="2961658"/>
                      <a:pt x="1105076" y="3001438"/>
                      <a:pt x="1142230" y="2990072"/>
                    </a:cubicBezTo>
                    <a:cubicBezTo>
                      <a:pt x="1156896" y="2985336"/>
                      <a:pt x="1160807" y="2975865"/>
                      <a:pt x="1162763" y="2965447"/>
                    </a:cubicBezTo>
                    <a:cubicBezTo>
                      <a:pt x="1164718" y="2957870"/>
                      <a:pt x="1165696" y="2949346"/>
                      <a:pt x="1165696" y="2941768"/>
                    </a:cubicBezTo>
                    <a:cubicBezTo>
                      <a:pt x="1176451" y="2962605"/>
                      <a:pt x="1191117" y="2974918"/>
                      <a:pt x="1208716" y="2954081"/>
                    </a:cubicBezTo>
                    <a:cubicBezTo>
                      <a:pt x="1227294" y="2933244"/>
                      <a:pt x="1235116" y="2909566"/>
                      <a:pt x="1246849" y="2885888"/>
                    </a:cubicBezTo>
                    <a:cubicBezTo>
                      <a:pt x="1237071" y="2903883"/>
                      <a:pt x="1241960" y="2925667"/>
                      <a:pt x="1236094" y="2944610"/>
                    </a:cubicBezTo>
                    <a:cubicBezTo>
                      <a:pt x="1233160" y="2956923"/>
                      <a:pt x="1231205" y="2972077"/>
                      <a:pt x="1234138" y="2984389"/>
                    </a:cubicBezTo>
                    <a:cubicBezTo>
                      <a:pt x="1234138" y="2986284"/>
                      <a:pt x="1236094" y="2987231"/>
                      <a:pt x="1238049" y="2986284"/>
                    </a:cubicBezTo>
                    <a:cubicBezTo>
                      <a:pt x="1287914" y="2977759"/>
                      <a:pt x="1331913" y="2944610"/>
                      <a:pt x="1364178" y="2917143"/>
                    </a:cubicBezTo>
                    <a:cubicBezTo>
                      <a:pt x="1359289" y="2921879"/>
                      <a:pt x="1354401" y="2925667"/>
                      <a:pt x="1350490" y="2930403"/>
                    </a:cubicBezTo>
                    <a:cubicBezTo>
                      <a:pt x="1341690" y="2939874"/>
                      <a:pt x="1333868" y="2946504"/>
                      <a:pt x="1333868" y="2957870"/>
                    </a:cubicBezTo>
                    <a:cubicBezTo>
                      <a:pt x="1333868" y="2981548"/>
                      <a:pt x="1410132" y="2942715"/>
                      <a:pt x="1413065" y="2941768"/>
                    </a:cubicBezTo>
                    <a:cubicBezTo>
                      <a:pt x="1439464" y="2928509"/>
                      <a:pt x="1459997" y="2907672"/>
                      <a:pt x="1475641" y="2884941"/>
                    </a:cubicBezTo>
                    <a:cubicBezTo>
                      <a:pt x="1474663" y="2896306"/>
                      <a:pt x="1474663" y="2906725"/>
                      <a:pt x="1476619" y="2919037"/>
                    </a:cubicBezTo>
                    <a:cubicBezTo>
                      <a:pt x="1478574" y="2927561"/>
                      <a:pt x="1490307" y="2959764"/>
                      <a:pt x="1506929" y="2960711"/>
                    </a:cubicBezTo>
                    <a:cubicBezTo>
                      <a:pt x="1517684" y="2960711"/>
                      <a:pt x="1529417" y="2960711"/>
                      <a:pt x="1533328" y="2951240"/>
                    </a:cubicBezTo>
                    <a:cubicBezTo>
                      <a:pt x="1540172" y="2935139"/>
                      <a:pt x="1550927" y="2919037"/>
                      <a:pt x="1561682" y="2903883"/>
                    </a:cubicBezTo>
                    <a:cubicBezTo>
                      <a:pt x="1560705" y="2929456"/>
                      <a:pt x="1565594" y="2960711"/>
                      <a:pt x="1588082" y="2963552"/>
                    </a:cubicBezTo>
                    <a:cubicBezTo>
                      <a:pt x="1577326" y="2975865"/>
                      <a:pt x="1566571" y="2989125"/>
                      <a:pt x="1565594" y="3000490"/>
                    </a:cubicBezTo>
                    <a:cubicBezTo>
                      <a:pt x="1564616" y="3004279"/>
                      <a:pt x="1568527" y="3007120"/>
                      <a:pt x="1573416" y="3006173"/>
                    </a:cubicBezTo>
                    <a:cubicBezTo>
                      <a:pt x="1602748" y="3001438"/>
                      <a:pt x="1627192" y="2989125"/>
                      <a:pt x="1653591" y="2977759"/>
                    </a:cubicBezTo>
                    <a:cubicBezTo>
                      <a:pt x="1618392" y="3003332"/>
                      <a:pt x="1577326" y="3039323"/>
                      <a:pt x="1601770" y="3057318"/>
                    </a:cubicBezTo>
                    <a:cubicBezTo>
                      <a:pt x="1616436" y="3068684"/>
                      <a:pt x="1637947" y="3064895"/>
                      <a:pt x="1655546" y="3056371"/>
                    </a:cubicBezTo>
                    <a:cubicBezTo>
                      <a:pt x="1655546" y="3060160"/>
                      <a:pt x="1656524" y="3063948"/>
                      <a:pt x="1657501" y="3067737"/>
                    </a:cubicBezTo>
                    <a:cubicBezTo>
                      <a:pt x="1661412" y="3083838"/>
                      <a:pt x="1681945" y="3138771"/>
                      <a:pt x="1708344" y="3143507"/>
                    </a:cubicBezTo>
                    <a:cubicBezTo>
                      <a:pt x="1731810" y="3148243"/>
                      <a:pt x="1738654" y="3127406"/>
                      <a:pt x="1740610" y="3103727"/>
                    </a:cubicBezTo>
                    <a:cubicBezTo>
                      <a:pt x="1746476" y="3119829"/>
                      <a:pt x="1753321" y="3135930"/>
                      <a:pt x="1762120" y="3153925"/>
                    </a:cubicBezTo>
                    <a:cubicBezTo>
                      <a:pt x="1767009" y="3163397"/>
                      <a:pt x="1779720" y="3195599"/>
                      <a:pt x="1800252" y="3192758"/>
                    </a:cubicBezTo>
                    <a:cubicBezTo>
                      <a:pt x="1825674" y="3189916"/>
                      <a:pt x="1826652" y="3154872"/>
                      <a:pt x="1830562" y="3141613"/>
                    </a:cubicBezTo>
                    <a:cubicBezTo>
                      <a:pt x="1833496" y="3132141"/>
                      <a:pt x="1834473" y="3122670"/>
                      <a:pt x="1835451" y="3113199"/>
                    </a:cubicBezTo>
                    <a:cubicBezTo>
                      <a:pt x="1843273" y="3128353"/>
                      <a:pt x="1853050" y="3142560"/>
                      <a:pt x="1867717" y="3154872"/>
                    </a:cubicBezTo>
                    <a:cubicBezTo>
                      <a:pt x="1882383" y="3168132"/>
                      <a:pt x="1920515" y="3213594"/>
                      <a:pt x="1953758" y="3204123"/>
                    </a:cubicBezTo>
                    <a:cubicBezTo>
                      <a:pt x="1984069" y="3194652"/>
                      <a:pt x="1986024" y="3152031"/>
                      <a:pt x="1989935" y="3134035"/>
                    </a:cubicBezTo>
                    <a:cubicBezTo>
                      <a:pt x="1990913" y="3130247"/>
                      <a:pt x="1990913" y="3127406"/>
                      <a:pt x="1990913" y="3124564"/>
                    </a:cubicBezTo>
                    <a:cubicBezTo>
                      <a:pt x="1995801" y="3129300"/>
                      <a:pt x="1999712" y="3134035"/>
                      <a:pt x="2004601" y="3138771"/>
                    </a:cubicBezTo>
                    <a:cubicBezTo>
                      <a:pt x="2008512" y="3142560"/>
                      <a:pt x="2013400" y="3141613"/>
                      <a:pt x="2019267" y="3139718"/>
                    </a:cubicBezTo>
                    <a:cubicBezTo>
                      <a:pt x="2035889" y="3133089"/>
                      <a:pt x="2033933" y="3125511"/>
                      <a:pt x="2032956" y="3112252"/>
                    </a:cubicBezTo>
                    <a:cubicBezTo>
                      <a:pt x="2031978" y="3097098"/>
                      <a:pt x="2028067" y="3081943"/>
                      <a:pt x="2023178" y="3066789"/>
                    </a:cubicBezTo>
                    <a:cubicBezTo>
                      <a:pt x="2041755" y="3083838"/>
                      <a:pt x="2061311" y="3098992"/>
                      <a:pt x="2087709" y="3111305"/>
                    </a:cubicBezTo>
                    <a:cubicBezTo>
                      <a:pt x="2105309" y="3118881"/>
                      <a:pt x="2140508" y="3128353"/>
                      <a:pt x="2159085" y="3118881"/>
                    </a:cubicBezTo>
                    <a:cubicBezTo>
                      <a:pt x="2182551" y="3106569"/>
                      <a:pt x="2155174" y="3075314"/>
                      <a:pt x="2123886" y="3048794"/>
                    </a:cubicBezTo>
                    <a:cubicBezTo>
                      <a:pt x="2182551" y="3076261"/>
                      <a:pt x="2251971" y="3099939"/>
                      <a:pt x="2309657" y="3072472"/>
                    </a:cubicBezTo>
                    <a:cubicBezTo>
                      <a:pt x="2347790" y="3053530"/>
                      <a:pt x="2265659" y="3003332"/>
                      <a:pt x="2210905" y="2973024"/>
                    </a:cubicBezTo>
                    <a:cubicBezTo>
                      <a:pt x="2243170" y="2981548"/>
                      <a:pt x="2274459" y="2991019"/>
                      <a:pt x="2308680" y="2995755"/>
                    </a:cubicBezTo>
                    <a:cubicBezTo>
                      <a:pt x="2331168" y="2999543"/>
                      <a:pt x="2362455" y="3006173"/>
                      <a:pt x="2381033" y="2991966"/>
                    </a:cubicBezTo>
                    <a:cubicBezTo>
                      <a:pt x="2402543" y="2975865"/>
                      <a:pt x="2364411" y="2953134"/>
                      <a:pt x="2334101" y="2937033"/>
                    </a:cubicBezTo>
                    <a:cubicBezTo>
                      <a:pt x="2358544" y="2942715"/>
                      <a:pt x="2385922" y="2946504"/>
                      <a:pt x="2393743" y="2933244"/>
                    </a:cubicBezTo>
                    <a:cubicBezTo>
                      <a:pt x="2401565" y="2919037"/>
                      <a:pt x="2386899" y="2904830"/>
                      <a:pt x="2365389" y="2892518"/>
                    </a:cubicBezTo>
                    <a:cubicBezTo>
                      <a:pt x="2436764" y="2892518"/>
                      <a:pt x="2508140" y="2877364"/>
                      <a:pt x="2533561" y="2834743"/>
                    </a:cubicBezTo>
                    <a:cubicBezTo>
                      <a:pt x="2555071" y="2799699"/>
                      <a:pt x="2533561" y="2776968"/>
                      <a:pt x="2497385" y="2764655"/>
                    </a:cubicBezTo>
                    <a:lnTo>
                      <a:pt x="2497385" y="2764655"/>
                    </a:lnTo>
                    <a:cubicBezTo>
                      <a:pt x="2512050" y="2762761"/>
                      <a:pt x="2527695" y="2758026"/>
                      <a:pt x="2532584" y="2748554"/>
                    </a:cubicBezTo>
                    <a:cubicBezTo>
                      <a:pt x="2542361" y="2765602"/>
                      <a:pt x="2557027" y="2777915"/>
                      <a:pt x="2576582" y="2779810"/>
                    </a:cubicBezTo>
                    <a:cubicBezTo>
                      <a:pt x="2592226" y="2781704"/>
                      <a:pt x="2601025" y="2773180"/>
                      <a:pt x="2607870" y="2764655"/>
                    </a:cubicBezTo>
                    <a:cubicBezTo>
                      <a:pt x="2612759" y="2758026"/>
                      <a:pt x="2617647" y="2749501"/>
                      <a:pt x="2620580" y="2741924"/>
                    </a:cubicBezTo>
                    <a:cubicBezTo>
                      <a:pt x="2622536" y="2766550"/>
                      <a:pt x="2631335" y="2784545"/>
                      <a:pt x="2657735" y="2771285"/>
                    </a:cubicBezTo>
                    <a:cubicBezTo>
                      <a:pt x="2684134" y="2758026"/>
                      <a:pt x="2702711" y="2737189"/>
                      <a:pt x="2724222" y="2720140"/>
                    </a:cubicBezTo>
                    <a:cubicBezTo>
                      <a:pt x="2707599" y="2734347"/>
                      <a:pt x="2701733" y="2757078"/>
                      <a:pt x="2689023" y="2773180"/>
                    </a:cubicBezTo>
                    <a:cubicBezTo>
                      <a:pt x="2680223" y="2783598"/>
                      <a:pt x="2672401" y="2798752"/>
                      <a:pt x="2670445" y="2812012"/>
                    </a:cubicBezTo>
                    <a:cubicBezTo>
                      <a:pt x="2670445" y="2813906"/>
                      <a:pt x="2671423" y="2814853"/>
                      <a:pt x="2673378" y="2815801"/>
                    </a:cubicBezTo>
                    <a:cubicBezTo>
                      <a:pt x="2726177" y="2828113"/>
                      <a:pt x="2783864" y="2812959"/>
                      <a:pt x="2826884" y="2797805"/>
                    </a:cubicBezTo>
                    <a:cubicBezTo>
                      <a:pt x="2820040" y="2799699"/>
                      <a:pt x="2814174" y="2802540"/>
                      <a:pt x="2807330" y="2805382"/>
                    </a:cubicBezTo>
                    <a:cubicBezTo>
                      <a:pt x="2794619" y="2811065"/>
                      <a:pt x="2784841" y="2814853"/>
                      <a:pt x="2779953" y="2825272"/>
                    </a:cubicBezTo>
                    <a:cubicBezTo>
                      <a:pt x="2769198" y="2848950"/>
                      <a:pt x="2862083" y="2841373"/>
                      <a:pt x="2864039" y="2841373"/>
                    </a:cubicBezTo>
                    <a:cubicBezTo>
                      <a:pt x="2896304" y="2838531"/>
                      <a:pt x="2925637" y="2826219"/>
                      <a:pt x="2949102" y="2811065"/>
                    </a:cubicBezTo>
                    <a:cubicBezTo>
                      <a:pt x="2943236" y="2821483"/>
                      <a:pt x="2938347" y="2831902"/>
                      <a:pt x="2935414" y="2844214"/>
                    </a:cubicBezTo>
                    <a:cubicBezTo>
                      <a:pt x="2933459" y="2853685"/>
                      <a:pt x="2931503" y="2890623"/>
                      <a:pt x="2948125" y="2897253"/>
                    </a:cubicBezTo>
                    <a:cubicBezTo>
                      <a:pt x="2958880" y="2901989"/>
                      <a:pt x="2970613" y="2906725"/>
                      <a:pt x="2978435" y="2898201"/>
                    </a:cubicBezTo>
                    <a:cubicBezTo>
                      <a:pt x="2992123" y="2884941"/>
                      <a:pt x="3009723" y="2873575"/>
                      <a:pt x="3026344" y="2863157"/>
                    </a:cubicBezTo>
                    <a:cubicBezTo>
                      <a:pt x="3014612" y="2887782"/>
                      <a:pt x="3005812" y="2919985"/>
                      <a:pt x="3026344" y="2932297"/>
                    </a:cubicBezTo>
                    <a:cubicBezTo>
                      <a:pt x="3010701" y="2939874"/>
                      <a:pt x="2994079" y="2949346"/>
                      <a:pt x="2988212" y="2959764"/>
                    </a:cubicBezTo>
                    <a:cubicBezTo>
                      <a:pt x="2986257" y="2962605"/>
                      <a:pt x="2988212" y="2967341"/>
                      <a:pt x="2994079" y="2968288"/>
                    </a:cubicBezTo>
                    <a:cubicBezTo>
                      <a:pt x="3025366" y="2974918"/>
                      <a:pt x="3054699" y="2973024"/>
                      <a:pt x="3085009" y="2973024"/>
                    </a:cubicBezTo>
                    <a:cubicBezTo>
                      <a:pt x="3040033" y="2984389"/>
                      <a:pt x="2984301" y="3002385"/>
                      <a:pt x="3000923" y="3030798"/>
                    </a:cubicBezTo>
                    <a:cubicBezTo>
                      <a:pt x="3010701" y="3047847"/>
                      <a:pt x="3033188" y="3053530"/>
                      <a:pt x="3053721" y="3051635"/>
                    </a:cubicBezTo>
                    <a:cubicBezTo>
                      <a:pt x="3052744" y="3055424"/>
                      <a:pt x="3051766" y="3059213"/>
                      <a:pt x="3051766" y="3063001"/>
                    </a:cubicBezTo>
                    <a:cubicBezTo>
                      <a:pt x="3048833" y="3080049"/>
                      <a:pt x="3045900" y="3142560"/>
                      <a:pt x="3069365" y="3157714"/>
                    </a:cubicBezTo>
                    <a:cubicBezTo>
                      <a:pt x="3089898" y="3170974"/>
                      <a:pt x="3106519" y="3153925"/>
                      <a:pt x="3118253" y="3132141"/>
                    </a:cubicBezTo>
                    <a:cubicBezTo>
                      <a:pt x="3117275" y="3150137"/>
                      <a:pt x="3117275" y="3169080"/>
                      <a:pt x="3118253" y="3189916"/>
                    </a:cubicBezTo>
                    <a:cubicBezTo>
                      <a:pt x="3119231" y="3201282"/>
                      <a:pt x="3118253" y="3238220"/>
                      <a:pt x="3139763" y="3243902"/>
                    </a:cubicBezTo>
                    <a:cubicBezTo>
                      <a:pt x="3166162" y="3251480"/>
                      <a:pt x="3181806" y="3217383"/>
                      <a:pt x="3191583" y="3206017"/>
                    </a:cubicBezTo>
                    <a:cubicBezTo>
                      <a:pt x="3198428" y="3197493"/>
                      <a:pt x="3203317" y="3188969"/>
                      <a:pt x="3208205" y="3179498"/>
                    </a:cubicBezTo>
                    <a:cubicBezTo>
                      <a:pt x="3210161" y="3197493"/>
                      <a:pt x="3213094" y="3215489"/>
                      <a:pt x="3221893" y="3233484"/>
                    </a:cubicBezTo>
                    <a:cubicBezTo>
                      <a:pt x="3230693" y="3252427"/>
                      <a:pt x="3249270" y="3313043"/>
                      <a:pt x="3285447" y="3315884"/>
                    </a:cubicBezTo>
                    <a:cubicBezTo>
                      <a:pt x="3319668" y="3318726"/>
                      <a:pt x="3339223" y="3277999"/>
                      <a:pt x="3350956" y="3260951"/>
                    </a:cubicBezTo>
                    <a:cubicBezTo>
                      <a:pt x="3352911" y="3258109"/>
                      <a:pt x="3354867" y="3255268"/>
                      <a:pt x="3356823" y="3251480"/>
                    </a:cubicBezTo>
                    <a:cubicBezTo>
                      <a:pt x="3359756" y="3258109"/>
                      <a:pt x="3361711" y="3264739"/>
                      <a:pt x="3364644" y="3271369"/>
                    </a:cubicBezTo>
                    <a:cubicBezTo>
                      <a:pt x="3366600" y="3277052"/>
                      <a:pt x="3372466" y="3277999"/>
                      <a:pt x="3378332" y="3277999"/>
                    </a:cubicBezTo>
                    <a:cubicBezTo>
                      <a:pt x="3396910" y="3277999"/>
                      <a:pt x="3398866" y="3269475"/>
                      <a:pt x="3403754" y="3256215"/>
                    </a:cubicBezTo>
                    <a:cubicBezTo>
                      <a:pt x="3408643" y="3240114"/>
                      <a:pt x="3411576" y="3224013"/>
                      <a:pt x="3413531" y="3206964"/>
                    </a:cubicBezTo>
                    <a:cubicBezTo>
                      <a:pt x="3424286" y="3230643"/>
                      <a:pt x="3436998" y="3254321"/>
                      <a:pt x="3458507" y="3276105"/>
                    </a:cubicBezTo>
                    <a:cubicBezTo>
                      <a:pt x="3472196" y="3291259"/>
                      <a:pt x="3502506" y="3313990"/>
                      <a:pt x="3525972" y="3312096"/>
                    </a:cubicBezTo>
                    <a:cubicBezTo>
                      <a:pt x="3554327" y="3310201"/>
                      <a:pt x="3540638" y="3267581"/>
                      <a:pt x="3521084" y="3228748"/>
                    </a:cubicBezTo>
                    <a:cubicBezTo>
                      <a:pt x="3567037" y="3278946"/>
                      <a:pt x="3625702" y="3331038"/>
                      <a:pt x="3694144" y="3326303"/>
                    </a:cubicBezTo>
                    <a:cubicBezTo>
                      <a:pt x="3740098" y="3323461"/>
                      <a:pt x="3680456" y="3241061"/>
                      <a:pt x="3639391" y="3188022"/>
                    </a:cubicBezTo>
                    <a:cubicBezTo>
                      <a:pt x="3667745" y="3208859"/>
                      <a:pt x="3694144" y="3230643"/>
                      <a:pt x="3725432" y="3249585"/>
                    </a:cubicBezTo>
                    <a:cubicBezTo>
                      <a:pt x="3746943" y="3261898"/>
                      <a:pt x="3774319" y="3280841"/>
                      <a:pt x="3797785" y="3275158"/>
                    </a:cubicBezTo>
                    <a:cubicBezTo>
                      <a:pt x="3826140" y="3267581"/>
                      <a:pt x="3797785" y="3229696"/>
                      <a:pt x="3775297" y="3201282"/>
                    </a:cubicBezTo>
                    <a:cubicBezTo>
                      <a:pt x="3796808" y="3216436"/>
                      <a:pt x="3823207" y="3231590"/>
                      <a:pt x="3834940" y="3221172"/>
                    </a:cubicBezTo>
                    <a:cubicBezTo>
                      <a:pt x="3848628" y="3210753"/>
                      <a:pt x="3840806" y="3190863"/>
                      <a:pt x="3824185" y="3170026"/>
                    </a:cubicBezTo>
                    <a:cubicBezTo>
                      <a:pt x="3894582" y="3198440"/>
                      <a:pt x="3971823" y="3212647"/>
                      <a:pt x="4014844" y="3181392"/>
                    </a:cubicBezTo>
                    <a:cubicBezTo>
                      <a:pt x="4051998" y="3154872"/>
                      <a:pt x="4039288" y="3123617"/>
                      <a:pt x="4008000" y="3097098"/>
                    </a:cubicBezTo>
                    <a:cubicBezTo>
                      <a:pt x="4025600" y="3100886"/>
                      <a:pt x="4046132" y="3103727"/>
                      <a:pt x="4052976" y="3093309"/>
                    </a:cubicBezTo>
                    <a:cubicBezTo>
                      <a:pt x="4059821" y="3082891"/>
                      <a:pt x="4054932" y="3071525"/>
                      <a:pt x="4044177" y="3061107"/>
                    </a:cubicBezTo>
                    <a:cubicBezTo>
                      <a:pt x="4066665" y="3057318"/>
                      <a:pt x="4072532" y="3046900"/>
                      <a:pt x="4049065" y="3031746"/>
                    </a:cubicBezTo>
                    <a:cubicBezTo>
                      <a:pt x="4061777" y="3033640"/>
                      <a:pt x="4074487" y="3035534"/>
                      <a:pt x="4087197" y="3037428"/>
                    </a:cubicBezTo>
                    <a:cubicBezTo>
                      <a:pt x="4107731" y="3041217"/>
                      <a:pt x="4125329" y="3039323"/>
                      <a:pt x="4141952" y="3032693"/>
                    </a:cubicBezTo>
                    <a:cubicBezTo>
                      <a:pt x="4172261" y="3021327"/>
                      <a:pt x="4142929" y="3000490"/>
                      <a:pt x="4111641" y="2984389"/>
                    </a:cubicBezTo>
                    <a:cubicBezTo>
                      <a:pt x="4136085" y="2988178"/>
                      <a:pt x="4155640" y="2985336"/>
                      <a:pt x="4145863" y="2962605"/>
                    </a:cubicBezTo>
                    <a:cubicBezTo>
                      <a:pt x="4138041" y="2943663"/>
                      <a:pt x="4095997" y="2924720"/>
                      <a:pt x="4076442" y="2917143"/>
                    </a:cubicBezTo>
                    <a:cubicBezTo>
                      <a:pt x="4072532" y="2915249"/>
                      <a:pt x="4068621" y="2914302"/>
                      <a:pt x="4064710" y="2912407"/>
                    </a:cubicBezTo>
                    <a:cubicBezTo>
                      <a:pt x="4076442" y="2912407"/>
                      <a:pt x="4087197" y="2911460"/>
                      <a:pt x="4098931" y="2911460"/>
                    </a:cubicBezTo>
                    <a:cubicBezTo>
                      <a:pt x="4126307" y="2911460"/>
                      <a:pt x="4173239" y="2884941"/>
                      <a:pt x="4128263" y="2864104"/>
                    </a:cubicBezTo>
                    <a:cubicBezTo>
                      <a:pt x="4124352" y="2862210"/>
                      <a:pt x="4120441" y="2861263"/>
                      <a:pt x="4116530" y="2860315"/>
                    </a:cubicBezTo>
                    <a:cubicBezTo>
                      <a:pt x="4137063" y="2843267"/>
                      <a:pt x="4150751" y="2817694"/>
                      <a:pt x="4142929" y="2797805"/>
                    </a:cubicBezTo>
                    <a:cubicBezTo>
                      <a:pt x="4135107" y="2776968"/>
                      <a:pt x="4117508" y="2776021"/>
                      <a:pt x="4097953" y="2783598"/>
                    </a:cubicBezTo>
                    <a:cubicBezTo>
                      <a:pt x="4100886" y="2776968"/>
                      <a:pt x="4099909" y="2771285"/>
                      <a:pt x="4094042" y="2765602"/>
                    </a:cubicBezTo>
                    <a:cubicBezTo>
                      <a:pt x="4082309" y="2755184"/>
                      <a:pt x="4068621" y="2751396"/>
                      <a:pt x="4051998" y="2747607"/>
                    </a:cubicBezTo>
                    <a:cubicBezTo>
                      <a:pt x="4049065" y="2746660"/>
                      <a:pt x="4044177" y="2746660"/>
                      <a:pt x="4041244" y="2747607"/>
                    </a:cubicBezTo>
                    <a:cubicBezTo>
                      <a:pt x="4043199" y="2747607"/>
                      <a:pt x="4045154" y="2747607"/>
                      <a:pt x="4049065" y="2746660"/>
                    </a:cubicBezTo>
                    <a:cubicBezTo>
                      <a:pt x="4055910" y="2745713"/>
                      <a:pt x="4063732" y="2745713"/>
                      <a:pt x="4070576" y="2743819"/>
                    </a:cubicBezTo>
                    <a:cubicBezTo>
                      <a:pt x="4132174" y="2731506"/>
                      <a:pt x="4072532" y="2705933"/>
                      <a:pt x="4021689" y="2690779"/>
                    </a:cubicBezTo>
                    <a:cubicBezTo>
                      <a:pt x="4056888" y="2692673"/>
                      <a:pt x="4090131" y="2688885"/>
                      <a:pt x="4105775" y="2664260"/>
                    </a:cubicBezTo>
                    <a:cubicBezTo>
                      <a:pt x="4125329" y="2634899"/>
                      <a:pt x="4049065" y="2625427"/>
                      <a:pt x="4029511" y="2624480"/>
                    </a:cubicBezTo>
                    <a:cubicBezTo>
                      <a:pt x="4019733" y="2624480"/>
                      <a:pt x="3993334" y="2635846"/>
                      <a:pt x="4008000" y="2629216"/>
                    </a:cubicBezTo>
                    <a:cubicBezTo>
                      <a:pt x="4016800" y="2625427"/>
                      <a:pt x="4024622" y="2621639"/>
                      <a:pt x="4031466" y="2615956"/>
                    </a:cubicBezTo>
                    <a:cubicBezTo>
                      <a:pt x="4043199" y="2607432"/>
                      <a:pt x="4057865" y="2597961"/>
                      <a:pt x="4052976" y="2581860"/>
                    </a:cubicBezTo>
                    <a:cubicBezTo>
                      <a:pt x="4044177" y="2555340"/>
                      <a:pt x="3987468" y="2557234"/>
                      <a:pt x="3947380" y="2563864"/>
                    </a:cubicBezTo>
                    <a:cubicBezTo>
                      <a:pt x="3963024" y="2552498"/>
                      <a:pt x="3978668" y="2537344"/>
                      <a:pt x="3978668" y="2523138"/>
                    </a:cubicBezTo>
                    <a:cubicBezTo>
                      <a:pt x="4035377" y="2505142"/>
                      <a:pt x="3996267" y="2476728"/>
                      <a:pt x="3950314" y="2463468"/>
                    </a:cubicBezTo>
                    <a:cubicBezTo>
                      <a:pt x="4008000" y="2460627"/>
                      <a:pt x="4089153" y="2453050"/>
                      <a:pt x="4062754" y="2431266"/>
                    </a:cubicBezTo>
                    <a:cubicBezTo>
                      <a:pt x="4053954" y="2423689"/>
                      <a:pt x="4041244" y="2418006"/>
                      <a:pt x="4027555" y="2414218"/>
                    </a:cubicBezTo>
                    <a:cubicBezTo>
                      <a:pt x="4028533" y="2414218"/>
                      <a:pt x="4029511" y="2413271"/>
                      <a:pt x="4030489" y="2413271"/>
                    </a:cubicBezTo>
                    <a:cubicBezTo>
                      <a:pt x="4048088" y="2419901"/>
                      <a:pt x="4065688" y="2421795"/>
                      <a:pt x="4082309" y="2414218"/>
                    </a:cubicBezTo>
                    <a:cubicBezTo>
                      <a:pt x="4132174" y="2392434"/>
                      <a:pt x="4112619" y="2292038"/>
                      <a:pt x="4110664" y="2259836"/>
                    </a:cubicBezTo>
                    <a:cubicBezTo>
                      <a:pt x="4108708" y="2227633"/>
                      <a:pt x="4099909" y="2199219"/>
                      <a:pt x="4089153" y="2170806"/>
                    </a:cubicBezTo>
                    <a:cubicBezTo>
                      <a:pt x="4101864" y="2182171"/>
                      <a:pt x="4116530" y="2193537"/>
                      <a:pt x="4132174" y="2203008"/>
                    </a:cubicBezTo>
                    <a:cubicBezTo>
                      <a:pt x="4153684" y="2215321"/>
                      <a:pt x="4201594" y="2259836"/>
                      <a:pt x="4234837" y="2237105"/>
                    </a:cubicBezTo>
                    <a:cubicBezTo>
                      <a:pt x="4261237" y="2218162"/>
                      <a:pt x="4231904" y="2162282"/>
                      <a:pt x="4224082" y="2145233"/>
                    </a:cubicBezTo>
                    <a:cubicBezTo>
                      <a:pt x="4209416" y="2113978"/>
                      <a:pt x="4195727" y="2085564"/>
                      <a:pt x="4180084" y="2058097"/>
                    </a:cubicBezTo>
                    <a:cubicBezTo>
                      <a:pt x="4213327" y="2086511"/>
                      <a:pt x="4249504" y="2104507"/>
                      <a:pt x="4270036" y="2074198"/>
                    </a:cubicBezTo>
                    <a:cubicBezTo>
                      <a:pt x="4291547" y="2041049"/>
                      <a:pt x="4240703" y="1947283"/>
                      <a:pt x="4223104" y="1921711"/>
                    </a:cubicBezTo>
                    <a:cubicBezTo>
                      <a:pt x="4219194" y="1916028"/>
                      <a:pt x="4215283" y="1910345"/>
                      <a:pt x="4210394" y="1904662"/>
                    </a:cubicBezTo>
                    <a:cubicBezTo>
                      <a:pt x="4240703" y="1898032"/>
                      <a:pt x="4269058" y="1878143"/>
                      <a:pt x="4270036" y="1848782"/>
                    </a:cubicBezTo>
                    <a:cubicBezTo>
                      <a:pt x="4272969" y="1798584"/>
                      <a:pt x="4179106" y="1796690"/>
                      <a:pt x="4105775" y="1800478"/>
                    </a:cubicBezTo>
                    <a:cubicBezTo>
                      <a:pt x="4148796" y="1787219"/>
                      <a:pt x="4192794" y="1776800"/>
                      <a:pt x="4231904" y="1751228"/>
                    </a:cubicBezTo>
                    <a:cubicBezTo>
                      <a:pt x="4238748" y="1747439"/>
                      <a:pt x="4238748" y="1739862"/>
                      <a:pt x="4232882" y="1736073"/>
                    </a:cubicBezTo>
                    <a:cubicBezTo>
                      <a:pt x="4215283" y="1722814"/>
                      <a:pt x="4184972" y="1716184"/>
                      <a:pt x="4156618" y="1712395"/>
                    </a:cubicBezTo>
                    <a:cubicBezTo>
                      <a:pt x="4173239" y="1691558"/>
                      <a:pt x="4154662" y="1660303"/>
                      <a:pt x="4130218" y="1631889"/>
                    </a:cubicBezTo>
                    <a:cubicBezTo>
                      <a:pt x="4120441" y="1625259"/>
                      <a:pt x="4109686" y="1617682"/>
                      <a:pt x="4100886" y="1610105"/>
                    </a:cubicBezTo>
                    <a:cubicBezTo>
                      <a:pt x="4097953" y="1607264"/>
                      <a:pt x="4099909" y="1600634"/>
                      <a:pt x="4104797" y="1600634"/>
                    </a:cubicBezTo>
                    <a:cubicBezTo>
                      <a:pt x="4139996" y="1603475"/>
                      <a:pt x="4175195" y="1613894"/>
                      <a:pt x="4210394" y="1611999"/>
                    </a:cubicBezTo>
                    <a:cubicBezTo>
                      <a:pt x="4200616" y="1576956"/>
                      <a:pt x="4162484" y="1556119"/>
                      <a:pt x="4134129" y="1535282"/>
                    </a:cubicBezTo>
                    <a:cubicBezTo>
                      <a:pt x="4130218" y="1532441"/>
                      <a:pt x="4131196" y="1524864"/>
                      <a:pt x="4137063" y="1525811"/>
                    </a:cubicBezTo>
                    <a:cubicBezTo>
                      <a:pt x="4168350" y="1529599"/>
                      <a:pt x="4195727" y="1544753"/>
                      <a:pt x="4226038" y="1550436"/>
                    </a:cubicBezTo>
                    <a:cubicBezTo>
                      <a:pt x="4227993" y="1550436"/>
                      <a:pt x="4229949" y="1551383"/>
                      <a:pt x="4231904" y="1551383"/>
                    </a:cubicBezTo>
                    <a:cubicBezTo>
                      <a:pt x="4227993" y="1544753"/>
                      <a:pt x="4224082" y="1539071"/>
                      <a:pt x="4222127" y="1535282"/>
                    </a:cubicBezTo>
                    <a:cubicBezTo>
                      <a:pt x="4208438" y="1518234"/>
                      <a:pt x="4192794" y="1504027"/>
                      <a:pt x="4177150" y="1490767"/>
                    </a:cubicBezTo>
                    <a:cubicBezTo>
                      <a:pt x="4224082" y="1504027"/>
                      <a:pt x="4274925" y="1507815"/>
                      <a:pt x="4322834" y="1497397"/>
                    </a:cubicBezTo>
                    <a:cubicBezTo>
                      <a:pt x="4322834" y="1497397"/>
                      <a:pt x="4324790" y="1496450"/>
                      <a:pt x="4327723" y="1496450"/>
                    </a:cubicBezTo>
                    <a:cubicBezTo>
                      <a:pt x="4325767" y="1450988"/>
                      <a:pt x="4257326" y="1446252"/>
                      <a:pt x="4221149" y="1434886"/>
                    </a:cubicBezTo>
                    <a:cubicBezTo>
                      <a:pt x="4217238" y="1432992"/>
                      <a:pt x="4215283" y="1427309"/>
                      <a:pt x="4220171" y="1425415"/>
                    </a:cubicBezTo>
                    <a:cubicBezTo>
                      <a:pt x="4242659" y="1413103"/>
                      <a:pt x="4272969" y="1405525"/>
                      <a:pt x="4290569" y="1386583"/>
                    </a:cubicBezTo>
                    <a:cubicBezTo>
                      <a:pt x="4313057" y="1362905"/>
                      <a:pt x="4253415" y="1339227"/>
                      <a:pt x="4237770" y="1335438"/>
                    </a:cubicBezTo>
                    <a:cubicBezTo>
                      <a:pt x="4195727" y="1325020"/>
                      <a:pt x="4151729" y="1325020"/>
                      <a:pt x="4108708" y="1322178"/>
                    </a:cubicBezTo>
                    <a:cubicBezTo>
                      <a:pt x="4102842" y="1322178"/>
                      <a:pt x="4101864" y="1315548"/>
                      <a:pt x="4105775" y="1312707"/>
                    </a:cubicBezTo>
                    <a:cubicBezTo>
                      <a:pt x="4134129" y="1292817"/>
                      <a:pt x="4169328" y="1284293"/>
                      <a:pt x="4197683" y="1265350"/>
                    </a:cubicBezTo>
                    <a:cubicBezTo>
                      <a:pt x="4212349" y="1255879"/>
                      <a:pt x="4234837" y="1238831"/>
                      <a:pt x="4227015" y="1217994"/>
                    </a:cubicBezTo>
                    <a:cubicBezTo>
                      <a:pt x="4220171" y="1199051"/>
                      <a:pt x="4201594" y="1190527"/>
                      <a:pt x="4182039" y="1188633"/>
                    </a:cubicBezTo>
                    <a:cubicBezTo>
                      <a:pt x="4115552" y="1182950"/>
                      <a:pt x="4040266" y="1213258"/>
                      <a:pt x="3982579" y="1244514"/>
                    </a:cubicBezTo>
                    <a:cubicBezTo>
                      <a:pt x="3978668" y="1246408"/>
                      <a:pt x="3974757" y="1243566"/>
                      <a:pt x="3974757" y="1239778"/>
                    </a:cubicBezTo>
                    <a:cubicBezTo>
                      <a:pt x="3974757" y="1199051"/>
                      <a:pt x="3993334" y="1143171"/>
                      <a:pt x="3970846" y="1106233"/>
                    </a:cubicBezTo>
                    <a:cubicBezTo>
                      <a:pt x="3950314" y="1073083"/>
                      <a:pt x="3914137" y="1093920"/>
                      <a:pt x="3899471" y="1120440"/>
                    </a:cubicBezTo>
                    <a:cubicBezTo>
                      <a:pt x="3887738" y="1141277"/>
                      <a:pt x="3878938" y="1166849"/>
                      <a:pt x="3879916" y="1190527"/>
                    </a:cubicBezTo>
                    <a:cubicBezTo>
                      <a:pt x="3879916" y="1196210"/>
                      <a:pt x="3870139" y="1198104"/>
                      <a:pt x="3869161" y="1192421"/>
                    </a:cubicBezTo>
                    <a:cubicBezTo>
                      <a:pt x="3856450" y="1130858"/>
                      <a:pt x="3857427" y="1067400"/>
                      <a:pt x="3842761" y="1006784"/>
                    </a:cubicBezTo>
                    <a:cubicBezTo>
                      <a:pt x="3835917" y="976476"/>
                      <a:pt x="3826140" y="938591"/>
                      <a:pt x="3800718" y="916807"/>
                    </a:cubicBezTo>
                    <a:cubicBezTo>
                      <a:pt x="3786053" y="904494"/>
                      <a:pt x="3760631" y="891235"/>
                      <a:pt x="3742054" y="903547"/>
                    </a:cubicBezTo>
                    <a:cubicBezTo>
                      <a:pt x="3720543" y="917754"/>
                      <a:pt x="3719566" y="942379"/>
                      <a:pt x="3724454" y="965111"/>
                    </a:cubicBezTo>
                    <a:cubicBezTo>
                      <a:pt x="3726410" y="971741"/>
                      <a:pt x="3716633" y="974582"/>
                      <a:pt x="3713699" y="967952"/>
                    </a:cubicBezTo>
                    <a:cubicBezTo>
                      <a:pt x="3701966" y="931961"/>
                      <a:pt x="3673612" y="890287"/>
                      <a:pt x="3642324" y="868503"/>
                    </a:cubicBezTo>
                    <a:cubicBezTo>
                      <a:pt x="3618858" y="852402"/>
                      <a:pt x="3580725" y="855244"/>
                      <a:pt x="3584637" y="892182"/>
                    </a:cubicBezTo>
                    <a:cubicBezTo>
                      <a:pt x="3586592" y="913018"/>
                      <a:pt x="3594415" y="931961"/>
                      <a:pt x="3601259" y="951851"/>
                    </a:cubicBezTo>
                    <a:cubicBezTo>
                      <a:pt x="3594415" y="949009"/>
                      <a:pt x="3589526" y="947115"/>
                      <a:pt x="3585615" y="947115"/>
                    </a:cubicBezTo>
                    <a:cubicBezTo>
                      <a:pt x="3567037" y="942379"/>
                      <a:pt x="3548460" y="939538"/>
                      <a:pt x="3529883" y="938591"/>
                    </a:cubicBezTo>
                    <a:cubicBezTo>
                      <a:pt x="3516195" y="931961"/>
                      <a:pt x="3502506" y="925331"/>
                      <a:pt x="3488818" y="920596"/>
                    </a:cubicBezTo>
                    <a:cubicBezTo>
                      <a:pt x="3483929" y="918701"/>
                      <a:pt x="3478063" y="915860"/>
                      <a:pt x="3471219" y="913966"/>
                    </a:cubicBezTo>
                    <a:cubicBezTo>
                      <a:pt x="3495662" y="901653"/>
                      <a:pt x="3522061" y="892182"/>
                      <a:pt x="3545527" y="877028"/>
                    </a:cubicBezTo>
                    <a:cubicBezTo>
                      <a:pt x="3560193" y="867556"/>
                      <a:pt x="3582681" y="850508"/>
                      <a:pt x="3574859" y="829671"/>
                    </a:cubicBezTo>
                    <a:cubicBezTo>
                      <a:pt x="3568015" y="810729"/>
                      <a:pt x="3549438" y="802204"/>
                      <a:pt x="3529883" y="800310"/>
                    </a:cubicBezTo>
                    <a:cubicBezTo>
                      <a:pt x="3463396" y="794627"/>
                      <a:pt x="3388110" y="824935"/>
                      <a:pt x="3331401" y="856191"/>
                    </a:cubicBezTo>
                    <a:cubicBezTo>
                      <a:pt x="3327490" y="858085"/>
                      <a:pt x="3323579" y="855244"/>
                      <a:pt x="3323579" y="851455"/>
                    </a:cubicBezTo>
                    <a:cubicBezTo>
                      <a:pt x="3323579" y="810729"/>
                      <a:pt x="3342156" y="755795"/>
                      <a:pt x="3319668" y="717910"/>
                    </a:cubicBezTo>
                    <a:cubicBezTo>
                      <a:pt x="3299135" y="684760"/>
                      <a:pt x="3262958" y="705597"/>
                      <a:pt x="3248293" y="732117"/>
                    </a:cubicBezTo>
                    <a:cubicBezTo>
                      <a:pt x="3236560" y="752954"/>
                      <a:pt x="3227760" y="778526"/>
                      <a:pt x="3228737" y="802204"/>
                    </a:cubicBezTo>
                    <a:cubicBezTo>
                      <a:pt x="3228737" y="807887"/>
                      <a:pt x="3218960" y="809781"/>
                      <a:pt x="3217982" y="803152"/>
                    </a:cubicBezTo>
                    <a:cubicBezTo>
                      <a:pt x="3205272" y="741588"/>
                      <a:pt x="3206250" y="678131"/>
                      <a:pt x="3191583" y="617514"/>
                    </a:cubicBezTo>
                    <a:cubicBezTo>
                      <a:pt x="3184739" y="587206"/>
                      <a:pt x="3174962" y="549321"/>
                      <a:pt x="3149540" y="527537"/>
                    </a:cubicBezTo>
                    <a:cubicBezTo>
                      <a:pt x="3134874" y="515224"/>
                      <a:pt x="3109452" y="501965"/>
                      <a:pt x="3090876" y="514277"/>
                    </a:cubicBezTo>
                    <a:cubicBezTo>
                      <a:pt x="3069365" y="528484"/>
                      <a:pt x="3068387" y="553110"/>
                      <a:pt x="3073276" y="575841"/>
                    </a:cubicBezTo>
                    <a:cubicBezTo>
                      <a:pt x="3075232" y="582471"/>
                      <a:pt x="3065454" y="585312"/>
                      <a:pt x="3062521" y="578682"/>
                    </a:cubicBezTo>
                    <a:cubicBezTo>
                      <a:pt x="3050788" y="542691"/>
                      <a:pt x="3022433" y="501017"/>
                      <a:pt x="2991145" y="479233"/>
                    </a:cubicBezTo>
                    <a:cubicBezTo>
                      <a:pt x="2972569" y="466921"/>
                      <a:pt x="2945191" y="465974"/>
                      <a:pt x="2936392" y="483022"/>
                    </a:cubicBezTo>
                    <a:cubicBezTo>
                      <a:pt x="2872838" y="445137"/>
                      <a:pt x="2784841" y="444190"/>
                      <a:pt x="2705644" y="451767"/>
                    </a:cubicBezTo>
                    <a:cubicBezTo>
                      <a:pt x="2771153" y="426194"/>
                      <a:pt x="2835684" y="391150"/>
                      <a:pt x="2811241" y="356107"/>
                    </a:cubicBezTo>
                    <a:cubicBezTo>
                      <a:pt x="2790708" y="327693"/>
                      <a:pt x="2734977" y="321063"/>
                      <a:pt x="2703689" y="322957"/>
                    </a:cubicBezTo>
                    <a:cubicBezTo>
                      <a:pt x="2656757" y="326746"/>
                      <a:pt x="2616670" y="340953"/>
                      <a:pt x="2577560" y="357054"/>
                    </a:cubicBezTo>
                    <a:cubicBezTo>
                      <a:pt x="2596136" y="335270"/>
                      <a:pt x="2613736" y="311592"/>
                      <a:pt x="2627424" y="286019"/>
                    </a:cubicBezTo>
                    <a:cubicBezTo>
                      <a:pt x="2639157" y="265182"/>
                      <a:pt x="2646980" y="252870"/>
                      <a:pt x="2629380" y="231086"/>
                    </a:cubicBezTo>
                    <a:cubicBezTo>
                      <a:pt x="2623514" y="224456"/>
                      <a:pt x="2616670" y="219720"/>
                      <a:pt x="2607870" y="223509"/>
                    </a:cubicBezTo>
                    <a:cubicBezTo>
                      <a:pt x="2597114" y="228244"/>
                      <a:pt x="2587337" y="233927"/>
                      <a:pt x="2576582" y="238663"/>
                    </a:cubicBezTo>
                    <a:cubicBezTo>
                      <a:pt x="2578537" y="232980"/>
                      <a:pt x="2580493" y="227297"/>
                      <a:pt x="2582448" y="221615"/>
                    </a:cubicBezTo>
                    <a:cubicBezTo>
                      <a:pt x="2591248" y="187518"/>
                      <a:pt x="2621558" y="115536"/>
                      <a:pt x="2586359" y="80492"/>
                    </a:cubicBezTo>
                    <a:cubicBezTo>
                      <a:pt x="2548227" y="43554"/>
                      <a:pt x="2458275" y="95646"/>
                      <a:pt x="2426987" y="108906"/>
                    </a:cubicBezTo>
                    <a:cubicBezTo>
                      <a:pt x="2396677" y="121219"/>
                      <a:pt x="2372233" y="139214"/>
                      <a:pt x="2348767" y="159104"/>
                    </a:cubicBezTo>
                    <a:cubicBezTo>
                      <a:pt x="2355611" y="143003"/>
                      <a:pt x="2360500" y="125954"/>
                      <a:pt x="2364411" y="108906"/>
                    </a:cubicBezTo>
                    <a:cubicBezTo>
                      <a:pt x="2369300" y="84281"/>
                      <a:pt x="2395699" y="25559"/>
                      <a:pt x="2361478" y="3775"/>
                    </a:cubicBezTo>
                    <a:cubicBezTo>
                      <a:pt x="2334101" y="-13274"/>
                      <a:pt x="2290103" y="32189"/>
                      <a:pt x="2276414" y="45448"/>
                    </a:cubicBezTo>
                    <a:cubicBezTo>
                      <a:pt x="2250993" y="69127"/>
                      <a:pt x="2228505" y="91858"/>
                      <a:pt x="2206994" y="115536"/>
                    </a:cubicBezTo>
                    <a:cubicBezTo>
                      <a:pt x="2222638" y="74809"/>
                      <a:pt x="2227527" y="35977"/>
                      <a:pt x="2191350" y="28400"/>
                    </a:cubicBezTo>
                    <a:cubicBezTo>
                      <a:pt x="2151263" y="19876"/>
                      <a:pt x="2078910" y="99435"/>
                      <a:pt x="2060333" y="124060"/>
                    </a:cubicBezTo>
                    <a:cubicBezTo>
                      <a:pt x="2056422" y="129743"/>
                      <a:pt x="2052510" y="135426"/>
                      <a:pt x="2048599" y="141109"/>
                    </a:cubicBezTo>
                    <a:cubicBezTo>
                      <a:pt x="2031000" y="116483"/>
                      <a:pt x="2002645" y="97541"/>
                      <a:pt x="1973313" y="106065"/>
                    </a:cubicBezTo>
                    <a:cubicBezTo>
                      <a:pt x="1924426" y="121219"/>
                      <a:pt x="1954736" y="206460"/>
                      <a:pt x="1984069" y="271812"/>
                    </a:cubicBezTo>
                    <a:cubicBezTo>
                      <a:pt x="1955714" y="237716"/>
                      <a:pt x="1930292" y="201725"/>
                      <a:pt x="1892160" y="174258"/>
                    </a:cubicBezTo>
                    <a:cubicBezTo>
                      <a:pt x="1886294" y="169522"/>
                      <a:pt x="1878472" y="172364"/>
                      <a:pt x="1876516" y="178046"/>
                    </a:cubicBezTo>
                    <a:cubicBezTo>
                      <a:pt x="1870650" y="198883"/>
                      <a:pt x="1874561" y="228244"/>
                      <a:pt x="1879450" y="255711"/>
                    </a:cubicBezTo>
                    <a:cubicBezTo>
                      <a:pt x="1853050" y="248134"/>
                      <a:pt x="1829585" y="275601"/>
                      <a:pt x="1811007" y="307803"/>
                    </a:cubicBezTo>
                    <a:cubicBezTo>
                      <a:pt x="1808074" y="319169"/>
                      <a:pt x="1805141" y="330534"/>
                      <a:pt x="1800252" y="341900"/>
                    </a:cubicBezTo>
                    <a:cubicBezTo>
                      <a:pt x="1798297" y="345688"/>
                      <a:pt x="1791453" y="345688"/>
                      <a:pt x="1790475" y="341900"/>
                    </a:cubicBezTo>
                    <a:cubicBezTo>
                      <a:pt x="1780697" y="308750"/>
                      <a:pt x="1778742" y="273707"/>
                      <a:pt x="1765054" y="241504"/>
                    </a:cubicBezTo>
                    <a:cubicBezTo>
                      <a:pt x="1734743" y="263288"/>
                      <a:pt x="1727899" y="304015"/>
                      <a:pt x="1718122" y="338111"/>
                    </a:cubicBezTo>
                    <a:cubicBezTo>
                      <a:pt x="1717144" y="342847"/>
                      <a:pt x="1709322" y="344741"/>
                      <a:pt x="1707367" y="339058"/>
                    </a:cubicBezTo>
                    <a:cubicBezTo>
                      <a:pt x="1700522" y="309698"/>
                      <a:pt x="1704433" y="279389"/>
                      <a:pt x="1700522" y="250028"/>
                    </a:cubicBezTo>
                    <a:cubicBezTo>
                      <a:pt x="1700522" y="248134"/>
                      <a:pt x="1699544" y="246240"/>
                      <a:pt x="1699544" y="244346"/>
                    </a:cubicBezTo>
                    <a:cubicBezTo>
                      <a:pt x="1693678" y="250028"/>
                      <a:pt x="1689767" y="255711"/>
                      <a:pt x="1687812" y="258552"/>
                    </a:cubicBezTo>
                    <a:cubicBezTo>
                      <a:pt x="1676079" y="276548"/>
                      <a:pt x="1667279" y="295490"/>
                      <a:pt x="1660435" y="314433"/>
                    </a:cubicBezTo>
                    <a:cubicBezTo>
                      <a:pt x="1656524" y="267077"/>
                      <a:pt x="1642835" y="219720"/>
                      <a:pt x="1616436" y="179941"/>
                    </a:cubicBezTo>
                    <a:cubicBezTo>
                      <a:pt x="1616436" y="179941"/>
                      <a:pt x="1615458" y="178046"/>
                      <a:pt x="1613503" y="176152"/>
                    </a:cubicBezTo>
                    <a:cubicBezTo>
                      <a:pt x="1569505" y="194148"/>
                      <a:pt x="1590037" y="257605"/>
                      <a:pt x="1591015" y="294543"/>
                    </a:cubicBezTo>
                    <a:cubicBezTo>
                      <a:pt x="1591015" y="299279"/>
                      <a:pt x="1586126" y="302121"/>
                      <a:pt x="1582215" y="299279"/>
                    </a:cubicBezTo>
                    <a:cubicBezTo>
                      <a:pt x="1562660" y="283178"/>
                      <a:pt x="1545061" y="258552"/>
                      <a:pt x="1519639" y="249081"/>
                    </a:cubicBezTo>
                    <a:cubicBezTo>
                      <a:pt x="1488352" y="236769"/>
                      <a:pt x="1486396" y="299279"/>
                      <a:pt x="1488352" y="314433"/>
                    </a:cubicBezTo>
                    <a:cubicBezTo>
                      <a:pt x="1493240" y="357054"/>
                      <a:pt x="1508885" y="395886"/>
                      <a:pt x="1521595" y="436613"/>
                    </a:cubicBezTo>
                    <a:cubicBezTo>
                      <a:pt x="1523550" y="441348"/>
                      <a:pt x="1517684" y="445137"/>
                      <a:pt x="1512795" y="442296"/>
                    </a:cubicBezTo>
                    <a:cubicBezTo>
                      <a:pt x="1483463" y="423353"/>
                      <a:pt x="1462930" y="394939"/>
                      <a:pt x="1434576" y="375049"/>
                    </a:cubicBezTo>
                    <a:cubicBezTo>
                      <a:pt x="1419909" y="365578"/>
                      <a:pt x="1395466" y="350424"/>
                      <a:pt x="1378844" y="364631"/>
                    </a:cubicBezTo>
                    <a:cubicBezTo>
                      <a:pt x="1363200" y="377891"/>
                      <a:pt x="1361245" y="397780"/>
                      <a:pt x="1366133" y="415776"/>
                    </a:cubicBezTo>
                    <a:cubicBezTo>
                      <a:pt x="1384711" y="478286"/>
                      <a:pt x="1439464" y="536061"/>
                      <a:pt x="1490307" y="576788"/>
                    </a:cubicBezTo>
                    <a:cubicBezTo>
                      <a:pt x="1493240" y="579629"/>
                      <a:pt x="1492263" y="584365"/>
                      <a:pt x="1488352" y="585312"/>
                    </a:cubicBezTo>
                    <a:cubicBezTo>
                      <a:pt x="1449242" y="599519"/>
                      <a:pt x="1388622" y="601413"/>
                      <a:pt x="1360267" y="635510"/>
                    </a:cubicBezTo>
                    <a:cubicBezTo>
                      <a:pt x="1334846" y="665818"/>
                      <a:pt x="1368089" y="691390"/>
                      <a:pt x="1398399" y="695179"/>
                    </a:cubicBezTo>
                    <a:cubicBezTo>
                      <a:pt x="1422843" y="698967"/>
                      <a:pt x="1450220" y="697073"/>
                      <a:pt x="1473686" y="688549"/>
                    </a:cubicBezTo>
                    <a:cubicBezTo>
                      <a:pt x="1479552" y="686655"/>
                      <a:pt x="1484441" y="694232"/>
                      <a:pt x="1478574" y="698020"/>
                    </a:cubicBezTo>
                    <a:cubicBezTo>
                      <a:pt x="1467819" y="704650"/>
                      <a:pt x="1457064" y="710333"/>
                      <a:pt x="1446309" y="716016"/>
                    </a:cubicBezTo>
                    <a:cubicBezTo>
                      <a:pt x="1402310" y="712227"/>
                      <a:pt x="1341690" y="746324"/>
                      <a:pt x="1317246" y="756742"/>
                    </a:cubicBezTo>
                    <a:cubicBezTo>
                      <a:pt x="1286936" y="769055"/>
                      <a:pt x="1262493" y="787050"/>
                      <a:pt x="1239027" y="806940"/>
                    </a:cubicBezTo>
                    <a:cubicBezTo>
                      <a:pt x="1245871" y="790839"/>
                      <a:pt x="1250760" y="773791"/>
                      <a:pt x="1254671" y="756742"/>
                    </a:cubicBezTo>
                    <a:cubicBezTo>
                      <a:pt x="1259559" y="733064"/>
                      <a:pt x="1285958" y="673395"/>
                      <a:pt x="1251738" y="651611"/>
                    </a:cubicBezTo>
                    <a:cubicBezTo>
                      <a:pt x="1224360" y="634563"/>
                      <a:pt x="1180362" y="680025"/>
                      <a:pt x="1166674" y="693285"/>
                    </a:cubicBezTo>
                    <a:cubicBezTo>
                      <a:pt x="1141252" y="716963"/>
                      <a:pt x="1118764" y="739694"/>
                      <a:pt x="1097254" y="763372"/>
                    </a:cubicBezTo>
                    <a:cubicBezTo>
                      <a:pt x="1112898" y="723593"/>
                      <a:pt x="1117787" y="683813"/>
                      <a:pt x="1081610" y="676236"/>
                    </a:cubicBezTo>
                    <a:cubicBezTo>
                      <a:pt x="1041522" y="667712"/>
                      <a:pt x="969169" y="747271"/>
                      <a:pt x="950592" y="771896"/>
                    </a:cubicBezTo>
                    <a:cubicBezTo>
                      <a:pt x="946681" y="777579"/>
                      <a:pt x="942770" y="783262"/>
                      <a:pt x="938859" y="788945"/>
                    </a:cubicBezTo>
                    <a:cubicBezTo>
                      <a:pt x="921260" y="764319"/>
                      <a:pt x="892905" y="745377"/>
                      <a:pt x="863573" y="753901"/>
                    </a:cubicBezTo>
                    <a:cubicBezTo>
                      <a:pt x="814685" y="769055"/>
                      <a:pt x="844996" y="854297"/>
                      <a:pt x="874328" y="919648"/>
                    </a:cubicBezTo>
                    <a:cubicBezTo>
                      <a:pt x="845973" y="885552"/>
                      <a:pt x="820552" y="849561"/>
                      <a:pt x="782420" y="822094"/>
                    </a:cubicBezTo>
                    <a:cubicBezTo>
                      <a:pt x="776553" y="817358"/>
                      <a:pt x="768731" y="820200"/>
                      <a:pt x="766776" y="825883"/>
                    </a:cubicBezTo>
                    <a:cubicBezTo>
                      <a:pt x="760909" y="846720"/>
                      <a:pt x="764821" y="876081"/>
                      <a:pt x="769709" y="903547"/>
                    </a:cubicBezTo>
                    <a:cubicBezTo>
                      <a:pt x="743310" y="895970"/>
                      <a:pt x="719844" y="923437"/>
                      <a:pt x="701267" y="955639"/>
                    </a:cubicBezTo>
                    <a:cubicBezTo>
                      <a:pt x="698334" y="967005"/>
                      <a:pt x="695400" y="978370"/>
                      <a:pt x="690512" y="989736"/>
                    </a:cubicBezTo>
                    <a:cubicBezTo>
                      <a:pt x="688556" y="993524"/>
                      <a:pt x="681712" y="993524"/>
                      <a:pt x="680734" y="989736"/>
                    </a:cubicBezTo>
                    <a:cubicBezTo>
                      <a:pt x="670957" y="956586"/>
                      <a:pt x="669002" y="921543"/>
                      <a:pt x="655313" y="889340"/>
                    </a:cubicBezTo>
                    <a:cubicBezTo>
                      <a:pt x="625003" y="911124"/>
                      <a:pt x="618159" y="952798"/>
                      <a:pt x="608381" y="985947"/>
                    </a:cubicBezTo>
                    <a:cubicBezTo>
                      <a:pt x="607404" y="990683"/>
                      <a:pt x="599581" y="992577"/>
                      <a:pt x="597626" y="986895"/>
                    </a:cubicBezTo>
                    <a:cubicBezTo>
                      <a:pt x="590782" y="957533"/>
                      <a:pt x="595671" y="927225"/>
                      <a:pt x="590782" y="897864"/>
                    </a:cubicBezTo>
                    <a:cubicBezTo>
                      <a:pt x="590782" y="895970"/>
                      <a:pt x="589804" y="894076"/>
                      <a:pt x="589804" y="892182"/>
                    </a:cubicBezTo>
                    <a:cubicBezTo>
                      <a:pt x="583938" y="897864"/>
                      <a:pt x="580027" y="903547"/>
                      <a:pt x="578071" y="906389"/>
                    </a:cubicBezTo>
                    <a:cubicBezTo>
                      <a:pt x="566338" y="925331"/>
                      <a:pt x="557538" y="943327"/>
                      <a:pt x="550694" y="962269"/>
                    </a:cubicBezTo>
                    <a:cubicBezTo>
                      <a:pt x="546784" y="915860"/>
                      <a:pt x="534073" y="867556"/>
                      <a:pt x="506696" y="827777"/>
                    </a:cubicBezTo>
                    <a:cubicBezTo>
                      <a:pt x="506696" y="827777"/>
                      <a:pt x="505718" y="825883"/>
                      <a:pt x="503762" y="823988"/>
                    </a:cubicBezTo>
                    <a:cubicBezTo>
                      <a:pt x="459764" y="841984"/>
                      <a:pt x="480297" y="905441"/>
                      <a:pt x="481274" y="942379"/>
                    </a:cubicBezTo>
                    <a:cubicBezTo>
                      <a:pt x="481274" y="947115"/>
                      <a:pt x="476386" y="949956"/>
                      <a:pt x="472475" y="947115"/>
                    </a:cubicBezTo>
                    <a:cubicBezTo>
                      <a:pt x="452920" y="931014"/>
                      <a:pt x="435320" y="906389"/>
                      <a:pt x="409899" y="896917"/>
                    </a:cubicBezTo>
                    <a:cubicBezTo>
                      <a:pt x="378611" y="884605"/>
                      <a:pt x="376656" y="947115"/>
                      <a:pt x="378611" y="962269"/>
                    </a:cubicBezTo>
                    <a:cubicBezTo>
                      <a:pt x="383500" y="1004890"/>
                      <a:pt x="399144" y="1043722"/>
                      <a:pt x="411855" y="1084449"/>
                    </a:cubicBezTo>
                    <a:cubicBezTo>
                      <a:pt x="413810" y="1089184"/>
                      <a:pt x="407944" y="1092973"/>
                      <a:pt x="403055" y="1090132"/>
                    </a:cubicBezTo>
                    <a:cubicBezTo>
                      <a:pt x="373723" y="1071189"/>
                      <a:pt x="353190" y="1042775"/>
                      <a:pt x="324835" y="1022885"/>
                    </a:cubicBezTo>
                    <a:cubicBezTo>
                      <a:pt x="310169" y="1012467"/>
                      <a:pt x="285725" y="998260"/>
                      <a:pt x="269104" y="1012467"/>
                    </a:cubicBezTo>
                    <a:cubicBezTo>
                      <a:pt x="256393" y="1036145"/>
                      <a:pt x="254438" y="1056035"/>
                      <a:pt x="260304" y="1074030"/>
                    </a:cubicBezTo>
                    <a:cubicBezTo>
                      <a:pt x="278881" y="1136541"/>
                      <a:pt x="333635" y="1194316"/>
                      <a:pt x="384478" y="1235042"/>
                    </a:cubicBezTo>
                    <a:cubicBezTo>
                      <a:pt x="387411" y="1237884"/>
                      <a:pt x="386433" y="1242619"/>
                      <a:pt x="382522" y="1243566"/>
                    </a:cubicBezTo>
                    <a:cubicBezTo>
                      <a:pt x="343412" y="1257774"/>
                      <a:pt x="282792" y="1259668"/>
                      <a:pt x="254438" y="1293764"/>
                    </a:cubicBezTo>
                    <a:cubicBezTo>
                      <a:pt x="229016" y="1324073"/>
                      <a:pt x="262260" y="1349645"/>
                      <a:pt x="292570" y="1353433"/>
                    </a:cubicBezTo>
                    <a:cubicBezTo>
                      <a:pt x="317013" y="1357222"/>
                      <a:pt x="344390" y="1355328"/>
                      <a:pt x="367856" y="1346803"/>
                    </a:cubicBezTo>
                    <a:cubicBezTo>
                      <a:pt x="373723" y="1344909"/>
                      <a:pt x="378611" y="1352486"/>
                      <a:pt x="372745" y="1356275"/>
                    </a:cubicBezTo>
                    <a:cubicBezTo>
                      <a:pt x="317991" y="1388477"/>
                      <a:pt x="256393" y="1410261"/>
                      <a:pt x="201639" y="1445305"/>
                    </a:cubicBezTo>
                    <a:cubicBezTo>
                      <a:pt x="174263" y="1462353"/>
                      <a:pt x="141997" y="1484137"/>
                      <a:pt x="129286" y="1514445"/>
                    </a:cubicBezTo>
                    <a:cubicBezTo>
                      <a:pt x="124397" y="1526758"/>
                      <a:pt x="121464" y="1544753"/>
                      <a:pt x="126353" y="1558961"/>
                    </a:cubicBezTo>
                    <a:cubicBezTo>
                      <a:pt x="117553" y="1570326"/>
                      <a:pt x="116576" y="1585480"/>
                      <a:pt x="120487" y="1598740"/>
                    </a:cubicBezTo>
                    <a:cubicBezTo>
                      <a:pt x="125375" y="1616735"/>
                      <a:pt x="135153" y="1634731"/>
                      <a:pt x="145908" y="1651779"/>
                    </a:cubicBezTo>
                    <a:cubicBezTo>
                      <a:pt x="141997" y="1659356"/>
                      <a:pt x="139064" y="1666933"/>
                      <a:pt x="137108" y="1674510"/>
                    </a:cubicBezTo>
                    <a:cubicBezTo>
                      <a:pt x="130264" y="1701977"/>
                      <a:pt x="145908" y="1735126"/>
                      <a:pt x="180129" y="1718078"/>
                    </a:cubicBezTo>
                    <a:cubicBezTo>
                      <a:pt x="185018" y="1715237"/>
                      <a:pt x="189906" y="1712395"/>
                      <a:pt x="194795" y="1709554"/>
                    </a:cubicBezTo>
                    <a:cubicBezTo>
                      <a:pt x="206528" y="1720919"/>
                      <a:pt x="218261" y="1731338"/>
                      <a:pt x="229016" y="1740809"/>
                    </a:cubicBezTo>
                    <a:cubicBezTo>
                      <a:pt x="231950" y="1742703"/>
                      <a:pt x="230972" y="1747439"/>
                      <a:pt x="228038" y="1748386"/>
                    </a:cubicBezTo>
                    <a:cubicBezTo>
                      <a:pt x="192840" y="1761646"/>
                      <a:pt x="140042" y="1762593"/>
                      <a:pt x="114620" y="1792901"/>
                    </a:cubicBezTo>
                    <a:cubicBezTo>
                      <a:pt x="92132" y="1819421"/>
                      <a:pt x="121464" y="1842152"/>
                      <a:pt x="148841" y="1845940"/>
                    </a:cubicBezTo>
                    <a:cubicBezTo>
                      <a:pt x="170351" y="1848782"/>
                      <a:pt x="194795" y="1847835"/>
                      <a:pt x="215328" y="1840258"/>
                    </a:cubicBezTo>
                    <a:cubicBezTo>
                      <a:pt x="220217" y="1838363"/>
                      <a:pt x="224127" y="1845940"/>
                      <a:pt x="220217" y="1848782"/>
                    </a:cubicBezTo>
                    <a:cubicBezTo>
                      <a:pt x="171329" y="1878143"/>
                      <a:pt x="116576" y="1896138"/>
                      <a:pt x="68666" y="1927394"/>
                    </a:cubicBezTo>
                    <a:cubicBezTo>
                      <a:pt x="45200" y="1942548"/>
                      <a:pt x="15868" y="1961490"/>
                      <a:pt x="5113" y="1988957"/>
                    </a:cubicBezTo>
                    <a:cubicBezTo>
                      <a:pt x="-1731" y="2004111"/>
                      <a:pt x="-3687" y="2028736"/>
                      <a:pt x="11957" y="2040102"/>
                    </a:cubicBezTo>
                    <a:cubicBezTo>
                      <a:pt x="30534" y="2052415"/>
                      <a:pt x="53022" y="2045785"/>
                      <a:pt x="69644" y="2035366"/>
                    </a:cubicBezTo>
                    <a:cubicBezTo>
                      <a:pt x="75510" y="2031578"/>
                      <a:pt x="81377" y="2039155"/>
                      <a:pt x="76488" y="2042943"/>
                    </a:cubicBezTo>
                    <a:close/>
                    <a:moveTo>
                      <a:pt x="2512050" y="2722982"/>
                    </a:moveTo>
                    <a:cubicBezTo>
                      <a:pt x="2514006" y="2722035"/>
                      <a:pt x="2515961" y="2721088"/>
                      <a:pt x="2516939" y="2719193"/>
                    </a:cubicBezTo>
                    <a:cubicBezTo>
                      <a:pt x="2517917" y="2721088"/>
                      <a:pt x="2518895" y="2723929"/>
                      <a:pt x="2519872" y="2725823"/>
                    </a:cubicBezTo>
                    <a:cubicBezTo>
                      <a:pt x="2516939" y="2724876"/>
                      <a:pt x="2514984" y="2723929"/>
                      <a:pt x="2512050" y="2722982"/>
                    </a:cubicBezTo>
                    <a:close/>
                    <a:moveTo>
                      <a:pt x="1044456" y="1559907"/>
                    </a:moveTo>
                    <a:cubicBezTo>
                      <a:pt x="1095298" y="1555172"/>
                      <a:pt x="1145163" y="1564643"/>
                      <a:pt x="1195028" y="1576009"/>
                    </a:cubicBezTo>
                    <a:cubicBezTo>
                      <a:pt x="1170585" y="1552331"/>
                      <a:pt x="1145163" y="1518234"/>
                      <a:pt x="1175473" y="1498344"/>
                    </a:cubicBezTo>
                    <a:cubicBezTo>
                      <a:pt x="1196984" y="1484137"/>
                      <a:pt x="1225338" y="1482243"/>
                      <a:pt x="1253693" y="1486032"/>
                    </a:cubicBezTo>
                    <a:cubicBezTo>
                      <a:pt x="1236094" y="1474666"/>
                      <a:pt x="1220450" y="1461406"/>
                      <a:pt x="1209694" y="1442464"/>
                    </a:cubicBezTo>
                    <a:cubicBezTo>
                      <a:pt x="1208716" y="1440569"/>
                      <a:pt x="1208716" y="1438675"/>
                      <a:pt x="1210672" y="1436781"/>
                    </a:cubicBezTo>
                    <a:cubicBezTo>
                      <a:pt x="1240005" y="1404578"/>
                      <a:pt x="1285958" y="1407420"/>
                      <a:pt x="1330935" y="1420679"/>
                    </a:cubicBezTo>
                    <a:cubicBezTo>
                      <a:pt x="1320180" y="1414050"/>
                      <a:pt x="1308447" y="1407420"/>
                      <a:pt x="1297691" y="1399843"/>
                    </a:cubicBezTo>
                    <a:cubicBezTo>
                      <a:pt x="1265426" y="1379006"/>
                      <a:pt x="1213606" y="1343962"/>
                      <a:pt x="1220450" y="1300394"/>
                    </a:cubicBezTo>
                    <a:cubicBezTo>
                      <a:pt x="1227294" y="1253038"/>
                      <a:pt x="1297691" y="1271980"/>
                      <a:pt x="1325068" y="1284293"/>
                    </a:cubicBezTo>
                    <a:cubicBezTo>
                      <a:pt x="1334846" y="1289029"/>
                      <a:pt x="1345601" y="1293764"/>
                      <a:pt x="1356356" y="1299447"/>
                    </a:cubicBezTo>
                    <a:cubicBezTo>
                      <a:pt x="1338757" y="1276716"/>
                      <a:pt x="1320180" y="1247355"/>
                      <a:pt x="1325068" y="1219888"/>
                    </a:cubicBezTo>
                    <a:cubicBezTo>
                      <a:pt x="1330935" y="1191474"/>
                      <a:pt x="1356356" y="1172532"/>
                      <a:pt x="1385688" y="1185792"/>
                    </a:cubicBezTo>
                    <a:cubicBezTo>
                      <a:pt x="1403288" y="1194316"/>
                      <a:pt x="1418932" y="1206628"/>
                      <a:pt x="1432620" y="1221783"/>
                    </a:cubicBezTo>
                    <a:cubicBezTo>
                      <a:pt x="1414043" y="1175373"/>
                      <a:pt x="1405243" y="1118545"/>
                      <a:pt x="1459019" y="1118545"/>
                    </a:cubicBezTo>
                    <a:cubicBezTo>
                      <a:pt x="1500085" y="1118545"/>
                      <a:pt x="1521595" y="1156431"/>
                      <a:pt x="1535283" y="1188633"/>
                    </a:cubicBezTo>
                    <a:cubicBezTo>
                      <a:pt x="1540172" y="1199999"/>
                      <a:pt x="1545061" y="1212311"/>
                      <a:pt x="1548972" y="1224624"/>
                    </a:cubicBezTo>
                    <a:cubicBezTo>
                      <a:pt x="1548972" y="1204734"/>
                      <a:pt x="1549950" y="1184845"/>
                      <a:pt x="1551905" y="1164955"/>
                    </a:cubicBezTo>
                    <a:cubicBezTo>
                      <a:pt x="1555816" y="1129911"/>
                      <a:pt x="1566571" y="1080660"/>
                      <a:pt x="1605681" y="1068348"/>
                    </a:cubicBezTo>
                    <a:cubicBezTo>
                      <a:pt x="1656524" y="1052246"/>
                      <a:pt x="1701500" y="1111916"/>
                      <a:pt x="1716166" y="1149801"/>
                    </a:cubicBezTo>
                    <a:cubicBezTo>
                      <a:pt x="1719099" y="1156431"/>
                      <a:pt x="1721055" y="1163061"/>
                      <a:pt x="1723011" y="1169691"/>
                    </a:cubicBezTo>
                    <a:cubicBezTo>
                      <a:pt x="1729855" y="1148854"/>
                      <a:pt x="1739632" y="1124228"/>
                      <a:pt x="1759187" y="1113810"/>
                    </a:cubicBezTo>
                    <a:cubicBezTo>
                      <a:pt x="1783631" y="1101497"/>
                      <a:pt x="1818829" y="1124228"/>
                      <a:pt x="1837406" y="1136541"/>
                    </a:cubicBezTo>
                    <a:cubicBezTo>
                      <a:pt x="1841318" y="1139382"/>
                      <a:pt x="1846206" y="1142224"/>
                      <a:pt x="1850117" y="1146012"/>
                    </a:cubicBezTo>
                    <a:cubicBezTo>
                      <a:pt x="1839362" y="1127070"/>
                      <a:pt x="1835451" y="1108127"/>
                      <a:pt x="1845229" y="1089184"/>
                    </a:cubicBezTo>
                    <a:cubicBezTo>
                      <a:pt x="1859895" y="1061718"/>
                      <a:pt x="1902916" y="1074978"/>
                      <a:pt x="1925403" y="1083502"/>
                    </a:cubicBezTo>
                    <a:cubicBezTo>
                      <a:pt x="1929314" y="1085396"/>
                      <a:pt x="1933225" y="1086343"/>
                      <a:pt x="1937137" y="1088237"/>
                    </a:cubicBezTo>
                    <a:cubicBezTo>
                      <a:pt x="1922470" y="1074030"/>
                      <a:pt x="1907804" y="1059824"/>
                      <a:pt x="1894116" y="1045616"/>
                    </a:cubicBezTo>
                    <a:cubicBezTo>
                      <a:pt x="1870650" y="1020044"/>
                      <a:pt x="1820785" y="971741"/>
                      <a:pt x="1835451" y="931961"/>
                    </a:cubicBezTo>
                    <a:cubicBezTo>
                      <a:pt x="1846206" y="903547"/>
                      <a:pt x="1873583" y="907336"/>
                      <a:pt x="1899005" y="918701"/>
                    </a:cubicBezTo>
                    <a:cubicBezTo>
                      <a:pt x="1877494" y="882710"/>
                      <a:pt x="1854028" y="837248"/>
                      <a:pt x="1864784" y="797469"/>
                    </a:cubicBezTo>
                    <a:cubicBezTo>
                      <a:pt x="1868694" y="781368"/>
                      <a:pt x="1883361" y="771896"/>
                      <a:pt x="1899982" y="769055"/>
                    </a:cubicBezTo>
                    <a:cubicBezTo>
                      <a:pt x="1920515" y="765266"/>
                      <a:pt x="1941048" y="781368"/>
                      <a:pt x="1954736" y="794627"/>
                    </a:cubicBezTo>
                    <a:cubicBezTo>
                      <a:pt x="1969402" y="807887"/>
                      <a:pt x="1982113" y="823988"/>
                      <a:pt x="1993846" y="841037"/>
                    </a:cubicBezTo>
                    <a:cubicBezTo>
                      <a:pt x="1992868" y="840090"/>
                      <a:pt x="1992868" y="838195"/>
                      <a:pt x="1991890" y="837248"/>
                    </a:cubicBezTo>
                    <a:cubicBezTo>
                      <a:pt x="1978202" y="799363"/>
                      <a:pt x="1961580" y="752954"/>
                      <a:pt x="1971357" y="712227"/>
                    </a:cubicBezTo>
                    <a:cubicBezTo>
                      <a:pt x="1979180" y="680972"/>
                      <a:pt x="2015356" y="669606"/>
                      <a:pt x="2040777" y="687602"/>
                    </a:cubicBezTo>
                    <a:cubicBezTo>
                      <a:pt x="2059355" y="700862"/>
                      <a:pt x="2074999" y="722646"/>
                      <a:pt x="2085754" y="746324"/>
                    </a:cubicBezTo>
                    <a:cubicBezTo>
                      <a:pt x="2084776" y="730223"/>
                      <a:pt x="2083798" y="714121"/>
                      <a:pt x="2084776" y="697073"/>
                    </a:cubicBezTo>
                    <a:cubicBezTo>
                      <a:pt x="2084776" y="670554"/>
                      <a:pt x="2085754" y="627933"/>
                      <a:pt x="2112153" y="610884"/>
                    </a:cubicBezTo>
                    <a:cubicBezTo>
                      <a:pt x="2140508" y="593836"/>
                      <a:pt x="2168862" y="628880"/>
                      <a:pt x="2179618" y="648770"/>
                    </a:cubicBezTo>
                    <a:cubicBezTo>
                      <a:pt x="2191350" y="670554"/>
                      <a:pt x="2200150" y="697073"/>
                      <a:pt x="2204061" y="722646"/>
                    </a:cubicBezTo>
                    <a:cubicBezTo>
                      <a:pt x="2216772" y="680025"/>
                      <a:pt x="2230460" y="638351"/>
                      <a:pt x="2250015" y="597625"/>
                    </a:cubicBezTo>
                    <a:cubicBezTo>
                      <a:pt x="2266637" y="563528"/>
                      <a:pt x="2299880" y="502912"/>
                      <a:pt x="2348767" y="512383"/>
                    </a:cubicBezTo>
                    <a:cubicBezTo>
                      <a:pt x="2448497" y="532273"/>
                      <a:pt x="2362455" y="684760"/>
                      <a:pt x="2320412" y="745377"/>
                    </a:cubicBezTo>
                    <a:cubicBezTo>
                      <a:pt x="2348767" y="734011"/>
                      <a:pt x="2378100" y="734958"/>
                      <a:pt x="2399610" y="761478"/>
                    </a:cubicBezTo>
                    <a:cubicBezTo>
                      <a:pt x="2415254" y="781368"/>
                      <a:pt x="2421121" y="806940"/>
                      <a:pt x="2421121" y="832512"/>
                    </a:cubicBezTo>
                    <a:cubicBezTo>
                      <a:pt x="2456319" y="783262"/>
                      <a:pt x="2538450" y="847667"/>
                      <a:pt x="2580493" y="904494"/>
                    </a:cubicBezTo>
                    <a:cubicBezTo>
                      <a:pt x="2575604" y="878922"/>
                      <a:pt x="2575604" y="851455"/>
                      <a:pt x="2592226" y="833460"/>
                    </a:cubicBezTo>
                    <a:cubicBezTo>
                      <a:pt x="2608848" y="814517"/>
                      <a:pt x="2632313" y="816411"/>
                      <a:pt x="2651868" y="826830"/>
                    </a:cubicBezTo>
                    <a:cubicBezTo>
                      <a:pt x="2647958" y="797469"/>
                      <a:pt x="2657735" y="771896"/>
                      <a:pt x="2693911" y="771896"/>
                    </a:cubicBezTo>
                    <a:cubicBezTo>
                      <a:pt x="2724222" y="771896"/>
                      <a:pt x="2748665" y="799363"/>
                      <a:pt x="2765287" y="828724"/>
                    </a:cubicBezTo>
                    <a:cubicBezTo>
                      <a:pt x="2758442" y="787998"/>
                      <a:pt x="2759420" y="746324"/>
                      <a:pt x="2781908" y="710333"/>
                    </a:cubicBezTo>
                    <a:cubicBezTo>
                      <a:pt x="2783864" y="707492"/>
                      <a:pt x="2786797" y="707492"/>
                      <a:pt x="2788752" y="708439"/>
                    </a:cubicBezTo>
                    <a:cubicBezTo>
                      <a:pt x="2842529" y="732117"/>
                      <a:pt x="2868927" y="787998"/>
                      <a:pt x="2879683" y="842931"/>
                    </a:cubicBezTo>
                    <a:cubicBezTo>
                      <a:pt x="2890438" y="779473"/>
                      <a:pt x="2914881" y="673395"/>
                      <a:pt x="2981368" y="707492"/>
                    </a:cubicBezTo>
                    <a:cubicBezTo>
                      <a:pt x="3018522" y="726434"/>
                      <a:pt x="3006790" y="784209"/>
                      <a:pt x="2999946" y="814517"/>
                    </a:cubicBezTo>
                    <a:cubicBezTo>
                      <a:pt x="2994079" y="841037"/>
                      <a:pt x="2985279" y="867556"/>
                      <a:pt x="2974524" y="893129"/>
                    </a:cubicBezTo>
                    <a:cubicBezTo>
                      <a:pt x="2988212" y="882710"/>
                      <a:pt x="3003857" y="876081"/>
                      <a:pt x="3022433" y="878922"/>
                    </a:cubicBezTo>
                    <a:cubicBezTo>
                      <a:pt x="3050788" y="881763"/>
                      <a:pt x="3066432" y="903547"/>
                      <a:pt x="3074254" y="928173"/>
                    </a:cubicBezTo>
                    <a:cubicBezTo>
                      <a:pt x="3080121" y="906389"/>
                      <a:pt x="3092831" y="891235"/>
                      <a:pt x="3121186" y="910177"/>
                    </a:cubicBezTo>
                    <a:cubicBezTo>
                      <a:pt x="3146607" y="928173"/>
                      <a:pt x="3164207" y="957533"/>
                      <a:pt x="3171051" y="988789"/>
                    </a:cubicBezTo>
                    <a:cubicBezTo>
                      <a:pt x="3182783" y="933855"/>
                      <a:pt x="3210161" y="864715"/>
                      <a:pt x="3256114" y="904494"/>
                    </a:cubicBezTo>
                    <a:cubicBezTo>
                      <a:pt x="3287402" y="931961"/>
                      <a:pt x="3293269" y="976476"/>
                      <a:pt x="3293269" y="1015308"/>
                    </a:cubicBezTo>
                    <a:cubicBezTo>
                      <a:pt x="3308913" y="971741"/>
                      <a:pt x="3340200" y="934802"/>
                      <a:pt x="3385177" y="913966"/>
                    </a:cubicBezTo>
                    <a:cubicBezTo>
                      <a:pt x="3388110" y="913018"/>
                      <a:pt x="3391043" y="913018"/>
                      <a:pt x="3392021" y="915860"/>
                    </a:cubicBezTo>
                    <a:cubicBezTo>
                      <a:pt x="3417442" y="956586"/>
                      <a:pt x="3409620" y="1009626"/>
                      <a:pt x="3394955" y="1056982"/>
                    </a:cubicBezTo>
                    <a:cubicBezTo>
                      <a:pt x="3414509" y="1032357"/>
                      <a:pt x="3440908" y="1015308"/>
                      <a:pt x="3476107" y="1013414"/>
                    </a:cubicBezTo>
                    <a:cubicBezTo>
                      <a:pt x="3479041" y="1013414"/>
                      <a:pt x="3480996" y="1016256"/>
                      <a:pt x="3480996" y="1018150"/>
                    </a:cubicBezTo>
                    <a:cubicBezTo>
                      <a:pt x="3482951" y="1037092"/>
                      <a:pt x="3480996" y="1054141"/>
                      <a:pt x="3477085" y="1072136"/>
                    </a:cubicBezTo>
                    <a:cubicBezTo>
                      <a:pt x="3521084" y="1017203"/>
                      <a:pt x="3602236" y="994472"/>
                      <a:pt x="3670679" y="1021938"/>
                    </a:cubicBezTo>
                    <a:cubicBezTo>
                      <a:pt x="3701966" y="1034251"/>
                      <a:pt x="3725432" y="1058876"/>
                      <a:pt x="3727387" y="1092973"/>
                    </a:cubicBezTo>
                    <a:cubicBezTo>
                      <a:pt x="3730321" y="1133700"/>
                      <a:pt x="3699033" y="1170637"/>
                      <a:pt x="3668723" y="1198104"/>
                    </a:cubicBezTo>
                    <a:cubicBezTo>
                      <a:pt x="3696099" y="1188633"/>
                      <a:pt x="3730321" y="1182003"/>
                      <a:pt x="3738142" y="1207575"/>
                    </a:cubicBezTo>
                    <a:cubicBezTo>
                      <a:pt x="3747921" y="1237884"/>
                      <a:pt x="3722499" y="1272928"/>
                      <a:pt x="3700988" y="1297553"/>
                    </a:cubicBezTo>
                    <a:cubicBezTo>
                      <a:pt x="3775297" y="1273875"/>
                      <a:pt x="3858405" y="1283346"/>
                      <a:pt x="3901426" y="1355328"/>
                    </a:cubicBezTo>
                    <a:cubicBezTo>
                      <a:pt x="3931736" y="1405525"/>
                      <a:pt x="3928803" y="1465195"/>
                      <a:pt x="3906315" y="1517287"/>
                    </a:cubicBezTo>
                    <a:cubicBezTo>
                      <a:pt x="3911204" y="1512551"/>
                      <a:pt x="3917070" y="1507815"/>
                      <a:pt x="3921959" y="1503080"/>
                    </a:cubicBezTo>
                    <a:cubicBezTo>
                      <a:pt x="3944447" y="1484137"/>
                      <a:pt x="3975735" y="1462353"/>
                      <a:pt x="4007022" y="1471824"/>
                    </a:cubicBezTo>
                    <a:cubicBezTo>
                      <a:pt x="4036355" y="1480349"/>
                      <a:pt x="4041244" y="1513498"/>
                      <a:pt x="4030489" y="1537177"/>
                    </a:cubicBezTo>
                    <a:cubicBezTo>
                      <a:pt x="4016800" y="1566537"/>
                      <a:pt x="3994312" y="1589269"/>
                      <a:pt x="3971823" y="1611999"/>
                    </a:cubicBezTo>
                    <a:cubicBezTo>
                      <a:pt x="3988446" y="1605370"/>
                      <a:pt x="4008000" y="1601581"/>
                      <a:pt x="4021689" y="1611999"/>
                    </a:cubicBezTo>
                    <a:cubicBezTo>
                      <a:pt x="4037333" y="1623365"/>
                      <a:pt x="4032444" y="1647044"/>
                      <a:pt x="4028533" y="1662198"/>
                    </a:cubicBezTo>
                    <a:cubicBezTo>
                      <a:pt x="4014844" y="1709554"/>
                      <a:pt x="3979646" y="1763540"/>
                      <a:pt x="3935647" y="1794795"/>
                    </a:cubicBezTo>
                    <a:cubicBezTo>
                      <a:pt x="3981601" y="1792901"/>
                      <a:pt x="4037333" y="1803320"/>
                      <a:pt x="4061777" y="1842152"/>
                    </a:cubicBezTo>
                    <a:cubicBezTo>
                      <a:pt x="4082309" y="1875302"/>
                      <a:pt x="4045154" y="1888561"/>
                      <a:pt x="4009956" y="1894244"/>
                    </a:cubicBezTo>
                    <a:cubicBezTo>
                      <a:pt x="4056888" y="1907504"/>
                      <a:pt x="4102842" y="1939706"/>
                      <a:pt x="4099909" y="1989904"/>
                    </a:cubicBezTo>
                    <a:cubicBezTo>
                      <a:pt x="4097953" y="2041996"/>
                      <a:pt x="4043199" y="2033472"/>
                      <a:pt x="3997245" y="2017371"/>
                    </a:cubicBezTo>
                    <a:cubicBezTo>
                      <a:pt x="4007022" y="2025895"/>
                      <a:pt x="4016800" y="2034419"/>
                      <a:pt x="4025600" y="2043890"/>
                    </a:cubicBezTo>
                    <a:cubicBezTo>
                      <a:pt x="4048088" y="2065674"/>
                      <a:pt x="4080353" y="2096930"/>
                      <a:pt x="4084264" y="2130079"/>
                    </a:cubicBezTo>
                    <a:cubicBezTo>
                      <a:pt x="4087197" y="2159440"/>
                      <a:pt x="4060799" y="2175541"/>
                      <a:pt x="4033422" y="2170806"/>
                    </a:cubicBezTo>
                    <a:cubicBezTo>
                      <a:pt x="4017778" y="2167964"/>
                      <a:pt x="4003111" y="2160387"/>
                      <a:pt x="3989423" y="2150916"/>
                    </a:cubicBezTo>
                    <a:cubicBezTo>
                      <a:pt x="3999201" y="2174594"/>
                      <a:pt x="4003111" y="2201114"/>
                      <a:pt x="4002134" y="2224792"/>
                    </a:cubicBezTo>
                    <a:cubicBezTo>
                      <a:pt x="4002134" y="2237105"/>
                      <a:pt x="3998223" y="2258889"/>
                      <a:pt x="3983557" y="2263624"/>
                    </a:cubicBezTo>
                    <a:cubicBezTo>
                      <a:pt x="3982579" y="2263624"/>
                      <a:pt x="3981601" y="2264571"/>
                      <a:pt x="3979646" y="2264571"/>
                    </a:cubicBezTo>
                    <a:cubicBezTo>
                      <a:pt x="3993334" y="2292038"/>
                      <a:pt x="3992357" y="2328029"/>
                      <a:pt x="3975735" y="2355496"/>
                    </a:cubicBezTo>
                    <a:cubicBezTo>
                      <a:pt x="3954224" y="2390540"/>
                      <a:pt x="3914137" y="2392434"/>
                      <a:pt x="3880893" y="2378227"/>
                    </a:cubicBezTo>
                    <a:cubicBezTo>
                      <a:pt x="3886760" y="2387698"/>
                      <a:pt x="3891648" y="2397169"/>
                      <a:pt x="3893604" y="2406641"/>
                    </a:cubicBezTo>
                    <a:cubicBezTo>
                      <a:pt x="3899471" y="2431266"/>
                      <a:pt x="3876983" y="2438843"/>
                      <a:pt x="3854494" y="2440737"/>
                    </a:cubicBezTo>
                    <a:cubicBezTo>
                      <a:pt x="3885782" y="2453050"/>
                      <a:pt x="3908271" y="2475781"/>
                      <a:pt x="3878938" y="2509878"/>
                    </a:cubicBezTo>
                    <a:cubicBezTo>
                      <a:pt x="3861339" y="2529768"/>
                      <a:pt x="3838851" y="2546816"/>
                      <a:pt x="3814407" y="2561023"/>
                    </a:cubicBezTo>
                    <a:cubicBezTo>
                      <a:pt x="3819295" y="2561023"/>
                      <a:pt x="3824185" y="2560076"/>
                      <a:pt x="3829073" y="2560076"/>
                    </a:cubicBezTo>
                    <a:cubicBezTo>
                      <a:pt x="3846672" y="2560076"/>
                      <a:pt x="3880893" y="2564811"/>
                      <a:pt x="3885782" y="2585648"/>
                    </a:cubicBezTo>
                    <a:cubicBezTo>
                      <a:pt x="3888715" y="2600802"/>
                      <a:pt x="3870139" y="2615956"/>
                      <a:pt x="3858405" y="2624480"/>
                    </a:cubicBezTo>
                    <a:cubicBezTo>
                      <a:pt x="3908271" y="2654789"/>
                      <a:pt x="3948358" y="2702145"/>
                      <a:pt x="3959113" y="2756131"/>
                    </a:cubicBezTo>
                    <a:cubicBezTo>
                      <a:pt x="3973779" y="2830007"/>
                      <a:pt x="3890671" y="2818642"/>
                      <a:pt x="3832984" y="2799699"/>
                    </a:cubicBezTo>
                    <a:cubicBezTo>
                      <a:pt x="3867205" y="2827166"/>
                      <a:pt x="3897515" y="2863157"/>
                      <a:pt x="3912182" y="2901042"/>
                    </a:cubicBezTo>
                    <a:cubicBezTo>
                      <a:pt x="3927825" y="2941768"/>
                      <a:pt x="3897515" y="2977759"/>
                      <a:pt x="3854494" y="2974918"/>
                    </a:cubicBezTo>
                    <a:cubicBezTo>
                      <a:pt x="3803652" y="2972077"/>
                      <a:pt x="3755742" y="2932297"/>
                      <a:pt x="3718588" y="2901042"/>
                    </a:cubicBezTo>
                    <a:cubicBezTo>
                      <a:pt x="3697077" y="2883047"/>
                      <a:pt x="3674590" y="2863157"/>
                      <a:pt x="3654056" y="2841373"/>
                    </a:cubicBezTo>
                    <a:cubicBezTo>
                      <a:pt x="3661878" y="2869787"/>
                      <a:pt x="3658945" y="2898201"/>
                      <a:pt x="3626680" y="2910513"/>
                    </a:cubicBezTo>
                    <a:cubicBezTo>
                      <a:pt x="3577792" y="2930403"/>
                      <a:pt x="3524017" y="2889676"/>
                      <a:pt x="3494684" y="2856527"/>
                    </a:cubicBezTo>
                    <a:cubicBezTo>
                      <a:pt x="3460463" y="2819589"/>
                      <a:pt x="3436998" y="2774127"/>
                      <a:pt x="3417442" y="2728664"/>
                    </a:cubicBezTo>
                    <a:cubicBezTo>
                      <a:pt x="3411576" y="2775074"/>
                      <a:pt x="3389088" y="2809170"/>
                      <a:pt x="3338245" y="2801593"/>
                    </a:cubicBezTo>
                    <a:cubicBezTo>
                      <a:pt x="3282514" y="2793069"/>
                      <a:pt x="3264914" y="2730559"/>
                      <a:pt x="3259048" y="2684149"/>
                    </a:cubicBezTo>
                    <a:cubicBezTo>
                      <a:pt x="3254159" y="2643423"/>
                      <a:pt x="3253181" y="2598908"/>
                      <a:pt x="3260025" y="2556287"/>
                    </a:cubicBezTo>
                    <a:cubicBezTo>
                      <a:pt x="3233627" y="2606485"/>
                      <a:pt x="3188650" y="2668995"/>
                      <a:pt x="3152473" y="2612168"/>
                    </a:cubicBezTo>
                    <a:cubicBezTo>
                      <a:pt x="3132919" y="2580912"/>
                      <a:pt x="3158340" y="2533556"/>
                      <a:pt x="3173984" y="2506089"/>
                    </a:cubicBezTo>
                    <a:cubicBezTo>
                      <a:pt x="3178873" y="2496618"/>
                      <a:pt x="3184739" y="2487147"/>
                      <a:pt x="3190605" y="2478623"/>
                    </a:cubicBezTo>
                    <a:cubicBezTo>
                      <a:pt x="3162251" y="2509878"/>
                      <a:pt x="3130963" y="2539239"/>
                      <a:pt x="3089898" y="2554393"/>
                    </a:cubicBezTo>
                    <a:cubicBezTo>
                      <a:pt x="3028300" y="2579018"/>
                      <a:pt x="2978435" y="2535450"/>
                      <a:pt x="2975502" y="2476728"/>
                    </a:cubicBezTo>
                    <a:cubicBezTo>
                      <a:pt x="2974524" y="2459680"/>
                      <a:pt x="2976479" y="2443579"/>
                      <a:pt x="2980390" y="2426531"/>
                    </a:cubicBezTo>
                    <a:cubicBezTo>
                      <a:pt x="2956925" y="2467257"/>
                      <a:pt x="2926615" y="2501353"/>
                      <a:pt x="2882616" y="2507984"/>
                    </a:cubicBezTo>
                    <a:cubicBezTo>
                      <a:pt x="2880661" y="2507984"/>
                      <a:pt x="2877727" y="2507984"/>
                      <a:pt x="2876749" y="2506089"/>
                    </a:cubicBezTo>
                    <a:cubicBezTo>
                      <a:pt x="2860128" y="2471045"/>
                      <a:pt x="2860128" y="2432213"/>
                      <a:pt x="2867950" y="2393381"/>
                    </a:cubicBezTo>
                    <a:cubicBezTo>
                      <a:pt x="2852306" y="2418953"/>
                      <a:pt x="2831773" y="2436949"/>
                      <a:pt x="2800485" y="2421795"/>
                    </a:cubicBezTo>
                    <a:cubicBezTo>
                      <a:pt x="2784841" y="2414218"/>
                      <a:pt x="2769198" y="2403799"/>
                      <a:pt x="2755509" y="2390540"/>
                    </a:cubicBezTo>
                    <a:cubicBezTo>
                      <a:pt x="2764309" y="2412323"/>
                      <a:pt x="2772131" y="2443579"/>
                      <a:pt x="2754531" y="2453997"/>
                    </a:cubicBezTo>
                    <a:cubicBezTo>
                      <a:pt x="2733021" y="2467257"/>
                      <a:pt x="2699778" y="2446420"/>
                      <a:pt x="2681200" y="2436002"/>
                    </a:cubicBezTo>
                    <a:cubicBezTo>
                      <a:pt x="2659690" y="2424636"/>
                      <a:pt x="2640135" y="2410429"/>
                      <a:pt x="2620580" y="2395275"/>
                    </a:cubicBezTo>
                    <a:cubicBezTo>
                      <a:pt x="2630358" y="2408535"/>
                      <a:pt x="2640135" y="2422742"/>
                      <a:pt x="2648935" y="2436949"/>
                    </a:cubicBezTo>
                    <a:cubicBezTo>
                      <a:pt x="2658712" y="2453997"/>
                      <a:pt x="2678267" y="2489988"/>
                      <a:pt x="2659690" y="2507984"/>
                    </a:cubicBezTo>
                    <a:cubicBezTo>
                      <a:pt x="2617647" y="2548710"/>
                      <a:pt x="2555071" y="2466310"/>
                      <a:pt x="2524761" y="2426531"/>
                    </a:cubicBezTo>
                    <a:cubicBezTo>
                      <a:pt x="2527695" y="2453050"/>
                      <a:pt x="2535517" y="2479570"/>
                      <a:pt x="2538450" y="2507036"/>
                    </a:cubicBezTo>
                    <a:cubicBezTo>
                      <a:pt x="2540405" y="2527873"/>
                      <a:pt x="2546272" y="2566706"/>
                      <a:pt x="2523784" y="2579965"/>
                    </a:cubicBezTo>
                    <a:cubicBezTo>
                      <a:pt x="2499340" y="2594172"/>
                      <a:pt x="2473918" y="2566706"/>
                      <a:pt x="2463163" y="2548710"/>
                    </a:cubicBezTo>
                    <a:cubicBezTo>
                      <a:pt x="2452409" y="2531662"/>
                      <a:pt x="2445564" y="2513666"/>
                      <a:pt x="2437742" y="2494724"/>
                    </a:cubicBezTo>
                    <a:cubicBezTo>
                      <a:pt x="2447520" y="2550604"/>
                      <a:pt x="2458275" y="2613115"/>
                      <a:pt x="2412321" y="2652894"/>
                    </a:cubicBezTo>
                    <a:cubicBezTo>
                      <a:pt x="2372233" y="2686991"/>
                      <a:pt x="2338990" y="2620692"/>
                      <a:pt x="2319435" y="2577124"/>
                    </a:cubicBezTo>
                    <a:cubicBezTo>
                      <a:pt x="2322368" y="2606485"/>
                      <a:pt x="2324323" y="2636793"/>
                      <a:pt x="2323346" y="2666154"/>
                    </a:cubicBezTo>
                    <a:cubicBezTo>
                      <a:pt x="2322368" y="2698356"/>
                      <a:pt x="2316501" y="2740030"/>
                      <a:pt x="2286191" y="2758973"/>
                    </a:cubicBezTo>
                    <a:cubicBezTo>
                      <a:pt x="2224594" y="2796858"/>
                      <a:pt x="2186462" y="2715405"/>
                      <a:pt x="2161040" y="2662365"/>
                    </a:cubicBezTo>
                    <a:cubicBezTo>
                      <a:pt x="2164951" y="2685097"/>
                      <a:pt x="2169840" y="2708775"/>
                      <a:pt x="2171795" y="2731506"/>
                    </a:cubicBezTo>
                    <a:cubicBezTo>
                      <a:pt x="2174729" y="2760867"/>
                      <a:pt x="2178640" y="2800646"/>
                      <a:pt x="2157129" y="2824324"/>
                    </a:cubicBezTo>
                    <a:cubicBezTo>
                      <a:pt x="2137575" y="2845161"/>
                      <a:pt x="2108242" y="2832849"/>
                      <a:pt x="2093576" y="2814853"/>
                    </a:cubicBezTo>
                    <a:cubicBezTo>
                      <a:pt x="2078910" y="2795911"/>
                      <a:pt x="2072065" y="2771285"/>
                      <a:pt x="2068155" y="2747607"/>
                    </a:cubicBezTo>
                    <a:cubicBezTo>
                      <a:pt x="2063266" y="2766550"/>
                      <a:pt x="2054466" y="2785492"/>
                      <a:pt x="2039800" y="2800646"/>
                    </a:cubicBezTo>
                    <a:cubicBezTo>
                      <a:pt x="2037844" y="2802540"/>
                      <a:pt x="2035889" y="2802540"/>
                      <a:pt x="2033933" y="2801593"/>
                    </a:cubicBezTo>
                    <a:cubicBezTo>
                      <a:pt x="2007534" y="2788334"/>
                      <a:pt x="2000690" y="2760867"/>
                      <a:pt x="2000690" y="2731506"/>
                    </a:cubicBezTo>
                    <a:cubicBezTo>
                      <a:pt x="1984069" y="2770338"/>
                      <a:pt x="1959625" y="2802540"/>
                      <a:pt x="1924426" y="2794016"/>
                    </a:cubicBezTo>
                    <a:cubicBezTo>
                      <a:pt x="1890205" y="2784545"/>
                      <a:pt x="1890205" y="2736242"/>
                      <a:pt x="1892160" y="2709722"/>
                    </a:cubicBezTo>
                    <a:cubicBezTo>
                      <a:pt x="1893138" y="2694568"/>
                      <a:pt x="1895093" y="2678467"/>
                      <a:pt x="1898027" y="2663313"/>
                    </a:cubicBezTo>
                    <a:cubicBezTo>
                      <a:pt x="1873583" y="2707828"/>
                      <a:pt x="1837406" y="2743819"/>
                      <a:pt x="1792430" y="2705933"/>
                    </a:cubicBezTo>
                    <a:cubicBezTo>
                      <a:pt x="1765054" y="2682255"/>
                      <a:pt x="1781675" y="2634899"/>
                      <a:pt x="1792430" y="2608379"/>
                    </a:cubicBezTo>
                    <a:cubicBezTo>
                      <a:pt x="1802208" y="2582807"/>
                      <a:pt x="1814918" y="2559128"/>
                      <a:pt x="1828607" y="2535450"/>
                    </a:cubicBezTo>
                    <a:cubicBezTo>
                      <a:pt x="1811007" y="2553446"/>
                      <a:pt x="1791453" y="2570494"/>
                      <a:pt x="1767009" y="2577124"/>
                    </a:cubicBezTo>
                    <a:cubicBezTo>
                      <a:pt x="1736699" y="2585648"/>
                      <a:pt x="1720077" y="2553446"/>
                      <a:pt x="1723988" y="2528820"/>
                    </a:cubicBezTo>
                    <a:cubicBezTo>
                      <a:pt x="1728877" y="2491882"/>
                      <a:pt x="1763098" y="2456839"/>
                      <a:pt x="1788519" y="2430319"/>
                    </a:cubicBezTo>
                    <a:cubicBezTo>
                      <a:pt x="1810030" y="2407588"/>
                      <a:pt x="1833496" y="2386751"/>
                      <a:pt x="1855006" y="2364020"/>
                    </a:cubicBezTo>
                    <a:cubicBezTo>
                      <a:pt x="1852073" y="2364967"/>
                      <a:pt x="1849140" y="2365914"/>
                      <a:pt x="1846206" y="2366861"/>
                    </a:cubicBezTo>
                    <a:cubicBezTo>
                      <a:pt x="1839362" y="2374438"/>
                      <a:pt x="1833496" y="2382015"/>
                      <a:pt x="1826652" y="2388645"/>
                    </a:cubicBezTo>
                    <a:cubicBezTo>
                      <a:pt x="1807097" y="2409482"/>
                      <a:pt x="1784609" y="2435055"/>
                      <a:pt x="1757231" y="2446420"/>
                    </a:cubicBezTo>
                    <a:cubicBezTo>
                      <a:pt x="1699544" y="2469151"/>
                      <a:pt x="1718122" y="2383910"/>
                      <a:pt x="1725944" y="2346024"/>
                    </a:cubicBezTo>
                    <a:cubicBezTo>
                      <a:pt x="1682923" y="2379174"/>
                      <a:pt x="1635991" y="2420848"/>
                      <a:pt x="1582215" y="2431266"/>
                    </a:cubicBezTo>
                    <a:cubicBezTo>
                      <a:pt x="1527462" y="2441685"/>
                      <a:pt x="1522573" y="2383910"/>
                      <a:pt x="1525506" y="2341289"/>
                    </a:cubicBezTo>
                    <a:cubicBezTo>
                      <a:pt x="1494218" y="2399064"/>
                      <a:pt x="1437509" y="2468204"/>
                      <a:pt x="1367111" y="2448314"/>
                    </a:cubicBezTo>
                    <a:cubicBezTo>
                      <a:pt x="1304536" y="2430319"/>
                      <a:pt x="1309424" y="2351707"/>
                      <a:pt x="1327024" y="2295827"/>
                    </a:cubicBezTo>
                    <a:cubicBezTo>
                      <a:pt x="1298669" y="2328976"/>
                      <a:pt x="1254671" y="2365914"/>
                      <a:pt x="1224360" y="2338448"/>
                    </a:cubicBezTo>
                    <a:cubicBezTo>
                      <a:pt x="1191117" y="2308139"/>
                      <a:pt x="1216539" y="2254153"/>
                      <a:pt x="1244893" y="2220056"/>
                    </a:cubicBezTo>
                    <a:cubicBezTo>
                      <a:pt x="1185251" y="2243735"/>
                      <a:pt x="1090409" y="2259836"/>
                      <a:pt x="1059122" y="2201114"/>
                    </a:cubicBezTo>
                    <a:cubicBezTo>
                      <a:pt x="1027834" y="2142392"/>
                      <a:pt x="1090409" y="2098824"/>
                      <a:pt x="1149074" y="2074198"/>
                    </a:cubicBezTo>
                    <a:cubicBezTo>
                      <a:pt x="1127564" y="2077040"/>
                      <a:pt x="1106053" y="2077987"/>
                      <a:pt x="1084543" y="2077987"/>
                    </a:cubicBezTo>
                    <a:cubicBezTo>
                      <a:pt x="1050322" y="2077987"/>
                      <a:pt x="1004368" y="2072304"/>
                      <a:pt x="982858" y="2042943"/>
                    </a:cubicBezTo>
                    <a:cubicBezTo>
                      <a:pt x="959392" y="2009794"/>
                      <a:pt x="973080" y="1961490"/>
                      <a:pt x="996546" y="1932129"/>
                    </a:cubicBezTo>
                    <a:cubicBezTo>
                      <a:pt x="1016101" y="1907504"/>
                      <a:pt x="1046411" y="1894244"/>
                      <a:pt x="1078677" y="1887614"/>
                    </a:cubicBezTo>
                    <a:cubicBezTo>
                      <a:pt x="1035656" y="1882878"/>
                      <a:pt x="990679" y="1872460"/>
                      <a:pt x="997524" y="1841205"/>
                    </a:cubicBezTo>
                    <a:cubicBezTo>
                      <a:pt x="1005346" y="1809002"/>
                      <a:pt x="1052277" y="1800478"/>
                      <a:pt x="1079654" y="1796690"/>
                    </a:cubicBezTo>
                    <a:cubicBezTo>
                      <a:pt x="1094321" y="1794795"/>
                      <a:pt x="1108987" y="1793848"/>
                      <a:pt x="1122675" y="1792901"/>
                    </a:cubicBezTo>
                    <a:cubicBezTo>
                      <a:pt x="1097254" y="1785324"/>
                      <a:pt x="1071832" y="1776800"/>
                      <a:pt x="1048366" y="1766382"/>
                    </a:cubicBezTo>
                    <a:cubicBezTo>
                      <a:pt x="1000457" y="1746492"/>
                      <a:pt x="932015" y="1714290"/>
                      <a:pt x="924193" y="1657462"/>
                    </a:cubicBezTo>
                    <a:cubicBezTo>
                      <a:pt x="918326" y="1598740"/>
                      <a:pt x="991657" y="1564643"/>
                      <a:pt x="1044456" y="1559907"/>
                    </a:cubicBezTo>
                    <a:close/>
                  </a:path>
                </a:pathLst>
              </a:custGeom>
              <a:solidFill>
                <a:srgbClr val="96BE3D">
                  <a:alpha val="6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23E8B979-A4F2-C1C7-0149-83F3EC7B674D}"/>
                  </a:ext>
                </a:extLst>
              </p:cNvPr>
              <p:cNvSpPr/>
              <p:nvPr/>
            </p:nvSpPr>
            <p:spPr>
              <a:xfrm>
                <a:off x="4139533" y="-2143498"/>
                <a:ext cx="4150344" cy="3325655"/>
              </a:xfrm>
              <a:custGeom>
                <a:avLst/>
                <a:gdLst>
                  <a:gd name="connsiteX0" fmla="*/ 69644 w 4150344"/>
                  <a:gd name="connsiteY0" fmla="*/ 2024948 h 3325655"/>
                  <a:gd name="connsiteX1" fmla="*/ 11957 w 4150344"/>
                  <a:gd name="connsiteY1" fmla="*/ 2029683 h 3325655"/>
                  <a:gd name="connsiteX2" fmla="*/ 5113 w 4150344"/>
                  <a:gd name="connsiteY2" fmla="*/ 1978538 h 3325655"/>
                  <a:gd name="connsiteX3" fmla="*/ 68666 w 4150344"/>
                  <a:gd name="connsiteY3" fmla="*/ 1916975 h 3325655"/>
                  <a:gd name="connsiteX4" fmla="*/ 220217 w 4150344"/>
                  <a:gd name="connsiteY4" fmla="*/ 1838363 h 3325655"/>
                  <a:gd name="connsiteX5" fmla="*/ 215328 w 4150344"/>
                  <a:gd name="connsiteY5" fmla="*/ 1829839 h 3325655"/>
                  <a:gd name="connsiteX6" fmla="*/ 148841 w 4150344"/>
                  <a:gd name="connsiteY6" fmla="*/ 1835522 h 3325655"/>
                  <a:gd name="connsiteX7" fmla="*/ 114620 w 4150344"/>
                  <a:gd name="connsiteY7" fmla="*/ 1782483 h 3325655"/>
                  <a:gd name="connsiteX8" fmla="*/ 228039 w 4150344"/>
                  <a:gd name="connsiteY8" fmla="*/ 1737968 h 3325655"/>
                  <a:gd name="connsiteX9" fmla="*/ 229016 w 4150344"/>
                  <a:gd name="connsiteY9" fmla="*/ 1730391 h 3325655"/>
                  <a:gd name="connsiteX10" fmla="*/ 194795 w 4150344"/>
                  <a:gd name="connsiteY10" fmla="*/ 1699136 h 3325655"/>
                  <a:gd name="connsiteX11" fmla="*/ 180129 w 4150344"/>
                  <a:gd name="connsiteY11" fmla="*/ 1707660 h 3325655"/>
                  <a:gd name="connsiteX12" fmla="*/ 137109 w 4150344"/>
                  <a:gd name="connsiteY12" fmla="*/ 1664092 h 3325655"/>
                  <a:gd name="connsiteX13" fmla="*/ 145908 w 4150344"/>
                  <a:gd name="connsiteY13" fmla="*/ 1641361 h 3325655"/>
                  <a:gd name="connsiteX14" fmla="*/ 120487 w 4150344"/>
                  <a:gd name="connsiteY14" fmla="*/ 1588321 h 3325655"/>
                  <a:gd name="connsiteX15" fmla="*/ 126353 w 4150344"/>
                  <a:gd name="connsiteY15" fmla="*/ 1548542 h 3325655"/>
                  <a:gd name="connsiteX16" fmla="*/ 129286 w 4150344"/>
                  <a:gd name="connsiteY16" fmla="*/ 1504027 h 3325655"/>
                  <a:gd name="connsiteX17" fmla="*/ 201640 w 4150344"/>
                  <a:gd name="connsiteY17" fmla="*/ 1434887 h 3325655"/>
                  <a:gd name="connsiteX18" fmla="*/ 372745 w 4150344"/>
                  <a:gd name="connsiteY18" fmla="*/ 1345856 h 3325655"/>
                  <a:gd name="connsiteX19" fmla="*/ 367856 w 4150344"/>
                  <a:gd name="connsiteY19" fmla="*/ 1336385 h 3325655"/>
                  <a:gd name="connsiteX20" fmla="*/ 292570 w 4150344"/>
                  <a:gd name="connsiteY20" fmla="*/ 1343015 h 3325655"/>
                  <a:gd name="connsiteX21" fmla="*/ 254438 w 4150344"/>
                  <a:gd name="connsiteY21" fmla="*/ 1283346 h 3325655"/>
                  <a:gd name="connsiteX22" fmla="*/ 382522 w 4150344"/>
                  <a:gd name="connsiteY22" fmla="*/ 1233148 h 3325655"/>
                  <a:gd name="connsiteX23" fmla="*/ 384478 w 4150344"/>
                  <a:gd name="connsiteY23" fmla="*/ 1224624 h 3325655"/>
                  <a:gd name="connsiteX24" fmla="*/ 260304 w 4150344"/>
                  <a:gd name="connsiteY24" fmla="*/ 1063612 h 3325655"/>
                  <a:gd name="connsiteX25" fmla="*/ 271059 w 4150344"/>
                  <a:gd name="connsiteY25" fmla="*/ 1012467 h 3325655"/>
                  <a:gd name="connsiteX26" fmla="*/ 326791 w 4150344"/>
                  <a:gd name="connsiteY26" fmla="*/ 1022885 h 3325655"/>
                  <a:gd name="connsiteX27" fmla="*/ 405010 w 4150344"/>
                  <a:gd name="connsiteY27" fmla="*/ 1090132 h 3325655"/>
                  <a:gd name="connsiteX28" fmla="*/ 413810 w 4150344"/>
                  <a:gd name="connsiteY28" fmla="*/ 1084449 h 3325655"/>
                  <a:gd name="connsiteX29" fmla="*/ 380567 w 4150344"/>
                  <a:gd name="connsiteY29" fmla="*/ 962269 h 3325655"/>
                  <a:gd name="connsiteX30" fmla="*/ 411855 w 4150344"/>
                  <a:gd name="connsiteY30" fmla="*/ 896917 h 3325655"/>
                  <a:gd name="connsiteX31" fmla="*/ 474430 w 4150344"/>
                  <a:gd name="connsiteY31" fmla="*/ 947115 h 3325655"/>
                  <a:gd name="connsiteX32" fmla="*/ 483230 w 4150344"/>
                  <a:gd name="connsiteY32" fmla="*/ 942379 h 3325655"/>
                  <a:gd name="connsiteX33" fmla="*/ 505718 w 4150344"/>
                  <a:gd name="connsiteY33" fmla="*/ 823988 h 3325655"/>
                  <a:gd name="connsiteX34" fmla="*/ 508651 w 4150344"/>
                  <a:gd name="connsiteY34" fmla="*/ 827777 h 3325655"/>
                  <a:gd name="connsiteX35" fmla="*/ 552650 w 4150344"/>
                  <a:gd name="connsiteY35" fmla="*/ 962269 h 3325655"/>
                  <a:gd name="connsiteX36" fmla="*/ 580027 w 4150344"/>
                  <a:gd name="connsiteY36" fmla="*/ 906389 h 3325655"/>
                  <a:gd name="connsiteX37" fmla="*/ 591760 w 4150344"/>
                  <a:gd name="connsiteY37" fmla="*/ 892182 h 3325655"/>
                  <a:gd name="connsiteX38" fmla="*/ 592738 w 4150344"/>
                  <a:gd name="connsiteY38" fmla="*/ 897864 h 3325655"/>
                  <a:gd name="connsiteX39" fmla="*/ 599582 w 4150344"/>
                  <a:gd name="connsiteY39" fmla="*/ 986894 h 3325655"/>
                  <a:gd name="connsiteX40" fmla="*/ 610337 w 4150344"/>
                  <a:gd name="connsiteY40" fmla="*/ 985947 h 3325655"/>
                  <a:gd name="connsiteX41" fmla="*/ 657269 w 4150344"/>
                  <a:gd name="connsiteY41" fmla="*/ 889340 h 3325655"/>
                  <a:gd name="connsiteX42" fmla="*/ 682690 w 4150344"/>
                  <a:gd name="connsiteY42" fmla="*/ 989736 h 3325655"/>
                  <a:gd name="connsiteX43" fmla="*/ 692468 w 4150344"/>
                  <a:gd name="connsiteY43" fmla="*/ 989736 h 3325655"/>
                  <a:gd name="connsiteX44" fmla="*/ 703223 w 4150344"/>
                  <a:gd name="connsiteY44" fmla="*/ 955639 h 3325655"/>
                  <a:gd name="connsiteX45" fmla="*/ 771665 w 4150344"/>
                  <a:gd name="connsiteY45" fmla="*/ 903547 h 3325655"/>
                  <a:gd name="connsiteX46" fmla="*/ 768732 w 4150344"/>
                  <a:gd name="connsiteY46" fmla="*/ 825883 h 3325655"/>
                  <a:gd name="connsiteX47" fmla="*/ 784376 w 4150344"/>
                  <a:gd name="connsiteY47" fmla="*/ 822094 h 3325655"/>
                  <a:gd name="connsiteX48" fmla="*/ 876283 w 4150344"/>
                  <a:gd name="connsiteY48" fmla="*/ 919648 h 3325655"/>
                  <a:gd name="connsiteX49" fmla="*/ 865528 w 4150344"/>
                  <a:gd name="connsiteY49" fmla="*/ 753901 h 3325655"/>
                  <a:gd name="connsiteX50" fmla="*/ 940815 w 4150344"/>
                  <a:gd name="connsiteY50" fmla="*/ 788945 h 3325655"/>
                  <a:gd name="connsiteX51" fmla="*/ 952548 w 4150344"/>
                  <a:gd name="connsiteY51" fmla="*/ 771896 h 3325655"/>
                  <a:gd name="connsiteX52" fmla="*/ 1083566 w 4150344"/>
                  <a:gd name="connsiteY52" fmla="*/ 676236 h 3325655"/>
                  <a:gd name="connsiteX53" fmla="*/ 1099210 w 4150344"/>
                  <a:gd name="connsiteY53" fmla="*/ 763372 h 3325655"/>
                  <a:gd name="connsiteX54" fmla="*/ 1168629 w 4150344"/>
                  <a:gd name="connsiteY54" fmla="*/ 693285 h 3325655"/>
                  <a:gd name="connsiteX55" fmla="*/ 1253693 w 4150344"/>
                  <a:gd name="connsiteY55" fmla="*/ 651611 h 3325655"/>
                  <a:gd name="connsiteX56" fmla="*/ 1256626 w 4150344"/>
                  <a:gd name="connsiteY56" fmla="*/ 756742 h 3325655"/>
                  <a:gd name="connsiteX57" fmla="*/ 1240982 w 4150344"/>
                  <a:gd name="connsiteY57" fmla="*/ 806940 h 3325655"/>
                  <a:gd name="connsiteX58" fmla="*/ 1319202 w 4150344"/>
                  <a:gd name="connsiteY58" fmla="*/ 756742 h 3325655"/>
                  <a:gd name="connsiteX59" fmla="*/ 1448264 w 4150344"/>
                  <a:gd name="connsiteY59" fmla="*/ 716016 h 3325655"/>
                  <a:gd name="connsiteX60" fmla="*/ 1480530 w 4150344"/>
                  <a:gd name="connsiteY60" fmla="*/ 698020 h 3325655"/>
                  <a:gd name="connsiteX61" fmla="*/ 1475641 w 4150344"/>
                  <a:gd name="connsiteY61" fmla="*/ 688549 h 3325655"/>
                  <a:gd name="connsiteX62" fmla="*/ 1400355 w 4150344"/>
                  <a:gd name="connsiteY62" fmla="*/ 695179 h 3325655"/>
                  <a:gd name="connsiteX63" fmla="*/ 1362223 w 4150344"/>
                  <a:gd name="connsiteY63" fmla="*/ 635510 h 3325655"/>
                  <a:gd name="connsiteX64" fmla="*/ 1490307 w 4150344"/>
                  <a:gd name="connsiteY64" fmla="*/ 585312 h 3325655"/>
                  <a:gd name="connsiteX65" fmla="*/ 1492263 w 4150344"/>
                  <a:gd name="connsiteY65" fmla="*/ 576788 h 3325655"/>
                  <a:gd name="connsiteX66" fmla="*/ 1368089 w 4150344"/>
                  <a:gd name="connsiteY66" fmla="*/ 415776 h 3325655"/>
                  <a:gd name="connsiteX67" fmla="*/ 1380800 w 4150344"/>
                  <a:gd name="connsiteY67" fmla="*/ 364631 h 3325655"/>
                  <a:gd name="connsiteX68" fmla="*/ 1436531 w 4150344"/>
                  <a:gd name="connsiteY68" fmla="*/ 375049 h 3325655"/>
                  <a:gd name="connsiteX69" fmla="*/ 1514751 w 4150344"/>
                  <a:gd name="connsiteY69" fmla="*/ 442295 h 3325655"/>
                  <a:gd name="connsiteX70" fmla="*/ 1523551 w 4150344"/>
                  <a:gd name="connsiteY70" fmla="*/ 436613 h 3325655"/>
                  <a:gd name="connsiteX71" fmla="*/ 1490307 w 4150344"/>
                  <a:gd name="connsiteY71" fmla="*/ 314433 h 3325655"/>
                  <a:gd name="connsiteX72" fmla="*/ 1521595 w 4150344"/>
                  <a:gd name="connsiteY72" fmla="*/ 249081 h 3325655"/>
                  <a:gd name="connsiteX73" fmla="*/ 1584171 w 4150344"/>
                  <a:gd name="connsiteY73" fmla="*/ 299279 h 3325655"/>
                  <a:gd name="connsiteX74" fmla="*/ 1592971 w 4150344"/>
                  <a:gd name="connsiteY74" fmla="*/ 294543 h 3325655"/>
                  <a:gd name="connsiteX75" fmla="*/ 1615459 w 4150344"/>
                  <a:gd name="connsiteY75" fmla="*/ 176152 h 3325655"/>
                  <a:gd name="connsiteX76" fmla="*/ 1618392 w 4150344"/>
                  <a:gd name="connsiteY76" fmla="*/ 179941 h 3325655"/>
                  <a:gd name="connsiteX77" fmla="*/ 1662390 w 4150344"/>
                  <a:gd name="connsiteY77" fmla="*/ 314433 h 3325655"/>
                  <a:gd name="connsiteX78" fmla="*/ 1689767 w 4150344"/>
                  <a:gd name="connsiteY78" fmla="*/ 258552 h 3325655"/>
                  <a:gd name="connsiteX79" fmla="*/ 1701500 w 4150344"/>
                  <a:gd name="connsiteY79" fmla="*/ 244346 h 3325655"/>
                  <a:gd name="connsiteX80" fmla="*/ 1702478 w 4150344"/>
                  <a:gd name="connsiteY80" fmla="*/ 250028 h 3325655"/>
                  <a:gd name="connsiteX81" fmla="*/ 1709322 w 4150344"/>
                  <a:gd name="connsiteY81" fmla="*/ 339058 h 3325655"/>
                  <a:gd name="connsiteX82" fmla="*/ 1720077 w 4150344"/>
                  <a:gd name="connsiteY82" fmla="*/ 338111 h 3325655"/>
                  <a:gd name="connsiteX83" fmla="*/ 1767009 w 4150344"/>
                  <a:gd name="connsiteY83" fmla="*/ 241504 h 3325655"/>
                  <a:gd name="connsiteX84" fmla="*/ 1792431 w 4150344"/>
                  <a:gd name="connsiteY84" fmla="*/ 341900 h 3325655"/>
                  <a:gd name="connsiteX85" fmla="*/ 1802208 w 4150344"/>
                  <a:gd name="connsiteY85" fmla="*/ 341900 h 3325655"/>
                  <a:gd name="connsiteX86" fmla="*/ 1812963 w 4150344"/>
                  <a:gd name="connsiteY86" fmla="*/ 307803 h 3325655"/>
                  <a:gd name="connsiteX87" fmla="*/ 1881405 w 4150344"/>
                  <a:gd name="connsiteY87" fmla="*/ 255711 h 3325655"/>
                  <a:gd name="connsiteX88" fmla="*/ 1878472 w 4150344"/>
                  <a:gd name="connsiteY88" fmla="*/ 178047 h 3325655"/>
                  <a:gd name="connsiteX89" fmla="*/ 1894116 w 4150344"/>
                  <a:gd name="connsiteY89" fmla="*/ 174258 h 3325655"/>
                  <a:gd name="connsiteX90" fmla="*/ 1986024 w 4150344"/>
                  <a:gd name="connsiteY90" fmla="*/ 271812 h 3325655"/>
                  <a:gd name="connsiteX91" fmla="*/ 1975269 w 4150344"/>
                  <a:gd name="connsiteY91" fmla="*/ 106065 h 3325655"/>
                  <a:gd name="connsiteX92" fmla="*/ 2050555 w 4150344"/>
                  <a:gd name="connsiteY92" fmla="*/ 141109 h 3325655"/>
                  <a:gd name="connsiteX93" fmla="*/ 2062288 w 4150344"/>
                  <a:gd name="connsiteY93" fmla="*/ 124060 h 3325655"/>
                  <a:gd name="connsiteX94" fmla="*/ 2193306 w 4150344"/>
                  <a:gd name="connsiteY94" fmla="*/ 28400 h 3325655"/>
                  <a:gd name="connsiteX95" fmla="*/ 2208950 w 4150344"/>
                  <a:gd name="connsiteY95" fmla="*/ 115536 h 3325655"/>
                  <a:gd name="connsiteX96" fmla="*/ 2278370 w 4150344"/>
                  <a:gd name="connsiteY96" fmla="*/ 45449 h 3325655"/>
                  <a:gd name="connsiteX97" fmla="*/ 2363434 w 4150344"/>
                  <a:gd name="connsiteY97" fmla="*/ 3775 h 3325655"/>
                  <a:gd name="connsiteX98" fmla="*/ 2366367 w 4150344"/>
                  <a:gd name="connsiteY98" fmla="*/ 108906 h 3325655"/>
                  <a:gd name="connsiteX99" fmla="*/ 2350723 w 4150344"/>
                  <a:gd name="connsiteY99" fmla="*/ 159104 h 3325655"/>
                  <a:gd name="connsiteX100" fmla="*/ 2428943 w 4150344"/>
                  <a:gd name="connsiteY100" fmla="*/ 108906 h 3325655"/>
                  <a:gd name="connsiteX101" fmla="*/ 2588315 w 4150344"/>
                  <a:gd name="connsiteY101" fmla="*/ 80492 h 3325655"/>
                  <a:gd name="connsiteX102" fmla="*/ 2584404 w 4150344"/>
                  <a:gd name="connsiteY102" fmla="*/ 221614 h 3325655"/>
                  <a:gd name="connsiteX103" fmla="*/ 2578537 w 4150344"/>
                  <a:gd name="connsiteY103" fmla="*/ 238663 h 3325655"/>
                  <a:gd name="connsiteX104" fmla="*/ 2609825 w 4150344"/>
                  <a:gd name="connsiteY104" fmla="*/ 223509 h 3325655"/>
                  <a:gd name="connsiteX105" fmla="*/ 2631336 w 4150344"/>
                  <a:gd name="connsiteY105" fmla="*/ 231086 h 3325655"/>
                  <a:gd name="connsiteX106" fmla="*/ 2629381 w 4150344"/>
                  <a:gd name="connsiteY106" fmla="*/ 286019 h 3325655"/>
                  <a:gd name="connsiteX107" fmla="*/ 2579515 w 4150344"/>
                  <a:gd name="connsiteY107" fmla="*/ 357054 h 3325655"/>
                  <a:gd name="connsiteX108" fmla="*/ 2705644 w 4150344"/>
                  <a:gd name="connsiteY108" fmla="*/ 322957 h 3325655"/>
                  <a:gd name="connsiteX109" fmla="*/ 2813196 w 4150344"/>
                  <a:gd name="connsiteY109" fmla="*/ 356107 h 3325655"/>
                  <a:gd name="connsiteX110" fmla="*/ 2813196 w 4150344"/>
                  <a:gd name="connsiteY110" fmla="*/ 357054 h 3325655"/>
                  <a:gd name="connsiteX111" fmla="*/ 2741821 w 4150344"/>
                  <a:gd name="connsiteY111" fmla="*/ 341900 h 3325655"/>
                  <a:gd name="connsiteX112" fmla="*/ 2563871 w 4150344"/>
                  <a:gd name="connsiteY112" fmla="*/ 455555 h 3325655"/>
                  <a:gd name="connsiteX113" fmla="*/ 2540405 w 4150344"/>
                  <a:gd name="connsiteY113" fmla="*/ 404410 h 3325655"/>
                  <a:gd name="connsiteX114" fmla="*/ 2520851 w 4150344"/>
                  <a:gd name="connsiteY114" fmla="*/ 402516 h 3325655"/>
                  <a:gd name="connsiteX115" fmla="*/ 2501295 w 4150344"/>
                  <a:gd name="connsiteY115" fmla="*/ 228244 h 3325655"/>
                  <a:gd name="connsiteX116" fmla="*/ 2347789 w 4150344"/>
                  <a:gd name="connsiteY116" fmla="*/ 339058 h 3325655"/>
                  <a:gd name="connsiteX117" fmla="*/ 2298902 w 4150344"/>
                  <a:gd name="connsiteY117" fmla="*/ 230139 h 3325655"/>
                  <a:gd name="connsiteX118" fmla="*/ 2246104 w 4150344"/>
                  <a:gd name="connsiteY118" fmla="*/ 332428 h 3325655"/>
                  <a:gd name="connsiteX119" fmla="*/ 2217749 w 4150344"/>
                  <a:gd name="connsiteY119" fmla="*/ 287913 h 3325655"/>
                  <a:gd name="connsiteX120" fmla="*/ 2149307 w 4150344"/>
                  <a:gd name="connsiteY120" fmla="*/ 290755 h 3325655"/>
                  <a:gd name="connsiteX121" fmla="*/ 2133664 w 4150344"/>
                  <a:gd name="connsiteY121" fmla="*/ 382626 h 3325655"/>
                  <a:gd name="connsiteX122" fmla="*/ 2141485 w 4150344"/>
                  <a:gd name="connsiteY122" fmla="*/ 438507 h 3325655"/>
                  <a:gd name="connsiteX123" fmla="*/ 2089665 w 4150344"/>
                  <a:gd name="connsiteY123" fmla="*/ 392098 h 3325655"/>
                  <a:gd name="connsiteX124" fmla="*/ 2057399 w 4150344"/>
                  <a:gd name="connsiteY124" fmla="*/ 435665 h 3325655"/>
                  <a:gd name="connsiteX125" fmla="*/ 2055444 w 4150344"/>
                  <a:gd name="connsiteY125" fmla="*/ 468815 h 3325655"/>
                  <a:gd name="connsiteX126" fmla="*/ 2001668 w 4150344"/>
                  <a:gd name="connsiteY126" fmla="*/ 445137 h 3325655"/>
                  <a:gd name="connsiteX127" fmla="*/ 1979180 w 4150344"/>
                  <a:gd name="connsiteY127" fmla="*/ 527537 h 3325655"/>
                  <a:gd name="connsiteX128" fmla="*/ 1981135 w 4150344"/>
                  <a:gd name="connsiteY128" fmla="*/ 542691 h 3325655"/>
                  <a:gd name="connsiteX129" fmla="*/ 1917582 w 4150344"/>
                  <a:gd name="connsiteY129" fmla="*/ 518066 h 3325655"/>
                  <a:gd name="connsiteX130" fmla="*/ 1897049 w 4150344"/>
                  <a:gd name="connsiteY130" fmla="*/ 595730 h 3325655"/>
                  <a:gd name="connsiteX131" fmla="*/ 1901938 w 4150344"/>
                  <a:gd name="connsiteY131" fmla="*/ 638351 h 3325655"/>
                  <a:gd name="connsiteX132" fmla="*/ 1806119 w 4150344"/>
                  <a:gd name="connsiteY132" fmla="*/ 592889 h 3325655"/>
                  <a:gd name="connsiteX133" fmla="*/ 1689767 w 4150344"/>
                  <a:gd name="connsiteY133" fmla="*/ 629827 h 3325655"/>
                  <a:gd name="connsiteX134" fmla="*/ 1777764 w 4150344"/>
                  <a:gd name="connsiteY134" fmla="*/ 744430 h 3325655"/>
                  <a:gd name="connsiteX135" fmla="*/ 1733766 w 4150344"/>
                  <a:gd name="connsiteY135" fmla="*/ 740641 h 3325655"/>
                  <a:gd name="connsiteX136" fmla="*/ 1671190 w 4150344"/>
                  <a:gd name="connsiteY136" fmla="*/ 770949 h 3325655"/>
                  <a:gd name="connsiteX137" fmla="*/ 1710300 w 4150344"/>
                  <a:gd name="connsiteY137" fmla="*/ 831565 h 3325655"/>
                  <a:gd name="connsiteX138" fmla="*/ 1759187 w 4150344"/>
                  <a:gd name="connsiteY138" fmla="*/ 859979 h 3325655"/>
                  <a:gd name="connsiteX139" fmla="*/ 1700522 w 4150344"/>
                  <a:gd name="connsiteY139" fmla="*/ 995419 h 3325655"/>
                  <a:gd name="connsiteX140" fmla="*/ 1696611 w 4150344"/>
                  <a:gd name="connsiteY140" fmla="*/ 993524 h 3325655"/>
                  <a:gd name="connsiteX141" fmla="*/ 1637947 w 4150344"/>
                  <a:gd name="connsiteY141" fmla="*/ 1007731 h 3325655"/>
                  <a:gd name="connsiteX142" fmla="*/ 1613503 w 4150344"/>
                  <a:gd name="connsiteY142" fmla="*/ 961322 h 3325655"/>
                  <a:gd name="connsiteX143" fmla="*/ 1500085 w 4150344"/>
                  <a:gd name="connsiteY143" fmla="*/ 870398 h 3325655"/>
                  <a:gd name="connsiteX144" fmla="*/ 1468797 w 4150344"/>
                  <a:gd name="connsiteY144" fmla="*/ 1002049 h 3325655"/>
                  <a:gd name="connsiteX145" fmla="*/ 1427732 w 4150344"/>
                  <a:gd name="connsiteY145" fmla="*/ 969846 h 3325655"/>
                  <a:gd name="connsiteX146" fmla="*/ 1323113 w 4150344"/>
                  <a:gd name="connsiteY146" fmla="*/ 950904 h 3325655"/>
                  <a:gd name="connsiteX147" fmla="*/ 1355379 w 4150344"/>
                  <a:gd name="connsiteY147" fmla="*/ 1045616 h 3325655"/>
                  <a:gd name="connsiteX148" fmla="*/ 1372978 w 4150344"/>
                  <a:gd name="connsiteY148" fmla="*/ 1065506 h 3325655"/>
                  <a:gd name="connsiteX149" fmla="*/ 1350490 w 4150344"/>
                  <a:gd name="connsiteY149" fmla="*/ 1051299 h 3325655"/>
                  <a:gd name="connsiteX150" fmla="*/ 1228272 w 4150344"/>
                  <a:gd name="connsiteY150" fmla="*/ 1011520 h 3325655"/>
                  <a:gd name="connsiteX151" fmla="*/ 1203828 w 4150344"/>
                  <a:gd name="connsiteY151" fmla="*/ 1091079 h 3325655"/>
                  <a:gd name="connsiteX152" fmla="*/ 1231205 w 4150344"/>
                  <a:gd name="connsiteY152" fmla="*/ 1124228 h 3325655"/>
                  <a:gd name="connsiteX153" fmla="*/ 1183295 w 4150344"/>
                  <a:gd name="connsiteY153" fmla="*/ 1108127 h 3325655"/>
                  <a:gd name="connsiteX154" fmla="*/ 1080632 w 4150344"/>
                  <a:gd name="connsiteY154" fmla="*/ 1130858 h 3325655"/>
                  <a:gd name="connsiteX155" fmla="*/ 1109964 w 4150344"/>
                  <a:gd name="connsiteY155" fmla="*/ 1243566 h 3325655"/>
                  <a:gd name="connsiteX156" fmla="*/ 1102143 w 4150344"/>
                  <a:gd name="connsiteY156" fmla="*/ 1245461 h 3325655"/>
                  <a:gd name="connsiteX157" fmla="*/ 1069877 w 4150344"/>
                  <a:gd name="connsiteY157" fmla="*/ 1288082 h 3325655"/>
                  <a:gd name="connsiteX158" fmla="*/ 1056189 w 4150344"/>
                  <a:gd name="connsiteY158" fmla="*/ 1356275 h 3325655"/>
                  <a:gd name="connsiteX159" fmla="*/ 1042500 w 4150344"/>
                  <a:gd name="connsiteY159" fmla="*/ 1319337 h 3325655"/>
                  <a:gd name="connsiteX160" fmla="*/ 974058 w 4150344"/>
                  <a:gd name="connsiteY160" fmla="*/ 1252091 h 3325655"/>
                  <a:gd name="connsiteX161" fmla="*/ 936904 w 4150344"/>
                  <a:gd name="connsiteY161" fmla="*/ 1344909 h 3325655"/>
                  <a:gd name="connsiteX162" fmla="*/ 946681 w 4150344"/>
                  <a:gd name="connsiteY162" fmla="*/ 1388477 h 3325655"/>
                  <a:gd name="connsiteX163" fmla="*/ 879217 w 4150344"/>
                  <a:gd name="connsiteY163" fmla="*/ 1347750 h 3325655"/>
                  <a:gd name="connsiteX164" fmla="*/ 874328 w 4150344"/>
                  <a:gd name="connsiteY164" fmla="*/ 1351539 h 3325655"/>
                  <a:gd name="connsiteX165" fmla="*/ 899749 w 4150344"/>
                  <a:gd name="connsiteY165" fmla="*/ 1459512 h 3325655"/>
                  <a:gd name="connsiteX166" fmla="*/ 903661 w 4150344"/>
                  <a:gd name="connsiteY166" fmla="*/ 1464247 h 3325655"/>
                  <a:gd name="connsiteX167" fmla="*/ 874328 w 4150344"/>
                  <a:gd name="connsiteY167" fmla="*/ 1451935 h 3325655"/>
                  <a:gd name="connsiteX168" fmla="*/ 758954 w 4150344"/>
                  <a:gd name="connsiteY168" fmla="*/ 1492661 h 3325655"/>
                  <a:gd name="connsiteX169" fmla="*/ 819574 w 4150344"/>
                  <a:gd name="connsiteY169" fmla="*/ 1610105 h 3325655"/>
                  <a:gd name="connsiteX170" fmla="*/ 824463 w 4150344"/>
                  <a:gd name="connsiteY170" fmla="*/ 1614841 h 3325655"/>
                  <a:gd name="connsiteX171" fmla="*/ 819574 w 4150344"/>
                  <a:gd name="connsiteY171" fmla="*/ 1612947 h 3325655"/>
                  <a:gd name="connsiteX172" fmla="*/ 691490 w 4150344"/>
                  <a:gd name="connsiteY172" fmla="*/ 1611053 h 3325655"/>
                  <a:gd name="connsiteX173" fmla="*/ 759932 w 4150344"/>
                  <a:gd name="connsiteY173" fmla="*/ 1697241 h 3325655"/>
                  <a:gd name="connsiteX174" fmla="*/ 699312 w 4150344"/>
                  <a:gd name="connsiteY174" fmla="*/ 1724708 h 3325655"/>
                  <a:gd name="connsiteX175" fmla="*/ 738421 w 4150344"/>
                  <a:gd name="connsiteY175" fmla="*/ 1858253 h 3325655"/>
                  <a:gd name="connsiteX176" fmla="*/ 759932 w 4150344"/>
                  <a:gd name="connsiteY176" fmla="*/ 1871513 h 3325655"/>
                  <a:gd name="connsiteX177" fmla="*/ 637714 w 4150344"/>
                  <a:gd name="connsiteY177" fmla="*/ 1923605 h 3325655"/>
                  <a:gd name="connsiteX178" fmla="*/ 670957 w 4150344"/>
                  <a:gd name="connsiteY178" fmla="*/ 2016424 h 3325655"/>
                  <a:gd name="connsiteX179" fmla="*/ 639669 w 4150344"/>
                  <a:gd name="connsiteY179" fmla="*/ 2053361 h 3325655"/>
                  <a:gd name="connsiteX180" fmla="*/ 637714 w 4150344"/>
                  <a:gd name="connsiteY180" fmla="*/ 2116819 h 3325655"/>
                  <a:gd name="connsiteX181" fmla="*/ 642602 w 4150344"/>
                  <a:gd name="connsiteY181" fmla="*/ 2120608 h 3325655"/>
                  <a:gd name="connsiteX182" fmla="*/ 593715 w 4150344"/>
                  <a:gd name="connsiteY182" fmla="*/ 2153757 h 3325655"/>
                  <a:gd name="connsiteX183" fmla="*/ 567316 w 4150344"/>
                  <a:gd name="connsiteY183" fmla="*/ 2270254 h 3325655"/>
                  <a:gd name="connsiteX184" fmla="*/ 681712 w 4150344"/>
                  <a:gd name="connsiteY184" fmla="*/ 2331818 h 3325655"/>
                  <a:gd name="connsiteX185" fmla="*/ 611315 w 4150344"/>
                  <a:gd name="connsiteY185" fmla="*/ 2471045 h 3325655"/>
                  <a:gd name="connsiteX186" fmla="*/ 723755 w 4150344"/>
                  <a:gd name="connsiteY186" fmla="*/ 2541133 h 3325655"/>
                  <a:gd name="connsiteX187" fmla="*/ 712022 w 4150344"/>
                  <a:gd name="connsiteY187" fmla="*/ 2644370 h 3325655"/>
                  <a:gd name="connsiteX188" fmla="*/ 753088 w 4150344"/>
                  <a:gd name="connsiteY188" fmla="*/ 2704986 h 3325655"/>
                  <a:gd name="connsiteX189" fmla="*/ 812730 w 4150344"/>
                  <a:gd name="connsiteY189" fmla="*/ 2675625 h 3325655"/>
                  <a:gd name="connsiteX190" fmla="*/ 806864 w 4150344"/>
                  <a:gd name="connsiteY190" fmla="*/ 2756131 h 3325655"/>
                  <a:gd name="connsiteX191" fmla="*/ 873350 w 4150344"/>
                  <a:gd name="connsiteY191" fmla="*/ 2794964 h 3325655"/>
                  <a:gd name="connsiteX192" fmla="*/ 943748 w 4150344"/>
                  <a:gd name="connsiteY192" fmla="*/ 2715405 h 3325655"/>
                  <a:gd name="connsiteX193" fmla="*/ 947659 w 4150344"/>
                  <a:gd name="connsiteY193" fmla="*/ 2704986 h 3325655"/>
                  <a:gd name="connsiteX194" fmla="*/ 949614 w 4150344"/>
                  <a:gd name="connsiteY194" fmla="*/ 2709722 h 3325655"/>
                  <a:gd name="connsiteX195" fmla="*/ 1015123 w 4150344"/>
                  <a:gd name="connsiteY195" fmla="*/ 2724876 h 3325655"/>
                  <a:gd name="connsiteX196" fmla="*/ 1082588 w 4150344"/>
                  <a:gd name="connsiteY196" fmla="*/ 2620692 h 3325655"/>
                  <a:gd name="connsiteX197" fmla="*/ 1087476 w 4150344"/>
                  <a:gd name="connsiteY197" fmla="*/ 2607432 h 3325655"/>
                  <a:gd name="connsiteX198" fmla="*/ 1105076 w 4150344"/>
                  <a:gd name="connsiteY198" fmla="*/ 2592278 h 3325655"/>
                  <a:gd name="connsiteX199" fmla="*/ 1141253 w 4150344"/>
                  <a:gd name="connsiteY199" fmla="*/ 2742871 h 3325655"/>
                  <a:gd name="connsiteX200" fmla="*/ 1313336 w 4150344"/>
                  <a:gd name="connsiteY200" fmla="*/ 2621639 h 3325655"/>
                  <a:gd name="connsiteX201" fmla="*/ 1335824 w 4150344"/>
                  <a:gd name="connsiteY201" fmla="*/ 2718246 h 3325655"/>
                  <a:gd name="connsiteX202" fmla="*/ 1341690 w 4150344"/>
                  <a:gd name="connsiteY202" fmla="*/ 2719193 h 3325655"/>
                  <a:gd name="connsiteX203" fmla="*/ 1389600 w 4150344"/>
                  <a:gd name="connsiteY203" fmla="*/ 2648158 h 3325655"/>
                  <a:gd name="connsiteX204" fmla="*/ 1393511 w 4150344"/>
                  <a:gd name="connsiteY204" fmla="*/ 2685097 h 3325655"/>
                  <a:gd name="connsiteX205" fmla="*/ 1430665 w 4150344"/>
                  <a:gd name="connsiteY205" fmla="*/ 2763708 h 3325655"/>
                  <a:gd name="connsiteX206" fmla="*/ 1489330 w 4150344"/>
                  <a:gd name="connsiteY206" fmla="*/ 2699303 h 3325655"/>
                  <a:gd name="connsiteX207" fmla="*/ 1492263 w 4150344"/>
                  <a:gd name="connsiteY207" fmla="*/ 2629216 h 3325655"/>
                  <a:gd name="connsiteX208" fmla="*/ 1547994 w 4150344"/>
                  <a:gd name="connsiteY208" fmla="*/ 2655736 h 3325655"/>
                  <a:gd name="connsiteX209" fmla="*/ 1584171 w 4150344"/>
                  <a:gd name="connsiteY209" fmla="*/ 2579018 h 3325655"/>
                  <a:gd name="connsiteX210" fmla="*/ 1601770 w 4150344"/>
                  <a:gd name="connsiteY210" fmla="*/ 2497565 h 3325655"/>
                  <a:gd name="connsiteX211" fmla="*/ 1619370 w 4150344"/>
                  <a:gd name="connsiteY211" fmla="*/ 2573335 h 3325655"/>
                  <a:gd name="connsiteX212" fmla="*/ 1627192 w 4150344"/>
                  <a:gd name="connsiteY212" fmla="*/ 2584701 h 3325655"/>
                  <a:gd name="connsiteX213" fmla="*/ 1612526 w 4150344"/>
                  <a:gd name="connsiteY213" fmla="*/ 2626374 h 3325655"/>
                  <a:gd name="connsiteX214" fmla="*/ 1620347 w 4150344"/>
                  <a:gd name="connsiteY214" fmla="*/ 2735294 h 3325655"/>
                  <a:gd name="connsiteX215" fmla="*/ 1669235 w 4150344"/>
                  <a:gd name="connsiteY215" fmla="*/ 2743819 h 3325655"/>
                  <a:gd name="connsiteX216" fmla="*/ 1667279 w 4150344"/>
                  <a:gd name="connsiteY216" fmla="*/ 2806329 h 3325655"/>
                  <a:gd name="connsiteX217" fmla="*/ 1673146 w 4150344"/>
                  <a:gd name="connsiteY217" fmla="*/ 2810118 h 3325655"/>
                  <a:gd name="connsiteX218" fmla="*/ 1710300 w 4150344"/>
                  <a:gd name="connsiteY218" fmla="*/ 2791175 h 3325655"/>
                  <a:gd name="connsiteX219" fmla="*/ 1707367 w 4150344"/>
                  <a:gd name="connsiteY219" fmla="*/ 2822430 h 3325655"/>
                  <a:gd name="connsiteX220" fmla="*/ 1727900 w 4150344"/>
                  <a:gd name="connsiteY220" fmla="*/ 2970182 h 3325655"/>
                  <a:gd name="connsiteX221" fmla="*/ 1823718 w 4150344"/>
                  <a:gd name="connsiteY221" fmla="*/ 3002385 h 3325655"/>
                  <a:gd name="connsiteX222" fmla="*/ 1850118 w 4150344"/>
                  <a:gd name="connsiteY222" fmla="*/ 2929456 h 3325655"/>
                  <a:gd name="connsiteX223" fmla="*/ 1929315 w 4150344"/>
                  <a:gd name="connsiteY223" fmla="*/ 3012803 h 3325655"/>
                  <a:gd name="connsiteX224" fmla="*/ 1951803 w 4150344"/>
                  <a:gd name="connsiteY224" fmla="*/ 2974918 h 3325655"/>
                  <a:gd name="connsiteX225" fmla="*/ 2031000 w 4150344"/>
                  <a:gd name="connsiteY225" fmla="*/ 3013750 h 3325655"/>
                  <a:gd name="connsiteX226" fmla="*/ 2096509 w 4150344"/>
                  <a:gd name="connsiteY226" fmla="*/ 2965447 h 3325655"/>
                  <a:gd name="connsiteX227" fmla="*/ 2066199 w 4150344"/>
                  <a:gd name="connsiteY227" fmla="*/ 2902936 h 3325655"/>
                  <a:gd name="connsiteX228" fmla="*/ 2162018 w 4150344"/>
                  <a:gd name="connsiteY228" fmla="*/ 2944610 h 3325655"/>
                  <a:gd name="connsiteX229" fmla="*/ 2165929 w 4150344"/>
                  <a:gd name="connsiteY229" fmla="*/ 2937980 h 3325655"/>
                  <a:gd name="connsiteX230" fmla="*/ 2156152 w 4150344"/>
                  <a:gd name="connsiteY230" fmla="*/ 2913355 h 3325655"/>
                  <a:gd name="connsiteX231" fmla="*/ 2214816 w 4150344"/>
                  <a:gd name="connsiteY231" fmla="*/ 2926614 h 3325655"/>
                  <a:gd name="connsiteX232" fmla="*/ 2293036 w 4150344"/>
                  <a:gd name="connsiteY232" fmla="*/ 2911460 h 3325655"/>
                  <a:gd name="connsiteX233" fmla="*/ 2286192 w 4150344"/>
                  <a:gd name="connsiteY233" fmla="*/ 2863157 h 3325655"/>
                  <a:gd name="connsiteX234" fmla="*/ 2371256 w 4150344"/>
                  <a:gd name="connsiteY234" fmla="*/ 2864104 h 3325655"/>
                  <a:gd name="connsiteX235" fmla="*/ 2468052 w 4150344"/>
                  <a:gd name="connsiteY235" fmla="*/ 2807276 h 3325655"/>
                  <a:gd name="connsiteX236" fmla="*/ 2448497 w 4150344"/>
                  <a:gd name="connsiteY236" fmla="*/ 2789281 h 3325655"/>
                  <a:gd name="connsiteX237" fmla="*/ 2441653 w 4150344"/>
                  <a:gd name="connsiteY237" fmla="*/ 2777915 h 3325655"/>
                  <a:gd name="connsiteX238" fmla="*/ 2395700 w 4150344"/>
                  <a:gd name="connsiteY238" fmla="*/ 2737189 h 3325655"/>
                  <a:gd name="connsiteX239" fmla="*/ 2463163 w 4150344"/>
                  <a:gd name="connsiteY239" fmla="*/ 2751395 h 3325655"/>
                  <a:gd name="connsiteX240" fmla="*/ 2523784 w 4150344"/>
                  <a:gd name="connsiteY240" fmla="*/ 2738136 h 3325655"/>
                  <a:gd name="connsiteX241" fmla="*/ 2498362 w 4150344"/>
                  <a:gd name="connsiteY241" fmla="*/ 2678467 h 3325655"/>
                  <a:gd name="connsiteX242" fmla="*/ 2487607 w 4150344"/>
                  <a:gd name="connsiteY242" fmla="*/ 2668995 h 3325655"/>
                  <a:gd name="connsiteX243" fmla="*/ 2510096 w 4150344"/>
                  <a:gd name="connsiteY243" fmla="*/ 2681308 h 3325655"/>
                  <a:gd name="connsiteX244" fmla="*/ 2573649 w 4150344"/>
                  <a:gd name="connsiteY244" fmla="*/ 2695515 h 3325655"/>
                  <a:gd name="connsiteX245" fmla="*/ 2580493 w 4150344"/>
                  <a:gd name="connsiteY245" fmla="*/ 2612168 h 3325655"/>
                  <a:gd name="connsiteX246" fmla="*/ 2684134 w 4150344"/>
                  <a:gd name="connsiteY246" fmla="*/ 2666154 h 3325655"/>
                  <a:gd name="connsiteX247" fmla="*/ 2707600 w 4150344"/>
                  <a:gd name="connsiteY247" fmla="*/ 2593225 h 3325655"/>
                  <a:gd name="connsiteX248" fmla="*/ 2736932 w 4150344"/>
                  <a:gd name="connsiteY248" fmla="*/ 2637740 h 3325655"/>
                  <a:gd name="connsiteX249" fmla="*/ 2743776 w 4150344"/>
                  <a:gd name="connsiteY249" fmla="*/ 2637740 h 3325655"/>
                  <a:gd name="connsiteX250" fmla="*/ 2768220 w 4150344"/>
                  <a:gd name="connsiteY250" fmla="*/ 2593225 h 3325655"/>
                  <a:gd name="connsiteX251" fmla="*/ 2772131 w 4150344"/>
                  <a:gd name="connsiteY251" fmla="*/ 2603644 h 3325655"/>
                  <a:gd name="connsiteX252" fmla="*/ 2840573 w 4150344"/>
                  <a:gd name="connsiteY252" fmla="*/ 2689832 h 3325655"/>
                  <a:gd name="connsiteX253" fmla="*/ 2918793 w 4150344"/>
                  <a:gd name="connsiteY253" fmla="*/ 2624480 h 3325655"/>
                  <a:gd name="connsiteX254" fmla="*/ 2947148 w 4150344"/>
                  <a:gd name="connsiteY254" fmla="*/ 2683202 h 3325655"/>
                  <a:gd name="connsiteX255" fmla="*/ 3017545 w 4150344"/>
                  <a:gd name="connsiteY255" fmla="*/ 2665207 h 3325655"/>
                  <a:gd name="connsiteX256" fmla="*/ 3016567 w 4150344"/>
                  <a:gd name="connsiteY256" fmla="*/ 2681308 h 3325655"/>
                  <a:gd name="connsiteX257" fmla="*/ 3039055 w 4150344"/>
                  <a:gd name="connsiteY257" fmla="*/ 2747607 h 3325655"/>
                  <a:gd name="connsiteX258" fmla="*/ 3092831 w 4150344"/>
                  <a:gd name="connsiteY258" fmla="*/ 2734347 h 3325655"/>
                  <a:gd name="connsiteX259" fmla="*/ 3119230 w 4150344"/>
                  <a:gd name="connsiteY259" fmla="*/ 2800646 h 3325655"/>
                  <a:gd name="connsiteX260" fmla="*/ 3155407 w 4150344"/>
                  <a:gd name="connsiteY260" fmla="*/ 2801593 h 3325655"/>
                  <a:gd name="connsiteX261" fmla="*/ 3116297 w 4150344"/>
                  <a:gd name="connsiteY261" fmla="*/ 2884941 h 3325655"/>
                  <a:gd name="connsiteX262" fmla="*/ 3140741 w 4150344"/>
                  <a:gd name="connsiteY262" fmla="*/ 2962605 h 3325655"/>
                  <a:gd name="connsiteX263" fmla="*/ 3159318 w 4150344"/>
                  <a:gd name="connsiteY263" fmla="*/ 2962605 h 3325655"/>
                  <a:gd name="connsiteX264" fmla="*/ 3189628 w 4150344"/>
                  <a:gd name="connsiteY264" fmla="*/ 3040270 h 3325655"/>
                  <a:gd name="connsiteX265" fmla="*/ 3266870 w 4150344"/>
                  <a:gd name="connsiteY265" fmla="*/ 3000490 h 3325655"/>
                  <a:gd name="connsiteX266" fmla="*/ 3357800 w 4150344"/>
                  <a:gd name="connsiteY266" fmla="*/ 3142560 h 3325655"/>
                  <a:gd name="connsiteX267" fmla="*/ 3375400 w 4150344"/>
                  <a:gd name="connsiteY267" fmla="*/ 3054477 h 3325655"/>
                  <a:gd name="connsiteX268" fmla="*/ 3356822 w 4150344"/>
                  <a:gd name="connsiteY268" fmla="*/ 2977759 h 3325655"/>
                  <a:gd name="connsiteX269" fmla="*/ 3501529 w 4150344"/>
                  <a:gd name="connsiteY269" fmla="*/ 3098045 h 3325655"/>
                  <a:gd name="connsiteX270" fmla="*/ 3575838 w 4150344"/>
                  <a:gd name="connsiteY270" fmla="*/ 3109410 h 3325655"/>
                  <a:gd name="connsiteX271" fmla="*/ 3592459 w 4150344"/>
                  <a:gd name="connsiteY271" fmla="*/ 3071525 h 3325655"/>
                  <a:gd name="connsiteX272" fmla="*/ 3649168 w 4150344"/>
                  <a:gd name="connsiteY272" fmla="*/ 3124564 h 3325655"/>
                  <a:gd name="connsiteX273" fmla="*/ 3710766 w 4150344"/>
                  <a:gd name="connsiteY273" fmla="*/ 3141613 h 3325655"/>
                  <a:gd name="connsiteX274" fmla="*/ 3673612 w 4150344"/>
                  <a:gd name="connsiteY274" fmla="*/ 3031746 h 3325655"/>
                  <a:gd name="connsiteX275" fmla="*/ 3797785 w 4150344"/>
                  <a:gd name="connsiteY275" fmla="*/ 3114146 h 3325655"/>
                  <a:gd name="connsiteX276" fmla="*/ 3955202 w 4150344"/>
                  <a:gd name="connsiteY276" fmla="*/ 3143507 h 3325655"/>
                  <a:gd name="connsiteX277" fmla="*/ 3957157 w 4150344"/>
                  <a:gd name="connsiteY277" fmla="*/ 3137824 h 3325655"/>
                  <a:gd name="connsiteX278" fmla="*/ 3907293 w 4150344"/>
                  <a:gd name="connsiteY278" fmla="*/ 3058265 h 3325655"/>
                  <a:gd name="connsiteX279" fmla="*/ 3970846 w 4150344"/>
                  <a:gd name="connsiteY279" fmla="*/ 3066789 h 3325655"/>
                  <a:gd name="connsiteX280" fmla="*/ 3973780 w 4150344"/>
                  <a:gd name="connsiteY280" fmla="*/ 3059212 h 3325655"/>
                  <a:gd name="connsiteX281" fmla="*/ 3963024 w 4150344"/>
                  <a:gd name="connsiteY281" fmla="*/ 3036481 h 3325655"/>
                  <a:gd name="connsiteX282" fmla="*/ 3995289 w 4150344"/>
                  <a:gd name="connsiteY282" fmla="*/ 3046900 h 3325655"/>
                  <a:gd name="connsiteX283" fmla="*/ 4002134 w 4150344"/>
                  <a:gd name="connsiteY283" fmla="*/ 3042164 h 3325655"/>
                  <a:gd name="connsiteX284" fmla="*/ 3974757 w 4150344"/>
                  <a:gd name="connsiteY284" fmla="*/ 2987231 h 3325655"/>
                  <a:gd name="connsiteX285" fmla="*/ 4060799 w 4150344"/>
                  <a:gd name="connsiteY285" fmla="*/ 2977759 h 3325655"/>
                  <a:gd name="connsiteX286" fmla="*/ 4028533 w 4150344"/>
                  <a:gd name="connsiteY286" fmla="*/ 2913355 h 3325655"/>
                  <a:gd name="connsiteX287" fmla="*/ 4126308 w 4150344"/>
                  <a:gd name="connsiteY287" fmla="*/ 2944610 h 3325655"/>
                  <a:gd name="connsiteX288" fmla="*/ 4141951 w 4150344"/>
                  <a:gd name="connsiteY288" fmla="*/ 2961658 h 3325655"/>
                  <a:gd name="connsiteX289" fmla="*/ 4107730 w 4150344"/>
                  <a:gd name="connsiteY289" fmla="*/ 2983442 h 3325655"/>
                  <a:gd name="connsiteX290" fmla="*/ 4138041 w 4150344"/>
                  <a:gd name="connsiteY290" fmla="*/ 3031746 h 3325655"/>
                  <a:gd name="connsiteX291" fmla="*/ 4083287 w 4150344"/>
                  <a:gd name="connsiteY291" fmla="*/ 3036481 h 3325655"/>
                  <a:gd name="connsiteX292" fmla="*/ 4045155 w 4150344"/>
                  <a:gd name="connsiteY292" fmla="*/ 3030798 h 3325655"/>
                  <a:gd name="connsiteX293" fmla="*/ 4040266 w 4150344"/>
                  <a:gd name="connsiteY293" fmla="*/ 3060160 h 3325655"/>
                  <a:gd name="connsiteX294" fmla="*/ 4049066 w 4150344"/>
                  <a:gd name="connsiteY294" fmla="*/ 3092362 h 3325655"/>
                  <a:gd name="connsiteX295" fmla="*/ 4004090 w 4150344"/>
                  <a:gd name="connsiteY295" fmla="*/ 3096151 h 3325655"/>
                  <a:gd name="connsiteX296" fmla="*/ 4010934 w 4150344"/>
                  <a:gd name="connsiteY296" fmla="*/ 3180445 h 3325655"/>
                  <a:gd name="connsiteX297" fmla="*/ 3820274 w 4150344"/>
                  <a:gd name="connsiteY297" fmla="*/ 3169079 h 3325655"/>
                  <a:gd name="connsiteX298" fmla="*/ 3831028 w 4150344"/>
                  <a:gd name="connsiteY298" fmla="*/ 3220224 h 3325655"/>
                  <a:gd name="connsiteX299" fmla="*/ 3771387 w 4150344"/>
                  <a:gd name="connsiteY299" fmla="*/ 3200335 h 3325655"/>
                  <a:gd name="connsiteX300" fmla="*/ 3793874 w 4150344"/>
                  <a:gd name="connsiteY300" fmla="*/ 3274211 h 3325655"/>
                  <a:gd name="connsiteX301" fmla="*/ 3721521 w 4150344"/>
                  <a:gd name="connsiteY301" fmla="*/ 3248638 h 3325655"/>
                  <a:gd name="connsiteX302" fmla="*/ 3635479 w 4150344"/>
                  <a:gd name="connsiteY302" fmla="*/ 3187075 h 3325655"/>
                  <a:gd name="connsiteX303" fmla="*/ 3690234 w 4150344"/>
                  <a:gd name="connsiteY303" fmla="*/ 3325356 h 3325655"/>
                  <a:gd name="connsiteX304" fmla="*/ 3517172 w 4150344"/>
                  <a:gd name="connsiteY304" fmla="*/ 3227801 h 3325655"/>
                  <a:gd name="connsiteX305" fmla="*/ 3522061 w 4150344"/>
                  <a:gd name="connsiteY305" fmla="*/ 3311148 h 3325655"/>
                  <a:gd name="connsiteX306" fmla="*/ 3454597 w 4150344"/>
                  <a:gd name="connsiteY306" fmla="*/ 3275158 h 3325655"/>
                  <a:gd name="connsiteX307" fmla="*/ 3409621 w 4150344"/>
                  <a:gd name="connsiteY307" fmla="*/ 3206017 h 3325655"/>
                  <a:gd name="connsiteX308" fmla="*/ 3399843 w 4150344"/>
                  <a:gd name="connsiteY308" fmla="*/ 3255268 h 3325655"/>
                  <a:gd name="connsiteX309" fmla="*/ 3374422 w 4150344"/>
                  <a:gd name="connsiteY309" fmla="*/ 3277052 h 3325655"/>
                  <a:gd name="connsiteX310" fmla="*/ 3360733 w 4150344"/>
                  <a:gd name="connsiteY310" fmla="*/ 3270422 h 3325655"/>
                  <a:gd name="connsiteX311" fmla="*/ 3352911 w 4150344"/>
                  <a:gd name="connsiteY311" fmla="*/ 3250532 h 3325655"/>
                  <a:gd name="connsiteX312" fmla="*/ 3347045 w 4150344"/>
                  <a:gd name="connsiteY312" fmla="*/ 3260004 h 3325655"/>
                  <a:gd name="connsiteX313" fmla="*/ 3281536 w 4150344"/>
                  <a:gd name="connsiteY313" fmla="*/ 3314937 h 3325655"/>
                  <a:gd name="connsiteX314" fmla="*/ 3217983 w 4150344"/>
                  <a:gd name="connsiteY314" fmla="*/ 3232537 h 3325655"/>
                  <a:gd name="connsiteX315" fmla="*/ 3204294 w 4150344"/>
                  <a:gd name="connsiteY315" fmla="*/ 3178551 h 3325655"/>
                  <a:gd name="connsiteX316" fmla="*/ 3187673 w 4150344"/>
                  <a:gd name="connsiteY316" fmla="*/ 3205070 h 3325655"/>
                  <a:gd name="connsiteX317" fmla="*/ 3135852 w 4150344"/>
                  <a:gd name="connsiteY317" fmla="*/ 3242955 h 3325655"/>
                  <a:gd name="connsiteX318" fmla="*/ 3114342 w 4150344"/>
                  <a:gd name="connsiteY318" fmla="*/ 3188969 h 3325655"/>
                  <a:gd name="connsiteX319" fmla="*/ 3114342 w 4150344"/>
                  <a:gd name="connsiteY319" fmla="*/ 3131194 h 3325655"/>
                  <a:gd name="connsiteX320" fmla="*/ 3065455 w 4150344"/>
                  <a:gd name="connsiteY320" fmla="*/ 3156767 h 3325655"/>
                  <a:gd name="connsiteX321" fmla="*/ 3047855 w 4150344"/>
                  <a:gd name="connsiteY321" fmla="*/ 3062054 h 3325655"/>
                  <a:gd name="connsiteX322" fmla="*/ 3049810 w 4150344"/>
                  <a:gd name="connsiteY322" fmla="*/ 3050688 h 3325655"/>
                  <a:gd name="connsiteX323" fmla="*/ 2997012 w 4150344"/>
                  <a:gd name="connsiteY323" fmla="*/ 3029851 h 3325655"/>
                  <a:gd name="connsiteX324" fmla="*/ 3081098 w 4150344"/>
                  <a:gd name="connsiteY324" fmla="*/ 2972077 h 3325655"/>
                  <a:gd name="connsiteX325" fmla="*/ 2990168 w 4150344"/>
                  <a:gd name="connsiteY325" fmla="*/ 2967341 h 3325655"/>
                  <a:gd name="connsiteX326" fmla="*/ 2984302 w 4150344"/>
                  <a:gd name="connsiteY326" fmla="*/ 2958817 h 3325655"/>
                  <a:gd name="connsiteX327" fmla="*/ 3022434 w 4150344"/>
                  <a:gd name="connsiteY327" fmla="*/ 2931350 h 3325655"/>
                  <a:gd name="connsiteX328" fmla="*/ 3022434 w 4150344"/>
                  <a:gd name="connsiteY328" fmla="*/ 2862210 h 3325655"/>
                  <a:gd name="connsiteX329" fmla="*/ 2974524 w 4150344"/>
                  <a:gd name="connsiteY329" fmla="*/ 2897253 h 3325655"/>
                  <a:gd name="connsiteX330" fmla="*/ 2944214 w 4150344"/>
                  <a:gd name="connsiteY330" fmla="*/ 2896306 h 3325655"/>
                  <a:gd name="connsiteX331" fmla="*/ 2931503 w 4150344"/>
                  <a:gd name="connsiteY331" fmla="*/ 2843267 h 3325655"/>
                  <a:gd name="connsiteX332" fmla="*/ 2945192 w 4150344"/>
                  <a:gd name="connsiteY332" fmla="*/ 2810118 h 3325655"/>
                  <a:gd name="connsiteX333" fmla="*/ 2860128 w 4150344"/>
                  <a:gd name="connsiteY333" fmla="*/ 2840426 h 3325655"/>
                  <a:gd name="connsiteX334" fmla="*/ 2776042 w 4150344"/>
                  <a:gd name="connsiteY334" fmla="*/ 2824324 h 3325655"/>
                  <a:gd name="connsiteX335" fmla="*/ 2803419 w 4150344"/>
                  <a:gd name="connsiteY335" fmla="*/ 2804435 h 3325655"/>
                  <a:gd name="connsiteX336" fmla="*/ 2822974 w 4150344"/>
                  <a:gd name="connsiteY336" fmla="*/ 2796858 h 3325655"/>
                  <a:gd name="connsiteX337" fmla="*/ 2669468 w 4150344"/>
                  <a:gd name="connsiteY337" fmla="*/ 2814853 h 3325655"/>
                  <a:gd name="connsiteX338" fmla="*/ 2666535 w 4150344"/>
                  <a:gd name="connsiteY338" fmla="*/ 2811065 h 3325655"/>
                  <a:gd name="connsiteX339" fmla="*/ 2685112 w 4150344"/>
                  <a:gd name="connsiteY339" fmla="*/ 2772232 h 3325655"/>
                  <a:gd name="connsiteX340" fmla="*/ 2720311 w 4150344"/>
                  <a:gd name="connsiteY340" fmla="*/ 2719193 h 3325655"/>
                  <a:gd name="connsiteX341" fmla="*/ 2653824 w 4150344"/>
                  <a:gd name="connsiteY341" fmla="*/ 2770338 h 3325655"/>
                  <a:gd name="connsiteX342" fmla="*/ 2616669 w 4150344"/>
                  <a:gd name="connsiteY342" fmla="*/ 2740977 h 3325655"/>
                  <a:gd name="connsiteX343" fmla="*/ 2603959 w 4150344"/>
                  <a:gd name="connsiteY343" fmla="*/ 2763708 h 3325655"/>
                  <a:gd name="connsiteX344" fmla="*/ 2572671 w 4150344"/>
                  <a:gd name="connsiteY344" fmla="*/ 2778862 h 3325655"/>
                  <a:gd name="connsiteX345" fmla="*/ 2528672 w 4150344"/>
                  <a:gd name="connsiteY345" fmla="*/ 2747607 h 3325655"/>
                  <a:gd name="connsiteX346" fmla="*/ 2493474 w 4150344"/>
                  <a:gd name="connsiteY346" fmla="*/ 2763708 h 3325655"/>
                  <a:gd name="connsiteX347" fmla="*/ 2493474 w 4150344"/>
                  <a:gd name="connsiteY347" fmla="*/ 2763708 h 3325655"/>
                  <a:gd name="connsiteX348" fmla="*/ 2529650 w 4150344"/>
                  <a:gd name="connsiteY348" fmla="*/ 2833796 h 3325655"/>
                  <a:gd name="connsiteX349" fmla="*/ 2361478 w 4150344"/>
                  <a:gd name="connsiteY349" fmla="*/ 2891571 h 3325655"/>
                  <a:gd name="connsiteX350" fmla="*/ 2389833 w 4150344"/>
                  <a:gd name="connsiteY350" fmla="*/ 2932297 h 3325655"/>
                  <a:gd name="connsiteX351" fmla="*/ 2330190 w 4150344"/>
                  <a:gd name="connsiteY351" fmla="*/ 2936086 h 3325655"/>
                  <a:gd name="connsiteX352" fmla="*/ 2377122 w 4150344"/>
                  <a:gd name="connsiteY352" fmla="*/ 2991019 h 3325655"/>
                  <a:gd name="connsiteX353" fmla="*/ 2304769 w 4150344"/>
                  <a:gd name="connsiteY353" fmla="*/ 2994808 h 3325655"/>
                  <a:gd name="connsiteX354" fmla="*/ 2206995 w 4150344"/>
                  <a:gd name="connsiteY354" fmla="*/ 2972077 h 3325655"/>
                  <a:gd name="connsiteX355" fmla="*/ 2305746 w 4150344"/>
                  <a:gd name="connsiteY355" fmla="*/ 3071525 h 3325655"/>
                  <a:gd name="connsiteX356" fmla="*/ 2119975 w 4150344"/>
                  <a:gd name="connsiteY356" fmla="*/ 3047847 h 3325655"/>
                  <a:gd name="connsiteX357" fmla="*/ 2155174 w 4150344"/>
                  <a:gd name="connsiteY357" fmla="*/ 3117934 h 3325655"/>
                  <a:gd name="connsiteX358" fmla="*/ 2083799 w 4150344"/>
                  <a:gd name="connsiteY358" fmla="*/ 3110357 h 3325655"/>
                  <a:gd name="connsiteX359" fmla="*/ 2019267 w 4150344"/>
                  <a:gd name="connsiteY359" fmla="*/ 3065842 h 3325655"/>
                  <a:gd name="connsiteX360" fmla="*/ 2029045 w 4150344"/>
                  <a:gd name="connsiteY360" fmla="*/ 3111305 h 3325655"/>
                  <a:gd name="connsiteX361" fmla="*/ 2015356 w 4150344"/>
                  <a:gd name="connsiteY361" fmla="*/ 3138771 h 3325655"/>
                  <a:gd name="connsiteX362" fmla="*/ 2000690 w 4150344"/>
                  <a:gd name="connsiteY362" fmla="*/ 3137824 h 3325655"/>
                  <a:gd name="connsiteX363" fmla="*/ 1987002 w 4150344"/>
                  <a:gd name="connsiteY363" fmla="*/ 3123617 h 3325655"/>
                  <a:gd name="connsiteX364" fmla="*/ 1986024 w 4150344"/>
                  <a:gd name="connsiteY364" fmla="*/ 3133089 h 3325655"/>
                  <a:gd name="connsiteX365" fmla="*/ 1949847 w 4150344"/>
                  <a:gd name="connsiteY365" fmla="*/ 3203176 h 3325655"/>
                  <a:gd name="connsiteX366" fmla="*/ 1863806 w 4150344"/>
                  <a:gd name="connsiteY366" fmla="*/ 3153925 h 3325655"/>
                  <a:gd name="connsiteX367" fmla="*/ 1831540 w 4150344"/>
                  <a:gd name="connsiteY367" fmla="*/ 3112252 h 3325655"/>
                  <a:gd name="connsiteX368" fmla="*/ 1826652 w 4150344"/>
                  <a:gd name="connsiteY368" fmla="*/ 3140665 h 3325655"/>
                  <a:gd name="connsiteX369" fmla="*/ 1796341 w 4150344"/>
                  <a:gd name="connsiteY369" fmla="*/ 3191810 h 3325655"/>
                  <a:gd name="connsiteX370" fmla="*/ 1758209 w 4150344"/>
                  <a:gd name="connsiteY370" fmla="*/ 3152978 h 3325655"/>
                  <a:gd name="connsiteX371" fmla="*/ 1736699 w 4150344"/>
                  <a:gd name="connsiteY371" fmla="*/ 3102780 h 3325655"/>
                  <a:gd name="connsiteX372" fmla="*/ 1704433 w 4150344"/>
                  <a:gd name="connsiteY372" fmla="*/ 3142560 h 3325655"/>
                  <a:gd name="connsiteX373" fmla="*/ 1653591 w 4150344"/>
                  <a:gd name="connsiteY373" fmla="*/ 3066789 h 3325655"/>
                  <a:gd name="connsiteX374" fmla="*/ 1651635 w 4150344"/>
                  <a:gd name="connsiteY374" fmla="*/ 3055424 h 3325655"/>
                  <a:gd name="connsiteX375" fmla="*/ 1597859 w 4150344"/>
                  <a:gd name="connsiteY375" fmla="*/ 3056371 h 3325655"/>
                  <a:gd name="connsiteX376" fmla="*/ 1649680 w 4150344"/>
                  <a:gd name="connsiteY376" fmla="*/ 2976812 h 3325655"/>
                  <a:gd name="connsiteX377" fmla="*/ 1569505 w 4150344"/>
                  <a:gd name="connsiteY377" fmla="*/ 3005226 h 3325655"/>
                  <a:gd name="connsiteX378" fmla="*/ 1561683 w 4150344"/>
                  <a:gd name="connsiteY378" fmla="*/ 2999543 h 3325655"/>
                  <a:gd name="connsiteX379" fmla="*/ 1584171 w 4150344"/>
                  <a:gd name="connsiteY379" fmla="*/ 2962605 h 3325655"/>
                  <a:gd name="connsiteX380" fmla="*/ 1557772 w 4150344"/>
                  <a:gd name="connsiteY380" fmla="*/ 2902936 h 3325655"/>
                  <a:gd name="connsiteX381" fmla="*/ 1529417 w 4150344"/>
                  <a:gd name="connsiteY381" fmla="*/ 2950293 h 3325655"/>
                  <a:gd name="connsiteX382" fmla="*/ 1503018 w 4150344"/>
                  <a:gd name="connsiteY382" fmla="*/ 2959764 h 3325655"/>
                  <a:gd name="connsiteX383" fmla="*/ 1472708 w 4150344"/>
                  <a:gd name="connsiteY383" fmla="*/ 2918090 h 3325655"/>
                  <a:gd name="connsiteX384" fmla="*/ 1471730 w 4150344"/>
                  <a:gd name="connsiteY384" fmla="*/ 2883994 h 3325655"/>
                  <a:gd name="connsiteX385" fmla="*/ 1409154 w 4150344"/>
                  <a:gd name="connsiteY385" fmla="*/ 2940821 h 3325655"/>
                  <a:gd name="connsiteX386" fmla="*/ 1329957 w 4150344"/>
                  <a:gd name="connsiteY386" fmla="*/ 2956923 h 3325655"/>
                  <a:gd name="connsiteX387" fmla="*/ 1346579 w 4150344"/>
                  <a:gd name="connsiteY387" fmla="*/ 2929456 h 3325655"/>
                  <a:gd name="connsiteX388" fmla="*/ 1360267 w 4150344"/>
                  <a:gd name="connsiteY388" fmla="*/ 2916196 h 3325655"/>
                  <a:gd name="connsiteX389" fmla="*/ 1234138 w 4150344"/>
                  <a:gd name="connsiteY389" fmla="*/ 2985336 h 3325655"/>
                  <a:gd name="connsiteX390" fmla="*/ 1230227 w 4150344"/>
                  <a:gd name="connsiteY390" fmla="*/ 2983442 h 3325655"/>
                  <a:gd name="connsiteX391" fmla="*/ 1232183 w 4150344"/>
                  <a:gd name="connsiteY391" fmla="*/ 2943663 h 3325655"/>
                  <a:gd name="connsiteX392" fmla="*/ 1242938 w 4150344"/>
                  <a:gd name="connsiteY392" fmla="*/ 2884941 h 3325655"/>
                  <a:gd name="connsiteX393" fmla="*/ 1204806 w 4150344"/>
                  <a:gd name="connsiteY393" fmla="*/ 2953134 h 3325655"/>
                  <a:gd name="connsiteX394" fmla="*/ 1161785 w 4150344"/>
                  <a:gd name="connsiteY394" fmla="*/ 2940821 h 3325655"/>
                  <a:gd name="connsiteX395" fmla="*/ 1158852 w 4150344"/>
                  <a:gd name="connsiteY395" fmla="*/ 2964499 h 3325655"/>
                  <a:gd name="connsiteX396" fmla="*/ 1138319 w 4150344"/>
                  <a:gd name="connsiteY396" fmla="*/ 2989125 h 3325655"/>
                  <a:gd name="connsiteX397" fmla="*/ 1046411 w 4150344"/>
                  <a:gd name="connsiteY397" fmla="*/ 2931350 h 3325655"/>
                  <a:gd name="connsiteX398" fmla="*/ 1060100 w 4150344"/>
                  <a:gd name="connsiteY398" fmla="*/ 2993860 h 3325655"/>
                  <a:gd name="connsiteX399" fmla="*/ 1064988 w 4150344"/>
                  <a:gd name="connsiteY399" fmla="*/ 3002385 h 3325655"/>
                  <a:gd name="connsiteX400" fmla="*/ 1088454 w 4150344"/>
                  <a:gd name="connsiteY400" fmla="*/ 3093309 h 3325655"/>
                  <a:gd name="connsiteX401" fmla="*/ 1051300 w 4150344"/>
                  <a:gd name="connsiteY401" fmla="*/ 3113199 h 3325655"/>
                  <a:gd name="connsiteX402" fmla="*/ 982858 w 4150344"/>
                  <a:gd name="connsiteY402" fmla="*/ 3073419 h 3325655"/>
                  <a:gd name="connsiteX403" fmla="*/ 979925 w 4150344"/>
                  <a:gd name="connsiteY403" fmla="*/ 3126459 h 3325655"/>
                  <a:gd name="connsiteX404" fmla="*/ 936904 w 4150344"/>
                  <a:gd name="connsiteY404" fmla="*/ 3184234 h 3325655"/>
                  <a:gd name="connsiteX405" fmla="*/ 882150 w 4150344"/>
                  <a:gd name="connsiteY405" fmla="*/ 3124564 h 3325655"/>
                  <a:gd name="connsiteX406" fmla="*/ 794153 w 4150344"/>
                  <a:gd name="connsiteY406" fmla="*/ 3236326 h 3325655"/>
                  <a:gd name="connsiteX407" fmla="*/ 753088 w 4150344"/>
                  <a:gd name="connsiteY407" fmla="*/ 3224960 h 3325655"/>
                  <a:gd name="connsiteX408" fmla="*/ 766776 w 4150344"/>
                  <a:gd name="connsiteY408" fmla="*/ 3133089 h 3325655"/>
                  <a:gd name="connsiteX409" fmla="*/ 776553 w 4150344"/>
                  <a:gd name="connsiteY409" fmla="*/ 3109410 h 3325655"/>
                  <a:gd name="connsiteX410" fmla="*/ 739399 w 4150344"/>
                  <a:gd name="connsiteY410" fmla="*/ 3120776 h 3325655"/>
                  <a:gd name="connsiteX411" fmla="*/ 714956 w 4150344"/>
                  <a:gd name="connsiteY411" fmla="*/ 3117934 h 3325655"/>
                  <a:gd name="connsiteX412" fmla="*/ 716911 w 4150344"/>
                  <a:gd name="connsiteY412" fmla="*/ 3110357 h 3325655"/>
                  <a:gd name="connsiteX413" fmla="*/ 767754 w 4150344"/>
                  <a:gd name="connsiteY413" fmla="*/ 3080997 h 3325655"/>
                  <a:gd name="connsiteX414" fmla="*/ 699312 w 4150344"/>
                  <a:gd name="connsiteY414" fmla="*/ 3087626 h 3325655"/>
                  <a:gd name="connsiteX415" fmla="*/ 697356 w 4150344"/>
                  <a:gd name="connsiteY415" fmla="*/ 3094256 h 3325655"/>
                  <a:gd name="connsiteX416" fmla="*/ 654335 w 4150344"/>
                  <a:gd name="connsiteY416" fmla="*/ 3160555 h 3325655"/>
                  <a:gd name="connsiteX417" fmla="*/ 594693 w 4150344"/>
                  <a:gd name="connsiteY417" fmla="*/ 3130247 h 3325655"/>
                  <a:gd name="connsiteX418" fmla="*/ 569272 w 4150344"/>
                  <a:gd name="connsiteY418" fmla="*/ 3186128 h 3325655"/>
                  <a:gd name="connsiteX419" fmla="*/ 494963 w 4150344"/>
                  <a:gd name="connsiteY419" fmla="*/ 3095203 h 3325655"/>
                  <a:gd name="connsiteX420" fmla="*/ 440209 w 4150344"/>
                  <a:gd name="connsiteY420" fmla="*/ 3169079 h 3325655"/>
                  <a:gd name="connsiteX421" fmla="*/ 400122 w 4150344"/>
                  <a:gd name="connsiteY421" fmla="*/ 3138771 h 3325655"/>
                  <a:gd name="connsiteX422" fmla="*/ 405010 w 4150344"/>
                  <a:gd name="connsiteY422" fmla="*/ 3070578 h 3325655"/>
                  <a:gd name="connsiteX423" fmla="*/ 300392 w 4150344"/>
                  <a:gd name="connsiteY423" fmla="*/ 3102780 h 3325655"/>
                  <a:gd name="connsiteX424" fmla="*/ 296481 w 4150344"/>
                  <a:gd name="connsiteY424" fmla="*/ 3097098 h 3325655"/>
                  <a:gd name="connsiteX425" fmla="*/ 353190 w 4150344"/>
                  <a:gd name="connsiteY425" fmla="*/ 3037428 h 3325655"/>
                  <a:gd name="connsiteX426" fmla="*/ 301370 w 4150344"/>
                  <a:gd name="connsiteY426" fmla="*/ 3055424 h 3325655"/>
                  <a:gd name="connsiteX427" fmla="*/ 197729 w 4150344"/>
                  <a:gd name="connsiteY427" fmla="*/ 3077208 h 3325655"/>
                  <a:gd name="connsiteX428" fmla="*/ 190884 w 4150344"/>
                  <a:gd name="connsiteY428" fmla="*/ 3072472 h 3325655"/>
                  <a:gd name="connsiteX429" fmla="*/ 256393 w 4150344"/>
                  <a:gd name="connsiteY429" fmla="*/ 2997649 h 3325655"/>
                  <a:gd name="connsiteX430" fmla="*/ 249549 w 4150344"/>
                  <a:gd name="connsiteY430" fmla="*/ 2945557 h 3325655"/>
                  <a:gd name="connsiteX431" fmla="*/ 296481 w 4150344"/>
                  <a:gd name="connsiteY431" fmla="*/ 2882099 h 3325655"/>
                  <a:gd name="connsiteX432" fmla="*/ 316036 w 4150344"/>
                  <a:gd name="connsiteY432" fmla="*/ 2867893 h 3325655"/>
                  <a:gd name="connsiteX433" fmla="*/ 277904 w 4150344"/>
                  <a:gd name="connsiteY433" fmla="*/ 2882099 h 3325655"/>
                  <a:gd name="connsiteX434" fmla="*/ 191862 w 4150344"/>
                  <a:gd name="connsiteY434" fmla="*/ 2863157 h 3325655"/>
                  <a:gd name="connsiteX435" fmla="*/ 260304 w 4150344"/>
                  <a:gd name="connsiteY435" fmla="*/ 2793069 h 3325655"/>
                  <a:gd name="connsiteX436" fmla="*/ 271059 w 4150344"/>
                  <a:gd name="connsiteY436" fmla="*/ 2786439 h 3325655"/>
                  <a:gd name="connsiteX437" fmla="*/ 182085 w 4150344"/>
                  <a:gd name="connsiteY437" fmla="*/ 2788334 h 3325655"/>
                  <a:gd name="connsiteX438" fmla="*/ 263237 w 4150344"/>
                  <a:gd name="connsiteY438" fmla="*/ 2721087 h 3325655"/>
                  <a:gd name="connsiteX439" fmla="*/ 154708 w 4150344"/>
                  <a:gd name="connsiteY439" fmla="*/ 2705933 h 3325655"/>
                  <a:gd name="connsiteX440" fmla="*/ 256393 w 4150344"/>
                  <a:gd name="connsiteY440" fmla="*/ 2668995 h 3325655"/>
                  <a:gd name="connsiteX441" fmla="*/ 271059 w 4150344"/>
                  <a:gd name="connsiteY441" fmla="*/ 2666154 h 3325655"/>
                  <a:gd name="connsiteX442" fmla="*/ 193818 w 4150344"/>
                  <a:gd name="connsiteY442" fmla="*/ 2641528 h 3325655"/>
                  <a:gd name="connsiteX443" fmla="*/ 127331 w 4150344"/>
                  <a:gd name="connsiteY443" fmla="*/ 2607432 h 3325655"/>
                  <a:gd name="connsiteX444" fmla="*/ 192840 w 4150344"/>
                  <a:gd name="connsiteY444" fmla="*/ 2574282 h 3325655"/>
                  <a:gd name="connsiteX445" fmla="*/ 166441 w 4150344"/>
                  <a:gd name="connsiteY445" fmla="*/ 2541133 h 3325655"/>
                  <a:gd name="connsiteX446" fmla="*/ 170352 w 4150344"/>
                  <a:gd name="connsiteY446" fmla="*/ 2502301 h 3325655"/>
                  <a:gd name="connsiteX447" fmla="*/ 222172 w 4150344"/>
                  <a:gd name="connsiteY447" fmla="*/ 2536397 h 3325655"/>
                  <a:gd name="connsiteX448" fmla="*/ 259327 w 4150344"/>
                  <a:gd name="connsiteY448" fmla="*/ 2579018 h 3325655"/>
                  <a:gd name="connsiteX449" fmla="*/ 260304 w 4150344"/>
                  <a:gd name="connsiteY449" fmla="*/ 2579018 h 3325655"/>
                  <a:gd name="connsiteX450" fmla="*/ 235861 w 4150344"/>
                  <a:gd name="connsiteY450" fmla="*/ 2543027 h 3325655"/>
                  <a:gd name="connsiteX451" fmla="*/ 232927 w 4150344"/>
                  <a:gd name="connsiteY451" fmla="*/ 2536397 h 3325655"/>
                  <a:gd name="connsiteX452" fmla="*/ 230972 w 4150344"/>
                  <a:gd name="connsiteY452" fmla="*/ 2533556 h 3325655"/>
                  <a:gd name="connsiteX453" fmla="*/ 230972 w 4150344"/>
                  <a:gd name="connsiteY453" fmla="*/ 2529767 h 3325655"/>
                  <a:gd name="connsiteX454" fmla="*/ 239772 w 4150344"/>
                  <a:gd name="connsiteY454" fmla="*/ 2489041 h 3325655"/>
                  <a:gd name="connsiteX455" fmla="*/ 250527 w 4150344"/>
                  <a:gd name="connsiteY455" fmla="*/ 2485252 h 3325655"/>
                  <a:gd name="connsiteX456" fmla="*/ 218261 w 4150344"/>
                  <a:gd name="connsiteY456" fmla="*/ 2461574 h 3325655"/>
                  <a:gd name="connsiteX457" fmla="*/ 199684 w 4150344"/>
                  <a:gd name="connsiteY457" fmla="*/ 2439790 h 3325655"/>
                  <a:gd name="connsiteX458" fmla="*/ 213372 w 4150344"/>
                  <a:gd name="connsiteY458" fmla="*/ 2420848 h 3325655"/>
                  <a:gd name="connsiteX459" fmla="*/ 210439 w 4150344"/>
                  <a:gd name="connsiteY459" fmla="*/ 2418953 h 3325655"/>
                  <a:gd name="connsiteX460" fmla="*/ 166441 w 4150344"/>
                  <a:gd name="connsiteY460" fmla="*/ 2375385 h 3325655"/>
                  <a:gd name="connsiteX461" fmla="*/ 206528 w 4150344"/>
                  <a:gd name="connsiteY461" fmla="*/ 2346024 h 3325655"/>
                  <a:gd name="connsiteX462" fmla="*/ 205550 w 4150344"/>
                  <a:gd name="connsiteY462" fmla="*/ 2336553 h 3325655"/>
                  <a:gd name="connsiteX463" fmla="*/ 156663 w 4150344"/>
                  <a:gd name="connsiteY463" fmla="*/ 2258889 h 3325655"/>
                  <a:gd name="connsiteX464" fmla="*/ 148841 w 4150344"/>
                  <a:gd name="connsiteY464" fmla="*/ 2253206 h 3325655"/>
                  <a:gd name="connsiteX465" fmla="*/ 106798 w 4150344"/>
                  <a:gd name="connsiteY465" fmla="*/ 2282567 h 3325655"/>
                  <a:gd name="connsiteX466" fmla="*/ 100932 w 4150344"/>
                  <a:gd name="connsiteY466" fmla="*/ 2236157 h 3325655"/>
                  <a:gd name="connsiteX467" fmla="*/ 106798 w 4150344"/>
                  <a:gd name="connsiteY467" fmla="*/ 2136709 h 3325655"/>
                  <a:gd name="connsiteX468" fmla="*/ 98976 w 4150344"/>
                  <a:gd name="connsiteY468" fmla="*/ 2133868 h 3325655"/>
                  <a:gd name="connsiteX469" fmla="*/ 48134 w 4150344"/>
                  <a:gd name="connsiteY469" fmla="*/ 2168911 h 3325655"/>
                  <a:gd name="connsiteX470" fmla="*/ 10001 w 4150344"/>
                  <a:gd name="connsiteY470" fmla="*/ 2130079 h 3325655"/>
                  <a:gd name="connsiteX471" fmla="*/ 72577 w 4150344"/>
                  <a:gd name="connsiteY471" fmla="*/ 2041996 h 3325655"/>
                  <a:gd name="connsiteX472" fmla="*/ 69644 w 4150344"/>
                  <a:gd name="connsiteY472" fmla="*/ 2024948 h 3325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</a:cxnLst>
                <a:rect l="l" t="t" r="r" b="b"/>
                <a:pathLst>
                  <a:path w="4150344" h="3325655">
                    <a:moveTo>
                      <a:pt x="69644" y="2024948"/>
                    </a:moveTo>
                    <a:cubicBezTo>
                      <a:pt x="52044" y="2036313"/>
                      <a:pt x="30534" y="2042943"/>
                      <a:pt x="11957" y="2029683"/>
                    </a:cubicBezTo>
                    <a:cubicBezTo>
                      <a:pt x="-3687" y="2018318"/>
                      <a:pt x="-1731" y="1993692"/>
                      <a:pt x="5113" y="1978538"/>
                    </a:cubicBezTo>
                    <a:cubicBezTo>
                      <a:pt x="15868" y="1952019"/>
                      <a:pt x="45200" y="1932129"/>
                      <a:pt x="68666" y="1916975"/>
                    </a:cubicBezTo>
                    <a:cubicBezTo>
                      <a:pt x="116576" y="1886667"/>
                      <a:pt x="171329" y="1867724"/>
                      <a:pt x="220217" y="1838363"/>
                    </a:cubicBezTo>
                    <a:cubicBezTo>
                      <a:pt x="225105" y="1835522"/>
                      <a:pt x="220217" y="1827945"/>
                      <a:pt x="215328" y="1829839"/>
                    </a:cubicBezTo>
                    <a:cubicBezTo>
                      <a:pt x="194795" y="1838363"/>
                      <a:pt x="170352" y="1839311"/>
                      <a:pt x="148841" y="1835522"/>
                    </a:cubicBezTo>
                    <a:cubicBezTo>
                      <a:pt x="122442" y="1831733"/>
                      <a:pt x="92132" y="1809002"/>
                      <a:pt x="114620" y="1782483"/>
                    </a:cubicBezTo>
                    <a:cubicBezTo>
                      <a:pt x="140042" y="1752175"/>
                      <a:pt x="192840" y="1751228"/>
                      <a:pt x="228039" y="1737968"/>
                    </a:cubicBezTo>
                    <a:cubicBezTo>
                      <a:pt x="230972" y="1737020"/>
                      <a:pt x="231950" y="1732285"/>
                      <a:pt x="229016" y="1730391"/>
                    </a:cubicBezTo>
                    <a:cubicBezTo>
                      <a:pt x="217284" y="1720919"/>
                      <a:pt x="205550" y="1710501"/>
                      <a:pt x="194795" y="1699136"/>
                    </a:cubicBezTo>
                    <a:cubicBezTo>
                      <a:pt x="189906" y="1701977"/>
                      <a:pt x="185018" y="1704818"/>
                      <a:pt x="180129" y="1707660"/>
                    </a:cubicBezTo>
                    <a:cubicBezTo>
                      <a:pt x="145908" y="1724708"/>
                      <a:pt x="130264" y="1690611"/>
                      <a:pt x="137109" y="1664092"/>
                    </a:cubicBezTo>
                    <a:cubicBezTo>
                      <a:pt x="139064" y="1656515"/>
                      <a:pt x="141997" y="1648937"/>
                      <a:pt x="145908" y="1641361"/>
                    </a:cubicBezTo>
                    <a:cubicBezTo>
                      <a:pt x="134175" y="1624312"/>
                      <a:pt x="125375" y="1606317"/>
                      <a:pt x="120487" y="1588321"/>
                    </a:cubicBezTo>
                    <a:cubicBezTo>
                      <a:pt x="116576" y="1574115"/>
                      <a:pt x="117554" y="1558960"/>
                      <a:pt x="126353" y="1548542"/>
                    </a:cubicBezTo>
                    <a:cubicBezTo>
                      <a:pt x="120487" y="1534335"/>
                      <a:pt x="124398" y="1517287"/>
                      <a:pt x="129286" y="1504027"/>
                    </a:cubicBezTo>
                    <a:cubicBezTo>
                      <a:pt x="141997" y="1473719"/>
                      <a:pt x="174263" y="1451935"/>
                      <a:pt x="201640" y="1434887"/>
                    </a:cubicBezTo>
                    <a:cubicBezTo>
                      <a:pt x="255416" y="1399843"/>
                      <a:pt x="317014" y="1379006"/>
                      <a:pt x="372745" y="1345856"/>
                    </a:cubicBezTo>
                    <a:cubicBezTo>
                      <a:pt x="377634" y="1343015"/>
                      <a:pt x="373723" y="1334491"/>
                      <a:pt x="367856" y="1336385"/>
                    </a:cubicBezTo>
                    <a:cubicBezTo>
                      <a:pt x="344390" y="1345856"/>
                      <a:pt x="317991" y="1346804"/>
                      <a:pt x="292570" y="1343015"/>
                    </a:cubicBezTo>
                    <a:cubicBezTo>
                      <a:pt x="262260" y="1339226"/>
                      <a:pt x="229016" y="1312707"/>
                      <a:pt x="254438" y="1283346"/>
                    </a:cubicBezTo>
                    <a:cubicBezTo>
                      <a:pt x="282792" y="1249249"/>
                      <a:pt x="343412" y="1247355"/>
                      <a:pt x="382522" y="1233148"/>
                    </a:cubicBezTo>
                    <a:cubicBezTo>
                      <a:pt x="386433" y="1232201"/>
                      <a:pt x="387411" y="1226518"/>
                      <a:pt x="384478" y="1224624"/>
                    </a:cubicBezTo>
                    <a:cubicBezTo>
                      <a:pt x="333635" y="1183897"/>
                      <a:pt x="278881" y="1126122"/>
                      <a:pt x="260304" y="1063612"/>
                    </a:cubicBezTo>
                    <a:cubicBezTo>
                      <a:pt x="253460" y="1045616"/>
                      <a:pt x="255416" y="1025727"/>
                      <a:pt x="271059" y="1012467"/>
                    </a:cubicBezTo>
                    <a:cubicBezTo>
                      <a:pt x="287681" y="998260"/>
                      <a:pt x="312125" y="1012467"/>
                      <a:pt x="326791" y="1022885"/>
                    </a:cubicBezTo>
                    <a:cubicBezTo>
                      <a:pt x="355146" y="1042775"/>
                      <a:pt x="376656" y="1071189"/>
                      <a:pt x="405010" y="1090132"/>
                    </a:cubicBezTo>
                    <a:cubicBezTo>
                      <a:pt x="409899" y="1092973"/>
                      <a:pt x="414788" y="1089184"/>
                      <a:pt x="413810" y="1084449"/>
                    </a:cubicBezTo>
                    <a:cubicBezTo>
                      <a:pt x="401099" y="1043722"/>
                      <a:pt x="385455" y="1004890"/>
                      <a:pt x="380567" y="962269"/>
                    </a:cubicBezTo>
                    <a:cubicBezTo>
                      <a:pt x="378611" y="947115"/>
                      <a:pt x="380567" y="884605"/>
                      <a:pt x="411855" y="896917"/>
                    </a:cubicBezTo>
                    <a:cubicBezTo>
                      <a:pt x="436298" y="906389"/>
                      <a:pt x="453898" y="931014"/>
                      <a:pt x="474430" y="947115"/>
                    </a:cubicBezTo>
                    <a:cubicBezTo>
                      <a:pt x="478341" y="949956"/>
                      <a:pt x="483230" y="947115"/>
                      <a:pt x="483230" y="942379"/>
                    </a:cubicBezTo>
                    <a:cubicBezTo>
                      <a:pt x="482252" y="904494"/>
                      <a:pt x="462697" y="841984"/>
                      <a:pt x="505718" y="823988"/>
                    </a:cubicBezTo>
                    <a:cubicBezTo>
                      <a:pt x="507674" y="825883"/>
                      <a:pt x="508651" y="827777"/>
                      <a:pt x="508651" y="827777"/>
                    </a:cubicBezTo>
                    <a:cubicBezTo>
                      <a:pt x="536028" y="867556"/>
                      <a:pt x="548739" y="914913"/>
                      <a:pt x="552650" y="962269"/>
                    </a:cubicBezTo>
                    <a:cubicBezTo>
                      <a:pt x="560472" y="943327"/>
                      <a:pt x="568294" y="924384"/>
                      <a:pt x="580027" y="906389"/>
                    </a:cubicBezTo>
                    <a:cubicBezTo>
                      <a:pt x="581982" y="903547"/>
                      <a:pt x="586871" y="897864"/>
                      <a:pt x="591760" y="892182"/>
                    </a:cubicBezTo>
                    <a:cubicBezTo>
                      <a:pt x="591760" y="894076"/>
                      <a:pt x="592738" y="895970"/>
                      <a:pt x="592738" y="897864"/>
                    </a:cubicBezTo>
                    <a:cubicBezTo>
                      <a:pt x="596648" y="927225"/>
                      <a:pt x="592738" y="957533"/>
                      <a:pt x="599582" y="986894"/>
                    </a:cubicBezTo>
                    <a:cubicBezTo>
                      <a:pt x="600559" y="992577"/>
                      <a:pt x="608382" y="989736"/>
                      <a:pt x="610337" y="985947"/>
                    </a:cubicBezTo>
                    <a:cubicBezTo>
                      <a:pt x="620114" y="952798"/>
                      <a:pt x="626959" y="911124"/>
                      <a:pt x="657269" y="889340"/>
                    </a:cubicBezTo>
                    <a:cubicBezTo>
                      <a:pt x="670957" y="921543"/>
                      <a:pt x="673890" y="955639"/>
                      <a:pt x="682690" y="989736"/>
                    </a:cubicBezTo>
                    <a:cubicBezTo>
                      <a:pt x="683668" y="994471"/>
                      <a:pt x="691490" y="994471"/>
                      <a:pt x="692468" y="989736"/>
                    </a:cubicBezTo>
                    <a:cubicBezTo>
                      <a:pt x="697356" y="978370"/>
                      <a:pt x="700289" y="967005"/>
                      <a:pt x="703223" y="955639"/>
                    </a:cubicBezTo>
                    <a:cubicBezTo>
                      <a:pt x="721800" y="923437"/>
                      <a:pt x="745266" y="895970"/>
                      <a:pt x="771665" y="903547"/>
                    </a:cubicBezTo>
                    <a:cubicBezTo>
                      <a:pt x="765799" y="876080"/>
                      <a:pt x="761887" y="846719"/>
                      <a:pt x="768732" y="825883"/>
                    </a:cubicBezTo>
                    <a:cubicBezTo>
                      <a:pt x="770687" y="820200"/>
                      <a:pt x="777531" y="817358"/>
                      <a:pt x="784376" y="822094"/>
                    </a:cubicBezTo>
                    <a:cubicBezTo>
                      <a:pt x="822508" y="848614"/>
                      <a:pt x="847929" y="884605"/>
                      <a:pt x="876283" y="919648"/>
                    </a:cubicBezTo>
                    <a:cubicBezTo>
                      <a:pt x="846951" y="854296"/>
                      <a:pt x="816641" y="769055"/>
                      <a:pt x="865528" y="753901"/>
                    </a:cubicBezTo>
                    <a:cubicBezTo>
                      <a:pt x="894861" y="744430"/>
                      <a:pt x="923215" y="763372"/>
                      <a:pt x="940815" y="788945"/>
                    </a:cubicBezTo>
                    <a:cubicBezTo>
                      <a:pt x="944726" y="783262"/>
                      <a:pt x="948637" y="777579"/>
                      <a:pt x="952548" y="771896"/>
                    </a:cubicBezTo>
                    <a:cubicBezTo>
                      <a:pt x="970147" y="747271"/>
                      <a:pt x="1043478" y="667712"/>
                      <a:pt x="1083566" y="676236"/>
                    </a:cubicBezTo>
                    <a:cubicBezTo>
                      <a:pt x="1119742" y="683813"/>
                      <a:pt x="1113875" y="722646"/>
                      <a:pt x="1099210" y="763372"/>
                    </a:cubicBezTo>
                    <a:cubicBezTo>
                      <a:pt x="1120720" y="739694"/>
                      <a:pt x="1143208" y="716963"/>
                      <a:pt x="1168629" y="693285"/>
                    </a:cubicBezTo>
                    <a:cubicBezTo>
                      <a:pt x="1182318" y="680025"/>
                      <a:pt x="1226316" y="634563"/>
                      <a:pt x="1253693" y="651611"/>
                    </a:cubicBezTo>
                    <a:cubicBezTo>
                      <a:pt x="1287914" y="673395"/>
                      <a:pt x="1261515" y="732117"/>
                      <a:pt x="1256626" y="756742"/>
                    </a:cubicBezTo>
                    <a:cubicBezTo>
                      <a:pt x="1252715" y="774738"/>
                      <a:pt x="1247826" y="790839"/>
                      <a:pt x="1240982" y="806940"/>
                    </a:cubicBezTo>
                    <a:cubicBezTo>
                      <a:pt x="1264448" y="787050"/>
                      <a:pt x="1288892" y="769055"/>
                      <a:pt x="1319202" y="756742"/>
                    </a:cubicBezTo>
                    <a:cubicBezTo>
                      <a:pt x="1343646" y="746324"/>
                      <a:pt x="1404266" y="712227"/>
                      <a:pt x="1448264" y="716016"/>
                    </a:cubicBezTo>
                    <a:cubicBezTo>
                      <a:pt x="1459020" y="710333"/>
                      <a:pt x="1469775" y="704650"/>
                      <a:pt x="1480530" y="698020"/>
                    </a:cubicBezTo>
                    <a:cubicBezTo>
                      <a:pt x="1485418" y="695179"/>
                      <a:pt x="1480530" y="686655"/>
                      <a:pt x="1475641" y="688549"/>
                    </a:cubicBezTo>
                    <a:cubicBezTo>
                      <a:pt x="1452175" y="698020"/>
                      <a:pt x="1425776" y="698967"/>
                      <a:pt x="1400355" y="695179"/>
                    </a:cubicBezTo>
                    <a:cubicBezTo>
                      <a:pt x="1370045" y="691390"/>
                      <a:pt x="1336802" y="664871"/>
                      <a:pt x="1362223" y="635510"/>
                    </a:cubicBezTo>
                    <a:cubicBezTo>
                      <a:pt x="1390577" y="601413"/>
                      <a:pt x="1451198" y="599519"/>
                      <a:pt x="1490307" y="585312"/>
                    </a:cubicBezTo>
                    <a:cubicBezTo>
                      <a:pt x="1494218" y="583418"/>
                      <a:pt x="1495196" y="578682"/>
                      <a:pt x="1492263" y="576788"/>
                    </a:cubicBezTo>
                    <a:cubicBezTo>
                      <a:pt x="1442398" y="536061"/>
                      <a:pt x="1386666" y="478286"/>
                      <a:pt x="1368089" y="415776"/>
                    </a:cubicBezTo>
                    <a:cubicBezTo>
                      <a:pt x="1363200" y="397780"/>
                      <a:pt x="1365156" y="376944"/>
                      <a:pt x="1380800" y="364631"/>
                    </a:cubicBezTo>
                    <a:cubicBezTo>
                      <a:pt x="1397422" y="350424"/>
                      <a:pt x="1421865" y="364631"/>
                      <a:pt x="1436531" y="375049"/>
                    </a:cubicBezTo>
                    <a:cubicBezTo>
                      <a:pt x="1464886" y="393992"/>
                      <a:pt x="1486396" y="423353"/>
                      <a:pt x="1514751" y="442295"/>
                    </a:cubicBezTo>
                    <a:cubicBezTo>
                      <a:pt x="1519640" y="445137"/>
                      <a:pt x="1524528" y="441348"/>
                      <a:pt x="1523551" y="436613"/>
                    </a:cubicBezTo>
                    <a:cubicBezTo>
                      <a:pt x="1510840" y="395886"/>
                      <a:pt x="1495196" y="357054"/>
                      <a:pt x="1490307" y="314433"/>
                    </a:cubicBezTo>
                    <a:cubicBezTo>
                      <a:pt x="1488352" y="299279"/>
                      <a:pt x="1490307" y="236768"/>
                      <a:pt x="1521595" y="249081"/>
                    </a:cubicBezTo>
                    <a:cubicBezTo>
                      <a:pt x="1546039" y="258552"/>
                      <a:pt x="1564616" y="283178"/>
                      <a:pt x="1584171" y="299279"/>
                    </a:cubicBezTo>
                    <a:cubicBezTo>
                      <a:pt x="1588082" y="302120"/>
                      <a:pt x="1592971" y="299279"/>
                      <a:pt x="1592971" y="294543"/>
                    </a:cubicBezTo>
                    <a:cubicBezTo>
                      <a:pt x="1591993" y="256658"/>
                      <a:pt x="1572438" y="194148"/>
                      <a:pt x="1615459" y="176152"/>
                    </a:cubicBezTo>
                    <a:cubicBezTo>
                      <a:pt x="1617414" y="178994"/>
                      <a:pt x="1618392" y="179941"/>
                      <a:pt x="1618392" y="179941"/>
                    </a:cubicBezTo>
                    <a:cubicBezTo>
                      <a:pt x="1644791" y="219720"/>
                      <a:pt x="1658479" y="267077"/>
                      <a:pt x="1662390" y="314433"/>
                    </a:cubicBezTo>
                    <a:cubicBezTo>
                      <a:pt x="1669235" y="295490"/>
                      <a:pt x="1678034" y="276548"/>
                      <a:pt x="1689767" y="258552"/>
                    </a:cubicBezTo>
                    <a:cubicBezTo>
                      <a:pt x="1691723" y="254764"/>
                      <a:pt x="1696611" y="250028"/>
                      <a:pt x="1701500" y="244346"/>
                    </a:cubicBezTo>
                    <a:cubicBezTo>
                      <a:pt x="1701500" y="246240"/>
                      <a:pt x="1702478" y="248134"/>
                      <a:pt x="1702478" y="250028"/>
                    </a:cubicBezTo>
                    <a:cubicBezTo>
                      <a:pt x="1706389" y="279389"/>
                      <a:pt x="1702478" y="309697"/>
                      <a:pt x="1709322" y="339058"/>
                    </a:cubicBezTo>
                    <a:cubicBezTo>
                      <a:pt x="1710300" y="344741"/>
                      <a:pt x="1718122" y="342847"/>
                      <a:pt x="1720077" y="338111"/>
                    </a:cubicBezTo>
                    <a:cubicBezTo>
                      <a:pt x="1729855" y="304962"/>
                      <a:pt x="1736699" y="263288"/>
                      <a:pt x="1767009" y="241504"/>
                    </a:cubicBezTo>
                    <a:cubicBezTo>
                      <a:pt x="1780697" y="273707"/>
                      <a:pt x="1783631" y="307803"/>
                      <a:pt x="1792431" y="341900"/>
                    </a:cubicBezTo>
                    <a:cubicBezTo>
                      <a:pt x="1793408" y="346636"/>
                      <a:pt x="1800252" y="346636"/>
                      <a:pt x="1802208" y="341900"/>
                    </a:cubicBezTo>
                    <a:cubicBezTo>
                      <a:pt x="1807097" y="330534"/>
                      <a:pt x="1810030" y="319169"/>
                      <a:pt x="1812963" y="307803"/>
                    </a:cubicBezTo>
                    <a:cubicBezTo>
                      <a:pt x="1831540" y="275601"/>
                      <a:pt x="1855006" y="248134"/>
                      <a:pt x="1881405" y="255711"/>
                    </a:cubicBezTo>
                    <a:cubicBezTo>
                      <a:pt x="1875539" y="228244"/>
                      <a:pt x="1871628" y="198883"/>
                      <a:pt x="1878472" y="178047"/>
                    </a:cubicBezTo>
                    <a:cubicBezTo>
                      <a:pt x="1880427" y="172364"/>
                      <a:pt x="1887272" y="169522"/>
                      <a:pt x="1894116" y="174258"/>
                    </a:cubicBezTo>
                    <a:cubicBezTo>
                      <a:pt x="1932248" y="200778"/>
                      <a:pt x="1957669" y="236768"/>
                      <a:pt x="1986024" y="271812"/>
                    </a:cubicBezTo>
                    <a:cubicBezTo>
                      <a:pt x="1956691" y="206460"/>
                      <a:pt x="1926382" y="121219"/>
                      <a:pt x="1975269" y="106065"/>
                    </a:cubicBezTo>
                    <a:cubicBezTo>
                      <a:pt x="2004602" y="96593"/>
                      <a:pt x="2032955" y="115536"/>
                      <a:pt x="2050555" y="141109"/>
                    </a:cubicBezTo>
                    <a:cubicBezTo>
                      <a:pt x="2054466" y="135426"/>
                      <a:pt x="2058377" y="129743"/>
                      <a:pt x="2062288" y="124060"/>
                    </a:cubicBezTo>
                    <a:cubicBezTo>
                      <a:pt x="2079888" y="100382"/>
                      <a:pt x="2153218" y="20823"/>
                      <a:pt x="2193306" y="28400"/>
                    </a:cubicBezTo>
                    <a:cubicBezTo>
                      <a:pt x="2229482" y="35977"/>
                      <a:pt x="2223616" y="74809"/>
                      <a:pt x="2208950" y="115536"/>
                    </a:cubicBezTo>
                    <a:cubicBezTo>
                      <a:pt x="2230460" y="91858"/>
                      <a:pt x="2252948" y="69127"/>
                      <a:pt x="2278370" y="45449"/>
                    </a:cubicBezTo>
                    <a:cubicBezTo>
                      <a:pt x="2292058" y="32189"/>
                      <a:pt x="2336057" y="-13274"/>
                      <a:pt x="2363434" y="3775"/>
                    </a:cubicBezTo>
                    <a:cubicBezTo>
                      <a:pt x="2397655" y="25559"/>
                      <a:pt x="2371256" y="84281"/>
                      <a:pt x="2366367" y="108906"/>
                    </a:cubicBezTo>
                    <a:cubicBezTo>
                      <a:pt x="2362456" y="126901"/>
                      <a:pt x="2357567" y="143003"/>
                      <a:pt x="2350723" y="159104"/>
                    </a:cubicBezTo>
                    <a:cubicBezTo>
                      <a:pt x="2374189" y="139214"/>
                      <a:pt x="2398633" y="121219"/>
                      <a:pt x="2428943" y="108906"/>
                    </a:cubicBezTo>
                    <a:cubicBezTo>
                      <a:pt x="2460230" y="95646"/>
                      <a:pt x="2550183" y="43554"/>
                      <a:pt x="2588315" y="80492"/>
                    </a:cubicBezTo>
                    <a:cubicBezTo>
                      <a:pt x="2624491" y="114589"/>
                      <a:pt x="2594182" y="187518"/>
                      <a:pt x="2584404" y="221614"/>
                    </a:cubicBezTo>
                    <a:cubicBezTo>
                      <a:pt x="2582448" y="227297"/>
                      <a:pt x="2580493" y="232980"/>
                      <a:pt x="2578537" y="238663"/>
                    </a:cubicBezTo>
                    <a:cubicBezTo>
                      <a:pt x="2589293" y="232980"/>
                      <a:pt x="2599070" y="228244"/>
                      <a:pt x="2609825" y="223509"/>
                    </a:cubicBezTo>
                    <a:cubicBezTo>
                      <a:pt x="2618625" y="219720"/>
                      <a:pt x="2625469" y="223509"/>
                      <a:pt x="2631336" y="231086"/>
                    </a:cubicBezTo>
                    <a:cubicBezTo>
                      <a:pt x="2648935" y="252870"/>
                      <a:pt x="2641113" y="265182"/>
                      <a:pt x="2629381" y="286019"/>
                    </a:cubicBezTo>
                    <a:cubicBezTo>
                      <a:pt x="2615692" y="310645"/>
                      <a:pt x="2598093" y="334323"/>
                      <a:pt x="2579515" y="357054"/>
                    </a:cubicBezTo>
                    <a:cubicBezTo>
                      <a:pt x="2618625" y="340953"/>
                      <a:pt x="2658712" y="326746"/>
                      <a:pt x="2705644" y="322957"/>
                    </a:cubicBezTo>
                    <a:cubicBezTo>
                      <a:pt x="2736932" y="321063"/>
                      <a:pt x="2792664" y="327693"/>
                      <a:pt x="2813196" y="356107"/>
                    </a:cubicBezTo>
                    <a:cubicBezTo>
                      <a:pt x="2813196" y="356107"/>
                      <a:pt x="2813196" y="357054"/>
                      <a:pt x="2813196" y="357054"/>
                    </a:cubicBezTo>
                    <a:cubicBezTo>
                      <a:pt x="2786797" y="347582"/>
                      <a:pt x="2752576" y="342847"/>
                      <a:pt x="2741821" y="341900"/>
                    </a:cubicBezTo>
                    <a:cubicBezTo>
                      <a:pt x="2667512" y="336217"/>
                      <a:pt x="2605914" y="400622"/>
                      <a:pt x="2563871" y="455555"/>
                    </a:cubicBezTo>
                    <a:cubicBezTo>
                      <a:pt x="2562894" y="436613"/>
                      <a:pt x="2558005" y="411987"/>
                      <a:pt x="2540405" y="404410"/>
                    </a:cubicBezTo>
                    <a:cubicBezTo>
                      <a:pt x="2533561" y="401569"/>
                      <a:pt x="2526717" y="401569"/>
                      <a:pt x="2520851" y="402516"/>
                    </a:cubicBezTo>
                    <a:cubicBezTo>
                      <a:pt x="2553116" y="342847"/>
                      <a:pt x="2575604" y="255711"/>
                      <a:pt x="2501295" y="228244"/>
                    </a:cubicBezTo>
                    <a:cubicBezTo>
                      <a:pt x="2426987" y="200778"/>
                      <a:pt x="2387877" y="294543"/>
                      <a:pt x="2347789" y="339058"/>
                    </a:cubicBezTo>
                    <a:cubicBezTo>
                      <a:pt x="2342901" y="304015"/>
                      <a:pt x="2341923" y="225403"/>
                      <a:pt x="2298902" y="230139"/>
                    </a:cubicBezTo>
                    <a:cubicBezTo>
                      <a:pt x="2257837" y="233927"/>
                      <a:pt x="2248060" y="286966"/>
                      <a:pt x="2246104" y="332428"/>
                    </a:cubicBezTo>
                    <a:cubicBezTo>
                      <a:pt x="2240238" y="315380"/>
                      <a:pt x="2230460" y="299279"/>
                      <a:pt x="2217749" y="287913"/>
                    </a:cubicBezTo>
                    <a:cubicBezTo>
                      <a:pt x="2197217" y="269918"/>
                      <a:pt x="2167885" y="268024"/>
                      <a:pt x="2149307" y="290755"/>
                    </a:cubicBezTo>
                    <a:cubicBezTo>
                      <a:pt x="2129753" y="314433"/>
                      <a:pt x="2130730" y="354213"/>
                      <a:pt x="2133664" y="382626"/>
                    </a:cubicBezTo>
                    <a:cubicBezTo>
                      <a:pt x="2134641" y="401569"/>
                      <a:pt x="2137574" y="420511"/>
                      <a:pt x="2141485" y="438507"/>
                    </a:cubicBezTo>
                    <a:cubicBezTo>
                      <a:pt x="2128775" y="415776"/>
                      <a:pt x="2111175" y="392098"/>
                      <a:pt x="2089665" y="392098"/>
                    </a:cubicBezTo>
                    <a:cubicBezTo>
                      <a:pt x="2067177" y="392098"/>
                      <a:pt x="2060333" y="419564"/>
                      <a:pt x="2057399" y="435665"/>
                    </a:cubicBezTo>
                    <a:cubicBezTo>
                      <a:pt x="2056422" y="445137"/>
                      <a:pt x="2055444" y="456502"/>
                      <a:pt x="2055444" y="468815"/>
                    </a:cubicBezTo>
                    <a:cubicBezTo>
                      <a:pt x="2041756" y="450820"/>
                      <a:pt x="2023178" y="435665"/>
                      <a:pt x="2001668" y="445137"/>
                    </a:cubicBezTo>
                    <a:cubicBezTo>
                      <a:pt x="1974291" y="458397"/>
                      <a:pt x="1977224" y="502912"/>
                      <a:pt x="1979180" y="527537"/>
                    </a:cubicBezTo>
                    <a:cubicBezTo>
                      <a:pt x="1979180" y="532273"/>
                      <a:pt x="1980158" y="537955"/>
                      <a:pt x="1981135" y="542691"/>
                    </a:cubicBezTo>
                    <a:cubicBezTo>
                      <a:pt x="1963536" y="519013"/>
                      <a:pt x="1941048" y="503859"/>
                      <a:pt x="1917582" y="518066"/>
                    </a:cubicBezTo>
                    <a:cubicBezTo>
                      <a:pt x="1895094" y="531326"/>
                      <a:pt x="1896071" y="573946"/>
                      <a:pt x="1897049" y="595730"/>
                    </a:cubicBezTo>
                    <a:cubicBezTo>
                      <a:pt x="1898027" y="608990"/>
                      <a:pt x="1899005" y="624144"/>
                      <a:pt x="1901938" y="638351"/>
                    </a:cubicBezTo>
                    <a:cubicBezTo>
                      <a:pt x="1876516" y="614673"/>
                      <a:pt x="1839362" y="598572"/>
                      <a:pt x="1806119" y="592889"/>
                    </a:cubicBezTo>
                    <a:cubicBezTo>
                      <a:pt x="1767987" y="586259"/>
                      <a:pt x="1711278" y="590995"/>
                      <a:pt x="1689767" y="629827"/>
                    </a:cubicBezTo>
                    <a:cubicBezTo>
                      <a:pt x="1664346" y="677183"/>
                      <a:pt x="1724966" y="717910"/>
                      <a:pt x="1777764" y="744430"/>
                    </a:cubicBezTo>
                    <a:cubicBezTo>
                      <a:pt x="1763098" y="741588"/>
                      <a:pt x="1748432" y="740641"/>
                      <a:pt x="1733766" y="740641"/>
                    </a:cubicBezTo>
                    <a:cubicBezTo>
                      <a:pt x="1712255" y="740641"/>
                      <a:pt x="1676079" y="745377"/>
                      <a:pt x="1671190" y="770949"/>
                    </a:cubicBezTo>
                    <a:cubicBezTo>
                      <a:pt x="1666302" y="796522"/>
                      <a:pt x="1690745" y="817358"/>
                      <a:pt x="1710300" y="831565"/>
                    </a:cubicBezTo>
                    <a:cubicBezTo>
                      <a:pt x="1724966" y="841984"/>
                      <a:pt x="1741588" y="852402"/>
                      <a:pt x="1759187" y="859979"/>
                    </a:cubicBezTo>
                    <a:cubicBezTo>
                      <a:pt x="1704433" y="866609"/>
                      <a:pt x="1690745" y="931961"/>
                      <a:pt x="1700522" y="995419"/>
                    </a:cubicBezTo>
                    <a:cubicBezTo>
                      <a:pt x="1699545" y="994471"/>
                      <a:pt x="1697589" y="994471"/>
                      <a:pt x="1696611" y="993524"/>
                    </a:cubicBezTo>
                    <a:cubicBezTo>
                      <a:pt x="1674123" y="986894"/>
                      <a:pt x="1652613" y="993524"/>
                      <a:pt x="1637947" y="1007731"/>
                    </a:cubicBezTo>
                    <a:cubicBezTo>
                      <a:pt x="1630125" y="990683"/>
                      <a:pt x="1621325" y="975529"/>
                      <a:pt x="1613503" y="961322"/>
                    </a:cubicBezTo>
                    <a:cubicBezTo>
                      <a:pt x="1591015" y="925331"/>
                      <a:pt x="1550928" y="868503"/>
                      <a:pt x="1500085" y="870398"/>
                    </a:cubicBezTo>
                    <a:cubicBezTo>
                      <a:pt x="1433598" y="873239"/>
                      <a:pt x="1443375" y="943327"/>
                      <a:pt x="1468797" y="1002049"/>
                    </a:cubicBezTo>
                    <a:cubicBezTo>
                      <a:pt x="1455109" y="989736"/>
                      <a:pt x="1441420" y="979317"/>
                      <a:pt x="1427732" y="969846"/>
                    </a:cubicBezTo>
                    <a:cubicBezTo>
                      <a:pt x="1404266" y="952798"/>
                      <a:pt x="1349512" y="917754"/>
                      <a:pt x="1323113" y="950904"/>
                    </a:cubicBezTo>
                    <a:cubicBezTo>
                      <a:pt x="1299647" y="980265"/>
                      <a:pt x="1336802" y="1023833"/>
                      <a:pt x="1355379" y="1045616"/>
                    </a:cubicBezTo>
                    <a:cubicBezTo>
                      <a:pt x="1361245" y="1052246"/>
                      <a:pt x="1367111" y="1058876"/>
                      <a:pt x="1372978" y="1065506"/>
                    </a:cubicBezTo>
                    <a:cubicBezTo>
                      <a:pt x="1365156" y="1060771"/>
                      <a:pt x="1358312" y="1056035"/>
                      <a:pt x="1350490" y="1051299"/>
                    </a:cubicBezTo>
                    <a:cubicBezTo>
                      <a:pt x="1318224" y="1031410"/>
                      <a:pt x="1269337" y="1001101"/>
                      <a:pt x="1228272" y="1011520"/>
                    </a:cubicBezTo>
                    <a:cubicBezTo>
                      <a:pt x="1189162" y="1020991"/>
                      <a:pt x="1185251" y="1061718"/>
                      <a:pt x="1203828" y="1091079"/>
                    </a:cubicBezTo>
                    <a:cubicBezTo>
                      <a:pt x="1211650" y="1103391"/>
                      <a:pt x="1221428" y="1113810"/>
                      <a:pt x="1231205" y="1124228"/>
                    </a:cubicBezTo>
                    <a:cubicBezTo>
                      <a:pt x="1215561" y="1117598"/>
                      <a:pt x="1198939" y="1111916"/>
                      <a:pt x="1183295" y="1108127"/>
                    </a:cubicBezTo>
                    <a:cubicBezTo>
                      <a:pt x="1149074" y="1101497"/>
                      <a:pt x="1104098" y="1101497"/>
                      <a:pt x="1080632" y="1130858"/>
                    </a:cubicBezTo>
                    <a:cubicBezTo>
                      <a:pt x="1053255" y="1163061"/>
                      <a:pt x="1079655" y="1209470"/>
                      <a:pt x="1109964" y="1243566"/>
                    </a:cubicBezTo>
                    <a:cubicBezTo>
                      <a:pt x="1107031" y="1243566"/>
                      <a:pt x="1105076" y="1244513"/>
                      <a:pt x="1102143" y="1245461"/>
                    </a:cubicBezTo>
                    <a:cubicBezTo>
                      <a:pt x="1084543" y="1252091"/>
                      <a:pt x="1074766" y="1271033"/>
                      <a:pt x="1069877" y="1288082"/>
                    </a:cubicBezTo>
                    <a:cubicBezTo>
                      <a:pt x="1063033" y="1308918"/>
                      <a:pt x="1058144" y="1332596"/>
                      <a:pt x="1056189" y="1356275"/>
                    </a:cubicBezTo>
                    <a:cubicBezTo>
                      <a:pt x="1052277" y="1343962"/>
                      <a:pt x="1047389" y="1331649"/>
                      <a:pt x="1042500" y="1319337"/>
                    </a:cubicBezTo>
                    <a:cubicBezTo>
                      <a:pt x="1031745" y="1294711"/>
                      <a:pt x="1010235" y="1245461"/>
                      <a:pt x="974058" y="1252091"/>
                    </a:cubicBezTo>
                    <a:cubicBezTo>
                      <a:pt x="931037" y="1260615"/>
                      <a:pt x="932015" y="1311760"/>
                      <a:pt x="936904" y="1344909"/>
                    </a:cubicBezTo>
                    <a:cubicBezTo>
                      <a:pt x="938859" y="1359116"/>
                      <a:pt x="942770" y="1374270"/>
                      <a:pt x="946681" y="1388477"/>
                    </a:cubicBezTo>
                    <a:cubicBezTo>
                      <a:pt x="929082" y="1365746"/>
                      <a:pt x="907571" y="1349645"/>
                      <a:pt x="879217" y="1347750"/>
                    </a:cubicBezTo>
                    <a:cubicBezTo>
                      <a:pt x="877261" y="1347750"/>
                      <a:pt x="875306" y="1349645"/>
                      <a:pt x="874328" y="1351539"/>
                    </a:cubicBezTo>
                    <a:cubicBezTo>
                      <a:pt x="859662" y="1387530"/>
                      <a:pt x="879217" y="1428257"/>
                      <a:pt x="899749" y="1459512"/>
                    </a:cubicBezTo>
                    <a:cubicBezTo>
                      <a:pt x="900727" y="1461406"/>
                      <a:pt x="902683" y="1463300"/>
                      <a:pt x="903661" y="1464247"/>
                    </a:cubicBezTo>
                    <a:cubicBezTo>
                      <a:pt x="893883" y="1459512"/>
                      <a:pt x="884106" y="1455723"/>
                      <a:pt x="874328" y="1451935"/>
                    </a:cubicBezTo>
                    <a:cubicBezTo>
                      <a:pt x="833263" y="1438675"/>
                      <a:pt x="770687" y="1441516"/>
                      <a:pt x="758954" y="1492661"/>
                    </a:cubicBezTo>
                    <a:cubicBezTo>
                      <a:pt x="748199" y="1538124"/>
                      <a:pt x="787309" y="1581691"/>
                      <a:pt x="819574" y="1610105"/>
                    </a:cubicBezTo>
                    <a:cubicBezTo>
                      <a:pt x="821530" y="1611999"/>
                      <a:pt x="822508" y="1612947"/>
                      <a:pt x="824463" y="1614841"/>
                    </a:cubicBezTo>
                    <a:cubicBezTo>
                      <a:pt x="822508" y="1613894"/>
                      <a:pt x="820552" y="1613894"/>
                      <a:pt x="819574" y="1612947"/>
                    </a:cubicBezTo>
                    <a:cubicBezTo>
                      <a:pt x="784376" y="1599687"/>
                      <a:pt x="721800" y="1576008"/>
                      <a:pt x="691490" y="1611053"/>
                    </a:cubicBezTo>
                    <a:cubicBezTo>
                      <a:pt x="664113" y="1643255"/>
                      <a:pt x="707134" y="1674510"/>
                      <a:pt x="759932" y="1697241"/>
                    </a:cubicBezTo>
                    <a:cubicBezTo>
                      <a:pt x="736466" y="1700082"/>
                      <a:pt x="713978" y="1708607"/>
                      <a:pt x="699312" y="1724708"/>
                    </a:cubicBezTo>
                    <a:cubicBezTo>
                      <a:pt x="655313" y="1770170"/>
                      <a:pt x="695401" y="1829839"/>
                      <a:pt x="738421" y="1858253"/>
                    </a:cubicBezTo>
                    <a:cubicBezTo>
                      <a:pt x="745266" y="1862989"/>
                      <a:pt x="753088" y="1866777"/>
                      <a:pt x="759932" y="1871513"/>
                    </a:cubicBezTo>
                    <a:cubicBezTo>
                      <a:pt x="718866" y="1874354"/>
                      <a:pt x="659224" y="1884773"/>
                      <a:pt x="637714" y="1923605"/>
                    </a:cubicBezTo>
                    <a:cubicBezTo>
                      <a:pt x="618159" y="1959596"/>
                      <a:pt x="638691" y="1995587"/>
                      <a:pt x="670957" y="2016424"/>
                    </a:cubicBezTo>
                    <a:cubicBezTo>
                      <a:pt x="657269" y="2027789"/>
                      <a:pt x="646514" y="2041049"/>
                      <a:pt x="639669" y="2053361"/>
                    </a:cubicBezTo>
                    <a:cubicBezTo>
                      <a:pt x="629892" y="2071357"/>
                      <a:pt x="619137" y="2099771"/>
                      <a:pt x="637714" y="2116819"/>
                    </a:cubicBezTo>
                    <a:cubicBezTo>
                      <a:pt x="639669" y="2118714"/>
                      <a:pt x="640647" y="2119661"/>
                      <a:pt x="642602" y="2120608"/>
                    </a:cubicBezTo>
                    <a:cubicBezTo>
                      <a:pt x="624025" y="2129132"/>
                      <a:pt x="607404" y="2140498"/>
                      <a:pt x="593715" y="2153757"/>
                    </a:cubicBezTo>
                    <a:cubicBezTo>
                      <a:pt x="563405" y="2183118"/>
                      <a:pt x="543850" y="2230475"/>
                      <a:pt x="567316" y="2270254"/>
                    </a:cubicBezTo>
                    <a:cubicBezTo>
                      <a:pt x="589804" y="2307192"/>
                      <a:pt x="634781" y="2326135"/>
                      <a:pt x="681712" y="2331818"/>
                    </a:cubicBezTo>
                    <a:cubicBezTo>
                      <a:pt x="638691" y="2368756"/>
                      <a:pt x="607404" y="2429372"/>
                      <a:pt x="611315" y="2471045"/>
                    </a:cubicBezTo>
                    <a:cubicBezTo>
                      <a:pt x="617181" y="2534503"/>
                      <a:pt x="671935" y="2552498"/>
                      <a:pt x="723755" y="2541133"/>
                    </a:cubicBezTo>
                    <a:cubicBezTo>
                      <a:pt x="709089" y="2573335"/>
                      <a:pt x="706156" y="2614062"/>
                      <a:pt x="712022" y="2644370"/>
                    </a:cubicBezTo>
                    <a:cubicBezTo>
                      <a:pt x="715933" y="2666154"/>
                      <a:pt x="726689" y="2700251"/>
                      <a:pt x="753088" y="2704986"/>
                    </a:cubicBezTo>
                    <a:cubicBezTo>
                      <a:pt x="776553" y="2708775"/>
                      <a:pt x="797086" y="2693621"/>
                      <a:pt x="812730" y="2675625"/>
                    </a:cubicBezTo>
                    <a:cubicBezTo>
                      <a:pt x="804908" y="2702145"/>
                      <a:pt x="800019" y="2730559"/>
                      <a:pt x="806864" y="2756131"/>
                    </a:cubicBezTo>
                    <a:cubicBezTo>
                      <a:pt x="814686" y="2784545"/>
                      <a:pt x="842063" y="2805382"/>
                      <a:pt x="873350" y="2794964"/>
                    </a:cubicBezTo>
                    <a:cubicBezTo>
                      <a:pt x="909527" y="2783598"/>
                      <a:pt x="931037" y="2746660"/>
                      <a:pt x="943748" y="2715405"/>
                    </a:cubicBezTo>
                    <a:cubicBezTo>
                      <a:pt x="944726" y="2712563"/>
                      <a:pt x="946681" y="2708775"/>
                      <a:pt x="947659" y="2704986"/>
                    </a:cubicBezTo>
                    <a:cubicBezTo>
                      <a:pt x="948637" y="2706881"/>
                      <a:pt x="948637" y="2707828"/>
                      <a:pt x="949614" y="2709722"/>
                    </a:cubicBezTo>
                    <a:cubicBezTo>
                      <a:pt x="961347" y="2736241"/>
                      <a:pt x="990680" y="2741924"/>
                      <a:pt x="1015123" y="2724876"/>
                    </a:cubicBezTo>
                    <a:cubicBezTo>
                      <a:pt x="1049344" y="2700251"/>
                      <a:pt x="1068899" y="2658577"/>
                      <a:pt x="1082588" y="2620692"/>
                    </a:cubicBezTo>
                    <a:cubicBezTo>
                      <a:pt x="1084543" y="2615956"/>
                      <a:pt x="1085521" y="2611220"/>
                      <a:pt x="1087476" y="2607432"/>
                    </a:cubicBezTo>
                    <a:cubicBezTo>
                      <a:pt x="1093343" y="2602696"/>
                      <a:pt x="1099210" y="2597961"/>
                      <a:pt x="1105076" y="2592278"/>
                    </a:cubicBezTo>
                    <a:cubicBezTo>
                      <a:pt x="1077699" y="2651947"/>
                      <a:pt x="1068899" y="2727717"/>
                      <a:pt x="1141253" y="2742871"/>
                    </a:cubicBezTo>
                    <a:cubicBezTo>
                      <a:pt x="1217517" y="2759920"/>
                      <a:pt x="1279115" y="2690779"/>
                      <a:pt x="1313336" y="2621639"/>
                    </a:cubicBezTo>
                    <a:cubicBezTo>
                      <a:pt x="1309424" y="2656682"/>
                      <a:pt x="1313336" y="2692673"/>
                      <a:pt x="1335824" y="2718246"/>
                    </a:cubicBezTo>
                    <a:cubicBezTo>
                      <a:pt x="1337779" y="2720140"/>
                      <a:pt x="1339735" y="2720140"/>
                      <a:pt x="1341690" y="2719193"/>
                    </a:cubicBezTo>
                    <a:cubicBezTo>
                      <a:pt x="1367111" y="2703092"/>
                      <a:pt x="1381778" y="2676572"/>
                      <a:pt x="1389600" y="2648158"/>
                    </a:cubicBezTo>
                    <a:cubicBezTo>
                      <a:pt x="1390577" y="2660471"/>
                      <a:pt x="1391555" y="2672784"/>
                      <a:pt x="1393511" y="2685097"/>
                    </a:cubicBezTo>
                    <a:cubicBezTo>
                      <a:pt x="1397422" y="2707828"/>
                      <a:pt x="1402310" y="2755184"/>
                      <a:pt x="1430665" y="2763708"/>
                    </a:cubicBezTo>
                    <a:cubicBezTo>
                      <a:pt x="1466841" y="2774127"/>
                      <a:pt x="1485418" y="2724876"/>
                      <a:pt x="1489330" y="2699303"/>
                    </a:cubicBezTo>
                    <a:cubicBezTo>
                      <a:pt x="1493241" y="2675625"/>
                      <a:pt x="1493241" y="2651947"/>
                      <a:pt x="1492263" y="2629216"/>
                    </a:cubicBezTo>
                    <a:cubicBezTo>
                      <a:pt x="1501062" y="2656682"/>
                      <a:pt x="1516706" y="2675625"/>
                      <a:pt x="1547994" y="2655736"/>
                    </a:cubicBezTo>
                    <a:cubicBezTo>
                      <a:pt x="1571460" y="2640581"/>
                      <a:pt x="1578304" y="2602696"/>
                      <a:pt x="1584171" y="2579018"/>
                    </a:cubicBezTo>
                    <a:cubicBezTo>
                      <a:pt x="1590037" y="2553445"/>
                      <a:pt x="1592971" y="2524085"/>
                      <a:pt x="1601770" y="2497565"/>
                    </a:cubicBezTo>
                    <a:cubicBezTo>
                      <a:pt x="1603726" y="2523137"/>
                      <a:pt x="1608615" y="2550604"/>
                      <a:pt x="1619370" y="2573335"/>
                    </a:cubicBezTo>
                    <a:cubicBezTo>
                      <a:pt x="1622303" y="2578071"/>
                      <a:pt x="1624258" y="2581860"/>
                      <a:pt x="1627192" y="2584701"/>
                    </a:cubicBezTo>
                    <a:cubicBezTo>
                      <a:pt x="1621325" y="2598908"/>
                      <a:pt x="1616436" y="2613115"/>
                      <a:pt x="1612526" y="2626374"/>
                    </a:cubicBezTo>
                    <a:cubicBezTo>
                      <a:pt x="1602748" y="2660471"/>
                      <a:pt x="1594926" y="2704986"/>
                      <a:pt x="1620347" y="2735294"/>
                    </a:cubicBezTo>
                    <a:cubicBezTo>
                      <a:pt x="1636969" y="2755184"/>
                      <a:pt x="1653591" y="2754237"/>
                      <a:pt x="1669235" y="2743819"/>
                    </a:cubicBezTo>
                    <a:cubicBezTo>
                      <a:pt x="1662390" y="2763708"/>
                      <a:pt x="1660435" y="2785492"/>
                      <a:pt x="1667279" y="2806329"/>
                    </a:cubicBezTo>
                    <a:cubicBezTo>
                      <a:pt x="1668257" y="2809170"/>
                      <a:pt x="1671190" y="2810118"/>
                      <a:pt x="1673146" y="2810118"/>
                    </a:cubicBezTo>
                    <a:cubicBezTo>
                      <a:pt x="1687812" y="2808223"/>
                      <a:pt x="1700522" y="2800646"/>
                      <a:pt x="1710300" y="2791175"/>
                    </a:cubicBezTo>
                    <a:cubicBezTo>
                      <a:pt x="1709322" y="2801593"/>
                      <a:pt x="1708345" y="2812959"/>
                      <a:pt x="1707367" y="2822430"/>
                    </a:cubicBezTo>
                    <a:cubicBezTo>
                      <a:pt x="1703456" y="2869786"/>
                      <a:pt x="1703456" y="2926614"/>
                      <a:pt x="1727900" y="2970182"/>
                    </a:cubicBezTo>
                    <a:cubicBezTo>
                      <a:pt x="1744521" y="2999543"/>
                      <a:pt x="1789497" y="3029851"/>
                      <a:pt x="1823718" y="3002385"/>
                    </a:cubicBezTo>
                    <a:cubicBezTo>
                      <a:pt x="1844251" y="2985336"/>
                      <a:pt x="1850118" y="2956923"/>
                      <a:pt x="1850118" y="2929456"/>
                    </a:cubicBezTo>
                    <a:cubicBezTo>
                      <a:pt x="1866739" y="2973971"/>
                      <a:pt x="1895094" y="3027010"/>
                      <a:pt x="1929315" y="3012803"/>
                    </a:cubicBezTo>
                    <a:cubicBezTo>
                      <a:pt x="1945936" y="3006173"/>
                      <a:pt x="1950825" y="2991019"/>
                      <a:pt x="1951803" y="2974918"/>
                    </a:cubicBezTo>
                    <a:cubicBezTo>
                      <a:pt x="1975269" y="2993860"/>
                      <a:pt x="2001668" y="3009962"/>
                      <a:pt x="2031000" y="3013750"/>
                    </a:cubicBezTo>
                    <a:cubicBezTo>
                      <a:pt x="2066199" y="3018486"/>
                      <a:pt x="2108242" y="3009015"/>
                      <a:pt x="2096509" y="2965447"/>
                    </a:cubicBezTo>
                    <a:cubicBezTo>
                      <a:pt x="2090643" y="2943663"/>
                      <a:pt x="2078910" y="2922826"/>
                      <a:pt x="2066199" y="2902936"/>
                    </a:cubicBezTo>
                    <a:cubicBezTo>
                      <a:pt x="2094554" y="2928509"/>
                      <a:pt x="2126820" y="2952187"/>
                      <a:pt x="2162018" y="2944610"/>
                    </a:cubicBezTo>
                    <a:cubicBezTo>
                      <a:pt x="2164952" y="2943663"/>
                      <a:pt x="2165929" y="2940821"/>
                      <a:pt x="2165929" y="2937980"/>
                    </a:cubicBezTo>
                    <a:cubicBezTo>
                      <a:pt x="2163974" y="2928509"/>
                      <a:pt x="2161041" y="2920932"/>
                      <a:pt x="2156152" y="2913355"/>
                    </a:cubicBezTo>
                    <a:cubicBezTo>
                      <a:pt x="2175707" y="2919985"/>
                      <a:pt x="2196239" y="2923773"/>
                      <a:pt x="2214816" y="2926614"/>
                    </a:cubicBezTo>
                    <a:cubicBezTo>
                      <a:pt x="2238283" y="2930403"/>
                      <a:pt x="2276415" y="2933244"/>
                      <a:pt x="2293036" y="2911460"/>
                    </a:cubicBezTo>
                    <a:cubicBezTo>
                      <a:pt x="2305746" y="2894412"/>
                      <a:pt x="2298902" y="2877364"/>
                      <a:pt x="2286192" y="2863157"/>
                    </a:cubicBezTo>
                    <a:cubicBezTo>
                      <a:pt x="2314547" y="2866945"/>
                      <a:pt x="2342901" y="2867893"/>
                      <a:pt x="2371256" y="2864104"/>
                    </a:cubicBezTo>
                    <a:cubicBezTo>
                      <a:pt x="2399610" y="2860315"/>
                      <a:pt x="2470986" y="2846108"/>
                      <a:pt x="2468052" y="2807276"/>
                    </a:cubicBezTo>
                    <a:cubicBezTo>
                      <a:pt x="2467074" y="2794964"/>
                      <a:pt x="2459252" y="2790228"/>
                      <a:pt x="2448497" y="2789281"/>
                    </a:cubicBezTo>
                    <a:cubicBezTo>
                      <a:pt x="2447520" y="2785492"/>
                      <a:pt x="2445564" y="2781704"/>
                      <a:pt x="2441653" y="2777915"/>
                    </a:cubicBezTo>
                    <a:cubicBezTo>
                      <a:pt x="2429920" y="2762761"/>
                      <a:pt x="2413298" y="2748554"/>
                      <a:pt x="2395700" y="2737189"/>
                    </a:cubicBezTo>
                    <a:cubicBezTo>
                      <a:pt x="2418187" y="2742871"/>
                      <a:pt x="2440676" y="2748554"/>
                      <a:pt x="2463163" y="2751395"/>
                    </a:cubicBezTo>
                    <a:cubicBezTo>
                      <a:pt x="2482719" y="2754237"/>
                      <a:pt x="2514007" y="2758973"/>
                      <a:pt x="2523784" y="2738136"/>
                    </a:cubicBezTo>
                    <a:cubicBezTo>
                      <a:pt x="2533561" y="2717299"/>
                      <a:pt x="2511073" y="2692673"/>
                      <a:pt x="2498362" y="2678467"/>
                    </a:cubicBezTo>
                    <a:cubicBezTo>
                      <a:pt x="2495429" y="2674678"/>
                      <a:pt x="2491518" y="2671837"/>
                      <a:pt x="2487607" y="2668995"/>
                    </a:cubicBezTo>
                    <a:cubicBezTo>
                      <a:pt x="2494451" y="2673731"/>
                      <a:pt x="2502273" y="2677519"/>
                      <a:pt x="2510096" y="2681308"/>
                    </a:cubicBezTo>
                    <a:cubicBezTo>
                      <a:pt x="2525739" y="2688885"/>
                      <a:pt x="2556050" y="2705933"/>
                      <a:pt x="2573649" y="2695515"/>
                    </a:cubicBezTo>
                    <a:cubicBezTo>
                      <a:pt x="2599070" y="2680361"/>
                      <a:pt x="2592226" y="2644370"/>
                      <a:pt x="2580493" y="2612168"/>
                    </a:cubicBezTo>
                    <a:cubicBezTo>
                      <a:pt x="2608847" y="2650053"/>
                      <a:pt x="2647957" y="2688885"/>
                      <a:pt x="2684134" y="2666154"/>
                    </a:cubicBezTo>
                    <a:cubicBezTo>
                      <a:pt x="2707600" y="2651000"/>
                      <a:pt x="2708578" y="2617850"/>
                      <a:pt x="2707600" y="2593225"/>
                    </a:cubicBezTo>
                    <a:cubicBezTo>
                      <a:pt x="2714444" y="2609326"/>
                      <a:pt x="2724221" y="2625427"/>
                      <a:pt x="2736932" y="2637740"/>
                    </a:cubicBezTo>
                    <a:cubicBezTo>
                      <a:pt x="2738887" y="2639635"/>
                      <a:pt x="2742799" y="2639635"/>
                      <a:pt x="2743776" y="2637740"/>
                    </a:cubicBezTo>
                    <a:cubicBezTo>
                      <a:pt x="2756487" y="2624480"/>
                      <a:pt x="2763331" y="2609326"/>
                      <a:pt x="2768220" y="2593225"/>
                    </a:cubicBezTo>
                    <a:cubicBezTo>
                      <a:pt x="2769198" y="2597014"/>
                      <a:pt x="2771153" y="2600802"/>
                      <a:pt x="2772131" y="2603644"/>
                    </a:cubicBezTo>
                    <a:cubicBezTo>
                      <a:pt x="2785820" y="2633952"/>
                      <a:pt x="2804396" y="2678467"/>
                      <a:pt x="2840573" y="2689832"/>
                    </a:cubicBezTo>
                    <a:cubicBezTo>
                      <a:pt x="2887505" y="2705933"/>
                      <a:pt x="2909016" y="2669943"/>
                      <a:pt x="2918793" y="2624480"/>
                    </a:cubicBezTo>
                    <a:cubicBezTo>
                      <a:pt x="2922704" y="2646264"/>
                      <a:pt x="2929548" y="2668995"/>
                      <a:pt x="2947148" y="2683202"/>
                    </a:cubicBezTo>
                    <a:cubicBezTo>
                      <a:pt x="2977457" y="2706881"/>
                      <a:pt x="3000923" y="2690779"/>
                      <a:pt x="3017545" y="2665207"/>
                    </a:cubicBezTo>
                    <a:cubicBezTo>
                      <a:pt x="3016567" y="2670890"/>
                      <a:pt x="3016567" y="2675625"/>
                      <a:pt x="3016567" y="2681308"/>
                    </a:cubicBezTo>
                    <a:cubicBezTo>
                      <a:pt x="3015589" y="2702145"/>
                      <a:pt x="3015589" y="2736241"/>
                      <a:pt x="3039055" y="2747607"/>
                    </a:cubicBezTo>
                    <a:cubicBezTo>
                      <a:pt x="3057632" y="2757078"/>
                      <a:pt x="3076210" y="2748554"/>
                      <a:pt x="3092831" y="2734347"/>
                    </a:cubicBezTo>
                    <a:cubicBezTo>
                      <a:pt x="3085987" y="2761814"/>
                      <a:pt x="3089898" y="2788334"/>
                      <a:pt x="3119230" y="2800646"/>
                    </a:cubicBezTo>
                    <a:cubicBezTo>
                      <a:pt x="3129985" y="2805382"/>
                      <a:pt x="3142697" y="2805382"/>
                      <a:pt x="3155407" y="2801593"/>
                    </a:cubicBezTo>
                    <a:cubicBezTo>
                      <a:pt x="3136830" y="2828113"/>
                      <a:pt x="3122163" y="2855580"/>
                      <a:pt x="3116297" y="2884941"/>
                    </a:cubicBezTo>
                    <a:cubicBezTo>
                      <a:pt x="3111409" y="2910513"/>
                      <a:pt x="3112386" y="2949345"/>
                      <a:pt x="3140741" y="2962605"/>
                    </a:cubicBezTo>
                    <a:cubicBezTo>
                      <a:pt x="3147585" y="2965447"/>
                      <a:pt x="3153452" y="2965447"/>
                      <a:pt x="3159318" y="2962605"/>
                    </a:cubicBezTo>
                    <a:cubicBezTo>
                      <a:pt x="3152474" y="2992914"/>
                      <a:pt x="3157362" y="3024169"/>
                      <a:pt x="3189628" y="3040270"/>
                    </a:cubicBezTo>
                    <a:cubicBezTo>
                      <a:pt x="3225805" y="3057318"/>
                      <a:pt x="3252204" y="3029851"/>
                      <a:pt x="3266870" y="3000490"/>
                    </a:cubicBezTo>
                    <a:cubicBezTo>
                      <a:pt x="3273714" y="3058265"/>
                      <a:pt x="3298158" y="3161502"/>
                      <a:pt x="3357800" y="3142560"/>
                    </a:cubicBezTo>
                    <a:cubicBezTo>
                      <a:pt x="3390066" y="3132141"/>
                      <a:pt x="3379311" y="3077208"/>
                      <a:pt x="3375400" y="3054477"/>
                    </a:cubicBezTo>
                    <a:cubicBezTo>
                      <a:pt x="3370511" y="3028904"/>
                      <a:pt x="3364644" y="3003332"/>
                      <a:pt x="3356822" y="2977759"/>
                    </a:cubicBezTo>
                    <a:cubicBezTo>
                      <a:pt x="3393977" y="3027957"/>
                      <a:pt x="3446775" y="3072472"/>
                      <a:pt x="3501529" y="3098045"/>
                    </a:cubicBezTo>
                    <a:cubicBezTo>
                      <a:pt x="3522061" y="3107516"/>
                      <a:pt x="3553349" y="3119829"/>
                      <a:pt x="3575838" y="3109410"/>
                    </a:cubicBezTo>
                    <a:cubicBezTo>
                      <a:pt x="3592459" y="3101833"/>
                      <a:pt x="3595392" y="3086679"/>
                      <a:pt x="3592459" y="3071525"/>
                    </a:cubicBezTo>
                    <a:cubicBezTo>
                      <a:pt x="3610059" y="3090468"/>
                      <a:pt x="3628635" y="3108463"/>
                      <a:pt x="3649168" y="3124564"/>
                    </a:cubicBezTo>
                    <a:cubicBezTo>
                      <a:pt x="3664812" y="3136877"/>
                      <a:pt x="3690234" y="3154872"/>
                      <a:pt x="3710766" y="3141613"/>
                    </a:cubicBezTo>
                    <a:cubicBezTo>
                      <a:pt x="3742054" y="3121723"/>
                      <a:pt x="3704900" y="3067736"/>
                      <a:pt x="3673612" y="3031746"/>
                    </a:cubicBezTo>
                    <a:cubicBezTo>
                      <a:pt x="3714677" y="3060160"/>
                      <a:pt x="3753787" y="3089521"/>
                      <a:pt x="3797785" y="3114146"/>
                    </a:cubicBezTo>
                    <a:cubicBezTo>
                      <a:pt x="3843739" y="3138771"/>
                      <a:pt x="3903382" y="3167185"/>
                      <a:pt x="3955202" y="3143507"/>
                    </a:cubicBezTo>
                    <a:cubicBezTo>
                      <a:pt x="3957157" y="3142560"/>
                      <a:pt x="3958135" y="3139718"/>
                      <a:pt x="3957157" y="3137824"/>
                    </a:cubicBezTo>
                    <a:cubicBezTo>
                      <a:pt x="3952269" y="3105622"/>
                      <a:pt x="3930759" y="3080049"/>
                      <a:pt x="3907293" y="3058265"/>
                    </a:cubicBezTo>
                    <a:cubicBezTo>
                      <a:pt x="3927826" y="3066789"/>
                      <a:pt x="3948358" y="3072472"/>
                      <a:pt x="3970846" y="3066789"/>
                    </a:cubicBezTo>
                    <a:cubicBezTo>
                      <a:pt x="3973780" y="3065842"/>
                      <a:pt x="3975735" y="3062054"/>
                      <a:pt x="3973780" y="3059212"/>
                    </a:cubicBezTo>
                    <a:cubicBezTo>
                      <a:pt x="3969869" y="3051635"/>
                      <a:pt x="3966936" y="3044058"/>
                      <a:pt x="3963024" y="3036481"/>
                    </a:cubicBezTo>
                    <a:cubicBezTo>
                      <a:pt x="3973780" y="3041217"/>
                      <a:pt x="3983557" y="3044058"/>
                      <a:pt x="3995289" y="3046900"/>
                    </a:cubicBezTo>
                    <a:cubicBezTo>
                      <a:pt x="3998223" y="3047847"/>
                      <a:pt x="4002134" y="3045006"/>
                      <a:pt x="4002134" y="3042164"/>
                    </a:cubicBezTo>
                    <a:cubicBezTo>
                      <a:pt x="4003112" y="3019433"/>
                      <a:pt x="3991379" y="3000490"/>
                      <a:pt x="3974757" y="2987231"/>
                    </a:cubicBezTo>
                    <a:cubicBezTo>
                      <a:pt x="4008001" y="2997649"/>
                      <a:pt x="4047111" y="3007120"/>
                      <a:pt x="4060799" y="2977759"/>
                    </a:cubicBezTo>
                    <a:cubicBezTo>
                      <a:pt x="4070576" y="2955975"/>
                      <a:pt x="4051021" y="2931350"/>
                      <a:pt x="4028533" y="2913355"/>
                    </a:cubicBezTo>
                    <a:cubicBezTo>
                      <a:pt x="4060799" y="2923773"/>
                      <a:pt x="4093064" y="2937980"/>
                      <a:pt x="4126308" y="2944610"/>
                    </a:cubicBezTo>
                    <a:cubicBezTo>
                      <a:pt x="4134130" y="2950293"/>
                      <a:pt x="4139996" y="2955975"/>
                      <a:pt x="4141951" y="2961658"/>
                    </a:cubicBezTo>
                    <a:cubicBezTo>
                      <a:pt x="4151729" y="2985336"/>
                      <a:pt x="4132174" y="2987231"/>
                      <a:pt x="4107730" y="2983442"/>
                    </a:cubicBezTo>
                    <a:cubicBezTo>
                      <a:pt x="4139018" y="2999543"/>
                      <a:pt x="4167373" y="3020380"/>
                      <a:pt x="4138041" y="3031746"/>
                    </a:cubicBezTo>
                    <a:cubicBezTo>
                      <a:pt x="4121419" y="3038376"/>
                      <a:pt x="4103819" y="3040270"/>
                      <a:pt x="4083287" y="3036481"/>
                    </a:cubicBezTo>
                    <a:cubicBezTo>
                      <a:pt x="4071554" y="3034587"/>
                      <a:pt x="4057866" y="3032693"/>
                      <a:pt x="4045155" y="3030798"/>
                    </a:cubicBezTo>
                    <a:cubicBezTo>
                      <a:pt x="4068620" y="3045952"/>
                      <a:pt x="4062754" y="3056371"/>
                      <a:pt x="4040266" y="3060160"/>
                    </a:cubicBezTo>
                    <a:cubicBezTo>
                      <a:pt x="4051999" y="3071525"/>
                      <a:pt x="4056888" y="3081943"/>
                      <a:pt x="4049066" y="3092362"/>
                    </a:cubicBezTo>
                    <a:cubicBezTo>
                      <a:pt x="4041244" y="3102780"/>
                      <a:pt x="4021689" y="3100886"/>
                      <a:pt x="4004090" y="3096151"/>
                    </a:cubicBezTo>
                    <a:cubicBezTo>
                      <a:pt x="4035377" y="3122670"/>
                      <a:pt x="4048088" y="3153925"/>
                      <a:pt x="4010934" y="3180445"/>
                    </a:cubicBezTo>
                    <a:cubicBezTo>
                      <a:pt x="3967913" y="3211700"/>
                      <a:pt x="3890671" y="3197493"/>
                      <a:pt x="3820274" y="3169079"/>
                    </a:cubicBezTo>
                    <a:cubicBezTo>
                      <a:pt x="3836895" y="3189916"/>
                      <a:pt x="3843739" y="3209806"/>
                      <a:pt x="3831028" y="3220224"/>
                    </a:cubicBezTo>
                    <a:cubicBezTo>
                      <a:pt x="3818318" y="3230643"/>
                      <a:pt x="3792896" y="3215489"/>
                      <a:pt x="3771387" y="3200335"/>
                    </a:cubicBezTo>
                    <a:cubicBezTo>
                      <a:pt x="3794852" y="3228748"/>
                      <a:pt x="3822229" y="3266634"/>
                      <a:pt x="3793874" y="3274211"/>
                    </a:cubicBezTo>
                    <a:cubicBezTo>
                      <a:pt x="3769431" y="3280840"/>
                      <a:pt x="3742054" y="3261898"/>
                      <a:pt x="3721521" y="3248638"/>
                    </a:cubicBezTo>
                    <a:cubicBezTo>
                      <a:pt x="3690234" y="3229696"/>
                      <a:pt x="3662857" y="3207912"/>
                      <a:pt x="3635479" y="3187075"/>
                    </a:cubicBezTo>
                    <a:cubicBezTo>
                      <a:pt x="3676545" y="3239167"/>
                      <a:pt x="3736188" y="3322514"/>
                      <a:pt x="3690234" y="3325356"/>
                    </a:cubicBezTo>
                    <a:cubicBezTo>
                      <a:pt x="3621791" y="3330091"/>
                      <a:pt x="3563126" y="3277999"/>
                      <a:pt x="3517172" y="3227801"/>
                    </a:cubicBezTo>
                    <a:cubicBezTo>
                      <a:pt x="3536728" y="3266634"/>
                      <a:pt x="3550416" y="3309255"/>
                      <a:pt x="3522061" y="3311148"/>
                    </a:cubicBezTo>
                    <a:cubicBezTo>
                      <a:pt x="3498596" y="3313043"/>
                      <a:pt x="3468285" y="3290312"/>
                      <a:pt x="3454597" y="3275158"/>
                    </a:cubicBezTo>
                    <a:cubicBezTo>
                      <a:pt x="3433086" y="3252427"/>
                      <a:pt x="3421354" y="3229696"/>
                      <a:pt x="3409621" y="3206017"/>
                    </a:cubicBezTo>
                    <a:cubicBezTo>
                      <a:pt x="3407665" y="3223066"/>
                      <a:pt x="3404732" y="3239167"/>
                      <a:pt x="3399843" y="3255268"/>
                    </a:cubicBezTo>
                    <a:cubicBezTo>
                      <a:pt x="3395932" y="3268528"/>
                      <a:pt x="3392999" y="3277052"/>
                      <a:pt x="3374422" y="3277052"/>
                    </a:cubicBezTo>
                    <a:cubicBezTo>
                      <a:pt x="3368555" y="3277052"/>
                      <a:pt x="3362689" y="3275158"/>
                      <a:pt x="3360733" y="3270422"/>
                    </a:cubicBezTo>
                    <a:cubicBezTo>
                      <a:pt x="3357800" y="3263792"/>
                      <a:pt x="3355845" y="3257162"/>
                      <a:pt x="3352911" y="3250532"/>
                    </a:cubicBezTo>
                    <a:cubicBezTo>
                      <a:pt x="3350956" y="3253374"/>
                      <a:pt x="3349001" y="3256215"/>
                      <a:pt x="3347045" y="3260004"/>
                    </a:cubicBezTo>
                    <a:cubicBezTo>
                      <a:pt x="3335312" y="3277052"/>
                      <a:pt x="3314779" y="3317779"/>
                      <a:pt x="3281536" y="3314937"/>
                    </a:cubicBezTo>
                    <a:cubicBezTo>
                      <a:pt x="3245359" y="3312096"/>
                      <a:pt x="3226783" y="3251480"/>
                      <a:pt x="3217983" y="3232537"/>
                    </a:cubicBezTo>
                    <a:cubicBezTo>
                      <a:pt x="3209183" y="3214542"/>
                      <a:pt x="3206249" y="3196546"/>
                      <a:pt x="3204294" y="3178551"/>
                    </a:cubicBezTo>
                    <a:cubicBezTo>
                      <a:pt x="3200383" y="3188022"/>
                      <a:pt x="3194517" y="3196546"/>
                      <a:pt x="3187673" y="3205070"/>
                    </a:cubicBezTo>
                    <a:cubicBezTo>
                      <a:pt x="3178873" y="3216436"/>
                      <a:pt x="3163229" y="3250532"/>
                      <a:pt x="3135852" y="3242955"/>
                    </a:cubicBezTo>
                    <a:cubicBezTo>
                      <a:pt x="3114342" y="3237273"/>
                      <a:pt x="3115319" y="3200335"/>
                      <a:pt x="3114342" y="3188969"/>
                    </a:cubicBezTo>
                    <a:cubicBezTo>
                      <a:pt x="3113364" y="3168132"/>
                      <a:pt x="3113364" y="3150137"/>
                      <a:pt x="3114342" y="3131194"/>
                    </a:cubicBezTo>
                    <a:cubicBezTo>
                      <a:pt x="3102609" y="3152978"/>
                      <a:pt x="3085987" y="3170973"/>
                      <a:pt x="3065455" y="3156767"/>
                    </a:cubicBezTo>
                    <a:cubicBezTo>
                      <a:pt x="3041988" y="3141613"/>
                      <a:pt x="3044922" y="3079102"/>
                      <a:pt x="3047855" y="3062054"/>
                    </a:cubicBezTo>
                    <a:cubicBezTo>
                      <a:pt x="3048832" y="3058265"/>
                      <a:pt x="3048832" y="3054477"/>
                      <a:pt x="3049810" y="3050688"/>
                    </a:cubicBezTo>
                    <a:cubicBezTo>
                      <a:pt x="3029278" y="3052582"/>
                      <a:pt x="3006790" y="3046900"/>
                      <a:pt x="2997012" y="3029851"/>
                    </a:cubicBezTo>
                    <a:cubicBezTo>
                      <a:pt x="2980391" y="3002385"/>
                      <a:pt x="3036122" y="2983442"/>
                      <a:pt x="3081098" y="2972077"/>
                    </a:cubicBezTo>
                    <a:cubicBezTo>
                      <a:pt x="3050788" y="2972077"/>
                      <a:pt x="3021456" y="2974918"/>
                      <a:pt x="2990168" y="2967341"/>
                    </a:cubicBezTo>
                    <a:cubicBezTo>
                      <a:pt x="2985280" y="2966394"/>
                      <a:pt x="2982346" y="2961658"/>
                      <a:pt x="2984302" y="2958817"/>
                    </a:cubicBezTo>
                    <a:cubicBezTo>
                      <a:pt x="2991146" y="2948398"/>
                      <a:pt x="3006790" y="2938927"/>
                      <a:pt x="3022434" y="2931350"/>
                    </a:cubicBezTo>
                    <a:cubicBezTo>
                      <a:pt x="3000923" y="2919037"/>
                      <a:pt x="3010700" y="2886835"/>
                      <a:pt x="3022434" y="2862210"/>
                    </a:cubicBezTo>
                    <a:cubicBezTo>
                      <a:pt x="3005812" y="2873575"/>
                      <a:pt x="2988213" y="2883994"/>
                      <a:pt x="2974524" y="2897253"/>
                    </a:cubicBezTo>
                    <a:cubicBezTo>
                      <a:pt x="2966702" y="2904831"/>
                      <a:pt x="2954969" y="2901042"/>
                      <a:pt x="2944214" y="2896306"/>
                    </a:cubicBezTo>
                    <a:cubicBezTo>
                      <a:pt x="2928570" y="2889676"/>
                      <a:pt x="2929548" y="2852738"/>
                      <a:pt x="2931503" y="2843267"/>
                    </a:cubicBezTo>
                    <a:cubicBezTo>
                      <a:pt x="2934436" y="2830954"/>
                      <a:pt x="2939325" y="2820536"/>
                      <a:pt x="2945192" y="2810118"/>
                    </a:cubicBezTo>
                    <a:cubicBezTo>
                      <a:pt x="2920748" y="2826219"/>
                      <a:pt x="2891416" y="2837584"/>
                      <a:pt x="2860128" y="2840426"/>
                    </a:cubicBezTo>
                    <a:cubicBezTo>
                      <a:pt x="2857194" y="2840426"/>
                      <a:pt x="2765287" y="2848003"/>
                      <a:pt x="2776042" y="2824324"/>
                    </a:cubicBezTo>
                    <a:cubicBezTo>
                      <a:pt x="2780931" y="2812959"/>
                      <a:pt x="2790708" y="2809170"/>
                      <a:pt x="2803419" y="2804435"/>
                    </a:cubicBezTo>
                    <a:cubicBezTo>
                      <a:pt x="2809285" y="2801593"/>
                      <a:pt x="2816129" y="2799699"/>
                      <a:pt x="2822974" y="2796858"/>
                    </a:cubicBezTo>
                    <a:cubicBezTo>
                      <a:pt x="2779953" y="2811065"/>
                      <a:pt x="2722266" y="2826219"/>
                      <a:pt x="2669468" y="2814853"/>
                    </a:cubicBezTo>
                    <a:cubicBezTo>
                      <a:pt x="2667512" y="2814853"/>
                      <a:pt x="2665557" y="2812959"/>
                      <a:pt x="2666535" y="2811065"/>
                    </a:cubicBezTo>
                    <a:cubicBezTo>
                      <a:pt x="2669468" y="2797805"/>
                      <a:pt x="2677290" y="2782651"/>
                      <a:pt x="2685112" y="2772232"/>
                    </a:cubicBezTo>
                    <a:cubicBezTo>
                      <a:pt x="2697822" y="2756131"/>
                      <a:pt x="2703689" y="2732453"/>
                      <a:pt x="2720311" y="2719193"/>
                    </a:cubicBezTo>
                    <a:cubicBezTo>
                      <a:pt x="2698800" y="2737189"/>
                      <a:pt x="2680223" y="2757078"/>
                      <a:pt x="2653824" y="2770338"/>
                    </a:cubicBezTo>
                    <a:cubicBezTo>
                      <a:pt x="2627425" y="2783598"/>
                      <a:pt x="2617647" y="2765602"/>
                      <a:pt x="2616669" y="2740977"/>
                    </a:cubicBezTo>
                    <a:cubicBezTo>
                      <a:pt x="2612758" y="2748554"/>
                      <a:pt x="2608847" y="2757078"/>
                      <a:pt x="2603959" y="2763708"/>
                    </a:cubicBezTo>
                    <a:cubicBezTo>
                      <a:pt x="2597115" y="2772232"/>
                      <a:pt x="2589293" y="2780757"/>
                      <a:pt x="2572671" y="2778862"/>
                    </a:cubicBezTo>
                    <a:cubicBezTo>
                      <a:pt x="2553116" y="2776968"/>
                      <a:pt x="2539427" y="2764655"/>
                      <a:pt x="2528672" y="2747607"/>
                    </a:cubicBezTo>
                    <a:cubicBezTo>
                      <a:pt x="2523784" y="2757078"/>
                      <a:pt x="2508140" y="2760867"/>
                      <a:pt x="2493474" y="2763708"/>
                    </a:cubicBezTo>
                    <a:lnTo>
                      <a:pt x="2493474" y="2763708"/>
                    </a:lnTo>
                    <a:cubicBezTo>
                      <a:pt x="2529650" y="2776021"/>
                      <a:pt x="2551161" y="2797805"/>
                      <a:pt x="2529650" y="2833796"/>
                    </a:cubicBezTo>
                    <a:cubicBezTo>
                      <a:pt x="2504229" y="2875469"/>
                      <a:pt x="2431876" y="2890623"/>
                      <a:pt x="2361478" y="2891571"/>
                    </a:cubicBezTo>
                    <a:cubicBezTo>
                      <a:pt x="2382988" y="2903883"/>
                      <a:pt x="2397655" y="2918090"/>
                      <a:pt x="2389833" y="2932297"/>
                    </a:cubicBezTo>
                    <a:cubicBezTo>
                      <a:pt x="2382988" y="2945557"/>
                      <a:pt x="2354634" y="2941768"/>
                      <a:pt x="2330190" y="2936086"/>
                    </a:cubicBezTo>
                    <a:cubicBezTo>
                      <a:pt x="2360501" y="2952187"/>
                      <a:pt x="2398633" y="2974918"/>
                      <a:pt x="2377122" y="2991019"/>
                    </a:cubicBezTo>
                    <a:cubicBezTo>
                      <a:pt x="2358545" y="3005226"/>
                      <a:pt x="2327257" y="2998596"/>
                      <a:pt x="2304769" y="2994808"/>
                    </a:cubicBezTo>
                    <a:cubicBezTo>
                      <a:pt x="2270548" y="2989125"/>
                      <a:pt x="2239260" y="2980601"/>
                      <a:pt x="2206995" y="2972077"/>
                    </a:cubicBezTo>
                    <a:cubicBezTo>
                      <a:pt x="2261748" y="3003332"/>
                      <a:pt x="2343878" y="3052582"/>
                      <a:pt x="2305746" y="3071525"/>
                    </a:cubicBezTo>
                    <a:cubicBezTo>
                      <a:pt x="2249038" y="3098992"/>
                      <a:pt x="2178640" y="3075314"/>
                      <a:pt x="2119975" y="3047847"/>
                    </a:cubicBezTo>
                    <a:cubicBezTo>
                      <a:pt x="2151263" y="3074366"/>
                      <a:pt x="2179617" y="3106569"/>
                      <a:pt x="2155174" y="3117934"/>
                    </a:cubicBezTo>
                    <a:cubicBezTo>
                      <a:pt x="2135619" y="3127406"/>
                      <a:pt x="2101398" y="3118881"/>
                      <a:pt x="2083799" y="3110357"/>
                    </a:cubicBezTo>
                    <a:cubicBezTo>
                      <a:pt x="2057399" y="3098045"/>
                      <a:pt x="2037844" y="3082890"/>
                      <a:pt x="2019267" y="3065842"/>
                    </a:cubicBezTo>
                    <a:cubicBezTo>
                      <a:pt x="2024156" y="3080997"/>
                      <a:pt x="2028067" y="3096151"/>
                      <a:pt x="2029045" y="3111305"/>
                    </a:cubicBezTo>
                    <a:cubicBezTo>
                      <a:pt x="2030022" y="3123617"/>
                      <a:pt x="2031978" y="3132141"/>
                      <a:pt x="2015356" y="3138771"/>
                    </a:cubicBezTo>
                    <a:cubicBezTo>
                      <a:pt x="2010468" y="3140665"/>
                      <a:pt x="2004602" y="3141613"/>
                      <a:pt x="2000690" y="3137824"/>
                    </a:cubicBezTo>
                    <a:cubicBezTo>
                      <a:pt x="1995801" y="3133089"/>
                      <a:pt x="1991890" y="3128353"/>
                      <a:pt x="1987002" y="3123617"/>
                    </a:cubicBezTo>
                    <a:cubicBezTo>
                      <a:pt x="1987002" y="3126459"/>
                      <a:pt x="1986024" y="3130247"/>
                      <a:pt x="1986024" y="3133089"/>
                    </a:cubicBezTo>
                    <a:cubicBezTo>
                      <a:pt x="1982113" y="3152031"/>
                      <a:pt x="1980158" y="3193705"/>
                      <a:pt x="1949847" y="3203176"/>
                    </a:cubicBezTo>
                    <a:cubicBezTo>
                      <a:pt x="1917582" y="3212647"/>
                      <a:pt x="1878472" y="3167185"/>
                      <a:pt x="1863806" y="3153925"/>
                    </a:cubicBezTo>
                    <a:cubicBezTo>
                      <a:pt x="1849140" y="3141613"/>
                      <a:pt x="1839362" y="3126459"/>
                      <a:pt x="1831540" y="3112252"/>
                    </a:cubicBezTo>
                    <a:cubicBezTo>
                      <a:pt x="1831540" y="3121723"/>
                      <a:pt x="1829585" y="3131194"/>
                      <a:pt x="1826652" y="3140665"/>
                    </a:cubicBezTo>
                    <a:cubicBezTo>
                      <a:pt x="1822741" y="3153925"/>
                      <a:pt x="1822741" y="3188022"/>
                      <a:pt x="1796341" y="3191810"/>
                    </a:cubicBezTo>
                    <a:cubicBezTo>
                      <a:pt x="1775809" y="3194652"/>
                      <a:pt x="1762120" y="3162449"/>
                      <a:pt x="1758209" y="3152978"/>
                    </a:cubicBezTo>
                    <a:cubicBezTo>
                      <a:pt x="1749410" y="3135930"/>
                      <a:pt x="1742565" y="3119829"/>
                      <a:pt x="1736699" y="3102780"/>
                    </a:cubicBezTo>
                    <a:cubicBezTo>
                      <a:pt x="1734744" y="3125511"/>
                      <a:pt x="1726922" y="3146348"/>
                      <a:pt x="1704433" y="3142560"/>
                    </a:cubicBezTo>
                    <a:cubicBezTo>
                      <a:pt x="1679012" y="3137824"/>
                      <a:pt x="1657502" y="3082890"/>
                      <a:pt x="1653591" y="3066789"/>
                    </a:cubicBezTo>
                    <a:cubicBezTo>
                      <a:pt x="1652613" y="3063001"/>
                      <a:pt x="1651635" y="3059212"/>
                      <a:pt x="1651635" y="3055424"/>
                    </a:cubicBezTo>
                    <a:cubicBezTo>
                      <a:pt x="1635014" y="3063948"/>
                      <a:pt x="1612526" y="3066789"/>
                      <a:pt x="1597859" y="3056371"/>
                    </a:cubicBezTo>
                    <a:cubicBezTo>
                      <a:pt x="1573416" y="3038376"/>
                      <a:pt x="1614481" y="3002385"/>
                      <a:pt x="1649680" y="2976812"/>
                    </a:cubicBezTo>
                    <a:cubicBezTo>
                      <a:pt x="1624258" y="2988178"/>
                      <a:pt x="1598837" y="2999543"/>
                      <a:pt x="1569505" y="3005226"/>
                    </a:cubicBezTo>
                    <a:cubicBezTo>
                      <a:pt x="1564616" y="3006173"/>
                      <a:pt x="1560705" y="3003332"/>
                      <a:pt x="1561683" y="2999543"/>
                    </a:cubicBezTo>
                    <a:cubicBezTo>
                      <a:pt x="1563638" y="2988178"/>
                      <a:pt x="1574393" y="2973971"/>
                      <a:pt x="1584171" y="2962605"/>
                    </a:cubicBezTo>
                    <a:cubicBezTo>
                      <a:pt x="1561683" y="2959764"/>
                      <a:pt x="1557772" y="2928509"/>
                      <a:pt x="1557772" y="2902936"/>
                    </a:cubicBezTo>
                    <a:cubicBezTo>
                      <a:pt x="1547017" y="2918090"/>
                      <a:pt x="1536261" y="2934191"/>
                      <a:pt x="1529417" y="2950293"/>
                    </a:cubicBezTo>
                    <a:cubicBezTo>
                      <a:pt x="1525506" y="2959764"/>
                      <a:pt x="1513773" y="2959764"/>
                      <a:pt x="1503018" y="2959764"/>
                    </a:cubicBezTo>
                    <a:cubicBezTo>
                      <a:pt x="1486396" y="2959764"/>
                      <a:pt x="1473686" y="2927561"/>
                      <a:pt x="1472708" y="2918090"/>
                    </a:cubicBezTo>
                    <a:cubicBezTo>
                      <a:pt x="1470753" y="2906725"/>
                      <a:pt x="1470753" y="2895359"/>
                      <a:pt x="1471730" y="2883994"/>
                    </a:cubicBezTo>
                    <a:cubicBezTo>
                      <a:pt x="1457064" y="2906725"/>
                      <a:pt x="1436531" y="2926614"/>
                      <a:pt x="1409154" y="2940821"/>
                    </a:cubicBezTo>
                    <a:cubicBezTo>
                      <a:pt x="1407199" y="2941768"/>
                      <a:pt x="1329957" y="2980601"/>
                      <a:pt x="1329957" y="2956923"/>
                    </a:cubicBezTo>
                    <a:cubicBezTo>
                      <a:pt x="1329957" y="2945557"/>
                      <a:pt x="1336802" y="2938927"/>
                      <a:pt x="1346579" y="2929456"/>
                    </a:cubicBezTo>
                    <a:cubicBezTo>
                      <a:pt x="1351468" y="2924720"/>
                      <a:pt x="1355379" y="2920932"/>
                      <a:pt x="1360267" y="2916196"/>
                    </a:cubicBezTo>
                    <a:cubicBezTo>
                      <a:pt x="1328979" y="2943663"/>
                      <a:pt x="1284981" y="2976812"/>
                      <a:pt x="1234138" y="2985336"/>
                    </a:cubicBezTo>
                    <a:cubicBezTo>
                      <a:pt x="1232183" y="2985336"/>
                      <a:pt x="1230227" y="2984389"/>
                      <a:pt x="1230227" y="2983442"/>
                    </a:cubicBezTo>
                    <a:cubicBezTo>
                      <a:pt x="1227294" y="2971130"/>
                      <a:pt x="1228272" y="2955975"/>
                      <a:pt x="1232183" y="2943663"/>
                    </a:cubicBezTo>
                    <a:cubicBezTo>
                      <a:pt x="1237072" y="2924720"/>
                      <a:pt x="1233160" y="2902936"/>
                      <a:pt x="1242938" y="2884941"/>
                    </a:cubicBezTo>
                    <a:cubicBezTo>
                      <a:pt x="1231205" y="2907672"/>
                      <a:pt x="1222405" y="2931350"/>
                      <a:pt x="1204806" y="2953134"/>
                    </a:cubicBezTo>
                    <a:cubicBezTo>
                      <a:pt x="1187206" y="2973971"/>
                      <a:pt x="1172540" y="2961658"/>
                      <a:pt x="1161785" y="2940821"/>
                    </a:cubicBezTo>
                    <a:cubicBezTo>
                      <a:pt x="1161785" y="2949345"/>
                      <a:pt x="1160807" y="2956923"/>
                      <a:pt x="1158852" y="2964499"/>
                    </a:cubicBezTo>
                    <a:cubicBezTo>
                      <a:pt x="1156897" y="2973971"/>
                      <a:pt x="1152007" y="2984389"/>
                      <a:pt x="1138319" y="2989125"/>
                    </a:cubicBezTo>
                    <a:cubicBezTo>
                      <a:pt x="1101165" y="3000490"/>
                      <a:pt x="1067922" y="2960711"/>
                      <a:pt x="1046411" y="2931350"/>
                    </a:cubicBezTo>
                    <a:cubicBezTo>
                      <a:pt x="1054233" y="2952187"/>
                      <a:pt x="1063033" y="2974918"/>
                      <a:pt x="1060100" y="2993860"/>
                    </a:cubicBezTo>
                    <a:cubicBezTo>
                      <a:pt x="1062055" y="2996702"/>
                      <a:pt x="1063033" y="3000490"/>
                      <a:pt x="1064988" y="3002385"/>
                    </a:cubicBezTo>
                    <a:cubicBezTo>
                      <a:pt x="1079655" y="3031746"/>
                      <a:pt x="1093343" y="3062054"/>
                      <a:pt x="1088454" y="3093309"/>
                    </a:cubicBezTo>
                    <a:cubicBezTo>
                      <a:pt x="1086499" y="3104675"/>
                      <a:pt x="1068899" y="3117934"/>
                      <a:pt x="1051300" y="3113199"/>
                    </a:cubicBezTo>
                    <a:cubicBezTo>
                      <a:pt x="1016101" y="3103727"/>
                      <a:pt x="1000457" y="3089521"/>
                      <a:pt x="982858" y="3073419"/>
                    </a:cubicBezTo>
                    <a:cubicBezTo>
                      <a:pt x="985791" y="3091415"/>
                      <a:pt x="986769" y="3108463"/>
                      <a:pt x="979925" y="3126459"/>
                    </a:cubicBezTo>
                    <a:cubicBezTo>
                      <a:pt x="973080" y="3144454"/>
                      <a:pt x="966236" y="3175709"/>
                      <a:pt x="936904" y="3184234"/>
                    </a:cubicBezTo>
                    <a:cubicBezTo>
                      <a:pt x="883128" y="3200335"/>
                      <a:pt x="879217" y="3157714"/>
                      <a:pt x="882150" y="3124564"/>
                    </a:cubicBezTo>
                    <a:cubicBezTo>
                      <a:pt x="857706" y="3163397"/>
                      <a:pt x="832285" y="3202229"/>
                      <a:pt x="794153" y="3236326"/>
                    </a:cubicBezTo>
                    <a:cubicBezTo>
                      <a:pt x="776553" y="3252427"/>
                      <a:pt x="755043" y="3241061"/>
                      <a:pt x="753088" y="3224960"/>
                    </a:cubicBezTo>
                    <a:cubicBezTo>
                      <a:pt x="749177" y="3194652"/>
                      <a:pt x="754065" y="3161502"/>
                      <a:pt x="766776" y="3133089"/>
                    </a:cubicBezTo>
                    <a:cubicBezTo>
                      <a:pt x="769709" y="3125511"/>
                      <a:pt x="793175" y="3103727"/>
                      <a:pt x="776553" y="3109410"/>
                    </a:cubicBezTo>
                    <a:cubicBezTo>
                      <a:pt x="763843" y="3114146"/>
                      <a:pt x="752110" y="3117934"/>
                      <a:pt x="739399" y="3120776"/>
                    </a:cubicBezTo>
                    <a:cubicBezTo>
                      <a:pt x="729622" y="3122670"/>
                      <a:pt x="721800" y="3122670"/>
                      <a:pt x="714956" y="3117934"/>
                    </a:cubicBezTo>
                    <a:cubicBezTo>
                      <a:pt x="712022" y="3115093"/>
                      <a:pt x="713978" y="3112252"/>
                      <a:pt x="716911" y="3110357"/>
                    </a:cubicBezTo>
                    <a:cubicBezTo>
                      <a:pt x="732555" y="3099939"/>
                      <a:pt x="750155" y="3090468"/>
                      <a:pt x="767754" y="3080997"/>
                    </a:cubicBezTo>
                    <a:cubicBezTo>
                      <a:pt x="745266" y="3085732"/>
                      <a:pt x="719844" y="3089521"/>
                      <a:pt x="699312" y="3087626"/>
                    </a:cubicBezTo>
                    <a:cubicBezTo>
                      <a:pt x="698334" y="3089521"/>
                      <a:pt x="698334" y="3092362"/>
                      <a:pt x="697356" y="3094256"/>
                    </a:cubicBezTo>
                    <a:cubicBezTo>
                      <a:pt x="690512" y="3116040"/>
                      <a:pt x="681712" y="3146348"/>
                      <a:pt x="654335" y="3160555"/>
                    </a:cubicBezTo>
                    <a:cubicBezTo>
                      <a:pt x="627937" y="3173815"/>
                      <a:pt x="608382" y="3155819"/>
                      <a:pt x="594693" y="3130247"/>
                    </a:cubicBezTo>
                    <a:cubicBezTo>
                      <a:pt x="591760" y="3152978"/>
                      <a:pt x="583938" y="3173815"/>
                      <a:pt x="569272" y="3186128"/>
                    </a:cubicBezTo>
                    <a:cubicBezTo>
                      <a:pt x="526251" y="3221172"/>
                      <a:pt x="502785" y="3145401"/>
                      <a:pt x="494963" y="3095203"/>
                    </a:cubicBezTo>
                    <a:cubicBezTo>
                      <a:pt x="486163" y="3127406"/>
                      <a:pt x="470520" y="3165291"/>
                      <a:pt x="440209" y="3169079"/>
                    </a:cubicBezTo>
                    <a:cubicBezTo>
                      <a:pt x="419677" y="3171921"/>
                      <a:pt x="403055" y="3149190"/>
                      <a:pt x="400122" y="3138771"/>
                    </a:cubicBezTo>
                    <a:cubicBezTo>
                      <a:pt x="394255" y="3115093"/>
                      <a:pt x="395233" y="3092362"/>
                      <a:pt x="405010" y="3070578"/>
                    </a:cubicBezTo>
                    <a:cubicBezTo>
                      <a:pt x="373723" y="3087626"/>
                      <a:pt x="323858" y="3113199"/>
                      <a:pt x="300392" y="3102780"/>
                    </a:cubicBezTo>
                    <a:cubicBezTo>
                      <a:pt x="297459" y="3101833"/>
                      <a:pt x="296481" y="3099939"/>
                      <a:pt x="296481" y="3097098"/>
                    </a:cubicBezTo>
                    <a:cubicBezTo>
                      <a:pt x="299414" y="3075314"/>
                      <a:pt x="324835" y="3055424"/>
                      <a:pt x="353190" y="3037428"/>
                    </a:cubicBezTo>
                    <a:cubicBezTo>
                      <a:pt x="336568" y="3044058"/>
                      <a:pt x="318969" y="3049741"/>
                      <a:pt x="301370" y="3055424"/>
                    </a:cubicBezTo>
                    <a:cubicBezTo>
                      <a:pt x="273015" y="3064895"/>
                      <a:pt x="229994" y="3076261"/>
                      <a:pt x="197729" y="3077208"/>
                    </a:cubicBezTo>
                    <a:cubicBezTo>
                      <a:pt x="193818" y="3077208"/>
                      <a:pt x="190884" y="3074366"/>
                      <a:pt x="190884" y="3072472"/>
                    </a:cubicBezTo>
                    <a:cubicBezTo>
                      <a:pt x="188929" y="3045952"/>
                      <a:pt x="227061" y="3018486"/>
                      <a:pt x="256393" y="2997649"/>
                    </a:cubicBezTo>
                    <a:cubicBezTo>
                      <a:pt x="247593" y="2983442"/>
                      <a:pt x="246616" y="2963552"/>
                      <a:pt x="249549" y="2945557"/>
                    </a:cubicBezTo>
                    <a:cubicBezTo>
                      <a:pt x="254438" y="2922826"/>
                      <a:pt x="274971" y="2898201"/>
                      <a:pt x="296481" y="2882099"/>
                    </a:cubicBezTo>
                    <a:cubicBezTo>
                      <a:pt x="303325" y="2877364"/>
                      <a:pt x="309191" y="2872628"/>
                      <a:pt x="316036" y="2867893"/>
                    </a:cubicBezTo>
                    <a:cubicBezTo>
                      <a:pt x="303325" y="2872628"/>
                      <a:pt x="290614" y="2877364"/>
                      <a:pt x="277904" y="2882099"/>
                    </a:cubicBezTo>
                    <a:cubicBezTo>
                      <a:pt x="240749" y="2895359"/>
                      <a:pt x="154708" y="2918090"/>
                      <a:pt x="191862" y="2863157"/>
                    </a:cubicBezTo>
                    <a:cubicBezTo>
                      <a:pt x="209461" y="2837584"/>
                      <a:pt x="232927" y="2812959"/>
                      <a:pt x="260304" y="2793069"/>
                    </a:cubicBezTo>
                    <a:cubicBezTo>
                      <a:pt x="263237" y="2790228"/>
                      <a:pt x="267148" y="2788334"/>
                      <a:pt x="271059" y="2786439"/>
                    </a:cubicBezTo>
                    <a:cubicBezTo>
                      <a:pt x="223150" y="2799699"/>
                      <a:pt x="172307" y="2810118"/>
                      <a:pt x="182085" y="2788334"/>
                    </a:cubicBezTo>
                    <a:cubicBezTo>
                      <a:pt x="194795" y="2761814"/>
                      <a:pt x="226083" y="2739083"/>
                      <a:pt x="263237" y="2721087"/>
                    </a:cubicBezTo>
                    <a:cubicBezTo>
                      <a:pt x="202617" y="2729611"/>
                      <a:pt x="129286" y="2735294"/>
                      <a:pt x="154708" y="2705933"/>
                    </a:cubicBezTo>
                    <a:cubicBezTo>
                      <a:pt x="170352" y="2688885"/>
                      <a:pt x="231950" y="2674678"/>
                      <a:pt x="256393" y="2668995"/>
                    </a:cubicBezTo>
                    <a:cubicBezTo>
                      <a:pt x="261282" y="2668048"/>
                      <a:pt x="266171" y="2667101"/>
                      <a:pt x="271059" y="2666154"/>
                    </a:cubicBezTo>
                    <a:cubicBezTo>
                      <a:pt x="243683" y="2658577"/>
                      <a:pt x="217284" y="2649106"/>
                      <a:pt x="193818" y="2641528"/>
                    </a:cubicBezTo>
                    <a:cubicBezTo>
                      <a:pt x="171329" y="2633952"/>
                      <a:pt x="141019" y="2622586"/>
                      <a:pt x="127331" y="2607432"/>
                    </a:cubicBezTo>
                    <a:cubicBezTo>
                      <a:pt x="102887" y="2579965"/>
                      <a:pt x="149819" y="2574282"/>
                      <a:pt x="192840" y="2574282"/>
                    </a:cubicBezTo>
                    <a:cubicBezTo>
                      <a:pt x="181107" y="2562917"/>
                      <a:pt x="171329" y="2551552"/>
                      <a:pt x="166441" y="2541133"/>
                    </a:cubicBezTo>
                    <a:cubicBezTo>
                      <a:pt x="161552" y="2530715"/>
                      <a:pt x="149819" y="2507983"/>
                      <a:pt x="170352" y="2502301"/>
                    </a:cubicBezTo>
                    <a:cubicBezTo>
                      <a:pt x="189906" y="2496618"/>
                      <a:pt x="214350" y="2527873"/>
                      <a:pt x="222172" y="2536397"/>
                    </a:cubicBezTo>
                    <a:cubicBezTo>
                      <a:pt x="233905" y="2548710"/>
                      <a:pt x="245638" y="2564811"/>
                      <a:pt x="259327" y="2579018"/>
                    </a:cubicBezTo>
                    <a:cubicBezTo>
                      <a:pt x="259327" y="2579018"/>
                      <a:pt x="260304" y="2579018"/>
                      <a:pt x="260304" y="2579018"/>
                    </a:cubicBezTo>
                    <a:cubicBezTo>
                      <a:pt x="250527" y="2567653"/>
                      <a:pt x="241727" y="2556287"/>
                      <a:pt x="235861" y="2543027"/>
                    </a:cubicBezTo>
                    <a:cubicBezTo>
                      <a:pt x="234883" y="2541133"/>
                      <a:pt x="233905" y="2539239"/>
                      <a:pt x="232927" y="2536397"/>
                    </a:cubicBezTo>
                    <a:cubicBezTo>
                      <a:pt x="231950" y="2535450"/>
                      <a:pt x="230972" y="2534503"/>
                      <a:pt x="230972" y="2533556"/>
                    </a:cubicBezTo>
                    <a:cubicBezTo>
                      <a:pt x="229994" y="2532609"/>
                      <a:pt x="230972" y="2530715"/>
                      <a:pt x="230972" y="2529767"/>
                    </a:cubicBezTo>
                    <a:cubicBezTo>
                      <a:pt x="227061" y="2515561"/>
                      <a:pt x="226083" y="2499459"/>
                      <a:pt x="239772" y="2489041"/>
                    </a:cubicBezTo>
                    <a:cubicBezTo>
                      <a:pt x="242705" y="2487147"/>
                      <a:pt x="246616" y="2486199"/>
                      <a:pt x="250527" y="2485252"/>
                    </a:cubicBezTo>
                    <a:cubicBezTo>
                      <a:pt x="239772" y="2477675"/>
                      <a:pt x="229016" y="2469151"/>
                      <a:pt x="218261" y="2461574"/>
                    </a:cubicBezTo>
                    <a:cubicBezTo>
                      <a:pt x="210439" y="2456839"/>
                      <a:pt x="197729" y="2448314"/>
                      <a:pt x="199684" y="2439790"/>
                    </a:cubicBezTo>
                    <a:cubicBezTo>
                      <a:pt x="201640" y="2431266"/>
                      <a:pt x="206528" y="2425583"/>
                      <a:pt x="213372" y="2420848"/>
                    </a:cubicBezTo>
                    <a:cubicBezTo>
                      <a:pt x="212395" y="2419900"/>
                      <a:pt x="211417" y="2419900"/>
                      <a:pt x="210439" y="2418953"/>
                    </a:cubicBezTo>
                    <a:cubicBezTo>
                      <a:pt x="193818" y="2407588"/>
                      <a:pt x="175240" y="2393381"/>
                      <a:pt x="166441" y="2375385"/>
                    </a:cubicBezTo>
                    <a:cubicBezTo>
                      <a:pt x="154708" y="2351707"/>
                      <a:pt x="190884" y="2347919"/>
                      <a:pt x="206528" y="2346024"/>
                    </a:cubicBezTo>
                    <a:cubicBezTo>
                      <a:pt x="212395" y="2345077"/>
                      <a:pt x="212395" y="2336553"/>
                      <a:pt x="205550" y="2336553"/>
                    </a:cubicBezTo>
                    <a:cubicBezTo>
                      <a:pt x="156663" y="2344130"/>
                      <a:pt x="126353" y="2297721"/>
                      <a:pt x="156663" y="2258889"/>
                    </a:cubicBezTo>
                    <a:cubicBezTo>
                      <a:pt x="160574" y="2254153"/>
                      <a:pt x="152752" y="2248470"/>
                      <a:pt x="148841" y="2253206"/>
                    </a:cubicBezTo>
                    <a:cubicBezTo>
                      <a:pt x="143953" y="2259836"/>
                      <a:pt x="117554" y="2297721"/>
                      <a:pt x="106798" y="2282567"/>
                    </a:cubicBezTo>
                    <a:cubicBezTo>
                      <a:pt x="97999" y="2271201"/>
                      <a:pt x="100932" y="2249417"/>
                      <a:pt x="100932" y="2236157"/>
                    </a:cubicBezTo>
                    <a:cubicBezTo>
                      <a:pt x="101910" y="2203008"/>
                      <a:pt x="108754" y="2168911"/>
                      <a:pt x="106798" y="2136709"/>
                    </a:cubicBezTo>
                    <a:cubicBezTo>
                      <a:pt x="106798" y="2132920"/>
                      <a:pt x="101910" y="2131026"/>
                      <a:pt x="98976" y="2133868"/>
                    </a:cubicBezTo>
                    <a:cubicBezTo>
                      <a:pt x="82355" y="2145233"/>
                      <a:pt x="66711" y="2160387"/>
                      <a:pt x="48134" y="2168911"/>
                    </a:cubicBezTo>
                    <a:cubicBezTo>
                      <a:pt x="17824" y="2184065"/>
                      <a:pt x="4135" y="2153757"/>
                      <a:pt x="10001" y="2130079"/>
                    </a:cubicBezTo>
                    <a:cubicBezTo>
                      <a:pt x="18801" y="2097877"/>
                      <a:pt x="46178" y="2062833"/>
                      <a:pt x="72577" y="2041996"/>
                    </a:cubicBezTo>
                    <a:cubicBezTo>
                      <a:pt x="80399" y="2028736"/>
                      <a:pt x="74533" y="2021159"/>
                      <a:pt x="69644" y="2024948"/>
                    </a:cubicBezTo>
                    <a:close/>
                  </a:path>
                </a:pathLst>
              </a:custGeom>
              <a:solidFill>
                <a:srgbClr val="96BE3D">
                  <a:alpha val="6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7FFBD2A1-1949-BDE1-18F8-8F43D14A771B}"/>
                  </a:ext>
                </a:extLst>
              </p:cNvPr>
              <p:cNvSpPr/>
              <p:nvPr/>
            </p:nvSpPr>
            <p:spPr>
              <a:xfrm>
                <a:off x="7808256" y="-768552"/>
                <a:ext cx="236022" cy="531849"/>
              </a:xfrm>
              <a:custGeom>
                <a:avLst/>
                <a:gdLst>
                  <a:gd name="connsiteX0" fmla="*/ 219993 w 236022"/>
                  <a:gd name="connsiteY0" fmla="*/ 432162 h 531849"/>
                  <a:gd name="connsiteX1" fmla="*/ 219993 w 236022"/>
                  <a:gd name="connsiteY1" fmla="*/ 432162 h 531849"/>
                  <a:gd name="connsiteX2" fmla="*/ 209237 w 236022"/>
                  <a:gd name="connsiteY2" fmla="*/ 404696 h 531849"/>
                  <a:gd name="connsiteX3" fmla="*/ 133951 w 236022"/>
                  <a:gd name="connsiteY3" fmla="*/ 413220 h 531849"/>
                  <a:gd name="connsiteX4" fmla="*/ 193594 w 236022"/>
                  <a:gd name="connsiteY4" fmla="*/ 337449 h 531849"/>
                  <a:gd name="connsiteX5" fmla="*/ 177950 w 236022"/>
                  <a:gd name="connsiteY5" fmla="*/ 280622 h 531849"/>
                  <a:gd name="connsiteX6" fmla="*/ 104619 w 236022"/>
                  <a:gd name="connsiteY6" fmla="*/ 315666 h 531849"/>
                  <a:gd name="connsiteX7" fmla="*/ 104619 w 236022"/>
                  <a:gd name="connsiteY7" fmla="*/ 314718 h 531849"/>
                  <a:gd name="connsiteX8" fmla="*/ 175016 w 236022"/>
                  <a:gd name="connsiteY8" fmla="*/ 166966 h 531849"/>
                  <a:gd name="connsiteX9" fmla="*/ 171105 w 236022"/>
                  <a:gd name="connsiteY9" fmla="*/ 43839 h 531849"/>
                  <a:gd name="connsiteX10" fmla="*/ 144707 w 236022"/>
                  <a:gd name="connsiteY10" fmla="*/ 27738 h 531849"/>
                  <a:gd name="connsiteX11" fmla="*/ 58665 w 236022"/>
                  <a:gd name="connsiteY11" fmla="*/ 83619 h 531849"/>
                  <a:gd name="connsiteX12" fmla="*/ 0 w 236022"/>
                  <a:gd name="connsiteY12" fmla="*/ 157495 h 531849"/>
                  <a:gd name="connsiteX13" fmla="*/ 179905 w 236022"/>
                  <a:gd name="connsiteY13" fmla="*/ 21108 h 531849"/>
                  <a:gd name="connsiteX14" fmla="*/ 202393 w 236022"/>
                  <a:gd name="connsiteY14" fmla="*/ 151812 h 531849"/>
                  <a:gd name="connsiteX15" fmla="*/ 173061 w 236022"/>
                  <a:gd name="connsiteY15" fmla="*/ 252208 h 531849"/>
                  <a:gd name="connsiteX16" fmla="*/ 215104 w 236022"/>
                  <a:gd name="connsiteY16" fmla="*/ 275886 h 531849"/>
                  <a:gd name="connsiteX17" fmla="*/ 182839 w 236022"/>
                  <a:gd name="connsiteY17" fmla="*/ 387647 h 531849"/>
                  <a:gd name="connsiteX18" fmla="*/ 235636 w 236022"/>
                  <a:gd name="connsiteY18" fmla="*/ 435004 h 531849"/>
                  <a:gd name="connsiteX19" fmla="*/ 66487 w 236022"/>
                  <a:gd name="connsiteY19" fmla="*/ 531611 h 531849"/>
                  <a:gd name="connsiteX20" fmla="*/ 148617 w 236022"/>
                  <a:gd name="connsiteY20" fmla="*/ 504144 h 531849"/>
                  <a:gd name="connsiteX21" fmla="*/ 219993 w 236022"/>
                  <a:gd name="connsiteY21" fmla="*/ 432162 h 53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6022" h="531849">
                    <a:moveTo>
                      <a:pt x="219993" y="432162"/>
                    </a:moveTo>
                    <a:cubicBezTo>
                      <a:pt x="219993" y="432162"/>
                      <a:pt x="219993" y="432162"/>
                      <a:pt x="219993" y="432162"/>
                    </a:cubicBezTo>
                    <a:cubicBezTo>
                      <a:pt x="224882" y="420797"/>
                      <a:pt x="223904" y="410378"/>
                      <a:pt x="209237" y="404696"/>
                    </a:cubicBezTo>
                    <a:cubicBezTo>
                      <a:pt x="193594" y="393330"/>
                      <a:pt x="162305" y="401854"/>
                      <a:pt x="133951" y="413220"/>
                    </a:cubicBezTo>
                    <a:cubicBezTo>
                      <a:pt x="157417" y="391436"/>
                      <a:pt x="182839" y="366810"/>
                      <a:pt x="193594" y="337449"/>
                    </a:cubicBezTo>
                    <a:cubicBezTo>
                      <a:pt x="200438" y="318507"/>
                      <a:pt x="206304" y="286304"/>
                      <a:pt x="177950" y="280622"/>
                    </a:cubicBezTo>
                    <a:cubicBezTo>
                      <a:pt x="149595" y="274939"/>
                      <a:pt x="125151" y="292934"/>
                      <a:pt x="104619" y="315666"/>
                    </a:cubicBezTo>
                    <a:cubicBezTo>
                      <a:pt x="104619" y="315666"/>
                      <a:pt x="104619" y="315666"/>
                      <a:pt x="104619" y="314718"/>
                    </a:cubicBezTo>
                    <a:cubicBezTo>
                      <a:pt x="139818" y="272097"/>
                      <a:pt x="162305" y="220005"/>
                      <a:pt x="175016" y="166966"/>
                    </a:cubicBezTo>
                    <a:cubicBezTo>
                      <a:pt x="182839" y="132870"/>
                      <a:pt x="197504" y="75095"/>
                      <a:pt x="171105" y="43839"/>
                    </a:cubicBezTo>
                    <a:cubicBezTo>
                      <a:pt x="165239" y="31527"/>
                      <a:pt x="155461" y="26791"/>
                      <a:pt x="144707" y="27738"/>
                    </a:cubicBezTo>
                    <a:cubicBezTo>
                      <a:pt x="110485" y="20161"/>
                      <a:pt x="78220" y="59941"/>
                      <a:pt x="58665" y="83619"/>
                    </a:cubicBezTo>
                    <a:cubicBezTo>
                      <a:pt x="39110" y="107297"/>
                      <a:pt x="17599" y="131922"/>
                      <a:pt x="0" y="157495"/>
                    </a:cubicBezTo>
                    <a:cubicBezTo>
                      <a:pt x="16621" y="77936"/>
                      <a:pt x="108530" y="-50874"/>
                      <a:pt x="179905" y="21108"/>
                    </a:cubicBezTo>
                    <a:cubicBezTo>
                      <a:pt x="211193" y="53311"/>
                      <a:pt x="206304" y="112980"/>
                      <a:pt x="202393" y="151812"/>
                    </a:cubicBezTo>
                    <a:cubicBezTo>
                      <a:pt x="199460" y="186856"/>
                      <a:pt x="187727" y="220005"/>
                      <a:pt x="173061" y="252208"/>
                    </a:cubicBezTo>
                    <a:cubicBezTo>
                      <a:pt x="187727" y="250313"/>
                      <a:pt x="202393" y="255996"/>
                      <a:pt x="215104" y="275886"/>
                    </a:cubicBezTo>
                    <a:cubicBezTo>
                      <a:pt x="242481" y="319454"/>
                      <a:pt x="217059" y="358286"/>
                      <a:pt x="182839" y="387647"/>
                    </a:cubicBezTo>
                    <a:cubicBezTo>
                      <a:pt x="213148" y="387647"/>
                      <a:pt x="239547" y="399960"/>
                      <a:pt x="235636" y="435004"/>
                    </a:cubicBezTo>
                    <a:cubicBezTo>
                      <a:pt x="227815" y="493725"/>
                      <a:pt x="135906" y="535399"/>
                      <a:pt x="66487" y="531611"/>
                    </a:cubicBezTo>
                    <a:cubicBezTo>
                      <a:pt x="94841" y="527822"/>
                      <a:pt x="123196" y="518351"/>
                      <a:pt x="148617" y="504144"/>
                    </a:cubicBezTo>
                    <a:cubicBezTo>
                      <a:pt x="172083" y="490884"/>
                      <a:pt x="219015" y="465312"/>
                      <a:pt x="219993" y="432162"/>
                    </a:cubicBezTo>
                    <a:close/>
                  </a:path>
                </a:pathLst>
              </a:custGeom>
              <a:solidFill>
                <a:srgbClr val="96BE3D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AC68BA64-A140-B413-2EB5-545FBEFEFB0D}"/>
                  </a:ext>
                </a:extLst>
              </p:cNvPr>
              <p:cNvSpPr/>
              <p:nvPr/>
            </p:nvSpPr>
            <p:spPr>
              <a:xfrm>
                <a:off x="7608796" y="53710"/>
                <a:ext cx="267349" cy="412478"/>
              </a:xfrm>
              <a:custGeom>
                <a:avLst/>
                <a:gdLst>
                  <a:gd name="connsiteX0" fmla="*/ 161328 w 267349"/>
                  <a:gd name="connsiteY0" fmla="*/ 396964 h 412478"/>
                  <a:gd name="connsiteX1" fmla="*/ 231726 w 267349"/>
                  <a:gd name="connsiteY1" fmla="*/ 349607 h 412478"/>
                  <a:gd name="connsiteX2" fmla="*/ 175994 w 267349"/>
                  <a:gd name="connsiteY2" fmla="*/ 270048 h 412478"/>
                  <a:gd name="connsiteX3" fmla="*/ 196527 w 267349"/>
                  <a:gd name="connsiteY3" fmla="*/ 254894 h 412478"/>
                  <a:gd name="connsiteX4" fmla="*/ 188705 w 267349"/>
                  <a:gd name="connsiteY4" fmla="*/ 208485 h 412478"/>
                  <a:gd name="connsiteX5" fmla="*/ 88975 w 267349"/>
                  <a:gd name="connsiteY5" fmla="*/ 171547 h 412478"/>
                  <a:gd name="connsiteX6" fmla="*/ 87997 w 267349"/>
                  <a:gd name="connsiteY6" fmla="*/ 171547 h 412478"/>
                  <a:gd name="connsiteX7" fmla="*/ 156439 w 267349"/>
                  <a:gd name="connsiteY7" fmla="*/ 98618 h 412478"/>
                  <a:gd name="connsiteX8" fmla="*/ 162306 w 267349"/>
                  <a:gd name="connsiteY8" fmla="*/ 77781 h 412478"/>
                  <a:gd name="connsiteX9" fmla="*/ 105597 w 267349"/>
                  <a:gd name="connsiteY9" fmla="*/ 15271 h 412478"/>
                  <a:gd name="connsiteX10" fmla="*/ 0 w 267349"/>
                  <a:gd name="connsiteY10" fmla="*/ 43685 h 412478"/>
                  <a:gd name="connsiteX11" fmla="*/ 37154 w 267349"/>
                  <a:gd name="connsiteY11" fmla="*/ 12429 h 412478"/>
                  <a:gd name="connsiteX12" fmla="*/ 45954 w 267349"/>
                  <a:gd name="connsiteY12" fmla="*/ 7694 h 412478"/>
                  <a:gd name="connsiteX13" fmla="*/ 76264 w 267349"/>
                  <a:gd name="connsiteY13" fmla="*/ 2011 h 412478"/>
                  <a:gd name="connsiteX14" fmla="*/ 171105 w 267349"/>
                  <a:gd name="connsiteY14" fmla="*/ 19059 h 412478"/>
                  <a:gd name="connsiteX15" fmla="*/ 119285 w 267349"/>
                  <a:gd name="connsiteY15" fmla="*/ 165864 h 412478"/>
                  <a:gd name="connsiteX16" fmla="*/ 222926 w 267349"/>
                  <a:gd name="connsiteY16" fmla="*/ 223639 h 412478"/>
                  <a:gd name="connsiteX17" fmla="*/ 197505 w 267349"/>
                  <a:gd name="connsiteY17" fmla="*/ 274784 h 412478"/>
                  <a:gd name="connsiteX18" fmla="*/ 266925 w 267349"/>
                  <a:gd name="connsiteY18" fmla="*/ 352449 h 412478"/>
                  <a:gd name="connsiteX19" fmla="*/ 189683 w 267349"/>
                  <a:gd name="connsiteY19" fmla="*/ 405488 h 412478"/>
                  <a:gd name="connsiteX20" fmla="*/ 103641 w 267349"/>
                  <a:gd name="connsiteY20" fmla="*/ 407382 h 412478"/>
                  <a:gd name="connsiteX21" fmla="*/ 161328 w 267349"/>
                  <a:gd name="connsiteY21" fmla="*/ 396964 h 412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67349" h="412478">
                    <a:moveTo>
                      <a:pt x="161328" y="396964"/>
                    </a:moveTo>
                    <a:cubicBezTo>
                      <a:pt x="188705" y="388439"/>
                      <a:pt x="218037" y="375180"/>
                      <a:pt x="231726" y="349607"/>
                    </a:cubicBezTo>
                    <a:cubicBezTo>
                      <a:pt x="250302" y="315511"/>
                      <a:pt x="213148" y="286150"/>
                      <a:pt x="175994" y="270048"/>
                    </a:cubicBezTo>
                    <a:cubicBezTo>
                      <a:pt x="183816" y="266260"/>
                      <a:pt x="191638" y="261524"/>
                      <a:pt x="196527" y="254894"/>
                    </a:cubicBezTo>
                    <a:cubicBezTo>
                      <a:pt x="212170" y="235952"/>
                      <a:pt x="204349" y="219851"/>
                      <a:pt x="188705" y="208485"/>
                    </a:cubicBezTo>
                    <a:cubicBezTo>
                      <a:pt x="167194" y="184807"/>
                      <a:pt x="118307" y="181018"/>
                      <a:pt x="88975" y="171547"/>
                    </a:cubicBezTo>
                    <a:cubicBezTo>
                      <a:pt x="88975" y="171547"/>
                      <a:pt x="87997" y="171547"/>
                      <a:pt x="87997" y="171547"/>
                    </a:cubicBezTo>
                    <a:cubicBezTo>
                      <a:pt x="117329" y="152605"/>
                      <a:pt x="143729" y="127979"/>
                      <a:pt x="156439" y="98618"/>
                    </a:cubicBezTo>
                    <a:cubicBezTo>
                      <a:pt x="158395" y="94830"/>
                      <a:pt x="160350" y="87253"/>
                      <a:pt x="162306" y="77781"/>
                    </a:cubicBezTo>
                    <a:cubicBezTo>
                      <a:pt x="172083" y="47473"/>
                      <a:pt x="161328" y="19059"/>
                      <a:pt x="105597" y="15271"/>
                    </a:cubicBezTo>
                    <a:cubicBezTo>
                      <a:pt x="68442" y="13376"/>
                      <a:pt x="32266" y="26636"/>
                      <a:pt x="0" y="43685"/>
                    </a:cubicBezTo>
                    <a:cubicBezTo>
                      <a:pt x="10755" y="32319"/>
                      <a:pt x="23466" y="20954"/>
                      <a:pt x="37154" y="12429"/>
                    </a:cubicBezTo>
                    <a:cubicBezTo>
                      <a:pt x="40088" y="10535"/>
                      <a:pt x="43021" y="9588"/>
                      <a:pt x="45954" y="7694"/>
                    </a:cubicBezTo>
                    <a:cubicBezTo>
                      <a:pt x="55731" y="4852"/>
                      <a:pt x="66487" y="2958"/>
                      <a:pt x="76264" y="2011"/>
                    </a:cubicBezTo>
                    <a:cubicBezTo>
                      <a:pt x="109508" y="-2725"/>
                      <a:pt x="143729" y="117"/>
                      <a:pt x="171105" y="19059"/>
                    </a:cubicBezTo>
                    <a:cubicBezTo>
                      <a:pt x="229770" y="59786"/>
                      <a:pt x="173061" y="139345"/>
                      <a:pt x="119285" y="165864"/>
                    </a:cubicBezTo>
                    <a:cubicBezTo>
                      <a:pt x="159372" y="176283"/>
                      <a:pt x="197505" y="186701"/>
                      <a:pt x="222926" y="223639"/>
                    </a:cubicBezTo>
                    <a:cubicBezTo>
                      <a:pt x="240525" y="249212"/>
                      <a:pt x="220971" y="266260"/>
                      <a:pt x="197505" y="274784"/>
                    </a:cubicBezTo>
                    <a:cubicBezTo>
                      <a:pt x="233681" y="291833"/>
                      <a:pt x="271813" y="322141"/>
                      <a:pt x="266925" y="352449"/>
                    </a:cubicBezTo>
                    <a:cubicBezTo>
                      <a:pt x="263014" y="378021"/>
                      <a:pt x="211193" y="397911"/>
                      <a:pt x="189683" y="405488"/>
                    </a:cubicBezTo>
                    <a:cubicBezTo>
                      <a:pt x="163283" y="414959"/>
                      <a:pt x="131995" y="414012"/>
                      <a:pt x="103641" y="407382"/>
                    </a:cubicBezTo>
                    <a:cubicBezTo>
                      <a:pt x="122218" y="406435"/>
                      <a:pt x="141773" y="402646"/>
                      <a:pt x="161328" y="396964"/>
                    </a:cubicBezTo>
                    <a:close/>
                  </a:path>
                </a:pathLst>
              </a:custGeom>
              <a:solidFill>
                <a:srgbClr val="96BE3D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1C16DF08-9E54-E25A-8F64-BBA5CD4B5D8A}"/>
                  </a:ext>
                </a:extLst>
              </p:cNvPr>
              <p:cNvSpPr/>
              <p:nvPr/>
            </p:nvSpPr>
            <p:spPr>
              <a:xfrm>
                <a:off x="6646027" y="-1132550"/>
                <a:ext cx="621806" cy="434357"/>
              </a:xfrm>
              <a:custGeom>
                <a:avLst/>
                <a:gdLst>
                  <a:gd name="connsiteX0" fmla="*/ 172751 w 621806"/>
                  <a:gd name="connsiteY0" fmla="*/ 172950 h 434357"/>
                  <a:gd name="connsiteX1" fmla="*/ 89643 w 621806"/>
                  <a:gd name="connsiteY1" fmla="*/ 56453 h 434357"/>
                  <a:gd name="connsiteX2" fmla="*/ 40755 w 621806"/>
                  <a:gd name="connsiteY2" fmla="*/ 39404 h 434357"/>
                  <a:gd name="connsiteX3" fmla="*/ 14357 w 621806"/>
                  <a:gd name="connsiteY3" fmla="*/ 82025 h 434357"/>
                  <a:gd name="connsiteX4" fmla="*/ 31956 w 621806"/>
                  <a:gd name="connsiteY4" fmla="*/ 189998 h 434357"/>
                  <a:gd name="connsiteX5" fmla="*/ 17290 w 621806"/>
                  <a:gd name="connsiteY5" fmla="*/ 18568 h 434357"/>
                  <a:gd name="connsiteX6" fmla="*/ 108220 w 621806"/>
                  <a:gd name="connsiteY6" fmla="*/ 56453 h 434357"/>
                  <a:gd name="connsiteX7" fmla="*/ 168840 w 621806"/>
                  <a:gd name="connsiteY7" fmla="*/ 154007 h 434357"/>
                  <a:gd name="connsiteX8" fmla="*/ 261726 w 621806"/>
                  <a:gd name="connsiteY8" fmla="*/ 4361 h 434357"/>
                  <a:gd name="connsiteX9" fmla="*/ 324302 w 621806"/>
                  <a:gd name="connsiteY9" fmla="*/ 169161 h 434357"/>
                  <a:gd name="connsiteX10" fmla="*/ 439676 w 621806"/>
                  <a:gd name="connsiteY10" fmla="*/ 118016 h 434357"/>
                  <a:gd name="connsiteX11" fmla="*/ 457275 w 621806"/>
                  <a:gd name="connsiteY11" fmla="*/ 213676 h 434357"/>
                  <a:gd name="connsiteX12" fmla="*/ 613714 w 621806"/>
                  <a:gd name="connsiteY12" fmla="*/ 239249 h 434357"/>
                  <a:gd name="connsiteX13" fmla="*/ 442609 w 621806"/>
                  <a:gd name="connsiteY13" fmla="*/ 434357 h 434357"/>
                  <a:gd name="connsiteX14" fmla="*/ 531584 w 621806"/>
                  <a:gd name="connsiteY14" fmla="*/ 384159 h 434357"/>
                  <a:gd name="connsiteX15" fmla="*/ 598071 w 621806"/>
                  <a:gd name="connsiteY15" fmla="*/ 265768 h 434357"/>
                  <a:gd name="connsiteX16" fmla="*/ 595137 w 621806"/>
                  <a:gd name="connsiteY16" fmla="*/ 258191 h 434357"/>
                  <a:gd name="connsiteX17" fmla="*/ 586337 w 621806"/>
                  <a:gd name="connsiteY17" fmla="*/ 243984 h 434357"/>
                  <a:gd name="connsiteX18" fmla="*/ 482697 w 621806"/>
                  <a:gd name="connsiteY18" fmla="*/ 226936 h 434357"/>
                  <a:gd name="connsiteX19" fmla="*/ 417187 w 621806"/>
                  <a:gd name="connsiteY19" fmla="*/ 263874 h 434357"/>
                  <a:gd name="connsiteX20" fmla="*/ 436742 w 621806"/>
                  <a:gd name="connsiteY20" fmla="*/ 198522 h 434357"/>
                  <a:gd name="connsiteX21" fmla="*/ 426965 w 621806"/>
                  <a:gd name="connsiteY21" fmla="*/ 135065 h 434357"/>
                  <a:gd name="connsiteX22" fmla="*/ 416210 w 621806"/>
                  <a:gd name="connsiteY22" fmla="*/ 124646 h 434357"/>
                  <a:gd name="connsiteX23" fmla="*/ 401544 w 621806"/>
                  <a:gd name="connsiteY23" fmla="*/ 120858 h 434357"/>
                  <a:gd name="connsiteX24" fmla="*/ 333101 w 621806"/>
                  <a:gd name="connsiteY24" fmla="*/ 174844 h 434357"/>
                  <a:gd name="connsiteX25" fmla="*/ 315502 w 621806"/>
                  <a:gd name="connsiteY25" fmla="*/ 208941 h 434357"/>
                  <a:gd name="connsiteX26" fmla="*/ 310613 w 621806"/>
                  <a:gd name="connsiteY26" fmla="*/ 153060 h 434357"/>
                  <a:gd name="connsiteX27" fmla="*/ 298880 w 621806"/>
                  <a:gd name="connsiteY27" fmla="*/ 76342 h 434357"/>
                  <a:gd name="connsiteX28" fmla="*/ 293992 w 621806"/>
                  <a:gd name="connsiteY28" fmla="*/ 66871 h 434357"/>
                  <a:gd name="connsiteX29" fmla="*/ 232393 w 621806"/>
                  <a:gd name="connsiteY29" fmla="*/ 29933 h 434357"/>
                  <a:gd name="connsiteX30" fmla="*/ 206973 w 621806"/>
                  <a:gd name="connsiteY30" fmla="*/ 62136 h 434357"/>
                  <a:gd name="connsiteX31" fmla="*/ 175684 w 621806"/>
                  <a:gd name="connsiteY31" fmla="*/ 154007 h 434357"/>
                  <a:gd name="connsiteX32" fmla="*/ 172751 w 621806"/>
                  <a:gd name="connsiteY32" fmla="*/ 172950 h 434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21806" h="434357">
                    <a:moveTo>
                      <a:pt x="172751" y="172950"/>
                    </a:moveTo>
                    <a:cubicBezTo>
                      <a:pt x="156129" y="129382"/>
                      <a:pt x="125820" y="84867"/>
                      <a:pt x="89643" y="56453"/>
                    </a:cubicBezTo>
                    <a:cubicBezTo>
                      <a:pt x="74976" y="45087"/>
                      <a:pt x="60311" y="35616"/>
                      <a:pt x="40755" y="39404"/>
                    </a:cubicBezTo>
                    <a:cubicBezTo>
                      <a:pt x="22178" y="43193"/>
                      <a:pt x="14357" y="66871"/>
                      <a:pt x="14357" y="82025"/>
                    </a:cubicBezTo>
                    <a:cubicBezTo>
                      <a:pt x="14357" y="118016"/>
                      <a:pt x="23156" y="154954"/>
                      <a:pt x="31956" y="189998"/>
                    </a:cubicBezTo>
                    <a:cubicBezTo>
                      <a:pt x="15334" y="145483"/>
                      <a:pt x="-21820" y="49823"/>
                      <a:pt x="17290" y="18568"/>
                    </a:cubicBezTo>
                    <a:cubicBezTo>
                      <a:pt x="42711" y="-1322"/>
                      <a:pt x="92576" y="41299"/>
                      <a:pt x="108220" y="56453"/>
                    </a:cubicBezTo>
                    <a:cubicBezTo>
                      <a:pt x="137552" y="84867"/>
                      <a:pt x="152218" y="119911"/>
                      <a:pt x="168840" y="154007"/>
                    </a:cubicBezTo>
                    <a:cubicBezTo>
                      <a:pt x="175684" y="93391"/>
                      <a:pt x="186439" y="-24053"/>
                      <a:pt x="261726" y="4361"/>
                    </a:cubicBezTo>
                    <a:cubicBezTo>
                      <a:pt x="330168" y="29933"/>
                      <a:pt x="324302" y="106651"/>
                      <a:pt x="324302" y="169161"/>
                    </a:cubicBezTo>
                    <a:cubicBezTo>
                      <a:pt x="353634" y="125593"/>
                      <a:pt x="393721" y="63083"/>
                      <a:pt x="439676" y="118016"/>
                    </a:cubicBezTo>
                    <a:cubicBezTo>
                      <a:pt x="459230" y="141695"/>
                      <a:pt x="464119" y="178633"/>
                      <a:pt x="457275" y="213676"/>
                    </a:cubicBezTo>
                    <a:cubicBezTo>
                      <a:pt x="513984" y="190945"/>
                      <a:pt x="589270" y="189998"/>
                      <a:pt x="613714" y="239249"/>
                    </a:cubicBezTo>
                    <a:cubicBezTo>
                      <a:pt x="654779" y="322596"/>
                      <a:pt x="530606" y="424886"/>
                      <a:pt x="442609" y="434357"/>
                    </a:cubicBezTo>
                    <a:cubicBezTo>
                      <a:pt x="475852" y="423939"/>
                      <a:pt x="506162" y="404996"/>
                      <a:pt x="531584" y="384159"/>
                    </a:cubicBezTo>
                    <a:cubicBezTo>
                      <a:pt x="562872" y="358587"/>
                      <a:pt x="610781" y="310283"/>
                      <a:pt x="598071" y="265768"/>
                    </a:cubicBezTo>
                    <a:cubicBezTo>
                      <a:pt x="597093" y="262927"/>
                      <a:pt x="596115" y="260086"/>
                      <a:pt x="595137" y="258191"/>
                    </a:cubicBezTo>
                    <a:cubicBezTo>
                      <a:pt x="594159" y="252508"/>
                      <a:pt x="590248" y="247773"/>
                      <a:pt x="586337" y="243984"/>
                    </a:cubicBezTo>
                    <a:cubicBezTo>
                      <a:pt x="562872" y="218412"/>
                      <a:pt x="514962" y="215570"/>
                      <a:pt x="482697" y="226936"/>
                    </a:cubicBezTo>
                    <a:cubicBezTo>
                      <a:pt x="458253" y="235460"/>
                      <a:pt x="436742" y="247773"/>
                      <a:pt x="417187" y="263874"/>
                    </a:cubicBezTo>
                    <a:cubicBezTo>
                      <a:pt x="428920" y="243984"/>
                      <a:pt x="434787" y="220306"/>
                      <a:pt x="436742" y="198522"/>
                    </a:cubicBezTo>
                    <a:cubicBezTo>
                      <a:pt x="438698" y="182421"/>
                      <a:pt x="438698" y="153060"/>
                      <a:pt x="426965" y="135065"/>
                    </a:cubicBezTo>
                    <a:cubicBezTo>
                      <a:pt x="425009" y="127487"/>
                      <a:pt x="421098" y="124646"/>
                      <a:pt x="416210" y="124646"/>
                    </a:cubicBezTo>
                    <a:cubicBezTo>
                      <a:pt x="412299" y="121805"/>
                      <a:pt x="407410" y="120858"/>
                      <a:pt x="401544" y="120858"/>
                    </a:cubicBezTo>
                    <a:cubicBezTo>
                      <a:pt x="369278" y="120858"/>
                      <a:pt x="347767" y="150219"/>
                      <a:pt x="333101" y="174844"/>
                    </a:cubicBezTo>
                    <a:cubicBezTo>
                      <a:pt x="326257" y="186209"/>
                      <a:pt x="320391" y="197575"/>
                      <a:pt x="315502" y="208941"/>
                    </a:cubicBezTo>
                    <a:cubicBezTo>
                      <a:pt x="316480" y="190945"/>
                      <a:pt x="312568" y="172003"/>
                      <a:pt x="310613" y="153060"/>
                    </a:cubicBezTo>
                    <a:cubicBezTo>
                      <a:pt x="308657" y="128435"/>
                      <a:pt x="308657" y="100968"/>
                      <a:pt x="298880" y="76342"/>
                    </a:cubicBezTo>
                    <a:cubicBezTo>
                      <a:pt x="297902" y="73501"/>
                      <a:pt x="295947" y="69713"/>
                      <a:pt x="293992" y="66871"/>
                    </a:cubicBezTo>
                    <a:cubicBezTo>
                      <a:pt x="285192" y="28039"/>
                      <a:pt x="268570" y="3414"/>
                      <a:pt x="232393" y="29933"/>
                    </a:cubicBezTo>
                    <a:cubicBezTo>
                      <a:pt x="220661" y="38457"/>
                      <a:pt x="212839" y="49823"/>
                      <a:pt x="206973" y="62136"/>
                    </a:cubicBezTo>
                    <a:cubicBezTo>
                      <a:pt x="188395" y="88655"/>
                      <a:pt x="182529" y="122752"/>
                      <a:pt x="175684" y="154007"/>
                    </a:cubicBezTo>
                    <a:cubicBezTo>
                      <a:pt x="176662" y="159690"/>
                      <a:pt x="174707" y="165373"/>
                      <a:pt x="172751" y="172950"/>
                    </a:cubicBezTo>
                    <a:close/>
                  </a:path>
                </a:pathLst>
              </a:custGeom>
              <a:solidFill>
                <a:srgbClr val="96BE3D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B63CB259-66B5-41E0-5F2B-9C5964E7A97A}"/>
                  </a:ext>
                </a:extLst>
              </p:cNvPr>
              <p:cNvSpPr/>
              <p:nvPr/>
            </p:nvSpPr>
            <p:spPr>
              <a:xfrm>
                <a:off x="6107990" y="-224715"/>
                <a:ext cx="506457" cy="418486"/>
              </a:xfrm>
              <a:custGeom>
                <a:avLst/>
                <a:gdLst>
                  <a:gd name="connsiteX0" fmla="*/ 61566 w 506457"/>
                  <a:gd name="connsiteY0" fmla="*/ 143102 h 418486"/>
                  <a:gd name="connsiteX1" fmla="*/ 98721 w 506457"/>
                  <a:gd name="connsiteY1" fmla="*/ 157310 h 418486"/>
                  <a:gd name="connsiteX2" fmla="*/ 173029 w 506457"/>
                  <a:gd name="connsiteY2" fmla="*/ 15240 h 418486"/>
                  <a:gd name="connsiteX3" fmla="*/ 261026 w 506457"/>
                  <a:gd name="connsiteY3" fmla="*/ 40813 h 418486"/>
                  <a:gd name="connsiteX4" fmla="*/ 284492 w 506457"/>
                  <a:gd name="connsiteY4" fmla="*/ 98587 h 418486"/>
                  <a:gd name="connsiteX5" fmla="*/ 426265 w 506457"/>
                  <a:gd name="connsiteY5" fmla="*/ 19976 h 418486"/>
                  <a:gd name="connsiteX6" fmla="*/ 425287 w 506457"/>
                  <a:gd name="connsiteY6" fmla="*/ 169622 h 418486"/>
                  <a:gd name="connsiteX7" fmla="*/ 442887 w 506457"/>
                  <a:gd name="connsiteY7" fmla="*/ 169622 h 418486"/>
                  <a:gd name="connsiteX8" fmla="*/ 481996 w 506457"/>
                  <a:gd name="connsiteY8" fmla="*/ 213190 h 418486"/>
                  <a:gd name="connsiteX9" fmla="*/ 447776 w 506457"/>
                  <a:gd name="connsiteY9" fmla="*/ 318321 h 418486"/>
                  <a:gd name="connsiteX10" fmla="*/ 504484 w 506457"/>
                  <a:gd name="connsiteY10" fmla="*/ 368519 h 418486"/>
                  <a:gd name="connsiteX11" fmla="*/ 361734 w 506457"/>
                  <a:gd name="connsiteY11" fmla="*/ 399774 h 418486"/>
                  <a:gd name="connsiteX12" fmla="*/ 425287 w 506457"/>
                  <a:gd name="connsiteY12" fmla="*/ 404510 h 418486"/>
                  <a:gd name="connsiteX13" fmla="*/ 466352 w 506457"/>
                  <a:gd name="connsiteY13" fmla="*/ 388409 h 418486"/>
                  <a:gd name="connsiteX14" fmla="*/ 468308 w 506457"/>
                  <a:gd name="connsiteY14" fmla="*/ 387462 h 418486"/>
                  <a:gd name="connsiteX15" fmla="*/ 468308 w 506457"/>
                  <a:gd name="connsiteY15" fmla="*/ 385568 h 418486"/>
                  <a:gd name="connsiteX16" fmla="*/ 475152 w 506457"/>
                  <a:gd name="connsiteY16" fmla="*/ 362836 h 418486"/>
                  <a:gd name="connsiteX17" fmla="*/ 399866 w 506457"/>
                  <a:gd name="connsiteY17" fmla="*/ 326845 h 418486"/>
                  <a:gd name="connsiteX18" fmla="*/ 448753 w 506457"/>
                  <a:gd name="connsiteY18" fmla="*/ 281383 h 418486"/>
                  <a:gd name="connsiteX19" fmla="*/ 467330 w 506457"/>
                  <a:gd name="connsiteY19" fmla="*/ 205613 h 418486"/>
                  <a:gd name="connsiteX20" fmla="*/ 400843 w 506457"/>
                  <a:gd name="connsiteY20" fmla="*/ 196142 h 418486"/>
                  <a:gd name="connsiteX21" fmla="*/ 374445 w 506457"/>
                  <a:gd name="connsiteY21" fmla="*/ 212243 h 418486"/>
                  <a:gd name="connsiteX22" fmla="*/ 431153 w 506457"/>
                  <a:gd name="connsiteY22" fmla="*/ 93852 h 418486"/>
                  <a:gd name="connsiteX23" fmla="*/ 374445 w 506457"/>
                  <a:gd name="connsiteY23" fmla="*/ 19028 h 418486"/>
                  <a:gd name="connsiteX24" fmla="*/ 285470 w 506457"/>
                  <a:gd name="connsiteY24" fmla="*/ 110900 h 418486"/>
                  <a:gd name="connsiteX25" fmla="*/ 275692 w 506457"/>
                  <a:gd name="connsiteY25" fmla="*/ 134578 h 418486"/>
                  <a:gd name="connsiteX26" fmla="*/ 269826 w 506457"/>
                  <a:gd name="connsiteY26" fmla="*/ 101429 h 418486"/>
                  <a:gd name="connsiteX27" fmla="*/ 240493 w 506457"/>
                  <a:gd name="connsiteY27" fmla="*/ 41760 h 418486"/>
                  <a:gd name="connsiteX28" fmla="*/ 138808 w 506457"/>
                  <a:gd name="connsiteY28" fmla="*/ 65438 h 418486"/>
                  <a:gd name="connsiteX29" fmla="*/ 115342 w 506457"/>
                  <a:gd name="connsiteY29" fmla="*/ 200877 h 418486"/>
                  <a:gd name="connsiteX30" fmla="*/ 25390 w 506457"/>
                  <a:gd name="connsiteY30" fmla="*/ 176252 h 418486"/>
                  <a:gd name="connsiteX31" fmla="*/ 18546 w 506457"/>
                  <a:gd name="connsiteY31" fmla="*/ 271912 h 418486"/>
                  <a:gd name="connsiteX32" fmla="*/ 7790 w 506457"/>
                  <a:gd name="connsiteY32" fmla="*/ 259599 h 418486"/>
                  <a:gd name="connsiteX33" fmla="*/ 61566 w 506457"/>
                  <a:gd name="connsiteY33" fmla="*/ 143102 h 418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6457" h="418486">
                    <a:moveTo>
                      <a:pt x="61566" y="143102"/>
                    </a:moveTo>
                    <a:cubicBezTo>
                      <a:pt x="73299" y="143102"/>
                      <a:pt x="86010" y="148785"/>
                      <a:pt x="98721" y="157310"/>
                    </a:cubicBezTo>
                    <a:cubicBezTo>
                      <a:pt x="100676" y="99535"/>
                      <a:pt x="123164" y="27553"/>
                      <a:pt x="173029" y="15240"/>
                    </a:cubicBezTo>
                    <a:cubicBezTo>
                      <a:pt x="208228" y="6716"/>
                      <a:pt x="235604" y="17134"/>
                      <a:pt x="261026" y="40813"/>
                    </a:cubicBezTo>
                    <a:cubicBezTo>
                      <a:pt x="278625" y="56914"/>
                      <a:pt x="282536" y="77751"/>
                      <a:pt x="284492" y="98587"/>
                    </a:cubicBezTo>
                    <a:cubicBezTo>
                      <a:pt x="319690" y="45548"/>
                      <a:pt x="362711" y="-38746"/>
                      <a:pt x="426265" y="19976"/>
                    </a:cubicBezTo>
                    <a:cubicBezTo>
                      <a:pt x="471241" y="61649"/>
                      <a:pt x="452664" y="119424"/>
                      <a:pt x="425287" y="169622"/>
                    </a:cubicBezTo>
                    <a:cubicBezTo>
                      <a:pt x="430176" y="168675"/>
                      <a:pt x="436042" y="168675"/>
                      <a:pt x="442887" y="169622"/>
                    </a:cubicBezTo>
                    <a:cubicBezTo>
                      <a:pt x="461464" y="172464"/>
                      <a:pt x="478085" y="197089"/>
                      <a:pt x="481996" y="213190"/>
                    </a:cubicBezTo>
                    <a:cubicBezTo>
                      <a:pt x="490796" y="247287"/>
                      <a:pt x="476130" y="290855"/>
                      <a:pt x="447776" y="318321"/>
                    </a:cubicBezTo>
                    <a:cubicBezTo>
                      <a:pt x="475152" y="327793"/>
                      <a:pt x="498618" y="343894"/>
                      <a:pt x="504484" y="368519"/>
                    </a:cubicBezTo>
                    <a:cubicBezTo>
                      <a:pt x="521106" y="437660"/>
                      <a:pt x="429198" y="421558"/>
                      <a:pt x="361734" y="399774"/>
                    </a:cubicBezTo>
                    <a:cubicBezTo>
                      <a:pt x="383244" y="405457"/>
                      <a:pt x="404755" y="408298"/>
                      <a:pt x="425287" y="404510"/>
                    </a:cubicBezTo>
                    <a:cubicBezTo>
                      <a:pt x="437020" y="402616"/>
                      <a:pt x="455597" y="397880"/>
                      <a:pt x="466352" y="388409"/>
                    </a:cubicBezTo>
                    <a:cubicBezTo>
                      <a:pt x="467330" y="388409"/>
                      <a:pt x="467330" y="388409"/>
                      <a:pt x="468308" y="387462"/>
                    </a:cubicBezTo>
                    <a:cubicBezTo>
                      <a:pt x="468308" y="386515"/>
                      <a:pt x="468308" y="386515"/>
                      <a:pt x="468308" y="385568"/>
                    </a:cubicBezTo>
                    <a:cubicBezTo>
                      <a:pt x="474174" y="379885"/>
                      <a:pt x="478085" y="372308"/>
                      <a:pt x="475152" y="362836"/>
                    </a:cubicBezTo>
                    <a:cubicBezTo>
                      <a:pt x="467330" y="332528"/>
                      <a:pt x="434087" y="324951"/>
                      <a:pt x="399866" y="326845"/>
                    </a:cubicBezTo>
                    <a:cubicBezTo>
                      <a:pt x="418443" y="314533"/>
                      <a:pt x="436042" y="299379"/>
                      <a:pt x="448753" y="281383"/>
                    </a:cubicBezTo>
                    <a:cubicBezTo>
                      <a:pt x="462441" y="262441"/>
                      <a:pt x="481019" y="229291"/>
                      <a:pt x="467330" y="205613"/>
                    </a:cubicBezTo>
                    <a:cubicBezTo>
                      <a:pt x="453642" y="182882"/>
                      <a:pt x="422354" y="184776"/>
                      <a:pt x="400843" y="196142"/>
                    </a:cubicBezTo>
                    <a:cubicBezTo>
                      <a:pt x="391066" y="200877"/>
                      <a:pt x="383244" y="206560"/>
                      <a:pt x="374445" y="212243"/>
                    </a:cubicBezTo>
                    <a:cubicBezTo>
                      <a:pt x="398888" y="175305"/>
                      <a:pt x="424309" y="137420"/>
                      <a:pt x="431153" y="93852"/>
                    </a:cubicBezTo>
                    <a:cubicBezTo>
                      <a:pt x="436042" y="60702"/>
                      <a:pt x="418443" y="10505"/>
                      <a:pt x="374445" y="19028"/>
                    </a:cubicBezTo>
                    <a:cubicBezTo>
                      <a:pt x="329469" y="27553"/>
                      <a:pt x="302091" y="73962"/>
                      <a:pt x="285470" y="110900"/>
                    </a:cubicBezTo>
                    <a:cubicBezTo>
                      <a:pt x="281558" y="118477"/>
                      <a:pt x="278625" y="127001"/>
                      <a:pt x="275692" y="134578"/>
                    </a:cubicBezTo>
                    <a:cubicBezTo>
                      <a:pt x="274714" y="123213"/>
                      <a:pt x="271781" y="109953"/>
                      <a:pt x="269826" y="101429"/>
                    </a:cubicBezTo>
                    <a:cubicBezTo>
                      <a:pt x="265915" y="81539"/>
                      <a:pt x="259071" y="53125"/>
                      <a:pt x="240493" y="41760"/>
                    </a:cubicBezTo>
                    <a:cubicBezTo>
                      <a:pt x="209206" y="21870"/>
                      <a:pt x="159340" y="37971"/>
                      <a:pt x="138808" y="65438"/>
                    </a:cubicBezTo>
                    <a:cubicBezTo>
                      <a:pt x="110453" y="101429"/>
                      <a:pt x="108498" y="151627"/>
                      <a:pt x="115342" y="200877"/>
                    </a:cubicBezTo>
                    <a:cubicBezTo>
                      <a:pt x="92854" y="167728"/>
                      <a:pt x="58633" y="139314"/>
                      <a:pt x="25390" y="176252"/>
                    </a:cubicBezTo>
                    <a:cubicBezTo>
                      <a:pt x="3879" y="199930"/>
                      <a:pt x="9746" y="238763"/>
                      <a:pt x="18546" y="271912"/>
                    </a:cubicBezTo>
                    <a:cubicBezTo>
                      <a:pt x="13657" y="269071"/>
                      <a:pt x="8768" y="263388"/>
                      <a:pt x="7790" y="259599"/>
                    </a:cubicBezTo>
                    <a:cubicBezTo>
                      <a:pt x="-5898" y="209402"/>
                      <a:pt x="-8832" y="144997"/>
                      <a:pt x="61566" y="143102"/>
                    </a:cubicBezTo>
                    <a:close/>
                  </a:path>
                </a:pathLst>
              </a:custGeom>
              <a:solidFill>
                <a:srgbClr val="96BE3D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712FB1-C366-49BA-D589-F38F360CA102}"/>
                </a:ext>
              </a:extLst>
            </p:cNvPr>
            <p:cNvSpPr/>
            <p:nvPr/>
          </p:nvSpPr>
          <p:spPr>
            <a:xfrm>
              <a:off x="6106502" y="-125128"/>
              <a:ext cx="409184" cy="490631"/>
            </a:xfrm>
            <a:custGeom>
              <a:avLst/>
              <a:gdLst>
                <a:gd name="connsiteX0" fmla="*/ 8300 w 409184"/>
                <a:gd name="connsiteY0" fmla="*/ 377852 h 490631"/>
                <a:gd name="connsiteX1" fmla="*/ 52298 w 409184"/>
                <a:gd name="connsiteY1" fmla="*/ 395848 h 490631"/>
                <a:gd name="connsiteX2" fmla="*/ 106074 w 409184"/>
                <a:gd name="connsiteY2" fmla="*/ 365540 h 490631"/>
                <a:gd name="connsiteX3" fmla="*/ 146161 w 409184"/>
                <a:gd name="connsiteY3" fmla="*/ 483931 h 490631"/>
                <a:gd name="connsiteX4" fmla="*/ 197983 w 409184"/>
                <a:gd name="connsiteY4" fmla="*/ 457411 h 490631"/>
                <a:gd name="connsiteX5" fmla="*/ 202871 w 409184"/>
                <a:gd name="connsiteY5" fmla="*/ 378799 h 490631"/>
                <a:gd name="connsiteX6" fmla="*/ 317267 w 409184"/>
                <a:gd name="connsiteY6" fmla="*/ 483931 h 490631"/>
                <a:gd name="connsiteX7" fmla="*/ 379843 w 409184"/>
                <a:gd name="connsiteY7" fmla="*/ 460252 h 490631"/>
                <a:gd name="connsiteX8" fmla="*/ 362244 w 409184"/>
                <a:gd name="connsiteY8" fmla="*/ 370275 h 490631"/>
                <a:gd name="connsiteX9" fmla="*/ 298690 w 409184"/>
                <a:gd name="connsiteY9" fmla="*/ 285981 h 490631"/>
                <a:gd name="connsiteX10" fmla="*/ 324111 w 409184"/>
                <a:gd name="connsiteY10" fmla="*/ 284086 h 490631"/>
                <a:gd name="connsiteX11" fmla="*/ 367132 w 409184"/>
                <a:gd name="connsiteY11" fmla="*/ 285033 h 490631"/>
                <a:gd name="connsiteX12" fmla="*/ 369088 w 409184"/>
                <a:gd name="connsiteY12" fmla="*/ 261355 h 490631"/>
                <a:gd name="connsiteX13" fmla="*/ 324111 w 409184"/>
                <a:gd name="connsiteY13" fmla="*/ 244307 h 490631"/>
                <a:gd name="connsiteX14" fmla="*/ 408197 w 409184"/>
                <a:gd name="connsiteY14" fmla="*/ 156224 h 490631"/>
                <a:gd name="connsiteX15" fmla="*/ 335844 w 409184"/>
                <a:gd name="connsiteY15" fmla="*/ 157171 h 490631"/>
                <a:gd name="connsiteX16" fmla="*/ 361266 w 409184"/>
                <a:gd name="connsiteY16" fmla="*/ 9419 h 490631"/>
                <a:gd name="connsiteX17" fmla="*/ 309445 w 409184"/>
                <a:gd name="connsiteY17" fmla="*/ 23626 h 490631"/>
                <a:gd name="connsiteX18" fmla="*/ 282069 w 409184"/>
                <a:gd name="connsiteY18" fmla="*/ 86136 h 490631"/>
                <a:gd name="connsiteX19" fmla="*/ 230248 w 409184"/>
                <a:gd name="connsiteY19" fmla="*/ 70035 h 490631"/>
                <a:gd name="connsiteX20" fmla="*/ 225359 w 409184"/>
                <a:gd name="connsiteY20" fmla="*/ 88978 h 490631"/>
                <a:gd name="connsiteX21" fmla="*/ 187227 w 409184"/>
                <a:gd name="connsiteY21" fmla="*/ 66247 h 490631"/>
                <a:gd name="connsiteX22" fmla="*/ 149095 w 409184"/>
                <a:gd name="connsiteY22" fmla="*/ 112656 h 490631"/>
                <a:gd name="connsiteX23" fmla="*/ 163761 w 409184"/>
                <a:gd name="connsiteY23" fmla="*/ 177061 h 490631"/>
                <a:gd name="connsiteX24" fmla="*/ 50343 w 409184"/>
                <a:gd name="connsiteY24" fmla="*/ 170431 h 490631"/>
                <a:gd name="connsiteX25" fmla="*/ 108029 w 409184"/>
                <a:gd name="connsiteY25" fmla="*/ 254725 h 490631"/>
                <a:gd name="connsiteX26" fmla="*/ 8300 w 409184"/>
                <a:gd name="connsiteY26" fmla="*/ 377852 h 49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9184" h="490631">
                  <a:moveTo>
                    <a:pt x="8300" y="377852"/>
                  </a:moveTo>
                  <a:cubicBezTo>
                    <a:pt x="16122" y="392059"/>
                    <a:pt x="36655" y="397742"/>
                    <a:pt x="52298" y="395848"/>
                  </a:cubicBezTo>
                  <a:cubicBezTo>
                    <a:pt x="79675" y="393006"/>
                    <a:pt x="94341" y="382588"/>
                    <a:pt x="106074" y="365540"/>
                  </a:cubicBezTo>
                  <a:cubicBezTo>
                    <a:pt x="103141" y="408160"/>
                    <a:pt x="114874" y="458358"/>
                    <a:pt x="146161" y="483931"/>
                  </a:cubicBezTo>
                  <a:cubicBezTo>
                    <a:pt x="167672" y="500979"/>
                    <a:pt x="192116" y="476353"/>
                    <a:pt x="197983" y="457411"/>
                  </a:cubicBezTo>
                  <a:cubicBezTo>
                    <a:pt x="206782" y="431839"/>
                    <a:pt x="206782" y="405319"/>
                    <a:pt x="202871" y="378799"/>
                  </a:cubicBezTo>
                  <a:cubicBezTo>
                    <a:pt x="229270" y="423314"/>
                    <a:pt x="274247" y="462147"/>
                    <a:pt x="317267" y="483931"/>
                  </a:cubicBezTo>
                  <a:cubicBezTo>
                    <a:pt x="343666" y="497190"/>
                    <a:pt x="373976" y="491508"/>
                    <a:pt x="379843" y="460252"/>
                  </a:cubicBezTo>
                  <a:cubicBezTo>
                    <a:pt x="386687" y="428050"/>
                    <a:pt x="377887" y="399636"/>
                    <a:pt x="362244" y="370275"/>
                  </a:cubicBezTo>
                  <a:cubicBezTo>
                    <a:pt x="346599" y="339967"/>
                    <a:pt x="325089" y="308712"/>
                    <a:pt x="298690" y="285981"/>
                  </a:cubicBezTo>
                  <a:cubicBezTo>
                    <a:pt x="274247" y="266091"/>
                    <a:pt x="313357" y="282192"/>
                    <a:pt x="324111" y="284086"/>
                  </a:cubicBezTo>
                  <a:cubicBezTo>
                    <a:pt x="338777" y="286928"/>
                    <a:pt x="351489" y="287875"/>
                    <a:pt x="367132" y="285033"/>
                  </a:cubicBezTo>
                  <a:cubicBezTo>
                    <a:pt x="382776" y="282192"/>
                    <a:pt x="374954" y="267985"/>
                    <a:pt x="369088" y="261355"/>
                  </a:cubicBezTo>
                  <a:cubicBezTo>
                    <a:pt x="360288" y="249990"/>
                    <a:pt x="341710" y="247148"/>
                    <a:pt x="324111" y="244307"/>
                  </a:cubicBezTo>
                  <a:cubicBezTo>
                    <a:pt x="365177" y="228206"/>
                    <a:pt x="416997" y="199792"/>
                    <a:pt x="408197" y="156224"/>
                  </a:cubicBezTo>
                  <a:cubicBezTo>
                    <a:pt x="402331" y="125916"/>
                    <a:pt x="364199" y="142017"/>
                    <a:pt x="335844" y="157171"/>
                  </a:cubicBezTo>
                  <a:cubicBezTo>
                    <a:pt x="365177" y="113603"/>
                    <a:pt x="399398" y="45410"/>
                    <a:pt x="361266" y="9419"/>
                  </a:cubicBezTo>
                  <a:cubicBezTo>
                    <a:pt x="341710" y="-8576"/>
                    <a:pt x="321178" y="895"/>
                    <a:pt x="309445" y="23626"/>
                  </a:cubicBezTo>
                  <a:cubicBezTo>
                    <a:pt x="299667" y="43516"/>
                    <a:pt x="291846" y="65300"/>
                    <a:pt x="282069" y="86136"/>
                  </a:cubicBezTo>
                  <a:cubicBezTo>
                    <a:pt x="267402" y="65300"/>
                    <a:pt x="246870" y="48251"/>
                    <a:pt x="230248" y="70035"/>
                  </a:cubicBezTo>
                  <a:cubicBezTo>
                    <a:pt x="226337" y="74771"/>
                    <a:pt x="225359" y="81401"/>
                    <a:pt x="225359" y="88978"/>
                  </a:cubicBezTo>
                  <a:cubicBezTo>
                    <a:pt x="214604" y="74771"/>
                    <a:pt x="201893" y="65300"/>
                    <a:pt x="187227" y="66247"/>
                  </a:cubicBezTo>
                  <a:cubicBezTo>
                    <a:pt x="160828" y="68141"/>
                    <a:pt x="150073" y="88978"/>
                    <a:pt x="149095" y="112656"/>
                  </a:cubicBezTo>
                  <a:cubicBezTo>
                    <a:pt x="148117" y="136334"/>
                    <a:pt x="154962" y="167590"/>
                    <a:pt x="163761" y="177061"/>
                  </a:cubicBezTo>
                  <a:cubicBezTo>
                    <a:pt x="136384" y="143911"/>
                    <a:pt x="74787" y="128757"/>
                    <a:pt x="50343" y="170431"/>
                  </a:cubicBezTo>
                  <a:cubicBezTo>
                    <a:pt x="30788" y="204528"/>
                    <a:pt x="73809" y="240519"/>
                    <a:pt x="108029" y="254725"/>
                  </a:cubicBezTo>
                  <a:cubicBezTo>
                    <a:pt x="58165" y="279351"/>
                    <a:pt x="-26899" y="316289"/>
                    <a:pt x="8300" y="377852"/>
                  </a:cubicBezTo>
                  <a:close/>
                </a:path>
              </a:pathLst>
            </a:custGeom>
            <a:solidFill>
              <a:srgbClr val="96BE3D"/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4F3C942A-36E7-1A8B-C3D2-9FBADA61E055}"/>
                </a:ext>
              </a:extLst>
            </p:cNvPr>
            <p:cNvSpPr/>
            <p:nvPr/>
          </p:nvSpPr>
          <p:spPr>
            <a:xfrm>
              <a:off x="7355223" y="94385"/>
              <a:ext cx="432505" cy="420895"/>
            </a:xfrm>
            <a:custGeom>
              <a:avLst/>
              <a:gdLst>
                <a:gd name="connsiteX0" fmla="*/ 33580 w 432505"/>
                <a:gd name="connsiteY0" fmla="*/ 177281 h 420895"/>
                <a:gd name="connsiteX1" fmla="*/ 87357 w 432505"/>
                <a:gd name="connsiteY1" fmla="*/ 325033 h 420895"/>
                <a:gd name="connsiteX2" fmla="*/ 153843 w 432505"/>
                <a:gd name="connsiteY2" fmla="*/ 285254 h 420895"/>
                <a:gd name="connsiteX3" fmla="*/ 154821 w 432505"/>
                <a:gd name="connsiteY3" fmla="*/ 280518 h 420895"/>
                <a:gd name="connsiteX4" fmla="*/ 195886 w 432505"/>
                <a:gd name="connsiteY4" fmla="*/ 344923 h 420895"/>
                <a:gd name="connsiteX5" fmla="*/ 275084 w 432505"/>
                <a:gd name="connsiteY5" fmla="*/ 419746 h 420895"/>
                <a:gd name="connsiteX6" fmla="*/ 272150 w 432505"/>
                <a:gd name="connsiteY6" fmla="*/ 318404 h 420895"/>
                <a:gd name="connsiteX7" fmla="*/ 352326 w 432505"/>
                <a:gd name="connsiteY7" fmla="*/ 335452 h 420895"/>
                <a:gd name="connsiteX8" fmla="*/ 421745 w 432505"/>
                <a:gd name="connsiteY8" fmla="*/ 295672 h 420895"/>
                <a:gd name="connsiteX9" fmla="*/ 430545 w 432505"/>
                <a:gd name="connsiteY9" fmla="*/ 280518 h 420895"/>
                <a:gd name="connsiteX10" fmla="*/ 423700 w 432505"/>
                <a:gd name="connsiteY10" fmla="*/ 236950 h 420895"/>
                <a:gd name="connsiteX11" fmla="*/ 383613 w 432505"/>
                <a:gd name="connsiteY11" fmla="*/ 218008 h 420895"/>
                <a:gd name="connsiteX12" fmla="*/ 364058 w 432505"/>
                <a:gd name="connsiteY12" fmla="*/ 214219 h 420895"/>
                <a:gd name="connsiteX13" fmla="*/ 387524 w 432505"/>
                <a:gd name="connsiteY13" fmla="*/ 183911 h 420895"/>
                <a:gd name="connsiteX14" fmla="*/ 368947 w 432505"/>
                <a:gd name="connsiteY14" fmla="*/ 165916 h 420895"/>
                <a:gd name="connsiteX15" fmla="*/ 314194 w 432505"/>
                <a:gd name="connsiteY15" fmla="*/ 151709 h 420895"/>
                <a:gd name="connsiteX16" fmla="*/ 348414 w 432505"/>
                <a:gd name="connsiteY16" fmla="*/ 20058 h 420895"/>
                <a:gd name="connsiteX17" fmla="*/ 226196 w 432505"/>
                <a:gd name="connsiteY17" fmla="*/ 77833 h 420895"/>
                <a:gd name="connsiteX18" fmla="*/ 161665 w 432505"/>
                <a:gd name="connsiteY18" fmla="*/ 26688 h 420895"/>
                <a:gd name="connsiteX19" fmla="*/ 149932 w 432505"/>
                <a:gd name="connsiteY19" fmla="*/ 86357 h 420895"/>
                <a:gd name="connsiteX20" fmla="*/ 26736 w 432505"/>
                <a:gd name="connsiteY20" fmla="*/ 44683 h 420895"/>
                <a:gd name="connsiteX21" fmla="*/ 37492 w 432505"/>
                <a:gd name="connsiteY21" fmla="*/ 126136 h 420895"/>
                <a:gd name="connsiteX22" fmla="*/ 337 w 432505"/>
                <a:gd name="connsiteY22" fmla="*/ 127083 h 420895"/>
                <a:gd name="connsiteX23" fmla="*/ 33580 w 432505"/>
                <a:gd name="connsiteY23" fmla="*/ 177281 h 420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2505" h="420895">
                  <a:moveTo>
                    <a:pt x="33580" y="177281"/>
                  </a:moveTo>
                  <a:cubicBezTo>
                    <a:pt x="25758" y="231267"/>
                    <a:pt x="45314" y="307038"/>
                    <a:pt x="87357" y="325033"/>
                  </a:cubicBezTo>
                  <a:cubicBezTo>
                    <a:pt x="124511" y="341134"/>
                    <a:pt x="147976" y="323139"/>
                    <a:pt x="153843" y="285254"/>
                  </a:cubicBezTo>
                  <a:cubicBezTo>
                    <a:pt x="153843" y="284307"/>
                    <a:pt x="153843" y="282413"/>
                    <a:pt x="154821" y="280518"/>
                  </a:cubicBezTo>
                  <a:cubicBezTo>
                    <a:pt x="166554" y="304196"/>
                    <a:pt x="182198" y="326928"/>
                    <a:pt x="195886" y="344923"/>
                  </a:cubicBezTo>
                  <a:cubicBezTo>
                    <a:pt x="214463" y="370496"/>
                    <a:pt x="240863" y="412169"/>
                    <a:pt x="275084" y="419746"/>
                  </a:cubicBezTo>
                  <a:cubicBezTo>
                    <a:pt x="326904" y="431112"/>
                    <a:pt x="301482" y="355342"/>
                    <a:pt x="272150" y="318404"/>
                  </a:cubicBezTo>
                  <a:cubicBezTo>
                    <a:pt x="297571" y="329769"/>
                    <a:pt x="325926" y="341134"/>
                    <a:pt x="352326" y="335452"/>
                  </a:cubicBezTo>
                  <a:cubicBezTo>
                    <a:pt x="375791" y="330716"/>
                    <a:pt x="409035" y="318404"/>
                    <a:pt x="421745" y="295672"/>
                  </a:cubicBezTo>
                  <a:cubicBezTo>
                    <a:pt x="425656" y="290937"/>
                    <a:pt x="429567" y="286201"/>
                    <a:pt x="430545" y="280518"/>
                  </a:cubicBezTo>
                  <a:cubicBezTo>
                    <a:pt x="433479" y="267259"/>
                    <a:pt x="434456" y="247369"/>
                    <a:pt x="423700" y="236950"/>
                  </a:cubicBezTo>
                  <a:cubicBezTo>
                    <a:pt x="411968" y="225585"/>
                    <a:pt x="398280" y="220849"/>
                    <a:pt x="383613" y="218008"/>
                  </a:cubicBezTo>
                  <a:cubicBezTo>
                    <a:pt x="377747" y="216113"/>
                    <a:pt x="370902" y="215166"/>
                    <a:pt x="364058" y="214219"/>
                  </a:cubicBezTo>
                  <a:cubicBezTo>
                    <a:pt x="377747" y="207589"/>
                    <a:pt x="391435" y="200959"/>
                    <a:pt x="387524" y="183911"/>
                  </a:cubicBezTo>
                  <a:cubicBezTo>
                    <a:pt x="385568" y="176334"/>
                    <a:pt x="375791" y="168757"/>
                    <a:pt x="368947" y="165916"/>
                  </a:cubicBezTo>
                  <a:cubicBezTo>
                    <a:pt x="357214" y="161180"/>
                    <a:pt x="334726" y="153603"/>
                    <a:pt x="314194" y="151709"/>
                  </a:cubicBezTo>
                  <a:cubicBezTo>
                    <a:pt x="346459" y="111929"/>
                    <a:pt x="376769" y="53208"/>
                    <a:pt x="348414" y="20058"/>
                  </a:cubicBezTo>
                  <a:cubicBezTo>
                    <a:pt x="304416" y="-33929"/>
                    <a:pt x="254551" y="33318"/>
                    <a:pt x="226196" y="77833"/>
                  </a:cubicBezTo>
                  <a:cubicBezTo>
                    <a:pt x="216419" y="48472"/>
                    <a:pt x="190019" y="19111"/>
                    <a:pt x="161665" y="26688"/>
                  </a:cubicBezTo>
                  <a:cubicBezTo>
                    <a:pt x="145043" y="31423"/>
                    <a:pt x="143088" y="60784"/>
                    <a:pt x="149932" y="86357"/>
                  </a:cubicBezTo>
                  <a:cubicBezTo>
                    <a:pt x="115711" y="50366"/>
                    <a:pt x="54113" y="10587"/>
                    <a:pt x="26736" y="44683"/>
                  </a:cubicBezTo>
                  <a:cubicBezTo>
                    <a:pt x="7182" y="68362"/>
                    <a:pt x="16959" y="101511"/>
                    <a:pt x="37492" y="126136"/>
                  </a:cubicBezTo>
                  <a:cubicBezTo>
                    <a:pt x="19892" y="118559"/>
                    <a:pt x="1315" y="114771"/>
                    <a:pt x="337" y="127083"/>
                  </a:cubicBezTo>
                  <a:cubicBezTo>
                    <a:pt x="-2596" y="145079"/>
                    <a:pt x="14026" y="164969"/>
                    <a:pt x="33580" y="177281"/>
                  </a:cubicBezTo>
                  <a:close/>
                </a:path>
              </a:pathLst>
            </a:custGeom>
            <a:solidFill>
              <a:srgbClr val="96BE3D"/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8" name="Graphic 25">
            <a:extLst>
              <a:ext uri="{FF2B5EF4-FFF2-40B4-BE49-F238E27FC236}">
                <a16:creationId xmlns:a16="http://schemas.microsoft.com/office/drawing/2014/main" id="{49BF6177-677B-9843-70B4-51E6881ED76F}"/>
              </a:ext>
            </a:extLst>
          </p:cNvPr>
          <p:cNvGrpSpPr/>
          <p:nvPr/>
        </p:nvGrpSpPr>
        <p:grpSpPr>
          <a:xfrm>
            <a:off x="0" y="-195330"/>
            <a:ext cx="6159181" cy="5274379"/>
            <a:chOff x="882499" y="-823980"/>
            <a:chExt cx="6159181" cy="5274379"/>
          </a:xfrm>
        </p:grpSpPr>
        <p:grpSp>
          <p:nvGrpSpPr>
            <p:cNvPr id="29" name="Graphic 25">
              <a:extLst>
                <a:ext uri="{FF2B5EF4-FFF2-40B4-BE49-F238E27FC236}">
                  <a16:creationId xmlns:a16="http://schemas.microsoft.com/office/drawing/2014/main" id="{74C5AFF6-A113-937A-5B0F-CA393BD74A44}"/>
                </a:ext>
              </a:extLst>
            </p:cNvPr>
            <p:cNvGrpSpPr/>
            <p:nvPr/>
          </p:nvGrpSpPr>
          <p:grpSpPr>
            <a:xfrm>
              <a:off x="2807091" y="1120035"/>
              <a:ext cx="2431651" cy="3330363"/>
              <a:chOff x="2807091" y="1120035"/>
              <a:chExt cx="2431651" cy="3330363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4D15709A-3297-15D7-BA22-BACFA4F99810}"/>
                  </a:ext>
                </a:extLst>
              </p:cNvPr>
              <p:cNvSpPr/>
              <p:nvPr/>
            </p:nvSpPr>
            <p:spPr>
              <a:xfrm>
                <a:off x="2810024" y="1120982"/>
                <a:ext cx="2428718" cy="3327521"/>
              </a:xfrm>
              <a:custGeom>
                <a:avLst/>
                <a:gdLst>
                  <a:gd name="connsiteX0" fmla="*/ 2419919 w 2428718"/>
                  <a:gd name="connsiteY0" fmla="*/ 477612 h 3327521"/>
                  <a:gd name="connsiteX1" fmla="*/ 2197971 w 2428718"/>
                  <a:gd name="connsiteY1" fmla="*/ 797741 h 3327521"/>
                  <a:gd name="connsiteX2" fmla="*/ 1883137 w 2428718"/>
                  <a:gd name="connsiteY2" fmla="*/ 1092298 h 3327521"/>
                  <a:gd name="connsiteX3" fmla="*/ 1634789 w 2428718"/>
                  <a:gd name="connsiteY3" fmla="*/ 1176593 h 3327521"/>
                  <a:gd name="connsiteX4" fmla="*/ 1641634 w 2428718"/>
                  <a:gd name="connsiteY4" fmla="*/ 1163333 h 3327521"/>
                  <a:gd name="connsiteX5" fmla="*/ 1692476 w 2428718"/>
                  <a:gd name="connsiteY5" fmla="*/ 998533 h 3327521"/>
                  <a:gd name="connsiteX6" fmla="*/ 1692476 w 2428718"/>
                  <a:gd name="connsiteY6" fmla="*/ 997585 h 3327521"/>
                  <a:gd name="connsiteX7" fmla="*/ 1886070 w 2428718"/>
                  <a:gd name="connsiteY7" fmla="*/ 681244 h 3327521"/>
                  <a:gd name="connsiteX8" fmla="*/ 2007310 w 2428718"/>
                  <a:gd name="connsiteY8" fmla="*/ 416048 h 3327521"/>
                  <a:gd name="connsiteX9" fmla="*/ 2026865 w 2428718"/>
                  <a:gd name="connsiteY9" fmla="*/ 213363 h 3327521"/>
                  <a:gd name="connsiteX10" fmla="*/ 2024910 w 2428718"/>
                  <a:gd name="connsiteY10" fmla="*/ 213363 h 3327521"/>
                  <a:gd name="connsiteX11" fmla="*/ 2011221 w 2428718"/>
                  <a:gd name="connsiteY11" fmla="*/ 218098 h 3327521"/>
                  <a:gd name="connsiteX12" fmla="*/ 2011221 w 2428718"/>
                  <a:gd name="connsiteY12" fmla="*/ 221887 h 3327521"/>
                  <a:gd name="connsiteX13" fmla="*/ 2010243 w 2428718"/>
                  <a:gd name="connsiteY13" fmla="*/ 275873 h 3327521"/>
                  <a:gd name="connsiteX14" fmla="*/ 1998511 w 2428718"/>
                  <a:gd name="connsiteY14" fmla="*/ 288186 h 3327521"/>
                  <a:gd name="connsiteX15" fmla="*/ 1993622 w 2428718"/>
                  <a:gd name="connsiteY15" fmla="*/ 303340 h 3327521"/>
                  <a:gd name="connsiteX16" fmla="*/ 1997533 w 2428718"/>
                  <a:gd name="connsiteY16" fmla="*/ 315653 h 3327521"/>
                  <a:gd name="connsiteX17" fmla="*/ 1982867 w 2428718"/>
                  <a:gd name="connsiteY17" fmla="*/ 357326 h 3327521"/>
                  <a:gd name="connsiteX18" fmla="*/ 1927135 w 2428718"/>
                  <a:gd name="connsiteY18" fmla="*/ 500343 h 3327521"/>
                  <a:gd name="connsiteX19" fmla="*/ 1747230 w 2428718"/>
                  <a:gd name="connsiteY19" fmla="*/ 791111 h 3327521"/>
                  <a:gd name="connsiteX20" fmla="*/ 1728653 w 2428718"/>
                  <a:gd name="connsiteY20" fmla="*/ 821419 h 3327521"/>
                  <a:gd name="connsiteX21" fmla="*/ 1717898 w 2428718"/>
                  <a:gd name="connsiteY21" fmla="*/ 782587 h 3327521"/>
                  <a:gd name="connsiteX22" fmla="*/ 1722787 w 2428718"/>
                  <a:gd name="connsiteY22" fmla="*/ 210522 h 3327521"/>
                  <a:gd name="connsiteX23" fmla="*/ 1720831 w 2428718"/>
                  <a:gd name="connsiteY23" fmla="*/ 209574 h 3327521"/>
                  <a:gd name="connsiteX24" fmla="*/ 1715942 w 2428718"/>
                  <a:gd name="connsiteY24" fmla="*/ 216204 h 3327521"/>
                  <a:gd name="connsiteX25" fmla="*/ 1717898 w 2428718"/>
                  <a:gd name="connsiteY25" fmla="*/ 216204 h 3327521"/>
                  <a:gd name="connsiteX26" fmla="*/ 1689543 w 2428718"/>
                  <a:gd name="connsiteY26" fmla="*/ 356379 h 3327521"/>
                  <a:gd name="connsiteX27" fmla="*/ 1655322 w 2428718"/>
                  <a:gd name="connsiteY27" fmla="*/ 484242 h 3327521"/>
                  <a:gd name="connsiteX28" fmla="*/ 1632834 w 2428718"/>
                  <a:gd name="connsiteY28" fmla="*/ 695451 h 3327521"/>
                  <a:gd name="connsiteX29" fmla="*/ 1666077 w 2428718"/>
                  <a:gd name="connsiteY29" fmla="*/ 830890 h 3327521"/>
                  <a:gd name="connsiteX30" fmla="*/ 1579058 w 2428718"/>
                  <a:gd name="connsiteY30" fmla="*/ 1130184 h 3327521"/>
                  <a:gd name="connsiteX31" fmla="*/ 1486172 w 2428718"/>
                  <a:gd name="connsiteY31" fmla="*/ 1309191 h 3327521"/>
                  <a:gd name="connsiteX32" fmla="*/ 1397197 w 2428718"/>
                  <a:gd name="connsiteY32" fmla="*/ 1450313 h 3327521"/>
                  <a:gd name="connsiteX33" fmla="*/ 1304312 w 2428718"/>
                  <a:gd name="connsiteY33" fmla="*/ 1554497 h 3327521"/>
                  <a:gd name="connsiteX34" fmla="*/ 1337555 w 2428718"/>
                  <a:gd name="connsiteY34" fmla="*/ 1414322 h 3327521"/>
                  <a:gd name="connsiteX35" fmla="*/ 1351244 w 2428718"/>
                  <a:gd name="connsiteY35" fmla="*/ 1109347 h 3327521"/>
                  <a:gd name="connsiteX36" fmla="*/ 1415775 w 2428718"/>
                  <a:gd name="connsiteY36" fmla="*/ 724812 h 3327521"/>
                  <a:gd name="connsiteX37" fmla="*/ 1456840 w 2428718"/>
                  <a:gd name="connsiteY37" fmla="*/ 327965 h 3327521"/>
                  <a:gd name="connsiteX38" fmla="*/ 1470528 w 2428718"/>
                  <a:gd name="connsiteY38" fmla="*/ 112967 h 3327521"/>
                  <a:gd name="connsiteX39" fmla="*/ 1421641 w 2428718"/>
                  <a:gd name="connsiteY39" fmla="*/ 119597 h 3327521"/>
                  <a:gd name="connsiteX40" fmla="*/ 1420663 w 2428718"/>
                  <a:gd name="connsiteY40" fmla="*/ 126227 h 3327521"/>
                  <a:gd name="connsiteX41" fmla="*/ 1420663 w 2428718"/>
                  <a:gd name="connsiteY41" fmla="*/ 127174 h 3327521"/>
                  <a:gd name="connsiteX42" fmla="*/ 1397197 w 2428718"/>
                  <a:gd name="connsiteY42" fmla="*/ 395211 h 3327521"/>
                  <a:gd name="connsiteX43" fmla="*/ 1382531 w 2428718"/>
                  <a:gd name="connsiteY43" fmla="*/ 553382 h 3327521"/>
                  <a:gd name="connsiteX44" fmla="*/ 1375687 w 2428718"/>
                  <a:gd name="connsiteY44" fmla="*/ 619681 h 3327521"/>
                  <a:gd name="connsiteX45" fmla="*/ 1326800 w 2428718"/>
                  <a:gd name="connsiteY45" fmla="*/ 805318 h 3327521"/>
                  <a:gd name="connsiteX46" fmla="*/ 1301378 w 2428718"/>
                  <a:gd name="connsiteY46" fmla="*/ 915185 h 3327521"/>
                  <a:gd name="connsiteX47" fmla="*/ 1223159 w 2428718"/>
                  <a:gd name="connsiteY47" fmla="*/ 564747 h 3327521"/>
                  <a:gd name="connsiteX48" fmla="*/ 1205560 w 2428718"/>
                  <a:gd name="connsiteY48" fmla="*/ 357326 h 3327521"/>
                  <a:gd name="connsiteX49" fmla="*/ 1222181 w 2428718"/>
                  <a:gd name="connsiteY49" fmla="*/ 138540 h 3327521"/>
                  <a:gd name="connsiteX50" fmla="*/ 1184049 w 2428718"/>
                  <a:gd name="connsiteY50" fmla="*/ 143275 h 3327521"/>
                  <a:gd name="connsiteX51" fmla="*/ 1183071 w 2428718"/>
                  <a:gd name="connsiteY51" fmla="*/ 148958 h 3327521"/>
                  <a:gd name="connsiteX52" fmla="*/ 1224137 w 2428718"/>
                  <a:gd name="connsiteY52" fmla="*/ 896243 h 3327521"/>
                  <a:gd name="connsiteX53" fmla="*/ 1251514 w 2428718"/>
                  <a:gd name="connsiteY53" fmla="*/ 1258993 h 3327521"/>
                  <a:gd name="connsiteX54" fmla="*/ 1209471 w 2428718"/>
                  <a:gd name="connsiteY54" fmla="*/ 1421899 h 3327521"/>
                  <a:gd name="connsiteX55" fmla="*/ 1145917 w 2428718"/>
                  <a:gd name="connsiteY55" fmla="*/ 1581964 h 3327521"/>
                  <a:gd name="connsiteX56" fmla="*/ 1145917 w 2428718"/>
                  <a:gd name="connsiteY56" fmla="*/ 1581017 h 3327521"/>
                  <a:gd name="connsiteX57" fmla="*/ 1126362 w 2428718"/>
                  <a:gd name="connsiteY57" fmla="*/ 1287407 h 3327521"/>
                  <a:gd name="connsiteX58" fmla="*/ 1068675 w 2428718"/>
                  <a:gd name="connsiteY58" fmla="*/ 1030735 h 3327521"/>
                  <a:gd name="connsiteX59" fmla="*/ 960146 w 2428718"/>
                  <a:gd name="connsiteY59" fmla="*/ 781640 h 3327521"/>
                  <a:gd name="connsiteX60" fmla="*/ 850638 w 2428718"/>
                  <a:gd name="connsiteY60" fmla="*/ 228517 h 3327521"/>
                  <a:gd name="connsiteX61" fmla="*/ 812506 w 2428718"/>
                  <a:gd name="connsiteY61" fmla="*/ 2153 h 3327521"/>
                  <a:gd name="connsiteX62" fmla="*/ 798818 w 2428718"/>
                  <a:gd name="connsiteY62" fmla="*/ 9730 h 3327521"/>
                  <a:gd name="connsiteX63" fmla="*/ 850638 w 2428718"/>
                  <a:gd name="connsiteY63" fmla="*/ 614945 h 3327521"/>
                  <a:gd name="connsiteX64" fmla="*/ 939613 w 2428718"/>
                  <a:gd name="connsiteY64" fmla="*/ 895295 h 3327521"/>
                  <a:gd name="connsiteX65" fmla="*/ 950368 w 2428718"/>
                  <a:gd name="connsiteY65" fmla="*/ 931287 h 3327521"/>
                  <a:gd name="connsiteX66" fmla="*/ 901481 w 2428718"/>
                  <a:gd name="connsiteY66" fmla="*/ 888665 h 3327521"/>
                  <a:gd name="connsiteX67" fmla="*/ 746997 w 2428718"/>
                  <a:gd name="connsiteY67" fmla="*/ 726706 h 3327521"/>
                  <a:gd name="connsiteX68" fmla="*/ 662911 w 2428718"/>
                  <a:gd name="connsiteY68" fmla="*/ 506973 h 3327521"/>
                  <a:gd name="connsiteX69" fmla="*/ 583714 w 2428718"/>
                  <a:gd name="connsiteY69" fmla="*/ 301446 h 3327521"/>
                  <a:gd name="connsiteX70" fmla="*/ 546560 w 2428718"/>
                  <a:gd name="connsiteY70" fmla="*/ 337437 h 3327521"/>
                  <a:gd name="connsiteX71" fmla="*/ 659978 w 2428718"/>
                  <a:gd name="connsiteY71" fmla="*/ 684086 h 3327521"/>
                  <a:gd name="connsiteX72" fmla="*/ 732331 w 2428718"/>
                  <a:gd name="connsiteY72" fmla="*/ 796794 h 3327521"/>
                  <a:gd name="connsiteX73" fmla="*/ 748953 w 2428718"/>
                  <a:gd name="connsiteY73" fmla="*/ 818578 h 3327521"/>
                  <a:gd name="connsiteX74" fmla="*/ 750908 w 2428718"/>
                  <a:gd name="connsiteY74" fmla="*/ 820472 h 3327521"/>
                  <a:gd name="connsiteX75" fmla="*/ 844772 w 2428718"/>
                  <a:gd name="connsiteY75" fmla="*/ 941705 h 3327521"/>
                  <a:gd name="connsiteX76" fmla="*/ 1005122 w 2428718"/>
                  <a:gd name="connsiteY76" fmla="*/ 1144391 h 3327521"/>
                  <a:gd name="connsiteX77" fmla="*/ 999255 w 2428718"/>
                  <a:gd name="connsiteY77" fmla="*/ 1437053 h 3327521"/>
                  <a:gd name="connsiteX78" fmla="*/ 1023699 w 2428718"/>
                  <a:gd name="connsiteY78" fmla="*/ 1740135 h 3327521"/>
                  <a:gd name="connsiteX79" fmla="*/ 906370 w 2428718"/>
                  <a:gd name="connsiteY79" fmla="*/ 1592382 h 3327521"/>
                  <a:gd name="connsiteX80" fmla="*/ 716687 w 2428718"/>
                  <a:gd name="connsiteY80" fmla="*/ 1305402 h 3327521"/>
                  <a:gd name="connsiteX81" fmla="*/ 637490 w 2428718"/>
                  <a:gd name="connsiteY81" fmla="*/ 1152914 h 3327521"/>
                  <a:gd name="connsiteX82" fmla="*/ 626735 w 2428718"/>
                  <a:gd name="connsiteY82" fmla="*/ 1125448 h 3327521"/>
                  <a:gd name="connsiteX83" fmla="*/ 603269 w 2428718"/>
                  <a:gd name="connsiteY83" fmla="*/ 1043994 h 3327521"/>
                  <a:gd name="connsiteX84" fmla="*/ 521138 w 2428718"/>
                  <a:gd name="connsiteY84" fmla="*/ 747543 h 3327521"/>
                  <a:gd name="connsiteX85" fmla="*/ 379365 w 2428718"/>
                  <a:gd name="connsiteY85" fmla="*/ 490872 h 3327521"/>
                  <a:gd name="connsiteX86" fmla="*/ 224881 w 2428718"/>
                  <a:gd name="connsiteY86" fmla="*/ 213363 h 3327521"/>
                  <a:gd name="connsiteX87" fmla="*/ 200438 w 2428718"/>
                  <a:gd name="connsiteY87" fmla="*/ 232305 h 3327521"/>
                  <a:gd name="connsiteX88" fmla="*/ 367632 w 2428718"/>
                  <a:gd name="connsiteY88" fmla="*/ 538228 h 3327521"/>
                  <a:gd name="connsiteX89" fmla="*/ 497672 w 2428718"/>
                  <a:gd name="connsiteY89" fmla="*/ 918027 h 3327521"/>
                  <a:gd name="connsiteX90" fmla="*/ 606202 w 2428718"/>
                  <a:gd name="connsiteY90" fmla="*/ 1236262 h 3327521"/>
                  <a:gd name="connsiteX91" fmla="*/ 664867 w 2428718"/>
                  <a:gd name="connsiteY91" fmla="*/ 1342340 h 3327521"/>
                  <a:gd name="connsiteX92" fmla="*/ 701043 w 2428718"/>
                  <a:gd name="connsiteY92" fmla="*/ 1411481 h 3327521"/>
                  <a:gd name="connsiteX93" fmla="*/ 687355 w 2428718"/>
                  <a:gd name="connsiteY93" fmla="*/ 1394433 h 3327521"/>
                  <a:gd name="connsiteX94" fmla="*/ 570025 w 2428718"/>
                  <a:gd name="connsiteY94" fmla="*/ 1272253 h 3327521"/>
                  <a:gd name="connsiteX95" fmla="*/ 348077 w 2428718"/>
                  <a:gd name="connsiteY95" fmla="*/ 1001374 h 3327521"/>
                  <a:gd name="connsiteX96" fmla="*/ 125151 w 2428718"/>
                  <a:gd name="connsiteY96" fmla="*/ 671773 h 3327521"/>
                  <a:gd name="connsiteX97" fmla="*/ 67464 w 2428718"/>
                  <a:gd name="connsiteY97" fmla="*/ 561906 h 3327521"/>
                  <a:gd name="connsiteX98" fmla="*/ 11733 w 2428718"/>
                  <a:gd name="connsiteY98" fmla="*/ 416996 h 3327521"/>
                  <a:gd name="connsiteX99" fmla="*/ 12711 w 2428718"/>
                  <a:gd name="connsiteY99" fmla="*/ 415101 h 3327521"/>
                  <a:gd name="connsiteX100" fmla="*/ 2933 w 2428718"/>
                  <a:gd name="connsiteY100" fmla="*/ 410365 h 3327521"/>
                  <a:gd name="connsiteX101" fmla="*/ 0 w 2428718"/>
                  <a:gd name="connsiteY101" fmla="*/ 412260 h 3327521"/>
                  <a:gd name="connsiteX102" fmla="*/ 79197 w 2428718"/>
                  <a:gd name="connsiteY102" fmla="*/ 723865 h 3327521"/>
                  <a:gd name="connsiteX103" fmla="*/ 197505 w 2428718"/>
                  <a:gd name="connsiteY103" fmla="*/ 934128 h 3327521"/>
                  <a:gd name="connsiteX104" fmla="*/ 311901 w 2428718"/>
                  <a:gd name="connsiteY104" fmla="*/ 1098928 h 3327521"/>
                  <a:gd name="connsiteX105" fmla="*/ 576869 w 2428718"/>
                  <a:gd name="connsiteY105" fmla="*/ 1368860 h 3327521"/>
                  <a:gd name="connsiteX106" fmla="*/ 874104 w 2428718"/>
                  <a:gd name="connsiteY106" fmla="*/ 1706985 h 3327521"/>
                  <a:gd name="connsiteX107" fmla="*/ 1022721 w 2428718"/>
                  <a:gd name="connsiteY107" fmla="*/ 2136035 h 3327521"/>
                  <a:gd name="connsiteX108" fmla="*/ 1022721 w 2428718"/>
                  <a:gd name="connsiteY108" fmla="*/ 2431538 h 3327521"/>
                  <a:gd name="connsiteX109" fmla="*/ 1028588 w 2428718"/>
                  <a:gd name="connsiteY109" fmla="*/ 2658849 h 3327521"/>
                  <a:gd name="connsiteX110" fmla="*/ 976767 w 2428718"/>
                  <a:gd name="connsiteY110" fmla="*/ 2973296 h 3327521"/>
                  <a:gd name="connsiteX111" fmla="*/ 958190 w 2428718"/>
                  <a:gd name="connsiteY111" fmla="*/ 3099264 h 3327521"/>
                  <a:gd name="connsiteX112" fmla="*/ 900503 w 2428718"/>
                  <a:gd name="connsiteY112" fmla="*/ 3194925 h 3327521"/>
                  <a:gd name="connsiteX113" fmla="*/ 753841 w 2428718"/>
                  <a:gd name="connsiteY113" fmla="*/ 3314262 h 3327521"/>
                  <a:gd name="connsiteX114" fmla="*/ 856505 w 2428718"/>
                  <a:gd name="connsiteY114" fmla="*/ 3322787 h 3327521"/>
                  <a:gd name="connsiteX115" fmla="*/ 1001211 w 2428718"/>
                  <a:gd name="connsiteY115" fmla="*/ 3327522 h 3327521"/>
                  <a:gd name="connsiteX116" fmla="*/ 1064764 w 2428718"/>
                  <a:gd name="connsiteY116" fmla="*/ 3298161 h 3327521"/>
                  <a:gd name="connsiteX117" fmla="*/ 1085297 w 2428718"/>
                  <a:gd name="connsiteY117" fmla="*/ 3313316 h 3327521"/>
                  <a:gd name="connsiteX118" fmla="*/ 1186982 w 2428718"/>
                  <a:gd name="connsiteY118" fmla="*/ 3258382 h 3327521"/>
                  <a:gd name="connsiteX119" fmla="*/ 1303334 w 2428718"/>
                  <a:gd name="connsiteY119" fmla="*/ 3289638 h 3327521"/>
                  <a:gd name="connsiteX120" fmla="*/ 1325822 w 2428718"/>
                  <a:gd name="connsiteY120" fmla="*/ 3265959 h 3327521"/>
                  <a:gd name="connsiteX121" fmla="*/ 1540926 w 2428718"/>
                  <a:gd name="connsiteY121" fmla="*/ 3275430 h 3327521"/>
                  <a:gd name="connsiteX122" fmla="*/ 1545815 w 2428718"/>
                  <a:gd name="connsiteY122" fmla="*/ 3274483 h 3327521"/>
                  <a:gd name="connsiteX123" fmla="*/ 1501816 w 2428718"/>
                  <a:gd name="connsiteY123" fmla="*/ 3206290 h 3327521"/>
                  <a:gd name="connsiteX124" fmla="*/ 1431419 w 2428718"/>
                  <a:gd name="connsiteY124" fmla="*/ 3144726 h 3327521"/>
                  <a:gd name="connsiteX125" fmla="*/ 1381554 w 2428718"/>
                  <a:gd name="connsiteY125" fmla="*/ 2991292 h 3327521"/>
                  <a:gd name="connsiteX126" fmla="*/ 1385465 w 2428718"/>
                  <a:gd name="connsiteY126" fmla="*/ 2736514 h 3327521"/>
                  <a:gd name="connsiteX127" fmla="*/ 1380576 w 2428718"/>
                  <a:gd name="connsiteY127" fmla="*/ 2571714 h 3327521"/>
                  <a:gd name="connsiteX128" fmla="*/ 1375687 w 2428718"/>
                  <a:gd name="connsiteY128" fmla="*/ 2405019 h 3327521"/>
                  <a:gd name="connsiteX129" fmla="*/ 1391331 w 2428718"/>
                  <a:gd name="connsiteY129" fmla="*/ 2040374 h 3327521"/>
                  <a:gd name="connsiteX130" fmla="*/ 1353199 w 2428718"/>
                  <a:gd name="connsiteY130" fmla="*/ 1715509 h 3327521"/>
                  <a:gd name="connsiteX131" fmla="*/ 1536037 w 2428718"/>
                  <a:gd name="connsiteY131" fmla="*/ 1407692 h 3327521"/>
                  <a:gd name="connsiteX132" fmla="*/ 1626968 w 2428718"/>
                  <a:gd name="connsiteY132" fmla="*/ 1270358 h 3327521"/>
                  <a:gd name="connsiteX133" fmla="*/ 1827405 w 2428718"/>
                  <a:gd name="connsiteY133" fmla="*/ 1173751 h 3327521"/>
                  <a:gd name="connsiteX134" fmla="*/ 2001444 w 2428718"/>
                  <a:gd name="connsiteY134" fmla="*/ 1097981 h 3327521"/>
                  <a:gd name="connsiteX135" fmla="*/ 2227303 w 2428718"/>
                  <a:gd name="connsiteY135" fmla="*/ 843204 h 3327521"/>
                  <a:gd name="connsiteX136" fmla="*/ 2428719 w 2428718"/>
                  <a:gd name="connsiteY136" fmla="*/ 480453 h 3327521"/>
                  <a:gd name="connsiteX137" fmla="*/ 2419919 w 2428718"/>
                  <a:gd name="connsiteY137" fmla="*/ 477612 h 3327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</a:cxnLst>
                <a:rect l="l" t="t" r="r" b="b"/>
                <a:pathLst>
                  <a:path w="2428718" h="3327521">
                    <a:moveTo>
                      <a:pt x="2419919" y="477612"/>
                    </a:moveTo>
                    <a:cubicBezTo>
                      <a:pt x="2346588" y="584637"/>
                      <a:pt x="2271302" y="690716"/>
                      <a:pt x="2197971" y="797741"/>
                    </a:cubicBezTo>
                    <a:cubicBezTo>
                      <a:pt x="2108996" y="928445"/>
                      <a:pt x="2032732" y="1023158"/>
                      <a:pt x="1883137" y="1092298"/>
                    </a:cubicBezTo>
                    <a:cubicBezTo>
                      <a:pt x="1812739" y="1124501"/>
                      <a:pt x="1708120" y="1134919"/>
                      <a:pt x="1634789" y="1176593"/>
                    </a:cubicBezTo>
                    <a:cubicBezTo>
                      <a:pt x="1636745" y="1171857"/>
                      <a:pt x="1639678" y="1166174"/>
                      <a:pt x="1641634" y="1163333"/>
                    </a:cubicBezTo>
                    <a:cubicBezTo>
                      <a:pt x="1665100" y="1112188"/>
                      <a:pt x="1673899" y="1051572"/>
                      <a:pt x="1692476" y="998533"/>
                    </a:cubicBezTo>
                    <a:lnTo>
                      <a:pt x="1692476" y="997585"/>
                    </a:lnTo>
                    <a:cubicBezTo>
                      <a:pt x="1732564" y="884877"/>
                      <a:pt x="1820561" y="781640"/>
                      <a:pt x="1886070" y="681244"/>
                    </a:cubicBezTo>
                    <a:cubicBezTo>
                      <a:pt x="1940824" y="596003"/>
                      <a:pt x="1984822" y="514550"/>
                      <a:pt x="2007310" y="416048"/>
                    </a:cubicBezTo>
                    <a:cubicBezTo>
                      <a:pt x="2018066" y="367745"/>
                      <a:pt x="2064997" y="255036"/>
                      <a:pt x="2026865" y="213363"/>
                    </a:cubicBezTo>
                    <a:cubicBezTo>
                      <a:pt x="2026865" y="212415"/>
                      <a:pt x="2025887" y="212415"/>
                      <a:pt x="2024910" y="213363"/>
                    </a:cubicBezTo>
                    <a:cubicBezTo>
                      <a:pt x="2020021" y="215257"/>
                      <a:pt x="2016110" y="216204"/>
                      <a:pt x="2011221" y="218098"/>
                    </a:cubicBezTo>
                    <a:cubicBezTo>
                      <a:pt x="2009266" y="219046"/>
                      <a:pt x="2008288" y="221887"/>
                      <a:pt x="2011221" y="221887"/>
                    </a:cubicBezTo>
                    <a:cubicBezTo>
                      <a:pt x="2022954" y="219993"/>
                      <a:pt x="2019043" y="246512"/>
                      <a:pt x="2010243" y="275873"/>
                    </a:cubicBezTo>
                    <a:cubicBezTo>
                      <a:pt x="2004377" y="277768"/>
                      <a:pt x="2000466" y="282503"/>
                      <a:pt x="1998511" y="288186"/>
                    </a:cubicBezTo>
                    <a:cubicBezTo>
                      <a:pt x="1996555" y="292922"/>
                      <a:pt x="1995578" y="297657"/>
                      <a:pt x="1993622" y="303340"/>
                    </a:cubicBezTo>
                    <a:cubicBezTo>
                      <a:pt x="1991666" y="309970"/>
                      <a:pt x="1993622" y="313759"/>
                      <a:pt x="1997533" y="315653"/>
                    </a:cubicBezTo>
                    <a:cubicBezTo>
                      <a:pt x="1989711" y="336489"/>
                      <a:pt x="1983844" y="354485"/>
                      <a:pt x="1982867" y="357326"/>
                    </a:cubicBezTo>
                    <a:cubicBezTo>
                      <a:pt x="1968200" y="406577"/>
                      <a:pt x="1945712" y="452039"/>
                      <a:pt x="1927135" y="500343"/>
                    </a:cubicBezTo>
                    <a:cubicBezTo>
                      <a:pt x="1886070" y="606421"/>
                      <a:pt x="1808828" y="696398"/>
                      <a:pt x="1747230" y="791111"/>
                    </a:cubicBezTo>
                    <a:cubicBezTo>
                      <a:pt x="1740386" y="801530"/>
                      <a:pt x="1734519" y="811001"/>
                      <a:pt x="1728653" y="821419"/>
                    </a:cubicBezTo>
                    <a:cubicBezTo>
                      <a:pt x="1726698" y="807213"/>
                      <a:pt x="1723764" y="793953"/>
                      <a:pt x="1717898" y="782587"/>
                    </a:cubicBezTo>
                    <a:cubicBezTo>
                      <a:pt x="1629901" y="590320"/>
                      <a:pt x="1726698" y="406577"/>
                      <a:pt x="1722787" y="210522"/>
                    </a:cubicBezTo>
                    <a:cubicBezTo>
                      <a:pt x="1722787" y="209574"/>
                      <a:pt x="1721809" y="208627"/>
                      <a:pt x="1720831" y="209574"/>
                    </a:cubicBezTo>
                    <a:cubicBezTo>
                      <a:pt x="1716920" y="211468"/>
                      <a:pt x="1716920" y="211468"/>
                      <a:pt x="1715942" y="216204"/>
                    </a:cubicBezTo>
                    <a:cubicBezTo>
                      <a:pt x="1714964" y="217151"/>
                      <a:pt x="1716920" y="217151"/>
                      <a:pt x="1717898" y="216204"/>
                    </a:cubicBezTo>
                    <a:cubicBezTo>
                      <a:pt x="1700299" y="243671"/>
                      <a:pt x="1699321" y="319441"/>
                      <a:pt x="1689543" y="356379"/>
                    </a:cubicBezTo>
                    <a:cubicBezTo>
                      <a:pt x="1677810" y="399000"/>
                      <a:pt x="1666077" y="441621"/>
                      <a:pt x="1655322" y="484242"/>
                    </a:cubicBezTo>
                    <a:cubicBezTo>
                      <a:pt x="1638701" y="550541"/>
                      <a:pt x="1624034" y="628205"/>
                      <a:pt x="1632834" y="695451"/>
                    </a:cubicBezTo>
                    <a:cubicBezTo>
                      <a:pt x="1639678" y="742808"/>
                      <a:pt x="1655322" y="786376"/>
                      <a:pt x="1666077" y="830890"/>
                    </a:cubicBezTo>
                    <a:cubicBezTo>
                      <a:pt x="1664122" y="935075"/>
                      <a:pt x="1604480" y="1029788"/>
                      <a:pt x="1579058" y="1130184"/>
                    </a:cubicBezTo>
                    <a:cubicBezTo>
                      <a:pt x="1560481" y="1202166"/>
                      <a:pt x="1533104" y="1249522"/>
                      <a:pt x="1486172" y="1309191"/>
                    </a:cubicBezTo>
                    <a:cubicBezTo>
                      <a:pt x="1451951" y="1352759"/>
                      <a:pt x="1424575" y="1402956"/>
                      <a:pt x="1397197" y="1450313"/>
                    </a:cubicBezTo>
                    <a:cubicBezTo>
                      <a:pt x="1376665" y="1487251"/>
                      <a:pt x="1339510" y="1520401"/>
                      <a:pt x="1304312" y="1554497"/>
                    </a:cubicBezTo>
                    <a:cubicBezTo>
                      <a:pt x="1318000" y="1508088"/>
                      <a:pt x="1331689" y="1464520"/>
                      <a:pt x="1337555" y="1414322"/>
                    </a:cubicBezTo>
                    <a:cubicBezTo>
                      <a:pt x="1349288" y="1312979"/>
                      <a:pt x="1340488" y="1210689"/>
                      <a:pt x="1351244" y="1109347"/>
                    </a:cubicBezTo>
                    <a:cubicBezTo>
                      <a:pt x="1364932" y="980537"/>
                      <a:pt x="1397197" y="853622"/>
                      <a:pt x="1415775" y="724812"/>
                    </a:cubicBezTo>
                    <a:cubicBezTo>
                      <a:pt x="1435330" y="593161"/>
                      <a:pt x="1447063" y="460563"/>
                      <a:pt x="1456840" y="327965"/>
                    </a:cubicBezTo>
                    <a:cubicBezTo>
                      <a:pt x="1461729" y="255984"/>
                      <a:pt x="1466618" y="184002"/>
                      <a:pt x="1470528" y="112967"/>
                    </a:cubicBezTo>
                    <a:cubicBezTo>
                      <a:pt x="1472484" y="79818"/>
                      <a:pt x="1426530" y="96866"/>
                      <a:pt x="1421641" y="119597"/>
                    </a:cubicBezTo>
                    <a:cubicBezTo>
                      <a:pt x="1421641" y="121491"/>
                      <a:pt x="1420663" y="124333"/>
                      <a:pt x="1420663" y="126227"/>
                    </a:cubicBezTo>
                    <a:cubicBezTo>
                      <a:pt x="1420663" y="126227"/>
                      <a:pt x="1420663" y="127174"/>
                      <a:pt x="1420663" y="127174"/>
                    </a:cubicBezTo>
                    <a:cubicBezTo>
                      <a:pt x="1403064" y="215257"/>
                      <a:pt x="1401108" y="305234"/>
                      <a:pt x="1397197" y="395211"/>
                    </a:cubicBezTo>
                    <a:cubicBezTo>
                      <a:pt x="1392309" y="448251"/>
                      <a:pt x="1387420" y="500343"/>
                      <a:pt x="1382531" y="553382"/>
                    </a:cubicBezTo>
                    <a:cubicBezTo>
                      <a:pt x="1380576" y="575166"/>
                      <a:pt x="1378620" y="597897"/>
                      <a:pt x="1375687" y="619681"/>
                    </a:cubicBezTo>
                    <a:cubicBezTo>
                      <a:pt x="1362976" y="682192"/>
                      <a:pt x="1343422" y="744702"/>
                      <a:pt x="1326800" y="805318"/>
                    </a:cubicBezTo>
                    <a:cubicBezTo>
                      <a:pt x="1318000" y="838468"/>
                      <a:pt x="1312134" y="878247"/>
                      <a:pt x="1301378" y="915185"/>
                    </a:cubicBezTo>
                    <a:cubicBezTo>
                      <a:pt x="1277913" y="797741"/>
                      <a:pt x="1244669" y="683139"/>
                      <a:pt x="1223159" y="564747"/>
                    </a:cubicBezTo>
                    <a:cubicBezTo>
                      <a:pt x="1210448" y="494660"/>
                      <a:pt x="1202626" y="428361"/>
                      <a:pt x="1205560" y="357326"/>
                    </a:cubicBezTo>
                    <a:cubicBezTo>
                      <a:pt x="1208493" y="285344"/>
                      <a:pt x="1224137" y="210522"/>
                      <a:pt x="1222181" y="138540"/>
                    </a:cubicBezTo>
                    <a:cubicBezTo>
                      <a:pt x="1221203" y="112967"/>
                      <a:pt x="1187960" y="125280"/>
                      <a:pt x="1184049" y="143275"/>
                    </a:cubicBezTo>
                    <a:cubicBezTo>
                      <a:pt x="1184049" y="145169"/>
                      <a:pt x="1183071" y="147064"/>
                      <a:pt x="1183071" y="148958"/>
                    </a:cubicBezTo>
                    <a:cubicBezTo>
                      <a:pt x="1131251" y="393317"/>
                      <a:pt x="1170361" y="653778"/>
                      <a:pt x="1224137" y="896243"/>
                    </a:cubicBezTo>
                    <a:cubicBezTo>
                      <a:pt x="1251514" y="1018422"/>
                      <a:pt x="1251514" y="1133025"/>
                      <a:pt x="1251514" y="1258993"/>
                    </a:cubicBezTo>
                    <a:cubicBezTo>
                      <a:pt x="1232936" y="1311085"/>
                      <a:pt x="1223159" y="1368860"/>
                      <a:pt x="1209471" y="1421899"/>
                    </a:cubicBezTo>
                    <a:cubicBezTo>
                      <a:pt x="1194804" y="1478727"/>
                      <a:pt x="1170361" y="1529872"/>
                      <a:pt x="1145917" y="1581964"/>
                    </a:cubicBezTo>
                    <a:cubicBezTo>
                      <a:pt x="1145917" y="1581964"/>
                      <a:pt x="1145917" y="1581964"/>
                      <a:pt x="1145917" y="1581017"/>
                    </a:cubicBezTo>
                    <a:cubicBezTo>
                      <a:pt x="1116585" y="1488198"/>
                      <a:pt x="1139073" y="1382119"/>
                      <a:pt x="1126362" y="1287407"/>
                    </a:cubicBezTo>
                    <a:cubicBezTo>
                      <a:pt x="1114629" y="1198377"/>
                      <a:pt x="1090186" y="1118818"/>
                      <a:pt x="1068675" y="1030735"/>
                    </a:cubicBezTo>
                    <a:cubicBezTo>
                      <a:pt x="1047165" y="941705"/>
                      <a:pt x="999255" y="864041"/>
                      <a:pt x="960146" y="781640"/>
                    </a:cubicBezTo>
                    <a:cubicBezTo>
                      <a:pt x="876060" y="606421"/>
                      <a:pt x="890725" y="412260"/>
                      <a:pt x="850638" y="228517"/>
                    </a:cubicBezTo>
                    <a:cubicBezTo>
                      <a:pt x="846727" y="161271"/>
                      <a:pt x="851616" y="54245"/>
                      <a:pt x="812506" y="2153"/>
                    </a:cubicBezTo>
                    <a:cubicBezTo>
                      <a:pt x="807617" y="-3530"/>
                      <a:pt x="797840" y="3100"/>
                      <a:pt x="798818" y="9730"/>
                    </a:cubicBezTo>
                    <a:cubicBezTo>
                      <a:pt x="810550" y="211468"/>
                      <a:pt x="826194" y="413207"/>
                      <a:pt x="850638" y="614945"/>
                    </a:cubicBezTo>
                    <a:cubicBezTo>
                      <a:pt x="862371" y="712500"/>
                      <a:pt x="900503" y="804371"/>
                      <a:pt x="939613" y="895295"/>
                    </a:cubicBezTo>
                    <a:cubicBezTo>
                      <a:pt x="943524" y="907608"/>
                      <a:pt x="946457" y="919921"/>
                      <a:pt x="950368" y="931287"/>
                    </a:cubicBezTo>
                    <a:cubicBezTo>
                      <a:pt x="935702" y="916132"/>
                      <a:pt x="919080" y="901925"/>
                      <a:pt x="901481" y="888665"/>
                    </a:cubicBezTo>
                    <a:cubicBezTo>
                      <a:pt x="838905" y="843204"/>
                      <a:pt x="788062" y="788270"/>
                      <a:pt x="746997" y="726706"/>
                    </a:cubicBezTo>
                    <a:cubicBezTo>
                      <a:pt x="705932" y="661355"/>
                      <a:pt x="677577" y="590320"/>
                      <a:pt x="662911" y="506973"/>
                    </a:cubicBezTo>
                    <a:cubicBezTo>
                      <a:pt x="655089" y="464352"/>
                      <a:pt x="645312" y="313759"/>
                      <a:pt x="583714" y="301446"/>
                    </a:cubicBezTo>
                    <a:cubicBezTo>
                      <a:pt x="563181" y="297657"/>
                      <a:pt x="543626" y="318494"/>
                      <a:pt x="546560" y="337437"/>
                    </a:cubicBezTo>
                    <a:cubicBezTo>
                      <a:pt x="568070" y="460563"/>
                      <a:pt x="602291" y="576113"/>
                      <a:pt x="659978" y="684086"/>
                    </a:cubicBezTo>
                    <a:cubicBezTo>
                      <a:pt x="678555" y="727654"/>
                      <a:pt x="702021" y="763645"/>
                      <a:pt x="732331" y="796794"/>
                    </a:cubicBezTo>
                    <a:cubicBezTo>
                      <a:pt x="738198" y="804371"/>
                      <a:pt x="743086" y="811001"/>
                      <a:pt x="748953" y="818578"/>
                    </a:cubicBezTo>
                    <a:cubicBezTo>
                      <a:pt x="748953" y="819525"/>
                      <a:pt x="749930" y="819525"/>
                      <a:pt x="750908" y="820472"/>
                    </a:cubicBezTo>
                    <a:cubicBezTo>
                      <a:pt x="777307" y="864987"/>
                      <a:pt x="808595" y="905714"/>
                      <a:pt x="844772" y="941705"/>
                    </a:cubicBezTo>
                    <a:cubicBezTo>
                      <a:pt x="906370" y="1000427"/>
                      <a:pt x="974812" y="1063885"/>
                      <a:pt x="1005122" y="1144391"/>
                    </a:cubicBezTo>
                    <a:cubicBezTo>
                      <a:pt x="1041298" y="1239103"/>
                      <a:pt x="1008055" y="1341393"/>
                      <a:pt x="999255" y="1437053"/>
                    </a:cubicBezTo>
                    <a:cubicBezTo>
                      <a:pt x="989478" y="1539343"/>
                      <a:pt x="1015877" y="1638792"/>
                      <a:pt x="1023699" y="1740135"/>
                    </a:cubicBezTo>
                    <a:cubicBezTo>
                      <a:pt x="989478" y="1688042"/>
                      <a:pt x="946457" y="1641633"/>
                      <a:pt x="906370" y="1592382"/>
                    </a:cubicBezTo>
                    <a:cubicBezTo>
                      <a:pt x="832061" y="1503353"/>
                      <a:pt x="777307" y="1403904"/>
                      <a:pt x="716687" y="1305402"/>
                    </a:cubicBezTo>
                    <a:cubicBezTo>
                      <a:pt x="688332" y="1258046"/>
                      <a:pt x="659978" y="1205954"/>
                      <a:pt x="637490" y="1152914"/>
                    </a:cubicBezTo>
                    <a:cubicBezTo>
                      <a:pt x="633579" y="1143443"/>
                      <a:pt x="630645" y="1134919"/>
                      <a:pt x="626735" y="1125448"/>
                    </a:cubicBezTo>
                    <a:cubicBezTo>
                      <a:pt x="616957" y="1097981"/>
                      <a:pt x="608157" y="1071461"/>
                      <a:pt x="603269" y="1043994"/>
                    </a:cubicBezTo>
                    <a:cubicBezTo>
                      <a:pt x="582736" y="942652"/>
                      <a:pt x="559270" y="845098"/>
                      <a:pt x="521138" y="747543"/>
                    </a:cubicBezTo>
                    <a:cubicBezTo>
                      <a:pt x="484962" y="655672"/>
                      <a:pt x="433141" y="574219"/>
                      <a:pt x="379365" y="490872"/>
                    </a:cubicBezTo>
                    <a:cubicBezTo>
                      <a:pt x="320700" y="401841"/>
                      <a:pt x="281590" y="303340"/>
                      <a:pt x="224881" y="213363"/>
                    </a:cubicBezTo>
                    <a:cubicBezTo>
                      <a:pt x="216082" y="199156"/>
                      <a:pt x="195549" y="219993"/>
                      <a:pt x="200438" y="232305"/>
                    </a:cubicBezTo>
                    <a:cubicBezTo>
                      <a:pt x="245414" y="338384"/>
                      <a:pt x="309945" y="438780"/>
                      <a:pt x="367632" y="538228"/>
                    </a:cubicBezTo>
                    <a:cubicBezTo>
                      <a:pt x="435096" y="654725"/>
                      <a:pt x="467362" y="789217"/>
                      <a:pt x="497672" y="918027"/>
                    </a:cubicBezTo>
                    <a:cubicBezTo>
                      <a:pt x="524071" y="1028841"/>
                      <a:pt x="552426" y="1133972"/>
                      <a:pt x="606202" y="1236262"/>
                    </a:cubicBezTo>
                    <a:cubicBezTo>
                      <a:pt x="624779" y="1272253"/>
                      <a:pt x="644334" y="1308243"/>
                      <a:pt x="664867" y="1342340"/>
                    </a:cubicBezTo>
                    <a:cubicBezTo>
                      <a:pt x="675622" y="1366018"/>
                      <a:pt x="688332" y="1388749"/>
                      <a:pt x="701043" y="1411481"/>
                    </a:cubicBezTo>
                    <a:cubicBezTo>
                      <a:pt x="696154" y="1404851"/>
                      <a:pt x="691266" y="1399168"/>
                      <a:pt x="687355" y="1394433"/>
                    </a:cubicBezTo>
                    <a:cubicBezTo>
                      <a:pt x="649223" y="1352759"/>
                      <a:pt x="610113" y="1312032"/>
                      <a:pt x="570025" y="1272253"/>
                    </a:cubicBezTo>
                    <a:cubicBezTo>
                      <a:pt x="487895" y="1192694"/>
                      <a:pt x="423364" y="1087563"/>
                      <a:pt x="348077" y="1001374"/>
                    </a:cubicBezTo>
                    <a:cubicBezTo>
                      <a:pt x="255191" y="896243"/>
                      <a:pt x="169150" y="806265"/>
                      <a:pt x="125151" y="671773"/>
                    </a:cubicBezTo>
                    <a:cubicBezTo>
                      <a:pt x="112441" y="632941"/>
                      <a:pt x="85064" y="598844"/>
                      <a:pt x="67464" y="561906"/>
                    </a:cubicBezTo>
                    <a:cubicBezTo>
                      <a:pt x="57687" y="541069"/>
                      <a:pt x="6844" y="416048"/>
                      <a:pt x="11733" y="416996"/>
                    </a:cubicBezTo>
                    <a:cubicBezTo>
                      <a:pt x="12711" y="416996"/>
                      <a:pt x="13689" y="416048"/>
                      <a:pt x="12711" y="415101"/>
                    </a:cubicBezTo>
                    <a:cubicBezTo>
                      <a:pt x="9777" y="413207"/>
                      <a:pt x="6844" y="411313"/>
                      <a:pt x="2933" y="410365"/>
                    </a:cubicBezTo>
                    <a:cubicBezTo>
                      <a:pt x="1956" y="409418"/>
                      <a:pt x="0" y="411313"/>
                      <a:pt x="0" y="412260"/>
                    </a:cubicBezTo>
                    <a:cubicBezTo>
                      <a:pt x="0" y="518338"/>
                      <a:pt x="46932" y="624417"/>
                      <a:pt x="79197" y="723865"/>
                    </a:cubicBezTo>
                    <a:cubicBezTo>
                      <a:pt x="103641" y="800583"/>
                      <a:pt x="145684" y="870670"/>
                      <a:pt x="197505" y="934128"/>
                    </a:cubicBezTo>
                    <a:cubicBezTo>
                      <a:pt x="231726" y="991903"/>
                      <a:pt x="269858" y="1046836"/>
                      <a:pt x="311901" y="1098928"/>
                    </a:cubicBezTo>
                    <a:cubicBezTo>
                      <a:pt x="392076" y="1196482"/>
                      <a:pt x="485939" y="1279830"/>
                      <a:pt x="576869" y="1368860"/>
                    </a:cubicBezTo>
                    <a:cubicBezTo>
                      <a:pt x="680511" y="1470202"/>
                      <a:pt x="823261" y="1568704"/>
                      <a:pt x="874104" y="1706985"/>
                    </a:cubicBezTo>
                    <a:cubicBezTo>
                      <a:pt x="918103" y="1825376"/>
                      <a:pt x="1000233" y="2012908"/>
                      <a:pt x="1022721" y="2136035"/>
                    </a:cubicBezTo>
                    <a:cubicBezTo>
                      <a:pt x="1044232" y="2255372"/>
                      <a:pt x="1014899" y="2310306"/>
                      <a:pt x="1022721" y="2431538"/>
                    </a:cubicBezTo>
                    <a:cubicBezTo>
                      <a:pt x="1027610" y="2509203"/>
                      <a:pt x="1036410" y="2581185"/>
                      <a:pt x="1028588" y="2658849"/>
                    </a:cubicBezTo>
                    <a:cubicBezTo>
                      <a:pt x="1016855" y="2764928"/>
                      <a:pt x="986545" y="2867217"/>
                      <a:pt x="976767" y="2973296"/>
                    </a:cubicBezTo>
                    <a:cubicBezTo>
                      <a:pt x="972856" y="3015917"/>
                      <a:pt x="969923" y="3058538"/>
                      <a:pt x="958190" y="3099264"/>
                    </a:cubicBezTo>
                    <a:cubicBezTo>
                      <a:pt x="946457" y="3140938"/>
                      <a:pt x="928858" y="3162722"/>
                      <a:pt x="900503" y="3194925"/>
                    </a:cubicBezTo>
                    <a:cubicBezTo>
                      <a:pt x="859438" y="3243228"/>
                      <a:pt x="805662" y="3277324"/>
                      <a:pt x="753841" y="3314262"/>
                    </a:cubicBezTo>
                    <a:cubicBezTo>
                      <a:pt x="787085" y="3323734"/>
                      <a:pt x="825217" y="3322787"/>
                      <a:pt x="856505" y="3322787"/>
                    </a:cubicBezTo>
                    <a:cubicBezTo>
                      <a:pt x="904414" y="3323734"/>
                      <a:pt x="952324" y="3325628"/>
                      <a:pt x="1001211" y="3327522"/>
                    </a:cubicBezTo>
                    <a:cubicBezTo>
                      <a:pt x="1019788" y="3321840"/>
                      <a:pt x="1042276" y="3311421"/>
                      <a:pt x="1064764" y="3298161"/>
                    </a:cubicBezTo>
                    <a:cubicBezTo>
                      <a:pt x="1065742" y="3308580"/>
                      <a:pt x="1073564" y="3316157"/>
                      <a:pt x="1085297" y="3313316"/>
                    </a:cubicBezTo>
                    <a:cubicBezTo>
                      <a:pt x="1121473" y="3302897"/>
                      <a:pt x="1158628" y="3283954"/>
                      <a:pt x="1186982" y="3258382"/>
                    </a:cubicBezTo>
                    <a:cubicBezTo>
                      <a:pt x="1217292" y="3286796"/>
                      <a:pt x="1260313" y="3298161"/>
                      <a:pt x="1303334" y="3289638"/>
                    </a:cubicBezTo>
                    <a:cubicBezTo>
                      <a:pt x="1314089" y="3287743"/>
                      <a:pt x="1322889" y="3277324"/>
                      <a:pt x="1325822" y="3265959"/>
                    </a:cubicBezTo>
                    <a:cubicBezTo>
                      <a:pt x="1393287" y="3290584"/>
                      <a:pt x="1467595" y="3280166"/>
                      <a:pt x="1540926" y="3275430"/>
                    </a:cubicBezTo>
                    <a:cubicBezTo>
                      <a:pt x="1542882" y="3275430"/>
                      <a:pt x="1543859" y="3274483"/>
                      <a:pt x="1545815" y="3274483"/>
                    </a:cubicBezTo>
                    <a:cubicBezTo>
                      <a:pt x="1549726" y="3273536"/>
                      <a:pt x="1506705" y="3211972"/>
                      <a:pt x="1501816" y="3206290"/>
                    </a:cubicBezTo>
                    <a:cubicBezTo>
                      <a:pt x="1480306" y="3183559"/>
                      <a:pt x="1455862" y="3164616"/>
                      <a:pt x="1431419" y="3144726"/>
                    </a:cubicBezTo>
                    <a:cubicBezTo>
                      <a:pt x="1380576" y="3104000"/>
                      <a:pt x="1380576" y="3050961"/>
                      <a:pt x="1381554" y="2991292"/>
                    </a:cubicBezTo>
                    <a:cubicBezTo>
                      <a:pt x="1383509" y="2906050"/>
                      <a:pt x="1380576" y="2821756"/>
                      <a:pt x="1385465" y="2736514"/>
                    </a:cubicBezTo>
                    <a:cubicBezTo>
                      <a:pt x="1383509" y="2681580"/>
                      <a:pt x="1382531" y="2626647"/>
                      <a:pt x="1380576" y="2571714"/>
                    </a:cubicBezTo>
                    <a:cubicBezTo>
                      <a:pt x="1378620" y="2515833"/>
                      <a:pt x="1377643" y="2459953"/>
                      <a:pt x="1375687" y="2405019"/>
                    </a:cubicBezTo>
                    <a:cubicBezTo>
                      <a:pt x="1393287" y="2282839"/>
                      <a:pt x="1403064" y="2155924"/>
                      <a:pt x="1391331" y="2040374"/>
                    </a:cubicBezTo>
                    <a:cubicBezTo>
                      <a:pt x="1380576" y="1933348"/>
                      <a:pt x="1329733" y="1824429"/>
                      <a:pt x="1353199" y="1715509"/>
                    </a:cubicBezTo>
                    <a:cubicBezTo>
                      <a:pt x="1377643" y="1603748"/>
                      <a:pt x="1476395" y="1503353"/>
                      <a:pt x="1536037" y="1407692"/>
                    </a:cubicBezTo>
                    <a:cubicBezTo>
                      <a:pt x="1565370" y="1361283"/>
                      <a:pt x="1595680" y="1314873"/>
                      <a:pt x="1626968" y="1270358"/>
                    </a:cubicBezTo>
                    <a:cubicBezTo>
                      <a:pt x="1674877" y="1201218"/>
                      <a:pt x="1751141" y="1196482"/>
                      <a:pt x="1827405" y="1173751"/>
                    </a:cubicBezTo>
                    <a:cubicBezTo>
                      <a:pt x="1888025" y="1155756"/>
                      <a:pt x="1946690" y="1129236"/>
                      <a:pt x="2001444" y="1097981"/>
                    </a:cubicBezTo>
                    <a:cubicBezTo>
                      <a:pt x="2104107" y="1039259"/>
                      <a:pt x="2169616" y="939810"/>
                      <a:pt x="2227303" y="843204"/>
                    </a:cubicBezTo>
                    <a:cubicBezTo>
                      <a:pt x="2298678" y="723865"/>
                      <a:pt x="2364187" y="603580"/>
                      <a:pt x="2428719" y="480453"/>
                    </a:cubicBezTo>
                    <a:cubicBezTo>
                      <a:pt x="2425785" y="475718"/>
                      <a:pt x="2420896" y="475718"/>
                      <a:pt x="2419919" y="477612"/>
                    </a:cubicBezTo>
                    <a:close/>
                  </a:path>
                </a:pathLst>
              </a:custGeom>
              <a:solidFill>
                <a:srgbClr val="6D4019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47F3B7E9-9A23-07A0-C057-E36B0FBBB203}"/>
                  </a:ext>
                </a:extLst>
              </p:cNvPr>
              <p:cNvSpPr/>
              <p:nvPr/>
            </p:nvSpPr>
            <p:spPr>
              <a:xfrm>
                <a:off x="4506412" y="1325428"/>
                <a:ext cx="26399" cy="100788"/>
              </a:xfrm>
              <a:custGeom>
                <a:avLst/>
                <a:gdLst>
                  <a:gd name="connsiteX0" fmla="*/ 20533 w 26399"/>
                  <a:gd name="connsiteY0" fmla="*/ 7969 h 100788"/>
                  <a:gd name="connsiteX1" fmla="*/ 0 w 26399"/>
                  <a:gd name="connsiteY1" fmla="*/ 100788 h 100788"/>
                  <a:gd name="connsiteX2" fmla="*/ 26399 w 26399"/>
                  <a:gd name="connsiteY2" fmla="*/ 20282 h 100788"/>
                  <a:gd name="connsiteX3" fmla="*/ 26399 w 26399"/>
                  <a:gd name="connsiteY3" fmla="*/ 1339 h 100788"/>
                  <a:gd name="connsiteX4" fmla="*/ 24444 w 26399"/>
                  <a:gd name="connsiteY4" fmla="*/ 392 h 100788"/>
                  <a:gd name="connsiteX5" fmla="*/ 19555 w 26399"/>
                  <a:gd name="connsiteY5" fmla="*/ 7022 h 100788"/>
                  <a:gd name="connsiteX6" fmla="*/ 20533 w 26399"/>
                  <a:gd name="connsiteY6" fmla="*/ 7969 h 100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399" h="100788">
                    <a:moveTo>
                      <a:pt x="20533" y="7969"/>
                    </a:moveTo>
                    <a:cubicBezTo>
                      <a:pt x="8800" y="25965"/>
                      <a:pt x="4889" y="65744"/>
                      <a:pt x="0" y="100788"/>
                    </a:cubicBezTo>
                    <a:cubicBezTo>
                      <a:pt x="7822" y="73321"/>
                      <a:pt x="16622" y="46802"/>
                      <a:pt x="26399" y="20282"/>
                    </a:cubicBezTo>
                    <a:cubicBezTo>
                      <a:pt x="26399" y="13652"/>
                      <a:pt x="26399" y="7969"/>
                      <a:pt x="26399" y="1339"/>
                    </a:cubicBezTo>
                    <a:cubicBezTo>
                      <a:pt x="26399" y="392"/>
                      <a:pt x="25421" y="-555"/>
                      <a:pt x="24444" y="392"/>
                    </a:cubicBezTo>
                    <a:cubicBezTo>
                      <a:pt x="20533" y="2287"/>
                      <a:pt x="20533" y="2287"/>
                      <a:pt x="19555" y="7022"/>
                    </a:cubicBezTo>
                    <a:cubicBezTo>
                      <a:pt x="18577" y="8916"/>
                      <a:pt x="20533" y="8916"/>
                      <a:pt x="20533" y="7969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B92BFBB5-C9A8-A8A3-BD71-DFBFC588C0C6}"/>
                  </a:ext>
                </a:extLst>
              </p:cNvPr>
              <p:cNvSpPr/>
              <p:nvPr/>
            </p:nvSpPr>
            <p:spPr>
              <a:xfrm>
                <a:off x="3559955" y="1216362"/>
                <a:ext cx="1675005" cy="3234036"/>
              </a:xfrm>
              <a:custGeom>
                <a:avLst/>
                <a:gdLst>
                  <a:gd name="connsiteX0" fmla="*/ 1669989 w 1675005"/>
                  <a:gd name="connsiteY0" fmla="*/ 382231 h 3234036"/>
                  <a:gd name="connsiteX1" fmla="*/ 1448040 w 1675005"/>
                  <a:gd name="connsiteY1" fmla="*/ 702361 h 3234036"/>
                  <a:gd name="connsiteX2" fmla="*/ 1300401 w 1675005"/>
                  <a:gd name="connsiteY2" fmla="*/ 886104 h 3234036"/>
                  <a:gd name="connsiteX3" fmla="*/ 1295512 w 1675005"/>
                  <a:gd name="connsiteY3" fmla="*/ 892734 h 3234036"/>
                  <a:gd name="connsiteX4" fmla="*/ 1120496 w 1675005"/>
                  <a:gd name="connsiteY4" fmla="*/ 1035750 h 3234036"/>
                  <a:gd name="connsiteX5" fmla="*/ 890726 w 1675005"/>
                  <a:gd name="connsiteY5" fmla="*/ 1098261 h 3234036"/>
                  <a:gd name="connsiteX6" fmla="*/ 884859 w 1675005"/>
                  <a:gd name="connsiteY6" fmla="*/ 1090683 h 3234036"/>
                  <a:gd name="connsiteX7" fmla="*/ 889748 w 1675005"/>
                  <a:gd name="connsiteY7" fmla="*/ 1079318 h 3234036"/>
                  <a:gd name="connsiteX8" fmla="*/ 885837 w 1675005"/>
                  <a:gd name="connsiteY8" fmla="*/ 1081212 h 3234036"/>
                  <a:gd name="connsiteX9" fmla="*/ 892681 w 1675005"/>
                  <a:gd name="connsiteY9" fmla="*/ 1067952 h 3234036"/>
                  <a:gd name="connsiteX10" fmla="*/ 943524 w 1675005"/>
                  <a:gd name="connsiteY10" fmla="*/ 903152 h 3234036"/>
                  <a:gd name="connsiteX11" fmla="*/ 943524 w 1675005"/>
                  <a:gd name="connsiteY11" fmla="*/ 902205 h 3234036"/>
                  <a:gd name="connsiteX12" fmla="*/ 1137117 w 1675005"/>
                  <a:gd name="connsiteY12" fmla="*/ 585864 h 3234036"/>
                  <a:gd name="connsiteX13" fmla="*/ 1258358 w 1675005"/>
                  <a:gd name="connsiteY13" fmla="*/ 320668 h 3234036"/>
                  <a:gd name="connsiteX14" fmla="*/ 1277913 w 1675005"/>
                  <a:gd name="connsiteY14" fmla="*/ 117982 h 3234036"/>
                  <a:gd name="connsiteX15" fmla="*/ 1275957 w 1675005"/>
                  <a:gd name="connsiteY15" fmla="*/ 117982 h 3234036"/>
                  <a:gd name="connsiteX16" fmla="*/ 1262269 w 1675005"/>
                  <a:gd name="connsiteY16" fmla="*/ 122718 h 3234036"/>
                  <a:gd name="connsiteX17" fmla="*/ 1262269 w 1675005"/>
                  <a:gd name="connsiteY17" fmla="*/ 126506 h 3234036"/>
                  <a:gd name="connsiteX18" fmla="*/ 1261291 w 1675005"/>
                  <a:gd name="connsiteY18" fmla="*/ 180493 h 3234036"/>
                  <a:gd name="connsiteX19" fmla="*/ 1249558 w 1675005"/>
                  <a:gd name="connsiteY19" fmla="*/ 192806 h 3234036"/>
                  <a:gd name="connsiteX20" fmla="*/ 1244669 w 1675005"/>
                  <a:gd name="connsiteY20" fmla="*/ 207960 h 3234036"/>
                  <a:gd name="connsiteX21" fmla="*/ 1248580 w 1675005"/>
                  <a:gd name="connsiteY21" fmla="*/ 220272 h 3234036"/>
                  <a:gd name="connsiteX22" fmla="*/ 1233914 w 1675005"/>
                  <a:gd name="connsiteY22" fmla="*/ 261946 h 3234036"/>
                  <a:gd name="connsiteX23" fmla="*/ 1178183 w 1675005"/>
                  <a:gd name="connsiteY23" fmla="*/ 404962 h 3234036"/>
                  <a:gd name="connsiteX24" fmla="*/ 998277 w 1675005"/>
                  <a:gd name="connsiteY24" fmla="*/ 695731 h 3234036"/>
                  <a:gd name="connsiteX25" fmla="*/ 979700 w 1675005"/>
                  <a:gd name="connsiteY25" fmla="*/ 726039 h 3234036"/>
                  <a:gd name="connsiteX26" fmla="*/ 968945 w 1675005"/>
                  <a:gd name="connsiteY26" fmla="*/ 687207 h 3234036"/>
                  <a:gd name="connsiteX27" fmla="*/ 972856 w 1675005"/>
                  <a:gd name="connsiteY27" fmla="*/ 168180 h 3234036"/>
                  <a:gd name="connsiteX28" fmla="*/ 919080 w 1675005"/>
                  <a:gd name="connsiteY28" fmla="*/ 425799 h 3234036"/>
                  <a:gd name="connsiteX29" fmla="*/ 933746 w 1675005"/>
                  <a:gd name="connsiteY29" fmla="*/ 616172 h 3234036"/>
                  <a:gd name="connsiteX30" fmla="*/ 955257 w 1675005"/>
                  <a:gd name="connsiteY30" fmla="*/ 769607 h 3234036"/>
                  <a:gd name="connsiteX31" fmla="*/ 952324 w 1675005"/>
                  <a:gd name="connsiteY31" fmla="*/ 780973 h 3234036"/>
                  <a:gd name="connsiteX32" fmla="*/ 897570 w 1675005"/>
                  <a:gd name="connsiteY32" fmla="*/ 941038 h 3234036"/>
                  <a:gd name="connsiteX33" fmla="*/ 794907 w 1675005"/>
                  <a:gd name="connsiteY33" fmla="*/ 1184450 h 3234036"/>
                  <a:gd name="connsiteX34" fmla="*/ 675622 w 1675005"/>
                  <a:gd name="connsiteY34" fmla="*/ 1378611 h 3234036"/>
                  <a:gd name="connsiteX35" fmla="*/ 604246 w 1675005"/>
                  <a:gd name="connsiteY35" fmla="*/ 1455328 h 3234036"/>
                  <a:gd name="connsiteX36" fmla="*/ 540693 w 1675005"/>
                  <a:gd name="connsiteY36" fmla="*/ 1497949 h 3234036"/>
                  <a:gd name="connsiteX37" fmla="*/ 535804 w 1675005"/>
                  <a:gd name="connsiteY37" fmla="*/ 1491319 h 3234036"/>
                  <a:gd name="connsiteX38" fmla="*/ 575892 w 1675005"/>
                  <a:gd name="connsiteY38" fmla="*/ 1387135 h 3234036"/>
                  <a:gd name="connsiteX39" fmla="*/ 588602 w 1675005"/>
                  <a:gd name="connsiteY39" fmla="*/ 1319889 h 3234036"/>
                  <a:gd name="connsiteX40" fmla="*/ 602291 w 1675005"/>
                  <a:gd name="connsiteY40" fmla="*/ 1014913 h 3234036"/>
                  <a:gd name="connsiteX41" fmla="*/ 666822 w 1675005"/>
                  <a:gd name="connsiteY41" fmla="*/ 630379 h 3234036"/>
                  <a:gd name="connsiteX42" fmla="*/ 707887 w 1675005"/>
                  <a:gd name="connsiteY42" fmla="*/ 233532 h 3234036"/>
                  <a:gd name="connsiteX43" fmla="*/ 721576 w 1675005"/>
                  <a:gd name="connsiteY43" fmla="*/ 18534 h 3234036"/>
                  <a:gd name="connsiteX44" fmla="*/ 672689 w 1675005"/>
                  <a:gd name="connsiteY44" fmla="*/ 25164 h 3234036"/>
                  <a:gd name="connsiteX45" fmla="*/ 671711 w 1675005"/>
                  <a:gd name="connsiteY45" fmla="*/ 31794 h 3234036"/>
                  <a:gd name="connsiteX46" fmla="*/ 671711 w 1675005"/>
                  <a:gd name="connsiteY46" fmla="*/ 32741 h 3234036"/>
                  <a:gd name="connsiteX47" fmla="*/ 648245 w 1675005"/>
                  <a:gd name="connsiteY47" fmla="*/ 300778 h 3234036"/>
                  <a:gd name="connsiteX48" fmla="*/ 633579 w 1675005"/>
                  <a:gd name="connsiteY48" fmla="*/ 458949 h 3234036"/>
                  <a:gd name="connsiteX49" fmla="*/ 626734 w 1675005"/>
                  <a:gd name="connsiteY49" fmla="*/ 525248 h 3234036"/>
                  <a:gd name="connsiteX50" fmla="*/ 577847 w 1675005"/>
                  <a:gd name="connsiteY50" fmla="*/ 710885 h 3234036"/>
                  <a:gd name="connsiteX51" fmla="*/ 552426 w 1675005"/>
                  <a:gd name="connsiteY51" fmla="*/ 820752 h 3234036"/>
                  <a:gd name="connsiteX52" fmla="*/ 474207 w 1675005"/>
                  <a:gd name="connsiteY52" fmla="*/ 470314 h 3234036"/>
                  <a:gd name="connsiteX53" fmla="*/ 456607 w 1675005"/>
                  <a:gd name="connsiteY53" fmla="*/ 262893 h 3234036"/>
                  <a:gd name="connsiteX54" fmla="*/ 473229 w 1675005"/>
                  <a:gd name="connsiteY54" fmla="*/ 44106 h 3234036"/>
                  <a:gd name="connsiteX55" fmla="*/ 461496 w 1675005"/>
                  <a:gd name="connsiteY55" fmla="*/ 28952 h 3234036"/>
                  <a:gd name="connsiteX56" fmla="*/ 442918 w 1675005"/>
                  <a:gd name="connsiteY56" fmla="*/ 267628 h 3234036"/>
                  <a:gd name="connsiteX57" fmla="*/ 451718 w 1675005"/>
                  <a:gd name="connsiteY57" fmla="*/ 508199 h 3234036"/>
                  <a:gd name="connsiteX58" fmla="*/ 500605 w 1675005"/>
                  <a:gd name="connsiteY58" fmla="*/ 721304 h 3234036"/>
                  <a:gd name="connsiteX59" fmla="*/ 548515 w 1675005"/>
                  <a:gd name="connsiteY59" fmla="*/ 943879 h 3234036"/>
                  <a:gd name="connsiteX60" fmla="*/ 532871 w 1675005"/>
                  <a:gd name="connsiteY60" fmla="*/ 1182555 h 3234036"/>
                  <a:gd name="connsiteX61" fmla="*/ 494739 w 1675005"/>
                  <a:gd name="connsiteY61" fmla="*/ 1393765 h 3234036"/>
                  <a:gd name="connsiteX62" fmla="*/ 486917 w 1675005"/>
                  <a:gd name="connsiteY62" fmla="*/ 1418391 h 3234036"/>
                  <a:gd name="connsiteX63" fmla="*/ 467362 w 1675005"/>
                  <a:gd name="connsiteY63" fmla="*/ 1499843 h 3234036"/>
                  <a:gd name="connsiteX64" fmla="*/ 438030 w 1675005"/>
                  <a:gd name="connsiteY64" fmla="*/ 1594556 h 3234036"/>
                  <a:gd name="connsiteX65" fmla="*/ 488872 w 1675005"/>
                  <a:gd name="connsiteY65" fmla="*/ 1768828 h 3234036"/>
                  <a:gd name="connsiteX66" fmla="*/ 502561 w 1675005"/>
                  <a:gd name="connsiteY66" fmla="*/ 2175146 h 3234036"/>
                  <a:gd name="connsiteX67" fmla="*/ 470295 w 1675005"/>
                  <a:gd name="connsiteY67" fmla="*/ 2412876 h 3234036"/>
                  <a:gd name="connsiteX68" fmla="*/ 434119 w 1675005"/>
                  <a:gd name="connsiteY68" fmla="*/ 2662918 h 3234036"/>
                  <a:gd name="connsiteX69" fmla="*/ 454652 w 1675005"/>
                  <a:gd name="connsiteY69" fmla="*/ 2893070 h 3234036"/>
                  <a:gd name="connsiteX70" fmla="*/ 485939 w 1675005"/>
                  <a:gd name="connsiteY70" fmla="*/ 3095756 h 3234036"/>
                  <a:gd name="connsiteX71" fmla="*/ 481051 w 1675005"/>
                  <a:gd name="connsiteY71" fmla="*/ 3100491 h 3234036"/>
                  <a:gd name="connsiteX72" fmla="*/ 345144 w 1675005"/>
                  <a:gd name="connsiteY72" fmla="*/ 2994413 h 3234036"/>
                  <a:gd name="connsiteX73" fmla="*/ 198482 w 1675005"/>
                  <a:gd name="connsiteY73" fmla="*/ 3161107 h 3234036"/>
                  <a:gd name="connsiteX74" fmla="*/ 191638 w 1675005"/>
                  <a:gd name="connsiteY74" fmla="*/ 3154477 h 3234036"/>
                  <a:gd name="connsiteX75" fmla="*/ 215104 w 1675005"/>
                  <a:gd name="connsiteY75" fmla="*/ 3116592 h 3234036"/>
                  <a:gd name="connsiteX76" fmla="*/ 138840 w 1675005"/>
                  <a:gd name="connsiteY76" fmla="*/ 3166790 h 3234036"/>
                  <a:gd name="connsiteX77" fmla="*/ 9778 w 1675005"/>
                  <a:gd name="connsiteY77" fmla="*/ 3214147 h 3234036"/>
                  <a:gd name="connsiteX78" fmla="*/ 0 w 1675005"/>
                  <a:gd name="connsiteY78" fmla="*/ 3220777 h 3234036"/>
                  <a:gd name="connsiteX79" fmla="*/ 102663 w 1675005"/>
                  <a:gd name="connsiteY79" fmla="*/ 3229300 h 3234036"/>
                  <a:gd name="connsiteX80" fmla="*/ 247369 w 1675005"/>
                  <a:gd name="connsiteY80" fmla="*/ 3234036 h 3234036"/>
                  <a:gd name="connsiteX81" fmla="*/ 310923 w 1675005"/>
                  <a:gd name="connsiteY81" fmla="*/ 3204675 h 3234036"/>
                  <a:gd name="connsiteX82" fmla="*/ 331455 w 1675005"/>
                  <a:gd name="connsiteY82" fmla="*/ 3219829 h 3234036"/>
                  <a:gd name="connsiteX83" fmla="*/ 433141 w 1675005"/>
                  <a:gd name="connsiteY83" fmla="*/ 3164896 h 3234036"/>
                  <a:gd name="connsiteX84" fmla="*/ 549493 w 1675005"/>
                  <a:gd name="connsiteY84" fmla="*/ 3196151 h 3234036"/>
                  <a:gd name="connsiteX85" fmla="*/ 571981 w 1675005"/>
                  <a:gd name="connsiteY85" fmla="*/ 3172473 h 3234036"/>
                  <a:gd name="connsiteX86" fmla="*/ 787085 w 1675005"/>
                  <a:gd name="connsiteY86" fmla="*/ 3181944 h 3234036"/>
                  <a:gd name="connsiteX87" fmla="*/ 791974 w 1675005"/>
                  <a:gd name="connsiteY87" fmla="*/ 3180997 h 3234036"/>
                  <a:gd name="connsiteX88" fmla="*/ 747975 w 1675005"/>
                  <a:gd name="connsiteY88" fmla="*/ 3112804 h 3234036"/>
                  <a:gd name="connsiteX89" fmla="*/ 677577 w 1675005"/>
                  <a:gd name="connsiteY89" fmla="*/ 3051240 h 3234036"/>
                  <a:gd name="connsiteX90" fmla="*/ 627712 w 1675005"/>
                  <a:gd name="connsiteY90" fmla="*/ 2897805 h 3234036"/>
                  <a:gd name="connsiteX91" fmla="*/ 631623 w 1675005"/>
                  <a:gd name="connsiteY91" fmla="*/ 2643027 h 3234036"/>
                  <a:gd name="connsiteX92" fmla="*/ 626734 w 1675005"/>
                  <a:gd name="connsiteY92" fmla="*/ 2478227 h 3234036"/>
                  <a:gd name="connsiteX93" fmla="*/ 621846 w 1675005"/>
                  <a:gd name="connsiteY93" fmla="*/ 2311532 h 3234036"/>
                  <a:gd name="connsiteX94" fmla="*/ 637490 w 1675005"/>
                  <a:gd name="connsiteY94" fmla="*/ 1946888 h 3234036"/>
                  <a:gd name="connsiteX95" fmla="*/ 599358 w 1675005"/>
                  <a:gd name="connsiteY95" fmla="*/ 1622023 h 3234036"/>
                  <a:gd name="connsiteX96" fmla="*/ 782196 w 1675005"/>
                  <a:gd name="connsiteY96" fmla="*/ 1314206 h 3234036"/>
                  <a:gd name="connsiteX97" fmla="*/ 873126 w 1675005"/>
                  <a:gd name="connsiteY97" fmla="*/ 1176872 h 3234036"/>
                  <a:gd name="connsiteX98" fmla="*/ 1073564 w 1675005"/>
                  <a:gd name="connsiteY98" fmla="*/ 1080265 h 3234036"/>
                  <a:gd name="connsiteX99" fmla="*/ 1247603 w 1675005"/>
                  <a:gd name="connsiteY99" fmla="*/ 1004495 h 3234036"/>
                  <a:gd name="connsiteX100" fmla="*/ 1473462 w 1675005"/>
                  <a:gd name="connsiteY100" fmla="*/ 749717 h 3234036"/>
                  <a:gd name="connsiteX101" fmla="*/ 1674877 w 1675005"/>
                  <a:gd name="connsiteY101" fmla="*/ 386967 h 3234036"/>
                  <a:gd name="connsiteX102" fmla="*/ 1669989 w 1675005"/>
                  <a:gd name="connsiteY102" fmla="*/ 382231 h 3234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1675005" h="3234036">
                    <a:moveTo>
                      <a:pt x="1669989" y="382231"/>
                    </a:moveTo>
                    <a:cubicBezTo>
                      <a:pt x="1596658" y="489257"/>
                      <a:pt x="1521371" y="595335"/>
                      <a:pt x="1448040" y="702361"/>
                    </a:cubicBezTo>
                    <a:cubicBezTo>
                      <a:pt x="1399153" y="773395"/>
                      <a:pt x="1355155" y="834011"/>
                      <a:pt x="1300401" y="886104"/>
                    </a:cubicBezTo>
                    <a:cubicBezTo>
                      <a:pt x="1298445" y="887998"/>
                      <a:pt x="1297468" y="890839"/>
                      <a:pt x="1295512" y="892734"/>
                    </a:cubicBezTo>
                    <a:cubicBezTo>
                      <a:pt x="1250536" y="957139"/>
                      <a:pt x="1193826" y="1004495"/>
                      <a:pt x="1120496" y="1035750"/>
                    </a:cubicBezTo>
                    <a:cubicBezTo>
                      <a:pt x="1047165" y="1066059"/>
                      <a:pt x="969923" y="1087842"/>
                      <a:pt x="890726" y="1098261"/>
                    </a:cubicBezTo>
                    <a:cubicBezTo>
                      <a:pt x="885837" y="1099208"/>
                      <a:pt x="882904" y="1095419"/>
                      <a:pt x="884859" y="1090683"/>
                    </a:cubicBezTo>
                    <a:cubicBezTo>
                      <a:pt x="886815" y="1086895"/>
                      <a:pt x="888770" y="1083107"/>
                      <a:pt x="889748" y="1079318"/>
                    </a:cubicBezTo>
                    <a:cubicBezTo>
                      <a:pt x="888770" y="1080265"/>
                      <a:pt x="886815" y="1080265"/>
                      <a:pt x="885837" y="1081212"/>
                    </a:cubicBezTo>
                    <a:cubicBezTo>
                      <a:pt x="887793" y="1076477"/>
                      <a:pt x="890726" y="1070794"/>
                      <a:pt x="892681" y="1067952"/>
                    </a:cubicBezTo>
                    <a:cubicBezTo>
                      <a:pt x="916147" y="1016807"/>
                      <a:pt x="924947" y="956191"/>
                      <a:pt x="943524" y="903152"/>
                    </a:cubicBezTo>
                    <a:lnTo>
                      <a:pt x="943524" y="902205"/>
                    </a:lnTo>
                    <a:cubicBezTo>
                      <a:pt x="983612" y="789496"/>
                      <a:pt x="1071608" y="686260"/>
                      <a:pt x="1137117" y="585864"/>
                    </a:cubicBezTo>
                    <a:cubicBezTo>
                      <a:pt x="1191871" y="500622"/>
                      <a:pt x="1235870" y="419169"/>
                      <a:pt x="1258358" y="320668"/>
                    </a:cubicBezTo>
                    <a:cubicBezTo>
                      <a:pt x="1269113" y="272364"/>
                      <a:pt x="1316045" y="159656"/>
                      <a:pt x="1277913" y="117982"/>
                    </a:cubicBezTo>
                    <a:cubicBezTo>
                      <a:pt x="1277913" y="117035"/>
                      <a:pt x="1276935" y="117035"/>
                      <a:pt x="1275957" y="117982"/>
                    </a:cubicBezTo>
                    <a:cubicBezTo>
                      <a:pt x="1271068" y="119877"/>
                      <a:pt x="1267157" y="120824"/>
                      <a:pt x="1262269" y="122718"/>
                    </a:cubicBezTo>
                    <a:cubicBezTo>
                      <a:pt x="1260313" y="123665"/>
                      <a:pt x="1259336" y="126506"/>
                      <a:pt x="1262269" y="126506"/>
                    </a:cubicBezTo>
                    <a:cubicBezTo>
                      <a:pt x="1274002" y="124612"/>
                      <a:pt x="1270091" y="151132"/>
                      <a:pt x="1261291" y="180493"/>
                    </a:cubicBezTo>
                    <a:cubicBezTo>
                      <a:pt x="1255425" y="182387"/>
                      <a:pt x="1251513" y="187123"/>
                      <a:pt x="1249558" y="192806"/>
                    </a:cubicBezTo>
                    <a:cubicBezTo>
                      <a:pt x="1247603" y="197541"/>
                      <a:pt x="1246625" y="202277"/>
                      <a:pt x="1244669" y="207960"/>
                    </a:cubicBezTo>
                    <a:cubicBezTo>
                      <a:pt x="1242714" y="214590"/>
                      <a:pt x="1244669" y="218378"/>
                      <a:pt x="1248580" y="220272"/>
                    </a:cubicBezTo>
                    <a:cubicBezTo>
                      <a:pt x="1240758" y="241109"/>
                      <a:pt x="1234892" y="259104"/>
                      <a:pt x="1233914" y="261946"/>
                    </a:cubicBezTo>
                    <a:cubicBezTo>
                      <a:pt x="1219248" y="311197"/>
                      <a:pt x="1196760" y="356659"/>
                      <a:pt x="1178183" y="404962"/>
                    </a:cubicBezTo>
                    <a:cubicBezTo>
                      <a:pt x="1137117" y="511041"/>
                      <a:pt x="1059876" y="601018"/>
                      <a:pt x="998277" y="695731"/>
                    </a:cubicBezTo>
                    <a:cubicBezTo>
                      <a:pt x="991433" y="706149"/>
                      <a:pt x="985567" y="715621"/>
                      <a:pt x="979700" y="726039"/>
                    </a:cubicBezTo>
                    <a:cubicBezTo>
                      <a:pt x="977745" y="711832"/>
                      <a:pt x="974812" y="698572"/>
                      <a:pt x="968945" y="687207"/>
                    </a:cubicBezTo>
                    <a:cubicBezTo>
                      <a:pt x="888770" y="512935"/>
                      <a:pt x="961123" y="345293"/>
                      <a:pt x="972856" y="168180"/>
                    </a:cubicBezTo>
                    <a:cubicBezTo>
                      <a:pt x="944502" y="251527"/>
                      <a:pt x="925925" y="338663"/>
                      <a:pt x="919080" y="425799"/>
                    </a:cubicBezTo>
                    <a:cubicBezTo>
                      <a:pt x="914192" y="491151"/>
                      <a:pt x="915169" y="552714"/>
                      <a:pt x="933746" y="616172"/>
                    </a:cubicBezTo>
                    <a:cubicBezTo>
                      <a:pt x="948413" y="665423"/>
                      <a:pt x="966012" y="717515"/>
                      <a:pt x="955257" y="769607"/>
                    </a:cubicBezTo>
                    <a:cubicBezTo>
                      <a:pt x="954279" y="773395"/>
                      <a:pt x="953301" y="777184"/>
                      <a:pt x="952324" y="780973"/>
                    </a:cubicBezTo>
                    <a:cubicBezTo>
                      <a:pt x="947435" y="835906"/>
                      <a:pt x="917125" y="887051"/>
                      <a:pt x="897570" y="941038"/>
                    </a:cubicBezTo>
                    <a:cubicBezTo>
                      <a:pt x="869215" y="1024385"/>
                      <a:pt x="835972" y="1106785"/>
                      <a:pt x="794907" y="1184450"/>
                    </a:cubicBezTo>
                    <a:cubicBezTo>
                      <a:pt x="759708" y="1251696"/>
                      <a:pt x="722553" y="1318942"/>
                      <a:pt x="675622" y="1378611"/>
                    </a:cubicBezTo>
                    <a:cubicBezTo>
                      <a:pt x="654111" y="1406077"/>
                      <a:pt x="630646" y="1432597"/>
                      <a:pt x="604246" y="1455328"/>
                    </a:cubicBezTo>
                    <a:cubicBezTo>
                      <a:pt x="589580" y="1467641"/>
                      <a:pt x="560248" y="1497949"/>
                      <a:pt x="540693" y="1497949"/>
                    </a:cubicBezTo>
                    <a:cubicBezTo>
                      <a:pt x="536782" y="1497949"/>
                      <a:pt x="534827" y="1495108"/>
                      <a:pt x="535804" y="1491319"/>
                    </a:cubicBezTo>
                    <a:cubicBezTo>
                      <a:pt x="544604" y="1455328"/>
                      <a:pt x="560248" y="1421232"/>
                      <a:pt x="575892" y="1387135"/>
                    </a:cubicBezTo>
                    <a:cubicBezTo>
                      <a:pt x="581758" y="1365351"/>
                      <a:pt x="585669" y="1343567"/>
                      <a:pt x="588602" y="1319889"/>
                    </a:cubicBezTo>
                    <a:cubicBezTo>
                      <a:pt x="600335" y="1218546"/>
                      <a:pt x="591536" y="1116256"/>
                      <a:pt x="602291" y="1014913"/>
                    </a:cubicBezTo>
                    <a:cubicBezTo>
                      <a:pt x="615979" y="886104"/>
                      <a:pt x="648245" y="759188"/>
                      <a:pt x="666822" y="630379"/>
                    </a:cubicBezTo>
                    <a:cubicBezTo>
                      <a:pt x="686377" y="498728"/>
                      <a:pt x="698110" y="366130"/>
                      <a:pt x="707887" y="233532"/>
                    </a:cubicBezTo>
                    <a:cubicBezTo>
                      <a:pt x="712776" y="161550"/>
                      <a:pt x="717665" y="89569"/>
                      <a:pt x="721576" y="18534"/>
                    </a:cubicBezTo>
                    <a:cubicBezTo>
                      <a:pt x="723531" y="-14616"/>
                      <a:pt x="677577" y="2432"/>
                      <a:pt x="672689" y="25164"/>
                    </a:cubicBezTo>
                    <a:cubicBezTo>
                      <a:pt x="672689" y="27058"/>
                      <a:pt x="671711" y="29899"/>
                      <a:pt x="671711" y="31794"/>
                    </a:cubicBezTo>
                    <a:cubicBezTo>
                      <a:pt x="671711" y="31794"/>
                      <a:pt x="671711" y="32741"/>
                      <a:pt x="671711" y="32741"/>
                    </a:cubicBezTo>
                    <a:cubicBezTo>
                      <a:pt x="654111" y="120824"/>
                      <a:pt x="652156" y="210801"/>
                      <a:pt x="648245" y="300778"/>
                    </a:cubicBezTo>
                    <a:cubicBezTo>
                      <a:pt x="643356" y="353817"/>
                      <a:pt x="638467" y="405910"/>
                      <a:pt x="633579" y="458949"/>
                    </a:cubicBezTo>
                    <a:cubicBezTo>
                      <a:pt x="631623" y="480732"/>
                      <a:pt x="629668" y="503464"/>
                      <a:pt x="626734" y="525248"/>
                    </a:cubicBezTo>
                    <a:cubicBezTo>
                      <a:pt x="614024" y="587758"/>
                      <a:pt x="594469" y="650269"/>
                      <a:pt x="577847" y="710885"/>
                    </a:cubicBezTo>
                    <a:cubicBezTo>
                      <a:pt x="569048" y="744035"/>
                      <a:pt x="563181" y="783814"/>
                      <a:pt x="552426" y="820752"/>
                    </a:cubicBezTo>
                    <a:cubicBezTo>
                      <a:pt x="528960" y="703308"/>
                      <a:pt x="495717" y="588705"/>
                      <a:pt x="474207" y="470314"/>
                    </a:cubicBezTo>
                    <a:cubicBezTo>
                      <a:pt x="461496" y="400227"/>
                      <a:pt x="453674" y="333928"/>
                      <a:pt x="456607" y="262893"/>
                    </a:cubicBezTo>
                    <a:cubicBezTo>
                      <a:pt x="459540" y="190911"/>
                      <a:pt x="475184" y="116088"/>
                      <a:pt x="473229" y="44106"/>
                    </a:cubicBezTo>
                    <a:cubicBezTo>
                      <a:pt x="473229" y="34635"/>
                      <a:pt x="467362" y="29899"/>
                      <a:pt x="461496" y="28952"/>
                    </a:cubicBezTo>
                    <a:cubicBezTo>
                      <a:pt x="446829" y="107564"/>
                      <a:pt x="441941" y="188070"/>
                      <a:pt x="442918" y="267628"/>
                    </a:cubicBezTo>
                    <a:cubicBezTo>
                      <a:pt x="442918" y="347187"/>
                      <a:pt x="442918" y="429588"/>
                      <a:pt x="451718" y="508199"/>
                    </a:cubicBezTo>
                    <a:cubicBezTo>
                      <a:pt x="459540" y="581128"/>
                      <a:pt x="479095" y="651216"/>
                      <a:pt x="500605" y="721304"/>
                    </a:cubicBezTo>
                    <a:cubicBezTo>
                      <a:pt x="523094" y="795180"/>
                      <a:pt x="546559" y="867161"/>
                      <a:pt x="548515" y="943879"/>
                    </a:cubicBezTo>
                    <a:cubicBezTo>
                      <a:pt x="550471" y="1024385"/>
                      <a:pt x="539715" y="1102996"/>
                      <a:pt x="532871" y="1182555"/>
                    </a:cubicBezTo>
                    <a:cubicBezTo>
                      <a:pt x="526027" y="1254537"/>
                      <a:pt x="516249" y="1323678"/>
                      <a:pt x="494739" y="1393765"/>
                    </a:cubicBezTo>
                    <a:cubicBezTo>
                      <a:pt x="491806" y="1402289"/>
                      <a:pt x="489850" y="1409866"/>
                      <a:pt x="486917" y="1418391"/>
                    </a:cubicBezTo>
                    <a:cubicBezTo>
                      <a:pt x="483006" y="1445857"/>
                      <a:pt x="476162" y="1473323"/>
                      <a:pt x="467362" y="1499843"/>
                    </a:cubicBezTo>
                    <a:cubicBezTo>
                      <a:pt x="456607" y="1531098"/>
                      <a:pt x="449763" y="1564248"/>
                      <a:pt x="438030" y="1594556"/>
                    </a:cubicBezTo>
                    <a:cubicBezTo>
                      <a:pt x="416520" y="1649489"/>
                      <a:pt x="467362" y="1719577"/>
                      <a:pt x="488872" y="1768828"/>
                    </a:cubicBezTo>
                    <a:cubicBezTo>
                      <a:pt x="545582" y="1895743"/>
                      <a:pt x="522116" y="2042548"/>
                      <a:pt x="502561" y="2175146"/>
                    </a:cubicBezTo>
                    <a:cubicBezTo>
                      <a:pt x="490828" y="2254705"/>
                      <a:pt x="483006" y="2334264"/>
                      <a:pt x="470295" y="2412876"/>
                    </a:cubicBezTo>
                    <a:cubicBezTo>
                      <a:pt x="456607" y="2496223"/>
                      <a:pt x="441941" y="2578623"/>
                      <a:pt x="434119" y="2662918"/>
                    </a:cubicBezTo>
                    <a:cubicBezTo>
                      <a:pt x="427274" y="2741529"/>
                      <a:pt x="437052" y="2816352"/>
                      <a:pt x="454652" y="2893070"/>
                    </a:cubicBezTo>
                    <a:cubicBezTo>
                      <a:pt x="469317" y="2960316"/>
                      <a:pt x="484961" y="3026615"/>
                      <a:pt x="485939" y="3095756"/>
                    </a:cubicBezTo>
                    <a:cubicBezTo>
                      <a:pt x="485939" y="3098597"/>
                      <a:pt x="483984" y="3101438"/>
                      <a:pt x="481051" y="3100491"/>
                    </a:cubicBezTo>
                    <a:cubicBezTo>
                      <a:pt x="424341" y="3094808"/>
                      <a:pt x="368610" y="3045557"/>
                      <a:pt x="345144" y="2994413"/>
                    </a:cubicBezTo>
                    <a:cubicBezTo>
                      <a:pt x="326567" y="3067341"/>
                      <a:pt x="268880" y="3132694"/>
                      <a:pt x="198482" y="3161107"/>
                    </a:cubicBezTo>
                    <a:cubicBezTo>
                      <a:pt x="193593" y="3163002"/>
                      <a:pt x="188705" y="3159213"/>
                      <a:pt x="191638" y="3154477"/>
                    </a:cubicBezTo>
                    <a:cubicBezTo>
                      <a:pt x="199460" y="3141217"/>
                      <a:pt x="207282" y="3128905"/>
                      <a:pt x="215104" y="3116592"/>
                    </a:cubicBezTo>
                    <a:cubicBezTo>
                      <a:pt x="191638" y="3135535"/>
                      <a:pt x="165239" y="3152583"/>
                      <a:pt x="138840" y="3166790"/>
                    </a:cubicBezTo>
                    <a:cubicBezTo>
                      <a:pt x="98752" y="3188574"/>
                      <a:pt x="55731" y="3207517"/>
                      <a:pt x="9778" y="3214147"/>
                    </a:cubicBezTo>
                    <a:cubicBezTo>
                      <a:pt x="6844" y="3216988"/>
                      <a:pt x="2933" y="3218882"/>
                      <a:pt x="0" y="3220777"/>
                    </a:cubicBezTo>
                    <a:cubicBezTo>
                      <a:pt x="33243" y="3230248"/>
                      <a:pt x="71375" y="3229300"/>
                      <a:pt x="102663" y="3229300"/>
                    </a:cubicBezTo>
                    <a:cubicBezTo>
                      <a:pt x="150573" y="3230248"/>
                      <a:pt x="198482" y="3232142"/>
                      <a:pt x="247369" y="3234036"/>
                    </a:cubicBezTo>
                    <a:cubicBezTo>
                      <a:pt x="265947" y="3228353"/>
                      <a:pt x="288435" y="3217935"/>
                      <a:pt x="310923" y="3204675"/>
                    </a:cubicBezTo>
                    <a:cubicBezTo>
                      <a:pt x="311901" y="3215093"/>
                      <a:pt x="319723" y="3222671"/>
                      <a:pt x="331455" y="3219829"/>
                    </a:cubicBezTo>
                    <a:cubicBezTo>
                      <a:pt x="367632" y="3209411"/>
                      <a:pt x="404786" y="3190468"/>
                      <a:pt x="433141" y="3164896"/>
                    </a:cubicBezTo>
                    <a:cubicBezTo>
                      <a:pt x="463451" y="3193310"/>
                      <a:pt x="506472" y="3204675"/>
                      <a:pt x="549493" y="3196151"/>
                    </a:cubicBezTo>
                    <a:cubicBezTo>
                      <a:pt x="560248" y="3194257"/>
                      <a:pt x="569048" y="3183839"/>
                      <a:pt x="571981" y="3172473"/>
                    </a:cubicBezTo>
                    <a:cubicBezTo>
                      <a:pt x="639445" y="3197098"/>
                      <a:pt x="713754" y="3186680"/>
                      <a:pt x="787085" y="3181944"/>
                    </a:cubicBezTo>
                    <a:cubicBezTo>
                      <a:pt x="789040" y="3181944"/>
                      <a:pt x="790018" y="3180997"/>
                      <a:pt x="791974" y="3180997"/>
                    </a:cubicBezTo>
                    <a:cubicBezTo>
                      <a:pt x="795884" y="3180050"/>
                      <a:pt x="752864" y="3118486"/>
                      <a:pt x="747975" y="3112804"/>
                    </a:cubicBezTo>
                    <a:cubicBezTo>
                      <a:pt x="726465" y="3090072"/>
                      <a:pt x="702021" y="3071130"/>
                      <a:pt x="677577" y="3051240"/>
                    </a:cubicBezTo>
                    <a:cubicBezTo>
                      <a:pt x="626734" y="3010514"/>
                      <a:pt x="626734" y="2957475"/>
                      <a:pt x="627712" y="2897805"/>
                    </a:cubicBezTo>
                    <a:cubicBezTo>
                      <a:pt x="629668" y="2812564"/>
                      <a:pt x="626734" y="2728269"/>
                      <a:pt x="631623" y="2643027"/>
                    </a:cubicBezTo>
                    <a:cubicBezTo>
                      <a:pt x="629668" y="2588095"/>
                      <a:pt x="628690" y="2533161"/>
                      <a:pt x="626734" y="2478227"/>
                    </a:cubicBezTo>
                    <a:cubicBezTo>
                      <a:pt x="624779" y="2422347"/>
                      <a:pt x="623801" y="2366466"/>
                      <a:pt x="621846" y="2311532"/>
                    </a:cubicBezTo>
                    <a:cubicBezTo>
                      <a:pt x="639445" y="2189353"/>
                      <a:pt x="649223" y="2062438"/>
                      <a:pt x="637490" y="1946888"/>
                    </a:cubicBezTo>
                    <a:cubicBezTo>
                      <a:pt x="626734" y="1839863"/>
                      <a:pt x="575892" y="1730943"/>
                      <a:pt x="599358" y="1622023"/>
                    </a:cubicBezTo>
                    <a:cubicBezTo>
                      <a:pt x="623801" y="1510261"/>
                      <a:pt x="722553" y="1409866"/>
                      <a:pt x="782196" y="1314206"/>
                    </a:cubicBezTo>
                    <a:cubicBezTo>
                      <a:pt x="811528" y="1267797"/>
                      <a:pt x="841838" y="1221388"/>
                      <a:pt x="873126" y="1176872"/>
                    </a:cubicBezTo>
                    <a:cubicBezTo>
                      <a:pt x="921036" y="1107732"/>
                      <a:pt x="997300" y="1102996"/>
                      <a:pt x="1073564" y="1080265"/>
                    </a:cubicBezTo>
                    <a:cubicBezTo>
                      <a:pt x="1134184" y="1062270"/>
                      <a:pt x="1192849" y="1035750"/>
                      <a:pt x="1247603" y="1004495"/>
                    </a:cubicBezTo>
                    <a:cubicBezTo>
                      <a:pt x="1350266" y="945773"/>
                      <a:pt x="1415775" y="846325"/>
                      <a:pt x="1473462" y="749717"/>
                    </a:cubicBezTo>
                    <a:cubicBezTo>
                      <a:pt x="1544837" y="630379"/>
                      <a:pt x="1610346" y="510094"/>
                      <a:pt x="1674877" y="386967"/>
                    </a:cubicBezTo>
                    <a:cubicBezTo>
                      <a:pt x="1675855" y="380337"/>
                      <a:pt x="1670966" y="380337"/>
                      <a:pt x="1669989" y="382231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982DDBD-5729-2886-2E14-C80CC8520BFD}"/>
                  </a:ext>
                </a:extLst>
              </p:cNvPr>
              <p:cNvSpPr/>
              <p:nvPr/>
            </p:nvSpPr>
            <p:spPr>
              <a:xfrm>
                <a:off x="3607796" y="1120035"/>
                <a:ext cx="166284" cy="934127"/>
              </a:xfrm>
              <a:custGeom>
                <a:avLst/>
                <a:gdLst>
                  <a:gd name="connsiteX0" fmla="*/ 140863 w 166284"/>
                  <a:gd name="connsiteY0" fmla="*/ 895296 h 934127"/>
                  <a:gd name="connsiteX1" fmla="*/ 145752 w 166284"/>
                  <a:gd name="connsiteY1" fmla="*/ 911397 h 934127"/>
                  <a:gd name="connsiteX2" fmla="*/ 166285 w 166284"/>
                  <a:gd name="connsiteY2" fmla="*/ 934128 h 934127"/>
                  <a:gd name="connsiteX3" fmla="*/ 74377 w 166284"/>
                  <a:gd name="connsiteY3" fmla="*/ 697345 h 934127"/>
                  <a:gd name="connsiteX4" fmla="*/ 44066 w 166284"/>
                  <a:gd name="connsiteY4" fmla="*/ 440674 h 934127"/>
                  <a:gd name="connsiteX5" fmla="*/ 50911 w 166284"/>
                  <a:gd name="connsiteY5" fmla="*/ 201997 h 934127"/>
                  <a:gd name="connsiteX6" fmla="*/ 13757 w 166284"/>
                  <a:gd name="connsiteY6" fmla="*/ 2153 h 934127"/>
                  <a:gd name="connsiteX7" fmla="*/ 68 w 166284"/>
                  <a:gd name="connsiteY7" fmla="*/ 9730 h 934127"/>
                  <a:gd name="connsiteX8" fmla="*/ 51889 w 166284"/>
                  <a:gd name="connsiteY8" fmla="*/ 614945 h 934127"/>
                  <a:gd name="connsiteX9" fmla="*/ 140863 w 166284"/>
                  <a:gd name="connsiteY9" fmla="*/ 895296 h 934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284" h="934127">
                    <a:moveTo>
                      <a:pt x="140863" y="895296"/>
                    </a:moveTo>
                    <a:cubicBezTo>
                      <a:pt x="142819" y="900978"/>
                      <a:pt x="143796" y="905714"/>
                      <a:pt x="145752" y="911397"/>
                    </a:cubicBezTo>
                    <a:cubicBezTo>
                      <a:pt x="152596" y="918974"/>
                      <a:pt x="159440" y="927498"/>
                      <a:pt x="166285" y="934128"/>
                    </a:cubicBezTo>
                    <a:cubicBezTo>
                      <a:pt x="137930" y="854569"/>
                      <a:pt x="98820" y="778799"/>
                      <a:pt x="74377" y="697345"/>
                    </a:cubicBezTo>
                    <a:cubicBezTo>
                      <a:pt x="48955" y="612104"/>
                      <a:pt x="44066" y="527810"/>
                      <a:pt x="44066" y="440674"/>
                    </a:cubicBezTo>
                    <a:cubicBezTo>
                      <a:pt x="44066" y="360168"/>
                      <a:pt x="47000" y="281556"/>
                      <a:pt x="50911" y="201997"/>
                    </a:cubicBezTo>
                    <a:cubicBezTo>
                      <a:pt x="48955" y="135698"/>
                      <a:pt x="47978" y="47615"/>
                      <a:pt x="13757" y="2153"/>
                    </a:cubicBezTo>
                    <a:cubicBezTo>
                      <a:pt x="8868" y="-3530"/>
                      <a:pt x="-910" y="3100"/>
                      <a:pt x="68" y="9730"/>
                    </a:cubicBezTo>
                    <a:cubicBezTo>
                      <a:pt x="11801" y="211469"/>
                      <a:pt x="27445" y="413207"/>
                      <a:pt x="51889" y="614945"/>
                    </a:cubicBezTo>
                    <a:cubicBezTo>
                      <a:pt x="63621" y="712499"/>
                      <a:pt x="101753" y="803424"/>
                      <a:pt x="140863" y="895296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999E6E4A-A935-1813-0DD3-2F13C5E35F56}"/>
                  </a:ext>
                </a:extLst>
              </p:cNvPr>
              <p:cNvSpPr/>
              <p:nvPr/>
            </p:nvSpPr>
            <p:spPr>
              <a:xfrm>
                <a:off x="2807091" y="1531089"/>
                <a:ext cx="707887" cy="1018421"/>
              </a:xfrm>
              <a:custGeom>
                <a:avLst/>
                <a:gdLst>
                  <a:gd name="connsiteX0" fmla="*/ 239547 w 707887"/>
                  <a:gd name="connsiteY0" fmla="*/ 592214 h 1018421"/>
                  <a:gd name="connsiteX1" fmla="*/ 707887 w 707887"/>
                  <a:gd name="connsiteY1" fmla="*/ 1018422 h 1018421"/>
                  <a:gd name="connsiteX2" fmla="*/ 646289 w 707887"/>
                  <a:gd name="connsiteY2" fmla="*/ 939810 h 1018421"/>
                  <a:gd name="connsiteX3" fmla="*/ 570025 w 707887"/>
                  <a:gd name="connsiteY3" fmla="*/ 862146 h 1018421"/>
                  <a:gd name="connsiteX4" fmla="*/ 348077 w 707887"/>
                  <a:gd name="connsiteY4" fmla="*/ 591267 h 1018421"/>
                  <a:gd name="connsiteX5" fmla="*/ 125151 w 707887"/>
                  <a:gd name="connsiteY5" fmla="*/ 261666 h 1018421"/>
                  <a:gd name="connsiteX6" fmla="*/ 67464 w 707887"/>
                  <a:gd name="connsiteY6" fmla="*/ 151799 h 1018421"/>
                  <a:gd name="connsiteX7" fmla="*/ 11733 w 707887"/>
                  <a:gd name="connsiteY7" fmla="*/ 6888 h 1018421"/>
                  <a:gd name="connsiteX8" fmla="*/ 12711 w 707887"/>
                  <a:gd name="connsiteY8" fmla="*/ 4994 h 1018421"/>
                  <a:gd name="connsiteX9" fmla="*/ 2933 w 707887"/>
                  <a:gd name="connsiteY9" fmla="*/ 258 h 1018421"/>
                  <a:gd name="connsiteX10" fmla="*/ 0 w 707887"/>
                  <a:gd name="connsiteY10" fmla="*/ 2152 h 1018421"/>
                  <a:gd name="connsiteX11" fmla="*/ 79197 w 707887"/>
                  <a:gd name="connsiteY11" fmla="*/ 313758 h 1018421"/>
                  <a:gd name="connsiteX12" fmla="*/ 197504 w 707887"/>
                  <a:gd name="connsiteY12" fmla="*/ 524021 h 1018421"/>
                  <a:gd name="connsiteX13" fmla="*/ 239547 w 707887"/>
                  <a:gd name="connsiteY13" fmla="*/ 592214 h 1018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07887" h="1018421">
                    <a:moveTo>
                      <a:pt x="239547" y="592214"/>
                    </a:moveTo>
                    <a:cubicBezTo>
                      <a:pt x="388165" y="741860"/>
                      <a:pt x="539715" y="888665"/>
                      <a:pt x="707887" y="1018422"/>
                    </a:cubicBezTo>
                    <a:cubicBezTo>
                      <a:pt x="686377" y="992849"/>
                      <a:pt x="665844" y="966330"/>
                      <a:pt x="646289" y="939810"/>
                    </a:cubicBezTo>
                    <a:cubicBezTo>
                      <a:pt x="620868" y="913291"/>
                      <a:pt x="595446" y="887718"/>
                      <a:pt x="570025" y="862146"/>
                    </a:cubicBezTo>
                    <a:cubicBezTo>
                      <a:pt x="487895" y="782586"/>
                      <a:pt x="423364" y="677456"/>
                      <a:pt x="348077" y="591267"/>
                    </a:cubicBezTo>
                    <a:cubicBezTo>
                      <a:pt x="255191" y="486135"/>
                      <a:pt x="169150" y="396158"/>
                      <a:pt x="125151" y="261666"/>
                    </a:cubicBezTo>
                    <a:cubicBezTo>
                      <a:pt x="112441" y="222834"/>
                      <a:pt x="85064" y="188737"/>
                      <a:pt x="67464" y="151799"/>
                    </a:cubicBezTo>
                    <a:cubicBezTo>
                      <a:pt x="57687" y="130962"/>
                      <a:pt x="6844" y="5941"/>
                      <a:pt x="11733" y="6888"/>
                    </a:cubicBezTo>
                    <a:cubicBezTo>
                      <a:pt x="12711" y="6888"/>
                      <a:pt x="13688" y="5941"/>
                      <a:pt x="12711" y="4994"/>
                    </a:cubicBezTo>
                    <a:cubicBezTo>
                      <a:pt x="9777" y="3100"/>
                      <a:pt x="6844" y="1205"/>
                      <a:pt x="2933" y="258"/>
                    </a:cubicBezTo>
                    <a:cubicBezTo>
                      <a:pt x="1955" y="-689"/>
                      <a:pt x="0" y="1205"/>
                      <a:pt x="0" y="2152"/>
                    </a:cubicBezTo>
                    <a:cubicBezTo>
                      <a:pt x="0" y="108231"/>
                      <a:pt x="46932" y="214309"/>
                      <a:pt x="79197" y="313758"/>
                    </a:cubicBezTo>
                    <a:cubicBezTo>
                      <a:pt x="103641" y="390475"/>
                      <a:pt x="145684" y="460563"/>
                      <a:pt x="197504" y="524021"/>
                    </a:cubicBezTo>
                    <a:cubicBezTo>
                      <a:pt x="210215" y="546751"/>
                      <a:pt x="224881" y="569482"/>
                      <a:pt x="239547" y="592214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193D1E4A-A1F0-EE91-0A9A-870513D180D8}"/>
                  </a:ext>
                </a:extLst>
              </p:cNvPr>
              <p:cNvSpPr/>
              <p:nvPr/>
            </p:nvSpPr>
            <p:spPr>
              <a:xfrm>
                <a:off x="3008742" y="1326727"/>
                <a:ext cx="819114" cy="1536283"/>
              </a:xfrm>
              <a:custGeom>
                <a:avLst/>
                <a:gdLst>
                  <a:gd name="connsiteX0" fmla="*/ 166959 w 819114"/>
                  <a:gd name="connsiteY0" fmla="*/ 330588 h 1536283"/>
                  <a:gd name="connsiteX1" fmla="*/ 272556 w 819114"/>
                  <a:gd name="connsiteY1" fmla="*/ 609991 h 1536283"/>
                  <a:gd name="connsiteX2" fmla="*/ 507214 w 819114"/>
                  <a:gd name="connsiteY2" fmla="*/ 1144172 h 1536283"/>
                  <a:gd name="connsiteX3" fmla="*/ 700808 w 819114"/>
                  <a:gd name="connsiteY3" fmla="*/ 1406526 h 1536283"/>
                  <a:gd name="connsiteX4" fmla="*/ 778049 w 819114"/>
                  <a:gd name="connsiteY4" fmla="*/ 1494609 h 1536283"/>
                  <a:gd name="connsiteX5" fmla="*/ 819115 w 819114"/>
                  <a:gd name="connsiteY5" fmla="*/ 1536283 h 1536283"/>
                  <a:gd name="connsiteX6" fmla="*/ 757517 w 819114"/>
                  <a:gd name="connsiteY6" fmla="*/ 1444412 h 1536283"/>
                  <a:gd name="connsiteX7" fmla="*/ 706674 w 819114"/>
                  <a:gd name="connsiteY7" fmla="*/ 1383795 h 1536283"/>
                  <a:gd name="connsiteX8" fmla="*/ 516992 w 819114"/>
                  <a:gd name="connsiteY8" fmla="*/ 1096816 h 1536283"/>
                  <a:gd name="connsiteX9" fmla="*/ 437794 w 819114"/>
                  <a:gd name="connsiteY9" fmla="*/ 944328 h 1536283"/>
                  <a:gd name="connsiteX10" fmla="*/ 427039 w 819114"/>
                  <a:gd name="connsiteY10" fmla="*/ 916861 h 1536283"/>
                  <a:gd name="connsiteX11" fmla="*/ 403573 w 819114"/>
                  <a:gd name="connsiteY11" fmla="*/ 835408 h 1536283"/>
                  <a:gd name="connsiteX12" fmla="*/ 321443 w 819114"/>
                  <a:gd name="connsiteY12" fmla="*/ 538957 h 1536283"/>
                  <a:gd name="connsiteX13" fmla="*/ 179670 w 819114"/>
                  <a:gd name="connsiteY13" fmla="*/ 282285 h 1536283"/>
                  <a:gd name="connsiteX14" fmla="*/ 25186 w 819114"/>
                  <a:gd name="connsiteY14" fmla="*/ 4776 h 1536283"/>
                  <a:gd name="connsiteX15" fmla="*/ 742 w 819114"/>
                  <a:gd name="connsiteY15" fmla="*/ 23718 h 1536283"/>
                  <a:gd name="connsiteX16" fmla="*/ 166959 w 819114"/>
                  <a:gd name="connsiteY16" fmla="*/ 330588 h 1536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19114" h="1536283">
                    <a:moveTo>
                      <a:pt x="166959" y="330588"/>
                    </a:moveTo>
                    <a:cubicBezTo>
                      <a:pt x="217802" y="417724"/>
                      <a:pt x="248112" y="513384"/>
                      <a:pt x="272556" y="609991"/>
                    </a:cubicBezTo>
                    <a:cubicBezTo>
                      <a:pt x="347842" y="788999"/>
                      <a:pt x="405529" y="976530"/>
                      <a:pt x="507214" y="1144172"/>
                    </a:cubicBezTo>
                    <a:cubicBezTo>
                      <a:pt x="563923" y="1236991"/>
                      <a:pt x="629432" y="1324127"/>
                      <a:pt x="700808" y="1406526"/>
                    </a:cubicBezTo>
                    <a:cubicBezTo>
                      <a:pt x="726229" y="1435888"/>
                      <a:pt x="750673" y="1466196"/>
                      <a:pt x="778049" y="1494609"/>
                    </a:cubicBezTo>
                    <a:cubicBezTo>
                      <a:pt x="790760" y="1507869"/>
                      <a:pt x="804449" y="1523024"/>
                      <a:pt x="819115" y="1536283"/>
                    </a:cubicBezTo>
                    <a:cubicBezTo>
                      <a:pt x="795649" y="1507869"/>
                      <a:pt x="774138" y="1476614"/>
                      <a:pt x="757517" y="1444412"/>
                    </a:cubicBezTo>
                    <a:cubicBezTo>
                      <a:pt x="740895" y="1424522"/>
                      <a:pt x="723296" y="1404632"/>
                      <a:pt x="706674" y="1383795"/>
                    </a:cubicBezTo>
                    <a:cubicBezTo>
                      <a:pt x="632366" y="1294765"/>
                      <a:pt x="577612" y="1195317"/>
                      <a:pt x="516992" y="1096816"/>
                    </a:cubicBezTo>
                    <a:cubicBezTo>
                      <a:pt x="488637" y="1049459"/>
                      <a:pt x="460282" y="997367"/>
                      <a:pt x="437794" y="944328"/>
                    </a:cubicBezTo>
                    <a:cubicBezTo>
                      <a:pt x="433883" y="934857"/>
                      <a:pt x="430950" y="926332"/>
                      <a:pt x="427039" y="916861"/>
                    </a:cubicBezTo>
                    <a:cubicBezTo>
                      <a:pt x="417262" y="889394"/>
                      <a:pt x="408462" y="862875"/>
                      <a:pt x="403573" y="835408"/>
                    </a:cubicBezTo>
                    <a:cubicBezTo>
                      <a:pt x="383040" y="734065"/>
                      <a:pt x="359575" y="636511"/>
                      <a:pt x="321443" y="538957"/>
                    </a:cubicBezTo>
                    <a:cubicBezTo>
                      <a:pt x="285266" y="447085"/>
                      <a:pt x="233446" y="365632"/>
                      <a:pt x="179670" y="282285"/>
                    </a:cubicBezTo>
                    <a:cubicBezTo>
                      <a:pt x="121005" y="193255"/>
                      <a:pt x="81895" y="94753"/>
                      <a:pt x="25186" y="4776"/>
                    </a:cubicBezTo>
                    <a:cubicBezTo>
                      <a:pt x="16386" y="-9431"/>
                      <a:pt x="-4146" y="11406"/>
                      <a:pt x="742" y="23718"/>
                    </a:cubicBezTo>
                    <a:cubicBezTo>
                      <a:pt x="44741" y="130744"/>
                      <a:pt x="109272" y="231140"/>
                      <a:pt x="166959" y="330588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4E6FF868-A5B0-7383-A33A-554FB5259E5D}"/>
                  </a:ext>
                </a:extLst>
              </p:cNvPr>
              <p:cNvSpPr/>
              <p:nvPr/>
            </p:nvSpPr>
            <p:spPr>
              <a:xfrm>
                <a:off x="3560933" y="1940507"/>
                <a:ext cx="339277" cy="979330"/>
              </a:xfrm>
              <a:custGeom>
                <a:avLst/>
                <a:gdLst>
                  <a:gd name="connsiteX0" fmla="*/ 316789 w 339277"/>
                  <a:gd name="connsiteY0" fmla="*/ 604268 h 979330"/>
                  <a:gd name="connsiteX1" fmla="*/ 304078 w 339277"/>
                  <a:gd name="connsiteY1" fmla="*/ 403476 h 979330"/>
                  <a:gd name="connsiteX2" fmla="*/ 257147 w 339277"/>
                  <a:gd name="connsiteY2" fmla="*/ 277509 h 979330"/>
                  <a:gd name="connsiteX3" fmla="*/ 185771 w 339277"/>
                  <a:gd name="connsiteY3" fmla="*/ 198897 h 979330"/>
                  <a:gd name="connsiteX4" fmla="*/ 113418 w 339277"/>
                  <a:gd name="connsiteY4" fmla="*/ 111761 h 979330"/>
                  <a:gd name="connsiteX5" fmla="*/ 34221 w 339277"/>
                  <a:gd name="connsiteY5" fmla="*/ 28413 h 979330"/>
                  <a:gd name="connsiteX6" fmla="*/ 0 w 339277"/>
                  <a:gd name="connsiteY6" fmla="*/ 0 h 979330"/>
                  <a:gd name="connsiteX7" fmla="*/ 92885 w 339277"/>
                  <a:gd name="connsiteY7" fmla="*/ 119338 h 979330"/>
                  <a:gd name="connsiteX8" fmla="*/ 253236 w 339277"/>
                  <a:gd name="connsiteY8" fmla="*/ 322024 h 979330"/>
                  <a:gd name="connsiteX9" fmla="*/ 247369 w 339277"/>
                  <a:gd name="connsiteY9" fmla="*/ 614686 h 979330"/>
                  <a:gd name="connsiteX10" fmla="*/ 270835 w 339277"/>
                  <a:gd name="connsiteY10" fmla="*/ 910191 h 979330"/>
                  <a:gd name="connsiteX11" fmla="*/ 302123 w 339277"/>
                  <a:gd name="connsiteY11" fmla="*/ 945234 h 979330"/>
                  <a:gd name="connsiteX12" fmla="*/ 306034 w 339277"/>
                  <a:gd name="connsiteY12" fmla="*/ 947129 h 979330"/>
                  <a:gd name="connsiteX13" fmla="*/ 308967 w 339277"/>
                  <a:gd name="connsiteY13" fmla="*/ 951864 h 979330"/>
                  <a:gd name="connsiteX14" fmla="*/ 339277 w 339277"/>
                  <a:gd name="connsiteY14" fmla="*/ 979331 h 979330"/>
                  <a:gd name="connsiteX15" fmla="*/ 316789 w 339277"/>
                  <a:gd name="connsiteY15" fmla="*/ 604268 h 979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277" h="979330">
                    <a:moveTo>
                      <a:pt x="316789" y="604268"/>
                    </a:moveTo>
                    <a:cubicBezTo>
                      <a:pt x="314834" y="537022"/>
                      <a:pt x="314834" y="469776"/>
                      <a:pt x="304078" y="403476"/>
                    </a:cubicBezTo>
                    <a:cubicBezTo>
                      <a:pt x="297234" y="358962"/>
                      <a:pt x="285501" y="314447"/>
                      <a:pt x="257147" y="277509"/>
                    </a:cubicBezTo>
                    <a:cubicBezTo>
                      <a:pt x="235637" y="250042"/>
                      <a:pt x="209237" y="226364"/>
                      <a:pt x="185771" y="198897"/>
                    </a:cubicBezTo>
                    <a:cubicBezTo>
                      <a:pt x="161328" y="169536"/>
                      <a:pt x="137862" y="141122"/>
                      <a:pt x="113418" y="111761"/>
                    </a:cubicBezTo>
                    <a:cubicBezTo>
                      <a:pt x="87997" y="82400"/>
                      <a:pt x="62576" y="53986"/>
                      <a:pt x="34221" y="28413"/>
                    </a:cubicBezTo>
                    <a:cubicBezTo>
                      <a:pt x="25421" y="20837"/>
                      <a:pt x="12710" y="8524"/>
                      <a:pt x="0" y="0"/>
                    </a:cubicBezTo>
                    <a:cubicBezTo>
                      <a:pt x="26399" y="43568"/>
                      <a:pt x="56709" y="84294"/>
                      <a:pt x="92885" y="119338"/>
                    </a:cubicBezTo>
                    <a:cubicBezTo>
                      <a:pt x="154484" y="178060"/>
                      <a:pt x="222926" y="241517"/>
                      <a:pt x="253236" y="322024"/>
                    </a:cubicBezTo>
                    <a:cubicBezTo>
                      <a:pt x="289412" y="416737"/>
                      <a:pt x="256169" y="519026"/>
                      <a:pt x="247369" y="614686"/>
                    </a:cubicBezTo>
                    <a:cubicBezTo>
                      <a:pt x="238570" y="714135"/>
                      <a:pt x="263013" y="811689"/>
                      <a:pt x="270835" y="910191"/>
                    </a:cubicBezTo>
                    <a:cubicBezTo>
                      <a:pt x="280613" y="922503"/>
                      <a:pt x="291368" y="933869"/>
                      <a:pt x="302123" y="945234"/>
                    </a:cubicBezTo>
                    <a:cubicBezTo>
                      <a:pt x="303101" y="946181"/>
                      <a:pt x="305056" y="947129"/>
                      <a:pt x="306034" y="947129"/>
                    </a:cubicBezTo>
                    <a:cubicBezTo>
                      <a:pt x="308967" y="948075"/>
                      <a:pt x="308967" y="949970"/>
                      <a:pt x="308967" y="951864"/>
                    </a:cubicBezTo>
                    <a:cubicBezTo>
                      <a:pt x="318745" y="961336"/>
                      <a:pt x="328522" y="970807"/>
                      <a:pt x="339277" y="979331"/>
                    </a:cubicBezTo>
                    <a:cubicBezTo>
                      <a:pt x="318745" y="856205"/>
                      <a:pt x="319722" y="730236"/>
                      <a:pt x="316789" y="604268"/>
                    </a:cubicBezTo>
                    <a:close/>
                  </a:path>
                </a:pathLst>
              </a:custGeom>
              <a:solidFill>
                <a:srgbClr val="6D4019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C9A6441B-4D91-E04A-F352-1B214008D109}"/>
                  </a:ext>
                </a:extLst>
              </p:cNvPr>
              <p:cNvSpPr/>
              <p:nvPr/>
            </p:nvSpPr>
            <p:spPr>
              <a:xfrm>
                <a:off x="3685106" y="2772086"/>
                <a:ext cx="210215" cy="1354450"/>
              </a:xfrm>
              <a:custGeom>
                <a:avLst/>
                <a:gdLst>
                  <a:gd name="connsiteX0" fmla="*/ 210215 w 210215"/>
                  <a:gd name="connsiteY0" fmla="*/ 642153 h 1354450"/>
                  <a:gd name="connsiteX1" fmla="*/ 207282 w 210215"/>
                  <a:gd name="connsiteY1" fmla="*/ 564489 h 1354450"/>
                  <a:gd name="connsiteX2" fmla="*/ 201416 w 210215"/>
                  <a:gd name="connsiteY2" fmla="*/ 474512 h 1354450"/>
                  <a:gd name="connsiteX3" fmla="*/ 137862 w 210215"/>
                  <a:gd name="connsiteY3" fmla="*/ 306870 h 1354450"/>
                  <a:gd name="connsiteX4" fmla="*/ 108530 w 210215"/>
                  <a:gd name="connsiteY4" fmla="*/ 243412 h 1354450"/>
                  <a:gd name="connsiteX5" fmla="*/ 81153 w 210215"/>
                  <a:gd name="connsiteY5" fmla="*/ 164800 h 1354450"/>
                  <a:gd name="connsiteX6" fmla="*/ 978 w 210215"/>
                  <a:gd name="connsiteY6" fmla="*/ 0 h 1354450"/>
                  <a:gd name="connsiteX7" fmla="*/ 0 w 210215"/>
                  <a:gd name="connsiteY7" fmla="*/ 0 h 1354450"/>
                  <a:gd name="connsiteX8" fmla="*/ 64531 w 210215"/>
                  <a:gd name="connsiteY8" fmla="*/ 164800 h 1354450"/>
                  <a:gd name="connsiteX9" fmla="*/ 89953 w 210215"/>
                  <a:gd name="connsiteY9" fmla="*/ 243412 h 1354450"/>
                  <a:gd name="connsiteX10" fmla="*/ 118307 w 210215"/>
                  <a:gd name="connsiteY10" fmla="*/ 310658 h 1354450"/>
                  <a:gd name="connsiteX11" fmla="*/ 183816 w 210215"/>
                  <a:gd name="connsiteY11" fmla="*/ 482088 h 1354450"/>
                  <a:gd name="connsiteX12" fmla="*/ 189683 w 210215"/>
                  <a:gd name="connsiteY12" fmla="*/ 576801 h 1354450"/>
                  <a:gd name="connsiteX13" fmla="*/ 191638 w 210215"/>
                  <a:gd name="connsiteY13" fmla="*/ 662990 h 1354450"/>
                  <a:gd name="connsiteX14" fmla="*/ 173061 w 210215"/>
                  <a:gd name="connsiteY14" fmla="*/ 835368 h 1354450"/>
                  <a:gd name="connsiteX15" fmla="*/ 170128 w 210215"/>
                  <a:gd name="connsiteY15" fmla="*/ 913979 h 1354450"/>
                  <a:gd name="connsiteX16" fmla="*/ 173061 w 210215"/>
                  <a:gd name="connsiteY16" fmla="*/ 1009639 h 1354450"/>
                  <a:gd name="connsiteX17" fmla="*/ 169150 w 210215"/>
                  <a:gd name="connsiteY17" fmla="*/ 1088251 h 1354450"/>
                  <a:gd name="connsiteX18" fmla="*/ 157417 w 210215"/>
                  <a:gd name="connsiteY18" fmla="*/ 1168757 h 1354450"/>
                  <a:gd name="connsiteX19" fmla="*/ 143729 w 210215"/>
                  <a:gd name="connsiteY19" fmla="*/ 1253998 h 1354450"/>
                  <a:gd name="connsiteX20" fmla="*/ 144707 w 210215"/>
                  <a:gd name="connsiteY20" fmla="*/ 1351553 h 1354450"/>
                  <a:gd name="connsiteX21" fmla="*/ 152528 w 210215"/>
                  <a:gd name="connsiteY21" fmla="*/ 1349659 h 1354450"/>
                  <a:gd name="connsiteX22" fmla="*/ 159373 w 210215"/>
                  <a:gd name="connsiteY22" fmla="*/ 1260628 h 1354450"/>
                  <a:gd name="connsiteX23" fmla="*/ 170128 w 210215"/>
                  <a:gd name="connsiteY23" fmla="*/ 1165915 h 1354450"/>
                  <a:gd name="connsiteX24" fmla="*/ 181861 w 210215"/>
                  <a:gd name="connsiteY24" fmla="*/ 1085410 h 1354450"/>
                  <a:gd name="connsiteX25" fmla="*/ 187727 w 210215"/>
                  <a:gd name="connsiteY25" fmla="*/ 997327 h 1354450"/>
                  <a:gd name="connsiteX26" fmla="*/ 191638 w 210215"/>
                  <a:gd name="connsiteY26" fmla="*/ 924398 h 1354450"/>
                  <a:gd name="connsiteX27" fmla="*/ 193594 w 210215"/>
                  <a:gd name="connsiteY27" fmla="*/ 821161 h 1354450"/>
                  <a:gd name="connsiteX28" fmla="*/ 210215 w 210215"/>
                  <a:gd name="connsiteY28" fmla="*/ 642153 h 135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0215" h="1354450">
                    <a:moveTo>
                      <a:pt x="210215" y="642153"/>
                    </a:moveTo>
                    <a:cubicBezTo>
                      <a:pt x="210215" y="616581"/>
                      <a:pt x="207282" y="590061"/>
                      <a:pt x="207282" y="564489"/>
                    </a:cubicBezTo>
                    <a:cubicBezTo>
                      <a:pt x="207282" y="533233"/>
                      <a:pt x="207282" y="505766"/>
                      <a:pt x="201416" y="474512"/>
                    </a:cubicBezTo>
                    <a:cubicBezTo>
                      <a:pt x="190660" y="415789"/>
                      <a:pt x="160350" y="361803"/>
                      <a:pt x="137862" y="306870"/>
                    </a:cubicBezTo>
                    <a:cubicBezTo>
                      <a:pt x="129063" y="285086"/>
                      <a:pt x="119285" y="264249"/>
                      <a:pt x="108530" y="243412"/>
                    </a:cubicBezTo>
                    <a:cubicBezTo>
                      <a:pt x="96797" y="218787"/>
                      <a:pt x="92886" y="189426"/>
                      <a:pt x="81153" y="164800"/>
                    </a:cubicBezTo>
                    <a:cubicBezTo>
                      <a:pt x="54754" y="109867"/>
                      <a:pt x="33243" y="53039"/>
                      <a:pt x="978" y="0"/>
                    </a:cubicBezTo>
                    <a:cubicBezTo>
                      <a:pt x="978" y="0"/>
                      <a:pt x="0" y="0"/>
                      <a:pt x="0" y="0"/>
                    </a:cubicBezTo>
                    <a:cubicBezTo>
                      <a:pt x="29333" y="52092"/>
                      <a:pt x="44977" y="107973"/>
                      <a:pt x="64531" y="164800"/>
                    </a:cubicBezTo>
                    <a:cubicBezTo>
                      <a:pt x="73331" y="190373"/>
                      <a:pt x="82131" y="216893"/>
                      <a:pt x="89953" y="243412"/>
                    </a:cubicBezTo>
                    <a:cubicBezTo>
                      <a:pt x="96797" y="267090"/>
                      <a:pt x="108530" y="287927"/>
                      <a:pt x="118307" y="310658"/>
                    </a:cubicBezTo>
                    <a:cubicBezTo>
                      <a:pt x="141773" y="367486"/>
                      <a:pt x="171105" y="422419"/>
                      <a:pt x="183816" y="482088"/>
                    </a:cubicBezTo>
                    <a:cubicBezTo>
                      <a:pt x="190660" y="514291"/>
                      <a:pt x="189683" y="544599"/>
                      <a:pt x="189683" y="576801"/>
                    </a:cubicBezTo>
                    <a:cubicBezTo>
                      <a:pt x="189683" y="605215"/>
                      <a:pt x="192616" y="633629"/>
                      <a:pt x="191638" y="662990"/>
                    </a:cubicBezTo>
                    <a:cubicBezTo>
                      <a:pt x="190660" y="720765"/>
                      <a:pt x="176972" y="777593"/>
                      <a:pt x="173061" y="835368"/>
                    </a:cubicBezTo>
                    <a:cubicBezTo>
                      <a:pt x="171105" y="861887"/>
                      <a:pt x="169150" y="887460"/>
                      <a:pt x="170128" y="913979"/>
                    </a:cubicBezTo>
                    <a:cubicBezTo>
                      <a:pt x="171105" y="947129"/>
                      <a:pt x="176972" y="975543"/>
                      <a:pt x="173061" y="1009639"/>
                    </a:cubicBezTo>
                    <a:cubicBezTo>
                      <a:pt x="170128" y="1036159"/>
                      <a:pt x="170128" y="1061731"/>
                      <a:pt x="169150" y="1088251"/>
                    </a:cubicBezTo>
                    <a:cubicBezTo>
                      <a:pt x="169150" y="1115718"/>
                      <a:pt x="161328" y="1142237"/>
                      <a:pt x="157417" y="1168757"/>
                    </a:cubicBezTo>
                    <a:cubicBezTo>
                      <a:pt x="152528" y="1197171"/>
                      <a:pt x="143729" y="1224638"/>
                      <a:pt x="143729" y="1253998"/>
                    </a:cubicBezTo>
                    <a:cubicBezTo>
                      <a:pt x="143729" y="1286201"/>
                      <a:pt x="146662" y="1319351"/>
                      <a:pt x="144707" y="1351553"/>
                    </a:cubicBezTo>
                    <a:cubicBezTo>
                      <a:pt x="144707" y="1357236"/>
                      <a:pt x="151551" y="1353447"/>
                      <a:pt x="152528" y="1349659"/>
                    </a:cubicBezTo>
                    <a:cubicBezTo>
                      <a:pt x="156439" y="1320298"/>
                      <a:pt x="158395" y="1290936"/>
                      <a:pt x="159373" y="1260628"/>
                    </a:cubicBezTo>
                    <a:cubicBezTo>
                      <a:pt x="159373" y="1228426"/>
                      <a:pt x="166217" y="1198118"/>
                      <a:pt x="170128" y="1165915"/>
                    </a:cubicBezTo>
                    <a:cubicBezTo>
                      <a:pt x="174039" y="1139396"/>
                      <a:pt x="180883" y="1112876"/>
                      <a:pt x="181861" y="1085410"/>
                    </a:cubicBezTo>
                    <a:cubicBezTo>
                      <a:pt x="182839" y="1056049"/>
                      <a:pt x="182839" y="1026687"/>
                      <a:pt x="187727" y="997327"/>
                    </a:cubicBezTo>
                    <a:cubicBezTo>
                      <a:pt x="190660" y="973648"/>
                      <a:pt x="194571" y="948076"/>
                      <a:pt x="191638" y="924398"/>
                    </a:cubicBezTo>
                    <a:cubicBezTo>
                      <a:pt x="186749" y="890301"/>
                      <a:pt x="190660" y="855257"/>
                      <a:pt x="193594" y="821161"/>
                    </a:cubicBezTo>
                    <a:cubicBezTo>
                      <a:pt x="195549" y="762439"/>
                      <a:pt x="209238" y="702769"/>
                      <a:pt x="210215" y="642153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C89C4D80-6905-385D-8B25-271179D7B84D}"/>
                  </a:ext>
                </a:extLst>
              </p:cNvPr>
              <p:cNvSpPr/>
              <p:nvPr/>
            </p:nvSpPr>
            <p:spPr>
              <a:xfrm>
                <a:off x="3789725" y="2883847"/>
                <a:ext cx="250376" cy="592580"/>
              </a:xfrm>
              <a:custGeom>
                <a:avLst/>
                <a:gdLst>
                  <a:gd name="connsiteX0" fmla="*/ 218037 w 250376"/>
                  <a:gd name="connsiteY0" fmla="*/ 167641 h 592580"/>
                  <a:gd name="connsiteX1" fmla="*/ 164261 w 250376"/>
                  <a:gd name="connsiteY1" fmla="*/ 57775 h 592580"/>
                  <a:gd name="connsiteX2" fmla="*/ 160350 w 250376"/>
                  <a:gd name="connsiteY2" fmla="*/ 58722 h 592580"/>
                  <a:gd name="connsiteX3" fmla="*/ 157417 w 250376"/>
                  <a:gd name="connsiteY3" fmla="*/ 116496 h 592580"/>
                  <a:gd name="connsiteX4" fmla="*/ 177950 w 250376"/>
                  <a:gd name="connsiteY4" fmla="*/ 219734 h 592580"/>
                  <a:gd name="connsiteX5" fmla="*/ 193593 w 250376"/>
                  <a:gd name="connsiteY5" fmla="*/ 336230 h 592580"/>
                  <a:gd name="connsiteX6" fmla="*/ 200438 w 250376"/>
                  <a:gd name="connsiteY6" fmla="*/ 418631 h 592580"/>
                  <a:gd name="connsiteX7" fmla="*/ 202393 w 250376"/>
                  <a:gd name="connsiteY7" fmla="*/ 417683 h 592580"/>
                  <a:gd name="connsiteX8" fmla="*/ 203371 w 250376"/>
                  <a:gd name="connsiteY8" fmla="*/ 308764 h 592580"/>
                  <a:gd name="connsiteX9" fmla="*/ 187727 w 250376"/>
                  <a:gd name="connsiteY9" fmla="*/ 197003 h 592580"/>
                  <a:gd name="connsiteX10" fmla="*/ 162306 w 250376"/>
                  <a:gd name="connsiteY10" fmla="*/ 97554 h 592580"/>
                  <a:gd name="connsiteX11" fmla="*/ 172083 w 250376"/>
                  <a:gd name="connsiteY11" fmla="*/ 77665 h 592580"/>
                  <a:gd name="connsiteX12" fmla="*/ 193593 w 250376"/>
                  <a:gd name="connsiteY12" fmla="*/ 140175 h 592580"/>
                  <a:gd name="connsiteX13" fmla="*/ 224881 w 250376"/>
                  <a:gd name="connsiteY13" fmla="*/ 244359 h 592580"/>
                  <a:gd name="connsiteX14" fmla="*/ 227814 w 250376"/>
                  <a:gd name="connsiteY14" fmla="*/ 373169 h 592580"/>
                  <a:gd name="connsiteX15" fmla="*/ 190660 w 250376"/>
                  <a:gd name="connsiteY15" fmla="*/ 575855 h 592580"/>
                  <a:gd name="connsiteX16" fmla="*/ 185771 w 250376"/>
                  <a:gd name="connsiteY16" fmla="*/ 558806 h 592580"/>
                  <a:gd name="connsiteX17" fmla="*/ 180883 w 250376"/>
                  <a:gd name="connsiteY17" fmla="*/ 524709 h 592580"/>
                  <a:gd name="connsiteX18" fmla="*/ 171105 w 250376"/>
                  <a:gd name="connsiteY18" fmla="*/ 436626 h 592580"/>
                  <a:gd name="connsiteX19" fmla="*/ 154484 w 250376"/>
                  <a:gd name="connsiteY19" fmla="*/ 260460 h 592580"/>
                  <a:gd name="connsiteX20" fmla="*/ 86041 w 250376"/>
                  <a:gd name="connsiteY20" fmla="*/ 125968 h 592580"/>
                  <a:gd name="connsiteX21" fmla="*/ 978 w 250376"/>
                  <a:gd name="connsiteY21" fmla="*/ 0 h 592580"/>
                  <a:gd name="connsiteX22" fmla="*/ 0 w 250376"/>
                  <a:gd name="connsiteY22" fmla="*/ 947 h 592580"/>
                  <a:gd name="connsiteX23" fmla="*/ 36176 w 250376"/>
                  <a:gd name="connsiteY23" fmla="*/ 70087 h 592580"/>
                  <a:gd name="connsiteX24" fmla="*/ 77242 w 250376"/>
                  <a:gd name="connsiteY24" fmla="*/ 143963 h 592580"/>
                  <a:gd name="connsiteX25" fmla="*/ 143728 w 250376"/>
                  <a:gd name="connsiteY25" fmla="*/ 294557 h 592580"/>
                  <a:gd name="connsiteX26" fmla="*/ 169150 w 250376"/>
                  <a:gd name="connsiteY26" fmla="*/ 468828 h 592580"/>
                  <a:gd name="connsiteX27" fmla="*/ 181860 w 250376"/>
                  <a:gd name="connsiteY27" fmla="*/ 553123 h 592580"/>
                  <a:gd name="connsiteX28" fmla="*/ 192615 w 250376"/>
                  <a:gd name="connsiteY28" fmla="*/ 591956 h 592580"/>
                  <a:gd name="connsiteX29" fmla="*/ 198482 w 250376"/>
                  <a:gd name="connsiteY29" fmla="*/ 589114 h 592580"/>
                  <a:gd name="connsiteX30" fmla="*/ 250302 w 250376"/>
                  <a:gd name="connsiteY30" fmla="*/ 303081 h 592580"/>
                  <a:gd name="connsiteX31" fmla="*/ 218037 w 250376"/>
                  <a:gd name="connsiteY31" fmla="*/ 167641 h 592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50376" h="592580">
                    <a:moveTo>
                      <a:pt x="218037" y="167641"/>
                    </a:moveTo>
                    <a:cubicBezTo>
                      <a:pt x="205326" y="132598"/>
                      <a:pt x="194571" y="83347"/>
                      <a:pt x="164261" y="57775"/>
                    </a:cubicBezTo>
                    <a:cubicBezTo>
                      <a:pt x="163283" y="56828"/>
                      <a:pt x="161328" y="57775"/>
                      <a:pt x="160350" y="58722"/>
                    </a:cubicBezTo>
                    <a:cubicBezTo>
                      <a:pt x="151550" y="73876"/>
                      <a:pt x="156439" y="99448"/>
                      <a:pt x="157417" y="116496"/>
                    </a:cubicBezTo>
                    <a:cubicBezTo>
                      <a:pt x="159372" y="151540"/>
                      <a:pt x="171105" y="185637"/>
                      <a:pt x="177950" y="219734"/>
                    </a:cubicBezTo>
                    <a:cubicBezTo>
                      <a:pt x="186749" y="259513"/>
                      <a:pt x="194571" y="296451"/>
                      <a:pt x="193593" y="336230"/>
                    </a:cubicBezTo>
                    <a:cubicBezTo>
                      <a:pt x="192615" y="363697"/>
                      <a:pt x="191638" y="392111"/>
                      <a:pt x="200438" y="418631"/>
                    </a:cubicBezTo>
                    <a:cubicBezTo>
                      <a:pt x="200438" y="419578"/>
                      <a:pt x="202393" y="418631"/>
                      <a:pt x="202393" y="417683"/>
                    </a:cubicBezTo>
                    <a:cubicBezTo>
                      <a:pt x="192615" y="382640"/>
                      <a:pt x="199460" y="343808"/>
                      <a:pt x="203371" y="308764"/>
                    </a:cubicBezTo>
                    <a:cubicBezTo>
                      <a:pt x="207282" y="270879"/>
                      <a:pt x="197504" y="233941"/>
                      <a:pt x="187727" y="197003"/>
                    </a:cubicBezTo>
                    <a:cubicBezTo>
                      <a:pt x="178927" y="163853"/>
                      <a:pt x="166216" y="131651"/>
                      <a:pt x="162306" y="97554"/>
                    </a:cubicBezTo>
                    <a:cubicBezTo>
                      <a:pt x="161328" y="87136"/>
                      <a:pt x="158395" y="53039"/>
                      <a:pt x="172083" y="77665"/>
                    </a:cubicBezTo>
                    <a:cubicBezTo>
                      <a:pt x="182838" y="97554"/>
                      <a:pt x="188704" y="119338"/>
                      <a:pt x="193593" y="140175"/>
                    </a:cubicBezTo>
                    <a:cubicBezTo>
                      <a:pt x="202393" y="175219"/>
                      <a:pt x="217059" y="209315"/>
                      <a:pt x="224881" y="244359"/>
                    </a:cubicBezTo>
                    <a:cubicBezTo>
                      <a:pt x="235637" y="286980"/>
                      <a:pt x="233681" y="329600"/>
                      <a:pt x="227814" y="373169"/>
                    </a:cubicBezTo>
                    <a:cubicBezTo>
                      <a:pt x="218037" y="440415"/>
                      <a:pt x="193593" y="508608"/>
                      <a:pt x="190660" y="575855"/>
                    </a:cubicBezTo>
                    <a:cubicBezTo>
                      <a:pt x="187727" y="568277"/>
                      <a:pt x="186749" y="558806"/>
                      <a:pt x="185771" y="558806"/>
                    </a:cubicBezTo>
                    <a:cubicBezTo>
                      <a:pt x="183816" y="547440"/>
                      <a:pt x="181860" y="536075"/>
                      <a:pt x="180883" y="524709"/>
                    </a:cubicBezTo>
                    <a:cubicBezTo>
                      <a:pt x="176972" y="495348"/>
                      <a:pt x="173061" y="465987"/>
                      <a:pt x="171105" y="436626"/>
                    </a:cubicBezTo>
                    <a:cubicBezTo>
                      <a:pt x="167194" y="377904"/>
                      <a:pt x="168172" y="318235"/>
                      <a:pt x="154484" y="260460"/>
                    </a:cubicBezTo>
                    <a:cubicBezTo>
                      <a:pt x="142751" y="212157"/>
                      <a:pt x="113418" y="166695"/>
                      <a:pt x="86041" y="125968"/>
                    </a:cubicBezTo>
                    <a:cubicBezTo>
                      <a:pt x="57687" y="84294"/>
                      <a:pt x="32265" y="39779"/>
                      <a:pt x="978" y="0"/>
                    </a:cubicBezTo>
                    <a:cubicBezTo>
                      <a:pt x="978" y="0"/>
                      <a:pt x="0" y="0"/>
                      <a:pt x="0" y="947"/>
                    </a:cubicBezTo>
                    <a:cubicBezTo>
                      <a:pt x="14666" y="22731"/>
                      <a:pt x="25421" y="46409"/>
                      <a:pt x="36176" y="70087"/>
                    </a:cubicBezTo>
                    <a:cubicBezTo>
                      <a:pt x="47909" y="95660"/>
                      <a:pt x="62576" y="119338"/>
                      <a:pt x="77242" y="143963"/>
                    </a:cubicBezTo>
                    <a:cubicBezTo>
                      <a:pt x="104619" y="191320"/>
                      <a:pt x="131995" y="240571"/>
                      <a:pt x="143728" y="294557"/>
                    </a:cubicBezTo>
                    <a:cubicBezTo>
                      <a:pt x="155461" y="352332"/>
                      <a:pt x="161328" y="410107"/>
                      <a:pt x="169150" y="468828"/>
                    </a:cubicBezTo>
                    <a:cubicBezTo>
                      <a:pt x="173061" y="497243"/>
                      <a:pt x="177950" y="524709"/>
                      <a:pt x="181860" y="553123"/>
                    </a:cubicBezTo>
                    <a:cubicBezTo>
                      <a:pt x="182838" y="562595"/>
                      <a:pt x="182838" y="586273"/>
                      <a:pt x="192615" y="591956"/>
                    </a:cubicBezTo>
                    <a:cubicBezTo>
                      <a:pt x="195549" y="593849"/>
                      <a:pt x="197504" y="591008"/>
                      <a:pt x="198482" y="589114"/>
                    </a:cubicBezTo>
                    <a:cubicBezTo>
                      <a:pt x="215104" y="495348"/>
                      <a:pt x="252258" y="399688"/>
                      <a:pt x="250302" y="303081"/>
                    </a:cubicBezTo>
                    <a:cubicBezTo>
                      <a:pt x="248347" y="255724"/>
                      <a:pt x="234659" y="212157"/>
                      <a:pt x="218037" y="167641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9A47CAA-4473-A222-0E70-5E0404DE9144}"/>
                  </a:ext>
                </a:extLst>
              </p:cNvPr>
              <p:cNvSpPr/>
              <p:nvPr/>
            </p:nvSpPr>
            <p:spPr>
              <a:xfrm>
                <a:off x="3942253" y="2940675"/>
                <a:ext cx="132052" cy="1071704"/>
              </a:xfrm>
              <a:custGeom>
                <a:avLst/>
                <a:gdLst>
                  <a:gd name="connsiteX0" fmla="*/ 109507 w 132052"/>
                  <a:gd name="connsiteY0" fmla="*/ 116497 h 1071704"/>
                  <a:gd name="connsiteX1" fmla="*/ 71375 w 132052"/>
                  <a:gd name="connsiteY1" fmla="*/ 0 h 1071704"/>
                  <a:gd name="connsiteX2" fmla="*/ 70398 w 132052"/>
                  <a:gd name="connsiteY2" fmla="*/ 0 h 1071704"/>
                  <a:gd name="connsiteX3" fmla="*/ 83109 w 132052"/>
                  <a:gd name="connsiteY3" fmla="*/ 56828 h 1071704"/>
                  <a:gd name="connsiteX4" fmla="*/ 97774 w 132052"/>
                  <a:gd name="connsiteY4" fmla="*/ 111761 h 1071704"/>
                  <a:gd name="connsiteX5" fmla="*/ 114396 w 132052"/>
                  <a:gd name="connsiteY5" fmla="*/ 248148 h 1071704"/>
                  <a:gd name="connsiteX6" fmla="*/ 83109 w 132052"/>
                  <a:gd name="connsiteY6" fmla="*/ 520921 h 1071704"/>
                  <a:gd name="connsiteX7" fmla="*/ 45954 w 132052"/>
                  <a:gd name="connsiteY7" fmla="*/ 655413 h 1071704"/>
                  <a:gd name="connsiteX8" fmla="*/ 27377 w 132052"/>
                  <a:gd name="connsiteY8" fmla="*/ 788958 h 1071704"/>
                  <a:gd name="connsiteX9" fmla="*/ 0 w 132052"/>
                  <a:gd name="connsiteY9" fmla="*/ 1070256 h 1071704"/>
                  <a:gd name="connsiteX10" fmla="*/ 3911 w 132052"/>
                  <a:gd name="connsiteY10" fmla="*/ 1069309 h 1071704"/>
                  <a:gd name="connsiteX11" fmla="*/ 38132 w 132052"/>
                  <a:gd name="connsiteY11" fmla="*/ 786117 h 1071704"/>
                  <a:gd name="connsiteX12" fmla="*/ 68442 w 132052"/>
                  <a:gd name="connsiteY12" fmla="*/ 637418 h 1071704"/>
                  <a:gd name="connsiteX13" fmla="*/ 103641 w 132052"/>
                  <a:gd name="connsiteY13" fmla="*/ 507661 h 1071704"/>
                  <a:gd name="connsiteX14" fmla="*/ 131996 w 132052"/>
                  <a:gd name="connsiteY14" fmla="*/ 235835 h 1071704"/>
                  <a:gd name="connsiteX15" fmla="*/ 109507 w 132052"/>
                  <a:gd name="connsiteY15" fmla="*/ 116497 h 1071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2052" h="1071704">
                    <a:moveTo>
                      <a:pt x="109507" y="116497"/>
                    </a:moveTo>
                    <a:cubicBezTo>
                      <a:pt x="96797" y="77665"/>
                      <a:pt x="85064" y="38833"/>
                      <a:pt x="71375" y="0"/>
                    </a:cubicBezTo>
                    <a:cubicBezTo>
                      <a:pt x="71375" y="0"/>
                      <a:pt x="70398" y="0"/>
                      <a:pt x="70398" y="0"/>
                    </a:cubicBezTo>
                    <a:cubicBezTo>
                      <a:pt x="76264" y="18942"/>
                      <a:pt x="78220" y="37885"/>
                      <a:pt x="83109" y="56828"/>
                    </a:cubicBezTo>
                    <a:cubicBezTo>
                      <a:pt x="87997" y="74823"/>
                      <a:pt x="93863" y="92819"/>
                      <a:pt x="97774" y="111761"/>
                    </a:cubicBezTo>
                    <a:cubicBezTo>
                      <a:pt x="106574" y="158170"/>
                      <a:pt x="117329" y="200792"/>
                      <a:pt x="114396" y="248148"/>
                    </a:cubicBezTo>
                    <a:cubicBezTo>
                      <a:pt x="109507" y="339072"/>
                      <a:pt x="99730" y="429997"/>
                      <a:pt x="83109" y="520921"/>
                    </a:cubicBezTo>
                    <a:cubicBezTo>
                      <a:pt x="74309" y="567330"/>
                      <a:pt x="58665" y="609951"/>
                      <a:pt x="45954" y="655413"/>
                    </a:cubicBezTo>
                    <a:cubicBezTo>
                      <a:pt x="33243" y="698981"/>
                      <a:pt x="32266" y="744443"/>
                      <a:pt x="27377" y="788958"/>
                    </a:cubicBezTo>
                    <a:cubicBezTo>
                      <a:pt x="16622" y="882724"/>
                      <a:pt x="0" y="975543"/>
                      <a:pt x="0" y="1070256"/>
                    </a:cubicBezTo>
                    <a:cubicBezTo>
                      <a:pt x="0" y="1073097"/>
                      <a:pt x="3911" y="1071202"/>
                      <a:pt x="3911" y="1069309"/>
                    </a:cubicBezTo>
                    <a:cubicBezTo>
                      <a:pt x="9778" y="974596"/>
                      <a:pt x="23466" y="880830"/>
                      <a:pt x="38132" y="786117"/>
                    </a:cubicBezTo>
                    <a:cubicBezTo>
                      <a:pt x="45954" y="735920"/>
                      <a:pt x="50843" y="685721"/>
                      <a:pt x="68442" y="637418"/>
                    </a:cubicBezTo>
                    <a:cubicBezTo>
                      <a:pt x="84086" y="594797"/>
                      <a:pt x="94841" y="552176"/>
                      <a:pt x="103641" y="507661"/>
                    </a:cubicBezTo>
                    <a:cubicBezTo>
                      <a:pt x="120263" y="417684"/>
                      <a:pt x="129062" y="326759"/>
                      <a:pt x="131996" y="235835"/>
                    </a:cubicBezTo>
                    <a:cubicBezTo>
                      <a:pt x="132973" y="195108"/>
                      <a:pt x="121241" y="155329"/>
                      <a:pt x="109507" y="116497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72CA8A97-0689-102F-DDB6-F005095C86AF}"/>
                  </a:ext>
                </a:extLst>
              </p:cNvPr>
              <p:cNvSpPr/>
              <p:nvPr/>
            </p:nvSpPr>
            <p:spPr>
              <a:xfrm>
                <a:off x="3884300" y="3448336"/>
                <a:ext cx="54188" cy="661558"/>
              </a:xfrm>
              <a:custGeom>
                <a:avLst/>
                <a:gdLst>
                  <a:gd name="connsiteX0" fmla="*/ 41332 w 54188"/>
                  <a:gd name="connsiteY0" fmla="*/ 331495 h 661558"/>
                  <a:gd name="connsiteX1" fmla="*/ 54042 w 54188"/>
                  <a:gd name="connsiteY1" fmla="*/ 165748 h 661558"/>
                  <a:gd name="connsiteX2" fmla="*/ 52087 w 54188"/>
                  <a:gd name="connsiteY2" fmla="*/ 86189 h 661558"/>
                  <a:gd name="connsiteX3" fmla="*/ 50132 w 54188"/>
                  <a:gd name="connsiteY3" fmla="*/ 0 h 661558"/>
                  <a:gd name="connsiteX4" fmla="*/ 49154 w 54188"/>
                  <a:gd name="connsiteY4" fmla="*/ 0 h 661558"/>
                  <a:gd name="connsiteX5" fmla="*/ 45243 w 54188"/>
                  <a:gd name="connsiteY5" fmla="*/ 53039 h 661558"/>
                  <a:gd name="connsiteX6" fmla="*/ 39376 w 54188"/>
                  <a:gd name="connsiteY6" fmla="*/ 152488 h 661558"/>
                  <a:gd name="connsiteX7" fmla="*/ 22754 w 54188"/>
                  <a:gd name="connsiteY7" fmla="*/ 335284 h 661558"/>
                  <a:gd name="connsiteX8" fmla="*/ 266 w 54188"/>
                  <a:gd name="connsiteY8" fmla="*/ 513344 h 661558"/>
                  <a:gd name="connsiteX9" fmla="*/ 2222 w 54188"/>
                  <a:gd name="connsiteY9" fmla="*/ 589114 h 661558"/>
                  <a:gd name="connsiteX10" fmla="*/ 20799 w 54188"/>
                  <a:gd name="connsiteY10" fmla="*/ 660149 h 661558"/>
                  <a:gd name="connsiteX11" fmla="*/ 27644 w 54188"/>
                  <a:gd name="connsiteY11" fmla="*/ 656360 h 661558"/>
                  <a:gd name="connsiteX12" fmla="*/ 17866 w 54188"/>
                  <a:gd name="connsiteY12" fmla="*/ 500084 h 661558"/>
                  <a:gd name="connsiteX13" fmla="*/ 41332 w 54188"/>
                  <a:gd name="connsiteY13" fmla="*/ 331495 h 661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188" h="661558">
                    <a:moveTo>
                      <a:pt x="41332" y="331495"/>
                    </a:moveTo>
                    <a:cubicBezTo>
                      <a:pt x="51109" y="276561"/>
                      <a:pt x="55020" y="220681"/>
                      <a:pt x="54042" y="165748"/>
                    </a:cubicBezTo>
                    <a:cubicBezTo>
                      <a:pt x="53065" y="139228"/>
                      <a:pt x="52087" y="112709"/>
                      <a:pt x="52087" y="86189"/>
                    </a:cubicBezTo>
                    <a:cubicBezTo>
                      <a:pt x="52087" y="57775"/>
                      <a:pt x="42309" y="27467"/>
                      <a:pt x="50132" y="0"/>
                    </a:cubicBezTo>
                    <a:cubicBezTo>
                      <a:pt x="50132" y="0"/>
                      <a:pt x="49154" y="0"/>
                      <a:pt x="49154" y="0"/>
                    </a:cubicBezTo>
                    <a:cubicBezTo>
                      <a:pt x="43287" y="17048"/>
                      <a:pt x="44265" y="35991"/>
                      <a:pt x="45243" y="53039"/>
                    </a:cubicBezTo>
                    <a:cubicBezTo>
                      <a:pt x="47198" y="86189"/>
                      <a:pt x="40354" y="119338"/>
                      <a:pt x="39376" y="152488"/>
                    </a:cubicBezTo>
                    <a:cubicBezTo>
                      <a:pt x="37421" y="213104"/>
                      <a:pt x="33510" y="274668"/>
                      <a:pt x="22754" y="335284"/>
                    </a:cubicBezTo>
                    <a:cubicBezTo>
                      <a:pt x="11999" y="394006"/>
                      <a:pt x="3200" y="453675"/>
                      <a:pt x="266" y="513344"/>
                    </a:cubicBezTo>
                    <a:cubicBezTo>
                      <a:pt x="-711" y="538917"/>
                      <a:pt x="1244" y="563541"/>
                      <a:pt x="2222" y="589114"/>
                    </a:cubicBezTo>
                    <a:cubicBezTo>
                      <a:pt x="4177" y="615634"/>
                      <a:pt x="11999" y="635523"/>
                      <a:pt x="20799" y="660149"/>
                    </a:cubicBezTo>
                    <a:cubicBezTo>
                      <a:pt x="21777" y="663938"/>
                      <a:pt x="28621" y="659202"/>
                      <a:pt x="27644" y="656360"/>
                    </a:cubicBezTo>
                    <a:cubicBezTo>
                      <a:pt x="20799" y="604268"/>
                      <a:pt x="15910" y="553123"/>
                      <a:pt x="17866" y="500084"/>
                    </a:cubicBezTo>
                    <a:cubicBezTo>
                      <a:pt x="21777" y="443256"/>
                      <a:pt x="31554" y="387375"/>
                      <a:pt x="41332" y="331495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BC519A1A-2052-9C4C-423D-0248ABDF315F}"/>
                  </a:ext>
                </a:extLst>
              </p:cNvPr>
              <p:cNvSpPr/>
              <p:nvPr/>
            </p:nvSpPr>
            <p:spPr>
              <a:xfrm>
                <a:off x="4078000" y="3508531"/>
                <a:ext cx="97934" cy="807633"/>
              </a:xfrm>
              <a:custGeom>
                <a:avLst/>
                <a:gdLst>
                  <a:gd name="connsiteX0" fmla="*/ 40247 w 97934"/>
                  <a:gd name="connsiteY0" fmla="*/ 613214 h 807633"/>
                  <a:gd name="connsiteX1" fmla="*/ 17759 w 97934"/>
                  <a:gd name="connsiteY1" fmla="*/ 401057 h 807633"/>
                  <a:gd name="connsiteX2" fmla="*/ 23626 w 97934"/>
                  <a:gd name="connsiteY2" fmla="*/ 182270 h 807633"/>
                  <a:gd name="connsiteX3" fmla="*/ 30470 w 97934"/>
                  <a:gd name="connsiteY3" fmla="*/ 421 h 807633"/>
                  <a:gd name="connsiteX4" fmla="*/ 29492 w 97934"/>
                  <a:gd name="connsiteY4" fmla="*/ 421 h 807633"/>
                  <a:gd name="connsiteX5" fmla="*/ 7982 w 97934"/>
                  <a:gd name="connsiteY5" fmla="*/ 192688 h 807633"/>
                  <a:gd name="connsiteX6" fmla="*/ 160 w 97934"/>
                  <a:gd name="connsiteY6" fmla="*/ 415263 h 807633"/>
                  <a:gd name="connsiteX7" fmla="*/ 20693 w 97934"/>
                  <a:gd name="connsiteY7" fmla="*/ 615107 h 807633"/>
                  <a:gd name="connsiteX8" fmla="*/ 95001 w 97934"/>
                  <a:gd name="connsiteY8" fmla="*/ 807375 h 807633"/>
                  <a:gd name="connsiteX9" fmla="*/ 97934 w 97934"/>
                  <a:gd name="connsiteY9" fmla="*/ 805481 h 807633"/>
                  <a:gd name="connsiteX10" fmla="*/ 40247 w 97934"/>
                  <a:gd name="connsiteY10" fmla="*/ 613214 h 807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7934" h="807633">
                    <a:moveTo>
                      <a:pt x="40247" y="613214"/>
                    </a:moveTo>
                    <a:cubicBezTo>
                      <a:pt x="14826" y="545967"/>
                      <a:pt x="17759" y="471144"/>
                      <a:pt x="17759" y="401057"/>
                    </a:cubicBezTo>
                    <a:cubicBezTo>
                      <a:pt x="17759" y="328128"/>
                      <a:pt x="16781" y="255199"/>
                      <a:pt x="23626" y="182270"/>
                    </a:cubicBezTo>
                    <a:cubicBezTo>
                      <a:pt x="29492" y="122601"/>
                      <a:pt x="32425" y="61037"/>
                      <a:pt x="30470" y="421"/>
                    </a:cubicBezTo>
                    <a:cubicBezTo>
                      <a:pt x="30470" y="-526"/>
                      <a:pt x="29492" y="421"/>
                      <a:pt x="29492" y="421"/>
                    </a:cubicBezTo>
                    <a:cubicBezTo>
                      <a:pt x="26559" y="64826"/>
                      <a:pt x="16781" y="129231"/>
                      <a:pt x="7982" y="192688"/>
                    </a:cubicBezTo>
                    <a:cubicBezTo>
                      <a:pt x="-1796" y="265617"/>
                      <a:pt x="160" y="341387"/>
                      <a:pt x="160" y="415263"/>
                    </a:cubicBezTo>
                    <a:cubicBezTo>
                      <a:pt x="160" y="482510"/>
                      <a:pt x="160" y="549756"/>
                      <a:pt x="20693" y="615107"/>
                    </a:cubicBezTo>
                    <a:cubicBezTo>
                      <a:pt x="41225" y="681407"/>
                      <a:pt x="59802" y="745812"/>
                      <a:pt x="95001" y="807375"/>
                    </a:cubicBezTo>
                    <a:cubicBezTo>
                      <a:pt x="95979" y="808322"/>
                      <a:pt x="97934" y="806428"/>
                      <a:pt x="97934" y="805481"/>
                    </a:cubicBezTo>
                    <a:cubicBezTo>
                      <a:pt x="70557" y="743917"/>
                      <a:pt x="64691" y="676671"/>
                      <a:pt x="40247" y="613214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DB195777-1632-C87C-DC61-7CC44CA12472}"/>
                  </a:ext>
                </a:extLst>
              </p:cNvPr>
              <p:cNvSpPr/>
              <p:nvPr/>
            </p:nvSpPr>
            <p:spPr>
              <a:xfrm>
                <a:off x="3976137" y="4109987"/>
                <a:ext cx="37491" cy="150187"/>
              </a:xfrm>
              <a:custGeom>
                <a:avLst/>
                <a:gdLst>
                  <a:gd name="connsiteX0" fmla="*/ 3271 w 37491"/>
                  <a:gd name="connsiteY0" fmla="*/ 392 h 150187"/>
                  <a:gd name="connsiteX1" fmla="*/ 1315 w 37491"/>
                  <a:gd name="connsiteY1" fmla="*/ 1339 h 150187"/>
                  <a:gd name="connsiteX2" fmla="*/ 26736 w 37491"/>
                  <a:gd name="connsiteY2" fmla="*/ 148145 h 150187"/>
                  <a:gd name="connsiteX3" fmla="*/ 37492 w 37491"/>
                  <a:gd name="connsiteY3" fmla="*/ 142461 h 150187"/>
                  <a:gd name="connsiteX4" fmla="*/ 3271 w 37491"/>
                  <a:gd name="connsiteY4" fmla="*/ 392 h 150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91" h="150187">
                    <a:moveTo>
                      <a:pt x="3271" y="392"/>
                    </a:moveTo>
                    <a:cubicBezTo>
                      <a:pt x="3271" y="-555"/>
                      <a:pt x="1315" y="392"/>
                      <a:pt x="1315" y="1339"/>
                    </a:cubicBezTo>
                    <a:cubicBezTo>
                      <a:pt x="-3574" y="48696"/>
                      <a:pt x="5226" y="104576"/>
                      <a:pt x="26736" y="148145"/>
                    </a:cubicBezTo>
                    <a:cubicBezTo>
                      <a:pt x="29670" y="153827"/>
                      <a:pt x="37492" y="146250"/>
                      <a:pt x="37492" y="142461"/>
                    </a:cubicBezTo>
                    <a:cubicBezTo>
                      <a:pt x="32603" y="93211"/>
                      <a:pt x="10115" y="48696"/>
                      <a:pt x="3271" y="392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504B3548-BAD5-7FF1-97AC-D90934FBC908}"/>
                  </a:ext>
                </a:extLst>
              </p:cNvPr>
              <p:cNvSpPr/>
              <p:nvPr/>
            </p:nvSpPr>
            <p:spPr>
              <a:xfrm>
                <a:off x="3760265" y="4233506"/>
                <a:ext cx="49449" cy="87846"/>
              </a:xfrm>
              <a:custGeom>
                <a:avLst/>
                <a:gdLst>
                  <a:gd name="connsiteX0" fmla="*/ 49015 w 49449"/>
                  <a:gd name="connsiteY0" fmla="*/ 0 h 87846"/>
                  <a:gd name="connsiteX1" fmla="*/ 44126 w 49449"/>
                  <a:gd name="connsiteY1" fmla="*/ 6630 h 87846"/>
                  <a:gd name="connsiteX2" fmla="*/ 21638 w 49449"/>
                  <a:gd name="connsiteY2" fmla="*/ 39779 h 87846"/>
                  <a:gd name="connsiteX3" fmla="*/ 128 w 49449"/>
                  <a:gd name="connsiteY3" fmla="*/ 85242 h 87846"/>
                  <a:gd name="connsiteX4" fmla="*/ 5994 w 49449"/>
                  <a:gd name="connsiteY4" fmla="*/ 86188 h 87846"/>
                  <a:gd name="connsiteX5" fmla="*/ 24571 w 49449"/>
                  <a:gd name="connsiteY5" fmla="*/ 50198 h 87846"/>
                  <a:gd name="connsiteX6" fmla="*/ 37282 w 49449"/>
                  <a:gd name="connsiteY6" fmla="*/ 25572 h 87846"/>
                  <a:gd name="connsiteX7" fmla="*/ 49015 w 49449"/>
                  <a:gd name="connsiteY7" fmla="*/ 0 h 87846"/>
                  <a:gd name="connsiteX8" fmla="*/ 49015 w 49449"/>
                  <a:gd name="connsiteY8" fmla="*/ 0 h 87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449" h="87846">
                    <a:moveTo>
                      <a:pt x="49015" y="0"/>
                    </a:moveTo>
                    <a:cubicBezTo>
                      <a:pt x="47060" y="1894"/>
                      <a:pt x="44126" y="3789"/>
                      <a:pt x="44126" y="6630"/>
                    </a:cubicBezTo>
                    <a:cubicBezTo>
                      <a:pt x="41193" y="19890"/>
                      <a:pt x="29460" y="29361"/>
                      <a:pt x="21638" y="39779"/>
                    </a:cubicBezTo>
                    <a:cubicBezTo>
                      <a:pt x="12839" y="53039"/>
                      <a:pt x="2083" y="70087"/>
                      <a:pt x="128" y="85242"/>
                    </a:cubicBezTo>
                    <a:cubicBezTo>
                      <a:pt x="-850" y="89030"/>
                      <a:pt x="4039" y="88083"/>
                      <a:pt x="5994" y="86188"/>
                    </a:cubicBezTo>
                    <a:cubicBezTo>
                      <a:pt x="16750" y="76717"/>
                      <a:pt x="19683" y="62510"/>
                      <a:pt x="24571" y="50198"/>
                    </a:cubicBezTo>
                    <a:cubicBezTo>
                      <a:pt x="27505" y="41674"/>
                      <a:pt x="33371" y="34097"/>
                      <a:pt x="37282" y="25572"/>
                    </a:cubicBezTo>
                    <a:cubicBezTo>
                      <a:pt x="42171" y="18942"/>
                      <a:pt x="44126" y="6630"/>
                      <a:pt x="49015" y="0"/>
                    </a:cubicBezTo>
                    <a:cubicBezTo>
                      <a:pt x="49993" y="0"/>
                      <a:pt x="49015" y="0"/>
                      <a:pt x="49015" y="0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E2A38CA7-AFC7-AC9C-4DAC-70FA1D4B2F4A}"/>
                  </a:ext>
                </a:extLst>
              </p:cNvPr>
              <p:cNvSpPr/>
              <p:nvPr/>
            </p:nvSpPr>
            <p:spPr>
              <a:xfrm>
                <a:off x="4083512" y="2746092"/>
                <a:ext cx="72072" cy="651909"/>
              </a:xfrm>
              <a:custGeom>
                <a:avLst/>
                <a:gdLst>
                  <a:gd name="connsiteX0" fmla="*/ 63090 w 72072"/>
                  <a:gd name="connsiteY0" fmla="*/ 314868 h 651909"/>
                  <a:gd name="connsiteX1" fmla="*/ 42557 w 72072"/>
                  <a:gd name="connsiteY1" fmla="*/ 247621 h 651909"/>
                  <a:gd name="connsiteX2" fmla="*/ 15181 w 72072"/>
                  <a:gd name="connsiteY2" fmla="*/ 162380 h 651909"/>
                  <a:gd name="connsiteX3" fmla="*/ 16158 w 72072"/>
                  <a:gd name="connsiteY3" fmla="*/ 72403 h 651909"/>
                  <a:gd name="connsiteX4" fmla="*/ 15181 w 72072"/>
                  <a:gd name="connsiteY4" fmla="*/ 421 h 651909"/>
                  <a:gd name="connsiteX5" fmla="*/ 14203 w 72072"/>
                  <a:gd name="connsiteY5" fmla="*/ 421 h 651909"/>
                  <a:gd name="connsiteX6" fmla="*/ 7358 w 72072"/>
                  <a:gd name="connsiteY6" fmla="*/ 82821 h 651909"/>
                  <a:gd name="connsiteX7" fmla="*/ 514 w 72072"/>
                  <a:gd name="connsiteY7" fmla="*/ 159538 h 651909"/>
                  <a:gd name="connsiteX8" fmla="*/ 47446 w 72072"/>
                  <a:gd name="connsiteY8" fmla="*/ 312026 h 651909"/>
                  <a:gd name="connsiteX9" fmla="*/ 54290 w 72072"/>
                  <a:gd name="connsiteY9" fmla="*/ 390638 h 651909"/>
                  <a:gd name="connsiteX10" fmla="*/ 62112 w 72072"/>
                  <a:gd name="connsiteY10" fmla="*/ 476827 h 651909"/>
                  <a:gd name="connsiteX11" fmla="*/ 68956 w 72072"/>
                  <a:gd name="connsiteY11" fmla="*/ 651098 h 651909"/>
                  <a:gd name="connsiteX12" fmla="*/ 71890 w 72072"/>
                  <a:gd name="connsiteY12" fmla="*/ 650151 h 651909"/>
                  <a:gd name="connsiteX13" fmla="*/ 63090 w 72072"/>
                  <a:gd name="connsiteY13" fmla="*/ 314868 h 65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072" h="651909">
                    <a:moveTo>
                      <a:pt x="63090" y="314868"/>
                    </a:moveTo>
                    <a:cubicBezTo>
                      <a:pt x="62112" y="291190"/>
                      <a:pt x="51357" y="269406"/>
                      <a:pt x="42557" y="247621"/>
                    </a:cubicBezTo>
                    <a:cubicBezTo>
                      <a:pt x="30824" y="219208"/>
                      <a:pt x="21047" y="192688"/>
                      <a:pt x="15181" y="162380"/>
                    </a:cubicBezTo>
                    <a:cubicBezTo>
                      <a:pt x="9314" y="132072"/>
                      <a:pt x="14203" y="102711"/>
                      <a:pt x="16158" y="72403"/>
                    </a:cubicBezTo>
                    <a:cubicBezTo>
                      <a:pt x="17136" y="48724"/>
                      <a:pt x="15181" y="24099"/>
                      <a:pt x="15181" y="421"/>
                    </a:cubicBezTo>
                    <a:cubicBezTo>
                      <a:pt x="15181" y="-526"/>
                      <a:pt x="14203" y="421"/>
                      <a:pt x="14203" y="421"/>
                    </a:cubicBezTo>
                    <a:cubicBezTo>
                      <a:pt x="13225" y="27888"/>
                      <a:pt x="12247" y="55354"/>
                      <a:pt x="7358" y="82821"/>
                    </a:cubicBezTo>
                    <a:cubicBezTo>
                      <a:pt x="2470" y="108394"/>
                      <a:pt x="-1441" y="133019"/>
                      <a:pt x="514" y="159538"/>
                    </a:cubicBezTo>
                    <a:cubicBezTo>
                      <a:pt x="4425" y="214472"/>
                      <a:pt x="36691" y="259935"/>
                      <a:pt x="47446" y="312026"/>
                    </a:cubicBezTo>
                    <a:cubicBezTo>
                      <a:pt x="53313" y="337599"/>
                      <a:pt x="51357" y="365066"/>
                      <a:pt x="54290" y="390638"/>
                    </a:cubicBezTo>
                    <a:cubicBezTo>
                      <a:pt x="58201" y="419052"/>
                      <a:pt x="60157" y="448413"/>
                      <a:pt x="62112" y="476827"/>
                    </a:cubicBezTo>
                    <a:cubicBezTo>
                      <a:pt x="66023" y="534602"/>
                      <a:pt x="67979" y="592376"/>
                      <a:pt x="68956" y="651098"/>
                    </a:cubicBezTo>
                    <a:cubicBezTo>
                      <a:pt x="68956" y="652993"/>
                      <a:pt x="71890" y="651098"/>
                      <a:pt x="71890" y="650151"/>
                    </a:cubicBezTo>
                    <a:cubicBezTo>
                      <a:pt x="72868" y="538390"/>
                      <a:pt x="69934" y="426629"/>
                      <a:pt x="63090" y="314868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812D8808-8D21-DC31-5352-1A976D0F7939}"/>
                  </a:ext>
                </a:extLst>
              </p:cNvPr>
              <p:cNvSpPr/>
              <p:nvPr/>
            </p:nvSpPr>
            <p:spPr>
              <a:xfrm>
                <a:off x="3961808" y="2116673"/>
                <a:ext cx="135391" cy="744219"/>
              </a:xfrm>
              <a:custGeom>
                <a:avLst/>
                <a:gdLst>
                  <a:gd name="connsiteX0" fmla="*/ 133951 w 135391"/>
                  <a:gd name="connsiteY0" fmla="*/ 178060 h 744219"/>
                  <a:gd name="connsiteX1" fmla="*/ 126129 w 135391"/>
                  <a:gd name="connsiteY1" fmla="*/ 79558 h 744219"/>
                  <a:gd name="connsiteX2" fmla="*/ 116352 w 135391"/>
                  <a:gd name="connsiteY2" fmla="*/ 0 h 744219"/>
                  <a:gd name="connsiteX3" fmla="*/ 116352 w 135391"/>
                  <a:gd name="connsiteY3" fmla="*/ 0 h 744219"/>
                  <a:gd name="connsiteX4" fmla="*/ 123196 w 135391"/>
                  <a:gd name="connsiteY4" fmla="*/ 98501 h 744219"/>
                  <a:gd name="connsiteX5" fmla="*/ 125151 w 135391"/>
                  <a:gd name="connsiteY5" fmla="*/ 199844 h 744219"/>
                  <a:gd name="connsiteX6" fmla="*/ 94841 w 135391"/>
                  <a:gd name="connsiteY6" fmla="*/ 394953 h 744219"/>
                  <a:gd name="connsiteX7" fmla="*/ 37154 w 135391"/>
                  <a:gd name="connsiteY7" fmla="*/ 583431 h 744219"/>
                  <a:gd name="connsiteX8" fmla="*/ 6844 w 135391"/>
                  <a:gd name="connsiteY8" fmla="*/ 657307 h 744219"/>
                  <a:gd name="connsiteX9" fmla="*/ 0 w 135391"/>
                  <a:gd name="connsiteY9" fmla="*/ 740655 h 744219"/>
                  <a:gd name="connsiteX10" fmla="*/ 9777 w 135391"/>
                  <a:gd name="connsiteY10" fmla="*/ 738760 h 744219"/>
                  <a:gd name="connsiteX11" fmla="*/ 28355 w 135391"/>
                  <a:gd name="connsiteY11" fmla="*/ 644047 h 744219"/>
                  <a:gd name="connsiteX12" fmla="*/ 60620 w 135391"/>
                  <a:gd name="connsiteY12" fmla="*/ 558805 h 744219"/>
                  <a:gd name="connsiteX13" fmla="*/ 111463 w 135391"/>
                  <a:gd name="connsiteY13" fmla="*/ 373168 h 744219"/>
                  <a:gd name="connsiteX14" fmla="*/ 130040 w 135391"/>
                  <a:gd name="connsiteY14" fmla="*/ 271826 h 744219"/>
                  <a:gd name="connsiteX15" fmla="*/ 133951 w 135391"/>
                  <a:gd name="connsiteY15" fmla="*/ 178060 h 744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5391" h="744219">
                    <a:moveTo>
                      <a:pt x="133951" y="178060"/>
                    </a:moveTo>
                    <a:cubicBezTo>
                      <a:pt x="131995" y="144911"/>
                      <a:pt x="128085" y="112708"/>
                      <a:pt x="126129" y="79558"/>
                    </a:cubicBezTo>
                    <a:cubicBezTo>
                      <a:pt x="125151" y="54933"/>
                      <a:pt x="127107" y="22731"/>
                      <a:pt x="116352" y="0"/>
                    </a:cubicBezTo>
                    <a:cubicBezTo>
                      <a:pt x="116352" y="0"/>
                      <a:pt x="116352" y="0"/>
                      <a:pt x="116352" y="0"/>
                    </a:cubicBezTo>
                    <a:cubicBezTo>
                      <a:pt x="128085" y="29361"/>
                      <a:pt x="123196" y="68193"/>
                      <a:pt x="123196" y="98501"/>
                    </a:cubicBezTo>
                    <a:cubicBezTo>
                      <a:pt x="123196" y="132597"/>
                      <a:pt x="126129" y="165748"/>
                      <a:pt x="125151" y="199844"/>
                    </a:cubicBezTo>
                    <a:cubicBezTo>
                      <a:pt x="124174" y="265196"/>
                      <a:pt x="109507" y="331495"/>
                      <a:pt x="94841" y="394953"/>
                    </a:cubicBezTo>
                    <a:cubicBezTo>
                      <a:pt x="80175" y="459357"/>
                      <a:pt x="53776" y="519974"/>
                      <a:pt x="37154" y="583431"/>
                    </a:cubicBezTo>
                    <a:cubicBezTo>
                      <a:pt x="30310" y="609004"/>
                      <a:pt x="15644" y="632682"/>
                      <a:pt x="6844" y="657307"/>
                    </a:cubicBezTo>
                    <a:cubicBezTo>
                      <a:pt x="-978" y="682880"/>
                      <a:pt x="978" y="713188"/>
                      <a:pt x="0" y="740655"/>
                    </a:cubicBezTo>
                    <a:cubicBezTo>
                      <a:pt x="0" y="747285"/>
                      <a:pt x="8800" y="743496"/>
                      <a:pt x="9777" y="738760"/>
                    </a:cubicBezTo>
                    <a:cubicBezTo>
                      <a:pt x="15644" y="707505"/>
                      <a:pt x="15644" y="674355"/>
                      <a:pt x="28355" y="644047"/>
                    </a:cubicBezTo>
                    <a:cubicBezTo>
                      <a:pt x="40088" y="615634"/>
                      <a:pt x="50843" y="588167"/>
                      <a:pt x="60620" y="558805"/>
                    </a:cubicBezTo>
                    <a:cubicBezTo>
                      <a:pt x="81153" y="498189"/>
                      <a:pt x="99730" y="435679"/>
                      <a:pt x="111463" y="373168"/>
                    </a:cubicBezTo>
                    <a:cubicBezTo>
                      <a:pt x="117329" y="339072"/>
                      <a:pt x="123196" y="304976"/>
                      <a:pt x="130040" y="271826"/>
                    </a:cubicBezTo>
                    <a:cubicBezTo>
                      <a:pt x="136884" y="240571"/>
                      <a:pt x="135906" y="210263"/>
                      <a:pt x="133951" y="178060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5188019C-BF31-F719-B405-956144621B7C}"/>
                  </a:ext>
                </a:extLst>
              </p:cNvPr>
              <p:cNvSpPr/>
              <p:nvPr/>
            </p:nvSpPr>
            <p:spPr>
              <a:xfrm>
                <a:off x="3784836" y="2034827"/>
                <a:ext cx="135906" cy="677981"/>
              </a:xfrm>
              <a:custGeom>
                <a:avLst/>
                <a:gdLst>
                  <a:gd name="connsiteX0" fmla="*/ 125152 w 135906"/>
                  <a:gd name="connsiteY0" fmla="*/ 327152 h 677981"/>
                  <a:gd name="connsiteX1" fmla="*/ 75286 w 135906"/>
                  <a:gd name="connsiteY1" fmla="*/ 166140 h 677981"/>
                  <a:gd name="connsiteX2" fmla="*/ 978 w 135906"/>
                  <a:gd name="connsiteY2" fmla="*/ 392 h 677981"/>
                  <a:gd name="connsiteX3" fmla="*/ 0 w 135906"/>
                  <a:gd name="connsiteY3" fmla="*/ 1339 h 677981"/>
                  <a:gd name="connsiteX4" fmla="*/ 57687 w 135906"/>
                  <a:gd name="connsiteY4" fmla="*/ 167087 h 677981"/>
                  <a:gd name="connsiteX5" fmla="*/ 109508 w 135906"/>
                  <a:gd name="connsiteY5" fmla="*/ 344200 h 677981"/>
                  <a:gd name="connsiteX6" fmla="*/ 133951 w 135906"/>
                  <a:gd name="connsiteY6" fmla="*/ 677590 h 677981"/>
                  <a:gd name="connsiteX7" fmla="*/ 135906 w 135906"/>
                  <a:gd name="connsiteY7" fmla="*/ 676642 h 677981"/>
                  <a:gd name="connsiteX8" fmla="*/ 125152 w 135906"/>
                  <a:gd name="connsiteY8" fmla="*/ 327152 h 67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5906" h="677981">
                    <a:moveTo>
                      <a:pt x="125152" y="327152"/>
                    </a:moveTo>
                    <a:cubicBezTo>
                      <a:pt x="120263" y="270324"/>
                      <a:pt x="97774" y="218232"/>
                      <a:pt x="75286" y="166140"/>
                    </a:cubicBezTo>
                    <a:cubicBezTo>
                      <a:pt x="51821" y="110259"/>
                      <a:pt x="25422" y="56273"/>
                      <a:pt x="978" y="392"/>
                    </a:cubicBezTo>
                    <a:cubicBezTo>
                      <a:pt x="978" y="-555"/>
                      <a:pt x="0" y="392"/>
                      <a:pt x="0" y="1339"/>
                    </a:cubicBezTo>
                    <a:cubicBezTo>
                      <a:pt x="20533" y="56273"/>
                      <a:pt x="37154" y="112154"/>
                      <a:pt x="57687" y="167087"/>
                    </a:cubicBezTo>
                    <a:cubicBezTo>
                      <a:pt x="79197" y="225809"/>
                      <a:pt x="102664" y="280742"/>
                      <a:pt x="109508" y="344200"/>
                    </a:cubicBezTo>
                    <a:cubicBezTo>
                      <a:pt x="121241" y="455014"/>
                      <a:pt x="123196" y="566775"/>
                      <a:pt x="133951" y="677590"/>
                    </a:cubicBezTo>
                    <a:cubicBezTo>
                      <a:pt x="133951" y="678536"/>
                      <a:pt x="135906" y="677590"/>
                      <a:pt x="135906" y="676642"/>
                    </a:cubicBezTo>
                    <a:cubicBezTo>
                      <a:pt x="129062" y="560145"/>
                      <a:pt x="134929" y="443649"/>
                      <a:pt x="125152" y="327152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F8A22716-5451-7DB7-2FD0-5369B06F9436}"/>
                  </a:ext>
                </a:extLst>
              </p:cNvPr>
              <p:cNvSpPr/>
              <p:nvPr/>
            </p:nvSpPr>
            <p:spPr>
              <a:xfrm>
                <a:off x="3537467" y="2549511"/>
                <a:ext cx="125279" cy="180728"/>
              </a:xfrm>
              <a:custGeom>
                <a:avLst/>
                <a:gdLst>
                  <a:gd name="connsiteX0" fmla="*/ 125151 w 125279"/>
                  <a:gd name="connsiteY0" fmla="*/ 174271 h 180728"/>
                  <a:gd name="connsiteX1" fmla="*/ 978 w 125279"/>
                  <a:gd name="connsiteY1" fmla="*/ 0 h 180728"/>
                  <a:gd name="connsiteX2" fmla="*/ 0 w 125279"/>
                  <a:gd name="connsiteY2" fmla="*/ 947 h 180728"/>
                  <a:gd name="connsiteX3" fmla="*/ 119285 w 125279"/>
                  <a:gd name="connsiteY3" fmla="*/ 179955 h 180728"/>
                  <a:gd name="connsiteX4" fmla="*/ 125151 w 125279"/>
                  <a:gd name="connsiteY4" fmla="*/ 174271 h 18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79" h="180728">
                    <a:moveTo>
                      <a:pt x="125151" y="174271"/>
                    </a:moveTo>
                    <a:cubicBezTo>
                      <a:pt x="89952" y="112708"/>
                      <a:pt x="32266" y="63457"/>
                      <a:pt x="978" y="0"/>
                    </a:cubicBezTo>
                    <a:cubicBezTo>
                      <a:pt x="978" y="0"/>
                      <a:pt x="0" y="0"/>
                      <a:pt x="0" y="947"/>
                    </a:cubicBezTo>
                    <a:cubicBezTo>
                      <a:pt x="26399" y="67246"/>
                      <a:pt x="67464" y="129756"/>
                      <a:pt x="119285" y="179955"/>
                    </a:cubicBezTo>
                    <a:cubicBezTo>
                      <a:pt x="121241" y="182796"/>
                      <a:pt x="126129" y="177113"/>
                      <a:pt x="125151" y="174271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46578AC9-4F5D-5F5E-74EC-EC7873F61A87}"/>
                  </a:ext>
                </a:extLst>
              </p:cNvPr>
              <p:cNvSpPr/>
              <p:nvPr/>
            </p:nvSpPr>
            <p:spPr>
              <a:xfrm>
                <a:off x="3124858" y="2177844"/>
                <a:ext cx="403097" cy="398444"/>
              </a:xfrm>
              <a:custGeom>
                <a:avLst/>
                <a:gdLst>
                  <a:gd name="connsiteX0" fmla="*/ 402831 w 403097"/>
                  <a:gd name="connsiteY0" fmla="*/ 396292 h 398444"/>
                  <a:gd name="connsiteX1" fmla="*/ 296257 w 403097"/>
                  <a:gd name="connsiteY1" fmla="*/ 304421 h 398444"/>
                  <a:gd name="connsiteX2" fmla="*/ 242481 w 403097"/>
                  <a:gd name="connsiteY2" fmla="*/ 258959 h 398444"/>
                  <a:gd name="connsiteX3" fmla="*/ 185772 w 403097"/>
                  <a:gd name="connsiteY3" fmla="*/ 217285 h 398444"/>
                  <a:gd name="connsiteX4" fmla="*/ 95819 w 403097"/>
                  <a:gd name="connsiteY4" fmla="*/ 114995 h 398444"/>
                  <a:gd name="connsiteX5" fmla="*/ 978 w 403097"/>
                  <a:gd name="connsiteY5" fmla="*/ 392 h 398444"/>
                  <a:gd name="connsiteX6" fmla="*/ 0 w 403097"/>
                  <a:gd name="connsiteY6" fmla="*/ 1339 h 398444"/>
                  <a:gd name="connsiteX7" fmla="*/ 71375 w 403097"/>
                  <a:gd name="connsiteY7" fmla="*/ 101736 h 398444"/>
                  <a:gd name="connsiteX8" fmla="*/ 164261 w 403097"/>
                  <a:gd name="connsiteY8" fmla="*/ 214443 h 398444"/>
                  <a:gd name="connsiteX9" fmla="*/ 281591 w 403097"/>
                  <a:gd name="connsiteY9" fmla="*/ 304421 h 398444"/>
                  <a:gd name="connsiteX10" fmla="*/ 400876 w 403097"/>
                  <a:gd name="connsiteY10" fmla="*/ 398187 h 398444"/>
                  <a:gd name="connsiteX11" fmla="*/ 402831 w 403097"/>
                  <a:gd name="connsiteY11" fmla="*/ 396292 h 39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03097" h="398444">
                    <a:moveTo>
                      <a:pt x="402831" y="396292"/>
                    </a:moveTo>
                    <a:cubicBezTo>
                      <a:pt x="363721" y="367879"/>
                      <a:pt x="330478" y="336623"/>
                      <a:pt x="296257" y="304421"/>
                    </a:cubicBezTo>
                    <a:cubicBezTo>
                      <a:pt x="279635" y="288319"/>
                      <a:pt x="261058" y="273166"/>
                      <a:pt x="242481" y="258959"/>
                    </a:cubicBezTo>
                    <a:cubicBezTo>
                      <a:pt x="223904" y="244751"/>
                      <a:pt x="202393" y="232439"/>
                      <a:pt x="185772" y="217285"/>
                    </a:cubicBezTo>
                    <a:cubicBezTo>
                      <a:pt x="151551" y="186030"/>
                      <a:pt x="125152" y="150986"/>
                      <a:pt x="95819" y="114995"/>
                    </a:cubicBezTo>
                    <a:cubicBezTo>
                      <a:pt x="64531" y="76163"/>
                      <a:pt x="29333" y="42066"/>
                      <a:pt x="978" y="392"/>
                    </a:cubicBezTo>
                    <a:cubicBezTo>
                      <a:pt x="978" y="-555"/>
                      <a:pt x="0" y="392"/>
                      <a:pt x="0" y="1339"/>
                    </a:cubicBezTo>
                    <a:cubicBezTo>
                      <a:pt x="21511" y="36383"/>
                      <a:pt x="45954" y="69533"/>
                      <a:pt x="71375" y="101736"/>
                    </a:cubicBezTo>
                    <a:cubicBezTo>
                      <a:pt x="101686" y="139620"/>
                      <a:pt x="128085" y="182241"/>
                      <a:pt x="164261" y="214443"/>
                    </a:cubicBezTo>
                    <a:cubicBezTo>
                      <a:pt x="200438" y="247593"/>
                      <a:pt x="242481" y="275060"/>
                      <a:pt x="281591" y="304421"/>
                    </a:cubicBezTo>
                    <a:cubicBezTo>
                      <a:pt x="321678" y="335676"/>
                      <a:pt x="357855" y="370720"/>
                      <a:pt x="400876" y="398187"/>
                    </a:cubicBezTo>
                    <a:cubicBezTo>
                      <a:pt x="401853" y="399134"/>
                      <a:pt x="403809" y="397239"/>
                      <a:pt x="402831" y="396292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0BF02AB8-13D3-24A7-6826-C28B967EE898}"/>
                  </a:ext>
                </a:extLst>
              </p:cNvPr>
              <p:cNvSpPr/>
              <p:nvPr/>
            </p:nvSpPr>
            <p:spPr>
              <a:xfrm>
                <a:off x="3336051" y="2084470"/>
                <a:ext cx="116548" cy="292352"/>
              </a:xfrm>
              <a:custGeom>
                <a:avLst/>
                <a:gdLst>
                  <a:gd name="connsiteX0" fmla="*/ 84086 w 116548"/>
                  <a:gd name="connsiteY0" fmla="*/ 206474 h 292352"/>
                  <a:gd name="connsiteX1" fmla="*/ 52798 w 116548"/>
                  <a:gd name="connsiteY1" fmla="*/ 129757 h 292352"/>
                  <a:gd name="connsiteX2" fmla="*/ 20533 w 116548"/>
                  <a:gd name="connsiteY2" fmla="*/ 58722 h 292352"/>
                  <a:gd name="connsiteX3" fmla="*/ 978 w 116548"/>
                  <a:gd name="connsiteY3" fmla="*/ 0 h 292352"/>
                  <a:gd name="connsiteX4" fmla="*/ 0 w 116548"/>
                  <a:gd name="connsiteY4" fmla="*/ 947 h 292352"/>
                  <a:gd name="connsiteX5" fmla="*/ 16622 w 116548"/>
                  <a:gd name="connsiteY5" fmla="*/ 62511 h 292352"/>
                  <a:gd name="connsiteX6" fmla="*/ 43999 w 116548"/>
                  <a:gd name="connsiteY6" fmla="*/ 137334 h 292352"/>
                  <a:gd name="connsiteX7" fmla="*/ 113418 w 116548"/>
                  <a:gd name="connsiteY7" fmla="*/ 291716 h 292352"/>
                  <a:gd name="connsiteX8" fmla="*/ 116352 w 116548"/>
                  <a:gd name="connsiteY8" fmla="*/ 289822 h 292352"/>
                  <a:gd name="connsiteX9" fmla="*/ 84086 w 116548"/>
                  <a:gd name="connsiteY9" fmla="*/ 206474 h 292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548" h="292352">
                    <a:moveTo>
                      <a:pt x="84086" y="206474"/>
                    </a:moveTo>
                    <a:cubicBezTo>
                      <a:pt x="73331" y="180902"/>
                      <a:pt x="66487" y="154382"/>
                      <a:pt x="52798" y="129757"/>
                    </a:cubicBezTo>
                    <a:cubicBezTo>
                      <a:pt x="40088" y="107026"/>
                      <a:pt x="33243" y="81453"/>
                      <a:pt x="20533" y="58722"/>
                    </a:cubicBezTo>
                    <a:cubicBezTo>
                      <a:pt x="9778" y="39779"/>
                      <a:pt x="10755" y="17996"/>
                      <a:pt x="978" y="0"/>
                    </a:cubicBezTo>
                    <a:cubicBezTo>
                      <a:pt x="978" y="0"/>
                      <a:pt x="0" y="0"/>
                      <a:pt x="0" y="947"/>
                    </a:cubicBezTo>
                    <a:cubicBezTo>
                      <a:pt x="8800" y="19890"/>
                      <a:pt x="8800" y="42621"/>
                      <a:pt x="16622" y="62511"/>
                    </a:cubicBezTo>
                    <a:cubicBezTo>
                      <a:pt x="26399" y="87136"/>
                      <a:pt x="35199" y="111761"/>
                      <a:pt x="43999" y="137334"/>
                    </a:cubicBezTo>
                    <a:cubicBezTo>
                      <a:pt x="61598" y="190373"/>
                      <a:pt x="88975" y="240571"/>
                      <a:pt x="113418" y="291716"/>
                    </a:cubicBezTo>
                    <a:cubicBezTo>
                      <a:pt x="114396" y="293610"/>
                      <a:pt x="117329" y="290769"/>
                      <a:pt x="116352" y="289822"/>
                    </a:cubicBezTo>
                    <a:cubicBezTo>
                      <a:pt x="106574" y="260460"/>
                      <a:pt x="94841" y="232994"/>
                      <a:pt x="84086" y="206474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85B525F4-1D89-BCAA-1F6D-990E4F852EAA}"/>
                  </a:ext>
                </a:extLst>
              </p:cNvPr>
              <p:cNvSpPr/>
              <p:nvPr/>
            </p:nvSpPr>
            <p:spPr>
              <a:xfrm>
                <a:off x="3584132" y="1921306"/>
                <a:ext cx="179460" cy="207931"/>
              </a:xfrm>
              <a:custGeom>
                <a:avLst/>
                <a:gdLst>
                  <a:gd name="connsiteX0" fmla="*/ 179194 w 179460"/>
                  <a:gd name="connsiteY0" fmla="*/ 204838 h 207931"/>
                  <a:gd name="connsiteX1" fmla="*/ 87286 w 179460"/>
                  <a:gd name="connsiteY1" fmla="*/ 93077 h 207931"/>
                  <a:gd name="connsiteX2" fmla="*/ 48176 w 179460"/>
                  <a:gd name="connsiteY2" fmla="*/ 40984 h 207931"/>
                  <a:gd name="connsiteX3" fmla="*/ 27643 w 179460"/>
                  <a:gd name="connsiteY3" fmla="*/ 18254 h 207931"/>
                  <a:gd name="connsiteX4" fmla="*/ 2222 w 179460"/>
                  <a:gd name="connsiteY4" fmla="*/ 258 h 207931"/>
                  <a:gd name="connsiteX5" fmla="*/ 266 w 179460"/>
                  <a:gd name="connsiteY5" fmla="*/ 2153 h 207931"/>
                  <a:gd name="connsiteX6" fmla="*/ 29599 w 179460"/>
                  <a:gd name="connsiteY6" fmla="*/ 39090 h 207931"/>
                  <a:gd name="connsiteX7" fmla="*/ 72620 w 179460"/>
                  <a:gd name="connsiteY7" fmla="*/ 97813 h 207931"/>
                  <a:gd name="connsiteX8" fmla="*/ 177238 w 179460"/>
                  <a:gd name="connsiteY8" fmla="*/ 207679 h 207931"/>
                  <a:gd name="connsiteX9" fmla="*/ 179194 w 179460"/>
                  <a:gd name="connsiteY9" fmla="*/ 204838 h 207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9460" h="207931">
                    <a:moveTo>
                      <a:pt x="179194" y="204838"/>
                    </a:moveTo>
                    <a:cubicBezTo>
                      <a:pt x="148884" y="167900"/>
                      <a:pt x="117596" y="130962"/>
                      <a:pt x="87286" y="93077"/>
                    </a:cubicBezTo>
                    <a:cubicBezTo>
                      <a:pt x="73597" y="76028"/>
                      <a:pt x="62842" y="57086"/>
                      <a:pt x="48176" y="40984"/>
                    </a:cubicBezTo>
                    <a:cubicBezTo>
                      <a:pt x="41332" y="33408"/>
                      <a:pt x="34488" y="25831"/>
                      <a:pt x="27643" y="18254"/>
                    </a:cubicBezTo>
                    <a:cubicBezTo>
                      <a:pt x="19821" y="8782"/>
                      <a:pt x="10044" y="7835"/>
                      <a:pt x="2222" y="258"/>
                    </a:cubicBezTo>
                    <a:cubicBezTo>
                      <a:pt x="1244" y="-689"/>
                      <a:pt x="-711" y="1205"/>
                      <a:pt x="266" y="2153"/>
                    </a:cubicBezTo>
                    <a:cubicBezTo>
                      <a:pt x="8089" y="14465"/>
                      <a:pt x="19821" y="27725"/>
                      <a:pt x="29599" y="39090"/>
                    </a:cubicBezTo>
                    <a:cubicBezTo>
                      <a:pt x="45243" y="58033"/>
                      <a:pt x="57953" y="78870"/>
                      <a:pt x="72620" y="97813"/>
                    </a:cubicBezTo>
                    <a:cubicBezTo>
                      <a:pt x="102930" y="136645"/>
                      <a:pt x="142039" y="171689"/>
                      <a:pt x="177238" y="207679"/>
                    </a:cubicBezTo>
                    <a:cubicBezTo>
                      <a:pt x="178216" y="208627"/>
                      <a:pt x="180171" y="206732"/>
                      <a:pt x="179194" y="204838"/>
                    </a:cubicBezTo>
                    <a:close/>
                  </a:path>
                </a:pathLst>
              </a:custGeom>
              <a:solidFill>
                <a:srgbClr val="AB6227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1" name="Graphic 25">
              <a:extLst>
                <a:ext uri="{FF2B5EF4-FFF2-40B4-BE49-F238E27FC236}">
                  <a16:creationId xmlns:a16="http://schemas.microsoft.com/office/drawing/2014/main" id="{61B7782E-77E7-7DFB-80B1-60ADBED3FAEF}"/>
                </a:ext>
              </a:extLst>
            </p:cNvPr>
            <p:cNvGrpSpPr/>
            <p:nvPr/>
          </p:nvGrpSpPr>
          <p:grpSpPr>
            <a:xfrm>
              <a:off x="882499" y="-823980"/>
              <a:ext cx="6159181" cy="3450517"/>
              <a:chOff x="882499" y="-823980"/>
              <a:chExt cx="6159181" cy="3450517"/>
            </a:xfrm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2AC31033-1AAD-C161-8639-7F3FB1960F66}"/>
                  </a:ext>
                </a:extLst>
              </p:cNvPr>
              <p:cNvSpPr/>
              <p:nvPr/>
            </p:nvSpPr>
            <p:spPr>
              <a:xfrm>
                <a:off x="882499" y="-823980"/>
                <a:ext cx="6159181" cy="3450517"/>
              </a:xfrm>
              <a:custGeom>
                <a:avLst/>
                <a:gdLst>
                  <a:gd name="connsiteX0" fmla="*/ 5990056 w 6159181"/>
                  <a:gd name="connsiteY0" fmla="*/ 1907336 h 3450517"/>
                  <a:gd name="connsiteX1" fmla="*/ 6078053 w 6159181"/>
                  <a:gd name="connsiteY1" fmla="*/ 1826830 h 3450517"/>
                  <a:gd name="connsiteX2" fmla="*/ 5896193 w 6159181"/>
                  <a:gd name="connsiteY2" fmla="*/ 1774738 h 3450517"/>
                  <a:gd name="connsiteX3" fmla="*/ 5903037 w 6159181"/>
                  <a:gd name="connsiteY3" fmla="*/ 1764320 h 3450517"/>
                  <a:gd name="connsiteX4" fmla="*/ 5877615 w 6159181"/>
                  <a:gd name="connsiteY4" fmla="*/ 1694232 h 3450517"/>
                  <a:gd name="connsiteX5" fmla="*/ 5796462 w 6159181"/>
                  <a:gd name="connsiteY5" fmla="*/ 1693285 h 3450517"/>
                  <a:gd name="connsiteX6" fmla="*/ 5773975 w 6159181"/>
                  <a:gd name="connsiteY6" fmla="*/ 1584365 h 3450517"/>
                  <a:gd name="connsiteX7" fmla="*/ 5766153 w 6159181"/>
                  <a:gd name="connsiteY7" fmla="*/ 1576788 h 3450517"/>
                  <a:gd name="connsiteX8" fmla="*/ 5674244 w 6159181"/>
                  <a:gd name="connsiteY8" fmla="*/ 1622250 h 3450517"/>
                  <a:gd name="connsiteX9" fmla="*/ 5661534 w 6159181"/>
                  <a:gd name="connsiteY9" fmla="*/ 1593837 h 3450517"/>
                  <a:gd name="connsiteX10" fmla="*/ 5672289 w 6159181"/>
                  <a:gd name="connsiteY10" fmla="*/ 1589101 h 3450517"/>
                  <a:gd name="connsiteX11" fmla="*/ 5592114 w 6159181"/>
                  <a:gd name="connsiteY11" fmla="*/ 1473551 h 3450517"/>
                  <a:gd name="connsiteX12" fmla="*/ 5506073 w 6159181"/>
                  <a:gd name="connsiteY12" fmla="*/ 1428089 h 3450517"/>
                  <a:gd name="connsiteX13" fmla="*/ 5487495 w 6159181"/>
                  <a:gd name="connsiteY13" fmla="*/ 1419565 h 3450517"/>
                  <a:gd name="connsiteX14" fmla="*/ 5519761 w 6159181"/>
                  <a:gd name="connsiteY14" fmla="*/ 1391151 h 3450517"/>
                  <a:gd name="connsiteX15" fmla="*/ 5536383 w 6159181"/>
                  <a:gd name="connsiteY15" fmla="*/ 1358001 h 3450517"/>
                  <a:gd name="connsiteX16" fmla="*/ 5537361 w 6159181"/>
                  <a:gd name="connsiteY16" fmla="*/ 1333376 h 3450517"/>
                  <a:gd name="connsiteX17" fmla="*/ 5379944 w 6159181"/>
                  <a:gd name="connsiteY17" fmla="*/ 1225404 h 3450517"/>
                  <a:gd name="connsiteX18" fmla="*/ 5422964 w 6159181"/>
                  <a:gd name="connsiteY18" fmla="*/ 1181835 h 3450517"/>
                  <a:gd name="connsiteX19" fmla="*/ 5446430 w 6159181"/>
                  <a:gd name="connsiteY19" fmla="*/ 1135426 h 3450517"/>
                  <a:gd name="connsiteX20" fmla="*/ 5328122 w 6159181"/>
                  <a:gd name="connsiteY20" fmla="*/ 1069127 h 3450517"/>
                  <a:gd name="connsiteX21" fmla="*/ 5291946 w 6159181"/>
                  <a:gd name="connsiteY21" fmla="*/ 1062497 h 3450517"/>
                  <a:gd name="connsiteX22" fmla="*/ 5294880 w 6159181"/>
                  <a:gd name="connsiteY22" fmla="*/ 983885 h 3450517"/>
                  <a:gd name="connsiteX23" fmla="*/ 5251858 w 6159181"/>
                  <a:gd name="connsiteY23" fmla="*/ 967784 h 3450517"/>
                  <a:gd name="connsiteX24" fmla="*/ 5197105 w 6159181"/>
                  <a:gd name="connsiteY24" fmla="*/ 946000 h 3450517"/>
                  <a:gd name="connsiteX25" fmla="*/ 5226438 w 6159181"/>
                  <a:gd name="connsiteY25" fmla="*/ 902432 h 3450517"/>
                  <a:gd name="connsiteX26" fmla="*/ 5217638 w 6159181"/>
                  <a:gd name="connsiteY26" fmla="*/ 807719 h 3450517"/>
                  <a:gd name="connsiteX27" fmla="*/ 5029911 w 6159181"/>
                  <a:gd name="connsiteY27" fmla="*/ 787830 h 3450517"/>
                  <a:gd name="connsiteX28" fmla="*/ 5002534 w 6159181"/>
                  <a:gd name="connsiteY28" fmla="*/ 786883 h 3450517"/>
                  <a:gd name="connsiteX29" fmla="*/ 5011333 w 6159181"/>
                  <a:gd name="connsiteY29" fmla="*/ 781200 h 3450517"/>
                  <a:gd name="connsiteX30" fmla="*/ 5069998 w 6159181"/>
                  <a:gd name="connsiteY30" fmla="*/ 729108 h 3450517"/>
                  <a:gd name="connsiteX31" fmla="*/ 4924314 w 6159181"/>
                  <a:gd name="connsiteY31" fmla="*/ 647655 h 3450517"/>
                  <a:gd name="connsiteX32" fmla="*/ 4810896 w 6159181"/>
                  <a:gd name="connsiteY32" fmla="*/ 625871 h 3450517"/>
                  <a:gd name="connsiteX33" fmla="*/ 4887160 w 6159181"/>
                  <a:gd name="connsiteY33" fmla="*/ 549153 h 3450517"/>
                  <a:gd name="connsiteX34" fmla="*/ 4691611 w 6159181"/>
                  <a:gd name="connsiteY34" fmla="*/ 480960 h 3450517"/>
                  <a:gd name="connsiteX35" fmla="*/ 4599703 w 6159181"/>
                  <a:gd name="connsiteY35" fmla="*/ 469594 h 3450517"/>
                  <a:gd name="connsiteX36" fmla="*/ 4580148 w 6159181"/>
                  <a:gd name="connsiteY36" fmla="*/ 345521 h 3450517"/>
                  <a:gd name="connsiteX37" fmla="*/ 4384599 w 6159181"/>
                  <a:gd name="connsiteY37" fmla="*/ 328472 h 3450517"/>
                  <a:gd name="connsiteX38" fmla="*/ 4322023 w 6159181"/>
                  <a:gd name="connsiteY38" fmla="*/ 344573 h 3450517"/>
                  <a:gd name="connsiteX39" fmla="*/ 4282914 w 6159181"/>
                  <a:gd name="connsiteY39" fmla="*/ 211028 h 3450517"/>
                  <a:gd name="connsiteX40" fmla="*/ 4080520 w 6159181"/>
                  <a:gd name="connsiteY40" fmla="*/ 212923 h 3450517"/>
                  <a:gd name="connsiteX41" fmla="*/ 4059987 w 6159181"/>
                  <a:gd name="connsiteY41" fmla="*/ 218605 h 3450517"/>
                  <a:gd name="connsiteX42" fmla="*/ 4053143 w 6159181"/>
                  <a:gd name="connsiteY42" fmla="*/ 173143 h 3450517"/>
                  <a:gd name="connsiteX43" fmla="*/ 3986657 w 6159181"/>
                  <a:gd name="connsiteY43" fmla="*/ 103056 h 3450517"/>
                  <a:gd name="connsiteX44" fmla="*/ 3825329 w 6159181"/>
                  <a:gd name="connsiteY44" fmla="*/ 123893 h 3450517"/>
                  <a:gd name="connsiteX45" fmla="*/ 3752976 w 6159181"/>
                  <a:gd name="connsiteY45" fmla="*/ 152306 h 3450517"/>
                  <a:gd name="connsiteX46" fmla="*/ 3720710 w 6159181"/>
                  <a:gd name="connsiteY46" fmla="*/ 82219 h 3450517"/>
                  <a:gd name="connsiteX47" fmla="*/ 3626846 w 6159181"/>
                  <a:gd name="connsiteY47" fmla="*/ 766 h 3450517"/>
                  <a:gd name="connsiteX48" fmla="*/ 3458675 w 6159181"/>
                  <a:gd name="connsiteY48" fmla="*/ 57593 h 3450517"/>
                  <a:gd name="connsiteX49" fmla="*/ 3442053 w 6159181"/>
                  <a:gd name="connsiteY49" fmla="*/ 69906 h 3450517"/>
                  <a:gd name="connsiteX50" fmla="*/ 3342323 w 6159181"/>
                  <a:gd name="connsiteY50" fmla="*/ 137152 h 3450517"/>
                  <a:gd name="connsiteX51" fmla="*/ 3320813 w 6159181"/>
                  <a:gd name="connsiteY51" fmla="*/ 108739 h 3450517"/>
                  <a:gd name="connsiteX52" fmla="*/ 3268992 w 6159181"/>
                  <a:gd name="connsiteY52" fmla="*/ 63276 h 3450517"/>
                  <a:gd name="connsiteX53" fmla="*/ 3122330 w 6159181"/>
                  <a:gd name="connsiteY53" fmla="*/ 41492 h 3450517"/>
                  <a:gd name="connsiteX54" fmla="*/ 3081265 w 6159181"/>
                  <a:gd name="connsiteY54" fmla="*/ 125787 h 3450517"/>
                  <a:gd name="connsiteX55" fmla="*/ 3079309 w 6159181"/>
                  <a:gd name="connsiteY55" fmla="*/ 127681 h 3450517"/>
                  <a:gd name="connsiteX56" fmla="*/ 3077354 w 6159181"/>
                  <a:gd name="connsiteY56" fmla="*/ 125787 h 3450517"/>
                  <a:gd name="connsiteX57" fmla="*/ 3036289 w 6159181"/>
                  <a:gd name="connsiteY57" fmla="*/ 41492 h 3450517"/>
                  <a:gd name="connsiteX58" fmla="*/ 2889627 w 6159181"/>
                  <a:gd name="connsiteY58" fmla="*/ 63276 h 3450517"/>
                  <a:gd name="connsiteX59" fmla="*/ 2837806 w 6159181"/>
                  <a:gd name="connsiteY59" fmla="*/ 108739 h 3450517"/>
                  <a:gd name="connsiteX60" fmla="*/ 2816296 w 6159181"/>
                  <a:gd name="connsiteY60" fmla="*/ 137152 h 3450517"/>
                  <a:gd name="connsiteX61" fmla="*/ 2716566 w 6159181"/>
                  <a:gd name="connsiteY61" fmla="*/ 69906 h 3450517"/>
                  <a:gd name="connsiteX62" fmla="*/ 2699944 w 6159181"/>
                  <a:gd name="connsiteY62" fmla="*/ 57593 h 3450517"/>
                  <a:gd name="connsiteX63" fmla="*/ 2531772 w 6159181"/>
                  <a:gd name="connsiteY63" fmla="*/ 766 h 3450517"/>
                  <a:gd name="connsiteX64" fmla="*/ 2437909 w 6159181"/>
                  <a:gd name="connsiteY64" fmla="*/ 82219 h 3450517"/>
                  <a:gd name="connsiteX65" fmla="*/ 2405643 w 6159181"/>
                  <a:gd name="connsiteY65" fmla="*/ 152306 h 3450517"/>
                  <a:gd name="connsiteX66" fmla="*/ 2333290 w 6159181"/>
                  <a:gd name="connsiteY66" fmla="*/ 123893 h 3450517"/>
                  <a:gd name="connsiteX67" fmla="*/ 2171962 w 6159181"/>
                  <a:gd name="connsiteY67" fmla="*/ 103056 h 3450517"/>
                  <a:gd name="connsiteX68" fmla="*/ 2105476 w 6159181"/>
                  <a:gd name="connsiteY68" fmla="*/ 173143 h 3450517"/>
                  <a:gd name="connsiteX69" fmla="*/ 2098631 w 6159181"/>
                  <a:gd name="connsiteY69" fmla="*/ 218605 h 3450517"/>
                  <a:gd name="connsiteX70" fmla="*/ 2078098 w 6159181"/>
                  <a:gd name="connsiteY70" fmla="*/ 212923 h 3450517"/>
                  <a:gd name="connsiteX71" fmla="*/ 1875706 w 6159181"/>
                  <a:gd name="connsiteY71" fmla="*/ 211028 h 3450517"/>
                  <a:gd name="connsiteX72" fmla="*/ 1836596 w 6159181"/>
                  <a:gd name="connsiteY72" fmla="*/ 344573 h 3450517"/>
                  <a:gd name="connsiteX73" fmla="*/ 1774020 w 6159181"/>
                  <a:gd name="connsiteY73" fmla="*/ 328472 h 3450517"/>
                  <a:gd name="connsiteX74" fmla="*/ 1578471 w 6159181"/>
                  <a:gd name="connsiteY74" fmla="*/ 345521 h 3450517"/>
                  <a:gd name="connsiteX75" fmla="*/ 1558916 w 6159181"/>
                  <a:gd name="connsiteY75" fmla="*/ 469594 h 3450517"/>
                  <a:gd name="connsiteX76" fmla="*/ 1467008 w 6159181"/>
                  <a:gd name="connsiteY76" fmla="*/ 480960 h 3450517"/>
                  <a:gd name="connsiteX77" fmla="*/ 1271459 w 6159181"/>
                  <a:gd name="connsiteY77" fmla="*/ 549153 h 3450517"/>
                  <a:gd name="connsiteX78" fmla="*/ 1347723 w 6159181"/>
                  <a:gd name="connsiteY78" fmla="*/ 625871 h 3450517"/>
                  <a:gd name="connsiteX79" fmla="*/ 1234305 w 6159181"/>
                  <a:gd name="connsiteY79" fmla="*/ 647655 h 3450517"/>
                  <a:gd name="connsiteX80" fmla="*/ 1088621 w 6159181"/>
                  <a:gd name="connsiteY80" fmla="*/ 729108 h 3450517"/>
                  <a:gd name="connsiteX81" fmla="*/ 1147285 w 6159181"/>
                  <a:gd name="connsiteY81" fmla="*/ 781200 h 3450517"/>
                  <a:gd name="connsiteX82" fmla="*/ 1156085 w 6159181"/>
                  <a:gd name="connsiteY82" fmla="*/ 786883 h 3450517"/>
                  <a:gd name="connsiteX83" fmla="*/ 1128708 w 6159181"/>
                  <a:gd name="connsiteY83" fmla="*/ 787830 h 3450517"/>
                  <a:gd name="connsiteX84" fmla="*/ 940981 w 6159181"/>
                  <a:gd name="connsiteY84" fmla="*/ 807719 h 3450517"/>
                  <a:gd name="connsiteX85" fmla="*/ 932182 w 6159181"/>
                  <a:gd name="connsiteY85" fmla="*/ 902432 h 3450517"/>
                  <a:gd name="connsiteX86" fmla="*/ 961514 w 6159181"/>
                  <a:gd name="connsiteY86" fmla="*/ 946000 h 3450517"/>
                  <a:gd name="connsiteX87" fmla="*/ 906760 w 6159181"/>
                  <a:gd name="connsiteY87" fmla="*/ 967784 h 3450517"/>
                  <a:gd name="connsiteX88" fmla="*/ 864717 w 6159181"/>
                  <a:gd name="connsiteY88" fmla="*/ 983885 h 3450517"/>
                  <a:gd name="connsiteX89" fmla="*/ 867650 w 6159181"/>
                  <a:gd name="connsiteY89" fmla="*/ 1062497 h 3450517"/>
                  <a:gd name="connsiteX90" fmla="*/ 831474 w 6159181"/>
                  <a:gd name="connsiteY90" fmla="*/ 1069127 h 3450517"/>
                  <a:gd name="connsiteX91" fmla="*/ 713167 w 6159181"/>
                  <a:gd name="connsiteY91" fmla="*/ 1135426 h 3450517"/>
                  <a:gd name="connsiteX92" fmla="*/ 736633 w 6159181"/>
                  <a:gd name="connsiteY92" fmla="*/ 1181835 h 3450517"/>
                  <a:gd name="connsiteX93" fmla="*/ 779653 w 6159181"/>
                  <a:gd name="connsiteY93" fmla="*/ 1225404 h 3450517"/>
                  <a:gd name="connsiteX94" fmla="*/ 622236 w 6159181"/>
                  <a:gd name="connsiteY94" fmla="*/ 1333376 h 3450517"/>
                  <a:gd name="connsiteX95" fmla="*/ 623214 w 6159181"/>
                  <a:gd name="connsiteY95" fmla="*/ 1358001 h 3450517"/>
                  <a:gd name="connsiteX96" fmla="*/ 639836 w 6159181"/>
                  <a:gd name="connsiteY96" fmla="*/ 1391151 h 3450517"/>
                  <a:gd name="connsiteX97" fmla="*/ 672101 w 6159181"/>
                  <a:gd name="connsiteY97" fmla="*/ 1419565 h 3450517"/>
                  <a:gd name="connsiteX98" fmla="*/ 653524 w 6159181"/>
                  <a:gd name="connsiteY98" fmla="*/ 1428089 h 3450517"/>
                  <a:gd name="connsiteX99" fmla="*/ 567483 w 6159181"/>
                  <a:gd name="connsiteY99" fmla="*/ 1473551 h 3450517"/>
                  <a:gd name="connsiteX100" fmla="*/ 487308 w 6159181"/>
                  <a:gd name="connsiteY100" fmla="*/ 1589101 h 3450517"/>
                  <a:gd name="connsiteX101" fmla="*/ 498063 w 6159181"/>
                  <a:gd name="connsiteY101" fmla="*/ 1593837 h 3450517"/>
                  <a:gd name="connsiteX102" fmla="*/ 485352 w 6159181"/>
                  <a:gd name="connsiteY102" fmla="*/ 1622250 h 3450517"/>
                  <a:gd name="connsiteX103" fmla="*/ 393444 w 6159181"/>
                  <a:gd name="connsiteY103" fmla="*/ 1576788 h 3450517"/>
                  <a:gd name="connsiteX104" fmla="*/ 385622 w 6159181"/>
                  <a:gd name="connsiteY104" fmla="*/ 1584365 h 3450517"/>
                  <a:gd name="connsiteX105" fmla="*/ 363134 w 6159181"/>
                  <a:gd name="connsiteY105" fmla="*/ 1693285 h 3450517"/>
                  <a:gd name="connsiteX106" fmla="*/ 281981 w 6159181"/>
                  <a:gd name="connsiteY106" fmla="*/ 1694232 h 3450517"/>
                  <a:gd name="connsiteX107" fmla="*/ 256560 w 6159181"/>
                  <a:gd name="connsiteY107" fmla="*/ 1764320 h 3450517"/>
                  <a:gd name="connsiteX108" fmla="*/ 263404 w 6159181"/>
                  <a:gd name="connsiteY108" fmla="*/ 1774738 h 3450517"/>
                  <a:gd name="connsiteX109" fmla="*/ 81544 w 6159181"/>
                  <a:gd name="connsiteY109" fmla="*/ 1826830 h 3450517"/>
                  <a:gd name="connsiteX110" fmla="*/ 169541 w 6159181"/>
                  <a:gd name="connsiteY110" fmla="*/ 1907336 h 3450517"/>
                  <a:gd name="connsiteX111" fmla="*/ 5279 w 6159181"/>
                  <a:gd name="connsiteY111" fmla="*/ 2034251 h 3450517"/>
                  <a:gd name="connsiteX112" fmla="*/ 182251 w 6159181"/>
                  <a:gd name="connsiteY112" fmla="*/ 2117599 h 3450517"/>
                  <a:gd name="connsiteX113" fmla="*/ 92299 w 6159181"/>
                  <a:gd name="connsiteY113" fmla="*/ 2279558 h 3450517"/>
                  <a:gd name="connsiteX114" fmla="*/ 236027 w 6159181"/>
                  <a:gd name="connsiteY114" fmla="*/ 2353434 h 3450517"/>
                  <a:gd name="connsiteX115" fmla="*/ 119676 w 6159181"/>
                  <a:gd name="connsiteY115" fmla="*/ 2458565 h 3450517"/>
                  <a:gd name="connsiteX116" fmla="*/ 152919 w 6159181"/>
                  <a:gd name="connsiteY116" fmla="*/ 2511604 h 3450517"/>
                  <a:gd name="connsiteX117" fmla="*/ 102076 w 6159181"/>
                  <a:gd name="connsiteY117" fmla="*/ 2574115 h 3450517"/>
                  <a:gd name="connsiteX118" fmla="*/ 206695 w 6159181"/>
                  <a:gd name="connsiteY118" fmla="*/ 2622419 h 3450517"/>
                  <a:gd name="connsiteX119" fmla="*/ 209628 w 6159181"/>
                  <a:gd name="connsiteY119" fmla="*/ 2723761 h 3450517"/>
                  <a:gd name="connsiteX120" fmla="*/ 484374 w 6159181"/>
                  <a:gd name="connsiteY120" fmla="*/ 2732285 h 3450517"/>
                  <a:gd name="connsiteX121" fmla="*/ 508818 w 6159181"/>
                  <a:gd name="connsiteY121" fmla="*/ 2880038 h 3450517"/>
                  <a:gd name="connsiteX122" fmla="*/ 567483 w 6159181"/>
                  <a:gd name="connsiteY122" fmla="*/ 2910346 h 3450517"/>
                  <a:gd name="connsiteX123" fmla="*/ 572372 w 6159181"/>
                  <a:gd name="connsiteY123" fmla="*/ 2924552 h 3450517"/>
                  <a:gd name="connsiteX124" fmla="*/ 669168 w 6159181"/>
                  <a:gd name="connsiteY124" fmla="*/ 2964332 h 3450517"/>
                  <a:gd name="connsiteX125" fmla="*/ 789431 w 6159181"/>
                  <a:gd name="connsiteY125" fmla="*/ 2995587 h 3450517"/>
                  <a:gd name="connsiteX126" fmla="*/ 701434 w 6159181"/>
                  <a:gd name="connsiteY126" fmla="*/ 3049573 h 3450517"/>
                  <a:gd name="connsiteX127" fmla="*/ 675035 w 6159181"/>
                  <a:gd name="connsiteY127" fmla="*/ 3124396 h 3450517"/>
                  <a:gd name="connsiteX128" fmla="*/ 769876 w 6159181"/>
                  <a:gd name="connsiteY128" fmla="*/ 3136710 h 3450517"/>
                  <a:gd name="connsiteX129" fmla="*/ 864717 w 6159181"/>
                  <a:gd name="connsiteY129" fmla="*/ 3166070 h 3450517"/>
                  <a:gd name="connsiteX130" fmla="*/ 913604 w 6159181"/>
                  <a:gd name="connsiteY130" fmla="*/ 3305298 h 3450517"/>
                  <a:gd name="connsiteX131" fmla="*/ 1044622 w 6159181"/>
                  <a:gd name="connsiteY131" fmla="*/ 3210585 h 3450517"/>
                  <a:gd name="connsiteX132" fmla="*/ 1140441 w 6159181"/>
                  <a:gd name="connsiteY132" fmla="*/ 3360232 h 3450517"/>
                  <a:gd name="connsiteX133" fmla="*/ 1226483 w 6159181"/>
                  <a:gd name="connsiteY133" fmla="*/ 3247523 h 3450517"/>
                  <a:gd name="connsiteX134" fmla="*/ 1279281 w 6159181"/>
                  <a:gd name="connsiteY134" fmla="*/ 3268360 h 3450517"/>
                  <a:gd name="connsiteX135" fmla="*/ 1375100 w 6159181"/>
                  <a:gd name="connsiteY135" fmla="*/ 3311928 h 3450517"/>
                  <a:gd name="connsiteX136" fmla="*/ 1436698 w 6159181"/>
                  <a:gd name="connsiteY136" fmla="*/ 3260783 h 3450517"/>
                  <a:gd name="connsiteX137" fmla="*/ 1606826 w 6159181"/>
                  <a:gd name="connsiteY137" fmla="*/ 3368756 h 3450517"/>
                  <a:gd name="connsiteX138" fmla="*/ 1686023 w 6159181"/>
                  <a:gd name="connsiteY138" fmla="*/ 3349813 h 3450517"/>
                  <a:gd name="connsiteX139" fmla="*/ 1828774 w 6159181"/>
                  <a:gd name="connsiteY139" fmla="*/ 3411377 h 3450517"/>
                  <a:gd name="connsiteX140" fmla="*/ 1887438 w 6159181"/>
                  <a:gd name="connsiteY140" fmla="*/ 3238052 h 3450517"/>
                  <a:gd name="connsiteX141" fmla="*/ 2017478 w 6159181"/>
                  <a:gd name="connsiteY141" fmla="*/ 3261730 h 3450517"/>
                  <a:gd name="connsiteX142" fmla="*/ 2038989 w 6159181"/>
                  <a:gd name="connsiteY142" fmla="*/ 3187855 h 3450517"/>
                  <a:gd name="connsiteX143" fmla="*/ 2038011 w 6159181"/>
                  <a:gd name="connsiteY143" fmla="*/ 3183119 h 3450517"/>
                  <a:gd name="connsiteX144" fmla="*/ 2072232 w 6159181"/>
                  <a:gd name="connsiteY144" fmla="*/ 3171753 h 3450517"/>
                  <a:gd name="connsiteX145" fmla="*/ 2092765 w 6159181"/>
                  <a:gd name="connsiteY145" fmla="*/ 3151863 h 3450517"/>
                  <a:gd name="connsiteX146" fmla="*/ 2108409 w 6159181"/>
                  <a:gd name="connsiteY146" fmla="*/ 3185960 h 3450517"/>
                  <a:gd name="connsiteX147" fmla="*/ 2173918 w 6159181"/>
                  <a:gd name="connsiteY147" fmla="*/ 3261730 h 3450517"/>
                  <a:gd name="connsiteX148" fmla="*/ 2206183 w 6159181"/>
                  <a:gd name="connsiteY148" fmla="*/ 3192590 h 3450517"/>
                  <a:gd name="connsiteX149" fmla="*/ 2137741 w 6159181"/>
                  <a:gd name="connsiteY149" fmla="*/ 3083670 h 3450517"/>
                  <a:gd name="connsiteX150" fmla="*/ 2141652 w 6159181"/>
                  <a:gd name="connsiteY150" fmla="*/ 3060939 h 3450517"/>
                  <a:gd name="connsiteX151" fmla="*/ 2111342 w 6159181"/>
                  <a:gd name="connsiteY151" fmla="*/ 3032525 h 3450517"/>
                  <a:gd name="connsiteX152" fmla="*/ 2116231 w 6159181"/>
                  <a:gd name="connsiteY152" fmla="*/ 3021160 h 3450517"/>
                  <a:gd name="connsiteX153" fmla="*/ 2242360 w 6159181"/>
                  <a:gd name="connsiteY153" fmla="*/ 2971909 h 3450517"/>
                  <a:gd name="connsiteX154" fmla="*/ 2242360 w 6159181"/>
                  <a:gd name="connsiteY154" fmla="*/ 2971909 h 3450517"/>
                  <a:gd name="connsiteX155" fmla="*/ 2242360 w 6159181"/>
                  <a:gd name="connsiteY155" fmla="*/ 2971909 h 3450517"/>
                  <a:gd name="connsiteX156" fmla="*/ 2288314 w 6159181"/>
                  <a:gd name="connsiteY156" fmla="*/ 2913187 h 3450517"/>
                  <a:gd name="connsiteX157" fmla="*/ 2247249 w 6159181"/>
                  <a:gd name="connsiteY157" fmla="*/ 2838364 h 3450517"/>
                  <a:gd name="connsiteX158" fmla="*/ 2218894 w 6159181"/>
                  <a:gd name="connsiteY158" fmla="*/ 2773012 h 3450517"/>
                  <a:gd name="connsiteX159" fmla="*/ 2308846 w 6159181"/>
                  <a:gd name="connsiteY159" fmla="*/ 2791007 h 3450517"/>
                  <a:gd name="connsiteX160" fmla="*/ 2306891 w 6159181"/>
                  <a:gd name="connsiteY160" fmla="*/ 2745545 h 3450517"/>
                  <a:gd name="connsiteX161" fmla="*/ 2279514 w 6159181"/>
                  <a:gd name="connsiteY161" fmla="*/ 2707660 h 3450517"/>
                  <a:gd name="connsiteX162" fmla="*/ 2290269 w 6159181"/>
                  <a:gd name="connsiteY162" fmla="*/ 2710501 h 3450517"/>
                  <a:gd name="connsiteX163" fmla="*/ 2310802 w 6159181"/>
                  <a:gd name="connsiteY163" fmla="*/ 2726603 h 3450517"/>
                  <a:gd name="connsiteX164" fmla="*/ 2360667 w 6159181"/>
                  <a:gd name="connsiteY164" fmla="*/ 2733232 h 3450517"/>
                  <a:gd name="connsiteX165" fmla="*/ 2378266 w 6159181"/>
                  <a:gd name="connsiteY165" fmla="*/ 2699136 h 3450517"/>
                  <a:gd name="connsiteX166" fmla="*/ 2313735 w 6159181"/>
                  <a:gd name="connsiteY166" fmla="*/ 2552331 h 3450517"/>
                  <a:gd name="connsiteX167" fmla="*/ 2382177 w 6159181"/>
                  <a:gd name="connsiteY167" fmla="*/ 2572220 h 3450517"/>
                  <a:gd name="connsiteX168" fmla="*/ 2428131 w 6159181"/>
                  <a:gd name="connsiteY168" fmla="*/ 2540965 h 3450517"/>
                  <a:gd name="connsiteX169" fmla="*/ 2411510 w 6159181"/>
                  <a:gd name="connsiteY169" fmla="*/ 2450041 h 3450517"/>
                  <a:gd name="connsiteX170" fmla="*/ 2382177 w 6159181"/>
                  <a:gd name="connsiteY170" fmla="*/ 2396054 h 3450517"/>
                  <a:gd name="connsiteX171" fmla="*/ 2379244 w 6159181"/>
                  <a:gd name="connsiteY171" fmla="*/ 2389425 h 3450517"/>
                  <a:gd name="connsiteX172" fmla="*/ 2441820 w 6159181"/>
                  <a:gd name="connsiteY172" fmla="*/ 2397002 h 3450517"/>
                  <a:gd name="connsiteX173" fmla="*/ 2440842 w 6159181"/>
                  <a:gd name="connsiteY173" fmla="*/ 2321232 h 3450517"/>
                  <a:gd name="connsiteX174" fmla="*/ 2439864 w 6159181"/>
                  <a:gd name="connsiteY174" fmla="*/ 2290923 h 3450517"/>
                  <a:gd name="connsiteX175" fmla="*/ 2439864 w 6159181"/>
                  <a:gd name="connsiteY175" fmla="*/ 2266298 h 3450517"/>
                  <a:gd name="connsiteX176" fmla="*/ 2439864 w 6159181"/>
                  <a:gd name="connsiteY176" fmla="*/ 2265351 h 3450517"/>
                  <a:gd name="connsiteX177" fmla="*/ 2456486 w 6159181"/>
                  <a:gd name="connsiteY177" fmla="*/ 2332597 h 3450517"/>
                  <a:gd name="connsiteX178" fmla="*/ 2495596 w 6159181"/>
                  <a:gd name="connsiteY178" fmla="*/ 2322179 h 3450517"/>
                  <a:gd name="connsiteX179" fmla="*/ 2517106 w 6159181"/>
                  <a:gd name="connsiteY179" fmla="*/ 2306078 h 3450517"/>
                  <a:gd name="connsiteX180" fmla="*/ 2490707 w 6159181"/>
                  <a:gd name="connsiteY180" fmla="*/ 2358170 h 3450517"/>
                  <a:gd name="connsiteX181" fmla="*/ 2489729 w 6159181"/>
                  <a:gd name="connsiteY181" fmla="*/ 2385636 h 3450517"/>
                  <a:gd name="connsiteX182" fmla="*/ 2494618 w 6159181"/>
                  <a:gd name="connsiteY182" fmla="*/ 2386583 h 3450517"/>
                  <a:gd name="connsiteX183" fmla="*/ 2535683 w 6159181"/>
                  <a:gd name="connsiteY183" fmla="*/ 2352487 h 3450517"/>
                  <a:gd name="connsiteX184" fmla="*/ 2593370 w 6159181"/>
                  <a:gd name="connsiteY184" fmla="*/ 2289976 h 3450517"/>
                  <a:gd name="connsiteX185" fmla="*/ 2656924 w 6159181"/>
                  <a:gd name="connsiteY185" fmla="*/ 2197158 h 3450517"/>
                  <a:gd name="connsiteX186" fmla="*/ 2652035 w 6159181"/>
                  <a:gd name="connsiteY186" fmla="*/ 2243567 h 3450517"/>
                  <a:gd name="connsiteX187" fmla="*/ 2662790 w 6159181"/>
                  <a:gd name="connsiteY187" fmla="*/ 2309866 h 3450517"/>
                  <a:gd name="connsiteX188" fmla="*/ 2698967 w 6159181"/>
                  <a:gd name="connsiteY188" fmla="*/ 2287135 h 3450517"/>
                  <a:gd name="connsiteX189" fmla="*/ 2726344 w 6159181"/>
                  <a:gd name="connsiteY189" fmla="*/ 2228413 h 3450517"/>
                  <a:gd name="connsiteX190" fmla="*/ 2737099 w 6159181"/>
                  <a:gd name="connsiteY190" fmla="*/ 2138436 h 3450517"/>
                  <a:gd name="connsiteX191" fmla="*/ 2765453 w 6159181"/>
                  <a:gd name="connsiteY191" fmla="*/ 2179162 h 3450517"/>
                  <a:gd name="connsiteX192" fmla="*/ 2834873 w 6159181"/>
                  <a:gd name="connsiteY192" fmla="*/ 2212312 h 3450517"/>
                  <a:gd name="connsiteX193" fmla="*/ 2852473 w 6159181"/>
                  <a:gd name="connsiteY193" fmla="*/ 2208523 h 3450517"/>
                  <a:gd name="connsiteX194" fmla="*/ 2811407 w 6159181"/>
                  <a:gd name="connsiteY194" fmla="*/ 2324073 h 3450517"/>
                  <a:gd name="connsiteX195" fmla="*/ 2815318 w 6159181"/>
                  <a:gd name="connsiteY195" fmla="*/ 2402684 h 3450517"/>
                  <a:gd name="connsiteX196" fmla="*/ 2873005 w 6159181"/>
                  <a:gd name="connsiteY196" fmla="*/ 2361011 h 3450517"/>
                  <a:gd name="connsiteX197" fmla="*/ 2910160 w 6159181"/>
                  <a:gd name="connsiteY197" fmla="*/ 2320284 h 3450517"/>
                  <a:gd name="connsiteX198" fmla="*/ 2957091 w 6159181"/>
                  <a:gd name="connsiteY198" fmla="*/ 2263457 h 3450517"/>
                  <a:gd name="connsiteX199" fmla="*/ 2964913 w 6159181"/>
                  <a:gd name="connsiteY199" fmla="*/ 2374271 h 3450517"/>
                  <a:gd name="connsiteX200" fmla="*/ 3016734 w 6159181"/>
                  <a:gd name="connsiteY200" fmla="*/ 2298500 h 3450517"/>
                  <a:gd name="connsiteX201" fmla="*/ 3056821 w 6159181"/>
                  <a:gd name="connsiteY201" fmla="*/ 2182950 h 3450517"/>
                  <a:gd name="connsiteX202" fmla="*/ 3072465 w 6159181"/>
                  <a:gd name="connsiteY202" fmla="*/ 2221783 h 3450517"/>
                  <a:gd name="connsiteX203" fmla="*/ 3097886 w 6159181"/>
                  <a:gd name="connsiteY203" fmla="*/ 2255879 h 3450517"/>
                  <a:gd name="connsiteX204" fmla="*/ 3170240 w 6159181"/>
                  <a:gd name="connsiteY204" fmla="*/ 2286188 h 3450517"/>
                  <a:gd name="connsiteX205" fmla="*/ 3191750 w 6159181"/>
                  <a:gd name="connsiteY205" fmla="*/ 2234096 h 3450517"/>
                  <a:gd name="connsiteX206" fmla="*/ 3184906 w 6159181"/>
                  <a:gd name="connsiteY206" fmla="*/ 2166849 h 3450517"/>
                  <a:gd name="connsiteX207" fmla="*/ 3238682 w 6159181"/>
                  <a:gd name="connsiteY207" fmla="*/ 2224624 h 3450517"/>
                  <a:gd name="connsiteX208" fmla="*/ 3243571 w 6159181"/>
                  <a:gd name="connsiteY208" fmla="*/ 2226519 h 3450517"/>
                  <a:gd name="connsiteX209" fmla="*/ 3221083 w 6159181"/>
                  <a:gd name="connsiteY209" fmla="*/ 2264404 h 3450517"/>
                  <a:gd name="connsiteX210" fmla="*/ 3177084 w 6159181"/>
                  <a:gd name="connsiteY210" fmla="*/ 2380900 h 3450517"/>
                  <a:gd name="connsiteX211" fmla="*/ 3281703 w 6159181"/>
                  <a:gd name="connsiteY211" fmla="*/ 2383742 h 3450517"/>
                  <a:gd name="connsiteX212" fmla="*/ 3240638 w 6159181"/>
                  <a:gd name="connsiteY212" fmla="*/ 2471825 h 3450517"/>
                  <a:gd name="connsiteX213" fmla="*/ 3323746 w 6159181"/>
                  <a:gd name="connsiteY213" fmla="*/ 2445305 h 3450517"/>
                  <a:gd name="connsiteX214" fmla="*/ 3384366 w 6159181"/>
                  <a:gd name="connsiteY214" fmla="*/ 2403632 h 3450517"/>
                  <a:gd name="connsiteX215" fmla="*/ 3416632 w 6159181"/>
                  <a:gd name="connsiteY215" fmla="*/ 2375218 h 3450517"/>
                  <a:gd name="connsiteX216" fmla="*/ 3436187 w 6159181"/>
                  <a:gd name="connsiteY216" fmla="*/ 2429204 h 3450517"/>
                  <a:gd name="connsiteX217" fmla="*/ 3516362 w 6159181"/>
                  <a:gd name="connsiteY217" fmla="*/ 2430151 h 3450517"/>
                  <a:gd name="connsiteX218" fmla="*/ 3554494 w 6159181"/>
                  <a:gd name="connsiteY218" fmla="*/ 2175374 h 3450517"/>
                  <a:gd name="connsiteX219" fmla="*/ 3674756 w 6159181"/>
                  <a:gd name="connsiteY219" fmla="*/ 2262509 h 3450517"/>
                  <a:gd name="connsiteX220" fmla="*/ 3687467 w 6159181"/>
                  <a:gd name="connsiteY220" fmla="*/ 2250197 h 3450517"/>
                  <a:gd name="connsiteX221" fmla="*/ 3675734 w 6159181"/>
                  <a:gd name="connsiteY221" fmla="*/ 2302289 h 3450517"/>
                  <a:gd name="connsiteX222" fmla="*/ 3673778 w 6159181"/>
                  <a:gd name="connsiteY222" fmla="*/ 2365746 h 3450517"/>
                  <a:gd name="connsiteX223" fmla="*/ 3721688 w 6159181"/>
                  <a:gd name="connsiteY223" fmla="*/ 2366694 h 3450517"/>
                  <a:gd name="connsiteX224" fmla="*/ 3720710 w 6159181"/>
                  <a:gd name="connsiteY224" fmla="*/ 2389425 h 3450517"/>
                  <a:gd name="connsiteX225" fmla="*/ 3791108 w 6159181"/>
                  <a:gd name="connsiteY225" fmla="*/ 2400790 h 3450517"/>
                  <a:gd name="connsiteX226" fmla="*/ 3808707 w 6159181"/>
                  <a:gd name="connsiteY226" fmla="*/ 2394160 h 3450517"/>
                  <a:gd name="connsiteX227" fmla="*/ 3789152 w 6159181"/>
                  <a:gd name="connsiteY227" fmla="*/ 2415944 h 3450517"/>
                  <a:gd name="connsiteX228" fmla="*/ 3793063 w 6159181"/>
                  <a:gd name="connsiteY228" fmla="*/ 2464248 h 3450517"/>
                  <a:gd name="connsiteX229" fmla="*/ 3923103 w 6159181"/>
                  <a:gd name="connsiteY229" fmla="*/ 2429204 h 3450517"/>
                  <a:gd name="connsiteX230" fmla="*/ 3843906 w 6159181"/>
                  <a:gd name="connsiteY230" fmla="*/ 2540018 h 3450517"/>
                  <a:gd name="connsiteX231" fmla="*/ 3854661 w 6159181"/>
                  <a:gd name="connsiteY231" fmla="*/ 2588322 h 3450517"/>
                  <a:gd name="connsiteX232" fmla="*/ 3915281 w 6159181"/>
                  <a:gd name="connsiteY232" fmla="*/ 2581692 h 3450517"/>
                  <a:gd name="connsiteX233" fmla="*/ 3993501 w 6159181"/>
                  <a:gd name="connsiteY233" fmla="*/ 2531494 h 3450517"/>
                  <a:gd name="connsiteX234" fmla="*/ 4006212 w 6159181"/>
                  <a:gd name="connsiteY234" fmla="*/ 2520128 h 3450517"/>
                  <a:gd name="connsiteX235" fmla="*/ 4023811 w 6159181"/>
                  <a:gd name="connsiteY235" fmla="*/ 2565591 h 3450517"/>
                  <a:gd name="connsiteX236" fmla="*/ 4100075 w 6159181"/>
                  <a:gd name="connsiteY236" fmla="*/ 2590216 h 3450517"/>
                  <a:gd name="connsiteX237" fmla="*/ 4071721 w 6159181"/>
                  <a:gd name="connsiteY237" fmla="*/ 2628101 h 3450517"/>
                  <a:gd name="connsiteX238" fmla="*/ 4062921 w 6159181"/>
                  <a:gd name="connsiteY238" fmla="*/ 2641361 h 3450517"/>
                  <a:gd name="connsiteX239" fmla="*/ 4043366 w 6159181"/>
                  <a:gd name="connsiteY239" fmla="*/ 2639467 h 3450517"/>
                  <a:gd name="connsiteX240" fmla="*/ 3957324 w 6159181"/>
                  <a:gd name="connsiteY240" fmla="*/ 2647991 h 3450517"/>
                  <a:gd name="connsiteX241" fmla="*/ 3964169 w 6159181"/>
                  <a:gd name="connsiteY241" fmla="*/ 2711449 h 3450517"/>
                  <a:gd name="connsiteX242" fmla="*/ 3999367 w 6159181"/>
                  <a:gd name="connsiteY242" fmla="*/ 2750281 h 3450517"/>
                  <a:gd name="connsiteX243" fmla="*/ 3999367 w 6159181"/>
                  <a:gd name="connsiteY243" fmla="*/ 2750281 h 3450517"/>
                  <a:gd name="connsiteX244" fmla="*/ 3972968 w 6159181"/>
                  <a:gd name="connsiteY244" fmla="*/ 2750281 h 3450517"/>
                  <a:gd name="connsiteX245" fmla="*/ 3933859 w 6159181"/>
                  <a:gd name="connsiteY245" fmla="*/ 2779642 h 3450517"/>
                  <a:gd name="connsiteX246" fmla="*/ 4003278 w 6159181"/>
                  <a:gd name="connsiteY246" fmla="*/ 2827945 h 3450517"/>
                  <a:gd name="connsiteX247" fmla="*/ 4048255 w 6159181"/>
                  <a:gd name="connsiteY247" fmla="*/ 2840258 h 3450517"/>
                  <a:gd name="connsiteX248" fmla="*/ 3968080 w 6159181"/>
                  <a:gd name="connsiteY248" fmla="*/ 2863936 h 3450517"/>
                  <a:gd name="connsiteX249" fmla="*/ 3883016 w 6159181"/>
                  <a:gd name="connsiteY249" fmla="*/ 2934024 h 3450517"/>
                  <a:gd name="connsiteX250" fmla="*/ 3957324 w 6159181"/>
                  <a:gd name="connsiteY250" fmla="*/ 2964332 h 3450517"/>
                  <a:gd name="connsiteX251" fmla="*/ 3860528 w 6159181"/>
                  <a:gd name="connsiteY251" fmla="*/ 3040102 h 3450517"/>
                  <a:gd name="connsiteX252" fmla="*/ 3921148 w 6159181"/>
                  <a:gd name="connsiteY252" fmla="*/ 3065675 h 3450517"/>
                  <a:gd name="connsiteX253" fmla="*/ 4008167 w 6159181"/>
                  <a:gd name="connsiteY253" fmla="*/ 3070410 h 3450517"/>
                  <a:gd name="connsiteX254" fmla="*/ 4031633 w 6159181"/>
                  <a:gd name="connsiteY254" fmla="*/ 3068516 h 3450517"/>
                  <a:gd name="connsiteX255" fmla="*/ 4023811 w 6159181"/>
                  <a:gd name="connsiteY255" fmla="*/ 3084617 h 3450517"/>
                  <a:gd name="connsiteX256" fmla="*/ 3955369 w 6159181"/>
                  <a:gd name="connsiteY256" fmla="*/ 3193537 h 3450517"/>
                  <a:gd name="connsiteX257" fmla="*/ 3987635 w 6159181"/>
                  <a:gd name="connsiteY257" fmla="*/ 3262677 h 3450517"/>
                  <a:gd name="connsiteX258" fmla="*/ 4053143 w 6159181"/>
                  <a:gd name="connsiteY258" fmla="*/ 3186907 h 3450517"/>
                  <a:gd name="connsiteX259" fmla="*/ 4068787 w 6159181"/>
                  <a:gd name="connsiteY259" fmla="*/ 3152811 h 3450517"/>
                  <a:gd name="connsiteX260" fmla="*/ 4089320 w 6159181"/>
                  <a:gd name="connsiteY260" fmla="*/ 3172700 h 3450517"/>
                  <a:gd name="connsiteX261" fmla="*/ 4095186 w 6159181"/>
                  <a:gd name="connsiteY261" fmla="*/ 3175541 h 3450517"/>
                  <a:gd name="connsiteX262" fmla="*/ 4117674 w 6159181"/>
                  <a:gd name="connsiteY262" fmla="*/ 3232369 h 3450517"/>
                  <a:gd name="connsiteX263" fmla="*/ 4230115 w 6159181"/>
                  <a:gd name="connsiteY263" fmla="*/ 3234264 h 3450517"/>
                  <a:gd name="connsiteX264" fmla="*/ 4182206 w 6159181"/>
                  <a:gd name="connsiteY264" fmla="*/ 3318558 h 3450517"/>
                  <a:gd name="connsiteX265" fmla="*/ 4302468 w 6159181"/>
                  <a:gd name="connsiteY265" fmla="*/ 3325188 h 3450517"/>
                  <a:gd name="connsiteX266" fmla="*/ 4319090 w 6159181"/>
                  <a:gd name="connsiteY266" fmla="*/ 3352655 h 3450517"/>
                  <a:gd name="connsiteX267" fmla="*/ 4339623 w 6159181"/>
                  <a:gd name="connsiteY267" fmla="*/ 3418953 h 3450517"/>
                  <a:gd name="connsiteX268" fmla="*/ 4404154 w 6159181"/>
                  <a:gd name="connsiteY268" fmla="*/ 3449262 h 3450517"/>
                  <a:gd name="connsiteX269" fmla="*/ 4511706 w 6159181"/>
                  <a:gd name="connsiteY269" fmla="*/ 3284461 h 3450517"/>
                  <a:gd name="connsiteX270" fmla="*/ 4570371 w 6159181"/>
                  <a:gd name="connsiteY270" fmla="*/ 3317611 h 3450517"/>
                  <a:gd name="connsiteX271" fmla="*/ 4639790 w 6159181"/>
                  <a:gd name="connsiteY271" fmla="*/ 3347919 h 3450517"/>
                  <a:gd name="connsiteX272" fmla="*/ 4743431 w 6159181"/>
                  <a:gd name="connsiteY272" fmla="*/ 3339395 h 3450517"/>
                  <a:gd name="connsiteX273" fmla="*/ 4755164 w 6159181"/>
                  <a:gd name="connsiteY273" fmla="*/ 3211533 h 3450517"/>
                  <a:gd name="connsiteX274" fmla="*/ 4949736 w 6159181"/>
                  <a:gd name="connsiteY274" fmla="*/ 3234264 h 3450517"/>
                  <a:gd name="connsiteX275" fmla="*/ 4966357 w 6159181"/>
                  <a:gd name="connsiteY275" fmla="*/ 3168912 h 3450517"/>
                  <a:gd name="connsiteX276" fmla="*/ 5143329 w 6159181"/>
                  <a:gd name="connsiteY276" fmla="*/ 3172700 h 3450517"/>
                  <a:gd name="connsiteX277" fmla="*/ 5262614 w 6159181"/>
                  <a:gd name="connsiteY277" fmla="*/ 3172700 h 3450517"/>
                  <a:gd name="connsiteX278" fmla="*/ 5349633 w 6159181"/>
                  <a:gd name="connsiteY278" fmla="*/ 3203008 h 3450517"/>
                  <a:gd name="connsiteX279" fmla="*/ 5401453 w 6159181"/>
                  <a:gd name="connsiteY279" fmla="*/ 3057150 h 3450517"/>
                  <a:gd name="connsiteX280" fmla="*/ 5650779 w 6159181"/>
                  <a:gd name="connsiteY280" fmla="*/ 3022107 h 3450517"/>
                  <a:gd name="connsiteX281" fmla="*/ 5567670 w 6159181"/>
                  <a:gd name="connsiteY281" fmla="*/ 2914134 h 3450517"/>
                  <a:gd name="connsiteX282" fmla="*/ 5649801 w 6159181"/>
                  <a:gd name="connsiteY282" fmla="*/ 2880038 h 3450517"/>
                  <a:gd name="connsiteX283" fmla="*/ 5674244 w 6159181"/>
                  <a:gd name="connsiteY283" fmla="*/ 2732285 h 3450517"/>
                  <a:gd name="connsiteX284" fmla="*/ 5948991 w 6159181"/>
                  <a:gd name="connsiteY284" fmla="*/ 2723761 h 3450517"/>
                  <a:gd name="connsiteX285" fmla="*/ 5951924 w 6159181"/>
                  <a:gd name="connsiteY285" fmla="*/ 2622419 h 3450517"/>
                  <a:gd name="connsiteX286" fmla="*/ 6056543 w 6159181"/>
                  <a:gd name="connsiteY286" fmla="*/ 2574115 h 3450517"/>
                  <a:gd name="connsiteX287" fmla="*/ 6005700 w 6159181"/>
                  <a:gd name="connsiteY287" fmla="*/ 2511604 h 3450517"/>
                  <a:gd name="connsiteX288" fmla="*/ 6038943 w 6159181"/>
                  <a:gd name="connsiteY288" fmla="*/ 2458565 h 3450517"/>
                  <a:gd name="connsiteX289" fmla="*/ 5922592 w 6159181"/>
                  <a:gd name="connsiteY289" fmla="*/ 2353434 h 3450517"/>
                  <a:gd name="connsiteX290" fmla="*/ 6066320 w 6159181"/>
                  <a:gd name="connsiteY290" fmla="*/ 2279558 h 3450517"/>
                  <a:gd name="connsiteX291" fmla="*/ 5976368 w 6159181"/>
                  <a:gd name="connsiteY291" fmla="*/ 2117599 h 3450517"/>
                  <a:gd name="connsiteX292" fmla="*/ 6153339 w 6159181"/>
                  <a:gd name="connsiteY292" fmla="*/ 2034251 h 3450517"/>
                  <a:gd name="connsiteX293" fmla="*/ 5990056 w 6159181"/>
                  <a:gd name="connsiteY293" fmla="*/ 1907336 h 3450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</a:cxnLst>
                <a:rect l="l" t="t" r="r" b="b"/>
                <a:pathLst>
                  <a:path w="6159181" h="3450517">
                    <a:moveTo>
                      <a:pt x="5990056" y="1907336"/>
                    </a:moveTo>
                    <a:cubicBezTo>
                      <a:pt x="6032099" y="1889341"/>
                      <a:pt x="6082942" y="1863768"/>
                      <a:pt x="6078053" y="1826830"/>
                    </a:cubicBezTo>
                    <a:cubicBezTo>
                      <a:pt x="6066320" y="1748218"/>
                      <a:pt x="5963657" y="1761478"/>
                      <a:pt x="5896193" y="1774738"/>
                    </a:cubicBezTo>
                    <a:cubicBezTo>
                      <a:pt x="5898148" y="1770950"/>
                      <a:pt x="5901081" y="1768108"/>
                      <a:pt x="5903037" y="1764320"/>
                    </a:cubicBezTo>
                    <a:cubicBezTo>
                      <a:pt x="5922592" y="1734012"/>
                      <a:pt x="5897171" y="1713175"/>
                      <a:pt x="5877615" y="1694232"/>
                    </a:cubicBezTo>
                    <a:cubicBezTo>
                      <a:pt x="5864905" y="1681920"/>
                      <a:pt x="5810151" y="1687602"/>
                      <a:pt x="5796462" y="1693285"/>
                    </a:cubicBezTo>
                    <a:cubicBezTo>
                      <a:pt x="5713354" y="1728329"/>
                      <a:pt x="5787663" y="1630775"/>
                      <a:pt x="5773975" y="1584365"/>
                    </a:cubicBezTo>
                    <a:cubicBezTo>
                      <a:pt x="5772997" y="1579629"/>
                      <a:pt x="5771042" y="1577735"/>
                      <a:pt x="5766153" y="1576788"/>
                    </a:cubicBezTo>
                    <a:cubicBezTo>
                      <a:pt x="5729976" y="1570158"/>
                      <a:pt x="5700644" y="1602361"/>
                      <a:pt x="5674244" y="1622250"/>
                    </a:cubicBezTo>
                    <a:cubicBezTo>
                      <a:pt x="5624380" y="1660135"/>
                      <a:pt x="5645890" y="1629827"/>
                      <a:pt x="5661534" y="1593837"/>
                    </a:cubicBezTo>
                    <a:cubicBezTo>
                      <a:pt x="5664467" y="1591942"/>
                      <a:pt x="5668378" y="1590995"/>
                      <a:pt x="5672289" y="1589101"/>
                    </a:cubicBezTo>
                    <a:cubicBezTo>
                      <a:pt x="5712376" y="1565422"/>
                      <a:pt x="5632201" y="1502912"/>
                      <a:pt x="5592114" y="1473551"/>
                    </a:cubicBezTo>
                    <a:cubicBezTo>
                      <a:pt x="5565715" y="1454609"/>
                      <a:pt x="5536383" y="1439454"/>
                      <a:pt x="5506073" y="1428089"/>
                    </a:cubicBezTo>
                    <a:cubicBezTo>
                      <a:pt x="5499228" y="1425247"/>
                      <a:pt x="5493362" y="1422406"/>
                      <a:pt x="5487495" y="1419565"/>
                    </a:cubicBezTo>
                    <a:cubicBezTo>
                      <a:pt x="5500206" y="1411988"/>
                      <a:pt x="5510961" y="1402516"/>
                      <a:pt x="5519761" y="1391151"/>
                    </a:cubicBezTo>
                    <a:cubicBezTo>
                      <a:pt x="5531494" y="1385468"/>
                      <a:pt x="5538338" y="1375050"/>
                      <a:pt x="5536383" y="1358001"/>
                    </a:cubicBezTo>
                    <a:cubicBezTo>
                      <a:pt x="5538338" y="1350424"/>
                      <a:pt x="5538338" y="1341900"/>
                      <a:pt x="5537361" y="1333376"/>
                    </a:cubicBezTo>
                    <a:cubicBezTo>
                      <a:pt x="5532472" y="1289808"/>
                      <a:pt x="5455230" y="1249082"/>
                      <a:pt x="5379944" y="1225404"/>
                    </a:cubicBezTo>
                    <a:cubicBezTo>
                      <a:pt x="5395587" y="1212143"/>
                      <a:pt x="5410253" y="1196989"/>
                      <a:pt x="5422964" y="1181835"/>
                    </a:cubicBezTo>
                    <a:cubicBezTo>
                      <a:pt x="5431764" y="1171417"/>
                      <a:pt x="5455230" y="1154369"/>
                      <a:pt x="5446430" y="1135426"/>
                    </a:cubicBezTo>
                    <a:cubicBezTo>
                      <a:pt x="5426875" y="1092805"/>
                      <a:pt x="5377010" y="1078598"/>
                      <a:pt x="5328122" y="1069127"/>
                    </a:cubicBezTo>
                    <a:cubicBezTo>
                      <a:pt x="5316390" y="1067233"/>
                      <a:pt x="5303679" y="1064392"/>
                      <a:pt x="5291946" y="1062497"/>
                    </a:cubicBezTo>
                    <a:cubicBezTo>
                      <a:pt x="5316390" y="1034083"/>
                      <a:pt x="5330078" y="1002828"/>
                      <a:pt x="5294880" y="983885"/>
                    </a:cubicBezTo>
                    <a:cubicBezTo>
                      <a:pt x="5282169" y="977255"/>
                      <a:pt x="5267503" y="971573"/>
                      <a:pt x="5251858" y="967784"/>
                    </a:cubicBezTo>
                    <a:cubicBezTo>
                      <a:pt x="5235237" y="957366"/>
                      <a:pt x="5216660" y="950736"/>
                      <a:pt x="5197105" y="946000"/>
                    </a:cubicBezTo>
                    <a:cubicBezTo>
                      <a:pt x="5206882" y="930846"/>
                      <a:pt x="5215682" y="916639"/>
                      <a:pt x="5226438" y="902432"/>
                    </a:cubicBezTo>
                    <a:cubicBezTo>
                      <a:pt x="5239148" y="886331"/>
                      <a:pt x="5275325" y="835186"/>
                      <a:pt x="5217638" y="807719"/>
                    </a:cubicBezTo>
                    <a:cubicBezTo>
                      <a:pt x="5158973" y="779306"/>
                      <a:pt x="5079776" y="786883"/>
                      <a:pt x="5029911" y="787830"/>
                    </a:cubicBezTo>
                    <a:cubicBezTo>
                      <a:pt x="5024044" y="787830"/>
                      <a:pt x="5014267" y="787830"/>
                      <a:pt x="5002534" y="786883"/>
                    </a:cubicBezTo>
                    <a:cubicBezTo>
                      <a:pt x="5005467" y="784988"/>
                      <a:pt x="5008400" y="783094"/>
                      <a:pt x="5011333" y="781200"/>
                    </a:cubicBezTo>
                    <a:cubicBezTo>
                      <a:pt x="5028933" y="769834"/>
                      <a:pt x="5073909" y="751839"/>
                      <a:pt x="5069998" y="729108"/>
                    </a:cubicBezTo>
                    <a:cubicBezTo>
                      <a:pt x="5061199" y="678910"/>
                      <a:pt x="4987868" y="662809"/>
                      <a:pt x="4924314" y="647655"/>
                    </a:cubicBezTo>
                    <a:cubicBezTo>
                      <a:pt x="4893026" y="640078"/>
                      <a:pt x="4851961" y="631554"/>
                      <a:pt x="4810896" y="625871"/>
                    </a:cubicBezTo>
                    <a:cubicBezTo>
                      <a:pt x="4852939" y="606928"/>
                      <a:pt x="4907693" y="578514"/>
                      <a:pt x="4887160" y="549153"/>
                    </a:cubicBezTo>
                    <a:cubicBezTo>
                      <a:pt x="4853917" y="500850"/>
                      <a:pt x="4755164" y="488537"/>
                      <a:pt x="4691611" y="480960"/>
                    </a:cubicBezTo>
                    <a:cubicBezTo>
                      <a:pt x="4661301" y="477172"/>
                      <a:pt x="4630013" y="473383"/>
                      <a:pt x="4599703" y="469594"/>
                    </a:cubicBezTo>
                    <a:cubicBezTo>
                      <a:pt x="4614369" y="439286"/>
                      <a:pt x="4644679" y="376776"/>
                      <a:pt x="4580148" y="345521"/>
                    </a:cubicBezTo>
                    <a:cubicBezTo>
                      <a:pt x="4512684" y="313318"/>
                      <a:pt x="4444241" y="317107"/>
                      <a:pt x="4384599" y="328472"/>
                    </a:cubicBezTo>
                    <a:cubicBezTo>
                      <a:pt x="4379710" y="329419"/>
                      <a:pt x="4353311" y="336049"/>
                      <a:pt x="4322023" y="344573"/>
                    </a:cubicBezTo>
                    <a:cubicBezTo>
                      <a:pt x="4327890" y="301006"/>
                      <a:pt x="4331801" y="239442"/>
                      <a:pt x="4282914" y="211028"/>
                    </a:cubicBezTo>
                    <a:cubicBezTo>
                      <a:pt x="4217405" y="172196"/>
                      <a:pt x="4135274" y="198716"/>
                      <a:pt x="4080520" y="212923"/>
                    </a:cubicBezTo>
                    <a:cubicBezTo>
                      <a:pt x="4073676" y="214817"/>
                      <a:pt x="4066832" y="216711"/>
                      <a:pt x="4059987" y="218605"/>
                    </a:cubicBezTo>
                    <a:cubicBezTo>
                      <a:pt x="4058032" y="203451"/>
                      <a:pt x="4056077" y="188297"/>
                      <a:pt x="4053143" y="173143"/>
                    </a:cubicBezTo>
                    <a:cubicBezTo>
                      <a:pt x="4049232" y="151359"/>
                      <a:pt x="4032611" y="113474"/>
                      <a:pt x="3986657" y="103056"/>
                    </a:cubicBezTo>
                    <a:cubicBezTo>
                      <a:pt x="3927992" y="89796"/>
                      <a:pt x="3868350" y="108739"/>
                      <a:pt x="3825329" y="123893"/>
                    </a:cubicBezTo>
                    <a:cubicBezTo>
                      <a:pt x="3799907" y="132417"/>
                      <a:pt x="3775464" y="141888"/>
                      <a:pt x="3752976" y="152306"/>
                    </a:cubicBezTo>
                    <a:cubicBezTo>
                      <a:pt x="3747109" y="126734"/>
                      <a:pt x="3736354" y="103056"/>
                      <a:pt x="3720710" y="82219"/>
                    </a:cubicBezTo>
                    <a:cubicBezTo>
                      <a:pt x="3707999" y="50016"/>
                      <a:pt x="3688445" y="6448"/>
                      <a:pt x="3626846" y="766"/>
                    </a:cubicBezTo>
                    <a:cubicBezTo>
                      <a:pt x="3555471" y="-5864"/>
                      <a:pt x="3496807" y="32968"/>
                      <a:pt x="3458675" y="57593"/>
                    </a:cubicBezTo>
                    <a:cubicBezTo>
                      <a:pt x="3453786" y="61382"/>
                      <a:pt x="3447919" y="65171"/>
                      <a:pt x="3442053" y="69906"/>
                    </a:cubicBezTo>
                    <a:cubicBezTo>
                      <a:pt x="3402943" y="88849"/>
                      <a:pt x="3367744" y="112527"/>
                      <a:pt x="3342323" y="137152"/>
                    </a:cubicBezTo>
                    <a:cubicBezTo>
                      <a:pt x="3337434" y="127681"/>
                      <a:pt x="3330590" y="118210"/>
                      <a:pt x="3320813" y="108739"/>
                    </a:cubicBezTo>
                    <a:cubicBezTo>
                      <a:pt x="3310057" y="90743"/>
                      <a:pt x="3294413" y="76536"/>
                      <a:pt x="3268992" y="63276"/>
                    </a:cubicBezTo>
                    <a:cubicBezTo>
                      <a:pt x="3242593" y="49069"/>
                      <a:pt x="3159485" y="7396"/>
                      <a:pt x="3122330" y="41492"/>
                    </a:cubicBezTo>
                    <a:cubicBezTo>
                      <a:pt x="3110597" y="51911"/>
                      <a:pt x="3092998" y="86955"/>
                      <a:pt x="3081265" y="125787"/>
                    </a:cubicBezTo>
                    <a:cubicBezTo>
                      <a:pt x="3080287" y="126734"/>
                      <a:pt x="3080287" y="127681"/>
                      <a:pt x="3079309" y="127681"/>
                    </a:cubicBezTo>
                    <a:cubicBezTo>
                      <a:pt x="3078332" y="126734"/>
                      <a:pt x="3078332" y="125787"/>
                      <a:pt x="3077354" y="125787"/>
                    </a:cubicBezTo>
                    <a:cubicBezTo>
                      <a:pt x="3065621" y="86955"/>
                      <a:pt x="3047044" y="51911"/>
                      <a:pt x="3036289" y="41492"/>
                    </a:cubicBezTo>
                    <a:cubicBezTo>
                      <a:pt x="2999134" y="7396"/>
                      <a:pt x="2916026" y="49069"/>
                      <a:pt x="2889627" y="63276"/>
                    </a:cubicBezTo>
                    <a:cubicBezTo>
                      <a:pt x="2865183" y="76536"/>
                      <a:pt x="2848562" y="90743"/>
                      <a:pt x="2837806" y="108739"/>
                    </a:cubicBezTo>
                    <a:cubicBezTo>
                      <a:pt x="2828029" y="118210"/>
                      <a:pt x="2821185" y="127681"/>
                      <a:pt x="2816296" y="137152"/>
                    </a:cubicBezTo>
                    <a:cubicBezTo>
                      <a:pt x="2790875" y="111580"/>
                      <a:pt x="2754698" y="88849"/>
                      <a:pt x="2716566" y="69906"/>
                    </a:cubicBezTo>
                    <a:cubicBezTo>
                      <a:pt x="2710700" y="65171"/>
                      <a:pt x="2704833" y="61382"/>
                      <a:pt x="2699944" y="57593"/>
                    </a:cubicBezTo>
                    <a:cubicBezTo>
                      <a:pt x="2661812" y="32021"/>
                      <a:pt x="2603148" y="-5864"/>
                      <a:pt x="2531772" y="766"/>
                    </a:cubicBezTo>
                    <a:cubicBezTo>
                      <a:pt x="2470174" y="6448"/>
                      <a:pt x="2450619" y="50016"/>
                      <a:pt x="2437909" y="82219"/>
                    </a:cubicBezTo>
                    <a:cubicBezTo>
                      <a:pt x="2422265" y="102109"/>
                      <a:pt x="2411510" y="126734"/>
                      <a:pt x="2405643" y="152306"/>
                    </a:cubicBezTo>
                    <a:cubicBezTo>
                      <a:pt x="2383155" y="141888"/>
                      <a:pt x="2357734" y="133364"/>
                      <a:pt x="2333290" y="123893"/>
                    </a:cubicBezTo>
                    <a:cubicBezTo>
                      <a:pt x="2290269" y="108739"/>
                      <a:pt x="2230627" y="89796"/>
                      <a:pt x="2171962" y="103056"/>
                    </a:cubicBezTo>
                    <a:cubicBezTo>
                      <a:pt x="2126008" y="113474"/>
                      <a:pt x="2109386" y="151359"/>
                      <a:pt x="2105476" y="173143"/>
                    </a:cubicBezTo>
                    <a:cubicBezTo>
                      <a:pt x="2102542" y="188297"/>
                      <a:pt x="2100587" y="203451"/>
                      <a:pt x="2098631" y="218605"/>
                    </a:cubicBezTo>
                    <a:cubicBezTo>
                      <a:pt x="2091787" y="216711"/>
                      <a:pt x="2084943" y="214817"/>
                      <a:pt x="2078098" y="212923"/>
                    </a:cubicBezTo>
                    <a:cubicBezTo>
                      <a:pt x="2022367" y="198716"/>
                      <a:pt x="1940237" y="172196"/>
                      <a:pt x="1875706" y="211028"/>
                    </a:cubicBezTo>
                    <a:cubicBezTo>
                      <a:pt x="1827796" y="240389"/>
                      <a:pt x="1830729" y="301006"/>
                      <a:pt x="1836596" y="344573"/>
                    </a:cubicBezTo>
                    <a:cubicBezTo>
                      <a:pt x="1805308" y="336049"/>
                      <a:pt x="1778909" y="329419"/>
                      <a:pt x="1774020" y="328472"/>
                    </a:cubicBezTo>
                    <a:cubicBezTo>
                      <a:pt x="1713400" y="317107"/>
                      <a:pt x="1645935" y="313318"/>
                      <a:pt x="1578471" y="345521"/>
                    </a:cubicBezTo>
                    <a:cubicBezTo>
                      <a:pt x="1513940" y="375829"/>
                      <a:pt x="1545228" y="439286"/>
                      <a:pt x="1558916" y="469594"/>
                    </a:cubicBezTo>
                    <a:cubicBezTo>
                      <a:pt x="1528606" y="473383"/>
                      <a:pt x="1497318" y="477172"/>
                      <a:pt x="1467008" y="480960"/>
                    </a:cubicBezTo>
                    <a:cubicBezTo>
                      <a:pt x="1404432" y="488537"/>
                      <a:pt x="1305680" y="500850"/>
                      <a:pt x="1271459" y="549153"/>
                    </a:cubicBezTo>
                    <a:cubicBezTo>
                      <a:pt x="1250926" y="578514"/>
                      <a:pt x="1305680" y="606928"/>
                      <a:pt x="1347723" y="625871"/>
                    </a:cubicBezTo>
                    <a:cubicBezTo>
                      <a:pt x="1306658" y="632501"/>
                      <a:pt x="1265593" y="640078"/>
                      <a:pt x="1234305" y="647655"/>
                    </a:cubicBezTo>
                    <a:cubicBezTo>
                      <a:pt x="1170751" y="662809"/>
                      <a:pt x="1097420" y="678910"/>
                      <a:pt x="1088621" y="729108"/>
                    </a:cubicBezTo>
                    <a:cubicBezTo>
                      <a:pt x="1084710" y="752786"/>
                      <a:pt x="1128708" y="769834"/>
                      <a:pt x="1147285" y="781200"/>
                    </a:cubicBezTo>
                    <a:cubicBezTo>
                      <a:pt x="1150219" y="783094"/>
                      <a:pt x="1153152" y="784988"/>
                      <a:pt x="1156085" y="786883"/>
                    </a:cubicBezTo>
                    <a:cubicBezTo>
                      <a:pt x="1144352" y="786883"/>
                      <a:pt x="1134575" y="787830"/>
                      <a:pt x="1128708" y="787830"/>
                    </a:cubicBezTo>
                    <a:cubicBezTo>
                      <a:pt x="1078843" y="786883"/>
                      <a:pt x="999646" y="780253"/>
                      <a:pt x="940981" y="807719"/>
                    </a:cubicBezTo>
                    <a:cubicBezTo>
                      <a:pt x="883294" y="835186"/>
                      <a:pt x="919471" y="886331"/>
                      <a:pt x="932182" y="902432"/>
                    </a:cubicBezTo>
                    <a:cubicBezTo>
                      <a:pt x="942937" y="915692"/>
                      <a:pt x="952714" y="930846"/>
                      <a:pt x="961514" y="946000"/>
                    </a:cubicBezTo>
                    <a:cubicBezTo>
                      <a:pt x="942937" y="950736"/>
                      <a:pt x="923382" y="957366"/>
                      <a:pt x="906760" y="967784"/>
                    </a:cubicBezTo>
                    <a:cubicBezTo>
                      <a:pt x="892094" y="971573"/>
                      <a:pt x="877428" y="977255"/>
                      <a:pt x="864717" y="983885"/>
                    </a:cubicBezTo>
                    <a:cubicBezTo>
                      <a:pt x="829518" y="1001881"/>
                      <a:pt x="843207" y="1034083"/>
                      <a:pt x="867650" y="1062497"/>
                    </a:cubicBezTo>
                    <a:cubicBezTo>
                      <a:pt x="854940" y="1064392"/>
                      <a:pt x="843207" y="1066286"/>
                      <a:pt x="831474" y="1069127"/>
                    </a:cubicBezTo>
                    <a:cubicBezTo>
                      <a:pt x="782587" y="1078598"/>
                      <a:pt x="732722" y="1092805"/>
                      <a:pt x="713167" y="1135426"/>
                    </a:cubicBezTo>
                    <a:cubicBezTo>
                      <a:pt x="704367" y="1154369"/>
                      <a:pt x="727833" y="1171417"/>
                      <a:pt x="736633" y="1181835"/>
                    </a:cubicBezTo>
                    <a:cubicBezTo>
                      <a:pt x="749343" y="1196989"/>
                      <a:pt x="764009" y="1212143"/>
                      <a:pt x="779653" y="1225404"/>
                    </a:cubicBezTo>
                    <a:cubicBezTo>
                      <a:pt x="704367" y="1249082"/>
                      <a:pt x="627125" y="1289808"/>
                      <a:pt x="622236" y="1333376"/>
                    </a:cubicBezTo>
                    <a:cubicBezTo>
                      <a:pt x="621259" y="1341900"/>
                      <a:pt x="622236" y="1350424"/>
                      <a:pt x="623214" y="1358001"/>
                    </a:cubicBezTo>
                    <a:cubicBezTo>
                      <a:pt x="621259" y="1374103"/>
                      <a:pt x="627125" y="1384521"/>
                      <a:pt x="639836" y="1391151"/>
                    </a:cubicBezTo>
                    <a:cubicBezTo>
                      <a:pt x="648636" y="1401569"/>
                      <a:pt x="659391" y="1411041"/>
                      <a:pt x="672101" y="1419565"/>
                    </a:cubicBezTo>
                    <a:cubicBezTo>
                      <a:pt x="666235" y="1422406"/>
                      <a:pt x="659391" y="1425247"/>
                      <a:pt x="653524" y="1428089"/>
                    </a:cubicBezTo>
                    <a:cubicBezTo>
                      <a:pt x="623214" y="1439454"/>
                      <a:pt x="592904" y="1454609"/>
                      <a:pt x="567483" y="1473551"/>
                    </a:cubicBezTo>
                    <a:cubicBezTo>
                      <a:pt x="527395" y="1502912"/>
                      <a:pt x="447220" y="1565422"/>
                      <a:pt x="487308" y="1589101"/>
                    </a:cubicBezTo>
                    <a:cubicBezTo>
                      <a:pt x="490241" y="1590995"/>
                      <a:pt x="494152" y="1591942"/>
                      <a:pt x="498063" y="1593837"/>
                    </a:cubicBezTo>
                    <a:cubicBezTo>
                      <a:pt x="513707" y="1629827"/>
                      <a:pt x="535217" y="1660135"/>
                      <a:pt x="485352" y="1622250"/>
                    </a:cubicBezTo>
                    <a:cubicBezTo>
                      <a:pt x="458953" y="1602361"/>
                      <a:pt x="429621" y="1569211"/>
                      <a:pt x="393444" y="1576788"/>
                    </a:cubicBezTo>
                    <a:cubicBezTo>
                      <a:pt x="388555" y="1577735"/>
                      <a:pt x="386600" y="1579629"/>
                      <a:pt x="385622" y="1584365"/>
                    </a:cubicBezTo>
                    <a:cubicBezTo>
                      <a:pt x="371934" y="1630775"/>
                      <a:pt x="446242" y="1728329"/>
                      <a:pt x="363134" y="1693285"/>
                    </a:cubicBezTo>
                    <a:cubicBezTo>
                      <a:pt x="349446" y="1687602"/>
                      <a:pt x="294692" y="1681920"/>
                      <a:pt x="281981" y="1694232"/>
                    </a:cubicBezTo>
                    <a:cubicBezTo>
                      <a:pt x="262426" y="1712228"/>
                      <a:pt x="237005" y="1733064"/>
                      <a:pt x="256560" y="1764320"/>
                    </a:cubicBezTo>
                    <a:cubicBezTo>
                      <a:pt x="258515" y="1767161"/>
                      <a:pt x="261449" y="1770950"/>
                      <a:pt x="263404" y="1774738"/>
                    </a:cubicBezTo>
                    <a:cubicBezTo>
                      <a:pt x="195940" y="1761478"/>
                      <a:pt x="93276" y="1748218"/>
                      <a:pt x="81544" y="1826830"/>
                    </a:cubicBezTo>
                    <a:cubicBezTo>
                      <a:pt x="75677" y="1863768"/>
                      <a:pt x="127497" y="1889341"/>
                      <a:pt x="169541" y="1907336"/>
                    </a:cubicBezTo>
                    <a:cubicBezTo>
                      <a:pt x="96210" y="1923437"/>
                      <a:pt x="-26986" y="1945221"/>
                      <a:pt x="5279" y="2034251"/>
                    </a:cubicBezTo>
                    <a:cubicBezTo>
                      <a:pt x="28745" y="2097709"/>
                      <a:pt x="118698" y="2105286"/>
                      <a:pt x="182251" y="2117599"/>
                    </a:cubicBezTo>
                    <a:cubicBezTo>
                      <a:pt x="129453" y="2156431"/>
                      <a:pt x="42434" y="2210417"/>
                      <a:pt x="92299" y="2279558"/>
                    </a:cubicBezTo>
                    <a:cubicBezTo>
                      <a:pt x="127497" y="2328808"/>
                      <a:pt x="180296" y="2341121"/>
                      <a:pt x="236027" y="2353434"/>
                    </a:cubicBezTo>
                    <a:cubicBezTo>
                      <a:pt x="186162" y="2376165"/>
                      <a:pt x="107943" y="2406473"/>
                      <a:pt x="119676" y="2458565"/>
                    </a:cubicBezTo>
                    <a:cubicBezTo>
                      <a:pt x="126520" y="2486979"/>
                      <a:pt x="137275" y="2502133"/>
                      <a:pt x="152919" y="2511604"/>
                    </a:cubicBezTo>
                    <a:cubicBezTo>
                      <a:pt x="118698" y="2520128"/>
                      <a:pt x="88388" y="2537177"/>
                      <a:pt x="102076" y="2574115"/>
                    </a:cubicBezTo>
                    <a:cubicBezTo>
                      <a:pt x="116742" y="2612000"/>
                      <a:pt x="161719" y="2622419"/>
                      <a:pt x="206695" y="2622419"/>
                    </a:cubicBezTo>
                    <a:cubicBezTo>
                      <a:pt x="172474" y="2650832"/>
                      <a:pt x="155852" y="2689665"/>
                      <a:pt x="209628" y="2723761"/>
                    </a:cubicBezTo>
                    <a:cubicBezTo>
                      <a:pt x="291759" y="2774906"/>
                      <a:pt x="394422" y="2764488"/>
                      <a:pt x="484374" y="2732285"/>
                    </a:cubicBezTo>
                    <a:cubicBezTo>
                      <a:pt x="461886" y="2782483"/>
                      <a:pt x="456998" y="2838364"/>
                      <a:pt x="508818" y="2880038"/>
                    </a:cubicBezTo>
                    <a:cubicBezTo>
                      <a:pt x="527395" y="2895191"/>
                      <a:pt x="547928" y="2904663"/>
                      <a:pt x="567483" y="2910346"/>
                    </a:cubicBezTo>
                    <a:cubicBezTo>
                      <a:pt x="568460" y="2915081"/>
                      <a:pt x="569438" y="2919817"/>
                      <a:pt x="572372" y="2924552"/>
                    </a:cubicBezTo>
                    <a:cubicBezTo>
                      <a:pt x="584104" y="2950125"/>
                      <a:pt x="624192" y="2960543"/>
                      <a:pt x="669168" y="2964332"/>
                    </a:cubicBezTo>
                    <a:cubicBezTo>
                      <a:pt x="699478" y="2987063"/>
                      <a:pt x="746410" y="2998429"/>
                      <a:pt x="789431" y="2995587"/>
                    </a:cubicBezTo>
                    <a:cubicBezTo>
                      <a:pt x="759121" y="3011689"/>
                      <a:pt x="728811" y="3027790"/>
                      <a:pt x="701434" y="3049573"/>
                    </a:cubicBezTo>
                    <a:cubicBezTo>
                      <a:pt x="684812" y="3061886"/>
                      <a:pt x="650591" y="3102613"/>
                      <a:pt x="675035" y="3124396"/>
                    </a:cubicBezTo>
                    <a:cubicBezTo>
                      <a:pt x="697523" y="3144286"/>
                      <a:pt x="744454" y="3136710"/>
                      <a:pt x="769876" y="3136710"/>
                    </a:cubicBezTo>
                    <a:cubicBezTo>
                      <a:pt x="807030" y="3135762"/>
                      <a:pt x="903827" y="3106401"/>
                      <a:pt x="864717" y="3166070"/>
                    </a:cubicBezTo>
                    <a:cubicBezTo>
                      <a:pt x="833429" y="3214374"/>
                      <a:pt x="837340" y="3300562"/>
                      <a:pt x="913604" y="3305298"/>
                    </a:cubicBezTo>
                    <a:cubicBezTo>
                      <a:pt x="976180" y="3309087"/>
                      <a:pt x="1016268" y="3259836"/>
                      <a:pt x="1044622" y="3210585"/>
                    </a:cubicBezTo>
                    <a:cubicBezTo>
                      <a:pt x="1053422" y="3271202"/>
                      <a:pt x="1073955" y="3358337"/>
                      <a:pt x="1140441" y="3360232"/>
                    </a:cubicBezTo>
                    <a:cubicBezTo>
                      <a:pt x="1203995" y="3362126"/>
                      <a:pt x="1225505" y="3303404"/>
                      <a:pt x="1226483" y="3247523"/>
                    </a:cubicBezTo>
                    <a:cubicBezTo>
                      <a:pt x="1227461" y="3160388"/>
                      <a:pt x="1247993" y="3235211"/>
                      <a:pt x="1279281" y="3268360"/>
                    </a:cubicBezTo>
                    <a:cubicBezTo>
                      <a:pt x="1302747" y="3292039"/>
                      <a:pt x="1335990" y="3326135"/>
                      <a:pt x="1375100" y="3311928"/>
                    </a:cubicBezTo>
                    <a:cubicBezTo>
                      <a:pt x="1405410" y="3301510"/>
                      <a:pt x="1425943" y="3282567"/>
                      <a:pt x="1436698" y="3260783"/>
                    </a:cubicBezTo>
                    <a:cubicBezTo>
                      <a:pt x="1469941" y="3321399"/>
                      <a:pt x="1521762" y="3359285"/>
                      <a:pt x="1606826" y="3368756"/>
                    </a:cubicBezTo>
                    <a:cubicBezTo>
                      <a:pt x="1636158" y="3372544"/>
                      <a:pt x="1664513" y="3364967"/>
                      <a:pt x="1686023" y="3349813"/>
                    </a:cubicBezTo>
                    <a:cubicBezTo>
                      <a:pt x="1706556" y="3400011"/>
                      <a:pt x="1768154" y="3426531"/>
                      <a:pt x="1828774" y="3411377"/>
                    </a:cubicBezTo>
                    <a:cubicBezTo>
                      <a:pt x="1895260" y="3395275"/>
                      <a:pt x="1888416" y="3300562"/>
                      <a:pt x="1887438" y="3238052"/>
                    </a:cubicBezTo>
                    <a:cubicBezTo>
                      <a:pt x="1927526" y="3269308"/>
                      <a:pt x="1973480" y="3308140"/>
                      <a:pt x="2017478" y="3261730"/>
                    </a:cubicBezTo>
                    <a:cubicBezTo>
                      <a:pt x="2035078" y="3243735"/>
                      <a:pt x="2044855" y="3211533"/>
                      <a:pt x="2038989" y="3187855"/>
                    </a:cubicBezTo>
                    <a:cubicBezTo>
                      <a:pt x="2038989" y="3186907"/>
                      <a:pt x="2038011" y="3185013"/>
                      <a:pt x="2038011" y="3183119"/>
                    </a:cubicBezTo>
                    <a:cubicBezTo>
                      <a:pt x="2049744" y="3180277"/>
                      <a:pt x="2060499" y="3177436"/>
                      <a:pt x="2072232" y="3171753"/>
                    </a:cubicBezTo>
                    <a:cubicBezTo>
                      <a:pt x="2088854" y="3163229"/>
                      <a:pt x="2093742" y="3157546"/>
                      <a:pt x="2092765" y="3151863"/>
                    </a:cubicBezTo>
                    <a:cubicBezTo>
                      <a:pt x="2097654" y="3163229"/>
                      <a:pt x="2102542" y="3174595"/>
                      <a:pt x="2108409" y="3185960"/>
                    </a:cubicBezTo>
                    <a:cubicBezTo>
                      <a:pt x="2122097" y="3210585"/>
                      <a:pt x="2140675" y="3255101"/>
                      <a:pt x="2173918" y="3261730"/>
                    </a:cubicBezTo>
                    <a:cubicBezTo>
                      <a:pt x="2206183" y="3268360"/>
                      <a:pt x="2206183" y="3205850"/>
                      <a:pt x="2206183" y="3192590"/>
                    </a:cubicBezTo>
                    <a:cubicBezTo>
                      <a:pt x="2206183" y="3145233"/>
                      <a:pt x="2170984" y="3111137"/>
                      <a:pt x="2137741" y="3083670"/>
                    </a:cubicBezTo>
                    <a:cubicBezTo>
                      <a:pt x="2122097" y="3070410"/>
                      <a:pt x="2128941" y="3065675"/>
                      <a:pt x="2141652" y="3060939"/>
                    </a:cubicBezTo>
                    <a:cubicBezTo>
                      <a:pt x="2131875" y="3051468"/>
                      <a:pt x="2122097" y="3041997"/>
                      <a:pt x="2111342" y="3032525"/>
                    </a:cubicBezTo>
                    <a:cubicBezTo>
                      <a:pt x="2106453" y="3028737"/>
                      <a:pt x="2110364" y="3022107"/>
                      <a:pt x="2116231" y="3021160"/>
                    </a:cubicBezTo>
                    <a:cubicBezTo>
                      <a:pt x="2157296" y="3017371"/>
                      <a:pt x="2206183" y="3000323"/>
                      <a:pt x="2242360" y="2971909"/>
                    </a:cubicBezTo>
                    <a:cubicBezTo>
                      <a:pt x="2242360" y="2971909"/>
                      <a:pt x="2242360" y="2971909"/>
                      <a:pt x="2242360" y="2971909"/>
                    </a:cubicBezTo>
                    <a:cubicBezTo>
                      <a:pt x="2242360" y="2971909"/>
                      <a:pt x="2242360" y="2971909"/>
                      <a:pt x="2242360" y="2971909"/>
                    </a:cubicBezTo>
                    <a:cubicBezTo>
                      <a:pt x="2262893" y="2955808"/>
                      <a:pt x="2279514" y="2935918"/>
                      <a:pt x="2288314" y="2913187"/>
                    </a:cubicBezTo>
                    <a:cubicBezTo>
                      <a:pt x="2302980" y="2871513"/>
                      <a:pt x="2280492" y="2849730"/>
                      <a:pt x="2247249" y="2838364"/>
                    </a:cubicBezTo>
                    <a:cubicBezTo>
                      <a:pt x="2249204" y="2819422"/>
                      <a:pt x="2233560" y="2794796"/>
                      <a:pt x="2218894" y="2773012"/>
                    </a:cubicBezTo>
                    <a:cubicBezTo>
                      <a:pt x="2249204" y="2792901"/>
                      <a:pt x="2286358" y="2813738"/>
                      <a:pt x="2308846" y="2791007"/>
                    </a:cubicBezTo>
                    <a:cubicBezTo>
                      <a:pt x="2322535" y="2776800"/>
                      <a:pt x="2316669" y="2759752"/>
                      <a:pt x="2306891" y="2745545"/>
                    </a:cubicBezTo>
                    <a:cubicBezTo>
                      <a:pt x="2299069" y="2732285"/>
                      <a:pt x="2287336" y="2720920"/>
                      <a:pt x="2279514" y="2707660"/>
                    </a:cubicBezTo>
                    <a:cubicBezTo>
                      <a:pt x="2270714" y="2696294"/>
                      <a:pt x="2274625" y="2697241"/>
                      <a:pt x="2290269" y="2710501"/>
                    </a:cubicBezTo>
                    <a:cubicBezTo>
                      <a:pt x="2297114" y="2716184"/>
                      <a:pt x="2303958" y="2720920"/>
                      <a:pt x="2310802" y="2726603"/>
                    </a:cubicBezTo>
                    <a:cubicBezTo>
                      <a:pt x="2321557" y="2736074"/>
                      <a:pt x="2346978" y="2738915"/>
                      <a:pt x="2360667" y="2733232"/>
                    </a:cubicBezTo>
                    <a:cubicBezTo>
                      <a:pt x="2375333" y="2726603"/>
                      <a:pt x="2378266" y="2713343"/>
                      <a:pt x="2378266" y="2699136"/>
                    </a:cubicBezTo>
                    <a:cubicBezTo>
                      <a:pt x="2382177" y="2641361"/>
                      <a:pt x="2342090" y="2599687"/>
                      <a:pt x="2313735" y="2552331"/>
                    </a:cubicBezTo>
                    <a:cubicBezTo>
                      <a:pt x="2334268" y="2564644"/>
                      <a:pt x="2355778" y="2575062"/>
                      <a:pt x="2382177" y="2572220"/>
                    </a:cubicBezTo>
                    <a:cubicBezTo>
                      <a:pt x="2404665" y="2569379"/>
                      <a:pt x="2419332" y="2560855"/>
                      <a:pt x="2428131" y="2540965"/>
                    </a:cubicBezTo>
                    <a:cubicBezTo>
                      <a:pt x="2439864" y="2514446"/>
                      <a:pt x="2421287" y="2474666"/>
                      <a:pt x="2411510" y="2450041"/>
                    </a:cubicBezTo>
                    <a:cubicBezTo>
                      <a:pt x="2403688" y="2431098"/>
                      <a:pt x="2392933" y="2413103"/>
                      <a:pt x="2382177" y="2396054"/>
                    </a:cubicBezTo>
                    <a:cubicBezTo>
                      <a:pt x="2381200" y="2394160"/>
                      <a:pt x="2380222" y="2391319"/>
                      <a:pt x="2379244" y="2389425"/>
                    </a:cubicBezTo>
                    <a:cubicBezTo>
                      <a:pt x="2403688" y="2408367"/>
                      <a:pt x="2431065" y="2422574"/>
                      <a:pt x="2441820" y="2397002"/>
                    </a:cubicBezTo>
                    <a:cubicBezTo>
                      <a:pt x="2451597" y="2375218"/>
                      <a:pt x="2442798" y="2344910"/>
                      <a:pt x="2440842" y="2321232"/>
                    </a:cubicBezTo>
                    <a:cubicBezTo>
                      <a:pt x="2439864" y="2311760"/>
                      <a:pt x="2439864" y="2301342"/>
                      <a:pt x="2439864" y="2290923"/>
                    </a:cubicBezTo>
                    <a:cubicBezTo>
                      <a:pt x="2439864" y="2282399"/>
                      <a:pt x="2439864" y="2274822"/>
                      <a:pt x="2439864" y="2266298"/>
                    </a:cubicBezTo>
                    <a:cubicBezTo>
                      <a:pt x="2439864" y="2266298"/>
                      <a:pt x="2439864" y="2265351"/>
                      <a:pt x="2439864" y="2265351"/>
                    </a:cubicBezTo>
                    <a:cubicBezTo>
                      <a:pt x="2445731" y="2289976"/>
                      <a:pt x="2438887" y="2311760"/>
                      <a:pt x="2456486" y="2332597"/>
                    </a:cubicBezTo>
                    <a:cubicBezTo>
                      <a:pt x="2467241" y="2343962"/>
                      <a:pt x="2487774" y="2328808"/>
                      <a:pt x="2495596" y="2322179"/>
                    </a:cubicBezTo>
                    <a:cubicBezTo>
                      <a:pt x="2502440" y="2317443"/>
                      <a:pt x="2509284" y="2311760"/>
                      <a:pt x="2517106" y="2306078"/>
                    </a:cubicBezTo>
                    <a:cubicBezTo>
                      <a:pt x="2508306" y="2323125"/>
                      <a:pt x="2500484" y="2341121"/>
                      <a:pt x="2490707" y="2358170"/>
                    </a:cubicBezTo>
                    <a:cubicBezTo>
                      <a:pt x="2484840" y="2368588"/>
                      <a:pt x="2483863" y="2375218"/>
                      <a:pt x="2489729" y="2385636"/>
                    </a:cubicBezTo>
                    <a:cubicBezTo>
                      <a:pt x="2490707" y="2387530"/>
                      <a:pt x="2492663" y="2387530"/>
                      <a:pt x="2494618" y="2386583"/>
                    </a:cubicBezTo>
                    <a:cubicBezTo>
                      <a:pt x="2511240" y="2380900"/>
                      <a:pt x="2522973" y="2363852"/>
                      <a:pt x="2535683" y="2352487"/>
                    </a:cubicBezTo>
                    <a:cubicBezTo>
                      <a:pt x="2557194" y="2333544"/>
                      <a:pt x="2574793" y="2311760"/>
                      <a:pt x="2593370" y="2289976"/>
                    </a:cubicBezTo>
                    <a:cubicBezTo>
                      <a:pt x="2616836" y="2261562"/>
                      <a:pt x="2642257" y="2231254"/>
                      <a:pt x="2656924" y="2197158"/>
                    </a:cubicBezTo>
                    <a:cubicBezTo>
                      <a:pt x="2654968" y="2212312"/>
                      <a:pt x="2653013" y="2227466"/>
                      <a:pt x="2652035" y="2243567"/>
                    </a:cubicBezTo>
                    <a:cubicBezTo>
                      <a:pt x="2651057" y="2262509"/>
                      <a:pt x="2646168" y="2295659"/>
                      <a:pt x="2662790" y="2309866"/>
                    </a:cubicBezTo>
                    <a:cubicBezTo>
                      <a:pt x="2677456" y="2323125"/>
                      <a:pt x="2695056" y="2295659"/>
                      <a:pt x="2698967" y="2287135"/>
                    </a:cubicBezTo>
                    <a:cubicBezTo>
                      <a:pt x="2709722" y="2268192"/>
                      <a:pt x="2720477" y="2250197"/>
                      <a:pt x="2726344" y="2228413"/>
                    </a:cubicBezTo>
                    <a:cubicBezTo>
                      <a:pt x="2733188" y="2198105"/>
                      <a:pt x="2734166" y="2168744"/>
                      <a:pt x="2737099" y="2138436"/>
                    </a:cubicBezTo>
                    <a:cubicBezTo>
                      <a:pt x="2745898" y="2152642"/>
                      <a:pt x="2751765" y="2165902"/>
                      <a:pt x="2765453" y="2179162"/>
                    </a:cubicBezTo>
                    <a:cubicBezTo>
                      <a:pt x="2784030" y="2198105"/>
                      <a:pt x="2807497" y="2212312"/>
                      <a:pt x="2834873" y="2212312"/>
                    </a:cubicBezTo>
                    <a:cubicBezTo>
                      <a:pt x="2841717" y="2212312"/>
                      <a:pt x="2847584" y="2210417"/>
                      <a:pt x="2852473" y="2208523"/>
                    </a:cubicBezTo>
                    <a:cubicBezTo>
                      <a:pt x="2840740" y="2247355"/>
                      <a:pt x="2823140" y="2285241"/>
                      <a:pt x="2811407" y="2324073"/>
                    </a:cubicBezTo>
                    <a:cubicBezTo>
                      <a:pt x="2808474" y="2333544"/>
                      <a:pt x="2786964" y="2404579"/>
                      <a:pt x="2815318" y="2402684"/>
                    </a:cubicBezTo>
                    <a:cubicBezTo>
                      <a:pt x="2838784" y="2400790"/>
                      <a:pt x="2859317" y="2377112"/>
                      <a:pt x="2873005" y="2361011"/>
                    </a:cubicBezTo>
                    <a:cubicBezTo>
                      <a:pt x="2885716" y="2347751"/>
                      <a:pt x="2897449" y="2334491"/>
                      <a:pt x="2910160" y="2320284"/>
                    </a:cubicBezTo>
                    <a:cubicBezTo>
                      <a:pt x="2926781" y="2302289"/>
                      <a:pt x="2941447" y="2282399"/>
                      <a:pt x="2957091" y="2263457"/>
                    </a:cubicBezTo>
                    <a:cubicBezTo>
                      <a:pt x="2942425" y="2307971"/>
                      <a:pt x="2919937" y="2394160"/>
                      <a:pt x="2964913" y="2374271"/>
                    </a:cubicBezTo>
                    <a:cubicBezTo>
                      <a:pt x="2990335" y="2362905"/>
                      <a:pt x="3005979" y="2320284"/>
                      <a:pt x="3016734" y="2298500"/>
                    </a:cubicBezTo>
                    <a:cubicBezTo>
                      <a:pt x="3034333" y="2261562"/>
                      <a:pt x="3047044" y="2222730"/>
                      <a:pt x="3056821" y="2182950"/>
                    </a:cubicBezTo>
                    <a:cubicBezTo>
                      <a:pt x="3063666" y="2195263"/>
                      <a:pt x="3067577" y="2208523"/>
                      <a:pt x="3072465" y="2221783"/>
                    </a:cubicBezTo>
                    <a:cubicBezTo>
                      <a:pt x="3078332" y="2235043"/>
                      <a:pt x="3089087" y="2244514"/>
                      <a:pt x="3097886" y="2255879"/>
                    </a:cubicBezTo>
                    <a:cubicBezTo>
                      <a:pt x="3115486" y="2277663"/>
                      <a:pt x="3140908" y="2294712"/>
                      <a:pt x="3170240" y="2286188"/>
                    </a:cubicBezTo>
                    <a:cubicBezTo>
                      <a:pt x="3192728" y="2278611"/>
                      <a:pt x="3190772" y="2253038"/>
                      <a:pt x="3191750" y="2234096"/>
                    </a:cubicBezTo>
                    <a:cubicBezTo>
                      <a:pt x="3192728" y="2211365"/>
                      <a:pt x="3188817" y="2188633"/>
                      <a:pt x="3184906" y="2166849"/>
                    </a:cubicBezTo>
                    <a:cubicBezTo>
                      <a:pt x="3198594" y="2189580"/>
                      <a:pt x="3214238" y="2210417"/>
                      <a:pt x="3238682" y="2224624"/>
                    </a:cubicBezTo>
                    <a:cubicBezTo>
                      <a:pt x="3240638" y="2225571"/>
                      <a:pt x="3242593" y="2226519"/>
                      <a:pt x="3243571" y="2226519"/>
                    </a:cubicBezTo>
                    <a:cubicBezTo>
                      <a:pt x="3235749" y="2238831"/>
                      <a:pt x="3227927" y="2251144"/>
                      <a:pt x="3221083" y="2264404"/>
                    </a:cubicBezTo>
                    <a:cubicBezTo>
                      <a:pt x="3202505" y="2299447"/>
                      <a:pt x="3176106" y="2340174"/>
                      <a:pt x="3177084" y="2380900"/>
                    </a:cubicBezTo>
                    <a:cubicBezTo>
                      <a:pt x="3178062" y="2439623"/>
                      <a:pt x="3237704" y="2414050"/>
                      <a:pt x="3281703" y="2383742"/>
                    </a:cubicBezTo>
                    <a:cubicBezTo>
                      <a:pt x="3254326" y="2414050"/>
                      <a:pt x="3222060" y="2448147"/>
                      <a:pt x="3240638" y="2471825"/>
                    </a:cubicBezTo>
                    <a:cubicBezTo>
                      <a:pt x="3257259" y="2492662"/>
                      <a:pt x="3309079" y="2452882"/>
                      <a:pt x="3323746" y="2445305"/>
                    </a:cubicBezTo>
                    <a:cubicBezTo>
                      <a:pt x="3344278" y="2432993"/>
                      <a:pt x="3366766" y="2420680"/>
                      <a:pt x="3384366" y="2403632"/>
                    </a:cubicBezTo>
                    <a:cubicBezTo>
                      <a:pt x="3394143" y="2394160"/>
                      <a:pt x="3406854" y="2385636"/>
                      <a:pt x="3416632" y="2375218"/>
                    </a:cubicBezTo>
                    <a:cubicBezTo>
                      <a:pt x="3416632" y="2395107"/>
                      <a:pt x="3425431" y="2417838"/>
                      <a:pt x="3436187" y="2429204"/>
                    </a:cubicBezTo>
                    <a:cubicBezTo>
                      <a:pt x="3458675" y="2450988"/>
                      <a:pt x="3492896" y="2453829"/>
                      <a:pt x="3516362" y="2430151"/>
                    </a:cubicBezTo>
                    <a:cubicBezTo>
                      <a:pt x="3584803" y="2360064"/>
                      <a:pt x="3575026" y="2263457"/>
                      <a:pt x="3554494" y="2175374"/>
                    </a:cubicBezTo>
                    <a:cubicBezTo>
                      <a:pt x="3583826" y="2223677"/>
                      <a:pt x="3626846" y="2295659"/>
                      <a:pt x="3674756" y="2262509"/>
                    </a:cubicBezTo>
                    <a:cubicBezTo>
                      <a:pt x="3679645" y="2259668"/>
                      <a:pt x="3683556" y="2254932"/>
                      <a:pt x="3687467" y="2250197"/>
                    </a:cubicBezTo>
                    <a:cubicBezTo>
                      <a:pt x="3682578" y="2267245"/>
                      <a:pt x="3677689" y="2284293"/>
                      <a:pt x="3675734" y="2302289"/>
                    </a:cubicBezTo>
                    <a:cubicBezTo>
                      <a:pt x="3673778" y="2324073"/>
                      <a:pt x="3660090" y="2344910"/>
                      <a:pt x="3673778" y="2365746"/>
                    </a:cubicBezTo>
                    <a:cubicBezTo>
                      <a:pt x="3683556" y="2379953"/>
                      <a:pt x="3703111" y="2375218"/>
                      <a:pt x="3721688" y="2366694"/>
                    </a:cubicBezTo>
                    <a:cubicBezTo>
                      <a:pt x="3719732" y="2374271"/>
                      <a:pt x="3718755" y="2381848"/>
                      <a:pt x="3720710" y="2389425"/>
                    </a:cubicBezTo>
                    <a:cubicBezTo>
                      <a:pt x="3726576" y="2414050"/>
                      <a:pt x="3775464" y="2406473"/>
                      <a:pt x="3791108" y="2400790"/>
                    </a:cubicBezTo>
                    <a:cubicBezTo>
                      <a:pt x="3796974" y="2398896"/>
                      <a:pt x="3802841" y="2396054"/>
                      <a:pt x="3808707" y="2394160"/>
                    </a:cubicBezTo>
                    <a:cubicBezTo>
                      <a:pt x="3801863" y="2400790"/>
                      <a:pt x="3795019" y="2408367"/>
                      <a:pt x="3789152" y="2415944"/>
                    </a:cubicBezTo>
                    <a:cubicBezTo>
                      <a:pt x="3779375" y="2428257"/>
                      <a:pt x="3764708" y="2462354"/>
                      <a:pt x="3793063" y="2464248"/>
                    </a:cubicBezTo>
                    <a:cubicBezTo>
                      <a:pt x="3837062" y="2467089"/>
                      <a:pt x="3883016" y="2447200"/>
                      <a:pt x="3923103" y="2429204"/>
                    </a:cubicBezTo>
                    <a:cubicBezTo>
                      <a:pt x="3891816" y="2462354"/>
                      <a:pt x="3863461" y="2497397"/>
                      <a:pt x="3843906" y="2540018"/>
                    </a:cubicBezTo>
                    <a:cubicBezTo>
                      <a:pt x="3837062" y="2554225"/>
                      <a:pt x="3836084" y="2580745"/>
                      <a:pt x="3854661" y="2588322"/>
                    </a:cubicBezTo>
                    <a:cubicBezTo>
                      <a:pt x="3875194" y="2596846"/>
                      <a:pt x="3895726" y="2589269"/>
                      <a:pt x="3915281" y="2581692"/>
                    </a:cubicBezTo>
                    <a:cubicBezTo>
                      <a:pt x="3944614" y="2571274"/>
                      <a:pt x="3970035" y="2552331"/>
                      <a:pt x="3993501" y="2531494"/>
                    </a:cubicBezTo>
                    <a:cubicBezTo>
                      <a:pt x="3997412" y="2527706"/>
                      <a:pt x="4002301" y="2523917"/>
                      <a:pt x="4006212" y="2520128"/>
                    </a:cubicBezTo>
                    <a:cubicBezTo>
                      <a:pt x="4006212" y="2536229"/>
                      <a:pt x="4011100" y="2552331"/>
                      <a:pt x="4023811" y="2565591"/>
                    </a:cubicBezTo>
                    <a:cubicBezTo>
                      <a:pt x="4041410" y="2582639"/>
                      <a:pt x="4071721" y="2591163"/>
                      <a:pt x="4100075" y="2590216"/>
                    </a:cubicBezTo>
                    <a:cubicBezTo>
                      <a:pt x="4090298" y="2602529"/>
                      <a:pt x="4080520" y="2614841"/>
                      <a:pt x="4071721" y="2628101"/>
                    </a:cubicBezTo>
                    <a:cubicBezTo>
                      <a:pt x="4068787" y="2631890"/>
                      <a:pt x="4065854" y="2636625"/>
                      <a:pt x="4062921" y="2641361"/>
                    </a:cubicBezTo>
                    <a:cubicBezTo>
                      <a:pt x="4057054" y="2640414"/>
                      <a:pt x="4050210" y="2639467"/>
                      <a:pt x="4043366" y="2639467"/>
                    </a:cubicBezTo>
                    <a:cubicBezTo>
                      <a:pt x="4021855" y="2637573"/>
                      <a:pt x="3974924" y="2629995"/>
                      <a:pt x="3957324" y="2647991"/>
                    </a:cubicBezTo>
                    <a:cubicBezTo>
                      <a:pt x="3938747" y="2667881"/>
                      <a:pt x="3947547" y="2692506"/>
                      <a:pt x="3964169" y="2711449"/>
                    </a:cubicBezTo>
                    <a:cubicBezTo>
                      <a:pt x="3974924" y="2724708"/>
                      <a:pt x="3986657" y="2737968"/>
                      <a:pt x="3999367" y="2750281"/>
                    </a:cubicBezTo>
                    <a:lnTo>
                      <a:pt x="3999367" y="2750281"/>
                    </a:lnTo>
                    <a:cubicBezTo>
                      <a:pt x="3991545" y="2749333"/>
                      <a:pt x="3982746" y="2749333"/>
                      <a:pt x="3972968" y="2750281"/>
                    </a:cubicBezTo>
                    <a:cubicBezTo>
                      <a:pt x="3958302" y="2751228"/>
                      <a:pt x="3930925" y="2760699"/>
                      <a:pt x="3933859" y="2779642"/>
                    </a:cubicBezTo>
                    <a:cubicBezTo>
                      <a:pt x="3936792" y="2801426"/>
                      <a:pt x="3985679" y="2820368"/>
                      <a:pt x="4003278" y="2827945"/>
                    </a:cubicBezTo>
                    <a:cubicBezTo>
                      <a:pt x="4017944" y="2833628"/>
                      <a:pt x="4033588" y="2837416"/>
                      <a:pt x="4048255" y="2840258"/>
                    </a:cubicBezTo>
                    <a:cubicBezTo>
                      <a:pt x="4021855" y="2846888"/>
                      <a:pt x="3994479" y="2854465"/>
                      <a:pt x="3968080" y="2863936"/>
                    </a:cubicBezTo>
                    <a:cubicBezTo>
                      <a:pt x="3949503" y="2870566"/>
                      <a:pt x="3862483" y="2898980"/>
                      <a:pt x="3883016" y="2934024"/>
                    </a:cubicBezTo>
                    <a:cubicBezTo>
                      <a:pt x="3896704" y="2957702"/>
                      <a:pt x="3929948" y="2960543"/>
                      <a:pt x="3957324" y="2964332"/>
                    </a:cubicBezTo>
                    <a:cubicBezTo>
                      <a:pt x="3897682" y="2987063"/>
                      <a:pt x="3843906" y="3018318"/>
                      <a:pt x="3860528" y="3040102"/>
                    </a:cubicBezTo>
                    <a:cubicBezTo>
                      <a:pt x="3874216" y="3057150"/>
                      <a:pt x="3900615" y="3059045"/>
                      <a:pt x="3921148" y="3065675"/>
                    </a:cubicBezTo>
                    <a:cubicBezTo>
                      <a:pt x="3947547" y="3073251"/>
                      <a:pt x="3980790" y="3071357"/>
                      <a:pt x="4008167" y="3070410"/>
                    </a:cubicBezTo>
                    <a:cubicBezTo>
                      <a:pt x="4015989" y="3070410"/>
                      <a:pt x="4023811" y="3069463"/>
                      <a:pt x="4031633" y="3068516"/>
                    </a:cubicBezTo>
                    <a:cubicBezTo>
                      <a:pt x="4034566" y="3072305"/>
                      <a:pt x="4033588" y="3077040"/>
                      <a:pt x="4023811" y="3084617"/>
                    </a:cubicBezTo>
                    <a:cubicBezTo>
                      <a:pt x="3989590" y="3113031"/>
                      <a:pt x="3954391" y="3147128"/>
                      <a:pt x="3955369" y="3193537"/>
                    </a:cubicBezTo>
                    <a:cubicBezTo>
                      <a:pt x="3955369" y="3206797"/>
                      <a:pt x="3955369" y="3269308"/>
                      <a:pt x="3987635" y="3262677"/>
                    </a:cubicBezTo>
                    <a:cubicBezTo>
                      <a:pt x="4020878" y="3256047"/>
                      <a:pt x="4039455" y="3211533"/>
                      <a:pt x="4053143" y="3186907"/>
                    </a:cubicBezTo>
                    <a:cubicBezTo>
                      <a:pt x="4059010" y="3176489"/>
                      <a:pt x="4063899" y="3165123"/>
                      <a:pt x="4068787" y="3152811"/>
                    </a:cubicBezTo>
                    <a:cubicBezTo>
                      <a:pt x="4068787" y="3158493"/>
                      <a:pt x="4072698" y="3164176"/>
                      <a:pt x="4089320" y="3172700"/>
                    </a:cubicBezTo>
                    <a:cubicBezTo>
                      <a:pt x="4091275" y="3173647"/>
                      <a:pt x="4093231" y="3174595"/>
                      <a:pt x="4095186" y="3175541"/>
                    </a:cubicBezTo>
                    <a:cubicBezTo>
                      <a:pt x="4079542" y="3202061"/>
                      <a:pt x="4071721" y="3235211"/>
                      <a:pt x="4117674" y="3232369"/>
                    </a:cubicBezTo>
                    <a:cubicBezTo>
                      <a:pt x="4144074" y="3230475"/>
                      <a:pt x="4264336" y="3203956"/>
                      <a:pt x="4230115" y="3234264"/>
                    </a:cubicBezTo>
                    <a:cubicBezTo>
                      <a:pt x="4201761" y="3259836"/>
                      <a:pt x="4187094" y="3282567"/>
                      <a:pt x="4182206" y="3318558"/>
                    </a:cubicBezTo>
                    <a:cubicBezTo>
                      <a:pt x="4173406" y="3382016"/>
                      <a:pt x="4281936" y="3334659"/>
                      <a:pt x="4302468" y="3325188"/>
                    </a:cubicBezTo>
                    <a:cubicBezTo>
                      <a:pt x="4336690" y="3309087"/>
                      <a:pt x="4313224" y="3320452"/>
                      <a:pt x="4319090" y="3352655"/>
                    </a:cubicBezTo>
                    <a:cubicBezTo>
                      <a:pt x="4326912" y="3393381"/>
                      <a:pt x="4323001" y="3381068"/>
                      <a:pt x="4339623" y="3418953"/>
                    </a:cubicBezTo>
                    <a:cubicBezTo>
                      <a:pt x="4349400" y="3440738"/>
                      <a:pt x="4380688" y="3454945"/>
                      <a:pt x="4404154" y="3449262"/>
                    </a:cubicBezTo>
                    <a:cubicBezTo>
                      <a:pt x="4479440" y="3431267"/>
                      <a:pt x="4519528" y="3359285"/>
                      <a:pt x="4511706" y="3284461"/>
                    </a:cubicBezTo>
                    <a:cubicBezTo>
                      <a:pt x="4509750" y="3265519"/>
                      <a:pt x="4569393" y="3316664"/>
                      <a:pt x="4570371" y="3317611"/>
                    </a:cubicBezTo>
                    <a:cubicBezTo>
                      <a:pt x="4586992" y="3331818"/>
                      <a:pt x="4619258" y="3340342"/>
                      <a:pt x="4639790" y="3347919"/>
                    </a:cubicBezTo>
                    <a:cubicBezTo>
                      <a:pt x="4678900" y="3361179"/>
                      <a:pt x="4709210" y="3354549"/>
                      <a:pt x="4743431" y="3339395"/>
                    </a:cubicBezTo>
                    <a:cubicBezTo>
                      <a:pt x="4803074" y="3313822"/>
                      <a:pt x="4780586" y="3256047"/>
                      <a:pt x="4755164" y="3211533"/>
                    </a:cubicBezTo>
                    <a:cubicBezTo>
                      <a:pt x="4818718" y="3241841"/>
                      <a:pt x="4906715" y="3284461"/>
                      <a:pt x="4949736" y="3234264"/>
                    </a:cubicBezTo>
                    <a:cubicBezTo>
                      <a:pt x="4967335" y="3213427"/>
                      <a:pt x="4971246" y="3190696"/>
                      <a:pt x="4966357" y="3168912"/>
                    </a:cubicBezTo>
                    <a:cubicBezTo>
                      <a:pt x="5024044" y="3190696"/>
                      <a:pt x="5093464" y="3197326"/>
                      <a:pt x="5143329" y="3172700"/>
                    </a:cubicBezTo>
                    <a:cubicBezTo>
                      <a:pt x="5142351" y="3226686"/>
                      <a:pt x="5228393" y="3272149"/>
                      <a:pt x="5262614" y="3172700"/>
                    </a:cubicBezTo>
                    <a:cubicBezTo>
                      <a:pt x="5285102" y="3197326"/>
                      <a:pt x="5319323" y="3222898"/>
                      <a:pt x="5349633" y="3203008"/>
                    </a:cubicBezTo>
                    <a:cubicBezTo>
                      <a:pt x="5406342" y="3165123"/>
                      <a:pt x="5405364" y="3113978"/>
                      <a:pt x="5401453" y="3057150"/>
                    </a:cubicBezTo>
                    <a:cubicBezTo>
                      <a:pt x="5485539" y="3108295"/>
                      <a:pt x="5633179" y="3156599"/>
                      <a:pt x="5650779" y="3022107"/>
                    </a:cubicBezTo>
                    <a:cubicBezTo>
                      <a:pt x="5654690" y="2990852"/>
                      <a:pt x="5577448" y="2948230"/>
                      <a:pt x="5567670" y="2914134"/>
                    </a:cubicBezTo>
                    <a:cubicBezTo>
                      <a:pt x="5596025" y="2911292"/>
                      <a:pt x="5624380" y="2900874"/>
                      <a:pt x="5649801" y="2880038"/>
                    </a:cubicBezTo>
                    <a:cubicBezTo>
                      <a:pt x="5700644" y="2839311"/>
                      <a:pt x="5696733" y="2782483"/>
                      <a:pt x="5674244" y="2732285"/>
                    </a:cubicBezTo>
                    <a:cubicBezTo>
                      <a:pt x="5764197" y="2764488"/>
                      <a:pt x="5866860" y="2774906"/>
                      <a:pt x="5948991" y="2723761"/>
                    </a:cubicBezTo>
                    <a:cubicBezTo>
                      <a:pt x="6003745" y="2690612"/>
                      <a:pt x="5986145" y="2650832"/>
                      <a:pt x="5951924" y="2622419"/>
                    </a:cubicBezTo>
                    <a:cubicBezTo>
                      <a:pt x="5996900" y="2621471"/>
                      <a:pt x="6042854" y="2612000"/>
                      <a:pt x="6056543" y="2574115"/>
                    </a:cubicBezTo>
                    <a:cubicBezTo>
                      <a:pt x="6070231" y="2536229"/>
                      <a:pt x="6040899" y="2519181"/>
                      <a:pt x="6005700" y="2511604"/>
                    </a:cubicBezTo>
                    <a:cubicBezTo>
                      <a:pt x="6021344" y="2502133"/>
                      <a:pt x="6032099" y="2486032"/>
                      <a:pt x="6038943" y="2458565"/>
                    </a:cubicBezTo>
                    <a:cubicBezTo>
                      <a:pt x="6050677" y="2406473"/>
                      <a:pt x="5973435" y="2376165"/>
                      <a:pt x="5922592" y="2353434"/>
                    </a:cubicBezTo>
                    <a:cubicBezTo>
                      <a:pt x="5978323" y="2342068"/>
                      <a:pt x="6031121" y="2328808"/>
                      <a:pt x="6066320" y="2279558"/>
                    </a:cubicBezTo>
                    <a:cubicBezTo>
                      <a:pt x="6117163" y="2209470"/>
                      <a:pt x="6029166" y="2155484"/>
                      <a:pt x="5976368" y="2117599"/>
                    </a:cubicBezTo>
                    <a:cubicBezTo>
                      <a:pt x="6040899" y="2104339"/>
                      <a:pt x="6129874" y="2097709"/>
                      <a:pt x="6153339" y="2034251"/>
                    </a:cubicBezTo>
                    <a:cubicBezTo>
                      <a:pt x="6187560" y="1945221"/>
                      <a:pt x="6063387" y="1923437"/>
                      <a:pt x="5990056" y="1907336"/>
                    </a:cubicBezTo>
                    <a:close/>
                  </a:path>
                </a:pathLst>
              </a:custGeom>
              <a:solidFill>
                <a:srgbClr val="3B6D36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9830E709-3FF3-CC63-7180-2AAFA0AB6F10}"/>
                  </a:ext>
                </a:extLst>
              </p:cNvPr>
              <p:cNvSpPr/>
              <p:nvPr/>
            </p:nvSpPr>
            <p:spPr>
              <a:xfrm>
                <a:off x="882499" y="-823980"/>
                <a:ext cx="6159181" cy="3450517"/>
              </a:xfrm>
              <a:custGeom>
                <a:avLst/>
                <a:gdLst>
                  <a:gd name="connsiteX0" fmla="*/ 5990056 w 6159181"/>
                  <a:gd name="connsiteY0" fmla="*/ 1907336 h 3450517"/>
                  <a:gd name="connsiteX1" fmla="*/ 6078053 w 6159181"/>
                  <a:gd name="connsiteY1" fmla="*/ 1826830 h 3450517"/>
                  <a:gd name="connsiteX2" fmla="*/ 5896193 w 6159181"/>
                  <a:gd name="connsiteY2" fmla="*/ 1774738 h 3450517"/>
                  <a:gd name="connsiteX3" fmla="*/ 5903037 w 6159181"/>
                  <a:gd name="connsiteY3" fmla="*/ 1764320 h 3450517"/>
                  <a:gd name="connsiteX4" fmla="*/ 5877615 w 6159181"/>
                  <a:gd name="connsiteY4" fmla="*/ 1694232 h 3450517"/>
                  <a:gd name="connsiteX5" fmla="*/ 5796462 w 6159181"/>
                  <a:gd name="connsiteY5" fmla="*/ 1693285 h 3450517"/>
                  <a:gd name="connsiteX6" fmla="*/ 5773975 w 6159181"/>
                  <a:gd name="connsiteY6" fmla="*/ 1584365 h 3450517"/>
                  <a:gd name="connsiteX7" fmla="*/ 5766153 w 6159181"/>
                  <a:gd name="connsiteY7" fmla="*/ 1576788 h 3450517"/>
                  <a:gd name="connsiteX8" fmla="*/ 5674244 w 6159181"/>
                  <a:gd name="connsiteY8" fmla="*/ 1622250 h 3450517"/>
                  <a:gd name="connsiteX9" fmla="*/ 5661534 w 6159181"/>
                  <a:gd name="connsiteY9" fmla="*/ 1593837 h 3450517"/>
                  <a:gd name="connsiteX10" fmla="*/ 5672289 w 6159181"/>
                  <a:gd name="connsiteY10" fmla="*/ 1589101 h 3450517"/>
                  <a:gd name="connsiteX11" fmla="*/ 5592114 w 6159181"/>
                  <a:gd name="connsiteY11" fmla="*/ 1473551 h 3450517"/>
                  <a:gd name="connsiteX12" fmla="*/ 5506073 w 6159181"/>
                  <a:gd name="connsiteY12" fmla="*/ 1428089 h 3450517"/>
                  <a:gd name="connsiteX13" fmla="*/ 5487495 w 6159181"/>
                  <a:gd name="connsiteY13" fmla="*/ 1419565 h 3450517"/>
                  <a:gd name="connsiteX14" fmla="*/ 5519761 w 6159181"/>
                  <a:gd name="connsiteY14" fmla="*/ 1391151 h 3450517"/>
                  <a:gd name="connsiteX15" fmla="*/ 5536383 w 6159181"/>
                  <a:gd name="connsiteY15" fmla="*/ 1358001 h 3450517"/>
                  <a:gd name="connsiteX16" fmla="*/ 5537361 w 6159181"/>
                  <a:gd name="connsiteY16" fmla="*/ 1333376 h 3450517"/>
                  <a:gd name="connsiteX17" fmla="*/ 5379944 w 6159181"/>
                  <a:gd name="connsiteY17" fmla="*/ 1225404 h 3450517"/>
                  <a:gd name="connsiteX18" fmla="*/ 5422964 w 6159181"/>
                  <a:gd name="connsiteY18" fmla="*/ 1181835 h 3450517"/>
                  <a:gd name="connsiteX19" fmla="*/ 5446430 w 6159181"/>
                  <a:gd name="connsiteY19" fmla="*/ 1135426 h 3450517"/>
                  <a:gd name="connsiteX20" fmla="*/ 5328122 w 6159181"/>
                  <a:gd name="connsiteY20" fmla="*/ 1069127 h 3450517"/>
                  <a:gd name="connsiteX21" fmla="*/ 5291946 w 6159181"/>
                  <a:gd name="connsiteY21" fmla="*/ 1062497 h 3450517"/>
                  <a:gd name="connsiteX22" fmla="*/ 5294880 w 6159181"/>
                  <a:gd name="connsiteY22" fmla="*/ 983885 h 3450517"/>
                  <a:gd name="connsiteX23" fmla="*/ 5251858 w 6159181"/>
                  <a:gd name="connsiteY23" fmla="*/ 967784 h 3450517"/>
                  <a:gd name="connsiteX24" fmla="*/ 5197105 w 6159181"/>
                  <a:gd name="connsiteY24" fmla="*/ 946000 h 3450517"/>
                  <a:gd name="connsiteX25" fmla="*/ 5226438 w 6159181"/>
                  <a:gd name="connsiteY25" fmla="*/ 902432 h 3450517"/>
                  <a:gd name="connsiteX26" fmla="*/ 5217638 w 6159181"/>
                  <a:gd name="connsiteY26" fmla="*/ 807719 h 3450517"/>
                  <a:gd name="connsiteX27" fmla="*/ 5029911 w 6159181"/>
                  <a:gd name="connsiteY27" fmla="*/ 787830 h 3450517"/>
                  <a:gd name="connsiteX28" fmla="*/ 5002534 w 6159181"/>
                  <a:gd name="connsiteY28" fmla="*/ 786883 h 3450517"/>
                  <a:gd name="connsiteX29" fmla="*/ 5011333 w 6159181"/>
                  <a:gd name="connsiteY29" fmla="*/ 781200 h 3450517"/>
                  <a:gd name="connsiteX30" fmla="*/ 5069998 w 6159181"/>
                  <a:gd name="connsiteY30" fmla="*/ 729108 h 3450517"/>
                  <a:gd name="connsiteX31" fmla="*/ 4924314 w 6159181"/>
                  <a:gd name="connsiteY31" fmla="*/ 647655 h 3450517"/>
                  <a:gd name="connsiteX32" fmla="*/ 4810896 w 6159181"/>
                  <a:gd name="connsiteY32" fmla="*/ 625871 h 3450517"/>
                  <a:gd name="connsiteX33" fmla="*/ 4887160 w 6159181"/>
                  <a:gd name="connsiteY33" fmla="*/ 549153 h 3450517"/>
                  <a:gd name="connsiteX34" fmla="*/ 4691611 w 6159181"/>
                  <a:gd name="connsiteY34" fmla="*/ 480960 h 3450517"/>
                  <a:gd name="connsiteX35" fmla="*/ 4599703 w 6159181"/>
                  <a:gd name="connsiteY35" fmla="*/ 469594 h 3450517"/>
                  <a:gd name="connsiteX36" fmla="*/ 4580148 w 6159181"/>
                  <a:gd name="connsiteY36" fmla="*/ 345521 h 3450517"/>
                  <a:gd name="connsiteX37" fmla="*/ 4384599 w 6159181"/>
                  <a:gd name="connsiteY37" fmla="*/ 328472 h 3450517"/>
                  <a:gd name="connsiteX38" fmla="*/ 4322023 w 6159181"/>
                  <a:gd name="connsiteY38" fmla="*/ 344573 h 3450517"/>
                  <a:gd name="connsiteX39" fmla="*/ 4282914 w 6159181"/>
                  <a:gd name="connsiteY39" fmla="*/ 211028 h 3450517"/>
                  <a:gd name="connsiteX40" fmla="*/ 4080520 w 6159181"/>
                  <a:gd name="connsiteY40" fmla="*/ 212923 h 3450517"/>
                  <a:gd name="connsiteX41" fmla="*/ 4059987 w 6159181"/>
                  <a:gd name="connsiteY41" fmla="*/ 218605 h 3450517"/>
                  <a:gd name="connsiteX42" fmla="*/ 4053143 w 6159181"/>
                  <a:gd name="connsiteY42" fmla="*/ 173143 h 3450517"/>
                  <a:gd name="connsiteX43" fmla="*/ 3986657 w 6159181"/>
                  <a:gd name="connsiteY43" fmla="*/ 103056 h 3450517"/>
                  <a:gd name="connsiteX44" fmla="*/ 3825329 w 6159181"/>
                  <a:gd name="connsiteY44" fmla="*/ 123893 h 3450517"/>
                  <a:gd name="connsiteX45" fmla="*/ 3752976 w 6159181"/>
                  <a:gd name="connsiteY45" fmla="*/ 152306 h 3450517"/>
                  <a:gd name="connsiteX46" fmla="*/ 3720710 w 6159181"/>
                  <a:gd name="connsiteY46" fmla="*/ 82219 h 3450517"/>
                  <a:gd name="connsiteX47" fmla="*/ 3626846 w 6159181"/>
                  <a:gd name="connsiteY47" fmla="*/ 766 h 3450517"/>
                  <a:gd name="connsiteX48" fmla="*/ 3458675 w 6159181"/>
                  <a:gd name="connsiteY48" fmla="*/ 57593 h 3450517"/>
                  <a:gd name="connsiteX49" fmla="*/ 3442053 w 6159181"/>
                  <a:gd name="connsiteY49" fmla="*/ 69906 h 3450517"/>
                  <a:gd name="connsiteX50" fmla="*/ 3342323 w 6159181"/>
                  <a:gd name="connsiteY50" fmla="*/ 137152 h 3450517"/>
                  <a:gd name="connsiteX51" fmla="*/ 3320813 w 6159181"/>
                  <a:gd name="connsiteY51" fmla="*/ 108739 h 3450517"/>
                  <a:gd name="connsiteX52" fmla="*/ 3268992 w 6159181"/>
                  <a:gd name="connsiteY52" fmla="*/ 63276 h 3450517"/>
                  <a:gd name="connsiteX53" fmla="*/ 3122330 w 6159181"/>
                  <a:gd name="connsiteY53" fmla="*/ 41492 h 3450517"/>
                  <a:gd name="connsiteX54" fmla="*/ 3081265 w 6159181"/>
                  <a:gd name="connsiteY54" fmla="*/ 125787 h 3450517"/>
                  <a:gd name="connsiteX55" fmla="*/ 3079309 w 6159181"/>
                  <a:gd name="connsiteY55" fmla="*/ 127681 h 3450517"/>
                  <a:gd name="connsiteX56" fmla="*/ 3077354 w 6159181"/>
                  <a:gd name="connsiteY56" fmla="*/ 125787 h 3450517"/>
                  <a:gd name="connsiteX57" fmla="*/ 3036289 w 6159181"/>
                  <a:gd name="connsiteY57" fmla="*/ 41492 h 3450517"/>
                  <a:gd name="connsiteX58" fmla="*/ 2889627 w 6159181"/>
                  <a:gd name="connsiteY58" fmla="*/ 63276 h 3450517"/>
                  <a:gd name="connsiteX59" fmla="*/ 2837806 w 6159181"/>
                  <a:gd name="connsiteY59" fmla="*/ 108739 h 3450517"/>
                  <a:gd name="connsiteX60" fmla="*/ 2816296 w 6159181"/>
                  <a:gd name="connsiteY60" fmla="*/ 137152 h 3450517"/>
                  <a:gd name="connsiteX61" fmla="*/ 2716566 w 6159181"/>
                  <a:gd name="connsiteY61" fmla="*/ 69906 h 3450517"/>
                  <a:gd name="connsiteX62" fmla="*/ 2699944 w 6159181"/>
                  <a:gd name="connsiteY62" fmla="*/ 57593 h 3450517"/>
                  <a:gd name="connsiteX63" fmla="*/ 2531772 w 6159181"/>
                  <a:gd name="connsiteY63" fmla="*/ 766 h 3450517"/>
                  <a:gd name="connsiteX64" fmla="*/ 2437909 w 6159181"/>
                  <a:gd name="connsiteY64" fmla="*/ 82219 h 3450517"/>
                  <a:gd name="connsiteX65" fmla="*/ 2405643 w 6159181"/>
                  <a:gd name="connsiteY65" fmla="*/ 152306 h 3450517"/>
                  <a:gd name="connsiteX66" fmla="*/ 2333290 w 6159181"/>
                  <a:gd name="connsiteY66" fmla="*/ 123893 h 3450517"/>
                  <a:gd name="connsiteX67" fmla="*/ 2171962 w 6159181"/>
                  <a:gd name="connsiteY67" fmla="*/ 103056 h 3450517"/>
                  <a:gd name="connsiteX68" fmla="*/ 2105476 w 6159181"/>
                  <a:gd name="connsiteY68" fmla="*/ 173143 h 3450517"/>
                  <a:gd name="connsiteX69" fmla="*/ 2098631 w 6159181"/>
                  <a:gd name="connsiteY69" fmla="*/ 218605 h 3450517"/>
                  <a:gd name="connsiteX70" fmla="*/ 2078098 w 6159181"/>
                  <a:gd name="connsiteY70" fmla="*/ 212923 h 3450517"/>
                  <a:gd name="connsiteX71" fmla="*/ 1875706 w 6159181"/>
                  <a:gd name="connsiteY71" fmla="*/ 211028 h 3450517"/>
                  <a:gd name="connsiteX72" fmla="*/ 1836596 w 6159181"/>
                  <a:gd name="connsiteY72" fmla="*/ 344573 h 3450517"/>
                  <a:gd name="connsiteX73" fmla="*/ 1774020 w 6159181"/>
                  <a:gd name="connsiteY73" fmla="*/ 328472 h 3450517"/>
                  <a:gd name="connsiteX74" fmla="*/ 1578471 w 6159181"/>
                  <a:gd name="connsiteY74" fmla="*/ 345521 h 3450517"/>
                  <a:gd name="connsiteX75" fmla="*/ 1558916 w 6159181"/>
                  <a:gd name="connsiteY75" fmla="*/ 469594 h 3450517"/>
                  <a:gd name="connsiteX76" fmla="*/ 1467008 w 6159181"/>
                  <a:gd name="connsiteY76" fmla="*/ 480960 h 3450517"/>
                  <a:gd name="connsiteX77" fmla="*/ 1271459 w 6159181"/>
                  <a:gd name="connsiteY77" fmla="*/ 549153 h 3450517"/>
                  <a:gd name="connsiteX78" fmla="*/ 1347723 w 6159181"/>
                  <a:gd name="connsiteY78" fmla="*/ 625871 h 3450517"/>
                  <a:gd name="connsiteX79" fmla="*/ 1234305 w 6159181"/>
                  <a:gd name="connsiteY79" fmla="*/ 647655 h 3450517"/>
                  <a:gd name="connsiteX80" fmla="*/ 1088621 w 6159181"/>
                  <a:gd name="connsiteY80" fmla="*/ 729108 h 3450517"/>
                  <a:gd name="connsiteX81" fmla="*/ 1147285 w 6159181"/>
                  <a:gd name="connsiteY81" fmla="*/ 781200 h 3450517"/>
                  <a:gd name="connsiteX82" fmla="*/ 1156085 w 6159181"/>
                  <a:gd name="connsiteY82" fmla="*/ 786883 h 3450517"/>
                  <a:gd name="connsiteX83" fmla="*/ 1128708 w 6159181"/>
                  <a:gd name="connsiteY83" fmla="*/ 787830 h 3450517"/>
                  <a:gd name="connsiteX84" fmla="*/ 940981 w 6159181"/>
                  <a:gd name="connsiteY84" fmla="*/ 807719 h 3450517"/>
                  <a:gd name="connsiteX85" fmla="*/ 932182 w 6159181"/>
                  <a:gd name="connsiteY85" fmla="*/ 902432 h 3450517"/>
                  <a:gd name="connsiteX86" fmla="*/ 961514 w 6159181"/>
                  <a:gd name="connsiteY86" fmla="*/ 946000 h 3450517"/>
                  <a:gd name="connsiteX87" fmla="*/ 906760 w 6159181"/>
                  <a:gd name="connsiteY87" fmla="*/ 967784 h 3450517"/>
                  <a:gd name="connsiteX88" fmla="*/ 864717 w 6159181"/>
                  <a:gd name="connsiteY88" fmla="*/ 983885 h 3450517"/>
                  <a:gd name="connsiteX89" fmla="*/ 867650 w 6159181"/>
                  <a:gd name="connsiteY89" fmla="*/ 1062497 h 3450517"/>
                  <a:gd name="connsiteX90" fmla="*/ 831474 w 6159181"/>
                  <a:gd name="connsiteY90" fmla="*/ 1069127 h 3450517"/>
                  <a:gd name="connsiteX91" fmla="*/ 713167 w 6159181"/>
                  <a:gd name="connsiteY91" fmla="*/ 1135426 h 3450517"/>
                  <a:gd name="connsiteX92" fmla="*/ 736633 w 6159181"/>
                  <a:gd name="connsiteY92" fmla="*/ 1181835 h 3450517"/>
                  <a:gd name="connsiteX93" fmla="*/ 779653 w 6159181"/>
                  <a:gd name="connsiteY93" fmla="*/ 1225404 h 3450517"/>
                  <a:gd name="connsiteX94" fmla="*/ 622236 w 6159181"/>
                  <a:gd name="connsiteY94" fmla="*/ 1333376 h 3450517"/>
                  <a:gd name="connsiteX95" fmla="*/ 623214 w 6159181"/>
                  <a:gd name="connsiteY95" fmla="*/ 1358001 h 3450517"/>
                  <a:gd name="connsiteX96" fmla="*/ 639836 w 6159181"/>
                  <a:gd name="connsiteY96" fmla="*/ 1391151 h 3450517"/>
                  <a:gd name="connsiteX97" fmla="*/ 672101 w 6159181"/>
                  <a:gd name="connsiteY97" fmla="*/ 1419565 h 3450517"/>
                  <a:gd name="connsiteX98" fmla="*/ 653524 w 6159181"/>
                  <a:gd name="connsiteY98" fmla="*/ 1428089 h 3450517"/>
                  <a:gd name="connsiteX99" fmla="*/ 567483 w 6159181"/>
                  <a:gd name="connsiteY99" fmla="*/ 1473551 h 3450517"/>
                  <a:gd name="connsiteX100" fmla="*/ 487308 w 6159181"/>
                  <a:gd name="connsiteY100" fmla="*/ 1589101 h 3450517"/>
                  <a:gd name="connsiteX101" fmla="*/ 498063 w 6159181"/>
                  <a:gd name="connsiteY101" fmla="*/ 1593837 h 3450517"/>
                  <a:gd name="connsiteX102" fmla="*/ 485352 w 6159181"/>
                  <a:gd name="connsiteY102" fmla="*/ 1622250 h 3450517"/>
                  <a:gd name="connsiteX103" fmla="*/ 393444 w 6159181"/>
                  <a:gd name="connsiteY103" fmla="*/ 1576788 h 3450517"/>
                  <a:gd name="connsiteX104" fmla="*/ 385622 w 6159181"/>
                  <a:gd name="connsiteY104" fmla="*/ 1584365 h 3450517"/>
                  <a:gd name="connsiteX105" fmla="*/ 363134 w 6159181"/>
                  <a:gd name="connsiteY105" fmla="*/ 1693285 h 3450517"/>
                  <a:gd name="connsiteX106" fmla="*/ 281981 w 6159181"/>
                  <a:gd name="connsiteY106" fmla="*/ 1694232 h 3450517"/>
                  <a:gd name="connsiteX107" fmla="*/ 256560 w 6159181"/>
                  <a:gd name="connsiteY107" fmla="*/ 1764320 h 3450517"/>
                  <a:gd name="connsiteX108" fmla="*/ 263404 w 6159181"/>
                  <a:gd name="connsiteY108" fmla="*/ 1774738 h 3450517"/>
                  <a:gd name="connsiteX109" fmla="*/ 81544 w 6159181"/>
                  <a:gd name="connsiteY109" fmla="*/ 1826830 h 3450517"/>
                  <a:gd name="connsiteX110" fmla="*/ 169541 w 6159181"/>
                  <a:gd name="connsiteY110" fmla="*/ 1907336 h 3450517"/>
                  <a:gd name="connsiteX111" fmla="*/ 5279 w 6159181"/>
                  <a:gd name="connsiteY111" fmla="*/ 2034251 h 3450517"/>
                  <a:gd name="connsiteX112" fmla="*/ 182251 w 6159181"/>
                  <a:gd name="connsiteY112" fmla="*/ 2117599 h 3450517"/>
                  <a:gd name="connsiteX113" fmla="*/ 92299 w 6159181"/>
                  <a:gd name="connsiteY113" fmla="*/ 2279558 h 3450517"/>
                  <a:gd name="connsiteX114" fmla="*/ 236027 w 6159181"/>
                  <a:gd name="connsiteY114" fmla="*/ 2353434 h 3450517"/>
                  <a:gd name="connsiteX115" fmla="*/ 119676 w 6159181"/>
                  <a:gd name="connsiteY115" fmla="*/ 2458565 h 3450517"/>
                  <a:gd name="connsiteX116" fmla="*/ 152919 w 6159181"/>
                  <a:gd name="connsiteY116" fmla="*/ 2511604 h 3450517"/>
                  <a:gd name="connsiteX117" fmla="*/ 102076 w 6159181"/>
                  <a:gd name="connsiteY117" fmla="*/ 2574115 h 3450517"/>
                  <a:gd name="connsiteX118" fmla="*/ 206695 w 6159181"/>
                  <a:gd name="connsiteY118" fmla="*/ 2622419 h 3450517"/>
                  <a:gd name="connsiteX119" fmla="*/ 209628 w 6159181"/>
                  <a:gd name="connsiteY119" fmla="*/ 2723761 h 3450517"/>
                  <a:gd name="connsiteX120" fmla="*/ 484374 w 6159181"/>
                  <a:gd name="connsiteY120" fmla="*/ 2732285 h 3450517"/>
                  <a:gd name="connsiteX121" fmla="*/ 508818 w 6159181"/>
                  <a:gd name="connsiteY121" fmla="*/ 2880038 h 3450517"/>
                  <a:gd name="connsiteX122" fmla="*/ 567483 w 6159181"/>
                  <a:gd name="connsiteY122" fmla="*/ 2910346 h 3450517"/>
                  <a:gd name="connsiteX123" fmla="*/ 572372 w 6159181"/>
                  <a:gd name="connsiteY123" fmla="*/ 2924552 h 3450517"/>
                  <a:gd name="connsiteX124" fmla="*/ 669168 w 6159181"/>
                  <a:gd name="connsiteY124" fmla="*/ 2964332 h 3450517"/>
                  <a:gd name="connsiteX125" fmla="*/ 789431 w 6159181"/>
                  <a:gd name="connsiteY125" fmla="*/ 2995587 h 3450517"/>
                  <a:gd name="connsiteX126" fmla="*/ 701434 w 6159181"/>
                  <a:gd name="connsiteY126" fmla="*/ 3049573 h 3450517"/>
                  <a:gd name="connsiteX127" fmla="*/ 675035 w 6159181"/>
                  <a:gd name="connsiteY127" fmla="*/ 3124396 h 3450517"/>
                  <a:gd name="connsiteX128" fmla="*/ 769876 w 6159181"/>
                  <a:gd name="connsiteY128" fmla="*/ 3136710 h 3450517"/>
                  <a:gd name="connsiteX129" fmla="*/ 864717 w 6159181"/>
                  <a:gd name="connsiteY129" fmla="*/ 3166070 h 3450517"/>
                  <a:gd name="connsiteX130" fmla="*/ 913604 w 6159181"/>
                  <a:gd name="connsiteY130" fmla="*/ 3305298 h 3450517"/>
                  <a:gd name="connsiteX131" fmla="*/ 1044622 w 6159181"/>
                  <a:gd name="connsiteY131" fmla="*/ 3210585 h 3450517"/>
                  <a:gd name="connsiteX132" fmla="*/ 1140441 w 6159181"/>
                  <a:gd name="connsiteY132" fmla="*/ 3360232 h 3450517"/>
                  <a:gd name="connsiteX133" fmla="*/ 1226483 w 6159181"/>
                  <a:gd name="connsiteY133" fmla="*/ 3247523 h 3450517"/>
                  <a:gd name="connsiteX134" fmla="*/ 1279281 w 6159181"/>
                  <a:gd name="connsiteY134" fmla="*/ 3268360 h 3450517"/>
                  <a:gd name="connsiteX135" fmla="*/ 1375100 w 6159181"/>
                  <a:gd name="connsiteY135" fmla="*/ 3311928 h 3450517"/>
                  <a:gd name="connsiteX136" fmla="*/ 1436698 w 6159181"/>
                  <a:gd name="connsiteY136" fmla="*/ 3260783 h 3450517"/>
                  <a:gd name="connsiteX137" fmla="*/ 1606826 w 6159181"/>
                  <a:gd name="connsiteY137" fmla="*/ 3368756 h 3450517"/>
                  <a:gd name="connsiteX138" fmla="*/ 1686023 w 6159181"/>
                  <a:gd name="connsiteY138" fmla="*/ 3349813 h 3450517"/>
                  <a:gd name="connsiteX139" fmla="*/ 1828774 w 6159181"/>
                  <a:gd name="connsiteY139" fmla="*/ 3411377 h 3450517"/>
                  <a:gd name="connsiteX140" fmla="*/ 1887438 w 6159181"/>
                  <a:gd name="connsiteY140" fmla="*/ 3238052 h 3450517"/>
                  <a:gd name="connsiteX141" fmla="*/ 2017478 w 6159181"/>
                  <a:gd name="connsiteY141" fmla="*/ 3261730 h 3450517"/>
                  <a:gd name="connsiteX142" fmla="*/ 2038989 w 6159181"/>
                  <a:gd name="connsiteY142" fmla="*/ 3187855 h 3450517"/>
                  <a:gd name="connsiteX143" fmla="*/ 2038011 w 6159181"/>
                  <a:gd name="connsiteY143" fmla="*/ 3183119 h 3450517"/>
                  <a:gd name="connsiteX144" fmla="*/ 2072232 w 6159181"/>
                  <a:gd name="connsiteY144" fmla="*/ 3171753 h 3450517"/>
                  <a:gd name="connsiteX145" fmla="*/ 2092765 w 6159181"/>
                  <a:gd name="connsiteY145" fmla="*/ 3151863 h 3450517"/>
                  <a:gd name="connsiteX146" fmla="*/ 2108409 w 6159181"/>
                  <a:gd name="connsiteY146" fmla="*/ 3185960 h 3450517"/>
                  <a:gd name="connsiteX147" fmla="*/ 2173918 w 6159181"/>
                  <a:gd name="connsiteY147" fmla="*/ 3261730 h 3450517"/>
                  <a:gd name="connsiteX148" fmla="*/ 2206183 w 6159181"/>
                  <a:gd name="connsiteY148" fmla="*/ 3192590 h 3450517"/>
                  <a:gd name="connsiteX149" fmla="*/ 2137741 w 6159181"/>
                  <a:gd name="connsiteY149" fmla="*/ 3083670 h 3450517"/>
                  <a:gd name="connsiteX150" fmla="*/ 2141652 w 6159181"/>
                  <a:gd name="connsiteY150" fmla="*/ 3060939 h 3450517"/>
                  <a:gd name="connsiteX151" fmla="*/ 2111342 w 6159181"/>
                  <a:gd name="connsiteY151" fmla="*/ 3032525 h 3450517"/>
                  <a:gd name="connsiteX152" fmla="*/ 2116231 w 6159181"/>
                  <a:gd name="connsiteY152" fmla="*/ 3021160 h 3450517"/>
                  <a:gd name="connsiteX153" fmla="*/ 2242360 w 6159181"/>
                  <a:gd name="connsiteY153" fmla="*/ 2971909 h 3450517"/>
                  <a:gd name="connsiteX154" fmla="*/ 2242360 w 6159181"/>
                  <a:gd name="connsiteY154" fmla="*/ 2971909 h 3450517"/>
                  <a:gd name="connsiteX155" fmla="*/ 2242360 w 6159181"/>
                  <a:gd name="connsiteY155" fmla="*/ 2971909 h 3450517"/>
                  <a:gd name="connsiteX156" fmla="*/ 2288314 w 6159181"/>
                  <a:gd name="connsiteY156" fmla="*/ 2913187 h 3450517"/>
                  <a:gd name="connsiteX157" fmla="*/ 2247249 w 6159181"/>
                  <a:gd name="connsiteY157" fmla="*/ 2838364 h 3450517"/>
                  <a:gd name="connsiteX158" fmla="*/ 2218894 w 6159181"/>
                  <a:gd name="connsiteY158" fmla="*/ 2773012 h 3450517"/>
                  <a:gd name="connsiteX159" fmla="*/ 2308846 w 6159181"/>
                  <a:gd name="connsiteY159" fmla="*/ 2791007 h 3450517"/>
                  <a:gd name="connsiteX160" fmla="*/ 2306891 w 6159181"/>
                  <a:gd name="connsiteY160" fmla="*/ 2745545 h 3450517"/>
                  <a:gd name="connsiteX161" fmla="*/ 2279514 w 6159181"/>
                  <a:gd name="connsiteY161" fmla="*/ 2707660 h 3450517"/>
                  <a:gd name="connsiteX162" fmla="*/ 2290269 w 6159181"/>
                  <a:gd name="connsiteY162" fmla="*/ 2710501 h 3450517"/>
                  <a:gd name="connsiteX163" fmla="*/ 2310802 w 6159181"/>
                  <a:gd name="connsiteY163" fmla="*/ 2726603 h 3450517"/>
                  <a:gd name="connsiteX164" fmla="*/ 2360667 w 6159181"/>
                  <a:gd name="connsiteY164" fmla="*/ 2733232 h 3450517"/>
                  <a:gd name="connsiteX165" fmla="*/ 2378266 w 6159181"/>
                  <a:gd name="connsiteY165" fmla="*/ 2699136 h 3450517"/>
                  <a:gd name="connsiteX166" fmla="*/ 2313735 w 6159181"/>
                  <a:gd name="connsiteY166" fmla="*/ 2552331 h 3450517"/>
                  <a:gd name="connsiteX167" fmla="*/ 2382177 w 6159181"/>
                  <a:gd name="connsiteY167" fmla="*/ 2572220 h 3450517"/>
                  <a:gd name="connsiteX168" fmla="*/ 2428131 w 6159181"/>
                  <a:gd name="connsiteY168" fmla="*/ 2540965 h 3450517"/>
                  <a:gd name="connsiteX169" fmla="*/ 2411510 w 6159181"/>
                  <a:gd name="connsiteY169" fmla="*/ 2450041 h 3450517"/>
                  <a:gd name="connsiteX170" fmla="*/ 2382177 w 6159181"/>
                  <a:gd name="connsiteY170" fmla="*/ 2396054 h 3450517"/>
                  <a:gd name="connsiteX171" fmla="*/ 2379244 w 6159181"/>
                  <a:gd name="connsiteY171" fmla="*/ 2389425 h 3450517"/>
                  <a:gd name="connsiteX172" fmla="*/ 2441820 w 6159181"/>
                  <a:gd name="connsiteY172" fmla="*/ 2397002 h 3450517"/>
                  <a:gd name="connsiteX173" fmla="*/ 2440842 w 6159181"/>
                  <a:gd name="connsiteY173" fmla="*/ 2321232 h 3450517"/>
                  <a:gd name="connsiteX174" fmla="*/ 2439864 w 6159181"/>
                  <a:gd name="connsiteY174" fmla="*/ 2290923 h 3450517"/>
                  <a:gd name="connsiteX175" fmla="*/ 2439864 w 6159181"/>
                  <a:gd name="connsiteY175" fmla="*/ 2266298 h 3450517"/>
                  <a:gd name="connsiteX176" fmla="*/ 2439864 w 6159181"/>
                  <a:gd name="connsiteY176" fmla="*/ 2265351 h 3450517"/>
                  <a:gd name="connsiteX177" fmla="*/ 2456486 w 6159181"/>
                  <a:gd name="connsiteY177" fmla="*/ 2332597 h 3450517"/>
                  <a:gd name="connsiteX178" fmla="*/ 2495596 w 6159181"/>
                  <a:gd name="connsiteY178" fmla="*/ 2322179 h 3450517"/>
                  <a:gd name="connsiteX179" fmla="*/ 2517106 w 6159181"/>
                  <a:gd name="connsiteY179" fmla="*/ 2306078 h 3450517"/>
                  <a:gd name="connsiteX180" fmla="*/ 2490707 w 6159181"/>
                  <a:gd name="connsiteY180" fmla="*/ 2358170 h 3450517"/>
                  <a:gd name="connsiteX181" fmla="*/ 2489729 w 6159181"/>
                  <a:gd name="connsiteY181" fmla="*/ 2385636 h 3450517"/>
                  <a:gd name="connsiteX182" fmla="*/ 2494618 w 6159181"/>
                  <a:gd name="connsiteY182" fmla="*/ 2386583 h 3450517"/>
                  <a:gd name="connsiteX183" fmla="*/ 2535683 w 6159181"/>
                  <a:gd name="connsiteY183" fmla="*/ 2352487 h 3450517"/>
                  <a:gd name="connsiteX184" fmla="*/ 2593370 w 6159181"/>
                  <a:gd name="connsiteY184" fmla="*/ 2289976 h 3450517"/>
                  <a:gd name="connsiteX185" fmla="*/ 2656924 w 6159181"/>
                  <a:gd name="connsiteY185" fmla="*/ 2197158 h 3450517"/>
                  <a:gd name="connsiteX186" fmla="*/ 2652035 w 6159181"/>
                  <a:gd name="connsiteY186" fmla="*/ 2243567 h 3450517"/>
                  <a:gd name="connsiteX187" fmla="*/ 2662790 w 6159181"/>
                  <a:gd name="connsiteY187" fmla="*/ 2309866 h 3450517"/>
                  <a:gd name="connsiteX188" fmla="*/ 2698967 w 6159181"/>
                  <a:gd name="connsiteY188" fmla="*/ 2287135 h 3450517"/>
                  <a:gd name="connsiteX189" fmla="*/ 2726344 w 6159181"/>
                  <a:gd name="connsiteY189" fmla="*/ 2228413 h 3450517"/>
                  <a:gd name="connsiteX190" fmla="*/ 2737099 w 6159181"/>
                  <a:gd name="connsiteY190" fmla="*/ 2138436 h 3450517"/>
                  <a:gd name="connsiteX191" fmla="*/ 2765453 w 6159181"/>
                  <a:gd name="connsiteY191" fmla="*/ 2179162 h 3450517"/>
                  <a:gd name="connsiteX192" fmla="*/ 2834873 w 6159181"/>
                  <a:gd name="connsiteY192" fmla="*/ 2212312 h 3450517"/>
                  <a:gd name="connsiteX193" fmla="*/ 2852473 w 6159181"/>
                  <a:gd name="connsiteY193" fmla="*/ 2208523 h 3450517"/>
                  <a:gd name="connsiteX194" fmla="*/ 2811407 w 6159181"/>
                  <a:gd name="connsiteY194" fmla="*/ 2324073 h 3450517"/>
                  <a:gd name="connsiteX195" fmla="*/ 2815318 w 6159181"/>
                  <a:gd name="connsiteY195" fmla="*/ 2402684 h 3450517"/>
                  <a:gd name="connsiteX196" fmla="*/ 2873005 w 6159181"/>
                  <a:gd name="connsiteY196" fmla="*/ 2361011 h 3450517"/>
                  <a:gd name="connsiteX197" fmla="*/ 2910160 w 6159181"/>
                  <a:gd name="connsiteY197" fmla="*/ 2320284 h 3450517"/>
                  <a:gd name="connsiteX198" fmla="*/ 2957091 w 6159181"/>
                  <a:gd name="connsiteY198" fmla="*/ 2263457 h 3450517"/>
                  <a:gd name="connsiteX199" fmla="*/ 2964913 w 6159181"/>
                  <a:gd name="connsiteY199" fmla="*/ 2374271 h 3450517"/>
                  <a:gd name="connsiteX200" fmla="*/ 3016734 w 6159181"/>
                  <a:gd name="connsiteY200" fmla="*/ 2298500 h 3450517"/>
                  <a:gd name="connsiteX201" fmla="*/ 3056821 w 6159181"/>
                  <a:gd name="connsiteY201" fmla="*/ 2182950 h 3450517"/>
                  <a:gd name="connsiteX202" fmla="*/ 3072465 w 6159181"/>
                  <a:gd name="connsiteY202" fmla="*/ 2221783 h 3450517"/>
                  <a:gd name="connsiteX203" fmla="*/ 3097886 w 6159181"/>
                  <a:gd name="connsiteY203" fmla="*/ 2255879 h 3450517"/>
                  <a:gd name="connsiteX204" fmla="*/ 3170240 w 6159181"/>
                  <a:gd name="connsiteY204" fmla="*/ 2286188 h 3450517"/>
                  <a:gd name="connsiteX205" fmla="*/ 3191750 w 6159181"/>
                  <a:gd name="connsiteY205" fmla="*/ 2234096 h 3450517"/>
                  <a:gd name="connsiteX206" fmla="*/ 3184906 w 6159181"/>
                  <a:gd name="connsiteY206" fmla="*/ 2166849 h 3450517"/>
                  <a:gd name="connsiteX207" fmla="*/ 3238682 w 6159181"/>
                  <a:gd name="connsiteY207" fmla="*/ 2224624 h 3450517"/>
                  <a:gd name="connsiteX208" fmla="*/ 3243571 w 6159181"/>
                  <a:gd name="connsiteY208" fmla="*/ 2226519 h 3450517"/>
                  <a:gd name="connsiteX209" fmla="*/ 3221083 w 6159181"/>
                  <a:gd name="connsiteY209" fmla="*/ 2264404 h 3450517"/>
                  <a:gd name="connsiteX210" fmla="*/ 3177084 w 6159181"/>
                  <a:gd name="connsiteY210" fmla="*/ 2380900 h 3450517"/>
                  <a:gd name="connsiteX211" fmla="*/ 3281703 w 6159181"/>
                  <a:gd name="connsiteY211" fmla="*/ 2383742 h 3450517"/>
                  <a:gd name="connsiteX212" fmla="*/ 3240638 w 6159181"/>
                  <a:gd name="connsiteY212" fmla="*/ 2471825 h 3450517"/>
                  <a:gd name="connsiteX213" fmla="*/ 3323746 w 6159181"/>
                  <a:gd name="connsiteY213" fmla="*/ 2445305 h 3450517"/>
                  <a:gd name="connsiteX214" fmla="*/ 3384366 w 6159181"/>
                  <a:gd name="connsiteY214" fmla="*/ 2403632 h 3450517"/>
                  <a:gd name="connsiteX215" fmla="*/ 3416632 w 6159181"/>
                  <a:gd name="connsiteY215" fmla="*/ 2375218 h 3450517"/>
                  <a:gd name="connsiteX216" fmla="*/ 3436187 w 6159181"/>
                  <a:gd name="connsiteY216" fmla="*/ 2429204 h 3450517"/>
                  <a:gd name="connsiteX217" fmla="*/ 3516362 w 6159181"/>
                  <a:gd name="connsiteY217" fmla="*/ 2430151 h 3450517"/>
                  <a:gd name="connsiteX218" fmla="*/ 3554494 w 6159181"/>
                  <a:gd name="connsiteY218" fmla="*/ 2175374 h 3450517"/>
                  <a:gd name="connsiteX219" fmla="*/ 3674756 w 6159181"/>
                  <a:gd name="connsiteY219" fmla="*/ 2262509 h 3450517"/>
                  <a:gd name="connsiteX220" fmla="*/ 3687467 w 6159181"/>
                  <a:gd name="connsiteY220" fmla="*/ 2250197 h 3450517"/>
                  <a:gd name="connsiteX221" fmla="*/ 3675734 w 6159181"/>
                  <a:gd name="connsiteY221" fmla="*/ 2302289 h 3450517"/>
                  <a:gd name="connsiteX222" fmla="*/ 3673778 w 6159181"/>
                  <a:gd name="connsiteY222" fmla="*/ 2365746 h 3450517"/>
                  <a:gd name="connsiteX223" fmla="*/ 3721688 w 6159181"/>
                  <a:gd name="connsiteY223" fmla="*/ 2366694 h 3450517"/>
                  <a:gd name="connsiteX224" fmla="*/ 3720710 w 6159181"/>
                  <a:gd name="connsiteY224" fmla="*/ 2389425 h 3450517"/>
                  <a:gd name="connsiteX225" fmla="*/ 3791108 w 6159181"/>
                  <a:gd name="connsiteY225" fmla="*/ 2400790 h 3450517"/>
                  <a:gd name="connsiteX226" fmla="*/ 3808707 w 6159181"/>
                  <a:gd name="connsiteY226" fmla="*/ 2394160 h 3450517"/>
                  <a:gd name="connsiteX227" fmla="*/ 3789152 w 6159181"/>
                  <a:gd name="connsiteY227" fmla="*/ 2415944 h 3450517"/>
                  <a:gd name="connsiteX228" fmla="*/ 3793063 w 6159181"/>
                  <a:gd name="connsiteY228" fmla="*/ 2464248 h 3450517"/>
                  <a:gd name="connsiteX229" fmla="*/ 3923103 w 6159181"/>
                  <a:gd name="connsiteY229" fmla="*/ 2429204 h 3450517"/>
                  <a:gd name="connsiteX230" fmla="*/ 3843906 w 6159181"/>
                  <a:gd name="connsiteY230" fmla="*/ 2540018 h 3450517"/>
                  <a:gd name="connsiteX231" fmla="*/ 3854661 w 6159181"/>
                  <a:gd name="connsiteY231" fmla="*/ 2588322 h 3450517"/>
                  <a:gd name="connsiteX232" fmla="*/ 3915281 w 6159181"/>
                  <a:gd name="connsiteY232" fmla="*/ 2581692 h 3450517"/>
                  <a:gd name="connsiteX233" fmla="*/ 3993501 w 6159181"/>
                  <a:gd name="connsiteY233" fmla="*/ 2531494 h 3450517"/>
                  <a:gd name="connsiteX234" fmla="*/ 4006212 w 6159181"/>
                  <a:gd name="connsiteY234" fmla="*/ 2520128 h 3450517"/>
                  <a:gd name="connsiteX235" fmla="*/ 4023811 w 6159181"/>
                  <a:gd name="connsiteY235" fmla="*/ 2565591 h 3450517"/>
                  <a:gd name="connsiteX236" fmla="*/ 4100075 w 6159181"/>
                  <a:gd name="connsiteY236" fmla="*/ 2590216 h 3450517"/>
                  <a:gd name="connsiteX237" fmla="*/ 4071721 w 6159181"/>
                  <a:gd name="connsiteY237" fmla="*/ 2628101 h 3450517"/>
                  <a:gd name="connsiteX238" fmla="*/ 4062921 w 6159181"/>
                  <a:gd name="connsiteY238" fmla="*/ 2641361 h 3450517"/>
                  <a:gd name="connsiteX239" fmla="*/ 4043366 w 6159181"/>
                  <a:gd name="connsiteY239" fmla="*/ 2639467 h 3450517"/>
                  <a:gd name="connsiteX240" fmla="*/ 3957324 w 6159181"/>
                  <a:gd name="connsiteY240" fmla="*/ 2647991 h 3450517"/>
                  <a:gd name="connsiteX241" fmla="*/ 3964169 w 6159181"/>
                  <a:gd name="connsiteY241" fmla="*/ 2711449 h 3450517"/>
                  <a:gd name="connsiteX242" fmla="*/ 3999367 w 6159181"/>
                  <a:gd name="connsiteY242" fmla="*/ 2750281 h 3450517"/>
                  <a:gd name="connsiteX243" fmla="*/ 3999367 w 6159181"/>
                  <a:gd name="connsiteY243" fmla="*/ 2750281 h 3450517"/>
                  <a:gd name="connsiteX244" fmla="*/ 3972968 w 6159181"/>
                  <a:gd name="connsiteY244" fmla="*/ 2750281 h 3450517"/>
                  <a:gd name="connsiteX245" fmla="*/ 3933859 w 6159181"/>
                  <a:gd name="connsiteY245" fmla="*/ 2779642 h 3450517"/>
                  <a:gd name="connsiteX246" fmla="*/ 4003278 w 6159181"/>
                  <a:gd name="connsiteY246" fmla="*/ 2827945 h 3450517"/>
                  <a:gd name="connsiteX247" fmla="*/ 4048255 w 6159181"/>
                  <a:gd name="connsiteY247" fmla="*/ 2840258 h 3450517"/>
                  <a:gd name="connsiteX248" fmla="*/ 3968080 w 6159181"/>
                  <a:gd name="connsiteY248" fmla="*/ 2863936 h 3450517"/>
                  <a:gd name="connsiteX249" fmla="*/ 3883016 w 6159181"/>
                  <a:gd name="connsiteY249" fmla="*/ 2934024 h 3450517"/>
                  <a:gd name="connsiteX250" fmla="*/ 3957324 w 6159181"/>
                  <a:gd name="connsiteY250" fmla="*/ 2964332 h 3450517"/>
                  <a:gd name="connsiteX251" fmla="*/ 3860528 w 6159181"/>
                  <a:gd name="connsiteY251" fmla="*/ 3040102 h 3450517"/>
                  <a:gd name="connsiteX252" fmla="*/ 3921148 w 6159181"/>
                  <a:gd name="connsiteY252" fmla="*/ 3065675 h 3450517"/>
                  <a:gd name="connsiteX253" fmla="*/ 4008167 w 6159181"/>
                  <a:gd name="connsiteY253" fmla="*/ 3070410 h 3450517"/>
                  <a:gd name="connsiteX254" fmla="*/ 4031633 w 6159181"/>
                  <a:gd name="connsiteY254" fmla="*/ 3068516 h 3450517"/>
                  <a:gd name="connsiteX255" fmla="*/ 4023811 w 6159181"/>
                  <a:gd name="connsiteY255" fmla="*/ 3084617 h 3450517"/>
                  <a:gd name="connsiteX256" fmla="*/ 3955369 w 6159181"/>
                  <a:gd name="connsiteY256" fmla="*/ 3193537 h 3450517"/>
                  <a:gd name="connsiteX257" fmla="*/ 3987635 w 6159181"/>
                  <a:gd name="connsiteY257" fmla="*/ 3262677 h 3450517"/>
                  <a:gd name="connsiteX258" fmla="*/ 4053143 w 6159181"/>
                  <a:gd name="connsiteY258" fmla="*/ 3186907 h 3450517"/>
                  <a:gd name="connsiteX259" fmla="*/ 4068787 w 6159181"/>
                  <a:gd name="connsiteY259" fmla="*/ 3152811 h 3450517"/>
                  <a:gd name="connsiteX260" fmla="*/ 4089320 w 6159181"/>
                  <a:gd name="connsiteY260" fmla="*/ 3172700 h 3450517"/>
                  <a:gd name="connsiteX261" fmla="*/ 4095186 w 6159181"/>
                  <a:gd name="connsiteY261" fmla="*/ 3175541 h 3450517"/>
                  <a:gd name="connsiteX262" fmla="*/ 4117674 w 6159181"/>
                  <a:gd name="connsiteY262" fmla="*/ 3232369 h 3450517"/>
                  <a:gd name="connsiteX263" fmla="*/ 4230115 w 6159181"/>
                  <a:gd name="connsiteY263" fmla="*/ 3234264 h 3450517"/>
                  <a:gd name="connsiteX264" fmla="*/ 4182206 w 6159181"/>
                  <a:gd name="connsiteY264" fmla="*/ 3318558 h 3450517"/>
                  <a:gd name="connsiteX265" fmla="*/ 4302468 w 6159181"/>
                  <a:gd name="connsiteY265" fmla="*/ 3325188 h 3450517"/>
                  <a:gd name="connsiteX266" fmla="*/ 4319090 w 6159181"/>
                  <a:gd name="connsiteY266" fmla="*/ 3352655 h 3450517"/>
                  <a:gd name="connsiteX267" fmla="*/ 4339623 w 6159181"/>
                  <a:gd name="connsiteY267" fmla="*/ 3418953 h 3450517"/>
                  <a:gd name="connsiteX268" fmla="*/ 4404154 w 6159181"/>
                  <a:gd name="connsiteY268" fmla="*/ 3449262 h 3450517"/>
                  <a:gd name="connsiteX269" fmla="*/ 4511706 w 6159181"/>
                  <a:gd name="connsiteY269" fmla="*/ 3284461 h 3450517"/>
                  <a:gd name="connsiteX270" fmla="*/ 4570371 w 6159181"/>
                  <a:gd name="connsiteY270" fmla="*/ 3317611 h 3450517"/>
                  <a:gd name="connsiteX271" fmla="*/ 4639790 w 6159181"/>
                  <a:gd name="connsiteY271" fmla="*/ 3347919 h 3450517"/>
                  <a:gd name="connsiteX272" fmla="*/ 4743431 w 6159181"/>
                  <a:gd name="connsiteY272" fmla="*/ 3339395 h 3450517"/>
                  <a:gd name="connsiteX273" fmla="*/ 4755164 w 6159181"/>
                  <a:gd name="connsiteY273" fmla="*/ 3211533 h 3450517"/>
                  <a:gd name="connsiteX274" fmla="*/ 4949736 w 6159181"/>
                  <a:gd name="connsiteY274" fmla="*/ 3234264 h 3450517"/>
                  <a:gd name="connsiteX275" fmla="*/ 4966357 w 6159181"/>
                  <a:gd name="connsiteY275" fmla="*/ 3168912 h 3450517"/>
                  <a:gd name="connsiteX276" fmla="*/ 5143329 w 6159181"/>
                  <a:gd name="connsiteY276" fmla="*/ 3172700 h 3450517"/>
                  <a:gd name="connsiteX277" fmla="*/ 5262614 w 6159181"/>
                  <a:gd name="connsiteY277" fmla="*/ 3172700 h 3450517"/>
                  <a:gd name="connsiteX278" fmla="*/ 5349633 w 6159181"/>
                  <a:gd name="connsiteY278" fmla="*/ 3203008 h 3450517"/>
                  <a:gd name="connsiteX279" fmla="*/ 5401453 w 6159181"/>
                  <a:gd name="connsiteY279" fmla="*/ 3057150 h 3450517"/>
                  <a:gd name="connsiteX280" fmla="*/ 5650779 w 6159181"/>
                  <a:gd name="connsiteY280" fmla="*/ 3022107 h 3450517"/>
                  <a:gd name="connsiteX281" fmla="*/ 5567670 w 6159181"/>
                  <a:gd name="connsiteY281" fmla="*/ 2914134 h 3450517"/>
                  <a:gd name="connsiteX282" fmla="*/ 5649801 w 6159181"/>
                  <a:gd name="connsiteY282" fmla="*/ 2880038 h 3450517"/>
                  <a:gd name="connsiteX283" fmla="*/ 5674244 w 6159181"/>
                  <a:gd name="connsiteY283" fmla="*/ 2732285 h 3450517"/>
                  <a:gd name="connsiteX284" fmla="*/ 5948991 w 6159181"/>
                  <a:gd name="connsiteY284" fmla="*/ 2723761 h 3450517"/>
                  <a:gd name="connsiteX285" fmla="*/ 5951924 w 6159181"/>
                  <a:gd name="connsiteY285" fmla="*/ 2622419 h 3450517"/>
                  <a:gd name="connsiteX286" fmla="*/ 6056543 w 6159181"/>
                  <a:gd name="connsiteY286" fmla="*/ 2574115 h 3450517"/>
                  <a:gd name="connsiteX287" fmla="*/ 6005700 w 6159181"/>
                  <a:gd name="connsiteY287" fmla="*/ 2511604 h 3450517"/>
                  <a:gd name="connsiteX288" fmla="*/ 6038943 w 6159181"/>
                  <a:gd name="connsiteY288" fmla="*/ 2458565 h 3450517"/>
                  <a:gd name="connsiteX289" fmla="*/ 5922592 w 6159181"/>
                  <a:gd name="connsiteY289" fmla="*/ 2353434 h 3450517"/>
                  <a:gd name="connsiteX290" fmla="*/ 6066320 w 6159181"/>
                  <a:gd name="connsiteY290" fmla="*/ 2279558 h 3450517"/>
                  <a:gd name="connsiteX291" fmla="*/ 5976368 w 6159181"/>
                  <a:gd name="connsiteY291" fmla="*/ 2117599 h 3450517"/>
                  <a:gd name="connsiteX292" fmla="*/ 6153339 w 6159181"/>
                  <a:gd name="connsiteY292" fmla="*/ 2034251 h 3450517"/>
                  <a:gd name="connsiteX293" fmla="*/ 5990056 w 6159181"/>
                  <a:gd name="connsiteY293" fmla="*/ 1907336 h 3450517"/>
                  <a:gd name="connsiteX294" fmla="*/ 3911370 w 6159181"/>
                  <a:gd name="connsiteY294" fmla="*/ 1156263 h 3450517"/>
                  <a:gd name="connsiteX295" fmla="*/ 3796974 w 6159181"/>
                  <a:gd name="connsiteY295" fmla="*/ 1219721 h 3450517"/>
                  <a:gd name="connsiteX296" fmla="*/ 3869327 w 6159181"/>
                  <a:gd name="connsiteY296" fmla="*/ 1286020 h 3450517"/>
                  <a:gd name="connsiteX297" fmla="*/ 3694311 w 6159181"/>
                  <a:gd name="connsiteY297" fmla="*/ 1355160 h 3450517"/>
                  <a:gd name="connsiteX298" fmla="*/ 3659112 w 6159181"/>
                  <a:gd name="connsiteY298" fmla="*/ 1520908 h 3450517"/>
                  <a:gd name="connsiteX299" fmla="*/ 3580893 w 6159181"/>
                  <a:gd name="connsiteY299" fmla="*/ 1401569 h 3450517"/>
                  <a:gd name="connsiteX300" fmla="*/ 3531028 w 6159181"/>
                  <a:gd name="connsiteY300" fmla="*/ 1602361 h 3450517"/>
                  <a:gd name="connsiteX301" fmla="*/ 3524183 w 6159181"/>
                  <a:gd name="connsiteY301" fmla="*/ 1604255 h 3450517"/>
                  <a:gd name="connsiteX302" fmla="*/ 3460630 w 6159181"/>
                  <a:gd name="connsiteY302" fmla="*/ 1444190 h 3450517"/>
                  <a:gd name="connsiteX303" fmla="*/ 3460630 w 6159181"/>
                  <a:gd name="connsiteY303" fmla="*/ 1429036 h 3450517"/>
                  <a:gd name="connsiteX304" fmla="*/ 3448897 w 6159181"/>
                  <a:gd name="connsiteY304" fmla="*/ 1436613 h 3450517"/>
                  <a:gd name="connsiteX305" fmla="*/ 3442053 w 6159181"/>
                  <a:gd name="connsiteY305" fmla="*/ 1436613 h 3450517"/>
                  <a:gd name="connsiteX306" fmla="*/ 3387299 w 6159181"/>
                  <a:gd name="connsiteY306" fmla="*/ 1295491 h 3450517"/>
                  <a:gd name="connsiteX307" fmla="*/ 3384366 w 6159181"/>
                  <a:gd name="connsiteY307" fmla="*/ 1294544 h 3450517"/>
                  <a:gd name="connsiteX308" fmla="*/ 3269970 w 6159181"/>
                  <a:gd name="connsiteY308" fmla="*/ 1427142 h 3450517"/>
                  <a:gd name="connsiteX309" fmla="*/ 3126241 w 6159181"/>
                  <a:gd name="connsiteY309" fmla="*/ 1519960 h 3450517"/>
                  <a:gd name="connsiteX310" fmla="*/ 3119397 w 6159181"/>
                  <a:gd name="connsiteY310" fmla="*/ 1513330 h 3450517"/>
                  <a:gd name="connsiteX311" fmla="*/ 3211305 w 6159181"/>
                  <a:gd name="connsiteY311" fmla="*/ 1360843 h 3450517"/>
                  <a:gd name="connsiteX312" fmla="*/ 3153618 w 6159181"/>
                  <a:gd name="connsiteY312" fmla="*/ 1356107 h 3450517"/>
                  <a:gd name="connsiteX313" fmla="*/ 3151663 w 6159181"/>
                  <a:gd name="connsiteY313" fmla="*/ 1347583 h 3450517"/>
                  <a:gd name="connsiteX314" fmla="*/ 3160462 w 6159181"/>
                  <a:gd name="connsiteY314" fmla="*/ 1334323 h 3450517"/>
                  <a:gd name="connsiteX315" fmla="*/ 2766431 w 6159181"/>
                  <a:gd name="connsiteY315" fmla="*/ 1268971 h 3450517"/>
                  <a:gd name="connsiteX316" fmla="*/ 2767409 w 6159181"/>
                  <a:gd name="connsiteY316" fmla="*/ 1258553 h 3450517"/>
                  <a:gd name="connsiteX317" fmla="*/ 3091042 w 6159181"/>
                  <a:gd name="connsiteY317" fmla="*/ 1232033 h 3450517"/>
                  <a:gd name="connsiteX318" fmla="*/ 3034333 w 6159181"/>
                  <a:gd name="connsiteY318" fmla="*/ 1085228 h 3450517"/>
                  <a:gd name="connsiteX319" fmla="*/ 3289525 w 6159181"/>
                  <a:gd name="connsiteY319" fmla="*/ 1145845 h 3450517"/>
                  <a:gd name="connsiteX320" fmla="*/ 3287569 w 6159181"/>
                  <a:gd name="connsiteY320" fmla="*/ 1126902 h 3450517"/>
                  <a:gd name="connsiteX321" fmla="*/ 3297347 w 6159181"/>
                  <a:gd name="connsiteY321" fmla="*/ 1121219 h 3450517"/>
                  <a:gd name="connsiteX322" fmla="*/ 3367744 w 6159181"/>
                  <a:gd name="connsiteY322" fmla="*/ 1170470 h 3450517"/>
                  <a:gd name="connsiteX323" fmla="*/ 3402943 w 6159181"/>
                  <a:gd name="connsiteY323" fmla="*/ 1205514 h 3450517"/>
                  <a:gd name="connsiteX324" fmla="*/ 3409787 w 6159181"/>
                  <a:gd name="connsiteY324" fmla="*/ 1040713 h 3450517"/>
                  <a:gd name="connsiteX325" fmla="*/ 3507562 w 6159181"/>
                  <a:gd name="connsiteY325" fmla="*/ 1095647 h 3450517"/>
                  <a:gd name="connsiteX326" fmla="*/ 3507562 w 6159181"/>
                  <a:gd name="connsiteY326" fmla="*/ 1090911 h 3450517"/>
                  <a:gd name="connsiteX327" fmla="*/ 3550582 w 6159181"/>
                  <a:gd name="connsiteY327" fmla="*/ 958313 h 3450517"/>
                  <a:gd name="connsiteX328" fmla="*/ 3614136 w 6159181"/>
                  <a:gd name="connsiteY328" fmla="*/ 1205514 h 3450517"/>
                  <a:gd name="connsiteX329" fmla="*/ 3688445 w 6159181"/>
                  <a:gd name="connsiteY329" fmla="*/ 1058709 h 3450517"/>
                  <a:gd name="connsiteX330" fmla="*/ 3793063 w 6159181"/>
                  <a:gd name="connsiteY330" fmla="*/ 981044 h 3450517"/>
                  <a:gd name="connsiteX331" fmla="*/ 3801863 w 6159181"/>
                  <a:gd name="connsiteY331" fmla="*/ 1138267 h 3450517"/>
                  <a:gd name="connsiteX332" fmla="*/ 3931903 w 6159181"/>
                  <a:gd name="connsiteY332" fmla="*/ 990515 h 3450517"/>
                  <a:gd name="connsiteX333" fmla="*/ 4011100 w 6159181"/>
                  <a:gd name="connsiteY333" fmla="*/ 963996 h 3450517"/>
                  <a:gd name="connsiteX334" fmla="*/ 4054121 w 6159181"/>
                  <a:gd name="connsiteY334" fmla="*/ 1013246 h 3450517"/>
                  <a:gd name="connsiteX335" fmla="*/ 3911370 w 6159181"/>
                  <a:gd name="connsiteY335" fmla="*/ 1156263 h 3450517"/>
                  <a:gd name="connsiteX336" fmla="*/ 3936792 w 6159181"/>
                  <a:gd name="connsiteY336" fmla="*/ 793513 h 3450517"/>
                  <a:gd name="connsiteX337" fmla="*/ 3964169 w 6159181"/>
                  <a:gd name="connsiteY337" fmla="*/ 826662 h 3450517"/>
                  <a:gd name="connsiteX338" fmla="*/ 3962213 w 6159181"/>
                  <a:gd name="connsiteY338" fmla="*/ 835186 h 3450517"/>
                  <a:gd name="connsiteX339" fmla="*/ 3598492 w 6159181"/>
                  <a:gd name="connsiteY339" fmla="*/ 856023 h 3450517"/>
                  <a:gd name="connsiteX340" fmla="*/ 3281703 w 6159181"/>
                  <a:gd name="connsiteY340" fmla="*/ 695011 h 3450517"/>
                  <a:gd name="connsiteX341" fmla="*/ 3376544 w 6159181"/>
                  <a:gd name="connsiteY341" fmla="*/ 853182 h 3450517"/>
                  <a:gd name="connsiteX342" fmla="*/ 3378500 w 6159181"/>
                  <a:gd name="connsiteY342" fmla="*/ 1027454 h 3450517"/>
                  <a:gd name="connsiteX343" fmla="*/ 3370677 w 6159181"/>
                  <a:gd name="connsiteY343" fmla="*/ 1028401 h 3450517"/>
                  <a:gd name="connsiteX344" fmla="*/ 3206416 w 6159181"/>
                  <a:gd name="connsiteY344" fmla="*/ 863600 h 3450517"/>
                  <a:gd name="connsiteX345" fmla="*/ 3205439 w 6159181"/>
                  <a:gd name="connsiteY345" fmla="*/ 1019876 h 3450517"/>
                  <a:gd name="connsiteX346" fmla="*/ 3109620 w 6159181"/>
                  <a:gd name="connsiteY346" fmla="*/ 1019876 h 3450517"/>
                  <a:gd name="connsiteX347" fmla="*/ 3010867 w 6159181"/>
                  <a:gd name="connsiteY347" fmla="*/ 873071 h 3450517"/>
                  <a:gd name="connsiteX348" fmla="*/ 3001090 w 6159181"/>
                  <a:gd name="connsiteY348" fmla="*/ 853182 h 3450517"/>
                  <a:gd name="connsiteX349" fmla="*/ 2970780 w 6159181"/>
                  <a:gd name="connsiteY349" fmla="*/ 959260 h 3450517"/>
                  <a:gd name="connsiteX350" fmla="*/ 2849540 w 6159181"/>
                  <a:gd name="connsiteY350" fmla="*/ 1080493 h 3450517"/>
                  <a:gd name="connsiteX351" fmla="*/ 2842695 w 6159181"/>
                  <a:gd name="connsiteY351" fmla="*/ 1073863 h 3450517"/>
                  <a:gd name="connsiteX352" fmla="*/ 2866161 w 6159181"/>
                  <a:gd name="connsiteY352" fmla="*/ 963049 h 3450517"/>
                  <a:gd name="connsiteX353" fmla="*/ 2829985 w 6159181"/>
                  <a:gd name="connsiteY353" fmla="*/ 1010405 h 3450517"/>
                  <a:gd name="connsiteX354" fmla="*/ 2632480 w 6159181"/>
                  <a:gd name="connsiteY354" fmla="*/ 1178047 h 3450517"/>
                  <a:gd name="connsiteX355" fmla="*/ 2551327 w 6159181"/>
                  <a:gd name="connsiteY355" fmla="*/ 1162893 h 3450517"/>
                  <a:gd name="connsiteX356" fmla="*/ 2533728 w 6159181"/>
                  <a:gd name="connsiteY356" fmla="*/ 1071021 h 3450517"/>
                  <a:gd name="connsiteX357" fmla="*/ 2541550 w 6159181"/>
                  <a:gd name="connsiteY357" fmla="*/ 1041660 h 3450517"/>
                  <a:gd name="connsiteX358" fmla="*/ 2537639 w 6159181"/>
                  <a:gd name="connsiteY358" fmla="*/ 1037872 h 3450517"/>
                  <a:gd name="connsiteX359" fmla="*/ 2522973 w 6159181"/>
                  <a:gd name="connsiteY359" fmla="*/ 1002828 h 3450517"/>
                  <a:gd name="connsiteX360" fmla="*/ 2428131 w 6159181"/>
                  <a:gd name="connsiteY360" fmla="*/ 1100382 h 3450517"/>
                  <a:gd name="connsiteX361" fmla="*/ 2418354 w 6159181"/>
                  <a:gd name="connsiteY361" fmla="*/ 1094700 h 3450517"/>
                  <a:gd name="connsiteX362" fmla="*/ 2434976 w 6159181"/>
                  <a:gd name="connsiteY362" fmla="*/ 995251 h 3450517"/>
                  <a:gd name="connsiteX363" fmla="*/ 2221827 w 6159181"/>
                  <a:gd name="connsiteY363" fmla="*/ 1170470 h 3450517"/>
                  <a:gd name="connsiteX364" fmla="*/ 2366533 w 6159181"/>
                  <a:gd name="connsiteY364" fmla="*/ 1186571 h 3450517"/>
                  <a:gd name="connsiteX365" fmla="*/ 2366533 w 6159181"/>
                  <a:gd name="connsiteY365" fmla="*/ 1197937 h 3450517"/>
                  <a:gd name="connsiteX366" fmla="*/ 2277559 w 6159181"/>
                  <a:gd name="connsiteY366" fmla="*/ 1238663 h 3450517"/>
                  <a:gd name="connsiteX367" fmla="*/ 2356756 w 6159181"/>
                  <a:gd name="connsiteY367" fmla="*/ 1250029 h 3450517"/>
                  <a:gd name="connsiteX368" fmla="*/ 2341112 w 6159181"/>
                  <a:gd name="connsiteY368" fmla="*/ 1346636 h 3450517"/>
                  <a:gd name="connsiteX369" fmla="*/ 2143608 w 6159181"/>
                  <a:gd name="connsiteY369" fmla="*/ 1412935 h 3450517"/>
                  <a:gd name="connsiteX370" fmla="*/ 2005746 w 6159181"/>
                  <a:gd name="connsiteY370" fmla="*/ 1425247 h 3450517"/>
                  <a:gd name="connsiteX371" fmla="*/ 2059521 w 6159181"/>
                  <a:gd name="connsiteY371" fmla="*/ 1515225 h 3450517"/>
                  <a:gd name="connsiteX372" fmla="*/ 2016501 w 6159181"/>
                  <a:gd name="connsiteY372" fmla="*/ 1527537 h 3450517"/>
                  <a:gd name="connsiteX373" fmla="*/ 2095698 w 6159181"/>
                  <a:gd name="connsiteY373" fmla="*/ 1636457 h 3450517"/>
                  <a:gd name="connsiteX374" fmla="*/ 1935348 w 6159181"/>
                  <a:gd name="connsiteY374" fmla="*/ 1659188 h 3450517"/>
                  <a:gd name="connsiteX375" fmla="*/ 1879616 w 6159181"/>
                  <a:gd name="connsiteY375" fmla="*/ 1653505 h 3450517"/>
                  <a:gd name="connsiteX376" fmla="*/ 1921659 w 6159181"/>
                  <a:gd name="connsiteY376" fmla="*/ 1675290 h 3450517"/>
                  <a:gd name="connsiteX377" fmla="*/ 2007701 w 6159181"/>
                  <a:gd name="connsiteY377" fmla="*/ 1757690 h 3450517"/>
                  <a:gd name="connsiteX378" fmla="*/ 1839529 w 6159181"/>
                  <a:gd name="connsiteY378" fmla="*/ 1754848 h 3450517"/>
                  <a:gd name="connsiteX379" fmla="*/ 1900149 w 6159181"/>
                  <a:gd name="connsiteY379" fmla="*/ 1883658 h 3450517"/>
                  <a:gd name="connsiteX380" fmla="*/ 1890372 w 6159181"/>
                  <a:gd name="connsiteY380" fmla="*/ 1889341 h 3450517"/>
                  <a:gd name="connsiteX381" fmla="*/ 1818996 w 6159181"/>
                  <a:gd name="connsiteY381" fmla="*/ 1815465 h 3450517"/>
                  <a:gd name="connsiteX382" fmla="*/ 1802375 w 6159181"/>
                  <a:gd name="connsiteY382" fmla="*/ 1854297 h 3450517"/>
                  <a:gd name="connsiteX383" fmla="*/ 1794553 w 6159181"/>
                  <a:gd name="connsiteY383" fmla="*/ 1868504 h 3450517"/>
                  <a:gd name="connsiteX384" fmla="*/ 1721222 w 6159181"/>
                  <a:gd name="connsiteY384" fmla="*/ 1962270 h 3450517"/>
                  <a:gd name="connsiteX385" fmla="*/ 1809219 w 6159181"/>
                  <a:gd name="connsiteY385" fmla="*/ 1971741 h 3450517"/>
                  <a:gd name="connsiteX386" fmla="*/ 1756421 w 6159181"/>
                  <a:gd name="connsiteY386" fmla="*/ 2050353 h 3450517"/>
                  <a:gd name="connsiteX387" fmla="*/ 2019434 w 6159181"/>
                  <a:gd name="connsiteY387" fmla="*/ 2169691 h 3450517"/>
                  <a:gd name="connsiteX388" fmla="*/ 2014545 w 6159181"/>
                  <a:gd name="connsiteY388" fmla="*/ 2177268 h 3450517"/>
                  <a:gd name="connsiteX389" fmla="*/ 1771087 w 6159181"/>
                  <a:gd name="connsiteY389" fmla="*/ 2194316 h 3450517"/>
                  <a:gd name="connsiteX390" fmla="*/ 1840507 w 6159181"/>
                  <a:gd name="connsiteY390" fmla="*/ 2233149 h 3450517"/>
                  <a:gd name="connsiteX391" fmla="*/ 1848329 w 6159181"/>
                  <a:gd name="connsiteY391" fmla="*/ 2322179 h 3450517"/>
                  <a:gd name="connsiteX392" fmla="*/ 1681134 w 6159181"/>
                  <a:gd name="connsiteY392" fmla="*/ 2274822 h 3450517"/>
                  <a:gd name="connsiteX393" fmla="*/ 1653757 w 6159181"/>
                  <a:gd name="connsiteY393" fmla="*/ 2256827 h 3450517"/>
                  <a:gd name="connsiteX394" fmla="*/ 1605848 w 6159181"/>
                  <a:gd name="connsiteY394" fmla="*/ 2370482 h 3450517"/>
                  <a:gd name="connsiteX395" fmla="*/ 1513940 w 6159181"/>
                  <a:gd name="connsiteY395" fmla="*/ 2329756 h 3450517"/>
                  <a:gd name="connsiteX396" fmla="*/ 1511007 w 6159181"/>
                  <a:gd name="connsiteY396" fmla="*/ 2327861 h 3450517"/>
                  <a:gd name="connsiteX397" fmla="*/ 1554027 w 6159181"/>
                  <a:gd name="connsiteY397" fmla="*/ 2474666 h 3450517"/>
                  <a:gd name="connsiteX398" fmla="*/ 1544250 w 6159181"/>
                  <a:gd name="connsiteY398" fmla="*/ 2480349 h 3450517"/>
                  <a:gd name="connsiteX399" fmla="*/ 1369234 w 6159181"/>
                  <a:gd name="connsiteY399" fmla="*/ 2362905 h 3450517"/>
                  <a:gd name="connsiteX400" fmla="*/ 1389766 w 6159181"/>
                  <a:gd name="connsiteY400" fmla="*/ 2481296 h 3450517"/>
                  <a:gd name="connsiteX401" fmla="*/ 1382922 w 6159181"/>
                  <a:gd name="connsiteY401" fmla="*/ 2486032 h 3450517"/>
                  <a:gd name="connsiteX402" fmla="*/ 1211817 w 6159181"/>
                  <a:gd name="connsiteY402" fmla="*/ 2402684 h 3450517"/>
                  <a:gd name="connsiteX403" fmla="*/ 1210839 w 6159181"/>
                  <a:gd name="connsiteY403" fmla="*/ 2439623 h 3450517"/>
                  <a:gd name="connsiteX404" fmla="*/ 1132619 w 6159181"/>
                  <a:gd name="connsiteY404" fmla="*/ 2512551 h 3450517"/>
                  <a:gd name="connsiteX405" fmla="*/ 1071999 w 6159181"/>
                  <a:gd name="connsiteY405" fmla="*/ 2449094 h 3450517"/>
                  <a:gd name="connsiteX406" fmla="*/ 876450 w 6159181"/>
                  <a:gd name="connsiteY406" fmla="*/ 2626207 h 3450517"/>
                  <a:gd name="connsiteX407" fmla="*/ 863739 w 6159181"/>
                  <a:gd name="connsiteY407" fmla="*/ 2578850 h 3450517"/>
                  <a:gd name="connsiteX408" fmla="*/ 784542 w 6159181"/>
                  <a:gd name="connsiteY408" fmla="*/ 2633784 h 3450517"/>
                  <a:gd name="connsiteX409" fmla="*/ 529351 w 6159181"/>
                  <a:gd name="connsiteY409" fmla="*/ 2656515 h 3450517"/>
                  <a:gd name="connsiteX410" fmla="*/ 528373 w 6159181"/>
                  <a:gd name="connsiteY410" fmla="*/ 2646097 h 3450517"/>
                  <a:gd name="connsiteX411" fmla="*/ 577260 w 6159181"/>
                  <a:gd name="connsiteY411" fmla="*/ 2586428 h 3450517"/>
                  <a:gd name="connsiteX412" fmla="*/ 516640 w 6159181"/>
                  <a:gd name="connsiteY412" fmla="*/ 2596846 h 3450517"/>
                  <a:gd name="connsiteX413" fmla="*/ 508818 w 6159181"/>
                  <a:gd name="connsiteY413" fmla="*/ 2589269 h 3450517"/>
                  <a:gd name="connsiteX414" fmla="*/ 544017 w 6159181"/>
                  <a:gd name="connsiteY414" fmla="*/ 2519181 h 3450517"/>
                  <a:gd name="connsiteX415" fmla="*/ 539128 w 6159181"/>
                  <a:gd name="connsiteY415" fmla="*/ 2520128 h 3450517"/>
                  <a:gd name="connsiteX416" fmla="*/ 329891 w 6159181"/>
                  <a:gd name="connsiteY416" fmla="*/ 2514446 h 3450517"/>
                  <a:gd name="connsiteX417" fmla="*/ 327935 w 6159181"/>
                  <a:gd name="connsiteY417" fmla="*/ 2505921 h 3450517"/>
                  <a:gd name="connsiteX418" fmla="*/ 386600 w 6159181"/>
                  <a:gd name="connsiteY418" fmla="*/ 2418786 h 3450517"/>
                  <a:gd name="connsiteX419" fmla="*/ 422777 w 6159181"/>
                  <a:gd name="connsiteY419" fmla="*/ 2376165 h 3450517"/>
                  <a:gd name="connsiteX420" fmla="*/ 526417 w 6159181"/>
                  <a:gd name="connsiteY420" fmla="*/ 2286188 h 3450517"/>
                  <a:gd name="connsiteX421" fmla="*/ 459931 w 6159181"/>
                  <a:gd name="connsiteY421" fmla="*/ 2290923 h 3450517"/>
                  <a:gd name="connsiteX422" fmla="*/ 291759 w 6159181"/>
                  <a:gd name="connsiteY422" fmla="*/ 2269139 h 3450517"/>
                  <a:gd name="connsiteX423" fmla="*/ 423754 w 6159181"/>
                  <a:gd name="connsiteY423" fmla="*/ 2146013 h 3450517"/>
                  <a:gd name="connsiteX424" fmla="*/ 344557 w 6159181"/>
                  <a:gd name="connsiteY424" fmla="*/ 2146960 h 3450517"/>
                  <a:gd name="connsiteX425" fmla="*/ 340646 w 6159181"/>
                  <a:gd name="connsiteY425" fmla="*/ 2137488 h 3450517"/>
                  <a:gd name="connsiteX426" fmla="*/ 490241 w 6159181"/>
                  <a:gd name="connsiteY426" fmla="*/ 2030463 h 3450517"/>
                  <a:gd name="connsiteX427" fmla="*/ 332824 w 6159181"/>
                  <a:gd name="connsiteY427" fmla="*/ 1967005 h 3450517"/>
                  <a:gd name="connsiteX428" fmla="*/ 382689 w 6159181"/>
                  <a:gd name="connsiteY428" fmla="*/ 1880816 h 3450517"/>
                  <a:gd name="connsiteX429" fmla="*/ 532284 w 6159181"/>
                  <a:gd name="connsiteY429" fmla="*/ 1853350 h 3450517"/>
                  <a:gd name="connsiteX430" fmla="*/ 510774 w 6159181"/>
                  <a:gd name="connsiteY430" fmla="*/ 1832513 h 3450517"/>
                  <a:gd name="connsiteX431" fmla="*/ 511751 w 6159181"/>
                  <a:gd name="connsiteY431" fmla="*/ 1822095 h 3450517"/>
                  <a:gd name="connsiteX432" fmla="*/ 681879 w 6159181"/>
                  <a:gd name="connsiteY432" fmla="*/ 1819253 h 3450517"/>
                  <a:gd name="connsiteX433" fmla="*/ 629081 w 6159181"/>
                  <a:gd name="connsiteY433" fmla="*/ 1644034 h 3450517"/>
                  <a:gd name="connsiteX434" fmla="*/ 859828 w 6159181"/>
                  <a:gd name="connsiteY434" fmla="*/ 1715069 h 3450517"/>
                  <a:gd name="connsiteX435" fmla="*/ 857873 w 6159181"/>
                  <a:gd name="connsiteY435" fmla="*/ 1636457 h 3450517"/>
                  <a:gd name="connsiteX436" fmla="*/ 865695 w 6159181"/>
                  <a:gd name="connsiteY436" fmla="*/ 1631721 h 3450517"/>
                  <a:gd name="connsiteX437" fmla="*/ 966403 w 6159181"/>
                  <a:gd name="connsiteY437" fmla="*/ 1729276 h 3450517"/>
                  <a:gd name="connsiteX438" fmla="*/ 982047 w 6159181"/>
                  <a:gd name="connsiteY438" fmla="*/ 1557846 h 3450517"/>
                  <a:gd name="connsiteX439" fmla="*/ 990846 w 6159181"/>
                  <a:gd name="connsiteY439" fmla="*/ 1555951 h 3450517"/>
                  <a:gd name="connsiteX440" fmla="*/ 1043645 w 6159181"/>
                  <a:gd name="connsiteY440" fmla="*/ 1600466 h 3450517"/>
                  <a:gd name="connsiteX441" fmla="*/ 1049511 w 6159181"/>
                  <a:gd name="connsiteY441" fmla="*/ 1587207 h 3450517"/>
                  <a:gd name="connsiteX442" fmla="*/ 1125775 w 6159181"/>
                  <a:gd name="connsiteY442" fmla="*/ 1616567 h 3450517"/>
                  <a:gd name="connsiteX443" fmla="*/ 1127731 w 6159181"/>
                  <a:gd name="connsiteY443" fmla="*/ 1604255 h 3450517"/>
                  <a:gd name="connsiteX444" fmla="*/ 1161952 w 6159181"/>
                  <a:gd name="connsiteY444" fmla="*/ 1547427 h 3450517"/>
                  <a:gd name="connsiteX445" fmla="*/ 1006490 w 6159181"/>
                  <a:gd name="connsiteY445" fmla="*/ 1533220 h 3450517"/>
                  <a:gd name="connsiteX446" fmla="*/ 1006490 w 6159181"/>
                  <a:gd name="connsiteY446" fmla="*/ 1521855 h 3450517"/>
                  <a:gd name="connsiteX447" fmla="*/ 1055377 w 6159181"/>
                  <a:gd name="connsiteY447" fmla="*/ 1502912 h 3450517"/>
                  <a:gd name="connsiteX448" fmla="*/ 1003557 w 6159181"/>
                  <a:gd name="connsiteY448" fmla="*/ 1498176 h 3450517"/>
                  <a:gd name="connsiteX449" fmla="*/ 885250 w 6159181"/>
                  <a:gd name="connsiteY449" fmla="*/ 1453662 h 3450517"/>
                  <a:gd name="connsiteX450" fmla="*/ 886228 w 6159181"/>
                  <a:gd name="connsiteY450" fmla="*/ 1443243 h 3450517"/>
                  <a:gd name="connsiteX451" fmla="*/ 984980 w 6159181"/>
                  <a:gd name="connsiteY451" fmla="*/ 1418618 h 3450517"/>
                  <a:gd name="connsiteX452" fmla="*/ 900894 w 6159181"/>
                  <a:gd name="connsiteY452" fmla="*/ 1327693 h 3450517"/>
                  <a:gd name="connsiteX453" fmla="*/ 906760 w 6159181"/>
                  <a:gd name="connsiteY453" fmla="*/ 1318222 h 3450517"/>
                  <a:gd name="connsiteX454" fmla="*/ 1053422 w 6159181"/>
                  <a:gd name="connsiteY454" fmla="*/ 1380733 h 3450517"/>
                  <a:gd name="connsiteX455" fmla="*/ 1028001 w 6159181"/>
                  <a:gd name="connsiteY455" fmla="*/ 1304962 h 3450517"/>
                  <a:gd name="connsiteX456" fmla="*/ 1027023 w 6159181"/>
                  <a:gd name="connsiteY456" fmla="*/ 1203619 h 3450517"/>
                  <a:gd name="connsiteX457" fmla="*/ 1046578 w 6159181"/>
                  <a:gd name="connsiteY457" fmla="*/ 1182783 h 3450517"/>
                  <a:gd name="connsiteX458" fmla="*/ 969336 w 6159181"/>
                  <a:gd name="connsiteY458" fmla="*/ 1037872 h 3450517"/>
                  <a:gd name="connsiteX459" fmla="*/ 1102309 w 6159181"/>
                  <a:gd name="connsiteY459" fmla="*/ 1004722 h 3450517"/>
                  <a:gd name="connsiteX460" fmla="*/ 1236260 w 6159181"/>
                  <a:gd name="connsiteY460" fmla="*/ 1098488 h 3450517"/>
                  <a:gd name="connsiteX461" fmla="*/ 1202039 w 6159181"/>
                  <a:gd name="connsiteY461" fmla="*/ 909062 h 3450517"/>
                  <a:gd name="connsiteX462" fmla="*/ 1213772 w 6159181"/>
                  <a:gd name="connsiteY462" fmla="*/ 904327 h 3450517"/>
                  <a:gd name="connsiteX463" fmla="*/ 1312524 w 6159181"/>
                  <a:gd name="connsiteY463" fmla="*/ 1017982 h 3450517"/>
                  <a:gd name="connsiteX464" fmla="*/ 1315458 w 6159181"/>
                  <a:gd name="connsiteY464" fmla="*/ 922322 h 3450517"/>
                  <a:gd name="connsiteX465" fmla="*/ 1370211 w 6159181"/>
                  <a:gd name="connsiteY465" fmla="*/ 841816 h 3450517"/>
                  <a:gd name="connsiteX466" fmla="*/ 1448431 w 6159181"/>
                  <a:gd name="connsiteY466" fmla="*/ 907168 h 3450517"/>
                  <a:gd name="connsiteX467" fmla="*/ 1459186 w 6159181"/>
                  <a:gd name="connsiteY467" fmla="*/ 927058 h 3450517"/>
                  <a:gd name="connsiteX468" fmla="*/ 1460164 w 6159181"/>
                  <a:gd name="connsiteY468" fmla="*/ 909062 h 3450517"/>
                  <a:gd name="connsiteX469" fmla="*/ 1503185 w 6159181"/>
                  <a:gd name="connsiteY469" fmla="*/ 798248 h 3450517"/>
                  <a:gd name="connsiteX470" fmla="*/ 1547183 w 6159181"/>
                  <a:gd name="connsiteY470" fmla="*/ 917587 h 3450517"/>
                  <a:gd name="connsiteX471" fmla="*/ 1533495 w 6159181"/>
                  <a:gd name="connsiteY471" fmla="*/ 1055867 h 3450517"/>
                  <a:gd name="connsiteX472" fmla="*/ 1650824 w 6159181"/>
                  <a:gd name="connsiteY472" fmla="*/ 977255 h 3450517"/>
                  <a:gd name="connsiteX473" fmla="*/ 1688956 w 6159181"/>
                  <a:gd name="connsiteY473" fmla="*/ 996198 h 3450517"/>
                  <a:gd name="connsiteX474" fmla="*/ 1697756 w 6159181"/>
                  <a:gd name="connsiteY474" fmla="*/ 881596 h 3450517"/>
                  <a:gd name="connsiteX475" fmla="*/ 1707533 w 6159181"/>
                  <a:gd name="connsiteY475" fmla="*/ 877807 h 3450517"/>
                  <a:gd name="connsiteX476" fmla="*/ 1843440 w 6159181"/>
                  <a:gd name="connsiteY476" fmla="*/ 1053973 h 3450517"/>
                  <a:gd name="connsiteX477" fmla="*/ 1826818 w 6159181"/>
                  <a:gd name="connsiteY477" fmla="*/ 904327 h 3450517"/>
                  <a:gd name="connsiteX478" fmla="*/ 1836596 w 6159181"/>
                  <a:gd name="connsiteY478" fmla="*/ 898644 h 3450517"/>
                  <a:gd name="connsiteX479" fmla="*/ 1897216 w 6159181"/>
                  <a:gd name="connsiteY479" fmla="*/ 1114589 h 3450517"/>
                  <a:gd name="connsiteX480" fmla="*/ 2030189 w 6159181"/>
                  <a:gd name="connsiteY480" fmla="*/ 1045449 h 3450517"/>
                  <a:gd name="connsiteX481" fmla="*/ 2036056 w 6159181"/>
                  <a:gd name="connsiteY481" fmla="*/ 1041660 h 3450517"/>
                  <a:gd name="connsiteX482" fmla="*/ 2178807 w 6159181"/>
                  <a:gd name="connsiteY482" fmla="*/ 970626 h 3450517"/>
                  <a:gd name="connsiteX483" fmla="*/ 1950992 w 6159181"/>
                  <a:gd name="connsiteY483" fmla="*/ 972520 h 3450517"/>
                  <a:gd name="connsiteX484" fmla="*/ 1949036 w 6159181"/>
                  <a:gd name="connsiteY484" fmla="*/ 960207 h 3450517"/>
                  <a:gd name="connsiteX485" fmla="*/ 2130897 w 6159181"/>
                  <a:gd name="connsiteY485" fmla="*/ 914745 h 3450517"/>
                  <a:gd name="connsiteX486" fmla="*/ 1799441 w 6159181"/>
                  <a:gd name="connsiteY486" fmla="*/ 784041 h 3450517"/>
                  <a:gd name="connsiteX487" fmla="*/ 1798464 w 6159181"/>
                  <a:gd name="connsiteY487" fmla="*/ 776464 h 3450517"/>
                  <a:gd name="connsiteX488" fmla="*/ 2064410 w 6159181"/>
                  <a:gd name="connsiteY488" fmla="*/ 692170 h 3450517"/>
                  <a:gd name="connsiteX489" fmla="*/ 2325468 w 6159181"/>
                  <a:gd name="connsiteY489" fmla="*/ 744262 h 3450517"/>
                  <a:gd name="connsiteX490" fmla="*/ 2250182 w 6159181"/>
                  <a:gd name="connsiteY490" fmla="*/ 648602 h 3450517"/>
                  <a:gd name="connsiteX491" fmla="*/ 2258004 w 6159181"/>
                  <a:gd name="connsiteY491" fmla="*/ 639131 h 3450517"/>
                  <a:gd name="connsiteX492" fmla="*/ 2390977 w 6159181"/>
                  <a:gd name="connsiteY492" fmla="*/ 682698 h 3450517"/>
                  <a:gd name="connsiteX493" fmla="*/ 2346001 w 6159181"/>
                  <a:gd name="connsiteY493" fmla="*/ 588933 h 3450517"/>
                  <a:gd name="connsiteX494" fmla="*/ 2315691 w 6159181"/>
                  <a:gd name="connsiteY494" fmla="*/ 378670 h 3450517"/>
                  <a:gd name="connsiteX495" fmla="*/ 2433998 w 6159181"/>
                  <a:gd name="connsiteY495" fmla="*/ 315213 h 3450517"/>
                  <a:gd name="connsiteX496" fmla="*/ 2551327 w 6159181"/>
                  <a:gd name="connsiteY496" fmla="*/ 444022 h 3450517"/>
                  <a:gd name="connsiteX497" fmla="*/ 2563060 w 6159181"/>
                  <a:gd name="connsiteY497" fmla="*/ 277327 h 3450517"/>
                  <a:gd name="connsiteX498" fmla="*/ 2572838 w 6159181"/>
                  <a:gd name="connsiteY498" fmla="*/ 273539 h 3450517"/>
                  <a:gd name="connsiteX499" fmla="*/ 2669635 w 6159181"/>
                  <a:gd name="connsiteY499" fmla="*/ 428868 h 3450517"/>
                  <a:gd name="connsiteX500" fmla="*/ 2764476 w 6159181"/>
                  <a:gd name="connsiteY500" fmla="*/ 222394 h 3450517"/>
                  <a:gd name="connsiteX501" fmla="*/ 2772298 w 6159181"/>
                  <a:gd name="connsiteY501" fmla="*/ 221447 h 3450517"/>
                  <a:gd name="connsiteX502" fmla="*/ 2832918 w 6159181"/>
                  <a:gd name="connsiteY502" fmla="*/ 356886 h 3450517"/>
                  <a:gd name="connsiteX503" fmla="*/ 2926781 w 6159181"/>
                  <a:gd name="connsiteY503" fmla="*/ 298164 h 3450517"/>
                  <a:gd name="connsiteX504" fmla="*/ 2934603 w 6159181"/>
                  <a:gd name="connsiteY504" fmla="*/ 302900 h 3450517"/>
                  <a:gd name="connsiteX505" fmla="*/ 2872028 w 6159181"/>
                  <a:gd name="connsiteY505" fmla="*/ 556730 h 3450517"/>
                  <a:gd name="connsiteX506" fmla="*/ 2997179 w 6159181"/>
                  <a:gd name="connsiteY506" fmla="*/ 433604 h 3450517"/>
                  <a:gd name="connsiteX507" fmla="*/ 3083221 w 6159181"/>
                  <a:gd name="connsiteY507" fmla="*/ 274486 h 3450517"/>
                  <a:gd name="connsiteX508" fmla="*/ 3093976 w 6159181"/>
                  <a:gd name="connsiteY508" fmla="*/ 277327 h 3450517"/>
                  <a:gd name="connsiteX509" fmla="*/ 3116464 w 6159181"/>
                  <a:gd name="connsiteY509" fmla="*/ 576620 h 3450517"/>
                  <a:gd name="connsiteX510" fmla="*/ 3297347 w 6159181"/>
                  <a:gd name="connsiteY510" fmla="*/ 435498 h 3450517"/>
                  <a:gd name="connsiteX511" fmla="*/ 3355034 w 6159181"/>
                  <a:gd name="connsiteY511" fmla="*/ 465806 h 3450517"/>
                  <a:gd name="connsiteX512" fmla="*/ 3325701 w 6159181"/>
                  <a:gd name="connsiteY512" fmla="*/ 544418 h 3450517"/>
                  <a:gd name="connsiteX513" fmla="*/ 3544716 w 6159181"/>
                  <a:gd name="connsiteY513" fmla="*/ 433604 h 3450517"/>
                  <a:gd name="connsiteX514" fmla="*/ 3553516 w 6159181"/>
                  <a:gd name="connsiteY514" fmla="*/ 440234 h 3450517"/>
                  <a:gd name="connsiteX515" fmla="*/ 3552538 w 6159181"/>
                  <a:gd name="connsiteY515" fmla="*/ 456335 h 3450517"/>
                  <a:gd name="connsiteX516" fmla="*/ 3571115 w 6159181"/>
                  <a:gd name="connsiteY516" fmla="*/ 437392 h 3450517"/>
                  <a:gd name="connsiteX517" fmla="*/ 3732443 w 6159181"/>
                  <a:gd name="connsiteY517" fmla="*/ 355939 h 3450517"/>
                  <a:gd name="connsiteX518" fmla="*/ 3739287 w 6159181"/>
                  <a:gd name="connsiteY518" fmla="*/ 362569 h 3450517"/>
                  <a:gd name="connsiteX519" fmla="*/ 3697244 w 6159181"/>
                  <a:gd name="connsiteY519" fmla="*/ 492326 h 3450517"/>
                  <a:gd name="connsiteX520" fmla="*/ 3771553 w 6159181"/>
                  <a:gd name="connsiteY520" fmla="*/ 479066 h 3450517"/>
                  <a:gd name="connsiteX521" fmla="*/ 3776442 w 6159181"/>
                  <a:gd name="connsiteY521" fmla="*/ 486643 h 3450517"/>
                  <a:gd name="connsiteX522" fmla="*/ 3712888 w 6159181"/>
                  <a:gd name="connsiteY522" fmla="*/ 621135 h 3450517"/>
                  <a:gd name="connsiteX523" fmla="*/ 3932881 w 6159181"/>
                  <a:gd name="connsiteY523" fmla="*/ 524528 h 3450517"/>
                  <a:gd name="connsiteX524" fmla="*/ 4033588 w 6159181"/>
                  <a:gd name="connsiteY524" fmla="*/ 555783 h 3450517"/>
                  <a:gd name="connsiteX525" fmla="*/ 4008167 w 6159181"/>
                  <a:gd name="connsiteY525" fmla="*/ 605034 h 3450517"/>
                  <a:gd name="connsiteX526" fmla="*/ 4165584 w 6159181"/>
                  <a:gd name="connsiteY526" fmla="*/ 623030 h 3450517"/>
                  <a:gd name="connsiteX527" fmla="*/ 4163629 w 6159181"/>
                  <a:gd name="connsiteY527" fmla="*/ 631554 h 3450517"/>
                  <a:gd name="connsiteX528" fmla="*/ 4107897 w 6159181"/>
                  <a:gd name="connsiteY528" fmla="*/ 656179 h 3450517"/>
                  <a:gd name="connsiteX529" fmla="*/ 4235982 w 6159181"/>
                  <a:gd name="connsiteY529" fmla="*/ 712059 h 3450517"/>
                  <a:gd name="connsiteX530" fmla="*/ 4136252 w 6159181"/>
                  <a:gd name="connsiteY530" fmla="*/ 805825 h 3450517"/>
                  <a:gd name="connsiteX531" fmla="*/ 3936792 w 6159181"/>
                  <a:gd name="connsiteY531" fmla="*/ 793513 h 3450517"/>
                  <a:gd name="connsiteX532" fmla="*/ 5792551 w 6159181"/>
                  <a:gd name="connsiteY532" fmla="*/ 1891235 h 3450517"/>
                  <a:gd name="connsiteX533" fmla="*/ 5679133 w 6159181"/>
                  <a:gd name="connsiteY533" fmla="*/ 1933856 h 3450517"/>
                  <a:gd name="connsiteX534" fmla="*/ 5774953 w 6159181"/>
                  <a:gd name="connsiteY534" fmla="*/ 1985948 h 3450517"/>
                  <a:gd name="connsiteX535" fmla="*/ 5737798 w 6159181"/>
                  <a:gd name="connsiteY535" fmla="*/ 2040881 h 3450517"/>
                  <a:gd name="connsiteX536" fmla="*/ 5655668 w 6159181"/>
                  <a:gd name="connsiteY536" fmla="*/ 2069295 h 3450517"/>
                  <a:gd name="connsiteX537" fmla="*/ 5500206 w 6159181"/>
                  <a:gd name="connsiteY537" fmla="*/ 2055088 h 3450517"/>
                  <a:gd name="connsiteX538" fmla="*/ 5508028 w 6159181"/>
                  <a:gd name="connsiteY538" fmla="*/ 2092973 h 3450517"/>
                  <a:gd name="connsiteX539" fmla="*/ 5503139 w 6159181"/>
                  <a:gd name="connsiteY539" fmla="*/ 2098656 h 3450517"/>
                  <a:gd name="connsiteX540" fmla="*/ 5424920 w 6159181"/>
                  <a:gd name="connsiteY540" fmla="*/ 2117599 h 3450517"/>
                  <a:gd name="connsiteX541" fmla="*/ 5495318 w 6159181"/>
                  <a:gd name="connsiteY541" fmla="*/ 2258721 h 3450517"/>
                  <a:gd name="connsiteX542" fmla="*/ 5250881 w 6159181"/>
                  <a:gd name="connsiteY542" fmla="*/ 2176321 h 3450517"/>
                  <a:gd name="connsiteX543" fmla="*/ 5298791 w 6159181"/>
                  <a:gd name="connsiteY543" fmla="*/ 2293765 h 3450517"/>
                  <a:gd name="connsiteX544" fmla="*/ 5297813 w 6159181"/>
                  <a:gd name="connsiteY544" fmla="*/ 2450988 h 3450517"/>
                  <a:gd name="connsiteX545" fmla="*/ 5232304 w 6159181"/>
                  <a:gd name="connsiteY545" fmla="*/ 2465195 h 3450517"/>
                  <a:gd name="connsiteX546" fmla="*/ 5201994 w 6159181"/>
                  <a:gd name="connsiteY546" fmla="*/ 2415944 h 3450517"/>
                  <a:gd name="connsiteX547" fmla="*/ 5203949 w 6159181"/>
                  <a:gd name="connsiteY547" fmla="*/ 2322179 h 3450517"/>
                  <a:gd name="connsiteX548" fmla="*/ 5106175 w 6159181"/>
                  <a:gd name="connsiteY548" fmla="*/ 2450041 h 3450517"/>
                  <a:gd name="connsiteX549" fmla="*/ 4869561 w 6159181"/>
                  <a:gd name="connsiteY549" fmla="*/ 2563696 h 3450517"/>
                  <a:gd name="connsiteX550" fmla="*/ 4862716 w 6159181"/>
                  <a:gd name="connsiteY550" fmla="*/ 2557066 h 3450517"/>
                  <a:gd name="connsiteX551" fmla="*/ 4954624 w 6159181"/>
                  <a:gd name="connsiteY551" fmla="*/ 2294712 h 3450517"/>
                  <a:gd name="connsiteX552" fmla="*/ 4740498 w 6159181"/>
                  <a:gd name="connsiteY552" fmla="*/ 2466142 h 3450517"/>
                  <a:gd name="connsiteX553" fmla="*/ 4731699 w 6159181"/>
                  <a:gd name="connsiteY553" fmla="*/ 2464248 h 3450517"/>
                  <a:gd name="connsiteX554" fmla="*/ 4498995 w 6159181"/>
                  <a:gd name="connsiteY554" fmla="*/ 2621471 h 3450517"/>
                  <a:gd name="connsiteX555" fmla="*/ 4491173 w 6159181"/>
                  <a:gd name="connsiteY555" fmla="*/ 2618630 h 3450517"/>
                  <a:gd name="connsiteX556" fmla="*/ 4541038 w 6159181"/>
                  <a:gd name="connsiteY556" fmla="*/ 2491715 h 3450517"/>
                  <a:gd name="connsiteX557" fmla="*/ 4602636 w 6159181"/>
                  <a:gd name="connsiteY557" fmla="*/ 2433940 h 3450517"/>
                  <a:gd name="connsiteX558" fmla="*/ 4447175 w 6159181"/>
                  <a:gd name="connsiteY558" fmla="*/ 2504027 h 3450517"/>
                  <a:gd name="connsiteX559" fmla="*/ 4206649 w 6159181"/>
                  <a:gd name="connsiteY559" fmla="*/ 2497397 h 3450517"/>
                  <a:gd name="connsiteX560" fmla="*/ 4206649 w 6159181"/>
                  <a:gd name="connsiteY560" fmla="*/ 2487926 h 3450517"/>
                  <a:gd name="connsiteX561" fmla="*/ 4574282 w 6159181"/>
                  <a:gd name="connsiteY561" fmla="*/ 2241673 h 3450517"/>
                  <a:gd name="connsiteX562" fmla="*/ 4405132 w 6159181"/>
                  <a:gd name="connsiteY562" fmla="*/ 2251144 h 3450517"/>
                  <a:gd name="connsiteX563" fmla="*/ 4389488 w 6159181"/>
                  <a:gd name="connsiteY563" fmla="*/ 2196211 h 3450517"/>
                  <a:gd name="connsiteX564" fmla="*/ 4446197 w 6159181"/>
                  <a:gd name="connsiteY564" fmla="*/ 2156431 h 3450517"/>
                  <a:gd name="connsiteX565" fmla="*/ 4153851 w 6159181"/>
                  <a:gd name="connsiteY565" fmla="*/ 2098656 h 3450517"/>
                  <a:gd name="connsiteX566" fmla="*/ 4151896 w 6159181"/>
                  <a:gd name="connsiteY566" fmla="*/ 2090132 h 3450517"/>
                  <a:gd name="connsiteX567" fmla="*/ 4344511 w 6159181"/>
                  <a:gd name="connsiteY567" fmla="*/ 2011520 h 3450517"/>
                  <a:gd name="connsiteX568" fmla="*/ 4512684 w 6159181"/>
                  <a:gd name="connsiteY568" fmla="*/ 2013415 h 3450517"/>
                  <a:gd name="connsiteX569" fmla="*/ 4306379 w 6159181"/>
                  <a:gd name="connsiteY569" fmla="*/ 1917754 h 3450517"/>
                  <a:gd name="connsiteX570" fmla="*/ 4307357 w 6159181"/>
                  <a:gd name="connsiteY570" fmla="*/ 1907336 h 3450517"/>
                  <a:gd name="connsiteX571" fmla="*/ 4524416 w 6159181"/>
                  <a:gd name="connsiteY571" fmla="*/ 1884605 h 3450517"/>
                  <a:gd name="connsiteX572" fmla="*/ 4272158 w 6159181"/>
                  <a:gd name="connsiteY572" fmla="*/ 1729276 h 3450517"/>
                  <a:gd name="connsiteX573" fmla="*/ 4274114 w 6159181"/>
                  <a:gd name="connsiteY573" fmla="*/ 1720752 h 3450517"/>
                  <a:gd name="connsiteX574" fmla="*/ 4708233 w 6159181"/>
                  <a:gd name="connsiteY574" fmla="*/ 1813570 h 3450517"/>
                  <a:gd name="connsiteX575" fmla="*/ 4636857 w 6159181"/>
                  <a:gd name="connsiteY575" fmla="*/ 1466921 h 3450517"/>
                  <a:gd name="connsiteX576" fmla="*/ 4647612 w 6159181"/>
                  <a:gd name="connsiteY576" fmla="*/ 1464080 h 3450517"/>
                  <a:gd name="connsiteX577" fmla="*/ 4715077 w 6159181"/>
                  <a:gd name="connsiteY577" fmla="*/ 1544586 h 3450517"/>
                  <a:gd name="connsiteX578" fmla="*/ 4756142 w 6159181"/>
                  <a:gd name="connsiteY578" fmla="*/ 1442296 h 3450517"/>
                  <a:gd name="connsiteX579" fmla="*/ 4867605 w 6159181"/>
                  <a:gd name="connsiteY579" fmla="*/ 1604255 h 3450517"/>
                  <a:gd name="connsiteX580" fmla="*/ 4944847 w 6159181"/>
                  <a:gd name="connsiteY580" fmla="*/ 1399675 h 3450517"/>
                  <a:gd name="connsiteX581" fmla="*/ 4954624 w 6159181"/>
                  <a:gd name="connsiteY581" fmla="*/ 1399675 h 3450517"/>
                  <a:gd name="connsiteX582" fmla="*/ 5015244 w 6159181"/>
                  <a:gd name="connsiteY582" fmla="*/ 1622250 h 3450517"/>
                  <a:gd name="connsiteX583" fmla="*/ 5145285 w 6159181"/>
                  <a:gd name="connsiteY583" fmla="*/ 1464080 h 3450517"/>
                  <a:gd name="connsiteX584" fmla="*/ 5157017 w 6159181"/>
                  <a:gd name="connsiteY584" fmla="*/ 1468816 h 3450517"/>
                  <a:gd name="connsiteX585" fmla="*/ 5132574 w 6159181"/>
                  <a:gd name="connsiteY585" fmla="*/ 1732117 h 3450517"/>
                  <a:gd name="connsiteX586" fmla="*/ 5296835 w 6159181"/>
                  <a:gd name="connsiteY586" fmla="*/ 1616567 h 3450517"/>
                  <a:gd name="connsiteX587" fmla="*/ 5303679 w 6159181"/>
                  <a:gd name="connsiteY587" fmla="*/ 1623197 h 3450517"/>
                  <a:gd name="connsiteX588" fmla="*/ 5261637 w 6159181"/>
                  <a:gd name="connsiteY588" fmla="*/ 1781368 h 3450517"/>
                  <a:gd name="connsiteX589" fmla="*/ 5360388 w 6159181"/>
                  <a:gd name="connsiteY589" fmla="*/ 1685708 h 3450517"/>
                  <a:gd name="connsiteX590" fmla="*/ 5533449 w 6159181"/>
                  <a:gd name="connsiteY590" fmla="*/ 1619409 h 3450517"/>
                  <a:gd name="connsiteX591" fmla="*/ 5504117 w 6159181"/>
                  <a:gd name="connsiteY591" fmla="*/ 1765267 h 3450517"/>
                  <a:gd name="connsiteX592" fmla="*/ 5379944 w 6159181"/>
                  <a:gd name="connsiteY592" fmla="*/ 1886499 h 3450517"/>
                  <a:gd name="connsiteX593" fmla="*/ 5587225 w 6159181"/>
                  <a:gd name="connsiteY593" fmla="*/ 1823042 h 3450517"/>
                  <a:gd name="connsiteX594" fmla="*/ 5795485 w 6159181"/>
                  <a:gd name="connsiteY594" fmla="*/ 1883658 h 3450517"/>
                  <a:gd name="connsiteX595" fmla="*/ 5792551 w 6159181"/>
                  <a:gd name="connsiteY595" fmla="*/ 1891235 h 3450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</a:cxnLst>
                <a:rect l="l" t="t" r="r" b="b"/>
                <a:pathLst>
                  <a:path w="6159181" h="3450517">
                    <a:moveTo>
                      <a:pt x="5990056" y="1907336"/>
                    </a:moveTo>
                    <a:cubicBezTo>
                      <a:pt x="6032099" y="1889341"/>
                      <a:pt x="6082942" y="1863768"/>
                      <a:pt x="6078053" y="1826830"/>
                    </a:cubicBezTo>
                    <a:cubicBezTo>
                      <a:pt x="6066320" y="1748218"/>
                      <a:pt x="5963657" y="1761478"/>
                      <a:pt x="5896193" y="1774738"/>
                    </a:cubicBezTo>
                    <a:cubicBezTo>
                      <a:pt x="5898148" y="1770950"/>
                      <a:pt x="5901081" y="1768108"/>
                      <a:pt x="5903037" y="1764320"/>
                    </a:cubicBezTo>
                    <a:cubicBezTo>
                      <a:pt x="5922592" y="1734012"/>
                      <a:pt x="5897171" y="1713175"/>
                      <a:pt x="5877615" y="1694232"/>
                    </a:cubicBezTo>
                    <a:cubicBezTo>
                      <a:pt x="5864905" y="1681920"/>
                      <a:pt x="5810151" y="1687602"/>
                      <a:pt x="5796462" y="1693285"/>
                    </a:cubicBezTo>
                    <a:cubicBezTo>
                      <a:pt x="5713354" y="1728329"/>
                      <a:pt x="5787663" y="1630775"/>
                      <a:pt x="5773975" y="1584365"/>
                    </a:cubicBezTo>
                    <a:cubicBezTo>
                      <a:pt x="5772997" y="1579629"/>
                      <a:pt x="5771042" y="1577735"/>
                      <a:pt x="5766153" y="1576788"/>
                    </a:cubicBezTo>
                    <a:cubicBezTo>
                      <a:pt x="5729976" y="1570158"/>
                      <a:pt x="5700644" y="1602361"/>
                      <a:pt x="5674244" y="1622250"/>
                    </a:cubicBezTo>
                    <a:cubicBezTo>
                      <a:pt x="5624380" y="1660135"/>
                      <a:pt x="5645890" y="1629827"/>
                      <a:pt x="5661534" y="1593837"/>
                    </a:cubicBezTo>
                    <a:cubicBezTo>
                      <a:pt x="5664467" y="1591942"/>
                      <a:pt x="5668378" y="1590995"/>
                      <a:pt x="5672289" y="1589101"/>
                    </a:cubicBezTo>
                    <a:cubicBezTo>
                      <a:pt x="5712376" y="1565422"/>
                      <a:pt x="5632201" y="1502912"/>
                      <a:pt x="5592114" y="1473551"/>
                    </a:cubicBezTo>
                    <a:cubicBezTo>
                      <a:pt x="5565715" y="1454609"/>
                      <a:pt x="5536383" y="1439454"/>
                      <a:pt x="5506073" y="1428089"/>
                    </a:cubicBezTo>
                    <a:cubicBezTo>
                      <a:pt x="5499228" y="1425247"/>
                      <a:pt x="5493362" y="1422406"/>
                      <a:pt x="5487495" y="1419565"/>
                    </a:cubicBezTo>
                    <a:cubicBezTo>
                      <a:pt x="5500206" y="1411988"/>
                      <a:pt x="5510961" y="1402516"/>
                      <a:pt x="5519761" y="1391151"/>
                    </a:cubicBezTo>
                    <a:cubicBezTo>
                      <a:pt x="5531494" y="1385468"/>
                      <a:pt x="5538338" y="1375050"/>
                      <a:pt x="5536383" y="1358001"/>
                    </a:cubicBezTo>
                    <a:cubicBezTo>
                      <a:pt x="5538338" y="1350424"/>
                      <a:pt x="5538338" y="1341900"/>
                      <a:pt x="5537361" y="1333376"/>
                    </a:cubicBezTo>
                    <a:cubicBezTo>
                      <a:pt x="5532472" y="1289808"/>
                      <a:pt x="5455230" y="1249082"/>
                      <a:pt x="5379944" y="1225404"/>
                    </a:cubicBezTo>
                    <a:cubicBezTo>
                      <a:pt x="5395587" y="1212143"/>
                      <a:pt x="5410253" y="1196989"/>
                      <a:pt x="5422964" y="1181835"/>
                    </a:cubicBezTo>
                    <a:cubicBezTo>
                      <a:pt x="5431764" y="1171417"/>
                      <a:pt x="5455230" y="1154369"/>
                      <a:pt x="5446430" y="1135426"/>
                    </a:cubicBezTo>
                    <a:cubicBezTo>
                      <a:pt x="5426875" y="1092805"/>
                      <a:pt x="5377010" y="1078598"/>
                      <a:pt x="5328122" y="1069127"/>
                    </a:cubicBezTo>
                    <a:cubicBezTo>
                      <a:pt x="5316390" y="1067233"/>
                      <a:pt x="5303679" y="1064392"/>
                      <a:pt x="5291946" y="1062497"/>
                    </a:cubicBezTo>
                    <a:cubicBezTo>
                      <a:pt x="5316390" y="1034083"/>
                      <a:pt x="5330078" y="1002828"/>
                      <a:pt x="5294880" y="983885"/>
                    </a:cubicBezTo>
                    <a:cubicBezTo>
                      <a:pt x="5282169" y="977255"/>
                      <a:pt x="5267503" y="971573"/>
                      <a:pt x="5251858" y="967784"/>
                    </a:cubicBezTo>
                    <a:cubicBezTo>
                      <a:pt x="5235237" y="957366"/>
                      <a:pt x="5216660" y="950736"/>
                      <a:pt x="5197105" y="946000"/>
                    </a:cubicBezTo>
                    <a:cubicBezTo>
                      <a:pt x="5206882" y="930846"/>
                      <a:pt x="5215682" y="916639"/>
                      <a:pt x="5226438" y="902432"/>
                    </a:cubicBezTo>
                    <a:cubicBezTo>
                      <a:pt x="5239148" y="886331"/>
                      <a:pt x="5275325" y="835186"/>
                      <a:pt x="5217638" y="807719"/>
                    </a:cubicBezTo>
                    <a:cubicBezTo>
                      <a:pt x="5158973" y="779306"/>
                      <a:pt x="5079776" y="786883"/>
                      <a:pt x="5029911" y="787830"/>
                    </a:cubicBezTo>
                    <a:cubicBezTo>
                      <a:pt x="5024044" y="787830"/>
                      <a:pt x="5014267" y="787830"/>
                      <a:pt x="5002534" y="786883"/>
                    </a:cubicBezTo>
                    <a:cubicBezTo>
                      <a:pt x="5005467" y="784988"/>
                      <a:pt x="5008400" y="783094"/>
                      <a:pt x="5011333" y="781200"/>
                    </a:cubicBezTo>
                    <a:cubicBezTo>
                      <a:pt x="5028933" y="769834"/>
                      <a:pt x="5073909" y="751839"/>
                      <a:pt x="5069998" y="729108"/>
                    </a:cubicBezTo>
                    <a:cubicBezTo>
                      <a:pt x="5061199" y="678910"/>
                      <a:pt x="4987868" y="662809"/>
                      <a:pt x="4924314" y="647655"/>
                    </a:cubicBezTo>
                    <a:cubicBezTo>
                      <a:pt x="4893026" y="640078"/>
                      <a:pt x="4851961" y="631554"/>
                      <a:pt x="4810896" y="625871"/>
                    </a:cubicBezTo>
                    <a:cubicBezTo>
                      <a:pt x="4852939" y="606928"/>
                      <a:pt x="4907693" y="578514"/>
                      <a:pt x="4887160" y="549153"/>
                    </a:cubicBezTo>
                    <a:cubicBezTo>
                      <a:pt x="4853917" y="500850"/>
                      <a:pt x="4755164" y="488537"/>
                      <a:pt x="4691611" y="480960"/>
                    </a:cubicBezTo>
                    <a:cubicBezTo>
                      <a:pt x="4661301" y="477172"/>
                      <a:pt x="4630013" y="473383"/>
                      <a:pt x="4599703" y="469594"/>
                    </a:cubicBezTo>
                    <a:cubicBezTo>
                      <a:pt x="4614369" y="439286"/>
                      <a:pt x="4644679" y="376776"/>
                      <a:pt x="4580148" y="345521"/>
                    </a:cubicBezTo>
                    <a:cubicBezTo>
                      <a:pt x="4512684" y="313318"/>
                      <a:pt x="4444241" y="317107"/>
                      <a:pt x="4384599" y="328472"/>
                    </a:cubicBezTo>
                    <a:cubicBezTo>
                      <a:pt x="4379710" y="329419"/>
                      <a:pt x="4353311" y="336049"/>
                      <a:pt x="4322023" y="344573"/>
                    </a:cubicBezTo>
                    <a:cubicBezTo>
                      <a:pt x="4327890" y="301006"/>
                      <a:pt x="4331801" y="239442"/>
                      <a:pt x="4282914" y="211028"/>
                    </a:cubicBezTo>
                    <a:cubicBezTo>
                      <a:pt x="4217405" y="172196"/>
                      <a:pt x="4135274" y="198716"/>
                      <a:pt x="4080520" y="212923"/>
                    </a:cubicBezTo>
                    <a:cubicBezTo>
                      <a:pt x="4073676" y="214817"/>
                      <a:pt x="4066832" y="216711"/>
                      <a:pt x="4059987" y="218605"/>
                    </a:cubicBezTo>
                    <a:cubicBezTo>
                      <a:pt x="4058032" y="203451"/>
                      <a:pt x="4056077" y="188297"/>
                      <a:pt x="4053143" y="173143"/>
                    </a:cubicBezTo>
                    <a:cubicBezTo>
                      <a:pt x="4049232" y="151359"/>
                      <a:pt x="4032611" y="113474"/>
                      <a:pt x="3986657" y="103056"/>
                    </a:cubicBezTo>
                    <a:cubicBezTo>
                      <a:pt x="3927992" y="89796"/>
                      <a:pt x="3868350" y="108739"/>
                      <a:pt x="3825329" y="123893"/>
                    </a:cubicBezTo>
                    <a:cubicBezTo>
                      <a:pt x="3799907" y="132417"/>
                      <a:pt x="3775464" y="141888"/>
                      <a:pt x="3752976" y="152306"/>
                    </a:cubicBezTo>
                    <a:cubicBezTo>
                      <a:pt x="3747109" y="126734"/>
                      <a:pt x="3736354" y="103056"/>
                      <a:pt x="3720710" y="82219"/>
                    </a:cubicBezTo>
                    <a:cubicBezTo>
                      <a:pt x="3707999" y="50016"/>
                      <a:pt x="3688445" y="6448"/>
                      <a:pt x="3626846" y="766"/>
                    </a:cubicBezTo>
                    <a:cubicBezTo>
                      <a:pt x="3555471" y="-5864"/>
                      <a:pt x="3496807" y="32968"/>
                      <a:pt x="3458675" y="57593"/>
                    </a:cubicBezTo>
                    <a:cubicBezTo>
                      <a:pt x="3453786" y="61382"/>
                      <a:pt x="3447919" y="65171"/>
                      <a:pt x="3442053" y="69906"/>
                    </a:cubicBezTo>
                    <a:cubicBezTo>
                      <a:pt x="3402943" y="88849"/>
                      <a:pt x="3367744" y="112527"/>
                      <a:pt x="3342323" y="137152"/>
                    </a:cubicBezTo>
                    <a:cubicBezTo>
                      <a:pt x="3337434" y="127681"/>
                      <a:pt x="3330590" y="118210"/>
                      <a:pt x="3320813" y="108739"/>
                    </a:cubicBezTo>
                    <a:cubicBezTo>
                      <a:pt x="3310057" y="90743"/>
                      <a:pt x="3294413" y="76536"/>
                      <a:pt x="3268992" y="63276"/>
                    </a:cubicBezTo>
                    <a:cubicBezTo>
                      <a:pt x="3242593" y="49069"/>
                      <a:pt x="3159485" y="7396"/>
                      <a:pt x="3122330" y="41492"/>
                    </a:cubicBezTo>
                    <a:cubicBezTo>
                      <a:pt x="3110597" y="51911"/>
                      <a:pt x="3092998" y="86955"/>
                      <a:pt x="3081265" y="125787"/>
                    </a:cubicBezTo>
                    <a:cubicBezTo>
                      <a:pt x="3080287" y="126734"/>
                      <a:pt x="3080287" y="127681"/>
                      <a:pt x="3079309" y="127681"/>
                    </a:cubicBezTo>
                    <a:cubicBezTo>
                      <a:pt x="3078332" y="126734"/>
                      <a:pt x="3078332" y="125787"/>
                      <a:pt x="3077354" y="125787"/>
                    </a:cubicBezTo>
                    <a:cubicBezTo>
                      <a:pt x="3065621" y="86955"/>
                      <a:pt x="3047044" y="51911"/>
                      <a:pt x="3036289" y="41492"/>
                    </a:cubicBezTo>
                    <a:cubicBezTo>
                      <a:pt x="2999134" y="7396"/>
                      <a:pt x="2916026" y="49069"/>
                      <a:pt x="2889627" y="63276"/>
                    </a:cubicBezTo>
                    <a:cubicBezTo>
                      <a:pt x="2865183" y="76536"/>
                      <a:pt x="2848562" y="90743"/>
                      <a:pt x="2837806" y="108739"/>
                    </a:cubicBezTo>
                    <a:cubicBezTo>
                      <a:pt x="2828029" y="118210"/>
                      <a:pt x="2821185" y="127681"/>
                      <a:pt x="2816296" y="137152"/>
                    </a:cubicBezTo>
                    <a:cubicBezTo>
                      <a:pt x="2790875" y="111580"/>
                      <a:pt x="2754698" y="88849"/>
                      <a:pt x="2716566" y="69906"/>
                    </a:cubicBezTo>
                    <a:cubicBezTo>
                      <a:pt x="2710700" y="65171"/>
                      <a:pt x="2704833" y="61382"/>
                      <a:pt x="2699944" y="57593"/>
                    </a:cubicBezTo>
                    <a:cubicBezTo>
                      <a:pt x="2661812" y="32021"/>
                      <a:pt x="2603148" y="-5864"/>
                      <a:pt x="2531772" y="766"/>
                    </a:cubicBezTo>
                    <a:cubicBezTo>
                      <a:pt x="2470174" y="6448"/>
                      <a:pt x="2450619" y="50016"/>
                      <a:pt x="2437909" y="82219"/>
                    </a:cubicBezTo>
                    <a:cubicBezTo>
                      <a:pt x="2422265" y="102109"/>
                      <a:pt x="2411510" y="126734"/>
                      <a:pt x="2405643" y="152306"/>
                    </a:cubicBezTo>
                    <a:cubicBezTo>
                      <a:pt x="2383155" y="141888"/>
                      <a:pt x="2357734" y="133364"/>
                      <a:pt x="2333290" y="123893"/>
                    </a:cubicBezTo>
                    <a:cubicBezTo>
                      <a:pt x="2290269" y="108739"/>
                      <a:pt x="2230627" y="89796"/>
                      <a:pt x="2171962" y="103056"/>
                    </a:cubicBezTo>
                    <a:cubicBezTo>
                      <a:pt x="2126008" y="113474"/>
                      <a:pt x="2109386" y="151359"/>
                      <a:pt x="2105476" y="173143"/>
                    </a:cubicBezTo>
                    <a:cubicBezTo>
                      <a:pt x="2102542" y="188297"/>
                      <a:pt x="2100587" y="203451"/>
                      <a:pt x="2098631" y="218605"/>
                    </a:cubicBezTo>
                    <a:cubicBezTo>
                      <a:pt x="2091787" y="216711"/>
                      <a:pt x="2084943" y="214817"/>
                      <a:pt x="2078098" y="212923"/>
                    </a:cubicBezTo>
                    <a:cubicBezTo>
                      <a:pt x="2022367" y="198716"/>
                      <a:pt x="1940237" y="172196"/>
                      <a:pt x="1875706" y="211028"/>
                    </a:cubicBezTo>
                    <a:cubicBezTo>
                      <a:pt x="1827796" y="240389"/>
                      <a:pt x="1830729" y="301006"/>
                      <a:pt x="1836596" y="344573"/>
                    </a:cubicBezTo>
                    <a:cubicBezTo>
                      <a:pt x="1805308" y="336049"/>
                      <a:pt x="1778909" y="329419"/>
                      <a:pt x="1774020" y="328472"/>
                    </a:cubicBezTo>
                    <a:cubicBezTo>
                      <a:pt x="1713400" y="317107"/>
                      <a:pt x="1645935" y="313318"/>
                      <a:pt x="1578471" y="345521"/>
                    </a:cubicBezTo>
                    <a:cubicBezTo>
                      <a:pt x="1513940" y="375829"/>
                      <a:pt x="1545228" y="439286"/>
                      <a:pt x="1558916" y="469594"/>
                    </a:cubicBezTo>
                    <a:cubicBezTo>
                      <a:pt x="1528606" y="473383"/>
                      <a:pt x="1497318" y="477172"/>
                      <a:pt x="1467008" y="480960"/>
                    </a:cubicBezTo>
                    <a:cubicBezTo>
                      <a:pt x="1404432" y="488537"/>
                      <a:pt x="1305680" y="500850"/>
                      <a:pt x="1271459" y="549153"/>
                    </a:cubicBezTo>
                    <a:cubicBezTo>
                      <a:pt x="1250926" y="578514"/>
                      <a:pt x="1305680" y="606928"/>
                      <a:pt x="1347723" y="625871"/>
                    </a:cubicBezTo>
                    <a:cubicBezTo>
                      <a:pt x="1306658" y="632501"/>
                      <a:pt x="1265593" y="640078"/>
                      <a:pt x="1234305" y="647655"/>
                    </a:cubicBezTo>
                    <a:cubicBezTo>
                      <a:pt x="1170751" y="662809"/>
                      <a:pt x="1097420" y="678910"/>
                      <a:pt x="1088621" y="729108"/>
                    </a:cubicBezTo>
                    <a:cubicBezTo>
                      <a:pt x="1084710" y="752786"/>
                      <a:pt x="1128708" y="769834"/>
                      <a:pt x="1147285" y="781200"/>
                    </a:cubicBezTo>
                    <a:cubicBezTo>
                      <a:pt x="1150219" y="783094"/>
                      <a:pt x="1153152" y="784988"/>
                      <a:pt x="1156085" y="786883"/>
                    </a:cubicBezTo>
                    <a:cubicBezTo>
                      <a:pt x="1144352" y="786883"/>
                      <a:pt x="1134575" y="787830"/>
                      <a:pt x="1128708" y="787830"/>
                    </a:cubicBezTo>
                    <a:cubicBezTo>
                      <a:pt x="1078843" y="786883"/>
                      <a:pt x="999646" y="780253"/>
                      <a:pt x="940981" y="807719"/>
                    </a:cubicBezTo>
                    <a:cubicBezTo>
                      <a:pt x="883294" y="835186"/>
                      <a:pt x="919471" y="886331"/>
                      <a:pt x="932182" y="902432"/>
                    </a:cubicBezTo>
                    <a:cubicBezTo>
                      <a:pt x="942937" y="915692"/>
                      <a:pt x="952714" y="930846"/>
                      <a:pt x="961514" y="946000"/>
                    </a:cubicBezTo>
                    <a:cubicBezTo>
                      <a:pt x="942937" y="950736"/>
                      <a:pt x="923382" y="957366"/>
                      <a:pt x="906760" y="967784"/>
                    </a:cubicBezTo>
                    <a:cubicBezTo>
                      <a:pt x="892094" y="971573"/>
                      <a:pt x="877428" y="977255"/>
                      <a:pt x="864717" y="983885"/>
                    </a:cubicBezTo>
                    <a:cubicBezTo>
                      <a:pt x="829518" y="1001881"/>
                      <a:pt x="843207" y="1034083"/>
                      <a:pt x="867650" y="1062497"/>
                    </a:cubicBezTo>
                    <a:cubicBezTo>
                      <a:pt x="854940" y="1064392"/>
                      <a:pt x="843207" y="1066286"/>
                      <a:pt x="831474" y="1069127"/>
                    </a:cubicBezTo>
                    <a:cubicBezTo>
                      <a:pt x="782587" y="1078598"/>
                      <a:pt x="732722" y="1092805"/>
                      <a:pt x="713167" y="1135426"/>
                    </a:cubicBezTo>
                    <a:cubicBezTo>
                      <a:pt x="704367" y="1154369"/>
                      <a:pt x="727833" y="1171417"/>
                      <a:pt x="736633" y="1181835"/>
                    </a:cubicBezTo>
                    <a:cubicBezTo>
                      <a:pt x="749343" y="1196989"/>
                      <a:pt x="764009" y="1212143"/>
                      <a:pt x="779653" y="1225404"/>
                    </a:cubicBezTo>
                    <a:cubicBezTo>
                      <a:pt x="704367" y="1249082"/>
                      <a:pt x="627125" y="1289808"/>
                      <a:pt x="622236" y="1333376"/>
                    </a:cubicBezTo>
                    <a:cubicBezTo>
                      <a:pt x="621259" y="1341900"/>
                      <a:pt x="622236" y="1350424"/>
                      <a:pt x="623214" y="1358001"/>
                    </a:cubicBezTo>
                    <a:cubicBezTo>
                      <a:pt x="621259" y="1374103"/>
                      <a:pt x="627125" y="1384521"/>
                      <a:pt x="639836" y="1391151"/>
                    </a:cubicBezTo>
                    <a:cubicBezTo>
                      <a:pt x="648636" y="1401569"/>
                      <a:pt x="659391" y="1411041"/>
                      <a:pt x="672101" y="1419565"/>
                    </a:cubicBezTo>
                    <a:cubicBezTo>
                      <a:pt x="666235" y="1422406"/>
                      <a:pt x="659391" y="1425247"/>
                      <a:pt x="653524" y="1428089"/>
                    </a:cubicBezTo>
                    <a:cubicBezTo>
                      <a:pt x="623214" y="1439454"/>
                      <a:pt x="592904" y="1454609"/>
                      <a:pt x="567483" y="1473551"/>
                    </a:cubicBezTo>
                    <a:cubicBezTo>
                      <a:pt x="527395" y="1502912"/>
                      <a:pt x="447220" y="1565422"/>
                      <a:pt x="487308" y="1589101"/>
                    </a:cubicBezTo>
                    <a:cubicBezTo>
                      <a:pt x="490241" y="1590995"/>
                      <a:pt x="494152" y="1591942"/>
                      <a:pt x="498063" y="1593837"/>
                    </a:cubicBezTo>
                    <a:cubicBezTo>
                      <a:pt x="513707" y="1629827"/>
                      <a:pt x="535217" y="1660135"/>
                      <a:pt x="485352" y="1622250"/>
                    </a:cubicBezTo>
                    <a:cubicBezTo>
                      <a:pt x="458953" y="1602361"/>
                      <a:pt x="429621" y="1569211"/>
                      <a:pt x="393444" y="1576788"/>
                    </a:cubicBezTo>
                    <a:cubicBezTo>
                      <a:pt x="388555" y="1577735"/>
                      <a:pt x="386600" y="1579629"/>
                      <a:pt x="385622" y="1584365"/>
                    </a:cubicBezTo>
                    <a:cubicBezTo>
                      <a:pt x="371934" y="1630775"/>
                      <a:pt x="446242" y="1728329"/>
                      <a:pt x="363134" y="1693285"/>
                    </a:cubicBezTo>
                    <a:cubicBezTo>
                      <a:pt x="349446" y="1687602"/>
                      <a:pt x="294692" y="1681920"/>
                      <a:pt x="281981" y="1694232"/>
                    </a:cubicBezTo>
                    <a:cubicBezTo>
                      <a:pt x="262426" y="1712228"/>
                      <a:pt x="237005" y="1733064"/>
                      <a:pt x="256560" y="1764320"/>
                    </a:cubicBezTo>
                    <a:cubicBezTo>
                      <a:pt x="258515" y="1767161"/>
                      <a:pt x="261449" y="1770950"/>
                      <a:pt x="263404" y="1774738"/>
                    </a:cubicBezTo>
                    <a:cubicBezTo>
                      <a:pt x="195940" y="1761478"/>
                      <a:pt x="93276" y="1748218"/>
                      <a:pt x="81544" y="1826830"/>
                    </a:cubicBezTo>
                    <a:cubicBezTo>
                      <a:pt x="75677" y="1863768"/>
                      <a:pt x="127497" y="1889341"/>
                      <a:pt x="169541" y="1907336"/>
                    </a:cubicBezTo>
                    <a:cubicBezTo>
                      <a:pt x="96210" y="1923437"/>
                      <a:pt x="-26986" y="1945221"/>
                      <a:pt x="5279" y="2034251"/>
                    </a:cubicBezTo>
                    <a:cubicBezTo>
                      <a:pt x="28745" y="2097709"/>
                      <a:pt x="118698" y="2105286"/>
                      <a:pt x="182251" y="2117599"/>
                    </a:cubicBezTo>
                    <a:cubicBezTo>
                      <a:pt x="129453" y="2156431"/>
                      <a:pt x="42434" y="2210417"/>
                      <a:pt x="92299" y="2279558"/>
                    </a:cubicBezTo>
                    <a:cubicBezTo>
                      <a:pt x="127497" y="2328808"/>
                      <a:pt x="180296" y="2341121"/>
                      <a:pt x="236027" y="2353434"/>
                    </a:cubicBezTo>
                    <a:cubicBezTo>
                      <a:pt x="186162" y="2376165"/>
                      <a:pt x="107943" y="2406473"/>
                      <a:pt x="119676" y="2458565"/>
                    </a:cubicBezTo>
                    <a:cubicBezTo>
                      <a:pt x="126520" y="2486979"/>
                      <a:pt x="137275" y="2502133"/>
                      <a:pt x="152919" y="2511604"/>
                    </a:cubicBezTo>
                    <a:cubicBezTo>
                      <a:pt x="118698" y="2520128"/>
                      <a:pt x="88388" y="2537177"/>
                      <a:pt x="102076" y="2574115"/>
                    </a:cubicBezTo>
                    <a:cubicBezTo>
                      <a:pt x="116742" y="2612000"/>
                      <a:pt x="161719" y="2622419"/>
                      <a:pt x="206695" y="2622419"/>
                    </a:cubicBezTo>
                    <a:cubicBezTo>
                      <a:pt x="172474" y="2650832"/>
                      <a:pt x="155852" y="2689665"/>
                      <a:pt x="209628" y="2723761"/>
                    </a:cubicBezTo>
                    <a:cubicBezTo>
                      <a:pt x="291759" y="2774906"/>
                      <a:pt x="394422" y="2764488"/>
                      <a:pt x="484374" y="2732285"/>
                    </a:cubicBezTo>
                    <a:cubicBezTo>
                      <a:pt x="461886" y="2782483"/>
                      <a:pt x="456998" y="2838364"/>
                      <a:pt x="508818" y="2880038"/>
                    </a:cubicBezTo>
                    <a:cubicBezTo>
                      <a:pt x="527395" y="2895191"/>
                      <a:pt x="547928" y="2904663"/>
                      <a:pt x="567483" y="2910346"/>
                    </a:cubicBezTo>
                    <a:cubicBezTo>
                      <a:pt x="568460" y="2915081"/>
                      <a:pt x="569438" y="2919817"/>
                      <a:pt x="572372" y="2924552"/>
                    </a:cubicBezTo>
                    <a:cubicBezTo>
                      <a:pt x="584104" y="2950125"/>
                      <a:pt x="624192" y="2960543"/>
                      <a:pt x="669168" y="2964332"/>
                    </a:cubicBezTo>
                    <a:cubicBezTo>
                      <a:pt x="699478" y="2987063"/>
                      <a:pt x="746410" y="2998429"/>
                      <a:pt x="789431" y="2995587"/>
                    </a:cubicBezTo>
                    <a:cubicBezTo>
                      <a:pt x="759121" y="3011689"/>
                      <a:pt x="728811" y="3027790"/>
                      <a:pt x="701434" y="3049573"/>
                    </a:cubicBezTo>
                    <a:cubicBezTo>
                      <a:pt x="684812" y="3061886"/>
                      <a:pt x="650591" y="3102613"/>
                      <a:pt x="675035" y="3124396"/>
                    </a:cubicBezTo>
                    <a:cubicBezTo>
                      <a:pt x="697523" y="3144286"/>
                      <a:pt x="744454" y="3136710"/>
                      <a:pt x="769876" y="3136710"/>
                    </a:cubicBezTo>
                    <a:cubicBezTo>
                      <a:pt x="807030" y="3135762"/>
                      <a:pt x="903827" y="3106401"/>
                      <a:pt x="864717" y="3166070"/>
                    </a:cubicBezTo>
                    <a:cubicBezTo>
                      <a:pt x="833429" y="3214374"/>
                      <a:pt x="837340" y="3300562"/>
                      <a:pt x="913604" y="3305298"/>
                    </a:cubicBezTo>
                    <a:cubicBezTo>
                      <a:pt x="976180" y="3309087"/>
                      <a:pt x="1016268" y="3259836"/>
                      <a:pt x="1044622" y="3210585"/>
                    </a:cubicBezTo>
                    <a:cubicBezTo>
                      <a:pt x="1053422" y="3271202"/>
                      <a:pt x="1073955" y="3358337"/>
                      <a:pt x="1140441" y="3360232"/>
                    </a:cubicBezTo>
                    <a:cubicBezTo>
                      <a:pt x="1203995" y="3362126"/>
                      <a:pt x="1225505" y="3303404"/>
                      <a:pt x="1226483" y="3247523"/>
                    </a:cubicBezTo>
                    <a:cubicBezTo>
                      <a:pt x="1227461" y="3160388"/>
                      <a:pt x="1247993" y="3235211"/>
                      <a:pt x="1279281" y="3268360"/>
                    </a:cubicBezTo>
                    <a:cubicBezTo>
                      <a:pt x="1302747" y="3292039"/>
                      <a:pt x="1335990" y="3326135"/>
                      <a:pt x="1375100" y="3311928"/>
                    </a:cubicBezTo>
                    <a:cubicBezTo>
                      <a:pt x="1405410" y="3301510"/>
                      <a:pt x="1425943" y="3282567"/>
                      <a:pt x="1436698" y="3260783"/>
                    </a:cubicBezTo>
                    <a:cubicBezTo>
                      <a:pt x="1469941" y="3321399"/>
                      <a:pt x="1521762" y="3359285"/>
                      <a:pt x="1606826" y="3368756"/>
                    </a:cubicBezTo>
                    <a:cubicBezTo>
                      <a:pt x="1636158" y="3372544"/>
                      <a:pt x="1664513" y="3364967"/>
                      <a:pt x="1686023" y="3349813"/>
                    </a:cubicBezTo>
                    <a:cubicBezTo>
                      <a:pt x="1706556" y="3400011"/>
                      <a:pt x="1768154" y="3426531"/>
                      <a:pt x="1828774" y="3411377"/>
                    </a:cubicBezTo>
                    <a:cubicBezTo>
                      <a:pt x="1895260" y="3395275"/>
                      <a:pt x="1888416" y="3300562"/>
                      <a:pt x="1887438" y="3238052"/>
                    </a:cubicBezTo>
                    <a:cubicBezTo>
                      <a:pt x="1927526" y="3269308"/>
                      <a:pt x="1973480" y="3308140"/>
                      <a:pt x="2017478" y="3261730"/>
                    </a:cubicBezTo>
                    <a:cubicBezTo>
                      <a:pt x="2035078" y="3243735"/>
                      <a:pt x="2044855" y="3211533"/>
                      <a:pt x="2038989" y="3187855"/>
                    </a:cubicBezTo>
                    <a:cubicBezTo>
                      <a:pt x="2038989" y="3186907"/>
                      <a:pt x="2038011" y="3185013"/>
                      <a:pt x="2038011" y="3183119"/>
                    </a:cubicBezTo>
                    <a:cubicBezTo>
                      <a:pt x="2049744" y="3180277"/>
                      <a:pt x="2060499" y="3177436"/>
                      <a:pt x="2072232" y="3171753"/>
                    </a:cubicBezTo>
                    <a:cubicBezTo>
                      <a:pt x="2088854" y="3163229"/>
                      <a:pt x="2093742" y="3157546"/>
                      <a:pt x="2092765" y="3151863"/>
                    </a:cubicBezTo>
                    <a:cubicBezTo>
                      <a:pt x="2097654" y="3163229"/>
                      <a:pt x="2102542" y="3174595"/>
                      <a:pt x="2108409" y="3185960"/>
                    </a:cubicBezTo>
                    <a:cubicBezTo>
                      <a:pt x="2122097" y="3210585"/>
                      <a:pt x="2140675" y="3255101"/>
                      <a:pt x="2173918" y="3261730"/>
                    </a:cubicBezTo>
                    <a:cubicBezTo>
                      <a:pt x="2206183" y="3268360"/>
                      <a:pt x="2206183" y="3205850"/>
                      <a:pt x="2206183" y="3192590"/>
                    </a:cubicBezTo>
                    <a:cubicBezTo>
                      <a:pt x="2206183" y="3145233"/>
                      <a:pt x="2170984" y="3111137"/>
                      <a:pt x="2137741" y="3083670"/>
                    </a:cubicBezTo>
                    <a:cubicBezTo>
                      <a:pt x="2122097" y="3070410"/>
                      <a:pt x="2128941" y="3065675"/>
                      <a:pt x="2141652" y="3060939"/>
                    </a:cubicBezTo>
                    <a:cubicBezTo>
                      <a:pt x="2131875" y="3051468"/>
                      <a:pt x="2122097" y="3041997"/>
                      <a:pt x="2111342" y="3032525"/>
                    </a:cubicBezTo>
                    <a:cubicBezTo>
                      <a:pt x="2106453" y="3028737"/>
                      <a:pt x="2110364" y="3022107"/>
                      <a:pt x="2116231" y="3021160"/>
                    </a:cubicBezTo>
                    <a:cubicBezTo>
                      <a:pt x="2157296" y="3017371"/>
                      <a:pt x="2206183" y="3000323"/>
                      <a:pt x="2242360" y="2971909"/>
                    </a:cubicBezTo>
                    <a:cubicBezTo>
                      <a:pt x="2242360" y="2971909"/>
                      <a:pt x="2242360" y="2971909"/>
                      <a:pt x="2242360" y="2971909"/>
                    </a:cubicBezTo>
                    <a:cubicBezTo>
                      <a:pt x="2242360" y="2971909"/>
                      <a:pt x="2242360" y="2971909"/>
                      <a:pt x="2242360" y="2971909"/>
                    </a:cubicBezTo>
                    <a:cubicBezTo>
                      <a:pt x="2262893" y="2955808"/>
                      <a:pt x="2279514" y="2935918"/>
                      <a:pt x="2288314" y="2913187"/>
                    </a:cubicBezTo>
                    <a:cubicBezTo>
                      <a:pt x="2302980" y="2871513"/>
                      <a:pt x="2280492" y="2849730"/>
                      <a:pt x="2247249" y="2838364"/>
                    </a:cubicBezTo>
                    <a:cubicBezTo>
                      <a:pt x="2249204" y="2819422"/>
                      <a:pt x="2233560" y="2794796"/>
                      <a:pt x="2218894" y="2773012"/>
                    </a:cubicBezTo>
                    <a:cubicBezTo>
                      <a:pt x="2249204" y="2792901"/>
                      <a:pt x="2286358" y="2813738"/>
                      <a:pt x="2308846" y="2791007"/>
                    </a:cubicBezTo>
                    <a:cubicBezTo>
                      <a:pt x="2322535" y="2776800"/>
                      <a:pt x="2316669" y="2759752"/>
                      <a:pt x="2306891" y="2745545"/>
                    </a:cubicBezTo>
                    <a:cubicBezTo>
                      <a:pt x="2299069" y="2732285"/>
                      <a:pt x="2287336" y="2720920"/>
                      <a:pt x="2279514" y="2707660"/>
                    </a:cubicBezTo>
                    <a:cubicBezTo>
                      <a:pt x="2270714" y="2696294"/>
                      <a:pt x="2274625" y="2697241"/>
                      <a:pt x="2290269" y="2710501"/>
                    </a:cubicBezTo>
                    <a:cubicBezTo>
                      <a:pt x="2297114" y="2716184"/>
                      <a:pt x="2303958" y="2720920"/>
                      <a:pt x="2310802" y="2726603"/>
                    </a:cubicBezTo>
                    <a:cubicBezTo>
                      <a:pt x="2321557" y="2736074"/>
                      <a:pt x="2346978" y="2738915"/>
                      <a:pt x="2360667" y="2733232"/>
                    </a:cubicBezTo>
                    <a:cubicBezTo>
                      <a:pt x="2375333" y="2726603"/>
                      <a:pt x="2378266" y="2713343"/>
                      <a:pt x="2378266" y="2699136"/>
                    </a:cubicBezTo>
                    <a:cubicBezTo>
                      <a:pt x="2382177" y="2641361"/>
                      <a:pt x="2342090" y="2599687"/>
                      <a:pt x="2313735" y="2552331"/>
                    </a:cubicBezTo>
                    <a:cubicBezTo>
                      <a:pt x="2334268" y="2564644"/>
                      <a:pt x="2355778" y="2575062"/>
                      <a:pt x="2382177" y="2572220"/>
                    </a:cubicBezTo>
                    <a:cubicBezTo>
                      <a:pt x="2404665" y="2569379"/>
                      <a:pt x="2419332" y="2560855"/>
                      <a:pt x="2428131" y="2540965"/>
                    </a:cubicBezTo>
                    <a:cubicBezTo>
                      <a:pt x="2439864" y="2514446"/>
                      <a:pt x="2421287" y="2474666"/>
                      <a:pt x="2411510" y="2450041"/>
                    </a:cubicBezTo>
                    <a:cubicBezTo>
                      <a:pt x="2403688" y="2431098"/>
                      <a:pt x="2392933" y="2413103"/>
                      <a:pt x="2382177" y="2396054"/>
                    </a:cubicBezTo>
                    <a:cubicBezTo>
                      <a:pt x="2381200" y="2394160"/>
                      <a:pt x="2380222" y="2391319"/>
                      <a:pt x="2379244" y="2389425"/>
                    </a:cubicBezTo>
                    <a:cubicBezTo>
                      <a:pt x="2403688" y="2408367"/>
                      <a:pt x="2431065" y="2422574"/>
                      <a:pt x="2441820" y="2397002"/>
                    </a:cubicBezTo>
                    <a:cubicBezTo>
                      <a:pt x="2451597" y="2375218"/>
                      <a:pt x="2442798" y="2344910"/>
                      <a:pt x="2440842" y="2321232"/>
                    </a:cubicBezTo>
                    <a:cubicBezTo>
                      <a:pt x="2439864" y="2311760"/>
                      <a:pt x="2439864" y="2301342"/>
                      <a:pt x="2439864" y="2290923"/>
                    </a:cubicBezTo>
                    <a:cubicBezTo>
                      <a:pt x="2439864" y="2282399"/>
                      <a:pt x="2439864" y="2274822"/>
                      <a:pt x="2439864" y="2266298"/>
                    </a:cubicBezTo>
                    <a:cubicBezTo>
                      <a:pt x="2439864" y="2266298"/>
                      <a:pt x="2439864" y="2265351"/>
                      <a:pt x="2439864" y="2265351"/>
                    </a:cubicBezTo>
                    <a:cubicBezTo>
                      <a:pt x="2445731" y="2289976"/>
                      <a:pt x="2438887" y="2311760"/>
                      <a:pt x="2456486" y="2332597"/>
                    </a:cubicBezTo>
                    <a:cubicBezTo>
                      <a:pt x="2467241" y="2343962"/>
                      <a:pt x="2487774" y="2328808"/>
                      <a:pt x="2495596" y="2322179"/>
                    </a:cubicBezTo>
                    <a:cubicBezTo>
                      <a:pt x="2502440" y="2317443"/>
                      <a:pt x="2509284" y="2311760"/>
                      <a:pt x="2517106" y="2306078"/>
                    </a:cubicBezTo>
                    <a:cubicBezTo>
                      <a:pt x="2508306" y="2323125"/>
                      <a:pt x="2500484" y="2341121"/>
                      <a:pt x="2490707" y="2358170"/>
                    </a:cubicBezTo>
                    <a:cubicBezTo>
                      <a:pt x="2484840" y="2368588"/>
                      <a:pt x="2483863" y="2375218"/>
                      <a:pt x="2489729" y="2385636"/>
                    </a:cubicBezTo>
                    <a:cubicBezTo>
                      <a:pt x="2490707" y="2387530"/>
                      <a:pt x="2492663" y="2387530"/>
                      <a:pt x="2494618" y="2386583"/>
                    </a:cubicBezTo>
                    <a:cubicBezTo>
                      <a:pt x="2511240" y="2380900"/>
                      <a:pt x="2522973" y="2363852"/>
                      <a:pt x="2535683" y="2352487"/>
                    </a:cubicBezTo>
                    <a:cubicBezTo>
                      <a:pt x="2557194" y="2333544"/>
                      <a:pt x="2574793" y="2311760"/>
                      <a:pt x="2593370" y="2289976"/>
                    </a:cubicBezTo>
                    <a:cubicBezTo>
                      <a:pt x="2616836" y="2261562"/>
                      <a:pt x="2642257" y="2231254"/>
                      <a:pt x="2656924" y="2197158"/>
                    </a:cubicBezTo>
                    <a:cubicBezTo>
                      <a:pt x="2654968" y="2212312"/>
                      <a:pt x="2653013" y="2227466"/>
                      <a:pt x="2652035" y="2243567"/>
                    </a:cubicBezTo>
                    <a:cubicBezTo>
                      <a:pt x="2651057" y="2262509"/>
                      <a:pt x="2646168" y="2295659"/>
                      <a:pt x="2662790" y="2309866"/>
                    </a:cubicBezTo>
                    <a:cubicBezTo>
                      <a:pt x="2677456" y="2323125"/>
                      <a:pt x="2695056" y="2295659"/>
                      <a:pt x="2698967" y="2287135"/>
                    </a:cubicBezTo>
                    <a:cubicBezTo>
                      <a:pt x="2709722" y="2268192"/>
                      <a:pt x="2720477" y="2250197"/>
                      <a:pt x="2726344" y="2228413"/>
                    </a:cubicBezTo>
                    <a:cubicBezTo>
                      <a:pt x="2733188" y="2198105"/>
                      <a:pt x="2734166" y="2168744"/>
                      <a:pt x="2737099" y="2138436"/>
                    </a:cubicBezTo>
                    <a:cubicBezTo>
                      <a:pt x="2745898" y="2152642"/>
                      <a:pt x="2751765" y="2165902"/>
                      <a:pt x="2765453" y="2179162"/>
                    </a:cubicBezTo>
                    <a:cubicBezTo>
                      <a:pt x="2784030" y="2198105"/>
                      <a:pt x="2807497" y="2212312"/>
                      <a:pt x="2834873" y="2212312"/>
                    </a:cubicBezTo>
                    <a:cubicBezTo>
                      <a:pt x="2841717" y="2212312"/>
                      <a:pt x="2847584" y="2210417"/>
                      <a:pt x="2852473" y="2208523"/>
                    </a:cubicBezTo>
                    <a:cubicBezTo>
                      <a:pt x="2840740" y="2247355"/>
                      <a:pt x="2823140" y="2285241"/>
                      <a:pt x="2811407" y="2324073"/>
                    </a:cubicBezTo>
                    <a:cubicBezTo>
                      <a:pt x="2808474" y="2333544"/>
                      <a:pt x="2786964" y="2404579"/>
                      <a:pt x="2815318" y="2402684"/>
                    </a:cubicBezTo>
                    <a:cubicBezTo>
                      <a:pt x="2838784" y="2400790"/>
                      <a:pt x="2859317" y="2377112"/>
                      <a:pt x="2873005" y="2361011"/>
                    </a:cubicBezTo>
                    <a:cubicBezTo>
                      <a:pt x="2885716" y="2347751"/>
                      <a:pt x="2897449" y="2334491"/>
                      <a:pt x="2910160" y="2320284"/>
                    </a:cubicBezTo>
                    <a:cubicBezTo>
                      <a:pt x="2926781" y="2302289"/>
                      <a:pt x="2941447" y="2282399"/>
                      <a:pt x="2957091" y="2263457"/>
                    </a:cubicBezTo>
                    <a:cubicBezTo>
                      <a:pt x="2942425" y="2307971"/>
                      <a:pt x="2919937" y="2394160"/>
                      <a:pt x="2964913" y="2374271"/>
                    </a:cubicBezTo>
                    <a:cubicBezTo>
                      <a:pt x="2990335" y="2362905"/>
                      <a:pt x="3005979" y="2320284"/>
                      <a:pt x="3016734" y="2298500"/>
                    </a:cubicBezTo>
                    <a:cubicBezTo>
                      <a:pt x="3034333" y="2261562"/>
                      <a:pt x="3047044" y="2222730"/>
                      <a:pt x="3056821" y="2182950"/>
                    </a:cubicBezTo>
                    <a:cubicBezTo>
                      <a:pt x="3063666" y="2195263"/>
                      <a:pt x="3067577" y="2208523"/>
                      <a:pt x="3072465" y="2221783"/>
                    </a:cubicBezTo>
                    <a:cubicBezTo>
                      <a:pt x="3078332" y="2235043"/>
                      <a:pt x="3089087" y="2244514"/>
                      <a:pt x="3097886" y="2255879"/>
                    </a:cubicBezTo>
                    <a:cubicBezTo>
                      <a:pt x="3115486" y="2277663"/>
                      <a:pt x="3140908" y="2294712"/>
                      <a:pt x="3170240" y="2286188"/>
                    </a:cubicBezTo>
                    <a:cubicBezTo>
                      <a:pt x="3192728" y="2278611"/>
                      <a:pt x="3190772" y="2253038"/>
                      <a:pt x="3191750" y="2234096"/>
                    </a:cubicBezTo>
                    <a:cubicBezTo>
                      <a:pt x="3192728" y="2211365"/>
                      <a:pt x="3188817" y="2188633"/>
                      <a:pt x="3184906" y="2166849"/>
                    </a:cubicBezTo>
                    <a:cubicBezTo>
                      <a:pt x="3198594" y="2189580"/>
                      <a:pt x="3214238" y="2210417"/>
                      <a:pt x="3238682" y="2224624"/>
                    </a:cubicBezTo>
                    <a:cubicBezTo>
                      <a:pt x="3240638" y="2225571"/>
                      <a:pt x="3242593" y="2226519"/>
                      <a:pt x="3243571" y="2226519"/>
                    </a:cubicBezTo>
                    <a:cubicBezTo>
                      <a:pt x="3235749" y="2238831"/>
                      <a:pt x="3227927" y="2251144"/>
                      <a:pt x="3221083" y="2264404"/>
                    </a:cubicBezTo>
                    <a:cubicBezTo>
                      <a:pt x="3202505" y="2299447"/>
                      <a:pt x="3176106" y="2340174"/>
                      <a:pt x="3177084" y="2380900"/>
                    </a:cubicBezTo>
                    <a:cubicBezTo>
                      <a:pt x="3178062" y="2439623"/>
                      <a:pt x="3237704" y="2414050"/>
                      <a:pt x="3281703" y="2383742"/>
                    </a:cubicBezTo>
                    <a:cubicBezTo>
                      <a:pt x="3254326" y="2414050"/>
                      <a:pt x="3222060" y="2448147"/>
                      <a:pt x="3240638" y="2471825"/>
                    </a:cubicBezTo>
                    <a:cubicBezTo>
                      <a:pt x="3257259" y="2492662"/>
                      <a:pt x="3309079" y="2452882"/>
                      <a:pt x="3323746" y="2445305"/>
                    </a:cubicBezTo>
                    <a:cubicBezTo>
                      <a:pt x="3344278" y="2432993"/>
                      <a:pt x="3366766" y="2420680"/>
                      <a:pt x="3384366" y="2403632"/>
                    </a:cubicBezTo>
                    <a:cubicBezTo>
                      <a:pt x="3394143" y="2394160"/>
                      <a:pt x="3406854" y="2385636"/>
                      <a:pt x="3416632" y="2375218"/>
                    </a:cubicBezTo>
                    <a:cubicBezTo>
                      <a:pt x="3416632" y="2395107"/>
                      <a:pt x="3425431" y="2417838"/>
                      <a:pt x="3436187" y="2429204"/>
                    </a:cubicBezTo>
                    <a:cubicBezTo>
                      <a:pt x="3458675" y="2450988"/>
                      <a:pt x="3492896" y="2453829"/>
                      <a:pt x="3516362" y="2430151"/>
                    </a:cubicBezTo>
                    <a:cubicBezTo>
                      <a:pt x="3584803" y="2360064"/>
                      <a:pt x="3575026" y="2263457"/>
                      <a:pt x="3554494" y="2175374"/>
                    </a:cubicBezTo>
                    <a:cubicBezTo>
                      <a:pt x="3583826" y="2223677"/>
                      <a:pt x="3626846" y="2295659"/>
                      <a:pt x="3674756" y="2262509"/>
                    </a:cubicBezTo>
                    <a:cubicBezTo>
                      <a:pt x="3679645" y="2259668"/>
                      <a:pt x="3683556" y="2254932"/>
                      <a:pt x="3687467" y="2250197"/>
                    </a:cubicBezTo>
                    <a:cubicBezTo>
                      <a:pt x="3682578" y="2267245"/>
                      <a:pt x="3677689" y="2284293"/>
                      <a:pt x="3675734" y="2302289"/>
                    </a:cubicBezTo>
                    <a:cubicBezTo>
                      <a:pt x="3673778" y="2324073"/>
                      <a:pt x="3660090" y="2344910"/>
                      <a:pt x="3673778" y="2365746"/>
                    </a:cubicBezTo>
                    <a:cubicBezTo>
                      <a:pt x="3683556" y="2379953"/>
                      <a:pt x="3703111" y="2375218"/>
                      <a:pt x="3721688" y="2366694"/>
                    </a:cubicBezTo>
                    <a:cubicBezTo>
                      <a:pt x="3719732" y="2374271"/>
                      <a:pt x="3718755" y="2381848"/>
                      <a:pt x="3720710" y="2389425"/>
                    </a:cubicBezTo>
                    <a:cubicBezTo>
                      <a:pt x="3726576" y="2414050"/>
                      <a:pt x="3775464" y="2406473"/>
                      <a:pt x="3791108" y="2400790"/>
                    </a:cubicBezTo>
                    <a:cubicBezTo>
                      <a:pt x="3796974" y="2398896"/>
                      <a:pt x="3802841" y="2396054"/>
                      <a:pt x="3808707" y="2394160"/>
                    </a:cubicBezTo>
                    <a:cubicBezTo>
                      <a:pt x="3801863" y="2400790"/>
                      <a:pt x="3795019" y="2408367"/>
                      <a:pt x="3789152" y="2415944"/>
                    </a:cubicBezTo>
                    <a:cubicBezTo>
                      <a:pt x="3779375" y="2428257"/>
                      <a:pt x="3764708" y="2462354"/>
                      <a:pt x="3793063" y="2464248"/>
                    </a:cubicBezTo>
                    <a:cubicBezTo>
                      <a:pt x="3837062" y="2467089"/>
                      <a:pt x="3883016" y="2447200"/>
                      <a:pt x="3923103" y="2429204"/>
                    </a:cubicBezTo>
                    <a:cubicBezTo>
                      <a:pt x="3891816" y="2462354"/>
                      <a:pt x="3863461" y="2497397"/>
                      <a:pt x="3843906" y="2540018"/>
                    </a:cubicBezTo>
                    <a:cubicBezTo>
                      <a:pt x="3837062" y="2554225"/>
                      <a:pt x="3836084" y="2580745"/>
                      <a:pt x="3854661" y="2588322"/>
                    </a:cubicBezTo>
                    <a:cubicBezTo>
                      <a:pt x="3875194" y="2596846"/>
                      <a:pt x="3895726" y="2589269"/>
                      <a:pt x="3915281" y="2581692"/>
                    </a:cubicBezTo>
                    <a:cubicBezTo>
                      <a:pt x="3944614" y="2571274"/>
                      <a:pt x="3970035" y="2552331"/>
                      <a:pt x="3993501" y="2531494"/>
                    </a:cubicBezTo>
                    <a:cubicBezTo>
                      <a:pt x="3997412" y="2527706"/>
                      <a:pt x="4002301" y="2523917"/>
                      <a:pt x="4006212" y="2520128"/>
                    </a:cubicBezTo>
                    <a:cubicBezTo>
                      <a:pt x="4006212" y="2536229"/>
                      <a:pt x="4011100" y="2552331"/>
                      <a:pt x="4023811" y="2565591"/>
                    </a:cubicBezTo>
                    <a:cubicBezTo>
                      <a:pt x="4041410" y="2582639"/>
                      <a:pt x="4071721" y="2591163"/>
                      <a:pt x="4100075" y="2590216"/>
                    </a:cubicBezTo>
                    <a:cubicBezTo>
                      <a:pt x="4090298" y="2602529"/>
                      <a:pt x="4080520" y="2614841"/>
                      <a:pt x="4071721" y="2628101"/>
                    </a:cubicBezTo>
                    <a:cubicBezTo>
                      <a:pt x="4068787" y="2631890"/>
                      <a:pt x="4065854" y="2636625"/>
                      <a:pt x="4062921" y="2641361"/>
                    </a:cubicBezTo>
                    <a:cubicBezTo>
                      <a:pt x="4057054" y="2640414"/>
                      <a:pt x="4050210" y="2639467"/>
                      <a:pt x="4043366" y="2639467"/>
                    </a:cubicBezTo>
                    <a:cubicBezTo>
                      <a:pt x="4021855" y="2637573"/>
                      <a:pt x="3974924" y="2629995"/>
                      <a:pt x="3957324" y="2647991"/>
                    </a:cubicBezTo>
                    <a:cubicBezTo>
                      <a:pt x="3938747" y="2667881"/>
                      <a:pt x="3947547" y="2692506"/>
                      <a:pt x="3964169" y="2711449"/>
                    </a:cubicBezTo>
                    <a:cubicBezTo>
                      <a:pt x="3974924" y="2724708"/>
                      <a:pt x="3986657" y="2737968"/>
                      <a:pt x="3999367" y="2750281"/>
                    </a:cubicBezTo>
                    <a:lnTo>
                      <a:pt x="3999367" y="2750281"/>
                    </a:lnTo>
                    <a:cubicBezTo>
                      <a:pt x="3991545" y="2749333"/>
                      <a:pt x="3982746" y="2749333"/>
                      <a:pt x="3972968" y="2750281"/>
                    </a:cubicBezTo>
                    <a:cubicBezTo>
                      <a:pt x="3958302" y="2751228"/>
                      <a:pt x="3930925" y="2760699"/>
                      <a:pt x="3933859" y="2779642"/>
                    </a:cubicBezTo>
                    <a:cubicBezTo>
                      <a:pt x="3936792" y="2801426"/>
                      <a:pt x="3985679" y="2820368"/>
                      <a:pt x="4003278" y="2827945"/>
                    </a:cubicBezTo>
                    <a:cubicBezTo>
                      <a:pt x="4017944" y="2833628"/>
                      <a:pt x="4033588" y="2837416"/>
                      <a:pt x="4048255" y="2840258"/>
                    </a:cubicBezTo>
                    <a:cubicBezTo>
                      <a:pt x="4021855" y="2846888"/>
                      <a:pt x="3994479" y="2854465"/>
                      <a:pt x="3968080" y="2863936"/>
                    </a:cubicBezTo>
                    <a:cubicBezTo>
                      <a:pt x="3949503" y="2870566"/>
                      <a:pt x="3862483" y="2898980"/>
                      <a:pt x="3883016" y="2934024"/>
                    </a:cubicBezTo>
                    <a:cubicBezTo>
                      <a:pt x="3896704" y="2957702"/>
                      <a:pt x="3929948" y="2960543"/>
                      <a:pt x="3957324" y="2964332"/>
                    </a:cubicBezTo>
                    <a:cubicBezTo>
                      <a:pt x="3897682" y="2987063"/>
                      <a:pt x="3843906" y="3018318"/>
                      <a:pt x="3860528" y="3040102"/>
                    </a:cubicBezTo>
                    <a:cubicBezTo>
                      <a:pt x="3874216" y="3057150"/>
                      <a:pt x="3900615" y="3059045"/>
                      <a:pt x="3921148" y="3065675"/>
                    </a:cubicBezTo>
                    <a:cubicBezTo>
                      <a:pt x="3947547" y="3073251"/>
                      <a:pt x="3980790" y="3071357"/>
                      <a:pt x="4008167" y="3070410"/>
                    </a:cubicBezTo>
                    <a:cubicBezTo>
                      <a:pt x="4015989" y="3070410"/>
                      <a:pt x="4023811" y="3069463"/>
                      <a:pt x="4031633" y="3068516"/>
                    </a:cubicBezTo>
                    <a:cubicBezTo>
                      <a:pt x="4034566" y="3072305"/>
                      <a:pt x="4033588" y="3077040"/>
                      <a:pt x="4023811" y="3084617"/>
                    </a:cubicBezTo>
                    <a:cubicBezTo>
                      <a:pt x="3989590" y="3113031"/>
                      <a:pt x="3954391" y="3147128"/>
                      <a:pt x="3955369" y="3193537"/>
                    </a:cubicBezTo>
                    <a:cubicBezTo>
                      <a:pt x="3955369" y="3206797"/>
                      <a:pt x="3955369" y="3269308"/>
                      <a:pt x="3987635" y="3262677"/>
                    </a:cubicBezTo>
                    <a:cubicBezTo>
                      <a:pt x="4020878" y="3256047"/>
                      <a:pt x="4039455" y="3211533"/>
                      <a:pt x="4053143" y="3186907"/>
                    </a:cubicBezTo>
                    <a:cubicBezTo>
                      <a:pt x="4059010" y="3176489"/>
                      <a:pt x="4063899" y="3165123"/>
                      <a:pt x="4068787" y="3152811"/>
                    </a:cubicBezTo>
                    <a:cubicBezTo>
                      <a:pt x="4068787" y="3158493"/>
                      <a:pt x="4072698" y="3164176"/>
                      <a:pt x="4089320" y="3172700"/>
                    </a:cubicBezTo>
                    <a:cubicBezTo>
                      <a:pt x="4091275" y="3173647"/>
                      <a:pt x="4093231" y="3174595"/>
                      <a:pt x="4095186" y="3175541"/>
                    </a:cubicBezTo>
                    <a:cubicBezTo>
                      <a:pt x="4079542" y="3202061"/>
                      <a:pt x="4071721" y="3235211"/>
                      <a:pt x="4117674" y="3232369"/>
                    </a:cubicBezTo>
                    <a:cubicBezTo>
                      <a:pt x="4144074" y="3230475"/>
                      <a:pt x="4264336" y="3203956"/>
                      <a:pt x="4230115" y="3234264"/>
                    </a:cubicBezTo>
                    <a:cubicBezTo>
                      <a:pt x="4201761" y="3259836"/>
                      <a:pt x="4187094" y="3282567"/>
                      <a:pt x="4182206" y="3318558"/>
                    </a:cubicBezTo>
                    <a:cubicBezTo>
                      <a:pt x="4173406" y="3382016"/>
                      <a:pt x="4281936" y="3334659"/>
                      <a:pt x="4302468" y="3325188"/>
                    </a:cubicBezTo>
                    <a:cubicBezTo>
                      <a:pt x="4336690" y="3309087"/>
                      <a:pt x="4313224" y="3320452"/>
                      <a:pt x="4319090" y="3352655"/>
                    </a:cubicBezTo>
                    <a:cubicBezTo>
                      <a:pt x="4326912" y="3393381"/>
                      <a:pt x="4323001" y="3381068"/>
                      <a:pt x="4339623" y="3418953"/>
                    </a:cubicBezTo>
                    <a:cubicBezTo>
                      <a:pt x="4349400" y="3440738"/>
                      <a:pt x="4380688" y="3454945"/>
                      <a:pt x="4404154" y="3449262"/>
                    </a:cubicBezTo>
                    <a:cubicBezTo>
                      <a:pt x="4479440" y="3431267"/>
                      <a:pt x="4519528" y="3359285"/>
                      <a:pt x="4511706" y="3284461"/>
                    </a:cubicBezTo>
                    <a:cubicBezTo>
                      <a:pt x="4509750" y="3265519"/>
                      <a:pt x="4569393" y="3316664"/>
                      <a:pt x="4570371" y="3317611"/>
                    </a:cubicBezTo>
                    <a:cubicBezTo>
                      <a:pt x="4586992" y="3331818"/>
                      <a:pt x="4619258" y="3340342"/>
                      <a:pt x="4639790" y="3347919"/>
                    </a:cubicBezTo>
                    <a:cubicBezTo>
                      <a:pt x="4678900" y="3361179"/>
                      <a:pt x="4709210" y="3354549"/>
                      <a:pt x="4743431" y="3339395"/>
                    </a:cubicBezTo>
                    <a:cubicBezTo>
                      <a:pt x="4803074" y="3313822"/>
                      <a:pt x="4780586" y="3256047"/>
                      <a:pt x="4755164" y="3211533"/>
                    </a:cubicBezTo>
                    <a:cubicBezTo>
                      <a:pt x="4818718" y="3241841"/>
                      <a:pt x="4906715" y="3284461"/>
                      <a:pt x="4949736" y="3234264"/>
                    </a:cubicBezTo>
                    <a:cubicBezTo>
                      <a:pt x="4967335" y="3213427"/>
                      <a:pt x="4971246" y="3190696"/>
                      <a:pt x="4966357" y="3168912"/>
                    </a:cubicBezTo>
                    <a:cubicBezTo>
                      <a:pt x="5024044" y="3190696"/>
                      <a:pt x="5093464" y="3197326"/>
                      <a:pt x="5143329" y="3172700"/>
                    </a:cubicBezTo>
                    <a:cubicBezTo>
                      <a:pt x="5142351" y="3226686"/>
                      <a:pt x="5228393" y="3272149"/>
                      <a:pt x="5262614" y="3172700"/>
                    </a:cubicBezTo>
                    <a:cubicBezTo>
                      <a:pt x="5285102" y="3197326"/>
                      <a:pt x="5319323" y="3222898"/>
                      <a:pt x="5349633" y="3203008"/>
                    </a:cubicBezTo>
                    <a:cubicBezTo>
                      <a:pt x="5406342" y="3165123"/>
                      <a:pt x="5405364" y="3113978"/>
                      <a:pt x="5401453" y="3057150"/>
                    </a:cubicBezTo>
                    <a:cubicBezTo>
                      <a:pt x="5485539" y="3108295"/>
                      <a:pt x="5633179" y="3156599"/>
                      <a:pt x="5650779" y="3022107"/>
                    </a:cubicBezTo>
                    <a:cubicBezTo>
                      <a:pt x="5654690" y="2990852"/>
                      <a:pt x="5577448" y="2948230"/>
                      <a:pt x="5567670" y="2914134"/>
                    </a:cubicBezTo>
                    <a:cubicBezTo>
                      <a:pt x="5596025" y="2911292"/>
                      <a:pt x="5624380" y="2900874"/>
                      <a:pt x="5649801" y="2880038"/>
                    </a:cubicBezTo>
                    <a:cubicBezTo>
                      <a:pt x="5700644" y="2839311"/>
                      <a:pt x="5696733" y="2782483"/>
                      <a:pt x="5674244" y="2732285"/>
                    </a:cubicBezTo>
                    <a:cubicBezTo>
                      <a:pt x="5764197" y="2764488"/>
                      <a:pt x="5866860" y="2774906"/>
                      <a:pt x="5948991" y="2723761"/>
                    </a:cubicBezTo>
                    <a:cubicBezTo>
                      <a:pt x="6003745" y="2690612"/>
                      <a:pt x="5986145" y="2650832"/>
                      <a:pt x="5951924" y="2622419"/>
                    </a:cubicBezTo>
                    <a:cubicBezTo>
                      <a:pt x="5996900" y="2621471"/>
                      <a:pt x="6042854" y="2612000"/>
                      <a:pt x="6056543" y="2574115"/>
                    </a:cubicBezTo>
                    <a:cubicBezTo>
                      <a:pt x="6070231" y="2536229"/>
                      <a:pt x="6040899" y="2519181"/>
                      <a:pt x="6005700" y="2511604"/>
                    </a:cubicBezTo>
                    <a:cubicBezTo>
                      <a:pt x="6021344" y="2502133"/>
                      <a:pt x="6032099" y="2486032"/>
                      <a:pt x="6038943" y="2458565"/>
                    </a:cubicBezTo>
                    <a:cubicBezTo>
                      <a:pt x="6050677" y="2406473"/>
                      <a:pt x="5973435" y="2376165"/>
                      <a:pt x="5922592" y="2353434"/>
                    </a:cubicBezTo>
                    <a:cubicBezTo>
                      <a:pt x="5978323" y="2342068"/>
                      <a:pt x="6031121" y="2328808"/>
                      <a:pt x="6066320" y="2279558"/>
                    </a:cubicBezTo>
                    <a:cubicBezTo>
                      <a:pt x="6117163" y="2209470"/>
                      <a:pt x="6029166" y="2155484"/>
                      <a:pt x="5976368" y="2117599"/>
                    </a:cubicBezTo>
                    <a:cubicBezTo>
                      <a:pt x="6040899" y="2104339"/>
                      <a:pt x="6129874" y="2097709"/>
                      <a:pt x="6153339" y="2034251"/>
                    </a:cubicBezTo>
                    <a:cubicBezTo>
                      <a:pt x="6187560" y="1945221"/>
                      <a:pt x="6063387" y="1923437"/>
                      <a:pt x="5990056" y="1907336"/>
                    </a:cubicBezTo>
                    <a:close/>
                    <a:moveTo>
                      <a:pt x="3911370" y="1156263"/>
                    </a:moveTo>
                    <a:cubicBezTo>
                      <a:pt x="3875194" y="1178047"/>
                      <a:pt x="3837062" y="1200778"/>
                      <a:pt x="3796974" y="1219721"/>
                    </a:cubicBezTo>
                    <a:cubicBezTo>
                      <a:pt x="3843906" y="1219721"/>
                      <a:pt x="3885949" y="1235822"/>
                      <a:pt x="3869327" y="1286020"/>
                    </a:cubicBezTo>
                    <a:cubicBezTo>
                      <a:pt x="3849773" y="1346636"/>
                      <a:pt x="3761775" y="1362737"/>
                      <a:pt x="3694311" y="1355160"/>
                    </a:cubicBezTo>
                    <a:cubicBezTo>
                      <a:pt x="3744176" y="1402516"/>
                      <a:pt x="3738310" y="1505754"/>
                      <a:pt x="3659112" y="1520908"/>
                    </a:cubicBezTo>
                    <a:cubicBezTo>
                      <a:pt x="3604358" y="1531326"/>
                      <a:pt x="3588714" y="1459344"/>
                      <a:pt x="3580893" y="1401569"/>
                    </a:cubicBezTo>
                    <a:cubicBezTo>
                      <a:pt x="3577959" y="1472604"/>
                      <a:pt x="3582848" y="1548374"/>
                      <a:pt x="3531028" y="1602361"/>
                    </a:cubicBezTo>
                    <a:cubicBezTo>
                      <a:pt x="3529072" y="1604255"/>
                      <a:pt x="3527116" y="1604255"/>
                      <a:pt x="3524183" y="1604255"/>
                    </a:cubicBezTo>
                    <a:cubicBezTo>
                      <a:pt x="3462585" y="1589101"/>
                      <a:pt x="3461608" y="1491546"/>
                      <a:pt x="3460630" y="1444190"/>
                    </a:cubicBezTo>
                    <a:cubicBezTo>
                      <a:pt x="3460630" y="1439454"/>
                      <a:pt x="3460630" y="1433772"/>
                      <a:pt x="3460630" y="1429036"/>
                    </a:cubicBezTo>
                    <a:cubicBezTo>
                      <a:pt x="3456719" y="1431877"/>
                      <a:pt x="3452808" y="1433772"/>
                      <a:pt x="3448897" y="1436613"/>
                    </a:cubicBezTo>
                    <a:cubicBezTo>
                      <a:pt x="3446941" y="1437560"/>
                      <a:pt x="3444008" y="1437560"/>
                      <a:pt x="3442053" y="1436613"/>
                    </a:cubicBezTo>
                    <a:cubicBezTo>
                      <a:pt x="3395121" y="1403463"/>
                      <a:pt x="3384366" y="1348530"/>
                      <a:pt x="3387299" y="1295491"/>
                    </a:cubicBezTo>
                    <a:cubicBezTo>
                      <a:pt x="3386321" y="1295491"/>
                      <a:pt x="3385344" y="1294544"/>
                      <a:pt x="3384366" y="1294544"/>
                    </a:cubicBezTo>
                    <a:cubicBezTo>
                      <a:pt x="3348189" y="1340953"/>
                      <a:pt x="3311035" y="1385468"/>
                      <a:pt x="3269970" y="1427142"/>
                    </a:cubicBezTo>
                    <a:cubicBezTo>
                      <a:pt x="3232815" y="1464080"/>
                      <a:pt x="3182951" y="1517119"/>
                      <a:pt x="3126241" y="1519960"/>
                    </a:cubicBezTo>
                    <a:cubicBezTo>
                      <a:pt x="3122330" y="1519960"/>
                      <a:pt x="3119397" y="1517119"/>
                      <a:pt x="3119397" y="1513330"/>
                    </a:cubicBezTo>
                    <a:cubicBezTo>
                      <a:pt x="3122330" y="1447979"/>
                      <a:pt x="3170240" y="1406305"/>
                      <a:pt x="3211305" y="1360843"/>
                    </a:cubicBezTo>
                    <a:cubicBezTo>
                      <a:pt x="3192728" y="1365579"/>
                      <a:pt x="3173173" y="1364631"/>
                      <a:pt x="3153618" y="1356107"/>
                    </a:cubicBezTo>
                    <a:cubicBezTo>
                      <a:pt x="3150685" y="1354213"/>
                      <a:pt x="3149707" y="1350424"/>
                      <a:pt x="3151663" y="1347583"/>
                    </a:cubicBezTo>
                    <a:cubicBezTo>
                      <a:pt x="3154596" y="1342847"/>
                      <a:pt x="3157529" y="1338112"/>
                      <a:pt x="3160462" y="1334323"/>
                    </a:cubicBezTo>
                    <a:cubicBezTo>
                      <a:pt x="3029445" y="1369367"/>
                      <a:pt x="2863228" y="1356107"/>
                      <a:pt x="2766431" y="1268971"/>
                    </a:cubicBezTo>
                    <a:cubicBezTo>
                      <a:pt x="2763498" y="1266130"/>
                      <a:pt x="2764476" y="1260447"/>
                      <a:pt x="2767409" y="1258553"/>
                    </a:cubicBezTo>
                    <a:cubicBezTo>
                      <a:pt x="2866161" y="1207408"/>
                      <a:pt x="2983491" y="1204567"/>
                      <a:pt x="3091042" y="1232033"/>
                    </a:cubicBezTo>
                    <a:cubicBezTo>
                      <a:pt x="3028467" y="1191307"/>
                      <a:pt x="2954158" y="1123113"/>
                      <a:pt x="3034333" y="1085228"/>
                    </a:cubicBezTo>
                    <a:cubicBezTo>
                      <a:pt x="3113530" y="1048290"/>
                      <a:pt x="3220105" y="1085228"/>
                      <a:pt x="3289525" y="1145845"/>
                    </a:cubicBezTo>
                    <a:cubicBezTo>
                      <a:pt x="3288547" y="1140162"/>
                      <a:pt x="3287569" y="1133532"/>
                      <a:pt x="3287569" y="1126902"/>
                    </a:cubicBezTo>
                    <a:cubicBezTo>
                      <a:pt x="3287569" y="1122166"/>
                      <a:pt x="3293435" y="1118378"/>
                      <a:pt x="3297347" y="1121219"/>
                    </a:cubicBezTo>
                    <a:cubicBezTo>
                      <a:pt x="3321790" y="1135426"/>
                      <a:pt x="3346234" y="1151527"/>
                      <a:pt x="3367744" y="1170470"/>
                    </a:cubicBezTo>
                    <a:cubicBezTo>
                      <a:pt x="3380455" y="1180888"/>
                      <a:pt x="3392188" y="1192254"/>
                      <a:pt x="3402943" y="1205514"/>
                    </a:cubicBezTo>
                    <a:cubicBezTo>
                      <a:pt x="3386321" y="1153422"/>
                      <a:pt x="3371655" y="1076704"/>
                      <a:pt x="3409787" y="1040713"/>
                    </a:cubicBezTo>
                    <a:cubicBezTo>
                      <a:pt x="3454764" y="997145"/>
                      <a:pt x="3486051" y="1051132"/>
                      <a:pt x="3507562" y="1095647"/>
                    </a:cubicBezTo>
                    <a:cubicBezTo>
                      <a:pt x="3507562" y="1093752"/>
                      <a:pt x="3507562" y="1091858"/>
                      <a:pt x="3507562" y="1090911"/>
                    </a:cubicBezTo>
                    <a:cubicBezTo>
                      <a:pt x="3505606" y="1055867"/>
                      <a:pt x="3499740" y="969679"/>
                      <a:pt x="3550582" y="958313"/>
                    </a:cubicBezTo>
                    <a:cubicBezTo>
                      <a:pt x="3631735" y="941265"/>
                      <a:pt x="3611203" y="1139214"/>
                      <a:pt x="3614136" y="1205514"/>
                    </a:cubicBezTo>
                    <a:cubicBezTo>
                      <a:pt x="3648357" y="1162893"/>
                      <a:pt x="3661068" y="1105118"/>
                      <a:pt x="3688445" y="1058709"/>
                    </a:cubicBezTo>
                    <a:cubicBezTo>
                      <a:pt x="3708977" y="1023665"/>
                      <a:pt x="3745154" y="979150"/>
                      <a:pt x="3793063" y="981044"/>
                    </a:cubicBezTo>
                    <a:cubicBezTo>
                      <a:pt x="3853683" y="982938"/>
                      <a:pt x="3819462" y="1082387"/>
                      <a:pt x="3801863" y="1138267"/>
                    </a:cubicBezTo>
                    <a:cubicBezTo>
                      <a:pt x="3842928" y="1087122"/>
                      <a:pt x="3878127" y="1031242"/>
                      <a:pt x="3931903" y="990515"/>
                    </a:cubicBezTo>
                    <a:cubicBezTo>
                      <a:pt x="3952436" y="974414"/>
                      <a:pt x="3982746" y="956419"/>
                      <a:pt x="4011100" y="963996"/>
                    </a:cubicBezTo>
                    <a:cubicBezTo>
                      <a:pt x="4032611" y="969679"/>
                      <a:pt x="4055099" y="989568"/>
                      <a:pt x="4054121" y="1013246"/>
                    </a:cubicBezTo>
                    <a:cubicBezTo>
                      <a:pt x="4053143" y="1075757"/>
                      <a:pt x="3960257" y="1126902"/>
                      <a:pt x="3911370" y="1156263"/>
                    </a:cubicBezTo>
                    <a:close/>
                    <a:moveTo>
                      <a:pt x="3936792" y="793513"/>
                    </a:moveTo>
                    <a:cubicBezTo>
                      <a:pt x="3947547" y="802984"/>
                      <a:pt x="3956347" y="814350"/>
                      <a:pt x="3964169" y="826662"/>
                    </a:cubicBezTo>
                    <a:cubicBezTo>
                      <a:pt x="3966124" y="829504"/>
                      <a:pt x="3964169" y="833292"/>
                      <a:pt x="3962213" y="835186"/>
                    </a:cubicBezTo>
                    <a:cubicBezTo>
                      <a:pt x="3857594" y="912851"/>
                      <a:pt x="3715821" y="894855"/>
                      <a:pt x="3598492" y="856023"/>
                    </a:cubicBezTo>
                    <a:cubicBezTo>
                      <a:pt x="3485074" y="818138"/>
                      <a:pt x="3379477" y="761310"/>
                      <a:pt x="3281703" y="695011"/>
                    </a:cubicBezTo>
                    <a:cubicBezTo>
                      <a:pt x="3317879" y="745209"/>
                      <a:pt x="3352100" y="797301"/>
                      <a:pt x="3376544" y="853182"/>
                    </a:cubicBezTo>
                    <a:cubicBezTo>
                      <a:pt x="3400010" y="907168"/>
                      <a:pt x="3422498" y="977255"/>
                      <a:pt x="3378500" y="1027454"/>
                    </a:cubicBezTo>
                    <a:cubicBezTo>
                      <a:pt x="3376544" y="1029347"/>
                      <a:pt x="3372633" y="1029347"/>
                      <a:pt x="3370677" y="1028401"/>
                    </a:cubicBezTo>
                    <a:cubicBezTo>
                      <a:pt x="3299302" y="994304"/>
                      <a:pt x="3250415" y="927058"/>
                      <a:pt x="3206416" y="863600"/>
                    </a:cubicBezTo>
                    <a:cubicBezTo>
                      <a:pt x="3217171" y="914745"/>
                      <a:pt x="3235749" y="980097"/>
                      <a:pt x="3205439" y="1019876"/>
                    </a:cubicBezTo>
                    <a:cubicBezTo>
                      <a:pt x="3178062" y="1054920"/>
                      <a:pt x="3139930" y="1047343"/>
                      <a:pt x="3109620" y="1019876"/>
                    </a:cubicBezTo>
                    <a:cubicBezTo>
                      <a:pt x="3065621" y="980097"/>
                      <a:pt x="3035311" y="925163"/>
                      <a:pt x="3010867" y="873071"/>
                    </a:cubicBezTo>
                    <a:cubicBezTo>
                      <a:pt x="3007934" y="866442"/>
                      <a:pt x="3005001" y="859812"/>
                      <a:pt x="3001090" y="853182"/>
                    </a:cubicBezTo>
                    <a:cubicBezTo>
                      <a:pt x="2994246" y="889172"/>
                      <a:pt x="2983491" y="925163"/>
                      <a:pt x="2970780" y="959260"/>
                    </a:cubicBezTo>
                    <a:cubicBezTo>
                      <a:pt x="2950247" y="1011352"/>
                      <a:pt x="2916026" y="1078598"/>
                      <a:pt x="2849540" y="1080493"/>
                    </a:cubicBezTo>
                    <a:cubicBezTo>
                      <a:pt x="2845629" y="1080493"/>
                      <a:pt x="2842695" y="1077651"/>
                      <a:pt x="2842695" y="1073863"/>
                    </a:cubicBezTo>
                    <a:cubicBezTo>
                      <a:pt x="2843673" y="1035030"/>
                      <a:pt x="2852473" y="999039"/>
                      <a:pt x="2866161" y="963049"/>
                    </a:cubicBezTo>
                    <a:cubicBezTo>
                      <a:pt x="2854428" y="979150"/>
                      <a:pt x="2841717" y="995251"/>
                      <a:pt x="2829985" y="1010405"/>
                    </a:cubicBezTo>
                    <a:cubicBezTo>
                      <a:pt x="2781097" y="1072916"/>
                      <a:pt x="2714611" y="1155316"/>
                      <a:pt x="2632480" y="1178047"/>
                    </a:cubicBezTo>
                    <a:cubicBezTo>
                      <a:pt x="2605103" y="1185624"/>
                      <a:pt x="2571860" y="1184677"/>
                      <a:pt x="2551327" y="1162893"/>
                    </a:cubicBezTo>
                    <a:cubicBezTo>
                      <a:pt x="2526883" y="1138267"/>
                      <a:pt x="2526883" y="1102276"/>
                      <a:pt x="2533728" y="1071021"/>
                    </a:cubicBezTo>
                    <a:cubicBezTo>
                      <a:pt x="2535683" y="1061550"/>
                      <a:pt x="2538617" y="1051132"/>
                      <a:pt x="2541550" y="1041660"/>
                    </a:cubicBezTo>
                    <a:cubicBezTo>
                      <a:pt x="2539594" y="1040713"/>
                      <a:pt x="2538617" y="1039766"/>
                      <a:pt x="2537639" y="1037872"/>
                    </a:cubicBezTo>
                    <a:cubicBezTo>
                      <a:pt x="2535683" y="1024612"/>
                      <a:pt x="2529817" y="1014193"/>
                      <a:pt x="2522973" y="1002828"/>
                    </a:cubicBezTo>
                    <a:cubicBezTo>
                      <a:pt x="2493640" y="1037872"/>
                      <a:pt x="2466263" y="1073863"/>
                      <a:pt x="2428131" y="1100382"/>
                    </a:cubicBezTo>
                    <a:cubicBezTo>
                      <a:pt x="2424220" y="1103224"/>
                      <a:pt x="2418354" y="1099435"/>
                      <a:pt x="2418354" y="1094700"/>
                    </a:cubicBezTo>
                    <a:cubicBezTo>
                      <a:pt x="2419332" y="1060603"/>
                      <a:pt x="2426176" y="1027454"/>
                      <a:pt x="2434976" y="995251"/>
                    </a:cubicBezTo>
                    <a:cubicBezTo>
                      <a:pt x="2379244" y="1068180"/>
                      <a:pt x="2302980" y="1127849"/>
                      <a:pt x="2221827" y="1170470"/>
                    </a:cubicBezTo>
                    <a:cubicBezTo>
                      <a:pt x="2270714" y="1163840"/>
                      <a:pt x="2320580" y="1166681"/>
                      <a:pt x="2366533" y="1186571"/>
                    </a:cubicBezTo>
                    <a:cubicBezTo>
                      <a:pt x="2371422" y="1188465"/>
                      <a:pt x="2370444" y="1195095"/>
                      <a:pt x="2366533" y="1197937"/>
                    </a:cubicBezTo>
                    <a:cubicBezTo>
                      <a:pt x="2338179" y="1214038"/>
                      <a:pt x="2308846" y="1227297"/>
                      <a:pt x="2277559" y="1238663"/>
                    </a:cubicBezTo>
                    <a:cubicBezTo>
                      <a:pt x="2305913" y="1237716"/>
                      <a:pt x="2333290" y="1240558"/>
                      <a:pt x="2356756" y="1250029"/>
                    </a:cubicBezTo>
                    <a:cubicBezTo>
                      <a:pt x="2409554" y="1269918"/>
                      <a:pt x="2370444" y="1324852"/>
                      <a:pt x="2341112" y="1346636"/>
                    </a:cubicBezTo>
                    <a:cubicBezTo>
                      <a:pt x="2286358" y="1387362"/>
                      <a:pt x="2210094" y="1402516"/>
                      <a:pt x="2143608" y="1412935"/>
                    </a:cubicBezTo>
                    <a:cubicBezTo>
                      <a:pt x="2098631" y="1419565"/>
                      <a:pt x="2051700" y="1425247"/>
                      <a:pt x="2005746" y="1425247"/>
                    </a:cubicBezTo>
                    <a:cubicBezTo>
                      <a:pt x="2048766" y="1446084"/>
                      <a:pt x="2097654" y="1483022"/>
                      <a:pt x="2059521" y="1515225"/>
                    </a:cubicBezTo>
                    <a:cubicBezTo>
                      <a:pt x="2048766" y="1523749"/>
                      <a:pt x="2033122" y="1526590"/>
                      <a:pt x="2016501" y="1527537"/>
                    </a:cubicBezTo>
                    <a:cubicBezTo>
                      <a:pt x="2083965" y="1554057"/>
                      <a:pt x="2142630" y="1594784"/>
                      <a:pt x="2095698" y="1636457"/>
                    </a:cubicBezTo>
                    <a:cubicBezTo>
                      <a:pt x="2057566" y="1669607"/>
                      <a:pt x="1982280" y="1663924"/>
                      <a:pt x="1935348" y="1659188"/>
                    </a:cubicBezTo>
                    <a:cubicBezTo>
                      <a:pt x="1917748" y="1657294"/>
                      <a:pt x="1899171" y="1656347"/>
                      <a:pt x="1879616" y="1653505"/>
                    </a:cubicBezTo>
                    <a:cubicBezTo>
                      <a:pt x="1894283" y="1660135"/>
                      <a:pt x="1907971" y="1667712"/>
                      <a:pt x="1921659" y="1675290"/>
                    </a:cubicBezTo>
                    <a:cubicBezTo>
                      <a:pt x="1950014" y="1691391"/>
                      <a:pt x="2005746" y="1720752"/>
                      <a:pt x="2007701" y="1757690"/>
                    </a:cubicBezTo>
                    <a:cubicBezTo>
                      <a:pt x="2011612" y="1830619"/>
                      <a:pt x="1895260" y="1781368"/>
                      <a:pt x="1839529" y="1754848"/>
                    </a:cubicBezTo>
                    <a:cubicBezTo>
                      <a:pt x="1869839" y="1793681"/>
                      <a:pt x="1902104" y="1833460"/>
                      <a:pt x="1900149" y="1883658"/>
                    </a:cubicBezTo>
                    <a:cubicBezTo>
                      <a:pt x="1900149" y="1888394"/>
                      <a:pt x="1894283" y="1892182"/>
                      <a:pt x="1890372" y="1889341"/>
                    </a:cubicBezTo>
                    <a:cubicBezTo>
                      <a:pt x="1862017" y="1868504"/>
                      <a:pt x="1839529" y="1842931"/>
                      <a:pt x="1818996" y="1815465"/>
                    </a:cubicBezTo>
                    <a:cubicBezTo>
                      <a:pt x="1814107" y="1828724"/>
                      <a:pt x="1809219" y="1841984"/>
                      <a:pt x="1802375" y="1854297"/>
                    </a:cubicBezTo>
                    <a:cubicBezTo>
                      <a:pt x="1800419" y="1859980"/>
                      <a:pt x="1798464" y="1864715"/>
                      <a:pt x="1794553" y="1868504"/>
                    </a:cubicBezTo>
                    <a:cubicBezTo>
                      <a:pt x="1774998" y="1902600"/>
                      <a:pt x="1749576" y="1932908"/>
                      <a:pt x="1721222" y="1962270"/>
                    </a:cubicBezTo>
                    <a:cubicBezTo>
                      <a:pt x="1757398" y="1945221"/>
                      <a:pt x="1793575" y="1938591"/>
                      <a:pt x="1809219" y="1971741"/>
                    </a:cubicBezTo>
                    <a:cubicBezTo>
                      <a:pt x="1821929" y="1999208"/>
                      <a:pt x="1790642" y="2027621"/>
                      <a:pt x="1756421" y="2050353"/>
                    </a:cubicBezTo>
                    <a:cubicBezTo>
                      <a:pt x="1863972" y="2023833"/>
                      <a:pt x="1997924" y="2052247"/>
                      <a:pt x="2019434" y="2169691"/>
                    </a:cubicBezTo>
                    <a:cubicBezTo>
                      <a:pt x="2020412" y="2173479"/>
                      <a:pt x="2018456" y="2176321"/>
                      <a:pt x="2014545" y="2177268"/>
                    </a:cubicBezTo>
                    <a:cubicBezTo>
                      <a:pt x="1940237" y="2206629"/>
                      <a:pt x="1853217" y="2206629"/>
                      <a:pt x="1771087" y="2194316"/>
                    </a:cubicBezTo>
                    <a:cubicBezTo>
                      <a:pt x="1795530" y="2205682"/>
                      <a:pt x="1819974" y="2217995"/>
                      <a:pt x="1840507" y="2233149"/>
                    </a:cubicBezTo>
                    <a:cubicBezTo>
                      <a:pt x="1871794" y="2255879"/>
                      <a:pt x="1901127" y="2301342"/>
                      <a:pt x="1848329" y="2322179"/>
                    </a:cubicBezTo>
                    <a:cubicBezTo>
                      <a:pt x="1794553" y="2343962"/>
                      <a:pt x="1724155" y="2303236"/>
                      <a:pt x="1681134" y="2274822"/>
                    </a:cubicBezTo>
                    <a:cubicBezTo>
                      <a:pt x="1672335" y="2269139"/>
                      <a:pt x="1663535" y="2263457"/>
                      <a:pt x="1653757" y="2256827"/>
                    </a:cubicBezTo>
                    <a:cubicBezTo>
                      <a:pt x="1655713" y="2306078"/>
                      <a:pt x="1652780" y="2372376"/>
                      <a:pt x="1605848" y="2370482"/>
                    </a:cubicBezTo>
                    <a:cubicBezTo>
                      <a:pt x="1572605" y="2369535"/>
                      <a:pt x="1540339" y="2347751"/>
                      <a:pt x="1513940" y="2329756"/>
                    </a:cubicBezTo>
                    <a:cubicBezTo>
                      <a:pt x="1512962" y="2328808"/>
                      <a:pt x="1511984" y="2328808"/>
                      <a:pt x="1511007" y="2327861"/>
                    </a:cubicBezTo>
                    <a:cubicBezTo>
                      <a:pt x="1541317" y="2370482"/>
                      <a:pt x="1557938" y="2421627"/>
                      <a:pt x="1554027" y="2474666"/>
                    </a:cubicBezTo>
                    <a:cubicBezTo>
                      <a:pt x="1554027" y="2479402"/>
                      <a:pt x="1548161" y="2483190"/>
                      <a:pt x="1544250" y="2480349"/>
                    </a:cubicBezTo>
                    <a:cubicBezTo>
                      <a:pt x="1484608" y="2443411"/>
                      <a:pt x="1424965" y="2405526"/>
                      <a:pt x="1369234" y="2362905"/>
                    </a:cubicBezTo>
                    <a:cubicBezTo>
                      <a:pt x="1385855" y="2399843"/>
                      <a:pt x="1396610" y="2437728"/>
                      <a:pt x="1389766" y="2481296"/>
                    </a:cubicBezTo>
                    <a:cubicBezTo>
                      <a:pt x="1389766" y="2484137"/>
                      <a:pt x="1385855" y="2486032"/>
                      <a:pt x="1382922" y="2486032"/>
                    </a:cubicBezTo>
                    <a:cubicBezTo>
                      <a:pt x="1325235" y="2490767"/>
                      <a:pt x="1259726" y="2454777"/>
                      <a:pt x="1211817" y="2402684"/>
                    </a:cubicBezTo>
                    <a:cubicBezTo>
                      <a:pt x="1212794" y="2414997"/>
                      <a:pt x="1212794" y="2427310"/>
                      <a:pt x="1210839" y="2439623"/>
                    </a:cubicBezTo>
                    <a:cubicBezTo>
                      <a:pt x="1204972" y="2478455"/>
                      <a:pt x="1176618" y="2515393"/>
                      <a:pt x="1132619" y="2512551"/>
                    </a:cubicBezTo>
                    <a:cubicBezTo>
                      <a:pt x="1097420" y="2510657"/>
                      <a:pt x="1076888" y="2480349"/>
                      <a:pt x="1071999" y="2449094"/>
                    </a:cubicBezTo>
                    <a:cubicBezTo>
                      <a:pt x="1031912" y="2528653"/>
                      <a:pt x="953692" y="2582639"/>
                      <a:pt x="876450" y="2626207"/>
                    </a:cubicBezTo>
                    <a:cubicBezTo>
                      <a:pt x="844185" y="2644202"/>
                      <a:pt x="855918" y="2601582"/>
                      <a:pt x="863739" y="2578850"/>
                    </a:cubicBezTo>
                    <a:cubicBezTo>
                      <a:pt x="839296" y="2600634"/>
                      <a:pt x="811919" y="2619577"/>
                      <a:pt x="784542" y="2633784"/>
                    </a:cubicBezTo>
                    <a:cubicBezTo>
                      <a:pt x="708278" y="2675458"/>
                      <a:pt x="610504" y="2702924"/>
                      <a:pt x="529351" y="2656515"/>
                    </a:cubicBezTo>
                    <a:cubicBezTo>
                      <a:pt x="525440" y="2654621"/>
                      <a:pt x="525440" y="2649885"/>
                      <a:pt x="528373" y="2646097"/>
                    </a:cubicBezTo>
                    <a:cubicBezTo>
                      <a:pt x="546950" y="2628101"/>
                      <a:pt x="563572" y="2608211"/>
                      <a:pt x="577260" y="2586428"/>
                    </a:cubicBezTo>
                    <a:cubicBezTo>
                      <a:pt x="556728" y="2590216"/>
                      <a:pt x="537173" y="2593057"/>
                      <a:pt x="516640" y="2596846"/>
                    </a:cubicBezTo>
                    <a:cubicBezTo>
                      <a:pt x="511751" y="2597793"/>
                      <a:pt x="506863" y="2594004"/>
                      <a:pt x="508818" y="2589269"/>
                    </a:cubicBezTo>
                    <a:cubicBezTo>
                      <a:pt x="516640" y="2562749"/>
                      <a:pt x="528373" y="2540018"/>
                      <a:pt x="544017" y="2519181"/>
                    </a:cubicBezTo>
                    <a:cubicBezTo>
                      <a:pt x="542061" y="2520128"/>
                      <a:pt x="541084" y="2520128"/>
                      <a:pt x="539128" y="2520128"/>
                    </a:cubicBezTo>
                    <a:cubicBezTo>
                      <a:pt x="472642" y="2538124"/>
                      <a:pt x="392466" y="2551384"/>
                      <a:pt x="329891" y="2514446"/>
                    </a:cubicBezTo>
                    <a:cubicBezTo>
                      <a:pt x="326957" y="2512551"/>
                      <a:pt x="325980" y="2508763"/>
                      <a:pt x="327935" y="2505921"/>
                    </a:cubicBezTo>
                    <a:cubicBezTo>
                      <a:pt x="344557" y="2475613"/>
                      <a:pt x="364112" y="2446253"/>
                      <a:pt x="386600" y="2418786"/>
                    </a:cubicBezTo>
                    <a:cubicBezTo>
                      <a:pt x="394422" y="2402684"/>
                      <a:pt x="408110" y="2388478"/>
                      <a:pt x="422777" y="2376165"/>
                    </a:cubicBezTo>
                    <a:cubicBezTo>
                      <a:pt x="454064" y="2343015"/>
                      <a:pt x="488285" y="2311760"/>
                      <a:pt x="526417" y="2286188"/>
                    </a:cubicBezTo>
                    <a:cubicBezTo>
                      <a:pt x="504907" y="2288082"/>
                      <a:pt x="482419" y="2289976"/>
                      <a:pt x="459931" y="2290923"/>
                    </a:cubicBezTo>
                    <a:cubicBezTo>
                      <a:pt x="411044" y="2291870"/>
                      <a:pt x="333802" y="2299447"/>
                      <a:pt x="291759" y="2269139"/>
                    </a:cubicBezTo>
                    <a:cubicBezTo>
                      <a:pt x="237983" y="2230307"/>
                      <a:pt x="346512" y="2177268"/>
                      <a:pt x="423754" y="2146013"/>
                    </a:cubicBezTo>
                    <a:cubicBezTo>
                      <a:pt x="397355" y="2150748"/>
                      <a:pt x="370956" y="2152642"/>
                      <a:pt x="344557" y="2146960"/>
                    </a:cubicBezTo>
                    <a:cubicBezTo>
                      <a:pt x="340646" y="2146013"/>
                      <a:pt x="338690" y="2141277"/>
                      <a:pt x="340646" y="2137488"/>
                    </a:cubicBezTo>
                    <a:cubicBezTo>
                      <a:pt x="376822" y="2086343"/>
                      <a:pt x="430598" y="2053194"/>
                      <a:pt x="490241" y="2030463"/>
                    </a:cubicBezTo>
                    <a:cubicBezTo>
                      <a:pt x="438420" y="2020045"/>
                      <a:pt x="369001" y="2007732"/>
                      <a:pt x="332824" y="1967005"/>
                    </a:cubicBezTo>
                    <a:cubicBezTo>
                      <a:pt x="298603" y="1928173"/>
                      <a:pt x="348468" y="1893129"/>
                      <a:pt x="382689" y="1880816"/>
                    </a:cubicBezTo>
                    <a:cubicBezTo>
                      <a:pt x="427665" y="1864715"/>
                      <a:pt x="481441" y="1852403"/>
                      <a:pt x="532284" y="1853350"/>
                    </a:cubicBezTo>
                    <a:cubicBezTo>
                      <a:pt x="524462" y="1847667"/>
                      <a:pt x="517618" y="1841037"/>
                      <a:pt x="510774" y="1832513"/>
                    </a:cubicBezTo>
                    <a:cubicBezTo>
                      <a:pt x="508818" y="1829671"/>
                      <a:pt x="507840" y="1823989"/>
                      <a:pt x="511751" y="1822095"/>
                    </a:cubicBezTo>
                    <a:cubicBezTo>
                      <a:pt x="567483" y="1797469"/>
                      <a:pt x="626147" y="1801258"/>
                      <a:pt x="681879" y="1819253"/>
                    </a:cubicBezTo>
                    <a:cubicBezTo>
                      <a:pt x="633969" y="1770950"/>
                      <a:pt x="555750" y="1675290"/>
                      <a:pt x="629081" y="1644034"/>
                    </a:cubicBezTo>
                    <a:cubicBezTo>
                      <a:pt x="700456" y="1614673"/>
                      <a:pt x="803119" y="1656347"/>
                      <a:pt x="859828" y="1715069"/>
                    </a:cubicBezTo>
                    <a:cubicBezTo>
                      <a:pt x="852006" y="1689496"/>
                      <a:pt x="849073" y="1663924"/>
                      <a:pt x="857873" y="1636457"/>
                    </a:cubicBezTo>
                    <a:cubicBezTo>
                      <a:pt x="858851" y="1632669"/>
                      <a:pt x="862762" y="1630775"/>
                      <a:pt x="865695" y="1631721"/>
                    </a:cubicBezTo>
                    <a:cubicBezTo>
                      <a:pt x="917515" y="1642140"/>
                      <a:pt x="943915" y="1686655"/>
                      <a:pt x="966403" y="1729276"/>
                    </a:cubicBezTo>
                    <a:cubicBezTo>
                      <a:pt x="962492" y="1670554"/>
                      <a:pt x="951736" y="1610885"/>
                      <a:pt x="982047" y="1557846"/>
                    </a:cubicBezTo>
                    <a:cubicBezTo>
                      <a:pt x="984002" y="1555004"/>
                      <a:pt x="987913" y="1554057"/>
                      <a:pt x="990846" y="1555951"/>
                    </a:cubicBezTo>
                    <a:cubicBezTo>
                      <a:pt x="1010401" y="1568264"/>
                      <a:pt x="1028001" y="1583418"/>
                      <a:pt x="1043645" y="1600466"/>
                    </a:cubicBezTo>
                    <a:cubicBezTo>
                      <a:pt x="1044622" y="1595731"/>
                      <a:pt x="1046578" y="1590995"/>
                      <a:pt x="1049511" y="1587207"/>
                    </a:cubicBezTo>
                    <a:cubicBezTo>
                      <a:pt x="1074932" y="1551216"/>
                      <a:pt x="1103287" y="1581524"/>
                      <a:pt x="1125775" y="1616567"/>
                    </a:cubicBezTo>
                    <a:cubicBezTo>
                      <a:pt x="1126753" y="1612779"/>
                      <a:pt x="1126753" y="1608043"/>
                      <a:pt x="1127731" y="1604255"/>
                    </a:cubicBezTo>
                    <a:cubicBezTo>
                      <a:pt x="1133597" y="1580577"/>
                      <a:pt x="1145330" y="1561634"/>
                      <a:pt x="1161952" y="1547427"/>
                    </a:cubicBezTo>
                    <a:cubicBezTo>
                      <a:pt x="1109154" y="1555951"/>
                      <a:pt x="1055377" y="1553110"/>
                      <a:pt x="1006490" y="1533220"/>
                    </a:cubicBezTo>
                    <a:cubicBezTo>
                      <a:pt x="1002579" y="1531326"/>
                      <a:pt x="1002579" y="1523749"/>
                      <a:pt x="1006490" y="1521855"/>
                    </a:cubicBezTo>
                    <a:cubicBezTo>
                      <a:pt x="1022134" y="1515225"/>
                      <a:pt x="1038756" y="1508595"/>
                      <a:pt x="1055377" y="1502912"/>
                    </a:cubicBezTo>
                    <a:cubicBezTo>
                      <a:pt x="1037778" y="1501965"/>
                      <a:pt x="1020179" y="1501018"/>
                      <a:pt x="1003557" y="1498176"/>
                    </a:cubicBezTo>
                    <a:cubicBezTo>
                      <a:pt x="962492" y="1493441"/>
                      <a:pt x="915560" y="1483022"/>
                      <a:pt x="885250" y="1453662"/>
                    </a:cubicBezTo>
                    <a:cubicBezTo>
                      <a:pt x="882317" y="1450820"/>
                      <a:pt x="883294" y="1446084"/>
                      <a:pt x="886228" y="1443243"/>
                    </a:cubicBezTo>
                    <a:cubicBezTo>
                      <a:pt x="915560" y="1426195"/>
                      <a:pt x="950759" y="1415776"/>
                      <a:pt x="984980" y="1418618"/>
                    </a:cubicBezTo>
                    <a:cubicBezTo>
                      <a:pt x="949781" y="1394939"/>
                      <a:pt x="919471" y="1363684"/>
                      <a:pt x="900894" y="1327693"/>
                    </a:cubicBezTo>
                    <a:cubicBezTo>
                      <a:pt x="898938" y="1323905"/>
                      <a:pt x="900894" y="1318222"/>
                      <a:pt x="906760" y="1318222"/>
                    </a:cubicBezTo>
                    <a:cubicBezTo>
                      <a:pt x="964447" y="1320116"/>
                      <a:pt x="1012357" y="1345689"/>
                      <a:pt x="1053422" y="1380733"/>
                    </a:cubicBezTo>
                    <a:cubicBezTo>
                      <a:pt x="1042667" y="1356107"/>
                      <a:pt x="1033867" y="1330535"/>
                      <a:pt x="1028001" y="1304962"/>
                    </a:cubicBezTo>
                    <a:cubicBezTo>
                      <a:pt x="1021156" y="1274654"/>
                      <a:pt x="1010401" y="1232980"/>
                      <a:pt x="1027023" y="1203619"/>
                    </a:cubicBezTo>
                    <a:cubicBezTo>
                      <a:pt x="1032889" y="1194148"/>
                      <a:pt x="1038756" y="1187518"/>
                      <a:pt x="1046578" y="1182783"/>
                    </a:cubicBezTo>
                    <a:cubicBezTo>
                      <a:pt x="1006490" y="1143003"/>
                      <a:pt x="959558" y="1088070"/>
                      <a:pt x="969336" y="1037872"/>
                    </a:cubicBezTo>
                    <a:cubicBezTo>
                      <a:pt x="981069" y="975361"/>
                      <a:pt x="1058311" y="985780"/>
                      <a:pt x="1102309" y="1004722"/>
                    </a:cubicBezTo>
                    <a:cubicBezTo>
                      <a:pt x="1149241" y="1025559"/>
                      <a:pt x="1201061" y="1057762"/>
                      <a:pt x="1236260" y="1098488"/>
                    </a:cubicBezTo>
                    <a:cubicBezTo>
                      <a:pt x="1217683" y="1036925"/>
                      <a:pt x="1195195" y="973467"/>
                      <a:pt x="1202039" y="909062"/>
                    </a:cubicBezTo>
                    <a:cubicBezTo>
                      <a:pt x="1203017" y="903380"/>
                      <a:pt x="1208883" y="900538"/>
                      <a:pt x="1213772" y="904327"/>
                    </a:cubicBezTo>
                    <a:cubicBezTo>
                      <a:pt x="1248971" y="935582"/>
                      <a:pt x="1285148" y="975361"/>
                      <a:pt x="1312524" y="1017982"/>
                    </a:cubicBezTo>
                    <a:cubicBezTo>
                      <a:pt x="1309591" y="985780"/>
                      <a:pt x="1311547" y="952630"/>
                      <a:pt x="1315458" y="922322"/>
                    </a:cubicBezTo>
                    <a:cubicBezTo>
                      <a:pt x="1319369" y="895802"/>
                      <a:pt x="1330124" y="838028"/>
                      <a:pt x="1370211" y="841816"/>
                    </a:cubicBezTo>
                    <a:cubicBezTo>
                      <a:pt x="1405410" y="844658"/>
                      <a:pt x="1431809" y="879701"/>
                      <a:pt x="1448431" y="907168"/>
                    </a:cubicBezTo>
                    <a:cubicBezTo>
                      <a:pt x="1452342" y="913798"/>
                      <a:pt x="1456253" y="920428"/>
                      <a:pt x="1459186" y="927058"/>
                    </a:cubicBezTo>
                    <a:cubicBezTo>
                      <a:pt x="1459186" y="921375"/>
                      <a:pt x="1459186" y="915692"/>
                      <a:pt x="1460164" y="909062"/>
                    </a:cubicBezTo>
                    <a:cubicBezTo>
                      <a:pt x="1462119" y="882543"/>
                      <a:pt x="1459186" y="798248"/>
                      <a:pt x="1503185" y="798248"/>
                    </a:cubicBezTo>
                    <a:cubicBezTo>
                      <a:pt x="1553050" y="798248"/>
                      <a:pt x="1548161" y="887278"/>
                      <a:pt x="1547183" y="917587"/>
                    </a:cubicBezTo>
                    <a:cubicBezTo>
                      <a:pt x="1546205" y="963049"/>
                      <a:pt x="1542295" y="1010405"/>
                      <a:pt x="1533495" y="1055867"/>
                    </a:cubicBezTo>
                    <a:cubicBezTo>
                      <a:pt x="1562827" y="1017035"/>
                      <a:pt x="1609759" y="979150"/>
                      <a:pt x="1650824" y="977255"/>
                    </a:cubicBezTo>
                    <a:cubicBezTo>
                      <a:pt x="1673312" y="976309"/>
                      <a:pt x="1685045" y="983885"/>
                      <a:pt x="1688956" y="996198"/>
                    </a:cubicBezTo>
                    <a:cubicBezTo>
                      <a:pt x="1690912" y="958313"/>
                      <a:pt x="1689934" y="919481"/>
                      <a:pt x="1697756" y="881596"/>
                    </a:cubicBezTo>
                    <a:cubicBezTo>
                      <a:pt x="1698734" y="877807"/>
                      <a:pt x="1703622" y="875913"/>
                      <a:pt x="1707533" y="877807"/>
                    </a:cubicBezTo>
                    <a:cubicBezTo>
                      <a:pt x="1774020" y="916639"/>
                      <a:pt x="1808241" y="988621"/>
                      <a:pt x="1843440" y="1053973"/>
                    </a:cubicBezTo>
                    <a:cubicBezTo>
                      <a:pt x="1836596" y="1004722"/>
                      <a:pt x="1829751" y="954525"/>
                      <a:pt x="1826818" y="904327"/>
                    </a:cubicBezTo>
                    <a:cubicBezTo>
                      <a:pt x="1826818" y="899591"/>
                      <a:pt x="1832685" y="895802"/>
                      <a:pt x="1836596" y="898644"/>
                    </a:cubicBezTo>
                    <a:cubicBezTo>
                      <a:pt x="1903082" y="941265"/>
                      <a:pt x="1917748" y="1035030"/>
                      <a:pt x="1897216" y="1114589"/>
                    </a:cubicBezTo>
                    <a:cubicBezTo>
                      <a:pt x="1941214" y="1065339"/>
                      <a:pt x="1995968" y="1021771"/>
                      <a:pt x="2030189" y="1045449"/>
                    </a:cubicBezTo>
                    <a:cubicBezTo>
                      <a:pt x="2032145" y="1044502"/>
                      <a:pt x="2034100" y="1043555"/>
                      <a:pt x="2036056" y="1041660"/>
                    </a:cubicBezTo>
                    <a:cubicBezTo>
                      <a:pt x="2081032" y="1013246"/>
                      <a:pt x="2129919" y="990515"/>
                      <a:pt x="2178807" y="970626"/>
                    </a:cubicBezTo>
                    <a:cubicBezTo>
                      <a:pt x="2103520" y="981044"/>
                      <a:pt x="2027256" y="981991"/>
                      <a:pt x="1950992" y="972520"/>
                    </a:cubicBezTo>
                    <a:cubicBezTo>
                      <a:pt x="1944148" y="971573"/>
                      <a:pt x="1941214" y="962101"/>
                      <a:pt x="1949036" y="960207"/>
                    </a:cubicBezTo>
                    <a:cubicBezTo>
                      <a:pt x="2008679" y="943159"/>
                      <a:pt x="2069299" y="927058"/>
                      <a:pt x="2130897" y="914745"/>
                    </a:cubicBezTo>
                    <a:cubicBezTo>
                      <a:pt x="2014545" y="892014"/>
                      <a:pt x="1881572" y="873071"/>
                      <a:pt x="1799441" y="784041"/>
                    </a:cubicBezTo>
                    <a:cubicBezTo>
                      <a:pt x="1797486" y="782147"/>
                      <a:pt x="1796508" y="778359"/>
                      <a:pt x="1798464" y="776464"/>
                    </a:cubicBezTo>
                    <a:cubicBezTo>
                      <a:pt x="1853217" y="695011"/>
                      <a:pt x="1974458" y="687434"/>
                      <a:pt x="2064410" y="692170"/>
                    </a:cubicBezTo>
                    <a:cubicBezTo>
                      <a:pt x="2151429" y="696905"/>
                      <a:pt x="2243338" y="711113"/>
                      <a:pt x="2325468" y="744262"/>
                    </a:cubicBezTo>
                    <a:cubicBezTo>
                      <a:pt x="2295158" y="716795"/>
                      <a:pt x="2267781" y="685540"/>
                      <a:pt x="2250182" y="648602"/>
                    </a:cubicBezTo>
                    <a:cubicBezTo>
                      <a:pt x="2247249" y="642919"/>
                      <a:pt x="2252137" y="638184"/>
                      <a:pt x="2258004" y="639131"/>
                    </a:cubicBezTo>
                    <a:cubicBezTo>
                      <a:pt x="2304935" y="647655"/>
                      <a:pt x="2349912" y="660914"/>
                      <a:pt x="2390977" y="682698"/>
                    </a:cubicBezTo>
                    <a:cubicBezTo>
                      <a:pt x="2371422" y="652390"/>
                      <a:pt x="2356756" y="617347"/>
                      <a:pt x="2346001" y="588933"/>
                    </a:cubicBezTo>
                    <a:cubicBezTo>
                      <a:pt x="2321557" y="525475"/>
                      <a:pt x="2299069" y="446863"/>
                      <a:pt x="2315691" y="378670"/>
                    </a:cubicBezTo>
                    <a:cubicBezTo>
                      <a:pt x="2328401" y="326578"/>
                      <a:pt x="2379244" y="286798"/>
                      <a:pt x="2433998" y="315213"/>
                    </a:cubicBezTo>
                    <a:cubicBezTo>
                      <a:pt x="2484840" y="341732"/>
                      <a:pt x="2524928" y="391930"/>
                      <a:pt x="2551327" y="444022"/>
                    </a:cubicBezTo>
                    <a:cubicBezTo>
                      <a:pt x="2545461" y="388142"/>
                      <a:pt x="2540572" y="329419"/>
                      <a:pt x="2563060" y="277327"/>
                    </a:cubicBezTo>
                    <a:cubicBezTo>
                      <a:pt x="2565016" y="273539"/>
                      <a:pt x="2568927" y="270697"/>
                      <a:pt x="2572838" y="273539"/>
                    </a:cubicBezTo>
                    <a:cubicBezTo>
                      <a:pt x="2630525" y="309530"/>
                      <a:pt x="2657901" y="367305"/>
                      <a:pt x="2669635" y="428868"/>
                    </a:cubicBezTo>
                    <a:cubicBezTo>
                      <a:pt x="2682345" y="353098"/>
                      <a:pt x="2702878" y="272592"/>
                      <a:pt x="2764476" y="222394"/>
                    </a:cubicBezTo>
                    <a:cubicBezTo>
                      <a:pt x="2766431" y="220500"/>
                      <a:pt x="2770342" y="219552"/>
                      <a:pt x="2772298" y="221447"/>
                    </a:cubicBezTo>
                    <a:cubicBezTo>
                      <a:pt x="2822162" y="252702"/>
                      <a:pt x="2834873" y="302900"/>
                      <a:pt x="2832918" y="356886"/>
                    </a:cubicBezTo>
                    <a:cubicBezTo>
                      <a:pt x="2857361" y="329419"/>
                      <a:pt x="2887672" y="308583"/>
                      <a:pt x="2926781" y="298164"/>
                    </a:cubicBezTo>
                    <a:cubicBezTo>
                      <a:pt x="2929715" y="297217"/>
                      <a:pt x="2934603" y="299111"/>
                      <a:pt x="2934603" y="302900"/>
                    </a:cubicBezTo>
                    <a:cubicBezTo>
                      <a:pt x="2952203" y="387194"/>
                      <a:pt x="2912115" y="478119"/>
                      <a:pt x="2872028" y="556730"/>
                    </a:cubicBezTo>
                    <a:cubicBezTo>
                      <a:pt x="2911137" y="512215"/>
                      <a:pt x="2949269" y="468647"/>
                      <a:pt x="2997179" y="433604"/>
                    </a:cubicBezTo>
                    <a:cubicBezTo>
                      <a:pt x="3015756" y="376776"/>
                      <a:pt x="3040200" y="318054"/>
                      <a:pt x="3083221" y="274486"/>
                    </a:cubicBezTo>
                    <a:cubicBezTo>
                      <a:pt x="3087131" y="270697"/>
                      <a:pt x="3092998" y="272592"/>
                      <a:pt x="3093976" y="277327"/>
                    </a:cubicBezTo>
                    <a:cubicBezTo>
                      <a:pt x="3131130" y="372988"/>
                      <a:pt x="3106686" y="477172"/>
                      <a:pt x="3116464" y="576620"/>
                    </a:cubicBezTo>
                    <a:cubicBezTo>
                      <a:pt x="3144818" y="505585"/>
                      <a:pt x="3221083" y="444969"/>
                      <a:pt x="3297347" y="435498"/>
                    </a:cubicBezTo>
                    <a:cubicBezTo>
                      <a:pt x="3321790" y="432656"/>
                      <a:pt x="3353078" y="437392"/>
                      <a:pt x="3355034" y="465806"/>
                    </a:cubicBezTo>
                    <a:cubicBezTo>
                      <a:pt x="3356989" y="492326"/>
                      <a:pt x="3343301" y="519792"/>
                      <a:pt x="3325701" y="544418"/>
                    </a:cubicBezTo>
                    <a:cubicBezTo>
                      <a:pt x="3391210" y="495167"/>
                      <a:pt x="3461608" y="451599"/>
                      <a:pt x="3544716" y="433604"/>
                    </a:cubicBezTo>
                    <a:cubicBezTo>
                      <a:pt x="3548627" y="432656"/>
                      <a:pt x="3552538" y="435498"/>
                      <a:pt x="3553516" y="440234"/>
                    </a:cubicBezTo>
                    <a:cubicBezTo>
                      <a:pt x="3553516" y="445916"/>
                      <a:pt x="3553516" y="450652"/>
                      <a:pt x="3552538" y="456335"/>
                    </a:cubicBezTo>
                    <a:cubicBezTo>
                      <a:pt x="3558405" y="449705"/>
                      <a:pt x="3565249" y="444022"/>
                      <a:pt x="3571115" y="437392"/>
                    </a:cubicBezTo>
                    <a:cubicBezTo>
                      <a:pt x="3613158" y="396666"/>
                      <a:pt x="3668890" y="350256"/>
                      <a:pt x="3732443" y="355939"/>
                    </a:cubicBezTo>
                    <a:cubicBezTo>
                      <a:pt x="3735376" y="355939"/>
                      <a:pt x="3739287" y="358780"/>
                      <a:pt x="3739287" y="362569"/>
                    </a:cubicBezTo>
                    <a:cubicBezTo>
                      <a:pt x="3735376" y="407084"/>
                      <a:pt x="3718755" y="450652"/>
                      <a:pt x="3697244" y="492326"/>
                    </a:cubicBezTo>
                    <a:cubicBezTo>
                      <a:pt x="3719732" y="480013"/>
                      <a:pt x="3745154" y="474330"/>
                      <a:pt x="3771553" y="479066"/>
                    </a:cubicBezTo>
                    <a:cubicBezTo>
                      <a:pt x="3775464" y="480013"/>
                      <a:pt x="3776442" y="483801"/>
                      <a:pt x="3776442" y="486643"/>
                    </a:cubicBezTo>
                    <a:cubicBezTo>
                      <a:pt x="3768620" y="534947"/>
                      <a:pt x="3744176" y="580409"/>
                      <a:pt x="3712888" y="621135"/>
                    </a:cubicBezTo>
                    <a:cubicBezTo>
                      <a:pt x="3779375" y="573779"/>
                      <a:pt x="3855639" y="533052"/>
                      <a:pt x="3932881" y="524528"/>
                    </a:cubicBezTo>
                    <a:cubicBezTo>
                      <a:pt x="3963191" y="521687"/>
                      <a:pt x="4021855" y="520739"/>
                      <a:pt x="4033588" y="555783"/>
                    </a:cubicBezTo>
                    <a:cubicBezTo>
                      <a:pt x="4039455" y="572831"/>
                      <a:pt x="4025767" y="590827"/>
                      <a:pt x="4008167" y="605034"/>
                    </a:cubicBezTo>
                    <a:cubicBezTo>
                      <a:pt x="4063899" y="588933"/>
                      <a:pt x="4134296" y="578514"/>
                      <a:pt x="4165584" y="623030"/>
                    </a:cubicBezTo>
                    <a:cubicBezTo>
                      <a:pt x="4167540" y="625871"/>
                      <a:pt x="4166562" y="630606"/>
                      <a:pt x="4163629" y="631554"/>
                    </a:cubicBezTo>
                    <a:cubicBezTo>
                      <a:pt x="4146029" y="641972"/>
                      <a:pt x="4127452" y="649549"/>
                      <a:pt x="4107897" y="656179"/>
                    </a:cubicBezTo>
                    <a:cubicBezTo>
                      <a:pt x="4155806" y="663756"/>
                      <a:pt x="4211538" y="677016"/>
                      <a:pt x="4235982" y="712059"/>
                    </a:cubicBezTo>
                    <a:cubicBezTo>
                      <a:pt x="4279980" y="774570"/>
                      <a:pt x="4180250" y="801089"/>
                      <a:pt x="4136252" y="805825"/>
                    </a:cubicBezTo>
                    <a:cubicBezTo>
                      <a:pt x="4067810" y="811508"/>
                      <a:pt x="4002301" y="805825"/>
                      <a:pt x="3936792" y="793513"/>
                    </a:cubicBezTo>
                    <a:close/>
                    <a:moveTo>
                      <a:pt x="5792551" y="1891235"/>
                    </a:moveTo>
                    <a:cubicBezTo>
                      <a:pt x="5763219" y="1921543"/>
                      <a:pt x="5721176" y="1929120"/>
                      <a:pt x="5679133" y="1933856"/>
                    </a:cubicBezTo>
                    <a:cubicBezTo>
                      <a:pt x="5720198" y="1940486"/>
                      <a:pt x="5765175" y="1953745"/>
                      <a:pt x="5774953" y="1985948"/>
                    </a:cubicBezTo>
                    <a:cubicBezTo>
                      <a:pt x="5781797" y="2008679"/>
                      <a:pt x="5753442" y="2030463"/>
                      <a:pt x="5737798" y="2040881"/>
                    </a:cubicBezTo>
                    <a:cubicBezTo>
                      <a:pt x="5713354" y="2057929"/>
                      <a:pt x="5685000" y="2066454"/>
                      <a:pt x="5655668" y="2069295"/>
                    </a:cubicBezTo>
                    <a:cubicBezTo>
                      <a:pt x="5603847" y="2074031"/>
                      <a:pt x="5551049" y="2067401"/>
                      <a:pt x="5500206" y="2055088"/>
                    </a:cubicBezTo>
                    <a:cubicBezTo>
                      <a:pt x="5506073" y="2066454"/>
                      <a:pt x="5509006" y="2078766"/>
                      <a:pt x="5508028" y="2092973"/>
                    </a:cubicBezTo>
                    <a:cubicBezTo>
                      <a:pt x="5508028" y="2095815"/>
                      <a:pt x="5506073" y="2097709"/>
                      <a:pt x="5503139" y="2098656"/>
                    </a:cubicBezTo>
                    <a:cubicBezTo>
                      <a:pt x="5479673" y="2107180"/>
                      <a:pt x="5453274" y="2113810"/>
                      <a:pt x="5424920" y="2117599"/>
                    </a:cubicBezTo>
                    <a:cubicBezTo>
                      <a:pt x="5462074" y="2157378"/>
                      <a:pt x="5503139" y="2209470"/>
                      <a:pt x="5495318" y="2258721"/>
                    </a:cubicBezTo>
                    <a:cubicBezTo>
                      <a:pt x="5479673" y="2362905"/>
                      <a:pt x="5324212" y="2237884"/>
                      <a:pt x="5250881" y="2176321"/>
                    </a:cubicBezTo>
                    <a:cubicBezTo>
                      <a:pt x="5271414" y="2213259"/>
                      <a:pt x="5286080" y="2255879"/>
                      <a:pt x="5298791" y="2293765"/>
                    </a:cubicBezTo>
                    <a:cubicBezTo>
                      <a:pt x="5311501" y="2335438"/>
                      <a:pt x="5337901" y="2414997"/>
                      <a:pt x="5297813" y="2450988"/>
                    </a:cubicBezTo>
                    <a:cubicBezTo>
                      <a:pt x="5281191" y="2466142"/>
                      <a:pt x="5254792" y="2471825"/>
                      <a:pt x="5232304" y="2465195"/>
                    </a:cubicBezTo>
                    <a:cubicBezTo>
                      <a:pt x="5211771" y="2459512"/>
                      <a:pt x="5204927" y="2433940"/>
                      <a:pt x="5201994" y="2415944"/>
                    </a:cubicBezTo>
                    <a:cubicBezTo>
                      <a:pt x="5198083" y="2384689"/>
                      <a:pt x="5199060" y="2353434"/>
                      <a:pt x="5203949" y="2322179"/>
                    </a:cubicBezTo>
                    <a:cubicBezTo>
                      <a:pt x="5179506" y="2370482"/>
                      <a:pt x="5144307" y="2414050"/>
                      <a:pt x="5106175" y="2450041"/>
                    </a:cubicBezTo>
                    <a:cubicBezTo>
                      <a:pt x="5043599" y="2509710"/>
                      <a:pt x="4961469" y="2565591"/>
                      <a:pt x="4869561" y="2563696"/>
                    </a:cubicBezTo>
                    <a:cubicBezTo>
                      <a:pt x="4865650" y="2563696"/>
                      <a:pt x="4862716" y="2560855"/>
                      <a:pt x="4862716" y="2557066"/>
                    </a:cubicBezTo>
                    <a:cubicBezTo>
                      <a:pt x="4858805" y="2462354"/>
                      <a:pt x="4918448" y="2380900"/>
                      <a:pt x="4954624" y="2294712"/>
                    </a:cubicBezTo>
                    <a:cubicBezTo>
                      <a:pt x="4897915" y="2365746"/>
                      <a:pt x="4820673" y="2422574"/>
                      <a:pt x="4740498" y="2466142"/>
                    </a:cubicBezTo>
                    <a:cubicBezTo>
                      <a:pt x="4737565" y="2468036"/>
                      <a:pt x="4733654" y="2466142"/>
                      <a:pt x="4731699" y="2464248"/>
                    </a:cubicBezTo>
                    <a:cubicBezTo>
                      <a:pt x="4671078" y="2540018"/>
                      <a:pt x="4594814" y="2600634"/>
                      <a:pt x="4498995" y="2621471"/>
                    </a:cubicBezTo>
                    <a:cubicBezTo>
                      <a:pt x="4496062" y="2622419"/>
                      <a:pt x="4493129" y="2621471"/>
                      <a:pt x="4491173" y="2618630"/>
                    </a:cubicBezTo>
                    <a:cubicBezTo>
                      <a:pt x="4468685" y="2573168"/>
                      <a:pt x="4510728" y="2523917"/>
                      <a:pt x="4541038" y="2491715"/>
                    </a:cubicBezTo>
                    <a:cubicBezTo>
                      <a:pt x="4560593" y="2470878"/>
                      <a:pt x="4581126" y="2451935"/>
                      <a:pt x="4602636" y="2433940"/>
                    </a:cubicBezTo>
                    <a:cubicBezTo>
                      <a:pt x="4552771" y="2462354"/>
                      <a:pt x="4498995" y="2485085"/>
                      <a:pt x="4447175" y="2504027"/>
                    </a:cubicBezTo>
                    <a:cubicBezTo>
                      <a:pt x="4378733" y="2528653"/>
                      <a:pt x="4262381" y="2564644"/>
                      <a:pt x="4206649" y="2497397"/>
                    </a:cubicBezTo>
                    <a:cubicBezTo>
                      <a:pt x="4204694" y="2494556"/>
                      <a:pt x="4203716" y="2490767"/>
                      <a:pt x="4206649" y="2487926"/>
                    </a:cubicBezTo>
                    <a:cubicBezTo>
                      <a:pt x="4305402" y="2376165"/>
                      <a:pt x="4453041" y="2325020"/>
                      <a:pt x="4574282" y="2241673"/>
                    </a:cubicBezTo>
                    <a:cubicBezTo>
                      <a:pt x="4519528" y="2253985"/>
                      <a:pt x="4454997" y="2270087"/>
                      <a:pt x="4405132" y="2251144"/>
                    </a:cubicBezTo>
                    <a:cubicBezTo>
                      <a:pt x="4383621" y="2242620"/>
                      <a:pt x="4375799" y="2215153"/>
                      <a:pt x="4389488" y="2196211"/>
                    </a:cubicBezTo>
                    <a:cubicBezTo>
                      <a:pt x="4403176" y="2177268"/>
                      <a:pt x="4424686" y="2164955"/>
                      <a:pt x="4446197" y="2156431"/>
                    </a:cubicBezTo>
                    <a:cubicBezTo>
                      <a:pt x="4345489" y="2153590"/>
                      <a:pt x="4236960" y="2158325"/>
                      <a:pt x="4153851" y="2098656"/>
                    </a:cubicBezTo>
                    <a:cubicBezTo>
                      <a:pt x="4150918" y="2096762"/>
                      <a:pt x="4148962" y="2092973"/>
                      <a:pt x="4151896" y="2090132"/>
                    </a:cubicBezTo>
                    <a:cubicBezTo>
                      <a:pt x="4191983" y="2028569"/>
                      <a:pt x="4275092" y="2015309"/>
                      <a:pt x="4344511" y="2011520"/>
                    </a:cubicBezTo>
                    <a:cubicBezTo>
                      <a:pt x="4400243" y="2008679"/>
                      <a:pt x="4455974" y="2011520"/>
                      <a:pt x="4512684" y="2013415"/>
                    </a:cubicBezTo>
                    <a:cubicBezTo>
                      <a:pt x="4435442" y="1998261"/>
                      <a:pt x="4355267" y="1977424"/>
                      <a:pt x="4306379" y="1917754"/>
                    </a:cubicBezTo>
                    <a:cubicBezTo>
                      <a:pt x="4303446" y="1914913"/>
                      <a:pt x="4303446" y="1910178"/>
                      <a:pt x="4307357" y="1907336"/>
                    </a:cubicBezTo>
                    <a:cubicBezTo>
                      <a:pt x="4373844" y="1872292"/>
                      <a:pt x="4451086" y="1871345"/>
                      <a:pt x="4524416" y="1884605"/>
                    </a:cubicBezTo>
                    <a:cubicBezTo>
                      <a:pt x="4430553" y="1846720"/>
                      <a:pt x="4326912" y="1814517"/>
                      <a:pt x="4272158" y="1729276"/>
                    </a:cubicBezTo>
                    <a:cubicBezTo>
                      <a:pt x="4270203" y="1726434"/>
                      <a:pt x="4271180" y="1721699"/>
                      <a:pt x="4274114" y="1720752"/>
                    </a:cubicBezTo>
                    <a:cubicBezTo>
                      <a:pt x="4413932" y="1649717"/>
                      <a:pt x="4603614" y="1702756"/>
                      <a:pt x="4708233" y="1813570"/>
                    </a:cubicBezTo>
                    <a:cubicBezTo>
                      <a:pt x="4662278" y="1704650"/>
                      <a:pt x="4593837" y="1582471"/>
                      <a:pt x="4636857" y="1466921"/>
                    </a:cubicBezTo>
                    <a:cubicBezTo>
                      <a:pt x="4638813" y="1462186"/>
                      <a:pt x="4643701" y="1461238"/>
                      <a:pt x="4647612" y="1464080"/>
                    </a:cubicBezTo>
                    <a:cubicBezTo>
                      <a:pt x="4675967" y="1485864"/>
                      <a:pt x="4697477" y="1514278"/>
                      <a:pt x="4715077" y="1544586"/>
                    </a:cubicBezTo>
                    <a:cubicBezTo>
                      <a:pt x="4705299" y="1491546"/>
                      <a:pt x="4708233" y="1440401"/>
                      <a:pt x="4756142" y="1442296"/>
                    </a:cubicBezTo>
                    <a:cubicBezTo>
                      <a:pt x="4824584" y="1446084"/>
                      <a:pt x="4853917" y="1535114"/>
                      <a:pt x="4867605" y="1604255"/>
                    </a:cubicBezTo>
                    <a:cubicBezTo>
                      <a:pt x="4876405" y="1530379"/>
                      <a:pt x="4894004" y="1456503"/>
                      <a:pt x="4944847" y="1399675"/>
                    </a:cubicBezTo>
                    <a:cubicBezTo>
                      <a:pt x="4946802" y="1396834"/>
                      <a:pt x="4951691" y="1396834"/>
                      <a:pt x="4954624" y="1399675"/>
                    </a:cubicBezTo>
                    <a:cubicBezTo>
                      <a:pt x="5011333" y="1458397"/>
                      <a:pt x="5018178" y="1540797"/>
                      <a:pt x="5015244" y="1622250"/>
                    </a:cubicBezTo>
                    <a:cubicBezTo>
                      <a:pt x="5048488" y="1562581"/>
                      <a:pt x="5089553" y="1505754"/>
                      <a:pt x="5145285" y="1464080"/>
                    </a:cubicBezTo>
                    <a:cubicBezTo>
                      <a:pt x="5149195" y="1461238"/>
                      <a:pt x="5157017" y="1462186"/>
                      <a:pt x="5157017" y="1468816"/>
                    </a:cubicBezTo>
                    <a:cubicBezTo>
                      <a:pt x="5157017" y="1555951"/>
                      <a:pt x="5154084" y="1646876"/>
                      <a:pt x="5132574" y="1732117"/>
                    </a:cubicBezTo>
                    <a:cubicBezTo>
                      <a:pt x="5169728" y="1672448"/>
                      <a:pt x="5222527" y="1613726"/>
                      <a:pt x="5296835" y="1616567"/>
                    </a:cubicBezTo>
                    <a:cubicBezTo>
                      <a:pt x="5300746" y="1616567"/>
                      <a:pt x="5303679" y="1619409"/>
                      <a:pt x="5303679" y="1623197"/>
                    </a:cubicBezTo>
                    <a:cubicBezTo>
                      <a:pt x="5302702" y="1678131"/>
                      <a:pt x="5284124" y="1730223"/>
                      <a:pt x="5261637" y="1781368"/>
                    </a:cubicBezTo>
                    <a:cubicBezTo>
                      <a:pt x="5291946" y="1746324"/>
                      <a:pt x="5327145" y="1713175"/>
                      <a:pt x="5360388" y="1685708"/>
                    </a:cubicBezTo>
                    <a:cubicBezTo>
                      <a:pt x="5396565" y="1654453"/>
                      <a:pt x="5479673" y="1582471"/>
                      <a:pt x="5533449" y="1619409"/>
                    </a:cubicBezTo>
                    <a:cubicBezTo>
                      <a:pt x="5589181" y="1657294"/>
                      <a:pt x="5534427" y="1729276"/>
                      <a:pt x="5504117" y="1765267"/>
                    </a:cubicBezTo>
                    <a:cubicBezTo>
                      <a:pt x="5466963" y="1809782"/>
                      <a:pt x="5423942" y="1849561"/>
                      <a:pt x="5379944" y="1886499"/>
                    </a:cubicBezTo>
                    <a:cubicBezTo>
                      <a:pt x="5446430" y="1857138"/>
                      <a:pt x="5515850" y="1832513"/>
                      <a:pt x="5587225" y="1823042"/>
                    </a:cubicBezTo>
                    <a:cubicBezTo>
                      <a:pt x="5663489" y="1812623"/>
                      <a:pt x="5746598" y="1819253"/>
                      <a:pt x="5795485" y="1883658"/>
                    </a:cubicBezTo>
                    <a:cubicBezTo>
                      <a:pt x="5794507" y="1885552"/>
                      <a:pt x="5793529" y="1889341"/>
                      <a:pt x="5792551" y="1891235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5721C7D9-ABBD-F457-6017-E813674EA41F}"/>
                  </a:ext>
                </a:extLst>
              </p:cNvPr>
              <p:cNvSpPr/>
              <p:nvPr/>
            </p:nvSpPr>
            <p:spPr>
              <a:xfrm>
                <a:off x="1791125" y="-819173"/>
                <a:ext cx="1777629" cy="915621"/>
              </a:xfrm>
              <a:custGeom>
                <a:avLst/>
                <a:gdLst>
                  <a:gd name="connsiteX0" fmla="*/ 23555 w 1777629"/>
                  <a:gd name="connsiteY0" fmla="*/ 842693 h 915621"/>
                  <a:gd name="connsiteX1" fmla="*/ 150662 w 1777629"/>
                  <a:gd name="connsiteY1" fmla="*/ 882472 h 915621"/>
                  <a:gd name="connsiteX2" fmla="*/ 188794 w 1777629"/>
                  <a:gd name="connsiteY2" fmla="*/ 860688 h 915621"/>
                  <a:gd name="connsiteX3" fmla="*/ 257236 w 1777629"/>
                  <a:gd name="connsiteY3" fmla="*/ 915621 h 915621"/>
                  <a:gd name="connsiteX4" fmla="*/ 301235 w 1777629"/>
                  <a:gd name="connsiteY4" fmla="*/ 801966 h 915621"/>
                  <a:gd name="connsiteX5" fmla="*/ 460607 w 1777629"/>
                  <a:gd name="connsiteY5" fmla="*/ 817120 h 915621"/>
                  <a:gd name="connsiteX6" fmla="*/ 430297 w 1777629"/>
                  <a:gd name="connsiteY6" fmla="*/ 765975 h 915621"/>
                  <a:gd name="connsiteX7" fmla="*/ 419542 w 1777629"/>
                  <a:gd name="connsiteY7" fmla="*/ 735667 h 915621"/>
                  <a:gd name="connsiteX8" fmla="*/ 504606 w 1777629"/>
                  <a:gd name="connsiteY8" fmla="*/ 699676 h 915621"/>
                  <a:gd name="connsiteX9" fmla="*/ 751975 w 1777629"/>
                  <a:gd name="connsiteY9" fmla="*/ 824697 h 915621"/>
                  <a:gd name="connsiteX10" fmla="*/ 690377 w 1777629"/>
                  <a:gd name="connsiteY10" fmla="*/ 656108 h 915621"/>
                  <a:gd name="connsiteX11" fmla="*/ 698199 w 1777629"/>
                  <a:gd name="connsiteY11" fmla="*/ 648531 h 915621"/>
                  <a:gd name="connsiteX12" fmla="*/ 812595 w 1777629"/>
                  <a:gd name="connsiteY12" fmla="*/ 726196 h 915621"/>
                  <a:gd name="connsiteX13" fmla="*/ 716776 w 1777629"/>
                  <a:gd name="connsiteY13" fmla="*/ 552871 h 915621"/>
                  <a:gd name="connsiteX14" fmla="*/ 724598 w 1777629"/>
                  <a:gd name="connsiteY14" fmla="*/ 545294 h 915621"/>
                  <a:gd name="connsiteX15" fmla="*/ 851705 w 1777629"/>
                  <a:gd name="connsiteY15" fmla="*/ 632430 h 915621"/>
                  <a:gd name="connsiteX16" fmla="*/ 882015 w 1777629"/>
                  <a:gd name="connsiteY16" fmla="*/ 491308 h 915621"/>
                  <a:gd name="connsiteX17" fmla="*/ 891793 w 1777629"/>
                  <a:gd name="connsiteY17" fmla="*/ 491308 h 915621"/>
                  <a:gd name="connsiteX18" fmla="*/ 944591 w 1777629"/>
                  <a:gd name="connsiteY18" fmla="*/ 591703 h 915621"/>
                  <a:gd name="connsiteX19" fmla="*/ 1043343 w 1777629"/>
                  <a:gd name="connsiteY19" fmla="*/ 426903 h 915621"/>
                  <a:gd name="connsiteX20" fmla="*/ 1103963 w 1777629"/>
                  <a:gd name="connsiteY20" fmla="*/ 425956 h 915621"/>
                  <a:gd name="connsiteX21" fmla="*/ 1115696 w 1777629"/>
                  <a:gd name="connsiteY21" fmla="*/ 461947 h 915621"/>
                  <a:gd name="connsiteX22" fmla="*/ 1181205 w 1777629"/>
                  <a:gd name="connsiteY22" fmla="*/ 403225 h 915621"/>
                  <a:gd name="connsiteX23" fmla="*/ 1295601 w 1777629"/>
                  <a:gd name="connsiteY23" fmla="*/ 469524 h 915621"/>
                  <a:gd name="connsiteX24" fmla="*/ 1296579 w 1777629"/>
                  <a:gd name="connsiteY24" fmla="*/ 320825 h 915621"/>
                  <a:gd name="connsiteX25" fmla="*/ 1377732 w 1777629"/>
                  <a:gd name="connsiteY25" fmla="*/ 302829 h 915621"/>
                  <a:gd name="connsiteX26" fmla="*/ 1359155 w 1777629"/>
                  <a:gd name="connsiteY26" fmla="*/ 210957 h 915621"/>
                  <a:gd name="connsiteX27" fmla="*/ 1408042 w 1777629"/>
                  <a:gd name="connsiteY27" fmla="*/ 167390 h 915621"/>
                  <a:gd name="connsiteX28" fmla="*/ 1590880 w 1777629"/>
                  <a:gd name="connsiteY28" fmla="*/ 252631 h 915621"/>
                  <a:gd name="connsiteX29" fmla="*/ 1637812 w 1777629"/>
                  <a:gd name="connsiteY29" fmla="*/ 122875 h 915621"/>
                  <a:gd name="connsiteX30" fmla="*/ 1696477 w 1777629"/>
                  <a:gd name="connsiteY30" fmla="*/ 152236 h 915621"/>
                  <a:gd name="connsiteX31" fmla="*/ 1737542 w 1777629"/>
                  <a:gd name="connsiteY31" fmla="*/ 180649 h 915621"/>
                  <a:gd name="connsiteX32" fmla="*/ 1753186 w 1777629"/>
                  <a:gd name="connsiteY32" fmla="*/ 156024 h 915621"/>
                  <a:gd name="connsiteX33" fmla="*/ 1777629 w 1777629"/>
                  <a:gd name="connsiteY33" fmla="*/ 49946 h 915621"/>
                  <a:gd name="connsiteX34" fmla="*/ 1622168 w 1777629"/>
                  <a:gd name="connsiteY34" fmla="*/ 695 h 915621"/>
                  <a:gd name="connsiteX35" fmla="*/ 1528305 w 1777629"/>
                  <a:gd name="connsiteY35" fmla="*/ 82148 h 915621"/>
                  <a:gd name="connsiteX36" fmla="*/ 1496039 w 1777629"/>
                  <a:gd name="connsiteY36" fmla="*/ 152236 h 915621"/>
                  <a:gd name="connsiteX37" fmla="*/ 1423686 w 1777629"/>
                  <a:gd name="connsiteY37" fmla="*/ 123822 h 915621"/>
                  <a:gd name="connsiteX38" fmla="*/ 1262358 w 1777629"/>
                  <a:gd name="connsiteY38" fmla="*/ 102985 h 915621"/>
                  <a:gd name="connsiteX39" fmla="*/ 1195871 w 1777629"/>
                  <a:gd name="connsiteY39" fmla="*/ 173072 h 915621"/>
                  <a:gd name="connsiteX40" fmla="*/ 1189027 w 1777629"/>
                  <a:gd name="connsiteY40" fmla="*/ 218535 h 915621"/>
                  <a:gd name="connsiteX41" fmla="*/ 1168494 w 1777629"/>
                  <a:gd name="connsiteY41" fmla="*/ 212852 h 915621"/>
                  <a:gd name="connsiteX42" fmla="*/ 966101 w 1777629"/>
                  <a:gd name="connsiteY42" fmla="*/ 210957 h 915621"/>
                  <a:gd name="connsiteX43" fmla="*/ 926992 w 1777629"/>
                  <a:gd name="connsiteY43" fmla="*/ 344503 h 915621"/>
                  <a:gd name="connsiteX44" fmla="*/ 864416 w 1777629"/>
                  <a:gd name="connsiteY44" fmla="*/ 328402 h 915621"/>
                  <a:gd name="connsiteX45" fmla="*/ 668867 w 1777629"/>
                  <a:gd name="connsiteY45" fmla="*/ 345450 h 915621"/>
                  <a:gd name="connsiteX46" fmla="*/ 649312 w 1777629"/>
                  <a:gd name="connsiteY46" fmla="*/ 469524 h 915621"/>
                  <a:gd name="connsiteX47" fmla="*/ 557404 w 1777629"/>
                  <a:gd name="connsiteY47" fmla="*/ 480889 h 915621"/>
                  <a:gd name="connsiteX48" fmla="*/ 361855 w 1777629"/>
                  <a:gd name="connsiteY48" fmla="*/ 549083 h 915621"/>
                  <a:gd name="connsiteX49" fmla="*/ 438119 w 1777629"/>
                  <a:gd name="connsiteY49" fmla="*/ 625800 h 915621"/>
                  <a:gd name="connsiteX50" fmla="*/ 324700 w 1777629"/>
                  <a:gd name="connsiteY50" fmla="*/ 647584 h 915621"/>
                  <a:gd name="connsiteX51" fmla="*/ 179017 w 1777629"/>
                  <a:gd name="connsiteY51" fmla="*/ 729037 h 915621"/>
                  <a:gd name="connsiteX52" fmla="*/ 237681 w 1777629"/>
                  <a:gd name="connsiteY52" fmla="*/ 781129 h 915621"/>
                  <a:gd name="connsiteX53" fmla="*/ 246481 w 1777629"/>
                  <a:gd name="connsiteY53" fmla="*/ 786812 h 915621"/>
                  <a:gd name="connsiteX54" fmla="*/ 219104 w 1777629"/>
                  <a:gd name="connsiteY54" fmla="*/ 787759 h 915621"/>
                  <a:gd name="connsiteX55" fmla="*/ 31377 w 1777629"/>
                  <a:gd name="connsiteY55" fmla="*/ 807649 h 915621"/>
                  <a:gd name="connsiteX56" fmla="*/ 89 w 1777629"/>
                  <a:gd name="connsiteY56" fmla="*/ 853111 h 915621"/>
                  <a:gd name="connsiteX57" fmla="*/ 23555 w 1777629"/>
                  <a:gd name="connsiteY57" fmla="*/ 842693 h 915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777629" h="915621">
                    <a:moveTo>
                      <a:pt x="23555" y="842693"/>
                    </a:moveTo>
                    <a:cubicBezTo>
                      <a:pt x="68531" y="837010"/>
                      <a:pt x="114485" y="855952"/>
                      <a:pt x="150662" y="882472"/>
                    </a:cubicBezTo>
                    <a:cubicBezTo>
                      <a:pt x="150662" y="866371"/>
                      <a:pt x="164350" y="855952"/>
                      <a:pt x="188794" y="860688"/>
                    </a:cubicBezTo>
                    <a:cubicBezTo>
                      <a:pt x="221060" y="867318"/>
                      <a:pt x="245503" y="888155"/>
                      <a:pt x="257236" y="915621"/>
                    </a:cubicBezTo>
                    <a:cubicBezTo>
                      <a:pt x="263103" y="873948"/>
                      <a:pt x="266036" y="828485"/>
                      <a:pt x="301235" y="801966"/>
                    </a:cubicBezTo>
                    <a:cubicBezTo>
                      <a:pt x="346211" y="766922"/>
                      <a:pt x="410742" y="805755"/>
                      <a:pt x="460607" y="817120"/>
                    </a:cubicBezTo>
                    <a:cubicBezTo>
                      <a:pt x="451807" y="799125"/>
                      <a:pt x="441052" y="783023"/>
                      <a:pt x="430297" y="765975"/>
                    </a:cubicBezTo>
                    <a:cubicBezTo>
                      <a:pt x="425408" y="757451"/>
                      <a:pt x="417586" y="746085"/>
                      <a:pt x="419542" y="735667"/>
                    </a:cubicBezTo>
                    <a:cubicBezTo>
                      <a:pt x="425408" y="705359"/>
                      <a:pt x="479184" y="698729"/>
                      <a:pt x="504606" y="699676"/>
                    </a:cubicBezTo>
                    <a:cubicBezTo>
                      <a:pt x="597491" y="701570"/>
                      <a:pt x="690377" y="756504"/>
                      <a:pt x="751975" y="824697"/>
                    </a:cubicBezTo>
                    <a:cubicBezTo>
                      <a:pt x="747086" y="764081"/>
                      <a:pt x="710910" y="713883"/>
                      <a:pt x="690377" y="656108"/>
                    </a:cubicBezTo>
                    <a:cubicBezTo>
                      <a:pt x="688422" y="651372"/>
                      <a:pt x="694288" y="647584"/>
                      <a:pt x="698199" y="648531"/>
                    </a:cubicBezTo>
                    <a:cubicBezTo>
                      <a:pt x="747086" y="656108"/>
                      <a:pt x="776419" y="697782"/>
                      <a:pt x="812595" y="726196"/>
                    </a:cubicBezTo>
                    <a:cubicBezTo>
                      <a:pt x="801840" y="658950"/>
                      <a:pt x="737309" y="617276"/>
                      <a:pt x="716776" y="552871"/>
                    </a:cubicBezTo>
                    <a:cubicBezTo>
                      <a:pt x="714821" y="548135"/>
                      <a:pt x="719710" y="544347"/>
                      <a:pt x="724598" y="545294"/>
                    </a:cubicBezTo>
                    <a:cubicBezTo>
                      <a:pt x="779352" y="555713"/>
                      <a:pt x="814551" y="595492"/>
                      <a:pt x="851705" y="632430"/>
                    </a:cubicBezTo>
                    <a:cubicBezTo>
                      <a:pt x="859527" y="584126"/>
                      <a:pt x="846816" y="530140"/>
                      <a:pt x="882015" y="491308"/>
                    </a:cubicBezTo>
                    <a:cubicBezTo>
                      <a:pt x="884948" y="488466"/>
                      <a:pt x="888859" y="489414"/>
                      <a:pt x="891793" y="491308"/>
                    </a:cubicBezTo>
                    <a:cubicBezTo>
                      <a:pt x="924058" y="517827"/>
                      <a:pt x="930902" y="555713"/>
                      <a:pt x="944591" y="591703"/>
                    </a:cubicBezTo>
                    <a:cubicBezTo>
                      <a:pt x="970990" y="534876"/>
                      <a:pt x="992500" y="467630"/>
                      <a:pt x="1043343" y="426903"/>
                    </a:cubicBezTo>
                    <a:cubicBezTo>
                      <a:pt x="1058987" y="414590"/>
                      <a:pt x="1088319" y="407013"/>
                      <a:pt x="1103963" y="425956"/>
                    </a:cubicBezTo>
                    <a:cubicBezTo>
                      <a:pt x="1112763" y="436374"/>
                      <a:pt x="1115696" y="448687"/>
                      <a:pt x="1115696" y="461947"/>
                    </a:cubicBezTo>
                    <a:cubicBezTo>
                      <a:pt x="1132318" y="434480"/>
                      <a:pt x="1151873" y="408907"/>
                      <a:pt x="1181205" y="403225"/>
                    </a:cubicBezTo>
                    <a:cubicBezTo>
                      <a:pt x="1226181" y="394701"/>
                      <a:pt x="1263336" y="444898"/>
                      <a:pt x="1295601" y="469524"/>
                    </a:cubicBezTo>
                    <a:cubicBezTo>
                      <a:pt x="1310268" y="423114"/>
                      <a:pt x="1288757" y="368181"/>
                      <a:pt x="1296579" y="320825"/>
                    </a:cubicBezTo>
                    <a:cubicBezTo>
                      <a:pt x="1305379" y="271574"/>
                      <a:pt x="1344488" y="282939"/>
                      <a:pt x="1377732" y="302829"/>
                    </a:cubicBezTo>
                    <a:cubicBezTo>
                      <a:pt x="1369910" y="272521"/>
                      <a:pt x="1355244" y="243160"/>
                      <a:pt x="1359155" y="210957"/>
                    </a:cubicBezTo>
                    <a:cubicBezTo>
                      <a:pt x="1362088" y="189173"/>
                      <a:pt x="1384576" y="165495"/>
                      <a:pt x="1408042" y="167390"/>
                    </a:cubicBezTo>
                    <a:cubicBezTo>
                      <a:pt x="1474529" y="170231"/>
                      <a:pt x="1532216" y="223270"/>
                      <a:pt x="1590880" y="252631"/>
                    </a:cubicBezTo>
                    <a:cubicBezTo>
                      <a:pt x="1597724" y="214746"/>
                      <a:pt x="1593813" y="134240"/>
                      <a:pt x="1637812" y="122875"/>
                    </a:cubicBezTo>
                    <a:cubicBezTo>
                      <a:pt x="1655411" y="118139"/>
                      <a:pt x="1683766" y="142764"/>
                      <a:pt x="1696477" y="152236"/>
                    </a:cubicBezTo>
                    <a:cubicBezTo>
                      <a:pt x="1709187" y="162654"/>
                      <a:pt x="1721898" y="174019"/>
                      <a:pt x="1737542" y="180649"/>
                    </a:cubicBezTo>
                    <a:cubicBezTo>
                      <a:pt x="1754164" y="188227"/>
                      <a:pt x="1752208" y="166443"/>
                      <a:pt x="1753186" y="156024"/>
                    </a:cubicBezTo>
                    <a:cubicBezTo>
                      <a:pt x="1756119" y="130452"/>
                      <a:pt x="1754164" y="72677"/>
                      <a:pt x="1777629" y="49946"/>
                    </a:cubicBezTo>
                    <a:cubicBezTo>
                      <a:pt x="1739498" y="25320"/>
                      <a:pt x="1685722" y="-4988"/>
                      <a:pt x="1622168" y="695"/>
                    </a:cubicBezTo>
                    <a:cubicBezTo>
                      <a:pt x="1560570" y="6378"/>
                      <a:pt x="1541015" y="49946"/>
                      <a:pt x="1528305" y="82148"/>
                    </a:cubicBezTo>
                    <a:cubicBezTo>
                      <a:pt x="1512661" y="102038"/>
                      <a:pt x="1501905" y="126663"/>
                      <a:pt x="1496039" y="152236"/>
                    </a:cubicBezTo>
                    <a:cubicBezTo>
                      <a:pt x="1473551" y="141817"/>
                      <a:pt x="1448130" y="133293"/>
                      <a:pt x="1423686" y="123822"/>
                    </a:cubicBezTo>
                    <a:cubicBezTo>
                      <a:pt x="1380665" y="108668"/>
                      <a:pt x="1321023" y="89725"/>
                      <a:pt x="1262358" y="102985"/>
                    </a:cubicBezTo>
                    <a:cubicBezTo>
                      <a:pt x="1216404" y="113403"/>
                      <a:pt x="1199782" y="151289"/>
                      <a:pt x="1195871" y="173072"/>
                    </a:cubicBezTo>
                    <a:cubicBezTo>
                      <a:pt x="1192938" y="188227"/>
                      <a:pt x="1190983" y="203381"/>
                      <a:pt x="1189027" y="218535"/>
                    </a:cubicBezTo>
                    <a:cubicBezTo>
                      <a:pt x="1182183" y="216640"/>
                      <a:pt x="1175339" y="214746"/>
                      <a:pt x="1168494" y="212852"/>
                    </a:cubicBezTo>
                    <a:cubicBezTo>
                      <a:pt x="1112763" y="198645"/>
                      <a:pt x="1030632" y="172125"/>
                      <a:pt x="966101" y="210957"/>
                    </a:cubicBezTo>
                    <a:cubicBezTo>
                      <a:pt x="918192" y="240319"/>
                      <a:pt x="921125" y="300935"/>
                      <a:pt x="926992" y="344503"/>
                    </a:cubicBezTo>
                    <a:cubicBezTo>
                      <a:pt x="895704" y="335979"/>
                      <a:pt x="869305" y="329349"/>
                      <a:pt x="864416" y="328402"/>
                    </a:cubicBezTo>
                    <a:cubicBezTo>
                      <a:pt x="803796" y="317036"/>
                      <a:pt x="736331" y="313247"/>
                      <a:pt x="668867" y="345450"/>
                    </a:cubicBezTo>
                    <a:cubicBezTo>
                      <a:pt x="604336" y="375758"/>
                      <a:pt x="635623" y="439216"/>
                      <a:pt x="649312" y="469524"/>
                    </a:cubicBezTo>
                    <a:cubicBezTo>
                      <a:pt x="619002" y="473312"/>
                      <a:pt x="587714" y="477101"/>
                      <a:pt x="557404" y="480889"/>
                    </a:cubicBezTo>
                    <a:cubicBezTo>
                      <a:pt x="494828" y="488466"/>
                      <a:pt x="396076" y="500779"/>
                      <a:pt x="361855" y="549083"/>
                    </a:cubicBezTo>
                    <a:cubicBezTo>
                      <a:pt x="341322" y="578443"/>
                      <a:pt x="396076" y="606857"/>
                      <a:pt x="438119" y="625800"/>
                    </a:cubicBezTo>
                    <a:cubicBezTo>
                      <a:pt x="397054" y="632430"/>
                      <a:pt x="355988" y="640007"/>
                      <a:pt x="324700" y="647584"/>
                    </a:cubicBezTo>
                    <a:cubicBezTo>
                      <a:pt x="261147" y="662738"/>
                      <a:pt x="187816" y="678839"/>
                      <a:pt x="179017" y="729037"/>
                    </a:cubicBezTo>
                    <a:cubicBezTo>
                      <a:pt x="175106" y="752715"/>
                      <a:pt x="219104" y="769764"/>
                      <a:pt x="237681" y="781129"/>
                    </a:cubicBezTo>
                    <a:cubicBezTo>
                      <a:pt x="240615" y="783023"/>
                      <a:pt x="243548" y="784918"/>
                      <a:pt x="246481" y="786812"/>
                    </a:cubicBezTo>
                    <a:cubicBezTo>
                      <a:pt x="234748" y="786812"/>
                      <a:pt x="224971" y="787759"/>
                      <a:pt x="219104" y="787759"/>
                    </a:cubicBezTo>
                    <a:cubicBezTo>
                      <a:pt x="169239" y="786812"/>
                      <a:pt x="90042" y="780182"/>
                      <a:pt x="31377" y="807649"/>
                    </a:cubicBezTo>
                    <a:cubicBezTo>
                      <a:pt x="5956" y="819961"/>
                      <a:pt x="-889" y="837010"/>
                      <a:pt x="89" y="853111"/>
                    </a:cubicBezTo>
                    <a:cubicBezTo>
                      <a:pt x="7911" y="846481"/>
                      <a:pt x="14756" y="844587"/>
                      <a:pt x="23555" y="842693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6134F4A6-3995-EEFA-6C41-2610E83B3EFF}"/>
                  </a:ext>
                </a:extLst>
              </p:cNvPr>
              <p:cNvSpPr/>
              <p:nvPr/>
            </p:nvSpPr>
            <p:spPr>
              <a:xfrm>
                <a:off x="4378327" y="-818116"/>
                <a:ext cx="2045106" cy="1365396"/>
              </a:xfrm>
              <a:custGeom>
                <a:avLst/>
                <a:gdLst>
                  <a:gd name="connsiteX0" fmla="*/ 61598 w 2045106"/>
                  <a:gd name="connsiteY0" fmla="*/ 118029 h 1365396"/>
                  <a:gd name="connsiteX1" fmla="*/ 0 w 2045106"/>
                  <a:gd name="connsiteY1" fmla="*/ 233578 h 1365396"/>
                  <a:gd name="connsiteX2" fmla="*/ 122218 w 2045106"/>
                  <a:gd name="connsiteY2" fmla="*/ 169174 h 1365396"/>
                  <a:gd name="connsiteX3" fmla="*/ 130040 w 2045106"/>
                  <a:gd name="connsiteY3" fmla="*/ 173909 h 1365396"/>
                  <a:gd name="connsiteX4" fmla="*/ 118307 w 2045106"/>
                  <a:gd name="connsiteY4" fmla="*/ 264833 h 1365396"/>
                  <a:gd name="connsiteX5" fmla="*/ 231726 w 2045106"/>
                  <a:gd name="connsiteY5" fmla="*/ 237367 h 1365396"/>
                  <a:gd name="connsiteX6" fmla="*/ 316790 w 2045106"/>
                  <a:gd name="connsiteY6" fmla="*/ 290406 h 1365396"/>
                  <a:gd name="connsiteX7" fmla="*/ 367632 w 2045106"/>
                  <a:gd name="connsiteY7" fmla="*/ 451418 h 1365396"/>
                  <a:gd name="connsiteX8" fmla="*/ 442919 w 2045106"/>
                  <a:gd name="connsiteY8" fmla="*/ 214636 h 1365396"/>
                  <a:gd name="connsiteX9" fmla="*/ 452696 w 2045106"/>
                  <a:gd name="connsiteY9" fmla="*/ 214636 h 1365396"/>
                  <a:gd name="connsiteX10" fmla="*/ 487895 w 2045106"/>
                  <a:gd name="connsiteY10" fmla="*/ 380383 h 1365396"/>
                  <a:gd name="connsiteX11" fmla="*/ 607180 w 2045106"/>
                  <a:gd name="connsiteY11" fmla="*/ 326397 h 1365396"/>
                  <a:gd name="connsiteX12" fmla="*/ 575892 w 2045106"/>
                  <a:gd name="connsiteY12" fmla="*/ 427740 h 1365396"/>
                  <a:gd name="connsiteX13" fmla="*/ 678555 w 2045106"/>
                  <a:gd name="connsiteY13" fmla="*/ 376595 h 1365396"/>
                  <a:gd name="connsiteX14" fmla="*/ 814462 w 2045106"/>
                  <a:gd name="connsiteY14" fmla="*/ 371859 h 1365396"/>
                  <a:gd name="connsiteX15" fmla="*/ 760686 w 2045106"/>
                  <a:gd name="connsiteY15" fmla="*/ 490250 h 1365396"/>
                  <a:gd name="connsiteX16" fmla="*/ 703976 w 2045106"/>
                  <a:gd name="connsiteY16" fmla="*/ 534765 h 1365396"/>
                  <a:gd name="connsiteX17" fmla="*/ 818373 w 2045106"/>
                  <a:gd name="connsiteY17" fmla="*/ 530977 h 1365396"/>
                  <a:gd name="connsiteX18" fmla="*/ 822283 w 2045106"/>
                  <a:gd name="connsiteY18" fmla="*/ 540448 h 1365396"/>
                  <a:gd name="connsiteX19" fmla="*/ 780241 w 2045106"/>
                  <a:gd name="connsiteY19" fmla="*/ 587804 h 1365396"/>
                  <a:gd name="connsiteX20" fmla="*/ 854549 w 2045106"/>
                  <a:gd name="connsiteY20" fmla="*/ 598223 h 1365396"/>
                  <a:gd name="connsiteX21" fmla="*/ 875082 w 2045106"/>
                  <a:gd name="connsiteY21" fmla="*/ 695777 h 1365396"/>
                  <a:gd name="connsiteX22" fmla="*/ 785129 w 2045106"/>
                  <a:gd name="connsiteY22" fmla="*/ 917405 h 1365396"/>
                  <a:gd name="connsiteX23" fmla="*/ 860416 w 2045106"/>
                  <a:gd name="connsiteY23" fmla="*/ 879520 h 1365396"/>
                  <a:gd name="connsiteX24" fmla="*/ 911258 w 2045106"/>
                  <a:gd name="connsiteY24" fmla="*/ 971391 h 1365396"/>
                  <a:gd name="connsiteX25" fmla="*/ 958190 w 2045106"/>
                  <a:gd name="connsiteY25" fmla="*/ 898463 h 1365396"/>
                  <a:gd name="connsiteX26" fmla="*/ 1014899 w 2045106"/>
                  <a:gd name="connsiteY26" fmla="*/ 923088 h 1365396"/>
                  <a:gd name="connsiteX27" fmla="*/ 1011966 w 2045106"/>
                  <a:gd name="connsiteY27" fmla="*/ 1100201 h 1365396"/>
                  <a:gd name="connsiteX28" fmla="*/ 1063787 w 2045106"/>
                  <a:gd name="connsiteY28" fmla="*/ 999805 h 1365396"/>
                  <a:gd name="connsiteX29" fmla="*/ 1173294 w 2045106"/>
                  <a:gd name="connsiteY29" fmla="*/ 941083 h 1365396"/>
                  <a:gd name="connsiteX30" fmla="*/ 1222181 w 2045106"/>
                  <a:gd name="connsiteY30" fmla="*/ 1049056 h 1365396"/>
                  <a:gd name="connsiteX31" fmla="*/ 1222181 w 2045106"/>
                  <a:gd name="connsiteY31" fmla="*/ 1093571 h 1365396"/>
                  <a:gd name="connsiteX32" fmla="*/ 1265202 w 2045106"/>
                  <a:gd name="connsiteY32" fmla="*/ 924982 h 1365396"/>
                  <a:gd name="connsiteX33" fmla="*/ 1340489 w 2045106"/>
                  <a:gd name="connsiteY33" fmla="*/ 886150 h 1365396"/>
                  <a:gd name="connsiteX34" fmla="*/ 1421641 w 2045106"/>
                  <a:gd name="connsiteY34" fmla="*/ 976127 h 1365396"/>
                  <a:gd name="connsiteX35" fmla="*/ 1458796 w 2045106"/>
                  <a:gd name="connsiteY35" fmla="*/ 890886 h 1365396"/>
                  <a:gd name="connsiteX36" fmla="*/ 1468573 w 2045106"/>
                  <a:gd name="connsiteY36" fmla="*/ 890886 h 1365396"/>
                  <a:gd name="connsiteX37" fmla="*/ 1435330 w 2045106"/>
                  <a:gd name="connsiteY37" fmla="*/ 1161765 h 1365396"/>
                  <a:gd name="connsiteX38" fmla="*/ 1579058 w 2045106"/>
                  <a:gd name="connsiteY38" fmla="*/ 1090730 h 1365396"/>
                  <a:gd name="connsiteX39" fmla="*/ 1585902 w 2045106"/>
                  <a:gd name="connsiteY39" fmla="*/ 1095465 h 1365396"/>
                  <a:gd name="connsiteX40" fmla="*/ 1532126 w 2045106"/>
                  <a:gd name="connsiteY40" fmla="*/ 1212909 h 1365396"/>
                  <a:gd name="connsiteX41" fmla="*/ 1713010 w 2045106"/>
                  <a:gd name="connsiteY41" fmla="*/ 1159870 h 1365396"/>
                  <a:gd name="connsiteX42" fmla="*/ 1718876 w 2045106"/>
                  <a:gd name="connsiteY42" fmla="*/ 1169341 h 1365396"/>
                  <a:gd name="connsiteX43" fmla="*/ 1542882 w 2045106"/>
                  <a:gd name="connsiteY43" fmla="*/ 1318988 h 1365396"/>
                  <a:gd name="connsiteX44" fmla="*/ 1846960 w 2045106"/>
                  <a:gd name="connsiteY44" fmla="*/ 1282997 h 1365396"/>
                  <a:gd name="connsiteX45" fmla="*/ 1987756 w 2045106"/>
                  <a:gd name="connsiteY45" fmla="*/ 1315199 h 1365396"/>
                  <a:gd name="connsiteX46" fmla="*/ 2043487 w 2045106"/>
                  <a:gd name="connsiteY46" fmla="*/ 1365397 h 1365396"/>
                  <a:gd name="connsiteX47" fmla="*/ 2043487 w 2045106"/>
                  <a:gd name="connsiteY47" fmla="*/ 1357820 h 1365396"/>
                  <a:gd name="connsiteX48" fmla="*/ 2044465 w 2045106"/>
                  <a:gd name="connsiteY48" fmla="*/ 1333195 h 1365396"/>
                  <a:gd name="connsiteX49" fmla="*/ 1887048 w 2045106"/>
                  <a:gd name="connsiteY49" fmla="*/ 1225222 h 1365396"/>
                  <a:gd name="connsiteX50" fmla="*/ 1930068 w 2045106"/>
                  <a:gd name="connsiteY50" fmla="*/ 1181654 h 1365396"/>
                  <a:gd name="connsiteX51" fmla="*/ 1953535 w 2045106"/>
                  <a:gd name="connsiteY51" fmla="*/ 1135245 h 1365396"/>
                  <a:gd name="connsiteX52" fmla="*/ 1835228 w 2045106"/>
                  <a:gd name="connsiteY52" fmla="*/ 1068946 h 1365396"/>
                  <a:gd name="connsiteX53" fmla="*/ 1799051 w 2045106"/>
                  <a:gd name="connsiteY53" fmla="*/ 1062316 h 1365396"/>
                  <a:gd name="connsiteX54" fmla="*/ 1801984 w 2045106"/>
                  <a:gd name="connsiteY54" fmla="*/ 983704 h 1365396"/>
                  <a:gd name="connsiteX55" fmla="*/ 1758963 w 2045106"/>
                  <a:gd name="connsiteY55" fmla="*/ 967603 h 1365396"/>
                  <a:gd name="connsiteX56" fmla="*/ 1704209 w 2045106"/>
                  <a:gd name="connsiteY56" fmla="*/ 945819 h 1365396"/>
                  <a:gd name="connsiteX57" fmla="*/ 1733542 w 2045106"/>
                  <a:gd name="connsiteY57" fmla="*/ 902251 h 1365396"/>
                  <a:gd name="connsiteX58" fmla="*/ 1724742 w 2045106"/>
                  <a:gd name="connsiteY58" fmla="*/ 807538 h 1365396"/>
                  <a:gd name="connsiteX59" fmla="*/ 1537015 w 2045106"/>
                  <a:gd name="connsiteY59" fmla="*/ 787649 h 1365396"/>
                  <a:gd name="connsiteX60" fmla="*/ 1509638 w 2045106"/>
                  <a:gd name="connsiteY60" fmla="*/ 786701 h 1365396"/>
                  <a:gd name="connsiteX61" fmla="*/ 1518438 w 2045106"/>
                  <a:gd name="connsiteY61" fmla="*/ 781019 h 1365396"/>
                  <a:gd name="connsiteX62" fmla="*/ 1577103 w 2045106"/>
                  <a:gd name="connsiteY62" fmla="*/ 728927 h 1365396"/>
                  <a:gd name="connsiteX63" fmla="*/ 1431419 w 2045106"/>
                  <a:gd name="connsiteY63" fmla="*/ 647474 h 1365396"/>
                  <a:gd name="connsiteX64" fmla="*/ 1318000 w 2045106"/>
                  <a:gd name="connsiteY64" fmla="*/ 625690 h 1365396"/>
                  <a:gd name="connsiteX65" fmla="*/ 1394264 w 2045106"/>
                  <a:gd name="connsiteY65" fmla="*/ 548972 h 1365396"/>
                  <a:gd name="connsiteX66" fmla="*/ 1198716 w 2045106"/>
                  <a:gd name="connsiteY66" fmla="*/ 480779 h 1365396"/>
                  <a:gd name="connsiteX67" fmla="*/ 1106807 w 2045106"/>
                  <a:gd name="connsiteY67" fmla="*/ 469413 h 1365396"/>
                  <a:gd name="connsiteX68" fmla="*/ 1087253 w 2045106"/>
                  <a:gd name="connsiteY68" fmla="*/ 345339 h 1365396"/>
                  <a:gd name="connsiteX69" fmla="*/ 891704 w 2045106"/>
                  <a:gd name="connsiteY69" fmla="*/ 328291 h 1365396"/>
                  <a:gd name="connsiteX70" fmla="*/ 829128 w 2045106"/>
                  <a:gd name="connsiteY70" fmla="*/ 344392 h 1365396"/>
                  <a:gd name="connsiteX71" fmla="*/ 790018 w 2045106"/>
                  <a:gd name="connsiteY71" fmla="*/ 210847 h 1365396"/>
                  <a:gd name="connsiteX72" fmla="*/ 587625 w 2045106"/>
                  <a:gd name="connsiteY72" fmla="*/ 212741 h 1365396"/>
                  <a:gd name="connsiteX73" fmla="*/ 567092 w 2045106"/>
                  <a:gd name="connsiteY73" fmla="*/ 218424 h 1365396"/>
                  <a:gd name="connsiteX74" fmla="*/ 560248 w 2045106"/>
                  <a:gd name="connsiteY74" fmla="*/ 172962 h 1365396"/>
                  <a:gd name="connsiteX75" fmla="*/ 493761 w 2045106"/>
                  <a:gd name="connsiteY75" fmla="*/ 102875 h 1365396"/>
                  <a:gd name="connsiteX76" fmla="*/ 332433 w 2045106"/>
                  <a:gd name="connsiteY76" fmla="*/ 123711 h 1365396"/>
                  <a:gd name="connsiteX77" fmla="*/ 260080 w 2045106"/>
                  <a:gd name="connsiteY77" fmla="*/ 152125 h 1365396"/>
                  <a:gd name="connsiteX78" fmla="*/ 227815 w 2045106"/>
                  <a:gd name="connsiteY78" fmla="*/ 82038 h 1365396"/>
                  <a:gd name="connsiteX79" fmla="*/ 133951 w 2045106"/>
                  <a:gd name="connsiteY79" fmla="*/ 584 h 1365396"/>
                  <a:gd name="connsiteX80" fmla="*/ 68442 w 2045106"/>
                  <a:gd name="connsiteY80" fmla="*/ 7214 h 1365396"/>
                  <a:gd name="connsiteX81" fmla="*/ 61598 w 2045106"/>
                  <a:gd name="connsiteY81" fmla="*/ 118029 h 136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045106" h="1365396">
                    <a:moveTo>
                      <a:pt x="61598" y="118029"/>
                    </a:moveTo>
                    <a:cubicBezTo>
                      <a:pt x="44977" y="158755"/>
                      <a:pt x="22488" y="195693"/>
                      <a:pt x="0" y="233578"/>
                    </a:cubicBezTo>
                    <a:cubicBezTo>
                      <a:pt x="37154" y="206112"/>
                      <a:pt x="75286" y="178645"/>
                      <a:pt x="122218" y="169174"/>
                    </a:cubicBezTo>
                    <a:cubicBezTo>
                      <a:pt x="125152" y="168226"/>
                      <a:pt x="130040" y="170121"/>
                      <a:pt x="130040" y="173909"/>
                    </a:cubicBezTo>
                    <a:cubicBezTo>
                      <a:pt x="135907" y="205164"/>
                      <a:pt x="122218" y="234525"/>
                      <a:pt x="118307" y="264833"/>
                    </a:cubicBezTo>
                    <a:cubicBezTo>
                      <a:pt x="154484" y="252521"/>
                      <a:pt x="192616" y="231684"/>
                      <a:pt x="231726" y="237367"/>
                    </a:cubicBezTo>
                    <a:cubicBezTo>
                      <a:pt x="265947" y="243050"/>
                      <a:pt x="296257" y="261992"/>
                      <a:pt x="316790" y="290406"/>
                    </a:cubicBezTo>
                    <a:cubicBezTo>
                      <a:pt x="350033" y="337762"/>
                      <a:pt x="357855" y="395537"/>
                      <a:pt x="367632" y="451418"/>
                    </a:cubicBezTo>
                    <a:cubicBezTo>
                      <a:pt x="377410" y="369017"/>
                      <a:pt x="374476" y="267675"/>
                      <a:pt x="442919" y="214636"/>
                    </a:cubicBezTo>
                    <a:cubicBezTo>
                      <a:pt x="445852" y="212741"/>
                      <a:pt x="449763" y="211794"/>
                      <a:pt x="452696" y="214636"/>
                    </a:cubicBezTo>
                    <a:cubicBezTo>
                      <a:pt x="497672" y="258204"/>
                      <a:pt x="492784" y="322608"/>
                      <a:pt x="487895" y="380383"/>
                    </a:cubicBezTo>
                    <a:cubicBezTo>
                      <a:pt x="517227" y="340604"/>
                      <a:pt x="570025" y="279987"/>
                      <a:pt x="607180" y="326397"/>
                    </a:cubicBezTo>
                    <a:cubicBezTo>
                      <a:pt x="629668" y="352916"/>
                      <a:pt x="601313" y="394590"/>
                      <a:pt x="575892" y="427740"/>
                    </a:cubicBezTo>
                    <a:cubicBezTo>
                      <a:pt x="608157" y="406903"/>
                      <a:pt x="643356" y="389854"/>
                      <a:pt x="678555" y="376595"/>
                    </a:cubicBezTo>
                    <a:cubicBezTo>
                      <a:pt x="715709" y="361441"/>
                      <a:pt x="781218" y="335868"/>
                      <a:pt x="814462" y="371859"/>
                    </a:cubicBezTo>
                    <a:cubicBezTo>
                      <a:pt x="849661" y="410691"/>
                      <a:pt x="787085" y="467519"/>
                      <a:pt x="760686" y="490250"/>
                    </a:cubicBezTo>
                    <a:cubicBezTo>
                      <a:pt x="742108" y="506351"/>
                      <a:pt x="723531" y="520558"/>
                      <a:pt x="703976" y="534765"/>
                    </a:cubicBezTo>
                    <a:cubicBezTo>
                      <a:pt x="742108" y="522453"/>
                      <a:pt x="782196" y="517717"/>
                      <a:pt x="818373" y="530977"/>
                    </a:cubicBezTo>
                    <a:cubicBezTo>
                      <a:pt x="822283" y="532871"/>
                      <a:pt x="824239" y="536659"/>
                      <a:pt x="822283" y="540448"/>
                    </a:cubicBezTo>
                    <a:cubicBezTo>
                      <a:pt x="812506" y="559391"/>
                      <a:pt x="797840" y="574545"/>
                      <a:pt x="780241" y="587804"/>
                    </a:cubicBezTo>
                    <a:cubicBezTo>
                      <a:pt x="806640" y="582121"/>
                      <a:pt x="833039" y="583069"/>
                      <a:pt x="854549" y="598223"/>
                    </a:cubicBezTo>
                    <a:cubicBezTo>
                      <a:pt x="883881" y="620007"/>
                      <a:pt x="880948" y="664522"/>
                      <a:pt x="875082" y="695777"/>
                    </a:cubicBezTo>
                    <a:cubicBezTo>
                      <a:pt x="860416" y="771547"/>
                      <a:pt x="826195" y="848265"/>
                      <a:pt x="785129" y="917405"/>
                    </a:cubicBezTo>
                    <a:cubicBezTo>
                      <a:pt x="808595" y="898463"/>
                      <a:pt x="834994" y="884256"/>
                      <a:pt x="860416" y="879520"/>
                    </a:cubicBezTo>
                    <a:cubicBezTo>
                      <a:pt x="919080" y="868154"/>
                      <a:pt x="917125" y="926877"/>
                      <a:pt x="911258" y="971391"/>
                    </a:cubicBezTo>
                    <a:cubicBezTo>
                      <a:pt x="922991" y="944872"/>
                      <a:pt x="934724" y="915511"/>
                      <a:pt x="958190" y="898463"/>
                    </a:cubicBezTo>
                    <a:cubicBezTo>
                      <a:pt x="982634" y="880467"/>
                      <a:pt x="1007078" y="898463"/>
                      <a:pt x="1014899" y="923088"/>
                    </a:cubicBezTo>
                    <a:cubicBezTo>
                      <a:pt x="1033476" y="978021"/>
                      <a:pt x="1024677" y="1040532"/>
                      <a:pt x="1011966" y="1100201"/>
                    </a:cubicBezTo>
                    <a:cubicBezTo>
                      <a:pt x="1026632" y="1065157"/>
                      <a:pt x="1042276" y="1031061"/>
                      <a:pt x="1063787" y="999805"/>
                    </a:cubicBezTo>
                    <a:cubicBezTo>
                      <a:pt x="1086275" y="967603"/>
                      <a:pt x="1127340" y="921194"/>
                      <a:pt x="1173294" y="941083"/>
                    </a:cubicBezTo>
                    <a:cubicBezTo>
                      <a:pt x="1213381" y="958132"/>
                      <a:pt x="1220226" y="1012118"/>
                      <a:pt x="1222181" y="1049056"/>
                    </a:cubicBezTo>
                    <a:cubicBezTo>
                      <a:pt x="1223159" y="1064210"/>
                      <a:pt x="1223159" y="1078417"/>
                      <a:pt x="1222181" y="1093571"/>
                    </a:cubicBezTo>
                    <a:cubicBezTo>
                      <a:pt x="1230003" y="1034849"/>
                      <a:pt x="1236847" y="976127"/>
                      <a:pt x="1265202" y="924982"/>
                    </a:cubicBezTo>
                    <a:cubicBezTo>
                      <a:pt x="1279868" y="898463"/>
                      <a:pt x="1307245" y="870996"/>
                      <a:pt x="1340489" y="886150"/>
                    </a:cubicBezTo>
                    <a:cubicBezTo>
                      <a:pt x="1378621" y="903198"/>
                      <a:pt x="1398176" y="942978"/>
                      <a:pt x="1421641" y="976127"/>
                    </a:cubicBezTo>
                    <a:cubicBezTo>
                      <a:pt x="1423597" y="943925"/>
                      <a:pt x="1431419" y="912670"/>
                      <a:pt x="1458796" y="890886"/>
                    </a:cubicBezTo>
                    <a:cubicBezTo>
                      <a:pt x="1461729" y="888991"/>
                      <a:pt x="1465640" y="888044"/>
                      <a:pt x="1468573" y="890886"/>
                    </a:cubicBezTo>
                    <a:cubicBezTo>
                      <a:pt x="1538971" y="960973"/>
                      <a:pt x="1472484" y="1081258"/>
                      <a:pt x="1435330" y="1161765"/>
                    </a:cubicBezTo>
                    <a:cubicBezTo>
                      <a:pt x="1477373" y="1127668"/>
                      <a:pt x="1521371" y="1093571"/>
                      <a:pt x="1579058" y="1090730"/>
                    </a:cubicBezTo>
                    <a:cubicBezTo>
                      <a:pt x="1581991" y="1090730"/>
                      <a:pt x="1584925" y="1092624"/>
                      <a:pt x="1585902" y="1095465"/>
                    </a:cubicBezTo>
                    <a:cubicBezTo>
                      <a:pt x="1596658" y="1140928"/>
                      <a:pt x="1566347" y="1179760"/>
                      <a:pt x="1532126" y="1212909"/>
                    </a:cubicBezTo>
                    <a:cubicBezTo>
                      <a:pt x="1587858" y="1180707"/>
                      <a:pt x="1647500" y="1155135"/>
                      <a:pt x="1713010" y="1159870"/>
                    </a:cubicBezTo>
                    <a:cubicBezTo>
                      <a:pt x="1717898" y="1159870"/>
                      <a:pt x="1721809" y="1165553"/>
                      <a:pt x="1718876" y="1169341"/>
                    </a:cubicBezTo>
                    <a:cubicBezTo>
                      <a:pt x="1675855" y="1235641"/>
                      <a:pt x="1601546" y="1267843"/>
                      <a:pt x="1542882" y="1318988"/>
                    </a:cubicBezTo>
                    <a:cubicBezTo>
                      <a:pt x="1642612" y="1301940"/>
                      <a:pt x="1744297" y="1278261"/>
                      <a:pt x="1846960" y="1282997"/>
                    </a:cubicBezTo>
                    <a:cubicBezTo>
                      <a:pt x="1893892" y="1284891"/>
                      <a:pt x="1946690" y="1291521"/>
                      <a:pt x="1987756" y="1315199"/>
                    </a:cubicBezTo>
                    <a:cubicBezTo>
                      <a:pt x="2011221" y="1328459"/>
                      <a:pt x="2027843" y="1346454"/>
                      <a:pt x="2043487" y="1365397"/>
                    </a:cubicBezTo>
                    <a:cubicBezTo>
                      <a:pt x="2043487" y="1362556"/>
                      <a:pt x="2043487" y="1360661"/>
                      <a:pt x="2043487" y="1357820"/>
                    </a:cubicBezTo>
                    <a:cubicBezTo>
                      <a:pt x="2045442" y="1350243"/>
                      <a:pt x="2045442" y="1341719"/>
                      <a:pt x="2044465" y="1333195"/>
                    </a:cubicBezTo>
                    <a:cubicBezTo>
                      <a:pt x="2039576" y="1289627"/>
                      <a:pt x="1962334" y="1248900"/>
                      <a:pt x="1887048" y="1225222"/>
                    </a:cubicBezTo>
                    <a:cubicBezTo>
                      <a:pt x="1902692" y="1211962"/>
                      <a:pt x="1917358" y="1196808"/>
                      <a:pt x="1930068" y="1181654"/>
                    </a:cubicBezTo>
                    <a:cubicBezTo>
                      <a:pt x="1938868" y="1171236"/>
                      <a:pt x="1962334" y="1154187"/>
                      <a:pt x="1953535" y="1135245"/>
                    </a:cubicBezTo>
                    <a:cubicBezTo>
                      <a:pt x="1933979" y="1092624"/>
                      <a:pt x="1884115" y="1078417"/>
                      <a:pt x="1835228" y="1068946"/>
                    </a:cubicBezTo>
                    <a:cubicBezTo>
                      <a:pt x="1823494" y="1067052"/>
                      <a:pt x="1810784" y="1064210"/>
                      <a:pt x="1799051" y="1062316"/>
                    </a:cubicBezTo>
                    <a:cubicBezTo>
                      <a:pt x="1823494" y="1033902"/>
                      <a:pt x="1837183" y="1002647"/>
                      <a:pt x="1801984" y="983704"/>
                    </a:cubicBezTo>
                    <a:cubicBezTo>
                      <a:pt x="1789274" y="977074"/>
                      <a:pt x="1774607" y="971391"/>
                      <a:pt x="1758963" y="967603"/>
                    </a:cubicBezTo>
                    <a:cubicBezTo>
                      <a:pt x="1742341" y="957185"/>
                      <a:pt x="1723765" y="950555"/>
                      <a:pt x="1704209" y="945819"/>
                    </a:cubicBezTo>
                    <a:cubicBezTo>
                      <a:pt x="1713987" y="930665"/>
                      <a:pt x="1722787" y="916458"/>
                      <a:pt x="1733542" y="902251"/>
                    </a:cubicBezTo>
                    <a:cubicBezTo>
                      <a:pt x="1746252" y="886150"/>
                      <a:pt x="1782429" y="835005"/>
                      <a:pt x="1724742" y="807538"/>
                    </a:cubicBezTo>
                    <a:cubicBezTo>
                      <a:pt x="1666077" y="779124"/>
                      <a:pt x="1586880" y="786701"/>
                      <a:pt x="1537015" y="787649"/>
                    </a:cubicBezTo>
                    <a:cubicBezTo>
                      <a:pt x="1531149" y="787649"/>
                      <a:pt x="1521371" y="787649"/>
                      <a:pt x="1509638" y="786701"/>
                    </a:cubicBezTo>
                    <a:cubicBezTo>
                      <a:pt x="1512572" y="784807"/>
                      <a:pt x="1515505" y="782913"/>
                      <a:pt x="1518438" y="781019"/>
                    </a:cubicBezTo>
                    <a:cubicBezTo>
                      <a:pt x="1536038" y="769653"/>
                      <a:pt x="1581014" y="751658"/>
                      <a:pt x="1577103" y="728927"/>
                    </a:cubicBezTo>
                    <a:cubicBezTo>
                      <a:pt x="1568303" y="678729"/>
                      <a:pt x="1494972" y="662628"/>
                      <a:pt x="1431419" y="647474"/>
                    </a:cubicBezTo>
                    <a:cubicBezTo>
                      <a:pt x="1400131" y="639896"/>
                      <a:pt x="1359066" y="631372"/>
                      <a:pt x="1318000" y="625690"/>
                    </a:cubicBezTo>
                    <a:cubicBezTo>
                      <a:pt x="1360043" y="606747"/>
                      <a:pt x="1414797" y="578333"/>
                      <a:pt x="1394264" y="548972"/>
                    </a:cubicBezTo>
                    <a:cubicBezTo>
                      <a:pt x="1361021" y="500669"/>
                      <a:pt x="1262269" y="488356"/>
                      <a:pt x="1198716" y="480779"/>
                    </a:cubicBezTo>
                    <a:cubicBezTo>
                      <a:pt x="1168405" y="476990"/>
                      <a:pt x="1137117" y="473202"/>
                      <a:pt x="1106807" y="469413"/>
                    </a:cubicBezTo>
                    <a:cubicBezTo>
                      <a:pt x="1121474" y="439105"/>
                      <a:pt x="1151784" y="376595"/>
                      <a:pt x="1087253" y="345339"/>
                    </a:cubicBezTo>
                    <a:cubicBezTo>
                      <a:pt x="1019788" y="313137"/>
                      <a:pt x="951346" y="316925"/>
                      <a:pt x="891704" y="328291"/>
                    </a:cubicBezTo>
                    <a:cubicBezTo>
                      <a:pt x="886815" y="329238"/>
                      <a:pt x="860416" y="335868"/>
                      <a:pt x="829128" y="344392"/>
                    </a:cubicBezTo>
                    <a:cubicBezTo>
                      <a:pt x="834994" y="300824"/>
                      <a:pt x="838905" y="239261"/>
                      <a:pt x="790018" y="210847"/>
                    </a:cubicBezTo>
                    <a:cubicBezTo>
                      <a:pt x="724509" y="172015"/>
                      <a:pt x="642378" y="198534"/>
                      <a:pt x="587625" y="212741"/>
                    </a:cubicBezTo>
                    <a:cubicBezTo>
                      <a:pt x="580781" y="214636"/>
                      <a:pt x="573937" y="216530"/>
                      <a:pt x="567092" y="218424"/>
                    </a:cubicBezTo>
                    <a:cubicBezTo>
                      <a:pt x="565137" y="203270"/>
                      <a:pt x="563181" y="188116"/>
                      <a:pt x="560248" y="172962"/>
                    </a:cubicBezTo>
                    <a:cubicBezTo>
                      <a:pt x="556337" y="151178"/>
                      <a:pt x="539715" y="113293"/>
                      <a:pt x="493761" y="102875"/>
                    </a:cubicBezTo>
                    <a:cubicBezTo>
                      <a:pt x="435097" y="89615"/>
                      <a:pt x="375454" y="108557"/>
                      <a:pt x="332433" y="123711"/>
                    </a:cubicBezTo>
                    <a:cubicBezTo>
                      <a:pt x="307012" y="132235"/>
                      <a:pt x="282569" y="141707"/>
                      <a:pt x="260080" y="152125"/>
                    </a:cubicBezTo>
                    <a:cubicBezTo>
                      <a:pt x="254214" y="126553"/>
                      <a:pt x="243459" y="102875"/>
                      <a:pt x="227815" y="82038"/>
                    </a:cubicBezTo>
                    <a:cubicBezTo>
                      <a:pt x="215104" y="49835"/>
                      <a:pt x="195549" y="6267"/>
                      <a:pt x="133951" y="584"/>
                    </a:cubicBezTo>
                    <a:cubicBezTo>
                      <a:pt x="110485" y="-1310"/>
                      <a:pt x="88975" y="1532"/>
                      <a:pt x="68442" y="7214"/>
                    </a:cubicBezTo>
                    <a:cubicBezTo>
                      <a:pt x="89953" y="34681"/>
                      <a:pt x="75286" y="84879"/>
                      <a:pt x="61598" y="118029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4A8CFFCD-7428-4F3C-1A5B-5094A766D267}"/>
                  </a:ext>
                </a:extLst>
              </p:cNvPr>
              <p:cNvSpPr/>
              <p:nvPr/>
            </p:nvSpPr>
            <p:spPr>
              <a:xfrm>
                <a:off x="985122" y="435519"/>
                <a:ext cx="6056557" cy="2191018"/>
              </a:xfrm>
              <a:custGeom>
                <a:avLst/>
                <a:gdLst>
                  <a:gd name="connsiteX0" fmla="*/ 5887433 w 6056557"/>
                  <a:gd name="connsiteY0" fmla="*/ 647836 h 2191018"/>
                  <a:gd name="connsiteX1" fmla="*/ 5975430 w 6056557"/>
                  <a:gd name="connsiteY1" fmla="*/ 567330 h 2191018"/>
                  <a:gd name="connsiteX2" fmla="*/ 5793569 w 6056557"/>
                  <a:gd name="connsiteY2" fmla="*/ 515238 h 2191018"/>
                  <a:gd name="connsiteX3" fmla="*/ 5800413 w 6056557"/>
                  <a:gd name="connsiteY3" fmla="*/ 504820 h 2191018"/>
                  <a:gd name="connsiteX4" fmla="*/ 5774992 w 6056557"/>
                  <a:gd name="connsiteY4" fmla="*/ 434732 h 2191018"/>
                  <a:gd name="connsiteX5" fmla="*/ 5693839 w 6056557"/>
                  <a:gd name="connsiteY5" fmla="*/ 433785 h 2191018"/>
                  <a:gd name="connsiteX6" fmla="*/ 5671351 w 6056557"/>
                  <a:gd name="connsiteY6" fmla="*/ 324865 h 2191018"/>
                  <a:gd name="connsiteX7" fmla="*/ 5663529 w 6056557"/>
                  <a:gd name="connsiteY7" fmla="*/ 317288 h 2191018"/>
                  <a:gd name="connsiteX8" fmla="*/ 5571621 w 6056557"/>
                  <a:gd name="connsiteY8" fmla="*/ 362751 h 2191018"/>
                  <a:gd name="connsiteX9" fmla="*/ 5558910 w 6056557"/>
                  <a:gd name="connsiteY9" fmla="*/ 334337 h 2191018"/>
                  <a:gd name="connsiteX10" fmla="*/ 5569666 w 6056557"/>
                  <a:gd name="connsiteY10" fmla="*/ 329601 h 2191018"/>
                  <a:gd name="connsiteX11" fmla="*/ 5489491 w 6056557"/>
                  <a:gd name="connsiteY11" fmla="*/ 214051 h 2191018"/>
                  <a:gd name="connsiteX12" fmla="*/ 5481668 w 6056557"/>
                  <a:gd name="connsiteY12" fmla="*/ 209316 h 2191018"/>
                  <a:gd name="connsiteX13" fmla="*/ 5518822 w 6056557"/>
                  <a:gd name="connsiteY13" fmla="*/ 340019 h 2191018"/>
                  <a:gd name="connsiteX14" fmla="*/ 5468958 w 6056557"/>
                  <a:gd name="connsiteY14" fmla="*/ 434732 h 2191018"/>
                  <a:gd name="connsiteX15" fmla="*/ 5587265 w 6056557"/>
                  <a:gd name="connsiteY15" fmla="*/ 390217 h 2191018"/>
                  <a:gd name="connsiteX16" fmla="*/ 5614642 w 6056557"/>
                  <a:gd name="connsiteY16" fmla="*/ 437574 h 2191018"/>
                  <a:gd name="connsiteX17" fmla="*/ 5600953 w 6056557"/>
                  <a:gd name="connsiteY17" fmla="*/ 465040 h 2191018"/>
                  <a:gd name="connsiteX18" fmla="*/ 5679173 w 6056557"/>
                  <a:gd name="connsiteY18" fmla="*/ 462199 h 2191018"/>
                  <a:gd name="connsiteX19" fmla="*/ 5737838 w 6056557"/>
                  <a:gd name="connsiteY19" fmla="*/ 502926 h 2191018"/>
                  <a:gd name="connsiteX20" fmla="*/ 5648863 w 6056557"/>
                  <a:gd name="connsiteY20" fmla="*/ 554071 h 2191018"/>
                  <a:gd name="connsiteX21" fmla="*/ 5747615 w 6056557"/>
                  <a:gd name="connsiteY21" fmla="*/ 547441 h 2191018"/>
                  <a:gd name="connsiteX22" fmla="*/ 5869833 w 6056557"/>
                  <a:gd name="connsiteY22" fmla="*/ 564489 h 2191018"/>
                  <a:gd name="connsiteX23" fmla="*/ 5810191 w 6056557"/>
                  <a:gd name="connsiteY23" fmla="*/ 670567 h 2191018"/>
                  <a:gd name="connsiteX24" fmla="*/ 5903076 w 6056557"/>
                  <a:gd name="connsiteY24" fmla="*/ 745391 h 2191018"/>
                  <a:gd name="connsiteX25" fmla="*/ 5678195 w 6056557"/>
                  <a:gd name="connsiteY25" fmla="*/ 845786 h 2191018"/>
                  <a:gd name="connsiteX26" fmla="*/ 5778903 w 6056557"/>
                  <a:gd name="connsiteY26" fmla="*/ 904508 h 2191018"/>
                  <a:gd name="connsiteX27" fmla="*/ 5799435 w 6056557"/>
                  <a:gd name="connsiteY27" fmla="*/ 975543 h 2191018"/>
                  <a:gd name="connsiteX28" fmla="*/ 5709483 w 6056557"/>
                  <a:gd name="connsiteY28" fmla="*/ 1026688 h 2191018"/>
                  <a:gd name="connsiteX29" fmla="*/ 5615620 w 6056557"/>
                  <a:gd name="connsiteY29" fmla="*/ 1040895 h 2191018"/>
                  <a:gd name="connsiteX30" fmla="*/ 5678195 w 6056557"/>
                  <a:gd name="connsiteY30" fmla="*/ 1090146 h 2191018"/>
                  <a:gd name="connsiteX31" fmla="*/ 5527623 w 6056557"/>
                  <a:gd name="connsiteY31" fmla="*/ 1126137 h 2191018"/>
                  <a:gd name="connsiteX32" fmla="*/ 5719260 w 6056557"/>
                  <a:gd name="connsiteY32" fmla="*/ 1284307 h 2191018"/>
                  <a:gd name="connsiteX33" fmla="*/ 5488513 w 6056557"/>
                  <a:gd name="connsiteY33" fmla="*/ 1331663 h 2191018"/>
                  <a:gd name="connsiteX34" fmla="*/ 5354562 w 6056557"/>
                  <a:gd name="connsiteY34" fmla="*/ 1317456 h 2191018"/>
                  <a:gd name="connsiteX35" fmla="*/ 5389760 w 6056557"/>
                  <a:gd name="connsiteY35" fmla="*/ 1371443 h 2191018"/>
                  <a:gd name="connsiteX36" fmla="*/ 5384872 w 6056557"/>
                  <a:gd name="connsiteY36" fmla="*/ 1379020 h 2191018"/>
                  <a:gd name="connsiteX37" fmla="*/ 5192256 w 6056557"/>
                  <a:gd name="connsiteY37" fmla="*/ 1334505 h 2191018"/>
                  <a:gd name="connsiteX38" fmla="*/ 5256788 w 6056557"/>
                  <a:gd name="connsiteY38" fmla="*/ 1490781 h 2191018"/>
                  <a:gd name="connsiteX39" fmla="*/ 5248965 w 6056557"/>
                  <a:gd name="connsiteY39" fmla="*/ 1498358 h 2191018"/>
                  <a:gd name="connsiteX40" fmla="*/ 5012351 w 6056557"/>
                  <a:gd name="connsiteY40" fmla="*/ 1349659 h 2191018"/>
                  <a:gd name="connsiteX41" fmla="*/ 4982041 w 6056557"/>
                  <a:gd name="connsiteY41" fmla="*/ 1671682 h 2191018"/>
                  <a:gd name="connsiteX42" fmla="*/ 4973241 w 6056557"/>
                  <a:gd name="connsiteY42" fmla="*/ 1673577 h 2191018"/>
                  <a:gd name="connsiteX43" fmla="*/ 4907732 w 6056557"/>
                  <a:gd name="connsiteY43" fmla="*/ 1566552 h 2191018"/>
                  <a:gd name="connsiteX44" fmla="*/ 4881333 w 6056557"/>
                  <a:gd name="connsiteY44" fmla="*/ 1699149 h 2191018"/>
                  <a:gd name="connsiteX45" fmla="*/ 4869600 w 6056557"/>
                  <a:gd name="connsiteY45" fmla="*/ 1701044 h 2191018"/>
                  <a:gd name="connsiteX46" fmla="*/ 4845157 w 6056557"/>
                  <a:gd name="connsiteY46" fmla="*/ 1621484 h 2191018"/>
                  <a:gd name="connsiteX47" fmla="*/ 4828535 w 6056557"/>
                  <a:gd name="connsiteY47" fmla="*/ 1680207 h 2191018"/>
                  <a:gd name="connsiteX48" fmla="*/ 4752271 w 6056557"/>
                  <a:gd name="connsiteY48" fmla="*/ 1779656 h 2191018"/>
                  <a:gd name="connsiteX49" fmla="*/ 4635919 w 6056557"/>
                  <a:gd name="connsiteY49" fmla="*/ 1701991 h 2191018"/>
                  <a:gd name="connsiteX50" fmla="*/ 4570410 w 6056557"/>
                  <a:gd name="connsiteY50" fmla="*/ 1561816 h 2191018"/>
                  <a:gd name="connsiteX51" fmla="*/ 4517612 w 6056557"/>
                  <a:gd name="connsiteY51" fmla="*/ 1726616 h 2191018"/>
                  <a:gd name="connsiteX52" fmla="*/ 4506857 w 6056557"/>
                  <a:gd name="connsiteY52" fmla="*/ 1727563 h 2191018"/>
                  <a:gd name="connsiteX53" fmla="*/ 4476547 w 6056557"/>
                  <a:gd name="connsiteY53" fmla="*/ 1577917 h 2191018"/>
                  <a:gd name="connsiteX54" fmla="*/ 4396372 w 6056557"/>
                  <a:gd name="connsiteY54" fmla="*/ 1710515 h 2191018"/>
                  <a:gd name="connsiteX55" fmla="*/ 4385616 w 6056557"/>
                  <a:gd name="connsiteY55" fmla="*/ 1707674 h 2191018"/>
                  <a:gd name="connsiteX56" fmla="*/ 4386594 w 6056557"/>
                  <a:gd name="connsiteY56" fmla="*/ 1522983 h 2191018"/>
                  <a:gd name="connsiteX57" fmla="*/ 4314241 w 6056557"/>
                  <a:gd name="connsiteY57" fmla="*/ 1588335 h 2191018"/>
                  <a:gd name="connsiteX58" fmla="*/ 4257532 w 6056557"/>
                  <a:gd name="connsiteY58" fmla="*/ 1554238 h 2191018"/>
                  <a:gd name="connsiteX59" fmla="*/ 4272198 w 6056557"/>
                  <a:gd name="connsiteY59" fmla="*/ 1508777 h 2191018"/>
                  <a:gd name="connsiteX60" fmla="*/ 4238955 w 6056557"/>
                  <a:gd name="connsiteY60" fmla="*/ 1541926 h 2191018"/>
                  <a:gd name="connsiteX61" fmla="*/ 4105004 w 6056557"/>
                  <a:gd name="connsiteY61" fmla="*/ 1623379 h 2191018"/>
                  <a:gd name="connsiteX62" fmla="*/ 4051228 w 6056557"/>
                  <a:gd name="connsiteY62" fmla="*/ 1519195 h 2191018"/>
                  <a:gd name="connsiteX63" fmla="*/ 4167579 w 6056557"/>
                  <a:gd name="connsiteY63" fmla="*/ 1362919 h 2191018"/>
                  <a:gd name="connsiteX64" fmla="*/ 4040472 w 6056557"/>
                  <a:gd name="connsiteY64" fmla="*/ 1353447 h 2191018"/>
                  <a:gd name="connsiteX65" fmla="*/ 4040472 w 6056557"/>
                  <a:gd name="connsiteY65" fmla="*/ 1343976 h 2191018"/>
                  <a:gd name="connsiteX66" fmla="*/ 4101093 w 6056557"/>
                  <a:gd name="connsiteY66" fmla="*/ 1294725 h 2191018"/>
                  <a:gd name="connsiteX67" fmla="*/ 4030695 w 6056557"/>
                  <a:gd name="connsiteY67" fmla="*/ 1279571 h 2191018"/>
                  <a:gd name="connsiteX68" fmla="*/ 3974963 w 6056557"/>
                  <a:gd name="connsiteY68" fmla="*/ 1247369 h 2191018"/>
                  <a:gd name="connsiteX69" fmla="*/ 4022873 w 6056557"/>
                  <a:gd name="connsiteY69" fmla="*/ 1131819 h 2191018"/>
                  <a:gd name="connsiteX70" fmla="*/ 4070782 w 6056557"/>
                  <a:gd name="connsiteY70" fmla="*/ 1086357 h 2191018"/>
                  <a:gd name="connsiteX71" fmla="*/ 4003318 w 6056557"/>
                  <a:gd name="connsiteY71" fmla="*/ 1092040 h 2191018"/>
                  <a:gd name="connsiteX72" fmla="*/ 3998429 w 6056557"/>
                  <a:gd name="connsiteY72" fmla="*/ 1084463 h 2191018"/>
                  <a:gd name="connsiteX73" fmla="*/ 4045361 w 6056557"/>
                  <a:gd name="connsiteY73" fmla="*/ 1006798 h 2191018"/>
                  <a:gd name="connsiteX74" fmla="*/ 3915321 w 6056557"/>
                  <a:gd name="connsiteY74" fmla="*/ 1010587 h 2191018"/>
                  <a:gd name="connsiteX75" fmla="*/ 3911410 w 6056557"/>
                  <a:gd name="connsiteY75" fmla="*/ 1001115 h 2191018"/>
                  <a:gd name="connsiteX76" fmla="*/ 4006251 w 6056557"/>
                  <a:gd name="connsiteY76" fmla="*/ 930080 h 2191018"/>
                  <a:gd name="connsiteX77" fmla="*/ 3882078 w 6056557"/>
                  <a:gd name="connsiteY77" fmla="*/ 885566 h 2191018"/>
                  <a:gd name="connsiteX78" fmla="*/ 3993541 w 6056557"/>
                  <a:gd name="connsiteY78" fmla="*/ 747285 h 2191018"/>
                  <a:gd name="connsiteX79" fmla="*/ 3976919 w 6056557"/>
                  <a:gd name="connsiteY79" fmla="*/ 691404 h 2191018"/>
                  <a:gd name="connsiteX80" fmla="*/ 4117714 w 6056557"/>
                  <a:gd name="connsiteY80" fmla="*/ 564489 h 2191018"/>
                  <a:gd name="connsiteX81" fmla="*/ 3973986 w 6056557"/>
                  <a:gd name="connsiteY81" fmla="*/ 454622 h 2191018"/>
                  <a:gd name="connsiteX82" fmla="*/ 3977897 w 6056557"/>
                  <a:gd name="connsiteY82" fmla="*/ 445151 h 2191018"/>
                  <a:gd name="connsiteX83" fmla="*/ 4064916 w 6056557"/>
                  <a:gd name="connsiteY83" fmla="*/ 437574 h 2191018"/>
                  <a:gd name="connsiteX84" fmla="*/ 3953453 w 6056557"/>
                  <a:gd name="connsiteY84" fmla="*/ 357068 h 2191018"/>
                  <a:gd name="connsiteX85" fmla="*/ 3956386 w 6056557"/>
                  <a:gd name="connsiteY85" fmla="*/ 346649 h 2191018"/>
                  <a:gd name="connsiteX86" fmla="*/ 4154868 w 6056557"/>
                  <a:gd name="connsiteY86" fmla="*/ 357068 h 2191018"/>
                  <a:gd name="connsiteX87" fmla="*/ 4151935 w 6056557"/>
                  <a:gd name="connsiteY87" fmla="*/ 269932 h 2191018"/>
                  <a:gd name="connsiteX88" fmla="*/ 3990607 w 6056557"/>
                  <a:gd name="connsiteY88" fmla="*/ 256672 h 2191018"/>
                  <a:gd name="connsiteX89" fmla="*/ 4065894 w 6056557"/>
                  <a:gd name="connsiteY89" fmla="*/ 208368 h 2191018"/>
                  <a:gd name="connsiteX90" fmla="*/ 4157802 w 6056557"/>
                  <a:gd name="connsiteY90" fmla="*/ 190373 h 2191018"/>
                  <a:gd name="connsiteX91" fmla="*/ 4048294 w 6056557"/>
                  <a:gd name="connsiteY91" fmla="*/ 157223 h 2191018"/>
                  <a:gd name="connsiteX92" fmla="*/ 4047317 w 6056557"/>
                  <a:gd name="connsiteY92" fmla="*/ 146805 h 2191018"/>
                  <a:gd name="connsiteX93" fmla="*/ 4122603 w 6056557"/>
                  <a:gd name="connsiteY93" fmla="*/ 103237 h 2191018"/>
                  <a:gd name="connsiteX94" fmla="*/ 4093270 w 6056557"/>
                  <a:gd name="connsiteY94" fmla="*/ 16101 h 2191018"/>
                  <a:gd name="connsiteX95" fmla="*/ 4088382 w 6056557"/>
                  <a:gd name="connsiteY95" fmla="*/ 30308 h 2191018"/>
                  <a:gd name="connsiteX96" fmla="*/ 3916299 w 6056557"/>
                  <a:gd name="connsiteY96" fmla="*/ 0 h 2191018"/>
                  <a:gd name="connsiteX97" fmla="*/ 3969097 w 6056557"/>
                  <a:gd name="connsiteY97" fmla="*/ 68193 h 2191018"/>
                  <a:gd name="connsiteX98" fmla="*/ 3990607 w 6056557"/>
                  <a:gd name="connsiteY98" fmla="*/ 154382 h 2191018"/>
                  <a:gd name="connsiteX99" fmla="*/ 3908477 w 6056557"/>
                  <a:gd name="connsiteY99" fmla="*/ 143964 h 2191018"/>
                  <a:gd name="connsiteX100" fmla="*/ 3834168 w 6056557"/>
                  <a:gd name="connsiteY100" fmla="*/ 59669 h 2191018"/>
                  <a:gd name="connsiteX101" fmla="*/ 3781370 w 6056557"/>
                  <a:gd name="connsiteY101" fmla="*/ 285086 h 2191018"/>
                  <a:gd name="connsiteX102" fmla="*/ 3770615 w 6056557"/>
                  <a:gd name="connsiteY102" fmla="*/ 282244 h 2191018"/>
                  <a:gd name="connsiteX103" fmla="*/ 3746171 w 6056557"/>
                  <a:gd name="connsiteY103" fmla="*/ 170483 h 2191018"/>
                  <a:gd name="connsiteX104" fmla="*/ 3635686 w 6056557"/>
                  <a:gd name="connsiteY104" fmla="*/ 392112 h 2191018"/>
                  <a:gd name="connsiteX105" fmla="*/ 3624931 w 6056557"/>
                  <a:gd name="connsiteY105" fmla="*/ 391164 h 2191018"/>
                  <a:gd name="connsiteX106" fmla="*/ 3613198 w 6056557"/>
                  <a:gd name="connsiteY106" fmla="*/ 327707 h 2191018"/>
                  <a:gd name="connsiteX107" fmla="*/ 3529112 w 6056557"/>
                  <a:gd name="connsiteY107" fmla="*/ 478300 h 2191018"/>
                  <a:gd name="connsiteX108" fmla="*/ 3518357 w 6056557"/>
                  <a:gd name="connsiteY108" fmla="*/ 475459 h 2191018"/>
                  <a:gd name="connsiteX109" fmla="*/ 3515423 w 6056557"/>
                  <a:gd name="connsiteY109" fmla="*/ 436626 h 2191018"/>
                  <a:gd name="connsiteX110" fmla="*/ 3512490 w 6056557"/>
                  <a:gd name="connsiteY110" fmla="*/ 448939 h 2191018"/>
                  <a:gd name="connsiteX111" fmla="*/ 3468492 w 6056557"/>
                  <a:gd name="connsiteY111" fmla="*/ 523762 h 2191018"/>
                  <a:gd name="connsiteX112" fmla="*/ 3326718 w 6056557"/>
                  <a:gd name="connsiteY112" fmla="*/ 413896 h 2191018"/>
                  <a:gd name="connsiteX113" fmla="*/ 3256321 w 6056557"/>
                  <a:gd name="connsiteY113" fmla="*/ 166695 h 2191018"/>
                  <a:gd name="connsiteX114" fmla="*/ 3254366 w 6056557"/>
                  <a:gd name="connsiteY114" fmla="*/ 145858 h 2191018"/>
                  <a:gd name="connsiteX115" fmla="*/ 3203523 w 6056557"/>
                  <a:gd name="connsiteY115" fmla="*/ 279403 h 2191018"/>
                  <a:gd name="connsiteX116" fmla="*/ 3191790 w 6056557"/>
                  <a:gd name="connsiteY116" fmla="*/ 277509 h 2191018"/>
                  <a:gd name="connsiteX117" fmla="*/ 3184946 w 6056557"/>
                  <a:gd name="connsiteY117" fmla="*/ 185638 h 2191018"/>
                  <a:gd name="connsiteX118" fmla="*/ 3144858 w 6056557"/>
                  <a:gd name="connsiteY118" fmla="*/ 306870 h 2191018"/>
                  <a:gd name="connsiteX119" fmla="*/ 3039262 w 6056557"/>
                  <a:gd name="connsiteY119" fmla="*/ 463146 h 2191018"/>
                  <a:gd name="connsiteX120" fmla="*/ 2951265 w 6056557"/>
                  <a:gd name="connsiteY120" fmla="*/ 368433 h 2191018"/>
                  <a:gd name="connsiteX121" fmla="*/ 3011885 w 6056557"/>
                  <a:gd name="connsiteY121" fmla="*/ 195109 h 2191018"/>
                  <a:gd name="connsiteX122" fmla="*/ 2828069 w 6056557"/>
                  <a:gd name="connsiteY122" fmla="*/ 303081 h 2191018"/>
                  <a:gd name="connsiteX123" fmla="*/ 2820247 w 6056557"/>
                  <a:gd name="connsiteY123" fmla="*/ 295504 h 2191018"/>
                  <a:gd name="connsiteX124" fmla="*/ 2877934 w 6056557"/>
                  <a:gd name="connsiteY124" fmla="*/ 194162 h 2191018"/>
                  <a:gd name="connsiteX125" fmla="*/ 2781137 w 6056557"/>
                  <a:gd name="connsiteY125" fmla="*/ 285086 h 2191018"/>
                  <a:gd name="connsiteX126" fmla="*/ 2772337 w 6056557"/>
                  <a:gd name="connsiteY126" fmla="*/ 283192 h 2191018"/>
                  <a:gd name="connsiteX127" fmla="*/ 2756693 w 6056557"/>
                  <a:gd name="connsiteY127" fmla="*/ 230152 h 2191018"/>
                  <a:gd name="connsiteX128" fmla="*/ 2751805 w 6056557"/>
                  <a:gd name="connsiteY128" fmla="*/ 290769 h 2191018"/>
                  <a:gd name="connsiteX129" fmla="*/ 2699006 w 6056557"/>
                  <a:gd name="connsiteY129" fmla="*/ 439468 h 2191018"/>
                  <a:gd name="connsiteX130" fmla="*/ 2691184 w 6056557"/>
                  <a:gd name="connsiteY130" fmla="*/ 440415 h 2191018"/>
                  <a:gd name="connsiteX131" fmla="*/ 2628609 w 6056557"/>
                  <a:gd name="connsiteY131" fmla="*/ 340967 h 2191018"/>
                  <a:gd name="connsiteX132" fmla="*/ 2530834 w 6056557"/>
                  <a:gd name="connsiteY132" fmla="*/ 546493 h 2191018"/>
                  <a:gd name="connsiteX133" fmla="*/ 2520079 w 6056557"/>
                  <a:gd name="connsiteY133" fmla="*/ 545546 h 2191018"/>
                  <a:gd name="connsiteX134" fmla="*/ 2499546 w 6056557"/>
                  <a:gd name="connsiteY134" fmla="*/ 320130 h 2191018"/>
                  <a:gd name="connsiteX135" fmla="*/ 2465325 w 6056557"/>
                  <a:gd name="connsiteY135" fmla="*/ 352332 h 2191018"/>
                  <a:gd name="connsiteX136" fmla="*/ 2337241 w 6056557"/>
                  <a:gd name="connsiteY136" fmla="*/ 431891 h 2191018"/>
                  <a:gd name="connsiteX137" fmla="*/ 2329419 w 6056557"/>
                  <a:gd name="connsiteY137" fmla="*/ 424314 h 2191018"/>
                  <a:gd name="connsiteX138" fmla="*/ 2382217 w 6056557"/>
                  <a:gd name="connsiteY138" fmla="*/ 287927 h 2191018"/>
                  <a:gd name="connsiteX139" fmla="*/ 2267821 w 6056557"/>
                  <a:gd name="connsiteY139" fmla="*/ 423367 h 2191018"/>
                  <a:gd name="connsiteX140" fmla="*/ 2258044 w 6056557"/>
                  <a:gd name="connsiteY140" fmla="*/ 419578 h 2191018"/>
                  <a:gd name="connsiteX141" fmla="*/ 2256088 w 6056557"/>
                  <a:gd name="connsiteY141" fmla="*/ 318235 h 2191018"/>
                  <a:gd name="connsiteX142" fmla="*/ 2226755 w 6056557"/>
                  <a:gd name="connsiteY142" fmla="*/ 372222 h 2191018"/>
                  <a:gd name="connsiteX143" fmla="*/ 2164180 w 6056557"/>
                  <a:gd name="connsiteY143" fmla="*/ 412948 h 2191018"/>
                  <a:gd name="connsiteX144" fmla="*/ 2146580 w 6056557"/>
                  <a:gd name="connsiteY144" fmla="*/ 410107 h 2191018"/>
                  <a:gd name="connsiteX145" fmla="*/ 2235555 w 6056557"/>
                  <a:gd name="connsiteY145" fmla="*/ 583431 h 2191018"/>
                  <a:gd name="connsiteX146" fmla="*/ 2228711 w 6056557"/>
                  <a:gd name="connsiteY146" fmla="*/ 591956 h 2191018"/>
                  <a:gd name="connsiteX147" fmla="*/ 2085960 w 6056557"/>
                  <a:gd name="connsiteY147" fmla="*/ 535128 h 2191018"/>
                  <a:gd name="connsiteX148" fmla="*/ 2069339 w 6056557"/>
                  <a:gd name="connsiteY148" fmla="*/ 531339 h 2191018"/>
                  <a:gd name="connsiteX149" fmla="*/ 2161247 w 6056557"/>
                  <a:gd name="connsiteY149" fmla="*/ 694246 h 2191018"/>
                  <a:gd name="connsiteX150" fmla="*/ 2171024 w 6056557"/>
                  <a:gd name="connsiteY150" fmla="*/ 857152 h 2191018"/>
                  <a:gd name="connsiteX151" fmla="*/ 2094760 w 6056557"/>
                  <a:gd name="connsiteY151" fmla="*/ 841998 h 2191018"/>
                  <a:gd name="connsiteX152" fmla="*/ 2050761 w 6056557"/>
                  <a:gd name="connsiteY152" fmla="*/ 721712 h 2191018"/>
                  <a:gd name="connsiteX153" fmla="*/ 2001874 w 6056557"/>
                  <a:gd name="connsiteY153" fmla="*/ 1087304 h 2191018"/>
                  <a:gd name="connsiteX154" fmla="*/ 1992097 w 6056557"/>
                  <a:gd name="connsiteY154" fmla="*/ 1087304 h 2191018"/>
                  <a:gd name="connsiteX155" fmla="*/ 1933432 w 6056557"/>
                  <a:gd name="connsiteY155" fmla="*/ 1023846 h 2191018"/>
                  <a:gd name="connsiteX156" fmla="*/ 1895300 w 6056557"/>
                  <a:gd name="connsiteY156" fmla="*/ 1045630 h 2191018"/>
                  <a:gd name="connsiteX157" fmla="*/ 1812192 w 6056557"/>
                  <a:gd name="connsiteY157" fmla="*/ 1045630 h 2191018"/>
                  <a:gd name="connsiteX158" fmla="*/ 1818058 w 6056557"/>
                  <a:gd name="connsiteY158" fmla="*/ 1051313 h 2191018"/>
                  <a:gd name="connsiteX159" fmla="*/ 1885523 w 6056557"/>
                  <a:gd name="connsiteY159" fmla="*/ 1172546 h 2191018"/>
                  <a:gd name="connsiteX160" fmla="*/ 1797526 w 6056557"/>
                  <a:gd name="connsiteY160" fmla="*/ 1236950 h 2191018"/>
                  <a:gd name="connsiteX161" fmla="*/ 1844457 w 6056557"/>
                  <a:gd name="connsiteY161" fmla="*/ 1356288 h 2191018"/>
                  <a:gd name="connsiteX162" fmla="*/ 1837613 w 6056557"/>
                  <a:gd name="connsiteY162" fmla="*/ 1362919 h 2191018"/>
                  <a:gd name="connsiteX163" fmla="*/ 1753527 w 6056557"/>
                  <a:gd name="connsiteY163" fmla="*/ 1336399 h 2191018"/>
                  <a:gd name="connsiteX164" fmla="*/ 1772104 w 6056557"/>
                  <a:gd name="connsiteY164" fmla="*/ 1376178 h 2191018"/>
                  <a:gd name="connsiteX165" fmla="*/ 1745705 w 6056557"/>
                  <a:gd name="connsiteY165" fmla="*/ 1490781 h 2191018"/>
                  <a:gd name="connsiteX166" fmla="*/ 1596110 w 6056557"/>
                  <a:gd name="connsiteY166" fmla="*/ 1486992 h 2191018"/>
                  <a:gd name="connsiteX167" fmla="*/ 1608821 w 6056557"/>
                  <a:gd name="connsiteY167" fmla="*/ 1576023 h 2191018"/>
                  <a:gd name="connsiteX168" fmla="*/ 1600021 w 6056557"/>
                  <a:gd name="connsiteY168" fmla="*/ 1582653 h 2191018"/>
                  <a:gd name="connsiteX169" fmla="*/ 1533534 w 6056557"/>
                  <a:gd name="connsiteY169" fmla="*/ 1535296 h 2191018"/>
                  <a:gd name="connsiteX170" fmla="*/ 1550156 w 6056557"/>
                  <a:gd name="connsiteY170" fmla="*/ 1652740 h 2191018"/>
                  <a:gd name="connsiteX171" fmla="*/ 1540379 w 6056557"/>
                  <a:gd name="connsiteY171" fmla="*/ 1660317 h 2191018"/>
                  <a:gd name="connsiteX172" fmla="*/ 1360474 w 6056557"/>
                  <a:gd name="connsiteY172" fmla="*/ 1484151 h 2191018"/>
                  <a:gd name="connsiteX173" fmla="*/ 1328208 w 6056557"/>
                  <a:gd name="connsiteY173" fmla="*/ 1499305 h 2191018"/>
                  <a:gd name="connsiteX174" fmla="*/ 1260744 w 6056557"/>
                  <a:gd name="connsiteY174" fmla="*/ 1445319 h 2191018"/>
                  <a:gd name="connsiteX175" fmla="*/ 1205012 w 6056557"/>
                  <a:gd name="connsiteY175" fmla="*/ 1544767 h 2191018"/>
                  <a:gd name="connsiteX176" fmla="*/ 1145370 w 6056557"/>
                  <a:gd name="connsiteY176" fmla="*/ 1462367 h 2191018"/>
                  <a:gd name="connsiteX177" fmla="*/ 1139503 w 6056557"/>
                  <a:gd name="connsiteY177" fmla="*/ 1429217 h 2191018"/>
                  <a:gd name="connsiteX178" fmla="*/ 923422 w 6056557"/>
                  <a:gd name="connsiteY178" fmla="*/ 1648004 h 2191018"/>
                  <a:gd name="connsiteX179" fmla="*/ 916577 w 6056557"/>
                  <a:gd name="connsiteY179" fmla="*/ 1641374 h 2191018"/>
                  <a:gd name="connsiteX180" fmla="*/ 942977 w 6056557"/>
                  <a:gd name="connsiteY180" fmla="*/ 1527719 h 2191018"/>
                  <a:gd name="connsiteX181" fmla="*/ 785560 w 6056557"/>
                  <a:gd name="connsiteY181" fmla="*/ 1592124 h 2191018"/>
                  <a:gd name="connsiteX182" fmla="*/ 779693 w 6056557"/>
                  <a:gd name="connsiteY182" fmla="*/ 1582653 h 2191018"/>
                  <a:gd name="connsiteX183" fmla="*/ 878445 w 6056557"/>
                  <a:gd name="connsiteY183" fmla="*/ 1482257 h 2191018"/>
                  <a:gd name="connsiteX184" fmla="*/ 615432 w 6056557"/>
                  <a:gd name="connsiteY184" fmla="*/ 1575075 h 2191018"/>
                  <a:gd name="connsiteX185" fmla="*/ 474637 w 6056557"/>
                  <a:gd name="connsiteY185" fmla="*/ 1525825 h 2191018"/>
                  <a:gd name="connsiteX186" fmla="*/ 534279 w 6056557"/>
                  <a:gd name="connsiteY186" fmla="*/ 1443425 h 2191018"/>
                  <a:gd name="connsiteX187" fmla="*/ 443349 w 6056557"/>
                  <a:gd name="connsiteY187" fmla="*/ 1462367 h 2191018"/>
                  <a:gd name="connsiteX188" fmla="*/ 436505 w 6056557"/>
                  <a:gd name="connsiteY188" fmla="*/ 1453843 h 2191018"/>
                  <a:gd name="connsiteX189" fmla="*/ 452149 w 6056557"/>
                  <a:gd name="connsiteY189" fmla="*/ 1417852 h 2191018"/>
                  <a:gd name="connsiteX190" fmla="*/ 443349 w 6056557"/>
                  <a:gd name="connsiteY190" fmla="*/ 1419746 h 2191018"/>
                  <a:gd name="connsiteX191" fmla="*/ 113849 w 6056557"/>
                  <a:gd name="connsiteY191" fmla="*/ 1364813 h 2191018"/>
                  <a:gd name="connsiteX192" fmla="*/ 114827 w 6056557"/>
                  <a:gd name="connsiteY192" fmla="*/ 1357236 h 2191018"/>
                  <a:gd name="connsiteX193" fmla="*/ 182291 w 6056557"/>
                  <a:gd name="connsiteY193" fmla="*/ 1309879 h 2191018"/>
                  <a:gd name="connsiteX194" fmla="*/ 81583 w 6056557"/>
                  <a:gd name="connsiteY194" fmla="*/ 1311774 h 2191018"/>
                  <a:gd name="connsiteX195" fmla="*/ 76695 w 6056557"/>
                  <a:gd name="connsiteY195" fmla="*/ 1305144 h 2191018"/>
                  <a:gd name="connsiteX196" fmla="*/ 147092 w 6056557"/>
                  <a:gd name="connsiteY196" fmla="*/ 1185805 h 2191018"/>
                  <a:gd name="connsiteX197" fmla="*/ 34651 w 6056557"/>
                  <a:gd name="connsiteY197" fmla="*/ 1203801 h 2191018"/>
                  <a:gd name="connsiteX198" fmla="*/ 27807 w 6056557"/>
                  <a:gd name="connsiteY198" fmla="*/ 1195277 h 2191018"/>
                  <a:gd name="connsiteX199" fmla="*/ 44429 w 6056557"/>
                  <a:gd name="connsiteY199" fmla="*/ 1138449 h 2191018"/>
                  <a:gd name="connsiteX200" fmla="*/ 20963 w 6056557"/>
                  <a:gd name="connsiteY200" fmla="*/ 1193383 h 2191018"/>
                  <a:gd name="connsiteX201" fmla="*/ 54206 w 6056557"/>
                  <a:gd name="connsiteY201" fmla="*/ 1246422 h 2191018"/>
                  <a:gd name="connsiteX202" fmla="*/ 3364 w 6056557"/>
                  <a:gd name="connsiteY202" fmla="*/ 1308932 h 2191018"/>
                  <a:gd name="connsiteX203" fmla="*/ 107982 w 6056557"/>
                  <a:gd name="connsiteY203" fmla="*/ 1357236 h 2191018"/>
                  <a:gd name="connsiteX204" fmla="*/ 110916 w 6056557"/>
                  <a:gd name="connsiteY204" fmla="*/ 1458579 h 2191018"/>
                  <a:gd name="connsiteX205" fmla="*/ 385662 w 6056557"/>
                  <a:gd name="connsiteY205" fmla="*/ 1467103 h 2191018"/>
                  <a:gd name="connsiteX206" fmla="*/ 410106 w 6056557"/>
                  <a:gd name="connsiteY206" fmla="*/ 1614855 h 2191018"/>
                  <a:gd name="connsiteX207" fmla="*/ 468770 w 6056557"/>
                  <a:gd name="connsiteY207" fmla="*/ 1645163 h 2191018"/>
                  <a:gd name="connsiteX208" fmla="*/ 473659 w 6056557"/>
                  <a:gd name="connsiteY208" fmla="*/ 1659370 h 2191018"/>
                  <a:gd name="connsiteX209" fmla="*/ 570456 w 6056557"/>
                  <a:gd name="connsiteY209" fmla="*/ 1699149 h 2191018"/>
                  <a:gd name="connsiteX210" fmla="*/ 690718 w 6056557"/>
                  <a:gd name="connsiteY210" fmla="*/ 1730404 h 2191018"/>
                  <a:gd name="connsiteX211" fmla="*/ 602721 w 6056557"/>
                  <a:gd name="connsiteY211" fmla="*/ 1784391 h 2191018"/>
                  <a:gd name="connsiteX212" fmla="*/ 576322 w 6056557"/>
                  <a:gd name="connsiteY212" fmla="*/ 1859214 h 2191018"/>
                  <a:gd name="connsiteX213" fmla="*/ 671163 w 6056557"/>
                  <a:gd name="connsiteY213" fmla="*/ 1871526 h 2191018"/>
                  <a:gd name="connsiteX214" fmla="*/ 766005 w 6056557"/>
                  <a:gd name="connsiteY214" fmla="*/ 1900888 h 2191018"/>
                  <a:gd name="connsiteX215" fmla="*/ 814892 w 6056557"/>
                  <a:gd name="connsiteY215" fmla="*/ 2040116 h 2191018"/>
                  <a:gd name="connsiteX216" fmla="*/ 945910 w 6056557"/>
                  <a:gd name="connsiteY216" fmla="*/ 1945403 h 2191018"/>
                  <a:gd name="connsiteX217" fmla="*/ 1041729 w 6056557"/>
                  <a:gd name="connsiteY217" fmla="*/ 2095049 h 2191018"/>
                  <a:gd name="connsiteX218" fmla="*/ 1127770 w 6056557"/>
                  <a:gd name="connsiteY218" fmla="*/ 1982341 h 2191018"/>
                  <a:gd name="connsiteX219" fmla="*/ 1180568 w 6056557"/>
                  <a:gd name="connsiteY219" fmla="*/ 2003177 h 2191018"/>
                  <a:gd name="connsiteX220" fmla="*/ 1276388 w 6056557"/>
                  <a:gd name="connsiteY220" fmla="*/ 2046746 h 2191018"/>
                  <a:gd name="connsiteX221" fmla="*/ 1337985 w 6056557"/>
                  <a:gd name="connsiteY221" fmla="*/ 1995601 h 2191018"/>
                  <a:gd name="connsiteX222" fmla="*/ 1508113 w 6056557"/>
                  <a:gd name="connsiteY222" fmla="*/ 2103573 h 2191018"/>
                  <a:gd name="connsiteX223" fmla="*/ 1587310 w 6056557"/>
                  <a:gd name="connsiteY223" fmla="*/ 2084630 h 2191018"/>
                  <a:gd name="connsiteX224" fmla="*/ 1730061 w 6056557"/>
                  <a:gd name="connsiteY224" fmla="*/ 2146194 h 2191018"/>
                  <a:gd name="connsiteX225" fmla="*/ 1788726 w 6056557"/>
                  <a:gd name="connsiteY225" fmla="*/ 1972869 h 2191018"/>
                  <a:gd name="connsiteX226" fmla="*/ 1918766 w 6056557"/>
                  <a:gd name="connsiteY226" fmla="*/ 1996547 h 2191018"/>
                  <a:gd name="connsiteX227" fmla="*/ 1940276 w 6056557"/>
                  <a:gd name="connsiteY227" fmla="*/ 1922671 h 2191018"/>
                  <a:gd name="connsiteX228" fmla="*/ 1939299 w 6056557"/>
                  <a:gd name="connsiteY228" fmla="*/ 1917936 h 2191018"/>
                  <a:gd name="connsiteX229" fmla="*/ 1973520 w 6056557"/>
                  <a:gd name="connsiteY229" fmla="*/ 1906570 h 2191018"/>
                  <a:gd name="connsiteX230" fmla="*/ 1994052 w 6056557"/>
                  <a:gd name="connsiteY230" fmla="*/ 1886681 h 2191018"/>
                  <a:gd name="connsiteX231" fmla="*/ 2009696 w 6056557"/>
                  <a:gd name="connsiteY231" fmla="*/ 1920778 h 2191018"/>
                  <a:gd name="connsiteX232" fmla="*/ 2075205 w 6056557"/>
                  <a:gd name="connsiteY232" fmla="*/ 1996547 h 2191018"/>
                  <a:gd name="connsiteX233" fmla="*/ 2107471 w 6056557"/>
                  <a:gd name="connsiteY233" fmla="*/ 1927407 h 2191018"/>
                  <a:gd name="connsiteX234" fmla="*/ 2039029 w 6056557"/>
                  <a:gd name="connsiteY234" fmla="*/ 1818487 h 2191018"/>
                  <a:gd name="connsiteX235" fmla="*/ 2042940 w 6056557"/>
                  <a:gd name="connsiteY235" fmla="*/ 1795757 h 2191018"/>
                  <a:gd name="connsiteX236" fmla="*/ 2012629 w 6056557"/>
                  <a:gd name="connsiteY236" fmla="*/ 1767342 h 2191018"/>
                  <a:gd name="connsiteX237" fmla="*/ 2017518 w 6056557"/>
                  <a:gd name="connsiteY237" fmla="*/ 1755977 h 2191018"/>
                  <a:gd name="connsiteX238" fmla="*/ 2143647 w 6056557"/>
                  <a:gd name="connsiteY238" fmla="*/ 1706726 h 2191018"/>
                  <a:gd name="connsiteX239" fmla="*/ 2143647 w 6056557"/>
                  <a:gd name="connsiteY239" fmla="*/ 1706726 h 2191018"/>
                  <a:gd name="connsiteX240" fmla="*/ 2143647 w 6056557"/>
                  <a:gd name="connsiteY240" fmla="*/ 1706726 h 2191018"/>
                  <a:gd name="connsiteX241" fmla="*/ 2189601 w 6056557"/>
                  <a:gd name="connsiteY241" fmla="*/ 1648004 h 2191018"/>
                  <a:gd name="connsiteX242" fmla="*/ 2148536 w 6056557"/>
                  <a:gd name="connsiteY242" fmla="*/ 1573181 h 2191018"/>
                  <a:gd name="connsiteX243" fmla="*/ 2120182 w 6056557"/>
                  <a:gd name="connsiteY243" fmla="*/ 1507829 h 2191018"/>
                  <a:gd name="connsiteX244" fmla="*/ 2210134 w 6056557"/>
                  <a:gd name="connsiteY244" fmla="*/ 1525825 h 2191018"/>
                  <a:gd name="connsiteX245" fmla="*/ 2208178 w 6056557"/>
                  <a:gd name="connsiteY245" fmla="*/ 1480362 h 2191018"/>
                  <a:gd name="connsiteX246" fmla="*/ 2180802 w 6056557"/>
                  <a:gd name="connsiteY246" fmla="*/ 1442477 h 2191018"/>
                  <a:gd name="connsiteX247" fmla="*/ 2191557 w 6056557"/>
                  <a:gd name="connsiteY247" fmla="*/ 1445319 h 2191018"/>
                  <a:gd name="connsiteX248" fmla="*/ 2212089 w 6056557"/>
                  <a:gd name="connsiteY248" fmla="*/ 1461420 h 2191018"/>
                  <a:gd name="connsiteX249" fmla="*/ 2261954 w 6056557"/>
                  <a:gd name="connsiteY249" fmla="*/ 1468050 h 2191018"/>
                  <a:gd name="connsiteX250" fmla="*/ 2279554 w 6056557"/>
                  <a:gd name="connsiteY250" fmla="*/ 1433953 h 2191018"/>
                  <a:gd name="connsiteX251" fmla="*/ 2215023 w 6056557"/>
                  <a:gd name="connsiteY251" fmla="*/ 1287148 h 2191018"/>
                  <a:gd name="connsiteX252" fmla="*/ 2283465 w 6056557"/>
                  <a:gd name="connsiteY252" fmla="*/ 1307038 h 2191018"/>
                  <a:gd name="connsiteX253" fmla="*/ 2329419 w 6056557"/>
                  <a:gd name="connsiteY253" fmla="*/ 1275783 h 2191018"/>
                  <a:gd name="connsiteX254" fmla="*/ 2312797 w 6056557"/>
                  <a:gd name="connsiteY254" fmla="*/ 1184858 h 2191018"/>
                  <a:gd name="connsiteX255" fmla="*/ 2283465 w 6056557"/>
                  <a:gd name="connsiteY255" fmla="*/ 1130872 h 2191018"/>
                  <a:gd name="connsiteX256" fmla="*/ 2280532 w 6056557"/>
                  <a:gd name="connsiteY256" fmla="*/ 1124242 h 2191018"/>
                  <a:gd name="connsiteX257" fmla="*/ 2343107 w 6056557"/>
                  <a:gd name="connsiteY257" fmla="*/ 1131819 h 2191018"/>
                  <a:gd name="connsiteX258" fmla="*/ 2342129 w 6056557"/>
                  <a:gd name="connsiteY258" fmla="*/ 1056049 h 2191018"/>
                  <a:gd name="connsiteX259" fmla="*/ 2341152 w 6056557"/>
                  <a:gd name="connsiteY259" fmla="*/ 1025741 h 2191018"/>
                  <a:gd name="connsiteX260" fmla="*/ 2341152 w 6056557"/>
                  <a:gd name="connsiteY260" fmla="*/ 1001115 h 2191018"/>
                  <a:gd name="connsiteX261" fmla="*/ 2341152 w 6056557"/>
                  <a:gd name="connsiteY261" fmla="*/ 1000168 h 2191018"/>
                  <a:gd name="connsiteX262" fmla="*/ 2357773 w 6056557"/>
                  <a:gd name="connsiteY262" fmla="*/ 1067414 h 2191018"/>
                  <a:gd name="connsiteX263" fmla="*/ 2396883 w 6056557"/>
                  <a:gd name="connsiteY263" fmla="*/ 1056996 h 2191018"/>
                  <a:gd name="connsiteX264" fmla="*/ 2418394 w 6056557"/>
                  <a:gd name="connsiteY264" fmla="*/ 1040895 h 2191018"/>
                  <a:gd name="connsiteX265" fmla="*/ 2391995 w 6056557"/>
                  <a:gd name="connsiteY265" fmla="*/ 1092987 h 2191018"/>
                  <a:gd name="connsiteX266" fmla="*/ 2391017 w 6056557"/>
                  <a:gd name="connsiteY266" fmla="*/ 1120454 h 2191018"/>
                  <a:gd name="connsiteX267" fmla="*/ 2395906 w 6056557"/>
                  <a:gd name="connsiteY267" fmla="*/ 1121401 h 2191018"/>
                  <a:gd name="connsiteX268" fmla="*/ 2436971 w 6056557"/>
                  <a:gd name="connsiteY268" fmla="*/ 1087304 h 2191018"/>
                  <a:gd name="connsiteX269" fmla="*/ 2494658 w 6056557"/>
                  <a:gd name="connsiteY269" fmla="*/ 1024793 h 2191018"/>
                  <a:gd name="connsiteX270" fmla="*/ 2558211 w 6056557"/>
                  <a:gd name="connsiteY270" fmla="*/ 931975 h 2191018"/>
                  <a:gd name="connsiteX271" fmla="*/ 2553322 w 6056557"/>
                  <a:gd name="connsiteY271" fmla="*/ 978384 h 2191018"/>
                  <a:gd name="connsiteX272" fmla="*/ 2564077 w 6056557"/>
                  <a:gd name="connsiteY272" fmla="*/ 1044683 h 2191018"/>
                  <a:gd name="connsiteX273" fmla="*/ 2600254 w 6056557"/>
                  <a:gd name="connsiteY273" fmla="*/ 1021952 h 2191018"/>
                  <a:gd name="connsiteX274" fmla="*/ 2627631 w 6056557"/>
                  <a:gd name="connsiteY274" fmla="*/ 963230 h 2191018"/>
                  <a:gd name="connsiteX275" fmla="*/ 2638386 w 6056557"/>
                  <a:gd name="connsiteY275" fmla="*/ 873253 h 2191018"/>
                  <a:gd name="connsiteX276" fmla="*/ 2666741 w 6056557"/>
                  <a:gd name="connsiteY276" fmla="*/ 913979 h 2191018"/>
                  <a:gd name="connsiteX277" fmla="*/ 2736161 w 6056557"/>
                  <a:gd name="connsiteY277" fmla="*/ 947129 h 2191018"/>
                  <a:gd name="connsiteX278" fmla="*/ 2753760 w 6056557"/>
                  <a:gd name="connsiteY278" fmla="*/ 943341 h 2191018"/>
                  <a:gd name="connsiteX279" fmla="*/ 2712695 w 6056557"/>
                  <a:gd name="connsiteY279" fmla="*/ 1058890 h 2191018"/>
                  <a:gd name="connsiteX280" fmla="*/ 2716606 w 6056557"/>
                  <a:gd name="connsiteY280" fmla="*/ 1137502 h 2191018"/>
                  <a:gd name="connsiteX281" fmla="*/ 2774293 w 6056557"/>
                  <a:gd name="connsiteY281" fmla="*/ 1095828 h 2191018"/>
                  <a:gd name="connsiteX282" fmla="*/ 2811447 w 6056557"/>
                  <a:gd name="connsiteY282" fmla="*/ 1055102 h 2191018"/>
                  <a:gd name="connsiteX283" fmla="*/ 2858379 w 6056557"/>
                  <a:gd name="connsiteY283" fmla="*/ 998274 h 2191018"/>
                  <a:gd name="connsiteX284" fmla="*/ 2866201 w 6056557"/>
                  <a:gd name="connsiteY284" fmla="*/ 1109088 h 2191018"/>
                  <a:gd name="connsiteX285" fmla="*/ 2918021 w 6056557"/>
                  <a:gd name="connsiteY285" fmla="*/ 1033318 h 2191018"/>
                  <a:gd name="connsiteX286" fmla="*/ 2958109 w 6056557"/>
                  <a:gd name="connsiteY286" fmla="*/ 917768 h 2191018"/>
                  <a:gd name="connsiteX287" fmla="*/ 2973753 w 6056557"/>
                  <a:gd name="connsiteY287" fmla="*/ 956600 h 2191018"/>
                  <a:gd name="connsiteX288" fmla="*/ 2999174 w 6056557"/>
                  <a:gd name="connsiteY288" fmla="*/ 990697 h 2191018"/>
                  <a:gd name="connsiteX289" fmla="*/ 3071527 w 6056557"/>
                  <a:gd name="connsiteY289" fmla="*/ 1021005 h 2191018"/>
                  <a:gd name="connsiteX290" fmla="*/ 3093037 w 6056557"/>
                  <a:gd name="connsiteY290" fmla="*/ 968913 h 2191018"/>
                  <a:gd name="connsiteX291" fmla="*/ 3086193 w 6056557"/>
                  <a:gd name="connsiteY291" fmla="*/ 901667 h 2191018"/>
                  <a:gd name="connsiteX292" fmla="*/ 3139969 w 6056557"/>
                  <a:gd name="connsiteY292" fmla="*/ 959442 h 2191018"/>
                  <a:gd name="connsiteX293" fmla="*/ 3144858 w 6056557"/>
                  <a:gd name="connsiteY293" fmla="*/ 961336 h 2191018"/>
                  <a:gd name="connsiteX294" fmla="*/ 3122370 w 6056557"/>
                  <a:gd name="connsiteY294" fmla="*/ 999221 h 2191018"/>
                  <a:gd name="connsiteX295" fmla="*/ 3078372 w 6056557"/>
                  <a:gd name="connsiteY295" fmla="*/ 1115718 h 2191018"/>
                  <a:gd name="connsiteX296" fmla="*/ 3182990 w 6056557"/>
                  <a:gd name="connsiteY296" fmla="*/ 1118559 h 2191018"/>
                  <a:gd name="connsiteX297" fmla="*/ 3141925 w 6056557"/>
                  <a:gd name="connsiteY297" fmla="*/ 1206642 h 2191018"/>
                  <a:gd name="connsiteX298" fmla="*/ 3225033 w 6056557"/>
                  <a:gd name="connsiteY298" fmla="*/ 1180123 h 2191018"/>
                  <a:gd name="connsiteX299" fmla="*/ 3285653 w 6056557"/>
                  <a:gd name="connsiteY299" fmla="*/ 1138449 h 2191018"/>
                  <a:gd name="connsiteX300" fmla="*/ 3317919 w 6056557"/>
                  <a:gd name="connsiteY300" fmla="*/ 1110035 h 2191018"/>
                  <a:gd name="connsiteX301" fmla="*/ 3337474 w 6056557"/>
                  <a:gd name="connsiteY301" fmla="*/ 1164021 h 2191018"/>
                  <a:gd name="connsiteX302" fmla="*/ 3417649 w 6056557"/>
                  <a:gd name="connsiteY302" fmla="*/ 1164969 h 2191018"/>
                  <a:gd name="connsiteX303" fmla="*/ 3455781 w 6056557"/>
                  <a:gd name="connsiteY303" fmla="*/ 910191 h 2191018"/>
                  <a:gd name="connsiteX304" fmla="*/ 3576044 w 6056557"/>
                  <a:gd name="connsiteY304" fmla="*/ 997327 h 2191018"/>
                  <a:gd name="connsiteX305" fmla="*/ 3588754 w 6056557"/>
                  <a:gd name="connsiteY305" fmla="*/ 985014 h 2191018"/>
                  <a:gd name="connsiteX306" fmla="*/ 3577021 w 6056557"/>
                  <a:gd name="connsiteY306" fmla="*/ 1037106 h 2191018"/>
                  <a:gd name="connsiteX307" fmla="*/ 3575066 w 6056557"/>
                  <a:gd name="connsiteY307" fmla="*/ 1100564 h 2191018"/>
                  <a:gd name="connsiteX308" fmla="*/ 3622975 w 6056557"/>
                  <a:gd name="connsiteY308" fmla="*/ 1101511 h 2191018"/>
                  <a:gd name="connsiteX309" fmla="*/ 3621997 w 6056557"/>
                  <a:gd name="connsiteY309" fmla="*/ 1124242 h 2191018"/>
                  <a:gd name="connsiteX310" fmla="*/ 3692395 w 6056557"/>
                  <a:gd name="connsiteY310" fmla="*/ 1135608 h 2191018"/>
                  <a:gd name="connsiteX311" fmla="*/ 3709995 w 6056557"/>
                  <a:gd name="connsiteY311" fmla="*/ 1128978 h 2191018"/>
                  <a:gd name="connsiteX312" fmla="*/ 3690440 w 6056557"/>
                  <a:gd name="connsiteY312" fmla="*/ 1150762 h 2191018"/>
                  <a:gd name="connsiteX313" fmla="*/ 3694351 w 6056557"/>
                  <a:gd name="connsiteY313" fmla="*/ 1199065 h 2191018"/>
                  <a:gd name="connsiteX314" fmla="*/ 3824391 w 6056557"/>
                  <a:gd name="connsiteY314" fmla="*/ 1164021 h 2191018"/>
                  <a:gd name="connsiteX315" fmla="*/ 3745193 w 6056557"/>
                  <a:gd name="connsiteY315" fmla="*/ 1274836 h 2191018"/>
                  <a:gd name="connsiteX316" fmla="*/ 3755949 w 6056557"/>
                  <a:gd name="connsiteY316" fmla="*/ 1323139 h 2191018"/>
                  <a:gd name="connsiteX317" fmla="*/ 3816569 w 6056557"/>
                  <a:gd name="connsiteY317" fmla="*/ 1316509 h 2191018"/>
                  <a:gd name="connsiteX318" fmla="*/ 3894788 w 6056557"/>
                  <a:gd name="connsiteY318" fmla="*/ 1266312 h 2191018"/>
                  <a:gd name="connsiteX319" fmla="*/ 3907499 w 6056557"/>
                  <a:gd name="connsiteY319" fmla="*/ 1254946 h 2191018"/>
                  <a:gd name="connsiteX320" fmla="*/ 3925099 w 6056557"/>
                  <a:gd name="connsiteY320" fmla="*/ 1300408 h 2191018"/>
                  <a:gd name="connsiteX321" fmla="*/ 4001363 w 6056557"/>
                  <a:gd name="connsiteY321" fmla="*/ 1325033 h 2191018"/>
                  <a:gd name="connsiteX322" fmla="*/ 3973008 w 6056557"/>
                  <a:gd name="connsiteY322" fmla="*/ 1362919 h 2191018"/>
                  <a:gd name="connsiteX323" fmla="*/ 3964208 w 6056557"/>
                  <a:gd name="connsiteY323" fmla="*/ 1376178 h 2191018"/>
                  <a:gd name="connsiteX324" fmla="*/ 3944654 w 6056557"/>
                  <a:gd name="connsiteY324" fmla="*/ 1374284 h 2191018"/>
                  <a:gd name="connsiteX325" fmla="*/ 3858612 w 6056557"/>
                  <a:gd name="connsiteY325" fmla="*/ 1382808 h 2191018"/>
                  <a:gd name="connsiteX326" fmla="*/ 3865456 w 6056557"/>
                  <a:gd name="connsiteY326" fmla="*/ 1446266 h 2191018"/>
                  <a:gd name="connsiteX327" fmla="*/ 3900655 w 6056557"/>
                  <a:gd name="connsiteY327" fmla="*/ 1485098 h 2191018"/>
                  <a:gd name="connsiteX328" fmla="*/ 3900655 w 6056557"/>
                  <a:gd name="connsiteY328" fmla="*/ 1485098 h 2191018"/>
                  <a:gd name="connsiteX329" fmla="*/ 3874256 w 6056557"/>
                  <a:gd name="connsiteY329" fmla="*/ 1485098 h 2191018"/>
                  <a:gd name="connsiteX330" fmla="*/ 3835146 w 6056557"/>
                  <a:gd name="connsiteY330" fmla="*/ 1514459 h 2191018"/>
                  <a:gd name="connsiteX331" fmla="*/ 3904566 w 6056557"/>
                  <a:gd name="connsiteY331" fmla="*/ 1562763 h 2191018"/>
                  <a:gd name="connsiteX332" fmla="*/ 3949542 w 6056557"/>
                  <a:gd name="connsiteY332" fmla="*/ 1575075 h 2191018"/>
                  <a:gd name="connsiteX333" fmla="*/ 3869367 w 6056557"/>
                  <a:gd name="connsiteY333" fmla="*/ 1598754 h 2191018"/>
                  <a:gd name="connsiteX334" fmla="*/ 3784303 w 6056557"/>
                  <a:gd name="connsiteY334" fmla="*/ 1668841 h 2191018"/>
                  <a:gd name="connsiteX335" fmla="*/ 3858612 w 6056557"/>
                  <a:gd name="connsiteY335" fmla="*/ 1699149 h 2191018"/>
                  <a:gd name="connsiteX336" fmla="*/ 3761815 w 6056557"/>
                  <a:gd name="connsiteY336" fmla="*/ 1774920 h 2191018"/>
                  <a:gd name="connsiteX337" fmla="*/ 3822435 w 6056557"/>
                  <a:gd name="connsiteY337" fmla="*/ 1800492 h 2191018"/>
                  <a:gd name="connsiteX338" fmla="*/ 3909455 w 6056557"/>
                  <a:gd name="connsiteY338" fmla="*/ 1805228 h 2191018"/>
                  <a:gd name="connsiteX339" fmla="*/ 3932920 w 6056557"/>
                  <a:gd name="connsiteY339" fmla="*/ 1803334 h 2191018"/>
                  <a:gd name="connsiteX340" fmla="*/ 3925099 w 6056557"/>
                  <a:gd name="connsiteY340" fmla="*/ 1819435 h 2191018"/>
                  <a:gd name="connsiteX341" fmla="*/ 3856656 w 6056557"/>
                  <a:gd name="connsiteY341" fmla="*/ 1928355 h 2191018"/>
                  <a:gd name="connsiteX342" fmla="*/ 3888922 w 6056557"/>
                  <a:gd name="connsiteY342" fmla="*/ 1997495 h 2191018"/>
                  <a:gd name="connsiteX343" fmla="*/ 3954431 w 6056557"/>
                  <a:gd name="connsiteY343" fmla="*/ 1921725 h 2191018"/>
                  <a:gd name="connsiteX344" fmla="*/ 3970075 w 6056557"/>
                  <a:gd name="connsiteY344" fmla="*/ 1887628 h 2191018"/>
                  <a:gd name="connsiteX345" fmla="*/ 3990607 w 6056557"/>
                  <a:gd name="connsiteY345" fmla="*/ 1907518 h 2191018"/>
                  <a:gd name="connsiteX346" fmla="*/ 3996474 w 6056557"/>
                  <a:gd name="connsiteY346" fmla="*/ 1910359 h 2191018"/>
                  <a:gd name="connsiteX347" fmla="*/ 4018962 w 6056557"/>
                  <a:gd name="connsiteY347" fmla="*/ 1967187 h 2191018"/>
                  <a:gd name="connsiteX348" fmla="*/ 4131403 w 6056557"/>
                  <a:gd name="connsiteY348" fmla="*/ 1969081 h 2191018"/>
                  <a:gd name="connsiteX349" fmla="*/ 4083493 w 6056557"/>
                  <a:gd name="connsiteY349" fmla="*/ 2053376 h 2191018"/>
                  <a:gd name="connsiteX350" fmla="*/ 4199845 w 6056557"/>
                  <a:gd name="connsiteY350" fmla="*/ 2065688 h 2191018"/>
                  <a:gd name="connsiteX351" fmla="*/ 4216467 w 6056557"/>
                  <a:gd name="connsiteY351" fmla="*/ 2093155 h 2191018"/>
                  <a:gd name="connsiteX352" fmla="*/ 4236999 w 6056557"/>
                  <a:gd name="connsiteY352" fmla="*/ 2159454 h 2191018"/>
                  <a:gd name="connsiteX353" fmla="*/ 4301530 w 6056557"/>
                  <a:gd name="connsiteY353" fmla="*/ 2189762 h 2191018"/>
                  <a:gd name="connsiteX354" fmla="*/ 4409082 w 6056557"/>
                  <a:gd name="connsiteY354" fmla="*/ 2024962 h 2191018"/>
                  <a:gd name="connsiteX355" fmla="*/ 4467747 w 6056557"/>
                  <a:gd name="connsiteY355" fmla="*/ 2058111 h 2191018"/>
                  <a:gd name="connsiteX356" fmla="*/ 4537167 w 6056557"/>
                  <a:gd name="connsiteY356" fmla="*/ 2088419 h 2191018"/>
                  <a:gd name="connsiteX357" fmla="*/ 4640808 w 6056557"/>
                  <a:gd name="connsiteY357" fmla="*/ 2079895 h 2191018"/>
                  <a:gd name="connsiteX358" fmla="*/ 4652541 w 6056557"/>
                  <a:gd name="connsiteY358" fmla="*/ 1952033 h 2191018"/>
                  <a:gd name="connsiteX359" fmla="*/ 4847112 w 6056557"/>
                  <a:gd name="connsiteY359" fmla="*/ 1974764 h 2191018"/>
                  <a:gd name="connsiteX360" fmla="*/ 4863734 w 6056557"/>
                  <a:gd name="connsiteY360" fmla="*/ 1909412 h 2191018"/>
                  <a:gd name="connsiteX361" fmla="*/ 5040706 w 6056557"/>
                  <a:gd name="connsiteY361" fmla="*/ 1913200 h 2191018"/>
                  <a:gd name="connsiteX362" fmla="*/ 5159990 w 6056557"/>
                  <a:gd name="connsiteY362" fmla="*/ 1913200 h 2191018"/>
                  <a:gd name="connsiteX363" fmla="*/ 5247009 w 6056557"/>
                  <a:gd name="connsiteY363" fmla="*/ 1943508 h 2191018"/>
                  <a:gd name="connsiteX364" fmla="*/ 5298830 w 6056557"/>
                  <a:gd name="connsiteY364" fmla="*/ 1797650 h 2191018"/>
                  <a:gd name="connsiteX365" fmla="*/ 5548155 w 6056557"/>
                  <a:gd name="connsiteY365" fmla="*/ 1762607 h 2191018"/>
                  <a:gd name="connsiteX366" fmla="*/ 5465047 w 6056557"/>
                  <a:gd name="connsiteY366" fmla="*/ 1654635 h 2191018"/>
                  <a:gd name="connsiteX367" fmla="*/ 5547177 w 6056557"/>
                  <a:gd name="connsiteY367" fmla="*/ 1620538 h 2191018"/>
                  <a:gd name="connsiteX368" fmla="*/ 5571621 w 6056557"/>
                  <a:gd name="connsiteY368" fmla="*/ 1472786 h 2191018"/>
                  <a:gd name="connsiteX369" fmla="*/ 5846368 w 6056557"/>
                  <a:gd name="connsiteY369" fmla="*/ 1464261 h 2191018"/>
                  <a:gd name="connsiteX370" fmla="*/ 5849301 w 6056557"/>
                  <a:gd name="connsiteY370" fmla="*/ 1362919 h 2191018"/>
                  <a:gd name="connsiteX371" fmla="*/ 5953919 w 6056557"/>
                  <a:gd name="connsiteY371" fmla="*/ 1314615 h 2191018"/>
                  <a:gd name="connsiteX372" fmla="*/ 5903076 w 6056557"/>
                  <a:gd name="connsiteY372" fmla="*/ 1252104 h 2191018"/>
                  <a:gd name="connsiteX373" fmla="*/ 5936320 w 6056557"/>
                  <a:gd name="connsiteY373" fmla="*/ 1199065 h 2191018"/>
                  <a:gd name="connsiteX374" fmla="*/ 5819968 w 6056557"/>
                  <a:gd name="connsiteY374" fmla="*/ 1093934 h 2191018"/>
                  <a:gd name="connsiteX375" fmla="*/ 5963697 w 6056557"/>
                  <a:gd name="connsiteY375" fmla="*/ 1020058 h 2191018"/>
                  <a:gd name="connsiteX376" fmla="*/ 5873744 w 6056557"/>
                  <a:gd name="connsiteY376" fmla="*/ 858099 h 2191018"/>
                  <a:gd name="connsiteX377" fmla="*/ 6050716 w 6056557"/>
                  <a:gd name="connsiteY377" fmla="*/ 774751 h 2191018"/>
                  <a:gd name="connsiteX378" fmla="*/ 5887433 w 6056557"/>
                  <a:gd name="connsiteY378" fmla="*/ 647836 h 2191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</a:cxnLst>
                <a:rect l="l" t="t" r="r" b="b"/>
                <a:pathLst>
                  <a:path w="6056557" h="2191018">
                    <a:moveTo>
                      <a:pt x="5887433" y="647836"/>
                    </a:moveTo>
                    <a:cubicBezTo>
                      <a:pt x="5929476" y="629841"/>
                      <a:pt x="5980318" y="604268"/>
                      <a:pt x="5975430" y="567330"/>
                    </a:cubicBezTo>
                    <a:cubicBezTo>
                      <a:pt x="5963697" y="488718"/>
                      <a:pt x="5861033" y="501979"/>
                      <a:pt x="5793569" y="515238"/>
                    </a:cubicBezTo>
                    <a:cubicBezTo>
                      <a:pt x="5795524" y="511450"/>
                      <a:pt x="5798458" y="508608"/>
                      <a:pt x="5800413" y="504820"/>
                    </a:cubicBezTo>
                    <a:cubicBezTo>
                      <a:pt x="5819968" y="474512"/>
                      <a:pt x="5794547" y="453675"/>
                      <a:pt x="5774992" y="434732"/>
                    </a:cubicBezTo>
                    <a:cubicBezTo>
                      <a:pt x="5762281" y="422420"/>
                      <a:pt x="5707527" y="428102"/>
                      <a:pt x="5693839" y="433785"/>
                    </a:cubicBezTo>
                    <a:cubicBezTo>
                      <a:pt x="5610731" y="468829"/>
                      <a:pt x="5685039" y="371275"/>
                      <a:pt x="5671351" y="324865"/>
                    </a:cubicBezTo>
                    <a:cubicBezTo>
                      <a:pt x="5670373" y="320130"/>
                      <a:pt x="5668418" y="318235"/>
                      <a:pt x="5663529" y="317288"/>
                    </a:cubicBezTo>
                    <a:cubicBezTo>
                      <a:pt x="5627352" y="310659"/>
                      <a:pt x="5598020" y="342861"/>
                      <a:pt x="5571621" y="362751"/>
                    </a:cubicBezTo>
                    <a:cubicBezTo>
                      <a:pt x="5521756" y="400635"/>
                      <a:pt x="5543266" y="370327"/>
                      <a:pt x="5558910" y="334337"/>
                    </a:cubicBezTo>
                    <a:cubicBezTo>
                      <a:pt x="5561843" y="332442"/>
                      <a:pt x="5565754" y="331495"/>
                      <a:pt x="5569666" y="329601"/>
                    </a:cubicBezTo>
                    <a:cubicBezTo>
                      <a:pt x="5609753" y="305923"/>
                      <a:pt x="5529578" y="243412"/>
                      <a:pt x="5489491" y="214051"/>
                    </a:cubicBezTo>
                    <a:cubicBezTo>
                      <a:pt x="5487535" y="212157"/>
                      <a:pt x="5484601" y="211210"/>
                      <a:pt x="5481668" y="209316"/>
                    </a:cubicBezTo>
                    <a:cubicBezTo>
                      <a:pt x="5511001" y="247201"/>
                      <a:pt x="5529578" y="291716"/>
                      <a:pt x="5518822" y="340019"/>
                    </a:cubicBezTo>
                    <a:cubicBezTo>
                      <a:pt x="5511001" y="376010"/>
                      <a:pt x="5492424" y="407266"/>
                      <a:pt x="5468958" y="434732"/>
                    </a:cubicBezTo>
                    <a:cubicBezTo>
                      <a:pt x="5504157" y="416737"/>
                      <a:pt x="5546200" y="394006"/>
                      <a:pt x="5587265" y="390217"/>
                    </a:cubicBezTo>
                    <a:cubicBezTo>
                      <a:pt x="5618553" y="387376"/>
                      <a:pt x="5624419" y="412948"/>
                      <a:pt x="5614642" y="437574"/>
                    </a:cubicBezTo>
                    <a:cubicBezTo>
                      <a:pt x="5611709" y="446098"/>
                      <a:pt x="5606820" y="455569"/>
                      <a:pt x="5600953" y="465040"/>
                    </a:cubicBezTo>
                    <a:cubicBezTo>
                      <a:pt x="5627352" y="462199"/>
                      <a:pt x="5653752" y="460305"/>
                      <a:pt x="5679173" y="462199"/>
                    </a:cubicBezTo>
                    <a:cubicBezTo>
                      <a:pt x="5703617" y="464093"/>
                      <a:pt x="5745660" y="469776"/>
                      <a:pt x="5737838" y="502926"/>
                    </a:cubicBezTo>
                    <a:cubicBezTo>
                      <a:pt x="5730994" y="531339"/>
                      <a:pt x="5686017" y="544599"/>
                      <a:pt x="5648863" y="554071"/>
                    </a:cubicBezTo>
                    <a:cubicBezTo>
                      <a:pt x="5682106" y="554071"/>
                      <a:pt x="5716327" y="548388"/>
                      <a:pt x="5747615" y="547441"/>
                    </a:cubicBezTo>
                    <a:cubicBezTo>
                      <a:pt x="5782814" y="546493"/>
                      <a:pt x="5839523" y="540811"/>
                      <a:pt x="5869833" y="564489"/>
                    </a:cubicBezTo>
                    <a:cubicBezTo>
                      <a:pt x="5913831" y="598585"/>
                      <a:pt x="5862989" y="640259"/>
                      <a:pt x="5810191" y="670567"/>
                    </a:cubicBezTo>
                    <a:cubicBezTo>
                      <a:pt x="5852234" y="685721"/>
                      <a:pt x="5892322" y="708452"/>
                      <a:pt x="5903076" y="745391"/>
                    </a:cubicBezTo>
                    <a:cubicBezTo>
                      <a:pt x="5928498" y="830632"/>
                      <a:pt x="5762281" y="841051"/>
                      <a:pt x="5678195" y="845786"/>
                    </a:cubicBezTo>
                    <a:cubicBezTo>
                      <a:pt x="5713394" y="861887"/>
                      <a:pt x="5750548" y="879883"/>
                      <a:pt x="5778903" y="904508"/>
                    </a:cubicBezTo>
                    <a:cubicBezTo>
                      <a:pt x="5798458" y="921556"/>
                      <a:pt x="5812146" y="950917"/>
                      <a:pt x="5799435" y="975543"/>
                    </a:cubicBezTo>
                    <a:cubicBezTo>
                      <a:pt x="5782814" y="1006798"/>
                      <a:pt x="5741749" y="1020058"/>
                      <a:pt x="5709483" y="1026688"/>
                    </a:cubicBezTo>
                    <a:cubicBezTo>
                      <a:pt x="5679173" y="1033318"/>
                      <a:pt x="5647885" y="1038053"/>
                      <a:pt x="5615620" y="1040895"/>
                    </a:cubicBezTo>
                    <a:cubicBezTo>
                      <a:pt x="5642996" y="1051313"/>
                      <a:pt x="5670373" y="1066467"/>
                      <a:pt x="5678195" y="1090146"/>
                    </a:cubicBezTo>
                    <a:cubicBezTo>
                      <a:pt x="5699706" y="1153603"/>
                      <a:pt x="5605842" y="1142238"/>
                      <a:pt x="5527623" y="1126137"/>
                    </a:cubicBezTo>
                    <a:cubicBezTo>
                      <a:pt x="5629308" y="1161180"/>
                      <a:pt x="5765215" y="1215166"/>
                      <a:pt x="5719260" y="1284307"/>
                    </a:cubicBezTo>
                    <a:cubicBezTo>
                      <a:pt x="5675262" y="1351553"/>
                      <a:pt x="5556955" y="1337346"/>
                      <a:pt x="5488513" y="1331663"/>
                    </a:cubicBezTo>
                    <a:cubicBezTo>
                      <a:pt x="5445492" y="1327875"/>
                      <a:pt x="5399538" y="1324086"/>
                      <a:pt x="5354562" y="1317456"/>
                    </a:cubicBezTo>
                    <a:cubicBezTo>
                      <a:pt x="5369228" y="1332610"/>
                      <a:pt x="5381939" y="1349659"/>
                      <a:pt x="5389760" y="1371443"/>
                    </a:cubicBezTo>
                    <a:cubicBezTo>
                      <a:pt x="5390738" y="1374284"/>
                      <a:pt x="5388783" y="1379020"/>
                      <a:pt x="5384872" y="1379020"/>
                    </a:cubicBezTo>
                    <a:cubicBezTo>
                      <a:pt x="5320340" y="1390385"/>
                      <a:pt x="5249943" y="1368601"/>
                      <a:pt x="5192256" y="1334505"/>
                    </a:cubicBezTo>
                    <a:cubicBezTo>
                      <a:pt x="5225499" y="1380914"/>
                      <a:pt x="5243098" y="1437742"/>
                      <a:pt x="5256788" y="1490781"/>
                    </a:cubicBezTo>
                    <a:cubicBezTo>
                      <a:pt x="5257765" y="1495517"/>
                      <a:pt x="5253854" y="1500252"/>
                      <a:pt x="5248965" y="1498358"/>
                    </a:cubicBezTo>
                    <a:cubicBezTo>
                      <a:pt x="5155102" y="1469944"/>
                      <a:pt x="5068082" y="1427323"/>
                      <a:pt x="5012351" y="1349659"/>
                    </a:cubicBezTo>
                    <a:cubicBezTo>
                      <a:pt x="5033861" y="1455737"/>
                      <a:pt x="5052438" y="1581705"/>
                      <a:pt x="4982041" y="1671682"/>
                    </a:cubicBezTo>
                    <a:cubicBezTo>
                      <a:pt x="4980086" y="1674524"/>
                      <a:pt x="4976174" y="1675471"/>
                      <a:pt x="4973241" y="1673577"/>
                    </a:cubicBezTo>
                    <a:cubicBezTo>
                      <a:pt x="4934131" y="1655581"/>
                      <a:pt x="4917510" y="1611066"/>
                      <a:pt x="4907732" y="1566552"/>
                    </a:cubicBezTo>
                    <a:cubicBezTo>
                      <a:pt x="4901866" y="1611066"/>
                      <a:pt x="4888177" y="1654635"/>
                      <a:pt x="4881333" y="1699149"/>
                    </a:cubicBezTo>
                    <a:cubicBezTo>
                      <a:pt x="4880355" y="1704832"/>
                      <a:pt x="4871556" y="1705779"/>
                      <a:pt x="4869600" y="1701044"/>
                    </a:cubicBezTo>
                    <a:cubicBezTo>
                      <a:pt x="4856889" y="1675471"/>
                      <a:pt x="4850045" y="1648951"/>
                      <a:pt x="4845157" y="1621484"/>
                    </a:cubicBezTo>
                    <a:cubicBezTo>
                      <a:pt x="4840268" y="1641374"/>
                      <a:pt x="4834401" y="1661264"/>
                      <a:pt x="4828535" y="1680207"/>
                    </a:cubicBezTo>
                    <a:cubicBezTo>
                      <a:pt x="4816802" y="1713356"/>
                      <a:pt x="4797247" y="1775867"/>
                      <a:pt x="4752271" y="1779656"/>
                    </a:cubicBezTo>
                    <a:cubicBezTo>
                      <a:pt x="4703384" y="1783443"/>
                      <a:pt x="4663296" y="1734193"/>
                      <a:pt x="4635919" y="1701991"/>
                    </a:cubicBezTo>
                    <a:cubicBezTo>
                      <a:pt x="4621253" y="1684943"/>
                      <a:pt x="4591921" y="1625273"/>
                      <a:pt x="4570410" y="1561816"/>
                    </a:cubicBezTo>
                    <a:cubicBezTo>
                      <a:pt x="4561610" y="1619591"/>
                      <a:pt x="4547922" y="1676418"/>
                      <a:pt x="4517612" y="1726616"/>
                    </a:cubicBezTo>
                    <a:cubicBezTo>
                      <a:pt x="4515657" y="1730404"/>
                      <a:pt x="4509790" y="1731352"/>
                      <a:pt x="4506857" y="1727563"/>
                    </a:cubicBezTo>
                    <a:cubicBezTo>
                      <a:pt x="4466769" y="1688731"/>
                      <a:pt x="4473614" y="1630009"/>
                      <a:pt x="4476547" y="1577917"/>
                    </a:cubicBezTo>
                    <a:cubicBezTo>
                      <a:pt x="4453081" y="1624326"/>
                      <a:pt x="4429615" y="1669788"/>
                      <a:pt x="4396372" y="1710515"/>
                    </a:cubicBezTo>
                    <a:cubicBezTo>
                      <a:pt x="4393439" y="1714303"/>
                      <a:pt x="4386594" y="1711462"/>
                      <a:pt x="4385616" y="1707674"/>
                    </a:cubicBezTo>
                    <a:cubicBezTo>
                      <a:pt x="4368017" y="1649899"/>
                      <a:pt x="4370950" y="1584546"/>
                      <a:pt x="4386594" y="1522983"/>
                    </a:cubicBezTo>
                    <a:cubicBezTo>
                      <a:pt x="4365084" y="1549503"/>
                      <a:pt x="4341618" y="1573181"/>
                      <a:pt x="4314241" y="1588335"/>
                    </a:cubicBezTo>
                    <a:cubicBezTo>
                      <a:pt x="4280998" y="1606331"/>
                      <a:pt x="4248732" y="1595912"/>
                      <a:pt x="4257532" y="1554238"/>
                    </a:cubicBezTo>
                    <a:cubicBezTo>
                      <a:pt x="4260465" y="1539085"/>
                      <a:pt x="4266331" y="1523930"/>
                      <a:pt x="4272198" y="1508777"/>
                    </a:cubicBezTo>
                    <a:cubicBezTo>
                      <a:pt x="4261443" y="1520142"/>
                      <a:pt x="4249710" y="1531508"/>
                      <a:pt x="4238955" y="1541926"/>
                    </a:cubicBezTo>
                    <a:cubicBezTo>
                      <a:pt x="4206689" y="1573181"/>
                      <a:pt x="4155846" y="1625273"/>
                      <a:pt x="4105004" y="1623379"/>
                    </a:cubicBezTo>
                    <a:cubicBezTo>
                      <a:pt x="4054161" y="1621484"/>
                      <a:pt x="4040472" y="1558027"/>
                      <a:pt x="4051228" y="1519195"/>
                    </a:cubicBezTo>
                    <a:cubicBezTo>
                      <a:pt x="4067849" y="1459526"/>
                      <a:pt x="4114781" y="1401751"/>
                      <a:pt x="4167579" y="1362919"/>
                    </a:cubicBezTo>
                    <a:cubicBezTo>
                      <a:pt x="4124559" y="1374284"/>
                      <a:pt x="4077627" y="1380914"/>
                      <a:pt x="4040472" y="1353447"/>
                    </a:cubicBezTo>
                    <a:cubicBezTo>
                      <a:pt x="4037539" y="1351553"/>
                      <a:pt x="4038517" y="1346817"/>
                      <a:pt x="4040472" y="1343976"/>
                    </a:cubicBezTo>
                    <a:cubicBezTo>
                      <a:pt x="4058072" y="1325980"/>
                      <a:pt x="4078604" y="1309879"/>
                      <a:pt x="4101093" y="1294725"/>
                    </a:cubicBezTo>
                    <a:cubicBezTo>
                      <a:pt x="4077627" y="1290937"/>
                      <a:pt x="4054161" y="1287148"/>
                      <a:pt x="4030695" y="1279571"/>
                    </a:cubicBezTo>
                    <a:cubicBezTo>
                      <a:pt x="4012118" y="1273888"/>
                      <a:pt x="3983763" y="1265364"/>
                      <a:pt x="3974963" y="1247369"/>
                    </a:cubicBezTo>
                    <a:cubicBezTo>
                      <a:pt x="3955408" y="1207589"/>
                      <a:pt x="3997451" y="1159286"/>
                      <a:pt x="4022873" y="1131819"/>
                    </a:cubicBezTo>
                    <a:cubicBezTo>
                      <a:pt x="4037539" y="1116665"/>
                      <a:pt x="4053183" y="1100564"/>
                      <a:pt x="4070782" y="1086357"/>
                    </a:cubicBezTo>
                    <a:cubicBezTo>
                      <a:pt x="4049272" y="1093934"/>
                      <a:pt x="4026784" y="1096775"/>
                      <a:pt x="4003318" y="1092040"/>
                    </a:cubicBezTo>
                    <a:cubicBezTo>
                      <a:pt x="3999407" y="1091092"/>
                      <a:pt x="3997451" y="1087304"/>
                      <a:pt x="3998429" y="1084463"/>
                    </a:cubicBezTo>
                    <a:cubicBezTo>
                      <a:pt x="4006251" y="1056049"/>
                      <a:pt x="4023851" y="1030476"/>
                      <a:pt x="4045361" y="1006798"/>
                    </a:cubicBezTo>
                    <a:cubicBezTo>
                      <a:pt x="4003318" y="1016269"/>
                      <a:pt x="3959319" y="1018163"/>
                      <a:pt x="3915321" y="1010587"/>
                    </a:cubicBezTo>
                    <a:cubicBezTo>
                      <a:pt x="3911410" y="1009639"/>
                      <a:pt x="3909455" y="1003957"/>
                      <a:pt x="3911410" y="1001115"/>
                    </a:cubicBezTo>
                    <a:cubicBezTo>
                      <a:pt x="3932920" y="967019"/>
                      <a:pt x="3970075" y="948076"/>
                      <a:pt x="4006251" y="930080"/>
                    </a:cubicBezTo>
                    <a:cubicBezTo>
                      <a:pt x="3950520" y="938605"/>
                      <a:pt x="3863501" y="948076"/>
                      <a:pt x="3882078" y="885566"/>
                    </a:cubicBezTo>
                    <a:cubicBezTo>
                      <a:pt x="3898699" y="829685"/>
                      <a:pt x="3942698" y="784223"/>
                      <a:pt x="3993541" y="747285"/>
                    </a:cubicBezTo>
                    <a:cubicBezTo>
                      <a:pt x="3973008" y="737813"/>
                      <a:pt x="3972030" y="711294"/>
                      <a:pt x="3976919" y="691404"/>
                    </a:cubicBezTo>
                    <a:cubicBezTo>
                      <a:pt x="3991585" y="629841"/>
                      <a:pt x="4049272" y="561647"/>
                      <a:pt x="4117714" y="564489"/>
                    </a:cubicBezTo>
                    <a:cubicBezTo>
                      <a:pt x="4067849" y="530392"/>
                      <a:pt x="4010162" y="503873"/>
                      <a:pt x="3973986" y="454622"/>
                    </a:cubicBezTo>
                    <a:cubicBezTo>
                      <a:pt x="3971052" y="450834"/>
                      <a:pt x="3973986" y="446098"/>
                      <a:pt x="3977897" y="445151"/>
                    </a:cubicBezTo>
                    <a:cubicBezTo>
                      <a:pt x="4006251" y="435679"/>
                      <a:pt x="4035583" y="438521"/>
                      <a:pt x="4064916" y="437574"/>
                    </a:cubicBezTo>
                    <a:cubicBezTo>
                      <a:pt x="4028739" y="409160"/>
                      <a:pt x="3983763" y="392112"/>
                      <a:pt x="3953453" y="357068"/>
                    </a:cubicBezTo>
                    <a:cubicBezTo>
                      <a:pt x="3950520" y="353279"/>
                      <a:pt x="3951498" y="347596"/>
                      <a:pt x="3956386" y="346649"/>
                    </a:cubicBezTo>
                    <a:cubicBezTo>
                      <a:pt x="4017984" y="324865"/>
                      <a:pt x="4096204" y="324865"/>
                      <a:pt x="4154868" y="357068"/>
                    </a:cubicBezTo>
                    <a:cubicBezTo>
                      <a:pt x="4142158" y="327707"/>
                      <a:pt x="4136291" y="294557"/>
                      <a:pt x="4151935" y="269932"/>
                    </a:cubicBezTo>
                    <a:cubicBezTo>
                      <a:pt x="4096204" y="286980"/>
                      <a:pt x="3990607" y="309711"/>
                      <a:pt x="3990607" y="256672"/>
                    </a:cubicBezTo>
                    <a:cubicBezTo>
                      <a:pt x="3990607" y="227311"/>
                      <a:pt x="4045361" y="214051"/>
                      <a:pt x="4065894" y="208368"/>
                    </a:cubicBezTo>
                    <a:cubicBezTo>
                      <a:pt x="4095226" y="200792"/>
                      <a:pt x="4126514" y="193214"/>
                      <a:pt x="4157802" y="190373"/>
                    </a:cubicBezTo>
                    <a:cubicBezTo>
                      <a:pt x="4121625" y="178060"/>
                      <a:pt x="4081538" y="179008"/>
                      <a:pt x="4048294" y="157223"/>
                    </a:cubicBezTo>
                    <a:cubicBezTo>
                      <a:pt x="4044383" y="155329"/>
                      <a:pt x="4044383" y="150594"/>
                      <a:pt x="4047317" y="146805"/>
                    </a:cubicBezTo>
                    <a:cubicBezTo>
                      <a:pt x="4067849" y="125021"/>
                      <a:pt x="4094248" y="110814"/>
                      <a:pt x="4122603" y="103237"/>
                    </a:cubicBezTo>
                    <a:cubicBezTo>
                      <a:pt x="4112825" y="73876"/>
                      <a:pt x="4105004" y="44515"/>
                      <a:pt x="4093270" y="16101"/>
                    </a:cubicBezTo>
                    <a:cubicBezTo>
                      <a:pt x="4092293" y="20837"/>
                      <a:pt x="4091315" y="25573"/>
                      <a:pt x="4088382" y="30308"/>
                    </a:cubicBezTo>
                    <a:cubicBezTo>
                      <a:pt x="4060027" y="78612"/>
                      <a:pt x="3970075" y="27467"/>
                      <a:pt x="3916299" y="0"/>
                    </a:cubicBezTo>
                    <a:cubicBezTo>
                      <a:pt x="3935854" y="21784"/>
                      <a:pt x="3953453" y="44515"/>
                      <a:pt x="3969097" y="68193"/>
                    </a:cubicBezTo>
                    <a:cubicBezTo>
                      <a:pt x="3983763" y="90925"/>
                      <a:pt x="4007229" y="126915"/>
                      <a:pt x="3990607" y="154382"/>
                    </a:cubicBezTo>
                    <a:cubicBezTo>
                      <a:pt x="3972030" y="184690"/>
                      <a:pt x="3927054" y="160065"/>
                      <a:pt x="3908477" y="143964"/>
                    </a:cubicBezTo>
                    <a:cubicBezTo>
                      <a:pt x="3879144" y="119338"/>
                      <a:pt x="3858612" y="88083"/>
                      <a:pt x="3834168" y="59669"/>
                    </a:cubicBezTo>
                    <a:cubicBezTo>
                      <a:pt x="3850790" y="137334"/>
                      <a:pt x="3833190" y="223522"/>
                      <a:pt x="3781370" y="285086"/>
                    </a:cubicBezTo>
                    <a:cubicBezTo>
                      <a:pt x="3778437" y="288875"/>
                      <a:pt x="3771593" y="286980"/>
                      <a:pt x="3770615" y="282244"/>
                    </a:cubicBezTo>
                    <a:cubicBezTo>
                      <a:pt x="3761815" y="245306"/>
                      <a:pt x="3753993" y="207421"/>
                      <a:pt x="3746171" y="170483"/>
                    </a:cubicBezTo>
                    <a:cubicBezTo>
                      <a:pt x="3737371" y="256672"/>
                      <a:pt x="3699239" y="343808"/>
                      <a:pt x="3635686" y="392112"/>
                    </a:cubicBezTo>
                    <a:cubicBezTo>
                      <a:pt x="3632753" y="394953"/>
                      <a:pt x="3627864" y="394953"/>
                      <a:pt x="3624931" y="391164"/>
                    </a:cubicBezTo>
                    <a:cubicBezTo>
                      <a:pt x="3613198" y="371275"/>
                      <a:pt x="3610265" y="349491"/>
                      <a:pt x="3613198" y="327707"/>
                    </a:cubicBezTo>
                    <a:cubicBezTo>
                      <a:pt x="3593643" y="381693"/>
                      <a:pt x="3566266" y="433785"/>
                      <a:pt x="3529112" y="478300"/>
                    </a:cubicBezTo>
                    <a:cubicBezTo>
                      <a:pt x="3526178" y="482089"/>
                      <a:pt x="3518357" y="480194"/>
                      <a:pt x="3518357" y="475459"/>
                    </a:cubicBezTo>
                    <a:cubicBezTo>
                      <a:pt x="3516401" y="462199"/>
                      <a:pt x="3515423" y="449886"/>
                      <a:pt x="3515423" y="436626"/>
                    </a:cubicBezTo>
                    <a:cubicBezTo>
                      <a:pt x="3514446" y="440415"/>
                      <a:pt x="3513468" y="445151"/>
                      <a:pt x="3512490" y="448939"/>
                    </a:cubicBezTo>
                    <a:cubicBezTo>
                      <a:pt x="3504668" y="474512"/>
                      <a:pt x="3494891" y="509555"/>
                      <a:pt x="3468492" y="523762"/>
                    </a:cubicBezTo>
                    <a:cubicBezTo>
                      <a:pt x="3402983" y="557859"/>
                      <a:pt x="3347251" y="457463"/>
                      <a:pt x="3326718" y="413896"/>
                    </a:cubicBezTo>
                    <a:cubicBezTo>
                      <a:pt x="3290542" y="336231"/>
                      <a:pt x="3266098" y="251936"/>
                      <a:pt x="3256321" y="166695"/>
                    </a:cubicBezTo>
                    <a:cubicBezTo>
                      <a:pt x="3255343" y="160065"/>
                      <a:pt x="3254366" y="153435"/>
                      <a:pt x="3254366" y="145858"/>
                    </a:cubicBezTo>
                    <a:cubicBezTo>
                      <a:pt x="3243610" y="192267"/>
                      <a:pt x="3226989" y="236782"/>
                      <a:pt x="3203523" y="279403"/>
                    </a:cubicBezTo>
                    <a:cubicBezTo>
                      <a:pt x="3200590" y="284139"/>
                      <a:pt x="3191790" y="283192"/>
                      <a:pt x="3191790" y="277509"/>
                    </a:cubicBezTo>
                    <a:cubicBezTo>
                      <a:pt x="3186901" y="247201"/>
                      <a:pt x="3184946" y="215946"/>
                      <a:pt x="3184946" y="185638"/>
                    </a:cubicBezTo>
                    <a:cubicBezTo>
                      <a:pt x="3173213" y="226364"/>
                      <a:pt x="3160502" y="267090"/>
                      <a:pt x="3144858" y="306870"/>
                    </a:cubicBezTo>
                    <a:cubicBezTo>
                      <a:pt x="3124325" y="358962"/>
                      <a:pt x="3096949" y="438521"/>
                      <a:pt x="3039262" y="463146"/>
                    </a:cubicBezTo>
                    <a:cubicBezTo>
                      <a:pt x="2978641" y="488718"/>
                      <a:pt x="2946376" y="413896"/>
                      <a:pt x="2951265" y="368433"/>
                    </a:cubicBezTo>
                    <a:cubicBezTo>
                      <a:pt x="2957131" y="308764"/>
                      <a:pt x="2980597" y="248148"/>
                      <a:pt x="3011885" y="195109"/>
                    </a:cubicBezTo>
                    <a:cubicBezTo>
                      <a:pt x="2957131" y="240571"/>
                      <a:pt x="2897488" y="288875"/>
                      <a:pt x="2828069" y="303081"/>
                    </a:cubicBezTo>
                    <a:cubicBezTo>
                      <a:pt x="2823180" y="304029"/>
                      <a:pt x="2818291" y="300240"/>
                      <a:pt x="2820247" y="295504"/>
                    </a:cubicBezTo>
                    <a:cubicBezTo>
                      <a:pt x="2834913" y="259513"/>
                      <a:pt x="2857401" y="227311"/>
                      <a:pt x="2877934" y="194162"/>
                    </a:cubicBezTo>
                    <a:cubicBezTo>
                      <a:pt x="2851535" y="231100"/>
                      <a:pt x="2820247" y="264249"/>
                      <a:pt x="2781137" y="285086"/>
                    </a:cubicBezTo>
                    <a:cubicBezTo>
                      <a:pt x="2778204" y="286980"/>
                      <a:pt x="2774293" y="286033"/>
                      <a:pt x="2772337" y="283192"/>
                    </a:cubicBezTo>
                    <a:cubicBezTo>
                      <a:pt x="2763538" y="267090"/>
                      <a:pt x="2758649" y="249095"/>
                      <a:pt x="2756693" y="230152"/>
                    </a:cubicBezTo>
                    <a:cubicBezTo>
                      <a:pt x="2755716" y="250042"/>
                      <a:pt x="2754738" y="270879"/>
                      <a:pt x="2751805" y="290769"/>
                    </a:cubicBezTo>
                    <a:cubicBezTo>
                      <a:pt x="2744961" y="342861"/>
                      <a:pt x="2734205" y="397794"/>
                      <a:pt x="2699006" y="439468"/>
                    </a:cubicBezTo>
                    <a:cubicBezTo>
                      <a:pt x="2697051" y="441362"/>
                      <a:pt x="2693140" y="442309"/>
                      <a:pt x="2691184" y="440415"/>
                    </a:cubicBezTo>
                    <a:cubicBezTo>
                      <a:pt x="2656963" y="414843"/>
                      <a:pt x="2639364" y="379799"/>
                      <a:pt x="2628609" y="340967"/>
                    </a:cubicBezTo>
                    <a:cubicBezTo>
                      <a:pt x="2615898" y="415790"/>
                      <a:pt x="2581677" y="486825"/>
                      <a:pt x="2530834" y="546493"/>
                    </a:cubicBezTo>
                    <a:cubicBezTo>
                      <a:pt x="2527901" y="550282"/>
                      <a:pt x="2523012" y="548388"/>
                      <a:pt x="2520079" y="545546"/>
                    </a:cubicBezTo>
                    <a:cubicBezTo>
                      <a:pt x="2474125" y="487771"/>
                      <a:pt x="2474125" y="397794"/>
                      <a:pt x="2499546" y="320130"/>
                    </a:cubicBezTo>
                    <a:cubicBezTo>
                      <a:pt x="2488791" y="331495"/>
                      <a:pt x="2477058" y="342861"/>
                      <a:pt x="2465325" y="352332"/>
                    </a:cubicBezTo>
                    <a:cubicBezTo>
                      <a:pt x="2428171" y="385481"/>
                      <a:pt x="2386128" y="416737"/>
                      <a:pt x="2337241" y="431891"/>
                    </a:cubicBezTo>
                    <a:cubicBezTo>
                      <a:pt x="2332352" y="433785"/>
                      <a:pt x="2327463" y="428102"/>
                      <a:pt x="2329419" y="424314"/>
                    </a:cubicBezTo>
                    <a:cubicBezTo>
                      <a:pt x="2342129" y="376957"/>
                      <a:pt x="2368529" y="334337"/>
                      <a:pt x="2382217" y="287927"/>
                    </a:cubicBezTo>
                    <a:cubicBezTo>
                      <a:pt x="2352885" y="339072"/>
                      <a:pt x="2317686" y="388323"/>
                      <a:pt x="2267821" y="423367"/>
                    </a:cubicBezTo>
                    <a:cubicBezTo>
                      <a:pt x="2263910" y="426208"/>
                      <a:pt x="2259021" y="423367"/>
                      <a:pt x="2258044" y="419578"/>
                    </a:cubicBezTo>
                    <a:cubicBezTo>
                      <a:pt x="2248266" y="388323"/>
                      <a:pt x="2251199" y="352332"/>
                      <a:pt x="2256088" y="318235"/>
                    </a:cubicBezTo>
                    <a:cubicBezTo>
                      <a:pt x="2248266" y="337178"/>
                      <a:pt x="2238489" y="355173"/>
                      <a:pt x="2226755" y="372222"/>
                    </a:cubicBezTo>
                    <a:cubicBezTo>
                      <a:pt x="2212089" y="392112"/>
                      <a:pt x="2191557" y="413896"/>
                      <a:pt x="2164180" y="412948"/>
                    </a:cubicBezTo>
                    <a:cubicBezTo>
                      <a:pt x="2158314" y="412948"/>
                      <a:pt x="2152447" y="412001"/>
                      <a:pt x="2146580" y="410107"/>
                    </a:cubicBezTo>
                    <a:cubicBezTo>
                      <a:pt x="2188623" y="460305"/>
                      <a:pt x="2217956" y="519974"/>
                      <a:pt x="2235555" y="583431"/>
                    </a:cubicBezTo>
                    <a:cubicBezTo>
                      <a:pt x="2236533" y="587220"/>
                      <a:pt x="2233600" y="591956"/>
                      <a:pt x="2228711" y="591956"/>
                    </a:cubicBezTo>
                    <a:cubicBezTo>
                      <a:pt x="2175913" y="592903"/>
                      <a:pt x="2128981" y="567330"/>
                      <a:pt x="2085960" y="535128"/>
                    </a:cubicBezTo>
                    <a:cubicBezTo>
                      <a:pt x="2080094" y="534181"/>
                      <a:pt x="2074227" y="533234"/>
                      <a:pt x="2069339" y="531339"/>
                    </a:cubicBezTo>
                    <a:cubicBezTo>
                      <a:pt x="2113337" y="578696"/>
                      <a:pt x="2148536" y="633629"/>
                      <a:pt x="2161247" y="694246"/>
                    </a:cubicBezTo>
                    <a:cubicBezTo>
                      <a:pt x="2171024" y="743496"/>
                      <a:pt x="2189601" y="808848"/>
                      <a:pt x="2171024" y="857152"/>
                    </a:cubicBezTo>
                    <a:cubicBezTo>
                      <a:pt x="2152447" y="906402"/>
                      <a:pt x="2111382" y="873253"/>
                      <a:pt x="2094760" y="841998"/>
                    </a:cubicBezTo>
                    <a:cubicBezTo>
                      <a:pt x="2075205" y="804113"/>
                      <a:pt x="2065428" y="761492"/>
                      <a:pt x="2050761" y="721712"/>
                    </a:cubicBezTo>
                    <a:cubicBezTo>
                      <a:pt x="2071294" y="845786"/>
                      <a:pt x="2108448" y="996380"/>
                      <a:pt x="2001874" y="1087304"/>
                    </a:cubicBezTo>
                    <a:cubicBezTo>
                      <a:pt x="1998941" y="1089198"/>
                      <a:pt x="1995030" y="1090146"/>
                      <a:pt x="1992097" y="1087304"/>
                    </a:cubicBezTo>
                    <a:cubicBezTo>
                      <a:pt x="1972542" y="1066467"/>
                      <a:pt x="1952987" y="1045630"/>
                      <a:pt x="1933432" y="1023846"/>
                    </a:cubicBezTo>
                    <a:cubicBezTo>
                      <a:pt x="1925610" y="1036159"/>
                      <a:pt x="1909966" y="1042789"/>
                      <a:pt x="1895300" y="1045630"/>
                    </a:cubicBezTo>
                    <a:cubicBezTo>
                      <a:pt x="1868901" y="1050366"/>
                      <a:pt x="1839568" y="1050366"/>
                      <a:pt x="1812192" y="1045630"/>
                    </a:cubicBezTo>
                    <a:cubicBezTo>
                      <a:pt x="1814147" y="1047525"/>
                      <a:pt x="1816103" y="1049419"/>
                      <a:pt x="1818058" y="1051313"/>
                    </a:cubicBezTo>
                    <a:cubicBezTo>
                      <a:pt x="1847391" y="1083516"/>
                      <a:pt x="1887478" y="1127083"/>
                      <a:pt x="1885523" y="1172546"/>
                    </a:cubicBezTo>
                    <a:cubicBezTo>
                      <a:pt x="1882589" y="1230321"/>
                      <a:pt x="1844457" y="1241686"/>
                      <a:pt x="1797526" y="1236950"/>
                    </a:cubicBezTo>
                    <a:cubicBezTo>
                      <a:pt x="1822947" y="1272941"/>
                      <a:pt x="1838591" y="1314615"/>
                      <a:pt x="1844457" y="1356288"/>
                    </a:cubicBezTo>
                    <a:cubicBezTo>
                      <a:pt x="1844457" y="1359130"/>
                      <a:pt x="1841524" y="1362919"/>
                      <a:pt x="1837613" y="1362919"/>
                    </a:cubicBezTo>
                    <a:cubicBezTo>
                      <a:pt x="1807303" y="1359130"/>
                      <a:pt x="1780904" y="1347764"/>
                      <a:pt x="1753527" y="1336399"/>
                    </a:cubicBezTo>
                    <a:cubicBezTo>
                      <a:pt x="1761349" y="1349659"/>
                      <a:pt x="1768193" y="1362919"/>
                      <a:pt x="1772104" y="1376178"/>
                    </a:cubicBezTo>
                    <a:cubicBezTo>
                      <a:pt x="1784815" y="1413116"/>
                      <a:pt x="1785793" y="1468050"/>
                      <a:pt x="1745705" y="1490781"/>
                    </a:cubicBezTo>
                    <a:cubicBezTo>
                      <a:pt x="1702684" y="1515406"/>
                      <a:pt x="1642064" y="1504988"/>
                      <a:pt x="1596110" y="1486992"/>
                    </a:cubicBezTo>
                    <a:cubicBezTo>
                      <a:pt x="1599043" y="1516353"/>
                      <a:pt x="1606865" y="1545715"/>
                      <a:pt x="1608821" y="1576023"/>
                    </a:cubicBezTo>
                    <a:cubicBezTo>
                      <a:pt x="1608821" y="1580758"/>
                      <a:pt x="1604910" y="1582653"/>
                      <a:pt x="1600021" y="1582653"/>
                    </a:cubicBezTo>
                    <a:cubicBezTo>
                      <a:pt x="1569711" y="1577917"/>
                      <a:pt x="1549178" y="1558027"/>
                      <a:pt x="1533534" y="1535296"/>
                    </a:cubicBezTo>
                    <a:cubicBezTo>
                      <a:pt x="1542334" y="1574128"/>
                      <a:pt x="1545267" y="1612961"/>
                      <a:pt x="1550156" y="1652740"/>
                    </a:cubicBezTo>
                    <a:cubicBezTo>
                      <a:pt x="1551134" y="1658422"/>
                      <a:pt x="1546245" y="1662211"/>
                      <a:pt x="1540379" y="1660317"/>
                    </a:cubicBezTo>
                    <a:cubicBezTo>
                      <a:pt x="1461181" y="1627168"/>
                      <a:pt x="1396650" y="1561816"/>
                      <a:pt x="1360474" y="1484151"/>
                    </a:cubicBezTo>
                    <a:cubicBezTo>
                      <a:pt x="1352652" y="1492675"/>
                      <a:pt x="1342874" y="1498358"/>
                      <a:pt x="1328208" y="1499305"/>
                    </a:cubicBezTo>
                    <a:cubicBezTo>
                      <a:pt x="1294965" y="1503093"/>
                      <a:pt x="1274432" y="1477521"/>
                      <a:pt x="1260744" y="1445319"/>
                    </a:cubicBezTo>
                    <a:cubicBezTo>
                      <a:pt x="1260744" y="1498358"/>
                      <a:pt x="1249988" y="1551397"/>
                      <a:pt x="1205012" y="1544767"/>
                    </a:cubicBezTo>
                    <a:cubicBezTo>
                      <a:pt x="1165902" y="1540031"/>
                      <a:pt x="1153192" y="1493622"/>
                      <a:pt x="1145370" y="1462367"/>
                    </a:cubicBezTo>
                    <a:cubicBezTo>
                      <a:pt x="1142436" y="1451001"/>
                      <a:pt x="1140481" y="1440583"/>
                      <a:pt x="1139503" y="1429217"/>
                    </a:cubicBezTo>
                    <a:cubicBezTo>
                      <a:pt x="1104304" y="1539085"/>
                      <a:pt x="1038796" y="1645163"/>
                      <a:pt x="923422" y="1648004"/>
                    </a:cubicBezTo>
                    <a:cubicBezTo>
                      <a:pt x="919511" y="1648004"/>
                      <a:pt x="917555" y="1645163"/>
                      <a:pt x="916577" y="1641374"/>
                    </a:cubicBezTo>
                    <a:cubicBezTo>
                      <a:pt x="911689" y="1601595"/>
                      <a:pt x="924399" y="1562763"/>
                      <a:pt x="942977" y="1527719"/>
                    </a:cubicBezTo>
                    <a:cubicBezTo>
                      <a:pt x="898000" y="1566552"/>
                      <a:pt x="842269" y="1596860"/>
                      <a:pt x="785560" y="1592124"/>
                    </a:cubicBezTo>
                    <a:cubicBezTo>
                      <a:pt x="780671" y="1592124"/>
                      <a:pt x="776760" y="1587388"/>
                      <a:pt x="779693" y="1582653"/>
                    </a:cubicBezTo>
                    <a:cubicBezTo>
                      <a:pt x="804137" y="1541926"/>
                      <a:pt x="840313" y="1511618"/>
                      <a:pt x="878445" y="1482257"/>
                    </a:cubicBezTo>
                    <a:cubicBezTo>
                      <a:pt x="796315" y="1528666"/>
                      <a:pt x="706362" y="1566552"/>
                      <a:pt x="615432" y="1575075"/>
                    </a:cubicBezTo>
                    <a:cubicBezTo>
                      <a:pt x="576322" y="1578864"/>
                      <a:pt x="486370" y="1576969"/>
                      <a:pt x="474637" y="1525825"/>
                    </a:cubicBezTo>
                    <a:cubicBezTo>
                      <a:pt x="466815" y="1491728"/>
                      <a:pt x="500058" y="1465208"/>
                      <a:pt x="534279" y="1443425"/>
                    </a:cubicBezTo>
                    <a:cubicBezTo>
                      <a:pt x="504947" y="1454790"/>
                      <a:pt x="475614" y="1464261"/>
                      <a:pt x="443349" y="1462367"/>
                    </a:cubicBezTo>
                    <a:cubicBezTo>
                      <a:pt x="439438" y="1462367"/>
                      <a:pt x="435527" y="1458579"/>
                      <a:pt x="436505" y="1453843"/>
                    </a:cubicBezTo>
                    <a:cubicBezTo>
                      <a:pt x="440416" y="1440583"/>
                      <a:pt x="446282" y="1429217"/>
                      <a:pt x="452149" y="1417852"/>
                    </a:cubicBezTo>
                    <a:cubicBezTo>
                      <a:pt x="449215" y="1418799"/>
                      <a:pt x="446282" y="1418799"/>
                      <a:pt x="443349" y="1419746"/>
                    </a:cubicBezTo>
                    <a:cubicBezTo>
                      <a:pt x="340686" y="1438689"/>
                      <a:pt x="185224" y="1460473"/>
                      <a:pt x="113849" y="1364813"/>
                    </a:cubicBezTo>
                    <a:cubicBezTo>
                      <a:pt x="111893" y="1361971"/>
                      <a:pt x="112871" y="1359130"/>
                      <a:pt x="114827" y="1357236"/>
                    </a:cubicBezTo>
                    <a:cubicBezTo>
                      <a:pt x="132426" y="1335452"/>
                      <a:pt x="156870" y="1322192"/>
                      <a:pt x="182291" y="1309879"/>
                    </a:cubicBezTo>
                    <a:cubicBezTo>
                      <a:pt x="149048" y="1312721"/>
                      <a:pt x="115804" y="1317456"/>
                      <a:pt x="81583" y="1311774"/>
                    </a:cubicBezTo>
                    <a:cubicBezTo>
                      <a:pt x="78650" y="1310826"/>
                      <a:pt x="76695" y="1307985"/>
                      <a:pt x="76695" y="1305144"/>
                    </a:cubicBezTo>
                    <a:cubicBezTo>
                      <a:pt x="75717" y="1258734"/>
                      <a:pt x="107982" y="1217061"/>
                      <a:pt x="147092" y="1185805"/>
                    </a:cubicBezTo>
                    <a:cubicBezTo>
                      <a:pt x="110916" y="1199065"/>
                      <a:pt x="72784" y="1208537"/>
                      <a:pt x="34651" y="1203801"/>
                    </a:cubicBezTo>
                    <a:cubicBezTo>
                      <a:pt x="29763" y="1202854"/>
                      <a:pt x="27807" y="1200012"/>
                      <a:pt x="27807" y="1195277"/>
                    </a:cubicBezTo>
                    <a:cubicBezTo>
                      <a:pt x="30740" y="1175387"/>
                      <a:pt x="37585" y="1157392"/>
                      <a:pt x="44429" y="1138449"/>
                    </a:cubicBezTo>
                    <a:cubicBezTo>
                      <a:pt x="26829" y="1153603"/>
                      <a:pt x="16074" y="1171599"/>
                      <a:pt x="20963" y="1193383"/>
                    </a:cubicBezTo>
                    <a:cubicBezTo>
                      <a:pt x="27807" y="1221796"/>
                      <a:pt x="38562" y="1236950"/>
                      <a:pt x="54206" y="1246422"/>
                    </a:cubicBezTo>
                    <a:cubicBezTo>
                      <a:pt x="19985" y="1254946"/>
                      <a:pt x="-10325" y="1271994"/>
                      <a:pt x="3364" y="1308932"/>
                    </a:cubicBezTo>
                    <a:cubicBezTo>
                      <a:pt x="18030" y="1346817"/>
                      <a:pt x="63006" y="1357236"/>
                      <a:pt x="107982" y="1357236"/>
                    </a:cubicBezTo>
                    <a:cubicBezTo>
                      <a:pt x="73761" y="1385650"/>
                      <a:pt x="57140" y="1424482"/>
                      <a:pt x="110916" y="1458579"/>
                    </a:cubicBezTo>
                    <a:cubicBezTo>
                      <a:pt x="193046" y="1509723"/>
                      <a:pt x="295709" y="1499305"/>
                      <a:pt x="385662" y="1467103"/>
                    </a:cubicBezTo>
                    <a:cubicBezTo>
                      <a:pt x="363174" y="1517300"/>
                      <a:pt x="358285" y="1573181"/>
                      <a:pt x="410106" y="1614855"/>
                    </a:cubicBezTo>
                    <a:cubicBezTo>
                      <a:pt x="428683" y="1630009"/>
                      <a:pt x="449215" y="1639480"/>
                      <a:pt x="468770" y="1645163"/>
                    </a:cubicBezTo>
                    <a:cubicBezTo>
                      <a:pt x="469748" y="1649899"/>
                      <a:pt x="470726" y="1654635"/>
                      <a:pt x="473659" y="1659370"/>
                    </a:cubicBezTo>
                    <a:cubicBezTo>
                      <a:pt x="485392" y="1684943"/>
                      <a:pt x="525479" y="1695360"/>
                      <a:pt x="570456" y="1699149"/>
                    </a:cubicBezTo>
                    <a:cubicBezTo>
                      <a:pt x="600766" y="1721881"/>
                      <a:pt x="647698" y="1733246"/>
                      <a:pt x="690718" y="1730404"/>
                    </a:cubicBezTo>
                    <a:cubicBezTo>
                      <a:pt x="660408" y="1746505"/>
                      <a:pt x="630098" y="1762607"/>
                      <a:pt x="602721" y="1784391"/>
                    </a:cubicBezTo>
                    <a:cubicBezTo>
                      <a:pt x="586100" y="1796704"/>
                      <a:pt x="551879" y="1837430"/>
                      <a:pt x="576322" y="1859214"/>
                    </a:cubicBezTo>
                    <a:cubicBezTo>
                      <a:pt x="598810" y="1879104"/>
                      <a:pt x="645742" y="1871526"/>
                      <a:pt x="671163" y="1871526"/>
                    </a:cubicBezTo>
                    <a:cubicBezTo>
                      <a:pt x="708318" y="1870580"/>
                      <a:pt x="805114" y="1841218"/>
                      <a:pt x="766005" y="1900888"/>
                    </a:cubicBezTo>
                    <a:cubicBezTo>
                      <a:pt x="734717" y="1949191"/>
                      <a:pt x="738628" y="2035380"/>
                      <a:pt x="814892" y="2040116"/>
                    </a:cubicBezTo>
                    <a:cubicBezTo>
                      <a:pt x="877468" y="2043904"/>
                      <a:pt x="917555" y="1994653"/>
                      <a:pt x="945910" y="1945403"/>
                    </a:cubicBezTo>
                    <a:cubicBezTo>
                      <a:pt x="954709" y="2006019"/>
                      <a:pt x="975242" y="2093155"/>
                      <a:pt x="1041729" y="2095049"/>
                    </a:cubicBezTo>
                    <a:cubicBezTo>
                      <a:pt x="1105282" y="2096944"/>
                      <a:pt x="1126793" y="2038221"/>
                      <a:pt x="1127770" y="1982341"/>
                    </a:cubicBezTo>
                    <a:cubicBezTo>
                      <a:pt x="1128748" y="1895205"/>
                      <a:pt x="1149281" y="1970028"/>
                      <a:pt x="1180568" y="2003177"/>
                    </a:cubicBezTo>
                    <a:cubicBezTo>
                      <a:pt x="1204034" y="2026855"/>
                      <a:pt x="1237278" y="2060952"/>
                      <a:pt x="1276388" y="2046746"/>
                    </a:cubicBezTo>
                    <a:cubicBezTo>
                      <a:pt x="1306698" y="2036327"/>
                      <a:pt x="1327230" y="2017384"/>
                      <a:pt x="1337985" y="1995601"/>
                    </a:cubicBezTo>
                    <a:cubicBezTo>
                      <a:pt x="1371229" y="2056217"/>
                      <a:pt x="1423049" y="2094102"/>
                      <a:pt x="1508113" y="2103573"/>
                    </a:cubicBezTo>
                    <a:cubicBezTo>
                      <a:pt x="1537445" y="2107362"/>
                      <a:pt x="1565800" y="2099785"/>
                      <a:pt x="1587310" y="2084630"/>
                    </a:cubicBezTo>
                    <a:cubicBezTo>
                      <a:pt x="1607843" y="2134829"/>
                      <a:pt x="1669441" y="2161348"/>
                      <a:pt x="1730061" y="2146194"/>
                    </a:cubicBezTo>
                    <a:cubicBezTo>
                      <a:pt x="1796548" y="2130093"/>
                      <a:pt x="1789704" y="2035380"/>
                      <a:pt x="1788726" y="1972869"/>
                    </a:cubicBezTo>
                    <a:cubicBezTo>
                      <a:pt x="1828813" y="2004125"/>
                      <a:pt x="1874767" y="2042957"/>
                      <a:pt x="1918766" y="1996547"/>
                    </a:cubicBezTo>
                    <a:cubicBezTo>
                      <a:pt x="1936365" y="1978552"/>
                      <a:pt x="1946143" y="1946350"/>
                      <a:pt x="1940276" y="1922671"/>
                    </a:cubicBezTo>
                    <a:cubicBezTo>
                      <a:pt x="1940276" y="1921725"/>
                      <a:pt x="1939299" y="1919830"/>
                      <a:pt x="1939299" y="1917936"/>
                    </a:cubicBezTo>
                    <a:cubicBezTo>
                      <a:pt x="1951031" y="1915095"/>
                      <a:pt x="1961787" y="1912253"/>
                      <a:pt x="1973520" y="1906570"/>
                    </a:cubicBezTo>
                    <a:cubicBezTo>
                      <a:pt x="1990141" y="1898047"/>
                      <a:pt x="1995030" y="1892363"/>
                      <a:pt x="1994052" y="1886681"/>
                    </a:cubicBezTo>
                    <a:cubicBezTo>
                      <a:pt x="1998941" y="1898047"/>
                      <a:pt x="2003830" y="1909412"/>
                      <a:pt x="2009696" y="1920778"/>
                    </a:cubicBezTo>
                    <a:cubicBezTo>
                      <a:pt x="2023385" y="1945403"/>
                      <a:pt x="2041962" y="1989917"/>
                      <a:pt x="2075205" y="1996547"/>
                    </a:cubicBezTo>
                    <a:cubicBezTo>
                      <a:pt x="2107471" y="2003177"/>
                      <a:pt x="2107471" y="1940667"/>
                      <a:pt x="2107471" y="1927407"/>
                    </a:cubicBezTo>
                    <a:cubicBezTo>
                      <a:pt x="2107471" y="1880051"/>
                      <a:pt x="2072272" y="1845954"/>
                      <a:pt x="2039029" y="1818487"/>
                    </a:cubicBezTo>
                    <a:cubicBezTo>
                      <a:pt x="2023385" y="1805228"/>
                      <a:pt x="2030229" y="1800492"/>
                      <a:pt x="2042940" y="1795757"/>
                    </a:cubicBezTo>
                    <a:cubicBezTo>
                      <a:pt x="2033162" y="1786285"/>
                      <a:pt x="2023385" y="1776814"/>
                      <a:pt x="2012629" y="1767342"/>
                    </a:cubicBezTo>
                    <a:cubicBezTo>
                      <a:pt x="2007741" y="1763554"/>
                      <a:pt x="2011652" y="1756924"/>
                      <a:pt x="2017518" y="1755977"/>
                    </a:cubicBezTo>
                    <a:cubicBezTo>
                      <a:pt x="2058584" y="1752189"/>
                      <a:pt x="2107471" y="1735140"/>
                      <a:pt x="2143647" y="1706726"/>
                    </a:cubicBezTo>
                    <a:cubicBezTo>
                      <a:pt x="2143647" y="1706726"/>
                      <a:pt x="2143647" y="1706726"/>
                      <a:pt x="2143647" y="1706726"/>
                    </a:cubicBezTo>
                    <a:cubicBezTo>
                      <a:pt x="2143647" y="1706726"/>
                      <a:pt x="2143647" y="1706726"/>
                      <a:pt x="2143647" y="1706726"/>
                    </a:cubicBezTo>
                    <a:cubicBezTo>
                      <a:pt x="2164180" y="1690625"/>
                      <a:pt x="2180802" y="1670736"/>
                      <a:pt x="2189601" y="1648004"/>
                    </a:cubicBezTo>
                    <a:cubicBezTo>
                      <a:pt x="2204267" y="1606331"/>
                      <a:pt x="2181779" y="1584546"/>
                      <a:pt x="2148536" y="1573181"/>
                    </a:cubicBezTo>
                    <a:cubicBezTo>
                      <a:pt x="2150491" y="1554238"/>
                      <a:pt x="2134848" y="1529613"/>
                      <a:pt x="2120182" y="1507829"/>
                    </a:cubicBezTo>
                    <a:cubicBezTo>
                      <a:pt x="2150491" y="1527719"/>
                      <a:pt x="2187646" y="1548556"/>
                      <a:pt x="2210134" y="1525825"/>
                    </a:cubicBezTo>
                    <a:cubicBezTo>
                      <a:pt x="2223822" y="1511618"/>
                      <a:pt x="2217956" y="1494570"/>
                      <a:pt x="2208178" y="1480362"/>
                    </a:cubicBezTo>
                    <a:cubicBezTo>
                      <a:pt x="2200357" y="1467103"/>
                      <a:pt x="2188623" y="1455737"/>
                      <a:pt x="2180802" y="1442477"/>
                    </a:cubicBezTo>
                    <a:cubicBezTo>
                      <a:pt x="2172002" y="1431112"/>
                      <a:pt x="2175913" y="1432059"/>
                      <a:pt x="2191557" y="1445319"/>
                    </a:cubicBezTo>
                    <a:cubicBezTo>
                      <a:pt x="2198401" y="1451001"/>
                      <a:pt x="2205245" y="1455737"/>
                      <a:pt x="2212089" y="1461420"/>
                    </a:cubicBezTo>
                    <a:cubicBezTo>
                      <a:pt x="2222845" y="1470891"/>
                      <a:pt x="2248266" y="1473733"/>
                      <a:pt x="2261954" y="1468050"/>
                    </a:cubicBezTo>
                    <a:cubicBezTo>
                      <a:pt x="2276621" y="1461420"/>
                      <a:pt x="2279554" y="1448160"/>
                      <a:pt x="2279554" y="1433953"/>
                    </a:cubicBezTo>
                    <a:cubicBezTo>
                      <a:pt x="2283465" y="1376178"/>
                      <a:pt x="2243377" y="1334505"/>
                      <a:pt x="2215023" y="1287148"/>
                    </a:cubicBezTo>
                    <a:cubicBezTo>
                      <a:pt x="2235555" y="1299461"/>
                      <a:pt x="2257066" y="1309879"/>
                      <a:pt x="2283465" y="1307038"/>
                    </a:cubicBezTo>
                    <a:cubicBezTo>
                      <a:pt x="2305953" y="1304196"/>
                      <a:pt x="2320619" y="1295672"/>
                      <a:pt x="2329419" y="1275783"/>
                    </a:cubicBezTo>
                    <a:cubicBezTo>
                      <a:pt x="2341152" y="1249263"/>
                      <a:pt x="2322575" y="1209484"/>
                      <a:pt x="2312797" y="1184858"/>
                    </a:cubicBezTo>
                    <a:cubicBezTo>
                      <a:pt x="2304975" y="1165916"/>
                      <a:pt x="2294220" y="1147920"/>
                      <a:pt x="2283465" y="1130872"/>
                    </a:cubicBezTo>
                    <a:cubicBezTo>
                      <a:pt x="2282487" y="1128978"/>
                      <a:pt x="2281509" y="1126137"/>
                      <a:pt x="2280532" y="1124242"/>
                    </a:cubicBezTo>
                    <a:cubicBezTo>
                      <a:pt x="2304975" y="1143184"/>
                      <a:pt x="2332352" y="1157392"/>
                      <a:pt x="2343107" y="1131819"/>
                    </a:cubicBezTo>
                    <a:cubicBezTo>
                      <a:pt x="2352885" y="1110035"/>
                      <a:pt x="2344085" y="1079727"/>
                      <a:pt x="2342129" y="1056049"/>
                    </a:cubicBezTo>
                    <a:cubicBezTo>
                      <a:pt x="2341152" y="1046578"/>
                      <a:pt x="2341152" y="1036159"/>
                      <a:pt x="2341152" y="1025741"/>
                    </a:cubicBezTo>
                    <a:cubicBezTo>
                      <a:pt x="2341152" y="1017217"/>
                      <a:pt x="2341152" y="1009639"/>
                      <a:pt x="2341152" y="1001115"/>
                    </a:cubicBezTo>
                    <a:cubicBezTo>
                      <a:pt x="2341152" y="1001115"/>
                      <a:pt x="2341152" y="1000168"/>
                      <a:pt x="2341152" y="1000168"/>
                    </a:cubicBezTo>
                    <a:cubicBezTo>
                      <a:pt x="2347018" y="1024793"/>
                      <a:pt x="2340174" y="1046578"/>
                      <a:pt x="2357773" y="1067414"/>
                    </a:cubicBezTo>
                    <a:cubicBezTo>
                      <a:pt x="2368529" y="1078780"/>
                      <a:pt x="2389061" y="1063626"/>
                      <a:pt x="2396883" y="1056996"/>
                    </a:cubicBezTo>
                    <a:cubicBezTo>
                      <a:pt x="2403727" y="1052260"/>
                      <a:pt x="2410572" y="1046578"/>
                      <a:pt x="2418394" y="1040895"/>
                    </a:cubicBezTo>
                    <a:cubicBezTo>
                      <a:pt x="2409594" y="1057943"/>
                      <a:pt x="2401772" y="1075938"/>
                      <a:pt x="2391995" y="1092987"/>
                    </a:cubicBezTo>
                    <a:cubicBezTo>
                      <a:pt x="2386128" y="1103405"/>
                      <a:pt x="2385150" y="1110035"/>
                      <a:pt x="2391017" y="1120454"/>
                    </a:cubicBezTo>
                    <a:cubicBezTo>
                      <a:pt x="2391995" y="1122348"/>
                      <a:pt x="2393950" y="1122348"/>
                      <a:pt x="2395906" y="1121401"/>
                    </a:cubicBezTo>
                    <a:cubicBezTo>
                      <a:pt x="2412527" y="1115718"/>
                      <a:pt x="2424260" y="1098670"/>
                      <a:pt x="2436971" y="1087304"/>
                    </a:cubicBezTo>
                    <a:cubicBezTo>
                      <a:pt x="2458481" y="1068362"/>
                      <a:pt x="2476081" y="1046578"/>
                      <a:pt x="2494658" y="1024793"/>
                    </a:cubicBezTo>
                    <a:cubicBezTo>
                      <a:pt x="2518124" y="996380"/>
                      <a:pt x="2543545" y="966071"/>
                      <a:pt x="2558211" y="931975"/>
                    </a:cubicBezTo>
                    <a:cubicBezTo>
                      <a:pt x="2556256" y="947129"/>
                      <a:pt x="2554300" y="962283"/>
                      <a:pt x="2553322" y="978384"/>
                    </a:cubicBezTo>
                    <a:cubicBezTo>
                      <a:pt x="2552345" y="997327"/>
                      <a:pt x="2547456" y="1030476"/>
                      <a:pt x="2564077" y="1044683"/>
                    </a:cubicBezTo>
                    <a:cubicBezTo>
                      <a:pt x="2578744" y="1057943"/>
                      <a:pt x="2596343" y="1030476"/>
                      <a:pt x="2600254" y="1021952"/>
                    </a:cubicBezTo>
                    <a:cubicBezTo>
                      <a:pt x="2611009" y="1003009"/>
                      <a:pt x="2621764" y="985014"/>
                      <a:pt x="2627631" y="963230"/>
                    </a:cubicBezTo>
                    <a:cubicBezTo>
                      <a:pt x="2634475" y="932922"/>
                      <a:pt x="2635453" y="903561"/>
                      <a:pt x="2638386" y="873253"/>
                    </a:cubicBezTo>
                    <a:cubicBezTo>
                      <a:pt x="2647186" y="887460"/>
                      <a:pt x="2653052" y="900720"/>
                      <a:pt x="2666741" y="913979"/>
                    </a:cubicBezTo>
                    <a:cubicBezTo>
                      <a:pt x="2685318" y="932922"/>
                      <a:pt x="2708784" y="947129"/>
                      <a:pt x="2736161" y="947129"/>
                    </a:cubicBezTo>
                    <a:cubicBezTo>
                      <a:pt x="2743005" y="947129"/>
                      <a:pt x="2748871" y="945235"/>
                      <a:pt x="2753760" y="943341"/>
                    </a:cubicBezTo>
                    <a:cubicBezTo>
                      <a:pt x="2742027" y="982173"/>
                      <a:pt x="2724428" y="1020058"/>
                      <a:pt x="2712695" y="1058890"/>
                    </a:cubicBezTo>
                    <a:cubicBezTo>
                      <a:pt x="2709762" y="1068362"/>
                      <a:pt x="2688251" y="1139396"/>
                      <a:pt x="2716606" y="1137502"/>
                    </a:cubicBezTo>
                    <a:cubicBezTo>
                      <a:pt x="2740071" y="1135608"/>
                      <a:pt x="2760604" y="1111929"/>
                      <a:pt x="2774293" y="1095828"/>
                    </a:cubicBezTo>
                    <a:cubicBezTo>
                      <a:pt x="2787004" y="1082568"/>
                      <a:pt x="2798736" y="1069309"/>
                      <a:pt x="2811447" y="1055102"/>
                    </a:cubicBezTo>
                    <a:cubicBezTo>
                      <a:pt x="2828069" y="1037106"/>
                      <a:pt x="2842735" y="1017217"/>
                      <a:pt x="2858379" y="998274"/>
                    </a:cubicBezTo>
                    <a:cubicBezTo>
                      <a:pt x="2843713" y="1042789"/>
                      <a:pt x="2821225" y="1128978"/>
                      <a:pt x="2866201" y="1109088"/>
                    </a:cubicBezTo>
                    <a:cubicBezTo>
                      <a:pt x="2891622" y="1097722"/>
                      <a:pt x="2907266" y="1055102"/>
                      <a:pt x="2918021" y="1033318"/>
                    </a:cubicBezTo>
                    <a:cubicBezTo>
                      <a:pt x="2935620" y="996380"/>
                      <a:pt x="2948331" y="957547"/>
                      <a:pt x="2958109" y="917768"/>
                    </a:cubicBezTo>
                    <a:cubicBezTo>
                      <a:pt x="2964953" y="930080"/>
                      <a:pt x="2968864" y="943341"/>
                      <a:pt x="2973753" y="956600"/>
                    </a:cubicBezTo>
                    <a:cubicBezTo>
                      <a:pt x="2979619" y="969860"/>
                      <a:pt x="2990374" y="979331"/>
                      <a:pt x="2999174" y="990697"/>
                    </a:cubicBezTo>
                    <a:cubicBezTo>
                      <a:pt x="3016773" y="1012481"/>
                      <a:pt x="3042195" y="1029529"/>
                      <a:pt x="3071527" y="1021005"/>
                    </a:cubicBezTo>
                    <a:cubicBezTo>
                      <a:pt x="3094015" y="1013428"/>
                      <a:pt x="3092060" y="987855"/>
                      <a:pt x="3093037" y="968913"/>
                    </a:cubicBezTo>
                    <a:cubicBezTo>
                      <a:pt x="3094015" y="946182"/>
                      <a:pt x="3090104" y="923451"/>
                      <a:pt x="3086193" y="901667"/>
                    </a:cubicBezTo>
                    <a:cubicBezTo>
                      <a:pt x="3099882" y="924398"/>
                      <a:pt x="3115526" y="945235"/>
                      <a:pt x="3139969" y="959442"/>
                    </a:cubicBezTo>
                    <a:cubicBezTo>
                      <a:pt x="3141925" y="960389"/>
                      <a:pt x="3143880" y="961336"/>
                      <a:pt x="3144858" y="961336"/>
                    </a:cubicBezTo>
                    <a:cubicBezTo>
                      <a:pt x="3137036" y="973649"/>
                      <a:pt x="3129214" y="985961"/>
                      <a:pt x="3122370" y="999221"/>
                    </a:cubicBezTo>
                    <a:cubicBezTo>
                      <a:pt x="3103793" y="1034265"/>
                      <a:pt x="3077394" y="1074991"/>
                      <a:pt x="3078372" y="1115718"/>
                    </a:cubicBezTo>
                    <a:cubicBezTo>
                      <a:pt x="3079349" y="1174440"/>
                      <a:pt x="3138992" y="1148867"/>
                      <a:pt x="3182990" y="1118559"/>
                    </a:cubicBezTo>
                    <a:cubicBezTo>
                      <a:pt x="3155613" y="1148867"/>
                      <a:pt x="3123348" y="1182964"/>
                      <a:pt x="3141925" y="1206642"/>
                    </a:cubicBezTo>
                    <a:cubicBezTo>
                      <a:pt x="3158547" y="1227479"/>
                      <a:pt x="3210367" y="1187700"/>
                      <a:pt x="3225033" y="1180123"/>
                    </a:cubicBezTo>
                    <a:cubicBezTo>
                      <a:pt x="3245566" y="1167810"/>
                      <a:pt x="3268054" y="1155497"/>
                      <a:pt x="3285653" y="1138449"/>
                    </a:cubicBezTo>
                    <a:cubicBezTo>
                      <a:pt x="3295431" y="1128978"/>
                      <a:pt x="3308141" y="1120454"/>
                      <a:pt x="3317919" y="1110035"/>
                    </a:cubicBezTo>
                    <a:cubicBezTo>
                      <a:pt x="3317919" y="1129925"/>
                      <a:pt x="3326718" y="1152656"/>
                      <a:pt x="3337474" y="1164021"/>
                    </a:cubicBezTo>
                    <a:cubicBezTo>
                      <a:pt x="3359962" y="1185805"/>
                      <a:pt x="3394183" y="1188647"/>
                      <a:pt x="3417649" y="1164969"/>
                    </a:cubicBezTo>
                    <a:cubicBezTo>
                      <a:pt x="3486091" y="1094881"/>
                      <a:pt x="3476314" y="998274"/>
                      <a:pt x="3455781" y="910191"/>
                    </a:cubicBezTo>
                    <a:cubicBezTo>
                      <a:pt x="3485113" y="958495"/>
                      <a:pt x="3528134" y="1030476"/>
                      <a:pt x="3576044" y="997327"/>
                    </a:cubicBezTo>
                    <a:cubicBezTo>
                      <a:pt x="3580932" y="994485"/>
                      <a:pt x="3584843" y="989750"/>
                      <a:pt x="3588754" y="985014"/>
                    </a:cubicBezTo>
                    <a:cubicBezTo>
                      <a:pt x="3583865" y="1002062"/>
                      <a:pt x="3578977" y="1019111"/>
                      <a:pt x="3577021" y="1037106"/>
                    </a:cubicBezTo>
                    <a:cubicBezTo>
                      <a:pt x="3575066" y="1058890"/>
                      <a:pt x="3561377" y="1079727"/>
                      <a:pt x="3575066" y="1100564"/>
                    </a:cubicBezTo>
                    <a:cubicBezTo>
                      <a:pt x="3584843" y="1114771"/>
                      <a:pt x="3604398" y="1110035"/>
                      <a:pt x="3622975" y="1101511"/>
                    </a:cubicBezTo>
                    <a:cubicBezTo>
                      <a:pt x="3621020" y="1109088"/>
                      <a:pt x="3620042" y="1116665"/>
                      <a:pt x="3621997" y="1124242"/>
                    </a:cubicBezTo>
                    <a:cubicBezTo>
                      <a:pt x="3627864" y="1148867"/>
                      <a:pt x="3676751" y="1141291"/>
                      <a:pt x="3692395" y="1135608"/>
                    </a:cubicBezTo>
                    <a:cubicBezTo>
                      <a:pt x="3698262" y="1133713"/>
                      <a:pt x="3704128" y="1130872"/>
                      <a:pt x="3709995" y="1128978"/>
                    </a:cubicBezTo>
                    <a:cubicBezTo>
                      <a:pt x="3703150" y="1135608"/>
                      <a:pt x="3696306" y="1143184"/>
                      <a:pt x="3690440" y="1150762"/>
                    </a:cubicBezTo>
                    <a:cubicBezTo>
                      <a:pt x="3680662" y="1163074"/>
                      <a:pt x="3665996" y="1197171"/>
                      <a:pt x="3694351" y="1199065"/>
                    </a:cubicBezTo>
                    <a:cubicBezTo>
                      <a:pt x="3738349" y="1201907"/>
                      <a:pt x="3784303" y="1182017"/>
                      <a:pt x="3824391" y="1164021"/>
                    </a:cubicBezTo>
                    <a:cubicBezTo>
                      <a:pt x="3793103" y="1197171"/>
                      <a:pt x="3764748" y="1232215"/>
                      <a:pt x="3745193" y="1274836"/>
                    </a:cubicBezTo>
                    <a:cubicBezTo>
                      <a:pt x="3738349" y="1289042"/>
                      <a:pt x="3737371" y="1315562"/>
                      <a:pt x="3755949" y="1323139"/>
                    </a:cubicBezTo>
                    <a:cubicBezTo>
                      <a:pt x="3776481" y="1331663"/>
                      <a:pt x="3797014" y="1324086"/>
                      <a:pt x="3816569" y="1316509"/>
                    </a:cubicBezTo>
                    <a:cubicBezTo>
                      <a:pt x="3845901" y="1306091"/>
                      <a:pt x="3871323" y="1287148"/>
                      <a:pt x="3894788" y="1266312"/>
                    </a:cubicBezTo>
                    <a:cubicBezTo>
                      <a:pt x="3898699" y="1262523"/>
                      <a:pt x="3903588" y="1258734"/>
                      <a:pt x="3907499" y="1254946"/>
                    </a:cubicBezTo>
                    <a:cubicBezTo>
                      <a:pt x="3907499" y="1271047"/>
                      <a:pt x="3912388" y="1287148"/>
                      <a:pt x="3925099" y="1300408"/>
                    </a:cubicBezTo>
                    <a:cubicBezTo>
                      <a:pt x="3942698" y="1317456"/>
                      <a:pt x="3973008" y="1325980"/>
                      <a:pt x="4001363" y="1325033"/>
                    </a:cubicBezTo>
                    <a:cubicBezTo>
                      <a:pt x="3991585" y="1337346"/>
                      <a:pt x="3981808" y="1349659"/>
                      <a:pt x="3973008" y="1362919"/>
                    </a:cubicBezTo>
                    <a:cubicBezTo>
                      <a:pt x="3970075" y="1366707"/>
                      <a:pt x="3967142" y="1371443"/>
                      <a:pt x="3964208" y="1376178"/>
                    </a:cubicBezTo>
                    <a:cubicBezTo>
                      <a:pt x="3958342" y="1375231"/>
                      <a:pt x="3951498" y="1374284"/>
                      <a:pt x="3944654" y="1374284"/>
                    </a:cubicBezTo>
                    <a:cubicBezTo>
                      <a:pt x="3923143" y="1372390"/>
                      <a:pt x="3876211" y="1364813"/>
                      <a:pt x="3858612" y="1382808"/>
                    </a:cubicBezTo>
                    <a:cubicBezTo>
                      <a:pt x="3840034" y="1402698"/>
                      <a:pt x="3848834" y="1427323"/>
                      <a:pt x="3865456" y="1446266"/>
                    </a:cubicBezTo>
                    <a:cubicBezTo>
                      <a:pt x="3876211" y="1459526"/>
                      <a:pt x="3887944" y="1472786"/>
                      <a:pt x="3900655" y="1485098"/>
                    </a:cubicBezTo>
                    <a:lnTo>
                      <a:pt x="3900655" y="1485098"/>
                    </a:lnTo>
                    <a:cubicBezTo>
                      <a:pt x="3892833" y="1484151"/>
                      <a:pt x="3884033" y="1484151"/>
                      <a:pt x="3874256" y="1485098"/>
                    </a:cubicBezTo>
                    <a:cubicBezTo>
                      <a:pt x="3859589" y="1486045"/>
                      <a:pt x="3832213" y="1495517"/>
                      <a:pt x="3835146" y="1514459"/>
                    </a:cubicBezTo>
                    <a:cubicBezTo>
                      <a:pt x="3838079" y="1536243"/>
                      <a:pt x="3886967" y="1555186"/>
                      <a:pt x="3904566" y="1562763"/>
                    </a:cubicBezTo>
                    <a:cubicBezTo>
                      <a:pt x="3919232" y="1568445"/>
                      <a:pt x="3934876" y="1572234"/>
                      <a:pt x="3949542" y="1575075"/>
                    </a:cubicBezTo>
                    <a:cubicBezTo>
                      <a:pt x="3923143" y="1581705"/>
                      <a:pt x="3895766" y="1589282"/>
                      <a:pt x="3869367" y="1598754"/>
                    </a:cubicBezTo>
                    <a:cubicBezTo>
                      <a:pt x="3850790" y="1605383"/>
                      <a:pt x="3763771" y="1633798"/>
                      <a:pt x="3784303" y="1668841"/>
                    </a:cubicBezTo>
                    <a:cubicBezTo>
                      <a:pt x="3797992" y="1692519"/>
                      <a:pt x="3831235" y="1695360"/>
                      <a:pt x="3858612" y="1699149"/>
                    </a:cubicBezTo>
                    <a:cubicBezTo>
                      <a:pt x="3798969" y="1721881"/>
                      <a:pt x="3745193" y="1753135"/>
                      <a:pt x="3761815" y="1774920"/>
                    </a:cubicBezTo>
                    <a:cubicBezTo>
                      <a:pt x="3775503" y="1791968"/>
                      <a:pt x="3801903" y="1793862"/>
                      <a:pt x="3822435" y="1800492"/>
                    </a:cubicBezTo>
                    <a:cubicBezTo>
                      <a:pt x="3848834" y="1808069"/>
                      <a:pt x="3882078" y="1806175"/>
                      <a:pt x="3909455" y="1805228"/>
                    </a:cubicBezTo>
                    <a:cubicBezTo>
                      <a:pt x="3917276" y="1805228"/>
                      <a:pt x="3925099" y="1804280"/>
                      <a:pt x="3932920" y="1803334"/>
                    </a:cubicBezTo>
                    <a:cubicBezTo>
                      <a:pt x="3935854" y="1807122"/>
                      <a:pt x="3934876" y="1811858"/>
                      <a:pt x="3925099" y="1819435"/>
                    </a:cubicBezTo>
                    <a:cubicBezTo>
                      <a:pt x="3890877" y="1847848"/>
                      <a:pt x="3855679" y="1881945"/>
                      <a:pt x="3856656" y="1928355"/>
                    </a:cubicBezTo>
                    <a:cubicBezTo>
                      <a:pt x="3856656" y="1941614"/>
                      <a:pt x="3856656" y="2004125"/>
                      <a:pt x="3888922" y="1997495"/>
                    </a:cubicBezTo>
                    <a:cubicBezTo>
                      <a:pt x="3922165" y="1990865"/>
                      <a:pt x="3940742" y="1946350"/>
                      <a:pt x="3954431" y="1921725"/>
                    </a:cubicBezTo>
                    <a:cubicBezTo>
                      <a:pt x="3960297" y="1911306"/>
                      <a:pt x="3965186" y="1899941"/>
                      <a:pt x="3970075" y="1887628"/>
                    </a:cubicBezTo>
                    <a:cubicBezTo>
                      <a:pt x="3970075" y="1893311"/>
                      <a:pt x="3973986" y="1898993"/>
                      <a:pt x="3990607" y="1907518"/>
                    </a:cubicBezTo>
                    <a:cubicBezTo>
                      <a:pt x="3992563" y="1908464"/>
                      <a:pt x="3994518" y="1909412"/>
                      <a:pt x="3996474" y="1910359"/>
                    </a:cubicBezTo>
                    <a:cubicBezTo>
                      <a:pt x="3980830" y="1936879"/>
                      <a:pt x="3973008" y="1970028"/>
                      <a:pt x="4018962" y="1967187"/>
                    </a:cubicBezTo>
                    <a:cubicBezTo>
                      <a:pt x="4045361" y="1965293"/>
                      <a:pt x="4165624" y="1938773"/>
                      <a:pt x="4131403" y="1969081"/>
                    </a:cubicBezTo>
                    <a:cubicBezTo>
                      <a:pt x="4103048" y="1994653"/>
                      <a:pt x="4088382" y="2017384"/>
                      <a:pt x="4083493" y="2053376"/>
                    </a:cubicBezTo>
                    <a:cubicBezTo>
                      <a:pt x="4070782" y="2122516"/>
                      <a:pt x="4179312" y="2075159"/>
                      <a:pt x="4199845" y="2065688"/>
                    </a:cubicBezTo>
                    <a:cubicBezTo>
                      <a:pt x="4234066" y="2049587"/>
                      <a:pt x="4210600" y="2060952"/>
                      <a:pt x="4216467" y="2093155"/>
                    </a:cubicBezTo>
                    <a:cubicBezTo>
                      <a:pt x="4224288" y="2133882"/>
                      <a:pt x="4220378" y="2121568"/>
                      <a:pt x="4236999" y="2159454"/>
                    </a:cubicBezTo>
                    <a:cubicBezTo>
                      <a:pt x="4246777" y="2181238"/>
                      <a:pt x="4278065" y="2195445"/>
                      <a:pt x="4301530" y="2189762"/>
                    </a:cubicBezTo>
                    <a:cubicBezTo>
                      <a:pt x="4376817" y="2171767"/>
                      <a:pt x="4416904" y="2099785"/>
                      <a:pt x="4409082" y="2024962"/>
                    </a:cubicBezTo>
                    <a:cubicBezTo>
                      <a:pt x="4407127" y="2006019"/>
                      <a:pt x="4466769" y="2057164"/>
                      <a:pt x="4467747" y="2058111"/>
                    </a:cubicBezTo>
                    <a:cubicBezTo>
                      <a:pt x="4484369" y="2072318"/>
                      <a:pt x="4516634" y="2080842"/>
                      <a:pt x="4537167" y="2088419"/>
                    </a:cubicBezTo>
                    <a:cubicBezTo>
                      <a:pt x="4576277" y="2101679"/>
                      <a:pt x="4606587" y="2095049"/>
                      <a:pt x="4640808" y="2079895"/>
                    </a:cubicBezTo>
                    <a:cubicBezTo>
                      <a:pt x="4700450" y="2054322"/>
                      <a:pt x="4677962" y="1996547"/>
                      <a:pt x="4652541" y="1952033"/>
                    </a:cubicBezTo>
                    <a:cubicBezTo>
                      <a:pt x="4716094" y="1982341"/>
                      <a:pt x="4804091" y="2024962"/>
                      <a:pt x="4847112" y="1974764"/>
                    </a:cubicBezTo>
                    <a:cubicBezTo>
                      <a:pt x="4864712" y="1953927"/>
                      <a:pt x="4868622" y="1931196"/>
                      <a:pt x="4863734" y="1909412"/>
                    </a:cubicBezTo>
                    <a:cubicBezTo>
                      <a:pt x="4921421" y="1931196"/>
                      <a:pt x="4990840" y="1937826"/>
                      <a:pt x="5040706" y="1913200"/>
                    </a:cubicBezTo>
                    <a:cubicBezTo>
                      <a:pt x="5039728" y="1967187"/>
                      <a:pt x="5125769" y="2012649"/>
                      <a:pt x="5159990" y="1913200"/>
                    </a:cubicBezTo>
                    <a:cubicBezTo>
                      <a:pt x="5182479" y="1937826"/>
                      <a:pt x="5216700" y="1963398"/>
                      <a:pt x="5247009" y="1943508"/>
                    </a:cubicBezTo>
                    <a:cubicBezTo>
                      <a:pt x="5303719" y="1905623"/>
                      <a:pt x="5302741" y="1854478"/>
                      <a:pt x="5298830" y="1797650"/>
                    </a:cubicBezTo>
                    <a:cubicBezTo>
                      <a:pt x="5382916" y="1848796"/>
                      <a:pt x="5530556" y="1897099"/>
                      <a:pt x="5548155" y="1762607"/>
                    </a:cubicBezTo>
                    <a:cubicBezTo>
                      <a:pt x="5552066" y="1731352"/>
                      <a:pt x="5474824" y="1688731"/>
                      <a:pt x="5465047" y="1654635"/>
                    </a:cubicBezTo>
                    <a:cubicBezTo>
                      <a:pt x="5493402" y="1651793"/>
                      <a:pt x="5521756" y="1641374"/>
                      <a:pt x="5547177" y="1620538"/>
                    </a:cubicBezTo>
                    <a:cubicBezTo>
                      <a:pt x="5598020" y="1579811"/>
                      <a:pt x="5594109" y="1522983"/>
                      <a:pt x="5571621" y="1472786"/>
                    </a:cubicBezTo>
                    <a:cubicBezTo>
                      <a:pt x="5661574" y="1504988"/>
                      <a:pt x="5764237" y="1515406"/>
                      <a:pt x="5846368" y="1464261"/>
                    </a:cubicBezTo>
                    <a:cubicBezTo>
                      <a:pt x="5901121" y="1431112"/>
                      <a:pt x="5883522" y="1391332"/>
                      <a:pt x="5849301" y="1362919"/>
                    </a:cubicBezTo>
                    <a:cubicBezTo>
                      <a:pt x="5894277" y="1361971"/>
                      <a:pt x="5940231" y="1352500"/>
                      <a:pt x="5953919" y="1314615"/>
                    </a:cubicBezTo>
                    <a:cubicBezTo>
                      <a:pt x="5967608" y="1276730"/>
                      <a:pt x="5938275" y="1259682"/>
                      <a:pt x="5903076" y="1252104"/>
                    </a:cubicBezTo>
                    <a:cubicBezTo>
                      <a:pt x="5918720" y="1242633"/>
                      <a:pt x="5929476" y="1226532"/>
                      <a:pt x="5936320" y="1199065"/>
                    </a:cubicBezTo>
                    <a:cubicBezTo>
                      <a:pt x="5948053" y="1146973"/>
                      <a:pt x="5870811" y="1116665"/>
                      <a:pt x="5819968" y="1093934"/>
                    </a:cubicBezTo>
                    <a:cubicBezTo>
                      <a:pt x="5875699" y="1082568"/>
                      <a:pt x="5928498" y="1069309"/>
                      <a:pt x="5963697" y="1020058"/>
                    </a:cubicBezTo>
                    <a:cubicBezTo>
                      <a:pt x="6014540" y="949970"/>
                      <a:pt x="5926543" y="895984"/>
                      <a:pt x="5873744" y="858099"/>
                    </a:cubicBezTo>
                    <a:cubicBezTo>
                      <a:pt x="5938275" y="844839"/>
                      <a:pt x="6027250" y="838209"/>
                      <a:pt x="6050716" y="774751"/>
                    </a:cubicBezTo>
                    <a:cubicBezTo>
                      <a:pt x="6084937" y="685721"/>
                      <a:pt x="5960764" y="663938"/>
                      <a:pt x="5887433" y="647836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CD7EF5-5416-4DB8-C6CB-3639DB43813C}"/>
                  </a:ext>
                </a:extLst>
              </p:cNvPr>
              <p:cNvSpPr/>
              <p:nvPr/>
            </p:nvSpPr>
            <p:spPr>
              <a:xfrm>
                <a:off x="1456826" y="943180"/>
                <a:ext cx="5506781" cy="1683357"/>
              </a:xfrm>
              <a:custGeom>
                <a:avLst/>
                <a:gdLst>
                  <a:gd name="connsiteX0" fmla="*/ 5491993 w 5506781"/>
                  <a:gd name="connsiteY0" fmla="*/ 512397 h 1683357"/>
                  <a:gd name="connsiteX1" fmla="*/ 5506660 w 5506781"/>
                  <a:gd name="connsiteY1" fmla="*/ 469776 h 1683357"/>
                  <a:gd name="connsiteX2" fmla="*/ 5194759 w 5506781"/>
                  <a:gd name="connsiteY2" fmla="*/ 530392 h 1683357"/>
                  <a:gd name="connsiteX3" fmla="*/ 5293511 w 5506781"/>
                  <a:gd name="connsiteY3" fmla="*/ 598585 h 1683357"/>
                  <a:gd name="connsiteX4" fmla="*/ 5290578 w 5506781"/>
                  <a:gd name="connsiteY4" fmla="*/ 606163 h 1683357"/>
                  <a:gd name="connsiteX5" fmla="*/ 5194759 w 5506781"/>
                  <a:gd name="connsiteY5" fmla="*/ 624158 h 1683357"/>
                  <a:gd name="connsiteX6" fmla="*/ 5189870 w 5506781"/>
                  <a:gd name="connsiteY6" fmla="*/ 626999 h 1683357"/>
                  <a:gd name="connsiteX7" fmla="*/ 5336532 w 5506781"/>
                  <a:gd name="connsiteY7" fmla="*/ 707505 h 1683357"/>
                  <a:gd name="connsiteX8" fmla="*/ 5335554 w 5506781"/>
                  <a:gd name="connsiteY8" fmla="*/ 717924 h 1683357"/>
                  <a:gd name="connsiteX9" fmla="*/ 5252446 w 5506781"/>
                  <a:gd name="connsiteY9" fmla="*/ 732131 h 1683357"/>
                  <a:gd name="connsiteX10" fmla="*/ 5255379 w 5506781"/>
                  <a:gd name="connsiteY10" fmla="*/ 761492 h 1683357"/>
                  <a:gd name="connsiteX11" fmla="*/ 5313066 w 5506781"/>
                  <a:gd name="connsiteY11" fmla="*/ 830632 h 1683357"/>
                  <a:gd name="connsiteX12" fmla="*/ 5239735 w 5506781"/>
                  <a:gd name="connsiteY12" fmla="*/ 901667 h 1683357"/>
                  <a:gd name="connsiteX13" fmla="*/ 5070585 w 5506781"/>
                  <a:gd name="connsiteY13" fmla="*/ 880830 h 1683357"/>
                  <a:gd name="connsiteX14" fmla="*/ 5042231 w 5506781"/>
                  <a:gd name="connsiteY14" fmla="*/ 872306 h 1683357"/>
                  <a:gd name="connsiteX15" fmla="*/ 5055919 w 5506781"/>
                  <a:gd name="connsiteY15" fmla="*/ 956600 h 1683357"/>
                  <a:gd name="connsiteX16" fmla="*/ 4856459 w 5506781"/>
                  <a:gd name="connsiteY16" fmla="*/ 904508 h 1683357"/>
                  <a:gd name="connsiteX17" fmla="*/ 4886769 w 5506781"/>
                  <a:gd name="connsiteY17" fmla="*/ 1030476 h 1683357"/>
                  <a:gd name="connsiteX18" fmla="*/ 4874059 w 5506781"/>
                  <a:gd name="connsiteY18" fmla="*/ 1153603 h 1683357"/>
                  <a:gd name="connsiteX19" fmla="*/ 4781173 w 5506781"/>
                  <a:gd name="connsiteY19" fmla="*/ 1062678 h 1683357"/>
                  <a:gd name="connsiteX20" fmla="*/ 4752818 w 5506781"/>
                  <a:gd name="connsiteY20" fmla="*/ 1217061 h 1683357"/>
                  <a:gd name="connsiteX21" fmla="*/ 4741085 w 5506781"/>
                  <a:gd name="connsiteY21" fmla="*/ 1217061 h 1683357"/>
                  <a:gd name="connsiteX22" fmla="*/ 4706864 w 5506781"/>
                  <a:gd name="connsiteY22" fmla="*/ 1157391 h 1683357"/>
                  <a:gd name="connsiteX23" fmla="*/ 4676554 w 5506781"/>
                  <a:gd name="connsiteY23" fmla="*/ 1278624 h 1683357"/>
                  <a:gd name="connsiteX24" fmla="*/ 4537714 w 5506781"/>
                  <a:gd name="connsiteY24" fmla="*/ 1239792 h 1683357"/>
                  <a:gd name="connsiteX25" fmla="*/ 4516204 w 5506781"/>
                  <a:gd name="connsiteY25" fmla="*/ 1221796 h 1683357"/>
                  <a:gd name="connsiteX26" fmla="*/ 4505449 w 5506781"/>
                  <a:gd name="connsiteY26" fmla="*/ 1299461 h 1683357"/>
                  <a:gd name="connsiteX27" fmla="*/ 4346076 w 5506781"/>
                  <a:gd name="connsiteY27" fmla="*/ 1286201 h 1683357"/>
                  <a:gd name="connsiteX28" fmla="*/ 4349010 w 5506781"/>
                  <a:gd name="connsiteY28" fmla="*/ 1361971 h 1683357"/>
                  <a:gd name="connsiteX29" fmla="*/ 4244391 w 5506781"/>
                  <a:gd name="connsiteY29" fmla="*/ 1368601 h 1683357"/>
                  <a:gd name="connsiteX30" fmla="*/ 4151505 w 5506781"/>
                  <a:gd name="connsiteY30" fmla="*/ 1233162 h 1683357"/>
                  <a:gd name="connsiteX31" fmla="*/ 4149549 w 5506781"/>
                  <a:gd name="connsiteY31" fmla="*/ 1228426 h 1683357"/>
                  <a:gd name="connsiteX32" fmla="*/ 4114351 w 5506781"/>
                  <a:gd name="connsiteY32" fmla="*/ 1418799 h 1683357"/>
                  <a:gd name="connsiteX33" fmla="*/ 4106529 w 5506781"/>
                  <a:gd name="connsiteY33" fmla="*/ 1421640 h 1683357"/>
                  <a:gd name="connsiteX34" fmla="*/ 4038087 w 5506781"/>
                  <a:gd name="connsiteY34" fmla="*/ 1340187 h 1683357"/>
                  <a:gd name="connsiteX35" fmla="*/ 3993110 w 5506781"/>
                  <a:gd name="connsiteY35" fmla="*/ 1440583 h 1683357"/>
                  <a:gd name="connsiteX36" fmla="*/ 3983333 w 5506781"/>
                  <a:gd name="connsiteY36" fmla="*/ 1440583 h 1683357"/>
                  <a:gd name="connsiteX37" fmla="*/ 3948134 w 5506781"/>
                  <a:gd name="connsiteY37" fmla="*/ 1307038 h 1683357"/>
                  <a:gd name="connsiteX38" fmla="*/ 3938357 w 5506781"/>
                  <a:gd name="connsiteY38" fmla="*/ 1328822 h 1683357"/>
                  <a:gd name="connsiteX39" fmla="*/ 3848404 w 5506781"/>
                  <a:gd name="connsiteY39" fmla="*/ 1433953 h 1683357"/>
                  <a:gd name="connsiteX40" fmla="*/ 3767251 w 5506781"/>
                  <a:gd name="connsiteY40" fmla="*/ 1390386 h 1683357"/>
                  <a:gd name="connsiteX41" fmla="*/ 3789739 w 5506781"/>
                  <a:gd name="connsiteY41" fmla="*/ 1276730 h 1683357"/>
                  <a:gd name="connsiteX42" fmla="*/ 3624501 w 5506781"/>
                  <a:gd name="connsiteY42" fmla="*/ 1339240 h 1683357"/>
                  <a:gd name="connsiteX43" fmla="*/ 3642100 w 5506781"/>
                  <a:gd name="connsiteY43" fmla="*/ 1249263 h 1683357"/>
                  <a:gd name="connsiteX44" fmla="*/ 3594190 w 5506781"/>
                  <a:gd name="connsiteY44" fmla="*/ 1269152 h 1683357"/>
                  <a:gd name="connsiteX45" fmla="*/ 3426018 w 5506781"/>
                  <a:gd name="connsiteY45" fmla="*/ 1268206 h 1683357"/>
                  <a:gd name="connsiteX46" fmla="*/ 3425041 w 5506781"/>
                  <a:gd name="connsiteY46" fmla="*/ 1260629 h 1683357"/>
                  <a:gd name="connsiteX47" fmla="*/ 3532592 w 5506781"/>
                  <a:gd name="connsiteY47" fmla="*/ 1189594 h 1683357"/>
                  <a:gd name="connsiteX48" fmla="*/ 3512060 w 5506781"/>
                  <a:gd name="connsiteY48" fmla="*/ 1161180 h 1683357"/>
                  <a:gd name="connsiteX49" fmla="*/ 3567791 w 5506781"/>
                  <a:gd name="connsiteY49" fmla="*/ 1077833 h 1683357"/>
                  <a:gd name="connsiteX50" fmla="*/ 3465128 w 5506781"/>
                  <a:gd name="connsiteY50" fmla="*/ 1034265 h 1683357"/>
                  <a:gd name="connsiteX51" fmla="*/ 3547259 w 5506781"/>
                  <a:gd name="connsiteY51" fmla="*/ 989750 h 1683357"/>
                  <a:gd name="connsiteX52" fmla="*/ 3505216 w 5506781"/>
                  <a:gd name="connsiteY52" fmla="*/ 907350 h 1683357"/>
                  <a:gd name="connsiteX53" fmla="*/ 3582458 w 5506781"/>
                  <a:gd name="connsiteY53" fmla="*/ 810742 h 1683357"/>
                  <a:gd name="connsiteX54" fmla="*/ 3465128 w 5506781"/>
                  <a:gd name="connsiteY54" fmla="*/ 741602 h 1683357"/>
                  <a:gd name="connsiteX55" fmla="*/ 3465128 w 5506781"/>
                  <a:gd name="connsiteY55" fmla="*/ 732131 h 1683357"/>
                  <a:gd name="connsiteX56" fmla="*/ 3477839 w 5506781"/>
                  <a:gd name="connsiteY56" fmla="*/ 719818 h 1683357"/>
                  <a:gd name="connsiteX57" fmla="*/ 3357576 w 5506781"/>
                  <a:gd name="connsiteY57" fmla="*/ 721712 h 1683357"/>
                  <a:gd name="connsiteX58" fmla="*/ 3353665 w 5506781"/>
                  <a:gd name="connsiteY58" fmla="*/ 712241 h 1683357"/>
                  <a:gd name="connsiteX59" fmla="*/ 3441662 w 5506781"/>
                  <a:gd name="connsiteY59" fmla="*/ 611845 h 1683357"/>
                  <a:gd name="connsiteX60" fmla="*/ 3408419 w 5506781"/>
                  <a:gd name="connsiteY60" fmla="*/ 612792 h 1683357"/>
                  <a:gd name="connsiteX61" fmla="*/ 3262735 w 5506781"/>
                  <a:gd name="connsiteY61" fmla="*/ 564489 h 1683357"/>
                  <a:gd name="connsiteX62" fmla="*/ 3315533 w 5506781"/>
                  <a:gd name="connsiteY62" fmla="*/ 469776 h 1683357"/>
                  <a:gd name="connsiteX63" fmla="*/ 3357576 w 5506781"/>
                  <a:gd name="connsiteY63" fmla="*/ 446098 h 1683357"/>
                  <a:gd name="connsiteX64" fmla="*/ 3288156 w 5506781"/>
                  <a:gd name="connsiteY64" fmla="*/ 462199 h 1683357"/>
                  <a:gd name="connsiteX65" fmla="*/ 3179627 w 5506781"/>
                  <a:gd name="connsiteY65" fmla="*/ 423367 h 1683357"/>
                  <a:gd name="connsiteX66" fmla="*/ 3212870 w 5506781"/>
                  <a:gd name="connsiteY66" fmla="*/ 321077 h 1683357"/>
                  <a:gd name="connsiteX67" fmla="*/ 3166916 w 5506781"/>
                  <a:gd name="connsiteY67" fmla="*/ 294557 h 1683357"/>
                  <a:gd name="connsiteX68" fmla="*/ 3151272 w 5506781"/>
                  <a:gd name="connsiteY68" fmla="*/ 152488 h 1683357"/>
                  <a:gd name="connsiteX69" fmla="*/ 3158116 w 5506781"/>
                  <a:gd name="connsiteY69" fmla="*/ 116497 h 1683357"/>
                  <a:gd name="connsiteX70" fmla="*/ 3099451 w 5506781"/>
                  <a:gd name="connsiteY70" fmla="*/ 215946 h 1683357"/>
                  <a:gd name="connsiteX71" fmla="*/ 3027098 w 5506781"/>
                  <a:gd name="connsiteY71" fmla="*/ 311605 h 1683357"/>
                  <a:gd name="connsiteX72" fmla="*/ 2964523 w 5506781"/>
                  <a:gd name="connsiteY72" fmla="*/ 351385 h 1683357"/>
                  <a:gd name="connsiteX73" fmla="*/ 2986033 w 5506781"/>
                  <a:gd name="connsiteY73" fmla="*/ 122180 h 1683357"/>
                  <a:gd name="connsiteX74" fmla="*/ 2748441 w 5506781"/>
                  <a:gd name="connsiteY74" fmla="*/ 372222 h 1683357"/>
                  <a:gd name="connsiteX75" fmla="*/ 2738664 w 5506781"/>
                  <a:gd name="connsiteY75" fmla="*/ 364645 h 1683357"/>
                  <a:gd name="connsiteX76" fmla="*/ 2761152 w 5506781"/>
                  <a:gd name="connsiteY76" fmla="*/ 215946 h 1683357"/>
                  <a:gd name="connsiteX77" fmla="*/ 2623290 w 5506781"/>
                  <a:gd name="connsiteY77" fmla="*/ 298346 h 1683357"/>
                  <a:gd name="connsiteX78" fmla="*/ 2505960 w 5506781"/>
                  <a:gd name="connsiteY78" fmla="*/ 151541 h 1683357"/>
                  <a:gd name="connsiteX79" fmla="*/ 2472717 w 5506781"/>
                  <a:gd name="connsiteY79" fmla="*/ 0 h 1683357"/>
                  <a:gd name="connsiteX80" fmla="*/ 2459028 w 5506781"/>
                  <a:gd name="connsiteY80" fmla="*/ 103237 h 1683357"/>
                  <a:gd name="connsiteX81" fmla="*/ 2390586 w 5506781"/>
                  <a:gd name="connsiteY81" fmla="*/ 205527 h 1683357"/>
                  <a:gd name="connsiteX82" fmla="*/ 2317255 w 5506781"/>
                  <a:gd name="connsiteY82" fmla="*/ 107973 h 1683357"/>
                  <a:gd name="connsiteX83" fmla="*/ 2244902 w 5506781"/>
                  <a:gd name="connsiteY83" fmla="*/ 225417 h 1683357"/>
                  <a:gd name="connsiteX84" fmla="*/ 2234147 w 5506781"/>
                  <a:gd name="connsiteY84" fmla="*/ 224469 h 1683357"/>
                  <a:gd name="connsiteX85" fmla="*/ 2220459 w 5506781"/>
                  <a:gd name="connsiteY85" fmla="*/ 68193 h 1683357"/>
                  <a:gd name="connsiteX86" fmla="*/ 2232192 w 5506781"/>
                  <a:gd name="connsiteY86" fmla="*/ 17048 h 1683357"/>
                  <a:gd name="connsiteX87" fmla="*/ 2130506 w 5506781"/>
                  <a:gd name="connsiteY87" fmla="*/ 173325 h 1683357"/>
                  <a:gd name="connsiteX88" fmla="*/ 1937891 w 5506781"/>
                  <a:gd name="connsiteY88" fmla="*/ 322024 h 1683357"/>
                  <a:gd name="connsiteX89" fmla="*/ 1931046 w 5506781"/>
                  <a:gd name="connsiteY89" fmla="*/ 313500 h 1683357"/>
                  <a:gd name="connsiteX90" fmla="*/ 2027843 w 5506781"/>
                  <a:gd name="connsiteY90" fmla="*/ 116497 h 1683357"/>
                  <a:gd name="connsiteX91" fmla="*/ 1920291 w 5506781"/>
                  <a:gd name="connsiteY91" fmla="*/ 255725 h 1683357"/>
                  <a:gd name="connsiteX92" fmla="*/ 1909536 w 5506781"/>
                  <a:gd name="connsiteY92" fmla="*/ 252884 h 1683357"/>
                  <a:gd name="connsiteX93" fmla="*/ 1901714 w 5506781"/>
                  <a:gd name="connsiteY93" fmla="*/ 230152 h 1683357"/>
                  <a:gd name="connsiteX94" fmla="*/ 1897803 w 5506781"/>
                  <a:gd name="connsiteY94" fmla="*/ 252884 h 1683357"/>
                  <a:gd name="connsiteX95" fmla="*/ 1811761 w 5506781"/>
                  <a:gd name="connsiteY95" fmla="*/ 411054 h 1683357"/>
                  <a:gd name="connsiteX96" fmla="*/ 1726698 w 5506781"/>
                  <a:gd name="connsiteY96" fmla="*/ 247201 h 1683357"/>
                  <a:gd name="connsiteX97" fmla="*/ 1650433 w 5506781"/>
                  <a:gd name="connsiteY97" fmla="*/ 680986 h 1683357"/>
                  <a:gd name="connsiteX98" fmla="*/ 1640656 w 5506781"/>
                  <a:gd name="connsiteY98" fmla="*/ 680986 h 1683357"/>
                  <a:gd name="connsiteX99" fmla="*/ 1636745 w 5506781"/>
                  <a:gd name="connsiteY99" fmla="*/ 678144 h 1683357"/>
                  <a:gd name="connsiteX100" fmla="*/ 1605457 w 5506781"/>
                  <a:gd name="connsiteY100" fmla="*/ 723606 h 1683357"/>
                  <a:gd name="connsiteX101" fmla="*/ 1519416 w 5506781"/>
                  <a:gd name="connsiteY101" fmla="*/ 738760 h 1683357"/>
                  <a:gd name="connsiteX102" fmla="*/ 1581992 w 5506781"/>
                  <a:gd name="connsiteY102" fmla="*/ 810742 h 1683357"/>
                  <a:gd name="connsiteX103" fmla="*/ 1410886 w 5506781"/>
                  <a:gd name="connsiteY103" fmla="*/ 873253 h 1683357"/>
                  <a:gd name="connsiteX104" fmla="*/ 1555592 w 5506781"/>
                  <a:gd name="connsiteY104" fmla="*/ 971754 h 1683357"/>
                  <a:gd name="connsiteX105" fmla="*/ 1449018 w 5506781"/>
                  <a:gd name="connsiteY105" fmla="*/ 1024794 h 1683357"/>
                  <a:gd name="connsiteX106" fmla="*/ 1302356 w 5506781"/>
                  <a:gd name="connsiteY106" fmla="*/ 994486 h 1683357"/>
                  <a:gd name="connsiteX107" fmla="*/ 1437285 w 5506781"/>
                  <a:gd name="connsiteY107" fmla="*/ 1164968 h 1683357"/>
                  <a:gd name="connsiteX108" fmla="*/ 1333644 w 5506781"/>
                  <a:gd name="connsiteY108" fmla="*/ 1180123 h 1683357"/>
                  <a:gd name="connsiteX109" fmla="*/ 1341466 w 5506781"/>
                  <a:gd name="connsiteY109" fmla="*/ 1237898 h 1683357"/>
                  <a:gd name="connsiteX110" fmla="*/ 1227070 w 5506781"/>
                  <a:gd name="connsiteY110" fmla="*/ 1311774 h 1683357"/>
                  <a:gd name="connsiteX111" fmla="*/ 1077475 w 5506781"/>
                  <a:gd name="connsiteY111" fmla="*/ 1234109 h 1683357"/>
                  <a:gd name="connsiteX112" fmla="*/ 1073564 w 5506781"/>
                  <a:gd name="connsiteY112" fmla="*/ 1304196 h 1683357"/>
                  <a:gd name="connsiteX113" fmla="*/ 1010010 w 5506781"/>
                  <a:gd name="connsiteY113" fmla="*/ 1321245 h 1683357"/>
                  <a:gd name="connsiteX114" fmla="*/ 940591 w 5506781"/>
                  <a:gd name="connsiteY114" fmla="*/ 1236950 h 1683357"/>
                  <a:gd name="connsiteX115" fmla="*/ 878015 w 5506781"/>
                  <a:gd name="connsiteY115" fmla="*/ 1423535 h 1683357"/>
                  <a:gd name="connsiteX116" fmla="*/ 776330 w 5506781"/>
                  <a:gd name="connsiteY116" fmla="*/ 1284307 h 1683357"/>
                  <a:gd name="connsiteX117" fmla="*/ 741131 w 5506781"/>
                  <a:gd name="connsiteY117" fmla="*/ 1159286 h 1683357"/>
                  <a:gd name="connsiteX118" fmla="*/ 738198 w 5506781"/>
                  <a:gd name="connsiteY118" fmla="*/ 1230321 h 1683357"/>
                  <a:gd name="connsiteX119" fmla="*/ 690288 w 5506781"/>
                  <a:gd name="connsiteY119" fmla="*/ 1329769 h 1683357"/>
                  <a:gd name="connsiteX120" fmla="*/ 610113 w 5506781"/>
                  <a:gd name="connsiteY120" fmla="*/ 1252104 h 1683357"/>
                  <a:gd name="connsiteX121" fmla="*/ 464429 w 5506781"/>
                  <a:gd name="connsiteY121" fmla="*/ 1398909 h 1683357"/>
                  <a:gd name="connsiteX122" fmla="*/ 455629 w 5506781"/>
                  <a:gd name="connsiteY122" fmla="*/ 1392279 h 1683357"/>
                  <a:gd name="connsiteX123" fmla="*/ 530916 w 5506781"/>
                  <a:gd name="connsiteY123" fmla="*/ 1220849 h 1683357"/>
                  <a:gd name="connsiteX124" fmla="*/ 463451 w 5506781"/>
                  <a:gd name="connsiteY124" fmla="*/ 1265365 h 1683357"/>
                  <a:gd name="connsiteX125" fmla="*/ 300168 w 5506781"/>
                  <a:gd name="connsiteY125" fmla="*/ 1336399 h 1683357"/>
                  <a:gd name="connsiteX126" fmla="*/ 248347 w 5506781"/>
                  <a:gd name="connsiteY126" fmla="*/ 1271047 h 1683357"/>
                  <a:gd name="connsiteX127" fmla="*/ 372521 w 5506781"/>
                  <a:gd name="connsiteY127" fmla="*/ 1144131 h 1683357"/>
                  <a:gd name="connsiteX128" fmla="*/ 202393 w 5506781"/>
                  <a:gd name="connsiteY128" fmla="*/ 1165916 h 1683357"/>
                  <a:gd name="connsiteX129" fmla="*/ 200438 w 5506781"/>
                  <a:gd name="connsiteY129" fmla="*/ 1157391 h 1683357"/>
                  <a:gd name="connsiteX130" fmla="*/ 224881 w 5506781"/>
                  <a:gd name="connsiteY130" fmla="*/ 1123295 h 1683357"/>
                  <a:gd name="connsiteX131" fmla="*/ 0 w 5506781"/>
                  <a:gd name="connsiteY131" fmla="*/ 1145079 h 1683357"/>
                  <a:gd name="connsiteX132" fmla="*/ 2933 w 5506781"/>
                  <a:gd name="connsiteY132" fmla="*/ 1155497 h 1683357"/>
                  <a:gd name="connsiteX133" fmla="*/ 99730 w 5506781"/>
                  <a:gd name="connsiteY133" fmla="*/ 1195276 h 1683357"/>
                  <a:gd name="connsiteX134" fmla="*/ 219993 w 5506781"/>
                  <a:gd name="connsiteY134" fmla="*/ 1226532 h 1683357"/>
                  <a:gd name="connsiteX135" fmla="*/ 131996 w 5506781"/>
                  <a:gd name="connsiteY135" fmla="*/ 1280518 h 1683357"/>
                  <a:gd name="connsiteX136" fmla="*/ 105596 w 5506781"/>
                  <a:gd name="connsiteY136" fmla="*/ 1355341 h 1683357"/>
                  <a:gd name="connsiteX137" fmla="*/ 200438 w 5506781"/>
                  <a:gd name="connsiteY137" fmla="*/ 1367654 h 1683357"/>
                  <a:gd name="connsiteX138" fmla="*/ 295279 w 5506781"/>
                  <a:gd name="connsiteY138" fmla="*/ 1397015 h 1683357"/>
                  <a:gd name="connsiteX139" fmla="*/ 344166 w 5506781"/>
                  <a:gd name="connsiteY139" fmla="*/ 1536243 h 1683357"/>
                  <a:gd name="connsiteX140" fmla="*/ 475184 w 5506781"/>
                  <a:gd name="connsiteY140" fmla="*/ 1441530 h 1683357"/>
                  <a:gd name="connsiteX141" fmla="*/ 571003 w 5506781"/>
                  <a:gd name="connsiteY141" fmla="*/ 1591176 h 1683357"/>
                  <a:gd name="connsiteX142" fmla="*/ 657045 w 5506781"/>
                  <a:gd name="connsiteY142" fmla="*/ 1478469 h 1683357"/>
                  <a:gd name="connsiteX143" fmla="*/ 709843 w 5506781"/>
                  <a:gd name="connsiteY143" fmla="*/ 1499305 h 1683357"/>
                  <a:gd name="connsiteX144" fmla="*/ 805662 w 5506781"/>
                  <a:gd name="connsiteY144" fmla="*/ 1542873 h 1683357"/>
                  <a:gd name="connsiteX145" fmla="*/ 867260 w 5506781"/>
                  <a:gd name="connsiteY145" fmla="*/ 1491728 h 1683357"/>
                  <a:gd name="connsiteX146" fmla="*/ 1037387 w 5506781"/>
                  <a:gd name="connsiteY146" fmla="*/ 1599701 h 1683357"/>
                  <a:gd name="connsiteX147" fmla="*/ 1116585 w 5506781"/>
                  <a:gd name="connsiteY147" fmla="*/ 1580758 h 1683357"/>
                  <a:gd name="connsiteX148" fmla="*/ 1259336 w 5506781"/>
                  <a:gd name="connsiteY148" fmla="*/ 1642321 h 1683357"/>
                  <a:gd name="connsiteX149" fmla="*/ 1318000 w 5506781"/>
                  <a:gd name="connsiteY149" fmla="*/ 1468997 h 1683357"/>
                  <a:gd name="connsiteX150" fmla="*/ 1448040 w 5506781"/>
                  <a:gd name="connsiteY150" fmla="*/ 1492675 h 1683357"/>
                  <a:gd name="connsiteX151" fmla="*/ 1469551 w 5506781"/>
                  <a:gd name="connsiteY151" fmla="*/ 1418799 h 1683357"/>
                  <a:gd name="connsiteX152" fmla="*/ 1468573 w 5506781"/>
                  <a:gd name="connsiteY152" fmla="*/ 1414064 h 1683357"/>
                  <a:gd name="connsiteX153" fmla="*/ 1502794 w 5506781"/>
                  <a:gd name="connsiteY153" fmla="*/ 1402698 h 1683357"/>
                  <a:gd name="connsiteX154" fmla="*/ 1523327 w 5506781"/>
                  <a:gd name="connsiteY154" fmla="*/ 1382808 h 1683357"/>
                  <a:gd name="connsiteX155" fmla="*/ 1538970 w 5506781"/>
                  <a:gd name="connsiteY155" fmla="*/ 1416905 h 1683357"/>
                  <a:gd name="connsiteX156" fmla="*/ 1604480 w 5506781"/>
                  <a:gd name="connsiteY156" fmla="*/ 1492675 h 1683357"/>
                  <a:gd name="connsiteX157" fmla="*/ 1636745 w 5506781"/>
                  <a:gd name="connsiteY157" fmla="*/ 1423535 h 1683357"/>
                  <a:gd name="connsiteX158" fmla="*/ 1568303 w 5506781"/>
                  <a:gd name="connsiteY158" fmla="*/ 1314615 h 1683357"/>
                  <a:gd name="connsiteX159" fmla="*/ 1572214 w 5506781"/>
                  <a:gd name="connsiteY159" fmla="*/ 1291884 h 1683357"/>
                  <a:gd name="connsiteX160" fmla="*/ 1541904 w 5506781"/>
                  <a:gd name="connsiteY160" fmla="*/ 1263470 h 1683357"/>
                  <a:gd name="connsiteX161" fmla="*/ 1546793 w 5506781"/>
                  <a:gd name="connsiteY161" fmla="*/ 1252104 h 1683357"/>
                  <a:gd name="connsiteX162" fmla="*/ 1672922 w 5506781"/>
                  <a:gd name="connsiteY162" fmla="*/ 1202854 h 1683357"/>
                  <a:gd name="connsiteX163" fmla="*/ 1672922 w 5506781"/>
                  <a:gd name="connsiteY163" fmla="*/ 1202854 h 1683357"/>
                  <a:gd name="connsiteX164" fmla="*/ 1672922 w 5506781"/>
                  <a:gd name="connsiteY164" fmla="*/ 1202854 h 1683357"/>
                  <a:gd name="connsiteX165" fmla="*/ 1718876 w 5506781"/>
                  <a:gd name="connsiteY165" fmla="*/ 1144131 h 1683357"/>
                  <a:gd name="connsiteX166" fmla="*/ 1677810 w 5506781"/>
                  <a:gd name="connsiteY166" fmla="*/ 1069308 h 1683357"/>
                  <a:gd name="connsiteX167" fmla="*/ 1649456 w 5506781"/>
                  <a:gd name="connsiteY167" fmla="*/ 1003957 h 1683357"/>
                  <a:gd name="connsiteX168" fmla="*/ 1739408 w 5506781"/>
                  <a:gd name="connsiteY168" fmla="*/ 1021952 h 1683357"/>
                  <a:gd name="connsiteX169" fmla="*/ 1737453 w 5506781"/>
                  <a:gd name="connsiteY169" fmla="*/ 976490 h 1683357"/>
                  <a:gd name="connsiteX170" fmla="*/ 1710076 w 5506781"/>
                  <a:gd name="connsiteY170" fmla="*/ 938605 h 1683357"/>
                  <a:gd name="connsiteX171" fmla="*/ 1720831 w 5506781"/>
                  <a:gd name="connsiteY171" fmla="*/ 941446 h 1683357"/>
                  <a:gd name="connsiteX172" fmla="*/ 1741364 w 5506781"/>
                  <a:gd name="connsiteY172" fmla="*/ 957547 h 1683357"/>
                  <a:gd name="connsiteX173" fmla="*/ 1791229 w 5506781"/>
                  <a:gd name="connsiteY173" fmla="*/ 964177 h 1683357"/>
                  <a:gd name="connsiteX174" fmla="*/ 1808828 w 5506781"/>
                  <a:gd name="connsiteY174" fmla="*/ 930080 h 1683357"/>
                  <a:gd name="connsiteX175" fmla="*/ 1744297 w 5506781"/>
                  <a:gd name="connsiteY175" fmla="*/ 783276 h 1683357"/>
                  <a:gd name="connsiteX176" fmla="*/ 1812739 w 5506781"/>
                  <a:gd name="connsiteY176" fmla="*/ 803165 h 1683357"/>
                  <a:gd name="connsiteX177" fmla="*/ 1858693 w 5506781"/>
                  <a:gd name="connsiteY177" fmla="*/ 771910 h 1683357"/>
                  <a:gd name="connsiteX178" fmla="*/ 1842072 w 5506781"/>
                  <a:gd name="connsiteY178" fmla="*/ 680986 h 1683357"/>
                  <a:gd name="connsiteX179" fmla="*/ 1812739 w 5506781"/>
                  <a:gd name="connsiteY179" fmla="*/ 626999 h 1683357"/>
                  <a:gd name="connsiteX180" fmla="*/ 1809806 w 5506781"/>
                  <a:gd name="connsiteY180" fmla="*/ 620369 h 1683357"/>
                  <a:gd name="connsiteX181" fmla="*/ 1872381 w 5506781"/>
                  <a:gd name="connsiteY181" fmla="*/ 627947 h 1683357"/>
                  <a:gd name="connsiteX182" fmla="*/ 1871404 w 5506781"/>
                  <a:gd name="connsiteY182" fmla="*/ 552176 h 1683357"/>
                  <a:gd name="connsiteX183" fmla="*/ 1870426 w 5506781"/>
                  <a:gd name="connsiteY183" fmla="*/ 521868 h 1683357"/>
                  <a:gd name="connsiteX184" fmla="*/ 1870426 w 5506781"/>
                  <a:gd name="connsiteY184" fmla="*/ 497243 h 1683357"/>
                  <a:gd name="connsiteX185" fmla="*/ 1870426 w 5506781"/>
                  <a:gd name="connsiteY185" fmla="*/ 496296 h 1683357"/>
                  <a:gd name="connsiteX186" fmla="*/ 1887048 w 5506781"/>
                  <a:gd name="connsiteY186" fmla="*/ 563542 h 1683357"/>
                  <a:gd name="connsiteX187" fmla="*/ 1926157 w 5506781"/>
                  <a:gd name="connsiteY187" fmla="*/ 553123 h 1683357"/>
                  <a:gd name="connsiteX188" fmla="*/ 1947668 w 5506781"/>
                  <a:gd name="connsiteY188" fmla="*/ 537022 h 1683357"/>
                  <a:gd name="connsiteX189" fmla="*/ 1921269 w 5506781"/>
                  <a:gd name="connsiteY189" fmla="*/ 589114 h 1683357"/>
                  <a:gd name="connsiteX190" fmla="*/ 1920291 w 5506781"/>
                  <a:gd name="connsiteY190" fmla="*/ 616581 h 1683357"/>
                  <a:gd name="connsiteX191" fmla="*/ 1925180 w 5506781"/>
                  <a:gd name="connsiteY191" fmla="*/ 617528 h 1683357"/>
                  <a:gd name="connsiteX192" fmla="*/ 1966245 w 5506781"/>
                  <a:gd name="connsiteY192" fmla="*/ 583431 h 1683357"/>
                  <a:gd name="connsiteX193" fmla="*/ 2023932 w 5506781"/>
                  <a:gd name="connsiteY193" fmla="*/ 520921 h 1683357"/>
                  <a:gd name="connsiteX194" fmla="*/ 2087485 w 5506781"/>
                  <a:gd name="connsiteY194" fmla="*/ 428102 h 1683357"/>
                  <a:gd name="connsiteX195" fmla="*/ 2082597 w 5506781"/>
                  <a:gd name="connsiteY195" fmla="*/ 474512 h 1683357"/>
                  <a:gd name="connsiteX196" fmla="*/ 2093352 w 5506781"/>
                  <a:gd name="connsiteY196" fmla="*/ 540810 h 1683357"/>
                  <a:gd name="connsiteX197" fmla="*/ 2129529 w 5506781"/>
                  <a:gd name="connsiteY197" fmla="*/ 518080 h 1683357"/>
                  <a:gd name="connsiteX198" fmla="*/ 2156905 w 5506781"/>
                  <a:gd name="connsiteY198" fmla="*/ 459358 h 1683357"/>
                  <a:gd name="connsiteX199" fmla="*/ 2167661 w 5506781"/>
                  <a:gd name="connsiteY199" fmla="*/ 369380 h 1683357"/>
                  <a:gd name="connsiteX200" fmla="*/ 2196015 w 5506781"/>
                  <a:gd name="connsiteY200" fmla="*/ 410107 h 1683357"/>
                  <a:gd name="connsiteX201" fmla="*/ 2265435 w 5506781"/>
                  <a:gd name="connsiteY201" fmla="*/ 443256 h 1683357"/>
                  <a:gd name="connsiteX202" fmla="*/ 2283034 w 5506781"/>
                  <a:gd name="connsiteY202" fmla="*/ 439468 h 1683357"/>
                  <a:gd name="connsiteX203" fmla="*/ 2241969 w 5506781"/>
                  <a:gd name="connsiteY203" fmla="*/ 555018 h 1683357"/>
                  <a:gd name="connsiteX204" fmla="*/ 2245880 w 5506781"/>
                  <a:gd name="connsiteY204" fmla="*/ 633629 h 1683357"/>
                  <a:gd name="connsiteX205" fmla="*/ 2303567 w 5506781"/>
                  <a:gd name="connsiteY205" fmla="*/ 591956 h 1683357"/>
                  <a:gd name="connsiteX206" fmla="*/ 2340721 w 5506781"/>
                  <a:gd name="connsiteY206" fmla="*/ 551229 h 1683357"/>
                  <a:gd name="connsiteX207" fmla="*/ 2387653 w 5506781"/>
                  <a:gd name="connsiteY207" fmla="*/ 494401 h 1683357"/>
                  <a:gd name="connsiteX208" fmla="*/ 2395475 w 5506781"/>
                  <a:gd name="connsiteY208" fmla="*/ 605215 h 1683357"/>
                  <a:gd name="connsiteX209" fmla="*/ 2447296 w 5506781"/>
                  <a:gd name="connsiteY209" fmla="*/ 529445 h 1683357"/>
                  <a:gd name="connsiteX210" fmla="*/ 2487383 w 5506781"/>
                  <a:gd name="connsiteY210" fmla="*/ 413895 h 1683357"/>
                  <a:gd name="connsiteX211" fmla="*/ 2503027 w 5506781"/>
                  <a:gd name="connsiteY211" fmla="*/ 452728 h 1683357"/>
                  <a:gd name="connsiteX212" fmla="*/ 2528449 w 5506781"/>
                  <a:gd name="connsiteY212" fmla="*/ 486824 h 1683357"/>
                  <a:gd name="connsiteX213" fmla="*/ 2600802 w 5506781"/>
                  <a:gd name="connsiteY213" fmla="*/ 517132 h 1683357"/>
                  <a:gd name="connsiteX214" fmla="*/ 2622312 w 5506781"/>
                  <a:gd name="connsiteY214" fmla="*/ 465040 h 1683357"/>
                  <a:gd name="connsiteX215" fmla="*/ 2615468 w 5506781"/>
                  <a:gd name="connsiteY215" fmla="*/ 397794 h 1683357"/>
                  <a:gd name="connsiteX216" fmla="*/ 2669244 w 5506781"/>
                  <a:gd name="connsiteY216" fmla="*/ 455569 h 1683357"/>
                  <a:gd name="connsiteX217" fmla="*/ 2674132 w 5506781"/>
                  <a:gd name="connsiteY217" fmla="*/ 457463 h 1683357"/>
                  <a:gd name="connsiteX218" fmla="*/ 2651644 w 5506781"/>
                  <a:gd name="connsiteY218" fmla="*/ 495348 h 1683357"/>
                  <a:gd name="connsiteX219" fmla="*/ 2607646 w 5506781"/>
                  <a:gd name="connsiteY219" fmla="*/ 611845 h 1683357"/>
                  <a:gd name="connsiteX220" fmla="*/ 2712264 w 5506781"/>
                  <a:gd name="connsiteY220" fmla="*/ 614687 h 1683357"/>
                  <a:gd name="connsiteX221" fmla="*/ 2671199 w 5506781"/>
                  <a:gd name="connsiteY221" fmla="*/ 702770 h 1683357"/>
                  <a:gd name="connsiteX222" fmla="*/ 2754307 w 5506781"/>
                  <a:gd name="connsiteY222" fmla="*/ 676250 h 1683357"/>
                  <a:gd name="connsiteX223" fmla="*/ 2814928 w 5506781"/>
                  <a:gd name="connsiteY223" fmla="*/ 634576 h 1683357"/>
                  <a:gd name="connsiteX224" fmla="*/ 2847193 w 5506781"/>
                  <a:gd name="connsiteY224" fmla="*/ 606163 h 1683357"/>
                  <a:gd name="connsiteX225" fmla="*/ 2866748 w 5506781"/>
                  <a:gd name="connsiteY225" fmla="*/ 660149 h 1683357"/>
                  <a:gd name="connsiteX226" fmla="*/ 2946923 w 5506781"/>
                  <a:gd name="connsiteY226" fmla="*/ 661096 h 1683357"/>
                  <a:gd name="connsiteX227" fmla="*/ 2985055 w 5506781"/>
                  <a:gd name="connsiteY227" fmla="*/ 406318 h 1683357"/>
                  <a:gd name="connsiteX228" fmla="*/ 3105318 w 5506781"/>
                  <a:gd name="connsiteY228" fmla="*/ 493454 h 1683357"/>
                  <a:gd name="connsiteX229" fmla="*/ 3118029 w 5506781"/>
                  <a:gd name="connsiteY229" fmla="*/ 481142 h 1683357"/>
                  <a:gd name="connsiteX230" fmla="*/ 3106296 w 5506781"/>
                  <a:gd name="connsiteY230" fmla="*/ 533234 h 1683357"/>
                  <a:gd name="connsiteX231" fmla="*/ 3104340 w 5506781"/>
                  <a:gd name="connsiteY231" fmla="*/ 596691 h 1683357"/>
                  <a:gd name="connsiteX232" fmla="*/ 3152250 w 5506781"/>
                  <a:gd name="connsiteY232" fmla="*/ 597638 h 1683357"/>
                  <a:gd name="connsiteX233" fmla="*/ 3151272 w 5506781"/>
                  <a:gd name="connsiteY233" fmla="*/ 620369 h 1683357"/>
                  <a:gd name="connsiteX234" fmla="*/ 3221669 w 5506781"/>
                  <a:gd name="connsiteY234" fmla="*/ 631735 h 1683357"/>
                  <a:gd name="connsiteX235" fmla="*/ 3239269 w 5506781"/>
                  <a:gd name="connsiteY235" fmla="*/ 625105 h 1683357"/>
                  <a:gd name="connsiteX236" fmla="*/ 3219714 w 5506781"/>
                  <a:gd name="connsiteY236" fmla="*/ 646889 h 1683357"/>
                  <a:gd name="connsiteX237" fmla="*/ 3223625 w 5506781"/>
                  <a:gd name="connsiteY237" fmla="*/ 695193 h 1683357"/>
                  <a:gd name="connsiteX238" fmla="*/ 3353665 w 5506781"/>
                  <a:gd name="connsiteY238" fmla="*/ 660149 h 1683357"/>
                  <a:gd name="connsiteX239" fmla="*/ 3274468 w 5506781"/>
                  <a:gd name="connsiteY239" fmla="*/ 770963 h 1683357"/>
                  <a:gd name="connsiteX240" fmla="*/ 3285223 w 5506781"/>
                  <a:gd name="connsiteY240" fmla="*/ 819267 h 1683357"/>
                  <a:gd name="connsiteX241" fmla="*/ 3345843 w 5506781"/>
                  <a:gd name="connsiteY241" fmla="*/ 812637 h 1683357"/>
                  <a:gd name="connsiteX242" fmla="*/ 3424063 w 5506781"/>
                  <a:gd name="connsiteY242" fmla="*/ 762439 h 1683357"/>
                  <a:gd name="connsiteX243" fmla="*/ 3436773 w 5506781"/>
                  <a:gd name="connsiteY243" fmla="*/ 751073 h 1683357"/>
                  <a:gd name="connsiteX244" fmla="*/ 3454373 w 5506781"/>
                  <a:gd name="connsiteY244" fmla="*/ 796535 h 1683357"/>
                  <a:gd name="connsiteX245" fmla="*/ 3530637 w 5506781"/>
                  <a:gd name="connsiteY245" fmla="*/ 821161 h 1683357"/>
                  <a:gd name="connsiteX246" fmla="*/ 3502282 w 5506781"/>
                  <a:gd name="connsiteY246" fmla="*/ 859046 h 1683357"/>
                  <a:gd name="connsiteX247" fmla="*/ 3493483 w 5506781"/>
                  <a:gd name="connsiteY247" fmla="*/ 872306 h 1683357"/>
                  <a:gd name="connsiteX248" fmla="*/ 3473928 w 5506781"/>
                  <a:gd name="connsiteY248" fmla="*/ 870412 h 1683357"/>
                  <a:gd name="connsiteX249" fmla="*/ 3387886 w 5506781"/>
                  <a:gd name="connsiteY249" fmla="*/ 878936 h 1683357"/>
                  <a:gd name="connsiteX250" fmla="*/ 3394730 w 5506781"/>
                  <a:gd name="connsiteY250" fmla="*/ 942393 h 1683357"/>
                  <a:gd name="connsiteX251" fmla="*/ 3429929 w 5506781"/>
                  <a:gd name="connsiteY251" fmla="*/ 981226 h 1683357"/>
                  <a:gd name="connsiteX252" fmla="*/ 3429929 w 5506781"/>
                  <a:gd name="connsiteY252" fmla="*/ 981226 h 1683357"/>
                  <a:gd name="connsiteX253" fmla="*/ 3403530 w 5506781"/>
                  <a:gd name="connsiteY253" fmla="*/ 981226 h 1683357"/>
                  <a:gd name="connsiteX254" fmla="*/ 3364420 w 5506781"/>
                  <a:gd name="connsiteY254" fmla="*/ 1010587 h 1683357"/>
                  <a:gd name="connsiteX255" fmla="*/ 3433840 w 5506781"/>
                  <a:gd name="connsiteY255" fmla="*/ 1058890 h 1683357"/>
                  <a:gd name="connsiteX256" fmla="*/ 3478816 w 5506781"/>
                  <a:gd name="connsiteY256" fmla="*/ 1071203 h 1683357"/>
                  <a:gd name="connsiteX257" fmla="*/ 3398641 w 5506781"/>
                  <a:gd name="connsiteY257" fmla="*/ 1094881 h 1683357"/>
                  <a:gd name="connsiteX258" fmla="*/ 3313578 w 5506781"/>
                  <a:gd name="connsiteY258" fmla="*/ 1164968 h 1683357"/>
                  <a:gd name="connsiteX259" fmla="*/ 3387886 w 5506781"/>
                  <a:gd name="connsiteY259" fmla="*/ 1195276 h 1683357"/>
                  <a:gd name="connsiteX260" fmla="*/ 3291090 w 5506781"/>
                  <a:gd name="connsiteY260" fmla="*/ 1271047 h 1683357"/>
                  <a:gd name="connsiteX261" fmla="*/ 3351710 w 5506781"/>
                  <a:gd name="connsiteY261" fmla="*/ 1296619 h 1683357"/>
                  <a:gd name="connsiteX262" fmla="*/ 3438729 w 5506781"/>
                  <a:gd name="connsiteY262" fmla="*/ 1301355 h 1683357"/>
                  <a:gd name="connsiteX263" fmla="*/ 3462195 w 5506781"/>
                  <a:gd name="connsiteY263" fmla="*/ 1299461 h 1683357"/>
                  <a:gd name="connsiteX264" fmla="*/ 3454373 w 5506781"/>
                  <a:gd name="connsiteY264" fmla="*/ 1315562 h 1683357"/>
                  <a:gd name="connsiteX265" fmla="*/ 3385931 w 5506781"/>
                  <a:gd name="connsiteY265" fmla="*/ 1424481 h 1683357"/>
                  <a:gd name="connsiteX266" fmla="*/ 3418196 w 5506781"/>
                  <a:gd name="connsiteY266" fmla="*/ 1493622 h 1683357"/>
                  <a:gd name="connsiteX267" fmla="*/ 3483705 w 5506781"/>
                  <a:gd name="connsiteY267" fmla="*/ 1417852 h 1683357"/>
                  <a:gd name="connsiteX268" fmla="*/ 3499349 w 5506781"/>
                  <a:gd name="connsiteY268" fmla="*/ 1383756 h 1683357"/>
                  <a:gd name="connsiteX269" fmla="*/ 3519882 w 5506781"/>
                  <a:gd name="connsiteY269" fmla="*/ 1403645 h 1683357"/>
                  <a:gd name="connsiteX270" fmla="*/ 3525748 w 5506781"/>
                  <a:gd name="connsiteY270" fmla="*/ 1406487 h 1683357"/>
                  <a:gd name="connsiteX271" fmla="*/ 3548236 w 5506781"/>
                  <a:gd name="connsiteY271" fmla="*/ 1463314 h 1683357"/>
                  <a:gd name="connsiteX272" fmla="*/ 3660677 w 5506781"/>
                  <a:gd name="connsiteY272" fmla="*/ 1465208 h 1683357"/>
                  <a:gd name="connsiteX273" fmla="*/ 3612767 w 5506781"/>
                  <a:gd name="connsiteY273" fmla="*/ 1549503 h 1683357"/>
                  <a:gd name="connsiteX274" fmla="*/ 3728141 w 5506781"/>
                  <a:gd name="connsiteY274" fmla="*/ 1558027 h 1683357"/>
                  <a:gd name="connsiteX275" fmla="*/ 3744763 w 5506781"/>
                  <a:gd name="connsiteY275" fmla="*/ 1585494 h 1683357"/>
                  <a:gd name="connsiteX276" fmla="*/ 3765296 w 5506781"/>
                  <a:gd name="connsiteY276" fmla="*/ 1651793 h 1683357"/>
                  <a:gd name="connsiteX277" fmla="*/ 3829827 w 5506781"/>
                  <a:gd name="connsiteY277" fmla="*/ 1682101 h 1683357"/>
                  <a:gd name="connsiteX278" fmla="*/ 3937379 w 5506781"/>
                  <a:gd name="connsiteY278" fmla="*/ 1517300 h 1683357"/>
                  <a:gd name="connsiteX279" fmla="*/ 3996044 w 5506781"/>
                  <a:gd name="connsiteY279" fmla="*/ 1550450 h 1683357"/>
                  <a:gd name="connsiteX280" fmla="*/ 4065463 w 5506781"/>
                  <a:gd name="connsiteY280" fmla="*/ 1580758 h 1683357"/>
                  <a:gd name="connsiteX281" fmla="*/ 4169104 w 5506781"/>
                  <a:gd name="connsiteY281" fmla="*/ 1572234 h 1683357"/>
                  <a:gd name="connsiteX282" fmla="*/ 4180837 w 5506781"/>
                  <a:gd name="connsiteY282" fmla="*/ 1444372 h 1683357"/>
                  <a:gd name="connsiteX283" fmla="*/ 4375409 w 5506781"/>
                  <a:gd name="connsiteY283" fmla="*/ 1467103 h 1683357"/>
                  <a:gd name="connsiteX284" fmla="*/ 4392030 w 5506781"/>
                  <a:gd name="connsiteY284" fmla="*/ 1401751 h 1683357"/>
                  <a:gd name="connsiteX285" fmla="*/ 4569002 w 5506781"/>
                  <a:gd name="connsiteY285" fmla="*/ 1405539 h 1683357"/>
                  <a:gd name="connsiteX286" fmla="*/ 4688287 w 5506781"/>
                  <a:gd name="connsiteY286" fmla="*/ 1405539 h 1683357"/>
                  <a:gd name="connsiteX287" fmla="*/ 4775306 w 5506781"/>
                  <a:gd name="connsiteY287" fmla="*/ 1435847 h 1683357"/>
                  <a:gd name="connsiteX288" fmla="*/ 4827126 w 5506781"/>
                  <a:gd name="connsiteY288" fmla="*/ 1289989 h 1683357"/>
                  <a:gd name="connsiteX289" fmla="*/ 5076452 w 5506781"/>
                  <a:gd name="connsiteY289" fmla="*/ 1254946 h 1683357"/>
                  <a:gd name="connsiteX290" fmla="*/ 4993344 w 5506781"/>
                  <a:gd name="connsiteY290" fmla="*/ 1146973 h 1683357"/>
                  <a:gd name="connsiteX291" fmla="*/ 5075474 w 5506781"/>
                  <a:gd name="connsiteY291" fmla="*/ 1112877 h 1683357"/>
                  <a:gd name="connsiteX292" fmla="*/ 5099917 w 5506781"/>
                  <a:gd name="connsiteY292" fmla="*/ 965125 h 1683357"/>
                  <a:gd name="connsiteX293" fmla="*/ 5374664 w 5506781"/>
                  <a:gd name="connsiteY293" fmla="*/ 956600 h 1683357"/>
                  <a:gd name="connsiteX294" fmla="*/ 5377597 w 5506781"/>
                  <a:gd name="connsiteY294" fmla="*/ 855258 h 1683357"/>
                  <a:gd name="connsiteX295" fmla="*/ 5482216 w 5506781"/>
                  <a:gd name="connsiteY295" fmla="*/ 806954 h 1683357"/>
                  <a:gd name="connsiteX296" fmla="*/ 5431373 w 5506781"/>
                  <a:gd name="connsiteY296" fmla="*/ 744443 h 1683357"/>
                  <a:gd name="connsiteX297" fmla="*/ 5464617 w 5506781"/>
                  <a:gd name="connsiteY297" fmla="*/ 691404 h 1683357"/>
                  <a:gd name="connsiteX298" fmla="*/ 5348265 w 5506781"/>
                  <a:gd name="connsiteY298" fmla="*/ 586273 h 1683357"/>
                  <a:gd name="connsiteX299" fmla="*/ 5491993 w 5506781"/>
                  <a:gd name="connsiteY299" fmla="*/ 512397 h 1683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</a:cxnLst>
                <a:rect l="l" t="t" r="r" b="b"/>
                <a:pathLst>
                  <a:path w="5506781" h="1683357">
                    <a:moveTo>
                      <a:pt x="5491993" y="512397"/>
                    </a:moveTo>
                    <a:cubicBezTo>
                      <a:pt x="5502749" y="497243"/>
                      <a:pt x="5507638" y="483036"/>
                      <a:pt x="5506660" y="469776"/>
                    </a:cubicBezTo>
                    <a:cubicBezTo>
                      <a:pt x="5429418" y="523762"/>
                      <a:pt x="5286667" y="536075"/>
                      <a:pt x="5194759" y="530392"/>
                    </a:cubicBezTo>
                    <a:cubicBezTo>
                      <a:pt x="5234847" y="544599"/>
                      <a:pt x="5279823" y="558806"/>
                      <a:pt x="5293511" y="598585"/>
                    </a:cubicBezTo>
                    <a:cubicBezTo>
                      <a:pt x="5294489" y="601427"/>
                      <a:pt x="5292533" y="604268"/>
                      <a:pt x="5290578" y="606163"/>
                    </a:cubicBezTo>
                    <a:cubicBezTo>
                      <a:pt x="5260267" y="619422"/>
                      <a:pt x="5227025" y="620369"/>
                      <a:pt x="5194759" y="624158"/>
                    </a:cubicBezTo>
                    <a:cubicBezTo>
                      <a:pt x="5192804" y="625105"/>
                      <a:pt x="5191826" y="626052"/>
                      <a:pt x="5189870" y="626999"/>
                    </a:cubicBezTo>
                    <a:cubicBezTo>
                      <a:pt x="5239735" y="652572"/>
                      <a:pt x="5296444" y="667726"/>
                      <a:pt x="5336532" y="707505"/>
                    </a:cubicBezTo>
                    <a:cubicBezTo>
                      <a:pt x="5339465" y="710347"/>
                      <a:pt x="5339465" y="716030"/>
                      <a:pt x="5335554" y="717924"/>
                    </a:cubicBezTo>
                    <a:cubicBezTo>
                      <a:pt x="5310133" y="731184"/>
                      <a:pt x="5281778" y="732131"/>
                      <a:pt x="5252446" y="732131"/>
                    </a:cubicBezTo>
                    <a:cubicBezTo>
                      <a:pt x="5256357" y="741602"/>
                      <a:pt x="5257334" y="751073"/>
                      <a:pt x="5255379" y="761492"/>
                    </a:cubicBezTo>
                    <a:cubicBezTo>
                      <a:pt x="5281778" y="781381"/>
                      <a:pt x="5307200" y="803165"/>
                      <a:pt x="5313066" y="830632"/>
                    </a:cubicBezTo>
                    <a:cubicBezTo>
                      <a:pt x="5322844" y="874200"/>
                      <a:pt x="5276890" y="895984"/>
                      <a:pt x="5239735" y="901667"/>
                    </a:cubicBezTo>
                    <a:cubicBezTo>
                      <a:pt x="5184981" y="909244"/>
                      <a:pt x="5124361" y="895037"/>
                      <a:pt x="5070585" y="880830"/>
                    </a:cubicBezTo>
                    <a:cubicBezTo>
                      <a:pt x="5060808" y="877988"/>
                      <a:pt x="5052008" y="875147"/>
                      <a:pt x="5042231" y="872306"/>
                    </a:cubicBezTo>
                    <a:cubicBezTo>
                      <a:pt x="5073519" y="895037"/>
                      <a:pt x="5088185" y="922504"/>
                      <a:pt x="5055919" y="956600"/>
                    </a:cubicBezTo>
                    <a:cubicBezTo>
                      <a:pt x="5005077" y="1009639"/>
                      <a:pt x="4908279" y="945235"/>
                      <a:pt x="4856459" y="904508"/>
                    </a:cubicBezTo>
                    <a:cubicBezTo>
                      <a:pt x="4867214" y="946182"/>
                      <a:pt x="4879925" y="987855"/>
                      <a:pt x="4886769" y="1030476"/>
                    </a:cubicBezTo>
                    <a:cubicBezTo>
                      <a:pt x="4892636" y="1062678"/>
                      <a:pt x="4906324" y="1128030"/>
                      <a:pt x="4874059" y="1153603"/>
                    </a:cubicBezTo>
                    <a:cubicBezTo>
                      <a:pt x="4822238" y="1195276"/>
                      <a:pt x="4795839" y="1122348"/>
                      <a:pt x="4781173" y="1062678"/>
                    </a:cubicBezTo>
                    <a:cubicBezTo>
                      <a:pt x="4783128" y="1117612"/>
                      <a:pt x="4784106" y="1175387"/>
                      <a:pt x="4752818" y="1217061"/>
                    </a:cubicBezTo>
                    <a:cubicBezTo>
                      <a:pt x="4749885" y="1220849"/>
                      <a:pt x="4744018" y="1220849"/>
                      <a:pt x="4741085" y="1217061"/>
                    </a:cubicBezTo>
                    <a:cubicBezTo>
                      <a:pt x="4727397" y="1198118"/>
                      <a:pt x="4716642" y="1178228"/>
                      <a:pt x="4706864" y="1157391"/>
                    </a:cubicBezTo>
                    <a:cubicBezTo>
                      <a:pt x="4722508" y="1208536"/>
                      <a:pt x="4724464" y="1257787"/>
                      <a:pt x="4676554" y="1278624"/>
                    </a:cubicBezTo>
                    <a:cubicBezTo>
                      <a:pt x="4628644" y="1299461"/>
                      <a:pt x="4574868" y="1268206"/>
                      <a:pt x="4537714" y="1239792"/>
                    </a:cubicBezTo>
                    <a:cubicBezTo>
                      <a:pt x="4529892" y="1234109"/>
                      <a:pt x="4523048" y="1228426"/>
                      <a:pt x="4516204" y="1221796"/>
                    </a:cubicBezTo>
                    <a:cubicBezTo>
                      <a:pt x="4525981" y="1247369"/>
                      <a:pt x="4525004" y="1273888"/>
                      <a:pt x="4505449" y="1299461"/>
                    </a:cubicBezTo>
                    <a:cubicBezTo>
                      <a:pt x="4458517" y="1360077"/>
                      <a:pt x="4393008" y="1329769"/>
                      <a:pt x="4346076" y="1286201"/>
                    </a:cubicBezTo>
                    <a:cubicBezTo>
                      <a:pt x="4356831" y="1311774"/>
                      <a:pt x="4360742" y="1340187"/>
                      <a:pt x="4349010" y="1361971"/>
                    </a:cubicBezTo>
                    <a:cubicBezTo>
                      <a:pt x="4327499" y="1400803"/>
                      <a:pt x="4274701" y="1389438"/>
                      <a:pt x="4244391" y="1368601"/>
                    </a:cubicBezTo>
                    <a:cubicBezTo>
                      <a:pt x="4199414" y="1337346"/>
                      <a:pt x="4172038" y="1281466"/>
                      <a:pt x="4151505" y="1233162"/>
                    </a:cubicBezTo>
                    <a:cubicBezTo>
                      <a:pt x="4150527" y="1231268"/>
                      <a:pt x="4150527" y="1230321"/>
                      <a:pt x="4149549" y="1228426"/>
                    </a:cubicBezTo>
                    <a:cubicBezTo>
                      <a:pt x="4156394" y="1293778"/>
                      <a:pt x="4150527" y="1358183"/>
                      <a:pt x="4114351" y="1418799"/>
                    </a:cubicBezTo>
                    <a:cubicBezTo>
                      <a:pt x="4113373" y="1421640"/>
                      <a:pt x="4109462" y="1422588"/>
                      <a:pt x="4106529" y="1421640"/>
                    </a:cubicBezTo>
                    <a:cubicBezTo>
                      <a:pt x="4065463" y="1411222"/>
                      <a:pt x="4045908" y="1379020"/>
                      <a:pt x="4038087" y="1340187"/>
                    </a:cubicBezTo>
                    <a:cubicBezTo>
                      <a:pt x="4031242" y="1377125"/>
                      <a:pt x="4018532" y="1412169"/>
                      <a:pt x="3993110" y="1440583"/>
                    </a:cubicBezTo>
                    <a:cubicBezTo>
                      <a:pt x="3991155" y="1443425"/>
                      <a:pt x="3986266" y="1443425"/>
                      <a:pt x="3983333" y="1440583"/>
                    </a:cubicBezTo>
                    <a:cubicBezTo>
                      <a:pt x="3949112" y="1406487"/>
                      <a:pt x="3943245" y="1357235"/>
                      <a:pt x="3948134" y="1307038"/>
                    </a:cubicBezTo>
                    <a:cubicBezTo>
                      <a:pt x="3945201" y="1314615"/>
                      <a:pt x="3941290" y="1322192"/>
                      <a:pt x="3938357" y="1328822"/>
                    </a:cubicBezTo>
                    <a:cubicBezTo>
                      <a:pt x="3919780" y="1366707"/>
                      <a:pt x="3892402" y="1418799"/>
                      <a:pt x="3848404" y="1433953"/>
                    </a:cubicBezTo>
                    <a:cubicBezTo>
                      <a:pt x="3812227" y="1446266"/>
                      <a:pt x="3772140" y="1429217"/>
                      <a:pt x="3767251" y="1390386"/>
                    </a:cubicBezTo>
                    <a:cubicBezTo>
                      <a:pt x="3762363" y="1351553"/>
                      <a:pt x="3777029" y="1313668"/>
                      <a:pt x="3789739" y="1276730"/>
                    </a:cubicBezTo>
                    <a:cubicBezTo>
                      <a:pt x="3745741" y="1313668"/>
                      <a:pt x="3658722" y="1400803"/>
                      <a:pt x="3624501" y="1339240"/>
                    </a:cubicBezTo>
                    <a:cubicBezTo>
                      <a:pt x="3608857" y="1311774"/>
                      <a:pt x="3626456" y="1274836"/>
                      <a:pt x="3642100" y="1249263"/>
                    </a:cubicBezTo>
                    <a:cubicBezTo>
                      <a:pt x="3625478" y="1256840"/>
                      <a:pt x="3608857" y="1263470"/>
                      <a:pt x="3594190" y="1269152"/>
                    </a:cubicBezTo>
                    <a:cubicBezTo>
                      <a:pt x="3546281" y="1286201"/>
                      <a:pt x="3469039" y="1307985"/>
                      <a:pt x="3426018" y="1268206"/>
                    </a:cubicBezTo>
                    <a:cubicBezTo>
                      <a:pt x="3424063" y="1266311"/>
                      <a:pt x="3423085" y="1262523"/>
                      <a:pt x="3425041" y="1260629"/>
                    </a:cubicBezTo>
                    <a:cubicBezTo>
                      <a:pt x="3450462" y="1225585"/>
                      <a:pt x="3490549" y="1203801"/>
                      <a:pt x="3532592" y="1189594"/>
                    </a:cubicBezTo>
                    <a:cubicBezTo>
                      <a:pt x="3519882" y="1186753"/>
                      <a:pt x="3511082" y="1178228"/>
                      <a:pt x="3512060" y="1161180"/>
                    </a:cubicBezTo>
                    <a:cubicBezTo>
                      <a:pt x="3514015" y="1130872"/>
                      <a:pt x="3543348" y="1099617"/>
                      <a:pt x="3567791" y="1077833"/>
                    </a:cubicBezTo>
                    <a:cubicBezTo>
                      <a:pt x="3527704" y="1077833"/>
                      <a:pt x="3447529" y="1074991"/>
                      <a:pt x="3465128" y="1034265"/>
                    </a:cubicBezTo>
                    <a:cubicBezTo>
                      <a:pt x="3475883" y="1008692"/>
                      <a:pt x="3511082" y="996380"/>
                      <a:pt x="3547259" y="989750"/>
                    </a:cubicBezTo>
                    <a:cubicBezTo>
                      <a:pt x="3509127" y="979331"/>
                      <a:pt x="3481750" y="956600"/>
                      <a:pt x="3505216" y="907350"/>
                    </a:cubicBezTo>
                    <a:cubicBezTo>
                      <a:pt x="3522815" y="871359"/>
                      <a:pt x="3550192" y="839156"/>
                      <a:pt x="3582458" y="810742"/>
                    </a:cubicBezTo>
                    <a:cubicBezTo>
                      <a:pt x="3540414" y="792747"/>
                      <a:pt x="3499349" y="770963"/>
                      <a:pt x="3465128" y="741602"/>
                    </a:cubicBezTo>
                    <a:cubicBezTo>
                      <a:pt x="3462195" y="738760"/>
                      <a:pt x="3463173" y="734972"/>
                      <a:pt x="3465128" y="732131"/>
                    </a:cubicBezTo>
                    <a:cubicBezTo>
                      <a:pt x="3469039" y="727395"/>
                      <a:pt x="3472950" y="723606"/>
                      <a:pt x="3477839" y="719818"/>
                    </a:cubicBezTo>
                    <a:cubicBezTo>
                      <a:pt x="3436773" y="727395"/>
                      <a:pt x="3395708" y="730236"/>
                      <a:pt x="3357576" y="721712"/>
                    </a:cubicBezTo>
                    <a:cubicBezTo>
                      <a:pt x="3352687" y="720765"/>
                      <a:pt x="3351710" y="716030"/>
                      <a:pt x="3353665" y="712241"/>
                    </a:cubicBezTo>
                    <a:cubicBezTo>
                      <a:pt x="3373220" y="670567"/>
                      <a:pt x="3405486" y="639312"/>
                      <a:pt x="3441662" y="611845"/>
                    </a:cubicBezTo>
                    <a:cubicBezTo>
                      <a:pt x="3430907" y="612792"/>
                      <a:pt x="3419174" y="612792"/>
                      <a:pt x="3408419" y="612792"/>
                    </a:cubicBezTo>
                    <a:cubicBezTo>
                      <a:pt x="3363442" y="612792"/>
                      <a:pt x="3286201" y="611845"/>
                      <a:pt x="3262735" y="564489"/>
                    </a:cubicBezTo>
                    <a:cubicBezTo>
                      <a:pt x="3242202" y="524709"/>
                      <a:pt x="3284245" y="490613"/>
                      <a:pt x="3315533" y="469776"/>
                    </a:cubicBezTo>
                    <a:cubicBezTo>
                      <a:pt x="3329222" y="461252"/>
                      <a:pt x="3342910" y="453675"/>
                      <a:pt x="3357576" y="446098"/>
                    </a:cubicBezTo>
                    <a:cubicBezTo>
                      <a:pt x="3335088" y="452728"/>
                      <a:pt x="3311622" y="458410"/>
                      <a:pt x="3288156" y="462199"/>
                    </a:cubicBezTo>
                    <a:cubicBezTo>
                      <a:pt x="3251980" y="467882"/>
                      <a:pt x="3190382" y="468829"/>
                      <a:pt x="3179627" y="423367"/>
                    </a:cubicBezTo>
                    <a:cubicBezTo>
                      <a:pt x="3172782" y="391164"/>
                      <a:pt x="3191360" y="353279"/>
                      <a:pt x="3212870" y="321077"/>
                    </a:cubicBezTo>
                    <a:cubicBezTo>
                      <a:pt x="3195271" y="320130"/>
                      <a:pt x="3178649" y="312552"/>
                      <a:pt x="3166916" y="294557"/>
                    </a:cubicBezTo>
                    <a:cubicBezTo>
                      <a:pt x="3139539" y="253831"/>
                      <a:pt x="3144428" y="197950"/>
                      <a:pt x="3151272" y="152488"/>
                    </a:cubicBezTo>
                    <a:cubicBezTo>
                      <a:pt x="3153228" y="140175"/>
                      <a:pt x="3155183" y="128810"/>
                      <a:pt x="3158116" y="116497"/>
                    </a:cubicBezTo>
                    <a:cubicBezTo>
                      <a:pt x="3139539" y="150594"/>
                      <a:pt x="3119984" y="183743"/>
                      <a:pt x="3099451" y="215946"/>
                    </a:cubicBezTo>
                    <a:cubicBezTo>
                      <a:pt x="3077941" y="249095"/>
                      <a:pt x="3054475" y="283192"/>
                      <a:pt x="3027098" y="311605"/>
                    </a:cubicBezTo>
                    <a:cubicBezTo>
                      <a:pt x="3011454" y="327706"/>
                      <a:pt x="2989944" y="349491"/>
                      <a:pt x="2964523" y="351385"/>
                    </a:cubicBezTo>
                    <a:cubicBezTo>
                      <a:pt x="2898036" y="357068"/>
                      <a:pt x="2947901" y="214998"/>
                      <a:pt x="2986033" y="122180"/>
                    </a:cubicBezTo>
                    <a:cubicBezTo>
                      <a:pt x="2921502" y="216893"/>
                      <a:pt x="2846216" y="310659"/>
                      <a:pt x="2748441" y="372222"/>
                    </a:cubicBezTo>
                    <a:cubicBezTo>
                      <a:pt x="2742575" y="376010"/>
                      <a:pt x="2737686" y="370327"/>
                      <a:pt x="2738664" y="364645"/>
                    </a:cubicBezTo>
                    <a:cubicBezTo>
                      <a:pt x="2745508" y="315394"/>
                      <a:pt x="2752352" y="265196"/>
                      <a:pt x="2761152" y="215946"/>
                    </a:cubicBezTo>
                    <a:cubicBezTo>
                      <a:pt x="2731819" y="263302"/>
                      <a:pt x="2684888" y="312552"/>
                      <a:pt x="2623290" y="298346"/>
                    </a:cubicBezTo>
                    <a:cubicBezTo>
                      <a:pt x="2555825" y="282244"/>
                      <a:pt x="2524538" y="208368"/>
                      <a:pt x="2505960" y="151541"/>
                    </a:cubicBezTo>
                    <a:cubicBezTo>
                      <a:pt x="2490316" y="102290"/>
                      <a:pt x="2480539" y="51145"/>
                      <a:pt x="2472717" y="0"/>
                    </a:cubicBezTo>
                    <a:cubicBezTo>
                      <a:pt x="2469784" y="35044"/>
                      <a:pt x="2466851" y="69140"/>
                      <a:pt x="2459028" y="103237"/>
                    </a:cubicBezTo>
                    <a:cubicBezTo>
                      <a:pt x="2452184" y="134492"/>
                      <a:pt x="2437518" y="207421"/>
                      <a:pt x="2390586" y="205527"/>
                    </a:cubicBezTo>
                    <a:cubicBezTo>
                      <a:pt x="2338766" y="203633"/>
                      <a:pt x="2323122" y="149647"/>
                      <a:pt x="2317255" y="107973"/>
                    </a:cubicBezTo>
                    <a:cubicBezTo>
                      <a:pt x="2302589" y="154382"/>
                      <a:pt x="2280101" y="196056"/>
                      <a:pt x="2244902" y="225417"/>
                    </a:cubicBezTo>
                    <a:cubicBezTo>
                      <a:pt x="2241969" y="228258"/>
                      <a:pt x="2237080" y="228258"/>
                      <a:pt x="2234147" y="224469"/>
                    </a:cubicBezTo>
                    <a:cubicBezTo>
                      <a:pt x="2203837" y="179007"/>
                      <a:pt x="2211659" y="118391"/>
                      <a:pt x="2220459" y="68193"/>
                    </a:cubicBezTo>
                    <a:cubicBezTo>
                      <a:pt x="2223392" y="51145"/>
                      <a:pt x="2228281" y="34097"/>
                      <a:pt x="2232192" y="17048"/>
                    </a:cubicBezTo>
                    <a:cubicBezTo>
                      <a:pt x="2202859" y="71982"/>
                      <a:pt x="2168639" y="123127"/>
                      <a:pt x="2130506" y="173325"/>
                    </a:cubicBezTo>
                    <a:cubicBezTo>
                      <a:pt x="2085530" y="232994"/>
                      <a:pt x="2022954" y="319182"/>
                      <a:pt x="1937891" y="322024"/>
                    </a:cubicBezTo>
                    <a:cubicBezTo>
                      <a:pt x="1933002" y="322024"/>
                      <a:pt x="1931046" y="318235"/>
                      <a:pt x="1931046" y="313500"/>
                    </a:cubicBezTo>
                    <a:cubicBezTo>
                      <a:pt x="1943757" y="240571"/>
                      <a:pt x="1987755" y="179007"/>
                      <a:pt x="2027843" y="116497"/>
                    </a:cubicBezTo>
                    <a:cubicBezTo>
                      <a:pt x="1994600" y="164801"/>
                      <a:pt x="1967223" y="216893"/>
                      <a:pt x="1920291" y="255725"/>
                    </a:cubicBezTo>
                    <a:cubicBezTo>
                      <a:pt x="1916380" y="259513"/>
                      <a:pt x="1911491" y="257619"/>
                      <a:pt x="1909536" y="252884"/>
                    </a:cubicBezTo>
                    <a:cubicBezTo>
                      <a:pt x="1906603" y="245306"/>
                      <a:pt x="1903669" y="237730"/>
                      <a:pt x="1901714" y="230152"/>
                    </a:cubicBezTo>
                    <a:cubicBezTo>
                      <a:pt x="1900736" y="237730"/>
                      <a:pt x="1899759" y="245306"/>
                      <a:pt x="1897803" y="252884"/>
                    </a:cubicBezTo>
                    <a:cubicBezTo>
                      <a:pt x="1888025" y="302134"/>
                      <a:pt x="1866515" y="388323"/>
                      <a:pt x="1811761" y="411054"/>
                    </a:cubicBezTo>
                    <a:cubicBezTo>
                      <a:pt x="1750163" y="435679"/>
                      <a:pt x="1735497" y="307817"/>
                      <a:pt x="1726698" y="247201"/>
                    </a:cubicBezTo>
                    <a:cubicBezTo>
                      <a:pt x="1681721" y="386429"/>
                      <a:pt x="1754074" y="560700"/>
                      <a:pt x="1650433" y="680986"/>
                    </a:cubicBezTo>
                    <a:cubicBezTo>
                      <a:pt x="1647500" y="683827"/>
                      <a:pt x="1643589" y="682880"/>
                      <a:pt x="1640656" y="680986"/>
                    </a:cubicBezTo>
                    <a:cubicBezTo>
                      <a:pt x="1639678" y="680039"/>
                      <a:pt x="1638701" y="679092"/>
                      <a:pt x="1636745" y="678144"/>
                    </a:cubicBezTo>
                    <a:cubicBezTo>
                      <a:pt x="1632834" y="696140"/>
                      <a:pt x="1623057" y="711294"/>
                      <a:pt x="1605457" y="723606"/>
                    </a:cubicBezTo>
                    <a:cubicBezTo>
                      <a:pt x="1579058" y="741602"/>
                      <a:pt x="1549726" y="743496"/>
                      <a:pt x="1519416" y="738760"/>
                    </a:cubicBezTo>
                    <a:cubicBezTo>
                      <a:pt x="1548748" y="753914"/>
                      <a:pt x="1583947" y="774751"/>
                      <a:pt x="1581992" y="810742"/>
                    </a:cubicBezTo>
                    <a:cubicBezTo>
                      <a:pt x="1579058" y="867570"/>
                      <a:pt x="1472484" y="870412"/>
                      <a:pt x="1410886" y="873253"/>
                    </a:cubicBezTo>
                    <a:cubicBezTo>
                      <a:pt x="1470528" y="890301"/>
                      <a:pt x="1578080" y="913032"/>
                      <a:pt x="1555592" y="971754"/>
                    </a:cubicBezTo>
                    <a:cubicBezTo>
                      <a:pt x="1539948" y="1012481"/>
                      <a:pt x="1489106" y="1027635"/>
                      <a:pt x="1449018" y="1024794"/>
                    </a:cubicBezTo>
                    <a:cubicBezTo>
                      <a:pt x="1399153" y="1021005"/>
                      <a:pt x="1351244" y="1001115"/>
                      <a:pt x="1302356" y="994486"/>
                    </a:cubicBezTo>
                    <a:cubicBezTo>
                      <a:pt x="1359066" y="1032370"/>
                      <a:pt x="1489106" y="1121401"/>
                      <a:pt x="1437285" y="1164968"/>
                    </a:cubicBezTo>
                    <a:cubicBezTo>
                      <a:pt x="1408930" y="1188647"/>
                      <a:pt x="1369821" y="1189594"/>
                      <a:pt x="1333644" y="1180123"/>
                    </a:cubicBezTo>
                    <a:cubicBezTo>
                      <a:pt x="1340488" y="1199065"/>
                      <a:pt x="1343422" y="1218008"/>
                      <a:pt x="1341466" y="1237898"/>
                    </a:cubicBezTo>
                    <a:cubicBezTo>
                      <a:pt x="1334622" y="1292831"/>
                      <a:pt x="1278890" y="1321245"/>
                      <a:pt x="1227070" y="1311774"/>
                    </a:cubicBezTo>
                    <a:cubicBezTo>
                      <a:pt x="1172316" y="1302303"/>
                      <a:pt x="1117562" y="1272941"/>
                      <a:pt x="1077475" y="1234109"/>
                    </a:cubicBezTo>
                    <a:cubicBezTo>
                      <a:pt x="1082364" y="1257787"/>
                      <a:pt x="1085297" y="1285254"/>
                      <a:pt x="1073564" y="1304196"/>
                    </a:cubicBezTo>
                    <a:cubicBezTo>
                      <a:pt x="1059876" y="1325033"/>
                      <a:pt x="1033477" y="1332611"/>
                      <a:pt x="1010010" y="1321245"/>
                    </a:cubicBezTo>
                    <a:cubicBezTo>
                      <a:pt x="975790" y="1305144"/>
                      <a:pt x="955257" y="1272941"/>
                      <a:pt x="940591" y="1236950"/>
                    </a:cubicBezTo>
                    <a:cubicBezTo>
                      <a:pt x="951346" y="1326927"/>
                      <a:pt x="952324" y="1444372"/>
                      <a:pt x="878015" y="1423535"/>
                    </a:cubicBezTo>
                    <a:cubicBezTo>
                      <a:pt x="820328" y="1406487"/>
                      <a:pt x="793929" y="1333557"/>
                      <a:pt x="776330" y="1284307"/>
                    </a:cubicBezTo>
                    <a:cubicBezTo>
                      <a:pt x="761663" y="1243580"/>
                      <a:pt x="750908" y="1201906"/>
                      <a:pt x="741131" y="1159286"/>
                    </a:cubicBezTo>
                    <a:cubicBezTo>
                      <a:pt x="741131" y="1182964"/>
                      <a:pt x="741131" y="1206642"/>
                      <a:pt x="738198" y="1230321"/>
                    </a:cubicBezTo>
                    <a:cubicBezTo>
                      <a:pt x="733309" y="1265365"/>
                      <a:pt x="725487" y="1311774"/>
                      <a:pt x="690288" y="1329769"/>
                    </a:cubicBezTo>
                    <a:cubicBezTo>
                      <a:pt x="631623" y="1361024"/>
                      <a:pt x="611091" y="1304196"/>
                      <a:pt x="610113" y="1252104"/>
                    </a:cubicBezTo>
                    <a:cubicBezTo>
                      <a:pt x="580781" y="1315562"/>
                      <a:pt x="531893" y="1379967"/>
                      <a:pt x="464429" y="1398909"/>
                    </a:cubicBezTo>
                    <a:cubicBezTo>
                      <a:pt x="459540" y="1399857"/>
                      <a:pt x="456607" y="1397015"/>
                      <a:pt x="455629" y="1392279"/>
                    </a:cubicBezTo>
                    <a:cubicBezTo>
                      <a:pt x="446830" y="1330716"/>
                      <a:pt x="487895" y="1271994"/>
                      <a:pt x="530916" y="1220849"/>
                    </a:cubicBezTo>
                    <a:cubicBezTo>
                      <a:pt x="508427" y="1236950"/>
                      <a:pt x="485939" y="1251157"/>
                      <a:pt x="463451" y="1265365"/>
                    </a:cubicBezTo>
                    <a:cubicBezTo>
                      <a:pt x="416519" y="1294725"/>
                      <a:pt x="357855" y="1332611"/>
                      <a:pt x="300168" y="1336399"/>
                    </a:cubicBezTo>
                    <a:cubicBezTo>
                      <a:pt x="261058" y="1339240"/>
                      <a:pt x="228792" y="1310826"/>
                      <a:pt x="248347" y="1271047"/>
                    </a:cubicBezTo>
                    <a:cubicBezTo>
                      <a:pt x="274746" y="1217061"/>
                      <a:pt x="328522" y="1184858"/>
                      <a:pt x="372521" y="1144131"/>
                    </a:cubicBezTo>
                    <a:cubicBezTo>
                      <a:pt x="317767" y="1162127"/>
                      <a:pt x="257147" y="1189594"/>
                      <a:pt x="202393" y="1165916"/>
                    </a:cubicBezTo>
                    <a:cubicBezTo>
                      <a:pt x="198482" y="1164021"/>
                      <a:pt x="198482" y="1160233"/>
                      <a:pt x="200438" y="1157391"/>
                    </a:cubicBezTo>
                    <a:cubicBezTo>
                      <a:pt x="206304" y="1144131"/>
                      <a:pt x="215104" y="1132766"/>
                      <a:pt x="224881" y="1123295"/>
                    </a:cubicBezTo>
                    <a:cubicBezTo>
                      <a:pt x="152528" y="1146973"/>
                      <a:pt x="71376" y="1158339"/>
                      <a:pt x="0" y="1145079"/>
                    </a:cubicBezTo>
                    <a:cubicBezTo>
                      <a:pt x="978" y="1148867"/>
                      <a:pt x="1956" y="1151709"/>
                      <a:pt x="2933" y="1155497"/>
                    </a:cubicBezTo>
                    <a:cubicBezTo>
                      <a:pt x="14666" y="1181069"/>
                      <a:pt x="54754" y="1191488"/>
                      <a:pt x="99730" y="1195276"/>
                    </a:cubicBezTo>
                    <a:cubicBezTo>
                      <a:pt x="130040" y="1218008"/>
                      <a:pt x="176972" y="1229373"/>
                      <a:pt x="219993" y="1226532"/>
                    </a:cubicBezTo>
                    <a:cubicBezTo>
                      <a:pt x="189683" y="1242633"/>
                      <a:pt x="159373" y="1258734"/>
                      <a:pt x="131996" y="1280518"/>
                    </a:cubicBezTo>
                    <a:cubicBezTo>
                      <a:pt x="115374" y="1292831"/>
                      <a:pt x="81153" y="1333557"/>
                      <a:pt x="105596" y="1355341"/>
                    </a:cubicBezTo>
                    <a:cubicBezTo>
                      <a:pt x="128085" y="1375231"/>
                      <a:pt x="175016" y="1367654"/>
                      <a:pt x="200438" y="1367654"/>
                    </a:cubicBezTo>
                    <a:cubicBezTo>
                      <a:pt x="237592" y="1366707"/>
                      <a:pt x="334389" y="1337346"/>
                      <a:pt x="295279" y="1397015"/>
                    </a:cubicBezTo>
                    <a:cubicBezTo>
                      <a:pt x="263991" y="1445318"/>
                      <a:pt x="267902" y="1531508"/>
                      <a:pt x="344166" y="1536243"/>
                    </a:cubicBezTo>
                    <a:cubicBezTo>
                      <a:pt x="406742" y="1540031"/>
                      <a:pt x="446830" y="1490781"/>
                      <a:pt x="475184" y="1441530"/>
                    </a:cubicBezTo>
                    <a:cubicBezTo>
                      <a:pt x="483984" y="1502147"/>
                      <a:pt x="504516" y="1589282"/>
                      <a:pt x="571003" y="1591176"/>
                    </a:cubicBezTo>
                    <a:cubicBezTo>
                      <a:pt x="634556" y="1593071"/>
                      <a:pt x="656067" y="1534349"/>
                      <a:pt x="657045" y="1478469"/>
                    </a:cubicBezTo>
                    <a:cubicBezTo>
                      <a:pt x="658022" y="1391332"/>
                      <a:pt x="678555" y="1466155"/>
                      <a:pt x="709843" y="1499305"/>
                    </a:cubicBezTo>
                    <a:cubicBezTo>
                      <a:pt x="733309" y="1522983"/>
                      <a:pt x="766552" y="1557080"/>
                      <a:pt x="805662" y="1542873"/>
                    </a:cubicBezTo>
                    <a:cubicBezTo>
                      <a:pt x="835972" y="1532455"/>
                      <a:pt x="856505" y="1513512"/>
                      <a:pt x="867260" y="1491728"/>
                    </a:cubicBezTo>
                    <a:cubicBezTo>
                      <a:pt x="900503" y="1552344"/>
                      <a:pt x="952324" y="1590229"/>
                      <a:pt x="1037387" y="1599701"/>
                    </a:cubicBezTo>
                    <a:cubicBezTo>
                      <a:pt x="1066720" y="1603489"/>
                      <a:pt x="1095074" y="1595912"/>
                      <a:pt x="1116585" y="1580758"/>
                    </a:cubicBezTo>
                    <a:cubicBezTo>
                      <a:pt x="1137117" y="1630956"/>
                      <a:pt x="1198715" y="1657476"/>
                      <a:pt x="1259336" y="1642321"/>
                    </a:cubicBezTo>
                    <a:cubicBezTo>
                      <a:pt x="1325822" y="1626220"/>
                      <a:pt x="1318978" y="1531508"/>
                      <a:pt x="1318000" y="1468997"/>
                    </a:cubicBezTo>
                    <a:cubicBezTo>
                      <a:pt x="1358088" y="1500252"/>
                      <a:pt x="1404042" y="1539085"/>
                      <a:pt x="1448040" y="1492675"/>
                    </a:cubicBezTo>
                    <a:cubicBezTo>
                      <a:pt x="1465640" y="1474680"/>
                      <a:pt x="1475417" y="1442477"/>
                      <a:pt x="1469551" y="1418799"/>
                    </a:cubicBezTo>
                    <a:cubicBezTo>
                      <a:pt x="1469551" y="1417852"/>
                      <a:pt x="1468573" y="1415958"/>
                      <a:pt x="1468573" y="1414064"/>
                    </a:cubicBezTo>
                    <a:cubicBezTo>
                      <a:pt x="1480306" y="1411222"/>
                      <a:pt x="1491061" y="1408380"/>
                      <a:pt x="1502794" y="1402698"/>
                    </a:cubicBezTo>
                    <a:cubicBezTo>
                      <a:pt x="1519416" y="1394173"/>
                      <a:pt x="1524305" y="1388491"/>
                      <a:pt x="1523327" y="1382808"/>
                    </a:cubicBezTo>
                    <a:cubicBezTo>
                      <a:pt x="1528215" y="1394173"/>
                      <a:pt x="1533104" y="1405539"/>
                      <a:pt x="1538970" y="1416905"/>
                    </a:cubicBezTo>
                    <a:cubicBezTo>
                      <a:pt x="1552659" y="1441530"/>
                      <a:pt x="1571236" y="1486045"/>
                      <a:pt x="1604480" y="1492675"/>
                    </a:cubicBezTo>
                    <a:cubicBezTo>
                      <a:pt x="1636745" y="1499305"/>
                      <a:pt x="1636745" y="1436795"/>
                      <a:pt x="1636745" y="1423535"/>
                    </a:cubicBezTo>
                    <a:cubicBezTo>
                      <a:pt x="1636745" y="1376178"/>
                      <a:pt x="1601546" y="1342082"/>
                      <a:pt x="1568303" y="1314615"/>
                    </a:cubicBezTo>
                    <a:cubicBezTo>
                      <a:pt x="1552659" y="1301355"/>
                      <a:pt x="1559503" y="1296619"/>
                      <a:pt x="1572214" y="1291884"/>
                    </a:cubicBezTo>
                    <a:cubicBezTo>
                      <a:pt x="1562437" y="1282412"/>
                      <a:pt x="1552659" y="1272941"/>
                      <a:pt x="1541904" y="1263470"/>
                    </a:cubicBezTo>
                    <a:cubicBezTo>
                      <a:pt x="1537015" y="1259681"/>
                      <a:pt x="1540926" y="1253051"/>
                      <a:pt x="1546793" y="1252104"/>
                    </a:cubicBezTo>
                    <a:cubicBezTo>
                      <a:pt x="1587858" y="1248316"/>
                      <a:pt x="1636745" y="1231268"/>
                      <a:pt x="1672922" y="1202854"/>
                    </a:cubicBezTo>
                    <a:cubicBezTo>
                      <a:pt x="1672922" y="1202854"/>
                      <a:pt x="1672922" y="1202854"/>
                      <a:pt x="1672922" y="1202854"/>
                    </a:cubicBezTo>
                    <a:cubicBezTo>
                      <a:pt x="1672922" y="1202854"/>
                      <a:pt x="1672922" y="1202854"/>
                      <a:pt x="1672922" y="1202854"/>
                    </a:cubicBezTo>
                    <a:cubicBezTo>
                      <a:pt x="1693454" y="1186753"/>
                      <a:pt x="1710076" y="1166863"/>
                      <a:pt x="1718876" y="1144131"/>
                    </a:cubicBezTo>
                    <a:cubicBezTo>
                      <a:pt x="1733542" y="1102458"/>
                      <a:pt x="1711054" y="1080674"/>
                      <a:pt x="1677810" y="1069308"/>
                    </a:cubicBezTo>
                    <a:cubicBezTo>
                      <a:pt x="1679766" y="1050366"/>
                      <a:pt x="1664122" y="1025740"/>
                      <a:pt x="1649456" y="1003957"/>
                    </a:cubicBezTo>
                    <a:cubicBezTo>
                      <a:pt x="1679766" y="1023846"/>
                      <a:pt x="1716920" y="1044683"/>
                      <a:pt x="1739408" y="1021952"/>
                    </a:cubicBezTo>
                    <a:cubicBezTo>
                      <a:pt x="1753097" y="1007745"/>
                      <a:pt x="1747230" y="990697"/>
                      <a:pt x="1737453" y="976490"/>
                    </a:cubicBezTo>
                    <a:cubicBezTo>
                      <a:pt x="1729631" y="963230"/>
                      <a:pt x="1717898" y="951864"/>
                      <a:pt x="1710076" y="938605"/>
                    </a:cubicBezTo>
                    <a:cubicBezTo>
                      <a:pt x="1701276" y="927239"/>
                      <a:pt x="1705187" y="928186"/>
                      <a:pt x="1720831" y="941446"/>
                    </a:cubicBezTo>
                    <a:cubicBezTo>
                      <a:pt x="1727675" y="947129"/>
                      <a:pt x="1734519" y="951864"/>
                      <a:pt x="1741364" y="957547"/>
                    </a:cubicBezTo>
                    <a:cubicBezTo>
                      <a:pt x="1752119" y="967018"/>
                      <a:pt x="1777540" y="969860"/>
                      <a:pt x="1791229" y="964177"/>
                    </a:cubicBezTo>
                    <a:cubicBezTo>
                      <a:pt x="1805895" y="957547"/>
                      <a:pt x="1808828" y="944288"/>
                      <a:pt x="1808828" y="930080"/>
                    </a:cubicBezTo>
                    <a:cubicBezTo>
                      <a:pt x="1812739" y="872306"/>
                      <a:pt x="1772651" y="830632"/>
                      <a:pt x="1744297" y="783276"/>
                    </a:cubicBezTo>
                    <a:cubicBezTo>
                      <a:pt x="1764830" y="795588"/>
                      <a:pt x="1786340" y="806007"/>
                      <a:pt x="1812739" y="803165"/>
                    </a:cubicBezTo>
                    <a:cubicBezTo>
                      <a:pt x="1835227" y="800324"/>
                      <a:pt x="1849893" y="791800"/>
                      <a:pt x="1858693" y="771910"/>
                    </a:cubicBezTo>
                    <a:cubicBezTo>
                      <a:pt x="1870426" y="745390"/>
                      <a:pt x="1851849" y="705611"/>
                      <a:pt x="1842072" y="680986"/>
                    </a:cubicBezTo>
                    <a:cubicBezTo>
                      <a:pt x="1834249" y="662043"/>
                      <a:pt x="1823494" y="644048"/>
                      <a:pt x="1812739" y="626999"/>
                    </a:cubicBezTo>
                    <a:cubicBezTo>
                      <a:pt x="1811761" y="625105"/>
                      <a:pt x="1810784" y="622264"/>
                      <a:pt x="1809806" y="620369"/>
                    </a:cubicBezTo>
                    <a:cubicBezTo>
                      <a:pt x="1834249" y="639312"/>
                      <a:pt x="1861626" y="653519"/>
                      <a:pt x="1872381" y="627947"/>
                    </a:cubicBezTo>
                    <a:cubicBezTo>
                      <a:pt x="1882159" y="606163"/>
                      <a:pt x="1873359" y="575855"/>
                      <a:pt x="1871404" y="552176"/>
                    </a:cubicBezTo>
                    <a:cubicBezTo>
                      <a:pt x="1870426" y="542705"/>
                      <a:pt x="1870426" y="532286"/>
                      <a:pt x="1870426" y="521868"/>
                    </a:cubicBezTo>
                    <a:cubicBezTo>
                      <a:pt x="1870426" y="513344"/>
                      <a:pt x="1870426" y="505767"/>
                      <a:pt x="1870426" y="497243"/>
                    </a:cubicBezTo>
                    <a:cubicBezTo>
                      <a:pt x="1870426" y="497243"/>
                      <a:pt x="1870426" y="496296"/>
                      <a:pt x="1870426" y="496296"/>
                    </a:cubicBezTo>
                    <a:cubicBezTo>
                      <a:pt x="1876293" y="520921"/>
                      <a:pt x="1869448" y="542705"/>
                      <a:pt x="1887048" y="563542"/>
                    </a:cubicBezTo>
                    <a:cubicBezTo>
                      <a:pt x="1897803" y="574907"/>
                      <a:pt x="1918336" y="559753"/>
                      <a:pt x="1926157" y="553123"/>
                    </a:cubicBezTo>
                    <a:cubicBezTo>
                      <a:pt x="1933002" y="548388"/>
                      <a:pt x="1939846" y="542705"/>
                      <a:pt x="1947668" y="537022"/>
                    </a:cubicBezTo>
                    <a:cubicBezTo>
                      <a:pt x="1938868" y="554071"/>
                      <a:pt x="1931046" y="572066"/>
                      <a:pt x="1921269" y="589114"/>
                    </a:cubicBezTo>
                    <a:cubicBezTo>
                      <a:pt x="1915402" y="599533"/>
                      <a:pt x="1914425" y="606163"/>
                      <a:pt x="1920291" y="616581"/>
                    </a:cubicBezTo>
                    <a:cubicBezTo>
                      <a:pt x="1921269" y="618475"/>
                      <a:pt x="1923224" y="618475"/>
                      <a:pt x="1925180" y="617528"/>
                    </a:cubicBezTo>
                    <a:cubicBezTo>
                      <a:pt x="1941802" y="611845"/>
                      <a:pt x="1953534" y="594797"/>
                      <a:pt x="1966245" y="583431"/>
                    </a:cubicBezTo>
                    <a:cubicBezTo>
                      <a:pt x="1987755" y="564489"/>
                      <a:pt x="2005355" y="542705"/>
                      <a:pt x="2023932" y="520921"/>
                    </a:cubicBezTo>
                    <a:cubicBezTo>
                      <a:pt x="2047398" y="492507"/>
                      <a:pt x="2072819" y="462199"/>
                      <a:pt x="2087485" y="428102"/>
                    </a:cubicBezTo>
                    <a:cubicBezTo>
                      <a:pt x="2085530" y="443256"/>
                      <a:pt x="2083574" y="458410"/>
                      <a:pt x="2082597" y="474512"/>
                    </a:cubicBezTo>
                    <a:cubicBezTo>
                      <a:pt x="2081619" y="493454"/>
                      <a:pt x="2076730" y="526604"/>
                      <a:pt x="2093352" y="540810"/>
                    </a:cubicBezTo>
                    <a:cubicBezTo>
                      <a:pt x="2108018" y="554071"/>
                      <a:pt x="2125617" y="526604"/>
                      <a:pt x="2129529" y="518080"/>
                    </a:cubicBezTo>
                    <a:cubicBezTo>
                      <a:pt x="2140284" y="499137"/>
                      <a:pt x="2151039" y="481142"/>
                      <a:pt x="2156905" y="459358"/>
                    </a:cubicBezTo>
                    <a:cubicBezTo>
                      <a:pt x="2163749" y="429050"/>
                      <a:pt x="2164727" y="399688"/>
                      <a:pt x="2167661" y="369380"/>
                    </a:cubicBezTo>
                    <a:cubicBezTo>
                      <a:pt x="2176460" y="383587"/>
                      <a:pt x="2182327" y="396847"/>
                      <a:pt x="2196015" y="410107"/>
                    </a:cubicBezTo>
                    <a:cubicBezTo>
                      <a:pt x="2214592" y="429050"/>
                      <a:pt x="2238058" y="443256"/>
                      <a:pt x="2265435" y="443256"/>
                    </a:cubicBezTo>
                    <a:cubicBezTo>
                      <a:pt x="2272279" y="443256"/>
                      <a:pt x="2278146" y="441362"/>
                      <a:pt x="2283034" y="439468"/>
                    </a:cubicBezTo>
                    <a:cubicBezTo>
                      <a:pt x="2271302" y="478300"/>
                      <a:pt x="2253702" y="516185"/>
                      <a:pt x="2241969" y="555018"/>
                    </a:cubicBezTo>
                    <a:cubicBezTo>
                      <a:pt x="2239036" y="564489"/>
                      <a:pt x="2217526" y="635523"/>
                      <a:pt x="2245880" y="633629"/>
                    </a:cubicBezTo>
                    <a:cubicBezTo>
                      <a:pt x="2269346" y="631735"/>
                      <a:pt x="2289879" y="608057"/>
                      <a:pt x="2303567" y="591956"/>
                    </a:cubicBezTo>
                    <a:cubicBezTo>
                      <a:pt x="2316278" y="578696"/>
                      <a:pt x="2328011" y="565436"/>
                      <a:pt x="2340721" y="551229"/>
                    </a:cubicBezTo>
                    <a:cubicBezTo>
                      <a:pt x="2357343" y="533234"/>
                      <a:pt x="2372009" y="513344"/>
                      <a:pt x="2387653" y="494401"/>
                    </a:cubicBezTo>
                    <a:cubicBezTo>
                      <a:pt x="2372987" y="538917"/>
                      <a:pt x="2350499" y="625105"/>
                      <a:pt x="2395475" y="605215"/>
                    </a:cubicBezTo>
                    <a:cubicBezTo>
                      <a:pt x="2420896" y="593850"/>
                      <a:pt x="2436540" y="551229"/>
                      <a:pt x="2447296" y="529445"/>
                    </a:cubicBezTo>
                    <a:cubicBezTo>
                      <a:pt x="2464895" y="492507"/>
                      <a:pt x="2477606" y="453675"/>
                      <a:pt x="2487383" y="413895"/>
                    </a:cubicBezTo>
                    <a:cubicBezTo>
                      <a:pt x="2494227" y="426208"/>
                      <a:pt x="2498138" y="439468"/>
                      <a:pt x="2503027" y="452728"/>
                    </a:cubicBezTo>
                    <a:cubicBezTo>
                      <a:pt x="2508894" y="465988"/>
                      <a:pt x="2519649" y="475459"/>
                      <a:pt x="2528449" y="486824"/>
                    </a:cubicBezTo>
                    <a:cubicBezTo>
                      <a:pt x="2546048" y="508608"/>
                      <a:pt x="2571469" y="525656"/>
                      <a:pt x="2600802" y="517132"/>
                    </a:cubicBezTo>
                    <a:cubicBezTo>
                      <a:pt x="2623290" y="509555"/>
                      <a:pt x="2621334" y="483983"/>
                      <a:pt x="2622312" y="465040"/>
                    </a:cubicBezTo>
                    <a:cubicBezTo>
                      <a:pt x="2623290" y="442309"/>
                      <a:pt x="2619379" y="419578"/>
                      <a:pt x="2615468" y="397794"/>
                    </a:cubicBezTo>
                    <a:cubicBezTo>
                      <a:pt x="2629156" y="420525"/>
                      <a:pt x="2644800" y="441362"/>
                      <a:pt x="2669244" y="455569"/>
                    </a:cubicBezTo>
                    <a:cubicBezTo>
                      <a:pt x="2671199" y="456516"/>
                      <a:pt x="2673155" y="457463"/>
                      <a:pt x="2674132" y="457463"/>
                    </a:cubicBezTo>
                    <a:cubicBezTo>
                      <a:pt x="2666311" y="469776"/>
                      <a:pt x="2658489" y="482089"/>
                      <a:pt x="2651644" y="495348"/>
                    </a:cubicBezTo>
                    <a:cubicBezTo>
                      <a:pt x="2633067" y="530392"/>
                      <a:pt x="2606668" y="571119"/>
                      <a:pt x="2607646" y="611845"/>
                    </a:cubicBezTo>
                    <a:cubicBezTo>
                      <a:pt x="2608624" y="670567"/>
                      <a:pt x="2668266" y="644995"/>
                      <a:pt x="2712264" y="614687"/>
                    </a:cubicBezTo>
                    <a:cubicBezTo>
                      <a:pt x="2684888" y="644995"/>
                      <a:pt x="2652622" y="679092"/>
                      <a:pt x="2671199" y="702770"/>
                    </a:cubicBezTo>
                    <a:cubicBezTo>
                      <a:pt x="2687821" y="723606"/>
                      <a:pt x="2739642" y="683827"/>
                      <a:pt x="2754307" y="676250"/>
                    </a:cubicBezTo>
                    <a:cubicBezTo>
                      <a:pt x="2774840" y="663938"/>
                      <a:pt x="2797328" y="651625"/>
                      <a:pt x="2814928" y="634576"/>
                    </a:cubicBezTo>
                    <a:cubicBezTo>
                      <a:pt x="2824705" y="625105"/>
                      <a:pt x="2837416" y="616581"/>
                      <a:pt x="2847193" y="606163"/>
                    </a:cubicBezTo>
                    <a:cubicBezTo>
                      <a:pt x="2847193" y="626052"/>
                      <a:pt x="2855993" y="648783"/>
                      <a:pt x="2866748" y="660149"/>
                    </a:cubicBezTo>
                    <a:cubicBezTo>
                      <a:pt x="2889236" y="681933"/>
                      <a:pt x="2923457" y="684774"/>
                      <a:pt x="2946923" y="661096"/>
                    </a:cubicBezTo>
                    <a:cubicBezTo>
                      <a:pt x="3015366" y="591009"/>
                      <a:pt x="3005588" y="494401"/>
                      <a:pt x="2985055" y="406318"/>
                    </a:cubicBezTo>
                    <a:cubicBezTo>
                      <a:pt x="3014388" y="454622"/>
                      <a:pt x="3057409" y="526604"/>
                      <a:pt x="3105318" y="493454"/>
                    </a:cubicBezTo>
                    <a:cubicBezTo>
                      <a:pt x="3110207" y="490613"/>
                      <a:pt x="3114118" y="485877"/>
                      <a:pt x="3118029" y="481142"/>
                    </a:cubicBezTo>
                    <a:cubicBezTo>
                      <a:pt x="3113140" y="498190"/>
                      <a:pt x="3108251" y="515238"/>
                      <a:pt x="3106296" y="533234"/>
                    </a:cubicBezTo>
                    <a:cubicBezTo>
                      <a:pt x="3104340" y="555018"/>
                      <a:pt x="3090652" y="575855"/>
                      <a:pt x="3104340" y="596691"/>
                    </a:cubicBezTo>
                    <a:cubicBezTo>
                      <a:pt x="3114118" y="610898"/>
                      <a:pt x="3133673" y="606163"/>
                      <a:pt x="3152250" y="597638"/>
                    </a:cubicBezTo>
                    <a:cubicBezTo>
                      <a:pt x="3150294" y="605215"/>
                      <a:pt x="3149317" y="612792"/>
                      <a:pt x="3151272" y="620369"/>
                    </a:cubicBezTo>
                    <a:cubicBezTo>
                      <a:pt x="3157138" y="644995"/>
                      <a:pt x="3206026" y="637418"/>
                      <a:pt x="3221669" y="631735"/>
                    </a:cubicBezTo>
                    <a:cubicBezTo>
                      <a:pt x="3227536" y="629841"/>
                      <a:pt x="3233403" y="626999"/>
                      <a:pt x="3239269" y="625105"/>
                    </a:cubicBezTo>
                    <a:cubicBezTo>
                      <a:pt x="3232425" y="631735"/>
                      <a:pt x="3225580" y="639312"/>
                      <a:pt x="3219714" y="646889"/>
                    </a:cubicBezTo>
                    <a:cubicBezTo>
                      <a:pt x="3209937" y="659202"/>
                      <a:pt x="3195271" y="693298"/>
                      <a:pt x="3223625" y="695193"/>
                    </a:cubicBezTo>
                    <a:cubicBezTo>
                      <a:pt x="3267624" y="698034"/>
                      <a:pt x="3313578" y="678144"/>
                      <a:pt x="3353665" y="660149"/>
                    </a:cubicBezTo>
                    <a:cubicBezTo>
                      <a:pt x="3322377" y="693298"/>
                      <a:pt x="3294023" y="728342"/>
                      <a:pt x="3274468" y="770963"/>
                    </a:cubicBezTo>
                    <a:cubicBezTo>
                      <a:pt x="3267624" y="785170"/>
                      <a:pt x="3266646" y="811689"/>
                      <a:pt x="3285223" y="819267"/>
                    </a:cubicBezTo>
                    <a:cubicBezTo>
                      <a:pt x="3305756" y="827791"/>
                      <a:pt x="3326288" y="820214"/>
                      <a:pt x="3345843" y="812637"/>
                    </a:cubicBezTo>
                    <a:cubicBezTo>
                      <a:pt x="3375176" y="802218"/>
                      <a:pt x="3400597" y="783276"/>
                      <a:pt x="3424063" y="762439"/>
                    </a:cubicBezTo>
                    <a:cubicBezTo>
                      <a:pt x="3427974" y="758650"/>
                      <a:pt x="3432863" y="754862"/>
                      <a:pt x="3436773" y="751073"/>
                    </a:cubicBezTo>
                    <a:cubicBezTo>
                      <a:pt x="3436773" y="767175"/>
                      <a:pt x="3441662" y="783276"/>
                      <a:pt x="3454373" y="796535"/>
                    </a:cubicBezTo>
                    <a:cubicBezTo>
                      <a:pt x="3471972" y="813584"/>
                      <a:pt x="3502282" y="822108"/>
                      <a:pt x="3530637" y="821161"/>
                    </a:cubicBezTo>
                    <a:cubicBezTo>
                      <a:pt x="3520859" y="833473"/>
                      <a:pt x="3511082" y="845786"/>
                      <a:pt x="3502282" y="859046"/>
                    </a:cubicBezTo>
                    <a:cubicBezTo>
                      <a:pt x="3499349" y="862834"/>
                      <a:pt x="3496416" y="867570"/>
                      <a:pt x="3493483" y="872306"/>
                    </a:cubicBezTo>
                    <a:cubicBezTo>
                      <a:pt x="3487616" y="871359"/>
                      <a:pt x="3480772" y="870412"/>
                      <a:pt x="3473928" y="870412"/>
                    </a:cubicBezTo>
                    <a:cubicBezTo>
                      <a:pt x="3452417" y="868517"/>
                      <a:pt x="3405486" y="860940"/>
                      <a:pt x="3387886" y="878936"/>
                    </a:cubicBezTo>
                    <a:cubicBezTo>
                      <a:pt x="3369309" y="898825"/>
                      <a:pt x="3378109" y="923451"/>
                      <a:pt x="3394730" y="942393"/>
                    </a:cubicBezTo>
                    <a:cubicBezTo>
                      <a:pt x="3405486" y="955653"/>
                      <a:pt x="3417218" y="968913"/>
                      <a:pt x="3429929" y="981226"/>
                    </a:cubicBezTo>
                    <a:lnTo>
                      <a:pt x="3429929" y="981226"/>
                    </a:lnTo>
                    <a:cubicBezTo>
                      <a:pt x="3422107" y="980279"/>
                      <a:pt x="3413308" y="980279"/>
                      <a:pt x="3403530" y="981226"/>
                    </a:cubicBezTo>
                    <a:cubicBezTo>
                      <a:pt x="3388864" y="982172"/>
                      <a:pt x="3361487" y="991644"/>
                      <a:pt x="3364420" y="1010587"/>
                    </a:cubicBezTo>
                    <a:cubicBezTo>
                      <a:pt x="3367354" y="1032370"/>
                      <a:pt x="3416241" y="1051313"/>
                      <a:pt x="3433840" y="1058890"/>
                    </a:cubicBezTo>
                    <a:cubicBezTo>
                      <a:pt x="3448507" y="1064573"/>
                      <a:pt x="3464150" y="1068362"/>
                      <a:pt x="3478816" y="1071203"/>
                    </a:cubicBezTo>
                    <a:cubicBezTo>
                      <a:pt x="3452417" y="1077833"/>
                      <a:pt x="3425041" y="1085410"/>
                      <a:pt x="3398641" y="1094881"/>
                    </a:cubicBezTo>
                    <a:cubicBezTo>
                      <a:pt x="3380064" y="1101511"/>
                      <a:pt x="3293045" y="1129925"/>
                      <a:pt x="3313578" y="1164968"/>
                    </a:cubicBezTo>
                    <a:cubicBezTo>
                      <a:pt x="3327266" y="1188647"/>
                      <a:pt x="3360509" y="1191488"/>
                      <a:pt x="3387886" y="1195276"/>
                    </a:cubicBezTo>
                    <a:cubicBezTo>
                      <a:pt x="3328244" y="1218008"/>
                      <a:pt x="3274468" y="1249263"/>
                      <a:pt x="3291090" y="1271047"/>
                    </a:cubicBezTo>
                    <a:cubicBezTo>
                      <a:pt x="3304778" y="1288095"/>
                      <a:pt x="3331177" y="1289989"/>
                      <a:pt x="3351710" y="1296619"/>
                    </a:cubicBezTo>
                    <a:cubicBezTo>
                      <a:pt x="3378109" y="1304196"/>
                      <a:pt x="3411352" y="1302303"/>
                      <a:pt x="3438729" y="1301355"/>
                    </a:cubicBezTo>
                    <a:cubicBezTo>
                      <a:pt x="3446551" y="1301355"/>
                      <a:pt x="3454373" y="1300408"/>
                      <a:pt x="3462195" y="1299461"/>
                    </a:cubicBezTo>
                    <a:cubicBezTo>
                      <a:pt x="3465128" y="1303249"/>
                      <a:pt x="3464150" y="1307985"/>
                      <a:pt x="3454373" y="1315562"/>
                    </a:cubicBezTo>
                    <a:cubicBezTo>
                      <a:pt x="3420152" y="1343976"/>
                      <a:pt x="3384953" y="1378072"/>
                      <a:pt x="3385931" y="1424481"/>
                    </a:cubicBezTo>
                    <a:cubicBezTo>
                      <a:pt x="3385931" y="1437742"/>
                      <a:pt x="3385931" y="1500252"/>
                      <a:pt x="3418196" y="1493622"/>
                    </a:cubicBezTo>
                    <a:cubicBezTo>
                      <a:pt x="3451440" y="1486992"/>
                      <a:pt x="3470017" y="1442477"/>
                      <a:pt x="3483705" y="1417852"/>
                    </a:cubicBezTo>
                    <a:cubicBezTo>
                      <a:pt x="3489572" y="1407434"/>
                      <a:pt x="3494460" y="1396068"/>
                      <a:pt x="3499349" y="1383756"/>
                    </a:cubicBezTo>
                    <a:cubicBezTo>
                      <a:pt x="3499349" y="1389438"/>
                      <a:pt x="3503260" y="1395121"/>
                      <a:pt x="3519882" y="1403645"/>
                    </a:cubicBezTo>
                    <a:cubicBezTo>
                      <a:pt x="3521837" y="1404592"/>
                      <a:pt x="3523793" y="1405539"/>
                      <a:pt x="3525748" y="1406487"/>
                    </a:cubicBezTo>
                    <a:cubicBezTo>
                      <a:pt x="3510104" y="1433006"/>
                      <a:pt x="3502282" y="1466155"/>
                      <a:pt x="3548236" y="1463314"/>
                    </a:cubicBezTo>
                    <a:cubicBezTo>
                      <a:pt x="3574635" y="1461420"/>
                      <a:pt x="3694898" y="1434900"/>
                      <a:pt x="3660677" y="1465208"/>
                    </a:cubicBezTo>
                    <a:cubicBezTo>
                      <a:pt x="3632322" y="1490781"/>
                      <a:pt x="3617656" y="1513512"/>
                      <a:pt x="3612767" y="1549503"/>
                    </a:cubicBezTo>
                    <a:cubicBezTo>
                      <a:pt x="3599079" y="1614855"/>
                      <a:pt x="3707609" y="1567498"/>
                      <a:pt x="3728141" y="1558027"/>
                    </a:cubicBezTo>
                    <a:cubicBezTo>
                      <a:pt x="3762363" y="1541926"/>
                      <a:pt x="3738897" y="1553291"/>
                      <a:pt x="3744763" y="1585494"/>
                    </a:cubicBezTo>
                    <a:cubicBezTo>
                      <a:pt x="3752585" y="1626220"/>
                      <a:pt x="3748674" y="1613907"/>
                      <a:pt x="3765296" y="1651793"/>
                    </a:cubicBezTo>
                    <a:cubicBezTo>
                      <a:pt x="3775073" y="1673577"/>
                      <a:pt x="3806361" y="1687784"/>
                      <a:pt x="3829827" y="1682101"/>
                    </a:cubicBezTo>
                    <a:cubicBezTo>
                      <a:pt x="3905113" y="1664106"/>
                      <a:pt x="3945201" y="1592124"/>
                      <a:pt x="3937379" y="1517300"/>
                    </a:cubicBezTo>
                    <a:cubicBezTo>
                      <a:pt x="3935423" y="1498358"/>
                      <a:pt x="3995066" y="1549503"/>
                      <a:pt x="3996044" y="1550450"/>
                    </a:cubicBezTo>
                    <a:cubicBezTo>
                      <a:pt x="4012665" y="1564657"/>
                      <a:pt x="4044931" y="1573181"/>
                      <a:pt x="4065463" y="1580758"/>
                    </a:cubicBezTo>
                    <a:cubicBezTo>
                      <a:pt x="4104573" y="1594018"/>
                      <a:pt x="4134883" y="1587388"/>
                      <a:pt x="4169104" y="1572234"/>
                    </a:cubicBezTo>
                    <a:cubicBezTo>
                      <a:pt x="4228747" y="1546661"/>
                      <a:pt x="4206259" y="1488886"/>
                      <a:pt x="4180837" y="1444372"/>
                    </a:cubicBezTo>
                    <a:cubicBezTo>
                      <a:pt x="4244391" y="1474680"/>
                      <a:pt x="4332388" y="1517300"/>
                      <a:pt x="4375409" y="1467103"/>
                    </a:cubicBezTo>
                    <a:cubicBezTo>
                      <a:pt x="4393008" y="1446266"/>
                      <a:pt x="4396919" y="1423535"/>
                      <a:pt x="4392030" y="1401751"/>
                    </a:cubicBezTo>
                    <a:cubicBezTo>
                      <a:pt x="4449717" y="1423535"/>
                      <a:pt x="4519137" y="1430165"/>
                      <a:pt x="4569002" y="1405539"/>
                    </a:cubicBezTo>
                    <a:cubicBezTo>
                      <a:pt x="4568024" y="1459526"/>
                      <a:pt x="4654066" y="1504988"/>
                      <a:pt x="4688287" y="1405539"/>
                    </a:cubicBezTo>
                    <a:cubicBezTo>
                      <a:pt x="4710775" y="1430165"/>
                      <a:pt x="4744996" y="1455737"/>
                      <a:pt x="4775306" y="1435847"/>
                    </a:cubicBezTo>
                    <a:cubicBezTo>
                      <a:pt x="4832015" y="1397962"/>
                      <a:pt x="4831038" y="1346817"/>
                      <a:pt x="4827126" y="1289989"/>
                    </a:cubicBezTo>
                    <a:cubicBezTo>
                      <a:pt x="4911213" y="1341134"/>
                      <a:pt x="5058852" y="1389438"/>
                      <a:pt x="5076452" y="1254946"/>
                    </a:cubicBezTo>
                    <a:cubicBezTo>
                      <a:pt x="5080363" y="1223691"/>
                      <a:pt x="5003121" y="1181069"/>
                      <a:pt x="4993344" y="1146973"/>
                    </a:cubicBezTo>
                    <a:cubicBezTo>
                      <a:pt x="5021698" y="1144131"/>
                      <a:pt x="5050053" y="1133713"/>
                      <a:pt x="5075474" y="1112877"/>
                    </a:cubicBezTo>
                    <a:cubicBezTo>
                      <a:pt x="5126317" y="1072150"/>
                      <a:pt x="5122406" y="1015322"/>
                      <a:pt x="5099917" y="965125"/>
                    </a:cubicBezTo>
                    <a:cubicBezTo>
                      <a:pt x="5189870" y="997327"/>
                      <a:pt x="5292533" y="1007745"/>
                      <a:pt x="5374664" y="956600"/>
                    </a:cubicBezTo>
                    <a:cubicBezTo>
                      <a:pt x="5429418" y="923451"/>
                      <a:pt x="5411818" y="883671"/>
                      <a:pt x="5377597" y="855258"/>
                    </a:cubicBezTo>
                    <a:cubicBezTo>
                      <a:pt x="5422573" y="854310"/>
                      <a:pt x="5468528" y="844839"/>
                      <a:pt x="5482216" y="806954"/>
                    </a:cubicBezTo>
                    <a:cubicBezTo>
                      <a:pt x="5495904" y="769069"/>
                      <a:pt x="5466572" y="752021"/>
                      <a:pt x="5431373" y="744443"/>
                    </a:cubicBezTo>
                    <a:cubicBezTo>
                      <a:pt x="5447017" y="734972"/>
                      <a:pt x="5457772" y="718871"/>
                      <a:pt x="5464617" y="691404"/>
                    </a:cubicBezTo>
                    <a:cubicBezTo>
                      <a:pt x="5476350" y="639312"/>
                      <a:pt x="5399108" y="609004"/>
                      <a:pt x="5348265" y="586273"/>
                    </a:cubicBezTo>
                    <a:cubicBezTo>
                      <a:pt x="5403996" y="573960"/>
                      <a:pt x="5456794" y="561647"/>
                      <a:pt x="5491993" y="512397"/>
                    </a:cubicBezTo>
                    <a:close/>
                  </a:path>
                </a:pathLst>
              </a:custGeom>
              <a:solidFill>
                <a:srgbClr val="2E5E2E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pic>
        <p:nvPicPr>
          <p:cNvPr id="21" name="Graphic 20">
            <a:extLst>
              <a:ext uri="{FF2B5EF4-FFF2-40B4-BE49-F238E27FC236}">
                <a16:creationId xmlns:a16="http://schemas.microsoft.com/office/drawing/2014/main" id="{FF6828E9-0951-A525-F33B-15B2576A873A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943600" y="4357687"/>
            <a:ext cx="4767101" cy="842963"/>
          </a:xfrm>
          <a:prstGeom prst="rect">
            <a:avLst/>
          </a:prstGeom>
        </p:spPr>
      </p:pic>
      <p:pic>
        <p:nvPicPr>
          <p:cNvPr id="22" name="Graphic 21">
            <a:extLst>
              <a:ext uri="{FF2B5EF4-FFF2-40B4-BE49-F238E27FC236}">
                <a16:creationId xmlns:a16="http://schemas.microsoft.com/office/drawing/2014/main" id="{54447755-213A-4D6D-37BB-0340EF6EE5E8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896350" y="4338637"/>
            <a:ext cx="4767101" cy="842963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45509B35-3326-649D-A1C8-E5AD2DE50FA3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-833438" y="5014912"/>
            <a:ext cx="5492617" cy="2090738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F4BBCFC1-06B5-C313-3453-BF39D4BCB226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0501" y="5105399"/>
            <a:ext cx="6096000" cy="1948543"/>
          </a:xfrm>
          <a:prstGeom prst="rect">
            <a:avLst/>
          </a:prstGeom>
        </p:spPr>
      </p:pic>
      <p:grpSp>
        <p:nvGrpSpPr>
          <p:cNvPr id="118" name="Graphic 25">
            <a:extLst>
              <a:ext uri="{FF2B5EF4-FFF2-40B4-BE49-F238E27FC236}">
                <a16:creationId xmlns:a16="http://schemas.microsoft.com/office/drawing/2014/main" id="{217EF674-8008-56F2-4183-94E77EC57457}"/>
              </a:ext>
            </a:extLst>
          </p:cNvPr>
          <p:cNvGrpSpPr/>
          <p:nvPr/>
        </p:nvGrpSpPr>
        <p:grpSpPr>
          <a:xfrm>
            <a:off x="8312546" y="-1702149"/>
            <a:ext cx="4531188" cy="7011584"/>
            <a:chOff x="8312546" y="-1702149"/>
            <a:chExt cx="4531188" cy="7011584"/>
          </a:xfrm>
        </p:grpSpPr>
        <p:grpSp>
          <p:nvGrpSpPr>
            <p:cNvPr id="119" name="Graphic 25">
              <a:extLst>
                <a:ext uri="{FF2B5EF4-FFF2-40B4-BE49-F238E27FC236}">
                  <a16:creationId xmlns:a16="http://schemas.microsoft.com/office/drawing/2014/main" id="{DE8629C0-83D0-212B-CD2F-BA26311BF580}"/>
                </a:ext>
              </a:extLst>
            </p:cNvPr>
            <p:cNvGrpSpPr/>
            <p:nvPr/>
          </p:nvGrpSpPr>
          <p:grpSpPr>
            <a:xfrm>
              <a:off x="9672816" y="928026"/>
              <a:ext cx="1917357" cy="4381407"/>
              <a:chOff x="9672816" y="928026"/>
              <a:chExt cx="1917357" cy="4381407"/>
            </a:xfrm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05C1DB8E-A2D1-911D-5FEA-E3789F743F28}"/>
                  </a:ext>
                </a:extLst>
              </p:cNvPr>
              <p:cNvSpPr/>
              <p:nvPr/>
            </p:nvSpPr>
            <p:spPr>
              <a:xfrm>
                <a:off x="9672816" y="929920"/>
                <a:ext cx="1917357" cy="4378566"/>
              </a:xfrm>
              <a:custGeom>
                <a:avLst/>
                <a:gdLst>
                  <a:gd name="connsiteX0" fmla="*/ 514294 w 1917357"/>
                  <a:gd name="connsiteY0" fmla="*/ 4266815 h 4378566"/>
                  <a:gd name="connsiteX1" fmla="*/ 471273 w 1917357"/>
                  <a:gd name="connsiteY1" fmla="*/ 4337850 h 4378566"/>
                  <a:gd name="connsiteX2" fmla="*/ 905392 w 1917357"/>
                  <a:gd name="connsiteY2" fmla="*/ 4237455 h 4378566"/>
                  <a:gd name="connsiteX3" fmla="*/ 996322 w 1917357"/>
                  <a:gd name="connsiteY3" fmla="*/ 4254503 h 4378566"/>
                  <a:gd name="connsiteX4" fmla="*/ 1112673 w 1917357"/>
                  <a:gd name="connsiteY4" fmla="*/ 4285758 h 4378566"/>
                  <a:gd name="connsiteX5" fmla="*/ 1211426 w 1917357"/>
                  <a:gd name="connsiteY5" fmla="*/ 4321749 h 4378566"/>
                  <a:gd name="connsiteX6" fmla="*/ 1307245 w 1917357"/>
                  <a:gd name="connsiteY6" fmla="*/ 4355846 h 4378566"/>
                  <a:gd name="connsiteX7" fmla="*/ 1359066 w 1917357"/>
                  <a:gd name="connsiteY7" fmla="*/ 4360581 h 4378566"/>
                  <a:gd name="connsiteX8" fmla="*/ 1407953 w 1917357"/>
                  <a:gd name="connsiteY8" fmla="*/ 4369105 h 4378566"/>
                  <a:gd name="connsiteX9" fmla="*/ 1460751 w 1917357"/>
                  <a:gd name="connsiteY9" fmla="*/ 4373841 h 4378566"/>
                  <a:gd name="connsiteX10" fmla="*/ 1522349 w 1917357"/>
                  <a:gd name="connsiteY10" fmla="*/ 4369105 h 4378566"/>
                  <a:gd name="connsiteX11" fmla="*/ 1587858 w 1917357"/>
                  <a:gd name="connsiteY11" fmla="*/ 4375735 h 4378566"/>
                  <a:gd name="connsiteX12" fmla="*/ 1588836 w 1917357"/>
                  <a:gd name="connsiteY12" fmla="*/ 4369105 h 4378566"/>
                  <a:gd name="connsiteX13" fmla="*/ 1533104 w 1917357"/>
                  <a:gd name="connsiteY13" fmla="*/ 4306595 h 4378566"/>
                  <a:gd name="connsiteX14" fmla="*/ 1423596 w 1917357"/>
                  <a:gd name="connsiteY14" fmla="*/ 4235560 h 4378566"/>
                  <a:gd name="connsiteX15" fmla="*/ 1335600 w 1917357"/>
                  <a:gd name="connsiteY15" fmla="*/ 4190098 h 4378566"/>
                  <a:gd name="connsiteX16" fmla="*/ 1438263 w 1917357"/>
                  <a:gd name="connsiteY16" fmla="*/ 4213776 h 4378566"/>
                  <a:gd name="connsiteX17" fmla="*/ 1618168 w 1917357"/>
                  <a:gd name="connsiteY17" fmla="*/ 4245032 h 4378566"/>
                  <a:gd name="connsiteX18" fmla="*/ 1769718 w 1917357"/>
                  <a:gd name="connsiteY18" fmla="*/ 4268710 h 4378566"/>
                  <a:gd name="connsiteX19" fmla="*/ 1917358 w 1917357"/>
                  <a:gd name="connsiteY19" fmla="*/ 4265868 h 4378566"/>
                  <a:gd name="connsiteX20" fmla="*/ 1901714 w 1917357"/>
                  <a:gd name="connsiteY20" fmla="*/ 4238402 h 4378566"/>
                  <a:gd name="connsiteX21" fmla="*/ 1725720 w 1917357"/>
                  <a:gd name="connsiteY21" fmla="*/ 4165473 h 4378566"/>
                  <a:gd name="connsiteX22" fmla="*/ 1278891 w 1917357"/>
                  <a:gd name="connsiteY22" fmla="*/ 3744947 h 4378566"/>
                  <a:gd name="connsiteX23" fmla="*/ 1227070 w 1917357"/>
                  <a:gd name="connsiteY23" fmla="*/ 3099953 h 4378566"/>
                  <a:gd name="connsiteX24" fmla="*/ 1259335 w 1917357"/>
                  <a:gd name="connsiteY24" fmla="*/ 2191656 h 4378566"/>
                  <a:gd name="connsiteX25" fmla="*/ 1241736 w 1917357"/>
                  <a:gd name="connsiteY25" fmla="*/ 1713356 h 4378566"/>
                  <a:gd name="connsiteX26" fmla="*/ 1237825 w 1917357"/>
                  <a:gd name="connsiteY26" fmla="*/ 1090145 h 4378566"/>
                  <a:gd name="connsiteX27" fmla="*/ 1450973 w 1917357"/>
                  <a:gd name="connsiteY27" fmla="*/ 348543 h 4378566"/>
                  <a:gd name="connsiteX28" fmla="*/ 1749186 w 1917357"/>
                  <a:gd name="connsiteY28" fmla="*/ 135439 h 4378566"/>
                  <a:gd name="connsiteX29" fmla="*/ 1897803 w 1917357"/>
                  <a:gd name="connsiteY29" fmla="*/ 61564 h 4378566"/>
                  <a:gd name="connsiteX30" fmla="*/ 1701276 w 1917357"/>
                  <a:gd name="connsiteY30" fmla="*/ 0 h 4378566"/>
                  <a:gd name="connsiteX31" fmla="*/ 1555593 w 1917357"/>
                  <a:gd name="connsiteY31" fmla="*/ 92819 h 4378566"/>
                  <a:gd name="connsiteX32" fmla="*/ 1131251 w 1917357"/>
                  <a:gd name="connsiteY32" fmla="*/ 483983 h 4378566"/>
                  <a:gd name="connsiteX33" fmla="*/ 986544 w 1917357"/>
                  <a:gd name="connsiteY33" fmla="*/ 1023846 h 4378566"/>
                  <a:gd name="connsiteX34" fmla="*/ 978723 w 1917357"/>
                  <a:gd name="connsiteY34" fmla="*/ 1083515 h 4378566"/>
                  <a:gd name="connsiteX35" fmla="*/ 974812 w 1917357"/>
                  <a:gd name="connsiteY35" fmla="*/ 1137502 h 4378566"/>
                  <a:gd name="connsiteX36" fmla="*/ 967968 w 1917357"/>
                  <a:gd name="connsiteY36" fmla="*/ 1155497 h 4378566"/>
                  <a:gd name="connsiteX37" fmla="*/ 947435 w 1917357"/>
                  <a:gd name="connsiteY37" fmla="*/ 1087304 h 4378566"/>
                  <a:gd name="connsiteX38" fmla="*/ 890726 w 1917357"/>
                  <a:gd name="connsiteY38" fmla="*/ 903561 h 4378566"/>
                  <a:gd name="connsiteX39" fmla="*/ 797840 w 1917357"/>
                  <a:gd name="connsiteY39" fmla="*/ 414843 h 4378566"/>
                  <a:gd name="connsiteX40" fmla="*/ 766552 w 1917357"/>
                  <a:gd name="connsiteY40" fmla="*/ 41674 h 4378566"/>
                  <a:gd name="connsiteX41" fmla="*/ 738198 w 1917357"/>
                  <a:gd name="connsiteY41" fmla="*/ 15154 h 4378566"/>
                  <a:gd name="connsiteX42" fmla="*/ 730376 w 1917357"/>
                  <a:gd name="connsiteY42" fmla="*/ 15154 h 4378566"/>
                  <a:gd name="connsiteX43" fmla="*/ 605224 w 1917357"/>
                  <a:gd name="connsiteY43" fmla="*/ 67246 h 4378566"/>
                  <a:gd name="connsiteX44" fmla="*/ 624779 w 1917357"/>
                  <a:gd name="connsiteY44" fmla="*/ 144911 h 4378566"/>
                  <a:gd name="connsiteX45" fmla="*/ 648245 w 1917357"/>
                  <a:gd name="connsiteY45" fmla="*/ 255725 h 4378566"/>
                  <a:gd name="connsiteX46" fmla="*/ 690288 w 1917357"/>
                  <a:gd name="connsiteY46" fmla="*/ 679092 h 4378566"/>
                  <a:gd name="connsiteX47" fmla="*/ 657045 w 1917357"/>
                  <a:gd name="connsiteY47" fmla="*/ 2132934 h 4378566"/>
                  <a:gd name="connsiteX48" fmla="*/ 642378 w 1917357"/>
                  <a:gd name="connsiteY48" fmla="*/ 2937994 h 4378566"/>
                  <a:gd name="connsiteX49" fmla="*/ 657045 w 1917357"/>
                  <a:gd name="connsiteY49" fmla="*/ 3067751 h 4378566"/>
                  <a:gd name="connsiteX50" fmla="*/ 657045 w 1917357"/>
                  <a:gd name="connsiteY50" fmla="*/ 3194666 h 4378566"/>
                  <a:gd name="connsiteX51" fmla="*/ 339278 w 1917357"/>
                  <a:gd name="connsiteY51" fmla="*/ 4033822 h 4378566"/>
                  <a:gd name="connsiteX52" fmla="*/ 0 w 1917357"/>
                  <a:gd name="connsiteY52" fmla="*/ 4260186 h 4378566"/>
                  <a:gd name="connsiteX53" fmla="*/ 514294 w 1917357"/>
                  <a:gd name="connsiteY53" fmla="*/ 4266815 h 437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917357" h="4378566">
                    <a:moveTo>
                      <a:pt x="514294" y="4266815"/>
                    </a:moveTo>
                    <a:cubicBezTo>
                      <a:pt x="500606" y="4290494"/>
                      <a:pt x="485939" y="4314172"/>
                      <a:pt x="471273" y="4337850"/>
                    </a:cubicBezTo>
                    <a:cubicBezTo>
                      <a:pt x="608157" y="4305648"/>
                      <a:pt x="793929" y="4250714"/>
                      <a:pt x="905392" y="4237455"/>
                    </a:cubicBezTo>
                    <a:cubicBezTo>
                      <a:pt x="935702" y="4240296"/>
                      <a:pt x="966012" y="4245978"/>
                      <a:pt x="996322" y="4254503"/>
                    </a:cubicBezTo>
                    <a:cubicBezTo>
                      <a:pt x="1035432" y="4264921"/>
                      <a:pt x="1074541" y="4275340"/>
                      <a:pt x="1112673" y="4285758"/>
                    </a:cubicBezTo>
                    <a:cubicBezTo>
                      <a:pt x="1146895" y="4295230"/>
                      <a:pt x="1178183" y="4310383"/>
                      <a:pt x="1211426" y="4321749"/>
                    </a:cubicBezTo>
                    <a:cubicBezTo>
                      <a:pt x="1242714" y="4332168"/>
                      <a:pt x="1274979" y="4349216"/>
                      <a:pt x="1307245" y="4355846"/>
                    </a:cubicBezTo>
                    <a:cubicBezTo>
                      <a:pt x="1324845" y="4359634"/>
                      <a:pt x="1341466" y="4356793"/>
                      <a:pt x="1359066" y="4360581"/>
                    </a:cubicBezTo>
                    <a:cubicBezTo>
                      <a:pt x="1375687" y="4363423"/>
                      <a:pt x="1392309" y="4366264"/>
                      <a:pt x="1407953" y="4369105"/>
                    </a:cubicBezTo>
                    <a:cubicBezTo>
                      <a:pt x="1424574" y="4371947"/>
                      <a:pt x="1443152" y="4375735"/>
                      <a:pt x="1460751" y="4373841"/>
                    </a:cubicBezTo>
                    <a:cubicBezTo>
                      <a:pt x="1481284" y="4371947"/>
                      <a:pt x="1501816" y="4367211"/>
                      <a:pt x="1522349" y="4369105"/>
                    </a:cubicBezTo>
                    <a:cubicBezTo>
                      <a:pt x="1537015" y="4370999"/>
                      <a:pt x="1574169" y="4384259"/>
                      <a:pt x="1587858" y="4375735"/>
                    </a:cubicBezTo>
                    <a:cubicBezTo>
                      <a:pt x="1589813" y="4374788"/>
                      <a:pt x="1589813" y="4370999"/>
                      <a:pt x="1588836" y="4369105"/>
                    </a:cubicBezTo>
                    <a:cubicBezTo>
                      <a:pt x="1582969" y="4340691"/>
                      <a:pt x="1555593" y="4323643"/>
                      <a:pt x="1533104" y="4306595"/>
                    </a:cubicBezTo>
                    <a:cubicBezTo>
                      <a:pt x="1497905" y="4279128"/>
                      <a:pt x="1460751" y="4258292"/>
                      <a:pt x="1423596" y="4235560"/>
                    </a:cubicBezTo>
                    <a:cubicBezTo>
                      <a:pt x="1395242" y="4218512"/>
                      <a:pt x="1364932" y="4204305"/>
                      <a:pt x="1335600" y="4190098"/>
                    </a:cubicBezTo>
                    <a:cubicBezTo>
                      <a:pt x="1369821" y="4198622"/>
                      <a:pt x="1404042" y="4206199"/>
                      <a:pt x="1438263" y="4213776"/>
                    </a:cubicBezTo>
                    <a:cubicBezTo>
                      <a:pt x="1497905" y="4226089"/>
                      <a:pt x="1558526" y="4233666"/>
                      <a:pt x="1618168" y="4245032"/>
                    </a:cubicBezTo>
                    <a:cubicBezTo>
                      <a:pt x="1668033" y="4254503"/>
                      <a:pt x="1718876" y="4263027"/>
                      <a:pt x="1769718" y="4268710"/>
                    </a:cubicBezTo>
                    <a:cubicBezTo>
                      <a:pt x="1818605" y="4274393"/>
                      <a:pt x="1869449" y="4277234"/>
                      <a:pt x="1917358" y="4265868"/>
                    </a:cubicBezTo>
                    <a:cubicBezTo>
                      <a:pt x="1914425" y="4255450"/>
                      <a:pt x="1908558" y="4245978"/>
                      <a:pt x="1901714" y="4238402"/>
                    </a:cubicBezTo>
                    <a:cubicBezTo>
                      <a:pt x="1844027" y="4213776"/>
                      <a:pt x="1785362" y="4189151"/>
                      <a:pt x="1725720" y="4165473"/>
                    </a:cubicBezTo>
                    <a:cubicBezTo>
                      <a:pt x="1492039" y="4072654"/>
                      <a:pt x="1318000" y="4026244"/>
                      <a:pt x="1278891" y="3744947"/>
                    </a:cubicBezTo>
                    <a:cubicBezTo>
                      <a:pt x="1249558" y="3538473"/>
                      <a:pt x="1217292" y="3306427"/>
                      <a:pt x="1227070" y="3099953"/>
                    </a:cubicBezTo>
                    <a:cubicBezTo>
                      <a:pt x="1241736" y="2795924"/>
                      <a:pt x="1236847" y="2494737"/>
                      <a:pt x="1259335" y="2191656"/>
                    </a:cubicBezTo>
                    <a:cubicBezTo>
                      <a:pt x="1271068" y="2029697"/>
                      <a:pt x="1256402" y="1874368"/>
                      <a:pt x="1241736" y="1713356"/>
                    </a:cubicBezTo>
                    <a:cubicBezTo>
                      <a:pt x="1222181" y="1505935"/>
                      <a:pt x="1244670" y="1297567"/>
                      <a:pt x="1237825" y="1090145"/>
                    </a:cubicBezTo>
                    <a:cubicBezTo>
                      <a:pt x="1229025" y="822108"/>
                      <a:pt x="1233914" y="544599"/>
                      <a:pt x="1450973" y="348543"/>
                    </a:cubicBezTo>
                    <a:cubicBezTo>
                      <a:pt x="1535059" y="272773"/>
                      <a:pt x="1646522" y="200791"/>
                      <a:pt x="1749186" y="135439"/>
                    </a:cubicBezTo>
                    <a:cubicBezTo>
                      <a:pt x="1794162" y="107026"/>
                      <a:pt x="1845982" y="84294"/>
                      <a:pt x="1897803" y="61564"/>
                    </a:cubicBezTo>
                    <a:cubicBezTo>
                      <a:pt x="1830339" y="47356"/>
                      <a:pt x="1765807" y="24625"/>
                      <a:pt x="1701276" y="0"/>
                    </a:cubicBezTo>
                    <a:cubicBezTo>
                      <a:pt x="1653367" y="31255"/>
                      <a:pt x="1604480" y="62510"/>
                      <a:pt x="1555593" y="92819"/>
                    </a:cubicBezTo>
                    <a:cubicBezTo>
                      <a:pt x="1391331" y="196056"/>
                      <a:pt x="1228047" y="316341"/>
                      <a:pt x="1131251" y="483983"/>
                    </a:cubicBezTo>
                    <a:cubicBezTo>
                      <a:pt x="1035432" y="648783"/>
                      <a:pt x="1008055" y="838209"/>
                      <a:pt x="986544" y="1023846"/>
                    </a:cubicBezTo>
                    <a:cubicBezTo>
                      <a:pt x="984589" y="1043736"/>
                      <a:pt x="981656" y="1063626"/>
                      <a:pt x="978723" y="1083515"/>
                    </a:cubicBezTo>
                    <a:cubicBezTo>
                      <a:pt x="976767" y="1101511"/>
                      <a:pt x="975790" y="1119507"/>
                      <a:pt x="974812" y="1137502"/>
                    </a:cubicBezTo>
                    <a:cubicBezTo>
                      <a:pt x="973834" y="1144131"/>
                      <a:pt x="971879" y="1150761"/>
                      <a:pt x="967968" y="1155497"/>
                    </a:cubicBezTo>
                    <a:cubicBezTo>
                      <a:pt x="962101" y="1132766"/>
                      <a:pt x="953301" y="1109088"/>
                      <a:pt x="947435" y="1087304"/>
                    </a:cubicBezTo>
                    <a:cubicBezTo>
                      <a:pt x="929836" y="1025740"/>
                      <a:pt x="912236" y="964177"/>
                      <a:pt x="890726" y="903561"/>
                    </a:cubicBezTo>
                    <a:cubicBezTo>
                      <a:pt x="836949" y="744443"/>
                      <a:pt x="810551" y="577748"/>
                      <a:pt x="797840" y="414843"/>
                    </a:cubicBezTo>
                    <a:cubicBezTo>
                      <a:pt x="788062" y="289822"/>
                      <a:pt x="785129" y="166695"/>
                      <a:pt x="766552" y="41674"/>
                    </a:cubicBezTo>
                    <a:cubicBezTo>
                      <a:pt x="764597" y="30308"/>
                      <a:pt x="750908" y="15154"/>
                      <a:pt x="738198" y="15154"/>
                    </a:cubicBezTo>
                    <a:cubicBezTo>
                      <a:pt x="735264" y="15154"/>
                      <a:pt x="733309" y="15154"/>
                      <a:pt x="730376" y="15154"/>
                    </a:cubicBezTo>
                    <a:cubicBezTo>
                      <a:pt x="685399" y="15154"/>
                      <a:pt x="600335" y="-947"/>
                      <a:pt x="605224" y="67246"/>
                    </a:cubicBezTo>
                    <a:cubicBezTo>
                      <a:pt x="607180" y="93766"/>
                      <a:pt x="615002" y="120285"/>
                      <a:pt x="624779" y="144911"/>
                    </a:cubicBezTo>
                    <a:cubicBezTo>
                      <a:pt x="638467" y="179955"/>
                      <a:pt x="642378" y="219734"/>
                      <a:pt x="648245" y="255725"/>
                    </a:cubicBezTo>
                    <a:cubicBezTo>
                      <a:pt x="669755" y="395900"/>
                      <a:pt x="683443" y="537022"/>
                      <a:pt x="690288" y="679092"/>
                    </a:cubicBezTo>
                    <a:cubicBezTo>
                      <a:pt x="714731" y="1164021"/>
                      <a:pt x="685399" y="1648951"/>
                      <a:pt x="657045" y="2132934"/>
                    </a:cubicBezTo>
                    <a:cubicBezTo>
                      <a:pt x="642378" y="2396236"/>
                      <a:pt x="613046" y="2674692"/>
                      <a:pt x="642378" y="2937994"/>
                    </a:cubicBezTo>
                    <a:cubicBezTo>
                      <a:pt x="647267" y="2980614"/>
                      <a:pt x="657045" y="3024182"/>
                      <a:pt x="657045" y="3067751"/>
                    </a:cubicBezTo>
                    <a:lnTo>
                      <a:pt x="657045" y="3194666"/>
                    </a:lnTo>
                    <a:cubicBezTo>
                      <a:pt x="657045" y="3458915"/>
                      <a:pt x="664867" y="3879440"/>
                      <a:pt x="339278" y="4033822"/>
                    </a:cubicBezTo>
                    <a:cubicBezTo>
                      <a:pt x="261058" y="4070760"/>
                      <a:pt x="44976" y="4201463"/>
                      <a:pt x="0" y="4260186"/>
                    </a:cubicBezTo>
                    <a:cubicBezTo>
                      <a:pt x="208259" y="4258292"/>
                      <a:pt x="529938" y="4238402"/>
                      <a:pt x="514294" y="4266815"/>
                    </a:cubicBezTo>
                    <a:close/>
                  </a:path>
                </a:pathLst>
              </a:custGeom>
              <a:solidFill>
                <a:srgbClr val="805335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1D8BEA86-A691-6DBB-2336-0FDF57DC35F8}"/>
                  </a:ext>
                </a:extLst>
              </p:cNvPr>
              <p:cNvSpPr/>
              <p:nvPr/>
            </p:nvSpPr>
            <p:spPr>
              <a:xfrm>
                <a:off x="10772018" y="928026"/>
                <a:ext cx="798600" cy="656408"/>
              </a:xfrm>
              <a:custGeom>
                <a:avLst/>
                <a:gdLst>
                  <a:gd name="connsiteX0" fmla="*/ 350793 w 798600"/>
                  <a:gd name="connsiteY0" fmla="*/ 349491 h 656408"/>
                  <a:gd name="connsiteX1" fmla="*/ 324394 w 798600"/>
                  <a:gd name="connsiteY1" fmla="*/ 375063 h 656408"/>
                  <a:gd name="connsiteX2" fmla="*/ 232486 w 798600"/>
                  <a:gd name="connsiteY2" fmla="*/ 326760 h 656408"/>
                  <a:gd name="connsiteX3" fmla="*/ 225642 w 798600"/>
                  <a:gd name="connsiteY3" fmla="*/ 333389 h 656408"/>
                  <a:gd name="connsiteX4" fmla="*/ 248130 w 798600"/>
                  <a:gd name="connsiteY4" fmla="*/ 397794 h 656408"/>
                  <a:gd name="connsiteX5" fmla="*/ 236397 w 798600"/>
                  <a:gd name="connsiteY5" fmla="*/ 427155 h 656408"/>
                  <a:gd name="connsiteX6" fmla="*/ 200220 w 798600"/>
                  <a:gd name="connsiteY6" fmla="*/ 407265 h 656408"/>
                  <a:gd name="connsiteX7" fmla="*/ 191420 w 798600"/>
                  <a:gd name="connsiteY7" fmla="*/ 411054 h 656408"/>
                  <a:gd name="connsiteX8" fmla="*/ 198265 w 798600"/>
                  <a:gd name="connsiteY8" fmla="*/ 499137 h 656408"/>
                  <a:gd name="connsiteX9" fmla="*/ 187510 w 798600"/>
                  <a:gd name="connsiteY9" fmla="*/ 551229 h 656408"/>
                  <a:gd name="connsiteX10" fmla="*/ 155244 w 798600"/>
                  <a:gd name="connsiteY10" fmla="*/ 573960 h 656408"/>
                  <a:gd name="connsiteX11" fmla="*/ 128845 w 798600"/>
                  <a:gd name="connsiteY11" fmla="*/ 518080 h 656408"/>
                  <a:gd name="connsiteX12" fmla="*/ 119067 w 798600"/>
                  <a:gd name="connsiteY12" fmla="*/ 462199 h 656408"/>
                  <a:gd name="connsiteX13" fmla="*/ 108312 w 798600"/>
                  <a:gd name="connsiteY13" fmla="*/ 463146 h 656408"/>
                  <a:gd name="connsiteX14" fmla="*/ 98535 w 798600"/>
                  <a:gd name="connsiteY14" fmla="*/ 573013 h 656408"/>
                  <a:gd name="connsiteX15" fmla="*/ 33026 w 798600"/>
                  <a:gd name="connsiteY15" fmla="*/ 656360 h 656408"/>
                  <a:gd name="connsiteX16" fmla="*/ 3694 w 798600"/>
                  <a:gd name="connsiteY16" fmla="*/ 537022 h 656408"/>
                  <a:gd name="connsiteX17" fmla="*/ 32048 w 798600"/>
                  <a:gd name="connsiteY17" fmla="*/ 483983 h 656408"/>
                  <a:gd name="connsiteX18" fmla="*/ 456390 w 798600"/>
                  <a:gd name="connsiteY18" fmla="*/ 92819 h 656408"/>
                  <a:gd name="connsiteX19" fmla="*/ 602074 w 798600"/>
                  <a:gd name="connsiteY19" fmla="*/ 0 h 656408"/>
                  <a:gd name="connsiteX20" fmla="*/ 798601 w 798600"/>
                  <a:gd name="connsiteY20" fmla="*/ 61564 h 656408"/>
                  <a:gd name="connsiteX21" fmla="*/ 649983 w 798600"/>
                  <a:gd name="connsiteY21" fmla="*/ 135439 h 656408"/>
                  <a:gd name="connsiteX22" fmla="*/ 350793 w 798600"/>
                  <a:gd name="connsiteY22" fmla="*/ 349491 h 656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98600" h="656408">
                    <a:moveTo>
                      <a:pt x="350793" y="349491"/>
                    </a:moveTo>
                    <a:cubicBezTo>
                      <a:pt x="341993" y="358015"/>
                      <a:pt x="333194" y="366539"/>
                      <a:pt x="324394" y="375063"/>
                    </a:cubicBezTo>
                    <a:cubicBezTo>
                      <a:pt x="292129" y="370327"/>
                      <a:pt x="258885" y="339072"/>
                      <a:pt x="232486" y="326760"/>
                    </a:cubicBezTo>
                    <a:cubicBezTo>
                      <a:pt x="228575" y="324865"/>
                      <a:pt x="221731" y="329601"/>
                      <a:pt x="225642" y="333389"/>
                    </a:cubicBezTo>
                    <a:cubicBezTo>
                      <a:pt x="239330" y="351385"/>
                      <a:pt x="248130" y="375063"/>
                      <a:pt x="248130" y="397794"/>
                    </a:cubicBezTo>
                    <a:cubicBezTo>
                      <a:pt x="248130" y="405371"/>
                      <a:pt x="248130" y="425261"/>
                      <a:pt x="236397" y="427155"/>
                    </a:cubicBezTo>
                    <a:cubicBezTo>
                      <a:pt x="222708" y="429049"/>
                      <a:pt x="209020" y="415789"/>
                      <a:pt x="200220" y="407265"/>
                    </a:cubicBezTo>
                    <a:cubicBezTo>
                      <a:pt x="197287" y="404424"/>
                      <a:pt x="190443" y="406318"/>
                      <a:pt x="191420" y="411054"/>
                    </a:cubicBezTo>
                    <a:cubicBezTo>
                      <a:pt x="193376" y="440415"/>
                      <a:pt x="199243" y="469776"/>
                      <a:pt x="198265" y="499137"/>
                    </a:cubicBezTo>
                    <a:cubicBezTo>
                      <a:pt x="198265" y="516185"/>
                      <a:pt x="196309" y="536075"/>
                      <a:pt x="187510" y="551229"/>
                    </a:cubicBezTo>
                    <a:cubicBezTo>
                      <a:pt x="182621" y="559753"/>
                      <a:pt x="167955" y="578696"/>
                      <a:pt x="155244" y="573960"/>
                    </a:cubicBezTo>
                    <a:cubicBezTo>
                      <a:pt x="136667" y="567330"/>
                      <a:pt x="131778" y="535128"/>
                      <a:pt x="128845" y="518080"/>
                    </a:cubicBezTo>
                    <a:cubicBezTo>
                      <a:pt x="124934" y="499137"/>
                      <a:pt x="122979" y="480194"/>
                      <a:pt x="119067" y="462199"/>
                    </a:cubicBezTo>
                    <a:cubicBezTo>
                      <a:pt x="118090" y="456516"/>
                      <a:pt x="109290" y="458410"/>
                      <a:pt x="108312" y="463146"/>
                    </a:cubicBezTo>
                    <a:cubicBezTo>
                      <a:pt x="104401" y="499137"/>
                      <a:pt x="105379" y="537022"/>
                      <a:pt x="98535" y="573013"/>
                    </a:cubicBezTo>
                    <a:cubicBezTo>
                      <a:pt x="92669" y="603321"/>
                      <a:pt x="75069" y="658255"/>
                      <a:pt x="33026" y="656360"/>
                    </a:cubicBezTo>
                    <a:cubicBezTo>
                      <a:pt x="-6084" y="654466"/>
                      <a:pt x="-2173" y="579643"/>
                      <a:pt x="3694" y="537022"/>
                    </a:cubicBezTo>
                    <a:cubicBezTo>
                      <a:pt x="12494" y="519027"/>
                      <a:pt x="21293" y="501031"/>
                      <a:pt x="32048" y="483983"/>
                    </a:cubicBezTo>
                    <a:cubicBezTo>
                      <a:pt x="129823" y="316341"/>
                      <a:pt x="293106" y="196056"/>
                      <a:pt x="456390" y="92819"/>
                    </a:cubicBezTo>
                    <a:cubicBezTo>
                      <a:pt x="505277" y="62510"/>
                      <a:pt x="554164" y="31255"/>
                      <a:pt x="602074" y="0"/>
                    </a:cubicBezTo>
                    <a:cubicBezTo>
                      <a:pt x="665627" y="24626"/>
                      <a:pt x="731136" y="46409"/>
                      <a:pt x="798601" y="61564"/>
                    </a:cubicBezTo>
                    <a:cubicBezTo>
                      <a:pt x="747758" y="85242"/>
                      <a:pt x="695937" y="107026"/>
                      <a:pt x="649983" y="135439"/>
                    </a:cubicBezTo>
                    <a:cubicBezTo>
                      <a:pt x="546342" y="201739"/>
                      <a:pt x="434879" y="273720"/>
                      <a:pt x="350793" y="349491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C8883182-DB63-A523-E8F1-F05B79E48BA1}"/>
                  </a:ext>
                </a:extLst>
              </p:cNvPr>
              <p:cNvSpPr/>
              <p:nvPr/>
            </p:nvSpPr>
            <p:spPr>
              <a:xfrm>
                <a:off x="10277838" y="941524"/>
                <a:ext cx="219216" cy="771334"/>
              </a:xfrm>
              <a:custGeom>
                <a:avLst/>
                <a:gdLst>
                  <a:gd name="connsiteX0" fmla="*/ 213350 w 219216"/>
                  <a:gd name="connsiteY0" fmla="*/ 684536 h 771334"/>
                  <a:gd name="connsiteX1" fmla="*/ 139042 w 219216"/>
                  <a:gd name="connsiteY1" fmla="*/ 763148 h 771334"/>
                  <a:gd name="connsiteX2" fmla="*/ 86243 w 219216"/>
                  <a:gd name="connsiteY2" fmla="*/ 688325 h 771334"/>
                  <a:gd name="connsiteX3" fmla="*/ 85265 w 219216"/>
                  <a:gd name="connsiteY3" fmla="*/ 665594 h 771334"/>
                  <a:gd name="connsiteX4" fmla="*/ 43222 w 219216"/>
                  <a:gd name="connsiteY4" fmla="*/ 242227 h 771334"/>
                  <a:gd name="connsiteX5" fmla="*/ 19757 w 219216"/>
                  <a:gd name="connsiteY5" fmla="*/ 131413 h 771334"/>
                  <a:gd name="connsiteX6" fmla="*/ 202 w 219216"/>
                  <a:gd name="connsiteY6" fmla="*/ 53749 h 771334"/>
                  <a:gd name="connsiteX7" fmla="*/ 125353 w 219216"/>
                  <a:gd name="connsiteY7" fmla="*/ 1657 h 771334"/>
                  <a:gd name="connsiteX8" fmla="*/ 133175 w 219216"/>
                  <a:gd name="connsiteY8" fmla="*/ 1657 h 771334"/>
                  <a:gd name="connsiteX9" fmla="*/ 161529 w 219216"/>
                  <a:gd name="connsiteY9" fmla="*/ 28176 h 771334"/>
                  <a:gd name="connsiteX10" fmla="*/ 192818 w 219216"/>
                  <a:gd name="connsiteY10" fmla="*/ 401345 h 771334"/>
                  <a:gd name="connsiteX11" fmla="*/ 219217 w 219216"/>
                  <a:gd name="connsiteY11" fmla="*/ 619185 h 771334"/>
                  <a:gd name="connsiteX12" fmla="*/ 213350 w 219216"/>
                  <a:gd name="connsiteY12" fmla="*/ 684536 h 77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216" h="771334">
                    <a:moveTo>
                      <a:pt x="213350" y="684536"/>
                    </a:moveTo>
                    <a:cubicBezTo>
                      <a:pt x="208461" y="715792"/>
                      <a:pt x="187929" y="797245"/>
                      <a:pt x="139042" y="763148"/>
                    </a:cubicBezTo>
                    <a:cubicBezTo>
                      <a:pt x="114598" y="746100"/>
                      <a:pt x="97976" y="717686"/>
                      <a:pt x="86243" y="688325"/>
                    </a:cubicBezTo>
                    <a:cubicBezTo>
                      <a:pt x="86243" y="680748"/>
                      <a:pt x="85265" y="673171"/>
                      <a:pt x="85265" y="665594"/>
                    </a:cubicBezTo>
                    <a:cubicBezTo>
                      <a:pt x="78421" y="524472"/>
                      <a:pt x="64733" y="382402"/>
                      <a:pt x="43222" y="242227"/>
                    </a:cubicBezTo>
                    <a:cubicBezTo>
                      <a:pt x="37356" y="205289"/>
                      <a:pt x="33445" y="165510"/>
                      <a:pt x="19757" y="131413"/>
                    </a:cubicBezTo>
                    <a:cubicBezTo>
                      <a:pt x="9979" y="106788"/>
                      <a:pt x="2157" y="80268"/>
                      <a:pt x="202" y="53749"/>
                    </a:cubicBezTo>
                    <a:cubicBezTo>
                      <a:pt x="-4687" y="-14445"/>
                      <a:pt x="80377" y="1657"/>
                      <a:pt x="125353" y="1657"/>
                    </a:cubicBezTo>
                    <a:cubicBezTo>
                      <a:pt x="128286" y="1657"/>
                      <a:pt x="130241" y="1657"/>
                      <a:pt x="133175" y="1657"/>
                    </a:cubicBezTo>
                    <a:cubicBezTo>
                      <a:pt x="145886" y="1657"/>
                      <a:pt x="159574" y="16811"/>
                      <a:pt x="161529" y="28176"/>
                    </a:cubicBezTo>
                    <a:cubicBezTo>
                      <a:pt x="181085" y="153197"/>
                      <a:pt x="183040" y="276324"/>
                      <a:pt x="192818" y="401345"/>
                    </a:cubicBezTo>
                    <a:cubicBezTo>
                      <a:pt x="198684" y="473327"/>
                      <a:pt x="207483" y="546256"/>
                      <a:pt x="219217" y="619185"/>
                    </a:cubicBezTo>
                    <a:cubicBezTo>
                      <a:pt x="217261" y="640968"/>
                      <a:pt x="216284" y="662752"/>
                      <a:pt x="213350" y="684536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23" name="Graphic 25">
                <a:extLst>
                  <a:ext uri="{FF2B5EF4-FFF2-40B4-BE49-F238E27FC236}">
                    <a16:creationId xmlns:a16="http://schemas.microsoft.com/office/drawing/2014/main" id="{9C1ED24B-6A15-E2E7-F334-66CCDC3466E5}"/>
                  </a:ext>
                </a:extLst>
              </p:cNvPr>
              <p:cNvGrpSpPr/>
              <p:nvPr/>
            </p:nvGrpSpPr>
            <p:grpSpPr>
              <a:xfrm>
                <a:off x="10356956" y="1542962"/>
                <a:ext cx="693667" cy="3612038"/>
                <a:chOff x="10356956" y="1542962"/>
                <a:chExt cx="693667" cy="3612038"/>
              </a:xfrm>
              <a:solidFill>
                <a:srgbClr val="805335">
                  <a:alpha val="60000"/>
                </a:srgbClr>
              </a:solidFill>
            </p:grpSpPr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4817950C-3D81-E434-AF05-2FDECC0511DD}"/>
                    </a:ext>
                  </a:extLst>
                </p:cNvPr>
                <p:cNvSpPr/>
                <p:nvPr/>
              </p:nvSpPr>
              <p:spPr>
                <a:xfrm>
                  <a:off x="10884030" y="1542962"/>
                  <a:ext cx="62896" cy="1348724"/>
                </a:xfrm>
                <a:custGeom>
                  <a:avLst/>
                  <a:gdLst>
                    <a:gd name="connsiteX0" fmla="*/ 7056 w 62896"/>
                    <a:gd name="connsiteY0" fmla="*/ 656111 h 1348724"/>
                    <a:gd name="connsiteX1" fmla="*/ 2167 w 62896"/>
                    <a:gd name="connsiteY1" fmla="*/ 308515 h 1348724"/>
                    <a:gd name="connsiteX2" fmla="*/ 11945 w 62896"/>
                    <a:gd name="connsiteY2" fmla="*/ 153186 h 1348724"/>
                    <a:gd name="connsiteX3" fmla="*/ 55943 w 62896"/>
                    <a:gd name="connsiteY3" fmla="*/ 698 h 1348724"/>
                    <a:gd name="connsiteX4" fmla="*/ 62787 w 62896"/>
                    <a:gd name="connsiteY4" fmla="*/ 6381 h 1348724"/>
                    <a:gd name="connsiteX5" fmla="*/ 37365 w 62896"/>
                    <a:gd name="connsiteY5" fmla="*/ 162657 h 1348724"/>
                    <a:gd name="connsiteX6" fmla="*/ 28566 w 62896"/>
                    <a:gd name="connsiteY6" fmla="*/ 326510 h 1348724"/>
                    <a:gd name="connsiteX7" fmla="*/ 33455 w 62896"/>
                    <a:gd name="connsiteY7" fmla="*/ 674106 h 1348724"/>
                    <a:gd name="connsiteX8" fmla="*/ 29544 w 62896"/>
                    <a:gd name="connsiteY8" fmla="*/ 1019809 h 1348724"/>
                    <a:gd name="connsiteX9" fmla="*/ 46166 w 62896"/>
                    <a:gd name="connsiteY9" fmla="*/ 1184609 h 1348724"/>
                    <a:gd name="connsiteX10" fmla="*/ 40299 w 62896"/>
                    <a:gd name="connsiteY10" fmla="*/ 1346568 h 1348724"/>
                    <a:gd name="connsiteX11" fmla="*/ 30521 w 62896"/>
                    <a:gd name="connsiteY11" fmla="*/ 1338991 h 1348724"/>
                    <a:gd name="connsiteX12" fmla="*/ 4123 w 62896"/>
                    <a:gd name="connsiteY12" fmla="*/ 999919 h 1348724"/>
                    <a:gd name="connsiteX13" fmla="*/ 7056 w 62896"/>
                    <a:gd name="connsiteY13" fmla="*/ 656111 h 1348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96" h="1348724">
                      <a:moveTo>
                        <a:pt x="7056" y="656111"/>
                      </a:moveTo>
                      <a:cubicBezTo>
                        <a:pt x="7056" y="540561"/>
                        <a:pt x="5100" y="425012"/>
                        <a:pt x="2167" y="308515"/>
                      </a:cubicBezTo>
                      <a:cubicBezTo>
                        <a:pt x="1189" y="255476"/>
                        <a:pt x="211" y="204331"/>
                        <a:pt x="11945" y="153186"/>
                      </a:cubicBezTo>
                      <a:cubicBezTo>
                        <a:pt x="23677" y="101094"/>
                        <a:pt x="29544" y="49002"/>
                        <a:pt x="55943" y="698"/>
                      </a:cubicBezTo>
                      <a:cubicBezTo>
                        <a:pt x="57899" y="-2143"/>
                        <a:pt x="63765" y="4486"/>
                        <a:pt x="62787" y="6381"/>
                      </a:cubicBezTo>
                      <a:cubicBezTo>
                        <a:pt x="44210" y="56578"/>
                        <a:pt x="44210" y="109618"/>
                        <a:pt x="37365" y="162657"/>
                      </a:cubicBezTo>
                      <a:cubicBezTo>
                        <a:pt x="30521" y="218537"/>
                        <a:pt x="27588" y="270630"/>
                        <a:pt x="28566" y="326510"/>
                      </a:cubicBezTo>
                      <a:cubicBezTo>
                        <a:pt x="31499" y="442060"/>
                        <a:pt x="33455" y="557609"/>
                        <a:pt x="33455" y="674106"/>
                      </a:cubicBezTo>
                      <a:cubicBezTo>
                        <a:pt x="33455" y="788709"/>
                        <a:pt x="18789" y="905206"/>
                        <a:pt x="29544" y="1019809"/>
                      </a:cubicBezTo>
                      <a:cubicBezTo>
                        <a:pt x="35410" y="1074742"/>
                        <a:pt x="42255" y="1129675"/>
                        <a:pt x="46166" y="1184609"/>
                      </a:cubicBezTo>
                      <a:cubicBezTo>
                        <a:pt x="50077" y="1239543"/>
                        <a:pt x="45188" y="1291634"/>
                        <a:pt x="40299" y="1346568"/>
                      </a:cubicBezTo>
                      <a:cubicBezTo>
                        <a:pt x="39321" y="1353198"/>
                        <a:pt x="30521" y="1342779"/>
                        <a:pt x="30521" y="1338991"/>
                      </a:cubicBezTo>
                      <a:cubicBezTo>
                        <a:pt x="21722" y="1226283"/>
                        <a:pt x="13900" y="1112627"/>
                        <a:pt x="4123" y="999919"/>
                      </a:cubicBezTo>
                      <a:cubicBezTo>
                        <a:pt x="-6633" y="887210"/>
                        <a:pt x="7056" y="770713"/>
                        <a:pt x="7056" y="656111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12E670DF-1037-74CF-DEF5-0C0C72177DA4}"/>
                    </a:ext>
                  </a:extLst>
                </p:cNvPr>
                <p:cNvSpPr/>
                <p:nvPr/>
              </p:nvSpPr>
              <p:spPr>
                <a:xfrm>
                  <a:off x="10748335" y="2560562"/>
                  <a:ext cx="91196" cy="1503414"/>
                </a:xfrm>
                <a:custGeom>
                  <a:avLst/>
                  <a:gdLst>
                    <a:gd name="connsiteX0" fmla="*/ 17599 w 91196"/>
                    <a:gd name="connsiteY0" fmla="*/ 1115085 h 1503414"/>
                    <a:gd name="connsiteX1" fmla="*/ 40088 w 91196"/>
                    <a:gd name="connsiteY1" fmla="*/ 737181 h 1503414"/>
                    <a:gd name="connsiteX2" fmla="*/ 49865 w 91196"/>
                    <a:gd name="connsiteY2" fmla="*/ 352646 h 1503414"/>
                    <a:gd name="connsiteX3" fmla="*/ 6844 w 91196"/>
                    <a:gd name="connsiteY3" fmla="*/ 1262 h 1503414"/>
                    <a:gd name="connsiteX4" fmla="*/ 13688 w 91196"/>
                    <a:gd name="connsiteY4" fmla="*/ 5997 h 1503414"/>
                    <a:gd name="connsiteX5" fmla="*/ 81153 w 91196"/>
                    <a:gd name="connsiteY5" fmla="*/ 374431 h 1503414"/>
                    <a:gd name="connsiteX6" fmla="*/ 75286 w 91196"/>
                    <a:gd name="connsiteY6" fmla="*/ 760859 h 1503414"/>
                    <a:gd name="connsiteX7" fmla="*/ 41065 w 91196"/>
                    <a:gd name="connsiteY7" fmla="*/ 1130239 h 1503414"/>
                    <a:gd name="connsiteX8" fmla="*/ 9777 w 91196"/>
                    <a:gd name="connsiteY8" fmla="*/ 1502461 h 1503414"/>
                    <a:gd name="connsiteX9" fmla="*/ 0 w 91196"/>
                    <a:gd name="connsiteY9" fmla="*/ 1494884 h 1503414"/>
                    <a:gd name="connsiteX10" fmla="*/ 17599 w 91196"/>
                    <a:gd name="connsiteY10" fmla="*/ 1115085 h 1503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1196" h="1503414">
                      <a:moveTo>
                        <a:pt x="17599" y="1115085"/>
                      </a:moveTo>
                      <a:cubicBezTo>
                        <a:pt x="21511" y="989117"/>
                        <a:pt x="28355" y="863149"/>
                        <a:pt x="40088" y="737181"/>
                      </a:cubicBezTo>
                      <a:cubicBezTo>
                        <a:pt x="51820" y="609318"/>
                        <a:pt x="62576" y="481456"/>
                        <a:pt x="49865" y="352646"/>
                      </a:cubicBezTo>
                      <a:cubicBezTo>
                        <a:pt x="38132" y="236150"/>
                        <a:pt x="5866" y="118705"/>
                        <a:pt x="6844" y="1262"/>
                      </a:cubicBezTo>
                      <a:cubicBezTo>
                        <a:pt x="6844" y="-2527"/>
                        <a:pt x="13688" y="3156"/>
                        <a:pt x="13688" y="5997"/>
                      </a:cubicBezTo>
                      <a:cubicBezTo>
                        <a:pt x="20533" y="131018"/>
                        <a:pt x="64532" y="251304"/>
                        <a:pt x="81153" y="374431"/>
                      </a:cubicBezTo>
                      <a:cubicBezTo>
                        <a:pt x="98752" y="503240"/>
                        <a:pt x="90930" y="632996"/>
                        <a:pt x="75286" y="760859"/>
                      </a:cubicBezTo>
                      <a:cubicBezTo>
                        <a:pt x="59642" y="883986"/>
                        <a:pt x="48887" y="1006165"/>
                        <a:pt x="41065" y="1130239"/>
                      </a:cubicBezTo>
                      <a:cubicBezTo>
                        <a:pt x="33243" y="1254313"/>
                        <a:pt x="33243" y="1380281"/>
                        <a:pt x="9777" y="1502461"/>
                      </a:cubicBezTo>
                      <a:cubicBezTo>
                        <a:pt x="8799" y="1506249"/>
                        <a:pt x="0" y="1497725"/>
                        <a:pt x="0" y="1494884"/>
                      </a:cubicBezTo>
                      <a:cubicBezTo>
                        <a:pt x="978" y="1369862"/>
                        <a:pt x="12710" y="1242000"/>
                        <a:pt x="17599" y="1115085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3B9E6FFF-C1AB-0613-1F7C-DDD4DA378FE1}"/>
                    </a:ext>
                  </a:extLst>
                </p:cNvPr>
                <p:cNvSpPr/>
                <p:nvPr/>
              </p:nvSpPr>
              <p:spPr>
                <a:xfrm>
                  <a:off x="10826471" y="4246600"/>
                  <a:ext cx="144609" cy="723883"/>
                </a:xfrm>
                <a:custGeom>
                  <a:avLst/>
                  <a:gdLst>
                    <a:gd name="connsiteX0" fmla="*/ 6929 w 144609"/>
                    <a:gd name="connsiteY0" fmla="*/ 6796 h 723883"/>
                    <a:gd name="connsiteX1" fmla="*/ 27461 w 144609"/>
                    <a:gd name="connsiteY1" fmla="*/ 193380 h 723883"/>
                    <a:gd name="connsiteX2" fmla="*/ 40172 w 144609"/>
                    <a:gd name="connsiteY2" fmla="*/ 379965 h 723883"/>
                    <a:gd name="connsiteX3" fmla="*/ 140879 w 144609"/>
                    <a:gd name="connsiteY3" fmla="*/ 712406 h 723883"/>
                    <a:gd name="connsiteX4" fmla="*/ 135013 w 144609"/>
                    <a:gd name="connsiteY4" fmla="*/ 720931 h 723883"/>
                    <a:gd name="connsiteX5" fmla="*/ 19639 w 144609"/>
                    <a:gd name="connsiteY5" fmla="*/ 416902 h 723883"/>
                    <a:gd name="connsiteX6" fmla="*/ 13773 w 144609"/>
                    <a:gd name="connsiteY6" fmla="*/ 216111 h 723883"/>
                    <a:gd name="connsiteX7" fmla="*/ 85 w 144609"/>
                    <a:gd name="connsiteY7" fmla="*/ 2060 h 723883"/>
                    <a:gd name="connsiteX8" fmla="*/ 6929 w 144609"/>
                    <a:gd name="connsiteY8" fmla="*/ 6796 h 723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609" h="723883">
                      <a:moveTo>
                        <a:pt x="6929" y="6796"/>
                      </a:moveTo>
                      <a:cubicBezTo>
                        <a:pt x="12795" y="69306"/>
                        <a:pt x="22572" y="130869"/>
                        <a:pt x="27461" y="193380"/>
                      </a:cubicBezTo>
                      <a:cubicBezTo>
                        <a:pt x="32350" y="255890"/>
                        <a:pt x="35283" y="318401"/>
                        <a:pt x="40172" y="379965"/>
                      </a:cubicBezTo>
                      <a:cubicBezTo>
                        <a:pt x="47994" y="492672"/>
                        <a:pt x="65593" y="620535"/>
                        <a:pt x="140879" y="712406"/>
                      </a:cubicBezTo>
                      <a:cubicBezTo>
                        <a:pt x="147724" y="719983"/>
                        <a:pt x="144790" y="728508"/>
                        <a:pt x="135013" y="720931"/>
                      </a:cubicBezTo>
                      <a:cubicBezTo>
                        <a:pt x="45061" y="646107"/>
                        <a:pt x="30394" y="523928"/>
                        <a:pt x="19639" y="416902"/>
                      </a:cubicBezTo>
                      <a:cubicBezTo>
                        <a:pt x="12795" y="350603"/>
                        <a:pt x="14750" y="282410"/>
                        <a:pt x="13773" y="216111"/>
                      </a:cubicBezTo>
                      <a:cubicBezTo>
                        <a:pt x="11817" y="144129"/>
                        <a:pt x="3995" y="73094"/>
                        <a:pt x="85" y="2060"/>
                      </a:cubicBezTo>
                      <a:cubicBezTo>
                        <a:pt x="-893" y="-3623"/>
                        <a:pt x="6929" y="3954"/>
                        <a:pt x="6929" y="6796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40469013-2D24-79FE-737E-4840783D34F4}"/>
                    </a:ext>
                  </a:extLst>
                </p:cNvPr>
                <p:cNvSpPr/>
                <p:nvPr/>
              </p:nvSpPr>
              <p:spPr>
                <a:xfrm>
                  <a:off x="10811436" y="4991165"/>
                  <a:ext cx="239188" cy="163835"/>
                </a:xfrm>
                <a:custGeom>
                  <a:avLst/>
                  <a:gdLst>
                    <a:gd name="connsiteX0" fmla="*/ 5342 w 239188"/>
                    <a:gd name="connsiteY0" fmla="*/ 2885 h 163835"/>
                    <a:gd name="connsiteX1" fmla="*/ 127560 w 239188"/>
                    <a:gd name="connsiteY1" fmla="*/ 82444 h 163835"/>
                    <a:gd name="connsiteX2" fmla="*/ 236089 w 239188"/>
                    <a:gd name="connsiteY2" fmla="*/ 155372 h 163835"/>
                    <a:gd name="connsiteX3" fmla="*/ 236089 w 239188"/>
                    <a:gd name="connsiteY3" fmla="*/ 162950 h 163835"/>
                    <a:gd name="connsiteX4" fmla="*/ 178403 w 239188"/>
                    <a:gd name="connsiteY4" fmla="*/ 135483 h 163835"/>
                    <a:gd name="connsiteX5" fmla="*/ 99206 w 239188"/>
                    <a:gd name="connsiteY5" fmla="*/ 89074 h 163835"/>
                    <a:gd name="connsiteX6" fmla="*/ 453 w 239188"/>
                    <a:gd name="connsiteY6" fmla="*/ 2885 h 163835"/>
                    <a:gd name="connsiteX7" fmla="*/ 5342 w 239188"/>
                    <a:gd name="connsiteY7" fmla="*/ 2885 h 163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9188" h="163835">
                      <a:moveTo>
                        <a:pt x="5342" y="2885"/>
                      </a:moveTo>
                      <a:cubicBezTo>
                        <a:pt x="32719" y="40770"/>
                        <a:pt x="87472" y="59712"/>
                        <a:pt x="127560" y="82444"/>
                      </a:cubicBezTo>
                      <a:cubicBezTo>
                        <a:pt x="165692" y="105175"/>
                        <a:pt x="203824" y="125064"/>
                        <a:pt x="236089" y="155372"/>
                      </a:cubicBezTo>
                      <a:cubicBezTo>
                        <a:pt x="238045" y="157266"/>
                        <a:pt x="241956" y="166738"/>
                        <a:pt x="236089" y="162950"/>
                      </a:cubicBezTo>
                      <a:cubicBezTo>
                        <a:pt x="217513" y="152531"/>
                        <a:pt x="196002" y="147795"/>
                        <a:pt x="178403" y="135483"/>
                      </a:cubicBezTo>
                      <a:cubicBezTo>
                        <a:pt x="152981" y="118434"/>
                        <a:pt x="125604" y="103280"/>
                        <a:pt x="99206" y="89074"/>
                      </a:cubicBezTo>
                      <a:cubicBezTo>
                        <a:pt x="63029" y="70131"/>
                        <a:pt x="20986" y="37929"/>
                        <a:pt x="453" y="2885"/>
                      </a:cubicBezTo>
                      <a:cubicBezTo>
                        <a:pt x="-1503" y="-1851"/>
                        <a:pt x="3386" y="43"/>
                        <a:pt x="5342" y="2885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81233BC0-5D68-C56D-9500-7753DE153133}"/>
                    </a:ext>
                  </a:extLst>
                </p:cNvPr>
                <p:cNvSpPr/>
                <p:nvPr/>
              </p:nvSpPr>
              <p:spPr>
                <a:xfrm>
                  <a:off x="10356956" y="3616362"/>
                  <a:ext cx="161418" cy="1475506"/>
                </a:xfrm>
                <a:custGeom>
                  <a:avLst/>
                  <a:gdLst>
                    <a:gd name="connsiteX0" fmla="*/ 282 w 161418"/>
                    <a:gd name="connsiteY0" fmla="*/ 1464824 h 1475506"/>
                    <a:gd name="connsiteX1" fmla="*/ 70679 w 161418"/>
                    <a:gd name="connsiteY1" fmla="*/ 1308547 h 1475506"/>
                    <a:gd name="connsiteX2" fmla="*/ 106855 w 161418"/>
                    <a:gd name="connsiteY2" fmla="*/ 1114387 h 1475506"/>
                    <a:gd name="connsiteX3" fmla="*/ 117611 w 161418"/>
                    <a:gd name="connsiteY3" fmla="*/ 733640 h 1475506"/>
                    <a:gd name="connsiteX4" fmla="*/ 127389 w 161418"/>
                    <a:gd name="connsiteY4" fmla="*/ 562210 h 1475506"/>
                    <a:gd name="connsiteX5" fmla="*/ 141077 w 161418"/>
                    <a:gd name="connsiteY5" fmla="*/ 376573 h 1475506"/>
                    <a:gd name="connsiteX6" fmla="*/ 142054 w 161418"/>
                    <a:gd name="connsiteY6" fmla="*/ 193777 h 1475506"/>
                    <a:gd name="connsiteX7" fmla="*/ 143032 w 161418"/>
                    <a:gd name="connsiteY7" fmla="*/ 1510 h 1475506"/>
                    <a:gd name="connsiteX8" fmla="*/ 151832 w 161418"/>
                    <a:gd name="connsiteY8" fmla="*/ 8140 h 1475506"/>
                    <a:gd name="connsiteX9" fmla="*/ 155743 w 161418"/>
                    <a:gd name="connsiteY9" fmla="*/ 192830 h 1475506"/>
                    <a:gd name="connsiteX10" fmla="*/ 160632 w 161418"/>
                    <a:gd name="connsiteY10" fmla="*/ 390780 h 1475506"/>
                    <a:gd name="connsiteX11" fmla="*/ 148898 w 161418"/>
                    <a:gd name="connsiteY11" fmla="*/ 765843 h 1475506"/>
                    <a:gd name="connsiteX12" fmla="*/ 138144 w 161418"/>
                    <a:gd name="connsiteY12" fmla="*/ 1147536 h 1475506"/>
                    <a:gd name="connsiteX13" fmla="*/ 90234 w 161418"/>
                    <a:gd name="connsiteY13" fmla="*/ 1326543 h 1475506"/>
                    <a:gd name="connsiteX14" fmla="*/ 9081 w 161418"/>
                    <a:gd name="connsiteY14" fmla="*/ 1474295 h 1475506"/>
                    <a:gd name="connsiteX15" fmla="*/ 282 w 161418"/>
                    <a:gd name="connsiteY15" fmla="*/ 1464824 h 1475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1418" h="1475506">
                      <a:moveTo>
                        <a:pt x="282" y="1464824"/>
                      </a:moveTo>
                      <a:cubicBezTo>
                        <a:pt x="29614" y="1413679"/>
                        <a:pt x="53080" y="1364428"/>
                        <a:pt x="70679" y="1308547"/>
                      </a:cubicBezTo>
                      <a:cubicBezTo>
                        <a:pt x="90234" y="1246037"/>
                        <a:pt x="98056" y="1179739"/>
                        <a:pt x="106855" y="1114387"/>
                      </a:cubicBezTo>
                      <a:cubicBezTo>
                        <a:pt x="124455" y="988418"/>
                        <a:pt x="110766" y="859609"/>
                        <a:pt x="117611" y="733640"/>
                      </a:cubicBezTo>
                      <a:cubicBezTo>
                        <a:pt x="120544" y="676813"/>
                        <a:pt x="121522" y="619038"/>
                        <a:pt x="127389" y="562210"/>
                      </a:cubicBezTo>
                      <a:cubicBezTo>
                        <a:pt x="134233" y="500647"/>
                        <a:pt x="139121" y="439084"/>
                        <a:pt x="141077" y="376573"/>
                      </a:cubicBezTo>
                      <a:cubicBezTo>
                        <a:pt x="142054" y="315957"/>
                        <a:pt x="140099" y="255341"/>
                        <a:pt x="142054" y="193777"/>
                      </a:cubicBezTo>
                      <a:cubicBezTo>
                        <a:pt x="144010" y="129372"/>
                        <a:pt x="145965" y="65915"/>
                        <a:pt x="143032" y="1510"/>
                      </a:cubicBezTo>
                      <a:cubicBezTo>
                        <a:pt x="143032" y="-3226"/>
                        <a:pt x="151832" y="4351"/>
                        <a:pt x="151832" y="8140"/>
                      </a:cubicBezTo>
                      <a:cubicBezTo>
                        <a:pt x="156721" y="69704"/>
                        <a:pt x="158676" y="130320"/>
                        <a:pt x="155743" y="192830"/>
                      </a:cubicBezTo>
                      <a:cubicBezTo>
                        <a:pt x="152810" y="259129"/>
                        <a:pt x="158676" y="324481"/>
                        <a:pt x="160632" y="390780"/>
                      </a:cubicBezTo>
                      <a:cubicBezTo>
                        <a:pt x="164543" y="515801"/>
                        <a:pt x="152810" y="640822"/>
                        <a:pt x="148898" y="765843"/>
                      </a:cubicBezTo>
                      <a:cubicBezTo>
                        <a:pt x="144010" y="892758"/>
                        <a:pt x="154765" y="1021568"/>
                        <a:pt x="138144" y="1147536"/>
                      </a:cubicBezTo>
                      <a:cubicBezTo>
                        <a:pt x="129344" y="1209099"/>
                        <a:pt x="113700" y="1269716"/>
                        <a:pt x="90234" y="1326543"/>
                      </a:cubicBezTo>
                      <a:cubicBezTo>
                        <a:pt x="69701" y="1376741"/>
                        <a:pt x="51124" y="1435463"/>
                        <a:pt x="9081" y="1474295"/>
                      </a:cubicBezTo>
                      <a:cubicBezTo>
                        <a:pt x="7126" y="1479031"/>
                        <a:pt x="-1674" y="1468612"/>
                        <a:pt x="282" y="1464824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F1576C95-8C77-37CF-0DB3-EB18C58C109C}"/>
                  </a:ext>
                </a:extLst>
              </p:cNvPr>
              <p:cNvSpPr/>
              <p:nvPr/>
            </p:nvSpPr>
            <p:spPr>
              <a:xfrm>
                <a:off x="10758865" y="4216457"/>
                <a:ext cx="827397" cy="984427"/>
              </a:xfrm>
              <a:custGeom>
                <a:avLst/>
                <a:gdLst>
                  <a:gd name="connsiteX0" fmla="*/ 284748 w 827397"/>
                  <a:gd name="connsiteY0" fmla="*/ 911138 h 984427"/>
                  <a:gd name="connsiteX1" fmla="*/ 2180 w 827397"/>
                  <a:gd name="connsiteY1" fmla="*/ 620370 h 984427"/>
                  <a:gd name="connsiteX2" fmla="*/ 57912 w 827397"/>
                  <a:gd name="connsiteY2" fmla="*/ 709399 h 984427"/>
                  <a:gd name="connsiteX3" fmla="*/ 131242 w 827397"/>
                  <a:gd name="connsiteY3" fmla="*/ 767174 h 984427"/>
                  <a:gd name="connsiteX4" fmla="*/ 134176 w 827397"/>
                  <a:gd name="connsiteY4" fmla="*/ 763386 h 984427"/>
                  <a:gd name="connsiteX5" fmla="*/ 67690 w 827397"/>
                  <a:gd name="connsiteY5" fmla="*/ 351385 h 984427"/>
                  <a:gd name="connsiteX6" fmla="*/ 86266 w 827397"/>
                  <a:gd name="connsiteY6" fmla="*/ 0 h 984427"/>
                  <a:gd name="connsiteX7" fmla="*/ 89199 w 827397"/>
                  <a:gd name="connsiteY7" fmla="*/ 29361 h 984427"/>
                  <a:gd name="connsiteX8" fmla="*/ 97999 w 827397"/>
                  <a:gd name="connsiteY8" fmla="*/ 303081 h 984427"/>
                  <a:gd name="connsiteX9" fmla="*/ 147865 w 827397"/>
                  <a:gd name="connsiteY9" fmla="*/ 552176 h 984427"/>
                  <a:gd name="connsiteX10" fmla="*/ 237817 w 827397"/>
                  <a:gd name="connsiteY10" fmla="*/ 714135 h 984427"/>
                  <a:gd name="connsiteX11" fmla="*/ 405011 w 827397"/>
                  <a:gd name="connsiteY11" fmla="*/ 835368 h 984427"/>
                  <a:gd name="connsiteX12" fmla="*/ 623049 w 827397"/>
                  <a:gd name="connsiteY12" fmla="*/ 934816 h 984427"/>
                  <a:gd name="connsiteX13" fmla="*/ 827397 w 827397"/>
                  <a:gd name="connsiteY13" fmla="*/ 977437 h 984427"/>
                  <a:gd name="connsiteX14" fmla="*/ 683668 w 827397"/>
                  <a:gd name="connsiteY14" fmla="*/ 979331 h 984427"/>
                  <a:gd name="connsiteX15" fmla="*/ 532118 w 827397"/>
                  <a:gd name="connsiteY15" fmla="*/ 955653 h 984427"/>
                  <a:gd name="connsiteX16" fmla="*/ 352213 w 827397"/>
                  <a:gd name="connsiteY16" fmla="*/ 924398 h 984427"/>
                  <a:gd name="connsiteX17" fmla="*/ 284748 w 827397"/>
                  <a:gd name="connsiteY17" fmla="*/ 911138 h 984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27397" h="984427">
                    <a:moveTo>
                      <a:pt x="284748" y="911138"/>
                    </a:moveTo>
                    <a:cubicBezTo>
                      <a:pt x="135154" y="859993"/>
                      <a:pt x="-20308" y="790852"/>
                      <a:pt x="2180" y="620370"/>
                    </a:cubicBezTo>
                    <a:cubicBezTo>
                      <a:pt x="18802" y="651624"/>
                      <a:pt x="36402" y="681932"/>
                      <a:pt x="57912" y="709399"/>
                    </a:cubicBezTo>
                    <a:cubicBezTo>
                      <a:pt x="75511" y="733078"/>
                      <a:pt x="98977" y="761492"/>
                      <a:pt x="131242" y="767174"/>
                    </a:cubicBezTo>
                    <a:cubicBezTo>
                      <a:pt x="134176" y="767174"/>
                      <a:pt x="136131" y="765280"/>
                      <a:pt x="134176" y="763386"/>
                    </a:cubicBezTo>
                    <a:cubicBezTo>
                      <a:pt x="55956" y="640259"/>
                      <a:pt x="56934" y="490613"/>
                      <a:pt x="67690" y="351385"/>
                    </a:cubicBezTo>
                    <a:cubicBezTo>
                      <a:pt x="76489" y="235835"/>
                      <a:pt x="95066" y="117444"/>
                      <a:pt x="86266" y="0"/>
                    </a:cubicBezTo>
                    <a:cubicBezTo>
                      <a:pt x="87244" y="9471"/>
                      <a:pt x="88222" y="19890"/>
                      <a:pt x="89199" y="29361"/>
                    </a:cubicBezTo>
                    <a:cubicBezTo>
                      <a:pt x="97999" y="120285"/>
                      <a:pt x="91155" y="212157"/>
                      <a:pt x="97999" y="303081"/>
                    </a:cubicBezTo>
                    <a:cubicBezTo>
                      <a:pt x="104844" y="388323"/>
                      <a:pt x="119510" y="471670"/>
                      <a:pt x="147865" y="552176"/>
                    </a:cubicBezTo>
                    <a:cubicBezTo>
                      <a:pt x="168397" y="610898"/>
                      <a:pt x="195774" y="667726"/>
                      <a:pt x="237817" y="714135"/>
                    </a:cubicBezTo>
                    <a:cubicBezTo>
                      <a:pt x="284748" y="766227"/>
                      <a:pt x="343414" y="801271"/>
                      <a:pt x="405011" y="835368"/>
                    </a:cubicBezTo>
                    <a:cubicBezTo>
                      <a:pt x="474431" y="874200"/>
                      <a:pt x="546784" y="909244"/>
                      <a:pt x="623049" y="934816"/>
                    </a:cubicBezTo>
                    <a:cubicBezTo>
                      <a:pt x="688558" y="957547"/>
                      <a:pt x="757977" y="975543"/>
                      <a:pt x="827397" y="977437"/>
                    </a:cubicBezTo>
                    <a:cubicBezTo>
                      <a:pt x="780465" y="987855"/>
                      <a:pt x="730601" y="985014"/>
                      <a:pt x="683668" y="979331"/>
                    </a:cubicBezTo>
                    <a:cubicBezTo>
                      <a:pt x="632826" y="973648"/>
                      <a:pt x="582961" y="965125"/>
                      <a:pt x="532118" y="955653"/>
                    </a:cubicBezTo>
                    <a:cubicBezTo>
                      <a:pt x="472476" y="944288"/>
                      <a:pt x="411856" y="936710"/>
                      <a:pt x="352213" y="924398"/>
                    </a:cubicBezTo>
                    <a:cubicBezTo>
                      <a:pt x="329725" y="921556"/>
                      <a:pt x="307237" y="916821"/>
                      <a:pt x="284748" y="911138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7ECBEEF3-521E-C6A8-704D-5FD367A0FBFC}"/>
                  </a:ext>
                </a:extLst>
              </p:cNvPr>
              <p:cNvSpPr/>
              <p:nvPr/>
            </p:nvSpPr>
            <p:spPr>
              <a:xfrm>
                <a:off x="10759992" y="4864293"/>
                <a:ext cx="822359" cy="338860"/>
              </a:xfrm>
              <a:custGeom>
                <a:avLst/>
                <a:gdLst>
                  <a:gd name="connsiteX0" fmla="*/ 1054 w 822359"/>
                  <a:gd name="connsiteY0" fmla="*/ 5683 h 338860"/>
                  <a:gd name="connsiteX1" fmla="*/ 113495 w 822359"/>
                  <a:gd name="connsiteY1" fmla="*/ 126916 h 338860"/>
                  <a:gd name="connsiteX2" fmla="*/ 313933 w 822359"/>
                  <a:gd name="connsiteY2" fmla="*/ 194162 h 338860"/>
                  <a:gd name="connsiteX3" fmla="*/ 444950 w 822359"/>
                  <a:gd name="connsiteY3" fmla="*/ 239624 h 338860"/>
                  <a:gd name="connsiteX4" fmla="*/ 574990 w 822359"/>
                  <a:gd name="connsiteY4" fmla="*/ 281297 h 338860"/>
                  <a:gd name="connsiteX5" fmla="*/ 634633 w 822359"/>
                  <a:gd name="connsiteY5" fmla="*/ 293611 h 338860"/>
                  <a:gd name="connsiteX6" fmla="*/ 816493 w 822359"/>
                  <a:gd name="connsiteY6" fmla="*/ 331495 h 338860"/>
                  <a:gd name="connsiteX7" fmla="*/ 822360 w 822359"/>
                  <a:gd name="connsiteY7" fmla="*/ 333390 h 338860"/>
                  <a:gd name="connsiteX8" fmla="*/ 684498 w 822359"/>
                  <a:gd name="connsiteY8" fmla="*/ 334337 h 338860"/>
                  <a:gd name="connsiteX9" fmla="*/ 532947 w 822359"/>
                  <a:gd name="connsiteY9" fmla="*/ 310659 h 338860"/>
                  <a:gd name="connsiteX10" fmla="*/ 353043 w 822359"/>
                  <a:gd name="connsiteY10" fmla="*/ 279403 h 338860"/>
                  <a:gd name="connsiteX11" fmla="*/ 284600 w 822359"/>
                  <a:gd name="connsiteY11" fmla="*/ 264249 h 338860"/>
                  <a:gd name="connsiteX12" fmla="*/ 77 w 822359"/>
                  <a:gd name="connsiteY12" fmla="*/ 0 h 338860"/>
                  <a:gd name="connsiteX13" fmla="*/ 1054 w 822359"/>
                  <a:gd name="connsiteY13" fmla="*/ 5683 h 338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22359" h="338860">
                    <a:moveTo>
                      <a:pt x="1054" y="5683"/>
                    </a:moveTo>
                    <a:cubicBezTo>
                      <a:pt x="22564" y="58722"/>
                      <a:pt x="61674" y="100396"/>
                      <a:pt x="113495" y="126916"/>
                    </a:cubicBezTo>
                    <a:cubicBezTo>
                      <a:pt x="176070" y="159118"/>
                      <a:pt x="246468" y="172377"/>
                      <a:pt x="313933" y="194162"/>
                    </a:cubicBezTo>
                    <a:cubicBezTo>
                      <a:pt x="357931" y="208369"/>
                      <a:pt x="400952" y="223522"/>
                      <a:pt x="444950" y="239624"/>
                    </a:cubicBezTo>
                    <a:cubicBezTo>
                      <a:pt x="487971" y="255725"/>
                      <a:pt x="530014" y="270879"/>
                      <a:pt x="574990" y="281297"/>
                    </a:cubicBezTo>
                    <a:cubicBezTo>
                      <a:pt x="594545" y="286033"/>
                      <a:pt x="614100" y="289822"/>
                      <a:pt x="634633" y="293611"/>
                    </a:cubicBezTo>
                    <a:cubicBezTo>
                      <a:pt x="693297" y="313500"/>
                      <a:pt x="753918" y="328654"/>
                      <a:pt x="816493" y="331495"/>
                    </a:cubicBezTo>
                    <a:cubicBezTo>
                      <a:pt x="818449" y="331495"/>
                      <a:pt x="820404" y="332442"/>
                      <a:pt x="822360" y="333390"/>
                    </a:cubicBezTo>
                    <a:cubicBezTo>
                      <a:pt x="777383" y="341914"/>
                      <a:pt x="729474" y="339072"/>
                      <a:pt x="684498" y="334337"/>
                    </a:cubicBezTo>
                    <a:cubicBezTo>
                      <a:pt x="633655" y="328654"/>
                      <a:pt x="583790" y="320130"/>
                      <a:pt x="532947" y="310659"/>
                    </a:cubicBezTo>
                    <a:cubicBezTo>
                      <a:pt x="473305" y="299293"/>
                      <a:pt x="412684" y="291716"/>
                      <a:pt x="353043" y="279403"/>
                    </a:cubicBezTo>
                    <a:cubicBezTo>
                      <a:pt x="330554" y="274668"/>
                      <a:pt x="307088" y="268985"/>
                      <a:pt x="284600" y="264249"/>
                    </a:cubicBezTo>
                    <a:cubicBezTo>
                      <a:pt x="142827" y="214999"/>
                      <a:pt x="-3835" y="151541"/>
                      <a:pt x="77" y="0"/>
                    </a:cubicBezTo>
                    <a:cubicBezTo>
                      <a:pt x="77" y="947"/>
                      <a:pt x="77" y="3789"/>
                      <a:pt x="1054" y="5683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6DB80594-2345-EF12-58C9-DAB1D9584D5C}"/>
                  </a:ext>
                </a:extLst>
              </p:cNvPr>
              <p:cNvSpPr/>
              <p:nvPr/>
            </p:nvSpPr>
            <p:spPr>
              <a:xfrm>
                <a:off x="9672816" y="928026"/>
                <a:ext cx="1765807" cy="4377619"/>
              </a:xfrm>
              <a:custGeom>
                <a:avLst/>
                <a:gdLst>
                  <a:gd name="connsiteX0" fmla="*/ 0 w 1765807"/>
                  <a:gd name="connsiteY0" fmla="*/ 4260186 h 4377619"/>
                  <a:gd name="connsiteX1" fmla="*/ 339278 w 1765807"/>
                  <a:gd name="connsiteY1" fmla="*/ 4033822 h 4377619"/>
                  <a:gd name="connsiteX2" fmla="*/ 657045 w 1765807"/>
                  <a:gd name="connsiteY2" fmla="*/ 3194666 h 4377619"/>
                  <a:gd name="connsiteX3" fmla="*/ 657045 w 1765807"/>
                  <a:gd name="connsiteY3" fmla="*/ 3067750 h 4377619"/>
                  <a:gd name="connsiteX4" fmla="*/ 642378 w 1765807"/>
                  <a:gd name="connsiteY4" fmla="*/ 2937994 h 4377619"/>
                  <a:gd name="connsiteX5" fmla="*/ 657045 w 1765807"/>
                  <a:gd name="connsiteY5" fmla="*/ 2132935 h 4377619"/>
                  <a:gd name="connsiteX6" fmla="*/ 690288 w 1765807"/>
                  <a:gd name="connsiteY6" fmla="*/ 679092 h 4377619"/>
                  <a:gd name="connsiteX7" fmla="*/ 648245 w 1765807"/>
                  <a:gd name="connsiteY7" fmla="*/ 255725 h 4377619"/>
                  <a:gd name="connsiteX8" fmla="*/ 624779 w 1765807"/>
                  <a:gd name="connsiteY8" fmla="*/ 144911 h 4377619"/>
                  <a:gd name="connsiteX9" fmla="*/ 605224 w 1765807"/>
                  <a:gd name="connsiteY9" fmla="*/ 67246 h 4377619"/>
                  <a:gd name="connsiteX10" fmla="*/ 730376 w 1765807"/>
                  <a:gd name="connsiteY10" fmla="*/ 15154 h 4377619"/>
                  <a:gd name="connsiteX11" fmla="*/ 738198 w 1765807"/>
                  <a:gd name="connsiteY11" fmla="*/ 15154 h 4377619"/>
                  <a:gd name="connsiteX12" fmla="*/ 766552 w 1765807"/>
                  <a:gd name="connsiteY12" fmla="*/ 41674 h 4377619"/>
                  <a:gd name="connsiteX13" fmla="*/ 797840 w 1765807"/>
                  <a:gd name="connsiteY13" fmla="*/ 414843 h 4377619"/>
                  <a:gd name="connsiteX14" fmla="*/ 890726 w 1765807"/>
                  <a:gd name="connsiteY14" fmla="*/ 903561 h 4377619"/>
                  <a:gd name="connsiteX15" fmla="*/ 947435 w 1765807"/>
                  <a:gd name="connsiteY15" fmla="*/ 1087304 h 4377619"/>
                  <a:gd name="connsiteX16" fmla="*/ 967968 w 1765807"/>
                  <a:gd name="connsiteY16" fmla="*/ 1155497 h 4377619"/>
                  <a:gd name="connsiteX17" fmla="*/ 974812 w 1765807"/>
                  <a:gd name="connsiteY17" fmla="*/ 1137502 h 4377619"/>
                  <a:gd name="connsiteX18" fmla="*/ 978723 w 1765807"/>
                  <a:gd name="connsiteY18" fmla="*/ 1083516 h 4377619"/>
                  <a:gd name="connsiteX19" fmla="*/ 986544 w 1765807"/>
                  <a:gd name="connsiteY19" fmla="*/ 1023846 h 4377619"/>
                  <a:gd name="connsiteX20" fmla="*/ 1131251 w 1765807"/>
                  <a:gd name="connsiteY20" fmla="*/ 483983 h 4377619"/>
                  <a:gd name="connsiteX21" fmla="*/ 1555593 w 1765807"/>
                  <a:gd name="connsiteY21" fmla="*/ 92819 h 4377619"/>
                  <a:gd name="connsiteX22" fmla="*/ 1701276 w 1765807"/>
                  <a:gd name="connsiteY22" fmla="*/ 0 h 4377619"/>
                  <a:gd name="connsiteX23" fmla="*/ 1765807 w 1765807"/>
                  <a:gd name="connsiteY23" fmla="*/ 23678 h 4377619"/>
                  <a:gd name="connsiteX24" fmla="*/ 1382531 w 1765807"/>
                  <a:gd name="connsiteY24" fmla="*/ 305923 h 4377619"/>
                  <a:gd name="connsiteX25" fmla="*/ 1132229 w 1765807"/>
                  <a:gd name="connsiteY25" fmla="*/ 673409 h 4377619"/>
                  <a:gd name="connsiteX26" fmla="*/ 1121474 w 1765807"/>
                  <a:gd name="connsiteY26" fmla="*/ 789905 h 4377619"/>
                  <a:gd name="connsiteX27" fmla="*/ 1113651 w 1765807"/>
                  <a:gd name="connsiteY27" fmla="*/ 919662 h 4377619"/>
                  <a:gd name="connsiteX28" fmla="*/ 1110718 w 1765807"/>
                  <a:gd name="connsiteY28" fmla="*/ 1052260 h 4377619"/>
                  <a:gd name="connsiteX29" fmla="*/ 1038365 w 1765807"/>
                  <a:gd name="connsiteY29" fmla="*/ 1486992 h 4377619"/>
                  <a:gd name="connsiteX30" fmla="*/ 965035 w 1765807"/>
                  <a:gd name="connsiteY30" fmla="*/ 1746506 h 4377619"/>
                  <a:gd name="connsiteX31" fmla="*/ 899525 w 1765807"/>
                  <a:gd name="connsiteY31" fmla="*/ 2012649 h 4377619"/>
                  <a:gd name="connsiteX32" fmla="*/ 841838 w 1765807"/>
                  <a:gd name="connsiteY32" fmla="*/ 2553459 h 4377619"/>
                  <a:gd name="connsiteX33" fmla="*/ 847705 w 1765807"/>
                  <a:gd name="connsiteY33" fmla="*/ 2554407 h 4377619"/>
                  <a:gd name="connsiteX34" fmla="*/ 918102 w 1765807"/>
                  <a:gd name="connsiteY34" fmla="*/ 2343197 h 4377619"/>
                  <a:gd name="connsiteX35" fmla="*/ 893659 w 1765807"/>
                  <a:gd name="connsiteY35" fmla="*/ 2479583 h 4377619"/>
                  <a:gd name="connsiteX36" fmla="*/ 849661 w 1765807"/>
                  <a:gd name="connsiteY36" fmla="*/ 2618811 h 4377619"/>
                  <a:gd name="connsiteX37" fmla="*/ 857482 w 1765807"/>
                  <a:gd name="connsiteY37" fmla="*/ 2746674 h 4377619"/>
                  <a:gd name="connsiteX38" fmla="*/ 906369 w 1765807"/>
                  <a:gd name="connsiteY38" fmla="*/ 2866959 h 4377619"/>
                  <a:gd name="connsiteX39" fmla="*/ 912236 w 1765807"/>
                  <a:gd name="connsiteY39" fmla="*/ 2866012 h 4377619"/>
                  <a:gd name="connsiteX40" fmla="*/ 976767 w 1765807"/>
                  <a:gd name="connsiteY40" fmla="*/ 2651961 h 4377619"/>
                  <a:gd name="connsiteX41" fmla="*/ 974812 w 1765807"/>
                  <a:gd name="connsiteY41" fmla="*/ 2872642 h 4377619"/>
                  <a:gd name="connsiteX42" fmla="*/ 962101 w 1765807"/>
                  <a:gd name="connsiteY42" fmla="*/ 3152992 h 4377619"/>
                  <a:gd name="connsiteX43" fmla="*/ 930813 w 1765807"/>
                  <a:gd name="connsiteY43" fmla="*/ 3408716 h 4377619"/>
                  <a:gd name="connsiteX44" fmla="*/ 918102 w 1765807"/>
                  <a:gd name="connsiteY44" fmla="*/ 3925849 h 4377619"/>
                  <a:gd name="connsiteX45" fmla="*/ 923969 w 1765807"/>
                  <a:gd name="connsiteY45" fmla="*/ 3924902 h 4377619"/>
                  <a:gd name="connsiteX46" fmla="*/ 1007078 w 1765807"/>
                  <a:gd name="connsiteY46" fmla="*/ 3479751 h 4377619"/>
                  <a:gd name="connsiteX47" fmla="*/ 981656 w 1765807"/>
                  <a:gd name="connsiteY47" fmla="*/ 3959945 h 4377619"/>
                  <a:gd name="connsiteX48" fmla="*/ 1074541 w 1765807"/>
                  <a:gd name="connsiteY48" fmla="*/ 4143689 h 4377619"/>
                  <a:gd name="connsiteX49" fmla="*/ 1238803 w 1765807"/>
                  <a:gd name="connsiteY49" fmla="*/ 4258291 h 4377619"/>
                  <a:gd name="connsiteX50" fmla="*/ 1587858 w 1765807"/>
                  <a:gd name="connsiteY50" fmla="*/ 4355845 h 4377619"/>
                  <a:gd name="connsiteX51" fmla="*/ 1591769 w 1765807"/>
                  <a:gd name="connsiteY51" fmla="*/ 4368159 h 4377619"/>
                  <a:gd name="connsiteX52" fmla="*/ 1590791 w 1765807"/>
                  <a:gd name="connsiteY52" fmla="*/ 4374788 h 4377619"/>
                  <a:gd name="connsiteX53" fmla="*/ 1525282 w 1765807"/>
                  <a:gd name="connsiteY53" fmla="*/ 4368159 h 4377619"/>
                  <a:gd name="connsiteX54" fmla="*/ 1463684 w 1765807"/>
                  <a:gd name="connsiteY54" fmla="*/ 4372894 h 4377619"/>
                  <a:gd name="connsiteX55" fmla="*/ 1410886 w 1765807"/>
                  <a:gd name="connsiteY55" fmla="*/ 4368159 h 4377619"/>
                  <a:gd name="connsiteX56" fmla="*/ 1361999 w 1765807"/>
                  <a:gd name="connsiteY56" fmla="*/ 4359634 h 4377619"/>
                  <a:gd name="connsiteX57" fmla="*/ 1310178 w 1765807"/>
                  <a:gd name="connsiteY57" fmla="*/ 4354899 h 4377619"/>
                  <a:gd name="connsiteX58" fmla="*/ 1214359 w 1765807"/>
                  <a:gd name="connsiteY58" fmla="*/ 4320802 h 4377619"/>
                  <a:gd name="connsiteX59" fmla="*/ 1115607 w 1765807"/>
                  <a:gd name="connsiteY59" fmla="*/ 4284811 h 4377619"/>
                  <a:gd name="connsiteX60" fmla="*/ 999255 w 1765807"/>
                  <a:gd name="connsiteY60" fmla="*/ 4253556 h 4377619"/>
                  <a:gd name="connsiteX61" fmla="*/ 908325 w 1765807"/>
                  <a:gd name="connsiteY61" fmla="*/ 4236508 h 4377619"/>
                  <a:gd name="connsiteX62" fmla="*/ 474206 w 1765807"/>
                  <a:gd name="connsiteY62" fmla="*/ 4336903 h 4377619"/>
                  <a:gd name="connsiteX63" fmla="*/ 517227 w 1765807"/>
                  <a:gd name="connsiteY63" fmla="*/ 4265868 h 4377619"/>
                  <a:gd name="connsiteX64" fmla="*/ 0 w 1765807"/>
                  <a:gd name="connsiteY64" fmla="*/ 4260186 h 4377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765807" h="4377619">
                    <a:moveTo>
                      <a:pt x="0" y="4260186"/>
                    </a:moveTo>
                    <a:cubicBezTo>
                      <a:pt x="44976" y="4201464"/>
                      <a:pt x="261058" y="4070760"/>
                      <a:pt x="339278" y="4033822"/>
                    </a:cubicBezTo>
                    <a:cubicBezTo>
                      <a:pt x="665844" y="3879440"/>
                      <a:pt x="657045" y="3458915"/>
                      <a:pt x="657045" y="3194666"/>
                    </a:cubicBezTo>
                    <a:lnTo>
                      <a:pt x="657045" y="3067750"/>
                    </a:lnTo>
                    <a:cubicBezTo>
                      <a:pt x="657045" y="3024182"/>
                      <a:pt x="647267" y="2981562"/>
                      <a:pt x="642378" y="2937994"/>
                    </a:cubicBezTo>
                    <a:cubicBezTo>
                      <a:pt x="613046" y="2674692"/>
                      <a:pt x="642378" y="2396236"/>
                      <a:pt x="657045" y="2132935"/>
                    </a:cubicBezTo>
                    <a:cubicBezTo>
                      <a:pt x="684421" y="1648952"/>
                      <a:pt x="714731" y="1164021"/>
                      <a:pt x="690288" y="679092"/>
                    </a:cubicBezTo>
                    <a:cubicBezTo>
                      <a:pt x="683443" y="537969"/>
                      <a:pt x="669755" y="395900"/>
                      <a:pt x="648245" y="255725"/>
                    </a:cubicBezTo>
                    <a:cubicBezTo>
                      <a:pt x="642378" y="218787"/>
                      <a:pt x="638467" y="179007"/>
                      <a:pt x="624779" y="144911"/>
                    </a:cubicBezTo>
                    <a:cubicBezTo>
                      <a:pt x="615002" y="120285"/>
                      <a:pt x="607180" y="93766"/>
                      <a:pt x="605224" y="67246"/>
                    </a:cubicBezTo>
                    <a:cubicBezTo>
                      <a:pt x="600335" y="-947"/>
                      <a:pt x="685399" y="15154"/>
                      <a:pt x="730376" y="15154"/>
                    </a:cubicBezTo>
                    <a:cubicBezTo>
                      <a:pt x="733309" y="15154"/>
                      <a:pt x="735264" y="15154"/>
                      <a:pt x="738198" y="15154"/>
                    </a:cubicBezTo>
                    <a:cubicBezTo>
                      <a:pt x="750908" y="15154"/>
                      <a:pt x="764597" y="30308"/>
                      <a:pt x="766552" y="41674"/>
                    </a:cubicBezTo>
                    <a:cubicBezTo>
                      <a:pt x="786107" y="166695"/>
                      <a:pt x="788062" y="289822"/>
                      <a:pt x="797840" y="414843"/>
                    </a:cubicBezTo>
                    <a:cubicBezTo>
                      <a:pt x="811529" y="577749"/>
                      <a:pt x="836949" y="744443"/>
                      <a:pt x="890726" y="903561"/>
                    </a:cubicBezTo>
                    <a:cubicBezTo>
                      <a:pt x="911258" y="964177"/>
                      <a:pt x="929836" y="1025741"/>
                      <a:pt x="947435" y="1087304"/>
                    </a:cubicBezTo>
                    <a:cubicBezTo>
                      <a:pt x="954279" y="1110035"/>
                      <a:pt x="962101" y="1132766"/>
                      <a:pt x="967968" y="1155497"/>
                    </a:cubicBezTo>
                    <a:cubicBezTo>
                      <a:pt x="971879" y="1149814"/>
                      <a:pt x="974812" y="1144132"/>
                      <a:pt x="974812" y="1137502"/>
                    </a:cubicBezTo>
                    <a:cubicBezTo>
                      <a:pt x="975790" y="1119506"/>
                      <a:pt x="977745" y="1101511"/>
                      <a:pt x="978723" y="1083516"/>
                    </a:cubicBezTo>
                    <a:cubicBezTo>
                      <a:pt x="981656" y="1063626"/>
                      <a:pt x="983611" y="1043736"/>
                      <a:pt x="986544" y="1023846"/>
                    </a:cubicBezTo>
                    <a:cubicBezTo>
                      <a:pt x="1007078" y="838209"/>
                      <a:pt x="1035432" y="649730"/>
                      <a:pt x="1131251" y="483983"/>
                    </a:cubicBezTo>
                    <a:cubicBezTo>
                      <a:pt x="1229025" y="316341"/>
                      <a:pt x="1392309" y="196056"/>
                      <a:pt x="1555593" y="92819"/>
                    </a:cubicBezTo>
                    <a:cubicBezTo>
                      <a:pt x="1604480" y="62510"/>
                      <a:pt x="1653367" y="31255"/>
                      <a:pt x="1701276" y="0"/>
                    </a:cubicBezTo>
                    <a:cubicBezTo>
                      <a:pt x="1722787" y="8524"/>
                      <a:pt x="1744297" y="16101"/>
                      <a:pt x="1765807" y="23678"/>
                    </a:cubicBezTo>
                    <a:cubicBezTo>
                      <a:pt x="1652389" y="133545"/>
                      <a:pt x="1505727" y="206474"/>
                      <a:pt x="1382531" y="305923"/>
                    </a:cubicBezTo>
                    <a:cubicBezTo>
                      <a:pt x="1267157" y="398741"/>
                      <a:pt x="1162539" y="527551"/>
                      <a:pt x="1132229" y="673409"/>
                    </a:cubicBezTo>
                    <a:cubicBezTo>
                      <a:pt x="1124407" y="712241"/>
                      <a:pt x="1123429" y="751073"/>
                      <a:pt x="1121474" y="789905"/>
                    </a:cubicBezTo>
                    <a:cubicBezTo>
                      <a:pt x="1119518" y="833473"/>
                      <a:pt x="1115607" y="876094"/>
                      <a:pt x="1113651" y="919662"/>
                    </a:cubicBezTo>
                    <a:cubicBezTo>
                      <a:pt x="1110718" y="964177"/>
                      <a:pt x="1109740" y="1008692"/>
                      <a:pt x="1110718" y="1052260"/>
                    </a:cubicBezTo>
                    <a:cubicBezTo>
                      <a:pt x="1087253" y="1197171"/>
                      <a:pt x="1069653" y="1343029"/>
                      <a:pt x="1038365" y="1486992"/>
                    </a:cubicBezTo>
                    <a:cubicBezTo>
                      <a:pt x="1018810" y="1575075"/>
                      <a:pt x="991433" y="1660317"/>
                      <a:pt x="965035" y="1746506"/>
                    </a:cubicBezTo>
                    <a:cubicBezTo>
                      <a:pt x="938635" y="1834589"/>
                      <a:pt x="917124" y="1922672"/>
                      <a:pt x="899525" y="2012649"/>
                    </a:cubicBezTo>
                    <a:cubicBezTo>
                      <a:pt x="865304" y="2190709"/>
                      <a:pt x="846727" y="2371611"/>
                      <a:pt x="841838" y="2553459"/>
                    </a:cubicBezTo>
                    <a:cubicBezTo>
                      <a:pt x="841838" y="2556301"/>
                      <a:pt x="846727" y="2557248"/>
                      <a:pt x="847705" y="2554407"/>
                    </a:cubicBezTo>
                    <a:cubicBezTo>
                      <a:pt x="868237" y="2484319"/>
                      <a:pt x="878992" y="2406655"/>
                      <a:pt x="918102" y="2343197"/>
                    </a:cubicBezTo>
                    <a:cubicBezTo>
                      <a:pt x="923969" y="2389606"/>
                      <a:pt x="909303" y="2436015"/>
                      <a:pt x="893659" y="2479583"/>
                    </a:cubicBezTo>
                    <a:cubicBezTo>
                      <a:pt x="877037" y="2525046"/>
                      <a:pt x="857482" y="2570508"/>
                      <a:pt x="849661" y="2618811"/>
                    </a:cubicBezTo>
                    <a:cubicBezTo>
                      <a:pt x="842816" y="2661432"/>
                      <a:pt x="847705" y="2705000"/>
                      <a:pt x="857482" y="2746674"/>
                    </a:cubicBezTo>
                    <a:cubicBezTo>
                      <a:pt x="867260" y="2788348"/>
                      <a:pt x="880948" y="2830968"/>
                      <a:pt x="906369" y="2866959"/>
                    </a:cubicBezTo>
                    <a:cubicBezTo>
                      <a:pt x="907347" y="2868853"/>
                      <a:pt x="911258" y="2868853"/>
                      <a:pt x="912236" y="2866012"/>
                    </a:cubicBezTo>
                    <a:cubicBezTo>
                      <a:pt x="933747" y="2794977"/>
                      <a:pt x="956234" y="2723943"/>
                      <a:pt x="976767" y="2651961"/>
                    </a:cubicBezTo>
                    <a:cubicBezTo>
                      <a:pt x="976767" y="2725837"/>
                      <a:pt x="976767" y="2799713"/>
                      <a:pt x="974812" y="2872642"/>
                    </a:cubicBezTo>
                    <a:cubicBezTo>
                      <a:pt x="972856" y="2966407"/>
                      <a:pt x="969923" y="3059226"/>
                      <a:pt x="962101" y="3152992"/>
                    </a:cubicBezTo>
                    <a:cubicBezTo>
                      <a:pt x="955256" y="3238234"/>
                      <a:pt x="942546" y="3323475"/>
                      <a:pt x="930813" y="3408716"/>
                    </a:cubicBezTo>
                    <a:cubicBezTo>
                      <a:pt x="907347" y="3580147"/>
                      <a:pt x="885837" y="3754419"/>
                      <a:pt x="918102" y="3925849"/>
                    </a:cubicBezTo>
                    <a:cubicBezTo>
                      <a:pt x="919080" y="3929637"/>
                      <a:pt x="923969" y="3927743"/>
                      <a:pt x="923969" y="3924902"/>
                    </a:cubicBezTo>
                    <a:cubicBezTo>
                      <a:pt x="939613" y="3774308"/>
                      <a:pt x="972856" y="3626556"/>
                      <a:pt x="1007078" y="3479751"/>
                    </a:cubicBezTo>
                    <a:cubicBezTo>
                      <a:pt x="1015877" y="3639816"/>
                      <a:pt x="954279" y="3799881"/>
                      <a:pt x="981656" y="3959945"/>
                    </a:cubicBezTo>
                    <a:cubicBezTo>
                      <a:pt x="993389" y="4030033"/>
                      <a:pt x="1025654" y="4091596"/>
                      <a:pt x="1074541" y="4143689"/>
                    </a:cubicBezTo>
                    <a:cubicBezTo>
                      <a:pt x="1120496" y="4192940"/>
                      <a:pt x="1177205" y="4230824"/>
                      <a:pt x="1238803" y="4258291"/>
                    </a:cubicBezTo>
                    <a:cubicBezTo>
                      <a:pt x="1349288" y="4307542"/>
                      <a:pt x="1470528" y="4327432"/>
                      <a:pt x="1587858" y="4355845"/>
                    </a:cubicBezTo>
                    <a:cubicBezTo>
                      <a:pt x="1589813" y="4359634"/>
                      <a:pt x="1590791" y="4363423"/>
                      <a:pt x="1591769" y="4368159"/>
                    </a:cubicBezTo>
                    <a:cubicBezTo>
                      <a:pt x="1591769" y="4370052"/>
                      <a:pt x="1592747" y="4372894"/>
                      <a:pt x="1590791" y="4374788"/>
                    </a:cubicBezTo>
                    <a:cubicBezTo>
                      <a:pt x="1577102" y="4383312"/>
                      <a:pt x="1539948" y="4370052"/>
                      <a:pt x="1525282" y="4368159"/>
                    </a:cubicBezTo>
                    <a:cubicBezTo>
                      <a:pt x="1504749" y="4365317"/>
                      <a:pt x="1484217" y="4371000"/>
                      <a:pt x="1463684" y="4372894"/>
                    </a:cubicBezTo>
                    <a:cubicBezTo>
                      <a:pt x="1446085" y="4374788"/>
                      <a:pt x="1428485" y="4371000"/>
                      <a:pt x="1410886" y="4368159"/>
                    </a:cubicBezTo>
                    <a:cubicBezTo>
                      <a:pt x="1394264" y="4365317"/>
                      <a:pt x="1378620" y="4363423"/>
                      <a:pt x="1361999" y="4359634"/>
                    </a:cubicBezTo>
                    <a:cubicBezTo>
                      <a:pt x="1344399" y="4356793"/>
                      <a:pt x="1327778" y="4358687"/>
                      <a:pt x="1310178" y="4354899"/>
                    </a:cubicBezTo>
                    <a:cubicBezTo>
                      <a:pt x="1277913" y="4348269"/>
                      <a:pt x="1245647" y="4331221"/>
                      <a:pt x="1214359" y="4320802"/>
                    </a:cubicBezTo>
                    <a:cubicBezTo>
                      <a:pt x="1181116" y="4309436"/>
                      <a:pt x="1149828" y="4294283"/>
                      <a:pt x="1115607" y="4284811"/>
                    </a:cubicBezTo>
                    <a:cubicBezTo>
                      <a:pt x="1076497" y="4274392"/>
                      <a:pt x="1037387" y="4263974"/>
                      <a:pt x="999255" y="4253556"/>
                    </a:cubicBezTo>
                    <a:cubicBezTo>
                      <a:pt x="968946" y="4245979"/>
                      <a:pt x="939613" y="4240296"/>
                      <a:pt x="908325" y="4236508"/>
                    </a:cubicBezTo>
                    <a:cubicBezTo>
                      <a:pt x="797840" y="4249767"/>
                      <a:pt x="611091" y="4304700"/>
                      <a:pt x="474206" y="4336903"/>
                    </a:cubicBezTo>
                    <a:cubicBezTo>
                      <a:pt x="488872" y="4313225"/>
                      <a:pt x="503539" y="4289547"/>
                      <a:pt x="517227" y="4265868"/>
                    </a:cubicBezTo>
                    <a:cubicBezTo>
                      <a:pt x="529938" y="4240296"/>
                      <a:pt x="208259" y="4260186"/>
                      <a:pt x="0" y="4260186"/>
                    </a:cubicBezTo>
                    <a:close/>
                  </a:path>
                </a:pathLst>
              </a:custGeom>
              <a:solidFill>
                <a:srgbClr val="6D472C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18190B51-DDC3-2980-D0DF-A6DC714C7453}"/>
                  </a:ext>
                </a:extLst>
              </p:cNvPr>
              <p:cNvSpPr/>
              <p:nvPr/>
            </p:nvSpPr>
            <p:spPr>
              <a:xfrm>
                <a:off x="9672816" y="941524"/>
                <a:ext cx="1591035" cy="4367910"/>
              </a:xfrm>
              <a:custGeom>
                <a:avLst/>
                <a:gdLst>
                  <a:gd name="connsiteX0" fmla="*/ 0 w 1591035"/>
                  <a:gd name="connsiteY0" fmla="*/ 4246688 h 4367910"/>
                  <a:gd name="connsiteX1" fmla="*/ 339278 w 1591035"/>
                  <a:gd name="connsiteY1" fmla="*/ 4020324 h 4367910"/>
                  <a:gd name="connsiteX2" fmla="*/ 657045 w 1591035"/>
                  <a:gd name="connsiteY2" fmla="*/ 3181168 h 4367910"/>
                  <a:gd name="connsiteX3" fmla="*/ 657045 w 1591035"/>
                  <a:gd name="connsiteY3" fmla="*/ 3054253 h 4367910"/>
                  <a:gd name="connsiteX4" fmla="*/ 642378 w 1591035"/>
                  <a:gd name="connsiteY4" fmla="*/ 2924497 h 4367910"/>
                  <a:gd name="connsiteX5" fmla="*/ 657045 w 1591035"/>
                  <a:gd name="connsiteY5" fmla="*/ 2119437 h 4367910"/>
                  <a:gd name="connsiteX6" fmla="*/ 690288 w 1591035"/>
                  <a:gd name="connsiteY6" fmla="*/ 665594 h 4367910"/>
                  <a:gd name="connsiteX7" fmla="*/ 648245 w 1591035"/>
                  <a:gd name="connsiteY7" fmla="*/ 242227 h 4367910"/>
                  <a:gd name="connsiteX8" fmla="*/ 624779 w 1591035"/>
                  <a:gd name="connsiteY8" fmla="*/ 131413 h 4367910"/>
                  <a:gd name="connsiteX9" fmla="*/ 605224 w 1591035"/>
                  <a:gd name="connsiteY9" fmla="*/ 53749 h 4367910"/>
                  <a:gd name="connsiteX10" fmla="*/ 730376 w 1591035"/>
                  <a:gd name="connsiteY10" fmla="*/ 1657 h 4367910"/>
                  <a:gd name="connsiteX11" fmla="*/ 738198 w 1591035"/>
                  <a:gd name="connsiteY11" fmla="*/ 1657 h 4367910"/>
                  <a:gd name="connsiteX12" fmla="*/ 766552 w 1591035"/>
                  <a:gd name="connsiteY12" fmla="*/ 28176 h 4367910"/>
                  <a:gd name="connsiteX13" fmla="*/ 797840 w 1591035"/>
                  <a:gd name="connsiteY13" fmla="*/ 401345 h 4367910"/>
                  <a:gd name="connsiteX14" fmla="*/ 801751 w 1591035"/>
                  <a:gd name="connsiteY14" fmla="*/ 443019 h 4367910"/>
                  <a:gd name="connsiteX15" fmla="*/ 797840 w 1591035"/>
                  <a:gd name="connsiteY15" fmla="*/ 554780 h 4367910"/>
                  <a:gd name="connsiteX16" fmla="*/ 788062 w 1591035"/>
                  <a:gd name="connsiteY16" fmla="*/ 767884 h 4367910"/>
                  <a:gd name="connsiteX17" fmla="*/ 804684 w 1591035"/>
                  <a:gd name="connsiteY17" fmla="*/ 1262285 h 4367910"/>
                  <a:gd name="connsiteX18" fmla="*/ 819350 w 1591035"/>
                  <a:gd name="connsiteY18" fmla="*/ 1509486 h 4367910"/>
                  <a:gd name="connsiteX19" fmla="*/ 814462 w 1591035"/>
                  <a:gd name="connsiteY19" fmla="*/ 1755739 h 4367910"/>
                  <a:gd name="connsiteX20" fmla="*/ 810551 w 1591035"/>
                  <a:gd name="connsiteY20" fmla="*/ 2001046 h 4367910"/>
                  <a:gd name="connsiteX21" fmla="*/ 782196 w 1591035"/>
                  <a:gd name="connsiteY21" fmla="*/ 2252982 h 4367910"/>
                  <a:gd name="connsiteX22" fmla="*/ 764597 w 1591035"/>
                  <a:gd name="connsiteY22" fmla="*/ 2744542 h 4367910"/>
                  <a:gd name="connsiteX23" fmla="*/ 774374 w 1591035"/>
                  <a:gd name="connsiteY23" fmla="*/ 2747383 h 4367910"/>
                  <a:gd name="connsiteX24" fmla="*/ 789040 w 1591035"/>
                  <a:gd name="connsiteY24" fmla="*/ 2706657 h 4367910"/>
                  <a:gd name="connsiteX25" fmla="*/ 796862 w 1591035"/>
                  <a:gd name="connsiteY25" fmla="*/ 2957646 h 4367910"/>
                  <a:gd name="connsiteX26" fmla="*/ 794906 w 1591035"/>
                  <a:gd name="connsiteY26" fmla="*/ 3370594 h 4367910"/>
                  <a:gd name="connsiteX27" fmla="*/ 646289 w 1591035"/>
                  <a:gd name="connsiteY27" fmla="*/ 4169024 h 4367910"/>
                  <a:gd name="connsiteX28" fmla="*/ 655089 w 1591035"/>
                  <a:gd name="connsiteY28" fmla="*/ 4173759 h 4367910"/>
                  <a:gd name="connsiteX29" fmla="*/ 821306 w 1591035"/>
                  <a:gd name="connsiteY29" fmla="*/ 3869731 h 4367910"/>
                  <a:gd name="connsiteX30" fmla="*/ 745042 w 1591035"/>
                  <a:gd name="connsiteY30" fmla="*/ 4169970 h 4367910"/>
                  <a:gd name="connsiteX31" fmla="*/ 752863 w 1591035"/>
                  <a:gd name="connsiteY31" fmla="*/ 4174706 h 4367910"/>
                  <a:gd name="connsiteX32" fmla="*/ 894637 w 1591035"/>
                  <a:gd name="connsiteY32" fmla="*/ 4060104 h 4367910"/>
                  <a:gd name="connsiteX33" fmla="*/ 844772 w 1591035"/>
                  <a:gd name="connsiteY33" fmla="*/ 4145345 h 4367910"/>
                  <a:gd name="connsiteX34" fmla="*/ 850638 w 1591035"/>
                  <a:gd name="connsiteY34" fmla="*/ 4152922 h 4367910"/>
                  <a:gd name="connsiteX35" fmla="*/ 960145 w 1591035"/>
                  <a:gd name="connsiteY35" fmla="*/ 4155764 h 4367910"/>
                  <a:gd name="connsiteX36" fmla="*/ 1058898 w 1591035"/>
                  <a:gd name="connsiteY36" fmla="*/ 4216380 h 4367910"/>
                  <a:gd name="connsiteX37" fmla="*/ 1263246 w 1591035"/>
                  <a:gd name="connsiteY37" fmla="*/ 4315828 h 4367910"/>
                  <a:gd name="connsiteX38" fmla="*/ 1582969 w 1591035"/>
                  <a:gd name="connsiteY38" fmla="*/ 4345190 h 4367910"/>
                  <a:gd name="connsiteX39" fmla="*/ 1586880 w 1591035"/>
                  <a:gd name="connsiteY39" fmla="*/ 4346136 h 4367910"/>
                  <a:gd name="connsiteX40" fmla="*/ 1590791 w 1591035"/>
                  <a:gd name="connsiteY40" fmla="*/ 4358450 h 4367910"/>
                  <a:gd name="connsiteX41" fmla="*/ 1589813 w 1591035"/>
                  <a:gd name="connsiteY41" fmla="*/ 4365079 h 4367910"/>
                  <a:gd name="connsiteX42" fmla="*/ 1524304 w 1591035"/>
                  <a:gd name="connsiteY42" fmla="*/ 4358450 h 4367910"/>
                  <a:gd name="connsiteX43" fmla="*/ 1462706 w 1591035"/>
                  <a:gd name="connsiteY43" fmla="*/ 4363185 h 4367910"/>
                  <a:gd name="connsiteX44" fmla="*/ 1409908 w 1591035"/>
                  <a:gd name="connsiteY44" fmla="*/ 4358450 h 4367910"/>
                  <a:gd name="connsiteX45" fmla="*/ 1361021 w 1591035"/>
                  <a:gd name="connsiteY45" fmla="*/ 4349925 h 4367910"/>
                  <a:gd name="connsiteX46" fmla="*/ 1309200 w 1591035"/>
                  <a:gd name="connsiteY46" fmla="*/ 4345190 h 4367910"/>
                  <a:gd name="connsiteX47" fmla="*/ 1213382 w 1591035"/>
                  <a:gd name="connsiteY47" fmla="*/ 4311093 h 4367910"/>
                  <a:gd name="connsiteX48" fmla="*/ 1114629 w 1591035"/>
                  <a:gd name="connsiteY48" fmla="*/ 4275102 h 4367910"/>
                  <a:gd name="connsiteX49" fmla="*/ 998277 w 1591035"/>
                  <a:gd name="connsiteY49" fmla="*/ 4243846 h 4367910"/>
                  <a:gd name="connsiteX50" fmla="*/ 907347 w 1591035"/>
                  <a:gd name="connsiteY50" fmla="*/ 4226799 h 4367910"/>
                  <a:gd name="connsiteX51" fmla="*/ 473228 w 1591035"/>
                  <a:gd name="connsiteY51" fmla="*/ 4327194 h 4367910"/>
                  <a:gd name="connsiteX52" fmla="*/ 516249 w 1591035"/>
                  <a:gd name="connsiteY52" fmla="*/ 4256159 h 4367910"/>
                  <a:gd name="connsiteX53" fmla="*/ 0 w 1591035"/>
                  <a:gd name="connsiteY53" fmla="*/ 4246688 h 4367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591035" h="4367910">
                    <a:moveTo>
                      <a:pt x="0" y="4246688"/>
                    </a:moveTo>
                    <a:cubicBezTo>
                      <a:pt x="44976" y="4187966"/>
                      <a:pt x="261058" y="4057262"/>
                      <a:pt x="339278" y="4020324"/>
                    </a:cubicBezTo>
                    <a:cubicBezTo>
                      <a:pt x="665844" y="3865942"/>
                      <a:pt x="657045" y="3445417"/>
                      <a:pt x="657045" y="3181168"/>
                    </a:cubicBezTo>
                    <a:lnTo>
                      <a:pt x="657045" y="3054253"/>
                    </a:lnTo>
                    <a:cubicBezTo>
                      <a:pt x="657045" y="3010685"/>
                      <a:pt x="647267" y="2968064"/>
                      <a:pt x="642378" y="2924497"/>
                    </a:cubicBezTo>
                    <a:cubicBezTo>
                      <a:pt x="613046" y="2661194"/>
                      <a:pt x="642378" y="2382739"/>
                      <a:pt x="657045" y="2119437"/>
                    </a:cubicBezTo>
                    <a:cubicBezTo>
                      <a:pt x="684421" y="1635454"/>
                      <a:pt x="714731" y="1150524"/>
                      <a:pt x="690288" y="665594"/>
                    </a:cubicBezTo>
                    <a:cubicBezTo>
                      <a:pt x="683443" y="524472"/>
                      <a:pt x="669755" y="382402"/>
                      <a:pt x="648245" y="242227"/>
                    </a:cubicBezTo>
                    <a:cubicBezTo>
                      <a:pt x="642378" y="205289"/>
                      <a:pt x="638467" y="165510"/>
                      <a:pt x="624779" y="131413"/>
                    </a:cubicBezTo>
                    <a:cubicBezTo>
                      <a:pt x="615002" y="106788"/>
                      <a:pt x="607180" y="80268"/>
                      <a:pt x="605224" y="53749"/>
                    </a:cubicBezTo>
                    <a:cubicBezTo>
                      <a:pt x="600335" y="-14445"/>
                      <a:pt x="685399" y="1657"/>
                      <a:pt x="730376" y="1657"/>
                    </a:cubicBezTo>
                    <a:cubicBezTo>
                      <a:pt x="733309" y="1657"/>
                      <a:pt x="735264" y="1657"/>
                      <a:pt x="738198" y="1657"/>
                    </a:cubicBezTo>
                    <a:cubicBezTo>
                      <a:pt x="750908" y="1657"/>
                      <a:pt x="764597" y="16811"/>
                      <a:pt x="766552" y="28176"/>
                    </a:cubicBezTo>
                    <a:cubicBezTo>
                      <a:pt x="786107" y="153197"/>
                      <a:pt x="788062" y="276324"/>
                      <a:pt x="797840" y="401345"/>
                    </a:cubicBezTo>
                    <a:cubicBezTo>
                      <a:pt x="798817" y="415552"/>
                      <a:pt x="799795" y="429759"/>
                      <a:pt x="801751" y="443019"/>
                    </a:cubicBezTo>
                    <a:cubicBezTo>
                      <a:pt x="798817" y="479956"/>
                      <a:pt x="798817" y="517842"/>
                      <a:pt x="797840" y="554780"/>
                    </a:cubicBezTo>
                    <a:cubicBezTo>
                      <a:pt x="796862" y="625814"/>
                      <a:pt x="790995" y="696849"/>
                      <a:pt x="788062" y="767884"/>
                    </a:cubicBezTo>
                    <a:cubicBezTo>
                      <a:pt x="782196" y="932684"/>
                      <a:pt x="792951" y="1097485"/>
                      <a:pt x="804684" y="1262285"/>
                    </a:cubicBezTo>
                    <a:cubicBezTo>
                      <a:pt x="810551" y="1344686"/>
                      <a:pt x="816417" y="1427085"/>
                      <a:pt x="819350" y="1509486"/>
                    </a:cubicBezTo>
                    <a:cubicBezTo>
                      <a:pt x="821306" y="1591886"/>
                      <a:pt x="816417" y="1673339"/>
                      <a:pt x="814462" y="1755739"/>
                    </a:cubicBezTo>
                    <a:cubicBezTo>
                      <a:pt x="812506" y="1837192"/>
                      <a:pt x="813484" y="1919593"/>
                      <a:pt x="810551" y="2001046"/>
                    </a:cubicBezTo>
                    <a:cubicBezTo>
                      <a:pt x="807618" y="2086287"/>
                      <a:pt x="794906" y="2168687"/>
                      <a:pt x="782196" y="2252982"/>
                    </a:cubicBezTo>
                    <a:cubicBezTo>
                      <a:pt x="757752" y="2415888"/>
                      <a:pt x="757752" y="2580688"/>
                      <a:pt x="764597" y="2744542"/>
                    </a:cubicBezTo>
                    <a:cubicBezTo>
                      <a:pt x="764597" y="2749277"/>
                      <a:pt x="772419" y="2752118"/>
                      <a:pt x="774374" y="2747383"/>
                    </a:cubicBezTo>
                    <a:cubicBezTo>
                      <a:pt x="781218" y="2734123"/>
                      <a:pt x="785129" y="2719916"/>
                      <a:pt x="789040" y="2706657"/>
                    </a:cubicBezTo>
                    <a:cubicBezTo>
                      <a:pt x="786107" y="2790004"/>
                      <a:pt x="794906" y="2874298"/>
                      <a:pt x="796862" y="2957646"/>
                    </a:cubicBezTo>
                    <a:cubicBezTo>
                      <a:pt x="799795" y="3094979"/>
                      <a:pt x="799795" y="3233260"/>
                      <a:pt x="794906" y="3370594"/>
                    </a:cubicBezTo>
                    <a:cubicBezTo>
                      <a:pt x="786107" y="3642420"/>
                      <a:pt x="746019" y="3914246"/>
                      <a:pt x="646289" y="4169024"/>
                    </a:cubicBezTo>
                    <a:cubicBezTo>
                      <a:pt x="644334" y="4174706"/>
                      <a:pt x="651178" y="4176600"/>
                      <a:pt x="655089" y="4173759"/>
                    </a:cubicBezTo>
                    <a:cubicBezTo>
                      <a:pt x="753841" y="4097042"/>
                      <a:pt x="774374" y="3976756"/>
                      <a:pt x="821306" y="3869731"/>
                    </a:cubicBezTo>
                    <a:cubicBezTo>
                      <a:pt x="818373" y="3973915"/>
                      <a:pt x="735264" y="4063892"/>
                      <a:pt x="745042" y="4169970"/>
                    </a:cubicBezTo>
                    <a:cubicBezTo>
                      <a:pt x="745042" y="4173759"/>
                      <a:pt x="748953" y="4176600"/>
                      <a:pt x="752863" y="4174706"/>
                    </a:cubicBezTo>
                    <a:cubicBezTo>
                      <a:pt x="802728" y="4139662"/>
                      <a:pt x="845750" y="4097042"/>
                      <a:pt x="894637" y="4060104"/>
                    </a:cubicBezTo>
                    <a:cubicBezTo>
                      <a:pt x="877037" y="4087571"/>
                      <a:pt x="858460" y="4115037"/>
                      <a:pt x="844772" y="4145345"/>
                    </a:cubicBezTo>
                    <a:cubicBezTo>
                      <a:pt x="842816" y="4149133"/>
                      <a:pt x="845750" y="4153869"/>
                      <a:pt x="850638" y="4152922"/>
                    </a:cubicBezTo>
                    <a:cubicBezTo>
                      <a:pt x="886815" y="4146292"/>
                      <a:pt x="924947" y="4139662"/>
                      <a:pt x="960145" y="4155764"/>
                    </a:cubicBezTo>
                    <a:cubicBezTo>
                      <a:pt x="995344" y="4171865"/>
                      <a:pt x="1026632" y="4195543"/>
                      <a:pt x="1058898" y="4216380"/>
                    </a:cubicBezTo>
                    <a:cubicBezTo>
                      <a:pt x="1123429" y="4256159"/>
                      <a:pt x="1190893" y="4292150"/>
                      <a:pt x="1263246" y="4315828"/>
                    </a:cubicBezTo>
                    <a:cubicBezTo>
                      <a:pt x="1367865" y="4350872"/>
                      <a:pt x="1475417" y="4359396"/>
                      <a:pt x="1582969" y="4345190"/>
                    </a:cubicBezTo>
                    <a:cubicBezTo>
                      <a:pt x="1583946" y="4345190"/>
                      <a:pt x="1585902" y="4346136"/>
                      <a:pt x="1586880" y="4346136"/>
                    </a:cubicBezTo>
                    <a:cubicBezTo>
                      <a:pt x="1588836" y="4349925"/>
                      <a:pt x="1589813" y="4353714"/>
                      <a:pt x="1590791" y="4358450"/>
                    </a:cubicBezTo>
                    <a:cubicBezTo>
                      <a:pt x="1590791" y="4360344"/>
                      <a:pt x="1591769" y="4363185"/>
                      <a:pt x="1589813" y="4365079"/>
                    </a:cubicBezTo>
                    <a:cubicBezTo>
                      <a:pt x="1576125" y="4373603"/>
                      <a:pt x="1538970" y="4360344"/>
                      <a:pt x="1524304" y="4358450"/>
                    </a:cubicBezTo>
                    <a:cubicBezTo>
                      <a:pt x="1503771" y="4355608"/>
                      <a:pt x="1483239" y="4361291"/>
                      <a:pt x="1462706" y="4363185"/>
                    </a:cubicBezTo>
                    <a:cubicBezTo>
                      <a:pt x="1445107" y="4365079"/>
                      <a:pt x="1427507" y="4361291"/>
                      <a:pt x="1409908" y="4358450"/>
                    </a:cubicBezTo>
                    <a:cubicBezTo>
                      <a:pt x="1393287" y="4355608"/>
                      <a:pt x="1377642" y="4353714"/>
                      <a:pt x="1361021" y="4349925"/>
                    </a:cubicBezTo>
                    <a:cubicBezTo>
                      <a:pt x="1343421" y="4347084"/>
                      <a:pt x="1326800" y="4348978"/>
                      <a:pt x="1309200" y="4345190"/>
                    </a:cubicBezTo>
                    <a:cubicBezTo>
                      <a:pt x="1276935" y="4338559"/>
                      <a:pt x="1244670" y="4321512"/>
                      <a:pt x="1213382" y="4311093"/>
                    </a:cubicBezTo>
                    <a:cubicBezTo>
                      <a:pt x="1180138" y="4299727"/>
                      <a:pt x="1148850" y="4284573"/>
                      <a:pt x="1114629" y="4275102"/>
                    </a:cubicBezTo>
                    <a:cubicBezTo>
                      <a:pt x="1075519" y="4264683"/>
                      <a:pt x="1036409" y="4254265"/>
                      <a:pt x="998277" y="4243846"/>
                    </a:cubicBezTo>
                    <a:cubicBezTo>
                      <a:pt x="967968" y="4236270"/>
                      <a:pt x="938635" y="4230587"/>
                      <a:pt x="907347" y="4226799"/>
                    </a:cubicBezTo>
                    <a:cubicBezTo>
                      <a:pt x="796862" y="4240058"/>
                      <a:pt x="610113" y="4294991"/>
                      <a:pt x="473228" y="4327194"/>
                    </a:cubicBezTo>
                    <a:cubicBezTo>
                      <a:pt x="487895" y="4303516"/>
                      <a:pt x="502561" y="4279838"/>
                      <a:pt x="516249" y="4256159"/>
                    </a:cubicBezTo>
                    <a:cubicBezTo>
                      <a:pt x="529938" y="4226799"/>
                      <a:pt x="208259" y="4246688"/>
                      <a:pt x="0" y="4246688"/>
                    </a:cubicBezTo>
                    <a:close/>
                  </a:path>
                </a:pathLst>
              </a:custGeom>
              <a:solidFill>
                <a:srgbClr val="6D472C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61B5052C-41F6-AE81-800B-4562E6F29BF5}"/>
                  </a:ext>
                </a:extLst>
              </p:cNvPr>
              <p:cNvSpPr/>
              <p:nvPr/>
            </p:nvSpPr>
            <p:spPr>
              <a:xfrm>
                <a:off x="9755924" y="4884183"/>
                <a:ext cx="595447" cy="384534"/>
              </a:xfrm>
              <a:custGeom>
                <a:avLst/>
                <a:gdLst>
                  <a:gd name="connsiteX0" fmla="*/ 0 w 595447"/>
                  <a:gd name="connsiteY0" fmla="*/ 304028 h 384534"/>
                  <a:gd name="connsiteX1" fmla="*/ 253236 w 595447"/>
                  <a:gd name="connsiteY1" fmla="*/ 254777 h 384534"/>
                  <a:gd name="connsiteX2" fmla="*/ 380343 w 595447"/>
                  <a:gd name="connsiteY2" fmla="*/ 214998 h 384534"/>
                  <a:gd name="connsiteX3" fmla="*/ 468340 w 595447"/>
                  <a:gd name="connsiteY3" fmla="*/ 147752 h 384534"/>
                  <a:gd name="connsiteX4" fmla="*/ 438030 w 595447"/>
                  <a:gd name="connsiteY4" fmla="*/ 242465 h 384534"/>
                  <a:gd name="connsiteX5" fmla="*/ 446829 w 595447"/>
                  <a:gd name="connsiteY5" fmla="*/ 246253 h 384534"/>
                  <a:gd name="connsiteX6" fmla="*/ 595447 w 595447"/>
                  <a:gd name="connsiteY6" fmla="*/ 0 h 384534"/>
                  <a:gd name="connsiteX7" fmla="*/ 575892 w 595447"/>
                  <a:gd name="connsiteY7" fmla="*/ 91871 h 384534"/>
                  <a:gd name="connsiteX8" fmla="*/ 533849 w 595447"/>
                  <a:gd name="connsiteY8" fmla="*/ 214051 h 384534"/>
                  <a:gd name="connsiteX9" fmla="*/ 399898 w 595447"/>
                  <a:gd name="connsiteY9" fmla="*/ 381693 h 384534"/>
                  <a:gd name="connsiteX10" fmla="*/ 388165 w 595447"/>
                  <a:gd name="connsiteY10" fmla="*/ 384534 h 384534"/>
                  <a:gd name="connsiteX11" fmla="*/ 431186 w 595447"/>
                  <a:gd name="connsiteY11" fmla="*/ 313499 h 384534"/>
                  <a:gd name="connsiteX12" fmla="*/ 0 w 595447"/>
                  <a:gd name="connsiteY12" fmla="*/ 304028 h 384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5447" h="384534">
                    <a:moveTo>
                      <a:pt x="0" y="304028"/>
                    </a:moveTo>
                    <a:cubicBezTo>
                      <a:pt x="83108" y="283191"/>
                      <a:pt x="168172" y="269932"/>
                      <a:pt x="253236" y="254777"/>
                    </a:cubicBezTo>
                    <a:cubicBezTo>
                      <a:pt x="297235" y="247200"/>
                      <a:pt x="341233" y="235835"/>
                      <a:pt x="380343" y="214998"/>
                    </a:cubicBezTo>
                    <a:cubicBezTo>
                      <a:pt x="413586" y="197002"/>
                      <a:pt x="441941" y="173324"/>
                      <a:pt x="468340" y="147752"/>
                    </a:cubicBezTo>
                    <a:cubicBezTo>
                      <a:pt x="455629" y="179007"/>
                      <a:pt x="440963" y="208368"/>
                      <a:pt x="438030" y="242465"/>
                    </a:cubicBezTo>
                    <a:cubicBezTo>
                      <a:pt x="437052" y="247200"/>
                      <a:pt x="443896" y="249095"/>
                      <a:pt x="446829" y="246253"/>
                    </a:cubicBezTo>
                    <a:cubicBezTo>
                      <a:pt x="524071" y="182795"/>
                      <a:pt x="559270" y="89977"/>
                      <a:pt x="595447" y="0"/>
                    </a:cubicBezTo>
                    <a:cubicBezTo>
                      <a:pt x="591536" y="31255"/>
                      <a:pt x="584692" y="61563"/>
                      <a:pt x="575892" y="91871"/>
                    </a:cubicBezTo>
                    <a:cubicBezTo>
                      <a:pt x="564159" y="132597"/>
                      <a:pt x="552426" y="176165"/>
                      <a:pt x="533849" y="214051"/>
                    </a:cubicBezTo>
                    <a:cubicBezTo>
                      <a:pt x="501584" y="278455"/>
                      <a:pt x="439985" y="322023"/>
                      <a:pt x="399898" y="381693"/>
                    </a:cubicBezTo>
                    <a:cubicBezTo>
                      <a:pt x="395987" y="382639"/>
                      <a:pt x="392076" y="383587"/>
                      <a:pt x="388165" y="384534"/>
                    </a:cubicBezTo>
                    <a:cubicBezTo>
                      <a:pt x="402831" y="360856"/>
                      <a:pt x="417498" y="337178"/>
                      <a:pt x="431186" y="313499"/>
                    </a:cubicBezTo>
                    <a:cubicBezTo>
                      <a:pt x="444874" y="287927"/>
                      <a:pt x="200438" y="300240"/>
                      <a:pt x="0" y="304028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1105CA37-51DD-5198-182E-3CD91ED8A7D6}"/>
                  </a:ext>
                </a:extLst>
              </p:cNvPr>
              <p:cNvSpPr/>
              <p:nvPr/>
            </p:nvSpPr>
            <p:spPr>
              <a:xfrm>
                <a:off x="9696282" y="4467447"/>
                <a:ext cx="622900" cy="697086"/>
              </a:xfrm>
              <a:custGeom>
                <a:avLst/>
                <a:gdLst>
                  <a:gd name="connsiteX0" fmla="*/ 621846 w 622900"/>
                  <a:gd name="connsiteY0" fmla="*/ 161012 h 697086"/>
                  <a:gd name="connsiteX1" fmla="*/ 504517 w 622900"/>
                  <a:gd name="connsiteY1" fmla="*/ 421472 h 697086"/>
                  <a:gd name="connsiteX2" fmla="*/ 240525 w 622900"/>
                  <a:gd name="connsiteY2" fmla="*/ 571119 h 697086"/>
                  <a:gd name="connsiteX3" fmla="*/ 0 w 622900"/>
                  <a:gd name="connsiteY3" fmla="*/ 697087 h 697086"/>
                  <a:gd name="connsiteX4" fmla="*/ 315812 w 622900"/>
                  <a:gd name="connsiteY4" fmla="*/ 494401 h 697086"/>
                  <a:gd name="connsiteX5" fmla="*/ 618913 w 622900"/>
                  <a:gd name="connsiteY5" fmla="*/ 0 h 697086"/>
                  <a:gd name="connsiteX6" fmla="*/ 621846 w 622900"/>
                  <a:gd name="connsiteY6" fmla="*/ 161012 h 69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900" h="697086">
                    <a:moveTo>
                      <a:pt x="621846" y="161012"/>
                    </a:moveTo>
                    <a:cubicBezTo>
                      <a:pt x="616958" y="262354"/>
                      <a:pt x="584692" y="353279"/>
                      <a:pt x="504517" y="421472"/>
                    </a:cubicBezTo>
                    <a:cubicBezTo>
                      <a:pt x="427275" y="487771"/>
                      <a:pt x="332433" y="528497"/>
                      <a:pt x="240525" y="571119"/>
                    </a:cubicBezTo>
                    <a:cubicBezTo>
                      <a:pt x="158395" y="609004"/>
                      <a:pt x="75287" y="647836"/>
                      <a:pt x="0" y="697087"/>
                    </a:cubicBezTo>
                    <a:cubicBezTo>
                      <a:pt x="72354" y="632682"/>
                      <a:pt x="247369" y="527551"/>
                      <a:pt x="315812" y="494401"/>
                    </a:cubicBezTo>
                    <a:cubicBezTo>
                      <a:pt x="518205" y="398741"/>
                      <a:pt x="591536" y="199844"/>
                      <a:pt x="618913" y="0"/>
                    </a:cubicBezTo>
                    <a:cubicBezTo>
                      <a:pt x="620868" y="53986"/>
                      <a:pt x="624779" y="107025"/>
                      <a:pt x="621846" y="161012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C902279E-9F64-54D2-4086-E5C2D786DA01}"/>
                  </a:ext>
                </a:extLst>
              </p:cNvPr>
              <p:cNvSpPr/>
              <p:nvPr/>
            </p:nvSpPr>
            <p:spPr>
              <a:xfrm>
                <a:off x="10218398" y="5171194"/>
                <a:ext cx="325589" cy="78580"/>
              </a:xfrm>
              <a:custGeom>
                <a:avLst/>
                <a:gdLst>
                  <a:gd name="connsiteX0" fmla="*/ 325589 w 325589"/>
                  <a:gd name="connsiteY0" fmla="*/ 916 h 78580"/>
                  <a:gd name="connsiteX1" fmla="*/ 0 w 325589"/>
                  <a:gd name="connsiteY1" fmla="*/ 78581 h 78580"/>
                  <a:gd name="connsiteX2" fmla="*/ 178928 w 325589"/>
                  <a:gd name="connsiteY2" fmla="*/ 16071 h 78580"/>
                  <a:gd name="connsiteX3" fmla="*/ 325589 w 325589"/>
                  <a:gd name="connsiteY3" fmla="*/ 916 h 7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5589" h="78580">
                    <a:moveTo>
                      <a:pt x="325589" y="916"/>
                    </a:moveTo>
                    <a:cubicBezTo>
                      <a:pt x="234659" y="16071"/>
                      <a:pt x="109507" y="50167"/>
                      <a:pt x="0" y="78581"/>
                    </a:cubicBezTo>
                    <a:cubicBezTo>
                      <a:pt x="57687" y="52061"/>
                      <a:pt x="117329" y="30278"/>
                      <a:pt x="178928" y="16071"/>
                    </a:cubicBezTo>
                    <a:cubicBezTo>
                      <a:pt x="225859" y="5652"/>
                      <a:pt x="276702" y="-2872"/>
                      <a:pt x="325589" y="916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266B8B29-64EE-C85F-DB3C-035D07C86882}"/>
                  </a:ext>
                </a:extLst>
              </p:cNvPr>
              <p:cNvSpPr/>
              <p:nvPr/>
            </p:nvSpPr>
            <p:spPr>
              <a:xfrm>
                <a:off x="10545942" y="1459365"/>
                <a:ext cx="232703" cy="1200012"/>
              </a:xfrm>
              <a:custGeom>
                <a:avLst/>
                <a:gdLst>
                  <a:gd name="connsiteX0" fmla="*/ 192616 w 232703"/>
                  <a:gd name="connsiteY0" fmla="*/ 201739 h 1200012"/>
                  <a:gd name="connsiteX1" fmla="*/ 160350 w 232703"/>
                  <a:gd name="connsiteY1" fmla="*/ 562595 h 1200012"/>
                  <a:gd name="connsiteX2" fmla="*/ 132973 w 232703"/>
                  <a:gd name="connsiteY2" fmla="*/ 757703 h 1200012"/>
                  <a:gd name="connsiteX3" fmla="*/ 89952 w 232703"/>
                  <a:gd name="connsiteY3" fmla="*/ 915873 h 1200012"/>
                  <a:gd name="connsiteX4" fmla="*/ 0 w 232703"/>
                  <a:gd name="connsiteY4" fmla="*/ 1200012 h 1200012"/>
                  <a:gd name="connsiteX5" fmla="*/ 103641 w 232703"/>
                  <a:gd name="connsiteY5" fmla="*/ 570171 h 1200012"/>
                  <a:gd name="connsiteX6" fmla="*/ 105597 w 232703"/>
                  <a:gd name="connsiteY6" fmla="*/ 552176 h 1200012"/>
                  <a:gd name="connsiteX7" fmla="*/ 113418 w 232703"/>
                  <a:gd name="connsiteY7" fmla="*/ 492507 h 1200012"/>
                  <a:gd name="connsiteX8" fmla="*/ 232703 w 232703"/>
                  <a:gd name="connsiteY8" fmla="*/ 0 h 1200012"/>
                  <a:gd name="connsiteX9" fmla="*/ 192616 w 232703"/>
                  <a:gd name="connsiteY9" fmla="*/ 201739 h 12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2703" h="1200012">
                    <a:moveTo>
                      <a:pt x="192616" y="201739"/>
                    </a:moveTo>
                    <a:cubicBezTo>
                      <a:pt x="173061" y="322024"/>
                      <a:pt x="168172" y="441362"/>
                      <a:pt x="160350" y="562595"/>
                    </a:cubicBezTo>
                    <a:cubicBezTo>
                      <a:pt x="156439" y="627946"/>
                      <a:pt x="150573" y="694246"/>
                      <a:pt x="132973" y="757703"/>
                    </a:cubicBezTo>
                    <a:cubicBezTo>
                      <a:pt x="118307" y="810742"/>
                      <a:pt x="104619" y="863782"/>
                      <a:pt x="89952" y="915873"/>
                    </a:cubicBezTo>
                    <a:cubicBezTo>
                      <a:pt x="64531" y="1011534"/>
                      <a:pt x="38132" y="1108140"/>
                      <a:pt x="0" y="1200012"/>
                    </a:cubicBezTo>
                    <a:cubicBezTo>
                      <a:pt x="38132" y="990697"/>
                      <a:pt x="101686" y="782329"/>
                      <a:pt x="103641" y="570171"/>
                    </a:cubicBezTo>
                    <a:cubicBezTo>
                      <a:pt x="103641" y="564489"/>
                      <a:pt x="104619" y="558806"/>
                      <a:pt x="105597" y="552176"/>
                    </a:cubicBezTo>
                    <a:cubicBezTo>
                      <a:pt x="108530" y="532287"/>
                      <a:pt x="110485" y="512397"/>
                      <a:pt x="113418" y="492507"/>
                    </a:cubicBezTo>
                    <a:cubicBezTo>
                      <a:pt x="131995" y="323918"/>
                      <a:pt x="156439" y="153435"/>
                      <a:pt x="232703" y="0"/>
                    </a:cubicBezTo>
                    <a:cubicBezTo>
                      <a:pt x="217059" y="67246"/>
                      <a:pt x="203371" y="133545"/>
                      <a:pt x="192616" y="201739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37" name="Graphic 25">
                <a:extLst>
                  <a:ext uri="{FF2B5EF4-FFF2-40B4-BE49-F238E27FC236}">
                    <a16:creationId xmlns:a16="http://schemas.microsoft.com/office/drawing/2014/main" id="{DEB7C1D2-6C5D-99E4-A44C-8550C995EEE6}"/>
                  </a:ext>
                </a:extLst>
              </p:cNvPr>
              <p:cNvGrpSpPr/>
              <p:nvPr/>
            </p:nvGrpSpPr>
            <p:grpSpPr>
              <a:xfrm>
                <a:off x="10615644" y="1867578"/>
                <a:ext cx="777309" cy="3354404"/>
                <a:chOff x="10615644" y="1867578"/>
                <a:chExt cx="777309" cy="3354404"/>
              </a:xfrm>
              <a:solidFill>
                <a:srgbClr val="743625"/>
              </a:solidFill>
            </p:grpSpPr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633A12B5-BF95-BC2C-EBA1-2F7805BC8318}"/>
                    </a:ext>
                  </a:extLst>
                </p:cNvPr>
                <p:cNvSpPr/>
                <p:nvPr/>
              </p:nvSpPr>
              <p:spPr>
                <a:xfrm>
                  <a:off x="10821666" y="1867578"/>
                  <a:ext cx="81445" cy="1423110"/>
                </a:xfrm>
                <a:custGeom>
                  <a:avLst/>
                  <a:gdLst>
                    <a:gd name="connsiteX0" fmla="*/ 11733 w 81445"/>
                    <a:gd name="connsiteY0" fmla="*/ 341913 h 1423110"/>
                    <a:gd name="connsiteX1" fmla="*/ 15644 w 81445"/>
                    <a:gd name="connsiteY1" fmla="*/ 206474 h 1423110"/>
                    <a:gd name="connsiteX2" fmla="*/ 23466 w 81445"/>
                    <a:gd name="connsiteY2" fmla="*/ 71982 h 1423110"/>
                    <a:gd name="connsiteX3" fmla="*/ 43021 w 81445"/>
                    <a:gd name="connsiteY3" fmla="*/ 0 h 1423110"/>
                    <a:gd name="connsiteX4" fmla="*/ 47909 w 81445"/>
                    <a:gd name="connsiteY4" fmla="*/ 83347 h 1423110"/>
                    <a:gd name="connsiteX5" fmla="*/ 51820 w 81445"/>
                    <a:gd name="connsiteY5" fmla="*/ 286980 h 1423110"/>
                    <a:gd name="connsiteX6" fmla="*/ 43998 w 81445"/>
                    <a:gd name="connsiteY6" fmla="*/ 460304 h 1423110"/>
                    <a:gd name="connsiteX7" fmla="*/ 45954 w 81445"/>
                    <a:gd name="connsiteY7" fmla="*/ 666778 h 1423110"/>
                    <a:gd name="connsiteX8" fmla="*/ 51820 w 81445"/>
                    <a:gd name="connsiteY8" fmla="*/ 858099 h 1423110"/>
                    <a:gd name="connsiteX9" fmla="*/ 72353 w 81445"/>
                    <a:gd name="connsiteY9" fmla="*/ 1043736 h 1423110"/>
                    <a:gd name="connsiteX10" fmla="*/ 80175 w 81445"/>
                    <a:gd name="connsiteY10" fmla="*/ 1130872 h 1423110"/>
                    <a:gd name="connsiteX11" fmla="*/ 79197 w 81445"/>
                    <a:gd name="connsiteY11" fmla="*/ 1230321 h 1423110"/>
                    <a:gd name="connsiteX12" fmla="*/ 65509 w 81445"/>
                    <a:gd name="connsiteY12" fmla="*/ 1420693 h 1423110"/>
                    <a:gd name="connsiteX13" fmla="*/ 52798 w 81445"/>
                    <a:gd name="connsiteY13" fmla="*/ 1412169 h 1423110"/>
                    <a:gd name="connsiteX14" fmla="*/ 54753 w 81445"/>
                    <a:gd name="connsiteY14" fmla="*/ 1214219 h 1423110"/>
                    <a:gd name="connsiteX15" fmla="*/ 51820 w 81445"/>
                    <a:gd name="connsiteY15" fmla="*/ 1121401 h 1423110"/>
                    <a:gd name="connsiteX16" fmla="*/ 38132 w 81445"/>
                    <a:gd name="connsiteY16" fmla="*/ 1021004 h 1423110"/>
                    <a:gd name="connsiteX17" fmla="*/ 5866 w 81445"/>
                    <a:gd name="connsiteY17" fmla="*/ 827791 h 1423110"/>
                    <a:gd name="connsiteX18" fmla="*/ 0 w 81445"/>
                    <a:gd name="connsiteY18" fmla="*/ 740654 h 1423110"/>
                    <a:gd name="connsiteX19" fmla="*/ 11733 w 81445"/>
                    <a:gd name="connsiteY19" fmla="*/ 341913 h 142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1445" h="1423110">
                      <a:moveTo>
                        <a:pt x="11733" y="341913"/>
                      </a:moveTo>
                      <a:cubicBezTo>
                        <a:pt x="12710" y="296451"/>
                        <a:pt x="14666" y="251936"/>
                        <a:pt x="15644" y="206474"/>
                      </a:cubicBezTo>
                      <a:cubicBezTo>
                        <a:pt x="16621" y="161959"/>
                        <a:pt x="15644" y="115549"/>
                        <a:pt x="23466" y="71982"/>
                      </a:cubicBezTo>
                      <a:cubicBezTo>
                        <a:pt x="28355" y="47356"/>
                        <a:pt x="36177" y="23678"/>
                        <a:pt x="43021" y="0"/>
                      </a:cubicBezTo>
                      <a:cubicBezTo>
                        <a:pt x="44976" y="27466"/>
                        <a:pt x="45954" y="55881"/>
                        <a:pt x="47909" y="83347"/>
                      </a:cubicBezTo>
                      <a:cubicBezTo>
                        <a:pt x="51820" y="150594"/>
                        <a:pt x="51820" y="218787"/>
                        <a:pt x="51820" y="286980"/>
                      </a:cubicBezTo>
                      <a:cubicBezTo>
                        <a:pt x="51820" y="344754"/>
                        <a:pt x="45954" y="402529"/>
                        <a:pt x="43998" y="460304"/>
                      </a:cubicBezTo>
                      <a:cubicBezTo>
                        <a:pt x="42043" y="529445"/>
                        <a:pt x="44976" y="598585"/>
                        <a:pt x="45954" y="666778"/>
                      </a:cubicBezTo>
                      <a:cubicBezTo>
                        <a:pt x="46932" y="730236"/>
                        <a:pt x="46932" y="794641"/>
                        <a:pt x="51820" y="858099"/>
                      </a:cubicBezTo>
                      <a:cubicBezTo>
                        <a:pt x="56709" y="919662"/>
                        <a:pt x="69420" y="981225"/>
                        <a:pt x="72353" y="1043736"/>
                      </a:cubicBezTo>
                      <a:cubicBezTo>
                        <a:pt x="73331" y="1073097"/>
                        <a:pt x="78220" y="1101511"/>
                        <a:pt x="80175" y="1130872"/>
                      </a:cubicBezTo>
                      <a:cubicBezTo>
                        <a:pt x="83108" y="1164021"/>
                        <a:pt x="80175" y="1197170"/>
                        <a:pt x="79197" y="1230321"/>
                      </a:cubicBezTo>
                      <a:cubicBezTo>
                        <a:pt x="77242" y="1293778"/>
                        <a:pt x="70398" y="1357235"/>
                        <a:pt x="65509" y="1420693"/>
                      </a:cubicBezTo>
                      <a:cubicBezTo>
                        <a:pt x="65509" y="1428270"/>
                        <a:pt x="52798" y="1415958"/>
                        <a:pt x="52798" y="1412169"/>
                      </a:cubicBezTo>
                      <a:cubicBezTo>
                        <a:pt x="49865" y="1345870"/>
                        <a:pt x="56709" y="1279571"/>
                        <a:pt x="54753" y="1214219"/>
                      </a:cubicBezTo>
                      <a:cubicBezTo>
                        <a:pt x="53776" y="1183911"/>
                        <a:pt x="53776" y="1152656"/>
                        <a:pt x="51820" y="1121401"/>
                      </a:cubicBezTo>
                      <a:cubicBezTo>
                        <a:pt x="48887" y="1087304"/>
                        <a:pt x="42043" y="1054155"/>
                        <a:pt x="38132" y="1021004"/>
                      </a:cubicBezTo>
                      <a:cubicBezTo>
                        <a:pt x="31288" y="955653"/>
                        <a:pt x="14666" y="892196"/>
                        <a:pt x="5866" y="827791"/>
                      </a:cubicBezTo>
                      <a:cubicBezTo>
                        <a:pt x="1955" y="799377"/>
                        <a:pt x="978" y="770016"/>
                        <a:pt x="0" y="740654"/>
                      </a:cubicBezTo>
                      <a:cubicBezTo>
                        <a:pt x="9777" y="607110"/>
                        <a:pt x="8799" y="474511"/>
                        <a:pt x="11733" y="341913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AF3CE73B-9EEA-2933-E353-62D5AF114289}"/>
                    </a:ext>
                  </a:extLst>
                </p:cNvPr>
                <p:cNvSpPr/>
                <p:nvPr/>
              </p:nvSpPr>
              <p:spPr>
                <a:xfrm>
                  <a:off x="10666205" y="2798967"/>
                  <a:ext cx="122260" cy="1599980"/>
                </a:xfrm>
                <a:custGeom>
                  <a:avLst/>
                  <a:gdLst>
                    <a:gd name="connsiteX0" fmla="*/ 21510 w 122260"/>
                    <a:gd name="connsiteY0" fmla="*/ 1368239 h 1599980"/>
                    <a:gd name="connsiteX1" fmla="*/ 41065 w 122260"/>
                    <a:gd name="connsiteY1" fmla="*/ 1160818 h 1599980"/>
                    <a:gd name="connsiteX2" fmla="*/ 55731 w 122260"/>
                    <a:gd name="connsiteY2" fmla="*/ 971392 h 1599980"/>
                    <a:gd name="connsiteX3" fmla="*/ 70397 w 122260"/>
                    <a:gd name="connsiteY3" fmla="*/ 771548 h 1599980"/>
                    <a:gd name="connsiteX4" fmla="*/ 68442 w 122260"/>
                    <a:gd name="connsiteY4" fmla="*/ 582122 h 1599980"/>
                    <a:gd name="connsiteX5" fmla="*/ 83108 w 122260"/>
                    <a:gd name="connsiteY5" fmla="*/ 377542 h 1599980"/>
                    <a:gd name="connsiteX6" fmla="*/ 85063 w 122260"/>
                    <a:gd name="connsiteY6" fmla="*/ 278094 h 1599980"/>
                    <a:gd name="connsiteX7" fmla="*/ 84085 w 122260"/>
                    <a:gd name="connsiteY7" fmla="*/ 188116 h 1599980"/>
                    <a:gd name="connsiteX8" fmla="*/ 82130 w 122260"/>
                    <a:gd name="connsiteY8" fmla="*/ 99087 h 1599980"/>
                    <a:gd name="connsiteX9" fmla="*/ 74308 w 122260"/>
                    <a:gd name="connsiteY9" fmla="*/ 1533 h 1599980"/>
                    <a:gd name="connsiteX10" fmla="*/ 81152 w 122260"/>
                    <a:gd name="connsiteY10" fmla="*/ 6268 h 1599980"/>
                    <a:gd name="connsiteX11" fmla="*/ 106574 w 122260"/>
                    <a:gd name="connsiteY11" fmla="*/ 121818 h 1599980"/>
                    <a:gd name="connsiteX12" fmla="*/ 118307 w 122260"/>
                    <a:gd name="connsiteY12" fmla="*/ 210848 h 1599980"/>
                    <a:gd name="connsiteX13" fmla="*/ 120262 w 122260"/>
                    <a:gd name="connsiteY13" fmla="*/ 403115 h 1599980"/>
                    <a:gd name="connsiteX14" fmla="*/ 88974 w 122260"/>
                    <a:gd name="connsiteY14" fmla="*/ 596330 h 1599980"/>
                    <a:gd name="connsiteX15" fmla="*/ 87996 w 122260"/>
                    <a:gd name="connsiteY15" fmla="*/ 782914 h 1599980"/>
                    <a:gd name="connsiteX16" fmla="*/ 86041 w 122260"/>
                    <a:gd name="connsiteY16" fmla="*/ 884257 h 1599980"/>
                    <a:gd name="connsiteX17" fmla="*/ 88974 w 122260"/>
                    <a:gd name="connsiteY17" fmla="*/ 993176 h 1599980"/>
                    <a:gd name="connsiteX18" fmla="*/ 76264 w 122260"/>
                    <a:gd name="connsiteY18" fmla="*/ 1184496 h 1599980"/>
                    <a:gd name="connsiteX19" fmla="*/ 45953 w 122260"/>
                    <a:gd name="connsiteY19" fmla="*/ 1374870 h 1599980"/>
                    <a:gd name="connsiteX20" fmla="*/ 11732 w 122260"/>
                    <a:gd name="connsiteY20" fmla="*/ 1597445 h 1599980"/>
                    <a:gd name="connsiteX21" fmla="*/ 0 w 122260"/>
                    <a:gd name="connsiteY21" fmla="*/ 1588920 h 1599980"/>
                    <a:gd name="connsiteX22" fmla="*/ 21510 w 122260"/>
                    <a:gd name="connsiteY22" fmla="*/ 1368239 h 1599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22260" h="1599980">
                      <a:moveTo>
                        <a:pt x="21510" y="1368239"/>
                      </a:moveTo>
                      <a:cubicBezTo>
                        <a:pt x="26399" y="1299099"/>
                        <a:pt x="32265" y="1229958"/>
                        <a:pt x="41065" y="1160818"/>
                      </a:cubicBezTo>
                      <a:cubicBezTo>
                        <a:pt x="48887" y="1097361"/>
                        <a:pt x="47909" y="1033903"/>
                        <a:pt x="55731" y="971392"/>
                      </a:cubicBezTo>
                      <a:cubicBezTo>
                        <a:pt x="64531" y="906040"/>
                        <a:pt x="71375" y="836900"/>
                        <a:pt x="70397" y="771548"/>
                      </a:cubicBezTo>
                      <a:cubicBezTo>
                        <a:pt x="69420" y="708091"/>
                        <a:pt x="67464" y="645580"/>
                        <a:pt x="68442" y="582122"/>
                      </a:cubicBezTo>
                      <a:cubicBezTo>
                        <a:pt x="69420" y="513929"/>
                        <a:pt x="81152" y="445736"/>
                        <a:pt x="83108" y="377542"/>
                      </a:cubicBezTo>
                      <a:cubicBezTo>
                        <a:pt x="84085" y="344393"/>
                        <a:pt x="82130" y="311244"/>
                        <a:pt x="85063" y="278094"/>
                      </a:cubicBezTo>
                      <a:cubicBezTo>
                        <a:pt x="87996" y="248733"/>
                        <a:pt x="84085" y="217478"/>
                        <a:pt x="84085" y="188116"/>
                      </a:cubicBezTo>
                      <a:cubicBezTo>
                        <a:pt x="84085" y="158756"/>
                        <a:pt x="85063" y="128448"/>
                        <a:pt x="82130" y="99087"/>
                      </a:cubicBezTo>
                      <a:cubicBezTo>
                        <a:pt x="79197" y="66884"/>
                        <a:pt x="73331" y="34682"/>
                        <a:pt x="74308" y="1533"/>
                      </a:cubicBezTo>
                      <a:cubicBezTo>
                        <a:pt x="74308" y="-3203"/>
                        <a:pt x="81152" y="4374"/>
                        <a:pt x="81152" y="6268"/>
                      </a:cubicBezTo>
                      <a:cubicBezTo>
                        <a:pt x="84085" y="46047"/>
                        <a:pt x="98752" y="82985"/>
                        <a:pt x="106574" y="121818"/>
                      </a:cubicBezTo>
                      <a:cubicBezTo>
                        <a:pt x="112440" y="151179"/>
                        <a:pt x="114396" y="181487"/>
                        <a:pt x="118307" y="210848"/>
                      </a:cubicBezTo>
                      <a:cubicBezTo>
                        <a:pt x="125151" y="275253"/>
                        <a:pt x="121240" y="338710"/>
                        <a:pt x="120262" y="403115"/>
                      </a:cubicBezTo>
                      <a:cubicBezTo>
                        <a:pt x="119284" y="468467"/>
                        <a:pt x="93863" y="530977"/>
                        <a:pt x="88974" y="596330"/>
                      </a:cubicBezTo>
                      <a:cubicBezTo>
                        <a:pt x="85063" y="658840"/>
                        <a:pt x="86041" y="721350"/>
                        <a:pt x="87996" y="782914"/>
                      </a:cubicBezTo>
                      <a:cubicBezTo>
                        <a:pt x="88974" y="817010"/>
                        <a:pt x="84085" y="850160"/>
                        <a:pt x="86041" y="884257"/>
                      </a:cubicBezTo>
                      <a:cubicBezTo>
                        <a:pt x="87996" y="920247"/>
                        <a:pt x="91908" y="956238"/>
                        <a:pt x="88974" y="993176"/>
                      </a:cubicBezTo>
                      <a:cubicBezTo>
                        <a:pt x="82130" y="1056634"/>
                        <a:pt x="83108" y="1121039"/>
                        <a:pt x="76264" y="1184496"/>
                      </a:cubicBezTo>
                      <a:cubicBezTo>
                        <a:pt x="69420" y="1247954"/>
                        <a:pt x="58665" y="1312359"/>
                        <a:pt x="45953" y="1374870"/>
                      </a:cubicBezTo>
                      <a:cubicBezTo>
                        <a:pt x="30310" y="1448745"/>
                        <a:pt x="23466" y="1522621"/>
                        <a:pt x="11732" y="1597445"/>
                      </a:cubicBezTo>
                      <a:cubicBezTo>
                        <a:pt x="10755" y="1605021"/>
                        <a:pt x="0" y="1593656"/>
                        <a:pt x="0" y="1588920"/>
                      </a:cubicBezTo>
                      <a:cubicBezTo>
                        <a:pt x="977" y="1515992"/>
                        <a:pt x="15644" y="1442116"/>
                        <a:pt x="21510" y="1368239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EC697C3B-76B4-2350-8FEB-590B0A437A1E}"/>
                    </a:ext>
                  </a:extLst>
                </p:cNvPr>
                <p:cNvSpPr/>
                <p:nvPr/>
              </p:nvSpPr>
              <p:spPr>
                <a:xfrm>
                  <a:off x="10762699" y="4054491"/>
                  <a:ext cx="81455" cy="718984"/>
                </a:xfrm>
                <a:custGeom>
                  <a:avLst/>
                  <a:gdLst>
                    <a:gd name="connsiteX0" fmla="*/ 4214 w 81455"/>
                    <a:gd name="connsiteY0" fmla="*/ 338132 h 718984"/>
                    <a:gd name="connsiteX1" fmla="*/ 25724 w 81455"/>
                    <a:gd name="connsiteY1" fmla="*/ 173332 h 718984"/>
                    <a:gd name="connsiteX2" fmla="*/ 71677 w 81455"/>
                    <a:gd name="connsiteY2" fmla="*/ 954 h 718984"/>
                    <a:gd name="connsiteX3" fmla="*/ 81455 w 81455"/>
                    <a:gd name="connsiteY3" fmla="*/ 8531 h 718984"/>
                    <a:gd name="connsiteX4" fmla="*/ 57989 w 81455"/>
                    <a:gd name="connsiteY4" fmla="*/ 184697 h 718984"/>
                    <a:gd name="connsiteX5" fmla="*/ 56034 w 81455"/>
                    <a:gd name="connsiteY5" fmla="*/ 271833 h 718984"/>
                    <a:gd name="connsiteX6" fmla="*/ 50168 w 81455"/>
                    <a:gd name="connsiteY6" fmla="*/ 353286 h 718984"/>
                    <a:gd name="connsiteX7" fmla="*/ 48212 w 81455"/>
                    <a:gd name="connsiteY7" fmla="*/ 437580 h 718984"/>
                    <a:gd name="connsiteX8" fmla="*/ 52123 w 81455"/>
                    <a:gd name="connsiteY8" fmla="*/ 519981 h 718984"/>
                    <a:gd name="connsiteX9" fmla="*/ 47234 w 81455"/>
                    <a:gd name="connsiteY9" fmla="*/ 715089 h 718984"/>
                    <a:gd name="connsiteX10" fmla="*/ 35501 w 81455"/>
                    <a:gd name="connsiteY10" fmla="*/ 711301 h 718984"/>
                    <a:gd name="connsiteX11" fmla="*/ 8125 w 81455"/>
                    <a:gd name="connsiteY11" fmla="*/ 523769 h 718984"/>
                    <a:gd name="connsiteX12" fmla="*/ 4214 w 81455"/>
                    <a:gd name="connsiteY12" fmla="*/ 338132 h 718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1455" h="718984">
                      <a:moveTo>
                        <a:pt x="4214" y="338132"/>
                      </a:moveTo>
                      <a:cubicBezTo>
                        <a:pt x="13013" y="283198"/>
                        <a:pt x="19857" y="228265"/>
                        <a:pt x="25724" y="173332"/>
                      </a:cubicBezTo>
                      <a:cubicBezTo>
                        <a:pt x="31590" y="114610"/>
                        <a:pt x="56034" y="57782"/>
                        <a:pt x="71677" y="954"/>
                      </a:cubicBezTo>
                      <a:cubicBezTo>
                        <a:pt x="72655" y="-2834"/>
                        <a:pt x="81455" y="5690"/>
                        <a:pt x="81455" y="8531"/>
                      </a:cubicBezTo>
                      <a:cubicBezTo>
                        <a:pt x="71677" y="67253"/>
                        <a:pt x="63856" y="125975"/>
                        <a:pt x="57989" y="184697"/>
                      </a:cubicBezTo>
                      <a:cubicBezTo>
                        <a:pt x="55056" y="214058"/>
                        <a:pt x="57989" y="243419"/>
                        <a:pt x="56034" y="271833"/>
                      </a:cubicBezTo>
                      <a:cubicBezTo>
                        <a:pt x="54078" y="299299"/>
                        <a:pt x="50168" y="325819"/>
                        <a:pt x="50168" y="353286"/>
                      </a:cubicBezTo>
                      <a:cubicBezTo>
                        <a:pt x="49190" y="381700"/>
                        <a:pt x="48212" y="409167"/>
                        <a:pt x="48212" y="437580"/>
                      </a:cubicBezTo>
                      <a:cubicBezTo>
                        <a:pt x="48212" y="465047"/>
                        <a:pt x="53101" y="492514"/>
                        <a:pt x="52123" y="519981"/>
                      </a:cubicBezTo>
                      <a:cubicBezTo>
                        <a:pt x="50168" y="584385"/>
                        <a:pt x="35501" y="650684"/>
                        <a:pt x="47234" y="715089"/>
                      </a:cubicBezTo>
                      <a:cubicBezTo>
                        <a:pt x="49190" y="724561"/>
                        <a:pt x="37457" y="714142"/>
                        <a:pt x="35501" y="711301"/>
                      </a:cubicBezTo>
                      <a:cubicBezTo>
                        <a:pt x="11058" y="653526"/>
                        <a:pt x="12035" y="586279"/>
                        <a:pt x="8125" y="523769"/>
                      </a:cubicBezTo>
                      <a:cubicBezTo>
                        <a:pt x="4214" y="462206"/>
                        <a:pt x="-5565" y="398748"/>
                        <a:pt x="4214" y="338132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42C12CCD-35F5-2D76-EF86-16DAAF4F4801}"/>
                    </a:ext>
                  </a:extLst>
                </p:cNvPr>
                <p:cNvSpPr/>
                <p:nvPr/>
              </p:nvSpPr>
              <p:spPr>
                <a:xfrm>
                  <a:off x="10615644" y="2973820"/>
                  <a:ext cx="89635" cy="617370"/>
                </a:xfrm>
                <a:custGeom>
                  <a:avLst/>
                  <a:gdLst>
                    <a:gd name="connsiteX0" fmla="*/ 11451 w 89635"/>
                    <a:gd name="connsiteY0" fmla="*/ 437578 h 617370"/>
                    <a:gd name="connsiteX1" fmla="*/ 33939 w 89635"/>
                    <a:gd name="connsiteY1" fmla="*/ 359913 h 617370"/>
                    <a:gd name="connsiteX2" fmla="*/ 41761 w 89635"/>
                    <a:gd name="connsiteY2" fmla="*/ 294561 h 617370"/>
                    <a:gd name="connsiteX3" fmla="*/ 55450 w 89635"/>
                    <a:gd name="connsiteY3" fmla="*/ 143021 h 617370"/>
                    <a:gd name="connsiteX4" fmla="*/ 60339 w 89635"/>
                    <a:gd name="connsiteY4" fmla="*/ 77669 h 617370"/>
                    <a:gd name="connsiteX5" fmla="*/ 59361 w 89635"/>
                    <a:gd name="connsiteY5" fmla="*/ 1899 h 617370"/>
                    <a:gd name="connsiteX6" fmla="*/ 69138 w 89635"/>
                    <a:gd name="connsiteY6" fmla="*/ 8529 h 617370"/>
                    <a:gd name="connsiteX7" fmla="*/ 82826 w 89635"/>
                    <a:gd name="connsiteY7" fmla="*/ 310662 h 617370"/>
                    <a:gd name="connsiteX8" fmla="*/ 55450 w 89635"/>
                    <a:gd name="connsiteY8" fmla="*/ 453679 h 617370"/>
                    <a:gd name="connsiteX9" fmla="*/ 16340 w 89635"/>
                    <a:gd name="connsiteY9" fmla="*/ 615638 h 617370"/>
                    <a:gd name="connsiteX10" fmla="*/ 696 w 89635"/>
                    <a:gd name="connsiteY10" fmla="*/ 603326 h 617370"/>
                    <a:gd name="connsiteX11" fmla="*/ 11451 w 89635"/>
                    <a:gd name="connsiteY11" fmla="*/ 437578 h 617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9635" h="617370">
                      <a:moveTo>
                        <a:pt x="11451" y="437578"/>
                      </a:moveTo>
                      <a:cubicBezTo>
                        <a:pt x="19273" y="410111"/>
                        <a:pt x="31006" y="389274"/>
                        <a:pt x="33939" y="359913"/>
                      </a:cubicBezTo>
                      <a:cubicBezTo>
                        <a:pt x="35895" y="337183"/>
                        <a:pt x="36872" y="316346"/>
                        <a:pt x="41761" y="294561"/>
                      </a:cubicBezTo>
                      <a:cubicBezTo>
                        <a:pt x="52516" y="246258"/>
                        <a:pt x="57405" y="193219"/>
                        <a:pt x="55450" y="143021"/>
                      </a:cubicBezTo>
                      <a:cubicBezTo>
                        <a:pt x="54472" y="121237"/>
                        <a:pt x="59361" y="99453"/>
                        <a:pt x="60339" y="77669"/>
                      </a:cubicBezTo>
                      <a:cubicBezTo>
                        <a:pt x="62294" y="52097"/>
                        <a:pt x="59361" y="27471"/>
                        <a:pt x="59361" y="1899"/>
                      </a:cubicBezTo>
                      <a:cubicBezTo>
                        <a:pt x="59361" y="-3784"/>
                        <a:pt x="69138" y="4740"/>
                        <a:pt x="69138" y="8529"/>
                      </a:cubicBezTo>
                      <a:cubicBezTo>
                        <a:pt x="71094" y="109872"/>
                        <a:pt x="103359" y="209320"/>
                        <a:pt x="82826" y="310662"/>
                      </a:cubicBezTo>
                      <a:cubicBezTo>
                        <a:pt x="73049" y="358019"/>
                        <a:pt x="76960" y="410111"/>
                        <a:pt x="55450" y="453679"/>
                      </a:cubicBezTo>
                      <a:cubicBezTo>
                        <a:pt x="29051" y="504824"/>
                        <a:pt x="29051" y="560705"/>
                        <a:pt x="16340" y="615638"/>
                      </a:cubicBezTo>
                      <a:cubicBezTo>
                        <a:pt x="14384" y="622268"/>
                        <a:pt x="696" y="608061"/>
                        <a:pt x="696" y="603326"/>
                      </a:cubicBezTo>
                      <a:cubicBezTo>
                        <a:pt x="-282" y="549339"/>
                        <a:pt x="-2237" y="489670"/>
                        <a:pt x="11451" y="437578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3E122A31-209B-F9A3-EA23-458F2556AF6B}"/>
                    </a:ext>
                  </a:extLst>
                </p:cNvPr>
                <p:cNvSpPr/>
                <p:nvPr/>
              </p:nvSpPr>
              <p:spPr>
                <a:xfrm>
                  <a:off x="10758713" y="4979386"/>
                  <a:ext cx="370647" cy="242597"/>
                </a:xfrm>
                <a:custGeom>
                  <a:avLst/>
                  <a:gdLst>
                    <a:gd name="connsiteX0" fmla="*/ 4288 w 370647"/>
                    <a:gd name="connsiteY0" fmla="*/ 1405 h 242597"/>
                    <a:gd name="connsiteX1" fmla="*/ 95219 w 370647"/>
                    <a:gd name="connsiteY1" fmla="*/ 61074 h 242597"/>
                    <a:gd name="connsiteX2" fmla="*/ 136284 w 370647"/>
                    <a:gd name="connsiteY2" fmla="*/ 96118 h 242597"/>
                    <a:gd name="connsiteX3" fmla="*/ 182238 w 370647"/>
                    <a:gd name="connsiteY3" fmla="*/ 117902 h 242597"/>
                    <a:gd name="connsiteX4" fmla="*/ 277079 w 370647"/>
                    <a:gd name="connsiteY4" fmla="*/ 174729 h 242597"/>
                    <a:gd name="connsiteX5" fmla="*/ 367032 w 370647"/>
                    <a:gd name="connsiteY5" fmla="*/ 232504 h 242597"/>
                    <a:gd name="connsiteX6" fmla="*/ 366054 w 370647"/>
                    <a:gd name="connsiteY6" fmla="*/ 241028 h 242597"/>
                    <a:gd name="connsiteX7" fmla="*/ 256547 w 370647"/>
                    <a:gd name="connsiteY7" fmla="*/ 196513 h 242597"/>
                    <a:gd name="connsiteX8" fmla="*/ 165616 w 370647"/>
                    <a:gd name="connsiteY8" fmla="*/ 152945 h 242597"/>
                    <a:gd name="connsiteX9" fmla="*/ 87396 w 370647"/>
                    <a:gd name="connsiteY9" fmla="*/ 81911 h 242597"/>
                    <a:gd name="connsiteX10" fmla="*/ 2332 w 370647"/>
                    <a:gd name="connsiteY10" fmla="*/ 8035 h 242597"/>
                    <a:gd name="connsiteX11" fmla="*/ 4288 w 370647"/>
                    <a:gd name="connsiteY11" fmla="*/ 1405 h 242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70647" h="242597">
                      <a:moveTo>
                        <a:pt x="4288" y="1405"/>
                      </a:moveTo>
                      <a:cubicBezTo>
                        <a:pt x="32643" y="24136"/>
                        <a:pt x="64908" y="42131"/>
                        <a:pt x="95219" y="61074"/>
                      </a:cubicBezTo>
                      <a:cubicBezTo>
                        <a:pt x="109885" y="70545"/>
                        <a:pt x="121617" y="85699"/>
                        <a:pt x="136284" y="96118"/>
                      </a:cubicBezTo>
                      <a:cubicBezTo>
                        <a:pt x="149972" y="106536"/>
                        <a:pt x="167572" y="109377"/>
                        <a:pt x="182238" y="117902"/>
                      </a:cubicBezTo>
                      <a:cubicBezTo>
                        <a:pt x="214504" y="135897"/>
                        <a:pt x="243835" y="157681"/>
                        <a:pt x="277079" y="174729"/>
                      </a:cubicBezTo>
                      <a:cubicBezTo>
                        <a:pt x="309344" y="190830"/>
                        <a:pt x="341610" y="207879"/>
                        <a:pt x="367032" y="232504"/>
                      </a:cubicBezTo>
                      <a:cubicBezTo>
                        <a:pt x="369965" y="235346"/>
                        <a:pt x="373876" y="246711"/>
                        <a:pt x="366054" y="241028"/>
                      </a:cubicBezTo>
                      <a:cubicBezTo>
                        <a:pt x="331833" y="219245"/>
                        <a:pt x="294679" y="209773"/>
                        <a:pt x="256547" y="196513"/>
                      </a:cubicBezTo>
                      <a:cubicBezTo>
                        <a:pt x="224281" y="185148"/>
                        <a:pt x="195926" y="167152"/>
                        <a:pt x="165616" y="152945"/>
                      </a:cubicBezTo>
                      <a:cubicBezTo>
                        <a:pt x="132373" y="136844"/>
                        <a:pt x="114773" y="103695"/>
                        <a:pt x="87396" y="81911"/>
                      </a:cubicBezTo>
                      <a:cubicBezTo>
                        <a:pt x="58064" y="58232"/>
                        <a:pt x="27754" y="35501"/>
                        <a:pt x="2332" y="8035"/>
                      </a:cubicBezTo>
                      <a:cubicBezTo>
                        <a:pt x="-601" y="5193"/>
                        <a:pt x="-1579" y="-3331"/>
                        <a:pt x="4288" y="1405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0E4278F5-8A6E-7460-D926-E2605943B056}"/>
                    </a:ext>
                  </a:extLst>
                </p:cNvPr>
                <p:cNvSpPr/>
                <p:nvPr/>
              </p:nvSpPr>
              <p:spPr>
                <a:xfrm>
                  <a:off x="11085223" y="4966909"/>
                  <a:ext cx="307730" cy="152386"/>
                </a:xfrm>
                <a:custGeom>
                  <a:avLst/>
                  <a:gdLst>
                    <a:gd name="connsiteX0" fmla="*/ 4345 w 307730"/>
                    <a:gd name="connsiteY0" fmla="*/ 1569 h 152386"/>
                    <a:gd name="connsiteX1" fmla="*/ 68877 w 307730"/>
                    <a:gd name="connsiteY1" fmla="*/ 35666 h 152386"/>
                    <a:gd name="connsiteX2" fmla="*/ 138297 w 307730"/>
                    <a:gd name="connsiteY2" fmla="*/ 69762 h 152386"/>
                    <a:gd name="connsiteX3" fmla="*/ 212606 w 307730"/>
                    <a:gd name="connsiteY3" fmla="*/ 101017 h 152386"/>
                    <a:gd name="connsiteX4" fmla="*/ 298647 w 307730"/>
                    <a:gd name="connsiteY4" fmla="*/ 137955 h 152386"/>
                    <a:gd name="connsiteX5" fmla="*/ 305491 w 307730"/>
                    <a:gd name="connsiteY5" fmla="*/ 152162 h 152386"/>
                    <a:gd name="connsiteX6" fmla="*/ 143186 w 307730"/>
                    <a:gd name="connsiteY6" fmla="*/ 101965 h 152386"/>
                    <a:gd name="connsiteX7" fmla="*/ 58122 w 307730"/>
                    <a:gd name="connsiteY7" fmla="*/ 47031 h 152386"/>
                    <a:gd name="connsiteX8" fmla="*/ 1412 w 307730"/>
                    <a:gd name="connsiteY8" fmla="*/ 5357 h 152386"/>
                    <a:gd name="connsiteX9" fmla="*/ 4345 w 307730"/>
                    <a:gd name="connsiteY9" fmla="*/ 1569 h 152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730" h="152386">
                      <a:moveTo>
                        <a:pt x="4345" y="1569"/>
                      </a:moveTo>
                      <a:cubicBezTo>
                        <a:pt x="22923" y="18618"/>
                        <a:pt x="47366" y="24300"/>
                        <a:pt x="68877" y="35666"/>
                      </a:cubicBezTo>
                      <a:cubicBezTo>
                        <a:pt x="91365" y="47978"/>
                        <a:pt x="115808" y="56502"/>
                        <a:pt x="138297" y="69762"/>
                      </a:cubicBezTo>
                      <a:cubicBezTo>
                        <a:pt x="160784" y="83022"/>
                        <a:pt x="188162" y="91546"/>
                        <a:pt x="212606" y="101017"/>
                      </a:cubicBezTo>
                      <a:cubicBezTo>
                        <a:pt x="241937" y="112383"/>
                        <a:pt x="270292" y="125643"/>
                        <a:pt x="298647" y="137955"/>
                      </a:cubicBezTo>
                      <a:cubicBezTo>
                        <a:pt x="301580" y="138903"/>
                        <a:pt x="312335" y="152162"/>
                        <a:pt x="305491" y="152162"/>
                      </a:cubicBezTo>
                      <a:cubicBezTo>
                        <a:pt x="251715" y="155004"/>
                        <a:pt x="187184" y="130379"/>
                        <a:pt x="143186" y="101965"/>
                      </a:cubicBezTo>
                      <a:cubicBezTo>
                        <a:pt x="114831" y="83969"/>
                        <a:pt x="86476" y="65974"/>
                        <a:pt x="58122" y="47031"/>
                      </a:cubicBezTo>
                      <a:cubicBezTo>
                        <a:pt x="37589" y="33771"/>
                        <a:pt x="17057" y="23353"/>
                        <a:pt x="1412" y="5357"/>
                      </a:cubicBezTo>
                      <a:cubicBezTo>
                        <a:pt x="-1521" y="1569"/>
                        <a:pt x="434" y="-2219"/>
                        <a:pt x="4345" y="1569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144" name="Graphic 25">
              <a:extLst>
                <a:ext uri="{FF2B5EF4-FFF2-40B4-BE49-F238E27FC236}">
                  <a16:creationId xmlns:a16="http://schemas.microsoft.com/office/drawing/2014/main" id="{9A11F9CA-0C42-1923-3B4C-6774B6E8C199}"/>
                </a:ext>
              </a:extLst>
            </p:cNvPr>
            <p:cNvGrpSpPr/>
            <p:nvPr/>
          </p:nvGrpSpPr>
          <p:grpSpPr>
            <a:xfrm>
              <a:off x="8312546" y="-1702149"/>
              <a:ext cx="4531188" cy="3765783"/>
              <a:chOff x="8312546" y="-1702149"/>
              <a:chExt cx="4531188" cy="3765783"/>
            </a:xfrm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B39A8D81-D3DE-7013-F406-EEB38FEEA38A}"/>
                  </a:ext>
                </a:extLst>
              </p:cNvPr>
              <p:cNvSpPr/>
              <p:nvPr/>
            </p:nvSpPr>
            <p:spPr>
              <a:xfrm>
                <a:off x="8322448" y="-1696517"/>
                <a:ext cx="4515296" cy="3749068"/>
              </a:xfrm>
              <a:custGeom>
                <a:avLst/>
                <a:gdLst>
                  <a:gd name="connsiteX0" fmla="*/ 4415599 w 4515296"/>
                  <a:gd name="connsiteY0" fmla="*/ 2206861 h 3749068"/>
                  <a:gd name="connsiteX1" fmla="*/ 4410710 w 4515296"/>
                  <a:gd name="connsiteY1" fmla="*/ 2194548 h 3749068"/>
                  <a:gd name="connsiteX2" fmla="*/ 4469373 w 4515296"/>
                  <a:gd name="connsiteY2" fmla="*/ 2032589 h 3749068"/>
                  <a:gd name="connsiteX3" fmla="*/ 4265025 w 4515296"/>
                  <a:gd name="connsiteY3" fmla="*/ 2028800 h 3749068"/>
                  <a:gd name="connsiteX4" fmla="*/ 4260136 w 4515296"/>
                  <a:gd name="connsiteY4" fmla="*/ 2017435 h 3749068"/>
                  <a:gd name="connsiteX5" fmla="*/ 4328579 w 4515296"/>
                  <a:gd name="connsiteY5" fmla="*/ 1838428 h 3749068"/>
                  <a:gd name="connsiteX6" fmla="*/ 4286536 w 4515296"/>
                  <a:gd name="connsiteY6" fmla="*/ 1774970 h 3749068"/>
                  <a:gd name="connsiteX7" fmla="*/ 4181918 w 4515296"/>
                  <a:gd name="connsiteY7" fmla="*/ 1803384 h 3749068"/>
                  <a:gd name="connsiteX8" fmla="*/ 4173117 w 4515296"/>
                  <a:gd name="connsiteY8" fmla="*/ 1793912 h 3749068"/>
                  <a:gd name="connsiteX9" fmla="*/ 4192673 w 4515296"/>
                  <a:gd name="connsiteY9" fmla="*/ 1715301 h 3749068"/>
                  <a:gd name="connsiteX10" fmla="*/ 4112497 w 4515296"/>
                  <a:gd name="connsiteY10" fmla="*/ 1739926 h 3749068"/>
                  <a:gd name="connsiteX11" fmla="*/ 4100765 w 4515296"/>
                  <a:gd name="connsiteY11" fmla="*/ 1733296 h 3749068"/>
                  <a:gd name="connsiteX12" fmla="*/ 4077298 w 4515296"/>
                  <a:gd name="connsiteY12" fmla="*/ 1564707 h 3749068"/>
                  <a:gd name="connsiteX13" fmla="*/ 4022545 w 4515296"/>
                  <a:gd name="connsiteY13" fmla="*/ 1516404 h 3749068"/>
                  <a:gd name="connsiteX14" fmla="*/ 3944325 w 4515296"/>
                  <a:gd name="connsiteY14" fmla="*/ 1577967 h 3749068"/>
                  <a:gd name="connsiteX15" fmla="*/ 3931614 w 4515296"/>
                  <a:gd name="connsiteY15" fmla="*/ 1574179 h 3749068"/>
                  <a:gd name="connsiteX16" fmla="*/ 3917926 w 4515296"/>
                  <a:gd name="connsiteY16" fmla="*/ 1484201 h 3749068"/>
                  <a:gd name="connsiteX17" fmla="*/ 3913037 w 4515296"/>
                  <a:gd name="connsiteY17" fmla="*/ 1396118 h 3749068"/>
                  <a:gd name="connsiteX18" fmla="*/ 3919881 w 4515296"/>
                  <a:gd name="connsiteY18" fmla="*/ 1393277 h 3749068"/>
                  <a:gd name="connsiteX19" fmla="*/ 3965835 w 4515296"/>
                  <a:gd name="connsiteY19" fmla="*/ 1425479 h 3749068"/>
                  <a:gd name="connsiteX20" fmla="*/ 4000057 w 4515296"/>
                  <a:gd name="connsiteY20" fmla="*/ 1390436 h 3749068"/>
                  <a:gd name="connsiteX21" fmla="*/ 3943347 w 4515296"/>
                  <a:gd name="connsiteY21" fmla="*/ 1309930 h 3749068"/>
                  <a:gd name="connsiteX22" fmla="*/ 3948236 w 4515296"/>
                  <a:gd name="connsiteY22" fmla="*/ 1303300 h 3749068"/>
                  <a:gd name="connsiteX23" fmla="*/ 4001034 w 4515296"/>
                  <a:gd name="connsiteY23" fmla="*/ 1308036 h 3749068"/>
                  <a:gd name="connsiteX24" fmla="*/ 4006900 w 4515296"/>
                  <a:gd name="connsiteY24" fmla="*/ 1261626 h 3749068"/>
                  <a:gd name="connsiteX25" fmla="*/ 3949214 w 4515296"/>
                  <a:gd name="connsiteY25" fmla="*/ 1205746 h 3749068"/>
                  <a:gd name="connsiteX26" fmla="*/ 3812329 w 4515296"/>
                  <a:gd name="connsiteY26" fmla="*/ 1134711 h 3749068"/>
                  <a:gd name="connsiteX27" fmla="*/ 3816240 w 4515296"/>
                  <a:gd name="connsiteY27" fmla="*/ 1127134 h 3749068"/>
                  <a:gd name="connsiteX28" fmla="*/ 3876860 w 4515296"/>
                  <a:gd name="connsiteY28" fmla="*/ 1132817 h 3749068"/>
                  <a:gd name="connsiteX29" fmla="*/ 3908149 w 4515296"/>
                  <a:gd name="connsiteY29" fmla="*/ 1084513 h 3749068"/>
                  <a:gd name="connsiteX30" fmla="*/ 3805485 w 4515296"/>
                  <a:gd name="connsiteY30" fmla="*/ 1043787 h 3749068"/>
                  <a:gd name="connsiteX31" fmla="*/ 3804507 w 4515296"/>
                  <a:gd name="connsiteY31" fmla="*/ 1036209 h 3749068"/>
                  <a:gd name="connsiteX32" fmla="*/ 3904238 w 4515296"/>
                  <a:gd name="connsiteY32" fmla="*/ 907400 h 3749068"/>
                  <a:gd name="connsiteX33" fmla="*/ 3894460 w 4515296"/>
                  <a:gd name="connsiteY33" fmla="*/ 865726 h 3749068"/>
                  <a:gd name="connsiteX34" fmla="*/ 3849483 w 4515296"/>
                  <a:gd name="connsiteY34" fmla="*/ 874250 h 3749068"/>
                  <a:gd name="connsiteX35" fmla="*/ 3786908 w 4515296"/>
                  <a:gd name="connsiteY35" fmla="*/ 928237 h 3749068"/>
                  <a:gd name="connsiteX36" fmla="*/ 3780064 w 4515296"/>
                  <a:gd name="connsiteY36" fmla="*/ 923501 h 3749068"/>
                  <a:gd name="connsiteX37" fmla="*/ 3806463 w 4515296"/>
                  <a:gd name="connsiteY37" fmla="*/ 825947 h 3749068"/>
                  <a:gd name="connsiteX38" fmla="*/ 3781042 w 4515296"/>
                  <a:gd name="connsiteY38" fmla="*/ 772908 h 3749068"/>
                  <a:gd name="connsiteX39" fmla="*/ 3731176 w 4515296"/>
                  <a:gd name="connsiteY39" fmla="*/ 813634 h 3749068"/>
                  <a:gd name="connsiteX40" fmla="*/ 3724332 w 4515296"/>
                  <a:gd name="connsiteY40" fmla="*/ 809846 h 3749068"/>
                  <a:gd name="connsiteX41" fmla="*/ 3705755 w 4515296"/>
                  <a:gd name="connsiteY41" fmla="*/ 714186 h 3749068"/>
                  <a:gd name="connsiteX42" fmla="*/ 3703800 w 4515296"/>
                  <a:gd name="connsiteY42" fmla="*/ 717027 h 3749068"/>
                  <a:gd name="connsiteX43" fmla="*/ 3668601 w 4515296"/>
                  <a:gd name="connsiteY43" fmla="*/ 825000 h 3749068"/>
                  <a:gd name="connsiteX44" fmla="*/ 3646113 w 4515296"/>
                  <a:gd name="connsiteY44" fmla="*/ 779538 h 3749068"/>
                  <a:gd name="connsiteX45" fmla="*/ 3636335 w 4515296"/>
                  <a:gd name="connsiteY45" fmla="*/ 768172 h 3749068"/>
                  <a:gd name="connsiteX46" fmla="*/ 3635358 w 4515296"/>
                  <a:gd name="connsiteY46" fmla="*/ 772908 h 3749068"/>
                  <a:gd name="connsiteX47" fmla="*/ 3630469 w 4515296"/>
                  <a:gd name="connsiteY47" fmla="*/ 843942 h 3749068"/>
                  <a:gd name="connsiteX48" fmla="*/ 3621669 w 4515296"/>
                  <a:gd name="connsiteY48" fmla="*/ 842995 h 3749068"/>
                  <a:gd name="connsiteX49" fmla="*/ 3583537 w 4515296"/>
                  <a:gd name="connsiteY49" fmla="*/ 765330 h 3749068"/>
                  <a:gd name="connsiteX50" fmla="*/ 3563004 w 4515296"/>
                  <a:gd name="connsiteY50" fmla="*/ 845837 h 3749068"/>
                  <a:gd name="connsiteX51" fmla="*/ 3555183 w 4515296"/>
                  <a:gd name="connsiteY51" fmla="*/ 845837 h 3749068"/>
                  <a:gd name="connsiteX52" fmla="*/ 3546383 w 4515296"/>
                  <a:gd name="connsiteY52" fmla="*/ 818370 h 3749068"/>
                  <a:gd name="connsiteX53" fmla="*/ 3491629 w 4515296"/>
                  <a:gd name="connsiteY53" fmla="*/ 776696 h 3749068"/>
                  <a:gd name="connsiteX54" fmla="*/ 3494562 w 4515296"/>
                  <a:gd name="connsiteY54" fmla="*/ 714186 h 3749068"/>
                  <a:gd name="connsiteX55" fmla="*/ 3481852 w 4515296"/>
                  <a:gd name="connsiteY55" fmla="*/ 711344 h 3749068"/>
                  <a:gd name="connsiteX56" fmla="*/ 3408521 w 4515296"/>
                  <a:gd name="connsiteY56" fmla="*/ 789009 h 3749068"/>
                  <a:gd name="connsiteX57" fmla="*/ 3417320 w 4515296"/>
                  <a:gd name="connsiteY57" fmla="*/ 656411 h 3749068"/>
                  <a:gd name="connsiteX58" fmla="*/ 3356700 w 4515296"/>
                  <a:gd name="connsiteY58" fmla="*/ 683878 h 3749068"/>
                  <a:gd name="connsiteX59" fmla="*/ 3346923 w 4515296"/>
                  <a:gd name="connsiteY59" fmla="*/ 670618 h 3749068"/>
                  <a:gd name="connsiteX60" fmla="*/ 3242304 w 4515296"/>
                  <a:gd name="connsiteY60" fmla="*/ 593900 h 3749068"/>
                  <a:gd name="connsiteX61" fmla="*/ 3229593 w 4515296"/>
                  <a:gd name="connsiteY61" fmla="*/ 663988 h 3749068"/>
                  <a:gd name="connsiteX62" fmla="*/ 3173862 w 4515296"/>
                  <a:gd name="connsiteY62" fmla="*/ 607160 h 3749068"/>
                  <a:gd name="connsiteX63" fmla="*/ 3105419 w 4515296"/>
                  <a:gd name="connsiteY63" fmla="*/ 574011 h 3749068"/>
                  <a:gd name="connsiteX64" fmla="*/ 3102486 w 4515296"/>
                  <a:gd name="connsiteY64" fmla="*/ 658305 h 3749068"/>
                  <a:gd name="connsiteX65" fmla="*/ 3115197 w 4515296"/>
                  <a:gd name="connsiteY65" fmla="*/ 699032 h 3749068"/>
                  <a:gd name="connsiteX66" fmla="*/ 3052622 w 4515296"/>
                  <a:gd name="connsiteY66" fmla="*/ 658305 h 3749068"/>
                  <a:gd name="connsiteX67" fmla="*/ 2985157 w 4515296"/>
                  <a:gd name="connsiteY67" fmla="*/ 629891 h 3749068"/>
                  <a:gd name="connsiteX68" fmla="*/ 3036978 w 4515296"/>
                  <a:gd name="connsiteY68" fmla="*/ 531390 h 3749068"/>
                  <a:gd name="connsiteX69" fmla="*/ 3021333 w 4515296"/>
                  <a:gd name="connsiteY69" fmla="*/ 466038 h 3749068"/>
                  <a:gd name="connsiteX70" fmla="*/ 2950936 w 4515296"/>
                  <a:gd name="connsiteY70" fmla="*/ 479298 h 3749068"/>
                  <a:gd name="connsiteX71" fmla="*/ 2851206 w 4515296"/>
                  <a:gd name="connsiteY71" fmla="*/ 564539 h 3749068"/>
                  <a:gd name="connsiteX72" fmla="*/ 2840451 w 4515296"/>
                  <a:gd name="connsiteY72" fmla="*/ 556962 h 3749068"/>
                  <a:gd name="connsiteX73" fmla="*/ 2882494 w 4515296"/>
                  <a:gd name="connsiteY73" fmla="*/ 402580 h 3749068"/>
                  <a:gd name="connsiteX74" fmla="*/ 2842407 w 4515296"/>
                  <a:gd name="connsiteY74" fmla="*/ 319233 h 3749068"/>
                  <a:gd name="connsiteX75" fmla="*/ 2763209 w 4515296"/>
                  <a:gd name="connsiteY75" fmla="*/ 382691 h 3749068"/>
                  <a:gd name="connsiteX76" fmla="*/ 2752453 w 4515296"/>
                  <a:gd name="connsiteY76" fmla="*/ 377008 h 3749068"/>
                  <a:gd name="connsiteX77" fmla="*/ 2724100 w 4515296"/>
                  <a:gd name="connsiteY77" fmla="*/ 226414 h 3749068"/>
                  <a:gd name="connsiteX78" fmla="*/ 2720188 w 4515296"/>
                  <a:gd name="connsiteY78" fmla="*/ 232097 h 3749068"/>
                  <a:gd name="connsiteX79" fmla="*/ 2664457 w 4515296"/>
                  <a:gd name="connsiteY79" fmla="*/ 402580 h 3749068"/>
                  <a:gd name="connsiteX80" fmla="*/ 2629258 w 4515296"/>
                  <a:gd name="connsiteY80" fmla="*/ 331546 h 3749068"/>
                  <a:gd name="connsiteX81" fmla="*/ 2614592 w 4515296"/>
                  <a:gd name="connsiteY81" fmla="*/ 313550 h 3749068"/>
                  <a:gd name="connsiteX82" fmla="*/ 2613614 w 4515296"/>
                  <a:gd name="connsiteY82" fmla="*/ 320180 h 3749068"/>
                  <a:gd name="connsiteX83" fmla="*/ 2604815 w 4515296"/>
                  <a:gd name="connsiteY83" fmla="*/ 432888 h 3749068"/>
                  <a:gd name="connsiteX84" fmla="*/ 2592103 w 4515296"/>
                  <a:gd name="connsiteY84" fmla="*/ 431941 h 3749068"/>
                  <a:gd name="connsiteX85" fmla="*/ 2532461 w 4515296"/>
                  <a:gd name="connsiteY85" fmla="*/ 309762 h 3749068"/>
                  <a:gd name="connsiteX86" fmla="*/ 2499218 w 4515296"/>
                  <a:gd name="connsiteY86" fmla="*/ 436677 h 3749068"/>
                  <a:gd name="connsiteX87" fmla="*/ 2486507 w 4515296"/>
                  <a:gd name="connsiteY87" fmla="*/ 436677 h 3749068"/>
                  <a:gd name="connsiteX88" fmla="*/ 2472819 w 4515296"/>
                  <a:gd name="connsiteY88" fmla="*/ 393109 h 3749068"/>
                  <a:gd name="connsiteX89" fmla="*/ 2386777 w 4515296"/>
                  <a:gd name="connsiteY89" fmla="*/ 326810 h 3749068"/>
                  <a:gd name="connsiteX90" fmla="*/ 2390688 w 4515296"/>
                  <a:gd name="connsiteY90" fmla="*/ 228309 h 3749068"/>
                  <a:gd name="connsiteX91" fmla="*/ 2371134 w 4515296"/>
                  <a:gd name="connsiteY91" fmla="*/ 222626 h 3749068"/>
                  <a:gd name="connsiteX92" fmla="*/ 2254782 w 4515296"/>
                  <a:gd name="connsiteY92" fmla="*/ 345753 h 3749068"/>
                  <a:gd name="connsiteX93" fmla="*/ 2268470 w 4515296"/>
                  <a:gd name="connsiteY93" fmla="*/ 135490 h 3749068"/>
                  <a:gd name="connsiteX94" fmla="*/ 2173629 w 4515296"/>
                  <a:gd name="connsiteY94" fmla="*/ 179058 h 3749068"/>
                  <a:gd name="connsiteX95" fmla="*/ 2158962 w 4515296"/>
                  <a:gd name="connsiteY95" fmla="*/ 157274 h 3749068"/>
                  <a:gd name="connsiteX96" fmla="*/ 1992746 w 4515296"/>
                  <a:gd name="connsiteY96" fmla="*/ 36041 h 3749068"/>
                  <a:gd name="connsiteX97" fmla="*/ 1973191 w 4515296"/>
                  <a:gd name="connsiteY97" fmla="*/ 146855 h 3749068"/>
                  <a:gd name="connsiteX98" fmla="*/ 1885194 w 4515296"/>
                  <a:gd name="connsiteY98" fmla="*/ 57825 h 3749068"/>
                  <a:gd name="connsiteX99" fmla="*/ 1777642 w 4515296"/>
                  <a:gd name="connsiteY99" fmla="*/ 4786 h 3749068"/>
                  <a:gd name="connsiteX100" fmla="*/ 1773731 w 4515296"/>
                  <a:gd name="connsiteY100" fmla="*/ 137384 h 3749068"/>
                  <a:gd name="connsiteX101" fmla="*/ 1793286 w 4515296"/>
                  <a:gd name="connsiteY101" fmla="*/ 200842 h 3749068"/>
                  <a:gd name="connsiteX102" fmla="*/ 1694533 w 4515296"/>
                  <a:gd name="connsiteY102" fmla="*/ 136437 h 3749068"/>
                  <a:gd name="connsiteX103" fmla="*/ 1492140 w 4515296"/>
                  <a:gd name="connsiteY103" fmla="*/ 101393 h 3749068"/>
                  <a:gd name="connsiteX104" fmla="*/ 1496051 w 4515296"/>
                  <a:gd name="connsiteY104" fmla="*/ 280401 h 3749068"/>
                  <a:gd name="connsiteX105" fmla="*/ 1502896 w 4515296"/>
                  <a:gd name="connsiteY105" fmla="*/ 302185 h 3749068"/>
                  <a:gd name="connsiteX106" fmla="*/ 1463786 w 4515296"/>
                  <a:gd name="connsiteY106" fmla="*/ 282295 h 3749068"/>
                  <a:gd name="connsiteX107" fmla="*/ 1436409 w 4515296"/>
                  <a:gd name="connsiteY107" fmla="*/ 291766 h 3749068"/>
                  <a:gd name="connsiteX108" fmla="*/ 1439343 w 4515296"/>
                  <a:gd name="connsiteY108" fmla="*/ 360907 h 3749068"/>
                  <a:gd name="connsiteX109" fmla="*/ 1502896 w 4515296"/>
                  <a:gd name="connsiteY109" fmla="*/ 450884 h 3749068"/>
                  <a:gd name="connsiteX110" fmla="*/ 1342545 w 4515296"/>
                  <a:gd name="connsiteY110" fmla="*/ 407316 h 3749068"/>
                  <a:gd name="connsiteX111" fmla="*/ 1205661 w 4515296"/>
                  <a:gd name="connsiteY111" fmla="*/ 448990 h 3749068"/>
                  <a:gd name="connsiteX112" fmla="*/ 1339612 w 4515296"/>
                  <a:gd name="connsiteY112" fmla="*/ 570222 h 3749068"/>
                  <a:gd name="connsiteX113" fmla="*/ 982735 w 4515296"/>
                  <a:gd name="connsiteY113" fmla="*/ 667776 h 3749068"/>
                  <a:gd name="connsiteX114" fmla="*/ 1259437 w 4515296"/>
                  <a:gd name="connsiteY114" fmla="*/ 802269 h 3749068"/>
                  <a:gd name="connsiteX115" fmla="*/ 1061933 w 4515296"/>
                  <a:gd name="connsiteY115" fmla="*/ 830683 h 3749068"/>
                  <a:gd name="connsiteX116" fmla="*/ 935804 w 4515296"/>
                  <a:gd name="connsiteY116" fmla="*/ 896034 h 3749068"/>
                  <a:gd name="connsiteX117" fmla="*/ 1075622 w 4515296"/>
                  <a:gd name="connsiteY117" fmla="*/ 976541 h 3749068"/>
                  <a:gd name="connsiteX118" fmla="*/ 972958 w 4515296"/>
                  <a:gd name="connsiteY118" fmla="*/ 1032421 h 3749068"/>
                  <a:gd name="connsiteX119" fmla="*/ 1063888 w 4515296"/>
                  <a:gd name="connsiteY119" fmla="*/ 1095879 h 3749068"/>
                  <a:gd name="connsiteX120" fmla="*/ 817497 w 4515296"/>
                  <a:gd name="connsiteY120" fmla="*/ 1352550 h 3749068"/>
                  <a:gd name="connsiteX121" fmla="*/ 825318 w 4515296"/>
                  <a:gd name="connsiteY121" fmla="*/ 1408431 h 3749068"/>
                  <a:gd name="connsiteX122" fmla="*/ 674745 w 4515296"/>
                  <a:gd name="connsiteY122" fmla="*/ 1397066 h 3749068"/>
                  <a:gd name="connsiteX123" fmla="*/ 678657 w 4515296"/>
                  <a:gd name="connsiteY123" fmla="*/ 1576073 h 3749068"/>
                  <a:gd name="connsiteX124" fmla="*/ 685501 w 4515296"/>
                  <a:gd name="connsiteY124" fmla="*/ 1597857 h 3749068"/>
                  <a:gd name="connsiteX125" fmla="*/ 646392 w 4515296"/>
                  <a:gd name="connsiteY125" fmla="*/ 1577967 h 3749068"/>
                  <a:gd name="connsiteX126" fmla="*/ 619014 w 4515296"/>
                  <a:gd name="connsiteY126" fmla="*/ 1587438 h 3749068"/>
                  <a:gd name="connsiteX127" fmla="*/ 621948 w 4515296"/>
                  <a:gd name="connsiteY127" fmla="*/ 1656579 h 3749068"/>
                  <a:gd name="connsiteX128" fmla="*/ 684524 w 4515296"/>
                  <a:gd name="connsiteY128" fmla="*/ 1746556 h 3749068"/>
                  <a:gd name="connsiteX129" fmla="*/ 525151 w 4515296"/>
                  <a:gd name="connsiteY129" fmla="*/ 1702988 h 3749068"/>
                  <a:gd name="connsiteX130" fmla="*/ 388267 w 4515296"/>
                  <a:gd name="connsiteY130" fmla="*/ 1744662 h 3749068"/>
                  <a:gd name="connsiteX131" fmla="*/ 522218 w 4515296"/>
                  <a:gd name="connsiteY131" fmla="*/ 1865894 h 3749068"/>
                  <a:gd name="connsiteX132" fmla="*/ 165340 w 4515296"/>
                  <a:gd name="connsiteY132" fmla="*/ 1963449 h 3749068"/>
                  <a:gd name="connsiteX133" fmla="*/ 442042 w 4515296"/>
                  <a:gd name="connsiteY133" fmla="*/ 2097941 h 3749068"/>
                  <a:gd name="connsiteX134" fmla="*/ 244538 w 4515296"/>
                  <a:gd name="connsiteY134" fmla="*/ 2126355 h 3749068"/>
                  <a:gd name="connsiteX135" fmla="*/ 118409 w 4515296"/>
                  <a:gd name="connsiteY135" fmla="*/ 2191707 h 3749068"/>
                  <a:gd name="connsiteX136" fmla="*/ 258227 w 4515296"/>
                  <a:gd name="connsiteY136" fmla="*/ 2272212 h 3749068"/>
                  <a:gd name="connsiteX137" fmla="*/ 155563 w 4515296"/>
                  <a:gd name="connsiteY137" fmla="*/ 2328093 h 3749068"/>
                  <a:gd name="connsiteX138" fmla="*/ 246493 w 4515296"/>
                  <a:gd name="connsiteY138" fmla="*/ 2391551 h 3749068"/>
                  <a:gd name="connsiteX139" fmla="*/ 102 w 4515296"/>
                  <a:gd name="connsiteY139" fmla="*/ 2648223 h 3749068"/>
                  <a:gd name="connsiteX140" fmla="*/ 136986 w 4515296"/>
                  <a:gd name="connsiteY140" fmla="*/ 2768508 h 3749068"/>
                  <a:gd name="connsiteX141" fmla="*/ 89076 w 4515296"/>
                  <a:gd name="connsiteY141" fmla="*/ 2839543 h 3749068"/>
                  <a:gd name="connsiteX142" fmla="*/ 149697 w 4515296"/>
                  <a:gd name="connsiteY142" fmla="*/ 2876481 h 3749068"/>
                  <a:gd name="connsiteX143" fmla="*/ 187829 w 4515296"/>
                  <a:gd name="connsiteY143" fmla="*/ 2928573 h 3749068"/>
                  <a:gd name="connsiteX144" fmla="*/ 133075 w 4515296"/>
                  <a:gd name="connsiteY144" fmla="*/ 2973088 h 3749068"/>
                  <a:gd name="connsiteX145" fmla="*/ 74410 w 4515296"/>
                  <a:gd name="connsiteY145" fmla="*/ 3059277 h 3749068"/>
                  <a:gd name="connsiteX146" fmla="*/ 184896 w 4515296"/>
                  <a:gd name="connsiteY146" fmla="*/ 3091479 h 3749068"/>
                  <a:gd name="connsiteX147" fmla="*/ 178052 w 4515296"/>
                  <a:gd name="connsiteY147" fmla="*/ 3174826 h 3749068"/>
                  <a:gd name="connsiteX148" fmla="*/ 330580 w 4515296"/>
                  <a:gd name="connsiteY148" fmla="*/ 3144518 h 3749068"/>
                  <a:gd name="connsiteX149" fmla="*/ 351112 w 4515296"/>
                  <a:gd name="connsiteY149" fmla="*/ 3134100 h 3749068"/>
                  <a:gd name="connsiteX150" fmla="*/ 312002 w 4515296"/>
                  <a:gd name="connsiteY150" fmla="*/ 3185245 h 3749068"/>
                  <a:gd name="connsiteX151" fmla="*/ 349157 w 4515296"/>
                  <a:gd name="connsiteY151" fmla="*/ 3298900 h 3749068"/>
                  <a:gd name="connsiteX152" fmla="*/ 368712 w 4515296"/>
                  <a:gd name="connsiteY152" fmla="*/ 3287535 h 3749068"/>
                  <a:gd name="connsiteX153" fmla="*/ 432265 w 4515296"/>
                  <a:gd name="connsiteY153" fmla="*/ 3422974 h 3749068"/>
                  <a:gd name="connsiteX154" fmla="*/ 507551 w 4515296"/>
                  <a:gd name="connsiteY154" fmla="*/ 3381301 h 3749068"/>
                  <a:gd name="connsiteX155" fmla="*/ 539817 w 4515296"/>
                  <a:gd name="connsiteY155" fmla="*/ 3403084 h 3749068"/>
                  <a:gd name="connsiteX156" fmla="*/ 617059 w 4515296"/>
                  <a:gd name="connsiteY156" fmla="*/ 3370882 h 3749068"/>
                  <a:gd name="connsiteX157" fmla="*/ 630747 w 4515296"/>
                  <a:gd name="connsiteY157" fmla="*/ 3355728 h 3749068"/>
                  <a:gd name="connsiteX158" fmla="*/ 622925 w 4515296"/>
                  <a:gd name="connsiteY158" fmla="*/ 3368041 h 3749068"/>
                  <a:gd name="connsiteX159" fmla="*/ 600437 w 4515296"/>
                  <a:gd name="connsiteY159" fmla="*/ 3403084 h 3749068"/>
                  <a:gd name="connsiteX160" fmla="*/ 739277 w 4515296"/>
                  <a:gd name="connsiteY160" fmla="*/ 3414450 h 3749068"/>
                  <a:gd name="connsiteX161" fmla="*/ 678657 w 4515296"/>
                  <a:gd name="connsiteY161" fmla="*/ 3576409 h 3749068"/>
                  <a:gd name="connsiteX162" fmla="*/ 830207 w 4515296"/>
                  <a:gd name="connsiteY162" fmla="*/ 3528105 h 3749068"/>
                  <a:gd name="connsiteX163" fmla="*/ 848785 w 4515296"/>
                  <a:gd name="connsiteY163" fmla="*/ 3490220 h 3749068"/>
                  <a:gd name="connsiteX164" fmla="*/ 839985 w 4515296"/>
                  <a:gd name="connsiteY164" fmla="*/ 3544206 h 3749068"/>
                  <a:gd name="connsiteX165" fmla="*/ 866384 w 4515296"/>
                  <a:gd name="connsiteY165" fmla="*/ 3627554 h 3749068"/>
                  <a:gd name="connsiteX166" fmla="*/ 1021845 w 4515296"/>
                  <a:gd name="connsiteY166" fmla="*/ 3504427 h 3749068"/>
                  <a:gd name="connsiteX167" fmla="*/ 1046289 w 4515296"/>
                  <a:gd name="connsiteY167" fmla="*/ 3611453 h 3749068"/>
                  <a:gd name="connsiteX168" fmla="*/ 1171440 w 4515296"/>
                  <a:gd name="connsiteY168" fmla="*/ 3663545 h 3749068"/>
                  <a:gd name="connsiteX169" fmla="*/ 1160685 w 4515296"/>
                  <a:gd name="connsiteY169" fmla="*/ 3677752 h 3749068"/>
                  <a:gd name="connsiteX170" fmla="*/ 1211528 w 4515296"/>
                  <a:gd name="connsiteY170" fmla="*/ 3619030 h 3749068"/>
                  <a:gd name="connsiteX171" fmla="*/ 1224238 w 4515296"/>
                  <a:gd name="connsiteY171" fmla="*/ 3621871 h 3749068"/>
                  <a:gd name="connsiteX172" fmla="*/ 1318102 w 4515296"/>
                  <a:gd name="connsiteY172" fmla="*/ 3739315 h 3749068"/>
                  <a:gd name="connsiteX173" fmla="*/ 1370900 w 4515296"/>
                  <a:gd name="connsiteY173" fmla="*/ 3744998 h 3749068"/>
                  <a:gd name="connsiteX174" fmla="*/ 1372856 w 4515296"/>
                  <a:gd name="connsiteY174" fmla="*/ 3671122 h 3749068"/>
                  <a:gd name="connsiteX175" fmla="*/ 1384589 w 4515296"/>
                  <a:gd name="connsiteY175" fmla="*/ 3664492 h 3749068"/>
                  <a:gd name="connsiteX176" fmla="*/ 1560583 w 4515296"/>
                  <a:gd name="connsiteY176" fmla="*/ 3687223 h 3749068"/>
                  <a:gd name="connsiteX177" fmla="*/ 1523428 w 4515296"/>
                  <a:gd name="connsiteY177" fmla="*/ 3492114 h 3749068"/>
                  <a:gd name="connsiteX178" fmla="*/ 1534183 w 4515296"/>
                  <a:gd name="connsiteY178" fmla="*/ 3485485 h 3749068"/>
                  <a:gd name="connsiteX179" fmla="*/ 1728755 w 4515296"/>
                  <a:gd name="connsiteY179" fmla="*/ 3513898 h 3749068"/>
                  <a:gd name="connsiteX180" fmla="*/ 1784487 w 4515296"/>
                  <a:gd name="connsiteY180" fmla="*/ 3461806 h 3749068"/>
                  <a:gd name="connsiteX181" fmla="*/ 1734621 w 4515296"/>
                  <a:gd name="connsiteY181" fmla="*/ 3368041 h 3749068"/>
                  <a:gd name="connsiteX182" fmla="*/ 1742444 w 4515296"/>
                  <a:gd name="connsiteY182" fmla="*/ 3357622 h 3749068"/>
                  <a:gd name="connsiteX183" fmla="*/ 1825552 w 4515296"/>
                  <a:gd name="connsiteY183" fmla="*/ 3360464 h 3749068"/>
                  <a:gd name="connsiteX184" fmla="*/ 1784487 w 4515296"/>
                  <a:gd name="connsiteY184" fmla="*/ 3288482 h 3749068"/>
                  <a:gd name="connsiteX185" fmla="*/ 1789375 w 4515296"/>
                  <a:gd name="connsiteY185" fmla="*/ 3276169 h 3749068"/>
                  <a:gd name="connsiteX186" fmla="*/ 1955592 w 4515296"/>
                  <a:gd name="connsiteY186" fmla="*/ 3220289 h 3749068"/>
                  <a:gd name="connsiteX187" fmla="*/ 1992746 w 4515296"/>
                  <a:gd name="connsiteY187" fmla="*/ 3158725 h 3749068"/>
                  <a:gd name="connsiteX188" fmla="*/ 1915504 w 4515296"/>
                  <a:gd name="connsiteY188" fmla="*/ 3096215 h 3749068"/>
                  <a:gd name="connsiteX189" fmla="*/ 1916482 w 4515296"/>
                  <a:gd name="connsiteY189" fmla="*/ 3083902 h 3749068"/>
                  <a:gd name="connsiteX190" fmla="*/ 2086609 w 4515296"/>
                  <a:gd name="connsiteY190" fmla="*/ 3000555 h 3749068"/>
                  <a:gd name="connsiteX191" fmla="*/ 2149185 w 4515296"/>
                  <a:gd name="connsiteY191" fmla="*/ 2938044 h 3749068"/>
                  <a:gd name="connsiteX192" fmla="*/ 2092476 w 4515296"/>
                  <a:gd name="connsiteY192" fmla="*/ 2895423 h 3749068"/>
                  <a:gd name="connsiteX193" fmla="*/ 2093454 w 4515296"/>
                  <a:gd name="connsiteY193" fmla="*/ 2882164 h 3749068"/>
                  <a:gd name="connsiteX194" fmla="*/ 2163851 w 4515296"/>
                  <a:gd name="connsiteY194" fmla="*/ 2771349 h 3749068"/>
                  <a:gd name="connsiteX195" fmla="*/ 2174607 w 4515296"/>
                  <a:gd name="connsiteY195" fmla="*/ 2762825 h 3749068"/>
                  <a:gd name="connsiteX196" fmla="*/ 2234249 w 4515296"/>
                  <a:gd name="connsiteY196" fmla="*/ 2805446 h 3749068"/>
                  <a:gd name="connsiteX197" fmla="*/ 2242071 w 4515296"/>
                  <a:gd name="connsiteY197" fmla="*/ 2738200 h 3749068"/>
                  <a:gd name="connsiteX198" fmla="*/ 2234249 w 4515296"/>
                  <a:gd name="connsiteY198" fmla="*/ 2595184 h 3749068"/>
                  <a:gd name="connsiteX199" fmla="*/ 2245004 w 4515296"/>
                  <a:gd name="connsiteY199" fmla="*/ 2590448 h 3749068"/>
                  <a:gd name="connsiteX200" fmla="*/ 2257715 w 4515296"/>
                  <a:gd name="connsiteY200" fmla="*/ 2599919 h 3749068"/>
                  <a:gd name="connsiteX201" fmla="*/ 2253804 w 4515296"/>
                  <a:gd name="connsiteY201" fmla="*/ 2612232 h 3749068"/>
                  <a:gd name="connsiteX202" fmla="*/ 2269448 w 4515296"/>
                  <a:gd name="connsiteY202" fmla="*/ 2750513 h 3749068"/>
                  <a:gd name="connsiteX203" fmla="*/ 2419043 w 4515296"/>
                  <a:gd name="connsiteY203" fmla="*/ 2648223 h 3749068"/>
                  <a:gd name="connsiteX204" fmla="*/ 2445442 w 4515296"/>
                  <a:gd name="connsiteY204" fmla="*/ 3007185 h 3749068"/>
                  <a:gd name="connsiteX205" fmla="*/ 2637080 w 4515296"/>
                  <a:gd name="connsiteY205" fmla="*/ 2772297 h 3749068"/>
                  <a:gd name="connsiteX206" fmla="*/ 2626325 w 4515296"/>
                  <a:gd name="connsiteY206" fmla="*/ 2965511 h 3749068"/>
                  <a:gd name="connsiteX207" fmla="*/ 2667390 w 4515296"/>
                  <a:gd name="connsiteY207" fmla="*/ 3098109 h 3749068"/>
                  <a:gd name="connsiteX208" fmla="*/ 2776897 w 4515296"/>
                  <a:gd name="connsiteY208" fmla="*/ 2981612 h 3749068"/>
                  <a:gd name="connsiteX209" fmla="*/ 2813074 w 4515296"/>
                  <a:gd name="connsiteY209" fmla="*/ 3089585 h 3749068"/>
                  <a:gd name="connsiteX210" fmla="*/ 2885427 w 4515296"/>
                  <a:gd name="connsiteY210" fmla="*/ 3038440 h 3749068"/>
                  <a:gd name="connsiteX211" fmla="*/ 2884450 w 4515296"/>
                  <a:gd name="connsiteY211" fmla="*/ 3051700 h 3749068"/>
                  <a:gd name="connsiteX212" fmla="*/ 2932359 w 4515296"/>
                  <a:gd name="connsiteY212" fmla="*/ 3124628 h 3749068"/>
                  <a:gd name="connsiteX213" fmla="*/ 2945069 w 4515296"/>
                  <a:gd name="connsiteY213" fmla="*/ 3152095 h 3749068"/>
                  <a:gd name="connsiteX214" fmla="*/ 2941158 w 4515296"/>
                  <a:gd name="connsiteY214" fmla="*/ 3172932 h 3749068"/>
                  <a:gd name="connsiteX215" fmla="*/ 2970491 w 4515296"/>
                  <a:gd name="connsiteY215" fmla="*/ 3195663 h 3749068"/>
                  <a:gd name="connsiteX216" fmla="*/ 2975380 w 4515296"/>
                  <a:gd name="connsiteY216" fmla="*/ 3203240 h 3749068"/>
                  <a:gd name="connsiteX217" fmla="*/ 2995912 w 4515296"/>
                  <a:gd name="connsiteY217" fmla="*/ 3229760 h 3749068"/>
                  <a:gd name="connsiteX218" fmla="*/ 2997868 w 4515296"/>
                  <a:gd name="connsiteY218" fmla="*/ 3232601 h 3749068"/>
                  <a:gd name="connsiteX219" fmla="*/ 2968536 w 4515296"/>
                  <a:gd name="connsiteY219" fmla="*/ 3257227 h 3749068"/>
                  <a:gd name="connsiteX220" fmla="*/ 2931381 w 4515296"/>
                  <a:gd name="connsiteY220" fmla="*/ 3312160 h 3749068"/>
                  <a:gd name="connsiteX221" fmla="*/ 3000801 w 4515296"/>
                  <a:gd name="connsiteY221" fmla="*/ 3332050 h 3749068"/>
                  <a:gd name="connsiteX222" fmla="*/ 2996890 w 4515296"/>
                  <a:gd name="connsiteY222" fmla="*/ 3384142 h 3749068"/>
                  <a:gd name="connsiteX223" fmla="*/ 3093687 w 4515296"/>
                  <a:gd name="connsiteY223" fmla="*/ 3365199 h 3749068"/>
                  <a:gd name="connsiteX224" fmla="*/ 3106397 w 4515296"/>
                  <a:gd name="connsiteY224" fmla="*/ 3358569 h 3749068"/>
                  <a:gd name="connsiteX225" fmla="*/ 3081954 w 4515296"/>
                  <a:gd name="connsiteY225" fmla="*/ 3390772 h 3749068"/>
                  <a:gd name="connsiteX226" fmla="*/ 3105419 w 4515296"/>
                  <a:gd name="connsiteY226" fmla="*/ 3462754 h 3749068"/>
                  <a:gd name="connsiteX227" fmla="*/ 3118131 w 4515296"/>
                  <a:gd name="connsiteY227" fmla="*/ 3456123 h 3749068"/>
                  <a:gd name="connsiteX228" fmla="*/ 3158218 w 4515296"/>
                  <a:gd name="connsiteY228" fmla="*/ 3542313 h 3749068"/>
                  <a:gd name="connsiteX229" fmla="*/ 3206128 w 4515296"/>
                  <a:gd name="connsiteY229" fmla="*/ 3515793 h 3749068"/>
                  <a:gd name="connsiteX230" fmla="*/ 3226660 w 4515296"/>
                  <a:gd name="connsiteY230" fmla="*/ 3530000 h 3749068"/>
                  <a:gd name="connsiteX231" fmla="*/ 3275548 w 4515296"/>
                  <a:gd name="connsiteY231" fmla="*/ 3509163 h 3749068"/>
                  <a:gd name="connsiteX232" fmla="*/ 3284347 w 4515296"/>
                  <a:gd name="connsiteY232" fmla="*/ 3499692 h 3749068"/>
                  <a:gd name="connsiteX233" fmla="*/ 3279459 w 4515296"/>
                  <a:gd name="connsiteY233" fmla="*/ 3507268 h 3749068"/>
                  <a:gd name="connsiteX234" fmla="*/ 3265770 w 4515296"/>
                  <a:gd name="connsiteY234" fmla="*/ 3530000 h 3749068"/>
                  <a:gd name="connsiteX235" fmla="*/ 3353767 w 4515296"/>
                  <a:gd name="connsiteY235" fmla="*/ 3537577 h 3749068"/>
                  <a:gd name="connsiteX236" fmla="*/ 3315635 w 4515296"/>
                  <a:gd name="connsiteY236" fmla="*/ 3639867 h 3749068"/>
                  <a:gd name="connsiteX237" fmla="*/ 3411454 w 4515296"/>
                  <a:gd name="connsiteY237" fmla="*/ 3609559 h 3749068"/>
                  <a:gd name="connsiteX238" fmla="*/ 3423187 w 4515296"/>
                  <a:gd name="connsiteY238" fmla="*/ 3585880 h 3749068"/>
                  <a:gd name="connsiteX239" fmla="*/ 3417320 w 4515296"/>
                  <a:gd name="connsiteY239" fmla="*/ 3619977 h 3749068"/>
                  <a:gd name="connsiteX240" fmla="*/ 3433942 w 4515296"/>
                  <a:gd name="connsiteY240" fmla="*/ 3672069 h 3749068"/>
                  <a:gd name="connsiteX241" fmla="*/ 3532694 w 4515296"/>
                  <a:gd name="connsiteY241" fmla="*/ 3593457 h 3749068"/>
                  <a:gd name="connsiteX242" fmla="*/ 3548338 w 4515296"/>
                  <a:gd name="connsiteY242" fmla="*/ 3661650 h 3749068"/>
                  <a:gd name="connsiteX243" fmla="*/ 3627536 w 4515296"/>
                  <a:gd name="connsiteY243" fmla="*/ 3694800 h 3749068"/>
                  <a:gd name="connsiteX244" fmla="*/ 3620691 w 4515296"/>
                  <a:gd name="connsiteY244" fmla="*/ 3703324 h 3749068"/>
                  <a:gd name="connsiteX245" fmla="*/ 3652957 w 4515296"/>
                  <a:gd name="connsiteY245" fmla="*/ 3666386 h 3749068"/>
                  <a:gd name="connsiteX246" fmla="*/ 3660779 w 4515296"/>
                  <a:gd name="connsiteY246" fmla="*/ 3668281 h 3749068"/>
                  <a:gd name="connsiteX247" fmla="*/ 3720421 w 4515296"/>
                  <a:gd name="connsiteY247" fmla="*/ 3743103 h 3749068"/>
                  <a:gd name="connsiteX248" fmla="*/ 3753665 w 4515296"/>
                  <a:gd name="connsiteY248" fmla="*/ 3746892 h 3749068"/>
                  <a:gd name="connsiteX249" fmla="*/ 3754642 w 4515296"/>
                  <a:gd name="connsiteY249" fmla="*/ 3700483 h 3749068"/>
                  <a:gd name="connsiteX250" fmla="*/ 3761487 w 4515296"/>
                  <a:gd name="connsiteY250" fmla="*/ 3695747 h 3749068"/>
                  <a:gd name="connsiteX251" fmla="*/ 3872950 w 4515296"/>
                  <a:gd name="connsiteY251" fmla="*/ 3709954 h 3749068"/>
                  <a:gd name="connsiteX252" fmla="*/ 3849483 w 4515296"/>
                  <a:gd name="connsiteY252" fmla="*/ 3586827 h 3749068"/>
                  <a:gd name="connsiteX253" fmla="*/ 3856328 w 4515296"/>
                  <a:gd name="connsiteY253" fmla="*/ 3583039 h 3749068"/>
                  <a:gd name="connsiteX254" fmla="*/ 3979524 w 4515296"/>
                  <a:gd name="connsiteY254" fmla="*/ 3601034 h 3749068"/>
                  <a:gd name="connsiteX255" fmla="*/ 4014722 w 4515296"/>
                  <a:gd name="connsiteY255" fmla="*/ 3567885 h 3749068"/>
                  <a:gd name="connsiteX256" fmla="*/ 3983435 w 4515296"/>
                  <a:gd name="connsiteY256" fmla="*/ 3508216 h 3749068"/>
                  <a:gd name="connsiteX257" fmla="*/ 3988324 w 4515296"/>
                  <a:gd name="connsiteY257" fmla="*/ 3501586 h 3749068"/>
                  <a:gd name="connsiteX258" fmla="*/ 4041122 w 4515296"/>
                  <a:gd name="connsiteY258" fmla="*/ 3503480 h 3749068"/>
                  <a:gd name="connsiteX259" fmla="*/ 4015700 w 4515296"/>
                  <a:gd name="connsiteY259" fmla="*/ 3458018 h 3749068"/>
                  <a:gd name="connsiteX260" fmla="*/ 4018633 w 4515296"/>
                  <a:gd name="connsiteY260" fmla="*/ 3450441 h 3749068"/>
                  <a:gd name="connsiteX261" fmla="*/ 4123252 w 4515296"/>
                  <a:gd name="connsiteY261" fmla="*/ 3414450 h 3749068"/>
                  <a:gd name="connsiteX262" fmla="*/ 4146719 w 4515296"/>
                  <a:gd name="connsiteY262" fmla="*/ 3375618 h 3749068"/>
                  <a:gd name="connsiteX263" fmla="*/ 4097831 w 4515296"/>
                  <a:gd name="connsiteY263" fmla="*/ 3336785 h 3749068"/>
                  <a:gd name="connsiteX264" fmla="*/ 4098809 w 4515296"/>
                  <a:gd name="connsiteY264" fmla="*/ 3328261 h 3749068"/>
                  <a:gd name="connsiteX265" fmla="*/ 4206361 w 4515296"/>
                  <a:gd name="connsiteY265" fmla="*/ 3275222 h 3749068"/>
                  <a:gd name="connsiteX266" fmla="*/ 4246448 w 4515296"/>
                  <a:gd name="connsiteY266" fmla="*/ 3235443 h 3749068"/>
                  <a:gd name="connsiteX267" fmla="*/ 4210272 w 4515296"/>
                  <a:gd name="connsiteY267" fmla="*/ 3208923 h 3749068"/>
                  <a:gd name="connsiteX268" fmla="*/ 4211249 w 4515296"/>
                  <a:gd name="connsiteY268" fmla="*/ 3200399 h 3749068"/>
                  <a:gd name="connsiteX269" fmla="*/ 4256226 w 4515296"/>
                  <a:gd name="connsiteY269" fmla="*/ 3130311 h 3749068"/>
                  <a:gd name="connsiteX270" fmla="*/ 4263069 w 4515296"/>
                  <a:gd name="connsiteY270" fmla="*/ 3124628 h 3749068"/>
                  <a:gd name="connsiteX271" fmla="*/ 4300224 w 4515296"/>
                  <a:gd name="connsiteY271" fmla="*/ 3151148 h 3749068"/>
                  <a:gd name="connsiteX272" fmla="*/ 4305113 w 4515296"/>
                  <a:gd name="connsiteY272" fmla="*/ 3108527 h 3749068"/>
                  <a:gd name="connsiteX273" fmla="*/ 4300224 w 4515296"/>
                  <a:gd name="connsiteY273" fmla="*/ 3017603 h 3749068"/>
                  <a:gd name="connsiteX274" fmla="*/ 4307069 w 4515296"/>
                  <a:gd name="connsiteY274" fmla="*/ 3014761 h 3749068"/>
                  <a:gd name="connsiteX275" fmla="*/ 4353023 w 4515296"/>
                  <a:gd name="connsiteY275" fmla="*/ 3046964 h 3749068"/>
                  <a:gd name="connsiteX276" fmla="*/ 4388222 w 4515296"/>
                  <a:gd name="connsiteY276" fmla="*/ 3011920 h 3749068"/>
                  <a:gd name="connsiteX277" fmla="*/ 4331512 w 4515296"/>
                  <a:gd name="connsiteY277" fmla="*/ 2931414 h 3749068"/>
                  <a:gd name="connsiteX278" fmla="*/ 4336400 w 4515296"/>
                  <a:gd name="connsiteY278" fmla="*/ 2924784 h 3749068"/>
                  <a:gd name="connsiteX279" fmla="*/ 4389199 w 4515296"/>
                  <a:gd name="connsiteY279" fmla="*/ 2929520 h 3749068"/>
                  <a:gd name="connsiteX280" fmla="*/ 4395065 w 4515296"/>
                  <a:gd name="connsiteY280" fmla="*/ 2883111 h 3749068"/>
                  <a:gd name="connsiteX281" fmla="*/ 4337379 w 4515296"/>
                  <a:gd name="connsiteY281" fmla="*/ 2827230 h 3749068"/>
                  <a:gd name="connsiteX282" fmla="*/ 4207338 w 4515296"/>
                  <a:gd name="connsiteY282" fmla="*/ 2759984 h 3749068"/>
                  <a:gd name="connsiteX283" fmla="*/ 4202449 w 4515296"/>
                  <a:gd name="connsiteY283" fmla="*/ 2748618 h 3749068"/>
                  <a:gd name="connsiteX284" fmla="*/ 4204405 w 4515296"/>
                  <a:gd name="connsiteY284" fmla="*/ 2748618 h 3749068"/>
                  <a:gd name="connsiteX285" fmla="*/ 4265025 w 4515296"/>
                  <a:gd name="connsiteY285" fmla="*/ 2754301 h 3749068"/>
                  <a:gd name="connsiteX286" fmla="*/ 4296314 w 4515296"/>
                  <a:gd name="connsiteY286" fmla="*/ 2705998 h 3749068"/>
                  <a:gd name="connsiteX287" fmla="*/ 4260136 w 4515296"/>
                  <a:gd name="connsiteY287" fmla="*/ 2684214 h 3749068"/>
                  <a:gd name="connsiteX288" fmla="*/ 4273824 w 4515296"/>
                  <a:gd name="connsiteY288" fmla="*/ 2673795 h 3749068"/>
                  <a:gd name="connsiteX289" fmla="*/ 4262092 w 4515296"/>
                  <a:gd name="connsiteY289" fmla="*/ 2587607 h 3749068"/>
                  <a:gd name="connsiteX290" fmla="*/ 4292402 w 4515296"/>
                  <a:gd name="connsiteY290" fmla="*/ 2529832 h 3749068"/>
                  <a:gd name="connsiteX291" fmla="*/ 4291425 w 4515296"/>
                  <a:gd name="connsiteY291" fmla="*/ 2500471 h 3749068"/>
                  <a:gd name="connsiteX292" fmla="*/ 4293380 w 4515296"/>
                  <a:gd name="connsiteY292" fmla="*/ 2499524 h 3749068"/>
                  <a:gd name="connsiteX293" fmla="*/ 4371599 w 4515296"/>
                  <a:gd name="connsiteY293" fmla="*/ 2391551 h 3749068"/>
                  <a:gd name="connsiteX294" fmla="*/ 4383333 w 4515296"/>
                  <a:gd name="connsiteY294" fmla="*/ 2403864 h 3749068"/>
                  <a:gd name="connsiteX295" fmla="*/ 4334446 w 4515296"/>
                  <a:gd name="connsiteY295" fmla="*/ 2343247 h 3749068"/>
                  <a:gd name="connsiteX296" fmla="*/ 4339335 w 4515296"/>
                  <a:gd name="connsiteY296" fmla="*/ 2331882 h 3749068"/>
                  <a:gd name="connsiteX297" fmla="*/ 4477196 w 4515296"/>
                  <a:gd name="connsiteY297" fmla="*/ 2266530 h 3749068"/>
                  <a:gd name="connsiteX298" fmla="*/ 4493817 w 4515296"/>
                  <a:gd name="connsiteY298" fmla="*/ 2218226 h 3749068"/>
                  <a:gd name="connsiteX299" fmla="*/ 4415599 w 4515296"/>
                  <a:gd name="connsiteY299" fmla="*/ 2206861 h 3749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</a:cxnLst>
                <a:rect l="l" t="t" r="r" b="b"/>
                <a:pathLst>
                  <a:path w="4515296" h="3749068">
                    <a:moveTo>
                      <a:pt x="4415599" y="2206861"/>
                    </a:moveTo>
                    <a:cubicBezTo>
                      <a:pt x="4407776" y="2207808"/>
                      <a:pt x="4402887" y="2198337"/>
                      <a:pt x="4410710" y="2194548"/>
                    </a:cubicBezTo>
                    <a:cubicBezTo>
                      <a:pt x="4467419" y="2168976"/>
                      <a:pt x="4577903" y="2065739"/>
                      <a:pt x="4469373" y="2032589"/>
                    </a:cubicBezTo>
                    <a:cubicBezTo>
                      <a:pt x="4404843" y="2012699"/>
                      <a:pt x="4331512" y="2026906"/>
                      <a:pt x="4265025" y="2028800"/>
                    </a:cubicBezTo>
                    <a:cubicBezTo>
                      <a:pt x="4259159" y="2028800"/>
                      <a:pt x="4256226" y="2021223"/>
                      <a:pt x="4260136" y="2017435"/>
                    </a:cubicBezTo>
                    <a:cubicBezTo>
                      <a:pt x="4310979" y="1973867"/>
                      <a:pt x="4337379" y="1903779"/>
                      <a:pt x="4328579" y="1838428"/>
                    </a:cubicBezTo>
                    <a:cubicBezTo>
                      <a:pt x="4324668" y="1812855"/>
                      <a:pt x="4311956" y="1786336"/>
                      <a:pt x="4286536" y="1774970"/>
                    </a:cubicBezTo>
                    <a:cubicBezTo>
                      <a:pt x="4251337" y="1759816"/>
                      <a:pt x="4209294" y="1784441"/>
                      <a:pt x="4181918" y="1803384"/>
                    </a:cubicBezTo>
                    <a:cubicBezTo>
                      <a:pt x="4176050" y="1807172"/>
                      <a:pt x="4169206" y="1799595"/>
                      <a:pt x="4173117" y="1793912"/>
                    </a:cubicBezTo>
                    <a:cubicBezTo>
                      <a:pt x="4187784" y="1772129"/>
                      <a:pt x="4205383" y="1741820"/>
                      <a:pt x="4192673" y="1715301"/>
                    </a:cubicBezTo>
                    <a:cubicBezTo>
                      <a:pt x="4177028" y="1679310"/>
                      <a:pt x="4125208" y="1725719"/>
                      <a:pt x="4112497" y="1739926"/>
                    </a:cubicBezTo>
                    <a:cubicBezTo>
                      <a:pt x="4107608" y="1745609"/>
                      <a:pt x="4099786" y="1738979"/>
                      <a:pt x="4100765" y="1733296"/>
                    </a:cubicBezTo>
                    <a:cubicBezTo>
                      <a:pt x="4110541" y="1677416"/>
                      <a:pt x="4102719" y="1615852"/>
                      <a:pt x="4077298" y="1564707"/>
                    </a:cubicBezTo>
                    <a:cubicBezTo>
                      <a:pt x="4066543" y="1542924"/>
                      <a:pt x="4048944" y="1519245"/>
                      <a:pt x="4022545" y="1516404"/>
                    </a:cubicBezTo>
                    <a:cubicBezTo>
                      <a:pt x="3988324" y="1512615"/>
                      <a:pt x="3959969" y="1554289"/>
                      <a:pt x="3944325" y="1577967"/>
                    </a:cubicBezTo>
                    <a:cubicBezTo>
                      <a:pt x="3940414" y="1583650"/>
                      <a:pt x="3931614" y="1580808"/>
                      <a:pt x="3931614" y="1574179"/>
                    </a:cubicBezTo>
                    <a:cubicBezTo>
                      <a:pt x="3932592" y="1544818"/>
                      <a:pt x="3926725" y="1514509"/>
                      <a:pt x="3917926" y="1484201"/>
                    </a:cubicBezTo>
                    <a:cubicBezTo>
                      <a:pt x="3916948" y="1454841"/>
                      <a:pt x="3911082" y="1425479"/>
                      <a:pt x="3913037" y="1396118"/>
                    </a:cubicBezTo>
                    <a:cubicBezTo>
                      <a:pt x="3913037" y="1393277"/>
                      <a:pt x="3916948" y="1391383"/>
                      <a:pt x="3919881" y="1393277"/>
                    </a:cubicBezTo>
                    <a:cubicBezTo>
                      <a:pt x="3935525" y="1403695"/>
                      <a:pt x="3949214" y="1416955"/>
                      <a:pt x="3965835" y="1425479"/>
                    </a:cubicBezTo>
                    <a:cubicBezTo>
                      <a:pt x="3993212" y="1438739"/>
                      <a:pt x="4005923" y="1412220"/>
                      <a:pt x="4000057" y="1390436"/>
                    </a:cubicBezTo>
                    <a:cubicBezTo>
                      <a:pt x="3992235" y="1361075"/>
                      <a:pt x="3967790" y="1328872"/>
                      <a:pt x="3943347" y="1309930"/>
                    </a:cubicBezTo>
                    <a:cubicBezTo>
                      <a:pt x="3938458" y="1307088"/>
                      <a:pt x="3943347" y="1300458"/>
                      <a:pt x="3948236" y="1303300"/>
                    </a:cubicBezTo>
                    <a:cubicBezTo>
                      <a:pt x="3963880" y="1313718"/>
                      <a:pt x="3984413" y="1319401"/>
                      <a:pt x="4001034" y="1308036"/>
                    </a:cubicBezTo>
                    <a:cubicBezTo>
                      <a:pt x="4015700" y="1297617"/>
                      <a:pt x="4012767" y="1275833"/>
                      <a:pt x="4006900" y="1261626"/>
                    </a:cubicBezTo>
                    <a:cubicBezTo>
                      <a:pt x="3997124" y="1237001"/>
                      <a:pt x="3970724" y="1219953"/>
                      <a:pt x="3949214" y="1205746"/>
                    </a:cubicBezTo>
                    <a:cubicBezTo>
                      <a:pt x="3906193" y="1178279"/>
                      <a:pt x="3856328" y="1161230"/>
                      <a:pt x="3812329" y="1134711"/>
                    </a:cubicBezTo>
                    <a:cubicBezTo>
                      <a:pt x="3808418" y="1131870"/>
                      <a:pt x="3812329" y="1125240"/>
                      <a:pt x="3816240" y="1127134"/>
                    </a:cubicBezTo>
                    <a:cubicBezTo>
                      <a:pt x="3834818" y="1134711"/>
                      <a:pt x="3856328" y="1135658"/>
                      <a:pt x="3876860" y="1132817"/>
                    </a:cubicBezTo>
                    <a:cubicBezTo>
                      <a:pt x="3901304" y="1129028"/>
                      <a:pt x="3927703" y="1108191"/>
                      <a:pt x="3908149" y="1084513"/>
                    </a:cubicBezTo>
                    <a:cubicBezTo>
                      <a:pt x="3885660" y="1057046"/>
                      <a:pt x="3836773" y="1056099"/>
                      <a:pt x="3805485" y="1043787"/>
                    </a:cubicBezTo>
                    <a:cubicBezTo>
                      <a:pt x="3802552" y="1042839"/>
                      <a:pt x="3801574" y="1039051"/>
                      <a:pt x="3804507" y="1036209"/>
                    </a:cubicBezTo>
                    <a:cubicBezTo>
                      <a:pt x="3844595" y="1003060"/>
                      <a:pt x="3889571" y="956651"/>
                      <a:pt x="3904238" y="907400"/>
                    </a:cubicBezTo>
                    <a:cubicBezTo>
                      <a:pt x="3908149" y="892246"/>
                      <a:pt x="3907171" y="876145"/>
                      <a:pt x="3894460" y="865726"/>
                    </a:cubicBezTo>
                    <a:cubicBezTo>
                      <a:pt x="3880771" y="854361"/>
                      <a:pt x="3861217" y="865726"/>
                      <a:pt x="3849483" y="874250"/>
                    </a:cubicBezTo>
                    <a:cubicBezTo>
                      <a:pt x="3826996" y="890352"/>
                      <a:pt x="3809396" y="913083"/>
                      <a:pt x="3786908" y="928237"/>
                    </a:cubicBezTo>
                    <a:cubicBezTo>
                      <a:pt x="3782997" y="931078"/>
                      <a:pt x="3779086" y="927290"/>
                      <a:pt x="3780064" y="923501"/>
                    </a:cubicBezTo>
                    <a:cubicBezTo>
                      <a:pt x="3789841" y="891299"/>
                      <a:pt x="3802552" y="859096"/>
                      <a:pt x="3806463" y="825947"/>
                    </a:cubicBezTo>
                    <a:cubicBezTo>
                      <a:pt x="3807440" y="813634"/>
                      <a:pt x="3806463" y="763437"/>
                      <a:pt x="3781042" y="772908"/>
                    </a:cubicBezTo>
                    <a:cubicBezTo>
                      <a:pt x="3761487" y="780485"/>
                      <a:pt x="3746821" y="800374"/>
                      <a:pt x="3731176" y="813634"/>
                    </a:cubicBezTo>
                    <a:cubicBezTo>
                      <a:pt x="3728243" y="816476"/>
                      <a:pt x="3724332" y="813634"/>
                      <a:pt x="3724332" y="809846"/>
                    </a:cubicBezTo>
                    <a:cubicBezTo>
                      <a:pt x="3725310" y="779538"/>
                      <a:pt x="3740954" y="729340"/>
                      <a:pt x="3705755" y="714186"/>
                    </a:cubicBezTo>
                    <a:cubicBezTo>
                      <a:pt x="3704778" y="716080"/>
                      <a:pt x="3703800" y="717027"/>
                      <a:pt x="3703800" y="717027"/>
                    </a:cubicBezTo>
                    <a:cubicBezTo>
                      <a:pt x="3682289" y="749229"/>
                      <a:pt x="3671534" y="787115"/>
                      <a:pt x="3668601" y="825000"/>
                    </a:cubicBezTo>
                    <a:cubicBezTo>
                      <a:pt x="3662734" y="809846"/>
                      <a:pt x="3655890" y="794692"/>
                      <a:pt x="3646113" y="779538"/>
                    </a:cubicBezTo>
                    <a:cubicBezTo>
                      <a:pt x="3644157" y="776696"/>
                      <a:pt x="3641224" y="772908"/>
                      <a:pt x="3636335" y="768172"/>
                    </a:cubicBezTo>
                    <a:cubicBezTo>
                      <a:pt x="3636335" y="770066"/>
                      <a:pt x="3635358" y="771013"/>
                      <a:pt x="3635358" y="772908"/>
                    </a:cubicBezTo>
                    <a:cubicBezTo>
                      <a:pt x="3632424" y="796586"/>
                      <a:pt x="3635358" y="820264"/>
                      <a:pt x="3630469" y="843942"/>
                    </a:cubicBezTo>
                    <a:cubicBezTo>
                      <a:pt x="3629491" y="848678"/>
                      <a:pt x="3622647" y="846784"/>
                      <a:pt x="3621669" y="842995"/>
                    </a:cubicBezTo>
                    <a:cubicBezTo>
                      <a:pt x="3613847" y="816476"/>
                      <a:pt x="3607980" y="783326"/>
                      <a:pt x="3583537" y="765330"/>
                    </a:cubicBezTo>
                    <a:cubicBezTo>
                      <a:pt x="3572782" y="790903"/>
                      <a:pt x="3570826" y="818370"/>
                      <a:pt x="3563004" y="845837"/>
                    </a:cubicBezTo>
                    <a:cubicBezTo>
                      <a:pt x="3562027" y="849625"/>
                      <a:pt x="3556160" y="849625"/>
                      <a:pt x="3555183" y="845837"/>
                    </a:cubicBezTo>
                    <a:cubicBezTo>
                      <a:pt x="3551272" y="837312"/>
                      <a:pt x="3549316" y="827841"/>
                      <a:pt x="3546383" y="818370"/>
                    </a:cubicBezTo>
                    <a:cubicBezTo>
                      <a:pt x="3531716" y="792797"/>
                      <a:pt x="3513140" y="770066"/>
                      <a:pt x="3491629" y="776696"/>
                    </a:cubicBezTo>
                    <a:cubicBezTo>
                      <a:pt x="3496517" y="754912"/>
                      <a:pt x="3499451" y="731234"/>
                      <a:pt x="3494562" y="714186"/>
                    </a:cubicBezTo>
                    <a:cubicBezTo>
                      <a:pt x="3492607" y="709450"/>
                      <a:pt x="3487718" y="707556"/>
                      <a:pt x="3481852" y="711344"/>
                    </a:cubicBezTo>
                    <a:cubicBezTo>
                      <a:pt x="3451541" y="733128"/>
                      <a:pt x="3431009" y="761542"/>
                      <a:pt x="3408521" y="789009"/>
                    </a:cubicBezTo>
                    <a:cubicBezTo>
                      <a:pt x="3431987" y="736917"/>
                      <a:pt x="3456430" y="668724"/>
                      <a:pt x="3417320" y="656411"/>
                    </a:cubicBezTo>
                    <a:cubicBezTo>
                      <a:pt x="3393855" y="648834"/>
                      <a:pt x="3370389" y="663988"/>
                      <a:pt x="3356700" y="683878"/>
                    </a:cubicBezTo>
                    <a:cubicBezTo>
                      <a:pt x="3353767" y="679142"/>
                      <a:pt x="3350834" y="674406"/>
                      <a:pt x="3346923" y="670618"/>
                    </a:cubicBezTo>
                    <a:cubicBezTo>
                      <a:pt x="3332256" y="651675"/>
                      <a:pt x="3274570" y="587270"/>
                      <a:pt x="3242304" y="593900"/>
                    </a:cubicBezTo>
                    <a:cubicBezTo>
                      <a:pt x="3212972" y="599583"/>
                      <a:pt x="3217860" y="631785"/>
                      <a:pt x="3229593" y="663988"/>
                    </a:cubicBezTo>
                    <a:cubicBezTo>
                      <a:pt x="3212972" y="645045"/>
                      <a:pt x="3194395" y="627050"/>
                      <a:pt x="3173862" y="607160"/>
                    </a:cubicBezTo>
                    <a:cubicBezTo>
                      <a:pt x="3163107" y="596742"/>
                      <a:pt x="3127908" y="559804"/>
                      <a:pt x="3105419" y="574011"/>
                    </a:cubicBezTo>
                    <a:cubicBezTo>
                      <a:pt x="3078043" y="591059"/>
                      <a:pt x="3099553" y="638415"/>
                      <a:pt x="3102486" y="658305"/>
                    </a:cubicBezTo>
                    <a:cubicBezTo>
                      <a:pt x="3105419" y="672512"/>
                      <a:pt x="3109331" y="685772"/>
                      <a:pt x="3115197" y="699032"/>
                    </a:cubicBezTo>
                    <a:cubicBezTo>
                      <a:pt x="3096620" y="682930"/>
                      <a:pt x="3077065" y="668724"/>
                      <a:pt x="3052622" y="658305"/>
                    </a:cubicBezTo>
                    <a:cubicBezTo>
                      <a:pt x="3038933" y="652622"/>
                      <a:pt x="3012534" y="638415"/>
                      <a:pt x="2985157" y="629891"/>
                    </a:cubicBezTo>
                    <a:cubicBezTo>
                      <a:pt x="3008623" y="599583"/>
                      <a:pt x="3027200" y="566434"/>
                      <a:pt x="3036978" y="531390"/>
                    </a:cubicBezTo>
                    <a:cubicBezTo>
                      <a:pt x="3043822" y="507712"/>
                      <a:pt x="3040889" y="482139"/>
                      <a:pt x="3021333" y="466038"/>
                    </a:cubicBezTo>
                    <a:cubicBezTo>
                      <a:pt x="2999824" y="448042"/>
                      <a:pt x="2969513" y="466985"/>
                      <a:pt x="2950936" y="479298"/>
                    </a:cubicBezTo>
                    <a:cubicBezTo>
                      <a:pt x="2914759" y="503923"/>
                      <a:pt x="2888361" y="539914"/>
                      <a:pt x="2851206" y="564539"/>
                    </a:cubicBezTo>
                    <a:cubicBezTo>
                      <a:pt x="2845340" y="568328"/>
                      <a:pt x="2838496" y="563592"/>
                      <a:pt x="2840451" y="556962"/>
                    </a:cubicBezTo>
                    <a:cubicBezTo>
                      <a:pt x="2856095" y="505817"/>
                      <a:pt x="2876627" y="455619"/>
                      <a:pt x="2882494" y="402580"/>
                    </a:cubicBezTo>
                    <a:cubicBezTo>
                      <a:pt x="2884450" y="383638"/>
                      <a:pt x="2882494" y="304079"/>
                      <a:pt x="2842407" y="319233"/>
                    </a:cubicBezTo>
                    <a:cubicBezTo>
                      <a:pt x="2811119" y="331546"/>
                      <a:pt x="2788630" y="361854"/>
                      <a:pt x="2763209" y="382691"/>
                    </a:cubicBezTo>
                    <a:cubicBezTo>
                      <a:pt x="2758320" y="386479"/>
                      <a:pt x="2751476" y="382691"/>
                      <a:pt x="2752453" y="377008"/>
                    </a:cubicBezTo>
                    <a:cubicBezTo>
                      <a:pt x="2753431" y="329651"/>
                      <a:pt x="2778853" y="250093"/>
                      <a:pt x="2724100" y="226414"/>
                    </a:cubicBezTo>
                    <a:cubicBezTo>
                      <a:pt x="2722144" y="229256"/>
                      <a:pt x="2721166" y="231150"/>
                      <a:pt x="2720188" y="232097"/>
                    </a:cubicBezTo>
                    <a:cubicBezTo>
                      <a:pt x="2685968" y="282295"/>
                      <a:pt x="2669345" y="342911"/>
                      <a:pt x="2664457" y="402580"/>
                    </a:cubicBezTo>
                    <a:cubicBezTo>
                      <a:pt x="2655657" y="377955"/>
                      <a:pt x="2644902" y="354277"/>
                      <a:pt x="2629258" y="331546"/>
                    </a:cubicBezTo>
                    <a:cubicBezTo>
                      <a:pt x="2626325" y="326810"/>
                      <a:pt x="2621436" y="321127"/>
                      <a:pt x="2614592" y="313550"/>
                    </a:cubicBezTo>
                    <a:cubicBezTo>
                      <a:pt x="2613614" y="315444"/>
                      <a:pt x="2613614" y="318286"/>
                      <a:pt x="2613614" y="320180"/>
                    </a:cubicBezTo>
                    <a:cubicBezTo>
                      <a:pt x="2607748" y="358065"/>
                      <a:pt x="2613614" y="395950"/>
                      <a:pt x="2604815" y="432888"/>
                    </a:cubicBezTo>
                    <a:cubicBezTo>
                      <a:pt x="2602859" y="439518"/>
                      <a:pt x="2593081" y="436677"/>
                      <a:pt x="2592103" y="431941"/>
                    </a:cubicBezTo>
                    <a:cubicBezTo>
                      <a:pt x="2579393" y="389321"/>
                      <a:pt x="2570594" y="337228"/>
                      <a:pt x="2532461" y="309762"/>
                    </a:cubicBezTo>
                    <a:cubicBezTo>
                      <a:pt x="2514862" y="350488"/>
                      <a:pt x="2511928" y="394056"/>
                      <a:pt x="2499218" y="436677"/>
                    </a:cubicBezTo>
                    <a:cubicBezTo>
                      <a:pt x="2497263" y="442360"/>
                      <a:pt x="2488463" y="442360"/>
                      <a:pt x="2486507" y="436677"/>
                    </a:cubicBezTo>
                    <a:cubicBezTo>
                      <a:pt x="2480641" y="422470"/>
                      <a:pt x="2476729" y="408263"/>
                      <a:pt x="2472819" y="393109"/>
                    </a:cubicBezTo>
                    <a:cubicBezTo>
                      <a:pt x="2449353" y="351435"/>
                      <a:pt x="2420021" y="317339"/>
                      <a:pt x="2386777" y="326810"/>
                    </a:cubicBezTo>
                    <a:cubicBezTo>
                      <a:pt x="2393621" y="292713"/>
                      <a:pt x="2399488" y="254828"/>
                      <a:pt x="2390688" y="228309"/>
                    </a:cubicBezTo>
                    <a:cubicBezTo>
                      <a:pt x="2388733" y="220732"/>
                      <a:pt x="2378955" y="217890"/>
                      <a:pt x="2371134" y="222626"/>
                    </a:cubicBezTo>
                    <a:cubicBezTo>
                      <a:pt x="2323224" y="256722"/>
                      <a:pt x="2290959" y="302185"/>
                      <a:pt x="2254782" y="345753"/>
                    </a:cubicBezTo>
                    <a:cubicBezTo>
                      <a:pt x="2291936" y="263352"/>
                      <a:pt x="2331046" y="155380"/>
                      <a:pt x="2268470" y="135490"/>
                    </a:cubicBezTo>
                    <a:cubicBezTo>
                      <a:pt x="2231316" y="124124"/>
                      <a:pt x="2195139" y="147803"/>
                      <a:pt x="2173629" y="179058"/>
                    </a:cubicBezTo>
                    <a:cubicBezTo>
                      <a:pt x="2168740" y="171481"/>
                      <a:pt x="2163851" y="164851"/>
                      <a:pt x="2158962" y="157274"/>
                    </a:cubicBezTo>
                    <a:cubicBezTo>
                      <a:pt x="2136475" y="126966"/>
                      <a:pt x="2043588" y="25623"/>
                      <a:pt x="1992746" y="36041"/>
                    </a:cubicBezTo>
                    <a:cubicBezTo>
                      <a:pt x="1946792" y="45513"/>
                      <a:pt x="1953636" y="95711"/>
                      <a:pt x="1973191" y="146855"/>
                    </a:cubicBezTo>
                    <a:cubicBezTo>
                      <a:pt x="1945814" y="116547"/>
                      <a:pt x="1917460" y="88134"/>
                      <a:pt x="1885194" y="57825"/>
                    </a:cubicBezTo>
                    <a:cubicBezTo>
                      <a:pt x="1867595" y="41724"/>
                      <a:pt x="1811863" y="-16998"/>
                      <a:pt x="1777642" y="4786"/>
                    </a:cubicBezTo>
                    <a:cubicBezTo>
                      <a:pt x="1734621" y="32253"/>
                      <a:pt x="1767864" y="107076"/>
                      <a:pt x="1773731" y="137384"/>
                    </a:cubicBezTo>
                    <a:cubicBezTo>
                      <a:pt x="1778620" y="160115"/>
                      <a:pt x="1785464" y="180952"/>
                      <a:pt x="1793286" y="200842"/>
                    </a:cubicBezTo>
                    <a:cubicBezTo>
                      <a:pt x="1763954" y="175269"/>
                      <a:pt x="1732666" y="152538"/>
                      <a:pt x="1694533" y="136437"/>
                    </a:cubicBezTo>
                    <a:cubicBezTo>
                      <a:pt x="1654446" y="120336"/>
                      <a:pt x="1541028" y="54037"/>
                      <a:pt x="1492140" y="101393"/>
                    </a:cubicBezTo>
                    <a:cubicBezTo>
                      <a:pt x="1446187" y="144961"/>
                      <a:pt x="1485296" y="236833"/>
                      <a:pt x="1496051" y="280401"/>
                    </a:cubicBezTo>
                    <a:cubicBezTo>
                      <a:pt x="1498007" y="287978"/>
                      <a:pt x="1500940" y="295555"/>
                      <a:pt x="1502896" y="302185"/>
                    </a:cubicBezTo>
                    <a:cubicBezTo>
                      <a:pt x="1490185" y="295555"/>
                      <a:pt x="1476497" y="288925"/>
                      <a:pt x="1463786" y="282295"/>
                    </a:cubicBezTo>
                    <a:cubicBezTo>
                      <a:pt x="1453031" y="276612"/>
                      <a:pt x="1444231" y="283242"/>
                      <a:pt x="1436409" y="291766"/>
                    </a:cubicBezTo>
                    <a:cubicBezTo>
                      <a:pt x="1413921" y="319233"/>
                      <a:pt x="1424676" y="334387"/>
                      <a:pt x="1439343" y="360907"/>
                    </a:cubicBezTo>
                    <a:cubicBezTo>
                      <a:pt x="1456941" y="392162"/>
                      <a:pt x="1478452" y="422470"/>
                      <a:pt x="1502896" y="450884"/>
                    </a:cubicBezTo>
                    <a:cubicBezTo>
                      <a:pt x="1453031" y="430047"/>
                      <a:pt x="1403166" y="412052"/>
                      <a:pt x="1342545" y="407316"/>
                    </a:cubicBezTo>
                    <a:cubicBezTo>
                      <a:pt x="1302458" y="404475"/>
                      <a:pt x="1232061" y="412999"/>
                      <a:pt x="1205661" y="448990"/>
                    </a:cubicBezTo>
                    <a:cubicBezTo>
                      <a:pt x="1174373" y="493505"/>
                      <a:pt x="1256504" y="538020"/>
                      <a:pt x="1339612" y="570222"/>
                    </a:cubicBezTo>
                    <a:cubicBezTo>
                      <a:pt x="1207617" y="557909"/>
                      <a:pt x="1057044" y="562645"/>
                      <a:pt x="982735" y="667776"/>
                    </a:cubicBezTo>
                    <a:cubicBezTo>
                      <a:pt x="931893" y="738811"/>
                      <a:pt x="1130375" y="779538"/>
                      <a:pt x="1259437" y="802269"/>
                    </a:cubicBezTo>
                    <a:cubicBezTo>
                      <a:pt x="1193929" y="809846"/>
                      <a:pt x="1127442" y="815529"/>
                      <a:pt x="1061933" y="830683"/>
                    </a:cubicBezTo>
                    <a:cubicBezTo>
                      <a:pt x="1016956" y="841101"/>
                      <a:pt x="954381" y="851519"/>
                      <a:pt x="935804" y="896034"/>
                    </a:cubicBezTo>
                    <a:cubicBezTo>
                      <a:pt x="913315" y="948126"/>
                      <a:pt x="1004246" y="966122"/>
                      <a:pt x="1075622" y="976541"/>
                    </a:cubicBezTo>
                    <a:cubicBezTo>
                      <a:pt x="1025756" y="984117"/>
                      <a:pt x="972958" y="998324"/>
                      <a:pt x="972958" y="1032421"/>
                    </a:cubicBezTo>
                    <a:cubicBezTo>
                      <a:pt x="972958" y="1068412"/>
                      <a:pt x="1012068" y="1086407"/>
                      <a:pt x="1063888" y="1095879"/>
                    </a:cubicBezTo>
                    <a:cubicBezTo>
                      <a:pt x="935804" y="1153654"/>
                      <a:pt x="821407" y="1242683"/>
                      <a:pt x="817497" y="1352550"/>
                    </a:cubicBezTo>
                    <a:cubicBezTo>
                      <a:pt x="816519" y="1374334"/>
                      <a:pt x="819452" y="1392330"/>
                      <a:pt x="825318" y="1408431"/>
                    </a:cubicBezTo>
                    <a:cubicBezTo>
                      <a:pt x="775454" y="1386647"/>
                      <a:pt x="708967" y="1363916"/>
                      <a:pt x="674745" y="1397066"/>
                    </a:cubicBezTo>
                    <a:cubicBezTo>
                      <a:pt x="628792" y="1440633"/>
                      <a:pt x="667901" y="1532505"/>
                      <a:pt x="678657" y="1576073"/>
                    </a:cubicBezTo>
                    <a:cubicBezTo>
                      <a:pt x="680612" y="1583650"/>
                      <a:pt x="683546" y="1590280"/>
                      <a:pt x="685501" y="1597857"/>
                    </a:cubicBezTo>
                    <a:cubicBezTo>
                      <a:pt x="672790" y="1591227"/>
                      <a:pt x="659102" y="1584597"/>
                      <a:pt x="646392" y="1577967"/>
                    </a:cubicBezTo>
                    <a:cubicBezTo>
                      <a:pt x="635636" y="1573232"/>
                      <a:pt x="626836" y="1578914"/>
                      <a:pt x="619014" y="1587438"/>
                    </a:cubicBezTo>
                    <a:cubicBezTo>
                      <a:pt x="596526" y="1614905"/>
                      <a:pt x="607282" y="1631007"/>
                      <a:pt x="621948" y="1656579"/>
                    </a:cubicBezTo>
                    <a:cubicBezTo>
                      <a:pt x="639547" y="1687834"/>
                      <a:pt x="661057" y="1718142"/>
                      <a:pt x="684524" y="1746556"/>
                    </a:cubicBezTo>
                    <a:cubicBezTo>
                      <a:pt x="634658" y="1725719"/>
                      <a:pt x="584793" y="1707724"/>
                      <a:pt x="525151" y="1702988"/>
                    </a:cubicBezTo>
                    <a:cubicBezTo>
                      <a:pt x="485063" y="1700147"/>
                      <a:pt x="413688" y="1708671"/>
                      <a:pt x="388267" y="1744662"/>
                    </a:cubicBezTo>
                    <a:cubicBezTo>
                      <a:pt x="356978" y="1789177"/>
                      <a:pt x="439109" y="1833692"/>
                      <a:pt x="522218" y="1865894"/>
                    </a:cubicBezTo>
                    <a:cubicBezTo>
                      <a:pt x="390222" y="1853582"/>
                      <a:pt x="239649" y="1858317"/>
                      <a:pt x="165340" y="1963449"/>
                    </a:cubicBezTo>
                    <a:cubicBezTo>
                      <a:pt x="114498" y="2034483"/>
                      <a:pt x="312980" y="2075210"/>
                      <a:pt x="442042" y="2097941"/>
                    </a:cubicBezTo>
                    <a:cubicBezTo>
                      <a:pt x="376534" y="2105518"/>
                      <a:pt x="310047" y="2111201"/>
                      <a:pt x="244538" y="2126355"/>
                    </a:cubicBezTo>
                    <a:cubicBezTo>
                      <a:pt x="199562" y="2136773"/>
                      <a:pt x="136986" y="2147191"/>
                      <a:pt x="118409" y="2191707"/>
                    </a:cubicBezTo>
                    <a:cubicBezTo>
                      <a:pt x="95921" y="2243799"/>
                      <a:pt x="186851" y="2261794"/>
                      <a:pt x="258227" y="2272212"/>
                    </a:cubicBezTo>
                    <a:cubicBezTo>
                      <a:pt x="208361" y="2279790"/>
                      <a:pt x="155563" y="2294944"/>
                      <a:pt x="155563" y="2328093"/>
                    </a:cubicBezTo>
                    <a:cubicBezTo>
                      <a:pt x="156541" y="2364084"/>
                      <a:pt x="194673" y="2383027"/>
                      <a:pt x="246493" y="2391551"/>
                    </a:cubicBezTo>
                    <a:cubicBezTo>
                      <a:pt x="118409" y="2449326"/>
                      <a:pt x="4013" y="2538356"/>
                      <a:pt x="102" y="2648223"/>
                    </a:cubicBezTo>
                    <a:cubicBezTo>
                      <a:pt x="-2831" y="2741989"/>
                      <a:pt x="57789" y="2772297"/>
                      <a:pt x="136986" y="2768508"/>
                    </a:cubicBezTo>
                    <a:cubicBezTo>
                      <a:pt x="109609" y="2787451"/>
                      <a:pt x="81254" y="2812076"/>
                      <a:pt x="89076" y="2839543"/>
                    </a:cubicBezTo>
                    <a:cubicBezTo>
                      <a:pt x="95921" y="2865115"/>
                      <a:pt x="118409" y="2875534"/>
                      <a:pt x="149697" y="2876481"/>
                    </a:cubicBezTo>
                    <a:cubicBezTo>
                      <a:pt x="128186" y="2913419"/>
                      <a:pt x="137964" y="2938991"/>
                      <a:pt x="187829" y="2928573"/>
                    </a:cubicBezTo>
                    <a:cubicBezTo>
                      <a:pt x="169252" y="2942780"/>
                      <a:pt x="150675" y="2959828"/>
                      <a:pt x="133075" y="2973088"/>
                    </a:cubicBezTo>
                    <a:cubicBezTo>
                      <a:pt x="102765" y="2997713"/>
                      <a:pt x="84188" y="3026127"/>
                      <a:pt x="74410" y="3059277"/>
                    </a:cubicBezTo>
                    <a:cubicBezTo>
                      <a:pt x="56811" y="3120840"/>
                      <a:pt x="123297" y="3110422"/>
                      <a:pt x="184896" y="3091479"/>
                    </a:cubicBezTo>
                    <a:cubicBezTo>
                      <a:pt x="150675" y="3119893"/>
                      <a:pt x="131120" y="3153043"/>
                      <a:pt x="178052" y="3174826"/>
                    </a:cubicBezTo>
                    <a:cubicBezTo>
                      <a:pt x="216184" y="3191875"/>
                      <a:pt x="295381" y="3161567"/>
                      <a:pt x="330580" y="3144518"/>
                    </a:cubicBezTo>
                    <a:cubicBezTo>
                      <a:pt x="337424" y="3141677"/>
                      <a:pt x="344268" y="3137888"/>
                      <a:pt x="351112" y="3134100"/>
                    </a:cubicBezTo>
                    <a:cubicBezTo>
                      <a:pt x="338402" y="3151148"/>
                      <a:pt x="325691" y="3168197"/>
                      <a:pt x="312002" y="3185245"/>
                    </a:cubicBezTo>
                    <a:cubicBezTo>
                      <a:pt x="279737" y="3224077"/>
                      <a:pt x="263115" y="3332050"/>
                      <a:pt x="349157" y="3298900"/>
                    </a:cubicBezTo>
                    <a:cubicBezTo>
                      <a:pt x="356001" y="3296059"/>
                      <a:pt x="362845" y="3292270"/>
                      <a:pt x="368712" y="3287535"/>
                    </a:cubicBezTo>
                    <a:cubicBezTo>
                      <a:pt x="371645" y="3343415"/>
                      <a:pt x="391200" y="3402137"/>
                      <a:pt x="432265" y="3422974"/>
                    </a:cubicBezTo>
                    <a:cubicBezTo>
                      <a:pt x="473330" y="3443811"/>
                      <a:pt x="495819" y="3419185"/>
                      <a:pt x="507551" y="3381301"/>
                    </a:cubicBezTo>
                    <a:cubicBezTo>
                      <a:pt x="514395" y="3394560"/>
                      <a:pt x="524173" y="3404031"/>
                      <a:pt x="539817" y="3403084"/>
                    </a:cubicBezTo>
                    <a:cubicBezTo>
                      <a:pt x="571105" y="3402137"/>
                      <a:pt x="592615" y="3388877"/>
                      <a:pt x="617059" y="3370882"/>
                    </a:cubicBezTo>
                    <a:cubicBezTo>
                      <a:pt x="621948" y="3368041"/>
                      <a:pt x="626836" y="3360464"/>
                      <a:pt x="630747" y="3355728"/>
                    </a:cubicBezTo>
                    <a:cubicBezTo>
                      <a:pt x="628792" y="3358569"/>
                      <a:pt x="626836" y="3361411"/>
                      <a:pt x="622925" y="3368041"/>
                    </a:cubicBezTo>
                    <a:cubicBezTo>
                      <a:pt x="615104" y="3379406"/>
                      <a:pt x="607282" y="3391719"/>
                      <a:pt x="600437" y="3403084"/>
                    </a:cubicBezTo>
                    <a:cubicBezTo>
                      <a:pt x="544706" y="3509163"/>
                      <a:pt x="655191" y="3464648"/>
                      <a:pt x="739277" y="3414450"/>
                    </a:cubicBezTo>
                    <a:cubicBezTo>
                      <a:pt x="694301" y="3462754"/>
                      <a:pt x="660080" y="3516740"/>
                      <a:pt x="678657" y="3576409"/>
                    </a:cubicBezTo>
                    <a:cubicBezTo>
                      <a:pt x="701145" y="3649338"/>
                      <a:pt x="806742" y="3556519"/>
                      <a:pt x="830207" y="3528105"/>
                    </a:cubicBezTo>
                    <a:cubicBezTo>
                      <a:pt x="841941" y="3513898"/>
                      <a:pt x="857584" y="3458965"/>
                      <a:pt x="848785" y="3490220"/>
                    </a:cubicBezTo>
                    <a:cubicBezTo>
                      <a:pt x="843896" y="3508216"/>
                      <a:pt x="840963" y="3526211"/>
                      <a:pt x="839985" y="3544206"/>
                    </a:cubicBezTo>
                    <a:cubicBezTo>
                      <a:pt x="839007" y="3574515"/>
                      <a:pt x="836074" y="3610506"/>
                      <a:pt x="866384" y="3627554"/>
                    </a:cubicBezTo>
                    <a:cubicBezTo>
                      <a:pt x="918205" y="3655968"/>
                      <a:pt x="982735" y="3570726"/>
                      <a:pt x="1021845" y="3504427"/>
                    </a:cubicBezTo>
                    <a:cubicBezTo>
                      <a:pt x="1020867" y="3544206"/>
                      <a:pt x="1024778" y="3589669"/>
                      <a:pt x="1046289" y="3611453"/>
                    </a:cubicBezTo>
                    <a:cubicBezTo>
                      <a:pt x="1004246" y="3720372"/>
                      <a:pt x="1095176" y="3708060"/>
                      <a:pt x="1171440" y="3663545"/>
                    </a:cubicBezTo>
                    <a:cubicBezTo>
                      <a:pt x="1167529" y="3668281"/>
                      <a:pt x="1164596" y="3673016"/>
                      <a:pt x="1160685" y="3677752"/>
                    </a:cubicBezTo>
                    <a:cubicBezTo>
                      <a:pt x="1179262" y="3658809"/>
                      <a:pt x="1194907" y="3637025"/>
                      <a:pt x="1211528" y="3619030"/>
                    </a:cubicBezTo>
                    <a:cubicBezTo>
                      <a:pt x="1215439" y="3615241"/>
                      <a:pt x="1223260" y="3615241"/>
                      <a:pt x="1224238" y="3621871"/>
                    </a:cubicBezTo>
                    <a:cubicBezTo>
                      <a:pt x="1232061" y="3673016"/>
                      <a:pt x="1270193" y="3716584"/>
                      <a:pt x="1318102" y="3739315"/>
                    </a:cubicBezTo>
                    <a:cubicBezTo>
                      <a:pt x="1333746" y="3746892"/>
                      <a:pt x="1354279" y="3752575"/>
                      <a:pt x="1370900" y="3744998"/>
                    </a:cubicBezTo>
                    <a:cubicBezTo>
                      <a:pt x="1396322" y="3733632"/>
                      <a:pt x="1378722" y="3688170"/>
                      <a:pt x="1372856" y="3671122"/>
                    </a:cubicBezTo>
                    <a:cubicBezTo>
                      <a:pt x="1369922" y="3664492"/>
                      <a:pt x="1379700" y="3657862"/>
                      <a:pt x="1384589" y="3664492"/>
                    </a:cubicBezTo>
                    <a:cubicBezTo>
                      <a:pt x="1421743" y="3712795"/>
                      <a:pt x="1548850" y="3797090"/>
                      <a:pt x="1560583" y="3687223"/>
                    </a:cubicBezTo>
                    <a:cubicBezTo>
                      <a:pt x="1567427" y="3621871"/>
                      <a:pt x="1538094" y="3554625"/>
                      <a:pt x="1523428" y="3492114"/>
                    </a:cubicBezTo>
                    <a:cubicBezTo>
                      <a:pt x="1522451" y="3486432"/>
                      <a:pt x="1529295" y="3482643"/>
                      <a:pt x="1534183" y="3485485"/>
                    </a:cubicBezTo>
                    <a:cubicBezTo>
                      <a:pt x="1587960" y="3525264"/>
                      <a:pt x="1664224" y="3535682"/>
                      <a:pt x="1728755" y="3513898"/>
                    </a:cubicBezTo>
                    <a:cubicBezTo>
                      <a:pt x="1754176" y="3505374"/>
                      <a:pt x="1778620" y="3488326"/>
                      <a:pt x="1784487" y="3461806"/>
                    </a:cubicBezTo>
                    <a:cubicBezTo>
                      <a:pt x="1792308" y="3425815"/>
                      <a:pt x="1759065" y="3390772"/>
                      <a:pt x="1734621" y="3368041"/>
                    </a:cubicBezTo>
                    <a:cubicBezTo>
                      <a:pt x="1729732" y="3363305"/>
                      <a:pt x="1736577" y="3354781"/>
                      <a:pt x="1742444" y="3357622"/>
                    </a:cubicBezTo>
                    <a:cubicBezTo>
                      <a:pt x="1767864" y="3367093"/>
                      <a:pt x="1801108" y="3377512"/>
                      <a:pt x="1825552" y="3360464"/>
                    </a:cubicBezTo>
                    <a:cubicBezTo>
                      <a:pt x="1858795" y="3337732"/>
                      <a:pt x="1801108" y="3298900"/>
                      <a:pt x="1784487" y="3288482"/>
                    </a:cubicBezTo>
                    <a:cubicBezTo>
                      <a:pt x="1777642" y="3284693"/>
                      <a:pt x="1783509" y="3276169"/>
                      <a:pt x="1789375" y="3276169"/>
                    </a:cubicBezTo>
                    <a:cubicBezTo>
                      <a:pt x="1848039" y="3274275"/>
                      <a:pt x="1908660" y="3254385"/>
                      <a:pt x="1955592" y="3220289"/>
                    </a:cubicBezTo>
                    <a:cubicBezTo>
                      <a:pt x="1975147" y="3206081"/>
                      <a:pt x="1995679" y="3184298"/>
                      <a:pt x="1992746" y="3158725"/>
                    </a:cubicBezTo>
                    <a:cubicBezTo>
                      <a:pt x="1989813" y="3125576"/>
                      <a:pt x="1941904" y="3106633"/>
                      <a:pt x="1915504" y="3096215"/>
                    </a:cubicBezTo>
                    <a:cubicBezTo>
                      <a:pt x="1909638" y="3093373"/>
                      <a:pt x="1909638" y="3084849"/>
                      <a:pt x="1916482" y="3083902"/>
                    </a:cubicBezTo>
                    <a:cubicBezTo>
                      <a:pt x="1977102" y="3074431"/>
                      <a:pt x="2038700" y="3034651"/>
                      <a:pt x="2086609" y="3000555"/>
                    </a:cubicBezTo>
                    <a:cubicBezTo>
                      <a:pt x="2110075" y="2983506"/>
                      <a:pt x="2136475" y="2963617"/>
                      <a:pt x="2149185" y="2938044"/>
                    </a:cubicBezTo>
                    <a:cubicBezTo>
                      <a:pt x="2165807" y="2904895"/>
                      <a:pt x="2114964" y="2898265"/>
                      <a:pt x="2092476" y="2895423"/>
                    </a:cubicBezTo>
                    <a:cubicBezTo>
                      <a:pt x="2083676" y="2893529"/>
                      <a:pt x="2084654" y="2881216"/>
                      <a:pt x="2093454" y="2882164"/>
                    </a:cubicBezTo>
                    <a:cubicBezTo>
                      <a:pt x="2162873" y="2893529"/>
                      <a:pt x="2206872" y="2826283"/>
                      <a:pt x="2163851" y="2771349"/>
                    </a:cubicBezTo>
                    <a:cubicBezTo>
                      <a:pt x="2158962" y="2764719"/>
                      <a:pt x="2168740" y="2756195"/>
                      <a:pt x="2174607" y="2762825"/>
                    </a:cubicBezTo>
                    <a:cubicBezTo>
                      <a:pt x="2181451" y="2772297"/>
                      <a:pt x="2219583" y="2826283"/>
                      <a:pt x="2234249" y="2805446"/>
                    </a:cubicBezTo>
                    <a:cubicBezTo>
                      <a:pt x="2245982" y="2788398"/>
                      <a:pt x="2243048" y="2758090"/>
                      <a:pt x="2242071" y="2738200"/>
                    </a:cubicBezTo>
                    <a:cubicBezTo>
                      <a:pt x="2241093" y="2690844"/>
                      <a:pt x="2230338" y="2642540"/>
                      <a:pt x="2234249" y="2595184"/>
                    </a:cubicBezTo>
                    <a:cubicBezTo>
                      <a:pt x="2234249" y="2590448"/>
                      <a:pt x="2241093" y="2587607"/>
                      <a:pt x="2245004" y="2590448"/>
                    </a:cubicBezTo>
                    <a:cubicBezTo>
                      <a:pt x="2248915" y="2593289"/>
                      <a:pt x="2253804" y="2596131"/>
                      <a:pt x="2257715" y="2599919"/>
                    </a:cubicBezTo>
                    <a:cubicBezTo>
                      <a:pt x="2255760" y="2603708"/>
                      <a:pt x="2254782" y="2608443"/>
                      <a:pt x="2253804" y="2612232"/>
                    </a:cubicBezTo>
                    <a:cubicBezTo>
                      <a:pt x="2243048" y="2649170"/>
                      <a:pt x="2237182" y="2718310"/>
                      <a:pt x="2269448" y="2750513"/>
                    </a:cubicBezTo>
                    <a:cubicBezTo>
                      <a:pt x="2307580" y="2789345"/>
                      <a:pt x="2370156" y="2720205"/>
                      <a:pt x="2419043" y="2648223"/>
                    </a:cubicBezTo>
                    <a:cubicBezTo>
                      <a:pt x="2379933" y="2771349"/>
                      <a:pt x="2355489" y="2914366"/>
                      <a:pt x="2445442" y="3007185"/>
                    </a:cubicBezTo>
                    <a:cubicBezTo>
                      <a:pt x="2507040" y="3069695"/>
                      <a:pt x="2588193" y="2889740"/>
                      <a:pt x="2637080" y="2772297"/>
                    </a:cubicBezTo>
                    <a:cubicBezTo>
                      <a:pt x="2631213" y="2836701"/>
                      <a:pt x="2624369" y="2900159"/>
                      <a:pt x="2626325" y="2965511"/>
                    </a:cubicBezTo>
                    <a:cubicBezTo>
                      <a:pt x="2628280" y="3010026"/>
                      <a:pt x="2626325" y="3071589"/>
                      <a:pt x="2667390" y="3098109"/>
                    </a:cubicBezTo>
                    <a:cubicBezTo>
                      <a:pt x="2715299" y="3130311"/>
                      <a:pt x="2752453" y="3046964"/>
                      <a:pt x="2776897" y="2981612"/>
                    </a:cubicBezTo>
                    <a:cubicBezTo>
                      <a:pt x="2773964" y="3029915"/>
                      <a:pt x="2778853" y="3083902"/>
                      <a:pt x="2813074" y="3089585"/>
                    </a:cubicBezTo>
                    <a:cubicBezTo>
                      <a:pt x="2843384" y="3095268"/>
                      <a:pt x="2866850" y="3073484"/>
                      <a:pt x="2885427" y="3038440"/>
                    </a:cubicBezTo>
                    <a:cubicBezTo>
                      <a:pt x="2884450" y="3042228"/>
                      <a:pt x="2884450" y="3046964"/>
                      <a:pt x="2884450" y="3051700"/>
                    </a:cubicBezTo>
                    <a:cubicBezTo>
                      <a:pt x="2882494" y="3094320"/>
                      <a:pt x="2903026" y="3116105"/>
                      <a:pt x="2932359" y="3124628"/>
                    </a:cubicBezTo>
                    <a:cubicBezTo>
                      <a:pt x="2936270" y="3134100"/>
                      <a:pt x="2941158" y="3143571"/>
                      <a:pt x="2945069" y="3152095"/>
                    </a:cubicBezTo>
                    <a:cubicBezTo>
                      <a:pt x="2941158" y="3158725"/>
                      <a:pt x="2938225" y="3165355"/>
                      <a:pt x="2941158" y="3172932"/>
                    </a:cubicBezTo>
                    <a:cubicBezTo>
                      <a:pt x="2945069" y="3187139"/>
                      <a:pt x="2955825" y="3193769"/>
                      <a:pt x="2970491" y="3195663"/>
                    </a:cubicBezTo>
                    <a:cubicBezTo>
                      <a:pt x="2972446" y="3198505"/>
                      <a:pt x="2973424" y="3200399"/>
                      <a:pt x="2975380" y="3203240"/>
                    </a:cubicBezTo>
                    <a:cubicBezTo>
                      <a:pt x="2967558" y="3221236"/>
                      <a:pt x="2973424" y="3232601"/>
                      <a:pt x="2995912" y="3229760"/>
                    </a:cubicBezTo>
                    <a:cubicBezTo>
                      <a:pt x="2996890" y="3230707"/>
                      <a:pt x="2997868" y="3231654"/>
                      <a:pt x="2997868" y="3232601"/>
                    </a:cubicBezTo>
                    <a:cubicBezTo>
                      <a:pt x="2988090" y="3241126"/>
                      <a:pt x="2977335" y="3249650"/>
                      <a:pt x="2968536" y="3257227"/>
                    </a:cubicBezTo>
                    <a:cubicBezTo>
                      <a:pt x="2948980" y="3272381"/>
                      <a:pt x="2937248" y="3290376"/>
                      <a:pt x="2931381" y="3312160"/>
                    </a:cubicBezTo>
                    <a:cubicBezTo>
                      <a:pt x="2919649" y="3350992"/>
                      <a:pt x="2962669" y="3344363"/>
                      <a:pt x="3000801" y="3332050"/>
                    </a:cubicBezTo>
                    <a:cubicBezTo>
                      <a:pt x="2979291" y="3350045"/>
                      <a:pt x="2966580" y="3370882"/>
                      <a:pt x="2996890" y="3384142"/>
                    </a:cubicBezTo>
                    <a:cubicBezTo>
                      <a:pt x="3021333" y="3395507"/>
                      <a:pt x="3071199" y="3375618"/>
                      <a:pt x="3093687" y="3365199"/>
                    </a:cubicBezTo>
                    <a:cubicBezTo>
                      <a:pt x="3098575" y="3363305"/>
                      <a:pt x="3102486" y="3361411"/>
                      <a:pt x="3106397" y="3358569"/>
                    </a:cubicBezTo>
                    <a:cubicBezTo>
                      <a:pt x="3098575" y="3368988"/>
                      <a:pt x="3090754" y="3380353"/>
                      <a:pt x="3081954" y="3390772"/>
                    </a:cubicBezTo>
                    <a:cubicBezTo>
                      <a:pt x="3061421" y="3415397"/>
                      <a:pt x="3050666" y="3483590"/>
                      <a:pt x="3105419" y="3462754"/>
                    </a:cubicBezTo>
                    <a:cubicBezTo>
                      <a:pt x="3109331" y="3460859"/>
                      <a:pt x="3114220" y="3458965"/>
                      <a:pt x="3118131" y="3456123"/>
                    </a:cubicBezTo>
                    <a:cubicBezTo>
                      <a:pt x="3120086" y="3491167"/>
                      <a:pt x="3132797" y="3529052"/>
                      <a:pt x="3158218" y="3542313"/>
                    </a:cubicBezTo>
                    <a:cubicBezTo>
                      <a:pt x="3184617" y="3555572"/>
                      <a:pt x="3198306" y="3539471"/>
                      <a:pt x="3206128" y="3515793"/>
                    </a:cubicBezTo>
                    <a:cubicBezTo>
                      <a:pt x="3210038" y="3524317"/>
                      <a:pt x="3216882" y="3530000"/>
                      <a:pt x="3226660" y="3530000"/>
                    </a:cubicBezTo>
                    <a:cubicBezTo>
                      <a:pt x="3246215" y="3530000"/>
                      <a:pt x="3259903" y="3520528"/>
                      <a:pt x="3275548" y="3509163"/>
                    </a:cubicBezTo>
                    <a:cubicBezTo>
                      <a:pt x="3278481" y="3507268"/>
                      <a:pt x="3282392" y="3502533"/>
                      <a:pt x="3284347" y="3499692"/>
                    </a:cubicBezTo>
                    <a:cubicBezTo>
                      <a:pt x="3283369" y="3501586"/>
                      <a:pt x="3281414" y="3503480"/>
                      <a:pt x="3279459" y="3507268"/>
                    </a:cubicBezTo>
                    <a:cubicBezTo>
                      <a:pt x="3274570" y="3514846"/>
                      <a:pt x="3269681" y="3522423"/>
                      <a:pt x="3265770" y="3530000"/>
                    </a:cubicBezTo>
                    <a:cubicBezTo>
                      <a:pt x="3230571" y="3597246"/>
                      <a:pt x="3299991" y="3568832"/>
                      <a:pt x="3353767" y="3537577"/>
                    </a:cubicBezTo>
                    <a:cubicBezTo>
                      <a:pt x="3325412" y="3567885"/>
                      <a:pt x="3303902" y="3601981"/>
                      <a:pt x="3315635" y="3639867"/>
                    </a:cubicBezTo>
                    <a:cubicBezTo>
                      <a:pt x="3330301" y="3686276"/>
                      <a:pt x="3396788" y="3627554"/>
                      <a:pt x="3411454" y="3609559"/>
                    </a:cubicBezTo>
                    <a:cubicBezTo>
                      <a:pt x="3419276" y="3601034"/>
                      <a:pt x="3428076" y="3565043"/>
                      <a:pt x="3423187" y="3585880"/>
                    </a:cubicBezTo>
                    <a:cubicBezTo>
                      <a:pt x="3420253" y="3597246"/>
                      <a:pt x="3418298" y="3608611"/>
                      <a:pt x="3417320" y="3619977"/>
                    </a:cubicBezTo>
                    <a:cubicBezTo>
                      <a:pt x="3416342" y="3638919"/>
                      <a:pt x="3415365" y="3661650"/>
                      <a:pt x="3433942" y="3672069"/>
                    </a:cubicBezTo>
                    <a:cubicBezTo>
                      <a:pt x="3466208" y="3690064"/>
                      <a:pt x="3507273" y="3636078"/>
                      <a:pt x="3532694" y="3593457"/>
                    </a:cubicBezTo>
                    <a:cubicBezTo>
                      <a:pt x="3531716" y="3619030"/>
                      <a:pt x="3534649" y="3647444"/>
                      <a:pt x="3548338" y="3661650"/>
                    </a:cubicBezTo>
                    <a:cubicBezTo>
                      <a:pt x="3521939" y="3730791"/>
                      <a:pt x="3579626" y="3722267"/>
                      <a:pt x="3627536" y="3694800"/>
                    </a:cubicBezTo>
                    <a:cubicBezTo>
                      <a:pt x="3625580" y="3697642"/>
                      <a:pt x="3623625" y="3700483"/>
                      <a:pt x="3620691" y="3703324"/>
                    </a:cubicBezTo>
                    <a:cubicBezTo>
                      <a:pt x="3632424" y="3691012"/>
                      <a:pt x="3642202" y="3677752"/>
                      <a:pt x="3652957" y="3666386"/>
                    </a:cubicBezTo>
                    <a:cubicBezTo>
                      <a:pt x="3654912" y="3663545"/>
                      <a:pt x="3659801" y="3664492"/>
                      <a:pt x="3660779" y="3668281"/>
                    </a:cubicBezTo>
                    <a:cubicBezTo>
                      <a:pt x="3665668" y="3700483"/>
                      <a:pt x="3690111" y="3727950"/>
                      <a:pt x="3720421" y="3743103"/>
                    </a:cubicBezTo>
                    <a:cubicBezTo>
                      <a:pt x="3730198" y="3747839"/>
                      <a:pt x="3742910" y="3751628"/>
                      <a:pt x="3753665" y="3746892"/>
                    </a:cubicBezTo>
                    <a:cubicBezTo>
                      <a:pt x="3770286" y="3739315"/>
                      <a:pt x="3758553" y="3710901"/>
                      <a:pt x="3754642" y="3700483"/>
                    </a:cubicBezTo>
                    <a:cubicBezTo>
                      <a:pt x="3752687" y="3695747"/>
                      <a:pt x="3758553" y="3691959"/>
                      <a:pt x="3761487" y="3695747"/>
                    </a:cubicBezTo>
                    <a:cubicBezTo>
                      <a:pt x="3784953" y="3726055"/>
                      <a:pt x="3865128" y="3780041"/>
                      <a:pt x="3872950" y="3709954"/>
                    </a:cubicBezTo>
                    <a:cubicBezTo>
                      <a:pt x="3877838" y="3668281"/>
                      <a:pt x="3859261" y="3625660"/>
                      <a:pt x="3849483" y="3586827"/>
                    </a:cubicBezTo>
                    <a:cubicBezTo>
                      <a:pt x="3848506" y="3583039"/>
                      <a:pt x="3853394" y="3581145"/>
                      <a:pt x="3856328" y="3583039"/>
                    </a:cubicBezTo>
                    <a:cubicBezTo>
                      <a:pt x="3890549" y="3607664"/>
                      <a:pt x="3938458" y="3615241"/>
                      <a:pt x="3979524" y="3601034"/>
                    </a:cubicBezTo>
                    <a:cubicBezTo>
                      <a:pt x="3995168" y="3595351"/>
                      <a:pt x="4010812" y="3584933"/>
                      <a:pt x="4014722" y="3567885"/>
                    </a:cubicBezTo>
                    <a:cubicBezTo>
                      <a:pt x="4019612" y="3545154"/>
                      <a:pt x="3998101" y="3522423"/>
                      <a:pt x="3983435" y="3508216"/>
                    </a:cubicBezTo>
                    <a:cubicBezTo>
                      <a:pt x="3980502" y="3505374"/>
                      <a:pt x="3984413" y="3500639"/>
                      <a:pt x="3988324" y="3501586"/>
                    </a:cubicBezTo>
                    <a:cubicBezTo>
                      <a:pt x="4003967" y="3507268"/>
                      <a:pt x="4025478" y="3513898"/>
                      <a:pt x="4041122" y="3503480"/>
                    </a:cubicBezTo>
                    <a:cubicBezTo>
                      <a:pt x="4061654" y="3489273"/>
                      <a:pt x="4025478" y="3464648"/>
                      <a:pt x="4015700" y="3458018"/>
                    </a:cubicBezTo>
                    <a:cubicBezTo>
                      <a:pt x="4011789" y="3455176"/>
                      <a:pt x="4014722" y="3450441"/>
                      <a:pt x="4018633" y="3450441"/>
                    </a:cubicBezTo>
                    <a:cubicBezTo>
                      <a:pt x="4055788" y="3449494"/>
                      <a:pt x="4093920" y="3437181"/>
                      <a:pt x="4123252" y="3414450"/>
                    </a:cubicBezTo>
                    <a:cubicBezTo>
                      <a:pt x="4135963" y="3404979"/>
                      <a:pt x="4148673" y="3391719"/>
                      <a:pt x="4146719" y="3375618"/>
                    </a:cubicBezTo>
                    <a:cubicBezTo>
                      <a:pt x="4144763" y="3354781"/>
                      <a:pt x="4114453" y="3342468"/>
                      <a:pt x="4097831" y="3336785"/>
                    </a:cubicBezTo>
                    <a:cubicBezTo>
                      <a:pt x="4093920" y="3334891"/>
                      <a:pt x="4093920" y="3329209"/>
                      <a:pt x="4098809" y="3328261"/>
                    </a:cubicBezTo>
                    <a:cubicBezTo>
                      <a:pt x="4136941" y="3322578"/>
                      <a:pt x="4176050" y="3297006"/>
                      <a:pt x="4206361" y="3275222"/>
                    </a:cubicBezTo>
                    <a:cubicBezTo>
                      <a:pt x="4221027" y="3264804"/>
                      <a:pt x="4237648" y="3251544"/>
                      <a:pt x="4246448" y="3235443"/>
                    </a:cubicBezTo>
                    <a:cubicBezTo>
                      <a:pt x="4256226" y="3214606"/>
                      <a:pt x="4224937" y="3209870"/>
                      <a:pt x="4210272" y="3208923"/>
                    </a:cubicBezTo>
                    <a:cubicBezTo>
                      <a:pt x="4204405" y="3207976"/>
                      <a:pt x="4205383" y="3199452"/>
                      <a:pt x="4211249" y="3200399"/>
                    </a:cubicBezTo>
                    <a:cubicBezTo>
                      <a:pt x="4255249" y="3207976"/>
                      <a:pt x="4282625" y="3164408"/>
                      <a:pt x="4256226" y="3130311"/>
                    </a:cubicBezTo>
                    <a:cubicBezTo>
                      <a:pt x="4253293" y="3126523"/>
                      <a:pt x="4259159" y="3120840"/>
                      <a:pt x="4263069" y="3124628"/>
                    </a:cubicBezTo>
                    <a:cubicBezTo>
                      <a:pt x="4267958" y="3130311"/>
                      <a:pt x="4291425" y="3164408"/>
                      <a:pt x="4300224" y="3151148"/>
                    </a:cubicBezTo>
                    <a:cubicBezTo>
                      <a:pt x="4308046" y="3140730"/>
                      <a:pt x="4306090" y="3120840"/>
                      <a:pt x="4305113" y="3108527"/>
                    </a:cubicBezTo>
                    <a:cubicBezTo>
                      <a:pt x="4304136" y="3078219"/>
                      <a:pt x="4297291" y="3047911"/>
                      <a:pt x="4300224" y="3017603"/>
                    </a:cubicBezTo>
                    <a:cubicBezTo>
                      <a:pt x="4300224" y="3014761"/>
                      <a:pt x="4304136" y="3012867"/>
                      <a:pt x="4307069" y="3014761"/>
                    </a:cubicBezTo>
                    <a:cubicBezTo>
                      <a:pt x="4322712" y="3025180"/>
                      <a:pt x="4336400" y="3038440"/>
                      <a:pt x="4353023" y="3046964"/>
                    </a:cubicBezTo>
                    <a:cubicBezTo>
                      <a:pt x="4380400" y="3060224"/>
                      <a:pt x="4393109" y="3033704"/>
                      <a:pt x="4388222" y="3011920"/>
                    </a:cubicBezTo>
                    <a:cubicBezTo>
                      <a:pt x="4380400" y="2982559"/>
                      <a:pt x="4354977" y="2950357"/>
                      <a:pt x="4331512" y="2931414"/>
                    </a:cubicBezTo>
                    <a:cubicBezTo>
                      <a:pt x="4326623" y="2928573"/>
                      <a:pt x="4331512" y="2921943"/>
                      <a:pt x="4336400" y="2924784"/>
                    </a:cubicBezTo>
                    <a:cubicBezTo>
                      <a:pt x="4352044" y="2935203"/>
                      <a:pt x="4372578" y="2940886"/>
                      <a:pt x="4389199" y="2929520"/>
                    </a:cubicBezTo>
                    <a:cubicBezTo>
                      <a:pt x="4403865" y="2919102"/>
                      <a:pt x="4400932" y="2897318"/>
                      <a:pt x="4395065" y="2883111"/>
                    </a:cubicBezTo>
                    <a:cubicBezTo>
                      <a:pt x="4385287" y="2858485"/>
                      <a:pt x="4358889" y="2841437"/>
                      <a:pt x="4337379" y="2827230"/>
                    </a:cubicBezTo>
                    <a:cubicBezTo>
                      <a:pt x="4296314" y="2800710"/>
                      <a:pt x="4250359" y="2784609"/>
                      <a:pt x="4207338" y="2759984"/>
                    </a:cubicBezTo>
                    <a:cubicBezTo>
                      <a:pt x="4205383" y="2756195"/>
                      <a:pt x="4204405" y="2752407"/>
                      <a:pt x="4202449" y="2748618"/>
                    </a:cubicBezTo>
                    <a:cubicBezTo>
                      <a:pt x="4203427" y="2748618"/>
                      <a:pt x="4203427" y="2748618"/>
                      <a:pt x="4204405" y="2748618"/>
                    </a:cubicBezTo>
                    <a:cubicBezTo>
                      <a:pt x="4222983" y="2756195"/>
                      <a:pt x="4244493" y="2757143"/>
                      <a:pt x="4265025" y="2754301"/>
                    </a:cubicBezTo>
                    <a:cubicBezTo>
                      <a:pt x="4289469" y="2750513"/>
                      <a:pt x="4315868" y="2730623"/>
                      <a:pt x="4296314" y="2705998"/>
                    </a:cubicBezTo>
                    <a:cubicBezTo>
                      <a:pt x="4287513" y="2695579"/>
                      <a:pt x="4274803" y="2688949"/>
                      <a:pt x="4260136" y="2684214"/>
                    </a:cubicBezTo>
                    <a:cubicBezTo>
                      <a:pt x="4265025" y="2681372"/>
                      <a:pt x="4268937" y="2678531"/>
                      <a:pt x="4273824" y="2673795"/>
                    </a:cubicBezTo>
                    <a:cubicBezTo>
                      <a:pt x="4294358" y="2652011"/>
                      <a:pt x="4283602" y="2619809"/>
                      <a:pt x="4262092" y="2587607"/>
                    </a:cubicBezTo>
                    <a:cubicBezTo>
                      <a:pt x="4275780" y="2569611"/>
                      <a:pt x="4286536" y="2549721"/>
                      <a:pt x="4292402" y="2529832"/>
                    </a:cubicBezTo>
                    <a:cubicBezTo>
                      <a:pt x="4295335" y="2520360"/>
                      <a:pt x="4295335" y="2509942"/>
                      <a:pt x="4291425" y="2500471"/>
                    </a:cubicBezTo>
                    <a:cubicBezTo>
                      <a:pt x="4292402" y="2500471"/>
                      <a:pt x="4293380" y="2499524"/>
                      <a:pt x="4293380" y="2499524"/>
                    </a:cubicBezTo>
                    <a:cubicBezTo>
                      <a:pt x="4395065" y="2561087"/>
                      <a:pt x="4400932" y="2472057"/>
                      <a:pt x="4371599" y="2391551"/>
                    </a:cubicBezTo>
                    <a:cubicBezTo>
                      <a:pt x="4375511" y="2395339"/>
                      <a:pt x="4379421" y="2400075"/>
                      <a:pt x="4383333" y="2403864"/>
                    </a:cubicBezTo>
                    <a:cubicBezTo>
                      <a:pt x="4367689" y="2383027"/>
                      <a:pt x="4349111" y="2363137"/>
                      <a:pt x="4334446" y="2343247"/>
                    </a:cubicBezTo>
                    <a:cubicBezTo>
                      <a:pt x="4331512" y="2339459"/>
                      <a:pt x="4333467" y="2331882"/>
                      <a:pt x="4339335" y="2331882"/>
                    </a:cubicBezTo>
                    <a:cubicBezTo>
                      <a:pt x="4393109" y="2334723"/>
                      <a:pt x="4444930" y="2307256"/>
                      <a:pt x="4477196" y="2266530"/>
                    </a:cubicBezTo>
                    <a:cubicBezTo>
                      <a:pt x="4487951" y="2253270"/>
                      <a:pt x="4497729" y="2235274"/>
                      <a:pt x="4493817" y="2218226"/>
                    </a:cubicBezTo>
                    <a:cubicBezTo>
                      <a:pt x="4483062" y="2196442"/>
                      <a:pt x="4433197" y="2204019"/>
                      <a:pt x="4415599" y="2206861"/>
                    </a:cubicBezTo>
                    <a:close/>
                  </a:path>
                </a:pathLst>
              </a:custGeom>
              <a:solidFill>
                <a:srgbClr val="2B5B2D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7834D9E8-F7E4-9C10-A906-437F31CFA543}"/>
                  </a:ext>
                </a:extLst>
              </p:cNvPr>
              <p:cNvSpPr/>
              <p:nvPr/>
            </p:nvSpPr>
            <p:spPr>
              <a:xfrm>
                <a:off x="8312546" y="-1702149"/>
                <a:ext cx="4531188" cy="3765783"/>
              </a:xfrm>
              <a:custGeom>
                <a:avLst/>
                <a:gdLst>
                  <a:gd name="connsiteX0" fmla="*/ 1364181 w 4531188"/>
                  <a:gd name="connsiteY0" fmla="*/ 3765784 h 3765783"/>
                  <a:gd name="connsiteX1" fmla="*/ 1325071 w 4531188"/>
                  <a:gd name="connsiteY1" fmla="*/ 3755365 h 3765783"/>
                  <a:gd name="connsiteX2" fmla="*/ 1227297 w 4531188"/>
                  <a:gd name="connsiteY2" fmla="*/ 3632239 h 3765783"/>
                  <a:gd name="connsiteX3" fmla="*/ 1204809 w 4531188"/>
                  <a:gd name="connsiteY3" fmla="*/ 3659706 h 3765783"/>
                  <a:gd name="connsiteX4" fmla="*/ 1176454 w 4531188"/>
                  <a:gd name="connsiteY4" fmla="*/ 3691908 h 3765783"/>
                  <a:gd name="connsiteX5" fmla="*/ 1170587 w 4531188"/>
                  <a:gd name="connsiteY5" fmla="*/ 3687173 h 3765783"/>
                  <a:gd name="connsiteX6" fmla="*/ 1086501 w 4531188"/>
                  <a:gd name="connsiteY6" fmla="*/ 3712745 h 3765783"/>
                  <a:gd name="connsiteX7" fmla="*/ 1046414 w 4531188"/>
                  <a:gd name="connsiteY7" fmla="*/ 3695697 h 3765783"/>
                  <a:gd name="connsiteX8" fmla="*/ 1047392 w 4531188"/>
                  <a:gd name="connsiteY8" fmla="*/ 3622768 h 3765783"/>
                  <a:gd name="connsiteX9" fmla="*/ 1023926 w 4531188"/>
                  <a:gd name="connsiteY9" fmla="*/ 3540367 h 3765783"/>
                  <a:gd name="connsiteX10" fmla="*/ 897796 w 4531188"/>
                  <a:gd name="connsiteY10" fmla="*/ 3651181 h 3765783"/>
                  <a:gd name="connsiteX11" fmla="*/ 872375 w 4531188"/>
                  <a:gd name="connsiteY11" fmla="*/ 3644551 h 3765783"/>
                  <a:gd name="connsiteX12" fmla="*/ 842065 w 4531188"/>
                  <a:gd name="connsiteY12" fmla="*/ 3557416 h 3765783"/>
                  <a:gd name="connsiteX13" fmla="*/ 842065 w 4531188"/>
                  <a:gd name="connsiteY13" fmla="*/ 3554575 h 3765783"/>
                  <a:gd name="connsiteX14" fmla="*/ 843043 w 4531188"/>
                  <a:gd name="connsiteY14" fmla="*/ 3546997 h 3765783"/>
                  <a:gd name="connsiteX15" fmla="*/ 721803 w 4531188"/>
                  <a:gd name="connsiteY15" fmla="*/ 3621821 h 3765783"/>
                  <a:gd name="connsiteX16" fmla="*/ 681715 w 4531188"/>
                  <a:gd name="connsiteY16" fmla="*/ 3589618 h 3765783"/>
                  <a:gd name="connsiteX17" fmla="*/ 717892 w 4531188"/>
                  <a:gd name="connsiteY17" fmla="*/ 3451337 h 3765783"/>
                  <a:gd name="connsiteX18" fmla="*/ 618162 w 4531188"/>
                  <a:gd name="connsiteY18" fmla="*/ 3485434 h 3765783"/>
                  <a:gd name="connsiteX19" fmla="*/ 591762 w 4531188"/>
                  <a:gd name="connsiteY19" fmla="*/ 3474068 h 3765783"/>
                  <a:gd name="connsiteX20" fmla="*/ 603496 w 4531188"/>
                  <a:gd name="connsiteY20" fmla="*/ 3410611 h 3765783"/>
                  <a:gd name="connsiteX21" fmla="*/ 607407 w 4531188"/>
                  <a:gd name="connsiteY21" fmla="*/ 3403034 h 3765783"/>
                  <a:gd name="connsiteX22" fmla="*/ 548741 w 4531188"/>
                  <a:gd name="connsiteY22" fmla="*/ 3421976 h 3765783"/>
                  <a:gd name="connsiteX23" fmla="*/ 548741 w 4531188"/>
                  <a:gd name="connsiteY23" fmla="*/ 3421976 h 3765783"/>
                  <a:gd name="connsiteX24" fmla="*/ 518432 w 4531188"/>
                  <a:gd name="connsiteY24" fmla="*/ 3408717 h 3765783"/>
                  <a:gd name="connsiteX25" fmla="*/ 437279 w 4531188"/>
                  <a:gd name="connsiteY25" fmla="*/ 3440919 h 3765783"/>
                  <a:gd name="connsiteX26" fmla="*/ 370792 w 4531188"/>
                  <a:gd name="connsiteY26" fmla="*/ 3312109 h 3765783"/>
                  <a:gd name="connsiteX27" fmla="*/ 360037 w 4531188"/>
                  <a:gd name="connsiteY27" fmla="*/ 3316845 h 3765783"/>
                  <a:gd name="connsiteX28" fmla="*/ 292573 w 4531188"/>
                  <a:gd name="connsiteY28" fmla="*/ 3302638 h 3765783"/>
                  <a:gd name="connsiteX29" fmla="*/ 314083 w 4531188"/>
                  <a:gd name="connsiteY29" fmla="*/ 3191824 h 3765783"/>
                  <a:gd name="connsiteX30" fmla="*/ 334616 w 4531188"/>
                  <a:gd name="connsiteY30" fmla="*/ 3165305 h 3765783"/>
                  <a:gd name="connsiteX31" fmla="*/ 214353 w 4531188"/>
                  <a:gd name="connsiteY31" fmla="*/ 3198454 h 3765783"/>
                  <a:gd name="connsiteX32" fmla="*/ 182087 w 4531188"/>
                  <a:gd name="connsiteY32" fmla="*/ 3192771 h 3765783"/>
                  <a:gd name="connsiteX33" fmla="*/ 149822 w 4531188"/>
                  <a:gd name="connsiteY33" fmla="*/ 3158675 h 3765783"/>
                  <a:gd name="connsiteX34" fmla="*/ 165466 w 4531188"/>
                  <a:gd name="connsiteY34" fmla="*/ 3117948 h 3765783"/>
                  <a:gd name="connsiteX35" fmla="*/ 77468 w 4531188"/>
                  <a:gd name="connsiteY35" fmla="*/ 3110371 h 3765783"/>
                  <a:gd name="connsiteX36" fmla="*/ 73557 w 4531188"/>
                  <a:gd name="connsiteY36" fmla="*/ 3068697 h 3765783"/>
                  <a:gd name="connsiteX37" fmla="*/ 135156 w 4531188"/>
                  <a:gd name="connsiteY37" fmla="*/ 2978720 h 3765783"/>
                  <a:gd name="connsiteX38" fmla="*/ 160577 w 4531188"/>
                  <a:gd name="connsiteY38" fmla="*/ 2957883 h 3765783"/>
                  <a:gd name="connsiteX39" fmla="*/ 171332 w 4531188"/>
                  <a:gd name="connsiteY39" fmla="*/ 2949359 h 3765783"/>
                  <a:gd name="connsiteX40" fmla="*/ 142000 w 4531188"/>
                  <a:gd name="connsiteY40" fmla="*/ 2935152 h 3765783"/>
                  <a:gd name="connsiteX41" fmla="*/ 144933 w 4531188"/>
                  <a:gd name="connsiteY41" fmla="*/ 2894426 h 3765783"/>
                  <a:gd name="connsiteX42" fmla="*/ 89202 w 4531188"/>
                  <a:gd name="connsiteY42" fmla="*/ 2852752 h 3765783"/>
                  <a:gd name="connsiteX43" fmla="*/ 122445 w 4531188"/>
                  <a:gd name="connsiteY43" fmla="*/ 2787400 h 3765783"/>
                  <a:gd name="connsiteX44" fmla="*/ 30537 w 4531188"/>
                  <a:gd name="connsiteY44" fmla="*/ 2753303 h 3765783"/>
                  <a:gd name="connsiteX45" fmla="*/ 226 w 4531188"/>
                  <a:gd name="connsiteY45" fmla="*/ 2659538 h 3765783"/>
                  <a:gd name="connsiteX46" fmla="*/ 230974 w 4531188"/>
                  <a:gd name="connsiteY46" fmla="*/ 2405707 h 3765783"/>
                  <a:gd name="connsiteX47" fmla="*/ 155688 w 4531188"/>
                  <a:gd name="connsiteY47" fmla="*/ 2339408 h 3765783"/>
                  <a:gd name="connsiteX48" fmla="*/ 224130 w 4531188"/>
                  <a:gd name="connsiteY48" fmla="*/ 2284475 h 3765783"/>
                  <a:gd name="connsiteX49" fmla="*/ 119511 w 4531188"/>
                  <a:gd name="connsiteY49" fmla="*/ 2237118 h 3765783"/>
                  <a:gd name="connsiteX50" fmla="*/ 118534 w 4531188"/>
                  <a:gd name="connsiteY50" fmla="*/ 2200180 h 3765783"/>
                  <a:gd name="connsiteX51" fmla="*/ 239774 w 4531188"/>
                  <a:gd name="connsiteY51" fmla="*/ 2132934 h 3765783"/>
                  <a:gd name="connsiteX52" fmla="*/ 250530 w 4531188"/>
                  <a:gd name="connsiteY52" fmla="*/ 2130093 h 3765783"/>
                  <a:gd name="connsiteX53" fmla="*/ 400125 w 4531188"/>
                  <a:gd name="connsiteY53" fmla="*/ 2106415 h 3765783"/>
                  <a:gd name="connsiteX54" fmla="*/ 160577 w 4531188"/>
                  <a:gd name="connsiteY54" fmla="*/ 2010754 h 3765783"/>
                  <a:gd name="connsiteX55" fmla="*/ 167421 w 4531188"/>
                  <a:gd name="connsiteY55" fmla="*/ 1970028 h 3765783"/>
                  <a:gd name="connsiteX56" fmla="*/ 437279 w 4531188"/>
                  <a:gd name="connsiteY56" fmla="*/ 1864897 h 3765783"/>
                  <a:gd name="connsiteX57" fmla="*/ 486166 w 4531188"/>
                  <a:gd name="connsiteY57" fmla="*/ 1865844 h 3765783"/>
                  <a:gd name="connsiteX58" fmla="*/ 384480 w 4531188"/>
                  <a:gd name="connsiteY58" fmla="*/ 1786285 h 3765783"/>
                  <a:gd name="connsiteX59" fmla="*/ 390347 w 4531188"/>
                  <a:gd name="connsiteY59" fmla="*/ 1750294 h 3765783"/>
                  <a:gd name="connsiteX60" fmla="*/ 518432 w 4531188"/>
                  <a:gd name="connsiteY60" fmla="*/ 1704832 h 3765783"/>
                  <a:gd name="connsiteX61" fmla="*/ 533098 w 4531188"/>
                  <a:gd name="connsiteY61" fmla="*/ 1705779 h 3765783"/>
                  <a:gd name="connsiteX62" fmla="*/ 669004 w 4531188"/>
                  <a:gd name="connsiteY62" fmla="*/ 1738928 h 3765783"/>
                  <a:gd name="connsiteX63" fmla="*/ 623050 w 4531188"/>
                  <a:gd name="connsiteY63" fmla="*/ 1669788 h 3765783"/>
                  <a:gd name="connsiteX64" fmla="*/ 622072 w 4531188"/>
                  <a:gd name="connsiteY64" fmla="*/ 1666947 h 3765783"/>
                  <a:gd name="connsiteX65" fmla="*/ 622072 w 4531188"/>
                  <a:gd name="connsiteY65" fmla="*/ 1592124 h 3765783"/>
                  <a:gd name="connsiteX66" fmla="*/ 658249 w 4531188"/>
                  <a:gd name="connsiteY66" fmla="*/ 1580758 h 3765783"/>
                  <a:gd name="connsiteX67" fmla="*/ 680738 w 4531188"/>
                  <a:gd name="connsiteY67" fmla="*/ 1592124 h 3765783"/>
                  <a:gd name="connsiteX68" fmla="*/ 681715 w 4531188"/>
                  <a:gd name="connsiteY68" fmla="*/ 1592124 h 3765783"/>
                  <a:gd name="connsiteX69" fmla="*/ 679760 w 4531188"/>
                  <a:gd name="connsiteY69" fmla="*/ 1586441 h 3765783"/>
                  <a:gd name="connsiteX70" fmla="*/ 672915 w 4531188"/>
                  <a:gd name="connsiteY70" fmla="*/ 1564657 h 3765783"/>
                  <a:gd name="connsiteX71" fmla="*/ 676827 w 4531188"/>
                  <a:gd name="connsiteY71" fmla="*/ 1400803 h 3765783"/>
                  <a:gd name="connsiteX72" fmla="*/ 729625 w 4531188"/>
                  <a:gd name="connsiteY72" fmla="*/ 1381861 h 3765783"/>
                  <a:gd name="connsiteX73" fmla="*/ 820555 w 4531188"/>
                  <a:gd name="connsiteY73" fmla="*/ 1404592 h 3765783"/>
                  <a:gd name="connsiteX74" fmla="*/ 816644 w 4531188"/>
                  <a:gd name="connsiteY74" fmla="*/ 1361971 h 3765783"/>
                  <a:gd name="connsiteX75" fmla="*/ 1047392 w 4531188"/>
                  <a:gd name="connsiteY75" fmla="*/ 1108141 h 3765783"/>
                  <a:gd name="connsiteX76" fmla="*/ 972105 w 4531188"/>
                  <a:gd name="connsiteY76" fmla="*/ 1041842 h 3765783"/>
                  <a:gd name="connsiteX77" fmla="*/ 1040548 w 4531188"/>
                  <a:gd name="connsiteY77" fmla="*/ 986908 h 3765783"/>
                  <a:gd name="connsiteX78" fmla="*/ 935929 w 4531188"/>
                  <a:gd name="connsiteY78" fmla="*/ 939552 h 3765783"/>
                  <a:gd name="connsiteX79" fmla="*/ 934951 w 4531188"/>
                  <a:gd name="connsiteY79" fmla="*/ 902614 h 3765783"/>
                  <a:gd name="connsiteX80" fmla="*/ 1056191 w 4531188"/>
                  <a:gd name="connsiteY80" fmla="*/ 835367 h 3765783"/>
                  <a:gd name="connsiteX81" fmla="*/ 1066947 w 4531188"/>
                  <a:gd name="connsiteY81" fmla="*/ 832526 h 3765783"/>
                  <a:gd name="connsiteX82" fmla="*/ 1216541 w 4531188"/>
                  <a:gd name="connsiteY82" fmla="*/ 808848 h 3765783"/>
                  <a:gd name="connsiteX83" fmla="*/ 976994 w 4531188"/>
                  <a:gd name="connsiteY83" fmla="*/ 713188 h 3765783"/>
                  <a:gd name="connsiteX84" fmla="*/ 983838 w 4531188"/>
                  <a:gd name="connsiteY84" fmla="*/ 672462 h 3765783"/>
                  <a:gd name="connsiteX85" fmla="*/ 1253696 w 4531188"/>
                  <a:gd name="connsiteY85" fmla="*/ 567330 h 3765783"/>
                  <a:gd name="connsiteX86" fmla="*/ 1302583 w 4531188"/>
                  <a:gd name="connsiteY86" fmla="*/ 569224 h 3765783"/>
                  <a:gd name="connsiteX87" fmla="*/ 1200898 w 4531188"/>
                  <a:gd name="connsiteY87" fmla="*/ 489666 h 3765783"/>
                  <a:gd name="connsiteX88" fmla="*/ 1206764 w 4531188"/>
                  <a:gd name="connsiteY88" fmla="*/ 453675 h 3765783"/>
                  <a:gd name="connsiteX89" fmla="*/ 1334848 w 4531188"/>
                  <a:gd name="connsiteY89" fmla="*/ 408212 h 3765783"/>
                  <a:gd name="connsiteX90" fmla="*/ 1349515 w 4531188"/>
                  <a:gd name="connsiteY90" fmla="*/ 409160 h 3765783"/>
                  <a:gd name="connsiteX91" fmla="*/ 1485421 w 4531188"/>
                  <a:gd name="connsiteY91" fmla="*/ 442309 h 3765783"/>
                  <a:gd name="connsiteX92" fmla="*/ 1439467 w 4531188"/>
                  <a:gd name="connsiteY92" fmla="*/ 373169 h 3765783"/>
                  <a:gd name="connsiteX93" fmla="*/ 1438490 w 4531188"/>
                  <a:gd name="connsiteY93" fmla="*/ 370327 h 3765783"/>
                  <a:gd name="connsiteX94" fmla="*/ 1438490 w 4531188"/>
                  <a:gd name="connsiteY94" fmla="*/ 295504 h 3765783"/>
                  <a:gd name="connsiteX95" fmla="*/ 1474666 w 4531188"/>
                  <a:gd name="connsiteY95" fmla="*/ 284139 h 3765783"/>
                  <a:gd name="connsiteX96" fmla="*/ 1497154 w 4531188"/>
                  <a:gd name="connsiteY96" fmla="*/ 295504 h 3765783"/>
                  <a:gd name="connsiteX97" fmla="*/ 1498132 w 4531188"/>
                  <a:gd name="connsiteY97" fmla="*/ 295504 h 3765783"/>
                  <a:gd name="connsiteX98" fmla="*/ 1496176 w 4531188"/>
                  <a:gd name="connsiteY98" fmla="*/ 289821 h 3765783"/>
                  <a:gd name="connsiteX99" fmla="*/ 1489332 w 4531188"/>
                  <a:gd name="connsiteY99" fmla="*/ 268037 h 3765783"/>
                  <a:gd name="connsiteX100" fmla="*/ 1493243 w 4531188"/>
                  <a:gd name="connsiteY100" fmla="*/ 104184 h 3765783"/>
                  <a:gd name="connsiteX101" fmla="*/ 1546042 w 4531188"/>
                  <a:gd name="connsiteY101" fmla="*/ 85242 h 3765783"/>
                  <a:gd name="connsiteX102" fmla="*/ 1680970 w 4531188"/>
                  <a:gd name="connsiteY102" fmla="*/ 127862 h 3765783"/>
                  <a:gd name="connsiteX103" fmla="*/ 1703459 w 4531188"/>
                  <a:gd name="connsiteY103" fmla="*/ 138281 h 3765783"/>
                  <a:gd name="connsiteX104" fmla="*/ 1783634 w 4531188"/>
                  <a:gd name="connsiteY104" fmla="*/ 185637 h 3765783"/>
                  <a:gd name="connsiteX105" fmla="*/ 1772878 w 4531188"/>
                  <a:gd name="connsiteY105" fmla="*/ 145858 h 3765783"/>
                  <a:gd name="connsiteX106" fmla="*/ 1767989 w 4531188"/>
                  <a:gd name="connsiteY106" fmla="*/ 125021 h 3765783"/>
                  <a:gd name="connsiteX107" fmla="*/ 1780701 w 4531188"/>
                  <a:gd name="connsiteY107" fmla="*/ 5683 h 3765783"/>
                  <a:gd name="connsiteX108" fmla="*/ 1802210 w 4531188"/>
                  <a:gd name="connsiteY108" fmla="*/ 0 h 3765783"/>
                  <a:gd name="connsiteX109" fmla="*/ 1892163 w 4531188"/>
                  <a:gd name="connsiteY109" fmla="*/ 54933 h 3765783"/>
                  <a:gd name="connsiteX110" fmla="*/ 1897052 w 4531188"/>
                  <a:gd name="connsiteY110" fmla="*/ 59669 h 3765783"/>
                  <a:gd name="connsiteX111" fmla="*/ 1961583 w 4531188"/>
                  <a:gd name="connsiteY111" fmla="*/ 124074 h 3765783"/>
                  <a:gd name="connsiteX112" fmla="*/ 1963538 w 4531188"/>
                  <a:gd name="connsiteY112" fmla="*/ 58722 h 3765783"/>
                  <a:gd name="connsiteX113" fmla="*/ 1996782 w 4531188"/>
                  <a:gd name="connsiteY113" fmla="*/ 35991 h 3765783"/>
                  <a:gd name="connsiteX114" fmla="*/ 2005581 w 4531188"/>
                  <a:gd name="connsiteY114" fmla="*/ 35044 h 3765783"/>
                  <a:gd name="connsiteX115" fmla="*/ 2169843 w 4531188"/>
                  <a:gd name="connsiteY115" fmla="*/ 160065 h 3765783"/>
                  <a:gd name="connsiteX116" fmla="*/ 2179620 w 4531188"/>
                  <a:gd name="connsiteY116" fmla="*/ 173325 h 3765783"/>
                  <a:gd name="connsiteX117" fmla="*/ 2276417 w 4531188"/>
                  <a:gd name="connsiteY117" fmla="*/ 135439 h 3765783"/>
                  <a:gd name="connsiteX118" fmla="*/ 2307705 w 4531188"/>
                  <a:gd name="connsiteY118" fmla="*/ 161959 h 3765783"/>
                  <a:gd name="connsiteX119" fmla="*/ 2288150 w 4531188"/>
                  <a:gd name="connsiteY119" fmla="*/ 305923 h 3765783"/>
                  <a:gd name="connsiteX120" fmla="*/ 2372236 w 4531188"/>
                  <a:gd name="connsiteY120" fmla="*/ 222575 h 3765783"/>
                  <a:gd name="connsiteX121" fmla="*/ 2403524 w 4531188"/>
                  <a:gd name="connsiteY121" fmla="*/ 231099 h 3765783"/>
                  <a:gd name="connsiteX122" fmla="*/ 2401569 w 4531188"/>
                  <a:gd name="connsiteY122" fmla="*/ 322971 h 3765783"/>
                  <a:gd name="connsiteX123" fmla="*/ 2485655 w 4531188"/>
                  <a:gd name="connsiteY123" fmla="*/ 394953 h 3765783"/>
                  <a:gd name="connsiteX124" fmla="*/ 2486632 w 4531188"/>
                  <a:gd name="connsiteY124" fmla="*/ 396847 h 3765783"/>
                  <a:gd name="connsiteX125" fmla="*/ 2499343 w 4531188"/>
                  <a:gd name="connsiteY125" fmla="*/ 437573 h 3765783"/>
                  <a:gd name="connsiteX126" fmla="*/ 2510098 w 4531188"/>
                  <a:gd name="connsiteY126" fmla="*/ 392111 h 3765783"/>
                  <a:gd name="connsiteX127" fmla="*/ 2532586 w 4531188"/>
                  <a:gd name="connsiteY127" fmla="*/ 312552 h 3765783"/>
                  <a:gd name="connsiteX128" fmla="*/ 2536497 w 4531188"/>
                  <a:gd name="connsiteY128" fmla="*/ 304028 h 3765783"/>
                  <a:gd name="connsiteX129" fmla="*/ 2544319 w 4531188"/>
                  <a:gd name="connsiteY129" fmla="*/ 309711 h 3765783"/>
                  <a:gd name="connsiteX130" fmla="*/ 2601029 w 4531188"/>
                  <a:gd name="connsiteY130" fmla="*/ 415789 h 3765783"/>
                  <a:gd name="connsiteX131" fmla="*/ 2605917 w 4531188"/>
                  <a:gd name="connsiteY131" fmla="*/ 433785 h 3765783"/>
                  <a:gd name="connsiteX132" fmla="*/ 2610806 w 4531188"/>
                  <a:gd name="connsiteY132" fmla="*/ 374116 h 3765783"/>
                  <a:gd name="connsiteX133" fmla="*/ 2613739 w 4531188"/>
                  <a:gd name="connsiteY133" fmla="*/ 324865 h 3765783"/>
                  <a:gd name="connsiteX134" fmla="*/ 2614717 w 4531188"/>
                  <a:gd name="connsiteY134" fmla="*/ 317288 h 3765783"/>
                  <a:gd name="connsiteX135" fmla="*/ 2617650 w 4531188"/>
                  <a:gd name="connsiteY135" fmla="*/ 304028 h 3765783"/>
                  <a:gd name="connsiteX136" fmla="*/ 2627427 w 4531188"/>
                  <a:gd name="connsiteY136" fmla="*/ 314447 h 3765783"/>
                  <a:gd name="connsiteX137" fmla="*/ 2643072 w 4531188"/>
                  <a:gd name="connsiteY137" fmla="*/ 333389 h 3765783"/>
                  <a:gd name="connsiteX138" fmla="*/ 2667515 w 4531188"/>
                  <a:gd name="connsiteY138" fmla="*/ 378852 h 3765783"/>
                  <a:gd name="connsiteX139" fmla="*/ 2721291 w 4531188"/>
                  <a:gd name="connsiteY139" fmla="*/ 233941 h 3765783"/>
                  <a:gd name="connsiteX140" fmla="*/ 2728135 w 4531188"/>
                  <a:gd name="connsiteY140" fmla="*/ 223522 h 3765783"/>
                  <a:gd name="connsiteX141" fmla="*/ 2734002 w 4531188"/>
                  <a:gd name="connsiteY141" fmla="*/ 225417 h 3765783"/>
                  <a:gd name="connsiteX142" fmla="*/ 2770178 w 4531188"/>
                  <a:gd name="connsiteY142" fmla="*/ 348543 h 3765783"/>
                  <a:gd name="connsiteX143" fmla="*/ 2767245 w 4531188"/>
                  <a:gd name="connsiteY143" fmla="*/ 381693 h 3765783"/>
                  <a:gd name="connsiteX144" fmla="*/ 2788755 w 4531188"/>
                  <a:gd name="connsiteY144" fmla="*/ 360856 h 3765783"/>
                  <a:gd name="connsiteX145" fmla="*/ 2847420 w 4531188"/>
                  <a:gd name="connsiteY145" fmla="*/ 316341 h 3765783"/>
                  <a:gd name="connsiteX146" fmla="*/ 2879686 w 4531188"/>
                  <a:gd name="connsiteY146" fmla="*/ 322971 h 3765783"/>
                  <a:gd name="connsiteX147" fmla="*/ 2897285 w 4531188"/>
                  <a:gd name="connsiteY147" fmla="*/ 407265 h 3765783"/>
                  <a:gd name="connsiteX148" fmla="*/ 2866975 w 4531188"/>
                  <a:gd name="connsiteY148" fmla="*/ 525656 h 3765783"/>
                  <a:gd name="connsiteX149" fmla="*/ 2855242 w 4531188"/>
                  <a:gd name="connsiteY149" fmla="*/ 563542 h 3765783"/>
                  <a:gd name="connsiteX150" fmla="*/ 2904129 w 4531188"/>
                  <a:gd name="connsiteY150" fmla="*/ 520921 h 3765783"/>
                  <a:gd name="connsiteX151" fmla="*/ 2953995 w 4531188"/>
                  <a:gd name="connsiteY151" fmla="*/ 478300 h 3765783"/>
                  <a:gd name="connsiteX152" fmla="*/ 3007770 w 4531188"/>
                  <a:gd name="connsiteY152" fmla="*/ 456516 h 3765783"/>
                  <a:gd name="connsiteX153" fmla="*/ 3034170 w 4531188"/>
                  <a:gd name="connsiteY153" fmla="*/ 465987 h 3765783"/>
                  <a:gd name="connsiteX154" fmla="*/ 3051769 w 4531188"/>
                  <a:gd name="connsiteY154" fmla="*/ 538916 h 3765783"/>
                  <a:gd name="connsiteX155" fmla="*/ 3004837 w 4531188"/>
                  <a:gd name="connsiteY155" fmla="*/ 631735 h 3765783"/>
                  <a:gd name="connsiteX156" fmla="*/ 3048835 w 4531188"/>
                  <a:gd name="connsiteY156" fmla="*/ 650678 h 3765783"/>
                  <a:gd name="connsiteX157" fmla="*/ 3062524 w 4531188"/>
                  <a:gd name="connsiteY157" fmla="*/ 657307 h 3765783"/>
                  <a:gd name="connsiteX158" fmla="*/ 3106523 w 4531188"/>
                  <a:gd name="connsiteY158" fmla="*/ 682880 h 3765783"/>
                  <a:gd name="connsiteX159" fmla="*/ 3102611 w 4531188"/>
                  <a:gd name="connsiteY159" fmla="*/ 665832 h 3765783"/>
                  <a:gd name="connsiteX160" fmla="*/ 3099678 w 4531188"/>
                  <a:gd name="connsiteY160" fmla="*/ 652572 h 3765783"/>
                  <a:gd name="connsiteX161" fmla="*/ 3108478 w 4531188"/>
                  <a:gd name="connsiteY161" fmla="*/ 573960 h 3765783"/>
                  <a:gd name="connsiteX162" fmla="*/ 3124122 w 4531188"/>
                  <a:gd name="connsiteY162" fmla="*/ 569224 h 3765783"/>
                  <a:gd name="connsiteX163" fmla="*/ 3182786 w 4531188"/>
                  <a:gd name="connsiteY163" fmla="*/ 604268 h 3765783"/>
                  <a:gd name="connsiteX164" fmla="*/ 3185720 w 4531188"/>
                  <a:gd name="connsiteY164" fmla="*/ 607109 h 3765783"/>
                  <a:gd name="connsiteX165" fmla="*/ 3219941 w 4531188"/>
                  <a:gd name="connsiteY165" fmla="*/ 641206 h 3765783"/>
                  <a:gd name="connsiteX166" fmla="*/ 3223852 w 4531188"/>
                  <a:gd name="connsiteY166" fmla="*/ 607109 h 3765783"/>
                  <a:gd name="connsiteX167" fmla="*/ 3246340 w 4531188"/>
                  <a:gd name="connsiteY167" fmla="*/ 591956 h 3765783"/>
                  <a:gd name="connsiteX168" fmla="*/ 3253184 w 4531188"/>
                  <a:gd name="connsiteY168" fmla="*/ 591008 h 3765783"/>
                  <a:gd name="connsiteX169" fmla="*/ 3358781 w 4531188"/>
                  <a:gd name="connsiteY169" fmla="*/ 671514 h 3765783"/>
                  <a:gd name="connsiteX170" fmla="*/ 3362692 w 4531188"/>
                  <a:gd name="connsiteY170" fmla="*/ 676250 h 3765783"/>
                  <a:gd name="connsiteX171" fmla="*/ 3425268 w 4531188"/>
                  <a:gd name="connsiteY171" fmla="*/ 654466 h 3765783"/>
                  <a:gd name="connsiteX172" fmla="*/ 3446777 w 4531188"/>
                  <a:gd name="connsiteY172" fmla="*/ 672462 h 3765783"/>
                  <a:gd name="connsiteX173" fmla="*/ 3439933 w 4531188"/>
                  <a:gd name="connsiteY173" fmla="*/ 751073 h 3765783"/>
                  <a:gd name="connsiteX174" fmla="*/ 3483932 w 4531188"/>
                  <a:gd name="connsiteY174" fmla="*/ 710346 h 3765783"/>
                  <a:gd name="connsiteX175" fmla="*/ 3507398 w 4531188"/>
                  <a:gd name="connsiteY175" fmla="*/ 716976 h 3765783"/>
                  <a:gd name="connsiteX176" fmla="*/ 3506420 w 4531188"/>
                  <a:gd name="connsiteY176" fmla="*/ 772857 h 3765783"/>
                  <a:gd name="connsiteX177" fmla="*/ 3558241 w 4531188"/>
                  <a:gd name="connsiteY177" fmla="*/ 819266 h 3765783"/>
                  <a:gd name="connsiteX178" fmla="*/ 3559218 w 4531188"/>
                  <a:gd name="connsiteY178" fmla="*/ 821161 h 3765783"/>
                  <a:gd name="connsiteX179" fmla="*/ 3564107 w 4531188"/>
                  <a:gd name="connsiteY179" fmla="*/ 838209 h 3765783"/>
                  <a:gd name="connsiteX180" fmla="*/ 3568995 w 4531188"/>
                  <a:gd name="connsiteY180" fmla="*/ 818319 h 3765783"/>
                  <a:gd name="connsiteX181" fmla="*/ 3582685 w 4531188"/>
                  <a:gd name="connsiteY181" fmla="*/ 767174 h 3765783"/>
                  <a:gd name="connsiteX182" fmla="*/ 3586595 w 4531188"/>
                  <a:gd name="connsiteY182" fmla="*/ 758650 h 3765783"/>
                  <a:gd name="connsiteX183" fmla="*/ 3594417 w 4531188"/>
                  <a:gd name="connsiteY183" fmla="*/ 764333 h 3765783"/>
                  <a:gd name="connsiteX184" fmla="*/ 3631572 w 4531188"/>
                  <a:gd name="connsiteY184" fmla="*/ 832526 h 3765783"/>
                  <a:gd name="connsiteX185" fmla="*/ 3632549 w 4531188"/>
                  <a:gd name="connsiteY185" fmla="*/ 807901 h 3765783"/>
                  <a:gd name="connsiteX186" fmla="*/ 3634505 w 4531188"/>
                  <a:gd name="connsiteY186" fmla="*/ 775699 h 3765783"/>
                  <a:gd name="connsiteX187" fmla="*/ 3635482 w 4531188"/>
                  <a:gd name="connsiteY187" fmla="*/ 770963 h 3765783"/>
                  <a:gd name="connsiteX188" fmla="*/ 3638416 w 4531188"/>
                  <a:gd name="connsiteY188" fmla="*/ 757703 h 3765783"/>
                  <a:gd name="connsiteX189" fmla="*/ 3648193 w 4531188"/>
                  <a:gd name="connsiteY189" fmla="*/ 768121 h 3765783"/>
                  <a:gd name="connsiteX190" fmla="*/ 3657971 w 4531188"/>
                  <a:gd name="connsiteY190" fmla="*/ 780434 h 3765783"/>
                  <a:gd name="connsiteX191" fmla="*/ 3669704 w 4531188"/>
                  <a:gd name="connsiteY191" fmla="*/ 801271 h 3765783"/>
                  <a:gd name="connsiteX192" fmla="*/ 3702947 w 4531188"/>
                  <a:gd name="connsiteY192" fmla="*/ 716976 h 3765783"/>
                  <a:gd name="connsiteX193" fmla="*/ 3708813 w 4531188"/>
                  <a:gd name="connsiteY193" fmla="*/ 708452 h 3765783"/>
                  <a:gd name="connsiteX194" fmla="*/ 3714680 w 4531188"/>
                  <a:gd name="connsiteY194" fmla="*/ 710346 h 3765783"/>
                  <a:gd name="connsiteX195" fmla="*/ 3739124 w 4531188"/>
                  <a:gd name="connsiteY195" fmla="*/ 791800 h 3765783"/>
                  <a:gd name="connsiteX196" fmla="*/ 3737168 w 4531188"/>
                  <a:gd name="connsiteY196" fmla="*/ 806007 h 3765783"/>
                  <a:gd name="connsiteX197" fmla="*/ 3744990 w 4531188"/>
                  <a:gd name="connsiteY197" fmla="*/ 797482 h 3765783"/>
                  <a:gd name="connsiteX198" fmla="*/ 3783122 w 4531188"/>
                  <a:gd name="connsiteY198" fmla="*/ 769069 h 3765783"/>
                  <a:gd name="connsiteX199" fmla="*/ 3806587 w 4531188"/>
                  <a:gd name="connsiteY199" fmla="*/ 773804 h 3765783"/>
                  <a:gd name="connsiteX200" fmla="*/ 3818321 w 4531188"/>
                  <a:gd name="connsiteY200" fmla="*/ 828738 h 3765783"/>
                  <a:gd name="connsiteX201" fmla="*/ 3798766 w 4531188"/>
                  <a:gd name="connsiteY201" fmla="*/ 904508 h 3765783"/>
                  <a:gd name="connsiteX202" fmla="*/ 3793877 w 4531188"/>
                  <a:gd name="connsiteY202" fmla="*/ 919662 h 3765783"/>
                  <a:gd name="connsiteX203" fmla="*/ 3817343 w 4531188"/>
                  <a:gd name="connsiteY203" fmla="*/ 897878 h 3765783"/>
                  <a:gd name="connsiteX204" fmla="*/ 3848631 w 4531188"/>
                  <a:gd name="connsiteY204" fmla="*/ 870411 h 3765783"/>
                  <a:gd name="connsiteX205" fmla="*/ 3883829 w 4531188"/>
                  <a:gd name="connsiteY205" fmla="*/ 856204 h 3765783"/>
                  <a:gd name="connsiteX206" fmla="*/ 3902407 w 4531188"/>
                  <a:gd name="connsiteY206" fmla="*/ 862834 h 3765783"/>
                  <a:gd name="connsiteX207" fmla="*/ 3914140 w 4531188"/>
                  <a:gd name="connsiteY207" fmla="*/ 911138 h 3765783"/>
                  <a:gd name="connsiteX208" fmla="*/ 3816366 w 4531188"/>
                  <a:gd name="connsiteY208" fmla="*/ 1040895 h 3765783"/>
                  <a:gd name="connsiteX209" fmla="*/ 3843742 w 4531188"/>
                  <a:gd name="connsiteY209" fmla="*/ 1047524 h 3765783"/>
                  <a:gd name="connsiteX210" fmla="*/ 3918051 w 4531188"/>
                  <a:gd name="connsiteY210" fmla="*/ 1081621 h 3765783"/>
                  <a:gd name="connsiteX211" fmla="*/ 3924895 w 4531188"/>
                  <a:gd name="connsiteY211" fmla="*/ 1113824 h 3765783"/>
                  <a:gd name="connsiteX212" fmla="*/ 3882852 w 4531188"/>
                  <a:gd name="connsiteY212" fmla="*/ 1142237 h 3765783"/>
                  <a:gd name="connsiteX213" fmla="*/ 3842764 w 4531188"/>
                  <a:gd name="connsiteY213" fmla="*/ 1142237 h 3765783"/>
                  <a:gd name="connsiteX214" fmla="*/ 3884807 w 4531188"/>
                  <a:gd name="connsiteY214" fmla="*/ 1163074 h 3765783"/>
                  <a:gd name="connsiteX215" fmla="*/ 3959116 w 4531188"/>
                  <a:gd name="connsiteY215" fmla="*/ 1201907 h 3765783"/>
                  <a:gd name="connsiteX216" fmla="*/ 4019736 w 4531188"/>
                  <a:gd name="connsiteY216" fmla="*/ 1260628 h 3765783"/>
                  <a:gd name="connsiteX217" fmla="*/ 4010937 w 4531188"/>
                  <a:gd name="connsiteY217" fmla="*/ 1315562 h 3765783"/>
                  <a:gd name="connsiteX218" fmla="*/ 3969871 w 4531188"/>
                  <a:gd name="connsiteY218" fmla="*/ 1320298 h 3765783"/>
                  <a:gd name="connsiteX219" fmla="*/ 4013870 w 4531188"/>
                  <a:gd name="connsiteY219" fmla="*/ 1390385 h 3765783"/>
                  <a:gd name="connsiteX220" fmla="*/ 4007026 w 4531188"/>
                  <a:gd name="connsiteY220" fmla="*/ 1428270 h 3765783"/>
                  <a:gd name="connsiteX221" fmla="*/ 3968893 w 4531188"/>
                  <a:gd name="connsiteY221" fmla="*/ 1433953 h 3765783"/>
                  <a:gd name="connsiteX222" fmla="*/ 3936628 w 4531188"/>
                  <a:gd name="connsiteY222" fmla="*/ 1412169 h 3765783"/>
                  <a:gd name="connsiteX223" fmla="*/ 3926850 w 4531188"/>
                  <a:gd name="connsiteY223" fmla="*/ 1404592 h 3765783"/>
                  <a:gd name="connsiteX224" fmla="*/ 3929784 w 4531188"/>
                  <a:gd name="connsiteY224" fmla="*/ 1451001 h 3765783"/>
                  <a:gd name="connsiteX225" fmla="*/ 3932717 w 4531188"/>
                  <a:gd name="connsiteY225" fmla="*/ 1486045 h 3765783"/>
                  <a:gd name="connsiteX226" fmla="*/ 3947383 w 4531188"/>
                  <a:gd name="connsiteY226" fmla="*/ 1576969 h 3765783"/>
                  <a:gd name="connsiteX227" fmla="*/ 4031470 w 4531188"/>
                  <a:gd name="connsiteY227" fmla="*/ 1511618 h 3765783"/>
                  <a:gd name="connsiteX228" fmla="*/ 4092090 w 4531188"/>
                  <a:gd name="connsiteY228" fmla="*/ 1563710 h 3765783"/>
                  <a:gd name="connsiteX229" fmla="*/ 4116533 w 4531188"/>
                  <a:gd name="connsiteY229" fmla="*/ 1735140 h 3765783"/>
                  <a:gd name="connsiteX230" fmla="*/ 4182042 w 4531188"/>
                  <a:gd name="connsiteY230" fmla="*/ 1697255 h 3765783"/>
                  <a:gd name="connsiteX231" fmla="*/ 4208442 w 4531188"/>
                  <a:gd name="connsiteY231" fmla="*/ 1715250 h 3765783"/>
                  <a:gd name="connsiteX232" fmla="*/ 4187908 w 4531188"/>
                  <a:gd name="connsiteY232" fmla="*/ 1800492 h 3765783"/>
                  <a:gd name="connsiteX233" fmla="*/ 4271994 w 4531188"/>
                  <a:gd name="connsiteY233" fmla="*/ 1766395 h 3765783"/>
                  <a:gd name="connsiteX234" fmla="*/ 4298394 w 4531188"/>
                  <a:gd name="connsiteY234" fmla="*/ 1772078 h 3765783"/>
                  <a:gd name="connsiteX235" fmla="*/ 4344348 w 4531188"/>
                  <a:gd name="connsiteY235" fmla="*/ 1841218 h 3765783"/>
                  <a:gd name="connsiteX236" fmla="*/ 4273950 w 4531188"/>
                  <a:gd name="connsiteY236" fmla="*/ 2025908 h 3765783"/>
                  <a:gd name="connsiteX237" fmla="*/ 4324793 w 4531188"/>
                  <a:gd name="connsiteY237" fmla="*/ 2021173 h 3765783"/>
                  <a:gd name="connsiteX238" fmla="*/ 4397146 w 4531188"/>
                  <a:gd name="connsiteY238" fmla="*/ 2017384 h 3765783"/>
                  <a:gd name="connsiteX239" fmla="*/ 4480254 w 4531188"/>
                  <a:gd name="connsiteY239" fmla="*/ 2027803 h 3765783"/>
                  <a:gd name="connsiteX240" fmla="*/ 4531096 w 4531188"/>
                  <a:gd name="connsiteY240" fmla="*/ 2077053 h 3765783"/>
                  <a:gd name="connsiteX241" fmla="*/ 4426478 w 4531188"/>
                  <a:gd name="connsiteY241" fmla="*/ 2201127 h 3765783"/>
                  <a:gd name="connsiteX242" fmla="*/ 4457765 w 4531188"/>
                  <a:gd name="connsiteY242" fmla="*/ 2198286 h 3765783"/>
                  <a:gd name="connsiteX243" fmla="*/ 4505675 w 4531188"/>
                  <a:gd name="connsiteY243" fmla="*/ 2222911 h 3765783"/>
                  <a:gd name="connsiteX244" fmla="*/ 4487098 w 4531188"/>
                  <a:gd name="connsiteY244" fmla="*/ 2277845 h 3765783"/>
                  <a:gd name="connsiteX245" fmla="*/ 4351191 w 4531188"/>
                  <a:gd name="connsiteY245" fmla="*/ 2346038 h 3765783"/>
                  <a:gd name="connsiteX246" fmla="*/ 4351191 w 4531188"/>
                  <a:gd name="connsiteY246" fmla="*/ 2346038 h 3765783"/>
                  <a:gd name="connsiteX247" fmla="*/ 4343369 w 4531188"/>
                  <a:gd name="connsiteY247" fmla="*/ 2346038 h 3765783"/>
                  <a:gd name="connsiteX248" fmla="*/ 4366836 w 4531188"/>
                  <a:gd name="connsiteY248" fmla="*/ 2372557 h 3765783"/>
                  <a:gd name="connsiteX249" fmla="*/ 4394212 w 4531188"/>
                  <a:gd name="connsiteY249" fmla="*/ 2405707 h 3765783"/>
                  <a:gd name="connsiteX250" fmla="*/ 4388346 w 4531188"/>
                  <a:gd name="connsiteY250" fmla="*/ 2410443 h 3765783"/>
                  <a:gd name="connsiteX251" fmla="*/ 4388346 w 4531188"/>
                  <a:gd name="connsiteY251" fmla="*/ 2517468 h 3765783"/>
                  <a:gd name="connsiteX252" fmla="*/ 4307193 w 4531188"/>
                  <a:gd name="connsiteY252" fmla="*/ 2518415 h 3765783"/>
                  <a:gd name="connsiteX253" fmla="*/ 4305237 w 4531188"/>
                  <a:gd name="connsiteY253" fmla="*/ 2537358 h 3765783"/>
                  <a:gd name="connsiteX254" fmla="*/ 4276883 w 4531188"/>
                  <a:gd name="connsiteY254" fmla="*/ 2593239 h 3765783"/>
                  <a:gd name="connsiteX255" fmla="*/ 4285683 w 4531188"/>
                  <a:gd name="connsiteY255" fmla="*/ 2684163 h 3765783"/>
                  <a:gd name="connsiteX256" fmla="*/ 4281772 w 4531188"/>
                  <a:gd name="connsiteY256" fmla="*/ 2687952 h 3765783"/>
                  <a:gd name="connsiteX257" fmla="*/ 4308170 w 4531188"/>
                  <a:gd name="connsiteY257" fmla="*/ 2706894 h 3765783"/>
                  <a:gd name="connsiteX258" fmla="*/ 4315015 w 4531188"/>
                  <a:gd name="connsiteY258" fmla="*/ 2739097 h 3765783"/>
                  <a:gd name="connsiteX259" fmla="*/ 4272972 w 4531188"/>
                  <a:gd name="connsiteY259" fmla="*/ 2767510 h 3765783"/>
                  <a:gd name="connsiteX260" fmla="*/ 4232885 w 4531188"/>
                  <a:gd name="connsiteY260" fmla="*/ 2767510 h 3765783"/>
                  <a:gd name="connsiteX261" fmla="*/ 4273950 w 4531188"/>
                  <a:gd name="connsiteY261" fmla="*/ 2787400 h 3765783"/>
                  <a:gd name="connsiteX262" fmla="*/ 4348258 w 4531188"/>
                  <a:gd name="connsiteY262" fmla="*/ 2826232 h 3765783"/>
                  <a:gd name="connsiteX263" fmla="*/ 4408878 w 4531188"/>
                  <a:gd name="connsiteY263" fmla="*/ 2884955 h 3765783"/>
                  <a:gd name="connsiteX264" fmla="*/ 4400079 w 4531188"/>
                  <a:gd name="connsiteY264" fmla="*/ 2939888 h 3765783"/>
                  <a:gd name="connsiteX265" fmla="*/ 4359014 w 4531188"/>
                  <a:gd name="connsiteY265" fmla="*/ 2944623 h 3765783"/>
                  <a:gd name="connsiteX266" fmla="*/ 4402035 w 4531188"/>
                  <a:gd name="connsiteY266" fmla="*/ 3014711 h 3765783"/>
                  <a:gd name="connsiteX267" fmla="*/ 4395190 w 4531188"/>
                  <a:gd name="connsiteY267" fmla="*/ 3052596 h 3765783"/>
                  <a:gd name="connsiteX268" fmla="*/ 4357058 w 4531188"/>
                  <a:gd name="connsiteY268" fmla="*/ 3058279 h 3765783"/>
                  <a:gd name="connsiteX269" fmla="*/ 4324793 w 4531188"/>
                  <a:gd name="connsiteY269" fmla="*/ 3036495 h 3765783"/>
                  <a:gd name="connsiteX270" fmla="*/ 4315015 w 4531188"/>
                  <a:gd name="connsiteY270" fmla="*/ 3028918 h 3765783"/>
                  <a:gd name="connsiteX271" fmla="*/ 4317948 w 4531188"/>
                  <a:gd name="connsiteY271" fmla="*/ 3075327 h 3765783"/>
                  <a:gd name="connsiteX272" fmla="*/ 4320882 w 4531188"/>
                  <a:gd name="connsiteY272" fmla="*/ 3113213 h 3765783"/>
                  <a:gd name="connsiteX273" fmla="*/ 4320882 w 4531188"/>
                  <a:gd name="connsiteY273" fmla="*/ 3118895 h 3765783"/>
                  <a:gd name="connsiteX274" fmla="*/ 4314038 w 4531188"/>
                  <a:gd name="connsiteY274" fmla="*/ 3159622 h 3765783"/>
                  <a:gd name="connsiteX275" fmla="*/ 4302304 w 4531188"/>
                  <a:gd name="connsiteY275" fmla="*/ 3166252 h 3765783"/>
                  <a:gd name="connsiteX276" fmla="*/ 4280794 w 4531188"/>
                  <a:gd name="connsiteY276" fmla="*/ 3153939 h 3765783"/>
                  <a:gd name="connsiteX277" fmla="*/ 4276883 w 4531188"/>
                  <a:gd name="connsiteY277" fmla="*/ 3186141 h 3765783"/>
                  <a:gd name="connsiteX278" fmla="*/ 4244618 w 4531188"/>
                  <a:gd name="connsiteY278" fmla="*/ 3211714 h 3765783"/>
                  <a:gd name="connsiteX279" fmla="*/ 4262216 w 4531188"/>
                  <a:gd name="connsiteY279" fmla="*/ 3224026 h 3765783"/>
                  <a:gd name="connsiteX280" fmla="*/ 4262216 w 4531188"/>
                  <a:gd name="connsiteY280" fmla="*/ 3243916 h 3765783"/>
                  <a:gd name="connsiteX281" fmla="*/ 4220174 w 4531188"/>
                  <a:gd name="connsiteY281" fmla="*/ 3286537 h 3765783"/>
                  <a:gd name="connsiteX282" fmla="*/ 4119466 w 4531188"/>
                  <a:gd name="connsiteY282" fmla="*/ 3338629 h 3765783"/>
                  <a:gd name="connsiteX283" fmla="*/ 4163464 w 4531188"/>
                  <a:gd name="connsiteY283" fmla="*/ 3380303 h 3765783"/>
                  <a:gd name="connsiteX284" fmla="*/ 4137065 w 4531188"/>
                  <a:gd name="connsiteY284" fmla="*/ 3425765 h 3765783"/>
                  <a:gd name="connsiteX285" fmla="*/ 4036357 w 4531188"/>
                  <a:gd name="connsiteY285" fmla="*/ 3461756 h 3765783"/>
                  <a:gd name="connsiteX286" fmla="*/ 4063734 w 4531188"/>
                  <a:gd name="connsiteY286" fmla="*/ 3496800 h 3765783"/>
                  <a:gd name="connsiteX287" fmla="*/ 4053958 w 4531188"/>
                  <a:gd name="connsiteY287" fmla="*/ 3513848 h 3765783"/>
                  <a:gd name="connsiteX288" fmla="*/ 4007026 w 4531188"/>
                  <a:gd name="connsiteY288" fmla="*/ 3516689 h 3765783"/>
                  <a:gd name="connsiteX289" fmla="*/ 4030491 w 4531188"/>
                  <a:gd name="connsiteY289" fmla="*/ 3573517 h 3765783"/>
                  <a:gd name="connsiteX290" fmla="*/ 3990404 w 4531188"/>
                  <a:gd name="connsiteY290" fmla="*/ 3612349 h 3765783"/>
                  <a:gd name="connsiteX291" fmla="*/ 3867208 w 4531188"/>
                  <a:gd name="connsiteY291" fmla="*/ 3598142 h 3765783"/>
                  <a:gd name="connsiteX292" fmla="*/ 3874052 w 4531188"/>
                  <a:gd name="connsiteY292" fmla="*/ 3620873 h 3765783"/>
                  <a:gd name="connsiteX293" fmla="*/ 3889696 w 4531188"/>
                  <a:gd name="connsiteY293" fmla="*/ 3716533 h 3765783"/>
                  <a:gd name="connsiteX294" fmla="*/ 3851564 w 4531188"/>
                  <a:gd name="connsiteY294" fmla="*/ 3757260 h 3765783"/>
                  <a:gd name="connsiteX295" fmla="*/ 3775300 w 4531188"/>
                  <a:gd name="connsiteY295" fmla="*/ 3717481 h 3765783"/>
                  <a:gd name="connsiteX296" fmla="*/ 3765522 w 4531188"/>
                  <a:gd name="connsiteY296" fmla="*/ 3759154 h 3765783"/>
                  <a:gd name="connsiteX297" fmla="*/ 3725435 w 4531188"/>
                  <a:gd name="connsiteY297" fmla="*/ 3755365 h 3765783"/>
                  <a:gd name="connsiteX298" fmla="*/ 3662860 w 4531188"/>
                  <a:gd name="connsiteY298" fmla="*/ 3681489 h 3765783"/>
                  <a:gd name="connsiteX299" fmla="*/ 3652104 w 4531188"/>
                  <a:gd name="connsiteY299" fmla="*/ 3693803 h 3765783"/>
                  <a:gd name="connsiteX300" fmla="*/ 3633527 w 4531188"/>
                  <a:gd name="connsiteY300" fmla="*/ 3714639 h 3765783"/>
                  <a:gd name="connsiteX301" fmla="*/ 3629616 w 4531188"/>
                  <a:gd name="connsiteY301" fmla="*/ 3711798 h 3765783"/>
                  <a:gd name="connsiteX302" fmla="*/ 3573884 w 4531188"/>
                  <a:gd name="connsiteY302" fmla="*/ 3728846 h 3765783"/>
                  <a:gd name="connsiteX303" fmla="*/ 3546508 w 4531188"/>
                  <a:gd name="connsiteY303" fmla="*/ 3716533 h 3765783"/>
                  <a:gd name="connsiteX304" fmla="*/ 3546508 w 4531188"/>
                  <a:gd name="connsiteY304" fmla="*/ 3669177 h 3765783"/>
                  <a:gd name="connsiteX305" fmla="*/ 3532819 w 4531188"/>
                  <a:gd name="connsiteY305" fmla="*/ 3624662 h 3765783"/>
                  <a:gd name="connsiteX306" fmla="*/ 3454599 w 4531188"/>
                  <a:gd name="connsiteY306" fmla="*/ 3689067 h 3765783"/>
                  <a:gd name="connsiteX307" fmla="*/ 3437000 w 4531188"/>
                  <a:gd name="connsiteY307" fmla="*/ 3684331 h 3765783"/>
                  <a:gd name="connsiteX308" fmla="*/ 3416467 w 4531188"/>
                  <a:gd name="connsiteY308" fmla="*/ 3627503 h 3765783"/>
                  <a:gd name="connsiteX309" fmla="*/ 3343137 w 4531188"/>
                  <a:gd name="connsiteY309" fmla="*/ 3670124 h 3765783"/>
                  <a:gd name="connsiteX310" fmla="*/ 3314782 w 4531188"/>
                  <a:gd name="connsiteY310" fmla="*/ 3647393 h 3765783"/>
                  <a:gd name="connsiteX311" fmla="*/ 3331404 w 4531188"/>
                  <a:gd name="connsiteY311" fmla="*/ 3566887 h 3765783"/>
                  <a:gd name="connsiteX312" fmla="*/ 3277628 w 4531188"/>
                  <a:gd name="connsiteY312" fmla="*/ 3583935 h 3765783"/>
                  <a:gd name="connsiteX313" fmla="*/ 3258073 w 4531188"/>
                  <a:gd name="connsiteY313" fmla="*/ 3575411 h 3765783"/>
                  <a:gd name="connsiteX314" fmla="*/ 3263939 w 4531188"/>
                  <a:gd name="connsiteY314" fmla="*/ 3535632 h 3765783"/>
                  <a:gd name="connsiteX315" fmla="*/ 3233630 w 4531188"/>
                  <a:gd name="connsiteY315" fmla="*/ 3543209 h 3765783"/>
                  <a:gd name="connsiteX316" fmla="*/ 3233630 w 4531188"/>
                  <a:gd name="connsiteY316" fmla="*/ 3543209 h 3765783"/>
                  <a:gd name="connsiteX317" fmla="*/ 3215052 w 4531188"/>
                  <a:gd name="connsiteY317" fmla="*/ 3536579 h 3765783"/>
                  <a:gd name="connsiteX318" fmla="*/ 3182786 w 4531188"/>
                  <a:gd name="connsiteY318" fmla="*/ 3560257 h 3765783"/>
                  <a:gd name="connsiteX319" fmla="*/ 3162254 w 4531188"/>
                  <a:gd name="connsiteY319" fmla="*/ 3554575 h 3765783"/>
                  <a:gd name="connsiteX320" fmla="*/ 3119233 w 4531188"/>
                  <a:gd name="connsiteY320" fmla="*/ 3475016 h 3765783"/>
                  <a:gd name="connsiteX321" fmla="*/ 3116300 w 4531188"/>
                  <a:gd name="connsiteY321" fmla="*/ 3476910 h 3765783"/>
                  <a:gd name="connsiteX322" fmla="*/ 3070346 w 4531188"/>
                  <a:gd name="connsiteY322" fmla="*/ 3466492 h 3765783"/>
                  <a:gd name="connsiteX323" fmla="*/ 3084034 w 4531188"/>
                  <a:gd name="connsiteY323" fmla="*/ 3393563 h 3765783"/>
                  <a:gd name="connsiteX324" fmla="*/ 3090878 w 4531188"/>
                  <a:gd name="connsiteY324" fmla="*/ 3385038 h 3765783"/>
                  <a:gd name="connsiteX325" fmla="*/ 3023414 w 4531188"/>
                  <a:gd name="connsiteY325" fmla="*/ 3402087 h 3765783"/>
                  <a:gd name="connsiteX326" fmla="*/ 3001904 w 4531188"/>
                  <a:gd name="connsiteY326" fmla="*/ 3398298 h 3765783"/>
                  <a:gd name="connsiteX327" fmla="*/ 2980393 w 4531188"/>
                  <a:gd name="connsiteY327" fmla="*/ 3374620 h 3765783"/>
                  <a:gd name="connsiteX328" fmla="*/ 2986260 w 4531188"/>
                  <a:gd name="connsiteY328" fmla="*/ 3352836 h 3765783"/>
                  <a:gd name="connsiteX329" fmla="*/ 2935417 w 4531188"/>
                  <a:gd name="connsiteY329" fmla="*/ 3345259 h 3765783"/>
                  <a:gd name="connsiteX330" fmla="*/ 2932484 w 4531188"/>
                  <a:gd name="connsiteY330" fmla="*/ 3316845 h 3765783"/>
                  <a:gd name="connsiteX331" fmla="*/ 2972571 w 4531188"/>
                  <a:gd name="connsiteY331" fmla="*/ 3258123 h 3765783"/>
                  <a:gd name="connsiteX332" fmla="*/ 2988215 w 4531188"/>
                  <a:gd name="connsiteY332" fmla="*/ 3244863 h 3765783"/>
                  <a:gd name="connsiteX333" fmla="*/ 2990171 w 4531188"/>
                  <a:gd name="connsiteY333" fmla="*/ 3242969 h 3765783"/>
                  <a:gd name="connsiteX334" fmla="*/ 2976482 w 4531188"/>
                  <a:gd name="connsiteY334" fmla="*/ 3234445 h 3765783"/>
                  <a:gd name="connsiteX335" fmla="*/ 2975504 w 4531188"/>
                  <a:gd name="connsiteY335" fmla="*/ 3210767 h 3765783"/>
                  <a:gd name="connsiteX336" fmla="*/ 2974527 w 4531188"/>
                  <a:gd name="connsiteY336" fmla="*/ 3208872 h 3765783"/>
                  <a:gd name="connsiteX337" fmla="*/ 2942261 w 4531188"/>
                  <a:gd name="connsiteY337" fmla="*/ 3181406 h 3765783"/>
                  <a:gd name="connsiteX338" fmla="*/ 2945194 w 4531188"/>
                  <a:gd name="connsiteY338" fmla="*/ 3158675 h 3765783"/>
                  <a:gd name="connsiteX339" fmla="*/ 2935417 w 4531188"/>
                  <a:gd name="connsiteY339" fmla="*/ 3137838 h 3765783"/>
                  <a:gd name="connsiteX340" fmla="*/ 2885552 w 4531188"/>
                  <a:gd name="connsiteY340" fmla="*/ 3073433 h 3765783"/>
                  <a:gd name="connsiteX341" fmla="*/ 2821021 w 4531188"/>
                  <a:gd name="connsiteY341" fmla="*/ 3103741 h 3765783"/>
                  <a:gd name="connsiteX342" fmla="*/ 2778978 w 4531188"/>
                  <a:gd name="connsiteY342" fmla="*/ 3027971 h 3765783"/>
                  <a:gd name="connsiteX343" fmla="*/ 2698803 w 4531188"/>
                  <a:gd name="connsiteY343" fmla="*/ 3119842 h 3765783"/>
                  <a:gd name="connsiteX344" fmla="*/ 2673381 w 4531188"/>
                  <a:gd name="connsiteY344" fmla="*/ 3111318 h 3765783"/>
                  <a:gd name="connsiteX345" fmla="*/ 2629383 w 4531188"/>
                  <a:gd name="connsiteY345" fmla="*/ 2983456 h 3765783"/>
                  <a:gd name="connsiteX346" fmla="*/ 2629383 w 4531188"/>
                  <a:gd name="connsiteY346" fmla="*/ 2973037 h 3765783"/>
                  <a:gd name="connsiteX347" fmla="*/ 2636227 w 4531188"/>
                  <a:gd name="connsiteY347" fmla="*/ 2826232 h 3765783"/>
                  <a:gd name="connsiteX348" fmla="*/ 2483699 w 4531188"/>
                  <a:gd name="connsiteY348" fmla="*/ 3034601 h 3765783"/>
                  <a:gd name="connsiteX349" fmla="*/ 2451434 w 4531188"/>
                  <a:gd name="connsiteY349" fmla="*/ 3019447 h 3765783"/>
                  <a:gd name="connsiteX350" fmla="*/ 2410368 w 4531188"/>
                  <a:gd name="connsiteY350" fmla="*/ 2695529 h 3765783"/>
                  <a:gd name="connsiteX351" fmla="*/ 2305749 w 4531188"/>
                  <a:gd name="connsiteY351" fmla="*/ 2776982 h 3765783"/>
                  <a:gd name="connsiteX352" fmla="*/ 2275439 w 4531188"/>
                  <a:gd name="connsiteY352" fmla="*/ 2763722 h 3765783"/>
                  <a:gd name="connsiteX353" fmla="*/ 2261751 w 4531188"/>
                  <a:gd name="connsiteY353" fmla="*/ 2743832 h 3765783"/>
                  <a:gd name="connsiteX354" fmla="*/ 2261751 w 4531188"/>
                  <a:gd name="connsiteY354" fmla="*/ 2746673 h 3765783"/>
                  <a:gd name="connsiteX355" fmla="*/ 2261751 w 4531188"/>
                  <a:gd name="connsiteY355" fmla="*/ 2756145 h 3765783"/>
                  <a:gd name="connsiteX356" fmla="*/ 2251974 w 4531188"/>
                  <a:gd name="connsiteY356" fmla="*/ 2817708 h 3765783"/>
                  <a:gd name="connsiteX357" fmla="*/ 2237307 w 4531188"/>
                  <a:gd name="connsiteY357" fmla="*/ 2825285 h 3765783"/>
                  <a:gd name="connsiteX358" fmla="*/ 2191353 w 4531188"/>
                  <a:gd name="connsiteY358" fmla="*/ 2788347 h 3765783"/>
                  <a:gd name="connsiteX359" fmla="*/ 2193308 w 4531188"/>
                  <a:gd name="connsiteY359" fmla="*/ 2857488 h 3765783"/>
                  <a:gd name="connsiteX360" fmla="*/ 2122911 w 4531188"/>
                  <a:gd name="connsiteY360" fmla="*/ 2898214 h 3765783"/>
                  <a:gd name="connsiteX361" fmla="*/ 2168865 w 4531188"/>
                  <a:gd name="connsiteY361" fmla="*/ 2920945 h 3765783"/>
                  <a:gd name="connsiteX362" fmla="*/ 2167888 w 4531188"/>
                  <a:gd name="connsiteY362" fmla="*/ 2948412 h 3765783"/>
                  <a:gd name="connsiteX363" fmla="*/ 2102378 w 4531188"/>
                  <a:gd name="connsiteY363" fmla="*/ 3013764 h 3765783"/>
                  <a:gd name="connsiteX364" fmla="*/ 1928340 w 4531188"/>
                  <a:gd name="connsiteY364" fmla="*/ 3099005 h 3765783"/>
                  <a:gd name="connsiteX365" fmla="*/ 2010471 w 4531188"/>
                  <a:gd name="connsiteY365" fmla="*/ 3166252 h 3765783"/>
                  <a:gd name="connsiteX366" fmla="*/ 1970383 w 4531188"/>
                  <a:gd name="connsiteY366" fmla="*/ 3234445 h 3765783"/>
                  <a:gd name="connsiteX367" fmla="*/ 1801233 w 4531188"/>
                  <a:gd name="connsiteY367" fmla="*/ 3292220 h 3765783"/>
                  <a:gd name="connsiteX368" fmla="*/ 1854031 w 4531188"/>
                  <a:gd name="connsiteY368" fmla="*/ 3351889 h 3765783"/>
                  <a:gd name="connsiteX369" fmla="*/ 1840343 w 4531188"/>
                  <a:gd name="connsiteY369" fmla="*/ 3374620 h 3765783"/>
                  <a:gd name="connsiteX370" fmla="*/ 1804166 w 4531188"/>
                  <a:gd name="connsiteY370" fmla="*/ 3385038 h 3765783"/>
                  <a:gd name="connsiteX371" fmla="*/ 1752346 w 4531188"/>
                  <a:gd name="connsiteY371" fmla="*/ 3373673 h 3765783"/>
                  <a:gd name="connsiteX372" fmla="*/ 1801233 w 4531188"/>
                  <a:gd name="connsiteY372" fmla="*/ 3472174 h 3765783"/>
                  <a:gd name="connsiteX373" fmla="*/ 1740613 w 4531188"/>
                  <a:gd name="connsiteY373" fmla="*/ 3529949 h 3765783"/>
                  <a:gd name="connsiteX374" fmla="*/ 1670215 w 4531188"/>
                  <a:gd name="connsiteY374" fmla="*/ 3541314 h 3765783"/>
                  <a:gd name="connsiteX375" fmla="*/ 1539198 w 4531188"/>
                  <a:gd name="connsiteY375" fmla="*/ 3500588 h 3765783"/>
                  <a:gd name="connsiteX376" fmla="*/ 1553864 w 4531188"/>
                  <a:gd name="connsiteY376" fmla="*/ 3547945 h 3765783"/>
                  <a:gd name="connsiteX377" fmla="*/ 1578307 w 4531188"/>
                  <a:gd name="connsiteY377" fmla="*/ 3696644 h 3765783"/>
                  <a:gd name="connsiteX378" fmla="*/ 1523553 w 4531188"/>
                  <a:gd name="connsiteY378" fmla="*/ 3757260 h 3765783"/>
                  <a:gd name="connsiteX379" fmla="*/ 1392536 w 4531188"/>
                  <a:gd name="connsiteY379" fmla="*/ 3681489 h 3765783"/>
                  <a:gd name="connsiteX380" fmla="*/ 1385692 w 4531188"/>
                  <a:gd name="connsiteY380" fmla="*/ 3761049 h 3765783"/>
                  <a:gd name="connsiteX381" fmla="*/ 1364181 w 4531188"/>
                  <a:gd name="connsiteY381" fmla="*/ 3765784 h 3765783"/>
                  <a:gd name="connsiteX382" fmla="*/ 1228275 w 4531188"/>
                  <a:gd name="connsiteY382" fmla="*/ 3618979 h 3765783"/>
                  <a:gd name="connsiteX383" fmla="*/ 1241963 w 4531188"/>
                  <a:gd name="connsiteY383" fmla="*/ 3630345 h 3765783"/>
                  <a:gd name="connsiteX384" fmla="*/ 1331915 w 4531188"/>
                  <a:gd name="connsiteY384" fmla="*/ 3742106 h 3765783"/>
                  <a:gd name="connsiteX385" fmla="*/ 1377869 w 4531188"/>
                  <a:gd name="connsiteY385" fmla="*/ 3747789 h 3765783"/>
                  <a:gd name="connsiteX386" fmla="*/ 1375914 w 4531188"/>
                  <a:gd name="connsiteY386" fmla="*/ 3683384 h 3765783"/>
                  <a:gd name="connsiteX387" fmla="*/ 1377869 w 4531188"/>
                  <a:gd name="connsiteY387" fmla="*/ 3670124 h 3765783"/>
                  <a:gd name="connsiteX388" fmla="*/ 1400358 w 4531188"/>
                  <a:gd name="connsiteY388" fmla="*/ 3669177 h 3765783"/>
                  <a:gd name="connsiteX389" fmla="*/ 1522576 w 4531188"/>
                  <a:gd name="connsiteY389" fmla="*/ 3743053 h 3765783"/>
                  <a:gd name="connsiteX390" fmla="*/ 1562663 w 4531188"/>
                  <a:gd name="connsiteY390" fmla="*/ 3695697 h 3765783"/>
                  <a:gd name="connsiteX391" fmla="*/ 1539198 w 4531188"/>
                  <a:gd name="connsiteY391" fmla="*/ 3551733 h 3765783"/>
                  <a:gd name="connsiteX392" fmla="*/ 1525509 w 4531188"/>
                  <a:gd name="connsiteY392" fmla="*/ 3502482 h 3765783"/>
                  <a:gd name="connsiteX393" fmla="*/ 1528442 w 4531188"/>
                  <a:gd name="connsiteY393" fmla="*/ 3491117 h 3765783"/>
                  <a:gd name="connsiteX394" fmla="*/ 1547997 w 4531188"/>
                  <a:gd name="connsiteY394" fmla="*/ 3488275 h 3765783"/>
                  <a:gd name="connsiteX395" fmla="*/ 1670215 w 4531188"/>
                  <a:gd name="connsiteY395" fmla="*/ 3526160 h 3765783"/>
                  <a:gd name="connsiteX396" fmla="*/ 1735724 w 4531188"/>
                  <a:gd name="connsiteY396" fmla="*/ 3515742 h 3765783"/>
                  <a:gd name="connsiteX397" fmla="*/ 1786567 w 4531188"/>
                  <a:gd name="connsiteY397" fmla="*/ 3468386 h 3765783"/>
                  <a:gd name="connsiteX398" fmla="*/ 1738658 w 4531188"/>
                  <a:gd name="connsiteY398" fmla="*/ 3381250 h 3765783"/>
                  <a:gd name="connsiteX399" fmla="*/ 1735724 w 4531188"/>
                  <a:gd name="connsiteY399" fmla="*/ 3367043 h 3765783"/>
                  <a:gd name="connsiteX400" fmla="*/ 1754301 w 4531188"/>
                  <a:gd name="connsiteY400" fmla="*/ 3358519 h 3765783"/>
                  <a:gd name="connsiteX401" fmla="*/ 1803188 w 4531188"/>
                  <a:gd name="connsiteY401" fmla="*/ 3369884 h 3765783"/>
                  <a:gd name="connsiteX402" fmla="*/ 1830565 w 4531188"/>
                  <a:gd name="connsiteY402" fmla="*/ 3362307 h 3765783"/>
                  <a:gd name="connsiteX403" fmla="*/ 1837409 w 4531188"/>
                  <a:gd name="connsiteY403" fmla="*/ 3350942 h 3765783"/>
                  <a:gd name="connsiteX404" fmla="*/ 1789500 w 4531188"/>
                  <a:gd name="connsiteY404" fmla="*/ 3302638 h 3765783"/>
                  <a:gd name="connsiteX405" fmla="*/ 1783634 w 4531188"/>
                  <a:gd name="connsiteY405" fmla="*/ 3288431 h 3765783"/>
                  <a:gd name="connsiteX406" fmla="*/ 1798300 w 4531188"/>
                  <a:gd name="connsiteY406" fmla="*/ 3277066 h 3765783"/>
                  <a:gd name="connsiteX407" fmla="*/ 1959627 w 4531188"/>
                  <a:gd name="connsiteY407" fmla="*/ 3222132 h 3765783"/>
                  <a:gd name="connsiteX408" fmla="*/ 1994826 w 4531188"/>
                  <a:gd name="connsiteY408" fmla="*/ 3167199 h 3765783"/>
                  <a:gd name="connsiteX409" fmla="*/ 1921495 w 4531188"/>
                  <a:gd name="connsiteY409" fmla="*/ 3111318 h 3765783"/>
                  <a:gd name="connsiteX410" fmla="*/ 1912696 w 4531188"/>
                  <a:gd name="connsiteY410" fmla="*/ 3097111 h 3765783"/>
                  <a:gd name="connsiteX411" fmla="*/ 1924428 w 4531188"/>
                  <a:gd name="connsiteY411" fmla="*/ 3084798 h 3765783"/>
                  <a:gd name="connsiteX412" fmla="*/ 2091624 w 4531188"/>
                  <a:gd name="connsiteY412" fmla="*/ 3002398 h 3765783"/>
                  <a:gd name="connsiteX413" fmla="*/ 2152243 w 4531188"/>
                  <a:gd name="connsiteY413" fmla="*/ 2942729 h 3765783"/>
                  <a:gd name="connsiteX414" fmla="*/ 2153221 w 4531188"/>
                  <a:gd name="connsiteY414" fmla="*/ 2928522 h 3765783"/>
                  <a:gd name="connsiteX415" fmla="*/ 2101401 w 4531188"/>
                  <a:gd name="connsiteY415" fmla="*/ 2910527 h 3765783"/>
                  <a:gd name="connsiteX416" fmla="*/ 2088690 w 4531188"/>
                  <a:gd name="connsiteY416" fmla="*/ 2895373 h 3765783"/>
                  <a:gd name="connsiteX417" fmla="*/ 2102378 w 4531188"/>
                  <a:gd name="connsiteY417" fmla="*/ 2883060 h 3765783"/>
                  <a:gd name="connsiteX418" fmla="*/ 2104334 w 4531188"/>
                  <a:gd name="connsiteY418" fmla="*/ 2883060 h 3765783"/>
                  <a:gd name="connsiteX419" fmla="*/ 2119000 w 4531188"/>
                  <a:gd name="connsiteY419" fmla="*/ 2884007 h 3765783"/>
                  <a:gd name="connsiteX420" fmla="*/ 2177665 w 4531188"/>
                  <a:gd name="connsiteY420" fmla="*/ 2850858 h 3765783"/>
                  <a:gd name="connsiteX421" fmla="*/ 2168865 w 4531188"/>
                  <a:gd name="connsiteY421" fmla="*/ 2782664 h 3765783"/>
                  <a:gd name="connsiteX422" fmla="*/ 2167888 w 4531188"/>
                  <a:gd name="connsiteY422" fmla="*/ 2768457 h 3765783"/>
                  <a:gd name="connsiteX423" fmla="*/ 2191353 w 4531188"/>
                  <a:gd name="connsiteY423" fmla="*/ 2765616 h 3765783"/>
                  <a:gd name="connsiteX424" fmla="*/ 2194286 w 4531188"/>
                  <a:gd name="connsiteY424" fmla="*/ 2769405 h 3765783"/>
                  <a:gd name="connsiteX425" fmla="*/ 2236329 w 4531188"/>
                  <a:gd name="connsiteY425" fmla="*/ 2810131 h 3765783"/>
                  <a:gd name="connsiteX426" fmla="*/ 2239263 w 4531188"/>
                  <a:gd name="connsiteY426" fmla="*/ 2808237 h 3765783"/>
                  <a:gd name="connsiteX427" fmla="*/ 2246107 w 4531188"/>
                  <a:gd name="connsiteY427" fmla="*/ 2755198 h 3765783"/>
                  <a:gd name="connsiteX428" fmla="*/ 2246107 w 4531188"/>
                  <a:gd name="connsiteY428" fmla="*/ 2745726 h 3765783"/>
                  <a:gd name="connsiteX429" fmla="*/ 2242196 w 4531188"/>
                  <a:gd name="connsiteY429" fmla="*/ 2687005 h 3765783"/>
                  <a:gd name="connsiteX430" fmla="*/ 2238285 w 4531188"/>
                  <a:gd name="connsiteY430" fmla="*/ 2601763 h 3765783"/>
                  <a:gd name="connsiteX431" fmla="*/ 2252951 w 4531188"/>
                  <a:gd name="connsiteY431" fmla="*/ 2589450 h 3765783"/>
                  <a:gd name="connsiteX432" fmla="*/ 2260773 w 4531188"/>
                  <a:gd name="connsiteY432" fmla="*/ 2592292 h 3765783"/>
                  <a:gd name="connsiteX433" fmla="*/ 2271528 w 4531188"/>
                  <a:gd name="connsiteY433" fmla="*/ 2600816 h 3765783"/>
                  <a:gd name="connsiteX434" fmla="*/ 2277395 w 4531188"/>
                  <a:gd name="connsiteY434" fmla="*/ 2605551 h 3765783"/>
                  <a:gd name="connsiteX435" fmla="*/ 2274461 w 4531188"/>
                  <a:gd name="connsiteY435" fmla="*/ 2613128 h 3765783"/>
                  <a:gd name="connsiteX436" fmla="*/ 2271528 w 4531188"/>
                  <a:gd name="connsiteY436" fmla="*/ 2622600 h 3765783"/>
                  <a:gd name="connsiteX437" fmla="*/ 2285217 w 4531188"/>
                  <a:gd name="connsiteY437" fmla="*/ 2753303 h 3765783"/>
                  <a:gd name="connsiteX438" fmla="*/ 2305749 w 4531188"/>
                  <a:gd name="connsiteY438" fmla="*/ 2761827 h 3765783"/>
                  <a:gd name="connsiteX439" fmla="*/ 2424056 w 4531188"/>
                  <a:gd name="connsiteY439" fmla="*/ 2651961 h 3765783"/>
                  <a:gd name="connsiteX440" fmla="*/ 2452411 w 4531188"/>
                  <a:gd name="connsiteY440" fmla="*/ 2610287 h 3765783"/>
                  <a:gd name="connsiteX441" fmla="*/ 2435789 w 4531188"/>
                  <a:gd name="connsiteY441" fmla="*/ 2660485 h 3765783"/>
                  <a:gd name="connsiteX442" fmla="*/ 2461211 w 4531188"/>
                  <a:gd name="connsiteY442" fmla="*/ 3011869 h 3765783"/>
                  <a:gd name="connsiteX443" fmla="*/ 2482722 w 4531188"/>
                  <a:gd name="connsiteY443" fmla="*/ 3022288 h 3765783"/>
                  <a:gd name="connsiteX444" fmla="*/ 2640138 w 4531188"/>
                  <a:gd name="connsiteY444" fmla="*/ 2778876 h 3765783"/>
                  <a:gd name="connsiteX445" fmla="*/ 2658715 w 4531188"/>
                  <a:gd name="connsiteY445" fmla="*/ 2734361 h 3765783"/>
                  <a:gd name="connsiteX446" fmla="*/ 2654804 w 4531188"/>
                  <a:gd name="connsiteY446" fmla="*/ 2782664 h 3765783"/>
                  <a:gd name="connsiteX447" fmla="*/ 2651871 w 4531188"/>
                  <a:gd name="connsiteY447" fmla="*/ 2814867 h 3765783"/>
                  <a:gd name="connsiteX448" fmla="*/ 2644049 w 4531188"/>
                  <a:gd name="connsiteY448" fmla="*/ 2974931 h 3765783"/>
                  <a:gd name="connsiteX449" fmla="*/ 2644049 w 4531188"/>
                  <a:gd name="connsiteY449" fmla="*/ 2985350 h 3765783"/>
                  <a:gd name="connsiteX450" fmla="*/ 2681204 w 4531188"/>
                  <a:gd name="connsiteY450" fmla="*/ 3101847 h 3765783"/>
                  <a:gd name="connsiteX451" fmla="*/ 2698803 w 4531188"/>
                  <a:gd name="connsiteY451" fmla="*/ 3107530 h 3765783"/>
                  <a:gd name="connsiteX452" fmla="*/ 2779955 w 4531188"/>
                  <a:gd name="connsiteY452" fmla="*/ 2989139 h 3765783"/>
                  <a:gd name="connsiteX453" fmla="*/ 2796578 w 4531188"/>
                  <a:gd name="connsiteY453" fmla="*/ 2943676 h 3765783"/>
                  <a:gd name="connsiteX454" fmla="*/ 2793644 w 4531188"/>
                  <a:gd name="connsiteY454" fmla="*/ 2991980 h 3765783"/>
                  <a:gd name="connsiteX455" fmla="*/ 2822976 w 4531188"/>
                  <a:gd name="connsiteY455" fmla="*/ 3092376 h 3765783"/>
                  <a:gd name="connsiteX456" fmla="*/ 2886530 w 4531188"/>
                  <a:gd name="connsiteY456" fmla="*/ 3045966 h 3765783"/>
                  <a:gd name="connsiteX457" fmla="*/ 2907062 w 4531188"/>
                  <a:gd name="connsiteY457" fmla="*/ 3007134 h 3765783"/>
                  <a:gd name="connsiteX458" fmla="*/ 2900218 w 4531188"/>
                  <a:gd name="connsiteY458" fmla="*/ 3050702 h 3765783"/>
                  <a:gd name="connsiteX459" fmla="*/ 2899240 w 4531188"/>
                  <a:gd name="connsiteY459" fmla="*/ 3062068 h 3765783"/>
                  <a:gd name="connsiteX460" fmla="*/ 2941283 w 4531188"/>
                  <a:gd name="connsiteY460" fmla="*/ 3127419 h 3765783"/>
                  <a:gd name="connsiteX461" fmla="*/ 2945194 w 4531188"/>
                  <a:gd name="connsiteY461" fmla="*/ 3128367 h 3765783"/>
                  <a:gd name="connsiteX462" fmla="*/ 2946172 w 4531188"/>
                  <a:gd name="connsiteY462" fmla="*/ 3131208 h 3765783"/>
                  <a:gd name="connsiteX463" fmla="*/ 2958883 w 4531188"/>
                  <a:gd name="connsiteY463" fmla="*/ 3157727 h 3765783"/>
                  <a:gd name="connsiteX464" fmla="*/ 2960839 w 4531188"/>
                  <a:gd name="connsiteY464" fmla="*/ 3161516 h 3765783"/>
                  <a:gd name="connsiteX465" fmla="*/ 2958883 w 4531188"/>
                  <a:gd name="connsiteY465" fmla="*/ 3165305 h 3765783"/>
                  <a:gd name="connsiteX466" fmla="*/ 2954972 w 4531188"/>
                  <a:gd name="connsiteY466" fmla="*/ 3180459 h 3765783"/>
                  <a:gd name="connsiteX467" fmla="*/ 2978438 w 4531188"/>
                  <a:gd name="connsiteY467" fmla="*/ 3197507 h 3765783"/>
                  <a:gd name="connsiteX468" fmla="*/ 2982348 w 4531188"/>
                  <a:gd name="connsiteY468" fmla="*/ 3198454 h 3765783"/>
                  <a:gd name="connsiteX469" fmla="*/ 2984304 w 4531188"/>
                  <a:gd name="connsiteY469" fmla="*/ 3201295 h 3765783"/>
                  <a:gd name="connsiteX470" fmla="*/ 2989193 w 4531188"/>
                  <a:gd name="connsiteY470" fmla="*/ 3208872 h 3765783"/>
                  <a:gd name="connsiteX471" fmla="*/ 2991149 w 4531188"/>
                  <a:gd name="connsiteY471" fmla="*/ 3211714 h 3765783"/>
                  <a:gd name="connsiteX472" fmla="*/ 2989193 w 4531188"/>
                  <a:gd name="connsiteY472" fmla="*/ 3215502 h 3765783"/>
                  <a:gd name="connsiteX473" fmla="*/ 2987238 w 4531188"/>
                  <a:gd name="connsiteY473" fmla="*/ 3229709 h 3765783"/>
                  <a:gd name="connsiteX474" fmla="*/ 2997015 w 4531188"/>
                  <a:gd name="connsiteY474" fmla="*/ 3232551 h 3765783"/>
                  <a:gd name="connsiteX475" fmla="*/ 3001904 w 4531188"/>
                  <a:gd name="connsiteY475" fmla="*/ 3232551 h 3765783"/>
                  <a:gd name="connsiteX476" fmla="*/ 3005815 w 4531188"/>
                  <a:gd name="connsiteY476" fmla="*/ 3231604 h 3765783"/>
                  <a:gd name="connsiteX477" fmla="*/ 3015592 w 4531188"/>
                  <a:gd name="connsiteY477" fmla="*/ 3242969 h 3765783"/>
                  <a:gd name="connsiteX478" fmla="*/ 3009726 w 4531188"/>
                  <a:gd name="connsiteY478" fmla="*/ 3247705 h 3765783"/>
                  <a:gd name="connsiteX479" fmla="*/ 2996038 w 4531188"/>
                  <a:gd name="connsiteY479" fmla="*/ 3259070 h 3765783"/>
                  <a:gd name="connsiteX480" fmla="*/ 2979415 w 4531188"/>
                  <a:gd name="connsiteY480" fmla="*/ 3272330 h 3765783"/>
                  <a:gd name="connsiteX481" fmla="*/ 2944217 w 4531188"/>
                  <a:gd name="connsiteY481" fmla="*/ 3323475 h 3765783"/>
                  <a:gd name="connsiteX482" fmla="*/ 2944217 w 4531188"/>
                  <a:gd name="connsiteY482" fmla="*/ 3339576 h 3765783"/>
                  <a:gd name="connsiteX483" fmla="*/ 2959861 w 4531188"/>
                  <a:gd name="connsiteY483" fmla="*/ 3344312 h 3765783"/>
                  <a:gd name="connsiteX484" fmla="*/ 3004837 w 4531188"/>
                  <a:gd name="connsiteY484" fmla="*/ 3334841 h 3765783"/>
                  <a:gd name="connsiteX485" fmla="*/ 3040036 w 4531188"/>
                  <a:gd name="connsiteY485" fmla="*/ 3323475 h 3765783"/>
                  <a:gd name="connsiteX486" fmla="*/ 3011681 w 4531188"/>
                  <a:gd name="connsiteY486" fmla="*/ 3347153 h 3765783"/>
                  <a:gd name="connsiteX487" fmla="*/ 2992127 w 4531188"/>
                  <a:gd name="connsiteY487" fmla="*/ 3375567 h 3765783"/>
                  <a:gd name="connsiteX488" fmla="*/ 3005815 w 4531188"/>
                  <a:gd name="connsiteY488" fmla="*/ 3387880 h 3765783"/>
                  <a:gd name="connsiteX489" fmla="*/ 3020481 w 4531188"/>
                  <a:gd name="connsiteY489" fmla="*/ 3390721 h 3765783"/>
                  <a:gd name="connsiteX490" fmla="*/ 3094789 w 4531188"/>
                  <a:gd name="connsiteY490" fmla="*/ 3368937 h 3765783"/>
                  <a:gd name="connsiteX491" fmla="*/ 3107500 w 4531188"/>
                  <a:gd name="connsiteY491" fmla="*/ 3362307 h 3765783"/>
                  <a:gd name="connsiteX492" fmla="*/ 3136832 w 4531188"/>
                  <a:gd name="connsiteY492" fmla="*/ 3346206 h 3765783"/>
                  <a:gd name="connsiteX493" fmla="*/ 3115322 w 4531188"/>
                  <a:gd name="connsiteY493" fmla="*/ 3376514 h 3765783"/>
                  <a:gd name="connsiteX494" fmla="*/ 3092834 w 4531188"/>
                  <a:gd name="connsiteY494" fmla="*/ 3405875 h 3765783"/>
                  <a:gd name="connsiteX495" fmla="*/ 3080123 w 4531188"/>
                  <a:gd name="connsiteY495" fmla="*/ 3463650 h 3765783"/>
                  <a:gd name="connsiteX496" fmla="*/ 3107500 w 4531188"/>
                  <a:gd name="connsiteY496" fmla="*/ 3467439 h 3765783"/>
                  <a:gd name="connsiteX497" fmla="*/ 3118256 w 4531188"/>
                  <a:gd name="connsiteY497" fmla="*/ 3461756 h 3765783"/>
                  <a:gd name="connsiteX498" fmla="*/ 3129988 w 4531188"/>
                  <a:gd name="connsiteY498" fmla="*/ 3453232 h 3765783"/>
                  <a:gd name="connsiteX499" fmla="*/ 3130966 w 4531188"/>
                  <a:gd name="connsiteY499" fmla="*/ 3466492 h 3765783"/>
                  <a:gd name="connsiteX500" fmla="*/ 3167143 w 4531188"/>
                  <a:gd name="connsiteY500" fmla="*/ 3546050 h 3765783"/>
                  <a:gd name="connsiteX501" fmla="*/ 3204297 w 4531188"/>
                  <a:gd name="connsiteY501" fmla="*/ 3524266 h 3765783"/>
                  <a:gd name="connsiteX502" fmla="*/ 3210163 w 4531188"/>
                  <a:gd name="connsiteY502" fmla="*/ 3507218 h 3765783"/>
                  <a:gd name="connsiteX503" fmla="*/ 3218963 w 4531188"/>
                  <a:gd name="connsiteY503" fmla="*/ 3523319 h 3765783"/>
                  <a:gd name="connsiteX504" fmla="*/ 3232652 w 4531188"/>
                  <a:gd name="connsiteY504" fmla="*/ 3532790 h 3765783"/>
                  <a:gd name="connsiteX505" fmla="*/ 3277628 w 4531188"/>
                  <a:gd name="connsiteY505" fmla="*/ 3513848 h 3765783"/>
                  <a:gd name="connsiteX506" fmla="*/ 3284472 w 4531188"/>
                  <a:gd name="connsiteY506" fmla="*/ 3506271 h 3765783"/>
                  <a:gd name="connsiteX507" fmla="*/ 3297182 w 4531188"/>
                  <a:gd name="connsiteY507" fmla="*/ 3514795 h 3765783"/>
                  <a:gd name="connsiteX508" fmla="*/ 3292294 w 4531188"/>
                  <a:gd name="connsiteY508" fmla="*/ 3522372 h 3765783"/>
                  <a:gd name="connsiteX509" fmla="*/ 3290338 w 4531188"/>
                  <a:gd name="connsiteY509" fmla="*/ 3525213 h 3765783"/>
                  <a:gd name="connsiteX510" fmla="*/ 3278606 w 4531188"/>
                  <a:gd name="connsiteY510" fmla="*/ 3544156 h 3765783"/>
                  <a:gd name="connsiteX511" fmla="*/ 3270784 w 4531188"/>
                  <a:gd name="connsiteY511" fmla="*/ 3572570 h 3765783"/>
                  <a:gd name="connsiteX512" fmla="*/ 3277628 w 4531188"/>
                  <a:gd name="connsiteY512" fmla="*/ 3574464 h 3765783"/>
                  <a:gd name="connsiteX513" fmla="*/ 3356825 w 4531188"/>
                  <a:gd name="connsiteY513" fmla="*/ 3541314 h 3765783"/>
                  <a:gd name="connsiteX514" fmla="*/ 3401801 w 4531188"/>
                  <a:gd name="connsiteY514" fmla="*/ 3514795 h 3765783"/>
                  <a:gd name="connsiteX515" fmla="*/ 3366602 w 4531188"/>
                  <a:gd name="connsiteY515" fmla="*/ 3551733 h 3765783"/>
                  <a:gd name="connsiteX516" fmla="*/ 3329448 w 4531188"/>
                  <a:gd name="connsiteY516" fmla="*/ 3647393 h 3765783"/>
                  <a:gd name="connsiteX517" fmla="*/ 3343137 w 4531188"/>
                  <a:gd name="connsiteY517" fmla="*/ 3659706 h 3765783"/>
                  <a:gd name="connsiteX518" fmla="*/ 3412556 w 4531188"/>
                  <a:gd name="connsiteY518" fmla="*/ 3614243 h 3765783"/>
                  <a:gd name="connsiteX519" fmla="*/ 3423312 w 4531188"/>
                  <a:gd name="connsiteY519" fmla="*/ 3589618 h 3765783"/>
                  <a:gd name="connsiteX520" fmla="*/ 3431134 w 4531188"/>
                  <a:gd name="connsiteY520" fmla="*/ 3582041 h 3765783"/>
                  <a:gd name="connsiteX521" fmla="*/ 3435045 w 4531188"/>
                  <a:gd name="connsiteY521" fmla="*/ 3582041 h 3765783"/>
                  <a:gd name="connsiteX522" fmla="*/ 3437000 w 4531188"/>
                  <a:gd name="connsiteY522" fmla="*/ 3584883 h 3765783"/>
                  <a:gd name="connsiteX523" fmla="*/ 3437000 w 4531188"/>
                  <a:gd name="connsiteY523" fmla="*/ 3597195 h 3765783"/>
                  <a:gd name="connsiteX524" fmla="*/ 3432112 w 4531188"/>
                  <a:gd name="connsiteY524" fmla="*/ 3630345 h 3765783"/>
                  <a:gd name="connsiteX525" fmla="*/ 3432112 w 4531188"/>
                  <a:gd name="connsiteY525" fmla="*/ 3632239 h 3765783"/>
                  <a:gd name="connsiteX526" fmla="*/ 3445800 w 4531188"/>
                  <a:gd name="connsiteY526" fmla="*/ 3676754 h 3765783"/>
                  <a:gd name="connsiteX527" fmla="*/ 3455577 w 4531188"/>
                  <a:gd name="connsiteY527" fmla="*/ 3679596 h 3765783"/>
                  <a:gd name="connsiteX528" fmla="*/ 3533797 w 4531188"/>
                  <a:gd name="connsiteY528" fmla="*/ 3601931 h 3765783"/>
                  <a:gd name="connsiteX529" fmla="*/ 3548463 w 4531188"/>
                  <a:gd name="connsiteY529" fmla="*/ 3577305 h 3765783"/>
                  <a:gd name="connsiteX530" fmla="*/ 3547486 w 4531188"/>
                  <a:gd name="connsiteY530" fmla="*/ 3605719 h 3765783"/>
                  <a:gd name="connsiteX531" fmla="*/ 3561174 w 4531188"/>
                  <a:gd name="connsiteY531" fmla="*/ 3668230 h 3765783"/>
                  <a:gd name="connsiteX532" fmla="*/ 3564107 w 4531188"/>
                  <a:gd name="connsiteY532" fmla="*/ 3671071 h 3765783"/>
                  <a:gd name="connsiteX533" fmla="*/ 3562151 w 4531188"/>
                  <a:gd name="connsiteY533" fmla="*/ 3674860 h 3765783"/>
                  <a:gd name="connsiteX534" fmla="*/ 3559218 w 4531188"/>
                  <a:gd name="connsiteY534" fmla="*/ 3712745 h 3765783"/>
                  <a:gd name="connsiteX535" fmla="*/ 3630594 w 4531188"/>
                  <a:gd name="connsiteY535" fmla="*/ 3698538 h 3765783"/>
                  <a:gd name="connsiteX536" fmla="*/ 3632549 w 4531188"/>
                  <a:gd name="connsiteY536" fmla="*/ 3697591 h 3765783"/>
                  <a:gd name="connsiteX537" fmla="*/ 3640371 w 4531188"/>
                  <a:gd name="connsiteY537" fmla="*/ 3688119 h 3765783"/>
                  <a:gd name="connsiteX538" fmla="*/ 3655037 w 4531188"/>
                  <a:gd name="connsiteY538" fmla="*/ 3671071 h 3765783"/>
                  <a:gd name="connsiteX539" fmla="*/ 3664815 w 4531188"/>
                  <a:gd name="connsiteY539" fmla="*/ 3667282 h 3765783"/>
                  <a:gd name="connsiteX540" fmla="*/ 3676548 w 4531188"/>
                  <a:gd name="connsiteY540" fmla="*/ 3676754 h 3765783"/>
                  <a:gd name="connsiteX541" fmla="*/ 3731301 w 4531188"/>
                  <a:gd name="connsiteY541" fmla="*/ 3745894 h 3765783"/>
                  <a:gd name="connsiteX542" fmla="*/ 3758678 w 4531188"/>
                  <a:gd name="connsiteY542" fmla="*/ 3749683 h 3765783"/>
                  <a:gd name="connsiteX543" fmla="*/ 3755745 w 4531188"/>
                  <a:gd name="connsiteY543" fmla="*/ 3711798 h 3765783"/>
                  <a:gd name="connsiteX544" fmla="*/ 3756723 w 4531188"/>
                  <a:gd name="connsiteY544" fmla="*/ 3700432 h 3765783"/>
                  <a:gd name="connsiteX545" fmla="*/ 3775300 w 4531188"/>
                  <a:gd name="connsiteY545" fmla="*/ 3699485 h 3765783"/>
                  <a:gd name="connsiteX546" fmla="*/ 3850586 w 4531188"/>
                  <a:gd name="connsiteY546" fmla="*/ 3744948 h 3765783"/>
                  <a:gd name="connsiteX547" fmla="*/ 3873074 w 4531188"/>
                  <a:gd name="connsiteY547" fmla="*/ 3717481 h 3765783"/>
                  <a:gd name="connsiteX548" fmla="*/ 3858409 w 4531188"/>
                  <a:gd name="connsiteY548" fmla="*/ 3627503 h 3765783"/>
                  <a:gd name="connsiteX549" fmla="*/ 3849608 w 4531188"/>
                  <a:gd name="connsiteY549" fmla="*/ 3596248 h 3765783"/>
                  <a:gd name="connsiteX550" fmla="*/ 3851564 w 4531188"/>
                  <a:gd name="connsiteY550" fmla="*/ 3586777 h 3765783"/>
                  <a:gd name="connsiteX551" fmla="*/ 3868186 w 4531188"/>
                  <a:gd name="connsiteY551" fmla="*/ 3584883 h 3765783"/>
                  <a:gd name="connsiteX552" fmla="*/ 3984537 w 4531188"/>
                  <a:gd name="connsiteY552" fmla="*/ 3601931 h 3765783"/>
                  <a:gd name="connsiteX553" fmla="*/ 4014847 w 4531188"/>
                  <a:gd name="connsiteY553" fmla="*/ 3574464 h 3765783"/>
                  <a:gd name="connsiteX554" fmla="*/ 3985515 w 4531188"/>
                  <a:gd name="connsiteY554" fmla="*/ 3521425 h 3765783"/>
                  <a:gd name="connsiteX555" fmla="*/ 3983560 w 4531188"/>
                  <a:gd name="connsiteY555" fmla="*/ 3509112 h 3765783"/>
                  <a:gd name="connsiteX556" fmla="*/ 3994315 w 4531188"/>
                  <a:gd name="connsiteY556" fmla="*/ 3501535 h 3765783"/>
                  <a:gd name="connsiteX557" fmla="*/ 3995292 w 4531188"/>
                  <a:gd name="connsiteY557" fmla="*/ 3501535 h 3765783"/>
                  <a:gd name="connsiteX558" fmla="*/ 3998226 w 4531188"/>
                  <a:gd name="connsiteY558" fmla="*/ 3502482 h 3765783"/>
                  <a:gd name="connsiteX559" fmla="*/ 4044179 w 4531188"/>
                  <a:gd name="connsiteY559" fmla="*/ 3505324 h 3765783"/>
                  <a:gd name="connsiteX560" fmla="*/ 4047113 w 4531188"/>
                  <a:gd name="connsiteY560" fmla="*/ 3500588 h 3765783"/>
                  <a:gd name="connsiteX561" fmla="*/ 4018759 w 4531188"/>
                  <a:gd name="connsiteY561" fmla="*/ 3472174 h 3765783"/>
                  <a:gd name="connsiteX562" fmla="*/ 4013870 w 4531188"/>
                  <a:gd name="connsiteY562" fmla="*/ 3459862 h 3765783"/>
                  <a:gd name="connsiteX563" fmla="*/ 4025602 w 4531188"/>
                  <a:gd name="connsiteY563" fmla="*/ 3450390 h 3765783"/>
                  <a:gd name="connsiteX564" fmla="*/ 4126310 w 4531188"/>
                  <a:gd name="connsiteY564" fmla="*/ 3416293 h 3765783"/>
                  <a:gd name="connsiteX565" fmla="*/ 4146843 w 4531188"/>
                  <a:gd name="connsiteY565" fmla="*/ 3383144 h 3765783"/>
                  <a:gd name="connsiteX566" fmla="*/ 4102845 w 4531188"/>
                  <a:gd name="connsiteY566" fmla="*/ 3349995 h 3765783"/>
                  <a:gd name="connsiteX567" fmla="*/ 4095023 w 4531188"/>
                  <a:gd name="connsiteY567" fmla="*/ 3337682 h 3765783"/>
                  <a:gd name="connsiteX568" fmla="*/ 4104801 w 4531188"/>
                  <a:gd name="connsiteY568" fmla="*/ 3328210 h 3765783"/>
                  <a:gd name="connsiteX569" fmla="*/ 4209419 w 4531188"/>
                  <a:gd name="connsiteY569" fmla="*/ 3276118 h 3765783"/>
                  <a:gd name="connsiteX570" fmla="*/ 4246574 w 4531188"/>
                  <a:gd name="connsiteY570" fmla="*/ 3239180 h 3765783"/>
                  <a:gd name="connsiteX571" fmla="*/ 4247551 w 4531188"/>
                  <a:gd name="connsiteY571" fmla="*/ 3232551 h 3765783"/>
                  <a:gd name="connsiteX572" fmla="*/ 4216264 w 4531188"/>
                  <a:gd name="connsiteY572" fmla="*/ 3223079 h 3765783"/>
                  <a:gd name="connsiteX573" fmla="*/ 4205508 w 4531188"/>
                  <a:gd name="connsiteY573" fmla="*/ 3210767 h 3765783"/>
                  <a:gd name="connsiteX574" fmla="*/ 4217241 w 4531188"/>
                  <a:gd name="connsiteY574" fmla="*/ 3200348 h 3765783"/>
                  <a:gd name="connsiteX575" fmla="*/ 4219197 w 4531188"/>
                  <a:gd name="connsiteY575" fmla="*/ 3200348 h 3765783"/>
                  <a:gd name="connsiteX576" fmla="*/ 4262216 w 4531188"/>
                  <a:gd name="connsiteY576" fmla="*/ 3181406 h 3765783"/>
                  <a:gd name="connsiteX577" fmla="*/ 4256350 w 4531188"/>
                  <a:gd name="connsiteY577" fmla="*/ 3141626 h 3765783"/>
                  <a:gd name="connsiteX578" fmla="*/ 4255373 w 4531188"/>
                  <a:gd name="connsiteY578" fmla="*/ 3129314 h 3765783"/>
                  <a:gd name="connsiteX579" fmla="*/ 4274927 w 4531188"/>
                  <a:gd name="connsiteY579" fmla="*/ 3127419 h 3765783"/>
                  <a:gd name="connsiteX580" fmla="*/ 4276883 w 4531188"/>
                  <a:gd name="connsiteY580" fmla="*/ 3130261 h 3765783"/>
                  <a:gd name="connsiteX581" fmla="*/ 4301327 w 4531188"/>
                  <a:gd name="connsiteY581" fmla="*/ 3154886 h 3765783"/>
                  <a:gd name="connsiteX582" fmla="*/ 4305237 w 4531188"/>
                  <a:gd name="connsiteY582" fmla="*/ 3122684 h 3765783"/>
                  <a:gd name="connsiteX583" fmla="*/ 4305237 w 4531188"/>
                  <a:gd name="connsiteY583" fmla="*/ 3117001 h 3765783"/>
                  <a:gd name="connsiteX584" fmla="*/ 4302304 w 4531188"/>
                  <a:gd name="connsiteY584" fmla="*/ 3080063 h 3765783"/>
                  <a:gd name="connsiteX585" fmla="*/ 4300350 w 4531188"/>
                  <a:gd name="connsiteY585" fmla="*/ 3026077 h 3765783"/>
                  <a:gd name="connsiteX586" fmla="*/ 4318926 w 4531188"/>
                  <a:gd name="connsiteY586" fmla="*/ 3017552 h 3765783"/>
                  <a:gd name="connsiteX587" fmla="*/ 4334570 w 4531188"/>
                  <a:gd name="connsiteY587" fmla="*/ 3028918 h 3765783"/>
                  <a:gd name="connsiteX588" fmla="*/ 4364880 w 4531188"/>
                  <a:gd name="connsiteY588" fmla="*/ 3048808 h 3765783"/>
                  <a:gd name="connsiteX589" fmla="*/ 4385413 w 4531188"/>
                  <a:gd name="connsiteY589" fmla="*/ 3046913 h 3765783"/>
                  <a:gd name="connsiteX590" fmla="*/ 4389323 w 4531188"/>
                  <a:gd name="connsiteY590" fmla="*/ 3022288 h 3765783"/>
                  <a:gd name="connsiteX591" fmla="*/ 4334570 w 4531188"/>
                  <a:gd name="connsiteY591" fmla="*/ 2945571 h 3765783"/>
                  <a:gd name="connsiteX592" fmla="*/ 4330660 w 4531188"/>
                  <a:gd name="connsiteY592" fmla="*/ 2933258 h 3765783"/>
                  <a:gd name="connsiteX593" fmla="*/ 4348258 w 4531188"/>
                  <a:gd name="connsiteY593" fmla="*/ 2927575 h 3765783"/>
                  <a:gd name="connsiteX594" fmla="*/ 4376614 w 4531188"/>
                  <a:gd name="connsiteY594" fmla="*/ 2937047 h 3765783"/>
                  <a:gd name="connsiteX595" fmla="*/ 4393235 w 4531188"/>
                  <a:gd name="connsiteY595" fmla="*/ 2932311 h 3765783"/>
                  <a:gd name="connsiteX596" fmla="*/ 4397146 w 4531188"/>
                  <a:gd name="connsiteY596" fmla="*/ 2894426 h 3765783"/>
                  <a:gd name="connsiteX597" fmla="*/ 4342392 w 4531188"/>
                  <a:gd name="connsiteY597" fmla="*/ 2842334 h 3765783"/>
                  <a:gd name="connsiteX598" fmla="*/ 4270038 w 4531188"/>
                  <a:gd name="connsiteY598" fmla="*/ 2804448 h 3765783"/>
                  <a:gd name="connsiteX599" fmla="*/ 4213329 w 4531188"/>
                  <a:gd name="connsiteY599" fmla="*/ 2776035 h 3765783"/>
                  <a:gd name="connsiteX600" fmla="*/ 4211375 w 4531188"/>
                  <a:gd name="connsiteY600" fmla="*/ 2775087 h 3765783"/>
                  <a:gd name="connsiteX601" fmla="*/ 4210396 w 4531188"/>
                  <a:gd name="connsiteY601" fmla="*/ 2773193 h 3765783"/>
                  <a:gd name="connsiteX602" fmla="*/ 4205508 w 4531188"/>
                  <a:gd name="connsiteY602" fmla="*/ 2761827 h 3765783"/>
                  <a:gd name="connsiteX603" fmla="*/ 4201597 w 4531188"/>
                  <a:gd name="connsiteY603" fmla="*/ 2752356 h 3765783"/>
                  <a:gd name="connsiteX604" fmla="*/ 4213329 w 4531188"/>
                  <a:gd name="connsiteY604" fmla="*/ 2751409 h 3765783"/>
                  <a:gd name="connsiteX605" fmla="*/ 4217241 w 4531188"/>
                  <a:gd name="connsiteY605" fmla="*/ 2752356 h 3765783"/>
                  <a:gd name="connsiteX606" fmla="*/ 4273950 w 4531188"/>
                  <a:gd name="connsiteY606" fmla="*/ 2757092 h 3765783"/>
                  <a:gd name="connsiteX607" fmla="*/ 4304260 w 4531188"/>
                  <a:gd name="connsiteY607" fmla="*/ 2738149 h 3765783"/>
                  <a:gd name="connsiteX608" fmla="*/ 4299371 w 4531188"/>
                  <a:gd name="connsiteY608" fmla="*/ 2721101 h 3765783"/>
                  <a:gd name="connsiteX609" fmla="*/ 4267105 w 4531188"/>
                  <a:gd name="connsiteY609" fmla="*/ 2701211 h 3765783"/>
                  <a:gd name="connsiteX610" fmla="*/ 4251463 w 4531188"/>
                  <a:gd name="connsiteY610" fmla="*/ 2695529 h 3765783"/>
                  <a:gd name="connsiteX611" fmla="*/ 4266128 w 4531188"/>
                  <a:gd name="connsiteY611" fmla="*/ 2687952 h 3765783"/>
                  <a:gd name="connsiteX612" fmla="*/ 4276883 w 4531188"/>
                  <a:gd name="connsiteY612" fmla="*/ 2679427 h 3765783"/>
                  <a:gd name="connsiteX613" fmla="*/ 4264172 w 4531188"/>
                  <a:gd name="connsiteY613" fmla="*/ 2601763 h 3765783"/>
                  <a:gd name="connsiteX614" fmla="*/ 4261239 w 4531188"/>
                  <a:gd name="connsiteY614" fmla="*/ 2597974 h 3765783"/>
                  <a:gd name="connsiteX615" fmla="*/ 4264172 w 4531188"/>
                  <a:gd name="connsiteY615" fmla="*/ 2594186 h 3765783"/>
                  <a:gd name="connsiteX616" fmla="*/ 4293505 w 4531188"/>
                  <a:gd name="connsiteY616" fmla="*/ 2538305 h 3765783"/>
                  <a:gd name="connsiteX617" fmla="*/ 4292528 w 4531188"/>
                  <a:gd name="connsiteY617" fmla="*/ 2513680 h 3765783"/>
                  <a:gd name="connsiteX618" fmla="*/ 4289595 w 4531188"/>
                  <a:gd name="connsiteY618" fmla="*/ 2507997 h 3765783"/>
                  <a:gd name="connsiteX619" fmla="*/ 4301327 w 4531188"/>
                  <a:gd name="connsiteY619" fmla="*/ 2501367 h 3765783"/>
                  <a:gd name="connsiteX620" fmla="*/ 4305237 w 4531188"/>
                  <a:gd name="connsiteY620" fmla="*/ 2503261 h 3765783"/>
                  <a:gd name="connsiteX621" fmla="*/ 4378568 w 4531188"/>
                  <a:gd name="connsiteY621" fmla="*/ 2512733 h 3765783"/>
                  <a:gd name="connsiteX622" fmla="*/ 4371725 w 4531188"/>
                  <a:gd name="connsiteY622" fmla="*/ 2403813 h 3765783"/>
                  <a:gd name="connsiteX623" fmla="*/ 4370746 w 4531188"/>
                  <a:gd name="connsiteY623" fmla="*/ 2400024 h 3765783"/>
                  <a:gd name="connsiteX624" fmla="*/ 4358036 w 4531188"/>
                  <a:gd name="connsiteY624" fmla="*/ 2384870 h 3765783"/>
                  <a:gd name="connsiteX625" fmla="*/ 4335547 w 4531188"/>
                  <a:gd name="connsiteY625" fmla="*/ 2357403 h 3765783"/>
                  <a:gd name="connsiteX626" fmla="*/ 4333593 w 4531188"/>
                  <a:gd name="connsiteY626" fmla="*/ 2342249 h 3765783"/>
                  <a:gd name="connsiteX627" fmla="*/ 4346302 w 4531188"/>
                  <a:gd name="connsiteY627" fmla="*/ 2334673 h 3765783"/>
                  <a:gd name="connsiteX628" fmla="*/ 4354125 w 4531188"/>
                  <a:gd name="connsiteY628" fmla="*/ 2334673 h 3765783"/>
                  <a:gd name="connsiteX629" fmla="*/ 4479276 w 4531188"/>
                  <a:gd name="connsiteY629" fmla="*/ 2272162 h 3765783"/>
                  <a:gd name="connsiteX630" fmla="*/ 4494920 w 4531188"/>
                  <a:gd name="connsiteY630" fmla="*/ 2229541 h 3765783"/>
                  <a:gd name="connsiteX631" fmla="*/ 4461677 w 4531188"/>
                  <a:gd name="connsiteY631" fmla="*/ 2215334 h 3765783"/>
                  <a:gd name="connsiteX632" fmla="*/ 4429411 w 4531188"/>
                  <a:gd name="connsiteY632" fmla="*/ 2218176 h 3765783"/>
                  <a:gd name="connsiteX633" fmla="*/ 4427455 w 4531188"/>
                  <a:gd name="connsiteY633" fmla="*/ 2218176 h 3765783"/>
                  <a:gd name="connsiteX634" fmla="*/ 4412790 w 4531188"/>
                  <a:gd name="connsiteY634" fmla="*/ 2206810 h 3765783"/>
                  <a:gd name="connsiteX635" fmla="*/ 4420612 w 4531188"/>
                  <a:gd name="connsiteY635" fmla="*/ 2192603 h 3765783"/>
                  <a:gd name="connsiteX636" fmla="*/ 4520342 w 4531188"/>
                  <a:gd name="connsiteY636" fmla="*/ 2079895 h 3765783"/>
                  <a:gd name="connsiteX637" fmla="*/ 4479276 w 4531188"/>
                  <a:gd name="connsiteY637" fmla="*/ 2042957 h 3765783"/>
                  <a:gd name="connsiteX638" fmla="*/ 4401057 w 4531188"/>
                  <a:gd name="connsiteY638" fmla="*/ 2032539 h 3765783"/>
                  <a:gd name="connsiteX639" fmla="*/ 4329681 w 4531188"/>
                  <a:gd name="connsiteY639" fmla="*/ 2036327 h 3765783"/>
                  <a:gd name="connsiteX640" fmla="*/ 4276883 w 4531188"/>
                  <a:gd name="connsiteY640" fmla="*/ 2039168 h 3765783"/>
                  <a:gd name="connsiteX641" fmla="*/ 4276883 w 4531188"/>
                  <a:gd name="connsiteY641" fmla="*/ 2039168 h 3765783"/>
                  <a:gd name="connsiteX642" fmla="*/ 4263195 w 4531188"/>
                  <a:gd name="connsiteY642" fmla="*/ 2030644 h 3765783"/>
                  <a:gd name="connsiteX643" fmla="*/ 4267105 w 4531188"/>
                  <a:gd name="connsiteY643" fmla="*/ 2015490 h 3765783"/>
                  <a:gd name="connsiteX644" fmla="*/ 4332614 w 4531188"/>
                  <a:gd name="connsiteY644" fmla="*/ 1843113 h 3765783"/>
                  <a:gd name="connsiteX645" fmla="*/ 4295461 w 4531188"/>
                  <a:gd name="connsiteY645" fmla="*/ 1785338 h 3765783"/>
                  <a:gd name="connsiteX646" fmla="*/ 4274927 w 4531188"/>
                  <a:gd name="connsiteY646" fmla="*/ 1781549 h 3765783"/>
                  <a:gd name="connsiteX647" fmla="*/ 4197686 w 4531188"/>
                  <a:gd name="connsiteY647" fmla="*/ 1812804 h 3765783"/>
                  <a:gd name="connsiteX648" fmla="*/ 4178132 w 4531188"/>
                  <a:gd name="connsiteY648" fmla="*/ 1807122 h 3765783"/>
                  <a:gd name="connsiteX649" fmla="*/ 4178132 w 4531188"/>
                  <a:gd name="connsiteY649" fmla="*/ 1792915 h 3765783"/>
                  <a:gd name="connsiteX650" fmla="*/ 4197686 w 4531188"/>
                  <a:gd name="connsiteY650" fmla="*/ 1720933 h 3765783"/>
                  <a:gd name="connsiteX651" fmla="*/ 4185952 w 4531188"/>
                  <a:gd name="connsiteY651" fmla="*/ 1711462 h 3765783"/>
                  <a:gd name="connsiteX652" fmla="*/ 4130222 w 4531188"/>
                  <a:gd name="connsiteY652" fmla="*/ 1746506 h 3765783"/>
                  <a:gd name="connsiteX653" fmla="*/ 4109688 w 4531188"/>
                  <a:gd name="connsiteY653" fmla="*/ 1745558 h 3765783"/>
                  <a:gd name="connsiteX654" fmla="*/ 4105778 w 4531188"/>
                  <a:gd name="connsiteY654" fmla="*/ 1733246 h 3765783"/>
                  <a:gd name="connsiteX655" fmla="*/ 4083290 w 4531188"/>
                  <a:gd name="connsiteY655" fmla="*/ 1568445 h 3765783"/>
                  <a:gd name="connsiteX656" fmla="*/ 4034403 w 4531188"/>
                  <a:gd name="connsiteY656" fmla="*/ 1523930 h 3765783"/>
                  <a:gd name="connsiteX657" fmla="*/ 3963027 w 4531188"/>
                  <a:gd name="connsiteY657" fmla="*/ 1581705 h 3765783"/>
                  <a:gd name="connsiteX658" fmla="*/ 3940539 w 4531188"/>
                  <a:gd name="connsiteY658" fmla="*/ 1583599 h 3765783"/>
                  <a:gd name="connsiteX659" fmla="*/ 3936628 w 4531188"/>
                  <a:gd name="connsiteY659" fmla="*/ 1574128 h 3765783"/>
                  <a:gd name="connsiteX660" fmla="*/ 3922939 w 4531188"/>
                  <a:gd name="connsiteY660" fmla="*/ 1486992 h 3765783"/>
                  <a:gd name="connsiteX661" fmla="*/ 3922939 w 4531188"/>
                  <a:gd name="connsiteY661" fmla="*/ 1485098 h 3765783"/>
                  <a:gd name="connsiteX662" fmla="*/ 3920006 w 4531188"/>
                  <a:gd name="connsiteY662" fmla="*/ 1451001 h 3765783"/>
                  <a:gd name="connsiteX663" fmla="*/ 3918051 w 4531188"/>
                  <a:gd name="connsiteY663" fmla="*/ 1396068 h 3765783"/>
                  <a:gd name="connsiteX664" fmla="*/ 3936628 w 4531188"/>
                  <a:gd name="connsiteY664" fmla="*/ 1387544 h 3765783"/>
                  <a:gd name="connsiteX665" fmla="*/ 3952272 w 4531188"/>
                  <a:gd name="connsiteY665" fmla="*/ 1398909 h 3765783"/>
                  <a:gd name="connsiteX666" fmla="*/ 3982582 w 4531188"/>
                  <a:gd name="connsiteY666" fmla="*/ 1418799 h 3765783"/>
                  <a:gd name="connsiteX667" fmla="*/ 4003114 w 4531188"/>
                  <a:gd name="connsiteY667" fmla="*/ 1416905 h 3765783"/>
                  <a:gd name="connsiteX668" fmla="*/ 4007026 w 4531188"/>
                  <a:gd name="connsiteY668" fmla="*/ 1391332 h 3765783"/>
                  <a:gd name="connsiteX669" fmla="*/ 3952272 w 4531188"/>
                  <a:gd name="connsiteY669" fmla="*/ 1314615 h 3765783"/>
                  <a:gd name="connsiteX670" fmla="*/ 3948361 w 4531188"/>
                  <a:gd name="connsiteY670" fmla="*/ 1302302 h 3765783"/>
                  <a:gd name="connsiteX671" fmla="*/ 3965960 w 4531188"/>
                  <a:gd name="connsiteY671" fmla="*/ 1296619 h 3765783"/>
                  <a:gd name="connsiteX672" fmla="*/ 3994315 w 4531188"/>
                  <a:gd name="connsiteY672" fmla="*/ 1306091 h 3765783"/>
                  <a:gd name="connsiteX673" fmla="*/ 4010937 w 4531188"/>
                  <a:gd name="connsiteY673" fmla="*/ 1301355 h 3765783"/>
                  <a:gd name="connsiteX674" fmla="*/ 4014847 w 4531188"/>
                  <a:gd name="connsiteY674" fmla="*/ 1263470 h 3765783"/>
                  <a:gd name="connsiteX675" fmla="*/ 3960093 w 4531188"/>
                  <a:gd name="connsiteY675" fmla="*/ 1211378 h 3765783"/>
                  <a:gd name="connsiteX676" fmla="*/ 3887740 w 4531188"/>
                  <a:gd name="connsiteY676" fmla="*/ 1173492 h 3765783"/>
                  <a:gd name="connsiteX677" fmla="*/ 3824187 w 4531188"/>
                  <a:gd name="connsiteY677" fmla="*/ 1140343 h 3765783"/>
                  <a:gd name="connsiteX678" fmla="*/ 3819299 w 4531188"/>
                  <a:gd name="connsiteY678" fmla="*/ 1128030 h 3765783"/>
                  <a:gd name="connsiteX679" fmla="*/ 3834942 w 4531188"/>
                  <a:gd name="connsiteY679" fmla="*/ 1120453 h 3765783"/>
                  <a:gd name="connsiteX680" fmla="*/ 3891652 w 4531188"/>
                  <a:gd name="connsiteY680" fmla="*/ 1125189 h 3765783"/>
                  <a:gd name="connsiteX681" fmla="*/ 3921961 w 4531188"/>
                  <a:gd name="connsiteY681" fmla="*/ 1106246 h 3765783"/>
                  <a:gd name="connsiteX682" fmla="*/ 3917073 w 4531188"/>
                  <a:gd name="connsiteY682" fmla="*/ 1089198 h 3765783"/>
                  <a:gd name="connsiteX683" fmla="*/ 3851564 w 4531188"/>
                  <a:gd name="connsiteY683" fmla="*/ 1060784 h 3765783"/>
                  <a:gd name="connsiteX684" fmla="*/ 3817343 w 4531188"/>
                  <a:gd name="connsiteY684" fmla="*/ 1051313 h 3765783"/>
                  <a:gd name="connsiteX685" fmla="*/ 3810499 w 4531188"/>
                  <a:gd name="connsiteY685" fmla="*/ 1042789 h 3765783"/>
                  <a:gd name="connsiteX686" fmla="*/ 3814410 w 4531188"/>
                  <a:gd name="connsiteY686" fmla="*/ 1032370 h 3765783"/>
                  <a:gd name="connsiteX687" fmla="*/ 3911206 w 4531188"/>
                  <a:gd name="connsiteY687" fmla="*/ 906402 h 3765783"/>
                  <a:gd name="connsiteX688" fmla="*/ 3903385 w 4531188"/>
                  <a:gd name="connsiteY688" fmla="*/ 872306 h 3765783"/>
                  <a:gd name="connsiteX689" fmla="*/ 3868186 w 4531188"/>
                  <a:gd name="connsiteY689" fmla="*/ 880830 h 3765783"/>
                  <a:gd name="connsiteX690" fmla="*/ 3838853 w 4531188"/>
                  <a:gd name="connsiteY690" fmla="*/ 906402 h 3765783"/>
                  <a:gd name="connsiteX691" fmla="*/ 3805610 w 4531188"/>
                  <a:gd name="connsiteY691" fmla="*/ 934816 h 3765783"/>
                  <a:gd name="connsiteX692" fmla="*/ 3788988 w 4531188"/>
                  <a:gd name="connsiteY692" fmla="*/ 931975 h 3765783"/>
                  <a:gd name="connsiteX693" fmla="*/ 3787033 w 4531188"/>
                  <a:gd name="connsiteY693" fmla="*/ 921556 h 3765783"/>
                  <a:gd name="connsiteX694" fmla="*/ 3794855 w 4531188"/>
                  <a:gd name="connsiteY694" fmla="*/ 897878 h 3765783"/>
                  <a:gd name="connsiteX695" fmla="*/ 3813432 w 4531188"/>
                  <a:gd name="connsiteY695" fmla="*/ 824949 h 3765783"/>
                  <a:gd name="connsiteX696" fmla="*/ 3805610 w 4531188"/>
                  <a:gd name="connsiteY696" fmla="*/ 780434 h 3765783"/>
                  <a:gd name="connsiteX697" fmla="*/ 3798766 w 4531188"/>
                  <a:gd name="connsiteY697" fmla="*/ 779487 h 3765783"/>
                  <a:gd name="connsiteX698" fmla="*/ 3765522 w 4531188"/>
                  <a:gd name="connsiteY698" fmla="*/ 805059 h 3765783"/>
                  <a:gd name="connsiteX699" fmla="*/ 3750856 w 4531188"/>
                  <a:gd name="connsiteY699" fmla="*/ 819266 h 3765783"/>
                  <a:gd name="connsiteX700" fmla="*/ 3735213 w 4531188"/>
                  <a:gd name="connsiteY700" fmla="*/ 818319 h 3765783"/>
                  <a:gd name="connsiteX701" fmla="*/ 3731301 w 4531188"/>
                  <a:gd name="connsiteY701" fmla="*/ 809795 h 3765783"/>
                  <a:gd name="connsiteX702" fmla="*/ 3733257 w 4531188"/>
                  <a:gd name="connsiteY702" fmla="*/ 788011 h 3765783"/>
                  <a:gd name="connsiteX703" fmla="*/ 3722502 w 4531188"/>
                  <a:gd name="connsiteY703" fmla="*/ 724554 h 3765783"/>
                  <a:gd name="connsiteX704" fmla="*/ 3690236 w 4531188"/>
                  <a:gd name="connsiteY704" fmla="*/ 826843 h 3765783"/>
                  <a:gd name="connsiteX705" fmla="*/ 3687303 w 4531188"/>
                  <a:gd name="connsiteY705" fmla="*/ 859046 h 3765783"/>
                  <a:gd name="connsiteX706" fmla="*/ 3675570 w 4531188"/>
                  <a:gd name="connsiteY706" fmla="*/ 828738 h 3765783"/>
                  <a:gd name="connsiteX707" fmla="*/ 3656015 w 4531188"/>
                  <a:gd name="connsiteY707" fmla="*/ 788011 h 3765783"/>
                  <a:gd name="connsiteX708" fmla="*/ 3655037 w 4531188"/>
                  <a:gd name="connsiteY708" fmla="*/ 804112 h 3765783"/>
                  <a:gd name="connsiteX709" fmla="*/ 3651126 w 4531188"/>
                  <a:gd name="connsiteY709" fmla="*/ 846733 h 3765783"/>
                  <a:gd name="connsiteX710" fmla="*/ 3640371 w 4531188"/>
                  <a:gd name="connsiteY710" fmla="*/ 855257 h 3765783"/>
                  <a:gd name="connsiteX711" fmla="*/ 3628638 w 4531188"/>
                  <a:gd name="connsiteY711" fmla="*/ 846733 h 3765783"/>
                  <a:gd name="connsiteX712" fmla="*/ 3624728 w 4531188"/>
                  <a:gd name="connsiteY712" fmla="*/ 834420 h 3765783"/>
                  <a:gd name="connsiteX713" fmla="*/ 3600284 w 4531188"/>
                  <a:gd name="connsiteY713" fmla="*/ 780434 h 3765783"/>
                  <a:gd name="connsiteX714" fmla="*/ 3590506 w 4531188"/>
                  <a:gd name="connsiteY714" fmla="*/ 819266 h 3765783"/>
                  <a:gd name="connsiteX715" fmla="*/ 3583662 w 4531188"/>
                  <a:gd name="connsiteY715" fmla="*/ 850521 h 3765783"/>
                  <a:gd name="connsiteX716" fmla="*/ 3572906 w 4531188"/>
                  <a:gd name="connsiteY716" fmla="*/ 858099 h 3765783"/>
                  <a:gd name="connsiteX717" fmla="*/ 3562151 w 4531188"/>
                  <a:gd name="connsiteY717" fmla="*/ 851469 h 3765783"/>
                  <a:gd name="connsiteX718" fmla="*/ 3553352 w 4531188"/>
                  <a:gd name="connsiteY718" fmla="*/ 824002 h 3765783"/>
                  <a:gd name="connsiteX719" fmla="*/ 3507398 w 4531188"/>
                  <a:gd name="connsiteY719" fmla="*/ 786117 h 3765783"/>
                  <a:gd name="connsiteX720" fmla="*/ 3495665 w 4531188"/>
                  <a:gd name="connsiteY720" fmla="*/ 789905 h 3765783"/>
                  <a:gd name="connsiteX721" fmla="*/ 3498598 w 4531188"/>
                  <a:gd name="connsiteY721" fmla="*/ 778540 h 3765783"/>
                  <a:gd name="connsiteX722" fmla="*/ 3501532 w 4531188"/>
                  <a:gd name="connsiteY722" fmla="*/ 719818 h 3765783"/>
                  <a:gd name="connsiteX723" fmla="*/ 3439933 w 4531188"/>
                  <a:gd name="connsiteY723" fmla="*/ 783275 h 3765783"/>
                  <a:gd name="connsiteX724" fmla="*/ 3429179 w 4531188"/>
                  <a:gd name="connsiteY724" fmla="*/ 796535 h 3765783"/>
                  <a:gd name="connsiteX725" fmla="*/ 3393002 w 4531188"/>
                  <a:gd name="connsiteY725" fmla="*/ 841050 h 3765783"/>
                  <a:gd name="connsiteX726" fmla="*/ 3416467 w 4531188"/>
                  <a:gd name="connsiteY726" fmla="*/ 788958 h 3765783"/>
                  <a:gd name="connsiteX727" fmla="*/ 3441889 w 4531188"/>
                  <a:gd name="connsiteY727" fmla="*/ 676250 h 3765783"/>
                  <a:gd name="connsiteX728" fmla="*/ 3429179 w 4531188"/>
                  <a:gd name="connsiteY728" fmla="*/ 665832 h 3765783"/>
                  <a:gd name="connsiteX729" fmla="*/ 3377358 w 4531188"/>
                  <a:gd name="connsiteY729" fmla="*/ 690457 h 3765783"/>
                  <a:gd name="connsiteX730" fmla="*/ 3370513 w 4531188"/>
                  <a:gd name="connsiteY730" fmla="*/ 699928 h 3765783"/>
                  <a:gd name="connsiteX731" fmla="*/ 3364647 w 4531188"/>
                  <a:gd name="connsiteY731" fmla="*/ 690457 h 3765783"/>
                  <a:gd name="connsiteX732" fmla="*/ 3355848 w 4531188"/>
                  <a:gd name="connsiteY732" fmla="*/ 677197 h 3765783"/>
                  <a:gd name="connsiteX733" fmla="*/ 3261984 w 4531188"/>
                  <a:gd name="connsiteY733" fmla="*/ 603321 h 3765783"/>
                  <a:gd name="connsiteX734" fmla="*/ 3259050 w 4531188"/>
                  <a:gd name="connsiteY734" fmla="*/ 603321 h 3765783"/>
                  <a:gd name="connsiteX735" fmla="*/ 3246340 w 4531188"/>
                  <a:gd name="connsiteY735" fmla="*/ 611845 h 3765783"/>
                  <a:gd name="connsiteX736" fmla="*/ 3252206 w 4531188"/>
                  <a:gd name="connsiteY736" fmla="*/ 663937 h 3765783"/>
                  <a:gd name="connsiteX737" fmla="*/ 3266873 w 4531188"/>
                  <a:gd name="connsiteY737" fmla="*/ 700875 h 3765783"/>
                  <a:gd name="connsiteX738" fmla="*/ 3239496 w 4531188"/>
                  <a:gd name="connsiteY738" fmla="*/ 670567 h 3765783"/>
                  <a:gd name="connsiteX739" fmla="*/ 3184742 w 4531188"/>
                  <a:gd name="connsiteY739" fmla="*/ 614687 h 3765783"/>
                  <a:gd name="connsiteX740" fmla="*/ 3181809 w 4531188"/>
                  <a:gd name="connsiteY740" fmla="*/ 611845 h 3765783"/>
                  <a:gd name="connsiteX741" fmla="*/ 3126077 w 4531188"/>
                  <a:gd name="connsiteY741" fmla="*/ 582484 h 3765783"/>
                  <a:gd name="connsiteX742" fmla="*/ 3123144 w 4531188"/>
                  <a:gd name="connsiteY742" fmla="*/ 644995 h 3765783"/>
                  <a:gd name="connsiteX743" fmla="*/ 3127055 w 4531188"/>
                  <a:gd name="connsiteY743" fmla="*/ 659202 h 3765783"/>
                  <a:gd name="connsiteX744" fmla="*/ 3138788 w 4531188"/>
                  <a:gd name="connsiteY744" fmla="*/ 698034 h 3765783"/>
                  <a:gd name="connsiteX745" fmla="*/ 3150521 w 4531188"/>
                  <a:gd name="connsiteY745" fmla="*/ 726448 h 3765783"/>
                  <a:gd name="connsiteX746" fmla="*/ 3127055 w 4531188"/>
                  <a:gd name="connsiteY746" fmla="*/ 705611 h 3765783"/>
                  <a:gd name="connsiteX747" fmla="*/ 3066435 w 4531188"/>
                  <a:gd name="connsiteY747" fmla="*/ 666779 h 3765783"/>
                  <a:gd name="connsiteX748" fmla="*/ 3051769 w 4531188"/>
                  <a:gd name="connsiteY748" fmla="*/ 660149 h 3765783"/>
                  <a:gd name="connsiteX749" fmla="*/ 2999948 w 4531188"/>
                  <a:gd name="connsiteY749" fmla="*/ 639312 h 3765783"/>
                  <a:gd name="connsiteX750" fmla="*/ 2990171 w 4531188"/>
                  <a:gd name="connsiteY750" fmla="*/ 636471 h 3765783"/>
                  <a:gd name="connsiteX751" fmla="*/ 2996038 w 4531188"/>
                  <a:gd name="connsiteY751" fmla="*/ 627946 h 3765783"/>
                  <a:gd name="connsiteX752" fmla="*/ 3046880 w 4531188"/>
                  <a:gd name="connsiteY752" fmla="*/ 532286 h 3765783"/>
                  <a:gd name="connsiteX753" fmla="*/ 3033192 w 4531188"/>
                  <a:gd name="connsiteY753" fmla="*/ 474511 h 3765783"/>
                  <a:gd name="connsiteX754" fmla="*/ 3016570 w 4531188"/>
                  <a:gd name="connsiteY754" fmla="*/ 468829 h 3765783"/>
                  <a:gd name="connsiteX755" fmla="*/ 2971594 w 4531188"/>
                  <a:gd name="connsiteY755" fmla="*/ 487771 h 3765783"/>
                  <a:gd name="connsiteX756" fmla="*/ 2923684 w 4531188"/>
                  <a:gd name="connsiteY756" fmla="*/ 528498 h 3765783"/>
                  <a:gd name="connsiteX757" fmla="*/ 2871864 w 4531188"/>
                  <a:gd name="connsiteY757" fmla="*/ 573013 h 3765783"/>
                  <a:gd name="connsiteX758" fmla="*/ 2852309 w 4531188"/>
                  <a:gd name="connsiteY758" fmla="*/ 570171 h 3765783"/>
                  <a:gd name="connsiteX759" fmla="*/ 2850353 w 4531188"/>
                  <a:gd name="connsiteY759" fmla="*/ 557859 h 3765783"/>
                  <a:gd name="connsiteX760" fmla="*/ 2863064 w 4531188"/>
                  <a:gd name="connsiteY760" fmla="*/ 519974 h 3765783"/>
                  <a:gd name="connsiteX761" fmla="*/ 2892396 w 4531188"/>
                  <a:gd name="connsiteY761" fmla="*/ 404424 h 3765783"/>
                  <a:gd name="connsiteX762" fmla="*/ 2878708 w 4531188"/>
                  <a:gd name="connsiteY762" fmla="*/ 331495 h 3765783"/>
                  <a:gd name="connsiteX763" fmla="*/ 2863064 w 4531188"/>
                  <a:gd name="connsiteY763" fmla="*/ 328654 h 3765783"/>
                  <a:gd name="connsiteX764" fmla="*/ 2809288 w 4531188"/>
                  <a:gd name="connsiteY764" fmla="*/ 369380 h 3765783"/>
                  <a:gd name="connsiteX765" fmla="*/ 2785822 w 4531188"/>
                  <a:gd name="connsiteY765" fmla="*/ 391164 h 3765783"/>
                  <a:gd name="connsiteX766" fmla="*/ 2766267 w 4531188"/>
                  <a:gd name="connsiteY766" fmla="*/ 390217 h 3765783"/>
                  <a:gd name="connsiteX767" fmla="*/ 2762356 w 4531188"/>
                  <a:gd name="connsiteY767" fmla="*/ 379799 h 3765783"/>
                  <a:gd name="connsiteX768" fmla="*/ 2765290 w 4531188"/>
                  <a:gd name="connsiteY768" fmla="*/ 344755 h 3765783"/>
                  <a:gd name="connsiteX769" fmla="*/ 2743779 w 4531188"/>
                  <a:gd name="connsiteY769" fmla="*/ 238676 h 3765783"/>
                  <a:gd name="connsiteX770" fmla="*/ 2689025 w 4531188"/>
                  <a:gd name="connsiteY770" fmla="*/ 405371 h 3765783"/>
                  <a:gd name="connsiteX771" fmla="*/ 2686092 w 4531188"/>
                  <a:gd name="connsiteY771" fmla="*/ 437573 h 3765783"/>
                  <a:gd name="connsiteX772" fmla="*/ 2674359 w 4531188"/>
                  <a:gd name="connsiteY772" fmla="*/ 407265 h 3765783"/>
                  <a:gd name="connsiteX773" fmla="*/ 2640138 w 4531188"/>
                  <a:gd name="connsiteY773" fmla="*/ 337178 h 3765783"/>
                  <a:gd name="connsiteX774" fmla="*/ 2636227 w 4531188"/>
                  <a:gd name="connsiteY774" fmla="*/ 332442 h 3765783"/>
                  <a:gd name="connsiteX775" fmla="*/ 2634272 w 4531188"/>
                  <a:gd name="connsiteY775" fmla="*/ 371275 h 3765783"/>
                  <a:gd name="connsiteX776" fmla="*/ 2628405 w 4531188"/>
                  <a:gd name="connsiteY776" fmla="*/ 437573 h 3765783"/>
                  <a:gd name="connsiteX777" fmla="*/ 2615694 w 4531188"/>
                  <a:gd name="connsiteY777" fmla="*/ 447045 h 3765783"/>
                  <a:gd name="connsiteX778" fmla="*/ 2601029 w 4531188"/>
                  <a:gd name="connsiteY778" fmla="*/ 436626 h 3765783"/>
                  <a:gd name="connsiteX779" fmla="*/ 2595162 w 4531188"/>
                  <a:gd name="connsiteY779" fmla="*/ 416737 h 3765783"/>
                  <a:gd name="connsiteX780" fmla="*/ 2551163 w 4531188"/>
                  <a:gd name="connsiteY780" fmla="*/ 324865 h 3765783"/>
                  <a:gd name="connsiteX781" fmla="*/ 2533564 w 4531188"/>
                  <a:gd name="connsiteY781" fmla="*/ 393058 h 3765783"/>
                  <a:gd name="connsiteX782" fmla="*/ 2521831 w 4531188"/>
                  <a:gd name="connsiteY782" fmla="*/ 442309 h 3765783"/>
                  <a:gd name="connsiteX783" fmla="*/ 2508142 w 4531188"/>
                  <a:gd name="connsiteY783" fmla="*/ 451780 h 3765783"/>
                  <a:gd name="connsiteX784" fmla="*/ 2494454 w 4531188"/>
                  <a:gd name="connsiteY784" fmla="*/ 443256 h 3765783"/>
                  <a:gd name="connsiteX785" fmla="*/ 2480766 w 4531188"/>
                  <a:gd name="connsiteY785" fmla="*/ 399688 h 3765783"/>
                  <a:gd name="connsiteX786" fmla="*/ 2403524 w 4531188"/>
                  <a:gd name="connsiteY786" fmla="*/ 337178 h 3765783"/>
                  <a:gd name="connsiteX787" fmla="*/ 2391791 w 4531188"/>
                  <a:gd name="connsiteY787" fmla="*/ 340019 h 3765783"/>
                  <a:gd name="connsiteX788" fmla="*/ 2393746 w 4531188"/>
                  <a:gd name="connsiteY788" fmla="*/ 328654 h 3765783"/>
                  <a:gd name="connsiteX789" fmla="*/ 2397657 w 4531188"/>
                  <a:gd name="connsiteY789" fmla="*/ 233941 h 3765783"/>
                  <a:gd name="connsiteX790" fmla="*/ 2389835 w 4531188"/>
                  <a:gd name="connsiteY790" fmla="*/ 232994 h 3765783"/>
                  <a:gd name="connsiteX791" fmla="*/ 2292061 w 4531188"/>
                  <a:gd name="connsiteY791" fmla="*/ 334336 h 3765783"/>
                  <a:gd name="connsiteX792" fmla="*/ 2275439 w 4531188"/>
                  <a:gd name="connsiteY792" fmla="*/ 355173 h 3765783"/>
                  <a:gd name="connsiteX793" fmla="*/ 2239263 w 4531188"/>
                  <a:gd name="connsiteY793" fmla="*/ 399688 h 3765783"/>
                  <a:gd name="connsiteX794" fmla="*/ 2262729 w 4531188"/>
                  <a:gd name="connsiteY794" fmla="*/ 347596 h 3765783"/>
                  <a:gd name="connsiteX795" fmla="*/ 2303794 w 4531188"/>
                  <a:gd name="connsiteY795" fmla="*/ 166695 h 3765783"/>
                  <a:gd name="connsiteX796" fmla="*/ 2281306 w 4531188"/>
                  <a:gd name="connsiteY796" fmla="*/ 147752 h 3765783"/>
                  <a:gd name="connsiteX797" fmla="*/ 2194286 w 4531188"/>
                  <a:gd name="connsiteY797" fmla="*/ 188479 h 3765783"/>
                  <a:gd name="connsiteX798" fmla="*/ 2187442 w 4531188"/>
                  <a:gd name="connsiteY798" fmla="*/ 197950 h 3765783"/>
                  <a:gd name="connsiteX799" fmla="*/ 2181576 w 4531188"/>
                  <a:gd name="connsiteY799" fmla="*/ 188479 h 3765783"/>
                  <a:gd name="connsiteX800" fmla="*/ 2166910 w 4531188"/>
                  <a:gd name="connsiteY800" fmla="*/ 167642 h 3765783"/>
                  <a:gd name="connsiteX801" fmla="*/ 2015359 w 4531188"/>
                  <a:gd name="connsiteY801" fmla="*/ 49251 h 3765783"/>
                  <a:gd name="connsiteX802" fmla="*/ 2009493 w 4531188"/>
                  <a:gd name="connsiteY802" fmla="*/ 49251 h 3765783"/>
                  <a:gd name="connsiteX803" fmla="*/ 1986027 w 4531188"/>
                  <a:gd name="connsiteY803" fmla="*/ 64405 h 3765783"/>
                  <a:gd name="connsiteX804" fmla="*/ 1995804 w 4531188"/>
                  <a:gd name="connsiteY804" fmla="*/ 149646 h 3765783"/>
                  <a:gd name="connsiteX805" fmla="*/ 2010471 w 4531188"/>
                  <a:gd name="connsiteY805" fmla="*/ 186584 h 3765783"/>
                  <a:gd name="connsiteX806" fmla="*/ 1984071 w 4531188"/>
                  <a:gd name="connsiteY806" fmla="*/ 156276 h 3765783"/>
                  <a:gd name="connsiteX807" fmla="*/ 1897052 w 4531188"/>
                  <a:gd name="connsiteY807" fmla="*/ 67246 h 3765783"/>
                  <a:gd name="connsiteX808" fmla="*/ 1891186 w 4531188"/>
                  <a:gd name="connsiteY808" fmla="*/ 62510 h 3765783"/>
                  <a:gd name="connsiteX809" fmla="*/ 1811010 w 4531188"/>
                  <a:gd name="connsiteY809" fmla="*/ 12313 h 3765783"/>
                  <a:gd name="connsiteX810" fmla="*/ 1797322 w 4531188"/>
                  <a:gd name="connsiteY810" fmla="*/ 16101 h 3765783"/>
                  <a:gd name="connsiteX811" fmla="*/ 1790478 w 4531188"/>
                  <a:gd name="connsiteY811" fmla="*/ 119338 h 3765783"/>
                  <a:gd name="connsiteX812" fmla="*/ 1796344 w 4531188"/>
                  <a:gd name="connsiteY812" fmla="*/ 141122 h 3765783"/>
                  <a:gd name="connsiteX813" fmla="*/ 1815899 w 4531188"/>
                  <a:gd name="connsiteY813" fmla="*/ 203633 h 3765783"/>
                  <a:gd name="connsiteX814" fmla="*/ 1827632 w 4531188"/>
                  <a:gd name="connsiteY814" fmla="*/ 232046 h 3765783"/>
                  <a:gd name="connsiteX815" fmla="*/ 1804166 w 4531188"/>
                  <a:gd name="connsiteY815" fmla="*/ 211210 h 3765783"/>
                  <a:gd name="connsiteX816" fmla="*/ 1707370 w 4531188"/>
                  <a:gd name="connsiteY816" fmla="*/ 148699 h 3765783"/>
                  <a:gd name="connsiteX817" fmla="*/ 1683903 w 4531188"/>
                  <a:gd name="connsiteY817" fmla="*/ 138281 h 3765783"/>
                  <a:gd name="connsiteX818" fmla="*/ 1554841 w 4531188"/>
                  <a:gd name="connsiteY818" fmla="*/ 97554 h 3765783"/>
                  <a:gd name="connsiteX819" fmla="*/ 1512798 w 4531188"/>
                  <a:gd name="connsiteY819" fmla="*/ 111761 h 3765783"/>
                  <a:gd name="connsiteX820" fmla="*/ 1512798 w 4531188"/>
                  <a:gd name="connsiteY820" fmla="*/ 261407 h 3765783"/>
                  <a:gd name="connsiteX821" fmla="*/ 1519642 w 4531188"/>
                  <a:gd name="connsiteY821" fmla="*/ 284139 h 3765783"/>
                  <a:gd name="connsiteX822" fmla="*/ 1524531 w 4531188"/>
                  <a:gd name="connsiteY822" fmla="*/ 298346 h 3765783"/>
                  <a:gd name="connsiteX823" fmla="*/ 1527464 w 4531188"/>
                  <a:gd name="connsiteY823" fmla="*/ 304975 h 3765783"/>
                  <a:gd name="connsiteX824" fmla="*/ 1533331 w 4531188"/>
                  <a:gd name="connsiteY824" fmla="*/ 322024 h 3765783"/>
                  <a:gd name="connsiteX825" fmla="*/ 1500088 w 4531188"/>
                  <a:gd name="connsiteY825" fmla="*/ 304975 h 3765783"/>
                  <a:gd name="connsiteX826" fmla="*/ 1478577 w 4531188"/>
                  <a:gd name="connsiteY826" fmla="*/ 293610 h 3765783"/>
                  <a:gd name="connsiteX827" fmla="*/ 1460000 w 4531188"/>
                  <a:gd name="connsiteY827" fmla="*/ 301187 h 3765783"/>
                  <a:gd name="connsiteX828" fmla="*/ 1461956 w 4531188"/>
                  <a:gd name="connsiteY828" fmla="*/ 359909 h 3765783"/>
                  <a:gd name="connsiteX829" fmla="*/ 1462934 w 4531188"/>
                  <a:gd name="connsiteY829" fmla="*/ 362750 h 3765783"/>
                  <a:gd name="connsiteX830" fmla="*/ 1525509 w 4531188"/>
                  <a:gd name="connsiteY830" fmla="*/ 451780 h 3765783"/>
                  <a:gd name="connsiteX831" fmla="*/ 1545064 w 4531188"/>
                  <a:gd name="connsiteY831" fmla="*/ 474511 h 3765783"/>
                  <a:gd name="connsiteX832" fmla="*/ 1516709 w 4531188"/>
                  <a:gd name="connsiteY832" fmla="*/ 463146 h 3765783"/>
                  <a:gd name="connsiteX833" fmla="*/ 1359292 w 4531188"/>
                  <a:gd name="connsiteY833" fmla="*/ 420525 h 3765783"/>
                  <a:gd name="connsiteX834" fmla="*/ 1345604 w 4531188"/>
                  <a:gd name="connsiteY834" fmla="*/ 419578 h 3765783"/>
                  <a:gd name="connsiteX835" fmla="*/ 1230230 w 4531188"/>
                  <a:gd name="connsiteY835" fmla="*/ 458410 h 3765783"/>
                  <a:gd name="connsiteX836" fmla="*/ 1226319 w 4531188"/>
                  <a:gd name="connsiteY836" fmla="*/ 482088 h 3765783"/>
                  <a:gd name="connsiteX837" fmla="*/ 1361248 w 4531188"/>
                  <a:gd name="connsiteY837" fmla="*/ 569224 h 3765783"/>
                  <a:gd name="connsiteX838" fmla="*/ 1409157 w 4531188"/>
                  <a:gd name="connsiteY838" fmla="*/ 588167 h 3765783"/>
                  <a:gd name="connsiteX839" fmla="*/ 1357337 w 4531188"/>
                  <a:gd name="connsiteY839" fmla="*/ 583431 h 3765783"/>
                  <a:gd name="connsiteX840" fmla="*/ 1265429 w 4531188"/>
                  <a:gd name="connsiteY840" fmla="*/ 578696 h 3765783"/>
                  <a:gd name="connsiteX841" fmla="*/ 1007304 w 4531188"/>
                  <a:gd name="connsiteY841" fmla="*/ 677197 h 3765783"/>
                  <a:gd name="connsiteX842" fmla="*/ 1002415 w 4531188"/>
                  <a:gd name="connsiteY842" fmla="*/ 704664 h 3765783"/>
                  <a:gd name="connsiteX843" fmla="*/ 1279117 w 4531188"/>
                  <a:gd name="connsiteY843" fmla="*/ 800324 h 3765783"/>
                  <a:gd name="connsiteX844" fmla="*/ 1328004 w 4531188"/>
                  <a:gd name="connsiteY844" fmla="*/ 808848 h 3765783"/>
                  <a:gd name="connsiteX845" fmla="*/ 1278140 w 4531188"/>
                  <a:gd name="connsiteY845" fmla="*/ 814531 h 3765783"/>
                  <a:gd name="connsiteX846" fmla="*/ 1244896 w 4531188"/>
                  <a:gd name="connsiteY846" fmla="*/ 818319 h 3765783"/>
                  <a:gd name="connsiteX847" fmla="*/ 1081613 w 4531188"/>
                  <a:gd name="connsiteY847" fmla="*/ 842945 h 3765783"/>
                  <a:gd name="connsiteX848" fmla="*/ 1070858 w 4531188"/>
                  <a:gd name="connsiteY848" fmla="*/ 845786 h 3765783"/>
                  <a:gd name="connsiteX849" fmla="*/ 960373 w 4531188"/>
                  <a:gd name="connsiteY849" fmla="*/ 904508 h 3765783"/>
                  <a:gd name="connsiteX850" fmla="*/ 960373 w 4531188"/>
                  <a:gd name="connsiteY850" fmla="*/ 929133 h 3765783"/>
                  <a:gd name="connsiteX851" fmla="*/ 1094323 w 4531188"/>
                  <a:gd name="connsiteY851" fmla="*/ 975542 h 3765783"/>
                  <a:gd name="connsiteX852" fmla="*/ 1143211 w 4531188"/>
                  <a:gd name="connsiteY852" fmla="*/ 982173 h 3765783"/>
                  <a:gd name="connsiteX853" fmla="*/ 1094323 w 4531188"/>
                  <a:gd name="connsiteY853" fmla="*/ 989750 h 3765783"/>
                  <a:gd name="connsiteX854" fmla="*/ 998505 w 4531188"/>
                  <a:gd name="connsiteY854" fmla="*/ 1038053 h 3765783"/>
                  <a:gd name="connsiteX855" fmla="*/ 1083568 w 4531188"/>
                  <a:gd name="connsiteY855" fmla="*/ 1094881 h 3765783"/>
                  <a:gd name="connsiteX856" fmla="*/ 1106056 w 4531188"/>
                  <a:gd name="connsiteY856" fmla="*/ 1098669 h 3765783"/>
                  <a:gd name="connsiteX857" fmla="*/ 1084546 w 4531188"/>
                  <a:gd name="connsiteY857" fmla="*/ 1108141 h 3765783"/>
                  <a:gd name="connsiteX858" fmla="*/ 843043 w 4531188"/>
                  <a:gd name="connsiteY858" fmla="*/ 1359130 h 3765783"/>
                  <a:gd name="connsiteX859" fmla="*/ 849887 w 4531188"/>
                  <a:gd name="connsiteY859" fmla="*/ 1412169 h 3765783"/>
                  <a:gd name="connsiteX860" fmla="*/ 855753 w 4531188"/>
                  <a:gd name="connsiteY860" fmla="*/ 1428270 h 3765783"/>
                  <a:gd name="connsiteX861" fmla="*/ 840110 w 4531188"/>
                  <a:gd name="connsiteY861" fmla="*/ 1420693 h 3765783"/>
                  <a:gd name="connsiteX862" fmla="*/ 740380 w 4531188"/>
                  <a:gd name="connsiteY862" fmla="*/ 1393227 h 3765783"/>
                  <a:gd name="connsiteX863" fmla="*/ 698337 w 4531188"/>
                  <a:gd name="connsiteY863" fmla="*/ 1407433 h 3765783"/>
                  <a:gd name="connsiteX864" fmla="*/ 698337 w 4531188"/>
                  <a:gd name="connsiteY864" fmla="*/ 1557080 h 3765783"/>
                  <a:gd name="connsiteX865" fmla="*/ 705181 w 4531188"/>
                  <a:gd name="connsiteY865" fmla="*/ 1578864 h 3765783"/>
                  <a:gd name="connsiteX866" fmla="*/ 710069 w 4531188"/>
                  <a:gd name="connsiteY866" fmla="*/ 1593070 h 3765783"/>
                  <a:gd name="connsiteX867" fmla="*/ 713003 w 4531188"/>
                  <a:gd name="connsiteY867" fmla="*/ 1599700 h 3765783"/>
                  <a:gd name="connsiteX868" fmla="*/ 718870 w 4531188"/>
                  <a:gd name="connsiteY868" fmla="*/ 1616749 h 3765783"/>
                  <a:gd name="connsiteX869" fmla="*/ 685626 w 4531188"/>
                  <a:gd name="connsiteY869" fmla="*/ 1599700 h 3765783"/>
                  <a:gd name="connsiteX870" fmla="*/ 663138 w 4531188"/>
                  <a:gd name="connsiteY870" fmla="*/ 1588335 h 3765783"/>
                  <a:gd name="connsiteX871" fmla="*/ 644561 w 4531188"/>
                  <a:gd name="connsiteY871" fmla="*/ 1595912 h 3765783"/>
                  <a:gd name="connsiteX872" fmla="*/ 646516 w 4531188"/>
                  <a:gd name="connsiteY872" fmla="*/ 1654634 h 3765783"/>
                  <a:gd name="connsiteX873" fmla="*/ 647494 w 4531188"/>
                  <a:gd name="connsiteY873" fmla="*/ 1657475 h 3765783"/>
                  <a:gd name="connsiteX874" fmla="*/ 710069 w 4531188"/>
                  <a:gd name="connsiteY874" fmla="*/ 1746506 h 3765783"/>
                  <a:gd name="connsiteX875" fmla="*/ 729625 w 4531188"/>
                  <a:gd name="connsiteY875" fmla="*/ 1769236 h 3765783"/>
                  <a:gd name="connsiteX876" fmla="*/ 701270 w 4531188"/>
                  <a:gd name="connsiteY876" fmla="*/ 1756924 h 3765783"/>
                  <a:gd name="connsiteX877" fmla="*/ 543853 w 4531188"/>
                  <a:gd name="connsiteY877" fmla="*/ 1714303 h 3765783"/>
                  <a:gd name="connsiteX878" fmla="*/ 530165 w 4531188"/>
                  <a:gd name="connsiteY878" fmla="*/ 1714303 h 3765783"/>
                  <a:gd name="connsiteX879" fmla="*/ 414791 w 4531188"/>
                  <a:gd name="connsiteY879" fmla="*/ 1754082 h 3765783"/>
                  <a:gd name="connsiteX880" fmla="*/ 410880 w 4531188"/>
                  <a:gd name="connsiteY880" fmla="*/ 1777761 h 3765783"/>
                  <a:gd name="connsiteX881" fmla="*/ 545808 w 4531188"/>
                  <a:gd name="connsiteY881" fmla="*/ 1864897 h 3765783"/>
                  <a:gd name="connsiteX882" fmla="*/ 593718 w 4531188"/>
                  <a:gd name="connsiteY882" fmla="*/ 1883839 h 3765783"/>
                  <a:gd name="connsiteX883" fmla="*/ 541897 w 4531188"/>
                  <a:gd name="connsiteY883" fmla="*/ 1879103 h 3765783"/>
                  <a:gd name="connsiteX884" fmla="*/ 449012 w 4531188"/>
                  <a:gd name="connsiteY884" fmla="*/ 1874368 h 3765783"/>
                  <a:gd name="connsiteX885" fmla="*/ 190887 w 4531188"/>
                  <a:gd name="connsiteY885" fmla="*/ 1972869 h 3765783"/>
                  <a:gd name="connsiteX886" fmla="*/ 185998 w 4531188"/>
                  <a:gd name="connsiteY886" fmla="*/ 2000336 h 3765783"/>
                  <a:gd name="connsiteX887" fmla="*/ 462700 w 4531188"/>
                  <a:gd name="connsiteY887" fmla="*/ 2095996 h 3765783"/>
                  <a:gd name="connsiteX888" fmla="*/ 511587 w 4531188"/>
                  <a:gd name="connsiteY888" fmla="*/ 2104520 h 3765783"/>
                  <a:gd name="connsiteX889" fmla="*/ 461722 w 4531188"/>
                  <a:gd name="connsiteY889" fmla="*/ 2110203 h 3765783"/>
                  <a:gd name="connsiteX890" fmla="*/ 428479 w 4531188"/>
                  <a:gd name="connsiteY890" fmla="*/ 2113991 h 3765783"/>
                  <a:gd name="connsiteX891" fmla="*/ 265196 w 4531188"/>
                  <a:gd name="connsiteY891" fmla="*/ 2138617 h 3765783"/>
                  <a:gd name="connsiteX892" fmla="*/ 254441 w 4531188"/>
                  <a:gd name="connsiteY892" fmla="*/ 2141458 h 3765783"/>
                  <a:gd name="connsiteX893" fmla="*/ 143955 w 4531188"/>
                  <a:gd name="connsiteY893" fmla="*/ 2200180 h 3765783"/>
                  <a:gd name="connsiteX894" fmla="*/ 143955 w 4531188"/>
                  <a:gd name="connsiteY894" fmla="*/ 2224806 h 3765783"/>
                  <a:gd name="connsiteX895" fmla="*/ 277906 w 4531188"/>
                  <a:gd name="connsiteY895" fmla="*/ 2271215 h 3765783"/>
                  <a:gd name="connsiteX896" fmla="*/ 326794 w 4531188"/>
                  <a:gd name="connsiteY896" fmla="*/ 2277845 h 3765783"/>
                  <a:gd name="connsiteX897" fmla="*/ 277906 w 4531188"/>
                  <a:gd name="connsiteY897" fmla="*/ 2285422 h 3765783"/>
                  <a:gd name="connsiteX898" fmla="*/ 182087 w 4531188"/>
                  <a:gd name="connsiteY898" fmla="*/ 2333725 h 3765783"/>
                  <a:gd name="connsiteX899" fmla="*/ 267151 w 4531188"/>
                  <a:gd name="connsiteY899" fmla="*/ 2390553 h 3765783"/>
                  <a:gd name="connsiteX900" fmla="*/ 289640 w 4531188"/>
                  <a:gd name="connsiteY900" fmla="*/ 2394342 h 3765783"/>
                  <a:gd name="connsiteX901" fmla="*/ 268129 w 4531188"/>
                  <a:gd name="connsiteY901" fmla="*/ 2403813 h 3765783"/>
                  <a:gd name="connsiteX902" fmla="*/ 25648 w 4531188"/>
                  <a:gd name="connsiteY902" fmla="*/ 2654802 h 3765783"/>
                  <a:gd name="connsiteX903" fmla="*/ 52048 w 4531188"/>
                  <a:gd name="connsiteY903" fmla="*/ 2738149 h 3765783"/>
                  <a:gd name="connsiteX904" fmla="*/ 142000 w 4531188"/>
                  <a:gd name="connsiteY904" fmla="*/ 2767510 h 3765783"/>
                  <a:gd name="connsiteX905" fmla="*/ 154710 w 4531188"/>
                  <a:gd name="connsiteY905" fmla="*/ 2767510 h 3765783"/>
                  <a:gd name="connsiteX906" fmla="*/ 181110 w 4531188"/>
                  <a:gd name="connsiteY906" fmla="*/ 2766563 h 3765783"/>
                  <a:gd name="connsiteX907" fmla="*/ 159599 w 4531188"/>
                  <a:gd name="connsiteY907" fmla="*/ 2780770 h 3765783"/>
                  <a:gd name="connsiteX908" fmla="*/ 114623 w 4531188"/>
                  <a:gd name="connsiteY908" fmla="*/ 2844228 h 3765783"/>
                  <a:gd name="connsiteX909" fmla="*/ 167421 w 4531188"/>
                  <a:gd name="connsiteY909" fmla="*/ 2875483 h 3765783"/>
                  <a:gd name="connsiteX910" fmla="*/ 180132 w 4531188"/>
                  <a:gd name="connsiteY910" fmla="*/ 2875483 h 3765783"/>
                  <a:gd name="connsiteX911" fmla="*/ 174266 w 4531188"/>
                  <a:gd name="connsiteY911" fmla="*/ 2885901 h 3765783"/>
                  <a:gd name="connsiteX912" fmla="*/ 166444 w 4531188"/>
                  <a:gd name="connsiteY912" fmla="*/ 2922839 h 3765783"/>
                  <a:gd name="connsiteX913" fmla="*/ 204576 w 4531188"/>
                  <a:gd name="connsiteY913" fmla="*/ 2927575 h 3765783"/>
                  <a:gd name="connsiteX914" fmla="*/ 235863 w 4531188"/>
                  <a:gd name="connsiteY914" fmla="*/ 2920945 h 3765783"/>
                  <a:gd name="connsiteX915" fmla="*/ 211420 w 4531188"/>
                  <a:gd name="connsiteY915" fmla="*/ 2939888 h 3765783"/>
                  <a:gd name="connsiteX916" fmla="*/ 182087 w 4531188"/>
                  <a:gd name="connsiteY916" fmla="*/ 2963566 h 3765783"/>
                  <a:gd name="connsiteX917" fmla="*/ 156666 w 4531188"/>
                  <a:gd name="connsiteY917" fmla="*/ 2984403 h 3765783"/>
                  <a:gd name="connsiteX918" fmla="*/ 99957 w 4531188"/>
                  <a:gd name="connsiteY918" fmla="*/ 3067750 h 3765783"/>
                  <a:gd name="connsiteX919" fmla="*/ 100935 w 4531188"/>
                  <a:gd name="connsiteY919" fmla="*/ 3097111 h 3765783"/>
                  <a:gd name="connsiteX920" fmla="*/ 200664 w 4531188"/>
                  <a:gd name="connsiteY920" fmla="*/ 3091428 h 3765783"/>
                  <a:gd name="connsiteX921" fmla="*/ 235863 w 4531188"/>
                  <a:gd name="connsiteY921" fmla="*/ 3080063 h 3765783"/>
                  <a:gd name="connsiteX922" fmla="*/ 207509 w 4531188"/>
                  <a:gd name="connsiteY922" fmla="*/ 3103741 h 3765783"/>
                  <a:gd name="connsiteX923" fmla="*/ 175243 w 4531188"/>
                  <a:gd name="connsiteY923" fmla="*/ 3151097 h 3765783"/>
                  <a:gd name="connsiteX924" fmla="*/ 198709 w 4531188"/>
                  <a:gd name="connsiteY924" fmla="*/ 3173829 h 3765783"/>
                  <a:gd name="connsiteX925" fmla="*/ 224130 w 4531188"/>
                  <a:gd name="connsiteY925" fmla="*/ 3178564 h 3765783"/>
                  <a:gd name="connsiteX926" fmla="*/ 344393 w 4531188"/>
                  <a:gd name="connsiteY926" fmla="*/ 3143521 h 3765783"/>
                  <a:gd name="connsiteX927" fmla="*/ 364926 w 4531188"/>
                  <a:gd name="connsiteY927" fmla="*/ 3133102 h 3765783"/>
                  <a:gd name="connsiteX928" fmla="*/ 394258 w 4531188"/>
                  <a:gd name="connsiteY928" fmla="*/ 3117001 h 3765783"/>
                  <a:gd name="connsiteX929" fmla="*/ 369815 w 4531188"/>
                  <a:gd name="connsiteY929" fmla="*/ 3150151 h 3765783"/>
                  <a:gd name="connsiteX930" fmla="*/ 335593 w 4531188"/>
                  <a:gd name="connsiteY930" fmla="*/ 3194665 h 3765783"/>
                  <a:gd name="connsiteX931" fmla="*/ 315060 w 4531188"/>
                  <a:gd name="connsiteY931" fmla="*/ 3290326 h 3765783"/>
                  <a:gd name="connsiteX932" fmla="*/ 362970 w 4531188"/>
                  <a:gd name="connsiteY932" fmla="*/ 3297902 h 3765783"/>
                  <a:gd name="connsiteX933" fmla="*/ 380570 w 4531188"/>
                  <a:gd name="connsiteY933" fmla="*/ 3287484 h 3765783"/>
                  <a:gd name="connsiteX934" fmla="*/ 392302 w 4531188"/>
                  <a:gd name="connsiteY934" fmla="*/ 3278960 h 3765783"/>
                  <a:gd name="connsiteX935" fmla="*/ 393280 w 4531188"/>
                  <a:gd name="connsiteY935" fmla="*/ 3292220 h 3765783"/>
                  <a:gd name="connsiteX936" fmla="*/ 452923 w 4531188"/>
                  <a:gd name="connsiteY936" fmla="*/ 3421976 h 3765783"/>
                  <a:gd name="connsiteX937" fmla="*/ 517454 w 4531188"/>
                  <a:gd name="connsiteY937" fmla="*/ 3385038 h 3765783"/>
                  <a:gd name="connsiteX938" fmla="*/ 523321 w 4531188"/>
                  <a:gd name="connsiteY938" fmla="*/ 3367990 h 3765783"/>
                  <a:gd name="connsiteX939" fmla="*/ 531142 w 4531188"/>
                  <a:gd name="connsiteY939" fmla="*/ 3384091 h 3765783"/>
                  <a:gd name="connsiteX940" fmla="*/ 555586 w 4531188"/>
                  <a:gd name="connsiteY940" fmla="*/ 3402087 h 3765783"/>
                  <a:gd name="connsiteX941" fmla="*/ 629894 w 4531188"/>
                  <a:gd name="connsiteY941" fmla="*/ 3370831 h 3765783"/>
                  <a:gd name="connsiteX942" fmla="*/ 641628 w 4531188"/>
                  <a:gd name="connsiteY942" fmla="*/ 3357572 h 3765783"/>
                  <a:gd name="connsiteX943" fmla="*/ 653360 w 4531188"/>
                  <a:gd name="connsiteY943" fmla="*/ 3366096 h 3765783"/>
                  <a:gd name="connsiteX944" fmla="*/ 645539 w 4531188"/>
                  <a:gd name="connsiteY944" fmla="*/ 3377461 h 3765783"/>
                  <a:gd name="connsiteX945" fmla="*/ 642606 w 4531188"/>
                  <a:gd name="connsiteY945" fmla="*/ 3382197 h 3765783"/>
                  <a:gd name="connsiteX946" fmla="*/ 624028 w 4531188"/>
                  <a:gd name="connsiteY946" fmla="*/ 3412505 h 3765783"/>
                  <a:gd name="connsiteX947" fmla="*/ 611317 w 4531188"/>
                  <a:gd name="connsiteY947" fmla="*/ 3461756 h 3765783"/>
                  <a:gd name="connsiteX948" fmla="*/ 625006 w 4531188"/>
                  <a:gd name="connsiteY948" fmla="*/ 3466492 h 3765783"/>
                  <a:gd name="connsiteX949" fmla="*/ 753091 w 4531188"/>
                  <a:gd name="connsiteY949" fmla="*/ 3414399 h 3765783"/>
                  <a:gd name="connsiteX950" fmla="*/ 797089 w 4531188"/>
                  <a:gd name="connsiteY950" fmla="*/ 3388827 h 3765783"/>
                  <a:gd name="connsiteX951" fmla="*/ 761890 w 4531188"/>
                  <a:gd name="connsiteY951" fmla="*/ 3425765 h 3765783"/>
                  <a:gd name="connsiteX952" fmla="*/ 703225 w 4531188"/>
                  <a:gd name="connsiteY952" fmla="*/ 3581094 h 3765783"/>
                  <a:gd name="connsiteX953" fmla="*/ 729625 w 4531188"/>
                  <a:gd name="connsiteY953" fmla="*/ 3603825 h 3765783"/>
                  <a:gd name="connsiteX954" fmla="*/ 842065 w 4531188"/>
                  <a:gd name="connsiteY954" fmla="*/ 3530896 h 3765783"/>
                  <a:gd name="connsiteX955" fmla="*/ 859664 w 4531188"/>
                  <a:gd name="connsiteY955" fmla="*/ 3490170 h 3765783"/>
                  <a:gd name="connsiteX956" fmla="*/ 868464 w 4531188"/>
                  <a:gd name="connsiteY956" fmla="*/ 3480698 h 3765783"/>
                  <a:gd name="connsiteX957" fmla="*/ 872375 w 4531188"/>
                  <a:gd name="connsiteY957" fmla="*/ 3480698 h 3765783"/>
                  <a:gd name="connsiteX958" fmla="*/ 874331 w 4531188"/>
                  <a:gd name="connsiteY958" fmla="*/ 3483540 h 3765783"/>
                  <a:gd name="connsiteX959" fmla="*/ 873353 w 4531188"/>
                  <a:gd name="connsiteY959" fmla="*/ 3499641 h 3765783"/>
                  <a:gd name="connsiteX960" fmla="*/ 864553 w 4531188"/>
                  <a:gd name="connsiteY960" fmla="*/ 3551733 h 3765783"/>
                  <a:gd name="connsiteX961" fmla="*/ 864553 w 4531188"/>
                  <a:gd name="connsiteY961" fmla="*/ 3554575 h 3765783"/>
                  <a:gd name="connsiteX962" fmla="*/ 888019 w 4531188"/>
                  <a:gd name="connsiteY962" fmla="*/ 3628450 h 3765783"/>
                  <a:gd name="connsiteX963" fmla="*/ 905618 w 4531188"/>
                  <a:gd name="connsiteY963" fmla="*/ 3633186 h 3765783"/>
                  <a:gd name="connsiteX964" fmla="*/ 1032726 w 4531188"/>
                  <a:gd name="connsiteY964" fmla="*/ 3507218 h 3765783"/>
                  <a:gd name="connsiteX965" fmla="*/ 1047392 w 4531188"/>
                  <a:gd name="connsiteY965" fmla="*/ 3482593 h 3765783"/>
                  <a:gd name="connsiteX966" fmla="*/ 1046414 w 4531188"/>
                  <a:gd name="connsiteY966" fmla="*/ 3511006 h 3765783"/>
                  <a:gd name="connsiteX967" fmla="*/ 1068902 w 4531188"/>
                  <a:gd name="connsiteY967" fmla="*/ 3613296 h 3765783"/>
                  <a:gd name="connsiteX968" fmla="*/ 1071836 w 4531188"/>
                  <a:gd name="connsiteY968" fmla="*/ 3616138 h 3765783"/>
                  <a:gd name="connsiteX969" fmla="*/ 1069880 w 4531188"/>
                  <a:gd name="connsiteY969" fmla="*/ 3619926 h 3765783"/>
                  <a:gd name="connsiteX970" fmla="*/ 1064991 w 4531188"/>
                  <a:gd name="connsiteY970" fmla="*/ 3684331 h 3765783"/>
                  <a:gd name="connsiteX971" fmla="*/ 1092368 w 4531188"/>
                  <a:gd name="connsiteY971" fmla="*/ 3694749 h 3765783"/>
                  <a:gd name="connsiteX972" fmla="*/ 1183298 w 4531188"/>
                  <a:gd name="connsiteY972" fmla="*/ 3663495 h 3765783"/>
                  <a:gd name="connsiteX973" fmla="*/ 1186232 w 4531188"/>
                  <a:gd name="connsiteY973" fmla="*/ 3661600 h 3765783"/>
                  <a:gd name="connsiteX974" fmla="*/ 1198942 w 4531188"/>
                  <a:gd name="connsiteY974" fmla="*/ 3646446 h 3765783"/>
                  <a:gd name="connsiteX975" fmla="*/ 1222408 w 4531188"/>
                  <a:gd name="connsiteY975" fmla="*/ 3619926 h 3765783"/>
                  <a:gd name="connsiteX976" fmla="*/ 1228275 w 4531188"/>
                  <a:gd name="connsiteY976" fmla="*/ 3618979 h 3765783"/>
                  <a:gd name="connsiteX977" fmla="*/ 2250996 w 4531188"/>
                  <a:gd name="connsiteY977" fmla="*/ 2606498 h 3765783"/>
                  <a:gd name="connsiteX978" fmla="*/ 2251974 w 4531188"/>
                  <a:gd name="connsiteY978" fmla="*/ 2644384 h 3765783"/>
                  <a:gd name="connsiteX979" fmla="*/ 2256862 w 4531188"/>
                  <a:gd name="connsiteY979" fmla="*/ 2621652 h 3765783"/>
                  <a:gd name="connsiteX980" fmla="*/ 2259795 w 4531188"/>
                  <a:gd name="connsiteY980" fmla="*/ 2613128 h 3765783"/>
                  <a:gd name="connsiteX981" fmla="*/ 2250996 w 4531188"/>
                  <a:gd name="connsiteY981" fmla="*/ 2606498 h 3765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</a:cxnLst>
                <a:rect l="l" t="t" r="r" b="b"/>
                <a:pathLst>
                  <a:path w="4531188" h="3765783">
                    <a:moveTo>
                      <a:pt x="1364181" y="3765784"/>
                    </a:moveTo>
                    <a:cubicBezTo>
                      <a:pt x="1352448" y="3765784"/>
                      <a:pt x="1339737" y="3761995"/>
                      <a:pt x="1325071" y="3755365"/>
                    </a:cubicBezTo>
                    <a:cubicBezTo>
                      <a:pt x="1273251" y="3730741"/>
                      <a:pt x="1235119" y="3683384"/>
                      <a:pt x="1227297" y="3632239"/>
                    </a:cubicBezTo>
                    <a:cubicBezTo>
                      <a:pt x="1220452" y="3641710"/>
                      <a:pt x="1212630" y="3650235"/>
                      <a:pt x="1204809" y="3659706"/>
                    </a:cubicBezTo>
                    <a:cubicBezTo>
                      <a:pt x="1196009" y="3670124"/>
                      <a:pt x="1186232" y="3681489"/>
                      <a:pt x="1176454" y="3691908"/>
                    </a:cubicBezTo>
                    <a:lnTo>
                      <a:pt x="1170587" y="3687173"/>
                    </a:lnTo>
                    <a:cubicBezTo>
                      <a:pt x="1139299" y="3703274"/>
                      <a:pt x="1108990" y="3712745"/>
                      <a:pt x="1086501" y="3712745"/>
                    </a:cubicBezTo>
                    <a:cubicBezTo>
                      <a:pt x="1067925" y="3712745"/>
                      <a:pt x="1054236" y="3707062"/>
                      <a:pt x="1046414" y="3695697"/>
                    </a:cubicBezTo>
                    <a:cubicBezTo>
                      <a:pt x="1035659" y="3680543"/>
                      <a:pt x="1035659" y="3655917"/>
                      <a:pt x="1047392" y="3622768"/>
                    </a:cubicBezTo>
                    <a:cubicBezTo>
                      <a:pt x="1033704" y="3606667"/>
                      <a:pt x="1025881" y="3578253"/>
                      <a:pt x="1023926" y="3540367"/>
                    </a:cubicBezTo>
                    <a:cubicBezTo>
                      <a:pt x="988727" y="3595301"/>
                      <a:pt x="941795" y="3651181"/>
                      <a:pt x="897796" y="3651181"/>
                    </a:cubicBezTo>
                    <a:cubicBezTo>
                      <a:pt x="888997" y="3651181"/>
                      <a:pt x="880197" y="3649287"/>
                      <a:pt x="872375" y="3644551"/>
                    </a:cubicBezTo>
                    <a:cubicBezTo>
                      <a:pt x="839132" y="3625609"/>
                      <a:pt x="840110" y="3587724"/>
                      <a:pt x="842065" y="3557416"/>
                    </a:cubicBezTo>
                    <a:lnTo>
                      <a:pt x="842065" y="3554575"/>
                    </a:lnTo>
                    <a:cubicBezTo>
                      <a:pt x="842065" y="3551733"/>
                      <a:pt x="842065" y="3548892"/>
                      <a:pt x="843043" y="3546997"/>
                    </a:cubicBezTo>
                    <a:cubicBezTo>
                      <a:pt x="822510" y="3569729"/>
                      <a:pt x="763846" y="3621821"/>
                      <a:pt x="721803" y="3621821"/>
                    </a:cubicBezTo>
                    <a:cubicBezTo>
                      <a:pt x="708114" y="3621821"/>
                      <a:pt x="689537" y="3616138"/>
                      <a:pt x="681715" y="3589618"/>
                    </a:cubicBezTo>
                    <a:cubicBezTo>
                      <a:pt x="665093" y="3536579"/>
                      <a:pt x="688559" y="3488275"/>
                      <a:pt x="717892" y="3451337"/>
                    </a:cubicBezTo>
                    <a:cubicBezTo>
                      <a:pt x="685626" y="3467439"/>
                      <a:pt x="645539" y="3485434"/>
                      <a:pt x="618162" y="3485434"/>
                    </a:cubicBezTo>
                    <a:cubicBezTo>
                      <a:pt x="605451" y="3485434"/>
                      <a:pt x="596651" y="3481646"/>
                      <a:pt x="591762" y="3474068"/>
                    </a:cubicBezTo>
                    <a:cubicBezTo>
                      <a:pt x="583940" y="3461756"/>
                      <a:pt x="587851" y="3440919"/>
                      <a:pt x="603496" y="3410611"/>
                    </a:cubicBezTo>
                    <a:cubicBezTo>
                      <a:pt x="604473" y="3407769"/>
                      <a:pt x="606429" y="3404928"/>
                      <a:pt x="607407" y="3403034"/>
                    </a:cubicBezTo>
                    <a:cubicBezTo>
                      <a:pt x="589807" y="3413452"/>
                      <a:pt x="571230" y="3421029"/>
                      <a:pt x="548741" y="3421976"/>
                    </a:cubicBezTo>
                    <a:cubicBezTo>
                      <a:pt x="548741" y="3421976"/>
                      <a:pt x="548741" y="3421976"/>
                      <a:pt x="548741" y="3421976"/>
                    </a:cubicBezTo>
                    <a:cubicBezTo>
                      <a:pt x="536031" y="3421976"/>
                      <a:pt x="526254" y="3417241"/>
                      <a:pt x="518432" y="3408717"/>
                    </a:cubicBezTo>
                    <a:cubicBezTo>
                      <a:pt x="501810" y="3447549"/>
                      <a:pt x="473455" y="3458914"/>
                      <a:pt x="437279" y="3440919"/>
                    </a:cubicBezTo>
                    <a:cubicBezTo>
                      <a:pt x="394258" y="3419135"/>
                      <a:pt x="374703" y="3362307"/>
                      <a:pt x="370792" y="3312109"/>
                    </a:cubicBezTo>
                    <a:cubicBezTo>
                      <a:pt x="366881" y="3314004"/>
                      <a:pt x="363948" y="3315898"/>
                      <a:pt x="360037" y="3316845"/>
                    </a:cubicBezTo>
                    <a:cubicBezTo>
                      <a:pt x="327772" y="3329158"/>
                      <a:pt x="303328" y="3323475"/>
                      <a:pt x="292573" y="3302638"/>
                    </a:cubicBezTo>
                    <a:cubicBezTo>
                      <a:pt x="277906" y="3273277"/>
                      <a:pt x="292573" y="3219291"/>
                      <a:pt x="314083" y="3191824"/>
                    </a:cubicBezTo>
                    <a:cubicBezTo>
                      <a:pt x="320927" y="3183300"/>
                      <a:pt x="327772" y="3173829"/>
                      <a:pt x="334616" y="3165305"/>
                    </a:cubicBezTo>
                    <a:cubicBezTo>
                      <a:pt x="315060" y="3173829"/>
                      <a:pt x="259329" y="3198454"/>
                      <a:pt x="214353" y="3198454"/>
                    </a:cubicBezTo>
                    <a:cubicBezTo>
                      <a:pt x="201642" y="3198454"/>
                      <a:pt x="190887" y="3196560"/>
                      <a:pt x="182087" y="3192771"/>
                    </a:cubicBezTo>
                    <a:cubicBezTo>
                      <a:pt x="162532" y="3184247"/>
                      <a:pt x="151777" y="3172881"/>
                      <a:pt x="149822" y="3158675"/>
                    </a:cubicBezTo>
                    <a:cubicBezTo>
                      <a:pt x="147866" y="3146362"/>
                      <a:pt x="153733" y="3133102"/>
                      <a:pt x="165466" y="3117948"/>
                    </a:cubicBezTo>
                    <a:cubicBezTo>
                      <a:pt x="119511" y="3129314"/>
                      <a:pt x="90180" y="3127419"/>
                      <a:pt x="77468" y="3110371"/>
                    </a:cubicBezTo>
                    <a:cubicBezTo>
                      <a:pt x="69647" y="3100900"/>
                      <a:pt x="68669" y="3086693"/>
                      <a:pt x="73557" y="3068697"/>
                    </a:cubicBezTo>
                    <a:cubicBezTo>
                      <a:pt x="84313" y="3032706"/>
                      <a:pt x="103868" y="3002398"/>
                      <a:pt x="135156" y="2978720"/>
                    </a:cubicBezTo>
                    <a:cubicBezTo>
                      <a:pt x="143955" y="2972090"/>
                      <a:pt x="151777" y="2964513"/>
                      <a:pt x="160577" y="2957883"/>
                    </a:cubicBezTo>
                    <a:cubicBezTo>
                      <a:pt x="164488" y="2955042"/>
                      <a:pt x="167421" y="2952201"/>
                      <a:pt x="171332" y="2949359"/>
                    </a:cubicBezTo>
                    <a:cubicBezTo>
                      <a:pt x="153733" y="2948412"/>
                      <a:pt x="145911" y="2941782"/>
                      <a:pt x="142000" y="2935152"/>
                    </a:cubicBezTo>
                    <a:cubicBezTo>
                      <a:pt x="136134" y="2925681"/>
                      <a:pt x="137111" y="2911474"/>
                      <a:pt x="144933" y="2894426"/>
                    </a:cubicBezTo>
                    <a:cubicBezTo>
                      <a:pt x="107779" y="2890637"/>
                      <a:pt x="94091" y="2870747"/>
                      <a:pt x="89202" y="2852752"/>
                    </a:cubicBezTo>
                    <a:cubicBezTo>
                      <a:pt x="81379" y="2826232"/>
                      <a:pt x="103868" y="2802554"/>
                      <a:pt x="122445" y="2787400"/>
                    </a:cubicBezTo>
                    <a:cubicBezTo>
                      <a:pt x="82357" y="2785506"/>
                      <a:pt x="52048" y="2774140"/>
                      <a:pt x="30537" y="2753303"/>
                    </a:cubicBezTo>
                    <a:cubicBezTo>
                      <a:pt x="9027" y="2731519"/>
                      <a:pt x="-1729" y="2700264"/>
                      <a:pt x="226" y="2659538"/>
                    </a:cubicBezTo>
                    <a:cubicBezTo>
                      <a:pt x="5115" y="2535464"/>
                      <a:pt x="139067" y="2449275"/>
                      <a:pt x="230974" y="2405707"/>
                    </a:cubicBezTo>
                    <a:cubicBezTo>
                      <a:pt x="181110" y="2393394"/>
                      <a:pt x="155688" y="2370664"/>
                      <a:pt x="155688" y="2339408"/>
                    </a:cubicBezTo>
                    <a:cubicBezTo>
                      <a:pt x="155688" y="2314783"/>
                      <a:pt x="178177" y="2295840"/>
                      <a:pt x="224130" y="2284475"/>
                    </a:cubicBezTo>
                    <a:cubicBezTo>
                      <a:pt x="177199" y="2275951"/>
                      <a:pt x="134178" y="2262691"/>
                      <a:pt x="119511" y="2237118"/>
                    </a:cubicBezTo>
                    <a:cubicBezTo>
                      <a:pt x="112667" y="2225753"/>
                      <a:pt x="112667" y="2213440"/>
                      <a:pt x="118534" y="2200180"/>
                    </a:cubicBezTo>
                    <a:cubicBezTo>
                      <a:pt x="137111" y="2155665"/>
                      <a:pt x="193820" y="2143353"/>
                      <a:pt x="239774" y="2132934"/>
                    </a:cubicBezTo>
                    <a:lnTo>
                      <a:pt x="250530" y="2130093"/>
                    </a:lnTo>
                    <a:cubicBezTo>
                      <a:pt x="300395" y="2118727"/>
                      <a:pt x="351237" y="2112097"/>
                      <a:pt x="400125" y="2106415"/>
                    </a:cubicBezTo>
                    <a:cubicBezTo>
                      <a:pt x="291595" y="2085578"/>
                      <a:pt x="180132" y="2056217"/>
                      <a:pt x="160577" y="2010754"/>
                    </a:cubicBezTo>
                    <a:cubicBezTo>
                      <a:pt x="154710" y="1997495"/>
                      <a:pt x="156666" y="1983288"/>
                      <a:pt x="167421" y="1970028"/>
                    </a:cubicBezTo>
                    <a:cubicBezTo>
                      <a:pt x="218264" y="1898993"/>
                      <a:pt x="306261" y="1864897"/>
                      <a:pt x="437279" y="1864897"/>
                    </a:cubicBezTo>
                    <a:cubicBezTo>
                      <a:pt x="452923" y="1864897"/>
                      <a:pt x="469544" y="1865844"/>
                      <a:pt x="486166" y="1865844"/>
                    </a:cubicBezTo>
                    <a:cubicBezTo>
                      <a:pt x="426523" y="1838377"/>
                      <a:pt x="392302" y="1811857"/>
                      <a:pt x="384480" y="1786285"/>
                    </a:cubicBezTo>
                    <a:cubicBezTo>
                      <a:pt x="380570" y="1773972"/>
                      <a:pt x="382525" y="1761660"/>
                      <a:pt x="390347" y="1750294"/>
                    </a:cubicBezTo>
                    <a:cubicBezTo>
                      <a:pt x="413813" y="1716198"/>
                      <a:pt x="472477" y="1704832"/>
                      <a:pt x="518432" y="1704832"/>
                    </a:cubicBezTo>
                    <a:cubicBezTo>
                      <a:pt x="523321" y="1704832"/>
                      <a:pt x="529187" y="1704832"/>
                      <a:pt x="533098" y="1705779"/>
                    </a:cubicBezTo>
                    <a:cubicBezTo>
                      <a:pt x="583940" y="1709567"/>
                      <a:pt x="627939" y="1722827"/>
                      <a:pt x="669004" y="1738928"/>
                    </a:cubicBezTo>
                    <a:cubicBezTo>
                      <a:pt x="651405" y="1716198"/>
                      <a:pt x="635761" y="1692519"/>
                      <a:pt x="623050" y="1669788"/>
                    </a:cubicBezTo>
                    <a:lnTo>
                      <a:pt x="622072" y="1666947"/>
                    </a:lnTo>
                    <a:cubicBezTo>
                      <a:pt x="608384" y="1642321"/>
                      <a:pt x="596651" y="1622432"/>
                      <a:pt x="622072" y="1592124"/>
                    </a:cubicBezTo>
                    <a:cubicBezTo>
                      <a:pt x="633806" y="1578864"/>
                      <a:pt x="646516" y="1575075"/>
                      <a:pt x="658249" y="1580758"/>
                    </a:cubicBezTo>
                    <a:cubicBezTo>
                      <a:pt x="666071" y="1584546"/>
                      <a:pt x="672915" y="1588335"/>
                      <a:pt x="680738" y="1592124"/>
                    </a:cubicBezTo>
                    <a:lnTo>
                      <a:pt x="681715" y="1592124"/>
                    </a:lnTo>
                    <a:cubicBezTo>
                      <a:pt x="680738" y="1590229"/>
                      <a:pt x="680738" y="1588335"/>
                      <a:pt x="679760" y="1586441"/>
                    </a:cubicBezTo>
                    <a:cubicBezTo>
                      <a:pt x="677804" y="1579811"/>
                      <a:pt x="675849" y="1573181"/>
                      <a:pt x="672915" y="1564657"/>
                    </a:cubicBezTo>
                    <a:cubicBezTo>
                      <a:pt x="658249" y="1515406"/>
                      <a:pt x="634783" y="1441530"/>
                      <a:pt x="676827" y="1400803"/>
                    </a:cubicBezTo>
                    <a:cubicBezTo>
                      <a:pt x="689537" y="1388491"/>
                      <a:pt x="707136" y="1381861"/>
                      <a:pt x="729625" y="1381861"/>
                    </a:cubicBezTo>
                    <a:cubicBezTo>
                      <a:pt x="759935" y="1381861"/>
                      <a:pt x="794156" y="1393227"/>
                      <a:pt x="820555" y="1404592"/>
                    </a:cubicBezTo>
                    <a:cubicBezTo>
                      <a:pt x="817621" y="1391332"/>
                      <a:pt x="816644" y="1377125"/>
                      <a:pt x="816644" y="1361971"/>
                    </a:cubicBezTo>
                    <a:cubicBezTo>
                      <a:pt x="821532" y="1237897"/>
                      <a:pt x="955484" y="1151708"/>
                      <a:pt x="1047392" y="1108141"/>
                    </a:cubicBezTo>
                    <a:cubicBezTo>
                      <a:pt x="997527" y="1095828"/>
                      <a:pt x="972105" y="1073097"/>
                      <a:pt x="972105" y="1041842"/>
                    </a:cubicBezTo>
                    <a:cubicBezTo>
                      <a:pt x="972105" y="1017216"/>
                      <a:pt x="994594" y="998274"/>
                      <a:pt x="1040548" y="986908"/>
                    </a:cubicBezTo>
                    <a:cubicBezTo>
                      <a:pt x="993616" y="978384"/>
                      <a:pt x="950595" y="965124"/>
                      <a:pt x="935929" y="939552"/>
                    </a:cubicBezTo>
                    <a:cubicBezTo>
                      <a:pt x="929084" y="928186"/>
                      <a:pt x="929084" y="915874"/>
                      <a:pt x="934951" y="902614"/>
                    </a:cubicBezTo>
                    <a:cubicBezTo>
                      <a:pt x="954506" y="858099"/>
                      <a:pt x="1010237" y="845786"/>
                      <a:pt x="1056191" y="835367"/>
                    </a:cubicBezTo>
                    <a:lnTo>
                      <a:pt x="1066947" y="832526"/>
                    </a:lnTo>
                    <a:cubicBezTo>
                      <a:pt x="1116812" y="821161"/>
                      <a:pt x="1167654" y="814531"/>
                      <a:pt x="1216541" y="808848"/>
                    </a:cubicBezTo>
                    <a:cubicBezTo>
                      <a:pt x="1108012" y="788011"/>
                      <a:pt x="996549" y="758650"/>
                      <a:pt x="976994" y="713188"/>
                    </a:cubicBezTo>
                    <a:cubicBezTo>
                      <a:pt x="971127" y="699928"/>
                      <a:pt x="973083" y="685721"/>
                      <a:pt x="983838" y="672462"/>
                    </a:cubicBezTo>
                    <a:cubicBezTo>
                      <a:pt x="1034681" y="601427"/>
                      <a:pt x="1122678" y="567330"/>
                      <a:pt x="1253696" y="567330"/>
                    </a:cubicBezTo>
                    <a:cubicBezTo>
                      <a:pt x="1269340" y="567330"/>
                      <a:pt x="1285961" y="568277"/>
                      <a:pt x="1302583" y="569224"/>
                    </a:cubicBezTo>
                    <a:cubicBezTo>
                      <a:pt x="1242941" y="541758"/>
                      <a:pt x="1208719" y="515238"/>
                      <a:pt x="1200898" y="489666"/>
                    </a:cubicBezTo>
                    <a:cubicBezTo>
                      <a:pt x="1196987" y="477353"/>
                      <a:pt x="1198942" y="465040"/>
                      <a:pt x="1206764" y="453675"/>
                    </a:cubicBezTo>
                    <a:cubicBezTo>
                      <a:pt x="1230230" y="420525"/>
                      <a:pt x="1288894" y="408212"/>
                      <a:pt x="1334848" y="408212"/>
                    </a:cubicBezTo>
                    <a:cubicBezTo>
                      <a:pt x="1339737" y="408212"/>
                      <a:pt x="1345604" y="408212"/>
                      <a:pt x="1349515" y="409160"/>
                    </a:cubicBezTo>
                    <a:cubicBezTo>
                      <a:pt x="1400358" y="412948"/>
                      <a:pt x="1444356" y="426208"/>
                      <a:pt x="1485421" y="442309"/>
                    </a:cubicBezTo>
                    <a:cubicBezTo>
                      <a:pt x="1467822" y="419578"/>
                      <a:pt x="1452178" y="395900"/>
                      <a:pt x="1439467" y="373169"/>
                    </a:cubicBezTo>
                    <a:lnTo>
                      <a:pt x="1438490" y="370327"/>
                    </a:lnTo>
                    <a:cubicBezTo>
                      <a:pt x="1424802" y="344755"/>
                      <a:pt x="1413068" y="325812"/>
                      <a:pt x="1438490" y="295504"/>
                    </a:cubicBezTo>
                    <a:cubicBezTo>
                      <a:pt x="1449245" y="282244"/>
                      <a:pt x="1462934" y="278456"/>
                      <a:pt x="1474666" y="284139"/>
                    </a:cubicBezTo>
                    <a:cubicBezTo>
                      <a:pt x="1482488" y="287927"/>
                      <a:pt x="1489332" y="291716"/>
                      <a:pt x="1497154" y="295504"/>
                    </a:cubicBezTo>
                    <a:lnTo>
                      <a:pt x="1498132" y="295504"/>
                    </a:lnTo>
                    <a:cubicBezTo>
                      <a:pt x="1497154" y="293610"/>
                      <a:pt x="1497154" y="291716"/>
                      <a:pt x="1496176" y="289821"/>
                    </a:cubicBezTo>
                    <a:cubicBezTo>
                      <a:pt x="1494221" y="283192"/>
                      <a:pt x="1492265" y="276562"/>
                      <a:pt x="1489332" y="268037"/>
                    </a:cubicBezTo>
                    <a:cubicBezTo>
                      <a:pt x="1474666" y="218787"/>
                      <a:pt x="1451200" y="144911"/>
                      <a:pt x="1493243" y="104184"/>
                    </a:cubicBezTo>
                    <a:cubicBezTo>
                      <a:pt x="1505954" y="91871"/>
                      <a:pt x="1523553" y="85242"/>
                      <a:pt x="1546042" y="85242"/>
                    </a:cubicBezTo>
                    <a:cubicBezTo>
                      <a:pt x="1591018" y="85242"/>
                      <a:pt x="1645771" y="110814"/>
                      <a:pt x="1680970" y="127862"/>
                    </a:cubicBezTo>
                    <a:cubicBezTo>
                      <a:pt x="1689770" y="132598"/>
                      <a:pt x="1697592" y="135439"/>
                      <a:pt x="1703459" y="138281"/>
                    </a:cubicBezTo>
                    <a:cubicBezTo>
                      <a:pt x="1730835" y="149646"/>
                      <a:pt x="1756257" y="164800"/>
                      <a:pt x="1783634" y="185637"/>
                    </a:cubicBezTo>
                    <a:cubicBezTo>
                      <a:pt x="1778745" y="172377"/>
                      <a:pt x="1775812" y="159117"/>
                      <a:pt x="1772878" y="145858"/>
                    </a:cubicBezTo>
                    <a:cubicBezTo>
                      <a:pt x="1771901" y="140175"/>
                      <a:pt x="1769945" y="133545"/>
                      <a:pt x="1767989" y="125021"/>
                    </a:cubicBezTo>
                    <a:cubicBezTo>
                      <a:pt x="1757234" y="88083"/>
                      <a:pt x="1740613" y="31255"/>
                      <a:pt x="1780701" y="5683"/>
                    </a:cubicBezTo>
                    <a:cubicBezTo>
                      <a:pt x="1787545" y="1894"/>
                      <a:pt x="1794389" y="0"/>
                      <a:pt x="1802210" y="0"/>
                    </a:cubicBezTo>
                    <a:cubicBezTo>
                      <a:pt x="1835454" y="0"/>
                      <a:pt x="1873586" y="36938"/>
                      <a:pt x="1892163" y="54933"/>
                    </a:cubicBezTo>
                    <a:lnTo>
                      <a:pt x="1897052" y="59669"/>
                    </a:lnTo>
                    <a:cubicBezTo>
                      <a:pt x="1920518" y="81453"/>
                      <a:pt x="1942028" y="103237"/>
                      <a:pt x="1961583" y="124074"/>
                    </a:cubicBezTo>
                    <a:cubicBezTo>
                      <a:pt x="1954739" y="95660"/>
                      <a:pt x="1954739" y="73876"/>
                      <a:pt x="1963538" y="58722"/>
                    </a:cubicBezTo>
                    <a:cubicBezTo>
                      <a:pt x="1970383" y="47356"/>
                      <a:pt x="1981138" y="39779"/>
                      <a:pt x="1996782" y="35991"/>
                    </a:cubicBezTo>
                    <a:cubicBezTo>
                      <a:pt x="1999715" y="35044"/>
                      <a:pt x="2002648" y="35044"/>
                      <a:pt x="2005581" y="35044"/>
                    </a:cubicBezTo>
                    <a:cubicBezTo>
                      <a:pt x="2064246" y="35044"/>
                      <a:pt x="2154199" y="139228"/>
                      <a:pt x="2169843" y="160065"/>
                    </a:cubicBezTo>
                    <a:cubicBezTo>
                      <a:pt x="2172776" y="163853"/>
                      <a:pt x="2175709" y="168589"/>
                      <a:pt x="2179620" y="173325"/>
                    </a:cubicBezTo>
                    <a:cubicBezTo>
                      <a:pt x="2206020" y="140175"/>
                      <a:pt x="2244152" y="125021"/>
                      <a:pt x="2276417" y="135439"/>
                    </a:cubicBezTo>
                    <a:cubicBezTo>
                      <a:pt x="2291083" y="140175"/>
                      <a:pt x="2301838" y="148699"/>
                      <a:pt x="2307705" y="161959"/>
                    </a:cubicBezTo>
                    <a:cubicBezTo>
                      <a:pt x="2320416" y="189426"/>
                      <a:pt x="2314549" y="237729"/>
                      <a:pt x="2288150" y="305923"/>
                    </a:cubicBezTo>
                    <a:cubicBezTo>
                      <a:pt x="2312593" y="275614"/>
                      <a:pt x="2338993" y="246253"/>
                      <a:pt x="2372236" y="222575"/>
                    </a:cubicBezTo>
                    <a:cubicBezTo>
                      <a:pt x="2382991" y="214998"/>
                      <a:pt x="2399613" y="219734"/>
                      <a:pt x="2403524" y="231099"/>
                    </a:cubicBezTo>
                    <a:cubicBezTo>
                      <a:pt x="2410368" y="251936"/>
                      <a:pt x="2409391" y="281297"/>
                      <a:pt x="2401569" y="322971"/>
                    </a:cubicBezTo>
                    <a:cubicBezTo>
                      <a:pt x="2429923" y="322024"/>
                      <a:pt x="2458278" y="345702"/>
                      <a:pt x="2485655" y="394953"/>
                    </a:cubicBezTo>
                    <a:lnTo>
                      <a:pt x="2486632" y="396847"/>
                    </a:lnTo>
                    <a:cubicBezTo>
                      <a:pt x="2490543" y="412001"/>
                      <a:pt x="2494454" y="424314"/>
                      <a:pt x="2499343" y="437573"/>
                    </a:cubicBezTo>
                    <a:cubicBezTo>
                      <a:pt x="2503254" y="422419"/>
                      <a:pt x="2506187" y="407265"/>
                      <a:pt x="2510098" y="392111"/>
                    </a:cubicBezTo>
                    <a:cubicBezTo>
                      <a:pt x="2515965" y="365592"/>
                      <a:pt x="2520854" y="338125"/>
                      <a:pt x="2532586" y="312552"/>
                    </a:cubicBezTo>
                    <a:lnTo>
                      <a:pt x="2536497" y="304028"/>
                    </a:lnTo>
                    <a:lnTo>
                      <a:pt x="2544319" y="309711"/>
                    </a:lnTo>
                    <a:cubicBezTo>
                      <a:pt x="2579518" y="334336"/>
                      <a:pt x="2591251" y="377904"/>
                      <a:pt x="2601029" y="415789"/>
                    </a:cubicBezTo>
                    <a:cubicBezTo>
                      <a:pt x="2602984" y="422419"/>
                      <a:pt x="2603962" y="428102"/>
                      <a:pt x="2605917" y="433785"/>
                    </a:cubicBezTo>
                    <a:cubicBezTo>
                      <a:pt x="2609828" y="413895"/>
                      <a:pt x="2610806" y="394953"/>
                      <a:pt x="2610806" y="374116"/>
                    </a:cubicBezTo>
                    <a:cubicBezTo>
                      <a:pt x="2610806" y="358015"/>
                      <a:pt x="2610806" y="340966"/>
                      <a:pt x="2613739" y="324865"/>
                    </a:cubicBezTo>
                    <a:cubicBezTo>
                      <a:pt x="2614717" y="322024"/>
                      <a:pt x="2614717" y="319182"/>
                      <a:pt x="2614717" y="317288"/>
                    </a:cubicBezTo>
                    <a:lnTo>
                      <a:pt x="2617650" y="304028"/>
                    </a:lnTo>
                    <a:lnTo>
                      <a:pt x="2627427" y="314447"/>
                    </a:lnTo>
                    <a:cubicBezTo>
                      <a:pt x="2634272" y="321077"/>
                      <a:pt x="2640138" y="328654"/>
                      <a:pt x="2643072" y="333389"/>
                    </a:cubicBezTo>
                    <a:cubicBezTo>
                      <a:pt x="2653827" y="348543"/>
                      <a:pt x="2661648" y="364644"/>
                      <a:pt x="2667515" y="378852"/>
                    </a:cubicBezTo>
                    <a:cubicBezTo>
                      <a:pt x="2675337" y="323918"/>
                      <a:pt x="2693914" y="274667"/>
                      <a:pt x="2721291" y="233941"/>
                    </a:cubicBezTo>
                    <a:lnTo>
                      <a:pt x="2728135" y="223522"/>
                    </a:lnTo>
                    <a:lnTo>
                      <a:pt x="2734002" y="225417"/>
                    </a:lnTo>
                    <a:cubicBezTo>
                      <a:pt x="2781911" y="245306"/>
                      <a:pt x="2776045" y="303081"/>
                      <a:pt x="2770178" y="348543"/>
                    </a:cubicBezTo>
                    <a:cubicBezTo>
                      <a:pt x="2768223" y="360856"/>
                      <a:pt x="2767245" y="372221"/>
                      <a:pt x="2767245" y="381693"/>
                    </a:cubicBezTo>
                    <a:cubicBezTo>
                      <a:pt x="2773111" y="376010"/>
                      <a:pt x="2780933" y="368433"/>
                      <a:pt x="2788755" y="360856"/>
                    </a:cubicBezTo>
                    <a:cubicBezTo>
                      <a:pt x="2806355" y="343808"/>
                      <a:pt x="2823954" y="325812"/>
                      <a:pt x="2847420" y="316341"/>
                    </a:cubicBezTo>
                    <a:cubicBezTo>
                      <a:pt x="2860130" y="311605"/>
                      <a:pt x="2871864" y="313500"/>
                      <a:pt x="2879686" y="322971"/>
                    </a:cubicBezTo>
                    <a:cubicBezTo>
                      <a:pt x="2899240" y="343808"/>
                      <a:pt x="2898263" y="394953"/>
                      <a:pt x="2897285" y="407265"/>
                    </a:cubicBezTo>
                    <a:cubicBezTo>
                      <a:pt x="2892396" y="448939"/>
                      <a:pt x="2879686" y="487771"/>
                      <a:pt x="2866975" y="525656"/>
                    </a:cubicBezTo>
                    <a:cubicBezTo>
                      <a:pt x="2863064" y="537969"/>
                      <a:pt x="2859153" y="550282"/>
                      <a:pt x="2855242" y="563542"/>
                    </a:cubicBezTo>
                    <a:cubicBezTo>
                      <a:pt x="2872842" y="551229"/>
                      <a:pt x="2888485" y="536075"/>
                      <a:pt x="2904129" y="520921"/>
                    </a:cubicBezTo>
                    <a:cubicBezTo>
                      <a:pt x="2919773" y="505767"/>
                      <a:pt x="2935417" y="490613"/>
                      <a:pt x="2953995" y="478300"/>
                    </a:cubicBezTo>
                    <a:cubicBezTo>
                      <a:pt x="2968660" y="467882"/>
                      <a:pt x="2989193" y="456516"/>
                      <a:pt x="3007770" y="456516"/>
                    </a:cubicBezTo>
                    <a:cubicBezTo>
                      <a:pt x="3017547" y="456516"/>
                      <a:pt x="3026347" y="459357"/>
                      <a:pt x="3034170" y="465987"/>
                    </a:cubicBezTo>
                    <a:cubicBezTo>
                      <a:pt x="3053724" y="483036"/>
                      <a:pt x="3060568" y="509555"/>
                      <a:pt x="3051769" y="538916"/>
                    </a:cubicBezTo>
                    <a:cubicBezTo>
                      <a:pt x="3042969" y="569224"/>
                      <a:pt x="3027325" y="599533"/>
                      <a:pt x="3004837" y="631735"/>
                    </a:cubicBezTo>
                    <a:cubicBezTo>
                      <a:pt x="3021458" y="637417"/>
                      <a:pt x="3037103" y="644995"/>
                      <a:pt x="3048835" y="650678"/>
                    </a:cubicBezTo>
                    <a:cubicBezTo>
                      <a:pt x="3054702" y="653519"/>
                      <a:pt x="3059590" y="655413"/>
                      <a:pt x="3062524" y="657307"/>
                    </a:cubicBezTo>
                    <a:cubicBezTo>
                      <a:pt x="3078168" y="663937"/>
                      <a:pt x="3091856" y="671514"/>
                      <a:pt x="3106523" y="682880"/>
                    </a:cubicBezTo>
                    <a:cubicBezTo>
                      <a:pt x="3104567" y="677197"/>
                      <a:pt x="3103589" y="671514"/>
                      <a:pt x="3102611" y="665832"/>
                    </a:cubicBezTo>
                    <a:cubicBezTo>
                      <a:pt x="3101633" y="662043"/>
                      <a:pt x="3100656" y="658254"/>
                      <a:pt x="3099678" y="652572"/>
                    </a:cubicBezTo>
                    <a:cubicBezTo>
                      <a:pt x="3092834" y="627946"/>
                      <a:pt x="3082079" y="591008"/>
                      <a:pt x="3108478" y="573960"/>
                    </a:cubicBezTo>
                    <a:cubicBezTo>
                      <a:pt x="3113367" y="571119"/>
                      <a:pt x="3118256" y="569224"/>
                      <a:pt x="3124122" y="569224"/>
                    </a:cubicBezTo>
                    <a:cubicBezTo>
                      <a:pt x="3146610" y="569224"/>
                      <a:pt x="3170076" y="591956"/>
                      <a:pt x="3182786" y="604268"/>
                    </a:cubicBezTo>
                    <a:lnTo>
                      <a:pt x="3185720" y="607109"/>
                    </a:lnTo>
                    <a:cubicBezTo>
                      <a:pt x="3198431" y="618475"/>
                      <a:pt x="3209186" y="629841"/>
                      <a:pt x="3219941" y="641206"/>
                    </a:cubicBezTo>
                    <a:cubicBezTo>
                      <a:pt x="3217007" y="626999"/>
                      <a:pt x="3218963" y="615634"/>
                      <a:pt x="3223852" y="607109"/>
                    </a:cubicBezTo>
                    <a:cubicBezTo>
                      <a:pt x="3228741" y="598585"/>
                      <a:pt x="3236563" y="593850"/>
                      <a:pt x="3246340" y="591956"/>
                    </a:cubicBezTo>
                    <a:cubicBezTo>
                      <a:pt x="3248295" y="591956"/>
                      <a:pt x="3250251" y="591008"/>
                      <a:pt x="3253184" y="591008"/>
                    </a:cubicBezTo>
                    <a:cubicBezTo>
                      <a:pt x="3291316" y="591008"/>
                      <a:pt x="3347048" y="655413"/>
                      <a:pt x="3358781" y="671514"/>
                    </a:cubicBezTo>
                    <a:cubicBezTo>
                      <a:pt x="3359758" y="673408"/>
                      <a:pt x="3361714" y="675303"/>
                      <a:pt x="3362692" y="676250"/>
                    </a:cubicBezTo>
                    <a:cubicBezTo>
                      <a:pt x="3380291" y="656360"/>
                      <a:pt x="3403757" y="647836"/>
                      <a:pt x="3425268" y="654466"/>
                    </a:cubicBezTo>
                    <a:cubicBezTo>
                      <a:pt x="3435045" y="657307"/>
                      <a:pt x="3442867" y="663937"/>
                      <a:pt x="3446777" y="672462"/>
                    </a:cubicBezTo>
                    <a:cubicBezTo>
                      <a:pt x="3454599" y="689510"/>
                      <a:pt x="3452644" y="714135"/>
                      <a:pt x="3439933" y="751073"/>
                    </a:cubicBezTo>
                    <a:cubicBezTo>
                      <a:pt x="3452644" y="735919"/>
                      <a:pt x="3466333" y="721712"/>
                      <a:pt x="3483932" y="710346"/>
                    </a:cubicBezTo>
                    <a:cubicBezTo>
                      <a:pt x="3492731" y="704664"/>
                      <a:pt x="3505443" y="708452"/>
                      <a:pt x="3507398" y="716976"/>
                    </a:cubicBezTo>
                    <a:cubicBezTo>
                      <a:pt x="3511309" y="730236"/>
                      <a:pt x="3511309" y="748232"/>
                      <a:pt x="3506420" y="772857"/>
                    </a:cubicBezTo>
                    <a:cubicBezTo>
                      <a:pt x="3524019" y="773804"/>
                      <a:pt x="3541619" y="789905"/>
                      <a:pt x="3558241" y="819266"/>
                    </a:cubicBezTo>
                    <a:lnTo>
                      <a:pt x="3559218" y="821161"/>
                    </a:lnTo>
                    <a:cubicBezTo>
                      <a:pt x="3561174" y="826843"/>
                      <a:pt x="3562151" y="832526"/>
                      <a:pt x="3564107" y="838209"/>
                    </a:cubicBezTo>
                    <a:cubicBezTo>
                      <a:pt x="3566062" y="831579"/>
                      <a:pt x="3567040" y="824949"/>
                      <a:pt x="3568995" y="818319"/>
                    </a:cubicBezTo>
                    <a:cubicBezTo>
                      <a:pt x="3571929" y="801271"/>
                      <a:pt x="3575840" y="784223"/>
                      <a:pt x="3582685" y="767174"/>
                    </a:cubicBezTo>
                    <a:lnTo>
                      <a:pt x="3586595" y="758650"/>
                    </a:lnTo>
                    <a:lnTo>
                      <a:pt x="3594417" y="764333"/>
                    </a:lnTo>
                    <a:cubicBezTo>
                      <a:pt x="3616905" y="780434"/>
                      <a:pt x="3624728" y="807901"/>
                      <a:pt x="3631572" y="832526"/>
                    </a:cubicBezTo>
                    <a:cubicBezTo>
                      <a:pt x="3632549" y="824002"/>
                      <a:pt x="3632549" y="816425"/>
                      <a:pt x="3632549" y="807901"/>
                    </a:cubicBezTo>
                    <a:cubicBezTo>
                      <a:pt x="3632549" y="797482"/>
                      <a:pt x="3632549" y="787064"/>
                      <a:pt x="3634505" y="775699"/>
                    </a:cubicBezTo>
                    <a:cubicBezTo>
                      <a:pt x="3634505" y="773804"/>
                      <a:pt x="3634505" y="771910"/>
                      <a:pt x="3635482" y="770963"/>
                    </a:cubicBezTo>
                    <a:lnTo>
                      <a:pt x="3638416" y="757703"/>
                    </a:lnTo>
                    <a:lnTo>
                      <a:pt x="3648193" y="768121"/>
                    </a:lnTo>
                    <a:cubicBezTo>
                      <a:pt x="3652104" y="772857"/>
                      <a:pt x="3656015" y="777593"/>
                      <a:pt x="3657971" y="780434"/>
                    </a:cubicBezTo>
                    <a:cubicBezTo>
                      <a:pt x="3662860" y="788011"/>
                      <a:pt x="3666770" y="794641"/>
                      <a:pt x="3669704" y="801271"/>
                    </a:cubicBezTo>
                    <a:cubicBezTo>
                      <a:pt x="3675570" y="770016"/>
                      <a:pt x="3686325" y="740655"/>
                      <a:pt x="3702947" y="716976"/>
                    </a:cubicBezTo>
                    <a:lnTo>
                      <a:pt x="3708813" y="708452"/>
                    </a:lnTo>
                    <a:lnTo>
                      <a:pt x="3714680" y="710346"/>
                    </a:lnTo>
                    <a:cubicBezTo>
                      <a:pt x="3746946" y="723606"/>
                      <a:pt x="3743035" y="761491"/>
                      <a:pt x="3739124" y="791800"/>
                    </a:cubicBezTo>
                    <a:cubicBezTo>
                      <a:pt x="3738146" y="796535"/>
                      <a:pt x="3738146" y="801271"/>
                      <a:pt x="3737168" y="806007"/>
                    </a:cubicBezTo>
                    <a:cubicBezTo>
                      <a:pt x="3740101" y="803165"/>
                      <a:pt x="3743035" y="800324"/>
                      <a:pt x="3744990" y="797482"/>
                    </a:cubicBezTo>
                    <a:cubicBezTo>
                      <a:pt x="3756723" y="786117"/>
                      <a:pt x="3767478" y="774751"/>
                      <a:pt x="3783122" y="769069"/>
                    </a:cubicBezTo>
                    <a:cubicBezTo>
                      <a:pt x="3791922" y="765280"/>
                      <a:pt x="3800721" y="767174"/>
                      <a:pt x="3806587" y="773804"/>
                    </a:cubicBezTo>
                    <a:cubicBezTo>
                      <a:pt x="3819299" y="788011"/>
                      <a:pt x="3819299" y="821161"/>
                      <a:pt x="3818321" y="828738"/>
                    </a:cubicBezTo>
                    <a:cubicBezTo>
                      <a:pt x="3815388" y="855257"/>
                      <a:pt x="3807565" y="879883"/>
                      <a:pt x="3798766" y="904508"/>
                    </a:cubicBezTo>
                    <a:cubicBezTo>
                      <a:pt x="3796810" y="909244"/>
                      <a:pt x="3795833" y="914926"/>
                      <a:pt x="3793877" y="919662"/>
                    </a:cubicBezTo>
                    <a:cubicBezTo>
                      <a:pt x="3802677" y="913032"/>
                      <a:pt x="3809521" y="905455"/>
                      <a:pt x="3817343" y="897878"/>
                    </a:cubicBezTo>
                    <a:cubicBezTo>
                      <a:pt x="3827121" y="888407"/>
                      <a:pt x="3836898" y="878936"/>
                      <a:pt x="3848631" y="870411"/>
                    </a:cubicBezTo>
                    <a:cubicBezTo>
                      <a:pt x="3858409" y="863782"/>
                      <a:pt x="3871119" y="856204"/>
                      <a:pt x="3883829" y="856204"/>
                    </a:cubicBezTo>
                    <a:cubicBezTo>
                      <a:pt x="3890674" y="856204"/>
                      <a:pt x="3896541" y="858099"/>
                      <a:pt x="3902407" y="862834"/>
                    </a:cubicBezTo>
                    <a:cubicBezTo>
                      <a:pt x="3916095" y="874200"/>
                      <a:pt x="3920006" y="892195"/>
                      <a:pt x="3914140" y="911138"/>
                    </a:cubicBezTo>
                    <a:cubicBezTo>
                      <a:pt x="3898496" y="963230"/>
                      <a:pt x="3853520" y="1009639"/>
                      <a:pt x="3816366" y="1040895"/>
                    </a:cubicBezTo>
                    <a:cubicBezTo>
                      <a:pt x="3824187" y="1043736"/>
                      <a:pt x="3833965" y="1045630"/>
                      <a:pt x="3843742" y="1047524"/>
                    </a:cubicBezTo>
                    <a:cubicBezTo>
                      <a:pt x="3870141" y="1054154"/>
                      <a:pt x="3900452" y="1060784"/>
                      <a:pt x="3918051" y="1081621"/>
                    </a:cubicBezTo>
                    <a:cubicBezTo>
                      <a:pt x="3928806" y="1094881"/>
                      <a:pt x="3927828" y="1106246"/>
                      <a:pt x="3924895" y="1113824"/>
                    </a:cubicBezTo>
                    <a:cubicBezTo>
                      <a:pt x="3918051" y="1129925"/>
                      <a:pt x="3898496" y="1139396"/>
                      <a:pt x="3882852" y="1142237"/>
                    </a:cubicBezTo>
                    <a:cubicBezTo>
                      <a:pt x="3869164" y="1144132"/>
                      <a:pt x="3855475" y="1144132"/>
                      <a:pt x="3842764" y="1142237"/>
                    </a:cubicBezTo>
                    <a:cubicBezTo>
                      <a:pt x="3856453" y="1149814"/>
                      <a:pt x="3871119" y="1156444"/>
                      <a:pt x="3884807" y="1163074"/>
                    </a:cubicBezTo>
                    <a:cubicBezTo>
                      <a:pt x="3909251" y="1174440"/>
                      <a:pt x="3935650" y="1186753"/>
                      <a:pt x="3959116" y="1201907"/>
                    </a:cubicBezTo>
                    <a:cubicBezTo>
                      <a:pt x="3979649" y="1215166"/>
                      <a:pt x="4008981" y="1234109"/>
                      <a:pt x="4019736" y="1260628"/>
                    </a:cubicBezTo>
                    <a:cubicBezTo>
                      <a:pt x="4027558" y="1279571"/>
                      <a:pt x="4027558" y="1304196"/>
                      <a:pt x="4010937" y="1315562"/>
                    </a:cubicBezTo>
                    <a:cubicBezTo>
                      <a:pt x="3999203" y="1324086"/>
                      <a:pt x="3982582" y="1324086"/>
                      <a:pt x="3969871" y="1320298"/>
                    </a:cubicBezTo>
                    <a:cubicBezTo>
                      <a:pt x="3988448" y="1339240"/>
                      <a:pt x="4007026" y="1364812"/>
                      <a:pt x="4013870" y="1390385"/>
                    </a:cubicBezTo>
                    <a:cubicBezTo>
                      <a:pt x="4017780" y="1403645"/>
                      <a:pt x="4014847" y="1418799"/>
                      <a:pt x="4007026" y="1428270"/>
                    </a:cubicBezTo>
                    <a:cubicBezTo>
                      <a:pt x="3998226" y="1439636"/>
                      <a:pt x="3983560" y="1441530"/>
                      <a:pt x="3968893" y="1433953"/>
                    </a:cubicBezTo>
                    <a:cubicBezTo>
                      <a:pt x="3957160" y="1428270"/>
                      <a:pt x="3946405" y="1419746"/>
                      <a:pt x="3936628" y="1412169"/>
                    </a:cubicBezTo>
                    <a:cubicBezTo>
                      <a:pt x="3933695" y="1409328"/>
                      <a:pt x="3929784" y="1406486"/>
                      <a:pt x="3926850" y="1404592"/>
                    </a:cubicBezTo>
                    <a:cubicBezTo>
                      <a:pt x="3925872" y="1419746"/>
                      <a:pt x="3927828" y="1435847"/>
                      <a:pt x="3929784" y="1451001"/>
                    </a:cubicBezTo>
                    <a:cubicBezTo>
                      <a:pt x="3930761" y="1462367"/>
                      <a:pt x="3931739" y="1473732"/>
                      <a:pt x="3932717" y="1486045"/>
                    </a:cubicBezTo>
                    <a:cubicBezTo>
                      <a:pt x="3943472" y="1520142"/>
                      <a:pt x="3948361" y="1550450"/>
                      <a:pt x="3947383" y="1576969"/>
                    </a:cubicBezTo>
                    <a:cubicBezTo>
                      <a:pt x="3962049" y="1552344"/>
                      <a:pt x="3992359" y="1507829"/>
                      <a:pt x="4031470" y="1511618"/>
                    </a:cubicBezTo>
                    <a:cubicBezTo>
                      <a:pt x="4062757" y="1514459"/>
                      <a:pt x="4081334" y="1541926"/>
                      <a:pt x="4092090" y="1563710"/>
                    </a:cubicBezTo>
                    <a:cubicBezTo>
                      <a:pt x="4117510" y="1615802"/>
                      <a:pt x="4126310" y="1678312"/>
                      <a:pt x="4116533" y="1735140"/>
                    </a:cubicBezTo>
                    <a:cubicBezTo>
                      <a:pt x="4125333" y="1726616"/>
                      <a:pt x="4156621" y="1697255"/>
                      <a:pt x="4182042" y="1697255"/>
                    </a:cubicBezTo>
                    <a:cubicBezTo>
                      <a:pt x="4189864" y="1697255"/>
                      <a:pt x="4201597" y="1700096"/>
                      <a:pt x="4208442" y="1715250"/>
                    </a:cubicBezTo>
                    <a:cubicBezTo>
                      <a:pt x="4221151" y="1744611"/>
                      <a:pt x="4205508" y="1774919"/>
                      <a:pt x="4187908" y="1800492"/>
                    </a:cubicBezTo>
                    <a:cubicBezTo>
                      <a:pt x="4213329" y="1782496"/>
                      <a:pt x="4242662" y="1766395"/>
                      <a:pt x="4271994" y="1766395"/>
                    </a:cubicBezTo>
                    <a:cubicBezTo>
                      <a:pt x="4281772" y="1766395"/>
                      <a:pt x="4290572" y="1768290"/>
                      <a:pt x="4298394" y="1772078"/>
                    </a:cubicBezTo>
                    <a:cubicBezTo>
                      <a:pt x="4322838" y="1782496"/>
                      <a:pt x="4340436" y="1808069"/>
                      <a:pt x="4344348" y="1841218"/>
                    </a:cubicBezTo>
                    <a:cubicBezTo>
                      <a:pt x="4354125" y="1908465"/>
                      <a:pt x="4325771" y="1981394"/>
                      <a:pt x="4273950" y="2025908"/>
                    </a:cubicBezTo>
                    <a:cubicBezTo>
                      <a:pt x="4289595" y="2024014"/>
                      <a:pt x="4307193" y="2023067"/>
                      <a:pt x="4324793" y="2021173"/>
                    </a:cubicBezTo>
                    <a:cubicBezTo>
                      <a:pt x="4348258" y="2019278"/>
                      <a:pt x="4372702" y="2017384"/>
                      <a:pt x="4397146" y="2017384"/>
                    </a:cubicBezTo>
                    <a:cubicBezTo>
                      <a:pt x="4430389" y="2017384"/>
                      <a:pt x="4455811" y="2021173"/>
                      <a:pt x="4480254" y="2027803"/>
                    </a:cubicBezTo>
                    <a:cubicBezTo>
                      <a:pt x="4520342" y="2040115"/>
                      <a:pt x="4530119" y="2061899"/>
                      <a:pt x="4531096" y="2077053"/>
                    </a:cubicBezTo>
                    <a:cubicBezTo>
                      <a:pt x="4534031" y="2123463"/>
                      <a:pt x="4466566" y="2181238"/>
                      <a:pt x="4426478" y="2201127"/>
                    </a:cubicBezTo>
                    <a:cubicBezTo>
                      <a:pt x="4434300" y="2200180"/>
                      <a:pt x="4446033" y="2198286"/>
                      <a:pt x="4457765" y="2198286"/>
                    </a:cubicBezTo>
                    <a:cubicBezTo>
                      <a:pt x="4491987" y="2198286"/>
                      <a:pt x="4502742" y="2211546"/>
                      <a:pt x="4505675" y="2222911"/>
                    </a:cubicBezTo>
                    <a:cubicBezTo>
                      <a:pt x="4509587" y="2239012"/>
                      <a:pt x="4503719" y="2257955"/>
                      <a:pt x="4487098" y="2277845"/>
                    </a:cubicBezTo>
                    <a:cubicBezTo>
                      <a:pt x="4452878" y="2320465"/>
                      <a:pt x="4402035" y="2346038"/>
                      <a:pt x="4351191" y="2346038"/>
                    </a:cubicBezTo>
                    <a:lnTo>
                      <a:pt x="4351191" y="2346038"/>
                    </a:lnTo>
                    <a:cubicBezTo>
                      <a:pt x="4349237" y="2346038"/>
                      <a:pt x="4346302" y="2346038"/>
                      <a:pt x="4343369" y="2346038"/>
                    </a:cubicBezTo>
                    <a:cubicBezTo>
                      <a:pt x="4351191" y="2354562"/>
                      <a:pt x="4359014" y="2363086"/>
                      <a:pt x="4366836" y="2372557"/>
                    </a:cubicBezTo>
                    <a:cubicBezTo>
                      <a:pt x="4375635" y="2382976"/>
                      <a:pt x="4385413" y="2394342"/>
                      <a:pt x="4394212" y="2405707"/>
                    </a:cubicBezTo>
                    <a:lnTo>
                      <a:pt x="4388346" y="2410443"/>
                    </a:lnTo>
                    <a:cubicBezTo>
                      <a:pt x="4400079" y="2449275"/>
                      <a:pt x="4404968" y="2493790"/>
                      <a:pt x="4388346" y="2517468"/>
                    </a:cubicBezTo>
                    <a:cubicBezTo>
                      <a:pt x="4373681" y="2538305"/>
                      <a:pt x="4345325" y="2539252"/>
                      <a:pt x="4307193" y="2518415"/>
                    </a:cubicBezTo>
                    <a:cubicBezTo>
                      <a:pt x="4307193" y="2524098"/>
                      <a:pt x="4307193" y="2530728"/>
                      <a:pt x="4305237" y="2537358"/>
                    </a:cubicBezTo>
                    <a:cubicBezTo>
                      <a:pt x="4300350" y="2555353"/>
                      <a:pt x="4290572" y="2574296"/>
                      <a:pt x="4276883" y="2593239"/>
                    </a:cubicBezTo>
                    <a:cubicBezTo>
                      <a:pt x="4302304" y="2632071"/>
                      <a:pt x="4305237" y="2662379"/>
                      <a:pt x="4285683" y="2684163"/>
                    </a:cubicBezTo>
                    <a:cubicBezTo>
                      <a:pt x="4284706" y="2686057"/>
                      <a:pt x="4282750" y="2687005"/>
                      <a:pt x="4281772" y="2687952"/>
                    </a:cubicBezTo>
                    <a:cubicBezTo>
                      <a:pt x="4293505" y="2692687"/>
                      <a:pt x="4302304" y="2699317"/>
                      <a:pt x="4308170" y="2706894"/>
                    </a:cubicBezTo>
                    <a:cubicBezTo>
                      <a:pt x="4318926" y="2720154"/>
                      <a:pt x="4317948" y="2731519"/>
                      <a:pt x="4315015" y="2739097"/>
                    </a:cubicBezTo>
                    <a:cubicBezTo>
                      <a:pt x="4308170" y="2755198"/>
                      <a:pt x="4288616" y="2764669"/>
                      <a:pt x="4272972" y="2767510"/>
                    </a:cubicBezTo>
                    <a:cubicBezTo>
                      <a:pt x="4259283" y="2769405"/>
                      <a:pt x="4245595" y="2769405"/>
                      <a:pt x="4232885" y="2767510"/>
                    </a:cubicBezTo>
                    <a:cubicBezTo>
                      <a:pt x="4246574" y="2775087"/>
                      <a:pt x="4260262" y="2781717"/>
                      <a:pt x="4273950" y="2787400"/>
                    </a:cubicBezTo>
                    <a:cubicBezTo>
                      <a:pt x="4299371" y="2799713"/>
                      <a:pt x="4324793" y="2812026"/>
                      <a:pt x="4348258" y="2826232"/>
                    </a:cubicBezTo>
                    <a:cubicBezTo>
                      <a:pt x="4368792" y="2839492"/>
                      <a:pt x="4398124" y="2858435"/>
                      <a:pt x="4408878" y="2884955"/>
                    </a:cubicBezTo>
                    <a:cubicBezTo>
                      <a:pt x="4416700" y="2903897"/>
                      <a:pt x="4416700" y="2928522"/>
                      <a:pt x="4400079" y="2939888"/>
                    </a:cubicBezTo>
                    <a:cubicBezTo>
                      <a:pt x="4388346" y="2948412"/>
                      <a:pt x="4371725" y="2949359"/>
                      <a:pt x="4359014" y="2944623"/>
                    </a:cubicBezTo>
                    <a:cubicBezTo>
                      <a:pt x="4377591" y="2963566"/>
                      <a:pt x="4396168" y="2989139"/>
                      <a:pt x="4402035" y="3014711"/>
                    </a:cubicBezTo>
                    <a:cubicBezTo>
                      <a:pt x="4405945" y="3027971"/>
                      <a:pt x="4403012" y="3043125"/>
                      <a:pt x="4395190" y="3052596"/>
                    </a:cubicBezTo>
                    <a:cubicBezTo>
                      <a:pt x="4386390" y="3063014"/>
                      <a:pt x="4371725" y="3065856"/>
                      <a:pt x="4357058" y="3058279"/>
                    </a:cubicBezTo>
                    <a:cubicBezTo>
                      <a:pt x="4345325" y="3052596"/>
                      <a:pt x="4334570" y="3044072"/>
                      <a:pt x="4324793" y="3036495"/>
                    </a:cubicBezTo>
                    <a:cubicBezTo>
                      <a:pt x="4320882" y="3033654"/>
                      <a:pt x="4317948" y="3031759"/>
                      <a:pt x="4315015" y="3028918"/>
                    </a:cubicBezTo>
                    <a:cubicBezTo>
                      <a:pt x="4314038" y="3044072"/>
                      <a:pt x="4315993" y="3060173"/>
                      <a:pt x="4317948" y="3075327"/>
                    </a:cubicBezTo>
                    <a:cubicBezTo>
                      <a:pt x="4318926" y="3087640"/>
                      <a:pt x="4320882" y="3100900"/>
                      <a:pt x="4320882" y="3113213"/>
                    </a:cubicBezTo>
                    <a:lnTo>
                      <a:pt x="4320882" y="3118895"/>
                    </a:lnTo>
                    <a:cubicBezTo>
                      <a:pt x="4321859" y="3132155"/>
                      <a:pt x="4321859" y="3148256"/>
                      <a:pt x="4314038" y="3159622"/>
                    </a:cubicBezTo>
                    <a:cubicBezTo>
                      <a:pt x="4311104" y="3163410"/>
                      <a:pt x="4307193" y="3166252"/>
                      <a:pt x="4302304" y="3166252"/>
                    </a:cubicBezTo>
                    <a:cubicBezTo>
                      <a:pt x="4295461" y="3166252"/>
                      <a:pt x="4287639" y="3161516"/>
                      <a:pt x="4280794" y="3153939"/>
                    </a:cubicBezTo>
                    <a:cubicBezTo>
                      <a:pt x="4282750" y="3164357"/>
                      <a:pt x="4281772" y="3175723"/>
                      <a:pt x="4276883" y="3186141"/>
                    </a:cubicBezTo>
                    <a:cubicBezTo>
                      <a:pt x="4270038" y="3198454"/>
                      <a:pt x="4258306" y="3207925"/>
                      <a:pt x="4244618" y="3211714"/>
                    </a:cubicBezTo>
                    <a:cubicBezTo>
                      <a:pt x="4252440" y="3214555"/>
                      <a:pt x="4258306" y="3218344"/>
                      <a:pt x="4262216" y="3224026"/>
                    </a:cubicBezTo>
                    <a:cubicBezTo>
                      <a:pt x="4264172" y="3227815"/>
                      <a:pt x="4266128" y="3234445"/>
                      <a:pt x="4262216" y="3243916"/>
                    </a:cubicBezTo>
                    <a:cubicBezTo>
                      <a:pt x="4253417" y="3261912"/>
                      <a:pt x="4235818" y="3275171"/>
                      <a:pt x="4220174" y="3286537"/>
                    </a:cubicBezTo>
                    <a:cubicBezTo>
                      <a:pt x="4189864" y="3307374"/>
                      <a:pt x="4155642" y="3330105"/>
                      <a:pt x="4119466" y="3338629"/>
                    </a:cubicBezTo>
                    <a:cubicBezTo>
                      <a:pt x="4138044" y="3346206"/>
                      <a:pt x="4161509" y="3358519"/>
                      <a:pt x="4163464" y="3380303"/>
                    </a:cubicBezTo>
                    <a:cubicBezTo>
                      <a:pt x="4165420" y="3396404"/>
                      <a:pt x="4155642" y="3412505"/>
                      <a:pt x="4137065" y="3425765"/>
                    </a:cubicBezTo>
                    <a:cubicBezTo>
                      <a:pt x="4108711" y="3446602"/>
                      <a:pt x="4072535" y="3459862"/>
                      <a:pt x="4036357" y="3461756"/>
                    </a:cubicBezTo>
                    <a:cubicBezTo>
                      <a:pt x="4047113" y="3469333"/>
                      <a:pt x="4063734" y="3483540"/>
                      <a:pt x="4063734" y="3496800"/>
                    </a:cubicBezTo>
                    <a:cubicBezTo>
                      <a:pt x="4063734" y="3501535"/>
                      <a:pt x="4062757" y="3508165"/>
                      <a:pt x="4053958" y="3513848"/>
                    </a:cubicBezTo>
                    <a:cubicBezTo>
                      <a:pt x="4041246" y="3522372"/>
                      <a:pt x="4022669" y="3521425"/>
                      <a:pt x="4007026" y="3516689"/>
                    </a:cubicBezTo>
                    <a:cubicBezTo>
                      <a:pt x="4020715" y="3530896"/>
                      <a:pt x="4035380" y="3550786"/>
                      <a:pt x="4030491" y="3573517"/>
                    </a:cubicBezTo>
                    <a:cubicBezTo>
                      <a:pt x="4026581" y="3590565"/>
                      <a:pt x="4011914" y="3604772"/>
                      <a:pt x="3990404" y="3612349"/>
                    </a:cubicBezTo>
                    <a:cubicBezTo>
                      <a:pt x="3950316" y="3625609"/>
                      <a:pt x="3902407" y="3619926"/>
                      <a:pt x="3867208" y="3598142"/>
                    </a:cubicBezTo>
                    <a:cubicBezTo>
                      <a:pt x="3869164" y="3605719"/>
                      <a:pt x="3871119" y="3613296"/>
                      <a:pt x="3874052" y="3620873"/>
                    </a:cubicBezTo>
                    <a:cubicBezTo>
                      <a:pt x="3882852" y="3652129"/>
                      <a:pt x="3892629" y="3684331"/>
                      <a:pt x="3889696" y="3716533"/>
                    </a:cubicBezTo>
                    <a:cubicBezTo>
                      <a:pt x="3885785" y="3751578"/>
                      <a:pt x="3864275" y="3757260"/>
                      <a:pt x="3851564" y="3757260"/>
                    </a:cubicBezTo>
                    <a:cubicBezTo>
                      <a:pt x="3826143" y="3757260"/>
                      <a:pt x="3794855" y="3736423"/>
                      <a:pt x="3775300" y="3717481"/>
                    </a:cubicBezTo>
                    <a:cubicBezTo>
                      <a:pt x="3779211" y="3732635"/>
                      <a:pt x="3782144" y="3752524"/>
                      <a:pt x="3765522" y="3759154"/>
                    </a:cubicBezTo>
                    <a:cubicBezTo>
                      <a:pt x="3754767" y="3763890"/>
                      <a:pt x="3741079" y="3762943"/>
                      <a:pt x="3725435" y="3755365"/>
                    </a:cubicBezTo>
                    <a:cubicBezTo>
                      <a:pt x="3694147" y="3740212"/>
                      <a:pt x="3670681" y="3712745"/>
                      <a:pt x="3662860" y="3681489"/>
                    </a:cubicBezTo>
                    <a:cubicBezTo>
                      <a:pt x="3658949" y="3685278"/>
                      <a:pt x="3656015" y="3689067"/>
                      <a:pt x="3652104" y="3693803"/>
                    </a:cubicBezTo>
                    <a:cubicBezTo>
                      <a:pt x="3646237" y="3700432"/>
                      <a:pt x="3640371" y="3708009"/>
                      <a:pt x="3633527" y="3714639"/>
                    </a:cubicBezTo>
                    <a:lnTo>
                      <a:pt x="3629616" y="3711798"/>
                    </a:lnTo>
                    <a:cubicBezTo>
                      <a:pt x="3609083" y="3722216"/>
                      <a:pt x="3589529" y="3728846"/>
                      <a:pt x="3573884" y="3728846"/>
                    </a:cubicBezTo>
                    <a:cubicBezTo>
                      <a:pt x="3558241" y="3728846"/>
                      <a:pt x="3550419" y="3722216"/>
                      <a:pt x="3546508" y="3716533"/>
                    </a:cubicBezTo>
                    <a:cubicBezTo>
                      <a:pt x="3538686" y="3706115"/>
                      <a:pt x="3538686" y="3690014"/>
                      <a:pt x="3546508" y="3669177"/>
                    </a:cubicBezTo>
                    <a:cubicBezTo>
                      <a:pt x="3538686" y="3659706"/>
                      <a:pt x="3533797" y="3644551"/>
                      <a:pt x="3532819" y="3624662"/>
                    </a:cubicBezTo>
                    <a:cubicBezTo>
                      <a:pt x="3511309" y="3657811"/>
                      <a:pt x="3482954" y="3689067"/>
                      <a:pt x="3454599" y="3689067"/>
                    </a:cubicBezTo>
                    <a:cubicBezTo>
                      <a:pt x="3448733" y="3689067"/>
                      <a:pt x="3442867" y="3687173"/>
                      <a:pt x="3437000" y="3684331"/>
                    </a:cubicBezTo>
                    <a:cubicBezTo>
                      <a:pt x="3414512" y="3672018"/>
                      <a:pt x="3415490" y="3646446"/>
                      <a:pt x="3416467" y="3627503"/>
                    </a:cubicBezTo>
                    <a:cubicBezTo>
                      <a:pt x="3400824" y="3642658"/>
                      <a:pt x="3368558" y="3670124"/>
                      <a:pt x="3343137" y="3670124"/>
                    </a:cubicBezTo>
                    <a:cubicBezTo>
                      <a:pt x="3335314" y="3670124"/>
                      <a:pt x="3320649" y="3667282"/>
                      <a:pt x="3314782" y="3647393"/>
                    </a:cubicBezTo>
                    <a:cubicBezTo>
                      <a:pt x="3305005" y="3617085"/>
                      <a:pt x="3315760" y="3588671"/>
                      <a:pt x="3331404" y="3566887"/>
                    </a:cubicBezTo>
                    <a:cubicBezTo>
                      <a:pt x="3312827" y="3576358"/>
                      <a:pt x="3292294" y="3583935"/>
                      <a:pt x="3277628" y="3583935"/>
                    </a:cubicBezTo>
                    <a:cubicBezTo>
                      <a:pt x="3265895" y="3583935"/>
                      <a:pt x="3261006" y="3579200"/>
                      <a:pt x="3258073" y="3575411"/>
                    </a:cubicBezTo>
                    <a:cubicBezTo>
                      <a:pt x="3253184" y="3566887"/>
                      <a:pt x="3255139" y="3554575"/>
                      <a:pt x="3263939" y="3535632"/>
                    </a:cubicBezTo>
                    <a:cubicBezTo>
                      <a:pt x="3255139" y="3540367"/>
                      <a:pt x="3245362" y="3543209"/>
                      <a:pt x="3233630" y="3543209"/>
                    </a:cubicBezTo>
                    <a:lnTo>
                      <a:pt x="3233630" y="3543209"/>
                    </a:lnTo>
                    <a:cubicBezTo>
                      <a:pt x="3227763" y="3543209"/>
                      <a:pt x="3220918" y="3542262"/>
                      <a:pt x="3215052" y="3536579"/>
                    </a:cubicBezTo>
                    <a:cubicBezTo>
                      <a:pt x="3205275" y="3555522"/>
                      <a:pt x="3192564" y="3560257"/>
                      <a:pt x="3182786" y="3560257"/>
                    </a:cubicBezTo>
                    <a:cubicBezTo>
                      <a:pt x="3175942" y="3560257"/>
                      <a:pt x="3169098" y="3558363"/>
                      <a:pt x="3162254" y="3554575"/>
                    </a:cubicBezTo>
                    <a:cubicBezTo>
                      <a:pt x="3135855" y="3541314"/>
                      <a:pt x="3122166" y="3506271"/>
                      <a:pt x="3119233" y="3475016"/>
                    </a:cubicBezTo>
                    <a:cubicBezTo>
                      <a:pt x="3118256" y="3475963"/>
                      <a:pt x="3117278" y="3475963"/>
                      <a:pt x="3116300" y="3476910"/>
                    </a:cubicBezTo>
                    <a:cubicBezTo>
                      <a:pt x="3094789" y="3485434"/>
                      <a:pt x="3078168" y="3480698"/>
                      <a:pt x="3070346" y="3466492"/>
                    </a:cubicBezTo>
                    <a:cubicBezTo>
                      <a:pt x="3060568" y="3446602"/>
                      <a:pt x="3070346" y="3411558"/>
                      <a:pt x="3084034" y="3393563"/>
                    </a:cubicBezTo>
                    <a:cubicBezTo>
                      <a:pt x="3085990" y="3390721"/>
                      <a:pt x="3088923" y="3387880"/>
                      <a:pt x="3090878" y="3385038"/>
                    </a:cubicBezTo>
                    <a:cubicBezTo>
                      <a:pt x="3074257" y="3391668"/>
                      <a:pt x="3046880" y="3402087"/>
                      <a:pt x="3023414" y="3402087"/>
                    </a:cubicBezTo>
                    <a:cubicBezTo>
                      <a:pt x="3014614" y="3402087"/>
                      <a:pt x="3007770" y="3401139"/>
                      <a:pt x="3001904" y="3398298"/>
                    </a:cubicBezTo>
                    <a:cubicBezTo>
                      <a:pt x="2988215" y="3392615"/>
                      <a:pt x="2981371" y="3384091"/>
                      <a:pt x="2980393" y="3374620"/>
                    </a:cubicBezTo>
                    <a:cubicBezTo>
                      <a:pt x="2979415" y="3367990"/>
                      <a:pt x="2981371" y="3360413"/>
                      <a:pt x="2986260" y="3352836"/>
                    </a:cubicBezTo>
                    <a:cubicBezTo>
                      <a:pt x="2959861" y="3358519"/>
                      <a:pt x="2943239" y="3355677"/>
                      <a:pt x="2935417" y="3345259"/>
                    </a:cubicBezTo>
                    <a:cubicBezTo>
                      <a:pt x="2930528" y="3338629"/>
                      <a:pt x="2929551" y="3329158"/>
                      <a:pt x="2932484" y="3316845"/>
                    </a:cubicBezTo>
                    <a:cubicBezTo>
                      <a:pt x="2939328" y="3293167"/>
                      <a:pt x="2952039" y="3274224"/>
                      <a:pt x="2972571" y="3258123"/>
                    </a:cubicBezTo>
                    <a:cubicBezTo>
                      <a:pt x="2977460" y="3254335"/>
                      <a:pt x="2983326" y="3249599"/>
                      <a:pt x="2988215" y="3244863"/>
                    </a:cubicBezTo>
                    <a:cubicBezTo>
                      <a:pt x="2989193" y="3243916"/>
                      <a:pt x="2990171" y="3243916"/>
                      <a:pt x="2990171" y="3242969"/>
                    </a:cubicBezTo>
                    <a:cubicBezTo>
                      <a:pt x="2982348" y="3241075"/>
                      <a:pt x="2978438" y="3237286"/>
                      <a:pt x="2976482" y="3234445"/>
                    </a:cubicBezTo>
                    <a:cubicBezTo>
                      <a:pt x="2973549" y="3230656"/>
                      <a:pt x="2970616" y="3223079"/>
                      <a:pt x="2975504" y="3210767"/>
                    </a:cubicBezTo>
                    <a:cubicBezTo>
                      <a:pt x="2975504" y="3209819"/>
                      <a:pt x="2974527" y="3209819"/>
                      <a:pt x="2974527" y="3208872"/>
                    </a:cubicBezTo>
                    <a:cubicBezTo>
                      <a:pt x="2953017" y="3205084"/>
                      <a:pt x="2945194" y="3191824"/>
                      <a:pt x="2942261" y="3181406"/>
                    </a:cubicBezTo>
                    <a:cubicBezTo>
                      <a:pt x="2940306" y="3173829"/>
                      <a:pt x="2941283" y="3166252"/>
                      <a:pt x="2945194" y="3158675"/>
                    </a:cubicBezTo>
                    <a:cubicBezTo>
                      <a:pt x="2941283" y="3152045"/>
                      <a:pt x="2938350" y="3144468"/>
                      <a:pt x="2935417" y="3137838"/>
                    </a:cubicBezTo>
                    <a:cubicBezTo>
                      <a:pt x="2912929" y="3131208"/>
                      <a:pt x="2889463" y="3114160"/>
                      <a:pt x="2885552" y="3073433"/>
                    </a:cubicBezTo>
                    <a:cubicBezTo>
                      <a:pt x="2866975" y="3098059"/>
                      <a:pt x="2844487" y="3108477"/>
                      <a:pt x="2821021" y="3103741"/>
                    </a:cubicBezTo>
                    <a:cubicBezTo>
                      <a:pt x="2795600" y="3099005"/>
                      <a:pt x="2781911" y="3074380"/>
                      <a:pt x="2778978" y="3027971"/>
                    </a:cubicBezTo>
                    <a:cubicBezTo>
                      <a:pt x="2757468" y="3077222"/>
                      <a:pt x="2732046" y="3119842"/>
                      <a:pt x="2698803" y="3119842"/>
                    </a:cubicBezTo>
                    <a:cubicBezTo>
                      <a:pt x="2690003" y="3119842"/>
                      <a:pt x="2681204" y="3117001"/>
                      <a:pt x="2673381" y="3111318"/>
                    </a:cubicBezTo>
                    <a:cubicBezTo>
                      <a:pt x="2632316" y="3084798"/>
                      <a:pt x="2631338" y="3027971"/>
                      <a:pt x="2629383" y="2983456"/>
                    </a:cubicBezTo>
                    <a:lnTo>
                      <a:pt x="2629383" y="2973037"/>
                    </a:lnTo>
                    <a:cubicBezTo>
                      <a:pt x="2627427" y="2922839"/>
                      <a:pt x="2631338" y="2873589"/>
                      <a:pt x="2636227" y="2826232"/>
                    </a:cubicBezTo>
                    <a:cubicBezTo>
                      <a:pt x="2590273" y="2931364"/>
                      <a:pt x="2535519" y="3034601"/>
                      <a:pt x="2483699" y="3034601"/>
                    </a:cubicBezTo>
                    <a:cubicBezTo>
                      <a:pt x="2471966" y="3034601"/>
                      <a:pt x="2461211" y="3029865"/>
                      <a:pt x="2451434" y="3019447"/>
                    </a:cubicBezTo>
                    <a:cubicBezTo>
                      <a:pt x="2365392" y="2932311"/>
                      <a:pt x="2382013" y="2800660"/>
                      <a:pt x="2410368" y="2695529"/>
                    </a:cubicBezTo>
                    <a:cubicBezTo>
                      <a:pt x="2369303" y="2749515"/>
                      <a:pt x="2334104" y="2776982"/>
                      <a:pt x="2305749" y="2776982"/>
                    </a:cubicBezTo>
                    <a:cubicBezTo>
                      <a:pt x="2294017" y="2776982"/>
                      <a:pt x="2284239" y="2772246"/>
                      <a:pt x="2275439" y="2763722"/>
                    </a:cubicBezTo>
                    <a:cubicBezTo>
                      <a:pt x="2269573" y="2758039"/>
                      <a:pt x="2264684" y="2751409"/>
                      <a:pt x="2261751" y="2743832"/>
                    </a:cubicBezTo>
                    <a:cubicBezTo>
                      <a:pt x="2261751" y="2744779"/>
                      <a:pt x="2261751" y="2745726"/>
                      <a:pt x="2261751" y="2746673"/>
                    </a:cubicBezTo>
                    <a:cubicBezTo>
                      <a:pt x="2261751" y="2749515"/>
                      <a:pt x="2261751" y="2752356"/>
                      <a:pt x="2261751" y="2756145"/>
                    </a:cubicBezTo>
                    <a:cubicBezTo>
                      <a:pt x="2262729" y="2776035"/>
                      <a:pt x="2263706" y="2801607"/>
                      <a:pt x="2251974" y="2817708"/>
                    </a:cubicBezTo>
                    <a:cubicBezTo>
                      <a:pt x="2247085" y="2824338"/>
                      <a:pt x="2241218" y="2825285"/>
                      <a:pt x="2237307" y="2825285"/>
                    </a:cubicBezTo>
                    <a:cubicBezTo>
                      <a:pt x="2222641" y="2825285"/>
                      <a:pt x="2206020" y="2808237"/>
                      <a:pt x="2191353" y="2788347"/>
                    </a:cubicBezTo>
                    <a:cubicBezTo>
                      <a:pt x="2203086" y="2811078"/>
                      <a:pt x="2204064" y="2835704"/>
                      <a:pt x="2193308" y="2857488"/>
                    </a:cubicBezTo>
                    <a:cubicBezTo>
                      <a:pt x="2180598" y="2882113"/>
                      <a:pt x="2154199" y="2898214"/>
                      <a:pt x="2122911" y="2898214"/>
                    </a:cubicBezTo>
                    <a:cubicBezTo>
                      <a:pt x="2141488" y="2901056"/>
                      <a:pt x="2161043" y="2907685"/>
                      <a:pt x="2168865" y="2920945"/>
                    </a:cubicBezTo>
                    <a:cubicBezTo>
                      <a:pt x="2173754" y="2929469"/>
                      <a:pt x="2173754" y="2937994"/>
                      <a:pt x="2167888" y="2948412"/>
                    </a:cubicBezTo>
                    <a:cubicBezTo>
                      <a:pt x="2154199" y="2975879"/>
                      <a:pt x="2127800" y="2996715"/>
                      <a:pt x="2102378" y="3013764"/>
                    </a:cubicBezTo>
                    <a:cubicBezTo>
                      <a:pt x="2054469" y="3047860"/>
                      <a:pt x="1990915" y="3089534"/>
                      <a:pt x="1928340" y="3099005"/>
                    </a:cubicBezTo>
                    <a:cubicBezTo>
                      <a:pt x="1955716" y="3108477"/>
                      <a:pt x="2007537" y="3127419"/>
                      <a:pt x="2010471" y="3166252"/>
                    </a:cubicBezTo>
                    <a:cubicBezTo>
                      <a:pt x="2013404" y="3196560"/>
                      <a:pt x="1989938" y="3220238"/>
                      <a:pt x="1970383" y="3234445"/>
                    </a:cubicBezTo>
                    <a:cubicBezTo>
                      <a:pt x="1922473" y="3269489"/>
                      <a:pt x="1861853" y="3290326"/>
                      <a:pt x="1801233" y="3292220"/>
                    </a:cubicBezTo>
                    <a:cubicBezTo>
                      <a:pt x="1811988" y="3298850"/>
                      <a:pt x="1853054" y="3325369"/>
                      <a:pt x="1854031" y="3351889"/>
                    </a:cubicBezTo>
                    <a:cubicBezTo>
                      <a:pt x="1854031" y="3358519"/>
                      <a:pt x="1852076" y="3367043"/>
                      <a:pt x="1840343" y="3374620"/>
                    </a:cubicBezTo>
                    <a:cubicBezTo>
                      <a:pt x="1830565" y="3381250"/>
                      <a:pt x="1818833" y="3385038"/>
                      <a:pt x="1804166" y="3385038"/>
                    </a:cubicBezTo>
                    <a:cubicBezTo>
                      <a:pt x="1786567" y="3385038"/>
                      <a:pt x="1767989" y="3379356"/>
                      <a:pt x="1752346" y="3373673"/>
                    </a:cubicBezTo>
                    <a:cubicBezTo>
                      <a:pt x="1772878" y="3393563"/>
                      <a:pt x="1810033" y="3431448"/>
                      <a:pt x="1801233" y="3472174"/>
                    </a:cubicBezTo>
                    <a:cubicBezTo>
                      <a:pt x="1795366" y="3497747"/>
                      <a:pt x="1773856" y="3518584"/>
                      <a:pt x="1740613" y="3529949"/>
                    </a:cubicBezTo>
                    <a:cubicBezTo>
                      <a:pt x="1718125" y="3537526"/>
                      <a:pt x="1694659" y="3541314"/>
                      <a:pt x="1670215" y="3541314"/>
                    </a:cubicBezTo>
                    <a:cubicBezTo>
                      <a:pt x="1622306" y="3541314"/>
                      <a:pt x="1576352" y="3527108"/>
                      <a:pt x="1539198" y="3500588"/>
                    </a:cubicBezTo>
                    <a:cubicBezTo>
                      <a:pt x="1544086" y="3515742"/>
                      <a:pt x="1548975" y="3530896"/>
                      <a:pt x="1553864" y="3547945"/>
                    </a:cubicBezTo>
                    <a:cubicBezTo>
                      <a:pt x="1568529" y="3596248"/>
                      <a:pt x="1583196" y="3646446"/>
                      <a:pt x="1578307" y="3696644"/>
                    </a:cubicBezTo>
                    <a:cubicBezTo>
                      <a:pt x="1572440" y="3746842"/>
                      <a:pt x="1545064" y="3757260"/>
                      <a:pt x="1523553" y="3757260"/>
                    </a:cubicBezTo>
                    <a:cubicBezTo>
                      <a:pt x="1478577" y="3757260"/>
                      <a:pt x="1418935" y="3713692"/>
                      <a:pt x="1392536" y="3681489"/>
                    </a:cubicBezTo>
                    <a:cubicBezTo>
                      <a:pt x="1400358" y="3702326"/>
                      <a:pt x="1416001" y="3747789"/>
                      <a:pt x="1385692" y="3761049"/>
                    </a:cubicBezTo>
                    <a:cubicBezTo>
                      <a:pt x="1377869" y="3764837"/>
                      <a:pt x="1372003" y="3765784"/>
                      <a:pt x="1364181" y="3765784"/>
                    </a:cubicBezTo>
                    <a:close/>
                    <a:moveTo>
                      <a:pt x="1228275" y="3618979"/>
                    </a:moveTo>
                    <a:cubicBezTo>
                      <a:pt x="1235119" y="3618979"/>
                      <a:pt x="1240985" y="3623715"/>
                      <a:pt x="1241963" y="3630345"/>
                    </a:cubicBezTo>
                    <a:cubicBezTo>
                      <a:pt x="1248807" y="3676754"/>
                      <a:pt x="1283028" y="3719375"/>
                      <a:pt x="1331915" y="3742106"/>
                    </a:cubicBezTo>
                    <a:cubicBezTo>
                      <a:pt x="1350493" y="3751578"/>
                      <a:pt x="1367114" y="3753471"/>
                      <a:pt x="1377869" y="3747789"/>
                    </a:cubicBezTo>
                    <a:cubicBezTo>
                      <a:pt x="1397424" y="3739264"/>
                      <a:pt x="1380803" y="3696644"/>
                      <a:pt x="1375914" y="3683384"/>
                    </a:cubicBezTo>
                    <a:cubicBezTo>
                      <a:pt x="1373958" y="3678648"/>
                      <a:pt x="1374936" y="3673913"/>
                      <a:pt x="1377869" y="3670124"/>
                    </a:cubicBezTo>
                    <a:cubicBezTo>
                      <a:pt x="1382758" y="3662547"/>
                      <a:pt x="1394491" y="3661600"/>
                      <a:pt x="1400358" y="3669177"/>
                    </a:cubicBezTo>
                    <a:cubicBezTo>
                      <a:pt x="1424802" y="3700432"/>
                      <a:pt x="1482488" y="3743053"/>
                      <a:pt x="1522576" y="3743053"/>
                    </a:cubicBezTo>
                    <a:cubicBezTo>
                      <a:pt x="1546042" y="3743053"/>
                      <a:pt x="1559730" y="3727899"/>
                      <a:pt x="1562663" y="3695697"/>
                    </a:cubicBezTo>
                    <a:cubicBezTo>
                      <a:pt x="1567552" y="3648340"/>
                      <a:pt x="1552886" y="3600037"/>
                      <a:pt x="1539198" y="3551733"/>
                    </a:cubicBezTo>
                    <a:cubicBezTo>
                      <a:pt x="1534308" y="3535632"/>
                      <a:pt x="1529420" y="3518584"/>
                      <a:pt x="1525509" y="3502482"/>
                    </a:cubicBezTo>
                    <a:cubicBezTo>
                      <a:pt x="1524531" y="3498694"/>
                      <a:pt x="1525509" y="3493958"/>
                      <a:pt x="1528442" y="3491117"/>
                    </a:cubicBezTo>
                    <a:cubicBezTo>
                      <a:pt x="1533331" y="3485434"/>
                      <a:pt x="1542131" y="3484487"/>
                      <a:pt x="1547997" y="3488275"/>
                    </a:cubicBezTo>
                    <a:cubicBezTo>
                      <a:pt x="1582218" y="3512901"/>
                      <a:pt x="1625239" y="3526160"/>
                      <a:pt x="1670215" y="3526160"/>
                    </a:cubicBezTo>
                    <a:cubicBezTo>
                      <a:pt x="1692703" y="3526160"/>
                      <a:pt x="1715191" y="3522372"/>
                      <a:pt x="1735724" y="3515742"/>
                    </a:cubicBezTo>
                    <a:cubicBezTo>
                      <a:pt x="1748435" y="3511006"/>
                      <a:pt x="1780701" y="3497747"/>
                      <a:pt x="1786567" y="3468386"/>
                    </a:cubicBezTo>
                    <a:cubicBezTo>
                      <a:pt x="1793411" y="3438077"/>
                      <a:pt x="1766034" y="3406822"/>
                      <a:pt x="1738658" y="3381250"/>
                    </a:cubicBezTo>
                    <a:cubicBezTo>
                      <a:pt x="1734746" y="3377461"/>
                      <a:pt x="1733769" y="3371779"/>
                      <a:pt x="1735724" y="3367043"/>
                    </a:cubicBezTo>
                    <a:cubicBezTo>
                      <a:pt x="1738658" y="3360413"/>
                      <a:pt x="1747457" y="3356625"/>
                      <a:pt x="1754301" y="3358519"/>
                    </a:cubicBezTo>
                    <a:cubicBezTo>
                      <a:pt x="1768967" y="3364201"/>
                      <a:pt x="1786567" y="3369884"/>
                      <a:pt x="1803188" y="3369884"/>
                    </a:cubicBezTo>
                    <a:cubicBezTo>
                      <a:pt x="1813944" y="3369884"/>
                      <a:pt x="1822744" y="3367043"/>
                      <a:pt x="1830565" y="3362307"/>
                    </a:cubicBezTo>
                    <a:cubicBezTo>
                      <a:pt x="1837409" y="3357572"/>
                      <a:pt x="1837409" y="3353783"/>
                      <a:pt x="1837409" y="3350942"/>
                    </a:cubicBezTo>
                    <a:cubicBezTo>
                      <a:pt x="1836432" y="3335788"/>
                      <a:pt x="1809055" y="3314004"/>
                      <a:pt x="1789500" y="3302638"/>
                    </a:cubicBezTo>
                    <a:cubicBezTo>
                      <a:pt x="1784611" y="3299797"/>
                      <a:pt x="1781678" y="3294114"/>
                      <a:pt x="1783634" y="3288431"/>
                    </a:cubicBezTo>
                    <a:cubicBezTo>
                      <a:pt x="1785589" y="3281801"/>
                      <a:pt x="1791456" y="3277066"/>
                      <a:pt x="1798300" y="3277066"/>
                    </a:cubicBezTo>
                    <a:cubicBezTo>
                      <a:pt x="1855987" y="3275171"/>
                      <a:pt x="1914651" y="3255282"/>
                      <a:pt x="1959627" y="3222132"/>
                    </a:cubicBezTo>
                    <a:cubicBezTo>
                      <a:pt x="1977227" y="3209819"/>
                      <a:pt x="1996782" y="3189930"/>
                      <a:pt x="1994826" y="3167199"/>
                    </a:cubicBezTo>
                    <a:cubicBezTo>
                      <a:pt x="1991893" y="3137838"/>
                      <a:pt x="1945939" y="3120789"/>
                      <a:pt x="1921495" y="3111318"/>
                    </a:cubicBezTo>
                    <a:cubicBezTo>
                      <a:pt x="1915629" y="3108477"/>
                      <a:pt x="1911718" y="3102794"/>
                      <a:pt x="1912696" y="3097111"/>
                    </a:cubicBezTo>
                    <a:cubicBezTo>
                      <a:pt x="1913674" y="3091428"/>
                      <a:pt x="1918562" y="3085746"/>
                      <a:pt x="1924428" y="3084798"/>
                    </a:cubicBezTo>
                    <a:cubicBezTo>
                      <a:pt x="1983094" y="3075327"/>
                      <a:pt x="2044691" y="3035548"/>
                      <a:pt x="2091624" y="3002398"/>
                    </a:cubicBezTo>
                    <a:cubicBezTo>
                      <a:pt x="2115089" y="2985350"/>
                      <a:pt x="2140511" y="2966407"/>
                      <a:pt x="2152243" y="2942729"/>
                    </a:cubicBezTo>
                    <a:cubicBezTo>
                      <a:pt x="2156154" y="2934205"/>
                      <a:pt x="2154199" y="2929469"/>
                      <a:pt x="2153221" y="2928522"/>
                    </a:cubicBezTo>
                    <a:cubicBezTo>
                      <a:pt x="2148332" y="2919998"/>
                      <a:pt x="2130733" y="2914315"/>
                      <a:pt x="2101401" y="2910527"/>
                    </a:cubicBezTo>
                    <a:cubicBezTo>
                      <a:pt x="2093579" y="2909580"/>
                      <a:pt x="2088690" y="2902950"/>
                      <a:pt x="2088690" y="2895373"/>
                    </a:cubicBezTo>
                    <a:cubicBezTo>
                      <a:pt x="2089668" y="2887796"/>
                      <a:pt x="2095534" y="2883060"/>
                      <a:pt x="2102378" y="2883060"/>
                    </a:cubicBezTo>
                    <a:lnTo>
                      <a:pt x="2104334" y="2883060"/>
                    </a:lnTo>
                    <a:cubicBezTo>
                      <a:pt x="2109223" y="2884007"/>
                      <a:pt x="2114111" y="2884007"/>
                      <a:pt x="2119000" y="2884007"/>
                    </a:cubicBezTo>
                    <a:cubicBezTo>
                      <a:pt x="2145399" y="2884007"/>
                      <a:pt x="2166910" y="2871694"/>
                      <a:pt x="2177665" y="2850858"/>
                    </a:cubicBezTo>
                    <a:cubicBezTo>
                      <a:pt x="2188420" y="2830021"/>
                      <a:pt x="2185487" y="2804448"/>
                      <a:pt x="2168865" y="2782664"/>
                    </a:cubicBezTo>
                    <a:cubicBezTo>
                      <a:pt x="2165932" y="2777929"/>
                      <a:pt x="2164954" y="2773193"/>
                      <a:pt x="2167888" y="2768457"/>
                    </a:cubicBezTo>
                    <a:cubicBezTo>
                      <a:pt x="2172776" y="2759933"/>
                      <a:pt x="2185487" y="2758039"/>
                      <a:pt x="2191353" y="2765616"/>
                    </a:cubicBezTo>
                    <a:lnTo>
                      <a:pt x="2194286" y="2769405"/>
                    </a:lnTo>
                    <a:cubicBezTo>
                      <a:pt x="2220686" y="2804448"/>
                      <a:pt x="2232418" y="2810131"/>
                      <a:pt x="2236329" y="2810131"/>
                    </a:cubicBezTo>
                    <a:cubicBezTo>
                      <a:pt x="2237307" y="2810131"/>
                      <a:pt x="2237307" y="2810131"/>
                      <a:pt x="2239263" y="2808237"/>
                    </a:cubicBezTo>
                    <a:cubicBezTo>
                      <a:pt x="2248063" y="2795924"/>
                      <a:pt x="2247085" y="2772246"/>
                      <a:pt x="2246107" y="2755198"/>
                    </a:cubicBezTo>
                    <a:cubicBezTo>
                      <a:pt x="2246107" y="2751409"/>
                      <a:pt x="2246107" y="2748568"/>
                      <a:pt x="2246107" y="2745726"/>
                    </a:cubicBezTo>
                    <a:cubicBezTo>
                      <a:pt x="2246107" y="2726784"/>
                      <a:pt x="2244152" y="2706894"/>
                      <a:pt x="2242196" y="2687005"/>
                    </a:cubicBezTo>
                    <a:cubicBezTo>
                      <a:pt x="2239263" y="2659538"/>
                      <a:pt x="2236329" y="2630177"/>
                      <a:pt x="2238285" y="2601763"/>
                    </a:cubicBezTo>
                    <a:cubicBezTo>
                      <a:pt x="2238285" y="2594186"/>
                      <a:pt x="2245130" y="2589450"/>
                      <a:pt x="2252951" y="2589450"/>
                    </a:cubicBezTo>
                    <a:cubicBezTo>
                      <a:pt x="2255885" y="2589450"/>
                      <a:pt x="2258818" y="2590397"/>
                      <a:pt x="2260773" y="2592292"/>
                    </a:cubicBezTo>
                    <a:cubicBezTo>
                      <a:pt x="2264684" y="2595133"/>
                      <a:pt x="2268595" y="2597974"/>
                      <a:pt x="2271528" y="2600816"/>
                    </a:cubicBezTo>
                    <a:lnTo>
                      <a:pt x="2277395" y="2605551"/>
                    </a:lnTo>
                    <a:lnTo>
                      <a:pt x="2274461" y="2613128"/>
                    </a:lnTo>
                    <a:cubicBezTo>
                      <a:pt x="2273483" y="2615970"/>
                      <a:pt x="2272506" y="2619758"/>
                      <a:pt x="2271528" y="2622600"/>
                    </a:cubicBezTo>
                    <a:cubicBezTo>
                      <a:pt x="2261751" y="2657643"/>
                      <a:pt x="2255885" y="2724890"/>
                      <a:pt x="2285217" y="2753303"/>
                    </a:cubicBezTo>
                    <a:cubicBezTo>
                      <a:pt x="2291083" y="2758986"/>
                      <a:pt x="2297927" y="2761827"/>
                      <a:pt x="2305749" y="2761827"/>
                    </a:cubicBezTo>
                    <a:cubicBezTo>
                      <a:pt x="2333126" y="2761827"/>
                      <a:pt x="2375169" y="2722995"/>
                      <a:pt x="2424056" y="2651961"/>
                    </a:cubicBezTo>
                    <a:lnTo>
                      <a:pt x="2452411" y="2610287"/>
                    </a:lnTo>
                    <a:lnTo>
                      <a:pt x="2435789" y="2660485"/>
                    </a:lnTo>
                    <a:cubicBezTo>
                      <a:pt x="2402546" y="2766563"/>
                      <a:pt x="2368325" y="2918104"/>
                      <a:pt x="2461211" y="3011869"/>
                    </a:cubicBezTo>
                    <a:cubicBezTo>
                      <a:pt x="2468055" y="3018500"/>
                      <a:pt x="2474899" y="3022288"/>
                      <a:pt x="2482722" y="3022288"/>
                    </a:cubicBezTo>
                    <a:cubicBezTo>
                      <a:pt x="2539430" y="3022288"/>
                      <a:pt x="2614717" y="2838545"/>
                      <a:pt x="2640138" y="2778876"/>
                    </a:cubicBezTo>
                    <a:lnTo>
                      <a:pt x="2658715" y="2734361"/>
                    </a:lnTo>
                    <a:lnTo>
                      <a:pt x="2654804" y="2782664"/>
                    </a:lnTo>
                    <a:cubicBezTo>
                      <a:pt x="2653827" y="2793083"/>
                      <a:pt x="2652849" y="2804448"/>
                      <a:pt x="2651871" y="2814867"/>
                    </a:cubicBezTo>
                    <a:cubicBezTo>
                      <a:pt x="2646983" y="2866959"/>
                      <a:pt x="2642094" y="2920945"/>
                      <a:pt x="2644049" y="2974931"/>
                    </a:cubicBezTo>
                    <a:lnTo>
                      <a:pt x="2644049" y="2985350"/>
                    </a:lnTo>
                    <a:cubicBezTo>
                      <a:pt x="2645027" y="3027024"/>
                      <a:pt x="2646983" y="3079116"/>
                      <a:pt x="2681204" y="3101847"/>
                    </a:cubicBezTo>
                    <a:cubicBezTo>
                      <a:pt x="2687070" y="3105635"/>
                      <a:pt x="2692936" y="3107530"/>
                      <a:pt x="2698803" y="3107530"/>
                    </a:cubicBezTo>
                    <a:cubicBezTo>
                      <a:pt x="2735957" y="3107530"/>
                      <a:pt x="2768223" y="3021341"/>
                      <a:pt x="2779955" y="2989139"/>
                    </a:cubicBezTo>
                    <a:lnTo>
                      <a:pt x="2796578" y="2943676"/>
                    </a:lnTo>
                    <a:lnTo>
                      <a:pt x="2793644" y="2991980"/>
                    </a:lnTo>
                    <a:cubicBezTo>
                      <a:pt x="2790711" y="3053543"/>
                      <a:pt x="2800489" y="3088587"/>
                      <a:pt x="2822976" y="3092376"/>
                    </a:cubicBezTo>
                    <a:cubicBezTo>
                      <a:pt x="2847420" y="3097111"/>
                      <a:pt x="2867953" y="3081010"/>
                      <a:pt x="2886530" y="3045966"/>
                    </a:cubicBezTo>
                    <a:lnTo>
                      <a:pt x="2907062" y="3007134"/>
                    </a:lnTo>
                    <a:lnTo>
                      <a:pt x="2900218" y="3050702"/>
                    </a:lnTo>
                    <a:cubicBezTo>
                      <a:pt x="2899240" y="3054490"/>
                      <a:pt x="2899240" y="3058279"/>
                      <a:pt x="2899240" y="3062068"/>
                    </a:cubicBezTo>
                    <a:cubicBezTo>
                      <a:pt x="2898263" y="3098059"/>
                      <a:pt x="2911951" y="3119842"/>
                      <a:pt x="2941283" y="3127419"/>
                    </a:cubicBezTo>
                    <a:lnTo>
                      <a:pt x="2945194" y="3128367"/>
                    </a:lnTo>
                    <a:lnTo>
                      <a:pt x="2946172" y="3131208"/>
                    </a:lnTo>
                    <a:cubicBezTo>
                      <a:pt x="2950083" y="3140679"/>
                      <a:pt x="2953995" y="3149203"/>
                      <a:pt x="2958883" y="3157727"/>
                    </a:cubicBezTo>
                    <a:lnTo>
                      <a:pt x="2960839" y="3161516"/>
                    </a:lnTo>
                    <a:lnTo>
                      <a:pt x="2958883" y="3165305"/>
                    </a:lnTo>
                    <a:cubicBezTo>
                      <a:pt x="2954972" y="3170987"/>
                      <a:pt x="2953995" y="3175723"/>
                      <a:pt x="2954972" y="3180459"/>
                    </a:cubicBezTo>
                    <a:cubicBezTo>
                      <a:pt x="2957905" y="3190877"/>
                      <a:pt x="2965727" y="3196560"/>
                      <a:pt x="2978438" y="3197507"/>
                    </a:cubicBezTo>
                    <a:lnTo>
                      <a:pt x="2982348" y="3198454"/>
                    </a:lnTo>
                    <a:lnTo>
                      <a:pt x="2984304" y="3201295"/>
                    </a:lnTo>
                    <a:cubicBezTo>
                      <a:pt x="2986260" y="3204137"/>
                      <a:pt x="2987238" y="3206031"/>
                      <a:pt x="2989193" y="3208872"/>
                    </a:cubicBezTo>
                    <a:lnTo>
                      <a:pt x="2991149" y="3211714"/>
                    </a:lnTo>
                    <a:lnTo>
                      <a:pt x="2989193" y="3215502"/>
                    </a:lnTo>
                    <a:cubicBezTo>
                      <a:pt x="2986260" y="3222132"/>
                      <a:pt x="2986260" y="3226868"/>
                      <a:pt x="2987238" y="3229709"/>
                    </a:cubicBezTo>
                    <a:cubicBezTo>
                      <a:pt x="2989193" y="3232551"/>
                      <a:pt x="2994082" y="3232551"/>
                      <a:pt x="2997015" y="3232551"/>
                    </a:cubicBezTo>
                    <a:cubicBezTo>
                      <a:pt x="2998971" y="3232551"/>
                      <a:pt x="2999948" y="3232551"/>
                      <a:pt x="3001904" y="3232551"/>
                    </a:cubicBezTo>
                    <a:lnTo>
                      <a:pt x="3005815" y="3231604"/>
                    </a:lnTo>
                    <a:lnTo>
                      <a:pt x="3015592" y="3242969"/>
                    </a:lnTo>
                    <a:lnTo>
                      <a:pt x="3009726" y="3247705"/>
                    </a:lnTo>
                    <a:cubicBezTo>
                      <a:pt x="3004837" y="3251493"/>
                      <a:pt x="3000926" y="3255282"/>
                      <a:pt x="2996038" y="3259070"/>
                    </a:cubicBezTo>
                    <a:cubicBezTo>
                      <a:pt x="2990171" y="3263806"/>
                      <a:pt x="2985282" y="3268542"/>
                      <a:pt x="2979415" y="3272330"/>
                    </a:cubicBezTo>
                    <a:cubicBezTo>
                      <a:pt x="2961816" y="3286537"/>
                      <a:pt x="2951061" y="3302638"/>
                      <a:pt x="2944217" y="3323475"/>
                    </a:cubicBezTo>
                    <a:cubicBezTo>
                      <a:pt x="2942261" y="3328210"/>
                      <a:pt x="2941283" y="3335788"/>
                      <a:pt x="2944217" y="3339576"/>
                    </a:cubicBezTo>
                    <a:cubicBezTo>
                      <a:pt x="2947150" y="3343365"/>
                      <a:pt x="2953995" y="3344312"/>
                      <a:pt x="2959861" y="3344312"/>
                    </a:cubicBezTo>
                    <a:cubicBezTo>
                      <a:pt x="2970616" y="3344312"/>
                      <a:pt x="2986260" y="3341471"/>
                      <a:pt x="3004837" y="3334841"/>
                    </a:cubicBezTo>
                    <a:lnTo>
                      <a:pt x="3040036" y="3323475"/>
                    </a:lnTo>
                    <a:lnTo>
                      <a:pt x="3011681" y="3347153"/>
                    </a:lnTo>
                    <a:cubicBezTo>
                      <a:pt x="2997993" y="3358519"/>
                      <a:pt x="2991149" y="3367990"/>
                      <a:pt x="2992127" y="3375567"/>
                    </a:cubicBezTo>
                    <a:cubicBezTo>
                      <a:pt x="2993104" y="3380303"/>
                      <a:pt x="2997015" y="3384091"/>
                      <a:pt x="3005815" y="3387880"/>
                    </a:cubicBezTo>
                    <a:cubicBezTo>
                      <a:pt x="3009726" y="3389774"/>
                      <a:pt x="3014614" y="3390721"/>
                      <a:pt x="3020481" y="3390721"/>
                    </a:cubicBezTo>
                    <a:cubicBezTo>
                      <a:pt x="3044925" y="3390721"/>
                      <a:pt x="3079146" y="3377461"/>
                      <a:pt x="3094789" y="3368937"/>
                    </a:cubicBezTo>
                    <a:cubicBezTo>
                      <a:pt x="3099678" y="3367043"/>
                      <a:pt x="3103589" y="3365149"/>
                      <a:pt x="3107500" y="3362307"/>
                    </a:cubicBezTo>
                    <a:lnTo>
                      <a:pt x="3136832" y="3346206"/>
                    </a:lnTo>
                    <a:lnTo>
                      <a:pt x="3115322" y="3376514"/>
                    </a:lnTo>
                    <a:cubicBezTo>
                      <a:pt x="3108478" y="3385985"/>
                      <a:pt x="3100656" y="3395457"/>
                      <a:pt x="3092834" y="3405875"/>
                    </a:cubicBezTo>
                    <a:cubicBezTo>
                      <a:pt x="3081101" y="3419135"/>
                      <a:pt x="3073279" y="3449443"/>
                      <a:pt x="3080123" y="3463650"/>
                    </a:cubicBezTo>
                    <a:cubicBezTo>
                      <a:pt x="3084034" y="3472174"/>
                      <a:pt x="3092834" y="3472174"/>
                      <a:pt x="3107500" y="3467439"/>
                    </a:cubicBezTo>
                    <a:cubicBezTo>
                      <a:pt x="3110434" y="3466492"/>
                      <a:pt x="3114345" y="3464597"/>
                      <a:pt x="3118256" y="3461756"/>
                    </a:cubicBezTo>
                    <a:lnTo>
                      <a:pt x="3129988" y="3453232"/>
                    </a:lnTo>
                    <a:lnTo>
                      <a:pt x="3130966" y="3466492"/>
                    </a:lnTo>
                    <a:cubicBezTo>
                      <a:pt x="3132921" y="3504376"/>
                      <a:pt x="3146610" y="3535632"/>
                      <a:pt x="3167143" y="3546050"/>
                    </a:cubicBezTo>
                    <a:cubicBezTo>
                      <a:pt x="3184742" y="3555522"/>
                      <a:pt x="3196475" y="3548892"/>
                      <a:pt x="3204297" y="3524266"/>
                    </a:cubicBezTo>
                    <a:lnTo>
                      <a:pt x="3210163" y="3507218"/>
                    </a:lnTo>
                    <a:lnTo>
                      <a:pt x="3218963" y="3523319"/>
                    </a:lnTo>
                    <a:cubicBezTo>
                      <a:pt x="3223852" y="3531843"/>
                      <a:pt x="3228741" y="3532790"/>
                      <a:pt x="3232652" y="3532790"/>
                    </a:cubicBezTo>
                    <a:cubicBezTo>
                      <a:pt x="3250251" y="3532790"/>
                      <a:pt x="3262962" y="3524266"/>
                      <a:pt x="3277628" y="3513848"/>
                    </a:cubicBezTo>
                    <a:cubicBezTo>
                      <a:pt x="3278606" y="3512901"/>
                      <a:pt x="3281539" y="3510059"/>
                      <a:pt x="3284472" y="3506271"/>
                    </a:cubicBezTo>
                    <a:lnTo>
                      <a:pt x="3297182" y="3514795"/>
                    </a:lnTo>
                    <a:cubicBezTo>
                      <a:pt x="3296205" y="3516689"/>
                      <a:pt x="3294249" y="3518584"/>
                      <a:pt x="3292294" y="3522372"/>
                    </a:cubicBezTo>
                    <a:lnTo>
                      <a:pt x="3290338" y="3525213"/>
                    </a:lnTo>
                    <a:cubicBezTo>
                      <a:pt x="3286427" y="3531843"/>
                      <a:pt x="3281539" y="3537526"/>
                      <a:pt x="3278606" y="3544156"/>
                    </a:cubicBezTo>
                    <a:cubicBezTo>
                      <a:pt x="3266873" y="3565940"/>
                      <a:pt x="3269806" y="3571623"/>
                      <a:pt x="3270784" y="3572570"/>
                    </a:cubicBezTo>
                    <a:cubicBezTo>
                      <a:pt x="3271762" y="3574464"/>
                      <a:pt x="3275672" y="3574464"/>
                      <a:pt x="3277628" y="3574464"/>
                    </a:cubicBezTo>
                    <a:cubicBezTo>
                      <a:pt x="3292294" y="3574464"/>
                      <a:pt x="3321626" y="3562151"/>
                      <a:pt x="3356825" y="3541314"/>
                    </a:cubicBezTo>
                    <a:lnTo>
                      <a:pt x="3401801" y="3514795"/>
                    </a:lnTo>
                    <a:lnTo>
                      <a:pt x="3366602" y="3551733"/>
                    </a:lnTo>
                    <a:cubicBezTo>
                      <a:pt x="3332381" y="3587724"/>
                      <a:pt x="3320649" y="3618032"/>
                      <a:pt x="3329448" y="3647393"/>
                    </a:cubicBezTo>
                    <a:cubicBezTo>
                      <a:pt x="3332381" y="3657811"/>
                      <a:pt x="3338248" y="3659706"/>
                      <a:pt x="3343137" y="3659706"/>
                    </a:cubicBezTo>
                    <a:cubicBezTo>
                      <a:pt x="3364647" y="3659706"/>
                      <a:pt x="3401801" y="3627503"/>
                      <a:pt x="3412556" y="3614243"/>
                    </a:cubicBezTo>
                    <a:cubicBezTo>
                      <a:pt x="3414512" y="3611402"/>
                      <a:pt x="3418423" y="3602878"/>
                      <a:pt x="3423312" y="3589618"/>
                    </a:cubicBezTo>
                    <a:cubicBezTo>
                      <a:pt x="3424290" y="3585830"/>
                      <a:pt x="3426245" y="3582041"/>
                      <a:pt x="3431134" y="3582041"/>
                    </a:cubicBezTo>
                    <a:lnTo>
                      <a:pt x="3435045" y="3582041"/>
                    </a:lnTo>
                    <a:lnTo>
                      <a:pt x="3437000" y="3584883"/>
                    </a:lnTo>
                    <a:cubicBezTo>
                      <a:pt x="3438956" y="3587724"/>
                      <a:pt x="3438956" y="3588671"/>
                      <a:pt x="3437000" y="3597195"/>
                    </a:cubicBezTo>
                    <a:cubicBezTo>
                      <a:pt x="3434067" y="3608561"/>
                      <a:pt x="3432112" y="3619926"/>
                      <a:pt x="3432112" y="3630345"/>
                    </a:cubicBezTo>
                    <a:lnTo>
                      <a:pt x="3432112" y="3632239"/>
                    </a:lnTo>
                    <a:cubicBezTo>
                      <a:pt x="3431134" y="3650235"/>
                      <a:pt x="3430156" y="3668230"/>
                      <a:pt x="3445800" y="3676754"/>
                    </a:cubicBezTo>
                    <a:cubicBezTo>
                      <a:pt x="3448733" y="3678648"/>
                      <a:pt x="3452644" y="3679596"/>
                      <a:pt x="3455577" y="3679596"/>
                    </a:cubicBezTo>
                    <a:cubicBezTo>
                      <a:pt x="3476110" y="3679596"/>
                      <a:pt x="3504465" y="3651181"/>
                      <a:pt x="3533797" y="3601931"/>
                    </a:cubicBezTo>
                    <a:lnTo>
                      <a:pt x="3548463" y="3577305"/>
                    </a:lnTo>
                    <a:lnTo>
                      <a:pt x="3547486" y="3605719"/>
                    </a:lnTo>
                    <a:cubicBezTo>
                      <a:pt x="3546508" y="3645499"/>
                      <a:pt x="3554330" y="3661600"/>
                      <a:pt x="3561174" y="3668230"/>
                    </a:cubicBezTo>
                    <a:lnTo>
                      <a:pt x="3564107" y="3671071"/>
                    </a:lnTo>
                    <a:lnTo>
                      <a:pt x="3562151" y="3674860"/>
                    </a:lnTo>
                    <a:cubicBezTo>
                      <a:pt x="3555307" y="3692855"/>
                      <a:pt x="3554330" y="3706115"/>
                      <a:pt x="3559218" y="3712745"/>
                    </a:cubicBezTo>
                    <a:cubicBezTo>
                      <a:pt x="3567040" y="3724111"/>
                      <a:pt x="3599306" y="3717481"/>
                      <a:pt x="3630594" y="3698538"/>
                    </a:cubicBezTo>
                    <a:lnTo>
                      <a:pt x="3632549" y="3697591"/>
                    </a:lnTo>
                    <a:cubicBezTo>
                      <a:pt x="3635482" y="3694749"/>
                      <a:pt x="3637438" y="3690961"/>
                      <a:pt x="3640371" y="3688119"/>
                    </a:cubicBezTo>
                    <a:cubicBezTo>
                      <a:pt x="3645260" y="3682437"/>
                      <a:pt x="3650148" y="3676754"/>
                      <a:pt x="3655037" y="3671071"/>
                    </a:cubicBezTo>
                    <a:cubicBezTo>
                      <a:pt x="3656993" y="3668230"/>
                      <a:pt x="3660904" y="3667282"/>
                      <a:pt x="3664815" y="3667282"/>
                    </a:cubicBezTo>
                    <a:cubicBezTo>
                      <a:pt x="3670681" y="3667282"/>
                      <a:pt x="3675570" y="3671071"/>
                      <a:pt x="3676548" y="3676754"/>
                    </a:cubicBezTo>
                    <a:cubicBezTo>
                      <a:pt x="3681436" y="3705168"/>
                      <a:pt x="3701969" y="3731687"/>
                      <a:pt x="3731301" y="3745894"/>
                    </a:cubicBezTo>
                    <a:cubicBezTo>
                      <a:pt x="3742057" y="3751578"/>
                      <a:pt x="3751834" y="3752524"/>
                      <a:pt x="3758678" y="3749683"/>
                    </a:cubicBezTo>
                    <a:cubicBezTo>
                      <a:pt x="3763567" y="3747789"/>
                      <a:pt x="3766500" y="3739264"/>
                      <a:pt x="3755745" y="3711798"/>
                    </a:cubicBezTo>
                    <a:cubicBezTo>
                      <a:pt x="3754767" y="3708009"/>
                      <a:pt x="3754767" y="3704221"/>
                      <a:pt x="3756723" y="3700432"/>
                    </a:cubicBezTo>
                    <a:cubicBezTo>
                      <a:pt x="3760634" y="3694749"/>
                      <a:pt x="3770411" y="3693803"/>
                      <a:pt x="3775300" y="3699485"/>
                    </a:cubicBezTo>
                    <a:cubicBezTo>
                      <a:pt x="3789966" y="3718427"/>
                      <a:pt x="3826143" y="3744948"/>
                      <a:pt x="3850586" y="3744948"/>
                    </a:cubicBezTo>
                    <a:cubicBezTo>
                      <a:pt x="3859386" y="3744948"/>
                      <a:pt x="3871119" y="3742106"/>
                      <a:pt x="3873074" y="3717481"/>
                    </a:cubicBezTo>
                    <a:cubicBezTo>
                      <a:pt x="3876008" y="3688119"/>
                      <a:pt x="3867208" y="3657811"/>
                      <a:pt x="3858409" y="3627503"/>
                    </a:cubicBezTo>
                    <a:cubicBezTo>
                      <a:pt x="3855475" y="3617085"/>
                      <a:pt x="3852542" y="3606667"/>
                      <a:pt x="3849608" y="3596248"/>
                    </a:cubicBezTo>
                    <a:cubicBezTo>
                      <a:pt x="3848631" y="3592459"/>
                      <a:pt x="3849608" y="3589618"/>
                      <a:pt x="3851564" y="3586777"/>
                    </a:cubicBezTo>
                    <a:cubicBezTo>
                      <a:pt x="3855475" y="3582041"/>
                      <a:pt x="3863297" y="3581094"/>
                      <a:pt x="3868186" y="3584883"/>
                    </a:cubicBezTo>
                    <a:cubicBezTo>
                      <a:pt x="3899474" y="3607614"/>
                      <a:pt x="3946405" y="3615191"/>
                      <a:pt x="3984537" y="3601931"/>
                    </a:cubicBezTo>
                    <a:cubicBezTo>
                      <a:pt x="3992359" y="3599089"/>
                      <a:pt x="4010937" y="3591513"/>
                      <a:pt x="4014847" y="3574464"/>
                    </a:cubicBezTo>
                    <a:cubicBezTo>
                      <a:pt x="4018759" y="3556468"/>
                      <a:pt x="4002137" y="3537526"/>
                      <a:pt x="3985515" y="3521425"/>
                    </a:cubicBezTo>
                    <a:cubicBezTo>
                      <a:pt x="3982582" y="3518584"/>
                      <a:pt x="3981604" y="3513848"/>
                      <a:pt x="3983560" y="3509112"/>
                    </a:cubicBezTo>
                    <a:cubicBezTo>
                      <a:pt x="3985515" y="3504376"/>
                      <a:pt x="3989426" y="3501535"/>
                      <a:pt x="3994315" y="3501535"/>
                    </a:cubicBezTo>
                    <a:lnTo>
                      <a:pt x="3995292" y="3501535"/>
                    </a:lnTo>
                    <a:lnTo>
                      <a:pt x="3998226" y="3502482"/>
                    </a:lnTo>
                    <a:cubicBezTo>
                      <a:pt x="4011914" y="3508165"/>
                      <a:pt x="4032447" y="3512901"/>
                      <a:pt x="4044179" y="3505324"/>
                    </a:cubicBezTo>
                    <a:cubicBezTo>
                      <a:pt x="4048091" y="3503430"/>
                      <a:pt x="4047113" y="3501535"/>
                      <a:pt x="4047113" y="3500588"/>
                    </a:cubicBezTo>
                    <a:cubicBezTo>
                      <a:pt x="4047113" y="3493011"/>
                      <a:pt x="4032447" y="3480698"/>
                      <a:pt x="4018759" y="3472174"/>
                    </a:cubicBezTo>
                    <a:cubicBezTo>
                      <a:pt x="4014847" y="3469333"/>
                      <a:pt x="4012892" y="3464597"/>
                      <a:pt x="4013870" y="3459862"/>
                    </a:cubicBezTo>
                    <a:cubicBezTo>
                      <a:pt x="4014847" y="3455126"/>
                      <a:pt x="4019736" y="3450390"/>
                      <a:pt x="4025602" y="3450390"/>
                    </a:cubicBezTo>
                    <a:cubicBezTo>
                      <a:pt x="4061780" y="3449443"/>
                      <a:pt x="4097956" y="3437130"/>
                      <a:pt x="4126310" y="3416293"/>
                    </a:cubicBezTo>
                    <a:cubicBezTo>
                      <a:pt x="4136088" y="3408717"/>
                      <a:pt x="4148799" y="3397351"/>
                      <a:pt x="4146843" y="3383144"/>
                    </a:cubicBezTo>
                    <a:cubicBezTo>
                      <a:pt x="4144887" y="3366096"/>
                      <a:pt x="4117510" y="3355677"/>
                      <a:pt x="4102845" y="3349995"/>
                    </a:cubicBezTo>
                    <a:cubicBezTo>
                      <a:pt x="4097956" y="3348100"/>
                      <a:pt x="4095023" y="3343365"/>
                      <a:pt x="4095023" y="3337682"/>
                    </a:cubicBezTo>
                    <a:cubicBezTo>
                      <a:pt x="4096000" y="3332946"/>
                      <a:pt x="4099912" y="3328210"/>
                      <a:pt x="4104801" y="3328210"/>
                    </a:cubicBezTo>
                    <a:cubicBezTo>
                      <a:pt x="4140977" y="3322528"/>
                      <a:pt x="4180086" y="3297902"/>
                      <a:pt x="4209419" y="3276118"/>
                    </a:cubicBezTo>
                    <a:cubicBezTo>
                      <a:pt x="4224084" y="3265700"/>
                      <a:pt x="4239729" y="3253388"/>
                      <a:pt x="4246574" y="3239180"/>
                    </a:cubicBezTo>
                    <a:cubicBezTo>
                      <a:pt x="4248528" y="3234445"/>
                      <a:pt x="4247551" y="3233498"/>
                      <a:pt x="4247551" y="3232551"/>
                    </a:cubicBezTo>
                    <a:cubicBezTo>
                      <a:pt x="4245595" y="3229709"/>
                      <a:pt x="4239729" y="3224973"/>
                      <a:pt x="4216264" y="3223079"/>
                    </a:cubicBezTo>
                    <a:cubicBezTo>
                      <a:pt x="4209419" y="3222132"/>
                      <a:pt x="4205508" y="3216450"/>
                      <a:pt x="4205508" y="3210767"/>
                    </a:cubicBezTo>
                    <a:cubicBezTo>
                      <a:pt x="4206486" y="3205084"/>
                      <a:pt x="4211375" y="3200348"/>
                      <a:pt x="4217241" y="3200348"/>
                    </a:cubicBezTo>
                    <a:lnTo>
                      <a:pt x="4219197" y="3200348"/>
                    </a:lnTo>
                    <a:cubicBezTo>
                      <a:pt x="4238751" y="3203189"/>
                      <a:pt x="4254396" y="3195613"/>
                      <a:pt x="4262216" y="3181406"/>
                    </a:cubicBezTo>
                    <a:cubicBezTo>
                      <a:pt x="4269061" y="3169093"/>
                      <a:pt x="4266128" y="3153939"/>
                      <a:pt x="4256350" y="3141626"/>
                    </a:cubicBezTo>
                    <a:cubicBezTo>
                      <a:pt x="4253417" y="3137838"/>
                      <a:pt x="4253417" y="3134049"/>
                      <a:pt x="4255373" y="3129314"/>
                    </a:cubicBezTo>
                    <a:cubicBezTo>
                      <a:pt x="4259283" y="3122684"/>
                      <a:pt x="4270038" y="3120789"/>
                      <a:pt x="4274927" y="3127419"/>
                    </a:cubicBezTo>
                    <a:lnTo>
                      <a:pt x="4276883" y="3130261"/>
                    </a:lnTo>
                    <a:cubicBezTo>
                      <a:pt x="4293505" y="3152992"/>
                      <a:pt x="4300350" y="3154886"/>
                      <a:pt x="4301327" y="3154886"/>
                    </a:cubicBezTo>
                    <a:cubicBezTo>
                      <a:pt x="4306216" y="3148256"/>
                      <a:pt x="4305237" y="3133102"/>
                      <a:pt x="4305237" y="3122684"/>
                    </a:cubicBezTo>
                    <a:lnTo>
                      <a:pt x="4305237" y="3117001"/>
                    </a:lnTo>
                    <a:cubicBezTo>
                      <a:pt x="4305237" y="3104688"/>
                      <a:pt x="4303283" y="3092376"/>
                      <a:pt x="4302304" y="3080063"/>
                    </a:cubicBezTo>
                    <a:cubicBezTo>
                      <a:pt x="4300350" y="3062068"/>
                      <a:pt x="4298394" y="3044072"/>
                      <a:pt x="4300350" y="3026077"/>
                    </a:cubicBezTo>
                    <a:cubicBezTo>
                      <a:pt x="4301327" y="3017552"/>
                      <a:pt x="4312082" y="3012817"/>
                      <a:pt x="4318926" y="3017552"/>
                    </a:cubicBezTo>
                    <a:cubicBezTo>
                      <a:pt x="4323815" y="3021341"/>
                      <a:pt x="4328704" y="3025130"/>
                      <a:pt x="4334570" y="3028918"/>
                    </a:cubicBezTo>
                    <a:cubicBezTo>
                      <a:pt x="4344348" y="3036495"/>
                      <a:pt x="4354125" y="3044072"/>
                      <a:pt x="4364880" y="3048808"/>
                    </a:cubicBezTo>
                    <a:cubicBezTo>
                      <a:pt x="4373681" y="3053543"/>
                      <a:pt x="4380524" y="3052596"/>
                      <a:pt x="4385413" y="3046913"/>
                    </a:cubicBezTo>
                    <a:cubicBezTo>
                      <a:pt x="4390302" y="3041231"/>
                      <a:pt x="4391279" y="3030812"/>
                      <a:pt x="4389323" y="3022288"/>
                    </a:cubicBezTo>
                    <a:cubicBezTo>
                      <a:pt x="4381501" y="2992927"/>
                      <a:pt x="4356080" y="2961672"/>
                      <a:pt x="4334570" y="2945571"/>
                    </a:cubicBezTo>
                    <a:cubicBezTo>
                      <a:pt x="4330660" y="2942729"/>
                      <a:pt x="4328704" y="2937047"/>
                      <a:pt x="4330660" y="2933258"/>
                    </a:cubicBezTo>
                    <a:cubicBezTo>
                      <a:pt x="4332614" y="2926628"/>
                      <a:pt x="4341415" y="2923787"/>
                      <a:pt x="4348258" y="2927575"/>
                    </a:cubicBezTo>
                    <a:cubicBezTo>
                      <a:pt x="4355103" y="2932311"/>
                      <a:pt x="4365859" y="2937047"/>
                      <a:pt x="4376614" y="2937047"/>
                    </a:cubicBezTo>
                    <a:cubicBezTo>
                      <a:pt x="4382480" y="2937047"/>
                      <a:pt x="4388346" y="2935152"/>
                      <a:pt x="4393235" y="2932311"/>
                    </a:cubicBezTo>
                    <a:cubicBezTo>
                      <a:pt x="4403991" y="2924734"/>
                      <a:pt x="4401057" y="2905791"/>
                      <a:pt x="4397146" y="2894426"/>
                    </a:cubicBezTo>
                    <a:cubicBezTo>
                      <a:pt x="4387369" y="2871694"/>
                      <a:pt x="4360970" y="2854646"/>
                      <a:pt x="4342392" y="2842334"/>
                    </a:cubicBezTo>
                    <a:cubicBezTo>
                      <a:pt x="4318926" y="2827180"/>
                      <a:pt x="4293505" y="2815814"/>
                      <a:pt x="4270038" y="2804448"/>
                    </a:cubicBezTo>
                    <a:cubicBezTo>
                      <a:pt x="4251463" y="2795924"/>
                      <a:pt x="4231906" y="2786453"/>
                      <a:pt x="4213329" y="2776035"/>
                    </a:cubicBezTo>
                    <a:lnTo>
                      <a:pt x="4211375" y="2775087"/>
                    </a:lnTo>
                    <a:lnTo>
                      <a:pt x="4210396" y="2773193"/>
                    </a:lnTo>
                    <a:cubicBezTo>
                      <a:pt x="4208442" y="2769405"/>
                      <a:pt x="4207463" y="2765616"/>
                      <a:pt x="4205508" y="2761827"/>
                    </a:cubicBezTo>
                    <a:lnTo>
                      <a:pt x="4201597" y="2752356"/>
                    </a:lnTo>
                    <a:lnTo>
                      <a:pt x="4213329" y="2751409"/>
                    </a:lnTo>
                    <a:cubicBezTo>
                      <a:pt x="4214308" y="2751409"/>
                      <a:pt x="4216264" y="2751409"/>
                      <a:pt x="4217241" y="2752356"/>
                    </a:cubicBezTo>
                    <a:cubicBezTo>
                      <a:pt x="4232885" y="2758986"/>
                      <a:pt x="4252440" y="2759933"/>
                      <a:pt x="4273950" y="2757092"/>
                    </a:cubicBezTo>
                    <a:cubicBezTo>
                      <a:pt x="4287639" y="2755198"/>
                      <a:pt x="4301327" y="2746673"/>
                      <a:pt x="4304260" y="2738149"/>
                    </a:cubicBezTo>
                    <a:cubicBezTo>
                      <a:pt x="4306216" y="2732467"/>
                      <a:pt x="4305237" y="2726784"/>
                      <a:pt x="4299371" y="2721101"/>
                    </a:cubicBezTo>
                    <a:cubicBezTo>
                      <a:pt x="4292528" y="2712577"/>
                      <a:pt x="4281772" y="2706894"/>
                      <a:pt x="4267105" y="2701211"/>
                    </a:cubicBezTo>
                    <a:lnTo>
                      <a:pt x="4251463" y="2695529"/>
                    </a:lnTo>
                    <a:lnTo>
                      <a:pt x="4266128" y="2687952"/>
                    </a:lnTo>
                    <a:cubicBezTo>
                      <a:pt x="4270038" y="2686057"/>
                      <a:pt x="4273950" y="2683216"/>
                      <a:pt x="4276883" y="2679427"/>
                    </a:cubicBezTo>
                    <a:cubicBezTo>
                      <a:pt x="4292528" y="2662379"/>
                      <a:pt x="4287639" y="2635860"/>
                      <a:pt x="4264172" y="2601763"/>
                    </a:cubicBezTo>
                    <a:lnTo>
                      <a:pt x="4261239" y="2597974"/>
                    </a:lnTo>
                    <a:lnTo>
                      <a:pt x="4264172" y="2594186"/>
                    </a:lnTo>
                    <a:cubicBezTo>
                      <a:pt x="4277861" y="2575243"/>
                      <a:pt x="4287639" y="2556301"/>
                      <a:pt x="4293505" y="2538305"/>
                    </a:cubicBezTo>
                    <a:cubicBezTo>
                      <a:pt x="4296438" y="2529781"/>
                      <a:pt x="4295461" y="2521257"/>
                      <a:pt x="4292528" y="2513680"/>
                    </a:cubicBezTo>
                    <a:lnTo>
                      <a:pt x="4289595" y="2507997"/>
                    </a:lnTo>
                    <a:lnTo>
                      <a:pt x="4301327" y="2501367"/>
                    </a:lnTo>
                    <a:lnTo>
                      <a:pt x="4305237" y="2503261"/>
                    </a:lnTo>
                    <a:cubicBezTo>
                      <a:pt x="4341415" y="2525045"/>
                      <a:pt x="4366836" y="2528834"/>
                      <a:pt x="4378568" y="2512733"/>
                    </a:cubicBezTo>
                    <a:cubicBezTo>
                      <a:pt x="4392257" y="2494737"/>
                      <a:pt x="4389323" y="2451169"/>
                      <a:pt x="4371725" y="2403813"/>
                    </a:cubicBezTo>
                    <a:lnTo>
                      <a:pt x="4370746" y="2400024"/>
                    </a:lnTo>
                    <a:cubicBezTo>
                      <a:pt x="4366836" y="2395289"/>
                      <a:pt x="4361947" y="2390553"/>
                      <a:pt x="4358036" y="2384870"/>
                    </a:cubicBezTo>
                    <a:cubicBezTo>
                      <a:pt x="4350214" y="2375399"/>
                      <a:pt x="4342392" y="2366875"/>
                      <a:pt x="4335547" y="2357403"/>
                    </a:cubicBezTo>
                    <a:cubicBezTo>
                      <a:pt x="4332614" y="2352668"/>
                      <a:pt x="4331637" y="2346985"/>
                      <a:pt x="4333593" y="2342249"/>
                    </a:cubicBezTo>
                    <a:cubicBezTo>
                      <a:pt x="4335547" y="2337514"/>
                      <a:pt x="4340436" y="2334673"/>
                      <a:pt x="4346302" y="2334673"/>
                    </a:cubicBezTo>
                    <a:cubicBezTo>
                      <a:pt x="4349237" y="2334673"/>
                      <a:pt x="4351191" y="2334673"/>
                      <a:pt x="4354125" y="2334673"/>
                    </a:cubicBezTo>
                    <a:cubicBezTo>
                      <a:pt x="4401057" y="2334673"/>
                      <a:pt x="4447012" y="2310994"/>
                      <a:pt x="4479276" y="2272162"/>
                    </a:cubicBezTo>
                    <a:cubicBezTo>
                      <a:pt x="4488077" y="2260797"/>
                      <a:pt x="4497853" y="2244695"/>
                      <a:pt x="4494920" y="2229541"/>
                    </a:cubicBezTo>
                    <a:cubicBezTo>
                      <a:pt x="4492964" y="2220070"/>
                      <a:pt x="4481232" y="2215334"/>
                      <a:pt x="4461677" y="2215334"/>
                    </a:cubicBezTo>
                    <a:cubicBezTo>
                      <a:pt x="4448966" y="2215334"/>
                      <a:pt x="4436256" y="2217228"/>
                      <a:pt x="4429411" y="2218176"/>
                    </a:cubicBezTo>
                    <a:lnTo>
                      <a:pt x="4427455" y="2218176"/>
                    </a:lnTo>
                    <a:cubicBezTo>
                      <a:pt x="4420612" y="2218176"/>
                      <a:pt x="4414746" y="2213440"/>
                      <a:pt x="4412790" y="2206810"/>
                    </a:cubicBezTo>
                    <a:cubicBezTo>
                      <a:pt x="4411813" y="2201127"/>
                      <a:pt x="4414746" y="2194498"/>
                      <a:pt x="4420612" y="2192603"/>
                    </a:cubicBezTo>
                    <a:cubicBezTo>
                      <a:pt x="4457765" y="2175555"/>
                      <a:pt x="4523276" y="2119674"/>
                      <a:pt x="4520342" y="2079895"/>
                    </a:cubicBezTo>
                    <a:cubicBezTo>
                      <a:pt x="4519364" y="2063794"/>
                      <a:pt x="4505675" y="2051481"/>
                      <a:pt x="4479276" y="2042957"/>
                    </a:cubicBezTo>
                    <a:cubicBezTo>
                      <a:pt x="4456788" y="2036327"/>
                      <a:pt x="4432344" y="2032539"/>
                      <a:pt x="4401057" y="2032539"/>
                    </a:cubicBezTo>
                    <a:cubicBezTo>
                      <a:pt x="4377591" y="2032539"/>
                      <a:pt x="4353147" y="2034432"/>
                      <a:pt x="4329681" y="2036327"/>
                    </a:cubicBezTo>
                    <a:cubicBezTo>
                      <a:pt x="4312082" y="2037274"/>
                      <a:pt x="4294482" y="2039168"/>
                      <a:pt x="4276883" y="2039168"/>
                    </a:cubicBezTo>
                    <a:lnTo>
                      <a:pt x="4276883" y="2039168"/>
                    </a:lnTo>
                    <a:cubicBezTo>
                      <a:pt x="4271017" y="2039168"/>
                      <a:pt x="4266128" y="2035380"/>
                      <a:pt x="4263195" y="2030644"/>
                    </a:cubicBezTo>
                    <a:cubicBezTo>
                      <a:pt x="4261239" y="2024961"/>
                      <a:pt x="4262216" y="2019278"/>
                      <a:pt x="4267105" y="2015490"/>
                    </a:cubicBezTo>
                    <a:cubicBezTo>
                      <a:pt x="4315993" y="1973816"/>
                      <a:pt x="4341415" y="1906570"/>
                      <a:pt x="4332614" y="1843113"/>
                    </a:cubicBezTo>
                    <a:cubicBezTo>
                      <a:pt x="4330660" y="1829853"/>
                      <a:pt x="4323815" y="1797650"/>
                      <a:pt x="4295461" y="1785338"/>
                    </a:cubicBezTo>
                    <a:cubicBezTo>
                      <a:pt x="4289595" y="1782496"/>
                      <a:pt x="4282750" y="1781549"/>
                      <a:pt x="4274927" y="1781549"/>
                    </a:cubicBezTo>
                    <a:cubicBezTo>
                      <a:pt x="4245595" y="1781549"/>
                      <a:pt x="4213329" y="1803333"/>
                      <a:pt x="4197686" y="1812804"/>
                    </a:cubicBezTo>
                    <a:cubicBezTo>
                      <a:pt x="4190841" y="1817540"/>
                      <a:pt x="4182042" y="1814699"/>
                      <a:pt x="4178132" y="1807122"/>
                    </a:cubicBezTo>
                    <a:cubicBezTo>
                      <a:pt x="4175197" y="1802386"/>
                      <a:pt x="4175197" y="1797650"/>
                      <a:pt x="4178132" y="1792915"/>
                    </a:cubicBezTo>
                    <a:cubicBezTo>
                      <a:pt x="4193774" y="1770184"/>
                      <a:pt x="4207463" y="1743664"/>
                      <a:pt x="4197686" y="1720933"/>
                    </a:cubicBezTo>
                    <a:cubicBezTo>
                      <a:pt x="4193774" y="1713356"/>
                      <a:pt x="4188885" y="1711462"/>
                      <a:pt x="4185952" y="1711462"/>
                    </a:cubicBezTo>
                    <a:cubicBezTo>
                      <a:pt x="4170309" y="1711462"/>
                      <a:pt x="4143910" y="1732299"/>
                      <a:pt x="4130222" y="1746506"/>
                    </a:cubicBezTo>
                    <a:cubicBezTo>
                      <a:pt x="4124355" y="1752188"/>
                      <a:pt x="4115554" y="1752188"/>
                      <a:pt x="4109688" y="1745558"/>
                    </a:cubicBezTo>
                    <a:cubicBezTo>
                      <a:pt x="4106755" y="1741770"/>
                      <a:pt x="4105778" y="1737981"/>
                      <a:pt x="4105778" y="1733246"/>
                    </a:cubicBezTo>
                    <a:cubicBezTo>
                      <a:pt x="4115554" y="1678312"/>
                      <a:pt x="4107734" y="1618643"/>
                      <a:pt x="4083290" y="1568445"/>
                    </a:cubicBezTo>
                    <a:cubicBezTo>
                      <a:pt x="4074489" y="1549503"/>
                      <a:pt x="4057868" y="1526772"/>
                      <a:pt x="4034403" y="1523930"/>
                    </a:cubicBezTo>
                    <a:cubicBezTo>
                      <a:pt x="4004092" y="1521089"/>
                      <a:pt x="3977693" y="1560868"/>
                      <a:pt x="3963027" y="1581705"/>
                    </a:cubicBezTo>
                    <a:cubicBezTo>
                      <a:pt x="3958138" y="1589282"/>
                      <a:pt x="3946405" y="1589282"/>
                      <a:pt x="3940539" y="1583599"/>
                    </a:cubicBezTo>
                    <a:cubicBezTo>
                      <a:pt x="3937606" y="1580758"/>
                      <a:pt x="3936628" y="1576969"/>
                      <a:pt x="3936628" y="1574128"/>
                    </a:cubicBezTo>
                    <a:cubicBezTo>
                      <a:pt x="3937606" y="1548556"/>
                      <a:pt x="3933695" y="1520142"/>
                      <a:pt x="3922939" y="1486992"/>
                    </a:cubicBezTo>
                    <a:lnTo>
                      <a:pt x="3922939" y="1485098"/>
                    </a:lnTo>
                    <a:cubicBezTo>
                      <a:pt x="3922939" y="1473732"/>
                      <a:pt x="3920984" y="1462367"/>
                      <a:pt x="3920006" y="1451001"/>
                    </a:cubicBezTo>
                    <a:cubicBezTo>
                      <a:pt x="3918051" y="1433006"/>
                      <a:pt x="3916095" y="1415011"/>
                      <a:pt x="3918051" y="1396068"/>
                    </a:cubicBezTo>
                    <a:cubicBezTo>
                      <a:pt x="3919028" y="1387544"/>
                      <a:pt x="3929784" y="1382808"/>
                      <a:pt x="3936628" y="1387544"/>
                    </a:cubicBezTo>
                    <a:cubicBezTo>
                      <a:pt x="3941517" y="1391332"/>
                      <a:pt x="3947383" y="1395121"/>
                      <a:pt x="3952272" y="1398909"/>
                    </a:cubicBezTo>
                    <a:cubicBezTo>
                      <a:pt x="3962049" y="1406486"/>
                      <a:pt x="3971827" y="1414063"/>
                      <a:pt x="3982582" y="1418799"/>
                    </a:cubicBezTo>
                    <a:cubicBezTo>
                      <a:pt x="3991382" y="1422587"/>
                      <a:pt x="3998226" y="1422587"/>
                      <a:pt x="4003114" y="1416905"/>
                    </a:cubicBezTo>
                    <a:cubicBezTo>
                      <a:pt x="4008003" y="1411222"/>
                      <a:pt x="4008981" y="1400803"/>
                      <a:pt x="4007026" y="1391332"/>
                    </a:cubicBezTo>
                    <a:cubicBezTo>
                      <a:pt x="3999203" y="1361971"/>
                      <a:pt x="3973782" y="1331663"/>
                      <a:pt x="3952272" y="1314615"/>
                    </a:cubicBezTo>
                    <a:cubicBezTo>
                      <a:pt x="3948361" y="1311773"/>
                      <a:pt x="3946405" y="1306091"/>
                      <a:pt x="3948361" y="1302302"/>
                    </a:cubicBezTo>
                    <a:cubicBezTo>
                      <a:pt x="3950316" y="1295672"/>
                      <a:pt x="3959116" y="1292831"/>
                      <a:pt x="3965960" y="1296619"/>
                    </a:cubicBezTo>
                    <a:cubicBezTo>
                      <a:pt x="3972805" y="1301355"/>
                      <a:pt x="3983560" y="1306091"/>
                      <a:pt x="3994315" y="1306091"/>
                    </a:cubicBezTo>
                    <a:cubicBezTo>
                      <a:pt x="4000181" y="1306091"/>
                      <a:pt x="4006048" y="1304196"/>
                      <a:pt x="4010937" y="1301355"/>
                    </a:cubicBezTo>
                    <a:cubicBezTo>
                      <a:pt x="4021692" y="1293778"/>
                      <a:pt x="4018759" y="1274836"/>
                      <a:pt x="4014847" y="1263470"/>
                    </a:cubicBezTo>
                    <a:cubicBezTo>
                      <a:pt x="4005070" y="1240739"/>
                      <a:pt x="3978671" y="1223690"/>
                      <a:pt x="3960093" y="1211378"/>
                    </a:cubicBezTo>
                    <a:cubicBezTo>
                      <a:pt x="3936628" y="1196224"/>
                      <a:pt x="3912184" y="1184858"/>
                      <a:pt x="3887740" y="1173492"/>
                    </a:cubicBezTo>
                    <a:cubicBezTo>
                      <a:pt x="3866230" y="1163074"/>
                      <a:pt x="3844720" y="1152656"/>
                      <a:pt x="3824187" y="1140343"/>
                    </a:cubicBezTo>
                    <a:cubicBezTo>
                      <a:pt x="3819299" y="1137502"/>
                      <a:pt x="3817343" y="1132766"/>
                      <a:pt x="3819299" y="1128030"/>
                    </a:cubicBezTo>
                    <a:cubicBezTo>
                      <a:pt x="3821254" y="1121400"/>
                      <a:pt x="3829076" y="1117612"/>
                      <a:pt x="3834942" y="1120453"/>
                    </a:cubicBezTo>
                    <a:cubicBezTo>
                      <a:pt x="3850586" y="1127083"/>
                      <a:pt x="3870141" y="1128030"/>
                      <a:pt x="3891652" y="1125189"/>
                    </a:cubicBezTo>
                    <a:cubicBezTo>
                      <a:pt x="3905340" y="1123295"/>
                      <a:pt x="3919028" y="1114771"/>
                      <a:pt x="3921961" y="1106246"/>
                    </a:cubicBezTo>
                    <a:cubicBezTo>
                      <a:pt x="3923917" y="1100564"/>
                      <a:pt x="3922939" y="1094881"/>
                      <a:pt x="3917073" y="1089198"/>
                    </a:cubicBezTo>
                    <a:cubicBezTo>
                      <a:pt x="3902407" y="1072150"/>
                      <a:pt x="3876985" y="1066467"/>
                      <a:pt x="3851564" y="1060784"/>
                    </a:cubicBezTo>
                    <a:cubicBezTo>
                      <a:pt x="3839831" y="1057943"/>
                      <a:pt x="3828098" y="1055101"/>
                      <a:pt x="3817343" y="1051313"/>
                    </a:cubicBezTo>
                    <a:cubicBezTo>
                      <a:pt x="3813432" y="1049419"/>
                      <a:pt x="3810499" y="1046577"/>
                      <a:pt x="3810499" y="1042789"/>
                    </a:cubicBezTo>
                    <a:cubicBezTo>
                      <a:pt x="3809521" y="1039000"/>
                      <a:pt x="3811476" y="1035212"/>
                      <a:pt x="3814410" y="1032370"/>
                    </a:cubicBezTo>
                    <a:cubicBezTo>
                      <a:pt x="3850586" y="1003009"/>
                      <a:pt x="3896541" y="957547"/>
                      <a:pt x="3911206" y="906402"/>
                    </a:cubicBezTo>
                    <a:cubicBezTo>
                      <a:pt x="3913162" y="899772"/>
                      <a:pt x="3916095" y="882724"/>
                      <a:pt x="3903385" y="872306"/>
                    </a:cubicBezTo>
                    <a:cubicBezTo>
                      <a:pt x="3894585" y="864729"/>
                      <a:pt x="3878941" y="873253"/>
                      <a:pt x="3868186" y="880830"/>
                    </a:cubicBezTo>
                    <a:cubicBezTo>
                      <a:pt x="3857431" y="888407"/>
                      <a:pt x="3848631" y="896931"/>
                      <a:pt x="3838853" y="906402"/>
                    </a:cubicBezTo>
                    <a:cubicBezTo>
                      <a:pt x="3829076" y="915874"/>
                      <a:pt x="3818321" y="926292"/>
                      <a:pt x="3805610" y="934816"/>
                    </a:cubicBezTo>
                    <a:cubicBezTo>
                      <a:pt x="3800721" y="938604"/>
                      <a:pt x="3792899" y="936710"/>
                      <a:pt x="3788988" y="931975"/>
                    </a:cubicBezTo>
                    <a:cubicBezTo>
                      <a:pt x="3787033" y="929133"/>
                      <a:pt x="3786055" y="925345"/>
                      <a:pt x="3787033" y="921556"/>
                    </a:cubicBezTo>
                    <a:cubicBezTo>
                      <a:pt x="3789966" y="913979"/>
                      <a:pt x="3791922" y="905455"/>
                      <a:pt x="3794855" y="897878"/>
                    </a:cubicBezTo>
                    <a:cubicBezTo>
                      <a:pt x="3802677" y="873253"/>
                      <a:pt x="3810499" y="850521"/>
                      <a:pt x="3813432" y="824949"/>
                    </a:cubicBezTo>
                    <a:cubicBezTo>
                      <a:pt x="3814410" y="814531"/>
                      <a:pt x="3812454" y="788958"/>
                      <a:pt x="3805610" y="780434"/>
                    </a:cubicBezTo>
                    <a:cubicBezTo>
                      <a:pt x="3802677" y="776646"/>
                      <a:pt x="3800721" y="778540"/>
                      <a:pt x="3798766" y="779487"/>
                    </a:cubicBezTo>
                    <a:cubicBezTo>
                      <a:pt x="3786055" y="784223"/>
                      <a:pt x="3776278" y="794641"/>
                      <a:pt x="3765522" y="805059"/>
                    </a:cubicBezTo>
                    <a:cubicBezTo>
                      <a:pt x="3760634" y="809795"/>
                      <a:pt x="3755745" y="814531"/>
                      <a:pt x="3750856" y="819266"/>
                    </a:cubicBezTo>
                    <a:cubicBezTo>
                      <a:pt x="3745968" y="823055"/>
                      <a:pt x="3739124" y="823055"/>
                      <a:pt x="3735213" y="818319"/>
                    </a:cubicBezTo>
                    <a:cubicBezTo>
                      <a:pt x="3733257" y="816425"/>
                      <a:pt x="3731301" y="812637"/>
                      <a:pt x="3731301" y="809795"/>
                    </a:cubicBezTo>
                    <a:cubicBezTo>
                      <a:pt x="3731301" y="803165"/>
                      <a:pt x="3732279" y="795588"/>
                      <a:pt x="3733257" y="788011"/>
                    </a:cubicBezTo>
                    <a:cubicBezTo>
                      <a:pt x="3736190" y="763386"/>
                      <a:pt x="3739124" y="736866"/>
                      <a:pt x="3722502" y="724554"/>
                    </a:cubicBezTo>
                    <a:cubicBezTo>
                      <a:pt x="3703925" y="752020"/>
                      <a:pt x="3693169" y="788011"/>
                      <a:pt x="3690236" y="826843"/>
                    </a:cubicBezTo>
                    <a:lnTo>
                      <a:pt x="3687303" y="859046"/>
                    </a:lnTo>
                    <a:lnTo>
                      <a:pt x="3675570" y="828738"/>
                    </a:lnTo>
                    <a:cubicBezTo>
                      <a:pt x="3670681" y="816425"/>
                      <a:pt x="3664815" y="802218"/>
                      <a:pt x="3656015" y="788011"/>
                    </a:cubicBezTo>
                    <a:cubicBezTo>
                      <a:pt x="3656015" y="793694"/>
                      <a:pt x="3656015" y="799377"/>
                      <a:pt x="3655037" y="804112"/>
                    </a:cubicBezTo>
                    <a:cubicBezTo>
                      <a:pt x="3655037" y="818319"/>
                      <a:pt x="3655037" y="832526"/>
                      <a:pt x="3651126" y="846733"/>
                    </a:cubicBezTo>
                    <a:cubicBezTo>
                      <a:pt x="3650148" y="851469"/>
                      <a:pt x="3645260" y="855257"/>
                      <a:pt x="3640371" y="855257"/>
                    </a:cubicBezTo>
                    <a:cubicBezTo>
                      <a:pt x="3634505" y="855257"/>
                      <a:pt x="3629616" y="851469"/>
                      <a:pt x="3628638" y="846733"/>
                    </a:cubicBezTo>
                    <a:cubicBezTo>
                      <a:pt x="3627661" y="842945"/>
                      <a:pt x="3626683" y="838209"/>
                      <a:pt x="3624728" y="834420"/>
                    </a:cubicBezTo>
                    <a:cubicBezTo>
                      <a:pt x="3618861" y="814531"/>
                      <a:pt x="3613972" y="793694"/>
                      <a:pt x="3600284" y="780434"/>
                    </a:cubicBezTo>
                    <a:cubicBezTo>
                      <a:pt x="3596373" y="792747"/>
                      <a:pt x="3593439" y="806007"/>
                      <a:pt x="3590506" y="819266"/>
                    </a:cubicBezTo>
                    <a:cubicBezTo>
                      <a:pt x="3588551" y="829685"/>
                      <a:pt x="3586595" y="840103"/>
                      <a:pt x="3583662" y="850521"/>
                    </a:cubicBezTo>
                    <a:cubicBezTo>
                      <a:pt x="3582685" y="855257"/>
                      <a:pt x="3577796" y="858099"/>
                      <a:pt x="3572906" y="858099"/>
                    </a:cubicBezTo>
                    <a:cubicBezTo>
                      <a:pt x="3568018" y="858099"/>
                      <a:pt x="3564107" y="855257"/>
                      <a:pt x="3562151" y="851469"/>
                    </a:cubicBezTo>
                    <a:cubicBezTo>
                      <a:pt x="3558241" y="842945"/>
                      <a:pt x="3556285" y="833473"/>
                      <a:pt x="3553352" y="824002"/>
                    </a:cubicBezTo>
                    <a:cubicBezTo>
                      <a:pt x="3536730" y="795588"/>
                      <a:pt x="3521086" y="782328"/>
                      <a:pt x="3507398" y="786117"/>
                    </a:cubicBezTo>
                    <a:lnTo>
                      <a:pt x="3495665" y="789905"/>
                    </a:lnTo>
                    <a:lnTo>
                      <a:pt x="3498598" y="778540"/>
                    </a:lnTo>
                    <a:cubicBezTo>
                      <a:pt x="3504465" y="751073"/>
                      <a:pt x="3505443" y="732130"/>
                      <a:pt x="3501532" y="719818"/>
                    </a:cubicBezTo>
                    <a:cubicBezTo>
                      <a:pt x="3476110" y="737813"/>
                      <a:pt x="3458511" y="760545"/>
                      <a:pt x="3439933" y="783275"/>
                    </a:cubicBezTo>
                    <a:cubicBezTo>
                      <a:pt x="3436023" y="788011"/>
                      <a:pt x="3433089" y="791800"/>
                      <a:pt x="3429179" y="796535"/>
                    </a:cubicBezTo>
                    <a:lnTo>
                      <a:pt x="3393002" y="841050"/>
                    </a:lnTo>
                    <a:lnTo>
                      <a:pt x="3416467" y="788958"/>
                    </a:lnTo>
                    <a:cubicBezTo>
                      <a:pt x="3441889" y="733078"/>
                      <a:pt x="3450688" y="695192"/>
                      <a:pt x="3441889" y="676250"/>
                    </a:cubicBezTo>
                    <a:cubicBezTo>
                      <a:pt x="3439933" y="670567"/>
                      <a:pt x="3435045" y="667726"/>
                      <a:pt x="3429179" y="665832"/>
                    </a:cubicBezTo>
                    <a:cubicBezTo>
                      <a:pt x="3411579" y="660149"/>
                      <a:pt x="3391046" y="670567"/>
                      <a:pt x="3377358" y="690457"/>
                    </a:cubicBezTo>
                    <a:lnTo>
                      <a:pt x="3370513" y="699928"/>
                    </a:lnTo>
                    <a:lnTo>
                      <a:pt x="3364647" y="690457"/>
                    </a:lnTo>
                    <a:cubicBezTo>
                      <a:pt x="3361714" y="685721"/>
                      <a:pt x="3358781" y="681933"/>
                      <a:pt x="3355848" y="677197"/>
                    </a:cubicBezTo>
                    <a:cubicBezTo>
                      <a:pt x="3339226" y="655413"/>
                      <a:pt x="3289361" y="603321"/>
                      <a:pt x="3261984" y="603321"/>
                    </a:cubicBezTo>
                    <a:cubicBezTo>
                      <a:pt x="3261006" y="603321"/>
                      <a:pt x="3260028" y="603321"/>
                      <a:pt x="3259050" y="603321"/>
                    </a:cubicBezTo>
                    <a:cubicBezTo>
                      <a:pt x="3253184" y="604268"/>
                      <a:pt x="3248295" y="607109"/>
                      <a:pt x="3246340" y="611845"/>
                    </a:cubicBezTo>
                    <a:cubicBezTo>
                      <a:pt x="3242429" y="618475"/>
                      <a:pt x="3240474" y="632682"/>
                      <a:pt x="3252206" y="663937"/>
                    </a:cubicBezTo>
                    <a:lnTo>
                      <a:pt x="3266873" y="700875"/>
                    </a:lnTo>
                    <a:lnTo>
                      <a:pt x="3239496" y="670567"/>
                    </a:lnTo>
                    <a:cubicBezTo>
                      <a:pt x="3222874" y="651625"/>
                      <a:pt x="3205275" y="633629"/>
                      <a:pt x="3184742" y="614687"/>
                    </a:cubicBezTo>
                    <a:lnTo>
                      <a:pt x="3181809" y="611845"/>
                    </a:lnTo>
                    <a:cubicBezTo>
                      <a:pt x="3170076" y="601427"/>
                      <a:pt x="3140743" y="573013"/>
                      <a:pt x="3126077" y="582484"/>
                    </a:cubicBezTo>
                    <a:cubicBezTo>
                      <a:pt x="3108478" y="593850"/>
                      <a:pt x="3117278" y="625105"/>
                      <a:pt x="3123144" y="644995"/>
                    </a:cubicBezTo>
                    <a:cubicBezTo>
                      <a:pt x="3125100" y="650678"/>
                      <a:pt x="3126077" y="655413"/>
                      <a:pt x="3127055" y="659202"/>
                    </a:cubicBezTo>
                    <a:cubicBezTo>
                      <a:pt x="3129988" y="672462"/>
                      <a:pt x="3133899" y="685721"/>
                      <a:pt x="3138788" y="698034"/>
                    </a:cubicBezTo>
                    <a:lnTo>
                      <a:pt x="3150521" y="726448"/>
                    </a:lnTo>
                    <a:lnTo>
                      <a:pt x="3127055" y="705611"/>
                    </a:lnTo>
                    <a:cubicBezTo>
                      <a:pt x="3105545" y="686668"/>
                      <a:pt x="3086968" y="674356"/>
                      <a:pt x="3066435" y="666779"/>
                    </a:cubicBezTo>
                    <a:cubicBezTo>
                      <a:pt x="3062524" y="664884"/>
                      <a:pt x="3057635" y="662990"/>
                      <a:pt x="3051769" y="660149"/>
                    </a:cubicBezTo>
                    <a:cubicBezTo>
                      <a:pt x="3038081" y="653519"/>
                      <a:pt x="3018525" y="644995"/>
                      <a:pt x="2999948" y="639312"/>
                    </a:cubicBezTo>
                    <a:lnTo>
                      <a:pt x="2990171" y="636471"/>
                    </a:lnTo>
                    <a:lnTo>
                      <a:pt x="2996038" y="627946"/>
                    </a:lnTo>
                    <a:cubicBezTo>
                      <a:pt x="3020481" y="594797"/>
                      <a:pt x="3038081" y="562594"/>
                      <a:pt x="3046880" y="532286"/>
                    </a:cubicBezTo>
                    <a:cubicBezTo>
                      <a:pt x="3049813" y="520921"/>
                      <a:pt x="3055679" y="492507"/>
                      <a:pt x="3033192" y="474511"/>
                    </a:cubicBezTo>
                    <a:cubicBezTo>
                      <a:pt x="3028303" y="470723"/>
                      <a:pt x="3023414" y="468829"/>
                      <a:pt x="3016570" y="468829"/>
                    </a:cubicBezTo>
                    <a:cubicBezTo>
                      <a:pt x="3001904" y="468829"/>
                      <a:pt x="2984304" y="479247"/>
                      <a:pt x="2971594" y="487771"/>
                    </a:cubicBezTo>
                    <a:cubicBezTo>
                      <a:pt x="2953995" y="499137"/>
                      <a:pt x="2939328" y="514291"/>
                      <a:pt x="2923684" y="528498"/>
                    </a:cubicBezTo>
                    <a:cubicBezTo>
                      <a:pt x="2908040" y="543652"/>
                      <a:pt x="2891419" y="559753"/>
                      <a:pt x="2871864" y="573013"/>
                    </a:cubicBezTo>
                    <a:cubicBezTo>
                      <a:pt x="2865997" y="577748"/>
                      <a:pt x="2856220" y="575854"/>
                      <a:pt x="2852309" y="570171"/>
                    </a:cubicBezTo>
                    <a:cubicBezTo>
                      <a:pt x="2849376" y="566383"/>
                      <a:pt x="2848398" y="562594"/>
                      <a:pt x="2850353" y="557859"/>
                    </a:cubicBezTo>
                    <a:cubicBezTo>
                      <a:pt x="2854264" y="545546"/>
                      <a:pt x="2858175" y="532286"/>
                      <a:pt x="2863064" y="519974"/>
                    </a:cubicBezTo>
                    <a:cubicBezTo>
                      <a:pt x="2875775" y="483036"/>
                      <a:pt x="2888485" y="444203"/>
                      <a:pt x="2892396" y="404424"/>
                    </a:cubicBezTo>
                    <a:cubicBezTo>
                      <a:pt x="2894352" y="389270"/>
                      <a:pt x="2892396" y="345702"/>
                      <a:pt x="2878708" y="331495"/>
                    </a:cubicBezTo>
                    <a:cubicBezTo>
                      <a:pt x="2873819" y="326759"/>
                      <a:pt x="2869908" y="325812"/>
                      <a:pt x="2863064" y="328654"/>
                    </a:cubicBezTo>
                    <a:cubicBezTo>
                      <a:pt x="2842532" y="336231"/>
                      <a:pt x="2825909" y="353279"/>
                      <a:pt x="2809288" y="369380"/>
                    </a:cubicBezTo>
                    <a:cubicBezTo>
                      <a:pt x="2801466" y="376957"/>
                      <a:pt x="2793644" y="384534"/>
                      <a:pt x="2785822" y="391164"/>
                    </a:cubicBezTo>
                    <a:cubicBezTo>
                      <a:pt x="2779955" y="395900"/>
                      <a:pt x="2772134" y="394953"/>
                      <a:pt x="2766267" y="390217"/>
                    </a:cubicBezTo>
                    <a:cubicBezTo>
                      <a:pt x="2763334" y="387376"/>
                      <a:pt x="2761379" y="383587"/>
                      <a:pt x="2762356" y="379799"/>
                    </a:cubicBezTo>
                    <a:cubicBezTo>
                      <a:pt x="2762356" y="369380"/>
                      <a:pt x="2764312" y="358015"/>
                      <a:pt x="2765290" y="344755"/>
                    </a:cubicBezTo>
                    <a:cubicBezTo>
                      <a:pt x="2770178" y="303081"/>
                      <a:pt x="2776045" y="256672"/>
                      <a:pt x="2743779" y="238676"/>
                    </a:cubicBezTo>
                    <a:cubicBezTo>
                      <a:pt x="2713469" y="284139"/>
                      <a:pt x="2693914" y="341913"/>
                      <a:pt x="2689025" y="405371"/>
                    </a:cubicBezTo>
                    <a:lnTo>
                      <a:pt x="2686092" y="437573"/>
                    </a:lnTo>
                    <a:lnTo>
                      <a:pt x="2674359" y="407265"/>
                    </a:lnTo>
                    <a:cubicBezTo>
                      <a:pt x="2666537" y="387376"/>
                      <a:pt x="2655782" y="361803"/>
                      <a:pt x="2640138" y="337178"/>
                    </a:cubicBezTo>
                    <a:cubicBezTo>
                      <a:pt x="2639161" y="335284"/>
                      <a:pt x="2638183" y="334336"/>
                      <a:pt x="2636227" y="332442"/>
                    </a:cubicBezTo>
                    <a:cubicBezTo>
                      <a:pt x="2635250" y="345702"/>
                      <a:pt x="2635250" y="358015"/>
                      <a:pt x="2634272" y="371275"/>
                    </a:cubicBezTo>
                    <a:cubicBezTo>
                      <a:pt x="2634272" y="393058"/>
                      <a:pt x="2633294" y="414842"/>
                      <a:pt x="2628405" y="437573"/>
                    </a:cubicBezTo>
                    <a:cubicBezTo>
                      <a:pt x="2627427" y="443256"/>
                      <a:pt x="2622539" y="447045"/>
                      <a:pt x="2615694" y="447045"/>
                    </a:cubicBezTo>
                    <a:cubicBezTo>
                      <a:pt x="2608850" y="447045"/>
                      <a:pt x="2602006" y="442309"/>
                      <a:pt x="2601029" y="436626"/>
                    </a:cubicBezTo>
                    <a:cubicBezTo>
                      <a:pt x="2599073" y="429996"/>
                      <a:pt x="2597118" y="423367"/>
                      <a:pt x="2595162" y="416737"/>
                    </a:cubicBezTo>
                    <a:cubicBezTo>
                      <a:pt x="2585384" y="382640"/>
                      <a:pt x="2575607" y="346649"/>
                      <a:pt x="2551163" y="324865"/>
                    </a:cubicBezTo>
                    <a:cubicBezTo>
                      <a:pt x="2543341" y="346649"/>
                      <a:pt x="2538453" y="369380"/>
                      <a:pt x="2533564" y="393058"/>
                    </a:cubicBezTo>
                    <a:cubicBezTo>
                      <a:pt x="2530631" y="409160"/>
                      <a:pt x="2526720" y="426208"/>
                      <a:pt x="2521831" y="442309"/>
                    </a:cubicBezTo>
                    <a:cubicBezTo>
                      <a:pt x="2519876" y="447992"/>
                      <a:pt x="2514987" y="451780"/>
                      <a:pt x="2508142" y="451780"/>
                    </a:cubicBezTo>
                    <a:cubicBezTo>
                      <a:pt x="2502276" y="451780"/>
                      <a:pt x="2496410" y="448939"/>
                      <a:pt x="2494454" y="443256"/>
                    </a:cubicBezTo>
                    <a:cubicBezTo>
                      <a:pt x="2488588" y="429996"/>
                      <a:pt x="2484677" y="415789"/>
                      <a:pt x="2480766" y="399688"/>
                    </a:cubicBezTo>
                    <a:cubicBezTo>
                      <a:pt x="2454367" y="352332"/>
                      <a:pt x="2427967" y="330548"/>
                      <a:pt x="2403524" y="337178"/>
                    </a:cubicBezTo>
                    <a:lnTo>
                      <a:pt x="2391791" y="340019"/>
                    </a:lnTo>
                    <a:lnTo>
                      <a:pt x="2393746" y="328654"/>
                    </a:lnTo>
                    <a:cubicBezTo>
                      <a:pt x="2399613" y="301187"/>
                      <a:pt x="2406457" y="260460"/>
                      <a:pt x="2397657" y="233941"/>
                    </a:cubicBezTo>
                    <a:cubicBezTo>
                      <a:pt x="2396680" y="231099"/>
                      <a:pt x="2392768" y="230152"/>
                      <a:pt x="2389835" y="232994"/>
                    </a:cubicBezTo>
                    <a:cubicBezTo>
                      <a:pt x="2350725" y="260460"/>
                      <a:pt x="2320416" y="298346"/>
                      <a:pt x="2292061" y="334336"/>
                    </a:cubicBezTo>
                    <a:cubicBezTo>
                      <a:pt x="2286195" y="340966"/>
                      <a:pt x="2281306" y="348543"/>
                      <a:pt x="2275439" y="355173"/>
                    </a:cubicBezTo>
                    <a:lnTo>
                      <a:pt x="2239263" y="399688"/>
                    </a:lnTo>
                    <a:lnTo>
                      <a:pt x="2262729" y="347596"/>
                    </a:lnTo>
                    <a:cubicBezTo>
                      <a:pt x="2303794" y="257619"/>
                      <a:pt x="2317482" y="197003"/>
                      <a:pt x="2303794" y="166695"/>
                    </a:cubicBezTo>
                    <a:cubicBezTo>
                      <a:pt x="2298905" y="157223"/>
                      <a:pt x="2292061" y="150593"/>
                      <a:pt x="2281306" y="147752"/>
                    </a:cubicBezTo>
                    <a:cubicBezTo>
                      <a:pt x="2251974" y="138281"/>
                      <a:pt x="2217752" y="155329"/>
                      <a:pt x="2194286" y="188479"/>
                    </a:cubicBezTo>
                    <a:lnTo>
                      <a:pt x="2187442" y="197950"/>
                    </a:lnTo>
                    <a:lnTo>
                      <a:pt x="2181576" y="188479"/>
                    </a:lnTo>
                    <a:cubicBezTo>
                      <a:pt x="2177665" y="180902"/>
                      <a:pt x="2171799" y="174272"/>
                      <a:pt x="2166910" y="167642"/>
                    </a:cubicBezTo>
                    <a:cubicBezTo>
                      <a:pt x="2140511" y="132598"/>
                      <a:pt x="2060336" y="49251"/>
                      <a:pt x="2015359" y="49251"/>
                    </a:cubicBezTo>
                    <a:cubicBezTo>
                      <a:pt x="2013404" y="49251"/>
                      <a:pt x="2011448" y="49251"/>
                      <a:pt x="2009493" y="49251"/>
                    </a:cubicBezTo>
                    <a:cubicBezTo>
                      <a:pt x="1997759" y="51145"/>
                      <a:pt x="1990915" y="56828"/>
                      <a:pt x="1986027" y="64405"/>
                    </a:cubicBezTo>
                    <a:cubicBezTo>
                      <a:pt x="1977227" y="80506"/>
                      <a:pt x="1980160" y="109867"/>
                      <a:pt x="1995804" y="149646"/>
                    </a:cubicBezTo>
                    <a:lnTo>
                      <a:pt x="2010471" y="186584"/>
                    </a:lnTo>
                    <a:lnTo>
                      <a:pt x="1984071" y="156276"/>
                    </a:lnTo>
                    <a:cubicBezTo>
                      <a:pt x="1957672" y="126915"/>
                      <a:pt x="1929318" y="97554"/>
                      <a:pt x="1897052" y="67246"/>
                    </a:cubicBezTo>
                    <a:lnTo>
                      <a:pt x="1891186" y="62510"/>
                    </a:lnTo>
                    <a:cubicBezTo>
                      <a:pt x="1873586" y="46409"/>
                      <a:pt x="1838387" y="12313"/>
                      <a:pt x="1811010" y="12313"/>
                    </a:cubicBezTo>
                    <a:cubicBezTo>
                      <a:pt x="1806121" y="12313"/>
                      <a:pt x="1801233" y="13260"/>
                      <a:pt x="1797322" y="16101"/>
                    </a:cubicBezTo>
                    <a:cubicBezTo>
                      <a:pt x="1767012" y="35991"/>
                      <a:pt x="1781678" y="86189"/>
                      <a:pt x="1790478" y="119338"/>
                    </a:cubicBezTo>
                    <a:cubicBezTo>
                      <a:pt x="1793411" y="127862"/>
                      <a:pt x="1795366" y="135439"/>
                      <a:pt x="1796344" y="141122"/>
                    </a:cubicBezTo>
                    <a:cubicBezTo>
                      <a:pt x="1800255" y="161959"/>
                      <a:pt x="1807099" y="182796"/>
                      <a:pt x="1815899" y="203633"/>
                    </a:cubicBezTo>
                    <a:lnTo>
                      <a:pt x="1827632" y="232046"/>
                    </a:lnTo>
                    <a:lnTo>
                      <a:pt x="1804166" y="211210"/>
                    </a:lnTo>
                    <a:cubicBezTo>
                      <a:pt x="1769945" y="180902"/>
                      <a:pt x="1739635" y="161959"/>
                      <a:pt x="1707370" y="148699"/>
                    </a:cubicBezTo>
                    <a:cubicBezTo>
                      <a:pt x="1701503" y="145858"/>
                      <a:pt x="1693681" y="142069"/>
                      <a:pt x="1683903" y="138281"/>
                    </a:cubicBezTo>
                    <a:cubicBezTo>
                      <a:pt x="1648704" y="122180"/>
                      <a:pt x="1596884" y="97554"/>
                      <a:pt x="1554841" y="97554"/>
                    </a:cubicBezTo>
                    <a:cubicBezTo>
                      <a:pt x="1536264" y="97554"/>
                      <a:pt x="1522576" y="102290"/>
                      <a:pt x="1512798" y="111761"/>
                    </a:cubicBezTo>
                    <a:cubicBezTo>
                      <a:pt x="1477599" y="145858"/>
                      <a:pt x="1498132" y="214998"/>
                      <a:pt x="1512798" y="261407"/>
                    </a:cubicBezTo>
                    <a:cubicBezTo>
                      <a:pt x="1515731" y="269932"/>
                      <a:pt x="1517687" y="277509"/>
                      <a:pt x="1519642" y="284139"/>
                    </a:cubicBezTo>
                    <a:cubicBezTo>
                      <a:pt x="1520620" y="288874"/>
                      <a:pt x="1522576" y="293610"/>
                      <a:pt x="1524531" y="298346"/>
                    </a:cubicBezTo>
                    <a:cubicBezTo>
                      <a:pt x="1525509" y="300240"/>
                      <a:pt x="1526486" y="303081"/>
                      <a:pt x="1527464" y="304975"/>
                    </a:cubicBezTo>
                    <a:lnTo>
                      <a:pt x="1533331" y="322024"/>
                    </a:lnTo>
                    <a:lnTo>
                      <a:pt x="1500088" y="304975"/>
                    </a:lnTo>
                    <a:cubicBezTo>
                      <a:pt x="1493243" y="301187"/>
                      <a:pt x="1485421" y="297398"/>
                      <a:pt x="1478577" y="293610"/>
                    </a:cubicBezTo>
                    <a:cubicBezTo>
                      <a:pt x="1472711" y="290769"/>
                      <a:pt x="1466844" y="292663"/>
                      <a:pt x="1460000" y="301187"/>
                    </a:cubicBezTo>
                    <a:cubicBezTo>
                      <a:pt x="1441423" y="323918"/>
                      <a:pt x="1448267" y="336231"/>
                      <a:pt x="1461956" y="359909"/>
                    </a:cubicBezTo>
                    <a:lnTo>
                      <a:pt x="1462934" y="362750"/>
                    </a:lnTo>
                    <a:cubicBezTo>
                      <a:pt x="1479555" y="392111"/>
                      <a:pt x="1500088" y="422419"/>
                      <a:pt x="1525509" y="451780"/>
                    </a:cubicBezTo>
                    <a:lnTo>
                      <a:pt x="1545064" y="474511"/>
                    </a:lnTo>
                    <a:lnTo>
                      <a:pt x="1516709" y="463146"/>
                    </a:lnTo>
                    <a:cubicBezTo>
                      <a:pt x="1469778" y="443256"/>
                      <a:pt x="1418935" y="424314"/>
                      <a:pt x="1359292" y="420525"/>
                    </a:cubicBezTo>
                    <a:cubicBezTo>
                      <a:pt x="1355381" y="420525"/>
                      <a:pt x="1350493" y="419578"/>
                      <a:pt x="1345604" y="419578"/>
                    </a:cubicBezTo>
                    <a:cubicBezTo>
                      <a:pt x="1304539" y="419578"/>
                      <a:pt x="1250762" y="429996"/>
                      <a:pt x="1230230" y="458410"/>
                    </a:cubicBezTo>
                    <a:cubicBezTo>
                      <a:pt x="1224364" y="465987"/>
                      <a:pt x="1223386" y="473564"/>
                      <a:pt x="1226319" y="482088"/>
                    </a:cubicBezTo>
                    <a:cubicBezTo>
                      <a:pt x="1232186" y="500084"/>
                      <a:pt x="1260540" y="530392"/>
                      <a:pt x="1361248" y="569224"/>
                    </a:cubicBezTo>
                    <a:lnTo>
                      <a:pt x="1409157" y="588167"/>
                    </a:lnTo>
                    <a:lnTo>
                      <a:pt x="1357337" y="583431"/>
                    </a:lnTo>
                    <a:cubicBezTo>
                      <a:pt x="1323116" y="580590"/>
                      <a:pt x="1292805" y="578696"/>
                      <a:pt x="1265429" y="578696"/>
                    </a:cubicBezTo>
                    <a:cubicBezTo>
                      <a:pt x="1139299" y="578696"/>
                      <a:pt x="1055213" y="610898"/>
                      <a:pt x="1007304" y="677197"/>
                    </a:cubicBezTo>
                    <a:cubicBezTo>
                      <a:pt x="1000460" y="686668"/>
                      <a:pt x="998505" y="696140"/>
                      <a:pt x="1002415" y="704664"/>
                    </a:cubicBezTo>
                    <a:cubicBezTo>
                      <a:pt x="1024903" y="755809"/>
                      <a:pt x="1215563" y="789905"/>
                      <a:pt x="1279117" y="800324"/>
                    </a:cubicBezTo>
                    <a:lnTo>
                      <a:pt x="1328004" y="808848"/>
                    </a:lnTo>
                    <a:lnTo>
                      <a:pt x="1278140" y="814531"/>
                    </a:lnTo>
                    <a:cubicBezTo>
                      <a:pt x="1267385" y="815478"/>
                      <a:pt x="1255651" y="817372"/>
                      <a:pt x="1244896" y="818319"/>
                    </a:cubicBezTo>
                    <a:cubicBezTo>
                      <a:pt x="1191120" y="824002"/>
                      <a:pt x="1135388" y="830632"/>
                      <a:pt x="1081613" y="842945"/>
                    </a:cubicBezTo>
                    <a:lnTo>
                      <a:pt x="1070858" y="845786"/>
                    </a:lnTo>
                    <a:cubicBezTo>
                      <a:pt x="1028815" y="855257"/>
                      <a:pt x="976994" y="867570"/>
                      <a:pt x="960373" y="904508"/>
                    </a:cubicBezTo>
                    <a:cubicBezTo>
                      <a:pt x="956462" y="913979"/>
                      <a:pt x="956462" y="921556"/>
                      <a:pt x="960373" y="929133"/>
                    </a:cubicBezTo>
                    <a:cubicBezTo>
                      <a:pt x="977971" y="958494"/>
                      <a:pt x="1062058" y="970807"/>
                      <a:pt x="1094323" y="975542"/>
                    </a:cubicBezTo>
                    <a:lnTo>
                      <a:pt x="1143211" y="982173"/>
                    </a:lnTo>
                    <a:lnTo>
                      <a:pt x="1094323" y="989750"/>
                    </a:lnTo>
                    <a:cubicBezTo>
                      <a:pt x="1050325" y="996379"/>
                      <a:pt x="997527" y="1009639"/>
                      <a:pt x="998505" y="1038053"/>
                    </a:cubicBezTo>
                    <a:cubicBezTo>
                      <a:pt x="998505" y="1065520"/>
                      <a:pt x="1027837" y="1084462"/>
                      <a:pt x="1083568" y="1094881"/>
                    </a:cubicBezTo>
                    <a:lnTo>
                      <a:pt x="1106056" y="1098669"/>
                    </a:lnTo>
                    <a:lnTo>
                      <a:pt x="1084546" y="1108141"/>
                    </a:lnTo>
                    <a:cubicBezTo>
                      <a:pt x="933973" y="1175387"/>
                      <a:pt x="845976" y="1267258"/>
                      <a:pt x="843043" y="1359130"/>
                    </a:cubicBezTo>
                    <a:cubicBezTo>
                      <a:pt x="842065" y="1379020"/>
                      <a:pt x="844999" y="1397015"/>
                      <a:pt x="849887" y="1412169"/>
                    </a:cubicBezTo>
                    <a:lnTo>
                      <a:pt x="855753" y="1428270"/>
                    </a:lnTo>
                    <a:lnTo>
                      <a:pt x="840110" y="1420693"/>
                    </a:lnTo>
                    <a:cubicBezTo>
                      <a:pt x="812733" y="1408381"/>
                      <a:pt x="773623" y="1393227"/>
                      <a:pt x="740380" y="1393227"/>
                    </a:cubicBezTo>
                    <a:cubicBezTo>
                      <a:pt x="721803" y="1393227"/>
                      <a:pt x="708114" y="1397962"/>
                      <a:pt x="698337" y="1407433"/>
                    </a:cubicBezTo>
                    <a:cubicBezTo>
                      <a:pt x="663138" y="1441530"/>
                      <a:pt x="683671" y="1510670"/>
                      <a:pt x="698337" y="1557080"/>
                    </a:cubicBezTo>
                    <a:cubicBezTo>
                      <a:pt x="701270" y="1565604"/>
                      <a:pt x="703225" y="1573181"/>
                      <a:pt x="705181" y="1578864"/>
                    </a:cubicBezTo>
                    <a:cubicBezTo>
                      <a:pt x="706158" y="1583599"/>
                      <a:pt x="708114" y="1588335"/>
                      <a:pt x="710069" y="1593070"/>
                    </a:cubicBezTo>
                    <a:cubicBezTo>
                      <a:pt x="711047" y="1594965"/>
                      <a:pt x="712025" y="1597806"/>
                      <a:pt x="713003" y="1599700"/>
                    </a:cubicBezTo>
                    <a:lnTo>
                      <a:pt x="718870" y="1616749"/>
                    </a:lnTo>
                    <a:lnTo>
                      <a:pt x="685626" y="1599700"/>
                    </a:lnTo>
                    <a:cubicBezTo>
                      <a:pt x="678782" y="1595912"/>
                      <a:pt x="670960" y="1592124"/>
                      <a:pt x="663138" y="1588335"/>
                    </a:cubicBezTo>
                    <a:cubicBezTo>
                      <a:pt x="657271" y="1585494"/>
                      <a:pt x="651405" y="1587388"/>
                      <a:pt x="644561" y="1595912"/>
                    </a:cubicBezTo>
                    <a:cubicBezTo>
                      <a:pt x="625983" y="1618643"/>
                      <a:pt x="632828" y="1630956"/>
                      <a:pt x="646516" y="1654634"/>
                    </a:cubicBezTo>
                    <a:lnTo>
                      <a:pt x="647494" y="1657475"/>
                    </a:lnTo>
                    <a:cubicBezTo>
                      <a:pt x="664115" y="1686836"/>
                      <a:pt x="684648" y="1717144"/>
                      <a:pt x="710069" y="1746506"/>
                    </a:cubicBezTo>
                    <a:lnTo>
                      <a:pt x="729625" y="1769236"/>
                    </a:lnTo>
                    <a:lnTo>
                      <a:pt x="701270" y="1756924"/>
                    </a:lnTo>
                    <a:cubicBezTo>
                      <a:pt x="654338" y="1737034"/>
                      <a:pt x="603496" y="1719039"/>
                      <a:pt x="543853" y="1714303"/>
                    </a:cubicBezTo>
                    <a:cubicBezTo>
                      <a:pt x="539942" y="1714303"/>
                      <a:pt x="535053" y="1714303"/>
                      <a:pt x="530165" y="1714303"/>
                    </a:cubicBezTo>
                    <a:cubicBezTo>
                      <a:pt x="489099" y="1714303"/>
                      <a:pt x="435323" y="1724722"/>
                      <a:pt x="414791" y="1754082"/>
                    </a:cubicBezTo>
                    <a:cubicBezTo>
                      <a:pt x="408924" y="1761660"/>
                      <a:pt x="407947" y="1769236"/>
                      <a:pt x="410880" y="1777761"/>
                    </a:cubicBezTo>
                    <a:cubicBezTo>
                      <a:pt x="416746" y="1795756"/>
                      <a:pt x="445101" y="1826064"/>
                      <a:pt x="545808" y="1864897"/>
                    </a:cubicBezTo>
                    <a:lnTo>
                      <a:pt x="593718" y="1883839"/>
                    </a:lnTo>
                    <a:lnTo>
                      <a:pt x="541897" y="1879103"/>
                    </a:lnTo>
                    <a:cubicBezTo>
                      <a:pt x="507676" y="1876262"/>
                      <a:pt x="477366" y="1874368"/>
                      <a:pt x="449012" y="1874368"/>
                    </a:cubicBezTo>
                    <a:cubicBezTo>
                      <a:pt x="322883" y="1874368"/>
                      <a:pt x="238796" y="1906570"/>
                      <a:pt x="190887" y="1972869"/>
                    </a:cubicBezTo>
                    <a:cubicBezTo>
                      <a:pt x="184043" y="1982340"/>
                      <a:pt x="182087" y="1991812"/>
                      <a:pt x="185998" y="2000336"/>
                    </a:cubicBezTo>
                    <a:cubicBezTo>
                      <a:pt x="207509" y="2051481"/>
                      <a:pt x="399147" y="2085578"/>
                      <a:pt x="462700" y="2095996"/>
                    </a:cubicBezTo>
                    <a:lnTo>
                      <a:pt x="511587" y="2104520"/>
                    </a:lnTo>
                    <a:lnTo>
                      <a:pt x="461722" y="2110203"/>
                    </a:lnTo>
                    <a:cubicBezTo>
                      <a:pt x="450967" y="2111150"/>
                      <a:pt x="439234" y="2113044"/>
                      <a:pt x="428479" y="2113991"/>
                    </a:cubicBezTo>
                    <a:cubicBezTo>
                      <a:pt x="374703" y="2119674"/>
                      <a:pt x="318972" y="2126304"/>
                      <a:pt x="265196" y="2138617"/>
                    </a:cubicBezTo>
                    <a:lnTo>
                      <a:pt x="254441" y="2141458"/>
                    </a:lnTo>
                    <a:cubicBezTo>
                      <a:pt x="212398" y="2150930"/>
                      <a:pt x="160577" y="2163242"/>
                      <a:pt x="143955" y="2200180"/>
                    </a:cubicBezTo>
                    <a:cubicBezTo>
                      <a:pt x="140044" y="2209652"/>
                      <a:pt x="140044" y="2217228"/>
                      <a:pt x="143955" y="2224806"/>
                    </a:cubicBezTo>
                    <a:cubicBezTo>
                      <a:pt x="161555" y="2254166"/>
                      <a:pt x="245641" y="2266479"/>
                      <a:pt x="277906" y="2271215"/>
                    </a:cubicBezTo>
                    <a:lnTo>
                      <a:pt x="326794" y="2277845"/>
                    </a:lnTo>
                    <a:lnTo>
                      <a:pt x="277906" y="2285422"/>
                    </a:lnTo>
                    <a:cubicBezTo>
                      <a:pt x="233908" y="2292052"/>
                      <a:pt x="181110" y="2305311"/>
                      <a:pt x="182087" y="2333725"/>
                    </a:cubicBezTo>
                    <a:cubicBezTo>
                      <a:pt x="182087" y="2361192"/>
                      <a:pt x="211420" y="2380135"/>
                      <a:pt x="267151" y="2390553"/>
                    </a:cubicBezTo>
                    <a:lnTo>
                      <a:pt x="289640" y="2394342"/>
                    </a:lnTo>
                    <a:lnTo>
                      <a:pt x="268129" y="2403813"/>
                    </a:lnTo>
                    <a:cubicBezTo>
                      <a:pt x="117556" y="2471059"/>
                      <a:pt x="29559" y="2562931"/>
                      <a:pt x="25648" y="2654802"/>
                    </a:cubicBezTo>
                    <a:cubicBezTo>
                      <a:pt x="24670" y="2691740"/>
                      <a:pt x="33470" y="2719207"/>
                      <a:pt x="52048" y="2738149"/>
                    </a:cubicBezTo>
                    <a:cubicBezTo>
                      <a:pt x="71602" y="2758039"/>
                      <a:pt x="101912" y="2767510"/>
                      <a:pt x="142000" y="2767510"/>
                    </a:cubicBezTo>
                    <a:cubicBezTo>
                      <a:pt x="145911" y="2767510"/>
                      <a:pt x="150799" y="2767510"/>
                      <a:pt x="154710" y="2767510"/>
                    </a:cubicBezTo>
                    <a:lnTo>
                      <a:pt x="181110" y="2766563"/>
                    </a:lnTo>
                    <a:lnTo>
                      <a:pt x="159599" y="2780770"/>
                    </a:lnTo>
                    <a:cubicBezTo>
                      <a:pt x="123423" y="2805396"/>
                      <a:pt x="108756" y="2825285"/>
                      <a:pt x="114623" y="2844228"/>
                    </a:cubicBezTo>
                    <a:cubicBezTo>
                      <a:pt x="120489" y="2865065"/>
                      <a:pt x="138089" y="2875483"/>
                      <a:pt x="167421" y="2875483"/>
                    </a:cubicBezTo>
                    <a:lnTo>
                      <a:pt x="180132" y="2875483"/>
                    </a:lnTo>
                    <a:lnTo>
                      <a:pt x="174266" y="2885901"/>
                    </a:lnTo>
                    <a:cubicBezTo>
                      <a:pt x="165466" y="2902003"/>
                      <a:pt x="162532" y="2915263"/>
                      <a:pt x="166444" y="2922839"/>
                    </a:cubicBezTo>
                    <a:cubicBezTo>
                      <a:pt x="170355" y="2930417"/>
                      <a:pt x="184043" y="2931364"/>
                      <a:pt x="204576" y="2927575"/>
                    </a:cubicBezTo>
                    <a:lnTo>
                      <a:pt x="235863" y="2920945"/>
                    </a:lnTo>
                    <a:lnTo>
                      <a:pt x="211420" y="2939888"/>
                    </a:lnTo>
                    <a:cubicBezTo>
                      <a:pt x="201642" y="2947465"/>
                      <a:pt x="191865" y="2955989"/>
                      <a:pt x="182087" y="2963566"/>
                    </a:cubicBezTo>
                    <a:cubicBezTo>
                      <a:pt x="173288" y="2971143"/>
                      <a:pt x="165466" y="2977773"/>
                      <a:pt x="156666" y="2984403"/>
                    </a:cubicBezTo>
                    <a:cubicBezTo>
                      <a:pt x="128312" y="3007134"/>
                      <a:pt x="109734" y="3033654"/>
                      <a:pt x="99957" y="3067750"/>
                    </a:cubicBezTo>
                    <a:cubicBezTo>
                      <a:pt x="96046" y="3081010"/>
                      <a:pt x="96046" y="3090481"/>
                      <a:pt x="100935" y="3097111"/>
                    </a:cubicBezTo>
                    <a:cubicBezTo>
                      <a:pt x="111690" y="3110371"/>
                      <a:pt x="146888" y="3108477"/>
                      <a:pt x="200664" y="3091428"/>
                    </a:cubicBezTo>
                    <a:lnTo>
                      <a:pt x="235863" y="3080063"/>
                    </a:lnTo>
                    <a:lnTo>
                      <a:pt x="207509" y="3103741"/>
                    </a:lnTo>
                    <a:cubicBezTo>
                      <a:pt x="185021" y="3122684"/>
                      <a:pt x="173288" y="3139732"/>
                      <a:pt x="175243" y="3151097"/>
                    </a:cubicBezTo>
                    <a:cubicBezTo>
                      <a:pt x="176221" y="3159622"/>
                      <a:pt x="184043" y="3167199"/>
                      <a:pt x="198709" y="3173829"/>
                    </a:cubicBezTo>
                    <a:cubicBezTo>
                      <a:pt x="205553" y="3176670"/>
                      <a:pt x="214353" y="3178564"/>
                      <a:pt x="224130" y="3178564"/>
                    </a:cubicBezTo>
                    <a:cubicBezTo>
                      <a:pt x="264218" y="3178564"/>
                      <a:pt x="317994" y="3156780"/>
                      <a:pt x="344393" y="3143521"/>
                    </a:cubicBezTo>
                    <a:cubicBezTo>
                      <a:pt x="352215" y="3140679"/>
                      <a:pt x="358081" y="3136891"/>
                      <a:pt x="364926" y="3133102"/>
                    </a:cubicBezTo>
                    <a:lnTo>
                      <a:pt x="394258" y="3117001"/>
                    </a:lnTo>
                    <a:lnTo>
                      <a:pt x="369815" y="3150151"/>
                    </a:lnTo>
                    <a:cubicBezTo>
                      <a:pt x="359059" y="3165305"/>
                      <a:pt x="347326" y="3180459"/>
                      <a:pt x="335593" y="3194665"/>
                    </a:cubicBezTo>
                    <a:cubicBezTo>
                      <a:pt x="317016" y="3217397"/>
                      <a:pt x="303328" y="3266647"/>
                      <a:pt x="315060" y="3290326"/>
                    </a:cubicBezTo>
                    <a:cubicBezTo>
                      <a:pt x="322883" y="3305480"/>
                      <a:pt x="338527" y="3307374"/>
                      <a:pt x="362970" y="3297902"/>
                    </a:cubicBezTo>
                    <a:cubicBezTo>
                      <a:pt x="367859" y="3296008"/>
                      <a:pt x="373726" y="3293167"/>
                      <a:pt x="380570" y="3287484"/>
                    </a:cubicBezTo>
                    <a:lnTo>
                      <a:pt x="392302" y="3278960"/>
                    </a:lnTo>
                    <a:lnTo>
                      <a:pt x="393280" y="3292220"/>
                    </a:lnTo>
                    <a:cubicBezTo>
                      <a:pt x="395235" y="3338629"/>
                      <a:pt x="411858" y="3401139"/>
                      <a:pt x="452923" y="3421976"/>
                    </a:cubicBezTo>
                    <a:cubicBezTo>
                      <a:pt x="483233" y="3438077"/>
                      <a:pt x="504743" y="3425765"/>
                      <a:pt x="517454" y="3385038"/>
                    </a:cubicBezTo>
                    <a:lnTo>
                      <a:pt x="523321" y="3367990"/>
                    </a:lnTo>
                    <a:lnTo>
                      <a:pt x="531142" y="3384091"/>
                    </a:lnTo>
                    <a:cubicBezTo>
                      <a:pt x="538964" y="3400192"/>
                      <a:pt x="549719" y="3402087"/>
                      <a:pt x="555586" y="3402087"/>
                    </a:cubicBezTo>
                    <a:cubicBezTo>
                      <a:pt x="584918" y="3401139"/>
                      <a:pt x="605451" y="3387880"/>
                      <a:pt x="629894" y="3370831"/>
                    </a:cubicBezTo>
                    <a:cubicBezTo>
                      <a:pt x="632828" y="3368937"/>
                      <a:pt x="637717" y="3363254"/>
                      <a:pt x="641628" y="3357572"/>
                    </a:cubicBezTo>
                    <a:lnTo>
                      <a:pt x="653360" y="3366096"/>
                    </a:lnTo>
                    <a:cubicBezTo>
                      <a:pt x="651405" y="3368937"/>
                      <a:pt x="649450" y="3371779"/>
                      <a:pt x="645539" y="3377461"/>
                    </a:cubicBezTo>
                    <a:lnTo>
                      <a:pt x="642606" y="3382197"/>
                    </a:lnTo>
                    <a:cubicBezTo>
                      <a:pt x="635761" y="3392615"/>
                      <a:pt x="628916" y="3402087"/>
                      <a:pt x="624028" y="3412505"/>
                    </a:cubicBezTo>
                    <a:cubicBezTo>
                      <a:pt x="606429" y="3445655"/>
                      <a:pt x="608384" y="3457967"/>
                      <a:pt x="611317" y="3461756"/>
                    </a:cubicBezTo>
                    <a:cubicBezTo>
                      <a:pt x="613273" y="3464597"/>
                      <a:pt x="618162" y="3466492"/>
                      <a:pt x="625006" y="3466492"/>
                    </a:cubicBezTo>
                    <a:cubicBezTo>
                      <a:pt x="649450" y="3466492"/>
                      <a:pt x="696381" y="3446602"/>
                      <a:pt x="753091" y="3414399"/>
                    </a:cubicBezTo>
                    <a:lnTo>
                      <a:pt x="797089" y="3388827"/>
                    </a:lnTo>
                    <a:lnTo>
                      <a:pt x="761890" y="3425765"/>
                    </a:lnTo>
                    <a:cubicBezTo>
                      <a:pt x="707136" y="3483540"/>
                      <a:pt x="688559" y="3532790"/>
                      <a:pt x="703225" y="3581094"/>
                    </a:cubicBezTo>
                    <a:cubicBezTo>
                      <a:pt x="709092" y="3600984"/>
                      <a:pt x="720825" y="3603825"/>
                      <a:pt x="729625" y="3603825"/>
                    </a:cubicBezTo>
                    <a:cubicBezTo>
                      <a:pt x="765801" y="3603825"/>
                      <a:pt x="823488" y="3552680"/>
                      <a:pt x="842065" y="3530896"/>
                    </a:cubicBezTo>
                    <a:cubicBezTo>
                      <a:pt x="847932" y="3523319"/>
                      <a:pt x="856731" y="3498694"/>
                      <a:pt x="859664" y="3490170"/>
                    </a:cubicBezTo>
                    <a:cubicBezTo>
                      <a:pt x="861620" y="3484487"/>
                      <a:pt x="862598" y="3480698"/>
                      <a:pt x="868464" y="3480698"/>
                    </a:cubicBezTo>
                    <a:lnTo>
                      <a:pt x="872375" y="3480698"/>
                    </a:lnTo>
                    <a:lnTo>
                      <a:pt x="874331" y="3483540"/>
                    </a:lnTo>
                    <a:cubicBezTo>
                      <a:pt x="876287" y="3486381"/>
                      <a:pt x="876287" y="3486381"/>
                      <a:pt x="873353" y="3499641"/>
                    </a:cubicBezTo>
                    <a:cubicBezTo>
                      <a:pt x="868464" y="3517636"/>
                      <a:pt x="865531" y="3535632"/>
                      <a:pt x="864553" y="3551733"/>
                    </a:cubicBezTo>
                    <a:lnTo>
                      <a:pt x="864553" y="3554575"/>
                    </a:lnTo>
                    <a:cubicBezTo>
                      <a:pt x="863575" y="3583935"/>
                      <a:pt x="861620" y="3614243"/>
                      <a:pt x="888019" y="3628450"/>
                    </a:cubicBezTo>
                    <a:cubicBezTo>
                      <a:pt x="893886" y="3631292"/>
                      <a:pt x="899752" y="3633186"/>
                      <a:pt x="905618" y="3633186"/>
                    </a:cubicBezTo>
                    <a:cubicBezTo>
                      <a:pt x="938862" y="3633186"/>
                      <a:pt x="985794" y="3587724"/>
                      <a:pt x="1032726" y="3507218"/>
                    </a:cubicBezTo>
                    <a:lnTo>
                      <a:pt x="1047392" y="3482593"/>
                    </a:lnTo>
                    <a:lnTo>
                      <a:pt x="1046414" y="3511006"/>
                    </a:lnTo>
                    <a:cubicBezTo>
                      <a:pt x="1045436" y="3562151"/>
                      <a:pt x="1053258" y="3597195"/>
                      <a:pt x="1068902" y="3613296"/>
                    </a:cubicBezTo>
                    <a:lnTo>
                      <a:pt x="1071836" y="3616138"/>
                    </a:lnTo>
                    <a:lnTo>
                      <a:pt x="1069880" y="3619926"/>
                    </a:lnTo>
                    <a:cubicBezTo>
                      <a:pt x="1058147" y="3650235"/>
                      <a:pt x="1057169" y="3672018"/>
                      <a:pt x="1064991" y="3684331"/>
                    </a:cubicBezTo>
                    <a:cubicBezTo>
                      <a:pt x="1069880" y="3691908"/>
                      <a:pt x="1079657" y="3694749"/>
                      <a:pt x="1092368" y="3694749"/>
                    </a:cubicBezTo>
                    <a:cubicBezTo>
                      <a:pt x="1115834" y="3694749"/>
                      <a:pt x="1150055" y="3682437"/>
                      <a:pt x="1183298" y="3663495"/>
                    </a:cubicBezTo>
                    <a:lnTo>
                      <a:pt x="1186232" y="3661600"/>
                    </a:lnTo>
                    <a:cubicBezTo>
                      <a:pt x="1190143" y="3656865"/>
                      <a:pt x="1195031" y="3651181"/>
                      <a:pt x="1198942" y="3646446"/>
                    </a:cubicBezTo>
                    <a:cubicBezTo>
                      <a:pt x="1206764" y="3636974"/>
                      <a:pt x="1214586" y="3628450"/>
                      <a:pt x="1222408" y="3619926"/>
                    </a:cubicBezTo>
                    <a:cubicBezTo>
                      <a:pt x="1220452" y="3620873"/>
                      <a:pt x="1224364" y="3618979"/>
                      <a:pt x="1228275" y="3618979"/>
                    </a:cubicBezTo>
                    <a:close/>
                    <a:moveTo>
                      <a:pt x="2250996" y="2606498"/>
                    </a:moveTo>
                    <a:cubicBezTo>
                      <a:pt x="2250018" y="2618811"/>
                      <a:pt x="2250996" y="2631124"/>
                      <a:pt x="2251974" y="2644384"/>
                    </a:cubicBezTo>
                    <a:cubicBezTo>
                      <a:pt x="2252951" y="2635860"/>
                      <a:pt x="2254907" y="2628282"/>
                      <a:pt x="2256862" y="2621652"/>
                    </a:cubicBezTo>
                    <a:cubicBezTo>
                      <a:pt x="2257840" y="2618811"/>
                      <a:pt x="2258818" y="2615970"/>
                      <a:pt x="2259795" y="2613128"/>
                    </a:cubicBezTo>
                    <a:cubicBezTo>
                      <a:pt x="2255885" y="2610287"/>
                      <a:pt x="2253929" y="2608393"/>
                      <a:pt x="2250996" y="2606498"/>
                    </a:cubicBezTo>
                    <a:close/>
                  </a:path>
                </a:pathLst>
              </a:custGeom>
              <a:solidFill>
                <a:srgbClr val="2E6431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B6E28F8F-9EF1-5C1A-BD39-7A8AB14BB8F0}"/>
                </a:ext>
              </a:extLst>
            </p:cNvPr>
            <p:cNvSpPr/>
            <p:nvPr/>
          </p:nvSpPr>
          <p:spPr>
            <a:xfrm>
              <a:off x="8322448" y="-1696517"/>
              <a:ext cx="4515296" cy="3749068"/>
            </a:xfrm>
            <a:custGeom>
              <a:avLst/>
              <a:gdLst>
                <a:gd name="connsiteX0" fmla="*/ 4415599 w 4515296"/>
                <a:gd name="connsiteY0" fmla="*/ 2206861 h 3749068"/>
                <a:gd name="connsiteX1" fmla="*/ 4410710 w 4515296"/>
                <a:gd name="connsiteY1" fmla="*/ 2194548 h 3749068"/>
                <a:gd name="connsiteX2" fmla="*/ 4469373 w 4515296"/>
                <a:gd name="connsiteY2" fmla="*/ 2032589 h 3749068"/>
                <a:gd name="connsiteX3" fmla="*/ 4265025 w 4515296"/>
                <a:gd name="connsiteY3" fmla="*/ 2028800 h 3749068"/>
                <a:gd name="connsiteX4" fmla="*/ 4260136 w 4515296"/>
                <a:gd name="connsiteY4" fmla="*/ 2017435 h 3749068"/>
                <a:gd name="connsiteX5" fmla="*/ 4328579 w 4515296"/>
                <a:gd name="connsiteY5" fmla="*/ 1838428 h 3749068"/>
                <a:gd name="connsiteX6" fmla="*/ 4286536 w 4515296"/>
                <a:gd name="connsiteY6" fmla="*/ 1774970 h 3749068"/>
                <a:gd name="connsiteX7" fmla="*/ 4181918 w 4515296"/>
                <a:gd name="connsiteY7" fmla="*/ 1803384 h 3749068"/>
                <a:gd name="connsiteX8" fmla="*/ 4173117 w 4515296"/>
                <a:gd name="connsiteY8" fmla="*/ 1793912 h 3749068"/>
                <a:gd name="connsiteX9" fmla="*/ 4192673 w 4515296"/>
                <a:gd name="connsiteY9" fmla="*/ 1715301 h 3749068"/>
                <a:gd name="connsiteX10" fmla="*/ 4112497 w 4515296"/>
                <a:gd name="connsiteY10" fmla="*/ 1739926 h 3749068"/>
                <a:gd name="connsiteX11" fmla="*/ 4100765 w 4515296"/>
                <a:gd name="connsiteY11" fmla="*/ 1733296 h 3749068"/>
                <a:gd name="connsiteX12" fmla="*/ 4077298 w 4515296"/>
                <a:gd name="connsiteY12" fmla="*/ 1564707 h 3749068"/>
                <a:gd name="connsiteX13" fmla="*/ 4022545 w 4515296"/>
                <a:gd name="connsiteY13" fmla="*/ 1516404 h 3749068"/>
                <a:gd name="connsiteX14" fmla="*/ 3944325 w 4515296"/>
                <a:gd name="connsiteY14" fmla="*/ 1577967 h 3749068"/>
                <a:gd name="connsiteX15" fmla="*/ 3931614 w 4515296"/>
                <a:gd name="connsiteY15" fmla="*/ 1574179 h 3749068"/>
                <a:gd name="connsiteX16" fmla="*/ 3917926 w 4515296"/>
                <a:gd name="connsiteY16" fmla="*/ 1484201 h 3749068"/>
                <a:gd name="connsiteX17" fmla="*/ 3913037 w 4515296"/>
                <a:gd name="connsiteY17" fmla="*/ 1396118 h 3749068"/>
                <a:gd name="connsiteX18" fmla="*/ 3919881 w 4515296"/>
                <a:gd name="connsiteY18" fmla="*/ 1393277 h 3749068"/>
                <a:gd name="connsiteX19" fmla="*/ 3965835 w 4515296"/>
                <a:gd name="connsiteY19" fmla="*/ 1425479 h 3749068"/>
                <a:gd name="connsiteX20" fmla="*/ 4000057 w 4515296"/>
                <a:gd name="connsiteY20" fmla="*/ 1390436 h 3749068"/>
                <a:gd name="connsiteX21" fmla="*/ 3943347 w 4515296"/>
                <a:gd name="connsiteY21" fmla="*/ 1309930 h 3749068"/>
                <a:gd name="connsiteX22" fmla="*/ 3948236 w 4515296"/>
                <a:gd name="connsiteY22" fmla="*/ 1303300 h 3749068"/>
                <a:gd name="connsiteX23" fmla="*/ 4001034 w 4515296"/>
                <a:gd name="connsiteY23" fmla="*/ 1308036 h 3749068"/>
                <a:gd name="connsiteX24" fmla="*/ 4006900 w 4515296"/>
                <a:gd name="connsiteY24" fmla="*/ 1261626 h 3749068"/>
                <a:gd name="connsiteX25" fmla="*/ 3949214 w 4515296"/>
                <a:gd name="connsiteY25" fmla="*/ 1205746 h 3749068"/>
                <a:gd name="connsiteX26" fmla="*/ 3812329 w 4515296"/>
                <a:gd name="connsiteY26" fmla="*/ 1134711 h 3749068"/>
                <a:gd name="connsiteX27" fmla="*/ 3816240 w 4515296"/>
                <a:gd name="connsiteY27" fmla="*/ 1127134 h 3749068"/>
                <a:gd name="connsiteX28" fmla="*/ 3876860 w 4515296"/>
                <a:gd name="connsiteY28" fmla="*/ 1132817 h 3749068"/>
                <a:gd name="connsiteX29" fmla="*/ 3908149 w 4515296"/>
                <a:gd name="connsiteY29" fmla="*/ 1084513 h 3749068"/>
                <a:gd name="connsiteX30" fmla="*/ 3805485 w 4515296"/>
                <a:gd name="connsiteY30" fmla="*/ 1043787 h 3749068"/>
                <a:gd name="connsiteX31" fmla="*/ 3804507 w 4515296"/>
                <a:gd name="connsiteY31" fmla="*/ 1036209 h 3749068"/>
                <a:gd name="connsiteX32" fmla="*/ 3904238 w 4515296"/>
                <a:gd name="connsiteY32" fmla="*/ 907400 h 3749068"/>
                <a:gd name="connsiteX33" fmla="*/ 3894460 w 4515296"/>
                <a:gd name="connsiteY33" fmla="*/ 865726 h 3749068"/>
                <a:gd name="connsiteX34" fmla="*/ 3849483 w 4515296"/>
                <a:gd name="connsiteY34" fmla="*/ 874250 h 3749068"/>
                <a:gd name="connsiteX35" fmla="*/ 3786908 w 4515296"/>
                <a:gd name="connsiteY35" fmla="*/ 928237 h 3749068"/>
                <a:gd name="connsiteX36" fmla="*/ 3780064 w 4515296"/>
                <a:gd name="connsiteY36" fmla="*/ 923501 h 3749068"/>
                <a:gd name="connsiteX37" fmla="*/ 3806463 w 4515296"/>
                <a:gd name="connsiteY37" fmla="*/ 825947 h 3749068"/>
                <a:gd name="connsiteX38" fmla="*/ 3781042 w 4515296"/>
                <a:gd name="connsiteY38" fmla="*/ 772908 h 3749068"/>
                <a:gd name="connsiteX39" fmla="*/ 3731176 w 4515296"/>
                <a:gd name="connsiteY39" fmla="*/ 813634 h 3749068"/>
                <a:gd name="connsiteX40" fmla="*/ 3724332 w 4515296"/>
                <a:gd name="connsiteY40" fmla="*/ 809846 h 3749068"/>
                <a:gd name="connsiteX41" fmla="*/ 3705755 w 4515296"/>
                <a:gd name="connsiteY41" fmla="*/ 714186 h 3749068"/>
                <a:gd name="connsiteX42" fmla="*/ 3703800 w 4515296"/>
                <a:gd name="connsiteY42" fmla="*/ 717027 h 3749068"/>
                <a:gd name="connsiteX43" fmla="*/ 3668601 w 4515296"/>
                <a:gd name="connsiteY43" fmla="*/ 825000 h 3749068"/>
                <a:gd name="connsiteX44" fmla="*/ 3646113 w 4515296"/>
                <a:gd name="connsiteY44" fmla="*/ 779538 h 3749068"/>
                <a:gd name="connsiteX45" fmla="*/ 3636335 w 4515296"/>
                <a:gd name="connsiteY45" fmla="*/ 768172 h 3749068"/>
                <a:gd name="connsiteX46" fmla="*/ 3635358 w 4515296"/>
                <a:gd name="connsiteY46" fmla="*/ 772908 h 3749068"/>
                <a:gd name="connsiteX47" fmla="*/ 3630469 w 4515296"/>
                <a:gd name="connsiteY47" fmla="*/ 843942 h 3749068"/>
                <a:gd name="connsiteX48" fmla="*/ 3621669 w 4515296"/>
                <a:gd name="connsiteY48" fmla="*/ 842995 h 3749068"/>
                <a:gd name="connsiteX49" fmla="*/ 3583537 w 4515296"/>
                <a:gd name="connsiteY49" fmla="*/ 765330 h 3749068"/>
                <a:gd name="connsiteX50" fmla="*/ 3563004 w 4515296"/>
                <a:gd name="connsiteY50" fmla="*/ 845837 h 3749068"/>
                <a:gd name="connsiteX51" fmla="*/ 3555183 w 4515296"/>
                <a:gd name="connsiteY51" fmla="*/ 845837 h 3749068"/>
                <a:gd name="connsiteX52" fmla="*/ 3546383 w 4515296"/>
                <a:gd name="connsiteY52" fmla="*/ 818370 h 3749068"/>
                <a:gd name="connsiteX53" fmla="*/ 3491629 w 4515296"/>
                <a:gd name="connsiteY53" fmla="*/ 776696 h 3749068"/>
                <a:gd name="connsiteX54" fmla="*/ 3494562 w 4515296"/>
                <a:gd name="connsiteY54" fmla="*/ 714186 h 3749068"/>
                <a:gd name="connsiteX55" fmla="*/ 3481852 w 4515296"/>
                <a:gd name="connsiteY55" fmla="*/ 711344 h 3749068"/>
                <a:gd name="connsiteX56" fmla="*/ 3408521 w 4515296"/>
                <a:gd name="connsiteY56" fmla="*/ 789009 h 3749068"/>
                <a:gd name="connsiteX57" fmla="*/ 3417320 w 4515296"/>
                <a:gd name="connsiteY57" fmla="*/ 656411 h 3749068"/>
                <a:gd name="connsiteX58" fmla="*/ 3356700 w 4515296"/>
                <a:gd name="connsiteY58" fmla="*/ 683878 h 3749068"/>
                <a:gd name="connsiteX59" fmla="*/ 3346923 w 4515296"/>
                <a:gd name="connsiteY59" fmla="*/ 670618 h 3749068"/>
                <a:gd name="connsiteX60" fmla="*/ 3242304 w 4515296"/>
                <a:gd name="connsiteY60" fmla="*/ 593900 h 3749068"/>
                <a:gd name="connsiteX61" fmla="*/ 3229593 w 4515296"/>
                <a:gd name="connsiteY61" fmla="*/ 663988 h 3749068"/>
                <a:gd name="connsiteX62" fmla="*/ 3173862 w 4515296"/>
                <a:gd name="connsiteY62" fmla="*/ 607160 h 3749068"/>
                <a:gd name="connsiteX63" fmla="*/ 3105419 w 4515296"/>
                <a:gd name="connsiteY63" fmla="*/ 574011 h 3749068"/>
                <a:gd name="connsiteX64" fmla="*/ 3102486 w 4515296"/>
                <a:gd name="connsiteY64" fmla="*/ 658305 h 3749068"/>
                <a:gd name="connsiteX65" fmla="*/ 3115197 w 4515296"/>
                <a:gd name="connsiteY65" fmla="*/ 699032 h 3749068"/>
                <a:gd name="connsiteX66" fmla="*/ 3052622 w 4515296"/>
                <a:gd name="connsiteY66" fmla="*/ 658305 h 3749068"/>
                <a:gd name="connsiteX67" fmla="*/ 2985157 w 4515296"/>
                <a:gd name="connsiteY67" fmla="*/ 629891 h 3749068"/>
                <a:gd name="connsiteX68" fmla="*/ 3036978 w 4515296"/>
                <a:gd name="connsiteY68" fmla="*/ 531390 h 3749068"/>
                <a:gd name="connsiteX69" fmla="*/ 3021333 w 4515296"/>
                <a:gd name="connsiteY69" fmla="*/ 466038 h 3749068"/>
                <a:gd name="connsiteX70" fmla="*/ 2950936 w 4515296"/>
                <a:gd name="connsiteY70" fmla="*/ 479298 h 3749068"/>
                <a:gd name="connsiteX71" fmla="*/ 2851206 w 4515296"/>
                <a:gd name="connsiteY71" fmla="*/ 564539 h 3749068"/>
                <a:gd name="connsiteX72" fmla="*/ 2840451 w 4515296"/>
                <a:gd name="connsiteY72" fmla="*/ 556962 h 3749068"/>
                <a:gd name="connsiteX73" fmla="*/ 2882494 w 4515296"/>
                <a:gd name="connsiteY73" fmla="*/ 402580 h 3749068"/>
                <a:gd name="connsiteX74" fmla="*/ 2842407 w 4515296"/>
                <a:gd name="connsiteY74" fmla="*/ 319233 h 3749068"/>
                <a:gd name="connsiteX75" fmla="*/ 2763209 w 4515296"/>
                <a:gd name="connsiteY75" fmla="*/ 382691 h 3749068"/>
                <a:gd name="connsiteX76" fmla="*/ 2752453 w 4515296"/>
                <a:gd name="connsiteY76" fmla="*/ 377008 h 3749068"/>
                <a:gd name="connsiteX77" fmla="*/ 2724100 w 4515296"/>
                <a:gd name="connsiteY77" fmla="*/ 226414 h 3749068"/>
                <a:gd name="connsiteX78" fmla="*/ 2720188 w 4515296"/>
                <a:gd name="connsiteY78" fmla="*/ 232097 h 3749068"/>
                <a:gd name="connsiteX79" fmla="*/ 2664457 w 4515296"/>
                <a:gd name="connsiteY79" fmla="*/ 402580 h 3749068"/>
                <a:gd name="connsiteX80" fmla="*/ 2629258 w 4515296"/>
                <a:gd name="connsiteY80" fmla="*/ 331546 h 3749068"/>
                <a:gd name="connsiteX81" fmla="*/ 2614592 w 4515296"/>
                <a:gd name="connsiteY81" fmla="*/ 313550 h 3749068"/>
                <a:gd name="connsiteX82" fmla="*/ 2613614 w 4515296"/>
                <a:gd name="connsiteY82" fmla="*/ 320180 h 3749068"/>
                <a:gd name="connsiteX83" fmla="*/ 2604815 w 4515296"/>
                <a:gd name="connsiteY83" fmla="*/ 432888 h 3749068"/>
                <a:gd name="connsiteX84" fmla="*/ 2592103 w 4515296"/>
                <a:gd name="connsiteY84" fmla="*/ 431941 h 3749068"/>
                <a:gd name="connsiteX85" fmla="*/ 2532461 w 4515296"/>
                <a:gd name="connsiteY85" fmla="*/ 309762 h 3749068"/>
                <a:gd name="connsiteX86" fmla="*/ 2499218 w 4515296"/>
                <a:gd name="connsiteY86" fmla="*/ 436677 h 3749068"/>
                <a:gd name="connsiteX87" fmla="*/ 2486507 w 4515296"/>
                <a:gd name="connsiteY87" fmla="*/ 436677 h 3749068"/>
                <a:gd name="connsiteX88" fmla="*/ 2472819 w 4515296"/>
                <a:gd name="connsiteY88" fmla="*/ 393109 h 3749068"/>
                <a:gd name="connsiteX89" fmla="*/ 2386777 w 4515296"/>
                <a:gd name="connsiteY89" fmla="*/ 326810 h 3749068"/>
                <a:gd name="connsiteX90" fmla="*/ 2390688 w 4515296"/>
                <a:gd name="connsiteY90" fmla="*/ 228309 h 3749068"/>
                <a:gd name="connsiteX91" fmla="*/ 2371134 w 4515296"/>
                <a:gd name="connsiteY91" fmla="*/ 222626 h 3749068"/>
                <a:gd name="connsiteX92" fmla="*/ 2254782 w 4515296"/>
                <a:gd name="connsiteY92" fmla="*/ 345753 h 3749068"/>
                <a:gd name="connsiteX93" fmla="*/ 2268470 w 4515296"/>
                <a:gd name="connsiteY93" fmla="*/ 135490 h 3749068"/>
                <a:gd name="connsiteX94" fmla="*/ 2173629 w 4515296"/>
                <a:gd name="connsiteY94" fmla="*/ 179058 h 3749068"/>
                <a:gd name="connsiteX95" fmla="*/ 2158962 w 4515296"/>
                <a:gd name="connsiteY95" fmla="*/ 157274 h 3749068"/>
                <a:gd name="connsiteX96" fmla="*/ 1992746 w 4515296"/>
                <a:gd name="connsiteY96" fmla="*/ 36041 h 3749068"/>
                <a:gd name="connsiteX97" fmla="*/ 1973191 w 4515296"/>
                <a:gd name="connsiteY97" fmla="*/ 146855 h 3749068"/>
                <a:gd name="connsiteX98" fmla="*/ 1885194 w 4515296"/>
                <a:gd name="connsiteY98" fmla="*/ 57825 h 3749068"/>
                <a:gd name="connsiteX99" fmla="*/ 1777642 w 4515296"/>
                <a:gd name="connsiteY99" fmla="*/ 4786 h 3749068"/>
                <a:gd name="connsiteX100" fmla="*/ 1773731 w 4515296"/>
                <a:gd name="connsiteY100" fmla="*/ 137384 h 3749068"/>
                <a:gd name="connsiteX101" fmla="*/ 1793286 w 4515296"/>
                <a:gd name="connsiteY101" fmla="*/ 200842 h 3749068"/>
                <a:gd name="connsiteX102" fmla="*/ 1694533 w 4515296"/>
                <a:gd name="connsiteY102" fmla="*/ 136437 h 3749068"/>
                <a:gd name="connsiteX103" fmla="*/ 1492140 w 4515296"/>
                <a:gd name="connsiteY103" fmla="*/ 101393 h 3749068"/>
                <a:gd name="connsiteX104" fmla="*/ 1496051 w 4515296"/>
                <a:gd name="connsiteY104" fmla="*/ 280401 h 3749068"/>
                <a:gd name="connsiteX105" fmla="*/ 1502896 w 4515296"/>
                <a:gd name="connsiteY105" fmla="*/ 302185 h 3749068"/>
                <a:gd name="connsiteX106" fmla="*/ 1463786 w 4515296"/>
                <a:gd name="connsiteY106" fmla="*/ 282295 h 3749068"/>
                <a:gd name="connsiteX107" fmla="*/ 1436409 w 4515296"/>
                <a:gd name="connsiteY107" fmla="*/ 291766 h 3749068"/>
                <a:gd name="connsiteX108" fmla="*/ 1439343 w 4515296"/>
                <a:gd name="connsiteY108" fmla="*/ 360907 h 3749068"/>
                <a:gd name="connsiteX109" fmla="*/ 1502896 w 4515296"/>
                <a:gd name="connsiteY109" fmla="*/ 450884 h 3749068"/>
                <a:gd name="connsiteX110" fmla="*/ 1342545 w 4515296"/>
                <a:gd name="connsiteY110" fmla="*/ 407316 h 3749068"/>
                <a:gd name="connsiteX111" fmla="*/ 1205661 w 4515296"/>
                <a:gd name="connsiteY111" fmla="*/ 448990 h 3749068"/>
                <a:gd name="connsiteX112" fmla="*/ 1339612 w 4515296"/>
                <a:gd name="connsiteY112" fmla="*/ 570222 h 3749068"/>
                <a:gd name="connsiteX113" fmla="*/ 982735 w 4515296"/>
                <a:gd name="connsiteY113" fmla="*/ 667776 h 3749068"/>
                <a:gd name="connsiteX114" fmla="*/ 1259437 w 4515296"/>
                <a:gd name="connsiteY114" fmla="*/ 802269 h 3749068"/>
                <a:gd name="connsiteX115" fmla="*/ 1061933 w 4515296"/>
                <a:gd name="connsiteY115" fmla="*/ 830683 h 3749068"/>
                <a:gd name="connsiteX116" fmla="*/ 935804 w 4515296"/>
                <a:gd name="connsiteY116" fmla="*/ 896034 h 3749068"/>
                <a:gd name="connsiteX117" fmla="*/ 1075622 w 4515296"/>
                <a:gd name="connsiteY117" fmla="*/ 976541 h 3749068"/>
                <a:gd name="connsiteX118" fmla="*/ 972958 w 4515296"/>
                <a:gd name="connsiteY118" fmla="*/ 1032421 h 3749068"/>
                <a:gd name="connsiteX119" fmla="*/ 1063888 w 4515296"/>
                <a:gd name="connsiteY119" fmla="*/ 1095879 h 3749068"/>
                <a:gd name="connsiteX120" fmla="*/ 817497 w 4515296"/>
                <a:gd name="connsiteY120" fmla="*/ 1352550 h 3749068"/>
                <a:gd name="connsiteX121" fmla="*/ 825318 w 4515296"/>
                <a:gd name="connsiteY121" fmla="*/ 1408431 h 3749068"/>
                <a:gd name="connsiteX122" fmla="*/ 674745 w 4515296"/>
                <a:gd name="connsiteY122" fmla="*/ 1397066 h 3749068"/>
                <a:gd name="connsiteX123" fmla="*/ 678657 w 4515296"/>
                <a:gd name="connsiteY123" fmla="*/ 1576073 h 3749068"/>
                <a:gd name="connsiteX124" fmla="*/ 685501 w 4515296"/>
                <a:gd name="connsiteY124" fmla="*/ 1597857 h 3749068"/>
                <a:gd name="connsiteX125" fmla="*/ 646392 w 4515296"/>
                <a:gd name="connsiteY125" fmla="*/ 1577967 h 3749068"/>
                <a:gd name="connsiteX126" fmla="*/ 619014 w 4515296"/>
                <a:gd name="connsiteY126" fmla="*/ 1587438 h 3749068"/>
                <a:gd name="connsiteX127" fmla="*/ 621948 w 4515296"/>
                <a:gd name="connsiteY127" fmla="*/ 1656579 h 3749068"/>
                <a:gd name="connsiteX128" fmla="*/ 684524 w 4515296"/>
                <a:gd name="connsiteY128" fmla="*/ 1746556 h 3749068"/>
                <a:gd name="connsiteX129" fmla="*/ 525151 w 4515296"/>
                <a:gd name="connsiteY129" fmla="*/ 1702988 h 3749068"/>
                <a:gd name="connsiteX130" fmla="*/ 388267 w 4515296"/>
                <a:gd name="connsiteY130" fmla="*/ 1744662 h 3749068"/>
                <a:gd name="connsiteX131" fmla="*/ 522218 w 4515296"/>
                <a:gd name="connsiteY131" fmla="*/ 1865894 h 3749068"/>
                <a:gd name="connsiteX132" fmla="*/ 165340 w 4515296"/>
                <a:gd name="connsiteY132" fmla="*/ 1963449 h 3749068"/>
                <a:gd name="connsiteX133" fmla="*/ 442042 w 4515296"/>
                <a:gd name="connsiteY133" fmla="*/ 2097941 h 3749068"/>
                <a:gd name="connsiteX134" fmla="*/ 244538 w 4515296"/>
                <a:gd name="connsiteY134" fmla="*/ 2126355 h 3749068"/>
                <a:gd name="connsiteX135" fmla="*/ 118409 w 4515296"/>
                <a:gd name="connsiteY135" fmla="*/ 2191707 h 3749068"/>
                <a:gd name="connsiteX136" fmla="*/ 258227 w 4515296"/>
                <a:gd name="connsiteY136" fmla="*/ 2272212 h 3749068"/>
                <a:gd name="connsiteX137" fmla="*/ 155563 w 4515296"/>
                <a:gd name="connsiteY137" fmla="*/ 2328093 h 3749068"/>
                <a:gd name="connsiteX138" fmla="*/ 246493 w 4515296"/>
                <a:gd name="connsiteY138" fmla="*/ 2391551 h 3749068"/>
                <a:gd name="connsiteX139" fmla="*/ 102 w 4515296"/>
                <a:gd name="connsiteY139" fmla="*/ 2648223 h 3749068"/>
                <a:gd name="connsiteX140" fmla="*/ 136986 w 4515296"/>
                <a:gd name="connsiteY140" fmla="*/ 2768508 h 3749068"/>
                <a:gd name="connsiteX141" fmla="*/ 89076 w 4515296"/>
                <a:gd name="connsiteY141" fmla="*/ 2839543 h 3749068"/>
                <a:gd name="connsiteX142" fmla="*/ 149697 w 4515296"/>
                <a:gd name="connsiteY142" fmla="*/ 2876481 h 3749068"/>
                <a:gd name="connsiteX143" fmla="*/ 187829 w 4515296"/>
                <a:gd name="connsiteY143" fmla="*/ 2928573 h 3749068"/>
                <a:gd name="connsiteX144" fmla="*/ 133075 w 4515296"/>
                <a:gd name="connsiteY144" fmla="*/ 2973088 h 3749068"/>
                <a:gd name="connsiteX145" fmla="*/ 74410 w 4515296"/>
                <a:gd name="connsiteY145" fmla="*/ 3059277 h 3749068"/>
                <a:gd name="connsiteX146" fmla="*/ 184896 w 4515296"/>
                <a:gd name="connsiteY146" fmla="*/ 3091479 h 3749068"/>
                <a:gd name="connsiteX147" fmla="*/ 178052 w 4515296"/>
                <a:gd name="connsiteY147" fmla="*/ 3174826 h 3749068"/>
                <a:gd name="connsiteX148" fmla="*/ 330580 w 4515296"/>
                <a:gd name="connsiteY148" fmla="*/ 3144518 h 3749068"/>
                <a:gd name="connsiteX149" fmla="*/ 351112 w 4515296"/>
                <a:gd name="connsiteY149" fmla="*/ 3134100 h 3749068"/>
                <a:gd name="connsiteX150" fmla="*/ 312002 w 4515296"/>
                <a:gd name="connsiteY150" fmla="*/ 3185245 h 3749068"/>
                <a:gd name="connsiteX151" fmla="*/ 349157 w 4515296"/>
                <a:gd name="connsiteY151" fmla="*/ 3298900 h 3749068"/>
                <a:gd name="connsiteX152" fmla="*/ 368712 w 4515296"/>
                <a:gd name="connsiteY152" fmla="*/ 3287535 h 3749068"/>
                <a:gd name="connsiteX153" fmla="*/ 432265 w 4515296"/>
                <a:gd name="connsiteY153" fmla="*/ 3422974 h 3749068"/>
                <a:gd name="connsiteX154" fmla="*/ 507551 w 4515296"/>
                <a:gd name="connsiteY154" fmla="*/ 3381301 h 3749068"/>
                <a:gd name="connsiteX155" fmla="*/ 539817 w 4515296"/>
                <a:gd name="connsiteY155" fmla="*/ 3403084 h 3749068"/>
                <a:gd name="connsiteX156" fmla="*/ 617059 w 4515296"/>
                <a:gd name="connsiteY156" fmla="*/ 3370882 h 3749068"/>
                <a:gd name="connsiteX157" fmla="*/ 630747 w 4515296"/>
                <a:gd name="connsiteY157" fmla="*/ 3355728 h 3749068"/>
                <a:gd name="connsiteX158" fmla="*/ 622925 w 4515296"/>
                <a:gd name="connsiteY158" fmla="*/ 3368041 h 3749068"/>
                <a:gd name="connsiteX159" fmla="*/ 600437 w 4515296"/>
                <a:gd name="connsiteY159" fmla="*/ 3403084 h 3749068"/>
                <a:gd name="connsiteX160" fmla="*/ 739277 w 4515296"/>
                <a:gd name="connsiteY160" fmla="*/ 3414450 h 3749068"/>
                <a:gd name="connsiteX161" fmla="*/ 678657 w 4515296"/>
                <a:gd name="connsiteY161" fmla="*/ 3576409 h 3749068"/>
                <a:gd name="connsiteX162" fmla="*/ 830207 w 4515296"/>
                <a:gd name="connsiteY162" fmla="*/ 3528105 h 3749068"/>
                <a:gd name="connsiteX163" fmla="*/ 848785 w 4515296"/>
                <a:gd name="connsiteY163" fmla="*/ 3490220 h 3749068"/>
                <a:gd name="connsiteX164" fmla="*/ 839985 w 4515296"/>
                <a:gd name="connsiteY164" fmla="*/ 3544206 h 3749068"/>
                <a:gd name="connsiteX165" fmla="*/ 866384 w 4515296"/>
                <a:gd name="connsiteY165" fmla="*/ 3627554 h 3749068"/>
                <a:gd name="connsiteX166" fmla="*/ 1021845 w 4515296"/>
                <a:gd name="connsiteY166" fmla="*/ 3504427 h 3749068"/>
                <a:gd name="connsiteX167" fmla="*/ 1046289 w 4515296"/>
                <a:gd name="connsiteY167" fmla="*/ 3611453 h 3749068"/>
                <a:gd name="connsiteX168" fmla="*/ 1171440 w 4515296"/>
                <a:gd name="connsiteY168" fmla="*/ 3663545 h 3749068"/>
                <a:gd name="connsiteX169" fmla="*/ 1160685 w 4515296"/>
                <a:gd name="connsiteY169" fmla="*/ 3677752 h 3749068"/>
                <a:gd name="connsiteX170" fmla="*/ 1211528 w 4515296"/>
                <a:gd name="connsiteY170" fmla="*/ 3619030 h 3749068"/>
                <a:gd name="connsiteX171" fmla="*/ 1224238 w 4515296"/>
                <a:gd name="connsiteY171" fmla="*/ 3621871 h 3749068"/>
                <a:gd name="connsiteX172" fmla="*/ 1318102 w 4515296"/>
                <a:gd name="connsiteY172" fmla="*/ 3739315 h 3749068"/>
                <a:gd name="connsiteX173" fmla="*/ 1370900 w 4515296"/>
                <a:gd name="connsiteY173" fmla="*/ 3744998 h 3749068"/>
                <a:gd name="connsiteX174" fmla="*/ 1372856 w 4515296"/>
                <a:gd name="connsiteY174" fmla="*/ 3671122 h 3749068"/>
                <a:gd name="connsiteX175" fmla="*/ 1384589 w 4515296"/>
                <a:gd name="connsiteY175" fmla="*/ 3664492 h 3749068"/>
                <a:gd name="connsiteX176" fmla="*/ 1560583 w 4515296"/>
                <a:gd name="connsiteY176" fmla="*/ 3687223 h 3749068"/>
                <a:gd name="connsiteX177" fmla="*/ 1523428 w 4515296"/>
                <a:gd name="connsiteY177" fmla="*/ 3492114 h 3749068"/>
                <a:gd name="connsiteX178" fmla="*/ 1534183 w 4515296"/>
                <a:gd name="connsiteY178" fmla="*/ 3485485 h 3749068"/>
                <a:gd name="connsiteX179" fmla="*/ 1728755 w 4515296"/>
                <a:gd name="connsiteY179" fmla="*/ 3513898 h 3749068"/>
                <a:gd name="connsiteX180" fmla="*/ 1784487 w 4515296"/>
                <a:gd name="connsiteY180" fmla="*/ 3461806 h 3749068"/>
                <a:gd name="connsiteX181" fmla="*/ 1734621 w 4515296"/>
                <a:gd name="connsiteY181" fmla="*/ 3368041 h 3749068"/>
                <a:gd name="connsiteX182" fmla="*/ 1742444 w 4515296"/>
                <a:gd name="connsiteY182" fmla="*/ 3357622 h 3749068"/>
                <a:gd name="connsiteX183" fmla="*/ 1825552 w 4515296"/>
                <a:gd name="connsiteY183" fmla="*/ 3360464 h 3749068"/>
                <a:gd name="connsiteX184" fmla="*/ 1784487 w 4515296"/>
                <a:gd name="connsiteY184" fmla="*/ 3288482 h 3749068"/>
                <a:gd name="connsiteX185" fmla="*/ 1789375 w 4515296"/>
                <a:gd name="connsiteY185" fmla="*/ 3276169 h 3749068"/>
                <a:gd name="connsiteX186" fmla="*/ 1955592 w 4515296"/>
                <a:gd name="connsiteY186" fmla="*/ 3220289 h 3749068"/>
                <a:gd name="connsiteX187" fmla="*/ 1992746 w 4515296"/>
                <a:gd name="connsiteY187" fmla="*/ 3158725 h 3749068"/>
                <a:gd name="connsiteX188" fmla="*/ 1915504 w 4515296"/>
                <a:gd name="connsiteY188" fmla="*/ 3096215 h 3749068"/>
                <a:gd name="connsiteX189" fmla="*/ 1916482 w 4515296"/>
                <a:gd name="connsiteY189" fmla="*/ 3083902 h 3749068"/>
                <a:gd name="connsiteX190" fmla="*/ 2086609 w 4515296"/>
                <a:gd name="connsiteY190" fmla="*/ 3000555 h 3749068"/>
                <a:gd name="connsiteX191" fmla="*/ 2149185 w 4515296"/>
                <a:gd name="connsiteY191" fmla="*/ 2938044 h 3749068"/>
                <a:gd name="connsiteX192" fmla="*/ 2092476 w 4515296"/>
                <a:gd name="connsiteY192" fmla="*/ 2895423 h 3749068"/>
                <a:gd name="connsiteX193" fmla="*/ 2093454 w 4515296"/>
                <a:gd name="connsiteY193" fmla="*/ 2882164 h 3749068"/>
                <a:gd name="connsiteX194" fmla="*/ 2163851 w 4515296"/>
                <a:gd name="connsiteY194" fmla="*/ 2771349 h 3749068"/>
                <a:gd name="connsiteX195" fmla="*/ 2174607 w 4515296"/>
                <a:gd name="connsiteY195" fmla="*/ 2762825 h 3749068"/>
                <a:gd name="connsiteX196" fmla="*/ 2234249 w 4515296"/>
                <a:gd name="connsiteY196" fmla="*/ 2805446 h 3749068"/>
                <a:gd name="connsiteX197" fmla="*/ 2242071 w 4515296"/>
                <a:gd name="connsiteY197" fmla="*/ 2738200 h 3749068"/>
                <a:gd name="connsiteX198" fmla="*/ 2234249 w 4515296"/>
                <a:gd name="connsiteY198" fmla="*/ 2595184 h 3749068"/>
                <a:gd name="connsiteX199" fmla="*/ 2245004 w 4515296"/>
                <a:gd name="connsiteY199" fmla="*/ 2590448 h 3749068"/>
                <a:gd name="connsiteX200" fmla="*/ 2257715 w 4515296"/>
                <a:gd name="connsiteY200" fmla="*/ 2599919 h 3749068"/>
                <a:gd name="connsiteX201" fmla="*/ 2253804 w 4515296"/>
                <a:gd name="connsiteY201" fmla="*/ 2612232 h 3749068"/>
                <a:gd name="connsiteX202" fmla="*/ 2269448 w 4515296"/>
                <a:gd name="connsiteY202" fmla="*/ 2750513 h 3749068"/>
                <a:gd name="connsiteX203" fmla="*/ 2419043 w 4515296"/>
                <a:gd name="connsiteY203" fmla="*/ 2648223 h 3749068"/>
                <a:gd name="connsiteX204" fmla="*/ 2445442 w 4515296"/>
                <a:gd name="connsiteY204" fmla="*/ 3007185 h 3749068"/>
                <a:gd name="connsiteX205" fmla="*/ 2637080 w 4515296"/>
                <a:gd name="connsiteY205" fmla="*/ 2772297 h 3749068"/>
                <a:gd name="connsiteX206" fmla="*/ 2626325 w 4515296"/>
                <a:gd name="connsiteY206" fmla="*/ 2965511 h 3749068"/>
                <a:gd name="connsiteX207" fmla="*/ 2667390 w 4515296"/>
                <a:gd name="connsiteY207" fmla="*/ 3098109 h 3749068"/>
                <a:gd name="connsiteX208" fmla="*/ 2776897 w 4515296"/>
                <a:gd name="connsiteY208" fmla="*/ 2981612 h 3749068"/>
                <a:gd name="connsiteX209" fmla="*/ 2813074 w 4515296"/>
                <a:gd name="connsiteY209" fmla="*/ 3089585 h 3749068"/>
                <a:gd name="connsiteX210" fmla="*/ 2885427 w 4515296"/>
                <a:gd name="connsiteY210" fmla="*/ 3038440 h 3749068"/>
                <a:gd name="connsiteX211" fmla="*/ 2884450 w 4515296"/>
                <a:gd name="connsiteY211" fmla="*/ 3051700 h 3749068"/>
                <a:gd name="connsiteX212" fmla="*/ 2932359 w 4515296"/>
                <a:gd name="connsiteY212" fmla="*/ 3124628 h 3749068"/>
                <a:gd name="connsiteX213" fmla="*/ 2945069 w 4515296"/>
                <a:gd name="connsiteY213" fmla="*/ 3152095 h 3749068"/>
                <a:gd name="connsiteX214" fmla="*/ 2941158 w 4515296"/>
                <a:gd name="connsiteY214" fmla="*/ 3172932 h 3749068"/>
                <a:gd name="connsiteX215" fmla="*/ 2970491 w 4515296"/>
                <a:gd name="connsiteY215" fmla="*/ 3195663 h 3749068"/>
                <a:gd name="connsiteX216" fmla="*/ 2975380 w 4515296"/>
                <a:gd name="connsiteY216" fmla="*/ 3203240 h 3749068"/>
                <a:gd name="connsiteX217" fmla="*/ 2995912 w 4515296"/>
                <a:gd name="connsiteY217" fmla="*/ 3229760 h 3749068"/>
                <a:gd name="connsiteX218" fmla="*/ 2997868 w 4515296"/>
                <a:gd name="connsiteY218" fmla="*/ 3232601 h 3749068"/>
                <a:gd name="connsiteX219" fmla="*/ 2968536 w 4515296"/>
                <a:gd name="connsiteY219" fmla="*/ 3257227 h 3749068"/>
                <a:gd name="connsiteX220" fmla="*/ 2931381 w 4515296"/>
                <a:gd name="connsiteY220" fmla="*/ 3312160 h 3749068"/>
                <a:gd name="connsiteX221" fmla="*/ 3000801 w 4515296"/>
                <a:gd name="connsiteY221" fmla="*/ 3332050 h 3749068"/>
                <a:gd name="connsiteX222" fmla="*/ 2996890 w 4515296"/>
                <a:gd name="connsiteY222" fmla="*/ 3384142 h 3749068"/>
                <a:gd name="connsiteX223" fmla="*/ 3093687 w 4515296"/>
                <a:gd name="connsiteY223" fmla="*/ 3365199 h 3749068"/>
                <a:gd name="connsiteX224" fmla="*/ 3106397 w 4515296"/>
                <a:gd name="connsiteY224" fmla="*/ 3358569 h 3749068"/>
                <a:gd name="connsiteX225" fmla="*/ 3081954 w 4515296"/>
                <a:gd name="connsiteY225" fmla="*/ 3390772 h 3749068"/>
                <a:gd name="connsiteX226" fmla="*/ 3105419 w 4515296"/>
                <a:gd name="connsiteY226" fmla="*/ 3462754 h 3749068"/>
                <a:gd name="connsiteX227" fmla="*/ 3118131 w 4515296"/>
                <a:gd name="connsiteY227" fmla="*/ 3456123 h 3749068"/>
                <a:gd name="connsiteX228" fmla="*/ 3158218 w 4515296"/>
                <a:gd name="connsiteY228" fmla="*/ 3542313 h 3749068"/>
                <a:gd name="connsiteX229" fmla="*/ 3206128 w 4515296"/>
                <a:gd name="connsiteY229" fmla="*/ 3515793 h 3749068"/>
                <a:gd name="connsiteX230" fmla="*/ 3226660 w 4515296"/>
                <a:gd name="connsiteY230" fmla="*/ 3530000 h 3749068"/>
                <a:gd name="connsiteX231" fmla="*/ 3275548 w 4515296"/>
                <a:gd name="connsiteY231" fmla="*/ 3509163 h 3749068"/>
                <a:gd name="connsiteX232" fmla="*/ 3284347 w 4515296"/>
                <a:gd name="connsiteY232" fmla="*/ 3499692 h 3749068"/>
                <a:gd name="connsiteX233" fmla="*/ 3279459 w 4515296"/>
                <a:gd name="connsiteY233" fmla="*/ 3507268 h 3749068"/>
                <a:gd name="connsiteX234" fmla="*/ 3265770 w 4515296"/>
                <a:gd name="connsiteY234" fmla="*/ 3530000 h 3749068"/>
                <a:gd name="connsiteX235" fmla="*/ 3353767 w 4515296"/>
                <a:gd name="connsiteY235" fmla="*/ 3537577 h 3749068"/>
                <a:gd name="connsiteX236" fmla="*/ 3315635 w 4515296"/>
                <a:gd name="connsiteY236" fmla="*/ 3639867 h 3749068"/>
                <a:gd name="connsiteX237" fmla="*/ 3411454 w 4515296"/>
                <a:gd name="connsiteY237" fmla="*/ 3609559 h 3749068"/>
                <a:gd name="connsiteX238" fmla="*/ 3423187 w 4515296"/>
                <a:gd name="connsiteY238" fmla="*/ 3585880 h 3749068"/>
                <a:gd name="connsiteX239" fmla="*/ 3417320 w 4515296"/>
                <a:gd name="connsiteY239" fmla="*/ 3619977 h 3749068"/>
                <a:gd name="connsiteX240" fmla="*/ 3433942 w 4515296"/>
                <a:gd name="connsiteY240" fmla="*/ 3672069 h 3749068"/>
                <a:gd name="connsiteX241" fmla="*/ 3532694 w 4515296"/>
                <a:gd name="connsiteY241" fmla="*/ 3593457 h 3749068"/>
                <a:gd name="connsiteX242" fmla="*/ 3548338 w 4515296"/>
                <a:gd name="connsiteY242" fmla="*/ 3661650 h 3749068"/>
                <a:gd name="connsiteX243" fmla="*/ 3627536 w 4515296"/>
                <a:gd name="connsiteY243" fmla="*/ 3694800 h 3749068"/>
                <a:gd name="connsiteX244" fmla="*/ 3620691 w 4515296"/>
                <a:gd name="connsiteY244" fmla="*/ 3703324 h 3749068"/>
                <a:gd name="connsiteX245" fmla="*/ 3652957 w 4515296"/>
                <a:gd name="connsiteY245" fmla="*/ 3666386 h 3749068"/>
                <a:gd name="connsiteX246" fmla="*/ 3660779 w 4515296"/>
                <a:gd name="connsiteY246" fmla="*/ 3668281 h 3749068"/>
                <a:gd name="connsiteX247" fmla="*/ 3720421 w 4515296"/>
                <a:gd name="connsiteY247" fmla="*/ 3743103 h 3749068"/>
                <a:gd name="connsiteX248" fmla="*/ 3753665 w 4515296"/>
                <a:gd name="connsiteY248" fmla="*/ 3746892 h 3749068"/>
                <a:gd name="connsiteX249" fmla="*/ 3754642 w 4515296"/>
                <a:gd name="connsiteY249" fmla="*/ 3700483 h 3749068"/>
                <a:gd name="connsiteX250" fmla="*/ 3761487 w 4515296"/>
                <a:gd name="connsiteY250" fmla="*/ 3695747 h 3749068"/>
                <a:gd name="connsiteX251" fmla="*/ 3872950 w 4515296"/>
                <a:gd name="connsiteY251" fmla="*/ 3709954 h 3749068"/>
                <a:gd name="connsiteX252" fmla="*/ 3849483 w 4515296"/>
                <a:gd name="connsiteY252" fmla="*/ 3586827 h 3749068"/>
                <a:gd name="connsiteX253" fmla="*/ 3856328 w 4515296"/>
                <a:gd name="connsiteY253" fmla="*/ 3583039 h 3749068"/>
                <a:gd name="connsiteX254" fmla="*/ 3979524 w 4515296"/>
                <a:gd name="connsiteY254" fmla="*/ 3601034 h 3749068"/>
                <a:gd name="connsiteX255" fmla="*/ 4014722 w 4515296"/>
                <a:gd name="connsiteY255" fmla="*/ 3567885 h 3749068"/>
                <a:gd name="connsiteX256" fmla="*/ 3983435 w 4515296"/>
                <a:gd name="connsiteY256" fmla="*/ 3508216 h 3749068"/>
                <a:gd name="connsiteX257" fmla="*/ 3988324 w 4515296"/>
                <a:gd name="connsiteY257" fmla="*/ 3501586 h 3749068"/>
                <a:gd name="connsiteX258" fmla="*/ 4041122 w 4515296"/>
                <a:gd name="connsiteY258" fmla="*/ 3503480 h 3749068"/>
                <a:gd name="connsiteX259" fmla="*/ 4015700 w 4515296"/>
                <a:gd name="connsiteY259" fmla="*/ 3458018 h 3749068"/>
                <a:gd name="connsiteX260" fmla="*/ 4018633 w 4515296"/>
                <a:gd name="connsiteY260" fmla="*/ 3450441 h 3749068"/>
                <a:gd name="connsiteX261" fmla="*/ 4123252 w 4515296"/>
                <a:gd name="connsiteY261" fmla="*/ 3414450 h 3749068"/>
                <a:gd name="connsiteX262" fmla="*/ 4146719 w 4515296"/>
                <a:gd name="connsiteY262" fmla="*/ 3375618 h 3749068"/>
                <a:gd name="connsiteX263" fmla="*/ 4097831 w 4515296"/>
                <a:gd name="connsiteY263" fmla="*/ 3336785 h 3749068"/>
                <a:gd name="connsiteX264" fmla="*/ 4098809 w 4515296"/>
                <a:gd name="connsiteY264" fmla="*/ 3328261 h 3749068"/>
                <a:gd name="connsiteX265" fmla="*/ 4206361 w 4515296"/>
                <a:gd name="connsiteY265" fmla="*/ 3275222 h 3749068"/>
                <a:gd name="connsiteX266" fmla="*/ 4246448 w 4515296"/>
                <a:gd name="connsiteY266" fmla="*/ 3235443 h 3749068"/>
                <a:gd name="connsiteX267" fmla="*/ 4210272 w 4515296"/>
                <a:gd name="connsiteY267" fmla="*/ 3208923 h 3749068"/>
                <a:gd name="connsiteX268" fmla="*/ 4211249 w 4515296"/>
                <a:gd name="connsiteY268" fmla="*/ 3200399 h 3749068"/>
                <a:gd name="connsiteX269" fmla="*/ 4256226 w 4515296"/>
                <a:gd name="connsiteY269" fmla="*/ 3130311 h 3749068"/>
                <a:gd name="connsiteX270" fmla="*/ 4263069 w 4515296"/>
                <a:gd name="connsiteY270" fmla="*/ 3124628 h 3749068"/>
                <a:gd name="connsiteX271" fmla="*/ 4300224 w 4515296"/>
                <a:gd name="connsiteY271" fmla="*/ 3151148 h 3749068"/>
                <a:gd name="connsiteX272" fmla="*/ 4305113 w 4515296"/>
                <a:gd name="connsiteY272" fmla="*/ 3108527 h 3749068"/>
                <a:gd name="connsiteX273" fmla="*/ 4300224 w 4515296"/>
                <a:gd name="connsiteY273" fmla="*/ 3017603 h 3749068"/>
                <a:gd name="connsiteX274" fmla="*/ 4307069 w 4515296"/>
                <a:gd name="connsiteY274" fmla="*/ 3014761 h 3749068"/>
                <a:gd name="connsiteX275" fmla="*/ 4353023 w 4515296"/>
                <a:gd name="connsiteY275" fmla="*/ 3046964 h 3749068"/>
                <a:gd name="connsiteX276" fmla="*/ 4388222 w 4515296"/>
                <a:gd name="connsiteY276" fmla="*/ 3011920 h 3749068"/>
                <a:gd name="connsiteX277" fmla="*/ 4331512 w 4515296"/>
                <a:gd name="connsiteY277" fmla="*/ 2931414 h 3749068"/>
                <a:gd name="connsiteX278" fmla="*/ 4336400 w 4515296"/>
                <a:gd name="connsiteY278" fmla="*/ 2924784 h 3749068"/>
                <a:gd name="connsiteX279" fmla="*/ 4389199 w 4515296"/>
                <a:gd name="connsiteY279" fmla="*/ 2929520 h 3749068"/>
                <a:gd name="connsiteX280" fmla="*/ 4395065 w 4515296"/>
                <a:gd name="connsiteY280" fmla="*/ 2883111 h 3749068"/>
                <a:gd name="connsiteX281" fmla="*/ 4337379 w 4515296"/>
                <a:gd name="connsiteY281" fmla="*/ 2827230 h 3749068"/>
                <a:gd name="connsiteX282" fmla="*/ 4207338 w 4515296"/>
                <a:gd name="connsiteY282" fmla="*/ 2759984 h 3749068"/>
                <a:gd name="connsiteX283" fmla="*/ 4202449 w 4515296"/>
                <a:gd name="connsiteY283" fmla="*/ 2748618 h 3749068"/>
                <a:gd name="connsiteX284" fmla="*/ 4204405 w 4515296"/>
                <a:gd name="connsiteY284" fmla="*/ 2748618 h 3749068"/>
                <a:gd name="connsiteX285" fmla="*/ 4265025 w 4515296"/>
                <a:gd name="connsiteY285" fmla="*/ 2754301 h 3749068"/>
                <a:gd name="connsiteX286" fmla="*/ 4296314 w 4515296"/>
                <a:gd name="connsiteY286" fmla="*/ 2705998 h 3749068"/>
                <a:gd name="connsiteX287" fmla="*/ 4260136 w 4515296"/>
                <a:gd name="connsiteY287" fmla="*/ 2684214 h 3749068"/>
                <a:gd name="connsiteX288" fmla="*/ 4273824 w 4515296"/>
                <a:gd name="connsiteY288" fmla="*/ 2673795 h 3749068"/>
                <a:gd name="connsiteX289" fmla="*/ 4262092 w 4515296"/>
                <a:gd name="connsiteY289" fmla="*/ 2587607 h 3749068"/>
                <a:gd name="connsiteX290" fmla="*/ 4292402 w 4515296"/>
                <a:gd name="connsiteY290" fmla="*/ 2529832 h 3749068"/>
                <a:gd name="connsiteX291" fmla="*/ 4291425 w 4515296"/>
                <a:gd name="connsiteY291" fmla="*/ 2500471 h 3749068"/>
                <a:gd name="connsiteX292" fmla="*/ 4293380 w 4515296"/>
                <a:gd name="connsiteY292" fmla="*/ 2499524 h 3749068"/>
                <a:gd name="connsiteX293" fmla="*/ 4371599 w 4515296"/>
                <a:gd name="connsiteY293" fmla="*/ 2391551 h 3749068"/>
                <a:gd name="connsiteX294" fmla="*/ 4383333 w 4515296"/>
                <a:gd name="connsiteY294" fmla="*/ 2403864 h 3749068"/>
                <a:gd name="connsiteX295" fmla="*/ 4334446 w 4515296"/>
                <a:gd name="connsiteY295" fmla="*/ 2343247 h 3749068"/>
                <a:gd name="connsiteX296" fmla="*/ 4339335 w 4515296"/>
                <a:gd name="connsiteY296" fmla="*/ 2331882 h 3749068"/>
                <a:gd name="connsiteX297" fmla="*/ 4477196 w 4515296"/>
                <a:gd name="connsiteY297" fmla="*/ 2266530 h 3749068"/>
                <a:gd name="connsiteX298" fmla="*/ 4493817 w 4515296"/>
                <a:gd name="connsiteY298" fmla="*/ 2218226 h 3749068"/>
                <a:gd name="connsiteX299" fmla="*/ 4415599 w 4515296"/>
                <a:gd name="connsiteY299" fmla="*/ 2206861 h 3749068"/>
                <a:gd name="connsiteX300" fmla="*/ 2602859 w 4515296"/>
                <a:gd name="connsiteY300" fmla="*/ 1732349 h 3749068"/>
                <a:gd name="connsiteX301" fmla="*/ 2465975 w 4515296"/>
                <a:gd name="connsiteY301" fmla="*/ 1867789 h 3749068"/>
                <a:gd name="connsiteX302" fmla="*/ 2394599 w 4515296"/>
                <a:gd name="connsiteY302" fmla="*/ 1892414 h 3749068"/>
                <a:gd name="connsiteX303" fmla="*/ 2515839 w 4515296"/>
                <a:gd name="connsiteY303" fmla="*/ 1941665 h 3749068"/>
                <a:gd name="connsiteX304" fmla="*/ 2486507 w 4515296"/>
                <a:gd name="connsiteY304" fmla="*/ 2143403 h 3749068"/>
                <a:gd name="connsiteX305" fmla="*/ 2122786 w 4515296"/>
                <a:gd name="connsiteY305" fmla="*/ 2128249 h 3749068"/>
                <a:gd name="connsiteX306" fmla="*/ 2034789 w 4515296"/>
                <a:gd name="connsiteY306" fmla="*/ 2168976 h 3749068"/>
                <a:gd name="connsiteX307" fmla="*/ 1937015 w 4515296"/>
                <a:gd name="connsiteY307" fmla="*/ 2061950 h 3749068"/>
                <a:gd name="connsiteX308" fmla="*/ 1883238 w 4515296"/>
                <a:gd name="connsiteY308" fmla="*/ 2160452 h 3749068"/>
                <a:gd name="connsiteX309" fmla="*/ 1778620 w 4515296"/>
                <a:gd name="connsiteY309" fmla="*/ 2161399 h 3749068"/>
                <a:gd name="connsiteX310" fmla="*/ 1716044 w 4515296"/>
                <a:gd name="connsiteY310" fmla="*/ 2055320 h 3749068"/>
                <a:gd name="connsiteX311" fmla="*/ 1600670 w 4515296"/>
                <a:gd name="connsiteY311" fmla="*/ 2049637 h 3749068"/>
                <a:gd name="connsiteX312" fmla="*/ 1626092 w 4515296"/>
                <a:gd name="connsiteY312" fmla="*/ 2102677 h 3749068"/>
                <a:gd name="connsiteX313" fmla="*/ 1665202 w 4515296"/>
                <a:gd name="connsiteY313" fmla="*/ 2248534 h 3749068"/>
                <a:gd name="connsiteX314" fmla="*/ 1614358 w 4515296"/>
                <a:gd name="connsiteY314" fmla="*/ 2340406 h 3749068"/>
                <a:gd name="connsiteX315" fmla="*/ 1589915 w 4515296"/>
                <a:gd name="connsiteY315" fmla="*/ 2343247 h 3749068"/>
                <a:gd name="connsiteX316" fmla="*/ 1594804 w 4515296"/>
                <a:gd name="connsiteY316" fmla="*/ 2506153 h 3749068"/>
                <a:gd name="connsiteX317" fmla="*/ 1490185 w 4515296"/>
                <a:gd name="connsiteY317" fmla="*/ 2499524 h 3749068"/>
                <a:gd name="connsiteX318" fmla="*/ 1511696 w 4515296"/>
                <a:gd name="connsiteY318" fmla="*/ 2535515 h 3749068"/>
                <a:gd name="connsiteX319" fmla="*/ 1553739 w 4515296"/>
                <a:gd name="connsiteY319" fmla="*/ 2714522 h 3749068"/>
                <a:gd name="connsiteX320" fmla="*/ 1289747 w 4515296"/>
                <a:gd name="connsiteY320" fmla="*/ 2691791 h 3749068"/>
                <a:gd name="connsiteX321" fmla="*/ 1272148 w 4515296"/>
                <a:gd name="connsiteY321" fmla="*/ 2763773 h 3749068"/>
                <a:gd name="connsiteX322" fmla="*/ 1201751 w 4515296"/>
                <a:gd name="connsiteY322" fmla="*/ 2773244 h 3749068"/>
                <a:gd name="connsiteX323" fmla="*/ 1254548 w 4515296"/>
                <a:gd name="connsiteY323" fmla="*/ 2872692 h 3749068"/>
                <a:gd name="connsiteX324" fmla="*/ 1170463 w 4515296"/>
                <a:gd name="connsiteY324" fmla="*/ 2891635 h 3749068"/>
                <a:gd name="connsiteX325" fmla="*/ 1234016 w 4515296"/>
                <a:gd name="connsiteY325" fmla="*/ 3008132 h 3749068"/>
                <a:gd name="connsiteX326" fmla="*/ 1209572 w 4515296"/>
                <a:gd name="connsiteY326" fmla="*/ 3163461 h 3749068"/>
                <a:gd name="connsiteX327" fmla="*/ 1084421 w 4515296"/>
                <a:gd name="connsiteY327" fmla="*/ 3102844 h 3749068"/>
                <a:gd name="connsiteX328" fmla="*/ 1063888 w 4515296"/>
                <a:gd name="connsiteY328" fmla="*/ 3073484 h 3749068"/>
                <a:gd name="connsiteX329" fmla="*/ 1062910 w 4515296"/>
                <a:gd name="connsiteY329" fmla="*/ 3089585 h 3749068"/>
                <a:gd name="connsiteX330" fmla="*/ 1004246 w 4515296"/>
                <a:gd name="connsiteY330" fmla="*/ 3265751 h 3749068"/>
                <a:gd name="connsiteX331" fmla="*/ 859540 w 4515296"/>
                <a:gd name="connsiteY331" fmla="*/ 3253438 h 3749068"/>
                <a:gd name="connsiteX332" fmla="*/ 802831 w 4515296"/>
                <a:gd name="connsiteY332" fmla="*/ 3130311 h 3749068"/>
                <a:gd name="connsiteX333" fmla="*/ 748076 w 4515296"/>
                <a:gd name="connsiteY333" fmla="*/ 3243019 h 3749068"/>
                <a:gd name="connsiteX334" fmla="*/ 676701 w 4515296"/>
                <a:gd name="connsiteY334" fmla="*/ 3260068 h 3749068"/>
                <a:gd name="connsiteX335" fmla="*/ 663991 w 4515296"/>
                <a:gd name="connsiteY335" fmla="*/ 3219341 h 3749068"/>
                <a:gd name="connsiteX336" fmla="*/ 664968 w 4515296"/>
                <a:gd name="connsiteY336" fmla="*/ 3204187 h 3749068"/>
                <a:gd name="connsiteX337" fmla="*/ 611193 w 4515296"/>
                <a:gd name="connsiteY337" fmla="*/ 3228813 h 3749068"/>
                <a:gd name="connsiteX338" fmla="*/ 561327 w 4515296"/>
                <a:gd name="connsiteY338" fmla="*/ 3167249 h 3749068"/>
                <a:gd name="connsiteX339" fmla="*/ 575994 w 4515296"/>
                <a:gd name="connsiteY339" fmla="*/ 3075378 h 3749068"/>
                <a:gd name="connsiteX340" fmla="*/ 567194 w 4515296"/>
                <a:gd name="connsiteY340" fmla="*/ 3083902 h 3749068"/>
                <a:gd name="connsiteX341" fmla="*/ 456709 w 4515296"/>
                <a:gd name="connsiteY341" fmla="*/ 3130311 h 3749068"/>
                <a:gd name="connsiteX342" fmla="*/ 429332 w 4515296"/>
                <a:gd name="connsiteY342" fmla="*/ 3002449 h 3749068"/>
                <a:gd name="connsiteX343" fmla="*/ 447909 w 4515296"/>
                <a:gd name="connsiteY343" fmla="*/ 2969299 h 3749068"/>
                <a:gd name="connsiteX344" fmla="*/ 445954 w 4515296"/>
                <a:gd name="connsiteY344" fmla="*/ 2970247 h 3749068"/>
                <a:gd name="connsiteX345" fmla="*/ 328624 w 4515296"/>
                <a:gd name="connsiteY345" fmla="*/ 2962669 h 3749068"/>
                <a:gd name="connsiteX346" fmla="*/ 443020 w 4515296"/>
                <a:gd name="connsiteY346" fmla="*/ 2813023 h 3749068"/>
                <a:gd name="connsiteX347" fmla="*/ 388267 w 4515296"/>
                <a:gd name="connsiteY347" fmla="*/ 2792186 h 3749068"/>
                <a:gd name="connsiteX348" fmla="*/ 386311 w 4515296"/>
                <a:gd name="connsiteY348" fmla="*/ 2748618 h 3749068"/>
                <a:gd name="connsiteX349" fmla="*/ 284625 w 4515296"/>
                <a:gd name="connsiteY349" fmla="*/ 2743883 h 3749068"/>
                <a:gd name="connsiteX350" fmla="*/ 176096 w 4515296"/>
                <a:gd name="connsiteY350" fmla="*/ 2670954 h 3749068"/>
                <a:gd name="connsiteX351" fmla="*/ 324713 w 4515296"/>
                <a:gd name="connsiteY351" fmla="*/ 2558245 h 3749068"/>
                <a:gd name="connsiteX352" fmla="*/ 482130 w 4515296"/>
                <a:gd name="connsiteY352" fmla="*/ 2569611 h 3749068"/>
                <a:gd name="connsiteX353" fmla="*/ 400977 w 4515296"/>
                <a:gd name="connsiteY353" fmla="*/ 2463533 h 3749068"/>
                <a:gd name="connsiteX354" fmla="*/ 463553 w 4515296"/>
                <a:gd name="connsiteY354" fmla="*/ 2428489 h 3749068"/>
                <a:gd name="connsiteX355" fmla="*/ 356978 w 4515296"/>
                <a:gd name="connsiteY355" fmla="*/ 2325252 h 3749068"/>
                <a:gd name="connsiteX356" fmla="*/ 436176 w 4515296"/>
                <a:gd name="connsiteY356" fmla="*/ 2255164 h 3749068"/>
                <a:gd name="connsiteX357" fmla="*/ 551550 w 4515296"/>
                <a:gd name="connsiteY357" fmla="*/ 2293049 h 3749068"/>
                <a:gd name="connsiteX358" fmla="*/ 544706 w 4515296"/>
                <a:gd name="connsiteY358" fmla="*/ 2284525 h 3749068"/>
                <a:gd name="connsiteX359" fmla="*/ 546661 w 4515296"/>
                <a:gd name="connsiteY359" fmla="*/ 2273160 h 3749068"/>
                <a:gd name="connsiteX360" fmla="*/ 619014 w 4515296"/>
                <a:gd name="connsiteY360" fmla="*/ 2255164 h 3749068"/>
                <a:gd name="connsiteX361" fmla="*/ 554483 w 4515296"/>
                <a:gd name="connsiteY361" fmla="*/ 2204966 h 3749068"/>
                <a:gd name="connsiteX362" fmla="*/ 441065 w 4515296"/>
                <a:gd name="connsiteY362" fmla="*/ 2043007 h 3749068"/>
                <a:gd name="connsiteX363" fmla="*/ 589682 w 4515296"/>
                <a:gd name="connsiteY363" fmla="*/ 2032589 h 3749068"/>
                <a:gd name="connsiteX364" fmla="*/ 582838 w 4515296"/>
                <a:gd name="connsiteY364" fmla="*/ 1990915 h 3749068"/>
                <a:gd name="connsiteX365" fmla="*/ 587726 w 4515296"/>
                <a:gd name="connsiteY365" fmla="*/ 1984286 h 3749068"/>
                <a:gd name="connsiteX366" fmla="*/ 732433 w 4515296"/>
                <a:gd name="connsiteY366" fmla="*/ 2032589 h 3749068"/>
                <a:gd name="connsiteX367" fmla="*/ 721678 w 4515296"/>
                <a:gd name="connsiteY367" fmla="*/ 1954924 h 3749068"/>
                <a:gd name="connsiteX368" fmla="*/ 728522 w 4515296"/>
                <a:gd name="connsiteY368" fmla="*/ 1950189 h 3749068"/>
                <a:gd name="connsiteX369" fmla="*/ 820430 w 4515296"/>
                <a:gd name="connsiteY369" fmla="*/ 1980497 h 3749068"/>
                <a:gd name="connsiteX370" fmla="*/ 782298 w 4515296"/>
                <a:gd name="connsiteY370" fmla="*/ 1924616 h 3749068"/>
                <a:gd name="connsiteX371" fmla="*/ 746121 w 4515296"/>
                <a:gd name="connsiteY371" fmla="*/ 1762657 h 3749068"/>
                <a:gd name="connsiteX372" fmla="*/ 890828 w 4515296"/>
                <a:gd name="connsiteY372" fmla="*/ 1821379 h 3749068"/>
                <a:gd name="connsiteX373" fmla="*/ 859540 w 4515296"/>
                <a:gd name="connsiteY373" fmla="*/ 1710565 h 3749068"/>
                <a:gd name="connsiteX374" fmla="*/ 920160 w 4515296"/>
                <a:gd name="connsiteY374" fmla="*/ 1644266 h 3749068"/>
                <a:gd name="connsiteX375" fmla="*/ 1000335 w 4515296"/>
                <a:gd name="connsiteY375" fmla="*/ 1702041 h 3749068"/>
                <a:gd name="connsiteX376" fmla="*/ 974914 w 4515296"/>
                <a:gd name="connsiteY376" fmla="*/ 1545765 h 3749068"/>
                <a:gd name="connsiteX377" fmla="*/ 1021845 w 4515296"/>
                <a:gd name="connsiteY377" fmla="*/ 1507879 h 3749068"/>
                <a:gd name="connsiteX378" fmla="*/ 1011090 w 4515296"/>
                <a:gd name="connsiteY378" fmla="*/ 1380964 h 3749068"/>
                <a:gd name="connsiteX379" fmla="*/ 1078555 w 4515296"/>
                <a:gd name="connsiteY379" fmla="*/ 1361075 h 3749068"/>
                <a:gd name="connsiteX380" fmla="*/ 1041400 w 4515296"/>
                <a:gd name="connsiteY380" fmla="*/ 1255943 h 3749068"/>
                <a:gd name="connsiteX381" fmla="*/ 1178284 w 4515296"/>
                <a:gd name="connsiteY381" fmla="*/ 1209534 h 3749068"/>
                <a:gd name="connsiteX382" fmla="*/ 1244771 w 4515296"/>
                <a:gd name="connsiteY382" fmla="*/ 1216164 h 3749068"/>
                <a:gd name="connsiteX383" fmla="*/ 1174373 w 4515296"/>
                <a:gd name="connsiteY383" fmla="*/ 1156495 h 3749068"/>
                <a:gd name="connsiteX384" fmla="*/ 1176329 w 4515296"/>
                <a:gd name="connsiteY384" fmla="*/ 1145129 h 3749068"/>
                <a:gd name="connsiteX385" fmla="*/ 1347434 w 4515296"/>
                <a:gd name="connsiteY385" fmla="*/ 1146076 h 3749068"/>
                <a:gd name="connsiteX386" fmla="*/ 1272148 w 4515296"/>
                <a:gd name="connsiteY386" fmla="*/ 1097773 h 3749068"/>
                <a:gd name="connsiteX387" fmla="*/ 1178284 w 4515296"/>
                <a:gd name="connsiteY387" fmla="*/ 978434 h 3749068"/>
                <a:gd name="connsiteX388" fmla="*/ 1278992 w 4515296"/>
                <a:gd name="connsiteY388" fmla="*/ 904559 h 3749068"/>
                <a:gd name="connsiteX389" fmla="*/ 1377744 w 4515296"/>
                <a:gd name="connsiteY389" fmla="*/ 945285 h 3749068"/>
                <a:gd name="connsiteX390" fmla="*/ 1350368 w 4515296"/>
                <a:gd name="connsiteY390" fmla="*/ 867621 h 3749068"/>
                <a:gd name="connsiteX391" fmla="*/ 1360145 w 4515296"/>
                <a:gd name="connsiteY391" fmla="*/ 860991 h 3749068"/>
                <a:gd name="connsiteX392" fmla="*/ 1410010 w 4515296"/>
                <a:gd name="connsiteY392" fmla="*/ 886563 h 3749068"/>
                <a:gd name="connsiteX393" fmla="*/ 1368945 w 4515296"/>
                <a:gd name="connsiteY393" fmla="*/ 814581 h 3749068"/>
                <a:gd name="connsiteX394" fmla="*/ 1360145 w 4515296"/>
                <a:gd name="connsiteY394" fmla="*/ 681983 h 3749068"/>
                <a:gd name="connsiteX395" fmla="*/ 1463786 w 4515296"/>
                <a:gd name="connsiteY395" fmla="*/ 704714 h 3749068"/>
                <a:gd name="connsiteX396" fmla="*/ 1508763 w 4515296"/>
                <a:gd name="connsiteY396" fmla="*/ 555068 h 3749068"/>
                <a:gd name="connsiteX397" fmla="*/ 1607514 w 4515296"/>
                <a:gd name="connsiteY397" fmla="*/ 613790 h 3749068"/>
                <a:gd name="connsiteX398" fmla="*/ 1665202 w 4515296"/>
                <a:gd name="connsiteY398" fmla="*/ 507712 h 3749068"/>
                <a:gd name="connsiteX399" fmla="*/ 1748310 w 4515296"/>
                <a:gd name="connsiteY399" fmla="*/ 567381 h 3749068"/>
                <a:gd name="connsiteX400" fmla="*/ 1748310 w 4515296"/>
                <a:gd name="connsiteY400" fmla="*/ 561698 h 3749068"/>
                <a:gd name="connsiteX401" fmla="*/ 1769820 w 4515296"/>
                <a:gd name="connsiteY401" fmla="*/ 406369 h 3749068"/>
                <a:gd name="connsiteX402" fmla="*/ 1893994 w 4515296"/>
                <a:gd name="connsiteY402" fmla="*/ 415840 h 3749068"/>
                <a:gd name="connsiteX403" fmla="*/ 1937015 w 4515296"/>
                <a:gd name="connsiteY403" fmla="*/ 701873 h 3749068"/>
                <a:gd name="connsiteX404" fmla="*/ 1936037 w 4515296"/>
                <a:gd name="connsiteY404" fmla="*/ 747335 h 3749068"/>
                <a:gd name="connsiteX405" fmla="*/ 2033811 w 4515296"/>
                <a:gd name="connsiteY405" fmla="*/ 714186 h 3749068"/>
                <a:gd name="connsiteX406" fmla="*/ 2016212 w 4515296"/>
                <a:gd name="connsiteY406" fmla="*/ 896034 h 3749068"/>
                <a:gd name="connsiteX407" fmla="*/ 2026967 w 4515296"/>
                <a:gd name="connsiteY407" fmla="*/ 889404 h 3749068"/>
                <a:gd name="connsiteX408" fmla="*/ 2106165 w 4515296"/>
                <a:gd name="connsiteY408" fmla="*/ 936761 h 3749068"/>
                <a:gd name="connsiteX409" fmla="*/ 2024034 w 4515296"/>
                <a:gd name="connsiteY409" fmla="*/ 1102508 h 3749068"/>
                <a:gd name="connsiteX410" fmla="*/ 2018168 w 4515296"/>
                <a:gd name="connsiteY410" fmla="*/ 1110086 h 3749068"/>
                <a:gd name="connsiteX411" fmla="*/ 2063144 w 4515296"/>
                <a:gd name="connsiteY411" fmla="*/ 1090196 h 3749068"/>
                <a:gd name="connsiteX412" fmla="*/ 2134519 w 4515296"/>
                <a:gd name="connsiteY412" fmla="*/ 1150812 h 3749068"/>
                <a:gd name="connsiteX413" fmla="*/ 2059233 w 4515296"/>
                <a:gd name="connsiteY413" fmla="*/ 1262573 h 3749068"/>
                <a:gd name="connsiteX414" fmla="*/ 2170696 w 4515296"/>
                <a:gd name="connsiteY414" fmla="*/ 1241737 h 3749068"/>
                <a:gd name="connsiteX415" fmla="*/ 2207850 w 4515296"/>
                <a:gd name="connsiteY415" fmla="*/ 1272992 h 3749068"/>
                <a:gd name="connsiteX416" fmla="*/ 2317357 w 4515296"/>
                <a:gd name="connsiteY416" fmla="*/ 1196274 h 3749068"/>
                <a:gd name="connsiteX417" fmla="*/ 2378955 w 4515296"/>
                <a:gd name="connsiteY417" fmla="*/ 1298564 h 3749068"/>
                <a:gd name="connsiteX418" fmla="*/ 2478685 w 4515296"/>
                <a:gd name="connsiteY418" fmla="*/ 1287199 h 3749068"/>
                <a:gd name="connsiteX419" fmla="*/ 2445442 w 4515296"/>
                <a:gd name="connsiteY419" fmla="*/ 1444422 h 3749068"/>
                <a:gd name="connsiteX420" fmla="*/ 2441531 w 4515296"/>
                <a:gd name="connsiteY420" fmla="*/ 1450105 h 3749068"/>
                <a:gd name="connsiteX421" fmla="*/ 2540283 w 4515296"/>
                <a:gd name="connsiteY421" fmla="*/ 1445369 h 3749068"/>
                <a:gd name="connsiteX422" fmla="*/ 2546150 w 4515296"/>
                <a:gd name="connsiteY422" fmla="*/ 1451999 h 3749068"/>
                <a:gd name="connsiteX423" fmla="*/ 2426865 w 4515296"/>
                <a:gd name="connsiteY423" fmla="*/ 1613958 h 3749068"/>
                <a:gd name="connsiteX424" fmla="*/ 2602859 w 4515296"/>
                <a:gd name="connsiteY424" fmla="*/ 1732349 h 374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</a:cxnLst>
              <a:rect l="l" t="t" r="r" b="b"/>
              <a:pathLst>
                <a:path w="4515296" h="3749068">
                  <a:moveTo>
                    <a:pt x="4415599" y="2206861"/>
                  </a:moveTo>
                  <a:cubicBezTo>
                    <a:pt x="4407776" y="2207808"/>
                    <a:pt x="4402887" y="2198337"/>
                    <a:pt x="4410710" y="2194548"/>
                  </a:cubicBezTo>
                  <a:cubicBezTo>
                    <a:pt x="4467419" y="2168976"/>
                    <a:pt x="4577903" y="2065739"/>
                    <a:pt x="4469373" y="2032589"/>
                  </a:cubicBezTo>
                  <a:cubicBezTo>
                    <a:pt x="4404843" y="2012699"/>
                    <a:pt x="4331512" y="2026906"/>
                    <a:pt x="4265025" y="2028800"/>
                  </a:cubicBezTo>
                  <a:cubicBezTo>
                    <a:pt x="4259159" y="2028800"/>
                    <a:pt x="4256226" y="2021223"/>
                    <a:pt x="4260136" y="2017435"/>
                  </a:cubicBezTo>
                  <a:cubicBezTo>
                    <a:pt x="4310979" y="1973867"/>
                    <a:pt x="4337379" y="1903779"/>
                    <a:pt x="4328579" y="1838428"/>
                  </a:cubicBezTo>
                  <a:cubicBezTo>
                    <a:pt x="4324668" y="1812855"/>
                    <a:pt x="4311956" y="1786336"/>
                    <a:pt x="4286536" y="1774970"/>
                  </a:cubicBezTo>
                  <a:cubicBezTo>
                    <a:pt x="4251337" y="1759816"/>
                    <a:pt x="4209294" y="1784441"/>
                    <a:pt x="4181918" y="1803384"/>
                  </a:cubicBezTo>
                  <a:cubicBezTo>
                    <a:pt x="4176050" y="1807172"/>
                    <a:pt x="4169206" y="1799595"/>
                    <a:pt x="4173117" y="1793912"/>
                  </a:cubicBezTo>
                  <a:cubicBezTo>
                    <a:pt x="4187784" y="1772129"/>
                    <a:pt x="4205383" y="1741820"/>
                    <a:pt x="4192673" y="1715301"/>
                  </a:cubicBezTo>
                  <a:cubicBezTo>
                    <a:pt x="4177028" y="1679310"/>
                    <a:pt x="4125208" y="1725719"/>
                    <a:pt x="4112497" y="1739926"/>
                  </a:cubicBezTo>
                  <a:cubicBezTo>
                    <a:pt x="4107608" y="1745609"/>
                    <a:pt x="4099786" y="1738979"/>
                    <a:pt x="4100765" y="1733296"/>
                  </a:cubicBezTo>
                  <a:cubicBezTo>
                    <a:pt x="4110541" y="1677416"/>
                    <a:pt x="4102719" y="1615852"/>
                    <a:pt x="4077298" y="1564707"/>
                  </a:cubicBezTo>
                  <a:cubicBezTo>
                    <a:pt x="4066543" y="1542924"/>
                    <a:pt x="4048944" y="1519245"/>
                    <a:pt x="4022545" y="1516404"/>
                  </a:cubicBezTo>
                  <a:cubicBezTo>
                    <a:pt x="3988324" y="1512615"/>
                    <a:pt x="3959969" y="1554289"/>
                    <a:pt x="3944325" y="1577967"/>
                  </a:cubicBezTo>
                  <a:cubicBezTo>
                    <a:pt x="3940414" y="1583650"/>
                    <a:pt x="3931614" y="1580808"/>
                    <a:pt x="3931614" y="1574179"/>
                  </a:cubicBezTo>
                  <a:cubicBezTo>
                    <a:pt x="3932592" y="1544818"/>
                    <a:pt x="3926725" y="1514509"/>
                    <a:pt x="3917926" y="1484201"/>
                  </a:cubicBezTo>
                  <a:cubicBezTo>
                    <a:pt x="3916948" y="1454841"/>
                    <a:pt x="3911082" y="1425479"/>
                    <a:pt x="3913037" y="1396118"/>
                  </a:cubicBezTo>
                  <a:cubicBezTo>
                    <a:pt x="3913037" y="1393277"/>
                    <a:pt x="3916948" y="1391383"/>
                    <a:pt x="3919881" y="1393277"/>
                  </a:cubicBezTo>
                  <a:cubicBezTo>
                    <a:pt x="3935525" y="1403695"/>
                    <a:pt x="3949214" y="1416955"/>
                    <a:pt x="3965835" y="1425479"/>
                  </a:cubicBezTo>
                  <a:cubicBezTo>
                    <a:pt x="3993212" y="1438739"/>
                    <a:pt x="4005923" y="1412220"/>
                    <a:pt x="4000057" y="1390436"/>
                  </a:cubicBezTo>
                  <a:cubicBezTo>
                    <a:pt x="3992235" y="1361075"/>
                    <a:pt x="3967790" y="1328872"/>
                    <a:pt x="3943347" y="1309930"/>
                  </a:cubicBezTo>
                  <a:cubicBezTo>
                    <a:pt x="3938458" y="1307088"/>
                    <a:pt x="3943347" y="1300458"/>
                    <a:pt x="3948236" y="1303300"/>
                  </a:cubicBezTo>
                  <a:cubicBezTo>
                    <a:pt x="3963880" y="1313718"/>
                    <a:pt x="3984413" y="1319401"/>
                    <a:pt x="4001034" y="1308036"/>
                  </a:cubicBezTo>
                  <a:cubicBezTo>
                    <a:pt x="4015700" y="1297617"/>
                    <a:pt x="4012767" y="1275833"/>
                    <a:pt x="4006900" y="1261626"/>
                  </a:cubicBezTo>
                  <a:cubicBezTo>
                    <a:pt x="3997124" y="1237001"/>
                    <a:pt x="3970724" y="1219953"/>
                    <a:pt x="3949214" y="1205746"/>
                  </a:cubicBezTo>
                  <a:cubicBezTo>
                    <a:pt x="3906193" y="1178279"/>
                    <a:pt x="3856328" y="1161230"/>
                    <a:pt x="3812329" y="1134711"/>
                  </a:cubicBezTo>
                  <a:cubicBezTo>
                    <a:pt x="3808418" y="1131870"/>
                    <a:pt x="3812329" y="1125240"/>
                    <a:pt x="3816240" y="1127134"/>
                  </a:cubicBezTo>
                  <a:cubicBezTo>
                    <a:pt x="3834818" y="1134711"/>
                    <a:pt x="3856328" y="1135658"/>
                    <a:pt x="3876860" y="1132817"/>
                  </a:cubicBezTo>
                  <a:cubicBezTo>
                    <a:pt x="3901304" y="1129028"/>
                    <a:pt x="3927703" y="1108191"/>
                    <a:pt x="3908149" y="1084513"/>
                  </a:cubicBezTo>
                  <a:cubicBezTo>
                    <a:pt x="3885660" y="1057046"/>
                    <a:pt x="3836773" y="1056099"/>
                    <a:pt x="3805485" y="1043787"/>
                  </a:cubicBezTo>
                  <a:cubicBezTo>
                    <a:pt x="3802552" y="1042839"/>
                    <a:pt x="3801574" y="1039051"/>
                    <a:pt x="3804507" y="1036209"/>
                  </a:cubicBezTo>
                  <a:cubicBezTo>
                    <a:pt x="3844595" y="1003060"/>
                    <a:pt x="3889571" y="956651"/>
                    <a:pt x="3904238" y="907400"/>
                  </a:cubicBezTo>
                  <a:cubicBezTo>
                    <a:pt x="3908149" y="892246"/>
                    <a:pt x="3907171" y="876145"/>
                    <a:pt x="3894460" y="865726"/>
                  </a:cubicBezTo>
                  <a:cubicBezTo>
                    <a:pt x="3880771" y="854361"/>
                    <a:pt x="3861217" y="865726"/>
                    <a:pt x="3849483" y="874250"/>
                  </a:cubicBezTo>
                  <a:cubicBezTo>
                    <a:pt x="3826996" y="890352"/>
                    <a:pt x="3809396" y="913083"/>
                    <a:pt x="3786908" y="928237"/>
                  </a:cubicBezTo>
                  <a:cubicBezTo>
                    <a:pt x="3782997" y="931078"/>
                    <a:pt x="3779086" y="927290"/>
                    <a:pt x="3780064" y="923501"/>
                  </a:cubicBezTo>
                  <a:cubicBezTo>
                    <a:pt x="3789841" y="891299"/>
                    <a:pt x="3802552" y="859096"/>
                    <a:pt x="3806463" y="825947"/>
                  </a:cubicBezTo>
                  <a:cubicBezTo>
                    <a:pt x="3807440" y="813634"/>
                    <a:pt x="3806463" y="763437"/>
                    <a:pt x="3781042" y="772908"/>
                  </a:cubicBezTo>
                  <a:cubicBezTo>
                    <a:pt x="3761487" y="780485"/>
                    <a:pt x="3746821" y="800374"/>
                    <a:pt x="3731176" y="813634"/>
                  </a:cubicBezTo>
                  <a:cubicBezTo>
                    <a:pt x="3728243" y="816476"/>
                    <a:pt x="3724332" y="813634"/>
                    <a:pt x="3724332" y="809846"/>
                  </a:cubicBezTo>
                  <a:cubicBezTo>
                    <a:pt x="3725310" y="779538"/>
                    <a:pt x="3740954" y="729340"/>
                    <a:pt x="3705755" y="714186"/>
                  </a:cubicBezTo>
                  <a:cubicBezTo>
                    <a:pt x="3704778" y="716080"/>
                    <a:pt x="3703800" y="717027"/>
                    <a:pt x="3703800" y="717027"/>
                  </a:cubicBezTo>
                  <a:cubicBezTo>
                    <a:pt x="3682289" y="749229"/>
                    <a:pt x="3671534" y="787115"/>
                    <a:pt x="3668601" y="825000"/>
                  </a:cubicBezTo>
                  <a:cubicBezTo>
                    <a:pt x="3662734" y="809846"/>
                    <a:pt x="3655890" y="794692"/>
                    <a:pt x="3646113" y="779538"/>
                  </a:cubicBezTo>
                  <a:cubicBezTo>
                    <a:pt x="3644157" y="776696"/>
                    <a:pt x="3641224" y="772908"/>
                    <a:pt x="3636335" y="768172"/>
                  </a:cubicBezTo>
                  <a:cubicBezTo>
                    <a:pt x="3636335" y="770066"/>
                    <a:pt x="3635358" y="771013"/>
                    <a:pt x="3635358" y="772908"/>
                  </a:cubicBezTo>
                  <a:cubicBezTo>
                    <a:pt x="3632424" y="796586"/>
                    <a:pt x="3635358" y="820264"/>
                    <a:pt x="3630469" y="843942"/>
                  </a:cubicBezTo>
                  <a:cubicBezTo>
                    <a:pt x="3629491" y="848678"/>
                    <a:pt x="3622647" y="846784"/>
                    <a:pt x="3621669" y="842995"/>
                  </a:cubicBezTo>
                  <a:cubicBezTo>
                    <a:pt x="3613847" y="816476"/>
                    <a:pt x="3607980" y="783326"/>
                    <a:pt x="3583537" y="765330"/>
                  </a:cubicBezTo>
                  <a:cubicBezTo>
                    <a:pt x="3572782" y="790903"/>
                    <a:pt x="3570826" y="818370"/>
                    <a:pt x="3563004" y="845837"/>
                  </a:cubicBezTo>
                  <a:cubicBezTo>
                    <a:pt x="3562027" y="849625"/>
                    <a:pt x="3556160" y="849625"/>
                    <a:pt x="3555183" y="845837"/>
                  </a:cubicBezTo>
                  <a:cubicBezTo>
                    <a:pt x="3551272" y="837312"/>
                    <a:pt x="3549316" y="827841"/>
                    <a:pt x="3546383" y="818370"/>
                  </a:cubicBezTo>
                  <a:cubicBezTo>
                    <a:pt x="3531716" y="792797"/>
                    <a:pt x="3513140" y="770066"/>
                    <a:pt x="3491629" y="776696"/>
                  </a:cubicBezTo>
                  <a:cubicBezTo>
                    <a:pt x="3496517" y="754912"/>
                    <a:pt x="3499451" y="731234"/>
                    <a:pt x="3494562" y="714186"/>
                  </a:cubicBezTo>
                  <a:cubicBezTo>
                    <a:pt x="3492607" y="709450"/>
                    <a:pt x="3487718" y="707556"/>
                    <a:pt x="3481852" y="711344"/>
                  </a:cubicBezTo>
                  <a:cubicBezTo>
                    <a:pt x="3451541" y="733128"/>
                    <a:pt x="3431009" y="761542"/>
                    <a:pt x="3408521" y="789009"/>
                  </a:cubicBezTo>
                  <a:cubicBezTo>
                    <a:pt x="3431987" y="736917"/>
                    <a:pt x="3456430" y="668724"/>
                    <a:pt x="3417320" y="656411"/>
                  </a:cubicBezTo>
                  <a:cubicBezTo>
                    <a:pt x="3393855" y="648834"/>
                    <a:pt x="3370389" y="663988"/>
                    <a:pt x="3356700" y="683878"/>
                  </a:cubicBezTo>
                  <a:cubicBezTo>
                    <a:pt x="3353767" y="679142"/>
                    <a:pt x="3350834" y="674406"/>
                    <a:pt x="3346923" y="670618"/>
                  </a:cubicBezTo>
                  <a:cubicBezTo>
                    <a:pt x="3332256" y="651675"/>
                    <a:pt x="3274570" y="587270"/>
                    <a:pt x="3242304" y="593900"/>
                  </a:cubicBezTo>
                  <a:cubicBezTo>
                    <a:pt x="3212972" y="599583"/>
                    <a:pt x="3217860" y="631785"/>
                    <a:pt x="3229593" y="663988"/>
                  </a:cubicBezTo>
                  <a:cubicBezTo>
                    <a:pt x="3212972" y="645045"/>
                    <a:pt x="3194395" y="627050"/>
                    <a:pt x="3173862" y="607160"/>
                  </a:cubicBezTo>
                  <a:cubicBezTo>
                    <a:pt x="3163107" y="596742"/>
                    <a:pt x="3127908" y="559804"/>
                    <a:pt x="3105419" y="574011"/>
                  </a:cubicBezTo>
                  <a:cubicBezTo>
                    <a:pt x="3078043" y="591059"/>
                    <a:pt x="3099553" y="638415"/>
                    <a:pt x="3102486" y="658305"/>
                  </a:cubicBezTo>
                  <a:cubicBezTo>
                    <a:pt x="3105419" y="672512"/>
                    <a:pt x="3109331" y="685772"/>
                    <a:pt x="3115197" y="699032"/>
                  </a:cubicBezTo>
                  <a:cubicBezTo>
                    <a:pt x="3096620" y="682930"/>
                    <a:pt x="3077065" y="668724"/>
                    <a:pt x="3052622" y="658305"/>
                  </a:cubicBezTo>
                  <a:cubicBezTo>
                    <a:pt x="3038933" y="652622"/>
                    <a:pt x="3012534" y="638415"/>
                    <a:pt x="2985157" y="629891"/>
                  </a:cubicBezTo>
                  <a:cubicBezTo>
                    <a:pt x="3008623" y="599583"/>
                    <a:pt x="3027200" y="566434"/>
                    <a:pt x="3036978" y="531390"/>
                  </a:cubicBezTo>
                  <a:cubicBezTo>
                    <a:pt x="3043822" y="507712"/>
                    <a:pt x="3040889" y="482139"/>
                    <a:pt x="3021333" y="466038"/>
                  </a:cubicBezTo>
                  <a:cubicBezTo>
                    <a:pt x="2999824" y="448042"/>
                    <a:pt x="2969513" y="466985"/>
                    <a:pt x="2950936" y="479298"/>
                  </a:cubicBezTo>
                  <a:cubicBezTo>
                    <a:pt x="2914759" y="503923"/>
                    <a:pt x="2888361" y="539914"/>
                    <a:pt x="2851206" y="564539"/>
                  </a:cubicBezTo>
                  <a:cubicBezTo>
                    <a:pt x="2845340" y="568328"/>
                    <a:pt x="2838496" y="563592"/>
                    <a:pt x="2840451" y="556962"/>
                  </a:cubicBezTo>
                  <a:cubicBezTo>
                    <a:pt x="2856095" y="505817"/>
                    <a:pt x="2876627" y="455619"/>
                    <a:pt x="2882494" y="402580"/>
                  </a:cubicBezTo>
                  <a:cubicBezTo>
                    <a:pt x="2884450" y="383638"/>
                    <a:pt x="2882494" y="304079"/>
                    <a:pt x="2842407" y="319233"/>
                  </a:cubicBezTo>
                  <a:cubicBezTo>
                    <a:pt x="2811119" y="331546"/>
                    <a:pt x="2788630" y="361854"/>
                    <a:pt x="2763209" y="382691"/>
                  </a:cubicBezTo>
                  <a:cubicBezTo>
                    <a:pt x="2758320" y="386479"/>
                    <a:pt x="2751476" y="382691"/>
                    <a:pt x="2752453" y="377008"/>
                  </a:cubicBezTo>
                  <a:cubicBezTo>
                    <a:pt x="2753431" y="329651"/>
                    <a:pt x="2778853" y="250093"/>
                    <a:pt x="2724100" y="226414"/>
                  </a:cubicBezTo>
                  <a:cubicBezTo>
                    <a:pt x="2722144" y="229256"/>
                    <a:pt x="2721166" y="231150"/>
                    <a:pt x="2720188" y="232097"/>
                  </a:cubicBezTo>
                  <a:cubicBezTo>
                    <a:pt x="2685968" y="282295"/>
                    <a:pt x="2669345" y="342911"/>
                    <a:pt x="2664457" y="402580"/>
                  </a:cubicBezTo>
                  <a:cubicBezTo>
                    <a:pt x="2655657" y="377955"/>
                    <a:pt x="2644902" y="354277"/>
                    <a:pt x="2629258" y="331546"/>
                  </a:cubicBezTo>
                  <a:cubicBezTo>
                    <a:pt x="2626325" y="326810"/>
                    <a:pt x="2621436" y="321127"/>
                    <a:pt x="2614592" y="313550"/>
                  </a:cubicBezTo>
                  <a:cubicBezTo>
                    <a:pt x="2613614" y="315444"/>
                    <a:pt x="2613614" y="318286"/>
                    <a:pt x="2613614" y="320180"/>
                  </a:cubicBezTo>
                  <a:cubicBezTo>
                    <a:pt x="2607748" y="358065"/>
                    <a:pt x="2613614" y="395950"/>
                    <a:pt x="2604815" y="432888"/>
                  </a:cubicBezTo>
                  <a:cubicBezTo>
                    <a:pt x="2602859" y="439518"/>
                    <a:pt x="2593081" y="436677"/>
                    <a:pt x="2592103" y="431941"/>
                  </a:cubicBezTo>
                  <a:cubicBezTo>
                    <a:pt x="2579393" y="389321"/>
                    <a:pt x="2570594" y="337228"/>
                    <a:pt x="2532461" y="309762"/>
                  </a:cubicBezTo>
                  <a:cubicBezTo>
                    <a:pt x="2514862" y="350488"/>
                    <a:pt x="2511928" y="394056"/>
                    <a:pt x="2499218" y="436677"/>
                  </a:cubicBezTo>
                  <a:cubicBezTo>
                    <a:pt x="2497263" y="442360"/>
                    <a:pt x="2488463" y="442360"/>
                    <a:pt x="2486507" y="436677"/>
                  </a:cubicBezTo>
                  <a:cubicBezTo>
                    <a:pt x="2480641" y="422470"/>
                    <a:pt x="2476729" y="408263"/>
                    <a:pt x="2472819" y="393109"/>
                  </a:cubicBezTo>
                  <a:cubicBezTo>
                    <a:pt x="2449353" y="351435"/>
                    <a:pt x="2420021" y="317339"/>
                    <a:pt x="2386777" y="326810"/>
                  </a:cubicBezTo>
                  <a:cubicBezTo>
                    <a:pt x="2393621" y="292713"/>
                    <a:pt x="2399488" y="254828"/>
                    <a:pt x="2390688" y="228309"/>
                  </a:cubicBezTo>
                  <a:cubicBezTo>
                    <a:pt x="2388733" y="220732"/>
                    <a:pt x="2378955" y="217890"/>
                    <a:pt x="2371134" y="222626"/>
                  </a:cubicBezTo>
                  <a:cubicBezTo>
                    <a:pt x="2323224" y="256722"/>
                    <a:pt x="2290959" y="302185"/>
                    <a:pt x="2254782" y="345753"/>
                  </a:cubicBezTo>
                  <a:cubicBezTo>
                    <a:pt x="2291936" y="263352"/>
                    <a:pt x="2331046" y="155380"/>
                    <a:pt x="2268470" y="135490"/>
                  </a:cubicBezTo>
                  <a:cubicBezTo>
                    <a:pt x="2231316" y="124124"/>
                    <a:pt x="2195139" y="147803"/>
                    <a:pt x="2173629" y="179058"/>
                  </a:cubicBezTo>
                  <a:cubicBezTo>
                    <a:pt x="2168740" y="171481"/>
                    <a:pt x="2163851" y="164851"/>
                    <a:pt x="2158962" y="157274"/>
                  </a:cubicBezTo>
                  <a:cubicBezTo>
                    <a:pt x="2136475" y="126966"/>
                    <a:pt x="2043588" y="25623"/>
                    <a:pt x="1992746" y="36041"/>
                  </a:cubicBezTo>
                  <a:cubicBezTo>
                    <a:pt x="1946792" y="45513"/>
                    <a:pt x="1953636" y="95711"/>
                    <a:pt x="1973191" y="146855"/>
                  </a:cubicBezTo>
                  <a:cubicBezTo>
                    <a:pt x="1945814" y="116547"/>
                    <a:pt x="1917460" y="88134"/>
                    <a:pt x="1885194" y="57825"/>
                  </a:cubicBezTo>
                  <a:cubicBezTo>
                    <a:pt x="1867595" y="41724"/>
                    <a:pt x="1811863" y="-16998"/>
                    <a:pt x="1777642" y="4786"/>
                  </a:cubicBezTo>
                  <a:cubicBezTo>
                    <a:pt x="1734621" y="32253"/>
                    <a:pt x="1767864" y="107076"/>
                    <a:pt x="1773731" y="137384"/>
                  </a:cubicBezTo>
                  <a:cubicBezTo>
                    <a:pt x="1778620" y="160115"/>
                    <a:pt x="1785464" y="180952"/>
                    <a:pt x="1793286" y="200842"/>
                  </a:cubicBezTo>
                  <a:cubicBezTo>
                    <a:pt x="1763954" y="175269"/>
                    <a:pt x="1732666" y="152538"/>
                    <a:pt x="1694533" y="136437"/>
                  </a:cubicBezTo>
                  <a:cubicBezTo>
                    <a:pt x="1654446" y="120336"/>
                    <a:pt x="1541028" y="54037"/>
                    <a:pt x="1492140" y="101393"/>
                  </a:cubicBezTo>
                  <a:cubicBezTo>
                    <a:pt x="1446187" y="144961"/>
                    <a:pt x="1485296" y="236833"/>
                    <a:pt x="1496051" y="280401"/>
                  </a:cubicBezTo>
                  <a:cubicBezTo>
                    <a:pt x="1498007" y="287978"/>
                    <a:pt x="1500940" y="295555"/>
                    <a:pt x="1502896" y="302185"/>
                  </a:cubicBezTo>
                  <a:cubicBezTo>
                    <a:pt x="1490185" y="295555"/>
                    <a:pt x="1476497" y="288925"/>
                    <a:pt x="1463786" y="282295"/>
                  </a:cubicBezTo>
                  <a:cubicBezTo>
                    <a:pt x="1453031" y="276612"/>
                    <a:pt x="1444231" y="283242"/>
                    <a:pt x="1436409" y="291766"/>
                  </a:cubicBezTo>
                  <a:cubicBezTo>
                    <a:pt x="1413921" y="319233"/>
                    <a:pt x="1424676" y="334387"/>
                    <a:pt x="1439343" y="360907"/>
                  </a:cubicBezTo>
                  <a:cubicBezTo>
                    <a:pt x="1456941" y="392162"/>
                    <a:pt x="1478452" y="422470"/>
                    <a:pt x="1502896" y="450884"/>
                  </a:cubicBezTo>
                  <a:cubicBezTo>
                    <a:pt x="1453031" y="430047"/>
                    <a:pt x="1403166" y="412052"/>
                    <a:pt x="1342545" y="407316"/>
                  </a:cubicBezTo>
                  <a:cubicBezTo>
                    <a:pt x="1302458" y="404475"/>
                    <a:pt x="1232061" y="412999"/>
                    <a:pt x="1205661" y="448990"/>
                  </a:cubicBezTo>
                  <a:cubicBezTo>
                    <a:pt x="1174373" y="493505"/>
                    <a:pt x="1256504" y="538020"/>
                    <a:pt x="1339612" y="570222"/>
                  </a:cubicBezTo>
                  <a:cubicBezTo>
                    <a:pt x="1207617" y="557909"/>
                    <a:pt x="1057044" y="562645"/>
                    <a:pt x="982735" y="667776"/>
                  </a:cubicBezTo>
                  <a:cubicBezTo>
                    <a:pt x="931893" y="738811"/>
                    <a:pt x="1130375" y="779538"/>
                    <a:pt x="1259437" y="802269"/>
                  </a:cubicBezTo>
                  <a:cubicBezTo>
                    <a:pt x="1193929" y="809846"/>
                    <a:pt x="1127442" y="815529"/>
                    <a:pt x="1061933" y="830683"/>
                  </a:cubicBezTo>
                  <a:cubicBezTo>
                    <a:pt x="1016956" y="841101"/>
                    <a:pt x="954381" y="851519"/>
                    <a:pt x="935804" y="896034"/>
                  </a:cubicBezTo>
                  <a:cubicBezTo>
                    <a:pt x="913315" y="948126"/>
                    <a:pt x="1004246" y="966122"/>
                    <a:pt x="1075622" y="976541"/>
                  </a:cubicBezTo>
                  <a:cubicBezTo>
                    <a:pt x="1025756" y="984117"/>
                    <a:pt x="972958" y="998324"/>
                    <a:pt x="972958" y="1032421"/>
                  </a:cubicBezTo>
                  <a:cubicBezTo>
                    <a:pt x="972958" y="1068412"/>
                    <a:pt x="1012068" y="1086407"/>
                    <a:pt x="1063888" y="1095879"/>
                  </a:cubicBezTo>
                  <a:cubicBezTo>
                    <a:pt x="935804" y="1153654"/>
                    <a:pt x="821407" y="1242683"/>
                    <a:pt x="817497" y="1352550"/>
                  </a:cubicBezTo>
                  <a:cubicBezTo>
                    <a:pt x="816519" y="1374334"/>
                    <a:pt x="819452" y="1392330"/>
                    <a:pt x="825318" y="1408431"/>
                  </a:cubicBezTo>
                  <a:cubicBezTo>
                    <a:pt x="775454" y="1386647"/>
                    <a:pt x="708967" y="1363916"/>
                    <a:pt x="674745" y="1397066"/>
                  </a:cubicBezTo>
                  <a:cubicBezTo>
                    <a:pt x="628792" y="1440633"/>
                    <a:pt x="667901" y="1532505"/>
                    <a:pt x="678657" y="1576073"/>
                  </a:cubicBezTo>
                  <a:cubicBezTo>
                    <a:pt x="680612" y="1583650"/>
                    <a:pt x="683546" y="1590280"/>
                    <a:pt x="685501" y="1597857"/>
                  </a:cubicBezTo>
                  <a:cubicBezTo>
                    <a:pt x="672790" y="1591227"/>
                    <a:pt x="659102" y="1584597"/>
                    <a:pt x="646392" y="1577967"/>
                  </a:cubicBezTo>
                  <a:cubicBezTo>
                    <a:pt x="635636" y="1573232"/>
                    <a:pt x="626836" y="1578914"/>
                    <a:pt x="619014" y="1587438"/>
                  </a:cubicBezTo>
                  <a:cubicBezTo>
                    <a:pt x="596526" y="1614905"/>
                    <a:pt x="607282" y="1631007"/>
                    <a:pt x="621948" y="1656579"/>
                  </a:cubicBezTo>
                  <a:cubicBezTo>
                    <a:pt x="639547" y="1687834"/>
                    <a:pt x="661057" y="1718142"/>
                    <a:pt x="684524" y="1746556"/>
                  </a:cubicBezTo>
                  <a:cubicBezTo>
                    <a:pt x="634658" y="1725719"/>
                    <a:pt x="584793" y="1707724"/>
                    <a:pt x="525151" y="1702988"/>
                  </a:cubicBezTo>
                  <a:cubicBezTo>
                    <a:pt x="485063" y="1700147"/>
                    <a:pt x="413688" y="1708671"/>
                    <a:pt x="388267" y="1744662"/>
                  </a:cubicBezTo>
                  <a:cubicBezTo>
                    <a:pt x="356978" y="1789177"/>
                    <a:pt x="439109" y="1833692"/>
                    <a:pt x="522218" y="1865894"/>
                  </a:cubicBezTo>
                  <a:cubicBezTo>
                    <a:pt x="390222" y="1853582"/>
                    <a:pt x="239649" y="1858317"/>
                    <a:pt x="165340" y="1963449"/>
                  </a:cubicBezTo>
                  <a:cubicBezTo>
                    <a:pt x="114498" y="2034483"/>
                    <a:pt x="312980" y="2075210"/>
                    <a:pt x="442042" y="2097941"/>
                  </a:cubicBezTo>
                  <a:cubicBezTo>
                    <a:pt x="376534" y="2105518"/>
                    <a:pt x="310047" y="2111201"/>
                    <a:pt x="244538" y="2126355"/>
                  </a:cubicBezTo>
                  <a:cubicBezTo>
                    <a:pt x="199562" y="2136773"/>
                    <a:pt x="136986" y="2147191"/>
                    <a:pt x="118409" y="2191707"/>
                  </a:cubicBezTo>
                  <a:cubicBezTo>
                    <a:pt x="95921" y="2243799"/>
                    <a:pt x="186851" y="2261794"/>
                    <a:pt x="258227" y="2272212"/>
                  </a:cubicBezTo>
                  <a:cubicBezTo>
                    <a:pt x="208361" y="2279790"/>
                    <a:pt x="155563" y="2294944"/>
                    <a:pt x="155563" y="2328093"/>
                  </a:cubicBezTo>
                  <a:cubicBezTo>
                    <a:pt x="156541" y="2364084"/>
                    <a:pt x="194673" y="2383027"/>
                    <a:pt x="246493" y="2391551"/>
                  </a:cubicBezTo>
                  <a:cubicBezTo>
                    <a:pt x="118409" y="2449326"/>
                    <a:pt x="4013" y="2538356"/>
                    <a:pt x="102" y="2648223"/>
                  </a:cubicBezTo>
                  <a:cubicBezTo>
                    <a:pt x="-2831" y="2741989"/>
                    <a:pt x="57789" y="2772297"/>
                    <a:pt x="136986" y="2768508"/>
                  </a:cubicBezTo>
                  <a:cubicBezTo>
                    <a:pt x="109609" y="2787451"/>
                    <a:pt x="81254" y="2812076"/>
                    <a:pt x="89076" y="2839543"/>
                  </a:cubicBezTo>
                  <a:cubicBezTo>
                    <a:pt x="95921" y="2865115"/>
                    <a:pt x="118409" y="2875534"/>
                    <a:pt x="149697" y="2876481"/>
                  </a:cubicBezTo>
                  <a:cubicBezTo>
                    <a:pt x="128186" y="2913419"/>
                    <a:pt x="137964" y="2938991"/>
                    <a:pt x="187829" y="2928573"/>
                  </a:cubicBezTo>
                  <a:cubicBezTo>
                    <a:pt x="169252" y="2942780"/>
                    <a:pt x="150675" y="2959828"/>
                    <a:pt x="133075" y="2973088"/>
                  </a:cubicBezTo>
                  <a:cubicBezTo>
                    <a:pt x="102765" y="2997713"/>
                    <a:pt x="84188" y="3026127"/>
                    <a:pt x="74410" y="3059277"/>
                  </a:cubicBezTo>
                  <a:cubicBezTo>
                    <a:pt x="56811" y="3120840"/>
                    <a:pt x="123297" y="3110422"/>
                    <a:pt x="184896" y="3091479"/>
                  </a:cubicBezTo>
                  <a:cubicBezTo>
                    <a:pt x="150675" y="3119893"/>
                    <a:pt x="131120" y="3153043"/>
                    <a:pt x="178052" y="3174826"/>
                  </a:cubicBezTo>
                  <a:cubicBezTo>
                    <a:pt x="216184" y="3191875"/>
                    <a:pt x="295381" y="3161567"/>
                    <a:pt x="330580" y="3144518"/>
                  </a:cubicBezTo>
                  <a:cubicBezTo>
                    <a:pt x="337424" y="3141677"/>
                    <a:pt x="344268" y="3137888"/>
                    <a:pt x="351112" y="3134100"/>
                  </a:cubicBezTo>
                  <a:cubicBezTo>
                    <a:pt x="338402" y="3151148"/>
                    <a:pt x="325691" y="3168197"/>
                    <a:pt x="312002" y="3185245"/>
                  </a:cubicBezTo>
                  <a:cubicBezTo>
                    <a:pt x="279737" y="3224077"/>
                    <a:pt x="263115" y="3332050"/>
                    <a:pt x="349157" y="3298900"/>
                  </a:cubicBezTo>
                  <a:cubicBezTo>
                    <a:pt x="356001" y="3296059"/>
                    <a:pt x="362845" y="3292270"/>
                    <a:pt x="368712" y="3287535"/>
                  </a:cubicBezTo>
                  <a:cubicBezTo>
                    <a:pt x="371645" y="3343415"/>
                    <a:pt x="391200" y="3402137"/>
                    <a:pt x="432265" y="3422974"/>
                  </a:cubicBezTo>
                  <a:cubicBezTo>
                    <a:pt x="473330" y="3443811"/>
                    <a:pt x="495819" y="3419185"/>
                    <a:pt x="507551" y="3381301"/>
                  </a:cubicBezTo>
                  <a:cubicBezTo>
                    <a:pt x="514395" y="3394560"/>
                    <a:pt x="524173" y="3404031"/>
                    <a:pt x="539817" y="3403084"/>
                  </a:cubicBezTo>
                  <a:cubicBezTo>
                    <a:pt x="571105" y="3402137"/>
                    <a:pt x="592615" y="3388877"/>
                    <a:pt x="617059" y="3370882"/>
                  </a:cubicBezTo>
                  <a:cubicBezTo>
                    <a:pt x="621948" y="3368041"/>
                    <a:pt x="626836" y="3360464"/>
                    <a:pt x="630747" y="3355728"/>
                  </a:cubicBezTo>
                  <a:cubicBezTo>
                    <a:pt x="628792" y="3358569"/>
                    <a:pt x="626836" y="3361411"/>
                    <a:pt x="622925" y="3368041"/>
                  </a:cubicBezTo>
                  <a:cubicBezTo>
                    <a:pt x="615104" y="3379406"/>
                    <a:pt x="607282" y="3391719"/>
                    <a:pt x="600437" y="3403084"/>
                  </a:cubicBezTo>
                  <a:cubicBezTo>
                    <a:pt x="544706" y="3509163"/>
                    <a:pt x="655191" y="3464648"/>
                    <a:pt x="739277" y="3414450"/>
                  </a:cubicBezTo>
                  <a:cubicBezTo>
                    <a:pt x="694301" y="3462754"/>
                    <a:pt x="660080" y="3516740"/>
                    <a:pt x="678657" y="3576409"/>
                  </a:cubicBezTo>
                  <a:cubicBezTo>
                    <a:pt x="701145" y="3649338"/>
                    <a:pt x="806742" y="3556519"/>
                    <a:pt x="830207" y="3528105"/>
                  </a:cubicBezTo>
                  <a:cubicBezTo>
                    <a:pt x="841941" y="3513898"/>
                    <a:pt x="857584" y="3458965"/>
                    <a:pt x="848785" y="3490220"/>
                  </a:cubicBezTo>
                  <a:cubicBezTo>
                    <a:pt x="843896" y="3508216"/>
                    <a:pt x="840963" y="3526211"/>
                    <a:pt x="839985" y="3544206"/>
                  </a:cubicBezTo>
                  <a:cubicBezTo>
                    <a:pt x="839007" y="3574515"/>
                    <a:pt x="836074" y="3610506"/>
                    <a:pt x="866384" y="3627554"/>
                  </a:cubicBezTo>
                  <a:cubicBezTo>
                    <a:pt x="918205" y="3655968"/>
                    <a:pt x="982735" y="3570726"/>
                    <a:pt x="1021845" y="3504427"/>
                  </a:cubicBezTo>
                  <a:cubicBezTo>
                    <a:pt x="1020867" y="3544206"/>
                    <a:pt x="1024778" y="3589669"/>
                    <a:pt x="1046289" y="3611453"/>
                  </a:cubicBezTo>
                  <a:cubicBezTo>
                    <a:pt x="1004246" y="3720372"/>
                    <a:pt x="1095176" y="3708060"/>
                    <a:pt x="1171440" y="3663545"/>
                  </a:cubicBezTo>
                  <a:cubicBezTo>
                    <a:pt x="1167529" y="3668281"/>
                    <a:pt x="1164596" y="3673016"/>
                    <a:pt x="1160685" y="3677752"/>
                  </a:cubicBezTo>
                  <a:cubicBezTo>
                    <a:pt x="1179262" y="3658809"/>
                    <a:pt x="1194907" y="3637025"/>
                    <a:pt x="1211528" y="3619030"/>
                  </a:cubicBezTo>
                  <a:cubicBezTo>
                    <a:pt x="1215439" y="3615241"/>
                    <a:pt x="1223260" y="3615241"/>
                    <a:pt x="1224238" y="3621871"/>
                  </a:cubicBezTo>
                  <a:cubicBezTo>
                    <a:pt x="1232061" y="3673016"/>
                    <a:pt x="1270193" y="3716584"/>
                    <a:pt x="1318102" y="3739315"/>
                  </a:cubicBezTo>
                  <a:cubicBezTo>
                    <a:pt x="1333746" y="3746892"/>
                    <a:pt x="1354279" y="3752575"/>
                    <a:pt x="1370900" y="3744998"/>
                  </a:cubicBezTo>
                  <a:cubicBezTo>
                    <a:pt x="1396322" y="3733632"/>
                    <a:pt x="1378722" y="3688170"/>
                    <a:pt x="1372856" y="3671122"/>
                  </a:cubicBezTo>
                  <a:cubicBezTo>
                    <a:pt x="1369922" y="3664492"/>
                    <a:pt x="1379700" y="3657862"/>
                    <a:pt x="1384589" y="3664492"/>
                  </a:cubicBezTo>
                  <a:cubicBezTo>
                    <a:pt x="1421743" y="3712795"/>
                    <a:pt x="1548850" y="3797090"/>
                    <a:pt x="1560583" y="3687223"/>
                  </a:cubicBezTo>
                  <a:cubicBezTo>
                    <a:pt x="1567427" y="3621871"/>
                    <a:pt x="1538094" y="3554625"/>
                    <a:pt x="1523428" y="3492114"/>
                  </a:cubicBezTo>
                  <a:cubicBezTo>
                    <a:pt x="1522451" y="3486432"/>
                    <a:pt x="1529295" y="3482643"/>
                    <a:pt x="1534183" y="3485485"/>
                  </a:cubicBezTo>
                  <a:cubicBezTo>
                    <a:pt x="1587960" y="3525264"/>
                    <a:pt x="1664224" y="3535682"/>
                    <a:pt x="1728755" y="3513898"/>
                  </a:cubicBezTo>
                  <a:cubicBezTo>
                    <a:pt x="1754176" y="3505374"/>
                    <a:pt x="1778620" y="3488326"/>
                    <a:pt x="1784487" y="3461806"/>
                  </a:cubicBezTo>
                  <a:cubicBezTo>
                    <a:pt x="1792308" y="3425815"/>
                    <a:pt x="1759065" y="3390772"/>
                    <a:pt x="1734621" y="3368041"/>
                  </a:cubicBezTo>
                  <a:cubicBezTo>
                    <a:pt x="1729732" y="3363305"/>
                    <a:pt x="1736577" y="3354781"/>
                    <a:pt x="1742444" y="3357622"/>
                  </a:cubicBezTo>
                  <a:cubicBezTo>
                    <a:pt x="1767864" y="3367093"/>
                    <a:pt x="1801108" y="3377512"/>
                    <a:pt x="1825552" y="3360464"/>
                  </a:cubicBezTo>
                  <a:cubicBezTo>
                    <a:pt x="1858795" y="3337732"/>
                    <a:pt x="1801108" y="3298900"/>
                    <a:pt x="1784487" y="3288482"/>
                  </a:cubicBezTo>
                  <a:cubicBezTo>
                    <a:pt x="1777642" y="3284693"/>
                    <a:pt x="1783509" y="3276169"/>
                    <a:pt x="1789375" y="3276169"/>
                  </a:cubicBezTo>
                  <a:cubicBezTo>
                    <a:pt x="1848039" y="3274275"/>
                    <a:pt x="1908660" y="3254385"/>
                    <a:pt x="1955592" y="3220289"/>
                  </a:cubicBezTo>
                  <a:cubicBezTo>
                    <a:pt x="1975147" y="3206081"/>
                    <a:pt x="1995679" y="3184298"/>
                    <a:pt x="1992746" y="3158725"/>
                  </a:cubicBezTo>
                  <a:cubicBezTo>
                    <a:pt x="1989813" y="3125576"/>
                    <a:pt x="1941904" y="3106633"/>
                    <a:pt x="1915504" y="3096215"/>
                  </a:cubicBezTo>
                  <a:cubicBezTo>
                    <a:pt x="1909638" y="3093373"/>
                    <a:pt x="1909638" y="3084849"/>
                    <a:pt x="1916482" y="3083902"/>
                  </a:cubicBezTo>
                  <a:cubicBezTo>
                    <a:pt x="1977102" y="3074431"/>
                    <a:pt x="2038700" y="3034651"/>
                    <a:pt x="2086609" y="3000555"/>
                  </a:cubicBezTo>
                  <a:cubicBezTo>
                    <a:pt x="2110075" y="2983506"/>
                    <a:pt x="2136475" y="2963617"/>
                    <a:pt x="2149185" y="2938044"/>
                  </a:cubicBezTo>
                  <a:cubicBezTo>
                    <a:pt x="2165807" y="2904895"/>
                    <a:pt x="2114964" y="2898265"/>
                    <a:pt x="2092476" y="2895423"/>
                  </a:cubicBezTo>
                  <a:cubicBezTo>
                    <a:pt x="2083676" y="2893529"/>
                    <a:pt x="2084654" y="2881216"/>
                    <a:pt x="2093454" y="2882164"/>
                  </a:cubicBezTo>
                  <a:cubicBezTo>
                    <a:pt x="2162873" y="2893529"/>
                    <a:pt x="2206872" y="2826283"/>
                    <a:pt x="2163851" y="2771349"/>
                  </a:cubicBezTo>
                  <a:cubicBezTo>
                    <a:pt x="2158962" y="2764719"/>
                    <a:pt x="2168740" y="2756195"/>
                    <a:pt x="2174607" y="2762825"/>
                  </a:cubicBezTo>
                  <a:cubicBezTo>
                    <a:pt x="2181451" y="2772297"/>
                    <a:pt x="2219583" y="2826283"/>
                    <a:pt x="2234249" y="2805446"/>
                  </a:cubicBezTo>
                  <a:cubicBezTo>
                    <a:pt x="2245982" y="2788398"/>
                    <a:pt x="2243048" y="2758090"/>
                    <a:pt x="2242071" y="2738200"/>
                  </a:cubicBezTo>
                  <a:cubicBezTo>
                    <a:pt x="2241093" y="2690844"/>
                    <a:pt x="2230338" y="2642540"/>
                    <a:pt x="2234249" y="2595184"/>
                  </a:cubicBezTo>
                  <a:cubicBezTo>
                    <a:pt x="2234249" y="2590448"/>
                    <a:pt x="2241093" y="2587607"/>
                    <a:pt x="2245004" y="2590448"/>
                  </a:cubicBezTo>
                  <a:cubicBezTo>
                    <a:pt x="2248915" y="2593289"/>
                    <a:pt x="2253804" y="2596131"/>
                    <a:pt x="2257715" y="2599919"/>
                  </a:cubicBezTo>
                  <a:cubicBezTo>
                    <a:pt x="2255760" y="2603708"/>
                    <a:pt x="2254782" y="2608443"/>
                    <a:pt x="2253804" y="2612232"/>
                  </a:cubicBezTo>
                  <a:cubicBezTo>
                    <a:pt x="2243048" y="2649170"/>
                    <a:pt x="2237182" y="2718310"/>
                    <a:pt x="2269448" y="2750513"/>
                  </a:cubicBezTo>
                  <a:cubicBezTo>
                    <a:pt x="2307580" y="2789345"/>
                    <a:pt x="2370156" y="2720205"/>
                    <a:pt x="2419043" y="2648223"/>
                  </a:cubicBezTo>
                  <a:cubicBezTo>
                    <a:pt x="2379933" y="2771349"/>
                    <a:pt x="2355489" y="2914366"/>
                    <a:pt x="2445442" y="3007185"/>
                  </a:cubicBezTo>
                  <a:cubicBezTo>
                    <a:pt x="2507040" y="3069695"/>
                    <a:pt x="2588193" y="2889740"/>
                    <a:pt x="2637080" y="2772297"/>
                  </a:cubicBezTo>
                  <a:cubicBezTo>
                    <a:pt x="2631213" y="2836701"/>
                    <a:pt x="2624369" y="2900159"/>
                    <a:pt x="2626325" y="2965511"/>
                  </a:cubicBezTo>
                  <a:cubicBezTo>
                    <a:pt x="2628280" y="3010026"/>
                    <a:pt x="2626325" y="3071589"/>
                    <a:pt x="2667390" y="3098109"/>
                  </a:cubicBezTo>
                  <a:cubicBezTo>
                    <a:pt x="2715299" y="3130311"/>
                    <a:pt x="2752453" y="3046964"/>
                    <a:pt x="2776897" y="2981612"/>
                  </a:cubicBezTo>
                  <a:cubicBezTo>
                    <a:pt x="2773964" y="3029915"/>
                    <a:pt x="2778853" y="3083902"/>
                    <a:pt x="2813074" y="3089585"/>
                  </a:cubicBezTo>
                  <a:cubicBezTo>
                    <a:pt x="2843384" y="3095268"/>
                    <a:pt x="2866850" y="3073484"/>
                    <a:pt x="2885427" y="3038440"/>
                  </a:cubicBezTo>
                  <a:cubicBezTo>
                    <a:pt x="2884450" y="3042228"/>
                    <a:pt x="2884450" y="3046964"/>
                    <a:pt x="2884450" y="3051700"/>
                  </a:cubicBezTo>
                  <a:cubicBezTo>
                    <a:pt x="2882494" y="3094320"/>
                    <a:pt x="2903026" y="3116105"/>
                    <a:pt x="2932359" y="3124628"/>
                  </a:cubicBezTo>
                  <a:cubicBezTo>
                    <a:pt x="2936270" y="3134100"/>
                    <a:pt x="2941158" y="3143571"/>
                    <a:pt x="2945069" y="3152095"/>
                  </a:cubicBezTo>
                  <a:cubicBezTo>
                    <a:pt x="2941158" y="3158725"/>
                    <a:pt x="2938225" y="3165355"/>
                    <a:pt x="2941158" y="3172932"/>
                  </a:cubicBezTo>
                  <a:cubicBezTo>
                    <a:pt x="2945069" y="3187139"/>
                    <a:pt x="2955825" y="3193769"/>
                    <a:pt x="2970491" y="3195663"/>
                  </a:cubicBezTo>
                  <a:cubicBezTo>
                    <a:pt x="2972446" y="3198505"/>
                    <a:pt x="2973424" y="3200399"/>
                    <a:pt x="2975380" y="3203240"/>
                  </a:cubicBezTo>
                  <a:cubicBezTo>
                    <a:pt x="2967558" y="3221236"/>
                    <a:pt x="2973424" y="3232601"/>
                    <a:pt x="2995912" y="3229760"/>
                  </a:cubicBezTo>
                  <a:cubicBezTo>
                    <a:pt x="2996890" y="3230707"/>
                    <a:pt x="2997868" y="3231654"/>
                    <a:pt x="2997868" y="3232601"/>
                  </a:cubicBezTo>
                  <a:cubicBezTo>
                    <a:pt x="2988090" y="3241126"/>
                    <a:pt x="2977335" y="3249650"/>
                    <a:pt x="2968536" y="3257227"/>
                  </a:cubicBezTo>
                  <a:cubicBezTo>
                    <a:pt x="2948980" y="3272381"/>
                    <a:pt x="2937248" y="3290376"/>
                    <a:pt x="2931381" y="3312160"/>
                  </a:cubicBezTo>
                  <a:cubicBezTo>
                    <a:pt x="2919649" y="3350992"/>
                    <a:pt x="2962669" y="3344363"/>
                    <a:pt x="3000801" y="3332050"/>
                  </a:cubicBezTo>
                  <a:cubicBezTo>
                    <a:pt x="2979291" y="3350045"/>
                    <a:pt x="2966580" y="3370882"/>
                    <a:pt x="2996890" y="3384142"/>
                  </a:cubicBezTo>
                  <a:cubicBezTo>
                    <a:pt x="3021333" y="3395507"/>
                    <a:pt x="3071199" y="3375618"/>
                    <a:pt x="3093687" y="3365199"/>
                  </a:cubicBezTo>
                  <a:cubicBezTo>
                    <a:pt x="3098575" y="3363305"/>
                    <a:pt x="3102486" y="3361411"/>
                    <a:pt x="3106397" y="3358569"/>
                  </a:cubicBezTo>
                  <a:cubicBezTo>
                    <a:pt x="3098575" y="3368988"/>
                    <a:pt x="3090754" y="3380353"/>
                    <a:pt x="3081954" y="3390772"/>
                  </a:cubicBezTo>
                  <a:cubicBezTo>
                    <a:pt x="3061421" y="3415397"/>
                    <a:pt x="3050666" y="3483590"/>
                    <a:pt x="3105419" y="3462754"/>
                  </a:cubicBezTo>
                  <a:cubicBezTo>
                    <a:pt x="3109331" y="3460859"/>
                    <a:pt x="3114220" y="3458965"/>
                    <a:pt x="3118131" y="3456123"/>
                  </a:cubicBezTo>
                  <a:cubicBezTo>
                    <a:pt x="3120086" y="3491167"/>
                    <a:pt x="3132797" y="3529052"/>
                    <a:pt x="3158218" y="3542313"/>
                  </a:cubicBezTo>
                  <a:cubicBezTo>
                    <a:pt x="3184617" y="3555572"/>
                    <a:pt x="3198306" y="3539471"/>
                    <a:pt x="3206128" y="3515793"/>
                  </a:cubicBezTo>
                  <a:cubicBezTo>
                    <a:pt x="3210038" y="3524317"/>
                    <a:pt x="3216882" y="3530000"/>
                    <a:pt x="3226660" y="3530000"/>
                  </a:cubicBezTo>
                  <a:cubicBezTo>
                    <a:pt x="3246215" y="3530000"/>
                    <a:pt x="3259903" y="3520528"/>
                    <a:pt x="3275548" y="3509163"/>
                  </a:cubicBezTo>
                  <a:cubicBezTo>
                    <a:pt x="3278481" y="3507268"/>
                    <a:pt x="3282392" y="3502533"/>
                    <a:pt x="3284347" y="3499692"/>
                  </a:cubicBezTo>
                  <a:cubicBezTo>
                    <a:pt x="3283369" y="3501586"/>
                    <a:pt x="3281414" y="3503480"/>
                    <a:pt x="3279459" y="3507268"/>
                  </a:cubicBezTo>
                  <a:cubicBezTo>
                    <a:pt x="3274570" y="3514846"/>
                    <a:pt x="3269681" y="3522423"/>
                    <a:pt x="3265770" y="3530000"/>
                  </a:cubicBezTo>
                  <a:cubicBezTo>
                    <a:pt x="3230571" y="3597246"/>
                    <a:pt x="3299991" y="3568832"/>
                    <a:pt x="3353767" y="3537577"/>
                  </a:cubicBezTo>
                  <a:cubicBezTo>
                    <a:pt x="3325412" y="3567885"/>
                    <a:pt x="3303902" y="3601981"/>
                    <a:pt x="3315635" y="3639867"/>
                  </a:cubicBezTo>
                  <a:cubicBezTo>
                    <a:pt x="3330301" y="3686276"/>
                    <a:pt x="3396788" y="3627554"/>
                    <a:pt x="3411454" y="3609559"/>
                  </a:cubicBezTo>
                  <a:cubicBezTo>
                    <a:pt x="3419276" y="3601034"/>
                    <a:pt x="3428076" y="3565043"/>
                    <a:pt x="3423187" y="3585880"/>
                  </a:cubicBezTo>
                  <a:cubicBezTo>
                    <a:pt x="3420253" y="3597246"/>
                    <a:pt x="3418298" y="3608611"/>
                    <a:pt x="3417320" y="3619977"/>
                  </a:cubicBezTo>
                  <a:cubicBezTo>
                    <a:pt x="3416342" y="3638919"/>
                    <a:pt x="3415365" y="3661650"/>
                    <a:pt x="3433942" y="3672069"/>
                  </a:cubicBezTo>
                  <a:cubicBezTo>
                    <a:pt x="3466208" y="3690064"/>
                    <a:pt x="3507273" y="3636078"/>
                    <a:pt x="3532694" y="3593457"/>
                  </a:cubicBezTo>
                  <a:cubicBezTo>
                    <a:pt x="3531716" y="3619030"/>
                    <a:pt x="3534649" y="3647444"/>
                    <a:pt x="3548338" y="3661650"/>
                  </a:cubicBezTo>
                  <a:cubicBezTo>
                    <a:pt x="3521939" y="3730791"/>
                    <a:pt x="3579626" y="3722267"/>
                    <a:pt x="3627536" y="3694800"/>
                  </a:cubicBezTo>
                  <a:cubicBezTo>
                    <a:pt x="3625580" y="3697642"/>
                    <a:pt x="3623625" y="3700483"/>
                    <a:pt x="3620691" y="3703324"/>
                  </a:cubicBezTo>
                  <a:cubicBezTo>
                    <a:pt x="3632424" y="3691012"/>
                    <a:pt x="3642202" y="3677752"/>
                    <a:pt x="3652957" y="3666386"/>
                  </a:cubicBezTo>
                  <a:cubicBezTo>
                    <a:pt x="3654912" y="3663545"/>
                    <a:pt x="3659801" y="3664492"/>
                    <a:pt x="3660779" y="3668281"/>
                  </a:cubicBezTo>
                  <a:cubicBezTo>
                    <a:pt x="3665668" y="3700483"/>
                    <a:pt x="3690111" y="3727950"/>
                    <a:pt x="3720421" y="3743103"/>
                  </a:cubicBezTo>
                  <a:cubicBezTo>
                    <a:pt x="3730198" y="3747839"/>
                    <a:pt x="3742910" y="3751628"/>
                    <a:pt x="3753665" y="3746892"/>
                  </a:cubicBezTo>
                  <a:cubicBezTo>
                    <a:pt x="3770286" y="3739315"/>
                    <a:pt x="3758553" y="3710901"/>
                    <a:pt x="3754642" y="3700483"/>
                  </a:cubicBezTo>
                  <a:cubicBezTo>
                    <a:pt x="3752687" y="3695747"/>
                    <a:pt x="3758553" y="3691959"/>
                    <a:pt x="3761487" y="3695747"/>
                  </a:cubicBezTo>
                  <a:cubicBezTo>
                    <a:pt x="3784953" y="3726055"/>
                    <a:pt x="3865128" y="3780041"/>
                    <a:pt x="3872950" y="3709954"/>
                  </a:cubicBezTo>
                  <a:cubicBezTo>
                    <a:pt x="3877838" y="3668281"/>
                    <a:pt x="3859261" y="3625660"/>
                    <a:pt x="3849483" y="3586827"/>
                  </a:cubicBezTo>
                  <a:cubicBezTo>
                    <a:pt x="3848506" y="3583039"/>
                    <a:pt x="3853394" y="3581145"/>
                    <a:pt x="3856328" y="3583039"/>
                  </a:cubicBezTo>
                  <a:cubicBezTo>
                    <a:pt x="3890549" y="3607664"/>
                    <a:pt x="3938458" y="3615241"/>
                    <a:pt x="3979524" y="3601034"/>
                  </a:cubicBezTo>
                  <a:cubicBezTo>
                    <a:pt x="3995168" y="3595351"/>
                    <a:pt x="4010812" y="3584933"/>
                    <a:pt x="4014722" y="3567885"/>
                  </a:cubicBezTo>
                  <a:cubicBezTo>
                    <a:pt x="4019612" y="3545154"/>
                    <a:pt x="3998101" y="3522423"/>
                    <a:pt x="3983435" y="3508216"/>
                  </a:cubicBezTo>
                  <a:cubicBezTo>
                    <a:pt x="3980502" y="3505374"/>
                    <a:pt x="3984413" y="3500639"/>
                    <a:pt x="3988324" y="3501586"/>
                  </a:cubicBezTo>
                  <a:cubicBezTo>
                    <a:pt x="4003967" y="3507268"/>
                    <a:pt x="4025478" y="3513898"/>
                    <a:pt x="4041122" y="3503480"/>
                  </a:cubicBezTo>
                  <a:cubicBezTo>
                    <a:pt x="4061654" y="3489273"/>
                    <a:pt x="4025478" y="3464648"/>
                    <a:pt x="4015700" y="3458018"/>
                  </a:cubicBezTo>
                  <a:cubicBezTo>
                    <a:pt x="4011789" y="3455176"/>
                    <a:pt x="4014722" y="3450441"/>
                    <a:pt x="4018633" y="3450441"/>
                  </a:cubicBezTo>
                  <a:cubicBezTo>
                    <a:pt x="4055788" y="3449494"/>
                    <a:pt x="4093920" y="3437181"/>
                    <a:pt x="4123252" y="3414450"/>
                  </a:cubicBezTo>
                  <a:cubicBezTo>
                    <a:pt x="4135963" y="3404979"/>
                    <a:pt x="4148673" y="3391719"/>
                    <a:pt x="4146719" y="3375618"/>
                  </a:cubicBezTo>
                  <a:cubicBezTo>
                    <a:pt x="4144763" y="3354781"/>
                    <a:pt x="4114453" y="3342468"/>
                    <a:pt x="4097831" y="3336785"/>
                  </a:cubicBezTo>
                  <a:cubicBezTo>
                    <a:pt x="4093920" y="3334891"/>
                    <a:pt x="4093920" y="3329209"/>
                    <a:pt x="4098809" y="3328261"/>
                  </a:cubicBezTo>
                  <a:cubicBezTo>
                    <a:pt x="4136941" y="3322578"/>
                    <a:pt x="4176050" y="3297006"/>
                    <a:pt x="4206361" y="3275222"/>
                  </a:cubicBezTo>
                  <a:cubicBezTo>
                    <a:pt x="4221027" y="3264804"/>
                    <a:pt x="4237648" y="3251544"/>
                    <a:pt x="4246448" y="3235443"/>
                  </a:cubicBezTo>
                  <a:cubicBezTo>
                    <a:pt x="4256226" y="3214606"/>
                    <a:pt x="4224937" y="3209870"/>
                    <a:pt x="4210272" y="3208923"/>
                  </a:cubicBezTo>
                  <a:cubicBezTo>
                    <a:pt x="4204405" y="3207976"/>
                    <a:pt x="4205383" y="3199452"/>
                    <a:pt x="4211249" y="3200399"/>
                  </a:cubicBezTo>
                  <a:cubicBezTo>
                    <a:pt x="4255249" y="3207976"/>
                    <a:pt x="4282625" y="3164408"/>
                    <a:pt x="4256226" y="3130311"/>
                  </a:cubicBezTo>
                  <a:cubicBezTo>
                    <a:pt x="4253293" y="3126523"/>
                    <a:pt x="4259159" y="3120840"/>
                    <a:pt x="4263069" y="3124628"/>
                  </a:cubicBezTo>
                  <a:cubicBezTo>
                    <a:pt x="4267958" y="3130311"/>
                    <a:pt x="4291425" y="3164408"/>
                    <a:pt x="4300224" y="3151148"/>
                  </a:cubicBezTo>
                  <a:cubicBezTo>
                    <a:pt x="4308046" y="3140730"/>
                    <a:pt x="4306090" y="3120840"/>
                    <a:pt x="4305113" y="3108527"/>
                  </a:cubicBezTo>
                  <a:cubicBezTo>
                    <a:pt x="4304136" y="3078219"/>
                    <a:pt x="4297291" y="3047911"/>
                    <a:pt x="4300224" y="3017603"/>
                  </a:cubicBezTo>
                  <a:cubicBezTo>
                    <a:pt x="4300224" y="3014761"/>
                    <a:pt x="4304136" y="3012867"/>
                    <a:pt x="4307069" y="3014761"/>
                  </a:cubicBezTo>
                  <a:cubicBezTo>
                    <a:pt x="4322712" y="3025180"/>
                    <a:pt x="4336400" y="3038440"/>
                    <a:pt x="4353023" y="3046964"/>
                  </a:cubicBezTo>
                  <a:cubicBezTo>
                    <a:pt x="4380400" y="3060224"/>
                    <a:pt x="4393109" y="3033704"/>
                    <a:pt x="4388222" y="3011920"/>
                  </a:cubicBezTo>
                  <a:cubicBezTo>
                    <a:pt x="4380400" y="2982559"/>
                    <a:pt x="4354977" y="2950357"/>
                    <a:pt x="4331512" y="2931414"/>
                  </a:cubicBezTo>
                  <a:cubicBezTo>
                    <a:pt x="4326623" y="2928573"/>
                    <a:pt x="4331512" y="2921943"/>
                    <a:pt x="4336400" y="2924784"/>
                  </a:cubicBezTo>
                  <a:cubicBezTo>
                    <a:pt x="4352044" y="2935203"/>
                    <a:pt x="4372578" y="2940886"/>
                    <a:pt x="4389199" y="2929520"/>
                  </a:cubicBezTo>
                  <a:cubicBezTo>
                    <a:pt x="4403865" y="2919102"/>
                    <a:pt x="4400932" y="2897318"/>
                    <a:pt x="4395065" y="2883111"/>
                  </a:cubicBezTo>
                  <a:cubicBezTo>
                    <a:pt x="4385287" y="2858485"/>
                    <a:pt x="4358889" y="2841437"/>
                    <a:pt x="4337379" y="2827230"/>
                  </a:cubicBezTo>
                  <a:cubicBezTo>
                    <a:pt x="4296314" y="2800710"/>
                    <a:pt x="4250359" y="2784609"/>
                    <a:pt x="4207338" y="2759984"/>
                  </a:cubicBezTo>
                  <a:cubicBezTo>
                    <a:pt x="4205383" y="2756195"/>
                    <a:pt x="4204405" y="2752407"/>
                    <a:pt x="4202449" y="2748618"/>
                  </a:cubicBezTo>
                  <a:cubicBezTo>
                    <a:pt x="4203427" y="2748618"/>
                    <a:pt x="4203427" y="2748618"/>
                    <a:pt x="4204405" y="2748618"/>
                  </a:cubicBezTo>
                  <a:cubicBezTo>
                    <a:pt x="4222983" y="2756195"/>
                    <a:pt x="4244493" y="2757143"/>
                    <a:pt x="4265025" y="2754301"/>
                  </a:cubicBezTo>
                  <a:cubicBezTo>
                    <a:pt x="4289469" y="2750513"/>
                    <a:pt x="4315868" y="2730623"/>
                    <a:pt x="4296314" y="2705998"/>
                  </a:cubicBezTo>
                  <a:cubicBezTo>
                    <a:pt x="4287513" y="2695579"/>
                    <a:pt x="4274803" y="2688949"/>
                    <a:pt x="4260136" y="2684214"/>
                  </a:cubicBezTo>
                  <a:cubicBezTo>
                    <a:pt x="4265025" y="2681372"/>
                    <a:pt x="4268937" y="2678531"/>
                    <a:pt x="4273824" y="2673795"/>
                  </a:cubicBezTo>
                  <a:cubicBezTo>
                    <a:pt x="4294358" y="2652011"/>
                    <a:pt x="4283602" y="2619809"/>
                    <a:pt x="4262092" y="2587607"/>
                  </a:cubicBezTo>
                  <a:cubicBezTo>
                    <a:pt x="4275780" y="2569611"/>
                    <a:pt x="4286536" y="2549721"/>
                    <a:pt x="4292402" y="2529832"/>
                  </a:cubicBezTo>
                  <a:cubicBezTo>
                    <a:pt x="4295335" y="2520360"/>
                    <a:pt x="4295335" y="2509942"/>
                    <a:pt x="4291425" y="2500471"/>
                  </a:cubicBezTo>
                  <a:cubicBezTo>
                    <a:pt x="4292402" y="2500471"/>
                    <a:pt x="4293380" y="2499524"/>
                    <a:pt x="4293380" y="2499524"/>
                  </a:cubicBezTo>
                  <a:cubicBezTo>
                    <a:pt x="4395065" y="2561087"/>
                    <a:pt x="4400932" y="2472057"/>
                    <a:pt x="4371599" y="2391551"/>
                  </a:cubicBezTo>
                  <a:cubicBezTo>
                    <a:pt x="4375511" y="2395339"/>
                    <a:pt x="4379421" y="2400075"/>
                    <a:pt x="4383333" y="2403864"/>
                  </a:cubicBezTo>
                  <a:cubicBezTo>
                    <a:pt x="4367689" y="2383027"/>
                    <a:pt x="4349111" y="2363137"/>
                    <a:pt x="4334446" y="2343247"/>
                  </a:cubicBezTo>
                  <a:cubicBezTo>
                    <a:pt x="4331512" y="2339459"/>
                    <a:pt x="4333467" y="2331882"/>
                    <a:pt x="4339335" y="2331882"/>
                  </a:cubicBezTo>
                  <a:cubicBezTo>
                    <a:pt x="4393109" y="2334723"/>
                    <a:pt x="4444930" y="2307256"/>
                    <a:pt x="4477196" y="2266530"/>
                  </a:cubicBezTo>
                  <a:cubicBezTo>
                    <a:pt x="4487951" y="2253270"/>
                    <a:pt x="4497729" y="2235274"/>
                    <a:pt x="4493817" y="2218226"/>
                  </a:cubicBezTo>
                  <a:cubicBezTo>
                    <a:pt x="4483062" y="2196442"/>
                    <a:pt x="4433197" y="2204019"/>
                    <a:pt x="4415599" y="2206861"/>
                  </a:cubicBezTo>
                  <a:close/>
                  <a:moveTo>
                    <a:pt x="2602859" y="1732349"/>
                  </a:moveTo>
                  <a:cubicBezTo>
                    <a:pt x="2596992" y="1800542"/>
                    <a:pt x="2523662" y="1843163"/>
                    <a:pt x="2465975" y="1867789"/>
                  </a:cubicBezTo>
                  <a:cubicBezTo>
                    <a:pt x="2443486" y="1877260"/>
                    <a:pt x="2419043" y="1885784"/>
                    <a:pt x="2394599" y="1892414"/>
                  </a:cubicBezTo>
                  <a:cubicBezTo>
                    <a:pt x="2439575" y="1900938"/>
                    <a:pt x="2481618" y="1917039"/>
                    <a:pt x="2515839" y="1941665"/>
                  </a:cubicBezTo>
                  <a:cubicBezTo>
                    <a:pt x="2597970" y="2000387"/>
                    <a:pt x="2551038" y="2090364"/>
                    <a:pt x="2486507" y="2143403"/>
                  </a:cubicBezTo>
                  <a:cubicBezTo>
                    <a:pt x="2373089" y="2237169"/>
                    <a:pt x="2229360" y="2208755"/>
                    <a:pt x="2122786" y="2128249"/>
                  </a:cubicBezTo>
                  <a:cubicBezTo>
                    <a:pt x="2099321" y="2154769"/>
                    <a:pt x="2069988" y="2170870"/>
                    <a:pt x="2034789" y="2168976"/>
                  </a:cubicBezTo>
                  <a:cubicBezTo>
                    <a:pt x="1979058" y="2166134"/>
                    <a:pt x="1949725" y="2108359"/>
                    <a:pt x="1937015" y="2061950"/>
                  </a:cubicBezTo>
                  <a:cubicBezTo>
                    <a:pt x="1927237" y="2097941"/>
                    <a:pt x="1912571" y="2135826"/>
                    <a:pt x="1883238" y="2160452"/>
                  </a:cubicBezTo>
                  <a:cubicBezTo>
                    <a:pt x="1854884" y="2184130"/>
                    <a:pt x="1806974" y="2186024"/>
                    <a:pt x="1778620" y="2161399"/>
                  </a:cubicBezTo>
                  <a:cubicBezTo>
                    <a:pt x="1747332" y="2132985"/>
                    <a:pt x="1732666" y="2093205"/>
                    <a:pt x="1716044" y="2055320"/>
                  </a:cubicBezTo>
                  <a:cubicBezTo>
                    <a:pt x="1694533" y="2109307"/>
                    <a:pt x="1643691" y="2086575"/>
                    <a:pt x="1600670" y="2049637"/>
                  </a:cubicBezTo>
                  <a:cubicBezTo>
                    <a:pt x="1609470" y="2067633"/>
                    <a:pt x="1618269" y="2084681"/>
                    <a:pt x="1626092" y="2102677"/>
                  </a:cubicBezTo>
                  <a:cubicBezTo>
                    <a:pt x="1645646" y="2147191"/>
                    <a:pt x="1666180" y="2199284"/>
                    <a:pt x="1665202" y="2248534"/>
                  </a:cubicBezTo>
                  <a:cubicBezTo>
                    <a:pt x="1664224" y="2280737"/>
                    <a:pt x="1648580" y="2327146"/>
                    <a:pt x="1614358" y="2340406"/>
                  </a:cubicBezTo>
                  <a:cubicBezTo>
                    <a:pt x="1605559" y="2344194"/>
                    <a:pt x="1597737" y="2344194"/>
                    <a:pt x="1589915" y="2343247"/>
                  </a:cubicBezTo>
                  <a:cubicBezTo>
                    <a:pt x="1622181" y="2401969"/>
                    <a:pt x="1642713" y="2476793"/>
                    <a:pt x="1594804" y="2506153"/>
                  </a:cubicBezTo>
                  <a:cubicBezTo>
                    <a:pt x="1565471" y="2525096"/>
                    <a:pt x="1526362" y="2518466"/>
                    <a:pt x="1490185" y="2499524"/>
                  </a:cubicBezTo>
                  <a:cubicBezTo>
                    <a:pt x="1498007" y="2511836"/>
                    <a:pt x="1504851" y="2524149"/>
                    <a:pt x="1511696" y="2535515"/>
                  </a:cubicBezTo>
                  <a:cubicBezTo>
                    <a:pt x="1539072" y="2585712"/>
                    <a:pt x="1574271" y="2656747"/>
                    <a:pt x="1553739" y="2714522"/>
                  </a:cubicBezTo>
                  <a:cubicBezTo>
                    <a:pt x="1510718" y="2831966"/>
                    <a:pt x="1372856" y="2756195"/>
                    <a:pt x="1289747" y="2691791"/>
                  </a:cubicBezTo>
                  <a:cubicBezTo>
                    <a:pt x="1302458" y="2718310"/>
                    <a:pt x="1303436" y="2746724"/>
                    <a:pt x="1272148" y="2763773"/>
                  </a:cubicBezTo>
                  <a:cubicBezTo>
                    <a:pt x="1249660" y="2775138"/>
                    <a:pt x="1225216" y="2777032"/>
                    <a:pt x="1201751" y="2773244"/>
                  </a:cubicBezTo>
                  <a:cubicBezTo>
                    <a:pt x="1234016" y="2802605"/>
                    <a:pt x="1258459" y="2838596"/>
                    <a:pt x="1254548" y="2872692"/>
                  </a:cubicBezTo>
                  <a:cubicBezTo>
                    <a:pt x="1249660" y="2914366"/>
                    <a:pt x="1208595" y="2908683"/>
                    <a:pt x="1170463" y="2891635"/>
                  </a:cubicBezTo>
                  <a:cubicBezTo>
                    <a:pt x="1198817" y="2927626"/>
                    <a:pt x="1219350" y="2969299"/>
                    <a:pt x="1234016" y="3008132"/>
                  </a:cubicBezTo>
                  <a:cubicBezTo>
                    <a:pt x="1251615" y="3054541"/>
                    <a:pt x="1270193" y="3135994"/>
                    <a:pt x="1209572" y="3163461"/>
                  </a:cubicBezTo>
                  <a:cubicBezTo>
                    <a:pt x="1158730" y="3187139"/>
                    <a:pt x="1111798" y="3139783"/>
                    <a:pt x="1084421" y="3102844"/>
                  </a:cubicBezTo>
                  <a:cubicBezTo>
                    <a:pt x="1077577" y="3093373"/>
                    <a:pt x="1070733" y="3082955"/>
                    <a:pt x="1063888" y="3073484"/>
                  </a:cubicBezTo>
                  <a:cubicBezTo>
                    <a:pt x="1063888" y="3079166"/>
                    <a:pt x="1063888" y="3084849"/>
                    <a:pt x="1062910" y="3089585"/>
                  </a:cubicBezTo>
                  <a:cubicBezTo>
                    <a:pt x="1059977" y="3148307"/>
                    <a:pt x="1049222" y="3222183"/>
                    <a:pt x="1004246" y="3265751"/>
                  </a:cubicBezTo>
                  <a:cubicBezTo>
                    <a:pt x="961225" y="3307424"/>
                    <a:pt x="896694" y="3297953"/>
                    <a:pt x="859540" y="3253438"/>
                  </a:cubicBezTo>
                  <a:cubicBezTo>
                    <a:pt x="831185" y="3218394"/>
                    <a:pt x="812608" y="3174826"/>
                    <a:pt x="802831" y="3130311"/>
                  </a:cubicBezTo>
                  <a:cubicBezTo>
                    <a:pt x="795008" y="3172932"/>
                    <a:pt x="778387" y="3216500"/>
                    <a:pt x="748076" y="3243019"/>
                  </a:cubicBezTo>
                  <a:cubicBezTo>
                    <a:pt x="727544" y="3261015"/>
                    <a:pt x="704078" y="3267645"/>
                    <a:pt x="676701" y="3260068"/>
                  </a:cubicBezTo>
                  <a:cubicBezTo>
                    <a:pt x="664968" y="3257227"/>
                    <a:pt x="663991" y="3228813"/>
                    <a:pt x="663991" y="3219341"/>
                  </a:cubicBezTo>
                  <a:cubicBezTo>
                    <a:pt x="663991" y="3213659"/>
                    <a:pt x="663991" y="3208923"/>
                    <a:pt x="664968" y="3204187"/>
                  </a:cubicBezTo>
                  <a:cubicBezTo>
                    <a:pt x="650302" y="3219341"/>
                    <a:pt x="633680" y="3229760"/>
                    <a:pt x="611193" y="3228813"/>
                  </a:cubicBezTo>
                  <a:cubicBezTo>
                    <a:pt x="582838" y="3226918"/>
                    <a:pt x="563283" y="3191875"/>
                    <a:pt x="561327" y="3167249"/>
                  </a:cubicBezTo>
                  <a:cubicBezTo>
                    <a:pt x="559372" y="3137888"/>
                    <a:pt x="565239" y="3106633"/>
                    <a:pt x="575994" y="3075378"/>
                  </a:cubicBezTo>
                  <a:cubicBezTo>
                    <a:pt x="573061" y="3078219"/>
                    <a:pt x="570127" y="3081061"/>
                    <a:pt x="567194" y="3083902"/>
                  </a:cubicBezTo>
                  <a:cubicBezTo>
                    <a:pt x="540795" y="3108527"/>
                    <a:pt x="496796" y="3146413"/>
                    <a:pt x="456709" y="3130311"/>
                  </a:cubicBezTo>
                  <a:cubicBezTo>
                    <a:pt x="404888" y="3109474"/>
                    <a:pt x="409777" y="3043176"/>
                    <a:pt x="429332" y="3002449"/>
                  </a:cubicBezTo>
                  <a:cubicBezTo>
                    <a:pt x="434220" y="2991083"/>
                    <a:pt x="441065" y="2979718"/>
                    <a:pt x="447909" y="2969299"/>
                  </a:cubicBezTo>
                  <a:cubicBezTo>
                    <a:pt x="446931" y="2969299"/>
                    <a:pt x="445954" y="2970247"/>
                    <a:pt x="445954" y="2970247"/>
                  </a:cubicBezTo>
                  <a:cubicBezTo>
                    <a:pt x="411733" y="2984453"/>
                    <a:pt x="353068" y="3002449"/>
                    <a:pt x="328624" y="2962669"/>
                  </a:cubicBezTo>
                  <a:cubicBezTo>
                    <a:pt x="291470" y="2899212"/>
                    <a:pt x="367734" y="2844278"/>
                    <a:pt x="443020" y="2813023"/>
                  </a:cubicBezTo>
                  <a:cubicBezTo>
                    <a:pt x="421510" y="2812076"/>
                    <a:pt x="400977" y="2806393"/>
                    <a:pt x="388267" y="2792186"/>
                  </a:cubicBezTo>
                  <a:cubicBezTo>
                    <a:pt x="372623" y="2775138"/>
                    <a:pt x="374578" y="2759984"/>
                    <a:pt x="386311" y="2748618"/>
                  </a:cubicBezTo>
                  <a:cubicBezTo>
                    <a:pt x="352090" y="2750513"/>
                    <a:pt x="316891" y="2747671"/>
                    <a:pt x="284625" y="2743883"/>
                  </a:cubicBezTo>
                  <a:cubicBezTo>
                    <a:pt x="245516" y="2739147"/>
                    <a:pt x="172185" y="2722099"/>
                    <a:pt x="176096" y="2670954"/>
                  </a:cubicBezTo>
                  <a:cubicBezTo>
                    <a:pt x="181963" y="2599919"/>
                    <a:pt x="260182" y="2563928"/>
                    <a:pt x="324713" y="2558245"/>
                  </a:cubicBezTo>
                  <a:cubicBezTo>
                    <a:pt x="377512" y="2553510"/>
                    <a:pt x="430309" y="2559193"/>
                    <a:pt x="482130" y="2569611"/>
                  </a:cubicBezTo>
                  <a:cubicBezTo>
                    <a:pt x="430309" y="2544039"/>
                    <a:pt x="381422" y="2507101"/>
                    <a:pt x="400977" y="2463533"/>
                  </a:cubicBezTo>
                  <a:cubicBezTo>
                    <a:pt x="412711" y="2438907"/>
                    <a:pt x="436176" y="2429436"/>
                    <a:pt x="463553" y="2428489"/>
                  </a:cubicBezTo>
                  <a:cubicBezTo>
                    <a:pt x="423465" y="2405758"/>
                    <a:pt x="365778" y="2371661"/>
                    <a:pt x="356978" y="2325252"/>
                  </a:cubicBezTo>
                  <a:cubicBezTo>
                    <a:pt x="347201" y="2276948"/>
                    <a:pt x="389244" y="2249482"/>
                    <a:pt x="436176" y="2255164"/>
                  </a:cubicBezTo>
                  <a:cubicBezTo>
                    <a:pt x="476263" y="2260847"/>
                    <a:pt x="514395" y="2275054"/>
                    <a:pt x="551550" y="2293049"/>
                  </a:cubicBezTo>
                  <a:cubicBezTo>
                    <a:pt x="549594" y="2290208"/>
                    <a:pt x="547639" y="2287367"/>
                    <a:pt x="544706" y="2284525"/>
                  </a:cubicBezTo>
                  <a:cubicBezTo>
                    <a:pt x="541773" y="2280737"/>
                    <a:pt x="541773" y="2276001"/>
                    <a:pt x="546661" y="2273160"/>
                  </a:cubicBezTo>
                  <a:cubicBezTo>
                    <a:pt x="568172" y="2259900"/>
                    <a:pt x="593593" y="2255164"/>
                    <a:pt x="619014" y="2255164"/>
                  </a:cubicBezTo>
                  <a:cubicBezTo>
                    <a:pt x="595548" y="2239063"/>
                    <a:pt x="574038" y="2221068"/>
                    <a:pt x="554483" y="2204966"/>
                  </a:cubicBezTo>
                  <a:cubicBezTo>
                    <a:pt x="512440" y="2169923"/>
                    <a:pt x="432265" y="2105518"/>
                    <a:pt x="441065" y="2043007"/>
                  </a:cubicBezTo>
                  <a:cubicBezTo>
                    <a:pt x="451820" y="1963449"/>
                    <a:pt x="521240" y="1987127"/>
                    <a:pt x="589682" y="2032589"/>
                  </a:cubicBezTo>
                  <a:cubicBezTo>
                    <a:pt x="584793" y="2019329"/>
                    <a:pt x="582838" y="2006069"/>
                    <a:pt x="582838" y="1990915"/>
                  </a:cubicBezTo>
                  <a:cubicBezTo>
                    <a:pt x="582838" y="1988074"/>
                    <a:pt x="584793" y="1984286"/>
                    <a:pt x="587726" y="1984286"/>
                  </a:cubicBezTo>
                  <a:cubicBezTo>
                    <a:pt x="641503" y="1975761"/>
                    <a:pt x="690390" y="2000387"/>
                    <a:pt x="732433" y="2032589"/>
                  </a:cubicBezTo>
                  <a:cubicBezTo>
                    <a:pt x="718744" y="2008911"/>
                    <a:pt x="711900" y="1982391"/>
                    <a:pt x="721678" y="1954924"/>
                  </a:cubicBezTo>
                  <a:cubicBezTo>
                    <a:pt x="722656" y="1952083"/>
                    <a:pt x="725589" y="1949241"/>
                    <a:pt x="728522" y="1950189"/>
                  </a:cubicBezTo>
                  <a:cubicBezTo>
                    <a:pt x="761765" y="1952083"/>
                    <a:pt x="792075" y="1963449"/>
                    <a:pt x="820430" y="1980497"/>
                  </a:cubicBezTo>
                  <a:cubicBezTo>
                    <a:pt x="806742" y="1962502"/>
                    <a:pt x="794030" y="1943559"/>
                    <a:pt x="782298" y="1924616"/>
                  </a:cubicBezTo>
                  <a:cubicBezTo>
                    <a:pt x="758832" y="1885784"/>
                    <a:pt x="707989" y="1806225"/>
                    <a:pt x="746121" y="1762657"/>
                  </a:cubicBezTo>
                  <a:cubicBezTo>
                    <a:pt x="786209" y="1717195"/>
                    <a:pt x="842918" y="1761710"/>
                    <a:pt x="890828" y="1821379"/>
                  </a:cubicBezTo>
                  <a:cubicBezTo>
                    <a:pt x="875183" y="1786336"/>
                    <a:pt x="860517" y="1748450"/>
                    <a:pt x="859540" y="1710565"/>
                  </a:cubicBezTo>
                  <a:cubicBezTo>
                    <a:pt x="858562" y="1674574"/>
                    <a:pt x="879095" y="1643319"/>
                    <a:pt x="920160" y="1644266"/>
                  </a:cubicBezTo>
                  <a:cubicBezTo>
                    <a:pt x="951447" y="1646161"/>
                    <a:pt x="978824" y="1673627"/>
                    <a:pt x="1000335" y="1702041"/>
                  </a:cubicBezTo>
                  <a:cubicBezTo>
                    <a:pt x="982735" y="1650896"/>
                    <a:pt x="969047" y="1595962"/>
                    <a:pt x="974914" y="1545765"/>
                  </a:cubicBezTo>
                  <a:cubicBezTo>
                    <a:pt x="978824" y="1510721"/>
                    <a:pt x="998380" y="1503144"/>
                    <a:pt x="1021845" y="1507879"/>
                  </a:cubicBezTo>
                  <a:cubicBezTo>
                    <a:pt x="984691" y="1467153"/>
                    <a:pt x="963181" y="1416008"/>
                    <a:pt x="1011090" y="1380964"/>
                  </a:cubicBezTo>
                  <a:cubicBezTo>
                    <a:pt x="1029667" y="1367704"/>
                    <a:pt x="1053133" y="1362022"/>
                    <a:pt x="1078555" y="1361075"/>
                  </a:cubicBezTo>
                  <a:cubicBezTo>
                    <a:pt x="1036512" y="1335502"/>
                    <a:pt x="1011090" y="1300458"/>
                    <a:pt x="1041400" y="1255943"/>
                  </a:cubicBezTo>
                  <a:cubicBezTo>
                    <a:pt x="1070733" y="1213323"/>
                    <a:pt x="1130375" y="1207640"/>
                    <a:pt x="1178284" y="1209534"/>
                  </a:cubicBezTo>
                  <a:cubicBezTo>
                    <a:pt x="1199795" y="1210481"/>
                    <a:pt x="1222283" y="1212375"/>
                    <a:pt x="1244771" y="1216164"/>
                  </a:cubicBezTo>
                  <a:cubicBezTo>
                    <a:pt x="1218372" y="1200063"/>
                    <a:pt x="1193929" y="1180173"/>
                    <a:pt x="1174373" y="1156495"/>
                  </a:cubicBezTo>
                  <a:cubicBezTo>
                    <a:pt x="1171440" y="1152706"/>
                    <a:pt x="1171440" y="1147971"/>
                    <a:pt x="1176329" y="1145129"/>
                  </a:cubicBezTo>
                  <a:cubicBezTo>
                    <a:pt x="1231083" y="1114821"/>
                    <a:pt x="1290725" y="1125240"/>
                    <a:pt x="1347434" y="1146076"/>
                  </a:cubicBezTo>
                  <a:cubicBezTo>
                    <a:pt x="1322013" y="1130922"/>
                    <a:pt x="1295614" y="1115768"/>
                    <a:pt x="1272148" y="1097773"/>
                  </a:cubicBezTo>
                  <a:cubicBezTo>
                    <a:pt x="1235972" y="1071253"/>
                    <a:pt x="1176329" y="1028633"/>
                    <a:pt x="1178284" y="978434"/>
                  </a:cubicBezTo>
                  <a:cubicBezTo>
                    <a:pt x="1180240" y="928237"/>
                    <a:pt x="1230105" y="896034"/>
                    <a:pt x="1278992" y="904559"/>
                  </a:cubicBezTo>
                  <a:cubicBezTo>
                    <a:pt x="1314191" y="911188"/>
                    <a:pt x="1347434" y="926342"/>
                    <a:pt x="1377744" y="945285"/>
                  </a:cubicBezTo>
                  <a:cubicBezTo>
                    <a:pt x="1359167" y="921607"/>
                    <a:pt x="1347434" y="896034"/>
                    <a:pt x="1350368" y="867621"/>
                  </a:cubicBezTo>
                  <a:cubicBezTo>
                    <a:pt x="1351346" y="863832"/>
                    <a:pt x="1355257" y="859096"/>
                    <a:pt x="1360145" y="860991"/>
                  </a:cubicBezTo>
                  <a:cubicBezTo>
                    <a:pt x="1377744" y="867621"/>
                    <a:pt x="1394366" y="876145"/>
                    <a:pt x="1410010" y="886563"/>
                  </a:cubicBezTo>
                  <a:cubicBezTo>
                    <a:pt x="1395344" y="862885"/>
                    <a:pt x="1381655" y="838259"/>
                    <a:pt x="1368945" y="814581"/>
                  </a:cubicBezTo>
                  <a:cubicBezTo>
                    <a:pt x="1354279" y="784273"/>
                    <a:pt x="1315169" y="707556"/>
                    <a:pt x="1360145" y="681983"/>
                  </a:cubicBezTo>
                  <a:cubicBezTo>
                    <a:pt x="1397300" y="660199"/>
                    <a:pt x="1435432" y="678195"/>
                    <a:pt x="1463786" y="704714"/>
                  </a:cubicBezTo>
                  <a:cubicBezTo>
                    <a:pt x="1459875" y="653570"/>
                    <a:pt x="1459875" y="583482"/>
                    <a:pt x="1508763" y="555068"/>
                  </a:cubicBezTo>
                  <a:cubicBezTo>
                    <a:pt x="1560583" y="524760"/>
                    <a:pt x="1590893" y="561698"/>
                    <a:pt x="1607514" y="613790"/>
                  </a:cubicBezTo>
                  <a:cubicBezTo>
                    <a:pt x="1612403" y="576852"/>
                    <a:pt x="1622181" y="520971"/>
                    <a:pt x="1665202" y="507712"/>
                  </a:cubicBezTo>
                  <a:cubicBezTo>
                    <a:pt x="1708223" y="494452"/>
                    <a:pt x="1733643" y="525707"/>
                    <a:pt x="1748310" y="567381"/>
                  </a:cubicBezTo>
                  <a:cubicBezTo>
                    <a:pt x="1748310" y="565486"/>
                    <a:pt x="1748310" y="563592"/>
                    <a:pt x="1748310" y="561698"/>
                  </a:cubicBezTo>
                  <a:cubicBezTo>
                    <a:pt x="1749288" y="511500"/>
                    <a:pt x="1750265" y="453725"/>
                    <a:pt x="1769820" y="406369"/>
                  </a:cubicBezTo>
                  <a:cubicBezTo>
                    <a:pt x="1798175" y="338176"/>
                    <a:pt x="1865639" y="359012"/>
                    <a:pt x="1893994" y="415840"/>
                  </a:cubicBezTo>
                  <a:cubicBezTo>
                    <a:pt x="1937015" y="501082"/>
                    <a:pt x="1938970" y="608107"/>
                    <a:pt x="1937015" y="701873"/>
                  </a:cubicBezTo>
                  <a:cubicBezTo>
                    <a:pt x="1937015" y="716080"/>
                    <a:pt x="1937015" y="732181"/>
                    <a:pt x="1936037" y="747335"/>
                  </a:cubicBezTo>
                  <a:cubicBezTo>
                    <a:pt x="1956569" y="717974"/>
                    <a:pt x="2005456" y="666829"/>
                    <a:pt x="2033811" y="714186"/>
                  </a:cubicBezTo>
                  <a:cubicBezTo>
                    <a:pt x="2064122" y="764383"/>
                    <a:pt x="2032834" y="846784"/>
                    <a:pt x="2016212" y="896034"/>
                  </a:cubicBezTo>
                  <a:cubicBezTo>
                    <a:pt x="2020123" y="893193"/>
                    <a:pt x="2024034" y="891299"/>
                    <a:pt x="2026967" y="889404"/>
                  </a:cubicBezTo>
                  <a:cubicBezTo>
                    <a:pt x="2065099" y="869515"/>
                    <a:pt x="2108120" y="894140"/>
                    <a:pt x="2106165" y="936761"/>
                  </a:cubicBezTo>
                  <a:cubicBezTo>
                    <a:pt x="2103231" y="997377"/>
                    <a:pt x="2060211" y="1056099"/>
                    <a:pt x="2024034" y="1102508"/>
                  </a:cubicBezTo>
                  <a:cubicBezTo>
                    <a:pt x="2022079" y="1105350"/>
                    <a:pt x="2020123" y="1108191"/>
                    <a:pt x="2018168" y="1110086"/>
                  </a:cubicBezTo>
                  <a:cubicBezTo>
                    <a:pt x="2032834" y="1101562"/>
                    <a:pt x="2048477" y="1094932"/>
                    <a:pt x="2063144" y="1090196"/>
                  </a:cubicBezTo>
                  <a:cubicBezTo>
                    <a:pt x="2106165" y="1077883"/>
                    <a:pt x="2148208" y="1104403"/>
                    <a:pt x="2134519" y="1150812"/>
                  </a:cubicBezTo>
                  <a:cubicBezTo>
                    <a:pt x="2121808" y="1192486"/>
                    <a:pt x="2091498" y="1229424"/>
                    <a:pt x="2059233" y="1262573"/>
                  </a:cubicBezTo>
                  <a:cubicBezTo>
                    <a:pt x="2094432" y="1242683"/>
                    <a:pt x="2134519" y="1227529"/>
                    <a:pt x="2170696" y="1241737"/>
                  </a:cubicBezTo>
                  <a:cubicBezTo>
                    <a:pt x="2189273" y="1249313"/>
                    <a:pt x="2201005" y="1259732"/>
                    <a:pt x="2207850" y="1272992"/>
                  </a:cubicBezTo>
                  <a:cubicBezTo>
                    <a:pt x="2236204" y="1236054"/>
                    <a:pt x="2273359" y="1199116"/>
                    <a:pt x="2317357" y="1196274"/>
                  </a:cubicBezTo>
                  <a:cubicBezTo>
                    <a:pt x="2377000" y="1192486"/>
                    <a:pt x="2386777" y="1252155"/>
                    <a:pt x="2378955" y="1298564"/>
                  </a:cubicBezTo>
                  <a:cubicBezTo>
                    <a:pt x="2409266" y="1273939"/>
                    <a:pt x="2453264" y="1249313"/>
                    <a:pt x="2478685" y="1287199"/>
                  </a:cubicBezTo>
                  <a:cubicBezTo>
                    <a:pt x="2509973" y="1332661"/>
                    <a:pt x="2468908" y="1404642"/>
                    <a:pt x="2445442" y="1444422"/>
                  </a:cubicBezTo>
                  <a:cubicBezTo>
                    <a:pt x="2444464" y="1446316"/>
                    <a:pt x="2442509" y="1448211"/>
                    <a:pt x="2441531" y="1450105"/>
                  </a:cubicBezTo>
                  <a:cubicBezTo>
                    <a:pt x="2473796" y="1437792"/>
                    <a:pt x="2508017" y="1434951"/>
                    <a:pt x="2540283" y="1445369"/>
                  </a:cubicBezTo>
                  <a:cubicBezTo>
                    <a:pt x="2543216" y="1446316"/>
                    <a:pt x="2546150" y="1449158"/>
                    <a:pt x="2546150" y="1451999"/>
                  </a:cubicBezTo>
                  <a:cubicBezTo>
                    <a:pt x="2547127" y="1523034"/>
                    <a:pt x="2490419" y="1575126"/>
                    <a:pt x="2426865" y="1613958"/>
                  </a:cubicBezTo>
                  <a:cubicBezTo>
                    <a:pt x="2515839" y="1601645"/>
                    <a:pt x="2612637" y="1625324"/>
                    <a:pt x="2602859" y="1732349"/>
                  </a:cubicBezTo>
                  <a:close/>
                </a:path>
              </a:pathLst>
            </a:custGeom>
            <a:solidFill>
              <a:srgbClr val="3E7C3B">
                <a:alpha val="50000"/>
              </a:srgbClr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17C5662-F25D-54B0-DF5B-58446E468FE4}"/>
                </a:ext>
              </a:extLst>
            </p:cNvPr>
            <p:cNvSpPr/>
            <p:nvPr/>
          </p:nvSpPr>
          <p:spPr>
            <a:xfrm>
              <a:off x="8917019" y="-1696517"/>
              <a:ext cx="3920726" cy="3750015"/>
            </a:xfrm>
            <a:custGeom>
              <a:avLst/>
              <a:gdLst>
                <a:gd name="connsiteX0" fmla="*/ 3821028 w 3920726"/>
                <a:gd name="connsiteY0" fmla="*/ 2206861 h 3750015"/>
                <a:gd name="connsiteX1" fmla="*/ 3816139 w 3920726"/>
                <a:gd name="connsiteY1" fmla="*/ 2194548 h 3750015"/>
                <a:gd name="connsiteX2" fmla="*/ 3874803 w 3920726"/>
                <a:gd name="connsiteY2" fmla="*/ 2032589 h 3750015"/>
                <a:gd name="connsiteX3" fmla="*/ 3670455 w 3920726"/>
                <a:gd name="connsiteY3" fmla="*/ 2028800 h 3750015"/>
                <a:gd name="connsiteX4" fmla="*/ 3665565 w 3920726"/>
                <a:gd name="connsiteY4" fmla="*/ 2017435 h 3750015"/>
                <a:gd name="connsiteX5" fmla="*/ 3734009 w 3920726"/>
                <a:gd name="connsiteY5" fmla="*/ 1838428 h 3750015"/>
                <a:gd name="connsiteX6" fmla="*/ 3691965 w 3920726"/>
                <a:gd name="connsiteY6" fmla="*/ 1774970 h 3750015"/>
                <a:gd name="connsiteX7" fmla="*/ 3587347 w 3920726"/>
                <a:gd name="connsiteY7" fmla="*/ 1803384 h 3750015"/>
                <a:gd name="connsiteX8" fmla="*/ 3578546 w 3920726"/>
                <a:gd name="connsiteY8" fmla="*/ 1793912 h 3750015"/>
                <a:gd name="connsiteX9" fmla="*/ 3598102 w 3920726"/>
                <a:gd name="connsiteY9" fmla="*/ 1715301 h 3750015"/>
                <a:gd name="connsiteX10" fmla="*/ 3517927 w 3920726"/>
                <a:gd name="connsiteY10" fmla="*/ 1739926 h 3750015"/>
                <a:gd name="connsiteX11" fmla="*/ 3506194 w 3920726"/>
                <a:gd name="connsiteY11" fmla="*/ 1733296 h 3750015"/>
                <a:gd name="connsiteX12" fmla="*/ 3482728 w 3920726"/>
                <a:gd name="connsiteY12" fmla="*/ 1564707 h 3750015"/>
                <a:gd name="connsiteX13" fmla="*/ 3427974 w 3920726"/>
                <a:gd name="connsiteY13" fmla="*/ 1516404 h 3750015"/>
                <a:gd name="connsiteX14" fmla="*/ 3349754 w 3920726"/>
                <a:gd name="connsiteY14" fmla="*/ 1577967 h 3750015"/>
                <a:gd name="connsiteX15" fmla="*/ 3337044 w 3920726"/>
                <a:gd name="connsiteY15" fmla="*/ 1574179 h 3750015"/>
                <a:gd name="connsiteX16" fmla="*/ 3323356 w 3920726"/>
                <a:gd name="connsiteY16" fmla="*/ 1484201 h 3750015"/>
                <a:gd name="connsiteX17" fmla="*/ 3318467 w 3920726"/>
                <a:gd name="connsiteY17" fmla="*/ 1396118 h 3750015"/>
                <a:gd name="connsiteX18" fmla="*/ 3325311 w 3920726"/>
                <a:gd name="connsiteY18" fmla="*/ 1393277 h 3750015"/>
                <a:gd name="connsiteX19" fmla="*/ 3371265 w 3920726"/>
                <a:gd name="connsiteY19" fmla="*/ 1425479 h 3750015"/>
                <a:gd name="connsiteX20" fmla="*/ 3405486 w 3920726"/>
                <a:gd name="connsiteY20" fmla="*/ 1390436 h 3750015"/>
                <a:gd name="connsiteX21" fmla="*/ 3348776 w 3920726"/>
                <a:gd name="connsiteY21" fmla="*/ 1309930 h 3750015"/>
                <a:gd name="connsiteX22" fmla="*/ 3353665 w 3920726"/>
                <a:gd name="connsiteY22" fmla="*/ 1303300 h 3750015"/>
                <a:gd name="connsiteX23" fmla="*/ 3406464 w 3920726"/>
                <a:gd name="connsiteY23" fmla="*/ 1308036 h 3750015"/>
                <a:gd name="connsiteX24" fmla="*/ 3412330 w 3920726"/>
                <a:gd name="connsiteY24" fmla="*/ 1261626 h 3750015"/>
                <a:gd name="connsiteX25" fmla="*/ 3354643 w 3920726"/>
                <a:gd name="connsiteY25" fmla="*/ 1205746 h 3750015"/>
                <a:gd name="connsiteX26" fmla="*/ 3217759 w 3920726"/>
                <a:gd name="connsiteY26" fmla="*/ 1134711 h 3750015"/>
                <a:gd name="connsiteX27" fmla="*/ 3221670 w 3920726"/>
                <a:gd name="connsiteY27" fmla="*/ 1127134 h 3750015"/>
                <a:gd name="connsiteX28" fmla="*/ 3282290 w 3920726"/>
                <a:gd name="connsiteY28" fmla="*/ 1132817 h 3750015"/>
                <a:gd name="connsiteX29" fmla="*/ 3313578 w 3920726"/>
                <a:gd name="connsiteY29" fmla="*/ 1084513 h 3750015"/>
                <a:gd name="connsiteX30" fmla="*/ 3210915 w 3920726"/>
                <a:gd name="connsiteY30" fmla="*/ 1043787 h 3750015"/>
                <a:gd name="connsiteX31" fmla="*/ 3209937 w 3920726"/>
                <a:gd name="connsiteY31" fmla="*/ 1036209 h 3750015"/>
                <a:gd name="connsiteX32" fmla="*/ 3309667 w 3920726"/>
                <a:gd name="connsiteY32" fmla="*/ 907400 h 3750015"/>
                <a:gd name="connsiteX33" fmla="*/ 3299889 w 3920726"/>
                <a:gd name="connsiteY33" fmla="*/ 865726 h 3750015"/>
                <a:gd name="connsiteX34" fmla="*/ 3254913 w 3920726"/>
                <a:gd name="connsiteY34" fmla="*/ 874250 h 3750015"/>
                <a:gd name="connsiteX35" fmla="*/ 3192337 w 3920726"/>
                <a:gd name="connsiteY35" fmla="*/ 928237 h 3750015"/>
                <a:gd name="connsiteX36" fmla="*/ 3185493 w 3920726"/>
                <a:gd name="connsiteY36" fmla="*/ 923501 h 3750015"/>
                <a:gd name="connsiteX37" fmla="*/ 3211893 w 3920726"/>
                <a:gd name="connsiteY37" fmla="*/ 825947 h 3750015"/>
                <a:gd name="connsiteX38" fmla="*/ 3186471 w 3920726"/>
                <a:gd name="connsiteY38" fmla="*/ 772908 h 3750015"/>
                <a:gd name="connsiteX39" fmla="*/ 3136606 w 3920726"/>
                <a:gd name="connsiteY39" fmla="*/ 813634 h 3750015"/>
                <a:gd name="connsiteX40" fmla="*/ 3129762 w 3920726"/>
                <a:gd name="connsiteY40" fmla="*/ 809846 h 3750015"/>
                <a:gd name="connsiteX41" fmla="*/ 3111184 w 3920726"/>
                <a:gd name="connsiteY41" fmla="*/ 714186 h 3750015"/>
                <a:gd name="connsiteX42" fmla="*/ 3109229 w 3920726"/>
                <a:gd name="connsiteY42" fmla="*/ 717027 h 3750015"/>
                <a:gd name="connsiteX43" fmla="*/ 3074030 w 3920726"/>
                <a:gd name="connsiteY43" fmla="*/ 825000 h 3750015"/>
                <a:gd name="connsiteX44" fmla="*/ 3051543 w 3920726"/>
                <a:gd name="connsiteY44" fmla="*/ 779538 h 3750015"/>
                <a:gd name="connsiteX45" fmla="*/ 3041765 w 3920726"/>
                <a:gd name="connsiteY45" fmla="*/ 768172 h 3750015"/>
                <a:gd name="connsiteX46" fmla="*/ 3040787 w 3920726"/>
                <a:gd name="connsiteY46" fmla="*/ 772908 h 3750015"/>
                <a:gd name="connsiteX47" fmla="*/ 3035898 w 3920726"/>
                <a:gd name="connsiteY47" fmla="*/ 843942 h 3750015"/>
                <a:gd name="connsiteX48" fmla="*/ 3027099 w 3920726"/>
                <a:gd name="connsiteY48" fmla="*/ 842995 h 3750015"/>
                <a:gd name="connsiteX49" fmla="*/ 2988966 w 3920726"/>
                <a:gd name="connsiteY49" fmla="*/ 765330 h 3750015"/>
                <a:gd name="connsiteX50" fmla="*/ 2968434 w 3920726"/>
                <a:gd name="connsiteY50" fmla="*/ 845837 h 3750015"/>
                <a:gd name="connsiteX51" fmla="*/ 2960612 w 3920726"/>
                <a:gd name="connsiteY51" fmla="*/ 845837 h 3750015"/>
                <a:gd name="connsiteX52" fmla="*/ 2951812 w 3920726"/>
                <a:gd name="connsiteY52" fmla="*/ 818370 h 3750015"/>
                <a:gd name="connsiteX53" fmla="*/ 2897059 w 3920726"/>
                <a:gd name="connsiteY53" fmla="*/ 776696 h 3750015"/>
                <a:gd name="connsiteX54" fmla="*/ 2899992 w 3920726"/>
                <a:gd name="connsiteY54" fmla="*/ 714186 h 3750015"/>
                <a:gd name="connsiteX55" fmla="*/ 2887281 w 3920726"/>
                <a:gd name="connsiteY55" fmla="*/ 711344 h 3750015"/>
                <a:gd name="connsiteX56" fmla="*/ 2813951 w 3920726"/>
                <a:gd name="connsiteY56" fmla="*/ 789009 h 3750015"/>
                <a:gd name="connsiteX57" fmla="*/ 2822750 w 3920726"/>
                <a:gd name="connsiteY57" fmla="*/ 656411 h 3750015"/>
                <a:gd name="connsiteX58" fmla="*/ 2762129 w 3920726"/>
                <a:gd name="connsiteY58" fmla="*/ 683878 h 3750015"/>
                <a:gd name="connsiteX59" fmla="*/ 2752352 w 3920726"/>
                <a:gd name="connsiteY59" fmla="*/ 670618 h 3750015"/>
                <a:gd name="connsiteX60" fmla="*/ 2647733 w 3920726"/>
                <a:gd name="connsiteY60" fmla="*/ 593900 h 3750015"/>
                <a:gd name="connsiteX61" fmla="*/ 2635023 w 3920726"/>
                <a:gd name="connsiteY61" fmla="*/ 663988 h 3750015"/>
                <a:gd name="connsiteX62" fmla="*/ 2579292 w 3920726"/>
                <a:gd name="connsiteY62" fmla="*/ 607160 h 3750015"/>
                <a:gd name="connsiteX63" fmla="*/ 2510849 w 3920726"/>
                <a:gd name="connsiteY63" fmla="*/ 574011 h 3750015"/>
                <a:gd name="connsiteX64" fmla="*/ 2507916 w 3920726"/>
                <a:gd name="connsiteY64" fmla="*/ 658305 h 3750015"/>
                <a:gd name="connsiteX65" fmla="*/ 2520627 w 3920726"/>
                <a:gd name="connsiteY65" fmla="*/ 699032 h 3750015"/>
                <a:gd name="connsiteX66" fmla="*/ 2458051 w 3920726"/>
                <a:gd name="connsiteY66" fmla="*/ 658305 h 3750015"/>
                <a:gd name="connsiteX67" fmla="*/ 2390587 w 3920726"/>
                <a:gd name="connsiteY67" fmla="*/ 629891 h 3750015"/>
                <a:gd name="connsiteX68" fmla="*/ 2442407 w 3920726"/>
                <a:gd name="connsiteY68" fmla="*/ 531390 h 3750015"/>
                <a:gd name="connsiteX69" fmla="*/ 2426763 w 3920726"/>
                <a:gd name="connsiteY69" fmla="*/ 466038 h 3750015"/>
                <a:gd name="connsiteX70" fmla="*/ 2356366 w 3920726"/>
                <a:gd name="connsiteY70" fmla="*/ 479298 h 3750015"/>
                <a:gd name="connsiteX71" fmla="*/ 2256636 w 3920726"/>
                <a:gd name="connsiteY71" fmla="*/ 564539 h 3750015"/>
                <a:gd name="connsiteX72" fmla="*/ 2245880 w 3920726"/>
                <a:gd name="connsiteY72" fmla="*/ 556962 h 3750015"/>
                <a:gd name="connsiteX73" fmla="*/ 2287923 w 3920726"/>
                <a:gd name="connsiteY73" fmla="*/ 402580 h 3750015"/>
                <a:gd name="connsiteX74" fmla="*/ 2247836 w 3920726"/>
                <a:gd name="connsiteY74" fmla="*/ 319233 h 3750015"/>
                <a:gd name="connsiteX75" fmla="*/ 2168638 w 3920726"/>
                <a:gd name="connsiteY75" fmla="*/ 382691 h 3750015"/>
                <a:gd name="connsiteX76" fmla="*/ 2157883 w 3920726"/>
                <a:gd name="connsiteY76" fmla="*/ 377008 h 3750015"/>
                <a:gd name="connsiteX77" fmla="*/ 2129529 w 3920726"/>
                <a:gd name="connsiteY77" fmla="*/ 226414 h 3750015"/>
                <a:gd name="connsiteX78" fmla="*/ 2125618 w 3920726"/>
                <a:gd name="connsiteY78" fmla="*/ 232097 h 3750015"/>
                <a:gd name="connsiteX79" fmla="*/ 2069887 w 3920726"/>
                <a:gd name="connsiteY79" fmla="*/ 402580 h 3750015"/>
                <a:gd name="connsiteX80" fmla="*/ 2034688 w 3920726"/>
                <a:gd name="connsiteY80" fmla="*/ 331546 h 3750015"/>
                <a:gd name="connsiteX81" fmla="*/ 2020021 w 3920726"/>
                <a:gd name="connsiteY81" fmla="*/ 313550 h 3750015"/>
                <a:gd name="connsiteX82" fmla="*/ 2019043 w 3920726"/>
                <a:gd name="connsiteY82" fmla="*/ 320180 h 3750015"/>
                <a:gd name="connsiteX83" fmla="*/ 2010244 w 3920726"/>
                <a:gd name="connsiteY83" fmla="*/ 432888 h 3750015"/>
                <a:gd name="connsiteX84" fmla="*/ 1997533 w 3920726"/>
                <a:gd name="connsiteY84" fmla="*/ 431941 h 3750015"/>
                <a:gd name="connsiteX85" fmla="*/ 1937890 w 3920726"/>
                <a:gd name="connsiteY85" fmla="*/ 309762 h 3750015"/>
                <a:gd name="connsiteX86" fmla="*/ 1904647 w 3920726"/>
                <a:gd name="connsiteY86" fmla="*/ 436677 h 3750015"/>
                <a:gd name="connsiteX87" fmla="*/ 1891937 w 3920726"/>
                <a:gd name="connsiteY87" fmla="*/ 436677 h 3750015"/>
                <a:gd name="connsiteX88" fmla="*/ 1878249 w 3920726"/>
                <a:gd name="connsiteY88" fmla="*/ 393109 h 3750015"/>
                <a:gd name="connsiteX89" fmla="*/ 1792207 w 3920726"/>
                <a:gd name="connsiteY89" fmla="*/ 326810 h 3750015"/>
                <a:gd name="connsiteX90" fmla="*/ 1796118 w 3920726"/>
                <a:gd name="connsiteY90" fmla="*/ 228309 h 3750015"/>
                <a:gd name="connsiteX91" fmla="*/ 1776563 w 3920726"/>
                <a:gd name="connsiteY91" fmla="*/ 222626 h 3750015"/>
                <a:gd name="connsiteX92" fmla="*/ 1660211 w 3920726"/>
                <a:gd name="connsiteY92" fmla="*/ 345753 h 3750015"/>
                <a:gd name="connsiteX93" fmla="*/ 1673900 w 3920726"/>
                <a:gd name="connsiteY93" fmla="*/ 135490 h 3750015"/>
                <a:gd name="connsiteX94" fmla="*/ 1579058 w 3920726"/>
                <a:gd name="connsiteY94" fmla="*/ 179058 h 3750015"/>
                <a:gd name="connsiteX95" fmla="*/ 1564392 w 3920726"/>
                <a:gd name="connsiteY95" fmla="*/ 157274 h 3750015"/>
                <a:gd name="connsiteX96" fmla="*/ 1398176 w 3920726"/>
                <a:gd name="connsiteY96" fmla="*/ 36041 h 3750015"/>
                <a:gd name="connsiteX97" fmla="*/ 1378621 w 3920726"/>
                <a:gd name="connsiteY97" fmla="*/ 146855 h 3750015"/>
                <a:gd name="connsiteX98" fmla="*/ 1290624 w 3920726"/>
                <a:gd name="connsiteY98" fmla="*/ 57825 h 3750015"/>
                <a:gd name="connsiteX99" fmla="*/ 1183072 w 3920726"/>
                <a:gd name="connsiteY99" fmla="*/ 4786 h 3750015"/>
                <a:gd name="connsiteX100" fmla="*/ 1179161 w 3920726"/>
                <a:gd name="connsiteY100" fmla="*/ 137384 h 3750015"/>
                <a:gd name="connsiteX101" fmla="*/ 1198716 w 3920726"/>
                <a:gd name="connsiteY101" fmla="*/ 200842 h 3750015"/>
                <a:gd name="connsiteX102" fmla="*/ 1099963 w 3920726"/>
                <a:gd name="connsiteY102" fmla="*/ 136437 h 3750015"/>
                <a:gd name="connsiteX103" fmla="*/ 897570 w 3920726"/>
                <a:gd name="connsiteY103" fmla="*/ 101393 h 3750015"/>
                <a:gd name="connsiteX104" fmla="*/ 880948 w 3920726"/>
                <a:gd name="connsiteY104" fmla="*/ 127913 h 3750015"/>
                <a:gd name="connsiteX105" fmla="*/ 884859 w 3920726"/>
                <a:gd name="connsiteY105" fmla="*/ 126966 h 3750015"/>
                <a:gd name="connsiteX106" fmla="*/ 1063787 w 3920726"/>
                <a:gd name="connsiteY106" fmla="*/ 238727 h 3750015"/>
                <a:gd name="connsiteX107" fmla="*/ 1093119 w 3920726"/>
                <a:gd name="connsiteY107" fmla="*/ 165798 h 3750015"/>
                <a:gd name="connsiteX108" fmla="*/ 1151784 w 3920726"/>
                <a:gd name="connsiteY108" fmla="*/ 235886 h 3750015"/>
                <a:gd name="connsiteX109" fmla="*/ 1185027 w 3920726"/>
                <a:gd name="connsiteY109" fmla="*/ 216943 h 3750015"/>
                <a:gd name="connsiteX110" fmla="*/ 1272046 w 3920726"/>
                <a:gd name="connsiteY110" fmla="*/ 279453 h 3750015"/>
                <a:gd name="connsiteX111" fmla="*/ 1369821 w 3920726"/>
                <a:gd name="connsiteY111" fmla="*/ 575905 h 3750015"/>
                <a:gd name="connsiteX112" fmla="*/ 1427508 w 3920726"/>
                <a:gd name="connsiteY112" fmla="*/ 379849 h 3750015"/>
                <a:gd name="connsiteX113" fmla="*/ 1438263 w 3920726"/>
                <a:gd name="connsiteY113" fmla="*/ 379849 h 3750015"/>
                <a:gd name="connsiteX114" fmla="*/ 1484217 w 3920726"/>
                <a:gd name="connsiteY114" fmla="*/ 503923 h 3750015"/>
                <a:gd name="connsiteX115" fmla="*/ 1532127 w 3920726"/>
                <a:gd name="connsiteY115" fmla="*/ 413946 h 3750015"/>
                <a:gd name="connsiteX116" fmla="*/ 1540926 w 3920726"/>
                <a:gd name="connsiteY116" fmla="*/ 412999 h 3750015"/>
                <a:gd name="connsiteX117" fmla="*/ 1614257 w 3920726"/>
                <a:gd name="connsiteY117" fmla="*/ 598636 h 3750015"/>
                <a:gd name="connsiteX118" fmla="*/ 1608391 w 3920726"/>
                <a:gd name="connsiteY118" fmla="*/ 723657 h 3750015"/>
                <a:gd name="connsiteX119" fmla="*/ 1735497 w 3920726"/>
                <a:gd name="connsiteY119" fmla="*/ 585376 h 3750015"/>
                <a:gd name="connsiteX120" fmla="*/ 1742341 w 3920726"/>
                <a:gd name="connsiteY120" fmla="*/ 589165 h 3750015"/>
                <a:gd name="connsiteX121" fmla="*/ 1759941 w 3920726"/>
                <a:gd name="connsiteY121" fmla="*/ 704714 h 3750015"/>
                <a:gd name="connsiteX122" fmla="*/ 1860649 w 3920726"/>
                <a:gd name="connsiteY122" fmla="*/ 665882 h 3750015"/>
                <a:gd name="connsiteX123" fmla="*/ 1878249 w 3920726"/>
                <a:gd name="connsiteY123" fmla="*/ 794692 h 3750015"/>
                <a:gd name="connsiteX124" fmla="*/ 1976023 w 3920726"/>
                <a:gd name="connsiteY124" fmla="*/ 744494 h 3750015"/>
                <a:gd name="connsiteX125" fmla="*/ 2062064 w 3920726"/>
                <a:gd name="connsiteY125" fmla="*/ 810793 h 3750015"/>
                <a:gd name="connsiteX126" fmla="*/ 2028821 w 3920726"/>
                <a:gd name="connsiteY126" fmla="*/ 927290 h 3750015"/>
                <a:gd name="connsiteX127" fmla="*/ 2129529 w 3920726"/>
                <a:gd name="connsiteY127" fmla="*/ 955704 h 3750015"/>
                <a:gd name="connsiteX128" fmla="*/ 2104108 w 3920726"/>
                <a:gd name="connsiteY128" fmla="*/ 1086407 h 3750015"/>
                <a:gd name="connsiteX129" fmla="*/ 2180372 w 3920726"/>
                <a:gd name="connsiteY129" fmla="*/ 1085460 h 3750015"/>
                <a:gd name="connsiteX130" fmla="*/ 2224370 w 3920726"/>
                <a:gd name="connsiteY130" fmla="*/ 1129028 h 3750015"/>
                <a:gd name="connsiteX131" fmla="*/ 2304545 w 3920726"/>
                <a:gd name="connsiteY131" fmla="*/ 1054205 h 3750015"/>
                <a:gd name="connsiteX132" fmla="*/ 2355388 w 3920726"/>
                <a:gd name="connsiteY132" fmla="*/ 1063676 h 3750015"/>
                <a:gd name="connsiteX133" fmla="*/ 2438496 w 3920726"/>
                <a:gd name="connsiteY133" fmla="*/ 968963 h 3750015"/>
                <a:gd name="connsiteX134" fmla="*/ 2445340 w 3920726"/>
                <a:gd name="connsiteY134" fmla="*/ 970858 h 3750015"/>
                <a:gd name="connsiteX135" fmla="*/ 2496183 w 3920726"/>
                <a:gd name="connsiteY135" fmla="*/ 1144182 h 3750015"/>
                <a:gd name="connsiteX136" fmla="*/ 2490316 w 3920726"/>
                <a:gd name="connsiteY136" fmla="*/ 1205746 h 3750015"/>
                <a:gd name="connsiteX137" fmla="*/ 2599824 w 3920726"/>
                <a:gd name="connsiteY137" fmla="*/ 1105350 h 3750015"/>
                <a:gd name="connsiteX138" fmla="*/ 2603735 w 3920726"/>
                <a:gd name="connsiteY138" fmla="*/ 1257838 h 3750015"/>
                <a:gd name="connsiteX139" fmla="*/ 2590047 w 3920726"/>
                <a:gd name="connsiteY139" fmla="*/ 1302353 h 3750015"/>
                <a:gd name="connsiteX140" fmla="*/ 2625246 w 3920726"/>
                <a:gd name="connsiteY140" fmla="*/ 1262573 h 3750015"/>
                <a:gd name="connsiteX141" fmla="*/ 2736709 w 3920726"/>
                <a:gd name="connsiteY141" fmla="*/ 1264467 h 3750015"/>
                <a:gd name="connsiteX142" fmla="*/ 2681954 w 3920726"/>
                <a:gd name="connsiteY142" fmla="*/ 1430215 h 3750015"/>
                <a:gd name="connsiteX143" fmla="*/ 2606668 w 3920726"/>
                <a:gd name="connsiteY143" fmla="*/ 1541029 h 3750015"/>
                <a:gd name="connsiteX144" fmla="*/ 2766041 w 3920726"/>
                <a:gd name="connsiteY144" fmla="*/ 1474730 h 3750015"/>
                <a:gd name="connsiteX145" fmla="*/ 2791462 w 3920726"/>
                <a:gd name="connsiteY145" fmla="*/ 1571337 h 3750015"/>
                <a:gd name="connsiteX146" fmla="*/ 2622312 w 3920726"/>
                <a:gd name="connsiteY146" fmla="*/ 1677416 h 3750015"/>
                <a:gd name="connsiteX147" fmla="*/ 2676088 w 3920726"/>
                <a:gd name="connsiteY147" fmla="*/ 1771182 h 3750015"/>
                <a:gd name="connsiteX148" fmla="*/ 2528448 w 3920726"/>
                <a:gd name="connsiteY148" fmla="*/ 1819485 h 3750015"/>
                <a:gd name="connsiteX149" fmla="*/ 2455118 w 3920726"/>
                <a:gd name="connsiteY149" fmla="*/ 1811908 h 3750015"/>
                <a:gd name="connsiteX150" fmla="*/ 2535293 w 3920726"/>
                <a:gd name="connsiteY150" fmla="*/ 1894308 h 3750015"/>
                <a:gd name="connsiteX151" fmla="*/ 2547026 w 3920726"/>
                <a:gd name="connsiteY151" fmla="*/ 1950189 h 3750015"/>
                <a:gd name="connsiteX152" fmla="*/ 2752352 w 3920726"/>
                <a:gd name="connsiteY152" fmla="*/ 1927458 h 3750015"/>
                <a:gd name="connsiteX153" fmla="*/ 2779729 w 3920726"/>
                <a:gd name="connsiteY153" fmla="*/ 1977656 h 3750015"/>
                <a:gd name="connsiteX154" fmla="*/ 2803195 w 3920726"/>
                <a:gd name="connsiteY154" fmla="*/ 1970078 h 3750015"/>
                <a:gd name="connsiteX155" fmla="*/ 2850127 w 3920726"/>
                <a:gd name="connsiteY155" fmla="*/ 2010805 h 3750015"/>
                <a:gd name="connsiteX156" fmla="*/ 2899992 w 3920726"/>
                <a:gd name="connsiteY156" fmla="*/ 1941665 h 3750015"/>
                <a:gd name="connsiteX157" fmla="*/ 2984078 w 3920726"/>
                <a:gd name="connsiteY157" fmla="*/ 1971973 h 3750015"/>
                <a:gd name="connsiteX158" fmla="*/ 2974301 w 3920726"/>
                <a:gd name="connsiteY158" fmla="*/ 2097941 h 3750015"/>
                <a:gd name="connsiteX159" fmla="*/ 3061320 w 3920726"/>
                <a:gd name="connsiteY159" fmla="*/ 2082787 h 3750015"/>
                <a:gd name="connsiteX160" fmla="*/ 3074030 w 3920726"/>
                <a:gd name="connsiteY160" fmla="*/ 2224856 h 3750015"/>
                <a:gd name="connsiteX161" fmla="*/ 3025143 w 3920726"/>
                <a:gd name="connsiteY161" fmla="*/ 2349877 h 3750015"/>
                <a:gd name="connsiteX162" fmla="*/ 3248069 w 3920726"/>
                <a:gd name="connsiteY162" fmla="*/ 2410494 h 3750015"/>
                <a:gd name="connsiteX163" fmla="*/ 3068164 w 3920726"/>
                <a:gd name="connsiteY163" fmla="*/ 2528885 h 3750015"/>
                <a:gd name="connsiteX164" fmla="*/ 3212870 w 3920726"/>
                <a:gd name="connsiteY164" fmla="*/ 2753354 h 3750015"/>
                <a:gd name="connsiteX165" fmla="*/ 3119984 w 3920726"/>
                <a:gd name="connsiteY165" fmla="*/ 2801657 h 3750015"/>
                <a:gd name="connsiteX166" fmla="*/ 3116073 w 3920726"/>
                <a:gd name="connsiteY166" fmla="*/ 2860380 h 3750015"/>
                <a:gd name="connsiteX167" fmla="*/ 3002655 w 3920726"/>
                <a:gd name="connsiteY167" fmla="*/ 2905842 h 3750015"/>
                <a:gd name="connsiteX168" fmla="*/ 2956701 w 3920726"/>
                <a:gd name="connsiteY168" fmla="*/ 2879322 h 3750015"/>
                <a:gd name="connsiteX169" fmla="*/ 2972345 w 3920726"/>
                <a:gd name="connsiteY169" fmla="*/ 2994872 h 3750015"/>
                <a:gd name="connsiteX170" fmla="*/ 2964523 w 3920726"/>
                <a:gd name="connsiteY170" fmla="*/ 3002449 h 3750015"/>
                <a:gd name="connsiteX171" fmla="*/ 2910747 w 3920726"/>
                <a:gd name="connsiteY171" fmla="*/ 2985401 h 3750015"/>
                <a:gd name="connsiteX172" fmla="*/ 2916613 w 3920726"/>
                <a:gd name="connsiteY172" fmla="*/ 3092426 h 3750015"/>
                <a:gd name="connsiteX173" fmla="*/ 2909769 w 3920726"/>
                <a:gd name="connsiteY173" fmla="*/ 3098109 h 3750015"/>
                <a:gd name="connsiteX174" fmla="*/ 2817861 w 3920726"/>
                <a:gd name="connsiteY174" fmla="*/ 3046017 h 3750015"/>
                <a:gd name="connsiteX175" fmla="*/ 2779729 w 3920726"/>
                <a:gd name="connsiteY175" fmla="*/ 3233548 h 3750015"/>
                <a:gd name="connsiteX176" fmla="*/ 2640889 w 3920726"/>
                <a:gd name="connsiteY176" fmla="*/ 2983506 h 3750015"/>
                <a:gd name="connsiteX177" fmla="*/ 2569514 w 3920726"/>
                <a:gd name="connsiteY177" fmla="*/ 3004343 h 3750015"/>
                <a:gd name="connsiteX178" fmla="*/ 2516716 w 3920726"/>
                <a:gd name="connsiteY178" fmla="*/ 2778927 h 3750015"/>
                <a:gd name="connsiteX179" fmla="*/ 2488361 w 3920726"/>
                <a:gd name="connsiteY179" fmla="*/ 2883111 h 3750015"/>
                <a:gd name="connsiteX180" fmla="*/ 2412097 w 3920726"/>
                <a:gd name="connsiteY180" fmla="*/ 2957934 h 3750015"/>
                <a:gd name="connsiteX181" fmla="*/ 2334855 w 3920726"/>
                <a:gd name="connsiteY181" fmla="*/ 2845226 h 3750015"/>
                <a:gd name="connsiteX182" fmla="*/ 2355388 w 3920726"/>
                <a:gd name="connsiteY182" fmla="*/ 2741041 h 3750015"/>
                <a:gd name="connsiteX183" fmla="*/ 2321167 w 3920726"/>
                <a:gd name="connsiteY183" fmla="*/ 2785556 h 3750015"/>
                <a:gd name="connsiteX184" fmla="*/ 2248813 w 3920726"/>
                <a:gd name="connsiteY184" fmla="*/ 2822494 h 3750015"/>
                <a:gd name="connsiteX185" fmla="*/ 2235125 w 3920726"/>
                <a:gd name="connsiteY185" fmla="*/ 2677584 h 3750015"/>
                <a:gd name="connsiteX186" fmla="*/ 2307479 w 3920726"/>
                <a:gd name="connsiteY186" fmla="*/ 2508995 h 3750015"/>
                <a:gd name="connsiteX187" fmla="*/ 2265436 w 3920726"/>
                <a:gd name="connsiteY187" fmla="*/ 2555404 h 3750015"/>
                <a:gd name="connsiteX188" fmla="*/ 2149084 w 3920726"/>
                <a:gd name="connsiteY188" fmla="*/ 2629280 h 3750015"/>
                <a:gd name="connsiteX189" fmla="*/ 2082597 w 3920726"/>
                <a:gd name="connsiteY189" fmla="*/ 2516572 h 3750015"/>
                <a:gd name="connsiteX190" fmla="*/ 2064998 w 3920726"/>
                <a:gd name="connsiteY190" fmla="*/ 2527937 h 3750015"/>
                <a:gd name="connsiteX191" fmla="*/ 2002422 w 3920726"/>
                <a:gd name="connsiteY191" fmla="*/ 2477740 h 3750015"/>
                <a:gd name="connsiteX192" fmla="*/ 2029799 w 3920726"/>
                <a:gd name="connsiteY192" fmla="*/ 2359348 h 3750015"/>
                <a:gd name="connsiteX193" fmla="*/ 1945713 w 3920726"/>
                <a:gd name="connsiteY193" fmla="*/ 2414282 h 3750015"/>
                <a:gd name="connsiteX194" fmla="*/ 1840116 w 3920726"/>
                <a:gd name="connsiteY194" fmla="*/ 2346089 h 3750015"/>
                <a:gd name="connsiteX195" fmla="*/ 1824472 w 3920726"/>
                <a:gd name="connsiteY195" fmla="*/ 2236222 h 3750015"/>
                <a:gd name="connsiteX196" fmla="*/ 1785362 w 3920726"/>
                <a:gd name="connsiteY196" fmla="*/ 2341353 h 3750015"/>
                <a:gd name="connsiteX197" fmla="*/ 1694432 w 3920726"/>
                <a:gd name="connsiteY197" fmla="*/ 2445537 h 3750015"/>
                <a:gd name="connsiteX198" fmla="*/ 1633812 w 3920726"/>
                <a:gd name="connsiteY198" fmla="*/ 2380185 h 3750015"/>
                <a:gd name="connsiteX199" fmla="*/ 1558526 w 3920726"/>
                <a:gd name="connsiteY199" fmla="*/ 2436066 h 3750015"/>
                <a:gd name="connsiteX200" fmla="*/ 1508660 w 3920726"/>
                <a:gd name="connsiteY200" fmla="*/ 2378291 h 3750015"/>
                <a:gd name="connsiteX201" fmla="*/ 1457818 w 3920726"/>
                <a:gd name="connsiteY201" fmla="*/ 2556351 h 3750015"/>
                <a:gd name="connsiteX202" fmla="*/ 1320934 w 3920726"/>
                <a:gd name="connsiteY202" fmla="*/ 2561087 h 3750015"/>
                <a:gd name="connsiteX203" fmla="*/ 1289646 w 3920726"/>
                <a:gd name="connsiteY203" fmla="*/ 2511836 h 3750015"/>
                <a:gd name="connsiteX204" fmla="*/ 1291602 w 3920726"/>
                <a:gd name="connsiteY204" fmla="*/ 2536461 h 3750015"/>
                <a:gd name="connsiteX205" fmla="*/ 1255425 w 3920726"/>
                <a:gd name="connsiteY205" fmla="*/ 2699368 h 3750015"/>
                <a:gd name="connsiteX206" fmla="*/ 1168406 w 3920726"/>
                <a:gd name="connsiteY206" fmla="*/ 2662430 h 3750015"/>
                <a:gd name="connsiteX207" fmla="*/ 1153739 w 3920726"/>
                <a:gd name="connsiteY207" fmla="*/ 2746724 h 3750015"/>
                <a:gd name="connsiteX208" fmla="*/ 1073564 w 3920726"/>
                <a:gd name="connsiteY208" fmla="*/ 2769455 h 3750015"/>
                <a:gd name="connsiteX209" fmla="*/ 1058898 w 3920726"/>
                <a:gd name="connsiteY209" fmla="*/ 2847120 h 3750015"/>
                <a:gd name="connsiteX210" fmla="*/ 1005122 w 3920726"/>
                <a:gd name="connsiteY210" fmla="*/ 2856591 h 3750015"/>
                <a:gd name="connsiteX211" fmla="*/ 1052054 w 3920726"/>
                <a:gd name="connsiteY211" fmla="*/ 2983506 h 3750015"/>
                <a:gd name="connsiteX212" fmla="*/ 1041298 w 3920726"/>
                <a:gd name="connsiteY212" fmla="*/ 2988242 h 3750015"/>
                <a:gd name="connsiteX213" fmla="*/ 953301 w 3920726"/>
                <a:gd name="connsiteY213" fmla="*/ 2925731 h 3750015"/>
                <a:gd name="connsiteX214" fmla="*/ 1012944 w 3920726"/>
                <a:gd name="connsiteY214" fmla="*/ 3197557 h 3750015"/>
                <a:gd name="connsiteX215" fmla="*/ 895615 w 3920726"/>
                <a:gd name="connsiteY215" fmla="*/ 3257227 h 3750015"/>
                <a:gd name="connsiteX216" fmla="*/ 834994 w 3920726"/>
                <a:gd name="connsiteY216" fmla="*/ 3212711 h 3750015"/>
                <a:gd name="connsiteX217" fmla="*/ 847705 w 3920726"/>
                <a:gd name="connsiteY217" fmla="*/ 3271434 h 3750015"/>
                <a:gd name="connsiteX218" fmla="*/ 831083 w 3920726"/>
                <a:gd name="connsiteY218" fmla="*/ 3380353 h 3750015"/>
                <a:gd name="connsiteX219" fmla="*/ 739176 w 3920726"/>
                <a:gd name="connsiteY219" fmla="*/ 3295112 h 3750015"/>
                <a:gd name="connsiteX220" fmla="*/ 655090 w 3920726"/>
                <a:gd name="connsiteY220" fmla="*/ 3458965 h 3750015"/>
                <a:gd name="connsiteX221" fmla="*/ 536783 w 3920726"/>
                <a:gd name="connsiteY221" fmla="*/ 3297006 h 3750015"/>
                <a:gd name="connsiteX222" fmla="*/ 491806 w 3920726"/>
                <a:gd name="connsiteY222" fmla="*/ 3369935 h 3750015"/>
                <a:gd name="connsiteX223" fmla="*/ 403809 w 3920726"/>
                <a:gd name="connsiteY223" fmla="*/ 3451388 h 3750015"/>
                <a:gd name="connsiteX224" fmla="*/ 338300 w 3920726"/>
                <a:gd name="connsiteY224" fmla="*/ 3411609 h 3750015"/>
                <a:gd name="connsiteX225" fmla="*/ 343189 w 3920726"/>
                <a:gd name="connsiteY225" fmla="*/ 3357622 h 3750015"/>
                <a:gd name="connsiteX226" fmla="*/ 323634 w 3920726"/>
                <a:gd name="connsiteY226" fmla="*/ 3383195 h 3750015"/>
                <a:gd name="connsiteX227" fmla="*/ 245414 w 3920726"/>
                <a:gd name="connsiteY227" fmla="*/ 3442864 h 3750015"/>
                <a:gd name="connsiteX228" fmla="*/ 224882 w 3920726"/>
                <a:gd name="connsiteY228" fmla="*/ 3320684 h 3750015"/>
                <a:gd name="connsiteX229" fmla="*/ 0 w 3920726"/>
                <a:gd name="connsiteY229" fmla="*/ 3465595 h 3750015"/>
                <a:gd name="connsiteX230" fmla="*/ 145685 w 3920726"/>
                <a:gd name="connsiteY230" fmla="*/ 3415397 h 3750015"/>
                <a:gd name="connsiteX231" fmla="*/ 85064 w 3920726"/>
                <a:gd name="connsiteY231" fmla="*/ 3577356 h 3750015"/>
                <a:gd name="connsiteX232" fmla="*/ 236615 w 3920726"/>
                <a:gd name="connsiteY232" fmla="*/ 3529052 h 3750015"/>
                <a:gd name="connsiteX233" fmla="*/ 255191 w 3920726"/>
                <a:gd name="connsiteY233" fmla="*/ 3491167 h 3750015"/>
                <a:gd name="connsiteX234" fmla="*/ 246392 w 3920726"/>
                <a:gd name="connsiteY234" fmla="*/ 3545154 h 3750015"/>
                <a:gd name="connsiteX235" fmla="*/ 272791 w 3920726"/>
                <a:gd name="connsiteY235" fmla="*/ 3628501 h 3750015"/>
                <a:gd name="connsiteX236" fmla="*/ 428253 w 3920726"/>
                <a:gd name="connsiteY236" fmla="*/ 3505374 h 3750015"/>
                <a:gd name="connsiteX237" fmla="*/ 452696 w 3920726"/>
                <a:gd name="connsiteY237" fmla="*/ 3612400 h 3750015"/>
                <a:gd name="connsiteX238" fmla="*/ 577848 w 3920726"/>
                <a:gd name="connsiteY238" fmla="*/ 3664492 h 3750015"/>
                <a:gd name="connsiteX239" fmla="*/ 567092 w 3920726"/>
                <a:gd name="connsiteY239" fmla="*/ 3678699 h 3750015"/>
                <a:gd name="connsiteX240" fmla="*/ 617935 w 3920726"/>
                <a:gd name="connsiteY240" fmla="*/ 3619977 h 3750015"/>
                <a:gd name="connsiteX241" fmla="*/ 630646 w 3920726"/>
                <a:gd name="connsiteY241" fmla="*/ 3622818 h 3750015"/>
                <a:gd name="connsiteX242" fmla="*/ 724509 w 3920726"/>
                <a:gd name="connsiteY242" fmla="*/ 3740262 h 3750015"/>
                <a:gd name="connsiteX243" fmla="*/ 777308 w 3920726"/>
                <a:gd name="connsiteY243" fmla="*/ 3745945 h 3750015"/>
                <a:gd name="connsiteX244" fmla="*/ 779263 w 3920726"/>
                <a:gd name="connsiteY244" fmla="*/ 3672069 h 3750015"/>
                <a:gd name="connsiteX245" fmla="*/ 790996 w 3920726"/>
                <a:gd name="connsiteY245" fmla="*/ 3665439 h 3750015"/>
                <a:gd name="connsiteX246" fmla="*/ 966990 w 3920726"/>
                <a:gd name="connsiteY246" fmla="*/ 3688170 h 3750015"/>
                <a:gd name="connsiteX247" fmla="*/ 929836 w 3920726"/>
                <a:gd name="connsiteY247" fmla="*/ 3493062 h 3750015"/>
                <a:gd name="connsiteX248" fmla="*/ 940591 w 3920726"/>
                <a:gd name="connsiteY248" fmla="*/ 3486432 h 3750015"/>
                <a:gd name="connsiteX249" fmla="*/ 1135162 w 3920726"/>
                <a:gd name="connsiteY249" fmla="*/ 3514846 h 3750015"/>
                <a:gd name="connsiteX250" fmla="*/ 1190893 w 3920726"/>
                <a:gd name="connsiteY250" fmla="*/ 3462754 h 3750015"/>
                <a:gd name="connsiteX251" fmla="*/ 1141029 w 3920726"/>
                <a:gd name="connsiteY251" fmla="*/ 3368988 h 3750015"/>
                <a:gd name="connsiteX252" fmla="*/ 1148850 w 3920726"/>
                <a:gd name="connsiteY252" fmla="*/ 3358569 h 3750015"/>
                <a:gd name="connsiteX253" fmla="*/ 1231959 w 3920726"/>
                <a:gd name="connsiteY253" fmla="*/ 3361411 h 3750015"/>
                <a:gd name="connsiteX254" fmla="*/ 1190893 w 3920726"/>
                <a:gd name="connsiteY254" fmla="*/ 3289429 h 3750015"/>
                <a:gd name="connsiteX255" fmla="*/ 1195782 w 3920726"/>
                <a:gd name="connsiteY255" fmla="*/ 3277116 h 3750015"/>
                <a:gd name="connsiteX256" fmla="*/ 1361999 w 3920726"/>
                <a:gd name="connsiteY256" fmla="*/ 3221236 h 3750015"/>
                <a:gd name="connsiteX257" fmla="*/ 1399154 w 3920726"/>
                <a:gd name="connsiteY257" fmla="*/ 3159672 h 3750015"/>
                <a:gd name="connsiteX258" fmla="*/ 1321912 w 3920726"/>
                <a:gd name="connsiteY258" fmla="*/ 3097162 h 3750015"/>
                <a:gd name="connsiteX259" fmla="*/ 1322890 w 3920726"/>
                <a:gd name="connsiteY259" fmla="*/ 3084849 h 3750015"/>
                <a:gd name="connsiteX260" fmla="*/ 1493017 w 3920726"/>
                <a:gd name="connsiteY260" fmla="*/ 3001502 h 3750015"/>
                <a:gd name="connsiteX261" fmla="*/ 1555593 w 3920726"/>
                <a:gd name="connsiteY261" fmla="*/ 2938991 h 3750015"/>
                <a:gd name="connsiteX262" fmla="*/ 1498883 w 3920726"/>
                <a:gd name="connsiteY262" fmla="*/ 2896370 h 3750015"/>
                <a:gd name="connsiteX263" fmla="*/ 1499861 w 3920726"/>
                <a:gd name="connsiteY263" fmla="*/ 2883111 h 3750015"/>
                <a:gd name="connsiteX264" fmla="*/ 1570259 w 3920726"/>
                <a:gd name="connsiteY264" fmla="*/ 2772297 h 3750015"/>
                <a:gd name="connsiteX265" fmla="*/ 1581014 w 3920726"/>
                <a:gd name="connsiteY265" fmla="*/ 2763773 h 3750015"/>
                <a:gd name="connsiteX266" fmla="*/ 1640657 w 3920726"/>
                <a:gd name="connsiteY266" fmla="*/ 2806393 h 3750015"/>
                <a:gd name="connsiteX267" fmla="*/ 1648478 w 3920726"/>
                <a:gd name="connsiteY267" fmla="*/ 2739147 h 3750015"/>
                <a:gd name="connsiteX268" fmla="*/ 1640657 w 3920726"/>
                <a:gd name="connsiteY268" fmla="*/ 2596131 h 3750015"/>
                <a:gd name="connsiteX269" fmla="*/ 1651412 w 3920726"/>
                <a:gd name="connsiteY269" fmla="*/ 2591395 h 3750015"/>
                <a:gd name="connsiteX270" fmla="*/ 1664122 w 3920726"/>
                <a:gd name="connsiteY270" fmla="*/ 2600866 h 3750015"/>
                <a:gd name="connsiteX271" fmla="*/ 1660211 w 3920726"/>
                <a:gd name="connsiteY271" fmla="*/ 2613179 h 3750015"/>
                <a:gd name="connsiteX272" fmla="*/ 1675855 w 3920726"/>
                <a:gd name="connsiteY272" fmla="*/ 2751460 h 3750015"/>
                <a:gd name="connsiteX273" fmla="*/ 1825450 w 3920726"/>
                <a:gd name="connsiteY273" fmla="*/ 2649170 h 3750015"/>
                <a:gd name="connsiteX274" fmla="*/ 1851849 w 3920726"/>
                <a:gd name="connsiteY274" fmla="*/ 3008132 h 3750015"/>
                <a:gd name="connsiteX275" fmla="*/ 2043487 w 3920726"/>
                <a:gd name="connsiteY275" fmla="*/ 2773244 h 3750015"/>
                <a:gd name="connsiteX276" fmla="*/ 2032732 w 3920726"/>
                <a:gd name="connsiteY276" fmla="*/ 2966458 h 3750015"/>
                <a:gd name="connsiteX277" fmla="*/ 2073798 w 3920726"/>
                <a:gd name="connsiteY277" fmla="*/ 3099056 h 3750015"/>
                <a:gd name="connsiteX278" fmla="*/ 2183305 w 3920726"/>
                <a:gd name="connsiteY278" fmla="*/ 2982559 h 3750015"/>
                <a:gd name="connsiteX279" fmla="*/ 2219481 w 3920726"/>
                <a:gd name="connsiteY279" fmla="*/ 3090532 h 3750015"/>
                <a:gd name="connsiteX280" fmla="*/ 2291834 w 3920726"/>
                <a:gd name="connsiteY280" fmla="*/ 3039387 h 3750015"/>
                <a:gd name="connsiteX281" fmla="*/ 2290856 w 3920726"/>
                <a:gd name="connsiteY281" fmla="*/ 3052647 h 3750015"/>
                <a:gd name="connsiteX282" fmla="*/ 2338766 w 3920726"/>
                <a:gd name="connsiteY282" fmla="*/ 3125576 h 3750015"/>
                <a:gd name="connsiteX283" fmla="*/ 2351477 w 3920726"/>
                <a:gd name="connsiteY283" fmla="*/ 3153043 h 3750015"/>
                <a:gd name="connsiteX284" fmla="*/ 2347566 w 3920726"/>
                <a:gd name="connsiteY284" fmla="*/ 3173879 h 3750015"/>
                <a:gd name="connsiteX285" fmla="*/ 2376898 w 3920726"/>
                <a:gd name="connsiteY285" fmla="*/ 3196610 h 3750015"/>
                <a:gd name="connsiteX286" fmla="*/ 2381787 w 3920726"/>
                <a:gd name="connsiteY286" fmla="*/ 3204187 h 3750015"/>
                <a:gd name="connsiteX287" fmla="*/ 2402319 w 3920726"/>
                <a:gd name="connsiteY287" fmla="*/ 3230707 h 3750015"/>
                <a:gd name="connsiteX288" fmla="*/ 2404275 w 3920726"/>
                <a:gd name="connsiteY288" fmla="*/ 3233548 h 3750015"/>
                <a:gd name="connsiteX289" fmla="*/ 2374943 w 3920726"/>
                <a:gd name="connsiteY289" fmla="*/ 3258174 h 3750015"/>
                <a:gd name="connsiteX290" fmla="*/ 2337789 w 3920726"/>
                <a:gd name="connsiteY290" fmla="*/ 3313107 h 3750015"/>
                <a:gd name="connsiteX291" fmla="*/ 2407208 w 3920726"/>
                <a:gd name="connsiteY291" fmla="*/ 3332997 h 3750015"/>
                <a:gd name="connsiteX292" fmla="*/ 2403297 w 3920726"/>
                <a:gd name="connsiteY292" fmla="*/ 3385089 h 3750015"/>
                <a:gd name="connsiteX293" fmla="*/ 2500094 w 3920726"/>
                <a:gd name="connsiteY293" fmla="*/ 3366146 h 3750015"/>
                <a:gd name="connsiteX294" fmla="*/ 2512805 w 3920726"/>
                <a:gd name="connsiteY294" fmla="*/ 3359517 h 3750015"/>
                <a:gd name="connsiteX295" fmla="*/ 2488361 w 3920726"/>
                <a:gd name="connsiteY295" fmla="*/ 3391719 h 3750015"/>
                <a:gd name="connsiteX296" fmla="*/ 2511827 w 3920726"/>
                <a:gd name="connsiteY296" fmla="*/ 3463701 h 3750015"/>
                <a:gd name="connsiteX297" fmla="*/ 2524537 w 3920726"/>
                <a:gd name="connsiteY297" fmla="*/ 3457071 h 3750015"/>
                <a:gd name="connsiteX298" fmla="*/ 2564625 w 3920726"/>
                <a:gd name="connsiteY298" fmla="*/ 3543259 h 3750015"/>
                <a:gd name="connsiteX299" fmla="*/ 2612535 w 3920726"/>
                <a:gd name="connsiteY299" fmla="*/ 3516740 h 3750015"/>
                <a:gd name="connsiteX300" fmla="*/ 2633067 w 3920726"/>
                <a:gd name="connsiteY300" fmla="*/ 3530947 h 3750015"/>
                <a:gd name="connsiteX301" fmla="*/ 2681954 w 3920726"/>
                <a:gd name="connsiteY301" fmla="*/ 3510110 h 3750015"/>
                <a:gd name="connsiteX302" fmla="*/ 2690754 w 3920726"/>
                <a:gd name="connsiteY302" fmla="*/ 3500639 h 3750015"/>
                <a:gd name="connsiteX303" fmla="*/ 2685865 w 3920726"/>
                <a:gd name="connsiteY303" fmla="*/ 3508216 h 3750015"/>
                <a:gd name="connsiteX304" fmla="*/ 2672177 w 3920726"/>
                <a:gd name="connsiteY304" fmla="*/ 3530947 h 3750015"/>
                <a:gd name="connsiteX305" fmla="*/ 2760174 w 3920726"/>
                <a:gd name="connsiteY305" fmla="*/ 3538524 h 3750015"/>
                <a:gd name="connsiteX306" fmla="*/ 2722042 w 3920726"/>
                <a:gd name="connsiteY306" fmla="*/ 3640814 h 3750015"/>
                <a:gd name="connsiteX307" fmla="*/ 2817861 w 3920726"/>
                <a:gd name="connsiteY307" fmla="*/ 3610506 h 3750015"/>
                <a:gd name="connsiteX308" fmla="*/ 2829594 w 3920726"/>
                <a:gd name="connsiteY308" fmla="*/ 3586827 h 3750015"/>
                <a:gd name="connsiteX309" fmla="*/ 2823728 w 3920726"/>
                <a:gd name="connsiteY309" fmla="*/ 3620924 h 3750015"/>
                <a:gd name="connsiteX310" fmla="*/ 2840349 w 3920726"/>
                <a:gd name="connsiteY310" fmla="*/ 3673016 h 3750015"/>
                <a:gd name="connsiteX311" fmla="*/ 2939102 w 3920726"/>
                <a:gd name="connsiteY311" fmla="*/ 3594405 h 3750015"/>
                <a:gd name="connsiteX312" fmla="*/ 2954745 w 3920726"/>
                <a:gd name="connsiteY312" fmla="*/ 3662598 h 3750015"/>
                <a:gd name="connsiteX313" fmla="*/ 3033943 w 3920726"/>
                <a:gd name="connsiteY313" fmla="*/ 3695747 h 3750015"/>
                <a:gd name="connsiteX314" fmla="*/ 3027099 w 3920726"/>
                <a:gd name="connsiteY314" fmla="*/ 3704271 h 3750015"/>
                <a:gd name="connsiteX315" fmla="*/ 3059364 w 3920726"/>
                <a:gd name="connsiteY315" fmla="*/ 3667333 h 3750015"/>
                <a:gd name="connsiteX316" fmla="*/ 3067186 w 3920726"/>
                <a:gd name="connsiteY316" fmla="*/ 3669227 h 3750015"/>
                <a:gd name="connsiteX317" fmla="*/ 3126829 w 3920726"/>
                <a:gd name="connsiteY317" fmla="*/ 3744051 h 3750015"/>
                <a:gd name="connsiteX318" fmla="*/ 3160072 w 3920726"/>
                <a:gd name="connsiteY318" fmla="*/ 3747839 h 3750015"/>
                <a:gd name="connsiteX319" fmla="*/ 3161050 w 3920726"/>
                <a:gd name="connsiteY319" fmla="*/ 3701430 h 3750015"/>
                <a:gd name="connsiteX320" fmla="*/ 3167894 w 3920726"/>
                <a:gd name="connsiteY320" fmla="*/ 3696694 h 3750015"/>
                <a:gd name="connsiteX321" fmla="*/ 3279357 w 3920726"/>
                <a:gd name="connsiteY321" fmla="*/ 3710901 h 3750015"/>
                <a:gd name="connsiteX322" fmla="*/ 3255891 w 3920726"/>
                <a:gd name="connsiteY322" fmla="*/ 3587775 h 3750015"/>
                <a:gd name="connsiteX323" fmla="*/ 3262735 w 3920726"/>
                <a:gd name="connsiteY323" fmla="*/ 3583986 h 3750015"/>
                <a:gd name="connsiteX324" fmla="*/ 3385931 w 3920726"/>
                <a:gd name="connsiteY324" fmla="*/ 3601981 h 3750015"/>
                <a:gd name="connsiteX325" fmla="*/ 3421129 w 3920726"/>
                <a:gd name="connsiteY325" fmla="*/ 3568832 h 3750015"/>
                <a:gd name="connsiteX326" fmla="*/ 3389842 w 3920726"/>
                <a:gd name="connsiteY326" fmla="*/ 3509163 h 3750015"/>
                <a:gd name="connsiteX327" fmla="*/ 3394730 w 3920726"/>
                <a:gd name="connsiteY327" fmla="*/ 3502533 h 3750015"/>
                <a:gd name="connsiteX328" fmla="*/ 3447529 w 3920726"/>
                <a:gd name="connsiteY328" fmla="*/ 3504427 h 3750015"/>
                <a:gd name="connsiteX329" fmla="*/ 3422108 w 3920726"/>
                <a:gd name="connsiteY329" fmla="*/ 3458965 h 3750015"/>
                <a:gd name="connsiteX330" fmla="*/ 3425041 w 3920726"/>
                <a:gd name="connsiteY330" fmla="*/ 3451388 h 3750015"/>
                <a:gd name="connsiteX331" fmla="*/ 3529659 w 3920726"/>
                <a:gd name="connsiteY331" fmla="*/ 3415397 h 3750015"/>
                <a:gd name="connsiteX332" fmla="*/ 3553125 w 3920726"/>
                <a:gd name="connsiteY332" fmla="*/ 3376565 h 3750015"/>
                <a:gd name="connsiteX333" fmla="*/ 3504238 w 3920726"/>
                <a:gd name="connsiteY333" fmla="*/ 3337732 h 3750015"/>
                <a:gd name="connsiteX334" fmla="*/ 3505215 w 3920726"/>
                <a:gd name="connsiteY334" fmla="*/ 3329209 h 3750015"/>
                <a:gd name="connsiteX335" fmla="*/ 3612768 w 3920726"/>
                <a:gd name="connsiteY335" fmla="*/ 3276169 h 3750015"/>
                <a:gd name="connsiteX336" fmla="*/ 3652856 w 3920726"/>
                <a:gd name="connsiteY336" fmla="*/ 3236390 h 3750015"/>
                <a:gd name="connsiteX337" fmla="*/ 3616678 w 3920726"/>
                <a:gd name="connsiteY337" fmla="*/ 3209870 h 3750015"/>
                <a:gd name="connsiteX338" fmla="*/ 3617657 w 3920726"/>
                <a:gd name="connsiteY338" fmla="*/ 3201346 h 3750015"/>
                <a:gd name="connsiteX339" fmla="*/ 3662632 w 3920726"/>
                <a:gd name="connsiteY339" fmla="*/ 3131259 h 3750015"/>
                <a:gd name="connsiteX340" fmla="*/ 3669477 w 3920726"/>
                <a:gd name="connsiteY340" fmla="*/ 3125576 h 3750015"/>
                <a:gd name="connsiteX341" fmla="*/ 3706631 w 3920726"/>
                <a:gd name="connsiteY341" fmla="*/ 3152095 h 3750015"/>
                <a:gd name="connsiteX342" fmla="*/ 3711520 w 3920726"/>
                <a:gd name="connsiteY342" fmla="*/ 3109474 h 3750015"/>
                <a:gd name="connsiteX343" fmla="*/ 3706631 w 3920726"/>
                <a:gd name="connsiteY343" fmla="*/ 3018550 h 3750015"/>
                <a:gd name="connsiteX344" fmla="*/ 3713476 w 3920726"/>
                <a:gd name="connsiteY344" fmla="*/ 3015709 h 3750015"/>
                <a:gd name="connsiteX345" fmla="*/ 3759430 w 3920726"/>
                <a:gd name="connsiteY345" fmla="*/ 3047911 h 3750015"/>
                <a:gd name="connsiteX346" fmla="*/ 3794629 w 3920726"/>
                <a:gd name="connsiteY346" fmla="*/ 3012867 h 3750015"/>
                <a:gd name="connsiteX347" fmla="*/ 3737919 w 3920726"/>
                <a:gd name="connsiteY347" fmla="*/ 2932361 h 3750015"/>
                <a:gd name="connsiteX348" fmla="*/ 3742808 w 3920726"/>
                <a:gd name="connsiteY348" fmla="*/ 2925731 h 3750015"/>
                <a:gd name="connsiteX349" fmla="*/ 3795606 w 3920726"/>
                <a:gd name="connsiteY349" fmla="*/ 2930467 h 3750015"/>
                <a:gd name="connsiteX350" fmla="*/ 3801472 w 3920726"/>
                <a:gd name="connsiteY350" fmla="*/ 2884058 h 3750015"/>
                <a:gd name="connsiteX351" fmla="*/ 3743785 w 3920726"/>
                <a:gd name="connsiteY351" fmla="*/ 2828177 h 3750015"/>
                <a:gd name="connsiteX352" fmla="*/ 3613745 w 3920726"/>
                <a:gd name="connsiteY352" fmla="*/ 2760931 h 3750015"/>
                <a:gd name="connsiteX353" fmla="*/ 3608856 w 3920726"/>
                <a:gd name="connsiteY353" fmla="*/ 2749565 h 3750015"/>
                <a:gd name="connsiteX354" fmla="*/ 3610812 w 3920726"/>
                <a:gd name="connsiteY354" fmla="*/ 2749565 h 3750015"/>
                <a:gd name="connsiteX355" fmla="*/ 3671433 w 3920726"/>
                <a:gd name="connsiteY355" fmla="*/ 2755248 h 3750015"/>
                <a:gd name="connsiteX356" fmla="*/ 3702720 w 3920726"/>
                <a:gd name="connsiteY356" fmla="*/ 2706945 h 3750015"/>
                <a:gd name="connsiteX357" fmla="*/ 3666544 w 3920726"/>
                <a:gd name="connsiteY357" fmla="*/ 2685161 h 3750015"/>
                <a:gd name="connsiteX358" fmla="*/ 3680233 w 3920726"/>
                <a:gd name="connsiteY358" fmla="*/ 2674742 h 3750015"/>
                <a:gd name="connsiteX359" fmla="*/ 3668499 w 3920726"/>
                <a:gd name="connsiteY359" fmla="*/ 2588553 h 3750015"/>
                <a:gd name="connsiteX360" fmla="*/ 3698810 w 3920726"/>
                <a:gd name="connsiteY360" fmla="*/ 2530779 h 3750015"/>
                <a:gd name="connsiteX361" fmla="*/ 3697831 w 3920726"/>
                <a:gd name="connsiteY361" fmla="*/ 2501418 h 3750015"/>
                <a:gd name="connsiteX362" fmla="*/ 3699787 w 3920726"/>
                <a:gd name="connsiteY362" fmla="*/ 2500471 h 3750015"/>
                <a:gd name="connsiteX363" fmla="*/ 3778007 w 3920726"/>
                <a:gd name="connsiteY363" fmla="*/ 2392498 h 3750015"/>
                <a:gd name="connsiteX364" fmla="*/ 3789740 w 3920726"/>
                <a:gd name="connsiteY364" fmla="*/ 2404811 h 3750015"/>
                <a:gd name="connsiteX365" fmla="*/ 3740852 w 3920726"/>
                <a:gd name="connsiteY365" fmla="*/ 2344194 h 3750015"/>
                <a:gd name="connsiteX366" fmla="*/ 3745741 w 3920726"/>
                <a:gd name="connsiteY366" fmla="*/ 2332829 h 3750015"/>
                <a:gd name="connsiteX367" fmla="*/ 3883604 w 3920726"/>
                <a:gd name="connsiteY367" fmla="*/ 2267477 h 3750015"/>
                <a:gd name="connsiteX368" fmla="*/ 3900225 w 3920726"/>
                <a:gd name="connsiteY368" fmla="*/ 2219173 h 3750015"/>
                <a:gd name="connsiteX369" fmla="*/ 3821028 w 3920726"/>
                <a:gd name="connsiteY369" fmla="*/ 2206861 h 375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</a:cxnLst>
              <a:rect l="l" t="t" r="r" b="b"/>
              <a:pathLst>
                <a:path w="3920726" h="3750015">
                  <a:moveTo>
                    <a:pt x="3821028" y="2206861"/>
                  </a:moveTo>
                  <a:cubicBezTo>
                    <a:pt x="3813206" y="2207808"/>
                    <a:pt x="3808317" y="2198337"/>
                    <a:pt x="3816139" y="2194548"/>
                  </a:cubicBezTo>
                  <a:cubicBezTo>
                    <a:pt x="3872848" y="2168976"/>
                    <a:pt x="3983333" y="2065739"/>
                    <a:pt x="3874803" y="2032589"/>
                  </a:cubicBezTo>
                  <a:cubicBezTo>
                    <a:pt x="3810273" y="2012699"/>
                    <a:pt x="3736942" y="2026906"/>
                    <a:pt x="3670455" y="2028800"/>
                  </a:cubicBezTo>
                  <a:cubicBezTo>
                    <a:pt x="3664588" y="2028800"/>
                    <a:pt x="3661655" y="2021223"/>
                    <a:pt x="3665565" y="2017435"/>
                  </a:cubicBezTo>
                  <a:cubicBezTo>
                    <a:pt x="3716409" y="1973867"/>
                    <a:pt x="3742808" y="1903779"/>
                    <a:pt x="3734009" y="1838428"/>
                  </a:cubicBezTo>
                  <a:cubicBezTo>
                    <a:pt x="3730097" y="1812855"/>
                    <a:pt x="3717386" y="1786336"/>
                    <a:pt x="3691965" y="1774970"/>
                  </a:cubicBezTo>
                  <a:cubicBezTo>
                    <a:pt x="3656766" y="1759816"/>
                    <a:pt x="3614724" y="1784441"/>
                    <a:pt x="3587347" y="1803384"/>
                  </a:cubicBezTo>
                  <a:cubicBezTo>
                    <a:pt x="3581479" y="1807172"/>
                    <a:pt x="3574636" y="1799595"/>
                    <a:pt x="3578546" y="1793912"/>
                  </a:cubicBezTo>
                  <a:cubicBezTo>
                    <a:pt x="3593213" y="1772129"/>
                    <a:pt x="3610812" y="1741820"/>
                    <a:pt x="3598102" y="1715301"/>
                  </a:cubicBezTo>
                  <a:cubicBezTo>
                    <a:pt x="3582458" y="1679310"/>
                    <a:pt x="3530638" y="1725719"/>
                    <a:pt x="3517927" y="1739926"/>
                  </a:cubicBezTo>
                  <a:cubicBezTo>
                    <a:pt x="3513038" y="1745609"/>
                    <a:pt x="3505215" y="1738979"/>
                    <a:pt x="3506194" y="1733296"/>
                  </a:cubicBezTo>
                  <a:cubicBezTo>
                    <a:pt x="3515971" y="1677416"/>
                    <a:pt x="3508149" y="1615852"/>
                    <a:pt x="3482728" y="1564707"/>
                  </a:cubicBezTo>
                  <a:cubicBezTo>
                    <a:pt x="3471972" y="1542924"/>
                    <a:pt x="3454374" y="1519245"/>
                    <a:pt x="3427974" y="1516404"/>
                  </a:cubicBezTo>
                  <a:cubicBezTo>
                    <a:pt x="3393753" y="1512615"/>
                    <a:pt x="3365399" y="1554289"/>
                    <a:pt x="3349754" y="1577967"/>
                  </a:cubicBezTo>
                  <a:cubicBezTo>
                    <a:pt x="3345843" y="1583650"/>
                    <a:pt x="3337044" y="1580808"/>
                    <a:pt x="3337044" y="1574179"/>
                  </a:cubicBezTo>
                  <a:cubicBezTo>
                    <a:pt x="3338022" y="1544818"/>
                    <a:pt x="3332155" y="1514509"/>
                    <a:pt x="3323356" y="1484201"/>
                  </a:cubicBezTo>
                  <a:cubicBezTo>
                    <a:pt x="3322378" y="1454841"/>
                    <a:pt x="3316511" y="1425479"/>
                    <a:pt x="3318467" y="1396118"/>
                  </a:cubicBezTo>
                  <a:cubicBezTo>
                    <a:pt x="3318467" y="1393277"/>
                    <a:pt x="3322378" y="1391383"/>
                    <a:pt x="3325311" y="1393277"/>
                  </a:cubicBezTo>
                  <a:cubicBezTo>
                    <a:pt x="3340955" y="1403695"/>
                    <a:pt x="3354643" y="1416955"/>
                    <a:pt x="3371265" y="1425479"/>
                  </a:cubicBezTo>
                  <a:cubicBezTo>
                    <a:pt x="3398642" y="1438739"/>
                    <a:pt x="3411353" y="1412220"/>
                    <a:pt x="3405486" y="1390436"/>
                  </a:cubicBezTo>
                  <a:cubicBezTo>
                    <a:pt x="3397664" y="1361075"/>
                    <a:pt x="3373220" y="1328872"/>
                    <a:pt x="3348776" y="1309930"/>
                  </a:cubicBezTo>
                  <a:cubicBezTo>
                    <a:pt x="3343888" y="1307088"/>
                    <a:pt x="3348776" y="1300458"/>
                    <a:pt x="3353665" y="1303300"/>
                  </a:cubicBezTo>
                  <a:cubicBezTo>
                    <a:pt x="3369310" y="1313718"/>
                    <a:pt x="3389842" y="1319401"/>
                    <a:pt x="3406464" y="1308036"/>
                  </a:cubicBezTo>
                  <a:cubicBezTo>
                    <a:pt x="3421129" y="1297617"/>
                    <a:pt x="3418196" y="1275833"/>
                    <a:pt x="3412330" y="1261626"/>
                  </a:cubicBezTo>
                  <a:cubicBezTo>
                    <a:pt x="3402553" y="1237001"/>
                    <a:pt x="3376154" y="1219953"/>
                    <a:pt x="3354643" y="1205746"/>
                  </a:cubicBezTo>
                  <a:cubicBezTo>
                    <a:pt x="3311622" y="1178279"/>
                    <a:pt x="3261757" y="1161230"/>
                    <a:pt x="3217759" y="1134711"/>
                  </a:cubicBezTo>
                  <a:cubicBezTo>
                    <a:pt x="3213848" y="1131870"/>
                    <a:pt x="3217759" y="1125240"/>
                    <a:pt x="3221670" y="1127134"/>
                  </a:cubicBezTo>
                  <a:cubicBezTo>
                    <a:pt x="3240247" y="1134711"/>
                    <a:pt x="3261757" y="1135658"/>
                    <a:pt x="3282290" y="1132817"/>
                  </a:cubicBezTo>
                  <a:cubicBezTo>
                    <a:pt x="3306733" y="1129028"/>
                    <a:pt x="3333133" y="1108191"/>
                    <a:pt x="3313578" y="1084513"/>
                  </a:cubicBezTo>
                  <a:cubicBezTo>
                    <a:pt x="3291090" y="1057046"/>
                    <a:pt x="3242203" y="1056099"/>
                    <a:pt x="3210915" y="1043787"/>
                  </a:cubicBezTo>
                  <a:cubicBezTo>
                    <a:pt x="3207982" y="1042839"/>
                    <a:pt x="3207004" y="1039051"/>
                    <a:pt x="3209937" y="1036209"/>
                  </a:cubicBezTo>
                  <a:cubicBezTo>
                    <a:pt x="3250025" y="1003060"/>
                    <a:pt x="3295001" y="956651"/>
                    <a:pt x="3309667" y="907400"/>
                  </a:cubicBezTo>
                  <a:cubicBezTo>
                    <a:pt x="3313578" y="892246"/>
                    <a:pt x="3312600" y="876145"/>
                    <a:pt x="3299889" y="865726"/>
                  </a:cubicBezTo>
                  <a:cubicBezTo>
                    <a:pt x="3286201" y="854361"/>
                    <a:pt x="3266646" y="865726"/>
                    <a:pt x="3254913" y="874250"/>
                  </a:cubicBezTo>
                  <a:cubicBezTo>
                    <a:pt x="3232425" y="890352"/>
                    <a:pt x="3214826" y="913083"/>
                    <a:pt x="3192337" y="928237"/>
                  </a:cubicBezTo>
                  <a:cubicBezTo>
                    <a:pt x="3188426" y="931078"/>
                    <a:pt x="3184515" y="927290"/>
                    <a:pt x="3185493" y="923501"/>
                  </a:cubicBezTo>
                  <a:cubicBezTo>
                    <a:pt x="3195270" y="891299"/>
                    <a:pt x="3207982" y="859096"/>
                    <a:pt x="3211893" y="825947"/>
                  </a:cubicBezTo>
                  <a:cubicBezTo>
                    <a:pt x="3212870" y="813634"/>
                    <a:pt x="3211893" y="763437"/>
                    <a:pt x="3186471" y="772908"/>
                  </a:cubicBezTo>
                  <a:cubicBezTo>
                    <a:pt x="3166917" y="780485"/>
                    <a:pt x="3152250" y="800374"/>
                    <a:pt x="3136606" y="813634"/>
                  </a:cubicBezTo>
                  <a:cubicBezTo>
                    <a:pt x="3133673" y="816476"/>
                    <a:pt x="3129762" y="813634"/>
                    <a:pt x="3129762" y="809846"/>
                  </a:cubicBezTo>
                  <a:cubicBezTo>
                    <a:pt x="3130740" y="779538"/>
                    <a:pt x="3146383" y="729340"/>
                    <a:pt x="3111184" y="714186"/>
                  </a:cubicBezTo>
                  <a:cubicBezTo>
                    <a:pt x="3110207" y="716080"/>
                    <a:pt x="3109229" y="717027"/>
                    <a:pt x="3109229" y="717027"/>
                  </a:cubicBezTo>
                  <a:cubicBezTo>
                    <a:pt x="3087719" y="749229"/>
                    <a:pt x="3076963" y="787115"/>
                    <a:pt x="3074030" y="825000"/>
                  </a:cubicBezTo>
                  <a:cubicBezTo>
                    <a:pt x="3068164" y="809846"/>
                    <a:pt x="3061320" y="794692"/>
                    <a:pt x="3051543" y="779538"/>
                  </a:cubicBezTo>
                  <a:cubicBezTo>
                    <a:pt x="3049587" y="776696"/>
                    <a:pt x="3046654" y="772908"/>
                    <a:pt x="3041765" y="768172"/>
                  </a:cubicBezTo>
                  <a:cubicBezTo>
                    <a:pt x="3041765" y="770066"/>
                    <a:pt x="3040787" y="771013"/>
                    <a:pt x="3040787" y="772908"/>
                  </a:cubicBezTo>
                  <a:cubicBezTo>
                    <a:pt x="3037853" y="796586"/>
                    <a:pt x="3040787" y="820264"/>
                    <a:pt x="3035898" y="843942"/>
                  </a:cubicBezTo>
                  <a:cubicBezTo>
                    <a:pt x="3034920" y="848678"/>
                    <a:pt x="3028076" y="846784"/>
                    <a:pt x="3027099" y="842995"/>
                  </a:cubicBezTo>
                  <a:cubicBezTo>
                    <a:pt x="3019277" y="816476"/>
                    <a:pt x="3013410" y="783326"/>
                    <a:pt x="2988966" y="765330"/>
                  </a:cubicBezTo>
                  <a:cubicBezTo>
                    <a:pt x="2978212" y="790903"/>
                    <a:pt x="2976256" y="818370"/>
                    <a:pt x="2968434" y="845837"/>
                  </a:cubicBezTo>
                  <a:cubicBezTo>
                    <a:pt x="2967456" y="849625"/>
                    <a:pt x="2961589" y="849625"/>
                    <a:pt x="2960612" y="845837"/>
                  </a:cubicBezTo>
                  <a:cubicBezTo>
                    <a:pt x="2956701" y="837312"/>
                    <a:pt x="2954745" y="827841"/>
                    <a:pt x="2951812" y="818370"/>
                  </a:cubicBezTo>
                  <a:cubicBezTo>
                    <a:pt x="2937146" y="792797"/>
                    <a:pt x="2918569" y="770066"/>
                    <a:pt x="2897059" y="776696"/>
                  </a:cubicBezTo>
                  <a:cubicBezTo>
                    <a:pt x="2901947" y="754912"/>
                    <a:pt x="2904881" y="731234"/>
                    <a:pt x="2899992" y="714186"/>
                  </a:cubicBezTo>
                  <a:cubicBezTo>
                    <a:pt x="2898037" y="709450"/>
                    <a:pt x="2893148" y="707556"/>
                    <a:pt x="2887281" y="711344"/>
                  </a:cubicBezTo>
                  <a:cubicBezTo>
                    <a:pt x="2856971" y="733128"/>
                    <a:pt x="2836438" y="761542"/>
                    <a:pt x="2813951" y="789009"/>
                  </a:cubicBezTo>
                  <a:cubicBezTo>
                    <a:pt x="2837416" y="736917"/>
                    <a:pt x="2861860" y="668724"/>
                    <a:pt x="2822750" y="656411"/>
                  </a:cubicBezTo>
                  <a:cubicBezTo>
                    <a:pt x="2799284" y="648834"/>
                    <a:pt x="2775819" y="663988"/>
                    <a:pt x="2762129" y="683878"/>
                  </a:cubicBezTo>
                  <a:cubicBezTo>
                    <a:pt x="2759196" y="679142"/>
                    <a:pt x="2756263" y="674406"/>
                    <a:pt x="2752352" y="670618"/>
                  </a:cubicBezTo>
                  <a:cubicBezTo>
                    <a:pt x="2737686" y="651675"/>
                    <a:pt x="2679999" y="587270"/>
                    <a:pt x="2647733" y="593900"/>
                  </a:cubicBezTo>
                  <a:cubicBezTo>
                    <a:pt x="2618402" y="599583"/>
                    <a:pt x="2623290" y="631785"/>
                    <a:pt x="2635023" y="663988"/>
                  </a:cubicBezTo>
                  <a:cubicBezTo>
                    <a:pt x="2618402" y="645045"/>
                    <a:pt x="2599824" y="627050"/>
                    <a:pt x="2579292" y="607160"/>
                  </a:cubicBezTo>
                  <a:cubicBezTo>
                    <a:pt x="2568536" y="596742"/>
                    <a:pt x="2533337" y="559804"/>
                    <a:pt x="2510849" y="574011"/>
                  </a:cubicBezTo>
                  <a:cubicBezTo>
                    <a:pt x="2483472" y="591059"/>
                    <a:pt x="2504983" y="638415"/>
                    <a:pt x="2507916" y="658305"/>
                  </a:cubicBezTo>
                  <a:cubicBezTo>
                    <a:pt x="2510849" y="672512"/>
                    <a:pt x="2514760" y="685772"/>
                    <a:pt x="2520627" y="699032"/>
                  </a:cubicBezTo>
                  <a:cubicBezTo>
                    <a:pt x="2502050" y="682930"/>
                    <a:pt x="2482495" y="668724"/>
                    <a:pt x="2458051" y="658305"/>
                  </a:cubicBezTo>
                  <a:cubicBezTo>
                    <a:pt x="2444362" y="652622"/>
                    <a:pt x="2417964" y="638415"/>
                    <a:pt x="2390587" y="629891"/>
                  </a:cubicBezTo>
                  <a:cubicBezTo>
                    <a:pt x="2414052" y="599583"/>
                    <a:pt x="2432630" y="566434"/>
                    <a:pt x="2442407" y="531390"/>
                  </a:cubicBezTo>
                  <a:cubicBezTo>
                    <a:pt x="2449251" y="507712"/>
                    <a:pt x="2446318" y="482139"/>
                    <a:pt x="2426763" y="466038"/>
                  </a:cubicBezTo>
                  <a:cubicBezTo>
                    <a:pt x="2405253" y="448042"/>
                    <a:pt x="2374943" y="466985"/>
                    <a:pt x="2356366" y="479298"/>
                  </a:cubicBezTo>
                  <a:cubicBezTo>
                    <a:pt x="2320189" y="503923"/>
                    <a:pt x="2293790" y="539914"/>
                    <a:pt x="2256636" y="564539"/>
                  </a:cubicBezTo>
                  <a:cubicBezTo>
                    <a:pt x="2250769" y="568328"/>
                    <a:pt x="2243925" y="563592"/>
                    <a:pt x="2245880" y="556962"/>
                  </a:cubicBezTo>
                  <a:cubicBezTo>
                    <a:pt x="2261525" y="505817"/>
                    <a:pt x="2282057" y="455619"/>
                    <a:pt x="2287923" y="402580"/>
                  </a:cubicBezTo>
                  <a:cubicBezTo>
                    <a:pt x="2289879" y="383638"/>
                    <a:pt x="2287923" y="304079"/>
                    <a:pt x="2247836" y="319233"/>
                  </a:cubicBezTo>
                  <a:cubicBezTo>
                    <a:pt x="2216548" y="331546"/>
                    <a:pt x="2194060" y="361854"/>
                    <a:pt x="2168638" y="382691"/>
                  </a:cubicBezTo>
                  <a:cubicBezTo>
                    <a:pt x="2163750" y="386479"/>
                    <a:pt x="2156906" y="382691"/>
                    <a:pt x="2157883" y="377008"/>
                  </a:cubicBezTo>
                  <a:cubicBezTo>
                    <a:pt x="2158861" y="329651"/>
                    <a:pt x="2184283" y="250093"/>
                    <a:pt x="2129529" y="226414"/>
                  </a:cubicBezTo>
                  <a:cubicBezTo>
                    <a:pt x="2127573" y="229256"/>
                    <a:pt x="2126595" y="231150"/>
                    <a:pt x="2125618" y="232097"/>
                  </a:cubicBezTo>
                  <a:cubicBezTo>
                    <a:pt x="2091397" y="282295"/>
                    <a:pt x="2074775" y="342911"/>
                    <a:pt x="2069887" y="402580"/>
                  </a:cubicBezTo>
                  <a:cubicBezTo>
                    <a:pt x="2061086" y="377955"/>
                    <a:pt x="2050331" y="354277"/>
                    <a:pt x="2034688" y="331546"/>
                  </a:cubicBezTo>
                  <a:cubicBezTo>
                    <a:pt x="2031755" y="326810"/>
                    <a:pt x="2026866" y="321127"/>
                    <a:pt x="2020021" y="313550"/>
                  </a:cubicBezTo>
                  <a:cubicBezTo>
                    <a:pt x="2019043" y="315444"/>
                    <a:pt x="2019043" y="318286"/>
                    <a:pt x="2019043" y="320180"/>
                  </a:cubicBezTo>
                  <a:cubicBezTo>
                    <a:pt x="2013177" y="358065"/>
                    <a:pt x="2019043" y="395950"/>
                    <a:pt x="2010244" y="432888"/>
                  </a:cubicBezTo>
                  <a:cubicBezTo>
                    <a:pt x="2008288" y="439518"/>
                    <a:pt x="1998511" y="436677"/>
                    <a:pt x="1997533" y="431941"/>
                  </a:cubicBezTo>
                  <a:cubicBezTo>
                    <a:pt x="1984822" y="389321"/>
                    <a:pt x="1976023" y="337228"/>
                    <a:pt x="1937890" y="309762"/>
                  </a:cubicBezTo>
                  <a:cubicBezTo>
                    <a:pt x="1920292" y="350488"/>
                    <a:pt x="1917358" y="394056"/>
                    <a:pt x="1904647" y="436677"/>
                  </a:cubicBezTo>
                  <a:cubicBezTo>
                    <a:pt x="1902692" y="442360"/>
                    <a:pt x="1893892" y="442360"/>
                    <a:pt x="1891937" y="436677"/>
                  </a:cubicBezTo>
                  <a:cubicBezTo>
                    <a:pt x="1886070" y="422470"/>
                    <a:pt x="1882159" y="408263"/>
                    <a:pt x="1878249" y="393109"/>
                  </a:cubicBezTo>
                  <a:cubicBezTo>
                    <a:pt x="1854782" y="351435"/>
                    <a:pt x="1825450" y="317339"/>
                    <a:pt x="1792207" y="326810"/>
                  </a:cubicBezTo>
                  <a:cubicBezTo>
                    <a:pt x="1799051" y="292713"/>
                    <a:pt x="1804918" y="254828"/>
                    <a:pt x="1796118" y="228309"/>
                  </a:cubicBezTo>
                  <a:cubicBezTo>
                    <a:pt x="1794163" y="220732"/>
                    <a:pt x="1784384" y="217890"/>
                    <a:pt x="1776563" y="222626"/>
                  </a:cubicBezTo>
                  <a:cubicBezTo>
                    <a:pt x="1728653" y="256722"/>
                    <a:pt x="1696388" y="302185"/>
                    <a:pt x="1660211" y="345753"/>
                  </a:cubicBezTo>
                  <a:cubicBezTo>
                    <a:pt x="1697365" y="263352"/>
                    <a:pt x="1736475" y="155380"/>
                    <a:pt x="1673900" y="135490"/>
                  </a:cubicBezTo>
                  <a:cubicBezTo>
                    <a:pt x="1636746" y="124124"/>
                    <a:pt x="1600569" y="147803"/>
                    <a:pt x="1579058" y="179058"/>
                  </a:cubicBezTo>
                  <a:cubicBezTo>
                    <a:pt x="1574170" y="171481"/>
                    <a:pt x="1569281" y="164851"/>
                    <a:pt x="1564392" y="157274"/>
                  </a:cubicBezTo>
                  <a:cubicBezTo>
                    <a:pt x="1541904" y="126966"/>
                    <a:pt x="1449018" y="25623"/>
                    <a:pt x="1398176" y="36041"/>
                  </a:cubicBezTo>
                  <a:cubicBezTo>
                    <a:pt x="1352221" y="45513"/>
                    <a:pt x="1359066" y="95711"/>
                    <a:pt x="1378621" y="146855"/>
                  </a:cubicBezTo>
                  <a:cubicBezTo>
                    <a:pt x="1351243" y="116547"/>
                    <a:pt x="1322890" y="88134"/>
                    <a:pt x="1290624" y="57825"/>
                  </a:cubicBezTo>
                  <a:cubicBezTo>
                    <a:pt x="1273024" y="41724"/>
                    <a:pt x="1217293" y="-16998"/>
                    <a:pt x="1183072" y="4786"/>
                  </a:cubicBezTo>
                  <a:cubicBezTo>
                    <a:pt x="1140051" y="32253"/>
                    <a:pt x="1173294" y="107076"/>
                    <a:pt x="1179161" y="137384"/>
                  </a:cubicBezTo>
                  <a:cubicBezTo>
                    <a:pt x="1184049" y="160115"/>
                    <a:pt x="1190893" y="180952"/>
                    <a:pt x="1198716" y="200842"/>
                  </a:cubicBezTo>
                  <a:cubicBezTo>
                    <a:pt x="1169384" y="175269"/>
                    <a:pt x="1138096" y="152538"/>
                    <a:pt x="1099963" y="136437"/>
                  </a:cubicBezTo>
                  <a:cubicBezTo>
                    <a:pt x="1059876" y="120336"/>
                    <a:pt x="946457" y="54037"/>
                    <a:pt x="897570" y="101393"/>
                  </a:cubicBezTo>
                  <a:cubicBezTo>
                    <a:pt x="889748" y="108970"/>
                    <a:pt x="884859" y="117495"/>
                    <a:pt x="880948" y="127913"/>
                  </a:cubicBezTo>
                  <a:cubicBezTo>
                    <a:pt x="881926" y="127913"/>
                    <a:pt x="882904" y="126966"/>
                    <a:pt x="884859" y="126966"/>
                  </a:cubicBezTo>
                  <a:cubicBezTo>
                    <a:pt x="960145" y="109917"/>
                    <a:pt x="1018811" y="183794"/>
                    <a:pt x="1063787" y="238727"/>
                  </a:cubicBezTo>
                  <a:cubicBezTo>
                    <a:pt x="1056943" y="206525"/>
                    <a:pt x="1056943" y="165798"/>
                    <a:pt x="1093119" y="165798"/>
                  </a:cubicBezTo>
                  <a:cubicBezTo>
                    <a:pt x="1128318" y="166745"/>
                    <a:pt x="1142006" y="202736"/>
                    <a:pt x="1151784" y="235886"/>
                  </a:cubicBezTo>
                  <a:cubicBezTo>
                    <a:pt x="1156672" y="222626"/>
                    <a:pt x="1166450" y="213155"/>
                    <a:pt x="1185027" y="216943"/>
                  </a:cubicBezTo>
                  <a:cubicBezTo>
                    <a:pt x="1219248" y="222626"/>
                    <a:pt x="1254447" y="251987"/>
                    <a:pt x="1272046" y="279453"/>
                  </a:cubicBezTo>
                  <a:cubicBezTo>
                    <a:pt x="1330711" y="368484"/>
                    <a:pt x="1346355" y="474562"/>
                    <a:pt x="1369821" y="575905"/>
                  </a:cubicBezTo>
                  <a:cubicBezTo>
                    <a:pt x="1368843" y="504870"/>
                    <a:pt x="1373732" y="427206"/>
                    <a:pt x="1427508" y="379849"/>
                  </a:cubicBezTo>
                  <a:cubicBezTo>
                    <a:pt x="1430441" y="377008"/>
                    <a:pt x="1435330" y="377008"/>
                    <a:pt x="1438263" y="379849"/>
                  </a:cubicBezTo>
                  <a:cubicBezTo>
                    <a:pt x="1467595" y="414893"/>
                    <a:pt x="1478351" y="459408"/>
                    <a:pt x="1484217" y="503923"/>
                  </a:cubicBezTo>
                  <a:cubicBezTo>
                    <a:pt x="1492039" y="469826"/>
                    <a:pt x="1504750" y="438571"/>
                    <a:pt x="1532127" y="413946"/>
                  </a:cubicBezTo>
                  <a:cubicBezTo>
                    <a:pt x="1534082" y="412052"/>
                    <a:pt x="1537993" y="411104"/>
                    <a:pt x="1540926" y="412999"/>
                  </a:cubicBezTo>
                  <a:cubicBezTo>
                    <a:pt x="1604480" y="448042"/>
                    <a:pt x="1612302" y="535178"/>
                    <a:pt x="1614257" y="598636"/>
                  </a:cubicBezTo>
                  <a:cubicBezTo>
                    <a:pt x="1615235" y="640309"/>
                    <a:pt x="1612302" y="681983"/>
                    <a:pt x="1608391" y="723657"/>
                  </a:cubicBezTo>
                  <a:cubicBezTo>
                    <a:pt x="1631857" y="657358"/>
                    <a:pt x="1668033" y="592006"/>
                    <a:pt x="1735497" y="585376"/>
                  </a:cubicBezTo>
                  <a:cubicBezTo>
                    <a:pt x="1738431" y="585376"/>
                    <a:pt x="1740386" y="587270"/>
                    <a:pt x="1742341" y="589165"/>
                  </a:cubicBezTo>
                  <a:cubicBezTo>
                    <a:pt x="1765808" y="621367"/>
                    <a:pt x="1767763" y="663041"/>
                    <a:pt x="1759941" y="704714"/>
                  </a:cubicBezTo>
                  <a:cubicBezTo>
                    <a:pt x="1787318" y="669671"/>
                    <a:pt x="1822517" y="644098"/>
                    <a:pt x="1860649" y="665882"/>
                  </a:cubicBezTo>
                  <a:cubicBezTo>
                    <a:pt x="1905625" y="691455"/>
                    <a:pt x="1897803" y="747335"/>
                    <a:pt x="1878249" y="794692"/>
                  </a:cubicBezTo>
                  <a:cubicBezTo>
                    <a:pt x="1906603" y="769119"/>
                    <a:pt x="1940824" y="749229"/>
                    <a:pt x="1976023" y="744494"/>
                  </a:cubicBezTo>
                  <a:cubicBezTo>
                    <a:pt x="2019043" y="739758"/>
                    <a:pt x="2058153" y="768172"/>
                    <a:pt x="2062064" y="810793"/>
                  </a:cubicBezTo>
                  <a:cubicBezTo>
                    <a:pt x="2064998" y="850572"/>
                    <a:pt x="2049354" y="891299"/>
                    <a:pt x="2028821" y="927290"/>
                  </a:cubicBezTo>
                  <a:cubicBezTo>
                    <a:pt x="2065975" y="903612"/>
                    <a:pt x="2104108" y="900770"/>
                    <a:pt x="2129529" y="955704"/>
                  </a:cubicBezTo>
                  <a:cubicBezTo>
                    <a:pt x="2149084" y="996430"/>
                    <a:pt x="2125618" y="1049469"/>
                    <a:pt x="2104108" y="1086407"/>
                  </a:cubicBezTo>
                  <a:cubicBezTo>
                    <a:pt x="2129529" y="1078830"/>
                    <a:pt x="2156906" y="1075989"/>
                    <a:pt x="2180372" y="1085460"/>
                  </a:cubicBezTo>
                  <a:cubicBezTo>
                    <a:pt x="2204815" y="1094932"/>
                    <a:pt x="2218504" y="1111033"/>
                    <a:pt x="2224370" y="1129028"/>
                  </a:cubicBezTo>
                  <a:cubicBezTo>
                    <a:pt x="2246858" y="1096826"/>
                    <a:pt x="2274235" y="1069359"/>
                    <a:pt x="2304545" y="1054205"/>
                  </a:cubicBezTo>
                  <a:cubicBezTo>
                    <a:pt x="2322144" y="1045681"/>
                    <a:pt x="2343655" y="1050416"/>
                    <a:pt x="2355388" y="1063676"/>
                  </a:cubicBezTo>
                  <a:cubicBezTo>
                    <a:pt x="2370054" y="1020108"/>
                    <a:pt x="2394498" y="983170"/>
                    <a:pt x="2438496" y="968963"/>
                  </a:cubicBezTo>
                  <a:cubicBezTo>
                    <a:pt x="2441429" y="968016"/>
                    <a:pt x="2443385" y="968963"/>
                    <a:pt x="2445340" y="970858"/>
                  </a:cubicBezTo>
                  <a:cubicBezTo>
                    <a:pt x="2493250" y="1014425"/>
                    <a:pt x="2499117" y="1084513"/>
                    <a:pt x="2496183" y="1144182"/>
                  </a:cubicBezTo>
                  <a:cubicBezTo>
                    <a:pt x="2495205" y="1165019"/>
                    <a:pt x="2493250" y="1184909"/>
                    <a:pt x="2490316" y="1205746"/>
                  </a:cubicBezTo>
                  <a:cubicBezTo>
                    <a:pt x="2518671" y="1135658"/>
                    <a:pt x="2558759" y="1071253"/>
                    <a:pt x="2599824" y="1105350"/>
                  </a:cubicBezTo>
                  <a:cubicBezTo>
                    <a:pt x="2639911" y="1138499"/>
                    <a:pt x="2615468" y="1218058"/>
                    <a:pt x="2603735" y="1257838"/>
                  </a:cubicBezTo>
                  <a:cubicBezTo>
                    <a:pt x="2599824" y="1272992"/>
                    <a:pt x="2594935" y="1287199"/>
                    <a:pt x="2590047" y="1302353"/>
                  </a:cubicBezTo>
                  <a:cubicBezTo>
                    <a:pt x="2600802" y="1288146"/>
                    <a:pt x="2612535" y="1274886"/>
                    <a:pt x="2625246" y="1262573"/>
                  </a:cubicBezTo>
                  <a:cubicBezTo>
                    <a:pt x="2652622" y="1237001"/>
                    <a:pt x="2723997" y="1207640"/>
                    <a:pt x="2736709" y="1264467"/>
                  </a:cubicBezTo>
                  <a:cubicBezTo>
                    <a:pt x="2749419" y="1319401"/>
                    <a:pt x="2709332" y="1384753"/>
                    <a:pt x="2681954" y="1430215"/>
                  </a:cubicBezTo>
                  <a:cubicBezTo>
                    <a:pt x="2659467" y="1468100"/>
                    <a:pt x="2636001" y="1506933"/>
                    <a:pt x="2606668" y="1541029"/>
                  </a:cubicBezTo>
                  <a:cubicBezTo>
                    <a:pt x="2657511" y="1514509"/>
                    <a:pt x="2709332" y="1469995"/>
                    <a:pt x="2766041" y="1474730"/>
                  </a:cubicBezTo>
                  <a:cubicBezTo>
                    <a:pt x="2820795" y="1479466"/>
                    <a:pt x="2815906" y="1538188"/>
                    <a:pt x="2791462" y="1571337"/>
                  </a:cubicBezTo>
                  <a:cubicBezTo>
                    <a:pt x="2753330" y="1622482"/>
                    <a:pt x="2682932" y="1655632"/>
                    <a:pt x="2622312" y="1677416"/>
                  </a:cubicBezTo>
                  <a:cubicBezTo>
                    <a:pt x="2664355" y="1690675"/>
                    <a:pt x="2699554" y="1725719"/>
                    <a:pt x="2676088" y="1771182"/>
                  </a:cubicBezTo>
                  <a:cubicBezTo>
                    <a:pt x="2650667" y="1820432"/>
                    <a:pt x="2577336" y="1822326"/>
                    <a:pt x="2528448" y="1819485"/>
                  </a:cubicBezTo>
                  <a:cubicBezTo>
                    <a:pt x="2504983" y="1817591"/>
                    <a:pt x="2479561" y="1815696"/>
                    <a:pt x="2455118" y="1811908"/>
                  </a:cubicBezTo>
                  <a:cubicBezTo>
                    <a:pt x="2488361" y="1834639"/>
                    <a:pt x="2518671" y="1864000"/>
                    <a:pt x="2535293" y="1894308"/>
                  </a:cubicBezTo>
                  <a:cubicBezTo>
                    <a:pt x="2545071" y="1911357"/>
                    <a:pt x="2548981" y="1931246"/>
                    <a:pt x="2547026" y="1950189"/>
                  </a:cubicBezTo>
                  <a:cubicBezTo>
                    <a:pt x="2613513" y="1907568"/>
                    <a:pt x="2698577" y="1875366"/>
                    <a:pt x="2752352" y="1927458"/>
                  </a:cubicBezTo>
                  <a:cubicBezTo>
                    <a:pt x="2767996" y="1942612"/>
                    <a:pt x="2776796" y="1960607"/>
                    <a:pt x="2779729" y="1977656"/>
                  </a:cubicBezTo>
                  <a:cubicBezTo>
                    <a:pt x="2787551" y="1973867"/>
                    <a:pt x="2795373" y="1971026"/>
                    <a:pt x="2803195" y="1970078"/>
                  </a:cubicBezTo>
                  <a:cubicBezTo>
                    <a:pt x="2836438" y="1963449"/>
                    <a:pt x="2848171" y="1984286"/>
                    <a:pt x="2850127" y="2010805"/>
                  </a:cubicBezTo>
                  <a:cubicBezTo>
                    <a:pt x="2862838" y="1984286"/>
                    <a:pt x="2878481" y="1959660"/>
                    <a:pt x="2899992" y="1941665"/>
                  </a:cubicBezTo>
                  <a:cubicBezTo>
                    <a:pt x="2932258" y="1914198"/>
                    <a:pt x="2975278" y="1933140"/>
                    <a:pt x="2984078" y="1971973"/>
                  </a:cubicBezTo>
                  <a:cubicBezTo>
                    <a:pt x="2992877" y="2012699"/>
                    <a:pt x="2985056" y="2056267"/>
                    <a:pt x="2974301" y="2097941"/>
                  </a:cubicBezTo>
                  <a:cubicBezTo>
                    <a:pt x="3000699" y="2072369"/>
                    <a:pt x="3031009" y="2061003"/>
                    <a:pt x="3061320" y="2082787"/>
                  </a:cubicBezTo>
                  <a:cubicBezTo>
                    <a:pt x="3103363" y="2112148"/>
                    <a:pt x="3084786" y="2186024"/>
                    <a:pt x="3074030" y="2224856"/>
                  </a:cubicBezTo>
                  <a:cubicBezTo>
                    <a:pt x="3062297" y="2266530"/>
                    <a:pt x="3046654" y="2310098"/>
                    <a:pt x="3025143" y="2349877"/>
                  </a:cubicBezTo>
                  <a:cubicBezTo>
                    <a:pt x="3101407" y="2302521"/>
                    <a:pt x="3225581" y="2311045"/>
                    <a:pt x="3248069" y="2410494"/>
                  </a:cubicBezTo>
                  <a:cubicBezTo>
                    <a:pt x="3267624" y="2499524"/>
                    <a:pt x="3138562" y="2517519"/>
                    <a:pt x="3068164" y="2528885"/>
                  </a:cubicBezTo>
                  <a:cubicBezTo>
                    <a:pt x="3140517" y="2579082"/>
                    <a:pt x="3263713" y="2654853"/>
                    <a:pt x="3212870" y="2753354"/>
                  </a:cubicBezTo>
                  <a:cubicBezTo>
                    <a:pt x="3195270" y="2788398"/>
                    <a:pt x="3156161" y="2804499"/>
                    <a:pt x="3119984" y="2801657"/>
                  </a:cubicBezTo>
                  <a:cubicBezTo>
                    <a:pt x="3124873" y="2820600"/>
                    <a:pt x="3123895" y="2841437"/>
                    <a:pt x="3116073" y="2860380"/>
                  </a:cubicBezTo>
                  <a:cubicBezTo>
                    <a:pt x="3099452" y="2901106"/>
                    <a:pt x="3043720" y="2921943"/>
                    <a:pt x="3002655" y="2905842"/>
                  </a:cubicBezTo>
                  <a:cubicBezTo>
                    <a:pt x="2986033" y="2899212"/>
                    <a:pt x="2971368" y="2889740"/>
                    <a:pt x="2956701" y="2879322"/>
                  </a:cubicBezTo>
                  <a:cubicBezTo>
                    <a:pt x="2970390" y="2917207"/>
                    <a:pt x="2976256" y="2956040"/>
                    <a:pt x="2972345" y="2994872"/>
                  </a:cubicBezTo>
                  <a:cubicBezTo>
                    <a:pt x="2972345" y="2998660"/>
                    <a:pt x="2969412" y="3002449"/>
                    <a:pt x="2964523" y="3002449"/>
                  </a:cubicBezTo>
                  <a:cubicBezTo>
                    <a:pt x="2945946" y="3001502"/>
                    <a:pt x="2928347" y="2994872"/>
                    <a:pt x="2910747" y="2985401"/>
                  </a:cubicBezTo>
                  <a:cubicBezTo>
                    <a:pt x="2923457" y="3020444"/>
                    <a:pt x="2927369" y="3057382"/>
                    <a:pt x="2916613" y="3092426"/>
                  </a:cubicBezTo>
                  <a:cubicBezTo>
                    <a:pt x="2915635" y="3095268"/>
                    <a:pt x="2912702" y="3097162"/>
                    <a:pt x="2909769" y="3098109"/>
                  </a:cubicBezTo>
                  <a:cubicBezTo>
                    <a:pt x="2870659" y="3099056"/>
                    <a:pt x="2840349" y="3075378"/>
                    <a:pt x="2817861" y="3046017"/>
                  </a:cubicBezTo>
                  <a:cubicBezTo>
                    <a:pt x="2836438" y="3121787"/>
                    <a:pt x="2855016" y="3241126"/>
                    <a:pt x="2779729" y="3233548"/>
                  </a:cubicBezTo>
                  <a:cubicBezTo>
                    <a:pt x="2674133" y="3222183"/>
                    <a:pt x="2646756" y="3082955"/>
                    <a:pt x="2640889" y="2983506"/>
                  </a:cubicBezTo>
                  <a:cubicBezTo>
                    <a:pt x="2627201" y="3017603"/>
                    <a:pt x="2604713" y="3044123"/>
                    <a:pt x="2569514" y="3004343"/>
                  </a:cubicBezTo>
                  <a:cubicBezTo>
                    <a:pt x="2513783" y="2940886"/>
                    <a:pt x="2516716" y="2857538"/>
                    <a:pt x="2516716" y="2778927"/>
                  </a:cubicBezTo>
                  <a:cubicBezTo>
                    <a:pt x="2506939" y="2813970"/>
                    <a:pt x="2501072" y="2849961"/>
                    <a:pt x="2488361" y="2883111"/>
                  </a:cubicBezTo>
                  <a:cubicBezTo>
                    <a:pt x="2475650" y="2915313"/>
                    <a:pt x="2456096" y="2961722"/>
                    <a:pt x="2412097" y="2957934"/>
                  </a:cubicBezTo>
                  <a:cubicBezTo>
                    <a:pt x="2357343" y="2953198"/>
                    <a:pt x="2332899" y="2889740"/>
                    <a:pt x="2334855" y="2845226"/>
                  </a:cubicBezTo>
                  <a:cubicBezTo>
                    <a:pt x="2335833" y="2809235"/>
                    <a:pt x="2344633" y="2774191"/>
                    <a:pt x="2355388" y="2741041"/>
                  </a:cubicBezTo>
                  <a:cubicBezTo>
                    <a:pt x="2344633" y="2756195"/>
                    <a:pt x="2332899" y="2771349"/>
                    <a:pt x="2321167" y="2785556"/>
                  </a:cubicBezTo>
                  <a:cubicBezTo>
                    <a:pt x="2305523" y="2803552"/>
                    <a:pt x="2277168" y="2836701"/>
                    <a:pt x="2248813" y="2822494"/>
                  </a:cubicBezTo>
                  <a:cubicBezTo>
                    <a:pt x="2209704" y="2802605"/>
                    <a:pt x="2228281" y="2707892"/>
                    <a:pt x="2235125" y="2677584"/>
                  </a:cubicBezTo>
                  <a:cubicBezTo>
                    <a:pt x="2249791" y="2617915"/>
                    <a:pt x="2277168" y="2562981"/>
                    <a:pt x="2307479" y="2508995"/>
                  </a:cubicBezTo>
                  <a:cubicBezTo>
                    <a:pt x="2293790" y="2525096"/>
                    <a:pt x="2280101" y="2541197"/>
                    <a:pt x="2265436" y="2555404"/>
                  </a:cubicBezTo>
                  <a:cubicBezTo>
                    <a:pt x="2236103" y="2584765"/>
                    <a:pt x="2195038" y="2626439"/>
                    <a:pt x="2149084" y="2629280"/>
                  </a:cubicBezTo>
                  <a:cubicBezTo>
                    <a:pt x="2076731" y="2633069"/>
                    <a:pt x="2068909" y="2576241"/>
                    <a:pt x="2082597" y="2516572"/>
                  </a:cubicBezTo>
                  <a:cubicBezTo>
                    <a:pt x="2076731" y="2521307"/>
                    <a:pt x="2070864" y="2525096"/>
                    <a:pt x="2064998" y="2527937"/>
                  </a:cubicBezTo>
                  <a:cubicBezTo>
                    <a:pt x="2030777" y="2544986"/>
                    <a:pt x="2004377" y="2506153"/>
                    <a:pt x="2002422" y="2477740"/>
                  </a:cubicBezTo>
                  <a:cubicBezTo>
                    <a:pt x="2000467" y="2437960"/>
                    <a:pt x="2014155" y="2397234"/>
                    <a:pt x="2029799" y="2359348"/>
                  </a:cubicBezTo>
                  <a:cubicBezTo>
                    <a:pt x="2007311" y="2386815"/>
                    <a:pt x="1980911" y="2408599"/>
                    <a:pt x="1945713" y="2414282"/>
                  </a:cubicBezTo>
                  <a:cubicBezTo>
                    <a:pt x="1898781" y="2422806"/>
                    <a:pt x="1855760" y="2385868"/>
                    <a:pt x="1840116" y="2346089"/>
                  </a:cubicBezTo>
                  <a:cubicBezTo>
                    <a:pt x="1826428" y="2311045"/>
                    <a:pt x="1823494" y="2273160"/>
                    <a:pt x="1824472" y="2236222"/>
                  </a:cubicBezTo>
                  <a:cubicBezTo>
                    <a:pt x="1811762" y="2271265"/>
                    <a:pt x="1801007" y="2307256"/>
                    <a:pt x="1785362" y="2341353"/>
                  </a:cubicBezTo>
                  <a:cubicBezTo>
                    <a:pt x="1770696" y="2374503"/>
                    <a:pt x="1741364" y="2444590"/>
                    <a:pt x="1694432" y="2445537"/>
                  </a:cubicBezTo>
                  <a:cubicBezTo>
                    <a:pt x="1657278" y="2446484"/>
                    <a:pt x="1640657" y="2419018"/>
                    <a:pt x="1633812" y="2380185"/>
                  </a:cubicBezTo>
                  <a:cubicBezTo>
                    <a:pt x="1617190" y="2422806"/>
                    <a:pt x="1593725" y="2449326"/>
                    <a:pt x="1558526" y="2436066"/>
                  </a:cubicBezTo>
                  <a:cubicBezTo>
                    <a:pt x="1534082" y="2426595"/>
                    <a:pt x="1518438" y="2404811"/>
                    <a:pt x="1508660" y="2378291"/>
                  </a:cubicBezTo>
                  <a:cubicBezTo>
                    <a:pt x="1502794" y="2439854"/>
                    <a:pt x="1492039" y="2506153"/>
                    <a:pt x="1457818" y="2556351"/>
                  </a:cubicBezTo>
                  <a:cubicBezTo>
                    <a:pt x="1421641" y="2609390"/>
                    <a:pt x="1362977" y="2610338"/>
                    <a:pt x="1320934" y="2561087"/>
                  </a:cubicBezTo>
                  <a:cubicBezTo>
                    <a:pt x="1308223" y="2545933"/>
                    <a:pt x="1297468" y="2529832"/>
                    <a:pt x="1289646" y="2511836"/>
                  </a:cubicBezTo>
                  <a:cubicBezTo>
                    <a:pt x="1290624" y="2520360"/>
                    <a:pt x="1291602" y="2527937"/>
                    <a:pt x="1291602" y="2536461"/>
                  </a:cubicBezTo>
                  <a:cubicBezTo>
                    <a:pt x="1294535" y="2577188"/>
                    <a:pt x="1305290" y="2676636"/>
                    <a:pt x="1255425" y="2699368"/>
                  </a:cubicBezTo>
                  <a:cubicBezTo>
                    <a:pt x="1219248" y="2715469"/>
                    <a:pt x="1189916" y="2696526"/>
                    <a:pt x="1168406" y="2662430"/>
                  </a:cubicBezTo>
                  <a:cubicBezTo>
                    <a:pt x="1171339" y="2692738"/>
                    <a:pt x="1169384" y="2723993"/>
                    <a:pt x="1153739" y="2746724"/>
                  </a:cubicBezTo>
                  <a:cubicBezTo>
                    <a:pt x="1131251" y="2778927"/>
                    <a:pt x="1102897" y="2781768"/>
                    <a:pt x="1073564" y="2769455"/>
                  </a:cubicBezTo>
                  <a:cubicBezTo>
                    <a:pt x="1082364" y="2796922"/>
                    <a:pt x="1079431" y="2824389"/>
                    <a:pt x="1058898" y="2847120"/>
                  </a:cubicBezTo>
                  <a:cubicBezTo>
                    <a:pt x="1045210" y="2862274"/>
                    <a:pt x="1024677" y="2862274"/>
                    <a:pt x="1005122" y="2856591"/>
                  </a:cubicBezTo>
                  <a:cubicBezTo>
                    <a:pt x="1037387" y="2891635"/>
                    <a:pt x="1059876" y="2934256"/>
                    <a:pt x="1052054" y="2983506"/>
                  </a:cubicBezTo>
                  <a:cubicBezTo>
                    <a:pt x="1051076" y="2988242"/>
                    <a:pt x="1045210" y="2989189"/>
                    <a:pt x="1041298" y="2988242"/>
                  </a:cubicBezTo>
                  <a:cubicBezTo>
                    <a:pt x="1007078" y="2973088"/>
                    <a:pt x="979701" y="2950357"/>
                    <a:pt x="953301" y="2925731"/>
                  </a:cubicBezTo>
                  <a:cubicBezTo>
                    <a:pt x="1003166" y="3008132"/>
                    <a:pt x="1061831" y="3110422"/>
                    <a:pt x="1012944" y="3197557"/>
                  </a:cubicBezTo>
                  <a:cubicBezTo>
                    <a:pt x="988500" y="3241126"/>
                    <a:pt x="948413" y="3274275"/>
                    <a:pt x="895615" y="3257227"/>
                  </a:cubicBezTo>
                  <a:cubicBezTo>
                    <a:pt x="872149" y="3249650"/>
                    <a:pt x="851616" y="3232601"/>
                    <a:pt x="834994" y="3212711"/>
                  </a:cubicBezTo>
                  <a:cubicBezTo>
                    <a:pt x="839883" y="3232601"/>
                    <a:pt x="844772" y="3252491"/>
                    <a:pt x="847705" y="3271434"/>
                  </a:cubicBezTo>
                  <a:cubicBezTo>
                    <a:pt x="852594" y="3304583"/>
                    <a:pt x="861394" y="3355728"/>
                    <a:pt x="831083" y="3380353"/>
                  </a:cubicBezTo>
                  <a:cubicBezTo>
                    <a:pt x="790018" y="3415397"/>
                    <a:pt x="757752" y="3351939"/>
                    <a:pt x="739176" y="3295112"/>
                  </a:cubicBezTo>
                  <a:cubicBezTo>
                    <a:pt x="737220" y="3364252"/>
                    <a:pt x="718643" y="3448547"/>
                    <a:pt x="655090" y="3458965"/>
                  </a:cubicBezTo>
                  <a:cubicBezTo>
                    <a:pt x="558293" y="3475066"/>
                    <a:pt x="532871" y="3375618"/>
                    <a:pt x="536783" y="3297006"/>
                  </a:cubicBezTo>
                  <a:cubicBezTo>
                    <a:pt x="523094" y="3322578"/>
                    <a:pt x="508428" y="3347204"/>
                    <a:pt x="491806" y="3369935"/>
                  </a:cubicBezTo>
                  <a:cubicBezTo>
                    <a:pt x="470296" y="3399296"/>
                    <a:pt x="441941" y="3440969"/>
                    <a:pt x="403809" y="3451388"/>
                  </a:cubicBezTo>
                  <a:cubicBezTo>
                    <a:pt x="372521" y="3459912"/>
                    <a:pt x="343189" y="3442864"/>
                    <a:pt x="338300" y="3411609"/>
                  </a:cubicBezTo>
                  <a:cubicBezTo>
                    <a:pt x="335367" y="3393613"/>
                    <a:pt x="338300" y="3375618"/>
                    <a:pt x="343189" y="3357622"/>
                  </a:cubicBezTo>
                  <a:cubicBezTo>
                    <a:pt x="337322" y="3366146"/>
                    <a:pt x="330478" y="3374671"/>
                    <a:pt x="323634" y="3383195"/>
                  </a:cubicBezTo>
                  <a:cubicBezTo>
                    <a:pt x="305057" y="3405926"/>
                    <a:pt x="277680" y="3440022"/>
                    <a:pt x="245414" y="3442864"/>
                  </a:cubicBezTo>
                  <a:cubicBezTo>
                    <a:pt x="182839" y="3447600"/>
                    <a:pt x="208260" y="3369935"/>
                    <a:pt x="224882" y="3320684"/>
                  </a:cubicBezTo>
                  <a:cubicBezTo>
                    <a:pt x="166217" y="3382248"/>
                    <a:pt x="81153" y="3464648"/>
                    <a:pt x="0" y="3465595"/>
                  </a:cubicBezTo>
                  <a:cubicBezTo>
                    <a:pt x="24444" y="3477908"/>
                    <a:pt x="89953" y="3447600"/>
                    <a:pt x="145685" y="3415397"/>
                  </a:cubicBezTo>
                  <a:cubicBezTo>
                    <a:pt x="100708" y="3463701"/>
                    <a:pt x="66487" y="3517687"/>
                    <a:pt x="85064" y="3577356"/>
                  </a:cubicBezTo>
                  <a:cubicBezTo>
                    <a:pt x="107553" y="3650285"/>
                    <a:pt x="213148" y="3557467"/>
                    <a:pt x="236615" y="3529052"/>
                  </a:cubicBezTo>
                  <a:cubicBezTo>
                    <a:pt x="248347" y="3514846"/>
                    <a:pt x="263992" y="3459912"/>
                    <a:pt x="255191" y="3491167"/>
                  </a:cubicBezTo>
                  <a:cubicBezTo>
                    <a:pt x="250303" y="3509163"/>
                    <a:pt x="247370" y="3527158"/>
                    <a:pt x="246392" y="3545154"/>
                  </a:cubicBezTo>
                  <a:cubicBezTo>
                    <a:pt x="245414" y="3575462"/>
                    <a:pt x="242481" y="3611453"/>
                    <a:pt x="272791" y="3628501"/>
                  </a:cubicBezTo>
                  <a:cubicBezTo>
                    <a:pt x="324611" y="3656915"/>
                    <a:pt x="389143" y="3571673"/>
                    <a:pt x="428253" y="3505374"/>
                  </a:cubicBezTo>
                  <a:cubicBezTo>
                    <a:pt x="427275" y="3545154"/>
                    <a:pt x="431186" y="3590616"/>
                    <a:pt x="452696" y="3612400"/>
                  </a:cubicBezTo>
                  <a:cubicBezTo>
                    <a:pt x="410653" y="3721320"/>
                    <a:pt x="501584" y="3709007"/>
                    <a:pt x="577848" y="3664492"/>
                  </a:cubicBezTo>
                  <a:cubicBezTo>
                    <a:pt x="573937" y="3669227"/>
                    <a:pt x="571003" y="3673963"/>
                    <a:pt x="567092" y="3678699"/>
                  </a:cubicBezTo>
                  <a:cubicBezTo>
                    <a:pt x="585670" y="3659756"/>
                    <a:pt x="601313" y="3637972"/>
                    <a:pt x="617935" y="3619977"/>
                  </a:cubicBezTo>
                  <a:cubicBezTo>
                    <a:pt x="621846" y="3616188"/>
                    <a:pt x="629668" y="3616188"/>
                    <a:pt x="630646" y="3622818"/>
                  </a:cubicBezTo>
                  <a:cubicBezTo>
                    <a:pt x="638468" y="3673963"/>
                    <a:pt x="676600" y="3717531"/>
                    <a:pt x="724509" y="3740262"/>
                  </a:cubicBezTo>
                  <a:cubicBezTo>
                    <a:pt x="740153" y="3747839"/>
                    <a:pt x="760686" y="3753522"/>
                    <a:pt x="777308" y="3745945"/>
                  </a:cubicBezTo>
                  <a:cubicBezTo>
                    <a:pt x="802729" y="3734580"/>
                    <a:pt x="785130" y="3689117"/>
                    <a:pt x="779263" y="3672069"/>
                  </a:cubicBezTo>
                  <a:cubicBezTo>
                    <a:pt x="776330" y="3665439"/>
                    <a:pt x="786107" y="3658809"/>
                    <a:pt x="790996" y="3665439"/>
                  </a:cubicBezTo>
                  <a:cubicBezTo>
                    <a:pt x="828150" y="3713743"/>
                    <a:pt x="955257" y="3798037"/>
                    <a:pt x="966990" y="3688170"/>
                  </a:cubicBezTo>
                  <a:cubicBezTo>
                    <a:pt x="973835" y="3622818"/>
                    <a:pt x="944502" y="3555572"/>
                    <a:pt x="929836" y="3493062"/>
                  </a:cubicBezTo>
                  <a:cubicBezTo>
                    <a:pt x="928858" y="3487379"/>
                    <a:pt x="935702" y="3483590"/>
                    <a:pt x="940591" y="3486432"/>
                  </a:cubicBezTo>
                  <a:cubicBezTo>
                    <a:pt x="994367" y="3526211"/>
                    <a:pt x="1070631" y="3536630"/>
                    <a:pt x="1135162" y="3514846"/>
                  </a:cubicBezTo>
                  <a:cubicBezTo>
                    <a:pt x="1160584" y="3506322"/>
                    <a:pt x="1185027" y="3489273"/>
                    <a:pt x="1190893" y="3462754"/>
                  </a:cubicBezTo>
                  <a:cubicBezTo>
                    <a:pt x="1198716" y="3426763"/>
                    <a:pt x="1165473" y="3391719"/>
                    <a:pt x="1141029" y="3368988"/>
                  </a:cubicBezTo>
                  <a:cubicBezTo>
                    <a:pt x="1136140" y="3364252"/>
                    <a:pt x="1142984" y="3355728"/>
                    <a:pt x="1148850" y="3358569"/>
                  </a:cubicBezTo>
                  <a:cubicBezTo>
                    <a:pt x="1174272" y="3368041"/>
                    <a:pt x="1207516" y="3378459"/>
                    <a:pt x="1231959" y="3361411"/>
                  </a:cubicBezTo>
                  <a:cubicBezTo>
                    <a:pt x="1265202" y="3338680"/>
                    <a:pt x="1207516" y="3299847"/>
                    <a:pt x="1190893" y="3289429"/>
                  </a:cubicBezTo>
                  <a:cubicBezTo>
                    <a:pt x="1184049" y="3285640"/>
                    <a:pt x="1189916" y="3277116"/>
                    <a:pt x="1195782" y="3277116"/>
                  </a:cubicBezTo>
                  <a:cubicBezTo>
                    <a:pt x="1254447" y="3275222"/>
                    <a:pt x="1315067" y="3255332"/>
                    <a:pt x="1361999" y="3221236"/>
                  </a:cubicBezTo>
                  <a:cubicBezTo>
                    <a:pt x="1381554" y="3207029"/>
                    <a:pt x="1402087" y="3185245"/>
                    <a:pt x="1399154" y="3159672"/>
                  </a:cubicBezTo>
                  <a:cubicBezTo>
                    <a:pt x="1396220" y="3126523"/>
                    <a:pt x="1348310" y="3107580"/>
                    <a:pt x="1321912" y="3097162"/>
                  </a:cubicBezTo>
                  <a:cubicBezTo>
                    <a:pt x="1316045" y="3094320"/>
                    <a:pt x="1316045" y="3085796"/>
                    <a:pt x="1322890" y="3084849"/>
                  </a:cubicBezTo>
                  <a:cubicBezTo>
                    <a:pt x="1383509" y="3075378"/>
                    <a:pt x="1445108" y="3035598"/>
                    <a:pt x="1493017" y="3001502"/>
                  </a:cubicBezTo>
                  <a:cubicBezTo>
                    <a:pt x="1516483" y="2984453"/>
                    <a:pt x="1542882" y="2964564"/>
                    <a:pt x="1555593" y="2938991"/>
                  </a:cubicBezTo>
                  <a:cubicBezTo>
                    <a:pt x="1572214" y="2905842"/>
                    <a:pt x="1521372" y="2899212"/>
                    <a:pt x="1498883" y="2896370"/>
                  </a:cubicBezTo>
                  <a:cubicBezTo>
                    <a:pt x="1490084" y="2894476"/>
                    <a:pt x="1491061" y="2882164"/>
                    <a:pt x="1499861" y="2883111"/>
                  </a:cubicBezTo>
                  <a:cubicBezTo>
                    <a:pt x="1569281" y="2894476"/>
                    <a:pt x="1613279" y="2827230"/>
                    <a:pt x="1570259" y="2772297"/>
                  </a:cubicBezTo>
                  <a:cubicBezTo>
                    <a:pt x="1565370" y="2765667"/>
                    <a:pt x="1575147" y="2757143"/>
                    <a:pt x="1581014" y="2763773"/>
                  </a:cubicBezTo>
                  <a:cubicBezTo>
                    <a:pt x="1587858" y="2773244"/>
                    <a:pt x="1625990" y="2827230"/>
                    <a:pt x="1640657" y="2806393"/>
                  </a:cubicBezTo>
                  <a:cubicBezTo>
                    <a:pt x="1652389" y="2789345"/>
                    <a:pt x="1649456" y="2759037"/>
                    <a:pt x="1648478" y="2739147"/>
                  </a:cubicBezTo>
                  <a:cubicBezTo>
                    <a:pt x="1647501" y="2691791"/>
                    <a:pt x="1636746" y="2643487"/>
                    <a:pt x="1640657" y="2596131"/>
                  </a:cubicBezTo>
                  <a:cubicBezTo>
                    <a:pt x="1640657" y="2591395"/>
                    <a:pt x="1647501" y="2588553"/>
                    <a:pt x="1651412" y="2591395"/>
                  </a:cubicBezTo>
                  <a:cubicBezTo>
                    <a:pt x="1655322" y="2594236"/>
                    <a:pt x="1660211" y="2597078"/>
                    <a:pt x="1664122" y="2600866"/>
                  </a:cubicBezTo>
                  <a:cubicBezTo>
                    <a:pt x="1662166" y="2604655"/>
                    <a:pt x="1661189" y="2609390"/>
                    <a:pt x="1660211" y="2613179"/>
                  </a:cubicBezTo>
                  <a:cubicBezTo>
                    <a:pt x="1649456" y="2650117"/>
                    <a:pt x="1643590" y="2719257"/>
                    <a:pt x="1675855" y="2751460"/>
                  </a:cubicBezTo>
                  <a:cubicBezTo>
                    <a:pt x="1713987" y="2790292"/>
                    <a:pt x="1776563" y="2721152"/>
                    <a:pt x="1825450" y="2649170"/>
                  </a:cubicBezTo>
                  <a:cubicBezTo>
                    <a:pt x="1786340" y="2772297"/>
                    <a:pt x="1761897" y="2915313"/>
                    <a:pt x="1851849" y="3008132"/>
                  </a:cubicBezTo>
                  <a:cubicBezTo>
                    <a:pt x="1913447" y="3070642"/>
                    <a:pt x="1994600" y="2890688"/>
                    <a:pt x="2043487" y="2773244"/>
                  </a:cubicBezTo>
                  <a:cubicBezTo>
                    <a:pt x="2037621" y="2837648"/>
                    <a:pt x="2030777" y="2901106"/>
                    <a:pt x="2032732" y="2966458"/>
                  </a:cubicBezTo>
                  <a:cubicBezTo>
                    <a:pt x="2034688" y="3010973"/>
                    <a:pt x="2032732" y="3072536"/>
                    <a:pt x="2073798" y="3099056"/>
                  </a:cubicBezTo>
                  <a:cubicBezTo>
                    <a:pt x="2121707" y="3131259"/>
                    <a:pt x="2158861" y="3047911"/>
                    <a:pt x="2183305" y="2982559"/>
                  </a:cubicBezTo>
                  <a:cubicBezTo>
                    <a:pt x="2180372" y="3030863"/>
                    <a:pt x="2185261" y="3084849"/>
                    <a:pt x="2219481" y="3090532"/>
                  </a:cubicBezTo>
                  <a:cubicBezTo>
                    <a:pt x="2249791" y="3096215"/>
                    <a:pt x="2273257" y="3074431"/>
                    <a:pt x="2291834" y="3039387"/>
                  </a:cubicBezTo>
                  <a:cubicBezTo>
                    <a:pt x="2290856" y="3043176"/>
                    <a:pt x="2290856" y="3047911"/>
                    <a:pt x="2290856" y="3052647"/>
                  </a:cubicBezTo>
                  <a:cubicBezTo>
                    <a:pt x="2288901" y="3095268"/>
                    <a:pt x="2309434" y="3117052"/>
                    <a:pt x="2338766" y="3125576"/>
                  </a:cubicBezTo>
                  <a:cubicBezTo>
                    <a:pt x="2342678" y="3135047"/>
                    <a:pt x="2347566" y="3144518"/>
                    <a:pt x="2351477" y="3153043"/>
                  </a:cubicBezTo>
                  <a:cubicBezTo>
                    <a:pt x="2347566" y="3159672"/>
                    <a:pt x="2344633" y="3166302"/>
                    <a:pt x="2347566" y="3173879"/>
                  </a:cubicBezTo>
                  <a:cubicBezTo>
                    <a:pt x="2351477" y="3188086"/>
                    <a:pt x="2362232" y="3194716"/>
                    <a:pt x="2376898" y="3196610"/>
                  </a:cubicBezTo>
                  <a:cubicBezTo>
                    <a:pt x="2378854" y="3199452"/>
                    <a:pt x="2379832" y="3201346"/>
                    <a:pt x="2381787" y="3204187"/>
                  </a:cubicBezTo>
                  <a:cubicBezTo>
                    <a:pt x="2373965" y="3222183"/>
                    <a:pt x="2379832" y="3233548"/>
                    <a:pt x="2402319" y="3230707"/>
                  </a:cubicBezTo>
                  <a:cubicBezTo>
                    <a:pt x="2403297" y="3231654"/>
                    <a:pt x="2404275" y="3232601"/>
                    <a:pt x="2404275" y="3233548"/>
                  </a:cubicBezTo>
                  <a:cubicBezTo>
                    <a:pt x="2394498" y="3242072"/>
                    <a:pt x="2383743" y="3250597"/>
                    <a:pt x="2374943" y="3258174"/>
                  </a:cubicBezTo>
                  <a:cubicBezTo>
                    <a:pt x="2355388" y="3273328"/>
                    <a:pt x="2343655" y="3291323"/>
                    <a:pt x="2337789" y="3313107"/>
                  </a:cubicBezTo>
                  <a:cubicBezTo>
                    <a:pt x="2326055" y="3351939"/>
                    <a:pt x="2369076" y="3345310"/>
                    <a:pt x="2407208" y="3332997"/>
                  </a:cubicBezTo>
                  <a:cubicBezTo>
                    <a:pt x="2385698" y="3350992"/>
                    <a:pt x="2372987" y="3371829"/>
                    <a:pt x="2403297" y="3385089"/>
                  </a:cubicBezTo>
                  <a:cubicBezTo>
                    <a:pt x="2427741" y="3396455"/>
                    <a:pt x="2477606" y="3376565"/>
                    <a:pt x="2500094" y="3366146"/>
                  </a:cubicBezTo>
                  <a:cubicBezTo>
                    <a:pt x="2504983" y="3364252"/>
                    <a:pt x="2508894" y="3362358"/>
                    <a:pt x="2512805" y="3359517"/>
                  </a:cubicBezTo>
                  <a:cubicBezTo>
                    <a:pt x="2504983" y="3369935"/>
                    <a:pt x="2497161" y="3381301"/>
                    <a:pt x="2488361" y="3391719"/>
                  </a:cubicBezTo>
                  <a:cubicBezTo>
                    <a:pt x="2467829" y="3416344"/>
                    <a:pt x="2457074" y="3484538"/>
                    <a:pt x="2511827" y="3463701"/>
                  </a:cubicBezTo>
                  <a:cubicBezTo>
                    <a:pt x="2515738" y="3461806"/>
                    <a:pt x="2520627" y="3459912"/>
                    <a:pt x="2524537" y="3457071"/>
                  </a:cubicBezTo>
                  <a:cubicBezTo>
                    <a:pt x="2526493" y="3492114"/>
                    <a:pt x="2539204" y="3530000"/>
                    <a:pt x="2564625" y="3543259"/>
                  </a:cubicBezTo>
                  <a:cubicBezTo>
                    <a:pt x="2591024" y="3556519"/>
                    <a:pt x="2604713" y="3540418"/>
                    <a:pt x="2612535" y="3516740"/>
                  </a:cubicBezTo>
                  <a:cubicBezTo>
                    <a:pt x="2616446" y="3525264"/>
                    <a:pt x="2623290" y="3530947"/>
                    <a:pt x="2633067" y="3530947"/>
                  </a:cubicBezTo>
                  <a:cubicBezTo>
                    <a:pt x="2652622" y="3530947"/>
                    <a:pt x="2666311" y="3521476"/>
                    <a:pt x="2681954" y="3510110"/>
                  </a:cubicBezTo>
                  <a:cubicBezTo>
                    <a:pt x="2684888" y="3508216"/>
                    <a:pt x="2688799" y="3503480"/>
                    <a:pt x="2690754" y="3500639"/>
                  </a:cubicBezTo>
                  <a:cubicBezTo>
                    <a:pt x="2689777" y="3502533"/>
                    <a:pt x="2687821" y="3504427"/>
                    <a:pt x="2685865" y="3508216"/>
                  </a:cubicBezTo>
                  <a:cubicBezTo>
                    <a:pt x="2680977" y="3515793"/>
                    <a:pt x="2676088" y="3523370"/>
                    <a:pt x="2672177" y="3530947"/>
                  </a:cubicBezTo>
                  <a:cubicBezTo>
                    <a:pt x="2636978" y="3598193"/>
                    <a:pt x="2706398" y="3569779"/>
                    <a:pt x="2760174" y="3538524"/>
                  </a:cubicBezTo>
                  <a:cubicBezTo>
                    <a:pt x="2731820" y="3568832"/>
                    <a:pt x="2710309" y="3602929"/>
                    <a:pt x="2722042" y="3640814"/>
                  </a:cubicBezTo>
                  <a:cubicBezTo>
                    <a:pt x="2736709" y="3687223"/>
                    <a:pt x="2803195" y="3628501"/>
                    <a:pt x="2817861" y="3610506"/>
                  </a:cubicBezTo>
                  <a:cubicBezTo>
                    <a:pt x="2825683" y="3601981"/>
                    <a:pt x="2834483" y="3565991"/>
                    <a:pt x="2829594" y="3586827"/>
                  </a:cubicBezTo>
                  <a:cubicBezTo>
                    <a:pt x="2826661" y="3598193"/>
                    <a:pt x="2824706" y="3609559"/>
                    <a:pt x="2823728" y="3620924"/>
                  </a:cubicBezTo>
                  <a:cubicBezTo>
                    <a:pt x="2822750" y="3639867"/>
                    <a:pt x="2821772" y="3662598"/>
                    <a:pt x="2840349" y="3673016"/>
                  </a:cubicBezTo>
                  <a:cubicBezTo>
                    <a:pt x="2872615" y="3691012"/>
                    <a:pt x="2913680" y="3637025"/>
                    <a:pt x="2939102" y="3594405"/>
                  </a:cubicBezTo>
                  <a:cubicBezTo>
                    <a:pt x="2938124" y="3619977"/>
                    <a:pt x="2941057" y="3648390"/>
                    <a:pt x="2954745" y="3662598"/>
                  </a:cubicBezTo>
                  <a:cubicBezTo>
                    <a:pt x="2928347" y="3731738"/>
                    <a:pt x="2986033" y="3723214"/>
                    <a:pt x="3033943" y="3695747"/>
                  </a:cubicBezTo>
                  <a:cubicBezTo>
                    <a:pt x="3031987" y="3698589"/>
                    <a:pt x="3030032" y="3701430"/>
                    <a:pt x="3027099" y="3704271"/>
                  </a:cubicBezTo>
                  <a:cubicBezTo>
                    <a:pt x="3038831" y="3691959"/>
                    <a:pt x="3048609" y="3678699"/>
                    <a:pt x="3059364" y="3667333"/>
                  </a:cubicBezTo>
                  <a:cubicBezTo>
                    <a:pt x="3061320" y="3664492"/>
                    <a:pt x="3066208" y="3665439"/>
                    <a:pt x="3067186" y="3669227"/>
                  </a:cubicBezTo>
                  <a:cubicBezTo>
                    <a:pt x="3072075" y="3701430"/>
                    <a:pt x="3096519" y="3728897"/>
                    <a:pt x="3126829" y="3744051"/>
                  </a:cubicBezTo>
                  <a:cubicBezTo>
                    <a:pt x="3136606" y="3748787"/>
                    <a:pt x="3149317" y="3752575"/>
                    <a:pt x="3160072" y="3747839"/>
                  </a:cubicBezTo>
                  <a:cubicBezTo>
                    <a:pt x="3176694" y="3740262"/>
                    <a:pt x="3164961" y="3711849"/>
                    <a:pt x="3161050" y="3701430"/>
                  </a:cubicBezTo>
                  <a:cubicBezTo>
                    <a:pt x="3159094" y="3696694"/>
                    <a:pt x="3164961" y="3692906"/>
                    <a:pt x="3167894" y="3696694"/>
                  </a:cubicBezTo>
                  <a:cubicBezTo>
                    <a:pt x="3191360" y="3727002"/>
                    <a:pt x="3271535" y="3780989"/>
                    <a:pt x="3279357" y="3710901"/>
                  </a:cubicBezTo>
                  <a:cubicBezTo>
                    <a:pt x="3284246" y="3669227"/>
                    <a:pt x="3265668" y="3626607"/>
                    <a:pt x="3255891" y="3587775"/>
                  </a:cubicBezTo>
                  <a:cubicBezTo>
                    <a:pt x="3254913" y="3583986"/>
                    <a:pt x="3259802" y="3582092"/>
                    <a:pt x="3262735" y="3583986"/>
                  </a:cubicBezTo>
                  <a:cubicBezTo>
                    <a:pt x="3296956" y="3608611"/>
                    <a:pt x="3344866" y="3616188"/>
                    <a:pt x="3385931" y="3601981"/>
                  </a:cubicBezTo>
                  <a:cubicBezTo>
                    <a:pt x="3401575" y="3596299"/>
                    <a:pt x="3417219" y="3585880"/>
                    <a:pt x="3421129" y="3568832"/>
                  </a:cubicBezTo>
                  <a:cubicBezTo>
                    <a:pt x="3426018" y="3546101"/>
                    <a:pt x="3404508" y="3523370"/>
                    <a:pt x="3389842" y="3509163"/>
                  </a:cubicBezTo>
                  <a:cubicBezTo>
                    <a:pt x="3386909" y="3506322"/>
                    <a:pt x="3390819" y="3501586"/>
                    <a:pt x="3394730" y="3502533"/>
                  </a:cubicBezTo>
                  <a:cubicBezTo>
                    <a:pt x="3410374" y="3508216"/>
                    <a:pt x="3431885" y="3514846"/>
                    <a:pt x="3447529" y="3504427"/>
                  </a:cubicBezTo>
                  <a:cubicBezTo>
                    <a:pt x="3468062" y="3490220"/>
                    <a:pt x="3431885" y="3465595"/>
                    <a:pt x="3422108" y="3458965"/>
                  </a:cubicBezTo>
                  <a:cubicBezTo>
                    <a:pt x="3418196" y="3456123"/>
                    <a:pt x="3421129" y="3451388"/>
                    <a:pt x="3425041" y="3451388"/>
                  </a:cubicBezTo>
                  <a:cubicBezTo>
                    <a:pt x="3462194" y="3450441"/>
                    <a:pt x="3500328" y="3438128"/>
                    <a:pt x="3529659" y="3415397"/>
                  </a:cubicBezTo>
                  <a:cubicBezTo>
                    <a:pt x="3542370" y="3405926"/>
                    <a:pt x="3555081" y="3392666"/>
                    <a:pt x="3553125" y="3376565"/>
                  </a:cubicBezTo>
                  <a:cubicBezTo>
                    <a:pt x="3551170" y="3355728"/>
                    <a:pt x="3520860" y="3343415"/>
                    <a:pt x="3504238" y="3337732"/>
                  </a:cubicBezTo>
                  <a:cubicBezTo>
                    <a:pt x="3500328" y="3335838"/>
                    <a:pt x="3500328" y="3330156"/>
                    <a:pt x="3505215" y="3329209"/>
                  </a:cubicBezTo>
                  <a:cubicBezTo>
                    <a:pt x="3543347" y="3323526"/>
                    <a:pt x="3582458" y="3297953"/>
                    <a:pt x="3612768" y="3276169"/>
                  </a:cubicBezTo>
                  <a:cubicBezTo>
                    <a:pt x="3627434" y="3265751"/>
                    <a:pt x="3644055" y="3252491"/>
                    <a:pt x="3652856" y="3236390"/>
                  </a:cubicBezTo>
                  <a:cubicBezTo>
                    <a:pt x="3662632" y="3215553"/>
                    <a:pt x="3631345" y="3210817"/>
                    <a:pt x="3616678" y="3209870"/>
                  </a:cubicBezTo>
                  <a:cubicBezTo>
                    <a:pt x="3610812" y="3208923"/>
                    <a:pt x="3611791" y="3200399"/>
                    <a:pt x="3617657" y="3201346"/>
                  </a:cubicBezTo>
                  <a:cubicBezTo>
                    <a:pt x="3661655" y="3208923"/>
                    <a:pt x="3689032" y="3165355"/>
                    <a:pt x="3662632" y="3131259"/>
                  </a:cubicBezTo>
                  <a:cubicBezTo>
                    <a:pt x="3659699" y="3127470"/>
                    <a:pt x="3665565" y="3121787"/>
                    <a:pt x="3669477" y="3125576"/>
                  </a:cubicBezTo>
                  <a:cubicBezTo>
                    <a:pt x="3674366" y="3131259"/>
                    <a:pt x="3697831" y="3165355"/>
                    <a:pt x="3706631" y="3152095"/>
                  </a:cubicBezTo>
                  <a:cubicBezTo>
                    <a:pt x="3714453" y="3141677"/>
                    <a:pt x="3712498" y="3121787"/>
                    <a:pt x="3711520" y="3109474"/>
                  </a:cubicBezTo>
                  <a:cubicBezTo>
                    <a:pt x="3710542" y="3079166"/>
                    <a:pt x="3703697" y="3048858"/>
                    <a:pt x="3706631" y="3018550"/>
                  </a:cubicBezTo>
                  <a:cubicBezTo>
                    <a:pt x="3706631" y="3015709"/>
                    <a:pt x="3710542" y="3013814"/>
                    <a:pt x="3713476" y="3015709"/>
                  </a:cubicBezTo>
                  <a:cubicBezTo>
                    <a:pt x="3729120" y="3026127"/>
                    <a:pt x="3742808" y="3039387"/>
                    <a:pt x="3759430" y="3047911"/>
                  </a:cubicBezTo>
                  <a:cubicBezTo>
                    <a:pt x="3786806" y="3061171"/>
                    <a:pt x="3799518" y="3034651"/>
                    <a:pt x="3794629" y="3012867"/>
                  </a:cubicBezTo>
                  <a:cubicBezTo>
                    <a:pt x="3786806" y="2983506"/>
                    <a:pt x="3761386" y="2951304"/>
                    <a:pt x="3737919" y="2932361"/>
                  </a:cubicBezTo>
                  <a:cubicBezTo>
                    <a:pt x="3733030" y="2929520"/>
                    <a:pt x="3737919" y="2922890"/>
                    <a:pt x="3742808" y="2925731"/>
                  </a:cubicBezTo>
                  <a:cubicBezTo>
                    <a:pt x="3758452" y="2936150"/>
                    <a:pt x="3778984" y="2941833"/>
                    <a:pt x="3795606" y="2930467"/>
                  </a:cubicBezTo>
                  <a:cubicBezTo>
                    <a:pt x="3810273" y="2920049"/>
                    <a:pt x="3807340" y="2898265"/>
                    <a:pt x="3801472" y="2884058"/>
                  </a:cubicBezTo>
                  <a:cubicBezTo>
                    <a:pt x="3791695" y="2859432"/>
                    <a:pt x="3765296" y="2842384"/>
                    <a:pt x="3743785" y="2828177"/>
                  </a:cubicBezTo>
                  <a:cubicBezTo>
                    <a:pt x="3702720" y="2801657"/>
                    <a:pt x="3656766" y="2785556"/>
                    <a:pt x="3613745" y="2760931"/>
                  </a:cubicBezTo>
                  <a:cubicBezTo>
                    <a:pt x="3611791" y="2757143"/>
                    <a:pt x="3610812" y="2753354"/>
                    <a:pt x="3608856" y="2749565"/>
                  </a:cubicBezTo>
                  <a:cubicBezTo>
                    <a:pt x="3609835" y="2749565"/>
                    <a:pt x="3609835" y="2749565"/>
                    <a:pt x="3610812" y="2749565"/>
                  </a:cubicBezTo>
                  <a:cubicBezTo>
                    <a:pt x="3629389" y="2757143"/>
                    <a:pt x="3650900" y="2758090"/>
                    <a:pt x="3671433" y="2755248"/>
                  </a:cubicBezTo>
                  <a:cubicBezTo>
                    <a:pt x="3695877" y="2751460"/>
                    <a:pt x="3722275" y="2731570"/>
                    <a:pt x="3702720" y="2706945"/>
                  </a:cubicBezTo>
                  <a:cubicBezTo>
                    <a:pt x="3693921" y="2696526"/>
                    <a:pt x="3681210" y="2689897"/>
                    <a:pt x="3666544" y="2685161"/>
                  </a:cubicBezTo>
                  <a:cubicBezTo>
                    <a:pt x="3671433" y="2682319"/>
                    <a:pt x="3675344" y="2679478"/>
                    <a:pt x="3680233" y="2674742"/>
                  </a:cubicBezTo>
                  <a:cubicBezTo>
                    <a:pt x="3700764" y="2652958"/>
                    <a:pt x="3690009" y="2620756"/>
                    <a:pt x="3668499" y="2588553"/>
                  </a:cubicBezTo>
                  <a:cubicBezTo>
                    <a:pt x="3682187" y="2570558"/>
                    <a:pt x="3692942" y="2550669"/>
                    <a:pt x="3698810" y="2530779"/>
                  </a:cubicBezTo>
                  <a:cubicBezTo>
                    <a:pt x="3701743" y="2521307"/>
                    <a:pt x="3701743" y="2510889"/>
                    <a:pt x="3697831" y="2501418"/>
                  </a:cubicBezTo>
                  <a:cubicBezTo>
                    <a:pt x="3698810" y="2501418"/>
                    <a:pt x="3699787" y="2500471"/>
                    <a:pt x="3699787" y="2500471"/>
                  </a:cubicBezTo>
                  <a:cubicBezTo>
                    <a:pt x="3801472" y="2562034"/>
                    <a:pt x="3807340" y="2473004"/>
                    <a:pt x="3778007" y="2392498"/>
                  </a:cubicBezTo>
                  <a:cubicBezTo>
                    <a:pt x="3781917" y="2396286"/>
                    <a:pt x="3785829" y="2401022"/>
                    <a:pt x="3789740" y="2404811"/>
                  </a:cubicBezTo>
                  <a:cubicBezTo>
                    <a:pt x="3774095" y="2383974"/>
                    <a:pt x="3755518" y="2364084"/>
                    <a:pt x="3740852" y="2344194"/>
                  </a:cubicBezTo>
                  <a:cubicBezTo>
                    <a:pt x="3737919" y="2340406"/>
                    <a:pt x="3739875" y="2332829"/>
                    <a:pt x="3745741" y="2332829"/>
                  </a:cubicBezTo>
                  <a:cubicBezTo>
                    <a:pt x="3799518" y="2335670"/>
                    <a:pt x="3851338" y="2308203"/>
                    <a:pt x="3883604" y="2267477"/>
                  </a:cubicBezTo>
                  <a:cubicBezTo>
                    <a:pt x="3894359" y="2254217"/>
                    <a:pt x="3904135" y="2236222"/>
                    <a:pt x="3900225" y="2219173"/>
                  </a:cubicBezTo>
                  <a:cubicBezTo>
                    <a:pt x="3888491" y="2196442"/>
                    <a:pt x="3838627" y="2204019"/>
                    <a:pt x="3821028" y="2206861"/>
                  </a:cubicBezTo>
                  <a:close/>
                </a:path>
              </a:pathLst>
            </a:custGeom>
            <a:solidFill>
              <a:srgbClr val="3E7C3B">
                <a:alpha val="50000"/>
              </a:srgbClr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49" name="Graphic 25">
              <a:extLst>
                <a:ext uri="{FF2B5EF4-FFF2-40B4-BE49-F238E27FC236}">
                  <a16:creationId xmlns:a16="http://schemas.microsoft.com/office/drawing/2014/main" id="{503C8045-9C37-3450-B734-5010D44377FD}"/>
                </a:ext>
              </a:extLst>
            </p:cNvPr>
            <p:cNvGrpSpPr/>
            <p:nvPr/>
          </p:nvGrpSpPr>
          <p:grpSpPr>
            <a:xfrm>
              <a:off x="8695331" y="-1009263"/>
              <a:ext cx="1540123" cy="2121506"/>
              <a:chOff x="8695331" y="-1009263"/>
              <a:chExt cx="1540123" cy="2121506"/>
            </a:xfrm>
            <a:solidFill>
              <a:srgbClr val="9DB33B">
                <a:alpha val="80000"/>
              </a:srgbClr>
            </a:solidFill>
          </p:grpSpPr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6802FD67-4355-FCEF-A942-B2B58463AFC2}"/>
                  </a:ext>
                </a:extLst>
              </p:cNvPr>
              <p:cNvSpPr/>
              <p:nvPr/>
            </p:nvSpPr>
            <p:spPr>
              <a:xfrm>
                <a:off x="8695331" y="627247"/>
                <a:ext cx="430926" cy="484995"/>
              </a:xfrm>
              <a:custGeom>
                <a:avLst/>
                <a:gdLst>
                  <a:gd name="connsiteX0" fmla="*/ 428970 w 430926"/>
                  <a:gd name="connsiteY0" fmla="*/ 128402 h 484995"/>
                  <a:gd name="connsiteX1" fmla="*/ 427015 w 430926"/>
                  <a:gd name="connsiteY1" fmla="*/ 121772 h 484995"/>
                  <a:gd name="connsiteX2" fmla="*/ 388883 w 430926"/>
                  <a:gd name="connsiteY2" fmla="*/ 77257 h 484995"/>
                  <a:gd name="connsiteX3" fmla="*/ 298930 w 430926"/>
                  <a:gd name="connsiteY3" fmla="*/ 14746 h 484995"/>
                  <a:gd name="connsiteX4" fmla="*/ 202134 w 430926"/>
                  <a:gd name="connsiteY4" fmla="*/ 19482 h 484995"/>
                  <a:gd name="connsiteX5" fmla="*/ 199200 w 430926"/>
                  <a:gd name="connsiteY5" fmla="*/ 148291 h 484995"/>
                  <a:gd name="connsiteX6" fmla="*/ 176712 w 430926"/>
                  <a:gd name="connsiteY6" fmla="*/ 156815 h 484995"/>
                  <a:gd name="connsiteX7" fmla="*/ 158135 w 430926"/>
                  <a:gd name="connsiteY7" fmla="*/ 186177 h 484995"/>
                  <a:gd name="connsiteX8" fmla="*/ 180623 w 430926"/>
                  <a:gd name="connsiteY8" fmla="*/ 230692 h 484995"/>
                  <a:gd name="connsiteX9" fmla="*/ 27117 w 430926"/>
                  <a:gd name="connsiteY9" fmla="*/ 289414 h 484995"/>
                  <a:gd name="connsiteX10" fmla="*/ 50583 w 430926"/>
                  <a:gd name="connsiteY10" fmla="*/ 394545 h 484995"/>
                  <a:gd name="connsiteX11" fmla="*/ 218755 w 430926"/>
                  <a:gd name="connsiteY11" fmla="*/ 422959 h 484995"/>
                  <a:gd name="connsiteX12" fmla="*/ 206045 w 430926"/>
                  <a:gd name="connsiteY12" fmla="*/ 448531 h 484995"/>
                  <a:gd name="connsiteX13" fmla="*/ 315552 w 430926"/>
                  <a:gd name="connsiteY13" fmla="*/ 467474 h 484995"/>
                  <a:gd name="connsiteX14" fmla="*/ 258843 w 430926"/>
                  <a:gd name="connsiteY14" fmla="*/ 466527 h 484995"/>
                  <a:gd name="connsiteX15" fmla="*/ 240265 w 430926"/>
                  <a:gd name="connsiteY15" fmla="*/ 428642 h 484995"/>
                  <a:gd name="connsiteX16" fmla="*/ 272531 w 430926"/>
                  <a:gd name="connsiteY16" fmla="*/ 394545 h 484995"/>
                  <a:gd name="connsiteX17" fmla="*/ 152268 w 430926"/>
                  <a:gd name="connsiteY17" fmla="*/ 398333 h 484995"/>
                  <a:gd name="connsiteX18" fmla="*/ 22229 w 430926"/>
                  <a:gd name="connsiteY18" fmla="*/ 330140 h 484995"/>
                  <a:gd name="connsiteX19" fmla="*/ 140536 w 430926"/>
                  <a:gd name="connsiteY19" fmla="*/ 249634 h 484995"/>
                  <a:gd name="connsiteX20" fmla="*/ 234399 w 430926"/>
                  <a:gd name="connsiteY20" fmla="*/ 248687 h 484995"/>
                  <a:gd name="connsiteX21" fmla="*/ 199200 w 430926"/>
                  <a:gd name="connsiteY21" fmla="*/ 197542 h 484995"/>
                  <a:gd name="connsiteX22" fmla="*/ 215822 w 430926"/>
                  <a:gd name="connsiteY22" fmla="*/ 161551 h 484995"/>
                  <a:gd name="connsiteX23" fmla="*/ 251999 w 430926"/>
                  <a:gd name="connsiteY23" fmla="*/ 166287 h 484995"/>
                  <a:gd name="connsiteX24" fmla="*/ 233421 w 430926"/>
                  <a:gd name="connsiteY24" fmla="*/ 131243 h 484995"/>
                  <a:gd name="connsiteX25" fmla="*/ 232443 w 430926"/>
                  <a:gd name="connsiteY25" fmla="*/ 32742 h 484995"/>
                  <a:gd name="connsiteX26" fmla="*/ 329241 w 430926"/>
                  <a:gd name="connsiteY26" fmla="*/ 52631 h 484995"/>
                  <a:gd name="connsiteX27" fmla="*/ 430926 w 430926"/>
                  <a:gd name="connsiteY27" fmla="*/ 130296 h 484995"/>
                  <a:gd name="connsiteX28" fmla="*/ 428970 w 430926"/>
                  <a:gd name="connsiteY28" fmla="*/ 128402 h 484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0926" h="484995">
                    <a:moveTo>
                      <a:pt x="428970" y="128402"/>
                    </a:moveTo>
                    <a:cubicBezTo>
                      <a:pt x="427992" y="126507"/>
                      <a:pt x="427015" y="124613"/>
                      <a:pt x="427015" y="121772"/>
                    </a:cubicBezTo>
                    <a:cubicBezTo>
                      <a:pt x="412349" y="104723"/>
                      <a:pt x="396705" y="83886"/>
                      <a:pt x="388883" y="77257"/>
                    </a:cubicBezTo>
                    <a:cubicBezTo>
                      <a:pt x="362484" y="51684"/>
                      <a:pt x="332174" y="30847"/>
                      <a:pt x="298930" y="14746"/>
                    </a:cubicBezTo>
                    <a:cubicBezTo>
                      <a:pt x="267642" y="-408"/>
                      <a:pt x="226577" y="-10826"/>
                      <a:pt x="202134" y="19482"/>
                    </a:cubicBezTo>
                    <a:cubicBezTo>
                      <a:pt x="171824" y="55473"/>
                      <a:pt x="180623" y="103776"/>
                      <a:pt x="199200" y="148291"/>
                    </a:cubicBezTo>
                    <a:cubicBezTo>
                      <a:pt x="192356" y="149239"/>
                      <a:pt x="184534" y="152080"/>
                      <a:pt x="176712" y="156815"/>
                    </a:cubicBezTo>
                    <a:cubicBezTo>
                      <a:pt x="167913" y="162498"/>
                      <a:pt x="157157" y="175758"/>
                      <a:pt x="158135" y="186177"/>
                    </a:cubicBezTo>
                    <a:cubicBezTo>
                      <a:pt x="159112" y="201331"/>
                      <a:pt x="167913" y="216485"/>
                      <a:pt x="180623" y="230692"/>
                    </a:cubicBezTo>
                    <a:cubicBezTo>
                      <a:pt x="124892" y="229744"/>
                      <a:pt x="71116" y="248687"/>
                      <a:pt x="27117" y="289414"/>
                    </a:cubicBezTo>
                    <a:cubicBezTo>
                      <a:pt x="-16881" y="331087"/>
                      <a:pt x="-6126" y="368972"/>
                      <a:pt x="50583" y="394545"/>
                    </a:cubicBezTo>
                    <a:cubicBezTo>
                      <a:pt x="81871" y="407805"/>
                      <a:pt x="156179" y="424853"/>
                      <a:pt x="218755" y="422959"/>
                    </a:cubicBezTo>
                    <a:cubicBezTo>
                      <a:pt x="212889" y="431483"/>
                      <a:pt x="208978" y="440007"/>
                      <a:pt x="206045" y="448531"/>
                    </a:cubicBezTo>
                    <a:cubicBezTo>
                      <a:pt x="192356" y="503465"/>
                      <a:pt x="277420" y="484522"/>
                      <a:pt x="315552" y="467474"/>
                    </a:cubicBezTo>
                    <a:cubicBezTo>
                      <a:pt x="295997" y="471262"/>
                      <a:pt x="275464" y="473156"/>
                      <a:pt x="258843" y="466527"/>
                    </a:cubicBezTo>
                    <a:cubicBezTo>
                      <a:pt x="241243" y="459897"/>
                      <a:pt x="234399" y="446637"/>
                      <a:pt x="240265" y="428642"/>
                    </a:cubicBezTo>
                    <a:cubicBezTo>
                      <a:pt x="245155" y="413488"/>
                      <a:pt x="257865" y="402122"/>
                      <a:pt x="272531" y="394545"/>
                    </a:cubicBezTo>
                    <a:cubicBezTo>
                      <a:pt x="232443" y="399280"/>
                      <a:pt x="192356" y="401175"/>
                      <a:pt x="152268" y="398333"/>
                    </a:cubicBezTo>
                    <a:cubicBezTo>
                      <a:pt x="104359" y="394545"/>
                      <a:pt x="25162" y="391703"/>
                      <a:pt x="22229" y="330140"/>
                    </a:cubicBezTo>
                    <a:cubicBezTo>
                      <a:pt x="20273" y="282784"/>
                      <a:pt x="104359" y="256264"/>
                      <a:pt x="140536" y="249634"/>
                    </a:cubicBezTo>
                    <a:cubicBezTo>
                      <a:pt x="168891" y="244898"/>
                      <a:pt x="204089" y="241110"/>
                      <a:pt x="234399" y="248687"/>
                    </a:cubicBezTo>
                    <a:cubicBezTo>
                      <a:pt x="219733" y="232586"/>
                      <a:pt x="206045" y="215538"/>
                      <a:pt x="199200" y="197542"/>
                    </a:cubicBezTo>
                    <a:cubicBezTo>
                      <a:pt x="192356" y="182388"/>
                      <a:pt x="196267" y="164393"/>
                      <a:pt x="215822" y="161551"/>
                    </a:cubicBezTo>
                    <a:cubicBezTo>
                      <a:pt x="228532" y="159657"/>
                      <a:pt x="241243" y="161551"/>
                      <a:pt x="251999" y="166287"/>
                    </a:cubicBezTo>
                    <a:cubicBezTo>
                      <a:pt x="245155" y="154921"/>
                      <a:pt x="239288" y="143556"/>
                      <a:pt x="233421" y="131243"/>
                    </a:cubicBezTo>
                    <a:cubicBezTo>
                      <a:pt x="221688" y="104723"/>
                      <a:pt x="202134" y="54526"/>
                      <a:pt x="232443" y="32742"/>
                    </a:cubicBezTo>
                    <a:cubicBezTo>
                      <a:pt x="262754" y="10010"/>
                      <a:pt x="301863" y="35583"/>
                      <a:pt x="329241" y="52631"/>
                    </a:cubicBezTo>
                    <a:cubicBezTo>
                      <a:pt x="365417" y="75362"/>
                      <a:pt x="399638" y="100935"/>
                      <a:pt x="430926" y="130296"/>
                    </a:cubicBezTo>
                    <a:cubicBezTo>
                      <a:pt x="429948" y="131243"/>
                      <a:pt x="429948" y="130296"/>
                      <a:pt x="428970" y="128402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AF2FC465-A338-1CFB-DEAF-504997384EFD}"/>
                  </a:ext>
                </a:extLst>
              </p:cNvPr>
              <p:cNvSpPr/>
              <p:nvPr/>
            </p:nvSpPr>
            <p:spPr>
              <a:xfrm>
                <a:off x="9421635" y="-560541"/>
                <a:ext cx="497328" cy="544280"/>
              </a:xfrm>
              <a:custGeom>
                <a:avLst/>
                <a:gdLst>
                  <a:gd name="connsiteX0" fmla="*/ 356778 w 497328"/>
                  <a:gd name="connsiteY0" fmla="*/ 91553 h 544280"/>
                  <a:gd name="connsiteX1" fmla="*/ 370466 w 497328"/>
                  <a:gd name="connsiteY1" fmla="*/ 65980 h 544280"/>
                  <a:gd name="connsiteX2" fmla="*/ 397843 w 497328"/>
                  <a:gd name="connsiteY2" fmla="*/ 34725 h 544280"/>
                  <a:gd name="connsiteX3" fmla="*/ 474107 w 497328"/>
                  <a:gd name="connsiteY3" fmla="*/ 46091 h 544280"/>
                  <a:gd name="connsiteX4" fmla="*/ 496595 w 497328"/>
                  <a:gd name="connsiteY4" fmla="*/ 97236 h 544280"/>
                  <a:gd name="connsiteX5" fmla="*/ 496595 w 497328"/>
                  <a:gd name="connsiteY5" fmla="*/ 90606 h 544280"/>
                  <a:gd name="connsiteX6" fmla="*/ 382198 w 497328"/>
                  <a:gd name="connsiteY6" fmla="*/ 27148 h 544280"/>
                  <a:gd name="connsiteX7" fmla="*/ 334289 w 497328"/>
                  <a:gd name="connsiteY7" fmla="*/ 175847 h 544280"/>
                  <a:gd name="connsiteX8" fmla="*/ 214027 w 497328"/>
                  <a:gd name="connsiteY8" fmla="*/ 114284 h 544280"/>
                  <a:gd name="connsiteX9" fmla="*/ 196427 w 497328"/>
                  <a:gd name="connsiteY9" fmla="*/ 182477 h 544280"/>
                  <a:gd name="connsiteX10" fmla="*/ 127985 w 497328"/>
                  <a:gd name="connsiteY10" fmla="*/ 182477 h 544280"/>
                  <a:gd name="connsiteX11" fmla="*/ 122119 w 497328"/>
                  <a:gd name="connsiteY11" fmla="*/ 315075 h 544280"/>
                  <a:gd name="connsiteX12" fmla="*/ 1856 w 497328"/>
                  <a:gd name="connsiteY12" fmla="*/ 362432 h 544280"/>
                  <a:gd name="connsiteX13" fmla="*/ 73231 w 497328"/>
                  <a:gd name="connsiteY13" fmla="*/ 493136 h 544280"/>
                  <a:gd name="connsiteX14" fmla="*/ 158295 w 497328"/>
                  <a:gd name="connsiteY14" fmla="*/ 544280 h 544280"/>
                  <a:gd name="connsiteX15" fmla="*/ 76165 w 497328"/>
                  <a:gd name="connsiteY15" fmla="*/ 469457 h 544280"/>
                  <a:gd name="connsiteX16" fmla="*/ 45855 w 497328"/>
                  <a:gd name="connsiteY16" fmla="*/ 330229 h 544280"/>
                  <a:gd name="connsiteX17" fmla="*/ 152429 w 497328"/>
                  <a:gd name="connsiteY17" fmla="*/ 343489 h 544280"/>
                  <a:gd name="connsiteX18" fmla="*/ 143629 w 497328"/>
                  <a:gd name="connsiteY18" fmla="*/ 316022 h 544280"/>
                  <a:gd name="connsiteX19" fmla="*/ 134829 w 497328"/>
                  <a:gd name="connsiteY19" fmla="*/ 220362 h 544280"/>
                  <a:gd name="connsiteX20" fmla="*/ 212071 w 497328"/>
                  <a:gd name="connsiteY20" fmla="*/ 244041 h 544280"/>
                  <a:gd name="connsiteX21" fmla="*/ 218915 w 497328"/>
                  <a:gd name="connsiteY21" fmla="*/ 138909 h 544280"/>
                  <a:gd name="connsiteX22" fmla="*/ 253136 w 497328"/>
                  <a:gd name="connsiteY22" fmla="*/ 115231 h 544280"/>
                  <a:gd name="connsiteX23" fmla="*/ 305934 w 497328"/>
                  <a:gd name="connsiteY23" fmla="*/ 156905 h 544280"/>
                  <a:gd name="connsiteX24" fmla="*/ 335267 w 497328"/>
                  <a:gd name="connsiteY24" fmla="*/ 198578 h 544280"/>
                  <a:gd name="connsiteX25" fmla="*/ 356778 w 497328"/>
                  <a:gd name="connsiteY25" fmla="*/ 91553 h 544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97328" h="544280">
                    <a:moveTo>
                      <a:pt x="356778" y="91553"/>
                    </a:moveTo>
                    <a:cubicBezTo>
                      <a:pt x="359711" y="81134"/>
                      <a:pt x="364600" y="72610"/>
                      <a:pt x="370466" y="65980"/>
                    </a:cubicBezTo>
                    <a:cubicBezTo>
                      <a:pt x="378288" y="54615"/>
                      <a:pt x="387087" y="44196"/>
                      <a:pt x="397843" y="34725"/>
                    </a:cubicBezTo>
                    <a:cubicBezTo>
                      <a:pt x="421308" y="13888"/>
                      <a:pt x="455529" y="26201"/>
                      <a:pt x="474107" y="46091"/>
                    </a:cubicBezTo>
                    <a:cubicBezTo>
                      <a:pt x="486818" y="60298"/>
                      <a:pt x="492684" y="78293"/>
                      <a:pt x="496595" y="97236"/>
                    </a:cubicBezTo>
                    <a:cubicBezTo>
                      <a:pt x="497572" y="95341"/>
                      <a:pt x="497572" y="92500"/>
                      <a:pt x="496595" y="90606"/>
                    </a:cubicBezTo>
                    <a:cubicBezTo>
                      <a:pt x="477040" y="41355"/>
                      <a:pt x="444775" y="-43887"/>
                      <a:pt x="382198" y="27148"/>
                    </a:cubicBezTo>
                    <a:cubicBezTo>
                      <a:pt x="342111" y="72610"/>
                      <a:pt x="335267" y="121861"/>
                      <a:pt x="334289" y="175847"/>
                    </a:cubicBezTo>
                    <a:cubicBezTo>
                      <a:pt x="306912" y="129438"/>
                      <a:pt x="273669" y="67875"/>
                      <a:pt x="214027" y="114284"/>
                    </a:cubicBezTo>
                    <a:cubicBezTo>
                      <a:pt x="194472" y="129438"/>
                      <a:pt x="192516" y="155958"/>
                      <a:pt x="196427" y="182477"/>
                    </a:cubicBezTo>
                    <a:cubicBezTo>
                      <a:pt x="176872" y="161640"/>
                      <a:pt x="155362" y="149328"/>
                      <a:pt x="127985" y="182477"/>
                    </a:cubicBezTo>
                    <a:cubicBezTo>
                      <a:pt x="92786" y="225098"/>
                      <a:pt x="101586" y="270560"/>
                      <a:pt x="122119" y="315075"/>
                    </a:cubicBezTo>
                    <a:cubicBezTo>
                      <a:pt x="72253" y="292344"/>
                      <a:pt x="24344" y="287608"/>
                      <a:pt x="1856" y="362432"/>
                    </a:cubicBezTo>
                    <a:cubicBezTo>
                      <a:pt x="-10855" y="404105"/>
                      <a:pt x="44877" y="466616"/>
                      <a:pt x="73231" y="493136"/>
                    </a:cubicBezTo>
                    <a:cubicBezTo>
                      <a:pt x="96697" y="514919"/>
                      <a:pt x="126030" y="532915"/>
                      <a:pt x="158295" y="544280"/>
                    </a:cubicBezTo>
                    <a:cubicBezTo>
                      <a:pt x="126030" y="524391"/>
                      <a:pt x="98653" y="496924"/>
                      <a:pt x="76165" y="469457"/>
                    </a:cubicBezTo>
                    <a:cubicBezTo>
                      <a:pt x="50743" y="437255"/>
                      <a:pt x="-2055" y="365273"/>
                      <a:pt x="45855" y="330229"/>
                    </a:cubicBezTo>
                    <a:cubicBezTo>
                      <a:pt x="79098" y="305604"/>
                      <a:pt x="117230" y="317917"/>
                      <a:pt x="152429" y="343489"/>
                    </a:cubicBezTo>
                    <a:cubicBezTo>
                      <a:pt x="149495" y="334018"/>
                      <a:pt x="146562" y="325494"/>
                      <a:pt x="143629" y="316022"/>
                    </a:cubicBezTo>
                    <a:cubicBezTo>
                      <a:pt x="136785" y="290450"/>
                      <a:pt x="119186" y="246882"/>
                      <a:pt x="134829" y="220362"/>
                    </a:cubicBezTo>
                    <a:cubicBezTo>
                      <a:pt x="153406" y="190054"/>
                      <a:pt x="183716" y="210891"/>
                      <a:pt x="212071" y="244041"/>
                    </a:cubicBezTo>
                    <a:cubicBezTo>
                      <a:pt x="200339" y="208997"/>
                      <a:pt x="200339" y="164482"/>
                      <a:pt x="218915" y="138909"/>
                    </a:cubicBezTo>
                    <a:cubicBezTo>
                      <a:pt x="222826" y="125649"/>
                      <a:pt x="232604" y="116178"/>
                      <a:pt x="253136" y="115231"/>
                    </a:cubicBezTo>
                    <a:cubicBezTo>
                      <a:pt x="275625" y="114284"/>
                      <a:pt x="293224" y="134174"/>
                      <a:pt x="305934" y="156905"/>
                    </a:cubicBezTo>
                    <a:cubicBezTo>
                      <a:pt x="316690" y="169217"/>
                      <a:pt x="325490" y="183424"/>
                      <a:pt x="335267" y="198578"/>
                    </a:cubicBezTo>
                    <a:cubicBezTo>
                      <a:pt x="337222" y="160693"/>
                      <a:pt x="342111" y="123755"/>
                      <a:pt x="356778" y="91553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435FA90E-9161-BB16-C95F-323EAE44C69C}"/>
                  </a:ext>
                </a:extLst>
              </p:cNvPr>
              <p:cNvSpPr/>
              <p:nvPr/>
            </p:nvSpPr>
            <p:spPr>
              <a:xfrm>
                <a:off x="9982970" y="-1009263"/>
                <a:ext cx="252483" cy="226775"/>
              </a:xfrm>
              <a:custGeom>
                <a:avLst/>
                <a:gdLst>
                  <a:gd name="connsiteX0" fmla="*/ 174807 w 252483"/>
                  <a:gd name="connsiteY0" fmla="*/ 144375 h 226775"/>
                  <a:gd name="connsiteX1" fmla="*/ 238360 w 252483"/>
                  <a:gd name="connsiteY1" fmla="*/ 167106 h 226775"/>
                  <a:gd name="connsiteX2" fmla="*/ 246182 w 252483"/>
                  <a:gd name="connsiteY2" fmla="*/ 226776 h 226775"/>
                  <a:gd name="connsiteX3" fmla="*/ 216850 w 252483"/>
                  <a:gd name="connsiteY3" fmla="*/ 105543 h 226775"/>
                  <a:gd name="connsiteX4" fmla="*/ 166985 w 252483"/>
                  <a:gd name="connsiteY4" fmla="*/ 124486 h 226775"/>
                  <a:gd name="connsiteX5" fmla="*/ 140586 w 252483"/>
                  <a:gd name="connsiteY5" fmla="*/ 30720 h 226775"/>
                  <a:gd name="connsiteX6" fmla="*/ 48678 w 252483"/>
                  <a:gd name="connsiteY6" fmla="*/ 13672 h 226775"/>
                  <a:gd name="connsiteX7" fmla="*/ 3701 w 252483"/>
                  <a:gd name="connsiteY7" fmla="*/ 159529 h 226775"/>
                  <a:gd name="connsiteX8" fmla="*/ 16412 w 252483"/>
                  <a:gd name="connsiteY8" fmla="*/ 56292 h 226775"/>
                  <a:gd name="connsiteX9" fmla="*/ 108320 w 252483"/>
                  <a:gd name="connsiteY9" fmla="*/ 54398 h 226775"/>
                  <a:gd name="connsiteX10" fmla="*/ 146452 w 252483"/>
                  <a:gd name="connsiteY10" fmla="*/ 177525 h 226775"/>
                  <a:gd name="connsiteX11" fmla="*/ 174807 w 252483"/>
                  <a:gd name="connsiteY11" fmla="*/ 144375 h 226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2483" h="226775">
                    <a:moveTo>
                      <a:pt x="174807" y="144375"/>
                    </a:moveTo>
                    <a:cubicBezTo>
                      <a:pt x="201206" y="128274"/>
                      <a:pt x="228583" y="138693"/>
                      <a:pt x="238360" y="167106"/>
                    </a:cubicBezTo>
                    <a:cubicBezTo>
                      <a:pt x="245205" y="186049"/>
                      <a:pt x="247160" y="206886"/>
                      <a:pt x="246182" y="226776"/>
                    </a:cubicBezTo>
                    <a:cubicBezTo>
                      <a:pt x="257915" y="180366"/>
                      <a:pt x="255960" y="119750"/>
                      <a:pt x="216850" y="105543"/>
                    </a:cubicBezTo>
                    <a:cubicBezTo>
                      <a:pt x="194362" y="97019"/>
                      <a:pt x="178718" y="107437"/>
                      <a:pt x="166985" y="124486"/>
                    </a:cubicBezTo>
                    <a:cubicBezTo>
                      <a:pt x="165029" y="91336"/>
                      <a:pt x="158185" y="59134"/>
                      <a:pt x="140586" y="30720"/>
                    </a:cubicBezTo>
                    <a:cubicBezTo>
                      <a:pt x="121031" y="-535"/>
                      <a:pt x="78988" y="-10954"/>
                      <a:pt x="48678" y="13672"/>
                    </a:cubicBezTo>
                    <a:cubicBezTo>
                      <a:pt x="1746" y="49662"/>
                      <a:pt x="-6076" y="105543"/>
                      <a:pt x="3701" y="159529"/>
                    </a:cubicBezTo>
                    <a:cubicBezTo>
                      <a:pt x="2723" y="128274"/>
                      <a:pt x="-4121" y="83759"/>
                      <a:pt x="16412" y="56292"/>
                    </a:cubicBezTo>
                    <a:cubicBezTo>
                      <a:pt x="41833" y="23143"/>
                      <a:pt x="83876" y="19354"/>
                      <a:pt x="108320" y="54398"/>
                    </a:cubicBezTo>
                    <a:cubicBezTo>
                      <a:pt x="132764" y="89442"/>
                      <a:pt x="143519" y="133957"/>
                      <a:pt x="146452" y="177525"/>
                    </a:cubicBezTo>
                    <a:cubicBezTo>
                      <a:pt x="153296" y="163318"/>
                      <a:pt x="163074" y="151952"/>
                      <a:pt x="174807" y="144375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53" name="Graphic 25">
            <a:extLst>
              <a:ext uri="{FF2B5EF4-FFF2-40B4-BE49-F238E27FC236}">
                <a16:creationId xmlns:a16="http://schemas.microsoft.com/office/drawing/2014/main" id="{90199C64-0B53-FE4E-3585-A0F05940BE6D}"/>
              </a:ext>
            </a:extLst>
          </p:cNvPr>
          <p:cNvGrpSpPr/>
          <p:nvPr/>
        </p:nvGrpSpPr>
        <p:grpSpPr>
          <a:xfrm>
            <a:off x="6761594" y="-140207"/>
            <a:ext cx="3390054" cy="5247129"/>
            <a:chOff x="6304394" y="-787907"/>
            <a:chExt cx="3390054" cy="5247129"/>
          </a:xfrm>
        </p:grpSpPr>
        <p:grpSp>
          <p:nvGrpSpPr>
            <p:cNvPr id="154" name="Graphic 25">
              <a:extLst>
                <a:ext uri="{FF2B5EF4-FFF2-40B4-BE49-F238E27FC236}">
                  <a16:creationId xmlns:a16="http://schemas.microsoft.com/office/drawing/2014/main" id="{9913E770-B694-D43A-7526-7A4880B9F94B}"/>
                </a:ext>
              </a:extLst>
            </p:cNvPr>
            <p:cNvGrpSpPr/>
            <p:nvPr/>
          </p:nvGrpSpPr>
          <p:grpSpPr>
            <a:xfrm>
              <a:off x="7319384" y="1181857"/>
              <a:ext cx="1438262" cy="3277365"/>
              <a:chOff x="7319384" y="1181857"/>
              <a:chExt cx="1438262" cy="3277365"/>
            </a:xfrm>
          </p:grpSpPr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330B8665-772F-C66F-E223-721E591174BC}"/>
                  </a:ext>
                </a:extLst>
              </p:cNvPr>
              <p:cNvSpPr/>
              <p:nvPr/>
            </p:nvSpPr>
            <p:spPr>
              <a:xfrm>
                <a:off x="7319384" y="1182804"/>
                <a:ext cx="1437284" cy="3275471"/>
              </a:xfrm>
              <a:custGeom>
                <a:avLst/>
                <a:gdLst>
                  <a:gd name="connsiteX0" fmla="*/ 388165 w 1437284"/>
                  <a:gd name="connsiteY0" fmla="*/ 3193719 h 3275471"/>
                  <a:gd name="connsiteX1" fmla="*/ 355899 w 1437284"/>
                  <a:gd name="connsiteY1" fmla="*/ 3246758 h 3275471"/>
                  <a:gd name="connsiteX2" fmla="*/ 680510 w 1437284"/>
                  <a:gd name="connsiteY2" fmla="*/ 3170987 h 3275471"/>
                  <a:gd name="connsiteX3" fmla="*/ 747975 w 1437284"/>
                  <a:gd name="connsiteY3" fmla="*/ 3183300 h 3275471"/>
                  <a:gd name="connsiteX4" fmla="*/ 834994 w 1437284"/>
                  <a:gd name="connsiteY4" fmla="*/ 3206978 h 3275471"/>
                  <a:gd name="connsiteX5" fmla="*/ 909303 w 1437284"/>
                  <a:gd name="connsiteY5" fmla="*/ 3233498 h 3275471"/>
                  <a:gd name="connsiteX6" fmla="*/ 980678 w 1437284"/>
                  <a:gd name="connsiteY6" fmla="*/ 3259070 h 3275471"/>
                  <a:gd name="connsiteX7" fmla="*/ 1019788 w 1437284"/>
                  <a:gd name="connsiteY7" fmla="*/ 3262859 h 3275471"/>
                  <a:gd name="connsiteX8" fmla="*/ 1056942 w 1437284"/>
                  <a:gd name="connsiteY8" fmla="*/ 3268541 h 3275471"/>
                  <a:gd name="connsiteX9" fmla="*/ 1096052 w 1437284"/>
                  <a:gd name="connsiteY9" fmla="*/ 3272330 h 3275471"/>
                  <a:gd name="connsiteX10" fmla="*/ 1142006 w 1437284"/>
                  <a:gd name="connsiteY10" fmla="*/ 3268541 h 3275471"/>
                  <a:gd name="connsiteX11" fmla="*/ 1190893 w 1437284"/>
                  <a:gd name="connsiteY11" fmla="*/ 3273277 h 3275471"/>
                  <a:gd name="connsiteX12" fmla="*/ 1191871 w 1437284"/>
                  <a:gd name="connsiteY12" fmla="*/ 3268541 h 3275471"/>
                  <a:gd name="connsiteX13" fmla="*/ 1150805 w 1437284"/>
                  <a:gd name="connsiteY13" fmla="*/ 3222132 h 3275471"/>
                  <a:gd name="connsiteX14" fmla="*/ 1068675 w 1437284"/>
                  <a:gd name="connsiteY14" fmla="*/ 3169093 h 3275471"/>
                  <a:gd name="connsiteX15" fmla="*/ 1002189 w 1437284"/>
                  <a:gd name="connsiteY15" fmla="*/ 3134996 h 3275471"/>
                  <a:gd name="connsiteX16" fmla="*/ 1078453 w 1437284"/>
                  <a:gd name="connsiteY16" fmla="*/ 3152992 h 3275471"/>
                  <a:gd name="connsiteX17" fmla="*/ 1213381 w 1437284"/>
                  <a:gd name="connsiteY17" fmla="*/ 3176670 h 3275471"/>
                  <a:gd name="connsiteX18" fmla="*/ 1326800 w 1437284"/>
                  <a:gd name="connsiteY18" fmla="*/ 3194665 h 3275471"/>
                  <a:gd name="connsiteX19" fmla="*/ 1437285 w 1437284"/>
                  <a:gd name="connsiteY19" fmla="*/ 3192771 h 3275471"/>
                  <a:gd name="connsiteX20" fmla="*/ 1425552 w 1437284"/>
                  <a:gd name="connsiteY20" fmla="*/ 3171934 h 3275471"/>
                  <a:gd name="connsiteX21" fmla="*/ 1293557 w 1437284"/>
                  <a:gd name="connsiteY21" fmla="*/ 3117948 h 3275471"/>
                  <a:gd name="connsiteX22" fmla="*/ 959168 w 1437284"/>
                  <a:gd name="connsiteY22" fmla="*/ 2803501 h 3275471"/>
                  <a:gd name="connsiteX23" fmla="*/ 921036 w 1437284"/>
                  <a:gd name="connsiteY23" fmla="*/ 2321412 h 3275471"/>
                  <a:gd name="connsiteX24" fmla="*/ 944501 w 1437284"/>
                  <a:gd name="connsiteY24" fmla="*/ 1641374 h 3275471"/>
                  <a:gd name="connsiteX25" fmla="*/ 931791 w 1437284"/>
                  <a:gd name="connsiteY25" fmla="*/ 1283359 h 3275471"/>
                  <a:gd name="connsiteX26" fmla="*/ 928858 w 1437284"/>
                  <a:gd name="connsiteY26" fmla="*/ 816425 h 3275471"/>
                  <a:gd name="connsiteX27" fmla="*/ 1088230 w 1437284"/>
                  <a:gd name="connsiteY27" fmla="*/ 261407 h 3275471"/>
                  <a:gd name="connsiteX28" fmla="*/ 1311156 w 1437284"/>
                  <a:gd name="connsiteY28" fmla="*/ 102290 h 3275471"/>
                  <a:gd name="connsiteX29" fmla="*/ 1421641 w 1437284"/>
                  <a:gd name="connsiteY29" fmla="*/ 46409 h 3275471"/>
                  <a:gd name="connsiteX30" fmla="*/ 1274979 w 1437284"/>
                  <a:gd name="connsiteY30" fmla="*/ 0 h 3275471"/>
                  <a:gd name="connsiteX31" fmla="*/ 1165472 w 1437284"/>
                  <a:gd name="connsiteY31" fmla="*/ 69140 h 3275471"/>
                  <a:gd name="connsiteX32" fmla="*/ 847705 w 1437284"/>
                  <a:gd name="connsiteY32" fmla="*/ 361803 h 3275471"/>
                  <a:gd name="connsiteX33" fmla="*/ 739175 w 1437284"/>
                  <a:gd name="connsiteY33" fmla="*/ 766227 h 3275471"/>
                  <a:gd name="connsiteX34" fmla="*/ 733309 w 1437284"/>
                  <a:gd name="connsiteY34" fmla="*/ 810742 h 3275471"/>
                  <a:gd name="connsiteX35" fmla="*/ 730376 w 1437284"/>
                  <a:gd name="connsiteY35" fmla="*/ 851469 h 3275471"/>
                  <a:gd name="connsiteX36" fmla="*/ 725487 w 1437284"/>
                  <a:gd name="connsiteY36" fmla="*/ 864728 h 3275471"/>
                  <a:gd name="connsiteX37" fmla="*/ 709843 w 1437284"/>
                  <a:gd name="connsiteY37" fmla="*/ 813583 h 3275471"/>
                  <a:gd name="connsiteX38" fmla="*/ 667800 w 1437284"/>
                  <a:gd name="connsiteY38" fmla="*/ 676250 h 3275471"/>
                  <a:gd name="connsiteX39" fmla="*/ 598380 w 1437284"/>
                  <a:gd name="connsiteY39" fmla="*/ 310658 h 3275471"/>
                  <a:gd name="connsiteX40" fmla="*/ 574914 w 1437284"/>
                  <a:gd name="connsiteY40" fmla="*/ 31255 h 3275471"/>
                  <a:gd name="connsiteX41" fmla="*/ 553403 w 1437284"/>
                  <a:gd name="connsiteY41" fmla="*/ 11365 h 3275471"/>
                  <a:gd name="connsiteX42" fmla="*/ 547537 w 1437284"/>
                  <a:gd name="connsiteY42" fmla="*/ 11365 h 3275471"/>
                  <a:gd name="connsiteX43" fmla="*/ 453674 w 1437284"/>
                  <a:gd name="connsiteY43" fmla="*/ 50198 h 3275471"/>
                  <a:gd name="connsiteX44" fmla="*/ 468340 w 1437284"/>
                  <a:gd name="connsiteY44" fmla="*/ 107973 h 3275471"/>
                  <a:gd name="connsiteX45" fmla="*/ 485939 w 1437284"/>
                  <a:gd name="connsiteY45" fmla="*/ 191320 h 3275471"/>
                  <a:gd name="connsiteX46" fmla="*/ 517227 w 1437284"/>
                  <a:gd name="connsiteY46" fmla="*/ 507661 h 3275471"/>
                  <a:gd name="connsiteX47" fmla="*/ 492784 w 1437284"/>
                  <a:gd name="connsiteY47" fmla="*/ 1595912 h 3275471"/>
                  <a:gd name="connsiteX48" fmla="*/ 482028 w 1437284"/>
                  <a:gd name="connsiteY48" fmla="*/ 2198286 h 3275471"/>
                  <a:gd name="connsiteX49" fmla="*/ 492784 w 1437284"/>
                  <a:gd name="connsiteY49" fmla="*/ 2294893 h 3275471"/>
                  <a:gd name="connsiteX50" fmla="*/ 492784 w 1437284"/>
                  <a:gd name="connsiteY50" fmla="*/ 2389606 h 3275471"/>
                  <a:gd name="connsiteX51" fmla="*/ 254214 w 1437284"/>
                  <a:gd name="connsiteY51" fmla="*/ 3018499 h 3275471"/>
                  <a:gd name="connsiteX52" fmla="*/ 0 w 1437284"/>
                  <a:gd name="connsiteY52" fmla="*/ 3188035 h 3275471"/>
                  <a:gd name="connsiteX53" fmla="*/ 388165 w 1437284"/>
                  <a:gd name="connsiteY53" fmla="*/ 3193719 h 327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437284" h="3275471">
                    <a:moveTo>
                      <a:pt x="388165" y="3193719"/>
                    </a:moveTo>
                    <a:cubicBezTo>
                      <a:pt x="378388" y="3211713"/>
                      <a:pt x="366654" y="3229709"/>
                      <a:pt x="355899" y="3246758"/>
                    </a:cubicBezTo>
                    <a:cubicBezTo>
                      <a:pt x="458563" y="3222132"/>
                      <a:pt x="597402" y="3181405"/>
                      <a:pt x="680510" y="3170987"/>
                    </a:cubicBezTo>
                    <a:cubicBezTo>
                      <a:pt x="703976" y="3172882"/>
                      <a:pt x="725487" y="3177617"/>
                      <a:pt x="747975" y="3183300"/>
                    </a:cubicBezTo>
                    <a:cubicBezTo>
                      <a:pt x="777307" y="3190877"/>
                      <a:pt x="806640" y="3198454"/>
                      <a:pt x="834994" y="3206978"/>
                    </a:cubicBezTo>
                    <a:cubicBezTo>
                      <a:pt x="860416" y="3213608"/>
                      <a:pt x="883881" y="3225921"/>
                      <a:pt x="909303" y="3233498"/>
                    </a:cubicBezTo>
                    <a:cubicBezTo>
                      <a:pt x="932769" y="3241075"/>
                      <a:pt x="957212" y="3254335"/>
                      <a:pt x="980678" y="3259070"/>
                    </a:cubicBezTo>
                    <a:cubicBezTo>
                      <a:pt x="993388" y="3261911"/>
                      <a:pt x="1007078" y="3260017"/>
                      <a:pt x="1019788" y="3262859"/>
                    </a:cubicBezTo>
                    <a:cubicBezTo>
                      <a:pt x="1032498" y="3264753"/>
                      <a:pt x="1044232" y="3266647"/>
                      <a:pt x="1056942" y="3268541"/>
                    </a:cubicBezTo>
                    <a:cubicBezTo>
                      <a:pt x="1069653" y="3270436"/>
                      <a:pt x="1083342" y="3273277"/>
                      <a:pt x="1096052" y="3272330"/>
                    </a:cubicBezTo>
                    <a:cubicBezTo>
                      <a:pt x="1111696" y="3271383"/>
                      <a:pt x="1126362" y="3266647"/>
                      <a:pt x="1142006" y="3268541"/>
                    </a:cubicBezTo>
                    <a:cubicBezTo>
                      <a:pt x="1152761" y="3269488"/>
                      <a:pt x="1181116" y="3279907"/>
                      <a:pt x="1190893" y="3273277"/>
                    </a:cubicBezTo>
                    <a:cubicBezTo>
                      <a:pt x="1192849" y="3272330"/>
                      <a:pt x="1191871" y="3270436"/>
                      <a:pt x="1191871" y="3268541"/>
                    </a:cubicBezTo>
                    <a:cubicBezTo>
                      <a:pt x="1187960" y="3247705"/>
                      <a:pt x="1166450" y="3234445"/>
                      <a:pt x="1150805" y="3222132"/>
                    </a:cubicBezTo>
                    <a:cubicBezTo>
                      <a:pt x="1124407" y="3201295"/>
                      <a:pt x="1097030" y="3186141"/>
                      <a:pt x="1068675" y="3169093"/>
                    </a:cubicBezTo>
                    <a:cubicBezTo>
                      <a:pt x="1047165" y="3155833"/>
                      <a:pt x="1024677" y="3145415"/>
                      <a:pt x="1002189" y="3134996"/>
                    </a:cubicBezTo>
                    <a:cubicBezTo>
                      <a:pt x="1027610" y="3141626"/>
                      <a:pt x="1053031" y="3147309"/>
                      <a:pt x="1078453" y="3152992"/>
                    </a:cubicBezTo>
                    <a:cubicBezTo>
                      <a:pt x="1123429" y="3162463"/>
                      <a:pt x="1168405" y="3168146"/>
                      <a:pt x="1213381" y="3176670"/>
                    </a:cubicBezTo>
                    <a:cubicBezTo>
                      <a:pt x="1250536" y="3183300"/>
                      <a:pt x="1288668" y="3189930"/>
                      <a:pt x="1326800" y="3194665"/>
                    </a:cubicBezTo>
                    <a:cubicBezTo>
                      <a:pt x="1362977" y="3198454"/>
                      <a:pt x="1401109" y="3201295"/>
                      <a:pt x="1437285" y="3192771"/>
                    </a:cubicBezTo>
                    <a:cubicBezTo>
                      <a:pt x="1435330" y="3185194"/>
                      <a:pt x="1430441" y="3178564"/>
                      <a:pt x="1425552" y="3171934"/>
                    </a:cubicBezTo>
                    <a:cubicBezTo>
                      <a:pt x="1382531" y="3152992"/>
                      <a:pt x="1338533" y="3134996"/>
                      <a:pt x="1293557" y="3117948"/>
                    </a:cubicBezTo>
                    <a:cubicBezTo>
                      <a:pt x="1118540" y="3048807"/>
                      <a:pt x="988500" y="3013764"/>
                      <a:pt x="959168" y="2803501"/>
                    </a:cubicBezTo>
                    <a:cubicBezTo>
                      <a:pt x="937657" y="2649119"/>
                      <a:pt x="913213" y="2474847"/>
                      <a:pt x="921036" y="2321412"/>
                    </a:cubicBezTo>
                    <a:cubicBezTo>
                      <a:pt x="931791" y="2094102"/>
                      <a:pt x="927880" y="1868685"/>
                      <a:pt x="944501" y="1641374"/>
                    </a:cubicBezTo>
                    <a:cubicBezTo>
                      <a:pt x="953301" y="1520141"/>
                      <a:pt x="942546" y="1403645"/>
                      <a:pt x="931791" y="1283359"/>
                    </a:cubicBezTo>
                    <a:cubicBezTo>
                      <a:pt x="917124" y="1128030"/>
                      <a:pt x="933747" y="971754"/>
                      <a:pt x="928858" y="816425"/>
                    </a:cubicBezTo>
                    <a:cubicBezTo>
                      <a:pt x="922013" y="615634"/>
                      <a:pt x="925925" y="408212"/>
                      <a:pt x="1088230" y="261407"/>
                    </a:cubicBezTo>
                    <a:cubicBezTo>
                      <a:pt x="1150805" y="204580"/>
                      <a:pt x="1234892" y="150593"/>
                      <a:pt x="1311156" y="102290"/>
                    </a:cubicBezTo>
                    <a:cubicBezTo>
                      <a:pt x="1345377" y="80506"/>
                      <a:pt x="1383509" y="64404"/>
                      <a:pt x="1421641" y="46409"/>
                    </a:cubicBezTo>
                    <a:cubicBezTo>
                      <a:pt x="1371776" y="35044"/>
                      <a:pt x="1322889" y="18942"/>
                      <a:pt x="1274979" y="0"/>
                    </a:cubicBezTo>
                    <a:cubicBezTo>
                      <a:pt x="1239781" y="23678"/>
                      <a:pt x="1202627" y="46409"/>
                      <a:pt x="1165472" y="69140"/>
                    </a:cubicBezTo>
                    <a:cubicBezTo>
                      <a:pt x="1042276" y="146805"/>
                      <a:pt x="921036" y="235835"/>
                      <a:pt x="847705" y="361803"/>
                    </a:cubicBezTo>
                    <a:cubicBezTo>
                      <a:pt x="776330" y="485877"/>
                      <a:pt x="754819" y="626999"/>
                      <a:pt x="739175" y="766227"/>
                    </a:cubicBezTo>
                    <a:cubicBezTo>
                      <a:pt x="737220" y="781381"/>
                      <a:pt x="735264" y="796535"/>
                      <a:pt x="733309" y="810742"/>
                    </a:cubicBezTo>
                    <a:cubicBezTo>
                      <a:pt x="732331" y="824002"/>
                      <a:pt x="731354" y="838209"/>
                      <a:pt x="730376" y="851469"/>
                    </a:cubicBezTo>
                    <a:cubicBezTo>
                      <a:pt x="730376" y="856205"/>
                      <a:pt x="728420" y="860940"/>
                      <a:pt x="725487" y="864728"/>
                    </a:cubicBezTo>
                    <a:cubicBezTo>
                      <a:pt x="721575" y="847680"/>
                      <a:pt x="714731" y="830632"/>
                      <a:pt x="709843" y="813583"/>
                    </a:cubicBezTo>
                    <a:cubicBezTo>
                      <a:pt x="697132" y="767174"/>
                      <a:pt x="683443" y="720765"/>
                      <a:pt x="667800" y="676250"/>
                    </a:cubicBezTo>
                    <a:cubicBezTo>
                      <a:pt x="627712" y="556912"/>
                      <a:pt x="608157" y="432838"/>
                      <a:pt x="598380" y="310658"/>
                    </a:cubicBezTo>
                    <a:cubicBezTo>
                      <a:pt x="590558" y="216892"/>
                      <a:pt x="589580" y="125021"/>
                      <a:pt x="574914" y="31255"/>
                    </a:cubicBezTo>
                    <a:cubicBezTo>
                      <a:pt x="573937" y="22731"/>
                      <a:pt x="563181" y="11365"/>
                      <a:pt x="553403" y="11365"/>
                    </a:cubicBezTo>
                    <a:cubicBezTo>
                      <a:pt x="551448" y="11365"/>
                      <a:pt x="549493" y="11365"/>
                      <a:pt x="547537" y="11365"/>
                    </a:cubicBezTo>
                    <a:cubicBezTo>
                      <a:pt x="513316" y="11365"/>
                      <a:pt x="450740" y="-947"/>
                      <a:pt x="453674" y="50198"/>
                    </a:cubicBezTo>
                    <a:cubicBezTo>
                      <a:pt x="454652" y="70087"/>
                      <a:pt x="461496" y="89977"/>
                      <a:pt x="468340" y="107973"/>
                    </a:cubicBezTo>
                    <a:cubicBezTo>
                      <a:pt x="479095" y="134492"/>
                      <a:pt x="482028" y="163853"/>
                      <a:pt x="485939" y="191320"/>
                    </a:cubicBezTo>
                    <a:cubicBezTo>
                      <a:pt x="502561" y="296451"/>
                      <a:pt x="512338" y="401582"/>
                      <a:pt x="517227" y="507661"/>
                    </a:cubicBezTo>
                    <a:cubicBezTo>
                      <a:pt x="535805" y="870411"/>
                      <a:pt x="513316" y="1233161"/>
                      <a:pt x="492784" y="1595912"/>
                    </a:cubicBezTo>
                    <a:cubicBezTo>
                      <a:pt x="482028" y="1792915"/>
                      <a:pt x="459540" y="2001283"/>
                      <a:pt x="482028" y="2198286"/>
                    </a:cubicBezTo>
                    <a:cubicBezTo>
                      <a:pt x="485939" y="2230488"/>
                      <a:pt x="492784" y="2262691"/>
                      <a:pt x="492784" y="2294893"/>
                    </a:cubicBezTo>
                    <a:lnTo>
                      <a:pt x="492784" y="2389606"/>
                    </a:lnTo>
                    <a:cubicBezTo>
                      <a:pt x="492784" y="2587556"/>
                      <a:pt x="498650" y="2902003"/>
                      <a:pt x="254214" y="3018499"/>
                    </a:cubicBezTo>
                    <a:cubicBezTo>
                      <a:pt x="195549" y="3045966"/>
                      <a:pt x="34221" y="3144467"/>
                      <a:pt x="0" y="3188035"/>
                    </a:cubicBezTo>
                    <a:cubicBezTo>
                      <a:pt x="159372" y="3187089"/>
                      <a:pt x="399897" y="3172882"/>
                      <a:pt x="388165" y="3193719"/>
                    </a:cubicBezTo>
                    <a:close/>
                  </a:path>
                </a:pathLst>
              </a:custGeom>
              <a:solidFill>
                <a:srgbClr val="805335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237A6D21-6339-3C6E-ED91-7933CA37ECDD}"/>
                  </a:ext>
                </a:extLst>
              </p:cNvPr>
              <p:cNvSpPr/>
              <p:nvPr/>
            </p:nvSpPr>
            <p:spPr>
              <a:xfrm>
                <a:off x="8145105" y="1181857"/>
                <a:ext cx="596898" cy="490628"/>
              </a:xfrm>
              <a:custGeom>
                <a:avLst/>
                <a:gdLst>
                  <a:gd name="connsiteX0" fmla="*/ 263487 w 596898"/>
                  <a:gd name="connsiteY0" fmla="*/ 260460 h 490628"/>
                  <a:gd name="connsiteX1" fmla="*/ 243933 w 596898"/>
                  <a:gd name="connsiteY1" fmla="*/ 279403 h 490628"/>
                  <a:gd name="connsiteX2" fmla="*/ 175490 w 596898"/>
                  <a:gd name="connsiteY2" fmla="*/ 243412 h 490628"/>
                  <a:gd name="connsiteX3" fmla="*/ 169624 w 596898"/>
                  <a:gd name="connsiteY3" fmla="*/ 249095 h 490628"/>
                  <a:gd name="connsiteX4" fmla="*/ 187223 w 596898"/>
                  <a:gd name="connsiteY4" fmla="*/ 297398 h 490628"/>
                  <a:gd name="connsiteX5" fmla="*/ 178423 w 596898"/>
                  <a:gd name="connsiteY5" fmla="*/ 319182 h 490628"/>
                  <a:gd name="connsiteX6" fmla="*/ 151046 w 596898"/>
                  <a:gd name="connsiteY6" fmla="*/ 304028 h 490628"/>
                  <a:gd name="connsiteX7" fmla="*/ 144202 w 596898"/>
                  <a:gd name="connsiteY7" fmla="*/ 306870 h 490628"/>
                  <a:gd name="connsiteX8" fmla="*/ 149091 w 596898"/>
                  <a:gd name="connsiteY8" fmla="*/ 372222 h 490628"/>
                  <a:gd name="connsiteX9" fmla="*/ 141269 w 596898"/>
                  <a:gd name="connsiteY9" fmla="*/ 411054 h 490628"/>
                  <a:gd name="connsiteX10" fmla="*/ 116825 w 596898"/>
                  <a:gd name="connsiteY10" fmla="*/ 428102 h 490628"/>
                  <a:gd name="connsiteX11" fmla="*/ 97271 w 596898"/>
                  <a:gd name="connsiteY11" fmla="*/ 386429 h 490628"/>
                  <a:gd name="connsiteX12" fmla="*/ 89449 w 596898"/>
                  <a:gd name="connsiteY12" fmla="*/ 344755 h 490628"/>
                  <a:gd name="connsiteX13" fmla="*/ 81627 w 596898"/>
                  <a:gd name="connsiteY13" fmla="*/ 345702 h 490628"/>
                  <a:gd name="connsiteX14" fmla="*/ 73804 w 596898"/>
                  <a:gd name="connsiteY14" fmla="*/ 428102 h 490628"/>
                  <a:gd name="connsiteX15" fmla="*/ 24917 w 596898"/>
                  <a:gd name="connsiteY15" fmla="*/ 490613 h 490628"/>
                  <a:gd name="connsiteX16" fmla="*/ 2429 w 596898"/>
                  <a:gd name="connsiteY16" fmla="*/ 401583 h 490628"/>
                  <a:gd name="connsiteX17" fmla="*/ 22962 w 596898"/>
                  <a:gd name="connsiteY17" fmla="*/ 361803 h 490628"/>
                  <a:gd name="connsiteX18" fmla="*/ 340729 w 596898"/>
                  <a:gd name="connsiteY18" fmla="*/ 69140 h 490628"/>
                  <a:gd name="connsiteX19" fmla="*/ 450237 w 596898"/>
                  <a:gd name="connsiteY19" fmla="*/ 0 h 490628"/>
                  <a:gd name="connsiteX20" fmla="*/ 596899 w 596898"/>
                  <a:gd name="connsiteY20" fmla="*/ 46409 h 490628"/>
                  <a:gd name="connsiteX21" fmla="*/ 486413 w 596898"/>
                  <a:gd name="connsiteY21" fmla="*/ 102290 h 490628"/>
                  <a:gd name="connsiteX22" fmla="*/ 263487 w 596898"/>
                  <a:gd name="connsiteY22" fmla="*/ 260460 h 49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96898" h="490628">
                    <a:moveTo>
                      <a:pt x="263487" y="260460"/>
                    </a:moveTo>
                    <a:cubicBezTo>
                      <a:pt x="256643" y="267090"/>
                      <a:pt x="249799" y="272773"/>
                      <a:pt x="243933" y="279403"/>
                    </a:cubicBezTo>
                    <a:cubicBezTo>
                      <a:pt x="219489" y="275614"/>
                      <a:pt x="195045" y="252884"/>
                      <a:pt x="175490" y="243412"/>
                    </a:cubicBezTo>
                    <a:cubicBezTo>
                      <a:pt x="172557" y="241518"/>
                      <a:pt x="167668" y="245306"/>
                      <a:pt x="169624" y="249095"/>
                    </a:cubicBezTo>
                    <a:cubicBezTo>
                      <a:pt x="180379" y="262355"/>
                      <a:pt x="187223" y="280350"/>
                      <a:pt x="187223" y="297398"/>
                    </a:cubicBezTo>
                    <a:cubicBezTo>
                      <a:pt x="187223" y="303081"/>
                      <a:pt x="187223" y="318235"/>
                      <a:pt x="178423" y="319182"/>
                    </a:cubicBezTo>
                    <a:cubicBezTo>
                      <a:pt x="167668" y="321077"/>
                      <a:pt x="157891" y="310658"/>
                      <a:pt x="151046" y="304028"/>
                    </a:cubicBezTo>
                    <a:cubicBezTo>
                      <a:pt x="149091" y="302134"/>
                      <a:pt x="144202" y="303081"/>
                      <a:pt x="144202" y="306870"/>
                    </a:cubicBezTo>
                    <a:cubicBezTo>
                      <a:pt x="146158" y="328654"/>
                      <a:pt x="150069" y="350438"/>
                      <a:pt x="149091" y="372222"/>
                    </a:cubicBezTo>
                    <a:cubicBezTo>
                      <a:pt x="149091" y="384534"/>
                      <a:pt x="148113" y="399688"/>
                      <a:pt x="141269" y="411054"/>
                    </a:cubicBezTo>
                    <a:cubicBezTo>
                      <a:pt x="137358" y="417684"/>
                      <a:pt x="126603" y="431891"/>
                      <a:pt x="116825" y="428102"/>
                    </a:cubicBezTo>
                    <a:cubicBezTo>
                      <a:pt x="103137" y="423367"/>
                      <a:pt x="99226" y="398741"/>
                      <a:pt x="97271" y="386429"/>
                    </a:cubicBezTo>
                    <a:cubicBezTo>
                      <a:pt x="94337" y="372222"/>
                      <a:pt x="92382" y="358015"/>
                      <a:pt x="89449" y="344755"/>
                    </a:cubicBezTo>
                    <a:cubicBezTo>
                      <a:pt x="88471" y="340019"/>
                      <a:pt x="81627" y="341914"/>
                      <a:pt x="81627" y="345702"/>
                    </a:cubicBezTo>
                    <a:cubicBezTo>
                      <a:pt x="78693" y="373169"/>
                      <a:pt x="79671" y="400635"/>
                      <a:pt x="73804" y="428102"/>
                    </a:cubicBezTo>
                    <a:cubicBezTo>
                      <a:pt x="68916" y="450834"/>
                      <a:pt x="56205" y="491560"/>
                      <a:pt x="24917" y="490613"/>
                    </a:cubicBezTo>
                    <a:cubicBezTo>
                      <a:pt x="-4415" y="489666"/>
                      <a:pt x="-1482" y="432838"/>
                      <a:pt x="2429" y="401583"/>
                    </a:cubicBezTo>
                    <a:cubicBezTo>
                      <a:pt x="9274" y="388323"/>
                      <a:pt x="16118" y="375063"/>
                      <a:pt x="22962" y="361803"/>
                    </a:cubicBezTo>
                    <a:cubicBezTo>
                      <a:pt x="96293" y="235835"/>
                      <a:pt x="218511" y="145858"/>
                      <a:pt x="340729" y="69140"/>
                    </a:cubicBezTo>
                    <a:cubicBezTo>
                      <a:pt x="376906" y="46409"/>
                      <a:pt x="414060" y="23678"/>
                      <a:pt x="450237" y="0"/>
                    </a:cubicBezTo>
                    <a:cubicBezTo>
                      <a:pt x="498146" y="18943"/>
                      <a:pt x="547033" y="35044"/>
                      <a:pt x="596899" y="46409"/>
                    </a:cubicBezTo>
                    <a:cubicBezTo>
                      <a:pt x="558766" y="63458"/>
                      <a:pt x="519657" y="80506"/>
                      <a:pt x="486413" y="102290"/>
                    </a:cubicBezTo>
                    <a:cubicBezTo>
                      <a:pt x="409171" y="150594"/>
                      <a:pt x="326063" y="203633"/>
                      <a:pt x="263487" y="260460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E7879545-B641-73E0-9D8C-19DFA3553FEE}"/>
                  </a:ext>
                </a:extLst>
              </p:cNvPr>
              <p:cNvSpPr/>
              <p:nvPr/>
            </p:nvSpPr>
            <p:spPr>
              <a:xfrm>
                <a:off x="7774840" y="1191922"/>
                <a:ext cx="164433" cy="576633"/>
              </a:xfrm>
              <a:custGeom>
                <a:avLst/>
                <a:gdLst>
                  <a:gd name="connsiteX0" fmla="*/ 160523 w 164433"/>
                  <a:gd name="connsiteY0" fmla="*/ 511803 h 576633"/>
                  <a:gd name="connsiteX1" fmla="*/ 104792 w 164433"/>
                  <a:gd name="connsiteY1" fmla="*/ 570525 h 576633"/>
                  <a:gd name="connsiteX2" fmla="*/ 64704 w 164433"/>
                  <a:gd name="connsiteY2" fmla="*/ 514644 h 576633"/>
                  <a:gd name="connsiteX3" fmla="*/ 63726 w 164433"/>
                  <a:gd name="connsiteY3" fmla="*/ 497596 h 576633"/>
                  <a:gd name="connsiteX4" fmla="*/ 32438 w 164433"/>
                  <a:gd name="connsiteY4" fmla="*/ 181255 h 576633"/>
                  <a:gd name="connsiteX5" fmla="*/ 14839 w 164433"/>
                  <a:gd name="connsiteY5" fmla="*/ 97908 h 576633"/>
                  <a:gd name="connsiteX6" fmla="*/ 172 w 164433"/>
                  <a:gd name="connsiteY6" fmla="*/ 40133 h 576633"/>
                  <a:gd name="connsiteX7" fmla="*/ 94037 w 164433"/>
                  <a:gd name="connsiteY7" fmla="*/ 1300 h 576633"/>
                  <a:gd name="connsiteX8" fmla="*/ 99903 w 164433"/>
                  <a:gd name="connsiteY8" fmla="*/ 1300 h 576633"/>
                  <a:gd name="connsiteX9" fmla="*/ 121413 w 164433"/>
                  <a:gd name="connsiteY9" fmla="*/ 21190 h 576633"/>
                  <a:gd name="connsiteX10" fmla="*/ 144879 w 164433"/>
                  <a:gd name="connsiteY10" fmla="*/ 300593 h 576633"/>
                  <a:gd name="connsiteX11" fmla="*/ 164434 w 164433"/>
                  <a:gd name="connsiteY11" fmla="*/ 463499 h 576633"/>
                  <a:gd name="connsiteX12" fmla="*/ 160523 w 164433"/>
                  <a:gd name="connsiteY12" fmla="*/ 511803 h 57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4433" h="576633">
                    <a:moveTo>
                      <a:pt x="160523" y="511803"/>
                    </a:moveTo>
                    <a:cubicBezTo>
                      <a:pt x="156612" y="534534"/>
                      <a:pt x="141946" y="596098"/>
                      <a:pt x="104792" y="570525"/>
                    </a:cubicBezTo>
                    <a:cubicBezTo>
                      <a:pt x="86214" y="558212"/>
                      <a:pt x="74481" y="536428"/>
                      <a:pt x="64704" y="514644"/>
                    </a:cubicBezTo>
                    <a:cubicBezTo>
                      <a:pt x="64704" y="508962"/>
                      <a:pt x="63726" y="503279"/>
                      <a:pt x="63726" y="497596"/>
                    </a:cubicBezTo>
                    <a:cubicBezTo>
                      <a:pt x="57860" y="391518"/>
                      <a:pt x="49060" y="285439"/>
                      <a:pt x="32438" y="181255"/>
                    </a:cubicBezTo>
                    <a:cubicBezTo>
                      <a:pt x="28527" y="153788"/>
                      <a:pt x="25594" y="124428"/>
                      <a:pt x="14839" y="97908"/>
                    </a:cubicBezTo>
                    <a:cubicBezTo>
                      <a:pt x="7017" y="78965"/>
                      <a:pt x="1150" y="60023"/>
                      <a:pt x="172" y="40133"/>
                    </a:cubicBezTo>
                    <a:cubicBezTo>
                      <a:pt x="-3738" y="-11012"/>
                      <a:pt x="59815" y="1300"/>
                      <a:pt x="94037" y="1300"/>
                    </a:cubicBezTo>
                    <a:cubicBezTo>
                      <a:pt x="95992" y="1300"/>
                      <a:pt x="97947" y="1300"/>
                      <a:pt x="99903" y="1300"/>
                    </a:cubicBezTo>
                    <a:cubicBezTo>
                      <a:pt x="109680" y="1300"/>
                      <a:pt x="119457" y="12666"/>
                      <a:pt x="121413" y="21190"/>
                    </a:cubicBezTo>
                    <a:cubicBezTo>
                      <a:pt x="136080" y="114956"/>
                      <a:pt x="137057" y="206828"/>
                      <a:pt x="144879" y="300593"/>
                    </a:cubicBezTo>
                    <a:cubicBezTo>
                      <a:pt x="149768" y="354579"/>
                      <a:pt x="155634" y="409513"/>
                      <a:pt x="164434" y="463499"/>
                    </a:cubicBezTo>
                    <a:cubicBezTo>
                      <a:pt x="163456" y="479601"/>
                      <a:pt x="162478" y="495702"/>
                      <a:pt x="160523" y="511803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58" name="Graphic 25">
                <a:extLst>
                  <a:ext uri="{FF2B5EF4-FFF2-40B4-BE49-F238E27FC236}">
                    <a16:creationId xmlns:a16="http://schemas.microsoft.com/office/drawing/2014/main" id="{3B0DF03D-A540-9DDD-F2A5-69F9016239AD}"/>
                  </a:ext>
                </a:extLst>
              </p:cNvPr>
              <p:cNvGrpSpPr/>
              <p:nvPr/>
            </p:nvGrpSpPr>
            <p:grpSpPr>
              <a:xfrm>
                <a:off x="7834546" y="1641722"/>
                <a:ext cx="519743" cy="2703231"/>
                <a:chOff x="7834546" y="1641722"/>
                <a:chExt cx="519743" cy="2703231"/>
              </a:xfrm>
              <a:solidFill>
                <a:srgbClr val="805335">
                  <a:alpha val="60000"/>
                </a:srgbClr>
              </a:solidFill>
            </p:grpSpPr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1811F277-39D4-F382-827C-300815A4C677}"/>
                    </a:ext>
                  </a:extLst>
                </p:cNvPr>
                <p:cNvSpPr/>
                <p:nvPr/>
              </p:nvSpPr>
              <p:spPr>
                <a:xfrm>
                  <a:off x="8229188" y="1641722"/>
                  <a:ext cx="47536" cy="1010652"/>
                </a:xfrm>
                <a:custGeom>
                  <a:avLst/>
                  <a:gdLst>
                    <a:gd name="connsiteX0" fmla="*/ 5365 w 47536"/>
                    <a:gd name="connsiteY0" fmla="*/ 491052 h 1010652"/>
                    <a:gd name="connsiteX1" fmla="*/ 1454 w 47536"/>
                    <a:gd name="connsiteY1" fmla="*/ 230591 h 1010652"/>
                    <a:gd name="connsiteX2" fmla="*/ 9276 w 47536"/>
                    <a:gd name="connsiteY2" fmla="*/ 114094 h 1010652"/>
                    <a:gd name="connsiteX3" fmla="*/ 42519 w 47536"/>
                    <a:gd name="connsiteY3" fmla="*/ 439 h 1010652"/>
                    <a:gd name="connsiteX4" fmla="*/ 47408 w 47536"/>
                    <a:gd name="connsiteY4" fmla="*/ 5174 h 1010652"/>
                    <a:gd name="connsiteX5" fmla="*/ 28830 w 47536"/>
                    <a:gd name="connsiteY5" fmla="*/ 122619 h 1010652"/>
                    <a:gd name="connsiteX6" fmla="*/ 21986 w 47536"/>
                    <a:gd name="connsiteY6" fmla="*/ 245745 h 1010652"/>
                    <a:gd name="connsiteX7" fmla="*/ 25897 w 47536"/>
                    <a:gd name="connsiteY7" fmla="*/ 505259 h 1010652"/>
                    <a:gd name="connsiteX8" fmla="*/ 22964 w 47536"/>
                    <a:gd name="connsiteY8" fmla="*/ 763825 h 1010652"/>
                    <a:gd name="connsiteX9" fmla="*/ 35675 w 47536"/>
                    <a:gd name="connsiteY9" fmla="*/ 887899 h 1010652"/>
                    <a:gd name="connsiteX10" fmla="*/ 30786 w 47536"/>
                    <a:gd name="connsiteY10" fmla="*/ 1009131 h 1010652"/>
                    <a:gd name="connsiteX11" fmla="*/ 22964 w 47536"/>
                    <a:gd name="connsiteY11" fmla="*/ 1003448 h 1010652"/>
                    <a:gd name="connsiteX12" fmla="*/ 2432 w 47536"/>
                    <a:gd name="connsiteY12" fmla="*/ 749617 h 1010652"/>
                    <a:gd name="connsiteX13" fmla="*/ 5365 w 47536"/>
                    <a:gd name="connsiteY13" fmla="*/ 491052 h 1010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7536" h="1010652">
                      <a:moveTo>
                        <a:pt x="5365" y="491052"/>
                      </a:moveTo>
                      <a:cubicBezTo>
                        <a:pt x="5365" y="403916"/>
                        <a:pt x="3409" y="317727"/>
                        <a:pt x="1454" y="230591"/>
                      </a:cubicBezTo>
                      <a:cubicBezTo>
                        <a:pt x="476" y="190812"/>
                        <a:pt x="476" y="152927"/>
                        <a:pt x="9276" y="114094"/>
                      </a:cubicBezTo>
                      <a:cubicBezTo>
                        <a:pt x="18075" y="75262"/>
                        <a:pt x="22964" y="35483"/>
                        <a:pt x="42519" y="439"/>
                      </a:cubicBezTo>
                      <a:cubicBezTo>
                        <a:pt x="43497" y="-1455"/>
                        <a:pt x="48386" y="3280"/>
                        <a:pt x="47408" y="5174"/>
                      </a:cubicBezTo>
                      <a:cubicBezTo>
                        <a:pt x="33719" y="43060"/>
                        <a:pt x="33719" y="82839"/>
                        <a:pt x="28830" y="122619"/>
                      </a:cubicBezTo>
                      <a:cubicBezTo>
                        <a:pt x="23942" y="164292"/>
                        <a:pt x="21008" y="203124"/>
                        <a:pt x="21986" y="245745"/>
                      </a:cubicBezTo>
                      <a:cubicBezTo>
                        <a:pt x="23942" y="332881"/>
                        <a:pt x="25897" y="419070"/>
                        <a:pt x="25897" y="505259"/>
                      </a:cubicBezTo>
                      <a:cubicBezTo>
                        <a:pt x="25897" y="591447"/>
                        <a:pt x="15142" y="678583"/>
                        <a:pt x="22964" y="763825"/>
                      </a:cubicBezTo>
                      <a:cubicBezTo>
                        <a:pt x="26875" y="804551"/>
                        <a:pt x="32741" y="846225"/>
                        <a:pt x="35675" y="887899"/>
                      </a:cubicBezTo>
                      <a:cubicBezTo>
                        <a:pt x="38608" y="929572"/>
                        <a:pt x="35675" y="968405"/>
                        <a:pt x="30786" y="1009131"/>
                      </a:cubicBezTo>
                      <a:cubicBezTo>
                        <a:pt x="29808" y="1013866"/>
                        <a:pt x="23942" y="1006290"/>
                        <a:pt x="22964" y="1003448"/>
                      </a:cubicBezTo>
                      <a:cubicBezTo>
                        <a:pt x="16120" y="919154"/>
                        <a:pt x="10253" y="833913"/>
                        <a:pt x="2432" y="749617"/>
                      </a:cubicBezTo>
                      <a:cubicBezTo>
                        <a:pt x="-4413" y="663429"/>
                        <a:pt x="5365" y="577240"/>
                        <a:pt x="5365" y="491052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44E3DBEC-127D-605D-21A1-10AE8D686DFE}"/>
                    </a:ext>
                  </a:extLst>
                </p:cNvPr>
                <p:cNvSpPr/>
                <p:nvPr/>
              </p:nvSpPr>
              <p:spPr>
                <a:xfrm>
                  <a:off x="8127001" y="2403714"/>
                  <a:ext cx="68052" cy="1125825"/>
                </a:xfrm>
                <a:custGeom>
                  <a:avLst/>
                  <a:gdLst>
                    <a:gd name="connsiteX0" fmla="*/ 13688 w 68052"/>
                    <a:gd name="connsiteY0" fmla="*/ 834359 h 1125825"/>
                    <a:gd name="connsiteX1" fmla="*/ 30310 w 68052"/>
                    <a:gd name="connsiteY1" fmla="*/ 551168 h 1125825"/>
                    <a:gd name="connsiteX2" fmla="*/ 37154 w 68052"/>
                    <a:gd name="connsiteY2" fmla="*/ 263241 h 1125825"/>
                    <a:gd name="connsiteX3" fmla="*/ 4888 w 68052"/>
                    <a:gd name="connsiteY3" fmla="*/ 886 h 1125825"/>
                    <a:gd name="connsiteX4" fmla="*/ 9777 w 68052"/>
                    <a:gd name="connsiteY4" fmla="*/ 4674 h 1125825"/>
                    <a:gd name="connsiteX5" fmla="*/ 60620 w 68052"/>
                    <a:gd name="connsiteY5" fmla="*/ 280289 h 1125825"/>
                    <a:gd name="connsiteX6" fmla="*/ 55731 w 68052"/>
                    <a:gd name="connsiteY6" fmla="*/ 570110 h 1125825"/>
                    <a:gd name="connsiteX7" fmla="*/ 30310 w 68052"/>
                    <a:gd name="connsiteY7" fmla="*/ 846672 h 1125825"/>
                    <a:gd name="connsiteX8" fmla="*/ 6844 w 68052"/>
                    <a:gd name="connsiteY8" fmla="*/ 1125128 h 1125825"/>
                    <a:gd name="connsiteX9" fmla="*/ 0 w 68052"/>
                    <a:gd name="connsiteY9" fmla="*/ 1119445 h 1125825"/>
                    <a:gd name="connsiteX10" fmla="*/ 13688 w 68052"/>
                    <a:gd name="connsiteY10" fmla="*/ 834359 h 1125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8052" h="1125825">
                      <a:moveTo>
                        <a:pt x="13688" y="834359"/>
                      </a:moveTo>
                      <a:cubicBezTo>
                        <a:pt x="16621" y="739646"/>
                        <a:pt x="21511" y="645881"/>
                        <a:pt x="30310" y="551168"/>
                      </a:cubicBezTo>
                      <a:cubicBezTo>
                        <a:pt x="39109" y="455508"/>
                        <a:pt x="46931" y="359848"/>
                        <a:pt x="37154" y="263241"/>
                      </a:cubicBezTo>
                      <a:cubicBezTo>
                        <a:pt x="28355" y="176105"/>
                        <a:pt x="3911" y="88022"/>
                        <a:pt x="4888" y="886"/>
                      </a:cubicBezTo>
                      <a:cubicBezTo>
                        <a:pt x="4888" y="-1956"/>
                        <a:pt x="9777" y="2780"/>
                        <a:pt x="9777" y="4674"/>
                      </a:cubicBezTo>
                      <a:cubicBezTo>
                        <a:pt x="14666" y="98441"/>
                        <a:pt x="47909" y="188417"/>
                        <a:pt x="60620" y="280289"/>
                      </a:cubicBezTo>
                      <a:cubicBezTo>
                        <a:pt x="73331" y="376896"/>
                        <a:pt x="68442" y="473503"/>
                        <a:pt x="55731" y="570110"/>
                      </a:cubicBezTo>
                      <a:cubicBezTo>
                        <a:pt x="43998" y="661982"/>
                        <a:pt x="35199" y="753854"/>
                        <a:pt x="30310" y="846672"/>
                      </a:cubicBezTo>
                      <a:cubicBezTo>
                        <a:pt x="24444" y="939491"/>
                        <a:pt x="24444" y="1034204"/>
                        <a:pt x="6844" y="1125128"/>
                      </a:cubicBezTo>
                      <a:cubicBezTo>
                        <a:pt x="5866" y="1127969"/>
                        <a:pt x="0" y="1121339"/>
                        <a:pt x="0" y="1119445"/>
                      </a:cubicBezTo>
                      <a:cubicBezTo>
                        <a:pt x="1955" y="1024732"/>
                        <a:pt x="10755" y="929072"/>
                        <a:pt x="13688" y="834359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321578CA-040A-EC3E-085C-BD898B23E0D6}"/>
                    </a:ext>
                  </a:extLst>
                </p:cNvPr>
                <p:cNvSpPr/>
                <p:nvPr/>
              </p:nvSpPr>
              <p:spPr>
                <a:xfrm>
                  <a:off x="8185666" y="3665283"/>
                  <a:ext cx="109239" cy="542926"/>
                </a:xfrm>
                <a:custGeom>
                  <a:avLst/>
                  <a:gdLst>
                    <a:gd name="connsiteX0" fmla="*/ 5866 w 109239"/>
                    <a:gd name="connsiteY0" fmla="*/ 4680 h 542926"/>
                    <a:gd name="connsiteX1" fmla="*/ 21511 w 109239"/>
                    <a:gd name="connsiteY1" fmla="*/ 144856 h 542926"/>
                    <a:gd name="connsiteX2" fmla="*/ 31288 w 109239"/>
                    <a:gd name="connsiteY2" fmla="*/ 285031 h 542926"/>
                    <a:gd name="connsiteX3" fmla="*/ 106574 w 109239"/>
                    <a:gd name="connsiteY3" fmla="*/ 534126 h 542926"/>
                    <a:gd name="connsiteX4" fmla="*/ 101686 w 109239"/>
                    <a:gd name="connsiteY4" fmla="*/ 540756 h 542926"/>
                    <a:gd name="connsiteX5" fmla="*/ 14666 w 109239"/>
                    <a:gd name="connsiteY5" fmla="*/ 312497 h 542926"/>
                    <a:gd name="connsiteX6" fmla="*/ 9777 w 109239"/>
                    <a:gd name="connsiteY6" fmla="*/ 161904 h 542926"/>
                    <a:gd name="connsiteX7" fmla="*/ 0 w 109239"/>
                    <a:gd name="connsiteY7" fmla="*/ 1839 h 542926"/>
                    <a:gd name="connsiteX8" fmla="*/ 5866 w 109239"/>
                    <a:gd name="connsiteY8" fmla="*/ 4680 h 542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239" h="542926">
                      <a:moveTo>
                        <a:pt x="5866" y="4680"/>
                      </a:moveTo>
                      <a:cubicBezTo>
                        <a:pt x="9777" y="51090"/>
                        <a:pt x="17599" y="97499"/>
                        <a:pt x="21511" y="144856"/>
                      </a:cubicBezTo>
                      <a:cubicBezTo>
                        <a:pt x="25422" y="191265"/>
                        <a:pt x="27377" y="238621"/>
                        <a:pt x="31288" y="285031"/>
                      </a:cubicBezTo>
                      <a:cubicBezTo>
                        <a:pt x="37154" y="369326"/>
                        <a:pt x="49865" y="464985"/>
                        <a:pt x="106574" y="534126"/>
                      </a:cubicBezTo>
                      <a:cubicBezTo>
                        <a:pt x="111463" y="539808"/>
                        <a:pt x="109508" y="546438"/>
                        <a:pt x="101686" y="540756"/>
                      </a:cubicBezTo>
                      <a:cubicBezTo>
                        <a:pt x="34221" y="484875"/>
                        <a:pt x="23466" y="393004"/>
                        <a:pt x="14666" y="312497"/>
                      </a:cubicBezTo>
                      <a:cubicBezTo>
                        <a:pt x="9777" y="263247"/>
                        <a:pt x="10755" y="212102"/>
                        <a:pt x="9777" y="161904"/>
                      </a:cubicBezTo>
                      <a:cubicBezTo>
                        <a:pt x="8799" y="107918"/>
                        <a:pt x="2933" y="54879"/>
                        <a:pt x="0" y="1839"/>
                      </a:cubicBezTo>
                      <a:cubicBezTo>
                        <a:pt x="0" y="-2896"/>
                        <a:pt x="5866" y="2787"/>
                        <a:pt x="5866" y="4680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2805F884-F4BB-1CA3-2271-3C25C35E856A}"/>
                    </a:ext>
                  </a:extLst>
                </p:cNvPr>
                <p:cNvSpPr/>
                <p:nvPr/>
              </p:nvSpPr>
              <p:spPr>
                <a:xfrm>
                  <a:off x="8175348" y="4222241"/>
                  <a:ext cx="178940" cy="122712"/>
                </a:xfrm>
                <a:custGeom>
                  <a:avLst/>
                  <a:gdLst>
                    <a:gd name="connsiteX0" fmla="*/ 3473 w 178940"/>
                    <a:gd name="connsiteY0" fmla="*/ 1793 h 122712"/>
                    <a:gd name="connsiteX1" fmla="*/ 95382 w 178940"/>
                    <a:gd name="connsiteY1" fmla="*/ 61462 h 122712"/>
                    <a:gd name="connsiteX2" fmla="*/ 176534 w 178940"/>
                    <a:gd name="connsiteY2" fmla="*/ 116396 h 122712"/>
                    <a:gd name="connsiteX3" fmla="*/ 176534 w 178940"/>
                    <a:gd name="connsiteY3" fmla="*/ 122078 h 122712"/>
                    <a:gd name="connsiteX4" fmla="*/ 133514 w 178940"/>
                    <a:gd name="connsiteY4" fmla="*/ 101241 h 122712"/>
                    <a:gd name="connsiteX5" fmla="*/ 73871 w 178940"/>
                    <a:gd name="connsiteY5" fmla="*/ 66198 h 122712"/>
                    <a:gd name="connsiteX6" fmla="*/ 540 w 178940"/>
                    <a:gd name="connsiteY6" fmla="*/ 1793 h 122712"/>
                    <a:gd name="connsiteX7" fmla="*/ 3473 w 178940"/>
                    <a:gd name="connsiteY7" fmla="*/ 1793 h 122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940" h="122712">
                      <a:moveTo>
                        <a:pt x="3473" y="1793"/>
                      </a:moveTo>
                      <a:cubicBezTo>
                        <a:pt x="24006" y="30207"/>
                        <a:pt x="65071" y="44414"/>
                        <a:pt x="95382" y="61462"/>
                      </a:cubicBezTo>
                      <a:cubicBezTo>
                        <a:pt x="123736" y="78511"/>
                        <a:pt x="153068" y="93665"/>
                        <a:pt x="176534" y="116396"/>
                      </a:cubicBezTo>
                      <a:cubicBezTo>
                        <a:pt x="177512" y="117343"/>
                        <a:pt x="181423" y="124920"/>
                        <a:pt x="176534" y="122078"/>
                      </a:cubicBezTo>
                      <a:cubicBezTo>
                        <a:pt x="162845" y="114501"/>
                        <a:pt x="146224" y="110713"/>
                        <a:pt x="133514" y="101241"/>
                      </a:cubicBezTo>
                      <a:cubicBezTo>
                        <a:pt x="114936" y="88929"/>
                        <a:pt x="94404" y="76617"/>
                        <a:pt x="73871" y="66198"/>
                      </a:cubicBezTo>
                      <a:cubicBezTo>
                        <a:pt x="47472" y="51991"/>
                        <a:pt x="15206" y="28313"/>
                        <a:pt x="540" y="1793"/>
                      </a:cubicBezTo>
                      <a:cubicBezTo>
                        <a:pt x="-1416" y="-1048"/>
                        <a:pt x="2495" y="-101"/>
                        <a:pt x="3473" y="1793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0B4CAAE3-15F2-AA27-54B1-D351C06FE8ED}"/>
                    </a:ext>
                  </a:extLst>
                </p:cNvPr>
                <p:cNvSpPr/>
                <p:nvPr/>
              </p:nvSpPr>
              <p:spPr>
                <a:xfrm>
                  <a:off x="7834546" y="3194191"/>
                  <a:ext cx="120962" cy="1104020"/>
                </a:xfrm>
                <a:custGeom>
                  <a:avLst/>
                  <a:gdLst>
                    <a:gd name="connsiteX0" fmla="*/ 109 w 120962"/>
                    <a:gd name="connsiteY0" fmla="*/ 1096142 h 1104020"/>
                    <a:gd name="connsiteX1" fmla="*/ 52907 w 120962"/>
                    <a:gd name="connsiteY1" fmla="*/ 979646 h 1104020"/>
                    <a:gd name="connsiteX2" fmla="*/ 80284 w 120962"/>
                    <a:gd name="connsiteY2" fmla="*/ 833788 h 1104020"/>
                    <a:gd name="connsiteX3" fmla="*/ 88106 w 120962"/>
                    <a:gd name="connsiteY3" fmla="*/ 548702 h 1104020"/>
                    <a:gd name="connsiteX4" fmla="*/ 95928 w 120962"/>
                    <a:gd name="connsiteY4" fmla="*/ 420840 h 1104020"/>
                    <a:gd name="connsiteX5" fmla="*/ 105706 w 120962"/>
                    <a:gd name="connsiteY5" fmla="*/ 281612 h 1104020"/>
                    <a:gd name="connsiteX6" fmla="*/ 106684 w 120962"/>
                    <a:gd name="connsiteY6" fmla="*/ 145225 h 1104020"/>
                    <a:gd name="connsiteX7" fmla="*/ 107661 w 120962"/>
                    <a:gd name="connsiteY7" fmla="*/ 1262 h 1104020"/>
                    <a:gd name="connsiteX8" fmla="*/ 114506 w 120962"/>
                    <a:gd name="connsiteY8" fmla="*/ 5997 h 1104020"/>
                    <a:gd name="connsiteX9" fmla="*/ 117439 w 120962"/>
                    <a:gd name="connsiteY9" fmla="*/ 144278 h 1104020"/>
                    <a:gd name="connsiteX10" fmla="*/ 120372 w 120962"/>
                    <a:gd name="connsiteY10" fmla="*/ 292030 h 1104020"/>
                    <a:gd name="connsiteX11" fmla="*/ 111572 w 120962"/>
                    <a:gd name="connsiteY11" fmla="*/ 572380 h 1104020"/>
                    <a:gd name="connsiteX12" fmla="*/ 102772 w 120962"/>
                    <a:gd name="connsiteY12" fmla="*/ 858413 h 1104020"/>
                    <a:gd name="connsiteX13" fmla="*/ 67574 w 120962"/>
                    <a:gd name="connsiteY13" fmla="*/ 992906 h 1104020"/>
                    <a:gd name="connsiteX14" fmla="*/ 6953 w 120962"/>
                    <a:gd name="connsiteY14" fmla="*/ 1103720 h 1104020"/>
                    <a:gd name="connsiteX15" fmla="*/ 109 w 120962"/>
                    <a:gd name="connsiteY15" fmla="*/ 1096142 h 110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0962" h="1104020">
                      <a:moveTo>
                        <a:pt x="109" y="1096142"/>
                      </a:moveTo>
                      <a:cubicBezTo>
                        <a:pt x="21619" y="1058257"/>
                        <a:pt x="39219" y="1021319"/>
                        <a:pt x="52907" y="979646"/>
                      </a:cubicBezTo>
                      <a:cubicBezTo>
                        <a:pt x="67574" y="932289"/>
                        <a:pt x="73440" y="883038"/>
                        <a:pt x="80284" y="833788"/>
                      </a:cubicBezTo>
                      <a:cubicBezTo>
                        <a:pt x="92995" y="740022"/>
                        <a:pt x="83218" y="643415"/>
                        <a:pt x="88106" y="548702"/>
                      </a:cubicBezTo>
                      <a:cubicBezTo>
                        <a:pt x="90062" y="506081"/>
                        <a:pt x="91039" y="463460"/>
                        <a:pt x="95928" y="420840"/>
                      </a:cubicBezTo>
                      <a:cubicBezTo>
                        <a:pt x="100817" y="374430"/>
                        <a:pt x="104728" y="328021"/>
                        <a:pt x="105706" y="281612"/>
                      </a:cubicBezTo>
                      <a:cubicBezTo>
                        <a:pt x="106684" y="236149"/>
                        <a:pt x="104728" y="190687"/>
                        <a:pt x="106684" y="145225"/>
                      </a:cubicBezTo>
                      <a:cubicBezTo>
                        <a:pt x="108639" y="96921"/>
                        <a:pt x="109617" y="49565"/>
                        <a:pt x="107661" y="1262"/>
                      </a:cubicBezTo>
                      <a:cubicBezTo>
                        <a:pt x="107661" y="-2527"/>
                        <a:pt x="114506" y="3156"/>
                        <a:pt x="114506" y="5997"/>
                      </a:cubicBezTo>
                      <a:cubicBezTo>
                        <a:pt x="118417" y="52407"/>
                        <a:pt x="119394" y="97868"/>
                        <a:pt x="117439" y="144278"/>
                      </a:cubicBezTo>
                      <a:cubicBezTo>
                        <a:pt x="114506" y="193529"/>
                        <a:pt x="119394" y="242779"/>
                        <a:pt x="120372" y="292030"/>
                      </a:cubicBezTo>
                      <a:cubicBezTo>
                        <a:pt x="123305" y="385796"/>
                        <a:pt x="114506" y="479561"/>
                        <a:pt x="111572" y="572380"/>
                      </a:cubicBezTo>
                      <a:cubicBezTo>
                        <a:pt x="108639" y="667093"/>
                        <a:pt x="116461" y="763700"/>
                        <a:pt x="102772" y="858413"/>
                      </a:cubicBezTo>
                      <a:cubicBezTo>
                        <a:pt x="96906" y="903875"/>
                        <a:pt x="84195" y="949337"/>
                        <a:pt x="67574" y="992906"/>
                      </a:cubicBezTo>
                      <a:cubicBezTo>
                        <a:pt x="51930" y="1030790"/>
                        <a:pt x="38241" y="1074359"/>
                        <a:pt x="6953" y="1103720"/>
                      </a:cubicBezTo>
                      <a:cubicBezTo>
                        <a:pt x="4998" y="1105614"/>
                        <a:pt x="-868" y="1098037"/>
                        <a:pt x="109" y="1096142"/>
                      </a:cubicBezTo>
                      <a:close/>
                    </a:path>
                  </a:pathLst>
                </a:custGeom>
                <a:solidFill>
                  <a:srgbClr val="805335">
                    <a:alpha val="6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06867181-9FE8-9E55-F321-5E90038ECC3B}"/>
                  </a:ext>
                </a:extLst>
              </p:cNvPr>
              <p:cNvSpPr/>
              <p:nvPr/>
            </p:nvSpPr>
            <p:spPr>
              <a:xfrm>
                <a:off x="8135003" y="3642498"/>
                <a:ext cx="622643" cy="738286"/>
              </a:xfrm>
              <a:custGeom>
                <a:avLst/>
                <a:gdLst>
                  <a:gd name="connsiteX0" fmla="*/ 212968 w 622643"/>
                  <a:gd name="connsiteY0" fmla="*/ 681932 h 738286"/>
                  <a:gd name="connsiteX1" fmla="*/ 1775 w 622643"/>
                  <a:gd name="connsiteY1" fmla="*/ 464093 h 738286"/>
                  <a:gd name="connsiteX2" fmla="*/ 43819 w 622643"/>
                  <a:gd name="connsiteY2" fmla="*/ 531339 h 738286"/>
                  <a:gd name="connsiteX3" fmla="*/ 98572 w 622643"/>
                  <a:gd name="connsiteY3" fmla="*/ 573960 h 738286"/>
                  <a:gd name="connsiteX4" fmla="*/ 101505 w 622643"/>
                  <a:gd name="connsiteY4" fmla="*/ 571119 h 738286"/>
                  <a:gd name="connsiteX5" fmla="*/ 51641 w 622643"/>
                  <a:gd name="connsiteY5" fmla="*/ 262354 h 738286"/>
                  <a:gd name="connsiteX6" fmla="*/ 65329 w 622643"/>
                  <a:gd name="connsiteY6" fmla="*/ 0 h 738286"/>
                  <a:gd name="connsiteX7" fmla="*/ 68262 w 622643"/>
                  <a:gd name="connsiteY7" fmla="*/ 22731 h 738286"/>
                  <a:gd name="connsiteX8" fmla="*/ 75106 w 622643"/>
                  <a:gd name="connsiteY8" fmla="*/ 227310 h 738286"/>
                  <a:gd name="connsiteX9" fmla="*/ 113238 w 622643"/>
                  <a:gd name="connsiteY9" fmla="*/ 413895 h 738286"/>
                  <a:gd name="connsiteX10" fmla="*/ 180703 w 622643"/>
                  <a:gd name="connsiteY10" fmla="*/ 535127 h 738286"/>
                  <a:gd name="connsiteX11" fmla="*/ 305854 w 622643"/>
                  <a:gd name="connsiteY11" fmla="*/ 626052 h 738286"/>
                  <a:gd name="connsiteX12" fmla="*/ 469137 w 622643"/>
                  <a:gd name="connsiteY12" fmla="*/ 700875 h 738286"/>
                  <a:gd name="connsiteX13" fmla="*/ 622643 w 622643"/>
                  <a:gd name="connsiteY13" fmla="*/ 733078 h 738286"/>
                  <a:gd name="connsiteX14" fmla="*/ 515092 w 622643"/>
                  <a:gd name="connsiteY14" fmla="*/ 734971 h 738286"/>
                  <a:gd name="connsiteX15" fmla="*/ 401673 w 622643"/>
                  <a:gd name="connsiteY15" fmla="*/ 716976 h 738286"/>
                  <a:gd name="connsiteX16" fmla="*/ 266744 w 622643"/>
                  <a:gd name="connsiteY16" fmla="*/ 693298 h 738286"/>
                  <a:gd name="connsiteX17" fmla="*/ 212968 w 622643"/>
                  <a:gd name="connsiteY17" fmla="*/ 681932 h 73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22643" h="738286">
                    <a:moveTo>
                      <a:pt x="212968" y="681932"/>
                    </a:moveTo>
                    <a:cubicBezTo>
                      <a:pt x="100528" y="643100"/>
                      <a:pt x="-15824" y="591956"/>
                      <a:pt x="1775" y="464093"/>
                    </a:cubicBezTo>
                    <a:cubicBezTo>
                      <a:pt x="14486" y="486824"/>
                      <a:pt x="27197" y="510502"/>
                      <a:pt x="43819" y="531339"/>
                    </a:cubicBezTo>
                    <a:cubicBezTo>
                      <a:pt x="57507" y="548387"/>
                      <a:pt x="75106" y="570171"/>
                      <a:pt x="98572" y="573960"/>
                    </a:cubicBezTo>
                    <a:cubicBezTo>
                      <a:pt x="100528" y="573960"/>
                      <a:pt x="102483" y="572065"/>
                      <a:pt x="101505" y="571119"/>
                    </a:cubicBezTo>
                    <a:cubicBezTo>
                      <a:pt x="42841" y="479247"/>
                      <a:pt x="43819" y="366538"/>
                      <a:pt x="51641" y="262354"/>
                    </a:cubicBezTo>
                    <a:cubicBezTo>
                      <a:pt x="58485" y="175219"/>
                      <a:pt x="72173" y="87136"/>
                      <a:pt x="65329" y="0"/>
                    </a:cubicBezTo>
                    <a:cubicBezTo>
                      <a:pt x="66306" y="7576"/>
                      <a:pt x="67284" y="15154"/>
                      <a:pt x="68262" y="22731"/>
                    </a:cubicBezTo>
                    <a:cubicBezTo>
                      <a:pt x="75106" y="90924"/>
                      <a:pt x="69240" y="159118"/>
                      <a:pt x="75106" y="227310"/>
                    </a:cubicBezTo>
                    <a:cubicBezTo>
                      <a:pt x="79995" y="290769"/>
                      <a:pt x="91728" y="353279"/>
                      <a:pt x="113238" y="413895"/>
                    </a:cubicBezTo>
                    <a:cubicBezTo>
                      <a:pt x="128882" y="457463"/>
                      <a:pt x="149415" y="500084"/>
                      <a:pt x="180703" y="535127"/>
                    </a:cubicBezTo>
                    <a:cubicBezTo>
                      <a:pt x="215902" y="573960"/>
                      <a:pt x="259900" y="600479"/>
                      <a:pt x="305854" y="626052"/>
                    </a:cubicBezTo>
                    <a:cubicBezTo>
                      <a:pt x="357675" y="654466"/>
                      <a:pt x="412428" y="680985"/>
                      <a:pt x="469137" y="700875"/>
                    </a:cubicBezTo>
                    <a:cubicBezTo>
                      <a:pt x="518025" y="717923"/>
                      <a:pt x="569845" y="731183"/>
                      <a:pt x="622643" y="733078"/>
                    </a:cubicBezTo>
                    <a:cubicBezTo>
                      <a:pt x="587444" y="740655"/>
                      <a:pt x="550290" y="738760"/>
                      <a:pt x="515092" y="734971"/>
                    </a:cubicBezTo>
                    <a:cubicBezTo>
                      <a:pt x="476960" y="731183"/>
                      <a:pt x="439805" y="723606"/>
                      <a:pt x="401673" y="716976"/>
                    </a:cubicBezTo>
                    <a:cubicBezTo>
                      <a:pt x="356697" y="708452"/>
                      <a:pt x="311720" y="702769"/>
                      <a:pt x="266744" y="693298"/>
                    </a:cubicBezTo>
                    <a:cubicBezTo>
                      <a:pt x="247190" y="689510"/>
                      <a:pt x="230567" y="685721"/>
                      <a:pt x="212968" y="681932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84CA47F6-6FE6-AE25-5413-9BD866E7DB33}"/>
                  </a:ext>
                </a:extLst>
              </p:cNvPr>
              <p:cNvSpPr/>
              <p:nvPr/>
            </p:nvSpPr>
            <p:spPr>
              <a:xfrm>
                <a:off x="8133788" y="4127427"/>
                <a:ext cx="616036" cy="254430"/>
              </a:xfrm>
              <a:custGeom>
                <a:avLst/>
                <a:gdLst>
                  <a:gd name="connsiteX0" fmla="*/ 3969 w 616036"/>
                  <a:gd name="connsiteY0" fmla="*/ 4736 h 254430"/>
                  <a:gd name="connsiteX1" fmla="*/ 88055 w 616036"/>
                  <a:gd name="connsiteY1" fmla="*/ 95660 h 254430"/>
                  <a:gd name="connsiteX2" fmla="*/ 237650 w 616036"/>
                  <a:gd name="connsiteY2" fmla="*/ 145858 h 254430"/>
                  <a:gd name="connsiteX3" fmla="*/ 335424 w 616036"/>
                  <a:gd name="connsiteY3" fmla="*/ 179955 h 254430"/>
                  <a:gd name="connsiteX4" fmla="*/ 432221 w 616036"/>
                  <a:gd name="connsiteY4" fmla="*/ 211210 h 254430"/>
                  <a:gd name="connsiteX5" fmla="*/ 476219 w 616036"/>
                  <a:gd name="connsiteY5" fmla="*/ 220681 h 254430"/>
                  <a:gd name="connsiteX6" fmla="*/ 612125 w 616036"/>
                  <a:gd name="connsiteY6" fmla="*/ 249095 h 254430"/>
                  <a:gd name="connsiteX7" fmla="*/ 616037 w 616036"/>
                  <a:gd name="connsiteY7" fmla="*/ 250042 h 254430"/>
                  <a:gd name="connsiteX8" fmla="*/ 512396 w 616036"/>
                  <a:gd name="connsiteY8" fmla="*/ 250989 h 254430"/>
                  <a:gd name="connsiteX9" fmla="*/ 398977 w 616036"/>
                  <a:gd name="connsiteY9" fmla="*/ 232994 h 254430"/>
                  <a:gd name="connsiteX10" fmla="*/ 264048 w 616036"/>
                  <a:gd name="connsiteY10" fmla="*/ 209315 h 254430"/>
                  <a:gd name="connsiteX11" fmla="*/ 213206 w 616036"/>
                  <a:gd name="connsiteY11" fmla="*/ 197950 h 254430"/>
                  <a:gd name="connsiteX12" fmla="*/ 58 w 616036"/>
                  <a:gd name="connsiteY12" fmla="*/ 0 h 254430"/>
                  <a:gd name="connsiteX13" fmla="*/ 3969 w 616036"/>
                  <a:gd name="connsiteY13" fmla="*/ 4736 h 254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6036" h="254430">
                    <a:moveTo>
                      <a:pt x="3969" y="4736"/>
                    </a:moveTo>
                    <a:cubicBezTo>
                      <a:pt x="19612" y="44515"/>
                      <a:pt x="49922" y="75771"/>
                      <a:pt x="88055" y="95660"/>
                    </a:cubicBezTo>
                    <a:cubicBezTo>
                      <a:pt x="134986" y="119338"/>
                      <a:pt x="187784" y="129757"/>
                      <a:pt x="237650" y="145858"/>
                    </a:cubicBezTo>
                    <a:cubicBezTo>
                      <a:pt x="270893" y="156276"/>
                      <a:pt x="303158" y="167642"/>
                      <a:pt x="335424" y="179955"/>
                    </a:cubicBezTo>
                    <a:cubicBezTo>
                      <a:pt x="367689" y="191320"/>
                      <a:pt x="398977" y="203633"/>
                      <a:pt x="432221" y="211210"/>
                    </a:cubicBezTo>
                    <a:cubicBezTo>
                      <a:pt x="446887" y="214999"/>
                      <a:pt x="461553" y="217840"/>
                      <a:pt x="476219" y="220681"/>
                    </a:cubicBezTo>
                    <a:cubicBezTo>
                      <a:pt x="520218" y="235836"/>
                      <a:pt x="566172" y="246253"/>
                      <a:pt x="612125" y="249095"/>
                    </a:cubicBezTo>
                    <a:cubicBezTo>
                      <a:pt x="613103" y="249095"/>
                      <a:pt x="615059" y="250042"/>
                      <a:pt x="616037" y="250042"/>
                    </a:cubicBezTo>
                    <a:cubicBezTo>
                      <a:pt x="581816" y="256672"/>
                      <a:pt x="546617" y="254778"/>
                      <a:pt x="512396" y="250989"/>
                    </a:cubicBezTo>
                    <a:cubicBezTo>
                      <a:pt x="474264" y="247201"/>
                      <a:pt x="437110" y="239623"/>
                      <a:pt x="398977" y="232994"/>
                    </a:cubicBezTo>
                    <a:cubicBezTo>
                      <a:pt x="354001" y="224470"/>
                      <a:pt x="309025" y="218787"/>
                      <a:pt x="264048" y="209315"/>
                    </a:cubicBezTo>
                    <a:cubicBezTo>
                      <a:pt x="246449" y="205527"/>
                      <a:pt x="229828" y="201739"/>
                      <a:pt x="213206" y="197950"/>
                    </a:cubicBezTo>
                    <a:cubicBezTo>
                      <a:pt x="106631" y="161012"/>
                      <a:pt x="-2875" y="113656"/>
                      <a:pt x="58" y="0"/>
                    </a:cubicBezTo>
                    <a:cubicBezTo>
                      <a:pt x="2013" y="947"/>
                      <a:pt x="2991" y="2841"/>
                      <a:pt x="3969" y="4736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88FFB731-711A-9F1F-32F7-AB1B6016DDC6}"/>
                  </a:ext>
                </a:extLst>
              </p:cNvPr>
              <p:cNvSpPr/>
              <p:nvPr/>
            </p:nvSpPr>
            <p:spPr>
              <a:xfrm>
                <a:off x="7322317" y="1181857"/>
                <a:ext cx="1323866" cy="3277365"/>
              </a:xfrm>
              <a:custGeom>
                <a:avLst/>
                <a:gdLst>
                  <a:gd name="connsiteX0" fmla="*/ 0 w 1323866"/>
                  <a:gd name="connsiteY0" fmla="*/ 3188036 h 3277365"/>
                  <a:gd name="connsiteX1" fmla="*/ 254214 w 1323866"/>
                  <a:gd name="connsiteY1" fmla="*/ 3018500 h 3277365"/>
                  <a:gd name="connsiteX2" fmla="*/ 492784 w 1323866"/>
                  <a:gd name="connsiteY2" fmla="*/ 2389606 h 3277365"/>
                  <a:gd name="connsiteX3" fmla="*/ 492784 w 1323866"/>
                  <a:gd name="connsiteY3" fmla="*/ 2294894 h 3277365"/>
                  <a:gd name="connsiteX4" fmla="*/ 482028 w 1323866"/>
                  <a:gd name="connsiteY4" fmla="*/ 2198286 h 3277365"/>
                  <a:gd name="connsiteX5" fmla="*/ 492784 w 1323866"/>
                  <a:gd name="connsiteY5" fmla="*/ 1595912 h 3277365"/>
                  <a:gd name="connsiteX6" fmla="*/ 517227 w 1323866"/>
                  <a:gd name="connsiteY6" fmla="*/ 507661 h 3277365"/>
                  <a:gd name="connsiteX7" fmla="*/ 485939 w 1323866"/>
                  <a:gd name="connsiteY7" fmla="*/ 191320 h 3277365"/>
                  <a:gd name="connsiteX8" fmla="*/ 468340 w 1323866"/>
                  <a:gd name="connsiteY8" fmla="*/ 107973 h 3277365"/>
                  <a:gd name="connsiteX9" fmla="*/ 453674 w 1323866"/>
                  <a:gd name="connsiteY9" fmla="*/ 50198 h 3277365"/>
                  <a:gd name="connsiteX10" fmla="*/ 547537 w 1323866"/>
                  <a:gd name="connsiteY10" fmla="*/ 11365 h 3277365"/>
                  <a:gd name="connsiteX11" fmla="*/ 553404 w 1323866"/>
                  <a:gd name="connsiteY11" fmla="*/ 11365 h 3277365"/>
                  <a:gd name="connsiteX12" fmla="*/ 574914 w 1323866"/>
                  <a:gd name="connsiteY12" fmla="*/ 31255 h 3277365"/>
                  <a:gd name="connsiteX13" fmla="*/ 598380 w 1323866"/>
                  <a:gd name="connsiteY13" fmla="*/ 310658 h 3277365"/>
                  <a:gd name="connsiteX14" fmla="*/ 667800 w 1323866"/>
                  <a:gd name="connsiteY14" fmla="*/ 676250 h 3277365"/>
                  <a:gd name="connsiteX15" fmla="*/ 709843 w 1323866"/>
                  <a:gd name="connsiteY15" fmla="*/ 813584 h 3277365"/>
                  <a:gd name="connsiteX16" fmla="*/ 725487 w 1323866"/>
                  <a:gd name="connsiteY16" fmla="*/ 864728 h 3277365"/>
                  <a:gd name="connsiteX17" fmla="*/ 730376 w 1323866"/>
                  <a:gd name="connsiteY17" fmla="*/ 851469 h 3277365"/>
                  <a:gd name="connsiteX18" fmla="*/ 733309 w 1323866"/>
                  <a:gd name="connsiteY18" fmla="*/ 810742 h 3277365"/>
                  <a:gd name="connsiteX19" fmla="*/ 739175 w 1323866"/>
                  <a:gd name="connsiteY19" fmla="*/ 766228 h 3277365"/>
                  <a:gd name="connsiteX20" fmla="*/ 847705 w 1323866"/>
                  <a:gd name="connsiteY20" fmla="*/ 361803 h 3277365"/>
                  <a:gd name="connsiteX21" fmla="*/ 1165472 w 1323866"/>
                  <a:gd name="connsiteY21" fmla="*/ 69140 h 3277365"/>
                  <a:gd name="connsiteX22" fmla="*/ 1274979 w 1323866"/>
                  <a:gd name="connsiteY22" fmla="*/ 0 h 3277365"/>
                  <a:gd name="connsiteX23" fmla="*/ 1323867 w 1323866"/>
                  <a:gd name="connsiteY23" fmla="*/ 17995 h 3277365"/>
                  <a:gd name="connsiteX24" fmla="*/ 1036409 w 1323866"/>
                  <a:gd name="connsiteY24" fmla="*/ 229205 h 3277365"/>
                  <a:gd name="connsiteX25" fmla="*/ 849661 w 1323866"/>
                  <a:gd name="connsiteY25" fmla="*/ 504820 h 3277365"/>
                  <a:gd name="connsiteX26" fmla="*/ 840860 w 1323866"/>
                  <a:gd name="connsiteY26" fmla="*/ 591956 h 3277365"/>
                  <a:gd name="connsiteX27" fmla="*/ 834994 w 1323866"/>
                  <a:gd name="connsiteY27" fmla="*/ 688563 h 3277365"/>
                  <a:gd name="connsiteX28" fmla="*/ 833039 w 1323866"/>
                  <a:gd name="connsiteY28" fmla="*/ 788011 h 3277365"/>
                  <a:gd name="connsiteX29" fmla="*/ 778285 w 1323866"/>
                  <a:gd name="connsiteY29" fmla="*/ 1113824 h 3277365"/>
                  <a:gd name="connsiteX30" fmla="*/ 723531 w 1323866"/>
                  <a:gd name="connsiteY30" fmla="*/ 1307985 h 3277365"/>
                  <a:gd name="connsiteX31" fmla="*/ 674644 w 1323866"/>
                  <a:gd name="connsiteY31" fmla="*/ 1506882 h 3277365"/>
                  <a:gd name="connsiteX32" fmla="*/ 631623 w 1323866"/>
                  <a:gd name="connsiteY32" fmla="*/ 1911306 h 3277365"/>
                  <a:gd name="connsiteX33" fmla="*/ 635534 w 1323866"/>
                  <a:gd name="connsiteY33" fmla="*/ 1912253 h 3277365"/>
                  <a:gd name="connsiteX34" fmla="*/ 688333 w 1323866"/>
                  <a:gd name="connsiteY34" fmla="*/ 1754082 h 3277365"/>
                  <a:gd name="connsiteX35" fmla="*/ 669755 w 1323866"/>
                  <a:gd name="connsiteY35" fmla="*/ 1856372 h 3277365"/>
                  <a:gd name="connsiteX36" fmla="*/ 636512 w 1323866"/>
                  <a:gd name="connsiteY36" fmla="*/ 1960556 h 3277365"/>
                  <a:gd name="connsiteX37" fmla="*/ 642378 w 1323866"/>
                  <a:gd name="connsiteY37" fmla="*/ 2056217 h 3277365"/>
                  <a:gd name="connsiteX38" fmla="*/ 678555 w 1323866"/>
                  <a:gd name="connsiteY38" fmla="*/ 2146194 h 3277365"/>
                  <a:gd name="connsiteX39" fmla="*/ 682466 w 1323866"/>
                  <a:gd name="connsiteY39" fmla="*/ 2145247 h 3277365"/>
                  <a:gd name="connsiteX40" fmla="*/ 731354 w 1323866"/>
                  <a:gd name="connsiteY40" fmla="*/ 1985182 h 3277365"/>
                  <a:gd name="connsiteX41" fmla="*/ 729398 w 1323866"/>
                  <a:gd name="connsiteY41" fmla="*/ 2150930 h 3277365"/>
                  <a:gd name="connsiteX42" fmla="*/ 719620 w 1323866"/>
                  <a:gd name="connsiteY42" fmla="*/ 2361192 h 3277365"/>
                  <a:gd name="connsiteX43" fmla="*/ 696155 w 1323866"/>
                  <a:gd name="connsiteY43" fmla="*/ 2552512 h 3277365"/>
                  <a:gd name="connsiteX44" fmla="*/ 686377 w 1323866"/>
                  <a:gd name="connsiteY44" fmla="*/ 2939888 h 3277365"/>
                  <a:gd name="connsiteX45" fmla="*/ 690288 w 1323866"/>
                  <a:gd name="connsiteY45" fmla="*/ 2938941 h 3277365"/>
                  <a:gd name="connsiteX46" fmla="*/ 751886 w 1323866"/>
                  <a:gd name="connsiteY46" fmla="*/ 2605552 h 3277365"/>
                  <a:gd name="connsiteX47" fmla="*/ 732331 w 1323866"/>
                  <a:gd name="connsiteY47" fmla="*/ 2964514 h 3277365"/>
                  <a:gd name="connsiteX48" fmla="*/ 801751 w 1323866"/>
                  <a:gd name="connsiteY48" fmla="*/ 3101847 h 3277365"/>
                  <a:gd name="connsiteX49" fmla="*/ 924947 w 1323866"/>
                  <a:gd name="connsiteY49" fmla="*/ 3188036 h 3277365"/>
                  <a:gd name="connsiteX50" fmla="*/ 1186004 w 1323866"/>
                  <a:gd name="connsiteY50" fmla="*/ 3260965 h 3277365"/>
                  <a:gd name="connsiteX51" fmla="*/ 1188938 w 1323866"/>
                  <a:gd name="connsiteY51" fmla="*/ 3270436 h 3277365"/>
                  <a:gd name="connsiteX52" fmla="*/ 1187960 w 1323866"/>
                  <a:gd name="connsiteY52" fmla="*/ 3275172 h 3277365"/>
                  <a:gd name="connsiteX53" fmla="*/ 1139073 w 1323866"/>
                  <a:gd name="connsiteY53" fmla="*/ 3270436 h 3277365"/>
                  <a:gd name="connsiteX54" fmla="*/ 1093119 w 1323866"/>
                  <a:gd name="connsiteY54" fmla="*/ 3274224 h 3277365"/>
                  <a:gd name="connsiteX55" fmla="*/ 1054009 w 1323866"/>
                  <a:gd name="connsiteY55" fmla="*/ 3270436 h 3277365"/>
                  <a:gd name="connsiteX56" fmla="*/ 1016855 w 1323866"/>
                  <a:gd name="connsiteY56" fmla="*/ 3264753 h 3277365"/>
                  <a:gd name="connsiteX57" fmla="*/ 977745 w 1323866"/>
                  <a:gd name="connsiteY57" fmla="*/ 3260965 h 3277365"/>
                  <a:gd name="connsiteX58" fmla="*/ 906370 w 1323866"/>
                  <a:gd name="connsiteY58" fmla="*/ 3235392 h 3277365"/>
                  <a:gd name="connsiteX59" fmla="*/ 832061 w 1323866"/>
                  <a:gd name="connsiteY59" fmla="*/ 3208872 h 3277365"/>
                  <a:gd name="connsiteX60" fmla="*/ 745042 w 1323866"/>
                  <a:gd name="connsiteY60" fmla="*/ 3185194 h 3277365"/>
                  <a:gd name="connsiteX61" fmla="*/ 677577 w 1323866"/>
                  <a:gd name="connsiteY61" fmla="*/ 3172882 h 3277365"/>
                  <a:gd name="connsiteX62" fmla="*/ 352966 w 1323866"/>
                  <a:gd name="connsiteY62" fmla="*/ 3248652 h 3277365"/>
                  <a:gd name="connsiteX63" fmla="*/ 385232 w 1323866"/>
                  <a:gd name="connsiteY63" fmla="*/ 3195612 h 3277365"/>
                  <a:gd name="connsiteX64" fmla="*/ 0 w 1323866"/>
                  <a:gd name="connsiteY64" fmla="*/ 3188036 h 3277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323866" h="3277365">
                    <a:moveTo>
                      <a:pt x="0" y="3188036"/>
                    </a:moveTo>
                    <a:cubicBezTo>
                      <a:pt x="33244" y="3144467"/>
                      <a:pt x="195549" y="3045967"/>
                      <a:pt x="254214" y="3018500"/>
                    </a:cubicBezTo>
                    <a:cubicBezTo>
                      <a:pt x="498650" y="2902950"/>
                      <a:pt x="492784" y="2587556"/>
                      <a:pt x="492784" y="2389606"/>
                    </a:cubicBezTo>
                    <a:lnTo>
                      <a:pt x="492784" y="2294894"/>
                    </a:lnTo>
                    <a:cubicBezTo>
                      <a:pt x="492784" y="2262691"/>
                      <a:pt x="484961" y="2230489"/>
                      <a:pt x="482028" y="2198286"/>
                    </a:cubicBezTo>
                    <a:cubicBezTo>
                      <a:pt x="459541" y="2001283"/>
                      <a:pt x="482028" y="1792915"/>
                      <a:pt x="492784" y="1595912"/>
                    </a:cubicBezTo>
                    <a:cubicBezTo>
                      <a:pt x="513316" y="1233161"/>
                      <a:pt x="535805" y="870412"/>
                      <a:pt x="517227" y="507661"/>
                    </a:cubicBezTo>
                    <a:cubicBezTo>
                      <a:pt x="511361" y="401583"/>
                      <a:pt x="502561" y="295504"/>
                      <a:pt x="485939" y="191320"/>
                    </a:cubicBezTo>
                    <a:cubicBezTo>
                      <a:pt x="482028" y="163853"/>
                      <a:pt x="479095" y="134492"/>
                      <a:pt x="468340" y="107973"/>
                    </a:cubicBezTo>
                    <a:cubicBezTo>
                      <a:pt x="460518" y="89030"/>
                      <a:pt x="454652" y="70088"/>
                      <a:pt x="453674" y="50198"/>
                    </a:cubicBezTo>
                    <a:cubicBezTo>
                      <a:pt x="449763" y="-947"/>
                      <a:pt x="513316" y="11365"/>
                      <a:pt x="547537" y="11365"/>
                    </a:cubicBezTo>
                    <a:cubicBezTo>
                      <a:pt x="549493" y="11365"/>
                      <a:pt x="551448" y="11365"/>
                      <a:pt x="553404" y="11365"/>
                    </a:cubicBezTo>
                    <a:cubicBezTo>
                      <a:pt x="563181" y="11365"/>
                      <a:pt x="572959" y="22731"/>
                      <a:pt x="574914" y="31255"/>
                    </a:cubicBezTo>
                    <a:cubicBezTo>
                      <a:pt x="589580" y="125021"/>
                      <a:pt x="590558" y="216893"/>
                      <a:pt x="598380" y="310658"/>
                    </a:cubicBezTo>
                    <a:cubicBezTo>
                      <a:pt x="608157" y="432838"/>
                      <a:pt x="627712" y="557859"/>
                      <a:pt x="667800" y="676250"/>
                    </a:cubicBezTo>
                    <a:cubicBezTo>
                      <a:pt x="683443" y="721712"/>
                      <a:pt x="697132" y="768122"/>
                      <a:pt x="709843" y="813584"/>
                    </a:cubicBezTo>
                    <a:cubicBezTo>
                      <a:pt x="714731" y="830632"/>
                      <a:pt x="721575" y="847680"/>
                      <a:pt x="725487" y="864728"/>
                    </a:cubicBezTo>
                    <a:cubicBezTo>
                      <a:pt x="728420" y="860940"/>
                      <a:pt x="730376" y="856205"/>
                      <a:pt x="730376" y="851469"/>
                    </a:cubicBezTo>
                    <a:cubicBezTo>
                      <a:pt x="731354" y="838209"/>
                      <a:pt x="732331" y="824949"/>
                      <a:pt x="733309" y="810742"/>
                    </a:cubicBezTo>
                    <a:cubicBezTo>
                      <a:pt x="735265" y="795588"/>
                      <a:pt x="737220" y="780434"/>
                      <a:pt x="739175" y="766228"/>
                    </a:cubicBezTo>
                    <a:cubicBezTo>
                      <a:pt x="754819" y="626999"/>
                      <a:pt x="775352" y="485877"/>
                      <a:pt x="847705" y="361803"/>
                    </a:cubicBezTo>
                    <a:cubicBezTo>
                      <a:pt x="921036" y="235835"/>
                      <a:pt x="1043254" y="145858"/>
                      <a:pt x="1165472" y="69140"/>
                    </a:cubicBezTo>
                    <a:cubicBezTo>
                      <a:pt x="1201649" y="46409"/>
                      <a:pt x="1238803" y="23678"/>
                      <a:pt x="1274979" y="0"/>
                    </a:cubicBezTo>
                    <a:cubicBezTo>
                      <a:pt x="1290624" y="6630"/>
                      <a:pt x="1307245" y="12313"/>
                      <a:pt x="1323867" y="17995"/>
                    </a:cubicBezTo>
                    <a:cubicBezTo>
                      <a:pt x="1238803" y="100396"/>
                      <a:pt x="1129296" y="155329"/>
                      <a:pt x="1036409" y="229205"/>
                    </a:cubicBezTo>
                    <a:cubicBezTo>
                      <a:pt x="950368" y="299293"/>
                      <a:pt x="872148" y="395900"/>
                      <a:pt x="849661" y="504820"/>
                    </a:cubicBezTo>
                    <a:cubicBezTo>
                      <a:pt x="843794" y="534181"/>
                      <a:pt x="842816" y="562594"/>
                      <a:pt x="840860" y="591956"/>
                    </a:cubicBezTo>
                    <a:cubicBezTo>
                      <a:pt x="838905" y="624158"/>
                      <a:pt x="836949" y="656360"/>
                      <a:pt x="834994" y="688563"/>
                    </a:cubicBezTo>
                    <a:cubicBezTo>
                      <a:pt x="833039" y="721712"/>
                      <a:pt x="832061" y="754862"/>
                      <a:pt x="833039" y="788011"/>
                    </a:cubicBezTo>
                    <a:cubicBezTo>
                      <a:pt x="815440" y="896931"/>
                      <a:pt x="801751" y="1005851"/>
                      <a:pt x="778285" y="1113824"/>
                    </a:cubicBezTo>
                    <a:cubicBezTo>
                      <a:pt x="763619" y="1180122"/>
                      <a:pt x="743086" y="1243580"/>
                      <a:pt x="723531" y="1307985"/>
                    </a:cubicBezTo>
                    <a:cubicBezTo>
                      <a:pt x="703977" y="1373337"/>
                      <a:pt x="687355" y="1439636"/>
                      <a:pt x="674644" y="1506882"/>
                    </a:cubicBezTo>
                    <a:cubicBezTo>
                      <a:pt x="648245" y="1640427"/>
                      <a:pt x="634556" y="1775867"/>
                      <a:pt x="631623" y="1911306"/>
                    </a:cubicBezTo>
                    <a:cubicBezTo>
                      <a:pt x="631623" y="1914147"/>
                      <a:pt x="635534" y="1914147"/>
                      <a:pt x="635534" y="1912253"/>
                    </a:cubicBezTo>
                    <a:cubicBezTo>
                      <a:pt x="650201" y="1859214"/>
                      <a:pt x="659000" y="1801439"/>
                      <a:pt x="688333" y="1754082"/>
                    </a:cubicBezTo>
                    <a:cubicBezTo>
                      <a:pt x="693222" y="1789126"/>
                      <a:pt x="681488" y="1823223"/>
                      <a:pt x="669755" y="1856372"/>
                    </a:cubicBezTo>
                    <a:cubicBezTo>
                      <a:pt x="657045" y="1890469"/>
                      <a:pt x="642378" y="1924566"/>
                      <a:pt x="636512" y="1960556"/>
                    </a:cubicBezTo>
                    <a:cubicBezTo>
                      <a:pt x="631623" y="1992759"/>
                      <a:pt x="634556" y="2024961"/>
                      <a:pt x="642378" y="2056217"/>
                    </a:cubicBezTo>
                    <a:cubicBezTo>
                      <a:pt x="649223" y="2087472"/>
                      <a:pt x="659978" y="2119674"/>
                      <a:pt x="678555" y="2146194"/>
                    </a:cubicBezTo>
                    <a:cubicBezTo>
                      <a:pt x="679533" y="2148088"/>
                      <a:pt x="682466" y="2147141"/>
                      <a:pt x="682466" y="2145247"/>
                    </a:cubicBezTo>
                    <a:cubicBezTo>
                      <a:pt x="699088" y="2092208"/>
                      <a:pt x="715709" y="2039168"/>
                      <a:pt x="731354" y="1985182"/>
                    </a:cubicBezTo>
                    <a:cubicBezTo>
                      <a:pt x="731354" y="2040116"/>
                      <a:pt x="731354" y="2095049"/>
                      <a:pt x="729398" y="2150930"/>
                    </a:cubicBezTo>
                    <a:cubicBezTo>
                      <a:pt x="727442" y="2221017"/>
                      <a:pt x="725487" y="2291105"/>
                      <a:pt x="719620" y="2361192"/>
                    </a:cubicBezTo>
                    <a:cubicBezTo>
                      <a:pt x="714731" y="2425597"/>
                      <a:pt x="704954" y="2489054"/>
                      <a:pt x="696155" y="2552512"/>
                    </a:cubicBezTo>
                    <a:cubicBezTo>
                      <a:pt x="678555" y="2680375"/>
                      <a:pt x="662911" y="2812026"/>
                      <a:pt x="686377" y="2939888"/>
                    </a:cubicBezTo>
                    <a:cubicBezTo>
                      <a:pt x="686377" y="2942729"/>
                      <a:pt x="690288" y="2941782"/>
                      <a:pt x="690288" y="2938941"/>
                    </a:cubicBezTo>
                    <a:cubicBezTo>
                      <a:pt x="702021" y="2826233"/>
                      <a:pt x="726465" y="2716366"/>
                      <a:pt x="751886" y="2605552"/>
                    </a:cubicBezTo>
                    <a:cubicBezTo>
                      <a:pt x="758730" y="2725837"/>
                      <a:pt x="711798" y="2845175"/>
                      <a:pt x="732331" y="2964514"/>
                    </a:cubicBezTo>
                    <a:cubicBezTo>
                      <a:pt x="741131" y="3016605"/>
                      <a:pt x="764597" y="3063015"/>
                      <a:pt x="801751" y="3101847"/>
                    </a:cubicBezTo>
                    <a:cubicBezTo>
                      <a:pt x="835972" y="3138785"/>
                      <a:pt x="878015" y="3167199"/>
                      <a:pt x="924947" y="3188036"/>
                    </a:cubicBezTo>
                    <a:cubicBezTo>
                      <a:pt x="1008055" y="3224974"/>
                      <a:pt x="1098008" y="3239180"/>
                      <a:pt x="1186004" y="3260965"/>
                    </a:cubicBezTo>
                    <a:cubicBezTo>
                      <a:pt x="1186982" y="3263806"/>
                      <a:pt x="1187960" y="3266647"/>
                      <a:pt x="1188938" y="3270436"/>
                    </a:cubicBezTo>
                    <a:cubicBezTo>
                      <a:pt x="1188938" y="3271383"/>
                      <a:pt x="1189915" y="3274224"/>
                      <a:pt x="1187960" y="3275172"/>
                    </a:cubicBezTo>
                    <a:cubicBezTo>
                      <a:pt x="1177205" y="3281802"/>
                      <a:pt x="1149828" y="3271383"/>
                      <a:pt x="1139073" y="3270436"/>
                    </a:cubicBezTo>
                    <a:cubicBezTo>
                      <a:pt x="1123429" y="3268542"/>
                      <a:pt x="1107785" y="3272330"/>
                      <a:pt x="1093119" y="3274224"/>
                    </a:cubicBezTo>
                    <a:cubicBezTo>
                      <a:pt x="1080408" y="3275172"/>
                      <a:pt x="1066720" y="3272330"/>
                      <a:pt x="1054009" y="3270436"/>
                    </a:cubicBezTo>
                    <a:cubicBezTo>
                      <a:pt x="1041298" y="3268542"/>
                      <a:pt x="1029565" y="3266647"/>
                      <a:pt x="1016855" y="3264753"/>
                    </a:cubicBezTo>
                    <a:cubicBezTo>
                      <a:pt x="1004144" y="3261912"/>
                      <a:pt x="990455" y="3263806"/>
                      <a:pt x="977745" y="3260965"/>
                    </a:cubicBezTo>
                    <a:cubicBezTo>
                      <a:pt x="953301" y="3256229"/>
                      <a:pt x="929836" y="3242969"/>
                      <a:pt x="906370" y="3235392"/>
                    </a:cubicBezTo>
                    <a:cubicBezTo>
                      <a:pt x="880948" y="3226868"/>
                      <a:pt x="858460" y="3215502"/>
                      <a:pt x="832061" y="3208872"/>
                    </a:cubicBezTo>
                    <a:cubicBezTo>
                      <a:pt x="802728" y="3200348"/>
                      <a:pt x="773397" y="3192771"/>
                      <a:pt x="745042" y="3185194"/>
                    </a:cubicBezTo>
                    <a:cubicBezTo>
                      <a:pt x="722553" y="3179511"/>
                      <a:pt x="700066" y="3174776"/>
                      <a:pt x="677577" y="3172882"/>
                    </a:cubicBezTo>
                    <a:cubicBezTo>
                      <a:pt x="594469" y="3183300"/>
                      <a:pt x="454652" y="3224027"/>
                      <a:pt x="352966" y="3248652"/>
                    </a:cubicBezTo>
                    <a:cubicBezTo>
                      <a:pt x="363721" y="3230656"/>
                      <a:pt x="374476" y="3213608"/>
                      <a:pt x="385232" y="3195612"/>
                    </a:cubicBezTo>
                    <a:cubicBezTo>
                      <a:pt x="396964" y="3173829"/>
                      <a:pt x="156439" y="3188036"/>
                      <a:pt x="0" y="3188036"/>
                    </a:cubicBezTo>
                    <a:close/>
                  </a:path>
                </a:pathLst>
              </a:custGeom>
              <a:solidFill>
                <a:srgbClr val="6D472C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346FD8BB-B9D9-0DD6-D2B5-A1F32ECCAA3B}"/>
                  </a:ext>
                </a:extLst>
              </p:cNvPr>
              <p:cNvSpPr/>
              <p:nvPr/>
            </p:nvSpPr>
            <p:spPr>
              <a:xfrm>
                <a:off x="7322317" y="1191922"/>
                <a:ext cx="1193093" cy="3267300"/>
              </a:xfrm>
              <a:custGeom>
                <a:avLst/>
                <a:gdLst>
                  <a:gd name="connsiteX0" fmla="*/ 0 w 1193093"/>
                  <a:gd name="connsiteY0" fmla="*/ 3177971 h 3267300"/>
                  <a:gd name="connsiteX1" fmla="*/ 254214 w 1193093"/>
                  <a:gd name="connsiteY1" fmla="*/ 3008435 h 3267300"/>
                  <a:gd name="connsiteX2" fmla="*/ 492784 w 1193093"/>
                  <a:gd name="connsiteY2" fmla="*/ 2379541 h 3267300"/>
                  <a:gd name="connsiteX3" fmla="*/ 492784 w 1193093"/>
                  <a:gd name="connsiteY3" fmla="*/ 2284829 h 3267300"/>
                  <a:gd name="connsiteX4" fmla="*/ 482028 w 1193093"/>
                  <a:gd name="connsiteY4" fmla="*/ 2188221 h 3267300"/>
                  <a:gd name="connsiteX5" fmla="*/ 492784 w 1193093"/>
                  <a:gd name="connsiteY5" fmla="*/ 1585847 h 3267300"/>
                  <a:gd name="connsiteX6" fmla="*/ 517227 w 1193093"/>
                  <a:gd name="connsiteY6" fmla="*/ 497596 h 3267300"/>
                  <a:gd name="connsiteX7" fmla="*/ 485939 w 1193093"/>
                  <a:gd name="connsiteY7" fmla="*/ 181255 h 3267300"/>
                  <a:gd name="connsiteX8" fmla="*/ 468340 w 1193093"/>
                  <a:gd name="connsiteY8" fmla="*/ 97908 h 3267300"/>
                  <a:gd name="connsiteX9" fmla="*/ 453674 w 1193093"/>
                  <a:gd name="connsiteY9" fmla="*/ 40133 h 3267300"/>
                  <a:gd name="connsiteX10" fmla="*/ 547537 w 1193093"/>
                  <a:gd name="connsiteY10" fmla="*/ 1300 h 3267300"/>
                  <a:gd name="connsiteX11" fmla="*/ 553404 w 1193093"/>
                  <a:gd name="connsiteY11" fmla="*/ 1300 h 3267300"/>
                  <a:gd name="connsiteX12" fmla="*/ 574914 w 1193093"/>
                  <a:gd name="connsiteY12" fmla="*/ 21190 h 3267300"/>
                  <a:gd name="connsiteX13" fmla="*/ 598380 w 1193093"/>
                  <a:gd name="connsiteY13" fmla="*/ 300593 h 3267300"/>
                  <a:gd name="connsiteX14" fmla="*/ 601313 w 1193093"/>
                  <a:gd name="connsiteY14" fmla="*/ 331849 h 3267300"/>
                  <a:gd name="connsiteX15" fmla="*/ 598380 w 1193093"/>
                  <a:gd name="connsiteY15" fmla="*/ 415196 h 3267300"/>
                  <a:gd name="connsiteX16" fmla="*/ 591536 w 1193093"/>
                  <a:gd name="connsiteY16" fmla="*/ 574314 h 3267300"/>
                  <a:gd name="connsiteX17" fmla="*/ 604246 w 1193093"/>
                  <a:gd name="connsiteY17" fmla="*/ 944641 h 3267300"/>
                  <a:gd name="connsiteX18" fmla="*/ 615002 w 1193093"/>
                  <a:gd name="connsiteY18" fmla="*/ 1129331 h 3267300"/>
                  <a:gd name="connsiteX19" fmla="*/ 611091 w 1193093"/>
                  <a:gd name="connsiteY19" fmla="*/ 1313074 h 3267300"/>
                  <a:gd name="connsiteX20" fmla="*/ 608157 w 1193093"/>
                  <a:gd name="connsiteY20" fmla="*/ 1496817 h 3267300"/>
                  <a:gd name="connsiteX21" fmla="*/ 586647 w 1193093"/>
                  <a:gd name="connsiteY21" fmla="*/ 1685296 h 3267300"/>
                  <a:gd name="connsiteX22" fmla="*/ 573937 w 1193093"/>
                  <a:gd name="connsiteY22" fmla="*/ 2052781 h 3267300"/>
                  <a:gd name="connsiteX23" fmla="*/ 581759 w 1193093"/>
                  <a:gd name="connsiteY23" fmla="*/ 2054676 h 3267300"/>
                  <a:gd name="connsiteX24" fmla="*/ 592513 w 1193093"/>
                  <a:gd name="connsiteY24" fmla="*/ 2024368 h 3267300"/>
                  <a:gd name="connsiteX25" fmla="*/ 598380 w 1193093"/>
                  <a:gd name="connsiteY25" fmla="*/ 2211899 h 3267300"/>
                  <a:gd name="connsiteX26" fmla="*/ 597402 w 1193093"/>
                  <a:gd name="connsiteY26" fmla="*/ 2521611 h 3267300"/>
                  <a:gd name="connsiteX27" fmla="*/ 485939 w 1193093"/>
                  <a:gd name="connsiteY27" fmla="*/ 3119249 h 3267300"/>
                  <a:gd name="connsiteX28" fmla="*/ 492784 w 1193093"/>
                  <a:gd name="connsiteY28" fmla="*/ 3123037 h 3267300"/>
                  <a:gd name="connsiteX29" fmla="*/ 616957 w 1193093"/>
                  <a:gd name="connsiteY29" fmla="*/ 2895726 h 3267300"/>
                  <a:gd name="connsiteX30" fmla="*/ 560248 w 1193093"/>
                  <a:gd name="connsiteY30" fmla="*/ 3120196 h 3267300"/>
                  <a:gd name="connsiteX31" fmla="*/ 566114 w 1193093"/>
                  <a:gd name="connsiteY31" fmla="*/ 3123037 h 3267300"/>
                  <a:gd name="connsiteX32" fmla="*/ 671711 w 1193093"/>
                  <a:gd name="connsiteY32" fmla="*/ 3036848 h 3267300"/>
                  <a:gd name="connsiteX33" fmla="*/ 634556 w 1193093"/>
                  <a:gd name="connsiteY33" fmla="*/ 3100306 h 3267300"/>
                  <a:gd name="connsiteX34" fmla="*/ 639445 w 1193093"/>
                  <a:gd name="connsiteY34" fmla="*/ 3105989 h 3267300"/>
                  <a:gd name="connsiteX35" fmla="*/ 721575 w 1193093"/>
                  <a:gd name="connsiteY35" fmla="*/ 3107883 h 3267300"/>
                  <a:gd name="connsiteX36" fmla="*/ 795884 w 1193093"/>
                  <a:gd name="connsiteY36" fmla="*/ 3153345 h 3267300"/>
                  <a:gd name="connsiteX37" fmla="*/ 948413 w 1193093"/>
                  <a:gd name="connsiteY37" fmla="*/ 3228169 h 3267300"/>
                  <a:gd name="connsiteX38" fmla="*/ 1186982 w 1193093"/>
                  <a:gd name="connsiteY38" fmla="*/ 3249952 h 3267300"/>
                  <a:gd name="connsiteX39" fmla="*/ 1189915 w 1193093"/>
                  <a:gd name="connsiteY39" fmla="*/ 3250900 h 3267300"/>
                  <a:gd name="connsiteX40" fmla="*/ 1192849 w 1193093"/>
                  <a:gd name="connsiteY40" fmla="*/ 3260371 h 3267300"/>
                  <a:gd name="connsiteX41" fmla="*/ 1191871 w 1193093"/>
                  <a:gd name="connsiteY41" fmla="*/ 3265107 h 3267300"/>
                  <a:gd name="connsiteX42" fmla="*/ 1142984 w 1193093"/>
                  <a:gd name="connsiteY42" fmla="*/ 3260371 h 3267300"/>
                  <a:gd name="connsiteX43" fmla="*/ 1097030 w 1193093"/>
                  <a:gd name="connsiteY43" fmla="*/ 3264159 h 3267300"/>
                  <a:gd name="connsiteX44" fmla="*/ 1057920 w 1193093"/>
                  <a:gd name="connsiteY44" fmla="*/ 3260371 h 3267300"/>
                  <a:gd name="connsiteX45" fmla="*/ 1020766 w 1193093"/>
                  <a:gd name="connsiteY45" fmla="*/ 3254688 h 3267300"/>
                  <a:gd name="connsiteX46" fmla="*/ 981656 w 1193093"/>
                  <a:gd name="connsiteY46" fmla="*/ 3250900 h 3267300"/>
                  <a:gd name="connsiteX47" fmla="*/ 910280 w 1193093"/>
                  <a:gd name="connsiteY47" fmla="*/ 3225327 h 3267300"/>
                  <a:gd name="connsiteX48" fmla="*/ 835972 w 1193093"/>
                  <a:gd name="connsiteY48" fmla="*/ 3198807 h 3267300"/>
                  <a:gd name="connsiteX49" fmla="*/ 748953 w 1193093"/>
                  <a:gd name="connsiteY49" fmla="*/ 3175129 h 3267300"/>
                  <a:gd name="connsiteX50" fmla="*/ 681488 w 1193093"/>
                  <a:gd name="connsiteY50" fmla="*/ 3162817 h 3267300"/>
                  <a:gd name="connsiteX51" fmla="*/ 356877 w 1193093"/>
                  <a:gd name="connsiteY51" fmla="*/ 3238587 h 3267300"/>
                  <a:gd name="connsiteX52" fmla="*/ 389143 w 1193093"/>
                  <a:gd name="connsiteY52" fmla="*/ 3185547 h 3267300"/>
                  <a:gd name="connsiteX53" fmla="*/ 0 w 1193093"/>
                  <a:gd name="connsiteY53" fmla="*/ 3177971 h 326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193093" h="3267300">
                    <a:moveTo>
                      <a:pt x="0" y="3177971"/>
                    </a:moveTo>
                    <a:cubicBezTo>
                      <a:pt x="33244" y="3134402"/>
                      <a:pt x="195549" y="3035902"/>
                      <a:pt x="254214" y="3008435"/>
                    </a:cubicBezTo>
                    <a:cubicBezTo>
                      <a:pt x="498650" y="2892885"/>
                      <a:pt x="492784" y="2577491"/>
                      <a:pt x="492784" y="2379541"/>
                    </a:cubicBezTo>
                    <a:lnTo>
                      <a:pt x="492784" y="2284829"/>
                    </a:lnTo>
                    <a:cubicBezTo>
                      <a:pt x="492784" y="2252626"/>
                      <a:pt x="484961" y="2220424"/>
                      <a:pt x="482028" y="2188221"/>
                    </a:cubicBezTo>
                    <a:cubicBezTo>
                      <a:pt x="459541" y="1991218"/>
                      <a:pt x="482028" y="1782850"/>
                      <a:pt x="492784" y="1585847"/>
                    </a:cubicBezTo>
                    <a:cubicBezTo>
                      <a:pt x="513316" y="1223096"/>
                      <a:pt x="535805" y="860347"/>
                      <a:pt x="517227" y="497596"/>
                    </a:cubicBezTo>
                    <a:cubicBezTo>
                      <a:pt x="511361" y="391518"/>
                      <a:pt x="502561" y="285439"/>
                      <a:pt x="485939" y="181255"/>
                    </a:cubicBezTo>
                    <a:cubicBezTo>
                      <a:pt x="482028" y="153788"/>
                      <a:pt x="479095" y="124428"/>
                      <a:pt x="468340" y="97908"/>
                    </a:cubicBezTo>
                    <a:cubicBezTo>
                      <a:pt x="460518" y="78965"/>
                      <a:pt x="454652" y="60023"/>
                      <a:pt x="453674" y="40133"/>
                    </a:cubicBezTo>
                    <a:cubicBezTo>
                      <a:pt x="449763" y="-11012"/>
                      <a:pt x="513316" y="1300"/>
                      <a:pt x="547537" y="1300"/>
                    </a:cubicBezTo>
                    <a:cubicBezTo>
                      <a:pt x="549493" y="1300"/>
                      <a:pt x="551448" y="1300"/>
                      <a:pt x="553404" y="1300"/>
                    </a:cubicBezTo>
                    <a:cubicBezTo>
                      <a:pt x="563181" y="1300"/>
                      <a:pt x="572959" y="12666"/>
                      <a:pt x="574914" y="21190"/>
                    </a:cubicBezTo>
                    <a:cubicBezTo>
                      <a:pt x="589580" y="114956"/>
                      <a:pt x="590558" y="206828"/>
                      <a:pt x="598380" y="300593"/>
                    </a:cubicBezTo>
                    <a:cubicBezTo>
                      <a:pt x="599357" y="311012"/>
                      <a:pt x="600335" y="321430"/>
                      <a:pt x="601313" y="331849"/>
                    </a:cubicBezTo>
                    <a:cubicBezTo>
                      <a:pt x="599357" y="359315"/>
                      <a:pt x="598380" y="387729"/>
                      <a:pt x="598380" y="415196"/>
                    </a:cubicBezTo>
                    <a:cubicBezTo>
                      <a:pt x="597402" y="468235"/>
                      <a:pt x="593491" y="521274"/>
                      <a:pt x="591536" y="574314"/>
                    </a:cubicBezTo>
                    <a:cubicBezTo>
                      <a:pt x="587625" y="697440"/>
                      <a:pt x="595447" y="821514"/>
                      <a:pt x="604246" y="944641"/>
                    </a:cubicBezTo>
                    <a:cubicBezTo>
                      <a:pt x="609135" y="1006205"/>
                      <a:pt x="613046" y="1067767"/>
                      <a:pt x="615002" y="1129331"/>
                    </a:cubicBezTo>
                    <a:cubicBezTo>
                      <a:pt x="616957" y="1190894"/>
                      <a:pt x="613046" y="1251511"/>
                      <a:pt x="611091" y="1313074"/>
                    </a:cubicBezTo>
                    <a:cubicBezTo>
                      <a:pt x="609135" y="1374638"/>
                      <a:pt x="610113" y="1435254"/>
                      <a:pt x="608157" y="1496817"/>
                    </a:cubicBezTo>
                    <a:cubicBezTo>
                      <a:pt x="605224" y="1560275"/>
                      <a:pt x="596424" y="1621838"/>
                      <a:pt x="586647" y="1685296"/>
                    </a:cubicBezTo>
                    <a:cubicBezTo>
                      <a:pt x="568070" y="1807475"/>
                      <a:pt x="568070" y="1930602"/>
                      <a:pt x="573937" y="2052781"/>
                    </a:cubicBezTo>
                    <a:cubicBezTo>
                      <a:pt x="573937" y="2056570"/>
                      <a:pt x="579803" y="2058465"/>
                      <a:pt x="581759" y="2054676"/>
                    </a:cubicBezTo>
                    <a:cubicBezTo>
                      <a:pt x="586647" y="2045204"/>
                      <a:pt x="589580" y="2034787"/>
                      <a:pt x="592513" y="2024368"/>
                    </a:cubicBezTo>
                    <a:cubicBezTo>
                      <a:pt x="590558" y="2086878"/>
                      <a:pt x="596424" y="2150336"/>
                      <a:pt x="598380" y="2211899"/>
                    </a:cubicBezTo>
                    <a:cubicBezTo>
                      <a:pt x="600335" y="2315137"/>
                      <a:pt x="600335" y="2418373"/>
                      <a:pt x="597402" y="2521611"/>
                    </a:cubicBezTo>
                    <a:cubicBezTo>
                      <a:pt x="590558" y="2725243"/>
                      <a:pt x="560248" y="2927928"/>
                      <a:pt x="485939" y="3119249"/>
                    </a:cubicBezTo>
                    <a:cubicBezTo>
                      <a:pt x="483984" y="3123037"/>
                      <a:pt x="489850" y="3124931"/>
                      <a:pt x="492784" y="3123037"/>
                    </a:cubicBezTo>
                    <a:cubicBezTo>
                      <a:pt x="566114" y="3066210"/>
                      <a:pt x="581759" y="2975285"/>
                      <a:pt x="616957" y="2895726"/>
                    </a:cubicBezTo>
                    <a:cubicBezTo>
                      <a:pt x="615002" y="2973391"/>
                      <a:pt x="552426" y="3040637"/>
                      <a:pt x="560248" y="3120196"/>
                    </a:cubicBezTo>
                    <a:cubicBezTo>
                      <a:pt x="560248" y="3123037"/>
                      <a:pt x="563181" y="3124931"/>
                      <a:pt x="566114" y="3123037"/>
                    </a:cubicBezTo>
                    <a:cubicBezTo>
                      <a:pt x="603268" y="3096518"/>
                      <a:pt x="635534" y="3064315"/>
                      <a:pt x="671711" y="3036848"/>
                    </a:cubicBezTo>
                    <a:cubicBezTo>
                      <a:pt x="658023" y="3057685"/>
                      <a:pt x="644334" y="3077575"/>
                      <a:pt x="634556" y="3100306"/>
                    </a:cubicBezTo>
                    <a:cubicBezTo>
                      <a:pt x="633579" y="3103148"/>
                      <a:pt x="635534" y="3106936"/>
                      <a:pt x="639445" y="3105989"/>
                    </a:cubicBezTo>
                    <a:cubicBezTo>
                      <a:pt x="666822" y="3101253"/>
                      <a:pt x="695177" y="3095571"/>
                      <a:pt x="721575" y="3107883"/>
                    </a:cubicBezTo>
                    <a:cubicBezTo>
                      <a:pt x="747975" y="3120196"/>
                      <a:pt x="771441" y="3137244"/>
                      <a:pt x="795884" y="3153345"/>
                    </a:cubicBezTo>
                    <a:cubicBezTo>
                      <a:pt x="843794" y="3182706"/>
                      <a:pt x="894637" y="3210173"/>
                      <a:pt x="948413" y="3228169"/>
                    </a:cubicBezTo>
                    <a:cubicBezTo>
                      <a:pt x="1026632" y="3254688"/>
                      <a:pt x="1107785" y="3260371"/>
                      <a:pt x="1186982" y="3249952"/>
                    </a:cubicBezTo>
                    <a:cubicBezTo>
                      <a:pt x="1187960" y="3249952"/>
                      <a:pt x="1188938" y="3250900"/>
                      <a:pt x="1189915" y="3250900"/>
                    </a:cubicBezTo>
                    <a:cubicBezTo>
                      <a:pt x="1190893" y="3253741"/>
                      <a:pt x="1191871" y="3256582"/>
                      <a:pt x="1192849" y="3260371"/>
                    </a:cubicBezTo>
                    <a:cubicBezTo>
                      <a:pt x="1192849" y="3261318"/>
                      <a:pt x="1193826" y="3264159"/>
                      <a:pt x="1191871" y="3265107"/>
                    </a:cubicBezTo>
                    <a:cubicBezTo>
                      <a:pt x="1181116" y="3271737"/>
                      <a:pt x="1153739" y="3261318"/>
                      <a:pt x="1142984" y="3260371"/>
                    </a:cubicBezTo>
                    <a:cubicBezTo>
                      <a:pt x="1127340" y="3258477"/>
                      <a:pt x="1111696" y="3262265"/>
                      <a:pt x="1097030" y="3264159"/>
                    </a:cubicBezTo>
                    <a:cubicBezTo>
                      <a:pt x="1084320" y="3265107"/>
                      <a:pt x="1070631" y="3262265"/>
                      <a:pt x="1057920" y="3260371"/>
                    </a:cubicBezTo>
                    <a:cubicBezTo>
                      <a:pt x="1045210" y="3258477"/>
                      <a:pt x="1033476" y="3256582"/>
                      <a:pt x="1020766" y="3254688"/>
                    </a:cubicBezTo>
                    <a:cubicBezTo>
                      <a:pt x="1008055" y="3251847"/>
                      <a:pt x="994366" y="3253741"/>
                      <a:pt x="981656" y="3250900"/>
                    </a:cubicBezTo>
                    <a:cubicBezTo>
                      <a:pt x="957212" y="3246164"/>
                      <a:pt x="933747" y="3232904"/>
                      <a:pt x="910280" y="3225327"/>
                    </a:cubicBezTo>
                    <a:cubicBezTo>
                      <a:pt x="884859" y="3216803"/>
                      <a:pt x="862371" y="3205437"/>
                      <a:pt x="835972" y="3198807"/>
                    </a:cubicBezTo>
                    <a:cubicBezTo>
                      <a:pt x="806640" y="3190283"/>
                      <a:pt x="777308" y="3182706"/>
                      <a:pt x="748953" y="3175129"/>
                    </a:cubicBezTo>
                    <a:cubicBezTo>
                      <a:pt x="726465" y="3169446"/>
                      <a:pt x="703977" y="3164711"/>
                      <a:pt x="681488" y="3162817"/>
                    </a:cubicBezTo>
                    <a:cubicBezTo>
                      <a:pt x="598380" y="3173235"/>
                      <a:pt x="458563" y="3213962"/>
                      <a:pt x="356877" y="3238587"/>
                    </a:cubicBezTo>
                    <a:cubicBezTo>
                      <a:pt x="367632" y="3220592"/>
                      <a:pt x="378388" y="3203543"/>
                      <a:pt x="389143" y="3185547"/>
                    </a:cubicBezTo>
                    <a:cubicBezTo>
                      <a:pt x="396964" y="3163764"/>
                      <a:pt x="156439" y="3177971"/>
                      <a:pt x="0" y="3177971"/>
                    </a:cubicBezTo>
                    <a:close/>
                  </a:path>
                </a:pathLst>
              </a:custGeom>
              <a:solidFill>
                <a:srgbClr val="6D472C">
                  <a:alpha val="5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58A5EDA3-AAA0-296E-447B-979DEAA2D654}"/>
                  </a:ext>
                </a:extLst>
              </p:cNvPr>
              <p:cNvSpPr/>
              <p:nvPr/>
            </p:nvSpPr>
            <p:spPr>
              <a:xfrm>
                <a:off x="7384893" y="4142581"/>
                <a:ext cx="445852" cy="286979"/>
              </a:xfrm>
              <a:custGeom>
                <a:avLst/>
                <a:gdLst>
                  <a:gd name="connsiteX0" fmla="*/ 0 w 445852"/>
                  <a:gd name="connsiteY0" fmla="*/ 227311 h 286979"/>
                  <a:gd name="connsiteX1" fmla="*/ 189683 w 445852"/>
                  <a:gd name="connsiteY1" fmla="*/ 190372 h 286979"/>
                  <a:gd name="connsiteX2" fmla="*/ 284524 w 445852"/>
                  <a:gd name="connsiteY2" fmla="*/ 160064 h 286979"/>
                  <a:gd name="connsiteX3" fmla="*/ 350033 w 445852"/>
                  <a:gd name="connsiteY3" fmla="*/ 109867 h 286979"/>
                  <a:gd name="connsiteX4" fmla="*/ 327544 w 445852"/>
                  <a:gd name="connsiteY4" fmla="*/ 180901 h 286979"/>
                  <a:gd name="connsiteX5" fmla="*/ 334389 w 445852"/>
                  <a:gd name="connsiteY5" fmla="*/ 183743 h 286979"/>
                  <a:gd name="connsiteX6" fmla="*/ 445852 w 445852"/>
                  <a:gd name="connsiteY6" fmla="*/ 0 h 286979"/>
                  <a:gd name="connsiteX7" fmla="*/ 431186 w 445852"/>
                  <a:gd name="connsiteY7" fmla="*/ 69140 h 286979"/>
                  <a:gd name="connsiteX8" fmla="*/ 399898 w 445852"/>
                  <a:gd name="connsiteY8" fmla="*/ 160064 h 286979"/>
                  <a:gd name="connsiteX9" fmla="*/ 299190 w 445852"/>
                  <a:gd name="connsiteY9" fmla="*/ 285085 h 286979"/>
                  <a:gd name="connsiteX10" fmla="*/ 290390 w 445852"/>
                  <a:gd name="connsiteY10" fmla="*/ 286980 h 286979"/>
                  <a:gd name="connsiteX11" fmla="*/ 322656 w 445852"/>
                  <a:gd name="connsiteY11" fmla="*/ 233941 h 286979"/>
                  <a:gd name="connsiteX12" fmla="*/ 0 w 445852"/>
                  <a:gd name="connsiteY12" fmla="*/ 227311 h 286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5852" h="286979">
                    <a:moveTo>
                      <a:pt x="0" y="227311"/>
                    </a:moveTo>
                    <a:cubicBezTo>
                      <a:pt x="62576" y="211209"/>
                      <a:pt x="126129" y="201738"/>
                      <a:pt x="189683" y="190372"/>
                    </a:cubicBezTo>
                    <a:cubicBezTo>
                      <a:pt x="222926" y="184690"/>
                      <a:pt x="255191" y="176166"/>
                      <a:pt x="284524" y="160064"/>
                    </a:cubicBezTo>
                    <a:cubicBezTo>
                      <a:pt x="308968" y="146805"/>
                      <a:pt x="330478" y="128810"/>
                      <a:pt x="350033" y="109867"/>
                    </a:cubicBezTo>
                    <a:cubicBezTo>
                      <a:pt x="340256" y="133545"/>
                      <a:pt x="329500" y="155329"/>
                      <a:pt x="327544" y="180901"/>
                    </a:cubicBezTo>
                    <a:cubicBezTo>
                      <a:pt x="327544" y="184690"/>
                      <a:pt x="331455" y="185637"/>
                      <a:pt x="334389" y="183743"/>
                    </a:cubicBezTo>
                    <a:cubicBezTo>
                      <a:pt x="392076" y="136386"/>
                      <a:pt x="418475" y="66299"/>
                      <a:pt x="445852" y="0"/>
                    </a:cubicBezTo>
                    <a:cubicBezTo>
                      <a:pt x="442918" y="23678"/>
                      <a:pt x="438030" y="46409"/>
                      <a:pt x="431186" y="69140"/>
                    </a:cubicBezTo>
                    <a:cubicBezTo>
                      <a:pt x="422386" y="99448"/>
                      <a:pt x="413586" y="131651"/>
                      <a:pt x="399898" y="160064"/>
                    </a:cubicBezTo>
                    <a:cubicBezTo>
                      <a:pt x="375454" y="208368"/>
                      <a:pt x="329500" y="240571"/>
                      <a:pt x="299190" y="285085"/>
                    </a:cubicBezTo>
                    <a:cubicBezTo>
                      <a:pt x="296257" y="286033"/>
                      <a:pt x="293323" y="286033"/>
                      <a:pt x="290390" y="286980"/>
                    </a:cubicBezTo>
                    <a:cubicBezTo>
                      <a:pt x="301146" y="268984"/>
                      <a:pt x="311901" y="251936"/>
                      <a:pt x="322656" y="233941"/>
                    </a:cubicBezTo>
                    <a:cubicBezTo>
                      <a:pt x="332433" y="214998"/>
                      <a:pt x="150573" y="224469"/>
                      <a:pt x="0" y="227311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A505BF97-7C5F-4F1F-DD94-56686C24DADB}"/>
                  </a:ext>
                </a:extLst>
              </p:cNvPr>
              <p:cNvSpPr/>
              <p:nvPr/>
            </p:nvSpPr>
            <p:spPr>
              <a:xfrm>
                <a:off x="7339917" y="3830976"/>
                <a:ext cx="466216" cy="521868"/>
              </a:xfrm>
              <a:custGeom>
                <a:avLst/>
                <a:gdLst>
                  <a:gd name="connsiteX0" fmla="*/ 465407 w 466216"/>
                  <a:gd name="connsiteY0" fmla="*/ 120285 h 521868"/>
                  <a:gd name="connsiteX1" fmla="*/ 377410 w 466216"/>
                  <a:gd name="connsiteY1" fmla="*/ 315394 h 521868"/>
                  <a:gd name="connsiteX2" fmla="*/ 179905 w 466216"/>
                  <a:gd name="connsiteY2" fmla="*/ 427155 h 521868"/>
                  <a:gd name="connsiteX3" fmla="*/ 0 w 466216"/>
                  <a:gd name="connsiteY3" fmla="*/ 521868 h 521868"/>
                  <a:gd name="connsiteX4" fmla="*/ 236614 w 466216"/>
                  <a:gd name="connsiteY4" fmla="*/ 370327 h 521868"/>
                  <a:gd name="connsiteX5" fmla="*/ 463451 w 466216"/>
                  <a:gd name="connsiteY5" fmla="*/ 0 h 521868"/>
                  <a:gd name="connsiteX6" fmla="*/ 465407 w 466216"/>
                  <a:gd name="connsiteY6" fmla="*/ 120285 h 521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6216" h="521868">
                    <a:moveTo>
                      <a:pt x="465407" y="120285"/>
                    </a:moveTo>
                    <a:cubicBezTo>
                      <a:pt x="461496" y="196056"/>
                      <a:pt x="438030" y="264249"/>
                      <a:pt x="377410" y="315394"/>
                    </a:cubicBezTo>
                    <a:cubicBezTo>
                      <a:pt x="319723" y="364644"/>
                      <a:pt x="249325" y="395900"/>
                      <a:pt x="179905" y="427155"/>
                    </a:cubicBezTo>
                    <a:cubicBezTo>
                      <a:pt x="118307" y="455569"/>
                      <a:pt x="56709" y="484930"/>
                      <a:pt x="0" y="521868"/>
                    </a:cubicBezTo>
                    <a:cubicBezTo>
                      <a:pt x="53776" y="473564"/>
                      <a:pt x="185772" y="394953"/>
                      <a:pt x="236614" y="370327"/>
                    </a:cubicBezTo>
                    <a:cubicBezTo>
                      <a:pt x="388165" y="298346"/>
                      <a:pt x="442918" y="149647"/>
                      <a:pt x="463451" y="0"/>
                    </a:cubicBezTo>
                    <a:cubicBezTo>
                      <a:pt x="465407" y="39779"/>
                      <a:pt x="467362" y="79558"/>
                      <a:pt x="465407" y="120285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C226821F-AC93-FFAA-4476-F40A41265BCE}"/>
                  </a:ext>
                </a:extLst>
              </p:cNvPr>
              <p:cNvSpPr/>
              <p:nvPr/>
            </p:nvSpPr>
            <p:spPr>
              <a:xfrm>
                <a:off x="7731992" y="4357212"/>
                <a:ext cx="243458" cy="58141"/>
              </a:xfrm>
              <a:custGeom>
                <a:avLst/>
                <a:gdLst>
                  <a:gd name="connsiteX0" fmla="*/ 243458 w 243458"/>
                  <a:gd name="connsiteY0" fmla="*/ 367 h 58141"/>
                  <a:gd name="connsiteX1" fmla="*/ 0 w 243458"/>
                  <a:gd name="connsiteY1" fmla="*/ 58142 h 58141"/>
                  <a:gd name="connsiteX2" fmla="*/ 133951 w 243458"/>
                  <a:gd name="connsiteY2" fmla="*/ 11733 h 58141"/>
                  <a:gd name="connsiteX3" fmla="*/ 243458 w 243458"/>
                  <a:gd name="connsiteY3" fmla="*/ 367 h 58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3458" h="58141">
                    <a:moveTo>
                      <a:pt x="243458" y="367"/>
                    </a:moveTo>
                    <a:cubicBezTo>
                      <a:pt x="175994" y="11733"/>
                      <a:pt x="82130" y="37305"/>
                      <a:pt x="0" y="58142"/>
                    </a:cubicBezTo>
                    <a:cubicBezTo>
                      <a:pt x="43020" y="38252"/>
                      <a:pt x="87997" y="22151"/>
                      <a:pt x="133951" y="11733"/>
                    </a:cubicBezTo>
                    <a:cubicBezTo>
                      <a:pt x="168172" y="4156"/>
                      <a:pt x="206304" y="-1527"/>
                      <a:pt x="243458" y="367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74EBCE13-5519-F0A0-C6DA-4203A6AE4321}"/>
                  </a:ext>
                </a:extLst>
              </p:cNvPr>
              <p:cNvSpPr/>
              <p:nvPr/>
            </p:nvSpPr>
            <p:spPr>
              <a:xfrm>
                <a:off x="7975451" y="1578703"/>
                <a:ext cx="174038" cy="898825"/>
              </a:xfrm>
              <a:custGeom>
                <a:avLst/>
                <a:gdLst>
                  <a:gd name="connsiteX0" fmla="*/ 144707 w 174038"/>
                  <a:gd name="connsiteY0" fmla="*/ 151541 h 898825"/>
                  <a:gd name="connsiteX1" fmla="*/ 120263 w 174038"/>
                  <a:gd name="connsiteY1" fmla="*/ 421472 h 898825"/>
                  <a:gd name="connsiteX2" fmla="*/ 99730 w 174038"/>
                  <a:gd name="connsiteY2" fmla="*/ 567330 h 898825"/>
                  <a:gd name="connsiteX3" fmla="*/ 67465 w 174038"/>
                  <a:gd name="connsiteY3" fmla="*/ 685721 h 898825"/>
                  <a:gd name="connsiteX4" fmla="*/ 0 w 174038"/>
                  <a:gd name="connsiteY4" fmla="*/ 898825 h 898825"/>
                  <a:gd name="connsiteX5" fmla="*/ 78220 w 174038"/>
                  <a:gd name="connsiteY5" fmla="*/ 427155 h 898825"/>
                  <a:gd name="connsiteX6" fmla="*/ 79197 w 174038"/>
                  <a:gd name="connsiteY6" fmla="*/ 413895 h 898825"/>
                  <a:gd name="connsiteX7" fmla="*/ 85064 w 174038"/>
                  <a:gd name="connsiteY7" fmla="*/ 369381 h 898825"/>
                  <a:gd name="connsiteX8" fmla="*/ 174038 w 174038"/>
                  <a:gd name="connsiteY8" fmla="*/ 0 h 898825"/>
                  <a:gd name="connsiteX9" fmla="*/ 144707 w 174038"/>
                  <a:gd name="connsiteY9" fmla="*/ 151541 h 898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4038" h="898825">
                    <a:moveTo>
                      <a:pt x="144707" y="151541"/>
                    </a:moveTo>
                    <a:cubicBezTo>
                      <a:pt x="130040" y="241518"/>
                      <a:pt x="126129" y="330548"/>
                      <a:pt x="120263" y="421472"/>
                    </a:cubicBezTo>
                    <a:cubicBezTo>
                      <a:pt x="117329" y="470724"/>
                      <a:pt x="113419" y="519974"/>
                      <a:pt x="99730" y="567330"/>
                    </a:cubicBezTo>
                    <a:cubicBezTo>
                      <a:pt x="88975" y="607110"/>
                      <a:pt x="78220" y="646889"/>
                      <a:pt x="67465" y="685721"/>
                    </a:cubicBezTo>
                    <a:cubicBezTo>
                      <a:pt x="47909" y="757703"/>
                      <a:pt x="28355" y="829685"/>
                      <a:pt x="0" y="898825"/>
                    </a:cubicBezTo>
                    <a:cubicBezTo>
                      <a:pt x="28355" y="742549"/>
                      <a:pt x="76264" y="586273"/>
                      <a:pt x="78220" y="427155"/>
                    </a:cubicBezTo>
                    <a:cubicBezTo>
                      <a:pt x="78220" y="422420"/>
                      <a:pt x="79197" y="418631"/>
                      <a:pt x="79197" y="413895"/>
                    </a:cubicBezTo>
                    <a:cubicBezTo>
                      <a:pt x="81153" y="398742"/>
                      <a:pt x="83108" y="383587"/>
                      <a:pt x="85064" y="369381"/>
                    </a:cubicBezTo>
                    <a:cubicBezTo>
                      <a:pt x="99730" y="243412"/>
                      <a:pt x="117329" y="115550"/>
                      <a:pt x="174038" y="0"/>
                    </a:cubicBezTo>
                    <a:cubicBezTo>
                      <a:pt x="163283" y="50198"/>
                      <a:pt x="152528" y="100396"/>
                      <a:pt x="144707" y="151541"/>
                    </a:cubicBezTo>
                    <a:close/>
                  </a:path>
                </a:pathLst>
              </a:custGeom>
              <a:solidFill>
                <a:srgbClr val="6D472C">
                  <a:alpha val="4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72" name="Graphic 25">
                <a:extLst>
                  <a:ext uri="{FF2B5EF4-FFF2-40B4-BE49-F238E27FC236}">
                    <a16:creationId xmlns:a16="http://schemas.microsoft.com/office/drawing/2014/main" id="{9566B857-8F20-A253-2A47-1C6A1AB72C80}"/>
                  </a:ext>
                </a:extLst>
              </p:cNvPr>
              <p:cNvGrpSpPr/>
              <p:nvPr/>
            </p:nvGrpSpPr>
            <p:grpSpPr>
              <a:xfrm>
                <a:off x="8028428" y="1884626"/>
                <a:ext cx="581206" cy="2510930"/>
                <a:chOff x="8028428" y="1884626"/>
                <a:chExt cx="581206" cy="2510930"/>
              </a:xfrm>
              <a:solidFill>
                <a:srgbClr val="743625"/>
              </a:solidFill>
            </p:grpSpPr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89AB8B4E-63D1-BC20-25B9-87D59D7EF2E2}"/>
                    </a:ext>
                  </a:extLst>
                </p:cNvPr>
                <p:cNvSpPr/>
                <p:nvPr/>
              </p:nvSpPr>
              <p:spPr>
                <a:xfrm>
                  <a:off x="8184688" y="1884626"/>
                  <a:ext cx="59501" cy="1065524"/>
                </a:xfrm>
                <a:custGeom>
                  <a:avLst/>
                  <a:gdLst>
                    <a:gd name="connsiteX0" fmla="*/ 6844 w 59501"/>
                    <a:gd name="connsiteY0" fmla="*/ 255725 h 1065524"/>
                    <a:gd name="connsiteX1" fmla="*/ 9777 w 59501"/>
                    <a:gd name="connsiteY1" fmla="*/ 154382 h 1065524"/>
                    <a:gd name="connsiteX2" fmla="*/ 15644 w 59501"/>
                    <a:gd name="connsiteY2" fmla="*/ 53986 h 1065524"/>
                    <a:gd name="connsiteX3" fmla="*/ 30310 w 59501"/>
                    <a:gd name="connsiteY3" fmla="*/ 0 h 1065524"/>
                    <a:gd name="connsiteX4" fmla="*/ 34221 w 59501"/>
                    <a:gd name="connsiteY4" fmla="*/ 62510 h 1065524"/>
                    <a:gd name="connsiteX5" fmla="*/ 37155 w 59501"/>
                    <a:gd name="connsiteY5" fmla="*/ 214998 h 1065524"/>
                    <a:gd name="connsiteX6" fmla="*/ 31288 w 59501"/>
                    <a:gd name="connsiteY6" fmla="*/ 344754 h 1065524"/>
                    <a:gd name="connsiteX7" fmla="*/ 33244 w 59501"/>
                    <a:gd name="connsiteY7" fmla="*/ 499137 h 1065524"/>
                    <a:gd name="connsiteX8" fmla="*/ 37155 w 59501"/>
                    <a:gd name="connsiteY8" fmla="*/ 642153 h 1065524"/>
                    <a:gd name="connsiteX9" fmla="*/ 52798 w 59501"/>
                    <a:gd name="connsiteY9" fmla="*/ 781381 h 1065524"/>
                    <a:gd name="connsiteX10" fmla="*/ 58665 w 59501"/>
                    <a:gd name="connsiteY10" fmla="*/ 846733 h 1065524"/>
                    <a:gd name="connsiteX11" fmla="*/ 57687 w 59501"/>
                    <a:gd name="connsiteY11" fmla="*/ 921556 h 1065524"/>
                    <a:gd name="connsiteX12" fmla="*/ 47909 w 59501"/>
                    <a:gd name="connsiteY12" fmla="*/ 1063626 h 1065524"/>
                    <a:gd name="connsiteX13" fmla="*/ 38132 w 59501"/>
                    <a:gd name="connsiteY13" fmla="*/ 1056996 h 1065524"/>
                    <a:gd name="connsiteX14" fmla="*/ 40088 w 59501"/>
                    <a:gd name="connsiteY14" fmla="*/ 908297 h 1065524"/>
                    <a:gd name="connsiteX15" fmla="*/ 38132 w 59501"/>
                    <a:gd name="connsiteY15" fmla="*/ 839156 h 1065524"/>
                    <a:gd name="connsiteX16" fmla="*/ 28355 w 59501"/>
                    <a:gd name="connsiteY16" fmla="*/ 763386 h 1065524"/>
                    <a:gd name="connsiteX17" fmla="*/ 3911 w 59501"/>
                    <a:gd name="connsiteY17" fmla="*/ 618475 h 1065524"/>
                    <a:gd name="connsiteX18" fmla="*/ 0 w 59501"/>
                    <a:gd name="connsiteY18" fmla="*/ 553123 h 1065524"/>
                    <a:gd name="connsiteX19" fmla="*/ 6844 w 59501"/>
                    <a:gd name="connsiteY19" fmla="*/ 255725 h 1065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9501" h="1065524">
                      <a:moveTo>
                        <a:pt x="6844" y="255725"/>
                      </a:moveTo>
                      <a:cubicBezTo>
                        <a:pt x="7822" y="221628"/>
                        <a:pt x="8800" y="188479"/>
                        <a:pt x="9777" y="154382"/>
                      </a:cubicBezTo>
                      <a:cubicBezTo>
                        <a:pt x="10755" y="121232"/>
                        <a:pt x="9777" y="86189"/>
                        <a:pt x="15644" y="53986"/>
                      </a:cubicBezTo>
                      <a:cubicBezTo>
                        <a:pt x="19555" y="35991"/>
                        <a:pt x="25422" y="17995"/>
                        <a:pt x="30310" y="0"/>
                      </a:cubicBezTo>
                      <a:cubicBezTo>
                        <a:pt x="31288" y="20837"/>
                        <a:pt x="32266" y="41674"/>
                        <a:pt x="34221" y="62510"/>
                      </a:cubicBezTo>
                      <a:cubicBezTo>
                        <a:pt x="37155" y="112708"/>
                        <a:pt x="37155" y="163853"/>
                        <a:pt x="37155" y="214998"/>
                      </a:cubicBezTo>
                      <a:cubicBezTo>
                        <a:pt x="37155" y="257619"/>
                        <a:pt x="32266" y="301187"/>
                        <a:pt x="31288" y="344754"/>
                      </a:cubicBezTo>
                      <a:cubicBezTo>
                        <a:pt x="30310" y="395900"/>
                        <a:pt x="32266" y="447992"/>
                        <a:pt x="33244" y="499137"/>
                      </a:cubicBezTo>
                      <a:cubicBezTo>
                        <a:pt x="34221" y="546493"/>
                        <a:pt x="33244" y="594796"/>
                        <a:pt x="37155" y="642153"/>
                      </a:cubicBezTo>
                      <a:cubicBezTo>
                        <a:pt x="41065" y="688563"/>
                        <a:pt x="50843" y="734024"/>
                        <a:pt x="52798" y="781381"/>
                      </a:cubicBezTo>
                      <a:cubicBezTo>
                        <a:pt x="53776" y="803165"/>
                        <a:pt x="57687" y="824949"/>
                        <a:pt x="58665" y="846733"/>
                      </a:cubicBezTo>
                      <a:cubicBezTo>
                        <a:pt x="60620" y="871359"/>
                        <a:pt x="58665" y="895983"/>
                        <a:pt x="57687" y="921556"/>
                      </a:cubicBezTo>
                      <a:cubicBezTo>
                        <a:pt x="56709" y="968913"/>
                        <a:pt x="50843" y="1016269"/>
                        <a:pt x="47909" y="1063626"/>
                      </a:cubicBezTo>
                      <a:cubicBezTo>
                        <a:pt x="47909" y="1069308"/>
                        <a:pt x="38132" y="1060784"/>
                        <a:pt x="38132" y="1056996"/>
                      </a:cubicBezTo>
                      <a:cubicBezTo>
                        <a:pt x="36177" y="1007745"/>
                        <a:pt x="41065" y="958494"/>
                        <a:pt x="40088" y="908297"/>
                      </a:cubicBezTo>
                      <a:cubicBezTo>
                        <a:pt x="40088" y="885565"/>
                        <a:pt x="40088" y="861887"/>
                        <a:pt x="38132" y="839156"/>
                      </a:cubicBezTo>
                      <a:cubicBezTo>
                        <a:pt x="36177" y="813584"/>
                        <a:pt x="30310" y="788958"/>
                        <a:pt x="28355" y="763386"/>
                      </a:cubicBezTo>
                      <a:cubicBezTo>
                        <a:pt x="23466" y="715082"/>
                        <a:pt x="10755" y="666778"/>
                        <a:pt x="3911" y="618475"/>
                      </a:cubicBezTo>
                      <a:cubicBezTo>
                        <a:pt x="978" y="596691"/>
                        <a:pt x="0" y="574907"/>
                        <a:pt x="0" y="553123"/>
                      </a:cubicBezTo>
                      <a:cubicBezTo>
                        <a:pt x="4889" y="453674"/>
                        <a:pt x="4889" y="355173"/>
                        <a:pt x="6844" y="255725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F0272DB2-53A5-7E05-D590-486A51EAF7F5}"/>
                    </a:ext>
                  </a:extLst>
                </p:cNvPr>
                <p:cNvSpPr/>
                <p:nvPr/>
              </p:nvSpPr>
              <p:spPr>
                <a:xfrm>
                  <a:off x="8067359" y="2581774"/>
                  <a:ext cx="90742" cy="1198061"/>
                </a:xfrm>
                <a:custGeom>
                  <a:avLst/>
                  <a:gdLst>
                    <a:gd name="connsiteX0" fmla="*/ 14666 w 90742"/>
                    <a:gd name="connsiteY0" fmla="*/ 1023785 h 1198061"/>
                    <a:gd name="connsiteX1" fmla="*/ 29332 w 90742"/>
                    <a:gd name="connsiteY1" fmla="*/ 868456 h 1198061"/>
                    <a:gd name="connsiteX2" fmla="*/ 40087 w 90742"/>
                    <a:gd name="connsiteY2" fmla="*/ 726386 h 1198061"/>
                    <a:gd name="connsiteX3" fmla="*/ 50842 w 90742"/>
                    <a:gd name="connsiteY3" fmla="*/ 576741 h 1198061"/>
                    <a:gd name="connsiteX4" fmla="*/ 48887 w 90742"/>
                    <a:gd name="connsiteY4" fmla="*/ 435618 h 1198061"/>
                    <a:gd name="connsiteX5" fmla="*/ 59642 w 90742"/>
                    <a:gd name="connsiteY5" fmla="*/ 282183 h 1198061"/>
                    <a:gd name="connsiteX6" fmla="*/ 61598 w 90742"/>
                    <a:gd name="connsiteY6" fmla="*/ 207360 h 1198061"/>
                    <a:gd name="connsiteX7" fmla="*/ 61598 w 90742"/>
                    <a:gd name="connsiteY7" fmla="*/ 140114 h 1198061"/>
                    <a:gd name="connsiteX8" fmla="*/ 59642 w 90742"/>
                    <a:gd name="connsiteY8" fmla="*/ 73815 h 1198061"/>
                    <a:gd name="connsiteX9" fmla="*/ 53776 w 90742"/>
                    <a:gd name="connsiteY9" fmla="*/ 886 h 1198061"/>
                    <a:gd name="connsiteX10" fmla="*/ 59642 w 90742"/>
                    <a:gd name="connsiteY10" fmla="*/ 4675 h 1198061"/>
                    <a:gd name="connsiteX11" fmla="*/ 79197 w 90742"/>
                    <a:gd name="connsiteY11" fmla="*/ 90863 h 1198061"/>
                    <a:gd name="connsiteX12" fmla="*/ 87997 w 90742"/>
                    <a:gd name="connsiteY12" fmla="*/ 157162 h 1198061"/>
                    <a:gd name="connsiteX13" fmla="*/ 88974 w 90742"/>
                    <a:gd name="connsiteY13" fmla="*/ 301126 h 1198061"/>
                    <a:gd name="connsiteX14" fmla="*/ 65509 w 90742"/>
                    <a:gd name="connsiteY14" fmla="*/ 446036 h 1198061"/>
                    <a:gd name="connsiteX15" fmla="*/ 65509 w 90742"/>
                    <a:gd name="connsiteY15" fmla="*/ 586212 h 1198061"/>
                    <a:gd name="connsiteX16" fmla="*/ 63554 w 90742"/>
                    <a:gd name="connsiteY16" fmla="*/ 661982 h 1198061"/>
                    <a:gd name="connsiteX17" fmla="*/ 65509 w 90742"/>
                    <a:gd name="connsiteY17" fmla="*/ 743435 h 1198061"/>
                    <a:gd name="connsiteX18" fmla="*/ 56709 w 90742"/>
                    <a:gd name="connsiteY18" fmla="*/ 886451 h 1198061"/>
                    <a:gd name="connsiteX19" fmla="*/ 34221 w 90742"/>
                    <a:gd name="connsiteY19" fmla="*/ 1029468 h 1198061"/>
                    <a:gd name="connsiteX20" fmla="*/ 8799 w 90742"/>
                    <a:gd name="connsiteY20" fmla="*/ 1196163 h 1198061"/>
                    <a:gd name="connsiteX21" fmla="*/ 0 w 90742"/>
                    <a:gd name="connsiteY21" fmla="*/ 1189533 h 1198061"/>
                    <a:gd name="connsiteX22" fmla="*/ 14666 w 90742"/>
                    <a:gd name="connsiteY22" fmla="*/ 1023785 h 1198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0742" h="1198061">
                      <a:moveTo>
                        <a:pt x="14666" y="1023785"/>
                      </a:moveTo>
                      <a:cubicBezTo>
                        <a:pt x="18577" y="971693"/>
                        <a:pt x="22488" y="920548"/>
                        <a:pt x="29332" y="868456"/>
                      </a:cubicBezTo>
                      <a:cubicBezTo>
                        <a:pt x="35199" y="821099"/>
                        <a:pt x="34221" y="773743"/>
                        <a:pt x="40087" y="726386"/>
                      </a:cubicBezTo>
                      <a:cubicBezTo>
                        <a:pt x="46931" y="677136"/>
                        <a:pt x="51820" y="625991"/>
                        <a:pt x="50842" y="576741"/>
                      </a:cubicBezTo>
                      <a:cubicBezTo>
                        <a:pt x="49864" y="529384"/>
                        <a:pt x="48887" y="482028"/>
                        <a:pt x="48887" y="435618"/>
                      </a:cubicBezTo>
                      <a:cubicBezTo>
                        <a:pt x="49864" y="384474"/>
                        <a:pt x="58665" y="333328"/>
                        <a:pt x="59642" y="282183"/>
                      </a:cubicBezTo>
                      <a:cubicBezTo>
                        <a:pt x="60620" y="257558"/>
                        <a:pt x="58665" y="232932"/>
                        <a:pt x="61598" y="207360"/>
                      </a:cubicBezTo>
                      <a:cubicBezTo>
                        <a:pt x="64531" y="184629"/>
                        <a:pt x="60620" y="161898"/>
                        <a:pt x="61598" y="140114"/>
                      </a:cubicBezTo>
                      <a:cubicBezTo>
                        <a:pt x="61598" y="118330"/>
                        <a:pt x="62576" y="95599"/>
                        <a:pt x="59642" y="73815"/>
                      </a:cubicBezTo>
                      <a:cubicBezTo>
                        <a:pt x="56709" y="49190"/>
                        <a:pt x="52798" y="25512"/>
                        <a:pt x="53776" y="886"/>
                      </a:cubicBezTo>
                      <a:cubicBezTo>
                        <a:pt x="53776" y="-1955"/>
                        <a:pt x="58665" y="2780"/>
                        <a:pt x="59642" y="4675"/>
                      </a:cubicBezTo>
                      <a:cubicBezTo>
                        <a:pt x="61598" y="34035"/>
                        <a:pt x="72353" y="62450"/>
                        <a:pt x="79197" y="90863"/>
                      </a:cubicBezTo>
                      <a:cubicBezTo>
                        <a:pt x="84086" y="112647"/>
                        <a:pt x="85063" y="135378"/>
                        <a:pt x="87997" y="157162"/>
                      </a:cubicBezTo>
                      <a:cubicBezTo>
                        <a:pt x="92885" y="205466"/>
                        <a:pt x="89952" y="252822"/>
                        <a:pt x="88974" y="301126"/>
                      </a:cubicBezTo>
                      <a:cubicBezTo>
                        <a:pt x="87997" y="350377"/>
                        <a:pt x="68442" y="396786"/>
                        <a:pt x="65509" y="446036"/>
                      </a:cubicBezTo>
                      <a:cubicBezTo>
                        <a:pt x="62576" y="492446"/>
                        <a:pt x="63554" y="539803"/>
                        <a:pt x="65509" y="586212"/>
                      </a:cubicBezTo>
                      <a:cubicBezTo>
                        <a:pt x="66487" y="611784"/>
                        <a:pt x="62576" y="636409"/>
                        <a:pt x="63554" y="661982"/>
                      </a:cubicBezTo>
                      <a:cubicBezTo>
                        <a:pt x="64531" y="689448"/>
                        <a:pt x="68442" y="715969"/>
                        <a:pt x="65509" y="743435"/>
                      </a:cubicBezTo>
                      <a:cubicBezTo>
                        <a:pt x="60620" y="790791"/>
                        <a:pt x="60620" y="839095"/>
                        <a:pt x="56709" y="886451"/>
                      </a:cubicBezTo>
                      <a:cubicBezTo>
                        <a:pt x="51820" y="933808"/>
                        <a:pt x="43998" y="982112"/>
                        <a:pt x="34221" y="1029468"/>
                      </a:cubicBezTo>
                      <a:cubicBezTo>
                        <a:pt x="22488" y="1084402"/>
                        <a:pt x="17599" y="1140282"/>
                        <a:pt x="8799" y="1196163"/>
                      </a:cubicBezTo>
                      <a:cubicBezTo>
                        <a:pt x="7822" y="1201845"/>
                        <a:pt x="0" y="1193321"/>
                        <a:pt x="0" y="1189533"/>
                      </a:cubicBezTo>
                      <a:cubicBezTo>
                        <a:pt x="0" y="1134599"/>
                        <a:pt x="10755" y="1078718"/>
                        <a:pt x="14666" y="1023785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24BCEAD3-7582-9CB9-0300-5D1266D7E2C6}"/>
                    </a:ext>
                  </a:extLst>
                </p:cNvPr>
                <p:cNvSpPr/>
                <p:nvPr/>
              </p:nvSpPr>
              <p:spPr>
                <a:xfrm>
                  <a:off x="8138693" y="3521514"/>
                  <a:ext cx="59778" cy="537547"/>
                </a:xfrm>
                <a:custGeom>
                  <a:avLst/>
                  <a:gdLst>
                    <a:gd name="connsiteX0" fmla="*/ 2974 w 59778"/>
                    <a:gd name="connsiteY0" fmla="*/ 252634 h 537547"/>
                    <a:gd name="connsiteX1" fmla="*/ 18618 w 59778"/>
                    <a:gd name="connsiteY1" fmla="*/ 129507 h 537547"/>
                    <a:gd name="connsiteX2" fmla="*/ 52839 w 59778"/>
                    <a:gd name="connsiteY2" fmla="*/ 698 h 537547"/>
                    <a:gd name="connsiteX3" fmla="*/ 59683 w 59778"/>
                    <a:gd name="connsiteY3" fmla="*/ 6380 h 537547"/>
                    <a:gd name="connsiteX4" fmla="*/ 42084 w 59778"/>
                    <a:gd name="connsiteY4" fmla="*/ 138032 h 537547"/>
                    <a:gd name="connsiteX5" fmla="*/ 40129 w 59778"/>
                    <a:gd name="connsiteY5" fmla="*/ 203383 h 537547"/>
                    <a:gd name="connsiteX6" fmla="*/ 35240 w 59778"/>
                    <a:gd name="connsiteY6" fmla="*/ 264000 h 537547"/>
                    <a:gd name="connsiteX7" fmla="*/ 34263 w 59778"/>
                    <a:gd name="connsiteY7" fmla="*/ 327458 h 537547"/>
                    <a:gd name="connsiteX8" fmla="*/ 37196 w 59778"/>
                    <a:gd name="connsiteY8" fmla="*/ 389020 h 537547"/>
                    <a:gd name="connsiteX9" fmla="*/ 34263 w 59778"/>
                    <a:gd name="connsiteY9" fmla="*/ 534878 h 537547"/>
                    <a:gd name="connsiteX10" fmla="*/ 25463 w 59778"/>
                    <a:gd name="connsiteY10" fmla="*/ 532037 h 537547"/>
                    <a:gd name="connsiteX11" fmla="*/ 4930 w 59778"/>
                    <a:gd name="connsiteY11" fmla="*/ 391862 h 537547"/>
                    <a:gd name="connsiteX12" fmla="*/ 2974 w 59778"/>
                    <a:gd name="connsiteY12" fmla="*/ 252634 h 537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9778" h="537547">
                      <a:moveTo>
                        <a:pt x="2974" y="252634"/>
                      </a:moveTo>
                      <a:cubicBezTo>
                        <a:pt x="9819" y="211908"/>
                        <a:pt x="14707" y="170234"/>
                        <a:pt x="18618" y="129507"/>
                      </a:cubicBezTo>
                      <a:cubicBezTo>
                        <a:pt x="23507" y="85940"/>
                        <a:pt x="41107" y="42372"/>
                        <a:pt x="52839" y="698"/>
                      </a:cubicBezTo>
                      <a:cubicBezTo>
                        <a:pt x="53817" y="-2143"/>
                        <a:pt x="60661" y="4486"/>
                        <a:pt x="59683" y="6380"/>
                      </a:cubicBezTo>
                      <a:cubicBezTo>
                        <a:pt x="52839" y="49949"/>
                        <a:pt x="45995" y="94463"/>
                        <a:pt x="42084" y="138032"/>
                      </a:cubicBezTo>
                      <a:cubicBezTo>
                        <a:pt x="40129" y="159815"/>
                        <a:pt x="42084" y="181600"/>
                        <a:pt x="40129" y="203383"/>
                      </a:cubicBezTo>
                      <a:cubicBezTo>
                        <a:pt x="39151" y="224220"/>
                        <a:pt x="36218" y="244110"/>
                        <a:pt x="35240" y="264000"/>
                      </a:cubicBezTo>
                      <a:cubicBezTo>
                        <a:pt x="34263" y="284836"/>
                        <a:pt x="34263" y="305673"/>
                        <a:pt x="34263" y="327458"/>
                      </a:cubicBezTo>
                      <a:cubicBezTo>
                        <a:pt x="34263" y="348294"/>
                        <a:pt x="37196" y="369131"/>
                        <a:pt x="37196" y="389020"/>
                      </a:cubicBezTo>
                      <a:cubicBezTo>
                        <a:pt x="35240" y="437324"/>
                        <a:pt x="25463" y="486575"/>
                        <a:pt x="34263" y="534878"/>
                      </a:cubicBezTo>
                      <a:cubicBezTo>
                        <a:pt x="35240" y="541508"/>
                        <a:pt x="26441" y="533932"/>
                        <a:pt x="25463" y="532037"/>
                      </a:cubicBezTo>
                      <a:cubicBezTo>
                        <a:pt x="6885" y="488469"/>
                        <a:pt x="7863" y="438272"/>
                        <a:pt x="4930" y="391862"/>
                      </a:cubicBezTo>
                      <a:cubicBezTo>
                        <a:pt x="2974" y="345453"/>
                        <a:pt x="-3870" y="298096"/>
                        <a:pt x="2974" y="252634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3EE91EE8-8CB4-DB0C-4BBE-85D5D8654D93}"/>
                    </a:ext>
                  </a:extLst>
                </p:cNvPr>
                <p:cNvSpPr/>
                <p:nvPr/>
              </p:nvSpPr>
              <p:spPr>
                <a:xfrm>
                  <a:off x="8028428" y="2713049"/>
                  <a:ext cx="67193" cy="462181"/>
                </a:xfrm>
                <a:custGeom>
                  <a:avLst/>
                  <a:gdLst>
                    <a:gd name="connsiteX0" fmla="*/ 8621 w 67193"/>
                    <a:gd name="connsiteY0" fmla="*/ 327074 h 462181"/>
                    <a:gd name="connsiteX1" fmla="*/ 25243 w 67193"/>
                    <a:gd name="connsiteY1" fmla="*/ 269299 h 462181"/>
                    <a:gd name="connsiteX2" fmla="*/ 31109 w 67193"/>
                    <a:gd name="connsiteY2" fmla="*/ 220048 h 462181"/>
                    <a:gd name="connsiteX3" fmla="*/ 40886 w 67193"/>
                    <a:gd name="connsiteY3" fmla="*/ 106393 h 462181"/>
                    <a:gd name="connsiteX4" fmla="*/ 44797 w 67193"/>
                    <a:gd name="connsiteY4" fmla="*/ 58089 h 462181"/>
                    <a:gd name="connsiteX5" fmla="*/ 44797 w 67193"/>
                    <a:gd name="connsiteY5" fmla="*/ 1262 h 462181"/>
                    <a:gd name="connsiteX6" fmla="*/ 51642 w 67193"/>
                    <a:gd name="connsiteY6" fmla="*/ 5998 h 462181"/>
                    <a:gd name="connsiteX7" fmla="*/ 62397 w 67193"/>
                    <a:gd name="connsiteY7" fmla="*/ 232361 h 462181"/>
                    <a:gd name="connsiteX8" fmla="*/ 41864 w 67193"/>
                    <a:gd name="connsiteY8" fmla="*/ 339387 h 462181"/>
                    <a:gd name="connsiteX9" fmla="*/ 12532 w 67193"/>
                    <a:gd name="connsiteY9" fmla="*/ 460619 h 462181"/>
                    <a:gd name="connsiteX10" fmla="*/ 799 w 67193"/>
                    <a:gd name="connsiteY10" fmla="*/ 451148 h 462181"/>
                    <a:gd name="connsiteX11" fmla="*/ 8621 w 67193"/>
                    <a:gd name="connsiteY11" fmla="*/ 327074 h 462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7193" h="462181">
                      <a:moveTo>
                        <a:pt x="8621" y="327074"/>
                      </a:moveTo>
                      <a:cubicBezTo>
                        <a:pt x="14488" y="307185"/>
                        <a:pt x="23287" y="291083"/>
                        <a:pt x="25243" y="269299"/>
                      </a:cubicBezTo>
                      <a:cubicBezTo>
                        <a:pt x="26220" y="252251"/>
                        <a:pt x="27198" y="237097"/>
                        <a:pt x="31109" y="220048"/>
                      </a:cubicBezTo>
                      <a:cubicBezTo>
                        <a:pt x="39908" y="184058"/>
                        <a:pt x="42842" y="144278"/>
                        <a:pt x="40886" y="106393"/>
                      </a:cubicBezTo>
                      <a:cubicBezTo>
                        <a:pt x="39908" y="90292"/>
                        <a:pt x="43819" y="74190"/>
                        <a:pt x="44797" y="58089"/>
                      </a:cubicBezTo>
                      <a:cubicBezTo>
                        <a:pt x="45775" y="39147"/>
                        <a:pt x="44797" y="20204"/>
                        <a:pt x="44797" y="1262"/>
                      </a:cubicBezTo>
                      <a:cubicBezTo>
                        <a:pt x="44797" y="-2527"/>
                        <a:pt x="51642" y="3156"/>
                        <a:pt x="51642" y="5998"/>
                      </a:cubicBezTo>
                      <a:cubicBezTo>
                        <a:pt x="53598" y="81767"/>
                        <a:pt x="77063" y="156591"/>
                        <a:pt x="62397" y="232361"/>
                      </a:cubicBezTo>
                      <a:cubicBezTo>
                        <a:pt x="55553" y="267405"/>
                        <a:pt x="58486" y="306237"/>
                        <a:pt x="41864" y="339387"/>
                      </a:cubicBezTo>
                      <a:cubicBezTo>
                        <a:pt x="22310" y="377272"/>
                        <a:pt x="22310" y="419892"/>
                        <a:pt x="12532" y="460619"/>
                      </a:cubicBezTo>
                      <a:cubicBezTo>
                        <a:pt x="11554" y="466302"/>
                        <a:pt x="799" y="454936"/>
                        <a:pt x="799" y="451148"/>
                      </a:cubicBezTo>
                      <a:cubicBezTo>
                        <a:pt x="-179" y="410421"/>
                        <a:pt x="-2134" y="365906"/>
                        <a:pt x="8621" y="327074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CE7F75B8-A4AB-E2DB-12A5-79DCC4E4ECC2}"/>
                    </a:ext>
                  </a:extLst>
                </p:cNvPr>
                <p:cNvSpPr/>
                <p:nvPr/>
              </p:nvSpPr>
              <p:spPr>
                <a:xfrm>
                  <a:off x="8135494" y="4213788"/>
                  <a:ext cx="277874" cy="181768"/>
                </a:xfrm>
                <a:custGeom>
                  <a:avLst/>
                  <a:gdLst>
                    <a:gd name="connsiteX0" fmla="*/ 3240 w 277874"/>
                    <a:gd name="connsiteY0" fmla="*/ 774 h 181768"/>
                    <a:gd name="connsiteX1" fmla="*/ 71683 w 277874"/>
                    <a:gd name="connsiteY1" fmla="*/ 45289 h 181768"/>
                    <a:gd name="connsiteX2" fmla="*/ 102970 w 277874"/>
                    <a:gd name="connsiteY2" fmla="*/ 71809 h 181768"/>
                    <a:gd name="connsiteX3" fmla="*/ 137191 w 277874"/>
                    <a:gd name="connsiteY3" fmla="*/ 87911 h 181768"/>
                    <a:gd name="connsiteX4" fmla="*/ 207589 w 277874"/>
                    <a:gd name="connsiteY4" fmla="*/ 130531 h 181768"/>
                    <a:gd name="connsiteX5" fmla="*/ 275053 w 277874"/>
                    <a:gd name="connsiteY5" fmla="*/ 174099 h 181768"/>
                    <a:gd name="connsiteX6" fmla="*/ 274076 w 277874"/>
                    <a:gd name="connsiteY6" fmla="*/ 180729 h 181768"/>
                    <a:gd name="connsiteX7" fmla="*/ 191945 w 277874"/>
                    <a:gd name="connsiteY7" fmla="*/ 147580 h 181768"/>
                    <a:gd name="connsiteX8" fmla="*/ 123503 w 277874"/>
                    <a:gd name="connsiteY8" fmla="*/ 114430 h 181768"/>
                    <a:gd name="connsiteX9" fmla="*/ 64838 w 277874"/>
                    <a:gd name="connsiteY9" fmla="*/ 61391 h 181768"/>
                    <a:gd name="connsiteX10" fmla="*/ 1285 w 277874"/>
                    <a:gd name="connsiteY10" fmla="*/ 6458 h 181768"/>
                    <a:gd name="connsiteX11" fmla="*/ 3240 w 277874"/>
                    <a:gd name="connsiteY11" fmla="*/ 774 h 181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874" h="181768">
                      <a:moveTo>
                        <a:pt x="3240" y="774"/>
                      </a:moveTo>
                      <a:cubicBezTo>
                        <a:pt x="24750" y="17823"/>
                        <a:pt x="48216" y="31083"/>
                        <a:pt x="71683" y="45289"/>
                      </a:cubicBezTo>
                      <a:cubicBezTo>
                        <a:pt x="82438" y="51919"/>
                        <a:pt x="92215" y="63285"/>
                        <a:pt x="102970" y="71809"/>
                      </a:cubicBezTo>
                      <a:cubicBezTo>
                        <a:pt x="112748" y="79386"/>
                        <a:pt x="126436" y="82227"/>
                        <a:pt x="137191" y="87911"/>
                      </a:cubicBezTo>
                      <a:cubicBezTo>
                        <a:pt x="161635" y="101170"/>
                        <a:pt x="183145" y="117271"/>
                        <a:pt x="207589" y="130531"/>
                      </a:cubicBezTo>
                      <a:cubicBezTo>
                        <a:pt x="231055" y="142844"/>
                        <a:pt x="255498" y="155157"/>
                        <a:pt x="275053" y="174099"/>
                      </a:cubicBezTo>
                      <a:cubicBezTo>
                        <a:pt x="277987" y="176940"/>
                        <a:pt x="279942" y="184518"/>
                        <a:pt x="274076" y="180729"/>
                      </a:cubicBezTo>
                      <a:cubicBezTo>
                        <a:pt x="248654" y="164628"/>
                        <a:pt x="221277" y="157051"/>
                        <a:pt x="191945" y="147580"/>
                      </a:cubicBezTo>
                      <a:cubicBezTo>
                        <a:pt x="167501" y="139056"/>
                        <a:pt x="145991" y="125796"/>
                        <a:pt x="123503" y="114430"/>
                      </a:cubicBezTo>
                      <a:cubicBezTo>
                        <a:pt x="99059" y="102118"/>
                        <a:pt x="85371" y="77492"/>
                        <a:pt x="64838" y="61391"/>
                      </a:cubicBezTo>
                      <a:cubicBezTo>
                        <a:pt x="42350" y="43396"/>
                        <a:pt x="20839" y="27295"/>
                        <a:pt x="1285" y="6458"/>
                      </a:cubicBezTo>
                      <a:cubicBezTo>
                        <a:pt x="-671" y="3616"/>
                        <a:pt x="-671" y="-2067"/>
                        <a:pt x="3240" y="774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A7793E23-92D4-F6E3-2D58-44E8CFD3A0A3}"/>
                    </a:ext>
                  </a:extLst>
                </p:cNvPr>
                <p:cNvSpPr/>
                <p:nvPr/>
              </p:nvSpPr>
              <p:spPr>
                <a:xfrm>
                  <a:off x="8379870" y="4204053"/>
                  <a:ext cx="229763" cy="113082"/>
                </a:xfrm>
                <a:custGeom>
                  <a:avLst/>
                  <a:gdLst>
                    <a:gd name="connsiteX0" fmla="*/ 3300 w 229763"/>
                    <a:gd name="connsiteY0" fmla="*/ 1038 h 113082"/>
                    <a:gd name="connsiteX1" fmla="*/ 51210 w 229763"/>
                    <a:gd name="connsiteY1" fmla="*/ 26611 h 113082"/>
                    <a:gd name="connsiteX2" fmla="*/ 103030 w 229763"/>
                    <a:gd name="connsiteY2" fmla="*/ 52183 h 113082"/>
                    <a:gd name="connsiteX3" fmla="*/ 158762 w 229763"/>
                    <a:gd name="connsiteY3" fmla="*/ 74914 h 113082"/>
                    <a:gd name="connsiteX4" fmla="*/ 223292 w 229763"/>
                    <a:gd name="connsiteY4" fmla="*/ 102381 h 113082"/>
                    <a:gd name="connsiteX5" fmla="*/ 228181 w 229763"/>
                    <a:gd name="connsiteY5" fmla="*/ 112800 h 113082"/>
                    <a:gd name="connsiteX6" fmla="*/ 106941 w 229763"/>
                    <a:gd name="connsiteY6" fmla="*/ 74914 h 113082"/>
                    <a:gd name="connsiteX7" fmla="*/ 43388 w 229763"/>
                    <a:gd name="connsiteY7" fmla="*/ 34188 h 113082"/>
                    <a:gd name="connsiteX8" fmla="*/ 367 w 229763"/>
                    <a:gd name="connsiteY8" fmla="*/ 2933 h 113082"/>
                    <a:gd name="connsiteX9" fmla="*/ 3300 w 229763"/>
                    <a:gd name="connsiteY9" fmla="*/ 1038 h 11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9763" h="113082">
                      <a:moveTo>
                        <a:pt x="3300" y="1038"/>
                      </a:moveTo>
                      <a:cubicBezTo>
                        <a:pt x="16988" y="13351"/>
                        <a:pt x="35566" y="18087"/>
                        <a:pt x="51210" y="26611"/>
                      </a:cubicBezTo>
                      <a:cubicBezTo>
                        <a:pt x="67831" y="36082"/>
                        <a:pt x="86409" y="42712"/>
                        <a:pt x="103030" y="52183"/>
                      </a:cubicBezTo>
                      <a:cubicBezTo>
                        <a:pt x="119652" y="61655"/>
                        <a:pt x="140184" y="68284"/>
                        <a:pt x="158762" y="74914"/>
                      </a:cubicBezTo>
                      <a:cubicBezTo>
                        <a:pt x="180272" y="83439"/>
                        <a:pt x="201782" y="93857"/>
                        <a:pt x="223292" y="102381"/>
                      </a:cubicBezTo>
                      <a:cubicBezTo>
                        <a:pt x="225248" y="103328"/>
                        <a:pt x="233071" y="112800"/>
                        <a:pt x="228181" y="112800"/>
                      </a:cubicBezTo>
                      <a:cubicBezTo>
                        <a:pt x="188094" y="115641"/>
                        <a:pt x="139206" y="96699"/>
                        <a:pt x="106941" y="74914"/>
                      </a:cubicBezTo>
                      <a:cubicBezTo>
                        <a:pt x="85431" y="60708"/>
                        <a:pt x="64898" y="47448"/>
                        <a:pt x="43388" y="34188"/>
                      </a:cubicBezTo>
                      <a:cubicBezTo>
                        <a:pt x="28721" y="23770"/>
                        <a:pt x="13078" y="16193"/>
                        <a:pt x="367" y="2933"/>
                      </a:cubicBezTo>
                      <a:cubicBezTo>
                        <a:pt x="-611" y="1986"/>
                        <a:pt x="367" y="-1803"/>
                        <a:pt x="3300" y="1038"/>
                      </a:cubicBezTo>
                      <a:close/>
                    </a:path>
                  </a:pathLst>
                </a:custGeom>
                <a:solidFill>
                  <a:srgbClr val="743625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179" name="Graphic 25">
              <a:extLst>
                <a:ext uri="{FF2B5EF4-FFF2-40B4-BE49-F238E27FC236}">
                  <a16:creationId xmlns:a16="http://schemas.microsoft.com/office/drawing/2014/main" id="{F63D1F62-78BD-7622-D7B9-43FC04B7B7F7}"/>
                </a:ext>
              </a:extLst>
            </p:cNvPr>
            <p:cNvGrpSpPr/>
            <p:nvPr/>
          </p:nvGrpSpPr>
          <p:grpSpPr>
            <a:xfrm>
              <a:off x="6304394" y="-787907"/>
              <a:ext cx="3390054" cy="2819339"/>
              <a:chOff x="6304394" y="-787907"/>
              <a:chExt cx="3390054" cy="2819339"/>
            </a:xfrm>
          </p:grpSpPr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52B98006-AEAC-9B47-F43C-B09E14235A24}"/>
                  </a:ext>
                </a:extLst>
              </p:cNvPr>
              <p:cNvSpPr/>
              <p:nvPr/>
            </p:nvSpPr>
            <p:spPr>
              <a:xfrm>
                <a:off x="6310218" y="-787907"/>
                <a:ext cx="3381192" cy="2808645"/>
              </a:xfrm>
              <a:custGeom>
                <a:avLst/>
                <a:gdLst>
                  <a:gd name="connsiteX0" fmla="*/ 3306866 w 3381192"/>
                  <a:gd name="connsiteY0" fmla="*/ 1656265 h 2808645"/>
                  <a:gd name="connsiteX1" fmla="*/ 3302955 w 3381192"/>
                  <a:gd name="connsiteY1" fmla="*/ 1646794 h 2808645"/>
                  <a:gd name="connsiteX2" fmla="*/ 3346953 w 3381192"/>
                  <a:gd name="connsiteY2" fmla="*/ 1525562 h 2808645"/>
                  <a:gd name="connsiteX3" fmla="*/ 3193447 w 3381192"/>
                  <a:gd name="connsiteY3" fmla="*/ 1522720 h 2808645"/>
                  <a:gd name="connsiteX4" fmla="*/ 3189537 w 3381192"/>
                  <a:gd name="connsiteY4" fmla="*/ 1514196 h 2808645"/>
                  <a:gd name="connsiteX5" fmla="*/ 3240380 w 3381192"/>
                  <a:gd name="connsiteY5" fmla="*/ 1380651 h 2808645"/>
                  <a:gd name="connsiteX6" fmla="*/ 3209092 w 3381192"/>
                  <a:gd name="connsiteY6" fmla="*/ 1333294 h 2808645"/>
                  <a:gd name="connsiteX7" fmla="*/ 3130872 w 3381192"/>
                  <a:gd name="connsiteY7" fmla="*/ 1354131 h 2808645"/>
                  <a:gd name="connsiteX8" fmla="*/ 3124028 w 3381192"/>
                  <a:gd name="connsiteY8" fmla="*/ 1347501 h 2808645"/>
                  <a:gd name="connsiteX9" fmla="*/ 3138694 w 3381192"/>
                  <a:gd name="connsiteY9" fmla="*/ 1288780 h 2808645"/>
                  <a:gd name="connsiteX10" fmla="*/ 3078074 w 3381192"/>
                  <a:gd name="connsiteY10" fmla="*/ 1306775 h 2808645"/>
                  <a:gd name="connsiteX11" fmla="*/ 3069274 w 3381192"/>
                  <a:gd name="connsiteY11" fmla="*/ 1302039 h 2808645"/>
                  <a:gd name="connsiteX12" fmla="*/ 3051675 w 3381192"/>
                  <a:gd name="connsiteY12" fmla="*/ 1176071 h 2808645"/>
                  <a:gd name="connsiteX13" fmla="*/ 3010610 w 3381192"/>
                  <a:gd name="connsiteY13" fmla="*/ 1140080 h 2808645"/>
                  <a:gd name="connsiteX14" fmla="*/ 2951945 w 3381192"/>
                  <a:gd name="connsiteY14" fmla="*/ 1185543 h 2808645"/>
                  <a:gd name="connsiteX15" fmla="*/ 2942167 w 3381192"/>
                  <a:gd name="connsiteY15" fmla="*/ 1182701 h 2808645"/>
                  <a:gd name="connsiteX16" fmla="*/ 2931412 w 3381192"/>
                  <a:gd name="connsiteY16" fmla="*/ 1115455 h 2808645"/>
                  <a:gd name="connsiteX17" fmla="*/ 2927502 w 3381192"/>
                  <a:gd name="connsiteY17" fmla="*/ 1049156 h 2808645"/>
                  <a:gd name="connsiteX18" fmla="*/ 2932390 w 3381192"/>
                  <a:gd name="connsiteY18" fmla="*/ 1047262 h 2808645"/>
                  <a:gd name="connsiteX19" fmla="*/ 2967589 w 3381192"/>
                  <a:gd name="connsiteY19" fmla="*/ 1070940 h 2808645"/>
                  <a:gd name="connsiteX20" fmla="*/ 2993010 w 3381192"/>
                  <a:gd name="connsiteY20" fmla="*/ 1044420 h 2808645"/>
                  <a:gd name="connsiteX21" fmla="*/ 2949989 w 3381192"/>
                  <a:gd name="connsiteY21" fmla="*/ 984751 h 2808645"/>
                  <a:gd name="connsiteX22" fmla="*/ 2953900 w 3381192"/>
                  <a:gd name="connsiteY22" fmla="*/ 980015 h 2808645"/>
                  <a:gd name="connsiteX23" fmla="*/ 2993010 w 3381192"/>
                  <a:gd name="connsiteY23" fmla="*/ 983804 h 2808645"/>
                  <a:gd name="connsiteX24" fmla="*/ 2997899 w 3381192"/>
                  <a:gd name="connsiteY24" fmla="*/ 948760 h 2808645"/>
                  <a:gd name="connsiteX25" fmla="*/ 2954878 w 3381192"/>
                  <a:gd name="connsiteY25" fmla="*/ 907086 h 2808645"/>
                  <a:gd name="connsiteX26" fmla="*/ 2852215 w 3381192"/>
                  <a:gd name="connsiteY26" fmla="*/ 854047 h 2808645"/>
                  <a:gd name="connsiteX27" fmla="*/ 2855148 w 3381192"/>
                  <a:gd name="connsiteY27" fmla="*/ 848365 h 2808645"/>
                  <a:gd name="connsiteX28" fmla="*/ 2900124 w 3381192"/>
                  <a:gd name="connsiteY28" fmla="*/ 852153 h 2808645"/>
                  <a:gd name="connsiteX29" fmla="*/ 2923590 w 3381192"/>
                  <a:gd name="connsiteY29" fmla="*/ 816162 h 2808645"/>
                  <a:gd name="connsiteX30" fmla="*/ 2846349 w 3381192"/>
                  <a:gd name="connsiteY30" fmla="*/ 785854 h 2808645"/>
                  <a:gd name="connsiteX31" fmla="*/ 2845371 w 3381192"/>
                  <a:gd name="connsiteY31" fmla="*/ 780171 h 2808645"/>
                  <a:gd name="connsiteX32" fmla="*/ 2919679 w 3381192"/>
                  <a:gd name="connsiteY32" fmla="*/ 683564 h 2808645"/>
                  <a:gd name="connsiteX33" fmla="*/ 2911857 w 3381192"/>
                  <a:gd name="connsiteY33" fmla="*/ 652309 h 2808645"/>
                  <a:gd name="connsiteX34" fmla="*/ 2878614 w 3381192"/>
                  <a:gd name="connsiteY34" fmla="*/ 658939 h 2808645"/>
                  <a:gd name="connsiteX35" fmla="*/ 2831682 w 3381192"/>
                  <a:gd name="connsiteY35" fmla="*/ 699665 h 2808645"/>
                  <a:gd name="connsiteX36" fmla="*/ 2826793 w 3381192"/>
                  <a:gd name="connsiteY36" fmla="*/ 695877 h 2808645"/>
                  <a:gd name="connsiteX37" fmla="*/ 2846349 w 3381192"/>
                  <a:gd name="connsiteY37" fmla="*/ 622948 h 2808645"/>
                  <a:gd name="connsiteX38" fmla="*/ 2827771 w 3381192"/>
                  <a:gd name="connsiteY38" fmla="*/ 583169 h 2808645"/>
                  <a:gd name="connsiteX39" fmla="*/ 2790617 w 3381192"/>
                  <a:gd name="connsiteY39" fmla="*/ 613477 h 2808645"/>
                  <a:gd name="connsiteX40" fmla="*/ 2785728 w 3381192"/>
                  <a:gd name="connsiteY40" fmla="*/ 610635 h 2808645"/>
                  <a:gd name="connsiteX41" fmla="*/ 2772040 w 3381192"/>
                  <a:gd name="connsiteY41" fmla="*/ 539601 h 2808645"/>
                  <a:gd name="connsiteX42" fmla="*/ 2770085 w 3381192"/>
                  <a:gd name="connsiteY42" fmla="*/ 542442 h 2808645"/>
                  <a:gd name="connsiteX43" fmla="*/ 2743685 w 3381192"/>
                  <a:gd name="connsiteY43" fmla="*/ 622948 h 2808645"/>
                  <a:gd name="connsiteX44" fmla="*/ 2727064 w 3381192"/>
                  <a:gd name="connsiteY44" fmla="*/ 588851 h 2808645"/>
                  <a:gd name="connsiteX45" fmla="*/ 2720219 w 3381192"/>
                  <a:gd name="connsiteY45" fmla="*/ 580327 h 2808645"/>
                  <a:gd name="connsiteX46" fmla="*/ 2719241 w 3381192"/>
                  <a:gd name="connsiteY46" fmla="*/ 583169 h 2808645"/>
                  <a:gd name="connsiteX47" fmla="*/ 2715330 w 3381192"/>
                  <a:gd name="connsiteY47" fmla="*/ 636208 h 2808645"/>
                  <a:gd name="connsiteX48" fmla="*/ 2709464 w 3381192"/>
                  <a:gd name="connsiteY48" fmla="*/ 635261 h 2808645"/>
                  <a:gd name="connsiteX49" fmla="*/ 2681109 w 3381192"/>
                  <a:gd name="connsiteY49" fmla="*/ 577486 h 2808645"/>
                  <a:gd name="connsiteX50" fmla="*/ 2665466 w 3381192"/>
                  <a:gd name="connsiteY50" fmla="*/ 637155 h 2808645"/>
                  <a:gd name="connsiteX51" fmla="*/ 2659599 w 3381192"/>
                  <a:gd name="connsiteY51" fmla="*/ 637155 h 2808645"/>
                  <a:gd name="connsiteX52" fmla="*/ 2652755 w 3381192"/>
                  <a:gd name="connsiteY52" fmla="*/ 616318 h 2808645"/>
                  <a:gd name="connsiteX53" fmla="*/ 2611690 w 3381192"/>
                  <a:gd name="connsiteY53" fmla="*/ 585063 h 2808645"/>
                  <a:gd name="connsiteX54" fmla="*/ 2613645 w 3381192"/>
                  <a:gd name="connsiteY54" fmla="*/ 538653 h 2808645"/>
                  <a:gd name="connsiteX55" fmla="*/ 2604845 w 3381192"/>
                  <a:gd name="connsiteY55" fmla="*/ 535812 h 2808645"/>
                  <a:gd name="connsiteX56" fmla="*/ 2550092 w 3381192"/>
                  <a:gd name="connsiteY56" fmla="*/ 594534 h 2808645"/>
                  <a:gd name="connsiteX57" fmla="*/ 2556936 w 3381192"/>
                  <a:gd name="connsiteY57" fmla="*/ 495086 h 2808645"/>
                  <a:gd name="connsiteX58" fmla="*/ 2511960 w 3381192"/>
                  <a:gd name="connsiteY58" fmla="*/ 515922 h 2808645"/>
                  <a:gd name="connsiteX59" fmla="*/ 2505116 w 3381192"/>
                  <a:gd name="connsiteY59" fmla="*/ 505504 h 2808645"/>
                  <a:gd name="connsiteX60" fmla="*/ 2426896 w 3381192"/>
                  <a:gd name="connsiteY60" fmla="*/ 447729 h 2808645"/>
                  <a:gd name="connsiteX61" fmla="*/ 2418096 w 3381192"/>
                  <a:gd name="connsiteY61" fmla="*/ 499821 h 2808645"/>
                  <a:gd name="connsiteX62" fmla="*/ 2377031 w 3381192"/>
                  <a:gd name="connsiteY62" fmla="*/ 457200 h 2808645"/>
                  <a:gd name="connsiteX63" fmla="*/ 2326188 w 3381192"/>
                  <a:gd name="connsiteY63" fmla="*/ 432575 h 2808645"/>
                  <a:gd name="connsiteX64" fmla="*/ 2324232 w 3381192"/>
                  <a:gd name="connsiteY64" fmla="*/ 495086 h 2808645"/>
                  <a:gd name="connsiteX65" fmla="*/ 2334010 w 3381192"/>
                  <a:gd name="connsiteY65" fmla="*/ 525394 h 2808645"/>
                  <a:gd name="connsiteX66" fmla="*/ 2287078 w 3381192"/>
                  <a:gd name="connsiteY66" fmla="*/ 495086 h 2808645"/>
                  <a:gd name="connsiteX67" fmla="*/ 2236236 w 3381192"/>
                  <a:gd name="connsiteY67" fmla="*/ 474249 h 2808645"/>
                  <a:gd name="connsiteX68" fmla="*/ 2275345 w 3381192"/>
                  <a:gd name="connsiteY68" fmla="*/ 401320 h 2808645"/>
                  <a:gd name="connsiteX69" fmla="*/ 2263613 w 3381192"/>
                  <a:gd name="connsiteY69" fmla="*/ 352069 h 2808645"/>
                  <a:gd name="connsiteX70" fmla="*/ 2210814 w 3381192"/>
                  <a:gd name="connsiteY70" fmla="*/ 361540 h 2808645"/>
                  <a:gd name="connsiteX71" fmla="*/ 2136506 w 3381192"/>
                  <a:gd name="connsiteY71" fmla="*/ 424998 h 2808645"/>
                  <a:gd name="connsiteX72" fmla="*/ 2128683 w 3381192"/>
                  <a:gd name="connsiteY72" fmla="*/ 419315 h 2808645"/>
                  <a:gd name="connsiteX73" fmla="*/ 2159971 w 3381192"/>
                  <a:gd name="connsiteY73" fmla="*/ 303765 h 2808645"/>
                  <a:gd name="connsiteX74" fmla="*/ 2129661 w 3381192"/>
                  <a:gd name="connsiteY74" fmla="*/ 241255 h 2808645"/>
                  <a:gd name="connsiteX75" fmla="*/ 2070997 w 3381192"/>
                  <a:gd name="connsiteY75" fmla="*/ 288611 h 2808645"/>
                  <a:gd name="connsiteX76" fmla="*/ 2062197 w 3381192"/>
                  <a:gd name="connsiteY76" fmla="*/ 283876 h 2808645"/>
                  <a:gd name="connsiteX77" fmla="*/ 2040687 w 3381192"/>
                  <a:gd name="connsiteY77" fmla="*/ 171168 h 2808645"/>
                  <a:gd name="connsiteX78" fmla="*/ 2037753 w 3381192"/>
                  <a:gd name="connsiteY78" fmla="*/ 174956 h 2808645"/>
                  <a:gd name="connsiteX79" fmla="*/ 1995710 w 3381192"/>
                  <a:gd name="connsiteY79" fmla="*/ 301871 h 2808645"/>
                  <a:gd name="connsiteX80" fmla="*/ 1969311 w 3381192"/>
                  <a:gd name="connsiteY80" fmla="*/ 248832 h 2808645"/>
                  <a:gd name="connsiteX81" fmla="*/ 1957578 w 3381192"/>
                  <a:gd name="connsiteY81" fmla="*/ 234625 h 2808645"/>
                  <a:gd name="connsiteX82" fmla="*/ 1956601 w 3381192"/>
                  <a:gd name="connsiteY82" fmla="*/ 239361 h 2808645"/>
                  <a:gd name="connsiteX83" fmla="*/ 1949757 w 3381192"/>
                  <a:gd name="connsiteY83" fmla="*/ 323655 h 2808645"/>
                  <a:gd name="connsiteX84" fmla="*/ 1939979 w 3381192"/>
                  <a:gd name="connsiteY84" fmla="*/ 322708 h 2808645"/>
                  <a:gd name="connsiteX85" fmla="*/ 1895002 w 3381192"/>
                  <a:gd name="connsiteY85" fmla="*/ 231784 h 2808645"/>
                  <a:gd name="connsiteX86" fmla="*/ 1870559 w 3381192"/>
                  <a:gd name="connsiteY86" fmla="*/ 326497 h 2808645"/>
                  <a:gd name="connsiteX87" fmla="*/ 1860781 w 3381192"/>
                  <a:gd name="connsiteY87" fmla="*/ 326497 h 2808645"/>
                  <a:gd name="connsiteX88" fmla="*/ 1850026 w 3381192"/>
                  <a:gd name="connsiteY88" fmla="*/ 294294 h 2808645"/>
                  <a:gd name="connsiteX89" fmla="*/ 1785495 w 3381192"/>
                  <a:gd name="connsiteY89" fmla="*/ 244096 h 2808645"/>
                  <a:gd name="connsiteX90" fmla="*/ 1788429 w 3381192"/>
                  <a:gd name="connsiteY90" fmla="*/ 170220 h 2808645"/>
                  <a:gd name="connsiteX91" fmla="*/ 1773762 w 3381192"/>
                  <a:gd name="connsiteY91" fmla="*/ 166432 h 2808645"/>
                  <a:gd name="connsiteX92" fmla="*/ 1686743 w 3381192"/>
                  <a:gd name="connsiteY92" fmla="*/ 258303 h 2808645"/>
                  <a:gd name="connsiteX93" fmla="*/ 1697498 w 3381192"/>
                  <a:gd name="connsiteY93" fmla="*/ 101080 h 2808645"/>
                  <a:gd name="connsiteX94" fmla="*/ 1626122 w 3381192"/>
                  <a:gd name="connsiteY94" fmla="*/ 134229 h 2808645"/>
                  <a:gd name="connsiteX95" fmla="*/ 1615367 w 3381192"/>
                  <a:gd name="connsiteY95" fmla="*/ 118128 h 2808645"/>
                  <a:gd name="connsiteX96" fmla="*/ 1491194 w 3381192"/>
                  <a:gd name="connsiteY96" fmla="*/ 27204 h 2808645"/>
                  <a:gd name="connsiteX97" fmla="*/ 1476528 w 3381192"/>
                  <a:gd name="connsiteY97" fmla="*/ 109604 h 2808645"/>
                  <a:gd name="connsiteX98" fmla="*/ 1411019 w 3381192"/>
                  <a:gd name="connsiteY98" fmla="*/ 43305 h 2808645"/>
                  <a:gd name="connsiteX99" fmla="*/ 1329866 w 3381192"/>
                  <a:gd name="connsiteY99" fmla="*/ 3526 h 2808645"/>
                  <a:gd name="connsiteX100" fmla="*/ 1326933 w 3381192"/>
                  <a:gd name="connsiteY100" fmla="*/ 102974 h 2808645"/>
                  <a:gd name="connsiteX101" fmla="*/ 1341599 w 3381192"/>
                  <a:gd name="connsiteY101" fmla="*/ 151278 h 2808645"/>
                  <a:gd name="connsiteX102" fmla="*/ 1267290 w 3381192"/>
                  <a:gd name="connsiteY102" fmla="*/ 102974 h 2808645"/>
                  <a:gd name="connsiteX103" fmla="*/ 1115740 w 3381192"/>
                  <a:gd name="connsiteY103" fmla="*/ 76455 h 2808645"/>
                  <a:gd name="connsiteX104" fmla="*/ 1118673 w 3381192"/>
                  <a:gd name="connsiteY104" fmla="*/ 210000 h 2808645"/>
                  <a:gd name="connsiteX105" fmla="*/ 1124540 w 3381192"/>
                  <a:gd name="connsiteY105" fmla="*/ 226101 h 2808645"/>
                  <a:gd name="connsiteX106" fmla="*/ 1095207 w 3381192"/>
                  <a:gd name="connsiteY106" fmla="*/ 210947 h 2808645"/>
                  <a:gd name="connsiteX107" fmla="*/ 1074674 w 3381192"/>
                  <a:gd name="connsiteY107" fmla="*/ 217577 h 2808645"/>
                  <a:gd name="connsiteX108" fmla="*/ 1076630 w 3381192"/>
                  <a:gd name="connsiteY108" fmla="*/ 269669 h 2808645"/>
                  <a:gd name="connsiteX109" fmla="*/ 1123562 w 3381192"/>
                  <a:gd name="connsiteY109" fmla="*/ 336915 h 2808645"/>
                  <a:gd name="connsiteX110" fmla="*/ 1004277 w 3381192"/>
                  <a:gd name="connsiteY110" fmla="*/ 304713 h 2808645"/>
                  <a:gd name="connsiteX111" fmla="*/ 902591 w 3381192"/>
                  <a:gd name="connsiteY111" fmla="*/ 335968 h 2808645"/>
                  <a:gd name="connsiteX112" fmla="*/ 1002321 w 3381192"/>
                  <a:gd name="connsiteY112" fmla="*/ 426892 h 2808645"/>
                  <a:gd name="connsiteX113" fmla="*/ 735397 w 3381192"/>
                  <a:gd name="connsiteY113" fmla="*/ 499821 h 2808645"/>
                  <a:gd name="connsiteX114" fmla="*/ 941701 w 3381192"/>
                  <a:gd name="connsiteY114" fmla="*/ 600217 h 2808645"/>
                  <a:gd name="connsiteX115" fmla="*/ 794062 w 3381192"/>
                  <a:gd name="connsiteY115" fmla="*/ 622001 h 2808645"/>
                  <a:gd name="connsiteX116" fmla="*/ 699221 w 3381192"/>
                  <a:gd name="connsiteY116" fmla="*/ 671252 h 2808645"/>
                  <a:gd name="connsiteX117" fmla="*/ 803839 w 3381192"/>
                  <a:gd name="connsiteY117" fmla="*/ 731868 h 2808645"/>
                  <a:gd name="connsiteX118" fmla="*/ 727575 w 3381192"/>
                  <a:gd name="connsiteY118" fmla="*/ 773541 h 2808645"/>
                  <a:gd name="connsiteX119" fmla="*/ 796017 w 3381192"/>
                  <a:gd name="connsiteY119" fmla="*/ 820898 h 2808645"/>
                  <a:gd name="connsiteX120" fmla="*/ 611224 w 3381192"/>
                  <a:gd name="connsiteY120" fmla="*/ 1013165 h 2808645"/>
                  <a:gd name="connsiteX121" fmla="*/ 617090 w 3381192"/>
                  <a:gd name="connsiteY121" fmla="*/ 1054839 h 2808645"/>
                  <a:gd name="connsiteX122" fmla="*/ 504649 w 3381192"/>
                  <a:gd name="connsiteY122" fmla="*/ 1046314 h 2808645"/>
                  <a:gd name="connsiteX123" fmla="*/ 507583 w 3381192"/>
                  <a:gd name="connsiteY123" fmla="*/ 1179860 h 2808645"/>
                  <a:gd name="connsiteX124" fmla="*/ 513449 w 3381192"/>
                  <a:gd name="connsiteY124" fmla="*/ 1196908 h 2808645"/>
                  <a:gd name="connsiteX125" fmla="*/ 484116 w 3381192"/>
                  <a:gd name="connsiteY125" fmla="*/ 1181754 h 2808645"/>
                  <a:gd name="connsiteX126" fmla="*/ 463584 w 3381192"/>
                  <a:gd name="connsiteY126" fmla="*/ 1188384 h 2808645"/>
                  <a:gd name="connsiteX127" fmla="*/ 465540 w 3381192"/>
                  <a:gd name="connsiteY127" fmla="*/ 1240476 h 2808645"/>
                  <a:gd name="connsiteX128" fmla="*/ 512471 w 3381192"/>
                  <a:gd name="connsiteY128" fmla="*/ 1307722 h 2808645"/>
                  <a:gd name="connsiteX129" fmla="*/ 393186 w 3381192"/>
                  <a:gd name="connsiteY129" fmla="*/ 1275520 h 2808645"/>
                  <a:gd name="connsiteX130" fmla="*/ 291501 w 3381192"/>
                  <a:gd name="connsiteY130" fmla="*/ 1306775 h 2808645"/>
                  <a:gd name="connsiteX131" fmla="*/ 391231 w 3381192"/>
                  <a:gd name="connsiteY131" fmla="*/ 1397699 h 2808645"/>
                  <a:gd name="connsiteX132" fmla="*/ 123329 w 3381192"/>
                  <a:gd name="connsiteY132" fmla="*/ 1470628 h 2808645"/>
                  <a:gd name="connsiteX133" fmla="*/ 330610 w 3381192"/>
                  <a:gd name="connsiteY133" fmla="*/ 1571024 h 2808645"/>
                  <a:gd name="connsiteX134" fmla="*/ 182972 w 3381192"/>
                  <a:gd name="connsiteY134" fmla="*/ 1592808 h 2808645"/>
                  <a:gd name="connsiteX135" fmla="*/ 88130 w 3381192"/>
                  <a:gd name="connsiteY135" fmla="*/ 1642059 h 2808645"/>
                  <a:gd name="connsiteX136" fmla="*/ 192749 w 3381192"/>
                  <a:gd name="connsiteY136" fmla="*/ 1702675 h 2808645"/>
                  <a:gd name="connsiteX137" fmla="*/ 116485 w 3381192"/>
                  <a:gd name="connsiteY137" fmla="*/ 1744348 h 2808645"/>
                  <a:gd name="connsiteX138" fmla="*/ 184927 w 3381192"/>
                  <a:gd name="connsiteY138" fmla="*/ 1791705 h 2808645"/>
                  <a:gd name="connsiteX139" fmla="*/ 133 w 3381192"/>
                  <a:gd name="connsiteY139" fmla="*/ 1983972 h 2808645"/>
                  <a:gd name="connsiteX140" fmla="*/ 102796 w 3381192"/>
                  <a:gd name="connsiteY140" fmla="*/ 2073949 h 2808645"/>
                  <a:gd name="connsiteX141" fmla="*/ 66620 w 3381192"/>
                  <a:gd name="connsiteY141" fmla="*/ 2126989 h 2808645"/>
                  <a:gd name="connsiteX142" fmla="*/ 111596 w 3381192"/>
                  <a:gd name="connsiteY142" fmla="*/ 2154455 h 2808645"/>
                  <a:gd name="connsiteX143" fmla="*/ 139951 w 3381192"/>
                  <a:gd name="connsiteY143" fmla="*/ 2193288 h 2808645"/>
                  <a:gd name="connsiteX144" fmla="*/ 98885 w 3381192"/>
                  <a:gd name="connsiteY144" fmla="*/ 2227384 h 2808645"/>
                  <a:gd name="connsiteX145" fmla="*/ 54886 w 3381192"/>
                  <a:gd name="connsiteY145" fmla="*/ 2291789 h 2808645"/>
                  <a:gd name="connsiteX146" fmla="*/ 137017 w 3381192"/>
                  <a:gd name="connsiteY146" fmla="*/ 2315467 h 2808645"/>
                  <a:gd name="connsiteX147" fmla="*/ 132128 w 3381192"/>
                  <a:gd name="connsiteY147" fmla="*/ 2377978 h 2808645"/>
                  <a:gd name="connsiteX148" fmla="*/ 246524 w 3381192"/>
                  <a:gd name="connsiteY148" fmla="*/ 2355247 h 2808645"/>
                  <a:gd name="connsiteX149" fmla="*/ 262169 w 3381192"/>
                  <a:gd name="connsiteY149" fmla="*/ 2347670 h 2808645"/>
                  <a:gd name="connsiteX150" fmla="*/ 232836 w 3381192"/>
                  <a:gd name="connsiteY150" fmla="*/ 2386502 h 2808645"/>
                  <a:gd name="connsiteX151" fmla="*/ 260213 w 3381192"/>
                  <a:gd name="connsiteY151" fmla="*/ 2471743 h 2808645"/>
                  <a:gd name="connsiteX152" fmla="*/ 274879 w 3381192"/>
                  <a:gd name="connsiteY152" fmla="*/ 2463219 h 2808645"/>
                  <a:gd name="connsiteX153" fmla="*/ 322789 w 3381192"/>
                  <a:gd name="connsiteY153" fmla="*/ 2564562 h 2808645"/>
                  <a:gd name="connsiteX154" fmla="*/ 379498 w 3381192"/>
                  <a:gd name="connsiteY154" fmla="*/ 2533307 h 2808645"/>
                  <a:gd name="connsiteX155" fmla="*/ 403941 w 3381192"/>
                  <a:gd name="connsiteY155" fmla="*/ 2550355 h 2808645"/>
                  <a:gd name="connsiteX156" fmla="*/ 461629 w 3381192"/>
                  <a:gd name="connsiteY156" fmla="*/ 2526677 h 2808645"/>
                  <a:gd name="connsiteX157" fmla="*/ 472384 w 3381192"/>
                  <a:gd name="connsiteY157" fmla="*/ 2515312 h 2808645"/>
                  <a:gd name="connsiteX158" fmla="*/ 466517 w 3381192"/>
                  <a:gd name="connsiteY158" fmla="*/ 2523835 h 2808645"/>
                  <a:gd name="connsiteX159" fmla="*/ 449895 w 3381192"/>
                  <a:gd name="connsiteY159" fmla="*/ 2550355 h 2808645"/>
                  <a:gd name="connsiteX160" fmla="*/ 554514 w 3381192"/>
                  <a:gd name="connsiteY160" fmla="*/ 2558879 h 2808645"/>
                  <a:gd name="connsiteX161" fmla="*/ 508560 w 3381192"/>
                  <a:gd name="connsiteY161" fmla="*/ 2680112 h 2808645"/>
                  <a:gd name="connsiteX162" fmla="*/ 621979 w 3381192"/>
                  <a:gd name="connsiteY162" fmla="*/ 2644121 h 2808645"/>
                  <a:gd name="connsiteX163" fmla="*/ 635667 w 3381192"/>
                  <a:gd name="connsiteY163" fmla="*/ 2615707 h 2808645"/>
                  <a:gd name="connsiteX164" fmla="*/ 628823 w 3381192"/>
                  <a:gd name="connsiteY164" fmla="*/ 2656434 h 2808645"/>
                  <a:gd name="connsiteX165" fmla="*/ 649356 w 3381192"/>
                  <a:gd name="connsiteY165" fmla="*/ 2718944 h 2808645"/>
                  <a:gd name="connsiteX166" fmla="*/ 765707 w 3381192"/>
                  <a:gd name="connsiteY166" fmla="*/ 2626125 h 2808645"/>
                  <a:gd name="connsiteX167" fmla="*/ 784284 w 3381192"/>
                  <a:gd name="connsiteY167" fmla="*/ 2705684 h 2808645"/>
                  <a:gd name="connsiteX168" fmla="*/ 878147 w 3381192"/>
                  <a:gd name="connsiteY168" fmla="*/ 2744517 h 2808645"/>
                  <a:gd name="connsiteX169" fmla="*/ 870326 w 3381192"/>
                  <a:gd name="connsiteY169" fmla="*/ 2754935 h 2808645"/>
                  <a:gd name="connsiteX170" fmla="*/ 908458 w 3381192"/>
                  <a:gd name="connsiteY170" fmla="*/ 2711367 h 2808645"/>
                  <a:gd name="connsiteX171" fmla="*/ 917257 w 3381192"/>
                  <a:gd name="connsiteY171" fmla="*/ 2713261 h 2808645"/>
                  <a:gd name="connsiteX172" fmla="*/ 987655 w 3381192"/>
                  <a:gd name="connsiteY172" fmla="*/ 2801344 h 2808645"/>
                  <a:gd name="connsiteX173" fmla="*/ 1026765 w 3381192"/>
                  <a:gd name="connsiteY173" fmla="*/ 2806080 h 2808645"/>
                  <a:gd name="connsiteX174" fmla="*/ 1027743 w 3381192"/>
                  <a:gd name="connsiteY174" fmla="*/ 2751146 h 2808645"/>
                  <a:gd name="connsiteX175" fmla="*/ 1036542 w 3381192"/>
                  <a:gd name="connsiteY175" fmla="*/ 2745464 h 2808645"/>
                  <a:gd name="connsiteX176" fmla="*/ 1168538 w 3381192"/>
                  <a:gd name="connsiteY176" fmla="*/ 2762512 h 2808645"/>
                  <a:gd name="connsiteX177" fmla="*/ 1140183 w 3381192"/>
                  <a:gd name="connsiteY177" fmla="*/ 2616654 h 2808645"/>
                  <a:gd name="connsiteX178" fmla="*/ 1148005 w 3381192"/>
                  <a:gd name="connsiteY178" fmla="*/ 2611918 h 2808645"/>
                  <a:gd name="connsiteX179" fmla="*/ 1293689 w 3381192"/>
                  <a:gd name="connsiteY179" fmla="*/ 2633703 h 2808645"/>
                  <a:gd name="connsiteX180" fmla="*/ 1335732 w 3381192"/>
                  <a:gd name="connsiteY180" fmla="*/ 2594870 h 2808645"/>
                  <a:gd name="connsiteX181" fmla="*/ 1298578 w 3381192"/>
                  <a:gd name="connsiteY181" fmla="*/ 2524783 h 2808645"/>
                  <a:gd name="connsiteX182" fmla="*/ 1304444 w 3381192"/>
                  <a:gd name="connsiteY182" fmla="*/ 2517205 h 2808645"/>
                  <a:gd name="connsiteX183" fmla="*/ 1367020 w 3381192"/>
                  <a:gd name="connsiteY183" fmla="*/ 2519100 h 2808645"/>
                  <a:gd name="connsiteX184" fmla="*/ 1336710 w 3381192"/>
                  <a:gd name="connsiteY184" fmla="*/ 2465113 h 2808645"/>
                  <a:gd name="connsiteX185" fmla="*/ 1340621 w 3381192"/>
                  <a:gd name="connsiteY185" fmla="*/ 2455642 h 2808645"/>
                  <a:gd name="connsiteX186" fmla="*/ 1464794 w 3381192"/>
                  <a:gd name="connsiteY186" fmla="*/ 2413968 h 2808645"/>
                  <a:gd name="connsiteX187" fmla="*/ 1493149 w 3381192"/>
                  <a:gd name="connsiteY187" fmla="*/ 2367559 h 2808645"/>
                  <a:gd name="connsiteX188" fmla="*/ 1435463 w 3381192"/>
                  <a:gd name="connsiteY188" fmla="*/ 2321150 h 2808645"/>
                  <a:gd name="connsiteX189" fmla="*/ 1436440 w 3381192"/>
                  <a:gd name="connsiteY189" fmla="*/ 2311679 h 2808645"/>
                  <a:gd name="connsiteX190" fmla="*/ 1564525 w 3381192"/>
                  <a:gd name="connsiteY190" fmla="*/ 2249168 h 2808645"/>
                  <a:gd name="connsiteX191" fmla="*/ 1611456 w 3381192"/>
                  <a:gd name="connsiteY191" fmla="*/ 2201812 h 2808645"/>
                  <a:gd name="connsiteX192" fmla="*/ 1569414 w 3381192"/>
                  <a:gd name="connsiteY192" fmla="*/ 2170556 h 2808645"/>
                  <a:gd name="connsiteX193" fmla="*/ 1570391 w 3381192"/>
                  <a:gd name="connsiteY193" fmla="*/ 2160138 h 2808645"/>
                  <a:gd name="connsiteX194" fmla="*/ 1623189 w 3381192"/>
                  <a:gd name="connsiteY194" fmla="*/ 2076791 h 2808645"/>
                  <a:gd name="connsiteX195" fmla="*/ 1631012 w 3381192"/>
                  <a:gd name="connsiteY195" fmla="*/ 2070161 h 2808645"/>
                  <a:gd name="connsiteX196" fmla="*/ 1675010 w 3381192"/>
                  <a:gd name="connsiteY196" fmla="*/ 2101416 h 2808645"/>
                  <a:gd name="connsiteX197" fmla="*/ 1680877 w 3381192"/>
                  <a:gd name="connsiteY197" fmla="*/ 2051218 h 2808645"/>
                  <a:gd name="connsiteX198" fmla="*/ 1675010 w 3381192"/>
                  <a:gd name="connsiteY198" fmla="*/ 1944193 h 2808645"/>
                  <a:gd name="connsiteX199" fmla="*/ 1682832 w 3381192"/>
                  <a:gd name="connsiteY199" fmla="*/ 1940404 h 2808645"/>
                  <a:gd name="connsiteX200" fmla="*/ 1692609 w 3381192"/>
                  <a:gd name="connsiteY200" fmla="*/ 1947034 h 2808645"/>
                  <a:gd name="connsiteX201" fmla="*/ 1689676 w 3381192"/>
                  <a:gd name="connsiteY201" fmla="*/ 1956505 h 2808645"/>
                  <a:gd name="connsiteX202" fmla="*/ 1701409 w 3381192"/>
                  <a:gd name="connsiteY202" fmla="*/ 2059742 h 2808645"/>
                  <a:gd name="connsiteX203" fmla="*/ 1813850 w 3381192"/>
                  <a:gd name="connsiteY203" fmla="*/ 1983025 h 2808645"/>
                  <a:gd name="connsiteX204" fmla="*/ 1834383 w 3381192"/>
                  <a:gd name="connsiteY204" fmla="*/ 2251063 h 2808645"/>
                  <a:gd name="connsiteX205" fmla="*/ 1977133 w 3381192"/>
                  <a:gd name="connsiteY205" fmla="*/ 2074896 h 2808645"/>
                  <a:gd name="connsiteX206" fmla="*/ 1969311 w 3381192"/>
                  <a:gd name="connsiteY206" fmla="*/ 2219807 h 2808645"/>
                  <a:gd name="connsiteX207" fmla="*/ 1999621 w 3381192"/>
                  <a:gd name="connsiteY207" fmla="*/ 2319256 h 2808645"/>
                  <a:gd name="connsiteX208" fmla="*/ 2081752 w 3381192"/>
                  <a:gd name="connsiteY208" fmla="*/ 2232120 h 2808645"/>
                  <a:gd name="connsiteX209" fmla="*/ 2108151 w 3381192"/>
                  <a:gd name="connsiteY209" fmla="*/ 2313573 h 2808645"/>
                  <a:gd name="connsiteX210" fmla="*/ 2161927 w 3381192"/>
                  <a:gd name="connsiteY210" fmla="*/ 2275688 h 2808645"/>
                  <a:gd name="connsiteX211" fmla="*/ 2160949 w 3381192"/>
                  <a:gd name="connsiteY211" fmla="*/ 2285159 h 2808645"/>
                  <a:gd name="connsiteX212" fmla="*/ 2197126 w 3381192"/>
                  <a:gd name="connsiteY212" fmla="*/ 2339146 h 2808645"/>
                  <a:gd name="connsiteX213" fmla="*/ 2206903 w 3381192"/>
                  <a:gd name="connsiteY213" fmla="*/ 2359982 h 2808645"/>
                  <a:gd name="connsiteX214" fmla="*/ 2203970 w 3381192"/>
                  <a:gd name="connsiteY214" fmla="*/ 2376083 h 2808645"/>
                  <a:gd name="connsiteX215" fmla="*/ 2226458 w 3381192"/>
                  <a:gd name="connsiteY215" fmla="*/ 2393132 h 2808645"/>
                  <a:gd name="connsiteX216" fmla="*/ 2230369 w 3381192"/>
                  <a:gd name="connsiteY216" fmla="*/ 2398814 h 2808645"/>
                  <a:gd name="connsiteX217" fmla="*/ 2246013 w 3381192"/>
                  <a:gd name="connsiteY217" fmla="*/ 2418704 h 2808645"/>
                  <a:gd name="connsiteX218" fmla="*/ 2247968 w 3381192"/>
                  <a:gd name="connsiteY218" fmla="*/ 2420599 h 2808645"/>
                  <a:gd name="connsiteX219" fmla="*/ 2225481 w 3381192"/>
                  <a:gd name="connsiteY219" fmla="*/ 2438594 h 2808645"/>
                  <a:gd name="connsiteX220" fmla="*/ 2197126 w 3381192"/>
                  <a:gd name="connsiteY220" fmla="*/ 2479321 h 2808645"/>
                  <a:gd name="connsiteX221" fmla="*/ 2248946 w 3381192"/>
                  <a:gd name="connsiteY221" fmla="*/ 2494475 h 2808645"/>
                  <a:gd name="connsiteX222" fmla="*/ 2246013 w 3381192"/>
                  <a:gd name="connsiteY222" fmla="*/ 2533307 h 2808645"/>
                  <a:gd name="connsiteX223" fmla="*/ 2318366 w 3381192"/>
                  <a:gd name="connsiteY223" fmla="*/ 2519100 h 2808645"/>
                  <a:gd name="connsiteX224" fmla="*/ 2328143 w 3381192"/>
                  <a:gd name="connsiteY224" fmla="*/ 2514364 h 2808645"/>
                  <a:gd name="connsiteX225" fmla="*/ 2309567 w 3381192"/>
                  <a:gd name="connsiteY225" fmla="*/ 2538990 h 2808645"/>
                  <a:gd name="connsiteX226" fmla="*/ 2327166 w 3381192"/>
                  <a:gd name="connsiteY226" fmla="*/ 2592976 h 2808645"/>
                  <a:gd name="connsiteX227" fmla="*/ 2335966 w 3381192"/>
                  <a:gd name="connsiteY227" fmla="*/ 2588240 h 2808645"/>
                  <a:gd name="connsiteX228" fmla="*/ 2366275 w 3381192"/>
                  <a:gd name="connsiteY228" fmla="*/ 2652645 h 2808645"/>
                  <a:gd name="connsiteX229" fmla="*/ 2402452 w 3381192"/>
                  <a:gd name="connsiteY229" fmla="*/ 2632755 h 2808645"/>
                  <a:gd name="connsiteX230" fmla="*/ 2418096 w 3381192"/>
                  <a:gd name="connsiteY230" fmla="*/ 2643174 h 2808645"/>
                  <a:gd name="connsiteX231" fmla="*/ 2455251 w 3381192"/>
                  <a:gd name="connsiteY231" fmla="*/ 2628020 h 2808645"/>
                  <a:gd name="connsiteX232" fmla="*/ 2462095 w 3381192"/>
                  <a:gd name="connsiteY232" fmla="*/ 2620443 h 2808645"/>
                  <a:gd name="connsiteX233" fmla="*/ 2458184 w 3381192"/>
                  <a:gd name="connsiteY233" fmla="*/ 2626125 h 2808645"/>
                  <a:gd name="connsiteX234" fmla="*/ 2447428 w 3381192"/>
                  <a:gd name="connsiteY234" fmla="*/ 2643174 h 2808645"/>
                  <a:gd name="connsiteX235" fmla="*/ 2512937 w 3381192"/>
                  <a:gd name="connsiteY235" fmla="*/ 2648857 h 2808645"/>
                  <a:gd name="connsiteX236" fmla="*/ 2484582 w 3381192"/>
                  <a:gd name="connsiteY236" fmla="*/ 2725574 h 2808645"/>
                  <a:gd name="connsiteX237" fmla="*/ 2555958 w 3381192"/>
                  <a:gd name="connsiteY237" fmla="*/ 2702843 h 2808645"/>
                  <a:gd name="connsiteX238" fmla="*/ 2564757 w 3381192"/>
                  <a:gd name="connsiteY238" fmla="*/ 2684847 h 2808645"/>
                  <a:gd name="connsiteX239" fmla="*/ 2560847 w 3381192"/>
                  <a:gd name="connsiteY239" fmla="*/ 2710420 h 2808645"/>
                  <a:gd name="connsiteX240" fmla="*/ 2573558 w 3381192"/>
                  <a:gd name="connsiteY240" fmla="*/ 2750199 h 2808645"/>
                  <a:gd name="connsiteX241" fmla="*/ 2646888 w 3381192"/>
                  <a:gd name="connsiteY241" fmla="*/ 2691477 h 2808645"/>
                  <a:gd name="connsiteX242" fmla="*/ 2658622 w 3381192"/>
                  <a:gd name="connsiteY242" fmla="*/ 2742623 h 2808645"/>
                  <a:gd name="connsiteX243" fmla="*/ 2718264 w 3381192"/>
                  <a:gd name="connsiteY243" fmla="*/ 2767247 h 2808645"/>
                  <a:gd name="connsiteX244" fmla="*/ 2713375 w 3381192"/>
                  <a:gd name="connsiteY244" fmla="*/ 2773877 h 2808645"/>
                  <a:gd name="connsiteX245" fmla="*/ 2737819 w 3381192"/>
                  <a:gd name="connsiteY245" fmla="*/ 2746410 h 2808645"/>
                  <a:gd name="connsiteX246" fmla="*/ 2743685 w 3381192"/>
                  <a:gd name="connsiteY246" fmla="*/ 2747358 h 2808645"/>
                  <a:gd name="connsiteX247" fmla="*/ 2787684 w 3381192"/>
                  <a:gd name="connsiteY247" fmla="*/ 2803239 h 2808645"/>
                  <a:gd name="connsiteX248" fmla="*/ 2813105 w 3381192"/>
                  <a:gd name="connsiteY248" fmla="*/ 2806080 h 2808645"/>
                  <a:gd name="connsiteX249" fmla="*/ 2814083 w 3381192"/>
                  <a:gd name="connsiteY249" fmla="*/ 2771036 h 2808645"/>
                  <a:gd name="connsiteX250" fmla="*/ 2819949 w 3381192"/>
                  <a:gd name="connsiteY250" fmla="*/ 2767247 h 2808645"/>
                  <a:gd name="connsiteX251" fmla="*/ 2903058 w 3381192"/>
                  <a:gd name="connsiteY251" fmla="*/ 2778613 h 2808645"/>
                  <a:gd name="connsiteX252" fmla="*/ 2885458 w 3381192"/>
                  <a:gd name="connsiteY252" fmla="*/ 2685795 h 2808645"/>
                  <a:gd name="connsiteX253" fmla="*/ 2890347 w 3381192"/>
                  <a:gd name="connsiteY253" fmla="*/ 2682953 h 2808645"/>
                  <a:gd name="connsiteX254" fmla="*/ 2982255 w 3381192"/>
                  <a:gd name="connsiteY254" fmla="*/ 2696213 h 2808645"/>
                  <a:gd name="connsiteX255" fmla="*/ 3008654 w 3381192"/>
                  <a:gd name="connsiteY255" fmla="*/ 2671588 h 2808645"/>
                  <a:gd name="connsiteX256" fmla="*/ 2985188 w 3381192"/>
                  <a:gd name="connsiteY256" fmla="*/ 2627072 h 2808645"/>
                  <a:gd name="connsiteX257" fmla="*/ 2989099 w 3381192"/>
                  <a:gd name="connsiteY257" fmla="*/ 2622337 h 2808645"/>
                  <a:gd name="connsiteX258" fmla="*/ 3028209 w 3381192"/>
                  <a:gd name="connsiteY258" fmla="*/ 2623284 h 2808645"/>
                  <a:gd name="connsiteX259" fmla="*/ 3008654 w 3381192"/>
                  <a:gd name="connsiteY259" fmla="*/ 2589187 h 2808645"/>
                  <a:gd name="connsiteX260" fmla="*/ 3010610 w 3381192"/>
                  <a:gd name="connsiteY260" fmla="*/ 2583505 h 2808645"/>
                  <a:gd name="connsiteX261" fmla="*/ 3088829 w 3381192"/>
                  <a:gd name="connsiteY261" fmla="*/ 2556985 h 2808645"/>
                  <a:gd name="connsiteX262" fmla="*/ 3106428 w 3381192"/>
                  <a:gd name="connsiteY262" fmla="*/ 2527624 h 2808645"/>
                  <a:gd name="connsiteX263" fmla="*/ 3069274 w 3381192"/>
                  <a:gd name="connsiteY263" fmla="*/ 2498263 h 2808645"/>
                  <a:gd name="connsiteX264" fmla="*/ 3070252 w 3381192"/>
                  <a:gd name="connsiteY264" fmla="*/ 2492580 h 2808645"/>
                  <a:gd name="connsiteX265" fmla="*/ 3151404 w 3381192"/>
                  <a:gd name="connsiteY265" fmla="*/ 2452801 h 2808645"/>
                  <a:gd name="connsiteX266" fmla="*/ 3180737 w 3381192"/>
                  <a:gd name="connsiteY266" fmla="*/ 2423440 h 2808645"/>
                  <a:gd name="connsiteX267" fmla="*/ 3153360 w 3381192"/>
                  <a:gd name="connsiteY267" fmla="*/ 2403550 h 2808645"/>
                  <a:gd name="connsiteX268" fmla="*/ 3154338 w 3381192"/>
                  <a:gd name="connsiteY268" fmla="*/ 2396920 h 2808645"/>
                  <a:gd name="connsiteX269" fmla="*/ 3187581 w 3381192"/>
                  <a:gd name="connsiteY269" fmla="*/ 2343881 h 2808645"/>
                  <a:gd name="connsiteX270" fmla="*/ 3192470 w 3381192"/>
                  <a:gd name="connsiteY270" fmla="*/ 2340092 h 2808645"/>
                  <a:gd name="connsiteX271" fmla="*/ 3220825 w 3381192"/>
                  <a:gd name="connsiteY271" fmla="*/ 2359982 h 2808645"/>
                  <a:gd name="connsiteX272" fmla="*/ 3224735 w 3381192"/>
                  <a:gd name="connsiteY272" fmla="*/ 2328727 h 2808645"/>
                  <a:gd name="connsiteX273" fmla="*/ 3220825 w 3381192"/>
                  <a:gd name="connsiteY273" fmla="*/ 2260534 h 2808645"/>
                  <a:gd name="connsiteX274" fmla="*/ 3225713 w 3381192"/>
                  <a:gd name="connsiteY274" fmla="*/ 2258639 h 2808645"/>
                  <a:gd name="connsiteX275" fmla="*/ 3259934 w 3381192"/>
                  <a:gd name="connsiteY275" fmla="*/ 2282318 h 2808645"/>
                  <a:gd name="connsiteX276" fmla="*/ 3286334 w 3381192"/>
                  <a:gd name="connsiteY276" fmla="*/ 2255798 h 2808645"/>
                  <a:gd name="connsiteX277" fmla="*/ 3243313 w 3381192"/>
                  <a:gd name="connsiteY277" fmla="*/ 2196129 h 2808645"/>
                  <a:gd name="connsiteX278" fmla="*/ 3247224 w 3381192"/>
                  <a:gd name="connsiteY278" fmla="*/ 2191393 h 2808645"/>
                  <a:gd name="connsiteX279" fmla="*/ 3286334 w 3381192"/>
                  <a:gd name="connsiteY279" fmla="*/ 2195182 h 2808645"/>
                  <a:gd name="connsiteX280" fmla="*/ 3291222 w 3381192"/>
                  <a:gd name="connsiteY280" fmla="*/ 2160138 h 2808645"/>
                  <a:gd name="connsiteX281" fmla="*/ 3248202 w 3381192"/>
                  <a:gd name="connsiteY281" fmla="*/ 2118464 h 2808645"/>
                  <a:gd name="connsiteX282" fmla="*/ 3151404 w 3381192"/>
                  <a:gd name="connsiteY282" fmla="*/ 2068267 h 2808645"/>
                  <a:gd name="connsiteX283" fmla="*/ 3147494 w 3381192"/>
                  <a:gd name="connsiteY283" fmla="*/ 2059742 h 2808645"/>
                  <a:gd name="connsiteX284" fmla="*/ 3148471 w 3381192"/>
                  <a:gd name="connsiteY284" fmla="*/ 2059742 h 2808645"/>
                  <a:gd name="connsiteX285" fmla="*/ 3193447 w 3381192"/>
                  <a:gd name="connsiteY285" fmla="*/ 2063531 h 2808645"/>
                  <a:gd name="connsiteX286" fmla="*/ 3216914 w 3381192"/>
                  <a:gd name="connsiteY286" fmla="*/ 2027540 h 2808645"/>
                  <a:gd name="connsiteX287" fmla="*/ 3189537 w 3381192"/>
                  <a:gd name="connsiteY287" fmla="*/ 2011439 h 2808645"/>
                  <a:gd name="connsiteX288" fmla="*/ 3199314 w 3381192"/>
                  <a:gd name="connsiteY288" fmla="*/ 2003862 h 2808645"/>
                  <a:gd name="connsiteX289" fmla="*/ 3190514 w 3381192"/>
                  <a:gd name="connsiteY289" fmla="*/ 1939457 h 2808645"/>
                  <a:gd name="connsiteX290" fmla="*/ 3213003 w 3381192"/>
                  <a:gd name="connsiteY290" fmla="*/ 1895889 h 2808645"/>
                  <a:gd name="connsiteX291" fmla="*/ 3212025 w 3381192"/>
                  <a:gd name="connsiteY291" fmla="*/ 1874105 h 2808645"/>
                  <a:gd name="connsiteX292" fmla="*/ 3213981 w 3381192"/>
                  <a:gd name="connsiteY292" fmla="*/ 1873158 h 2808645"/>
                  <a:gd name="connsiteX293" fmla="*/ 3272645 w 3381192"/>
                  <a:gd name="connsiteY293" fmla="*/ 1791705 h 2808645"/>
                  <a:gd name="connsiteX294" fmla="*/ 3281445 w 3381192"/>
                  <a:gd name="connsiteY294" fmla="*/ 1801176 h 2808645"/>
                  <a:gd name="connsiteX295" fmla="*/ 3244291 w 3381192"/>
                  <a:gd name="connsiteY295" fmla="*/ 1755714 h 2808645"/>
                  <a:gd name="connsiteX296" fmla="*/ 3248202 w 3381192"/>
                  <a:gd name="connsiteY296" fmla="*/ 1747190 h 2808645"/>
                  <a:gd name="connsiteX297" fmla="*/ 3350864 w 3381192"/>
                  <a:gd name="connsiteY297" fmla="*/ 1697939 h 2808645"/>
                  <a:gd name="connsiteX298" fmla="*/ 3363576 w 3381192"/>
                  <a:gd name="connsiteY298" fmla="*/ 1661948 h 2808645"/>
                  <a:gd name="connsiteX299" fmla="*/ 3306866 w 3381192"/>
                  <a:gd name="connsiteY299" fmla="*/ 1656265 h 2808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</a:cxnLst>
                <a:rect l="l" t="t" r="r" b="b"/>
                <a:pathLst>
                  <a:path w="3381192" h="2808645">
                    <a:moveTo>
                      <a:pt x="3306866" y="1656265"/>
                    </a:moveTo>
                    <a:cubicBezTo>
                      <a:pt x="3301000" y="1657213"/>
                      <a:pt x="3298066" y="1649635"/>
                      <a:pt x="3302955" y="1646794"/>
                    </a:cubicBezTo>
                    <a:cubicBezTo>
                      <a:pt x="3344998" y="1626905"/>
                      <a:pt x="3428106" y="1550187"/>
                      <a:pt x="3346953" y="1525562"/>
                    </a:cubicBezTo>
                    <a:cubicBezTo>
                      <a:pt x="3299044" y="1510408"/>
                      <a:pt x="3243313" y="1521773"/>
                      <a:pt x="3193447" y="1522720"/>
                    </a:cubicBezTo>
                    <a:cubicBezTo>
                      <a:pt x="3188559" y="1522720"/>
                      <a:pt x="3186603" y="1517038"/>
                      <a:pt x="3189537" y="1514196"/>
                    </a:cubicBezTo>
                    <a:cubicBezTo>
                      <a:pt x="3227669" y="1481994"/>
                      <a:pt x="3247224" y="1428955"/>
                      <a:pt x="3240380" y="1380651"/>
                    </a:cubicBezTo>
                    <a:cubicBezTo>
                      <a:pt x="3237446" y="1361709"/>
                      <a:pt x="3228646" y="1341819"/>
                      <a:pt x="3209092" y="1333294"/>
                    </a:cubicBezTo>
                    <a:cubicBezTo>
                      <a:pt x="3182693" y="1321929"/>
                      <a:pt x="3151404" y="1340872"/>
                      <a:pt x="3130872" y="1354131"/>
                    </a:cubicBezTo>
                    <a:cubicBezTo>
                      <a:pt x="3126961" y="1356973"/>
                      <a:pt x="3121095" y="1351290"/>
                      <a:pt x="3124028" y="1347501"/>
                    </a:cubicBezTo>
                    <a:cubicBezTo>
                      <a:pt x="3134783" y="1331400"/>
                      <a:pt x="3147494" y="1308669"/>
                      <a:pt x="3138694" y="1288780"/>
                    </a:cubicBezTo>
                    <a:cubicBezTo>
                      <a:pt x="3126961" y="1262260"/>
                      <a:pt x="3088829" y="1296356"/>
                      <a:pt x="3078074" y="1306775"/>
                    </a:cubicBezTo>
                    <a:cubicBezTo>
                      <a:pt x="3074163" y="1310564"/>
                      <a:pt x="3069274" y="1305828"/>
                      <a:pt x="3069274" y="1302039"/>
                    </a:cubicBezTo>
                    <a:cubicBezTo>
                      <a:pt x="3077096" y="1260366"/>
                      <a:pt x="3070252" y="1213956"/>
                      <a:pt x="3051675" y="1176071"/>
                    </a:cubicBezTo>
                    <a:cubicBezTo>
                      <a:pt x="3043853" y="1159970"/>
                      <a:pt x="3030164" y="1141975"/>
                      <a:pt x="3010610" y="1140080"/>
                    </a:cubicBezTo>
                    <a:cubicBezTo>
                      <a:pt x="2984210" y="1137239"/>
                      <a:pt x="2963678" y="1168494"/>
                      <a:pt x="2951945" y="1185543"/>
                    </a:cubicBezTo>
                    <a:cubicBezTo>
                      <a:pt x="2949011" y="1189331"/>
                      <a:pt x="2942167" y="1187437"/>
                      <a:pt x="2942167" y="1182701"/>
                    </a:cubicBezTo>
                    <a:cubicBezTo>
                      <a:pt x="2943145" y="1160917"/>
                      <a:pt x="2938257" y="1138186"/>
                      <a:pt x="2931412" y="1115455"/>
                    </a:cubicBezTo>
                    <a:cubicBezTo>
                      <a:pt x="2930435" y="1093671"/>
                      <a:pt x="2925546" y="1070940"/>
                      <a:pt x="2927502" y="1049156"/>
                    </a:cubicBezTo>
                    <a:cubicBezTo>
                      <a:pt x="2927502" y="1047262"/>
                      <a:pt x="2930435" y="1045368"/>
                      <a:pt x="2932390" y="1047262"/>
                    </a:cubicBezTo>
                    <a:cubicBezTo>
                      <a:pt x="2944123" y="1054839"/>
                      <a:pt x="2953900" y="1065257"/>
                      <a:pt x="2967589" y="1070940"/>
                    </a:cubicBezTo>
                    <a:cubicBezTo>
                      <a:pt x="2988121" y="1081358"/>
                      <a:pt x="2997899" y="1060522"/>
                      <a:pt x="2993010" y="1044420"/>
                    </a:cubicBezTo>
                    <a:cubicBezTo>
                      <a:pt x="2987144" y="1022636"/>
                      <a:pt x="2968567" y="998958"/>
                      <a:pt x="2949989" y="984751"/>
                    </a:cubicBezTo>
                    <a:cubicBezTo>
                      <a:pt x="2947056" y="981910"/>
                      <a:pt x="2949989" y="977174"/>
                      <a:pt x="2953900" y="980015"/>
                    </a:cubicBezTo>
                    <a:cubicBezTo>
                      <a:pt x="2965633" y="987593"/>
                      <a:pt x="2980299" y="992328"/>
                      <a:pt x="2993010" y="983804"/>
                    </a:cubicBezTo>
                    <a:cubicBezTo>
                      <a:pt x="3003765" y="976227"/>
                      <a:pt x="3001810" y="959179"/>
                      <a:pt x="2997899" y="948760"/>
                    </a:cubicBezTo>
                    <a:cubicBezTo>
                      <a:pt x="2990077" y="930765"/>
                      <a:pt x="2970522" y="917505"/>
                      <a:pt x="2954878" y="907086"/>
                    </a:cubicBezTo>
                    <a:cubicBezTo>
                      <a:pt x="2922612" y="886250"/>
                      <a:pt x="2885458" y="873937"/>
                      <a:pt x="2852215" y="854047"/>
                    </a:cubicBezTo>
                    <a:cubicBezTo>
                      <a:pt x="2849282" y="852153"/>
                      <a:pt x="2852215" y="847418"/>
                      <a:pt x="2855148" y="848365"/>
                    </a:cubicBezTo>
                    <a:cubicBezTo>
                      <a:pt x="2868836" y="854047"/>
                      <a:pt x="2885458" y="854047"/>
                      <a:pt x="2900124" y="852153"/>
                    </a:cubicBezTo>
                    <a:cubicBezTo>
                      <a:pt x="2918701" y="849312"/>
                      <a:pt x="2938257" y="834158"/>
                      <a:pt x="2923590" y="816162"/>
                    </a:cubicBezTo>
                    <a:cubicBezTo>
                      <a:pt x="2906968" y="796273"/>
                      <a:pt x="2869814" y="794378"/>
                      <a:pt x="2846349" y="785854"/>
                    </a:cubicBezTo>
                    <a:cubicBezTo>
                      <a:pt x="2844393" y="784907"/>
                      <a:pt x="2843415" y="782065"/>
                      <a:pt x="2845371" y="780171"/>
                    </a:cubicBezTo>
                    <a:cubicBezTo>
                      <a:pt x="2875680" y="755546"/>
                      <a:pt x="2908924" y="721449"/>
                      <a:pt x="2919679" y="683564"/>
                    </a:cubicBezTo>
                    <a:cubicBezTo>
                      <a:pt x="2922612" y="672199"/>
                      <a:pt x="2921635" y="660833"/>
                      <a:pt x="2911857" y="652309"/>
                    </a:cubicBezTo>
                    <a:cubicBezTo>
                      <a:pt x="2902080" y="643785"/>
                      <a:pt x="2887414" y="652309"/>
                      <a:pt x="2878614" y="658939"/>
                    </a:cubicBezTo>
                    <a:cubicBezTo>
                      <a:pt x="2861015" y="670304"/>
                      <a:pt x="2849282" y="688300"/>
                      <a:pt x="2831682" y="699665"/>
                    </a:cubicBezTo>
                    <a:cubicBezTo>
                      <a:pt x="2828749" y="701560"/>
                      <a:pt x="2825816" y="699665"/>
                      <a:pt x="2826793" y="695877"/>
                    </a:cubicBezTo>
                    <a:cubicBezTo>
                      <a:pt x="2834615" y="671252"/>
                      <a:pt x="2843415" y="647573"/>
                      <a:pt x="2846349" y="622948"/>
                    </a:cubicBezTo>
                    <a:cubicBezTo>
                      <a:pt x="2847326" y="614424"/>
                      <a:pt x="2846349" y="576539"/>
                      <a:pt x="2827771" y="583169"/>
                    </a:cubicBezTo>
                    <a:cubicBezTo>
                      <a:pt x="2813105" y="588851"/>
                      <a:pt x="2802350" y="604006"/>
                      <a:pt x="2790617" y="613477"/>
                    </a:cubicBezTo>
                    <a:cubicBezTo>
                      <a:pt x="2788661" y="615371"/>
                      <a:pt x="2784750" y="613477"/>
                      <a:pt x="2785728" y="610635"/>
                    </a:cubicBezTo>
                    <a:cubicBezTo>
                      <a:pt x="2786706" y="587904"/>
                      <a:pt x="2798439" y="550019"/>
                      <a:pt x="2772040" y="539601"/>
                    </a:cubicBezTo>
                    <a:cubicBezTo>
                      <a:pt x="2771062" y="540548"/>
                      <a:pt x="2770085" y="541495"/>
                      <a:pt x="2770085" y="542442"/>
                    </a:cubicBezTo>
                    <a:cubicBezTo>
                      <a:pt x="2754440" y="566120"/>
                      <a:pt x="2745641" y="594534"/>
                      <a:pt x="2743685" y="622948"/>
                    </a:cubicBezTo>
                    <a:cubicBezTo>
                      <a:pt x="2739774" y="611582"/>
                      <a:pt x="2733908" y="600217"/>
                      <a:pt x="2727064" y="588851"/>
                    </a:cubicBezTo>
                    <a:cubicBezTo>
                      <a:pt x="2726086" y="586957"/>
                      <a:pt x="2723152" y="584116"/>
                      <a:pt x="2720219" y="580327"/>
                    </a:cubicBezTo>
                    <a:cubicBezTo>
                      <a:pt x="2720219" y="581274"/>
                      <a:pt x="2720219" y="582221"/>
                      <a:pt x="2719241" y="583169"/>
                    </a:cubicBezTo>
                    <a:cubicBezTo>
                      <a:pt x="2716308" y="601164"/>
                      <a:pt x="2719241" y="619160"/>
                      <a:pt x="2715330" y="636208"/>
                    </a:cubicBezTo>
                    <a:cubicBezTo>
                      <a:pt x="2714353" y="639996"/>
                      <a:pt x="2709464" y="638102"/>
                      <a:pt x="2709464" y="635261"/>
                    </a:cubicBezTo>
                    <a:cubicBezTo>
                      <a:pt x="2703598" y="615371"/>
                      <a:pt x="2699687" y="589798"/>
                      <a:pt x="2681109" y="577486"/>
                    </a:cubicBezTo>
                    <a:cubicBezTo>
                      <a:pt x="2672310" y="596428"/>
                      <a:pt x="2671332" y="617265"/>
                      <a:pt x="2665466" y="637155"/>
                    </a:cubicBezTo>
                    <a:cubicBezTo>
                      <a:pt x="2664488" y="639996"/>
                      <a:pt x="2660577" y="639996"/>
                      <a:pt x="2659599" y="637155"/>
                    </a:cubicBezTo>
                    <a:cubicBezTo>
                      <a:pt x="2656666" y="630525"/>
                      <a:pt x="2654711" y="623895"/>
                      <a:pt x="2652755" y="616318"/>
                    </a:cubicBezTo>
                    <a:cubicBezTo>
                      <a:pt x="2641999" y="596428"/>
                      <a:pt x="2627334" y="580327"/>
                      <a:pt x="2611690" y="585063"/>
                    </a:cubicBezTo>
                    <a:cubicBezTo>
                      <a:pt x="2614623" y="568961"/>
                      <a:pt x="2617556" y="550966"/>
                      <a:pt x="2613645" y="538653"/>
                    </a:cubicBezTo>
                    <a:cubicBezTo>
                      <a:pt x="2612668" y="534865"/>
                      <a:pt x="2607779" y="533918"/>
                      <a:pt x="2604845" y="535812"/>
                    </a:cubicBezTo>
                    <a:cubicBezTo>
                      <a:pt x="2582357" y="551913"/>
                      <a:pt x="2566713" y="573697"/>
                      <a:pt x="2550092" y="594534"/>
                    </a:cubicBezTo>
                    <a:cubicBezTo>
                      <a:pt x="2567691" y="555702"/>
                      <a:pt x="2586268" y="504557"/>
                      <a:pt x="2556936" y="495086"/>
                    </a:cubicBezTo>
                    <a:cubicBezTo>
                      <a:pt x="2539337" y="489403"/>
                      <a:pt x="2521737" y="500768"/>
                      <a:pt x="2511960" y="515922"/>
                    </a:cubicBezTo>
                    <a:cubicBezTo>
                      <a:pt x="2510004" y="512134"/>
                      <a:pt x="2507071" y="509293"/>
                      <a:pt x="2505116" y="505504"/>
                    </a:cubicBezTo>
                    <a:cubicBezTo>
                      <a:pt x="2494360" y="491297"/>
                      <a:pt x="2450362" y="442994"/>
                      <a:pt x="2426896" y="447729"/>
                    </a:cubicBezTo>
                    <a:cubicBezTo>
                      <a:pt x="2405385" y="452465"/>
                      <a:pt x="2408318" y="476143"/>
                      <a:pt x="2418096" y="499821"/>
                    </a:cubicBezTo>
                    <a:cubicBezTo>
                      <a:pt x="2405385" y="485614"/>
                      <a:pt x="2391697" y="472354"/>
                      <a:pt x="2377031" y="457200"/>
                    </a:cubicBezTo>
                    <a:cubicBezTo>
                      <a:pt x="2369209" y="449623"/>
                      <a:pt x="2342810" y="422157"/>
                      <a:pt x="2326188" y="432575"/>
                    </a:cubicBezTo>
                    <a:cubicBezTo>
                      <a:pt x="2305656" y="445835"/>
                      <a:pt x="2321299" y="480878"/>
                      <a:pt x="2324232" y="495086"/>
                    </a:cubicBezTo>
                    <a:cubicBezTo>
                      <a:pt x="2326188" y="505504"/>
                      <a:pt x="2329121" y="515922"/>
                      <a:pt x="2334010" y="525394"/>
                    </a:cubicBezTo>
                    <a:cubicBezTo>
                      <a:pt x="2320321" y="513081"/>
                      <a:pt x="2305656" y="502663"/>
                      <a:pt x="2287078" y="495086"/>
                    </a:cubicBezTo>
                    <a:cubicBezTo>
                      <a:pt x="2277301" y="491297"/>
                      <a:pt x="2256768" y="479931"/>
                      <a:pt x="2236236" y="474249"/>
                    </a:cubicBezTo>
                    <a:cubicBezTo>
                      <a:pt x="2253835" y="451518"/>
                      <a:pt x="2267524" y="426892"/>
                      <a:pt x="2275345" y="401320"/>
                    </a:cubicBezTo>
                    <a:cubicBezTo>
                      <a:pt x="2280234" y="383324"/>
                      <a:pt x="2278279" y="364382"/>
                      <a:pt x="2263613" y="352069"/>
                    </a:cubicBezTo>
                    <a:cubicBezTo>
                      <a:pt x="2247968" y="338809"/>
                      <a:pt x="2224503" y="352069"/>
                      <a:pt x="2210814" y="361540"/>
                    </a:cubicBezTo>
                    <a:cubicBezTo>
                      <a:pt x="2183438" y="380483"/>
                      <a:pt x="2163882" y="407003"/>
                      <a:pt x="2136506" y="424998"/>
                    </a:cubicBezTo>
                    <a:cubicBezTo>
                      <a:pt x="2132594" y="427839"/>
                      <a:pt x="2126728" y="424051"/>
                      <a:pt x="2128683" y="419315"/>
                    </a:cubicBezTo>
                    <a:cubicBezTo>
                      <a:pt x="2140417" y="380483"/>
                      <a:pt x="2156061" y="343545"/>
                      <a:pt x="2159971" y="303765"/>
                    </a:cubicBezTo>
                    <a:cubicBezTo>
                      <a:pt x="2161927" y="289559"/>
                      <a:pt x="2159971" y="229890"/>
                      <a:pt x="2129661" y="241255"/>
                    </a:cubicBezTo>
                    <a:cubicBezTo>
                      <a:pt x="2106196" y="250726"/>
                      <a:pt x="2089574" y="273457"/>
                      <a:pt x="2070997" y="288611"/>
                    </a:cubicBezTo>
                    <a:cubicBezTo>
                      <a:pt x="2067086" y="291453"/>
                      <a:pt x="2062197" y="288611"/>
                      <a:pt x="2062197" y="283876"/>
                    </a:cubicBezTo>
                    <a:cubicBezTo>
                      <a:pt x="2063175" y="247885"/>
                      <a:pt x="2081752" y="189163"/>
                      <a:pt x="2040687" y="171168"/>
                    </a:cubicBezTo>
                    <a:cubicBezTo>
                      <a:pt x="2038731" y="173062"/>
                      <a:pt x="2037753" y="174956"/>
                      <a:pt x="2037753" y="174956"/>
                    </a:cubicBezTo>
                    <a:cubicBezTo>
                      <a:pt x="2012332" y="212841"/>
                      <a:pt x="1999621" y="257356"/>
                      <a:pt x="1995710" y="301871"/>
                    </a:cubicBezTo>
                    <a:cubicBezTo>
                      <a:pt x="1988866" y="283876"/>
                      <a:pt x="1981044" y="265881"/>
                      <a:pt x="1969311" y="248832"/>
                    </a:cubicBezTo>
                    <a:cubicBezTo>
                      <a:pt x="1967356" y="245991"/>
                      <a:pt x="1963445" y="240308"/>
                      <a:pt x="1957578" y="234625"/>
                    </a:cubicBezTo>
                    <a:cubicBezTo>
                      <a:pt x="1957578" y="236519"/>
                      <a:pt x="1956601" y="238414"/>
                      <a:pt x="1956601" y="239361"/>
                    </a:cubicBezTo>
                    <a:cubicBezTo>
                      <a:pt x="1952690" y="267774"/>
                      <a:pt x="1956601" y="296189"/>
                      <a:pt x="1949757" y="323655"/>
                    </a:cubicBezTo>
                    <a:cubicBezTo>
                      <a:pt x="1948779" y="329338"/>
                      <a:pt x="1940956" y="326497"/>
                      <a:pt x="1939979" y="322708"/>
                    </a:cubicBezTo>
                    <a:cubicBezTo>
                      <a:pt x="1930201" y="291453"/>
                      <a:pt x="1924335" y="251673"/>
                      <a:pt x="1895002" y="231784"/>
                    </a:cubicBezTo>
                    <a:cubicBezTo>
                      <a:pt x="1882292" y="262092"/>
                      <a:pt x="1879359" y="295241"/>
                      <a:pt x="1870559" y="326497"/>
                    </a:cubicBezTo>
                    <a:cubicBezTo>
                      <a:pt x="1869582" y="330285"/>
                      <a:pt x="1862737" y="330285"/>
                      <a:pt x="1860781" y="326497"/>
                    </a:cubicBezTo>
                    <a:cubicBezTo>
                      <a:pt x="1856870" y="316078"/>
                      <a:pt x="1852959" y="304713"/>
                      <a:pt x="1850026" y="294294"/>
                    </a:cubicBezTo>
                    <a:cubicBezTo>
                      <a:pt x="1832427" y="263039"/>
                      <a:pt x="1809939" y="237466"/>
                      <a:pt x="1785495" y="244096"/>
                    </a:cubicBezTo>
                    <a:cubicBezTo>
                      <a:pt x="1790384" y="218524"/>
                      <a:pt x="1794295" y="190110"/>
                      <a:pt x="1788429" y="170220"/>
                    </a:cubicBezTo>
                    <a:cubicBezTo>
                      <a:pt x="1786473" y="164537"/>
                      <a:pt x="1779628" y="161696"/>
                      <a:pt x="1773762" y="166432"/>
                    </a:cubicBezTo>
                    <a:cubicBezTo>
                      <a:pt x="1737585" y="192004"/>
                      <a:pt x="1713142" y="226101"/>
                      <a:pt x="1686743" y="258303"/>
                    </a:cubicBezTo>
                    <a:cubicBezTo>
                      <a:pt x="1715098" y="196740"/>
                      <a:pt x="1743452" y="115287"/>
                      <a:pt x="1697498" y="101080"/>
                    </a:cubicBezTo>
                    <a:cubicBezTo>
                      <a:pt x="1670121" y="92556"/>
                      <a:pt x="1642745" y="110551"/>
                      <a:pt x="1626122" y="134229"/>
                    </a:cubicBezTo>
                    <a:cubicBezTo>
                      <a:pt x="1623189" y="128547"/>
                      <a:pt x="1619278" y="123811"/>
                      <a:pt x="1615367" y="118128"/>
                    </a:cubicBezTo>
                    <a:cubicBezTo>
                      <a:pt x="1598746" y="95397"/>
                      <a:pt x="1529326" y="19627"/>
                      <a:pt x="1491194" y="27204"/>
                    </a:cubicBezTo>
                    <a:cubicBezTo>
                      <a:pt x="1456973" y="33834"/>
                      <a:pt x="1461861" y="71719"/>
                      <a:pt x="1476528" y="109604"/>
                    </a:cubicBezTo>
                    <a:cubicBezTo>
                      <a:pt x="1455995" y="86873"/>
                      <a:pt x="1435463" y="65089"/>
                      <a:pt x="1411019" y="43305"/>
                    </a:cubicBezTo>
                    <a:cubicBezTo>
                      <a:pt x="1398309" y="30992"/>
                      <a:pt x="1356265" y="-12576"/>
                      <a:pt x="1329866" y="3526"/>
                    </a:cubicBezTo>
                    <a:cubicBezTo>
                      <a:pt x="1297600" y="24362"/>
                      <a:pt x="1322044" y="80243"/>
                      <a:pt x="1326933" y="102974"/>
                    </a:cubicBezTo>
                    <a:cubicBezTo>
                      <a:pt x="1329866" y="120023"/>
                      <a:pt x="1335732" y="135177"/>
                      <a:pt x="1341599" y="151278"/>
                    </a:cubicBezTo>
                    <a:cubicBezTo>
                      <a:pt x="1320089" y="132335"/>
                      <a:pt x="1295645" y="115287"/>
                      <a:pt x="1267290" y="102974"/>
                    </a:cubicBezTo>
                    <a:cubicBezTo>
                      <a:pt x="1237958" y="90661"/>
                      <a:pt x="1151916" y="41411"/>
                      <a:pt x="1115740" y="76455"/>
                    </a:cubicBezTo>
                    <a:cubicBezTo>
                      <a:pt x="1081519" y="109604"/>
                      <a:pt x="1110851" y="177798"/>
                      <a:pt x="1118673" y="210000"/>
                    </a:cubicBezTo>
                    <a:cubicBezTo>
                      <a:pt x="1120629" y="215682"/>
                      <a:pt x="1122584" y="221365"/>
                      <a:pt x="1124540" y="226101"/>
                    </a:cubicBezTo>
                    <a:cubicBezTo>
                      <a:pt x="1114762" y="221365"/>
                      <a:pt x="1104985" y="215682"/>
                      <a:pt x="1095207" y="210947"/>
                    </a:cubicBezTo>
                    <a:cubicBezTo>
                      <a:pt x="1087386" y="207158"/>
                      <a:pt x="1080541" y="210947"/>
                      <a:pt x="1074674" y="217577"/>
                    </a:cubicBezTo>
                    <a:cubicBezTo>
                      <a:pt x="1058053" y="237466"/>
                      <a:pt x="1065875" y="249779"/>
                      <a:pt x="1076630" y="269669"/>
                    </a:cubicBezTo>
                    <a:cubicBezTo>
                      <a:pt x="1090319" y="293347"/>
                      <a:pt x="1105962" y="316078"/>
                      <a:pt x="1123562" y="336915"/>
                    </a:cubicBezTo>
                    <a:cubicBezTo>
                      <a:pt x="1086408" y="320814"/>
                      <a:pt x="1048276" y="307554"/>
                      <a:pt x="1004277" y="304713"/>
                    </a:cubicBezTo>
                    <a:cubicBezTo>
                      <a:pt x="974945" y="302819"/>
                      <a:pt x="921168" y="309448"/>
                      <a:pt x="902591" y="335968"/>
                    </a:cubicBezTo>
                    <a:cubicBezTo>
                      <a:pt x="879125" y="369117"/>
                      <a:pt x="940724" y="403214"/>
                      <a:pt x="1002321" y="426892"/>
                    </a:cubicBezTo>
                    <a:cubicBezTo>
                      <a:pt x="903569" y="417421"/>
                      <a:pt x="791128" y="421210"/>
                      <a:pt x="735397" y="499821"/>
                    </a:cubicBezTo>
                    <a:cubicBezTo>
                      <a:pt x="697265" y="552860"/>
                      <a:pt x="845882" y="583169"/>
                      <a:pt x="941701" y="600217"/>
                    </a:cubicBezTo>
                    <a:cubicBezTo>
                      <a:pt x="892814" y="605899"/>
                      <a:pt x="842949" y="609688"/>
                      <a:pt x="794062" y="622001"/>
                    </a:cubicBezTo>
                    <a:cubicBezTo>
                      <a:pt x="760818" y="629578"/>
                      <a:pt x="713887" y="638102"/>
                      <a:pt x="699221" y="671252"/>
                    </a:cubicBezTo>
                    <a:cubicBezTo>
                      <a:pt x="682598" y="710084"/>
                      <a:pt x="751041" y="724291"/>
                      <a:pt x="803839" y="731868"/>
                    </a:cubicBezTo>
                    <a:cubicBezTo>
                      <a:pt x="766685" y="737551"/>
                      <a:pt x="726597" y="748916"/>
                      <a:pt x="727575" y="773541"/>
                    </a:cubicBezTo>
                    <a:cubicBezTo>
                      <a:pt x="727575" y="800061"/>
                      <a:pt x="756907" y="814268"/>
                      <a:pt x="796017" y="820898"/>
                    </a:cubicBezTo>
                    <a:cubicBezTo>
                      <a:pt x="700198" y="863519"/>
                      <a:pt x="614157" y="930765"/>
                      <a:pt x="611224" y="1013165"/>
                    </a:cubicBezTo>
                    <a:cubicBezTo>
                      <a:pt x="610246" y="1029266"/>
                      <a:pt x="613179" y="1043473"/>
                      <a:pt x="617090" y="1054839"/>
                    </a:cubicBezTo>
                    <a:cubicBezTo>
                      <a:pt x="579936" y="1038738"/>
                      <a:pt x="530071" y="1021689"/>
                      <a:pt x="504649" y="1046314"/>
                    </a:cubicBezTo>
                    <a:cubicBezTo>
                      <a:pt x="470428" y="1079464"/>
                      <a:pt x="499761" y="1147657"/>
                      <a:pt x="507583" y="1179860"/>
                    </a:cubicBezTo>
                    <a:cubicBezTo>
                      <a:pt x="509538" y="1185543"/>
                      <a:pt x="511493" y="1191225"/>
                      <a:pt x="513449" y="1196908"/>
                    </a:cubicBezTo>
                    <a:cubicBezTo>
                      <a:pt x="503672" y="1192172"/>
                      <a:pt x="493894" y="1186490"/>
                      <a:pt x="484116" y="1181754"/>
                    </a:cubicBezTo>
                    <a:cubicBezTo>
                      <a:pt x="476295" y="1177965"/>
                      <a:pt x="469451" y="1182701"/>
                      <a:pt x="463584" y="1188384"/>
                    </a:cubicBezTo>
                    <a:cubicBezTo>
                      <a:pt x="446962" y="1208273"/>
                      <a:pt x="454784" y="1220586"/>
                      <a:pt x="465540" y="1240476"/>
                    </a:cubicBezTo>
                    <a:cubicBezTo>
                      <a:pt x="479228" y="1264154"/>
                      <a:pt x="494872" y="1286885"/>
                      <a:pt x="512471" y="1307722"/>
                    </a:cubicBezTo>
                    <a:cubicBezTo>
                      <a:pt x="475317" y="1291621"/>
                      <a:pt x="437185" y="1278361"/>
                      <a:pt x="393186" y="1275520"/>
                    </a:cubicBezTo>
                    <a:cubicBezTo>
                      <a:pt x="363854" y="1273626"/>
                      <a:pt x="310078" y="1280255"/>
                      <a:pt x="291501" y="1306775"/>
                    </a:cubicBezTo>
                    <a:cubicBezTo>
                      <a:pt x="268035" y="1339924"/>
                      <a:pt x="329633" y="1374021"/>
                      <a:pt x="391231" y="1397699"/>
                    </a:cubicBezTo>
                    <a:cubicBezTo>
                      <a:pt x="292478" y="1388228"/>
                      <a:pt x="180038" y="1392017"/>
                      <a:pt x="123329" y="1470628"/>
                    </a:cubicBezTo>
                    <a:cubicBezTo>
                      <a:pt x="85197" y="1523668"/>
                      <a:pt x="233814" y="1553976"/>
                      <a:pt x="330610" y="1571024"/>
                    </a:cubicBezTo>
                    <a:cubicBezTo>
                      <a:pt x="281723" y="1576706"/>
                      <a:pt x="231859" y="1580495"/>
                      <a:pt x="182972" y="1592808"/>
                    </a:cubicBezTo>
                    <a:cubicBezTo>
                      <a:pt x="149728" y="1600385"/>
                      <a:pt x="102796" y="1608909"/>
                      <a:pt x="88130" y="1642059"/>
                    </a:cubicBezTo>
                    <a:cubicBezTo>
                      <a:pt x="71508" y="1680891"/>
                      <a:pt x="139951" y="1695098"/>
                      <a:pt x="192749" y="1702675"/>
                    </a:cubicBezTo>
                    <a:cubicBezTo>
                      <a:pt x="155594" y="1708358"/>
                      <a:pt x="115507" y="1719723"/>
                      <a:pt x="116485" y="1744348"/>
                    </a:cubicBezTo>
                    <a:cubicBezTo>
                      <a:pt x="116485" y="1770868"/>
                      <a:pt x="145817" y="1785075"/>
                      <a:pt x="184927" y="1791705"/>
                    </a:cubicBezTo>
                    <a:cubicBezTo>
                      <a:pt x="89107" y="1834326"/>
                      <a:pt x="4044" y="1901572"/>
                      <a:pt x="133" y="1983972"/>
                    </a:cubicBezTo>
                    <a:cubicBezTo>
                      <a:pt x="-2800" y="2054059"/>
                      <a:pt x="43154" y="2076791"/>
                      <a:pt x="102796" y="2073949"/>
                    </a:cubicBezTo>
                    <a:cubicBezTo>
                      <a:pt x="82263" y="2088156"/>
                      <a:pt x="60753" y="2106152"/>
                      <a:pt x="66620" y="2126989"/>
                    </a:cubicBezTo>
                    <a:cubicBezTo>
                      <a:pt x="72486" y="2146878"/>
                      <a:pt x="89107" y="2154455"/>
                      <a:pt x="111596" y="2154455"/>
                    </a:cubicBezTo>
                    <a:cubicBezTo>
                      <a:pt x="95952" y="2181922"/>
                      <a:pt x="102796" y="2200864"/>
                      <a:pt x="139951" y="2193288"/>
                    </a:cubicBezTo>
                    <a:cubicBezTo>
                      <a:pt x="126262" y="2204653"/>
                      <a:pt x="112574" y="2216966"/>
                      <a:pt x="98885" y="2227384"/>
                    </a:cubicBezTo>
                    <a:cubicBezTo>
                      <a:pt x="75419" y="2245380"/>
                      <a:pt x="61731" y="2267164"/>
                      <a:pt x="54886" y="2291789"/>
                    </a:cubicBezTo>
                    <a:cubicBezTo>
                      <a:pt x="41198" y="2337251"/>
                      <a:pt x="91063" y="2330621"/>
                      <a:pt x="137017" y="2315467"/>
                    </a:cubicBezTo>
                    <a:cubicBezTo>
                      <a:pt x="111596" y="2337251"/>
                      <a:pt x="96929" y="2360929"/>
                      <a:pt x="132128" y="2377978"/>
                    </a:cubicBezTo>
                    <a:cubicBezTo>
                      <a:pt x="160483" y="2391238"/>
                      <a:pt x="220126" y="2368506"/>
                      <a:pt x="246524" y="2355247"/>
                    </a:cubicBezTo>
                    <a:cubicBezTo>
                      <a:pt x="252391" y="2353352"/>
                      <a:pt x="257280" y="2350511"/>
                      <a:pt x="262169" y="2347670"/>
                    </a:cubicBezTo>
                    <a:cubicBezTo>
                      <a:pt x="252391" y="2360929"/>
                      <a:pt x="243591" y="2373242"/>
                      <a:pt x="232836" y="2386502"/>
                    </a:cubicBezTo>
                    <a:cubicBezTo>
                      <a:pt x="208392" y="2415863"/>
                      <a:pt x="195682" y="2496369"/>
                      <a:pt x="260213" y="2471743"/>
                    </a:cubicBezTo>
                    <a:cubicBezTo>
                      <a:pt x="265102" y="2469849"/>
                      <a:pt x="269991" y="2467008"/>
                      <a:pt x="274879" y="2463219"/>
                    </a:cubicBezTo>
                    <a:cubicBezTo>
                      <a:pt x="276835" y="2504893"/>
                      <a:pt x="292478" y="2549408"/>
                      <a:pt x="322789" y="2564562"/>
                    </a:cubicBezTo>
                    <a:cubicBezTo>
                      <a:pt x="354077" y="2580663"/>
                      <a:pt x="370698" y="2561721"/>
                      <a:pt x="379498" y="2533307"/>
                    </a:cubicBezTo>
                    <a:cubicBezTo>
                      <a:pt x="384387" y="2543725"/>
                      <a:pt x="392209" y="2550355"/>
                      <a:pt x="403941" y="2550355"/>
                    </a:cubicBezTo>
                    <a:cubicBezTo>
                      <a:pt x="427408" y="2549408"/>
                      <a:pt x="443051" y="2538990"/>
                      <a:pt x="461629" y="2526677"/>
                    </a:cubicBezTo>
                    <a:cubicBezTo>
                      <a:pt x="464562" y="2524783"/>
                      <a:pt x="469451" y="2519100"/>
                      <a:pt x="472384" y="2515312"/>
                    </a:cubicBezTo>
                    <a:cubicBezTo>
                      <a:pt x="471406" y="2517205"/>
                      <a:pt x="469451" y="2520047"/>
                      <a:pt x="466517" y="2523835"/>
                    </a:cubicBezTo>
                    <a:cubicBezTo>
                      <a:pt x="460651" y="2532360"/>
                      <a:pt x="454784" y="2540884"/>
                      <a:pt x="449895" y="2550355"/>
                    </a:cubicBezTo>
                    <a:cubicBezTo>
                      <a:pt x="407852" y="2629914"/>
                      <a:pt x="490961" y="2595817"/>
                      <a:pt x="554514" y="2558879"/>
                    </a:cubicBezTo>
                    <a:cubicBezTo>
                      <a:pt x="520293" y="2594870"/>
                      <a:pt x="494872" y="2635597"/>
                      <a:pt x="508560" y="2680112"/>
                    </a:cubicBezTo>
                    <a:cubicBezTo>
                      <a:pt x="525182" y="2735045"/>
                      <a:pt x="604379" y="2664958"/>
                      <a:pt x="621979" y="2644121"/>
                    </a:cubicBezTo>
                    <a:cubicBezTo>
                      <a:pt x="630778" y="2633703"/>
                      <a:pt x="642511" y="2592029"/>
                      <a:pt x="635667" y="2615707"/>
                    </a:cubicBezTo>
                    <a:cubicBezTo>
                      <a:pt x="631756" y="2628967"/>
                      <a:pt x="629801" y="2643174"/>
                      <a:pt x="628823" y="2656434"/>
                    </a:cubicBezTo>
                    <a:cubicBezTo>
                      <a:pt x="627845" y="2679165"/>
                      <a:pt x="625890" y="2705684"/>
                      <a:pt x="649356" y="2718944"/>
                    </a:cubicBezTo>
                    <a:cubicBezTo>
                      <a:pt x="687488" y="2740728"/>
                      <a:pt x="736375" y="2676323"/>
                      <a:pt x="765707" y="2626125"/>
                    </a:cubicBezTo>
                    <a:cubicBezTo>
                      <a:pt x="764729" y="2656434"/>
                      <a:pt x="768641" y="2690530"/>
                      <a:pt x="784284" y="2705684"/>
                    </a:cubicBezTo>
                    <a:cubicBezTo>
                      <a:pt x="752996" y="2787137"/>
                      <a:pt x="820461" y="2777666"/>
                      <a:pt x="878147" y="2744517"/>
                    </a:cubicBezTo>
                    <a:cubicBezTo>
                      <a:pt x="875214" y="2747358"/>
                      <a:pt x="873259" y="2751146"/>
                      <a:pt x="870326" y="2754935"/>
                    </a:cubicBezTo>
                    <a:cubicBezTo>
                      <a:pt x="884014" y="2740728"/>
                      <a:pt x="896725" y="2724627"/>
                      <a:pt x="908458" y="2711367"/>
                    </a:cubicBezTo>
                    <a:cubicBezTo>
                      <a:pt x="911391" y="2708526"/>
                      <a:pt x="917257" y="2708526"/>
                      <a:pt x="917257" y="2713261"/>
                    </a:cubicBezTo>
                    <a:cubicBezTo>
                      <a:pt x="923124" y="2752094"/>
                      <a:pt x="951478" y="2784296"/>
                      <a:pt x="987655" y="2801344"/>
                    </a:cubicBezTo>
                    <a:cubicBezTo>
                      <a:pt x="999388" y="2807027"/>
                      <a:pt x="1014055" y="2811763"/>
                      <a:pt x="1026765" y="2806080"/>
                    </a:cubicBezTo>
                    <a:cubicBezTo>
                      <a:pt x="1046320" y="2797556"/>
                      <a:pt x="1032631" y="2763459"/>
                      <a:pt x="1027743" y="2751146"/>
                    </a:cubicBezTo>
                    <a:cubicBezTo>
                      <a:pt x="1025787" y="2746410"/>
                      <a:pt x="1032631" y="2740728"/>
                      <a:pt x="1036542" y="2745464"/>
                    </a:cubicBezTo>
                    <a:cubicBezTo>
                      <a:pt x="1064897" y="2781454"/>
                      <a:pt x="1159739" y="2844912"/>
                      <a:pt x="1168538" y="2762512"/>
                    </a:cubicBezTo>
                    <a:cubicBezTo>
                      <a:pt x="1173427" y="2713261"/>
                      <a:pt x="1151916" y="2663063"/>
                      <a:pt x="1140183" y="2616654"/>
                    </a:cubicBezTo>
                    <a:cubicBezTo>
                      <a:pt x="1139206" y="2611918"/>
                      <a:pt x="1145072" y="2609077"/>
                      <a:pt x="1148005" y="2611918"/>
                    </a:cubicBezTo>
                    <a:cubicBezTo>
                      <a:pt x="1189070" y="2641279"/>
                      <a:pt x="1245780" y="2649804"/>
                      <a:pt x="1293689" y="2633703"/>
                    </a:cubicBezTo>
                    <a:cubicBezTo>
                      <a:pt x="1312266" y="2627072"/>
                      <a:pt x="1330844" y="2614760"/>
                      <a:pt x="1335732" y="2594870"/>
                    </a:cubicBezTo>
                    <a:cubicBezTo>
                      <a:pt x="1341599" y="2567404"/>
                      <a:pt x="1317155" y="2541831"/>
                      <a:pt x="1298578" y="2524783"/>
                    </a:cubicBezTo>
                    <a:cubicBezTo>
                      <a:pt x="1294667" y="2520994"/>
                      <a:pt x="1299556" y="2515312"/>
                      <a:pt x="1304444" y="2517205"/>
                    </a:cubicBezTo>
                    <a:cubicBezTo>
                      <a:pt x="1323022" y="2524783"/>
                      <a:pt x="1348443" y="2532360"/>
                      <a:pt x="1367020" y="2519100"/>
                    </a:cubicBezTo>
                    <a:cubicBezTo>
                      <a:pt x="1391464" y="2502051"/>
                      <a:pt x="1349421" y="2472691"/>
                      <a:pt x="1336710" y="2465113"/>
                    </a:cubicBezTo>
                    <a:cubicBezTo>
                      <a:pt x="1331822" y="2462272"/>
                      <a:pt x="1335732" y="2456589"/>
                      <a:pt x="1340621" y="2455642"/>
                    </a:cubicBezTo>
                    <a:cubicBezTo>
                      <a:pt x="1384619" y="2454695"/>
                      <a:pt x="1429596" y="2439541"/>
                      <a:pt x="1464794" y="2413968"/>
                    </a:cubicBezTo>
                    <a:cubicBezTo>
                      <a:pt x="1479461" y="2403550"/>
                      <a:pt x="1495105" y="2387449"/>
                      <a:pt x="1493149" y="2367559"/>
                    </a:cubicBezTo>
                    <a:cubicBezTo>
                      <a:pt x="1491194" y="2342934"/>
                      <a:pt x="1455017" y="2328727"/>
                      <a:pt x="1435463" y="2321150"/>
                    </a:cubicBezTo>
                    <a:cubicBezTo>
                      <a:pt x="1430574" y="2319256"/>
                      <a:pt x="1431551" y="2312626"/>
                      <a:pt x="1436440" y="2311679"/>
                    </a:cubicBezTo>
                    <a:cubicBezTo>
                      <a:pt x="1481417" y="2305049"/>
                      <a:pt x="1528348" y="2274741"/>
                      <a:pt x="1564525" y="2249168"/>
                    </a:cubicBezTo>
                    <a:cubicBezTo>
                      <a:pt x="1582124" y="2236855"/>
                      <a:pt x="1601679" y="2221701"/>
                      <a:pt x="1611456" y="2201812"/>
                    </a:cubicBezTo>
                    <a:cubicBezTo>
                      <a:pt x="1624167" y="2177186"/>
                      <a:pt x="1586035" y="2171504"/>
                      <a:pt x="1569414" y="2170556"/>
                    </a:cubicBezTo>
                    <a:cubicBezTo>
                      <a:pt x="1562569" y="2169609"/>
                      <a:pt x="1563547" y="2160138"/>
                      <a:pt x="1570391" y="2160138"/>
                    </a:cubicBezTo>
                    <a:cubicBezTo>
                      <a:pt x="1622211" y="2168662"/>
                      <a:pt x="1655455" y="2118464"/>
                      <a:pt x="1623189" y="2076791"/>
                    </a:cubicBezTo>
                    <a:cubicBezTo>
                      <a:pt x="1619278" y="2072055"/>
                      <a:pt x="1627100" y="2065425"/>
                      <a:pt x="1631012" y="2070161"/>
                    </a:cubicBezTo>
                    <a:cubicBezTo>
                      <a:pt x="1636878" y="2077738"/>
                      <a:pt x="1664254" y="2117517"/>
                      <a:pt x="1675010" y="2101416"/>
                    </a:cubicBezTo>
                    <a:cubicBezTo>
                      <a:pt x="1683810" y="2089104"/>
                      <a:pt x="1681854" y="2065425"/>
                      <a:pt x="1680877" y="2051218"/>
                    </a:cubicBezTo>
                    <a:cubicBezTo>
                      <a:pt x="1680877" y="2016175"/>
                      <a:pt x="1672077" y="1979236"/>
                      <a:pt x="1675010" y="1944193"/>
                    </a:cubicBezTo>
                    <a:cubicBezTo>
                      <a:pt x="1675010" y="1940404"/>
                      <a:pt x="1679899" y="1938510"/>
                      <a:pt x="1682832" y="1940404"/>
                    </a:cubicBezTo>
                    <a:cubicBezTo>
                      <a:pt x="1685765" y="1942298"/>
                      <a:pt x="1689676" y="1945140"/>
                      <a:pt x="1692609" y="1947034"/>
                    </a:cubicBezTo>
                    <a:cubicBezTo>
                      <a:pt x="1691632" y="1949875"/>
                      <a:pt x="1690654" y="1953664"/>
                      <a:pt x="1689676" y="1956505"/>
                    </a:cubicBezTo>
                    <a:cubicBezTo>
                      <a:pt x="1681854" y="1983972"/>
                      <a:pt x="1677943" y="2036064"/>
                      <a:pt x="1701409" y="2059742"/>
                    </a:cubicBezTo>
                    <a:cubicBezTo>
                      <a:pt x="1730741" y="2088156"/>
                      <a:pt x="1776695" y="2037011"/>
                      <a:pt x="1813850" y="1983025"/>
                    </a:cubicBezTo>
                    <a:cubicBezTo>
                      <a:pt x="1784517" y="2074896"/>
                      <a:pt x="1765940" y="2181922"/>
                      <a:pt x="1834383" y="2251063"/>
                    </a:cubicBezTo>
                    <a:cubicBezTo>
                      <a:pt x="1880336" y="2297472"/>
                      <a:pt x="1940956" y="2162980"/>
                      <a:pt x="1977133" y="2074896"/>
                    </a:cubicBezTo>
                    <a:cubicBezTo>
                      <a:pt x="1973222" y="2123200"/>
                      <a:pt x="1967356" y="2170556"/>
                      <a:pt x="1969311" y="2219807"/>
                    </a:cubicBezTo>
                    <a:cubicBezTo>
                      <a:pt x="1970289" y="2252957"/>
                      <a:pt x="1969311" y="2299366"/>
                      <a:pt x="1999621" y="2319256"/>
                    </a:cubicBezTo>
                    <a:cubicBezTo>
                      <a:pt x="2035798" y="2342934"/>
                      <a:pt x="2063175" y="2281371"/>
                      <a:pt x="2081752" y="2232120"/>
                    </a:cubicBezTo>
                    <a:cubicBezTo>
                      <a:pt x="2079796" y="2268111"/>
                      <a:pt x="2082730" y="2308837"/>
                      <a:pt x="2108151" y="2313573"/>
                    </a:cubicBezTo>
                    <a:cubicBezTo>
                      <a:pt x="2130639" y="2317362"/>
                      <a:pt x="2148239" y="2301260"/>
                      <a:pt x="2161927" y="2275688"/>
                    </a:cubicBezTo>
                    <a:cubicBezTo>
                      <a:pt x="2160949" y="2278529"/>
                      <a:pt x="2160949" y="2282318"/>
                      <a:pt x="2160949" y="2285159"/>
                    </a:cubicBezTo>
                    <a:cubicBezTo>
                      <a:pt x="2159971" y="2317362"/>
                      <a:pt x="2174637" y="2333463"/>
                      <a:pt x="2197126" y="2339146"/>
                    </a:cubicBezTo>
                    <a:cubicBezTo>
                      <a:pt x="2200059" y="2345775"/>
                      <a:pt x="2202992" y="2353352"/>
                      <a:pt x="2206903" y="2359982"/>
                    </a:cubicBezTo>
                    <a:cubicBezTo>
                      <a:pt x="2203970" y="2364718"/>
                      <a:pt x="2202014" y="2370401"/>
                      <a:pt x="2203970" y="2376083"/>
                    </a:cubicBezTo>
                    <a:cubicBezTo>
                      <a:pt x="2206903" y="2386502"/>
                      <a:pt x="2214725" y="2391238"/>
                      <a:pt x="2226458" y="2393132"/>
                    </a:cubicBezTo>
                    <a:cubicBezTo>
                      <a:pt x="2227436" y="2395026"/>
                      <a:pt x="2229392" y="2396920"/>
                      <a:pt x="2230369" y="2398814"/>
                    </a:cubicBezTo>
                    <a:cubicBezTo>
                      <a:pt x="2224503" y="2412074"/>
                      <a:pt x="2229392" y="2420599"/>
                      <a:pt x="2246013" y="2418704"/>
                    </a:cubicBezTo>
                    <a:cubicBezTo>
                      <a:pt x="2246990" y="2419651"/>
                      <a:pt x="2246990" y="2419651"/>
                      <a:pt x="2247968" y="2420599"/>
                    </a:cubicBezTo>
                    <a:cubicBezTo>
                      <a:pt x="2240146" y="2427229"/>
                      <a:pt x="2233302" y="2432911"/>
                      <a:pt x="2225481" y="2438594"/>
                    </a:cubicBezTo>
                    <a:cubicBezTo>
                      <a:pt x="2210814" y="2449959"/>
                      <a:pt x="2202014" y="2463219"/>
                      <a:pt x="2197126" y="2479321"/>
                    </a:cubicBezTo>
                    <a:cubicBezTo>
                      <a:pt x="2188326" y="2508681"/>
                      <a:pt x="2220592" y="2503946"/>
                      <a:pt x="2248946" y="2494475"/>
                    </a:cubicBezTo>
                    <a:cubicBezTo>
                      <a:pt x="2232325" y="2507734"/>
                      <a:pt x="2223525" y="2523835"/>
                      <a:pt x="2246013" y="2533307"/>
                    </a:cubicBezTo>
                    <a:cubicBezTo>
                      <a:pt x="2264590" y="2541831"/>
                      <a:pt x="2301745" y="2526677"/>
                      <a:pt x="2318366" y="2519100"/>
                    </a:cubicBezTo>
                    <a:cubicBezTo>
                      <a:pt x="2321299" y="2517205"/>
                      <a:pt x="2325210" y="2516259"/>
                      <a:pt x="2328143" y="2514364"/>
                    </a:cubicBezTo>
                    <a:cubicBezTo>
                      <a:pt x="2322277" y="2522888"/>
                      <a:pt x="2316411" y="2530466"/>
                      <a:pt x="2309567" y="2538990"/>
                    </a:cubicBezTo>
                    <a:cubicBezTo>
                      <a:pt x="2293922" y="2557932"/>
                      <a:pt x="2286100" y="2609077"/>
                      <a:pt x="2327166" y="2592976"/>
                    </a:cubicBezTo>
                    <a:cubicBezTo>
                      <a:pt x="2330099" y="2592029"/>
                      <a:pt x="2333032" y="2590134"/>
                      <a:pt x="2335966" y="2588240"/>
                    </a:cubicBezTo>
                    <a:cubicBezTo>
                      <a:pt x="2336944" y="2614760"/>
                      <a:pt x="2346721" y="2642226"/>
                      <a:pt x="2366275" y="2652645"/>
                    </a:cubicBezTo>
                    <a:cubicBezTo>
                      <a:pt x="2385831" y="2663063"/>
                      <a:pt x="2396586" y="2650751"/>
                      <a:pt x="2402452" y="2632755"/>
                    </a:cubicBezTo>
                    <a:cubicBezTo>
                      <a:pt x="2405385" y="2639385"/>
                      <a:pt x="2410274" y="2643174"/>
                      <a:pt x="2418096" y="2643174"/>
                    </a:cubicBezTo>
                    <a:cubicBezTo>
                      <a:pt x="2432762" y="2643174"/>
                      <a:pt x="2442539" y="2636544"/>
                      <a:pt x="2455251" y="2628020"/>
                    </a:cubicBezTo>
                    <a:cubicBezTo>
                      <a:pt x="2457206" y="2626125"/>
                      <a:pt x="2460139" y="2623284"/>
                      <a:pt x="2462095" y="2620443"/>
                    </a:cubicBezTo>
                    <a:cubicBezTo>
                      <a:pt x="2461117" y="2621390"/>
                      <a:pt x="2460139" y="2623284"/>
                      <a:pt x="2458184" y="2626125"/>
                    </a:cubicBezTo>
                    <a:cubicBezTo>
                      <a:pt x="2454273" y="2631808"/>
                      <a:pt x="2450362" y="2637491"/>
                      <a:pt x="2447428" y="2643174"/>
                    </a:cubicBezTo>
                    <a:cubicBezTo>
                      <a:pt x="2421030" y="2693371"/>
                      <a:pt x="2472850" y="2672535"/>
                      <a:pt x="2512937" y="2648857"/>
                    </a:cubicBezTo>
                    <a:cubicBezTo>
                      <a:pt x="2491427" y="2671588"/>
                      <a:pt x="2475783" y="2697160"/>
                      <a:pt x="2484582" y="2725574"/>
                    </a:cubicBezTo>
                    <a:cubicBezTo>
                      <a:pt x="2495338" y="2760618"/>
                      <a:pt x="2545203" y="2716103"/>
                      <a:pt x="2555958" y="2702843"/>
                    </a:cubicBezTo>
                    <a:cubicBezTo>
                      <a:pt x="2561824" y="2696213"/>
                      <a:pt x="2568669" y="2669693"/>
                      <a:pt x="2564757" y="2684847"/>
                    </a:cubicBezTo>
                    <a:cubicBezTo>
                      <a:pt x="2562802" y="2693371"/>
                      <a:pt x="2560847" y="2701896"/>
                      <a:pt x="2560847" y="2710420"/>
                    </a:cubicBezTo>
                    <a:cubicBezTo>
                      <a:pt x="2559869" y="2724627"/>
                      <a:pt x="2558891" y="2741675"/>
                      <a:pt x="2573558" y="2750199"/>
                    </a:cubicBezTo>
                    <a:cubicBezTo>
                      <a:pt x="2598001" y="2763459"/>
                      <a:pt x="2628311" y="2722732"/>
                      <a:pt x="2646888" y="2691477"/>
                    </a:cubicBezTo>
                    <a:cubicBezTo>
                      <a:pt x="2646888" y="2710420"/>
                      <a:pt x="2648844" y="2732204"/>
                      <a:pt x="2658622" y="2742623"/>
                    </a:cubicBezTo>
                    <a:cubicBezTo>
                      <a:pt x="2639066" y="2793767"/>
                      <a:pt x="2682087" y="2788084"/>
                      <a:pt x="2718264" y="2767247"/>
                    </a:cubicBezTo>
                    <a:cubicBezTo>
                      <a:pt x="2716308" y="2769142"/>
                      <a:pt x="2715330" y="2771036"/>
                      <a:pt x="2713375" y="2773877"/>
                    </a:cubicBezTo>
                    <a:cubicBezTo>
                      <a:pt x="2722174" y="2764406"/>
                      <a:pt x="2729997" y="2754935"/>
                      <a:pt x="2737819" y="2746410"/>
                    </a:cubicBezTo>
                    <a:cubicBezTo>
                      <a:pt x="2739774" y="2744517"/>
                      <a:pt x="2742708" y="2744517"/>
                      <a:pt x="2743685" y="2747358"/>
                    </a:cubicBezTo>
                    <a:cubicBezTo>
                      <a:pt x="2747596" y="2771983"/>
                      <a:pt x="2765195" y="2791873"/>
                      <a:pt x="2787684" y="2803239"/>
                    </a:cubicBezTo>
                    <a:cubicBezTo>
                      <a:pt x="2795505" y="2807027"/>
                      <a:pt x="2804305" y="2809869"/>
                      <a:pt x="2813105" y="2806080"/>
                    </a:cubicBezTo>
                    <a:cubicBezTo>
                      <a:pt x="2824838" y="2800397"/>
                      <a:pt x="2817016" y="2778613"/>
                      <a:pt x="2814083" y="2771036"/>
                    </a:cubicBezTo>
                    <a:cubicBezTo>
                      <a:pt x="2813105" y="2768195"/>
                      <a:pt x="2817016" y="2764406"/>
                      <a:pt x="2819949" y="2767247"/>
                    </a:cubicBezTo>
                    <a:cubicBezTo>
                      <a:pt x="2837548" y="2789979"/>
                      <a:pt x="2898169" y="2829758"/>
                      <a:pt x="2903058" y="2778613"/>
                    </a:cubicBezTo>
                    <a:cubicBezTo>
                      <a:pt x="2906968" y="2747358"/>
                      <a:pt x="2892303" y="2716103"/>
                      <a:pt x="2885458" y="2685795"/>
                    </a:cubicBezTo>
                    <a:cubicBezTo>
                      <a:pt x="2884480" y="2682953"/>
                      <a:pt x="2888392" y="2681059"/>
                      <a:pt x="2890347" y="2682953"/>
                    </a:cubicBezTo>
                    <a:cubicBezTo>
                      <a:pt x="2915768" y="2701896"/>
                      <a:pt x="2951945" y="2706631"/>
                      <a:pt x="2982255" y="2696213"/>
                    </a:cubicBezTo>
                    <a:cubicBezTo>
                      <a:pt x="2993988" y="2692425"/>
                      <a:pt x="3005721" y="2683900"/>
                      <a:pt x="3008654" y="2671588"/>
                    </a:cubicBezTo>
                    <a:cubicBezTo>
                      <a:pt x="3012565" y="2654539"/>
                      <a:pt x="2996921" y="2637491"/>
                      <a:pt x="2985188" y="2627072"/>
                    </a:cubicBezTo>
                    <a:cubicBezTo>
                      <a:pt x="2983233" y="2625178"/>
                      <a:pt x="2986166" y="2621390"/>
                      <a:pt x="2989099" y="2622337"/>
                    </a:cubicBezTo>
                    <a:cubicBezTo>
                      <a:pt x="3000832" y="2627072"/>
                      <a:pt x="3016476" y="2631808"/>
                      <a:pt x="3028209" y="2623284"/>
                    </a:cubicBezTo>
                    <a:cubicBezTo>
                      <a:pt x="3043853" y="2612866"/>
                      <a:pt x="3016476" y="2593923"/>
                      <a:pt x="3008654" y="2589187"/>
                    </a:cubicBezTo>
                    <a:cubicBezTo>
                      <a:pt x="3005721" y="2587293"/>
                      <a:pt x="3007677" y="2583505"/>
                      <a:pt x="3010610" y="2583505"/>
                    </a:cubicBezTo>
                    <a:cubicBezTo>
                      <a:pt x="3038964" y="2582558"/>
                      <a:pt x="3067319" y="2573086"/>
                      <a:pt x="3088829" y="2556985"/>
                    </a:cubicBezTo>
                    <a:cubicBezTo>
                      <a:pt x="3098607" y="2550355"/>
                      <a:pt x="3107406" y="2539937"/>
                      <a:pt x="3106428" y="2527624"/>
                    </a:cubicBezTo>
                    <a:cubicBezTo>
                      <a:pt x="3104473" y="2511523"/>
                      <a:pt x="3081985" y="2502999"/>
                      <a:pt x="3069274" y="2498263"/>
                    </a:cubicBezTo>
                    <a:cubicBezTo>
                      <a:pt x="3066341" y="2497316"/>
                      <a:pt x="3066341" y="2492580"/>
                      <a:pt x="3070252" y="2492580"/>
                    </a:cubicBezTo>
                    <a:cubicBezTo>
                      <a:pt x="3098607" y="2487845"/>
                      <a:pt x="3127939" y="2468902"/>
                      <a:pt x="3151404" y="2452801"/>
                    </a:cubicBezTo>
                    <a:cubicBezTo>
                      <a:pt x="3162160" y="2445224"/>
                      <a:pt x="3174871" y="2435753"/>
                      <a:pt x="3180737" y="2423440"/>
                    </a:cubicBezTo>
                    <a:cubicBezTo>
                      <a:pt x="3188559" y="2407339"/>
                      <a:pt x="3164116" y="2404497"/>
                      <a:pt x="3153360" y="2403550"/>
                    </a:cubicBezTo>
                    <a:cubicBezTo>
                      <a:pt x="3149449" y="2402603"/>
                      <a:pt x="3149449" y="2396920"/>
                      <a:pt x="3154338" y="2396920"/>
                    </a:cubicBezTo>
                    <a:cubicBezTo>
                      <a:pt x="3187581" y="2402603"/>
                      <a:pt x="3208114" y="2370401"/>
                      <a:pt x="3187581" y="2343881"/>
                    </a:cubicBezTo>
                    <a:cubicBezTo>
                      <a:pt x="3184648" y="2341040"/>
                      <a:pt x="3190514" y="2336304"/>
                      <a:pt x="3192470" y="2340092"/>
                    </a:cubicBezTo>
                    <a:cubicBezTo>
                      <a:pt x="3196381" y="2344828"/>
                      <a:pt x="3213981" y="2370401"/>
                      <a:pt x="3220825" y="2359982"/>
                    </a:cubicBezTo>
                    <a:cubicBezTo>
                      <a:pt x="3226691" y="2352405"/>
                      <a:pt x="3224735" y="2337251"/>
                      <a:pt x="3224735" y="2328727"/>
                    </a:cubicBezTo>
                    <a:cubicBezTo>
                      <a:pt x="3224735" y="2305996"/>
                      <a:pt x="3218869" y="2283265"/>
                      <a:pt x="3220825" y="2260534"/>
                    </a:cubicBezTo>
                    <a:cubicBezTo>
                      <a:pt x="3220825" y="2258639"/>
                      <a:pt x="3223758" y="2256745"/>
                      <a:pt x="3225713" y="2258639"/>
                    </a:cubicBezTo>
                    <a:cubicBezTo>
                      <a:pt x="3237446" y="2266217"/>
                      <a:pt x="3247224" y="2276635"/>
                      <a:pt x="3259934" y="2282318"/>
                    </a:cubicBezTo>
                    <a:cubicBezTo>
                      <a:pt x="3280467" y="2292736"/>
                      <a:pt x="3290245" y="2271899"/>
                      <a:pt x="3286334" y="2255798"/>
                    </a:cubicBezTo>
                    <a:cubicBezTo>
                      <a:pt x="3280467" y="2234014"/>
                      <a:pt x="3261890" y="2209389"/>
                      <a:pt x="3243313" y="2196129"/>
                    </a:cubicBezTo>
                    <a:cubicBezTo>
                      <a:pt x="3240380" y="2193288"/>
                      <a:pt x="3243313" y="2188552"/>
                      <a:pt x="3247224" y="2191393"/>
                    </a:cubicBezTo>
                    <a:cubicBezTo>
                      <a:pt x="3258957" y="2198971"/>
                      <a:pt x="3273623" y="2203706"/>
                      <a:pt x="3286334" y="2195182"/>
                    </a:cubicBezTo>
                    <a:cubicBezTo>
                      <a:pt x="3297089" y="2187605"/>
                      <a:pt x="3295133" y="2170556"/>
                      <a:pt x="3291222" y="2160138"/>
                    </a:cubicBezTo>
                    <a:cubicBezTo>
                      <a:pt x="3283401" y="2142143"/>
                      <a:pt x="3263845" y="2128883"/>
                      <a:pt x="3248202" y="2118464"/>
                    </a:cubicBezTo>
                    <a:cubicBezTo>
                      <a:pt x="3217891" y="2098575"/>
                      <a:pt x="3182693" y="2086262"/>
                      <a:pt x="3151404" y="2068267"/>
                    </a:cubicBezTo>
                    <a:cubicBezTo>
                      <a:pt x="3150427" y="2065425"/>
                      <a:pt x="3149449" y="2062584"/>
                      <a:pt x="3147494" y="2059742"/>
                    </a:cubicBezTo>
                    <a:cubicBezTo>
                      <a:pt x="3147494" y="2059742"/>
                      <a:pt x="3148471" y="2059742"/>
                      <a:pt x="3148471" y="2059742"/>
                    </a:cubicBezTo>
                    <a:cubicBezTo>
                      <a:pt x="3162160" y="2065425"/>
                      <a:pt x="3178782" y="2066372"/>
                      <a:pt x="3193447" y="2063531"/>
                    </a:cubicBezTo>
                    <a:cubicBezTo>
                      <a:pt x="3212025" y="2060689"/>
                      <a:pt x="3231580" y="2045535"/>
                      <a:pt x="3216914" y="2027540"/>
                    </a:cubicBezTo>
                    <a:cubicBezTo>
                      <a:pt x="3210070" y="2019963"/>
                      <a:pt x="3200292" y="2014280"/>
                      <a:pt x="3189537" y="2011439"/>
                    </a:cubicBezTo>
                    <a:cubicBezTo>
                      <a:pt x="3193447" y="2009545"/>
                      <a:pt x="3196381" y="2006703"/>
                      <a:pt x="3199314" y="2003862"/>
                    </a:cubicBezTo>
                    <a:cubicBezTo>
                      <a:pt x="3213981" y="1986813"/>
                      <a:pt x="3207137" y="1963135"/>
                      <a:pt x="3190514" y="1939457"/>
                    </a:cubicBezTo>
                    <a:cubicBezTo>
                      <a:pt x="3200292" y="1926197"/>
                      <a:pt x="3208114" y="1911043"/>
                      <a:pt x="3213003" y="1895889"/>
                    </a:cubicBezTo>
                    <a:cubicBezTo>
                      <a:pt x="3214958" y="1888312"/>
                      <a:pt x="3214958" y="1880735"/>
                      <a:pt x="3212025" y="1874105"/>
                    </a:cubicBezTo>
                    <a:cubicBezTo>
                      <a:pt x="3213003" y="1874105"/>
                      <a:pt x="3213003" y="1873158"/>
                      <a:pt x="3213981" y="1873158"/>
                    </a:cubicBezTo>
                    <a:cubicBezTo>
                      <a:pt x="3290245" y="1918620"/>
                      <a:pt x="3294156" y="1853268"/>
                      <a:pt x="3272645" y="1791705"/>
                    </a:cubicBezTo>
                    <a:cubicBezTo>
                      <a:pt x="3275578" y="1794546"/>
                      <a:pt x="3278512" y="1798335"/>
                      <a:pt x="3281445" y="1801176"/>
                    </a:cubicBezTo>
                    <a:cubicBezTo>
                      <a:pt x="3269712" y="1785075"/>
                      <a:pt x="3256024" y="1770868"/>
                      <a:pt x="3244291" y="1755714"/>
                    </a:cubicBezTo>
                    <a:cubicBezTo>
                      <a:pt x="3242335" y="1752873"/>
                      <a:pt x="3243313" y="1747190"/>
                      <a:pt x="3248202" y="1747190"/>
                    </a:cubicBezTo>
                    <a:cubicBezTo>
                      <a:pt x="3288289" y="1749084"/>
                      <a:pt x="3327399" y="1728247"/>
                      <a:pt x="3350864" y="1697939"/>
                    </a:cubicBezTo>
                    <a:cubicBezTo>
                      <a:pt x="3358687" y="1687521"/>
                      <a:pt x="3366509" y="1674261"/>
                      <a:pt x="3363576" y="1661948"/>
                    </a:cubicBezTo>
                    <a:cubicBezTo>
                      <a:pt x="3357709" y="1648688"/>
                      <a:pt x="3320555" y="1654371"/>
                      <a:pt x="3306866" y="1656265"/>
                    </a:cubicBezTo>
                    <a:close/>
                  </a:path>
                </a:pathLst>
              </a:custGeom>
              <a:solidFill>
                <a:srgbClr val="2B5B2D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D7AF368D-EEDD-E636-CAF2-32E2611E01A4}"/>
                  </a:ext>
                </a:extLst>
              </p:cNvPr>
              <p:cNvSpPr/>
              <p:nvPr/>
            </p:nvSpPr>
            <p:spPr>
              <a:xfrm>
                <a:off x="6304394" y="-787223"/>
                <a:ext cx="3390054" cy="2818655"/>
              </a:xfrm>
              <a:custGeom>
                <a:avLst/>
                <a:gdLst>
                  <a:gd name="connsiteX0" fmla="*/ 1021834 w 3390054"/>
                  <a:gd name="connsiteY0" fmla="*/ 2818656 h 2818655"/>
                  <a:gd name="connsiteX1" fmla="*/ 992502 w 3390054"/>
                  <a:gd name="connsiteY1" fmla="*/ 2811078 h 2818655"/>
                  <a:gd name="connsiteX2" fmla="*/ 919171 w 3390054"/>
                  <a:gd name="connsiteY2" fmla="*/ 2719207 h 2818655"/>
                  <a:gd name="connsiteX3" fmla="*/ 902549 w 3390054"/>
                  <a:gd name="connsiteY3" fmla="*/ 2740044 h 2818655"/>
                  <a:gd name="connsiteX4" fmla="*/ 881039 w 3390054"/>
                  <a:gd name="connsiteY4" fmla="*/ 2764669 h 2818655"/>
                  <a:gd name="connsiteX5" fmla="*/ 877128 w 3390054"/>
                  <a:gd name="connsiteY5" fmla="*/ 2760881 h 2818655"/>
                  <a:gd name="connsiteX6" fmla="*/ 813575 w 3390054"/>
                  <a:gd name="connsiteY6" fmla="*/ 2779823 h 2818655"/>
                  <a:gd name="connsiteX7" fmla="*/ 783264 w 3390054"/>
                  <a:gd name="connsiteY7" fmla="*/ 2766563 h 2818655"/>
                  <a:gd name="connsiteX8" fmla="*/ 784242 w 3390054"/>
                  <a:gd name="connsiteY8" fmla="*/ 2711630 h 2818655"/>
                  <a:gd name="connsiteX9" fmla="*/ 766643 w 3390054"/>
                  <a:gd name="connsiteY9" fmla="*/ 2650066 h 2818655"/>
                  <a:gd name="connsiteX10" fmla="*/ 671802 w 3390054"/>
                  <a:gd name="connsiteY10" fmla="*/ 2732467 h 2818655"/>
                  <a:gd name="connsiteX11" fmla="*/ 653225 w 3390054"/>
                  <a:gd name="connsiteY11" fmla="*/ 2727731 h 2818655"/>
                  <a:gd name="connsiteX12" fmla="*/ 630736 w 3390054"/>
                  <a:gd name="connsiteY12" fmla="*/ 2662379 h 2818655"/>
                  <a:gd name="connsiteX13" fmla="*/ 630736 w 3390054"/>
                  <a:gd name="connsiteY13" fmla="*/ 2660485 h 2818655"/>
                  <a:gd name="connsiteX14" fmla="*/ 630736 w 3390054"/>
                  <a:gd name="connsiteY14" fmla="*/ 2654802 h 2818655"/>
                  <a:gd name="connsiteX15" fmla="*/ 539806 w 3390054"/>
                  <a:gd name="connsiteY15" fmla="*/ 2710683 h 2818655"/>
                  <a:gd name="connsiteX16" fmla="*/ 509496 w 3390054"/>
                  <a:gd name="connsiteY16" fmla="*/ 2686057 h 2818655"/>
                  <a:gd name="connsiteX17" fmla="*/ 535895 w 3390054"/>
                  <a:gd name="connsiteY17" fmla="*/ 2582820 h 2818655"/>
                  <a:gd name="connsiteX18" fmla="*/ 461586 w 3390054"/>
                  <a:gd name="connsiteY18" fmla="*/ 2608393 h 2818655"/>
                  <a:gd name="connsiteX19" fmla="*/ 442032 w 3390054"/>
                  <a:gd name="connsiteY19" fmla="*/ 2599869 h 2818655"/>
                  <a:gd name="connsiteX20" fmla="*/ 450832 w 3390054"/>
                  <a:gd name="connsiteY20" fmla="*/ 2552512 h 2818655"/>
                  <a:gd name="connsiteX21" fmla="*/ 453765 w 3390054"/>
                  <a:gd name="connsiteY21" fmla="*/ 2546829 h 2818655"/>
                  <a:gd name="connsiteX22" fmla="*/ 409766 w 3390054"/>
                  <a:gd name="connsiteY22" fmla="*/ 2561036 h 2818655"/>
                  <a:gd name="connsiteX23" fmla="*/ 409766 w 3390054"/>
                  <a:gd name="connsiteY23" fmla="*/ 2561036 h 2818655"/>
                  <a:gd name="connsiteX24" fmla="*/ 386300 w 3390054"/>
                  <a:gd name="connsiteY24" fmla="*/ 2550618 h 2818655"/>
                  <a:gd name="connsiteX25" fmla="*/ 325680 w 3390054"/>
                  <a:gd name="connsiteY25" fmla="*/ 2574296 h 2818655"/>
                  <a:gd name="connsiteX26" fmla="*/ 275815 w 3390054"/>
                  <a:gd name="connsiteY26" fmla="*/ 2477689 h 2818655"/>
                  <a:gd name="connsiteX27" fmla="*/ 267993 w 3390054"/>
                  <a:gd name="connsiteY27" fmla="*/ 2481478 h 2818655"/>
                  <a:gd name="connsiteX28" fmla="*/ 218128 w 3390054"/>
                  <a:gd name="connsiteY28" fmla="*/ 2471059 h 2818655"/>
                  <a:gd name="connsiteX29" fmla="*/ 234749 w 3390054"/>
                  <a:gd name="connsiteY29" fmla="*/ 2388659 h 2818655"/>
                  <a:gd name="connsiteX30" fmla="*/ 250394 w 3390054"/>
                  <a:gd name="connsiteY30" fmla="*/ 2368769 h 2818655"/>
                  <a:gd name="connsiteX31" fmla="*/ 160441 w 3390054"/>
                  <a:gd name="connsiteY31" fmla="*/ 2393395 h 2818655"/>
                  <a:gd name="connsiteX32" fmla="*/ 136975 w 3390054"/>
                  <a:gd name="connsiteY32" fmla="*/ 2388659 h 2818655"/>
                  <a:gd name="connsiteX33" fmla="*/ 112531 w 3390054"/>
                  <a:gd name="connsiteY33" fmla="*/ 2363087 h 2818655"/>
                  <a:gd name="connsiteX34" fmla="*/ 124265 w 3390054"/>
                  <a:gd name="connsiteY34" fmla="*/ 2332778 h 2818655"/>
                  <a:gd name="connsiteX35" fmla="*/ 58756 w 3390054"/>
                  <a:gd name="connsiteY35" fmla="*/ 2327096 h 2818655"/>
                  <a:gd name="connsiteX36" fmla="*/ 55823 w 3390054"/>
                  <a:gd name="connsiteY36" fmla="*/ 2295840 h 2818655"/>
                  <a:gd name="connsiteX37" fmla="*/ 101776 w 3390054"/>
                  <a:gd name="connsiteY37" fmla="*/ 2228594 h 2818655"/>
                  <a:gd name="connsiteX38" fmla="*/ 120353 w 3390054"/>
                  <a:gd name="connsiteY38" fmla="*/ 2212493 h 2818655"/>
                  <a:gd name="connsiteX39" fmla="*/ 128176 w 3390054"/>
                  <a:gd name="connsiteY39" fmla="*/ 2205863 h 2818655"/>
                  <a:gd name="connsiteX40" fmla="*/ 106665 w 3390054"/>
                  <a:gd name="connsiteY40" fmla="*/ 2195445 h 2818655"/>
                  <a:gd name="connsiteX41" fmla="*/ 108621 w 3390054"/>
                  <a:gd name="connsiteY41" fmla="*/ 2165137 h 2818655"/>
                  <a:gd name="connsiteX42" fmla="*/ 66578 w 3390054"/>
                  <a:gd name="connsiteY42" fmla="*/ 2133882 h 2818655"/>
                  <a:gd name="connsiteX43" fmla="*/ 91022 w 3390054"/>
                  <a:gd name="connsiteY43" fmla="*/ 2084631 h 2818655"/>
                  <a:gd name="connsiteX44" fmla="*/ 22579 w 3390054"/>
                  <a:gd name="connsiteY44" fmla="*/ 2059058 h 2818655"/>
                  <a:gd name="connsiteX45" fmla="*/ 91 w 3390054"/>
                  <a:gd name="connsiteY45" fmla="*/ 1988971 h 2818655"/>
                  <a:gd name="connsiteX46" fmla="*/ 173152 w 3390054"/>
                  <a:gd name="connsiteY46" fmla="*/ 1798598 h 2818655"/>
                  <a:gd name="connsiteX47" fmla="*/ 116442 w 3390054"/>
                  <a:gd name="connsiteY47" fmla="*/ 1749347 h 2818655"/>
                  <a:gd name="connsiteX48" fmla="*/ 168263 w 3390054"/>
                  <a:gd name="connsiteY48" fmla="*/ 1707674 h 2818655"/>
                  <a:gd name="connsiteX49" fmla="*/ 90044 w 3390054"/>
                  <a:gd name="connsiteY49" fmla="*/ 1672629 h 2818655"/>
                  <a:gd name="connsiteX50" fmla="*/ 89066 w 3390054"/>
                  <a:gd name="connsiteY50" fmla="*/ 1645163 h 2818655"/>
                  <a:gd name="connsiteX51" fmla="*/ 179018 w 3390054"/>
                  <a:gd name="connsiteY51" fmla="*/ 1594965 h 2818655"/>
                  <a:gd name="connsiteX52" fmla="*/ 186840 w 3390054"/>
                  <a:gd name="connsiteY52" fmla="*/ 1593071 h 2818655"/>
                  <a:gd name="connsiteX53" fmla="*/ 299281 w 3390054"/>
                  <a:gd name="connsiteY53" fmla="*/ 1576022 h 2818655"/>
                  <a:gd name="connsiteX54" fmla="*/ 120353 w 3390054"/>
                  <a:gd name="connsiteY54" fmla="*/ 1504041 h 2818655"/>
                  <a:gd name="connsiteX55" fmla="*/ 125242 w 3390054"/>
                  <a:gd name="connsiteY55" fmla="*/ 1473733 h 2818655"/>
                  <a:gd name="connsiteX56" fmla="*/ 327636 w 3390054"/>
                  <a:gd name="connsiteY56" fmla="*/ 1395121 h 2818655"/>
                  <a:gd name="connsiteX57" fmla="*/ 364790 w 3390054"/>
                  <a:gd name="connsiteY57" fmla="*/ 1396068 h 2818655"/>
                  <a:gd name="connsiteX58" fmla="*/ 288526 w 3390054"/>
                  <a:gd name="connsiteY58" fmla="*/ 1336399 h 2818655"/>
                  <a:gd name="connsiteX59" fmla="*/ 293415 w 3390054"/>
                  <a:gd name="connsiteY59" fmla="*/ 1309879 h 2818655"/>
                  <a:gd name="connsiteX60" fmla="*/ 389233 w 3390054"/>
                  <a:gd name="connsiteY60" fmla="*/ 1275783 h 2818655"/>
                  <a:gd name="connsiteX61" fmla="*/ 400966 w 3390054"/>
                  <a:gd name="connsiteY61" fmla="*/ 1275783 h 2818655"/>
                  <a:gd name="connsiteX62" fmla="*/ 502652 w 3390054"/>
                  <a:gd name="connsiteY62" fmla="*/ 1300408 h 2818655"/>
                  <a:gd name="connsiteX63" fmla="*/ 468430 w 3390054"/>
                  <a:gd name="connsiteY63" fmla="*/ 1248316 h 2818655"/>
                  <a:gd name="connsiteX64" fmla="*/ 467453 w 3390054"/>
                  <a:gd name="connsiteY64" fmla="*/ 1246422 h 2818655"/>
                  <a:gd name="connsiteX65" fmla="*/ 467453 w 3390054"/>
                  <a:gd name="connsiteY65" fmla="*/ 1190541 h 2818655"/>
                  <a:gd name="connsiteX66" fmla="*/ 494830 w 3390054"/>
                  <a:gd name="connsiteY66" fmla="*/ 1182017 h 2818655"/>
                  <a:gd name="connsiteX67" fmla="*/ 511451 w 3390054"/>
                  <a:gd name="connsiteY67" fmla="*/ 1190541 h 2818655"/>
                  <a:gd name="connsiteX68" fmla="*/ 512429 w 3390054"/>
                  <a:gd name="connsiteY68" fmla="*/ 1190541 h 2818655"/>
                  <a:gd name="connsiteX69" fmla="*/ 511451 w 3390054"/>
                  <a:gd name="connsiteY69" fmla="*/ 1186753 h 2818655"/>
                  <a:gd name="connsiteX70" fmla="*/ 506563 w 3390054"/>
                  <a:gd name="connsiteY70" fmla="*/ 1170651 h 2818655"/>
                  <a:gd name="connsiteX71" fmla="*/ 509496 w 3390054"/>
                  <a:gd name="connsiteY71" fmla="*/ 1048472 h 2818655"/>
                  <a:gd name="connsiteX72" fmla="*/ 549583 w 3390054"/>
                  <a:gd name="connsiteY72" fmla="*/ 1034265 h 2818655"/>
                  <a:gd name="connsiteX73" fmla="*/ 618026 w 3390054"/>
                  <a:gd name="connsiteY73" fmla="*/ 1051313 h 2818655"/>
                  <a:gd name="connsiteX74" fmla="*/ 615092 w 3390054"/>
                  <a:gd name="connsiteY74" fmla="*/ 1019111 h 2818655"/>
                  <a:gd name="connsiteX75" fmla="*/ 788153 w 3390054"/>
                  <a:gd name="connsiteY75" fmla="*/ 828738 h 2818655"/>
                  <a:gd name="connsiteX76" fmla="*/ 731444 w 3390054"/>
                  <a:gd name="connsiteY76" fmla="*/ 779487 h 2818655"/>
                  <a:gd name="connsiteX77" fmla="*/ 783264 w 3390054"/>
                  <a:gd name="connsiteY77" fmla="*/ 737813 h 2818655"/>
                  <a:gd name="connsiteX78" fmla="*/ 705045 w 3390054"/>
                  <a:gd name="connsiteY78" fmla="*/ 702770 h 2818655"/>
                  <a:gd name="connsiteX79" fmla="*/ 704067 w 3390054"/>
                  <a:gd name="connsiteY79" fmla="*/ 675303 h 2818655"/>
                  <a:gd name="connsiteX80" fmla="*/ 794998 w 3390054"/>
                  <a:gd name="connsiteY80" fmla="*/ 625105 h 2818655"/>
                  <a:gd name="connsiteX81" fmla="*/ 802820 w 3390054"/>
                  <a:gd name="connsiteY81" fmla="*/ 623211 h 2818655"/>
                  <a:gd name="connsiteX82" fmla="*/ 915261 w 3390054"/>
                  <a:gd name="connsiteY82" fmla="*/ 605215 h 2818655"/>
                  <a:gd name="connsiteX83" fmla="*/ 736333 w 3390054"/>
                  <a:gd name="connsiteY83" fmla="*/ 533234 h 2818655"/>
                  <a:gd name="connsiteX84" fmla="*/ 741221 w 3390054"/>
                  <a:gd name="connsiteY84" fmla="*/ 502926 h 2818655"/>
                  <a:gd name="connsiteX85" fmla="*/ 943614 w 3390054"/>
                  <a:gd name="connsiteY85" fmla="*/ 424314 h 2818655"/>
                  <a:gd name="connsiteX86" fmla="*/ 980769 w 3390054"/>
                  <a:gd name="connsiteY86" fmla="*/ 425261 h 2818655"/>
                  <a:gd name="connsiteX87" fmla="*/ 904505 w 3390054"/>
                  <a:gd name="connsiteY87" fmla="*/ 365592 h 2818655"/>
                  <a:gd name="connsiteX88" fmla="*/ 909394 w 3390054"/>
                  <a:gd name="connsiteY88" fmla="*/ 339072 h 2818655"/>
                  <a:gd name="connsiteX89" fmla="*/ 1005213 w 3390054"/>
                  <a:gd name="connsiteY89" fmla="*/ 304976 h 2818655"/>
                  <a:gd name="connsiteX90" fmla="*/ 1016945 w 3390054"/>
                  <a:gd name="connsiteY90" fmla="*/ 304976 h 2818655"/>
                  <a:gd name="connsiteX91" fmla="*/ 1118631 w 3390054"/>
                  <a:gd name="connsiteY91" fmla="*/ 329601 h 2818655"/>
                  <a:gd name="connsiteX92" fmla="*/ 1084410 w 3390054"/>
                  <a:gd name="connsiteY92" fmla="*/ 278456 h 2818655"/>
                  <a:gd name="connsiteX93" fmla="*/ 1083432 w 3390054"/>
                  <a:gd name="connsiteY93" fmla="*/ 276562 h 2818655"/>
                  <a:gd name="connsiteX94" fmla="*/ 1083432 w 3390054"/>
                  <a:gd name="connsiteY94" fmla="*/ 220681 h 2818655"/>
                  <a:gd name="connsiteX95" fmla="*/ 1110810 w 3390054"/>
                  <a:gd name="connsiteY95" fmla="*/ 212157 h 2818655"/>
                  <a:gd name="connsiteX96" fmla="*/ 1127431 w 3390054"/>
                  <a:gd name="connsiteY96" fmla="*/ 220681 h 2818655"/>
                  <a:gd name="connsiteX97" fmla="*/ 1128408 w 3390054"/>
                  <a:gd name="connsiteY97" fmla="*/ 220681 h 2818655"/>
                  <a:gd name="connsiteX98" fmla="*/ 1127431 w 3390054"/>
                  <a:gd name="connsiteY98" fmla="*/ 215946 h 2818655"/>
                  <a:gd name="connsiteX99" fmla="*/ 1122542 w 3390054"/>
                  <a:gd name="connsiteY99" fmla="*/ 199844 h 2818655"/>
                  <a:gd name="connsiteX100" fmla="*/ 1125475 w 3390054"/>
                  <a:gd name="connsiteY100" fmla="*/ 76718 h 2818655"/>
                  <a:gd name="connsiteX101" fmla="*/ 1165563 w 3390054"/>
                  <a:gd name="connsiteY101" fmla="*/ 62510 h 2818655"/>
                  <a:gd name="connsiteX102" fmla="*/ 1267249 w 3390054"/>
                  <a:gd name="connsiteY102" fmla="*/ 94713 h 2818655"/>
                  <a:gd name="connsiteX103" fmla="*/ 1283870 w 3390054"/>
                  <a:gd name="connsiteY103" fmla="*/ 102290 h 2818655"/>
                  <a:gd name="connsiteX104" fmla="*/ 1343513 w 3390054"/>
                  <a:gd name="connsiteY104" fmla="*/ 138281 h 2818655"/>
                  <a:gd name="connsiteX105" fmla="*/ 1335690 w 3390054"/>
                  <a:gd name="connsiteY105" fmla="*/ 108920 h 2818655"/>
                  <a:gd name="connsiteX106" fmla="*/ 1331779 w 3390054"/>
                  <a:gd name="connsiteY106" fmla="*/ 93766 h 2818655"/>
                  <a:gd name="connsiteX107" fmla="*/ 1341557 w 3390054"/>
                  <a:gd name="connsiteY107" fmla="*/ 4736 h 2818655"/>
                  <a:gd name="connsiteX108" fmla="*/ 1358179 w 3390054"/>
                  <a:gd name="connsiteY108" fmla="*/ 0 h 2818655"/>
                  <a:gd name="connsiteX109" fmla="*/ 1425643 w 3390054"/>
                  <a:gd name="connsiteY109" fmla="*/ 40727 h 2818655"/>
                  <a:gd name="connsiteX110" fmla="*/ 1429554 w 3390054"/>
                  <a:gd name="connsiteY110" fmla="*/ 44515 h 2818655"/>
                  <a:gd name="connsiteX111" fmla="*/ 1478441 w 3390054"/>
                  <a:gd name="connsiteY111" fmla="*/ 92819 h 2818655"/>
                  <a:gd name="connsiteX112" fmla="*/ 1480397 w 3390054"/>
                  <a:gd name="connsiteY112" fmla="*/ 43568 h 2818655"/>
                  <a:gd name="connsiteX113" fmla="*/ 1505818 w 3390054"/>
                  <a:gd name="connsiteY113" fmla="*/ 26520 h 2818655"/>
                  <a:gd name="connsiteX114" fmla="*/ 1512662 w 3390054"/>
                  <a:gd name="connsiteY114" fmla="*/ 25573 h 2818655"/>
                  <a:gd name="connsiteX115" fmla="*/ 1635858 w 3390054"/>
                  <a:gd name="connsiteY115" fmla="*/ 119338 h 2818655"/>
                  <a:gd name="connsiteX116" fmla="*/ 1642702 w 3390054"/>
                  <a:gd name="connsiteY116" fmla="*/ 128810 h 2818655"/>
                  <a:gd name="connsiteX117" fmla="*/ 1715055 w 3390054"/>
                  <a:gd name="connsiteY117" fmla="*/ 100396 h 2818655"/>
                  <a:gd name="connsiteX118" fmla="*/ 1738522 w 3390054"/>
                  <a:gd name="connsiteY118" fmla="*/ 120285 h 2818655"/>
                  <a:gd name="connsiteX119" fmla="*/ 1723855 w 3390054"/>
                  <a:gd name="connsiteY119" fmla="*/ 228258 h 2818655"/>
                  <a:gd name="connsiteX120" fmla="*/ 1786431 w 3390054"/>
                  <a:gd name="connsiteY120" fmla="*/ 165748 h 2818655"/>
                  <a:gd name="connsiteX121" fmla="*/ 1809897 w 3390054"/>
                  <a:gd name="connsiteY121" fmla="*/ 172377 h 2818655"/>
                  <a:gd name="connsiteX122" fmla="*/ 1807941 w 3390054"/>
                  <a:gd name="connsiteY122" fmla="*/ 240571 h 2818655"/>
                  <a:gd name="connsiteX123" fmla="*/ 1870517 w 3390054"/>
                  <a:gd name="connsiteY123" fmla="*/ 294557 h 2818655"/>
                  <a:gd name="connsiteX124" fmla="*/ 1871495 w 3390054"/>
                  <a:gd name="connsiteY124" fmla="*/ 295504 h 2818655"/>
                  <a:gd name="connsiteX125" fmla="*/ 1881272 w 3390054"/>
                  <a:gd name="connsiteY125" fmla="*/ 325813 h 2818655"/>
                  <a:gd name="connsiteX126" fmla="*/ 1889094 w 3390054"/>
                  <a:gd name="connsiteY126" fmla="*/ 291716 h 2818655"/>
                  <a:gd name="connsiteX127" fmla="*/ 1905716 w 3390054"/>
                  <a:gd name="connsiteY127" fmla="*/ 232047 h 2818655"/>
                  <a:gd name="connsiteX128" fmla="*/ 1908649 w 3390054"/>
                  <a:gd name="connsiteY128" fmla="*/ 225417 h 2818655"/>
                  <a:gd name="connsiteX129" fmla="*/ 1914515 w 3390054"/>
                  <a:gd name="connsiteY129" fmla="*/ 229205 h 2818655"/>
                  <a:gd name="connsiteX130" fmla="*/ 1957536 w 3390054"/>
                  <a:gd name="connsiteY130" fmla="*/ 308764 h 2818655"/>
                  <a:gd name="connsiteX131" fmla="*/ 1961447 w 3390054"/>
                  <a:gd name="connsiteY131" fmla="*/ 322024 h 2818655"/>
                  <a:gd name="connsiteX132" fmla="*/ 1965358 w 3390054"/>
                  <a:gd name="connsiteY132" fmla="*/ 277509 h 2818655"/>
                  <a:gd name="connsiteX133" fmla="*/ 1967314 w 3390054"/>
                  <a:gd name="connsiteY133" fmla="*/ 240571 h 2818655"/>
                  <a:gd name="connsiteX134" fmla="*/ 1968291 w 3390054"/>
                  <a:gd name="connsiteY134" fmla="*/ 234888 h 2818655"/>
                  <a:gd name="connsiteX135" fmla="*/ 1970247 w 3390054"/>
                  <a:gd name="connsiteY135" fmla="*/ 224470 h 2818655"/>
                  <a:gd name="connsiteX136" fmla="*/ 1977091 w 3390054"/>
                  <a:gd name="connsiteY136" fmla="*/ 232047 h 2818655"/>
                  <a:gd name="connsiteX137" fmla="*/ 1988824 w 3390054"/>
                  <a:gd name="connsiteY137" fmla="*/ 246254 h 2818655"/>
                  <a:gd name="connsiteX138" fmla="*/ 2007401 w 3390054"/>
                  <a:gd name="connsiteY138" fmla="*/ 280350 h 2818655"/>
                  <a:gd name="connsiteX139" fmla="*/ 2047489 w 3390054"/>
                  <a:gd name="connsiteY139" fmla="*/ 172377 h 2818655"/>
                  <a:gd name="connsiteX140" fmla="*/ 2052378 w 3390054"/>
                  <a:gd name="connsiteY140" fmla="*/ 164801 h 2818655"/>
                  <a:gd name="connsiteX141" fmla="*/ 2056289 w 3390054"/>
                  <a:gd name="connsiteY141" fmla="*/ 166695 h 2818655"/>
                  <a:gd name="connsiteX142" fmla="*/ 2083665 w 3390054"/>
                  <a:gd name="connsiteY142" fmla="*/ 259513 h 2818655"/>
                  <a:gd name="connsiteX143" fmla="*/ 2081709 w 3390054"/>
                  <a:gd name="connsiteY143" fmla="*/ 285086 h 2818655"/>
                  <a:gd name="connsiteX144" fmla="*/ 2097354 w 3390054"/>
                  <a:gd name="connsiteY144" fmla="*/ 269932 h 2818655"/>
                  <a:gd name="connsiteX145" fmla="*/ 2141352 w 3390054"/>
                  <a:gd name="connsiteY145" fmla="*/ 236782 h 2818655"/>
                  <a:gd name="connsiteX146" fmla="*/ 2165796 w 3390054"/>
                  <a:gd name="connsiteY146" fmla="*/ 241518 h 2818655"/>
                  <a:gd name="connsiteX147" fmla="*/ 2179484 w 3390054"/>
                  <a:gd name="connsiteY147" fmla="*/ 304029 h 2818655"/>
                  <a:gd name="connsiteX148" fmla="*/ 2156996 w 3390054"/>
                  <a:gd name="connsiteY148" fmla="*/ 393059 h 2818655"/>
                  <a:gd name="connsiteX149" fmla="*/ 2148196 w 3390054"/>
                  <a:gd name="connsiteY149" fmla="*/ 421472 h 2818655"/>
                  <a:gd name="connsiteX150" fmla="*/ 2185351 w 3390054"/>
                  <a:gd name="connsiteY150" fmla="*/ 389270 h 2818655"/>
                  <a:gd name="connsiteX151" fmla="*/ 2222505 w 3390054"/>
                  <a:gd name="connsiteY151" fmla="*/ 357068 h 2818655"/>
                  <a:gd name="connsiteX152" fmla="*/ 2262593 w 3390054"/>
                  <a:gd name="connsiteY152" fmla="*/ 340967 h 2818655"/>
                  <a:gd name="connsiteX153" fmla="*/ 2282148 w 3390054"/>
                  <a:gd name="connsiteY153" fmla="*/ 347596 h 2818655"/>
                  <a:gd name="connsiteX154" fmla="*/ 2295836 w 3390054"/>
                  <a:gd name="connsiteY154" fmla="*/ 401583 h 2818655"/>
                  <a:gd name="connsiteX155" fmla="*/ 2260637 w 3390054"/>
                  <a:gd name="connsiteY155" fmla="*/ 470723 h 2818655"/>
                  <a:gd name="connsiteX156" fmla="*/ 2293881 w 3390054"/>
                  <a:gd name="connsiteY156" fmla="*/ 484930 h 2818655"/>
                  <a:gd name="connsiteX157" fmla="*/ 2304636 w 3390054"/>
                  <a:gd name="connsiteY157" fmla="*/ 489666 h 2818655"/>
                  <a:gd name="connsiteX158" fmla="*/ 2337879 w 3390054"/>
                  <a:gd name="connsiteY158" fmla="*/ 508608 h 2818655"/>
                  <a:gd name="connsiteX159" fmla="*/ 2334946 w 3390054"/>
                  <a:gd name="connsiteY159" fmla="*/ 495348 h 2818655"/>
                  <a:gd name="connsiteX160" fmla="*/ 2332013 w 3390054"/>
                  <a:gd name="connsiteY160" fmla="*/ 485877 h 2818655"/>
                  <a:gd name="connsiteX161" fmla="*/ 2338857 w 3390054"/>
                  <a:gd name="connsiteY161" fmla="*/ 427155 h 2818655"/>
                  <a:gd name="connsiteX162" fmla="*/ 2350589 w 3390054"/>
                  <a:gd name="connsiteY162" fmla="*/ 424314 h 2818655"/>
                  <a:gd name="connsiteX163" fmla="*/ 2394588 w 3390054"/>
                  <a:gd name="connsiteY163" fmla="*/ 450834 h 2818655"/>
                  <a:gd name="connsiteX164" fmla="*/ 2397521 w 3390054"/>
                  <a:gd name="connsiteY164" fmla="*/ 452728 h 2818655"/>
                  <a:gd name="connsiteX165" fmla="*/ 2422943 w 3390054"/>
                  <a:gd name="connsiteY165" fmla="*/ 478300 h 2818655"/>
                  <a:gd name="connsiteX166" fmla="*/ 2425876 w 3390054"/>
                  <a:gd name="connsiteY166" fmla="*/ 452728 h 2818655"/>
                  <a:gd name="connsiteX167" fmla="*/ 2443476 w 3390054"/>
                  <a:gd name="connsiteY167" fmla="*/ 441362 h 2818655"/>
                  <a:gd name="connsiteX168" fmla="*/ 2448364 w 3390054"/>
                  <a:gd name="connsiteY168" fmla="*/ 441362 h 2818655"/>
                  <a:gd name="connsiteX169" fmla="*/ 2527562 w 3390054"/>
                  <a:gd name="connsiteY169" fmla="*/ 501031 h 2818655"/>
                  <a:gd name="connsiteX170" fmla="*/ 2530495 w 3390054"/>
                  <a:gd name="connsiteY170" fmla="*/ 504820 h 2818655"/>
                  <a:gd name="connsiteX171" fmla="*/ 2577427 w 3390054"/>
                  <a:gd name="connsiteY171" fmla="*/ 488718 h 2818655"/>
                  <a:gd name="connsiteX172" fmla="*/ 2593070 w 3390054"/>
                  <a:gd name="connsiteY172" fmla="*/ 502926 h 2818655"/>
                  <a:gd name="connsiteX173" fmla="*/ 2588181 w 3390054"/>
                  <a:gd name="connsiteY173" fmla="*/ 561647 h 2818655"/>
                  <a:gd name="connsiteX174" fmla="*/ 2620447 w 3390054"/>
                  <a:gd name="connsiteY174" fmla="*/ 531339 h 2818655"/>
                  <a:gd name="connsiteX175" fmla="*/ 2638047 w 3390054"/>
                  <a:gd name="connsiteY175" fmla="*/ 537022 h 2818655"/>
                  <a:gd name="connsiteX176" fmla="*/ 2637069 w 3390054"/>
                  <a:gd name="connsiteY176" fmla="*/ 578696 h 2818655"/>
                  <a:gd name="connsiteX177" fmla="*/ 2676179 w 3390054"/>
                  <a:gd name="connsiteY177" fmla="*/ 613739 h 2818655"/>
                  <a:gd name="connsiteX178" fmla="*/ 2676179 w 3390054"/>
                  <a:gd name="connsiteY178" fmla="*/ 614687 h 2818655"/>
                  <a:gd name="connsiteX179" fmla="*/ 2680090 w 3390054"/>
                  <a:gd name="connsiteY179" fmla="*/ 627000 h 2818655"/>
                  <a:gd name="connsiteX180" fmla="*/ 2683023 w 3390054"/>
                  <a:gd name="connsiteY180" fmla="*/ 611846 h 2818655"/>
                  <a:gd name="connsiteX181" fmla="*/ 2693778 w 3390054"/>
                  <a:gd name="connsiteY181" fmla="*/ 573960 h 2818655"/>
                  <a:gd name="connsiteX182" fmla="*/ 2696711 w 3390054"/>
                  <a:gd name="connsiteY182" fmla="*/ 567330 h 2818655"/>
                  <a:gd name="connsiteX183" fmla="*/ 2702578 w 3390054"/>
                  <a:gd name="connsiteY183" fmla="*/ 571119 h 2818655"/>
                  <a:gd name="connsiteX184" fmla="*/ 2729955 w 3390054"/>
                  <a:gd name="connsiteY184" fmla="*/ 622264 h 2818655"/>
                  <a:gd name="connsiteX185" fmla="*/ 2730933 w 3390054"/>
                  <a:gd name="connsiteY185" fmla="*/ 603321 h 2818655"/>
                  <a:gd name="connsiteX186" fmla="*/ 2731910 w 3390054"/>
                  <a:gd name="connsiteY186" fmla="*/ 579643 h 2818655"/>
                  <a:gd name="connsiteX187" fmla="*/ 2732888 w 3390054"/>
                  <a:gd name="connsiteY187" fmla="*/ 575855 h 2818655"/>
                  <a:gd name="connsiteX188" fmla="*/ 2734843 w 3390054"/>
                  <a:gd name="connsiteY188" fmla="*/ 565436 h 2818655"/>
                  <a:gd name="connsiteX189" fmla="*/ 2741687 w 3390054"/>
                  <a:gd name="connsiteY189" fmla="*/ 573013 h 2818655"/>
                  <a:gd name="connsiteX190" fmla="*/ 2749509 w 3390054"/>
                  <a:gd name="connsiteY190" fmla="*/ 582484 h 2818655"/>
                  <a:gd name="connsiteX191" fmla="*/ 2758310 w 3390054"/>
                  <a:gd name="connsiteY191" fmla="*/ 598585 h 2818655"/>
                  <a:gd name="connsiteX192" fmla="*/ 2782753 w 3390054"/>
                  <a:gd name="connsiteY192" fmla="*/ 536075 h 2818655"/>
                  <a:gd name="connsiteX193" fmla="*/ 2787641 w 3390054"/>
                  <a:gd name="connsiteY193" fmla="*/ 529445 h 2818655"/>
                  <a:gd name="connsiteX194" fmla="*/ 2781775 w 3390054"/>
                  <a:gd name="connsiteY194" fmla="*/ 533234 h 2818655"/>
                  <a:gd name="connsiteX195" fmla="*/ 2800353 w 3390054"/>
                  <a:gd name="connsiteY195" fmla="*/ 593850 h 2818655"/>
                  <a:gd name="connsiteX196" fmla="*/ 2799375 w 3390054"/>
                  <a:gd name="connsiteY196" fmla="*/ 604268 h 2818655"/>
                  <a:gd name="connsiteX197" fmla="*/ 2805241 w 3390054"/>
                  <a:gd name="connsiteY197" fmla="*/ 598585 h 2818655"/>
                  <a:gd name="connsiteX198" fmla="*/ 2833596 w 3390054"/>
                  <a:gd name="connsiteY198" fmla="*/ 576801 h 2818655"/>
                  <a:gd name="connsiteX199" fmla="*/ 2851195 w 3390054"/>
                  <a:gd name="connsiteY199" fmla="*/ 580590 h 2818655"/>
                  <a:gd name="connsiteX200" fmla="*/ 2859995 w 3390054"/>
                  <a:gd name="connsiteY200" fmla="*/ 622264 h 2818655"/>
                  <a:gd name="connsiteX201" fmla="*/ 2845329 w 3390054"/>
                  <a:gd name="connsiteY201" fmla="*/ 679092 h 2818655"/>
                  <a:gd name="connsiteX202" fmla="*/ 2841418 w 3390054"/>
                  <a:gd name="connsiteY202" fmla="*/ 690457 h 2818655"/>
                  <a:gd name="connsiteX203" fmla="*/ 2859017 w 3390054"/>
                  <a:gd name="connsiteY203" fmla="*/ 674356 h 2818655"/>
                  <a:gd name="connsiteX204" fmla="*/ 2882483 w 3390054"/>
                  <a:gd name="connsiteY204" fmla="*/ 653519 h 2818655"/>
                  <a:gd name="connsiteX205" fmla="*/ 2908882 w 3390054"/>
                  <a:gd name="connsiteY205" fmla="*/ 643101 h 2818655"/>
                  <a:gd name="connsiteX206" fmla="*/ 2922571 w 3390054"/>
                  <a:gd name="connsiteY206" fmla="*/ 647836 h 2818655"/>
                  <a:gd name="connsiteX207" fmla="*/ 2931370 w 3390054"/>
                  <a:gd name="connsiteY207" fmla="*/ 683827 h 2818655"/>
                  <a:gd name="connsiteX208" fmla="*/ 2858039 w 3390054"/>
                  <a:gd name="connsiteY208" fmla="*/ 780434 h 2818655"/>
                  <a:gd name="connsiteX209" fmla="*/ 2878572 w 3390054"/>
                  <a:gd name="connsiteY209" fmla="*/ 785170 h 2818655"/>
                  <a:gd name="connsiteX210" fmla="*/ 2934303 w 3390054"/>
                  <a:gd name="connsiteY210" fmla="*/ 810742 h 2818655"/>
                  <a:gd name="connsiteX211" fmla="*/ 2939192 w 3390054"/>
                  <a:gd name="connsiteY211" fmla="*/ 834421 h 2818655"/>
                  <a:gd name="connsiteX212" fmla="*/ 2907904 w 3390054"/>
                  <a:gd name="connsiteY212" fmla="*/ 855258 h 2818655"/>
                  <a:gd name="connsiteX213" fmla="*/ 2877595 w 3390054"/>
                  <a:gd name="connsiteY213" fmla="*/ 855258 h 2818655"/>
                  <a:gd name="connsiteX214" fmla="*/ 2908882 w 3390054"/>
                  <a:gd name="connsiteY214" fmla="*/ 870412 h 2818655"/>
                  <a:gd name="connsiteX215" fmla="*/ 2964614 w 3390054"/>
                  <a:gd name="connsiteY215" fmla="*/ 899772 h 2818655"/>
                  <a:gd name="connsiteX216" fmla="*/ 3010567 w 3390054"/>
                  <a:gd name="connsiteY216" fmla="*/ 943341 h 2818655"/>
                  <a:gd name="connsiteX217" fmla="*/ 3003723 w 3390054"/>
                  <a:gd name="connsiteY217" fmla="*/ 985014 h 2818655"/>
                  <a:gd name="connsiteX218" fmla="*/ 2972435 w 3390054"/>
                  <a:gd name="connsiteY218" fmla="*/ 988803 h 2818655"/>
                  <a:gd name="connsiteX219" fmla="*/ 3004701 w 3390054"/>
                  <a:gd name="connsiteY219" fmla="*/ 1040895 h 2818655"/>
                  <a:gd name="connsiteX220" fmla="*/ 2999813 w 3390054"/>
                  <a:gd name="connsiteY220" fmla="*/ 1069309 h 2818655"/>
                  <a:gd name="connsiteX221" fmla="*/ 2970480 w 3390054"/>
                  <a:gd name="connsiteY221" fmla="*/ 1074044 h 2818655"/>
                  <a:gd name="connsiteX222" fmla="*/ 2946036 w 3390054"/>
                  <a:gd name="connsiteY222" fmla="*/ 1057943 h 2818655"/>
                  <a:gd name="connsiteX223" fmla="*/ 2938214 w 3390054"/>
                  <a:gd name="connsiteY223" fmla="*/ 1052260 h 2818655"/>
                  <a:gd name="connsiteX224" fmla="*/ 2940170 w 3390054"/>
                  <a:gd name="connsiteY224" fmla="*/ 1087304 h 2818655"/>
                  <a:gd name="connsiteX225" fmla="*/ 2942125 w 3390054"/>
                  <a:gd name="connsiteY225" fmla="*/ 1112876 h 2818655"/>
                  <a:gd name="connsiteX226" fmla="*/ 2952881 w 3390054"/>
                  <a:gd name="connsiteY226" fmla="*/ 1181070 h 2818655"/>
                  <a:gd name="connsiteX227" fmla="*/ 3015456 w 3390054"/>
                  <a:gd name="connsiteY227" fmla="*/ 1132766 h 2818655"/>
                  <a:gd name="connsiteX228" fmla="*/ 3061410 w 3390054"/>
                  <a:gd name="connsiteY228" fmla="*/ 1171599 h 2818655"/>
                  <a:gd name="connsiteX229" fmla="*/ 3079988 w 3390054"/>
                  <a:gd name="connsiteY229" fmla="*/ 1300408 h 2818655"/>
                  <a:gd name="connsiteX230" fmla="*/ 3128875 w 3390054"/>
                  <a:gd name="connsiteY230" fmla="*/ 1271994 h 2818655"/>
                  <a:gd name="connsiteX231" fmla="*/ 3148430 w 3390054"/>
                  <a:gd name="connsiteY231" fmla="*/ 1285254 h 2818655"/>
                  <a:gd name="connsiteX232" fmla="*/ 3132785 w 3390054"/>
                  <a:gd name="connsiteY232" fmla="*/ 1348712 h 2818655"/>
                  <a:gd name="connsiteX233" fmla="*/ 3196339 w 3390054"/>
                  <a:gd name="connsiteY233" fmla="*/ 1323139 h 2818655"/>
                  <a:gd name="connsiteX234" fmla="*/ 3215894 w 3390054"/>
                  <a:gd name="connsiteY234" fmla="*/ 1326928 h 2818655"/>
                  <a:gd name="connsiteX235" fmla="*/ 3250115 w 3390054"/>
                  <a:gd name="connsiteY235" fmla="*/ 1379020 h 2818655"/>
                  <a:gd name="connsiteX236" fmla="*/ 3197317 w 3390054"/>
                  <a:gd name="connsiteY236" fmla="*/ 1517300 h 2818655"/>
                  <a:gd name="connsiteX237" fmla="*/ 3235449 w 3390054"/>
                  <a:gd name="connsiteY237" fmla="*/ 1514459 h 2818655"/>
                  <a:gd name="connsiteX238" fmla="*/ 3289225 w 3390054"/>
                  <a:gd name="connsiteY238" fmla="*/ 1511618 h 2818655"/>
                  <a:gd name="connsiteX239" fmla="*/ 3351801 w 3390054"/>
                  <a:gd name="connsiteY239" fmla="*/ 1519195 h 2818655"/>
                  <a:gd name="connsiteX240" fmla="*/ 3389933 w 3390054"/>
                  <a:gd name="connsiteY240" fmla="*/ 1556133 h 2818655"/>
                  <a:gd name="connsiteX241" fmla="*/ 3311713 w 3390054"/>
                  <a:gd name="connsiteY241" fmla="*/ 1648951 h 2818655"/>
                  <a:gd name="connsiteX242" fmla="*/ 3335179 w 3390054"/>
                  <a:gd name="connsiteY242" fmla="*/ 1647057 h 2818655"/>
                  <a:gd name="connsiteX243" fmla="*/ 3371355 w 3390054"/>
                  <a:gd name="connsiteY243" fmla="*/ 1666000 h 2818655"/>
                  <a:gd name="connsiteX244" fmla="*/ 3357667 w 3390054"/>
                  <a:gd name="connsiteY244" fmla="*/ 1706726 h 2818655"/>
                  <a:gd name="connsiteX245" fmla="*/ 3255981 w 3390054"/>
                  <a:gd name="connsiteY245" fmla="*/ 1757871 h 2818655"/>
                  <a:gd name="connsiteX246" fmla="*/ 3255981 w 3390054"/>
                  <a:gd name="connsiteY246" fmla="*/ 1757871 h 2818655"/>
                  <a:gd name="connsiteX247" fmla="*/ 3250115 w 3390054"/>
                  <a:gd name="connsiteY247" fmla="*/ 1757871 h 2818655"/>
                  <a:gd name="connsiteX248" fmla="*/ 3267715 w 3390054"/>
                  <a:gd name="connsiteY248" fmla="*/ 1777761 h 2818655"/>
                  <a:gd name="connsiteX249" fmla="*/ 3288247 w 3390054"/>
                  <a:gd name="connsiteY249" fmla="*/ 1803333 h 2818655"/>
                  <a:gd name="connsiteX250" fmla="*/ 3284336 w 3390054"/>
                  <a:gd name="connsiteY250" fmla="*/ 1807122 h 2818655"/>
                  <a:gd name="connsiteX251" fmla="*/ 3284336 w 3390054"/>
                  <a:gd name="connsiteY251" fmla="*/ 1887628 h 2818655"/>
                  <a:gd name="connsiteX252" fmla="*/ 3223716 w 3390054"/>
                  <a:gd name="connsiteY252" fmla="*/ 1888575 h 2818655"/>
                  <a:gd name="connsiteX253" fmla="*/ 3221760 w 3390054"/>
                  <a:gd name="connsiteY253" fmla="*/ 1902782 h 2818655"/>
                  <a:gd name="connsiteX254" fmla="*/ 3200250 w 3390054"/>
                  <a:gd name="connsiteY254" fmla="*/ 1944456 h 2818655"/>
                  <a:gd name="connsiteX255" fmla="*/ 3207094 w 3390054"/>
                  <a:gd name="connsiteY255" fmla="*/ 2012649 h 2818655"/>
                  <a:gd name="connsiteX256" fmla="*/ 3204161 w 3390054"/>
                  <a:gd name="connsiteY256" fmla="*/ 2015490 h 2818655"/>
                  <a:gd name="connsiteX257" fmla="*/ 3223716 w 3390054"/>
                  <a:gd name="connsiteY257" fmla="*/ 2029697 h 2818655"/>
                  <a:gd name="connsiteX258" fmla="*/ 3228605 w 3390054"/>
                  <a:gd name="connsiteY258" fmla="*/ 2053375 h 2818655"/>
                  <a:gd name="connsiteX259" fmla="*/ 3196339 w 3390054"/>
                  <a:gd name="connsiteY259" fmla="*/ 2074212 h 2818655"/>
                  <a:gd name="connsiteX260" fmla="*/ 3166029 w 3390054"/>
                  <a:gd name="connsiteY260" fmla="*/ 2074212 h 2818655"/>
                  <a:gd name="connsiteX261" fmla="*/ 3197317 w 3390054"/>
                  <a:gd name="connsiteY261" fmla="*/ 2089366 h 2818655"/>
                  <a:gd name="connsiteX262" fmla="*/ 3253048 w 3390054"/>
                  <a:gd name="connsiteY262" fmla="*/ 2118727 h 2818655"/>
                  <a:gd name="connsiteX263" fmla="*/ 3299002 w 3390054"/>
                  <a:gd name="connsiteY263" fmla="*/ 2163242 h 2818655"/>
                  <a:gd name="connsiteX264" fmla="*/ 3292158 w 3390054"/>
                  <a:gd name="connsiteY264" fmla="*/ 2203969 h 2818655"/>
                  <a:gd name="connsiteX265" fmla="*/ 3260870 w 3390054"/>
                  <a:gd name="connsiteY265" fmla="*/ 2207757 h 2818655"/>
                  <a:gd name="connsiteX266" fmla="*/ 3293136 w 3390054"/>
                  <a:gd name="connsiteY266" fmla="*/ 2259849 h 2818655"/>
                  <a:gd name="connsiteX267" fmla="*/ 3288247 w 3390054"/>
                  <a:gd name="connsiteY267" fmla="*/ 2288263 h 2818655"/>
                  <a:gd name="connsiteX268" fmla="*/ 3259892 w 3390054"/>
                  <a:gd name="connsiteY268" fmla="*/ 2292052 h 2818655"/>
                  <a:gd name="connsiteX269" fmla="*/ 3235449 w 3390054"/>
                  <a:gd name="connsiteY269" fmla="*/ 2275951 h 2818655"/>
                  <a:gd name="connsiteX270" fmla="*/ 3227627 w 3390054"/>
                  <a:gd name="connsiteY270" fmla="*/ 2270268 h 2818655"/>
                  <a:gd name="connsiteX271" fmla="*/ 3229583 w 3390054"/>
                  <a:gd name="connsiteY271" fmla="*/ 2305312 h 2818655"/>
                  <a:gd name="connsiteX272" fmla="*/ 3231538 w 3390054"/>
                  <a:gd name="connsiteY272" fmla="*/ 2333725 h 2818655"/>
                  <a:gd name="connsiteX273" fmla="*/ 3231538 w 3390054"/>
                  <a:gd name="connsiteY273" fmla="*/ 2338461 h 2818655"/>
                  <a:gd name="connsiteX274" fmla="*/ 3226649 w 3390054"/>
                  <a:gd name="connsiteY274" fmla="*/ 2368769 h 2818655"/>
                  <a:gd name="connsiteX275" fmla="*/ 3217849 w 3390054"/>
                  <a:gd name="connsiteY275" fmla="*/ 2373505 h 2818655"/>
                  <a:gd name="connsiteX276" fmla="*/ 3201228 w 3390054"/>
                  <a:gd name="connsiteY276" fmla="*/ 2364034 h 2818655"/>
                  <a:gd name="connsiteX277" fmla="*/ 3198295 w 3390054"/>
                  <a:gd name="connsiteY277" fmla="*/ 2387712 h 2818655"/>
                  <a:gd name="connsiteX278" fmla="*/ 3173851 w 3390054"/>
                  <a:gd name="connsiteY278" fmla="*/ 2406654 h 2818655"/>
                  <a:gd name="connsiteX279" fmla="*/ 3186562 w 3390054"/>
                  <a:gd name="connsiteY279" fmla="*/ 2416126 h 2818655"/>
                  <a:gd name="connsiteX280" fmla="*/ 3186562 w 3390054"/>
                  <a:gd name="connsiteY280" fmla="*/ 2431280 h 2818655"/>
                  <a:gd name="connsiteX281" fmla="*/ 3155274 w 3390054"/>
                  <a:gd name="connsiteY281" fmla="*/ 2463482 h 2818655"/>
                  <a:gd name="connsiteX282" fmla="*/ 3079988 w 3390054"/>
                  <a:gd name="connsiteY282" fmla="*/ 2502315 h 2818655"/>
                  <a:gd name="connsiteX283" fmla="*/ 3113231 w 3390054"/>
                  <a:gd name="connsiteY283" fmla="*/ 2533570 h 2818655"/>
                  <a:gd name="connsiteX284" fmla="*/ 3093676 w 3390054"/>
                  <a:gd name="connsiteY284" fmla="*/ 2567666 h 2818655"/>
                  <a:gd name="connsiteX285" fmla="*/ 3018389 w 3390054"/>
                  <a:gd name="connsiteY285" fmla="*/ 2595133 h 2818655"/>
                  <a:gd name="connsiteX286" fmla="*/ 3038922 w 3390054"/>
                  <a:gd name="connsiteY286" fmla="*/ 2621653 h 2818655"/>
                  <a:gd name="connsiteX287" fmla="*/ 3032078 w 3390054"/>
                  <a:gd name="connsiteY287" fmla="*/ 2633965 h 2818655"/>
                  <a:gd name="connsiteX288" fmla="*/ 2996879 w 3390054"/>
                  <a:gd name="connsiteY288" fmla="*/ 2635860 h 2818655"/>
                  <a:gd name="connsiteX289" fmla="*/ 3014478 w 3390054"/>
                  <a:gd name="connsiteY289" fmla="*/ 2678481 h 2818655"/>
                  <a:gd name="connsiteX290" fmla="*/ 2984168 w 3390054"/>
                  <a:gd name="connsiteY290" fmla="*/ 2706894 h 2818655"/>
                  <a:gd name="connsiteX291" fmla="*/ 2892260 w 3390054"/>
                  <a:gd name="connsiteY291" fmla="*/ 2696476 h 2818655"/>
                  <a:gd name="connsiteX292" fmla="*/ 2897149 w 3390054"/>
                  <a:gd name="connsiteY292" fmla="*/ 2713524 h 2818655"/>
                  <a:gd name="connsiteX293" fmla="*/ 2908882 w 3390054"/>
                  <a:gd name="connsiteY293" fmla="*/ 2784559 h 2818655"/>
                  <a:gd name="connsiteX294" fmla="*/ 2882483 w 3390054"/>
                  <a:gd name="connsiteY294" fmla="*/ 2814867 h 2818655"/>
                  <a:gd name="connsiteX295" fmla="*/ 2824796 w 3390054"/>
                  <a:gd name="connsiteY295" fmla="*/ 2784559 h 2818655"/>
                  <a:gd name="connsiteX296" fmla="*/ 2817952 w 3390054"/>
                  <a:gd name="connsiteY296" fmla="*/ 2815814 h 2818655"/>
                  <a:gd name="connsiteX297" fmla="*/ 2788619 w 3390054"/>
                  <a:gd name="connsiteY297" fmla="*/ 2812973 h 2818655"/>
                  <a:gd name="connsiteX298" fmla="*/ 2741687 w 3390054"/>
                  <a:gd name="connsiteY298" fmla="*/ 2758039 h 2818655"/>
                  <a:gd name="connsiteX299" fmla="*/ 2733866 w 3390054"/>
                  <a:gd name="connsiteY299" fmla="*/ 2767511 h 2818655"/>
                  <a:gd name="connsiteX300" fmla="*/ 2720178 w 3390054"/>
                  <a:gd name="connsiteY300" fmla="*/ 2782665 h 2818655"/>
                  <a:gd name="connsiteX301" fmla="*/ 2717244 w 3390054"/>
                  <a:gd name="connsiteY301" fmla="*/ 2780770 h 2818655"/>
                  <a:gd name="connsiteX302" fmla="*/ 2676179 w 3390054"/>
                  <a:gd name="connsiteY302" fmla="*/ 2793083 h 2818655"/>
                  <a:gd name="connsiteX303" fmla="*/ 2655646 w 3390054"/>
                  <a:gd name="connsiteY303" fmla="*/ 2784559 h 2818655"/>
                  <a:gd name="connsiteX304" fmla="*/ 2655646 w 3390054"/>
                  <a:gd name="connsiteY304" fmla="*/ 2749515 h 2818655"/>
                  <a:gd name="connsiteX305" fmla="*/ 2644891 w 3390054"/>
                  <a:gd name="connsiteY305" fmla="*/ 2716366 h 2818655"/>
                  <a:gd name="connsiteX306" fmla="*/ 2586226 w 3390054"/>
                  <a:gd name="connsiteY306" fmla="*/ 2764669 h 2818655"/>
                  <a:gd name="connsiteX307" fmla="*/ 2573516 w 3390054"/>
                  <a:gd name="connsiteY307" fmla="*/ 2760881 h 2818655"/>
                  <a:gd name="connsiteX308" fmla="*/ 2557872 w 3390054"/>
                  <a:gd name="connsiteY308" fmla="*/ 2718260 h 2818655"/>
                  <a:gd name="connsiteX309" fmla="*/ 2503118 w 3390054"/>
                  <a:gd name="connsiteY309" fmla="*/ 2750462 h 2818655"/>
                  <a:gd name="connsiteX310" fmla="*/ 2482586 w 3390054"/>
                  <a:gd name="connsiteY310" fmla="*/ 2733414 h 2818655"/>
                  <a:gd name="connsiteX311" fmla="*/ 2495296 w 3390054"/>
                  <a:gd name="connsiteY311" fmla="*/ 2672798 h 2818655"/>
                  <a:gd name="connsiteX312" fmla="*/ 2455209 w 3390054"/>
                  <a:gd name="connsiteY312" fmla="*/ 2686057 h 2818655"/>
                  <a:gd name="connsiteX313" fmla="*/ 2440543 w 3390054"/>
                  <a:gd name="connsiteY313" fmla="*/ 2679428 h 2818655"/>
                  <a:gd name="connsiteX314" fmla="*/ 2445431 w 3390054"/>
                  <a:gd name="connsiteY314" fmla="*/ 2649119 h 2818655"/>
                  <a:gd name="connsiteX315" fmla="*/ 2422943 w 3390054"/>
                  <a:gd name="connsiteY315" fmla="*/ 2654802 h 2818655"/>
                  <a:gd name="connsiteX316" fmla="*/ 2422943 w 3390054"/>
                  <a:gd name="connsiteY316" fmla="*/ 2654802 h 2818655"/>
                  <a:gd name="connsiteX317" fmla="*/ 2409255 w 3390054"/>
                  <a:gd name="connsiteY317" fmla="*/ 2650066 h 2818655"/>
                  <a:gd name="connsiteX318" fmla="*/ 2384811 w 3390054"/>
                  <a:gd name="connsiteY318" fmla="*/ 2668062 h 2818655"/>
                  <a:gd name="connsiteX319" fmla="*/ 2369167 w 3390054"/>
                  <a:gd name="connsiteY319" fmla="*/ 2664274 h 2818655"/>
                  <a:gd name="connsiteX320" fmla="*/ 2336901 w 3390054"/>
                  <a:gd name="connsiteY320" fmla="*/ 2604604 h 2818655"/>
                  <a:gd name="connsiteX321" fmla="*/ 2334946 w 3390054"/>
                  <a:gd name="connsiteY321" fmla="*/ 2605552 h 2818655"/>
                  <a:gd name="connsiteX322" fmla="*/ 2300725 w 3390054"/>
                  <a:gd name="connsiteY322" fmla="*/ 2597974 h 2818655"/>
                  <a:gd name="connsiteX323" fmla="*/ 2311480 w 3390054"/>
                  <a:gd name="connsiteY323" fmla="*/ 2543041 h 2818655"/>
                  <a:gd name="connsiteX324" fmla="*/ 2316368 w 3390054"/>
                  <a:gd name="connsiteY324" fmla="*/ 2536411 h 2818655"/>
                  <a:gd name="connsiteX325" fmla="*/ 2265526 w 3390054"/>
                  <a:gd name="connsiteY325" fmla="*/ 2548724 h 2818655"/>
                  <a:gd name="connsiteX326" fmla="*/ 2249882 w 3390054"/>
                  <a:gd name="connsiteY326" fmla="*/ 2545882 h 2818655"/>
                  <a:gd name="connsiteX327" fmla="*/ 2233260 w 3390054"/>
                  <a:gd name="connsiteY327" fmla="*/ 2527887 h 2818655"/>
                  <a:gd name="connsiteX328" fmla="*/ 2238149 w 3390054"/>
                  <a:gd name="connsiteY328" fmla="*/ 2511786 h 2818655"/>
                  <a:gd name="connsiteX329" fmla="*/ 2200017 w 3390054"/>
                  <a:gd name="connsiteY329" fmla="*/ 2506103 h 2818655"/>
                  <a:gd name="connsiteX330" fmla="*/ 2198061 w 3390054"/>
                  <a:gd name="connsiteY330" fmla="*/ 2484319 h 2818655"/>
                  <a:gd name="connsiteX331" fmla="*/ 2227394 w 3390054"/>
                  <a:gd name="connsiteY331" fmla="*/ 2440751 h 2818655"/>
                  <a:gd name="connsiteX332" fmla="*/ 2239127 w 3390054"/>
                  <a:gd name="connsiteY332" fmla="*/ 2431280 h 2818655"/>
                  <a:gd name="connsiteX333" fmla="*/ 2241082 w 3390054"/>
                  <a:gd name="connsiteY333" fmla="*/ 2430333 h 2818655"/>
                  <a:gd name="connsiteX334" fmla="*/ 2230327 w 3390054"/>
                  <a:gd name="connsiteY334" fmla="*/ 2423703 h 2818655"/>
                  <a:gd name="connsiteX335" fmla="*/ 2229349 w 3390054"/>
                  <a:gd name="connsiteY335" fmla="*/ 2405707 h 2818655"/>
                  <a:gd name="connsiteX336" fmla="*/ 2228371 w 3390054"/>
                  <a:gd name="connsiteY336" fmla="*/ 2403813 h 2818655"/>
                  <a:gd name="connsiteX337" fmla="*/ 2203928 w 3390054"/>
                  <a:gd name="connsiteY337" fmla="*/ 2382976 h 2818655"/>
                  <a:gd name="connsiteX338" fmla="*/ 2206862 w 3390054"/>
                  <a:gd name="connsiteY338" fmla="*/ 2365928 h 2818655"/>
                  <a:gd name="connsiteX339" fmla="*/ 2199039 w 3390054"/>
                  <a:gd name="connsiteY339" fmla="*/ 2349827 h 2818655"/>
                  <a:gd name="connsiteX340" fmla="*/ 2161885 w 3390054"/>
                  <a:gd name="connsiteY340" fmla="*/ 2301523 h 2818655"/>
                  <a:gd name="connsiteX341" fmla="*/ 2112998 w 3390054"/>
                  <a:gd name="connsiteY341" fmla="*/ 2324254 h 2818655"/>
                  <a:gd name="connsiteX342" fmla="*/ 2081709 w 3390054"/>
                  <a:gd name="connsiteY342" fmla="*/ 2267427 h 2818655"/>
                  <a:gd name="connsiteX343" fmla="*/ 2021090 w 3390054"/>
                  <a:gd name="connsiteY343" fmla="*/ 2335620 h 2818655"/>
                  <a:gd name="connsiteX344" fmla="*/ 2001534 w 3390054"/>
                  <a:gd name="connsiteY344" fmla="*/ 2328990 h 2818655"/>
                  <a:gd name="connsiteX345" fmla="*/ 1968291 w 3390054"/>
                  <a:gd name="connsiteY345" fmla="*/ 2233330 h 2818655"/>
                  <a:gd name="connsiteX346" fmla="*/ 1968291 w 3390054"/>
                  <a:gd name="connsiteY346" fmla="*/ 2225753 h 2818655"/>
                  <a:gd name="connsiteX347" fmla="*/ 1973181 w 3390054"/>
                  <a:gd name="connsiteY347" fmla="*/ 2115886 h 2818655"/>
                  <a:gd name="connsiteX348" fmla="*/ 1858784 w 3390054"/>
                  <a:gd name="connsiteY348" fmla="*/ 2272162 h 2818655"/>
                  <a:gd name="connsiteX349" fmla="*/ 1834340 w 3390054"/>
                  <a:gd name="connsiteY349" fmla="*/ 2260797 h 2818655"/>
                  <a:gd name="connsiteX350" fmla="*/ 1804030 w 3390054"/>
                  <a:gd name="connsiteY350" fmla="*/ 2018332 h 2818655"/>
                  <a:gd name="connsiteX351" fmla="*/ 1725810 w 3390054"/>
                  <a:gd name="connsiteY351" fmla="*/ 2078948 h 2818655"/>
                  <a:gd name="connsiteX352" fmla="*/ 1702345 w 3390054"/>
                  <a:gd name="connsiteY352" fmla="*/ 2069477 h 2818655"/>
                  <a:gd name="connsiteX353" fmla="*/ 1691589 w 3390054"/>
                  <a:gd name="connsiteY353" fmla="*/ 2054323 h 2818655"/>
                  <a:gd name="connsiteX354" fmla="*/ 1691589 w 3390054"/>
                  <a:gd name="connsiteY354" fmla="*/ 2056217 h 2818655"/>
                  <a:gd name="connsiteX355" fmla="*/ 1691589 w 3390054"/>
                  <a:gd name="connsiteY355" fmla="*/ 2062847 h 2818655"/>
                  <a:gd name="connsiteX356" fmla="*/ 1683767 w 3390054"/>
                  <a:gd name="connsiteY356" fmla="*/ 2109256 h 2818655"/>
                  <a:gd name="connsiteX357" fmla="*/ 1673013 w 3390054"/>
                  <a:gd name="connsiteY357" fmla="*/ 2114939 h 2818655"/>
                  <a:gd name="connsiteX358" fmla="*/ 1637814 w 3390054"/>
                  <a:gd name="connsiteY358" fmla="*/ 2087472 h 2818655"/>
                  <a:gd name="connsiteX359" fmla="*/ 1638791 w 3390054"/>
                  <a:gd name="connsiteY359" fmla="*/ 2139564 h 2818655"/>
                  <a:gd name="connsiteX360" fmla="*/ 1585993 w 3390054"/>
                  <a:gd name="connsiteY360" fmla="*/ 2169872 h 2818655"/>
                  <a:gd name="connsiteX361" fmla="*/ 1620215 w 3390054"/>
                  <a:gd name="connsiteY361" fmla="*/ 2186921 h 2818655"/>
                  <a:gd name="connsiteX362" fmla="*/ 1620215 w 3390054"/>
                  <a:gd name="connsiteY362" fmla="*/ 2207757 h 2818655"/>
                  <a:gd name="connsiteX363" fmla="*/ 1571327 w 3390054"/>
                  <a:gd name="connsiteY363" fmla="*/ 2257008 h 2818655"/>
                  <a:gd name="connsiteX364" fmla="*/ 1441287 w 3390054"/>
                  <a:gd name="connsiteY364" fmla="*/ 2320466 h 2818655"/>
                  <a:gd name="connsiteX365" fmla="*/ 1502885 w 3390054"/>
                  <a:gd name="connsiteY365" fmla="*/ 2370664 h 2818655"/>
                  <a:gd name="connsiteX366" fmla="*/ 1472575 w 3390054"/>
                  <a:gd name="connsiteY366" fmla="*/ 2421808 h 2818655"/>
                  <a:gd name="connsiteX367" fmla="*/ 1346446 w 3390054"/>
                  <a:gd name="connsiteY367" fmla="*/ 2464429 h 2818655"/>
                  <a:gd name="connsiteX368" fmla="*/ 1385556 w 3390054"/>
                  <a:gd name="connsiteY368" fmla="*/ 2508944 h 2818655"/>
                  <a:gd name="connsiteX369" fmla="*/ 1375778 w 3390054"/>
                  <a:gd name="connsiteY369" fmla="*/ 2525993 h 2818655"/>
                  <a:gd name="connsiteX370" fmla="*/ 1349379 w 3390054"/>
                  <a:gd name="connsiteY370" fmla="*/ 2533570 h 2818655"/>
                  <a:gd name="connsiteX371" fmla="*/ 1310269 w 3390054"/>
                  <a:gd name="connsiteY371" fmla="*/ 2525045 h 2818655"/>
                  <a:gd name="connsiteX372" fmla="*/ 1347424 w 3390054"/>
                  <a:gd name="connsiteY372" fmla="*/ 2598922 h 2818655"/>
                  <a:gd name="connsiteX373" fmla="*/ 1302447 w 3390054"/>
                  <a:gd name="connsiteY373" fmla="*/ 2642490 h 2818655"/>
                  <a:gd name="connsiteX374" fmla="*/ 1249649 w 3390054"/>
                  <a:gd name="connsiteY374" fmla="*/ 2651014 h 2818655"/>
                  <a:gd name="connsiteX375" fmla="*/ 1151875 w 3390054"/>
                  <a:gd name="connsiteY375" fmla="*/ 2620706 h 2818655"/>
                  <a:gd name="connsiteX376" fmla="*/ 1162630 w 3390054"/>
                  <a:gd name="connsiteY376" fmla="*/ 2655749 h 2818655"/>
                  <a:gd name="connsiteX377" fmla="*/ 1180229 w 3390054"/>
                  <a:gd name="connsiteY377" fmla="*/ 2767511 h 2818655"/>
                  <a:gd name="connsiteX378" fmla="*/ 1139163 w 3390054"/>
                  <a:gd name="connsiteY378" fmla="*/ 2812973 h 2818655"/>
                  <a:gd name="connsiteX379" fmla="*/ 1040412 w 3390054"/>
                  <a:gd name="connsiteY379" fmla="*/ 2756145 h 2818655"/>
                  <a:gd name="connsiteX380" fmla="*/ 1035523 w 3390054"/>
                  <a:gd name="connsiteY380" fmla="*/ 2815814 h 2818655"/>
                  <a:gd name="connsiteX381" fmla="*/ 1021834 w 3390054"/>
                  <a:gd name="connsiteY381" fmla="*/ 2818656 h 2818655"/>
                  <a:gd name="connsiteX382" fmla="*/ 920149 w 3390054"/>
                  <a:gd name="connsiteY382" fmla="*/ 2708789 h 2818655"/>
                  <a:gd name="connsiteX383" fmla="*/ 929926 w 3390054"/>
                  <a:gd name="connsiteY383" fmla="*/ 2717313 h 2818655"/>
                  <a:gd name="connsiteX384" fmla="*/ 997391 w 3390054"/>
                  <a:gd name="connsiteY384" fmla="*/ 2801607 h 2818655"/>
                  <a:gd name="connsiteX385" fmla="*/ 1031612 w 3390054"/>
                  <a:gd name="connsiteY385" fmla="*/ 2806343 h 2818655"/>
                  <a:gd name="connsiteX386" fmla="*/ 1029657 w 3390054"/>
                  <a:gd name="connsiteY386" fmla="*/ 2758039 h 2818655"/>
                  <a:gd name="connsiteX387" fmla="*/ 1030634 w 3390054"/>
                  <a:gd name="connsiteY387" fmla="*/ 2747621 h 2818655"/>
                  <a:gd name="connsiteX388" fmla="*/ 1047256 w 3390054"/>
                  <a:gd name="connsiteY388" fmla="*/ 2746674 h 2818655"/>
                  <a:gd name="connsiteX389" fmla="*/ 1139163 w 3390054"/>
                  <a:gd name="connsiteY389" fmla="*/ 2801607 h 2818655"/>
                  <a:gd name="connsiteX390" fmla="*/ 1169474 w 3390054"/>
                  <a:gd name="connsiteY390" fmla="*/ 2766563 h 2818655"/>
                  <a:gd name="connsiteX391" fmla="*/ 1151875 w 3390054"/>
                  <a:gd name="connsiteY391" fmla="*/ 2659538 h 2818655"/>
                  <a:gd name="connsiteX392" fmla="*/ 1141119 w 3390054"/>
                  <a:gd name="connsiteY392" fmla="*/ 2622600 h 2818655"/>
                  <a:gd name="connsiteX393" fmla="*/ 1143075 w 3390054"/>
                  <a:gd name="connsiteY393" fmla="*/ 2614076 h 2818655"/>
                  <a:gd name="connsiteX394" fmla="*/ 1157741 w 3390054"/>
                  <a:gd name="connsiteY394" fmla="*/ 2612182 h 2818655"/>
                  <a:gd name="connsiteX395" fmla="*/ 1248671 w 3390054"/>
                  <a:gd name="connsiteY395" fmla="*/ 2640595 h 2818655"/>
                  <a:gd name="connsiteX396" fmla="*/ 1297558 w 3390054"/>
                  <a:gd name="connsiteY396" fmla="*/ 2633018 h 2818655"/>
                  <a:gd name="connsiteX397" fmla="*/ 1335690 w 3390054"/>
                  <a:gd name="connsiteY397" fmla="*/ 2597974 h 2818655"/>
                  <a:gd name="connsiteX398" fmla="*/ 1300492 w 3390054"/>
                  <a:gd name="connsiteY398" fmla="*/ 2532623 h 2818655"/>
                  <a:gd name="connsiteX399" fmla="*/ 1298536 w 3390054"/>
                  <a:gd name="connsiteY399" fmla="*/ 2522204 h 2818655"/>
                  <a:gd name="connsiteX400" fmla="*/ 1312225 w 3390054"/>
                  <a:gd name="connsiteY400" fmla="*/ 2516521 h 2818655"/>
                  <a:gd name="connsiteX401" fmla="*/ 1348401 w 3390054"/>
                  <a:gd name="connsiteY401" fmla="*/ 2525045 h 2818655"/>
                  <a:gd name="connsiteX402" fmla="*/ 1368934 w 3390054"/>
                  <a:gd name="connsiteY402" fmla="*/ 2519363 h 2818655"/>
                  <a:gd name="connsiteX403" fmla="*/ 1373822 w 3390054"/>
                  <a:gd name="connsiteY403" fmla="*/ 2510839 h 2818655"/>
                  <a:gd name="connsiteX404" fmla="*/ 1338624 w 3390054"/>
                  <a:gd name="connsiteY404" fmla="*/ 2474848 h 2818655"/>
                  <a:gd name="connsiteX405" fmla="*/ 1333735 w 3390054"/>
                  <a:gd name="connsiteY405" fmla="*/ 2464429 h 2818655"/>
                  <a:gd name="connsiteX406" fmla="*/ 1344491 w 3390054"/>
                  <a:gd name="connsiteY406" fmla="*/ 2455905 h 2818655"/>
                  <a:gd name="connsiteX407" fmla="*/ 1465731 w 3390054"/>
                  <a:gd name="connsiteY407" fmla="*/ 2415179 h 2818655"/>
                  <a:gd name="connsiteX408" fmla="*/ 1492129 w 3390054"/>
                  <a:gd name="connsiteY408" fmla="*/ 2373505 h 2818655"/>
                  <a:gd name="connsiteX409" fmla="*/ 1437376 w 3390054"/>
                  <a:gd name="connsiteY409" fmla="*/ 2331831 h 2818655"/>
                  <a:gd name="connsiteX410" fmla="*/ 1430532 w 3390054"/>
                  <a:gd name="connsiteY410" fmla="*/ 2320466 h 2818655"/>
                  <a:gd name="connsiteX411" fmla="*/ 1439331 w 3390054"/>
                  <a:gd name="connsiteY411" fmla="*/ 2311941 h 2818655"/>
                  <a:gd name="connsiteX412" fmla="*/ 1564483 w 3390054"/>
                  <a:gd name="connsiteY412" fmla="*/ 2250378 h 2818655"/>
                  <a:gd name="connsiteX413" fmla="*/ 1609459 w 3390054"/>
                  <a:gd name="connsiteY413" fmla="*/ 2204916 h 2818655"/>
                  <a:gd name="connsiteX414" fmla="*/ 1610436 w 3390054"/>
                  <a:gd name="connsiteY414" fmla="*/ 2194498 h 2818655"/>
                  <a:gd name="connsiteX415" fmla="*/ 1571327 w 3390054"/>
                  <a:gd name="connsiteY415" fmla="*/ 2181238 h 2818655"/>
                  <a:gd name="connsiteX416" fmla="*/ 1561549 w 3390054"/>
                  <a:gd name="connsiteY416" fmla="*/ 2169872 h 2818655"/>
                  <a:gd name="connsiteX417" fmla="*/ 1571327 w 3390054"/>
                  <a:gd name="connsiteY417" fmla="*/ 2160401 h 2818655"/>
                  <a:gd name="connsiteX418" fmla="*/ 1572305 w 3390054"/>
                  <a:gd name="connsiteY418" fmla="*/ 2160401 h 2818655"/>
                  <a:gd name="connsiteX419" fmla="*/ 1583060 w 3390054"/>
                  <a:gd name="connsiteY419" fmla="*/ 2161348 h 2818655"/>
                  <a:gd name="connsiteX420" fmla="*/ 1627059 w 3390054"/>
                  <a:gd name="connsiteY420" fmla="*/ 2136723 h 2818655"/>
                  <a:gd name="connsiteX421" fmla="*/ 1620215 w 3390054"/>
                  <a:gd name="connsiteY421" fmla="*/ 2085578 h 2818655"/>
                  <a:gd name="connsiteX422" fmla="*/ 1619237 w 3390054"/>
                  <a:gd name="connsiteY422" fmla="*/ 2075159 h 2818655"/>
                  <a:gd name="connsiteX423" fmla="*/ 1636836 w 3390054"/>
                  <a:gd name="connsiteY423" fmla="*/ 2073265 h 2818655"/>
                  <a:gd name="connsiteX424" fmla="*/ 1638791 w 3390054"/>
                  <a:gd name="connsiteY424" fmla="*/ 2076107 h 2818655"/>
                  <a:gd name="connsiteX425" fmla="*/ 1670079 w 3390054"/>
                  <a:gd name="connsiteY425" fmla="*/ 2106415 h 2818655"/>
                  <a:gd name="connsiteX426" fmla="*/ 1672035 w 3390054"/>
                  <a:gd name="connsiteY426" fmla="*/ 2105467 h 2818655"/>
                  <a:gd name="connsiteX427" fmla="*/ 1677901 w 3390054"/>
                  <a:gd name="connsiteY427" fmla="*/ 2065688 h 2818655"/>
                  <a:gd name="connsiteX428" fmla="*/ 1677901 w 3390054"/>
                  <a:gd name="connsiteY428" fmla="*/ 2058111 h 2818655"/>
                  <a:gd name="connsiteX429" fmla="*/ 1674968 w 3390054"/>
                  <a:gd name="connsiteY429" fmla="*/ 2014543 h 2818655"/>
                  <a:gd name="connsiteX430" fmla="*/ 1672035 w 3390054"/>
                  <a:gd name="connsiteY430" fmla="*/ 1951086 h 2818655"/>
                  <a:gd name="connsiteX431" fmla="*/ 1682790 w 3390054"/>
                  <a:gd name="connsiteY431" fmla="*/ 1941614 h 2818655"/>
                  <a:gd name="connsiteX432" fmla="*/ 1688656 w 3390054"/>
                  <a:gd name="connsiteY432" fmla="*/ 1943508 h 2818655"/>
                  <a:gd name="connsiteX433" fmla="*/ 1697456 w 3390054"/>
                  <a:gd name="connsiteY433" fmla="*/ 1949191 h 2818655"/>
                  <a:gd name="connsiteX434" fmla="*/ 1701367 w 3390054"/>
                  <a:gd name="connsiteY434" fmla="*/ 1952980 h 2818655"/>
                  <a:gd name="connsiteX435" fmla="*/ 1699412 w 3390054"/>
                  <a:gd name="connsiteY435" fmla="*/ 1958662 h 2818655"/>
                  <a:gd name="connsiteX436" fmla="*/ 1697456 w 3390054"/>
                  <a:gd name="connsiteY436" fmla="*/ 1966240 h 2818655"/>
                  <a:gd name="connsiteX437" fmla="*/ 1707234 w 3390054"/>
                  <a:gd name="connsiteY437" fmla="*/ 2063794 h 2818655"/>
                  <a:gd name="connsiteX438" fmla="*/ 1721900 w 3390054"/>
                  <a:gd name="connsiteY438" fmla="*/ 2070424 h 2818655"/>
                  <a:gd name="connsiteX439" fmla="*/ 1809897 w 3390054"/>
                  <a:gd name="connsiteY439" fmla="*/ 1988024 h 2818655"/>
                  <a:gd name="connsiteX440" fmla="*/ 1831407 w 3390054"/>
                  <a:gd name="connsiteY440" fmla="*/ 1956768 h 2818655"/>
                  <a:gd name="connsiteX441" fmla="*/ 1823585 w 3390054"/>
                  <a:gd name="connsiteY441" fmla="*/ 1990865 h 2818655"/>
                  <a:gd name="connsiteX442" fmla="*/ 1842162 w 3390054"/>
                  <a:gd name="connsiteY442" fmla="*/ 2254167 h 2818655"/>
                  <a:gd name="connsiteX443" fmla="*/ 1858784 w 3390054"/>
                  <a:gd name="connsiteY443" fmla="*/ 2261744 h 2818655"/>
                  <a:gd name="connsiteX444" fmla="*/ 1976114 w 3390054"/>
                  <a:gd name="connsiteY444" fmla="*/ 2078948 h 2818655"/>
                  <a:gd name="connsiteX445" fmla="*/ 1989802 w 3390054"/>
                  <a:gd name="connsiteY445" fmla="*/ 2045798 h 2818655"/>
                  <a:gd name="connsiteX446" fmla="*/ 1986869 w 3390054"/>
                  <a:gd name="connsiteY446" fmla="*/ 2081789 h 2818655"/>
                  <a:gd name="connsiteX447" fmla="*/ 1984913 w 3390054"/>
                  <a:gd name="connsiteY447" fmla="*/ 2105467 h 2818655"/>
                  <a:gd name="connsiteX448" fmla="*/ 1979047 w 3390054"/>
                  <a:gd name="connsiteY448" fmla="*/ 2225753 h 2818655"/>
                  <a:gd name="connsiteX449" fmla="*/ 1979047 w 3390054"/>
                  <a:gd name="connsiteY449" fmla="*/ 2234277 h 2818655"/>
                  <a:gd name="connsiteX450" fmla="*/ 2007401 w 3390054"/>
                  <a:gd name="connsiteY450" fmla="*/ 2321413 h 2818655"/>
                  <a:gd name="connsiteX451" fmla="*/ 2020112 w 3390054"/>
                  <a:gd name="connsiteY451" fmla="*/ 2326149 h 2818655"/>
                  <a:gd name="connsiteX452" fmla="*/ 2080732 w 3390054"/>
                  <a:gd name="connsiteY452" fmla="*/ 2237119 h 2818655"/>
                  <a:gd name="connsiteX453" fmla="*/ 2093443 w 3390054"/>
                  <a:gd name="connsiteY453" fmla="*/ 2203022 h 2818655"/>
                  <a:gd name="connsiteX454" fmla="*/ 2091488 w 3390054"/>
                  <a:gd name="connsiteY454" fmla="*/ 2239013 h 2818655"/>
                  <a:gd name="connsiteX455" fmla="*/ 2113975 w 3390054"/>
                  <a:gd name="connsiteY455" fmla="*/ 2314783 h 2818655"/>
                  <a:gd name="connsiteX456" fmla="*/ 2161885 w 3390054"/>
                  <a:gd name="connsiteY456" fmla="*/ 2279739 h 2818655"/>
                  <a:gd name="connsiteX457" fmla="*/ 2177529 w 3390054"/>
                  <a:gd name="connsiteY457" fmla="*/ 2250378 h 2818655"/>
                  <a:gd name="connsiteX458" fmla="*/ 2172640 w 3390054"/>
                  <a:gd name="connsiteY458" fmla="*/ 2282581 h 2818655"/>
                  <a:gd name="connsiteX459" fmla="*/ 2171663 w 3390054"/>
                  <a:gd name="connsiteY459" fmla="*/ 2291105 h 2818655"/>
                  <a:gd name="connsiteX460" fmla="*/ 2202950 w 3390054"/>
                  <a:gd name="connsiteY460" fmla="*/ 2340356 h 2818655"/>
                  <a:gd name="connsiteX461" fmla="*/ 2204906 w 3390054"/>
                  <a:gd name="connsiteY461" fmla="*/ 2341303 h 2818655"/>
                  <a:gd name="connsiteX462" fmla="*/ 2205884 w 3390054"/>
                  <a:gd name="connsiteY462" fmla="*/ 2344144 h 2818655"/>
                  <a:gd name="connsiteX463" fmla="*/ 2215661 w 3390054"/>
                  <a:gd name="connsiteY463" fmla="*/ 2364034 h 2818655"/>
                  <a:gd name="connsiteX464" fmla="*/ 2216639 w 3390054"/>
                  <a:gd name="connsiteY464" fmla="*/ 2366875 h 2818655"/>
                  <a:gd name="connsiteX465" fmla="*/ 2214683 w 3390054"/>
                  <a:gd name="connsiteY465" fmla="*/ 2369716 h 2818655"/>
                  <a:gd name="connsiteX466" fmla="*/ 2211750 w 3390054"/>
                  <a:gd name="connsiteY466" fmla="*/ 2381082 h 2818655"/>
                  <a:gd name="connsiteX467" fmla="*/ 2229349 w 3390054"/>
                  <a:gd name="connsiteY467" fmla="*/ 2394342 h 2818655"/>
                  <a:gd name="connsiteX468" fmla="*/ 2232282 w 3390054"/>
                  <a:gd name="connsiteY468" fmla="*/ 2394342 h 2818655"/>
                  <a:gd name="connsiteX469" fmla="*/ 2233260 w 3390054"/>
                  <a:gd name="connsiteY469" fmla="*/ 2396236 h 2818655"/>
                  <a:gd name="connsiteX470" fmla="*/ 2237171 w 3390054"/>
                  <a:gd name="connsiteY470" fmla="*/ 2401919 h 2818655"/>
                  <a:gd name="connsiteX471" fmla="*/ 2239127 w 3390054"/>
                  <a:gd name="connsiteY471" fmla="*/ 2404760 h 2818655"/>
                  <a:gd name="connsiteX472" fmla="*/ 2238149 w 3390054"/>
                  <a:gd name="connsiteY472" fmla="*/ 2407602 h 2818655"/>
                  <a:gd name="connsiteX473" fmla="*/ 2237171 w 3390054"/>
                  <a:gd name="connsiteY473" fmla="*/ 2418020 h 2818655"/>
                  <a:gd name="connsiteX474" fmla="*/ 2244016 w 3390054"/>
                  <a:gd name="connsiteY474" fmla="*/ 2419914 h 2818655"/>
                  <a:gd name="connsiteX475" fmla="*/ 2247927 w 3390054"/>
                  <a:gd name="connsiteY475" fmla="*/ 2419914 h 2818655"/>
                  <a:gd name="connsiteX476" fmla="*/ 2250860 w 3390054"/>
                  <a:gd name="connsiteY476" fmla="*/ 2419914 h 2818655"/>
                  <a:gd name="connsiteX477" fmla="*/ 2258682 w 3390054"/>
                  <a:gd name="connsiteY477" fmla="*/ 2428438 h 2818655"/>
                  <a:gd name="connsiteX478" fmla="*/ 2254771 w 3390054"/>
                  <a:gd name="connsiteY478" fmla="*/ 2432227 h 2818655"/>
                  <a:gd name="connsiteX479" fmla="*/ 2244994 w 3390054"/>
                  <a:gd name="connsiteY479" fmla="*/ 2440751 h 2818655"/>
                  <a:gd name="connsiteX480" fmla="*/ 2232282 w 3390054"/>
                  <a:gd name="connsiteY480" fmla="*/ 2451170 h 2818655"/>
                  <a:gd name="connsiteX481" fmla="*/ 2205884 w 3390054"/>
                  <a:gd name="connsiteY481" fmla="*/ 2489055 h 2818655"/>
                  <a:gd name="connsiteX482" fmla="*/ 2205884 w 3390054"/>
                  <a:gd name="connsiteY482" fmla="*/ 2501367 h 2818655"/>
                  <a:gd name="connsiteX483" fmla="*/ 2217617 w 3390054"/>
                  <a:gd name="connsiteY483" fmla="*/ 2504209 h 2818655"/>
                  <a:gd name="connsiteX484" fmla="*/ 2250860 w 3390054"/>
                  <a:gd name="connsiteY484" fmla="*/ 2497579 h 2818655"/>
                  <a:gd name="connsiteX485" fmla="*/ 2277259 w 3390054"/>
                  <a:gd name="connsiteY485" fmla="*/ 2489055 h 2818655"/>
                  <a:gd name="connsiteX486" fmla="*/ 2255749 w 3390054"/>
                  <a:gd name="connsiteY486" fmla="*/ 2507050 h 2818655"/>
                  <a:gd name="connsiteX487" fmla="*/ 2241082 w 3390054"/>
                  <a:gd name="connsiteY487" fmla="*/ 2527887 h 2818655"/>
                  <a:gd name="connsiteX488" fmla="*/ 2250860 w 3390054"/>
                  <a:gd name="connsiteY488" fmla="*/ 2537358 h 2818655"/>
                  <a:gd name="connsiteX489" fmla="*/ 2262593 w 3390054"/>
                  <a:gd name="connsiteY489" fmla="*/ 2539253 h 2818655"/>
                  <a:gd name="connsiteX490" fmla="*/ 2318324 w 3390054"/>
                  <a:gd name="connsiteY490" fmla="*/ 2523151 h 2818655"/>
                  <a:gd name="connsiteX491" fmla="*/ 2328102 w 3390054"/>
                  <a:gd name="connsiteY491" fmla="*/ 2518416 h 2818655"/>
                  <a:gd name="connsiteX492" fmla="*/ 2349612 w 3390054"/>
                  <a:gd name="connsiteY492" fmla="*/ 2506103 h 2818655"/>
                  <a:gd name="connsiteX493" fmla="*/ 2332991 w 3390054"/>
                  <a:gd name="connsiteY493" fmla="*/ 2528834 h 2818655"/>
                  <a:gd name="connsiteX494" fmla="*/ 2316368 w 3390054"/>
                  <a:gd name="connsiteY494" fmla="*/ 2550618 h 2818655"/>
                  <a:gd name="connsiteX495" fmla="*/ 2307569 w 3390054"/>
                  <a:gd name="connsiteY495" fmla="*/ 2594186 h 2818655"/>
                  <a:gd name="connsiteX496" fmla="*/ 2328102 w 3390054"/>
                  <a:gd name="connsiteY496" fmla="*/ 2597027 h 2818655"/>
                  <a:gd name="connsiteX497" fmla="*/ 2335924 w 3390054"/>
                  <a:gd name="connsiteY497" fmla="*/ 2592292 h 2818655"/>
                  <a:gd name="connsiteX498" fmla="*/ 2344723 w 3390054"/>
                  <a:gd name="connsiteY498" fmla="*/ 2585662 h 2818655"/>
                  <a:gd name="connsiteX499" fmla="*/ 2344723 w 3390054"/>
                  <a:gd name="connsiteY499" fmla="*/ 2596080 h 2818655"/>
                  <a:gd name="connsiteX500" fmla="*/ 2372100 w 3390054"/>
                  <a:gd name="connsiteY500" fmla="*/ 2655749 h 2818655"/>
                  <a:gd name="connsiteX501" fmla="*/ 2400455 w 3390054"/>
                  <a:gd name="connsiteY501" fmla="*/ 2639648 h 2818655"/>
                  <a:gd name="connsiteX502" fmla="*/ 2404366 w 3390054"/>
                  <a:gd name="connsiteY502" fmla="*/ 2626388 h 2818655"/>
                  <a:gd name="connsiteX503" fmla="*/ 2410232 w 3390054"/>
                  <a:gd name="connsiteY503" fmla="*/ 2638701 h 2818655"/>
                  <a:gd name="connsiteX504" fmla="*/ 2420010 w 3390054"/>
                  <a:gd name="connsiteY504" fmla="*/ 2646278 h 2818655"/>
                  <a:gd name="connsiteX505" fmla="*/ 2454231 w 3390054"/>
                  <a:gd name="connsiteY505" fmla="*/ 2632071 h 2818655"/>
                  <a:gd name="connsiteX506" fmla="*/ 2459119 w 3390054"/>
                  <a:gd name="connsiteY506" fmla="*/ 2626388 h 2818655"/>
                  <a:gd name="connsiteX507" fmla="*/ 2467919 w 3390054"/>
                  <a:gd name="connsiteY507" fmla="*/ 2632071 h 2818655"/>
                  <a:gd name="connsiteX508" fmla="*/ 2464008 w 3390054"/>
                  <a:gd name="connsiteY508" fmla="*/ 2637754 h 2818655"/>
                  <a:gd name="connsiteX509" fmla="*/ 2463030 w 3390054"/>
                  <a:gd name="connsiteY509" fmla="*/ 2639648 h 2818655"/>
                  <a:gd name="connsiteX510" fmla="*/ 2454231 w 3390054"/>
                  <a:gd name="connsiteY510" fmla="*/ 2653855 h 2818655"/>
                  <a:gd name="connsiteX511" fmla="*/ 2448364 w 3390054"/>
                  <a:gd name="connsiteY511" fmla="*/ 2675639 h 2818655"/>
                  <a:gd name="connsiteX512" fmla="*/ 2453253 w 3390054"/>
                  <a:gd name="connsiteY512" fmla="*/ 2676586 h 2818655"/>
                  <a:gd name="connsiteX513" fmla="*/ 2512895 w 3390054"/>
                  <a:gd name="connsiteY513" fmla="*/ 2651961 h 2818655"/>
                  <a:gd name="connsiteX514" fmla="*/ 2546138 w 3390054"/>
                  <a:gd name="connsiteY514" fmla="*/ 2632071 h 2818655"/>
                  <a:gd name="connsiteX515" fmla="*/ 2519740 w 3390054"/>
                  <a:gd name="connsiteY515" fmla="*/ 2659538 h 2818655"/>
                  <a:gd name="connsiteX516" fmla="*/ 2492363 w 3390054"/>
                  <a:gd name="connsiteY516" fmla="*/ 2731520 h 2818655"/>
                  <a:gd name="connsiteX517" fmla="*/ 2503118 w 3390054"/>
                  <a:gd name="connsiteY517" fmla="*/ 2740991 h 2818655"/>
                  <a:gd name="connsiteX518" fmla="*/ 2554938 w 3390054"/>
                  <a:gd name="connsiteY518" fmla="*/ 2706894 h 2818655"/>
                  <a:gd name="connsiteX519" fmla="*/ 2562761 w 3390054"/>
                  <a:gd name="connsiteY519" fmla="*/ 2687952 h 2818655"/>
                  <a:gd name="connsiteX520" fmla="*/ 2568627 w 3390054"/>
                  <a:gd name="connsiteY520" fmla="*/ 2682269 h 2818655"/>
                  <a:gd name="connsiteX521" fmla="*/ 2571560 w 3390054"/>
                  <a:gd name="connsiteY521" fmla="*/ 2682269 h 2818655"/>
                  <a:gd name="connsiteX522" fmla="*/ 2573516 w 3390054"/>
                  <a:gd name="connsiteY522" fmla="*/ 2684163 h 2818655"/>
                  <a:gd name="connsiteX523" fmla="*/ 2573516 w 3390054"/>
                  <a:gd name="connsiteY523" fmla="*/ 2693635 h 2818655"/>
                  <a:gd name="connsiteX524" fmla="*/ 2569605 w 3390054"/>
                  <a:gd name="connsiteY524" fmla="*/ 2718260 h 2818655"/>
                  <a:gd name="connsiteX525" fmla="*/ 2569605 w 3390054"/>
                  <a:gd name="connsiteY525" fmla="*/ 2719207 h 2818655"/>
                  <a:gd name="connsiteX526" fmla="*/ 2579382 w 3390054"/>
                  <a:gd name="connsiteY526" fmla="*/ 2752356 h 2818655"/>
                  <a:gd name="connsiteX527" fmla="*/ 2587204 w 3390054"/>
                  <a:gd name="connsiteY527" fmla="*/ 2754251 h 2818655"/>
                  <a:gd name="connsiteX528" fmla="*/ 2645869 w 3390054"/>
                  <a:gd name="connsiteY528" fmla="*/ 2695529 h 2818655"/>
                  <a:gd name="connsiteX529" fmla="*/ 2656624 w 3390054"/>
                  <a:gd name="connsiteY529" fmla="*/ 2677533 h 2818655"/>
                  <a:gd name="connsiteX530" fmla="*/ 2656624 w 3390054"/>
                  <a:gd name="connsiteY530" fmla="*/ 2698370 h 2818655"/>
                  <a:gd name="connsiteX531" fmla="*/ 2666401 w 3390054"/>
                  <a:gd name="connsiteY531" fmla="*/ 2744780 h 2818655"/>
                  <a:gd name="connsiteX532" fmla="*/ 2668356 w 3390054"/>
                  <a:gd name="connsiteY532" fmla="*/ 2747621 h 2818655"/>
                  <a:gd name="connsiteX533" fmla="*/ 2667379 w 3390054"/>
                  <a:gd name="connsiteY533" fmla="*/ 2750462 h 2818655"/>
                  <a:gd name="connsiteX534" fmla="*/ 2664446 w 3390054"/>
                  <a:gd name="connsiteY534" fmla="*/ 2778876 h 2818655"/>
                  <a:gd name="connsiteX535" fmla="*/ 2718222 w 3390054"/>
                  <a:gd name="connsiteY535" fmla="*/ 2768458 h 2818655"/>
                  <a:gd name="connsiteX536" fmla="*/ 2719200 w 3390054"/>
                  <a:gd name="connsiteY536" fmla="*/ 2767511 h 2818655"/>
                  <a:gd name="connsiteX537" fmla="*/ 2725066 w 3390054"/>
                  <a:gd name="connsiteY537" fmla="*/ 2760881 h 2818655"/>
                  <a:gd name="connsiteX538" fmla="*/ 2735821 w 3390054"/>
                  <a:gd name="connsiteY538" fmla="*/ 2748568 h 2818655"/>
                  <a:gd name="connsiteX539" fmla="*/ 2742665 w 3390054"/>
                  <a:gd name="connsiteY539" fmla="*/ 2745726 h 2818655"/>
                  <a:gd name="connsiteX540" fmla="*/ 2751465 w 3390054"/>
                  <a:gd name="connsiteY540" fmla="*/ 2752356 h 2818655"/>
                  <a:gd name="connsiteX541" fmla="*/ 2792531 w 3390054"/>
                  <a:gd name="connsiteY541" fmla="*/ 2804449 h 2818655"/>
                  <a:gd name="connsiteX542" fmla="*/ 2813063 w 3390054"/>
                  <a:gd name="connsiteY542" fmla="*/ 2807290 h 2818655"/>
                  <a:gd name="connsiteX543" fmla="*/ 2811108 w 3390054"/>
                  <a:gd name="connsiteY543" fmla="*/ 2778876 h 2818655"/>
                  <a:gd name="connsiteX544" fmla="*/ 2812085 w 3390054"/>
                  <a:gd name="connsiteY544" fmla="*/ 2770352 h 2818655"/>
                  <a:gd name="connsiteX545" fmla="*/ 2825773 w 3390054"/>
                  <a:gd name="connsiteY545" fmla="*/ 2770352 h 2818655"/>
                  <a:gd name="connsiteX546" fmla="*/ 2882483 w 3390054"/>
                  <a:gd name="connsiteY546" fmla="*/ 2804449 h 2818655"/>
                  <a:gd name="connsiteX547" fmla="*/ 2899104 w 3390054"/>
                  <a:gd name="connsiteY547" fmla="*/ 2783612 h 2818655"/>
                  <a:gd name="connsiteX548" fmla="*/ 2888349 w 3390054"/>
                  <a:gd name="connsiteY548" fmla="*/ 2716366 h 2818655"/>
                  <a:gd name="connsiteX549" fmla="*/ 2881505 w 3390054"/>
                  <a:gd name="connsiteY549" fmla="*/ 2693635 h 2818655"/>
                  <a:gd name="connsiteX550" fmla="*/ 2883461 w 3390054"/>
                  <a:gd name="connsiteY550" fmla="*/ 2687005 h 2818655"/>
                  <a:gd name="connsiteX551" fmla="*/ 2896171 w 3390054"/>
                  <a:gd name="connsiteY551" fmla="*/ 2685110 h 2818655"/>
                  <a:gd name="connsiteX552" fmla="*/ 2983190 w 3390054"/>
                  <a:gd name="connsiteY552" fmla="*/ 2698370 h 2818655"/>
                  <a:gd name="connsiteX553" fmla="*/ 3005679 w 3390054"/>
                  <a:gd name="connsiteY553" fmla="*/ 2677533 h 2818655"/>
                  <a:gd name="connsiteX554" fmla="*/ 2984168 w 3390054"/>
                  <a:gd name="connsiteY554" fmla="*/ 2637754 h 2818655"/>
                  <a:gd name="connsiteX555" fmla="*/ 2982213 w 3390054"/>
                  <a:gd name="connsiteY555" fmla="*/ 2629230 h 2818655"/>
                  <a:gd name="connsiteX556" fmla="*/ 2991013 w 3390054"/>
                  <a:gd name="connsiteY556" fmla="*/ 2623547 h 2818655"/>
                  <a:gd name="connsiteX557" fmla="*/ 2991991 w 3390054"/>
                  <a:gd name="connsiteY557" fmla="*/ 2623547 h 2818655"/>
                  <a:gd name="connsiteX558" fmla="*/ 2993946 w 3390054"/>
                  <a:gd name="connsiteY558" fmla="*/ 2624494 h 2818655"/>
                  <a:gd name="connsiteX559" fmla="*/ 3028167 w 3390054"/>
                  <a:gd name="connsiteY559" fmla="*/ 2626388 h 2818655"/>
                  <a:gd name="connsiteX560" fmla="*/ 3031101 w 3390054"/>
                  <a:gd name="connsiteY560" fmla="*/ 2622600 h 2818655"/>
                  <a:gd name="connsiteX561" fmla="*/ 3009590 w 3390054"/>
                  <a:gd name="connsiteY561" fmla="*/ 2601763 h 2818655"/>
                  <a:gd name="connsiteX562" fmla="*/ 3005679 w 3390054"/>
                  <a:gd name="connsiteY562" fmla="*/ 2593239 h 2818655"/>
                  <a:gd name="connsiteX563" fmla="*/ 3014478 w 3390054"/>
                  <a:gd name="connsiteY563" fmla="*/ 2586609 h 2818655"/>
                  <a:gd name="connsiteX564" fmla="*/ 3089765 w 3390054"/>
                  <a:gd name="connsiteY564" fmla="*/ 2561036 h 2818655"/>
                  <a:gd name="connsiteX565" fmla="*/ 3105409 w 3390054"/>
                  <a:gd name="connsiteY565" fmla="*/ 2536411 h 2818655"/>
                  <a:gd name="connsiteX566" fmla="*/ 3072166 w 3390054"/>
                  <a:gd name="connsiteY566" fmla="*/ 2511786 h 2818655"/>
                  <a:gd name="connsiteX567" fmla="*/ 3066299 w 3390054"/>
                  <a:gd name="connsiteY567" fmla="*/ 2502315 h 2818655"/>
                  <a:gd name="connsiteX568" fmla="*/ 3073144 w 3390054"/>
                  <a:gd name="connsiteY568" fmla="*/ 2494737 h 2818655"/>
                  <a:gd name="connsiteX569" fmla="*/ 3151363 w 3390054"/>
                  <a:gd name="connsiteY569" fmla="*/ 2455905 h 2818655"/>
                  <a:gd name="connsiteX570" fmla="*/ 3179717 w 3390054"/>
                  <a:gd name="connsiteY570" fmla="*/ 2428438 h 2818655"/>
                  <a:gd name="connsiteX571" fmla="*/ 3180695 w 3390054"/>
                  <a:gd name="connsiteY571" fmla="*/ 2423703 h 2818655"/>
                  <a:gd name="connsiteX572" fmla="*/ 3157229 w 3390054"/>
                  <a:gd name="connsiteY572" fmla="*/ 2416126 h 2818655"/>
                  <a:gd name="connsiteX573" fmla="*/ 3149408 w 3390054"/>
                  <a:gd name="connsiteY573" fmla="*/ 2406654 h 2818655"/>
                  <a:gd name="connsiteX574" fmla="*/ 3158207 w 3390054"/>
                  <a:gd name="connsiteY574" fmla="*/ 2399078 h 2818655"/>
                  <a:gd name="connsiteX575" fmla="*/ 3159185 w 3390054"/>
                  <a:gd name="connsiteY575" fmla="*/ 2399078 h 2818655"/>
                  <a:gd name="connsiteX576" fmla="*/ 3191451 w 3390054"/>
                  <a:gd name="connsiteY576" fmla="*/ 2384870 h 2818655"/>
                  <a:gd name="connsiteX577" fmla="*/ 3187540 w 3390054"/>
                  <a:gd name="connsiteY577" fmla="*/ 2354562 h 2818655"/>
                  <a:gd name="connsiteX578" fmla="*/ 3186562 w 3390054"/>
                  <a:gd name="connsiteY578" fmla="*/ 2346038 h 2818655"/>
                  <a:gd name="connsiteX579" fmla="*/ 3201228 w 3390054"/>
                  <a:gd name="connsiteY579" fmla="*/ 2344144 h 2818655"/>
                  <a:gd name="connsiteX580" fmla="*/ 3202206 w 3390054"/>
                  <a:gd name="connsiteY580" fmla="*/ 2346038 h 2818655"/>
                  <a:gd name="connsiteX581" fmla="*/ 3220783 w 3390054"/>
                  <a:gd name="connsiteY581" fmla="*/ 2364034 h 2818655"/>
                  <a:gd name="connsiteX582" fmla="*/ 3223716 w 3390054"/>
                  <a:gd name="connsiteY582" fmla="*/ 2340356 h 2818655"/>
                  <a:gd name="connsiteX583" fmla="*/ 3223716 w 3390054"/>
                  <a:gd name="connsiteY583" fmla="*/ 2335620 h 2818655"/>
                  <a:gd name="connsiteX584" fmla="*/ 3221760 w 3390054"/>
                  <a:gd name="connsiteY584" fmla="*/ 2308153 h 2818655"/>
                  <a:gd name="connsiteX585" fmla="*/ 3219805 w 3390054"/>
                  <a:gd name="connsiteY585" fmla="*/ 2267427 h 2818655"/>
                  <a:gd name="connsiteX586" fmla="*/ 3233494 w 3390054"/>
                  <a:gd name="connsiteY586" fmla="*/ 2260797 h 2818655"/>
                  <a:gd name="connsiteX587" fmla="*/ 3245226 w 3390054"/>
                  <a:gd name="connsiteY587" fmla="*/ 2269321 h 2818655"/>
                  <a:gd name="connsiteX588" fmla="*/ 3267715 w 3390054"/>
                  <a:gd name="connsiteY588" fmla="*/ 2284475 h 2818655"/>
                  <a:gd name="connsiteX589" fmla="*/ 3282381 w 3390054"/>
                  <a:gd name="connsiteY589" fmla="*/ 2283528 h 2818655"/>
                  <a:gd name="connsiteX590" fmla="*/ 3285314 w 3390054"/>
                  <a:gd name="connsiteY590" fmla="*/ 2264585 h 2818655"/>
                  <a:gd name="connsiteX591" fmla="*/ 3244249 w 3390054"/>
                  <a:gd name="connsiteY591" fmla="*/ 2207757 h 2818655"/>
                  <a:gd name="connsiteX592" fmla="*/ 3241315 w 3390054"/>
                  <a:gd name="connsiteY592" fmla="*/ 2198286 h 2818655"/>
                  <a:gd name="connsiteX593" fmla="*/ 3254026 w 3390054"/>
                  <a:gd name="connsiteY593" fmla="*/ 2193550 h 2818655"/>
                  <a:gd name="connsiteX594" fmla="*/ 3274559 w 3390054"/>
                  <a:gd name="connsiteY594" fmla="*/ 2201128 h 2818655"/>
                  <a:gd name="connsiteX595" fmla="*/ 3286292 w 3390054"/>
                  <a:gd name="connsiteY595" fmla="*/ 2197339 h 2818655"/>
                  <a:gd name="connsiteX596" fmla="*/ 3289225 w 3390054"/>
                  <a:gd name="connsiteY596" fmla="*/ 2168925 h 2818655"/>
                  <a:gd name="connsiteX597" fmla="*/ 3248159 w 3390054"/>
                  <a:gd name="connsiteY597" fmla="*/ 2130093 h 2818655"/>
                  <a:gd name="connsiteX598" fmla="*/ 3193406 w 3390054"/>
                  <a:gd name="connsiteY598" fmla="*/ 2101679 h 2818655"/>
                  <a:gd name="connsiteX599" fmla="*/ 3151363 w 3390054"/>
                  <a:gd name="connsiteY599" fmla="*/ 2080842 h 2818655"/>
                  <a:gd name="connsiteX600" fmla="*/ 3149408 w 3390054"/>
                  <a:gd name="connsiteY600" fmla="*/ 2079895 h 2818655"/>
                  <a:gd name="connsiteX601" fmla="*/ 3148430 w 3390054"/>
                  <a:gd name="connsiteY601" fmla="*/ 2078001 h 2818655"/>
                  <a:gd name="connsiteX602" fmla="*/ 3144519 w 3390054"/>
                  <a:gd name="connsiteY602" fmla="*/ 2069477 h 2818655"/>
                  <a:gd name="connsiteX603" fmla="*/ 3141585 w 3390054"/>
                  <a:gd name="connsiteY603" fmla="*/ 2062847 h 2818655"/>
                  <a:gd name="connsiteX604" fmla="*/ 3150385 w 3390054"/>
                  <a:gd name="connsiteY604" fmla="*/ 2061899 h 2818655"/>
                  <a:gd name="connsiteX605" fmla="*/ 3153319 w 3390054"/>
                  <a:gd name="connsiteY605" fmla="*/ 2062847 h 2818655"/>
                  <a:gd name="connsiteX606" fmla="*/ 3195362 w 3390054"/>
                  <a:gd name="connsiteY606" fmla="*/ 2066635 h 2818655"/>
                  <a:gd name="connsiteX607" fmla="*/ 3217849 w 3390054"/>
                  <a:gd name="connsiteY607" fmla="*/ 2052428 h 2818655"/>
                  <a:gd name="connsiteX608" fmla="*/ 3214916 w 3390054"/>
                  <a:gd name="connsiteY608" fmla="*/ 2039169 h 2818655"/>
                  <a:gd name="connsiteX609" fmla="*/ 3190473 w 3390054"/>
                  <a:gd name="connsiteY609" fmla="*/ 2024015 h 2818655"/>
                  <a:gd name="connsiteX610" fmla="*/ 3178739 w 3390054"/>
                  <a:gd name="connsiteY610" fmla="*/ 2020226 h 2818655"/>
                  <a:gd name="connsiteX611" fmla="*/ 3189495 w 3390054"/>
                  <a:gd name="connsiteY611" fmla="*/ 2014543 h 2818655"/>
                  <a:gd name="connsiteX612" fmla="*/ 3198295 w 3390054"/>
                  <a:gd name="connsiteY612" fmla="*/ 2007913 h 2818655"/>
                  <a:gd name="connsiteX613" fmla="*/ 3188517 w 3390054"/>
                  <a:gd name="connsiteY613" fmla="*/ 1950138 h 2818655"/>
                  <a:gd name="connsiteX614" fmla="*/ 3186562 w 3390054"/>
                  <a:gd name="connsiteY614" fmla="*/ 1947297 h 2818655"/>
                  <a:gd name="connsiteX615" fmla="*/ 3188517 w 3390054"/>
                  <a:gd name="connsiteY615" fmla="*/ 1944456 h 2818655"/>
                  <a:gd name="connsiteX616" fmla="*/ 3210027 w 3390054"/>
                  <a:gd name="connsiteY616" fmla="*/ 1902782 h 2818655"/>
                  <a:gd name="connsiteX617" fmla="*/ 3210027 w 3390054"/>
                  <a:gd name="connsiteY617" fmla="*/ 1884787 h 2818655"/>
                  <a:gd name="connsiteX618" fmla="*/ 3208072 w 3390054"/>
                  <a:gd name="connsiteY618" fmla="*/ 1880051 h 2818655"/>
                  <a:gd name="connsiteX619" fmla="*/ 3216871 w 3390054"/>
                  <a:gd name="connsiteY619" fmla="*/ 1875315 h 2818655"/>
                  <a:gd name="connsiteX620" fmla="*/ 3219805 w 3390054"/>
                  <a:gd name="connsiteY620" fmla="*/ 1877209 h 2818655"/>
                  <a:gd name="connsiteX621" fmla="*/ 3274559 w 3390054"/>
                  <a:gd name="connsiteY621" fmla="*/ 1883839 h 2818655"/>
                  <a:gd name="connsiteX622" fmla="*/ 3269670 w 3390054"/>
                  <a:gd name="connsiteY622" fmla="*/ 1802386 h 2818655"/>
                  <a:gd name="connsiteX623" fmla="*/ 3270648 w 3390054"/>
                  <a:gd name="connsiteY623" fmla="*/ 1795757 h 2818655"/>
                  <a:gd name="connsiteX624" fmla="*/ 3260870 w 3390054"/>
                  <a:gd name="connsiteY624" fmla="*/ 1784391 h 2818655"/>
                  <a:gd name="connsiteX625" fmla="*/ 3244249 w 3390054"/>
                  <a:gd name="connsiteY625" fmla="*/ 1763554 h 2818655"/>
                  <a:gd name="connsiteX626" fmla="*/ 3243271 w 3390054"/>
                  <a:gd name="connsiteY626" fmla="*/ 1752188 h 2818655"/>
                  <a:gd name="connsiteX627" fmla="*/ 3252070 w 3390054"/>
                  <a:gd name="connsiteY627" fmla="*/ 1746506 h 2818655"/>
                  <a:gd name="connsiteX628" fmla="*/ 3257937 w 3390054"/>
                  <a:gd name="connsiteY628" fmla="*/ 1746506 h 2818655"/>
                  <a:gd name="connsiteX629" fmla="*/ 3351801 w 3390054"/>
                  <a:gd name="connsiteY629" fmla="*/ 1700096 h 2818655"/>
                  <a:gd name="connsiteX630" fmla="*/ 3363533 w 3390054"/>
                  <a:gd name="connsiteY630" fmla="*/ 1667894 h 2818655"/>
                  <a:gd name="connsiteX631" fmla="*/ 3339090 w 3390054"/>
                  <a:gd name="connsiteY631" fmla="*/ 1657475 h 2818655"/>
                  <a:gd name="connsiteX632" fmla="*/ 3314646 w 3390054"/>
                  <a:gd name="connsiteY632" fmla="*/ 1659370 h 2818655"/>
                  <a:gd name="connsiteX633" fmla="*/ 3312691 w 3390054"/>
                  <a:gd name="connsiteY633" fmla="*/ 1659370 h 2818655"/>
                  <a:gd name="connsiteX634" fmla="*/ 3301936 w 3390054"/>
                  <a:gd name="connsiteY634" fmla="*/ 1650846 h 2818655"/>
                  <a:gd name="connsiteX635" fmla="*/ 3307802 w 3390054"/>
                  <a:gd name="connsiteY635" fmla="*/ 1639480 h 2818655"/>
                  <a:gd name="connsiteX636" fmla="*/ 3383089 w 3390054"/>
                  <a:gd name="connsiteY636" fmla="*/ 1555186 h 2818655"/>
                  <a:gd name="connsiteX637" fmla="*/ 3352778 w 3390054"/>
                  <a:gd name="connsiteY637" fmla="*/ 1527719 h 2818655"/>
                  <a:gd name="connsiteX638" fmla="*/ 3294113 w 3390054"/>
                  <a:gd name="connsiteY638" fmla="*/ 1520142 h 2818655"/>
                  <a:gd name="connsiteX639" fmla="*/ 3240338 w 3390054"/>
                  <a:gd name="connsiteY639" fmla="*/ 1522983 h 2818655"/>
                  <a:gd name="connsiteX640" fmla="*/ 3201228 w 3390054"/>
                  <a:gd name="connsiteY640" fmla="*/ 1525825 h 2818655"/>
                  <a:gd name="connsiteX641" fmla="*/ 3201228 w 3390054"/>
                  <a:gd name="connsiteY641" fmla="*/ 1525825 h 2818655"/>
                  <a:gd name="connsiteX642" fmla="*/ 3191451 w 3390054"/>
                  <a:gd name="connsiteY642" fmla="*/ 1519195 h 2818655"/>
                  <a:gd name="connsiteX643" fmla="*/ 3194384 w 3390054"/>
                  <a:gd name="connsiteY643" fmla="*/ 1507829 h 2818655"/>
                  <a:gd name="connsiteX644" fmla="*/ 3243271 w 3390054"/>
                  <a:gd name="connsiteY644" fmla="*/ 1379020 h 2818655"/>
                  <a:gd name="connsiteX645" fmla="*/ 3214916 w 3390054"/>
                  <a:gd name="connsiteY645" fmla="*/ 1335452 h 2818655"/>
                  <a:gd name="connsiteX646" fmla="*/ 3199272 w 3390054"/>
                  <a:gd name="connsiteY646" fmla="*/ 1332610 h 2818655"/>
                  <a:gd name="connsiteX647" fmla="*/ 3141585 w 3390054"/>
                  <a:gd name="connsiteY647" fmla="*/ 1356288 h 2818655"/>
                  <a:gd name="connsiteX648" fmla="*/ 3126919 w 3390054"/>
                  <a:gd name="connsiteY648" fmla="*/ 1352500 h 2818655"/>
                  <a:gd name="connsiteX649" fmla="*/ 3126919 w 3390054"/>
                  <a:gd name="connsiteY649" fmla="*/ 1342082 h 2818655"/>
                  <a:gd name="connsiteX650" fmla="*/ 3141585 w 3390054"/>
                  <a:gd name="connsiteY650" fmla="*/ 1288095 h 2818655"/>
                  <a:gd name="connsiteX651" fmla="*/ 3132785 w 3390054"/>
                  <a:gd name="connsiteY651" fmla="*/ 1281466 h 2818655"/>
                  <a:gd name="connsiteX652" fmla="*/ 3090743 w 3390054"/>
                  <a:gd name="connsiteY652" fmla="*/ 1307985 h 2818655"/>
                  <a:gd name="connsiteX653" fmla="*/ 3075099 w 3390054"/>
                  <a:gd name="connsiteY653" fmla="*/ 1307038 h 2818655"/>
                  <a:gd name="connsiteX654" fmla="*/ 3072166 w 3390054"/>
                  <a:gd name="connsiteY654" fmla="*/ 1297567 h 2818655"/>
                  <a:gd name="connsiteX655" fmla="*/ 3055544 w 3390054"/>
                  <a:gd name="connsiteY655" fmla="*/ 1174440 h 2818655"/>
                  <a:gd name="connsiteX656" fmla="*/ 3018389 w 3390054"/>
                  <a:gd name="connsiteY656" fmla="*/ 1141291 h 2818655"/>
                  <a:gd name="connsiteX657" fmla="*/ 2965591 w 3390054"/>
                  <a:gd name="connsiteY657" fmla="*/ 1184858 h 2818655"/>
                  <a:gd name="connsiteX658" fmla="*/ 2948970 w 3390054"/>
                  <a:gd name="connsiteY658" fmla="*/ 1185805 h 2818655"/>
                  <a:gd name="connsiteX659" fmla="*/ 2946036 w 3390054"/>
                  <a:gd name="connsiteY659" fmla="*/ 1178229 h 2818655"/>
                  <a:gd name="connsiteX660" fmla="*/ 2935281 w 3390054"/>
                  <a:gd name="connsiteY660" fmla="*/ 1112876 h 2818655"/>
                  <a:gd name="connsiteX661" fmla="*/ 2935281 w 3390054"/>
                  <a:gd name="connsiteY661" fmla="*/ 1111929 h 2818655"/>
                  <a:gd name="connsiteX662" fmla="*/ 2933326 w 3390054"/>
                  <a:gd name="connsiteY662" fmla="*/ 1086357 h 2818655"/>
                  <a:gd name="connsiteX663" fmla="*/ 2931370 w 3390054"/>
                  <a:gd name="connsiteY663" fmla="*/ 1045630 h 2818655"/>
                  <a:gd name="connsiteX664" fmla="*/ 2945058 w 3390054"/>
                  <a:gd name="connsiteY664" fmla="*/ 1039000 h 2818655"/>
                  <a:gd name="connsiteX665" fmla="*/ 2956792 w 3390054"/>
                  <a:gd name="connsiteY665" fmla="*/ 1047525 h 2818655"/>
                  <a:gd name="connsiteX666" fmla="*/ 2979279 w 3390054"/>
                  <a:gd name="connsiteY666" fmla="*/ 1062679 h 2818655"/>
                  <a:gd name="connsiteX667" fmla="*/ 2993946 w 3390054"/>
                  <a:gd name="connsiteY667" fmla="*/ 1061732 h 2818655"/>
                  <a:gd name="connsiteX668" fmla="*/ 2996879 w 3390054"/>
                  <a:gd name="connsiteY668" fmla="*/ 1042789 h 2818655"/>
                  <a:gd name="connsiteX669" fmla="*/ 2955814 w 3390054"/>
                  <a:gd name="connsiteY669" fmla="*/ 985961 h 2818655"/>
                  <a:gd name="connsiteX670" fmla="*/ 2952881 w 3390054"/>
                  <a:gd name="connsiteY670" fmla="*/ 976490 h 2818655"/>
                  <a:gd name="connsiteX671" fmla="*/ 2965591 w 3390054"/>
                  <a:gd name="connsiteY671" fmla="*/ 971754 h 2818655"/>
                  <a:gd name="connsiteX672" fmla="*/ 2987102 w 3390054"/>
                  <a:gd name="connsiteY672" fmla="*/ 979331 h 2818655"/>
                  <a:gd name="connsiteX673" fmla="*/ 2998835 w 3390054"/>
                  <a:gd name="connsiteY673" fmla="*/ 975543 h 2818655"/>
                  <a:gd name="connsiteX674" fmla="*/ 3001768 w 3390054"/>
                  <a:gd name="connsiteY674" fmla="*/ 947129 h 2818655"/>
                  <a:gd name="connsiteX675" fmla="*/ 2960703 w 3390054"/>
                  <a:gd name="connsiteY675" fmla="*/ 908297 h 2818655"/>
                  <a:gd name="connsiteX676" fmla="*/ 2905949 w 3390054"/>
                  <a:gd name="connsiteY676" fmla="*/ 879883 h 2818655"/>
                  <a:gd name="connsiteX677" fmla="*/ 2858039 w 3390054"/>
                  <a:gd name="connsiteY677" fmla="*/ 855258 h 2818655"/>
                  <a:gd name="connsiteX678" fmla="*/ 2854128 w 3390054"/>
                  <a:gd name="connsiteY678" fmla="*/ 845786 h 2818655"/>
                  <a:gd name="connsiteX679" fmla="*/ 2865861 w 3390054"/>
                  <a:gd name="connsiteY679" fmla="*/ 840104 h 2818655"/>
                  <a:gd name="connsiteX680" fmla="*/ 2907904 w 3390054"/>
                  <a:gd name="connsiteY680" fmla="*/ 843892 h 2818655"/>
                  <a:gd name="connsiteX681" fmla="*/ 2931370 w 3390054"/>
                  <a:gd name="connsiteY681" fmla="*/ 829685 h 2818655"/>
                  <a:gd name="connsiteX682" fmla="*/ 2928437 w 3390054"/>
                  <a:gd name="connsiteY682" fmla="*/ 816425 h 2818655"/>
                  <a:gd name="connsiteX683" fmla="*/ 2879550 w 3390054"/>
                  <a:gd name="connsiteY683" fmla="*/ 794641 h 2818655"/>
                  <a:gd name="connsiteX684" fmla="*/ 2854128 w 3390054"/>
                  <a:gd name="connsiteY684" fmla="*/ 788011 h 2818655"/>
                  <a:gd name="connsiteX685" fmla="*/ 2848262 w 3390054"/>
                  <a:gd name="connsiteY685" fmla="*/ 781381 h 2818655"/>
                  <a:gd name="connsiteX686" fmla="*/ 2851195 w 3390054"/>
                  <a:gd name="connsiteY686" fmla="*/ 773804 h 2818655"/>
                  <a:gd name="connsiteX687" fmla="*/ 2923548 w 3390054"/>
                  <a:gd name="connsiteY687" fmla="*/ 680039 h 2818655"/>
                  <a:gd name="connsiteX688" fmla="*/ 2917682 w 3390054"/>
                  <a:gd name="connsiteY688" fmla="*/ 654466 h 2818655"/>
                  <a:gd name="connsiteX689" fmla="*/ 2891283 w 3390054"/>
                  <a:gd name="connsiteY689" fmla="*/ 661096 h 2818655"/>
                  <a:gd name="connsiteX690" fmla="*/ 2868794 w 3390054"/>
                  <a:gd name="connsiteY690" fmla="*/ 680039 h 2818655"/>
                  <a:gd name="connsiteX691" fmla="*/ 2844351 w 3390054"/>
                  <a:gd name="connsiteY691" fmla="*/ 700875 h 2818655"/>
                  <a:gd name="connsiteX692" fmla="*/ 2831640 w 3390054"/>
                  <a:gd name="connsiteY692" fmla="*/ 698981 h 2818655"/>
                  <a:gd name="connsiteX693" fmla="*/ 2830663 w 3390054"/>
                  <a:gd name="connsiteY693" fmla="*/ 691404 h 2818655"/>
                  <a:gd name="connsiteX694" fmla="*/ 2836529 w 3390054"/>
                  <a:gd name="connsiteY694" fmla="*/ 673409 h 2818655"/>
                  <a:gd name="connsiteX695" fmla="*/ 2850217 w 3390054"/>
                  <a:gd name="connsiteY695" fmla="*/ 619422 h 2818655"/>
                  <a:gd name="connsiteX696" fmla="*/ 2844351 w 3390054"/>
                  <a:gd name="connsiteY696" fmla="*/ 586273 h 2818655"/>
                  <a:gd name="connsiteX697" fmla="*/ 2839462 w 3390054"/>
                  <a:gd name="connsiteY697" fmla="*/ 585326 h 2818655"/>
                  <a:gd name="connsiteX698" fmla="*/ 2815018 w 3390054"/>
                  <a:gd name="connsiteY698" fmla="*/ 604268 h 2818655"/>
                  <a:gd name="connsiteX699" fmla="*/ 2804264 w 3390054"/>
                  <a:gd name="connsiteY699" fmla="*/ 614687 h 2818655"/>
                  <a:gd name="connsiteX700" fmla="*/ 2792531 w 3390054"/>
                  <a:gd name="connsiteY700" fmla="*/ 613739 h 2818655"/>
                  <a:gd name="connsiteX701" fmla="*/ 2789597 w 3390054"/>
                  <a:gd name="connsiteY701" fmla="*/ 607110 h 2818655"/>
                  <a:gd name="connsiteX702" fmla="*/ 2791553 w 3390054"/>
                  <a:gd name="connsiteY702" fmla="*/ 590061 h 2818655"/>
                  <a:gd name="connsiteX703" fmla="*/ 2783730 w 3390054"/>
                  <a:gd name="connsiteY703" fmla="*/ 542705 h 2818655"/>
                  <a:gd name="connsiteX704" fmla="*/ 2759287 w 3390054"/>
                  <a:gd name="connsiteY704" fmla="*/ 619422 h 2818655"/>
                  <a:gd name="connsiteX705" fmla="*/ 2757332 w 3390054"/>
                  <a:gd name="connsiteY705" fmla="*/ 644048 h 2818655"/>
                  <a:gd name="connsiteX706" fmla="*/ 2748532 w 3390054"/>
                  <a:gd name="connsiteY706" fmla="*/ 621317 h 2818655"/>
                  <a:gd name="connsiteX707" fmla="*/ 2733866 w 3390054"/>
                  <a:gd name="connsiteY707" fmla="*/ 591009 h 2818655"/>
                  <a:gd name="connsiteX708" fmla="*/ 2733866 w 3390054"/>
                  <a:gd name="connsiteY708" fmla="*/ 603321 h 2818655"/>
                  <a:gd name="connsiteX709" fmla="*/ 2730933 w 3390054"/>
                  <a:gd name="connsiteY709" fmla="*/ 634576 h 2818655"/>
                  <a:gd name="connsiteX710" fmla="*/ 2723111 w 3390054"/>
                  <a:gd name="connsiteY710" fmla="*/ 640259 h 2818655"/>
                  <a:gd name="connsiteX711" fmla="*/ 2714311 w 3390054"/>
                  <a:gd name="connsiteY711" fmla="*/ 633629 h 2818655"/>
                  <a:gd name="connsiteX712" fmla="*/ 2711378 w 3390054"/>
                  <a:gd name="connsiteY712" fmla="*/ 624158 h 2818655"/>
                  <a:gd name="connsiteX713" fmla="*/ 2693778 w 3390054"/>
                  <a:gd name="connsiteY713" fmla="*/ 583431 h 2818655"/>
                  <a:gd name="connsiteX714" fmla="*/ 2686934 w 3390054"/>
                  <a:gd name="connsiteY714" fmla="*/ 612792 h 2818655"/>
                  <a:gd name="connsiteX715" fmla="*/ 2682046 w 3390054"/>
                  <a:gd name="connsiteY715" fmla="*/ 636471 h 2818655"/>
                  <a:gd name="connsiteX716" fmla="*/ 2673246 w 3390054"/>
                  <a:gd name="connsiteY716" fmla="*/ 642154 h 2818655"/>
                  <a:gd name="connsiteX717" fmla="*/ 2665423 w 3390054"/>
                  <a:gd name="connsiteY717" fmla="*/ 637418 h 2818655"/>
                  <a:gd name="connsiteX718" fmla="*/ 2658579 w 3390054"/>
                  <a:gd name="connsiteY718" fmla="*/ 616581 h 2818655"/>
                  <a:gd name="connsiteX719" fmla="*/ 2624358 w 3390054"/>
                  <a:gd name="connsiteY719" fmla="*/ 588167 h 2818655"/>
                  <a:gd name="connsiteX720" fmla="*/ 2615559 w 3390054"/>
                  <a:gd name="connsiteY720" fmla="*/ 591009 h 2818655"/>
                  <a:gd name="connsiteX721" fmla="*/ 2617514 w 3390054"/>
                  <a:gd name="connsiteY721" fmla="*/ 582484 h 2818655"/>
                  <a:gd name="connsiteX722" fmla="*/ 2619469 w 3390054"/>
                  <a:gd name="connsiteY722" fmla="*/ 538917 h 2818655"/>
                  <a:gd name="connsiteX723" fmla="*/ 2573516 w 3390054"/>
                  <a:gd name="connsiteY723" fmla="*/ 586273 h 2818655"/>
                  <a:gd name="connsiteX724" fmla="*/ 2565694 w 3390054"/>
                  <a:gd name="connsiteY724" fmla="*/ 595744 h 2818655"/>
                  <a:gd name="connsiteX725" fmla="*/ 2538317 w 3390054"/>
                  <a:gd name="connsiteY725" fmla="*/ 628893 h 2818655"/>
                  <a:gd name="connsiteX726" fmla="*/ 2555916 w 3390054"/>
                  <a:gd name="connsiteY726" fmla="*/ 590061 h 2818655"/>
                  <a:gd name="connsiteX727" fmla="*/ 2575471 w 3390054"/>
                  <a:gd name="connsiteY727" fmla="*/ 505767 h 2818655"/>
                  <a:gd name="connsiteX728" fmla="*/ 2565694 w 3390054"/>
                  <a:gd name="connsiteY728" fmla="*/ 498190 h 2818655"/>
                  <a:gd name="connsiteX729" fmla="*/ 2526584 w 3390054"/>
                  <a:gd name="connsiteY729" fmla="*/ 517133 h 2818655"/>
                  <a:gd name="connsiteX730" fmla="*/ 2521695 w 3390054"/>
                  <a:gd name="connsiteY730" fmla="*/ 524709 h 2818655"/>
                  <a:gd name="connsiteX731" fmla="*/ 2516806 w 3390054"/>
                  <a:gd name="connsiteY731" fmla="*/ 517133 h 2818655"/>
                  <a:gd name="connsiteX732" fmla="*/ 2509962 w 3390054"/>
                  <a:gd name="connsiteY732" fmla="*/ 507661 h 2818655"/>
                  <a:gd name="connsiteX733" fmla="*/ 2439565 w 3390054"/>
                  <a:gd name="connsiteY733" fmla="*/ 451780 h 2818655"/>
                  <a:gd name="connsiteX734" fmla="*/ 2436631 w 3390054"/>
                  <a:gd name="connsiteY734" fmla="*/ 451780 h 2818655"/>
                  <a:gd name="connsiteX735" fmla="*/ 2426854 w 3390054"/>
                  <a:gd name="connsiteY735" fmla="*/ 458410 h 2818655"/>
                  <a:gd name="connsiteX736" fmla="*/ 2431742 w 3390054"/>
                  <a:gd name="connsiteY736" fmla="*/ 497243 h 2818655"/>
                  <a:gd name="connsiteX737" fmla="*/ 2442498 w 3390054"/>
                  <a:gd name="connsiteY737" fmla="*/ 524709 h 2818655"/>
                  <a:gd name="connsiteX738" fmla="*/ 2421965 w 3390054"/>
                  <a:gd name="connsiteY738" fmla="*/ 501979 h 2818655"/>
                  <a:gd name="connsiteX739" fmla="*/ 2380900 w 3390054"/>
                  <a:gd name="connsiteY739" fmla="*/ 460305 h 2818655"/>
                  <a:gd name="connsiteX740" fmla="*/ 2377967 w 3390054"/>
                  <a:gd name="connsiteY740" fmla="*/ 457463 h 2818655"/>
                  <a:gd name="connsiteX741" fmla="*/ 2335924 w 3390054"/>
                  <a:gd name="connsiteY741" fmla="*/ 435679 h 2818655"/>
                  <a:gd name="connsiteX742" fmla="*/ 2333968 w 3390054"/>
                  <a:gd name="connsiteY742" fmla="*/ 482089 h 2818655"/>
                  <a:gd name="connsiteX743" fmla="*/ 2336901 w 3390054"/>
                  <a:gd name="connsiteY743" fmla="*/ 492507 h 2818655"/>
                  <a:gd name="connsiteX744" fmla="*/ 2345701 w 3390054"/>
                  <a:gd name="connsiteY744" fmla="*/ 521868 h 2818655"/>
                  <a:gd name="connsiteX745" fmla="*/ 2354500 w 3390054"/>
                  <a:gd name="connsiteY745" fmla="*/ 543652 h 2818655"/>
                  <a:gd name="connsiteX746" fmla="*/ 2336901 w 3390054"/>
                  <a:gd name="connsiteY746" fmla="*/ 528498 h 2818655"/>
                  <a:gd name="connsiteX747" fmla="*/ 2290948 w 3390054"/>
                  <a:gd name="connsiteY747" fmla="*/ 499137 h 2818655"/>
                  <a:gd name="connsiteX748" fmla="*/ 2280192 w 3390054"/>
                  <a:gd name="connsiteY748" fmla="*/ 494401 h 2818655"/>
                  <a:gd name="connsiteX749" fmla="*/ 2241082 w 3390054"/>
                  <a:gd name="connsiteY749" fmla="*/ 478300 h 2818655"/>
                  <a:gd name="connsiteX750" fmla="*/ 2233260 w 3390054"/>
                  <a:gd name="connsiteY750" fmla="*/ 476406 h 2818655"/>
                  <a:gd name="connsiteX751" fmla="*/ 2238149 w 3390054"/>
                  <a:gd name="connsiteY751" fmla="*/ 469776 h 2818655"/>
                  <a:gd name="connsiteX752" fmla="*/ 2276281 w 3390054"/>
                  <a:gd name="connsiteY752" fmla="*/ 397794 h 2818655"/>
                  <a:gd name="connsiteX753" fmla="*/ 2266504 w 3390054"/>
                  <a:gd name="connsiteY753" fmla="*/ 354226 h 2818655"/>
                  <a:gd name="connsiteX754" fmla="*/ 2254771 w 3390054"/>
                  <a:gd name="connsiteY754" fmla="*/ 349491 h 2818655"/>
                  <a:gd name="connsiteX755" fmla="*/ 2220550 w 3390054"/>
                  <a:gd name="connsiteY755" fmla="*/ 363697 h 2818655"/>
                  <a:gd name="connsiteX756" fmla="*/ 2185351 w 3390054"/>
                  <a:gd name="connsiteY756" fmla="*/ 394006 h 2818655"/>
                  <a:gd name="connsiteX757" fmla="*/ 2146241 w 3390054"/>
                  <a:gd name="connsiteY757" fmla="*/ 427155 h 2818655"/>
                  <a:gd name="connsiteX758" fmla="*/ 2131575 w 3390054"/>
                  <a:gd name="connsiteY758" fmla="*/ 425261 h 2818655"/>
                  <a:gd name="connsiteX759" fmla="*/ 2129620 w 3390054"/>
                  <a:gd name="connsiteY759" fmla="*/ 415789 h 2818655"/>
                  <a:gd name="connsiteX760" fmla="*/ 2138419 w 3390054"/>
                  <a:gd name="connsiteY760" fmla="*/ 387376 h 2818655"/>
                  <a:gd name="connsiteX761" fmla="*/ 2159929 w 3390054"/>
                  <a:gd name="connsiteY761" fmla="*/ 301187 h 2818655"/>
                  <a:gd name="connsiteX762" fmla="*/ 2149174 w 3390054"/>
                  <a:gd name="connsiteY762" fmla="*/ 246254 h 2818655"/>
                  <a:gd name="connsiteX763" fmla="*/ 2137442 w 3390054"/>
                  <a:gd name="connsiteY763" fmla="*/ 244359 h 2818655"/>
                  <a:gd name="connsiteX764" fmla="*/ 2097354 w 3390054"/>
                  <a:gd name="connsiteY764" fmla="*/ 274668 h 2818655"/>
                  <a:gd name="connsiteX765" fmla="*/ 2079754 w 3390054"/>
                  <a:gd name="connsiteY765" fmla="*/ 290769 h 2818655"/>
                  <a:gd name="connsiteX766" fmla="*/ 2065088 w 3390054"/>
                  <a:gd name="connsiteY766" fmla="*/ 289822 h 2818655"/>
                  <a:gd name="connsiteX767" fmla="*/ 2062155 w 3390054"/>
                  <a:gd name="connsiteY767" fmla="*/ 282244 h 2818655"/>
                  <a:gd name="connsiteX768" fmla="*/ 2064111 w 3390054"/>
                  <a:gd name="connsiteY768" fmla="*/ 256672 h 2818655"/>
                  <a:gd name="connsiteX769" fmla="*/ 2047489 w 3390054"/>
                  <a:gd name="connsiteY769" fmla="*/ 177113 h 2818655"/>
                  <a:gd name="connsiteX770" fmla="*/ 2006423 w 3390054"/>
                  <a:gd name="connsiteY770" fmla="*/ 302134 h 2818655"/>
                  <a:gd name="connsiteX771" fmla="*/ 2004468 w 3390054"/>
                  <a:gd name="connsiteY771" fmla="*/ 326760 h 2818655"/>
                  <a:gd name="connsiteX772" fmla="*/ 1995668 w 3390054"/>
                  <a:gd name="connsiteY772" fmla="*/ 304029 h 2818655"/>
                  <a:gd name="connsiteX773" fmla="*/ 1970247 w 3390054"/>
                  <a:gd name="connsiteY773" fmla="*/ 251936 h 2818655"/>
                  <a:gd name="connsiteX774" fmla="*/ 1967314 w 3390054"/>
                  <a:gd name="connsiteY774" fmla="*/ 248148 h 2818655"/>
                  <a:gd name="connsiteX775" fmla="*/ 1966336 w 3390054"/>
                  <a:gd name="connsiteY775" fmla="*/ 276562 h 2818655"/>
                  <a:gd name="connsiteX776" fmla="*/ 1961447 w 3390054"/>
                  <a:gd name="connsiteY776" fmla="*/ 325813 h 2818655"/>
                  <a:gd name="connsiteX777" fmla="*/ 1951670 w 3390054"/>
                  <a:gd name="connsiteY777" fmla="*/ 333389 h 2818655"/>
                  <a:gd name="connsiteX778" fmla="*/ 1939937 w 3390054"/>
                  <a:gd name="connsiteY778" fmla="*/ 325813 h 2818655"/>
                  <a:gd name="connsiteX779" fmla="*/ 1936026 w 3390054"/>
                  <a:gd name="connsiteY779" fmla="*/ 310659 h 2818655"/>
                  <a:gd name="connsiteX780" fmla="*/ 1902783 w 3390054"/>
                  <a:gd name="connsiteY780" fmla="*/ 241518 h 2818655"/>
                  <a:gd name="connsiteX781" fmla="*/ 1889094 w 3390054"/>
                  <a:gd name="connsiteY781" fmla="*/ 292663 h 2818655"/>
                  <a:gd name="connsiteX782" fmla="*/ 1880294 w 3390054"/>
                  <a:gd name="connsiteY782" fmla="*/ 329601 h 2818655"/>
                  <a:gd name="connsiteX783" fmla="*/ 1870517 w 3390054"/>
                  <a:gd name="connsiteY783" fmla="*/ 337178 h 2818655"/>
                  <a:gd name="connsiteX784" fmla="*/ 1860740 w 3390054"/>
                  <a:gd name="connsiteY784" fmla="*/ 330548 h 2818655"/>
                  <a:gd name="connsiteX785" fmla="*/ 1849984 w 3390054"/>
                  <a:gd name="connsiteY785" fmla="*/ 298346 h 2818655"/>
                  <a:gd name="connsiteX786" fmla="*/ 1792297 w 3390054"/>
                  <a:gd name="connsiteY786" fmla="*/ 251936 h 2818655"/>
                  <a:gd name="connsiteX787" fmla="*/ 1783498 w 3390054"/>
                  <a:gd name="connsiteY787" fmla="*/ 254778 h 2818655"/>
                  <a:gd name="connsiteX788" fmla="*/ 1785453 w 3390054"/>
                  <a:gd name="connsiteY788" fmla="*/ 246254 h 2818655"/>
                  <a:gd name="connsiteX789" fmla="*/ 1788386 w 3390054"/>
                  <a:gd name="connsiteY789" fmla="*/ 175219 h 2818655"/>
                  <a:gd name="connsiteX790" fmla="*/ 1782520 w 3390054"/>
                  <a:gd name="connsiteY790" fmla="*/ 174272 h 2818655"/>
                  <a:gd name="connsiteX791" fmla="*/ 1709189 w 3390054"/>
                  <a:gd name="connsiteY791" fmla="*/ 250042 h 2818655"/>
                  <a:gd name="connsiteX792" fmla="*/ 1696479 w 3390054"/>
                  <a:gd name="connsiteY792" fmla="*/ 265196 h 2818655"/>
                  <a:gd name="connsiteX793" fmla="*/ 1669102 w 3390054"/>
                  <a:gd name="connsiteY793" fmla="*/ 298346 h 2818655"/>
                  <a:gd name="connsiteX794" fmla="*/ 1686701 w 3390054"/>
                  <a:gd name="connsiteY794" fmla="*/ 259513 h 2818655"/>
                  <a:gd name="connsiteX795" fmla="*/ 1717011 w 3390054"/>
                  <a:gd name="connsiteY795" fmla="*/ 124074 h 2818655"/>
                  <a:gd name="connsiteX796" fmla="*/ 1700390 w 3390054"/>
                  <a:gd name="connsiteY796" fmla="*/ 109867 h 2818655"/>
                  <a:gd name="connsiteX797" fmla="*/ 1634880 w 3390054"/>
                  <a:gd name="connsiteY797" fmla="*/ 140175 h 2818655"/>
                  <a:gd name="connsiteX798" fmla="*/ 1629992 w 3390054"/>
                  <a:gd name="connsiteY798" fmla="*/ 147752 h 2818655"/>
                  <a:gd name="connsiteX799" fmla="*/ 1625103 w 3390054"/>
                  <a:gd name="connsiteY799" fmla="*/ 140175 h 2818655"/>
                  <a:gd name="connsiteX800" fmla="*/ 1614348 w 3390054"/>
                  <a:gd name="connsiteY800" fmla="*/ 124074 h 2818655"/>
                  <a:gd name="connsiteX801" fmla="*/ 1500930 w 3390054"/>
                  <a:gd name="connsiteY801" fmla="*/ 35044 h 2818655"/>
                  <a:gd name="connsiteX802" fmla="*/ 1496041 w 3390054"/>
                  <a:gd name="connsiteY802" fmla="*/ 35044 h 2818655"/>
                  <a:gd name="connsiteX803" fmla="*/ 1478441 w 3390054"/>
                  <a:gd name="connsiteY803" fmla="*/ 46409 h 2818655"/>
                  <a:gd name="connsiteX804" fmla="*/ 1485285 w 3390054"/>
                  <a:gd name="connsiteY804" fmla="*/ 110814 h 2818655"/>
                  <a:gd name="connsiteX805" fmla="*/ 1496041 w 3390054"/>
                  <a:gd name="connsiteY805" fmla="*/ 138281 h 2818655"/>
                  <a:gd name="connsiteX806" fmla="*/ 1475508 w 3390054"/>
                  <a:gd name="connsiteY806" fmla="*/ 115550 h 2818655"/>
                  <a:gd name="connsiteX807" fmla="*/ 1409999 w 3390054"/>
                  <a:gd name="connsiteY807" fmla="*/ 49251 h 2818655"/>
                  <a:gd name="connsiteX808" fmla="*/ 1406088 w 3390054"/>
                  <a:gd name="connsiteY808" fmla="*/ 45462 h 2818655"/>
                  <a:gd name="connsiteX809" fmla="*/ 1346446 w 3390054"/>
                  <a:gd name="connsiteY809" fmla="*/ 7577 h 2818655"/>
                  <a:gd name="connsiteX810" fmla="*/ 1336668 w 3390054"/>
                  <a:gd name="connsiteY810" fmla="*/ 10418 h 2818655"/>
                  <a:gd name="connsiteX811" fmla="*/ 1331779 w 3390054"/>
                  <a:gd name="connsiteY811" fmla="*/ 88083 h 2818655"/>
                  <a:gd name="connsiteX812" fmla="*/ 1335690 w 3390054"/>
                  <a:gd name="connsiteY812" fmla="*/ 104184 h 2818655"/>
                  <a:gd name="connsiteX813" fmla="*/ 1350357 w 3390054"/>
                  <a:gd name="connsiteY813" fmla="*/ 150594 h 2818655"/>
                  <a:gd name="connsiteX814" fmla="*/ 1359156 w 3390054"/>
                  <a:gd name="connsiteY814" fmla="*/ 172377 h 2818655"/>
                  <a:gd name="connsiteX815" fmla="*/ 1341557 w 3390054"/>
                  <a:gd name="connsiteY815" fmla="*/ 157223 h 2818655"/>
                  <a:gd name="connsiteX816" fmla="*/ 1269204 w 3390054"/>
                  <a:gd name="connsiteY816" fmla="*/ 109867 h 2818655"/>
                  <a:gd name="connsiteX817" fmla="*/ 1251604 w 3390054"/>
                  <a:gd name="connsiteY817" fmla="*/ 102290 h 2818655"/>
                  <a:gd name="connsiteX818" fmla="*/ 1154808 w 3390054"/>
                  <a:gd name="connsiteY818" fmla="*/ 71982 h 2818655"/>
                  <a:gd name="connsiteX819" fmla="*/ 1122542 w 3390054"/>
                  <a:gd name="connsiteY819" fmla="*/ 82400 h 2818655"/>
                  <a:gd name="connsiteX820" fmla="*/ 1122542 w 3390054"/>
                  <a:gd name="connsiteY820" fmla="*/ 194162 h 2818655"/>
                  <a:gd name="connsiteX821" fmla="*/ 1127431 w 3390054"/>
                  <a:gd name="connsiteY821" fmla="*/ 211210 h 2818655"/>
                  <a:gd name="connsiteX822" fmla="*/ 1131342 w 3390054"/>
                  <a:gd name="connsiteY822" fmla="*/ 222575 h 2818655"/>
                  <a:gd name="connsiteX823" fmla="*/ 1133297 w 3390054"/>
                  <a:gd name="connsiteY823" fmla="*/ 228258 h 2818655"/>
                  <a:gd name="connsiteX824" fmla="*/ 1137208 w 3390054"/>
                  <a:gd name="connsiteY824" fmla="*/ 240571 h 2818655"/>
                  <a:gd name="connsiteX825" fmla="*/ 1112765 w 3390054"/>
                  <a:gd name="connsiteY825" fmla="*/ 228258 h 2818655"/>
                  <a:gd name="connsiteX826" fmla="*/ 1096143 w 3390054"/>
                  <a:gd name="connsiteY826" fmla="*/ 219734 h 2818655"/>
                  <a:gd name="connsiteX827" fmla="*/ 1082455 w 3390054"/>
                  <a:gd name="connsiteY827" fmla="*/ 225417 h 2818655"/>
                  <a:gd name="connsiteX828" fmla="*/ 1084410 w 3390054"/>
                  <a:gd name="connsiteY828" fmla="*/ 269932 h 2818655"/>
                  <a:gd name="connsiteX829" fmla="*/ 1085388 w 3390054"/>
                  <a:gd name="connsiteY829" fmla="*/ 271826 h 2818655"/>
                  <a:gd name="connsiteX830" fmla="*/ 1132319 w 3390054"/>
                  <a:gd name="connsiteY830" fmla="*/ 338125 h 2818655"/>
                  <a:gd name="connsiteX831" fmla="*/ 1146986 w 3390054"/>
                  <a:gd name="connsiteY831" fmla="*/ 355173 h 2818655"/>
                  <a:gd name="connsiteX832" fmla="*/ 1126453 w 3390054"/>
                  <a:gd name="connsiteY832" fmla="*/ 346649 h 2818655"/>
                  <a:gd name="connsiteX833" fmla="*/ 1008146 w 3390054"/>
                  <a:gd name="connsiteY833" fmla="*/ 314447 h 2818655"/>
                  <a:gd name="connsiteX834" fmla="*/ 997391 w 3390054"/>
                  <a:gd name="connsiteY834" fmla="*/ 314447 h 2818655"/>
                  <a:gd name="connsiteX835" fmla="*/ 910372 w 3390054"/>
                  <a:gd name="connsiteY835" fmla="*/ 343808 h 2818655"/>
                  <a:gd name="connsiteX836" fmla="*/ 907438 w 3390054"/>
                  <a:gd name="connsiteY836" fmla="*/ 361803 h 2818655"/>
                  <a:gd name="connsiteX837" fmla="*/ 1008146 w 3390054"/>
                  <a:gd name="connsiteY837" fmla="*/ 427155 h 2818655"/>
                  <a:gd name="connsiteX838" fmla="*/ 1044323 w 3390054"/>
                  <a:gd name="connsiteY838" fmla="*/ 441362 h 2818655"/>
                  <a:gd name="connsiteX839" fmla="*/ 1005213 w 3390054"/>
                  <a:gd name="connsiteY839" fmla="*/ 437574 h 2818655"/>
                  <a:gd name="connsiteX840" fmla="*/ 935793 w 3390054"/>
                  <a:gd name="connsiteY840" fmla="*/ 433785 h 2818655"/>
                  <a:gd name="connsiteX841" fmla="*/ 742199 w 3390054"/>
                  <a:gd name="connsiteY841" fmla="*/ 507661 h 2818655"/>
                  <a:gd name="connsiteX842" fmla="*/ 738288 w 3390054"/>
                  <a:gd name="connsiteY842" fmla="*/ 528498 h 2818655"/>
                  <a:gd name="connsiteX843" fmla="*/ 945570 w 3390054"/>
                  <a:gd name="connsiteY843" fmla="*/ 600480 h 2818655"/>
                  <a:gd name="connsiteX844" fmla="*/ 982724 w 3390054"/>
                  <a:gd name="connsiteY844" fmla="*/ 607110 h 2818655"/>
                  <a:gd name="connsiteX845" fmla="*/ 945570 w 3390054"/>
                  <a:gd name="connsiteY845" fmla="*/ 611846 h 2818655"/>
                  <a:gd name="connsiteX846" fmla="*/ 921127 w 3390054"/>
                  <a:gd name="connsiteY846" fmla="*/ 614687 h 2818655"/>
                  <a:gd name="connsiteX847" fmla="*/ 798909 w 3390054"/>
                  <a:gd name="connsiteY847" fmla="*/ 633629 h 2818655"/>
                  <a:gd name="connsiteX848" fmla="*/ 791087 w 3390054"/>
                  <a:gd name="connsiteY848" fmla="*/ 635524 h 2818655"/>
                  <a:gd name="connsiteX849" fmla="*/ 707978 w 3390054"/>
                  <a:gd name="connsiteY849" fmla="*/ 679092 h 2818655"/>
                  <a:gd name="connsiteX850" fmla="*/ 707978 w 3390054"/>
                  <a:gd name="connsiteY850" fmla="*/ 697087 h 2818655"/>
                  <a:gd name="connsiteX851" fmla="*/ 807708 w 3390054"/>
                  <a:gd name="connsiteY851" fmla="*/ 732131 h 2818655"/>
                  <a:gd name="connsiteX852" fmla="*/ 844863 w 3390054"/>
                  <a:gd name="connsiteY852" fmla="*/ 736866 h 2818655"/>
                  <a:gd name="connsiteX853" fmla="*/ 807708 w 3390054"/>
                  <a:gd name="connsiteY853" fmla="*/ 742549 h 2818655"/>
                  <a:gd name="connsiteX854" fmla="*/ 736333 w 3390054"/>
                  <a:gd name="connsiteY854" fmla="*/ 778540 h 2818655"/>
                  <a:gd name="connsiteX855" fmla="*/ 799887 w 3390054"/>
                  <a:gd name="connsiteY855" fmla="*/ 821161 h 2818655"/>
                  <a:gd name="connsiteX856" fmla="*/ 817486 w 3390054"/>
                  <a:gd name="connsiteY856" fmla="*/ 824002 h 2818655"/>
                  <a:gd name="connsiteX857" fmla="*/ 801842 w 3390054"/>
                  <a:gd name="connsiteY857" fmla="*/ 830632 h 2818655"/>
                  <a:gd name="connsiteX858" fmla="*/ 620959 w 3390054"/>
                  <a:gd name="connsiteY858" fmla="*/ 1018163 h 2818655"/>
                  <a:gd name="connsiteX859" fmla="*/ 626825 w 3390054"/>
                  <a:gd name="connsiteY859" fmla="*/ 1057943 h 2818655"/>
                  <a:gd name="connsiteX860" fmla="*/ 630736 w 3390054"/>
                  <a:gd name="connsiteY860" fmla="*/ 1070256 h 2818655"/>
                  <a:gd name="connsiteX861" fmla="*/ 619003 w 3390054"/>
                  <a:gd name="connsiteY861" fmla="*/ 1064573 h 2818655"/>
                  <a:gd name="connsiteX862" fmla="*/ 544695 w 3390054"/>
                  <a:gd name="connsiteY862" fmla="*/ 1043736 h 2818655"/>
                  <a:gd name="connsiteX863" fmla="*/ 513407 w 3390054"/>
                  <a:gd name="connsiteY863" fmla="*/ 1054155 h 2818655"/>
                  <a:gd name="connsiteX864" fmla="*/ 513407 w 3390054"/>
                  <a:gd name="connsiteY864" fmla="*/ 1165916 h 2818655"/>
                  <a:gd name="connsiteX865" fmla="*/ 518296 w 3390054"/>
                  <a:gd name="connsiteY865" fmla="*/ 1182964 h 2818655"/>
                  <a:gd name="connsiteX866" fmla="*/ 522207 w 3390054"/>
                  <a:gd name="connsiteY866" fmla="*/ 1194330 h 2818655"/>
                  <a:gd name="connsiteX867" fmla="*/ 524163 w 3390054"/>
                  <a:gd name="connsiteY867" fmla="*/ 1200012 h 2818655"/>
                  <a:gd name="connsiteX868" fmla="*/ 528073 w 3390054"/>
                  <a:gd name="connsiteY868" fmla="*/ 1212325 h 2818655"/>
                  <a:gd name="connsiteX869" fmla="*/ 503629 w 3390054"/>
                  <a:gd name="connsiteY869" fmla="*/ 1200012 h 2818655"/>
                  <a:gd name="connsiteX870" fmla="*/ 487008 w 3390054"/>
                  <a:gd name="connsiteY870" fmla="*/ 1191488 h 2818655"/>
                  <a:gd name="connsiteX871" fmla="*/ 473319 w 3390054"/>
                  <a:gd name="connsiteY871" fmla="*/ 1197171 h 2818655"/>
                  <a:gd name="connsiteX872" fmla="*/ 475275 w 3390054"/>
                  <a:gd name="connsiteY872" fmla="*/ 1240739 h 2818655"/>
                  <a:gd name="connsiteX873" fmla="*/ 476253 w 3390054"/>
                  <a:gd name="connsiteY873" fmla="*/ 1242633 h 2818655"/>
                  <a:gd name="connsiteX874" fmla="*/ 523185 w 3390054"/>
                  <a:gd name="connsiteY874" fmla="*/ 1308932 h 2818655"/>
                  <a:gd name="connsiteX875" fmla="*/ 537851 w 3390054"/>
                  <a:gd name="connsiteY875" fmla="*/ 1325980 h 2818655"/>
                  <a:gd name="connsiteX876" fmla="*/ 516340 w 3390054"/>
                  <a:gd name="connsiteY876" fmla="*/ 1317456 h 2818655"/>
                  <a:gd name="connsiteX877" fmla="*/ 398033 w 3390054"/>
                  <a:gd name="connsiteY877" fmla="*/ 1285254 h 2818655"/>
                  <a:gd name="connsiteX878" fmla="*/ 387278 w 3390054"/>
                  <a:gd name="connsiteY878" fmla="*/ 1285254 h 2818655"/>
                  <a:gd name="connsiteX879" fmla="*/ 300259 w 3390054"/>
                  <a:gd name="connsiteY879" fmla="*/ 1314615 h 2818655"/>
                  <a:gd name="connsiteX880" fmla="*/ 297325 w 3390054"/>
                  <a:gd name="connsiteY880" fmla="*/ 1332610 h 2818655"/>
                  <a:gd name="connsiteX881" fmla="*/ 398033 w 3390054"/>
                  <a:gd name="connsiteY881" fmla="*/ 1397962 h 2818655"/>
                  <a:gd name="connsiteX882" fmla="*/ 434209 w 3390054"/>
                  <a:gd name="connsiteY882" fmla="*/ 1412169 h 2818655"/>
                  <a:gd name="connsiteX883" fmla="*/ 395100 w 3390054"/>
                  <a:gd name="connsiteY883" fmla="*/ 1408381 h 2818655"/>
                  <a:gd name="connsiteX884" fmla="*/ 325680 w 3390054"/>
                  <a:gd name="connsiteY884" fmla="*/ 1404592 h 2818655"/>
                  <a:gd name="connsiteX885" fmla="*/ 132087 w 3390054"/>
                  <a:gd name="connsiteY885" fmla="*/ 1478468 h 2818655"/>
                  <a:gd name="connsiteX886" fmla="*/ 128176 w 3390054"/>
                  <a:gd name="connsiteY886" fmla="*/ 1499305 h 2818655"/>
                  <a:gd name="connsiteX887" fmla="*/ 335458 w 3390054"/>
                  <a:gd name="connsiteY887" fmla="*/ 1571287 h 2818655"/>
                  <a:gd name="connsiteX888" fmla="*/ 372612 w 3390054"/>
                  <a:gd name="connsiteY888" fmla="*/ 1577917 h 2818655"/>
                  <a:gd name="connsiteX889" fmla="*/ 335458 w 3390054"/>
                  <a:gd name="connsiteY889" fmla="*/ 1581705 h 2818655"/>
                  <a:gd name="connsiteX890" fmla="*/ 311014 w 3390054"/>
                  <a:gd name="connsiteY890" fmla="*/ 1584546 h 2818655"/>
                  <a:gd name="connsiteX891" fmla="*/ 188796 w 3390054"/>
                  <a:gd name="connsiteY891" fmla="*/ 1603489 h 2818655"/>
                  <a:gd name="connsiteX892" fmla="*/ 180974 w 3390054"/>
                  <a:gd name="connsiteY892" fmla="*/ 1605383 h 2818655"/>
                  <a:gd name="connsiteX893" fmla="*/ 97866 w 3390054"/>
                  <a:gd name="connsiteY893" fmla="*/ 1649899 h 2818655"/>
                  <a:gd name="connsiteX894" fmla="*/ 97866 w 3390054"/>
                  <a:gd name="connsiteY894" fmla="*/ 1667894 h 2818655"/>
                  <a:gd name="connsiteX895" fmla="*/ 197595 w 3390054"/>
                  <a:gd name="connsiteY895" fmla="*/ 1702938 h 2818655"/>
                  <a:gd name="connsiteX896" fmla="*/ 234749 w 3390054"/>
                  <a:gd name="connsiteY896" fmla="*/ 1708620 h 2818655"/>
                  <a:gd name="connsiteX897" fmla="*/ 197595 w 3390054"/>
                  <a:gd name="connsiteY897" fmla="*/ 1714303 h 2818655"/>
                  <a:gd name="connsiteX898" fmla="*/ 126220 w 3390054"/>
                  <a:gd name="connsiteY898" fmla="*/ 1750294 h 2818655"/>
                  <a:gd name="connsiteX899" fmla="*/ 189773 w 3390054"/>
                  <a:gd name="connsiteY899" fmla="*/ 1792915 h 2818655"/>
                  <a:gd name="connsiteX900" fmla="*/ 207373 w 3390054"/>
                  <a:gd name="connsiteY900" fmla="*/ 1795757 h 2818655"/>
                  <a:gd name="connsiteX901" fmla="*/ 191729 w 3390054"/>
                  <a:gd name="connsiteY901" fmla="*/ 1803333 h 2818655"/>
                  <a:gd name="connsiteX902" fmla="*/ 10846 w 3390054"/>
                  <a:gd name="connsiteY902" fmla="*/ 1990865 h 2818655"/>
                  <a:gd name="connsiteX903" fmla="*/ 30401 w 3390054"/>
                  <a:gd name="connsiteY903" fmla="*/ 2053375 h 2818655"/>
                  <a:gd name="connsiteX904" fmla="*/ 97866 w 3390054"/>
                  <a:gd name="connsiteY904" fmla="*/ 2075159 h 2818655"/>
                  <a:gd name="connsiteX905" fmla="*/ 107643 w 3390054"/>
                  <a:gd name="connsiteY905" fmla="*/ 2075159 h 2818655"/>
                  <a:gd name="connsiteX906" fmla="*/ 127198 w 3390054"/>
                  <a:gd name="connsiteY906" fmla="*/ 2074212 h 2818655"/>
                  <a:gd name="connsiteX907" fmla="*/ 111554 w 3390054"/>
                  <a:gd name="connsiteY907" fmla="*/ 2084631 h 2818655"/>
                  <a:gd name="connsiteX908" fmla="*/ 77332 w 3390054"/>
                  <a:gd name="connsiteY908" fmla="*/ 2131987 h 2818655"/>
                  <a:gd name="connsiteX909" fmla="*/ 117420 w 3390054"/>
                  <a:gd name="connsiteY909" fmla="*/ 2155665 h 2818655"/>
                  <a:gd name="connsiteX910" fmla="*/ 127198 w 3390054"/>
                  <a:gd name="connsiteY910" fmla="*/ 2155665 h 2818655"/>
                  <a:gd name="connsiteX911" fmla="*/ 122309 w 3390054"/>
                  <a:gd name="connsiteY911" fmla="*/ 2163242 h 2818655"/>
                  <a:gd name="connsiteX912" fmla="*/ 116442 w 3390054"/>
                  <a:gd name="connsiteY912" fmla="*/ 2190709 h 2818655"/>
                  <a:gd name="connsiteX913" fmla="*/ 144797 w 3390054"/>
                  <a:gd name="connsiteY913" fmla="*/ 2194498 h 2818655"/>
                  <a:gd name="connsiteX914" fmla="*/ 168263 w 3390054"/>
                  <a:gd name="connsiteY914" fmla="*/ 2189762 h 2818655"/>
                  <a:gd name="connsiteX915" fmla="*/ 149686 w 3390054"/>
                  <a:gd name="connsiteY915" fmla="*/ 2203969 h 2818655"/>
                  <a:gd name="connsiteX916" fmla="*/ 128176 w 3390054"/>
                  <a:gd name="connsiteY916" fmla="*/ 2221965 h 2818655"/>
                  <a:gd name="connsiteX917" fmla="*/ 108621 w 3390054"/>
                  <a:gd name="connsiteY917" fmla="*/ 2238066 h 2818655"/>
                  <a:gd name="connsiteX918" fmla="*/ 66578 w 3390054"/>
                  <a:gd name="connsiteY918" fmla="*/ 2299629 h 2818655"/>
                  <a:gd name="connsiteX919" fmla="*/ 67555 w 3390054"/>
                  <a:gd name="connsiteY919" fmla="*/ 2321413 h 2818655"/>
                  <a:gd name="connsiteX920" fmla="*/ 141864 w 3390054"/>
                  <a:gd name="connsiteY920" fmla="*/ 2316677 h 2818655"/>
                  <a:gd name="connsiteX921" fmla="*/ 168263 w 3390054"/>
                  <a:gd name="connsiteY921" fmla="*/ 2308153 h 2818655"/>
                  <a:gd name="connsiteX922" fmla="*/ 146753 w 3390054"/>
                  <a:gd name="connsiteY922" fmla="*/ 2326149 h 2818655"/>
                  <a:gd name="connsiteX923" fmla="*/ 123287 w 3390054"/>
                  <a:gd name="connsiteY923" fmla="*/ 2362140 h 2818655"/>
                  <a:gd name="connsiteX924" fmla="*/ 140886 w 3390054"/>
                  <a:gd name="connsiteY924" fmla="*/ 2379188 h 2818655"/>
                  <a:gd name="connsiteX925" fmla="*/ 160441 w 3390054"/>
                  <a:gd name="connsiteY925" fmla="*/ 2382976 h 2818655"/>
                  <a:gd name="connsiteX926" fmla="*/ 250394 w 3390054"/>
                  <a:gd name="connsiteY926" fmla="*/ 2357404 h 2818655"/>
                  <a:gd name="connsiteX927" fmla="*/ 266037 w 3390054"/>
                  <a:gd name="connsiteY927" fmla="*/ 2349827 h 2818655"/>
                  <a:gd name="connsiteX928" fmla="*/ 287548 w 3390054"/>
                  <a:gd name="connsiteY928" fmla="*/ 2337514 h 2818655"/>
                  <a:gd name="connsiteX929" fmla="*/ 268971 w 3390054"/>
                  <a:gd name="connsiteY929" fmla="*/ 2362140 h 2818655"/>
                  <a:gd name="connsiteX930" fmla="*/ 243550 w 3390054"/>
                  <a:gd name="connsiteY930" fmla="*/ 2395289 h 2818655"/>
                  <a:gd name="connsiteX931" fmla="*/ 228883 w 3390054"/>
                  <a:gd name="connsiteY931" fmla="*/ 2466324 h 2818655"/>
                  <a:gd name="connsiteX932" fmla="*/ 265060 w 3390054"/>
                  <a:gd name="connsiteY932" fmla="*/ 2472006 h 2818655"/>
                  <a:gd name="connsiteX933" fmla="*/ 278748 w 3390054"/>
                  <a:gd name="connsiteY933" fmla="*/ 2464429 h 2818655"/>
                  <a:gd name="connsiteX934" fmla="*/ 287548 w 3390054"/>
                  <a:gd name="connsiteY934" fmla="*/ 2458747 h 2818655"/>
                  <a:gd name="connsiteX935" fmla="*/ 287548 w 3390054"/>
                  <a:gd name="connsiteY935" fmla="*/ 2469165 h 2818655"/>
                  <a:gd name="connsiteX936" fmla="*/ 332524 w 3390054"/>
                  <a:gd name="connsiteY936" fmla="*/ 2565772 h 2818655"/>
                  <a:gd name="connsiteX937" fmla="*/ 381411 w 3390054"/>
                  <a:gd name="connsiteY937" fmla="*/ 2537358 h 2818655"/>
                  <a:gd name="connsiteX938" fmla="*/ 385322 w 3390054"/>
                  <a:gd name="connsiteY938" fmla="*/ 2524099 h 2818655"/>
                  <a:gd name="connsiteX939" fmla="*/ 391189 w 3390054"/>
                  <a:gd name="connsiteY939" fmla="*/ 2536411 h 2818655"/>
                  <a:gd name="connsiteX940" fmla="*/ 409766 w 3390054"/>
                  <a:gd name="connsiteY940" fmla="*/ 2549671 h 2818655"/>
                  <a:gd name="connsiteX941" fmla="*/ 465497 w 3390054"/>
                  <a:gd name="connsiteY941" fmla="*/ 2526940 h 2818655"/>
                  <a:gd name="connsiteX942" fmla="*/ 474297 w 3390054"/>
                  <a:gd name="connsiteY942" fmla="*/ 2516521 h 2818655"/>
                  <a:gd name="connsiteX943" fmla="*/ 483097 w 3390054"/>
                  <a:gd name="connsiteY943" fmla="*/ 2522204 h 2818655"/>
                  <a:gd name="connsiteX944" fmla="*/ 477230 w 3390054"/>
                  <a:gd name="connsiteY944" fmla="*/ 2530728 h 2818655"/>
                  <a:gd name="connsiteX945" fmla="*/ 475275 w 3390054"/>
                  <a:gd name="connsiteY945" fmla="*/ 2534517 h 2818655"/>
                  <a:gd name="connsiteX946" fmla="*/ 461586 w 3390054"/>
                  <a:gd name="connsiteY946" fmla="*/ 2557248 h 2818655"/>
                  <a:gd name="connsiteX947" fmla="*/ 451809 w 3390054"/>
                  <a:gd name="connsiteY947" fmla="*/ 2594186 h 2818655"/>
                  <a:gd name="connsiteX948" fmla="*/ 462564 w 3390054"/>
                  <a:gd name="connsiteY948" fmla="*/ 2597974 h 2818655"/>
                  <a:gd name="connsiteX949" fmla="*/ 558384 w 3390054"/>
                  <a:gd name="connsiteY949" fmla="*/ 2559142 h 2818655"/>
                  <a:gd name="connsiteX950" fmla="*/ 591626 w 3390054"/>
                  <a:gd name="connsiteY950" fmla="*/ 2539253 h 2818655"/>
                  <a:gd name="connsiteX951" fmla="*/ 565228 w 3390054"/>
                  <a:gd name="connsiteY951" fmla="*/ 2566719 h 2818655"/>
                  <a:gd name="connsiteX952" fmla="*/ 521229 w 3390054"/>
                  <a:gd name="connsiteY952" fmla="*/ 2683216 h 2818655"/>
                  <a:gd name="connsiteX953" fmla="*/ 540784 w 3390054"/>
                  <a:gd name="connsiteY953" fmla="*/ 2700265 h 2818655"/>
                  <a:gd name="connsiteX954" fmla="*/ 624870 w 3390054"/>
                  <a:gd name="connsiteY954" fmla="*/ 2645331 h 2818655"/>
                  <a:gd name="connsiteX955" fmla="*/ 638559 w 3390054"/>
                  <a:gd name="connsiteY955" fmla="*/ 2615023 h 2818655"/>
                  <a:gd name="connsiteX956" fmla="*/ 645403 w 3390054"/>
                  <a:gd name="connsiteY956" fmla="*/ 2608393 h 2818655"/>
                  <a:gd name="connsiteX957" fmla="*/ 648336 w 3390054"/>
                  <a:gd name="connsiteY957" fmla="*/ 2608393 h 2818655"/>
                  <a:gd name="connsiteX958" fmla="*/ 650291 w 3390054"/>
                  <a:gd name="connsiteY958" fmla="*/ 2610287 h 2818655"/>
                  <a:gd name="connsiteX959" fmla="*/ 649314 w 3390054"/>
                  <a:gd name="connsiteY959" fmla="*/ 2621653 h 2818655"/>
                  <a:gd name="connsiteX960" fmla="*/ 643447 w 3390054"/>
                  <a:gd name="connsiteY960" fmla="*/ 2660485 h 2818655"/>
                  <a:gd name="connsiteX961" fmla="*/ 643447 w 3390054"/>
                  <a:gd name="connsiteY961" fmla="*/ 2662379 h 2818655"/>
                  <a:gd name="connsiteX962" fmla="*/ 661046 w 3390054"/>
                  <a:gd name="connsiteY962" fmla="*/ 2717313 h 2818655"/>
                  <a:gd name="connsiteX963" fmla="*/ 674735 w 3390054"/>
                  <a:gd name="connsiteY963" fmla="*/ 2721101 h 2818655"/>
                  <a:gd name="connsiteX964" fmla="*/ 769576 w 3390054"/>
                  <a:gd name="connsiteY964" fmla="*/ 2627336 h 2818655"/>
                  <a:gd name="connsiteX965" fmla="*/ 780331 w 3390054"/>
                  <a:gd name="connsiteY965" fmla="*/ 2609340 h 2818655"/>
                  <a:gd name="connsiteX966" fmla="*/ 780331 w 3390054"/>
                  <a:gd name="connsiteY966" fmla="*/ 2630177 h 2818655"/>
                  <a:gd name="connsiteX967" fmla="*/ 796953 w 3390054"/>
                  <a:gd name="connsiteY967" fmla="*/ 2706894 h 2818655"/>
                  <a:gd name="connsiteX968" fmla="*/ 798909 w 3390054"/>
                  <a:gd name="connsiteY968" fmla="*/ 2708789 h 2818655"/>
                  <a:gd name="connsiteX969" fmla="*/ 797931 w 3390054"/>
                  <a:gd name="connsiteY969" fmla="*/ 2711630 h 2818655"/>
                  <a:gd name="connsiteX970" fmla="*/ 794020 w 3390054"/>
                  <a:gd name="connsiteY970" fmla="*/ 2759933 h 2818655"/>
                  <a:gd name="connsiteX971" fmla="*/ 814552 w 3390054"/>
                  <a:gd name="connsiteY971" fmla="*/ 2768458 h 2818655"/>
                  <a:gd name="connsiteX972" fmla="*/ 882995 w 3390054"/>
                  <a:gd name="connsiteY972" fmla="*/ 2744780 h 2818655"/>
                  <a:gd name="connsiteX973" fmla="*/ 884950 w 3390054"/>
                  <a:gd name="connsiteY973" fmla="*/ 2742885 h 2818655"/>
                  <a:gd name="connsiteX974" fmla="*/ 894727 w 3390054"/>
                  <a:gd name="connsiteY974" fmla="*/ 2731520 h 2818655"/>
                  <a:gd name="connsiteX975" fmla="*/ 912327 w 3390054"/>
                  <a:gd name="connsiteY975" fmla="*/ 2711630 h 2818655"/>
                  <a:gd name="connsiteX976" fmla="*/ 920149 w 3390054"/>
                  <a:gd name="connsiteY976" fmla="*/ 2708789 h 2818655"/>
                  <a:gd name="connsiteX977" fmla="*/ 1684745 w 3390054"/>
                  <a:gd name="connsiteY977" fmla="*/ 1951086 h 2818655"/>
                  <a:gd name="connsiteX978" fmla="*/ 1684745 w 3390054"/>
                  <a:gd name="connsiteY978" fmla="*/ 1979499 h 2818655"/>
                  <a:gd name="connsiteX979" fmla="*/ 1688656 w 3390054"/>
                  <a:gd name="connsiteY979" fmla="*/ 1962451 h 2818655"/>
                  <a:gd name="connsiteX980" fmla="*/ 1690612 w 3390054"/>
                  <a:gd name="connsiteY980" fmla="*/ 1956768 h 2818655"/>
                  <a:gd name="connsiteX981" fmla="*/ 1684745 w 3390054"/>
                  <a:gd name="connsiteY981" fmla="*/ 1951086 h 2818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</a:cxnLst>
                <a:rect l="l" t="t" r="r" b="b"/>
                <a:pathLst>
                  <a:path w="3390054" h="2818655">
                    <a:moveTo>
                      <a:pt x="1021834" y="2818656"/>
                    </a:moveTo>
                    <a:cubicBezTo>
                      <a:pt x="1013035" y="2818656"/>
                      <a:pt x="1003257" y="2815814"/>
                      <a:pt x="992502" y="2811078"/>
                    </a:cubicBezTo>
                    <a:cubicBezTo>
                      <a:pt x="953393" y="2792136"/>
                      <a:pt x="925038" y="2757092"/>
                      <a:pt x="919171" y="2719207"/>
                    </a:cubicBezTo>
                    <a:cubicBezTo>
                      <a:pt x="914283" y="2725837"/>
                      <a:pt x="908416" y="2732467"/>
                      <a:pt x="902549" y="2740044"/>
                    </a:cubicBezTo>
                    <a:cubicBezTo>
                      <a:pt x="895705" y="2748568"/>
                      <a:pt x="888861" y="2756145"/>
                      <a:pt x="881039" y="2764669"/>
                    </a:cubicBezTo>
                    <a:lnTo>
                      <a:pt x="877128" y="2760881"/>
                    </a:lnTo>
                    <a:cubicBezTo>
                      <a:pt x="853662" y="2773193"/>
                      <a:pt x="831174" y="2779823"/>
                      <a:pt x="813575" y="2779823"/>
                    </a:cubicBezTo>
                    <a:cubicBezTo>
                      <a:pt x="799887" y="2779823"/>
                      <a:pt x="790109" y="2775088"/>
                      <a:pt x="783264" y="2766563"/>
                    </a:cubicBezTo>
                    <a:cubicBezTo>
                      <a:pt x="774465" y="2755198"/>
                      <a:pt x="775443" y="2736255"/>
                      <a:pt x="784242" y="2711630"/>
                    </a:cubicBezTo>
                    <a:cubicBezTo>
                      <a:pt x="773487" y="2699317"/>
                      <a:pt x="767621" y="2678481"/>
                      <a:pt x="766643" y="2650066"/>
                    </a:cubicBezTo>
                    <a:cubicBezTo>
                      <a:pt x="740244" y="2690793"/>
                      <a:pt x="705045" y="2732467"/>
                      <a:pt x="671802" y="2732467"/>
                    </a:cubicBezTo>
                    <a:cubicBezTo>
                      <a:pt x="664957" y="2732467"/>
                      <a:pt x="659091" y="2730573"/>
                      <a:pt x="653225" y="2727731"/>
                    </a:cubicBezTo>
                    <a:cubicBezTo>
                      <a:pt x="627803" y="2713524"/>
                      <a:pt x="629758" y="2685110"/>
                      <a:pt x="630736" y="2662379"/>
                    </a:cubicBezTo>
                    <a:lnTo>
                      <a:pt x="630736" y="2660485"/>
                    </a:lnTo>
                    <a:cubicBezTo>
                      <a:pt x="630736" y="2658591"/>
                      <a:pt x="630736" y="2656697"/>
                      <a:pt x="630736" y="2654802"/>
                    </a:cubicBezTo>
                    <a:cubicBezTo>
                      <a:pt x="615092" y="2671851"/>
                      <a:pt x="571094" y="2710683"/>
                      <a:pt x="539806" y="2710683"/>
                    </a:cubicBezTo>
                    <a:cubicBezTo>
                      <a:pt x="529051" y="2710683"/>
                      <a:pt x="515362" y="2705947"/>
                      <a:pt x="509496" y="2686057"/>
                    </a:cubicBezTo>
                    <a:cubicBezTo>
                      <a:pt x="497763" y="2646278"/>
                      <a:pt x="515362" y="2610287"/>
                      <a:pt x="535895" y="2582820"/>
                    </a:cubicBezTo>
                    <a:cubicBezTo>
                      <a:pt x="512429" y="2595133"/>
                      <a:pt x="481142" y="2608393"/>
                      <a:pt x="461586" y="2608393"/>
                    </a:cubicBezTo>
                    <a:cubicBezTo>
                      <a:pt x="451809" y="2608393"/>
                      <a:pt x="444965" y="2605552"/>
                      <a:pt x="442032" y="2599869"/>
                    </a:cubicBezTo>
                    <a:cubicBezTo>
                      <a:pt x="436165" y="2590398"/>
                      <a:pt x="439098" y="2575244"/>
                      <a:pt x="450832" y="2552512"/>
                    </a:cubicBezTo>
                    <a:cubicBezTo>
                      <a:pt x="451809" y="2550618"/>
                      <a:pt x="452787" y="2548724"/>
                      <a:pt x="453765" y="2546829"/>
                    </a:cubicBezTo>
                    <a:cubicBezTo>
                      <a:pt x="441054" y="2554407"/>
                      <a:pt x="427365" y="2560089"/>
                      <a:pt x="409766" y="2561036"/>
                    </a:cubicBezTo>
                    <a:cubicBezTo>
                      <a:pt x="409766" y="2561036"/>
                      <a:pt x="409766" y="2561036"/>
                      <a:pt x="409766" y="2561036"/>
                    </a:cubicBezTo>
                    <a:cubicBezTo>
                      <a:pt x="399989" y="2561036"/>
                      <a:pt x="393144" y="2557248"/>
                      <a:pt x="386300" y="2550618"/>
                    </a:cubicBezTo>
                    <a:cubicBezTo>
                      <a:pt x="373590" y="2579979"/>
                      <a:pt x="352079" y="2588503"/>
                      <a:pt x="325680" y="2574296"/>
                    </a:cubicBezTo>
                    <a:cubicBezTo>
                      <a:pt x="293415" y="2558195"/>
                      <a:pt x="278748" y="2515574"/>
                      <a:pt x="275815" y="2477689"/>
                    </a:cubicBezTo>
                    <a:cubicBezTo>
                      <a:pt x="272881" y="2479583"/>
                      <a:pt x="270926" y="2480531"/>
                      <a:pt x="267993" y="2481478"/>
                    </a:cubicBezTo>
                    <a:cubicBezTo>
                      <a:pt x="243550" y="2490949"/>
                      <a:pt x="225950" y="2486213"/>
                      <a:pt x="218128" y="2471059"/>
                    </a:cubicBezTo>
                    <a:cubicBezTo>
                      <a:pt x="207373" y="2449275"/>
                      <a:pt x="218128" y="2408549"/>
                      <a:pt x="234749" y="2388659"/>
                    </a:cubicBezTo>
                    <a:cubicBezTo>
                      <a:pt x="239638" y="2382029"/>
                      <a:pt x="245505" y="2375399"/>
                      <a:pt x="250394" y="2368769"/>
                    </a:cubicBezTo>
                    <a:cubicBezTo>
                      <a:pt x="235727" y="2375399"/>
                      <a:pt x="193684" y="2393395"/>
                      <a:pt x="160441" y="2393395"/>
                    </a:cubicBezTo>
                    <a:cubicBezTo>
                      <a:pt x="150663" y="2393395"/>
                      <a:pt x="142842" y="2391500"/>
                      <a:pt x="136975" y="2388659"/>
                    </a:cubicBezTo>
                    <a:cubicBezTo>
                      <a:pt x="122309" y="2382029"/>
                      <a:pt x="114487" y="2373505"/>
                      <a:pt x="112531" y="2363087"/>
                    </a:cubicBezTo>
                    <a:cubicBezTo>
                      <a:pt x="111554" y="2353615"/>
                      <a:pt x="115465" y="2344144"/>
                      <a:pt x="124265" y="2332778"/>
                    </a:cubicBezTo>
                    <a:cubicBezTo>
                      <a:pt x="90044" y="2341303"/>
                      <a:pt x="68533" y="2339408"/>
                      <a:pt x="58756" y="2327096"/>
                    </a:cubicBezTo>
                    <a:cubicBezTo>
                      <a:pt x="52889" y="2319519"/>
                      <a:pt x="51912" y="2309100"/>
                      <a:pt x="55823" y="2295840"/>
                    </a:cubicBezTo>
                    <a:cubicBezTo>
                      <a:pt x="63644" y="2268374"/>
                      <a:pt x="78310" y="2246590"/>
                      <a:pt x="101776" y="2228594"/>
                    </a:cubicBezTo>
                    <a:cubicBezTo>
                      <a:pt x="107643" y="2223858"/>
                      <a:pt x="114487" y="2218176"/>
                      <a:pt x="120353" y="2212493"/>
                    </a:cubicBezTo>
                    <a:cubicBezTo>
                      <a:pt x="123287" y="2210599"/>
                      <a:pt x="125242" y="2207757"/>
                      <a:pt x="128176" y="2205863"/>
                    </a:cubicBezTo>
                    <a:cubicBezTo>
                      <a:pt x="115465" y="2204916"/>
                      <a:pt x="109598" y="2200180"/>
                      <a:pt x="106665" y="2195445"/>
                    </a:cubicBezTo>
                    <a:cubicBezTo>
                      <a:pt x="101776" y="2187868"/>
                      <a:pt x="102754" y="2177449"/>
                      <a:pt x="108621" y="2165137"/>
                    </a:cubicBezTo>
                    <a:cubicBezTo>
                      <a:pt x="80266" y="2162295"/>
                      <a:pt x="70488" y="2147141"/>
                      <a:pt x="66578" y="2133882"/>
                    </a:cubicBezTo>
                    <a:cubicBezTo>
                      <a:pt x="60711" y="2113992"/>
                      <a:pt x="77332" y="2095996"/>
                      <a:pt x="91022" y="2084631"/>
                    </a:cubicBezTo>
                    <a:cubicBezTo>
                      <a:pt x="60711" y="2083683"/>
                      <a:pt x="38223" y="2075159"/>
                      <a:pt x="22579" y="2059058"/>
                    </a:cubicBezTo>
                    <a:cubicBezTo>
                      <a:pt x="5957" y="2042957"/>
                      <a:pt x="-887" y="2019279"/>
                      <a:pt x="91" y="1988971"/>
                    </a:cubicBezTo>
                    <a:cubicBezTo>
                      <a:pt x="3024" y="1896152"/>
                      <a:pt x="103732" y="1831747"/>
                      <a:pt x="173152" y="1798598"/>
                    </a:cubicBezTo>
                    <a:cubicBezTo>
                      <a:pt x="135998" y="1789126"/>
                      <a:pt x="116442" y="1773025"/>
                      <a:pt x="116442" y="1749347"/>
                    </a:cubicBezTo>
                    <a:cubicBezTo>
                      <a:pt x="116442" y="1730404"/>
                      <a:pt x="133065" y="1717145"/>
                      <a:pt x="168263" y="1707674"/>
                    </a:cubicBezTo>
                    <a:cubicBezTo>
                      <a:pt x="133065" y="1701044"/>
                      <a:pt x="100799" y="1690625"/>
                      <a:pt x="90044" y="1672629"/>
                    </a:cubicBezTo>
                    <a:cubicBezTo>
                      <a:pt x="85155" y="1664105"/>
                      <a:pt x="85155" y="1654634"/>
                      <a:pt x="89066" y="1645163"/>
                    </a:cubicBezTo>
                    <a:cubicBezTo>
                      <a:pt x="103732" y="1612013"/>
                      <a:pt x="145775" y="1602542"/>
                      <a:pt x="179018" y="1594965"/>
                    </a:cubicBezTo>
                    <a:lnTo>
                      <a:pt x="186840" y="1593071"/>
                    </a:lnTo>
                    <a:cubicBezTo>
                      <a:pt x="223994" y="1584546"/>
                      <a:pt x="262127" y="1579811"/>
                      <a:pt x="299281" y="1576022"/>
                    </a:cubicBezTo>
                    <a:cubicBezTo>
                      <a:pt x="218128" y="1559921"/>
                      <a:pt x="135020" y="1538137"/>
                      <a:pt x="120353" y="1504041"/>
                    </a:cubicBezTo>
                    <a:cubicBezTo>
                      <a:pt x="116442" y="1493622"/>
                      <a:pt x="117420" y="1484151"/>
                      <a:pt x="125242" y="1473733"/>
                    </a:cubicBezTo>
                    <a:cubicBezTo>
                      <a:pt x="163374" y="1420693"/>
                      <a:pt x="229861" y="1395121"/>
                      <a:pt x="327636" y="1395121"/>
                    </a:cubicBezTo>
                    <a:cubicBezTo>
                      <a:pt x="339368" y="1395121"/>
                      <a:pt x="352079" y="1395121"/>
                      <a:pt x="364790" y="1396068"/>
                    </a:cubicBezTo>
                    <a:cubicBezTo>
                      <a:pt x="319813" y="1376178"/>
                      <a:pt x="294392" y="1356288"/>
                      <a:pt x="288526" y="1336399"/>
                    </a:cubicBezTo>
                    <a:cubicBezTo>
                      <a:pt x="285593" y="1326928"/>
                      <a:pt x="287548" y="1318404"/>
                      <a:pt x="293415" y="1309879"/>
                    </a:cubicBezTo>
                    <a:cubicBezTo>
                      <a:pt x="311014" y="1284307"/>
                      <a:pt x="355012" y="1275783"/>
                      <a:pt x="389233" y="1275783"/>
                    </a:cubicBezTo>
                    <a:cubicBezTo>
                      <a:pt x="393144" y="1275783"/>
                      <a:pt x="397055" y="1275783"/>
                      <a:pt x="400966" y="1275783"/>
                    </a:cubicBezTo>
                    <a:cubicBezTo>
                      <a:pt x="439098" y="1278624"/>
                      <a:pt x="472341" y="1289042"/>
                      <a:pt x="502652" y="1300408"/>
                    </a:cubicBezTo>
                    <a:cubicBezTo>
                      <a:pt x="488964" y="1283360"/>
                      <a:pt x="478208" y="1266312"/>
                      <a:pt x="468430" y="1248316"/>
                    </a:cubicBezTo>
                    <a:lnTo>
                      <a:pt x="467453" y="1246422"/>
                    </a:lnTo>
                    <a:cubicBezTo>
                      <a:pt x="456698" y="1227479"/>
                      <a:pt x="448876" y="1213272"/>
                      <a:pt x="467453" y="1190541"/>
                    </a:cubicBezTo>
                    <a:cubicBezTo>
                      <a:pt x="476253" y="1180123"/>
                      <a:pt x="485053" y="1177281"/>
                      <a:pt x="494830" y="1182017"/>
                    </a:cubicBezTo>
                    <a:cubicBezTo>
                      <a:pt x="500696" y="1184858"/>
                      <a:pt x="505585" y="1187700"/>
                      <a:pt x="511451" y="1190541"/>
                    </a:cubicBezTo>
                    <a:lnTo>
                      <a:pt x="512429" y="1190541"/>
                    </a:lnTo>
                    <a:cubicBezTo>
                      <a:pt x="512429" y="1189594"/>
                      <a:pt x="511451" y="1187700"/>
                      <a:pt x="511451" y="1186753"/>
                    </a:cubicBezTo>
                    <a:cubicBezTo>
                      <a:pt x="510473" y="1182017"/>
                      <a:pt x="508518" y="1176334"/>
                      <a:pt x="506563" y="1170651"/>
                    </a:cubicBezTo>
                    <a:cubicBezTo>
                      <a:pt x="494830" y="1133713"/>
                      <a:pt x="478208" y="1077833"/>
                      <a:pt x="509496" y="1048472"/>
                    </a:cubicBezTo>
                    <a:cubicBezTo>
                      <a:pt x="519274" y="1039000"/>
                      <a:pt x="532962" y="1034265"/>
                      <a:pt x="549583" y="1034265"/>
                    </a:cubicBezTo>
                    <a:cubicBezTo>
                      <a:pt x="572072" y="1034265"/>
                      <a:pt x="597493" y="1042789"/>
                      <a:pt x="618026" y="1051313"/>
                    </a:cubicBezTo>
                    <a:cubicBezTo>
                      <a:pt x="616070" y="1041842"/>
                      <a:pt x="615092" y="1030476"/>
                      <a:pt x="615092" y="1019111"/>
                    </a:cubicBezTo>
                    <a:cubicBezTo>
                      <a:pt x="618026" y="926292"/>
                      <a:pt x="718734" y="861887"/>
                      <a:pt x="788153" y="828738"/>
                    </a:cubicBezTo>
                    <a:cubicBezTo>
                      <a:pt x="750999" y="819267"/>
                      <a:pt x="731444" y="803165"/>
                      <a:pt x="731444" y="779487"/>
                    </a:cubicBezTo>
                    <a:cubicBezTo>
                      <a:pt x="731444" y="760545"/>
                      <a:pt x="748066" y="747285"/>
                      <a:pt x="783264" y="737813"/>
                    </a:cubicBezTo>
                    <a:cubicBezTo>
                      <a:pt x="748066" y="731184"/>
                      <a:pt x="715800" y="720765"/>
                      <a:pt x="705045" y="702770"/>
                    </a:cubicBezTo>
                    <a:cubicBezTo>
                      <a:pt x="700156" y="694246"/>
                      <a:pt x="700156" y="684774"/>
                      <a:pt x="704067" y="675303"/>
                    </a:cubicBezTo>
                    <a:cubicBezTo>
                      <a:pt x="718734" y="642154"/>
                      <a:pt x="760777" y="632682"/>
                      <a:pt x="794998" y="625105"/>
                    </a:cubicBezTo>
                    <a:lnTo>
                      <a:pt x="802820" y="623211"/>
                    </a:lnTo>
                    <a:cubicBezTo>
                      <a:pt x="839974" y="614687"/>
                      <a:pt x="878106" y="609951"/>
                      <a:pt x="915261" y="605215"/>
                    </a:cubicBezTo>
                    <a:cubicBezTo>
                      <a:pt x="834108" y="589114"/>
                      <a:pt x="750999" y="567330"/>
                      <a:pt x="736333" y="533234"/>
                    </a:cubicBezTo>
                    <a:cubicBezTo>
                      <a:pt x="732422" y="522815"/>
                      <a:pt x="733400" y="512397"/>
                      <a:pt x="741221" y="502926"/>
                    </a:cubicBezTo>
                    <a:cubicBezTo>
                      <a:pt x="779353" y="449886"/>
                      <a:pt x="844863" y="424314"/>
                      <a:pt x="943614" y="424314"/>
                    </a:cubicBezTo>
                    <a:cubicBezTo>
                      <a:pt x="955348" y="424314"/>
                      <a:pt x="967081" y="424314"/>
                      <a:pt x="980769" y="425261"/>
                    </a:cubicBezTo>
                    <a:cubicBezTo>
                      <a:pt x="935793" y="405371"/>
                      <a:pt x="910372" y="385481"/>
                      <a:pt x="904505" y="365592"/>
                    </a:cubicBezTo>
                    <a:cubicBezTo>
                      <a:pt x="901571" y="356121"/>
                      <a:pt x="903527" y="347596"/>
                      <a:pt x="909394" y="339072"/>
                    </a:cubicBezTo>
                    <a:cubicBezTo>
                      <a:pt x="926993" y="313500"/>
                      <a:pt x="970014" y="304976"/>
                      <a:pt x="1005213" y="304976"/>
                    </a:cubicBezTo>
                    <a:cubicBezTo>
                      <a:pt x="1009124" y="304976"/>
                      <a:pt x="1013035" y="304976"/>
                      <a:pt x="1016945" y="304976"/>
                    </a:cubicBezTo>
                    <a:cubicBezTo>
                      <a:pt x="1055077" y="307817"/>
                      <a:pt x="1088321" y="318235"/>
                      <a:pt x="1118631" y="329601"/>
                    </a:cubicBezTo>
                    <a:cubicBezTo>
                      <a:pt x="1104943" y="312553"/>
                      <a:pt x="1094187" y="295504"/>
                      <a:pt x="1084410" y="278456"/>
                    </a:cubicBezTo>
                    <a:lnTo>
                      <a:pt x="1083432" y="276562"/>
                    </a:lnTo>
                    <a:cubicBezTo>
                      <a:pt x="1072677" y="257619"/>
                      <a:pt x="1064855" y="243412"/>
                      <a:pt x="1083432" y="220681"/>
                    </a:cubicBezTo>
                    <a:cubicBezTo>
                      <a:pt x="1092232" y="210263"/>
                      <a:pt x="1101031" y="207421"/>
                      <a:pt x="1110810" y="212157"/>
                    </a:cubicBezTo>
                    <a:cubicBezTo>
                      <a:pt x="1116676" y="214998"/>
                      <a:pt x="1121564" y="217840"/>
                      <a:pt x="1127431" y="220681"/>
                    </a:cubicBezTo>
                    <a:lnTo>
                      <a:pt x="1128408" y="220681"/>
                    </a:lnTo>
                    <a:cubicBezTo>
                      <a:pt x="1128408" y="219734"/>
                      <a:pt x="1127431" y="217840"/>
                      <a:pt x="1127431" y="215946"/>
                    </a:cubicBezTo>
                    <a:cubicBezTo>
                      <a:pt x="1126453" y="211210"/>
                      <a:pt x="1124498" y="205527"/>
                      <a:pt x="1122542" y="199844"/>
                    </a:cubicBezTo>
                    <a:cubicBezTo>
                      <a:pt x="1110810" y="162906"/>
                      <a:pt x="1094187" y="107026"/>
                      <a:pt x="1125475" y="76718"/>
                    </a:cubicBezTo>
                    <a:cubicBezTo>
                      <a:pt x="1135253" y="67246"/>
                      <a:pt x="1148942" y="62510"/>
                      <a:pt x="1165563" y="62510"/>
                    </a:cubicBezTo>
                    <a:cubicBezTo>
                      <a:pt x="1198806" y="62510"/>
                      <a:pt x="1239872" y="81453"/>
                      <a:pt x="1267249" y="94713"/>
                    </a:cubicBezTo>
                    <a:cubicBezTo>
                      <a:pt x="1274093" y="97555"/>
                      <a:pt x="1279959" y="100396"/>
                      <a:pt x="1283870" y="102290"/>
                    </a:cubicBezTo>
                    <a:cubicBezTo>
                      <a:pt x="1304403" y="110814"/>
                      <a:pt x="1322980" y="122180"/>
                      <a:pt x="1343513" y="138281"/>
                    </a:cubicBezTo>
                    <a:cubicBezTo>
                      <a:pt x="1340579" y="128810"/>
                      <a:pt x="1337646" y="118391"/>
                      <a:pt x="1335690" y="108920"/>
                    </a:cubicBezTo>
                    <a:cubicBezTo>
                      <a:pt x="1334712" y="105131"/>
                      <a:pt x="1333735" y="99449"/>
                      <a:pt x="1331779" y="93766"/>
                    </a:cubicBezTo>
                    <a:cubicBezTo>
                      <a:pt x="1323957" y="65352"/>
                      <a:pt x="1311247" y="23678"/>
                      <a:pt x="1341557" y="4736"/>
                    </a:cubicBezTo>
                    <a:cubicBezTo>
                      <a:pt x="1346446" y="1894"/>
                      <a:pt x="1352312" y="0"/>
                      <a:pt x="1358179" y="0"/>
                    </a:cubicBezTo>
                    <a:cubicBezTo>
                      <a:pt x="1382623" y="0"/>
                      <a:pt x="1411954" y="27467"/>
                      <a:pt x="1425643" y="40727"/>
                    </a:cubicBezTo>
                    <a:lnTo>
                      <a:pt x="1429554" y="44515"/>
                    </a:lnTo>
                    <a:cubicBezTo>
                      <a:pt x="1447153" y="60616"/>
                      <a:pt x="1462798" y="76718"/>
                      <a:pt x="1478441" y="92819"/>
                    </a:cubicBezTo>
                    <a:cubicBezTo>
                      <a:pt x="1472575" y="71035"/>
                      <a:pt x="1473553" y="54934"/>
                      <a:pt x="1480397" y="43568"/>
                    </a:cubicBezTo>
                    <a:cubicBezTo>
                      <a:pt x="1485285" y="35044"/>
                      <a:pt x="1494085" y="29361"/>
                      <a:pt x="1505818" y="26520"/>
                    </a:cubicBezTo>
                    <a:cubicBezTo>
                      <a:pt x="1507774" y="25573"/>
                      <a:pt x="1510707" y="25573"/>
                      <a:pt x="1512662" y="25573"/>
                    </a:cubicBezTo>
                    <a:cubicBezTo>
                      <a:pt x="1556661" y="25573"/>
                      <a:pt x="1624126" y="103237"/>
                      <a:pt x="1635858" y="119338"/>
                    </a:cubicBezTo>
                    <a:cubicBezTo>
                      <a:pt x="1637814" y="122180"/>
                      <a:pt x="1640747" y="125968"/>
                      <a:pt x="1642702" y="128810"/>
                    </a:cubicBezTo>
                    <a:cubicBezTo>
                      <a:pt x="1663235" y="104184"/>
                      <a:pt x="1690612" y="92819"/>
                      <a:pt x="1715055" y="100396"/>
                    </a:cubicBezTo>
                    <a:cubicBezTo>
                      <a:pt x="1725810" y="104184"/>
                      <a:pt x="1733633" y="110814"/>
                      <a:pt x="1738522" y="120285"/>
                    </a:cubicBezTo>
                    <a:cubicBezTo>
                      <a:pt x="1748299" y="141122"/>
                      <a:pt x="1743410" y="177113"/>
                      <a:pt x="1723855" y="228258"/>
                    </a:cubicBezTo>
                    <a:cubicBezTo>
                      <a:pt x="1742433" y="205527"/>
                      <a:pt x="1761987" y="183743"/>
                      <a:pt x="1786431" y="165748"/>
                    </a:cubicBezTo>
                    <a:cubicBezTo>
                      <a:pt x="1795231" y="160065"/>
                      <a:pt x="1806963" y="163853"/>
                      <a:pt x="1809897" y="172377"/>
                    </a:cubicBezTo>
                    <a:cubicBezTo>
                      <a:pt x="1814786" y="188479"/>
                      <a:pt x="1814786" y="210263"/>
                      <a:pt x="1807941" y="240571"/>
                    </a:cubicBezTo>
                    <a:cubicBezTo>
                      <a:pt x="1829452" y="239624"/>
                      <a:pt x="1849984" y="257619"/>
                      <a:pt x="1870517" y="294557"/>
                    </a:cubicBezTo>
                    <a:lnTo>
                      <a:pt x="1871495" y="295504"/>
                    </a:lnTo>
                    <a:cubicBezTo>
                      <a:pt x="1874428" y="306870"/>
                      <a:pt x="1877361" y="316341"/>
                      <a:pt x="1881272" y="325813"/>
                    </a:cubicBezTo>
                    <a:cubicBezTo>
                      <a:pt x="1884205" y="314447"/>
                      <a:pt x="1887138" y="303081"/>
                      <a:pt x="1889094" y="291716"/>
                    </a:cubicBezTo>
                    <a:cubicBezTo>
                      <a:pt x="1893005" y="271826"/>
                      <a:pt x="1896916" y="250989"/>
                      <a:pt x="1905716" y="232047"/>
                    </a:cubicBezTo>
                    <a:lnTo>
                      <a:pt x="1908649" y="225417"/>
                    </a:lnTo>
                    <a:lnTo>
                      <a:pt x="1914515" y="229205"/>
                    </a:lnTo>
                    <a:cubicBezTo>
                      <a:pt x="1940915" y="247201"/>
                      <a:pt x="1949714" y="280350"/>
                      <a:pt x="1957536" y="308764"/>
                    </a:cubicBezTo>
                    <a:cubicBezTo>
                      <a:pt x="1958514" y="313500"/>
                      <a:pt x="1960469" y="318235"/>
                      <a:pt x="1961447" y="322024"/>
                    </a:cubicBezTo>
                    <a:cubicBezTo>
                      <a:pt x="1964380" y="307817"/>
                      <a:pt x="1964380" y="292663"/>
                      <a:pt x="1965358" y="277509"/>
                    </a:cubicBezTo>
                    <a:cubicBezTo>
                      <a:pt x="1965358" y="265196"/>
                      <a:pt x="1965358" y="252884"/>
                      <a:pt x="1967314" y="240571"/>
                    </a:cubicBezTo>
                    <a:cubicBezTo>
                      <a:pt x="1967314" y="238677"/>
                      <a:pt x="1968291" y="236782"/>
                      <a:pt x="1968291" y="234888"/>
                    </a:cubicBezTo>
                    <a:lnTo>
                      <a:pt x="1970247" y="224470"/>
                    </a:lnTo>
                    <a:lnTo>
                      <a:pt x="1977091" y="232047"/>
                    </a:lnTo>
                    <a:cubicBezTo>
                      <a:pt x="1981980" y="237730"/>
                      <a:pt x="1985891" y="242465"/>
                      <a:pt x="1988824" y="246254"/>
                    </a:cubicBezTo>
                    <a:cubicBezTo>
                      <a:pt x="1996646" y="257619"/>
                      <a:pt x="2002512" y="269932"/>
                      <a:pt x="2007401" y="280350"/>
                    </a:cubicBezTo>
                    <a:cubicBezTo>
                      <a:pt x="2013268" y="239624"/>
                      <a:pt x="2026956" y="201739"/>
                      <a:pt x="2047489" y="172377"/>
                    </a:cubicBezTo>
                    <a:lnTo>
                      <a:pt x="2052378" y="164801"/>
                    </a:lnTo>
                    <a:lnTo>
                      <a:pt x="2056289" y="166695"/>
                    </a:lnTo>
                    <a:cubicBezTo>
                      <a:pt x="2092465" y="181849"/>
                      <a:pt x="2087576" y="224470"/>
                      <a:pt x="2083665" y="259513"/>
                    </a:cubicBezTo>
                    <a:cubicBezTo>
                      <a:pt x="2082687" y="268985"/>
                      <a:pt x="2081709" y="277509"/>
                      <a:pt x="2081709" y="285086"/>
                    </a:cubicBezTo>
                    <a:cubicBezTo>
                      <a:pt x="2086599" y="280350"/>
                      <a:pt x="2091488" y="275614"/>
                      <a:pt x="2097354" y="269932"/>
                    </a:cubicBezTo>
                    <a:cubicBezTo>
                      <a:pt x="2110064" y="256672"/>
                      <a:pt x="2123753" y="243412"/>
                      <a:pt x="2141352" y="236782"/>
                    </a:cubicBezTo>
                    <a:cubicBezTo>
                      <a:pt x="2150152" y="232994"/>
                      <a:pt x="2158951" y="234888"/>
                      <a:pt x="2165796" y="241518"/>
                    </a:cubicBezTo>
                    <a:cubicBezTo>
                      <a:pt x="2180462" y="257619"/>
                      <a:pt x="2179484" y="295504"/>
                      <a:pt x="2179484" y="304029"/>
                    </a:cubicBezTo>
                    <a:cubicBezTo>
                      <a:pt x="2176551" y="335284"/>
                      <a:pt x="2166774" y="364645"/>
                      <a:pt x="2156996" y="393059"/>
                    </a:cubicBezTo>
                    <a:cubicBezTo>
                      <a:pt x="2154063" y="402530"/>
                      <a:pt x="2151130" y="412001"/>
                      <a:pt x="2148196" y="421472"/>
                    </a:cubicBezTo>
                    <a:cubicBezTo>
                      <a:pt x="2160907" y="412001"/>
                      <a:pt x="2173618" y="400635"/>
                      <a:pt x="2185351" y="389270"/>
                    </a:cubicBezTo>
                    <a:cubicBezTo>
                      <a:pt x="2197083" y="377905"/>
                      <a:pt x="2208817" y="366539"/>
                      <a:pt x="2222505" y="357068"/>
                    </a:cubicBezTo>
                    <a:cubicBezTo>
                      <a:pt x="2233260" y="349491"/>
                      <a:pt x="2248905" y="340967"/>
                      <a:pt x="2262593" y="340967"/>
                    </a:cubicBezTo>
                    <a:cubicBezTo>
                      <a:pt x="2270414" y="340967"/>
                      <a:pt x="2276281" y="342861"/>
                      <a:pt x="2282148" y="347596"/>
                    </a:cubicBezTo>
                    <a:cubicBezTo>
                      <a:pt x="2296814" y="359909"/>
                      <a:pt x="2301702" y="379799"/>
                      <a:pt x="2295836" y="401583"/>
                    </a:cubicBezTo>
                    <a:cubicBezTo>
                      <a:pt x="2288992" y="424314"/>
                      <a:pt x="2277259" y="447045"/>
                      <a:pt x="2260637" y="470723"/>
                    </a:cubicBezTo>
                    <a:cubicBezTo>
                      <a:pt x="2273348" y="474512"/>
                      <a:pt x="2285081" y="480194"/>
                      <a:pt x="2293881" y="484930"/>
                    </a:cubicBezTo>
                    <a:cubicBezTo>
                      <a:pt x="2297792" y="486824"/>
                      <a:pt x="2301702" y="488718"/>
                      <a:pt x="2304636" y="489666"/>
                    </a:cubicBezTo>
                    <a:cubicBezTo>
                      <a:pt x="2316368" y="494401"/>
                      <a:pt x="2327124" y="500084"/>
                      <a:pt x="2337879" y="508608"/>
                    </a:cubicBezTo>
                    <a:cubicBezTo>
                      <a:pt x="2336901" y="503873"/>
                      <a:pt x="2335924" y="500084"/>
                      <a:pt x="2334946" y="495348"/>
                    </a:cubicBezTo>
                    <a:cubicBezTo>
                      <a:pt x="2333968" y="492507"/>
                      <a:pt x="2332991" y="489666"/>
                      <a:pt x="2332013" y="485877"/>
                    </a:cubicBezTo>
                    <a:cubicBezTo>
                      <a:pt x="2327124" y="467882"/>
                      <a:pt x="2319302" y="439468"/>
                      <a:pt x="2338857" y="427155"/>
                    </a:cubicBezTo>
                    <a:cubicBezTo>
                      <a:pt x="2341790" y="425261"/>
                      <a:pt x="2345701" y="424314"/>
                      <a:pt x="2350589" y="424314"/>
                    </a:cubicBezTo>
                    <a:cubicBezTo>
                      <a:pt x="2367212" y="424314"/>
                      <a:pt x="2384811" y="441362"/>
                      <a:pt x="2394588" y="450834"/>
                    </a:cubicBezTo>
                    <a:lnTo>
                      <a:pt x="2397521" y="452728"/>
                    </a:lnTo>
                    <a:cubicBezTo>
                      <a:pt x="2406322" y="461252"/>
                      <a:pt x="2415121" y="469776"/>
                      <a:pt x="2422943" y="478300"/>
                    </a:cubicBezTo>
                    <a:cubicBezTo>
                      <a:pt x="2420987" y="467882"/>
                      <a:pt x="2421965" y="459358"/>
                      <a:pt x="2425876" y="452728"/>
                    </a:cubicBezTo>
                    <a:cubicBezTo>
                      <a:pt x="2429787" y="447045"/>
                      <a:pt x="2434676" y="442309"/>
                      <a:pt x="2443476" y="441362"/>
                    </a:cubicBezTo>
                    <a:cubicBezTo>
                      <a:pt x="2445431" y="441362"/>
                      <a:pt x="2446409" y="441362"/>
                      <a:pt x="2448364" y="441362"/>
                    </a:cubicBezTo>
                    <a:cubicBezTo>
                      <a:pt x="2476719" y="441362"/>
                      <a:pt x="2518762" y="489666"/>
                      <a:pt x="2527562" y="501031"/>
                    </a:cubicBezTo>
                    <a:cubicBezTo>
                      <a:pt x="2528540" y="501979"/>
                      <a:pt x="2529517" y="503873"/>
                      <a:pt x="2530495" y="504820"/>
                    </a:cubicBezTo>
                    <a:cubicBezTo>
                      <a:pt x="2543205" y="489666"/>
                      <a:pt x="2560805" y="483036"/>
                      <a:pt x="2577427" y="488718"/>
                    </a:cubicBezTo>
                    <a:cubicBezTo>
                      <a:pt x="2585248" y="490613"/>
                      <a:pt x="2590137" y="495348"/>
                      <a:pt x="2593070" y="502926"/>
                    </a:cubicBezTo>
                    <a:cubicBezTo>
                      <a:pt x="2598937" y="515238"/>
                      <a:pt x="2596982" y="534181"/>
                      <a:pt x="2588181" y="561647"/>
                    </a:cubicBezTo>
                    <a:cubicBezTo>
                      <a:pt x="2597959" y="550282"/>
                      <a:pt x="2607737" y="539864"/>
                      <a:pt x="2620447" y="531339"/>
                    </a:cubicBezTo>
                    <a:cubicBezTo>
                      <a:pt x="2627291" y="526604"/>
                      <a:pt x="2636091" y="529445"/>
                      <a:pt x="2638047" y="537022"/>
                    </a:cubicBezTo>
                    <a:cubicBezTo>
                      <a:pt x="2640980" y="546493"/>
                      <a:pt x="2640980" y="560700"/>
                      <a:pt x="2637069" y="578696"/>
                    </a:cubicBezTo>
                    <a:cubicBezTo>
                      <a:pt x="2650758" y="579643"/>
                      <a:pt x="2663468" y="591009"/>
                      <a:pt x="2676179" y="613739"/>
                    </a:cubicBezTo>
                    <a:lnTo>
                      <a:pt x="2676179" y="614687"/>
                    </a:lnTo>
                    <a:cubicBezTo>
                      <a:pt x="2677157" y="619422"/>
                      <a:pt x="2678135" y="623211"/>
                      <a:pt x="2680090" y="627000"/>
                    </a:cubicBezTo>
                    <a:cubicBezTo>
                      <a:pt x="2681068" y="622264"/>
                      <a:pt x="2682046" y="616581"/>
                      <a:pt x="2683023" y="611846"/>
                    </a:cubicBezTo>
                    <a:cubicBezTo>
                      <a:pt x="2685956" y="599533"/>
                      <a:pt x="2687912" y="586273"/>
                      <a:pt x="2693778" y="573960"/>
                    </a:cubicBezTo>
                    <a:lnTo>
                      <a:pt x="2696711" y="567330"/>
                    </a:lnTo>
                    <a:lnTo>
                      <a:pt x="2702578" y="571119"/>
                    </a:lnTo>
                    <a:cubicBezTo>
                      <a:pt x="2719200" y="583431"/>
                      <a:pt x="2725066" y="603321"/>
                      <a:pt x="2729955" y="622264"/>
                    </a:cubicBezTo>
                    <a:cubicBezTo>
                      <a:pt x="2730933" y="616581"/>
                      <a:pt x="2730933" y="609951"/>
                      <a:pt x="2730933" y="603321"/>
                    </a:cubicBezTo>
                    <a:cubicBezTo>
                      <a:pt x="2730933" y="595744"/>
                      <a:pt x="2730933" y="587220"/>
                      <a:pt x="2731910" y="579643"/>
                    </a:cubicBezTo>
                    <a:cubicBezTo>
                      <a:pt x="2731910" y="578696"/>
                      <a:pt x="2731910" y="576801"/>
                      <a:pt x="2732888" y="575855"/>
                    </a:cubicBezTo>
                    <a:lnTo>
                      <a:pt x="2734843" y="565436"/>
                    </a:lnTo>
                    <a:lnTo>
                      <a:pt x="2741687" y="573013"/>
                    </a:lnTo>
                    <a:cubicBezTo>
                      <a:pt x="2744621" y="576801"/>
                      <a:pt x="2747554" y="579643"/>
                      <a:pt x="2749509" y="582484"/>
                    </a:cubicBezTo>
                    <a:cubicBezTo>
                      <a:pt x="2753421" y="588167"/>
                      <a:pt x="2756354" y="592903"/>
                      <a:pt x="2758310" y="598585"/>
                    </a:cubicBezTo>
                    <a:cubicBezTo>
                      <a:pt x="2762221" y="574907"/>
                      <a:pt x="2771020" y="553123"/>
                      <a:pt x="2782753" y="536075"/>
                    </a:cubicBezTo>
                    <a:lnTo>
                      <a:pt x="2787641" y="529445"/>
                    </a:lnTo>
                    <a:lnTo>
                      <a:pt x="2781775" y="533234"/>
                    </a:lnTo>
                    <a:cubicBezTo>
                      <a:pt x="2806219" y="543652"/>
                      <a:pt x="2802308" y="571119"/>
                      <a:pt x="2800353" y="593850"/>
                    </a:cubicBezTo>
                    <a:cubicBezTo>
                      <a:pt x="2800353" y="597638"/>
                      <a:pt x="2799375" y="601427"/>
                      <a:pt x="2799375" y="604268"/>
                    </a:cubicBezTo>
                    <a:cubicBezTo>
                      <a:pt x="2801330" y="602374"/>
                      <a:pt x="2803286" y="600480"/>
                      <a:pt x="2805241" y="598585"/>
                    </a:cubicBezTo>
                    <a:cubicBezTo>
                      <a:pt x="2814041" y="590061"/>
                      <a:pt x="2822840" y="581537"/>
                      <a:pt x="2833596" y="576801"/>
                    </a:cubicBezTo>
                    <a:cubicBezTo>
                      <a:pt x="2840440" y="573960"/>
                      <a:pt x="2846307" y="575855"/>
                      <a:pt x="2851195" y="580590"/>
                    </a:cubicBezTo>
                    <a:cubicBezTo>
                      <a:pt x="2860972" y="591009"/>
                      <a:pt x="2860972" y="616581"/>
                      <a:pt x="2859995" y="622264"/>
                    </a:cubicBezTo>
                    <a:cubicBezTo>
                      <a:pt x="2858039" y="642154"/>
                      <a:pt x="2851195" y="661096"/>
                      <a:pt x="2845329" y="679092"/>
                    </a:cubicBezTo>
                    <a:cubicBezTo>
                      <a:pt x="2844351" y="682880"/>
                      <a:pt x="2842396" y="686668"/>
                      <a:pt x="2841418" y="690457"/>
                    </a:cubicBezTo>
                    <a:cubicBezTo>
                      <a:pt x="2847284" y="685721"/>
                      <a:pt x="2853151" y="680039"/>
                      <a:pt x="2859017" y="674356"/>
                    </a:cubicBezTo>
                    <a:cubicBezTo>
                      <a:pt x="2865861" y="667726"/>
                      <a:pt x="2873684" y="660149"/>
                      <a:pt x="2882483" y="653519"/>
                    </a:cubicBezTo>
                    <a:cubicBezTo>
                      <a:pt x="2890305" y="648783"/>
                      <a:pt x="2899104" y="643101"/>
                      <a:pt x="2908882" y="643101"/>
                    </a:cubicBezTo>
                    <a:cubicBezTo>
                      <a:pt x="2913771" y="643101"/>
                      <a:pt x="2918660" y="644995"/>
                      <a:pt x="2922571" y="647836"/>
                    </a:cubicBezTo>
                    <a:cubicBezTo>
                      <a:pt x="2932348" y="656360"/>
                      <a:pt x="2936259" y="669620"/>
                      <a:pt x="2931370" y="683827"/>
                    </a:cubicBezTo>
                    <a:cubicBezTo>
                      <a:pt x="2919638" y="722659"/>
                      <a:pt x="2886394" y="757703"/>
                      <a:pt x="2858039" y="780434"/>
                    </a:cubicBezTo>
                    <a:cubicBezTo>
                      <a:pt x="2863905" y="782329"/>
                      <a:pt x="2870750" y="784223"/>
                      <a:pt x="2878572" y="785170"/>
                    </a:cubicBezTo>
                    <a:cubicBezTo>
                      <a:pt x="2898127" y="789905"/>
                      <a:pt x="2920615" y="794641"/>
                      <a:pt x="2934303" y="810742"/>
                    </a:cubicBezTo>
                    <a:cubicBezTo>
                      <a:pt x="2942125" y="820214"/>
                      <a:pt x="2941147" y="828738"/>
                      <a:pt x="2939192" y="834421"/>
                    </a:cubicBezTo>
                    <a:cubicBezTo>
                      <a:pt x="2934303" y="846733"/>
                      <a:pt x="2919638" y="853363"/>
                      <a:pt x="2907904" y="855258"/>
                    </a:cubicBezTo>
                    <a:cubicBezTo>
                      <a:pt x="2897149" y="857152"/>
                      <a:pt x="2887372" y="857152"/>
                      <a:pt x="2877595" y="855258"/>
                    </a:cubicBezTo>
                    <a:cubicBezTo>
                      <a:pt x="2888349" y="860940"/>
                      <a:pt x="2898127" y="865676"/>
                      <a:pt x="2908882" y="870412"/>
                    </a:cubicBezTo>
                    <a:cubicBezTo>
                      <a:pt x="2927459" y="878936"/>
                      <a:pt x="2947014" y="888407"/>
                      <a:pt x="2964614" y="899772"/>
                    </a:cubicBezTo>
                    <a:cubicBezTo>
                      <a:pt x="2980257" y="910191"/>
                      <a:pt x="3001768" y="923451"/>
                      <a:pt x="3010567" y="943341"/>
                    </a:cubicBezTo>
                    <a:cubicBezTo>
                      <a:pt x="3016434" y="957547"/>
                      <a:pt x="3016434" y="975543"/>
                      <a:pt x="3003723" y="985014"/>
                    </a:cubicBezTo>
                    <a:cubicBezTo>
                      <a:pt x="2994924" y="990697"/>
                      <a:pt x="2983190" y="991644"/>
                      <a:pt x="2972435" y="988803"/>
                    </a:cubicBezTo>
                    <a:cubicBezTo>
                      <a:pt x="2986124" y="1003009"/>
                      <a:pt x="2999813" y="1021952"/>
                      <a:pt x="3004701" y="1040895"/>
                    </a:cubicBezTo>
                    <a:cubicBezTo>
                      <a:pt x="3007634" y="1051313"/>
                      <a:pt x="3005679" y="1061732"/>
                      <a:pt x="2999813" y="1069309"/>
                    </a:cubicBezTo>
                    <a:cubicBezTo>
                      <a:pt x="2992969" y="1077833"/>
                      <a:pt x="2982213" y="1078780"/>
                      <a:pt x="2970480" y="1074044"/>
                    </a:cubicBezTo>
                    <a:cubicBezTo>
                      <a:pt x="2961680" y="1069309"/>
                      <a:pt x="2953859" y="1063626"/>
                      <a:pt x="2946036" y="1057943"/>
                    </a:cubicBezTo>
                    <a:cubicBezTo>
                      <a:pt x="2943103" y="1056049"/>
                      <a:pt x="2941147" y="1054155"/>
                      <a:pt x="2938214" y="1052260"/>
                    </a:cubicBezTo>
                    <a:cubicBezTo>
                      <a:pt x="2937236" y="1063626"/>
                      <a:pt x="2939192" y="1075938"/>
                      <a:pt x="2940170" y="1087304"/>
                    </a:cubicBezTo>
                    <a:cubicBezTo>
                      <a:pt x="2941147" y="1095828"/>
                      <a:pt x="2942125" y="1104352"/>
                      <a:pt x="2942125" y="1112876"/>
                    </a:cubicBezTo>
                    <a:cubicBezTo>
                      <a:pt x="2949947" y="1138449"/>
                      <a:pt x="2953859" y="1161180"/>
                      <a:pt x="2952881" y="1181070"/>
                    </a:cubicBezTo>
                    <a:cubicBezTo>
                      <a:pt x="2963636" y="1163074"/>
                      <a:pt x="2986124" y="1129925"/>
                      <a:pt x="3015456" y="1132766"/>
                    </a:cubicBezTo>
                    <a:cubicBezTo>
                      <a:pt x="3038922" y="1135608"/>
                      <a:pt x="3052610" y="1155497"/>
                      <a:pt x="3061410" y="1171599"/>
                    </a:cubicBezTo>
                    <a:cubicBezTo>
                      <a:pt x="3080965" y="1210431"/>
                      <a:pt x="3086832" y="1257787"/>
                      <a:pt x="3079988" y="1300408"/>
                    </a:cubicBezTo>
                    <a:cubicBezTo>
                      <a:pt x="3085854" y="1293778"/>
                      <a:pt x="3110298" y="1271994"/>
                      <a:pt x="3128875" y="1271994"/>
                    </a:cubicBezTo>
                    <a:cubicBezTo>
                      <a:pt x="3134741" y="1271994"/>
                      <a:pt x="3143541" y="1273888"/>
                      <a:pt x="3148430" y="1285254"/>
                    </a:cubicBezTo>
                    <a:cubicBezTo>
                      <a:pt x="3158207" y="1307038"/>
                      <a:pt x="3146474" y="1329769"/>
                      <a:pt x="3132785" y="1348712"/>
                    </a:cubicBezTo>
                    <a:cubicBezTo>
                      <a:pt x="3152341" y="1335452"/>
                      <a:pt x="3173851" y="1323139"/>
                      <a:pt x="3196339" y="1323139"/>
                    </a:cubicBezTo>
                    <a:cubicBezTo>
                      <a:pt x="3203183" y="1323139"/>
                      <a:pt x="3210027" y="1324086"/>
                      <a:pt x="3215894" y="1326928"/>
                    </a:cubicBezTo>
                    <a:cubicBezTo>
                      <a:pt x="3234471" y="1334505"/>
                      <a:pt x="3247182" y="1353447"/>
                      <a:pt x="3250115" y="1379020"/>
                    </a:cubicBezTo>
                    <a:cubicBezTo>
                      <a:pt x="3256959" y="1429217"/>
                      <a:pt x="3236427" y="1484151"/>
                      <a:pt x="3197317" y="1517300"/>
                    </a:cubicBezTo>
                    <a:cubicBezTo>
                      <a:pt x="3209050" y="1516353"/>
                      <a:pt x="3221760" y="1515406"/>
                      <a:pt x="3235449" y="1514459"/>
                    </a:cubicBezTo>
                    <a:cubicBezTo>
                      <a:pt x="3253048" y="1513512"/>
                      <a:pt x="3271626" y="1511618"/>
                      <a:pt x="3289225" y="1511618"/>
                    </a:cubicBezTo>
                    <a:cubicBezTo>
                      <a:pt x="3313669" y="1511618"/>
                      <a:pt x="3333223" y="1514459"/>
                      <a:pt x="3351801" y="1519195"/>
                    </a:cubicBezTo>
                    <a:cubicBezTo>
                      <a:pt x="3382111" y="1528666"/>
                      <a:pt x="3388955" y="1544767"/>
                      <a:pt x="3389933" y="1556133"/>
                    </a:cubicBezTo>
                    <a:cubicBezTo>
                      <a:pt x="3392866" y="1591177"/>
                      <a:pt x="3342023" y="1633797"/>
                      <a:pt x="3311713" y="1648951"/>
                    </a:cubicBezTo>
                    <a:cubicBezTo>
                      <a:pt x="3317580" y="1648004"/>
                      <a:pt x="3326379" y="1647057"/>
                      <a:pt x="3335179" y="1647057"/>
                    </a:cubicBezTo>
                    <a:cubicBezTo>
                      <a:pt x="3360600" y="1647057"/>
                      <a:pt x="3369400" y="1657475"/>
                      <a:pt x="3371355" y="1666000"/>
                    </a:cubicBezTo>
                    <a:cubicBezTo>
                      <a:pt x="3374288" y="1678312"/>
                      <a:pt x="3369400" y="1692519"/>
                      <a:pt x="3357667" y="1706726"/>
                    </a:cubicBezTo>
                    <a:cubicBezTo>
                      <a:pt x="3332245" y="1738929"/>
                      <a:pt x="3294113" y="1757871"/>
                      <a:pt x="3255981" y="1757871"/>
                    </a:cubicBezTo>
                    <a:lnTo>
                      <a:pt x="3255981" y="1757871"/>
                    </a:lnTo>
                    <a:cubicBezTo>
                      <a:pt x="3254026" y="1757871"/>
                      <a:pt x="3252070" y="1757871"/>
                      <a:pt x="3250115" y="1757871"/>
                    </a:cubicBezTo>
                    <a:cubicBezTo>
                      <a:pt x="3255981" y="1764501"/>
                      <a:pt x="3261848" y="1771131"/>
                      <a:pt x="3267715" y="1777761"/>
                    </a:cubicBezTo>
                    <a:cubicBezTo>
                      <a:pt x="3274559" y="1786285"/>
                      <a:pt x="3281403" y="1793862"/>
                      <a:pt x="3288247" y="1803333"/>
                    </a:cubicBezTo>
                    <a:lnTo>
                      <a:pt x="3284336" y="1807122"/>
                    </a:lnTo>
                    <a:cubicBezTo>
                      <a:pt x="3293136" y="1836483"/>
                      <a:pt x="3297046" y="1869632"/>
                      <a:pt x="3284336" y="1887628"/>
                    </a:cubicBezTo>
                    <a:cubicBezTo>
                      <a:pt x="3273581" y="1902782"/>
                      <a:pt x="3252070" y="1903729"/>
                      <a:pt x="3223716" y="1888575"/>
                    </a:cubicBezTo>
                    <a:cubicBezTo>
                      <a:pt x="3223716" y="1893311"/>
                      <a:pt x="3223716" y="1898046"/>
                      <a:pt x="3221760" y="1902782"/>
                    </a:cubicBezTo>
                    <a:cubicBezTo>
                      <a:pt x="3217849" y="1916042"/>
                      <a:pt x="3211005" y="1930249"/>
                      <a:pt x="3200250" y="1944456"/>
                    </a:cubicBezTo>
                    <a:cubicBezTo>
                      <a:pt x="3218827" y="1972870"/>
                      <a:pt x="3221760" y="1996548"/>
                      <a:pt x="3207094" y="2012649"/>
                    </a:cubicBezTo>
                    <a:cubicBezTo>
                      <a:pt x="3206116" y="2013596"/>
                      <a:pt x="3205139" y="2014543"/>
                      <a:pt x="3204161" y="2015490"/>
                    </a:cubicBezTo>
                    <a:cubicBezTo>
                      <a:pt x="3212961" y="2019279"/>
                      <a:pt x="3218827" y="2024015"/>
                      <a:pt x="3223716" y="2029697"/>
                    </a:cubicBezTo>
                    <a:cubicBezTo>
                      <a:pt x="3231538" y="2039169"/>
                      <a:pt x="3230560" y="2047693"/>
                      <a:pt x="3228605" y="2053375"/>
                    </a:cubicBezTo>
                    <a:cubicBezTo>
                      <a:pt x="3223716" y="2065688"/>
                      <a:pt x="3209050" y="2072318"/>
                      <a:pt x="3196339" y="2074212"/>
                    </a:cubicBezTo>
                    <a:cubicBezTo>
                      <a:pt x="3185584" y="2076107"/>
                      <a:pt x="3175806" y="2076107"/>
                      <a:pt x="3166029" y="2074212"/>
                    </a:cubicBezTo>
                    <a:cubicBezTo>
                      <a:pt x="3176784" y="2079895"/>
                      <a:pt x="3186562" y="2084631"/>
                      <a:pt x="3197317" y="2089366"/>
                    </a:cubicBezTo>
                    <a:cubicBezTo>
                      <a:pt x="3215894" y="2097891"/>
                      <a:pt x="3235449" y="2107362"/>
                      <a:pt x="3253048" y="2118727"/>
                    </a:cubicBezTo>
                    <a:cubicBezTo>
                      <a:pt x="3268693" y="2129146"/>
                      <a:pt x="3290202" y="2142406"/>
                      <a:pt x="3299002" y="2163242"/>
                    </a:cubicBezTo>
                    <a:cubicBezTo>
                      <a:pt x="3304869" y="2177449"/>
                      <a:pt x="3304869" y="2195445"/>
                      <a:pt x="3292158" y="2203969"/>
                    </a:cubicBezTo>
                    <a:cubicBezTo>
                      <a:pt x="3283358" y="2210599"/>
                      <a:pt x="3271626" y="2210599"/>
                      <a:pt x="3260870" y="2207757"/>
                    </a:cubicBezTo>
                    <a:cubicBezTo>
                      <a:pt x="3275537" y="2221965"/>
                      <a:pt x="3288247" y="2240907"/>
                      <a:pt x="3293136" y="2259849"/>
                    </a:cubicBezTo>
                    <a:cubicBezTo>
                      <a:pt x="3296069" y="2270268"/>
                      <a:pt x="3294113" y="2280686"/>
                      <a:pt x="3288247" y="2288263"/>
                    </a:cubicBezTo>
                    <a:cubicBezTo>
                      <a:pt x="3281403" y="2295840"/>
                      <a:pt x="3270648" y="2297735"/>
                      <a:pt x="3259892" y="2292052"/>
                    </a:cubicBezTo>
                    <a:cubicBezTo>
                      <a:pt x="3251093" y="2287316"/>
                      <a:pt x="3243271" y="2281633"/>
                      <a:pt x="3235449" y="2275951"/>
                    </a:cubicBezTo>
                    <a:cubicBezTo>
                      <a:pt x="3232516" y="2274057"/>
                      <a:pt x="3230560" y="2272162"/>
                      <a:pt x="3227627" y="2270268"/>
                    </a:cubicBezTo>
                    <a:cubicBezTo>
                      <a:pt x="3227627" y="2281633"/>
                      <a:pt x="3228605" y="2293946"/>
                      <a:pt x="3229583" y="2305312"/>
                    </a:cubicBezTo>
                    <a:cubicBezTo>
                      <a:pt x="3230560" y="2314783"/>
                      <a:pt x="3231538" y="2324254"/>
                      <a:pt x="3231538" y="2333725"/>
                    </a:cubicBezTo>
                    <a:lnTo>
                      <a:pt x="3231538" y="2338461"/>
                    </a:lnTo>
                    <a:cubicBezTo>
                      <a:pt x="3231538" y="2347932"/>
                      <a:pt x="3232516" y="2360245"/>
                      <a:pt x="3226649" y="2368769"/>
                    </a:cubicBezTo>
                    <a:cubicBezTo>
                      <a:pt x="3224694" y="2371611"/>
                      <a:pt x="3221760" y="2373505"/>
                      <a:pt x="3217849" y="2373505"/>
                    </a:cubicBezTo>
                    <a:cubicBezTo>
                      <a:pt x="3212961" y="2373505"/>
                      <a:pt x="3207094" y="2369716"/>
                      <a:pt x="3201228" y="2364034"/>
                    </a:cubicBezTo>
                    <a:cubicBezTo>
                      <a:pt x="3203183" y="2372558"/>
                      <a:pt x="3202206" y="2380135"/>
                      <a:pt x="3198295" y="2387712"/>
                    </a:cubicBezTo>
                    <a:cubicBezTo>
                      <a:pt x="3193406" y="2397183"/>
                      <a:pt x="3184606" y="2403813"/>
                      <a:pt x="3173851" y="2406654"/>
                    </a:cubicBezTo>
                    <a:cubicBezTo>
                      <a:pt x="3179717" y="2408549"/>
                      <a:pt x="3184606" y="2411390"/>
                      <a:pt x="3186562" y="2416126"/>
                    </a:cubicBezTo>
                    <a:cubicBezTo>
                      <a:pt x="3188517" y="2418967"/>
                      <a:pt x="3189495" y="2423703"/>
                      <a:pt x="3186562" y="2431280"/>
                    </a:cubicBezTo>
                    <a:cubicBezTo>
                      <a:pt x="3179717" y="2444540"/>
                      <a:pt x="3167007" y="2454958"/>
                      <a:pt x="3155274" y="2463482"/>
                    </a:cubicBezTo>
                    <a:cubicBezTo>
                      <a:pt x="3132785" y="2479583"/>
                      <a:pt x="3106387" y="2496632"/>
                      <a:pt x="3079988" y="2502315"/>
                    </a:cubicBezTo>
                    <a:cubicBezTo>
                      <a:pt x="3093676" y="2507997"/>
                      <a:pt x="3111276" y="2517469"/>
                      <a:pt x="3113231" y="2533570"/>
                    </a:cubicBezTo>
                    <a:cubicBezTo>
                      <a:pt x="3114209" y="2545882"/>
                      <a:pt x="3107364" y="2557248"/>
                      <a:pt x="3093676" y="2567666"/>
                    </a:cubicBezTo>
                    <a:cubicBezTo>
                      <a:pt x="3072166" y="2582820"/>
                      <a:pt x="3045766" y="2593239"/>
                      <a:pt x="3018389" y="2595133"/>
                    </a:cubicBezTo>
                    <a:cubicBezTo>
                      <a:pt x="3026211" y="2600816"/>
                      <a:pt x="3038922" y="2611234"/>
                      <a:pt x="3038922" y="2621653"/>
                    </a:cubicBezTo>
                    <a:cubicBezTo>
                      <a:pt x="3038922" y="2625441"/>
                      <a:pt x="3037945" y="2630177"/>
                      <a:pt x="3032078" y="2633965"/>
                    </a:cubicBezTo>
                    <a:cubicBezTo>
                      <a:pt x="3022300" y="2640595"/>
                      <a:pt x="3008612" y="2639648"/>
                      <a:pt x="2996879" y="2635860"/>
                    </a:cubicBezTo>
                    <a:cubicBezTo>
                      <a:pt x="3006657" y="2646278"/>
                      <a:pt x="3018389" y="2661432"/>
                      <a:pt x="3014478" y="2678481"/>
                    </a:cubicBezTo>
                    <a:cubicBezTo>
                      <a:pt x="3011545" y="2691740"/>
                      <a:pt x="3000790" y="2702159"/>
                      <a:pt x="2984168" y="2706894"/>
                    </a:cubicBezTo>
                    <a:cubicBezTo>
                      <a:pt x="2954836" y="2717313"/>
                      <a:pt x="2918660" y="2712577"/>
                      <a:pt x="2892260" y="2696476"/>
                    </a:cubicBezTo>
                    <a:cubicBezTo>
                      <a:pt x="2894216" y="2702159"/>
                      <a:pt x="2895194" y="2707841"/>
                      <a:pt x="2897149" y="2713524"/>
                    </a:cubicBezTo>
                    <a:cubicBezTo>
                      <a:pt x="2903993" y="2736255"/>
                      <a:pt x="2910838" y="2760881"/>
                      <a:pt x="2908882" y="2784559"/>
                    </a:cubicBezTo>
                    <a:cubicBezTo>
                      <a:pt x="2907904" y="2810131"/>
                      <a:pt x="2891283" y="2814867"/>
                      <a:pt x="2882483" y="2814867"/>
                    </a:cubicBezTo>
                    <a:cubicBezTo>
                      <a:pt x="2863905" y="2814867"/>
                      <a:pt x="2839462" y="2799713"/>
                      <a:pt x="2824796" y="2784559"/>
                    </a:cubicBezTo>
                    <a:cubicBezTo>
                      <a:pt x="2827729" y="2795925"/>
                      <a:pt x="2829685" y="2810131"/>
                      <a:pt x="2817952" y="2815814"/>
                    </a:cubicBezTo>
                    <a:cubicBezTo>
                      <a:pt x="2810130" y="2819603"/>
                      <a:pt x="2799375" y="2818656"/>
                      <a:pt x="2788619" y="2812973"/>
                    </a:cubicBezTo>
                    <a:cubicBezTo>
                      <a:pt x="2765154" y="2801607"/>
                      <a:pt x="2747554" y="2780770"/>
                      <a:pt x="2741687" y="2758039"/>
                    </a:cubicBezTo>
                    <a:cubicBezTo>
                      <a:pt x="2738754" y="2760881"/>
                      <a:pt x="2736799" y="2763722"/>
                      <a:pt x="2733866" y="2767511"/>
                    </a:cubicBezTo>
                    <a:cubicBezTo>
                      <a:pt x="2729955" y="2772247"/>
                      <a:pt x="2725066" y="2777929"/>
                      <a:pt x="2720178" y="2782665"/>
                    </a:cubicBezTo>
                    <a:lnTo>
                      <a:pt x="2717244" y="2780770"/>
                    </a:lnTo>
                    <a:cubicBezTo>
                      <a:pt x="2701600" y="2788348"/>
                      <a:pt x="2686934" y="2793083"/>
                      <a:pt x="2676179" y="2793083"/>
                    </a:cubicBezTo>
                    <a:cubicBezTo>
                      <a:pt x="2664446" y="2793083"/>
                      <a:pt x="2658579" y="2788348"/>
                      <a:pt x="2655646" y="2784559"/>
                    </a:cubicBezTo>
                    <a:cubicBezTo>
                      <a:pt x="2649780" y="2776982"/>
                      <a:pt x="2649780" y="2764669"/>
                      <a:pt x="2655646" y="2749515"/>
                    </a:cubicBezTo>
                    <a:cubicBezTo>
                      <a:pt x="2649780" y="2741938"/>
                      <a:pt x="2646847" y="2731520"/>
                      <a:pt x="2644891" y="2716366"/>
                    </a:cubicBezTo>
                    <a:cubicBezTo>
                      <a:pt x="2628269" y="2740991"/>
                      <a:pt x="2606759" y="2764669"/>
                      <a:pt x="2586226" y="2764669"/>
                    </a:cubicBezTo>
                    <a:cubicBezTo>
                      <a:pt x="2581337" y="2764669"/>
                      <a:pt x="2577427" y="2763722"/>
                      <a:pt x="2573516" y="2760881"/>
                    </a:cubicBezTo>
                    <a:cubicBezTo>
                      <a:pt x="2556894" y="2751410"/>
                      <a:pt x="2556894" y="2732467"/>
                      <a:pt x="2557872" y="2718260"/>
                    </a:cubicBezTo>
                    <a:cubicBezTo>
                      <a:pt x="2546138" y="2729625"/>
                      <a:pt x="2521695" y="2750462"/>
                      <a:pt x="2503118" y="2750462"/>
                    </a:cubicBezTo>
                    <a:cubicBezTo>
                      <a:pt x="2497251" y="2750462"/>
                      <a:pt x="2486497" y="2748568"/>
                      <a:pt x="2482586" y="2733414"/>
                    </a:cubicBezTo>
                    <a:cubicBezTo>
                      <a:pt x="2475741" y="2710683"/>
                      <a:pt x="2483563" y="2689846"/>
                      <a:pt x="2495296" y="2672798"/>
                    </a:cubicBezTo>
                    <a:cubicBezTo>
                      <a:pt x="2481608" y="2679428"/>
                      <a:pt x="2465963" y="2686057"/>
                      <a:pt x="2455209" y="2686057"/>
                    </a:cubicBezTo>
                    <a:cubicBezTo>
                      <a:pt x="2446409" y="2686057"/>
                      <a:pt x="2442498" y="2682269"/>
                      <a:pt x="2440543" y="2679428"/>
                    </a:cubicBezTo>
                    <a:cubicBezTo>
                      <a:pt x="2436631" y="2672798"/>
                      <a:pt x="2437609" y="2663327"/>
                      <a:pt x="2445431" y="2649119"/>
                    </a:cubicBezTo>
                    <a:cubicBezTo>
                      <a:pt x="2438587" y="2651961"/>
                      <a:pt x="2430765" y="2654802"/>
                      <a:pt x="2422943" y="2654802"/>
                    </a:cubicBezTo>
                    <a:lnTo>
                      <a:pt x="2422943" y="2654802"/>
                    </a:lnTo>
                    <a:cubicBezTo>
                      <a:pt x="2419032" y="2654802"/>
                      <a:pt x="2413166" y="2653855"/>
                      <a:pt x="2409255" y="2650066"/>
                    </a:cubicBezTo>
                    <a:cubicBezTo>
                      <a:pt x="2402411" y="2664274"/>
                      <a:pt x="2392632" y="2668062"/>
                      <a:pt x="2384811" y="2668062"/>
                    </a:cubicBezTo>
                    <a:cubicBezTo>
                      <a:pt x="2379922" y="2668062"/>
                      <a:pt x="2375033" y="2667115"/>
                      <a:pt x="2369167" y="2664274"/>
                    </a:cubicBezTo>
                    <a:cubicBezTo>
                      <a:pt x="2348634" y="2653855"/>
                      <a:pt x="2339835" y="2628283"/>
                      <a:pt x="2336901" y="2604604"/>
                    </a:cubicBezTo>
                    <a:cubicBezTo>
                      <a:pt x="2335924" y="2605552"/>
                      <a:pt x="2334946" y="2605552"/>
                      <a:pt x="2334946" y="2605552"/>
                    </a:cubicBezTo>
                    <a:cubicBezTo>
                      <a:pt x="2318324" y="2612182"/>
                      <a:pt x="2305613" y="2608393"/>
                      <a:pt x="2300725" y="2597974"/>
                    </a:cubicBezTo>
                    <a:cubicBezTo>
                      <a:pt x="2293881" y="2583768"/>
                      <a:pt x="2300725" y="2556301"/>
                      <a:pt x="2311480" y="2543041"/>
                    </a:cubicBezTo>
                    <a:cubicBezTo>
                      <a:pt x="2313435" y="2541147"/>
                      <a:pt x="2314413" y="2538306"/>
                      <a:pt x="2316368" y="2536411"/>
                    </a:cubicBezTo>
                    <a:cubicBezTo>
                      <a:pt x="2304636" y="2542094"/>
                      <a:pt x="2283126" y="2548724"/>
                      <a:pt x="2265526" y="2548724"/>
                    </a:cubicBezTo>
                    <a:cubicBezTo>
                      <a:pt x="2259660" y="2548724"/>
                      <a:pt x="2253793" y="2547777"/>
                      <a:pt x="2249882" y="2545882"/>
                    </a:cubicBezTo>
                    <a:cubicBezTo>
                      <a:pt x="2240105" y="2541147"/>
                      <a:pt x="2234238" y="2535464"/>
                      <a:pt x="2233260" y="2527887"/>
                    </a:cubicBezTo>
                    <a:cubicBezTo>
                      <a:pt x="2232282" y="2523151"/>
                      <a:pt x="2234238" y="2517469"/>
                      <a:pt x="2238149" y="2511786"/>
                    </a:cubicBezTo>
                    <a:cubicBezTo>
                      <a:pt x="2218594" y="2515574"/>
                      <a:pt x="2205884" y="2514627"/>
                      <a:pt x="2200017" y="2506103"/>
                    </a:cubicBezTo>
                    <a:cubicBezTo>
                      <a:pt x="2196106" y="2501367"/>
                      <a:pt x="2195128" y="2493790"/>
                      <a:pt x="2198061" y="2484319"/>
                    </a:cubicBezTo>
                    <a:cubicBezTo>
                      <a:pt x="2202950" y="2466324"/>
                      <a:pt x="2212728" y="2452117"/>
                      <a:pt x="2227394" y="2440751"/>
                    </a:cubicBezTo>
                    <a:cubicBezTo>
                      <a:pt x="2231305" y="2437910"/>
                      <a:pt x="2235216" y="2434121"/>
                      <a:pt x="2239127" y="2431280"/>
                    </a:cubicBezTo>
                    <a:cubicBezTo>
                      <a:pt x="2240105" y="2430333"/>
                      <a:pt x="2240105" y="2430333"/>
                      <a:pt x="2241082" y="2430333"/>
                    </a:cubicBezTo>
                    <a:cubicBezTo>
                      <a:pt x="2235216" y="2429386"/>
                      <a:pt x="2232282" y="2426544"/>
                      <a:pt x="2230327" y="2423703"/>
                    </a:cubicBezTo>
                    <a:cubicBezTo>
                      <a:pt x="2228371" y="2420861"/>
                      <a:pt x="2226416" y="2415179"/>
                      <a:pt x="2229349" y="2405707"/>
                    </a:cubicBezTo>
                    <a:cubicBezTo>
                      <a:pt x="2229349" y="2404760"/>
                      <a:pt x="2228371" y="2404760"/>
                      <a:pt x="2228371" y="2403813"/>
                    </a:cubicBezTo>
                    <a:cubicBezTo>
                      <a:pt x="2212728" y="2400972"/>
                      <a:pt x="2206862" y="2391500"/>
                      <a:pt x="2203928" y="2382976"/>
                    </a:cubicBezTo>
                    <a:cubicBezTo>
                      <a:pt x="2201973" y="2377294"/>
                      <a:pt x="2202950" y="2371611"/>
                      <a:pt x="2206862" y="2365928"/>
                    </a:cubicBezTo>
                    <a:cubicBezTo>
                      <a:pt x="2203928" y="2360245"/>
                      <a:pt x="2201973" y="2355510"/>
                      <a:pt x="2199039" y="2349827"/>
                    </a:cubicBezTo>
                    <a:cubicBezTo>
                      <a:pt x="2182418" y="2345091"/>
                      <a:pt x="2164818" y="2331831"/>
                      <a:pt x="2161885" y="2301523"/>
                    </a:cubicBezTo>
                    <a:cubicBezTo>
                      <a:pt x="2148196" y="2319519"/>
                      <a:pt x="2131575" y="2328043"/>
                      <a:pt x="2112998" y="2324254"/>
                    </a:cubicBezTo>
                    <a:cubicBezTo>
                      <a:pt x="2093443" y="2320466"/>
                      <a:pt x="2083665" y="2302470"/>
                      <a:pt x="2081709" y="2267427"/>
                    </a:cubicBezTo>
                    <a:cubicBezTo>
                      <a:pt x="2066066" y="2304365"/>
                      <a:pt x="2046511" y="2335620"/>
                      <a:pt x="2021090" y="2335620"/>
                    </a:cubicBezTo>
                    <a:cubicBezTo>
                      <a:pt x="2014246" y="2335620"/>
                      <a:pt x="2008379" y="2333725"/>
                      <a:pt x="2001534" y="2328990"/>
                    </a:cubicBezTo>
                    <a:cubicBezTo>
                      <a:pt x="1971225" y="2309100"/>
                      <a:pt x="1969269" y="2266479"/>
                      <a:pt x="1968291" y="2233330"/>
                    </a:cubicBezTo>
                    <a:lnTo>
                      <a:pt x="1968291" y="2225753"/>
                    </a:lnTo>
                    <a:cubicBezTo>
                      <a:pt x="1967314" y="2188815"/>
                      <a:pt x="1970247" y="2151877"/>
                      <a:pt x="1973181" y="2115886"/>
                    </a:cubicBezTo>
                    <a:cubicBezTo>
                      <a:pt x="1938959" y="2194498"/>
                      <a:pt x="1897894" y="2272162"/>
                      <a:pt x="1858784" y="2272162"/>
                    </a:cubicBezTo>
                    <a:cubicBezTo>
                      <a:pt x="1849984" y="2272162"/>
                      <a:pt x="1842162" y="2268374"/>
                      <a:pt x="1834340" y="2260797"/>
                    </a:cubicBezTo>
                    <a:cubicBezTo>
                      <a:pt x="1769809" y="2195445"/>
                      <a:pt x="1782520" y="2096943"/>
                      <a:pt x="1804030" y="2018332"/>
                    </a:cubicBezTo>
                    <a:cubicBezTo>
                      <a:pt x="1772743" y="2059058"/>
                      <a:pt x="1746344" y="2078948"/>
                      <a:pt x="1725810" y="2078948"/>
                    </a:cubicBezTo>
                    <a:cubicBezTo>
                      <a:pt x="1717011" y="2078948"/>
                      <a:pt x="1709189" y="2076107"/>
                      <a:pt x="1702345" y="2069477"/>
                    </a:cubicBezTo>
                    <a:cubicBezTo>
                      <a:pt x="1698434" y="2064741"/>
                      <a:pt x="1694523" y="2060005"/>
                      <a:pt x="1691589" y="2054323"/>
                    </a:cubicBezTo>
                    <a:cubicBezTo>
                      <a:pt x="1691589" y="2055270"/>
                      <a:pt x="1691589" y="2055270"/>
                      <a:pt x="1691589" y="2056217"/>
                    </a:cubicBezTo>
                    <a:cubicBezTo>
                      <a:pt x="1691589" y="2058111"/>
                      <a:pt x="1691589" y="2060953"/>
                      <a:pt x="1691589" y="2062847"/>
                    </a:cubicBezTo>
                    <a:cubicBezTo>
                      <a:pt x="1692567" y="2078001"/>
                      <a:pt x="1692567" y="2096943"/>
                      <a:pt x="1683767" y="2109256"/>
                    </a:cubicBezTo>
                    <a:cubicBezTo>
                      <a:pt x="1679857" y="2113992"/>
                      <a:pt x="1675946" y="2114939"/>
                      <a:pt x="1673013" y="2114939"/>
                    </a:cubicBezTo>
                    <a:cubicBezTo>
                      <a:pt x="1662258" y="2114939"/>
                      <a:pt x="1649546" y="2101679"/>
                      <a:pt x="1637814" y="2087472"/>
                    </a:cubicBezTo>
                    <a:cubicBezTo>
                      <a:pt x="1646613" y="2104520"/>
                      <a:pt x="1647591" y="2123463"/>
                      <a:pt x="1638791" y="2139564"/>
                    </a:cubicBezTo>
                    <a:cubicBezTo>
                      <a:pt x="1629014" y="2158507"/>
                      <a:pt x="1609459" y="2169872"/>
                      <a:pt x="1585993" y="2169872"/>
                    </a:cubicBezTo>
                    <a:cubicBezTo>
                      <a:pt x="1600659" y="2171766"/>
                      <a:pt x="1614348" y="2176502"/>
                      <a:pt x="1620215" y="2186921"/>
                    </a:cubicBezTo>
                    <a:cubicBezTo>
                      <a:pt x="1624126" y="2192603"/>
                      <a:pt x="1623148" y="2200180"/>
                      <a:pt x="1620215" y="2207757"/>
                    </a:cubicBezTo>
                    <a:cubicBezTo>
                      <a:pt x="1610436" y="2228594"/>
                      <a:pt x="1589904" y="2243748"/>
                      <a:pt x="1571327" y="2257008"/>
                    </a:cubicBezTo>
                    <a:cubicBezTo>
                      <a:pt x="1535150" y="2282581"/>
                      <a:pt x="1487241" y="2313836"/>
                      <a:pt x="1441287" y="2320466"/>
                    </a:cubicBezTo>
                    <a:cubicBezTo>
                      <a:pt x="1461820" y="2327096"/>
                      <a:pt x="1499952" y="2342250"/>
                      <a:pt x="1502885" y="2370664"/>
                    </a:cubicBezTo>
                    <a:cubicBezTo>
                      <a:pt x="1504841" y="2393395"/>
                      <a:pt x="1487241" y="2410443"/>
                      <a:pt x="1472575" y="2421808"/>
                    </a:cubicBezTo>
                    <a:cubicBezTo>
                      <a:pt x="1437376" y="2447381"/>
                      <a:pt x="1391422" y="2463482"/>
                      <a:pt x="1346446" y="2464429"/>
                    </a:cubicBezTo>
                    <a:cubicBezTo>
                      <a:pt x="1354268" y="2469165"/>
                      <a:pt x="1384578" y="2489055"/>
                      <a:pt x="1385556" y="2508944"/>
                    </a:cubicBezTo>
                    <a:cubicBezTo>
                      <a:pt x="1385556" y="2513680"/>
                      <a:pt x="1384578" y="2520310"/>
                      <a:pt x="1375778" y="2525993"/>
                    </a:cubicBezTo>
                    <a:cubicBezTo>
                      <a:pt x="1367956" y="2530728"/>
                      <a:pt x="1359156" y="2533570"/>
                      <a:pt x="1349379" y="2533570"/>
                    </a:cubicBezTo>
                    <a:cubicBezTo>
                      <a:pt x="1335690" y="2533570"/>
                      <a:pt x="1322002" y="2529781"/>
                      <a:pt x="1310269" y="2525045"/>
                    </a:cubicBezTo>
                    <a:cubicBezTo>
                      <a:pt x="1325913" y="2540200"/>
                      <a:pt x="1353290" y="2568614"/>
                      <a:pt x="1347424" y="2598922"/>
                    </a:cubicBezTo>
                    <a:cubicBezTo>
                      <a:pt x="1343513" y="2617864"/>
                      <a:pt x="1326891" y="2633965"/>
                      <a:pt x="1302447" y="2642490"/>
                    </a:cubicBezTo>
                    <a:cubicBezTo>
                      <a:pt x="1285825" y="2648173"/>
                      <a:pt x="1268226" y="2651014"/>
                      <a:pt x="1249649" y="2651014"/>
                    </a:cubicBezTo>
                    <a:cubicBezTo>
                      <a:pt x="1213472" y="2651014"/>
                      <a:pt x="1179251" y="2639648"/>
                      <a:pt x="1151875" y="2620706"/>
                    </a:cubicBezTo>
                    <a:cubicBezTo>
                      <a:pt x="1155786" y="2632071"/>
                      <a:pt x="1158719" y="2643437"/>
                      <a:pt x="1162630" y="2655749"/>
                    </a:cubicBezTo>
                    <a:cubicBezTo>
                      <a:pt x="1173385" y="2691740"/>
                      <a:pt x="1185118" y="2729625"/>
                      <a:pt x="1180229" y="2767511"/>
                    </a:cubicBezTo>
                    <a:cubicBezTo>
                      <a:pt x="1176318" y="2804449"/>
                      <a:pt x="1155786" y="2812973"/>
                      <a:pt x="1139163" y="2812973"/>
                    </a:cubicBezTo>
                    <a:cubicBezTo>
                      <a:pt x="1105921" y="2812973"/>
                      <a:pt x="1060944" y="2779823"/>
                      <a:pt x="1040412" y="2756145"/>
                    </a:cubicBezTo>
                    <a:cubicBezTo>
                      <a:pt x="1046278" y="2772247"/>
                      <a:pt x="1058011" y="2805396"/>
                      <a:pt x="1035523" y="2815814"/>
                    </a:cubicBezTo>
                    <a:cubicBezTo>
                      <a:pt x="1031612" y="2817708"/>
                      <a:pt x="1026723" y="2818656"/>
                      <a:pt x="1021834" y="2818656"/>
                    </a:cubicBezTo>
                    <a:close/>
                    <a:moveTo>
                      <a:pt x="920149" y="2708789"/>
                    </a:moveTo>
                    <a:cubicBezTo>
                      <a:pt x="925038" y="2708789"/>
                      <a:pt x="929926" y="2712577"/>
                      <a:pt x="929926" y="2717313"/>
                    </a:cubicBezTo>
                    <a:cubicBezTo>
                      <a:pt x="935793" y="2752356"/>
                      <a:pt x="961214" y="2784559"/>
                      <a:pt x="997391" y="2801607"/>
                    </a:cubicBezTo>
                    <a:cubicBezTo>
                      <a:pt x="1011079" y="2808237"/>
                      <a:pt x="1023790" y="2810131"/>
                      <a:pt x="1031612" y="2806343"/>
                    </a:cubicBezTo>
                    <a:cubicBezTo>
                      <a:pt x="1046278" y="2799713"/>
                      <a:pt x="1033568" y="2768458"/>
                      <a:pt x="1029657" y="2758039"/>
                    </a:cubicBezTo>
                    <a:cubicBezTo>
                      <a:pt x="1028679" y="2754251"/>
                      <a:pt x="1028679" y="2750462"/>
                      <a:pt x="1030634" y="2747621"/>
                    </a:cubicBezTo>
                    <a:cubicBezTo>
                      <a:pt x="1034545" y="2741938"/>
                      <a:pt x="1043345" y="2741938"/>
                      <a:pt x="1047256" y="2746674"/>
                    </a:cubicBezTo>
                    <a:cubicBezTo>
                      <a:pt x="1064855" y="2769405"/>
                      <a:pt x="1108854" y="2801607"/>
                      <a:pt x="1139163" y="2801607"/>
                    </a:cubicBezTo>
                    <a:cubicBezTo>
                      <a:pt x="1156763" y="2801607"/>
                      <a:pt x="1166541" y="2790241"/>
                      <a:pt x="1169474" y="2766563"/>
                    </a:cubicBezTo>
                    <a:cubicBezTo>
                      <a:pt x="1173385" y="2731520"/>
                      <a:pt x="1162630" y="2694582"/>
                      <a:pt x="1151875" y="2659538"/>
                    </a:cubicBezTo>
                    <a:cubicBezTo>
                      <a:pt x="1147964" y="2647225"/>
                      <a:pt x="1144053" y="2634912"/>
                      <a:pt x="1141119" y="2622600"/>
                    </a:cubicBezTo>
                    <a:cubicBezTo>
                      <a:pt x="1140141" y="2619758"/>
                      <a:pt x="1141119" y="2616917"/>
                      <a:pt x="1143075" y="2614076"/>
                    </a:cubicBezTo>
                    <a:cubicBezTo>
                      <a:pt x="1146008" y="2610287"/>
                      <a:pt x="1153830" y="2608393"/>
                      <a:pt x="1157741" y="2612182"/>
                    </a:cubicBezTo>
                    <a:cubicBezTo>
                      <a:pt x="1183162" y="2630177"/>
                      <a:pt x="1215428" y="2640595"/>
                      <a:pt x="1248671" y="2640595"/>
                    </a:cubicBezTo>
                    <a:cubicBezTo>
                      <a:pt x="1265293" y="2640595"/>
                      <a:pt x="1281915" y="2637754"/>
                      <a:pt x="1297558" y="2633018"/>
                    </a:cubicBezTo>
                    <a:cubicBezTo>
                      <a:pt x="1307336" y="2630177"/>
                      <a:pt x="1330802" y="2619758"/>
                      <a:pt x="1335690" y="2597974"/>
                    </a:cubicBezTo>
                    <a:cubicBezTo>
                      <a:pt x="1340579" y="2575244"/>
                      <a:pt x="1321024" y="2552512"/>
                      <a:pt x="1300492" y="2532623"/>
                    </a:cubicBezTo>
                    <a:cubicBezTo>
                      <a:pt x="1297558" y="2529781"/>
                      <a:pt x="1296580" y="2525993"/>
                      <a:pt x="1298536" y="2522204"/>
                    </a:cubicBezTo>
                    <a:cubicBezTo>
                      <a:pt x="1300492" y="2516521"/>
                      <a:pt x="1307336" y="2513680"/>
                      <a:pt x="1312225" y="2516521"/>
                    </a:cubicBezTo>
                    <a:cubicBezTo>
                      <a:pt x="1322980" y="2520310"/>
                      <a:pt x="1336668" y="2525045"/>
                      <a:pt x="1348401" y="2525045"/>
                    </a:cubicBezTo>
                    <a:cubicBezTo>
                      <a:pt x="1356223" y="2525045"/>
                      <a:pt x="1363067" y="2523151"/>
                      <a:pt x="1368934" y="2519363"/>
                    </a:cubicBezTo>
                    <a:cubicBezTo>
                      <a:pt x="1373822" y="2516521"/>
                      <a:pt x="1373822" y="2512733"/>
                      <a:pt x="1373822" y="2510839"/>
                    </a:cubicBezTo>
                    <a:cubicBezTo>
                      <a:pt x="1373822" y="2499473"/>
                      <a:pt x="1352312" y="2482425"/>
                      <a:pt x="1338624" y="2474848"/>
                    </a:cubicBezTo>
                    <a:cubicBezTo>
                      <a:pt x="1334712" y="2472953"/>
                      <a:pt x="1332757" y="2468218"/>
                      <a:pt x="1333735" y="2464429"/>
                    </a:cubicBezTo>
                    <a:cubicBezTo>
                      <a:pt x="1334712" y="2459694"/>
                      <a:pt x="1339601" y="2455905"/>
                      <a:pt x="1344491" y="2455905"/>
                    </a:cubicBezTo>
                    <a:cubicBezTo>
                      <a:pt x="1387511" y="2454958"/>
                      <a:pt x="1431510" y="2439804"/>
                      <a:pt x="1465731" y="2415179"/>
                    </a:cubicBezTo>
                    <a:cubicBezTo>
                      <a:pt x="1478441" y="2405707"/>
                      <a:pt x="1493107" y="2391500"/>
                      <a:pt x="1492129" y="2373505"/>
                    </a:cubicBezTo>
                    <a:cubicBezTo>
                      <a:pt x="1490174" y="2351721"/>
                      <a:pt x="1455953" y="2338461"/>
                      <a:pt x="1437376" y="2331831"/>
                    </a:cubicBezTo>
                    <a:cubicBezTo>
                      <a:pt x="1432487" y="2329937"/>
                      <a:pt x="1430532" y="2325202"/>
                      <a:pt x="1430532" y="2320466"/>
                    </a:cubicBezTo>
                    <a:cubicBezTo>
                      <a:pt x="1431510" y="2315730"/>
                      <a:pt x="1434443" y="2311941"/>
                      <a:pt x="1439331" y="2311941"/>
                    </a:cubicBezTo>
                    <a:cubicBezTo>
                      <a:pt x="1483330" y="2305312"/>
                      <a:pt x="1529284" y="2275004"/>
                      <a:pt x="1564483" y="2250378"/>
                    </a:cubicBezTo>
                    <a:cubicBezTo>
                      <a:pt x="1582083" y="2237119"/>
                      <a:pt x="1600659" y="2223858"/>
                      <a:pt x="1609459" y="2204916"/>
                    </a:cubicBezTo>
                    <a:cubicBezTo>
                      <a:pt x="1612392" y="2198286"/>
                      <a:pt x="1610436" y="2195445"/>
                      <a:pt x="1610436" y="2194498"/>
                    </a:cubicBezTo>
                    <a:cubicBezTo>
                      <a:pt x="1606526" y="2187868"/>
                      <a:pt x="1593815" y="2183132"/>
                      <a:pt x="1571327" y="2181238"/>
                    </a:cubicBezTo>
                    <a:cubicBezTo>
                      <a:pt x="1565460" y="2180291"/>
                      <a:pt x="1561549" y="2175555"/>
                      <a:pt x="1561549" y="2169872"/>
                    </a:cubicBezTo>
                    <a:cubicBezTo>
                      <a:pt x="1561549" y="2164190"/>
                      <a:pt x="1566438" y="2160401"/>
                      <a:pt x="1571327" y="2160401"/>
                    </a:cubicBezTo>
                    <a:lnTo>
                      <a:pt x="1572305" y="2160401"/>
                    </a:lnTo>
                    <a:cubicBezTo>
                      <a:pt x="1576216" y="2161348"/>
                      <a:pt x="1580127" y="2161348"/>
                      <a:pt x="1583060" y="2161348"/>
                    </a:cubicBezTo>
                    <a:cubicBezTo>
                      <a:pt x="1602615" y="2161348"/>
                      <a:pt x="1618259" y="2151877"/>
                      <a:pt x="1627059" y="2136723"/>
                    </a:cubicBezTo>
                    <a:cubicBezTo>
                      <a:pt x="1634880" y="2120621"/>
                      <a:pt x="1632925" y="2101679"/>
                      <a:pt x="1620215" y="2085578"/>
                    </a:cubicBezTo>
                    <a:cubicBezTo>
                      <a:pt x="1617281" y="2082736"/>
                      <a:pt x="1617281" y="2078001"/>
                      <a:pt x="1619237" y="2075159"/>
                    </a:cubicBezTo>
                    <a:cubicBezTo>
                      <a:pt x="1622170" y="2068529"/>
                      <a:pt x="1632925" y="2067582"/>
                      <a:pt x="1636836" y="2073265"/>
                    </a:cubicBezTo>
                    <a:lnTo>
                      <a:pt x="1638791" y="2076107"/>
                    </a:lnTo>
                    <a:cubicBezTo>
                      <a:pt x="1658347" y="2102626"/>
                      <a:pt x="1667146" y="2106415"/>
                      <a:pt x="1670079" y="2106415"/>
                    </a:cubicBezTo>
                    <a:cubicBezTo>
                      <a:pt x="1670079" y="2106415"/>
                      <a:pt x="1671057" y="2106415"/>
                      <a:pt x="1672035" y="2105467"/>
                    </a:cubicBezTo>
                    <a:cubicBezTo>
                      <a:pt x="1678879" y="2095996"/>
                      <a:pt x="1677901" y="2078948"/>
                      <a:pt x="1677901" y="2065688"/>
                    </a:cubicBezTo>
                    <a:cubicBezTo>
                      <a:pt x="1677901" y="2062847"/>
                      <a:pt x="1677901" y="2060953"/>
                      <a:pt x="1677901" y="2058111"/>
                    </a:cubicBezTo>
                    <a:cubicBezTo>
                      <a:pt x="1677901" y="2043904"/>
                      <a:pt x="1675946" y="2028750"/>
                      <a:pt x="1674968" y="2014543"/>
                    </a:cubicBezTo>
                    <a:cubicBezTo>
                      <a:pt x="1673013" y="1993706"/>
                      <a:pt x="1671057" y="1971922"/>
                      <a:pt x="1672035" y="1951086"/>
                    </a:cubicBezTo>
                    <a:cubicBezTo>
                      <a:pt x="1672035" y="1945403"/>
                      <a:pt x="1676923" y="1941614"/>
                      <a:pt x="1682790" y="1941614"/>
                    </a:cubicBezTo>
                    <a:cubicBezTo>
                      <a:pt x="1684745" y="1941614"/>
                      <a:pt x="1686701" y="1942561"/>
                      <a:pt x="1688656" y="1943508"/>
                    </a:cubicBezTo>
                    <a:cubicBezTo>
                      <a:pt x="1691589" y="1945403"/>
                      <a:pt x="1694523" y="1947297"/>
                      <a:pt x="1697456" y="1949191"/>
                    </a:cubicBezTo>
                    <a:lnTo>
                      <a:pt x="1701367" y="1952980"/>
                    </a:lnTo>
                    <a:lnTo>
                      <a:pt x="1699412" y="1958662"/>
                    </a:lnTo>
                    <a:cubicBezTo>
                      <a:pt x="1698434" y="1960557"/>
                      <a:pt x="1697456" y="1963398"/>
                      <a:pt x="1697456" y="1966240"/>
                    </a:cubicBezTo>
                    <a:cubicBezTo>
                      <a:pt x="1689634" y="1992759"/>
                      <a:pt x="1685723" y="2042957"/>
                      <a:pt x="1707234" y="2063794"/>
                    </a:cubicBezTo>
                    <a:cubicBezTo>
                      <a:pt x="1712122" y="2068529"/>
                      <a:pt x="1717011" y="2070424"/>
                      <a:pt x="1721900" y="2070424"/>
                    </a:cubicBezTo>
                    <a:cubicBezTo>
                      <a:pt x="1742433" y="2070424"/>
                      <a:pt x="1773720" y="2041063"/>
                      <a:pt x="1809897" y="1988024"/>
                    </a:cubicBezTo>
                    <a:lnTo>
                      <a:pt x="1831407" y="1956768"/>
                    </a:lnTo>
                    <a:lnTo>
                      <a:pt x="1823585" y="1990865"/>
                    </a:lnTo>
                    <a:cubicBezTo>
                      <a:pt x="1798164" y="2070424"/>
                      <a:pt x="1772743" y="2183132"/>
                      <a:pt x="1842162" y="2254167"/>
                    </a:cubicBezTo>
                    <a:cubicBezTo>
                      <a:pt x="1847051" y="2259849"/>
                      <a:pt x="1852918" y="2261744"/>
                      <a:pt x="1858784" y="2261744"/>
                    </a:cubicBezTo>
                    <a:cubicBezTo>
                      <a:pt x="1901805" y="2261744"/>
                      <a:pt x="1957536" y="2124410"/>
                      <a:pt x="1976114" y="2078948"/>
                    </a:cubicBezTo>
                    <a:lnTo>
                      <a:pt x="1989802" y="2045798"/>
                    </a:lnTo>
                    <a:lnTo>
                      <a:pt x="1986869" y="2081789"/>
                    </a:lnTo>
                    <a:cubicBezTo>
                      <a:pt x="1985891" y="2089366"/>
                      <a:pt x="1985891" y="2097891"/>
                      <a:pt x="1984913" y="2105467"/>
                    </a:cubicBezTo>
                    <a:cubicBezTo>
                      <a:pt x="1981002" y="2144300"/>
                      <a:pt x="1978069" y="2185026"/>
                      <a:pt x="1979047" y="2225753"/>
                    </a:cubicBezTo>
                    <a:lnTo>
                      <a:pt x="1979047" y="2234277"/>
                    </a:lnTo>
                    <a:cubicBezTo>
                      <a:pt x="1980025" y="2265532"/>
                      <a:pt x="1981002" y="2304365"/>
                      <a:pt x="2007401" y="2321413"/>
                    </a:cubicBezTo>
                    <a:cubicBezTo>
                      <a:pt x="2011312" y="2324254"/>
                      <a:pt x="2016201" y="2326149"/>
                      <a:pt x="2020112" y="2326149"/>
                    </a:cubicBezTo>
                    <a:cubicBezTo>
                      <a:pt x="2047489" y="2326149"/>
                      <a:pt x="2071932" y="2261744"/>
                      <a:pt x="2080732" y="2237119"/>
                    </a:cubicBezTo>
                    <a:lnTo>
                      <a:pt x="2093443" y="2203022"/>
                    </a:lnTo>
                    <a:lnTo>
                      <a:pt x="2091488" y="2239013"/>
                    </a:lnTo>
                    <a:cubicBezTo>
                      <a:pt x="2088554" y="2285422"/>
                      <a:pt x="2096376" y="2310995"/>
                      <a:pt x="2113975" y="2314783"/>
                    </a:cubicBezTo>
                    <a:cubicBezTo>
                      <a:pt x="2131575" y="2317624"/>
                      <a:pt x="2147219" y="2306259"/>
                      <a:pt x="2161885" y="2279739"/>
                    </a:cubicBezTo>
                    <a:lnTo>
                      <a:pt x="2177529" y="2250378"/>
                    </a:lnTo>
                    <a:lnTo>
                      <a:pt x="2172640" y="2282581"/>
                    </a:lnTo>
                    <a:cubicBezTo>
                      <a:pt x="2172640" y="2285422"/>
                      <a:pt x="2171663" y="2288263"/>
                      <a:pt x="2171663" y="2291105"/>
                    </a:cubicBezTo>
                    <a:cubicBezTo>
                      <a:pt x="2170685" y="2317624"/>
                      <a:pt x="2181440" y="2333725"/>
                      <a:pt x="2202950" y="2340356"/>
                    </a:cubicBezTo>
                    <a:lnTo>
                      <a:pt x="2204906" y="2341303"/>
                    </a:lnTo>
                    <a:lnTo>
                      <a:pt x="2205884" y="2344144"/>
                    </a:lnTo>
                    <a:cubicBezTo>
                      <a:pt x="2208817" y="2350774"/>
                      <a:pt x="2211750" y="2357404"/>
                      <a:pt x="2215661" y="2364034"/>
                    </a:cubicBezTo>
                    <a:lnTo>
                      <a:pt x="2216639" y="2366875"/>
                    </a:lnTo>
                    <a:lnTo>
                      <a:pt x="2214683" y="2369716"/>
                    </a:lnTo>
                    <a:cubicBezTo>
                      <a:pt x="2211750" y="2373505"/>
                      <a:pt x="2210773" y="2377294"/>
                      <a:pt x="2211750" y="2381082"/>
                    </a:cubicBezTo>
                    <a:cubicBezTo>
                      <a:pt x="2213706" y="2388659"/>
                      <a:pt x="2219572" y="2392448"/>
                      <a:pt x="2229349" y="2394342"/>
                    </a:cubicBezTo>
                    <a:lnTo>
                      <a:pt x="2232282" y="2394342"/>
                    </a:lnTo>
                    <a:lnTo>
                      <a:pt x="2233260" y="2396236"/>
                    </a:lnTo>
                    <a:cubicBezTo>
                      <a:pt x="2234238" y="2398130"/>
                      <a:pt x="2236193" y="2400025"/>
                      <a:pt x="2237171" y="2401919"/>
                    </a:cubicBezTo>
                    <a:lnTo>
                      <a:pt x="2239127" y="2404760"/>
                    </a:lnTo>
                    <a:lnTo>
                      <a:pt x="2238149" y="2407602"/>
                    </a:lnTo>
                    <a:cubicBezTo>
                      <a:pt x="2236193" y="2412337"/>
                      <a:pt x="2235216" y="2416126"/>
                      <a:pt x="2237171" y="2418020"/>
                    </a:cubicBezTo>
                    <a:cubicBezTo>
                      <a:pt x="2238149" y="2419914"/>
                      <a:pt x="2242060" y="2419914"/>
                      <a:pt x="2244016" y="2419914"/>
                    </a:cubicBezTo>
                    <a:cubicBezTo>
                      <a:pt x="2244994" y="2419914"/>
                      <a:pt x="2245971" y="2419914"/>
                      <a:pt x="2247927" y="2419914"/>
                    </a:cubicBezTo>
                    <a:lnTo>
                      <a:pt x="2250860" y="2419914"/>
                    </a:lnTo>
                    <a:lnTo>
                      <a:pt x="2258682" y="2428438"/>
                    </a:lnTo>
                    <a:lnTo>
                      <a:pt x="2254771" y="2432227"/>
                    </a:lnTo>
                    <a:cubicBezTo>
                      <a:pt x="2251838" y="2435069"/>
                      <a:pt x="2247927" y="2437910"/>
                      <a:pt x="2244994" y="2440751"/>
                    </a:cubicBezTo>
                    <a:cubicBezTo>
                      <a:pt x="2241082" y="2444540"/>
                      <a:pt x="2237171" y="2447381"/>
                      <a:pt x="2232282" y="2451170"/>
                    </a:cubicBezTo>
                    <a:cubicBezTo>
                      <a:pt x="2219572" y="2461588"/>
                      <a:pt x="2210773" y="2473901"/>
                      <a:pt x="2205884" y="2489055"/>
                    </a:cubicBezTo>
                    <a:cubicBezTo>
                      <a:pt x="2204906" y="2492843"/>
                      <a:pt x="2203928" y="2498526"/>
                      <a:pt x="2205884" y="2501367"/>
                    </a:cubicBezTo>
                    <a:cubicBezTo>
                      <a:pt x="2207839" y="2504209"/>
                      <a:pt x="2212728" y="2504209"/>
                      <a:pt x="2217617" y="2504209"/>
                    </a:cubicBezTo>
                    <a:cubicBezTo>
                      <a:pt x="2225438" y="2504209"/>
                      <a:pt x="2237171" y="2502315"/>
                      <a:pt x="2250860" y="2497579"/>
                    </a:cubicBezTo>
                    <a:lnTo>
                      <a:pt x="2277259" y="2489055"/>
                    </a:lnTo>
                    <a:lnTo>
                      <a:pt x="2255749" y="2507050"/>
                    </a:lnTo>
                    <a:cubicBezTo>
                      <a:pt x="2245971" y="2515574"/>
                      <a:pt x="2240105" y="2523151"/>
                      <a:pt x="2241082" y="2527887"/>
                    </a:cubicBezTo>
                    <a:cubicBezTo>
                      <a:pt x="2242060" y="2531675"/>
                      <a:pt x="2244994" y="2534517"/>
                      <a:pt x="2250860" y="2537358"/>
                    </a:cubicBezTo>
                    <a:cubicBezTo>
                      <a:pt x="2253793" y="2538306"/>
                      <a:pt x="2257704" y="2539253"/>
                      <a:pt x="2262593" y="2539253"/>
                    </a:cubicBezTo>
                    <a:cubicBezTo>
                      <a:pt x="2281170" y="2539253"/>
                      <a:pt x="2306591" y="2528834"/>
                      <a:pt x="2318324" y="2523151"/>
                    </a:cubicBezTo>
                    <a:cubicBezTo>
                      <a:pt x="2322235" y="2521257"/>
                      <a:pt x="2325169" y="2520310"/>
                      <a:pt x="2328102" y="2518416"/>
                    </a:cubicBezTo>
                    <a:lnTo>
                      <a:pt x="2349612" y="2506103"/>
                    </a:lnTo>
                    <a:lnTo>
                      <a:pt x="2332991" y="2528834"/>
                    </a:lnTo>
                    <a:cubicBezTo>
                      <a:pt x="2328102" y="2536411"/>
                      <a:pt x="2322235" y="2543041"/>
                      <a:pt x="2316368" y="2550618"/>
                    </a:cubicBezTo>
                    <a:cubicBezTo>
                      <a:pt x="2307569" y="2561036"/>
                      <a:pt x="2301702" y="2582820"/>
                      <a:pt x="2307569" y="2594186"/>
                    </a:cubicBezTo>
                    <a:cubicBezTo>
                      <a:pt x="2310502" y="2599869"/>
                      <a:pt x="2317346" y="2600816"/>
                      <a:pt x="2328102" y="2597027"/>
                    </a:cubicBezTo>
                    <a:cubicBezTo>
                      <a:pt x="2330057" y="2596080"/>
                      <a:pt x="2332991" y="2595133"/>
                      <a:pt x="2335924" y="2592292"/>
                    </a:cubicBezTo>
                    <a:lnTo>
                      <a:pt x="2344723" y="2585662"/>
                    </a:lnTo>
                    <a:lnTo>
                      <a:pt x="2344723" y="2596080"/>
                    </a:lnTo>
                    <a:cubicBezTo>
                      <a:pt x="2345701" y="2624494"/>
                      <a:pt x="2356456" y="2648173"/>
                      <a:pt x="2372100" y="2655749"/>
                    </a:cubicBezTo>
                    <a:cubicBezTo>
                      <a:pt x="2385788" y="2662379"/>
                      <a:pt x="2394588" y="2657644"/>
                      <a:pt x="2400455" y="2639648"/>
                    </a:cubicBezTo>
                    <a:lnTo>
                      <a:pt x="2404366" y="2626388"/>
                    </a:lnTo>
                    <a:lnTo>
                      <a:pt x="2410232" y="2638701"/>
                    </a:lnTo>
                    <a:cubicBezTo>
                      <a:pt x="2413166" y="2645331"/>
                      <a:pt x="2417076" y="2646278"/>
                      <a:pt x="2420010" y="2646278"/>
                    </a:cubicBezTo>
                    <a:cubicBezTo>
                      <a:pt x="2433698" y="2646278"/>
                      <a:pt x="2442498" y="2639648"/>
                      <a:pt x="2454231" y="2632071"/>
                    </a:cubicBezTo>
                    <a:cubicBezTo>
                      <a:pt x="2455209" y="2631124"/>
                      <a:pt x="2457164" y="2629230"/>
                      <a:pt x="2459119" y="2626388"/>
                    </a:cubicBezTo>
                    <a:lnTo>
                      <a:pt x="2467919" y="2632071"/>
                    </a:lnTo>
                    <a:cubicBezTo>
                      <a:pt x="2466941" y="2633018"/>
                      <a:pt x="2465963" y="2634912"/>
                      <a:pt x="2464008" y="2637754"/>
                    </a:cubicBezTo>
                    <a:lnTo>
                      <a:pt x="2463030" y="2639648"/>
                    </a:lnTo>
                    <a:cubicBezTo>
                      <a:pt x="2460097" y="2644384"/>
                      <a:pt x="2456186" y="2649119"/>
                      <a:pt x="2454231" y="2653855"/>
                    </a:cubicBezTo>
                    <a:cubicBezTo>
                      <a:pt x="2445431" y="2669956"/>
                      <a:pt x="2447387" y="2674692"/>
                      <a:pt x="2448364" y="2675639"/>
                    </a:cubicBezTo>
                    <a:cubicBezTo>
                      <a:pt x="2449342" y="2676586"/>
                      <a:pt x="2451298" y="2676586"/>
                      <a:pt x="2453253" y="2676586"/>
                    </a:cubicBezTo>
                    <a:cubicBezTo>
                      <a:pt x="2464008" y="2676586"/>
                      <a:pt x="2486497" y="2667115"/>
                      <a:pt x="2512895" y="2651961"/>
                    </a:cubicBezTo>
                    <a:lnTo>
                      <a:pt x="2546138" y="2632071"/>
                    </a:lnTo>
                    <a:lnTo>
                      <a:pt x="2519740" y="2659538"/>
                    </a:lnTo>
                    <a:cubicBezTo>
                      <a:pt x="2494318" y="2686057"/>
                      <a:pt x="2485519" y="2708789"/>
                      <a:pt x="2492363" y="2731520"/>
                    </a:cubicBezTo>
                    <a:cubicBezTo>
                      <a:pt x="2494318" y="2740044"/>
                      <a:pt x="2499207" y="2740991"/>
                      <a:pt x="2503118" y="2740991"/>
                    </a:cubicBezTo>
                    <a:cubicBezTo>
                      <a:pt x="2518762" y="2740991"/>
                      <a:pt x="2547116" y="2717313"/>
                      <a:pt x="2554938" y="2706894"/>
                    </a:cubicBezTo>
                    <a:cubicBezTo>
                      <a:pt x="2556894" y="2705000"/>
                      <a:pt x="2559827" y="2698370"/>
                      <a:pt x="2562761" y="2687952"/>
                    </a:cubicBezTo>
                    <a:cubicBezTo>
                      <a:pt x="2563738" y="2685110"/>
                      <a:pt x="2564716" y="2682269"/>
                      <a:pt x="2568627" y="2682269"/>
                    </a:cubicBezTo>
                    <a:lnTo>
                      <a:pt x="2571560" y="2682269"/>
                    </a:lnTo>
                    <a:lnTo>
                      <a:pt x="2573516" y="2684163"/>
                    </a:lnTo>
                    <a:cubicBezTo>
                      <a:pt x="2575471" y="2686057"/>
                      <a:pt x="2574493" y="2687005"/>
                      <a:pt x="2573516" y="2693635"/>
                    </a:cubicBezTo>
                    <a:cubicBezTo>
                      <a:pt x="2571560" y="2702159"/>
                      <a:pt x="2569605" y="2710683"/>
                      <a:pt x="2569605" y="2718260"/>
                    </a:cubicBezTo>
                    <a:lnTo>
                      <a:pt x="2569605" y="2719207"/>
                    </a:lnTo>
                    <a:cubicBezTo>
                      <a:pt x="2568627" y="2732467"/>
                      <a:pt x="2568627" y="2746674"/>
                      <a:pt x="2579382" y="2752356"/>
                    </a:cubicBezTo>
                    <a:cubicBezTo>
                      <a:pt x="2581337" y="2753303"/>
                      <a:pt x="2584271" y="2754251"/>
                      <a:pt x="2587204" y="2754251"/>
                    </a:cubicBezTo>
                    <a:cubicBezTo>
                      <a:pt x="2602848" y="2754251"/>
                      <a:pt x="2623380" y="2733414"/>
                      <a:pt x="2645869" y="2695529"/>
                    </a:cubicBezTo>
                    <a:lnTo>
                      <a:pt x="2656624" y="2677533"/>
                    </a:lnTo>
                    <a:lnTo>
                      <a:pt x="2656624" y="2698370"/>
                    </a:lnTo>
                    <a:cubicBezTo>
                      <a:pt x="2655646" y="2727731"/>
                      <a:pt x="2661512" y="2740044"/>
                      <a:pt x="2666401" y="2744780"/>
                    </a:cubicBezTo>
                    <a:lnTo>
                      <a:pt x="2668356" y="2747621"/>
                    </a:lnTo>
                    <a:lnTo>
                      <a:pt x="2667379" y="2750462"/>
                    </a:lnTo>
                    <a:cubicBezTo>
                      <a:pt x="2662490" y="2763722"/>
                      <a:pt x="2661512" y="2774140"/>
                      <a:pt x="2664446" y="2778876"/>
                    </a:cubicBezTo>
                    <a:cubicBezTo>
                      <a:pt x="2670312" y="2787400"/>
                      <a:pt x="2694756" y="2782665"/>
                      <a:pt x="2718222" y="2768458"/>
                    </a:cubicBezTo>
                    <a:lnTo>
                      <a:pt x="2719200" y="2767511"/>
                    </a:lnTo>
                    <a:cubicBezTo>
                      <a:pt x="2721155" y="2764669"/>
                      <a:pt x="2723111" y="2762775"/>
                      <a:pt x="2725066" y="2760881"/>
                    </a:cubicBezTo>
                    <a:cubicBezTo>
                      <a:pt x="2728977" y="2756145"/>
                      <a:pt x="2731910" y="2752356"/>
                      <a:pt x="2735821" y="2748568"/>
                    </a:cubicBezTo>
                    <a:cubicBezTo>
                      <a:pt x="2737777" y="2746674"/>
                      <a:pt x="2739732" y="2745726"/>
                      <a:pt x="2742665" y="2745726"/>
                    </a:cubicBezTo>
                    <a:cubicBezTo>
                      <a:pt x="2746576" y="2745726"/>
                      <a:pt x="2750487" y="2748568"/>
                      <a:pt x="2751465" y="2752356"/>
                    </a:cubicBezTo>
                    <a:cubicBezTo>
                      <a:pt x="2754399" y="2774140"/>
                      <a:pt x="2771020" y="2794030"/>
                      <a:pt x="2792531" y="2804449"/>
                    </a:cubicBezTo>
                    <a:cubicBezTo>
                      <a:pt x="2801330" y="2808237"/>
                      <a:pt x="2808174" y="2809184"/>
                      <a:pt x="2813063" y="2807290"/>
                    </a:cubicBezTo>
                    <a:cubicBezTo>
                      <a:pt x="2815996" y="2805396"/>
                      <a:pt x="2818929" y="2799713"/>
                      <a:pt x="2811108" y="2778876"/>
                    </a:cubicBezTo>
                    <a:cubicBezTo>
                      <a:pt x="2810130" y="2776034"/>
                      <a:pt x="2810130" y="2773193"/>
                      <a:pt x="2812085" y="2770352"/>
                    </a:cubicBezTo>
                    <a:cubicBezTo>
                      <a:pt x="2815018" y="2765617"/>
                      <a:pt x="2822840" y="2765617"/>
                      <a:pt x="2825773" y="2770352"/>
                    </a:cubicBezTo>
                    <a:cubicBezTo>
                      <a:pt x="2836529" y="2784559"/>
                      <a:pt x="2863905" y="2804449"/>
                      <a:pt x="2882483" y="2804449"/>
                    </a:cubicBezTo>
                    <a:cubicBezTo>
                      <a:pt x="2889327" y="2804449"/>
                      <a:pt x="2897149" y="2802555"/>
                      <a:pt x="2899104" y="2783612"/>
                    </a:cubicBezTo>
                    <a:cubicBezTo>
                      <a:pt x="2901060" y="2761828"/>
                      <a:pt x="2894216" y="2738150"/>
                      <a:pt x="2888349" y="2716366"/>
                    </a:cubicBezTo>
                    <a:cubicBezTo>
                      <a:pt x="2886394" y="2708789"/>
                      <a:pt x="2883461" y="2701211"/>
                      <a:pt x="2881505" y="2693635"/>
                    </a:cubicBezTo>
                    <a:cubicBezTo>
                      <a:pt x="2880528" y="2690793"/>
                      <a:pt x="2881505" y="2688899"/>
                      <a:pt x="2883461" y="2687005"/>
                    </a:cubicBezTo>
                    <a:cubicBezTo>
                      <a:pt x="2886394" y="2683216"/>
                      <a:pt x="2892260" y="2682269"/>
                      <a:pt x="2896171" y="2685110"/>
                    </a:cubicBezTo>
                    <a:cubicBezTo>
                      <a:pt x="2919638" y="2702159"/>
                      <a:pt x="2954836" y="2707841"/>
                      <a:pt x="2983190" y="2698370"/>
                    </a:cubicBezTo>
                    <a:cubicBezTo>
                      <a:pt x="2989057" y="2696476"/>
                      <a:pt x="3002746" y="2690793"/>
                      <a:pt x="3005679" y="2677533"/>
                    </a:cubicBezTo>
                    <a:cubicBezTo>
                      <a:pt x="3008612" y="2664274"/>
                      <a:pt x="2995902" y="2650066"/>
                      <a:pt x="2984168" y="2637754"/>
                    </a:cubicBezTo>
                    <a:cubicBezTo>
                      <a:pt x="2981235" y="2635860"/>
                      <a:pt x="2981235" y="2632071"/>
                      <a:pt x="2982213" y="2629230"/>
                    </a:cubicBezTo>
                    <a:cubicBezTo>
                      <a:pt x="2983190" y="2626388"/>
                      <a:pt x="2987102" y="2623547"/>
                      <a:pt x="2991013" y="2623547"/>
                    </a:cubicBezTo>
                    <a:lnTo>
                      <a:pt x="2991991" y="2623547"/>
                    </a:lnTo>
                    <a:lnTo>
                      <a:pt x="2993946" y="2624494"/>
                    </a:lnTo>
                    <a:cubicBezTo>
                      <a:pt x="3004701" y="2628283"/>
                      <a:pt x="3019367" y="2632071"/>
                      <a:pt x="3028167" y="2626388"/>
                    </a:cubicBezTo>
                    <a:cubicBezTo>
                      <a:pt x="3031101" y="2624494"/>
                      <a:pt x="3031101" y="2623547"/>
                      <a:pt x="3031101" y="2622600"/>
                    </a:cubicBezTo>
                    <a:cubicBezTo>
                      <a:pt x="3031101" y="2616917"/>
                      <a:pt x="3020345" y="2607446"/>
                      <a:pt x="3009590" y="2601763"/>
                    </a:cubicBezTo>
                    <a:cubicBezTo>
                      <a:pt x="3006657" y="2599869"/>
                      <a:pt x="3004701" y="2596080"/>
                      <a:pt x="3005679" y="2593239"/>
                    </a:cubicBezTo>
                    <a:cubicBezTo>
                      <a:pt x="3006657" y="2589450"/>
                      <a:pt x="3010567" y="2586609"/>
                      <a:pt x="3014478" y="2586609"/>
                    </a:cubicBezTo>
                    <a:cubicBezTo>
                      <a:pt x="3040878" y="2585662"/>
                      <a:pt x="3068255" y="2576191"/>
                      <a:pt x="3089765" y="2561036"/>
                    </a:cubicBezTo>
                    <a:cubicBezTo>
                      <a:pt x="3097587" y="2555354"/>
                      <a:pt x="3106387" y="2546829"/>
                      <a:pt x="3105409" y="2536411"/>
                    </a:cubicBezTo>
                    <a:cubicBezTo>
                      <a:pt x="3104431" y="2524099"/>
                      <a:pt x="3082921" y="2515574"/>
                      <a:pt x="3072166" y="2511786"/>
                    </a:cubicBezTo>
                    <a:cubicBezTo>
                      <a:pt x="3068255" y="2509891"/>
                      <a:pt x="3066299" y="2507050"/>
                      <a:pt x="3066299" y="2502315"/>
                    </a:cubicBezTo>
                    <a:cubicBezTo>
                      <a:pt x="3066299" y="2498526"/>
                      <a:pt x="3069232" y="2495685"/>
                      <a:pt x="3073144" y="2494737"/>
                    </a:cubicBezTo>
                    <a:cubicBezTo>
                      <a:pt x="3100520" y="2490002"/>
                      <a:pt x="3129852" y="2472006"/>
                      <a:pt x="3151363" y="2455905"/>
                    </a:cubicBezTo>
                    <a:cubicBezTo>
                      <a:pt x="3162118" y="2448328"/>
                      <a:pt x="3173851" y="2438857"/>
                      <a:pt x="3179717" y="2428438"/>
                    </a:cubicBezTo>
                    <a:cubicBezTo>
                      <a:pt x="3181673" y="2425597"/>
                      <a:pt x="3180695" y="2423703"/>
                      <a:pt x="3180695" y="2423703"/>
                    </a:cubicBezTo>
                    <a:cubicBezTo>
                      <a:pt x="3179717" y="2421808"/>
                      <a:pt x="3174828" y="2418020"/>
                      <a:pt x="3157229" y="2416126"/>
                    </a:cubicBezTo>
                    <a:cubicBezTo>
                      <a:pt x="3152341" y="2415179"/>
                      <a:pt x="3149408" y="2411390"/>
                      <a:pt x="3149408" y="2406654"/>
                    </a:cubicBezTo>
                    <a:cubicBezTo>
                      <a:pt x="3149408" y="2401919"/>
                      <a:pt x="3153319" y="2399078"/>
                      <a:pt x="3158207" y="2399078"/>
                    </a:cubicBezTo>
                    <a:lnTo>
                      <a:pt x="3159185" y="2399078"/>
                    </a:lnTo>
                    <a:cubicBezTo>
                      <a:pt x="3173851" y="2401919"/>
                      <a:pt x="3185584" y="2396236"/>
                      <a:pt x="3191451" y="2384870"/>
                    </a:cubicBezTo>
                    <a:cubicBezTo>
                      <a:pt x="3196339" y="2375399"/>
                      <a:pt x="3194384" y="2364034"/>
                      <a:pt x="3187540" y="2354562"/>
                    </a:cubicBezTo>
                    <a:cubicBezTo>
                      <a:pt x="3185584" y="2351721"/>
                      <a:pt x="3185584" y="2348880"/>
                      <a:pt x="3186562" y="2346038"/>
                    </a:cubicBezTo>
                    <a:cubicBezTo>
                      <a:pt x="3189495" y="2340356"/>
                      <a:pt x="3197317" y="2339408"/>
                      <a:pt x="3201228" y="2344144"/>
                    </a:cubicBezTo>
                    <a:lnTo>
                      <a:pt x="3202206" y="2346038"/>
                    </a:lnTo>
                    <a:cubicBezTo>
                      <a:pt x="3214916" y="2363087"/>
                      <a:pt x="3219805" y="2364034"/>
                      <a:pt x="3220783" y="2364034"/>
                    </a:cubicBezTo>
                    <a:cubicBezTo>
                      <a:pt x="3223716" y="2358351"/>
                      <a:pt x="3223716" y="2347932"/>
                      <a:pt x="3223716" y="2340356"/>
                    </a:cubicBezTo>
                    <a:lnTo>
                      <a:pt x="3223716" y="2335620"/>
                    </a:lnTo>
                    <a:cubicBezTo>
                      <a:pt x="3223716" y="2326149"/>
                      <a:pt x="3222738" y="2316677"/>
                      <a:pt x="3221760" y="2308153"/>
                    </a:cubicBezTo>
                    <a:cubicBezTo>
                      <a:pt x="3220783" y="2294893"/>
                      <a:pt x="3218827" y="2280686"/>
                      <a:pt x="3219805" y="2267427"/>
                    </a:cubicBezTo>
                    <a:cubicBezTo>
                      <a:pt x="3219805" y="2261744"/>
                      <a:pt x="3228605" y="2257955"/>
                      <a:pt x="3233494" y="2260797"/>
                    </a:cubicBezTo>
                    <a:cubicBezTo>
                      <a:pt x="3237405" y="2263638"/>
                      <a:pt x="3241315" y="2266479"/>
                      <a:pt x="3245226" y="2269321"/>
                    </a:cubicBezTo>
                    <a:cubicBezTo>
                      <a:pt x="3253048" y="2275004"/>
                      <a:pt x="3259892" y="2280686"/>
                      <a:pt x="3267715" y="2284475"/>
                    </a:cubicBezTo>
                    <a:cubicBezTo>
                      <a:pt x="3274559" y="2287316"/>
                      <a:pt x="3279447" y="2287316"/>
                      <a:pt x="3282381" y="2283528"/>
                    </a:cubicBezTo>
                    <a:cubicBezTo>
                      <a:pt x="3286292" y="2278792"/>
                      <a:pt x="3287269" y="2271215"/>
                      <a:pt x="3285314" y="2264585"/>
                    </a:cubicBezTo>
                    <a:cubicBezTo>
                      <a:pt x="3279447" y="2242801"/>
                      <a:pt x="3259892" y="2219123"/>
                      <a:pt x="3244249" y="2207757"/>
                    </a:cubicBezTo>
                    <a:cubicBezTo>
                      <a:pt x="3241315" y="2205863"/>
                      <a:pt x="3240338" y="2202075"/>
                      <a:pt x="3241315" y="2198286"/>
                    </a:cubicBezTo>
                    <a:cubicBezTo>
                      <a:pt x="3243271" y="2193550"/>
                      <a:pt x="3249137" y="2190709"/>
                      <a:pt x="3254026" y="2193550"/>
                    </a:cubicBezTo>
                    <a:cubicBezTo>
                      <a:pt x="3258914" y="2196392"/>
                      <a:pt x="3266737" y="2201128"/>
                      <a:pt x="3274559" y="2201128"/>
                    </a:cubicBezTo>
                    <a:cubicBezTo>
                      <a:pt x="3279447" y="2201128"/>
                      <a:pt x="3283358" y="2200180"/>
                      <a:pt x="3286292" y="2197339"/>
                    </a:cubicBezTo>
                    <a:cubicBezTo>
                      <a:pt x="3294113" y="2191656"/>
                      <a:pt x="3292158" y="2177449"/>
                      <a:pt x="3289225" y="2168925"/>
                    </a:cubicBezTo>
                    <a:cubicBezTo>
                      <a:pt x="3282381" y="2151877"/>
                      <a:pt x="3261848" y="2139564"/>
                      <a:pt x="3248159" y="2130093"/>
                    </a:cubicBezTo>
                    <a:cubicBezTo>
                      <a:pt x="3230560" y="2118727"/>
                      <a:pt x="3211983" y="2110203"/>
                      <a:pt x="3193406" y="2101679"/>
                    </a:cubicBezTo>
                    <a:cubicBezTo>
                      <a:pt x="3179717" y="2095049"/>
                      <a:pt x="3165051" y="2088419"/>
                      <a:pt x="3151363" y="2080842"/>
                    </a:cubicBezTo>
                    <a:lnTo>
                      <a:pt x="3149408" y="2079895"/>
                    </a:lnTo>
                    <a:lnTo>
                      <a:pt x="3148430" y="2078001"/>
                    </a:lnTo>
                    <a:cubicBezTo>
                      <a:pt x="3147452" y="2075159"/>
                      <a:pt x="3146474" y="2072318"/>
                      <a:pt x="3144519" y="2069477"/>
                    </a:cubicBezTo>
                    <a:lnTo>
                      <a:pt x="3141585" y="2062847"/>
                    </a:lnTo>
                    <a:lnTo>
                      <a:pt x="3150385" y="2061899"/>
                    </a:lnTo>
                    <a:cubicBezTo>
                      <a:pt x="3151363" y="2061899"/>
                      <a:pt x="3152341" y="2061899"/>
                      <a:pt x="3153319" y="2062847"/>
                    </a:cubicBezTo>
                    <a:cubicBezTo>
                      <a:pt x="3165051" y="2067582"/>
                      <a:pt x="3179717" y="2068529"/>
                      <a:pt x="3195362" y="2066635"/>
                    </a:cubicBezTo>
                    <a:cubicBezTo>
                      <a:pt x="3206116" y="2064741"/>
                      <a:pt x="3215894" y="2059058"/>
                      <a:pt x="3217849" y="2052428"/>
                    </a:cubicBezTo>
                    <a:cubicBezTo>
                      <a:pt x="3219805" y="2048640"/>
                      <a:pt x="3218827" y="2043904"/>
                      <a:pt x="3214916" y="2039169"/>
                    </a:cubicBezTo>
                    <a:cubicBezTo>
                      <a:pt x="3210027" y="2033486"/>
                      <a:pt x="3202206" y="2028750"/>
                      <a:pt x="3190473" y="2024015"/>
                    </a:cubicBezTo>
                    <a:lnTo>
                      <a:pt x="3178739" y="2020226"/>
                    </a:lnTo>
                    <a:lnTo>
                      <a:pt x="3189495" y="2014543"/>
                    </a:lnTo>
                    <a:cubicBezTo>
                      <a:pt x="3192428" y="2012649"/>
                      <a:pt x="3195362" y="2010754"/>
                      <a:pt x="3198295" y="2007913"/>
                    </a:cubicBezTo>
                    <a:cubicBezTo>
                      <a:pt x="3210027" y="1994653"/>
                      <a:pt x="3207094" y="1975711"/>
                      <a:pt x="3188517" y="1950138"/>
                    </a:cubicBezTo>
                    <a:lnTo>
                      <a:pt x="3186562" y="1947297"/>
                    </a:lnTo>
                    <a:lnTo>
                      <a:pt x="3188517" y="1944456"/>
                    </a:lnTo>
                    <a:cubicBezTo>
                      <a:pt x="3199272" y="1930249"/>
                      <a:pt x="3206116" y="1916042"/>
                      <a:pt x="3210027" y="1902782"/>
                    </a:cubicBezTo>
                    <a:cubicBezTo>
                      <a:pt x="3211983" y="1896152"/>
                      <a:pt x="3211983" y="1889522"/>
                      <a:pt x="3210027" y="1884787"/>
                    </a:cubicBezTo>
                    <a:lnTo>
                      <a:pt x="3208072" y="1880051"/>
                    </a:lnTo>
                    <a:lnTo>
                      <a:pt x="3216871" y="1875315"/>
                    </a:lnTo>
                    <a:lnTo>
                      <a:pt x="3219805" y="1877209"/>
                    </a:lnTo>
                    <a:cubicBezTo>
                      <a:pt x="3247182" y="1893311"/>
                      <a:pt x="3265759" y="1896152"/>
                      <a:pt x="3274559" y="1883839"/>
                    </a:cubicBezTo>
                    <a:cubicBezTo>
                      <a:pt x="3284336" y="1869632"/>
                      <a:pt x="3282381" y="1838377"/>
                      <a:pt x="3269670" y="1802386"/>
                    </a:cubicBezTo>
                    <a:lnTo>
                      <a:pt x="3270648" y="1795757"/>
                    </a:lnTo>
                    <a:cubicBezTo>
                      <a:pt x="3267715" y="1791968"/>
                      <a:pt x="3264781" y="1788179"/>
                      <a:pt x="3260870" y="1784391"/>
                    </a:cubicBezTo>
                    <a:cubicBezTo>
                      <a:pt x="3255003" y="1777761"/>
                      <a:pt x="3249137" y="1770184"/>
                      <a:pt x="3244249" y="1763554"/>
                    </a:cubicBezTo>
                    <a:cubicBezTo>
                      <a:pt x="3241315" y="1760713"/>
                      <a:pt x="3241315" y="1755977"/>
                      <a:pt x="3243271" y="1752188"/>
                    </a:cubicBezTo>
                    <a:cubicBezTo>
                      <a:pt x="3245226" y="1748400"/>
                      <a:pt x="3248159" y="1746506"/>
                      <a:pt x="3252070" y="1746506"/>
                    </a:cubicBezTo>
                    <a:cubicBezTo>
                      <a:pt x="3254026" y="1746506"/>
                      <a:pt x="3255981" y="1746506"/>
                      <a:pt x="3257937" y="1746506"/>
                    </a:cubicBezTo>
                    <a:cubicBezTo>
                      <a:pt x="3293136" y="1746506"/>
                      <a:pt x="3327357" y="1729457"/>
                      <a:pt x="3351801" y="1700096"/>
                    </a:cubicBezTo>
                    <a:cubicBezTo>
                      <a:pt x="3358645" y="1691572"/>
                      <a:pt x="3365489" y="1679259"/>
                      <a:pt x="3363533" y="1667894"/>
                    </a:cubicBezTo>
                    <a:cubicBezTo>
                      <a:pt x="3361578" y="1661264"/>
                      <a:pt x="3353756" y="1657475"/>
                      <a:pt x="3339090" y="1657475"/>
                    </a:cubicBezTo>
                    <a:cubicBezTo>
                      <a:pt x="3329312" y="1657475"/>
                      <a:pt x="3320513" y="1658423"/>
                      <a:pt x="3314646" y="1659370"/>
                    </a:cubicBezTo>
                    <a:lnTo>
                      <a:pt x="3312691" y="1659370"/>
                    </a:lnTo>
                    <a:cubicBezTo>
                      <a:pt x="3307802" y="1659370"/>
                      <a:pt x="3302913" y="1655581"/>
                      <a:pt x="3301936" y="1650846"/>
                    </a:cubicBezTo>
                    <a:cubicBezTo>
                      <a:pt x="3300958" y="1646110"/>
                      <a:pt x="3302913" y="1642321"/>
                      <a:pt x="3307802" y="1639480"/>
                    </a:cubicBezTo>
                    <a:cubicBezTo>
                      <a:pt x="3335179" y="1626220"/>
                      <a:pt x="3385044" y="1585494"/>
                      <a:pt x="3383089" y="1555186"/>
                    </a:cubicBezTo>
                    <a:cubicBezTo>
                      <a:pt x="3382111" y="1542873"/>
                      <a:pt x="3372333" y="1533402"/>
                      <a:pt x="3352778" y="1527719"/>
                    </a:cubicBezTo>
                    <a:cubicBezTo>
                      <a:pt x="3336156" y="1522983"/>
                      <a:pt x="3317580" y="1520142"/>
                      <a:pt x="3294113" y="1520142"/>
                    </a:cubicBezTo>
                    <a:cubicBezTo>
                      <a:pt x="3276514" y="1520142"/>
                      <a:pt x="3257937" y="1521089"/>
                      <a:pt x="3240338" y="1522983"/>
                    </a:cubicBezTo>
                    <a:cubicBezTo>
                      <a:pt x="3227627" y="1523930"/>
                      <a:pt x="3213938" y="1524878"/>
                      <a:pt x="3201228" y="1525825"/>
                    </a:cubicBezTo>
                    <a:lnTo>
                      <a:pt x="3201228" y="1525825"/>
                    </a:lnTo>
                    <a:cubicBezTo>
                      <a:pt x="3196339" y="1525825"/>
                      <a:pt x="3192428" y="1522983"/>
                      <a:pt x="3191451" y="1519195"/>
                    </a:cubicBezTo>
                    <a:cubicBezTo>
                      <a:pt x="3189495" y="1515406"/>
                      <a:pt x="3190473" y="1510671"/>
                      <a:pt x="3194384" y="1507829"/>
                    </a:cubicBezTo>
                    <a:cubicBezTo>
                      <a:pt x="3230560" y="1476574"/>
                      <a:pt x="3250115" y="1426376"/>
                      <a:pt x="3243271" y="1379020"/>
                    </a:cubicBezTo>
                    <a:cubicBezTo>
                      <a:pt x="3242293" y="1368601"/>
                      <a:pt x="3236427" y="1344923"/>
                      <a:pt x="3214916" y="1335452"/>
                    </a:cubicBezTo>
                    <a:cubicBezTo>
                      <a:pt x="3210027" y="1333558"/>
                      <a:pt x="3205139" y="1332610"/>
                      <a:pt x="3199272" y="1332610"/>
                    </a:cubicBezTo>
                    <a:cubicBezTo>
                      <a:pt x="3177762" y="1332610"/>
                      <a:pt x="3153319" y="1348712"/>
                      <a:pt x="3141585" y="1356288"/>
                    </a:cubicBezTo>
                    <a:cubicBezTo>
                      <a:pt x="3136696" y="1359130"/>
                      <a:pt x="3129852" y="1357236"/>
                      <a:pt x="3126919" y="1352500"/>
                    </a:cubicBezTo>
                    <a:cubicBezTo>
                      <a:pt x="3124964" y="1348712"/>
                      <a:pt x="3124964" y="1344923"/>
                      <a:pt x="3126919" y="1342082"/>
                    </a:cubicBezTo>
                    <a:cubicBezTo>
                      <a:pt x="3138652" y="1325033"/>
                      <a:pt x="3149408" y="1305144"/>
                      <a:pt x="3141585" y="1288095"/>
                    </a:cubicBezTo>
                    <a:cubicBezTo>
                      <a:pt x="3138652" y="1282413"/>
                      <a:pt x="3135719" y="1281466"/>
                      <a:pt x="3132785" y="1281466"/>
                    </a:cubicBezTo>
                    <a:cubicBezTo>
                      <a:pt x="3121053" y="1281466"/>
                      <a:pt x="3101498" y="1297567"/>
                      <a:pt x="3090743" y="1307985"/>
                    </a:cubicBezTo>
                    <a:cubicBezTo>
                      <a:pt x="3086832" y="1312721"/>
                      <a:pt x="3079010" y="1311774"/>
                      <a:pt x="3075099" y="1307038"/>
                    </a:cubicBezTo>
                    <a:cubicBezTo>
                      <a:pt x="3073144" y="1304196"/>
                      <a:pt x="3072166" y="1301355"/>
                      <a:pt x="3072166" y="1297567"/>
                    </a:cubicBezTo>
                    <a:cubicBezTo>
                      <a:pt x="3079988" y="1256840"/>
                      <a:pt x="3073144" y="1211378"/>
                      <a:pt x="3055544" y="1174440"/>
                    </a:cubicBezTo>
                    <a:cubicBezTo>
                      <a:pt x="3048700" y="1160233"/>
                      <a:pt x="3036967" y="1143184"/>
                      <a:pt x="3018389" y="1141291"/>
                    </a:cubicBezTo>
                    <a:cubicBezTo>
                      <a:pt x="2995902" y="1139396"/>
                      <a:pt x="2975369" y="1168757"/>
                      <a:pt x="2965591" y="1184858"/>
                    </a:cubicBezTo>
                    <a:cubicBezTo>
                      <a:pt x="2961680" y="1190541"/>
                      <a:pt x="2952881" y="1190541"/>
                      <a:pt x="2948970" y="1185805"/>
                    </a:cubicBezTo>
                    <a:cubicBezTo>
                      <a:pt x="2947014" y="1183911"/>
                      <a:pt x="2946036" y="1181070"/>
                      <a:pt x="2946036" y="1178229"/>
                    </a:cubicBezTo>
                    <a:cubicBezTo>
                      <a:pt x="2947014" y="1159286"/>
                      <a:pt x="2943103" y="1137502"/>
                      <a:pt x="2935281" y="1112876"/>
                    </a:cubicBezTo>
                    <a:lnTo>
                      <a:pt x="2935281" y="1111929"/>
                    </a:lnTo>
                    <a:cubicBezTo>
                      <a:pt x="2935281" y="1103405"/>
                      <a:pt x="2934303" y="1094881"/>
                      <a:pt x="2933326" y="1086357"/>
                    </a:cubicBezTo>
                    <a:cubicBezTo>
                      <a:pt x="2932348" y="1073097"/>
                      <a:pt x="2930392" y="1058890"/>
                      <a:pt x="2931370" y="1045630"/>
                    </a:cubicBezTo>
                    <a:cubicBezTo>
                      <a:pt x="2931370" y="1039947"/>
                      <a:pt x="2940170" y="1036159"/>
                      <a:pt x="2945058" y="1039000"/>
                    </a:cubicBezTo>
                    <a:cubicBezTo>
                      <a:pt x="2948970" y="1041842"/>
                      <a:pt x="2952881" y="1044683"/>
                      <a:pt x="2956792" y="1047525"/>
                    </a:cubicBezTo>
                    <a:cubicBezTo>
                      <a:pt x="2964614" y="1053208"/>
                      <a:pt x="2971458" y="1058890"/>
                      <a:pt x="2979279" y="1062679"/>
                    </a:cubicBezTo>
                    <a:cubicBezTo>
                      <a:pt x="2986124" y="1065520"/>
                      <a:pt x="2991013" y="1065520"/>
                      <a:pt x="2993946" y="1061732"/>
                    </a:cubicBezTo>
                    <a:cubicBezTo>
                      <a:pt x="2997857" y="1056996"/>
                      <a:pt x="2998835" y="1049419"/>
                      <a:pt x="2996879" y="1042789"/>
                    </a:cubicBezTo>
                    <a:cubicBezTo>
                      <a:pt x="2991013" y="1021005"/>
                      <a:pt x="2971458" y="998274"/>
                      <a:pt x="2955814" y="985961"/>
                    </a:cubicBezTo>
                    <a:cubicBezTo>
                      <a:pt x="2952881" y="984067"/>
                      <a:pt x="2951903" y="980279"/>
                      <a:pt x="2952881" y="976490"/>
                    </a:cubicBezTo>
                    <a:cubicBezTo>
                      <a:pt x="2954836" y="971754"/>
                      <a:pt x="2961680" y="968913"/>
                      <a:pt x="2965591" y="971754"/>
                    </a:cubicBezTo>
                    <a:cubicBezTo>
                      <a:pt x="2970480" y="974596"/>
                      <a:pt x="2978302" y="979331"/>
                      <a:pt x="2987102" y="979331"/>
                    </a:cubicBezTo>
                    <a:cubicBezTo>
                      <a:pt x="2991991" y="979331"/>
                      <a:pt x="2995902" y="978384"/>
                      <a:pt x="2998835" y="975543"/>
                    </a:cubicBezTo>
                    <a:cubicBezTo>
                      <a:pt x="3006657" y="969860"/>
                      <a:pt x="3004701" y="955653"/>
                      <a:pt x="3001768" y="947129"/>
                    </a:cubicBezTo>
                    <a:cubicBezTo>
                      <a:pt x="2994924" y="930080"/>
                      <a:pt x="2975369" y="916821"/>
                      <a:pt x="2960703" y="908297"/>
                    </a:cubicBezTo>
                    <a:cubicBezTo>
                      <a:pt x="2943103" y="896931"/>
                      <a:pt x="2924526" y="888407"/>
                      <a:pt x="2905949" y="879883"/>
                    </a:cubicBezTo>
                    <a:cubicBezTo>
                      <a:pt x="2890305" y="872306"/>
                      <a:pt x="2873684" y="864729"/>
                      <a:pt x="2858039" y="855258"/>
                    </a:cubicBezTo>
                    <a:cubicBezTo>
                      <a:pt x="2855106" y="853363"/>
                      <a:pt x="2853151" y="849575"/>
                      <a:pt x="2854128" y="845786"/>
                    </a:cubicBezTo>
                    <a:cubicBezTo>
                      <a:pt x="2855106" y="841051"/>
                      <a:pt x="2860972" y="838209"/>
                      <a:pt x="2865861" y="840104"/>
                    </a:cubicBezTo>
                    <a:cubicBezTo>
                      <a:pt x="2877595" y="844839"/>
                      <a:pt x="2892260" y="845786"/>
                      <a:pt x="2907904" y="843892"/>
                    </a:cubicBezTo>
                    <a:cubicBezTo>
                      <a:pt x="2918660" y="842945"/>
                      <a:pt x="2928437" y="836315"/>
                      <a:pt x="2931370" y="829685"/>
                    </a:cubicBezTo>
                    <a:cubicBezTo>
                      <a:pt x="2933326" y="825896"/>
                      <a:pt x="2932348" y="821161"/>
                      <a:pt x="2928437" y="816425"/>
                    </a:cubicBezTo>
                    <a:cubicBezTo>
                      <a:pt x="2917682" y="804113"/>
                      <a:pt x="2898127" y="799377"/>
                      <a:pt x="2879550" y="794641"/>
                    </a:cubicBezTo>
                    <a:cubicBezTo>
                      <a:pt x="2870750" y="792747"/>
                      <a:pt x="2861950" y="790853"/>
                      <a:pt x="2854128" y="788011"/>
                    </a:cubicBezTo>
                    <a:cubicBezTo>
                      <a:pt x="2851195" y="787064"/>
                      <a:pt x="2849240" y="784223"/>
                      <a:pt x="2848262" y="781381"/>
                    </a:cubicBezTo>
                    <a:cubicBezTo>
                      <a:pt x="2847284" y="778540"/>
                      <a:pt x="2849240" y="775699"/>
                      <a:pt x="2851195" y="773804"/>
                    </a:cubicBezTo>
                    <a:cubicBezTo>
                      <a:pt x="2878572" y="752021"/>
                      <a:pt x="2912793" y="717924"/>
                      <a:pt x="2923548" y="680039"/>
                    </a:cubicBezTo>
                    <a:cubicBezTo>
                      <a:pt x="2924526" y="675303"/>
                      <a:pt x="2927459" y="662990"/>
                      <a:pt x="2917682" y="654466"/>
                    </a:cubicBezTo>
                    <a:cubicBezTo>
                      <a:pt x="2910838" y="648783"/>
                      <a:pt x="2899104" y="655413"/>
                      <a:pt x="2891283" y="661096"/>
                    </a:cubicBezTo>
                    <a:cubicBezTo>
                      <a:pt x="2883461" y="666779"/>
                      <a:pt x="2876617" y="673409"/>
                      <a:pt x="2868794" y="680039"/>
                    </a:cubicBezTo>
                    <a:cubicBezTo>
                      <a:pt x="2860972" y="687616"/>
                      <a:pt x="2853151" y="695193"/>
                      <a:pt x="2844351" y="700875"/>
                    </a:cubicBezTo>
                    <a:cubicBezTo>
                      <a:pt x="2840440" y="703717"/>
                      <a:pt x="2834574" y="702770"/>
                      <a:pt x="2831640" y="698981"/>
                    </a:cubicBezTo>
                    <a:cubicBezTo>
                      <a:pt x="2829685" y="697087"/>
                      <a:pt x="2829685" y="694246"/>
                      <a:pt x="2830663" y="691404"/>
                    </a:cubicBezTo>
                    <a:cubicBezTo>
                      <a:pt x="2832618" y="685721"/>
                      <a:pt x="2834574" y="679092"/>
                      <a:pt x="2836529" y="673409"/>
                    </a:cubicBezTo>
                    <a:cubicBezTo>
                      <a:pt x="2842396" y="655413"/>
                      <a:pt x="2848262" y="637418"/>
                      <a:pt x="2850217" y="619422"/>
                    </a:cubicBezTo>
                    <a:cubicBezTo>
                      <a:pt x="2851195" y="610898"/>
                      <a:pt x="2849240" y="591956"/>
                      <a:pt x="2844351" y="586273"/>
                    </a:cubicBezTo>
                    <a:cubicBezTo>
                      <a:pt x="2842396" y="583431"/>
                      <a:pt x="2841418" y="584379"/>
                      <a:pt x="2839462" y="585326"/>
                    </a:cubicBezTo>
                    <a:cubicBezTo>
                      <a:pt x="2830663" y="589114"/>
                      <a:pt x="2821863" y="596691"/>
                      <a:pt x="2815018" y="604268"/>
                    </a:cubicBezTo>
                    <a:cubicBezTo>
                      <a:pt x="2811108" y="608057"/>
                      <a:pt x="2808174" y="611846"/>
                      <a:pt x="2804264" y="614687"/>
                    </a:cubicBezTo>
                    <a:cubicBezTo>
                      <a:pt x="2800353" y="617528"/>
                      <a:pt x="2795464" y="617528"/>
                      <a:pt x="2792531" y="613739"/>
                    </a:cubicBezTo>
                    <a:cubicBezTo>
                      <a:pt x="2790575" y="611846"/>
                      <a:pt x="2789597" y="609951"/>
                      <a:pt x="2789597" y="607110"/>
                    </a:cubicBezTo>
                    <a:cubicBezTo>
                      <a:pt x="2789597" y="602374"/>
                      <a:pt x="2790575" y="596691"/>
                      <a:pt x="2791553" y="590061"/>
                    </a:cubicBezTo>
                    <a:cubicBezTo>
                      <a:pt x="2793508" y="572066"/>
                      <a:pt x="2796442" y="551229"/>
                      <a:pt x="2783730" y="542705"/>
                    </a:cubicBezTo>
                    <a:cubicBezTo>
                      <a:pt x="2770042" y="563542"/>
                      <a:pt x="2762221" y="590061"/>
                      <a:pt x="2759287" y="619422"/>
                    </a:cubicBezTo>
                    <a:lnTo>
                      <a:pt x="2757332" y="644048"/>
                    </a:lnTo>
                    <a:lnTo>
                      <a:pt x="2748532" y="621317"/>
                    </a:lnTo>
                    <a:cubicBezTo>
                      <a:pt x="2744621" y="611846"/>
                      <a:pt x="2740710" y="601427"/>
                      <a:pt x="2733866" y="591009"/>
                    </a:cubicBezTo>
                    <a:cubicBezTo>
                      <a:pt x="2733866" y="594797"/>
                      <a:pt x="2733866" y="599533"/>
                      <a:pt x="2733866" y="603321"/>
                    </a:cubicBezTo>
                    <a:cubicBezTo>
                      <a:pt x="2733866" y="613739"/>
                      <a:pt x="2733866" y="624158"/>
                      <a:pt x="2730933" y="634576"/>
                    </a:cubicBezTo>
                    <a:cubicBezTo>
                      <a:pt x="2729955" y="638365"/>
                      <a:pt x="2727022" y="640259"/>
                      <a:pt x="2723111" y="640259"/>
                    </a:cubicBezTo>
                    <a:cubicBezTo>
                      <a:pt x="2719200" y="640259"/>
                      <a:pt x="2715289" y="637418"/>
                      <a:pt x="2714311" y="633629"/>
                    </a:cubicBezTo>
                    <a:cubicBezTo>
                      <a:pt x="2713333" y="630788"/>
                      <a:pt x="2712355" y="627000"/>
                      <a:pt x="2711378" y="624158"/>
                    </a:cubicBezTo>
                    <a:cubicBezTo>
                      <a:pt x="2707466" y="609004"/>
                      <a:pt x="2703555" y="593850"/>
                      <a:pt x="2693778" y="583431"/>
                    </a:cubicBezTo>
                    <a:cubicBezTo>
                      <a:pt x="2690845" y="592903"/>
                      <a:pt x="2688890" y="602374"/>
                      <a:pt x="2686934" y="612792"/>
                    </a:cubicBezTo>
                    <a:cubicBezTo>
                      <a:pt x="2684979" y="620370"/>
                      <a:pt x="2684001" y="627947"/>
                      <a:pt x="2682046" y="636471"/>
                    </a:cubicBezTo>
                    <a:cubicBezTo>
                      <a:pt x="2681068" y="640259"/>
                      <a:pt x="2678135" y="642154"/>
                      <a:pt x="2673246" y="642154"/>
                    </a:cubicBezTo>
                    <a:cubicBezTo>
                      <a:pt x="2669334" y="642154"/>
                      <a:pt x="2666401" y="640259"/>
                      <a:pt x="2665423" y="637418"/>
                    </a:cubicBezTo>
                    <a:cubicBezTo>
                      <a:pt x="2662490" y="630788"/>
                      <a:pt x="2660535" y="624158"/>
                      <a:pt x="2658579" y="616581"/>
                    </a:cubicBezTo>
                    <a:cubicBezTo>
                      <a:pt x="2646847" y="594797"/>
                      <a:pt x="2635114" y="585326"/>
                      <a:pt x="2624358" y="588167"/>
                    </a:cubicBezTo>
                    <a:lnTo>
                      <a:pt x="2615559" y="591009"/>
                    </a:lnTo>
                    <a:lnTo>
                      <a:pt x="2617514" y="582484"/>
                    </a:lnTo>
                    <a:cubicBezTo>
                      <a:pt x="2621425" y="562595"/>
                      <a:pt x="2622403" y="547441"/>
                      <a:pt x="2619469" y="538917"/>
                    </a:cubicBezTo>
                    <a:cubicBezTo>
                      <a:pt x="2600893" y="552176"/>
                      <a:pt x="2587204" y="569225"/>
                      <a:pt x="2573516" y="586273"/>
                    </a:cubicBezTo>
                    <a:cubicBezTo>
                      <a:pt x="2570582" y="589114"/>
                      <a:pt x="2568627" y="592903"/>
                      <a:pt x="2565694" y="595744"/>
                    </a:cubicBezTo>
                    <a:lnTo>
                      <a:pt x="2538317" y="628893"/>
                    </a:lnTo>
                    <a:lnTo>
                      <a:pt x="2555916" y="590061"/>
                    </a:lnTo>
                    <a:cubicBezTo>
                      <a:pt x="2575471" y="547441"/>
                      <a:pt x="2581337" y="519974"/>
                      <a:pt x="2575471" y="505767"/>
                    </a:cubicBezTo>
                    <a:cubicBezTo>
                      <a:pt x="2573516" y="501979"/>
                      <a:pt x="2570582" y="499137"/>
                      <a:pt x="2565694" y="498190"/>
                    </a:cubicBezTo>
                    <a:cubicBezTo>
                      <a:pt x="2552983" y="494401"/>
                      <a:pt x="2537339" y="501979"/>
                      <a:pt x="2526584" y="517133"/>
                    </a:cubicBezTo>
                    <a:lnTo>
                      <a:pt x="2521695" y="524709"/>
                    </a:lnTo>
                    <a:lnTo>
                      <a:pt x="2516806" y="517133"/>
                    </a:lnTo>
                    <a:cubicBezTo>
                      <a:pt x="2514851" y="513344"/>
                      <a:pt x="2512895" y="510502"/>
                      <a:pt x="2509962" y="507661"/>
                    </a:cubicBezTo>
                    <a:cubicBezTo>
                      <a:pt x="2497251" y="491560"/>
                      <a:pt x="2460097" y="451780"/>
                      <a:pt x="2439565" y="451780"/>
                    </a:cubicBezTo>
                    <a:cubicBezTo>
                      <a:pt x="2438587" y="451780"/>
                      <a:pt x="2437609" y="451780"/>
                      <a:pt x="2436631" y="451780"/>
                    </a:cubicBezTo>
                    <a:cubicBezTo>
                      <a:pt x="2431742" y="452728"/>
                      <a:pt x="2428809" y="454622"/>
                      <a:pt x="2426854" y="458410"/>
                    </a:cubicBezTo>
                    <a:cubicBezTo>
                      <a:pt x="2423920" y="463146"/>
                      <a:pt x="2422943" y="474512"/>
                      <a:pt x="2431742" y="497243"/>
                    </a:cubicBezTo>
                    <a:lnTo>
                      <a:pt x="2442498" y="524709"/>
                    </a:lnTo>
                    <a:lnTo>
                      <a:pt x="2421965" y="501979"/>
                    </a:lnTo>
                    <a:cubicBezTo>
                      <a:pt x="2409255" y="487771"/>
                      <a:pt x="2395566" y="474512"/>
                      <a:pt x="2380900" y="460305"/>
                    </a:cubicBezTo>
                    <a:lnTo>
                      <a:pt x="2377967" y="457463"/>
                    </a:lnTo>
                    <a:cubicBezTo>
                      <a:pt x="2369167" y="448939"/>
                      <a:pt x="2346679" y="429050"/>
                      <a:pt x="2335924" y="435679"/>
                    </a:cubicBezTo>
                    <a:cubicBezTo>
                      <a:pt x="2322235" y="444204"/>
                      <a:pt x="2329080" y="466935"/>
                      <a:pt x="2333968" y="482089"/>
                    </a:cubicBezTo>
                    <a:cubicBezTo>
                      <a:pt x="2334946" y="485877"/>
                      <a:pt x="2335924" y="489666"/>
                      <a:pt x="2336901" y="492507"/>
                    </a:cubicBezTo>
                    <a:cubicBezTo>
                      <a:pt x="2338857" y="501979"/>
                      <a:pt x="2341790" y="512397"/>
                      <a:pt x="2345701" y="521868"/>
                    </a:cubicBezTo>
                    <a:lnTo>
                      <a:pt x="2354500" y="543652"/>
                    </a:lnTo>
                    <a:lnTo>
                      <a:pt x="2336901" y="528498"/>
                    </a:lnTo>
                    <a:cubicBezTo>
                      <a:pt x="2320280" y="514291"/>
                      <a:pt x="2306591" y="505767"/>
                      <a:pt x="2290948" y="499137"/>
                    </a:cubicBezTo>
                    <a:cubicBezTo>
                      <a:pt x="2288014" y="498190"/>
                      <a:pt x="2284103" y="496296"/>
                      <a:pt x="2280192" y="494401"/>
                    </a:cubicBezTo>
                    <a:cubicBezTo>
                      <a:pt x="2269437" y="489666"/>
                      <a:pt x="2255749" y="483036"/>
                      <a:pt x="2241082" y="478300"/>
                    </a:cubicBezTo>
                    <a:lnTo>
                      <a:pt x="2233260" y="476406"/>
                    </a:lnTo>
                    <a:lnTo>
                      <a:pt x="2238149" y="469776"/>
                    </a:lnTo>
                    <a:cubicBezTo>
                      <a:pt x="2256726" y="445151"/>
                      <a:pt x="2269437" y="421472"/>
                      <a:pt x="2276281" y="397794"/>
                    </a:cubicBezTo>
                    <a:cubicBezTo>
                      <a:pt x="2279214" y="389270"/>
                      <a:pt x="2283126" y="368433"/>
                      <a:pt x="2266504" y="354226"/>
                    </a:cubicBezTo>
                    <a:cubicBezTo>
                      <a:pt x="2262593" y="351385"/>
                      <a:pt x="2258682" y="349491"/>
                      <a:pt x="2254771" y="349491"/>
                    </a:cubicBezTo>
                    <a:cubicBezTo>
                      <a:pt x="2244016" y="349491"/>
                      <a:pt x="2230327" y="357068"/>
                      <a:pt x="2220550" y="363697"/>
                    </a:cubicBezTo>
                    <a:cubicBezTo>
                      <a:pt x="2207839" y="372222"/>
                      <a:pt x="2196106" y="383587"/>
                      <a:pt x="2185351" y="394006"/>
                    </a:cubicBezTo>
                    <a:cubicBezTo>
                      <a:pt x="2173618" y="405371"/>
                      <a:pt x="2160907" y="417684"/>
                      <a:pt x="2146241" y="427155"/>
                    </a:cubicBezTo>
                    <a:cubicBezTo>
                      <a:pt x="2141352" y="429997"/>
                      <a:pt x="2134508" y="429050"/>
                      <a:pt x="2131575" y="425261"/>
                    </a:cubicBezTo>
                    <a:cubicBezTo>
                      <a:pt x="2129620" y="422420"/>
                      <a:pt x="2128642" y="419578"/>
                      <a:pt x="2129620" y="415789"/>
                    </a:cubicBezTo>
                    <a:cubicBezTo>
                      <a:pt x="2132553" y="406318"/>
                      <a:pt x="2135486" y="396847"/>
                      <a:pt x="2138419" y="387376"/>
                    </a:cubicBezTo>
                    <a:cubicBezTo>
                      <a:pt x="2147219" y="358962"/>
                      <a:pt x="2156996" y="330548"/>
                      <a:pt x="2159929" y="301187"/>
                    </a:cubicBezTo>
                    <a:cubicBezTo>
                      <a:pt x="2160907" y="289822"/>
                      <a:pt x="2159929" y="257619"/>
                      <a:pt x="2149174" y="246254"/>
                    </a:cubicBezTo>
                    <a:cubicBezTo>
                      <a:pt x="2146241" y="242465"/>
                      <a:pt x="2142330" y="242465"/>
                      <a:pt x="2137442" y="244359"/>
                    </a:cubicBezTo>
                    <a:cubicBezTo>
                      <a:pt x="2122775" y="250042"/>
                      <a:pt x="2110064" y="263302"/>
                      <a:pt x="2097354" y="274668"/>
                    </a:cubicBezTo>
                    <a:cubicBezTo>
                      <a:pt x="2091488" y="280350"/>
                      <a:pt x="2085621" y="286033"/>
                      <a:pt x="2079754" y="290769"/>
                    </a:cubicBezTo>
                    <a:cubicBezTo>
                      <a:pt x="2075843" y="294557"/>
                      <a:pt x="2068999" y="293610"/>
                      <a:pt x="2065088" y="289822"/>
                    </a:cubicBezTo>
                    <a:cubicBezTo>
                      <a:pt x="2063133" y="287927"/>
                      <a:pt x="2062155" y="285086"/>
                      <a:pt x="2062155" y="282244"/>
                    </a:cubicBezTo>
                    <a:cubicBezTo>
                      <a:pt x="2062155" y="274668"/>
                      <a:pt x="2063133" y="265196"/>
                      <a:pt x="2064111" y="256672"/>
                    </a:cubicBezTo>
                    <a:cubicBezTo>
                      <a:pt x="2068021" y="225417"/>
                      <a:pt x="2071932" y="191320"/>
                      <a:pt x="2047489" y="177113"/>
                    </a:cubicBezTo>
                    <a:cubicBezTo>
                      <a:pt x="2025001" y="211210"/>
                      <a:pt x="2010335" y="253831"/>
                      <a:pt x="2006423" y="302134"/>
                    </a:cubicBezTo>
                    <a:lnTo>
                      <a:pt x="2004468" y="326760"/>
                    </a:lnTo>
                    <a:lnTo>
                      <a:pt x="1995668" y="304029"/>
                    </a:lnTo>
                    <a:cubicBezTo>
                      <a:pt x="1989802" y="289822"/>
                      <a:pt x="1981980" y="269932"/>
                      <a:pt x="1970247" y="251936"/>
                    </a:cubicBezTo>
                    <a:cubicBezTo>
                      <a:pt x="1969269" y="250989"/>
                      <a:pt x="1968291" y="249095"/>
                      <a:pt x="1967314" y="248148"/>
                    </a:cubicBezTo>
                    <a:cubicBezTo>
                      <a:pt x="1966336" y="257619"/>
                      <a:pt x="1966336" y="267090"/>
                      <a:pt x="1966336" y="276562"/>
                    </a:cubicBezTo>
                    <a:cubicBezTo>
                      <a:pt x="1966336" y="292663"/>
                      <a:pt x="1966336" y="309711"/>
                      <a:pt x="1961447" y="325813"/>
                    </a:cubicBezTo>
                    <a:cubicBezTo>
                      <a:pt x="1960469" y="330548"/>
                      <a:pt x="1956558" y="333389"/>
                      <a:pt x="1951670" y="333389"/>
                    </a:cubicBezTo>
                    <a:cubicBezTo>
                      <a:pt x="1946781" y="333389"/>
                      <a:pt x="1941893" y="329601"/>
                      <a:pt x="1939937" y="325813"/>
                    </a:cubicBezTo>
                    <a:cubicBezTo>
                      <a:pt x="1938959" y="321077"/>
                      <a:pt x="1937004" y="316341"/>
                      <a:pt x="1936026" y="310659"/>
                    </a:cubicBezTo>
                    <a:cubicBezTo>
                      <a:pt x="1929182" y="285086"/>
                      <a:pt x="1921359" y="258566"/>
                      <a:pt x="1902783" y="241518"/>
                    </a:cubicBezTo>
                    <a:cubicBezTo>
                      <a:pt x="1896916" y="257619"/>
                      <a:pt x="1893005" y="274668"/>
                      <a:pt x="1889094" y="292663"/>
                    </a:cubicBezTo>
                    <a:cubicBezTo>
                      <a:pt x="1886161" y="304976"/>
                      <a:pt x="1884205" y="317288"/>
                      <a:pt x="1880294" y="329601"/>
                    </a:cubicBezTo>
                    <a:cubicBezTo>
                      <a:pt x="1879316" y="333389"/>
                      <a:pt x="1875406" y="337178"/>
                      <a:pt x="1870517" y="337178"/>
                    </a:cubicBezTo>
                    <a:cubicBezTo>
                      <a:pt x="1865628" y="337178"/>
                      <a:pt x="1861717" y="334337"/>
                      <a:pt x="1860740" y="330548"/>
                    </a:cubicBezTo>
                    <a:cubicBezTo>
                      <a:pt x="1856829" y="320130"/>
                      <a:pt x="1853896" y="309711"/>
                      <a:pt x="1849984" y="298346"/>
                    </a:cubicBezTo>
                    <a:cubicBezTo>
                      <a:pt x="1830429" y="263302"/>
                      <a:pt x="1809897" y="247201"/>
                      <a:pt x="1792297" y="251936"/>
                    </a:cubicBezTo>
                    <a:lnTo>
                      <a:pt x="1783498" y="254778"/>
                    </a:lnTo>
                    <a:lnTo>
                      <a:pt x="1785453" y="246254"/>
                    </a:lnTo>
                    <a:cubicBezTo>
                      <a:pt x="1789364" y="225417"/>
                      <a:pt x="1795231" y="195109"/>
                      <a:pt x="1788386" y="175219"/>
                    </a:cubicBezTo>
                    <a:cubicBezTo>
                      <a:pt x="1787409" y="173325"/>
                      <a:pt x="1784476" y="172377"/>
                      <a:pt x="1782520" y="174272"/>
                    </a:cubicBezTo>
                    <a:cubicBezTo>
                      <a:pt x="1753188" y="195109"/>
                      <a:pt x="1730699" y="222575"/>
                      <a:pt x="1709189" y="250042"/>
                    </a:cubicBezTo>
                    <a:cubicBezTo>
                      <a:pt x="1705278" y="254778"/>
                      <a:pt x="1700390" y="260460"/>
                      <a:pt x="1696479" y="265196"/>
                    </a:cubicBezTo>
                    <a:lnTo>
                      <a:pt x="1669102" y="298346"/>
                    </a:lnTo>
                    <a:lnTo>
                      <a:pt x="1686701" y="259513"/>
                    </a:lnTo>
                    <a:cubicBezTo>
                      <a:pt x="1717011" y="192267"/>
                      <a:pt x="1727766" y="146805"/>
                      <a:pt x="1717011" y="124074"/>
                    </a:cubicBezTo>
                    <a:cubicBezTo>
                      <a:pt x="1714078" y="116497"/>
                      <a:pt x="1708211" y="111761"/>
                      <a:pt x="1700390" y="109867"/>
                    </a:cubicBezTo>
                    <a:cubicBezTo>
                      <a:pt x="1677901" y="103237"/>
                      <a:pt x="1652480" y="115550"/>
                      <a:pt x="1634880" y="140175"/>
                    </a:cubicBezTo>
                    <a:lnTo>
                      <a:pt x="1629992" y="147752"/>
                    </a:lnTo>
                    <a:lnTo>
                      <a:pt x="1625103" y="140175"/>
                    </a:lnTo>
                    <a:cubicBezTo>
                      <a:pt x="1622170" y="134492"/>
                      <a:pt x="1618259" y="129757"/>
                      <a:pt x="1614348" y="124074"/>
                    </a:cubicBezTo>
                    <a:cubicBezTo>
                      <a:pt x="1594793" y="97555"/>
                      <a:pt x="1534173" y="35044"/>
                      <a:pt x="1500930" y="35044"/>
                    </a:cubicBezTo>
                    <a:cubicBezTo>
                      <a:pt x="1498974" y="35044"/>
                      <a:pt x="1497996" y="35044"/>
                      <a:pt x="1496041" y="35044"/>
                    </a:cubicBezTo>
                    <a:cubicBezTo>
                      <a:pt x="1487241" y="36938"/>
                      <a:pt x="1482352" y="40727"/>
                      <a:pt x="1478441" y="46409"/>
                    </a:cubicBezTo>
                    <a:cubicBezTo>
                      <a:pt x="1471597" y="58722"/>
                      <a:pt x="1473553" y="80506"/>
                      <a:pt x="1485285" y="110814"/>
                    </a:cubicBezTo>
                    <a:lnTo>
                      <a:pt x="1496041" y="138281"/>
                    </a:lnTo>
                    <a:lnTo>
                      <a:pt x="1475508" y="115550"/>
                    </a:lnTo>
                    <a:cubicBezTo>
                      <a:pt x="1455953" y="93766"/>
                      <a:pt x="1434443" y="71982"/>
                      <a:pt x="1409999" y="49251"/>
                    </a:cubicBezTo>
                    <a:lnTo>
                      <a:pt x="1406088" y="45462"/>
                    </a:lnTo>
                    <a:cubicBezTo>
                      <a:pt x="1393378" y="33150"/>
                      <a:pt x="1366978" y="7577"/>
                      <a:pt x="1346446" y="7577"/>
                    </a:cubicBezTo>
                    <a:cubicBezTo>
                      <a:pt x="1342535" y="7577"/>
                      <a:pt x="1339601" y="8524"/>
                      <a:pt x="1336668" y="10418"/>
                    </a:cubicBezTo>
                    <a:cubicBezTo>
                      <a:pt x="1314180" y="24626"/>
                      <a:pt x="1324935" y="62510"/>
                      <a:pt x="1331779" y="88083"/>
                    </a:cubicBezTo>
                    <a:cubicBezTo>
                      <a:pt x="1333735" y="94713"/>
                      <a:pt x="1335690" y="100396"/>
                      <a:pt x="1335690" y="104184"/>
                    </a:cubicBezTo>
                    <a:cubicBezTo>
                      <a:pt x="1338624" y="120285"/>
                      <a:pt x="1343513" y="135439"/>
                      <a:pt x="1350357" y="150594"/>
                    </a:cubicBezTo>
                    <a:lnTo>
                      <a:pt x="1359156" y="172377"/>
                    </a:lnTo>
                    <a:lnTo>
                      <a:pt x="1341557" y="157223"/>
                    </a:lnTo>
                    <a:cubicBezTo>
                      <a:pt x="1316136" y="134492"/>
                      <a:pt x="1292669" y="120285"/>
                      <a:pt x="1269204" y="109867"/>
                    </a:cubicBezTo>
                    <a:cubicBezTo>
                      <a:pt x="1264315" y="107973"/>
                      <a:pt x="1258448" y="105131"/>
                      <a:pt x="1251604" y="102290"/>
                    </a:cubicBezTo>
                    <a:cubicBezTo>
                      <a:pt x="1225206" y="89977"/>
                      <a:pt x="1186096" y="71982"/>
                      <a:pt x="1154808" y="71982"/>
                    </a:cubicBezTo>
                    <a:cubicBezTo>
                      <a:pt x="1141119" y="71982"/>
                      <a:pt x="1130364" y="75771"/>
                      <a:pt x="1122542" y="82400"/>
                    </a:cubicBezTo>
                    <a:cubicBezTo>
                      <a:pt x="1096143" y="107973"/>
                      <a:pt x="1111787" y="160065"/>
                      <a:pt x="1122542" y="194162"/>
                    </a:cubicBezTo>
                    <a:cubicBezTo>
                      <a:pt x="1124498" y="199844"/>
                      <a:pt x="1126453" y="206474"/>
                      <a:pt x="1127431" y="211210"/>
                    </a:cubicBezTo>
                    <a:cubicBezTo>
                      <a:pt x="1128408" y="214998"/>
                      <a:pt x="1129386" y="218787"/>
                      <a:pt x="1131342" y="222575"/>
                    </a:cubicBezTo>
                    <a:cubicBezTo>
                      <a:pt x="1132319" y="224470"/>
                      <a:pt x="1132319" y="226364"/>
                      <a:pt x="1133297" y="228258"/>
                    </a:cubicBezTo>
                    <a:lnTo>
                      <a:pt x="1137208" y="240571"/>
                    </a:lnTo>
                    <a:lnTo>
                      <a:pt x="1112765" y="228258"/>
                    </a:lnTo>
                    <a:cubicBezTo>
                      <a:pt x="1106898" y="225417"/>
                      <a:pt x="1102009" y="222575"/>
                      <a:pt x="1096143" y="219734"/>
                    </a:cubicBezTo>
                    <a:cubicBezTo>
                      <a:pt x="1091254" y="217840"/>
                      <a:pt x="1087343" y="219734"/>
                      <a:pt x="1082455" y="225417"/>
                    </a:cubicBezTo>
                    <a:cubicBezTo>
                      <a:pt x="1068766" y="242465"/>
                      <a:pt x="1073655" y="250989"/>
                      <a:pt x="1084410" y="269932"/>
                    </a:cubicBezTo>
                    <a:lnTo>
                      <a:pt x="1085388" y="271826"/>
                    </a:lnTo>
                    <a:cubicBezTo>
                      <a:pt x="1098098" y="293610"/>
                      <a:pt x="1113743" y="316341"/>
                      <a:pt x="1132319" y="338125"/>
                    </a:cubicBezTo>
                    <a:lnTo>
                      <a:pt x="1146986" y="355173"/>
                    </a:lnTo>
                    <a:lnTo>
                      <a:pt x="1126453" y="346649"/>
                    </a:lnTo>
                    <a:cubicBezTo>
                      <a:pt x="1091254" y="331495"/>
                      <a:pt x="1053122" y="318235"/>
                      <a:pt x="1008146" y="314447"/>
                    </a:cubicBezTo>
                    <a:cubicBezTo>
                      <a:pt x="1005213" y="314447"/>
                      <a:pt x="1001302" y="314447"/>
                      <a:pt x="997391" y="314447"/>
                    </a:cubicBezTo>
                    <a:cubicBezTo>
                      <a:pt x="967081" y="314447"/>
                      <a:pt x="926015" y="322024"/>
                      <a:pt x="910372" y="343808"/>
                    </a:cubicBezTo>
                    <a:cubicBezTo>
                      <a:pt x="906460" y="349491"/>
                      <a:pt x="905482" y="355173"/>
                      <a:pt x="907438" y="361803"/>
                    </a:cubicBezTo>
                    <a:cubicBezTo>
                      <a:pt x="911349" y="375063"/>
                      <a:pt x="932859" y="397794"/>
                      <a:pt x="1008146" y="427155"/>
                    </a:cubicBezTo>
                    <a:lnTo>
                      <a:pt x="1044323" y="441362"/>
                    </a:lnTo>
                    <a:lnTo>
                      <a:pt x="1005213" y="437574"/>
                    </a:lnTo>
                    <a:cubicBezTo>
                      <a:pt x="979791" y="434732"/>
                      <a:pt x="957303" y="433785"/>
                      <a:pt x="935793" y="433785"/>
                    </a:cubicBezTo>
                    <a:cubicBezTo>
                      <a:pt x="841930" y="433785"/>
                      <a:pt x="778376" y="458410"/>
                      <a:pt x="742199" y="507661"/>
                    </a:cubicBezTo>
                    <a:cubicBezTo>
                      <a:pt x="737310" y="515238"/>
                      <a:pt x="735355" y="521868"/>
                      <a:pt x="738288" y="528498"/>
                    </a:cubicBezTo>
                    <a:cubicBezTo>
                      <a:pt x="754910" y="567330"/>
                      <a:pt x="897661" y="591956"/>
                      <a:pt x="945570" y="600480"/>
                    </a:cubicBezTo>
                    <a:lnTo>
                      <a:pt x="982724" y="607110"/>
                    </a:lnTo>
                    <a:lnTo>
                      <a:pt x="945570" y="611846"/>
                    </a:lnTo>
                    <a:cubicBezTo>
                      <a:pt x="937748" y="612792"/>
                      <a:pt x="928949" y="613739"/>
                      <a:pt x="921127" y="614687"/>
                    </a:cubicBezTo>
                    <a:cubicBezTo>
                      <a:pt x="881039" y="619422"/>
                      <a:pt x="838996" y="623211"/>
                      <a:pt x="798909" y="633629"/>
                    </a:cubicBezTo>
                    <a:lnTo>
                      <a:pt x="791087" y="635524"/>
                    </a:lnTo>
                    <a:cubicBezTo>
                      <a:pt x="759799" y="643101"/>
                      <a:pt x="720689" y="651625"/>
                      <a:pt x="707978" y="679092"/>
                    </a:cubicBezTo>
                    <a:cubicBezTo>
                      <a:pt x="705045" y="685721"/>
                      <a:pt x="705045" y="692351"/>
                      <a:pt x="707978" y="697087"/>
                    </a:cubicBezTo>
                    <a:cubicBezTo>
                      <a:pt x="720689" y="719818"/>
                      <a:pt x="784242" y="728342"/>
                      <a:pt x="807708" y="732131"/>
                    </a:cubicBezTo>
                    <a:lnTo>
                      <a:pt x="844863" y="736866"/>
                    </a:lnTo>
                    <a:lnTo>
                      <a:pt x="807708" y="742549"/>
                    </a:lnTo>
                    <a:cubicBezTo>
                      <a:pt x="774465" y="747285"/>
                      <a:pt x="735355" y="757703"/>
                      <a:pt x="736333" y="778540"/>
                    </a:cubicBezTo>
                    <a:cubicBezTo>
                      <a:pt x="736333" y="799377"/>
                      <a:pt x="757844" y="813584"/>
                      <a:pt x="799887" y="821161"/>
                    </a:cubicBezTo>
                    <a:lnTo>
                      <a:pt x="817486" y="824002"/>
                    </a:lnTo>
                    <a:lnTo>
                      <a:pt x="801842" y="830632"/>
                    </a:lnTo>
                    <a:cubicBezTo>
                      <a:pt x="689401" y="880830"/>
                      <a:pt x="622914" y="949970"/>
                      <a:pt x="620959" y="1018163"/>
                    </a:cubicBezTo>
                    <a:cubicBezTo>
                      <a:pt x="619981" y="1033318"/>
                      <a:pt x="621937" y="1046578"/>
                      <a:pt x="626825" y="1057943"/>
                    </a:cubicBezTo>
                    <a:lnTo>
                      <a:pt x="630736" y="1070256"/>
                    </a:lnTo>
                    <a:lnTo>
                      <a:pt x="619003" y="1064573"/>
                    </a:lnTo>
                    <a:cubicBezTo>
                      <a:pt x="598471" y="1056049"/>
                      <a:pt x="569139" y="1043736"/>
                      <a:pt x="544695" y="1043736"/>
                    </a:cubicBezTo>
                    <a:cubicBezTo>
                      <a:pt x="531007" y="1043736"/>
                      <a:pt x="520251" y="1047525"/>
                      <a:pt x="513407" y="1054155"/>
                    </a:cubicBezTo>
                    <a:cubicBezTo>
                      <a:pt x="487008" y="1079727"/>
                      <a:pt x="502652" y="1131819"/>
                      <a:pt x="513407" y="1165916"/>
                    </a:cubicBezTo>
                    <a:cubicBezTo>
                      <a:pt x="515362" y="1171599"/>
                      <a:pt x="517318" y="1177281"/>
                      <a:pt x="518296" y="1182964"/>
                    </a:cubicBezTo>
                    <a:cubicBezTo>
                      <a:pt x="519274" y="1186753"/>
                      <a:pt x="520251" y="1190541"/>
                      <a:pt x="522207" y="1194330"/>
                    </a:cubicBezTo>
                    <a:cubicBezTo>
                      <a:pt x="523185" y="1196224"/>
                      <a:pt x="523185" y="1198118"/>
                      <a:pt x="524163" y="1200012"/>
                    </a:cubicBezTo>
                    <a:lnTo>
                      <a:pt x="528073" y="1212325"/>
                    </a:lnTo>
                    <a:lnTo>
                      <a:pt x="503629" y="1200012"/>
                    </a:lnTo>
                    <a:cubicBezTo>
                      <a:pt x="497763" y="1197171"/>
                      <a:pt x="492874" y="1194330"/>
                      <a:pt x="487008" y="1191488"/>
                    </a:cubicBezTo>
                    <a:cubicBezTo>
                      <a:pt x="482120" y="1189594"/>
                      <a:pt x="478208" y="1191488"/>
                      <a:pt x="473319" y="1197171"/>
                    </a:cubicBezTo>
                    <a:cubicBezTo>
                      <a:pt x="459631" y="1214219"/>
                      <a:pt x="464520" y="1222743"/>
                      <a:pt x="475275" y="1240739"/>
                    </a:cubicBezTo>
                    <a:lnTo>
                      <a:pt x="476253" y="1242633"/>
                    </a:lnTo>
                    <a:cubicBezTo>
                      <a:pt x="488964" y="1264417"/>
                      <a:pt x="504607" y="1287148"/>
                      <a:pt x="523185" y="1308932"/>
                    </a:cubicBezTo>
                    <a:lnTo>
                      <a:pt x="537851" y="1325980"/>
                    </a:lnTo>
                    <a:lnTo>
                      <a:pt x="516340" y="1317456"/>
                    </a:lnTo>
                    <a:cubicBezTo>
                      <a:pt x="481142" y="1303249"/>
                      <a:pt x="443010" y="1289042"/>
                      <a:pt x="398033" y="1285254"/>
                    </a:cubicBezTo>
                    <a:cubicBezTo>
                      <a:pt x="395100" y="1285254"/>
                      <a:pt x="391189" y="1285254"/>
                      <a:pt x="387278" y="1285254"/>
                    </a:cubicBezTo>
                    <a:cubicBezTo>
                      <a:pt x="356968" y="1285254"/>
                      <a:pt x="315902" y="1292831"/>
                      <a:pt x="300259" y="1314615"/>
                    </a:cubicBezTo>
                    <a:cubicBezTo>
                      <a:pt x="296348" y="1320298"/>
                      <a:pt x="295370" y="1325980"/>
                      <a:pt x="297325" y="1332610"/>
                    </a:cubicBezTo>
                    <a:cubicBezTo>
                      <a:pt x="301236" y="1345870"/>
                      <a:pt x="322747" y="1368601"/>
                      <a:pt x="398033" y="1397962"/>
                    </a:cubicBezTo>
                    <a:lnTo>
                      <a:pt x="434209" y="1412169"/>
                    </a:lnTo>
                    <a:lnTo>
                      <a:pt x="395100" y="1408381"/>
                    </a:lnTo>
                    <a:cubicBezTo>
                      <a:pt x="369679" y="1405539"/>
                      <a:pt x="347190" y="1404592"/>
                      <a:pt x="325680" y="1404592"/>
                    </a:cubicBezTo>
                    <a:cubicBezTo>
                      <a:pt x="231816" y="1404592"/>
                      <a:pt x="168263" y="1429217"/>
                      <a:pt x="132087" y="1478468"/>
                    </a:cubicBezTo>
                    <a:cubicBezTo>
                      <a:pt x="127198" y="1486045"/>
                      <a:pt x="125242" y="1492675"/>
                      <a:pt x="128176" y="1499305"/>
                    </a:cubicBezTo>
                    <a:cubicBezTo>
                      <a:pt x="144797" y="1538137"/>
                      <a:pt x="287548" y="1562763"/>
                      <a:pt x="335458" y="1571287"/>
                    </a:cubicBezTo>
                    <a:lnTo>
                      <a:pt x="372612" y="1577917"/>
                    </a:lnTo>
                    <a:lnTo>
                      <a:pt x="335458" y="1581705"/>
                    </a:lnTo>
                    <a:cubicBezTo>
                      <a:pt x="326658" y="1582653"/>
                      <a:pt x="318836" y="1583600"/>
                      <a:pt x="311014" y="1584546"/>
                    </a:cubicBezTo>
                    <a:cubicBezTo>
                      <a:pt x="270926" y="1589282"/>
                      <a:pt x="228883" y="1593071"/>
                      <a:pt x="188796" y="1603489"/>
                    </a:cubicBezTo>
                    <a:lnTo>
                      <a:pt x="180974" y="1605383"/>
                    </a:lnTo>
                    <a:cubicBezTo>
                      <a:pt x="149686" y="1612961"/>
                      <a:pt x="110576" y="1621485"/>
                      <a:pt x="97866" y="1649899"/>
                    </a:cubicBezTo>
                    <a:cubicBezTo>
                      <a:pt x="94932" y="1656528"/>
                      <a:pt x="94932" y="1662211"/>
                      <a:pt x="97866" y="1667894"/>
                    </a:cubicBezTo>
                    <a:cubicBezTo>
                      <a:pt x="110576" y="1690625"/>
                      <a:pt x="174130" y="1699149"/>
                      <a:pt x="197595" y="1702938"/>
                    </a:cubicBezTo>
                    <a:lnTo>
                      <a:pt x="234749" y="1708620"/>
                    </a:lnTo>
                    <a:lnTo>
                      <a:pt x="197595" y="1714303"/>
                    </a:lnTo>
                    <a:cubicBezTo>
                      <a:pt x="164352" y="1719039"/>
                      <a:pt x="125242" y="1729457"/>
                      <a:pt x="126220" y="1750294"/>
                    </a:cubicBezTo>
                    <a:cubicBezTo>
                      <a:pt x="126220" y="1771131"/>
                      <a:pt x="147730" y="1785338"/>
                      <a:pt x="189773" y="1792915"/>
                    </a:cubicBezTo>
                    <a:lnTo>
                      <a:pt x="207373" y="1795757"/>
                    </a:lnTo>
                    <a:lnTo>
                      <a:pt x="191729" y="1803333"/>
                    </a:lnTo>
                    <a:cubicBezTo>
                      <a:pt x="79288" y="1853531"/>
                      <a:pt x="12802" y="1922672"/>
                      <a:pt x="10846" y="1990865"/>
                    </a:cubicBezTo>
                    <a:cubicBezTo>
                      <a:pt x="9869" y="2018332"/>
                      <a:pt x="16713" y="2039169"/>
                      <a:pt x="30401" y="2053375"/>
                    </a:cubicBezTo>
                    <a:cubicBezTo>
                      <a:pt x="45067" y="2067582"/>
                      <a:pt x="67555" y="2075159"/>
                      <a:pt x="97866" y="2075159"/>
                    </a:cubicBezTo>
                    <a:cubicBezTo>
                      <a:pt x="100799" y="2075159"/>
                      <a:pt x="104710" y="2075159"/>
                      <a:pt x="107643" y="2075159"/>
                    </a:cubicBezTo>
                    <a:lnTo>
                      <a:pt x="127198" y="2074212"/>
                    </a:lnTo>
                    <a:lnTo>
                      <a:pt x="111554" y="2084631"/>
                    </a:lnTo>
                    <a:cubicBezTo>
                      <a:pt x="85155" y="2102626"/>
                      <a:pt x="73422" y="2117780"/>
                      <a:pt x="77332" y="2131987"/>
                    </a:cubicBezTo>
                    <a:cubicBezTo>
                      <a:pt x="82221" y="2147141"/>
                      <a:pt x="94932" y="2154718"/>
                      <a:pt x="117420" y="2155665"/>
                    </a:cubicBezTo>
                    <a:lnTo>
                      <a:pt x="127198" y="2155665"/>
                    </a:lnTo>
                    <a:lnTo>
                      <a:pt x="122309" y="2163242"/>
                    </a:lnTo>
                    <a:cubicBezTo>
                      <a:pt x="115465" y="2175555"/>
                      <a:pt x="113509" y="2185026"/>
                      <a:pt x="116442" y="2190709"/>
                    </a:cubicBezTo>
                    <a:cubicBezTo>
                      <a:pt x="119375" y="2196392"/>
                      <a:pt x="130131" y="2197339"/>
                      <a:pt x="144797" y="2194498"/>
                    </a:cubicBezTo>
                    <a:lnTo>
                      <a:pt x="168263" y="2189762"/>
                    </a:lnTo>
                    <a:lnTo>
                      <a:pt x="149686" y="2203969"/>
                    </a:lnTo>
                    <a:cubicBezTo>
                      <a:pt x="142842" y="2209652"/>
                      <a:pt x="135020" y="2216282"/>
                      <a:pt x="128176" y="2221965"/>
                    </a:cubicBezTo>
                    <a:cubicBezTo>
                      <a:pt x="121331" y="2227647"/>
                      <a:pt x="115465" y="2232383"/>
                      <a:pt x="108621" y="2238066"/>
                    </a:cubicBezTo>
                    <a:cubicBezTo>
                      <a:pt x="87110" y="2255114"/>
                      <a:pt x="73422" y="2275004"/>
                      <a:pt x="66578" y="2299629"/>
                    </a:cubicBezTo>
                    <a:cubicBezTo>
                      <a:pt x="63644" y="2310047"/>
                      <a:pt x="63644" y="2316677"/>
                      <a:pt x="67555" y="2321413"/>
                    </a:cubicBezTo>
                    <a:cubicBezTo>
                      <a:pt x="75377" y="2330884"/>
                      <a:pt x="101776" y="2329937"/>
                      <a:pt x="141864" y="2316677"/>
                    </a:cubicBezTo>
                    <a:lnTo>
                      <a:pt x="168263" y="2308153"/>
                    </a:lnTo>
                    <a:lnTo>
                      <a:pt x="146753" y="2326149"/>
                    </a:lnTo>
                    <a:cubicBezTo>
                      <a:pt x="130131" y="2340356"/>
                      <a:pt x="121331" y="2352668"/>
                      <a:pt x="123287" y="2362140"/>
                    </a:cubicBezTo>
                    <a:cubicBezTo>
                      <a:pt x="124265" y="2368769"/>
                      <a:pt x="130131" y="2374452"/>
                      <a:pt x="140886" y="2379188"/>
                    </a:cubicBezTo>
                    <a:cubicBezTo>
                      <a:pt x="145775" y="2381082"/>
                      <a:pt x="152619" y="2382976"/>
                      <a:pt x="160441" y="2382976"/>
                    </a:cubicBezTo>
                    <a:cubicBezTo>
                      <a:pt x="189773" y="2382976"/>
                      <a:pt x="230839" y="2366875"/>
                      <a:pt x="250394" y="2357404"/>
                    </a:cubicBezTo>
                    <a:cubicBezTo>
                      <a:pt x="256260" y="2354562"/>
                      <a:pt x="261149" y="2352668"/>
                      <a:pt x="266037" y="2349827"/>
                    </a:cubicBezTo>
                    <a:lnTo>
                      <a:pt x="287548" y="2337514"/>
                    </a:lnTo>
                    <a:lnTo>
                      <a:pt x="268971" y="2362140"/>
                    </a:lnTo>
                    <a:cubicBezTo>
                      <a:pt x="261149" y="2373505"/>
                      <a:pt x="252349" y="2384870"/>
                      <a:pt x="243550" y="2395289"/>
                    </a:cubicBezTo>
                    <a:cubicBezTo>
                      <a:pt x="228883" y="2412337"/>
                      <a:pt x="220084" y="2449275"/>
                      <a:pt x="228883" y="2466324"/>
                    </a:cubicBezTo>
                    <a:cubicBezTo>
                      <a:pt x="234749" y="2477689"/>
                      <a:pt x="246483" y="2478636"/>
                      <a:pt x="265060" y="2472006"/>
                    </a:cubicBezTo>
                    <a:cubicBezTo>
                      <a:pt x="268971" y="2470112"/>
                      <a:pt x="272881" y="2468218"/>
                      <a:pt x="278748" y="2464429"/>
                    </a:cubicBezTo>
                    <a:lnTo>
                      <a:pt x="287548" y="2458747"/>
                    </a:lnTo>
                    <a:lnTo>
                      <a:pt x="287548" y="2469165"/>
                    </a:lnTo>
                    <a:cubicBezTo>
                      <a:pt x="289504" y="2504209"/>
                      <a:pt x="302214" y="2550618"/>
                      <a:pt x="332524" y="2565772"/>
                    </a:cubicBezTo>
                    <a:cubicBezTo>
                      <a:pt x="355990" y="2578085"/>
                      <a:pt x="370656" y="2568614"/>
                      <a:pt x="381411" y="2537358"/>
                    </a:cubicBezTo>
                    <a:lnTo>
                      <a:pt x="385322" y="2524099"/>
                    </a:lnTo>
                    <a:lnTo>
                      <a:pt x="391189" y="2536411"/>
                    </a:lnTo>
                    <a:cubicBezTo>
                      <a:pt x="397055" y="2548724"/>
                      <a:pt x="404878" y="2549671"/>
                      <a:pt x="409766" y="2549671"/>
                    </a:cubicBezTo>
                    <a:cubicBezTo>
                      <a:pt x="432254" y="2548724"/>
                      <a:pt x="446921" y="2539253"/>
                      <a:pt x="465497" y="2526940"/>
                    </a:cubicBezTo>
                    <a:cubicBezTo>
                      <a:pt x="467453" y="2525045"/>
                      <a:pt x="471364" y="2521257"/>
                      <a:pt x="474297" y="2516521"/>
                    </a:cubicBezTo>
                    <a:lnTo>
                      <a:pt x="483097" y="2522204"/>
                    </a:lnTo>
                    <a:cubicBezTo>
                      <a:pt x="482120" y="2524099"/>
                      <a:pt x="480164" y="2526940"/>
                      <a:pt x="477230" y="2530728"/>
                    </a:cubicBezTo>
                    <a:lnTo>
                      <a:pt x="475275" y="2534517"/>
                    </a:lnTo>
                    <a:cubicBezTo>
                      <a:pt x="470386" y="2542094"/>
                      <a:pt x="465497" y="2549671"/>
                      <a:pt x="461586" y="2557248"/>
                    </a:cubicBezTo>
                    <a:cubicBezTo>
                      <a:pt x="448876" y="2581873"/>
                      <a:pt x="449854" y="2591345"/>
                      <a:pt x="451809" y="2594186"/>
                    </a:cubicBezTo>
                    <a:cubicBezTo>
                      <a:pt x="453765" y="2597027"/>
                      <a:pt x="456698" y="2597974"/>
                      <a:pt x="462564" y="2597974"/>
                    </a:cubicBezTo>
                    <a:cubicBezTo>
                      <a:pt x="480164" y="2597974"/>
                      <a:pt x="516340" y="2583768"/>
                      <a:pt x="558384" y="2559142"/>
                    </a:cubicBezTo>
                    <a:lnTo>
                      <a:pt x="591626" y="2539253"/>
                    </a:lnTo>
                    <a:lnTo>
                      <a:pt x="565228" y="2566719"/>
                    </a:lnTo>
                    <a:cubicBezTo>
                      <a:pt x="524163" y="2610287"/>
                      <a:pt x="510473" y="2647225"/>
                      <a:pt x="521229" y="2683216"/>
                    </a:cubicBezTo>
                    <a:cubicBezTo>
                      <a:pt x="526118" y="2698370"/>
                      <a:pt x="534917" y="2700265"/>
                      <a:pt x="540784" y="2700265"/>
                    </a:cubicBezTo>
                    <a:cubicBezTo>
                      <a:pt x="567183" y="2700265"/>
                      <a:pt x="611182" y="2661432"/>
                      <a:pt x="624870" y="2645331"/>
                    </a:cubicBezTo>
                    <a:cubicBezTo>
                      <a:pt x="629758" y="2639648"/>
                      <a:pt x="635625" y="2620706"/>
                      <a:pt x="638559" y="2615023"/>
                    </a:cubicBezTo>
                    <a:cubicBezTo>
                      <a:pt x="639536" y="2611234"/>
                      <a:pt x="640514" y="2608393"/>
                      <a:pt x="645403" y="2608393"/>
                    </a:cubicBezTo>
                    <a:lnTo>
                      <a:pt x="648336" y="2608393"/>
                    </a:lnTo>
                    <a:lnTo>
                      <a:pt x="650291" y="2610287"/>
                    </a:lnTo>
                    <a:cubicBezTo>
                      <a:pt x="652247" y="2612182"/>
                      <a:pt x="652247" y="2612182"/>
                      <a:pt x="649314" y="2621653"/>
                    </a:cubicBezTo>
                    <a:cubicBezTo>
                      <a:pt x="645403" y="2634912"/>
                      <a:pt x="643447" y="2648173"/>
                      <a:pt x="643447" y="2660485"/>
                    </a:cubicBezTo>
                    <a:lnTo>
                      <a:pt x="643447" y="2662379"/>
                    </a:lnTo>
                    <a:cubicBezTo>
                      <a:pt x="642470" y="2684163"/>
                      <a:pt x="641492" y="2706894"/>
                      <a:pt x="661046" y="2717313"/>
                    </a:cubicBezTo>
                    <a:cubicBezTo>
                      <a:pt x="664957" y="2720154"/>
                      <a:pt x="669846" y="2721101"/>
                      <a:pt x="674735" y="2721101"/>
                    </a:cubicBezTo>
                    <a:cubicBezTo>
                      <a:pt x="700156" y="2721101"/>
                      <a:pt x="734377" y="2687005"/>
                      <a:pt x="769576" y="2627336"/>
                    </a:cubicBezTo>
                    <a:lnTo>
                      <a:pt x="780331" y="2609340"/>
                    </a:lnTo>
                    <a:lnTo>
                      <a:pt x="780331" y="2630177"/>
                    </a:lnTo>
                    <a:cubicBezTo>
                      <a:pt x="779353" y="2668062"/>
                      <a:pt x="785220" y="2694582"/>
                      <a:pt x="796953" y="2706894"/>
                    </a:cubicBezTo>
                    <a:lnTo>
                      <a:pt x="798909" y="2708789"/>
                    </a:lnTo>
                    <a:lnTo>
                      <a:pt x="797931" y="2711630"/>
                    </a:lnTo>
                    <a:cubicBezTo>
                      <a:pt x="789131" y="2734361"/>
                      <a:pt x="788153" y="2750462"/>
                      <a:pt x="794020" y="2759933"/>
                    </a:cubicBezTo>
                    <a:cubicBezTo>
                      <a:pt x="797931" y="2765617"/>
                      <a:pt x="804775" y="2768458"/>
                      <a:pt x="814552" y="2768458"/>
                    </a:cubicBezTo>
                    <a:cubicBezTo>
                      <a:pt x="832152" y="2768458"/>
                      <a:pt x="857573" y="2759933"/>
                      <a:pt x="882995" y="2744780"/>
                    </a:cubicBezTo>
                    <a:lnTo>
                      <a:pt x="884950" y="2742885"/>
                    </a:lnTo>
                    <a:cubicBezTo>
                      <a:pt x="887883" y="2739096"/>
                      <a:pt x="891794" y="2735309"/>
                      <a:pt x="894727" y="2731520"/>
                    </a:cubicBezTo>
                    <a:cubicBezTo>
                      <a:pt x="900594" y="2724890"/>
                      <a:pt x="906460" y="2717313"/>
                      <a:pt x="912327" y="2711630"/>
                    </a:cubicBezTo>
                    <a:cubicBezTo>
                      <a:pt x="913305" y="2709736"/>
                      <a:pt x="916238" y="2708789"/>
                      <a:pt x="920149" y="2708789"/>
                    </a:cubicBezTo>
                    <a:close/>
                    <a:moveTo>
                      <a:pt x="1684745" y="1951086"/>
                    </a:moveTo>
                    <a:cubicBezTo>
                      <a:pt x="1684745" y="1960557"/>
                      <a:pt x="1684745" y="1970028"/>
                      <a:pt x="1684745" y="1979499"/>
                    </a:cubicBezTo>
                    <a:cubicBezTo>
                      <a:pt x="1685723" y="1972870"/>
                      <a:pt x="1686701" y="1967187"/>
                      <a:pt x="1688656" y="1962451"/>
                    </a:cubicBezTo>
                    <a:cubicBezTo>
                      <a:pt x="1689634" y="1960557"/>
                      <a:pt x="1689634" y="1958662"/>
                      <a:pt x="1690612" y="1956768"/>
                    </a:cubicBezTo>
                    <a:cubicBezTo>
                      <a:pt x="1688656" y="1953927"/>
                      <a:pt x="1686701" y="1952033"/>
                      <a:pt x="1684745" y="1951086"/>
                    </a:cubicBezTo>
                    <a:close/>
                  </a:path>
                </a:pathLst>
              </a:custGeom>
              <a:solidFill>
                <a:srgbClr val="2E6431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E0A28B0A-8855-7629-611D-397F62D6B042}"/>
                </a:ext>
              </a:extLst>
            </p:cNvPr>
            <p:cNvSpPr/>
            <p:nvPr/>
          </p:nvSpPr>
          <p:spPr>
            <a:xfrm>
              <a:off x="6310218" y="-787907"/>
              <a:ext cx="3381192" cy="2808645"/>
            </a:xfrm>
            <a:custGeom>
              <a:avLst/>
              <a:gdLst>
                <a:gd name="connsiteX0" fmla="*/ 3306866 w 3381192"/>
                <a:gd name="connsiteY0" fmla="*/ 1656265 h 2808645"/>
                <a:gd name="connsiteX1" fmla="*/ 3302955 w 3381192"/>
                <a:gd name="connsiteY1" fmla="*/ 1646794 h 2808645"/>
                <a:gd name="connsiteX2" fmla="*/ 3346953 w 3381192"/>
                <a:gd name="connsiteY2" fmla="*/ 1525562 h 2808645"/>
                <a:gd name="connsiteX3" fmla="*/ 3193447 w 3381192"/>
                <a:gd name="connsiteY3" fmla="*/ 1522720 h 2808645"/>
                <a:gd name="connsiteX4" fmla="*/ 3189537 w 3381192"/>
                <a:gd name="connsiteY4" fmla="*/ 1514196 h 2808645"/>
                <a:gd name="connsiteX5" fmla="*/ 3240380 w 3381192"/>
                <a:gd name="connsiteY5" fmla="*/ 1380651 h 2808645"/>
                <a:gd name="connsiteX6" fmla="*/ 3209092 w 3381192"/>
                <a:gd name="connsiteY6" fmla="*/ 1333294 h 2808645"/>
                <a:gd name="connsiteX7" fmla="*/ 3130872 w 3381192"/>
                <a:gd name="connsiteY7" fmla="*/ 1354131 h 2808645"/>
                <a:gd name="connsiteX8" fmla="*/ 3124028 w 3381192"/>
                <a:gd name="connsiteY8" fmla="*/ 1347501 h 2808645"/>
                <a:gd name="connsiteX9" fmla="*/ 3138694 w 3381192"/>
                <a:gd name="connsiteY9" fmla="*/ 1288780 h 2808645"/>
                <a:gd name="connsiteX10" fmla="*/ 3078074 w 3381192"/>
                <a:gd name="connsiteY10" fmla="*/ 1306775 h 2808645"/>
                <a:gd name="connsiteX11" fmla="*/ 3069274 w 3381192"/>
                <a:gd name="connsiteY11" fmla="*/ 1302039 h 2808645"/>
                <a:gd name="connsiteX12" fmla="*/ 3051675 w 3381192"/>
                <a:gd name="connsiteY12" fmla="*/ 1176071 h 2808645"/>
                <a:gd name="connsiteX13" fmla="*/ 3010610 w 3381192"/>
                <a:gd name="connsiteY13" fmla="*/ 1140080 h 2808645"/>
                <a:gd name="connsiteX14" fmla="*/ 2951945 w 3381192"/>
                <a:gd name="connsiteY14" fmla="*/ 1185543 h 2808645"/>
                <a:gd name="connsiteX15" fmla="*/ 2942167 w 3381192"/>
                <a:gd name="connsiteY15" fmla="*/ 1182701 h 2808645"/>
                <a:gd name="connsiteX16" fmla="*/ 2931412 w 3381192"/>
                <a:gd name="connsiteY16" fmla="*/ 1115455 h 2808645"/>
                <a:gd name="connsiteX17" fmla="*/ 2927502 w 3381192"/>
                <a:gd name="connsiteY17" fmla="*/ 1049156 h 2808645"/>
                <a:gd name="connsiteX18" fmla="*/ 2932390 w 3381192"/>
                <a:gd name="connsiteY18" fmla="*/ 1047262 h 2808645"/>
                <a:gd name="connsiteX19" fmla="*/ 2967589 w 3381192"/>
                <a:gd name="connsiteY19" fmla="*/ 1070940 h 2808645"/>
                <a:gd name="connsiteX20" fmla="*/ 2993010 w 3381192"/>
                <a:gd name="connsiteY20" fmla="*/ 1044420 h 2808645"/>
                <a:gd name="connsiteX21" fmla="*/ 2949989 w 3381192"/>
                <a:gd name="connsiteY21" fmla="*/ 984751 h 2808645"/>
                <a:gd name="connsiteX22" fmla="*/ 2953900 w 3381192"/>
                <a:gd name="connsiteY22" fmla="*/ 980015 h 2808645"/>
                <a:gd name="connsiteX23" fmla="*/ 2993010 w 3381192"/>
                <a:gd name="connsiteY23" fmla="*/ 983804 h 2808645"/>
                <a:gd name="connsiteX24" fmla="*/ 2997899 w 3381192"/>
                <a:gd name="connsiteY24" fmla="*/ 948760 h 2808645"/>
                <a:gd name="connsiteX25" fmla="*/ 2954878 w 3381192"/>
                <a:gd name="connsiteY25" fmla="*/ 907086 h 2808645"/>
                <a:gd name="connsiteX26" fmla="*/ 2852215 w 3381192"/>
                <a:gd name="connsiteY26" fmla="*/ 854047 h 2808645"/>
                <a:gd name="connsiteX27" fmla="*/ 2855148 w 3381192"/>
                <a:gd name="connsiteY27" fmla="*/ 848365 h 2808645"/>
                <a:gd name="connsiteX28" fmla="*/ 2900124 w 3381192"/>
                <a:gd name="connsiteY28" fmla="*/ 852153 h 2808645"/>
                <a:gd name="connsiteX29" fmla="*/ 2923590 w 3381192"/>
                <a:gd name="connsiteY29" fmla="*/ 816162 h 2808645"/>
                <a:gd name="connsiteX30" fmla="*/ 2846349 w 3381192"/>
                <a:gd name="connsiteY30" fmla="*/ 785854 h 2808645"/>
                <a:gd name="connsiteX31" fmla="*/ 2845371 w 3381192"/>
                <a:gd name="connsiteY31" fmla="*/ 780171 h 2808645"/>
                <a:gd name="connsiteX32" fmla="*/ 2919679 w 3381192"/>
                <a:gd name="connsiteY32" fmla="*/ 683564 h 2808645"/>
                <a:gd name="connsiteX33" fmla="*/ 2911857 w 3381192"/>
                <a:gd name="connsiteY33" fmla="*/ 652309 h 2808645"/>
                <a:gd name="connsiteX34" fmla="*/ 2878614 w 3381192"/>
                <a:gd name="connsiteY34" fmla="*/ 658939 h 2808645"/>
                <a:gd name="connsiteX35" fmla="*/ 2831682 w 3381192"/>
                <a:gd name="connsiteY35" fmla="*/ 699665 h 2808645"/>
                <a:gd name="connsiteX36" fmla="*/ 2826793 w 3381192"/>
                <a:gd name="connsiteY36" fmla="*/ 695877 h 2808645"/>
                <a:gd name="connsiteX37" fmla="*/ 2846349 w 3381192"/>
                <a:gd name="connsiteY37" fmla="*/ 622948 h 2808645"/>
                <a:gd name="connsiteX38" fmla="*/ 2827771 w 3381192"/>
                <a:gd name="connsiteY38" fmla="*/ 583169 h 2808645"/>
                <a:gd name="connsiteX39" fmla="*/ 2790617 w 3381192"/>
                <a:gd name="connsiteY39" fmla="*/ 613477 h 2808645"/>
                <a:gd name="connsiteX40" fmla="*/ 2785728 w 3381192"/>
                <a:gd name="connsiteY40" fmla="*/ 610635 h 2808645"/>
                <a:gd name="connsiteX41" fmla="*/ 2772040 w 3381192"/>
                <a:gd name="connsiteY41" fmla="*/ 539601 h 2808645"/>
                <a:gd name="connsiteX42" fmla="*/ 2770085 w 3381192"/>
                <a:gd name="connsiteY42" fmla="*/ 542442 h 2808645"/>
                <a:gd name="connsiteX43" fmla="*/ 2743685 w 3381192"/>
                <a:gd name="connsiteY43" fmla="*/ 622948 h 2808645"/>
                <a:gd name="connsiteX44" fmla="*/ 2727064 w 3381192"/>
                <a:gd name="connsiteY44" fmla="*/ 588851 h 2808645"/>
                <a:gd name="connsiteX45" fmla="*/ 2720219 w 3381192"/>
                <a:gd name="connsiteY45" fmla="*/ 580327 h 2808645"/>
                <a:gd name="connsiteX46" fmla="*/ 2719241 w 3381192"/>
                <a:gd name="connsiteY46" fmla="*/ 583169 h 2808645"/>
                <a:gd name="connsiteX47" fmla="*/ 2715330 w 3381192"/>
                <a:gd name="connsiteY47" fmla="*/ 636208 h 2808645"/>
                <a:gd name="connsiteX48" fmla="*/ 2709464 w 3381192"/>
                <a:gd name="connsiteY48" fmla="*/ 635261 h 2808645"/>
                <a:gd name="connsiteX49" fmla="*/ 2681109 w 3381192"/>
                <a:gd name="connsiteY49" fmla="*/ 577486 h 2808645"/>
                <a:gd name="connsiteX50" fmla="*/ 2665466 w 3381192"/>
                <a:gd name="connsiteY50" fmla="*/ 637155 h 2808645"/>
                <a:gd name="connsiteX51" fmla="*/ 2659599 w 3381192"/>
                <a:gd name="connsiteY51" fmla="*/ 637155 h 2808645"/>
                <a:gd name="connsiteX52" fmla="*/ 2652755 w 3381192"/>
                <a:gd name="connsiteY52" fmla="*/ 616318 h 2808645"/>
                <a:gd name="connsiteX53" fmla="*/ 2611690 w 3381192"/>
                <a:gd name="connsiteY53" fmla="*/ 585063 h 2808645"/>
                <a:gd name="connsiteX54" fmla="*/ 2613645 w 3381192"/>
                <a:gd name="connsiteY54" fmla="*/ 538653 h 2808645"/>
                <a:gd name="connsiteX55" fmla="*/ 2604845 w 3381192"/>
                <a:gd name="connsiteY55" fmla="*/ 535812 h 2808645"/>
                <a:gd name="connsiteX56" fmla="*/ 2550092 w 3381192"/>
                <a:gd name="connsiteY56" fmla="*/ 594534 h 2808645"/>
                <a:gd name="connsiteX57" fmla="*/ 2556936 w 3381192"/>
                <a:gd name="connsiteY57" fmla="*/ 495086 h 2808645"/>
                <a:gd name="connsiteX58" fmla="*/ 2511960 w 3381192"/>
                <a:gd name="connsiteY58" fmla="*/ 515922 h 2808645"/>
                <a:gd name="connsiteX59" fmla="*/ 2505116 w 3381192"/>
                <a:gd name="connsiteY59" fmla="*/ 505504 h 2808645"/>
                <a:gd name="connsiteX60" fmla="*/ 2426896 w 3381192"/>
                <a:gd name="connsiteY60" fmla="*/ 447729 h 2808645"/>
                <a:gd name="connsiteX61" fmla="*/ 2418096 w 3381192"/>
                <a:gd name="connsiteY61" fmla="*/ 499821 h 2808645"/>
                <a:gd name="connsiteX62" fmla="*/ 2377031 w 3381192"/>
                <a:gd name="connsiteY62" fmla="*/ 457200 h 2808645"/>
                <a:gd name="connsiteX63" fmla="*/ 2326188 w 3381192"/>
                <a:gd name="connsiteY63" fmla="*/ 432575 h 2808645"/>
                <a:gd name="connsiteX64" fmla="*/ 2324232 w 3381192"/>
                <a:gd name="connsiteY64" fmla="*/ 495086 h 2808645"/>
                <a:gd name="connsiteX65" fmla="*/ 2334010 w 3381192"/>
                <a:gd name="connsiteY65" fmla="*/ 525394 h 2808645"/>
                <a:gd name="connsiteX66" fmla="*/ 2287078 w 3381192"/>
                <a:gd name="connsiteY66" fmla="*/ 495086 h 2808645"/>
                <a:gd name="connsiteX67" fmla="*/ 2236236 w 3381192"/>
                <a:gd name="connsiteY67" fmla="*/ 474249 h 2808645"/>
                <a:gd name="connsiteX68" fmla="*/ 2275345 w 3381192"/>
                <a:gd name="connsiteY68" fmla="*/ 401320 h 2808645"/>
                <a:gd name="connsiteX69" fmla="*/ 2263613 w 3381192"/>
                <a:gd name="connsiteY69" fmla="*/ 352069 h 2808645"/>
                <a:gd name="connsiteX70" fmla="*/ 2210814 w 3381192"/>
                <a:gd name="connsiteY70" fmla="*/ 361540 h 2808645"/>
                <a:gd name="connsiteX71" fmla="*/ 2136506 w 3381192"/>
                <a:gd name="connsiteY71" fmla="*/ 424998 h 2808645"/>
                <a:gd name="connsiteX72" fmla="*/ 2128683 w 3381192"/>
                <a:gd name="connsiteY72" fmla="*/ 419315 h 2808645"/>
                <a:gd name="connsiteX73" fmla="*/ 2159971 w 3381192"/>
                <a:gd name="connsiteY73" fmla="*/ 303765 h 2808645"/>
                <a:gd name="connsiteX74" fmla="*/ 2129661 w 3381192"/>
                <a:gd name="connsiteY74" fmla="*/ 241255 h 2808645"/>
                <a:gd name="connsiteX75" fmla="*/ 2070997 w 3381192"/>
                <a:gd name="connsiteY75" fmla="*/ 288611 h 2808645"/>
                <a:gd name="connsiteX76" fmla="*/ 2062197 w 3381192"/>
                <a:gd name="connsiteY76" fmla="*/ 283876 h 2808645"/>
                <a:gd name="connsiteX77" fmla="*/ 2040687 w 3381192"/>
                <a:gd name="connsiteY77" fmla="*/ 171168 h 2808645"/>
                <a:gd name="connsiteX78" fmla="*/ 2037753 w 3381192"/>
                <a:gd name="connsiteY78" fmla="*/ 174956 h 2808645"/>
                <a:gd name="connsiteX79" fmla="*/ 1995710 w 3381192"/>
                <a:gd name="connsiteY79" fmla="*/ 301871 h 2808645"/>
                <a:gd name="connsiteX80" fmla="*/ 1969311 w 3381192"/>
                <a:gd name="connsiteY80" fmla="*/ 248832 h 2808645"/>
                <a:gd name="connsiteX81" fmla="*/ 1957578 w 3381192"/>
                <a:gd name="connsiteY81" fmla="*/ 234625 h 2808645"/>
                <a:gd name="connsiteX82" fmla="*/ 1956601 w 3381192"/>
                <a:gd name="connsiteY82" fmla="*/ 239361 h 2808645"/>
                <a:gd name="connsiteX83" fmla="*/ 1949757 w 3381192"/>
                <a:gd name="connsiteY83" fmla="*/ 323655 h 2808645"/>
                <a:gd name="connsiteX84" fmla="*/ 1939979 w 3381192"/>
                <a:gd name="connsiteY84" fmla="*/ 322708 h 2808645"/>
                <a:gd name="connsiteX85" fmla="*/ 1895002 w 3381192"/>
                <a:gd name="connsiteY85" fmla="*/ 231784 h 2808645"/>
                <a:gd name="connsiteX86" fmla="*/ 1870559 w 3381192"/>
                <a:gd name="connsiteY86" fmla="*/ 326497 h 2808645"/>
                <a:gd name="connsiteX87" fmla="*/ 1860781 w 3381192"/>
                <a:gd name="connsiteY87" fmla="*/ 326497 h 2808645"/>
                <a:gd name="connsiteX88" fmla="*/ 1850026 w 3381192"/>
                <a:gd name="connsiteY88" fmla="*/ 294294 h 2808645"/>
                <a:gd name="connsiteX89" fmla="*/ 1785495 w 3381192"/>
                <a:gd name="connsiteY89" fmla="*/ 244096 h 2808645"/>
                <a:gd name="connsiteX90" fmla="*/ 1788429 w 3381192"/>
                <a:gd name="connsiteY90" fmla="*/ 170220 h 2808645"/>
                <a:gd name="connsiteX91" fmla="*/ 1773762 w 3381192"/>
                <a:gd name="connsiteY91" fmla="*/ 166432 h 2808645"/>
                <a:gd name="connsiteX92" fmla="*/ 1686743 w 3381192"/>
                <a:gd name="connsiteY92" fmla="*/ 258303 h 2808645"/>
                <a:gd name="connsiteX93" fmla="*/ 1697498 w 3381192"/>
                <a:gd name="connsiteY93" fmla="*/ 101080 h 2808645"/>
                <a:gd name="connsiteX94" fmla="*/ 1626122 w 3381192"/>
                <a:gd name="connsiteY94" fmla="*/ 134229 h 2808645"/>
                <a:gd name="connsiteX95" fmla="*/ 1615367 w 3381192"/>
                <a:gd name="connsiteY95" fmla="*/ 118128 h 2808645"/>
                <a:gd name="connsiteX96" fmla="*/ 1491194 w 3381192"/>
                <a:gd name="connsiteY96" fmla="*/ 27204 h 2808645"/>
                <a:gd name="connsiteX97" fmla="*/ 1476528 w 3381192"/>
                <a:gd name="connsiteY97" fmla="*/ 109604 h 2808645"/>
                <a:gd name="connsiteX98" fmla="*/ 1411019 w 3381192"/>
                <a:gd name="connsiteY98" fmla="*/ 43305 h 2808645"/>
                <a:gd name="connsiteX99" fmla="*/ 1329866 w 3381192"/>
                <a:gd name="connsiteY99" fmla="*/ 3526 h 2808645"/>
                <a:gd name="connsiteX100" fmla="*/ 1326933 w 3381192"/>
                <a:gd name="connsiteY100" fmla="*/ 102974 h 2808645"/>
                <a:gd name="connsiteX101" fmla="*/ 1341599 w 3381192"/>
                <a:gd name="connsiteY101" fmla="*/ 151278 h 2808645"/>
                <a:gd name="connsiteX102" fmla="*/ 1267290 w 3381192"/>
                <a:gd name="connsiteY102" fmla="*/ 102974 h 2808645"/>
                <a:gd name="connsiteX103" fmla="*/ 1115740 w 3381192"/>
                <a:gd name="connsiteY103" fmla="*/ 76455 h 2808645"/>
                <a:gd name="connsiteX104" fmla="*/ 1118673 w 3381192"/>
                <a:gd name="connsiteY104" fmla="*/ 210000 h 2808645"/>
                <a:gd name="connsiteX105" fmla="*/ 1124540 w 3381192"/>
                <a:gd name="connsiteY105" fmla="*/ 226101 h 2808645"/>
                <a:gd name="connsiteX106" fmla="*/ 1095207 w 3381192"/>
                <a:gd name="connsiteY106" fmla="*/ 210947 h 2808645"/>
                <a:gd name="connsiteX107" fmla="*/ 1074674 w 3381192"/>
                <a:gd name="connsiteY107" fmla="*/ 217577 h 2808645"/>
                <a:gd name="connsiteX108" fmla="*/ 1076630 w 3381192"/>
                <a:gd name="connsiteY108" fmla="*/ 269669 h 2808645"/>
                <a:gd name="connsiteX109" fmla="*/ 1123562 w 3381192"/>
                <a:gd name="connsiteY109" fmla="*/ 336915 h 2808645"/>
                <a:gd name="connsiteX110" fmla="*/ 1004277 w 3381192"/>
                <a:gd name="connsiteY110" fmla="*/ 304713 h 2808645"/>
                <a:gd name="connsiteX111" fmla="*/ 902591 w 3381192"/>
                <a:gd name="connsiteY111" fmla="*/ 335968 h 2808645"/>
                <a:gd name="connsiteX112" fmla="*/ 1002321 w 3381192"/>
                <a:gd name="connsiteY112" fmla="*/ 426892 h 2808645"/>
                <a:gd name="connsiteX113" fmla="*/ 735397 w 3381192"/>
                <a:gd name="connsiteY113" fmla="*/ 499821 h 2808645"/>
                <a:gd name="connsiteX114" fmla="*/ 941701 w 3381192"/>
                <a:gd name="connsiteY114" fmla="*/ 600217 h 2808645"/>
                <a:gd name="connsiteX115" fmla="*/ 794062 w 3381192"/>
                <a:gd name="connsiteY115" fmla="*/ 622001 h 2808645"/>
                <a:gd name="connsiteX116" fmla="*/ 699221 w 3381192"/>
                <a:gd name="connsiteY116" fmla="*/ 671252 h 2808645"/>
                <a:gd name="connsiteX117" fmla="*/ 803839 w 3381192"/>
                <a:gd name="connsiteY117" fmla="*/ 731868 h 2808645"/>
                <a:gd name="connsiteX118" fmla="*/ 727575 w 3381192"/>
                <a:gd name="connsiteY118" fmla="*/ 773541 h 2808645"/>
                <a:gd name="connsiteX119" fmla="*/ 796017 w 3381192"/>
                <a:gd name="connsiteY119" fmla="*/ 820898 h 2808645"/>
                <a:gd name="connsiteX120" fmla="*/ 611224 w 3381192"/>
                <a:gd name="connsiteY120" fmla="*/ 1013165 h 2808645"/>
                <a:gd name="connsiteX121" fmla="*/ 617090 w 3381192"/>
                <a:gd name="connsiteY121" fmla="*/ 1054839 h 2808645"/>
                <a:gd name="connsiteX122" fmla="*/ 504649 w 3381192"/>
                <a:gd name="connsiteY122" fmla="*/ 1046314 h 2808645"/>
                <a:gd name="connsiteX123" fmla="*/ 507583 w 3381192"/>
                <a:gd name="connsiteY123" fmla="*/ 1179860 h 2808645"/>
                <a:gd name="connsiteX124" fmla="*/ 513449 w 3381192"/>
                <a:gd name="connsiteY124" fmla="*/ 1196908 h 2808645"/>
                <a:gd name="connsiteX125" fmla="*/ 484116 w 3381192"/>
                <a:gd name="connsiteY125" fmla="*/ 1181754 h 2808645"/>
                <a:gd name="connsiteX126" fmla="*/ 463584 w 3381192"/>
                <a:gd name="connsiteY126" fmla="*/ 1188384 h 2808645"/>
                <a:gd name="connsiteX127" fmla="*/ 465540 w 3381192"/>
                <a:gd name="connsiteY127" fmla="*/ 1240476 h 2808645"/>
                <a:gd name="connsiteX128" fmla="*/ 512471 w 3381192"/>
                <a:gd name="connsiteY128" fmla="*/ 1307722 h 2808645"/>
                <a:gd name="connsiteX129" fmla="*/ 393186 w 3381192"/>
                <a:gd name="connsiteY129" fmla="*/ 1275520 h 2808645"/>
                <a:gd name="connsiteX130" fmla="*/ 291501 w 3381192"/>
                <a:gd name="connsiteY130" fmla="*/ 1306775 h 2808645"/>
                <a:gd name="connsiteX131" fmla="*/ 391231 w 3381192"/>
                <a:gd name="connsiteY131" fmla="*/ 1397699 h 2808645"/>
                <a:gd name="connsiteX132" fmla="*/ 123329 w 3381192"/>
                <a:gd name="connsiteY132" fmla="*/ 1470628 h 2808645"/>
                <a:gd name="connsiteX133" fmla="*/ 330610 w 3381192"/>
                <a:gd name="connsiteY133" fmla="*/ 1571024 h 2808645"/>
                <a:gd name="connsiteX134" fmla="*/ 182972 w 3381192"/>
                <a:gd name="connsiteY134" fmla="*/ 1592808 h 2808645"/>
                <a:gd name="connsiteX135" fmla="*/ 88130 w 3381192"/>
                <a:gd name="connsiteY135" fmla="*/ 1642059 h 2808645"/>
                <a:gd name="connsiteX136" fmla="*/ 192749 w 3381192"/>
                <a:gd name="connsiteY136" fmla="*/ 1702675 h 2808645"/>
                <a:gd name="connsiteX137" fmla="*/ 116485 w 3381192"/>
                <a:gd name="connsiteY137" fmla="*/ 1744348 h 2808645"/>
                <a:gd name="connsiteX138" fmla="*/ 184927 w 3381192"/>
                <a:gd name="connsiteY138" fmla="*/ 1791705 h 2808645"/>
                <a:gd name="connsiteX139" fmla="*/ 133 w 3381192"/>
                <a:gd name="connsiteY139" fmla="*/ 1983972 h 2808645"/>
                <a:gd name="connsiteX140" fmla="*/ 102796 w 3381192"/>
                <a:gd name="connsiteY140" fmla="*/ 2073949 h 2808645"/>
                <a:gd name="connsiteX141" fmla="*/ 66620 w 3381192"/>
                <a:gd name="connsiteY141" fmla="*/ 2126989 h 2808645"/>
                <a:gd name="connsiteX142" fmla="*/ 111596 w 3381192"/>
                <a:gd name="connsiteY142" fmla="*/ 2154455 h 2808645"/>
                <a:gd name="connsiteX143" fmla="*/ 139951 w 3381192"/>
                <a:gd name="connsiteY143" fmla="*/ 2193288 h 2808645"/>
                <a:gd name="connsiteX144" fmla="*/ 98885 w 3381192"/>
                <a:gd name="connsiteY144" fmla="*/ 2227384 h 2808645"/>
                <a:gd name="connsiteX145" fmla="*/ 54886 w 3381192"/>
                <a:gd name="connsiteY145" fmla="*/ 2291789 h 2808645"/>
                <a:gd name="connsiteX146" fmla="*/ 137017 w 3381192"/>
                <a:gd name="connsiteY146" fmla="*/ 2315467 h 2808645"/>
                <a:gd name="connsiteX147" fmla="*/ 132128 w 3381192"/>
                <a:gd name="connsiteY147" fmla="*/ 2377978 h 2808645"/>
                <a:gd name="connsiteX148" fmla="*/ 246524 w 3381192"/>
                <a:gd name="connsiteY148" fmla="*/ 2355247 h 2808645"/>
                <a:gd name="connsiteX149" fmla="*/ 262169 w 3381192"/>
                <a:gd name="connsiteY149" fmla="*/ 2347670 h 2808645"/>
                <a:gd name="connsiteX150" fmla="*/ 232836 w 3381192"/>
                <a:gd name="connsiteY150" fmla="*/ 2386502 h 2808645"/>
                <a:gd name="connsiteX151" fmla="*/ 260213 w 3381192"/>
                <a:gd name="connsiteY151" fmla="*/ 2471743 h 2808645"/>
                <a:gd name="connsiteX152" fmla="*/ 274879 w 3381192"/>
                <a:gd name="connsiteY152" fmla="*/ 2463219 h 2808645"/>
                <a:gd name="connsiteX153" fmla="*/ 322789 w 3381192"/>
                <a:gd name="connsiteY153" fmla="*/ 2564562 h 2808645"/>
                <a:gd name="connsiteX154" fmla="*/ 379498 w 3381192"/>
                <a:gd name="connsiteY154" fmla="*/ 2533307 h 2808645"/>
                <a:gd name="connsiteX155" fmla="*/ 403941 w 3381192"/>
                <a:gd name="connsiteY155" fmla="*/ 2550355 h 2808645"/>
                <a:gd name="connsiteX156" fmla="*/ 461629 w 3381192"/>
                <a:gd name="connsiteY156" fmla="*/ 2526677 h 2808645"/>
                <a:gd name="connsiteX157" fmla="*/ 472384 w 3381192"/>
                <a:gd name="connsiteY157" fmla="*/ 2515312 h 2808645"/>
                <a:gd name="connsiteX158" fmla="*/ 466517 w 3381192"/>
                <a:gd name="connsiteY158" fmla="*/ 2523835 h 2808645"/>
                <a:gd name="connsiteX159" fmla="*/ 449895 w 3381192"/>
                <a:gd name="connsiteY159" fmla="*/ 2550355 h 2808645"/>
                <a:gd name="connsiteX160" fmla="*/ 554514 w 3381192"/>
                <a:gd name="connsiteY160" fmla="*/ 2558879 h 2808645"/>
                <a:gd name="connsiteX161" fmla="*/ 508560 w 3381192"/>
                <a:gd name="connsiteY161" fmla="*/ 2680112 h 2808645"/>
                <a:gd name="connsiteX162" fmla="*/ 621979 w 3381192"/>
                <a:gd name="connsiteY162" fmla="*/ 2644121 h 2808645"/>
                <a:gd name="connsiteX163" fmla="*/ 635667 w 3381192"/>
                <a:gd name="connsiteY163" fmla="*/ 2615707 h 2808645"/>
                <a:gd name="connsiteX164" fmla="*/ 628823 w 3381192"/>
                <a:gd name="connsiteY164" fmla="*/ 2656434 h 2808645"/>
                <a:gd name="connsiteX165" fmla="*/ 649356 w 3381192"/>
                <a:gd name="connsiteY165" fmla="*/ 2718944 h 2808645"/>
                <a:gd name="connsiteX166" fmla="*/ 765707 w 3381192"/>
                <a:gd name="connsiteY166" fmla="*/ 2626125 h 2808645"/>
                <a:gd name="connsiteX167" fmla="*/ 784284 w 3381192"/>
                <a:gd name="connsiteY167" fmla="*/ 2705684 h 2808645"/>
                <a:gd name="connsiteX168" fmla="*/ 878147 w 3381192"/>
                <a:gd name="connsiteY168" fmla="*/ 2744517 h 2808645"/>
                <a:gd name="connsiteX169" fmla="*/ 870326 w 3381192"/>
                <a:gd name="connsiteY169" fmla="*/ 2754935 h 2808645"/>
                <a:gd name="connsiteX170" fmla="*/ 908458 w 3381192"/>
                <a:gd name="connsiteY170" fmla="*/ 2711367 h 2808645"/>
                <a:gd name="connsiteX171" fmla="*/ 917257 w 3381192"/>
                <a:gd name="connsiteY171" fmla="*/ 2713261 h 2808645"/>
                <a:gd name="connsiteX172" fmla="*/ 987655 w 3381192"/>
                <a:gd name="connsiteY172" fmla="*/ 2801344 h 2808645"/>
                <a:gd name="connsiteX173" fmla="*/ 1026765 w 3381192"/>
                <a:gd name="connsiteY173" fmla="*/ 2806080 h 2808645"/>
                <a:gd name="connsiteX174" fmla="*/ 1027743 w 3381192"/>
                <a:gd name="connsiteY174" fmla="*/ 2751146 h 2808645"/>
                <a:gd name="connsiteX175" fmla="*/ 1036542 w 3381192"/>
                <a:gd name="connsiteY175" fmla="*/ 2745464 h 2808645"/>
                <a:gd name="connsiteX176" fmla="*/ 1168538 w 3381192"/>
                <a:gd name="connsiteY176" fmla="*/ 2762512 h 2808645"/>
                <a:gd name="connsiteX177" fmla="*/ 1140183 w 3381192"/>
                <a:gd name="connsiteY177" fmla="*/ 2616654 h 2808645"/>
                <a:gd name="connsiteX178" fmla="*/ 1148005 w 3381192"/>
                <a:gd name="connsiteY178" fmla="*/ 2611918 h 2808645"/>
                <a:gd name="connsiteX179" fmla="*/ 1293689 w 3381192"/>
                <a:gd name="connsiteY179" fmla="*/ 2633703 h 2808645"/>
                <a:gd name="connsiteX180" fmla="*/ 1335732 w 3381192"/>
                <a:gd name="connsiteY180" fmla="*/ 2594870 h 2808645"/>
                <a:gd name="connsiteX181" fmla="*/ 1298578 w 3381192"/>
                <a:gd name="connsiteY181" fmla="*/ 2524783 h 2808645"/>
                <a:gd name="connsiteX182" fmla="*/ 1304444 w 3381192"/>
                <a:gd name="connsiteY182" fmla="*/ 2517205 h 2808645"/>
                <a:gd name="connsiteX183" fmla="*/ 1367020 w 3381192"/>
                <a:gd name="connsiteY183" fmla="*/ 2519100 h 2808645"/>
                <a:gd name="connsiteX184" fmla="*/ 1336710 w 3381192"/>
                <a:gd name="connsiteY184" fmla="*/ 2465113 h 2808645"/>
                <a:gd name="connsiteX185" fmla="*/ 1340621 w 3381192"/>
                <a:gd name="connsiteY185" fmla="*/ 2455642 h 2808645"/>
                <a:gd name="connsiteX186" fmla="*/ 1464794 w 3381192"/>
                <a:gd name="connsiteY186" fmla="*/ 2413968 h 2808645"/>
                <a:gd name="connsiteX187" fmla="*/ 1493149 w 3381192"/>
                <a:gd name="connsiteY187" fmla="*/ 2367559 h 2808645"/>
                <a:gd name="connsiteX188" fmla="*/ 1435463 w 3381192"/>
                <a:gd name="connsiteY188" fmla="*/ 2321150 h 2808645"/>
                <a:gd name="connsiteX189" fmla="*/ 1436440 w 3381192"/>
                <a:gd name="connsiteY189" fmla="*/ 2311679 h 2808645"/>
                <a:gd name="connsiteX190" fmla="*/ 1564525 w 3381192"/>
                <a:gd name="connsiteY190" fmla="*/ 2249168 h 2808645"/>
                <a:gd name="connsiteX191" fmla="*/ 1611456 w 3381192"/>
                <a:gd name="connsiteY191" fmla="*/ 2201812 h 2808645"/>
                <a:gd name="connsiteX192" fmla="*/ 1569414 w 3381192"/>
                <a:gd name="connsiteY192" fmla="*/ 2170556 h 2808645"/>
                <a:gd name="connsiteX193" fmla="*/ 1570391 w 3381192"/>
                <a:gd name="connsiteY193" fmla="*/ 2160138 h 2808645"/>
                <a:gd name="connsiteX194" fmla="*/ 1623189 w 3381192"/>
                <a:gd name="connsiteY194" fmla="*/ 2076791 h 2808645"/>
                <a:gd name="connsiteX195" fmla="*/ 1631012 w 3381192"/>
                <a:gd name="connsiteY195" fmla="*/ 2070161 h 2808645"/>
                <a:gd name="connsiteX196" fmla="*/ 1675010 w 3381192"/>
                <a:gd name="connsiteY196" fmla="*/ 2101416 h 2808645"/>
                <a:gd name="connsiteX197" fmla="*/ 1680877 w 3381192"/>
                <a:gd name="connsiteY197" fmla="*/ 2051218 h 2808645"/>
                <a:gd name="connsiteX198" fmla="*/ 1675010 w 3381192"/>
                <a:gd name="connsiteY198" fmla="*/ 1944193 h 2808645"/>
                <a:gd name="connsiteX199" fmla="*/ 1682832 w 3381192"/>
                <a:gd name="connsiteY199" fmla="*/ 1940404 h 2808645"/>
                <a:gd name="connsiteX200" fmla="*/ 1692609 w 3381192"/>
                <a:gd name="connsiteY200" fmla="*/ 1947034 h 2808645"/>
                <a:gd name="connsiteX201" fmla="*/ 1689676 w 3381192"/>
                <a:gd name="connsiteY201" fmla="*/ 1956505 h 2808645"/>
                <a:gd name="connsiteX202" fmla="*/ 1701409 w 3381192"/>
                <a:gd name="connsiteY202" fmla="*/ 2059742 h 2808645"/>
                <a:gd name="connsiteX203" fmla="*/ 1813850 w 3381192"/>
                <a:gd name="connsiteY203" fmla="*/ 1983025 h 2808645"/>
                <a:gd name="connsiteX204" fmla="*/ 1834383 w 3381192"/>
                <a:gd name="connsiteY204" fmla="*/ 2251063 h 2808645"/>
                <a:gd name="connsiteX205" fmla="*/ 1977133 w 3381192"/>
                <a:gd name="connsiteY205" fmla="*/ 2074896 h 2808645"/>
                <a:gd name="connsiteX206" fmla="*/ 1969311 w 3381192"/>
                <a:gd name="connsiteY206" fmla="*/ 2219807 h 2808645"/>
                <a:gd name="connsiteX207" fmla="*/ 1999621 w 3381192"/>
                <a:gd name="connsiteY207" fmla="*/ 2319256 h 2808645"/>
                <a:gd name="connsiteX208" fmla="*/ 2081752 w 3381192"/>
                <a:gd name="connsiteY208" fmla="*/ 2232120 h 2808645"/>
                <a:gd name="connsiteX209" fmla="*/ 2108151 w 3381192"/>
                <a:gd name="connsiteY209" fmla="*/ 2313573 h 2808645"/>
                <a:gd name="connsiteX210" fmla="*/ 2161927 w 3381192"/>
                <a:gd name="connsiteY210" fmla="*/ 2275688 h 2808645"/>
                <a:gd name="connsiteX211" fmla="*/ 2160949 w 3381192"/>
                <a:gd name="connsiteY211" fmla="*/ 2285159 h 2808645"/>
                <a:gd name="connsiteX212" fmla="*/ 2197126 w 3381192"/>
                <a:gd name="connsiteY212" fmla="*/ 2339146 h 2808645"/>
                <a:gd name="connsiteX213" fmla="*/ 2206903 w 3381192"/>
                <a:gd name="connsiteY213" fmla="*/ 2359982 h 2808645"/>
                <a:gd name="connsiteX214" fmla="*/ 2203970 w 3381192"/>
                <a:gd name="connsiteY214" fmla="*/ 2376083 h 2808645"/>
                <a:gd name="connsiteX215" fmla="*/ 2226458 w 3381192"/>
                <a:gd name="connsiteY215" fmla="*/ 2393132 h 2808645"/>
                <a:gd name="connsiteX216" fmla="*/ 2230369 w 3381192"/>
                <a:gd name="connsiteY216" fmla="*/ 2398814 h 2808645"/>
                <a:gd name="connsiteX217" fmla="*/ 2246013 w 3381192"/>
                <a:gd name="connsiteY217" fmla="*/ 2418704 h 2808645"/>
                <a:gd name="connsiteX218" fmla="*/ 2247968 w 3381192"/>
                <a:gd name="connsiteY218" fmla="*/ 2420599 h 2808645"/>
                <a:gd name="connsiteX219" fmla="*/ 2225481 w 3381192"/>
                <a:gd name="connsiteY219" fmla="*/ 2438594 h 2808645"/>
                <a:gd name="connsiteX220" fmla="*/ 2197126 w 3381192"/>
                <a:gd name="connsiteY220" fmla="*/ 2479321 h 2808645"/>
                <a:gd name="connsiteX221" fmla="*/ 2248946 w 3381192"/>
                <a:gd name="connsiteY221" fmla="*/ 2494475 h 2808645"/>
                <a:gd name="connsiteX222" fmla="*/ 2246013 w 3381192"/>
                <a:gd name="connsiteY222" fmla="*/ 2533307 h 2808645"/>
                <a:gd name="connsiteX223" fmla="*/ 2318366 w 3381192"/>
                <a:gd name="connsiteY223" fmla="*/ 2519100 h 2808645"/>
                <a:gd name="connsiteX224" fmla="*/ 2328143 w 3381192"/>
                <a:gd name="connsiteY224" fmla="*/ 2514364 h 2808645"/>
                <a:gd name="connsiteX225" fmla="*/ 2309567 w 3381192"/>
                <a:gd name="connsiteY225" fmla="*/ 2538990 h 2808645"/>
                <a:gd name="connsiteX226" fmla="*/ 2327166 w 3381192"/>
                <a:gd name="connsiteY226" fmla="*/ 2592976 h 2808645"/>
                <a:gd name="connsiteX227" fmla="*/ 2335966 w 3381192"/>
                <a:gd name="connsiteY227" fmla="*/ 2588240 h 2808645"/>
                <a:gd name="connsiteX228" fmla="*/ 2366275 w 3381192"/>
                <a:gd name="connsiteY228" fmla="*/ 2652645 h 2808645"/>
                <a:gd name="connsiteX229" fmla="*/ 2402452 w 3381192"/>
                <a:gd name="connsiteY229" fmla="*/ 2632755 h 2808645"/>
                <a:gd name="connsiteX230" fmla="*/ 2418096 w 3381192"/>
                <a:gd name="connsiteY230" fmla="*/ 2643174 h 2808645"/>
                <a:gd name="connsiteX231" fmla="*/ 2455251 w 3381192"/>
                <a:gd name="connsiteY231" fmla="*/ 2628020 h 2808645"/>
                <a:gd name="connsiteX232" fmla="*/ 2462095 w 3381192"/>
                <a:gd name="connsiteY232" fmla="*/ 2620443 h 2808645"/>
                <a:gd name="connsiteX233" fmla="*/ 2458184 w 3381192"/>
                <a:gd name="connsiteY233" fmla="*/ 2626125 h 2808645"/>
                <a:gd name="connsiteX234" fmla="*/ 2447428 w 3381192"/>
                <a:gd name="connsiteY234" fmla="*/ 2643174 h 2808645"/>
                <a:gd name="connsiteX235" fmla="*/ 2512937 w 3381192"/>
                <a:gd name="connsiteY235" fmla="*/ 2648857 h 2808645"/>
                <a:gd name="connsiteX236" fmla="*/ 2484582 w 3381192"/>
                <a:gd name="connsiteY236" fmla="*/ 2725574 h 2808645"/>
                <a:gd name="connsiteX237" fmla="*/ 2555958 w 3381192"/>
                <a:gd name="connsiteY237" fmla="*/ 2702843 h 2808645"/>
                <a:gd name="connsiteX238" fmla="*/ 2564757 w 3381192"/>
                <a:gd name="connsiteY238" fmla="*/ 2684847 h 2808645"/>
                <a:gd name="connsiteX239" fmla="*/ 2560847 w 3381192"/>
                <a:gd name="connsiteY239" fmla="*/ 2710420 h 2808645"/>
                <a:gd name="connsiteX240" fmla="*/ 2573558 w 3381192"/>
                <a:gd name="connsiteY240" fmla="*/ 2750199 h 2808645"/>
                <a:gd name="connsiteX241" fmla="*/ 2646888 w 3381192"/>
                <a:gd name="connsiteY241" fmla="*/ 2691477 h 2808645"/>
                <a:gd name="connsiteX242" fmla="*/ 2658622 w 3381192"/>
                <a:gd name="connsiteY242" fmla="*/ 2742623 h 2808645"/>
                <a:gd name="connsiteX243" fmla="*/ 2718264 w 3381192"/>
                <a:gd name="connsiteY243" fmla="*/ 2767247 h 2808645"/>
                <a:gd name="connsiteX244" fmla="*/ 2713375 w 3381192"/>
                <a:gd name="connsiteY244" fmla="*/ 2773877 h 2808645"/>
                <a:gd name="connsiteX245" fmla="*/ 2737819 w 3381192"/>
                <a:gd name="connsiteY245" fmla="*/ 2746410 h 2808645"/>
                <a:gd name="connsiteX246" fmla="*/ 2743685 w 3381192"/>
                <a:gd name="connsiteY246" fmla="*/ 2747358 h 2808645"/>
                <a:gd name="connsiteX247" fmla="*/ 2787684 w 3381192"/>
                <a:gd name="connsiteY247" fmla="*/ 2803239 h 2808645"/>
                <a:gd name="connsiteX248" fmla="*/ 2813105 w 3381192"/>
                <a:gd name="connsiteY248" fmla="*/ 2806080 h 2808645"/>
                <a:gd name="connsiteX249" fmla="*/ 2814083 w 3381192"/>
                <a:gd name="connsiteY249" fmla="*/ 2771036 h 2808645"/>
                <a:gd name="connsiteX250" fmla="*/ 2819949 w 3381192"/>
                <a:gd name="connsiteY250" fmla="*/ 2767247 h 2808645"/>
                <a:gd name="connsiteX251" fmla="*/ 2903058 w 3381192"/>
                <a:gd name="connsiteY251" fmla="*/ 2778613 h 2808645"/>
                <a:gd name="connsiteX252" fmla="*/ 2885458 w 3381192"/>
                <a:gd name="connsiteY252" fmla="*/ 2685795 h 2808645"/>
                <a:gd name="connsiteX253" fmla="*/ 2890347 w 3381192"/>
                <a:gd name="connsiteY253" fmla="*/ 2682953 h 2808645"/>
                <a:gd name="connsiteX254" fmla="*/ 2982255 w 3381192"/>
                <a:gd name="connsiteY254" fmla="*/ 2696213 h 2808645"/>
                <a:gd name="connsiteX255" fmla="*/ 3008654 w 3381192"/>
                <a:gd name="connsiteY255" fmla="*/ 2671588 h 2808645"/>
                <a:gd name="connsiteX256" fmla="*/ 2985188 w 3381192"/>
                <a:gd name="connsiteY256" fmla="*/ 2627072 h 2808645"/>
                <a:gd name="connsiteX257" fmla="*/ 2989099 w 3381192"/>
                <a:gd name="connsiteY257" fmla="*/ 2622337 h 2808645"/>
                <a:gd name="connsiteX258" fmla="*/ 3028209 w 3381192"/>
                <a:gd name="connsiteY258" fmla="*/ 2623284 h 2808645"/>
                <a:gd name="connsiteX259" fmla="*/ 3008654 w 3381192"/>
                <a:gd name="connsiteY259" fmla="*/ 2589187 h 2808645"/>
                <a:gd name="connsiteX260" fmla="*/ 3010610 w 3381192"/>
                <a:gd name="connsiteY260" fmla="*/ 2583505 h 2808645"/>
                <a:gd name="connsiteX261" fmla="*/ 3088829 w 3381192"/>
                <a:gd name="connsiteY261" fmla="*/ 2556985 h 2808645"/>
                <a:gd name="connsiteX262" fmla="*/ 3106428 w 3381192"/>
                <a:gd name="connsiteY262" fmla="*/ 2527624 h 2808645"/>
                <a:gd name="connsiteX263" fmla="*/ 3069274 w 3381192"/>
                <a:gd name="connsiteY263" fmla="*/ 2498263 h 2808645"/>
                <a:gd name="connsiteX264" fmla="*/ 3070252 w 3381192"/>
                <a:gd name="connsiteY264" fmla="*/ 2492580 h 2808645"/>
                <a:gd name="connsiteX265" fmla="*/ 3151404 w 3381192"/>
                <a:gd name="connsiteY265" fmla="*/ 2452801 h 2808645"/>
                <a:gd name="connsiteX266" fmla="*/ 3180737 w 3381192"/>
                <a:gd name="connsiteY266" fmla="*/ 2423440 h 2808645"/>
                <a:gd name="connsiteX267" fmla="*/ 3153360 w 3381192"/>
                <a:gd name="connsiteY267" fmla="*/ 2403550 h 2808645"/>
                <a:gd name="connsiteX268" fmla="*/ 3154338 w 3381192"/>
                <a:gd name="connsiteY268" fmla="*/ 2396920 h 2808645"/>
                <a:gd name="connsiteX269" fmla="*/ 3187581 w 3381192"/>
                <a:gd name="connsiteY269" fmla="*/ 2343881 h 2808645"/>
                <a:gd name="connsiteX270" fmla="*/ 3192470 w 3381192"/>
                <a:gd name="connsiteY270" fmla="*/ 2340092 h 2808645"/>
                <a:gd name="connsiteX271" fmla="*/ 3220825 w 3381192"/>
                <a:gd name="connsiteY271" fmla="*/ 2359982 h 2808645"/>
                <a:gd name="connsiteX272" fmla="*/ 3224735 w 3381192"/>
                <a:gd name="connsiteY272" fmla="*/ 2328727 h 2808645"/>
                <a:gd name="connsiteX273" fmla="*/ 3220825 w 3381192"/>
                <a:gd name="connsiteY273" fmla="*/ 2260534 h 2808645"/>
                <a:gd name="connsiteX274" fmla="*/ 3225713 w 3381192"/>
                <a:gd name="connsiteY274" fmla="*/ 2258639 h 2808645"/>
                <a:gd name="connsiteX275" fmla="*/ 3259934 w 3381192"/>
                <a:gd name="connsiteY275" fmla="*/ 2282318 h 2808645"/>
                <a:gd name="connsiteX276" fmla="*/ 3286334 w 3381192"/>
                <a:gd name="connsiteY276" fmla="*/ 2255798 h 2808645"/>
                <a:gd name="connsiteX277" fmla="*/ 3243313 w 3381192"/>
                <a:gd name="connsiteY277" fmla="*/ 2196129 h 2808645"/>
                <a:gd name="connsiteX278" fmla="*/ 3247224 w 3381192"/>
                <a:gd name="connsiteY278" fmla="*/ 2191393 h 2808645"/>
                <a:gd name="connsiteX279" fmla="*/ 3286334 w 3381192"/>
                <a:gd name="connsiteY279" fmla="*/ 2195182 h 2808645"/>
                <a:gd name="connsiteX280" fmla="*/ 3291222 w 3381192"/>
                <a:gd name="connsiteY280" fmla="*/ 2160138 h 2808645"/>
                <a:gd name="connsiteX281" fmla="*/ 3248202 w 3381192"/>
                <a:gd name="connsiteY281" fmla="*/ 2118464 h 2808645"/>
                <a:gd name="connsiteX282" fmla="*/ 3151404 w 3381192"/>
                <a:gd name="connsiteY282" fmla="*/ 2068267 h 2808645"/>
                <a:gd name="connsiteX283" fmla="*/ 3147494 w 3381192"/>
                <a:gd name="connsiteY283" fmla="*/ 2059742 h 2808645"/>
                <a:gd name="connsiteX284" fmla="*/ 3148471 w 3381192"/>
                <a:gd name="connsiteY284" fmla="*/ 2059742 h 2808645"/>
                <a:gd name="connsiteX285" fmla="*/ 3193447 w 3381192"/>
                <a:gd name="connsiteY285" fmla="*/ 2063531 h 2808645"/>
                <a:gd name="connsiteX286" fmla="*/ 3216914 w 3381192"/>
                <a:gd name="connsiteY286" fmla="*/ 2027540 h 2808645"/>
                <a:gd name="connsiteX287" fmla="*/ 3189537 w 3381192"/>
                <a:gd name="connsiteY287" fmla="*/ 2011439 h 2808645"/>
                <a:gd name="connsiteX288" fmla="*/ 3199314 w 3381192"/>
                <a:gd name="connsiteY288" fmla="*/ 2003862 h 2808645"/>
                <a:gd name="connsiteX289" fmla="*/ 3190514 w 3381192"/>
                <a:gd name="connsiteY289" fmla="*/ 1939457 h 2808645"/>
                <a:gd name="connsiteX290" fmla="*/ 3213003 w 3381192"/>
                <a:gd name="connsiteY290" fmla="*/ 1895889 h 2808645"/>
                <a:gd name="connsiteX291" fmla="*/ 3212025 w 3381192"/>
                <a:gd name="connsiteY291" fmla="*/ 1874105 h 2808645"/>
                <a:gd name="connsiteX292" fmla="*/ 3213981 w 3381192"/>
                <a:gd name="connsiteY292" fmla="*/ 1873158 h 2808645"/>
                <a:gd name="connsiteX293" fmla="*/ 3272645 w 3381192"/>
                <a:gd name="connsiteY293" fmla="*/ 1791705 h 2808645"/>
                <a:gd name="connsiteX294" fmla="*/ 3281445 w 3381192"/>
                <a:gd name="connsiteY294" fmla="*/ 1801176 h 2808645"/>
                <a:gd name="connsiteX295" fmla="*/ 3244291 w 3381192"/>
                <a:gd name="connsiteY295" fmla="*/ 1755714 h 2808645"/>
                <a:gd name="connsiteX296" fmla="*/ 3248202 w 3381192"/>
                <a:gd name="connsiteY296" fmla="*/ 1747190 h 2808645"/>
                <a:gd name="connsiteX297" fmla="*/ 3350864 w 3381192"/>
                <a:gd name="connsiteY297" fmla="*/ 1697939 h 2808645"/>
                <a:gd name="connsiteX298" fmla="*/ 3363576 w 3381192"/>
                <a:gd name="connsiteY298" fmla="*/ 1661948 h 2808645"/>
                <a:gd name="connsiteX299" fmla="*/ 3306866 w 3381192"/>
                <a:gd name="connsiteY299" fmla="*/ 1656265 h 2808645"/>
                <a:gd name="connsiteX300" fmla="*/ 1949757 w 3381192"/>
                <a:gd name="connsiteY300" fmla="*/ 1301092 h 2808645"/>
                <a:gd name="connsiteX301" fmla="*/ 1847093 w 3381192"/>
                <a:gd name="connsiteY301" fmla="*/ 1402435 h 2808645"/>
                <a:gd name="connsiteX302" fmla="*/ 1793317 w 3381192"/>
                <a:gd name="connsiteY302" fmla="*/ 1420430 h 2808645"/>
                <a:gd name="connsiteX303" fmla="*/ 1884247 w 3381192"/>
                <a:gd name="connsiteY303" fmla="*/ 1457368 h 2808645"/>
                <a:gd name="connsiteX304" fmla="*/ 1862737 w 3381192"/>
                <a:gd name="connsiteY304" fmla="*/ 1607962 h 2808645"/>
                <a:gd name="connsiteX305" fmla="*/ 1589946 w 3381192"/>
                <a:gd name="connsiteY305" fmla="*/ 1596596 h 2808645"/>
                <a:gd name="connsiteX306" fmla="*/ 1523460 w 3381192"/>
                <a:gd name="connsiteY306" fmla="*/ 1626905 h 2808645"/>
                <a:gd name="connsiteX307" fmla="*/ 1450129 w 3381192"/>
                <a:gd name="connsiteY307" fmla="*/ 1547346 h 2808645"/>
                <a:gd name="connsiteX308" fmla="*/ 1410041 w 3381192"/>
                <a:gd name="connsiteY308" fmla="*/ 1621222 h 2808645"/>
                <a:gd name="connsiteX309" fmla="*/ 1331822 w 3381192"/>
                <a:gd name="connsiteY309" fmla="*/ 1622169 h 2808645"/>
                <a:gd name="connsiteX310" fmla="*/ 1284890 w 3381192"/>
                <a:gd name="connsiteY310" fmla="*/ 1542610 h 2808645"/>
                <a:gd name="connsiteX311" fmla="*/ 1198848 w 3381192"/>
                <a:gd name="connsiteY311" fmla="*/ 1537874 h 2808645"/>
                <a:gd name="connsiteX312" fmla="*/ 1217425 w 3381192"/>
                <a:gd name="connsiteY312" fmla="*/ 1577654 h 2808645"/>
                <a:gd name="connsiteX313" fmla="*/ 1246758 w 3381192"/>
                <a:gd name="connsiteY313" fmla="*/ 1686574 h 2808645"/>
                <a:gd name="connsiteX314" fmla="*/ 1208626 w 3381192"/>
                <a:gd name="connsiteY314" fmla="*/ 1754767 h 2808645"/>
                <a:gd name="connsiteX315" fmla="*/ 1190048 w 3381192"/>
                <a:gd name="connsiteY315" fmla="*/ 1757608 h 2808645"/>
                <a:gd name="connsiteX316" fmla="*/ 1193959 w 3381192"/>
                <a:gd name="connsiteY316" fmla="*/ 1879788 h 2808645"/>
                <a:gd name="connsiteX317" fmla="*/ 1115740 w 3381192"/>
                <a:gd name="connsiteY317" fmla="*/ 1875052 h 2808645"/>
                <a:gd name="connsiteX318" fmla="*/ 1131384 w 3381192"/>
                <a:gd name="connsiteY318" fmla="*/ 1902519 h 2808645"/>
                <a:gd name="connsiteX319" fmla="*/ 1162672 w 3381192"/>
                <a:gd name="connsiteY319" fmla="*/ 2036064 h 2808645"/>
                <a:gd name="connsiteX320" fmla="*/ 965167 w 3381192"/>
                <a:gd name="connsiteY320" fmla="*/ 2019016 h 2808645"/>
                <a:gd name="connsiteX321" fmla="*/ 951478 w 3381192"/>
                <a:gd name="connsiteY321" fmla="*/ 2073002 h 2808645"/>
                <a:gd name="connsiteX322" fmla="*/ 898681 w 3381192"/>
                <a:gd name="connsiteY322" fmla="*/ 2080579 h 2808645"/>
                <a:gd name="connsiteX323" fmla="*/ 937790 w 3381192"/>
                <a:gd name="connsiteY323" fmla="*/ 2155402 h 2808645"/>
                <a:gd name="connsiteX324" fmla="*/ 875214 w 3381192"/>
                <a:gd name="connsiteY324" fmla="*/ 2169609 h 2808645"/>
                <a:gd name="connsiteX325" fmla="*/ 923124 w 3381192"/>
                <a:gd name="connsiteY325" fmla="*/ 2256745 h 2808645"/>
                <a:gd name="connsiteX326" fmla="*/ 905525 w 3381192"/>
                <a:gd name="connsiteY326" fmla="*/ 2373242 h 2808645"/>
                <a:gd name="connsiteX327" fmla="*/ 812639 w 3381192"/>
                <a:gd name="connsiteY327" fmla="*/ 2327780 h 2808645"/>
                <a:gd name="connsiteX328" fmla="*/ 796995 w 3381192"/>
                <a:gd name="connsiteY328" fmla="*/ 2305996 h 2808645"/>
                <a:gd name="connsiteX329" fmla="*/ 796995 w 3381192"/>
                <a:gd name="connsiteY329" fmla="*/ 2318309 h 2808645"/>
                <a:gd name="connsiteX330" fmla="*/ 752996 w 3381192"/>
                <a:gd name="connsiteY330" fmla="*/ 2449959 h 2808645"/>
                <a:gd name="connsiteX331" fmla="*/ 644467 w 3381192"/>
                <a:gd name="connsiteY331" fmla="*/ 2440488 h 2808645"/>
                <a:gd name="connsiteX332" fmla="*/ 602423 w 3381192"/>
                <a:gd name="connsiteY332" fmla="*/ 2348617 h 2808645"/>
                <a:gd name="connsiteX333" fmla="*/ 561358 w 3381192"/>
                <a:gd name="connsiteY333" fmla="*/ 2432911 h 2808645"/>
                <a:gd name="connsiteX334" fmla="*/ 507583 w 3381192"/>
                <a:gd name="connsiteY334" fmla="*/ 2445224 h 2808645"/>
                <a:gd name="connsiteX335" fmla="*/ 498783 w 3381192"/>
                <a:gd name="connsiteY335" fmla="*/ 2414916 h 2808645"/>
                <a:gd name="connsiteX336" fmla="*/ 499761 w 3381192"/>
                <a:gd name="connsiteY336" fmla="*/ 2403550 h 2808645"/>
                <a:gd name="connsiteX337" fmla="*/ 459673 w 3381192"/>
                <a:gd name="connsiteY337" fmla="*/ 2421546 h 2808645"/>
                <a:gd name="connsiteX338" fmla="*/ 422519 w 3381192"/>
                <a:gd name="connsiteY338" fmla="*/ 2376083 h 2808645"/>
                <a:gd name="connsiteX339" fmla="*/ 433274 w 3381192"/>
                <a:gd name="connsiteY339" fmla="*/ 2307890 h 2808645"/>
                <a:gd name="connsiteX340" fmla="*/ 426430 w 3381192"/>
                <a:gd name="connsiteY340" fmla="*/ 2314520 h 2808645"/>
                <a:gd name="connsiteX341" fmla="*/ 343322 w 3381192"/>
                <a:gd name="connsiteY341" fmla="*/ 2349564 h 2808645"/>
                <a:gd name="connsiteX342" fmla="*/ 322789 w 3381192"/>
                <a:gd name="connsiteY342" fmla="*/ 2253904 h 2808645"/>
                <a:gd name="connsiteX343" fmla="*/ 336477 w 3381192"/>
                <a:gd name="connsiteY343" fmla="*/ 2229279 h 2808645"/>
                <a:gd name="connsiteX344" fmla="*/ 334522 w 3381192"/>
                <a:gd name="connsiteY344" fmla="*/ 2230226 h 2808645"/>
                <a:gd name="connsiteX345" fmla="*/ 247502 w 3381192"/>
                <a:gd name="connsiteY345" fmla="*/ 2224543 h 2808645"/>
                <a:gd name="connsiteX346" fmla="*/ 333544 w 3381192"/>
                <a:gd name="connsiteY346" fmla="*/ 2112782 h 2808645"/>
                <a:gd name="connsiteX347" fmla="*/ 292478 w 3381192"/>
                <a:gd name="connsiteY347" fmla="*/ 2096680 h 2808645"/>
                <a:gd name="connsiteX348" fmla="*/ 290523 w 3381192"/>
                <a:gd name="connsiteY348" fmla="*/ 2064478 h 2808645"/>
                <a:gd name="connsiteX349" fmla="*/ 214259 w 3381192"/>
                <a:gd name="connsiteY349" fmla="*/ 2060689 h 2808645"/>
                <a:gd name="connsiteX350" fmla="*/ 133106 w 3381192"/>
                <a:gd name="connsiteY350" fmla="*/ 2005756 h 2808645"/>
                <a:gd name="connsiteX351" fmla="*/ 244569 w 3381192"/>
                <a:gd name="connsiteY351" fmla="*/ 1921462 h 2808645"/>
                <a:gd name="connsiteX352" fmla="*/ 362876 w 3381192"/>
                <a:gd name="connsiteY352" fmla="*/ 1929986 h 2808645"/>
                <a:gd name="connsiteX353" fmla="*/ 302256 w 3381192"/>
                <a:gd name="connsiteY353" fmla="*/ 1850427 h 2808645"/>
                <a:gd name="connsiteX354" fmla="*/ 349188 w 3381192"/>
                <a:gd name="connsiteY354" fmla="*/ 1823907 h 2808645"/>
                <a:gd name="connsiteX355" fmla="*/ 269013 w 3381192"/>
                <a:gd name="connsiteY355" fmla="*/ 1746243 h 2808645"/>
                <a:gd name="connsiteX356" fmla="*/ 327677 w 3381192"/>
                <a:gd name="connsiteY356" fmla="*/ 1694151 h 2808645"/>
                <a:gd name="connsiteX357" fmla="*/ 413719 w 3381192"/>
                <a:gd name="connsiteY357" fmla="*/ 1722564 h 2808645"/>
                <a:gd name="connsiteX358" fmla="*/ 408830 w 3381192"/>
                <a:gd name="connsiteY358" fmla="*/ 1716882 h 2808645"/>
                <a:gd name="connsiteX359" fmla="*/ 409808 w 3381192"/>
                <a:gd name="connsiteY359" fmla="*/ 1708358 h 2808645"/>
                <a:gd name="connsiteX360" fmla="*/ 464562 w 3381192"/>
                <a:gd name="connsiteY360" fmla="*/ 1695098 h 2808645"/>
                <a:gd name="connsiteX361" fmla="*/ 415675 w 3381192"/>
                <a:gd name="connsiteY361" fmla="*/ 1657213 h 2808645"/>
                <a:gd name="connsiteX362" fmla="*/ 330610 w 3381192"/>
                <a:gd name="connsiteY362" fmla="*/ 1535980 h 2808645"/>
                <a:gd name="connsiteX363" fmla="*/ 442073 w 3381192"/>
                <a:gd name="connsiteY363" fmla="*/ 1528403 h 2808645"/>
                <a:gd name="connsiteX364" fmla="*/ 437185 w 3381192"/>
                <a:gd name="connsiteY364" fmla="*/ 1497148 h 2808645"/>
                <a:gd name="connsiteX365" fmla="*/ 441096 w 3381192"/>
                <a:gd name="connsiteY365" fmla="*/ 1491465 h 2808645"/>
                <a:gd name="connsiteX366" fmla="*/ 549626 w 3381192"/>
                <a:gd name="connsiteY366" fmla="*/ 1527456 h 2808645"/>
                <a:gd name="connsiteX367" fmla="*/ 541804 w 3381192"/>
                <a:gd name="connsiteY367" fmla="*/ 1469681 h 2808645"/>
                <a:gd name="connsiteX368" fmla="*/ 546692 w 3381192"/>
                <a:gd name="connsiteY368" fmla="*/ 1465893 h 2808645"/>
                <a:gd name="connsiteX369" fmla="*/ 615135 w 3381192"/>
                <a:gd name="connsiteY369" fmla="*/ 1488624 h 2808645"/>
                <a:gd name="connsiteX370" fmla="*/ 586780 w 3381192"/>
                <a:gd name="connsiteY370" fmla="*/ 1446950 h 2808645"/>
                <a:gd name="connsiteX371" fmla="*/ 559403 w 3381192"/>
                <a:gd name="connsiteY371" fmla="*/ 1325718 h 2808645"/>
                <a:gd name="connsiteX372" fmla="*/ 667933 w 3381192"/>
                <a:gd name="connsiteY372" fmla="*/ 1369285 h 2808645"/>
                <a:gd name="connsiteX373" fmla="*/ 644467 w 3381192"/>
                <a:gd name="connsiteY373" fmla="*/ 1285938 h 2808645"/>
                <a:gd name="connsiteX374" fmla="*/ 689443 w 3381192"/>
                <a:gd name="connsiteY374" fmla="*/ 1236688 h 2808645"/>
                <a:gd name="connsiteX375" fmla="*/ 749085 w 3381192"/>
                <a:gd name="connsiteY375" fmla="*/ 1280255 h 2808645"/>
                <a:gd name="connsiteX376" fmla="*/ 729531 w 3381192"/>
                <a:gd name="connsiteY376" fmla="*/ 1162811 h 2808645"/>
                <a:gd name="connsiteX377" fmla="*/ 764729 w 3381192"/>
                <a:gd name="connsiteY377" fmla="*/ 1134398 h 2808645"/>
                <a:gd name="connsiteX378" fmla="*/ 756907 w 3381192"/>
                <a:gd name="connsiteY378" fmla="*/ 1039685 h 2808645"/>
                <a:gd name="connsiteX379" fmla="*/ 806773 w 3381192"/>
                <a:gd name="connsiteY379" fmla="*/ 1024531 h 2808645"/>
                <a:gd name="connsiteX380" fmla="*/ 779396 w 3381192"/>
                <a:gd name="connsiteY380" fmla="*/ 945919 h 2808645"/>
                <a:gd name="connsiteX381" fmla="*/ 882059 w 3381192"/>
                <a:gd name="connsiteY381" fmla="*/ 910875 h 2808645"/>
                <a:gd name="connsiteX382" fmla="*/ 931924 w 3381192"/>
                <a:gd name="connsiteY382" fmla="*/ 915611 h 2808645"/>
                <a:gd name="connsiteX383" fmla="*/ 879125 w 3381192"/>
                <a:gd name="connsiteY383" fmla="*/ 871096 h 2808645"/>
                <a:gd name="connsiteX384" fmla="*/ 880103 w 3381192"/>
                <a:gd name="connsiteY384" fmla="*/ 862572 h 2808645"/>
                <a:gd name="connsiteX385" fmla="*/ 1008188 w 3381192"/>
                <a:gd name="connsiteY385" fmla="*/ 863519 h 2808645"/>
                <a:gd name="connsiteX386" fmla="*/ 951478 w 3381192"/>
                <a:gd name="connsiteY386" fmla="*/ 827528 h 2808645"/>
                <a:gd name="connsiteX387" fmla="*/ 881081 w 3381192"/>
                <a:gd name="connsiteY387" fmla="*/ 738498 h 2808645"/>
                <a:gd name="connsiteX388" fmla="*/ 956367 w 3381192"/>
                <a:gd name="connsiteY388" fmla="*/ 683564 h 2808645"/>
                <a:gd name="connsiteX389" fmla="*/ 1030676 w 3381192"/>
                <a:gd name="connsiteY389" fmla="*/ 713872 h 2808645"/>
                <a:gd name="connsiteX390" fmla="*/ 1010144 w 3381192"/>
                <a:gd name="connsiteY390" fmla="*/ 656098 h 2808645"/>
                <a:gd name="connsiteX391" fmla="*/ 1016988 w 3381192"/>
                <a:gd name="connsiteY391" fmla="*/ 651362 h 2808645"/>
                <a:gd name="connsiteX392" fmla="*/ 1054142 w 3381192"/>
                <a:gd name="connsiteY392" fmla="*/ 670304 h 2808645"/>
                <a:gd name="connsiteX393" fmla="*/ 1023832 w 3381192"/>
                <a:gd name="connsiteY393" fmla="*/ 616318 h 2808645"/>
                <a:gd name="connsiteX394" fmla="*/ 1016988 w 3381192"/>
                <a:gd name="connsiteY394" fmla="*/ 516869 h 2808645"/>
                <a:gd name="connsiteX395" fmla="*/ 1094230 w 3381192"/>
                <a:gd name="connsiteY395" fmla="*/ 533918 h 2808645"/>
                <a:gd name="connsiteX396" fmla="*/ 1128451 w 3381192"/>
                <a:gd name="connsiteY396" fmla="*/ 422157 h 2808645"/>
                <a:gd name="connsiteX397" fmla="*/ 1201782 w 3381192"/>
                <a:gd name="connsiteY397" fmla="*/ 465724 h 2808645"/>
                <a:gd name="connsiteX398" fmla="*/ 1244802 w 3381192"/>
                <a:gd name="connsiteY398" fmla="*/ 386166 h 2808645"/>
                <a:gd name="connsiteX399" fmla="*/ 1307378 w 3381192"/>
                <a:gd name="connsiteY399" fmla="*/ 430681 h 2808645"/>
                <a:gd name="connsiteX400" fmla="*/ 1307378 w 3381192"/>
                <a:gd name="connsiteY400" fmla="*/ 425945 h 2808645"/>
                <a:gd name="connsiteX401" fmla="*/ 1323022 w 3381192"/>
                <a:gd name="connsiteY401" fmla="*/ 309448 h 2808645"/>
                <a:gd name="connsiteX402" fmla="*/ 1415907 w 3381192"/>
                <a:gd name="connsiteY402" fmla="*/ 316078 h 2808645"/>
                <a:gd name="connsiteX403" fmla="*/ 1448173 w 3381192"/>
                <a:gd name="connsiteY403" fmla="*/ 530129 h 2808645"/>
                <a:gd name="connsiteX404" fmla="*/ 1447196 w 3381192"/>
                <a:gd name="connsiteY404" fmla="*/ 564226 h 2808645"/>
                <a:gd name="connsiteX405" fmla="*/ 1520527 w 3381192"/>
                <a:gd name="connsiteY405" fmla="*/ 539601 h 2808645"/>
                <a:gd name="connsiteX406" fmla="*/ 1506837 w 3381192"/>
                <a:gd name="connsiteY406" fmla="*/ 675987 h 2808645"/>
                <a:gd name="connsiteX407" fmla="*/ 1514660 w 3381192"/>
                <a:gd name="connsiteY407" fmla="*/ 671252 h 2808645"/>
                <a:gd name="connsiteX408" fmla="*/ 1574302 w 3381192"/>
                <a:gd name="connsiteY408" fmla="*/ 707243 h 2808645"/>
                <a:gd name="connsiteX409" fmla="*/ 1512704 w 3381192"/>
                <a:gd name="connsiteY409" fmla="*/ 831316 h 2808645"/>
                <a:gd name="connsiteX410" fmla="*/ 1507815 w 3381192"/>
                <a:gd name="connsiteY410" fmla="*/ 836999 h 2808645"/>
                <a:gd name="connsiteX411" fmla="*/ 1542036 w 3381192"/>
                <a:gd name="connsiteY411" fmla="*/ 821845 h 2808645"/>
                <a:gd name="connsiteX412" fmla="*/ 1594835 w 3381192"/>
                <a:gd name="connsiteY412" fmla="*/ 867307 h 2808645"/>
                <a:gd name="connsiteX413" fmla="*/ 1538125 w 3381192"/>
                <a:gd name="connsiteY413" fmla="*/ 950655 h 2808645"/>
                <a:gd name="connsiteX414" fmla="*/ 1621234 w 3381192"/>
                <a:gd name="connsiteY414" fmla="*/ 935501 h 2808645"/>
                <a:gd name="connsiteX415" fmla="*/ 1649589 w 3381192"/>
                <a:gd name="connsiteY415" fmla="*/ 959179 h 2808645"/>
                <a:gd name="connsiteX416" fmla="*/ 1731719 w 3381192"/>
                <a:gd name="connsiteY416" fmla="*/ 901404 h 2808645"/>
                <a:gd name="connsiteX417" fmla="*/ 1777673 w 3381192"/>
                <a:gd name="connsiteY417" fmla="*/ 978121 h 2808645"/>
                <a:gd name="connsiteX418" fmla="*/ 1852959 w 3381192"/>
                <a:gd name="connsiteY418" fmla="*/ 969597 h 2808645"/>
                <a:gd name="connsiteX419" fmla="*/ 1827538 w 3381192"/>
                <a:gd name="connsiteY419" fmla="*/ 1087041 h 2808645"/>
                <a:gd name="connsiteX420" fmla="*/ 1824605 w 3381192"/>
                <a:gd name="connsiteY420" fmla="*/ 1091777 h 2808645"/>
                <a:gd name="connsiteX421" fmla="*/ 1897935 w 3381192"/>
                <a:gd name="connsiteY421" fmla="*/ 1087988 h 2808645"/>
                <a:gd name="connsiteX422" fmla="*/ 1901847 w 3381192"/>
                <a:gd name="connsiteY422" fmla="*/ 1092724 h 2808645"/>
                <a:gd name="connsiteX423" fmla="*/ 1811894 w 3381192"/>
                <a:gd name="connsiteY423" fmla="*/ 1213956 h 2808645"/>
                <a:gd name="connsiteX424" fmla="*/ 1949757 w 3381192"/>
                <a:gd name="connsiteY424" fmla="*/ 1301092 h 280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</a:cxnLst>
              <a:rect l="l" t="t" r="r" b="b"/>
              <a:pathLst>
                <a:path w="3381192" h="2808645">
                  <a:moveTo>
                    <a:pt x="3306866" y="1656265"/>
                  </a:moveTo>
                  <a:cubicBezTo>
                    <a:pt x="3301000" y="1657213"/>
                    <a:pt x="3298066" y="1649635"/>
                    <a:pt x="3302955" y="1646794"/>
                  </a:cubicBezTo>
                  <a:cubicBezTo>
                    <a:pt x="3344998" y="1626905"/>
                    <a:pt x="3428106" y="1550187"/>
                    <a:pt x="3346953" y="1525562"/>
                  </a:cubicBezTo>
                  <a:cubicBezTo>
                    <a:pt x="3299044" y="1510408"/>
                    <a:pt x="3243313" y="1521773"/>
                    <a:pt x="3193447" y="1522720"/>
                  </a:cubicBezTo>
                  <a:cubicBezTo>
                    <a:pt x="3188559" y="1522720"/>
                    <a:pt x="3186603" y="1517038"/>
                    <a:pt x="3189537" y="1514196"/>
                  </a:cubicBezTo>
                  <a:cubicBezTo>
                    <a:pt x="3227669" y="1481994"/>
                    <a:pt x="3247224" y="1428955"/>
                    <a:pt x="3240380" y="1380651"/>
                  </a:cubicBezTo>
                  <a:cubicBezTo>
                    <a:pt x="3237446" y="1361709"/>
                    <a:pt x="3228646" y="1341819"/>
                    <a:pt x="3209092" y="1333294"/>
                  </a:cubicBezTo>
                  <a:cubicBezTo>
                    <a:pt x="3182693" y="1321929"/>
                    <a:pt x="3151404" y="1340872"/>
                    <a:pt x="3130872" y="1354131"/>
                  </a:cubicBezTo>
                  <a:cubicBezTo>
                    <a:pt x="3126961" y="1356973"/>
                    <a:pt x="3121095" y="1351290"/>
                    <a:pt x="3124028" y="1347501"/>
                  </a:cubicBezTo>
                  <a:cubicBezTo>
                    <a:pt x="3134783" y="1331400"/>
                    <a:pt x="3147494" y="1308669"/>
                    <a:pt x="3138694" y="1288780"/>
                  </a:cubicBezTo>
                  <a:cubicBezTo>
                    <a:pt x="3126961" y="1262260"/>
                    <a:pt x="3088829" y="1296356"/>
                    <a:pt x="3078074" y="1306775"/>
                  </a:cubicBezTo>
                  <a:cubicBezTo>
                    <a:pt x="3074163" y="1310564"/>
                    <a:pt x="3069274" y="1305828"/>
                    <a:pt x="3069274" y="1302039"/>
                  </a:cubicBezTo>
                  <a:cubicBezTo>
                    <a:pt x="3077096" y="1260366"/>
                    <a:pt x="3070252" y="1213956"/>
                    <a:pt x="3051675" y="1176071"/>
                  </a:cubicBezTo>
                  <a:cubicBezTo>
                    <a:pt x="3043853" y="1159970"/>
                    <a:pt x="3030164" y="1141975"/>
                    <a:pt x="3010610" y="1140080"/>
                  </a:cubicBezTo>
                  <a:cubicBezTo>
                    <a:pt x="2984210" y="1137239"/>
                    <a:pt x="2963678" y="1168494"/>
                    <a:pt x="2951945" y="1185543"/>
                  </a:cubicBezTo>
                  <a:cubicBezTo>
                    <a:pt x="2949011" y="1189331"/>
                    <a:pt x="2942167" y="1187437"/>
                    <a:pt x="2942167" y="1182701"/>
                  </a:cubicBezTo>
                  <a:cubicBezTo>
                    <a:pt x="2943145" y="1160917"/>
                    <a:pt x="2938257" y="1138186"/>
                    <a:pt x="2931412" y="1115455"/>
                  </a:cubicBezTo>
                  <a:cubicBezTo>
                    <a:pt x="2930435" y="1093671"/>
                    <a:pt x="2925546" y="1070940"/>
                    <a:pt x="2927502" y="1049156"/>
                  </a:cubicBezTo>
                  <a:cubicBezTo>
                    <a:pt x="2927502" y="1047262"/>
                    <a:pt x="2930435" y="1045368"/>
                    <a:pt x="2932390" y="1047262"/>
                  </a:cubicBezTo>
                  <a:cubicBezTo>
                    <a:pt x="2944123" y="1054839"/>
                    <a:pt x="2953900" y="1065257"/>
                    <a:pt x="2967589" y="1070940"/>
                  </a:cubicBezTo>
                  <a:cubicBezTo>
                    <a:pt x="2988121" y="1081358"/>
                    <a:pt x="2997899" y="1060522"/>
                    <a:pt x="2993010" y="1044420"/>
                  </a:cubicBezTo>
                  <a:cubicBezTo>
                    <a:pt x="2987144" y="1022636"/>
                    <a:pt x="2968567" y="998958"/>
                    <a:pt x="2949989" y="984751"/>
                  </a:cubicBezTo>
                  <a:cubicBezTo>
                    <a:pt x="2947056" y="981910"/>
                    <a:pt x="2949989" y="977174"/>
                    <a:pt x="2953900" y="980015"/>
                  </a:cubicBezTo>
                  <a:cubicBezTo>
                    <a:pt x="2965633" y="987593"/>
                    <a:pt x="2980299" y="992328"/>
                    <a:pt x="2993010" y="983804"/>
                  </a:cubicBezTo>
                  <a:cubicBezTo>
                    <a:pt x="3003765" y="976227"/>
                    <a:pt x="3001810" y="959179"/>
                    <a:pt x="2997899" y="948760"/>
                  </a:cubicBezTo>
                  <a:cubicBezTo>
                    <a:pt x="2990077" y="930765"/>
                    <a:pt x="2970522" y="917505"/>
                    <a:pt x="2954878" y="907086"/>
                  </a:cubicBezTo>
                  <a:cubicBezTo>
                    <a:pt x="2922612" y="886250"/>
                    <a:pt x="2885458" y="873937"/>
                    <a:pt x="2852215" y="854047"/>
                  </a:cubicBezTo>
                  <a:cubicBezTo>
                    <a:pt x="2849282" y="852153"/>
                    <a:pt x="2852215" y="847418"/>
                    <a:pt x="2855148" y="848365"/>
                  </a:cubicBezTo>
                  <a:cubicBezTo>
                    <a:pt x="2868836" y="854047"/>
                    <a:pt x="2885458" y="854047"/>
                    <a:pt x="2900124" y="852153"/>
                  </a:cubicBezTo>
                  <a:cubicBezTo>
                    <a:pt x="2918701" y="849312"/>
                    <a:pt x="2938257" y="834158"/>
                    <a:pt x="2923590" y="816162"/>
                  </a:cubicBezTo>
                  <a:cubicBezTo>
                    <a:pt x="2906968" y="796273"/>
                    <a:pt x="2869814" y="794378"/>
                    <a:pt x="2846349" y="785854"/>
                  </a:cubicBezTo>
                  <a:cubicBezTo>
                    <a:pt x="2844393" y="784907"/>
                    <a:pt x="2843415" y="782065"/>
                    <a:pt x="2845371" y="780171"/>
                  </a:cubicBezTo>
                  <a:cubicBezTo>
                    <a:pt x="2875680" y="755546"/>
                    <a:pt x="2908924" y="721449"/>
                    <a:pt x="2919679" y="683564"/>
                  </a:cubicBezTo>
                  <a:cubicBezTo>
                    <a:pt x="2922612" y="672199"/>
                    <a:pt x="2921635" y="660833"/>
                    <a:pt x="2911857" y="652309"/>
                  </a:cubicBezTo>
                  <a:cubicBezTo>
                    <a:pt x="2902080" y="643785"/>
                    <a:pt x="2887414" y="652309"/>
                    <a:pt x="2878614" y="658939"/>
                  </a:cubicBezTo>
                  <a:cubicBezTo>
                    <a:pt x="2861015" y="670304"/>
                    <a:pt x="2849282" y="688300"/>
                    <a:pt x="2831682" y="699665"/>
                  </a:cubicBezTo>
                  <a:cubicBezTo>
                    <a:pt x="2828749" y="701560"/>
                    <a:pt x="2825816" y="699665"/>
                    <a:pt x="2826793" y="695877"/>
                  </a:cubicBezTo>
                  <a:cubicBezTo>
                    <a:pt x="2834615" y="671252"/>
                    <a:pt x="2843415" y="647573"/>
                    <a:pt x="2846349" y="622948"/>
                  </a:cubicBezTo>
                  <a:cubicBezTo>
                    <a:pt x="2847326" y="614424"/>
                    <a:pt x="2846349" y="576539"/>
                    <a:pt x="2827771" y="583169"/>
                  </a:cubicBezTo>
                  <a:cubicBezTo>
                    <a:pt x="2813105" y="588851"/>
                    <a:pt x="2802350" y="604006"/>
                    <a:pt x="2790617" y="613477"/>
                  </a:cubicBezTo>
                  <a:cubicBezTo>
                    <a:pt x="2788661" y="615371"/>
                    <a:pt x="2784750" y="613477"/>
                    <a:pt x="2785728" y="610635"/>
                  </a:cubicBezTo>
                  <a:cubicBezTo>
                    <a:pt x="2786706" y="587904"/>
                    <a:pt x="2798439" y="550019"/>
                    <a:pt x="2772040" y="539601"/>
                  </a:cubicBezTo>
                  <a:cubicBezTo>
                    <a:pt x="2771062" y="540548"/>
                    <a:pt x="2770085" y="541495"/>
                    <a:pt x="2770085" y="542442"/>
                  </a:cubicBezTo>
                  <a:cubicBezTo>
                    <a:pt x="2754440" y="566120"/>
                    <a:pt x="2745641" y="594534"/>
                    <a:pt x="2743685" y="622948"/>
                  </a:cubicBezTo>
                  <a:cubicBezTo>
                    <a:pt x="2739774" y="611582"/>
                    <a:pt x="2733908" y="600217"/>
                    <a:pt x="2727064" y="588851"/>
                  </a:cubicBezTo>
                  <a:cubicBezTo>
                    <a:pt x="2726086" y="586957"/>
                    <a:pt x="2723152" y="584116"/>
                    <a:pt x="2720219" y="580327"/>
                  </a:cubicBezTo>
                  <a:cubicBezTo>
                    <a:pt x="2720219" y="581274"/>
                    <a:pt x="2720219" y="582221"/>
                    <a:pt x="2719241" y="583169"/>
                  </a:cubicBezTo>
                  <a:cubicBezTo>
                    <a:pt x="2716308" y="601164"/>
                    <a:pt x="2719241" y="619160"/>
                    <a:pt x="2715330" y="636208"/>
                  </a:cubicBezTo>
                  <a:cubicBezTo>
                    <a:pt x="2714353" y="639996"/>
                    <a:pt x="2709464" y="638102"/>
                    <a:pt x="2709464" y="635261"/>
                  </a:cubicBezTo>
                  <a:cubicBezTo>
                    <a:pt x="2703598" y="615371"/>
                    <a:pt x="2699687" y="589798"/>
                    <a:pt x="2681109" y="577486"/>
                  </a:cubicBezTo>
                  <a:cubicBezTo>
                    <a:pt x="2672310" y="596428"/>
                    <a:pt x="2671332" y="617265"/>
                    <a:pt x="2665466" y="637155"/>
                  </a:cubicBezTo>
                  <a:cubicBezTo>
                    <a:pt x="2664488" y="639996"/>
                    <a:pt x="2660577" y="639996"/>
                    <a:pt x="2659599" y="637155"/>
                  </a:cubicBezTo>
                  <a:cubicBezTo>
                    <a:pt x="2656666" y="630525"/>
                    <a:pt x="2654711" y="623895"/>
                    <a:pt x="2652755" y="616318"/>
                  </a:cubicBezTo>
                  <a:cubicBezTo>
                    <a:pt x="2641999" y="596428"/>
                    <a:pt x="2627334" y="580327"/>
                    <a:pt x="2611690" y="585063"/>
                  </a:cubicBezTo>
                  <a:cubicBezTo>
                    <a:pt x="2614623" y="568961"/>
                    <a:pt x="2617556" y="550966"/>
                    <a:pt x="2613645" y="538653"/>
                  </a:cubicBezTo>
                  <a:cubicBezTo>
                    <a:pt x="2612668" y="534865"/>
                    <a:pt x="2607779" y="533918"/>
                    <a:pt x="2604845" y="535812"/>
                  </a:cubicBezTo>
                  <a:cubicBezTo>
                    <a:pt x="2582357" y="551913"/>
                    <a:pt x="2566713" y="573697"/>
                    <a:pt x="2550092" y="594534"/>
                  </a:cubicBezTo>
                  <a:cubicBezTo>
                    <a:pt x="2567691" y="555702"/>
                    <a:pt x="2586268" y="504557"/>
                    <a:pt x="2556936" y="495086"/>
                  </a:cubicBezTo>
                  <a:cubicBezTo>
                    <a:pt x="2539337" y="489403"/>
                    <a:pt x="2521737" y="500768"/>
                    <a:pt x="2511960" y="515922"/>
                  </a:cubicBezTo>
                  <a:cubicBezTo>
                    <a:pt x="2510004" y="512134"/>
                    <a:pt x="2507071" y="509293"/>
                    <a:pt x="2505116" y="505504"/>
                  </a:cubicBezTo>
                  <a:cubicBezTo>
                    <a:pt x="2494360" y="491297"/>
                    <a:pt x="2450362" y="442994"/>
                    <a:pt x="2426896" y="447729"/>
                  </a:cubicBezTo>
                  <a:cubicBezTo>
                    <a:pt x="2405385" y="452465"/>
                    <a:pt x="2408318" y="476143"/>
                    <a:pt x="2418096" y="499821"/>
                  </a:cubicBezTo>
                  <a:cubicBezTo>
                    <a:pt x="2405385" y="485614"/>
                    <a:pt x="2391697" y="472354"/>
                    <a:pt x="2377031" y="457200"/>
                  </a:cubicBezTo>
                  <a:cubicBezTo>
                    <a:pt x="2369209" y="449623"/>
                    <a:pt x="2342810" y="422157"/>
                    <a:pt x="2326188" y="432575"/>
                  </a:cubicBezTo>
                  <a:cubicBezTo>
                    <a:pt x="2305656" y="445835"/>
                    <a:pt x="2321299" y="480878"/>
                    <a:pt x="2324232" y="495086"/>
                  </a:cubicBezTo>
                  <a:cubicBezTo>
                    <a:pt x="2326188" y="505504"/>
                    <a:pt x="2329121" y="515922"/>
                    <a:pt x="2334010" y="525394"/>
                  </a:cubicBezTo>
                  <a:cubicBezTo>
                    <a:pt x="2320321" y="513081"/>
                    <a:pt x="2305656" y="502663"/>
                    <a:pt x="2287078" y="495086"/>
                  </a:cubicBezTo>
                  <a:cubicBezTo>
                    <a:pt x="2277301" y="491297"/>
                    <a:pt x="2256768" y="479931"/>
                    <a:pt x="2236236" y="474249"/>
                  </a:cubicBezTo>
                  <a:cubicBezTo>
                    <a:pt x="2253835" y="451518"/>
                    <a:pt x="2267524" y="426892"/>
                    <a:pt x="2275345" y="401320"/>
                  </a:cubicBezTo>
                  <a:cubicBezTo>
                    <a:pt x="2280234" y="383324"/>
                    <a:pt x="2278279" y="364382"/>
                    <a:pt x="2263613" y="352069"/>
                  </a:cubicBezTo>
                  <a:cubicBezTo>
                    <a:pt x="2247968" y="338809"/>
                    <a:pt x="2224503" y="352069"/>
                    <a:pt x="2210814" y="361540"/>
                  </a:cubicBezTo>
                  <a:cubicBezTo>
                    <a:pt x="2183438" y="380483"/>
                    <a:pt x="2163882" y="407003"/>
                    <a:pt x="2136506" y="424998"/>
                  </a:cubicBezTo>
                  <a:cubicBezTo>
                    <a:pt x="2132594" y="427839"/>
                    <a:pt x="2126728" y="424051"/>
                    <a:pt x="2128683" y="419315"/>
                  </a:cubicBezTo>
                  <a:cubicBezTo>
                    <a:pt x="2140417" y="380483"/>
                    <a:pt x="2156061" y="343545"/>
                    <a:pt x="2159971" y="303765"/>
                  </a:cubicBezTo>
                  <a:cubicBezTo>
                    <a:pt x="2161927" y="289559"/>
                    <a:pt x="2159971" y="229890"/>
                    <a:pt x="2129661" y="241255"/>
                  </a:cubicBezTo>
                  <a:cubicBezTo>
                    <a:pt x="2106196" y="250726"/>
                    <a:pt x="2089574" y="273457"/>
                    <a:pt x="2070997" y="288611"/>
                  </a:cubicBezTo>
                  <a:cubicBezTo>
                    <a:pt x="2067086" y="291453"/>
                    <a:pt x="2062197" y="288611"/>
                    <a:pt x="2062197" y="283876"/>
                  </a:cubicBezTo>
                  <a:cubicBezTo>
                    <a:pt x="2063175" y="247885"/>
                    <a:pt x="2081752" y="189163"/>
                    <a:pt x="2040687" y="171168"/>
                  </a:cubicBezTo>
                  <a:cubicBezTo>
                    <a:pt x="2038731" y="173062"/>
                    <a:pt x="2037753" y="174956"/>
                    <a:pt x="2037753" y="174956"/>
                  </a:cubicBezTo>
                  <a:cubicBezTo>
                    <a:pt x="2012332" y="212841"/>
                    <a:pt x="1999621" y="257356"/>
                    <a:pt x="1995710" y="301871"/>
                  </a:cubicBezTo>
                  <a:cubicBezTo>
                    <a:pt x="1988866" y="283876"/>
                    <a:pt x="1981044" y="265881"/>
                    <a:pt x="1969311" y="248832"/>
                  </a:cubicBezTo>
                  <a:cubicBezTo>
                    <a:pt x="1967356" y="245991"/>
                    <a:pt x="1963445" y="240308"/>
                    <a:pt x="1957578" y="234625"/>
                  </a:cubicBezTo>
                  <a:cubicBezTo>
                    <a:pt x="1957578" y="236519"/>
                    <a:pt x="1956601" y="238414"/>
                    <a:pt x="1956601" y="239361"/>
                  </a:cubicBezTo>
                  <a:cubicBezTo>
                    <a:pt x="1952690" y="267774"/>
                    <a:pt x="1956601" y="296189"/>
                    <a:pt x="1949757" y="323655"/>
                  </a:cubicBezTo>
                  <a:cubicBezTo>
                    <a:pt x="1948779" y="329338"/>
                    <a:pt x="1940956" y="326497"/>
                    <a:pt x="1939979" y="322708"/>
                  </a:cubicBezTo>
                  <a:cubicBezTo>
                    <a:pt x="1930201" y="291453"/>
                    <a:pt x="1924335" y="251673"/>
                    <a:pt x="1895002" y="231784"/>
                  </a:cubicBezTo>
                  <a:cubicBezTo>
                    <a:pt x="1882292" y="262092"/>
                    <a:pt x="1879359" y="295241"/>
                    <a:pt x="1870559" y="326497"/>
                  </a:cubicBezTo>
                  <a:cubicBezTo>
                    <a:pt x="1869582" y="330285"/>
                    <a:pt x="1862737" y="330285"/>
                    <a:pt x="1860781" y="326497"/>
                  </a:cubicBezTo>
                  <a:cubicBezTo>
                    <a:pt x="1856870" y="316078"/>
                    <a:pt x="1852959" y="304713"/>
                    <a:pt x="1850026" y="294294"/>
                  </a:cubicBezTo>
                  <a:cubicBezTo>
                    <a:pt x="1832427" y="263039"/>
                    <a:pt x="1809939" y="237466"/>
                    <a:pt x="1785495" y="244096"/>
                  </a:cubicBezTo>
                  <a:cubicBezTo>
                    <a:pt x="1790384" y="218524"/>
                    <a:pt x="1794295" y="190110"/>
                    <a:pt x="1788429" y="170220"/>
                  </a:cubicBezTo>
                  <a:cubicBezTo>
                    <a:pt x="1786473" y="164537"/>
                    <a:pt x="1779628" y="161696"/>
                    <a:pt x="1773762" y="166432"/>
                  </a:cubicBezTo>
                  <a:cubicBezTo>
                    <a:pt x="1737585" y="192004"/>
                    <a:pt x="1713142" y="226101"/>
                    <a:pt x="1686743" y="258303"/>
                  </a:cubicBezTo>
                  <a:cubicBezTo>
                    <a:pt x="1715098" y="196740"/>
                    <a:pt x="1743452" y="115287"/>
                    <a:pt x="1697498" y="101080"/>
                  </a:cubicBezTo>
                  <a:cubicBezTo>
                    <a:pt x="1670121" y="92556"/>
                    <a:pt x="1642745" y="110551"/>
                    <a:pt x="1626122" y="134229"/>
                  </a:cubicBezTo>
                  <a:cubicBezTo>
                    <a:pt x="1623189" y="128547"/>
                    <a:pt x="1619278" y="123811"/>
                    <a:pt x="1615367" y="118128"/>
                  </a:cubicBezTo>
                  <a:cubicBezTo>
                    <a:pt x="1598746" y="95397"/>
                    <a:pt x="1529326" y="19627"/>
                    <a:pt x="1491194" y="27204"/>
                  </a:cubicBezTo>
                  <a:cubicBezTo>
                    <a:pt x="1456973" y="33834"/>
                    <a:pt x="1461861" y="71719"/>
                    <a:pt x="1476528" y="109604"/>
                  </a:cubicBezTo>
                  <a:cubicBezTo>
                    <a:pt x="1455995" y="86873"/>
                    <a:pt x="1435463" y="65089"/>
                    <a:pt x="1411019" y="43305"/>
                  </a:cubicBezTo>
                  <a:cubicBezTo>
                    <a:pt x="1398309" y="30992"/>
                    <a:pt x="1356265" y="-12576"/>
                    <a:pt x="1329866" y="3526"/>
                  </a:cubicBezTo>
                  <a:cubicBezTo>
                    <a:pt x="1297600" y="24362"/>
                    <a:pt x="1322044" y="80243"/>
                    <a:pt x="1326933" y="102974"/>
                  </a:cubicBezTo>
                  <a:cubicBezTo>
                    <a:pt x="1329866" y="120023"/>
                    <a:pt x="1335732" y="135177"/>
                    <a:pt x="1341599" y="151278"/>
                  </a:cubicBezTo>
                  <a:cubicBezTo>
                    <a:pt x="1320089" y="132335"/>
                    <a:pt x="1295645" y="115287"/>
                    <a:pt x="1267290" y="102974"/>
                  </a:cubicBezTo>
                  <a:cubicBezTo>
                    <a:pt x="1237958" y="90661"/>
                    <a:pt x="1151916" y="41411"/>
                    <a:pt x="1115740" y="76455"/>
                  </a:cubicBezTo>
                  <a:cubicBezTo>
                    <a:pt x="1081519" y="109604"/>
                    <a:pt x="1110851" y="177798"/>
                    <a:pt x="1118673" y="210000"/>
                  </a:cubicBezTo>
                  <a:cubicBezTo>
                    <a:pt x="1120629" y="215682"/>
                    <a:pt x="1122584" y="221365"/>
                    <a:pt x="1124540" y="226101"/>
                  </a:cubicBezTo>
                  <a:cubicBezTo>
                    <a:pt x="1114762" y="221365"/>
                    <a:pt x="1104985" y="215682"/>
                    <a:pt x="1095207" y="210947"/>
                  </a:cubicBezTo>
                  <a:cubicBezTo>
                    <a:pt x="1087386" y="207158"/>
                    <a:pt x="1080541" y="210947"/>
                    <a:pt x="1074674" y="217577"/>
                  </a:cubicBezTo>
                  <a:cubicBezTo>
                    <a:pt x="1058053" y="237466"/>
                    <a:pt x="1065875" y="249779"/>
                    <a:pt x="1076630" y="269669"/>
                  </a:cubicBezTo>
                  <a:cubicBezTo>
                    <a:pt x="1090319" y="293347"/>
                    <a:pt x="1105962" y="316078"/>
                    <a:pt x="1123562" y="336915"/>
                  </a:cubicBezTo>
                  <a:cubicBezTo>
                    <a:pt x="1086408" y="320814"/>
                    <a:pt x="1048276" y="307554"/>
                    <a:pt x="1004277" y="304713"/>
                  </a:cubicBezTo>
                  <a:cubicBezTo>
                    <a:pt x="974945" y="302819"/>
                    <a:pt x="921168" y="309448"/>
                    <a:pt x="902591" y="335968"/>
                  </a:cubicBezTo>
                  <a:cubicBezTo>
                    <a:pt x="879125" y="369117"/>
                    <a:pt x="940724" y="403214"/>
                    <a:pt x="1002321" y="426892"/>
                  </a:cubicBezTo>
                  <a:cubicBezTo>
                    <a:pt x="903569" y="417421"/>
                    <a:pt x="791128" y="421210"/>
                    <a:pt x="735397" y="499821"/>
                  </a:cubicBezTo>
                  <a:cubicBezTo>
                    <a:pt x="697265" y="552860"/>
                    <a:pt x="845882" y="583169"/>
                    <a:pt x="941701" y="600217"/>
                  </a:cubicBezTo>
                  <a:cubicBezTo>
                    <a:pt x="892814" y="605899"/>
                    <a:pt x="842949" y="609688"/>
                    <a:pt x="794062" y="622001"/>
                  </a:cubicBezTo>
                  <a:cubicBezTo>
                    <a:pt x="760818" y="629578"/>
                    <a:pt x="713887" y="638102"/>
                    <a:pt x="699221" y="671252"/>
                  </a:cubicBezTo>
                  <a:cubicBezTo>
                    <a:pt x="682598" y="710084"/>
                    <a:pt x="751041" y="724291"/>
                    <a:pt x="803839" y="731868"/>
                  </a:cubicBezTo>
                  <a:cubicBezTo>
                    <a:pt x="766685" y="737551"/>
                    <a:pt x="726597" y="748916"/>
                    <a:pt x="727575" y="773541"/>
                  </a:cubicBezTo>
                  <a:cubicBezTo>
                    <a:pt x="727575" y="800061"/>
                    <a:pt x="756907" y="814268"/>
                    <a:pt x="796017" y="820898"/>
                  </a:cubicBezTo>
                  <a:cubicBezTo>
                    <a:pt x="700198" y="863519"/>
                    <a:pt x="614157" y="930765"/>
                    <a:pt x="611224" y="1013165"/>
                  </a:cubicBezTo>
                  <a:cubicBezTo>
                    <a:pt x="610246" y="1029266"/>
                    <a:pt x="613179" y="1043473"/>
                    <a:pt x="617090" y="1054839"/>
                  </a:cubicBezTo>
                  <a:cubicBezTo>
                    <a:pt x="579936" y="1038738"/>
                    <a:pt x="530071" y="1021689"/>
                    <a:pt x="504649" y="1046314"/>
                  </a:cubicBezTo>
                  <a:cubicBezTo>
                    <a:pt x="470428" y="1079464"/>
                    <a:pt x="499761" y="1147657"/>
                    <a:pt x="507583" y="1179860"/>
                  </a:cubicBezTo>
                  <a:cubicBezTo>
                    <a:pt x="509538" y="1185543"/>
                    <a:pt x="511493" y="1191225"/>
                    <a:pt x="513449" y="1196908"/>
                  </a:cubicBezTo>
                  <a:cubicBezTo>
                    <a:pt x="503672" y="1192172"/>
                    <a:pt x="493894" y="1186490"/>
                    <a:pt x="484116" y="1181754"/>
                  </a:cubicBezTo>
                  <a:cubicBezTo>
                    <a:pt x="476295" y="1177965"/>
                    <a:pt x="469451" y="1182701"/>
                    <a:pt x="463584" y="1188384"/>
                  </a:cubicBezTo>
                  <a:cubicBezTo>
                    <a:pt x="446962" y="1208273"/>
                    <a:pt x="454784" y="1220586"/>
                    <a:pt x="465540" y="1240476"/>
                  </a:cubicBezTo>
                  <a:cubicBezTo>
                    <a:pt x="479228" y="1264154"/>
                    <a:pt x="494872" y="1286885"/>
                    <a:pt x="512471" y="1307722"/>
                  </a:cubicBezTo>
                  <a:cubicBezTo>
                    <a:pt x="475317" y="1291621"/>
                    <a:pt x="437185" y="1278361"/>
                    <a:pt x="393186" y="1275520"/>
                  </a:cubicBezTo>
                  <a:cubicBezTo>
                    <a:pt x="363854" y="1273626"/>
                    <a:pt x="310078" y="1280255"/>
                    <a:pt x="291501" y="1306775"/>
                  </a:cubicBezTo>
                  <a:cubicBezTo>
                    <a:pt x="268035" y="1339924"/>
                    <a:pt x="329633" y="1374021"/>
                    <a:pt x="391231" y="1397699"/>
                  </a:cubicBezTo>
                  <a:cubicBezTo>
                    <a:pt x="292478" y="1388228"/>
                    <a:pt x="180038" y="1392017"/>
                    <a:pt x="123329" y="1470628"/>
                  </a:cubicBezTo>
                  <a:cubicBezTo>
                    <a:pt x="85197" y="1523668"/>
                    <a:pt x="233814" y="1553976"/>
                    <a:pt x="330610" y="1571024"/>
                  </a:cubicBezTo>
                  <a:cubicBezTo>
                    <a:pt x="281723" y="1576706"/>
                    <a:pt x="231859" y="1580495"/>
                    <a:pt x="182972" y="1592808"/>
                  </a:cubicBezTo>
                  <a:cubicBezTo>
                    <a:pt x="149728" y="1600385"/>
                    <a:pt x="102796" y="1608909"/>
                    <a:pt x="88130" y="1642059"/>
                  </a:cubicBezTo>
                  <a:cubicBezTo>
                    <a:pt x="71508" y="1680891"/>
                    <a:pt x="139951" y="1695098"/>
                    <a:pt x="192749" y="1702675"/>
                  </a:cubicBezTo>
                  <a:cubicBezTo>
                    <a:pt x="155594" y="1708358"/>
                    <a:pt x="115507" y="1719723"/>
                    <a:pt x="116485" y="1744348"/>
                  </a:cubicBezTo>
                  <a:cubicBezTo>
                    <a:pt x="116485" y="1770868"/>
                    <a:pt x="145817" y="1785075"/>
                    <a:pt x="184927" y="1791705"/>
                  </a:cubicBezTo>
                  <a:cubicBezTo>
                    <a:pt x="89107" y="1834326"/>
                    <a:pt x="4044" y="1901572"/>
                    <a:pt x="133" y="1983972"/>
                  </a:cubicBezTo>
                  <a:cubicBezTo>
                    <a:pt x="-2800" y="2054059"/>
                    <a:pt x="43154" y="2076791"/>
                    <a:pt x="102796" y="2073949"/>
                  </a:cubicBezTo>
                  <a:cubicBezTo>
                    <a:pt x="82263" y="2088156"/>
                    <a:pt x="60753" y="2106152"/>
                    <a:pt x="66620" y="2126989"/>
                  </a:cubicBezTo>
                  <a:cubicBezTo>
                    <a:pt x="72486" y="2146878"/>
                    <a:pt x="89107" y="2154455"/>
                    <a:pt x="111596" y="2154455"/>
                  </a:cubicBezTo>
                  <a:cubicBezTo>
                    <a:pt x="95952" y="2181922"/>
                    <a:pt x="102796" y="2200864"/>
                    <a:pt x="139951" y="2193288"/>
                  </a:cubicBezTo>
                  <a:cubicBezTo>
                    <a:pt x="126262" y="2204653"/>
                    <a:pt x="112574" y="2216966"/>
                    <a:pt x="98885" y="2227384"/>
                  </a:cubicBezTo>
                  <a:cubicBezTo>
                    <a:pt x="75419" y="2245380"/>
                    <a:pt x="61731" y="2267164"/>
                    <a:pt x="54886" y="2291789"/>
                  </a:cubicBezTo>
                  <a:cubicBezTo>
                    <a:pt x="41198" y="2337251"/>
                    <a:pt x="91063" y="2330621"/>
                    <a:pt x="137017" y="2315467"/>
                  </a:cubicBezTo>
                  <a:cubicBezTo>
                    <a:pt x="111596" y="2337251"/>
                    <a:pt x="96929" y="2360929"/>
                    <a:pt x="132128" y="2377978"/>
                  </a:cubicBezTo>
                  <a:cubicBezTo>
                    <a:pt x="160483" y="2391238"/>
                    <a:pt x="220126" y="2368506"/>
                    <a:pt x="246524" y="2355247"/>
                  </a:cubicBezTo>
                  <a:cubicBezTo>
                    <a:pt x="252391" y="2353352"/>
                    <a:pt x="257280" y="2350511"/>
                    <a:pt x="262169" y="2347670"/>
                  </a:cubicBezTo>
                  <a:cubicBezTo>
                    <a:pt x="252391" y="2360929"/>
                    <a:pt x="243591" y="2373242"/>
                    <a:pt x="232836" y="2386502"/>
                  </a:cubicBezTo>
                  <a:cubicBezTo>
                    <a:pt x="208392" y="2415863"/>
                    <a:pt x="195682" y="2496369"/>
                    <a:pt x="260213" y="2471743"/>
                  </a:cubicBezTo>
                  <a:cubicBezTo>
                    <a:pt x="265102" y="2469849"/>
                    <a:pt x="269991" y="2467008"/>
                    <a:pt x="274879" y="2463219"/>
                  </a:cubicBezTo>
                  <a:cubicBezTo>
                    <a:pt x="276835" y="2504893"/>
                    <a:pt x="292478" y="2549408"/>
                    <a:pt x="322789" y="2564562"/>
                  </a:cubicBezTo>
                  <a:cubicBezTo>
                    <a:pt x="354077" y="2580663"/>
                    <a:pt x="370698" y="2561721"/>
                    <a:pt x="379498" y="2533307"/>
                  </a:cubicBezTo>
                  <a:cubicBezTo>
                    <a:pt x="384387" y="2543725"/>
                    <a:pt x="392209" y="2550355"/>
                    <a:pt x="403941" y="2550355"/>
                  </a:cubicBezTo>
                  <a:cubicBezTo>
                    <a:pt x="427408" y="2549408"/>
                    <a:pt x="443051" y="2538990"/>
                    <a:pt x="461629" y="2526677"/>
                  </a:cubicBezTo>
                  <a:cubicBezTo>
                    <a:pt x="464562" y="2524783"/>
                    <a:pt x="469451" y="2519100"/>
                    <a:pt x="472384" y="2515312"/>
                  </a:cubicBezTo>
                  <a:cubicBezTo>
                    <a:pt x="471406" y="2517205"/>
                    <a:pt x="469451" y="2520047"/>
                    <a:pt x="466517" y="2523835"/>
                  </a:cubicBezTo>
                  <a:cubicBezTo>
                    <a:pt x="460651" y="2532360"/>
                    <a:pt x="454784" y="2540884"/>
                    <a:pt x="449895" y="2550355"/>
                  </a:cubicBezTo>
                  <a:cubicBezTo>
                    <a:pt x="407852" y="2629914"/>
                    <a:pt x="490961" y="2595817"/>
                    <a:pt x="554514" y="2558879"/>
                  </a:cubicBezTo>
                  <a:cubicBezTo>
                    <a:pt x="520293" y="2594870"/>
                    <a:pt x="494872" y="2635597"/>
                    <a:pt x="508560" y="2680112"/>
                  </a:cubicBezTo>
                  <a:cubicBezTo>
                    <a:pt x="525182" y="2735045"/>
                    <a:pt x="604379" y="2664958"/>
                    <a:pt x="621979" y="2644121"/>
                  </a:cubicBezTo>
                  <a:cubicBezTo>
                    <a:pt x="630778" y="2633703"/>
                    <a:pt x="642511" y="2592029"/>
                    <a:pt x="635667" y="2615707"/>
                  </a:cubicBezTo>
                  <a:cubicBezTo>
                    <a:pt x="631756" y="2628967"/>
                    <a:pt x="629801" y="2643174"/>
                    <a:pt x="628823" y="2656434"/>
                  </a:cubicBezTo>
                  <a:cubicBezTo>
                    <a:pt x="627845" y="2679165"/>
                    <a:pt x="625890" y="2705684"/>
                    <a:pt x="649356" y="2718944"/>
                  </a:cubicBezTo>
                  <a:cubicBezTo>
                    <a:pt x="687488" y="2740728"/>
                    <a:pt x="736375" y="2676323"/>
                    <a:pt x="765707" y="2626125"/>
                  </a:cubicBezTo>
                  <a:cubicBezTo>
                    <a:pt x="764729" y="2656434"/>
                    <a:pt x="768641" y="2690530"/>
                    <a:pt x="784284" y="2705684"/>
                  </a:cubicBezTo>
                  <a:cubicBezTo>
                    <a:pt x="752996" y="2787137"/>
                    <a:pt x="820461" y="2777666"/>
                    <a:pt x="878147" y="2744517"/>
                  </a:cubicBezTo>
                  <a:cubicBezTo>
                    <a:pt x="875214" y="2747358"/>
                    <a:pt x="873259" y="2751146"/>
                    <a:pt x="870326" y="2754935"/>
                  </a:cubicBezTo>
                  <a:cubicBezTo>
                    <a:pt x="884014" y="2740728"/>
                    <a:pt x="896725" y="2724627"/>
                    <a:pt x="908458" y="2711367"/>
                  </a:cubicBezTo>
                  <a:cubicBezTo>
                    <a:pt x="911391" y="2708526"/>
                    <a:pt x="917257" y="2708526"/>
                    <a:pt x="917257" y="2713261"/>
                  </a:cubicBezTo>
                  <a:cubicBezTo>
                    <a:pt x="923124" y="2752094"/>
                    <a:pt x="951478" y="2784296"/>
                    <a:pt x="987655" y="2801344"/>
                  </a:cubicBezTo>
                  <a:cubicBezTo>
                    <a:pt x="999388" y="2807027"/>
                    <a:pt x="1014055" y="2811763"/>
                    <a:pt x="1026765" y="2806080"/>
                  </a:cubicBezTo>
                  <a:cubicBezTo>
                    <a:pt x="1046320" y="2797556"/>
                    <a:pt x="1032631" y="2763459"/>
                    <a:pt x="1027743" y="2751146"/>
                  </a:cubicBezTo>
                  <a:cubicBezTo>
                    <a:pt x="1025787" y="2746410"/>
                    <a:pt x="1032631" y="2740728"/>
                    <a:pt x="1036542" y="2745464"/>
                  </a:cubicBezTo>
                  <a:cubicBezTo>
                    <a:pt x="1064897" y="2781454"/>
                    <a:pt x="1159739" y="2844912"/>
                    <a:pt x="1168538" y="2762512"/>
                  </a:cubicBezTo>
                  <a:cubicBezTo>
                    <a:pt x="1173427" y="2713261"/>
                    <a:pt x="1151916" y="2663063"/>
                    <a:pt x="1140183" y="2616654"/>
                  </a:cubicBezTo>
                  <a:cubicBezTo>
                    <a:pt x="1139206" y="2611918"/>
                    <a:pt x="1145072" y="2609077"/>
                    <a:pt x="1148005" y="2611918"/>
                  </a:cubicBezTo>
                  <a:cubicBezTo>
                    <a:pt x="1189070" y="2641279"/>
                    <a:pt x="1245780" y="2649804"/>
                    <a:pt x="1293689" y="2633703"/>
                  </a:cubicBezTo>
                  <a:cubicBezTo>
                    <a:pt x="1312266" y="2627072"/>
                    <a:pt x="1330844" y="2614760"/>
                    <a:pt x="1335732" y="2594870"/>
                  </a:cubicBezTo>
                  <a:cubicBezTo>
                    <a:pt x="1341599" y="2567404"/>
                    <a:pt x="1317155" y="2541831"/>
                    <a:pt x="1298578" y="2524783"/>
                  </a:cubicBezTo>
                  <a:cubicBezTo>
                    <a:pt x="1294667" y="2520994"/>
                    <a:pt x="1299556" y="2515312"/>
                    <a:pt x="1304444" y="2517205"/>
                  </a:cubicBezTo>
                  <a:cubicBezTo>
                    <a:pt x="1323022" y="2524783"/>
                    <a:pt x="1348443" y="2532360"/>
                    <a:pt x="1367020" y="2519100"/>
                  </a:cubicBezTo>
                  <a:cubicBezTo>
                    <a:pt x="1391464" y="2502051"/>
                    <a:pt x="1349421" y="2472691"/>
                    <a:pt x="1336710" y="2465113"/>
                  </a:cubicBezTo>
                  <a:cubicBezTo>
                    <a:pt x="1331822" y="2462272"/>
                    <a:pt x="1335732" y="2456589"/>
                    <a:pt x="1340621" y="2455642"/>
                  </a:cubicBezTo>
                  <a:cubicBezTo>
                    <a:pt x="1384619" y="2454695"/>
                    <a:pt x="1429596" y="2439541"/>
                    <a:pt x="1464794" y="2413968"/>
                  </a:cubicBezTo>
                  <a:cubicBezTo>
                    <a:pt x="1479461" y="2403550"/>
                    <a:pt x="1495105" y="2387449"/>
                    <a:pt x="1493149" y="2367559"/>
                  </a:cubicBezTo>
                  <a:cubicBezTo>
                    <a:pt x="1491194" y="2342934"/>
                    <a:pt x="1455017" y="2328727"/>
                    <a:pt x="1435463" y="2321150"/>
                  </a:cubicBezTo>
                  <a:cubicBezTo>
                    <a:pt x="1430574" y="2319256"/>
                    <a:pt x="1431551" y="2312626"/>
                    <a:pt x="1436440" y="2311679"/>
                  </a:cubicBezTo>
                  <a:cubicBezTo>
                    <a:pt x="1481417" y="2305049"/>
                    <a:pt x="1528348" y="2274741"/>
                    <a:pt x="1564525" y="2249168"/>
                  </a:cubicBezTo>
                  <a:cubicBezTo>
                    <a:pt x="1582124" y="2236855"/>
                    <a:pt x="1601679" y="2221701"/>
                    <a:pt x="1611456" y="2201812"/>
                  </a:cubicBezTo>
                  <a:cubicBezTo>
                    <a:pt x="1624167" y="2177186"/>
                    <a:pt x="1586035" y="2171504"/>
                    <a:pt x="1569414" y="2170556"/>
                  </a:cubicBezTo>
                  <a:cubicBezTo>
                    <a:pt x="1562569" y="2169609"/>
                    <a:pt x="1563547" y="2160138"/>
                    <a:pt x="1570391" y="2160138"/>
                  </a:cubicBezTo>
                  <a:cubicBezTo>
                    <a:pt x="1622211" y="2168662"/>
                    <a:pt x="1655455" y="2118464"/>
                    <a:pt x="1623189" y="2076791"/>
                  </a:cubicBezTo>
                  <a:cubicBezTo>
                    <a:pt x="1619278" y="2072055"/>
                    <a:pt x="1627100" y="2065425"/>
                    <a:pt x="1631012" y="2070161"/>
                  </a:cubicBezTo>
                  <a:cubicBezTo>
                    <a:pt x="1636878" y="2077738"/>
                    <a:pt x="1664254" y="2117517"/>
                    <a:pt x="1675010" y="2101416"/>
                  </a:cubicBezTo>
                  <a:cubicBezTo>
                    <a:pt x="1683810" y="2089104"/>
                    <a:pt x="1681854" y="2065425"/>
                    <a:pt x="1680877" y="2051218"/>
                  </a:cubicBezTo>
                  <a:cubicBezTo>
                    <a:pt x="1680877" y="2016175"/>
                    <a:pt x="1672077" y="1979236"/>
                    <a:pt x="1675010" y="1944193"/>
                  </a:cubicBezTo>
                  <a:cubicBezTo>
                    <a:pt x="1675010" y="1940404"/>
                    <a:pt x="1679899" y="1938510"/>
                    <a:pt x="1682832" y="1940404"/>
                  </a:cubicBezTo>
                  <a:cubicBezTo>
                    <a:pt x="1685765" y="1942298"/>
                    <a:pt x="1689676" y="1945140"/>
                    <a:pt x="1692609" y="1947034"/>
                  </a:cubicBezTo>
                  <a:cubicBezTo>
                    <a:pt x="1691632" y="1949875"/>
                    <a:pt x="1690654" y="1953664"/>
                    <a:pt x="1689676" y="1956505"/>
                  </a:cubicBezTo>
                  <a:cubicBezTo>
                    <a:pt x="1681854" y="1983972"/>
                    <a:pt x="1677943" y="2036064"/>
                    <a:pt x="1701409" y="2059742"/>
                  </a:cubicBezTo>
                  <a:cubicBezTo>
                    <a:pt x="1730741" y="2088156"/>
                    <a:pt x="1776695" y="2037011"/>
                    <a:pt x="1813850" y="1983025"/>
                  </a:cubicBezTo>
                  <a:cubicBezTo>
                    <a:pt x="1784517" y="2074896"/>
                    <a:pt x="1765940" y="2181922"/>
                    <a:pt x="1834383" y="2251063"/>
                  </a:cubicBezTo>
                  <a:cubicBezTo>
                    <a:pt x="1880336" y="2297472"/>
                    <a:pt x="1940956" y="2162980"/>
                    <a:pt x="1977133" y="2074896"/>
                  </a:cubicBezTo>
                  <a:cubicBezTo>
                    <a:pt x="1973222" y="2123200"/>
                    <a:pt x="1967356" y="2170556"/>
                    <a:pt x="1969311" y="2219807"/>
                  </a:cubicBezTo>
                  <a:cubicBezTo>
                    <a:pt x="1970289" y="2252957"/>
                    <a:pt x="1969311" y="2299366"/>
                    <a:pt x="1999621" y="2319256"/>
                  </a:cubicBezTo>
                  <a:cubicBezTo>
                    <a:pt x="2035798" y="2342934"/>
                    <a:pt x="2063175" y="2281371"/>
                    <a:pt x="2081752" y="2232120"/>
                  </a:cubicBezTo>
                  <a:cubicBezTo>
                    <a:pt x="2079796" y="2268111"/>
                    <a:pt x="2082730" y="2308837"/>
                    <a:pt x="2108151" y="2313573"/>
                  </a:cubicBezTo>
                  <a:cubicBezTo>
                    <a:pt x="2130639" y="2317362"/>
                    <a:pt x="2148239" y="2301260"/>
                    <a:pt x="2161927" y="2275688"/>
                  </a:cubicBezTo>
                  <a:cubicBezTo>
                    <a:pt x="2160949" y="2278529"/>
                    <a:pt x="2160949" y="2282318"/>
                    <a:pt x="2160949" y="2285159"/>
                  </a:cubicBezTo>
                  <a:cubicBezTo>
                    <a:pt x="2159971" y="2317362"/>
                    <a:pt x="2174637" y="2333463"/>
                    <a:pt x="2197126" y="2339146"/>
                  </a:cubicBezTo>
                  <a:cubicBezTo>
                    <a:pt x="2200059" y="2345775"/>
                    <a:pt x="2202992" y="2353352"/>
                    <a:pt x="2206903" y="2359982"/>
                  </a:cubicBezTo>
                  <a:cubicBezTo>
                    <a:pt x="2203970" y="2364718"/>
                    <a:pt x="2202014" y="2370401"/>
                    <a:pt x="2203970" y="2376083"/>
                  </a:cubicBezTo>
                  <a:cubicBezTo>
                    <a:pt x="2206903" y="2386502"/>
                    <a:pt x="2214725" y="2391238"/>
                    <a:pt x="2226458" y="2393132"/>
                  </a:cubicBezTo>
                  <a:cubicBezTo>
                    <a:pt x="2227436" y="2395026"/>
                    <a:pt x="2229392" y="2396920"/>
                    <a:pt x="2230369" y="2398814"/>
                  </a:cubicBezTo>
                  <a:cubicBezTo>
                    <a:pt x="2224503" y="2412074"/>
                    <a:pt x="2229392" y="2420599"/>
                    <a:pt x="2246013" y="2418704"/>
                  </a:cubicBezTo>
                  <a:cubicBezTo>
                    <a:pt x="2246990" y="2419651"/>
                    <a:pt x="2246990" y="2419651"/>
                    <a:pt x="2247968" y="2420599"/>
                  </a:cubicBezTo>
                  <a:cubicBezTo>
                    <a:pt x="2240146" y="2427229"/>
                    <a:pt x="2233302" y="2432911"/>
                    <a:pt x="2225481" y="2438594"/>
                  </a:cubicBezTo>
                  <a:cubicBezTo>
                    <a:pt x="2210814" y="2449959"/>
                    <a:pt x="2202014" y="2463219"/>
                    <a:pt x="2197126" y="2479321"/>
                  </a:cubicBezTo>
                  <a:cubicBezTo>
                    <a:pt x="2188326" y="2508681"/>
                    <a:pt x="2220592" y="2503946"/>
                    <a:pt x="2248946" y="2494475"/>
                  </a:cubicBezTo>
                  <a:cubicBezTo>
                    <a:pt x="2232325" y="2507734"/>
                    <a:pt x="2223525" y="2523835"/>
                    <a:pt x="2246013" y="2533307"/>
                  </a:cubicBezTo>
                  <a:cubicBezTo>
                    <a:pt x="2264590" y="2541831"/>
                    <a:pt x="2301745" y="2526677"/>
                    <a:pt x="2318366" y="2519100"/>
                  </a:cubicBezTo>
                  <a:cubicBezTo>
                    <a:pt x="2321299" y="2517205"/>
                    <a:pt x="2325210" y="2516259"/>
                    <a:pt x="2328143" y="2514364"/>
                  </a:cubicBezTo>
                  <a:cubicBezTo>
                    <a:pt x="2322277" y="2522888"/>
                    <a:pt x="2316411" y="2530466"/>
                    <a:pt x="2309567" y="2538990"/>
                  </a:cubicBezTo>
                  <a:cubicBezTo>
                    <a:pt x="2293922" y="2557932"/>
                    <a:pt x="2286100" y="2609077"/>
                    <a:pt x="2327166" y="2592976"/>
                  </a:cubicBezTo>
                  <a:cubicBezTo>
                    <a:pt x="2330099" y="2592029"/>
                    <a:pt x="2333032" y="2590134"/>
                    <a:pt x="2335966" y="2588240"/>
                  </a:cubicBezTo>
                  <a:cubicBezTo>
                    <a:pt x="2336944" y="2614760"/>
                    <a:pt x="2346721" y="2642226"/>
                    <a:pt x="2366275" y="2652645"/>
                  </a:cubicBezTo>
                  <a:cubicBezTo>
                    <a:pt x="2385831" y="2663063"/>
                    <a:pt x="2396586" y="2650751"/>
                    <a:pt x="2402452" y="2632755"/>
                  </a:cubicBezTo>
                  <a:cubicBezTo>
                    <a:pt x="2405385" y="2639385"/>
                    <a:pt x="2410274" y="2643174"/>
                    <a:pt x="2418096" y="2643174"/>
                  </a:cubicBezTo>
                  <a:cubicBezTo>
                    <a:pt x="2432762" y="2643174"/>
                    <a:pt x="2442539" y="2636544"/>
                    <a:pt x="2455251" y="2628020"/>
                  </a:cubicBezTo>
                  <a:cubicBezTo>
                    <a:pt x="2457206" y="2626125"/>
                    <a:pt x="2460139" y="2623284"/>
                    <a:pt x="2462095" y="2620443"/>
                  </a:cubicBezTo>
                  <a:cubicBezTo>
                    <a:pt x="2461117" y="2621390"/>
                    <a:pt x="2460139" y="2623284"/>
                    <a:pt x="2458184" y="2626125"/>
                  </a:cubicBezTo>
                  <a:cubicBezTo>
                    <a:pt x="2454273" y="2631808"/>
                    <a:pt x="2450362" y="2637491"/>
                    <a:pt x="2447428" y="2643174"/>
                  </a:cubicBezTo>
                  <a:cubicBezTo>
                    <a:pt x="2421030" y="2693371"/>
                    <a:pt x="2472850" y="2672535"/>
                    <a:pt x="2512937" y="2648857"/>
                  </a:cubicBezTo>
                  <a:cubicBezTo>
                    <a:pt x="2491427" y="2671588"/>
                    <a:pt x="2475783" y="2697160"/>
                    <a:pt x="2484582" y="2725574"/>
                  </a:cubicBezTo>
                  <a:cubicBezTo>
                    <a:pt x="2495338" y="2760618"/>
                    <a:pt x="2545203" y="2716103"/>
                    <a:pt x="2555958" y="2702843"/>
                  </a:cubicBezTo>
                  <a:cubicBezTo>
                    <a:pt x="2561824" y="2696213"/>
                    <a:pt x="2568669" y="2669693"/>
                    <a:pt x="2564757" y="2684847"/>
                  </a:cubicBezTo>
                  <a:cubicBezTo>
                    <a:pt x="2562802" y="2693371"/>
                    <a:pt x="2560847" y="2701896"/>
                    <a:pt x="2560847" y="2710420"/>
                  </a:cubicBezTo>
                  <a:cubicBezTo>
                    <a:pt x="2559869" y="2724627"/>
                    <a:pt x="2558891" y="2741675"/>
                    <a:pt x="2573558" y="2750199"/>
                  </a:cubicBezTo>
                  <a:cubicBezTo>
                    <a:pt x="2598001" y="2763459"/>
                    <a:pt x="2628311" y="2722732"/>
                    <a:pt x="2646888" y="2691477"/>
                  </a:cubicBezTo>
                  <a:cubicBezTo>
                    <a:pt x="2646888" y="2710420"/>
                    <a:pt x="2648844" y="2732204"/>
                    <a:pt x="2658622" y="2742623"/>
                  </a:cubicBezTo>
                  <a:cubicBezTo>
                    <a:pt x="2639066" y="2793767"/>
                    <a:pt x="2682087" y="2788084"/>
                    <a:pt x="2718264" y="2767247"/>
                  </a:cubicBezTo>
                  <a:cubicBezTo>
                    <a:pt x="2716308" y="2769142"/>
                    <a:pt x="2715330" y="2771036"/>
                    <a:pt x="2713375" y="2773877"/>
                  </a:cubicBezTo>
                  <a:cubicBezTo>
                    <a:pt x="2722174" y="2764406"/>
                    <a:pt x="2729997" y="2754935"/>
                    <a:pt x="2737819" y="2746410"/>
                  </a:cubicBezTo>
                  <a:cubicBezTo>
                    <a:pt x="2739774" y="2744517"/>
                    <a:pt x="2742708" y="2744517"/>
                    <a:pt x="2743685" y="2747358"/>
                  </a:cubicBezTo>
                  <a:cubicBezTo>
                    <a:pt x="2747596" y="2771983"/>
                    <a:pt x="2765195" y="2791873"/>
                    <a:pt x="2787684" y="2803239"/>
                  </a:cubicBezTo>
                  <a:cubicBezTo>
                    <a:pt x="2795505" y="2807027"/>
                    <a:pt x="2804305" y="2809869"/>
                    <a:pt x="2813105" y="2806080"/>
                  </a:cubicBezTo>
                  <a:cubicBezTo>
                    <a:pt x="2824838" y="2800397"/>
                    <a:pt x="2817016" y="2778613"/>
                    <a:pt x="2814083" y="2771036"/>
                  </a:cubicBezTo>
                  <a:cubicBezTo>
                    <a:pt x="2813105" y="2768195"/>
                    <a:pt x="2817016" y="2764406"/>
                    <a:pt x="2819949" y="2767247"/>
                  </a:cubicBezTo>
                  <a:cubicBezTo>
                    <a:pt x="2837548" y="2789979"/>
                    <a:pt x="2898169" y="2829758"/>
                    <a:pt x="2903058" y="2778613"/>
                  </a:cubicBezTo>
                  <a:cubicBezTo>
                    <a:pt x="2906968" y="2747358"/>
                    <a:pt x="2892303" y="2716103"/>
                    <a:pt x="2885458" y="2685795"/>
                  </a:cubicBezTo>
                  <a:cubicBezTo>
                    <a:pt x="2884480" y="2682953"/>
                    <a:pt x="2888392" y="2681059"/>
                    <a:pt x="2890347" y="2682953"/>
                  </a:cubicBezTo>
                  <a:cubicBezTo>
                    <a:pt x="2915768" y="2701896"/>
                    <a:pt x="2951945" y="2706631"/>
                    <a:pt x="2982255" y="2696213"/>
                  </a:cubicBezTo>
                  <a:cubicBezTo>
                    <a:pt x="2993988" y="2692425"/>
                    <a:pt x="3005721" y="2683900"/>
                    <a:pt x="3008654" y="2671588"/>
                  </a:cubicBezTo>
                  <a:cubicBezTo>
                    <a:pt x="3012565" y="2654539"/>
                    <a:pt x="2996921" y="2637491"/>
                    <a:pt x="2985188" y="2627072"/>
                  </a:cubicBezTo>
                  <a:cubicBezTo>
                    <a:pt x="2983233" y="2625178"/>
                    <a:pt x="2986166" y="2621390"/>
                    <a:pt x="2989099" y="2622337"/>
                  </a:cubicBezTo>
                  <a:cubicBezTo>
                    <a:pt x="3000832" y="2627072"/>
                    <a:pt x="3016476" y="2631808"/>
                    <a:pt x="3028209" y="2623284"/>
                  </a:cubicBezTo>
                  <a:cubicBezTo>
                    <a:pt x="3043853" y="2612866"/>
                    <a:pt x="3016476" y="2593923"/>
                    <a:pt x="3008654" y="2589187"/>
                  </a:cubicBezTo>
                  <a:cubicBezTo>
                    <a:pt x="3005721" y="2587293"/>
                    <a:pt x="3007677" y="2583505"/>
                    <a:pt x="3010610" y="2583505"/>
                  </a:cubicBezTo>
                  <a:cubicBezTo>
                    <a:pt x="3038964" y="2582558"/>
                    <a:pt x="3067319" y="2573086"/>
                    <a:pt x="3088829" y="2556985"/>
                  </a:cubicBezTo>
                  <a:cubicBezTo>
                    <a:pt x="3098607" y="2550355"/>
                    <a:pt x="3107406" y="2539937"/>
                    <a:pt x="3106428" y="2527624"/>
                  </a:cubicBezTo>
                  <a:cubicBezTo>
                    <a:pt x="3104473" y="2511523"/>
                    <a:pt x="3081985" y="2502999"/>
                    <a:pt x="3069274" y="2498263"/>
                  </a:cubicBezTo>
                  <a:cubicBezTo>
                    <a:pt x="3066341" y="2497316"/>
                    <a:pt x="3066341" y="2492580"/>
                    <a:pt x="3070252" y="2492580"/>
                  </a:cubicBezTo>
                  <a:cubicBezTo>
                    <a:pt x="3098607" y="2487845"/>
                    <a:pt x="3127939" y="2468902"/>
                    <a:pt x="3151404" y="2452801"/>
                  </a:cubicBezTo>
                  <a:cubicBezTo>
                    <a:pt x="3162160" y="2445224"/>
                    <a:pt x="3174871" y="2435753"/>
                    <a:pt x="3180737" y="2423440"/>
                  </a:cubicBezTo>
                  <a:cubicBezTo>
                    <a:pt x="3188559" y="2407339"/>
                    <a:pt x="3164116" y="2404497"/>
                    <a:pt x="3153360" y="2403550"/>
                  </a:cubicBezTo>
                  <a:cubicBezTo>
                    <a:pt x="3149449" y="2402603"/>
                    <a:pt x="3149449" y="2396920"/>
                    <a:pt x="3154338" y="2396920"/>
                  </a:cubicBezTo>
                  <a:cubicBezTo>
                    <a:pt x="3187581" y="2402603"/>
                    <a:pt x="3208114" y="2370401"/>
                    <a:pt x="3187581" y="2343881"/>
                  </a:cubicBezTo>
                  <a:cubicBezTo>
                    <a:pt x="3184648" y="2341040"/>
                    <a:pt x="3190514" y="2336304"/>
                    <a:pt x="3192470" y="2340092"/>
                  </a:cubicBezTo>
                  <a:cubicBezTo>
                    <a:pt x="3196381" y="2344828"/>
                    <a:pt x="3213981" y="2370401"/>
                    <a:pt x="3220825" y="2359982"/>
                  </a:cubicBezTo>
                  <a:cubicBezTo>
                    <a:pt x="3226691" y="2352405"/>
                    <a:pt x="3224735" y="2337251"/>
                    <a:pt x="3224735" y="2328727"/>
                  </a:cubicBezTo>
                  <a:cubicBezTo>
                    <a:pt x="3224735" y="2305996"/>
                    <a:pt x="3218869" y="2283265"/>
                    <a:pt x="3220825" y="2260534"/>
                  </a:cubicBezTo>
                  <a:cubicBezTo>
                    <a:pt x="3220825" y="2258639"/>
                    <a:pt x="3223758" y="2256745"/>
                    <a:pt x="3225713" y="2258639"/>
                  </a:cubicBezTo>
                  <a:cubicBezTo>
                    <a:pt x="3237446" y="2266217"/>
                    <a:pt x="3247224" y="2276635"/>
                    <a:pt x="3259934" y="2282318"/>
                  </a:cubicBezTo>
                  <a:cubicBezTo>
                    <a:pt x="3280467" y="2292736"/>
                    <a:pt x="3290245" y="2271899"/>
                    <a:pt x="3286334" y="2255798"/>
                  </a:cubicBezTo>
                  <a:cubicBezTo>
                    <a:pt x="3280467" y="2234014"/>
                    <a:pt x="3261890" y="2209389"/>
                    <a:pt x="3243313" y="2196129"/>
                  </a:cubicBezTo>
                  <a:cubicBezTo>
                    <a:pt x="3240380" y="2193288"/>
                    <a:pt x="3243313" y="2188552"/>
                    <a:pt x="3247224" y="2191393"/>
                  </a:cubicBezTo>
                  <a:cubicBezTo>
                    <a:pt x="3258957" y="2198971"/>
                    <a:pt x="3273623" y="2203706"/>
                    <a:pt x="3286334" y="2195182"/>
                  </a:cubicBezTo>
                  <a:cubicBezTo>
                    <a:pt x="3297089" y="2187605"/>
                    <a:pt x="3295133" y="2170556"/>
                    <a:pt x="3291222" y="2160138"/>
                  </a:cubicBezTo>
                  <a:cubicBezTo>
                    <a:pt x="3283401" y="2142143"/>
                    <a:pt x="3263845" y="2128883"/>
                    <a:pt x="3248202" y="2118464"/>
                  </a:cubicBezTo>
                  <a:cubicBezTo>
                    <a:pt x="3217891" y="2098575"/>
                    <a:pt x="3182693" y="2086262"/>
                    <a:pt x="3151404" y="2068267"/>
                  </a:cubicBezTo>
                  <a:cubicBezTo>
                    <a:pt x="3150427" y="2065425"/>
                    <a:pt x="3149449" y="2062584"/>
                    <a:pt x="3147494" y="2059742"/>
                  </a:cubicBezTo>
                  <a:cubicBezTo>
                    <a:pt x="3147494" y="2059742"/>
                    <a:pt x="3148471" y="2059742"/>
                    <a:pt x="3148471" y="2059742"/>
                  </a:cubicBezTo>
                  <a:cubicBezTo>
                    <a:pt x="3162160" y="2065425"/>
                    <a:pt x="3178782" y="2066372"/>
                    <a:pt x="3193447" y="2063531"/>
                  </a:cubicBezTo>
                  <a:cubicBezTo>
                    <a:pt x="3212025" y="2060689"/>
                    <a:pt x="3231580" y="2045535"/>
                    <a:pt x="3216914" y="2027540"/>
                  </a:cubicBezTo>
                  <a:cubicBezTo>
                    <a:pt x="3210070" y="2019963"/>
                    <a:pt x="3200292" y="2014280"/>
                    <a:pt x="3189537" y="2011439"/>
                  </a:cubicBezTo>
                  <a:cubicBezTo>
                    <a:pt x="3193447" y="2009545"/>
                    <a:pt x="3196381" y="2006703"/>
                    <a:pt x="3199314" y="2003862"/>
                  </a:cubicBezTo>
                  <a:cubicBezTo>
                    <a:pt x="3213981" y="1986813"/>
                    <a:pt x="3207137" y="1963135"/>
                    <a:pt x="3190514" y="1939457"/>
                  </a:cubicBezTo>
                  <a:cubicBezTo>
                    <a:pt x="3200292" y="1926197"/>
                    <a:pt x="3208114" y="1911043"/>
                    <a:pt x="3213003" y="1895889"/>
                  </a:cubicBezTo>
                  <a:cubicBezTo>
                    <a:pt x="3214958" y="1888312"/>
                    <a:pt x="3214958" y="1880735"/>
                    <a:pt x="3212025" y="1874105"/>
                  </a:cubicBezTo>
                  <a:cubicBezTo>
                    <a:pt x="3213003" y="1874105"/>
                    <a:pt x="3213003" y="1873158"/>
                    <a:pt x="3213981" y="1873158"/>
                  </a:cubicBezTo>
                  <a:cubicBezTo>
                    <a:pt x="3290245" y="1918620"/>
                    <a:pt x="3294156" y="1853268"/>
                    <a:pt x="3272645" y="1791705"/>
                  </a:cubicBezTo>
                  <a:cubicBezTo>
                    <a:pt x="3275578" y="1794546"/>
                    <a:pt x="3278512" y="1798335"/>
                    <a:pt x="3281445" y="1801176"/>
                  </a:cubicBezTo>
                  <a:cubicBezTo>
                    <a:pt x="3269712" y="1785075"/>
                    <a:pt x="3256024" y="1770868"/>
                    <a:pt x="3244291" y="1755714"/>
                  </a:cubicBezTo>
                  <a:cubicBezTo>
                    <a:pt x="3242335" y="1752873"/>
                    <a:pt x="3243313" y="1747190"/>
                    <a:pt x="3248202" y="1747190"/>
                  </a:cubicBezTo>
                  <a:cubicBezTo>
                    <a:pt x="3288289" y="1749084"/>
                    <a:pt x="3327399" y="1728247"/>
                    <a:pt x="3350864" y="1697939"/>
                  </a:cubicBezTo>
                  <a:cubicBezTo>
                    <a:pt x="3358687" y="1687521"/>
                    <a:pt x="3366509" y="1674261"/>
                    <a:pt x="3363576" y="1661948"/>
                  </a:cubicBezTo>
                  <a:cubicBezTo>
                    <a:pt x="3357709" y="1648688"/>
                    <a:pt x="3320555" y="1654371"/>
                    <a:pt x="3306866" y="1656265"/>
                  </a:cubicBezTo>
                  <a:close/>
                  <a:moveTo>
                    <a:pt x="1949757" y="1301092"/>
                  </a:moveTo>
                  <a:cubicBezTo>
                    <a:pt x="1944868" y="1352237"/>
                    <a:pt x="1891091" y="1384439"/>
                    <a:pt x="1847093" y="1402435"/>
                  </a:cubicBezTo>
                  <a:cubicBezTo>
                    <a:pt x="1830472" y="1409065"/>
                    <a:pt x="1811894" y="1415695"/>
                    <a:pt x="1793317" y="1420430"/>
                  </a:cubicBezTo>
                  <a:cubicBezTo>
                    <a:pt x="1826560" y="1427060"/>
                    <a:pt x="1858826" y="1439373"/>
                    <a:pt x="1884247" y="1457368"/>
                  </a:cubicBezTo>
                  <a:cubicBezTo>
                    <a:pt x="1945845" y="1500936"/>
                    <a:pt x="1910647" y="1569130"/>
                    <a:pt x="1862737" y="1607962"/>
                  </a:cubicBezTo>
                  <a:cubicBezTo>
                    <a:pt x="1777673" y="1678050"/>
                    <a:pt x="1670121" y="1657213"/>
                    <a:pt x="1589946" y="1596596"/>
                  </a:cubicBezTo>
                  <a:cubicBezTo>
                    <a:pt x="1572347" y="1616486"/>
                    <a:pt x="1550836" y="1628799"/>
                    <a:pt x="1523460" y="1626905"/>
                  </a:cubicBezTo>
                  <a:cubicBezTo>
                    <a:pt x="1482394" y="1625010"/>
                    <a:pt x="1459906" y="1581442"/>
                    <a:pt x="1450129" y="1547346"/>
                  </a:cubicBezTo>
                  <a:cubicBezTo>
                    <a:pt x="1442307" y="1574813"/>
                    <a:pt x="1431551" y="1602279"/>
                    <a:pt x="1410041" y="1621222"/>
                  </a:cubicBezTo>
                  <a:cubicBezTo>
                    <a:pt x="1388530" y="1639217"/>
                    <a:pt x="1352354" y="1640164"/>
                    <a:pt x="1331822" y="1622169"/>
                  </a:cubicBezTo>
                  <a:cubicBezTo>
                    <a:pt x="1308355" y="1601332"/>
                    <a:pt x="1297600" y="1571024"/>
                    <a:pt x="1284890" y="1542610"/>
                  </a:cubicBezTo>
                  <a:cubicBezTo>
                    <a:pt x="1269245" y="1582389"/>
                    <a:pt x="1231113" y="1566288"/>
                    <a:pt x="1198848" y="1537874"/>
                  </a:cubicBezTo>
                  <a:cubicBezTo>
                    <a:pt x="1205693" y="1551134"/>
                    <a:pt x="1211559" y="1564394"/>
                    <a:pt x="1217425" y="1577654"/>
                  </a:cubicBezTo>
                  <a:cubicBezTo>
                    <a:pt x="1232091" y="1611751"/>
                    <a:pt x="1247736" y="1649635"/>
                    <a:pt x="1246758" y="1686574"/>
                  </a:cubicBezTo>
                  <a:cubicBezTo>
                    <a:pt x="1245780" y="1711199"/>
                    <a:pt x="1234047" y="1745296"/>
                    <a:pt x="1208626" y="1754767"/>
                  </a:cubicBezTo>
                  <a:cubicBezTo>
                    <a:pt x="1201782" y="1757608"/>
                    <a:pt x="1195915" y="1757608"/>
                    <a:pt x="1190048" y="1757608"/>
                  </a:cubicBezTo>
                  <a:cubicBezTo>
                    <a:pt x="1214492" y="1801176"/>
                    <a:pt x="1229158" y="1857057"/>
                    <a:pt x="1193959" y="1879788"/>
                  </a:cubicBezTo>
                  <a:cubicBezTo>
                    <a:pt x="1171471" y="1893995"/>
                    <a:pt x="1143117" y="1888312"/>
                    <a:pt x="1115740" y="1875052"/>
                  </a:cubicBezTo>
                  <a:cubicBezTo>
                    <a:pt x="1121607" y="1884523"/>
                    <a:pt x="1126495" y="1893048"/>
                    <a:pt x="1131384" y="1902519"/>
                  </a:cubicBezTo>
                  <a:cubicBezTo>
                    <a:pt x="1151916" y="1939457"/>
                    <a:pt x="1178316" y="1993443"/>
                    <a:pt x="1162672" y="2036064"/>
                  </a:cubicBezTo>
                  <a:cubicBezTo>
                    <a:pt x="1130406" y="2124147"/>
                    <a:pt x="1026765" y="2067319"/>
                    <a:pt x="965167" y="2019016"/>
                  </a:cubicBezTo>
                  <a:cubicBezTo>
                    <a:pt x="974945" y="2038905"/>
                    <a:pt x="975922" y="2060689"/>
                    <a:pt x="951478" y="2073002"/>
                  </a:cubicBezTo>
                  <a:cubicBezTo>
                    <a:pt x="934857" y="2081526"/>
                    <a:pt x="916280" y="2083421"/>
                    <a:pt x="898681" y="2080579"/>
                  </a:cubicBezTo>
                  <a:cubicBezTo>
                    <a:pt x="922146" y="2102363"/>
                    <a:pt x="940724" y="2128883"/>
                    <a:pt x="937790" y="2155402"/>
                  </a:cubicBezTo>
                  <a:cubicBezTo>
                    <a:pt x="933880" y="2186658"/>
                    <a:pt x="903569" y="2182869"/>
                    <a:pt x="875214" y="2169609"/>
                  </a:cubicBezTo>
                  <a:cubicBezTo>
                    <a:pt x="895747" y="2196129"/>
                    <a:pt x="912369" y="2228331"/>
                    <a:pt x="923124" y="2256745"/>
                  </a:cubicBezTo>
                  <a:cubicBezTo>
                    <a:pt x="935835" y="2291789"/>
                    <a:pt x="950501" y="2352405"/>
                    <a:pt x="905525" y="2373242"/>
                  </a:cubicBezTo>
                  <a:cubicBezTo>
                    <a:pt x="867393" y="2391238"/>
                    <a:pt x="832194" y="2355247"/>
                    <a:pt x="812639" y="2327780"/>
                  </a:cubicBezTo>
                  <a:cubicBezTo>
                    <a:pt x="807750" y="2321150"/>
                    <a:pt x="801883" y="2313573"/>
                    <a:pt x="796995" y="2305996"/>
                  </a:cubicBezTo>
                  <a:cubicBezTo>
                    <a:pt x="796995" y="2309784"/>
                    <a:pt x="796995" y="2314520"/>
                    <a:pt x="796995" y="2318309"/>
                  </a:cubicBezTo>
                  <a:cubicBezTo>
                    <a:pt x="795039" y="2361876"/>
                    <a:pt x="787218" y="2417757"/>
                    <a:pt x="752996" y="2449959"/>
                  </a:cubicBezTo>
                  <a:cubicBezTo>
                    <a:pt x="720731" y="2481215"/>
                    <a:pt x="672821" y="2474585"/>
                    <a:pt x="644467" y="2440488"/>
                  </a:cubicBezTo>
                  <a:cubicBezTo>
                    <a:pt x="622957" y="2413968"/>
                    <a:pt x="609268" y="2381766"/>
                    <a:pt x="602423" y="2348617"/>
                  </a:cubicBezTo>
                  <a:cubicBezTo>
                    <a:pt x="596557" y="2380819"/>
                    <a:pt x="583847" y="2413021"/>
                    <a:pt x="561358" y="2432911"/>
                  </a:cubicBezTo>
                  <a:cubicBezTo>
                    <a:pt x="545715" y="2446171"/>
                    <a:pt x="528115" y="2450907"/>
                    <a:pt x="507583" y="2445224"/>
                  </a:cubicBezTo>
                  <a:cubicBezTo>
                    <a:pt x="498783" y="2443330"/>
                    <a:pt x="498783" y="2421546"/>
                    <a:pt x="498783" y="2414916"/>
                  </a:cubicBezTo>
                  <a:cubicBezTo>
                    <a:pt x="498783" y="2411127"/>
                    <a:pt x="498783" y="2407339"/>
                    <a:pt x="499761" y="2403550"/>
                  </a:cubicBezTo>
                  <a:cubicBezTo>
                    <a:pt x="489005" y="2414916"/>
                    <a:pt x="476295" y="2422493"/>
                    <a:pt x="459673" y="2421546"/>
                  </a:cubicBezTo>
                  <a:cubicBezTo>
                    <a:pt x="438162" y="2419651"/>
                    <a:pt x="424474" y="2394079"/>
                    <a:pt x="422519" y="2376083"/>
                  </a:cubicBezTo>
                  <a:cubicBezTo>
                    <a:pt x="420564" y="2354300"/>
                    <a:pt x="425452" y="2330621"/>
                    <a:pt x="433274" y="2307890"/>
                  </a:cubicBezTo>
                  <a:cubicBezTo>
                    <a:pt x="431318" y="2309784"/>
                    <a:pt x="428385" y="2312626"/>
                    <a:pt x="426430" y="2314520"/>
                  </a:cubicBezTo>
                  <a:cubicBezTo>
                    <a:pt x="406874" y="2332516"/>
                    <a:pt x="373631" y="2360929"/>
                    <a:pt x="343322" y="2349564"/>
                  </a:cubicBezTo>
                  <a:cubicBezTo>
                    <a:pt x="305190" y="2333463"/>
                    <a:pt x="308123" y="2284212"/>
                    <a:pt x="322789" y="2253904"/>
                  </a:cubicBezTo>
                  <a:cubicBezTo>
                    <a:pt x="326699" y="2245380"/>
                    <a:pt x="331588" y="2236855"/>
                    <a:pt x="336477" y="2229279"/>
                  </a:cubicBezTo>
                  <a:cubicBezTo>
                    <a:pt x="335499" y="2229279"/>
                    <a:pt x="335499" y="2230226"/>
                    <a:pt x="334522" y="2230226"/>
                  </a:cubicBezTo>
                  <a:cubicBezTo>
                    <a:pt x="309100" y="2240644"/>
                    <a:pt x="265102" y="2254851"/>
                    <a:pt x="247502" y="2224543"/>
                  </a:cubicBezTo>
                  <a:cubicBezTo>
                    <a:pt x="219148" y="2177186"/>
                    <a:pt x="276835" y="2136460"/>
                    <a:pt x="333544" y="2112782"/>
                  </a:cubicBezTo>
                  <a:cubicBezTo>
                    <a:pt x="316922" y="2111834"/>
                    <a:pt x="302256" y="2108046"/>
                    <a:pt x="292478" y="2096680"/>
                  </a:cubicBezTo>
                  <a:cubicBezTo>
                    <a:pt x="280746" y="2083421"/>
                    <a:pt x="282701" y="2073002"/>
                    <a:pt x="290523" y="2064478"/>
                  </a:cubicBezTo>
                  <a:cubicBezTo>
                    <a:pt x="265102" y="2065425"/>
                    <a:pt x="238703" y="2064478"/>
                    <a:pt x="214259" y="2060689"/>
                  </a:cubicBezTo>
                  <a:cubicBezTo>
                    <a:pt x="184927" y="2056901"/>
                    <a:pt x="130173" y="2044588"/>
                    <a:pt x="133106" y="2005756"/>
                  </a:cubicBezTo>
                  <a:cubicBezTo>
                    <a:pt x="137995" y="1952717"/>
                    <a:pt x="196660" y="1926197"/>
                    <a:pt x="244569" y="1921462"/>
                  </a:cubicBezTo>
                  <a:cubicBezTo>
                    <a:pt x="284656" y="1917673"/>
                    <a:pt x="323766" y="1922409"/>
                    <a:pt x="362876" y="1929986"/>
                  </a:cubicBezTo>
                  <a:cubicBezTo>
                    <a:pt x="323766" y="1911043"/>
                    <a:pt x="287590" y="1883576"/>
                    <a:pt x="302256" y="1850427"/>
                  </a:cubicBezTo>
                  <a:cubicBezTo>
                    <a:pt x="311056" y="1831484"/>
                    <a:pt x="328655" y="1824854"/>
                    <a:pt x="349188" y="1823907"/>
                  </a:cubicBezTo>
                  <a:cubicBezTo>
                    <a:pt x="319855" y="1806859"/>
                    <a:pt x="275857" y="1781287"/>
                    <a:pt x="269013" y="1746243"/>
                  </a:cubicBezTo>
                  <a:cubicBezTo>
                    <a:pt x="262169" y="1710252"/>
                    <a:pt x="293456" y="1689415"/>
                    <a:pt x="327677" y="1694151"/>
                  </a:cubicBezTo>
                  <a:cubicBezTo>
                    <a:pt x="357987" y="1697939"/>
                    <a:pt x="386342" y="1709305"/>
                    <a:pt x="413719" y="1722564"/>
                  </a:cubicBezTo>
                  <a:cubicBezTo>
                    <a:pt x="411763" y="1720670"/>
                    <a:pt x="410786" y="1718776"/>
                    <a:pt x="408830" y="1716882"/>
                  </a:cubicBezTo>
                  <a:cubicBezTo>
                    <a:pt x="406874" y="1714040"/>
                    <a:pt x="406874" y="1710252"/>
                    <a:pt x="409808" y="1708358"/>
                  </a:cubicBezTo>
                  <a:cubicBezTo>
                    <a:pt x="426430" y="1698886"/>
                    <a:pt x="445007" y="1695098"/>
                    <a:pt x="464562" y="1695098"/>
                  </a:cubicBezTo>
                  <a:cubicBezTo>
                    <a:pt x="446962" y="1682785"/>
                    <a:pt x="431318" y="1669525"/>
                    <a:pt x="415675" y="1657213"/>
                  </a:cubicBezTo>
                  <a:cubicBezTo>
                    <a:pt x="383409" y="1630693"/>
                    <a:pt x="324744" y="1582389"/>
                    <a:pt x="330610" y="1535980"/>
                  </a:cubicBezTo>
                  <a:cubicBezTo>
                    <a:pt x="338433" y="1476311"/>
                    <a:pt x="390253" y="1494306"/>
                    <a:pt x="442073" y="1528403"/>
                  </a:cubicBezTo>
                  <a:cubicBezTo>
                    <a:pt x="439140" y="1518932"/>
                    <a:pt x="437185" y="1508513"/>
                    <a:pt x="437185" y="1497148"/>
                  </a:cubicBezTo>
                  <a:cubicBezTo>
                    <a:pt x="437185" y="1495254"/>
                    <a:pt x="439140" y="1492412"/>
                    <a:pt x="441096" y="1491465"/>
                  </a:cubicBezTo>
                  <a:cubicBezTo>
                    <a:pt x="482161" y="1484835"/>
                    <a:pt x="518338" y="1503778"/>
                    <a:pt x="549626" y="1527456"/>
                  </a:cubicBezTo>
                  <a:cubicBezTo>
                    <a:pt x="539848" y="1509460"/>
                    <a:pt x="533982" y="1490518"/>
                    <a:pt x="541804" y="1469681"/>
                  </a:cubicBezTo>
                  <a:cubicBezTo>
                    <a:pt x="542782" y="1467787"/>
                    <a:pt x="544737" y="1465893"/>
                    <a:pt x="546692" y="1465893"/>
                  </a:cubicBezTo>
                  <a:cubicBezTo>
                    <a:pt x="571136" y="1466840"/>
                    <a:pt x="594602" y="1475364"/>
                    <a:pt x="615135" y="1488624"/>
                  </a:cubicBezTo>
                  <a:cubicBezTo>
                    <a:pt x="605357" y="1475364"/>
                    <a:pt x="595579" y="1461157"/>
                    <a:pt x="586780" y="1446950"/>
                  </a:cubicBezTo>
                  <a:cubicBezTo>
                    <a:pt x="569180" y="1418536"/>
                    <a:pt x="531048" y="1358867"/>
                    <a:pt x="559403" y="1325718"/>
                  </a:cubicBezTo>
                  <a:cubicBezTo>
                    <a:pt x="589713" y="1291621"/>
                    <a:pt x="631756" y="1324770"/>
                    <a:pt x="667933" y="1369285"/>
                  </a:cubicBezTo>
                  <a:cubicBezTo>
                    <a:pt x="656200" y="1342766"/>
                    <a:pt x="645444" y="1314352"/>
                    <a:pt x="644467" y="1285938"/>
                  </a:cubicBezTo>
                  <a:cubicBezTo>
                    <a:pt x="643489" y="1259418"/>
                    <a:pt x="659133" y="1235740"/>
                    <a:pt x="689443" y="1236688"/>
                  </a:cubicBezTo>
                  <a:cubicBezTo>
                    <a:pt x="712909" y="1237635"/>
                    <a:pt x="733442" y="1258472"/>
                    <a:pt x="749085" y="1280255"/>
                  </a:cubicBezTo>
                  <a:cubicBezTo>
                    <a:pt x="736375" y="1242370"/>
                    <a:pt x="725620" y="1201644"/>
                    <a:pt x="729531" y="1162811"/>
                  </a:cubicBezTo>
                  <a:cubicBezTo>
                    <a:pt x="732464" y="1136292"/>
                    <a:pt x="747130" y="1130609"/>
                    <a:pt x="764729" y="1134398"/>
                  </a:cubicBezTo>
                  <a:cubicBezTo>
                    <a:pt x="737353" y="1104089"/>
                    <a:pt x="720731" y="1065257"/>
                    <a:pt x="756907" y="1039685"/>
                  </a:cubicBezTo>
                  <a:cubicBezTo>
                    <a:pt x="770596" y="1030213"/>
                    <a:pt x="788195" y="1025478"/>
                    <a:pt x="806773" y="1024531"/>
                  </a:cubicBezTo>
                  <a:cubicBezTo>
                    <a:pt x="774507" y="1005588"/>
                    <a:pt x="755929" y="979068"/>
                    <a:pt x="779396" y="945919"/>
                  </a:cubicBezTo>
                  <a:cubicBezTo>
                    <a:pt x="800906" y="914664"/>
                    <a:pt x="845882" y="909928"/>
                    <a:pt x="882059" y="910875"/>
                  </a:cubicBezTo>
                  <a:cubicBezTo>
                    <a:pt x="898681" y="911822"/>
                    <a:pt x="915302" y="912769"/>
                    <a:pt x="931924" y="915611"/>
                  </a:cubicBezTo>
                  <a:cubicBezTo>
                    <a:pt x="912369" y="903298"/>
                    <a:pt x="893792" y="888144"/>
                    <a:pt x="879125" y="871096"/>
                  </a:cubicBezTo>
                  <a:cubicBezTo>
                    <a:pt x="877170" y="868254"/>
                    <a:pt x="877170" y="864466"/>
                    <a:pt x="880103" y="862572"/>
                  </a:cubicBezTo>
                  <a:cubicBezTo>
                    <a:pt x="921168" y="839840"/>
                    <a:pt x="966145" y="847418"/>
                    <a:pt x="1008188" y="863519"/>
                  </a:cubicBezTo>
                  <a:cubicBezTo>
                    <a:pt x="988633" y="852153"/>
                    <a:pt x="970056" y="840788"/>
                    <a:pt x="951478" y="827528"/>
                  </a:cubicBezTo>
                  <a:cubicBezTo>
                    <a:pt x="924102" y="807638"/>
                    <a:pt x="880103" y="776383"/>
                    <a:pt x="881081" y="738498"/>
                  </a:cubicBezTo>
                  <a:cubicBezTo>
                    <a:pt x="882059" y="701560"/>
                    <a:pt x="920191" y="676934"/>
                    <a:pt x="956367" y="683564"/>
                  </a:cubicBezTo>
                  <a:cubicBezTo>
                    <a:pt x="982767" y="688300"/>
                    <a:pt x="1007211" y="699665"/>
                    <a:pt x="1030676" y="713872"/>
                  </a:cubicBezTo>
                  <a:cubicBezTo>
                    <a:pt x="1016988" y="696824"/>
                    <a:pt x="1008188" y="676934"/>
                    <a:pt x="1010144" y="656098"/>
                  </a:cubicBezTo>
                  <a:cubicBezTo>
                    <a:pt x="1010144" y="653256"/>
                    <a:pt x="1013077" y="649468"/>
                    <a:pt x="1016988" y="651362"/>
                  </a:cubicBezTo>
                  <a:cubicBezTo>
                    <a:pt x="1030676" y="656098"/>
                    <a:pt x="1042409" y="662727"/>
                    <a:pt x="1054142" y="670304"/>
                  </a:cubicBezTo>
                  <a:cubicBezTo>
                    <a:pt x="1043387" y="652309"/>
                    <a:pt x="1032631" y="634314"/>
                    <a:pt x="1023832" y="616318"/>
                  </a:cubicBezTo>
                  <a:cubicBezTo>
                    <a:pt x="1013077" y="593587"/>
                    <a:pt x="983744" y="535812"/>
                    <a:pt x="1016988" y="516869"/>
                  </a:cubicBezTo>
                  <a:cubicBezTo>
                    <a:pt x="1045343" y="500768"/>
                    <a:pt x="1073696" y="514028"/>
                    <a:pt x="1094230" y="533918"/>
                  </a:cubicBezTo>
                  <a:cubicBezTo>
                    <a:pt x="1091296" y="495086"/>
                    <a:pt x="1091296" y="442994"/>
                    <a:pt x="1128451" y="422157"/>
                  </a:cubicBezTo>
                  <a:cubicBezTo>
                    <a:pt x="1167561" y="399426"/>
                    <a:pt x="1190048" y="426892"/>
                    <a:pt x="1201782" y="465724"/>
                  </a:cubicBezTo>
                  <a:cubicBezTo>
                    <a:pt x="1205693" y="438258"/>
                    <a:pt x="1212537" y="396584"/>
                    <a:pt x="1244802" y="386166"/>
                  </a:cubicBezTo>
                  <a:cubicBezTo>
                    <a:pt x="1277068" y="375747"/>
                    <a:pt x="1295645" y="399426"/>
                    <a:pt x="1307378" y="430681"/>
                  </a:cubicBezTo>
                  <a:cubicBezTo>
                    <a:pt x="1307378" y="428786"/>
                    <a:pt x="1307378" y="427839"/>
                    <a:pt x="1307378" y="425945"/>
                  </a:cubicBezTo>
                  <a:cubicBezTo>
                    <a:pt x="1308355" y="388060"/>
                    <a:pt x="1308355" y="345439"/>
                    <a:pt x="1323022" y="309448"/>
                  </a:cubicBezTo>
                  <a:cubicBezTo>
                    <a:pt x="1344532" y="258303"/>
                    <a:pt x="1394397" y="274404"/>
                    <a:pt x="1415907" y="316078"/>
                  </a:cubicBezTo>
                  <a:cubicBezTo>
                    <a:pt x="1448173" y="380483"/>
                    <a:pt x="1450129" y="460042"/>
                    <a:pt x="1448173" y="530129"/>
                  </a:cubicBezTo>
                  <a:cubicBezTo>
                    <a:pt x="1448173" y="540548"/>
                    <a:pt x="1448173" y="552860"/>
                    <a:pt x="1447196" y="564226"/>
                  </a:cubicBezTo>
                  <a:cubicBezTo>
                    <a:pt x="1462839" y="542442"/>
                    <a:pt x="1499016" y="503610"/>
                    <a:pt x="1520527" y="539601"/>
                  </a:cubicBezTo>
                  <a:cubicBezTo>
                    <a:pt x="1543014" y="577486"/>
                    <a:pt x="1519549" y="638102"/>
                    <a:pt x="1506837" y="675987"/>
                  </a:cubicBezTo>
                  <a:cubicBezTo>
                    <a:pt x="1509771" y="674093"/>
                    <a:pt x="1512704" y="672199"/>
                    <a:pt x="1514660" y="671252"/>
                  </a:cubicBezTo>
                  <a:cubicBezTo>
                    <a:pt x="1543014" y="657044"/>
                    <a:pt x="1575280" y="675040"/>
                    <a:pt x="1574302" y="707243"/>
                  </a:cubicBezTo>
                  <a:cubicBezTo>
                    <a:pt x="1572347" y="752705"/>
                    <a:pt x="1540081" y="796273"/>
                    <a:pt x="1512704" y="831316"/>
                  </a:cubicBezTo>
                  <a:cubicBezTo>
                    <a:pt x="1510749" y="833211"/>
                    <a:pt x="1509771" y="835105"/>
                    <a:pt x="1507815" y="836999"/>
                  </a:cubicBezTo>
                  <a:cubicBezTo>
                    <a:pt x="1518571" y="830369"/>
                    <a:pt x="1530304" y="825634"/>
                    <a:pt x="1542036" y="821845"/>
                  </a:cubicBezTo>
                  <a:cubicBezTo>
                    <a:pt x="1574302" y="812374"/>
                    <a:pt x="1605590" y="832264"/>
                    <a:pt x="1594835" y="867307"/>
                  </a:cubicBezTo>
                  <a:cubicBezTo>
                    <a:pt x="1585057" y="898562"/>
                    <a:pt x="1562569" y="926029"/>
                    <a:pt x="1538125" y="950655"/>
                  </a:cubicBezTo>
                  <a:cubicBezTo>
                    <a:pt x="1564525" y="935501"/>
                    <a:pt x="1593857" y="924135"/>
                    <a:pt x="1621234" y="935501"/>
                  </a:cubicBezTo>
                  <a:cubicBezTo>
                    <a:pt x="1634923" y="941183"/>
                    <a:pt x="1643722" y="948760"/>
                    <a:pt x="1649589" y="959179"/>
                  </a:cubicBezTo>
                  <a:cubicBezTo>
                    <a:pt x="1671099" y="931712"/>
                    <a:pt x="1698476" y="903298"/>
                    <a:pt x="1731719" y="901404"/>
                  </a:cubicBezTo>
                  <a:cubicBezTo>
                    <a:pt x="1776695" y="898562"/>
                    <a:pt x="1783539" y="944025"/>
                    <a:pt x="1777673" y="978121"/>
                  </a:cubicBezTo>
                  <a:cubicBezTo>
                    <a:pt x="1800161" y="959179"/>
                    <a:pt x="1833405" y="941183"/>
                    <a:pt x="1852959" y="969597"/>
                  </a:cubicBezTo>
                  <a:cubicBezTo>
                    <a:pt x="1876426" y="1003694"/>
                    <a:pt x="1846115" y="1057680"/>
                    <a:pt x="1827538" y="1087041"/>
                  </a:cubicBezTo>
                  <a:cubicBezTo>
                    <a:pt x="1826560" y="1088935"/>
                    <a:pt x="1825583" y="1089882"/>
                    <a:pt x="1824605" y="1091777"/>
                  </a:cubicBezTo>
                  <a:cubicBezTo>
                    <a:pt x="1849048" y="1083252"/>
                    <a:pt x="1874470" y="1080411"/>
                    <a:pt x="1897935" y="1087988"/>
                  </a:cubicBezTo>
                  <a:cubicBezTo>
                    <a:pt x="1899891" y="1088935"/>
                    <a:pt x="1901847" y="1090830"/>
                    <a:pt x="1901847" y="1092724"/>
                  </a:cubicBezTo>
                  <a:cubicBezTo>
                    <a:pt x="1901847" y="1145763"/>
                    <a:pt x="1859803" y="1184595"/>
                    <a:pt x="1811894" y="1213956"/>
                  </a:cubicBezTo>
                  <a:cubicBezTo>
                    <a:pt x="1885225" y="1203538"/>
                    <a:pt x="1957578" y="1221533"/>
                    <a:pt x="1949757" y="1301092"/>
                  </a:cubicBezTo>
                  <a:close/>
                </a:path>
              </a:pathLst>
            </a:custGeom>
            <a:solidFill>
              <a:srgbClr val="3E7C3B">
                <a:alpha val="50000"/>
              </a:srgbClr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FBA95A-9641-0FEA-911B-50FD1946293E}"/>
                </a:ext>
              </a:extLst>
            </p:cNvPr>
            <p:cNvSpPr/>
            <p:nvPr/>
          </p:nvSpPr>
          <p:spPr>
            <a:xfrm>
              <a:off x="6757181" y="-787907"/>
              <a:ext cx="2934230" cy="2809592"/>
            </a:xfrm>
            <a:custGeom>
              <a:avLst/>
              <a:gdLst>
                <a:gd name="connsiteX0" fmla="*/ 2859904 w 2934230"/>
                <a:gd name="connsiteY0" fmla="*/ 1656265 h 2809592"/>
                <a:gd name="connsiteX1" fmla="*/ 2855993 w 2934230"/>
                <a:gd name="connsiteY1" fmla="*/ 1646794 h 2809592"/>
                <a:gd name="connsiteX2" fmla="*/ 2899991 w 2934230"/>
                <a:gd name="connsiteY2" fmla="*/ 1525562 h 2809592"/>
                <a:gd name="connsiteX3" fmla="*/ 2746485 w 2934230"/>
                <a:gd name="connsiteY3" fmla="*/ 1522720 h 2809592"/>
                <a:gd name="connsiteX4" fmla="*/ 2742575 w 2934230"/>
                <a:gd name="connsiteY4" fmla="*/ 1514196 h 2809592"/>
                <a:gd name="connsiteX5" fmla="*/ 2793417 w 2934230"/>
                <a:gd name="connsiteY5" fmla="*/ 1380651 h 2809592"/>
                <a:gd name="connsiteX6" fmla="*/ 2762129 w 2934230"/>
                <a:gd name="connsiteY6" fmla="*/ 1333294 h 2809592"/>
                <a:gd name="connsiteX7" fmla="*/ 2683910 w 2934230"/>
                <a:gd name="connsiteY7" fmla="*/ 1354131 h 2809592"/>
                <a:gd name="connsiteX8" fmla="*/ 2677065 w 2934230"/>
                <a:gd name="connsiteY8" fmla="*/ 1347501 h 2809592"/>
                <a:gd name="connsiteX9" fmla="*/ 2691732 w 2934230"/>
                <a:gd name="connsiteY9" fmla="*/ 1288780 h 2809592"/>
                <a:gd name="connsiteX10" fmla="*/ 2631111 w 2934230"/>
                <a:gd name="connsiteY10" fmla="*/ 1306775 h 2809592"/>
                <a:gd name="connsiteX11" fmla="*/ 2622312 w 2934230"/>
                <a:gd name="connsiteY11" fmla="*/ 1302039 h 2809592"/>
                <a:gd name="connsiteX12" fmla="*/ 2604712 w 2934230"/>
                <a:gd name="connsiteY12" fmla="*/ 1176071 h 2809592"/>
                <a:gd name="connsiteX13" fmla="*/ 2563647 w 2934230"/>
                <a:gd name="connsiteY13" fmla="*/ 1140080 h 2809592"/>
                <a:gd name="connsiteX14" fmla="*/ 2504983 w 2934230"/>
                <a:gd name="connsiteY14" fmla="*/ 1185543 h 2809592"/>
                <a:gd name="connsiteX15" fmla="*/ 2495205 w 2934230"/>
                <a:gd name="connsiteY15" fmla="*/ 1182701 h 2809592"/>
                <a:gd name="connsiteX16" fmla="*/ 2484449 w 2934230"/>
                <a:gd name="connsiteY16" fmla="*/ 1115455 h 2809592"/>
                <a:gd name="connsiteX17" fmla="*/ 2480539 w 2934230"/>
                <a:gd name="connsiteY17" fmla="*/ 1049156 h 2809592"/>
                <a:gd name="connsiteX18" fmla="*/ 2485427 w 2934230"/>
                <a:gd name="connsiteY18" fmla="*/ 1047262 h 2809592"/>
                <a:gd name="connsiteX19" fmla="*/ 2520626 w 2934230"/>
                <a:gd name="connsiteY19" fmla="*/ 1070940 h 2809592"/>
                <a:gd name="connsiteX20" fmla="*/ 2546048 w 2934230"/>
                <a:gd name="connsiteY20" fmla="*/ 1044420 h 2809592"/>
                <a:gd name="connsiteX21" fmla="*/ 2503027 w 2934230"/>
                <a:gd name="connsiteY21" fmla="*/ 984751 h 2809592"/>
                <a:gd name="connsiteX22" fmla="*/ 2506938 w 2934230"/>
                <a:gd name="connsiteY22" fmla="*/ 980015 h 2809592"/>
                <a:gd name="connsiteX23" fmla="*/ 2546048 w 2934230"/>
                <a:gd name="connsiteY23" fmla="*/ 983804 h 2809592"/>
                <a:gd name="connsiteX24" fmla="*/ 2550936 w 2934230"/>
                <a:gd name="connsiteY24" fmla="*/ 948760 h 2809592"/>
                <a:gd name="connsiteX25" fmla="*/ 2507916 w 2934230"/>
                <a:gd name="connsiteY25" fmla="*/ 907086 h 2809592"/>
                <a:gd name="connsiteX26" fmla="*/ 2405252 w 2934230"/>
                <a:gd name="connsiteY26" fmla="*/ 854047 h 2809592"/>
                <a:gd name="connsiteX27" fmla="*/ 2408186 w 2934230"/>
                <a:gd name="connsiteY27" fmla="*/ 848365 h 2809592"/>
                <a:gd name="connsiteX28" fmla="*/ 2453162 w 2934230"/>
                <a:gd name="connsiteY28" fmla="*/ 852153 h 2809592"/>
                <a:gd name="connsiteX29" fmla="*/ 2476628 w 2934230"/>
                <a:gd name="connsiteY29" fmla="*/ 816162 h 2809592"/>
                <a:gd name="connsiteX30" fmla="*/ 2399386 w 2934230"/>
                <a:gd name="connsiteY30" fmla="*/ 785854 h 2809592"/>
                <a:gd name="connsiteX31" fmla="*/ 2398408 w 2934230"/>
                <a:gd name="connsiteY31" fmla="*/ 780171 h 2809592"/>
                <a:gd name="connsiteX32" fmla="*/ 2472717 w 2934230"/>
                <a:gd name="connsiteY32" fmla="*/ 683564 h 2809592"/>
                <a:gd name="connsiteX33" fmla="*/ 2464895 w 2934230"/>
                <a:gd name="connsiteY33" fmla="*/ 652309 h 2809592"/>
                <a:gd name="connsiteX34" fmla="*/ 2431652 w 2934230"/>
                <a:gd name="connsiteY34" fmla="*/ 658939 h 2809592"/>
                <a:gd name="connsiteX35" fmla="*/ 2384720 w 2934230"/>
                <a:gd name="connsiteY35" fmla="*/ 699665 h 2809592"/>
                <a:gd name="connsiteX36" fmla="*/ 2379831 w 2934230"/>
                <a:gd name="connsiteY36" fmla="*/ 695877 h 2809592"/>
                <a:gd name="connsiteX37" fmla="*/ 2399386 w 2934230"/>
                <a:gd name="connsiteY37" fmla="*/ 622948 h 2809592"/>
                <a:gd name="connsiteX38" fmla="*/ 2380809 w 2934230"/>
                <a:gd name="connsiteY38" fmla="*/ 583169 h 2809592"/>
                <a:gd name="connsiteX39" fmla="*/ 2343655 w 2934230"/>
                <a:gd name="connsiteY39" fmla="*/ 613477 h 2809592"/>
                <a:gd name="connsiteX40" fmla="*/ 2338766 w 2934230"/>
                <a:gd name="connsiteY40" fmla="*/ 610635 h 2809592"/>
                <a:gd name="connsiteX41" fmla="*/ 2325077 w 2934230"/>
                <a:gd name="connsiteY41" fmla="*/ 539601 h 2809592"/>
                <a:gd name="connsiteX42" fmla="*/ 2323122 w 2934230"/>
                <a:gd name="connsiteY42" fmla="*/ 542442 h 2809592"/>
                <a:gd name="connsiteX43" fmla="*/ 2296723 w 2934230"/>
                <a:gd name="connsiteY43" fmla="*/ 622948 h 2809592"/>
                <a:gd name="connsiteX44" fmla="*/ 2280101 w 2934230"/>
                <a:gd name="connsiteY44" fmla="*/ 588851 h 2809592"/>
                <a:gd name="connsiteX45" fmla="*/ 2273257 w 2934230"/>
                <a:gd name="connsiteY45" fmla="*/ 580327 h 2809592"/>
                <a:gd name="connsiteX46" fmla="*/ 2272279 w 2934230"/>
                <a:gd name="connsiteY46" fmla="*/ 583169 h 2809592"/>
                <a:gd name="connsiteX47" fmla="*/ 2268368 w 2934230"/>
                <a:gd name="connsiteY47" fmla="*/ 636208 h 2809592"/>
                <a:gd name="connsiteX48" fmla="*/ 2262502 w 2934230"/>
                <a:gd name="connsiteY48" fmla="*/ 635261 h 2809592"/>
                <a:gd name="connsiteX49" fmla="*/ 2234147 w 2934230"/>
                <a:gd name="connsiteY49" fmla="*/ 577486 h 2809592"/>
                <a:gd name="connsiteX50" fmla="*/ 2218504 w 2934230"/>
                <a:gd name="connsiteY50" fmla="*/ 637155 h 2809592"/>
                <a:gd name="connsiteX51" fmla="*/ 2212637 w 2934230"/>
                <a:gd name="connsiteY51" fmla="*/ 637155 h 2809592"/>
                <a:gd name="connsiteX52" fmla="*/ 2205792 w 2934230"/>
                <a:gd name="connsiteY52" fmla="*/ 616318 h 2809592"/>
                <a:gd name="connsiteX53" fmla="*/ 2164727 w 2934230"/>
                <a:gd name="connsiteY53" fmla="*/ 585063 h 2809592"/>
                <a:gd name="connsiteX54" fmla="*/ 2166682 w 2934230"/>
                <a:gd name="connsiteY54" fmla="*/ 538653 h 2809592"/>
                <a:gd name="connsiteX55" fmla="*/ 2157883 w 2934230"/>
                <a:gd name="connsiteY55" fmla="*/ 535812 h 2809592"/>
                <a:gd name="connsiteX56" fmla="*/ 2103130 w 2934230"/>
                <a:gd name="connsiteY56" fmla="*/ 594534 h 2809592"/>
                <a:gd name="connsiteX57" fmla="*/ 2109974 w 2934230"/>
                <a:gd name="connsiteY57" fmla="*/ 495086 h 2809592"/>
                <a:gd name="connsiteX58" fmla="*/ 2064998 w 2934230"/>
                <a:gd name="connsiteY58" fmla="*/ 515922 h 2809592"/>
                <a:gd name="connsiteX59" fmla="*/ 2058153 w 2934230"/>
                <a:gd name="connsiteY59" fmla="*/ 505504 h 2809592"/>
                <a:gd name="connsiteX60" fmla="*/ 1979933 w 2934230"/>
                <a:gd name="connsiteY60" fmla="*/ 447729 h 2809592"/>
                <a:gd name="connsiteX61" fmla="*/ 1971133 w 2934230"/>
                <a:gd name="connsiteY61" fmla="*/ 499821 h 2809592"/>
                <a:gd name="connsiteX62" fmla="*/ 1930068 w 2934230"/>
                <a:gd name="connsiteY62" fmla="*/ 457200 h 2809592"/>
                <a:gd name="connsiteX63" fmla="*/ 1879226 w 2934230"/>
                <a:gd name="connsiteY63" fmla="*/ 432575 h 2809592"/>
                <a:gd name="connsiteX64" fmla="*/ 1877270 w 2934230"/>
                <a:gd name="connsiteY64" fmla="*/ 495086 h 2809592"/>
                <a:gd name="connsiteX65" fmla="*/ 1887048 w 2934230"/>
                <a:gd name="connsiteY65" fmla="*/ 525394 h 2809592"/>
                <a:gd name="connsiteX66" fmla="*/ 1840116 w 2934230"/>
                <a:gd name="connsiteY66" fmla="*/ 495086 h 2809592"/>
                <a:gd name="connsiteX67" fmla="*/ 1789274 w 2934230"/>
                <a:gd name="connsiteY67" fmla="*/ 474249 h 2809592"/>
                <a:gd name="connsiteX68" fmla="*/ 1828383 w 2934230"/>
                <a:gd name="connsiteY68" fmla="*/ 401320 h 2809592"/>
                <a:gd name="connsiteX69" fmla="*/ 1816650 w 2934230"/>
                <a:gd name="connsiteY69" fmla="*/ 352069 h 2809592"/>
                <a:gd name="connsiteX70" fmla="*/ 1763852 w 2934230"/>
                <a:gd name="connsiteY70" fmla="*/ 361540 h 2809592"/>
                <a:gd name="connsiteX71" fmla="*/ 1689543 w 2934230"/>
                <a:gd name="connsiteY71" fmla="*/ 424998 h 2809592"/>
                <a:gd name="connsiteX72" fmla="*/ 1681721 w 2934230"/>
                <a:gd name="connsiteY72" fmla="*/ 419315 h 2809592"/>
                <a:gd name="connsiteX73" fmla="*/ 1713009 w 2934230"/>
                <a:gd name="connsiteY73" fmla="*/ 303765 h 2809592"/>
                <a:gd name="connsiteX74" fmla="*/ 1682699 w 2934230"/>
                <a:gd name="connsiteY74" fmla="*/ 241255 h 2809592"/>
                <a:gd name="connsiteX75" fmla="*/ 1624034 w 2934230"/>
                <a:gd name="connsiteY75" fmla="*/ 288611 h 2809592"/>
                <a:gd name="connsiteX76" fmla="*/ 1615234 w 2934230"/>
                <a:gd name="connsiteY76" fmla="*/ 283876 h 2809592"/>
                <a:gd name="connsiteX77" fmla="*/ 1593725 w 2934230"/>
                <a:gd name="connsiteY77" fmla="*/ 171168 h 2809592"/>
                <a:gd name="connsiteX78" fmla="*/ 1590791 w 2934230"/>
                <a:gd name="connsiteY78" fmla="*/ 174956 h 2809592"/>
                <a:gd name="connsiteX79" fmla="*/ 1548748 w 2934230"/>
                <a:gd name="connsiteY79" fmla="*/ 301871 h 2809592"/>
                <a:gd name="connsiteX80" fmla="*/ 1522349 w 2934230"/>
                <a:gd name="connsiteY80" fmla="*/ 248832 h 2809592"/>
                <a:gd name="connsiteX81" fmla="*/ 1510616 w 2934230"/>
                <a:gd name="connsiteY81" fmla="*/ 234625 h 2809592"/>
                <a:gd name="connsiteX82" fmla="*/ 1509638 w 2934230"/>
                <a:gd name="connsiteY82" fmla="*/ 239361 h 2809592"/>
                <a:gd name="connsiteX83" fmla="*/ 1502794 w 2934230"/>
                <a:gd name="connsiteY83" fmla="*/ 323655 h 2809592"/>
                <a:gd name="connsiteX84" fmla="*/ 1493016 w 2934230"/>
                <a:gd name="connsiteY84" fmla="*/ 322708 h 2809592"/>
                <a:gd name="connsiteX85" fmla="*/ 1448040 w 2934230"/>
                <a:gd name="connsiteY85" fmla="*/ 231784 h 2809592"/>
                <a:gd name="connsiteX86" fmla="*/ 1423596 w 2934230"/>
                <a:gd name="connsiteY86" fmla="*/ 326497 h 2809592"/>
                <a:gd name="connsiteX87" fmla="*/ 1413819 w 2934230"/>
                <a:gd name="connsiteY87" fmla="*/ 326497 h 2809592"/>
                <a:gd name="connsiteX88" fmla="*/ 1403064 w 2934230"/>
                <a:gd name="connsiteY88" fmla="*/ 294294 h 2809592"/>
                <a:gd name="connsiteX89" fmla="*/ 1338533 w 2934230"/>
                <a:gd name="connsiteY89" fmla="*/ 244096 h 2809592"/>
                <a:gd name="connsiteX90" fmla="*/ 1341466 w 2934230"/>
                <a:gd name="connsiteY90" fmla="*/ 170220 h 2809592"/>
                <a:gd name="connsiteX91" fmla="*/ 1326800 w 2934230"/>
                <a:gd name="connsiteY91" fmla="*/ 166432 h 2809592"/>
                <a:gd name="connsiteX92" fmla="*/ 1239781 w 2934230"/>
                <a:gd name="connsiteY92" fmla="*/ 258303 h 2809592"/>
                <a:gd name="connsiteX93" fmla="*/ 1250536 w 2934230"/>
                <a:gd name="connsiteY93" fmla="*/ 101080 h 2809592"/>
                <a:gd name="connsiteX94" fmla="*/ 1179160 w 2934230"/>
                <a:gd name="connsiteY94" fmla="*/ 134229 h 2809592"/>
                <a:gd name="connsiteX95" fmla="*/ 1168405 w 2934230"/>
                <a:gd name="connsiteY95" fmla="*/ 118128 h 2809592"/>
                <a:gd name="connsiteX96" fmla="*/ 1044232 w 2934230"/>
                <a:gd name="connsiteY96" fmla="*/ 27204 h 2809592"/>
                <a:gd name="connsiteX97" fmla="*/ 1029565 w 2934230"/>
                <a:gd name="connsiteY97" fmla="*/ 109604 h 2809592"/>
                <a:gd name="connsiteX98" fmla="*/ 964057 w 2934230"/>
                <a:gd name="connsiteY98" fmla="*/ 43305 h 2809592"/>
                <a:gd name="connsiteX99" fmla="*/ 882904 w 2934230"/>
                <a:gd name="connsiteY99" fmla="*/ 3526 h 2809592"/>
                <a:gd name="connsiteX100" fmla="*/ 879970 w 2934230"/>
                <a:gd name="connsiteY100" fmla="*/ 102974 h 2809592"/>
                <a:gd name="connsiteX101" fmla="*/ 894637 w 2934230"/>
                <a:gd name="connsiteY101" fmla="*/ 151278 h 2809592"/>
                <a:gd name="connsiteX102" fmla="*/ 820328 w 2934230"/>
                <a:gd name="connsiteY102" fmla="*/ 102974 h 2809592"/>
                <a:gd name="connsiteX103" fmla="*/ 668777 w 2934230"/>
                <a:gd name="connsiteY103" fmla="*/ 76455 h 2809592"/>
                <a:gd name="connsiteX104" fmla="*/ 656067 w 2934230"/>
                <a:gd name="connsiteY104" fmla="*/ 96344 h 2809592"/>
                <a:gd name="connsiteX105" fmla="*/ 659000 w 2934230"/>
                <a:gd name="connsiteY105" fmla="*/ 95397 h 2809592"/>
                <a:gd name="connsiteX106" fmla="*/ 792951 w 2934230"/>
                <a:gd name="connsiteY106" fmla="*/ 179691 h 2809592"/>
                <a:gd name="connsiteX107" fmla="*/ 814462 w 2934230"/>
                <a:gd name="connsiteY107" fmla="*/ 125705 h 2809592"/>
                <a:gd name="connsiteX108" fmla="*/ 858460 w 2934230"/>
                <a:gd name="connsiteY108" fmla="*/ 177798 h 2809592"/>
                <a:gd name="connsiteX109" fmla="*/ 882904 w 2934230"/>
                <a:gd name="connsiteY109" fmla="*/ 163590 h 2809592"/>
                <a:gd name="connsiteX110" fmla="*/ 948412 w 2934230"/>
                <a:gd name="connsiteY110" fmla="*/ 210000 h 2809592"/>
                <a:gd name="connsiteX111" fmla="*/ 1021743 w 2934230"/>
                <a:gd name="connsiteY111" fmla="*/ 432575 h 2809592"/>
                <a:gd name="connsiteX112" fmla="*/ 1064764 w 2934230"/>
                <a:gd name="connsiteY112" fmla="*/ 285770 h 2809592"/>
                <a:gd name="connsiteX113" fmla="*/ 1072586 w 2934230"/>
                <a:gd name="connsiteY113" fmla="*/ 285770 h 2809592"/>
                <a:gd name="connsiteX114" fmla="*/ 1106807 w 2934230"/>
                <a:gd name="connsiteY114" fmla="*/ 378589 h 2809592"/>
                <a:gd name="connsiteX115" fmla="*/ 1142006 w 2934230"/>
                <a:gd name="connsiteY115" fmla="*/ 311343 h 2809592"/>
                <a:gd name="connsiteX116" fmla="*/ 1148850 w 2934230"/>
                <a:gd name="connsiteY116" fmla="*/ 310395 h 2809592"/>
                <a:gd name="connsiteX117" fmla="*/ 1203604 w 2934230"/>
                <a:gd name="connsiteY117" fmla="*/ 449623 h 2809592"/>
                <a:gd name="connsiteX118" fmla="*/ 1198716 w 2934230"/>
                <a:gd name="connsiteY118" fmla="*/ 543389 h 2809592"/>
                <a:gd name="connsiteX119" fmla="*/ 1294534 w 2934230"/>
                <a:gd name="connsiteY119" fmla="*/ 439205 h 2809592"/>
                <a:gd name="connsiteX120" fmla="*/ 1299423 w 2934230"/>
                <a:gd name="connsiteY120" fmla="*/ 442046 h 2809592"/>
                <a:gd name="connsiteX121" fmla="*/ 1313111 w 2934230"/>
                <a:gd name="connsiteY121" fmla="*/ 528235 h 2809592"/>
                <a:gd name="connsiteX122" fmla="*/ 1388398 w 2934230"/>
                <a:gd name="connsiteY122" fmla="*/ 499821 h 2809592"/>
                <a:gd name="connsiteX123" fmla="*/ 1401109 w 2934230"/>
                <a:gd name="connsiteY123" fmla="*/ 596428 h 2809592"/>
                <a:gd name="connsiteX124" fmla="*/ 1474440 w 2934230"/>
                <a:gd name="connsiteY124" fmla="*/ 559490 h 2809592"/>
                <a:gd name="connsiteX125" fmla="*/ 1538970 w 2934230"/>
                <a:gd name="connsiteY125" fmla="*/ 609688 h 2809592"/>
                <a:gd name="connsiteX126" fmla="*/ 1513549 w 2934230"/>
                <a:gd name="connsiteY126" fmla="*/ 696824 h 2809592"/>
                <a:gd name="connsiteX127" fmla="*/ 1588836 w 2934230"/>
                <a:gd name="connsiteY127" fmla="*/ 717661 h 2809592"/>
                <a:gd name="connsiteX128" fmla="*/ 1569281 w 2934230"/>
                <a:gd name="connsiteY128" fmla="*/ 815215 h 2809592"/>
                <a:gd name="connsiteX129" fmla="*/ 1625990 w 2934230"/>
                <a:gd name="connsiteY129" fmla="*/ 814268 h 2809592"/>
                <a:gd name="connsiteX130" fmla="*/ 1659233 w 2934230"/>
                <a:gd name="connsiteY130" fmla="*/ 846470 h 2809592"/>
                <a:gd name="connsiteX131" fmla="*/ 1719853 w 2934230"/>
                <a:gd name="connsiteY131" fmla="*/ 790590 h 2809592"/>
                <a:gd name="connsiteX132" fmla="*/ 1757986 w 2934230"/>
                <a:gd name="connsiteY132" fmla="*/ 797220 h 2809592"/>
                <a:gd name="connsiteX133" fmla="*/ 1820561 w 2934230"/>
                <a:gd name="connsiteY133" fmla="*/ 727132 h 2809592"/>
                <a:gd name="connsiteX134" fmla="*/ 1826428 w 2934230"/>
                <a:gd name="connsiteY134" fmla="*/ 728079 h 2809592"/>
                <a:gd name="connsiteX135" fmla="*/ 1864560 w 2934230"/>
                <a:gd name="connsiteY135" fmla="*/ 857836 h 2809592"/>
                <a:gd name="connsiteX136" fmla="*/ 1859671 w 2934230"/>
                <a:gd name="connsiteY136" fmla="*/ 903298 h 2809592"/>
                <a:gd name="connsiteX137" fmla="*/ 1940824 w 2934230"/>
                <a:gd name="connsiteY137" fmla="*/ 828475 h 2809592"/>
                <a:gd name="connsiteX138" fmla="*/ 1943757 w 2934230"/>
                <a:gd name="connsiteY138" fmla="*/ 943077 h 2809592"/>
                <a:gd name="connsiteX139" fmla="*/ 1933979 w 2934230"/>
                <a:gd name="connsiteY139" fmla="*/ 976227 h 2809592"/>
                <a:gd name="connsiteX140" fmla="*/ 1960379 w 2934230"/>
                <a:gd name="connsiteY140" fmla="*/ 946866 h 2809592"/>
                <a:gd name="connsiteX141" fmla="*/ 2043487 w 2934230"/>
                <a:gd name="connsiteY141" fmla="*/ 947813 h 2809592"/>
                <a:gd name="connsiteX142" fmla="*/ 2002422 w 2934230"/>
                <a:gd name="connsiteY142" fmla="*/ 1071887 h 2809592"/>
                <a:gd name="connsiteX143" fmla="*/ 1946690 w 2934230"/>
                <a:gd name="connsiteY143" fmla="*/ 1155234 h 2809592"/>
                <a:gd name="connsiteX144" fmla="*/ 2065975 w 2934230"/>
                <a:gd name="connsiteY144" fmla="*/ 1105984 h 2809592"/>
                <a:gd name="connsiteX145" fmla="*/ 2084552 w 2934230"/>
                <a:gd name="connsiteY145" fmla="*/ 1177965 h 2809592"/>
                <a:gd name="connsiteX146" fmla="*/ 1958423 w 2934230"/>
                <a:gd name="connsiteY146" fmla="*/ 1257524 h 2809592"/>
                <a:gd name="connsiteX147" fmla="*/ 1999488 w 2934230"/>
                <a:gd name="connsiteY147" fmla="*/ 1327612 h 2809592"/>
                <a:gd name="connsiteX148" fmla="*/ 1889003 w 2934230"/>
                <a:gd name="connsiteY148" fmla="*/ 1363603 h 2809592"/>
                <a:gd name="connsiteX149" fmla="*/ 1834250 w 2934230"/>
                <a:gd name="connsiteY149" fmla="*/ 1357920 h 2809592"/>
                <a:gd name="connsiteX150" fmla="*/ 1894869 w 2934230"/>
                <a:gd name="connsiteY150" fmla="*/ 1419483 h 2809592"/>
                <a:gd name="connsiteX151" fmla="*/ 1903669 w 2934230"/>
                <a:gd name="connsiteY151" fmla="*/ 1461157 h 2809592"/>
                <a:gd name="connsiteX152" fmla="*/ 2058153 w 2934230"/>
                <a:gd name="connsiteY152" fmla="*/ 1444109 h 2809592"/>
                <a:gd name="connsiteX153" fmla="*/ 2078686 w 2934230"/>
                <a:gd name="connsiteY153" fmla="*/ 1481994 h 2809592"/>
                <a:gd name="connsiteX154" fmla="*/ 2096285 w 2934230"/>
                <a:gd name="connsiteY154" fmla="*/ 1476311 h 2809592"/>
                <a:gd name="connsiteX155" fmla="*/ 2131484 w 2934230"/>
                <a:gd name="connsiteY155" fmla="*/ 1506619 h 2809592"/>
                <a:gd name="connsiteX156" fmla="*/ 2168638 w 2934230"/>
                <a:gd name="connsiteY156" fmla="*/ 1454527 h 2809592"/>
                <a:gd name="connsiteX157" fmla="*/ 2231214 w 2934230"/>
                <a:gd name="connsiteY157" fmla="*/ 1477258 h 2809592"/>
                <a:gd name="connsiteX158" fmla="*/ 2223392 w 2934230"/>
                <a:gd name="connsiteY158" fmla="*/ 1571971 h 2809592"/>
                <a:gd name="connsiteX159" fmla="*/ 2288901 w 2934230"/>
                <a:gd name="connsiteY159" fmla="*/ 1560605 h 2809592"/>
                <a:gd name="connsiteX160" fmla="*/ 2298679 w 2934230"/>
                <a:gd name="connsiteY160" fmla="*/ 1667631 h 2809592"/>
                <a:gd name="connsiteX161" fmla="*/ 2261524 w 2934230"/>
                <a:gd name="connsiteY161" fmla="*/ 1761397 h 2809592"/>
                <a:gd name="connsiteX162" fmla="*/ 2427741 w 2934230"/>
                <a:gd name="connsiteY162" fmla="*/ 1806859 h 2809592"/>
                <a:gd name="connsiteX163" fmla="*/ 2292812 w 2934230"/>
                <a:gd name="connsiteY163" fmla="*/ 1895889 h 2809592"/>
                <a:gd name="connsiteX164" fmla="*/ 2401341 w 2934230"/>
                <a:gd name="connsiteY164" fmla="*/ 2064478 h 2809592"/>
                <a:gd name="connsiteX165" fmla="*/ 2331922 w 2934230"/>
                <a:gd name="connsiteY165" fmla="*/ 2100469 h 2809592"/>
                <a:gd name="connsiteX166" fmla="*/ 2328988 w 2934230"/>
                <a:gd name="connsiteY166" fmla="*/ 2144984 h 2809592"/>
                <a:gd name="connsiteX167" fmla="*/ 2243924 w 2934230"/>
                <a:gd name="connsiteY167" fmla="*/ 2179081 h 2809592"/>
                <a:gd name="connsiteX168" fmla="*/ 2209703 w 2934230"/>
                <a:gd name="connsiteY168" fmla="*/ 2159191 h 2809592"/>
                <a:gd name="connsiteX169" fmla="*/ 2221437 w 2934230"/>
                <a:gd name="connsiteY169" fmla="*/ 2245380 h 2809592"/>
                <a:gd name="connsiteX170" fmla="*/ 2215570 w 2934230"/>
                <a:gd name="connsiteY170" fmla="*/ 2251063 h 2809592"/>
                <a:gd name="connsiteX171" fmla="*/ 2175482 w 2934230"/>
                <a:gd name="connsiteY171" fmla="*/ 2238750 h 2809592"/>
                <a:gd name="connsiteX172" fmla="*/ 2180372 w 2934230"/>
                <a:gd name="connsiteY172" fmla="*/ 2319256 h 2809592"/>
                <a:gd name="connsiteX173" fmla="*/ 2175482 w 2934230"/>
                <a:gd name="connsiteY173" fmla="*/ 2323044 h 2809592"/>
                <a:gd name="connsiteX174" fmla="*/ 2107041 w 2934230"/>
                <a:gd name="connsiteY174" fmla="*/ 2284212 h 2809592"/>
                <a:gd name="connsiteX175" fmla="*/ 2078686 w 2934230"/>
                <a:gd name="connsiteY175" fmla="*/ 2424387 h 2809592"/>
                <a:gd name="connsiteX176" fmla="*/ 1975044 w 2934230"/>
                <a:gd name="connsiteY176" fmla="*/ 2237803 h 2809592"/>
                <a:gd name="connsiteX177" fmla="*/ 1921269 w 2934230"/>
                <a:gd name="connsiteY177" fmla="*/ 2252957 h 2809592"/>
                <a:gd name="connsiteX178" fmla="*/ 1882159 w 2934230"/>
                <a:gd name="connsiteY178" fmla="*/ 2084368 h 2809592"/>
                <a:gd name="connsiteX179" fmla="*/ 1860648 w 2934230"/>
                <a:gd name="connsiteY179" fmla="*/ 2162980 h 2809592"/>
                <a:gd name="connsiteX180" fmla="*/ 1803939 w 2934230"/>
                <a:gd name="connsiteY180" fmla="*/ 2218860 h 2809592"/>
                <a:gd name="connsiteX181" fmla="*/ 1746252 w 2934230"/>
                <a:gd name="connsiteY181" fmla="*/ 2134566 h 2809592"/>
                <a:gd name="connsiteX182" fmla="*/ 1761896 w 2934230"/>
                <a:gd name="connsiteY182" fmla="*/ 2055954 h 2809592"/>
                <a:gd name="connsiteX183" fmla="*/ 1735497 w 2934230"/>
                <a:gd name="connsiteY183" fmla="*/ 2089104 h 2809592"/>
                <a:gd name="connsiteX184" fmla="*/ 1681721 w 2934230"/>
                <a:gd name="connsiteY184" fmla="*/ 2116570 h 2809592"/>
                <a:gd name="connsiteX185" fmla="*/ 1671944 w 2934230"/>
                <a:gd name="connsiteY185" fmla="*/ 2008597 h 2809592"/>
                <a:gd name="connsiteX186" fmla="*/ 1726697 w 2934230"/>
                <a:gd name="connsiteY186" fmla="*/ 1882629 h 2809592"/>
                <a:gd name="connsiteX187" fmla="*/ 1695409 w 2934230"/>
                <a:gd name="connsiteY187" fmla="*/ 1917673 h 2809592"/>
                <a:gd name="connsiteX188" fmla="*/ 1608390 w 2934230"/>
                <a:gd name="connsiteY188" fmla="*/ 1972606 h 2809592"/>
                <a:gd name="connsiteX189" fmla="*/ 1558526 w 2934230"/>
                <a:gd name="connsiteY189" fmla="*/ 1888312 h 2809592"/>
                <a:gd name="connsiteX190" fmla="*/ 1545814 w 2934230"/>
                <a:gd name="connsiteY190" fmla="*/ 1896836 h 2809592"/>
                <a:gd name="connsiteX191" fmla="*/ 1498883 w 2934230"/>
                <a:gd name="connsiteY191" fmla="*/ 1858951 h 2809592"/>
                <a:gd name="connsiteX192" fmla="*/ 1519416 w 2934230"/>
                <a:gd name="connsiteY192" fmla="*/ 1769921 h 2809592"/>
                <a:gd name="connsiteX193" fmla="*/ 1456840 w 2934230"/>
                <a:gd name="connsiteY193" fmla="*/ 1810647 h 2809592"/>
                <a:gd name="connsiteX194" fmla="*/ 1377642 w 2934230"/>
                <a:gd name="connsiteY194" fmla="*/ 1759502 h 2809592"/>
                <a:gd name="connsiteX195" fmla="*/ 1365910 w 2934230"/>
                <a:gd name="connsiteY195" fmla="*/ 1677102 h 2809592"/>
                <a:gd name="connsiteX196" fmla="*/ 1336577 w 2934230"/>
                <a:gd name="connsiteY196" fmla="*/ 1755714 h 2809592"/>
                <a:gd name="connsiteX197" fmla="*/ 1269113 w 2934230"/>
                <a:gd name="connsiteY197" fmla="*/ 1833379 h 2809592"/>
                <a:gd name="connsiteX198" fmla="*/ 1224136 w 2934230"/>
                <a:gd name="connsiteY198" fmla="*/ 1785075 h 2809592"/>
                <a:gd name="connsiteX199" fmla="*/ 1167428 w 2934230"/>
                <a:gd name="connsiteY199" fmla="*/ 1826749 h 2809592"/>
                <a:gd name="connsiteX200" fmla="*/ 1130273 w 2934230"/>
                <a:gd name="connsiteY200" fmla="*/ 1784128 h 2809592"/>
                <a:gd name="connsiteX201" fmla="*/ 1092141 w 2934230"/>
                <a:gd name="connsiteY201" fmla="*/ 1917673 h 2809592"/>
                <a:gd name="connsiteX202" fmla="*/ 989478 w 2934230"/>
                <a:gd name="connsiteY202" fmla="*/ 1921462 h 2809592"/>
                <a:gd name="connsiteX203" fmla="*/ 966012 w 2934230"/>
                <a:gd name="connsiteY203" fmla="*/ 1884523 h 2809592"/>
                <a:gd name="connsiteX204" fmla="*/ 967968 w 2934230"/>
                <a:gd name="connsiteY204" fmla="*/ 1902519 h 2809592"/>
                <a:gd name="connsiteX205" fmla="*/ 940591 w 2934230"/>
                <a:gd name="connsiteY205" fmla="*/ 2024699 h 2809592"/>
                <a:gd name="connsiteX206" fmla="*/ 875081 w 2934230"/>
                <a:gd name="connsiteY206" fmla="*/ 1997232 h 2809592"/>
                <a:gd name="connsiteX207" fmla="*/ 864326 w 2934230"/>
                <a:gd name="connsiteY207" fmla="*/ 2060689 h 2809592"/>
                <a:gd name="connsiteX208" fmla="*/ 803706 w 2934230"/>
                <a:gd name="connsiteY208" fmla="*/ 2077738 h 2809592"/>
                <a:gd name="connsiteX209" fmla="*/ 791973 w 2934230"/>
                <a:gd name="connsiteY209" fmla="*/ 2135513 h 2809592"/>
                <a:gd name="connsiteX210" fmla="*/ 751886 w 2934230"/>
                <a:gd name="connsiteY210" fmla="*/ 2142143 h 2809592"/>
                <a:gd name="connsiteX211" fmla="*/ 787085 w 2934230"/>
                <a:gd name="connsiteY211" fmla="*/ 2236855 h 2809592"/>
                <a:gd name="connsiteX212" fmla="*/ 779263 w 2934230"/>
                <a:gd name="connsiteY212" fmla="*/ 2239697 h 2809592"/>
                <a:gd name="connsiteX213" fmla="*/ 713754 w 2934230"/>
                <a:gd name="connsiteY213" fmla="*/ 2192340 h 2809592"/>
                <a:gd name="connsiteX214" fmla="*/ 758730 w 2934230"/>
                <a:gd name="connsiteY214" fmla="*/ 2395973 h 2809592"/>
                <a:gd name="connsiteX215" fmla="*/ 670733 w 2934230"/>
                <a:gd name="connsiteY215" fmla="*/ 2440488 h 2809592"/>
                <a:gd name="connsiteX216" fmla="*/ 624779 w 2934230"/>
                <a:gd name="connsiteY216" fmla="*/ 2407339 h 2809592"/>
                <a:gd name="connsiteX217" fmla="*/ 633579 w 2934230"/>
                <a:gd name="connsiteY217" fmla="*/ 2450907 h 2809592"/>
                <a:gd name="connsiteX218" fmla="*/ 620868 w 2934230"/>
                <a:gd name="connsiteY218" fmla="*/ 2532360 h 2809592"/>
                <a:gd name="connsiteX219" fmla="*/ 552426 w 2934230"/>
                <a:gd name="connsiteY219" fmla="*/ 2468902 h 2809592"/>
                <a:gd name="connsiteX220" fmla="*/ 488872 w 2934230"/>
                <a:gd name="connsiteY220" fmla="*/ 2591082 h 2809592"/>
                <a:gd name="connsiteX221" fmla="*/ 400875 w 2934230"/>
                <a:gd name="connsiteY221" fmla="*/ 2469849 h 2809592"/>
                <a:gd name="connsiteX222" fmla="*/ 366654 w 2934230"/>
                <a:gd name="connsiteY222" fmla="*/ 2524783 h 2809592"/>
                <a:gd name="connsiteX223" fmla="*/ 301146 w 2934230"/>
                <a:gd name="connsiteY223" fmla="*/ 2586346 h 2809592"/>
                <a:gd name="connsiteX224" fmla="*/ 252258 w 2934230"/>
                <a:gd name="connsiteY224" fmla="*/ 2556985 h 2809592"/>
                <a:gd name="connsiteX225" fmla="*/ 256169 w 2934230"/>
                <a:gd name="connsiteY225" fmla="*/ 2516259 h 2809592"/>
                <a:gd name="connsiteX226" fmla="*/ 241503 w 2934230"/>
                <a:gd name="connsiteY226" fmla="*/ 2535201 h 2809592"/>
                <a:gd name="connsiteX227" fmla="*/ 182839 w 2934230"/>
                <a:gd name="connsiteY227" fmla="*/ 2579716 h 2809592"/>
                <a:gd name="connsiteX228" fmla="*/ 168172 w 2934230"/>
                <a:gd name="connsiteY228" fmla="*/ 2488792 h 2809592"/>
                <a:gd name="connsiteX229" fmla="*/ 0 w 2934230"/>
                <a:gd name="connsiteY229" fmla="*/ 2597712 h 2809592"/>
                <a:gd name="connsiteX230" fmla="*/ 108530 w 2934230"/>
                <a:gd name="connsiteY230" fmla="*/ 2559826 h 2809592"/>
                <a:gd name="connsiteX231" fmla="*/ 62576 w 2934230"/>
                <a:gd name="connsiteY231" fmla="*/ 2681059 h 2809592"/>
                <a:gd name="connsiteX232" fmla="*/ 175994 w 2934230"/>
                <a:gd name="connsiteY232" fmla="*/ 2645068 h 2809592"/>
                <a:gd name="connsiteX233" fmla="*/ 189683 w 2934230"/>
                <a:gd name="connsiteY233" fmla="*/ 2616654 h 2809592"/>
                <a:gd name="connsiteX234" fmla="*/ 182839 w 2934230"/>
                <a:gd name="connsiteY234" fmla="*/ 2657381 h 2809592"/>
                <a:gd name="connsiteX235" fmla="*/ 203371 w 2934230"/>
                <a:gd name="connsiteY235" fmla="*/ 2719891 h 2809592"/>
                <a:gd name="connsiteX236" fmla="*/ 319722 w 2934230"/>
                <a:gd name="connsiteY236" fmla="*/ 2627072 h 2809592"/>
                <a:gd name="connsiteX237" fmla="*/ 338300 w 2934230"/>
                <a:gd name="connsiteY237" fmla="*/ 2706631 h 2809592"/>
                <a:gd name="connsiteX238" fmla="*/ 432163 w 2934230"/>
                <a:gd name="connsiteY238" fmla="*/ 2745464 h 2809592"/>
                <a:gd name="connsiteX239" fmla="*/ 424341 w 2934230"/>
                <a:gd name="connsiteY239" fmla="*/ 2755882 h 2809592"/>
                <a:gd name="connsiteX240" fmla="*/ 462474 w 2934230"/>
                <a:gd name="connsiteY240" fmla="*/ 2712314 h 2809592"/>
                <a:gd name="connsiteX241" fmla="*/ 471273 w 2934230"/>
                <a:gd name="connsiteY241" fmla="*/ 2714208 h 2809592"/>
                <a:gd name="connsiteX242" fmla="*/ 541671 w 2934230"/>
                <a:gd name="connsiteY242" fmla="*/ 2802291 h 2809592"/>
                <a:gd name="connsiteX243" fmla="*/ 580781 w 2934230"/>
                <a:gd name="connsiteY243" fmla="*/ 2807027 h 2809592"/>
                <a:gd name="connsiteX244" fmla="*/ 581758 w 2934230"/>
                <a:gd name="connsiteY244" fmla="*/ 2752094 h 2809592"/>
                <a:gd name="connsiteX245" fmla="*/ 590558 w 2934230"/>
                <a:gd name="connsiteY245" fmla="*/ 2746410 h 2809592"/>
                <a:gd name="connsiteX246" fmla="*/ 722553 w 2934230"/>
                <a:gd name="connsiteY246" fmla="*/ 2763459 h 2809592"/>
                <a:gd name="connsiteX247" fmla="*/ 694199 w 2934230"/>
                <a:gd name="connsiteY247" fmla="*/ 2617601 h 2809592"/>
                <a:gd name="connsiteX248" fmla="*/ 702021 w 2934230"/>
                <a:gd name="connsiteY248" fmla="*/ 2612866 h 2809592"/>
                <a:gd name="connsiteX249" fmla="*/ 847705 w 2934230"/>
                <a:gd name="connsiteY249" fmla="*/ 2634650 h 2809592"/>
                <a:gd name="connsiteX250" fmla="*/ 889748 w 2934230"/>
                <a:gd name="connsiteY250" fmla="*/ 2595817 h 2809592"/>
                <a:gd name="connsiteX251" fmla="*/ 852594 w 2934230"/>
                <a:gd name="connsiteY251" fmla="*/ 2525730 h 2809592"/>
                <a:gd name="connsiteX252" fmla="*/ 858460 w 2934230"/>
                <a:gd name="connsiteY252" fmla="*/ 2518153 h 2809592"/>
                <a:gd name="connsiteX253" fmla="*/ 921036 w 2934230"/>
                <a:gd name="connsiteY253" fmla="*/ 2520047 h 2809592"/>
                <a:gd name="connsiteX254" fmla="*/ 890726 w 2934230"/>
                <a:gd name="connsiteY254" fmla="*/ 2466061 h 2809592"/>
                <a:gd name="connsiteX255" fmla="*/ 894637 w 2934230"/>
                <a:gd name="connsiteY255" fmla="*/ 2456589 h 2809592"/>
                <a:gd name="connsiteX256" fmla="*/ 1018810 w 2934230"/>
                <a:gd name="connsiteY256" fmla="*/ 2414916 h 2809592"/>
                <a:gd name="connsiteX257" fmla="*/ 1047165 w 2934230"/>
                <a:gd name="connsiteY257" fmla="*/ 2368506 h 2809592"/>
                <a:gd name="connsiteX258" fmla="*/ 989478 w 2934230"/>
                <a:gd name="connsiteY258" fmla="*/ 2322097 h 2809592"/>
                <a:gd name="connsiteX259" fmla="*/ 990455 w 2934230"/>
                <a:gd name="connsiteY259" fmla="*/ 2312626 h 2809592"/>
                <a:gd name="connsiteX260" fmla="*/ 1118540 w 2934230"/>
                <a:gd name="connsiteY260" fmla="*/ 2250115 h 2809592"/>
                <a:gd name="connsiteX261" fmla="*/ 1165472 w 2934230"/>
                <a:gd name="connsiteY261" fmla="*/ 2202759 h 2809592"/>
                <a:gd name="connsiteX262" fmla="*/ 1123429 w 2934230"/>
                <a:gd name="connsiteY262" fmla="*/ 2171504 h 2809592"/>
                <a:gd name="connsiteX263" fmla="*/ 1124407 w 2934230"/>
                <a:gd name="connsiteY263" fmla="*/ 2161085 h 2809592"/>
                <a:gd name="connsiteX264" fmla="*/ 1177205 w 2934230"/>
                <a:gd name="connsiteY264" fmla="*/ 2077738 h 2809592"/>
                <a:gd name="connsiteX265" fmla="*/ 1185027 w 2934230"/>
                <a:gd name="connsiteY265" fmla="*/ 2071108 h 2809592"/>
                <a:gd name="connsiteX266" fmla="*/ 1229025 w 2934230"/>
                <a:gd name="connsiteY266" fmla="*/ 2102363 h 2809592"/>
                <a:gd name="connsiteX267" fmla="*/ 1234892 w 2934230"/>
                <a:gd name="connsiteY267" fmla="*/ 2052165 h 2809592"/>
                <a:gd name="connsiteX268" fmla="*/ 1229025 w 2934230"/>
                <a:gd name="connsiteY268" fmla="*/ 1945140 h 2809592"/>
                <a:gd name="connsiteX269" fmla="*/ 1236847 w 2934230"/>
                <a:gd name="connsiteY269" fmla="*/ 1941351 h 2809592"/>
                <a:gd name="connsiteX270" fmla="*/ 1246625 w 2934230"/>
                <a:gd name="connsiteY270" fmla="*/ 1947981 h 2809592"/>
                <a:gd name="connsiteX271" fmla="*/ 1243692 w 2934230"/>
                <a:gd name="connsiteY271" fmla="*/ 1957452 h 2809592"/>
                <a:gd name="connsiteX272" fmla="*/ 1255424 w 2934230"/>
                <a:gd name="connsiteY272" fmla="*/ 2060689 h 2809592"/>
                <a:gd name="connsiteX273" fmla="*/ 1367865 w 2934230"/>
                <a:gd name="connsiteY273" fmla="*/ 1983972 h 2809592"/>
                <a:gd name="connsiteX274" fmla="*/ 1388398 w 2934230"/>
                <a:gd name="connsiteY274" fmla="*/ 2252009 h 2809592"/>
                <a:gd name="connsiteX275" fmla="*/ 1531148 w 2934230"/>
                <a:gd name="connsiteY275" fmla="*/ 2075843 h 2809592"/>
                <a:gd name="connsiteX276" fmla="*/ 1523327 w 2934230"/>
                <a:gd name="connsiteY276" fmla="*/ 2220754 h 2809592"/>
                <a:gd name="connsiteX277" fmla="*/ 1553637 w 2934230"/>
                <a:gd name="connsiteY277" fmla="*/ 2320203 h 2809592"/>
                <a:gd name="connsiteX278" fmla="*/ 1635768 w 2934230"/>
                <a:gd name="connsiteY278" fmla="*/ 2233067 h 2809592"/>
                <a:gd name="connsiteX279" fmla="*/ 1662166 w 2934230"/>
                <a:gd name="connsiteY279" fmla="*/ 2314520 h 2809592"/>
                <a:gd name="connsiteX280" fmla="*/ 1715943 w 2934230"/>
                <a:gd name="connsiteY280" fmla="*/ 2276635 h 2809592"/>
                <a:gd name="connsiteX281" fmla="*/ 1714965 w 2934230"/>
                <a:gd name="connsiteY281" fmla="*/ 2286106 h 2809592"/>
                <a:gd name="connsiteX282" fmla="*/ 1751141 w 2934230"/>
                <a:gd name="connsiteY282" fmla="*/ 2340092 h 2809592"/>
                <a:gd name="connsiteX283" fmla="*/ 1760919 w 2934230"/>
                <a:gd name="connsiteY283" fmla="*/ 2360929 h 2809592"/>
                <a:gd name="connsiteX284" fmla="*/ 1757986 w 2934230"/>
                <a:gd name="connsiteY284" fmla="*/ 2377030 h 2809592"/>
                <a:gd name="connsiteX285" fmla="*/ 1780473 w 2934230"/>
                <a:gd name="connsiteY285" fmla="*/ 2394079 h 2809592"/>
                <a:gd name="connsiteX286" fmla="*/ 1784384 w 2934230"/>
                <a:gd name="connsiteY286" fmla="*/ 2399762 h 2809592"/>
                <a:gd name="connsiteX287" fmla="*/ 1800028 w 2934230"/>
                <a:gd name="connsiteY287" fmla="*/ 2419651 h 2809592"/>
                <a:gd name="connsiteX288" fmla="*/ 1801984 w 2934230"/>
                <a:gd name="connsiteY288" fmla="*/ 2421546 h 2809592"/>
                <a:gd name="connsiteX289" fmla="*/ 1779495 w 2934230"/>
                <a:gd name="connsiteY289" fmla="*/ 2439541 h 2809592"/>
                <a:gd name="connsiteX290" fmla="*/ 1751141 w 2934230"/>
                <a:gd name="connsiteY290" fmla="*/ 2480268 h 2809592"/>
                <a:gd name="connsiteX291" fmla="*/ 1802962 w 2934230"/>
                <a:gd name="connsiteY291" fmla="*/ 2495422 h 2809592"/>
                <a:gd name="connsiteX292" fmla="*/ 1800028 w 2934230"/>
                <a:gd name="connsiteY292" fmla="*/ 2534254 h 2809592"/>
                <a:gd name="connsiteX293" fmla="*/ 1872382 w 2934230"/>
                <a:gd name="connsiteY293" fmla="*/ 2520047 h 2809592"/>
                <a:gd name="connsiteX294" fmla="*/ 1882159 w 2934230"/>
                <a:gd name="connsiteY294" fmla="*/ 2515312 h 2809592"/>
                <a:gd name="connsiteX295" fmla="*/ 1863582 w 2934230"/>
                <a:gd name="connsiteY295" fmla="*/ 2539937 h 2809592"/>
                <a:gd name="connsiteX296" fmla="*/ 1881181 w 2934230"/>
                <a:gd name="connsiteY296" fmla="*/ 2593923 h 2809592"/>
                <a:gd name="connsiteX297" fmla="*/ 1889981 w 2934230"/>
                <a:gd name="connsiteY297" fmla="*/ 2589187 h 2809592"/>
                <a:gd name="connsiteX298" fmla="*/ 1920291 w 2934230"/>
                <a:gd name="connsiteY298" fmla="*/ 2653592 h 2809592"/>
                <a:gd name="connsiteX299" fmla="*/ 1956468 w 2934230"/>
                <a:gd name="connsiteY299" fmla="*/ 2633703 h 2809592"/>
                <a:gd name="connsiteX300" fmla="*/ 1972111 w 2934230"/>
                <a:gd name="connsiteY300" fmla="*/ 2644121 h 2809592"/>
                <a:gd name="connsiteX301" fmla="*/ 2009266 w 2934230"/>
                <a:gd name="connsiteY301" fmla="*/ 2628967 h 2809592"/>
                <a:gd name="connsiteX302" fmla="*/ 2016110 w 2934230"/>
                <a:gd name="connsiteY302" fmla="*/ 2621390 h 2809592"/>
                <a:gd name="connsiteX303" fmla="*/ 2012199 w 2934230"/>
                <a:gd name="connsiteY303" fmla="*/ 2627072 h 2809592"/>
                <a:gd name="connsiteX304" fmla="*/ 2001444 w 2934230"/>
                <a:gd name="connsiteY304" fmla="*/ 2644121 h 2809592"/>
                <a:gd name="connsiteX305" fmla="*/ 2066953 w 2934230"/>
                <a:gd name="connsiteY305" fmla="*/ 2649804 h 2809592"/>
                <a:gd name="connsiteX306" fmla="*/ 2038598 w 2934230"/>
                <a:gd name="connsiteY306" fmla="*/ 2726521 h 2809592"/>
                <a:gd name="connsiteX307" fmla="*/ 2109974 w 2934230"/>
                <a:gd name="connsiteY307" fmla="*/ 2703790 h 2809592"/>
                <a:gd name="connsiteX308" fmla="*/ 2118773 w 2934230"/>
                <a:gd name="connsiteY308" fmla="*/ 2685795 h 2809592"/>
                <a:gd name="connsiteX309" fmla="*/ 2114862 w 2934230"/>
                <a:gd name="connsiteY309" fmla="*/ 2711367 h 2809592"/>
                <a:gd name="connsiteX310" fmla="*/ 2127573 w 2934230"/>
                <a:gd name="connsiteY310" fmla="*/ 2751146 h 2809592"/>
                <a:gd name="connsiteX311" fmla="*/ 2200904 w 2934230"/>
                <a:gd name="connsiteY311" fmla="*/ 2692425 h 2809592"/>
                <a:gd name="connsiteX312" fmla="*/ 2212637 w 2934230"/>
                <a:gd name="connsiteY312" fmla="*/ 2743569 h 2809592"/>
                <a:gd name="connsiteX313" fmla="*/ 2272279 w 2934230"/>
                <a:gd name="connsiteY313" fmla="*/ 2768195 h 2809592"/>
                <a:gd name="connsiteX314" fmla="*/ 2267391 w 2934230"/>
                <a:gd name="connsiteY314" fmla="*/ 2774825 h 2809592"/>
                <a:gd name="connsiteX315" fmla="*/ 2291834 w 2934230"/>
                <a:gd name="connsiteY315" fmla="*/ 2747358 h 2809592"/>
                <a:gd name="connsiteX316" fmla="*/ 2297701 w 2934230"/>
                <a:gd name="connsiteY316" fmla="*/ 2748305 h 2809592"/>
                <a:gd name="connsiteX317" fmla="*/ 2341699 w 2934230"/>
                <a:gd name="connsiteY317" fmla="*/ 2804185 h 2809592"/>
                <a:gd name="connsiteX318" fmla="*/ 2367120 w 2934230"/>
                <a:gd name="connsiteY318" fmla="*/ 2807027 h 2809592"/>
                <a:gd name="connsiteX319" fmla="*/ 2368098 w 2934230"/>
                <a:gd name="connsiteY319" fmla="*/ 2771983 h 2809592"/>
                <a:gd name="connsiteX320" fmla="*/ 2373965 w 2934230"/>
                <a:gd name="connsiteY320" fmla="*/ 2768195 h 2809592"/>
                <a:gd name="connsiteX321" fmla="*/ 2457073 w 2934230"/>
                <a:gd name="connsiteY321" fmla="*/ 2779561 h 2809592"/>
                <a:gd name="connsiteX322" fmla="*/ 2439473 w 2934230"/>
                <a:gd name="connsiteY322" fmla="*/ 2686742 h 2809592"/>
                <a:gd name="connsiteX323" fmla="*/ 2444362 w 2934230"/>
                <a:gd name="connsiteY323" fmla="*/ 2683900 h 2809592"/>
                <a:gd name="connsiteX324" fmla="*/ 2536271 w 2934230"/>
                <a:gd name="connsiteY324" fmla="*/ 2697160 h 2809592"/>
                <a:gd name="connsiteX325" fmla="*/ 2562669 w 2934230"/>
                <a:gd name="connsiteY325" fmla="*/ 2672535 h 2809592"/>
                <a:gd name="connsiteX326" fmla="*/ 2539204 w 2934230"/>
                <a:gd name="connsiteY326" fmla="*/ 2628020 h 2809592"/>
                <a:gd name="connsiteX327" fmla="*/ 2543115 w 2934230"/>
                <a:gd name="connsiteY327" fmla="*/ 2623284 h 2809592"/>
                <a:gd name="connsiteX328" fmla="*/ 2582224 w 2934230"/>
                <a:gd name="connsiteY328" fmla="*/ 2624231 h 2809592"/>
                <a:gd name="connsiteX329" fmla="*/ 2562669 w 2934230"/>
                <a:gd name="connsiteY329" fmla="*/ 2590134 h 2809592"/>
                <a:gd name="connsiteX330" fmla="*/ 2564625 w 2934230"/>
                <a:gd name="connsiteY330" fmla="*/ 2584452 h 2809592"/>
                <a:gd name="connsiteX331" fmla="*/ 2642844 w 2934230"/>
                <a:gd name="connsiteY331" fmla="*/ 2557932 h 2809592"/>
                <a:gd name="connsiteX332" fmla="*/ 2660444 w 2934230"/>
                <a:gd name="connsiteY332" fmla="*/ 2528571 h 2809592"/>
                <a:gd name="connsiteX333" fmla="*/ 2623290 w 2934230"/>
                <a:gd name="connsiteY333" fmla="*/ 2499210 h 2809592"/>
                <a:gd name="connsiteX334" fmla="*/ 2624267 w 2934230"/>
                <a:gd name="connsiteY334" fmla="*/ 2493527 h 2809592"/>
                <a:gd name="connsiteX335" fmla="*/ 2705420 w 2934230"/>
                <a:gd name="connsiteY335" fmla="*/ 2453748 h 2809592"/>
                <a:gd name="connsiteX336" fmla="*/ 2734753 w 2934230"/>
                <a:gd name="connsiteY336" fmla="*/ 2424387 h 2809592"/>
                <a:gd name="connsiteX337" fmla="*/ 2707376 w 2934230"/>
                <a:gd name="connsiteY337" fmla="*/ 2404497 h 2809592"/>
                <a:gd name="connsiteX338" fmla="*/ 2708353 w 2934230"/>
                <a:gd name="connsiteY338" fmla="*/ 2397867 h 2809592"/>
                <a:gd name="connsiteX339" fmla="*/ 2741597 w 2934230"/>
                <a:gd name="connsiteY339" fmla="*/ 2344828 h 2809592"/>
                <a:gd name="connsiteX340" fmla="*/ 2746485 w 2934230"/>
                <a:gd name="connsiteY340" fmla="*/ 2341040 h 2809592"/>
                <a:gd name="connsiteX341" fmla="*/ 2774840 w 2934230"/>
                <a:gd name="connsiteY341" fmla="*/ 2360929 h 2809592"/>
                <a:gd name="connsiteX342" fmla="*/ 2778751 w 2934230"/>
                <a:gd name="connsiteY342" fmla="*/ 2329674 h 2809592"/>
                <a:gd name="connsiteX343" fmla="*/ 2774840 w 2934230"/>
                <a:gd name="connsiteY343" fmla="*/ 2261481 h 2809592"/>
                <a:gd name="connsiteX344" fmla="*/ 2779729 w 2934230"/>
                <a:gd name="connsiteY344" fmla="*/ 2259587 h 2809592"/>
                <a:gd name="connsiteX345" fmla="*/ 2813950 w 2934230"/>
                <a:gd name="connsiteY345" fmla="*/ 2283265 h 2809592"/>
                <a:gd name="connsiteX346" fmla="*/ 2840349 w 2934230"/>
                <a:gd name="connsiteY346" fmla="*/ 2256745 h 2809592"/>
                <a:gd name="connsiteX347" fmla="*/ 2797328 w 2934230"/>
                <a:gd name="connsiteY347" fmla="*/ 2197076 h 2809592"/>
                <a:gd name="connsiteX348" fmla="*/ 2801239 w 2934230"/>
                <a:gd name="connsiteY348" fmla="*/ 2192340 h 2809592"/>
                <a:gd name="connsiteX349" fmla="*/ 2840349 w 2934230"/>
                <a:gd name="connsiteY349" fmla="*/ 2196129 h 2809592"/>
                <a:gd name="connsiteX350" fmla="*/ 2845238 w 2934230"/>
                <a:gd name="connsiteY350" fmla="*/ 2161085 h 2809592"/>
                <a:gd name="connsiteX351" fmla="*/ 2802217 w 2934230"/>
                <a:gd name="connsiteY351" fmla="*/ 2119412 h 2809592"/>
                <a:gd name="connsiteX352" fmla="*/ 2705420 w 2934230"/>
                <a:gd name="connsiteY352" fmla="*/ 2069214 h 2809592"/>
                <a:gd name="connsiteX353" fmla="*/ 2701509 w 2934230"/>
                <a:gd name="connsiteY353" fmla="*/ 2060689 h 2809592"/>
                <a:gd name="connsiteX354" fmla="*/ 2702487 w 2934230"/>
                <a:gd name="connsiteY354" fmla="*/ 2060689 h 2809592"/>
                <a:gd name="connsiteX355" fmla="*/ 2747463 w 2934230"/>
                <a:gd name="connsiteY355" fmla="*/ 2064478 h 2809592"/>
                <a:gd name="connsiteX356" fmla="*/ 2770929 w 2934230"/>
                <a:gd name="connsiteY356" fmla="*/ 2028487 h 2809592"/>
                <a:gd name="connsiteX357" fmla="*/ 2743552 w 2934230"/>
                <a:gd name="connsiteY357" fmla="*/ 2012386 h 2809592"/>
                <a:gd name="connsiteX358" fmla="*/ 2753329 w 2934230"/>
                <a:gd name="connsiteY358" fmla="*/ 2004809 h 2809592"/>
                <a:gd name="connsiteX359" fmla="*/ 2744530 w 2934230"/>
                <a:gd name="connsiteY359" fmla="*/ 1940404 h 2809592"/>
                <a:gd name="connsiteX360" fmla="*/ 2767018 w 2934230"/>
                <a:gd name="connsiteY360" fmla="*/ 1896836 h 2809592"/>
                <a:gd name="connsiteX361" fmla="*/ 2766041 w 2934230"/>
                <a:gd name="connsiteY361" fmla="*/ 1875052 h 2809592"/>
                <a:gd name="connsiteX362" fmla="*/ 2767996 w 2934230"/>
                <a:gd name="connsiteY362" fmla="*/ 1874105 h 2809592"/>
                <a:gd name="connsiteX363" fmla="*/ 2826660 w 2934230"/>
                <a:gd name="connsiteY363" fmla="*/ 1792652 h 2809592"/>
                <a:gd name="connsiteX364" fmla="*/ 2835460 w 2934230"/>
                <a:gd name="connsiteY364" fmla="*/ 1802123 h 2809592"/>
                <a:gd name="connsiteX365" fmla="*/ 2798306 w 2934230"/>
                <a:gd name="connsiteY365" fmla="*/ 1756661 h 2809592"/>
                <a:gd name="connsiteX366" fmla="*/ 2802217 w 2934230"/>
                <a:gd name="connsiteY366" fmla="*/ 1748137 h 2809592"/>
                <a:gd name="connsiteX367" fmla="*/ 2904880 w 2934230"/>
                <a:gd name="connsiteY367" fmla="*/ 1698886 h 2809592"/>
                <a:gd name="connsiteX368" fmla="*/ 2917591 w 2934230"/>
                <a:gd name="connsiteY368" fmla="*/ 1662896 h 2809592"/>
                <a:gd name="connsiteX369" fmla="*/ 2859904 w 2934230"/>
                <a:gd name="connsiteY369" fmla="*/ 1656265 h 280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</a:cxnLst>
              <a:rect l="l" t="t" r="r" b="b"/>
              <a:pathLst>
                <a:path w="2934230" h="2809592">
                  <a:moveTo>
                    <a:pt x="2859904" y="1656265"/>
                  </a:moveTo>
                  <a:cubicBezTo>
                    <a:pt x="2854038" y="1657213"/>
                    <a:pt x="2851104" y="1649635"/>
                    <a:pt x="2855993" y="1646794"/>
                  </a:cubicBezTo>
                  <a:cubicBezTo>
                    <a:pt x="2898036" y="1626905"/>
                    <a:pt x="2981144" y="1550187"/>
                    <a:pt x="2899991" y="1525562"/>
                  </a:cubicBezTo>
                  <a:cubicBezTo>
                    <a:pt x="2852082" y="1510408"/>
                    <a:pt x="2796350" y="1521773"/>
                    <a:pt x="2746485" y="1522720"/>
                  </a:cubicBezTo>
                  <a:cubicBezTo>
                    <a:pt x="2741597" y="1522720"/>
                    <a:pt x="2739641" y="1517038"/>
                    <a:pt x="2742575" y="1514196"/>
                  </a:cubicBezTo>
                  <a:cubicBezTo>
                    <a:pt x="2780707" y="1481994"/>
                    <a:pt x="2800261" y="1428955"/>
                    <a:pt x="2793417" y="1380651"/>
                  </a:cubicBezTo>
                  <a:cubicBezTo>
                    <a:pt x="2790484" y="1361709"/>
                    <a:pt x="2781684" y="1341819"/>
                    <a:pt x="2762129" y="1333294"/>
                  </a:cubicBezTo>
                  <a:cubicBezTo>
                    <a:pt x="2735731" y="1321929"/>
                    <a:pt x="2704442" y="1340872"/>
                    <a:pt x="2683910" y="1354131"/>
                  </a:cubicBezTo>
                  <a:cubicBezTo>
                    <a:pt x="2679998" y="1356973"/>
                    <a:pt x="2674132" y="1351290"/>
                    <a:pt x="2677065" y="1347501"/>
                  </a:cubicBezTo>
                  <a:cubicBezTo>
                    <a:pt x="2687821" y="1331400"/>
                    <a:pt x="2700532" y="1308669"/>
                    <a:pt x="2691732" y="1288780"/>
                  </a:cubicBezTo>
                  <a:cubicBezTo>
                    <a:pt x="2679998" y="1262260"/>
                    <a:pt x="2641866" y="1296356"/>
                    <a:pt x="2631111" y="1306775"/>
                  </a:cubicBezTo>
                  <a:cubicBezTo>
                    <a:pt x="2627201" y="1310564"/>
                    <a:pt x="2622312" y="1305828"/>
                    <a:pt x="2622312" y="1302039"/>
                  </a:cubicBezTo>
                  <a:cubicBezTo>
                    <a:pt x="2630134" y="1260366"/>
                    <a:pt x="2623290" y="1213956"/>
                    <a:pt x="2604712" y="1176071"/>
                  </a:cubicBezTo>
                  <a:cubicBezTo>
                    <a:pt x="2596890" y="1159970"/>
                    <a:pt x="2583202" y="1141975"/>
                    <a:pt x="2563647" y="1140080"/>
                  </a:cubicBezTo>
                  <a:cubicBezTo>
                    <a:pt x="2537248" y="1137239"/>
                    <a:pt x="2516715" y="1168494"/>
                    <a:pt x="2504983" y="1185543"/>
                  </a:cubicBezTo>
                  <a:cubicBezTo>
                    <a:pt x="2502049" y="1189331"/>
                    <a:pt x="2495205" y="1187437"/>
                    <a:pt x="2495205" y="1182701"/>
                  </a:cubicBezTo>
                  <a:cubicBezTo>
                    <a:pt x="2496183" y="1160917"/>
                    <a:pt x="2491294" y="1138186"/>
                    <a:pt x="2484449" y="1115455"/>
                  </a:cubicBezTo>
                  <a:cubicBezTo>
                    <a:pt x="2483472" y="1093671"/>
                    <a:pt x="2478583" y="1070940"/>
                    <a:pt x="2480539" y="1049156"/>
                  </a:cubicBezTo>
                  <a:cubicBezTo>
                    <a:pt x="2480539" y="1047262"/>
                    <a:pt x="2483472" y="1045368"/>
                    <a:pt x="2485427" y="1047262"/>
                  </a:cubicBezTo>
                  <a:cubicBezTo>
                    <a:pt x="2497161" y="1054839"/>
                    <a:pt x="2506938" y="1065257"/>
                    <a:pt x="2520626" y="1070940"/>
                  </a:cubicBezTo>
                  <a:cubicBezTo>
                    <a:pt x="2541159" y="1081358"/>
                    <a:pt x="2550936" y="1060522"/>
                    <a:pt x="2546048" y="1044420"/>
                  </a:cubicBezTo>
                  <a:cubicBezTo>
                    <a:pt x="2540182" y="1022636"/>
                    <a:pt x="2521604" y="998958"/>
                    <a:pt x="2503027" y="984751"/>
                  </a:cubicBezTo>
                  <a:cubicBezTo>
                    <a:pt x="2500094" y="981910"/>
                    <a:pt x="2503027" y="977174"/>
                    <a:pt x="2506938" y="980015"/>
                  </a:cubicBezTo>
                  <a:cubicBezTo>
                    <a:pt x="2518671" y="987593"/>
                    <a:pt x="2533337" y="992328"/>
                    <a:pt x="2546048" y="983804"/>
                  </a:cubicBezTo>
                  <a:cubicBezTo>
                    <a:pt x="2556803" y="976227"/>
                    <a:pt x="2554847" y="959179"/>
                    <a:pt x="2550936" y="948760"/>
                  </a:cubicBezTo>
                  <a:cubicBezTo>
                    <a:pt x="2543115" y="930765"/>
                    <a:pt x="2523559" y="917505"/>
                    <a:pt x="2507916" y="907086"/>
                  </a:cubicBezTo>
                  <a:cubicBezTo>
                    <a:pt x="2475650" y="886250"/>
                    <a:pt x="2438496" y="873937"/>
                    <a:pt x="2405252" y="854047"/>
                  </a:cubicBezTo>
                  <a:cubicBezTo>
                    <a:pt x="2402319" y="852153"/>
                    <a:pt x="2405252" y="847418"/>
                    <a:pt x="2408186" y="848365"/>
                  </a:cubicBezTo>
                  <a:cubicBezTo>
                    <a:pt x="2421874" y="854047"/>
                    <a:pt x="2438496" y="854047"/>
                    <a:pt x="2453162" y="852153"/>
                  </a:cubicBezTo>
                  <a:cubicBezTo>
                    <a:pt x="2471739" y="849312"/>
                    <a:pt x="2491294" y="834158"/>
                    <a:pt x="2476628" y="816162"/>
                  </a:cubicBezTo>
                  <a:cubicBezTo>
                    <a:pt x="2460006" y="796273"/>
                    <a:pt x="2422852" y="794378"/>
                    <a:pt x="2399386" y="785854"/>
                  </a:cubicBezTo>
                  <a:cubicBezTo>
                    <a:pt x="2397430" y="784907"/>
                    <a:pt x="2396453" y="782065"/>
                    <a:pt x="2398408" y="780171"/>
                  </a:cubicBezTo>
                  <a:cubicBezTo>
                    <a:pt x="2428718" y="755546"/>
                    <a:pt x="2461962" y="721449"/>
                    <a:pt x="2472717" y="683564"/>
                  </a:cubicBezTo>
                  <a:cubicBezTo>
                    <a:pt x="2475650" y="672199"/>
                    <a:pt x="2474672" y="660833"/>
                    <a:pt x="2464895" y="652309"/>
                  </a:cubicBezTo>
                  <a:cubicBezTo>
                    <a:pt x="2455118" y="643785"/>
                    <a:pt x="2440451" y="652309"/>
                    <a:pt x="2431652" y="658939"/>
                  </a:cubicBezTo>
                  <a:cubicBezTo>
                    <a:pt x="2414052" y="670304"/>
                    <a:pt x="2402319" y="688300"/>
                    <a:pt x="2384720" y="699665"/>
                  </a:cubicBezTo>
                  <a:cubicBezTo>
                    <a:pt x="2381787" y="701560"/>
                    <a:pt x="2378854" y="699665"/>
                    <a:pt x="2379831" y="695877"/>
                  </a:cubicBezTo>
                  <a:cubicBezTo>
                    <a:pt x="2387653" y="671252"/>
                    <a:pt x="2396453" y="647573"/>
                    <a:pt x="2399386" y="622948"/>
                  </a:cubicBezTo>
                  <a:cubicBezTo>
                    <a:pt x="2400364" y="614424"/>
                    <a:pt x="2399386" y="576539"/>
                    <a:pt x="2380809" y="583169"/>
                  </a:cubicBezTo>
                  <a:cubicBezTo>
                    <a:pt x="2366142" y="588851"/>
                    <a:pt x="2355387" y="604006"/>
                    <a:pt x="2343655" y="613477"/>
                  </a:cubicBezTo>
                  <a:cubicBezTo>
                    <a:pt x="2341699" y="615371"/>
                    <a:pt x="2337788" y="613477"/>
                    <a:pt x="2338766" y="610635"/>
                  </a:cubicBezTo>
                  <a:cubicBezTo>
                    <a:pt x="2339744" y="587904"/>
                    <a:pt x="2351477" y="550019"/>
                    <a:pt x="2325077" y="539601"/>
                  </a:cubicBezTo>
                  <a:cubicBezTo>
                    <a:pt x="2324099" y="540548"/>
                    <a:pt x="2323122" y="541495"/>
                    <a:pt x="2323122" y="542442"/>
                  </a:cubicBezTo>
                  <a:cubicBezTo>
                    <a:pt x="2307478" y="566120"/>
                    <a:pt x="2298679" y="594534"/>
                    <a:pt x="2296723" y="622948"/>
                  </a:cubicBezTo>
                  <a:cubicBezTo>
                    <a:pt x="2292812" y="611582"/>
                    <a:pt x="2286945" y="600217"/>
                    <a:pt x="2280101" y="588851"/>
                  </a:cubicBezTo>
                  <a:cubicBezTo>
                    <a:pt x="2279123" y="586957"/>
                    <a:pt x="2276190" y="584116"/>
                    <a:pt x="2273257" y="580327"/>
                  </a:cubicBezTo>
                  <a:cubicBezTo>
                    <a:pt x="2273257" y="581274"/>
                    <a:pt x="2273257" y="582221"/>
                    <a:pt x="2272279" y="583169"/>
                  </a:cubicBezTo>
                  <a:cubicBezTo>
                    <a:pt x="2269346" y="601164"/>
                    <a:pt x="2272279" y="619160"/>
                    <a:pt x="2268368" y="636208"/>
                  </a:cubicBezTo>
                  <a:cubicBezTo>
                    <a:pt x="2267391" y="639996"/>
                    <a:pt x="2262502" y="638102"/>
                    <a:pt x="2262502" y="635261"/>
                  </a:cubicBezTo>
                  <a:cubicBezTo>
                    <a:pt x="2256636" y="615371"/>
                    <a:pt x="2252724" y="589798"/>
                    <a:pt x="2234147" y="577486"/>
                  </a:cubicBezTo>
                  <a:cubicBezTo>
                    <a:pt x="2225348" y="596428"/>
                    <a:pt x="2224370" y="617265"/>
                    <a:pt x="2218504" y="637155"/>
                  </a:cubicBezTo>
                  <a:cubicBezTo>
                    <a:pt x="2217526" y="639996"/>
                    <a:pt x="2213614" y="639996"/>
                    <a:pt x="2212637" y="637155"/>
                  </a:cubicBezTo>
                  <a:cubicBezTo>
                    <a:pt x="2209703" y="630525"/>
                    <a:pt x="2207748" y="623895"/>
                    <a:pt x="2205792" y="616318"/>
                  </a:cubicBezTo>
                  <a:cubicBezTo>
                    <a:pt x="2195037" y="596428"/>
                    <a:pt x="2180372" y="580327"/>
                    <a:pt x="2164727" y="585063"/>
                  </a:cubicBezTo>
                  <a:cubicBezTo>
                    <a:pt x="2167660" y="568961"/>
                    <a:pt x="2170593" y="550966"/>
                    <a:pt x="2166682" y="538653"/>
                  </a:cubicBezTo>
                  <a:cubicBezTo>
                    <a:pt x="2165705" y="534865"/>
                    <a:pt x="2160816" y="533918"/>
                    <a:pt x="2157883" y="535812"/>
                  </a:cubicBezTo>
                  <a:cubicBezTo>
                    <a:pt x="2135395" y="551913"/>
                    <a:pt x="2119751" y="573697"/>
                    <a:pt x="2103130" y="594534"/>
                  </a:cubicBezTo>
                  <a:cubicBezTo>
                    <a:pt x="2120729" y="555702"/>
                    <a:pt x="2139306" y="504557"/>
                    <a:pt x="2109974" y="495086"/>
                  </a:cubicBezTo>
                  <a:cubicBezTo>
                    <a:pt x="2092374" y="489403"/>
                    <a:pt x="2074775" y="500768"/>
                    <a:pt x="2064998" y="515922"/>
                  </a:cubicBezTo>
                  <a:cubicBezTo>
                    <a:pt x="2063042" y="512134"/>
                    <a:pt x="2060109" y="509293"/>
                    <a:pt x="2058153" y="505504"/>
                  </a:cubicBezTo>
                  <a:cubicBezTo>
                    <a:pt x="2047398" y="491297"/>
                    <a:pt x="2003399" y="442994"/>
                    <a:pt x="1979933" y="447729"/>
                  </a:cubicBezTo>
                  <a:cubicBezTo>
                    <a:pt x="1958423" y="452465"/>
                    <a:pt x="1961356" y="476143"/>
                    <a:pt x="1971133" y="499821"/>
                  </a:cubicBezTo>
                  <a:cubicBezTo>
                    <a:pt x="1958423" y="485614"/>
                    <a:pt x="1944735" y="472354"/>
                    <a:pt x="1930068" y="457200"/>
                  </a:cubicBezTo>
                  <a:cubicBezTo>
                    <a:pt x="1922246" y="449623"/>
                    <a:pt x="1895847" y="422157"/>
                    <a:pt x="1879226" y="432575"/>
                  </a:cubicBezTo>
                  <a:cubicBezTo>
                    <a:pt x="1858693" y="445835"/>
                    <a:pt x="1874337" y="480878"/>
                    <a:pt x="1877270" y="495086"/>
                  </a:cubicBezTo>
                  <a:cubicBezTo>
                    <a:pt x="1879226" y="505504"/>
                    <a:pt x="1882159" y="515922"/>
                    <a:pt x="1887048" y="525394"/>
                  </a:cubicBezTo>
                  <a:cubicBezTo>
                    <a:pt x="1873359" y="513081"/>
                    <a:pt x="1858693" y="502663"/>
                    <a:pt x="1840116" y="495086"/>
                  </a:cubicBezTo>
                  <a:cubicBezTo>
                    <a:pt x="1830339" y="491297"/>
                    <a:pt x="1809806" y="479931"/>
                    <a:pt x="1789274" y="474249"/>
                  </a:cubicBezTo>
                  <a:cubicBezTo>
                    <a:pt x="1806873" y="451518"/>
                    <a:pt x="1820561" y="426892"/>
                    <a:pt x="1828383" y="401320"/>
                  </a:cubicBezTo>
                  <a:cubicBezTo>
                    <a:pt x="1833272" y="383324"/>
                    <a:pt x="1831317" y="364382"/>
                    <a:pt x="1816650" y="352069"/>
                  </a:cubicBezTo>
                  <a:cubicBezTo>
                    <a:pt x="1801006" y="338809"/>
                    <a:pt x="1777540" y="352069"/>
                    <a:pt x="1763852" y="361540"/>
                  </a:cubicBezTo>
                  <a:cubicBezTo>
                    <a:pt x="1736475" y="380483"/>
                    <a:pt x="1716920" y="407003"/>
                    <a:pt x="1689543" y="424998"/>
                  </a:cubicBezTo>
                  <a:cubicBezTo>
                    <a:pt x="1685632" y="427839"/>
                    <a:pt x="1679766" y="424051"/>
                    <a:pt x="1681721" y="419315"/>
                  </a:cubicBezTo>
                  <a:cubicBezTo>
                    <a:pt x="1693454" y="380483"/>
                    <a:pt x="1709098" y="343545"/>
                    <a:pt x="1713009" y="303765"/>
                  </a:cubicBezTo>
                  <a:cubicBezTo>
                    <a:pt x="1714965" y="289559"/>
                    <a:pt x="1713009" y="229890"/>
                    <a:pt x="1682699" y="241255"/>
                  </a:cubicBezTo>
                  <a:cubicBezTo>
                    <a:pt x="1659233" y="250726"/>
                    <a:pt x="1642612" y="273457"/>
                    <a:pt x="1624034" y="288611"/>
                  </a:cubicBezTo>
                  <a:cubicBezTo>
                    <a:pt x="1620123" y="291453"/>
                    <a:pt x="1615234" y="288611"/>
                    <a:pt x="1615234" y="283876"/>
                  </a:cubicBezTo>
                  <a:cubicBezTo>
                    <a:pt x="1616212" y="247885"/>
                    <a:pt x="1634790" y="189163"/>
                    <a:pt x="1593725" y="171168"/>
                  </a:cubicBezTo>
                  <a:cubicBezTo>
                    <a:pt x="1591769" y="173062"/>
                    <a:pt x="1590791" y="174956"/>
                    <a:pt x="1590791" y="174956"/>
                  </a:cubicBezTo>
                  <a:cubicBezTo>
                    <a:pt x="1565370" y="212841"/>
                    <a:pt x="1552659" y="257356"/>
                    <a:pt x="1548748" y="301871"/>
                  </a:cubicBezTo>
                  <a:cubicBezTo>
                    <a:pt x="1541903" y="283876"/>
                    <a:pt x="1534082" y="265881"/>
                    <a:pt x="1522349" y="248832"/>
                  </a:cubicBezTo>
                  <a:cubicBezTo>
                    <a:pt x="1520394" y="245991"/>
                    <a:pt x="1516483" y="240308"/>
                    <a:pt x="1510616" y="234625"/>
                  </a:cubicBezTo>
                  <a:cubicBezTo>
                    <a:pt x="1510616" y="236519"/>
                    <a:pt x="1509638" y="238414"/>
                    <a:pt x="1509638" y="239361"/>
                  </a:cubicBezTo>
                  <a:cubicBezTo>
                    <a:pt x="1505727" y="267774"/>
                    <a:pt x="1509638" y="296189"/>
                    <a:pt x="1502794" y="323655"/>
                  </a:cubicBezTo>
                  <a:cubicBezTo>
                    <a:pt x="1501816" y="329338"/>
                    <a:pt x="1493994" y="326497"/>
                    <a:pt x="1493016" y="322708"/>
                  </a:cubicBezTo>
                  <a:cubicBezTo>
                    <a:pt x="1483239" y="291453"/>
                    <a:pt x="1477373" y="251673"/>
                    <a:pt x="1448040" y="231784"/>
                  </a:cubicBezTo>
                  <a:cubicBezTo>
                    <a:pt x="1435330" y="262092"/>
                    <a:pt x="1432396" y="295241"/>
                    <a:pt x="1423596" y="326497"/>
                  </a:cubicBezTo>
                  <a:cubicBezTo>
                    <a:pt x="1422619" y="330285"/>
                    <a:pt x="1415775" y="330285"/>
                    <a:pt x="1413819" y="326497"/>
                  </a:cubicBezTo>
                  <a:cubicBezTo>
                    <a:pt x="1409908" y="316078"/>
                    <a:pt x="1405997" y="304713"/>
                    <a:pt x="1403064" y="294294"/>
                  </a:cubicBezTo>
                  <a:cubicBezTo>
                    <a:pt x="1385464" y="263039"/>
                    <a:pt x="1362977" y="237466"/>
                    <a:pt x="1338533" y="244096"/>
                  </a:cubicBezTo>
                  <a:cubicBezTo>
                    <a:pt x="1343421" y="218524"/>
                    <a:pt x="1347332" y="190110"/>
                    <a:pt x="1341466" y="170220"/>
                  </a:cubicBezTo>
                  <a:cubicBezTo>
                    <a:pt x="1339510" y="164537"/>
                    <a:pt x="1332666" y="161696"/>
                    <a:pt x="1326800" y="166432"/>
                  </a:cubicBezTo>
                  <a:cubicBezTo>
                    <a:pt x="1290623" y="192004"/>
                    <a:pt x="1266179" y="226101"/>
                    <a:pt x="1239781" y="258303"/>
                  </a:cubicBezTo>
                  <a:cubicBezTo>
                    <a:pt x="1268135" y="196740"/>
                    <a:pt x="1296490" y="115287"/>
                    <a:pt x="1250536" y="101080"/>
                  </a:cubicBezTo>
                  <a:cubicBezTo>
                    <a:pt x="1223159" y="92556"/>
                    <a:pt x="1195782" y="110551"/>
                    <a:pt x="1179160" y="134229"/>
                  </a:cubicBezTo>
                  <a:cubicBezTo>
                    <a:pt x="1176227" y="128547"/>
                    <a:pt x="1172316" y="123811"/>
                    <a:pt x="1168405" y="118128"/>
                  </a:cubicBezTo>
                  <a:cubicBezTo>
                    <a:pt x="1151783" y="95397"/>
                    <a:pt x="1082364" y="19627"/>
                    <a:pt x="1044232" y="27204"/>
                  </a:cubicBezTo>
                  <a:cubicBezTo>
                    <a:pt x="1010011" y="33834"/>
                    <a:pt x="1014899" y="71719"/>
                    <a:pt x="1029565" y="109604"/>
                  </a:cubicBezTo>
                  <a:cubicBezTo>
                    <a:pt x="1009033" y="86873"/>
                    <a:pt x="988500" y="65089"/>
                    <a:pt x="964057" y="43305"/>
                  </a:cubicBezTo>
                  <a:cubicBezTo>
                    <a:pt x="951346" y="30992"/>
                    <a:pt x="909303" y="-12576"/>
                    <a:pt x="882904" y="3526"/>
                  </a:cubicBezTo>
                  <a:cubicBezTo>
                    <a:pt x="850638" y="24362"/>
                    <a:pt x="875081" y="80243"/>
                    <a:pt x="879970" y="102974"/>
                  </a:cubicBezTo>
                  <a:cubicBezTo>
                    <a:pt x="882904" y="120023"/>
                    <a:pt x="888770" y="135177"/>
                    <a:pt x="894637" y="151278"/>
                  </a:cubicBezTo>
                  <a:cubicBezTo>
                    <a:pt x="873126" y="132335"/>
                    <a:pt x="848683" y="115287"/>
                    <a:pt x="820328" y="102974"/>
                  </a:cubicBezTo>
                  <a:cubicBezTo>
                    <a:pt x="790995" y="90661"/>
                    <a:pt x="704954" y="41411"/>
                    <a:pt x="668777" y="76455"/>
                  </a:cubicBezTo>
                  <a:cubicBezTo>
                    <a:pt x="662911" y="82137"/>
                    <a:pt x="659000" y="88767"/>
                    <a:pt x="656067" y="96344"/>
                  </a:cubicBezTo>
                  <a:cubicBezTo>
                    <a:pt x="657045" y="96344"/>
                    <a:pt x="658023" y="95397"/>
                    <a:pt x="659000" y="95397"/>
                  </a:cubicBezTo>
                  <a:cubicBezTo>
                    <a:pt x="714731" y="82137"/>
                    <a:pt x="758730" y="138018"/>
                    <a:pt x="792951" y="179691"/>
                  </a:cubicBezTo>
                  <a:cubicBezTo>
                    <a:pt x="788062" y="155066"/>
                    <a:pt x="788062" y="124758"/>
                    <a:pt x="814462" y="125705"/>
                  </a:cubicBezTo>
                  <a:cubicBezTo>
                    <a:pt x="840860" y="125705"/>
                    <a:pt x="850638" y="153172"/>
                    <a:pt x="858460" y="177798"/>
                  </a:cubicBezTo>
                  <a:cubicBezTo>
                    <a:pt x="862371" y="168326"/>
                    <a:pt x="869215" y="160749"/>
                    <a:pt x="882904" y="163590"/>
                  </a:cubicBezTo>
                  <a:cubicBezTo>
                    <a:pt x="908325" y="168326"/>
                    <a:pt x="934724" y="189163"/>
                    <a:pt x="948412" y="210000"/>
                  </a:cubicBezTo>
                  <a:cubicBezTo>
                    <a:pt x="992411" y="277246"/>
                    <a:pt x="1004144" y="355857"/>
                    <a:pt x="1021743" y="432575"/>
                  </a:cubicBezTo>
                  <a:cubicBezTo>
                    <a:pt x="1020766" y="379536"/>
                    <a:pt x="1024677" y="321761"/>
                    <a:pt x="1064764" y="285770"/>
                  </a:cubicBezTo>
                  <a:cubicBezTo>
                    <a:pt x="1066719" y="283876"/>
                    <a:pt x="1070630" y="283876"/>
                    <a:pt x="1072586" y="285770"/>
                  </a:cubicBezTo>
                  <a:cubicBezTo>
                    <a:pt x="1095074" y="312290"/>
                    <a:pt x="1102896" y="345439"/>
                    <a:pt x="1106807" y="378589"/>
                  </a:cubicBezTo>
                  <a:cubicBezTo>
                    <a:pt x="1112673" y="353016"/>
                    <a:pt x="1122452" y="329338"/>
                    <a:pt x="1142006" y="311343"/>
                  </a:cubicBezTo>
                  <a:cubicBezTo>
                    <a:pt x="1143961" y="309448"/>
                    <a:pt x="1146895" y="309448"/>
                    <a:pt x="1148850" y="310395"/>
                  </a:cubicBezTo>
                  <a:cubicBezTo>
                    <a:pt x="1196760" y="336915"/>
                    <a:pt x="1202627" y="402267"/>
                    <a:pt x="1203604" y="449623"/>
                  </a:cubicBezTo>
                  <a:cubicBezTo>
                    <a:pt x="1204582" y="480878"/>
                    <a:pt x="1202627" y="512134"/>
                    <a:pt x="1198716" y="543389"/>
                  </a:cubicBezTo>
                  <a:cubicBezTo>
                    <a:pt x="1216315" y="493191"/>
                    <a:pt x="1243692" y="444888"/>
                    <a:pt x="1294534" y="439205"/>
                  </a:cubicBezTo>
                  <a:cubicBezTo>
                    <a:pt x="1296490" y="439205"/>
                    <a:pt x="1298445" y="440152"/>
                    <a:pt x="1299423" y="442046"/>
                  </a:cubicBezTo>
                  <a:cubicBezTo>
                    <a:pt x="1317023" y="465724"/>
                    <a:pt x="1318000" y="496980"/>
                    <a:pt x="1313111" y="528235"/>
                  </a:cubicBezTo>
                  <a:cubicBezTo>
                    <a:pt x="1333644" y="501715"/>
                    <a:pt x="1360043" y="482773"/>
                    <a:pt x="1388398" y="499821"/>
                  </a:cubicBezTo>
                  <a:cubicBezTo>
                    <a:pt x="1421641" y="519711"/>
                    <a:pt x="1415775" y="561385"/>
                    <a:pt x="1401109" y="596428"/>
                  </a:cubicBezTo>
                  <a:cubicBezTo>
                    <a:pt x="1422619" y="577486"/>
                    <a:pt x="1448040" y="562332"/>
                    <a:pt x="1474440" y="559490"/>
                  </a:cubicBezTo>
                  <a:cubicBezTo>
                    <a:pt x="1506705" y="555702"/>
                    <a:pt x="1536037" y="577486"/>
                    <a:pt x="1538970" y="609688"/>
                  </a:cubicBezTo>
                  <a:cubicBezTo>
                    <a:pt x="1541903" y="639996"/>
                    <a:pt x="1529193" y="670304"/>
                    <a:pt x="1513549" y="696824"/>
                  </a:cubicBezTo>
                  <a:cubicBezTo>
                    <a:pt x="1540926" y="678828"/>
                    <a:pt x="1569281" y="676934"/>
                    <a:pt x="1588836" y="717661"/>
                  </a:cubicBezTo>
                  <a:cubicBezTo>
                    <a:pt x="1603502" y="748916"/>
                    <a:pt x="1585902" y="787748"/>
                    <a:pt x="1569281" y="815215"/>
                  </a:cubicBezTo>
                  <a:cubicBezTo>
                    <a:pt x="1588836" y="809532"/>
                    <a:pt x="1608390" y="807638"/>
                    <a:pt x="1625990" y="814268"/>
                  </a:cubicBezTo>
                  <a:cubicBezTo>
                    <a:pt x="1644567" y="820898"/>
                    <a:pt x="1654344" y="833211"/>
                    <a:pt x="1659233" y="846470"/>
                  </a:cubicBezTo>
                  <a:cubicBezTo>
                    <a:pt x="1675855" y="822792"/>
                    <a:pt x="1696387" y="801955"/>
                    <a:pt x="1719853" y="790590"/>
                  </a:cubicBezTo>
                  <a:cubicBezTo>
                    <a:pt x="1732564" y="784907"/>
                    <a:pt x="1749186" y="787748"/>
                    <a:pt x="1757986" y="797220"/>
                  </a:cubicBezTo>
                  <a:cubicBezTo>
                    <a:pt x="1768740" y="765017"/>
                    <a:pt x="1787318" y="736603"/>
                    <a:pt x="1820561" y="727132"/>
                  </a:cubicBezTo>
                  <a:cubicBezTo>
                    <a:pt x="1822516" y="726185"/>
                    <a:pt x="1824472" y="727132"/>
                    <a:pt x="1826428" y="728079"/>
                  </a:cubicBezTo>
                  <a:cubicBezTo>
                    <a:pt x="1861626" y="760282"/>
                    <a:pt x="1866515" y="813321"/>
                    <a:pt x="1864560" y="857836"/>
                  </a:cubicBezTo>
                  <a:cubicBezTo>
                    <a:pt x="1863582" y="872990"/>
                    <a:pt x="1861626" y="888144"/>
                    <a:pt x="1859671" y="903298"/>
                  </a:cubicBezTo>
                  <a:cubicBezTo>
                    <a:pt x="1881181" y="851206"/>
                    <a:pt x="1910514" y="802902"/>
                    <a:pt x="1940824" y="828475"/>
                  </a:cubicBezTo>
                  <a:cubicBezTo>
                    <a:pt x="1971133" y="853100"/>
                    <a:pt x="1952557" y="912769"/>
                    <a:pt x="1943757" y="943077"/>
                  </a:cubicBezTo>
                  <a:cubicBezTo>
                    <a:pt x="1940824" y="954443"/>
                    <a:pt x="1936912" y="964861"/>
                    <a:pt x="1933979" y="976227"/>
                  </a:cubicBezTo>
                  <a:cubicBezTo>
                    <a:pt x="1941801" y="965809"/>
                    <a:pt x="1950601" y="955390"/>
                    <a:pt x="1960379" y="946866"/>
                  </a:cubicBezTo>
                  <a:cubicBezTo>
                    <a:pt x="1980911" y="927923"/>
                    <a:pt x="2033710" y="905192"/>
                    <a:pt x="2043487" y="947813"/>
                  </a:cubicBezTo>
                  <a:cubicBezTo>
                    <a:pt x="2053264" y="989487"/>
                    <a:pt x="2022954" y="1037790"/>
                    <a:pt x="2002422" y="1071887"/>
                  </a:cubicBezTo>
                  <a:cubicBezTo>
                    <a:pt x="1985800" y="1100301"/>
                    <a:pt x="1968200" y="1129662"/>
                    <a:pt x="1946690" y="1155234"/>
                  </a:cubicBezTo>
                  <a:cubicBezTo>
                    <a:pt x="1984822" y="1135344"/>
                    <a:pt x="2022954" y="1102195"/>
                    <a:pt x="2065975" y="1105984"/>
                  </a:cubicBezTo>
                  <a:cubicBezTo>
                    <a:pt x="2107041" y="1109772"/>
                    <a:pt x="2103130" y="1153340"/>
                    <a:pt x="2084552" y="1177965"/>
                  </a:cubicBezTo>
                  <a:cubicBezTo>
                    <a:pt x="2056197" y="1216798"/>
                    <a:pt x="2003399" y="1241423"/>
                    <a:pt x="1958423" y="1257524"/>
                  </a:cubicBezTo>
                  <a:cubicBezTo>
                    <a:pt x="1989711" y="1266996"/>
                    <a:pt x="2016110" y="1293515"/>
                    <a:pt x="1999488" y="1327612"/>
                  </a:cubicBezTo>
                  <a:cubicBezTo>
                    <a:pt x="1980911" y="1364550"/>
                    <a:pt x="1925180" y="1365497"/>
                    <a:pt x="1889003" y="1363603"/>
                  </a:cubicBezTo>
                  <a:cubicBezTo>
                    <a:pt x="1871404" y="1362656"/>
                    <a:pt x="1852826" y="1360761"/>
                    <a:pt x="1834250" y="1357920"/>
                  </a:cubicBezTo>
                  <a:cubicBezTo>
                    <a:pt x="1859671" y="1374968"/>
                    <a:pt x="1881181" y="1396752"/>
                    <a:pt x="1894869" y="1419483"/>
                  </a:cubicBezTo>
                  <a:cubicBezTo>
                    <a:pt x="1901714" y="1431796"/>
                    <a:pt x="1904647" y="1446950"/>
                    <a:pt x="1903669" y="1461157"/>
                  </a:cubicBezTo>
                  <a:cubicBezTo>
                    <a:pt x="1953535" y="1428955"/>
                    <a:pt x="2017087" y="1405276"/>
                    <a:pt x="2058153" y="1444109"/>
                  </a:cubicBezTo>
                  <a:cubicBezTo>
                    <a:pt x="2069886" y="1455474"/>
                    <a:pt x="2076730" y="1468734"/>
                    <a:pt x="2078686" y="1481994"/>
                  </a:cubicBezTo>
                  <a:cubicBezTo>
                    <a:pt x="2084552" y="1479152"/>
                    <a:pt x="2090418" y="1477258"/>
                    <a:pt x="2096285" y="1476311"/>
                  </a:cubicBezTo>
                  <a:cubicBezTo>
                    <a:pt x="2120729" y="1471576"/>
                    <a:pt x="2129528" y="1486730"/>
                    <a:pt x="2131484" y="1506619"/>
                  </a:cubicBezTo>
                  <a:cubicBezTo>
                    <a:pt x="2140284" y="1486730"/>
                    <a:pt x="2152994" y="1467787"/>
                    <a:pt x="2168638" y="1454527"/>
                  </a:cubicBezTo>
                  <a:cubicBezTo>
                    <a:pt x="2193082" y="1433690"/>
                    <a:pt x="2225348" y="1447897"/>
                    <a:pt x="2231214" y="1477258"/>
                  </a:cubicBezTo>
                  <a:cubicBezTo>
                    <a:pt x="2238058" y="1507566"/>
                    <a:pt x="2232192" y="1540716"/>
                    <a:pt x="2223392" y="1571971"/>
                  </a:cubicBezTo>
                  <a:cubicBezTo>
                    <a:pt x="2242947" y="1553028"/>
                    <a:pt x="2265435" y="1544504"/>
                    <a:pt x="2288901" y="1560605"/>
                  </a:cubicBezTo>
                  <a:cubicBezTo>
                    <a:pt x="2320189" y="1582389"/>
                    <a:pt x="2306500" y="1638270"/>
                    <a:pt x="2298679" y="1667631"/>
                  </a:cubicBezTo>
                  <a:cubicBezTo>
                    <a:pt x="2289878" y="1698886"/>
                    <a:pt x="2278146" y="1731089"/>
                    <a:pt x="2261524" y="1761397"/>
                  </a:cubicBezTo>
                  <a:cubicBezTo>
                    <a:pt x="2318233" y="1726353"/>
                    <a:pt x="2412097" y="1732036"/>
                    <a:pt x="2427741" y="1806859"/>
                  </a:cubicBezTo>
                  <a:cubicBezTo>
                    <a:pt x="2442407" y="1873158"/>
                    <a:pt x="2346588" y="1887365"/>
                    <a:pt x="2292812" y="1895889"/>
                  </a:cubicBezTo>
                  <a:cubicBezTo>
                    <a:pt x="2346588" y="1933774"/>
                    <a:pt x="2439473" y="1990602"/>
                    <a:pt x="2401341" y="2064478"/>
                  </a:cubicBezTo>
                  <a:cubicBezTo>
                    <a:pt x="2387653" y="2090050"/>
                    <a:pt x="2358321" y="2103310"/>
                    <a:pt x="2331922" y="2100469"/>
                  </a:cubicBezTo>
                  <a:cubicBezTo>
                    <a:pt x="2335833" y="2114676"/>
                    <a:pt x="2334855" y="2129830"/>
                    <a:pt x="2328988" y="2144984"/>
                  </a:cubicBezTo>
                  <a:cubicBezTo>
                    <a:pt x="2316278" y="2175292"/>
                    <a:pt x="2275212" y="2191393"/>
                    <a:pt x="2243924" y="2179081"/>
                  </a:cubicBezTo>
                  <a:cubicBezTo>
                    <a:pt x="2231214" y="2174345"/>
                    <a:pt x="2220459" y="2166768"/>
                    <a:pt x="2209703" y="2159191"/>
                  </a:cubicBezTo>
                  <a:cubicBezTo>
                    <a:pt x="2219481" y="2187605"/>
                    <a:pt x="2224370" y="2216966"/>
                    <a:pt x="2221437" y="2245380"/>
                  </a:cubicBezTo>
                  <a:cubicBezTo>
                    <a:pt x="2221437" y="2248221"/>
                    <a:pt x="2219481" y="2251063"/>
                    <a:pt x="2215570" y="2251063"/>
                  </a:cubicBezTo>
                  <a:cubicBezTo>
                    <a:pt x="2201881" y="2250115"/>
                    <a:pt x="2188193" y="2245380"/>
                    <a:pt x="2175482" y="2238750"/>
                  </a:cubicBezTo>
                  <a:cubicBezTo>
                    <a:pt x="2185260" y="2265269"/>
                    <a:pt x="2188193" y="2292736"/>
                    <a:pt x="2180372" y="2319256"/>
                  </a:cubicBezTo>
                  <a:cubicBezTo>
                    <a:pt x="2179394" y="2321150"/>
                    <a:pt x="2177438" y="2323044"/>
                    <a:pt x="2175482" y="2323044"/>
                  </a:cubicBezTo>
                  <a:cubicBezTo>
                    <a:pt x="2146150" y="2323991"/>
                    <a:pt x="2123662" y="2305996"/>
                    <a:pt x="2107041" y="2284212"/>
                  </a:cubicBezTo>
                  <a:cubicBezTo>
                    <a:pt x="2121706" y="2341040"/>
                    <a:pt x="2134417" y="2430070"/>
                    <a:pt x="2078686" y="2424387"/>
                  </a:cubicBezTo>
                  <a:cubicBezTo>
                    <a:pt x="1999488" y="2415863"/>
                    <a:pt x="1979933" y="2311679"/>
                    <a:pt x="1975044" y="2237803"/>
                  </a:cubicBezTo>
                  <a:cubicBezTo>
                    <a:pt x="1965267" y="2263375"/>
                    <a:pt x="1947668" y="2283265"/>
                    <a:pt x="1921269" y="2252957"/>
                  </a:cubicBezTo>
                  <a:cubicBezTo>
                    <a:pt x="1879226" y="2205600"/>
                    <a:pt x="1882159" y="2143090"/>
                    <a:pt x="1882159" y="2084368"/>
                  </a:cubicBezTo>
                  <a:cubicBezTo>
                    <a:pt x="1875315" y="2109940"/>
                    <a:pt x="1870426" y="2137407"/>
                    <a:pt x="1860648" y="2162980"/>
                  </a:cubicBezTo>
                  <a:cubicBezTo>
                    <a:pt x="1850871" y="2187605"/>
                    <a:pt x="1836205" y="2221701"/>
                    <a:pt x="1803939" y="2218860"/>
                  </a:cubicBezTo>
                  <a:cubicBezTo>
                    <a:pt x="1762874" y="2216018"/>
                    <a:pt x="1745275" y="2167715"/>
                    <a:pt x="1746252" y="2134566"/>
                  </a:cubicBezTo>
                  <a:cubicBezTo>
                    <a:pt x="1747230" y="2108046"/>
                    <a:pt x="1753097" y="2081526"/>
                    <a:pt x="1761896" y="2055954"/>
                  </a:cubicBezTo>
                  <a:cubicBezTo>
                    <a:pt x="1754075" y="2067319"/>
                    <a:pt x="1745275" y="2078685"/>
                    <a:pt x="1735497" y="2089104"/>
                  </a:cubicBezTo>
                  <a:cubicBezTo>
                    <a:pt x="1723764" y="2102363"/>
                    <a:pt x="1702254" y="2126989"/>
                    <a:pt x="1681721" y="2116570"/>
                  </a:cubicBezTo>
                  <a:cubicBezTo>
                    <a:pt x="1652389" y="2101416"/>
                    <a:pt x="1666077" y="2030381"/>
                    <a:pt x="1671944" y="2008597"/>
                  </a:cubicBezTo>
                  <a:cubicBezTo>
                    <a:pt x="1682699" y="1964082"/>
                    <a:pt x="1703231" y="1922409"/>
                    <a:pt x="1726697" y="1882629"/>
                  </a:cubicBezTo>
                  <a:cubicBezTo>
                    <a:pt x="1716920" y="1894942"/>
                    <a:pt x="1706165" y="1906308"/>
                    <a:pt x="1695409" y="1917673"/>
                  </a:cubicBezTo>
                  <a:cubicBezTo>
                    <a:pt x="1672922" y="1939457"/>
                    <a:pt x="1642612" y="1970712"/>
                    <a:pt x="1608390" y="1972606"/>
                  </a:cubicBezTo>
                  <a:cubicBezTo>
                    <a:pt x="1553637" y="1975448"/>
                    <a:pt x="1548748" y="1932827"/>
                    <a:pt x="1558526" y="1888312"/>
                  </a:cubicBezTo>
                  <a:cubicBezTo>
                    <a:pt x="1554615" y="1891154"/>
                    <a:pt x="1549726" y="1893995"/>
                    <a:pt x="1545814" y="1896836"/>
                  </a:cubicBezTo>
                  <a:cubicBezTo>
                    <a:pt x="1520394" y="1909149"/>
                    <a:pt x="1499860" y="1880735"/>
                    <a:pt x="1498883" y="1858951"/>
                  </a:cubicBezTo>
                  <a:cubicBezTo>
                    <a:pt x="1497905" y="1828643"/>
                    <a:pt x="1507682" y="1798335"/>
                    <a:pt x="1519416" y="1769921"/>
                  </a:cubicBezTo>
                  <a:cubicBezTo>
                    <a:pt x="1502794" y="1790758"/>
                    <a:pt x="1483239" y="1806859"/>
                    <a:pt x="1456840" y="1810647"/>
                  </a:cubicBezTo>
                  <a:cubicBezTo>
                    <a:pt x="1421641" y="1817277"/>
                    <a:pt x="1389375" y="1788864"/>
                    <a:pt x="1377642" y="1759502"/>
                  </a:cubicBezTo>
                  <a:cubicBezTo>
                    <a:pt x="1366888" y="1732983"/>
                    <a:pt x="1364932" y="1705516"/>
                    <a:pt x="1365910" y="1677102"/>
                  </a:cubicBezTo>
                  <a:cubicBezTo>
                    <a:pt x="1357110" y="1703622"/>
                    <a:pt x="1348310" y="1730142"/>
                    <a:pt x="1336577" y="1755714"/>
                  </a:cubicBezTo>
                  <a:cubicBezTo>
                    <a:pt x="1324845" y="1780339"/>
                    <a:pt x="1303334" y="1833379"/>
                    <a:pt x="1269113" y="1833379"/>
                  </a:cubicBezTo>
                  <a:cubicBezTo>
                    <a:pt x="1241736" y="1834326"/>
                    <a:pt x="1229025" y="1813489"/>
                    <a:pt x="1224136" y="1785075"/>
                  </a:cubicBezTo>
                  <a:cubicBezTo>
                    <a:pt x="1212404" y="1816330"/>
                    <a:pt x="1193826" y="1837167"/>
                    <a:pt x="1167428" y="1826749"/>
                  </a:cubicBezTo>
                  <a:cubicBezTo>
                    <a:pt x="1149828" y="1820119"/>
                    <a:pt x="1138095" y="1803071"/>
                    <a:pt x="1130273" y="1784128"/>
                  </a:cubicBezTo>
                  <a:cubicBezTo>
                    <a:pt x="1126362" y="1830537"/>
                    <a:pt x="1117562" y="1879788"/>
                    <a:pt x="1092141" y="1917673"/>
                  </a:cubicBezTo>
                  <a:cubicBezTo>
                    <a:pt x="1064764" y="1957452"/>
                    <a:pt x="1021743" y="1958400"/>
                    <a:pt x="989478" y="1921462"/>
                  </a:cubicBezTo>
                  <a:cubicBezTo>
                    <a:pt x="979700" y="1910096"/>
                    <a:pt x="971879" y="1897783"/>
                    <a:pt x="966012" y="1884523"/>
                  </a:cubicBezTo>
                  <a:cubicBezTo>
                    <a:pt x="966990" y="1890206"/>
                    <a:pt x="966990" y="1896836"/>
                    <a:pt x="967968" y="1902519"/>
                  </a:cubicBezTo>
                  <a:cubicBezTo>
                    <a:pt x="969923" y="1932827"/>
                    <a:pt x="978723" y="2007650"/>
                    <a:pt x="940591" y="2024699"/>
                  </a:cubicBezTo>
                  <a:cubicBezTo>
                    <a:pt x="913213" y="2037011"/>
                    <a:pt x="891704" y="2022804"/>
                    <a:pt x="875081" y="1997232"/>
                  </a:cubicBezTo>
                  <a:cubicBezTo>
                    <a:pt x="877037" y="2019963"/>
                    <a:pt x="876059" y="2043641"/>
                    <a:pt x="864326" y="2060689"/>
                  </a:cubicBezTo>
                  <a:cubicBezTo>
                    <a:pt x="847705" y="2084368"/>
                    <a:pt x="826194" y="2086262"/>
                    <a:pt x="803706" y="2077738"/>
                  </a:cubicBezTo>
                  <a:cubicBezTo>
                    <a:pt x="809573" y="2098575"/>
                    <a:pt x="808595" y="2118464"/>
                    <a:pt x="791973" y="2135513"/>
                  </a:cubicBezTo>
                  <a:cubicBezTo>
                    <a:pt x="781218" y="2146878"/>
                    <a:pt x="766552" y="2146878"/>
                    <a:pt x="751886" y="2142143"/>
                  </a:cubicBezTo>
                  <a:cubicBezTo>
                    <a:pt x="776330" y="2168662"/>
                    <a:pt x="792951" y="2200864"/>
                    <a:pt x="787085" y="2236855"/>
                  </a:cubicBezTo>
                  <a:cubicBezTo>
                    <a:pt x="786107" y="2240644"/>
                    <a:pt x="782196" y="2241591"/>
                    <a:pt x="779263" y="2239697"/>
                  </a:cubicBezTo>
                  <a:cubicBezTo>
                    <a:pt x="753841" y="2228331"/>
                    <a:pt x="733309" y="2211283"/>
                    <a:pt x="713754" y="2192340"/>
                  </a:cubicBezTo>
                  <a:cubicBezTo>
                    <a:pt x="750908" y="2253904"/>
                    <a:pt x="794906" y="2330621"/>
                    <a:pt x="758730" y="2395973"/>
                  </a:cubicBezTo>
                  <a:cubicBezTo>
                    <a:pt x="741131" y="2428175"/>
                    <a:pt x="710820" y="2453748"/>
                    <a:pt x="670733" y="2440488"/>
                  </a:cubicBezTo>
                  <a:cubicBezTo>
                    <a:pt x="653134" y="2434805"/>
                    <a:pt x="637489" y="2422493"/>
                    <a:pt x="624779" y="2407339"/>
                  </a:cubicBezTo>
                  <a:cubicBezTo>
                    <a:pt x="628690" y="2421546"/>
                    <a:pt x="631623" y="2436700"/>
                    <a:pt x="633579" y="2450907"/>
                  </a:cubicBezTo>
                  <a:cubicBezTo>
                    <a:pt x="637489" y="2475532"/>
                    <a:pt x="643356" y="2513417"/>
                    <a:pt x="620868" y="2532360"/>
                  </a:cubicBezTo>
                  <a:cubicBezTo>
                    <a:pt x="590558" y="2557932"/>
                    <a:pt x="566114" y="2510576"/>
                    <a:pt x="552426" y="2468902"/>
                  </a:cubicBezTo>
                  <a:cubicBezTo>
                    <a:pt x="550470" y="2520994"/>
                    <a:pt x="537760" y="2583505"/>
                    <a:pt x="488872" y="2591082"/>
                  </a:cubicBezTo>
                  <a:cubicBezTo>
                    <a:pt x="416520" y="2603394"/>
                    <a:pt x="396964" y="2528571"/>
                    <a:pt x="400875" y="2469849"/>
                  </a:cubicBezTo>
                  <a:cubicBezTo>
                    <a:pt x="391098" y="2488792"/>
                    <a:pt x="379365" y="2507734"/>
                    <a:pt x="366654" y="2524783"/>
                  </a:cubicBezTo>
                  <a:cubicBezTo>
                    <a:pt x="351010" y="2546567"/>
                    <a:pt x="329500" y="2577822"/>
                    <a:pt x="301146" y="2586346"/>
                  </a:cubicBezTo>
                  <a:cubicBezTo>
                    <a:pt x="277679" y="2592976"/>
                    <a:pt x="256169" y="2580663"/>
                    <a:pt x="252258" y="2556985"/>
                  </a:cubicBezTo>
                  <a:cubicBezTo>
                    <a:pt x="250302" y="2543725"/>
                    <a:pt x="252258" y="2530466"/>
                    <a:pt x="256169" y="2516259"/>
                  </a:cubicBezTo>
                  <a:cubicBezTo>
                    <a:pt x="251280" y="2522888"/>
                    <a:pt x="246391" y="2528571"/>
                    <a:pt x="241503" y="2535201"/>
                  </a:cubicBezTo>
                  <a:cubicBezTo>
                    <a:pt x="227815" y="2552250"/>
                    <a:pt x="207282" y="2577822"/>
                    <a:pt x="182839" y="2579716"/>
                  </a:cubicBezTo>
                  <a:cubicBezTo>
                    <a:pt x="135906" y="2583505"/>
                    <a:pt x="154484" y="2524783"/>
                    <a:pt x="168172" y="2488792"/>
                  </a:cubicBezTo>
                  <a:cubicBezTo>
                    <a:pt x="124173" y="2534254"/>
                    <a:pt x="60620" y="2596764"/>
                    <a:pt x="0" y="2597712"/>
                  </a:cubicBezTo>
                  <a:cubicBezTo>
                    <a:pt x="17599" y="2607183"/>
                    <a:pt x="67465" y="2584452"/>
                    <a:pt x="108530" y="2559826"/>
                  </a:cubicBezTo>
                  <a:cubicBezTo>
                    <a:pt x="74309" y="2595817"/>
                    <a:pt x="48887" y="2636544"/>
                    <a:pt x="62576" y="2681059"/>
                  </a:cubicBezTo>
                  <a:cubicBezTo>
                    <a:pt x="79197" y="2735993"/>
                    <a:pt x="158395" y="2665905"/>
                    <a:pt x="175994" y="2645068"/>
                  </a:cubicBezTo>
                  <a:cubicBezTo>
                    <a:pt x="184794" y="2634650"/>
                    <a:pt x="196527" y="2592976"/>
                    <a:pt x="189683" y="2616654"/>
                  </a:cubicBezTo>
                  <a:cubicBezTo>
                    <a:pt x="185772" y="2629914"/>
                    <a:pt x="183816" y="2644121"/>
                    <a:pt x="182839" y="2657381"/>
                  </a:cubicBezTo>
                  <a:cubicBezTo>
                    <a:pt x="181861" y="2680112"/>
                    <a:pt x="179905" y="2706631"/>
                    <a:pt x="203371" y="2719891"/>
                  </a:cubicBezTo>
                  <a:cubicBezTo>
                    <a:pt x="241503" y="2741675"/>
                    <a:pt x="290390" y="2677270"/>
                    <a:pt x="319722" y="2627072"/>
                  </a:cubicBezTo>
                  <a:cubicBezTo>
                    <a:pt x="318745" y="2657381"/>
                    <a:pt x="322656" y="2691477"/>
                    <a:pt x="338300" y="2706631"/>
                  </a:cubicBezTo>
                  <a:cubicBezTo>
                    <a:pt x="307012" y="2788084"/>
                    <a:pt x="374476" y="2778613"/>
                    <a:pt x="432163" y="2745464"/>
                  </a:cubicBezTo>
                  <a:cubicBezTo>
                    <a:pt x="429230" y="2748305"/>
                    <a:pt x="427275" y="2752094"/>
                    <a:pt x="424341" y="2755882"/>
                  </a:cubicBezTo>
                  <a:cubicBezTo>
                    <a:pt x="438030" y="2741675"/>
                    <a:pt x="450740" y="2725574"/>
                    <a:pt x="462474" y="2712314"/>
                  </a:cubicBezTo>
                  <a:cubicBezTo>
                    <a:pt x="465407" y="2709473"/>
                    <a:pt x="471273" y="2709473"/>
                    <a:pt x="471273" y="2714208"/>
                  </a:cubicBezTo>
                  <a:cubicBezTo>
                    <a:pt x="477139" y="2753040"/>
                    <a:pt x="505494" y="2785243"/>
                    <a:pt x="541671" y="2802291"/>
                  </a:cubicBezTo>
                  <a:cubicBezTo>
                    <a:pt x="553403" y="2807974"/>
                    <a:pt x="568070" y="2812710"/>
                    <a:pt x="580781" y="2807027"/>
                  </a:cubicBezTo>
                  <a:cubicBezTo>
                    <a:pt x="600335" y="2798503"/>
                    <a:pt x="586647" y="2764406"/>
                    <a:pt x="581758" y="2752094"/>
                  </a:cubicBezTo>
                  <a:cubicBezTo>
                    <a:pt x="579803" y="2747358"/>
                    <a:pt x="586647" y="2741675"/>
                    <a:pt x="590558" y="2746410"/>
                  </a:cubicBezTo>
                  <a:cubicBezTo>
                    <a:pt x="618913" y="2782402"/>
                    <a:pt x="713754" y="2845859"/>
                    <a:pt x="722553" y="2763459"/>
                  </a:cubicBezTo>
                  <a:cubicBezTo>
                    <a:pt x="727442" y="2714208"/>
                    <a:pt x="705932" y="2664011"/>
                    <a:pt x="694199" y="2617601"/>
                  </a:cubicBezTo>
                  <a:cubicBezTo>
                    <a:pt x="693221" y="2612866"/>
                    <a:pt x="699088" y="2610024"/>
                    <a:pt x="702021" y="2612866"/>
                  </a:cubicBezTo>
                  <a:cubicBezTo>
                    <a:pt x="743086" y="2642226"/>
                    <a:pt x="799795" y="2650751"/>
                    <a:pt x="847705" y="2634650"/>
                  </a:cubicBezTo>
                  <a:cubicBezTo>
                    <a:pt x="866282" y="2628020"/>
                    <a:pt x="884859" y="2615707"/>
                    <a:pt x="889748" y="2595817"/>
                  </a:cubicBezTo>
                  <a:cubicBezTo>
                    <a:pt x="895614" y="2568351"/>
                    <a:pt x="871170" y="2542778"/>
                    <a:pt x="852594" y="2525730"/>
                  </a:cubicBezTo>
                  <a:cubicBezTo>
                    <a:pt x="848683" y="2521941"/>
                    <a:pt x="853572" y="2516259"/>
                    <a:pt x="858460" y="2518153"/>
                  </a:cubicBezTo>
                  <a:cubicBezTo>
                    <a:pt x="877037" y="2525730"/>
                    <a:pt x="902459" y="2533307"/>
                    <a:pt x="921036" y="2520047"/>
                  </a:cubicBezTo>
                  <a:cubicBezTo>
                    <a:pt x="945479" y="2502999"/>
                    <a:pt x="903436" y="2473638"/>
                    <a:pt x="890726" y="2466061"/>
                  </a:cubicBezTo>
                  <a:cubicBezTo>
                    <a:pt x="885837" y="2463219"/>
                    <a:pt x="889748" y="2457537"/>
                    <a:pt x="894637" y="2456589"/>
                  </a:cubicBezTo>
                  <a:cubicBezTo>
                    <a:pt x="938635" y="2455642"/>
                    <a:pt x="983611" y="2440488"/>
                    <a:pt x="1018810" y="2414916"/>
                  </a:cubicBezTo>
                  <a:cubicBezTo>
                    <a:pt x="1033476" y="2404497"/>
                    <a:pt x="1049121" y="2388396"/>
                    <a:pt x="1047165" y="2368506"/>
                  </a:cubicBezTo>
                  <a:cubicBezTo>
                    <a:pt x="1045210" y="2343881"/>
                    <a:pt x="1009033" y="2329674"/>
                    <a:pt x="989478" y="2322097"/>
                  </a:cubicBezTo>
                  <a:cubicBezTo>
                    <a:pt x="984589" y="2320203"/>
                    <a:pt x="985567" y="2313573"/>
                    <a:pt x="990455" y="2312626"/>
                  </a:cubicBezTo>
                  <a:cubicBezTo>
                    <a:pt x="1035432" y="2305996"/>
                    <a:pt x="1082364" y="2275688"/>
                    <a:pt x="1118540" y="2250115"/>
                  </a:cubicBezTo>
                  <a:cubicBezTo>
                    <a:pt x="1136140" y="2237803"/>
                    <a:pt x="1155694" y="2222649"/>
                    <a:pt x="1165472" y="2202759"/>
                  </a:cubicBezTo>
                  <a:cubicBezTo>
                    <a:pt x="1178183" y="2178134"/>
                    <a:pt x="1140050" y="2172451"/>
                    <a:pt x="1123429" y="2171504"/>
                  </a:cubicBezTo>
                  <a:cubicBezTo>
                    <a:pt x="1116585" y="2170556"/>
                    <a:pt x="1117562" y="2161085"/>
                    <a:pt x="1124407" y="2161085"/>
                  </a:cubicBezTo>
                  <a:cubicBezTo>
                    <a:pt x="1176227" y="2169609"/>
                    <a:pt x="1209471" y="2119412"/>
                    <a:pt x="1177205" y="2077738"/>
                  </a:cubicBezTo>
                  <a:cubicBezTo>
                    <a:pt x="1173294" y="2073002"/>
                    <a:pt x="1181116" y="2066372"/>
                    <a:pt x="1185027" y="2071108"/>
                  </a:cubicBezTo>
                  <a:cubicBezTo>
                    <a:pt x="1190893" y="2078685"/>
                    <a:pt x="1218270" y="2118464"/>
                    <a:pt x="1229025" y="2102363"/>
                  </a:cubicBezTo>
                  <a:cubicBezTo>
                    <a:pt x="1237825" y="2090050"/>
                    <a:pt x="1235870" y="2066372"/>
                    <a:pt x="1234892" y="2052165"/>
                  </a:cubicBezTo>
                  <a:cubicBezTo>
                    <a:pt x="1234892" y="2017122"/>
                    <a:pt x="1226092" y="1980184"/>
                    <a:pt x="1229025" y="1945140"/>
                  </a:cubicBezTo>
                  <a:cubicBezTo>
                    <a:pt x="1229025" y="1941351"/>
                    <a:pt x="1233914" y="1939457"/>
                    <a:pt x="1236847" y="1941351"/>
                  </a:cubicBezTo>
                  <a:cubicBezTo>
                    <a:pt x="1239781" y="1943246"/>
                    <a:pt x="1243692" y="1946087"/>
                    <a:pt x="1246625" y="1947981"/>
                  </a:cubicBezTo>
                  <a:cubicBezTo>
                    <a:pt x="1245647" y="1950822"/>
                    <a:pt x="1244670" y="1954611"/>
                    <a:pt x="1243692" y="1957452"/>
                  </a:cubicBezTo>
                  <a:cubicBezTo>
                    <a:pt x="1235870" y="1984919"/>
                    <a:pt x="1231958" y="2037011"/>
                    <a:pt x="1255424" y="2060689"/>
                  </a:cubicBezTo>
                  <a:cubicBezTo>
                    <a:pt x="1284757" y="2089104"/>
                    <a:pt x="1330711" y="2037958"/>
                    <a:pt x="1367865" y="1983972"/>
                  </a:cubicBezTo>
                  <a:cubicBezTo>
                    <a:pt x="1338533" y="2075843"/>
                    <a:pt x="1319956" y="2182869"/>
                    <a:pt x="1388398" y="2252009"/>
                  </a:cubicBezTo>
                  <a:cubicBezTo>
                    <a:pt x="1434352" y="2298419"/>
                    <a:pt x="1494972" y="2163926"/>
                    <a:pt x="1531148" y="2075843"/>
                  </a:cubicBezTo>
                  <a:cubicBezTo>
                    <a:pt x="1527238" y="2124147"/>
                    <a:pt x="1521371" y="2171504"/>
                    <a:pt x="1523327" y="2220754"/>
                  </a:cubicBezTo>
                  <a:cubicBezTo>
                    <a:pt x="1524304" y="2253904"/>
                    <a:pt x="1523327" y="2300313"/>
                    <a:pt x="1553637" y="2320203"/>
                  </a:cubicBezTo>
                  <a:cubicBezTo>
                    <a:pt x="1589813" y="2343881"/>
                    <a:pt x="1617190" y="2282318"/>
                    <a:pt x="1635768" y="2233067"/>
                  </a:cubicBezTo>
                  <a:cubicBezTo>
                    <a:pt x="1633812" y="2269058"/>
                    <a:pt x="1636745" y="2309784"/>
                    <a:pt x="1662166" y="2314520"/>
                  </a:cubicBezTo>
                  <a:cubicBezTo>
                    <a:pt x="1684655" y="2318309"/>
                    <a:pt x="1702254" y="2302208"/>
                    <a:pt x="1715943" y="2276635"/>
                  </a:cubicBezTo>
                  <a:cubicBezTo>
                    <a:pt x="1714965" y="2279476"/>
                    <a:pt x="1714965" y="2283265"/>
                    <a:pt x="1714965" y="2286106"/>
                  </a:cubicBezTo>
                  <a:cubicBezTo>
                    <a:pt x="1713987" y="2318309"/>
                    <a:pt x="1728653" y="2334410"/>
                    <a:pt x="1751141" y="2340092"/>
                  </a:cubicBezTo>
                  <a:cubicBezTo>
                    <a:pt x="1754075" y="2346722"/>
                    <a:pt x="1757008" y="2354300"/>
                    <a:pt x="1760919" y="2360929"/>
                  </a:cubicBezTo>
                  <a:cubicBezTo>
                    <a:pt x="1757986" y="2365665"/>
                    <a:pt x="1756030" y="2371348"/>
                    <a:pt x="1757986" y="2377030"/>
                  </a:cubicBezTo>
                  <a:cubicBezTo>
                    <a:pt x="1760919" y="2387449"/>
                    <a:pt x="1768740" y="2392185"/>
                    <a:pt x="1780473" y="2394079"/>
                  </a:cubicBezTo>
                  <a:cubicBezTo>
                    <a:pt x="1781451" y="2395973"/>
                    <a:pt x="1783407" y="2397867"/>
                    <a:pt x="1784384" y="2399762"/>
                  </a:cubicBezTo>
                  <a:cubicBezTo>
                    <a:pt x="1778518" y="2413021"/>
                    <a:pt x="1783407" y="2421546"/>
                    <a:pt x="1800028" y="2419651"/>
                  </a:cubicBezTo>
                  <a:cubicBezTo>
                    <a:pt x="1801006" y="2420599"/>
                    <a:pt x="1801006" y="2420599"/>
                    <a:pt x="1801984" y="2421546"/>
                  </a:cubicBezTo>
                  <a:cubicBezTo>
                    <a:pt x="1794162" y="2428175"/>
                    <a:pt x="1787318" y="2433858"/>
                    <a:pt x="1779495" y="2439541"/>
                  </a:cubicBezTo>
                  <a:cubicBezTo>
                    <a:pt x="1764830" y="2450907"/>
                    <a:pt x="1756030" y="2464166"/>
                    <a:pt x="1751141" y="2480268"/>
                  </a:cubicBezTo>
                  <a:cubicBezTo>
                    <a:pt x="1742341" y="2509629"/>
                    <a:pt x="1774607" y="2504893"/>
                    <a:pt x="1802962" y="2495422"/>
                  </a:cubicBezTo>
                  <a:cubicBezTo>
                    <a:pt x="1786340" y="2508681"/>
                    <a:pt x="1777540" y="2524783"/>
                    <a:pt x="1800028" y="2534254"/>
                  </a:cubicBezTo>
                  <a:cubicBezTo>
                    <a:pt x="1818605" y="2542778"/>
                    <a:pt x="1855760" y="2527624"/>
                    <a:pt x="1872382" y="2520047"/>
                  </a:cubicBezTo>
                  <a:cubicBezTo>
                    <a:pt x="1875315" y="2518153"/>
                    <a:pt x="1879226" y="2517205"/>
                    <a:pt x="1882159" y="2515312"/>
                  </a:cubicBezTo>
                  <a:cubicBezTo>
                    <a:pt x="1876293" y="2523835"/>
                    <a:pt x="1870426" y="2531413"/>
                    <a:pt x="1863582" y="2539937"/>
                  </a:cubicBezTo>
                  <a:cubicBezTo>
                    <a:pt x="1847938" y="2558879"/>
                    <a:pt x="1840116" y="2610024"/>
                    <a:pt x="1881181" y="2593923"/>
                  </a:cubicBezTo>
                  <a:cubicBezTo>
                    <a:pt x="1884114" y="2592976"/>
                    <a:pt x="1887048" y="2591082"/>
                    <a:pt x="1889981" y="2589187"/>
                  </a:cubicBezTo>
                  <a:cubicBezTo>
                    <a:pt x="1890958" y="2615707"/>
                    <a:pt x="1900736" y="2643174"/>
                    <a:pt x="1920291" y="2653592"/>
                  </a:cubicBezTo>
                  <a:cubicBezTo>
                    <a:pt x="1939846" y="2664011"/>
                    <a:pt x="1950601" y="2651698"/>
                    <a:pt x="1956468" y="2633703"/>
                  </a:cubicBezTo>
                  <a:cubicBezTo>
                    <a:pt x="1959401" y="2640333"/>
                    <a:pt x="1964289" y="2644121"/>
                    <a:pt x="1972111" y="2644121"/>
                  </a:cubicBezTo>
                  <a:cubicBezTo>
                    <a:pt x="1986778" y="2644121"/>
                    <a:pt x="1996555" y="2637491"/>
                    <a:pt x="2009266" y="2628967"/>
                  </a:cubicBezTo>
                  <a:cubicBezTo>
                    <a:pt x="2011221" y="2627072"/>
                    <a:pt x="2014154" y="2624231"/>
                    <a:pt x="2016110" y="2621390"/>
                  </a:cubicBezTo>
                  <a:cubicBezTo>
                    <a:pt x="2015132" y="2622337"/>
                    <a:pt x="2014154" y="2624231"/>
                    <a:pt x="2012199" y="2627072"/>
                  </a:cubicBezTo>
                  <a:cubicBezTo>
                    <a:pt x="2008288" y="2632755"/>
                    <a:pt x="2004377" y="2638438"/>
                    <a:pt x="2001444" y="2644121"/>
                  </a:cubicBezTo>
                  <a:cubicBezTo>
                    <a:pt x="1975044" y="2694319"/>
                    <a:pt x="2026866" y="2673482"/>
                    <a:pt x="2066953" y="2649804"/>
                  </a:cubicBezTo>
                  <a:cubicBezTo>
                    <a:pt x="2045442" y="2672535"/>
                    <a:pt x="2029799" y="2698107"/>
                    <a:pt x="2038598" y="2726521"/>
                  </a:cubicBezTo>
                  <a:cubicBezTo>
                    <a:pt x="2049353" y="2761565"/>
                    <a:pt x="2099219" y="2717050"/>
                    <a:pt x="2109974" y="2703790"/>
                  </a:cubicBezTo>
                  <a:cubicBezTo>
                    <a:pt x="2115840" y="2697160"/>
                    <a:pt x="2122684" y="2670641"/>
                    <a:pt x="2118773" y="2685795"/>
                  </a:cubicBezTo>
                  <a:cubicBezTo>
                    <a:pt x="2116818" y="2694319"/>
                    <a:pt x="2114862" y="2702843"/>
                    <a:pt x="2114862" y="2711367"/>
                  </a:cubicBezTo>
                  <a:cubicBezTo>
                    <a:pt x="2113885" y="2725574"/>
                    <a:pt x="2112907" y="2742623"/>
                    <a:pt x="2127573" y="2751146"/>
                  </a:cubicBezTo>
                  <a:cubicBezTo>
                    <a:pt x="2152017" y="2764406"/>
                    <a:pt x="2182327" y="2723680"/>
                    <a:pt x="2200904" y="2692425"/>
                  </a:cubicBezTo>
                  <a:cubicBezTo>
                    <a:pt x="2200904" y="2711367"/>
                    <a:pt x="2202859" y="2733151"/>
                    <a:pt x="2212637" y="2743569"/>
                  </a:cubicBezTo>
                  <a:cubicBezTo>
                    <a:pt x="2193082" y="2794714"/>
                    <a:pt x="2236103" y="2789032"/>
                    <a:pt x="2272279" y="2768195"/>
                  </a:cubicBezTo>
                  <a:cubicBezTo>
                    <a:pt x="2270324" y="2770089"/>
                    <a:pt x="2269346" y="2771983"/>
                    <a:pt x="2267391" y="2774825"/>
                  </a:cubicBezTo>
                  <a:cubicBezTo>
                    <a:pt x="2276190" y="2765353"/>
                    <a:pt x="2284012" y="2755882"/>
                    <a:pt x="2291834" y="2747358"/>
                  </a:cubicBezTo>
                  <a:cubicBezTo>
                    <a:pt x="2293790" y="2745464"/>
                    <a:pt x="2296723" y="2745464"/>
                    <a:pt x="2297701" y="2748305"/>
                  </a:cubicBezTo>
                  <a:cubicBezTo>
                    <a:pt x="2301612" y="2772931"/>
                    <a:pt x="2319211" y="2792820"/>
                    <a:pt x="2341699" y="2804185"/>
                  </a:cubicBezTo>
                  <a:cubicBezTo>
                    <a:pt x="2349521" y="2807974"/>
                    <a:pt x="2358321" y="2810815"/>
                    <a:pt x="2367120" y="2807027"/>
                  </a:cubicBezTo>
                  <a:cubicBezTo>
                    <a:pt x="2378854" y="2801344"/>
                    <a:pt x="2371031" y="2779561"/>
                    <a:pt x="2368098" y="2771983"/>
                  </a:cubicBezTo>
                  <a:cubicBezTo>
                    <a:pt x="2367120" y="2769142"/>
                    <a:pt x="2371031" y="2765353"/>
                    <a:pt x="2373965" y="2768195"/>
                  </a:cubicBezTo>
                  <a:cubicBezTo>
                    <a:pt x="2391564" y="2790926"/>
                    <a:pt x="2452184" y="2830706"/>
                    <a:pt x="2457073" y="2779561"/>
                  </a:cubicBezTo>
                  <a:cubicBezTo>
                    <a:pt x="2460984" y="2748305"/>
                    <a:pt x="2446318" y="2717050"/>
                    <a:pt x="2439473" y="2686742"/>
                  </a:cubicBezTo>
                  <a:cubicBezTo>
                    <a:pt x="2438496" y="2683900"/>
                    <a:pt x="2442407" y="2682006"/>
                    <a:pt x="2444362" y="2683900"/>
                  </a:cubicBezTo>
                  <a:cubicBezTo>
                    <a:pt x="2469784" y="2702843"/>
                    <a:pt x="2505960" y="2707579"/>
                    <a:pt x="2536271" y="2697160"/>
                  </a:cubicBezTo>
                  <a:cubicBezTo>
                    <a:pt x="2548003" y="2693371"/>
                    <a:pt x="2559736" y="2684847"/>
                    <a:pt x="2562669" y="2672535"/>
                  </a:cubicBezTo>
                  <a:cubicBezTo>
                    <a:pt x="2566580" y="2655487"/>
                    <a:pt x="2550936" y="2638438"/>
                    <a:pt x="2539204" y="2628020"/>
                  </a:cubicBezTo>
                  <a:cubicBezTo>
                    <a:pt x="2537248" y="2626125"/>
                    <a:pt x="2540182" y="2622337"/>
                    <a:pt x="2543115" y="2623284"/>
                  </a:cubicBezTo>
                  <a:cubicBezTo>
                    <a:pt x="2554847" y="2628020"/>
                    <a:pt x="2570492" y="2632755"/>
                    <a:pt x="2582224" y="2624231"/>
                  </a:cubicBezTo>
                  <a:cubicBezTo>
                    <a:pt x="2597868" y="2613813"/>
                    <a:pt x="2570492" y="2594870"/>
                    <a:pt x="2562669" y="2590134"/>
                  </a:cubicBezTo>
                  <a:cubicBezTo>
                    <a:pt x="2559736" y="2588240"/>
                    <a:pt x="2561691" y="2584452"/>
                    <a:pt x="2564625" y="2584452"/>
                  </a:cubicBezTo>
                  <a:cubicBezTo>
                    <a:pt x="2592979" y="2583505"/>
                    <a:pt x="2621334" y="2574033"/>
                    <a:pt x="2642844" y="2557932"/>
                  </a:cubicBezTo>
                  <a:cubicBezTo>
                    <a:pt x="2652622" y="2551302"/>
                    <a:pt x="2661422" y="2540884"/>
                    <a:pt x="2660444" y="2528571"/>
                  </a:cubicBezTo>
                  <a:cubicBezTo>
                    <a:pt x="2658489" y="2512470"/>
                    <a:pt x="2636000" y="2503946"/>
                    <a:pt x="2623290" y="2499210"/>
                  </a:cubicBezTo>
                  <a:cubicBezTo>
                    <a:pt x="2620357" y="2498263"/>
                    <a:pt x="2620357" y="2493527"/>
                    <a:pt x="2624267" y="2493527"/>
                  </a:cubicBezTo>
                  <a:cubicBezTo>
                    <a:pt x="2652622" y="2488792"/>
                    <a:pt x="2681954" y="2469849"/>
                    <a:pt x="2705420" y="2453748"/>
                  </a:cubicBezTo>
                  <a:cubicBezTo>
                    <a:pt x="2716175" y="2446171"/>
                    <a:pt x="2728886" y="2436700"/>
                    <a:pt x="2734753" y="2424387"/>
                  </a:cubicBezTo>
                  <a:cubicBezTo>
                    <a:pt x="2742575" y="2408286"/>
                    <a:pt x="2718131" y="2405444"/>
                    <a:pt x="2707376" y="2404497"/>
                  </a:cubicBezTo>
                  <a:cubicBezTo>
                    <a:pt x="2703465" y="2403550"/>
                    <a:pt x="2703465" y="2397867"/>
                    <a:pt x="2708353" y="2397867"/>
                  </a:cubicBezTo>
                  <a:cubicBezTo>
                    <a:pt x="2741597" y="2403550"/>
                    <a:pt x="2762129" y="2371348"/>
                    <a:pt x="2741597" y="2344828"/>
                  </a:cubicBezTo>
                  <a:cubicBezTo>
                    <a:pt x="2738664" y="2341987"/>
                    <a:pt x="2744530" y="2337251"/>
                    <a:pt x="2746485" y="2341040"/>
                  </a:cubicBezTo>
                  <a:cubicBezTo>
                    <a:pt x="2750396" y="2345775"/>
                    <a:pt x="2767996" y="2371348"/>
                    <a:pt x="2774840" y="2360929"/>
                  </a:cubicBezTo>
                  <a:cubicBezTo>
                    <a:pt x="2780707" y="2353352"/>
                    <a:pt x="2778751" y="2338198"/>
                    <a:pt x="2778751" y="2329674"/>
                  </a:cubicBezTo>
                  <a:cubicBezTo>
                    <a:pt x="2778751" y="2306943"/>
                    <a:pt x="2772885" y="2284212"/>
                    <a:pt x="2774840" y="2261481"/>
                  </a:cubicBezTo>
                  <a:cubicBezTo>
                    <a:pt x="2774840" y="2259587"/>
                    <a:pt x="2777773" y="2257692"/>
                    <a:pt x="2779729" y="2259587"/>
                  </a:cubicBezTo>
                  <a:cubicBezTo>
                    <a:pt x="2791462" y="2267164"/>
                    <a:pt x="2801239" y="2277582"/>
                    <a:pt x="2813950" y="2283265"/>
                  </a:cubicBezTo>
                  <a:cubicBezTo>
                    <a:pt x="2834482" y="2293683"/>
                    <a:pt x="2844260" y="2272846"/>
                    <a:pt x="2840349" y="2256745"/>
                  </a:cubicBezTo>
                  <a:cubicBezTo>
                    <a:pt x="2834482" y="2234961"/>
                    <a:pt x="2815906" y="2210336"/>
                    <a:pt x="2797328" y="2197076"/>
                  </a:cubicBezTo>
                  <a:cubicBezTo>
                    <a:pt x="2794395" y="2194235"/>
                    <a:pt x="2797328" y="2189499"/>
                    <a:pt x="2801239" y="2192340"/>
                  </a:cubicBezTo>
                  <a:cubicBezTo>
                    <a:pt x="2812972" y="2199917"/>
                    <a:pt x="2827638" y="2204653"/>
                    <a:pt x="2840349" y="2196129"/>
                  </a:cubicBezTo>
                  <a:cubicBezTo>
                    <a:pt x="2851104" y="2188552"/>
                    <a:pt x="2849149" y="2171504"/>
                    <a:pt x="2845238" y="2161085"/>
                  </a:cubicBezTo>
                  <a:cubicBezTo>
                    <a:pt x="2837415" y="2143090"/>
                    <a:pt x="2817861" y="2129830"/>
                    <a:pt x="2802217" y="2119412"/>
                  </a:cubicBezTo>
                  <a:cubicBezTo>
                    <a:pt x="2771907" y="2099522"/>
                    <a:pt x="2736708" y="2087209"/>
                    <a:pt x="2705420" y="2069214"/>
                  </a:cubicBezTo>
                  <a:cubicBezTo>
                    <a:pt x="2704442" y="2066372"/>
                    <a:pt x="2703465" y="2063531"/>
                    <a:pt x="2701509" y="2060689"/>
                  </a:cubicBezTo>
                  <a:cubicBezTo>
                    <a:pt x="2701509" y="2060689"/>
                    <a:pt x="2702487" y="2060689"/>
                    <a:pt x="2702487" y="2060689"/>
                  </a:cubicBezTo>
                  <a:cubicBezTo>
                    <a:pt x="2716175" y="2066372"/>
                    <a:pt x="2732797" y="2067319"/>
                    <a:pt x="2747463" y="2064478"/>
                  </a:cubicBezTo>
                  <a:cubicBezTo>
                    <a:pt x="2766041" y="2061637"/>
                    <a:pt x="2785595" y="2046483"/>
                    <a:pt x="2770929" y="2028487"/>
                  </a:cubicBezTo>
                  <a:cubicBezTo>
                    <a:pt x="2764085" y="2020910"/>
                    <a:pt x="2754307" y="2015227"/>
                    <a:pt x="2743552" y="2012386"/>
                  </a:cubicBezTo>
                  <a:cubicBezTo>
                    <a:pt x="2747463" y="2010492"/>
                    <a:pt x="2750396" y="2007650"/>
                    <a:pt x="2753329" y="2004809"/>
                  </a:cubicBezTo>
                  <a:cubicBezTo>
                    <a:pt x="2767996" y="1987760"/>
                    <a:pt x="2761151" y="1964082"/>
                    <a:pt x="2744530" y="1940404"/>
                  </a:cubicBezTo>
                  <a:cubicBezTo>
                    <a:pt x="2754307" y="1927144"/>
                    <a:pt x="2762129" y="1911990"/>
                    <a:pt x="2767018" y="1896836"/>
                  </a:cubicBezTo>
                  <a:cubicBezTo>
                    <a:pt x="2768974" y="1889259"/>
                    <a:pt x="2768974" y="1881682"/>
                    <a:pt x="2766041" y="1875052"/>
                  </a:cubicBezTo>
                  <a:cubicBezTo>
                    <a:pt x="2767018" y="1875052"/>
                    <a:pt x="2767018" y="1874105"/>
                    <a:pt x="2767996" y="1874105"/>
                  </a:cubicBezTo>
                  <a:cubicBezTo>
                    <a:pt x="2844260" y="1919567"/>
                    <a:pt x="2848171" y="1854215"/>
                    <a:pt x="2826660" y="1792652"/>
                  </a:cubicBezTo>
                  <a:cubicBezTo>
                    <a:pt x="2829594" y="1795493"/>
                    <a:pt x="2832527" y="1799282"/>
                    <a:pt x="2835460" y="1802123"/>
                  </a:cubicBezTo>
                  <a:cubicBezTo>
                    <a:pt x="2823727" y="1786022"/>
                    <a:pt x="2810039" y="1771815"/>
                    <a:pt x="2798306" y="1756661"/>
                  </a:cubicBezTo>
                  <a:cubicBezTo>
                    <a:pt x="2796350" y="1753820"/>
                    <a:pt x="2797328" y="1748137"/>
                    <a:pt x="2802217" y="1748137"/>
                  </a:cubicBezTo>
                  <a:cubicBezTo>
                    <a:pt x="2842304" y="1750031"/>
                    <a:pt x="2881414" y="1729194"/>
                    <a:pt x="2904880" y="1698886"/>
                  </a:cubicBezTo>
                  <a:cubicBezTo>
                    <a:pt x="2912702" y="1688468"/>
                    <a:pt x="2920524" y="1675208"/>
                    <a:pt x="2917591" y="1662896"/>
                  </a:cubicBezTo>
                  <a:cubicBezTo>
                    <a:pt x="2910746" y="1648688"/>
                    <a:pt x="2873592" y="1654371"/>
                    <a:pt x="2859904" y="1656265"/>
                  </a:cubicBezTo>
                  <a:close/>
                </a:path>
              </a:pathLst>
            </a:custGeom>
            <a:solidFill>
              <a:srgbClr val="3E7C3B">
                <a:alpha val="50000"/>
              </a:srgbClr>
            </a:solidFill>
            <a:ln w="977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84" name="Graphic 25">
              <a:extLst>
                <a:ext uri="{FF2B5EF4-FFF2-40B4-BE49-F238E27FC236}">
                  <a16:creationId xmlns:a16="http://schemas.microsoft.com/office/drawing/2014/main" id="{08E89E2F-437B-9B19-4D24-3BE3B85C54C3}"/>
                </a:ext>
              </a:extLst>
            </p:cNvPr>
            <p:cNvGrpSpPr/>
            <p:nvPr/>
          </p:nvGrpSpPr>
          <p:grpSpPr>
            <a:xfrm>
              <a:off x="6589246" y="-269629"/>
              <a:ext cx="1155203" cy="1589293"/>
              <a:chOff x="6589246" y="-269629"/>
              <a:chExt cx="1155203" cy="1589293"/>
            </a:xfrm>
            <a:solidFill>
              <a:srgbClr val="9DB33B">
                <a:alpha val="80000"/>
              </a:srgbClr>
            </a:solidFill>
          </p:grpSpPr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1C12446A-E27C-298B-0795-A814D27B257A}"/>
                  </a:ext>
                </a:extLst>
              </p:cNvPr>
              <p:cNvSpPr/>
              <p:nvPr/>
            </p:nvSpPr>
            <p:spPr>
              <a:xfrm>
                <a:off x="6589246" y="956875"/>
                <a:ext cx="323395" cy="362789"/>
              </a:xfrm>
              <a:custGeom>
                <a:avLst/>
                <a:gdLst>
                  <a:gd name="connsiteX0" fmla="*/ 323395 w 323395"/>
                  <a:gd name="connsiteY0" fmla="*/ 95225 h 362789"/>
                  <a:gd name="connsiteX1" fmla="*/ 321440 w 323395"/>
                  <a:gd name="connsiteY1" fmla="*/ 90490 h 362789"/>
                  <a:gd name="connsiteX2" fmla="*/ 293085 w 323395"/>
                  <a:gd name="connsiteY2" fmla="*/ 57340 h 362789"/>
                  <a:gd name="connsiteX3" fmla="*/ 225621 w 323395"/>
                  <a:gd name="connsiteY3" fmla="*/ 10931 h 362789"/>
                  <a:gd name="connsiteX4" fmla="*/ 153268 w 323395"/>
                  <a:gd name="connsiteY4" fmla="*/ 14719 h 362789"/>
                  <a:gd name="connsiteX5" fmla="*/ 150335 w 323395"/>
                  <a:gd name="connsiteY5" fmla="*/ 111326 h 362789"/>
                  <a:gd name="connsiteX6" fmla="*/ 133713 w 323395"/>
                  <a:gd name="connsiteY6" fmla="*/ 117956 h 362789"/>
                  <a:gd name="connsiteX7" fmla="*/ 119047 w 323395"/>
                  <a:gd name="connsiteY7" fmla="*/ 139740 h 362789"/>
                  <a:gd name="connsiteX8" fmla="*/ 135668 w 323395"/>
                  <a:gd name="connsiteY8" fmla="*/ 172890 h 362789"/>
                  <a:gd name="connsiteX9" fmla="*/ 20295 w 323395"/>
                  <a:gd name="connsiteY9" fmla="*/ 217405 h 362789"/>
                  <a:gd name="connsiteX10" fmla="*/ 37894 w 323395"/>
                  <a:gd name="connsiteY10" fmla="*/ 296017 h 362789"/>
                  <a:gd name="connsiteX11" fmla="*/ 164023 w 323395"/>
                  <a:gd name="connsiteY11" fmla="*/ 316854 h 362789"/>
                  <a:gd name="connsiteX12" fmla="*/ 155224 w 323395"/>
                  <a:gd name="connsiteY12" fmla="*/ 335796 h 362789"/>
                  <a:gd name="connsiteX13" fmla="*/ 236376 w 323395"/>
                  <a:gd name="connsiteY13" fmla="*/ 350003 h 362789"/>
                  <a:gd name="connsiteX14" fmla="*/ 193356 w 323395"/>
                  <a:gd name="connsiteY14" fmla="*/ 349056 h 362789"/>
                  <a:gd name="connsiteX15" fmla="*/ 179667 w 323395"/>
                  <a:gd name="connsiteY15" fmla="*/ 320642 h 362789"/>
                  <a:gd name="connsiteX16" fmla="*/ 203133 w 323395"/>
                  <a:gd name="connsiteY16" fmla="*/ 295070 h 362789"/>
                  <a:gd name="connsiteX17" fmla="*/ 113181 w 323395"/>
                  <a:gd name="connsiteY17" fmla="*/ 297911 h 362789"/>
                  <a:gd name="connsiteX18" fmla="*/ 16383 w 323395"/>
                  <a:gd name="connsiteY18" fmla="*/ 246766 h 362789"/>
                  <a:gd name="connsiteX19" fmla="*/ 105359 w 323395"/>
                  <a:gd name="connsiteY19" fmla="*/ 186150 h 362789"/>
                  <a:gd name="connsiteX20" fmla="*/ 175756 w 323395"/>
                  <a:gd name="connsiteY20" fmla="*/ 186150 h 362789"/>
                  <a:gd name="connsiteX21" fmla="*/ 149357 w 323395"/>
                  <a:gd name="connsiteY21" fmla="*/ 147317 h 362789"/>
                  <a:gd name="connsiteX22" fmla="*/ 162068 w 323395"/>
                  <a:gd name="connsiteY22" fmla="*/ 119851 h 362789"/>
                  <a:gd name="connsiteX23" fmla="*/ 189445 w 323395"/>
                  <a:gd name="connsiteY23" fmla="*/ 123639 h 362789"/>
                  <a:gd name="connsiteX24" fmla="*/ 175756 w 323395"/>
                  <a:gd name="connsiteY24" fmla="*/ 97120 h 362789"/>
                  <a:gd name="connsiteX25" fmla="*/ 174778 w 323395"/>
                  <a:gd name="connsiteY25" fmla="*/ 23243 h 362789"/>
                  <a:gd name="connsiteX26" fmla="*/ 247131 w 323395"/>
                  <a:gd name="connsiteY26" fmla="*/ 38398 h 362789"/>
                  <a:gd name="connsiteX27" fmla="*/ 323395 w 323395"/>
                  <a:gd name="connsiteY27" fmla="*/ 96172 h 362789"/>
                  <a:gd name="connsiteX28" fmla="*/ 323395 w 323395"/>
                  <a:gd name="connsiteY28" fmla="*/ 95225 h 36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23395" h="362789">
                    <a:moveTo>
                      <a:pt x="323395" y="95225"/>
                    </a:moveTo>
                    <a:cubicBezTo>
                      <a:pt x="322418" y="94278"/>
                      <a:pt x="322418" y="92384"/>
                      <a:pt x="321440" y="90490"/>
                    </a:cubicBezTo>
                    <a:cubicBezTo>
                      <a:pt x="310685" y="77230"/>
                      <a:pt x="297974" y="62076"/>
                      <a:pt x="293085" y="57340"/>
                    </a:cubicBezTo>
                    <a:cubicBezTo>
                      <a:pt x="273531" y="38398"/>
                      <a:pt x="251042" y="23243"/>
                      <a:pt x="225621" y="10931"/>
                    </a:cubicBezTo>
                    <a:cubicBezTo>
                      <a:pt x="202155" y="-435"/>
                      <a:pt x="171845" y="-8012"/>
                      <a:pt x="153268" y="14719"/>
                    </a:cubicBezTo>
                    <a:cubicBezTo>
                      <a:pt x="130780" y="41239"/>
                      <a:pt x="136646" y="77230"/>
                      <a:pt x="150335" y="111326"/>
                    </a:cubicBezTo>
                    <a:cubicBezTo>
                      <a:pt x="145446" y="112274"/>
                      <a:pt x="139580" y="114168"/>
                      <a:pt x="133713" y="117956"/>
                    </a:cubicBezTo>
                    <a:cubicBezTo>
                      <a:pt x="127846" y="121745"/>
                      <a:pt x="119047" y="132163"/>
                      <a:pt x="119047" y="139740"/>
                    </a:cubicBezTo>
                    <a:cubicBezTo>
                      <a:pt x="120025" y="151106"/>
                      <a:pt x="126869" y="162472"/>
                      <a:pt x="135668" y="172890"/>
                    </a:cubicBezTo>
                    <a:cubicBezTo>
                      <a:pt x="94603" y="171943"/>
                      <a:pt x="53538" y="186150"/>
                      <a:pt x="20295" y="217405"/>
                    </a:cubicBezTo>
                    <a:cubicBezTo>
                      <a:pt x="-12948" y="248660"/>
                      <a:pt x="-4149" y="277074"/>
                      <a:pt x="37894" y="296017"/>
                    </a:cubicBezTo>
                    <a:cubicBezTo>
                      <a:pt x="61360" y="306435"/>
                      <a:pt x="117092" y="318748"/>
                      <a:pt x="164023" y="316854"/>
                    </a:cubicBezTo>
                    <a:cubicBezTo>
                      <a:pt x="160112" y="323483"/>
                      <a:pt x="156201" y="329166"/>
                      <a:pt x="155224" y="335796"/>
                    </a:cubicBezTo>
                    <a:cubicBezTo>
                      <a:pt x="144469" y="376522"/>
                      <a:pt x="208021" y="362316"/>
                      <a:pt x="236376" y="350003"/>
                    </a:cubicBezTo>
                    <a:cubicBezTo>
                      <a:pt x="221710" y="352844"/>
                      <a:pt x="206066" y="353792"/>
                      <a:pt x="193356" y="349056"/>
                    </a:cubicBezTo>
                    <a:cubicBezTo>
                      <a:pt x="179667" y="344320"/>
                      <a:pt x="174778" y="333902"/>
                      <a:pt x="179667" y="320642"/>
                    </a:cubicBezTo>
                    <a:cubicBezTo>
                      <a:pt x="183578" y="309276"/>
                      <a:pt x="192378" y="300752"/>
                      <a:pt x="203133" y="295070"/>
                    </a:cubicBezTo>
                    <a:cubicBezTo>
                      <a:pt x="172823" y="298858"/>
                      <a:pt x="143491" y="299805"/>
                      <a:pt x="113181" y="297911"/>
                    </a:cubicBezTo>
                    <a:cubicBezTo>
                      <a:pt x="77982" y="295070"/>
                      <a:pt x="17361" y="293175"/>
                      <a:pt x="16383" y="246766"/>
                    </a:cubicBezTo>
                    <a:cubicBezTo>
                      <a:pt x="15406" y="211722"/>
                      <a:pt x="77982" y="190885"/>
                      <a:pt x="105359" y="186150"/>
                    </a:cubicBezTo>
                    <a:cubicBezTo>
                      <a:pt x="126869" y="182361"/>
                      <a:pt x="153268" y="179520"/>
                      <a:pt x="175756" y="186150"/>
                    </a:cubicBezTo>
                    <a:cubicBezTo>
                      <a:pt x="164023" y="173837"/>
                      <a:pt x="155224" y="161525"/>
                      <a:pt x="149357" y="147317"/>
                    </a:cubicBezTo>
                    <a:cubicBezTo>
                      <a:pt x="144469" y="135952"/>
                      <a:pt x="147402" y="122692"/>
                      <a:pt x="162068" y="119851"/>
                    </a:cubicBezTo>
                    <a:cubicBezTo>
                      <a:pt x="171845" y="117956"/>
                      <a:pt x="180645" y="119851"/>
                      <a:pt x="189445" y="123639"/>
                    </a:cubicBezTo>
                    <a:cubicBezTo>
                      <a:pt x="184556" y="115115"/>
                      <a:pt x="179667" y="106591"/>
                      <a:pt x="175756" y="97120"/>
                    </a:cubicBezTo>
                    <a:cubicBezTo>
                      <a:pt x="166956" y="77230"/>
                      <a:pt x="152290" y="40292"/>
                      <a:pt x="174778" y="23243"/>
                    </a:cubicBezTo>
                    <a:cubicBezTo>
                      <a:pt x="198244" y="6195"/>
                      <a:pt x="226599" y="25138"/>
                      <a:pt x="247131" y="38398"/>
                    </a:cubicBezTo>
                    <a:cubicBezTo>
                      <a:pt x="274508" y="55446"/>
                      <a:pt x="299930" y="74389"/>
                      <a:pt x="323395" y="96172"/>
                    </a:cubicBezTo>
                    <a:cubicBezTo>
                      <a:pt x="323395" y="97120"/>
                      <a:pt x="323395" y="96172"/>
                      <a:pt x="323395" y="95225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1E153D90-A8D6-0603-B23C-6196D87DF5A5}"/>
                  </a:ext>
                </a:extLst>
              </p:cNvPr>
              <p:cNvSpPr/>
              <p:nvPr/>
            </p:nvSpPr>
            <p:spPr>
              <a:xfrm>
                <a:off x="7135093" y="66674"/>
                <a:ext cx="371773" cy="406730"/>
              </a:xfrm>
              <a:custGeom>
                <a:avLst/>
                <a:gdLst>
                  <a:gd name="connsiteX0" fmla="*/ 266421 w 371773"/>
                  <a:gd name="connsiteY0" fmla="*/ 68606 h 406730"/>
                  <a:gd name="connsiteX1" fmla="*/ 277176 w 371773"/>
                  <a:gd name="connsiteY1" fmla="*/ 49663 h 406730"/>
                  <a:gd name="connsiteX2" fmla="*/ 297709 w 371773"/>
                  <a:gd name="connsiteY2" fmla="*/ 25985 h 406730"/>
                  <a:gd name="connsiteX3" fmla="*/ 354418 w 371773"/>
                  <a:gd name="connsiteY3" fmla="*/ 34509 h 406730"/>
                  <a:gd name="connsiteX4" fmla="*/ 371040 w 371773"/>
                  <a:gd name="connsiteY4" fmla="*/ 72394 h 406730"/>
                  <a:gd name="connsiteX5" fmla="*/ 371040 w 371773"/>
                  <a:gd name="connsiteY5" fmla="*/ 67658 h 406730"/>
                  <a:gd name="connsiteX6" fmla="*/ 284998 w 371773"/>
                  <a:gd name="connsiteY6" fmla="*/ 20302 h 406730"/>
                  <a:gd name="connsiteX7" fmla="*/ 249800 w 371773"/>
                  <a:gd name="connsiteY7" fmla="*/ 132063 h 406730"/>
                  <a:gd name="connsiteX8" fmla="*/ 159847 w 371773"/>
                  <a:gd name="connsiteY8" fmla="*/ 85654 h 406730"/>
                  <a:gd name="connsiteX9" fmla="*/ 147137 w 371773"/>
                  <a:gd name="connsiteY9" fmla="*/ 136799 h 406730"/>
                  <a:gd name="connsiteX10" fmla="*/ 96294 w 371773"/>
                  <a:gd name="connsiteY10" fmla="*/ 136799 h 406730"/>
                  <a:gd name="connsiteX11" fmla="*/ 91405 w 371773"/>
                  <a:gd name="connsiteY11" fmla="*/ 236247 h 406730"/>
                  <a:gd name="connsiteX12" fmla="*/ 1452 w 371773"/>
                  <a:gd name="connsiteY12" fmla="*/ 271291 h 406730"/>
                  <a:gd name="connsiteX13" fmla="*/ 54251 w 371773"/>
                  <a:gd name="connsiteY13" fmla="*/ 368845 h 406730"/>
                  <a:gd name="connsiteX14" fmla="*/ 117804 w 371773"/>
                  <a:gd name="connsiteY14" fmla="*/ 406731 h 406730"/>
                  <a:gd name="connsiteX15" fmla="*/ 57184 w 371773"/>
                  <a:gd name="connsiteY15" fmla="*/ 350850 h 406730"/>
                  <a:gd name="connsiteX16" fmla="*/ 34696 w 371773"/>
                  <a:gd name="connsiteY16" fmla="*/ 246666 h 406730"/>
                  <a:gd name="connsiteX17" fmla="*/ 114871 w 371773"/>
                  <a:gd name="connsiteY17" fmla="*/ 256137 h 406730"/>
                  <a:gd name="connsiteX18" fmla="*/ 109005 w 371773"/>
                  <a:gd name="connsiteY18" fmla="*/ 235300 h 406730"/>
                  <a:gd name="connsiteX19" fmla="*/ 103138 w 371773"/>
                  <a:gd name="connsiteY19" fmla="*/ 164265 h 406730"/>
                  <a:gd name="connsiteX20" fmla="*/ 160825 w 371773"/>
                  <a:gd name="connsiteY20" fmla="*/ 182261 h 406730"/>
                  <a:gd name="connsiteX21" fmla="*/ 165713 w 371773"/>
                  <a:gd name="connsiteY21" fmla="*/ 103649 h 406730"/>
                  <a:gd name="connsiteX22" fmla="*/ 191135 w 371773"/>
                  <a:gd name="connsiteY22" fmla="*/ 86601 h 406730"/>
                  <a:gd name="connsiteX23" fmla="*/ 230245 w 371773"/>
                  <a:gd name="connsiteY23" fmla="*/ 117856 h 406730"/>
                  <a:gd name="connsiteX24" fmla="*/ 251755 w 371773"/>
                  <a:gd name="connsiteY24" fmla="*/ 149111 h 406730"/>
                  <a:gd name="connsiteX25" fmla="*/ 266421 w 371773"/>
                  <a:gd name="connsiteY25" fmla="*/ 68606 h 40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71773" h="406730">
                    <a:moveTo>
                      <a:pt x="266421" y="68606"/>
                    </a:moveTo>
                    <a:cubicBezTo>
                      <a:pt x="268377" y="61028"/>
                      <a:pt x="272288" y="54398"/>
                      <a:pt x="277176" y="49663"/>
                    </a:cubicBezTo>
                    <a:cubicBezTo>
                      <a:pt x="283043" y="41139"/>
                      <a:pt x="289887" y="33562"/>
                      <a:pt x="297709" y="25985"/>
                    </a:cubicBezTo>
                    <a:cubicBezTo>
                      <a:pt x="315308" y="10831"/>
                      <a:pt x="340730" y="19355"/>
                      <a:pt x="354418" y="34509"/>
                    </a:cubicBezTo>
                    <a:cubicBezTo>
                      <a:pt x="364196" y="44927"/>
                      <a:pt x="368107" y="58187"/>
                      <a:pt x="371040" y="72394"/>
                    </a:cubicBezTo>
                    <a:cubicBezTo>
                      <a:pt x="372018" y="70500"/>
                      <a:pt x="372018" y="68606"/>
                      <a:pt x="371040" y="67658"/>
                    </a:cubicBezTo>
                    <a:cubicBezTo>
                      <a:pt x="356374" y="30720"/>
                      <a:pt x="331931" y="-32737"/>
                      <a:pt x="284998" y="20302"/>
                    </a:cubicBezTo>
                    <a:cubicBezTo>
                      <a:pt x="254689" y="54398"/>
                      <a:pt x="249800" y="91336"/>
                      <a:pt x="249800" y="132063"/>
                    </a:cubicBezTo>
                    <a:cubicBezTo>
                      <a:pt x="229267" y="97019"/>
                      <a:pt x="204823" y="51557"/>
                      <a:pt x="159847" y="85654"/>
                    </a:cubicBezTo>
                    <a:cubicBezTo>
                      <a:pt x="145181" y="97019"/>
                      <a:pt x="143226" y="116909"/>
                      <a:pt x="147137" y="136799"/>
                    </a:cubicBezTo>
                    <a:cubicBezTo>
                      <a:pt x="132470" y="120698"/>
                      <a:pt x="116826" y="112173"/>
                      <a:pt x="96294" y="136799"/>
                    </a:cubicBezTo>
                    <a:cubicBezTo>
                      <a:pt x="69895" y="169001"/>
                      <a:pt x="76739" y="203098"/>
                      <a:pt x="91405" y="236247"/>
                    </a:cubicBezTo>
                    <a:cubicBezTo>
                      <a:pt x="54251" y="219199"/>
                      <a:pt x="18075" y="215410"/>
                      <a:pt x="1452" y="271291"/>
                    </a:cubicBezTo>
                    <a:cubicBezTo>
                      <a:pt x="-8325" y="302546"/>
                      <a:pt x="33718" y="348956"/>
                      <a:pt x="54251" y="368845"/>
                    </a:cubicBezTo>
                    <a:cubicBezTo>
                      <a:pt x="71850" y="384947"/>
                      <a:pt x="93361" y="398206"/>
                      <a:pt x="117804" y="406731"/>
                    </a:cubicBezTo>
                    <a:cubicBezTo>
                      <a:pt x="94338" y="391576"/>
                      <a:pt x="72828" y="371687"/>
                      <a:pt x="57184" y="350850"/>
                    </a:cubicBezTo>
                    <a:cubicBezTo>
                      <a:pt x="37629" y="326225"/>
                      <a:pt x="-1481" y="273185"/>
                      <a:pt x="34696" y="246666"/>
                    </a:cubicBezTo>
                    <a:cubicBezTo>
                      <a:pt x="59140" y="228670"/>
                      <a:pt x="88472" y="237194"/>
                      <a:pt x="114871" y="256137"/>
                    </a:cubicBezTo>
                    <a:cubicBezTo>
                      <a:pt x="112915" y="249507"/>
                      <a:pt x="109982" y="241930"/>
                      <a:pt x="109005" y="235300"/>
                    </a:cubicBezTo>
                    <a:cubicBezTo>
                      <a:pt x="103138" y="216358"/>
                      <a:pt x="90427" y="183208"/>
                      <a:pt x="103138" y="164265"/>
                    </a:cubicBezTo>
                    <a:cubicBezTo>
                      <a:pt x="116826" y="141535"/>
                      <a:pt x="140293" y="157636"/>
                      <a:pt x="160825" y="182261"/>
                    </a:cubicBezTo>
                    <a:cubicBezTo>
                      <a:pt x="152025" y="155741"/>
                      <a:pt x="152025" y="122592"/>
                      <a:pt x="165713" y="103649"/>
                    </a:cubicBezTo>
                    <a:cubicBezTo>
                      <a:pt x="168647" y="93231"/>
                      <a:pt x="175491" y="86601"/>
                      <a:pt x="191135" y="86601"/>
                    </a:cubicBezTo>
                    <a:cubicBezTo>
                      <a:pt x="208734" y="85654"/>
                      <a:pt x="220468" y="100808"/>
                      <a:pt x="230245" y="117856"/>
                    </a:cubicBezTo>
                    <a:cubicBezTo>
                      <a:pt x="238067" y="127327"/>
                      <a:pt x="244911" y="137746"/>
                      <a:pt x="251755" y="149111"/>
                    </a:cubicBezTo>
                    <a:cubicBezTo>
                      <a:pt x="251755" y="120698"/>
                      <a:pt x="255667" y="93231"/>
                      <a:pt x="266421" y="68606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46725A37-7347-93CD-33C6-6C13AF5E8FB5}"/>
                  </a:ext>
                </a:extLst>
              </p:cNvPr>
              <p:cNvSpPr/>
              <p:nvPr/>
            </p:nvSpPr>
            <p:spPr>
              <a:xfrm>
                <a:off x="7555876" y="-269629"/>
                <a:ext cx="188574" cy="170021"/>
              </a:xfrm>
              <a:custGeom>
                <a:avLst/>
                <a:gdLst>
                  <a:gd name="connsiteX0" fmla="*/ 130162 w 188574"/>
                  <a:gd name="connsiteY0" fmla="*/ 108458 h 170021"/>
                  <a:gd name="connsiteX1" fmla="*/ 178072 w 188574"/>
                  <a:gd name="connsiteY1" fmla="*/ 125506 h 170021"/>
                  <a:gd name="connsiteX2" fmla="*/ 183939 w 188574"/>
                  <a:gd name="connsiteY2" fmla="*/ 170022 h 170021"/>
                  <a:gd name="connsiteX3" fmla="*/ 162428 w 188574"/>
                  <a:gd name="connsiteY3" fmla="*/ 79097 h 170021"/>
                  <a:gd name="connsiteX4" fmla="*/ 125273 w 188574"/>
                  <a:gd name="connsiteY4" fmla="*/ 93304 h 170021"/>
                  <a:gd name="connsiteX5" fmla="*/ 105719 w 188574"/>
                  <a:gd name="connsiteY5" fmla="*/ 23217 h 170021"/>
                  <a:gd name="connsiteX6" fmla="*/ 36299 w 188574"/>
                  <a:gd name="connsiteY6" fmla="*/ 9957 h 170021"/>
                  <a:gd name="connsiteX7" fmla="*/ 3055 w 188574"/>
                  <a:gd name="connsiteY7" fmla="*/ 118877 h 170021"/>
                  <a:gd name="connsiteX8" fmla="*/ 12833 w 188574"/>
                  <a:gd name="connsiteY8" fmla="*/ 41212 h 170021"/>
                  <a:gd name="connsiteX9" fmla="*/ 81275 w 188574"/>
                  <a:gd name="connsiteY9" fmla="*/ 40265 h 170021"/>
                  <a:gd name="connsiteX10" fmla="*/ 109630 w 188574"/>
                  <a:gd name="connsiteY10" fmla="*/ 132136 h 170021"/>
                  <a:gd name="connsiteX11" fmla="*/ 130162 w 188574"/>
                  <a:gd name="connsiteY11" fmla="*/ 108458 h 170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574" h="170021">
                    <a:moveTo>
                      <a:pt x="130162" y="108458"/>
                    </a:moveTo>
                    <a:cubicBezTo>
                      <a:pt x="149717" y="97093"/>
                      <a:pt x="170249" y="104669"/>
                      <a:pt x="178072" y="125506"/>
                    </a:cubicBezTo>
                    <a:cubicBezTo>
                      <a:pt x="182961" y="139713"/>
                      <a:pt x="184916" y="154868"/>
                      <a:pt x="183939" y="170022"/>
                    </a:cubicBezTo>
                    <a:cubicBezTo>
                      <a:pt x="192738" y="135925"/>
                      <a:pt x="190783" y="90463"/>
                      <a:pt x="162428" y="79097"/>
                    </a:cubicBezTo>
                    <a:cubicBezTo>
                      <a:pt x="145806" y="72467"/>
                      <a:pt x="134073" y="80044"/>
                      <a:pt x="125273" y="93304"/>
                    </a:cubicBezTo>
                    <a:cubicBezTo>
                      <a:pt x="123318" y="68679"/>
                      <a:pt x="118429" y="45001"/>
                      <a:pt x="105719" y="23217"/>
                    </a:cubicBezTo>
                    <a:cubicBezTo>
                      <a:pt x="91052" y="-462"/>
                      <a:pt x="59765" y="-8039"/>
                      <a:pt x="36299" y="9957"/>
                    </a:cubicBezTo>
                    <a:cubicBezTo>
                      <a:pt x="1100" y="37423"/>
                      <a:pt x="-4766" y="78150"/>
                      <a:pt x="3055" y="118877"/>
                    </a:cubicBezTo>
                    <a:cubicBezTo>
                      <a:pt x="2078" y="95198"/>
                      <a:pt x="-2811" y="62049"/>
                      <a:pt x="12833" y="41212"/>
                    </a:cubicBezTo>
                    <a:cubicBezTo>
                      <a:pt x="31410" y="16586"/>
                      <a:pt x="62698" y="13745"/>
                      <a:pt x="81275" y="40265"/>
                    </a:cubicBezTo>
                    <a:cubicBezTo>
                      <a:pt x="99852" y="65837"/>
                      <a:pt x="107674" y="99934"/>
                      <a:pt x="109630" y="132136"/>
                    </a:cubicBezTo>
                    <a:cubicBezTo>
                      <a:pt x="113541" y="123612"/>
                      <a:pt x="120385" y="114141"/>
                      <a:pt x="130162" y="108458"/>
                    </a:cubicBezTo>
                    <a:close/>
                  </a:path>
                </a:pathLst>
              </a:custGeom>
              <a:solidFill>
                <a:srgbClr val="9DB33B">
                  <a:alpha val="8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88" name="Graphic 25">
            <a:extLst>
              <a:ext uri="{FF2B5EF4-FFF2-40B4-BE49-F238E27FC236}">
                <a16:creationId xmlns:a16="http://schemas.microsoft.com/office/drawing/2014/main" id="{AE88C46C-2010-D1F1-A633-1EE74956FA6E}"/>
              </a:ext>
            </a:extLst>
          </p:cNvPr>
          <p:cNvGrpSpPr/>
          <p:nvPr/>
        </p:nvGrpSpPr>
        <p:grpSpPr>
          <a:xfrm>
            <a:off x="2012429" y="563382"/>
            <a:ext cx="3333621" cy="2308863"/>
            <a:chOff x="2012429" y="563382"/>
            <a:chExt cx="3333621" cy="2308863"/>
          </a:xfrm>
        </p:grpSpPr>
        <p:grpSp>
          <p:nvGrpSpPr>
            <p:cNvPr id="189" name="Graphic 25">
              <a:extLst>
                <a:ext uri="{FF2B5EF4-FFF2-40B4-BE49-F238E27FC236}">
                  <a16:creationId xmlns:a16="http://schemas.microsoft.com/office/drawing/2014/main" id="{7F933146-33FB-A48F-57F7-D817D1E68AF1}"/>
                </a:ext>
              </a:extLst>
            </p:cNvPr>
            <p:cNvGrpSpPr/>
            <p:nvPr/>
          </p:nvGrpSpPr>
          <p:grpSpPr>
            <a:xfrm>
              <a:off x="2374195" y="563382"/>
              <a:ext cx="672443" cy="1675638"/>
              <a:chOff x="2374195" y="563382"/>
              <a:chExt cx="672443" cy="1675638"/>
            </a:xfrm>
          </p:grpSpPr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BF256E1F-43D8-2CC7-D070-931BE50A307F}"/>
                  </a:ext>
                </a:extLst>
              </p:cNvPr>
              <p:cNvSpPr/>
              <p:nvPr/>
            </p:nvSpPr>
            <p:spPr>
              <a:xfrm>
                <a:off x="2413060" y="563382"/>
                <a:ext cx="591951" cy="1640668"/>
              </a:xfrm>
              <a:custGeom>
                <a:avLst/>
                <a:gdLst>
                  <a:gd name="connsiteX0" fmla="*/ 548515 w 591951"/>
                  <a:gd name="connsiteY0" fmla="*/ 0 h 1640668"/>
                  <a:gd name="connsiteX1" fmla="*/ 552426 w 591951"/>
                  <a:gd name="connsiteY1" fmla="*/ 32202 h 1640668"/>
                  <a:gd name="connsiteX2" fmla="*/ 563181 w 591951"/>
                  <a:gd name="connsiteY2" fmla="*/ 123127 h 1640668"/>
                  <a:gd name="connsiteX3" fmla="*/ 587625 w 591951"/>
                  <a:gd name="connsiteY3" fmla="*/ 447045 h 1640668"/>
                  <a:gd name="connsiteX4" fmla="*/ 583714 w 591951"/>
                  <a:gd name="connsiteY4" fmla="*/ 907349 h 1640668"/>
                  <a:gd name="connsiteX5" fmla="*/ 556337 w 591951"/>
                  <a:gd name="connsiteY5" fmla="*/ 1165915 h 1640668"/>
                  <a:gd name="connsiteX6" fmla="*/ 531893 w 591951"/>
                  <a:gd name="connsiteY6" fmla="*/ 1298514 h 1640668"/>
                  <a:gd name="connsiteX7" fmla="*/ 494739 w 591951"/>
                  <a:gd name="connsiteY7" fmla="*/ 1430164 h 1640668"/>
                  <a:gd name="connsiteX8" fmla="*/ 434119 w 591951"/>
                  <a:gd name="connsiteY8" fmla="*/ 1557080 h 1640668"/>
                  <a:gd name="connsiteX9" fmla="*/ 383276 w 591951"/>
                  <a:gd name="connsiteY9" fmla="*/ 1612013 h 1640668"/>
                  <a:gd name="connsiteX10" fmla="*/ 348077 w 591951"/>
                  <a:gd name="connsiteY10" fmla="*/ 1631903 h 1640668"/>
                  <a:gd name="connsiteX11" fmla="*/ 327545 w 591951"/>
                  <a:gd name="connsiteY11" fmla="*/ 1637586 h 1640668"/>
                  <a:gd name="connsiteX12" fmla="*/ 316789 w 591951"/>
                  <a:gd name="connsiteY12" fmla="*/ 1639480 h 1640668"/>
                  <a:gd name="connsiteX13" fmla="*/ 311901 w 591951"/>
                  <a:gd name="connsiteY13" fmla="*/ 1640427 h 1640668"/>
                  <a:gd name="connsiteX14" fmla="*/ 307012 w 591951"/>
                  <a:gd name="connsiteY14" fmla="*/ 1640427 h 1640668"/>
                  <a:gd name="connsiteX15" fmla="*/ 265947 w 591951"/>
                  <a:gd name="connsiteY15" fmla="*/ 1635691 h 1640668"/>
                  <a:gd name="connsiteX16" fmla="*/ 246392 w 591951"/>
                  <a:gd name="connsiteY16" fmla="*/ 1628115 h 1640668"/>
                  <a:gd name="connsiteX17" fmla="*/ 228792 w 591951"/>
                  <a:gd name="connsiteY17" fmla="*/ 1618643 h 1640668"/>
                  <a:gd name="connsiteX18" fmla="*/ 175016 w 591951"/>
                  <a:gd name="connsiteY18" fmla="*/ 1567498 h 1640668"/>
                  <a:gd name="connsiteX19" fmla="*/ 138840 w 591951"/>
                  <a:gd name="connsiteY19" fmla="*/ 1508776 h 1640668"/>
                  <a:gd name="connsiteX20" fmla="*/ 112441 w 591951"/>
                  <a:gd name="connsiteY20" fmla="*/ 1448160 h 1640668"/>
                  <a:gd name="connsiteX21" fmla="*/ 76264 w 591951"/>
                  <a:gd name="connsiteY21" fmla="*/ 1326927 h 1640668"/>
                  <a:gd name="connsiteX22" fmla="*/ 51821 w 591951"/>
                  <a:gd name="connsiteY22" fmla="*/ 1209484 h 1640668"/>
                  <a:gd name="connsiteX23" fmla="*/ 22488 w 591951"/>
                  <a:gd name="connsiteY23" fmla="*/ 993538 h 1640668"/>
                  <a:gd name="connsiteX24" fmla="*/ 1956 w 591951"/>
                  <a:gd name="connsiteY24" fmla="*/ 668673 h 1640668"/>
                  <a:gd name="connsiteX25" fmla="*/ 0 w 591951"/>
                  <a:gd name="connsiteY25" fmla="*/ 577748 h 1640668"/>
                  <a:gd name="connsiteX26" fmla="*/ 0 w 591951"/>
                  <a:gd name="connsiteY26" fmla="*/ 545546 h 1640668"/>
                  <a:gd name="connsiteX27" fmla="*/ 33243 w 591951"/>
                  <a:gd name="connsiteY27" fmla="*/ 545546 h 1640668"/>
                  <a:gd name="connsiteX28" fmla="*/ 33243 w 591951"/>
                  <a:gd name="connsiteY28" fmla="*/ 577748 h 1640668"/>
                  <a:gd name="connsiteX29" fmla="*/ 35199 w 591951"/>
                  <a:gd name="connsiteY29" fmla="*/ 668673 h 1640668"/>
                  <a:gd name="connsiteX30" fmla="*/ 55731 w 591951"/>
                  <a:gd name="connsiteY30" fmla="*/ 991644 h 1640668"/>
                  <a:gd name="connsiteX31" fmla="*/ 84086 w 591951"/>
                  <a:gd name="connsiteY31" fmla="*/ 1205695 h 1640668"/>
                  <a:gd name="connsiteX32" fmla="*/ 107552 w 591951"/>
                  <a:gd name="connsiteY32" fmla="*/ 1321245 h 1640668"/>
                  <a:gd name="connsiteX33" fmla="*/ 142751 w 591951"/>
                  <a:gd name="connsiteY33" fmla="*/ 1438689 h 1640668"/>
                  <a:gd name="connsiteX34" fmla="*/ 167194 w 591951"/>
                  <a:gd name="connsiteY34" fmla="*/ 1496463 h 1640668"/>
                  <a:gd name="connsiteX35" fmla="*/ 199460 w 591951"/>
                  <a:gd name="connsiteY35" fmla="*/ 1550450 h 1640668"/>
                  <a:gd name="connsiteX36" fmla="*/ 244436 w 591951"/>
                  <a:gd name="connsiteY36" fmla="*/ 1594018 h 1640668"/>
                  <a:gd name="connsiteX37" fmla="*/ 258125 w 591951"/>
                  <a:gd name="connsiteY37" fmla="*/ 1601594 h 1640668"/>
                  <a:gd name="connsiteX38" fmla="*/ 272791 w 591951"/>
                  <a:gd name="connsiteY38" fmla="*/ 1607278 h 1640668"/>
                  <a:gd name="connsiteX39" fmla="*/ 303101 w 591951"/>
                  <a:gd name="connsiteY39" fmla="*/ 1611066 h 1640668"/>
                  <a:gd name="connsiteX40" fmla="*/ 307012 w 591951"/>
                  <a:gd name="connsiteY40" fmla="*/ 1611066 h 1640668"/>
                  <a:gd name="connsiteX41" fmla="*/ 310923 w 591951"/>
                  <a:gd name="connsiteY41" fmla="*/ 1610119 h 1640668"/>
                  <a:gd name="connsiteX42" fmla="*/ 318745 w 591951"/>
                  <a:gd name="connsiteY42" fmla="*/ 1609172 h 1640668"/>
                  <a:gd name="connsiteX43" fmla="*/ 333411 w 591951"/>
                  <a:gd name="connsiteY43" fmla="*/ 1604436 h 1640668"/>
                  <a:gd name="connsiteX44" fmla="*/ 360788 w 591951"/>
                  <a:gd name="connsiteY44" fmla="*/ 1589282 h 1640668"/>
                  <a:gd name="connsiteX45" fmla="*/ 404786 w 591951"/>
                  <a:gd name="connsiteY45" fmla="*/ 1541926 h 1640668"/>
                  <a:gd name="connsiteX46" fmla="*/ 462473 w 591951"/>
                  <a:gd name="connsiteY46" fmla="*/ 1422587 h 1640668"/>
                  <a:gd name="connsiteX47" fmla="*/ 498650 w 591951"/>
                  <a:gd name="connsiteY47" fmla="*/ 1294725 h 1640668"/>
                  <a:gd name="connsiteX48" fmla="*/ 523093 w 591951"/>
                  <a:gd name="connsiteY48" fmla="*/ 1164968 h 1640668"/>
                  <a:gd name="connsiteX49" fmla="*/ 549493 w 591951"/>
                  <a:gd name="connsiteY49" fmla="*/ 909244 h 1640668"/>
                  <a:gd name="connsiteX50" fmla="*/ 553404 w 591951"/>
                  <a:gd name="connsiteY50" fmla="*/ 452727 h 1640668"/>
                  <a:gd name="connsiteX51" fmla="*/ 528960 w 591951"/>
                  <a:gd name="connsiteY51" fmla="*/ 130704 h 1640668"/>
                  <a:gd name="connsiteX52" fmla="*/ 518205 w 591951"/>
                  <a:gd name="connsiteY52" fmla="*/ 40727 h 1640668"/>
                  <a:gd name="connsiteX53" fmla="*/ 514294 w 591951"/>
                  <a:gd name="connsiteY53" fmla="*/ 8524 h 1640668"/>
                  <a:gd name="connsiteX54" fmla="*/ 548515 w 591951"/>
                  <a:gd name="connsiteY54" fmla="*/ 0 h 164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91951" h="1640668">
                    <a:moveTo>
                      <a:pt x="548515" y="0"/>
                    </a:moveTo>
                    <a:cubicBezTo>
                      <a:pt x="548515" y="0"/>
                      <a:pt x="550471" y="11365"/>
                      <a:pt x="552426" y="32202"/>
                    </a:cubicBezTo>
                    <a:cubicBezTo>
                      <a:pt x="555359" y="53039"/>
                      <a:pt x="559270" y="83347"/>
                      <a:pt x="563181" y="123127"/>
                    </a:cubicBezTo>
                    <a:cubicBezTo>
                      <a:pt x="571981" y="200791"/>
                      <a:pt x="582736" y="313499"/>
                      <a:pt x="587625" y="447045"/>
                    </a:cubicBezTo>
                    <a:cubicBezTo>
                      <a:pt x="593491" y="581537"/>
                      <a:pt x="594469" y="738760"/>
                      <a:pt x="583714" y="907349"/>
                    </a:cubicBezTo>
                    <a:cubicBezTo>
                      <a:pt x="578825" y="991644"/>
                      <a:pt x="570025" y="1077832"/>
                      <a:pt x="556337" y="1165915"/>
                    </a:cubicBezTo>
                    <a:cubicBezTo>
                      <a:pt x="549493" y="1209484"/>
                      <a:pt x="541671" y="1253998"/>
                      <a:pt x="531893" y="1298514"/>
                    </a:cubicBezTo>
                    <a:cubicBezTo>
                      <a:pt x="522116" y="1343029"/>
                      <a:pt x="510383" y="1386597"/>
                      <a:pt x="494739" y="1430164"/>
                    </a:cubicBezTo>
                    <a:cubicBezTo>
                      <a:pt x="479095" y="1473732"/>
                      <a:pt x="461496" y="1516353"/>
                      <a:pt x="434119" y="1557080"/>
                    </a:cubicBezTo>
                    <a:cubicBezTo>
                      <a:pt x="420430" y="1576970"/>
                      <a:pt x="403809" y="1595912"/>
                      <a:pt x="383276" y="1612013"/>
                    </a:cubicBezTo>
                    <a:cubicBezTo>
                      <a:pt x="372521" y="1619590"/>
                      <a:pt x="360788" y="1627167"/>
                      <a:pt x="348077" y="1631903"/>
                    </a:cubicBezTo>
                    <a:cubicBezTo>
                      <a:pt x="342211" y="1634745"/>
                      <a:pt x="334389" y="1636639"/>
                      <a:pt x="327545" y="1637586"/>
                    </a:cubicBezTo>
                    <a:cubicBezTo>
                      <a:pt x="323634" y="1638532"/>
                      <a:pt x="320700" y="1638532"/>
                      <a:pt x="316789" y="1639480"/>
                    </a:cubicBezTo>
                    <a:lnTo>
                      <a:pt x="311901" y="1640427"/>
                    </a:lnTo>
                    <a:lnTo>
                      <a:pt x="307012" y="1640427"/>
                    </a:lnTo>
                    <a:cubicBezTo>
                      <a:pt x="293323" y="1641374"/>
                      <a:pt x="278657" y="1639480"/>
                      <a:pt x="265947" y="1635691"/>
                    </a:cubicBezTo>
                    <a:cubicBezTo>
                      <a:pt x="259102" y="1633797"/>
                      <a:pt x="252258" y="1631903"/>
                      <a:pt x="246392" y="1628115"/>
                    </a:cubicBezTo>
                    <a:cubicBezTo>
                      <a:pt x="240525" y="1625273"/>
                      <a:pt x="234659" y="1622431"/>
                      <a:pt x="228792" y="1618643"/>
                    </a:cubicBezTo>
                    <a:cubicBezTo>
                      <a:pt x="206304" y="1604436"/>
                      <a:pt x="189683" y="1586441"/>
                      <a:pt x="175016" y="1567498"/>
                    </a:cubicBezTo>
                    <a:cubicBezTo>
                      <a:pt x="160350" y="1548555"/>
                      <a:pt x="149595" y="1528666"/>
                      <a:pt x="138840" y="1508776"/>
                    </a:cubicBezTo>
                    <a:cubicBezTo>
                      <a:pt x="129062" y="1488887"/>
                      <a:pt x="120263" y="1468050"/>
                      <a:pt x="112441" y="1448160"/>
                    </a:cubicBezTo>
                    <a:cubicBezTo>
                      <a:pt x="97774" y="1407434"/>
                      <a:pt x="86041" y="1366707"/>
                      <a:pt x="76264" y="1326927"/>
                    </a:cubicBezTo>
                    <a:cubicBezTo>
                      <a:pt x="66487" y="1287148"/>
                      <a:pt x="58665" y="1248316"/>
                      <a:pt x="51821" y="1209484"/>
                    </a:cubicBezTo>
                    <a:cubicBezTo>
                      <a:pt x="38132" y="1132766"/>
                      <a:pt x="29332" y="1060784"/>
                      <a:pt x="22488" y="993538"/>
                    </a:cubicBezTo>
                    <a:cubicBezTo>
                      <a:pt x="8800" y="859046"/>
                      <a:pt x="3911" y="747285"/>
                      <a:pt x="1956" y="668673"/>
                    </a:cubicBezTo>
                    <a:cubicBezTo>
                      <a:pt x="978" y="629840"/>
                      <a:pt x="0" y="598585"/>
                      <a:pt x="0" y="577748"/>
                    </a:cubicBezTo>
                    <a:cubicBezTo>
                      <a:pt x="0" y="556912"/>
                      <a:pt x="0" y="545546"/>
                      <a:pt x="0" y="545546"/>
                    </a:cubicBezTo>
                    <a:lnTo>
                      <a:pt x="33243" y="545546"/>
                    </a:lnTo>
                    <a:cubicBezTo>
                      <a:pt x="33243" y="545546"/>
                      <a:pt x="33243" y="556912"/>
                      <a:pt x="33243" y="577748"/>
                    </a:cubicBezTo>
                    <a:cubicBezTo>
                      <a:pt x="33243" y="598585"/>
                      <a:pt x="34221" y="628893"/>
                      <a:pt x="35199" y="668673"/>
                    </a:cubicBezTo>
                    <a:cubicBezTo>
                      <a:pt x="38132" y="746337"/>
                      <a:pt x="42043" y="858098"/>
                      <a:pt x="55731" y="991644"/>
                    </a:cubicBezTo>
                    <a:cubicBezTo>
                      <a:pt x="62576" y="1057943"/>
                      <a:pt x="71375" y="1129925"/>
                      <a:pt x="84086" y="1205695"/>
                    </a:cubicBezTo>
                    <a:cubicBezTo>
                      <a:pt x="90930" y="1243580"/>
                      <a:pt x="98752" y="1281465"/>
                      <a:pt x="107552" y="1321245"/>
                    </a:cubicBezTo>
                    <a:cubicBezTo>
                      <a:pt x="117329" y="1360077"/>
                      <a:pt x="128085" y="1399856"/>
                      <a:pt x="142751" y="1438689"/>
                    </a:cubicBezTo>
                    <a:cubicBezTo>
                      <a:pt x="149595" y="1458579"/>
                      <a:pt x="158395" y="1477521"/>
                      <a:pt x="167194" y="1496463"/>
                    </a:cubicBezTo>
                    <a:cubicBezTo>
                      <a:pt x="176972" y="1515406"/>
                      <a:pt x="186749" y="1533402"/>
                      <a:pt x="199460" y="1550450"/>
                    </a:cubicBezTo>
                    <a:cubicBezTo>
                      <a:pt x="212171" y="1567498"/>
                      <a:pt x="226837" y="1582652"/>
                      <a:pt x="244436" y="1594018"/>
                    </a:cubicBezTo>
                    <a:cubicBezTo>
                      <a:pt x="249325" y="1596859"/>
                      <a:pt x="253236" y="1599701"/>
                      <a:pt x="258125" y="1601594"/>
                    </a:cubicBezTo>
                    <a:cubicBezTo>
                      <a:pt x="263013" y="1604436"/>
                      <a:pt x="267902" y="1605383"/>
                      <a:pt x="272791" y="1607278"/>
                    </a:cubicBezTo>
                    <a:cubicBezTo>
                      <a:pt x="282568" y="1610119"/>
                      <a:pt x="293323" y="1612013"/>
                      <a:pt x="303101" y="1611066"/>
                    </a:cubicBezTo>
                    <a:lnTo>
                      <a:pt x="307012" y="1611066"/>
                    </a:lnTo>
                    <a:lnTo>
                      <a:pt x="310923" y="1610119"/>
                    </a:lnTo>
                    <a:cubicBezTo>
                      <a:pt x="313856" y="1610119"/>
                      <a:pt x="315812" y="1609172"/>
                      <a:pt x="318745" y="1609172"/>
                    </a:cubicBezTo>
                    <a:cubicBezTo>
                      <a:pt x="323634" y="1607278"/>
                      <a:pt x="328522" y="1606330"/>
                      <a:pt x="333411" y="1604436"/>
                    </a:cubicBezTo>
                    <a:cubicBezTo>
                      <a:pt x="343188" y="1600648"/>
                      <a:pt x="351988" y="1594965"/>
                      <a:pt x="360788" y="1589282"/>
                    </a:cubicBezTo>
                    <a:cubicBezTo>
                      <a:pt x="377410" y="1576022"/>
                      <a:pt x="392076" y="1559921"/>
                      <a:pt x="404786" y="1541926"/>
                    </a:cubicBezTo>
                    <a:cubicBezTo>
                      <a:pt x="429230" y="1505935"/>
                      <a:pt x="446829" y="1464261"/>
                      <a:pt x="462473" y="1422587"/>
                    </a:cubicBezTo>
                    <a:cubicBezTo>
                      <a:pt x="477139" y="1380914"/>
                      <a:pt x="488872" y="1337346"/>
                      <a:pt x="498650" y="1294725"/>
                    </a:cubicBezTo>
                    <a:cubicBezTo>
                      <a:pt x="508427" y="1251157"/>
                      <a:pt x="516249" y="1207589"/>
                      <a:pt x="523093" y="1164968"/>
                    </a:cubicBezTo>
                    <a:cubicBezTo>
                      <a:pt x="535804" y="1077832"/>
                      <a:pt x="544604" y="992591"/>
                      <a:pt x="549493" y="909244"/>
                    </a:cubicBezTo>
                    <a:cubicBezTo>
                      <a:pt x="560248" y="742549"/>
                      <a:pt x="559270" y="586273"/>
                      <a:pt x="553404" y="452727"/>
                    </a:cubicBezTo>
                    <a:cubicBezTo>
                      <a:pt x="547537" y="319182"/>
                      <a:pt x="537760" y="208368"/>
                      <a:pt x="528960" y="130704"/>
                    </a:cubicBezTo>
                    <a:cubicBezTo>
                      <a:pt x="525049" y="91871"/>
                      <a:pt x="521138" y="61563"/>
                      <a:pt x="518205" y="40727"/>
                    </a:cubicBezTo>
                    <a:cubicBezTo>
                      <a:pt x="515272" y="19890"/>
                      <a:pt x="514294" y="8524"/>
                      <a:pt x="514294" y="8524"/>
                    </a:cubicBezTo>
                    <a:lnTo>
                      <a:pt x="548515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D8AF66CD-27EC-6699-69AD-CECEA09453B7}"/>
                  </a:ext>
                </a:extLst>
              </p:cNvPr>
              <p:cNvSpPr/>
              <p:nvPr/>
            </p:nvSpPr>
            <p:spPr>
              <a:xfrm>
                <a:off x="2413060" y="563382"/>
                <a:ext cx="591951" cy="1640668"/>
              </a:xfrm>
              <a:custGeom>
                <a:avLst/>
                <a:gdLst>
                  <a:gd name="connsiteX0" fmla="*/ 548515 w 591951"/>
                  <a:gd name="connsiteY0" fmla="*/ 0 h 1640668"/>
                  <a:gd name="connsiteX1" fmla="*/ 552426 w 591951"/>
                  <a:gd name="connsiteY1" fmla="*/ 32202 h 1640668"/>
                  <a:gd name="connsiteX2" fmla="*/ 563181 w 591951"/>
                  <a:gd name="connsiteY2" fmla="*/ 123127 h 1640668"/>
                  <a:gd name="connsiteX3" fmla="*/ 587625 w 591951"/>
                  <a:gd name="connsiteY3" fmla="*/ 447045 h 1640668"/>
                  <a:gd name="connsiteX4" fmla="*/ 583714 w 591951"/>
                  <a:gd name="connsiteY4" fmla="*/ 907349 h 1640668"/>
                  <a:gd name="connsiteX5" fmla="*/ 556337 w 591951"/>
                  <a:gd name="connsiteY5" fmla="*/ 1165915 h 1640668"/>
                  <a:gd name="connsiteX6" fmla="*/ 531893 w 591951"/>
                  <a:gd name="connsiteY6" fmla="*/ 1298514 h 1640668"/>
                  <a:gd name="connsiteX7" fmla="*/ 494739 w 591951"/>
                  <a:gd name="connsiteY7" fmla="*/ 1430164 h 1640668"/>
                  <a:gd name="connsiteX8" fmla="*/ 434119 w 591951"/>
                  <a:gd name="connsiteY8" fmla="*/ 1557080 h 1640668"/>
                  <a:gd name="connsiteX9" fmla="*/ 383276 w 591951"/>
                  <a:gd name="connsiteY9" fmla="*/ 1612013 h 1640668"/>
                  <a:gd name="connsiteX10" fmla="*/ 348077 w 591951"/>
                  <a:gd name="connsiteY10" fmla="*/ 1631903 h 1640668"/>
                  <a:gd name="connsiteX11" fmla="*/ 327545 w 591951"/>
                  <a:gd name="connsiteY11" fmla="*/ 1637586 h 1640668"/>
                  <a:gd name="connsiteX12" fmla="*/ 316789 w 591951"/>
                  <a:gd name="connsiteY12" fmla="*/ 1639480 h 1640668"/>
                  <a:gd name="connsiteX13" fmla="*/ 311901 w 591951"/>
                  <a:gd name="connsiteY13" fmla="*/ 1640427 h 1640668"/>
                  <a:gd name="connsiteX14" fmla="*/ 307012 w 591951"/>
                  <a:gd name="connsiteY14" fmla="*/ 1640427 h 1640668"/>
                  <a:gd name="connsiteX15" fmla="*/ 265947 w 591951"/>
                  <a:gd name="connsiteY15" fmla="*/ 1635691 h 1640668"/>
                  <a:gd name="connsiteX16" fmla="*/ 246392 w 591951"/>
                  <a:gd name="connsiteY16" fmla="*/ 1628115 h 1640668"/>
                  <a:gd name="connsiteX17" fmla="*/ 228792 w 591951"/>
                  <a:gd name="connsiteY17" fmla="*/ 1618643 h 1640668"/>
                  <a:gd name="connsiteX18" fmla="*/ 175016 w 591951"/>
                  <a:gd name="connsiteY18" fmla="*/ 1567498 h 1640668"/>
                  <a:gd name="connsiteX19" fmla="*/ 138840 w 591951"/>
                  <a:gd name="connsiteY19" fmla="*/ 1508776 h 1640668"/>
                  <a:gd name="connsiteX20" fmla="*/ 112441 w 591951"/>
                  <a:gd name="connsiteY20" fmla="*/ 1448160 h 1640668"/>
                  <a:gd name="connsiteX21" fmla="*/ 76264 w 591951"/>
                  <a:gd name="connsiteY21" fmla="*/ 1326927 h 1640668"/>
                  <a:gd name="connsiteX22" fmla="*/ 51821 w 591951"/>
                  <a:gd name="connsiteY22" fmla="*/ 1209484 h 1640668"/>
                  <a:gd name="connsiteX23" fmla="*/ 22488 w 591951"/>
                  <a:gd name="connsiteY23" fmla="*/ 993538 h 1640668"/>
                  <a:gd name="connsiteX24" fmla="*/ 1956 w 591951"/>
                  <a:gd name="connsiteY24" fmla="*/ 668673 h 1640668"/>
                  <a:gd name="connsiteX25" fmla="*/ 0 w 591951"/>
                  <a:gd name="connsiteY25" fmla="*/ 577748 h 1640668"/>
                  <a:gd name="connsiteX26" fmla="*/ 0 w 591951"/>
                  <a:gd name="connsiteY26" fmla="*/ 545546 h 1640668"/>
                  <a:gd name="connsiteX27" fmla="*/ 16622 w 591951"/>
                  <a:gd name="connsiteY27" fmla="*/ 545546 h 1640668"/>
                  <a:gd name="connsiteX28" fmla="*/ 18577 w 591951"/>
                  <a:gd name="connsiteY28" fmla="*/ 668673 h 1640668"/>
                  <a:gd name="connsiteX29" fmla="*/ 39110 w 591951"/>
                  <a:gd name="connsiteY29" fmla="*/ 992591 h 1640668"/>
                  <a:gd name="connsiteX30" fmla="*/ 68442 w 591951"/>
                  <a:gd name="connsiteY30" fmla="*/ 1207589 h 1640668"/>
                  <a:gd name="connsiteX31" fmla="*/ 92886 w 591951"/>
                  <a:gd name="connsiteY31" fmla="*/ 1324086 h 1640668"/>
                  <a:gd name="connsiteX32" fmla="*/ 129062 w 591951"/>
                  <a:gd name="connsiteY32" fmla="*/ 1443424 h 1640668"/>
                  <a:gd name="connsiteX33" fmla="*/ 154484 w 591951"/>
                  <a:gd name="connsiteY33" fmla="*/ 1502146 h 1640668"/>
                  <a:gd name="connsiteX34" fmla="*/ 188705 w 591951"/>
                  <a:gd name="connsiteY34" fmla="*/ 1558974 h 1640668"/>
                  <a:gd name="connsiteX35" fmla="*/ 238570 w 591951"/>
                  <a:gd name="connsiteY35" fmla="*/ 1606330 h 1640668"/>
                  <a:gd name="connsiteX36" fmla="*/ 254214 w 591951"/>
                  <a:gd name="connsiteY36" fmla="*/ 1614854 h 1640668"/>
                  <a:gd name="connsiteX37" fmla="*/ 270835 w 591951"/>
                  <a:gd name="connsiteY37" fmla="*/ 1621485 h 1640668"/>
                  <a:gd name="connsiteX38" fmla="*/ 307012 w 591951"/>
                  <a:gd name="connsiteY38" fmla="*/ 1625273 h 1640668"/>
                  <a:gd name="connsiteX39" fmla="*/ 311901 w 591951"/>
                  <a:gd name="connsiteY39" fmla="*/ 1625273 h 1640668"/>
                  <a:gd name="connsiteX40" fmla="*/ 316789 w 591951"/>
                  <a:gd name="connsiteY40" fmla="*/ 1624326 h 1640668"/>
                  <a:gd name="connsiteX41" fmla="*/ 325589 w 591951"/>
                  <a:gd name="connsiteY41" fmla="*/ 1622431 h 1640668"/>
                  <a:gd name="connsiteX42" fmla="*/ 343188 w 591951"/>
                  <a:gd name="connsiteY42" fmla="*/ 1616749 h 1640668"/>
                  <a:gd name="connsiteX43" fmla="*/ 374476 w 591951"/>
                  <a:gd name="connsiteY43" fmla="*/ 1598753 h 1640668"/>
                  <a:gd name="connsiteX44" fmla="*/ 422386 w 591951"/>
                  <a:gd name="connsiteY44" fmla="*/ 1547608 h 1640668"/>
                  <a:gd name="connsiteX45" fmla="*/ 482028 w 591951"/>
                  <a:gd name="connsiteY45" fmla="*/ 1425428 h 1640668"/>
                  <a:gd name="connsiteX46" fmla="*/ 518205 w 591951"/>
                  <a:gd name="connsiteY46" fmla="*/ 1295672 h 1640668"/>
                  <a:gd name="connsiteX47" fmla="*/ 542648 w 591951"/>
                  <a:gd name="connsiteY47" fmla="*/ 1164968 h 1640668"/>
                  <a:gd name="connsiteX48" fmla="*/ 569048 w 591951"/>
                  <a:gd name="connsiteY48" fmla="*/ 907349 h 1640668"/>
                  <a:gd name="connsiteX49" fmla="*/ 572959 w 591951"/>
                  <a:gd name="connsiteY49" fmla="*/ 448939 h 1640668"/>
                  <a:gd name="connsiteX50" fmla="*/ 548515 w 591951"/>
                  <a:gd name="connsiteY50" fmla="*/ 125968 h 1640668"/>
                  <a:gd name="connsiteX51" fmla="*/ 537760 w 591951"/>
                  <a:gd name="connsiteY51" fmla="*/ 35991 h 1640668"/>
                  <a:gd name="connsiteX52" fmla="*/ 533849 w 591951"/>
                  <a:gd name="connsiteY52" fmla="*/ 3789 h 1640668"/>
                  <a:gd name="connsiteX53" fmla="*/ 548515 w 591951"/>
                  <a:gd name="connsiteY53" fmla="*/ 0 h 164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91951" h="1640668">
                    <a:moveTo>
                      <a:pt x="548515" y="0"/>
                    </a:moveTo>
                    <a:cubicBezTo>
                      <a:pt x="548515" y="0"/>
                      <a:pt x="550471" y="11365"/>
                      <a:pt x="552426" y="32202"/>
                    </a:cubicBezTo>
                    <a:cubicBezTo>
                      <a:pt x="555359" y="53039"/>
                      <a:pt x="559270" y="83347"/>
                      <a:pt x="563181" y="123127"/>
                    </a:cubicBezTo>
                    <a:cubicBezTo>
                      <a:pt x="571981" y="200791"/>
                      <a:pt x="582736" y="313499"/>
                      <a:pt x="587625" y="447045"/>
                    </a:cubicBezTo>
                    <a:cubicBezTo>
                      <a:pt x="593491" y="581537"/>
                      <a:pt x="594469" y="738760"/>
                      <a:pt x="583714" y="907349"/>
                    </a:cubicBezTo>
                    <a:cubicBezTo>
                      <a:pt x="578825" y="991644"/>
                      <a:pt x="570025" y="1077832"/>
                      <a:pt x="556337" y="1165915"/>
                    </a:cubicBezTo>
                    <a:cubicBezTo>
                      <a:pt x="549493" y="1209484"/>
                      <a:pt x="541671" y="1253998"/>
                      <a:pt x="531893" y="1298514"/>
                    </a:cubicBezTo>
                    <a:cubicBezTo>
                      <a:pt x="522116" y="1343029"/>
                      <a:pt x="510383" y="1386597"/>
                      <a:pt x="494739" y="1430164"/>
                    </a:cubicBezTo>
                    <a:cubicBezTo>
                      <a:pt x="479095" y="1473732"/>
                      <a:pt x="461496" y="1516353"/>
                      <a:pt x="434119" y="1557080"/>
                    </a:cubicBezTo>
                    <a:cubicBezTo>
                      <a:pt x="420430" y="1576970"/>
                      <a:pt x="403809" y="1595912"/>
                      <a:pt x="383276" y="1612013"/>
                    </a:cubicBezTo>
                    <a:cubicBezTo>
                      <a:pt x="372521" y="1619590"/>
                      <a:pt x="360788" y="1627167"/>
                      <a:pt x="348077" y="1631903"/>
                    </a:cubicBezTo>
                    <a:cubicBezTo>
                      <a:pt x="342211" y="1634745"/>
                      <a:pt x="334389" y="1636639"/>
                      <a:pt x="327545" y="1637586"/>
                    </a:cubicBezTo>
                    <a:cubicBezTo>
                      <a:pt x="323634" y="1638532"/>
                      <a:pt x="320700" y="1638532"/>
                      <a:pt x="316789" y="1639480"/>
                    </a:cubicBezTo>
                    <a:lnTo>
                      <a:pt x="311901" y="1640427"/>
                    </a:lnTo>
                    <a:lnTo>
                      <a:pt x="307012" y="1640427"/>
                    </a:lnTo>
                    <a:cubicBezTo>
                      <a:pt x="293323" y="1641374"/>
                      <a:pt x="278657" y="1639480"/>
                      <a:pt x="265947" y="1635691"/>
                    </a:cubicBezTo>
                    <a:cubicBezTo>
                      <a:pt x="259102" y="1633797"/>
                      <a:pt x="252258" y="1631903"/>
                      <a:pt x="246392" y="1628115"/>
                    </a:cubicBezTo>
                    <a:cubicBezTo>
                      <a:pt x="240525" y="1625273"/>
                      <a:pt x="234659" y="1622431"/>
                      <a:pt x="228792" y="1618643"/>
                    </a:cubicBezTo>
                    <a:cubicBezTo>
                      <a:pt x="206304" y="1604436"/>
                      <a:pt x="189683" y="1586441"/>
                      <a:pt x="175016" y="1567498"/>
                    </a:cubicBezTo>
                    <a:cubicBezTo>
                      <a:pt x="160350" y="1548555"/>
                      <a:pt x="149595" y="1528666"/>
                      <a:pt x="138840" y="1508776"/>
                    </a:cubicBezTo>
                    <a:cubicBezTo>
                      <a:pt x="129062" y="1488887"/>
                      <a:pt x="120263" y="1468050"/>
                      <a:pt x="112441" y="1448160"/>
                    </a:cubicBezTo>
                    <a:cubicBezTo>
                      <a:pt x="97774" y="1407434"/>
                      <a:pt x="86041" y="1366707"/>
                      <a:pt x="76264" y="1326927"/>
                    </a:cubicBezTo>
                    <a:cubicBezTo>
                      <a:pt x="66487" y="1287148"/>
                      <a:pt x="58665" y="1248316"/>
                      <a:pt x="51821" y="1209484"/>
                    </a:cubicBezTo>
                    <a:cubicBezTo>
                      <a:pt x="38132" y="1132766"/>
                      <a:pt x="29332" y="1060784"/>
                      <a:pt x="22488" y="993538"/>
                    </a:cubicBezTo>
                    <a:cubicBezTo>
                      <a:pt x="8800" y="859046"/>
                      <a:pt x="3911" y="747285"/>
                      <a:pt x="1956" y="668673"/>
                    </a:cubicBezTo>
                    <a:cubicBezTo>
                      <a:pt x="978" y="629840"/>
                      <a:pt x="0" y="598585"/>
                      <a:pt x="0" y="577748"/>
                    </a:cubicBezTo>
                    <a:cubicBezTo>
                      <a:pt x="0" y="556912"/>
                      <a:pt x="0" y="545546"/>
                      <a:pt x="0" y="545546"/>
                    </a:cubicBezTo>
                    <a:lnTo>
                      <a:pt x="16622" y="545546"/>
                    </a:lnTo>
                    <a:cubicBezTo>
                      <a:pt x="16622" y="545546"/>
                      <a:pt x="16622" y="590061"/>
                      <a:pt x="18577" y="668673"/>
                    </a:cubicBezTo>
                    <a:cubicBezTo>
                      <a:pt x="21510" y="747285"/>
                      <a:pt x="25421" y="859046"/>
                      <a:pt x="39110" y="992591"/>
                    </a:cubicBezTo>
                    <a:cubicBezTo>
                      <a:pt x="45954" y="1059837"/>
                      <a:pt x="54754" y="1131819"/>
                      <a:pt x="68442" y="1207589"/>
                    </a:cubicBezTo>
                    <a:cubicBezTo>
                      <a:pt x="75286" y="1245474"/>
                      <a:pt x="83108" y="1284306"/>
                      <a:pt x="92886" y="1324086"/>
                    </a:cubicBezTo>
                    <a:cubicBezTo>
                      <a:pt x="102663" y="1363865"/>
                      <a:pt x="113418" y="1403645"/>
                      <a:pt x="129062" y="1443424"/>
                    </a:cubicBezTo>
                    <a:cubicBezTo>
                      <a:pt x="136884" y="1463314"/>
                      <a:pt x="144706" y="1483203"/>
                      <a:pt x="154484" y="1502146"/>
                    </a:cubicBezTo>
                    <a:cubicBezTo>
                      <a:pt x="164261" y="1521089"/>
                      <a:pt x="175016" y="1540978"/>
                      <a:pt x="188705" y="1558974"/>
                    </a:cubicBezTo>
                    <a:cubicBezTo>
                      <a:pt x="202393" y="1576970"/>
                      <a:pt x="218037" y="1594018"/>
                      <a:pt x="238570" y="1606330"/>
                    </a:cubicBezTo>
                    <a:cubicBezTo>
                      <a:pt x="243458" y="1609172"/>
                      <a:pt x="248347" y="1612013"/>
                      <a:pt x="254214" y="1614854"/>
                    </a:cubicBezTo>
                    <a:cubicBezTo>
                      <a:pt x="259102" y="1617696"/>
                      <a:pt x="264969" y="1619590"/>
                      <a:pt x="270835" y="1621485"/>
                    </a:cubicBezTo>
                    <a:cubicBezTo>
                      <a:pt x="282568" y="1624326"/>
                      <a:pt x="294301" y="1626220"/>
                      <a:pt x="307012" y="1625273"/>
                    </a:cubicBezTo>
                    <a:lnTo>
                      <a:pt x="311901" y="1625273"/>
                    </a:lnTo>
                    <a:lnTo>
                      <a:pt x="316789" y="1624326"/>
                    </a:lnTo>
                    <a:cubicBezTo>
                      <a:pt x="319723" y="1624326"/>
                      <a:pt x="322656" y="1623379"/>
                      <a:pt x="325589" y="1622431"/>
                    </a:cubicBezTo>
                    <a:cubicBezTo>
                      <a:pt x="331455" y="1620537"/>
                      <a:pt x="337322" y="1619590"/>
                      <a:pt x="343188" y="1616749"/>
                    </a:cubicBezTo>
                    <a:cubicBezTo>
                      <a:pt x="354921" y="1612960"/>
                      <a:pt x="364699" y="1606330"/>
                      <a:pt x="374476" y="1598753"/>
                    </a:cubicBezTo>
                    <a:cubicBezTo>
                      <a:pt x="393054" y="1584546"/>
                      <a:pt x="408697" y="1566551"/>
                      <a:pt x="422386" y="1547608"/>
                    </a:cubicBezTo>
                    <a:cubicBezTo>
                      <a:pt x="448785" y="1509724"/>
                      <a:pt x="466384" y="1467102"/>
                      <a:pt x="482028" y="1425428"/>
                    </a:cubicBezTo>
                    <a:cubicBezTo>
                      <a:pt x="496694" y="1382808"/>
                      <a:pt x="508427" y="1339240"/>
                      <a:pt x="518205" y="1295672"/>
                    </a:cubicBezTo>
                    <a:cubicBezTo>
                      <a:pt x="527982" y="1252104"/>
                      <a:pt x="535804" y="1208536"/>
                      <a:pt x="542648" y="1164968"/>
                    </a:cubicBezTo>
                    <a:cubicBezTo>
                      <a:pt x="556337" y="1077832"/>
                      <a:pt x="564159" y="991644"/>
                      <a:pt x="569048" y="907349"/>
                    </a:cubicBezTo>
                    <a:cubicBezTo>
                      <a:pt x="579803" y="739707"/>
                      <a:pt x="578825" y="583431"/>
                      <a:pt x="572959" y="448939"/>
                    </a:cubicBezTo>
                    <a:cubicBezTo>
                      <a:pt x="567092" y="314447"/>
                      <a:pt x="557315" y="203632"/>
                      <a:pt x="548515" y="125968"/>
                    </a:cubicBezTo>
                    <a:cubicBezTo>
                      <a:pt x="544604" y="87136"/>
                      <a:pt x="539715" y="56828"/>
                      <a:pt x="537760" y="35991"/>
                    </a:cubicBezTo>
                    <a:cubicBezTo>
                      <a:pt x="534827" y="15154"/>
                      <a:pt x="533849" y="3789"/>
                      <a:pt x="533849" y="3789"/>
                    </a:cubicBezTo>
                    <a:lnTo>
                      <a:pt x="548515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92" name="Graphic 25">
                <a:extLst>
                  <a:ext uri="{FF2B5EF4-FFF2-40B4-BE49-F238E27FC236}">
                    <a16:creationId xmlns:a16="http://schemas.microsoft.com/office/drawing/2014/main" id="{516181C2-F77D-55BE-79B7-F796A683772D}"/>
                  </a:ext>
                </a:extLst>
              </p:cNvPr>
              <p:cNvGrpSpPr/>
              <p:nvPr/>
            </p:nvGrpSpPr>
            <p:grpSpPr>
              <a:xfrm>
                <a:off x="2374195" y="1147764"/>
                <a:ext cx="143578" cy="515234"/>
                <a:chOff x="2374195" y="1147764"/>
                <a:chExt cx="143578" cy="515234"/>
              </a:xfrm>
            </p:grpSpPr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D9D9830B-FAE0-C69E-D5E0-2544928C4CC2}"/>
                    </a:ext>
                  </a:extLst>
                </p:cNvPr>
                <p:cNvSpPr/>
                <p:nvPr/>
              </p:nvSpPr>
              <p:spPr>
                <a:xfrm>
                  <a:off x="2433593" y="1147764"/>
                  <a:ext cx="72447" cy="28349"/>
                </a:xfrm>
                <a:custGeom>
                  <a:avLst/>
                  <a:gdLst>
                    <a:gd name="connsiteX0" fmla="*/ 33243 w 72447"/>
                    <a:gd name="connsiteY0" fmla="*/ 27463 h 28349"/>
                    <a:gd name="connsiteX1" fmla="*/ 71376 w 72447"/>
                    <a:gd name="connsiteY1" fmla="*/ 16098 h 28349"/>
                    <a:gd name="connsiteX2" fmla="*/ 69420 w 72447"/>
                    <a:gd name="connsiteY2" fmla="*/ 10415 h 28349"/>
                    <a:gd name="connsiteX3" fmla="*/ 0 w 72447"/>
                    <a:gd name="connsiteY3" fmla="*/ 17045 h 28349"/>
                    <a:gd name="connsiteX4" fmla="*/ 0 w 72447"/>
                    <a:gd name="connsiteY4" fmla="*/ 18939 h 28349"/>
                    <a:gd name="connsiteX5" fmla="*/ 2933 w 72447"/>
                    <a:gd name="connsiteY5" fmla="*/ 22727 h 28349"/>
                    <a:gd name="connsiteX6" fmla="*/ 33243 w 72447"/>
                    <a:gd name="connsiteY6" fmla="*/ 27463 h 28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28349">
                      <a:moveTo>
                        <a:pt x="33243" y="27463"/>
                      </a:moveTo>
                      <a:cubicBezTo>
                        <a:pt x="45954" y="25569"/>
                        <a:pt x="60620" y="21780"/>
                        <a:pt x="71376" y="16098"/>
                      </a:cubicBezTo>
                      <a:cubicBezTo>
                        <a:pt x="74309" y="14203"/>
                        <a:pt x="70398" y="11362"/>
                        <a:pt x="69420" y="10415"/>
                      </a:cubicBezTo>
                      <a:cubicBezTo>
                        <a:pt x="50843" y="-5686"/>
                        <a:pt x="10755" y="-2845"/>
                        <a:pt x="0" y="17045"/>
                      </a:cubicBezTo>
                      <a:cubicBezTo>
                        <a:pt x="0" y="17992"/>
                        <a:pt x="0" y="17992"/>
                        <a:pt x="0" y="18939"/>
                      </a:cubicBezTo>
                      <a:cubicBezTo>
                        <a:pt x="0" y="20833"/>
                        <a:pt x="978" y="21780"/>
                        <a:pt x="2933" y="22727"/>
                      </a:cubicBezTo>
                      <a:cubicBezTo>
                        <a:pt x="11733" y="28410"/>
                        <a:pt x="21511" y="29357"/>
                        <a:pt x="33243" y="2746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9AC9EA1F-1D95-B763-3040-16366DDC5287}"/>
                    </a:ext>
                  </a:extLst>
                </p:cNvPr>
                <p:cNvSpPr/>
                <p:nvPr/>
              </p:nvSpPr>
              <p:spPr>
                <a:xfrm>
                  <a:off x="2448105" y="1248156"/>
                  <a:ext cx="50019" cy="50197"/>
                </a:xfrm>
                <a:custGeom>
                  <a:avLst/>
                  <a:gdLst>
                    <a:gd name="connsiteX0" fmla="*/ 29487 w 50019"/>
                    <a:gd name="connsiteY0" fmla="*/ 37885 h 50197"/>
                    <a:gd name="connsiteX1" fmla="*/ 50019 w 50019"/>
                    <a:gd name="connsiteY1" fmla="*/ 0 h 50197"/>
                    <a:gd name="connsiteX2" fmla="*/ 154 w 50019"/>
                    <a:gd name="connsiteY2" fmla="*/ 49251 h 50197"/>
                    <a:gd name="connsiteX3" fmla="*/ 1132 w 50019"/>
                    <a:gd name="connsiteY3" fmla="*/ 50198 h 50197"/>
                    <a:gd name="connsiteX4" fmla="*/ 29487 w 50019"/>
                    <a:gd name="connsiteY4" fmla="*/ 37885 h 5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50197">
                      <a:moveTo>
                        <a:pt x="29487" y="37885"/>
                      </a:moveTo>
                      <a:cubicBezTo>
                        <a:pt x="42197" y="26519"/>
                        <a:pt x="49042" y="13260"/>
                        <a:pt x="50019" y="0"/>
                      </a:cubicBezTo>
                      <a:cubicBezTo>
                        <a:pt x="14821" y="0"/>
                        <a:pt x="-1801" y="25573"/>
                        <a:pt x="154" y="49251"/>
                      </a:cubicBezTo>
                      <a:cubicBezTo>
                        <a:pt x="154" y="49251"/>
                        <a:pt x="1132" y="50198"/>
                        <a:pt x="1132" y="50198"/>
                      </a:cubicBezTo>
                      <a:cubicBezTo>
                        <a:pt x="12865" y="47356"/>
                        <a:pt x="22642" y="43568"/>
                        <a:pt x="29487" y="378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7237AE34-21D1-6DD8-D23F-193D2AC25367}"/>
                    </a:ext>
                  </a:extLst>
                </p:cNvPr>
                <p:cNvSpPr/>
                <p:nvPr/>
              </p:nvSpPr>
              <p:spPr>
                <a:xfrm>
                  <a:off x="2374195" y="1188649"/>
                  <a:ext cx="60323" cy="50516"/>
                </a:xfrm>
                <a:custGeom>
                  <a:avLst/>
                  <a:gdLst>
                    <a:gd name="connsiteX0" fmla="*/ 57443 w 60323"/>
                    <a:gd name="connsiteY0" fmla="*/ 36775 h 50516"/>
                    <a:gd name="connsiteX1" fmla="*/ 49621 w 60323"/>
                    <a:gd name="connsiteY1" fmla="*/ 27304 h 50516"/>
                    <a:gd name="connsiteX2" fmla="*/ 33977 w 60323"/>
                    <a:gd name="connsiteY2" fmla="*/ 10256 h 50516"/>
                    <a:gd name="connsiteX3" fmla="*/ 733 w 60323"/>
                    <a:gd name="connsiteY3" fmla="*/ 2679 h 50516"/>
                    <a:gd name="connsiteX4" fmla="*/ 733 w 60323"/>
                    <a:gd name="connsiteY4" fmla="*/ 6467 h 50516"/>
                    <a:gd name="connsiteX5" fmla="*/ 49621 w 60323"/>
                    <a:gd name="connsiteY5" fmla="*/ 50035 h 50516"/>
                    <a:gd name="connsiteX6" fmla="*/ 57443 w 60323"/>
                    <a:gd name="connsiteY6" fmla="*/ 36775 h 50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323" h="50516">
                      <a:moveTo>
                        <a:pt x="57443" y="36775"/>
                      </a:moveTo>
                      <a:cubicBezTo>
                        <a:pt x="55487" y="33934"/>
                        <a:pt x="52554" y="30146"/>
                        <a:pt x="49621" y="27304"/>
                      </a:cubicBezTo>
                      <a:cubicBezTo>
                        <a:pt x="45710" y="20674"/>
                        <a:pt x="39843" y="14991"/>
                        <a:pt x="33977" y="10256"/>
                      </a:cubicBezTo>
                      <a:cubicBezTo>
                        <a:pt x="28110" y="5520"/>
                        <a:pt x="8555" y="-4898"/>
                        <a:pt x="733" y="2679"/>
                      </a:cubicBezTo>
                      <a:cubicBezTo>
                        <a:pt x="-244" y="3626"/>
                        <a:pt x="-244" y="5520"/>
                        <a:pt x="733" y="6467"/>
                      </a:cubicBezTo>
                      <a:cubicBezTo>
                        <a:pt x="9533" y="21621"/>
                        <a:pt x="20288" y="45300"/>
                        <a:pt x="49621" y="50035"/>
                      </a:cubicBezTo>
                      <a:cubicBezTo>
                        <a:pt x="63309" y="52877"/>
                        <a:pt x="61353" y="42458"/>
                        <a:pt x="57443" y="3677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B200FCB7-C96A-70E9-E04F-621520D5A2C4}"/>
                    </a:ext>
                  </a:extLst>
                </p:cNvPr>
                <p:cNvSpPr/>
                <p:nvPr/>
              </p:nvSpPr>
              <p:spPr>
                <a:xfrm>
                  <a:off x="2382840" y="1342869"/>
                  <a:ext cx="52708" cy="47356"/>
                </a:xfrm>
                <a:custGeom>
                  <a:avLst/>
                  <a:gdLst>
                    <a:gd name="connsiteX0" fmla="*/ 24354 w 52708"/>
                    <a:gd name="connsiteY0" fmla="*/ 40727 h 47356"/>
                    <a:gd name="connsiteX1" fmla="*/ 52708 w 52708"/>
                    <a:gd name="connsiteY1" fmla="*/ 47356 h 47356"/>
                    <a:gd name="connsiteX2" fmla="*/ 1865 w 52708"/>
                    <a:gd name="connsiteY2" fmla="*/ 0 h 47356"/>
                    <a:gd name="connsiteX3" fmla="*/ 1865 w 52708"/>
                    <a:gd name="connsiteY3" fmla="*/ 0 h 47356"/>
                    <a:gd name="connsiteX4" fmla="*/ 15554 w 52708"/>
                    <a:gd name="connsiteY4" fmla="*/ 32202 h 47356"/>
                    <a:gd name="connsiteX5" fmla="*/ 24354 w 52708"/>
                    <a:gd name="connsiteY5" fmla="*/ 40727 h 47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708" h="47356">
                      <a:moveTo>
                        <a:pt x="24354" y="40727"/>
                      </a:moveTo>
                      <a:cubicBezTo>
                        <a:pt x="33153" y="43568"/>
                        <a:pt x="42931" y="45462"/>
                        <a:pt x="52708" y="47356"/>
                      </a:cubicBezTo>
                      <a:cubicBezTo>
                        <a:pt x="47819" y="26519"/>
                        <a:pt x="30220" y="9471"/>
                        <a:pt x="1865" y="0"/>
                      </a:cubicBezTo>
                      <a:cubicBezTo>
                        <a:pt x="1865" y="0"/>
                        <a:pt x="1865" y="0"/>
                        <a:pt x="1865" y="0"/>
                      </a:cubicBezTo>
                      <a:cubicBezTo>
                        <a:pt x="-4979" y="9471"/>
                        <a:pt x="8710" y="23678"/>
                        <a:pt x="15554" y="32202"/>
                      </a:cubicBezTo>
                      <a:cubicBezTo>
                        <a:pt x="16532" y="35044"/>
                        <a:pt x="20443" y="37885"/>
                        <a:pt x="24354" y="4072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7D15E695-F6D2-03EC-460B-09A7462DC209}"/>
                    </a:ext>
                  </a:extLst>
                </p:cNvPr>
                <p:cNvSpPr/>
                <p:nvPr/>
              </p:nvSpPr>
              <p:spPr>
                <a:xfrm>
                  <a:off x="2446303" y="1419229"/>
                  <a:ext cx="71469" cy="29007"/>
                </a:xfrm>
                <a:custGeom>
                  <a:avLst/>
                  <a:gdLst>
                    <a:gd name="connsiteX0" fmla="*/ 33243 w 71469"/>
                    <a:gd name="connsiteY0" fmla="*/ 27824 h 29007"/>
                    <a:gd name="connsiteX1" fmla="*/ 70398 w 71469"/>
                    <a:gd name="connsiteY1" fmla="*/ 14564 h 29007"/>
                    <a:gd name="connsiteX2" fmla="*/ 68442 w 71469"/>
                    <a:gd name="connsiteY2" fmla="*/ 8881 h 29007"/>
                    <a:gd name="connsiteX3" fmla="*/ 0 w 71469"/>
                    <a:gd name="connsiteY3" fmla="*/ 19300 h 29007"/>
                    <a:gd name="connsiteX4" fmla="*/ 0 w 71469"/>
                    <a:gd name="connsiteY4" fmla="*/ 21194 h 29007"/>
                    <a:gd name="connsiteX5" fmla="*/ 2933 w 71469"/>
                    <a:gd name="connsiteY5" fmla="*/ 24982 h 29007"/>
                    <a:gd name="connsiteX6" fmla="*/ 33243 w 71469"/>
                    <a:gd name="connsiteY6" fmla="*/ 27824 h 29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469" h="29007">
                      <a:moveTo>
                        <a:pt x="33243" y="27824"/>
                      </a:moveTo>
                      <a:cubicBezTo>
                        <a:pt x="45954" y="24982"/>
                        <a:pt x="60620" y="21194"/>
                        <a:pt x="70398" y="14564"/>
                      </a:cubicBezTo>
                      <a:cubicBezTo>
                        <a:pt x="73331" y="12670"/>
                        <a:pt x="69420" y="9828"/>
                        <a:pt x="68442" y="8881"/>
                      </a:cubicBezTo>
                      <a:cubicBezTo>
                        <a:pt x="48887" y="-6273"/>
                        <a:pt x="8800" y="-1537"/>
                        <a:pt x="0" y="19300"/>
                      </a:cubicBezTo>
                      <a:cubicBezTo>
                        <a:pt x="0" y="20247"/>
                        <a:pt x="0" y="20247"/>
                        <a:pt x="0" y="21194"/>
                      </a:cubicBezTo>
                      <a:cubicBezTo>
                        <a:pt x="0" y="23088"/>
                        <a:pt x="978" y="24036"/>
                        <a:pt x="2933" y="24982"/>
                      </a:cubicBezTo>
                      <a:cubicBezTo>
                        <a:pt x="11733" y="29718"/>
                        <a:pt x="21510" y="29718"/>
                        <a:pt x="33243" y="2782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21EE5C41-F713-9E7F-7BD2-C080C8E23DD9}"/>
                    </a:ext>
                  </a:extLst>
                </p:cNvPr>
                <p:cNvSpPr/>
                <p:nvPr/>
              </p:nvSpPr>
              <p:spPr>
                <a:xfrm>
                  <a:off x="2468205" y="1517140"/>
                  <a:ext cx="47518" cy="53038"/>
                </a:xfrm>
                <a:custGeom>
                  <a:avLst/>
                  <a:gdLst>
                    <a:gd name="connsiteX0" fmla="*/ 28941 w 47518"/>
                    <a:gd name="connsiteY0" fmla="*/ 38832 h 53038"/>
                    <a:gd name="connsiteX1" fmla="*/ 47518 w 47518"/>
                    <a:gd name="connsiteY1" fmla="*/ 0 h 53038"/>
                    <a:gd name="connsiteX2" fmla="*/ 587 w 47518"/>
                    <a:gd name="connsiteY2" fmla="*/ 52092 h 53038"/>
                    <a:gd name="connsiteX3" fmla="*/ 1564 w 47518"/>
                    <a:gd name="connsiteY3" fmla="*/ 53039 h 53038"/>
                    <a:gd name="connsiteX4" fmla="*/ 28941 w 47518"/>
                    <a:gd name="connsiteY4" fmla="*/ 38832 h 53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518" h="53038">
                      <a:moveTo>
                        <a:pt x="28941" y="38832"/>
                      </a:moveTo>
                      <a:cubicBezTo>
                        <a:pt x="40674" y="27467"/>
                        <a:pt x="46541" y="13260"/>
                        <a:pt x="47518" y="0"/>
                      </a:cubicBezTo>
                      <a:cubicBezTo>
                        <a:pt x="12320" y="1894"/>
                        <a:pt x="-3324" y="28414"/>
                        <a:pt x="587" y="52092"/>
                      </a:cubicBezTo>
                      <a:cubicBezTo>
                        <a:pt x="587" y="52092"/>
                        <a:pt x="1564" y="53039"/>
                        <a:pt x="1564" y="53039"/>
                      </a:cubicBezTo>
                      <a:cubicBezTo>
                        <a:pt x="12320" y="50198"/>
                        <a:pt x="22097" y="45462"/>
                        <a:pt x="28941" y="3883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EBAE9DFC-000C-5754-976C-3AA0CA846DCC}"/>
                    </a:ext>
                  </a:extLst>
                </p:cNvPr>
                <p:cNvSpPr/>
                <p:nvPr/>
              </p:nvSpPr>
              <p:spPr>
                <a:xfrm>
                  <a:off x="2386905" y="1463512"/>
                  <a:ext cx="63299" cy="49138"/>
                </a:xfrm>
                <a:custGeom>
                  <a:avLst/>
                  <a:gdLst>
                    <a:gd name="connsiteX0" fmla="*/ 59398 w 63299"/>
                    <a:gd name="connsiteY0" fmla="*/ 34685 h 49138"/>
                    <a:gd name="connsiteX1" fmla="*/ 51576 w 63299"/>
                    <a:gd name="connsiteY1" fmla="*/ 25214 h 49138"/>
                    <a:gd name="connsiteX2" fmla="*/ 34954 w 63299"/>
                    <a:gd name="connsiteY2" fmla="*/ 9113 h 49138"/>
                    <a:gd name="connsiteX3" fmla="*/ 733 w 63299"/>
                    <a:gd name="connsiteY3" fmla="*/ 3430 h 49138"/>
                    <a:gd name="connsiteX4" fmla="*/ 733 w 63299"/>
                    <a:gd name="connsiteY4" fmla="*/ 8166 h 49138"/>
                    <a:gd name="connsiteX5" fmla="*/ 51576 w 63299"/>
                    <a:gd name="connsiteY5" fmla="*/ 48892 h 49138"/>
                    <a:gd name="connsiteX6" fmla="*/ 59398 w 63299"/>
                    <a:gd name="connsiteY6" fmla="*/ 34685 h 49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299" h="49138">
                      <a:moveTo>
                        <a:pt x="59398" y="34685"/>
                      </a:moveTo>
                      <a:cubicBezTo>
                        <a:pt x="57443" y="31844"/>
                        <a:pt x="54509" y="29002"/>
                        <a:pt x="51576" y="25214"/>
                      </a:cubicBezTo>
                      <a:cubicBezTo>
                        <a:pt x="47665" y="18584"/>
                        <a:pt x="40821" y="12901"/>
                        <a:pt x="34954" y="9113"/>
                      </a:cubicBezTo>
                      <a:cubicBezTo>
                        <a:pt x="28110" y="4377"/>
                        <a:pt x="8555" y="-5094"/>
                        <a:pt x="733" y="3430"/>
                      </a:cubicBezTo>
                      <a:cubicBezTo>
                        <a:pt x="-244" y="4377"/>
                        <a:pt x="-244" y="6271"/>
                        <a:pt x="733" y="8166"/>
                      </a:cubicBezTo>
                      <a:cubicBezTo>
                        <a:pt x="10511" y="22372"/>
                        <a:pt x="22244" y="46051"/>
                        <a:pt x="51576" y="48892"/>
                      </a:cubicBezTo>
                      <a:cubicBezTo>
                        <a:pt x="67220" y="50787"/>
                        <a:pt x="64287" y="41315"/>
                        <a:pt x="59398" y="346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B8BB4F03-C964-3EB9-F6AB-96A30A7D374F}"/>
                    </a:ext>
                  </a:extLst>
                </p:cNvPr>
                <p:cNvSpPr/>
                <p:nvPr/>
              </p:nvSpPr>
              <p:spPr>
                <a:xfrm>
                  <a:off x="2404861" y="1618483"/>
                  <a:ext cx="56108" cy="44515"/>
                </a:xfrm>
                <a:custGeom>
                  <a:avLst/>
                  <a:gdLst>
                    <a:gd name="connsiteX0" fmla="*/ 27754 w 56108"/>
                    <a:gd name="connsiteY0" fmla="*/ 39779 h 44515"/>
                    <a:gd name="connsiteX1" fmla="*/ 56109 w 56108"/>
                    <a:gd name="connsiteY1" fmla="*/ 44515 h 44515"/>
                    <a:gd name="connsiteX2" fmla="*/ 1355 w 56108"/>
                    <a:gd name="connsiteY2" fmla="*/ 0 h 44515"/>
                    <a:gd name="connsiteX3" fmla="*/ 1355 w 56108"/>
                    <a:gd name="connsiteY3" fmla="*/ 0 h 44515"/>
                    <a:gd name="connsiteX4" fmla="*/ 16999 w 56108"/>
                    <a:gd name="connsiteY4" fmla="*/ 31255 h 44515"/>
                    <a:gd name="connsiteX5" fmla="*/ 27754 w 56108"/>
                    <a:gd name="connsiteY5" fmla="*/ 39779 h 44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08" h="44515">
                      <a:moveTo>
                        <a:pt x="27754" y="39779"/>
                      </a:moveTo>
                      <a:cubicBezTo>
                        <a:pt x="37532" y="41674"/>
                        <a:pt x="46331" y="43568"/>
                        <a:pt x="56109" y="44515"/>
                      </a:cubicBezTo>
                      <a:cubicBezTo>
                        <a:pt x="50242" y="23678"/>
                        <a:pt x="30687" y="7577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0418"/>
                        <a:pt x="10155" y="23678"/>
                        <a:pt x="16999" y="31255"/>
                      </a:cubicBezTo>
                      <a:cubicBezTo>
                        <a:pt x="19932" y="34097"/>
                        <a:pt x="22865" y="36938"/>
                        <a:pt x="27754" y="3977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01" name="Graphic 25">
                <a:extLst>
                  <a:ext uri="{FF2B5EF4-FFF2-40B4-BE49-F238E27FC236}">
                    <a16:creationId xmlns:a16="http://schemas.microsoft.com/office/drawing/2014/main" id="{7C3AD20F-D118-091F-B67B-F67237E86978}"/>
                  </a:ext>
                </a:extLst>
              </p:cNvPr>
              <p:cNvGrpSpPr/>
              <p:nvPr/>
            </p:nvGrpSpPr>
            <p:grpSpPr>
              <a:xfrm>
                <a:off x="2441659" y="1802453"/>
                <a:ext cx="343921" cy="436567"/>
                <a:chOff x="2441659" y="1802453"/>
                <a:chExt cx="343921" cy="436567"/>
              </a:xfrm>
            </p:grpSpPr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439DDDF6-AB34-FF4C-960B-36F8DDF9FCD0}"/>
                    </a:ext>
                  </a:extLst>
                </p:cNvPr>
                <p:cNvSpPr/>
                <p:nvPr/>
              </p:nvSpPr>
              <p:spPr>
                <a:xfrm>
                  <a:off x="2495191" y="1802453"/>
                  <a:ext cx="70064" cy="30786"/>
                </a:xfrm>
                <a:custGeom>
                  <a:avLst/>
                  <a:gdLst>
                    <a:gd name="connsiteX0" fmla="*/ 34221 w 70064"/>
                    <a:gd name="connsiteY0" fmla="*/ 27240 h 30786"/>
                    <a:gd name="connsiteX1" fmla="*/ 69420 w 70064"/>
                    <a:gd name="connsiteY1" fmla="*/ 10191 h 30786"/>
                    <a:gd name="connsiteX2" fmla="*/ 66487 w 70064"/>
                    <a:gd name="connsiteY2" fmla="*/ 5456 h 30786"/>
                    <a:gd name="connsiteX3" fmla="*/ 0 w 70064"/>
                    <a:gd name="connsiteY3" fmla="*/ 24398 h 30786"/>
                    <a:gd name="connsiteX4" fmla="*/ 978 w 70064"/>
                    <a:gd name="connsiteY4" fmla="*/ 26293 h 30786"/>
                    <a:gd name="connsiteX5" fmla="*/ 3911 w 70064"/>
                    <a:gd name="connsiteY5" fmla="*/ 29134 h 30786"/>
                    <a:gd name="connsiteX6" fmla="*/ 34221 w 70064"/>
                    <a:gd name="connsiteY6" fmla="*/ 27240 h 30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064" h="30786">
                      <a:moveTo>
                        <a:pt x="34221" y="27240"/>
                      </a:moveTo>
                      <a:cubicBezTo>
                        <a:pt x="45954" y="23451"/>
                        <a:pt x="60620" y="16821"/>
                        <a:pt x="69420" y="10191"/>
                      </a:cubicBezTo>
                      <a:cubicBezTo>
                        <a:pt x="71375" y="8297"/>
                        <a:pt x="68442" y="6403"/>
                        <a:pt x="66487" y="5456"/>
                      </a:cubicBezTo>
                      <a:cubicBezTo>
                        <a:pt x="45954" y="-6857"/>
                        <a:pt x="5866" y="2615"/>
                        <a:pt x="0" y="24398"/>
                      </a:cubicBezTo>
                      <a:cubicBezTo>
                        <a:pt x="0" y="25345"/>
                        <a:pt x="0" y="25345"/>
                        <a:pt x="978" y="26293"/>
                      </a:cubicBezTo>
                      <a:cubicBezTo>
                        <a:pt x="978" y="27240"/>
                        <a:pt x="2933" y="29134"/>
                        <a:pt x="3911" y="29134"/>
                      </a:cubicBezTo>
                      <a:cubicBezTo>
                        <a:pt x="13688" y="31975"/>
                        <a:pt x="23466" y="31028"/>
                        <a:pt x="34221" y="2724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66F257D7-C446-CF0E-8A73-EDD0CC9899B0}"/>
                    </a:ext>
                  </a:extLst>
                </p:cNvPr>
                <p:cNvSpPr/>
                <p:nvPr/>
              </p:nvSpPr>
              <p:spPr>
                <a:xfrm>
                  <a:off x="2535785" y="1894098"/>
                  <a:ext cx="39758" cy="58721"/>
                </a:xfrm>
                <a:custGeom>
                  <a:avLst/>
                  <a:gdLst>
                    <a:gd name="connsiteX0" fmla="*/ 27848 w 39758"/>
                    <a:gd name="connsiteY0" fmla="*/ 39780 h 58721"/>
                    <a:gd name="connsiteX1" fmla="*/ 39581 w 39758"/>
                    <a:gd name="connsiteY1" fmla="*/ 0 h 58721"/>
                    <a:gd name="connsiteX2" fmla="*/ 2426 w 39758"/>
                    <a:gd name="connsiteY2" fmla="*/ 57775 h 58721"/>
                    <a:gd name="connsiteX3" fmla="*/ 4382 w 39758"/>
                    <a:gd name="connsiteY3" fmla="*/ 58722 h 58721"/>
                    <a:gd name="connsiteX4" fmla="*/ 27848 w 39758"/>
                    <a:gd name="connsiteY4" fmla="*/ 39780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758" h="58721">
                      <a:moveTo>
                        <a:pt x="27848" y="39780"/>
                      </a:moveTo>
                      <a:cubicBezTo>
                        <a:pt x="37625" y="26519"/>
                        <a:pt x="40558" y="12313"/>
                        <a:pt x="39581" y="0"/>
                      </a:cubicBezTo>
                      <a:cubicBezTo>
                        <a:pt x="5359" y="7577"/>
                        <a:pt x="-5396" y="35991"/>
                        <a:pt x="2426" y="57775"/>
                      </a:cubicBezTo>
                      <a:cubicBezTo>
                        <a:pt x="2426" y="57775"/>
                        <a:pt x="3404" y="57775"/>
                        <a:pt x="4382" y="58722"/>
                      </a:cubicBezTo>
                      <a:cubicBezTo>
                        <a:pt x="13181" y="53039"/>
                        <a:pt x="22959" y="47356"/>
                        <a:pt x="27848" y="3978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96CB72E4-26B7-9FF4-7A19-17702D4A7C4D}"/>
                    </a:ext>
                  </a:extLst>
                </p:cNvPr>
                <p:cNvSpPr/>
                <p:nvPr/>
              </p:nvSpPr>
              <p:spPr>
                <a:xfrm>
                  <a:off x="2441659" y="1857322"/>
                  <a:ext cx="68079" cy="43435"/>
                </a:xfrm>
                <a:custGeom>
                  <a:avLst/>
                  <a:gdLst>
                    <a:gd name="connsiteX0" fmla="*/ 63309 w 68079"/>
                    <a:gd name="connsiteY0" fmla="*/ 28252 h 43435"/>
                    <a:gd name="connsiteX1" fmla="*/ 53532 w 68079"/>
                    <a:gd name="connsiteY1" fmla="*/ 20675 h 43435"/>
                    <a:gd name="connsiteX2" fmla="*/ 34954 w 68079"/>
                    <a:gd name="connsiteY2" fmla="*/ 6468 h 43435"/>
                    <a:gd name="connsiteX3" fmla="*/ 733 w 68079"/>
                    <a:gd name="connsiteY3" fmla="*/ 4574 h 43435"/>
                    <a:gd name="connsiteX4" fmla="*/ 733 w 68079"/>
                    <a:gd name="connsiteY4" fmla="*/ 9309 h 43435"/>
                    <a:gd name="connsiteX5" fmla="*/ 57442 w 68079"/>
                    <a:gd name="connsiteY5" fmla="*/ 43406 h 43435"/>
                    <a:gd name="connsiteX6" fmla="*/ 63309 w 68079"/>
                    <a:gd name="connsiteY6" fmla="*/ 28252 h 4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079" h="43435">
                      <a:moveTo>
                        <a:pt x="63309" y="28252"/>
                      </a:moveTo>
                      <a:cubicBezTo>
                        <a:pt x="60376" y="25410"/>
                        <a:pt x="57442" y="22569"/>
                        <a:pt x="53532" y="20675"/>
                      </a:cubicBezTo>
                      <a:cubicBezTo>
                        <a:pt x="48643" y="14992"/>
                        <a:pt x="40821" y="10256"/>
                        <a:pt x="34954" y="6468"/>
                      </a:cubicBezTo>
                      <a:cubicBezTo>
                        <a:pt x="28110" y="2679"/>
                        <a:pt x="7578" y="-4898"/>
                        <a:pt x="733" y="4574"/>
                      </a:cubicBezTo>
                      <a:cubicBezTo>
                        <a:pt x="-244" y="6468"/>
                        <a:pt x="-244" y="7415"/>
                        <a:pt x="733" y="9309"/>
                      </a:cubicBezTo>
                      <a:cubicBezTo>
                        <a:pt x="12466" y="22569"/>
                        <a:pt x="28110" y="44353"/>
                        <a:pt x="57442" y="43406"/>
                      </a:cubicBezTo>
                      <a:cubicBezTo>
                        <a:pt x="73086" y="42459"/>
                        <a:pt x="68198" y="32987"/>
                        <a:pt x="63309" y="2825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AD6AD1CD-46F6-7AAD-5558-1ABA02939D45}"/>
                    </a:ext>
                  </a:extLst>
                </p:cNvPr>
                <p:cNvSpPr/>
                <p:nvPr/>
              </p:nvSpPr>
              <p:spPr>
                <a:xfrm>
                  <a:off x="2488021" y="2012488"/>
                  <a:ext cx="64857" cy="35044"/>
                </a:xfrm>
                <a:custGeom>
                  <a:avLst/>
                  <a:gdLst>
                    <a:gd name="connsiteX0" fmla="*/ 35525 w 64857"/>
                    <a:gd name="connsiteY0" fmla="*/ 35044 h 35044"/>
                    <a:gd name="connsiteX1" fmla="*/ 64857 w 64857"/>
                    <a:gd name="connsiteY1" fmla="*/ 32203 h 35044"/>
                    <a:gd name="connsiteX2" fmla="*/ 326 w 64857"/>
                    <a:gd name="connsiteY2" fmla="*/ 0 h 35044"/>
                    <a:gd name="connsiteX3" fmla="*/ 326 w 64857"/>
                    <a:gd name="connsiteY3" fmla="*/ 0 h 35044"/>
                    <a:gd name="connsiteX4" fmla="*/ 23792 w 64857"/>
                    <a:gd name="connsiteY4" fmla="*/ 28414 h 35044"/>
                    <a:gd name="connsiteX5" fmla="*/ 35525 w 64857"/>
                    <a:gd name="connsiteY5" fmla="*/ 35044 h 35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857" h="35044">
                      <a:moveTo>
                        <a:pt x="35525" y="35044"/>
                      </a:moveTo>
                      <a:cubicBezTo>
                        <a:pt x="45302" y="35044"/>
                        <a:pt x="55080" y="34097"/>
                        <a:pt x="64857" y="32203"/>
                      </a:cubicBezTo>
                      <a:cubicBezTo>
                        <a:pt x="53124" y="13260"/>
                        <a:pt x="30636" y="2842"/>
                        <a:pt x="326" y="0"/>
                      </a:cubicBezTo>
                      <a:cubicBezTo>
                        <a:pt x="326" y="0"/>
                        <a:pt x="326" y="0"/>
                        <a:pt x="326" y="0"/>
                      </a:cubicBezTo>
                      <a:cubicBezTo>
                        <a:pt x="-2607" y="11366"/>
                        <a:pt x="14992" y="22732"/>
                        <a:pt x="23792" y="28414"/>
                      </a:cubicBezTo>
                      <a:cubicBezTo>
                        <a:pt x="26725" y="31255"/>
                        <a:pt x="30636" y="33150"/>
                        <a:pt x="35525" y="3504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6B92F311-A157-24FF-8B99-DC4BCD8F75C2}"/>
                    </a:ext>
                  </a:extLst>
                </p:cNvPr>
                <p:cNvSpPr/>
                <p:nvPr/>
              </p:nvSpPr>
              <p:spPr>
                <a:xfrm>
                  <a:off x="2582210" y="2048921"/>
                  <a:ext cx="63033" cy="40706"/>
                </a:xfrm>
                <a:custGeom>
                  <a:avLst/>
                  <a:gdLst>
                    <a:gd name="connsiteX0" fmla="*/ 34221 w 63033"/>
                    <a:gd name="connsiteY0" fmla="*/ 30814 h 40706"/>
                    <a:gd name="connsiteX1" fmla="*/ 62576 w 63033"/>
                    <a:gd name="connsiteY1" fmla="*/ 4294 h 40706"/>
                    <a:gd name="connsiteX2" fmla="*/ 58665 w 63033"/>
                    <a:gd name="connsiteY2" fmla="*/ 506 h 40706"/>
                    <a:gd name="connsiteX3" fmla="*/ 0 w 63033"/>
                    <a:gd name="connsiteY3" fmla="*/ 37444 h 40706"/>
                    <a:gd name="connsiteX4" fmla="*/ 978 w 63033"/>
                    <a:gd name="connsiteY4" fmla="*/ 38391 h 40706"/>
                    <a:gd name="connsiteX5" fmla="*/ 4889 w 63033"/>
                    <a:gd name="connsiteY5" fmla="*/ 40285 h 40706"/>
                    <a:gd name="connsiteX6" fmla="*/ 34221 w 63033"/>
                    <a:gd name="connsiteY6" fmla="*/ 30814 h 40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033" h="40706">
                      <a:moveTo>
                        <a:pt x="34221" y="30814"/>
                      </a:moveTo>
                      <a:cubicBezTo>
                        <a:pt x="43999" y="23237"/>
                        <a:pt x="55731" y="12818"/>
                        <a:pt x="62576" y="4294"/>
                      </a:cubicBezTo>
                      <a:cubicBezTo>
                        <a:pt x="64531" y="2400"/>
                        <a:pt x="59642" y="1453"/>
                        <a:pt x="58665" y="506"/>
                      </a:cubicBezTo>
                      <a:cubicBezTo>
                        <a:pt x="36177" y="-3283"/>
                        <a:pt x="0" y="14712"/>
                        <a:pt x="0" y="37444"/>
                      </a:cubicBezTo>
                      <a:cubicBezTo>
                        <a:pt x="0" y="38391"/>
                        <a:pt x="978" y="38391"/>
                        <a:pt x="978" y="38391"/>
                      </a:cubicBezTo>
                      <a:cubicBezTo>
                        <a:pt x="1956" y="39338"/>
                        <a:pt x="2933" y="40285"/>
                        <a:pt x="4889" y="40285"/>
                      </a:cubicBezTo>
                      <a:cubicBezTo>
                        <a:pt x="15644" y="42179"/>
                        <a:pt x="24444" y="37444"/>
                        <a:pt x="34221" y="3081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44C182F3-3159-FAE6-5CED-E8D3E7AAD91B}"/>
                    </a:ext>
                  </a:extLst>
                </p:cNvPr>
                <p:cNvSpPr/>
                <p:nvPr/>
              </p:nvSpPr>
              <p:spPr>
                <a:xfrm>
                  <a:off x="2661407" y="2109096"/>
                  <a:ext cx="25421" cy="60616"/>
                </a:xfrm>
                <a:custGeom>
                  <a:avLst/>
                  <a:gdLst>
                    <a:gd name="connsiteX0" fmla="*/ 25421 w 25421"/>
                    <a:gd name="connsiteY0" fmla="*/ 30308 h 60616"/>
                    <a:gd name="connsiteX1" fmla="*/ 24444 w 25421"/>
                    <a:gd name="connsiteY1" fmla="*/ 20837 h 60616"/>
                    <a:gd name="connsiteX2" fmla="*/ 22488 w 25421"/>
                    <a:gd name="connsiteY2" fmla="*/ 12312 h 60616"/>
                    <a:gd name="connsiteX3" fmla="*/ 19555 w 25421"/>
                    <a:gd name="connsiteY3" fmla="*/ 5683 h 60616"/>
                    <a:gd name="connsiteX4" fmla="*/ 15644 w 25421"/>
                    <a:gd name="connsiteY4" fmla="*/ 0 h 60616"/>
                    <a:gd name="connsiteX5" fmla="*/ 2933 w 25421"/>
                    <a:gd name="connsiteY5" fmla="*/ 18942 h 60616"/>
                    <a:gd name="connsiteX6" fmla="*/ 0 w 25421"/>
                    <a:gd name="connsiteY6" fmla="*/ 36938 h 60616"/>
                    <a:gd name="connsiteX7" fmla="*/ 6844 w 25421"/>
                    <a:gd name="connsiteY7" fmla="*/ 52092 h 60616"/>
                    <a:gd name="connsiteX8" fmla="*/ 21510 w 25421"/>
                    <a:gd name="connsiteY8" fmla="*/ 60616 h 60616"/>
                    <a:gd name="connsiteX9" fmla="*/ 22488 w 25421"/>
                    <a:gd name="connsiteY9" fmla="*/ 59669 h 60616"/>
                    <a:gd name="connsiteX10" fmla="*/ 24444 w 25421"/>
                    <a:gd name="connsiteY10" fmla="*/ 44515 h 60616"/>
                    <a:gd name="connsiteX11" fmla="*/ 25421 w 25421"/>
                    <a:gd name="connsiteY11" fmla="*/ 30308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421" h="60616">
                      <a:moveTo>
                        <a:pt x="25421" y="30308"/>
                      </a:moveTo>
                      <a:cubicBezTo>
                        <a:pt x="25421" y="26519"/>
                        <a:pt x="24444" y="23678"/>
                        <a:pt x="24444" y="20837"/>
                      </a:cubicBezTo>
                      <a:cubicBezTo>
                        <a:pt x="23466" y="17996"/>
                        <a:pt x="23466" y="15154"/>
                        <a:pt x="22488" y="12312"/>
                      </a:cubicBezTo>
                      <a:cubicBezTo>
                        <a:pt x="21510" y="10418"/>
                        <a:pt x="20533" y="7577"/>
                        <a:pt x="19555" y="5683"/>
                      </a:cubicBezTo>
                      <a:cubicBezTo>
                        <a:pt x="18577" y="3789"/>
                        <a:pt x="17599" y="1894"/>
                        <a:pt x="15644" y="0"/>
                      </a:cubicBezTo>
                      <a:cubicBezTo>
                        <a:pt x="9777" y="6630"/>
                        <a:pt x="5866" y="12312"/>
                        <a:pt x="2933" y="18942"/>
                      </a:cubicBezTo>
                      <a:cubicBezTo>
                        <a:pt x="0" y="24626"/>
                        <a:pt x="0" y="31255"/>
                        <a:pt x="0" y="36938"/>
                      </a:cubicBezTo>
                      <a:cubicBezTo>
                        <a:pt x="978" y="42621"/>
                        <a:pt x="2933" y="47356"/>
                        <a:pt x="6844" y="52092"/>
                      </a:cubicBezTo>
                      <a:cubicBezTo>
                        <a:pt x="10755" y="55880"/>
                        <a:pt x="15644" y="59669"/>
                        <a:pt x="21510" y="60616"/>
                      </a:cubicBezTo>
                      <a:cubicBezTo>
                        <a:pt x="21510" y="60616"/>
                        <a:pt x="22488" y="59669"/>
                        <a:pt x="22488" y="59669"/>
                      </a:cubicBezTo>
                      <a:cubicBezTo>
                        <a:pt x="23466" y="53986"/>
                        <a:pt x="23466" y="49250"/>
                        <a:pt x="24444" y="44515"/>
                      </a:cubicBezTo>
                      <a:cubicBezTo>
                        <a:pt x="25421" y="38832"/>
                        <a:pt x="25421" y="34097"/>
                        <a:pt x="25421" y="30308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3BB37112-2C7B-5E38-DF43-6B4528C25BDD}"/>
                    </a:ext>
                  </a:extLst>
                </p:cNvPr>
                <p:cNvSpPr/>
                <p:nvPr/>
              </p:nvSpPr>
              <p:spPr>
                <a:xfrm>
                  <a:off x="2546033" y="2128275"/>
                  <a:ext cx="78767" cy="34231"/>
                </a:xfrm>
                <a:custGeom>
                  <a:avLst/>
                  <a:gdLst>
                    <a:gd name="connsiteX0" fmla="*/ 68442 w 78767"/>
                    <a:gd name="connsiteY0" fmla="*/ 11129 h 34231"/>
                    <a:gd name="connsiteX1" fmla="*/ 56709 w 78767"/>
                    <a:gd name="connsiteY1" fmla="*/ 7340 h 34231"/>
                    <a:gd name="connsiteX2" fmla="*/ 33243 w 78767"/>
                    <a:gd name="connsiteY2" fmla="*/ 710 h 34231"/>
                    <a:gd name="connsiteX3" fmla="*/ 14666 w 78767"/>
                    <a:gd name="connsiteY3" fmla="*/ 710 h 34231"/>
                    <a:gd name="connsiteX4" fmla="*/ 0 w 78767"/>
                    <a:gd name="connsiteY4" fmla="*/ 11129 h 34231"/>
                    <a:gd name="connsiteX5" fmla="*/ 1955 w 78767"/>
                    <a:gd name="connsiteY5" fmla="*/ 15865 h 34231"/>
                    <a:gd name="connsiteX6" fmla="*/ 34221 w 78767"/>
                    <a:gd name="connsiteY6" fmla="*/ 31966 h 34231"/>
                    <a:gd name="connsiteX7" fmla="*/ 53776 w 78767"/>
                    <a:gd name="connsiteY7" fmla="*/ 33860 h 34231"/>
                    <a:gd name="connsiteX8" fmla="*/ 72353 w 78767"/>
                    <a:gd name="connsiteY8" fmla="*/ 27230 h 34231"/>
                    <a:gd name="connsiteX9" fmla="*/ 68442 w 78767"/>
                    <a:gd name="connsiteY9" fmla="*/ 11129 h 3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8767" h="34231">
                      <a:moveTo>
                        <a:pt x="68442" y="11129"/>
                      </a:moveTo>
                      <a:cubicBezTo>
                        <a:pt x="64531" y="10182"/>
                        <a:pt x="60620" y="8288"/>
                        <a:pt x="56709" y="7340"/>
                      </a:cubicBezTo>
                      <a:cubicBezTo>
                        <a:pt x="48887" y="4499"/>
                        <a:pt x="41065" y="2604"/>
                        <a:pt x="33243" y="710"/>
                      </a:cubicBezTo>
                      <a:cubicBezTo>
                        <a:pt x="29332" y="-237"/>
                        <a:pt x="21510" y="-237"/>
                        <a:pt x="14666" y="710"/>
                      </a:cubicBezTo>
                      <a:cubicBezTo>
                        <a:pt x="7822" y="1658"/>
                        <a:pt x="978" y="4499"/>
                        <a:pt x="0" y="11129"/>
                      </a:cubicBezTo>
                      <a:cubicBezTo>
                        <a:pt x="0" y="13023"/>
                        <a:pt x="978" y="14918"/>
                        <a:pt x="1955" y="15865"/>
                      </a:cubicBezTo>
                      <a:cubicBezTo>
                        <a:pt x="10755" y="21547"/>
                        <a:pt x="21510" y="28177"/>
                        <a:pt x="34221" y="31966"/>
                      </a:cubicBezTo>
                      <a:cubicBezTo>
                        <a:pt x="40088" y="33860"/>
                        <a:pt x="46932" y="34807"/>
                        <a:pt x="53776" y="33860"/>
                      </a:cubicBezTo>
                      <a:cubicBezTo>
                        <a:pt x="60620" y="32913"/>
                        <a:pt x="66487" y="31019"/>
                        <a:pt x="72353" y="27230"/>
                      </a:cubicBezTo>
                      <a:cubicBezTo>
                        <a:pt x="85064" y="18706"/>
                        <a:pt x="76264" y="13023"/>
                        <a:pt x="68442" y="1112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FEA1F025-5D77-341F-B16D-E41A31C1DC2E}"/>
                    </a:ext>
                  </a:extLst>
                </p:cNvPr>
                <p:cNvSpPr/>
                <p:nvPr/>
              </p:nvSpPr>
              <p:spPr>
                <a:xfrm>
                  <a:off x="2731805" y="2172553"/>
                  <a:ext cx="53775" cy="66466"/>
                </a:xfrm>
                <a:custGeom>
                  <a:avLst/>
                  <a:gdLst>
                    <a:gd name="connsiteX0" fmla="*/ 53776 w 53775"/>
                    <a:gd name="connsiteY0" fmla="*/ 28414 h 66466"/>
                    <a:gd name="connsiteX1" fmla="*/ 47909 w 53775"/>
                    <a:gd name="connsiteY1" fmla="*/ 0 h 66466"/>
                    <a:gd name="connsiteX2" fmla="*/ 35199 w 53775"/>
                    <a:gd name="connsiteY2" fmla="*/ 12313 h 66466"/>
                    <a:gd name="connsiteX3" fmla="*/ 23466 w 53775"/>
                    <a:gd name="connsiteY3" fmla="*/ 27467 h 66466"/>
                    <a:gd name="connsiteX4" fmla="*/ 11733 w 53775"/>
                    <a:gd name="connsiteY4" fmla="*/ 45463 h 66466"/>
                    <a:gd name="connsiteX5" fmla="*/ 0 w 53775"/>
                    <a:gd name="connsiteY5" fmla="*/ 65352 h 66466"/>
                    <a:gd name="connsiteX6" fmla="*/ 0 w 53775"/>
                    <a:gd name="connsiteY6" fmla="*/ 65352 h 66466"/>
                    <a:gd name="connsiteX7" fmla="*/ 26399 w 53775"/>
                    <a:gd name="connsiteY7" fmla="*/ 59670 h 66466"/>
                    <a:gd name="connsiteX8" fmla="*/ 45954 w 53775"/>
                    <a:gd name="connsiteY8" fmla="*/ 41674 h 66466"/>
                    <a:gd name="connsiteX9" fmla="*/ 53776 w 53775"/>
                    <a:gd name="connsiteY9" fmla="*/ 28414 h 66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775" h="66466">
                      <a:moveTo>
                        <a:pt x="53776" y="28414"/>
                      </a:moveTo>
                      <a:cubicBezTo>
                        <a:pt x="53776" y="18943"/>
                        <a:pt x="50843" y="9471"/>
                        <a:pt x="47909" y="0"/>
                      </a:cubicBezTo>
                      <a:cubicBezTo>
                        <a:pt x="43021" y="3789"/>
                        <a:pt x="39110" y="7577"/>
                        <a:pt x="35199" y="12313"/>
                      </a:cubicBezTo>
                      <a:cubicBezTo>
                        <a:pt x="31288" y="17048"/>
                        <a:pt x="27377" y="21784"/>
                        <a:pt x="23466" y="27467"/>
                      </a:cubicBezTo>
                      <a:cubicBezTo>
                        <a:pt x="19555" y="33149"/>
                        <a:pt x="15644" y="38833"/>
                        <a:pt x="11733" y="45463"/>
                      </a:cubicBezTo>
                      <a:cubicBezTo>
                        <a:pt x="7822" y="51145"/>
                        <a:pt x="3911" y="58722"/>
                        <a:pt x="0" y="65352"/>
                      </a:cubicBezTo>
                      <a:cubicBezTo>
                        <a:pt x="0" y="65352"/>
                        <a:pt x="0" y="65352"/>
                        <a:pt x="0" y="65352"/>
                      </a:cubicBezTo>
                      <a:cubicBezTo>
                        <a:pt x="7822" y="68193"/>
                        <a:pt x="18577" y="65352"/>
                        <a:pt x="26399" y="59670"/>
                      </a:cubicBezTo>
                      <a:cubicBezTo>
                        <a:pt x="35199" y="54934"/>
                        <a:pt x="41065" y="46409"/>
                        <a:pt x="45954" y="41674"/>
                      </a:cubicBezTo>
                      <a:cubicBezTo>
                        <a:pt x="48887" y="38833"/>
                        <a:pt x="51821" y="33149"/>
                        <a:pt x="53776" y="2841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10" name="Graphic 25">
                <a:extLst>
                  <a:ext uri="{FF2B5EF4-FFF2-40B4-BE49-F238E27FC236}">
                    <a16:creationId xmlns:a16="http://schemas.microsoft.com/office/drawing/2014/main" id="{97AC2DF9-33AD-046D-1DC6-220C2ACC297F}"/>
                  </a:ext>
                </a:extLst>
              </p:cNvPr>
              <p:cNvGrpSpPr/>
              <p:nvPr/>
            </p:nvGrpSpPr>
            <p:grpSpPr>
              <a:xfrm>
                <a:off x="2798631" y="1568285"/>
                <a:ext cx="225336" cy="490974"/>
                <a:chOff x="2798631" y="1568285"/>
                <a:chExt cx="225336" cy="490974"/>
              </a:xfrm>
            </p:grpSpPr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884DB22F-36F1-9E68-B53A-27DF21982DC7}"/>
                    </a:ext>
                  </a:extLst>
                </p:cNvPr>
                <p:cNvSpPr/>
                <p:nvPr/>
              </p:nvSpPr>
              <p:spPr>
                <a:xfrm>
                  <a:off x="2798631" y="2024801"/>
                  <a:ext cx="67530" cy="34458"/>
                </a:xfrm>
                <a:custGeom>
                  <a:avLst/>
                  <a:gdLst>
                    <a:gd name="connsiteX0" fmla="*/ 40726 w 67530"/>
                    <a:gd name="connsiteY0" fmla="*/ 6630 h 34458"/>
                    <a:gd name="connsiteX1" fmla="*/ 1616 w 67530"/>
                    <a:gd name="connsiteY1" fmla="*/ 0 h 34458"/>
                    <a:gd name="connsiteX2" fmla="*/ 639 w 67530"/>
                    <a:gd name="connsiteY2" fmla="*/ 5683 h 34458"/>
                    <a:gd name="connsiteX3" fmla="*/ 29971 w 67530"/>
                    <a:gd name="connsiteY3" fmla="*/ 30308 h 34458"/>
                    <a:gd name="connsiteX4" fmla="*/ 66147 w 67530"/>
                    <a:gd name="connsiteY4" fmla="*/ 29361 h 34458"/>
                    <a:gd name="connsiteX5" fmla="*/ 67125 w 67530"/>
                    <a:gd name="connsiteY5" fmla="*/ 27467 h 34458"/>
                    <a:gd name="connsiteX6" fmla="*/ 66147 w 67530"/>
                    <a:gd name="connsiteY6" fmla="*/ 22731 h 34458"/>
                    <a:gd name="connsiteX7" fmla="*/ 40726 w 67530"/>
                    <a:gd name="connsiteY7" fmla="*/ 6630 h 34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530" h="34458">
                      <a:moveTo>
                        <a:pt x="40726" y="6630"/>
                      </a:moveTo>
                      <a:cubicBezTo>
                        <a:pt x="28015" y="2841"/>
                        <a:pt x="13349" y="0"/>
                        <a:pt x="1616" y="0"/>
                      </a:cubicBezTo>
                      <a:cubicBezTo>
                        <a:pt x="-1317" y="0"/>
                        <a:pt x="639" y="3789"/>
                        <a:pt x="639" y="5683"/>
                      </a:cubicBezTo>
                      <a:cubicBezTo>
                        <a:pt x="5527" y="16101"/>
                        <a:pt x="17260" y="25572"/>
                        <a:pt x="29971" y="30308"/>
                      </a:cubicBezTo>
                      <a:cubicBezTo>
                        <a:pt x="42681" y="35991"/>
                        <a:pt x="56370" y="35991"/>
                        <a:pt x="66147" y="29361"/>
                      </a:cubicBezTo>
                      <a:cubicBezTo>
                        <a:pt x="66147" y="29361"/>
                        <a:pt x="67125" y="28413"/>
                        <a:pt x="67125" y="27467"/>
                      </a:cubicBezTo>
                      <a:cubicBezTo>
                        <a:pt x="68103" y="26519"/>
                        <a:pt x="67125" y="24626"/>
                        <a:pt x="66147" y="22731"/>
                      </a:cubicBezTo>
                      <a:cubicBezTo>
                        <a:pt x="60281" y="14207"/>
                        <a:pt x="51481" y="9471"/>
                        <a:pt x="40726" y="663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FF933912-52C5-27C7-C8DF-4F79429AFD7E}"/>
                    </a:ext>
                  </a:extLst>
                </p:cNvPr>
                <p:cNvSpPr/>
                <p:nvPr/>
              </p:nvSpPr>
              <p:spPr>
                <a:xfrm>
                  <a:off x="2835446" y="1924050"/>
                  <a:ext cx="63553" cy="34167"/>
                </a:xfrm>
                <a:custGeom>
                  <a:avLst/>
                  <a:gdLst>
                    <a:gd name="connsiteX0" fmla="*/ 32266 w 63553"/>
                    <a:gd name="connsiteY0" fmla="*/ 3196 h 34167"/>
                    <a:gd name="connsiteX1" fmla="*/ 0 w 63553"/>
                    <a:gd name="connsiteY1" fmla="*/ 30664 h 34167"/>
                    <a:gd name="connsiteX2" fmla="*/ 63553 w 63553"/>
                    <a:gd name="connsiteY2" fmla="*/ 1302 h 34167"/>
                    <a:gd name="connsiteX3" fmla="*/ 62576 w 63553"/>
                    <a:gd name="connsiteY3" fmla="*/ 355 h 34167"/>
                    <a:gd name="connsiteX4" fmla="*/ 32266 w 63553"/>
                    <a:gd name="connsiteY4" fmla="*/ 3196 h 34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53" h="34167">
                      <a:moveTo>
                        <a:pt x="32266" y="3196"/>
                      </a:moveTo>
                      <a:cubicBezTo>
                        <a:pt x="16622" y="9827"/>
                        <a:pt x="6844" y="19298"/>
                        <a:pt x="0" y="30664"/>
                      </a:cubicBezTo>
                      <a:cubicBezTo>
                        <a:pt x="33243" y="42029"/>
                        <a:pt x="57687" y="24034"/>
                        <a:pt x="63553" y="1302"/>
                      </a:cubicBezTo>
                      <a:cubicBezTo>
                        <a:pt x="63553" y="355"/>
                        <a:pt x="62576" y="355"/>
                        <a:pt x="62576" y="355"/>
                      </a:cubicBezTo>
                      <a:cubicBezTo>
                        <a:pt x="51821" y="-592"/>
                        <a:pt x="42043" y="355"/>
                        <a:pt x="32266" y="319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74CEDAB7-B48F-AFF9-D739-DC5DF9AF1C11}"/>
                    </a:ext>
                  </a:extLst>
                </p:cNvPr>
                <p:cNvSpPr/>
                <p:nvPr/>
              </p:nvSpPr>
              <p:spPr>
                <a:xfrm>
                  <a:off x="2890896" y="1986566"/>
                  <a:ext cx="40752" cy="67190"/>
                </a:xfrm>
                <a:custGeom>
                  <a:avLst/>
                  <a:gdLst>
                    <a:gd name="connsiteX0" fmla="*/ 281 w 40752"/>
                    <a:gd name="connsiteY0" fmla="*/ 12662 h 67190"/>
                    <a:gd name="connsiteX1" fmla="*/ 3215 w 40752"/>
                    <a:gd name="connsiteY1" fmla="*/ 24028 h 67190"/>
                    <a:gd name="connsiteX2" fmla="*/ 11037 w 40752"/>
                    <a:gd name="connsiteY2" fmla="*/ 45812 h 67190"/>
                    <a:gd name="connsiteX3" fmla="*/ 38413 w 40752"/>
                    <a:gd name="connsiteY3" fmla="*/ 66649 h 67190"/>
                    <a:gd name="connsiteX4" fmla="*/ 40369 w 40752"/>
                    <a:gd name="connsiteY4" fmla="*/ 62861 h 67190"/>
                    <a:gd name="connsiteX5" fmla="*/ 12992 w 40752"/>
                    <a:gd name="connsiteY5" fmla="*/ 3191 h 67190"/>
                    <a:gd name="connsiteX6" fmla="*/ 281 w 40752"/>
                    <a:gd name="connsiteY6" fmla="*/ 12662 h 67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752" h="67190">
                      <a:moveTo>
                        <a:pt x="281" y="12662"/>
                      </a:moveTo>
                      <a:cubicBezTo>
                        <a:pt x="1259" y="16451"/>
                        <a:pt x="2237" y="20240"/>
                        <a:pt x="3215" y="24028"/>
                      </a:cubicBezTo>
                      <a:cubicBezTo>
                        <a:pt x="4192" y="31605"/>
                        <a:pt x="7125" y="39183"/>
                        <a:pt x="11037" y="45812"/>
                      </a:cubicBezTo>
                      <a:cubicBezTo>
                        <a:pt x="14948" y="53389"/>
                        <a:pt x="26680" y="70437"/>
                        <a:pt x="38413" y="66649"/>
                      </a:cubicBezTo>
                      <a:cubicBezTo>
                        <a:pt x="40369" y="65702"/>
                        <a:pt x="41347" y="63807"/>
                        <a:pt x="40369" y="62861"/>
                      </a:cubicBezTo>
                      <a:cubicBezTo>
                        <a:pt x="38413" y="43918"/>
                        <a:pt x="38413" y="17398"/>
                        <a:pt x="12992" y="3191"/>
                      </a:cubicBezTo>
                      <a:cubicBezTo>
                        <a:pt x="281" y="-5333"/>
                        <a:pt x="-696" y="5086"/>
                        <a:pt x="281" y="1266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09BD7335-79A5-1717-52C8-4A64B347985B}"/>
                    </a:ext>
                  </a:extLst>
                </p:cNvPr>
                <p:cNvSpPr/>
                <p:nvPr/>
              </p:nvSpPr>
              <p:spPr>
                <a:xfrm>
                  <a:off x="2940012" y="1840111"/>
                  <a:ext cx="40008" cy="60616"/>
                </a:xfrm>
                <a:custGeom>
                  <a:avLst/>
                  <a:gdLst>
                    <a:gd name="connsiteX0" fmla="*/ 25474 w 40008"/>
                    <a:gd name="connsiteY0" fmla="*/ 13260 h 60616"/>
                    <a:gd name="connsiteX1" fmla="*/ 52 w 40008"/>
                    <a:gd name="connsiteY1" fmla="*/ 0 h 60616"/>
                    <a:gd name="connsiteX2" fmla="*/ 36229 w 40008"/>
                    <a:gd name="connsiteY2" fmla="*/ 60616 h 60616"/>
                    <a:gd name="connsiteX3" fmla="*/ 36229 w 40008"/>
                    <a:gd name="connsiteY3" fmla="*/ 60616 h 60616"/>
                    <a:gd name="connsiteX4" fmla="*/ 32318 w 40008"/>
                    <a:gd name="connsiteY4" fmla="*/ 25573 h 60616"/>
                    <a:gd name="connsiteX5" fmla="*/ 25474 w 40008"/>
                    <a:gd name="connsiteY5" fmla="*/ 13260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008" h="60616">
                      <a:moveTo>
                        <a:pt x="25474" y="13260"/>
                      </a:moveTo>
                      <a:cubicBezTo>
                        <a:pt x="17652" y="8524"/>
                        <a:pt x="8852" y="3789"/>
                        <a:pt x="52" y="0"/>
                      </a:cubicBezTo>
                      <a:cubicBezTo>
                        <a:pt x="-925" y="21784"/>
                        <a:pt x="11785" y="42621"/>
                        <a:pt x="36229" y="60616"/>
                      </a:cubicBezTo>
                      <a:cubicBezTo>
                        <a:pt x="36229" y="60616"/>
                        <a:pt x="36229" y="60616"/>
                        <a:pt x="36229" y="60616"/>
                      </a:cubicBezTo>
                      <a:cubicBezTo>
                        <a:pt x="45029" y="53039"/>
                        <a:pt x="36229" y="35044"/>
                        <a:pt x="32318" y="25573"/>
                      </a:cubicBezTo>
                      <a:cubicBezTo>
                        <a:pt x="30363" y="20837"/>
                        <a:pt x="28407" y="17048"/>
                        <a:pt x="25474" y="1326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7E129501-7392-ACBB-5693-09DFD833E88C}"/>
                    </a:ext>
                  </a:extLst>
                </p:cNvPr>
                <p:cNvSpPr/>
                <p:nvPr/>
              </p:nvSpPr>
              <p:spPr>
                <a:xfrm>
                  <a:off x="2870352" y="1774759"/>
                  <a:ext cx="71667" cy="27016"/>
                </a:xfrm>
                <a:custGeom>
                  <a:avLst/>
                  <a:gdLst>
                    <a:gd name="connsiteX0" fmla="*/ 40380 w 71667"/>
                    <a:gd name="connsiteY0" fmla="*/ 0 h 27016"/>
                    <a:gd name="connsiteX1" fmla="*/ 1270 w 71667"/>
                    <a:gd name="connsiteY1" fmla="*/ 3788 h 27016"/>
                    <a:gd name="connsiteX2" fmla="*/ 2248 w 71667"/>
                    <a:gd name="connsiteY2" fmla="*/ 9471 h 27016"/>
                    <a:gd name="connsiteX3" fmla="*/ 71668 w 71667"/>
                    <a:gd name="connsiteY3" fmla="*/ 16101 h 27016"/>
                    <a:gd name="connsiteX4" fmla="*/ 71668 w 71667"/>
                    <a:gd name="connsiteY4" fmla="*/ 14207 h 27016"/>
                    <a:gd name="connsiteX5" fmla="*/ 69712 w 71667"/>
                    <a:gd name="connsiteY5" fmla="*/ 10418 h 27016"/>
                    <a:gd name="connsiteX6" fmla="*/ 40380 w 71667"/>
                    <a:gd name="connsiteY6" fmla="*/ 0 h 27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667" h="27016">
                      <a:moveTo>
                        <a:pt x="40380" y="0"/>
                      </a:moveTo>
                      <a:cubicBezTo>
                        <a:pt x="27669" y="0"/>
                        <a:pt x="12025" y="0"/>
                        <a:pt x="1270" y="3788"/>
                      </a:cubicBezTo>
                      <a:cubicBezTo>
                        <a:pt x="-1663" y="4736"/>
                        <a:pt x="1270" y="8524"/>
                        <a:pt x="2248" y="9471"/>
                      </a:cubicBezTo>
                      <a:cubicBezTo>
                        <a:pt x="16914" y="28414"/>
                        <a:pt x="57001" y="34096"/>
                        <a:pt x="71668" y="16101"/>
                      </a:cubicBezTo>
                      <a:cubicBezTo>
                        <a:pt x="71668" y="15154"/>
                        <a:pt x="71668" y="15154"/>
                        <a:pt x="71668" y="14207"/>
                      </a:cubicBezTo>
                      <a:cubicBezTo>
                        <a:pt x="71668" y="13260"/>
                        <a:pt x="70690" y="11365"/>
                        <a:pt x="69712" y="10418"/>
                      </a:cubicBezTo>
                      <a:cubicBezTo>
                        <a:pt x="61890" y="2841"/>
                        <a:pt x="53091" y="0"/>
                        <a:pt x="40380" y="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4DBE17AD-C3C0-B9B4-6FCA-AD03059C32FD}"/>
                    </a:ext>
                  </a:extLst>
                </p:cNvPr>
                <p:cNvSpPr/>
                <p:nvPr/>
              </p:nvSpPr>
              <p:spPr>
                <a:xfrm>
                  <a:off x="2892155" y="1657315"/>
                  <a:ext cx="57687" cy="41609"/>
                </a:xfrm>
                <a:custGeom>
                  <a:avLst/>
                  <a:gdLst>
                    <a:gd name="connsiteX0" fmla="*/ 27377 w 57687"/>
                    <a:gd name="connsiteY0" fmla="*/ 7577 h 41609"/>
                    <a:gd name="connsiteX1" fmla="*/ 0 w 57687"/>
                    <a:gd name="connsiteY1" fmla="*/ 40727 h 41609"/>
                    <a:gd name="connsiteX2" fmla="*/ 57687 w 57687"/>
                    <a:gd name="connsiteY2" fmla="*/ 947 h 41609"/>
                    <a:gd name="connsiteX3" fmla="*/ 56709 w 57687"/>
                    <a:gd name="connsiteY3" fmla="*/ 0 h 41609"/>
                    <a:gd name="connsiteX4" fmla="*/ 27377 w 57687"/>
                    <a:gd name="connsiteY4" fmla="*/ 7577 h 41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87" h="41609">
                      <a:moveTo>
                        <a:pt x="27377" y="7577"/>
                      </a:moveTo>
                      <a:cubicBezTo>
                        <a:pt x="12711" y="16101"/>
                        <a:pt x="4889" y="28414"/>
                        <a:pt x="0" y="40727"/>
                      </a:cubicBezTo>
                      <a:cubicBezTo>
                        <a:pt x="34221" y="46409"/>
                        <a:pt x="55732" y="23678"/>
                        <a:pt x="57687" y="947"/>
                      </a:cubicBezTo>
                      <a:cubicBezTo>
                        <a:pt x="57687" y="947"/>
                        <a:pt x="56709" y="0"/>
                        <a:pt x="56709" y="0"/>
                      </a:cubicBezTo>
                      <a:cubicBezTo>
                        <a:pt x="46932" y="947"/>
                        <a:pt x="36177" y="2841"/>
                        <a:pt x="27377" y="757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24B297F6-692E-34BB-AC4A-7E9691D25468}"/>
                    </a:ext>
                  </a:extLst>
                </p:cNvPr>
                <p:cNvSpPr/>
                <p:nvPr/>
              </p:nvSpPr>
              <p:spPr>
                <a:xfrm>
                  <a:off x="2953892" y="1718283"/>
                  <a:ext cx="52323" cy="59149"/>
                </a:xfrm>
                <a:custGeom>
                  <a:avLst/>
                  <a:gdLst>
                    <a:gd name="connsiteX0" fmla="*/ 1816 w 52323"/>
                    <a:gd name="connsiteY0" fmla="*/ 13855 h 59149"/>
                    <a:gd name="connsiteX1" fmla="*/ 7683 w 52323"/>
                    <a:gd name="connsiteY1" fmla="*/ 24274 h 59149"/>
                    <a:gd name="connsiteX2" fmla="*/ 19416 w 52323"/>
                    <a:gd name="connsiteY2" fmla="*/ 44163 h 59149"/>
                    <a:gd name="connsiteX3" fmla="*/ 50703 w 52323"/>
                    <a:gd name="connsiteY3" fmla="*/ 57423 h 59149"/>
                    <a:gd name="connsiteX4" fmla="*/ 51681 w 52323"/>
                    <a:gd name="connsiteY4" fmla="*/ 53634 h 59149"/>
                    <a:gd name="connsiteX5" fmla="*/ 11594 w 52323"/>
                    <a:gd name="connsiteY5" fmla="*/ 1542 h 59149"/>
                    <a:gd name="connsiteX6" fmla="*/ 1816 w 52323"/>
                    <a:gd name="connsiteY6" fmla="*/ 13855 h 59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323" h="59149">
                      <a:moveTo>
                        <a:pt x="1816" y="13855"/>
                      </a:moveTo>
                      <a:cubicBezTo>
                        <a:pt x="2794" y="17643"/>
                        <a:pt x="4750" y="20485"/>
                        <a:pt x="7683" y="24274"/>
                      </a:cubicBezTo>
                      <a:cubicBezTo>
                        <a:pt x="9638" y="30903"/>
                        <a:pt x="15505" y="38480"/>
                        <a:pt x="19416" y="44163"/>
                      </a:cubicBezTo>
                      <a:cubicBezTo>
                        <a:pt x="24304" y="49846"/>
                        <a:pt x="40926" y="64053"/>
                        <a:pt x="50703" y="57423"/>
                      </a:cubicBezTo>
                      <a:cubicBezTo>
                        <a:pt x="52659" y="56476"/>
                        <a:pt x="52659" y="54582"/>
                        <a:pt x="51681" y="53634"/>
                      </a:cubicBezTo>
                      <a:cubicBezTo>
                        <a:pt x="45815" y="36586"/>
                        <a:pt x="39948" y="11961"/>
                        <a:pt x="11594" y="1542"/>
                      </a:cubicBezTo>
                      <a:cubicBezTo>
                        <a:pt x="-2095" y="-4141"/>
                        <a:pt x="-1117" y="7225"/>
                        <a:pt x="1816" y="1385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0E8D5183-843E-ACFC-21DD-12CDB7B7E884}"/>
                    </a:ext>
                  </a:extLst>
                </p:cNvPr>
                <p:cNvSpPr/>
                <p:nvPr/>
              </p:nvSpPr>
              <p:spPr>
                <a:xfrm>
                  <a:off x="2978196" y="1568285"/>
                  <a:ext cx="45770" cy="54933"/>
                </a:xfrm>
                <a:custGeom>
                  <a:avLst/>
                  <a:gdLst>
                    <a:gd name="connsiteX0" fmla="*/ 27377 w 45770"/>
                    <a:gd name="connsiteY0" fmla="*/ 10418 h 54933"/>
                    <a:gd name="connsiteX1" fmla="*/ 0 w 45770"/>
                    <a:gd name="connsiteY1" fmla="*/ 0 h 54933"/>
                    <a:gd name="connsiteX2" fmla="*/ 43021 w 45770"/>
                    <a:gd name="connsiteY2" fmla="*/ 54933 h 54933"/>
                    <a:gd name="connsiteX3" fmla="*/ 43021 w 45770"/>
                    <a:gd name="connsiteY3" fmla="*/ 54933 h 54933"/>
                    <a:gd name="connsiteX4" fmla="*/ 34221 w 45770"/>
                    <a:gd name="connsiteY4" fmla="*/ 20837 h 54933"/>
                    <a:gd name="connsiteX5" fmla="*/ 27377 w 45770"/>
                    <a:gd name="connsiteY5" fmla="*/ 10418 h 5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770" h="54933">
                      <a:moveTo>
                        <a:pt x="27377" y="10418"/>
                      </a:moveTo>
                      <a:cubicBezTo>
                        <a:pt x="18577" y="6630"/>
                        <a:pt x="9778" y="2841"/>
                        <a:pt x="0" y="0"/>
                      </a:cubicBezTo>
                      <a:cubicBezTo>
                        <a:pt x="978" y="21784"/>
                        <a:pt x="16622" y="40727"/>
                        <a:pt x="43021" y="54933"/>
                      </a:cubicBezTo>
                      <a:cubicBezTo>
                        <a:pt x="43021" y="54933"/>
                        <a:pt x="43021" y="54933"/>
                        <a:pt x="43021" y="54933"/>
                      </a:cubicBezTo>
                      <a:cubicBezTo>
                        <a:pt x="50843" y="46409"/>
                        <a:pt x="40088" y="30308"/>
                        <a:pt x="34221" y="20837"/>
                      </a:cubicBezTo>
                      <a:cubicBezTo>
                        <a:pt x="34221" y="17995"/>
                        <a:pt x="31288" y="14207"/>
                        <a:pt x="27377" y="1041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19" name="Graphic 25">
                <a:extLst>
                  <a:ext uri="{FF2B5EF4-FFF2-40B4-BE49-F238E27FC236}">
                    <a16:creationId xmlns:a16="http://schemas.microsoft.com/office/drawing/2014/main" id="{964F1DD1-4343-559C-DFF8-04465EADC78D}"/>
                  </a:ext>
                </a:extLst>
              </p:cNvPr>
              <p:cNvGrpSpPr/>
              <p:nvPr/>
            </p:nvGrpSpPr>
            <p:grpSpPr>
              <a:xfrm>
                <a:off x="2911616" y="806794"/>
                <a:ext cx="135022" cy="513285"/>
                <a:chOff x="2911616" y="806794"/>
                <a:chExt cx="135022" cy="513285"/>
              </a:xfrm>
            </p:grpSpPr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85F5056C-92A8-4B2E-25B6-1E8ADBBED5FE}"/>
                    </a:ext>
                  </a:extLst>
                </p:cNvPr>
                <p:cNvSpPr/>
                <p:nvPr/>
              </p:nvSpPr>
              <p:spPr>
                <a:xfrm>
                  <a:off x="2913402" y="1293298"/>
                  <a:ext cx="72616" cy="26781"/>
                </a:xfrm>
                <a:custGeom>
                  <a:avLst/>
                  <a:gdLst>
                    <a:gd name="connsiteX0" fmla="*/ 39373 w 72616"/>
                    <a:gd name="connsiteY0" fmla="*/ 320 h 26781"/>
                    <a:gd name="connsiteX1" fmla="*/ 1241 w 72616"/>
                    <a:gd name="connsiteY1" fmla="*/ 9791 h 26781"/>
                    <a:gd name="connsiteX2" fmla="*/ 3196 w 72616"/>
                    <a:gd name="connsiteY2" fmla="*/ 15474 h 26781"/>
                    <a:gd name="connsiteX3" fmla="*/ 72616 w 72616"/>
                    <a:gd name="connsiteY3" fmla="*/ 11685 h 26781"/>
                    <a:gd name="connsiteX4" fmla="*/ 72616 w 72616"/>
                    <a:gd name="connsiteY4" fmla="*/ 9791 h 26781"/>
                    <a:gd name="connsiteX5" fmla="*/ 70661 w 72616"/>
                    <a:gd name="connsiteY5" fmla="*/ 6003 h 26781"/>
                    <a:gd name="connsiteX6" fmla="*/ 39373 w 72616"/>
                    <a:gd name="connsiteY6" fmla="*/ 320 h 2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616" h="26781">
                      <a:moveTo>
                        <a:pt x="39373" y="320"/>
                      </a:moveTo>
                      <a:cubicBezTo>
                        <a:pt x="26662" y="2214"/>
                        <a:pt x="11018" y="4109"/>
                        <a:pt x="1241" y="9791"/>
                      </a:cubicBezTo>
                      <a:cubicBezTo>
                        <a:pt x="-1692" y="10738"/>
                        <a:pt x="1241" y="14527"/>
                        <a:pt x="3196" y="15474"/>
                      </a:cubicBezTo>
                      <a:cubicBezTo>
                        <a:pt x="20796" y="31575"/>
                        <a:pt x="61861" y="30628"/>
                        <a:pt x="72616" y="11685"/>
                      </a:cubicBezTo>
                      <a:cubicBezTo>
                        <a:pt x="72616" y="10738"/>
                        <a:pt x="72616" y="10738"/>
                        <a:pt x="72616" y="9791"/>
                      </a:cubicBezTo>
                      <a:cubicBezTo>
                        <a:pt x="72616" y="7897"/>
                        <a:pt x="71638" y="6950"/>
                        <a:pt x="70661" y="6003"/>
                      </a:cubicBezTo>
                      <a:cubicBezTo>
                        <a:pt x="61861" y="320"/>
                        <a:pt x="52084" y="-627"/>
                        <a:pt x="39373" y="32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BD930CD0-2183-C474-0CD3-4E013A3C762F}"/>
                    </a:ext>
                  </a:extLst>
                </p:cNvPr>
                <p:cNvSpPr/>
                <p:nvPr/>
              </p:nvSpPr>
              <p:spPr>
                <a:xfrm>
                  <a:off x="2923443" y="1171438"/>
                  <a:ext cx="51859" cy="48330"/>
                </a:xfrm>
                <a:custGeom>
                  <a:avLst/>
                  <a:gdLst>
                    <a:gd name="connsiteX0" fmla="*/ 22488 w 51859"/>
                    <a:gd name="connsiteY0" fmla="*/ 11366 h 48330"/>
                    <a:gd name="connsiteX1" fmla="*/ 0 w 51859"/>
                    <a:gd name="connsiteY1" fmla="*/ 48304 h 48330"/>
                    <a:gd name="connsiteX2" fmla="*/ 51821 w 51859"/>
                    <a:gd name="connsiteY2" fmla="*/ 947 h 48330"/>
                    <a:gd name="connsiteX3" fmla="*/ 50843 w 51859"/>
                    <a:gd name="connsiteY3" fmla="*/ 0 h 48330"/>
                    <a:gd name="connsiteX4" fmla="*/ 22488 w 51859"/>
                    <a:gd name="connsiteY4" fmla="*/ 11366 h 48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859" h="48330">
                      <a:moveTo>
                        <a:pt x="22488" y="11366"/>
                      </a:moveTo>
                      <a:cubicBezTo>
                        <a:pt x="9777" y="21784"/>
                        <a:pt x="2933" y="35044"/>
                        <a:pt x="0" y="48304"/>
                      </a:cubicBezTo>
                      <a:cubicBezTo>
                        <a:pt x="35199" y="49251"/>
                        <a:pt x="52798" y="24626"/>
                        <a:pt x="51821" y="947"/>
                      </a:cubicBezTo>
                      <a:cubicBezTo>
                        <a:pt x="51821" y="947"/>
                        <a:pt x="50843" y="0"/>
                        <a:pt x="50843" y="0"/>
                      </a:cubicBezTo>
                      <a:cubicBezTo>
                        <a:pt x="40088" y="2842"/>
                        <a:pt x="30310" y="5683"/>
                        <a:pt x="22488" y="1136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1F4DFB2F-8702-6B97-7791-625D14BCCDA0}"/>
                    </a:ext>
                  </a:extLst>
                </p:cNvPr>
                <p:cNvSpPr/>
                <p:nvPr/>
              </p:nvSpPr>
              <p:spPr>
                <a:xfrm>
                  <a:off x="2988091" y="1230627"/>
                  <a:ext cx="58547" cy="52394"/>
                </a:xfrm>
                <a:custGeom>
                  <a:avLst/>
                  <a:gdLst>
                    <a:gd name="connsiteX0" fmla="*/ 2816 w 58547"/>
                    <a:gd name="connsiteY0" fmla="*/ 14687 h 52394"/>
                    <a:gd name="connsiteX1" fmla="*/ 9660 w 58547"/>
                    <a:gd name="connsiteY1" fmla="*/ 24158 h 52394"/>
                    <a:gd name="connsiteX2" fmla="*/ 24326 w 58547"/>
                    <a:gd name="connsiteY2" fmla="*/ 41207 h 52394"/>
                    <a:gd name="connsiteX3" fmla="*/ 57570 w 58547"/>
                    <a:gd name="connsiteY3" fmla="*/ 49731 h 52394"/>
                    <a:gd name="connsiteX4" fmla="*/ 58547 w 58547"/>
                    <a:gd name="connsiteY4" fmla="*/ 45942 h 52394"/>
                    <a:gd name="connsiteX5" fmla="*/ 11616 w 58547"/>
                    <a:gd name="connsiteY5" fmla="*/ 480 h 52394"/>
                    <a:gd name="connsiteX6" fmla="*/ 2816 w 58547"/>
                    <a:gd name="connsiteY6" fmla="*/ 14687 h 5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547" h="52394">
                      <a:moveTo>
                        <a:pt x="2816" y="14687"/>
                      </a:moveTo>
                      <a:cubicBezTo>
                        <a:pt x="4772" y="17528"/>
                        <a:pt x="6727" y="21317"/>
                        <a:pt x="9660" y="24158"/>
                      </a:cubicBezTo>
                      <a:cubicBezTo>
                        <a:pt x="12593" y="30788"/>
                        <a:pt x="19438" y="37418"/>
                        <a:pt x="24326" y="41207"/>
                      </a:cubicBezTo>
                      <a:cubicBezTo>
                        <a:pt x="30193" y="46890"/>
                        <a:pt x="48770" y="57308"/>
                        <a:pt x="57570" y="49731"/>
                      </a:cubicBezTo>
                      <a:cubicBezTo>
                        <a:pt x="58547" y="48784"/>
                        <a:pt x="58547" y="46890"/>
                        <a:pt x="58547" y="45942"/>
                      </a:cubicBezTo>
                      <a:cubicBezTo>
                        <a:pt x="49748" y="30788"/>
                        <a:pt x="39970" y="6163"/>
                        <a:pt x="11616" y="480"/>
                      </a:cubicBezTo>
                      <a:cubicBezTo>
                        <a:pt x="-3051" y="-2361"/>
                        <a:pt x="-1095" y="8057"/>
                        <a:pt x="2816" y="1468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4854C0F8-B478-3C20-1BC6-C50FE7D54FA3}"/>
                    </a:ext>
                  </a:extLst>
                </p:cNvPr>
                <p:cNvSpPr/>
                <p:nvPr/>
              </p:nvSpPr>
              <p:spPr>
                <a:xfrm>
                  <a:off x="2992863" y="1079567"/>
                  <a:ext cx="51737" cy="49250"/>
                </a:xfrm>
                <a:custGeom>
                  <a:avLst/>
                  <a:gdLst>
                    <a:gd name="connsiteX0" fmla="*/ 28355 w 51737"/>
                    <a:gd name="connsiteY0" fmla="*/ 7577 h 49250"/>
                    <a:gd name="connsiteX1" fmla="*/ 0 w 51737"/>
                    <a:gd name="connsiteY1" fmla="*/ 0 h 49250"/>
                    <a:gd name="connsiteX2" fmla="*/ 49865 w 51737"/>
                    <a:gd name="connsiteY2" fmla="*/ 49250 h 49250"/>
                    <a:gd name="connsiteX3" fmla="*/ 49865 w 51737"/>
                    <a:gd name="connsiteY3" fmla="*/ 49250 h 49250"/>
                    <a:gd name="connsiteX4" fmla="*/ 37154 w 51737"/>
                    <a:gd name="connsiteY4" fmla="*/ 17048 h 49250"/>
                    <a:gd name="connsiteX5" fmla="*/ 28355 w 51737"/>
                    <a:gd name="connsiteY5" fmla="*/ 7577 h 49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737" h="49250">
                      <a:moveTo>
                        <a:pt x="28355" y="7577"/>
                      </a:moveTo>
                      <a:cubicBezTo>
                        <a:pt x="19555" y="4736"/>
                        <a:pt x="9777" y="1894"/>
                        <a:pt x="0" y="0"/>
                      </a:cubicBezTo>
                      <a:cubicBezTo>
                        <a:pt x="3911" y="20837"/>
                        <a:pt x="21511" y="38832"/>
                        <a:pt x="49865" y="49250"/>
                      </a:cubicBezTo>
                      <a:cubicBezTo>
                        <a:pt x="49865" y="49250"/>
                        <a:pt x="49865" y="49250"/>
                        <a:pt x="49865" y="49250"/>
                      </a:cubicBezTo>
                      <a:cubicBezTo>
                        <a:pt x="56709" y="39779"/>
                        <a:pt x="43021" y="24625"/>
                        <a:pt x="37154" y="17048"/>
                      </a:cubicBezTo>
                      <a:cubicBezTo>
                        <a:pt x="35199" y="14207"/>
                        <a:pt x="32265" y="11365"/>
                        <a:pt x="28355" y="75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BA585FE1-3A9D-13B2-57D5-56574AD8E291}"/>
                    </a:ext>
                  </a:extLst>
                </p:cNvPr>
                <p:cNvSpPr/>
                <p:nvPr/>
              </p:nvSpPr>
              <p:spPr>
                <a:xfrm>
                  <a:off x="2911616" y="1020877"/>
                  <a:ext cx="72447" cy="28481"/>
                </a:xfrm>
                <a:custGeom>
                  <a:avLst/>
                  <a:gdLst>
                    <a:gd name="connsiteX0" fmla="*/ 39204 w 72447"/>
                    <a:gd name="connsiteY0" fmla="*/ 915 h 28481"/>
                    <a:gd name="connsiteX1" fmla="*/ 1072 w 72447"/>
                    <a:gd name="connsiteY1" fmla="*/ 13227 h 28481"/>
                    <a:gd name="connsiteX2" fmla="*/ 3027 w 72447"/>
                    <a:gd name="connsiteY2" fmla="*/ 18910 h 28481"/>
                    <a:gd name="connsiteX3" fmla="*/ 72447 w 72447"/>
                    <a:gd name="connsiteY3" fmla="*/ 10386 h 28481"/>
                    <a:gd name="connsiteX4" fmla="*/ 72447 w 72447"/>
                    <a:gd name="connsiteY4" fmla="*/ 8492 h 28481"/>
                    <a:gd name="connsiteX5" fmla="*/ 69514 w 72447"/>
                    <a:gd name="connsiteY5" fmla="*/ 4703 h 28481"/>
                    <a:gd name="connsiteX6" fmla="*/ 39204 w 72447"/>
                    <a:gd name="connsiteY6" fmla="*/ 915 h 28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28481">
                      <a:moveTo>
                        <a:pt x="39204" y="915"/>
                      </a:moveTo>
                      <a:cubicBezTo>
                        <a:pt x="26493" y="2809"/>
                        <a:pt x="11827" y="6597"/>
                        <a:pt x="1072" y="13227"/>
                      </a:cubicBezTo>
                      <a:cubicBezTo>
                        <a:pt x="-1861" y="15121"/>
                        <a:pt x="2050" y="17963"/>
                        <a:pt x="3027" y="18910"/>
                      </a:cubicBezTo>
                      <a:cubicBezTo>
                        <a:pt x="21605" y="34064"/>
                        <a:pt x="62670" y="31223"/>
                        <a:pt x="72447" y="10386"/>
                      </a:cubicBezTo>
                      <a:cubicBezTo>
                        <a:pt x="72447" y="10386"/>
                        <a:pt x="72447" y="9439"/>
                        <a:pt x="72447" y="8492"/>
                      </a:cubicBezTo>
                      <a:cubicBezTo>
                        <a:pt x="72447" y="6597"/>
                        <a:pt x="71470" y="5650"/>
                        <a:pt x="69514" y="4703"/>
                      </a:cubicBezTo>
                      <a:cubicBezTo>
                        <a:pt x="60715" y="-33"/>
                        <a:pt x="50937" y="-980"/>
                        <a:pt x="39204" y="915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010B06CA-90C5-7E87-1C8F-B7DC19CA3389}"/>
                    </a:ext>
                  </a:extLst>
                </p:cNvPr>
                <p:cNvSpPr/>
                <p:nvPr/>
              </p:nvSpPr>
              <p:spPr>
                <a:xfrm>
                  <a:off x="2916599" y="898665"/>
                  <a:ext cx="49217" cy="51144"/>
                </a:xfrm>
                <a:custGeom>
                  <a:avLst/>
                  <a:gdLst>
                    <a:gd name="connsiteX0" fmla="*/ 20533 w 49217"/>
                    <a:gd name="connsiteY0" fmla="*/ 13260 h 51144"/>
                    <a:gd name="connsiteX1" fmla="*/ 0 w 49217"/>
                    <a:gd name="connsiteY1" fmla="*/ 51145 h 51144"/>
                    <a:gd name="connsiteX2" fmla="*/ 48887 w 49217"/>
                    <a:gd name="connsiteY2" fmla="*/ 947 h 51144"/>
                    <a:gd name="connsiteX3" fmla="*/ 47909 w 49217"/>
                    <a:gd name="connsiteY3" fmla="*/ 0 h 51144"/>
                    <a:gd name="connsiteX4" fmla="*/ 20533 w 49217"/>
                    <a:gd name="connsiteY4" fmla="*/ 13260 h 51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17" h="51144">
                      <a:moveTo>
                        <a:pt x="20533" y="13260"/>
                      </a:moveTo>
                      <a:cubicBezTo>
                        <a:pt x="7822" y="24625"/>
                        <a:pt x="1956" y="37885"/>
                        <a:pt x="0" y="51145"/>
                      </a:cubicBezTo>
                      <a:cubicBezTo>
                        <a:pt x="35199" y="50198"/>
                        <a:pt x="51821" y="24625"/>
                        <a:pt x="48887" y="947"/>
                      </a:cubicBezTo>
                      <a:cubicBezTo>
                        <a:pt x="48887" y="947"/>
                        <a:pt x="47909" y="0"/>
                        <a:pt x="47909" y="0"/>
                      </a:cubicBezTo>
                      <a:cubicBezTo>
                        <a:pt x="37154" y="2841"/>
                        <a:pt x="27377" y="6630"/>
                        <a:pt x="20533" y="1326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42ABD73F-E852-A6CB-4A29-B84770C418C6}"/>
                    </a:ext>
                  </a:extLst>
                </p:cNvPr>
                <p:cNvSpPr/>
                <p:nvPr/>
              </p:nvSpPr>
              <p:spPr>
                <a:xfrm>
                  <a:off x="2981860" y="957853"/>
                  <a:ext cx="61601" cy="50516"/>
                </a:xfrm>
                <a:custGeom>
                  <a:avLst/>
                  <a:gdLst>
                    <a:gd name="connsiteX0" fmla="*/ 3181 w 61601"/>
                    <a:gd name="connsiteY0" fmla="*/ 13741 h 50516"/>
                    <a:gd name="connsiteX1" fmla="*/ 11003 w 61601"/>
                    <a:gd name="connsiteY1" fmla="*/ 23213 h 50516"/>
                    <a:gd name="connsiteX2" fmla="*/ 26647 w 61601"/>
                    <a:gd name="connsiteY2" fmla="*/ 40261 h 50516"/>
                    <a:gd name="connsiteX3" fmla="*/ 60868 w 61601"/>
                    <a:gd name="connsiteY3" fmla="*/ 47838 h 50516"/>
                    <a:gd name="connsiteX4" fmla="*/ 60868 w 61601"/>
                    <a:gd name="connsiteY4" fmla="*/ 43102 h 50516"/>
                    <a:gd name="connsiteX5" fmla="*/ 11003 w 61601"/>
                    <a:gd name="connsiteY5" fmla="*/ 482 h 50516"/>
                    <a:gd name="connsiteX6" fmla="*/ 3181 w 61601"/>
                    <a:gd name="connsiteY6" fmla="*/ 13741 h 50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01" h="50516">
                      <a:moveTo>
                        <a:pt x="3181" y="13741"/>
                      </a:moveTo>
                      <a:cubicBezTo>
                        <a:pt x="5137" y="16583"/>
                        <a:pt x="8070" y="20371"/>
                        <a:pt x="11003" y="23213"/>
                      </a:cubicBezTo>
                      <a:cubicBezTo>
                        <a:pt x="14914" y="29843"/>
                        <a:pt x="20781" y="35526"/>
                        <a:pt x="26647" y="40261"/>
                      </a:cubicBezTo>
                      <a:cubicBezTo>
                        <a:pt x="33491" y="44997"/>
                        <a:pt x="52068" y="55415"/>
                        <a:pt x="60868" y="47838"/>
                      </a:cubicBezTo>
                      <a:cubicBezTo>
                        <a:pt x="61846" y="46891"/>
                        <a:pt x="61846" y="44997"/>
                        <a:pt x="60868" y="43102"/>
                      </a:cubicBezTo>
                      <a:cubicBezTo>
                        <a:pt x="51091" y="27948"/>
                        <a:pt x="40336" y="4270"/>
                        <a:pt x="11003" y="482"/>
                      </a:cubicBezTo>
                      <a:cubicBezTo>
                        <a:pt x="-3663" y="-2360"/>
                        <a:pt x="-730" y="8059"/>
                        <a:pt x="3181" y="13741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28BD4A8B-65FA-B7E2-464C-953FDB1F63FF}"/>
                    </a:ext>
                  </a:extLst>
                </p:cNvPr>
                <p:cNvSpPr/>
                <p:nvPr/>
              </p:nvSpPr>
              <p:spPr>
                <a:xfrm>
                  <a:off x="2977219" y="806794"/>
                  <a:ext cx="54574" cy="46409"/>
                </a:xfrm>
                <a:custGeom>
                  <a:avLst/>
                  <a:gdLst>
                    <a:gd name="connsiteX0" fmla="*/ 28355 w 54574"/>
                    <a:gd name="connsiteY0" fmla="*/ 5683 h 46409"/>
                    <a:gd name="connsiteX1" fmla="*/ 0 w 54574"/>
                    <a:gd name="connsiteY1" fmla="*/ 0 h 46409"/>
                    <a:gd name="connsiteX2" fmla="*/ 52798 w 54574"/>
                    <a:gd name="connsiteY2" fmla="*/ 46409 h 46409"/>
                    <a:gd name="connsiteX3" fmla="*/ 52798 w 54574"/>
                    <a:gd name="connsiteY3" fmla="*/ 46409 h 46409"/>
                    <a:gd name="connsiteX4" fmla="*/ 38132 w 54574"/>
                    <a:gd name="connsiteY4" fmla="*/ 15154 h 46409"/>
                    <a:gd name="connsiteX5" fmla="*/ 28355 w 54574"/>
                    <a:gd name="connsiteY5" fmla="*/ 5683 h 46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574" h="46409">
                      <a:moveTo>
                        <a:pt x="28355" y="5683"/>
                      </a:moveTo>
                      <a:cubicBezTo>
                        <a:pt x="19555" y="2841"/>
                        <a:pt x="9777" y="947"/>
                        <a:pt x="0" y="0"/>
                      </a:cubicBezTo>
                      <a:cubicBezTo>
                        <a:pt x="4889" y="20837"/>
                        <a:pt x="23466" y="37885"/>
                        <a:pt x="52798" y="46409"/>
                      </a:cubicBezTo>
                      <a:cubicBezTo>
                        <a:pt x="52798" y="46409"/>
                        <a:pt x="52798" y="46409"/>
                        <a:pt x="52798" y="46409"/>
                      </a:cubicBezTo>
                      <a:cubicBezTo>
                        <a:pt x="59642" y="36938"/>
                        <a:pt x="44976" y="22731"/>
                        <a:pt x="38132" y="15154"/>
                      </a:cubicBezTo>
                      <a:cubicBezTo>
                        <a:pt x="36176" y="11365"/>
                        <a:pt x="33243" y="8524"/>
                        <a:pt x="28355" y="568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228" name="Graphic 25">
              <a:extLst>
                <a:ext uri="{FF2B5EF4-FFF2-40B4-BE49-F238E27FC236}">
                  <a16:creationId xmlns:a16="http://schemas.microsoft.com/office/drawing/2014/main" id="{FA4FA10B-9645-6213-F1B0-EB2738F25E8E}"/>
                </a:ext>
              </a:extLst>
            </p:cNvPr>
            <p:cNvGrpSpPr/>
            <p:nvPr/>
          </p:nvGrpSpPr>
          <p:grpSpPr>
            <a:xfrm>
              <a:off x="2012429" y="1197958"/>
              <a:ext cx="672444" cy="1674286"/>
              <a:chOff x="2012429" y="1197958"/>
              <a:chExt cx="672444" cy="167428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0C14CE64-F95D-BFB3-CBDA-256BF0E122D2}"/>
                  </a:ext>
                </a:extLst>
              </p:cNvPr>
              <p:cNvSpPr/>
              <p:nvPr/>
            </p:nvSpPr>
            <p:spPr>
              <a:xfrm>
                <a:off x="2052272" y="1197958"/>
                <a:ext cx="592929" cy="1641615"/>
              </a:xfrm>
              <a:custGeom>
                <a:avLst/>
                <a:gdLst>
                  <a:gd name="connsiteX0" fmla="*/ 548515 w 592929"/>
                  <a:gd name="connsiteY0" fmla="*/ 0 h 1641615"/>
                  <a:gd name="connsiteX1" fmla="*/ 553404 w 592929"/>
                  <a:gd name="connsiteY1" fmla="*/ 32202 h 1641615"/>
                  <a:gd name="connsiteX2" fmla="*/ 564159 w 592929"/>
                  <a:gd name="connsiteY2" fmla="*/ 123127 h 1641615"/>
                  <a:gd name="connsiteX3" fmla="*/ 588602 w 592929"/>
                  <a:gd name="connsiteY3" fmla="*/ 447992 h 1641615"/>
                  <a:gd name="connsiteX4" fmla="*/ 584692 w 592929"/>
                  <a:gd name="connsiteY4" fmla="*/ 908297 h 1641615"/>
                  <a:gd name="connsiteX5" fmla="*/ 557315 w 592929"/>
                  <a:gd name="connsiteY5" fmla="*/ 1166862 h 1641615"/>
                  <a:gd name="connsiteX6" fmla="*/ 532871 w 592929"/>
                  <a:gd name="connsiteY6" fmla="*/ 1299461 h 1641615"/>
                  <a:gd name="connsiteX7" fmla="*/ 495717 w 592929"/>
                  <a:gd name="connsiteY7" fmla="*/ 1431111 h 1641615"/>
                  <a:gd name="connsiteX8" fmla="*/ 434119 w 592929"/>
                  <a:gd name="connsiteY8" fmla="*/ 1558027 h 1641615"/>
                  <a:gd name="connsiteX9" fmla="*/ 383276 w 592929"/>
                  <a:gd name="connsiteY9" fmla="*/ 1612960 h 1641615"/>
                  <a:gd name="connsiteX10" fmla="*/ 348077 w 592929"/>
                  <a:gd name="connsiteY10" fmla="*/ 1632850 h 1641615"/>
                  <a:gd name="connsiteX11" fmla="*/ 327545 w 592929"/>
                  <a:gd name="connsiteY11" fmla="*/ 1638533 h 1641615"/>
                  <a:gd name="connsiteX12" fmla="*/ 316789 w 592929"/>
                  <a:gd name="connsiteY12" fmla="*/ 1640427 h 1641615"/>
                  <a:gd name="connsiteX13" fmla="*/ 311901 w 592929"/>
                  <a:gd name="connsiteY13" fmla="*/ 1641374 h 1641615"/>
                  <a:gd name="connsiteX14" fmla="*/ 307012 w 592929"/>
                  <a:gd name="connsiteY14" fmla="*/ 1641374 h 1641615"/>
                  <a:gd name="connsiteX15" fmla="*/ 265947 w 592929"/>
                  <a:gd name="connsiteY15" fmla="*/ 1636638 h 1641615"/>
                  <a:gd name="connsiteX16" fmla="*/ 246392 w 592929"/>
                  <a:gd name="connsiteY16" fmla="*/ 1629062 h 1641615"/>
                  <a:gd name="connsiteX17" fmla="*/ 228792 w 592929"/>
                  <a:gd name="connsiteY17" fmla="*/ 1619590 h 1641615"/>
                  <a:gd name="connsiteX18" fmla="*/ 175016 w 592929"/>
                  <a:gd name="connsiteY18" fmla="*/ 1568445 h 1641615"/>
                  <a:gd name="connsiteX19" fmla="*/ 138840 w 592929"/>
                  <a:gd name="connsiteY19" fmla="*/ 1509723 h 1641615"/>
                  <a:gd name="connsiteX20" fmla="*/ 112441 w 592929"/>
                  <a:gd name="connsiteY20" fmla="*/ 1449107 h 1641615"/>
                  <a:gd name="connsiteX21" fmla="*/ 76264 w 592929"/>
                  <a:gd name="connsiteY21" fmla="*/ 1327875 h 1641615"/>
                  <a:gd name="connsiteX22" fmla="*/ 51821 w 592929"/>
                  <a:gd name="connsiteY22" fmla="*/ 1210430 h 1641615"/>
                  <a:gd name="connsiteX23" fmla="*/ 22488 w 592929"/>
                  <a:gd name="connsiteY23" fmla="*/ 994485 h 1641615"/>
                  <a:gd name="connsiteX24" fmla="*/ 1956 w 592929"/>
                  <a:gd name="connsiteY24" fmla="*/ 669620 h 1641615"/>
                  <a:gd name="connsiteX25" fmla="*/ 0 w 592929"/>
                  <a:gd name="connsiteY25" fmla="*/ 578695 h 1641615"/>
                  <a:gd name="connsiteX26" fmla="*/ 0 w 592929"/>
                  <a:gd name="connsiteY26" fmla="*/ 546493 h 1641615"/>
                  <a:gd name="connsiteX27" fmla="*/ 33243 w 592929"/>
                  <a:gd name="connsiteY27" fmla="*/ 546493 h 1641615"/>
                  <a:gd name="connsiteX28" fmla="*/ 33243 w 592929"/>
                  <a:gd name="connsiteY28" fmla="*/ 578695 h 1641615"/>
                  <a:gd name="connsiteX29" fmla="*/ 35199 w 592929"/>
                  <a:gd name="connsiteY29" fmla="*/ 669620 h 1641615"/>
                  <a:gd name="connsiteX30" fmla="*/ 55731 w 592929"/>
                  <a:gd name="connsiteY30" fmla="*/ 992591 h 1641615"/>
                  <a:gd name="connsiteX31" fmla="*/ 84086 w 592929"/>
                  <a:gd name="connsiteY31" fmla="*/ 1206642 h 1641615"/>
                  <a:gd name="connsiteX32" fmla="*/ 107552 w 592929"/>
                  <a:gd name="connsiteY32" fmla="*/ 1322191 h 1641615"/>
                  <a:gd name="connsiteX33" fmla="*/ 142751 w 592929"/>
                  <a:gd name="connsiteY33" fmla="*/ 1439636 h 1641615"/>
                  <a:gd name="connsiteX34" fmla="*/ 167194 w 592929"/>
                  <a:gd name="connsiteY34" fmla="*/ 1497411 h 1641615"/>
                  <a:gd name="connsiteX35" fmla="*/ 199460 w 592929"/>
                  <a:gd name="connsiteY35" fmla="*/ 1551397 h 1641615"/>
                  <a:gd name="connsiteX36" fmla="*/ 244436 w 592929"/>
                  <a:gd name="connsiteY36" fmla="*/ 1594965 h 1641615"/>
                  <a:gd name="connsiteX37" fmla="*/ 258125 w 592929"/>
                  <a:gd name="connsiteY37" fmla="*/ 1602542 h 1641615"/>
                  <a:gd name="connsiteX38" fmla="*/ 272791 w 592929"/>
                  <a:gd name="connsiteY38" fmla="*/ 1608225 h 1641615"/>
                  <a:gd name="connsiteX39" fmla="*/ 303101 w 592929"/>
                  <a:gd name="connsiteY39" fmla="*/ 1612013 h 1641615"/>
                  <a:gd name="connsiteX40" fmla="*/ 307012 w 592929"/>
                  <a:gd name="connsiteY40" fmla="*/ 1612013 h 1641615"/>
                  <a:gd name="connsiteX41" fmla="*/ 310923 w 592929"/>
                  <a:gd name="connsiteY41" fmla="*/ 1611066 h 1641615"/>
                  <a:gd name="connsiteX42" fmla="*/ 318745 w 592929"/>
                  <a:gd name="connsiteY42" fmla="*/ 1610119 h 1641615"/>
                  <a:gd name="connsiteX43" fmla="*/ 333411 w 592929"/>
                  <a:gd name="connsiteY43" fmla="*/ 1605383 h 1641615"/>
                  <a:gd name="connsiteX44" fmla="*/ 360788 w 592929"/>
                  <a:gd name="connsiteY44" fmla="*/ 1590229 h 1641615"/>
                  <a:gd name="connsiteX45" fmla="*/ 404787 w 592929"/>
                  <a:gd name="connsiteY45" fmla="*/ 1542873 h 1641615"/>
                  <a:gd name="connsiteX46" fmla="*/ 462473 w 592929"/>
                  <a:gd name="connsiteY46" fmla="*/ 1423534 h 1641615"/>
                  <a:gd name="connsiteX47" fmla="*/ 498650 w 592929"/>
                  <a:gd name="connsiteY47" fmla="*/ 1295672 h 1641615"/>
                  <a:gd name="connsiteX48" fmla="*/ 523094 w 592929"/>
                  <a:gd name="connsiteY48" fmla="*/ 1165916 h 1641615"/>
                  <a:gd name="connsiteX49" fmla="*/ 549493 w 592929"/>
                  <a:gd name="connsiteY49" fmla="*/ 910190 h 1641615"/>
                  <a:gd name="connsiteX50" fmla="*/ 553404 w 592929"/>
                  <a:gd name="connsiteY50" fmla="*/ 453674 h 1641615"/>
                  <a:gd name="connsiteX51" fmla="*/ 528960 w 592929"/>
                  <a:gd name="connsiteY51" fmla="*/ 131651 h 1641615"/>
                  <a:gd name="connsiteX52" fmla="*/ 518205 w 592929"/>
                  <a:gd name="connsiteY52" fmla="*/ 41674 h 1641615"/>
                  <a:gd name="connsiteX53" fmla="*/ 513316 w 592929"/>
                  <a:gd name="connsiteY53" fmla="*/ 9471 h 1641615"/>
                  <a:gd name="connsiteX54" fmla="*/ 548515 w 592929"/>
                  <a:gd name="connsiteY54" fmla="*/ 0 h 164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92929" h="1641615">
                    <a:moveTo>
                      <a:pt x="548515" y="0"/>
                    </a:moveTo>
                    <a:cubicBezTo>
                      <a:pt x="548515" y="0"/>
                      <a:pt x="550471" y="11365"/>
                      <a:pt x="553404" y="32202"/>
                    </a:cubicBezTo>
                    <a:cubicBezTo>
                      <a:pt x="556337" y="53039"/>
                      <a:pt x="560248" y="83347"/>
                      <a:pt x="564159" y="123127"/>
                    </a:cubicBezTo>
                    <a:cubicBezTo>
                      <a:pt x="572959" y="201738"/>
                      <a:pt x="582736" y="313499"/>
                      <a:pt x="588602" y="447992"/>
                    </a:cubicBezTo>
                    <a:cubicBezTo>
                      <a:pt x="594469" y="582484"/>
                      <a:pt x="595447" y="739708"/>
                      <a:pt x="584692" y="908297"/>
                    </a:cubicBezTo>
                    <a:cubicBezTo>
                      <a:pt x="579803" y="992591"/>
                      <a:pt x="571003" y="1079727"/>
                      <a:pt x="557315" y="1166862"/>
                    </a:cubicBezTo>
                    <a:cubicBezTo>
                      <a:pt x="550471" y="1210430"/>
                      <a:pt x="542649" y="1254945"/>
                      <a:pt x="532871" y="1299461"/>
                    </a:cubicBezTo>
                    <a:cubicBezTo>
                      <a:pt x="523094" y="1343976"/>
                      <a:pt x="511361" y="1387544"/>
                      <a:pt x="495717" y="1431111"/>
                    </a:cubicBezTo>
                    <a:cubicBezTo>
                      <a:pt x="480073" y="1474679"/>
                      <a:pt x="461496" y="1517300"/>
                      <a:pt x="434119" y="1558027"/>
                    </a:cubicBezTo>
                    <a:cubicBezTo>
                      <a:pt x="420430" y="1577917"/>
                      <a:pt x="403809" y="1596859"/>
                      <a:pt x="383276" y="1612960"/>
                    </a:cubicBezTo>
                    <a:cubicBezTo>
                      <a:pt x="372521" y="1620537"/>
                      <a:pt x="360788" y="1628114"/>
                      <a:pt x="348077" y="1632850"/>
                    </a:cubicBezTo>
                    <a:cubicBezTo>
                      <a:pt x="341233" y="1635692"/>
                      <a:pt x="334389" y="1637585"/>
                      <a:pt x="327545" y="1638533"/>
                    </a:cubicBezTo>
                    <a:cubicBezTo>
                      <a:pt x="324611" y="1639480"/>
                      <a:pt x="320700" y="1639480"/>
                      <a:pt x="316789" y="1640427"/>
                    </a:cubicBezTo>
                    <a:lnTo>
                      <a:pt x="311901" y="1641374"/>
                    </a:lnTo>
                    <a:lnTo>
                      <a:pt x="307012" y="1641374"/>
                    </a:lnTo>
                    <a:cubicBezTo>
                      <a:pt x="292346" y="1642321"/>
                      <a:pt x="278657" y="1640427"/>
                      <a:pt x="265947" y="1636638"/>
                    </a:cubicBezTo>
                    <a:cubicBezTo>
                      <a:pt x="259102" y="1634744"/>
                      <a:pt x="252258" y="1632850"/>
                      <a:pt x="246392" y="1629062"/>
                    </a:cubicBezTo>
                    <a:cubicBezTo>
                      <a:pt x="240525" y="1626220"/>
                      <a:pt x="234659" y="1623378"/>
                      <a:pt x="228792" y="1619590"/>
                    </a:cubicBezTo>
                    <a:cubicBezTo>
                      <a:pt x="206304" y="1605383"/>
                      <a:pt x="189683" y="1587388"/>
                      <a:pt x="175016" y="1568445"/>
                    </a:cubicBezTo>
                    <a:cubicBezTo>
                      <a:pt x="160350" y="1549502"/>
                      <a:pt x="149595" y="1529613"/>
                      <a:pt x="138840" y="1509723"/>
                    </a:cubicBezTo>
                    <a:cubicBezTo>
                      <a:pt x="129062" y="1489834"/>
                      <a:pt x="120263" y="1468997"/>
                      <a:pt x="112441" y="1449107"/>
                    </a:cubicBezTo>
                    <a:cubicBezTo>
                      <a:pt x="97774" y="1408380"/>
                      <a:pt x="86042" y="1367654"/>
                      <a:pt x="76264" y="1327875"/>
                    </a:cubicBezTo>
                    <a:cubicBezTo>
                      <a:pt x="66487" y="1288095"/>
                      <a:pt x="58665" y="1249263"/>
                      <a:pt x="51821" y="1210430"/>
                    </a:cubicBezTo>
                    <a:cubicBezTo>
                      <a:pt x="38132" y="1133713"/>
                      <a:pt x="29332" y="1061731"/>
                      <a:pt x="22488" y="994485"/>
                    </a:cubicBezTo>
                    <a:cubicBezTo>
                      <a:pt x="8800" y="859993"/>
                      <a:pt x="4889" y="748232"/>
                      <a:pt x="1956" y="669620"/>
                    </a:cubicBezTo>
                    <a:cubicBezTo>
                      <a:pt x="978" y="630788"/>
                      <a:pt x="0" y="599532"/>
                      <a:pt x="0" y="578695"/>
                    </a:cubicBezTo>
                    <a:cubicBezTo>
                      <a:pt x="0" y="557859"/>
                      <a:pt x="0" y="546493"/>
                      <a:pt x="0" y="546493"/>
                    </a:cubicBezTo>
                    <a:lnTo>
                      <a:pt x="33243" y="546493"/>
                    </a:lnTo>
                    <a:cubicBezTo>
                      <a:pt x="33243" y="546493"/>
                      <a:pt x="33243" y="557859"/>
                      <a:pt x="33243" y="578695"/>
                    </a:cubicBezTo>
                    <a:cubicBezTo>
                      <a:pt x="33243" y="599532"/>
                      <a:pt x="34221" y="629840"/>
                      <a:pt x="35199" y="669620"/>
                    </a:cubicBezTo>
                    <a:cubicBezTo>
                      <a:pt x="38132" y="747284"/>
                      <a:pt x="42043" y="859045"/>
                      <a:pt x="55731" y="992591"/>
                    </a:cubicBezTo>
                    <a:cubicBezTo>
                      <a:pt x="62576" y="1058890"/>
                      <a:pt x="71376" y="1130872"/>
                      <a:pt x="84086" y="1206642"/>
                    </a:cubicBezTo>
                    <a:cubicBezTo>
                      <a:pt x="90930" y="1244527"/>
                      <a:pt x="98752" y="1283360"/>
                      <a:pt x="107552" y="1322191"/>
                    </a:cubicBezTo>
                    <a:cubicBezTo>
                      <a:pt x="117329" y="1361024"/>
                      <a:pt x="128085" y="1400803"/>
                      <a:pt x="142751" y="1439636"/>
                    </a:cubicBezTo>
                    <a:cubicBezTo>
                      <a:pt x="149595" y="1459526"/>
                      <a:pt x="158395" y="1478468"/>
                      <a:pt x="167194" y="1497411"/>
                    </a:cubicBezTo>
                    <a:cubicBezTo>
                      <a:pt x="176972" y="1516353"/>
                      <a:pt x="186749" y="1534349"/>
                      <a:pt x="199460" y="1551397"/>
                    </a:cubicBezTo>
                    <a:cubicBezTo>
                      <a:pt x="212171" y="1568445"/>
                      <a:pt x="226837" y="1583599"/>
                      <a:pt x="244436" y="1594965"/>
                    </a:cubicBezTo>
                    <a:cubicBezTo>
                      <a:pt x="249325" y="1597806"/>
                      <a:pt x="253236" y="1600648"/>
                      <a:pt x="258125" y="1602542"/>
                    </a:cubicBezTo>
                    <a:cubicBezTo>
                      <a:pt x="263013" y="1605383"/>
                      <a:pt x="267902" y="1606330"/>
                      <a:pt x="272791" y="1608225"/>
                    </a:cubicBezTo>
                    <a:cubicBezTo>
                      <a:pt x="282568" y="1611066"/>
                      <a:pt x="293323" y="1612960"/>
                      <a:pt x="303101" y="1612013"/>
                    </a:cubicBezTo>
                    <a:lnTo>
                      <a:pt x="307012" y="1612013"/>
                    </a:lnTo>
                    <a:lnTo>
                      <a:pt x="310923" y="1611066"/>
                    </a:lnTo>
                    <a:cubicBezTo>
                      <a:pt x="313856" y="1611066"/>
                      <a:pt x="315812" y="1610119"/>
                      <a:pt x="318745" y="1610119"/>
                    </a:cubicBezTo>
                    <a:cubicBezTo>
                      <a:pt x="323634" y="1608225"/>
                      <a:pt x="328522" y="1607277"/>
                      <a:pt x="333411" y="1605383"/>
                    </a:cubicBezTo>
                    <a:cubicBezTo>
                      <a:pt x="343188" y="1601595"/>
                      <a:pt x="351988" y="1595912"/>
                      <a:pt x="360788" y="1590229"/>
                    </a:cubicBezTo>
                    <a:cubicBezTo>
                      <a:pt x="377410" y="1576969"/>
                      <a:pt x="392076" y="1560868"/>
                      <a:pt x="404787" y="1542873"/>
                    </a:cubicBezTo>
                    <a:cubicBezTo>
                      <a:pt x="429230" y="1506882"/>
                      <a:pt x="446829" y="1465208"/>
                      <a:pt x="462473" y="1423534"/>
                    </a:cubicBezTo>
                    <a:cubicBezTo>
                      <a:pt x="477140" y="1381861"/>
                      <a:pt x="488872" y="1338293"/>
                      <a:pt x="498650" y="1295672"/>
                    </a:cubicBezTo>
                    <a:cubicBezTo>
                      <a:pt x="508427" y="1252104"/>
                      <a:pt x="516249" y="1208536"/>
                      <a:pt x="523094" y="1165916"/>
                    </a:cubicBezTo>
                    <a:cubicBezTo>
                      <a:pt x="535804" y="1078779"/>
                      <a:pt x="544604" y="993538"/>
                      <a:pt x="549493" y="910190"/>
                    </a:cubicBezTo>
                    <a:cubicBezTo>
                      <a:pt x="560248" y="743496"/>
                      <a:pt x="559270" y="587220"/>
                      <a:pt x="553404" y="453674"/>
                    </a:cubicBezTo>
                    <a:cubicBezTo>
                      <a:pt x="547537" y="320129"/>
                      <a:pt x="537760" y="209315"/>
                      <a:pt x="528960" y="131651"/>
                    </a:cubicBezTo>
                    <a:cubicBezTo>
                      <a:pt x="525049" y="92819"/>
                      <a:pt x="521138" y="62510"/>
                      <a:pt x="518205" y="41674"/>
                    </a:cubicBezTo>
                    <a:cubicBezTo>
                      <a:pt x="515272" y="20837"/>
                      <a:pt x="513316" y="9471"/>
                      <a:pt x="513316" y="9471"/>
                    </a:cubicBezTo>
                    <a:lnTo>
                      <a:pt x="548515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11DF5EE6-5F06-8FCE-0859-AF1710176545}"/>
                  </a:ext>
                </a:extLst>
              </p:cNvPr>
              <p:cNvSpPr/>
              <p:nvPr/>
            </p:nvSpPr>
            <p:spPr>
              <a:xfrm>
                <a:off x="2052272" y="1197958"/>
                <a:ext cx="592929" cy="1641615"/>
              </a:xfrm>
              <a:custGeom>
                <a:avLst/>
                <a:gdLst>
                  <a:gd name="connsiteX0" fmla="*/ 548515 w 592929"/>
                  <a:gd name="connsiteY0" fmla="*/ 0 h 1641615"/>
                  <a:gd name="connsiteX1" fmla="*/ 553404 w 592929"/>
                  <a:gd name="connsiteY1" fmla="*/ 32202 h 1641615"/>
                  <a:gd name="connsiteX2" fmla="*/ 564159 w 592929"/>
                  <a:gd name="connsiteY2" fmla="*/ 123127 h 1641615"/>
                  <a:gd name="connsiteX3" fmla="*/ 588602 w 592929"/>
                  <a:gd name="connsiteY3" fmla="*/ 447992 h 1641615"/>
                  <a:gd name="connsiteX4" fmla="*/ 584692 w 592929"/>
                  <a:gd name="connsiteY4" fmla="*/ 908297 h 1641615"/>
                  <a:gd name="connsiteX5" fmla="*/ 557315 w 592929"/>
                  <a:gd name="connsiteY5" fmla="*/ 1166862 h 1641615"/>
                  <a:gd name="connsiteX6" fmla="*/ 532871 w 592929"/>
                  <a:gd name="connsiteY6" fmla="*/ 1299461 h 1641615"/>
                  <a:gd name="connsiteX7" fmla="*/ 495717 w 592929"/>
                  <a:gd name="connsiteY7" fmla="*/ 1431111 h 1641615"/>
                  <a:gd name="connsiteX8" fmla="*/ 434119 w 592929"/>
                  <a:gd name="connsiteY8" fmla="*/ 1558027 h 1641615"/>
                  <a:gd name="connsiteX9" fmla="*/ 383276 w 592929"/>
                  <a:gd name="connsiteY9" fmla="*/ 1612960 h 1641615"/>
                  <a:gd name="connsiteX10" fmla="*/ 348077 w 592929"/>
                  <a:gd name="connsiteY10" fmla="*/ 1632850 h 1641615"/>
                  <a:gd name="connsiteX11" fmla="*/ 327545 w 592929"/>
                  <a:gd name="connsiteY11" fmla="*/ 1638533 h 1641615"/>
                  <a:gd name="connsiteX12" fmla="*/ 316789 w 592929"/>
                  <a:gd name="connsiteY12" fmla="*/ 1640427 h 1641615"/>
                  <a:gd name="connsiteX13" fmla="*/ 311901 w 592929"/>
                  <a:gd name="connsiteY13" fmla="*/ 1641374 h 1641615"/>
                  <a:gd name="connsiteX14" fmla="*/ 307012 w 592929"/>
                  <a:gd name="connsiteY14" fmla="*/ 1641374 h 1641615"/>
                  <a:gd name="connsiteX15" fmla="*/ 265947 w 592929"/>
                  <a:gd name="connsiteY15" fmla="*/ 1636638 h 1641615"/>
                  <a:gd name="connsiteX16" fmla="*/ 246392 w 592929"/>
                  <a:gd name="connsiteY16" fmla="*/ 1629062 h 1641615"/>
                  <a:gd name="connsiteX17" fmla="*/ 228792 w 592929"/>
                  <a:gd name="connsiteY17" fmla="*/ 1619590 h 1641615"/>
                  <a:gd name="connsiteX18" fmla="*/ 175016 w 592929"/>
                  <a:gd name="connsiteY18" fmla="*/ 1568445 h 1641615"/>
                  <a:gd name="connsiteX19" fmla="*/ 138840 w 592929"/>
                  <a:gd name="connsiteY19" fmla="*/ 1509723 h 1641615"/>
                  <a:gd name="connsiteX20" fmla="*/ 112441 w 592929"/>
                  <a:gd name="connsiteY20" fmla="*/ 1449107 h 1641615"/>
                  <a:gd name="connsiteX21" fmla="*/ 76264 w 592929"/>
                  <a:gd name="connsiteY21" fmla="*/ 1327875 h 1641615"/>
                  <a:gd name="connsiteX22" fmla="*/ 51821 w 592929"/>
                  <a:gd name="connsiteY22" fmla="*/ 1210430 h 1641615"/>
                  <a:gd name="connsiteX23" fmla="*/ 22488 w 592929"/>
                  <a:gd name="connsiteY23" fmla="*/ 994485 h 1641615"/>
                  <a:gd name="connsiteX24" fmla="*/ 1956 w 592929"/>
                  <a:gd name="connsiteY24" fmla="*/ 669620 h 1641615"/>
                  <a:gd name="connsiteX25" fmla="*/ 0 w 592929"/>
                  <a:gd name="connsiteY25" fmla="*/ 578695 h 1641615"/>
                  <a:gd name="connsiteX26" fmla="*/ 0 w 592929"/>
                  <a:gd name="connsiteY26" fmla="*/ 546493 h 1641615"/>
                  <a:gd name="connsiteX27" fmla="*/ 16622 w 592929"/>
                  <a:gd name="connsiteY27" fmla="*/ 546493 h 1641615"/>
                  <a:gd name="connsiteX28" fmla="*/ 18577 w 592929"/>
                  <a:gd name="connsiteY28" fmla="*/ 669620 h 1641615"/>
                  <a:gd name="connsiteX29" fmla="*/ 39110 w 592929"/>
                  <a:gd name="connsiteY29" fmla="*/ 993538 h 1641615"/>
                  <a:gd name="connsiteX30" fmla="*/ 68442 w 592929"/>
                  <a:gd name="connsiteY30" fmla="*/ 1208536 h 1641615"/>
                  <a:gd name="connsiteX31" fmla="*/ 92886 w 592929"/>
                  <a:gd name="connsiteY31" fmla="*/ 1325033 h 1641615"/>
                  <a:gd name="connsiteX32" fmla="*/ 129062 w 592929"/>
                  <a:gd name="connsiteY32" fmla="*/ 1444371 h 1641615"/>
                  <a:gd name="connsiteX33" fmla="*/ 154484 w 592929"/>
                  <a:gd name="connsiteY33" fmla="*/ 1503093 h 1641615"/>
                  <a:gd name="connsiteX34" fmla="*/ 188705 w 592929"/>
                  <a:gd name="connsiteY34" fmla="*/ 1559921 h 1641615"/>
                  <a:gd name="connsiteX35" fmla="*/ 238570 w 592929"/>
                  <a:gd name="connsiteY35" fmla="*/ 1607277 h 1641615"/>
                  <a:gd name="connsiteX36" fmla="*/ 254214 w 592929"/>
                  <a:gd name="connsiteY36" fmla="*/ 1615802 h 1641615"/>
                  <a:gd name="connsiteX37" fmla="*/ 270835 w 592929"/>
                  <a:gd name="connsiteY37" fmla="*/ 1622432 h 1641615"/>
                  <a:gd name="connsiteX38" fmla="*/ 307012 w 592929"/>
                  <a:gd name="connsiteY38" fmla="*/ 1626220 h 1641615"/>
                  <a:gd name="connsiteX39" fmla="*/ 311901 w 592929"/>
                  <a:gd name="connsiteY39" fmla="*/ 1626220 h 1641615"/>
                  <a:gd name="connsiteX40" fmla="*/ 316789 w 592929"/>
                  <a:gd name="connsiteY40" fmla="*/ 1625273 h 1641615"/>
                  <a:gd name="connsiteX41" fmla="*/ 325589 w 592929"/>
                  <a:gd name="connsiteY41" fmla="*/ 1624326 h 1641615"/>
                  <a:gd name="connsiteX42" fmla="*/ 343188 w 592929"/>
                  <a:gd name="connsiteY42" fmla="*/ 1618643 h 1641615"/>
                  <a:gd name="connsiteX43" fmla="*/ 374476 w 592929"/>
                  <a:gd name="connsiteY43" fmla="*/ 1600648 h 1641615"/>
                  <a:gd name="connsiteX44" fmla="*/ 422386 w 592929"/>
                  <a:gd name="connsiteY44" fmla="*/ 1549502 h 1641615"/>
                  <a:gd name="connsiteX45" fmla="*/ 482028 w 592929"/>
                  <a:gd name="connsiteY45" fmla="*/ 1427323 h 1641615"/>
                  <a:gd name="connsiteX46" fmla="*/ 518205 w 592929"/>
                  <a:gd name="connsiteY46" fmla="*/ 1297567 h 1641615"/>
                  <a:gd name="connsiteX47" fmla="*/ 542649 w 592929"/>
                  <a:gd name="connsiteY47" fmla="*/ 1166862 h 1641615"/>
                  <a:gd name="connsiteX48" fmla="*/ 569048 w 592929"/>
                  <a:gd name="connsiteY48" fmla="*/ 909243 h 1641615"/>
                  <a:gd name="connsiteX49" fmla="*/ 572959 w 592929"/>
                  <a:gd name="connsiteY49" fmla="*/ 450833 h 1641615"/>
                  <a:gd name="connsiteX50" fmla="*/ 548515 w 592929"/>
                  <a:gd name="connsiteY50" fmla="*/ 127862 h 1641615"/>
                  <a:gd name="connsiteX51" fmla="*/ 537760 w 592929"/>
                  <a:gd name="connsiteY51" fmla="*/ 37885 h 1641615"/>
                  <a:gd name="connsiteX52" fmla="*/ 533849 w 592929"/>
                  <a:gd name="connsiteY52" fmla="*/ 5683 h 1641615"/>
                  <a:gd name="connsiteX53" fmla="*/ 548515 w 592929"/>
                  <a:gd name="connsiteY53" fmla="*/ 0 h 164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92929" h="1641615">
                    <a:moveTo>
                      <a:pt x="548515" y="0"/>
                    </a:moveTo>
                    <a:cubicBezTo>
                      <a:pt x="548515" y="0"/>
                      <a:pt x="550471" y="11365"/>
                      <a:pt x="553404" y="32202"/>
                    </a:cubicBezTo>
                    <a:cubicBezTo>
                      <a:pt x="556337" y="53039"/>
                      <a:pt x="560248" y="83347"/>
                      <a:pt x="564159" y="123127"/>
                    </a:cubicBezTo>
                    <a:cubicBezTo>
                      <a:pt x="572959" y="201738"/>
                      <a:pt x="582736" y="313499"/>
                      <a:pt x="588602" y="447992"/>
                    </a:cubicBezTo>
                    <a:cubicBezTo>
                      <a:pt x="594469" y="582484"/>
                      <a:pt x="595447" y="739708"/>
                      <a:pt x="584692" y="908297"/>
                    </a:cubicBezTo>
                    <a:cubicBezTo>
                      <a:pt x="579803" y="992591"/>
                      <a:pt x="571003" y="1079727"/>
                      <a:pt x="557315" y="1166862"/>
                    </a:cubicBezTo>
                    <a:cubicBezTo>
                      <a:pt x="550471" y="1210430"/>
                      <a:pt x="542649" y="1254945"/>
                      <a:pt x="532871" y="1299461"/>
                    </a:cubicBezTo>
                    <a:cubicBezTo>
                      <a:pt x="523094" y="1343976"/>
                      <a:pt x="511361" y="1387544"/>
                      <a:pt x="495717" y="1431111"/>
                    </a:cubicBezTo>
                    <a:cubicBezTo>
                      <a:pt x="480073" y="1474679"/>
                      <a:pt x="461496" y="1517300"/>
                      <a:pt x="434119" y="1558027"/>
                    </a:cubicBezTo>
                    <a:cubicBezTo>
                      <a:pt x="420430" y="1577917"/>
                      <a:pt x="403809" y="1596859"/>
                      <a:pt x="383276" y="1612960"/>
                    </a:cubicBezTo>
                    <a:cubicBezTo>
                      <a:pt x="372521" y="1620537"/>
                      <a:pt x="360788" y="1628114"/>
                      <a:pt x="348077" y="1632850"/>
                    </a:cubicBezTo>
                    <a:cubicBezTo>
                      <a:pt x="341233" y="1635692"/>
                      <a:pt x="334389" y="1637585"/>
                      <a:pt x="327545" y="1638533"/>
                    </a:cubicBezTo>
                    <a:cubicBezTo>
                      <a:pt x="324611" y="1639480"/>
                      <a:pt x="320700" y="1639480"/>
                      <a:pt x="316789" y="1640427"/>
                    </a:cubicBezTo>
                    <a:lnTo>
                      <a:pt x="311901" y="1641374"/>
                    </a:lnTo>
                    <a:lnTo>
                      <a:pt x="307012" y="1641374"/>
                    </a:lnTo>
                    <a:cubicBezTo>
                      <a:pt x="292346" y="1642321"/>
                      <a:pt x="278657" y="1640427"/>
                      <a:pt x="265947" y="1636638"/>
                    </a:cubicBezTo>
                    <a:cubicBezTo>
                      <a:pt x="259102" y="1634744"/>
                      <a:pt x="252258" y="1632850"/>
                      <a:pt x="246392" y="1629062"/>
                    </a:cubicBezTo>
                    <a:cubicBezTo>
                      <a:pt x="240525" y="1626220"/>
                      <a:pt x="234659" y="1623378"/>
                      <a:pt x="228792" y="1619590"/>
                    </a:cubicBezTo>
                    <a:cubicBezTo>
                      <a:pt x="206304" y="1605383"/>
                      <a:pt x="189683" y="1587388"/>
                      <a:pt x="175016" y="1568445"/>
                    </a:cubicBezTo>
                    <a:cubicBezTo>
                      <a:pt x="160350" y="1549502"/>
                      <a:pt x="149595" y="1529613"/>
                      <a:pt x="138840" y="1509723"/>
                    </a:cubicBezTo>
                    <a:cubicBezTo>
                      <a:pt x="129062" y="1489834"/>
                      <a:pt x="120263" y="1468997"/>
                      <a:pt x="112441" y="1449107"/>
                    </a:cubicBezTo>
                    <a:cubicBezTo>
                      <a:pt x="97774" y="1408380"/>
                      <a:pt x="86042" y="1367654"/>
                      <a:pt x="76264" y="1327875"/>
                    </a:cubicBezTo>
                    <a:cubicBezTo>
                      <a:pt x="66487" y="1288095"/>
                      <a:pt x="58665" y="1249263"/>
                      <a:pt x="51821" y="1210430"/>
                    </a:cubicBezTo>
                    <a:cubicBezTo>
                      <a:pt x="38132" y="1133713"/>
                      <a:pt x="29332" y="1061731"/>
                      <a:pt x="22488" y="994485"/>
                    </a:cubicBezTo>
                    <a:cubicBezTo>
                      <a:pt x="8800" y="859993"/>
                      <a:pt x="4889" y="748232"/>
                      <a:pt x="1956" y="669620"/>
                    </a:cubicBezTo>
                    <a:cubicBezTo>
                      <a:pt x="978" y="630788"/>
                      <a:pt x="0" y="599532"/>
                      <a:pt x="0" y="578695"/>
                    </a:cubicBezTo>
                    <a:cubicBezTo>
                      <a:pt x="0" y="557859"/>
                      <a:pt x="0" y="546493"/>
                      <a:pt x="0" y="546493"/>
                    </a:cubicBezTo>
                    <a:lnTo>
                      <a:pt x="16622" y="546493"/>
                    </a:lnTo>
                    <a:cubicBezTo>
                      <a:pt x="16622" y="546493"/>
                      <a:pt x="16622" y="591008"/>
                      <a:pt x="18577" y="669620"/>
                    </a:cubicBezTo>
                    <a:cubicBezTo>
                      <a:pt x="21511" y="748232"/>
                      <a:pt x="25421" y="859993"/>
                      <a:pt x="39110" y="993538"/>
                    </a:cubicBezTo>
                    <a:cubicBezTo>
                      <a:pt x="45954" y="1060784"/>
                      <a:pt x="54754" y="1132766"/>
                      <a:pt x="68442" y="1208536"/>
                    </a:cubicBezTo>
                    <a:cubicBezTo>
                      <a:pt x="75286" y="1246422"/>
                      <a:pt x="83108" y="1285253"/>
                      <a:pt x="92886" y="1325033"/>
                    </a:cubicBezTo>
                    <a:cubicBezTo>
                      <a:pt x="102663" y="1364813"/>
                      <a:pt x="114396" y="1404592"/>
                      <a:pt x="129062" y="1444371"/>
                    </a:cubicBezTo>
                    <a:cubicBezTo>
                      <a:pt x="136884" y="1464261"/>
                      <a:pt x="144706" y="1484151"/>
                      <a:pt x="154484" y="1503093"/>
                    </a:cubicBezTo>
                    <a:cubicBezTo>
                      <a:pt x="164261" y="1522983"/>
                      <a:pt x="175016" y="1541925"/>
                      <a:pt x="188705" y="1559921"/>
                    </a:cubicBezTo>
                    <a:cubicBezTo>
                      <a:pt x="202393" y="1577917"/>
                      <a:pt x="218037" y="1594965"/>
                      <a:pt x="238570" y="1607277"/>
                    </a:cubicBezTo>
                    <a:cubicBezTo>
                      <a:pt x="243458" y="1610119"/>
                      <a:pt x="248347" y="1612960"/>
                      <a:pt x="254214" y="1615802"/>
                    </a:cubicBezTo>
                    <a:cubicBezTo>
                      <a:pt x="259102" y="1618643"/>
                      <a:pt x="264969" y="1620537"/>
                      <a:pt x="270835" y="1622432"/>
                    </a:cubicBezTo>
                    <a:cubicBezTo>
                      <a:pt x="282568" y="1625273"/>
                      <a:pt x="294301" y="1627167"/>
                      <a:pt x="307012" y="1626220"/>
                    </a:cubicBezTo>
                    <a:lnTo>
                      <a:pt x="311901" y="1626220"/>
                    </a:lnTo>
                    <a:lnTo>
                      <a:pt x="316789" y="1625273"/>
                    </a:lnTo>
                    <a:cubicBezTo>
                      <a:pt x="319723" y="1625273"/>
                      <a:pt x="322656" y="1624326"/>
                      <a:pt x="325589" y="1624326"/>
                    </a:cubicBezTo>
                    <a:cubicBezTo>
                      <a:pt x="331456" y="1622432"/>
                      <a:pt x="337322" y="1621484"/>
                      <a:pt x="343188" y="1618643"/>
                    </a:cubicBezTo>
                    <a:cubicBezTo>
                      <a:pt x="354922" y="1614855"/>
                      <a:pt x="364699" y="1608225"/>
                      <a:pt x="374476" y="1600648"/>
                    </a:cubicBezTo>
                    <a:cubicBezTo>
                      <a:pt x="393054" y="1586440"/>
                      <a:pt x="408697" y="1568445"/>
                      <a:pt x="422386" y="1549502"/>
                    </a:cubicBezTo>
                    <a:cubicBezTo>
                      <a:pt x="448785" y="1511617"/>
                      <a:pt x="466384" y="1468997"/>
                      <a:pt x="482028" y="1427323"/>
                    </a:cubicBezTo>
                    <a:cubicBezTo>
                      <a:pt x="496694" y="1384702"/>
                      <a:pt x="508427" y="1341134"/>
                      <a:pt x="518205" y="1297567"/>
                    </a:cubicBezTo>
                    <a:cubicBezTo>
                      <a:pt x="527982" y="1253999"/>
                      <a:pt x="535804" y="1210430"/>
                      <a:pt x="542649" y="1166862"/>
                    </a:cubicBezTo>
                    <a:cubicBezTo>
                      <a:pt x="555359" y="1079727"/>
                      <a:pt x="564159" y="993538"/>
                      <a:pt x="569048" y="909243"/>
                    </a:cubicBezTo>
                    <a:cubicBezTo>
                      <a:pt x="579803" y="741602"/>
                      <a:pt x="578825" y="585325"/>
                      <a:pt x="572959" y="450833"/>
                    </a:cubicBezTo>
                    <a:cubicBezTo>
                      <a:pt x="567092" y="316341"/>
                      <a:pt x="557315" y="205527"/>
                      <a:pt x="548515" y="127862"/>
                    </a:cubicBezTo>
                    <a:cubicBezTo>
                      <a:pt x="544604" y="89030"/>
                      <a:pt x="539715" y="58722"/>
                      <a:pt x="537760" y="37885"/>
                    </a:cubicBezTo>
                    <a:cubicBezTo>
                      <a:pt x="534827" y="17048"/>
                      <a:pt x="533849" y="5683"/>
                      <a:pt x="533849" y="5683"/>
                    </a:cubicBezTo>
                    <a:lnTo>
                      <a:pt x="548515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231" name="Graphic 25">
                <a:extLst>
                  <a:ext uri="{FF2B5EF4-FFF2-40B4-BE49-F238E27FC236}">
                    <a16:creationId xmlns:a16="http://schemas.microsoft.com/office/drawing/2014/main" id="{8B26A226-C446-0B5C-1F48-46F1E8F6F99A}"/>
                  </a:ext>
                </a:extLst>
              </p:cNvPr>
              <p:cNvGrpSpPr/>
              <p:nvPr/>
            </p:nvGrpSpPr>
            <p:grpSpPr>
              <a:xfrm>
                <a:off x="2012429" y="1781393"/>
                <a:ext cx="144556" cy="515234"/>
                <a:chOff x="2012429" y="1781393"/>
                <a:chExt cx="144556" cy="515234"/>
              </a:xfrm>
            </p:grpSpPr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EF0A6867-A454-6354-546B-8678713F1A88}"/>
                    </a:ext>
                  </a:extLst>
                </p:cNvPr>
                <p:cNvSpPr/>
                <p:nvPr/>
              </p:nvSpPr>
              <p:spPr>
                <a:xfrm>
                  <a:off x="2072805" y="1781393"/>
                  <a:ext cx="72447" cy="28552"/>
                </a:xfrm>
                <a:custGeom>
                  <a:avLst/>
                  <a:gdLst>
                    <a:gd name="connsiteX0" fmla="*/ 33243 w 72447"/>
                    <a:gd name="connsiteY0" fmla="*/ 27463 h 28552"/>
                    <a:gd name="connsiteX1" fmla="*/ 71375 w 72447"/>
                    <a:gd name="connsiteY1" fmla="*/ 16098 h 28552"/>
                    <a:gd name="connsiteX2" fmla="*/ 69420 w 72447"/>
                    <a:gd name="connsiteY2" fmla="*/ 10415 h 28552"/>
                    <a:gd name="connsiteX3" fmla="*/ 0 w 72447"/>
                    <a:gd name="connsiteY3" fmla="*/ 17045 h 28552"/>
                    <a:gd name="connsiteX4" fmla="*/ 0 w 72447"/>
                    <a:gd name="connsiteY4" fmla="*/ 18939 h 28552"/>
                    <a:gd name="connsiteX5" fmla="*/ 2933 w 72447"/>
                    <a:gd name="connsiteY5" fmla="*/ 22727 h 28552"/>
                    <a:gd name="connsiteX6" fmla="*/ 33243 w 72447"/>
                    <a:gd name="connsiteY6" fmla="*/ 27463 h 2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28552">
                      <a:moveTo>
                        <a:pt x="33243" y="27463"/>
                      </a:moveTo>
                      <a:cubicBezTo>
                        <a:pt x="45954" y="25569"/>
                        <a:pt x="60620" y="21780"/>
                        <a:pt x="71375" y="16098"/>
                      </a:cubicBezTo>
                      <a:cubicBezTo>
                        <a:pt x="74309" y="14203"/>
                        <a:pt x="70398" y="11362"/>
                        <a:pt x="69420" y="10415"/>
                      </a:cubicBezTo>
                      <a:cubicBezTo>
                        <a:pt x="50843" y="-5686"/>
                        <a:pt x="10755" y="-2845"/>
                        <a:pt x="0" y="17045"/>
                      </a:cubicBezTo>
                      <a:cubicBezTo>
                        <a:pt x="0" y="17992"/>
                        <a:pt x="0" y="17992"/>
                        <a:pt x="0" y="18939"/>
                      </a:cubicBezTo>
                      <a:cubicBezTo>
                        <a:pt x="0" y="19886"/>
                        <a:pt x="978" y="21780"/>
                        <a:pt x="2933" y="22727"/>
                      </a:cubicBezTo>
                      <a:cubicBezTo>
                        <a:pt x="10755" y="29357"/>
                        <a:pt x="21510" y="29357"/>
                        <a:pt x="33243" y="2746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3E37DDE0-69D8-E403-6AD0-750C701D4197}"/>
                    </a:ext>
                  </a:extLst>
                </p:cNvPr>
                <p:cNvSpPr/>
                <p:nvPr/>
              </p:nvSpPr>
              <p:spPr>
                <a:xfrm>
                  <a:off x="2087317" y="1881785"/>
                  <a:ext cx="50019" cy="50198"/>
                </a:xfrm>
                <a:custGeom>
                  <a:avLst/>
                  <a:gdLst>
                    <a:gd name="connsiteX0" fmla="*/ 29487 w 50019"/>
                    <a:gd name="connsiteY0" fmla="*/ 37885 h 50198"/>
                    <a:gd name="connsiteX1" fmla="*/ 50019 w 50019"/>
                    <a:gd name="connsiteY1" fmla="*/ 0 h 50198"/>
                    <a:gd name="connsiteX2" fmla="*/ 154 w 50019"/>
                    <a:gd name="connsiteY2" fmla="*/ 49251 h 50198"/>
                    <a:gd name="connsiteX3" fmla="*/ 1132 w 50019"/>
                    <a:gd name="connsiteY3" fmla="*/ 50198 h 50198"/>
                    <a:gd name="connsiteX4" fmla="*/ 29487 w 50019"/>
                    <a:gd name="connsiteY4" fmla="*/ 37885 h 50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50198">
                      <a:moveTo>
                        <a:pt x="29487" y="37885"/>
                      </a:moveTo>
                      <a:cubicBezTo>
                        <a:pt x="42197" y="27467"/>
                        <a:pt x="48064" y="14207"/>
                        <a:pt x="50019" y="0"/>
                      </a:cubicBezTo>
                      <a:cubicBezTo>
                        <a:pt x="14821" y="0"/>
                        <a:pt x="-1801" y="25573"/>
                        <a:pt x="154" y="49251"/>
                      </a:cubicBezTo>
                      <a:cubicBezTo>
                        <a:pt x="154" y="49251"/>
                        <a:pt x="1132" y="50198"/>
                        <a:pt x="1132" y="50198"/>
                      </a:cubicBezTo>
                      <a:cubicBezTo>
                        <a:pt x="11887" y="47356"/>
                        <a:pt x="22642" y="44515"/>
                        <a:pt x="29487" y="378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CC6B4544-90C3-8F26-CA39-44A16D38E917}"/>
                    </a:ext>
                  </a:extLst>
                </p:cNvPr>
                <p:cNvSpPr/>
                <p:nvPr/>
              </p:nvSpPr>
              <p:spPr>
                <a:xfrm>
                  <a:off x="2012429" y="1822278"/>
                  <a:ext cx="60623" cy="50553"/>
                </a:xfrm>
                <a:custGeom>
                  <a:avLst/>
                  <a:gdLst>
                    <a:gd name="connsiteX0" fmla="*/ 57443 w 60623"/>
                    <a:gd name="connsiteY0" fmla="*/ 36776 h 50553"/>
                    <a:gd name="connsiteX1" fmla="*/ 49621 w 60623"/>
                    <a:gd name="connsiteY1" fmla="*/ 27304 h 50553"/>
                    <a:gd name="connsiteX2" fmla="*/ 33977 w 60623"/>
                    <a:gd name="connsiteY2" fmla="*/ 10256 h 50553"/>
                    <a:gd name="connsiteX3" fmla="*/ 733 w 60623"/>
                    <a:gd name="connsiteY3" fmla="*/ 2679 h 50553"/>
                    <a:gd name="connsiteX4" fmla="*/ 733 w 60623"/>
                    <a:gd name="connsiteY4" fmla="*/ 6468 h 50553"/>
                    <a:gd name="connsiteX5" fmla="*/ 49621 w 60623"/>
                    <a:gd name="connsiteY5" fmla="*/ 50035 h 50553"/>
                    <a:gd name="connsiteX6" fmla="*/ 57443 w 60623"/>
                    <a:gd name="connsiteY6" fmla="*/ 36776 h 50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623" h="50553">
                      <a:moveTo>
                        <a:pt x="57443" y="36776"/>
                      </a:moveTo>
                      <a:cubicBezTo>
                        <a:pt x="55487" y="33934"/>
                        <a:pt x="52554" y="30146"/>
                        <a:pt x="49621" y="27304"/>
                      </a:cubicBezTo>
                      <a:cubicBezTo>
                        <a:pt x="45710" y="20674"/>
                        <a:pt x="39843" y="14992"/>
                        <a:pt x="33977" y="10256"/>
                      </a:cubicBezTo>
                      <a:cubicBezTo>
                        <a:pt x="28110" y="5520"/>
                        <a:pt x="8555" y="-4898"/>
                        <a:pt x="733" y="2679"/>
                      </a:cubicBezTo>
                      <a:cubicBezTo>
                        <a:pt x="-244" y="3626"/>
                        <a:pt x="-244" y="5520"/>
                        <a:pt x="733" y="6468"/>
                      </a:cubicBezTo>
                      <a:cubicBezTo>
                        <a:pt x="9533" y="21622"/>
                        <a:pt x="20288" y="45300"/>
                        <a:pt x="49621" y="50035"/>
                      </a:cubicBezTo>
                      <a:cubicBezTo>
                        <a:pt x="64287" y="52877"/>
                        <a:pt x="61354" y="43405"/>
                        <a:pt x="57443" y="3677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985A2E09-BC09-DB8B-1E08-5DC9EE3F650B}"/>
                    </a:ext>
                  </a:extLst>
                </p:cNvPr>
                <p:cNvSpPr/>
                <p:nvPr/>
              </p:nvSpPr>
              <p:spPr>
                <a:xfrm>
                  <a:off x="2021075" y="1976498"/>
                  <a:ext cx="52708" cy="47356"/>
                </a:xfrm>
                <a:custGeom>
                  <a:avLst/>
                  <a:gdLst>
                    <a:gd name="connsiteX0" fmla="*/ 24353 w 52708"/>
                    <a:gd name="connsiteY0" fmla="*/ 40727 h 47356"/>
                    <a:gd name="connsiteX1" fmla="*/ 52708 w 52708"/>
                    <a:gd name="connsiteY1" fmla="*/ 47356 h 47356"/>
                    <a:gd name="connsiteX2" fmla="*/ 1865 w 52708"/>
                    <a:gd name="connsiteY2" fmla="*/ 0 h 47356"/>
                    <a:gd name="connsiteX3" fmla="*/ 1865 w 52708"/>
                    <a:gd name="connsiteY3" fmla="*/ 0 h 47356"/>
                    <a:gd name="connsiteX4" fmla="*/ 15554 w 52708"/>
                    <a:gd name="connsiteY4" fmla="*/ 32203 h 47356"/>
                    <a:gd name="connsiteX5" fmla="*/ 24353 w 52708"/>
                    <a:gd name="connsiteY5" fmla="*/ 40727 h 47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708" h="47356">
                      <a:moveTo>
                        <a:pt x="24353" y="40727"/>
                      </a:moveTo>
                      <a:cubicBezTo>
                        <a:pt x="33153" y="43568"/>
                        <a:pt x="42931" y="45463"/>
                        <a:pt x="52708" y="47356"/>
                      </a:cubicBezTo>
                      <a:cubicBezTo>
                        <a:pt x="48797" y="26519"/>
                        <a:pt x="30220" y="9471"/>
                        <a:pt x="1865" y="0"/>
                      </a:cubicBezTo>
                      <a:cubicBezTo>
                        <a:pt x="1865" y="0"/>
                        <a:pt x="1865" y="0"/>
                        <a:pt x="1865" y="0"/>
                      </a:cubicBezTo>
                      <a:cubicBezTo>
                        <a:pt x="-4979" y="9471"/>
                        <a:pt x="8710" y="23678"/>
                        <a:pt x="15554" y="32203"/>
                      </a:cubicBezTo>
                      <a:cubicBezTo>
                        <a:pt x="17509" y="35044"/>
                        <a:pt x="20443" y="37885"/>
                        <a:pt x="24353" y="4072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E9BC38C7-15BE-CD18-47A7-E8C4A42703C3}"/>
                    </a:ext>
                  </a:extLst>
                </p:cNvPr>
                <p:cNvSpPr/>
                <p:nvPr/>
              </p:nvSpPr>
              <p:spPr>
                <a:xfrm>
                  <a:off x="2085515" y="2052858"/>
                  <a:ext cx="71469" cy="29422"/>
                </a:xfrm>
                <a:custGeom>
                  <a:avLst/>
                  <a:gdLst>
                    <a:gd name="connsiteX0" fmla="*/ 33243 w 71469"/>
                    <a:gd name="connsiteY0" fmla="*/ 27824 h 29422"/>
                    <a:gd name="connsiteX1" fmla="*/ 70398 w 71469"/>
                    <a:gd name="connsiteY1" fmla="*/ 14564 h 29422"/>
                    <a:gd name="connsiteX2" fmla="*/ 68442 w 71469"/>
                    <a:gd name="connsiteY2" fmla="*/ 8881 h 29422"/>
                    <a:gd name="connsiteX3" fmla="*/ 0 w 71469"/>
                    <a:gd name="connsiteY3" fmla="*/ 19300 h 29422"/>
                    <a:gd name="connsiteX4" fmla="*/ 0 w 71469"/>
                    <a:gd name="connsiteY4" fmla="*/ 21194 h 29422"/>
                    <a:gd name="connsiteX5" fmla="*/ 2933 w 71469"/>
                    <a:gd name="connsiteY5" fmla="*/ 24982 h 29422"/>
                    <a:gd name="connsiteX6" fmla="*/ 33243 w 71469"/>
                    <a:gd name="connsiteY6" fmla="*/ 27824 h 2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469" h="29422">
                      <a:moveTo>
                        <a:pt x="33243" y="27824"/>
                      </a:moveTo>
                      <a:cubicBezTo>
                        <a:pt x="45954" y="24982"/>
                        <a:pt x="60620" y="21194"/>
                        <a:pt x="70398" y="14564"/>
                      </a:cubicBezTo>
                      <a:cubicBezTo>
                        <a:pt x="73331" y="12670"/>
                        <a:pt x="69420" y="9829"/>
                        <a:pt x="68442" y="8881"/>
                      </a:cubicBezTo>
                      <a:cubicBezTo>
                        <a:pt x="49865" y="-6273"/>
                        <a:pt x="8800" y="-1537"/>
                        <a:pt x="0" y="19300"/>
                      </a:cubicBezTo>
                      <a:cubicBezTo>
                        <a:pt x="0" y="20247"/>
                        <a:pt x="0" y="20247"/>
                        <a:pt x="0" y="21194"/>
                      </a:cubicBezTo>
                      <a:cubicBezTo>
                        <a:pt x="0" y="22141"/>
                        <a:pt x="978" y="24035"/>
                        <a:pt x="2933" y="24982"/>
                      </a:cubicBezTo>
                      <a:cubicBezTo>
                        <a:pt x="10755" y="29718"/>
                        <a:pt x="21511" y="30665"/>
                        <a:pt x="33243" y="2782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DC67774A-9E76-8B8F-4338-449309EB8CEC}"/>
                    </a:ext>
                  </a:extLst>
                </p:cNvPr>
                <p:cNvSpPr/>
                <p:nvPr/>
              </p:nvSpPr>
              <p:spPr>
                <a:xfrm>
                  <a:off x="2106439" y="2150770"/>
                  <a:ext cx="47518" cy="53038"/>
                </a:xfrm>
                <a:custGeom>
                  <a:avLst/>
                  <a:gdLst>
                    <a:gd name="connsiteX0" fmla="*/ 28941 w 47518"/>
                    <a:gd name="connsiteY0" fmla="*/ 38832 h 53038"/>
                    <a:gd name="connsiteX1" fmla="*/ 47518 w 47518"/>
                    <a:gd name="connsiteY1" fmla="*/ 0 h 53038"/>
                    <a:gd name="connsiteX2" fmla="*/ 587 w 47518"/>
                    <a:gd name="connsiteY2" fmla="*/ 52092 h 53038"/>
                    <a:gd name="connsiteX3" fmla="*/ 1564 w 47518"/>
                    <a:gd name="connsiteY3" fmla="*/ 53039 h 53038"/>
                    <a:gd name="connsiteX4" fmla="*/ 28941 w 47518"/>
                    <a:gd name="connsiteY4" fmla="*/ 38832 h 53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518" h="53038">
                      <a:moveTo>
                        <a:pt x="28941" y="38832"/>
                      </a:moveTo>
                      <a:cubicBezTo>
                        <a:pt x="40674" y="27466"/>
                        <a:pt x="46541" y="13260"/>
                        <a:pt x="47518" y="0"/>
                      </a:cubicBezTo>
                      <a:cubicBezTo>
                        <a:pt x="12320" y="1894"/>
                        <a:pt x="-3324" y="28413"/>
                        <a:pt x="587" y="52092"/>
                      </a:cubicBezTo>
                      <a:cubicBezTo>
                        <a:pt x="587" y="52092"/>
                        <a:pt x="1564" y="53039"/>
                        <a:pt x="1564" y="53039"/>
                      </a:cubicBezTo>
                      <a:cubicBezTo>
                        <a:pt x="12320" y="50198"/>
                        <a:pt x="22097" y="46409"/>
                        <a:pt x="28941" y="3883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DEBA1475-BCE1-2A88-8F06-51AB3610E703}"/>
                    </a:ext>
                  </a:extLst>
                </p:cNvPr>
                <p:cNvSpPr/>
                <p:nvPr/>
              </p:nvSpPr>
              <p:spPr>
                <a:xfrm>
                  <a:off x="2026118" y="2098089"/>
                  <a:ext cx="62896" cy="48958"/>
                </a:xfrm>
                <a:custGeom>
                  <a:avLst/>
                  <a:gdLst>
                    <a:gd name="connsiteX0" fmla="*/ 59398 w 62896"/>
                    <a:gd name="connsiteY0" fmla="*/ 34685 h 48958"/>
                    <a:gd name="connsiteX1" fmla="*/ 51576 w 62896"/>
                    <a:gd name="connsiteY1" fmla="*/ 25214 h 48958"/>
                    <a:gd name="connsiteX2" fmla="*/ 34954 w 62896"/>
                    <a:gd name="connsiteY2" fmla="*/ 9113 h 48958"/>
                    <a:gd name="connsiteX3" fmla="*/ 733 w 62896"/>
                    <a:gd name="connsiteY3" fmla="*/ 3430 h 48958"/>
                    <a:gd name="connsiteX4" fmla="*/ 733 w 62896"/>
                    <a:gd name="connsiteY4" fmla="*/ 8166 h 48958"/>
                    <a:gd name="connsiteX5" fmla="*/ 51576 w 62896"/>
                    <a:gd name="connsiteY5" fmla="*/ 48892 h 48958"/>
                    <a:gd name="connsiteX6" fmla="*/ 59398 w 62896"/>
                    <a:gd name="connsiteY6" fmla="*/ 34685 h 48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896" h="48958">
                      <a:moveTo>
                        <a:pt x="59398" y="34685"/>
                      </a:moveTo>
                      <a:cubicBezTo>
                        <a:pt x="57442" y="31844"/>
                        <a:pt x="54509" y="29003"/>
                        <a:pt x="51576" y="25214"/>
                      </a:cubicBezTo>
                      <a:cubicBezTo>
                        <a:pt x="47665" y="18584"/>
                        <a:pt x="40821" y="12901"/>
                        <a:pt x="34954" y="9113"/>
                      </a:cubicBezTo>
                      <a:cubicBezTo>
                        <a:pt x="28110" y="4377"/>
                        <a:pt x="8555" y="-5094"/>
                        <a:pt x="733" y="3430"/>
                      </a:cubicBezTo>
                      <a:cubicBezTo>
                        <a:pt x="-244" y="4377"/>
                        <a:pt x="-244" y="6271"/>
                        <a:pt x="733" y="8166"/>
                      </a:cubicBezTo>
                      <a:cubicBezTo>
                        <a:pt x="10511" y="22373"/>
                        <a:pt x="22244" y="46051"/>
                        <a:pt x="51576" y="48892"/>
                      </a:cubicBezTo>
                      <a:cubicBezTo>
                        <a:pt x="67220" y="49839"/>
                        <a:pt x="63309" y="40368"/>
                        <a:pt x="59398" y="346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9790808B-E344-590D-336D-4C4617C0D3D1}"/>
                    </a:ext>
                  </a:extLst>
                </p:cNvPr>
                <p:cNvSpPr/>
                <p:nvPr/>
              </p:nvSpPr>
              <p:spPr>
                <a:xfrm>
                  <a:off x="2043095" y="2252112"/>
                  <a:ext cx="56108" cy="44514"/>
                </a:xfrm>
                <a:custGeom>
                  <a:avLst/>
                  <a:gdLst>
                    <a:gd name="connsiteX0" fmla="*/ 27754 w 56108"/>
                    <a:gd name="connsiteY0" fmla="*/ 39779 h 44514"/>
                    <a:gd name="connsiteX1" fmla="*/ 56109 w 56108"/>
                    <a:gd name="connsiteY1" fmla="*/ 44514 h 44514"/>
                    <a:gd name="connsiteX2" fmla="*/ 1355 w 56108"/>
                    <a:gd name="connsiteY2" fmla="*/ 0 h 44514"/>
                    <a:gd name="connsiteX3" fmla="*/ 1355 w 56108"/>
                    <a:gd name="connsiteY3" fmla="*/ 0 h 44514"/>
                    <a:gd name="connsiteX4" fmla="*/ 16999 w 56108"/>
                    <a:gd name="connsiteY4" fmla="*/ 31255 h 44514"/>
                    <a:gd name="connsiteX5" fmla="*/ 27754 w 56108"/>
                    <a:gd name="connsiteY5" fmla="*/ 39779 h 44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08" h="44514">
                      <a:moveTo>
                        <a:pt x="27754" y="39779"/>
                      </a:moveTo>
                      <a:cubicBezTo>
                        <a:pt x="37532" y="41673"/>
                        <a:pt x="46332" y="43568"/>
                        <a:pt x="56109" y="44514"/>
                      </a:cubicBezTo>
                      <a:cubicBezTo>
                        <a:pt x="50242" y="23678"/>
                        <a:pt x="30688" y="7576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0418"/>
                        <a:pt x="10155" y="23678"/>
                        <a:pt x="16999" y="31255"/>
                      </a:cubicBezTo>
                      <a:cubicBezTo>
                        <a:pt x="19932" y="34097"/>
                        <a:pt x="23843" y="37885"/>
                        <a:pt x="27754" y="3977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40" name="Graphic 25">
                <a:extLst>
                  <a:ext uri="{FF2B5EF4-FFF2-40B4-BE49-F238E27FC236}">
                    <a16:creationId xmlns:a16="http://schemas.microsoft.com/office/drawing/2014/main" id="{2BFC706E-25B1-868F-3FD3-45491731B9BF}"/>
                  </a:ext>
                </a:extLst>
              </p:cNvPr>
              <p:cNvGrpSpPr/>
              <p:nvPr/>
            </p:nvGrpSpPr>
            <p:grpSpPr>
              <a:xfrm>
                <a:off x="2079894" y="2436056"/>
                <a:ext cx="344899" cy="436189"/>
                <a:chOff x="2079894" y="2436056"/>
                <a:chExt cx="344899" cy="436189"/>
              </a:xfrm>
            </p:grpSpPr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id="{62F13A3F-AD3A-88FD-CFD2-B9DE7F26A049}"/>
                    </a:ext>
                  </a:extLst>
                </p:cNvPr>
                <p:cNvSpPr/>
                <p:nvPr/>
              </p:nvSpPr>
              <p:spPr>
                <a:xfrm>
                  <a:off x="2133425" y="2436056"/>
                  <a:ext cx="71042" cy="30625"/>
                </a:xfrm>
                <a:custGeom>
                  <a:avLst/>
                  <a:gdLst>
                    <a:gd name="connsiteX0" fmla="*/ 35199 w 71042"/>
                    <a:gd name="connsiteY0" fmla="*/ 27266 h 30625"/>
                    <a:gd name="connsiteX1" fmla="*/ 70398 w 71042"/>
                    <a:gd name="connsiteY1" fmla="*/ 10218 h 30625"/>
                    <a:gd name="connsiteX2" fmla="*/ 67464 w 71042"/>
                    <a:gd name="connsiteY2" fmla="*/ 5483 h 30625"/>
                    <a:gd name="connsiteX3" fmla="*/ 0 w 71042"/>
                    <a:gd name="connsiteY3" fmla="*/ 23478 h 30625"/>
                    <a:gd name="connsiteX4" fmla="*/ 978 w 71042"/>
                    <a:gd name="connsiteY4" fmla="*/ 25372 h 30625"/>
                    <a:gd name="connsiteX5" fmla="*/ 3911 w 71042"/>
                    <a:gd name="connsiteY5" fmla="*/ 28214 h 30625"/>
                    <a:gd name="connsiteX6" fmla="*/ 35199 w 71042"/>
                    <a:gd name="connsiteY6" fmla="*/ 27266 h 3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42" h="30625">
                      <a:moveTo>
                        <a:pt x="35199" y="27266"/>
                      </a:moveTo>
                      <a:cubicBezTo>
                        <a:pt x="46932" y="23478"/>
                        <a:pt x="61598" y="16848"/>
                        <a:pt x="70398" y="10218"/>
                      </a:cubicBezTo>
                      <a:cubicBezTo>
                        <a:pt x="72353" y="8324"/>
                        <a:pt x="69420" y="5483"/>
                        <a:pt x="67464" y="5483"/>
                      </a:cubicBezTo>
                      <a:cubicBezTo>
                        <a:pt x="46932" y="-6830"/>
                        <a:pt x="6844" y="2641"/>
                        <a:pt x="0" y="23478"/>
                      </a:cubicBezTo>
                      <a:cubicBezTo>
                        <a:pt x="0" y="24425"/>
                        <a:pt x="0" y="24425"/>
                        <a:pt x="978" y="25372"/>
                      </a:cubicBezTo>
                      <a:cubicBezTo>
                        <a:pt x="978" y="26319"/>
                        <a:pt x="2933" y="28214"/>
                        <a:pt x="3911" y="28214"/>
                      </a:cubicBezTo>
                      <a:cubicBezTo>
                        <a:pt x="13689" y="32002"/>
                        <a:pt x="24444" y="31055"/>
                        <a:pt x="35199" y="2726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80DC6FC6-A665-269D-34FF-87BA145CAAB6}"/>
                    </a:ext>
                  </a:extLst>
                </p:cNvPr>
                <p:cNvSpPr/>
                <p:nvPr/>
              </p:nvSpPr>
              <p:spPr>
                <a:xfrm>
                  <a:off x="2174997" y="2527727"/>
                  <a:ext cx="39758" cy="58722"/>
                </a:xfrm>
                <a:custGeom>
                  <a:avLst/>
                  <a:gdLst>
                    <a:gd name="connsiteX0" fmla="*/ 27848 w 39758"/>
                    <a:gd name="connsiteY0" fmla="*/ 39779 h 58722"/>
                    <a:gd name="connsiteX1" fmla="*/ 39580 w 39758"/>
                    <a:gd name="connsiteY1" fmla="*/ 0 h 58722"/>
                    <a:gd name="connsiteX2" fmla="*/ 2426 w 39758"/>
                    <a:gd name="connsiteY2" fmla="*/ 57775 h 58722"/>
                    <a:gd name="connsiteX3" fmla="*/ 4382 w 39758"/>
                    <a:gd name="connsiteY3" fmla="*/ 58722 h 58722"/>
                    <a:gd name="connsiteX4" fmla="*/ 27848 w 39758"/>
                    <a:gd name="connsiteY4" fmla="*/ 39779 h 58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758" h="58722">
                      <a:moveTo>
                        <a:pt x="27848" y="39779"/>
                      </a:moveTo>
                      <a:cubicBezTo>
                        <a:pt x="37625" y="26519"/>
                        <a:pt x="40558" y="12313"/>
                        <a:pt x="39580" y="0"/>
                      </a:cubicBezTo>
                      <a:cubicBezTo>
                        <a:pt x="5360" y="7577"/>
                        <a:pt x="-5396" y="35991"/>
                        <a:pt x="2426" y="57775"/>
                      </a:cubicBezTo>
                      <a:cubicBezTo>
                        <a:pt x="2426" y="57775"/>
                        <a:pt x="3404" y="57775"/>
                        <a:pt x="4382" y="58722"/>
                      </a:cubicBezTo>
                      <a:cubicBezTo>
                        <a:pt x="13182" y="53039"/>
                        <a:pt x="21981" y="47356"/>
                        <a:pt x="27848" y="3977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2F28E9AB-A5D5-EC04-E81C-7103A31C1641}"/>
                    </a:ext>
                  </a:extLst>
                </p:cNvPr>
                <p:cNvSpPr/>
                <p:nvPr/>
              </p:nvSpPr>
              <p:spPr>
                <a:xfrm>
                  <a:off x="2079894" y="2490951"/>
                  <a:ext cx="68079" cy="43435"/>
                </a:xfrm>
                <a:custGeom>
                  <a:avLst/>
                  <a:gdLst>
                    <a:gd name="connsiteX0" fmla="*/ 63309 w 68079"/>
                    <a:gd name="connsiteY0" fmla="*/ 28252 h 43435"/>
                    <a:gd name="connsiteX1" fmla="*/ 53531 w 68079"/>
                    <a:gd name="connsiteY1" fmla="*/ 20675 h 43435"/>
                    <a:gd name="connsiteX2" fmla="*/ 34954 w 68079"/>
                    <a:gd name="connsiteY2" fmla="*/ 6468 h 43435"/>
                    <a:gd name="connsiteX3" fmla="*/ 733 w 68079"/>
                    <a:gd name="connsiteY3" fmla="*/ 4574 h 43435"/>
                    <a:gd name="connsiteX4" fmla="*/ 733 w 68079"/>
                    <a:gd name="connsiteY4" fmla="*/ 9309 h 43435"/>
                    <a:gd name="connsiteX5" fmla="*/ 57443 w 68079"/>
                    <a:gd name="connsiteY5" fmla="*/ 43406 h 43435"/>
                    <a:gd name="connsiteX6" fmla="*/ 63309 w 68079"/>
                    <a:gd name="connsiteY6" fmla="*/ 28252 h 4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079" h="43435">
                      <a:moveTo>
                        <a:pt x="63309" y="28252"/>
                      </a:moveTo>
                      <a:cubicBezTo>
                        <a:pt x="60376" y="25411"/>
                        <a:pt x="57443" y="22569"/>
                        <a:pt x="53531" y="20675"/>
                      </a:cubicBezTo>
                      <a:cubicBezTo>
                        <a:pt x="48643" y="14992"/>
                        <a:pt x="40821" y="10257"/>
                        <a:pt x="34954" y="6468"/>
                      </a:cubicBezTo>
                      <a:cubicBezTo>
                        <a:pt x="28110" y="2679"/>
                        <a:pt x="7578" y="-4898"/>
                        <a:pt x="733" y="4574"/>
                      </a:cubicBezTo>
                      <a:cubicBezTo>
                        <a:pt x="-244" y="6468"/>
                        <a:pt x="-244" y="7415"/>
                        <a:pt x="733" y="9309"/>
                      </a:cubicBezTo>
                      <a:cubicBezTo>
                        <a:pt x="12466" y="22569"/>
                        <a:pt x="28110" y="44353"/>
                        <a:pt x="57443" y="43406"/>
                      </a:cubicBezTo>
                      <a:cubicBezTo>
                        <a:pt x="73086" y="43406"/>
                        <a:pt x="68198" y="32987"/>
                        <a:pt x="63309" y="2825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id="{60804C2C-6246-4E01-24CD-C9A5EEDD5FCB}"/>
                    </a:ext>
                  </a:extLst>
                </p:cNvPr>
                <p:cNvSpPr/>
                <p:nvPr/>
              </p:nvSpPr>
              <p:spPr>
                <a:xfrm>
                  <a:off x="2127233" y="2646118"/>
                  <a:ext cx="64857" cy="35044"/>
                </a:xfrm>
                <a:custGeom>
                  <a:avLst/>
                  <a:gdLst>
                    <a:gd name="connsiteX0" fmla="*/ 35525 w 64857"/>
                    <a:gd name="connsiteY0" fmla="*/ 35044 h 35044"/>
                    <a:gd name="connsiteX1" fmla="*/ 64857 w 64857"/>
                    <a:gd name="connsiteY1" fmla="*/ 32203 h 35044"/>
                    <a:gd name="connsiteX2" fmla="*/ 326 w 64857"/>
                    <a:gd name="connsiteY2" fmla="*/ 0 h 35044"/>
                    <a:gd name="connsiteX3" fmla="*/ 326 w 64857"/>
                    <a:gd name="connsiteY3" fmla="*/ 0 h 35044"/>
                    <a:gd name="connsiteX4" fmla="*/ 23792 w 64857"/>
                    <a:gd name="connsiteY4" fmla="*/ 28414 h 35044"/>
                    <a:gd name="connsiteX5" fmla="*/ 35525 w 64857"/>
                    <a:gd name="connsiteY5" fmla="*/ 35044 h 35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857" h="35044">
                      <a:moveTo>
                        <a:pt x="35525" y="35044"/>
                      </a:moveTo>
                      <a:cubicBezTo>
                        <a:pt x="45302" y="35044"/>
                        <a:pt x="55080" y="34097"/>
                        <a:pt x="64857" y="32203"/>
                      </a:cubicBezTo>
                      <a:cubicBezTo>
                        <a:pt x="53124" y="13260"/>
                        <a:pt x="30636" y="2841"/>
                        <a:pt x="326" y="0"/>
                      </a:cubicBezTo>
                      <a:cubicBezTo>
                        <a:pt x="326" y="0"/>
                        <a:pt x="326" y="0"/>
                        <a:pt x="326" y="0"/>
                      </a:cubicBezTo>
                      <a:cubicBezTo>
                        <a:pt x="-2607" y="11366"/>
                        <a:pt x="14992" y="22731"/>
                        <a:pt x="23792" y="28414"/>
                      </a:cubicBezTo>
                      <a:cubicBezTo>
                        <a:pt x="26725" y="31255"/>
                        <a:pt x="30636" y="34097"/>
                        <a:pt x="35525" y="3504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5" name="Freeform: Shape 244">
                  <a:extLst>
                    <a:ext uri="{FF2B5EF4-FFF2-40B4-BE49-F238E27FC236}">
                      <a16:creationId xmlns:a16="http://schemas.microsoft.com/office/drawing/2014/main" id="{58CF5D24-1254-7825-A84F-857D9D08743A}"/>
                    </a:ext>
                  </a:extLst>
                </p:cNvPr>
                <p:cNvSpPr/>
                <p:nvPr/>
              </p:nvSpPr>
              <p:spPr>
                <a:xfrm>
                  <a:off x="2220444" y="2682550"/>
                  <a:ext cx="63108" cy="41353"/>
                </a:xfrm>
                <a:custGeom>
                  <a:avLst/>
                  <a:gdLst>
                    <a:gd name="connsiteX0" fmla="*/ 34221 w 63108"/>
                    <a:gd name="connsiteY0" fmla="*/ 30814 h 41353"/>
                    <a:gd name="connsiteX1" fmla="*/ 62576 w 63108"/>
                    <a:gd name="connsiteY1" fmla="*/ 4295 h 41353"/>
                    <a:gd name="connsiteX2" fmla="*/ 58665 w 63108"/>
                    <a:gd name="connsiteY2" fmla="*/ 506 h 41353"/>
                    <a:gd name="connsiteX3" fmla="*/ 0 w 63108"/>
                    <a:gd name="connsiteY3" fmla="*/ 37444 h 41353"/>
                    <a:gd name="connsiteX4" fmla="*/ 978 w 63108"/>
                    <a:gd name="connsiteY4" fmla="*/ 39339 h 41353"/>
                    <a:gd name="connsiteX5" fmla="*/ 4889 w 63108"/>
                    <a:gd name="connsiteY5" fmla="*/ 41233 h 41353"/>
                    <a:gd name="connsiteX6" fmla="*/ 34221 w 63108"/>
                    <a:gd name="connsiteY6" fmla="*/ 30814 h 41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108" h="41353">
                      <a:moveTo>
                        <a:pt x="34221" y="30814"/>
                      </a:moveTo>
                      <a:cubicBezTo>
                        <a:pt x="43998" y="23238"/>
                        <a:pt x="55731" y="12819"/>
                        <a:pt x="62576" y="4295"/>
                      </a:cubicBezTo>
                      <a:cubicBezTo>
                        <a:pt x="64531" y="2401"/>
                        <a:pt x="60620" y="1453"/>
                        <a:pt x="58665" y="506"/>
                      </a:cubicBezTo>
                      <a:cubicBezTo>
                        <a:pt x="36176" y="-3283"/>
                        <a:pt x="0" y="14713"/>
                        <a:pt x="0" y="37444"/>
                      </a:cubicBezTo>
                      <a:cubicBezTo>
                        <a:pt x="0" y="38391"/>
                        <a:pt x="0" y="38391"/>
                        <a:pt x="978" y="39339"/>
                      </a:cubicBezTo>
                      <a:cubicBezTo>
                        <a:pt x="1955" y="40285"/>
                        <a:pt x="3911" y="41233"/>
                        <a:pt x="4889" y="41233"/>
                      </a:cubicBezTo>
                      <a:cubicBezTo>
                        <a:pt x="15644" y="42180"/>
                        <a:pt x="25421" y="37444"/>
                        <a:pt x="34221" y="3081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B595AA61-074E-2C35-B71A-4F3918D35F09}"/>
                    </a:ext>
                  </a:extLst>
                </p:cNvPr>
                <p:cNvSpPr/>
                <p:nvPr/>
              </p:nvSpPr>
              <p:spPr>
                <a:xfrm>
                  <a:off x="2299642" y="2742725"/>
                  <a:ext cx="26063" cy="60616"/>
                </a:xfrm>
                <a:custGeom>
                  <a:avLst/>
                  <a:gdLst>
                    <a:gd name="connsiteX0" fmla="*/ 25421 w 26063"/>
                    <a:gd name="connsiteY0" fmla="*/ 30308 h 60616"/>
                    <a:gd name="connsiteX1" fmla="*/ 24444 w 26063"/>
                    <a:gd name="connsiteY1" fmla="*/ 20836 h 60616"/>
                    <a:gd name="connsiteX2" fmla="*/ 22488 w 26063"/>
                    <a:gd name="connsiteY2" fmla="*/ 12312 h 60616"/>
                    <a:gd name="connsiteX3" fmla="*/ 19555 w 26063"/>
                    <a:gd name="connsiteY3" fmla="*/ 5683 h 60616"/>
                    <a:gd name="connsiteX4" fmla="*/ 15644 w 26063"/>
                    <a:gd name="connsiteY4" fmla="*/ 0 h 60616"/>
                    <a:gd name="connsiteX5" fmla="*/ 2933 w 26063"/>
                    <a:gd name="connsiteY5" fmla="*/ 18942 h 60616"/>
                    <a:gd name="connsiteX6" fmla="*/ 0 w 26063"/>
                    <a:gd name="connsiteY6" fmla="*/ 36938 h 60616"/>
                    <a:gd name="connsiteX7" fmla="*/ 6844 w 26063"/>
                    <a:gd name="connsiteY7" fmla="*/ 52092 h 60616"/>
                    <a:gd name="connsiteX8" fmla="*/ 21510 w 26063"/>
                    <a:gd name="connsiteY8" fmla="*/ 60616 h 60616"/>
                    <a:gd name="connsiteX9" fmla="*/ 22488 w 26063"/>
                    <a:gd name="connsiteY9" fmla="*/ 59669 h 60616"/>
                    <a:gd name="connsiteX10" fmla="*/ 24444 w 26063"/>
                    <a:gd name="connsiteY10" fmla="*/ 44514 h 60616"/>
                    <a:gd name="connsiteX11" fmla="*/ 25421 w 26063"/>
                    <a:gd name="connsiteY11" fmla="*/ 30308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063" h="60616">
                      <a:moveTo>
                        <a:pt x="25421" y="30308"/>
                      </a:moveTo>
                      <a:cubicBezTo>
                        <a:pt x="25421" y="26519"/>
                        <a:pt x="24444" y="23678"/>
                        <a:pt x="24444" y="20836"/>
                      </a:cubicBezTo>
                      <a:cubicBezTo>
                        <a:pt x="24444" y="17995"/>
                        <a:pt x="23466" y="15154"/>
                        <a:pt x="22488" y="12312"/>
                      </a:cubicBezTo>
                      <a:cubicBezTo>
                        <a:pt x="21510" y="10418"/>
                        <a:pt x="20533" y="7576"/>
                        <a:pt x="19555" y="5683"/>
                      </a:cubicBezTo>
                      <a:cubicBezTo>
                        <a:pt x="18577" y="3788"/>
                        <a:pt x="17599" y="1894"/>
                        <a:pt x="15644" y="0"/>
                      </a:cubicBezTo>
                      <a:cubicBezTo>
                        <a:pt x="9777" y="6630"/>
                        <a:pt x="5866" y="12312"/>
                        <a:pt x="2933" y="18942"/>
                      </a:cubicBezTo>
                      <a:cubicBezTo>
                        <a:pt x="0" y="25572"/>
                        <a:pt x="0" y="31255"/>
                        <a:pt x="0" y="36938"/>
                      </a:cubicBezTo>
                      <a:cubicBezTo>
                        <a:pt x="978" y="42621"/>
                        <a:pt x="2933" y="48303"/>
                        <a:pt x="6844" y="52092"/>
                      </a:cubicBezTo>
                      <a:cubicBezTo>
                        <a:pt x="10755" y="55880"/>
                        <a:pt x="15644" y="59669"/>
                        <a:pt x="21510" y="60616"/>
                      </a:cubicBezTo>
                      <a:cubicBezTo>
                        <a:pt x="21510" y="60616"/>
                        <a:pt x="22488" y="59669"/>
                        <a:pt x="22488" y="59669"/>
                      </a:cubicBezTo>
                      <a:cubicBezTo>
                        <a:pt x="23466" y="53986"/>
                        <a:pt x="23466" y="49250"/>
                        <a:pt x="24444" y="44514"/>
                      </a:cubicBezTo>
                      <a:cubicBezTo>
                        <a:pt x="26399" y="38832"/>
                        <a:pt x="26399" y="35043"/>
                        <a:pt x="25421" y="30308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7" name="Freeform: Shape 246">
                  <a:extLst>
                    <a:ext uri="{FF2B5EF4-FFF2-40B4-BE49-F238E27FC236}">
                      <a16:creationId xmlns:a16="http://schemas.microsoft.com/office/drawing/2014/main" id="{E9A0BA6D-D275-F0E7-9476-AE7737ED2229}"/>
                    </a:ext>
                  </a:extLst>
                </p:cNvPr>
                <p:cNvSpPr/>
                <p:nvPr/>
              </p:nvSpPr>
              <p:spPr>
                <a:xfrm>
                  <a:off x="2185246" y="2762851"/>
                  <a:ext cx="78525" cy="34231"/>
                </a:xfrm>
                <a:custGeom>
                  <a:avLst/>
                  <a:gdLst>
                    <a:gd name="connsiteX0" fmla="*/ 68442 w 78525"/>
                    <a:gd name="connsiteY0" fmla="*/ 10182 h 34231"/>
                    <a:gd name="connsiteX1" fmla="*/ 56709 w 78525"/>
                    <a:gd name="connsiteY1" fmla="*/ 7340 h 34231"/>
                    <a:gd name="connsiteX2" fmla="*/ 33243 w 78525"/>
                    <a:gd name="connsiteY2" fmla="*/ 710 h 34231"/>
                    <a:gd name="connsiteX3" fmla="*/ 14666 w 78525"/>
                    <a:gd name="connsiteY3" fmla="*/ 710 h 34231"/>
                    <a:gd name="connsiteX4" fmla="*/ 0 w 78525"/>
                    <a:gd name="connsiteY4" fmla="*/ 11128 h 34231"/>
                    <a:gd name="connsiteX5" fmla="*/ 1956 w 78525"/>
                    <a:gd name="connsiteY5" fmla="*/ 15864 h 34231"/>
                    <a:gd name="connsiteX6" fmla="*/ 34221 w 78525"/>
                    <a:gd name="connsiteY6" fmla="*/ 31965 h 34231"/>
                    <a:gd name="connsiteX7" fmla="*/ 53776 w 78525"/>
                    <a:gd name="connsiteY7" fmla="*/ 33860 h 34231"/>
                    <a:gd name="connsiteX8" fmla="*/ 72353 w 78525"/>
                    <a:gd name="connsiteY8" fmla="*/ 27230 h 34231"/>
                    <a:gd name="connsiteX9" fmla="*/ 68442 w 78525"/>
                    <a:gd name="connsiteY9" fmla="*/ 10182 h 3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8525" h="34231">
                      <a:moveTo>
                        <a:pt x="68442" y="10182"/>
                      </a:moveTo>
                      <a:cubicBezTo>
                        <a:pt x="64531" y="9234"/>
                        <a:pt x="60620" y="8287"/>
                        <a:pt x="56709" y="7340"/>
                      </a:cubicBezTo>
                      <a:cubicBezTo>
                        <a:pt x="48887" y="4499"/>
                        <a:pt x="41065" y="2605"/>
                        <a:pt x="33243" y="710"/>
                      </a:cubicBezTo>
                      <a:cubicBezTo>
                        <a:pt x="29332" y="-237"/>
                        <a:pt x="21510" y="-237"/>
                        <a:pt x="14666" y="710"/>
                      </a:cubicBezTo>
                      <a:cubicBezTo>
                        <a:pt x="7822" y="1657"/>
                        <a:pt x="978" y="4499"/>
                        <a:pt x="0" y="11128"/>
                      </a:cubicBezTo>
                      <a:cubicBezTo>
                        <a:pt x="0" y="13023"/>
                        <a:pt x="978" y="14917"/>
                        <a:pt x="1956" y="15864"/>
                      </a:cubicBezTo>
                      <a:cubicBezTo>
                        <a:pt x="10755" y="20600"/>
                        <a:pt x="21510" y="28177"/>
                        <a:pt x="34221" y="31965"/>
                      </a:cubicBezTo>
                      <a:cubicBezTo>
                        <a:pt x="40088" y="33860"/>
                        <a:pt x="46932" y="34807"/>
                        <a:pt x="53776" y="33860"/>
                      </a:cubicBezTo>
                      <a:cubicBezTo>
                        <a:pt x="60620" y="32913"/>
                        <a:pt x="66487" y="31018"/>
                        <a:pt x="72353" y="27230"/>
                      </a:cubicBezTo>
                      <a:cubicBezTo>
                        <a:pt x="85064" y="18706"/>
                        <a:pt x="75286" y="12076"/>
                        <a:pt x="68442" y="1018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13AF2C9F-777C-ABF4-476D-7CA9900DB063}"/>
                    </a:ext>
                  </a:extLst>
                </p:cNvPr>
                <p:cNvSpPr/>
                <p:nvPr/>
              </p:nvSpPr>
              <p:spPr>
                <a:xfrm>
                  <a:off x="2371017" y="2806183"/>
                  <a:ext cx="53776" cy="66062"/>
                </a:xfrm>
                <a:custGeom>
                  <a:avLst/>
                  <a:gdLst>
                    <a:gd name="connsiteX0" fmla="*/ 53776 w 53776"/>
                    <a:gd name="connsiteY0" fmla="*/ 28413 h 66062"/>
                    <a:gd name="connsiteX1" fmla="*/ 47909 w 53776"/>
                    <a:gd name="connsiteY1" fmla="*/ 0 h 66062"/>
                    <a:gd name="connsiteX2" fmla="*/ 35199 w 53776"/>
                    <a:gd name="connsiteY2" fmla="*/ 12312 h 66062"/>
                    <a:gd name="connsiteX3" fmla="*/ 23466 w 53776"/>
                    <a:gd name="connsiteY3" fmla="*/ 27467 h 66062"/>
                    <a:gd name="connsiteX4" fmla="*/ 11733 w 53776"/>
                    <a:gd name="connsiteY4" fmla="*/ 45462 h 66062"/>
                    <a:gd name="connsiteX5" fmla="*/ 0 w 53776"/>
                    <a:gd name="connsiteY5" fmla="*/ 65352 h 66062"/>
                    <a:gd name="connsiteX6" fmla="*/ 0 w 53776"/>
                    <a:gd name="connsiteY6" fmla="*/ 65352 h 66062"/>
                    <a:gd name="connsiteX7" fmla="*/ 27377 w 53776"/>
                    <a:gd name="connsiteY7" fmla="*/ 59669 h 66062"/>
                    <a:gd name="connsiteX8" fmla="*/ 46932 w 53776"/>
                    <a:gd name="connsiteY8" fmla="*/ 41674 h 66062"/>
                    <a:gd name="connsiteX9" fmla="*/ 53776 w 53776"/>
                    <a:gd name="connsiteY9" fmla="*/ 28413 h 66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776" h="66062">
                      <a:moveTo>
                        <a:pt x="53776" y="28413"/>
                      </a:moveTo>
                      <a:cubicBezTo>
                        <a:pt x="53776" y="18942"/>
                        <a:pt x="50843" y="9471"/>
                        <a:pt x="47909" y="0"/>
                      </a:cubicBezTo>
                      <a:cubicBezTo>
                        <a:pt x="43999" y="3789"/>
                        <a:pt x="39110" y="7577"/>
                        <a:pt x="35199" y="12312"/>
                      </a:cubicBezTo>
                      <a:cubicBezTo>
                        <a:pt x="31288" y="17048"/>
                        <a:pt x="27377" y="21784"/>
                        <a:pt x="23466" y="27467"/>
                      </a:cubicBezTo>
                      <a:cubicBezTo>
                        <a:pt x="19555" y="33149"/>
                        <a:pt x="15644" y="38832"/>
                        <a:pt x="11733" y="45462"/>
                      </a:cubicBezTo>
                      <a:cubicBezTo>
                        <a:pt x="7822" y="51145"/>
                        <a:pt x="3911" y="58722"/>
                        <a:pt x="0" y="65352"/>
                      </a:cubicBezTo>
                      <a:cubicBezTo>
                        <a:pt x="0" y="65352"/>
                        <a:pt x="0" y="65352"/>
                        <a:pt x="0" y="65352"/>
                      </a:cubicBezTo>
                      <a:cubicBezTo>
                        <a:pt x="7822" y="67246"/>
                        <a:pt x="18577" y="65352"/>
                        <a:pt x="27377" y="59669"/>
                      </a:cubicBezTo>
                      <a:cubicBezTo>
                        <a:pt x="36177" y="53986"/>
                        <a:pt x="42043" y="46409"/>
                        <a:pt x="46932" y="41674"/>
                      </a:cubicBezTo>
                      <a:cubicBezTo>
                        <a:pt x="48887" y="38832"/>
                        <a:pt x="51821" y="33149"/>
                        <a:pt x="53776" y="2841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49" name="Graphic 25">
                <a:extLst>
                  <a:ext uri="{FF2B5EF4-FFF2-40B4-BE49-F238E27FC236}">
                    <a16:creationId xmlns:a16="http://schemas.microsoft.com/office/drawing/2014/main" id="{99AD4A08-FCDD-E564-8203-94CD17FECFAF}"/>
                  </a:ext>
                </a:extLst>
              </p:cNvPr>
              <p:cNvGrpSpPr/>
              <p:nvPr/>
            </p:nvGrpSpPr>
            <p:grpSpPr>
              <a:xfrm>
                <a:off x="2436865" y="2201914"/>
                <a:ext cx="226314" cy="490975"/>
                <a:chOff x="2436865" y="2201914"/>
                <a:chExt cx="226314" cy="490975"/>
              </a:xfrm>
            </p:grpSpPr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34F7D914-8627-B770-E12E-3D5464DCD655}"/>
                    </a:ext>
                  </a:extLst>
                </p:cNvPr>
                <p:cNvSpPr/>
                <p:nvPr/>
              </p:nvSpPr>
              <p:spPr>
                <a:xfrm>
                  <a:off x="2436865" y="2658431"/>
                  <a:ext cx="67530" cy="34458"/>
                </a:xfrm>
                <a:custGeom>
                  <a:avLst/>
                  <a:gdLst>
                    <a:gd name="connsiteX0" fmla="*/ 40726 w 67530"/>
                    <a:gd name="connsiteY0" fmla="*/ 6630 h 34458"/>
                    <a:gd name="connsiteX1" fmla="*/ 1616 w 67530"/>
                    <a:gd name="connsiteY1" fmla="*/ 0 h 34458"/>
                    <a:gd name="connsiteX2" fmla="*/ 639 w 67530"/>
                    <a:gd name="connsiteY2" fmla="*/ 5683 h 34458"/>
                    <a:gd name="connsiteX3" fmla="*/ 29971 w 67530"/>
                    <a:gd name="connsiteY3" fmla="*/ 30308 h 34458"/>
                    <a:gd name="connsiteX4" fmla="*/ 66147 w 67530"/>
                    <a:gd name="connsiteY4" fmla="*/ 29361 h 34458"/>
                    <a:gd name="connsiteX5" fmla="*/ 67125 w 67530"/>
                    <a:gd name="connsiteY5" fmla="*/ 27466 h 34458"/>
                    <a:gd name="connsiteX6" fmla="*/ 66147 w 67530"/>
                    <a:gd name="connsiteY6" fmla="*/ 22731 h 34458"/>
                    <a:gd name="connsiteX7" fmla="*/ 40726 w 67530"/>
                    <a:gd name="connsiteY7" fmla="*/ 6630 h 34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530" h="34458">
                      <a:moveTo>
                        <a:pt x="40726" y="6630"/>
                      </a:moveTo>
                      <a:cubicBezTo>
                        <a:pt x="28015" y="2841"/>
                        <a:pt x="13349" y="0"/>
                        <a:pt x="1616" y="0"/>
                      </a:cubicBezTo>
                      <a:cubicBezTo>
                        <a:pt x="-1317" y="0"/>
                        <a:pt x="639" y="3788"/>
                        <a:pt x="639" y="5683"/>
                      </a:cubicBezTo>
                      <a:cubicBezTo>
                        <a:pt x="5527" y="16101"/>
                        <a:pt x="17260" y="25572"/>
                        <a:pt x="29971" y="30308"/>
                      </a:cubicBezTo>
                      <a:cubicBezTo>
                        <a:pt x="42682" y="35991"/>
                        <a:pt x="56370" y="35991"/>
                        <a:pt x="66147" y="29361"/>
                      </a:cubicBezTo>
                      <a:cubicBezTo>
                        <a:pt x="66147" y="29361"/>
                        <a:pt x="67125" y="28413"/>
                        <a:pt x="67125" y="27466"/>
                      </a:cubicBezTo>
                      <a:cubicBezTo>
                        <a:pt x="68103" y="26519"/>
                        <a:pt x="67125" y="24625"/>
                        <a:pt x="66147" y="22731"/>
                      </a:cubicBezTo>
                      <a:cubicBezTo>
                        <a:pt x="61259" y="14206"/>
                        <a:pt x="52459" y="9471"/>
                        <a:pt x="40726" y="663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B2955257-6A0B-1E05-BC21-D89D6F459DE8}"/>
                    </a:ext>
                  </a:extLst>
                </p:cNvPr>
                <p:cNvSpPr/>
                <p:nvPr/>
              </p:nvSpPr>
              <p:spPr>
                <a:xfrm>
                  <a:off x="2474658" y="2558456"/>
                  <a:ext cx="63553" cy="34338"/>
                </a:xfrm>
                <a:custGeom>
                  <a:avLst/>
                  <a:gdLst>
                    <a:gd name="connsiteX0" fmla="*/ 32266 w 63553"/>
                    <a:gd name="connsiteY0" fmla="*/ 3368 h 34338"/>
                    <a:gd name="connsiteX1" fmla="*/ 0 w 63553"/>
                    <a:gd name="connsiteY1" fmla="*/ 30834 h 34338"/>
                    <a:gd name="connsiteX2" fmla="*/ 63554 w 63553"/>
                    <a:gd name="connsiteY2" fmla="*/ 1474 h 34338"/>
                    <a:gd name="connsiteX3" fmla="*/ 62576 w 63553"/>
                    <a:gd name="connsiteY3" fmla="*/ 526 h 34338"/>
                    <a:gd name="connsiteX4" fmla="*/ 32266 w 63553"/>
                    <a:gd name="connsiteY4" fmla="*/ 3368 h 34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53" h="34338">
                      <a:moveTo>
                        <a:pt x="32266" y="3368"/>
                      </a:moveTo>
                      <a:cubicBezTo>
                        <a:pt x="16622" y="9997"/>
                        <a:pt x="6844" y="19469"/>
                        <a:pt x="0" y="30834"/>
                      </a:cubicBezTo>
                      <a:cubicBezTo>
                        <a:pt x="33243" y="42200"/>
                        <a:pt x="57687" y="24205"/>
                        <a:pt x="63554" y="1474"/>
                      </a:cubicBezTo>
                      <a:cubicBezTo>
                        <a:pt x="63554" y="1474"/>
                        <a:pt x="62576" y="526"/>
                        <a:pt x="62576" y="526"/>
                      </a:cubicBezTo>
                      <a:cubicBezTo>
                        <a:pt x="51821" y="-421"/>
                        <a:pt x="41065" y="-421"/>
                        <a:pt x="32266" y="3368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F5DA8B8D-8E33-9D1C-2480-4F69AB6DC4DF}"/>
                    </a:ext>
                  </a:extLst>
                </p:cNvPr>
                <p:cNvSpPr/>
                <p:nvPr/>
              </p:nvSpPr>
              <p:spPr>
                <a:xfrm>
                  <a:off x="2530113" y="2620337"/>
                  <a:ext cx="41725" cy="67048"/>
                </a:xfrm>
                <a:custGeom>
                  <a:avLst/>
                  <a:gdLst>
                    <a:gd name="connsiteX0" fmla="*/ 276 w 41725"/>
                    <a:gd name="connsiteY0" fmla="*/ 12521 h 67048"/>
                    <a:gd name="connsiteX1" fmla="*/ 4187 w 41725"/>
                    <a:gd name="connsiteY1" fmla="*/ 23886 h 67048"/>
                    <a:gd name="connsiteX2" fmla="*/ 12009 w 41725"/>
                    <a:gd name="connsiteY2" fmla="*/ 45670 h 67048"/>
                    <a:gd name="connsiteX3" fmla="*/ 39386 w 41725"/>
                    <a:gd name="connsiteY3" fmla="*/ 66507 h 67048"/>
                    <a:gd name="connsiteX4" fmla="*/ 41342 w 41725"/>
                    <a:gd name="connsiteY4" fmla="*/ 62718 h 67048"/>
                    <a:gd name="connsiteX5" fmla="*/ 13965 w 41725"/>
                    <a:gd name="connsiteY5" fmla="*/ 3050 h 67048"/>
                    <a:gd name="connsiteX6" fmla="*/ 276 w 41725"/>
                    <a:gd name="connsiteY6" fmla="*/ 12521 h 67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725" h="67048">
                      <a:moveTo>
                        <a:pt x="276" y="12521"/>
                      </a:moveTo>
                      <a:cubicBezTo>
                        <a:pt x="1254" y="16309"/>
                        <a:pt x="2232" y="20098"/>
                        <a:pt x="4187" y="23886"/>
                      </a:cubicBezTo>
                      <a:cubicBezTo>
                        <a:pt x="5165" y="31463"/>
                        <a:pt x="8098" y="39040"/>
                        <a:pt x="12009" y="45670"/>
                      </a:cubicBezTo>
                      <a:cubicBezTo>
                        <a:pt x="15920" y="53247"/>
                        <a:pt x="27653" y="70296"/>
                        <a:pt x="39386" y="66507"/>
                      </a:cubicBezTo>
                      <a:cubicBezTo>
                        <a:pt x="41342" y="65560"/>
                        <a:pt x="42319" y="63666"/>
                        <a:pt x="41342" y="62718"/>
                      </a:cubicBezTo>
                      <a:cubicBezTo>
                        <a:pt x="39386" y="43776"/>
                        <a:pt x="39386" y="17257"/>
                        <a:pt x="13965" y="3050"/>
                      </a:cubicBezTo>
                      <a:cubicBezTo>
                        <a:pt x="276" y="-5475"/>
                        <a:pt x="-701" y="5891"/>
                        <a:pt x="276" y="12521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DB1877C8-2101-FD7E-533A-59DB886E3556}"/>
                    </a:ext>
                  </a:extLst>
                </p:cNvPr>
                <p:cNvSpPr/>
                <p:nvPr/>
              </p:nvSpPr>
              <p:spPr>
                <a:xfrm>
                  <a:off x="2578247" y="2473740"/>
                  <a:ext cx="40008" cy="60616"/>
                </a:xfrm>
                <a:custGeom>
                  <a:avLst/>
                  <a:gdLst>
                    <a:gd name="connsiteX0" fmla="*/ 25474 w 40008"/>
                    <a:gd name="connsiteY0" fmla="*/ 13260 h 60616"/>
                    <a:gd name="connsiteX1" fmla="*/ 52 w 40008"/>
                    <a:gd name="connsiteY1" fmla="*/ 0 h 60616"/>
                    <a:gd name="connsiteX2" fmla="*/ 36229 w 40008"/>
                    <a:gd name="connsiteY2" fmla="*/ 60616 h 60616"/>
                    <a:gd name="connsiteX3" fmla="*/ 36229 w 40008"/>
                    <a:gd name="connsiteY3" fmla="*/ 60616 h 60616"/>
                    <a:gd name="connsiteX4" fmla="*/ 32318 w 40008"/>
                    <a:gd name="connsiteY4" fmla="*/ 25573 h 60616"/>
                    <a:gd name="connsiteX5" fmla="*/ 25474 w 40008"/>
                    <a:gd name="connsiteY5" fmla="*/ 13260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008" h="60616">
                      <a:moveTo>
                        <a:pt x="25474" y="13260"/>
                      </a:moveTo>
                      <a:cubicBezTo>
                        <a:pt x="17652" y="8525"/>
                        <a:pt x="8852" y="3789"/>
                        <a:pt x="52" y="0"/>
                      </a:cubicBezTo>
                      <a:cubicBezTo>
                        <a:pt x="-925" y="21784"/>
                        <a:pt x="11785" y="42621"/>
                        <a:pt x="36229" y="60616"/>
                      </a:cubicBezTo>
                      <a:cubicBezTo>
                        <a:pt x="36229" y="60616"/>
                        <a:pt x="36229" y="60616"/>
                        <a:pt x="36229" y="60616"/>
                      </a:cubicBezTo>
                      <a:cubicBezTo>
                        <a:pt x="45029" y="53039"/>
                        <a:pt x="36229" y="35044"/>
                        <a:pt x="32318" y="25573"/>
                      </a:cubicBezTo>
                      <a:cubicBezTo>
                        <a:pt x="31340" y="21784"/>
                        <a:pt x="28407" y="17048"/>
                        <a:pt x="25474" y="1326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FE373AC5-EEC4-6DB8-864E-9C7652FCA06E}"/>
                    </a:ext>
                  </a:extLst>
                </p:cNvPr>
                <p:cNvSpPr/>
                <p:nvPr/>
              </p:nvSpPr>
              <p:spPr>
                <a:xfrm>
                  <a:off x="2509564" y="2408388"/>
                  <a:ext cx="71667" cy="27017"/>
                </a:xfrm>
                <a:custGeom>
                  <a:avLst/>
                  <a:gdLst>
                    <a:gd name="connsiteX0" fmla="*/ 40380 w 71667"/>
                    <a:gd name="connsiteY0" fmla="*/ 0 h 27017"/>
                    <a:gd name="connsiteX1" fmla="*/ 1270 w 71667"/>
                    <a:gd name="connsiteY1" fmla="*/ 3789 h 27017"/>
                    <a:gd name="connsiteX2" fmla="*/ 2248 w 71667"/>
                    <a:gd name="connsiteY2" fmla="*/ 9472 h 27017"/>
                    <a:gd name="connsiteX3" fmla="*/ 71668 w 71667"/>
                    <a:gd name="connsiteY3" fmla="*/ 16102 h 27017"/>
                    <a:gd name="connsiteX4" fmla="*/ 71668 w 71667"/>
                    <a:gd name="connsiteY4" fmla="*/ 14207 h 27017"/>
                    <a:gd name="connsiteX5" fmla="*/ 69712 w 71667"/>
                    <a:gd name="connsiteY5" fmla="*/ 10418 h 27017"/>
                    <a:gd name="connsiteX6" fmla="*/ 40380 w 71667"/>
                    <a:gd name="connsiteY6" fmla="*/ 0 h 27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667" h="27017">
                      <a:moveTo>
                        <a:pt x="40380" y="0"/>
                      </a:moveTo>
                      <a:cubicBezTo>
                        <a:pt x="27669" y="0"/>
                        <a:pt x="12025" y="0"/>
                        <a:pt x="1270" y="3789"/>
                      </a:cubicBezTo>
                      <a:cubicBezTo>
                        <a:pt x="-1663" y="4736"/>
                        <a:pt x="1270" y="8525"/>
                        <a:pt x="2248" y="9472"/>
                      </a:cubicBezTo>
                      <a:cubicBezTo>
                        <a:pt x="16914" y="28414"/>
                        <a:pt x="57002" y="34097"/>
                        <a:pt x="71668" y="16102"/>
                      </a:cubicBezTo>
                      <a:cubicBezTo>
                        <a:pt x="71668" y="16102"/>
                        <a:pt x="71668" y="15154"/>
                        <a:pt x="71668" y="14207"/>
                      </a:cubicBezTo>
                      <a:cubicBezTo>
                        <a:pt x="71668" y="12313"/>
                        <a:pt x="70690" y="11366"/>
                        <a:pt x="69712" y="10418"/>
                      </a:cubicBezTo>
                      <a:cubicBezTo>
                        <a:pt x="61890" y="2842"/>
                        <a:pt x="52113" y="0"/>
                        <a:pt x="40380" y="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064EF0C3-226B-30C7-7912-44C3BFE3DBED}"/>
                    </a:ext>
                  </a:extLst>
                </p:cNvPr>
                <p:cNvSpPr/>
                <p:nvPr/>
              </p:nvSpPr>
              <p:spPr>
                <a:xfrm>
                  <a:off x="2531367" y="2290944"/>
                  <a:ext cx="57686" cy="41609"/>
                </a:xfrm>
                <a:custGeom>
                  <a:avLst/>
                  <a:gdLst>
                    <a:gd name="connsiteX0" fmla="*/ 27377 w 57686"/>
                    <a:gd name="connsiteY0" fmla="*/ 7577 h 41609"/>
                    <a:gd name="connsiteX1" fmla="*/ 0 w 57686"/>
                    <a:gd name="connsiteY1" fmla="*/ 40727 h 41609"/>
                    <a:gd name="connsiteX2" fmla="*/ 57687 w 57686"/>
                    <a:gd name="connsiteY2" fmla="*/ 947 h 41609"/>
                    <a:gd name="connsiteX3" fmla="*/ 56709 w 57686"/>
                    <a:gd name="connsiteY3" fmla="*/ 0 h 41609"/>
                    <a:gd name="connsiteX4" fmla="*/ 27377 w 57686"/>
                    <a:gd name="connsiteY4" fmla="*/ 7577 h 41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86" h="41609">
                      <a:moveTo>
                        <a:pt x="27377" y="7577"/>
                      </a:moveTo>
                      <a:cubicBezTo>
                        <a:pt x="12711" y="16101"/>
                        <a:pt x="4889" y="28414"/>
                        <a:pt x="0" y="40727"/>
                      </a:cubicBezTo>
                      <a:cubicBezTo>
                        <a:pt x="34221" y="46409"/>
                        <a:pt x="55732" y="23678"/>
                        <a:pt x="57687" y="947"/>
                      </a:cubicBezTo>
                      <a:cubicBezTo>
                        <a:pt x="57687" y="947"/>
                        <a:pt x="56709" y="0"/>
                        <a:pt x="56709" y="0"/>
                      </a:cubicBezTo>
                      <a:cubicBezTo>
                        <a:pt x="45954" y="947"/>
                        <a:pt x="35199" y="2841"/>
                        <a:pt x="27377" y="757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A8472D27-98C1-7DBF-69ED-DCE2DFFA700E}"/>
                    </a:ext>
                  </a:extLst>
                </p:cNvPr>
                <p:cNvSpPr/>
                <p:nvPr/>
              </p:nvSpPr>
              <p:spPr>
                <a:xfrm>
                  <a:off x="2592782" y="2351701"/>
                  <a:ext cx="51667" cy="58494"/>
                </a:xfrm>
                <a:custGeom>
                  <a:avLst/>
                  <a:gdLst>
                    <a:gd name="connsiteX0" fmla="*/ 1161 w 51667"/>
                    <a:gd name="connsiteY0" fmla="*/ 14067 h 58494"/>
                    <a:gd name="connsiteX1" fmla="*/ 7027 w 51667"/>
                    <a:gd name="connsiteY1" fmla="*/ 24485 h 58494"/>
                    <a:gd name="connsiteX2" fmla="*/ 18760 w 51667"/>
                    <a:gd name="connsiteY2" fmla="*/ 43427 h 58494"/>
                    <a:gd name="connsiteX3" fmla="*/ 50048 w 51667"/>
                    <a:gd name="connsiteY3" fmla="*/ 56687 h 58494"/>
                    <a:gd name="connsiteX4" fmla="*/ 51026 w 51667"/>
                    <a:gd name="connsiteY4" fmla="*/ 52899 h 58494"/>
                    <a:gd name="connsiteX5" fmla="*/ 10938 w 51667"/>
                    <a:gd name="connsiteY5" fmla="*/ 807 h 58494"/>
                    <a:gd name="connsiteX6" fmla="*/ 1161 w 51667"/>
                    <a:gd name="connsiteY6" fmla="*/ 14067 h 58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667" h="58494">
                      <a:moveTo>
                        <a:pt x="1161" y="14067"/>
                      </a:moveTo>
                      <a:cubicBezTo>
                        <a:pt x="2138" y="17855"/>
                        <a:pt x="4094" y="20697"/>
                        <a:pt x="7027" y="24485"/>
                      </a:cubicBezTo>
                      <a:cubicBezTo>
                        <a:pt x="8983" y="31115"/>
                        <a:pt x="14849" y="38692"/>
                        <a:pt x="18760" y="43427"/>
                      </a:cubicBezTo>
                      <a:cubicBezTo>
                        <a:pt x="23649" y="50057"/>
                        <a:pt x="40270" y="63317"/>
                        <a:pt x="50048" y="56687"/>
                      </a:cubicBezTo>
                      <a:cubicBezTo>
                        <a:pt x="52003" y="55741"/>
                        <a:pt x="52003" y="53846"/>
                        <a:pt x="51026" y="52899"/>
                      </a:cubicBezTo>
                      <a:cubicBezTo>
                        <a:pt x="45159" y="35851"/>
                        <a:pt x="39293" y="11225"/>
                        <a:pt x="10938" y="807"/>
                      </a:cubicBezTo>
                      <a:cubicBezTo>
                        <a:pt x="-1773" y="-2982"/>
                        <a:pt x="-795" y="7437"/>
                        <a:pt x="1161" y="1406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B9AED004-F8DE-F659-1B83-68C5FDD7B812}"/>
                    </a:ext>
                  </a:extLst>
                </p:cNvPr>
                <p:cNvSpPr/>
                <p:nvPr/>
              </p:nvSpPr>
              <p:spPr>
                <a:xfrm>
                  <a:off x="2617409" y="2201914"/>
                  <a:ext cx="45770" cy="54933"/>
                </a:xfrm>
                <a:custGeom>
                  <a:avLst/>
                  <a:gdLst>
                    <a:gd name="connsiteX0" fmla="*/ 27377 w 45770"/>
                    <a:gd name="connsiteY0" fmla="*/ 10418 h 54933"/>
                    <a:gd name="connsiteX1" fmla="*/ 0 w 45770"/>
                    <a:gd name="connsiteY1" fmla="*/ 0 h 54933"/>
                    <a:gd name="connsiteX2" fmla="*/ 43021 w 45770"/>
                    <a:gd name="connsiteY2" fmla="*/ 54934 h 54933"/>
                    <a:gd name="connsiteX3" fmla="*/ 43021 w 45770"/>
                    <a:gd name="connsiteY3" fmla="*/ 54934 h 54933"/>
                    <a:gd name="connsiteX4" fmla="*/ 34221 w 45770"/>
                    <a:gd name="connsiteY4" fmla="*/ 20837 h 54933"/>
                    <a:gd name="connsiteX5" fmla="*/ 27377 w 45770"/>
                    <a:gd name="connsiteY5" fmla="*/ 10418 h 5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770" h="54933">
                      <a:moveTo>
                        <a:pt x="27377" y="10418"/>
                      </a:moveTo>
                      <a:cubicBezTo>
                        <a:pt x="18577" y="6631"/>
                        <a:pt x="9777" y="2842"/>
                        <a:pt x="0" y="0"/>
                      </a:cubicBezTo>
                      <a:cubicBezTo>
                        <a:pt x="978" y="21784"/>
                        <a:pt x="16622" y="40727"/>
                        <a:pt x="43021" y="54934"/>
                      </a:cubicBezTo>
                      <a:cubicBezTo>
                        <a:pt x="43021" y="54934"/>
                        <a:pt x="43021" y="54934"/>
                        <a:pt x="43021" y="54934"/>
                      </a:cubicBezTo>
                      <a:cubicBezTo>
                        <a:pt x="50843" y="46410"/>
                        <a:pt x="40088" y="30309"/>
                        <a:pt x="34221" y="20837"/>
                      </a:cubicBezTo>
                      <a:cubicBezTo>
                        <a:pt x="33243" y="17996"/>
                        <a:pt x="30310" y="14207"/>
                        <a:pt x="27377" y="1041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58" name="Graphic 25">
                <a:extLst>
                  <a:ext uri="{FF2B5EF4-FFF2-40B4-BE49-F238E27FC236}">
                    <a16:creationId xmlns:a16="http://schemas.microsoft.com/office/drawing/2014/main" id="{3EFBF644-289D-21A9-810A-7F8E5F9D332B}"/>
                  </a:ext>
                </a:extLst>
              </p:cNvPr>
              <p:cNvGrpSpPr/>
              <p:nvPr/>
            </p:nvGrpSpPr>
            <p:grpSpPr>
              <a:xfrm>
                <a:off x="2550828" y="1440423"/>
                <a:ext cx="134045" cy="513285"/>
                <a:chOff x="2550828" y="1440423"/>
                <a:chExt cx="134045" cy="513285"/>
              </a:xfrm>
            </p:grpSpPr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18B8A7EA-4A16-61CE-C413-F69B0E93F914}"/>
                    </a:ext>
                  </a:extLst>
                </p:cNvPr>
                <p:cNvSpPr/>
                <p:nvPr/>
              </p:nvSpPr>
              <p:spPr>
                <a:xfrm>
                  <a:off x="2552614" y="1926927"/>
                  <a:ext cx="72616" cy="26781"/>
                </a:xfrm>
                <a:custGeom>
                  <a:avLst/>
                  <a:gdLst>
                    <a:gd name="connsiteX0" fmla="*/ 39373 w 72616"/>
                    <a:gd name="connsiteY0" fmla="*/ 320 h 26781"/>
                    <a:gd name="connsiteX1" fmla="*/ 1241 w 72616"/>
                    <a:gd name="connsiteY1" fmla="*/ 9791 h 26781"/>
                    <a:gd name="connsiteX2" fmla="*/ 3196 w 72616"/>
                    <a:gd name="connsiteY2" fmla="*/ 15474 h 26781"/>
                    <a:gd name="connsiteX3" fmla="*/ 72616 w 72616"/>
                    <a:gd name="connsiteY3" fmla="*/ 11685 h 26781"/>
                    <a:gd name="connsiteX4" fmla="*/ 72616 w 72616"/>
                    <a:gd name="connsiteY4" fmla="*/ 9791 h 26781"/>
                    <a:gd name="connsiteX5" fmla="*/ 69683 w 72616"/>
                    <a:gd name="connsiteY5" fmla="*/ 6003 h 26781"/>
                    <a:gd name="connsiteX6" fmla="*/ 39373 w 72616"/>
                    <a:gd name="connsiteY6" fmla="*/ 320 h 2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616" h="26781">
                      <a:moveTo>
                        <a:pt x="39373" y="320"/>
                      </a:moveTo>
                      <a:cubicBezTo>
                        <a:pt x="26662" y="2214"/>
                        <a:pt x="11018" y="4109"/>
                        <a:pt x="1241" y="9791"/>
                      </a:cubicBezTo>
                      <a:cubicBezTo>
                        <a:pt x="-1692" y="10739"/>
                        <a:pt x="1241" y="14527"/>
                        <a:pt x="3196" y="15474"/>
                      </a:cubicBezTo>
                      <a:cubicBezTo>
                        <a:pt x="20796" y="31575"/>
                        <a:pt x="61861" y="30628"/>
                        <a:pt x="72616" y="11685"/>
                      </a:cubicBezTo>
                      <a:cubicBezTo>
                        <a:pt x="72616" y="10739"/>
                        <a:pt x="72616" y="10739"/>
                        <a:pt x="72616" y="9791"/>
                      </a:cubicBezTo>
                      <a:cubicBezTo>
                        <a:pt x="72616" y="7897"/>
                        <a:pt x="71639" y="6950"/>
                        <a:pt x="69683" y="6003"/>
                      </a:cubicBezTo>
                      <a:cubicBezTo>
                        <a:pt x="60883" y="320"/>
                        <a:pt x="51106" y="-627"/>
                        <a:pt x="39373" y="32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CE42E5E3-4243-B71A-DC8A-FE29E0122B72}"/>
                    </a:ext>
                  </a:extLst>
                </p:cNvPr>
                <p:cNvSpPr/>
                <p:nvPr/>
              </p:nvSpPr>
              <p:spPr>
                <a:xfrm>
                  <a:off x="2562655" y="1806015"/>
                  <a:ext cx="51858" cy="48329"/>
                </a:xfrm>
                <a:custGeom>
                  <a:avLst/>
                  <a:gdLst>
                    <a:gd name="connsiteX0" fmla="*/ 22488 w 51858"/>
                    <a:gd name="connsiteY0" fmla="*/ 11365 h 48329"/>
                    <a:gd name="connsiteX1" fmla="*/ 0 w 51858"/>
                    <a:gd name="connsiteY1" fmla="*/ 48303 h 48329"/>
                    <a:gd name="connsiteX2" fmla="*/ 51820 w 51858"/>
                    <a:gd name="connsiteY2" fmla="*/ 947 h 48329"/>
                    <a:gd name="connsiteX3" fmla="*/ 50843 w 51858"/>
                    <a:gd name="connsiteY3" fmla="*/ 0 h 48329"/>
                    <a:gd name="connsiteX4" fmla="*/ 22488 w 51858"/>
                    <a:gd name="connsiteY4" fmla="*/ 11365 h 4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858" h="48329">
                      <a:moveTo>
                        <a:pt x="22488" y="11365"/>
                      </a:moveTo>
                      <a:cubicBezTo>
                        <a:pt x="9777" y="21784"/>
                        <a:pt x="2933" y="35044"/>
                        <a:pt x="0" y="48303"/>
                      </a:cubicBezTo>
                      <a:cubicBezTo>
                        <a:pt x="35199" y="49251"/>
                        <a:pt x="52798" y="24625"/>
                        <a:pt x="51820" y="947"/>
                      </a:cubicBezTo>
                      <a:cubicBezTo>
                        <a:pt x="51820" y="947"/>
                        <a:pt x="50843" y="0"/>
                        <a:pt x="50843" y="0"/>
                      </a:cubicBezTo>
                      <a:cubicBezTo>
                        <a:pt x="40088" y="1894"/>
                        <a:pt x="30310" y="4736"/>
                        <a:pt x="22488" y="1136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FFB78561-EAAF-D44D-DE8F-0DFD703C9043}"/>
                    </a:ext>
                  </a:extLst>
                </p:cNvPr>
                <p:cNvSpPr/>
                <p:nvPr/>
              </p:nvSpPr>
              <p:spPr>
                <a:xfrm>
                  <a:off x="2626747" y="1864256"/>
                  <a:ext cx="58126" cy="52394"/>
                </a:xfrm>
                <a:custGeom>
                  <a:avLst/>
                  <a:gdLst>
                    <a:gd name="connsiteX0" fmla="*/ 2395 w 58126"/>
                    <a:gd name="connsiteY0" fmla="*/ 14687 h 52394"/>
                    <a:gd name="connsiteX1" fmla="*/ 9239 w 58126"/>
                    <a:gd name="connsiteY1" fmla="*/ 24158 h 52394"/>
                    <a:gd name="connsiteX2" fmla="*/ 23905 w 58126"/>
                    <a:gd name="connsiteY2" fmla="*/ 41207 h 52394"/>
                    <a:gd name="connsiteX3" fmla="*/ 57149 w 58126"/>
                    <a:gd name="connsiteY3" fmla="*/ 49731 h 52394"/>
                    <a:gd name="connsiteX4" fmla="*/ 58127 w 58126"/>
                    <a:gd name="connsiteY4" fmla="*/ 45942 h 52394"/>
                    <a:gd name="connsiteX5" fmla="*/ 11195 w 58126"/>
                    <a:gd name="connsiteY5" fmla="*/ 480 h 52394"/>
                    <a:gd name="connsiteX6" fmla="*/ 2395 w 58126"/>
                    <a:gd name="connsiteY6" fmla="*/ 14687 h 5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126" h="52394">
                      <a:moveTo>
                        <a:pt x="2395" y="14687"/>
                      </a:moveTo>
                      <a:cubicBezTo>
                        <a:pt x="4350" y="17528"/>
                        <a:pt x="6306" y="21317"/>
                        <a:pt x="9239" y="24158"/>
                      </a:cubicBezTo>
                      <a:cubicBezTo>
                        <a:pt x="12172" y="30788"/>
                        <a:pt x="19017" y="36471"/>
                        <a:pt x="23905" y="41207"/>
                      </a:cubicBezTo>
                      <a:cubicBezTo>
                        <a:pt x="29772" y="46890"/>
                        <a:pt x="48349" y="57308"/>
                        <a:pt x="57149" y="49731"/>
                      </a:cubicBezTo>
                      <a:cubicBezTo>
                        <a:pt x="58127" y="48784"/>
                        <a:pt x="58127" y="46890"/>
                        <a:pt x="58127" y="45942"/>
                      </a:cubicBezTo>
                      <a:cubicBezTo>
                        <a:pt x="49327" y="30788"/>
                        <a:pt x="39549" y="6163"/>
                        <a:pt x="11195" y="480"/>
                      </a:cubicBezTo>
                      <a:cubicBezTo>
                        <a:pt x="-3472" y="-2361"/>
                        <a:pt x="-538" y="8057"/>
                        <a:pt x="2395" y="1468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1D380FCF-FAC6-85B1-F05D-94C9E0A375C3}"/>
                    </a:ext>
                  </a:extLst>
                </p:cNvPr>
                <p:cNvSpPr/>
                <p:nvPr/>
              </p:nvSpPr>
              <p:spPr>
                <a:xfrm>
                  <a:off x="2631097" y="1713196"/>
                  <a:ext cx="51737" cy="49250"/>
                </a:xfrm>
                <a:custGeom>
                  <a:avLst/>
                  <a:gdLst>
                    <a:gd name="connsiteX0" fmla="*/ 28355 w 51737"/>
                    <a:gd name="connsiteY0" fmla="*/ 7577 h 49250"/>
                    <a:gd name="connsiteX1" fmla="*/ 0 w 51737"/>
                    <a:gd name="connsiteY1" fmla="*/ 0 h 49250"/>
                    <a:gd name="connsiteX2" fmla="*/ 49865 w 51737"/>
                    <a:gd name="connsiteY2" fmla="*/ 49251 h 49250"/>
                    <a:gd name="connsiteX3" fmla="*/ 49865 w 51737"/>
                    <a:gd name="connsiteY3" fmla="*/ 49251 h 49250"/>
                    <a:gd name="connsiteX4" fmla="*/ 37154 w 51737"/>
                    <a:gd name="connsiteY4" fmla="*/ 17048 h 49250"/>
                    <a:gd name="connsiteX5" fmla="*/ 28355 w 51737"/>
                    <a:gd name="connsiteY5" fmla="*/ 7577 h 49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737" h="49250">
                      <a:moveTo>
                        <a:pt x="28355" y="7577"/>
                      </a:moveTo>
                      <a:cubicBezTo>
                        <a:pt x="19555" y="4736"/>
                        <a:pt x="9777" y="1894"/>
                        <a:pt x="0" y="0"/>
                      </a:cubicBezTo>
                      <a:cubicBezTo>
                        <a:pt x="3911" y="20837"/>
                        <a:pt x="21511" y="38832"/>
                        <a:pt x="49865" y="49251"/>
                      </a:cubicBezTo>
                      <a:cubicBezTo>
                        <a:pt x="49865" y="49251"/>
                        <a:pt x="49865" y="49251"/>
                        <a:pt x="49865" y="49251"/>
                      </a:cubicBezTo>
                      <a:cubicBezTo>
                        <a:pt x="56709" y="39779"/>
                        <a:pt x="43021" y="24625"/>
                        <a:pt x="37154" y="17048"/>
                      </a:cubicBezTo>
                      <a:cubicBezTo>
                        <a:pt x="35199" y="14207"/>
                        <a:pt x="32266" y="11365"/>
                        <a:pt x="28355" y="75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3" name="Freeform: Shape 262">
                  <a:extLst>
                    <a:ext uri="{FF2B5EF4-FFF2-40B4-BE49-F238E27FC236}">
                      <a16:creationId xmlns:a16="http://schemas.microsoft.com/office/drawing/2014/main" id="{F04022C6-5AAF-B5E9-6A02-64FD79283D0E}"/>
                    </a:ext>
                  </a:extLst>
                </p:cNvPr>
                <p:cNvSpPr/>
                <p:nvPr/>
              </p:nvSpPr>
              <p:spPr>
                <a:xfrm>
                  <a:off x="2550828" y="1654858"/>
                  <a:ext cx="72447" cy="29148"/>
                </a:xfrm>
                <a:custGeom>
                  <a:avLst/>
                  <a:gdLst>
                    <a:gd name="connsiteX0" fmla="*/ 38226 w 72447"/>
                    <a:gd name="connsiteY0" fmla="*/ 1510 h 29148"/>
                    <a:gd name="connsiteX1" fmla="*/ 1072 w 72447"/>
                    <a:gd name="connsiteY1" fmla="*/ 13823 h 29148"/>
                    <a:gd name="connsiteX2" fmla="*/ 3028 w 72447"/>
                    <a:gd name="connsiteY2" fmla="*/ 19506 h 29148"/>
                    <a:gd name="connsiteX3" fmla="*/ 72447 w 72447"/>
                    <a:gd name="connsiteY3" fmla="*/ 11929 h 29148"/>
                    <a:gd name="connsiteX4" fmla="*/ 72447 w 72447"/>
                    <a:gd name="connsiteY4" fmla="*/ 10034 h 29148"/>
                    <a:gd name="connsiteX5" fmla="*/ 69514 w 72447"/>
                    <a:gd name="connsiteY5" fmla="*/ 6246 h 29148"/>
                    <a:gd name="connsiteX6" fmla="*/ 38226 w 72447"/>
                    <a:gd name="connsiteY6" fmla="*/ 1510 h 29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29148">
                      <a:moveTo>
                        <a:pt x="38226" y="1510"/>
                      </a:moveTo>
                      <a:cubicBezTo>
                        <a:pt x="25516" y="3404"/>
                        <a:pt x="10849" y="7193"/>
                        <a:pt x="1072" y="13823"/>
                      </a:cubicBezTo>
                      <a:cubicBezTo>
                        <a:pt x="-1861" y="15717"/>
                        <a:pt x="2050" y="18558"/>
                        <a:pt x="3028" y="19506"/>
                      </a:cubicBezTo>
                      <a:cubicBezTo>
                        <a:pt x="21605" y="34660"/>
                        <a:pt x="62670" y="31818"/>
                        <a:pt x="72447" y="11929"/>
                      </a:cubicBezTo>
                      <a:cubicBezTo>
                        <a:pt x="72447" y="10982"/>
                        <a:pt x="72447" y="10982"/>
                        <a:pt x="72447" y="10034"/>
                      </a:cubicBezTo>
                      <a:cubicBezTo>
                        <a:pt x="72447" y="8140"/>
                        <a:pt x="71470" y="7193"/>
                        <a:pt x="69514" y="6246"/>
                      </a:cubicBezTo>
                      <a:cubicBezTo>
                        <a:pt x="59737" y="-384"/>
                        <a:pt x="49959" y="-1331"/>
                        <a:pt x="38226" y="151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3F86F384-7BFF-913D-61A8-D3173740058D}"/>
                    </a:ext>
                  </a:extLst>
                </p:cNvPr>
                <p:cNvSpPr/>
                <p:nvPr/>
              </p:nvSpPr>
              <p:spPr>
                <a:xfrm>
                  <a:off x="2556789" y="1532294"/>
                  <a:ext cx="49217" cy="51145"/>
                </a:xfrm>
                <a:custGeom>
                  <a:avLst/>
                  <a:gdLst>
                    <a:gd name="connsiteX0" fmla="*/ 19555 w 49217"/>
                    <a:gd name="connsiteY0" fmla="*/ 13260 h 51145"/>
                    <a:gd name="connsiteX1" fmla="*/ 0 w 49217"/>
                    <a:gd name="connsiteY1" fmla="*/ 51145 h 51145"/>
                    <a:gd name="connsiteX2" fmla="*/ 48887 w 49217"/>
                    <a:gd name="connsiteY2" fmla="*/ 947 h 51145"/>
                    <a:gd name="connsiteX3" fmla="*/ 47909 w 49217"/>
                    <a:gd name="connsiteY3" fmla="*/ 0 h 51145"/>
                    <a:gd name="connsiteX4" fmla="*/ 19555 w 49217"/>
                    <a:gd name="connsiteY4" fmla="*/ 13260 h 51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17" h="51145">
                      <a:moveTo>
                        <a:pt x="19555" y="13260"/>
                      </a:moveTo>
                      <a:cubicBezTo>
                        <a:pt x="6844" y="24625"/>
                        <a:pt x="978" y="37885"/>
                        <a:pt x="0" y="51145"/>
                      </a:cubicBezTo>
                      <a:cubicBezTo>
                        <a:pt x="35199" y="50198"/>
                        <a:pt x="51821" y="24625"/>
                        <a:pt x="48887" y="947"/>
                      </a:cubicBezTo>
                      <a:cubicBezTo>
                        <a:pt x="48887" y="947"/>
                        <a:pt x="47909" y="0"/>
                        <a:pt x="47909" y="0"/>
                      </a:cubicBezTo>
                      <a:cubicBezTo>
                        <a:pt x="36177" y="3789"/>
                        <a:pt x="26399" y="7577"/>
                        <a:pt x="19555" y="1326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5" name="Freeform: Shape 264">
                  <a:extLst>
                    <a:ext uri="{FF2B5EF4-FFF2-40B4-BE49-F238E27FC236}">
                      <a16:creationId xmlns:a16="http://schemas.microsoft.com/office/drawing/2014/main" id="{27D4C0F0-D044-9130-4FBF-C789DA124FFA}"/>
                    </a:ext>
                  </a:extLst>
                </p:cNvPr>
                <p:cNvSpPr/>
                <p:nvPr/>
              </p:nvSpPr>
              <p:spPr>
                <a:xfrm>
                  <a:off x="2620660" y="1591482"/>
                  <a:ext cx="62013" cy="50137"/>
                </a:xfrm>
                <a:custGeom>
                  <a:avLst/>
                  <a:gdLst>
                    <a:gd name="connsiteX0" fmla="*/ 3593 w 62013"/>
                    <a:gd name="connsiteY0" fmla="*/ 13741 h 50137"/>
                    <a:gd name="connsiteX1" fmla="*/ 11415 w 62013"/>
                    <a:gd name="connsiteY1" fmla="*/ 23213 h 50137"/>
                    <a:gd name="connsiteX2" fmla="*/ 27059 w 62013"/>
                    <a:gd name="connsiteY2" fmla="*/ 40261 h 50137"/>
                    <a:gd name="connsiteX3" fmla="*/ 61280 w 62013"/>
                    <a:gd name="connsiteY3" fmla="*/ 46891 h 50137"/>
                    <a:gd name="connsiteX4" fmla="*/ 61280 w 62013"/>
                    <a:gd name="connsiteY4" fmla="*/ 43102 h 50137"/>
                    <a:gd name="connsiteX5" fmla="*/ 11415 w 62013"/>
                    <a:gd name="connsiteY5" fmla="*/ 482 h 50137"/>
                    <a:gd name="connsiteX6" fmla="*/ 3593 w 62013"/>
                    <a:gd name="connsiteY6" fmla="*/ 13741 h 5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013" h="50137">
                      <a:moveTo>
                        <a:pt x="3593" y="13741"/>
                      </a:moveTo>
                      <a:cubicBezTo>
                        <a:pt x="5549" y="16583"/>
                        <a:pt x="8482" y="20371"/>
                        <a:pt x="11415" y="23213"/>
                      </a:cubicBezTo>
                      <a:cubicBezTo>
                        <a:pt x="15326" y="29842"/>
                        <a:pt x="21193" y="35525"/>
                        <a:pt x="27059" y="40261"/>
                      </a:cubicBezTo>
                      <a:cubicBezTo>
                        <a:pt x="33903" y="44997"/>
                        <a:pt x="52481" y="55415"/>
                        <a:pt x="61280" y="46891"/>
                      </a:cubicBezTo>
                      <a:cubicBezTo>
                        <a:pt x="62258" y="45944"/>
                        <a:pt x="62258" y="44050"/>
                        <a:pt x="61280" y="43102"/>
                      </a:cubicBezTo>
                      <a:cubicBezTo>
                        <a:pt x="51503" y="27948"/>
                        <a:pt x="40748" y="4270"/>
                        <a:pt x="11415" y="482"/>
                      </a:cubicBezTo>
                      <a:cubicBezTo>
                        <a:pt x="-3251" y="-2360"/>
                        <a:pt x="-1295" y="8059"/>
                        <a:pt x="3593" y="13741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C017827D-DD00-4309-620A-25E6BEE02D7F}"/>
                    </a:ext>
                  </a:extLst>
                </p:cNvPr>
                <p:cNvSpPr/>
                <p:nvPr/>
              </p:nvSpPr>
              <p:spPr>
                <a:xfrm>
                  <a:off x="2616431" y="1440423"/>
                  <a:ext cx="54224" cy="46409"/>
                </a:xfrm>
                <a:custGeom>
                  <a:avLst/>
                  <a:gdLst>
                    <a:gd name="connsiteX0" fmla="*/ 28355 w 54224"/>
                    <a:gd name="connsiteY0" fmla="*/ 5683 h 46409"/>
                    <a:gd name="connsiteX1" fmla="*/ 0 w 54224"/>
                    <a:gd name="connsiteY1" fmla="*/ 0 h 46409"/>
                    <a:gd name="connsiteX2" fmla="*/ 52798 w 54224"/>
                    <a:gd name="connsiteY2" fmla="*/ 46409 h 46409"/>
                    <a:gd name="connsiteX3" fmla="*/ 52798 w 54224"/>
                    <a:gd name="connsiteY3" fmla="*/ 46409 h 46409"/>
                    <a:gd name="connsiteX4" fmla="*/ 38132 w 54224"/>
                    <a:gd name="connsiteY4" fmla="*/ 15154 h 46409"/>
                    <a:gd name="connsiteX5" fmla="*/ 28355 w 54224"/>
                    <a:gd name="connsiteY5" fmla="*/ 5683 h 46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46409">
                      <a:moveTo>
                        <a:pt x="28355" y="5683"/>
                      </a:moveTo>
                      <a:cubicBezTo>
                        <a:pt x="19555" y="2842"/>
                        <a:pt x="9777" y="947"/>
                        <a:pt x="0" y="0"/>
                      </a:cubicBezTo>
                      <a:cubicBezTo>
                        <a:pt x="4889" y="20837"/>
                        <a:pt x="23466" y="37885"/>
                        <a:pt x="52798" y="46409"/>
                      </a:cubicBezTo>
                      <a:cubicBezTo>
                        <a:pt x="52798" y="46409"/>
                        <a:pt x="52798" y="46409"/>
                        <a:pt x="52798" y="46409"/>
                      </a:cubicBezTo>
                      <a:cubicBezTo>
                        <a:pt x="58665" y="36938"/>
                        <a:pt x="44976" y="22731"/>
                        <a:pt x="38132" y="15154"/>
                      </a:cubicBezTo>
                      <a:cubicBezTo>
                        <a:pt x="36177" y="12313"/>
                        <a:pt x="32266" y="8524"/>
                        <a:pt x="28355" y="568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267" name="Graphic 25">
              <a:extLst>
                <a:ext uri="{FF2B5EF4-FFF2-40B4-BE49-F238E27FC236}">
                  <a16:creationId xmlns:a16="http://schemas.microsoft.com/office/drawing/2014/main" id="{155FA3C6-9970-CC1E-4B06-3744BD729132}"/>
                </a:ext>
              </a:extLst>
            </p:cNvPr>
            <p:cNvGrpSpPr/>
            <p:nvPr/>
          </p:nvGrpSpPr>
          <p:grpSpPr>
            <a:xfrm>
              <a:off x="4085248" y="587060"/>
              <a:ext cx="726953" cy="1676417"/>
              <a:chOff x="4085248" y="587060"/>
              <a:chExt cx="726953" cy="1676417"/>
            </a:xfrm>
          </p:grpSpPr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6816409E-B303-5515-D1AF-FABFB89086D0}"/>
                  </a:ext>
                </a:extLst>
              </p:cNvPr>
              <p:cNvSpPr/>
              <p:nvPr/>
            </p:nvSpPr>
            <p:spPr>
              <a:xfrm>
                <a:off x="4124114" y="587060"/>
                <a:ext cx="646932" cy="1640205"/>
              </a:xfrm>
              <a:custGeom>
                <a:avLst/>
                <a:gdLst>
                  <a:gd name="connsiteX0" fmla="*/ 603268 w 646932"/>
                  <a:gd name="connsiteY0" fmla="*/ 0 h 1640205"/>
                  <a:gd name="connsiteX1" fmla="*/ 608157 w 646932"/>
                  <a:gd name="connsiteY1" fmla="*/ 37885 h 1640205"/>
                  <a:gd name="connsiteX2" fmla="*/ 620868 w 646932"/>
                  <a:gd name="connsiteY2" fmla="*/ 143964 h 1640205"/>
                  <a:gd name="connsiteX3" fmla="*/ 645312 w 646932"/>
                  <a:gd name="connsiteY3" fmla="*/ 523762 h 1640205"/>
                  <a:gd name="connsiteX4" fmla="*/ 625757 w 646932"/>
                  <a:gd name="connsiteY4" fmla="*/ 1060784 h 1640205"/>
                  <a:gd name="connsiteX5" fmla="*/ 571981 w 646932"/>
                  <a:gd name="connsiteY5" fmla="*/ 1361024 h 1640205"/>
                  <a:gd name="connsiteX6" fmla="*/ 516249 w 646932"/>
                  <a:gd name="connsiteY6" fmla="*/ 1511618 h 1640205"/>
                  <a:gd name="connsiteX7" fmla="*/ 470295 w 646932"/>
                  <a:gd name="connsiteY7" fmla="*/ 1582652 h 1640205"/>
                  <a:gd name="connsiteX8" fmla="*/ 437052 w 646932"/>
                  <a:gd name="connsiteY8" fmla="*/ 1612960 h 1640205"/>
                  <a:gd name="connsiteX9" fmla="*/ 394031 w 646932"/>
                  <a:gd name="connsiteY9" fmla="*/ 1634745 h 1640205"/>
                  <a:gd name="connsiteX10" fmla="*/ 344166 w 646932"/>
                  <a:gd name="connsiteY10" fmla="*/ 1639480 h 1640205"/>
                  <a:gd name="connsiteX11" fmla="*/ 331455 w 646932"/>
                  <a:gd name="connsiteY11" fmla="*/ 1637586 h 1640205"/>
                  <a:gd name="connsiteX12" fmla="*/ 318745 w 646932"/>
                  <a:gd name="connsiteY12" fmla="*/ 1633797 h 1640205"/>
                  <a:gd name="connsiteX13" fmla="*/ 307012 w 646932"/>
                  <a:gd name="connsiteY13" fmla="*/ 1629061 h 1640205"/>
                  <a:gd name="connsiteX14" fmla="*/ 296257 w 646932"/>
                  <a:gd name="connsiteY14" fmla="*/ 1622431 h 1640205"/>
                  <a:gd name="connsiteX15" fmla="*/ 291368 w 646932"/>
                  <a:gd name="connsiteY15" fmla="*/ 1619590 h 1640205"/>
                  <a:gd name="connsiteX16" fmla="*/ 286479 w 646932"/>
                  <a:gd name="connsiteY16" fmla="*/ 1615802 h 1640205"/>
                  <a:gd name="connsiteX17" fmla="*/ 276702 w 646932"/>
                  <a:gd name="connsiteY17" fmla="*/ 1608224 h 1640205"/>
                  <a:gd name="connsiteX18" fmla="*/ 268880 w 646932"/>
                  <a:gd name="connsiteY18" fmla="*/ 1599701 h 1640205"/>
                  <a:gd name="connsiteX19" fmla="*/ 264969 w 646932"/>
                  <a:gd name="connsiteY19" fmla="*/ 1595912 h 1640205"/>
                  <a:gd name="connsiteX20" fmla="*/ 261058 w 646932"/>
                  <a:gd name="connsiteY20" fmla="*/ 1592123 h 1640205"/>
                  <a:gd name="connsiteX21" fmla="*/ 247369 w 646932"/>
                  <a:gd name="connsiteY21" fmla="*/ 1575075 h 1640205"/>
                  <a:gd name="connsiteX22" fmla="*/ 241503 w 646932"/>
                  <a:gd name="connsiteY22" fmla="*/ 1566551 h 1640205"/>
                  <a:gd name="connsiteX23" fmla="*/ 235637 w 646932"/>
                  <a:gd name="connsiteY23" fmla="*/ 1558027 h 1640205"/>
                  <a:gd name="connsiteX24" fmla="*/ 171105 w 646932"/>
                  <a:gd name="connsiteY24" fmla="*/ 1410275 h 1640205"/>
                  <a:gd name="connsiteX25" fmla="*/ 131018 w 646932"/>
                  <a:gd name="connsiteY25" fmla="*/ 1260628 h 1640205"/>
                  <a:gd name="connsiteX26" fmla="*/ 101686 w 646932"/>
                  <a:gd name="connsiteY26" fmla="*/ 1112876 h 1640205"/>
                  <a:gd name="connsiteX27" fmla="*/ 60620 w 646932"/>
                  <a:gd name="connsiteY27" fmla="*/ 832526 h 1640205"/>
                  <a:gd name="connsiteX28" fmla="*/ 34221 w 646932"/>
                  <a:gd name="connsiteY28" fmla="*/ 580590 h 1640205"/>
                  <a:gd name="connsiteX29" fmla="*/ 6844 w 646932"/>
                  <a:gd name="connsiteY29" fmla="*/ 202686 h 1640205"/>
                  <a:gd name="connsiteX30" fmla="*/ 1956 w 646932"/>
                  <a:gd name="connsiteY30" fmla="*/ 96607 h 1640205"/>
                  <a:gd name="connsiteX31" fmla="*/ 0 w 646932"/>
                  <a:gd name="connsiteY31" fmla="*/ 58722 h 1640205"/>
                  <a:gd name="connsiteX32" fmla="*/ 33243 w 646932"/>
                  <a:gd name="connsiteY32" fmla="*/ 57775 h 1640205"/>
                  <a:gd name="connsiteX33" fmla="*/ 40088 w 646932"/>
                  <a:gd name="connsiteY33" fmla="*/ 200791 h 1640205"/>
                  <a:gd name="connsiteX34" fmla="*/ 67464 w 646932"/>
                  <a:gd name="connsiteY34" fmla="*/ 577748 h 1640205"/>
                  <a:gd name="connsiteX35" fmla="*/ 93863 w 646932"/>
                  <a:gd name="connsiteY35" fmla="*/ 828738 h 1640205"/>
                  <a:gd name="connsiteX36" fmla="*/ 134929 w 646932"/>
                  <a:gd name="connsiteY36" fmla="*/ 1107193 h 1640205"/>
                  <a:gd name="connsiteX37" fmla="*/ 164261 w 646932"/>
                  <a:gd name="connsiteY37" fmla="*/ 1253051 h 1640205"/>
                  <a:gd name="connsiteX38" fmla="*/ 204349 w 646932"/>
                  <a:gd name="connsiteY38" fmla="*/ 1399856 h 1640205"/>
                  <a:gd name="connsiteX39" fmla="*/ 265947 w 646932"/>
                  <a:gd name="connsiteY39" fmla="*/ 1540032 h 1640205"/>
                  <a:gd name="connsiteX40" fmla="*/ 268880 w 646932"/>
                  <a:gd name="connsiteY40" fmla="*/ 1547608 h 1640205"/>
                  <a:gd name="connsiteX41" fmla="*/ 274746 w 646932"/>
                  <a:gd name="connsiteY41" fmla="*/ 1555185 h 1640205"/>
                  <a:gd name="connsiteX42" fmla="*/ 286479 w 646932"/>
                  <a:gd name="connsiteY42" fmla="*/ 1570340 h 1640205"/>
                  <a:gd name="connsiteX43" fmla="*/ 289412 w 646932"/>
                  <a:gd name="connsiteY43" fmla="*/ 1574128 h 1640205"/>
                  <a:gd name="connsiteX44" fmla="*/ 292346 w 646932"/>
                  <a:gd name="connsiteY44" fmla="*/ 1576970 h 1640205"/>
                  <a:gd name="connsiteX45" fmla="*/ 299190 w 646932"/>
                  <a:gd name="connsiteY45" fmla="*/ 1583600 h 1640205"/>
                  <a:gd name="connsiteX46" fmla="*/ 306034 w 646932"/>
                  <a:gd name="connsiteY46" fmla="*/ 1589282 h 1640205"/>
                  <a:gd name="connsiteX47" fmla="*/ 309945 w 646932"/>
                  <a:gd name="connsiteY47" fmla="*/ 1592123 h 1640205"/>
                  <a:gd name="connsiteX48" fmla="*/ 313856 w 646932"/>
                  <a:gd name="connsiteY48" fmla="*/ 1594018 h 1640205"/>
                  <a:gd name="connsiteX49" fmla="*/ 321678 w 646932"/>
                  <a:gd name="connsiteY49" fmla="*/ 1598753 h 1640205"/>
                  <a:gd name="connsiteX50" fmla="*/ 329500 w 646932"/>
                  <a:gd name="connsiteY50" fmla="*/ 1602542 h 1640205"/>
                  <a:gd name="connsiteX51" fmla="*/ 338300 w 646932"/>
                  <a:gd name="connsiteY51" fmla="*/ 1604436 h 1640205"/>
                  <a:gd name="connsiteX52" fmla="*/ 347099 w 646932"/>
                  <a:gd name="connsiteY52" fmla="*/ 1605383 h 1640205"/>
                  <a:gd name="connsiteX53" fmla="*/ 383276 w 646932"/>
                  <a:gd name="connsiteY53" fmla="*/ 1601594 h 1640205"/>
                  <a:gd name="connsiteX54" fmla="*/ 416519 w 646932"/>
                  <a:gd name="connsiteY54" fmla="*/ 1584546 h 1640205"/>
                  <a:gd name="connsiteX55" fmla="*/ 443896 w 646932"/>
                  <a:gd name="connsiteY55" fmla="*/ 1558974 h 1640205"/>
                  <a:gd name="connsiteX56" fmla="*/ 485939 w 646932"/>
                  <a:gd name="connsiteY56" fmla="*/ 1494569 h 1640205"/>
                  <a:gd name="connsiteX57" fmla="*/ 539715 w 646932"/>
                  <a:gd name="connsiteY57" fmla="*/ 1350606 h 1640205"/>
                  <a:gd name="connsiteX58" fmla="*/ 592514 w 646932"/>
                  <a:gd name="connsiteY58" fmla="*/ 1055101 h 1640205"/>
                  <a:gd name="connsiteX59" fmla="*/ 612068 w 646932"/>
                  <a:gd name="connsiteY59" fmla="*/ 521868 h 1640205"/>
                  <a:gd name="connsiteX60" fmla="*/ 587625 w 646932"/>
                  <a:gd name="connsiteY60" fmla="*/ 144911 h 1640205"/>
                  <a:gd name="connsiteX61" fmla="*/ 574914 w 646932"/>
                  <a:gd name="connsiteY61" fmla="*/ 39779 h 1640205"/>
                  <a:gd name="connsiteX62" fmla="*/ 570025 w 646932"/>
                  <a:gd name="connsiteY62" fmla="*/ 2841 h 1640205"/>
                  <a:gd name="connsiteX63" fmla="*/ 603268 w 646932"/>
                  <a:gd name="connsiteY63" fmla="*/ 0 h 1640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46932" h="1640205">
                    <a:moveTo>
                      <a:pt x="603268" y="0"/>
                    </a:moveTo>
                    <a:cubicBezTo>
                      <a:pt x="603268" y="0"/>
                      <a:pt x="605224" y="13260"/>
                      <a:pt x="608157" y="37885"/>
                    </a:cubicBezTo>
                    <a:cubicBezTo>
                      <a:pt x="611091" y="62510"/>
                      <a:pt x="615979" y="98501"/>
                      <a:pt x="620868" y="143964"/>
                    </a:cubicBezTo>
                    <a:cubicBezTo>
                      <a:pt x="630646" y="234888"/>
                      <a:pt x="641401" y="366539"/>
                      <a:pt x="645312" y="523762"/>
                    </a:cubicBezTo>
                    <a:cubicBezTo>
                      <a:pt x="649223" y="680986"/>
                      <a:pt x="647267" y="864728"/>
                      <a:pt x="625757" y="1060784"/>
                    </a:cubicBezTo>
                    <a:cubicBezTo>
                      <a:pt x="615002" y="1159286"/>
                      <a:pt x="599358" y="1259681"/>
                      <a:pt x="571981" y="1361024"/>
                    </a:cubicBezTo>
                    <a:cubicBezTo>
                      <a:pt x="558292" y="1411222"/>
                      <a:pt x="540693" y="1462367"/>
                      <a:pt x="516249" y="1511618"/>
                    </a:cubicBezTo>
                    <a:cubicBezTo>
                      <a:pt x="503539" y="1536243"/>
                      <a:pt x="488872" y="1559921"/>
                      <a:pt x="470295" y="1582652"/>
                    </a:cubicBezTo>
                    <a:cubicBezTo>
                      <a:pt x="460518" y="1593071"/>
                      <a:pt x="449763" y="1604436"/>
                      <a:pt x="437052" y="1612960"/>
                    </a:cubicBezTo>
                    <a:cubicBezTo>
                      <a:pt x="424341" y="1622431"/>
                      <a:pt x="409675" y="1630009"/>
                      <a:pt x="394031" y="1634745"/>
                    </a:cubicBezTo>
                    <a:cubicBezTo>
                      <a:pt x="378387" y="1639480"/>
                      <a:pt x="360788" y="1641374"/>
                      <a:pt x="344166" y="1639480"/>
                    </a:cubicBezTo>
                    <a:cubicBezTo>
                      <a:pt x="340255" y="1639480"/>
                      <a:pt x="336344" y="1638532"/>
                      <a:pt x="331455" y="1637586"/>
                    </a:cubicBezTo>
                    <a:cubicBezTo>
                      <a:pt x="327544" y="1636639"/>
                      <a:pt x="322656" y="1635691"/>
                      <a:pt x="318745" y="1633797"/>
                    </a:cubicBezTo>
                    <a:cubicBezTo>
                      <a:pt x="314834" y="1631903"/>
                      <a:pt x="310923" y="1630956"/>
                      <a:pt x="307012" y="1629061"/>
                    </a:cubicBezTo>
                    <a:cubicBezTo>
                      <a:pt x="303101" y="1627167"/>
                      <a:pt x="300168" y="1625273"/>
                      <a:pt x="296257" y="1622431"/>
                    </a:cubicBezTo>
                    <a:lnTo>
                      <a:pt x="291368" y="1619590"/>
                    </a:lnTo>
                    <a:lnTo>
                      <a:pt x="286479" y="1615802"/>
                    </a:lnTo>
                    <a:cubicBezTo>
                      <a:pt x="283546" y="1612960"/>
                      <a:pt x="280613" y="1611066"/>
                      <a:pt x="276702" y="1608224"/>
                    </a:cubicBezTo>
                    <a:lnTo>
                      <a:pt x="268880" y="1599701"/>
                    </a:lnTo>
                    <a:lnTo>
                      <a:pt x="264969" y="1595912"/>
                    </a:lnTo>
                    <a:lnTo>
                      <a:pt x="261058" y="1592123"/>
                    </a:lnTo>
                    <a:cubicBezTo>
                      <a:pt x="256169" y="1586441"/>
                      <a:pt x="251280" y="1580758"/>
                      <a:pt x="247369" y="1575075"/>
                    </a:cubicBezTo>
                    <a:lnTo>
                      <a:pt x="241503" y="1566551"/>
                    </a:lnTo>
                    <a:lnTo>
                      <a:pt x="235637" y="1558027"/>
                    </a:lnTo>
                    <a:cubicBezTo>
                      <a:pt x="206304" y="1510670"/>
                      <a:pt x="186749" y="1460472"/>
                      <a:pt x="171105" y="1410275"/>
                    </a:cubicBezTo>
                    <a:cubicBezTo>
                      <a:pt x="154484" y="1360077"/>
                      <a:pt x="141773" y="1309879"/>
                      <a:pt x="131018" y="1260628"/>
                    </a:cubicBezTo>
                    <a:cubicBezTo>
                      <a:pt x="119285" y="1211378"/>
                      <a:pt x="109507" y="1162127"/>
                      <a:pt x="101686" y="1112876"/>
                    </a:cubicBezTo>
                    <a:cubicBezTo>
                      <a:pt x="84086" y="1016269"/>
                      <a:pt x="71375" y="921556"/>
                      <a:pt x="60620" y="832526"/>
                    </a:cubicBezTo>
                    <a:cubicBezTo>
                      <a:pt x="49865" y="743496"/>
                      <a:pt x="41065" y="658255"/>
                      <a:pt x="34221" y="580590"/>
                    </a:cubicBezTo>
                    <a:cubicBezTo>
                      <a:pt x="20533" y="424314"/>
                      <a:pt x="11733" y="293610"/>
                      <a:pt x="6844" y="202686"/>
                    </a:cubicBezTo>
                    <a:cubicBezTo>
                      <a:pt x="3911" y="157223"/>
                      <a:pt x="2933" y="121232"/>
                      <a:pt x="1956" y="96607"/>
                    </a:cubicBezTo>
                    <a:cubicBezTo>
                      <a:pt x="978" y="71982"/>
                      <a:pt x="0" y="58722"/>
                      <a:pt x="0" y="58722"/>
                    </a:cubicBezTo>
                    <a:lnTo>
                      <a:pt x="33243" y="57775"/>
                    </a:lnTo>
                    <a:cubicBezTo>
                      <a:pt x="33243" y="57775"/>
                      <a:pt x="35199" y="109867"/>
                      <a:pt x="40088" y="200791"/>
                    </a:cubicBezTo>
                    <a:cubicBezTo>
                      <a:pt x="44976" y="291715"/>
                      <a:pt x="53776" y="422419"/>
                      <a:pt x="67464" y="577748"/>
                    </a:cubicBezTo>
                    <a:cubicBezTo>
                      <a:pt x="74308" y="655413"/>
                      <a:pt x="83108" y="739707"/>
                      <a:pt x="93863" y="828738"/>
                    </a:cubicBezTo>
                    <a:cubicBezTo>
                      <a:pt x="104619" y="917768"/>
                      <a:pt x="117329" y="1011534"/>
                      <a:pt x="134929" y="1107193"/>
                    </a:cubicBezTo>
                    <a:cubicBezTo>
                      <a:pt x="143729" y="1155497"/>
                      <a:pt x="153506" y="1203801"/>
                      <a:pt x="164261" y="1253051"/>
                    </a:cubicBezTo>
                    <a:cubicBezTo>
                      <a:pt x="175016" y="1302302"/>
                      <a:pt x="188705" y="1351553"/>
                      <a:pt x="204349" y="1399856"/>
                    </a:cubicBezTo>
                    <a:cubicBezTo>
                      <a:pt x="219993" y="1448160"/>
                      <a:pt x="238570" y="1496463"/>
                      <a:pt x="265947" y="1540032"/>
                    </a:cubicBezTo>
                    <a:lnTo>
                      <a:pt x="268880" y="1547608"/>
                    </a:lnTo>
                    <a:lnTo>
                      <a:pt x="274746" y="1555185"/>
                    </a:lnTo>
                    <a:cubicBezTo>
                      <a:pt x="278657" y="1560868"/>
                      <a:pt x="282568" y="1565604"/>
                      <a:pt x="286479" y="1570340"/>
                    </a:cubicBezTo>
                    <a:lnTo>
                      <a:pt x="289412" y="1574128"/>
                    </a:lnTo>
                    <a:lnTo>
                      <a:pt x="292346" y="1576970"/>
                    </a:lnTo>
                    <a:lnTo>
                      <a:pt x="299190" y="1583600"/>
                    </a:lnTo>
                    <a:lnTo>
                      <a:pt x="306034" y="1589282"/>
                    </a:lnTo>
                    <a:lnTo>
                      <a:pt x="309945" y="1592123"/>
                    </a:lnTo>
                    <a:lnTo>
                      <a:pt x="313856" y="1594018"/>
                    </a:lnTo>
                    <a:cubicBezTo>
                      <a:pt x="316790" y="1595912"/>
                      <a:pt x="318745" y="1597807"/>
                      <a:pt x="321678" y="1598753"/>
                    </a:cubicBezTo>
                    <a:lnTo>
                      <a:pt x="329500" y="1602542"/>
                    </a:lnTo>
                    <a:cubicBezTo>
                      <a:pt x="332433" y="1603489"/>
                      <a:pt x="335367" y="1603489"/>
                      <a:pt x="338300" y="1604436"/>
                    </a:cubicBezTo>
                    <a:cubicBezTo>
                      <a:pt x="341233" y="1605383"/>
                      <a:pt x="344166" y="1605383"/>
                      <a:pt x="347099" y="1605383"/>
                    </a:cubicBezTo>
                    <a:cubicBezTo>
                      <a:pt x="359810" y="1606330"/>
                      <a:pt x="371543" y="1605383"/>
                      <a:pt x="383276" y="1601594"/>
                    </a:cubicBezTo>
                    <a:cubicBezTo>
                      <a:pt x="395009" y="1597807"/>
                      <a:pt x="405764" y="1592123"/>
                      <a:pt x="416519" y="1584546"/>
                    </a:cubicBezTo>
                    <a:cubicBezTo>
                      <a:pt x="426297" y="1576970"/>
                      <a:pt x="436074" y="1568445"/>
                      <a:pt x="443896" y="1558974"/>
                    </a:cubicBezTo>
                    <a:cubicBezTo>
                      <a:pt x="460518" y="1540032"/>
                      <a:pt x="474206" y="1517300"/>
                      <a:pt x="485939" y="1494569"/>
                    </a:cubicBezTo>
                    <a:cubicBezTo>
                      <a:pt x="509405" y="1449107"/>
                      <a:pt x="526027" y="1399856"/>
                      <a:pt x="539715" y="1350606"/>
                    </a:cubicBezTo>
                    <a:cubicBezTo>
                      <a:pt x="566114" y="1252104"/>
                      <a:pt x="581758" y="1151709"/>
                      <a:pt x="592514" y="1055101"/>
                    </a:cubicBezTo>
                    <a:cubicBezTo>
                      <a:pt x="613046" y="860940"/>
                      <a:pt x="615979" y="678144"/>
                      <a:pt x="612068" y="521868"/>
                    </a:cubicBezTo>
                    <a:cubicBezTo>
                      <a:pt x="608157" y="365592"/>
                      <a:pt x="597402" y="235835"/>
                      <a:pt x="587625" y="144911"/>
                    </a:cubicBezTo>
                    <a:cubicBezTo>
                      <a:pt x="582736" y="99448"/>
                      <a:pt x="577847" y="64405"/>
                      <a:pt x="574914" y="39779"/>
                    </a:cubicBezTo>
                    <a:cubicBezTo>
                      <a:pt x="571981" y="15154"/>
                      <a:pt x="570025" y="2841"/>
                      <a:pt x="570025" y="2841"/>
                    </a:cubicBezTo>
                    <a:lnTo>
                      <a:pt x="603268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C636C94C-3456-FAB8-7FEF-4F7844AB09B5}"/>
                  </a:ext>
                </a:extLst>
              </p:cNvPr>
              <p:cNvSpPr/>
              <p:nvPr/>
            </p:nvSpPr>
            <p:spPr>
              <a:xfrm>
                <a:off x="4124114" y="587060"/>
                <a:ext cx="646932" cy="1640205"/>
              </a:xfrm>
              <a:custGeom>
                <a:avLst/>
                <a:gdLst>
                  <a:gd name="connsiteX0" fmla="*/ 603268 w 646932"/>
                  <a:gd name="connsiteY0" fmla="*/ 0 h 1640205"/>
                  <a:gd name="connsiteX1" fmla="*/ 608157 w 646932"/>
                  <a:gd name="connsiteY1" fmla="*/ 37885 h 1640205"/>
                  <a:gd name="connsiteX2" fmla="*/ 620868 w 646932"/>
                  <a:gd name="connsiteY2" fmla="*/ 143964 h 1640205"/>
                  <a:gd name="connsiteX3" fmla="*/ 645312 w 646932"/>
                  <a:gd name="connsiteY3" fmla="*/ 523762 h 1640205"/>
                  <a:gd name="connsiteX4" fmla="*/ 625757 w 646932"/>
                  <a:gd name="connsiteY4" fmla="*/ 1060784 h 1640205"/>
                  <a:gd name="connsiteX5" fmla="*/ 571981 w 646932"/>
                  <a:gd name="connsiteY5" fmla="*/ 1361024 h 1640205"/>
                  <a:gd name="connsiteX6" fmla="*/ 516249 w 646932"/>
                  <a:gd name="connsiteY6" fmla="*/ 1511618 h 1640205"/>
                  <a:gd name="connsiteX7" fmla="*/ 470295 w 646932"/>
                  <a:gd name="connsiteY7" fmla="*/ 1582652 h 1640205"/>
                  <a:gd name="connsiteX8" fmla="*/ 437052 w 646932"/>
                  <a:gd name="connsiteY8" fmla="*/ 1612960 h 1640205"/>
                  <a:gd name="connsiteX9" fmla="*/ 394031 w 646932"/>
                  <a:gd name="connsiteY9" fmla="*/ 1634745 h 1640205"/>
                  <a:gd name="connsiteX10" fmla="*/ 344166 w 646932"/>
                  <a:gd name="connsiteY10" fmla="*/ 1639480 h 1640205"/>
                  <a:gd name="connsiteX11" fmla="*/ 331455 w 646932"/>
                  <a:gd name="connsiteY11" fmla="*/ 1637586 h 1640205"/>
                  <a:gd name="connsiteX12" fmla="*/ 318745 w 646932"/>
                  <a:gd name="connsiteY12" fmla="*/ 1633797 h 1640205"/>
                  <a:gd name="connsiteX13" fmla="*/ 307012 w 646932"/>
                  <a:gd name="connsiteY13" fmla="*/ 1629061 h 1640205"/>
                  <a:gd name="connsiteX14" fmla="*/ 296257 w 646932"/>
                  <a:gd name="connsiteY14" fmla="*/ 1622431 h 1640205"/>
                  <a:gd name="connsiteX15" fmla="*/ 291368 w 646932"/>
                  <a:gd name="connsiteY15" fmla="*/ 1619590 h 1640205"/>
                  <a:gd name="connsiteX16" fmla="*/ 286479 w 646932"/>
                  <a:gd name="connsiteY16" fmla="*/ 1615802 h 1640205"/>
                  <a:gd name="connsiteX17" fmla="*/ 276702 w 646932"/>
                  <a:gd name="connsiteY17" fmla="*/ 1608224 h 1640205"/>
                  <a:gd name="connsiteX18" fmla="*/ 268880 w 646932"/>
                  <a:gd name="connsiteY18" fmla="*/ 1599701 h 1640205"/>
                  <a:gd name="connsiteX19" fmla="*/ 264969 w 646932"/>
                  <a:gd name="connsiteY19" fmla="*/ 1595912 h 1640205"/>
                  <a:gd name="connsiteX20" fmla="*/ 261058 w 646932"/>
                  <a:gd name="connsiteY20" fmla="*/ 1592123 h 1640205"/>
                  <a:gd name="connsiteX21" fmla="*/ 247369 w 646932"/>
                  <a:gd name="connsiteY21" fmla="*/ 1575075 h 1640205"/>
                  <a:gd name="connsiteX22" fmla="*/ 241503 w 646932"/>
                  <a:gd name="connsiteY22" fmla="*/ 1566551 h 1640205"/>
                  <a:gd name="connsiteX23" fmla="*/ 235637 w 646932"/>
                  <a:gd name="connsiteY23" fmla="*/ 1558027 h 1640205"/>
                  <a:gd name="connsiteX24" fmla="*/ 171105 w 646932"/>
                  <a:gd name="connsiteY24" fmla="*/ 1410275 h 1640205"/>
                  <a:gd name="connsiteX25" fmla="*/ 131018 w 646932"/>
                  <a:gd name="connsiteY25" fmla="*/ 1260628 h 1640205"/>
                  <a:gd name="connsiteX26" fmla="*/ 101686 w 646932"/>
                  <a:gd name="connsiteY26" fmla="*/ 1112876 h 1640205"/>
                  <a:gd name="connsiteX27" fmla="*/ 60620 w 646932"/>
                  <a:gd name="connsiteY27" fmla="*/ 832526 h 1640205"/>
                  <a:gd name="connsiteX28" fmla="*/ 34221 w 646932"/>
                  <a:gd name="connsiteY28" fmla="*/ 580590 h 1640205"/>
                  <a:gd name="connsiteX29" fmla="*/ 6844 w 646932"/>
                  <a:gd name="connsiteY29" fmla="*/ 202686 h 1640205"/>
                  <a:gd name="connsiteX30" fmla="*/ 1956 w 646932"/>
                  <a:gd name="connsiteY30" fmla="*/ 96607 h 1640205"/>
                  <a:gd name="connsiteX31" fmla="*/ 0 w 646932"/>
                  <a:gd name="connsiteY31" fmla="*/ 58722 h 1640205"/>
                  <a:gd name="connsiteX32" fmla="*/ 16621 w 646932"/>
                  <a:gd name="connsiteY32" fmla="*/ 58722 h 1640205"/>
                  <a:gd name="connsiteX33" fmla="*/ 23466 w 646932"/>
                  <a:gd name="connsiteY33" fmla="*/ 201738 h 1640205"/>
                  <a:gd name="connsiteX34" fmla="*/ 50843 w 646932"/>
                  <a:gd name="connsiteY34" fmla="*/ 579643 h 1640205"/>
                  <a:gd name="connsiteX35" fmla="*/ 77242 w 646932"/>
                  <a:gd name="connsiteY35" fmla="*/ 831579 h 1640205"/>
                  <a:gd name="connsiteX36" fmla="*/ 118307 w 646932"/>
                  <a:gd name="connsiteY36" fmla="*/ 1110982 h 1640205"/>
                  <a:gd name="connsiteX37" fmla="*/ 147639 w 646932"/>
                  <a:gd name="connsiteY37" fmla="*/ 1257787 h 1640205"/>
                  <a:gd name="connsiteX38" fmla="*/ 187727 w 646932"/>
                  <a:gd name="connsiteY38" fmla="*/ 1405539 h 1640205"/>
                  <a:gd name="connsiteX39" fmla="*/ 251280 w 646932"/>
                  <a:gd name="connsiteY39" fmla="*/ 1549503 h 1640205"/>
                  <a:gd name="connsiteX40" fmla="*/ 257147 w 646932"/>
                  <a:gd name="connsiteY40" fmla="*/ 1558027 h 1640205"/>
                  <a:gd name="connsiteX41" fmla="*/ 263013 w 646932"/>
                  <a:gd name="connsiteY41" fmla="*/ 1566551 h 1640205"/>
                  <a:gd name="connsiteX42" fmla="*/ 275724 w 646932"/>
                  <a:gd name="connsiteY42" fmla="*/ 1582652 h 1640205"/>
                  <a:gd name="connsiteX43" fmla="*/ 278657 w 646932"/>
                  <a:gd name="connsiteY43" fmla="*/ 1586441 h 1640205"/>
                  <a:gd name="connsiteX44" fmla="*/ 282568 w 646932"/>
                  <a:gd name="connsiteY44" fmla="*/ 1590229 h 1640205"/>
                  <a:gd name="connsiteX45" fmla="*/ 290390 w 646932"/>
                  <a:gd name="connsiteY45" fmla="*/ 1597807 h 1640205"/>
                  <a:gd name="connsiteX46" fmla="*/ 298212 w 646932"/>
                  <a:gd name="connsiteY46" fmla="*/ 1604436 h 1640205"/>
                  <a:gd name="connsiteX47" fmla="*/ 302123 w 646932"/>
                  <a:gd name="connsiteY47" fmla="*/ 1607278 h 1640205"/>
                  <a:gd name="connsiteX48" fmla="*/ 307012 w 646932"/>
                  <a:gd name="connsiteY48" fmla="*/ 1610119 h 1640205"/>
                  <a:gd name="connsiteX49" fmla="*/ 316790 w 646932"/>
                  <a:gd name="connsiteY49" fmla="*/ 1615802 h 1640205"/>
                  <a:gd name="connsiteX50" fmla="*/ 326567 w 646932"/>
                  <a:gd name="connsiteY50" fmla="*/ 1619590 h 1640205"/>
                  <a:gd name="connsiteX51" fmla="*/ 337322 w 646932"/>
                  <a:gd name="connsiteY51" fmla="*/ 1622431 h 1640205"/>
                  <a:gd name="connsiteX52" fmla="*/ 348077 w 646932"/>
                  <a:gd name="connsiteY52" fmla="*/ 1624326 h 1640205"/>
                  <a:gd name="connsiteX53" fmla="*/ 391098 w 646932"/>
                  <a:gd name="connsiteY53" fmla="*/ 1619590 h 1640205"/>
                  <a:gd name="connsiteX54" fmla="*/ 429230 w 646932"/>
                  <a:gd name="connsiteY54" fmla="*/ 1600648 h 1640205"/>
                  <a:gd name="connsiteX55" fmla="*/ 459540 w 646932"/>
                  <a:gd name="connsiteY55" fmla="*/ 1572234 h 1640205"/>
                  <a:gd name="connsiteX56" fmla="*/ 503539 w 646932"/>
                  <a:gd name="connsiteY56" fmla="*/ 1504988 h 1640205"/>
                  <a:gd name="connsiteX57" fmla="*/ 558292 w 646932"/>
                  <a:gd name="connsiteY57" fmla="*/ 1358182 h 1640205"/>
                  <a:gd name="connsiteX58" fmla="*/ 612068 w 646932"/>
                  <a:gd name="connsiteY58" fmla="*/ 1059837 h 1640205"/>
                  <a:gd name="connsiteX59" fmla="*/ 631623 w 646932"/>
                  <a:gd name="connsiteY59" fmla="*/ 524709 h 1640205"/>
                  <a:gd name="connsiteX60" fmla="*/ 607180 w 646932"/>
                  <a:gd name="connsiteY60" fmla="*/ 146805 h 1640205"/>
                  <a:gd name="connsiteX61" fmla="*/ 594469 w 646932"/>
                  <a:gd name="connsiteY61" fmla="*/ 41674 h 1640205"/>
                  <a:gd name="connsiteX62" fmla="*/ 589580 w 646932"/>
                  <a:gd name="connsiteY62" fmla="*/ 4736 h 1640205"/>
                  <a:gd name="connsiteX63" fmla="*/ 603268 w 646932"/>
                  <a:gd name="connsiteY63" fmla="*/ 0 h 1640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46932" h="1640205">
                    <a:moveTo>
                      <a:pt x="603268" y="0"/>
                    </a:moveTo>
                    <a:cubicBezTo>
                      <a:pt x="603268" y="0"/>
                      <a:pt x="605224" y="13260"/>
                      <a:pt x="608157" y="37885"/>
                    </a:cubicBezTo>
                    <a:cubicBezTo>
                      <a:pt x="611091" y="62510"/>
                      <a:pt x="615979" y="98501"/>
                      <a:pt x="620868" y="143964"/>
                    </a:cubicBezTo>
                    <a:cubicBezTo>
                      <a:pt x="630646" y="234888"/>
                      <a:pt x="641401" y="366539"/>
                      <a:pt x="645312" y="523762"/>
                    </a:cubicBezTo>
                    <a:cubicBezTo>
                      <a:pt x="649223" y="680986"/>
                      <a:pt x="647267" y="864728"/>
                      <a:pt x="625757" y="1060784"/>
                    </a:cubicBezTo>
                    <a:cubicBezTo>
                      <a:pt x="615002" y="1159286"/>
                      <a:pt x="599358" y="1259681"/>
                      <a:pt x="571981" y="1361024"/>
                    </a:cubicBezTo>
                    <a:cubicBezTo>
                      <a:pt x="558292" y="1411222"/>
                      <a:pt x="540693" y="1462367"/>
                      <a:pt x="516249" y="1511618"/>
                    </a:cubicBezTo>
                    <a:cubicBezTo>
                      <a:pt x="503539" y="1536243"/>
                      <a:pt x="488872" y="1559921"/>
                      <a:pt x="470295" y="1582652"/>
                    </a:cubicBezTo>
                    <a:cubicBezTo>
                      <a:pt x="460518" y="1593071"/>
                      <a:pt x="449763" y="1604436"/>
                      <a:pt x="437052" y="1612960"/>
                    </a:cubicBezTo>
                    <a:cubicBezTo>
                      <a:pt x="424341" y="1622431"/>
                      <a:pt x="409675" y="1630009"/>
                      <a:pt x="394031" y="1634745"/>
                    </a:cubicBezTo>
                    <a:cubicBezTo>
                      <a:pt x="378387" y="1639480"/>
                      <a:pt x="360788" y="1641374"/>
                      <a:pt x="344166" y="1639480"/>
                    </a:cubicBezTo>
                    <a:cubicBezTo>
                      <a:pt x="340255" y="1639480"/>
                      <a:pt x="336344" y="1638532"/>
                      <a:pt x="331455" y="1637586"/>
                    </a:cubicBezTo>
                    <a:cubicBezTo>
                      <a:pt x="327544" y="1636639"/>
                      <a:pt x="322656" y="1635691"/>
                      <a:pt x="318745" y="1633797"/>
                    </a:cubicBezTo>
                    <a:cubicBezTo>
                      <a:pt x="314834" y="1631903"/>
                      <a:pt x="310923" y="1630956"/>
                      <a:pt x="307012" y="1629061"/>
                    </a:cubicBezTo>
                    <a:cubicBezTo>
                      <a:pt x="303101" y="1627167"/>
                      <a:pt x="300168" y="1625273"/>
                      <a:pt x="296257" y="1622431"/>
                    </a:cubicBezTo>
                    <a:lnTo>
                      <a:pt x="291368" y="1619590"/>
                    </a:lnTo>
                    <a:lnTo>
                      <a:pt x="286479" y="1615802"/>
                    </a:lnTo>
                    <a:cubicBezTo>
                      <a:pt x="283546" y="1612960"/>
                      <a:pt x="280613" y="1611066"/>
                      <a:pt x="276702" y="1608224"/>
                    </a:cubicBezTo>
                    <a:lnTo>
                      <a:pt x="268880" y="1599701"/>
                    </a:lnTo>
                    <a:lnTo>
                      <a:pt x="264969" y="1595912"/>
                    </a:lnTo>
                    <a:lnTo>
                      <a:pt x="261058" y="1592123"/>
                    </a:lnTo>
                    <a:cubicBezTo>
                      <a:pt x="256169" y="1586441"/>
                      <a:pt x="251280" y="1580758"/>
                      <a:pt x="247369" y="1575075"/>
                    </a:cubicBezTo>
                    <a:lnTo>
                      <a:pt x="241503" y="1566551"/>
                    </a:lnTo>
                    <a:lnTo>
                      <a:pt x="235637" y="1558027"/>
                    </a:lnTo>
                    <a:cubicBezTo>
                      <a:pt x="206304" y="1510670"/>
                      <a:pt x="186749" y="1460472"/>
                      <a:pt x="171105" y="1410275"/>
                    </a:cubicBezTo>
                    <a:cubicBezTo>
                      <a:pt x="154484" y="1360077"/>
                      <a:pt x="141773" y="1309879"/>
                      <a:pt x="131018" y="1260628"/>
                    </a:cubicBezTo>
                    <a:cubicBezTo>
                      <a:pt x="119285" y="1211378"/>
                      <a:pt x="109507" y="1162127"/>
                      <a:pt x="101686" y="1112876"/>
                    </a:cubicBezTo>
                    <a:cubicBezTo>
                      <a:pt x="84086" y="1016269"/>
                      <a:pt x="71375" y="921556"/>
                      <a:pt x="60620" y="832526"/>
                    </a:cubicBezTo>
                    <a:cubicBezTo>
                      <a:pt x="49865" y="743496"/>
                      <a:pt x="41065" y="658255"/>
                      <a:pt x="34221" y="580590"/>
                    </a:cubicBezTo>
                    <a:cubicBezTo>
                      <a:pt x="20533" y="424314"/>
                      <a:pt x="11733" y="293610"/>
                      <a:pt x="6844" y="202686"/>
                    </a:cubicBezTo>
                    <a:cubicBezTo>
                      <a:pt x="3911" y="157223"/>
                      <a:pt x="2933" y="121232"/>
                      <a:pt x="1956" y="96607"/>
                    </a:cubicBezTo>
                    <a:cubicBezTo>
                      <a:pt x="978" y="71982"/>
                      <a:pt x="0" y="58722"/>
                      <a:pt x="0" y="58722"/>
                    </a:cubicBezTo>
                    <a:lnTo>
                      <a:pt x="16621" y="58722"/>
                    </a:lnTo>
                    <a:cubicBezTo>
                      <a:pt x="16621" y="58722"/>
                      <a:pt x="18577" y="110814"/>
                      <a:pt x="23466" y="201738"/>
                    </a:cubicBezTo>
                    <a:cubicBezTo>
                      <a:pt x="28355" y="292663"/>
                      <a:pt x="37154" y="423366"/>
                      <a:pt x="50843" y="579643"/>
                    </a:cubicBezTo>
                    <a:cubicBezTo>
                      <a:pt x="57687" y="657307"/>
                      <a:pt x="66487" y="742549"/>
                      <a:pt x="77242" y="831579"/>
                    </a:cubicBezTo>
                    <a:cubicBezTo>
                      <a:pt x="87997" y="920609"/>
                      <a:pt x="101686" y="1014375"/>
                      <a:pt x="118307" y="1110982"/>
                    </a:cubicBezTo>
                    <a:cubicBezTo>
                      <a:pt x="127107" y="1159286"/>
                      <a:pt x="136884" y="1208536"/>
                      <a:pt x="147639" y="1257787"/>
                    </a:cubicBezTo>
                    <a:cubicBezTo>
                      <a:pt x="159373" y="1307038"/>
                      <a:pt x="172083" y="1356288"/>
                      <a:pt x="187727" y="1405539"/>
                    </a:cubicBezTo>
                    <a:cubicBezTo>
                      <a:pt x="204349" y="1454790"/>
                      <a:pt x="222926" y="1504040"/>
                      <a:pt x="251280" y="1549503"/>
                    </a:cubicBezTo>
                    <a:lnTo>
                      <a:pt x="257147" y="1558027"/>
                    </a:lnTo>
                    <a:lnTo>
                      <a:pt x="263013" y="1566551"/>
                    </a:lnTo>
                    <a:cubicBezTo>
                      <a:pt x="266924" y="1572234"/>
                      <a:pt x="270835" y="1576970"/>
                      <a:pt x="275724" y="1582652"/>
                    </a:cubicBezTo>
                    <a:lnTo>
                      <a:pt x="278657" y="1586441"/>
                    </a:lnTo>
                    <a:lnTo>
                      <a:pt x="282568" y="1590229"/>
                    </a:lnTo>
                    <a:lnTo>
                      <a:pt x="290390" y="1597807"/>
                    </a:lnTo>
                    <a:cubicBezTo>
                      <a:pt x="293323" y="1599701"/>
                      <a:pt x="296257" y="1602542"/>
                      <a:pt x="298212" y="1604436"/>
                    </a:cubicBezTo>
                    <a:lnTo>
                      <a:pt x="302123" y="1607278"/>
                    </a:lnTo>
                    <a:lnTo>
                      <a:pt x="307012" y="1610119"/>
                    </a:lnTo>
                    <a:cubicBezTo>
                      <a:pt x="309945" y="1612013"/>
                      <a:pt x="312878" y="1613908"/>
                      <a:pt x="316790" y="1615802"/>
                    </a:cubicBezTo>
                    <a:lnTo>
                      <a:pt x="326567" y="1619590"/>
                    </a:lnTo>
                    <a:cubicBezTo>
                      <a:pt x="330478" y="1620537"/>
                      <a:pt x="333411" y="1621485"/>
                      <a:pt x="337322" y="1622431"/>
                    </a:cubicBezTo>
                    <a:cubicBezTo>
                      <a:pt x="341233" y="1623379"/>
                      <a:pt x="344166" y="1623379"/>
                      <a:pt x="348077" y="1624326"/>
                    </a:cubicBezTo>
                    <a:cubicBezTo>
                      <a:pt x="362743" y="1625273"/>
                      <a:pt x="377410" y="1624326"/>
                      <a:pt x="391098" y="1619590"/>
                    </a:cubicBezTo>
                    <a:cubicBezTo>
                      <a:pt x="404786" y="1614854"/>
                      <a:pt x="417497" y="1608224"/>
                      <a:pt x="429230" y="1600648"/>
                    </a:cubicBezTo>
                    <a:cubicBezTo>
                      <a:pt x="440963" y="1592123"/>
                      <a:pt x="450740" y="1582652"/>
                      <a:pt x="459540" y="1572234"/>
                    </a:cubicBezTo>
                    <a:cubicBezTo>
                      <a:pt x="477140" y="1551397"/>
                      <a:pt x="491806" y="1528666"/>
                      <a:pt x="503539" y="1504988"/>
                    </a:cubicBezTo>
                    <a:cubicBezTo>
                      <a:pt x="527982" y="1457631"/>
                      <a:pt x="544604" y="1407434"/>
                      <a:pt x="558292" y="1358182"/>
                    </a:cubicBezTo>
                    <a:cubicBezTo>
                      <a:pt x="585669" y="1257787"/>
                      <a:pt x="600335" y="1157391"/>
                      <a:pt x="612068" y="1059837"/>
                    </a:cubicBezTo>
                    <a:cubicBezTo>
                      <a:pt x="633579" y="864728"/>
                      <a:pt x="635534" y="680986"/>
                      <a:pt x="631623" y="524709"/>
                    </a:cubicBezTo>
                    <a:cubicBezTo>
                      <a:pt x="627712" y="367486"/>
                      <a:pt x="616957" y="237729"/>
                      <a:pt x="607180" y="146805"/>
                    </a:cubicBezTo>
                    <a:cubicBezTo>
                      <a:pt x="602291" y="101343"/>
                      <a:pt x="597402" y="65352"/>
                      <a:pt x="594469" y="41674"/>
                    </a:cubicBezTo>
                    <a:cubicBezTo>
                      <a:pt x="591536" y="17048"/>
                      <a:pt x="589580" y="4736"/>
                      <a:pt x="589580" y="4736"/>
                    </a:cubicBezTo>
                    <a:lnTo>
                      <a:pt x="603268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270" name="Graphic 25">
                <a:extLst>
                  <a:ext uri="{FF2B5EF4-FFF2-40B4-BE49-F238E27FC236}">
                    <a16:creationId xmlns:a16="http://schemas.microsoft.com/office/drawing/2014/main" id="{D0880579-85F1-F51A-A8B8-AAA4173C1F60}"/>
                  </a:ext>
                </a:extLst>
              </p:cNvPr>
              <p:cNvGrpSpPr/>
              <p:nvPr/>
            </p:nvGrpSpPr>
            <p:grpSpPr>
              <a:xfrm>
                <a:off x="4085248" y="689429"/>
                <a:ext cx="150986" cy="602294"/>
                <a:chOff x="4085248" y="689429"/>
                <a:chExt cx="150986" cy="602294"/>
              </a:xfrm>
            </p:grpSpPr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405EF3EC-B19C-DECA-348C-8D75EB8F644F}"/>
                    </a:ext>
                  </a:extLst>
                </p:cNvPr>
                <p:cNvSpPr/>
                <p:nvPr/>
              </p:nvSpPr>
              <p:spPr>
                <a:xfrm>
                  <a:off x="4143669" y="689429"/>
                  <a:ext cx="72447" cy="33633"/>
                </a:xfrm>
                <a:custGeom>
                  <a:avLst/>
                  <a:gdLst>
                    <a:gd name="connsiteX0" fmla="*/ 34221 w 72447"/>
                    <a:gd name="connsiteY0" fmla="*/ 32123 h 33633"/>
                    <a:gd name="connsiteX1" fmla="*/ 71375 w 72447"/>
                    <a:gd name="connsiteY1" fmla="*/ 17917 h 33633"/>
                    <a:gd name="connsiteX2" fmla="*/ 69420 w 72447"/>
                    <a:gd name="connsiteY2" fmla="*/ 11287 h 33633"/>
                    <a:gd name="connsiteX3" fmla="*/ 0 w 72447"/>
                    <a:gd name="connsiteY3" fmla="*/ 20758 h 33633"/>
                    <a:gd name="connsiteX4" fmla="*/ 0 w 72447"/>
                    <a:gd name="connsiteY4" fmla="*/ 22652 h 33633"/>
                    <a:gd name="connsiteX5" fmla="*/ 2933 w 72447"/>
                    <a:gd name="connsiteY5" fmla="*/ 27388 h 33633"/>
                    <a:gd name="connsiteX6" fmla="*/ 34221 w 72447"/>
                    <a:gd name="connsiteY6" fmla="*/ 32123 h 33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3633">
                      <a:moveTo>
                        <a:pt x="34221" y="32123"/>
                      </a:moveTo>
                      <a:cubicBezTo>
                        <a:pt x="46932" y="29282"/>
                        <a:pt x="61598" y="25493"/>
                        <a:pt x="71375" y="17917"/>
                      </a:cubicBezTo>
                      <a:cubicBezTo>
                        <a:pt x="74308" y="16022"/>
                        <a:pt x="70397" y="12234"/>
                        <a:pt x="69420" y="11287"/>
                      </a:cubicBezTo>
                      <a:cubicBezTo>
                        <a:pt x="50843" y="-6709"/>
                        <a:pt x="9777" y="-2920"/>
                        <a:pt x="0" y="20758"/>
                      </a:cubicBezTo>
                      <a:cubicBezTo>
                        <a:pt x="0" y="21705"/>
                        <a:pt x="0" y="21705"/>
                        <a:pt x="0" y="22652"/>
                      </a:cubicBezTo>
                      <a:cubicBezTo>
                        <a:pt x="0" y="24546"/>
                        <a:pt x="978" y="26441"/>
                        <a:pt x="2933" y="27388"/>
                      </a:cubicBezTo>
                      <a:cubicBezTo>
                        <a:pt x="12711" y="34018"/>
                        <a:pt x="22488" y="34965"/>
                        <a:pt x="34221" y="3212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A9EE3BA1-404A-6796-034D-706A88B2C3DD}"/>
                    </a:ext>
                  </a:extLst>
                </p:cNvPr>
                <p:cNvSpPr/>
                <p:nvPr/>
              </p:nvSpPr>
              <p:spPr>
                <a:xfrm>
                  <a:off x="4163061" y="806794"/>
                  <a:ext cx="49049" cy="58721"/>
                </a:xfrm>
                <a:custGeom>
                  <a:avLst/>
                  <a:gdLst>
                    <a:gd name="connsiteX0" fmla="*/ 29495 w 49049"/>
                    <a:gd name="connsiteY0" fmla="*/ 44515 h 58721"/>
                    <a:gd name="connsiteX1" fmla="*/ 49050 w 49049"/>
                    <a:gd name="connsiteY1" fmla="*/ 0 h 58721"/>
                    <a:gd name="connsiteX2" fmla="*/ 163 w 49049"/>
                    <a:gd name="connsiteY2" fmla="*/ 57775 h 58721"/>
                    <a:gd name="connsiteX3" fmla="*/ 1140 w 49049"/>
                    <a:gd name="connsiteY3" fmla="*/ 58722 h 58721"/>
                    <a:gd name="connsiteX4" fmla="*/ 29495 w 49049"/>
                    <a:gd name="connsiteY4" fmla="*/ 44515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049" h="58721">
                      <a:moveTo>
                        <a:pt x="29495" y="44515"/>
                      </a:moveTo>
                      <a:cubicBezTo>
                        <a:pt x="41228" y="31255"/>
                        <a:pt x="48072" y="16101"/>
                        <a:pt x="49050" y="0"/>
                      </a:cubicBezTo>
                      <a:cubicBezTo>
                        <a:pt x="13851" y="947"/>
                        <a:pt x="-1793" y="31255"/>
                        <a:pt x="163" y="57775"/>
                      </a:cubicBezTo>
                      <a:cubicBezTo>
                        <a:pt x="163" y="57775"/>
                        <a:pt x="1140" y="58722"/>
                        <a:pt x="1140" y="58722"/>
                      </a:cubicBezTo>
                      <a:cubicBezTo>
                        <a:pt x="12873" y="55881"/>
                        <a:pt x="22651" y="52092"/>
                        <a:pt x="29495" y="4451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677E4C94-82B6-C090-2D9A-3EBF4D2CD60E}"/>
                    </a:ext>
                  </a:extLst>
                </p:cNvPr>
                <p:cNvSpPr/>
                <p:nvPr/>
              </p:nvSpPr>
              <p:spPr>
                <a:xfrm>
                  <a:off x="4085248" y="740271"/>
                  <a:ext cx="62321" cy="58194"/>
                </a:xfrm>
                <a:custGeom>
                  <a:avLst/>
                  <a:gdLst>
                    <a:gd name="connsiteX0" fmla="*/ 58420 w 62321"/>
                    <a:gd name="connsiteY0" fmla="*/ 40950 h 58194"/>
                    <a:gd name="connsiteX1" fmla="*/ 50598 w 62321"/>
                    <a:gd name="connsiteY1" fmla="*/ 30532 h 58194"/>
                    <a:gd name="connsiteX2" fmla="*/ 34954 w 62321"/>
                    <a:gd name="connsiteY2" fmla="*/ 11589 h 58194"/>
                    <a:gd name="connsiteX3" fmla="*/ 733 w 62321"/>
                    <a:gd name="connsiteY3" fmla="*/ 3065 h 58194"/>
                    <a:gd name="connsiteX4" fmla="*/ 733 w 62321"/>
                    <a:gd name="connsiteY4" fmla="*/ 7801 h 58194"/>
                    <a:gd name="connsiteX5" fmla="*/ 50598 w 62321"/>
                    <a:gd name="connsiteY5" fmla="*/ 57999 h 58194"/>
                    <a:gd name="connsiteX6" fmla="*/ 58420 w 62321"/>
                    <a:gd name="connsiteY6" fmla="*/ 40950 h 58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321" h="58194">
                      <a:moveTo>
                        <a:pt x="58420" y="40950"/>
                      </a:moveTo>
                      <a:cubicBezTo>
                        <a:pt x="56465" y="37162"/>
                        <a:pt x="53532" y="33373"/>
                        <a:pt x="50598" y="30532"/>
                      </a:cubicBezTo>
                      <a:cubicBezTo>
                        <a:pt x="46688" y="22955"/>
                        <a:pt x="39843" y="16325"/>
                        <a:pt x="34954" y="11589"/>
                      </a:cubicBezTo>
                      <a:cubicBezTo>
                        <a:pt x="28110" y="5907"/>
                        <a:pt x="9533" y="-5459"/>
                        <a:pt x="733" y="3065"/>
                      </a:cubicBezTo>
                      <a:cubicBezTo>
                        <a:pt x="-244" y="4012"/>
                        <a:pt x="-244" y="6854"/>
                        <a:pt x="733" y="7801"/>
                      </a:cubicBezTo>
                      <a:cubicBezTo>
                        <a:pt x="10511" y="24849"/>
                        <a:pt x="21266" y="52316"/>
                        <a:pt x="50598" y="57999"/>
                      </a:cubicBezTo>
                      <a:cubicBezTo>
                        <a:pt x="66242" y="59893"/>
                        <a:pt x="63309" y="47580"/>
                        <a:pt x="58420" y="4095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1D9463FA-D2AD-B9B9-BEF7-49767147A585}"/>
                    </a:ext>
                  </a:extLst>
                </p:cNvPr>
                <p:cNvSpPr/>
                <p:nvPr/>
              </p:nvSpPr>
              <p:spPr>
                <a:xfrm>
                  <a:off x="4098244" y="917608"/>
                  <a:ext cx="54224" cy="55880"/>
                </a:xfrm>
                <a:custGeom>
                  <a:avLst/>
                  <a:gdLst>
                    <a:gd name="connsiteX0" fmla="*/ 25870 w 54224"/>
                    <a:gd name="connsiteY0" fmla="*/ 48304 h 55880"/>
                    <a:gd name="connsiteX1" fmla="*/ 54225 w 54224"/>
                    <a:gd name="connsiteY1" fmla="*/ 55881 h 55880"/>
                    <a:gd name="connsiteX2" fmla="*/ 1426 w 54224"/>
                    <a:gd name="connsiteY2" fmla="*/ 0 h 55880"/>
                    <a:gd name="connsiteX3" fmla="*/ 1426 w 54224"/>
                    <a:gd name="connsiteY3" fmla="*/ 0 h 55880"/>
                    <a:gd name="connsiteX4" fmla="*/ 16093 w 54224"/>
                    <a:gd name="connsiteY4" fmla="*/ 36938 h 55880"/>
                    <a:gd name="connsiteX5" fmla="*/ 25870 w 54224"/>
                    <a:gd name="connsiteY5" fmla="*/ 48304 h 5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5880">
                      <a:moveTo>
                        <a:pt x="25870" y="48304"/>
                      </a:moveTo>
                      <a:cubicBezTo>
                        <a:pt x="34670" y="51145"/>
                        <a:pt x="44447" y="53986"/>
                        <a:pt x="54225" y="55881"/>
                      </a:cubicBezTo>
                      <a:cubicBezTo>
                        <a:pt x="49336" y="31255"/>
                        <a:pt x="30759" y="11366"/>
                        <a:pt x="1426" y="0"/>
                      </a:cubicBezTo>
                      <a:cubicBezTo>
                        <a:pt x="1426" y="0"/>
                        <a:pt x="1426" y="0"/>
                        <a:pt x="1426" y="0"/>
                      </a:cubicBezTo>
                      <a:cubicBezTo>
                        <a:pt x="-4440" y="11366"/>
                        <a:pt x="9248" y="28414"/>
                        <a:pt x="16093" y="36938"/>
                      </a:cubicBezTo>
                      <a:cubicBezTo>
                        <a:pt x="19026" y="40727"/>
                        <a:pt x="21959" y="44515"/>
                        <a:pt x="25870" y="4830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63137870-A799-5C06-109A-614BB5AABC73}"/>
                    </a:ext>
                  </a:extLst>
                </p:cNvPr>
                <p:cNvSpPr/>
                <p:nvPr/>
              </p:nvSpPr>
              <p:spPr>
                <a:xfrm>
                  <a:off x="4165179" y="1007411"/>
                  <a:ext cx="71055" cy="33928"/>
                </a:xfrm>
                <a:custGeom>
                  <a:avLst/>
                  <a:gdLst>
                    <a:gd name="connsiteX0" fmla="*/ 33243 w 71055"/>
                    <a:gd name="connsiteY0" fmla="*/ 32377 h 33928"/>
                    <a:gd name="connsiteX1" fmla="*/ 70398 w 71055"/>
                    <a:gd name="connsiteY1" fmla="*/ 17223 h 33928"/>
                    <a:gd name="connsiteX2" fmla="*/ 68442 w 71055"/>
                    <a:gd name="connsiteY2" fmla="*/ 10593 h 33928"/>
                    <a:gd name="connsiteX3" fmla="*/ 0 w 71055"/>
                    <a:gd name="connsiteY3" fmla="*/ 21958 h 33928"/>
                    <a:gd name="connsiteX4" fmla="*/ 0 w 71055"/>
                    <a:gd name="connsiteY4" fmla="*/ 23852 h 33928"/>
                    <a:gd name="connsiteX5" fmla="*/ 2933 w 71055"/>
                    <a:gd name="connsiteY5" fmla="*/ 28588 h 33928"/>
                    <a:gd name="connsiteX6" fmla="*/ 33243 w 71055"/>
                    <a:gd name="connsiteY6" fmla="*/ 32377 h 33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55" h="33928">
                      <a:moveTo>
                        <a:pt x="33243" y="32377"/>
                      </a:moveTo>
                      <a:cubicBezTo>
                        <a:pt x="45954" y="29535"/>
                        <a:pt x="60620" y="24800"/>
                        <a:pt x="70398" y="17223"/>
                      </a:cubicBezTo>
                      <a:cubicBezTo>
                        <a:pt x="72353" y="15328"/>
                        <a:pt x="69420" y="11540"/>
                        <a:pt x="68442" y="10593"/>
                      </a:cubicBezTo>
                      <a:cubicBezTo>
                        <a:pt x="48887" y="-7403"/>
                        <a:pt x="8800" y="-1720"/>
                        <a:pt x="0" y="21958"/>
                      </a:cubicBezTo>
                      <a:cubicBezTo>
                        <a:pt x="0" y="22905"/>
                        <a:pt x="0" y="22905"/>
                        <a:pt x="0" y="23852"/>
                      </a:cubicBezTo>
                      <a:cubicBezTo>
                        <a:pt x="0" y="25747"/>
                        <a:pt x="978" y="27641"/>
                        <a:pt x="2933" y="28588"/>
                      </a:cubicBezTo>
                      <a:cubicBezTo>
                        <a:pt x="11733" y="34271"/>
                        <a:pt x="21511" y="35218"/>
                        <a:pt x="33243" y="323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AB7AC4D2-B7D0-A9D8-4946-F836CC1727C2}"/>
                    </a:ext>
                  </a:extLst>
                </p:cNvPr>
                <p:cNvSpPr/>
                <p:nvPr/>
              </p:nvSpPr>
              <p:spPr>
                <a:xfrm>
                  <a:off x="4188280" y="1124082"/>
                  <a:ext cx="47296" cy="60616"/>
                </a:xfrm>
                <a:custGeom>
                  <a:avLst/>
                  <a:gdLst>
                    <a:gd name="connsiteX0" fmla="*/ 28720 w 47296"/>
                    <a:gd name="connsiteY0" fmla="*/ 44515 h 60616"/>
                    <a:gd name="connsiteX1" fmla="*/ 47297 w 47296"/>
                    <a:gd name="connsiteY1" fmla="*/ 0 h 60616"/>
                    <a:gd name="connsiteX2" fmla="*/ 365 w 47296"/>
                    <a:gd name="connsiteY2" fmla="*/ 59669 h 60616"/>
                    <a:gd name="connsiteX3" fmla="*/ 1343 w 47296"/>
                    <a:gd name="connsiteY3" fmla="*/ 60616 h 60616"/>
                    <a:gd name="connsiteX4" fmla="*/ 28720 w 47296"/>
                    <a:gd name="connsiteY4" fmla="*/ 44515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296" h="60616">
                      <a:moveTo>
                        <a:pt x="28720" y="44515"/>
                      </a:moveTo>
                      <a:cubicBezTo>
                        <a:pt x="40452" y="31255"/>
                        <a:pt x="46319" y="15154"/>
                        <a:pt x="47297" y="0"/>
                      </a:cubicBezTo>
                      <a:cubicBezTo>
                        <a:pt x="12098" y="1894"/>
                        <a:pt x="-2568" y="32202"/>
                        <a:pt x="365" y="59669"/>
                      </a:cubicBezTo>
                      <a:cubicBezTo>
                        <a:pt x="365" y="59669"/>
                        <a:pt x="1343" y="60616"/>
                        <a:pt x="1343" y="60616"/>
                      </a:cubicBezTo>
                      <a:cubicBezTo>
                        <a:pt x="12098" y="55881"/>
                        <a:pt x="21875" y="52092"/>
                        <a:pt x="28720" y="4451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BB9C0C37-D16E-0E12-B16A-C5C65016E5DF}"/>
                    </a:ext>
                  </a:extLst>
                </p:cNvPr>
                <p:cNvSpPr/>
                <p:nvPr/>
              </p:nvSpPr>
              <p:spPr>
                <a:xfrm>
                  <a:off x="4106759" y="1058880"/>
                  <a:ext cx="62986" cy="57123"/>
                </a:xfrm>
                <a:custGeom>
                  <a:avLst/>
                  <a:gdLst>
                    <a:gd name="connsiteX0" fmla="*/ 59398 w 62986"/>
                    <a:gd name="connsiteY0" fmla="*/ 40576 h 57123"/>
                    <a:gd name="connsiteX1" fmla="*/ 51576 w 62986"/>
                    <a:gd name="connsiteY1" fmla="*/ 30158 h 57123"/>
                    <a:gd name="connsiteX2" fmla="*/ 34954 w 62986"/>
                    <a:gd name="connsiteY2" fmla="*/ 11215 h 57123"/>
                    <a:gd name="connsiteX3" fmla="*/ 733 w 62986"/>
                    <a:gd name="connsiteY3" fmla="*/ 3638 h 57123"/>
                    <a:gd name="connsiteX4" fmla="*/ 733 w 62986"/>
                    <a:gd name="connsiteY4" fmla="*/ 8374 h 57123"/>
                    <a:gd name="connsiteX5" fmla="*/ 52554 w 62986"/>
                    <a:gd name="connsiteY5" fmla="*/ 56677 h 57123"/>
                    <a:gd name="connsiteX6" fmla="*/ 59398 w 62986"/>
                    <a:gd name="connsiteY6" fmla="*/ 40576 h 5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986" h="57123">
                      <a:moveTo>
                        <a:pt x="59398" y="40576"/>
                      </a:moveTo>
                      <a:cubicBezTo>
                        <a:pt x="57442" y="36787"/>
                        <a:pt x="54509" y="32999"/>
                        <a:pt x="51576" y="30158"/>
                      </a:cubicBezTo>
                      <a:cubicBezTo>
                        <a:pt x="47665" y="22580"/>
                        <a:pt x="40821" y="15951"/>
                        <a:pt x="34954" y="11215"/>
                      </a:cubicBezTo>
                      <a:cubicBezTo>
                        <a:pt x="28110" y="5532"/>
                        <a:pt x="8555" y="-5833"/>
                        <a:pt x="733" y="3638"/>
                      </a:cubicBezTo>
                      <a:cubicBezTo>
                        <a:pt x="-244" y="5532"/>
                        <a:pt x="-244" y="7426"/>
                        <a:pt x="733" y="8374"/>
                      </a:cubicBezTo>
                      <a:cubicBezTo>
                        <a:pt x="10511" y="25422"/>
                        <a:pt x="23222" y="51941"/>
                        <a:pt x="52554" y="56677"/>
                      </a:cubicBezTo>
                      <a:cubicBezTo>
                        <a:pt x="67220" y="59519"/>
                        <a:pt x="63309" y="48153"/>
                        <a:pt x="59398" y="4057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8" name="Freeform: Shape 277">
                  <a:extLst>
                    <a:ext uri="{FF2B5EF4-FFF2-40B4-BE49-F238E27FC236}">
                      <a16:creationId xmlns:a16="http://schemas.microsoft.com/office/drawing/2014/main" id="{C7EE97D8-5301-0981-F3B2-741A93327AF1}"/>
                    </a:ext>
                  </a:extLst>
                </p:cNvPr>
                <p:cNvSpPr/>
                <p:nvPr/>
              </p:nvSpPr>
              <p:spPr>
                <a:xfrm>
                  <a:off x="4123736" y="1237737"/>
                  <a:ext cx="56108" cy="53986"/>
                </a:xfrm>
                <a:custGeom>
                  <a:avLst/>
                  <a:gdLst>
                    <a:gd name="connsiteX0" fmla="*/ 27754 w 56108"/>
                    <a:gd name="connsiteY0" fmla="*/ 47356 h 53986"/>
                    <a:gd name="connsiteX1" fmla="*/ 56109 w 56108"/>
                    <a:gd name="connsiteY1" fmla="*/ 53986 h 53986"/>
                    <a:gd name="connsiteX2" fmla="*/ 1355 w 56108"/>
                    <a:gd name="connsiteY2" fmla="*/ 0 h 53986"/>
                    <a:gd name="connsiteX3" fmla="*/ 1355 w 56108"/>
                    <a:gd name="connsiteY3" fmla="*/ 0 h 53986"/>
                    <a:gd name="connsiteX4" fmla="*/ 16999 w 56108"/>
                    <a:gd name="connsiteY4" fmla="*/ 36938 h 53986"/>
                    <a:gd name="connsiteX5" fmla="*/ 27754 w 56108"/>
                    <a:gd name="connsiteY5" fmla="*/ 47356 h 53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08" h="53986">
                      <a:moveTo>
                        <a:pt x="27754" y="47356"/>
                      </a:moveTo>
                      <a:cubicBezTo>
                        <a:pt x="37532" y="50198"/>
                        <a:pt x="46332" y="52092"/>
                        <a:pt x="56109" y="53986"/>
                      </a:cubicBezTo>
                      <a:cubicBezTo>
                        <a:pt x="50242" y="29361"/>
                        <a:pt x="30688" y="10418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1365"/>
                        <a:pt x="10155" y="27467"/>
                        <a:pt x="16999" y="36938"/>
                      </a:cubicBezTo>
                      <a:cubicBezTo>
                        <a:pt x="20910" y="40727"/>
                        <a:pt x="23844" y="44515"/>
                        <a:pt x="27754" y="4735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79" name="Graphic 25">
                <a:extLst>
                  <a:ext uri="{FF2B5EF4-FFF2-40B4-BE49-F238E27FC236}">
                    <a16:creationId xmlns:a16="http://schemas.microsoft.com/office/drawing/2014/main" id="{0654E5B7-1644-560F-35F9-FB80E06AAD13}"/>
                  </a:ext>
                </a:extLst>
              </p:cNvPr>
              <p:cNvGrpSpPr/>
              <p:nvPr/>
            </p:nvGrpSpPr>
            <p:grpSpPr>
              <a:xfrm>
                <a:off x="4154668" y="1458695"/>
                <a:ext cx="192550" cy="596835"/>
                <a:chOff x="4154668" y="1458695"/>
                <a:chExt cx="192550" cy="596835"/>
              </a:xfrm>
            </p:grpSpPr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B4293860-0121-68DB-4A17-55AD4F23DC8E}"/>
                    </a:ext>
                  </a:extLst>
                </p:cNvPr>
                <p:cNvSpPr/>
                <p:nvPr/>
              </p:nvSpPr>
              <p:spPr>
                <a:xfrm>
                  <a:off x="4210155" y="1458695"/>
                  <a:ext cx="72020" cy="35039"/>
                </a:xfrm>
                <a:custGeom>
                  <a:avLst/>
                  <a:gdLst>
                    <a:gd name="connsiteX0" fmla="*/ 35199 w 72020"/>
                    <a:gd name="connsiteY0" fmla="*/ 32873 h 35039"/>
                    <a:gd name="connsiteX1" fmla="*/ 71375 w 72020"/>
                    <a:gd name="connsiteY1" fmla="*/ 15824 h 35039"/>
                    <a:gd name="connsiteX2" fmla="*/ 68442 w 72020"/>
                    <a:gd name="connsiteY2" fmla="*/ 9194 h 35039"/>
                    <a:gd name="connsiteX3" fmla="*/ 0 w 72020"/>
                    <a:gd name="connsiteY3" fmla="*/ 24348 h 35039"/>
                    <a:gd name="connsiteX4" fmla="*/ 0 w 72020"/>
                    <a:gd name="connsiteY4" fmla="*/ 26243 h 35039"/>
                    <a:gd name="connsiteX5" fmla="*/ 2933 w 72020"/>
                    <a:gd name="connsiteY5" fmla="*/ 30031 h 35039"/>
                    <a:gd name="connsiteX6" fmla="*/ 35199 w 72020"/>
                    <a:gd name="connsiteY6" fmla="*/ 32873 h 35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20" h="35039">
                      <a:moveTo>
                        <a:pt x="35199" y="32873"/>
                      </a:moveTo>
                      <a:cubicBezTo>
                        <a:pt x="47909" y="29084"/>
                        <a:pt x="62576" y="23402"/>
                        <a:pt x="71375" y="15824"/>
                      </a:cubicBezTo>
                      <a:cubicBezTo>
                        <a:pt x="73331" y="13930"/>
                        <a:pt x="70397" y="11089"/>
                        <a:pt x="68442" y="9194"/>
                      </a:cubicBezTo>
                      <a:cubicBezTo>
                        <a:pt x="47909" y="-7854"/>
                        <a:pt x="7822" y="-277"/>
                        <a:pt x="0" y="24348"/>
                      </a:cubicBezTo>
                      <a:cubicBezTo>
                        <a:pt x="0" y="25295"/>
                        <a:pt x="0" y="25295"/>
                        <a:pt x="0" y="26243"/>
                      </a:cubicBezTo>
                      <a:cubicBezTo>
                        <a:pt x="0" y="28137"/>
                        <a:pt x="1956" y="29084"/>
                        <a:pt x="2933" y="30031"/>
                      </a:cubicBezTo>
                      <a:cubicBezTo>
                        <a:pt x="13688" y="36661"/>
                        <a:pt x="23466" y="35714"/>
                        <a:pt x="35199" y="3287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B0A18704-1783-19EC-E0D0-5384174A559A}"/>
                    </a:ext>
                  </a:extLst>
                </p:cNvPr>
                <p:cNvSpPr/>
                <p:nvPr/>
              </p:nvSpPr>
              <p:spPr>
                <a:xfrm>
                  <a:off x="4243370" y="1573021"/>
                  <a:ext cx="44026" cy="63457"/>
                </a:xfrm>
                <a:custGeom>
                  <a:avLst/>
                  <a:gdLst>
                    <a:gd name="connsiteX0" fmla="*/ 28382 w 44026"/>
                    <a:gd name="connsiteY0" fmla="*/ 45462 h 63457"/>
                    <a:gd name="connsiteX1" fmla="*/ 44026 w 44026"/>
                    <a:gd name="connsiteY1" fmla="*/ 0 h 63457"/>
                    <a:gd name="connsiteX2" fmla="*/ 1006 w 44026"/>
                    <a:gd name="connsiteY2" fmla="*/ 62510 h 63457"/>
                    <a:gd name="connsiteX3" fmla="*/ 1984 w 44026"/>
                    <a:gd name="connsiteY3" fmla="*/ 63457 h 63457"/>
                    <a:gd name="connsiteX4" fmla="*/ 28382 w 44026"/>
                    <a:gd name="connsiteY4" fmla="*/ 45462 h 63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26" h="63457">
                      <a:moveTo>
                        <a:pt x="28382" y="45462"/>
                      </a:moveTo>
                      <a:cubicBezTo>
                        <a:pt x="39138" y="31255"/>
                        <a:pt x="44026" y="15154"/>
                        <a:pt x="44026" y="0"/>
                      </a:cubicBezTo>
                      <a:cubicBezTo>
                        <a:pt x="8828" y="3789"/>
                        <a:pt x="-3883" y="35044"/>
                        <a:pt x="1006" y="62510"/>
                      </a:cubicBezTo>
                      <a:cubicBezTo>
                        <a:pt x="1006" y="62510"/>
                        <a:pt x="1984" y="63457"/>
                        <a:pt x="1984" y="63457"/>
                      </a:cubicBezTo>
                      <a:cubicBezTo>
                        <a:pt x="11761" y="58722"/>
                        <a:pt x="21538" y="53039"/>
                        <a:pt x="28382" y="4546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F4536E2D-DCDD-5D06-A5B1-B6C5B6F233E3}"/>
                    </a:ext>
                  </a:extLst>
                </p:cNvPr>
                <p:cNvSpPr/>
                <p:nvPr/>
              </p:nvSpPr>
              <p:spPr>
                <a:xfrm>
                  <a:off x="4154668" y="1515010"/>
                  <a:ext cx="65771" cy="54432"/>
                </a:xfrm>
                <a:custGeom>
                  <a:avLst/>
                  <a:gdLst>
                    <a:gd name="connsiteX0" fmla="*/ 61353 w 65771"/>
                    <a:gd name="connsiteY0" fmla="*/ 38122 h 54432"/>
                    <a:gd name="connsiteX1" fmla="*/ 52554 w 65771"/>
                    <a:gd name="connsiteY1" fmla="*/ 27703 h 54432"/>
                    <a:gd name="connsiteX2" fmla="*/ 34954 w 65771"/>
                    <a:gd name="connsiteY2" fmla="*/ 9707 h 54432"/>
                    <a:gd name="connsiteX3" fmla="*/ 733 w 65771"/>
                    <a:gd name="connsiteY3" fmla="*/ 4025 h 54432"/>
                    <a:gd name="connsiteX4" fmla="*/ 733 w 65771"/>
                    <a:gd name="connsiteY4" fmla="*/ 8761 h 54432"/>
                    <a:gd name="connsiteX5" fmla="*/ 55487 w 65771"/>
                    <a:gd name="connsiteY5" fmla="*/ 54223 h 54432"/>
                    <a:gd name="connsiteX6" fmla="*/ 61353 w 65771"/>
                    <a:gd name="connsiteY6" fmla="*/ 38122 h 54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771" h="54432">
                      <a:moveTo>
                        <a:pt x="61353" y="38122"/>
                      </a:moveTo>
                      <a:cubicBezTo>
                        <a:pt x="59398" y="34333"/>
                        <a:pt x="55487" y="31491"/>
                        <a:pt x="52554" y="27703"/>
                      </a:cubicBezTo>
                      <a:cubicBezTo>
                        <a:pt x="47665" y="21073"/>
                        <a:pt x="40821" y="14443"/>
                        <a:pt x="34954" y="9707"/>
                      </a:cubicBezTo>
                      <a:cubicBezTo>
                        <a:pt x="28110" y="4025"/>
                        <a:pt x="7577" y="-5447"/>
                        <a:pt x="733" y="4025"/>
                      </a:cubicBezTo>
                      <a:cubicBezTo>
                        <a:pt x="-244" y="5919"/>
                        <a:pt x="-244" y="7813"/>
                        <a:pt x="733" y="8761"/>
                      </a:cubicBezTo>
                      <a:cubicBezTo>
                        <a:pt x="11488" y="25809"/>
                        <a:pt x="25177" y="51381"/>
                        <a:pt x="55487" y="54223"/>
                      </a:cubicBezTo>
                      <a:cubicBezTo>
                        <a:pt x="70153" y="56117"/>
                        <a:pt x="66242" y="44752"/>
                        <a:pt x="61353" y="3812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FC540800-1701-DD56-6CD9-E614C10C786B}"/>
                    </a:ext>
                  </a:extLst>
                </p:cNvPr>
                <p:cNvSpPr/>
                <p:nvPr/>
              </p:nvSpPr>
              <p:spPr>
                <a:xfrm>
                  <a:off x="4184784" y="1694253"/>
                  <a:ext cx="59592" cy="50197"/>
                </a:xfrm>
                <a:custGeom>
                  <a:avLst/>
                  <a:gdLst>
                    <a:gd name="connsiteX0" fmla="*/ 30260 w 59592"/>
                    <a:gd name="connsiteY0" fmla="*/ 45462 h 50197"/>
                    <a:gd name="connsiteX1" fmla="*/ 59592 w 59592"/>
                    <a:gd name="connsiteY1" fmla="*/ 50198 h 50197"/>
                    <a:gd name="connsiteX2" fmla="*/ 928 w 59592"/>
                    <a:gd name="connsiteY2" fmla="*/ 0 h 50197"/>
                    <a:gd name="connsiteX3" fmla="*/ 928 w 59592"/>
                    <a:gd name="connsiteY3" fmla="*/ 0 h 50197"/>
                    <a:gd name="connsiteX4" fmla="*/ 19505 w 59592"/>
                    <a:gd name="connsiteY4" fmla="*/ 35991 h 50197"/>
                    <a:gd name="connsiteX5" fmla="*/ 30260 w 59592"/>
                    <a:gd name="connsiteY5" fmla="*/ 45462 h 5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592" h="50197">
                      <a:moveTo>
                        <a:pt x="30260" y="45462"/>
                      </a:moveTo>
                      <a:cubicBezTo>
                        <a:pt x="40037" y="47356"/>
                        <a:pt x="49815" y="49251"/>
                        <a:pt x="59592" y="50198"/>
                      </a:cubicBezTo>
                      <a:cubicBezTo>
                        <a:pt x="51771" y="26519"/>
                        <a:pt x="31238" y="8524"/>
                        <a:pt x="928" y="0"/>
                      </a:cubicBezTo>
                      <a:cubicBezTo>
                        <a:pt x="928" y="0"/>
                        <a:pt x="928" y="0"/>
                        <a:pt x="928" y="0"/>
                      </a:cubicBezTo>
                      <a:cubicBezTo>
                        <a:pt x="-3961" y="12313"/>
                        <a:pt x="11683" y="27467"/>
                        <a:pt x="19505" y="35991"/>
                      </a:cubicBezTo>
                      <a:cubicBezTo>
                        <a:pt x="22438" y="38832"/>
                        <a:pt x="26349" y="42621"/>
                        <a:pt x="30260" y="4546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9FB81554-C9AD-40AE-48FA-E06ED46D0F7E}"/>
                    </a:ext>
                  </a:extLst>
                </p:cNvPr>
                <p:cNvSpPr/>
                <p:nvPr/>
              </p:nvSpPr>
              <p:spPr>
                <a:xfrm>
                  <a:off x="4262953" y="1771483"/>
                  <a:ext cx="69960" cy="36552"/>
                </a:xfrm>
                <a:custGeom>
                  <a:avLst/>
                  <a:gdLst>
                    <a:gd name="connsiteX0" fmla="*/ 35199 w 69960"/>
                    <a:gd name="connsiteY0" fmla="*/ 32637 h 36552"/>
                    <a:gd name="connsiteX1" fmla="*/ 69420 w 69960"/>
                    <a:gd name="connsiteY1" fmla="*/ 12747 h 36552"/>
                    <a:gd name="connsiteX2" fmla="*/ 66487 w 69960"/>
                    <a:gd name="connsiteY2" fmla="*/ 7065 h 36552"/>
                    <a:gd name="connsiteX3" fmla="*/ 0 w 69960"/>
                    <a:gd name="connsiteY3" fmla="*/ 26954 h 36552"/>
                    <a:gd name="connsiteX4" fmla="*/ 978 w 69960"/>
                    <a:gd name="connsiteY4" fmla="*/ 28848 h 36552"/>
                    <a:gd name="connsiteX5" fmla="*/ 3911 w 69960"/>
                    <a:gd name="connsiteY5" fmla="*/ 32637 h 36552"/>
                    <a:gd name="connsiteX6" fmla="*/ 35199 w 69960"/>
                    <a:gd name="connsiteY6" fmla="*/ 32637 h 36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960" h="36552">
                      <a:moveTo>
                        <a:pt x="35199" y="32637"/>
                      </a:moveTo>
                      <a:cubicBezTo>
                        <a:pt x="46932" y="27901"/>
                        <a:pt x="61598" y="21272"/>
                        <a:pt x="69420" y="12747"/>
                      </a:cubicBezTo>
                      <a:cubicBezTo>
                        <a:pt x="71376" y="10853"/>
                        <a:pt x="67465" y="8012"/>
                        <a:pt x="66487" y="7065"/>
                      </a:cubicBezTo>
                      <a:cubicBezTo>
                        <a:pt x="44977" y="-8090"/>
                        <a:pt x="5867" y="2329"/>
                        <a:pt x="0" y="26954"/>
                      </a:cubicBezTo>
                      <a:cubicBezTo>
                        <a:pt x="0" y="27901"/>
                        <a:pt x="0" y="27901"/>
                        <a:pt x="978" y="28848"/>
                      </a:cubicBezTo>
                      <a:cubicBezTo>
                        <a:pt x="978" y="30743"/>
                        <a:pt x="2933" y="31690"/>
                        <a:pt x="3911" y="32637"/>
                      </a:cubicBezTo>
                      <a:cubicBezTo>
                        <a:pt x="13689" y="38320"/>
                        <a:pt x="23466" y="37373"/>
                        <a:pt x="35199" y="3263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7BB0E31F-377B-D60D-C71E-632A4B0A7F42}"/>
                    </a:ext>
                  </a:extLst>
                </p:cNvPr>
                <p:cNvSpPr/>
                <p:nvPr/>
              </p:nvSpPr>
              <p:spPr>
                <a:xfrm>
                  <a:off x="4307936" y="1880838"/>
                  <a:ext cx="39282" cy="66299"/>
                </a:xfrm>
                <a:custGeom>
                  <a:avLst/>
                  <a:gdLst>
                    <a:gd name="connsiteX0" fmla="*/ 28348 w 39282"/>
                    <a:gd name="connsiteY0" fmla="*/ 46409 h 66299"/>
                    <a:gd name="connsiteX1" fmla="*/ 39103 w 39282"/>
                    <a:gd name="connsiteY1" fmla="*/ 0 h 66299"/>
                    <a:gd name="connsiteX2" fmla="*/ 2927 w 39282"/>
                    <a:gd name="connsiteY2" fmla="*/ 65352 h 66299"/>
                    <a:gd name="connsiteX3" fmla="*/ 4882 w 39282"/>
                    <a:gd name="connsiteY3" fmla="*/ 66299 h 66299"/>
                    <a:gd name="connsiteX4" fmla="*/ 28348 w 39282"/>
                    <a:gd name="connsiteY4" fmla="*/ 46409 h 6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82" h="66299">
                      <a:moveTo>
                        <a:pt x="28348" y="46409"/>
                      </a:moveTo>
                      <a:cubicBezTo>
                        <a:pt x="37148" y="31255"/>
                        <a:pt x="40081" y="15154"/>
                        <a:pt x="39103" y="0"/>
                      </a:cubicBezTo>
                      <a:cubicBezTo>
                        <a:pt x="4882" y="6630"/>
                        <a:pt x="-5873" y="39779"/>
                        <a:pt x="2927" y="65352"/>
                      </a:cubicBezTo>
                      <a:cubicBezTo>
                        <a:pt x="2927" y="65352"/>
                        <a:pt x="3904" y="66299"/>
                        <a:pt x="4882" y="66299"/>
                      </a:cubicBezTo>
                      <a:cubicBezTo>
                        <a:pt x="13682" y="60616"/>
                        <a:pt x="22482" y="54933"/>
                        <a:pt x="28348" y="4640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E2AC3214-EF97-EF96-D2FE-DF895CEC2993}"/>
                    </a:ext>
                  </a:extLst>
                </p:cNvPr>
                <p:cNvSpPr/>
                <p:nvPr/>
              </p:nvSpPr>
              <p:spPr>
                <a:xfrm>
                  <a:off x="4209750" y="1834211"/>
                  <a:ext cx="70195" cy="51362"/>
                </a:xfrm>
                <a:custGeom>
                  <a:avLst/>
                  <a:gdLst>
                    <a:gd name="connsiteX0" fmla="*/ 64936 w 70195"/>
                    <a:gd name="connsiteY0" fmla="*/ 34314 h 51362"/>
                    <a:gd name="connsiteX1" fmla="*/ 55159 w 70195"/>
                    <a:gd name="connsiteY1" fmla="*/ 24843 h 51362"/>
                    <a:gd name="connsiteX2" fmla="*/ 35604 w 70195"/>
                    <a:gd name="connsiteY2" fmla="*/ 7794 h 51362"/>
                    <a:gd name="connsiteX3" fmla="*/ 405 w 70195"/>
                    <a:gd name="connsiteY3" fmla="*/ 4953 h 51362"/>
                    <a:gd name="connsiteX4" fmla="*/ 1383 w 70195"/>
                    <a:gd name="connsiteY4" fmla="*/ 9688 h 51362"/>
                    <a:gd name="connsiteX5" fmla="*/ 60048 w 70195"/>
                    <a:gd name="connsiteY5" fmla="*/ 51362 h 51362"/>
                    <a:gd name="connsiteX6" fmla="*/ 64936 w 70195"/>
                    <a:gd name="connsiteY6" fmla="*/ 34314 h 51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195" h="51362">
                      <a:moveTo>
                        <a:pt x="64936" y="34314"/>
                      </a:moveTo>
                      <a:cubicBezTo>
                        <a:pt x="62003" y="31472"/>
                        <a:pt x="59070" y="27684"/>
                        <a:pt x="55159" y="24843"/>
                      </a:cubicBezTo>
                      <a:cubicBezTo>
                        <a:pt x="50270" y="18213"/>
                        <a:pt x="42448" y="12530"/>
                        <a:pt x="35604" y="7794"/>
                      </a:cubicBezTo>
                      <a:cubicBezTo>
                        <a:pt x="27782" y="3059"/>
                        <a:pt x="7249" y="-5466"/>
                        <a:pt x="405" y="4953"/>
                      </a:cubicBezTo>
                      <a:cubicBezTo>
                        <a:pt x="-573" y="6847"/>
                        <a:pt x="405" y="8741"/>
                        <a:pt x="1383" y="9688"/>
                      </a:cubicBezTo>
                      <a:cubicBezTo>
                        <a:pt x="14093" y="25789"/>
                        <a:pt x="29737" y="51362"/>
                        <a:pt x="60048" y="51362"/>
                      </a:cubicBezTo>
                      <a:cubicBezTo>
                        <a:pt x="75691" y="51362"/>
                        <a:pt x="69825" y="39997"/>
                        <a:pt x="64936" y="3431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619BF1D5-6C4C-7C58-3FBD-07AC961F1AB9}"/>
                    </a:ext>
                  </a:extLst>
                </p:cNvPr>
                <p:cNvSpPr/>
                <p:nvPr/>
              </p:nvSpPr>
              <p:spPr>
                <a:xfrm>
                  <a:off x="4260687" y="2013436"/>
                  <a:ext cx="66797" cy="42094"/>
                </a:xfrm>
                <a:custGeom>
                  <a:avLst/>
                  <a:gdLst>
                    <a:gd name="connsiteX0" fmla="*/ 37465 w 66797"/>
                    <a:gd name="connsiteY0" fmla="*/ 41674 h 42094"/>
                    <a:gd name="connsiteX1" fmla="*/ 66797 w 66797"/>
                    <a:gd name="connsiteY1" fmla="*/ 41674 h 42094"/>
                    <a:gd name="connsiteX2" fmla="*/ 40398 w 66797"/>
                    <a:gd name="connsiteY2" fmla="*/ 14207 h 42094"/>
                    <a:gd name="connsiteX3" fmla="*/ 311 w 66797"/>
                    <a:gd name="connsiteY3" fmla="*/ 0 h 42094"/>
                    <a:gd name="connsiteX4" fmla="*/ 311 w 66797"/>
                    <a:gd name="connsiteY4" fmla="*/ 0 h 42094"/>
                    <a:gd name="connsiteX5" fmla="*/ 24754 w 66797"/>
                    <a:gd name="connsiteY5" fmla="*/ 34097 h 42094"/>
                    <a:gd name="connsiteX6" fmla="*/ 37465 w 66797"/>
                    <a:gd name="connsiteY6" fmla="*/ 41674 h 42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797" h="42094">
                      <a:moveTo>
                        <a:pt x="37465" y="41674"/>
                      </a:moveTo>
                      <a:cubicBezTo>
                        <a:pt x="47242" y="42621"/>
                        <a:pt x="57020" y="41674"/>
                        <a:pt x="66797" y="41674"/>
                      </a:cubicBezTo>
                      <a:cubicBezTo>
                        <a:pt x="60931" y="30308"/>
                        <a:pt x="52131" y="20837"/>
                        <a:pt x="40398" y="14207"/>
                      </a:cubicBezTo>
                      <a:cubicBezTo>
                        <a:pt x="29643" y="7577"/>
                        <a:pt x="15955" y="1895"/>
                        <a:pt x="311" y="0"/>
                      </a:cubicBezTo>
                      <a:cubicBezTo>
                        <a:pt x="311" y="0"/>
                        <a:pt x="311" y="0"/>
                        <a:pt x="311" y="0"/>
                      </a:cubicBezTo>
                      <a:cubicBezTo>
                        <a:pt x="-2623" y="13260"/>
                        <a:pt x="15955" y="26519"/>
                        <a:pt x="24754" y="34097"/>
                      </a:cubicBezTo>
                      <a:cubicBezTo>
                        <a:pt x="28665" y="36938"/>
                        <a:pt x="32576" y="39779"/>
                        <a:pt x="37465" y="4167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88" name="Graphic 25">
                <a:extLst>
                  <a:ext uri="{FF2B5EF4-FFF2-40B4-BE49-F238E27FC236}">
                    <a16:creationId xmlns:a16="http://schemas.microsoft.com/office/drawing/2014/main" id="{2017ABA2-88EB-0799-AE86-EE1313626972}"/>
                  </a:ext>
                </a:extLst>
              </p:cNvPr>
              <p:cNvGrpSpPr/>
              <p:nvPr/>
            </p:nvGrpSpPr>
            <p:grpSpPr>
              <a:xfrm>
                <a:off x="4421783" y="1759605"/>
                <a:ext cx="343385" cy="503872"/>
                <a:chOff x="4421783" y="1759605"/>
                <a:chExt cx="343385" cy="503872"/>
              </a:xfrm>
            </p:grpSpPr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594BC18F-936A-4820-D4A3-880097A7E553}"/>
                    </a:ext>
                  </a:extLst>
                </p:cNvPr>
                <p:cNvSpPr/>
                <p:nvPr/>
              </p:nvSpPr>
              <p:spPr>
                <a:xfrm>
                  <a:off x="4421783" y="2133103"/>
                  <a:ext cx="45713" cy="59103"/>
                </a:xfrm>
                <a:custGeom>
                  <a:avLst/>
                  <a:gdLst>
                    <a:gd name="connsiteX0" fmla="*/ 31831 w 45713"/>
                    <a:gd name="connsiteY0" fmla="*/ 36609 h 59103"/>
                    <a:gd name="connsiteX1" fmla="*/ 45519 w 45713"/>
                    <a:gd name="connsiteY1" fmla="*/ 1565 h 59103"/>
                    <a:gd name="connsiteX2" fmla="*/ 41609 w 45713"/>
                    <a:gd name="connsiteY2" fmla="*/ 619 h 59103"/>
                    <a:gd name="connsiteX3" fmla="*/ 10321 w 45713"/>
                    <a:gd name="connsiteY3" fmla="*/ 22402 h 59103"/>
                    <a:gd name="connsiteX4" fmla="*/ 543 w 45713"/>
                    <a:gd name="connsiteY4" fmla="*/ 39451 h 59103"/>
                    <a:gd name="connsiteX5" fmla="*/ 3477 w 45713"/>
                    <a:gd name="connsiteY5" fmla="*/ 57446 h 59103"/>
                    <a:gd name="connsiteX6" fmla="*/ 5432 w 45713"/>
                    <a:gd name="connsiteY6" fmla="*/ 58394 h 59103"/>
                    <a:gd name="connsiteX7" fmla="*/ 11298 w 45713"/>
                    <a:gd name="connsiteY7" fmla="*/ 58394 h 59103"/>
                    <a:gd name="connsiteX8" fmla="*/ 31831 w 45713"/>
                    <a:gd name="connsiteY8" fmla="*/ 36609 h 59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713" h="59103">
                      <a:moveTo>
                        <a:pt x="31831" y="36609"/>
                      </a:moveTo>
                      <a:cubicBezTo>
                        <a:pt x="36720" y="25244"/>
                        <a:pt x="42586" y="11037"/>
                        <a:pt x="45519" y="1565"/>
                      </a:cubicBezTo>
                      <a:cubicBezTo>
                        <a:pt x="46497" y="-1276"/>
                        <a:pt x="43564" y="619"/>
                        <a:pt x="41609" y="619"/>
                      </a:cubicBezTo>
                      <a:cubicBezTo>
                        <a:pt x="31831" y="4407"/>
                        <a:pt x="19120" y="11984"/>
                        <a:pt x="10321" y="22402"/>
                      </a:cubicBezTo>
                      <a:cubicBezTo>
                        <a:pt x="5432" y="27138"/>
                        <a:pt x="2499" y="33768"/>
                        <a:pt x="543" y="39451"/>
                      </a:cubicBezTo>
                      <a:cubicBezTo>
                        <a:pt x="-435" y="45133"/>
                        <a:pt x="-435" y="51764"/>
                        <a:pt x="3477" y="57446"/>
                      </a:cubicBezTo>
                      <a:cubicBezTo>
                        <a:pt x="3477" y="58394"/>
                        <a:pt x="4454" y="58394"/>
                        <a:pt x="5432" y="58394"/>
                      </a:cubicBezTo>
                      <a:cubicBezTo>
                        <a:pt x="7387" y="59340"/>
                        <a:pt x="9343" y="59340"/>
                        <a:pt x="11298" y="58394"/>
                      </a:cubicBezTo>
                      <a:cubicBezTo>
                        <a:pt x="23031" y="56499"/>
                        <a:pt x="27920" y="47975"/>
                        <a:pt x="31831" y="3660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78DA0177-3ACF-04D9-3D72-11B75079A98F}"/>
                    </a:ext>
                  </a:extLst>
                </p:cNvPr>
                <p:cNvSpPr/>
                <p:nvPr/>
              </p:nvSpPr>
              <p:spPr>
                <a:xfrm>
                  <a:off x="4501523" y="2140825"/>
                  <a:ext cx="65508" cy="29242"/>
                </a:xfrm>
                <a:custGeom>
                  <a:avLst/>
                  <a:gdLst>
                    <a:gd name="connsiteX0" fmla="*/ 37154 w 65508"/>
                    <a:gd name="connsiteY0" fmla="*/ 1420 h 29242"/>
                    <a:gd name="connsiteX1" fmla="*/ 0 w 65508"/>
                    <a:gd name="connsiteY1" fmla="*/ 1420 h 29242"/>
                    <a:gd name="connsiteX2" fmla="*/ 12711 w 65508"/>
                    <a:gd name="connsiteY2" fmla="*/ 20363 h 29242"/>
                    <a:gd name="connsiteX3" fmla="*/ 20533 w 65508"/>
                    <a:gd name="connsiteY3" fmla="*/ 26046 h 29242"/>
                    <a:gd name="connsiteX4" fmla="*/ 29332 w 65508"/>
                    <a:gd name="connsiteY4" fmla="*/ 28887 h 29242"/>
                    <a:gd name="connsiteX5" fmla="*/ 48887 w 65508"/>
                    <a:gd name="connsiteY5" fmla="*/ 26046 h 29242"/>
                    <a:gd name="connsiteX6" fmla="*/ 65509 w 65508"/>
                    <a:gd name="connsiteY6" fmla="*/ 13733 h 29242"/>
                    <a:gd name="connsiteX7" fmla="*/ 65509 w 65508"/>
                    <a:gd name="connsiteY7" fmla="*/ 11839 h 29242"/>
                    <a:gd name="connsiteX8" fmla="*/ 37154 w 65508"/>
                    <a:gd name="connsiteY8" fmla="*/ 1420 h 29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508" h="29242">
                      <a:moveTo>
                        <a:pt x="37154" y="1420"/>
                      </a:moveTo>
                      <a:cubicBezTo>
                        <a:pt x="20533" y="-473"/>
                        <a:pt x="8800" y="-473"/>
                        <a:pt x="0" y="1420"/>
                      </a:cubicBezTo>
                      <a:cubicBezTo>
                        <a:pt x="3911" y="8998"/>
                        <a:pt x="7822" y="15628"/>
                        <a:pt x="12711" y="20363"/>
                      </a:cubicBezTo>
                      <a:cubicBezTo>
                        <a:pt x="15644" y="22257"/>
                        <a:pt x="17599" y="24151"/>
                        <a:pt x="20533" y="26046"/>
                      </a:cubicBezTo>
                      <a:cubicBezTo>
                        <a:pt x="23466" y="26993"/>
                        <a:pt x="26399" y="27940"/>
                        <a:pt x="29332" y="28887"/>
                      </a:cubicBezTo>
                      <a:cubicBezTo>
                        <a:pt x="36176" y="29835"/>
                        <a:pt x="42043" y="28887"/>
                        <a:pt x="48887" y="26046"/>
                      </a:cubicBezTo>
                      <a:cubicBezTo>
                        <a:pt x="54753" y="23205"/>
                        <a:pt x="60620" y="19416"/>
                        <a:pt x="65509" y="13733"/>
                      </a:cubicBezTo>
                      <a:cubicBezTo>
                        <a:pt x="65509" y="12786"/>
                        <a:pt x="65509" y="12786"/>
                        <a:pt x="65509" y="11839"/>
                      </a:cubicBezTo>
                      <a:cubicBezTo>
                        <a:pt x="55731" y="6156"/>
                        <a:pt x="46932" y="2368"/>
                        <a:pt x="37154" y="142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2C0D57D1-2601-2543-CE0C-06D931492F62}"/>
                    </a:ext>
                  </a:extLst>
                </p:cNvPr>
                <p:cNvSpPr/>
                <p:nvPr/>
              </p:nvSpPr>
              <p:spPr>
                <a:xfrm>
                  <a:off x="4435371" y="2204837"/>
                  <a:ext cx="85956" cy="58640"/>
                </a:xfrm>
                <a:custGeom>
                  <a:avLst/>
                  <a:gdLst>
                    <a:gd name="connsiteX0" fmla="*/ 65174 w 85956"/>
                    <a:gd name="connsiteY0" fmla="*/ 5602 h 58640"/>
                    <a:gd name="connsiteX1" fmla="*/ 53441 w 85956"/>
                    <a:gd name="connsiteY1" fmla="*/ 14125 h 58640"/>
                    <a:gd name="connsiteX2" fmla="*/ 39753 w 85956"/>
                    <a:gd name="connsiteY2" fmla="*/ 20755 h 58640"/>
                    <a:gd name="connsiteX3" fmla="*/ 27042 w 85956"/>
                    <a:gd name="connsiteY3" fmla="*/ 27386 h 58640"/>
                    <a:gd name="connsiteX4" fmla="*/ 7487 w 85956"/>
                    <a:gd name="connsiteY4" fmla="*/ 38751 h 58640"/>
                    <a:gd name="connsiteX5" fmla="*/ 3576 w 85956"/>
                    <a:gd name="connsiteY5" fmla="*/ 55799 h 58640"/>
                    <a:gd name="connsiteX6" fmla="*/ 13354 w 85956"/>
                    <a:gd name="connsiteY6" fmla="*/ 58641 h 58640"/>
                    <a:gd name="connsiteX7" fmla="*/ 20198 w 85956"/>
                    <a:gd name="connsiteY7" fmla="*/ 58641 h 58640"/>
                    <a:gd name="connsiteX8" fmla="*/ 26064 w 85956"/>
                    <a:gd name="connsiteY8" fmla="*/ 57694 h 58640"/>
                    <a:gd name="connsiteX9" fmla="*/ 38775 w 85956"/>
                    <a:gd name="connsiteY9" fmla="*/ 54852 h 58640"/>
                    <a:gd name="connsiteX10" fmla="*/ 51486 w 85956"/>
                    <a:gd name="connsiteY10" fmla="*/ 51064 h 58640"/>
                    <a:gd name="connsiteX11" fmla="*/ 63219 w 85956"/>
                    <a:gd name="connsiteY11" fmla="*/ 45381 h 58640"/>
                    <a:gd name="connsiteX12" fmla="*/ 80818 w 85956"/>
                    <a:gd name="connsiteY12" fmla="*/ 29280 h 58640"/>
                    <a:gd name="connsiteX13" fmla="*/ 85707 w 85956"/>
                    <a:gd name="connsiteY13" fmla="*/ 9390 h 58640"/>
                    <a:gd name="connsiteX14" fmla="*/ 65174 w 85956"/>
                    <a:gd name="connsiteY14" fmla="*/ 5602 h 58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956" h="58640">
                      <a:moveTo>
                        <a:pt x="65174" y="5602"/>
                      </a:moveTo>
                      <a:cubicBezTo>
                        <a:pt x="61263" y="7496"/>
                        <a:pt x="57352" y="11284"/>
                        <a:pt x="53441" y="14125"/>
                      </a:cubicBezTo>
                      <a:cubicBezTo>
                        <a:pt x="49530" y="16020"/>
                        <a:pt x="44641" y="18861"/>
                        <a:pt x="39753" y="20755"/>
                      </a:cubicBezTo>
                      <a:cubicBezTo>
                        <a:pt x="34864" y="22650"/>
                        <a:pt x="30953" y="25491"/>
                        <a:pt x="27042" y="27386"/>
                      </a:cubicBezTo>
                      <a:cubicBezTo>
                        <a:pt x="22153" y="30227"/>
                        <a:pt x="14332" y="34016"/>
                        <a:pt x="7487" y="38751"/>
                      </a:cubicBezTo>
                      <a:cubicBezTo>
                        <a:pt x="643" y="43487"/>
                        <a:pt x="-3268" y="49169"/>
                        <a:pt x="3576" y="55799"/>
                      </a:cubicBezTo>
                      <a:cubicBezTo>
                        <a:pt x="5532" y="57694"/>
                        <a:pt x="9443" y="58641"/>
                        <a:pt x="13354" y="58641"/>
                      </a:cubicBezTo>
                      <a:cubicBezTo>
                        <a:pt x="15309" y="58641"/>
                        <a:pt x="18242" y="58641"/>
                        <a:pt x="20198" y="58641"/>
                      </a:cubicBezTo>
                      <a:cubicBezTo>
                        <a:pt x="22153" y="58641"/>
                        <a:pt x="24109" y="57694"/>
                        <a:pt x="26064" y="57694"/>
                      </a:cubicBezTo>
                      <a:cubicBezTo>
                        <a:pt x="29976" y="56747"/>
                        <a:pt x="34864" y="55799"/>
                        <a:pt x="38775" y="54852"/>
                      </a:cubicBezTo>
                      <a:cubicBezTo>
                        <a:pt x="42686" y="53905"/>
                        <a:pt x="47575" y="52011"/>
                        <a:pt x="51486" y="51064"/>
                      </a:cubicBezTo>
                      <a:cubicBezTo>
                        <a:pt x="55397" y="49169"/>
                        <a:pt x="59308" y="48222"/>
                        <a:pt x="63219" y="45381"/>
                      </a:cubicBezTo>
                      <a:cubicBezTo>
                        <a:pt x="70063" y="40646"/>
                        <a:pt x="76907" y="35910"/>
                        <a:pt x="80818" y="29280"/>
                      </a:cubicBezTo>
                      <a:cubicBezTo>
                        <a:pt x="84729" y="22650"/>
                        <a:pt x="86685" y="16967"/>
                        <a:pt x="85707" y="9390"/>
                      </a:cubicBezTo>
                      <a:cubicBezTo>
                        <a:pt x="83751" y="-5764"/>
                        <a:pt x="72018" y="866"/>
                        <a:pt x="65174" y="560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7E74ED73-63A6-D34C-A2F5-248032C3C3F4}"/>
                    </a:ext>
                  </a:extLst>
                </p:cNvPr>
                <p:cNvSpPr/>
                <p:nvPr/>
              </p:nvSpPr>
              <p:spPr>
                <a:xfrm>
                  <a:off x="4636694" y="2071210"/>
                  <a:ext cx="28547" cy="77664"/>
                </a:xfrm>
                <a:custGeom>
                  <a:avLst/>
                  <a:gdLst>
                    <a:gd name="connsiteX0" fmla="*/ 25180 w 28547"/>
                    <a:gd name="connsiteY0" fmla="*/ 19890 h 77664"/>
                    <a:gd name="connsiteX1" fmla="*/ 3669 w 28547"/>
                    <a:gd name="connsiteY1" fmla="*/ 0 h 77664"/>
                    <a:gd name="connsiteX2" fmla="*/ 16380 w 28547"/>
                    <a:gd name="connsiteY2" fmla="*/ 77665 h 77664"/>
                    <a:gd name="connsiteX3" fmla="*/ 17357 w 28547"/>
                    <a:gd name="connsiteY3" fmla="*/ 77665 h 77664"/>
                    <a:gd name="connsiteX4" fmla="*/ 28113 w 28547"/>
                    <a:gd name="connsiteY4" fmla="*/ 57775 h 77664"/>
                    <a:gd name="connsiteX5" fmla="*/ 28113 w 28547"/>
                    <a:gd name="connsiteY5" fmla="*/ 35044 h 77664"/>
                    <a:gd name="connsiteX6" fmla="*/ 25180 w 28547"/>
                    <a:gd name="connsiteY6" fmla="*/ 19890 h 77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547" h="77664">
                      <a:moveTo>
                        <a:pt x="25180" y="19890"/>
                      </a:moveTo>
                      <a:cubicBezTo>
                        <a:pt x="18335" y="12312"/>
                        <a:pt x="11491" y="5683"/>
                        <a:pt x="3669" y="0"/>
                      </a:cubicBezTo>
                      <a:cubicBezTo>
                        <a:pt x="-4153" y="24626"/>
                        <a:pt x="736" y="51145"/>
                        <a:pt x="16380" y="77665"/>
                      </a:cubicBezTo>
                      <a:cubicBezTo>
                        <a:pt x="16380" y="77665"/>
                        <a:pt x="16380" y="77665"/>
                        <a:pt x="17357" y="77665"/>
                      </a:cubicBezTo>
                      <a:cubicBezTo>
                        <a:pt x="24202" y="73876"/>
                        <a:pt x="26157" y="66299"/>
                        <a:pt x="28113" y="57775"/>
                      </a:cubicBezTo>
                      <a:cubicBezTo>
                        <a:pt x="29091" y="49251"/>
                        <a:pt x="28113" y="40727"/>
                        <a:pt x="28113" y="35044"/>
                      </a:cubicBezTo>
                      <a:cubicBezTo>
                        <a:pt x="28113" y="30308"/>
                        <a:pt x="27135" y="25573"/>
                        <a:pt x="25180" y="1989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E26E25E1-4126-9A1E-4BBD-0464BBA5F4C9}"/>
                    </a:ext>
                  </a:extLst>
                </p:cNvPr>
                <p:cNvSpPr/>
                <p:nvPr/>
              </p:nvSpPr>
              <p:spPr>
                <a:xfrm>
                  <a:off x="4586993" y="1990203"/>
                  <a:ext cx="69448" cy="33481"/>
                </a:xfrm>
                <a:custGeom>
                  <a:avLst/>
                  <a:gdLst>
                    <a:gd name="connsiteX0" fmla="*/ 41637 w 69448"/>
                    <a:gd name="connsiteY0" fmla="*/ 2396 h 33481"/>
                    <a:gd name="connsiteX1" fmla="*/ 1549 w 69448"/>
                    <a:gd name="connsiteY1" fmla="*/ 1449 h 33481"/>
                    <a:gd name="connsiteX2" fmla="*/ 1549 w 69448"/>
                    <a:gd name="connsiteY2" fmla="*/ 8079 h 33481"/>
                    <a:gd name="connsiteX3" fmla="*/ 69013 w 69448"/>
                    <a:gd name="connsiteY3" fmla="*/ 24180 h 33481"/>
                    <a:gd name="connsiteX4" fmla="*/ 69013 w 69448"/>
                    <a:gd name="connsiteY4" fmla="*/ 22286 h 33481"/>
                    <a:gd name="connsiteX5" fmla="*/ 68036 w 69448"/>
                    <a:gd name="connsiteY5" fmla="*/ 17550 h 33481"/>
                    <a:gd name="connsiteX6" fmla="*/ 41637 w 69448"/>
                    <a:gd name="connsiteY6" fmla="*/ 2396 h 33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448" h="33481">
                      <a:moveTo>
                        <a:pt x="41637" y="2396"/>
                      </a:moveTo>
                      <a:cubicBezTo>
                        <a:pt x="28926" y="502"/>
                        <a:pt x="13282" y="-1393"/>
                        <a:pt x="1549" y="1449"/>
                      </a:cubicBezTo>
                      <a:cubicBezTo>
                        <a:pt x="-1384" y="2396"/>
                        <a:pt x="572" y="6184"/>
                        <a:pt x="1549" y="8079"/>
                      </a:cubicBezTo>
                      <a:cubicBezTo>
                        <a:pt x="12304" y="30810"/>
                        <a:pt x="51414" y="43122"/>
                        <a:pt x="69013" y="24180"/>
                      </a:cubicBezTo>
                      <a:cubicBezTo>
                        <a:pt x="69013" y="23233"/>
                        <a:pt x="69991" y="23233"/>
                        <a:pt x="69013" y="22286"/>
                      </a:cubicBezTo>
                      <a:cubicBezTo>
                        <a:pt x="69991" y="20392"/>
                        <a:pt x="69013" y="18498"/>
                        <a:pt x="68036" y="17550"/>
                      </a:cubicBezTo>
                      <a:cubicBezTo>
                        <a:pt x="62169" y="9026"/>
                        <a:pt x="53369" y="4291"/>
                        <a:pt x="41637" y="239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610090FB-4843-E423-D38D-15A43089FAA3}"/>
                    </a:ext>
                  </a:extLst>
                </p:cNvPr>
                <p:cNvSpPr/>
                <p:nvPr/>
              </p:nvSpPr>
              <p:spPr>
                <a:xfrm>
                  <a:off x="4623741" y="1861895"/>
                  <a:ext cx="63553" cy="44690"/>
                </a:xfrm>
                <a:custGeom>
                  <a:avLst/>
                  <a:gdLst>
                    <a:gd name="connsiteX0" fmla="*/ 31288 w 63553"/>
                    <a:gd name="connsiteY0" fmla="*/ 6630 h 44690"/>
                    <a:gd name="connsiteX1" fmla="*/ 0 w 63553"/>
                    <a:gd name="connsiteY1" fmla="*/ 42621 h 44690"/>
                    <a:gd name="connsiteX2" fmla="*/ 63553 w 63553"/>
                    <a:gd name="connsiteY2" fmla="*/ 947 h 44690"/>
                    <a:gd name="connsiteX3" fmla="*/ 62576 w 63553"/>
                    <a:gd name="connsiteY3" fmla="*/ 0 h 44690"/>
                    <a:gd name="connsiteX4" fmla="*/ 31288 w 63553"/>
                    <a:gd name="connsiteY4" fmla="*/ 6630 h 44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53" h="44690">
                      <a:moveTo>
                        <a:pt x="31288" y="6630"/>
                      </a:moveTo>
                      <a:cubicBezTo>
                        <a:pt x="15644" y="16101"/>
                        <a:pt x="5866" y="28414"/>
                        <a:pt x="0" y="42621"/>
                      </a:cubicBezTo>
                      <a:cubicBezTo>
                        <a:pt x="33243" y="52092"/>
                        <a:pt x="58665" y="27467"/>
                        <a:pt x="63553" y="947"/>
                      </a:cubicBezTo>
                      <a:cubicBezTo>
                        <a:pt x="63553" y="947"/>
                        <a:pt x="62576" y="0"/>
                        <a:pt x="62576" y="0"/>
                      </a:cubicBezTo>
                      <a:cubicBezTo>
                        <a:pt x="50843" y="0"/>
                        <a:pt x="40088" y="1894"/>
                        <a:pt x="31288" y="663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8ED4DA57-6787-7175-CC2A-44A30D427F76}"/>
                    </a:ext>
                  </a:extLst>
                </p:cNvPr>
                <p:cNvSpPr/>
                <p:nvPr/>
              </p:nvSpPr>
              <p:spPr>
                <a:xfrm>
                  <a:off x="4680675" y="1932425"/>
                  <a:ext cx="44751" cy="72031"/>
                </a:xfrm>
                <a:custGeom>
                  <a:avLst/>
                  <a:gdLst>
                    <a:gd name="connsiteX0" fmla="*/ 753 w 44751"/>
                    <a:gd name="connsiteY0" fmla="*/ 15659 h 72031"/>
                    <a:gd name="connsiteX1" fmla="*/ 4664 w 44751"/>
                    <a:gd name="connsiteY1" fmla="*/ 27972 h 72031"/>
                    <a:gd name="connsiteX2" fmla="*/ 13464 w 44751"/>
                    <a:gd name="connsiteY2" fmla="*/ 51650 h 72031"/>
                    <a:gd name="connsiteX3" fmla="*/ 42796 w 44751"/>
                    <a:gd name="connsiteY3" fmla="*/ 70592 h 72031"/>
                    <a:gd name="connsiteX4" fmla="*/ 44752 w 44751"/>
                    <a:gd name="connsiteY4" fmla="*/ 65857 h 72031"/>
                    <a:gd name="connsiteX5" fmla="*/ 14442 w 44751"/>
                    <a:gd name="connsiteY5" fmla="*/ 1452 h 72031"/>
                    <a:gd name="connsiteX6" fmla="*/ 753 w 44751"/>
                    <a:gd name="connsiteY6" fmla="*/ 15659 h 7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751" h="72031">
                      <a:moveTo>
                        <a:pt x="753" y="15659"/>
                      </a:moveTo>
                      <a:cubicBezTo>
                        <a:pt x="1731" y="19447"/>
                        <a:pt x="2709" y="24183"/>
                        <a:pt x="4664" y="27972"/>
                      </a:cubicBezTo>
                      <a:cubicBezTo>
                        <a:pt x="5642" y="36496"/>
                        <a:pt x="9553" y="45020"/>
                        <a:pt x="13464" y="51650"/>
                      </a:cubicBezTo>
                      <a:cubicBezTo>
                        <a:pt x="17375" y="59227"/>
                        <a:pt x="31063" y="77222"/>
                        <a:pt x="42796" y="70592"/>
                      </a:cubicBezTo>
                      <a:cubicBezTo>
                        <a:pt x="44752" y="69646"/>
                        <a:pt x="44752" y="67751"/>
                        <a:pt x="44752" y="65857"/>
                      </a:cubicBezTo>
                      <a:cubicBezTo>
                        <a:pt x="41818" y="45020"/>
                        <a:pt x="40841" y="14712"/>
                        <a:pt x="14442" y="1452"/>
                      </a:cubicBezTo>
                      <a:cubicBezTo>
                        <a:pt x="-225" y="-4231"/>
                        <a:pt x="-1202" y="8082"/>
                        <a:pt x="753" y="1565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CBA7DD00-DF70-C522-EE2A-A7798A1B30AC}"/>
                    </a:ext>
                  </a:extLst>
                </p:cNvPr>
                <p:cNvSpPr/>
                <p:nvPr/>
              </p:nvSpPr>
              <p:spPr>
                <a:xfrm>
                  <a:off x="4723422" y="1759605"/>
                  <a:ext cx="41746" cy="66299"/>
                </a:xfrm>
                <a:custGeom>
                  <a:avLst/>
                  <a:gdLst>
                    <a:gd name="connsiteX0" fmla="*/ 26448 w 41746"/>
                    <a:gd name="connsiteY0" fmla="*/ 13260 h 66299"/>
                    <a:gd name="connsiteX1" fmla="*/ 49 w 41746"/>
                    <a:gd name="connsiteY1" fmla="*/ 0 h 66299"/>
                    <a:gd name="connsiteX2" fmla="*/ 38181 w 41746"/>
                    <a:gd name="connsiteY2" fmla="*/ 66299 h 66299"/>
                    <a:gd name="connsiteX3" fmla="*/ 38181 w 41746"/>
                    <a:gd name="connsiteY3" fmla="*/ 66299 h 66299"/>
                    <a:gd name="connsiteX4" fmla="*/ 33292 w 41746"/>
                    <a:gd name="connsiteY4" fmla="*/ 26520 h 66299"/>
                    <a:gd name="connsiteX5" fmla="*/ 26448 w 41746"/>
                    <a:gd name="connsiteY5" fmla="*/ 13260 h 6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746" h="66299">
                      <a:moveTo>
                        <a:pt x="26448" y="13260"/>
                      </a:moveTo>
                      <a:cubicBezTo>
                        <a:pt x="18626" y="8524"/>
                        <a:pt x="9826" y="3789"/>
                        <a:pt x="49" y="0"/>
                      </a:cubicBezTo>
                      <a:cubicBezTo>
                        <a:pt x="-929" y="24626"/>
                        <a:pt x="12759" y="48304"/>
                        <a:pt x="38181" y="66299"/>
                      </a:cubicBezTo>
                      <a:cubicBezTo>
                        <a:pt x="38181" y="66299"/>
                        <a:pt x="38181" y="66299"/>
                        <a:pt x="38181" y="66299"/>
                      </a:cubicBezTo>
                      <a:cubicBezTo>
                        <a:pt x="46981" y="56828"/>
                        <a:pt x="37203" y="36938"/>
                        <a:pt x="33292" y="26520"/>
                      </a:cubicBezTo>
                      <a:cubicBezTo>
                        <a:pt x="32314" y="22731"/>
                        <a:pt x="30359" y="17996"/>
                        <a:pt x="26448" y="1326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97" name="Graphic 25">
                <a:extLst>
                  <a:ext uri="{FF2B5EF4-FFF2-40B4-BE49-F238E27FC236}">
                    <a16:creationId xmlns:a16="http://schemas.microsoft.com/office/drawing/2014/main" id="{7FD44507-D85B-918D-2960-091068EA9D61}"/>
                  </a:ext>
                </a:extLst>
              </p:cNvPr>
              <p:cNvGrpSpPr/>
              <p:nvPr/>
            </p:nvGrpSpPr>
            <p:grpSpPr>
              <a:xfrm>
                <a:off x="4675299" y="870251"/>
                <a:ext cx="136903" cy="599905"/>
                <a:chOff x="4675299" y="870251"/>
                <a:chExt cx="136903" cy="599905"/>
              </a:xfrm>
            </p:grpSpPr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F13AF8D6-5177-42C2-E314-557B22F439B2}"/>
                    </a:ext>
                  </a:extLst>
                </p:cNvPr>
                <p:cNvSpPr/>
                <p:nvPr/>
              </p:nvSpPr>
              <p:spPr>
                <a:xfrm>
                  <a:off x="4675299" y="1438300"/>
                  <a:ext cx="72616" cy="31856"/>
                </a:xfrm>
                <a:custGeom>
                  <a:avLst/>
                  <a:gdLst>
                    <a:gd name="connsiteX0" fmla="*/ 39373 w 72616"/>
                    <a:gd name="connsiteY0" fmla="*/ 229 h 31856"/>
                    <a:gd name="connsiteX1" fmla="*/ 1241 w 72616"/>
                    <a:gd name="connsiteY1" fmla="*/ 10647 h 31856"/>
                    <a:gd name="connsiteX2" fmla="*/ 3196 w 72616"/>
                    <a:gd name="connsiteY2" fmla="*/ 17277 h 31856"/>
                    <a:gd name="connsiteX3" fmla="*/ 72616 w 72616"/>
                    <a:gd name="connsiteY3" fmla="*/ 14436 h 31856"/>
                    <a:gd name="connsiteX4" fmla="*/ 72616 w 72616"/>
                    <a:gd name="connsiteY4" fmla="*/ 12541 h 31856"/>
                    <a:gd name="connsiteX5" fmla="*/ 70661 w 72616"/>
                    <a:gd name="connsiteY5" fmla="*/ 7806 h 31856"/>
                    <a:gd name="connsiteX6" fmla="*/ 39373 w 72616"/>
                    <a:gd name="connsiteY6" fmla="*/ 229 h 31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616" h="31856">
                      <a:moveTo>
                        <a:pt x="39373" y="229"/>
                      </a:moveTo>
                      <a:cubicBezTo>
                        <a:pt x="26662" y="2123"/>
                        <a:pt x="11018" y="4017"/>
                        <a:pt x="1241" y="10647"/>
                      </a:cubicBezTo>
                      <a:cubicBezTo>
                        <a:pt x="-1692" y="12541"/>
                        <a:pt x="1241" y="16330"/>
                        <a:pt x="3196" y="17277"/>
                      </a:cubicBezTo>
                      <a:cubicBezTo>
                        <a:pt x="19818" y="37167"/>
                        <a:pt x="60883" y="37167"/>
                        <a:pt x="72616" y="14436"/>
                      </a:cubicBezTo>
                      <a:cubicBezTo>
                        <a:pt x="72616" y="13488"/>
                        <a:pt x="72616" y="13488"/>
                        <a:pt x="72616" y="12541"/>
                      </a:cubicBezTo>
                      <a:cubicBezTo>
                        <a:pt x="72616" y="10647"/>
                        <a:pt x="71638" y="8753"/>
                        <a:pt x="70661" y="7806"/>
                      </a:cubicBezTo>
                      <a:cubicBezTo>
                        <a:pt x="60883" y="1176"/>
                        <a:pt x="51106" y="-718"/>
                        <a:pt x="39373" y="22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D62067C0-1D28-9B41-A1D3-7FE69F9BD7D6}"/>
                    </a:ext>
                  </a:extLst>
                </p:cNvPr>
                <p:cNvSpPr/>
                <p:nvPr/>
              </p:nvSpPr>
              <p:spPr>
                <a:xfrm>
                  <a:off x="4688272" y="1297406"/>
                  <a:ext cx="52835" cy="55023"/>
                </a:xfrm>
                <a:custGeom>
                  <a:avLst/>
                  <a:gdLst>
                    <a:gd name="connsiteX0" fmla="*/ 23466 w 52835"/>
                    <a:gd name="connsiteY0" fmla="*/ 12312 h 55023"/>
                    <a:gd name="connsiteX1" fmla="*/ 0 w 52835"/>
                    <a:gd name="connsiteY1" fmla="*/ 54933 h 55023"/>
                    <a:gd name="connsiteX2" fmla="*/ 52798 w 52835"/>
                    <a:gd name="connsiteY2" fmla="*/ 947 h 55023"/>
                    <a:gd name="connsiteX3" fmla="*/ 51820 w 52835"/>
                    <a:gd name="connsiteY3" fmla="*/ 0 h 55023"/>
                    <a:gd name="connsiteX4" fmla="*/ 23466 w 52835"/>
                    <a:gd name="connsiteY4" fmla="*/ 12312 h 55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35" h="55023">
                      <a:moveTo>
                        <a:pt x="23466" y="12312"/>
                      </a:moveTo>
                      <a:cubicBezTo>
                        <a:pt x="10755" y="24625"/>
                        <a:pt x="2933" y="38832"/>
                        <a:pt x="0" y="54933"/>
                      </a:cubicBezTo>
                      <a:cubicBezTo>
                        <a:pt x="35199" y="56828"/>
                        <a:pt x="53776" y="28414"/>
                        <a:pt x="52798" y="947"/>
                      </a:cubicBezTo>
                      <a:cubicBezTo>
                        <a:pt x="52798" y="947"/>
                        <a:pt x="51820" y="0"/>
                        <a:pt x="51820" y="0"/>
                      </a:cubicBezTo>
                      <a:cubicBezTo>
                        <a:pt x="41065" y="1894"/>
                        <a:pt x="31288" y="5683"/>
                        <a:pt x="23466" y="1231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AEFA7F64-12CD-7271-1232-7122D03D1825}"/>
                    </a:ext>
                  </a:extLst>
                </p:cNvPr>
                <p:cNvSpPr/>
                <p:nvPr/>
              </p:nvSpPr>
              <p:spPr>
                <a:xfrm>
                  <a:off x="4751665" y="1366785"/>
                  <a:ext cx="56869" cy="62201"/>
                </a:xfrm>
                <a:custGeom>
                  <a:avLst/>
                  <a:gdLst>
                    <a:gd name="connsiteX0" fmla="*/ 2116 w 56869"/>
                    <a:gd name="connsiteY0" fmla="*/ 15863 h 62201"/>
                    <a:gd name="connsiteX1" fmla="*/ 8960 w 56869"/>
                    <a:gd name="connsiteY1" fmla="*/ 27229 h 62201"/>
                    <a:gd name="connsiteX2" fmla="*/ 22649 w 56869"/>
                    <a:gd name="connsiteY2" fmla="*/ 48065 h 62201"/>
                    <a:gd name="connsiteX3" fmla="*/ 55892 w 56869"/>
                    <a:gd name="connsiteY3" fmla="*/ 59431 h 62201"/>
                    <a:gd name="connsiteX4" fmla="*/ 56870 w 56869"/>
                    <a:gd name="connsiteY4" fmla="*/ 54695 h 62201"/>
                    <a:gd name="connsiteX5" fmla="*/ 10916 w 56869"/>
                    <a:gd name="connsiteY5" fmla="*/ 709 h 62201"/>
                    <a:gd name="connsiteX6" fmla="*/ 2116 w 56869"/>
                    <a:gd name="connsiteY6" fmla="*/ 15863 h 62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869" h="62201">
                      <a:moveTo>
                        <a:pt x="2116" y="15863"/>
                      </a:moveTo>
                      <a:cubicBezTo>
                        <a:pt x="4072" y="19652"/>
                        <a:pt x="6027" y="23440"/>
                        <a:pt x="8960" y="27229"/>
                      </a:cubicBezTo>
                      <a:cubicBezTo>
                        <a:pt x="11894" y="34806"/>
                        <a:pt x="17760" y="42383"/>
                        <a:pt x="22649" y="48065"/>
                      </a:cubicBezTo>
                      <a:cubicBezTo>
                        <a:pt x="28515" y="54695"/>
                        <a:pt x="46115" y="67955"/>
                        <a:pt x="55892" y="59431"/>
                      </a:cubicBezTo>
                      <a:cubicBezTo>
                        <a:pt x="56870" y="58484"/>
                        <a:pt x="56870" y="55643"/>
                        <a:pt x="56870" y="54695"/>
                      </a:cubicBezTo>
                      <a:cubicBezTo>
                        <a:pt x="49048" y="36700"/>
                        <a:pt x="40248" y="8286"/>
                        <a:pt x="10916" y="709"/>
                      </a:cubicBezTo>
                      <a:cubicBezTo>
                        <a:pt x="-2773" y="-3079"/>
                        <a:pt x="-817" y="9233"/>
                        <a:pt x="2116" y="1586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BA299AC7-3BB7-FD64-5650-1CAF9F31CE8B}"/>
                    </a:ext>
                  </a:extLst>
                </p:cNvPr>
                <p:cNvSpPr/>
                <p:nvPr/>
              </p:nvSpPr>
              <p:spPr>
                <a:xfrm>
                  <a:off x="4760625" y="1190381"/>
                  <a:ext cx="50858" cy="58721"/>
                </a:xfrm>
                <a:custGeom>
                  <a:avLst/>
                  <a:gdLst>
                    <a:gd name="connsiteX0" fmla="*/ 27377 w 50858"/>
                    <a:gd name="connsiteY0" fmla="*/ 9471 h 58721"/>
                    <a:gd name="connsiteX1" fmla="*/ 0 w 50858"/>
                    <a:gd name="connsiteY1" fmla="*/ 0 h 58721"/>
                    <a:gd name="connsiteX2" fmla="*/ 48887 w 50858"/>
                    <a:gd name="connsiteY2" fmla="*/ 58722 h 58721"/>
                    <a:gd name="connsiteX3" fmla="*/ 48887 w 50858"/>
                    <a:gd name="connsiteY3" fmla="*/ 58722 h 58721"/>
                    <a:gd name="connsiteX4" fmla="*/ 37154 w 50858"/>
                    <a:gd name="connsiteY4" fmla="*/ 20837 h 58721"/>
                    <a:gd name="connsiteX5" fmla="*/ 27377 w 50858"/>
                    <a:gd name="connsiteY5" fmla="*/ 9471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858" h="58721">
                      <a:moveTo>
                        <a:pt x="27377" y="9471"/>
                      </a:moveTo>
                      <a:cubicBezTo>
                        <a:pt x="18577" y="5683"/>
                        <a:pt x="8800" y="2841"/>
                        <a:pt x="0" y="0"/>
                      </a:cubicBezTo>
                      <a:cubicBezTo>
                        <a:pt x="2933" y="24625"/>
                        <a:pt x="20533" y="45462"/>
                        <a:pt x="48887" y="58722"/>
                      </a:cubicBezTo>
                      <a:cubicBezTo>
                        <a:pt x="48887" y="58722"/>
                        <a:pt x="48887" y="58722"/>
                        <a:pt x="48887" y="58722"/>
                      </a:cubicBezTo>
                      <a:cubicBezTo>
                        <a:pt x="55732" y="47356"/>
                        <a:pt x="43021" y="30308"/>
                        <a:pt x="37154" y="20837"/>
                      </a:cubicBezTo>
                      <a:cubicBezTo>
                        <a:pt x="34221" y="17048"/>
                        <a:pt x="31288" y="13260"/>
                        <a:pt x="27377" y="9471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61CD7E41-CDF3-EFD4-AA90-CE47CB17DF6F}"/>
                    </a:ext>
                  </a:extLst>
                </p:cNvPr>
                <p:cNvSpPr/>
                <p:nvPr/>
              </p:nvSpPr>
              <p:spPr>
                <a:xfrm>
                  <a:off x="4679378" y="1120379"/>
                  <a:ext cx="72447" cy="32880"/>
                </a:xfrm>
                <a:custGeom>
                  <a:avLst/>
                  <a:gdLst>
                    <a:gd name="connsiteX0" fmla="*/ 39204 w 72447"/>
                    <a:gd name="connsiteY0" fmla="*/ 862 h 32880"/>
                    <a:gd name="connsiteX1" fmla="*/ 1072 w 72447"/>
                    <a:gd name="connsiteY1" fmla="*/ 14122 h 32880"/>
                    <a:gd name="connsiteX2" fmla="*/ 3027 w 72447"/>
                    <a:gd name="connsiteY2" fmla="*/ 20752 h 32880"/>
                    <a:gd name="connsiteX3" fmla="*/ 72447 w 72447"/>
                    <a:gd name="connsiteY3" fmla="*/ 13175 h 32880"/>
                    <a:gd name="connsiteX4" fmla="*/ 72447 w 72447"/>
                    <a:gd name="connsiteY4" fmla="*/ 11280 h 32880"/>
                    <a:gd name="connsiteX5" fmla="*/ 69514 w 72447"/>
                    <a:gd name="connsiteY5" fmla="*/ 6545 h 32880"/>
                    <a:gd name="connsiteX6" fmla="*/ 39204 w 72447"/>
                    <a:gd name="connsiteY6" fmla="*/ 862 h 32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2880">
                      <a:moveTo>
                        <a:pt x="39204" y="862"/>
                      </a:moveTo>
                      <a:cubicBezTo>
                        <a:pt x="26493" y="2756"/>
                        <a:pt x="11827" y="6545"/>
                        <a:pt x="1072" y="14122"/>
                      </a:cubicBezTo>
                      <a:cubicBezTo>
                        <a:pt x="-1861" y="16016"/>
                        <a:pt x="2050" y="19805"/>
                        <a:pt x="3027" y="20752"/>
                      </a:cubicBezTo>
                      <a:cubicBezTo>
                        <a:pt x="21605" y="39694"/>
                        <a:pt x="61692" y="35906"/>
                        <a:pt x="72447" y="13175"/>
                      </a:cubicBezTo>
                      <a:cubicBezTo>
                        <a:pt x="72447" y="12227"/>
                        <a:pt x="72447" y="12227"/>
                        <a:pt x="72447" y="11280"/>
                      </a:cubicBezTo>
                      <a:cubicBezTo>
                        <a:pt x="72447" y="9386"/>
                        <a:pt x="71470" y="7492"/>
                        <a:pt x="69514" y="6545"/>
                      </a:cubicBezTo>
                      <a:cubicBezTo>
                        <a:pt x="60714" y="-85"/>
                        <a:pt x="50937" y="-1032"/>
                        <a:pt x="39204" y="86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F1783C35-EF05-892A-65C3-B70851815736}"/>
                    </a:ext>
                  </a:extLst>
                </p:cNvPr>
                <p:cNvSpPr/>
                <p:nvPr/>
              </p:nvSpPr>
              <p:spPr>
                <a:xfrm>
                  <a:off x="4685339" y="977277"/>
                  <a:ext cx="50019" cy="58721"/>
                </a:xfrm>
                <a:custGeom>
                  <a:avLst/>
                  <a:gdLst>
                    <a:gd name="connsiteX0" fmla="*/ 20533 w 50019"/>
                    <a:gd name="connsiteY0" fmla="*/ 15154 h 58721"/>
                    <a:gd name="connsiteX1" fmla="*/ 0 w 50019"/>
                    <a:gd name="connsiteY1" fmla="*/ 58722 h 58721"/>
                    <a:gd name="connsiteX2" fmla="*/ 49865 w 50019"/>
                    <a:gd name="connsiteY2" fmla="*/ 947 h 58721"/>
                    <a:gd name="connsiteX3" fmla="*/ 48887 w 50019"/>
                    <a:gd name="connsiteY3" fmla="*/ 0 h 58721"/>
                    <a:gd name="connsiteX4" fmla="*/ 20533 w 50019"/>
                    <a:gd name="connsiteY4" fmla="*/ 15154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58721">
                      <a:moveTo>
                        <a:pt x="20533" y="15154"/>
                      </a:moveTo>
                      <a:cubicBezTo>
                        <a:pt x="7822" y="27467"/>
                        <a:pt x="1955" y="43568"/>
                        <a:pt x="0" y="58722"/>
                      </a:cubicBezTo>
                      <a:cubicBezTo>
                        <a:pt x="35199" y="58722"/>
                        <a:pt x="51820" y="28414"/>
                        <a:pt x="49865" y="947"/>
                      </a:cubicBezTo>
                      <a:cubicBezTo>
                        <a:pt x="49865" y="947"/>
                        <a:pt x="48887" y="0"/>
                        <a:pt x="48887" y="0"/>
                      </a:cubicBezTo>
                      <a:cubicBezTo>
                        <a:pt x="38132" y="3789"/>
                        <a:pt x="28354" y="8524"/>
                        <a:pt x="20533" y="1515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6D8E6D3F-F459-DABE-590A-7E3403805871}"/>
                    </a:ext>
                  </a:extLst>
                </p:cNvPr>
                <p:cNvSpPr/>
                <p:nvPr/>
              </p:nvSpPr>
              <p:spPr>
                <a:xfrm>
                  <a:off x="4750675" y="1047559"/>
                  <a:ext cx="61526" cy="59550"/>
                </a:xfrm>
                <a:custGeom>
                  <a:avLst/>
                  <a:gdLst>
                    <a:gd name="connsiteX0" fmla="*/ 3106 w 61526"/>
                    <a:gd name="connsiteY0" fmla="*/ 15907 h 59550"/>
                    <a:gd name="connsiteX1" fmla="*/ 10929 w 61526"/>
                    <a:gd name="connsiteY1" fmla="*/ 27272 h 59550"/>
                    <a:gd name="connsiteX2" fmla="*/ 26572 w 61526"/>
                    <a:gd name="connsiteY2" fmla="*/ 47162 h 59550"/>
                    <a:gd name="connsiteX3" fmla="*/ 60793 w 61526"/>
                    <a:gd name="connsiteY3" fmla="*/ 56633 h 59550"/>
                    <a:gd name="connsiteX4" fmla="*/ 60793 w 61526"/>
                    <a:gd name="connsiteY4" fmla="*/ 51898 h 59550"/>
                    <a:gd name="connsiteX5" fmla="*/ 11906 w 61526"/>
                    <a:gd name="connsiteY5" fmla="*/ 753 h 59550"/>
                    <a:gd name="connsiteX6" fmla="*/ 3106 w 61526"/>
                    <a:gd name="connsiteY6" fmla="*/ 15907 h 5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526" h="59550">
                      <a:moveTo>
                        <a:pt x="3106" y="15907"/>
                      </a:moveTo>
                      <a:cubicBezTo>
                        <a:pt x="5062" y="19695"/>
                        <a:pt x="7995" y="23484"/>
                        <a:pt x="10929" y="27272"/>
                      </a:cubicBezTo>
                      <a:cubicBezTo>
                        <a:pt x="14840" y="34849"/>
                        <a:pt x="20706" y="41479"/>
                        <a:pt x="26572" y="47162"/>
                      </a:cubicBezTo>
                      <a:cubicBezTo>
                        <a:pt x="32439" y="52845"/>
                        <a:pt x="51994" y="65157"/>
                        <a:pt x="60793" y="56633"/>
                      </a:cubicBezTo>
                      <a:cubicBezTo>
                        <a:pt x="61771" y="54739"/>
                        <a:pt x="61771" y="52845"/>
                        <a:pt x="60793" y="51898"/>
                      </a:cubicBezTo>
                      <a:cubicBezTo>
                        <a:pt x="51994" y="33902"/>
                        <a:pt x="41239" y="6435"/>
                        <a:pt x="11906" y="753"/>
                      </a:cubicBezTo>
                      <a:cubicBezTo>
                        <a:pt x="-3738" y="-3036"/>
                        <a:pt x="-804" y="8330"/>
                        <a:pt x="3106" y="1590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D148920B-C6E4-4AE3-D165-7249294322A9}"/>
                    </a:ext>
                  </a:extLst>
                </p:cNvPr>
                <p:cNvSpPr/>
                <p:nvPr/>
              </p:nvSpPr>
              <p:spPr>
                <a:xfrm>
                  <a:off x="4746937" y="870251"/>
                  <a:ext cx="54224" cy="55880"/>
                </a:xfrm>
                <a:custGeom>
                  <a:avLst/>
                  <a:gdLst>
                    <a:gd name="connsiteX0" fmla="*/ 28355 w 54224"/>
                    <a:gd name="connsiteY0" fmla="*/ 7577 h 55880"/>
                    <a:gd name="connsiteX1" fmla="*/ 0 w 54224"/>
                    <a:gd name="connsiteY1" fmla="*/ 0 h 55880"/>
                    <a:gd name="connsiteX2" fmla="*/ 52798 w 54224"/>
                    <a:gd name="connsiteY2" fmla="*/ 55881 h 55880"/>
                    <a:gd name="connsiteX3" fmla="*/ 52798 w 54224"/>
                    <a:gd name="connsiteY3" fmla="*/ 55881 h 55880"/>
                    <a:gd name="connsiteX4" fmla="*/ 38132 w 54224"/>
                    <a:gd name="connsiteY4" fmla="*/ 18943 h 55880"/>
                    <a:gd name="connsiteX5" fmla="*/ 28355 w 54224"/>
                    <a:gd name="connsiteY5" fmla="*/ 7577 h 5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5880">
                      <a:moveTo>
                        <a:pt x="28355" y="7577"/>
                      </a:moveTo>
                      <a:cubicBezTo>
                        <a:pt x="19555" y="4736"/>
                        <a:pt x="9778" y="1894"/>
                        <a:pt x="0" y="0"/>
                      </a:cubicBezTo>
                      <a:cubicBezTo>
                        <a:pt x="4889" y="24626"/>
                        <a:pt x="23466" y="44515"/>
                        <a:pt x="52798" y="55881"/>
                      </a:cubicBezTo>
                      <a:cubicBezTo>
                        <a:pt x="52798" y="55881"/>
                        <a:pt x="52798" y="55881"/>
                        <a:pt x="52798" y="55881"/>
                      </a:cubicBezTo>
                      <a:cubicBezTo>
                        <a:pt x="58665" y="44515"/>
                        <a:pt x="44977" y="27467"/>
                        <a:pt x="38132" y="18943"/>
                      </a:cubicBezTo>
                      <a:cubicBezTo>
                        <a:pt x="36177" y="15154"/>
                        <a:pt x="32266" y="11366"/>
                        <a:pt x="28355" y="75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306" name="Graphic 25">
              <a:extLst>
                <a:ext uri="{FF2B5EF4-FFF2-40B4-BE49-F238E27FC236}">
                  <a16:creationId xmlns:a16="http://schemas.microsoft.com/office/drawing/2014/main" id="{9DFEEA03-7C14-1A51-72FC-0A803EDC9EB7}"/>
                </a:ext>
              </a:extLst>
            </p:cNvPr>
            <p:cNvGrpSpPr/>
            <p:nvPr/>
          </p:nvGrpSpPr>
          <p:grpSpPr>
            <a:xfrm>
              <a:off x="4619097" y="623998"/>
              <a:ext cx="726953" cy="1676417"/>
              <a:chOff x="4619097" y="623998"/>
              <a:chExt cx="726953" cy="1676417"/>
            </a:xfrm>
          </p:grpSpPr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715B308A-4074-A9E0-8755-AE5C6F960597}"/>
                  </a:ext>
                </a:extLst>
              </p:cNvPr>
              <p:cNvSpPr/>
              <p:nvPr/>
            </p:nvSpPr>
            <p:spPr>
              <a:xfrm>
                <a:off x="4657962" y="623998"/>
                <a:ext cx="646932" cy="1638311"/>
              </a:xfrm>
              <a:custGeom>
                <a:avLst/>
                <a:gdLst>
                  <a:gd name="connsiteX0" fmla="*/ 603269 w 646932"/>
                  <a:gd name="connsiteY0" fmla="*/ 0 h 1638311"/>
                  <a:gd name="connsiteX1" fmla="*/ 608157 w 646932"/>
                  <a:gd name="connsiteY1" fmla="*/ 36938 h 1638311"/>
                  <a:gd name="connsiteX2" fmla="*/ 620868 w 646932"/>
                  <a:gd name="connsiteY2" fmla="*/ 143016 h 1638311"/>
                  <a:gd name="connsiteX3" fmla="*/ 645312 w 646932"/>
                  <a:gd name="connsiteY3" fmla="*/ 521868 h 1638311"/>
                  <a:gd name="connsiteX4" fmla="*/ 625757 w 646932"/>
                  <a:gd name="connsiteY4" fmla="*/ 1058890 h 1638311"/>
                  <a:gd name="connsiteX5" fmla="*/ 571981 w 646932"/>
                  <a:gd name="connsiteY5" fmla="*/ 1359130 h 1638311"/>
                  <a:gd name="connsiteX6" fmla="*/ 516250 w 646932"/>
                  <a:gd name="connsiteY6" fmla="*/ 1509724 h 1638311"/>
                  <a:gd name="connsiteX7" fmla="*/ 470295 w 646932"/>
                  <a:gd name="connsiteY7" fmla="*/ 1580758 h 1638311"/>
                  <a:gd name="connsiteX8" fmla="*/ 437052 w 646932"/>
                  <a:gd name="connsiteY8" fmla="*/ 1611066 h 1638311"/>
                  <a:gd name="connsiteX9" fmla="*/ 394031 w 646932"/>
                  <a:gd name="connsiteY9" fmla="*/ 1632850 h 1638311"/>
                  <a:gd name="connsiteX10" fmla="*/ 344166 w 646932"/>
                  <a:gd name="connsiteY10" fmla="*/ 1637586 h 1638311"/>
                  <a:gd name="connsiteX11" fmla="*/ 331455 w 646932"/>
                  <a:gd name="connsiteY11" fmla="*/ 1635691 h 1638311"/>
                  <a:gd name="connsiteX12" fmla="*/ 318745 w 646932"/>
                  <a:gd name="connsiteY12" fmla="*/ 1631903 h 1638311"/>
                  <a:gd name="connsiteX13" fmla="*/ 307012 w 646932"/>
                  <a:gd name="connsiteY13" fmla="*/ 1627167 h 1638311"/>
                  <a:gd name="connsiteX14" fmla="*/ 296257 w 646932"/>
                  <a:gd name="connsiteY14" fmla="*/ 1620537 h 1638311"/>
                  <a:gd name="connsiteX15" fmla="*/ 291368 w 646932"/>
                  <a:gd name="connsiteY15" fmla="*/ 1617696 h 1638311"/>
                  <a:gd name="connsiteX16" fmla="*/ 286479 w 646932"/>
                  <a:gd name="connsiteY16" fmla="*/ 1613908 h 1638311"/>
                  <a:gd name="connsiteX17" fmla="*/ 276702 w 646932"/>
                  <a:gd name="connsiteY17" fmla="*/ 1606330 h 1638311"/>
                  <a:gd name="connsiteX18" fmla="*/ 268880 w 646932"/>
                  <a:gd name="connsiteY18" fmla="*/ 1598753 h 1638311"/>
                  <a:gd name="connsiteX19" fmla="*/ 264969 w 646932"/>
                  <a:gd name="connsiteY19" fmla="*/ 1594965 h 1638311"/>
                  <a:gd name="connsiteX20" fmla="*/ 261058 w 646932"/>
                  <a:gd name="connsiteY20" fmla="*/ 1591177 h 1638311"/>
                  <a:gd name="connsiteX21" fmla="*/ 247370 w 646932"/>
                  <a:gd name="connsiteY21" fmla="*/ 1574128 h 1638311"/>
                  <a:gd name="connsiteX22" fmla="*/ 241503 w 646932"/>
                  <a:gd name="connsiteY22" fmla="*/ 1565604 h 1638311"/>
                  <a:gd name="connsiteX23" fmla="*/ 235637 w 646932"/>
                  <a:gd name="connsiteY23" fmla="*/ 1557080 h 1638311"/>
                  <a:gd name="connsiteX24" fmla="*/ 171105 w 646932"/>
                  <a:gd name="connsiteY24" fmla="*/ 1409327 h 1638311"/>
                  <a:gd name="connsiteX25" fmla="*/ 131018 w 646932"/>
                  <a:gd name="connsiteY25" fmla="*/ 1259681 h 1638311"/>
                  <a:gd name="connsiteX26" fmla="*/ 101686 w 646932"/>
                  <a:gd name="connsiteY26" fmla="*/ 1111929 h 1638311"/>
                  <a:gd name="connsiteX27" fmla="*/ 60620 w 646932"/>
                  <a:gd name="connsiteY27" fmla="*/ 831579 h 1638311"/>
                  <a:gd name="connsiteX28" fmla="*/ 34221 w 646932"/>
                  <a:gd name="connsiteY28" fmla="*/ 579643 h 1638311"/>
                  <a:gd name="connsiteX29" fmla="*/ 6844 w 646932"/>
                  <a:gd name="connsiteY29" fmla="*/ 201739 h 1638311"/>
                  <a:gd name="connsiteX30" fmla="*/ 1956 w 646932"/>
                  <a:gd name="connsiteY30" fmla="*/ 95660 h 1638311"/>
                  <a:gd name="connsiteX31" fmla="*/ 0 w 646932"/>
                  <a:gd name="connsiteY31" fmla="*/ 57775 h 1638311"/>
                  <a:gd name="connsiteX32" fmla="*/ 33243 w 646932"/>
                  <a:gd name="connsiteY32" fmla="*/ 56828 h 1638311"/>
                  <a:gd name="connsiteX33" fmla="*/ 40088 w 646932"/>
                  <a:gd name="connsiteY33" fmla="*/ 199844 h 1638311"/>
                  <a:gd name="connsiteX34" fmla="*/ 67465 w 646932"/>
                  <a:gd name="connsiteY34" fmla="*/ 576801 h 1638311"/>
                  <a:gd name="connsiteX35" fmla="*/ 93863 w 646932"/>
                  <a:gd name="connsiteY35" fmla="*/ 827790 h 1638311"/>
                  <a:gd name="connsiteX36" fmla="*/ 134929 w 646932"/>
                  <a:gd name="connsiteY36" fmla="*/ 1106247 h 1638311"/>
                  <a:gd name="connsiteX37" fmla="*/ 164261 w 646932"/>
                  <a:gd name="connsiteY37" fmla="*/ 1252104 h 1638311"/>
                  <a:gd name="connsiteX38" fmla="*/ 204349 w 646932"/>
                  <a:gd name="connsiteY38" fmla="*/ 1398909 h 1638311"/>
                  <a:gd name="connsiteX39" fmla="*/ 265947 w 646932"/>
                  <a:gd name="connsiteY39" fmla="*/ 1539084 h 1638311"/>
                  <a:gd name="connsiteX40" fmla="*/ 270835 w 646932"/>
                  <a:gd name="connsiteY40" fmla="*/ 1547608 h 1638311"/>
                  <a:gd name="connsiteX41" fmla="*/ 276702 w 646932"/>
                  <a:gd name="connsiteY41" fmla="*/ 1555185 h 1638311"/>
                  <a:gd name="connsiteX42" fmla="*/ 288435 w 646932"/>
                  <a:gd name="connsiteY42" fmla="*/ 1570340 h 1638311"/>
                  <a:gd name="connsiteX43" fmla="*/ 291368 w 646932"/>
                  <a:gd name="connsiteY43" fmla="*/ 1574128 h 1638311"/>
                  <a:gd name="connsiteX44" fmla="*/ 294301 w 646932"/>
                  <a:gd name="connsiteY44" fmla="*/ 1576970 h 1638311"/>
                  <a:gd name="connsiteX45" fmla="*/ 301146 w 646932"/>
                  <a:gd name="connsiteY45" fmla="*/ 1583600 h 1638311"/>
                  <a:gd name="connsiteX46" fmla="*/ 307990 w 646932"/>
                  <a:gd name="connsiteY46" fmla="*/ 1589282 h 1638311"/>
                  <a:gd name="connsiteX47" fmla="*/ 309945 w 646932"/>
                  <a:gd name="connsiteY47" fmla="*/ 1593071 h 1638311"/>
                  <a:gd name="connsiteX48" fmla="*/ 313856 w 646932"/>
                  <a:gd name="connsiteY48" fmla="*/ 1594965 h 1638311"/>
                  <a:gd name="connsiteX49" fmla="*/ 321678 w 646932"/>
                  <a:gd name="connsiteY49" fmla="*/ 1599701 h 1638311"/>
                  <a:gd name="connsiteX50" fmla="*/ 329500 w 646932"/>
                  <a:gd name="connsiteY50" fmla="*/ 1603489 h 1638311"/>
                  <a:gd name="connsiteX51" fmla="*/ 338300 w 646932"/>
                  <a:gd name="connsiteY51" fmla="*/ 1605383 h 1638311"/>
                  <a:gd name="connsiteX52" fmla="*/ 347099 w 646932"/>
                  <a:gd name="connsiteY52" fmla="*/ 1606330 h 1638311"/>
                  <a:gd name="connsiteX53" fmla="*/ 383276 w 646932"/>
                  <a:gd name="connsiteY53" fmla="*/ 1602542 h 1638311"/>
                  <a:gd name="connsiteX54" fmla="*/ 416520 w 646932"/>
                  <a:gd name="connsiteY54" fmla="*/ 1585493 h 1638311"/>
                  <a:gd name="connsiteX55" fmla="*/ 443896 w 646932"/>
                  <a:gd name="connsiteY55" fmla="*/ 1559921 h 1638311"/>
                  <a:gd name="connsiteX56" fmla="*/ 485939 w 646932"/>
                  <a:gd name="connsiteY56" fmla="*/ 1495517 h 1638311"/>
                  <a:gd name="connsiteX57" fmla="*/ 539715 w 646932"/>
                  <a:gd name="connsiteY57" fmla="*/ 1351553 h 1638311"/>
                  <a:gd name="connsiteX58" fmla="*/ 592514 w 646932"/>
                  <a:gd name="connsiteY58" fmla="*/ 1056049 h 1638311"/>
                  <a:gd name="connsiteX59" fmla="*/ 612069 w 646932"/>
                  <a:gd name="connsiteY59" fmla="*/ 522815 h 1638311"/>
                  <a:gd name="connsiteX60" fmla="*/ 587625 w 646932"/>
                  <a:gd name="connsiteY60" fmla="*/ 145858 h 1638311"/>
                  <a:gd name="connsiteX61" fmla="*/ 574914 w 646932"/>
                  <a:gd name="connsiteY61" fmla="*/ 40727 h 1638311"/>
                  <a:gd name="connsiteX62" fmla="*/ 570025 w 646932"/>
                  <a:gd name="connsiteY62" fmla="*/ 3789 h 1638311"/>
                  <a:gd name="connsiteX63" fmla="*/ 603269 w 646932"/>
                  <a:gd name="connsiteY63" fmla="*/ 0 h 163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46932" h="1638311">
                    <a:moveTo>
                      <a:pt x="603269" y="0"/>
                    </a:moveTo>
                    <a:cubicBezTo>
                      <a:pt x="603269" y="0"/>
                      <a:pt x="605224" y="13260"/>
                      <a:pt x="608157" y="36938"/>
                    </a:cubicBezTo>
                    <a:cubicBezTo>
                      <a:pt x="611091" y="61564"/>
                      <a:pt x="615979" y="97554"/>
                      <a:pt x="620868" y="143016"/>
                    </a:cubicBezTo>
                    <a:cubicBezTo>
                      <a:pt x="630646" y="233941"/>
                      <a:pt x="641401" y="364644"/>
                      <a:pt x="645312" y="521868"/>
                    </a:cubicBezTo>
                    <a:cubicBezTo>
                      <a:pt x="649223" y="679091"/>
                      <a:pt x="647267" y="862834"/>
                      <a:pt x="625757" y="1058890"/>
                    </a:cubicBezTo>
                    <a:cubicBezTo>
                      <a:pt x="615002" y="1156444"/>
                      <a:pt x="599358" y="1257787"/>
                      <a:pt x="571981" y="1359130"/>
                    </a:cubicBezTo>
                    <a:cubicBezTo>
                      <a:pt x="558292" y="1409327"/>
                      <a:pt x="540693" y="1460472"/>
                      <a:pt x="516250" y="1509724"/>
                    </a:cubicBezTo>
                    <a:cubicBezTo>
                      <a:pt x="503539" y="1534348"/>
                      <a:pt x="488872" y="1558027"/>
                      <a:pt x="470295" y="1580758"/>
                    </a:cubicBezTo>
                    <a:cubicBezTo>
                      <a:pt x="460518" y="1591177"/>
                      <a:pt x="449763" y="1602542"/>
                      <a:pt x="437052" y="1611066"/>
                    </a:cubicBezTo>
                    <a:cubicBezTo>
                      <a:pt x="424341" y="1620537"/>
                      <a:pt x="409675" y="1628115"/>
                      <a:pt x="394031" y="1632850"/>
                    </a:cubicBezTo>
                    <a:cubicBezTo>
                      <a:pt x="378388" y="1637586"/>
                      <a:pt x="360788" y="1639480"/>
                      <a:pt x="344166" y="1637586"/>
                    </a:cubicBezTo>
                    <a:cubicBezTo>
                      <a:pt x="340255" y="1637586"/>
                      <a:pt x="336344" y="1636639"/>
                      <a:pt x="331455" y="1635691"/>
                    </a:cubicBezTo>
                    <a:cubicBezTo>
                      <a:pt x="327545" y="1634745"/>
                      <a:pt x="322656" y="1633797"/>
                      <a:pt x="318745" y="1631903"/>
                    </a:cubicBezTo>
                    <a:cubicBezTo>
                      <a:pt x="314834" y="1630009"/>
                      <a:pt x="310923" y="1629061"/>
                      <a:pt x="307012" y="1627167"/>
                    </a:cubicBezTo>
                    <a:cubicBezTo>
                      <a:pt x="303101" y="1625273"/>
                      <a:pt x="300168" y="1623379"/>
                      <a:pt x="296257" y="1620537"/>
                    </a:cubicBezTo>
                    <a:lnTo>
                      <a:pt x="291368" y="1617696"/>
                    </a:lnTo>
                    <a:lnTo>
                      <a:pt x="286479" y="1613908"/>
                    </a:lnTo>
                    <a:cubicBezTo>
                      <a:pt x="283546" y="1611066"/>
                      <a:pt x="280613" y="1609172"/>
                      <a:pt x="276702" y="1606330"/>
                    </a:cubicBezTo>
                    <a:lnTo>
                      <a:pt x="268880" y="1598753"/>
                    </a:lnTo>
                    <a:lnTo>
                      <a:pt x="264969" y="1594965"/>
                    </a:lnTo>
                    <a:lnTo>
                      <a:pt x="261058" y="1591177"/>
                    </a:lnTo>
                    <a:cubicBezTo>
                      <a:pt x="256169" y="1585493"/>
                      <a:pt x="251280" y="1579811"/>
                      <a:pt x="247370" y="1574128"/>
                    </a:cubicBezTo>
                    <a:lnTo>
                      <a:pt x="241503" y="1565604"/>
                    </a:lnTo>
                    <a:lnTo>
                      <a:pt x="235637" y="1557080"/>
                    </a:lnTo>
                    <a:cubicBezTo>
                      <a:pt x="206304" y="1509724"/>
                      <a:pt x="187727" y="1459525"/>
                      <a:pt x="171105" y="1409327"/>
                    </a:cubicBezTo>
                    <a:cubicBezTo>
                      <a:pt x="154484" y="1359130"/>
                      <a:pt x="141773" y="1308932"/>
                      <a:pt x="131018" y="1259681"/>
                    </a:cubicBezTo>
                    <a:cubicBezTo>
                      <a:pt x="119285" y="1210431"/>
                      <a:pt x="109508" y="1161180"/>
                      <a:pt x="101686" y="1111929"/>
                    </a:cubicBezTo>
                    <a:cubicBezTo>
                      <a:pt x="84086" y="1015322"/>
                      <a:pt x="71375" y="920609"/>
                      <a:pt x="60620" y="831579"/>
                    </a:cubicBezTo>
                    <a:cubicBezTo>
                      <a:pt x="49865" y="742549"/>
                      <a:pt x="41065" y="657307"/>
                      <a:pt x="34221" y="579643"/>
                    </a:cubicBezTo>
                    <a:cubicBezTo>
                      <a:pt x="20533" y="423367"/>
                      <a:pt x="11733" y="292663"/>
                      <a:pt x="6844" y="201739"/>
                    </a:cubicBezTo>
                    <a:cubicBezTo>
                      <a:pt x="3911" y="156276"/>
                      <a:pt x="2933" y="120285"/>
                      <a:pt x="1956" y="95660"/>
                    </a:cubicBezTo>
                    <a:cubicBezTo>
                      <a:pt x="978" y="71035"/>
                      <a:pt x="0" y="57775"/>
                      <a:pt x="0" y="57775"/>
                    </a:cubicBezTo>
                    <a:lnTo>
                      <a:pt x="33243" y="56828"/>
                    </a:lnTo>
                    <a:cubicBezTo>
                      <a:pt x="33243" y="56828"/>
                      <a:pt x="35199" y="108920"/>
                      <a:pt x="40088" y="199844"/>
                    </a:cubicBezTo>
                    <a:cubicBezTo>
                      <a:pt x="44976" y="290769"/>
                      <a:pt x="53776" y="421472"/>
                      <a:pt x="67465" y="576801"/>
                    </a:cubicBezTo>
                    <a:cubicBezTo>
                      <a:pt x="74309" y="654466"/>
                      <a:pt x="83109" y="738760"/>
                      <a:pt x="93863" y="827790"/>
                    </a:cubicBezTo>
                    <a:cubicBezTo>
                      <a:pt x="104619" y="916821"/>
                      <a:pt x="117329" y="1010586"/>
                      <a:pt x="134929" y="1106247"/>
                    </a:cubicBezTo>
                    <a:cubicBezTo>
                      <a:pt x="143729" y="1154550"/>
                      <a:pt x="153506" y="1202854"/>
                      <a:pt x="164261" y="1252104"/>
                    </a:cubicBezTo>
                    <a:cubicBezTo>
                      <a:pt x="175016" y="1301355"/>
                      <a:pt x="188705" y="1350606"/>
                      <a:pt x="204349" y="1398909"/>
                    </a:cubicBezTo>
                    <a:cubicBezTo>
                      <a:pt x="219993" y="1447213"/>
                      <a:pt x="238570" y="1496464"/>
                      <a:pt x="265947" y="1539084"/>
                    </a:cubicBezTo>
                    <a:lnTo>
                      <a:pt x="270835" y="1547608"/>
                    </a:lnTo>
                    <a:lnTo>
                      <a:pt x="276702" y="1555185"/>
                    </a:lnTo>
                    <a:cubicBezTo>
                      <a:pt x="280613" y="1560869"/>
                      <a:pt x="284524" y="1565604"/>
                      <a:pt x="288435" y="1570340"/>
                    </a:cubicBezTo>
                    <a:lnTo>
                      <a:pt x="291368" y="1574128"/>
                    </a:lnTo>
                    <a:lnTo>
                      <a:pt x="294301" y="1576970"/>
                    </a:lnTo>
                    <a:lnTo>
                      <a:pt x="301146" y="1583600"/>
                    </a:lnTo>
                    <a:lnTo>
                      <a:pt x="307990" y="1589282"/>
                    </a:lnTo>
                    <a:lnTo>
                      <a:pt x="309945" y="1593071"/>
                    </a:lnTo>
                    <a:lnTo>
                      <a:pt x="313856" y="1594965"/>
                    </a:lnTo>
                    <a:cubicBezTo>
                      <a:pt x="316790" y="1596859"/>
                      <a:pt x="318745" y="1598753"/>
                      <a:pt x="321678" y="1599701"/>
                    </a:cubicBezTo>
                    <a:lnTo>
                      <a:pt x="329500" y="1603489"/>
                    </a:lnTo>
                    <a:cubicBezTo>
                      <a:pt x="332433" y="1604436"/>
                      <a:pt x="335367" y="1604436"/>
                      <a:pt x="338300" y="1605383"/>
                    </a:cubicBezTo>
                    <a:cubicBezTo>
                      <a:pt x="341233" y="1606330"/>
                      <a:pt x="344166" y="1606330"/>
                      <a:pt x="347099" y="1606330"/>
                    </a:cubicBezTo>
                    <a:cubicBezTo>
                      <a:pt x="359810" y="1607278"/>
                      <a:pt x="371543" y="1606330"/>
                      <a:pt x="383276" y="1602542"/>
                    </a:cubicBezTo>
                    <a:cubicBezTo>
                      <a:pt x="395009" y="1598753"/>
                      <a:pt x="405764" y="1593071"/>
                      <a:pt x="416520" y="1585493"/>
                    </a:cubicBezTo>
                    <a:cubicBezTo>
                      <a:pt x="426297" y="1577916"/>
                      <a:pt x="436074" y="1569392"/>
                      <a:pt x="443896" y="1559921"/>
                    </a:cubicBezTo>
                    <a:cubicBezTo>
                      <a:pt x="460518" y="1540978"/>
                      <a:pt x="474207" y="1518247"/>
                      <a:pt x="485939" y="1495517"/>
                    </a:cubicBezTo>
                    <a:cubicBezTo>
                      <a:pt x="509405" y="1450054"/>
                      <a:pt x="526027" y="1400804"/>
                      <a:pt x="539715" y="1351553"/>
                    </a:cubicBezTo>
                    <a:cubicBezTo>
                      <a:pt x="566114" y="1253051"/>
                      <a:pt x="581758" y="1152656"/>
                      <a:pt x="592514" y="1056049"/>
                    </a:cubicBezTo>
                    <a:cubicBezTo>
                      <a:pt x="614024" y="861887"/>
                      <a:pt x="615979" y="679091"/>
                      <a:pt x="612069" y="522815"/>
                    </a:cubicBezTo>
                    <a:cubicBezTo>
                      <a:pt x="608157" y="366539"/>
                      <a:pt x="597402" y="236782"/>
                      <a:pt x="587625" y="145858"/>
                    </a:cubicBezTo>
                    <a:cubicBezTo>
                      <a:pt x="582736" y="100396"/>
                      <a:pt x="577847" y="65352"/>
                      <a:pt x="574914" y="40727"/>
                    </a:cubicBezTo>
                    <a:cubicBezTo>
                      <a:pt x="571981" y="17048"/>
                      <a:pt x="570025" y="3789"/>
                      <a:pt x="570025" y="3789"/>
                    </a:cubicBezTo>
                    <a:lnTo>
                      <a:pt x="603269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226DE7FD-1190-E7A2-AB75-0FA9C51CF750}"/>
                  </a:ext>
                </a:extLst>
              </p:cNvPr>
              <p:cNvSpPr/>
              <p:nvPr/>
            </p:nvSpPr>
            <p:spPr>
              <a:xfrm>
                <a:off x="4657962" y="623998"/>
                <a:ext cx="646932" cy="1638311"/>
              </a:xfrm>
              <a:custGeom>
                <a:avLst/>
                <a:gdLst>
                  <a:gd name="connsiteX0" fmla="*/ 603269 w 646932"/>
                  <a:gd name="connsiteY0" fmla="*/ 0 h 1638311"/>
                  <a:gd name="connsiteX1" fmla="*/ 608157 w 646932"/>
                  <a:gd name="connsiteY1" fmla="*/ 36938 h 1638311"/>
                  <a:gd name="connsiteX2" fmla="*/ 620868 w 646932"/>
                  <a:gd name="connsiteY2" fmla="*/ 143016 h 1638311"/>
                  <a:gd name="connsiteX3" fmla="*/ 645312 w 646932"/>
                  <a:gd name="connsiteY3" fmla="*/ 521868 h 1638311"/>
                  <a:gd name="connsiteX4" fmla="*/ 625757 w 646932"/>
                  <a:gd name="connsiteY4" fmla="*/ 1058890 h 1638311"/>
                  <a:gd name="connsiteX5" fmla="*/ 571981 w 646932"/>
                  <a:gd name="connsiteY5" fmla="*/ 1359130 h 1638311"/>
                  <a:gd name="connsiteX6" fmla="*/ 516250 w 646932"/>
                  <a:gd name="connsiteY6" fmla="*/ 1509724 h 1638311"/>
                  <a:gd name="connsiteX7" fmla="*/ 470295 w 646932"/>
                  <a:gd name="connsiteY7" fmla="*/ 1580758 h 1638311"/>
                  <a:gd name="connsiteX8" fmla="*/ 437052 w 646932"/>
                  <a:gd name="connsiteY8" fmla="*/ 1611066 h 1638311"/>
                  <a:gd name="connsiteX9" fmla="*/ 394031 w 646932"/>
                  <a:gd name="connsiteY9" fmla="*/ 1632850 h 1638311"/>
                  <a:gd name="connsiteX10" fmla="*/ 344166 w 646932"/>
                  <a:gd name="connsiteY10" fmla="*/ 1637586 h 1638311"/>
                  <a:gd name="connsiteX11" fmla="*/ 331455 w 646932"/>
                  <a:gd name="connsiteY11" fmla="*/ 1635691 h 1638311"/>
                  <a:gd name="connsiteX12" fmla="*/ 318745 w 646932"/>
                  <a:gd name="connsiteY12" fmla="*/ 1631903 h 1638311"/>
                  <a:gd name="connsiteX13" fmla="*/ 307012 w 646932"/>
                  <a:gd name="connsiteY13" fmla="*/ 1627167 h 1638311"/>
                  <a:gd name="connsiteX14" fmla="*/ 296257 w 646932"/>
                  <a:gd name="connsiteY14" fmla="*/ 1620537 h 1638311"/>
                  <a:gd name="connsiteX15" fmla="*/ 291368 w 646932"/>
                  <a:gd name="connsiteY15" fmla="*/ 1617696 h 1638311"/>
                  <a:gd name="connsiteX16" fmla="*/ 286479 w 646932"/>
                  <a:gd name="connsiteY16" fmla="*/ 1613908 h 1638311"/>
                  <a:gd name="connsiteX17" fmla="*/ 276702 w 646932"/>
                  <a:gd name="connsiteY17" fmla="*/ 1606330 h 1638311"/>
                  <a:gd name="connsiteX18" fmla="*/ 268880 w 646932"/>
                  <a:gd name="connsiteY18" fmla="*/ 1598753 h 1638311"/>
                  <a:gd name="connsiteX19" fmla="*/ 264969 w 646932"/>
                  <a:gd name="connsiteY19" fmla="*/ 1594965 h 1638311"/>
                  <a:gd name="connsiteX20" fmla="*/ 261058 w 646932"/>
                  <a:gd name="connsiteY20" fmla="*/ 1591177 h 1638311"/>
                  <a:gd name="connsiteX21" fmla="*/ 247370 w 646932"/>
                  <a:gd name="connsiteY21" fmla="*/ 1574128 h 1638311"/>
                  <a:gd name="connsiteX22" fmla="*/ 241503 w 646932"/>
                  <a:gd name="connsiteY22" fmla="*/ 1565604 h 1638311"/>
                  <a:gd name="connsiteX23" fmla="*/ 235637 w 646932"/>
                  <a:gd name="connsiteY23" fmla="*/ 1557080 h 1638311"/>
                  <a:gd name="connsiteX24" fmla="*/ 171105 w 646932"/>
                  <a:gd name="connsiteY24" fmla="*/ 1409327 h 1638311"/>
                  <a:gd name="connsiteX25" fmla="*/ 131018 w 646932"/>
                  <a:gd name="connsiteY25" fmla="*/ 1259681 h 1638311"/>
                  <a:gd name="connsiteX26" fmla="*/ 101686 w 646932"/>
                  <a:gd name="connsiteY26" fmla="*/ 1111929 h 1638311"/>
                  <a:gd name="connsiteX27" fmla="*/ 60620 w 646932"/>
                  <a:gd name="connsiteY27" fmla="*/ 831579 h 1638311"/>
                  <a:gd name="connsiteX28" fmla="*/ 34221 w 646932"/>
                  <a:gd name="connsiteY28" fmla="*/ 579643 h 1638311"/>
                  <a:gd name="connsiteX29" fmla="*/ 6844 w 646932"/>
                  <a:gd name="connsiteY29" fmla="*/ 201739 h 1638311"/>
                  <a:gd name="connsiteX30" fmla="*/ 1956 w 646932"/>
                  <a:gd name="connsiteY30" fmla="*/ 95660 h 1638311"/>
                  <a:gd name="connsiteX31" fmla="*/ 0 w 646932"/>
                  <a:gd name="connsiteY31" fmla="*/ 57775 h 1638311"/>
                  <a:gd name="connsiteX32" fmla="*/ 16622 w 646932"/>
                  <a:gd name="connsiteY32" fmla="*/ 56828 h 1638311"/>
                  <a:gd name="connsiteX33" fmla="*/ 23466 w 646932"/>
                  <a:gd name="connsiteY33" fmla="*/ 200791 h 1638311"/>
                  <a:gd name="connsiteX34" fmla="*/ 50843 w 646932"/>
                  <a:gd name="connsiteY34" fmla="*/ 578696 h 1638311"/>
                  <a:gd name="connsiteX35" fmla="*/ 77242 w 646932"/>
                  <a:gd name="connsiteY35" fmla="*/ 830632 h 1638311"/>
                  <a:gd name="connsiteX36" fmla="*/ 118307 w 646932"/>
                  <a:gd name="connsiteY36" fmla="*/ 1110035 h 1638311"/>
                  <a:gd name="connsiteX37" fmla="*/ 147640 w 646932"/>
                  <a:gd name="connsiteY37" fmla="*/ 1256840 h 1638311"/>
                  <a:gd name="connsiteX38" fmla="*/ 187727 w 646932"/>
                  <a:gd name="connsiteY38" fmla="*/ 1405539 h 1638311"/>
                  <a:gd name="connsiteX39" fmla="*/ 251280 w 646932"/>
                  <a:gd name="connsiteY39" fmla="*/ 1549503 h 1638311"/>
                  <a:gd name="connsiteX40" fmla="*/ 257147 w 646932"/>
                  <a:gd name="connsiteY40" fmla="*/ 1558027 h 1638311"/>
                  <a:gd name="connsiteX41" fmla="*/ 263014 w 646932"/>
                  <a:gd name="connsiteY41" fmla="*/ 1566551 h 1638311"/>
                  <a:gd name="connsiteX42" fmla="*/ 275724 w 646932"/>
                  <a:gd name="connsiteY42" fmla="*/ 1582652 h 1638311"/>
                  <a:gd name="connsiteX43" fmla="*/ 278658 w 646932"/>
                  <a:gd name="connsiteY43" fmla="*/ 1586441 h 1638311"/>
                  <a:gd name="connsiteX44" fmla="*/ 282568 w 646932"/>
                  <a:gd name="connsiteY44" fmla="*/ 1590229 h 1638311"/>
                  <a:gd name="connsiteX45" fmla="*/ 290390 w 646932"/>
                  <a:gd name="connsiteY45" fmla="*/ 1597807 h 1638311"/>
                  <a:gd name="connsiteX46" fmla="*/ 298212 w 646932"/>
                  <a:gd name="connsiteY46" fmla="*/ 1604436 h 1638311"/>
                  <a:gd name="connsiteX47" fmla="*/ 302123 w 646932"/>
                  <a:gd name="connsiteY47" fmla="*/ 1607278 h 1638311"/>
                  <a:gd name="connsiteX48" fmla="*/ 307012 w 646932"/>
                  <a:gd name="connsiteY48" fmla="*/ 1610119 h 1638311"/>
                  <a:gd name="connsiteX49" fmla="*/ 316790 w 646932"/>
                  <a:gd name="connsiteY49" fmla="*/ 1615802 h 1638311"/>
                  <a:gd name="connsiteX50" fmla="*/ 326567 w 646932"/>
                  <a:gd name="connsiteY50" fmla="*/ 1619590 h 1638311"/>
                  <a:gd name="connsiteX51" fmla="*/ 337322 w 646932"/>
                  <a:gd name="connsiteY51" fmla="*/ 1622431 h 1638311"/>
                  <a:gd name="connsiteX52" fmla="*/ 348077 w 646932"/>
                  <a:gd name="connsiteY52" fmla="*/ 1624326 h 1638311"/>
                  <a:gd name="connsiteX53" fmla="*/ 391098 w 646932"/>
                  <a:gd name="connsiteY53" fmla="*/ 1619590 h 1638311"/>
                  <a:gd name="connsiteX54" fmla="*/ 429230 w 646932"/>
                  <a:gd name="connsiteY54" fmla="*/ 1600648 h 1638311"/>
                  <a:gd name="connsiteX55" fmla="*/ 459540 w 646932"/>
                  <a:gd name="connsiteY55" fmla="*/ 1572234 h 1638311"/>
                  <a:gd name="connsiteX56" fmla="*/ 503539 w 646932"/>
                  <a:gd name="connsiteY56" fmla="*/ 1504988 h 1638311"/>
                  <a:gd name="connsiteX57" fmla="*/ 558292 w 646932"/>
                  <a:gd name="connsiteY57" fmla="*/ 1358182 h 1638311"/>
                  <a:gd name="connsiteX58" fmla="*/ 612069 w 646932"/>
                  <a:gd name="connsiteY58" fmla="*/ 1059837 h 1638311"/>
                  <a:gd name="connsiteX59" fmla="*/ 631623 w 646932"/>
                  <a:gd name="connsiteY59" fmla="*/ 524709 h 1638311"/>
                  <a:gd name="connsiteX60" fmla="*/ 607180 w 646932"/>
                  <a:gd name="connsiteY60" fmla="*/ 146805 h 1638311"/>
                  <a:gd name="connsiteX61" fmla="*/ 594469 w 646932"/>
                  <a:gd name="connsiteY61" fmla="*/ 41674 h 1638311"/>
                  <a:gd name="connsiteX62" fmla="*/ 589580 w 646932"/>
                  <a:gd name="connsiteY62" fmla="*/ 4736 h 1638311"/>
                  <a:gd name="connsiteX63" fmla="*/ 603269 w 646932"/>
                  <a:gd name="connsiteY63" fmla="*/ 0 h 163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46932" h="1638311">
                    <a:moveTo>
                      <a:pt x="603269" y="0"/>
                    </a:moveTo>
                    <a:cubicBezTo>
                      <a:pt x="603269" y="0"/>
                      <a:pt x="605224" y="13260"/>
                      <a:pt x="608157" y="36938"/>
                    </a:cubicBezTo>
                    <a:cubicBezTo>
                      <a:pt x="611091" y="61564"/>
                      <a:pt x="615979" y="97554"/>
                      <a:pt x="620868" y="143016"/>
                    </a:cubicBezTo>
                    <a:cubicBezTo>
                      <a:pt x="630646" y="233941"/>
                      <a:pt x="641401" y="364644"/>
                      <a:pt x="645312" y="521868"/>
                    </a:cubicBezTo>
                    <a:cubicBezTo>
                      <a:pt x="649223" y="679091"/>
                      <a:pt x="647267" y="862834"/>
                      <a:pt x="625757" y="1058890"/>
                    </a:cubicBezTo>
                    <a:cubicBezTo>
                      <a:pt x="615002" y="1156444"/>
                      <a:pt x="599358" y="1257787"/>
                      <a:pt x="571981" y="1359130"/>
                    </a:cubicBezTo>
                    <a:cubicBezTo>
                      <a:pt x="558292" y="1409327"/>
                      <a:pt x="540693" y="1460472"/>
                      <a:pt x="516250" y="1509724"/>
                    </a:cubicBezTo>
                    <a:cubicBezTo>
                      <a:pt x="503539" y="1534348"/>
                      <a:pt x="488872" y="1558027"/>
                      <a:pt x="470295" y="1580758"/>
                    </a:cubicBezTo>
                    <a:cubicBezTo>
                      <a:pt x="460518" y="1591177"/>
                      <a:pt x="449763" y="1602542"/>
                      <a:pt x="437052" y="1611066"/>
                    </a:cubicBezTo>
                    <a:cubicBezTo>
                      <a:pt x="424341" y="1620537"/>
                      <a:pt x="409675" y="1628115"/>
                      <a:pt x="394031" y="1632850"/>
                    </a:cubicBezTo>
                    <a:cubicBezTo>
                      <a:pt x="378388" y="1637586"/>
                      <a:pt x="360788" y="1639480"/>
                      <a:pt x="344166" y="1637586"/>
                    </a:cubicBezTo>
                    <a:cubicBezTo>
                      <a:pt x="340255" y="1637586"/>
                      <a:pt x="336344" y="1636639"/>
                      <a:pt x="331455" y="1635691"/>
                    </a:cubicBezTo>
                    <a:cubicBezTo>
                      <a:pt x="327545" y="1634745"/>
                      <a:pt x="322656" y="1633797"/>
                      <a:pt x="318745" y="1631903"/>
                    </a:cubicBezTo>
                    <a:cubicBezTo>
                      <a:pt x="314834" y="1630009"/>
                      <a:pt x="310923" y="1629061"/>
                      <a:pt x="307012" y="1627167"/>
                    </a:cubicBezTo>
                    <a:cubicBezTo>
                      <a:pt x="303101" y="1625273"/>
                      <a:pt x="300168" y="1623379"/>
                      <a:pt x="296257" y="1620537"/>
                    </a:cubicBezTo>
                    <a:lnTo>
                      <a:pt x="291368" y="1617696"/>
                    </a:lnTo>
                    <a:lnTo>
                      <a:pt x="286479" y="1613908"/>
                    </a:lnTo>
                    <a:cubicBezTo>
                      <a:pt x="283546" y="1611066"/>
                      <a:pt x="280613" y="1609172"/>
                      <a:pt x="276702" y="1606330"/>
                    </a:cubicBezTo>
                    <a:lnTo>
                      <a:pt x="268880" y="1598753"/>
                    </a:lnTo>
                    <a:lnTo>
                      <a:pt x="264969" y="1594965"/>
                    </a:lnTo>
                    <a:lnTo>
                      <a:pt x="261058" y="1591177"/>
                    </a:lnTo>
                    <a:cubicBezTo>
                      <a:pt x="256169" y="1585493"/>
                      <a:pt x="251280" y="1579811"/>
                      <a:pt x="247370" y="1574128"/>
                    </a:cubicBezTo>
                    <a:lnTo>
                      <a:pt x="241503" y="1565604"/>
                    </a:lnTo>
                    <a:lnTo>
                      <a:pt x="235637" y="1557080"/>
                    </a:lnTo>
                    <a:cubicBezTo>
                      <a:pt x="206304" y="1509724"/>
                      <a:pt x="187727" y="1459525"/>
                      <a:pt x="171105" y="1409327"/>
                    </a:cubicBezTo>
                    <a:cubicBezTo>
                      <a:pt x="154484" y="1359130"/>
                      <a:pt x="141773" y="1308932"/>
                      <a:pt x="131018" y="1259681"/>
                    </a:cubicBezTo>
                    <a:cubicBezTo>
                      <a:pt x="119285" y="1210431"/>
                      <a:pt x="109508" y="1161180"/>
                      <a:pt x="101686" y="1111929"/>
                    </a:cubicBezTo>
                    <a:cubicBezTo>
                      <a:pt x="84086" y="1015322"/>
                      <a:pt x="71375" y="920609"/>
                      <a:pt x="60620" y="831579"/>
                    </a:cubicBezTo>
                    <a:cubicBezTo>
                      <a:pt x="49865" y="742549"/>
                      <a:pt x="41065" y="657307"/>
                      <a:pt x="34221" y="579643"/>
                    </a:cubicBezTo>
                    <a:cubicBezTo>
                      <a:pt x="20533" y="423367"/>
                      <a:pt x="11733" y="292663"/>
                      <a:pt x="6844" y="201739"/>
                    </a:cubicBezTo>
                    <a:cubicBezTo>
                      <a:pt x="3911" y="156276"/>
                      <a:pt x="2933" y="120285"/>
                      <a:pt x="1956" y="95660"/>
                    </a:cubicBezTo>
                    <a:cubicBezTo>
                      <a:pt x="978" y="71035"/>
                      <a:pt x="0" y="57775"/>
                      <a:pt x="0" y="57775"/>
                    </a:cubicBezTo>
                    <a:lnTo>
                      <a:pt x="16622" y="56828"/>
                    </a:lnTo>
                    <a:cubicBezTo>
                      <a:pt x="16622" y="56828"/>
                      <a:pt x="18577" y="108920"/>
                      <a:pt x="23466" y="200791"/>
                    </a:cubicBezTo>
                    <a:cubicBezTo>
                      <a:pt x="28355" y="291715"/>
                      <a:pt x="37154" y="422419"/>
                      <a:pt x="50843" y="578696"/>
                    </a:cubicBezTo>
                    <a:cubicBezTo>
                      <a:pt x="57687" y="656360"/>
                      <a:pt x="66487" y="741602"/>
                      <a:pt x="77242" y="830632"/>
                    </a:cubicBezTo>
                    <a:cubicBezTo>
                      <a:pt x="87997" y="919662"/>
                      <a:pt x="101686" y="1013428"/>
                      <a:pt x="118307" y="1110035"/>
                    </a:cubicBezTo>
                    <a:cubicBezTo>
                      <a:pt x="127107" y="1158339"/>
                      <a:pt x="136884" y="1207589"/>
                      <a:pt x="147640" y="1256840"/>
                    </a:cubicBezTo>
                    <a:cubicBezTo>
                      <a:pt x="158395" y="1306091"/>
                      <a:pt x="172083" y="1356288"/>
                      <a:pt x="187727" y="1405539"/>
                    </a:cubicBezTo>
                    <a:cubicBezTo>
                      <a:pt x="204349" y="1454790"/>
                      <a:pt x="222926" y="1504040"/>
                      <a:pt x="251280" y="1549503"/>
                    </a:cubicBezTo>
                    <a:lnTo>
                      <a:pt x="257147" y="1558027"/>
                    </a:lnTo>
                    <a:lnTo>
                      <a:pt x="263014" y="1566551"/>
                    </a:lnTo>
                    <a:cubicBezTo>
                      <a:pt x="266924" y="1572234"/>
                      <a:pt x="270835" y="1576970"/>
                      <a:pt x="275724" y="1582652"/>
                    </a:cubicBezTo>
                    <a:lnTo>
                      <a:pt x="278658" y="1586441"/>
                    </a:lnTo>
                    <a:lnTo>
                      <a:pt x="282568" y="1590229"/>
                    </a:lnTo>
                    <a:lnTo>
                      <a:pt x="290390" y="1597807"/>
                    </a:lnTo>
                    <a:cubicBezTo>
                      <a:pt x="293323" y="1599701"/>
                      <a:pt x="296257" y="1602542"/>
                      <a:pt x="298212" y="1604436"/>
                    </a:cubicBezTo>
                    <a:lnTo>
                      <a:pt x="302123" y="1607278"/>
                    </a:lnTo>
                    <a:lnTo>
                      <a:pt x="307012" y="1610119"/>
                    </a:lnTo>
                    <a:cubicBezTo>
                      <a:pt x="309945" y="1612013"/>
                      <a:pt x="312878" y="1613908"/>
                      <a:pt x="316790" y="1615802"/>
                    </a:cubicBezTo>
                    <a:lnTo>
                      <a:pt x="326567" y="1619590"/>
                    </a:lnTo>
                    <a:cubicBezTo>
                      <a:pt x="329500" y="1620537"/>
                      <a:pt x="333411" y="1621485"/>
                      <a:pt x="337322" y="1622431"/>
                    </a:cubicBezTo>
                    <a:cubicBezTo>
                      <a:pt x="341233" y="1623379"/>
                      <a:pt x="344166" y="1623379"/>
                      <a:pt x="348077" y="1624326"/>
                    </a:cubicBezTo>
                    <a:cubicBezTo>
                      <a:pt x="362743" y="1625273"/>
                      <a:pt x="377410" y="1624326"/>
                      <a:pt x="391098" y="1619590"/>
                    </a:cubicBezTo>
                    <a:cubicBezTo>
                      <a:pt x="404786" y="1614855"/>
                      <a:pt x="417497" y="1608225"/>
                      <a:pt x="429230" y="1600648"/>
                    </a:cubicBezTo>
                    <a:cubicBezTo>
                      <a:pt x="440963" y="1592123"/>
                      <a:pt x="450740" y="1582652"/>
                      <a:pt x="459540" y="1572234"/>
                    </a:cubicBezTo>
                    <a:cubicBezTo>
                      <a:pt x="477140" y="1551397"/>
                      <a:pt x="491806" y="1528666"/>
                      <a:pt x="503539" y="1504988"/>
                    </a:cubicBezTo>
                    <a:cubicBezTo>
                      <a:pt x="527982" y="1457631"/>
                      <a:pt x="544604" y="1407434"/>
                      <a:pt x="558292" y="1358182"/>
                    </a:cubicBezTo>
                    <a:cubicBezTo>
                      <a:pt x="585669" y="1257787"/>
                      <a:pt x="600335" y="1157392"/>
                      <a:pt x="612069" y="1059837"/>
                    </a:cubicBezTo>
                    <a:cubicBezTo>
                      <a:pt x="633579" y="864729"/>
                      <a:pt x="635534" y="680986"/>
                      <a:pt x="631623" y="524709"/>
                    </a:cubicBezTo>
                    <a:cubicBezTo>
                      <a:pt x="627712" y="367486"/>
                      <a:pt x="616957" y="237729"/>
                      <a:pt x="607180" y="146805"/>
                    </a:cubicBezTo>
                    <a:cubicBezTo>
                      <a:pt x="602291" y="101343"/>
                      <a:pt x="597402" y="65352"/>
                      <a:pt x="594469" y="41674"/>
                    </a:cubicBezTo>
                    <a:cubicBezTo>
                      <a:pt x="591536" y="17048"/>
                      <a:pt x="589580" y="4736"/>
                      <a:pt x="589580" y="4736"/>
                    </a:cubicBezTo>
                    <a:lnTo>
                      <a:pt x="603269" y="0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309" name="Graphic 25">
                <a:extLst>
                  <a:ext uri="{FF2B5EF4-FFF2-40B4-BE49-F238E27FC236}">
                    <a16:creationId xmlns:a16="http://schemas.microsoft.com/office/drawing/2014/main" id="{082AE548-4076-5D9A-2214-0BF7AB83D1AF}"/>
                  </a:ext>
                </a:extLst>
              </p:cNvPr>
              <p:cNvGrpSpPr/>
              <p:nvPr/>
            </p:nvGrpSpPr>
            <p:grpSpPr>
              <a:xfrm>
                <a:off x="4619097" y="726367"/>
                <a:ext cx="150008" cy="602294"/>
                <a:chOff x="4619097" y="726367"/>
                <a:chExt cx="150008" cy="602294"/>
              </a:xfrm>
            </p:grpSpPr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45B5C3C5-FBF1-CA17-D9CD-D98C9F0004B8}"/>
                    </a:ext>
                  </a:extLst>
                </p:cNvPr>
                <p:cNvSpPr/>
                <p:nvPr/>
              </p:nvSpPr>
              <p:spPr>
                <a:xfrm>
                  <a:off x="4677517" y="726367"/>
                  <a:ext cx="72447" cy="33633"/>
                </a:xfrm>
                <a:custGeom>
                  <a:avLst/>
                  <a:gdLst>
                    <a:gd name="connsiteX0" fmla="*/ 34221 w 72447"/>
                    <a:gd name="connsiteY0" fmla="*/ 32123 h 33633"/>
                    <a:gd name="connsiteX1" fmla="*/ 71375 w 72447"/>
                    <a:gd name="connsiteY1" fmla="*/ 17917 h 33633"/>
                    <a:gd name="connsiteX2" fmla="*/ 69420 w 72447"/>
                    <a:gd name="connsiteY2" fmla="*/ 11287 h 33633"/>
                    <a:gd name="connsiteX3" fmla="*/ 0 w 72447"/>
                    <a:gd name="connsiteY3" fmla="*/ 20758 h 33633"/>
                    <a:gd name="connsiteX4" fmla="*/ 0 w 72447"/>
                    <a:gd name="connsiteY4" fmla="*/ 22652 h 33633"/>
                    <a:gd name="connsiteX5" fmla="*/ 2933 w 72447"/>
                    <a:gd name="connsiteY5" fmla="*/ 27388 h 33633"/>
                    <a:gd name="connsiteX6" fmla="*/ 34221 w 72447"/>
                    <a:gd name="connsiteY6" fmla="*/ 32123 h 33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3633">
                      <a:moveTo>
                        <a:pt x="34221" y="32123"/>
                      </a:moveTo>
                      <a:cubicBezTo>
                        <a:pt x="46932" y="29282"/>
                        <a:pt x="61598" y="25493"/>
                        <a:pt x="71375" y="17917"/>
                      </a:cubicBezTo>
                      <a:cubicBezTo>
                        <a:pt x="74308" y="16022"/>
                        <a:pt x="70398" y="12234"/>
                        <a:pt x="69420" y="11287"/>
                      </a:cubicBezTo>
                      <a:cubicBezTo>
                        <a:pt x="50843" y="-6709"/>
                        <a:pt x="9777" y="-2920"/>
                        <a:pt x="0" y="20758"/>
                      </a:cubicBezTo>
                      <a:cubicBezTo>
                        <a:pt x="0" y="21705"/>
                        <a:pt x="0" y="21705"/>
                        <a:pt x="0" y="22652"/>
                      </a:cubicBezTo>
                      <a:cubicBezTo>
                        <a:pt x="0" y="24546"/>
                        <a:pt x="978" y="25493"/>
                        <a:pt x="2933" y="27388"/>
                      </a:cubicBezTo>
                      <a:cubicBezTo>
                        <a:pt x="12711" y="34018"/>
                        <a:pt x="22488" y="34965"/>
                        <a:pt x="34221" y="3212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1" name="Freeform: Shape 310">
                  <a:extLst>
                    <a:ext uri="{FF2B5EF4-FFF2-40B4-BE49-F238E27FC236}">
                      <a16:creationId xmlns:a16="http://schemas.microsoft.com/office/drawing/2014/main" id="{D9B2F6FE-476F-D8D7-517B-1E95414935E8}"/>
                    </a:ext>
                  </a:extLst>
                </p:cNvPr>
                <p:cNvSpPr/>
                <p:nvPr/>
              </p:nvSpPr>
              <p:spPr>
                <a:xfrm>
                  <a:off x="4696910" y="843732"/>
                  <a:ext cx="49049" cy="58721"/>
                </a:xfrm>
                <a:custGeom>
                  <a:avLst/>
                  <a:gdLst>
                    <a:gd name="connsiteX0" fmla="*/ 29495 w 49049"/>
                    <a:gd name="connsiteY0" fmla="*/ 44515 h 58721"/>
                    <a:gd name="connsiteX1" fmla="*/ 49050 w 49049"/>
                    <a:gd name="connsiteY1" fmla="*/ 0 h 58721"/>
                    <a:gd name="connsiteX2" fmla="*/ 163 w 49049"/>
                    <a:gd name="connsiteY2" fmla="*/ 57775 h 58721"/>
                    <a:gd name="connsiteX3" fmla="*/ 1140 w 49049"/>
                    <a:gd name="connsiteY3" fmla="*/ 58722 h 58721"/>
                    <a:gd name="connsiteX4" fmla="*/ 29495 w 49049"/>
                    <a:gd name="connsiteY4" fmla="*/ 44515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049" h="58721">
                      <a:moveTo>
                        <a:pt x="29495" y="44515"/>
                      </a:moveTo>
                      <a:cubicBezTo>
                        <a:pt x="41228" y="31255"/>
                        <a:pt x="48072" y="16101"/>
                        <a:pt x="49050" y="0"/>
                      </a:cubicBezTo>
                      <a:cubicBezTo>
                        <a:pt x="13851" y="947"/>
                        <a:pt x="-1793" y="31255"/>
                        <a:pt x="163" y="57775"/>
                      </a:cubicBezTo>
                      <a:cubicBezTo>
                        <a:pt x="163" y="57775"/>
                        <a:pt x="1140" y="58722"/>
                        <a:pt x="1140" y="58722"/>
                      </a:cubicBezTo>
                      <a:cubicBezTo>
                        <a:pt x="11895" y="55881"/>
                        <a:pt x="22651" y="52092"/>
                        <a:pt x="29495" y="4451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F8C914E9-5F5B-92B8-C0EC-71780458C7B0}"/>
                    </a:ext>
                  </a:extLst>
                </p:cNvPr>
                <p:cNvSpPr/>
                <p:nvPr/>
              </p:nvSpPr>
              <p:spPr>
                <a:xfrm>
                  <a:off x="4619097" y="776262"/>
                  <a:ext cx="61601" cy="58417"/>
                </a:xfrm>
                <a:custGeom>
                  <a:avLst/>
                  <a:gdLst>
                    <a:gd name="connsiteX0" fmla="*/ 58420 w 61601"/>
                    <a:gd name="connsiteY0" fmla="*/ 41897 h 58417"/>
                    <a:gd name="connsiteX1" fmla="*/ 50598 w 61601"/>
                    <a:gd name="connsiteY1" fmla="*/ 30532 h 58417"/>
                    <a:gd name="connsiteX2" fmla="*/ 34954 w 61601"/>
                    <a:gd name="connsiteY2" fmla="*/ 11589 h 58417"/>
                    <a:gd name="connsiteX3" fmla="*/ 733 w 61601"/>
                    <a:gd name="connsiteY3" fmla="*/ 3065 h 58417"/>
                    <a:gd name="connsiteX4" fmla="*/ 733 w 61601"/>
                    <a:gd name="connsiteY4" fmla="*/ 7801 h 58417"/>
                    <a:gd name="connsiteX5" fmla="*/ 50598 w 61601"/>
                    <a:gd name="connsiteY5" fmla="*/ 57999 h 58417"/>
                    <a:gd name="connsiteX6" fmla="*/ 58420 w 61601"/>
                    <a:gd name="connsiteY6" fmla="*/ 41897 h 58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01" h="58417">
                      <a:moveTo>
                        <a:pt x="58420" y="41897"/>
                      </a:moveTo>
                      <a:cubicBezTo>
                        <a:pt x="56465" y="38109"/>
                        <a:pt x="53532" y="34321"/>
                        <a:pt x="50598" y="30532"/>
                      </a:cubicBezTo>
                      <a:cubicBezTo>
                        <a:pt x="46687" y="22955"/>
                        <a:pt x="39843" y="16325"/>
                        <a:pt x="34954" y="11589"/>
                      </a:cubicBezTo>
                      <a:cubicBezTo>
                        <a:pt x="28110" y="5906"/>
                        <a:pt x="9533" y="-5459"/>
                        <a:pt x="733" y="3065"/>
                      </a:cubicBezTo>
                      <a:cubicBezTo>
                        <a:pt x="-244" y="4959"/>
                        <a:pt x="-244" y="6854"/>
                        <a:pt x="733" y="7801"/>
                      </a:cubicBezTo>
                      <a:cubicBezTo>
                        <a:pt x="10510" y="24849"/>
                        <a:pt x="21266" y="52316"/>
                        <a:pt x="50598" y="57999"/>
                      </a:cubicBezTo>
                      <a:cubicBezTo>
                        <a:pt x="65264" y="60840"/>
                        <a:pt x="62331" y="48527"/>
                        <a:pt x="58420" y="4189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B110510F-3E2D-AB75-E218-F1F709DC0CF1}"/>
                    </a:ext>
                  </a:extLst>
                </p:cNvPr>
                <p:cNvSpPr/>
                <p:nvPr/>
              </p:nvSpPr>
              <p:spPr>
                <a:xfrm>
                  <a:off x="4632093" y="954546"/>
                  <a:ext cx="54224" cy="55880"/>
                </a:xfrm>
                <a:custGeom>
                  <a:avLst/>
                  <a:gdLst>
                    <a:gd name="connsiteX0" fmla="*/ 25870 w 54224"/>
                    <a:gd name="connsiteY0" fmla="*/ 48304 h 55880"/>
                    <a:gd name="connsiteX1" fmla="*/ 54224 w 54224"/>
                    <a:gd name="connsiteY1" fmla="*/ 55881 h 55880"/>
                    <a:gd name="connsiteX2" fmla="*/ 1426 w 54224"/>
                    <a:gd name="connsiteY2" fmla="*/ 0 h 55880"/>
                    <a:gd name="connsiteX3" fmla="*/ 1426 w 54224"/>
                    <a:gd name="connsiteY3" fmla="*/ 0 h 55880"/>
                    <a:gd name="connsiteX4" fmla="*/ 16092 w 54224"/>
                    <a:gd name="connsiteY4" fmla="*/ 36938 h 55880"/>
                    <a:gd name="connsiteX5" fmla="*/ 25870 w 54224"/>
                    <a:gd name="connsiteY5" fmla="*/ 48304 h 5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5880">
                      <a:moveTo>
                        <a:pt x="25870" y="48304"/>
                      </a:moveTo>
                      <a:cubicBezTo>
                        <a:pt x="34669" y="51145"/>
                        <a:pt x="44447" y="53987"/>
                        <a:pt x="54224" y="55881"/>
                      </a:cubicBezTo>
                      <a:cubicBezTo>
                        <a:pt x="49336" y="31255"/>
                        <a:pt x="30758" y="11366"/>
                        <a:pt x="1426" y="0"/>
                      </a:cubicBezTo>
                      <a:cubicBezTo>
                        <a:pt x="1426" y="0"/>
                        <a:pt x="1426" y="0"/>
                        <a:pt x="1426" y="0"/>
                      </a:cubicBezTo>
                      <a:cubicBezTo>
                        <a:pt x="-4440" y="11366"/>
                        <a:pt x="9248" y="27467"/>
                        <a:pt x="16092" y="36938"/>
                      </a:cubicBezTo>
                      <a:cubicBezTo>
                        <a:pt x="18048" y="40727"/>
                        <a:pt x="21959" y="44515"/>
                        <a:pt x="25870" y="4830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87B24C7D-8941-AF96-23ED-CB39D006D16A}"/>
                    </a:ext>
                  </a:extLst>
                </p:cNvPr>
                <p:cNvSpPr/>
                <p:nvPr/>
              </p:nvSpPr>
              <p:spPr>
                <a:xfrm>
                  <a:off x="4698050" y="1044349"/>
                  <a:ext cx="71055" cy="33928"/>
                </a:xfrm>
                <a:custGeom>
                  <a:avLst/>
                  <a:gdLst>
                    <a:gd name="connsiteX0" fmla="*/ 33243 w 71055"/>
                    <a:gd name="connsiteY0" fmla="*/ 32377 h 33928"/>
                    <a:gd name="connsiteX1" fmla="*/ 70398 w 71055"/>
                    <a:gd name="connsiteY1" fmla="*/ 17223 h 33928"/>
                    <a:gd name="connsiteX2" fmla="*/ 68442 w 71055"/>
                    <a:gd name="connsiteY2" fmla="*/ 10593 h 33928"/>
                    <a:gd name="connsiteX3" fmla="*/ 0 w 71055"/>
                    <a:gd name="connsiteY3" fmla="*/ 21958 h 33928"/>
                    <a:gd name="connsiteX4" fmla="*/ 0 w 71055"/>
                    <a:gd name="connsiteY4" fmla="*/ 23852 h 33928"/>
                    <a:gd name="connsiteX5" fmla="*/ 2933 w 71055"/>
                    <a:gd name="connsiteY5" fmla="*/ 28588 h 33928"/>
                    <a:gd name="connsiteX6" fmla="*/ 33243 w 71055"/>
                    <a:gd name="connsiteY6" fmla="*/ 32377 h 33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55" h="33928">
                      <a:moveTo>
                        <a:pt x="33243" y="32377"/>
                      </a:moveTo>
                      <a:cubicBezTo>
                        <a:pt x="45954" y="29535"/>
                        <a:pt x="60620" y="24800"/>
                        <a:pt x="70398" y="17223"/>
                      </a:cubicBezTo>
                      <a:cubicBezTo>
                        <a:pt x="72353" y="15328"/>
                        <a:pt x="69420" y="11540"/>
                        <a:pt x="68442" y="10593"/>
                      </a:cubicBezTo>
                      <a:cubicBezTo>
                        <a:pt x="48887" y="-7403"/>
                        <a:pt x="8800" y="-1720"/>
                        <a:pt x="0" y="21958"/>
                      </a:cubicBezTo>
                      <a:cubicBezTo>
                        <a:pt x="0" y="22905"/>
                        <a:pt x="0" y="22905"/>
                        <a:pt x="0" y="23852"/>
                      </a:cubicBezTo>
                      <a:cubicBezTo>
                        <a:pt x="0" y="25747"/>
                        <a:pt x="978" y="27641"/>
                        <a:pt x="2933" y="28588"/>
                      </a:cubicBezTo>
                      <a:cubicBezTo>
                        <a:pt x="11733" y="34271"/>
                        <a:pt x="21511" y="35218"/>
                        <a:pt x="33243" y="323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5A0D75C6-19B4-D6D7-B219-FC4C4B7AFB91}"/>
                    </a:ext>
                  </a:extLst>
                </p:cNvPr>
                <p:cNvSpPr/>
                <p:nvPr/>
              </p:nvSpPr>
              <p:spPr>
                <a:xfrm>
                  <a:off x="4721151" y="1161020"/>
                  <a:ext cx="47296" cy="60616"/>
                </a:xfrm>
                <a:custGeom>
                  <a:avLst/>
                  <a:gdLst>
                    <a:gd name="connsiteX0" fmla="*/ 28720 w 47296"/>
                    <a:gd name="connsiteY0" fmla="*/ 44515 h 60616"/>
                    <a:gd name="connsiteX1" fmla="*/ 47297 w 47296"/>
                    <a:gd name="connsiteY1" fmla="*/ 0 h 60616"/>
                    <a:gd name="connsiteX2" fmla="*/ 365 w 47296"/>
                    <a:gd name="connsiteY2" fmla="*/ 59669 h 60616"/>
                    <a:gd name="connsiteX3" fmla="*/ 1343 w 47296"/>
                    <a:gd name="connsiteY3" fmla="*/ 60617 h 60616"/>
                    <a:gd name="connsiteX4" fmla="*/ 28720 w 47296"/>
                    <a:gd name="connsiteY4" fmla="*/ 44515 h 6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296" h="60616">
                      <a:moveTo>
                        <a:pt x="28720" y="44515"/>
                      </a:moveTo>
                      <a:cubicBezTo>
                        <a:pt x="40452" y="31255"/>
                        <a:pt x="46319" y="15154"/>
                        <a:pt x="47297" y="0"/>
                      </a:cubicBezTo>
                      <a:cubicBezTo>
                        <a:pt x="12098" y="1894"/>
                        <a:pt x="-2568" y="32202"/>
                        <a:pt x="365" y="59669"/>
                      </a:cubicBezTo>
                      <a:cubicBezTo>
                        <a:pt x="365" y="59669"/>
                        <a:pt x="1343" y="60617"/>
                        <a:pt x="1343" y="60617"/>
                      </a:cubicBezTo>
                      <a:cubicBezTo>
                        <a:pt x="12098" y="56828"/>
                        <a:pt x="21875" y="52092"/>
                        <a:pt x="28720" y="4451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FBD88148-D33C-6039-633F-B90BA1AB15DA}"/>
                    </a:ext>
                  </a:extLst>
                </p:cNvPr>
                <p:cNvSpPr/>
                <p:nvPr/>
              </p:nvSpPr>
              <p:spPr>
                <a:xfrm>
                  <a:off x="4639630" y="1096766"/>
                  <a:ext cx="63384" cy="56887"/>
                </a:xfrm>
                <a:custGeom>
                  <a:avLst/>
                  <a:gdLst>
                    <a:gd name="connsiteX0" fmla="*/ 59398 w 63384"/>
                    <a:gd name="connsiteY0" fmla="*/ 40576 h 56887"/>
                    <a:gd name="connsiteX1" fmla="*/ 51576 w 63384"/>
                    <a:gd name="connsiteY1" fmla="*/ 30158 h 56887"/>
                    <a:gd name="connsiteX2" fmla="*/ 34954 w 63384"/>
                    <a:gd name="connsiteY2" fmla="*/ 11215 h 56887"/>
                    <a:gd name="connsiteX3" fmla="*/ 733 w 63384"/>
                    <a:gd name="connsiteY3" fmla="*/ 3638 h 56887"/>
                    <a:gd name="connsiteX4" fmla="*/ 733 w 63384"/>
                    <a:gd name="connsiteY4" fmla="*/ 8373 h 56887"/>
                    <a:gd name="connsiteX5" fmla="*/ 52554 w 63384"/>
                    <a:gd name="connsiteY5" fmla="*/ 56677 h 56887"/>
                    <a:gd name="connsiteX6" fmla="*/ 59398 w 63384"/>
                    <a:gd name="connsiteY6" fmla="*/ 40576 h 56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384" h="56887">
                      <a:moveTo>
                        <a:pt x="59398" y="40576"/>
                      </a:moveTo>
                      <a:cubicBezTo>
                        <a:pt x="57443" y="36788"/>
                        <a:pt x="54509" y="32999"/>
                        <a:pt x="51576" y="30158"/>
                      </a:cubicBezTo>
                      <a:cubicBezTo>
                        <a:pt x="47665" y="22581"/>
                        <a:pt x="40821" y="15951"/>
                        <a:pt x="34954" y="11215"/>
                      </a:cubicBezTo>
                      <a:cubicBezTo>
                        <a:pt x="28110" y="5532"/>
                        <a:pt x="8555" y="-5833"/>
                        <a:pt x="733" y="3638"/>
                      </a:cubicBezTo>
                      <a:cubicBezTo>
                        <a:pt x="-244" y="5532"/>
                        <a:pt x="-244" y="7427"/>
                        <a:pt x="733" y="8373"/>
                      </a:cubicBezTo>
                      <a:cubicBezTo>
                        <a:pt x="10511" y="25422"/>
                        <a:pt x="23221" y="51942"/>
                        <a:pt x="52554" y="56677"/>
                      </a:cubicBezTo>
                      <a:cubicBezTo>
                        <a:pt x="67220" y="58572"/>
                        <a:pt x="64287" y="47206"/>
                        <a:pt x="59398" y="4057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DB9C89B2-B4F2-AE55-5343-9607A11ACA7F}"/>
                    </a:ext>
                  </a:extLst>
                </p:cNvPr>
                <p:cNvSpPr/>
                <p:nvPr/>
              </p:nvSpPr>
              <p:spPr>
                <a:xfrm>
                  <a:off x="4658563" y="1274675"/>
                  <a:ext cx="55131" cy="53986"/>
                </a:xfrm>
                <a:custGeom>
                  <a:avLst/>
                  <a:gdLst>
                    <a:gd name="connsiteX0" fmla="*/ 26777 w 55131"/>
                    <a:gd name="connsiteY0" fmla="*/ 47356 h 53986"/>
                    <a:gd name="connsiteX1" fmla="*/ 55131 w 55131"/>
                    <a:gd name="connsiteY1" fmla="*/ 53986 h 53986"/>
                    <a:gd name="connsiteX2" fmla="*/ 1355 w 55131"/>
                    <a:gd name="connsiteY2" fmla="*/ 0 h 53986"/>
                    <a:gd name="connsiteX3" fmla="*/ 1355 w 55131"/>
                    <a:gd name="connsiteY3" fmla="*/ 0 h 53986"/>
                    <a:gd name="connsiteX4" fmla="*/ 16999 w 55131"/>
                    <a:gd name="connsiteY4" fmla="*/ 36938 h 53986"/>
                    <a:gd name="connsiteX5" fmla="*/ 26777 w 55131"/>
                    <a:gd name="connsiteY5" fmla="*/ 47356 h 53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131" h="53986">
                      <a:moveTo>
                        <a:pt x="26777" y="47356"/>
                      </a:moveTo>
                      <a:cubicBezTo>
                        <a:pt x="36554" y="50198"/>
                        <a:pt x="45354" y="52092"/>
                        <a:pt x="55131" y="53986"/>
                      </a:cubicBezTo>
                      <a:cubicBezTo>
                        <a:pt x="49265" y="29361"/>
                        <a:pt x="29710" y="10418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1365"/>
                        <a:pt x="10155" y="27467"/>
                        <a:pt x="16999" y="36938"/>
                      </a:cubicBezTo>
                      <a:cubicBezTo>
                        <a:pt x="18955" y="40727"/>
                        <a:pt x="22866" y="44515"/>
                        <a:pt x="26777" y="4735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18" name="Graphic 25">
                <a:extLst>
                  <a:ext uri="{FF2B5EF4-FFF2-40B4-BE49-F238E27FC236}">
                    <a16:creationId xmlns:a16="http://schemas.microsoft.com/office/drawing/2014/main" id="{BB24B4CB-0FBB-07B9-9020-624B694AD2D0}"/>
                  </a:ext>
                </a:extLst>
              </p:cNvPr>
              <p:cNvGrpSpPr/>
              <p:nvPr/>
            </p:nvGrpSpPr>
            <p:grpSpPr>
              <a:xfrm>
                <a:off x="4688517" y="1495633"/>
                <a:ext cx="191573" cy="596835"/>
                <a:chOff x="4688517" y="1495633"/>
                <a:chExt cx="191573" cy="596835"/>
              </a:xfrm>
            </p:grpSpPr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EC074A2D-7ABF-4B95-15B9-1C4D0533A299}"/>
                    </a:ext>
                  </a:extLst>
                </p:cNvPr>
                <p:cNvSpPr/>
                <p:nvPr/>
              </p:nvSpPr>
              <p:spPr>
                <a:xfrm>
                  <a:off x="4743026" y="1495633"/>
                  <a:ext cx="72020" cy="35039"/>
                </a:xfrm>
                <a:custGeom>
                  <a:avLst/>
                  <a:gdLst>
                    <a:gd name="connsiteX0" fmla="*/ 35199 w 72020"/>
                    <a:gd name="connsiteY0" fmla="*/ 32873 h 35039"/>
                    <a:gd name="connsiteX1" fmla="*/ 71375 w 72020"/>
                    <a:gd name="connsiteY1" fmla="*/ 15824 h 35039"/>
                    <a:gd name="connsiteX2" fmla="*/ 68442 w 72020"/>
                    <a:gd name="connsiteY2" fmla="*/ 9194 h 35039"/>
                    <a:gd name="connsiteX3" fmla="*/ 0 w 72020"/>
                    <a:gd name="connsiteY3" fmla="*/ 24348 h 35039"/>
                    <a:gd name="connsiteX4" fmla="*/ 978 w 72020"/>
                    <a:gd name="connsiteY4" fmla="*/ 26243 h 35039"/>
                    <a:gd name="connsiteX5" fmla="*/ 3911 w 72020"/>
                    <a:gd name="connsiteY5" fmla="*/ 30031 h 35039"/>
                    <a:gd name="connsiteX6" fmla="*/ 35199 w 72020"/>
                    <a:gd name="connsiteY6" fmla="*/ 32873 h 35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20" h="35039">
                      <a:moveTo>
                        <a:pt x="35199" y="32873"/>
                      </a:moveTo>
                      <a:cubicBezTo>
                        <a:pt x="47909" y="29084"/>
                        <a:pt x="62576" y="23402"/>
                        <a:pt x="71375" y="15824"/>
                      </a:cubicBezTo>
                      <a:cubicBezTo>
                        <a:pt x="73331" y="13930"/>
                        <a:pt x="70397" y="10142"/>
                        <a:pt x="68442" y="9194"/>
                      </a:cubicBezTo>
                      <a:cubicBezTo>
                        <a:pt x="47909" y="-7854"/>
                        <a:pt x="7822" y="-277"/>
                        <a:pt x="0" y="24348"/>
                      </a:cubicBezTo>
                      <a:cubicBezTo>
                        <a:pt x="0" y="25296"/>
                        <a:pt x="0" y="25296"/>
                        <a:pt x="978" y="26243"/>
                      </a:cubicBezTo>
                      <a:cubicBezTo>
                        <a:pt x="978" y="28137"/>
                        <a:pt x="2933" y="29084"/>
                        <a:pt x="3911" y="30031"/>
                      </a:cubicBezTo>
                      <a:cubicBezTo>
                        <a:pt x="13688" y="36661"/>
                        <a:pt x="23466" y="35714"/>
                        <a:pt x="35199" y="3287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B52754B7-635F-D3D6-AEA3-76C2C25F9FC4}"/>
                    </a:ext>
                  </a:extLst>
                </p:cNvPr>
                <p:cNvSpPr/>
                <p:nvPr/>
              </p:nvSpPr>
              <p:spPr>
                <a:xfrm>
                  <a:off x="4776242" y="1609959"/>
                  <a:ext cx="44026" cy="63457"/>
                </a:xfrm>
                <a:custGeom>
                  <a:avLst/>
                  <a:gdLst>
                    <a:gd name="connsiteX0" fmla="*/ 28382 w 44026"/>
                    <a:gd name="connsiteY0" fmla="*/ 45462 h 63457"/>
                    <a:gd name="connsiteX1" fmla="*/ 44026 w 44026"/>
                    <a:gd name="connsiteY1" fmla="*/ 0 h 63457"/>
                    <a:gd name="connsiteX2" fmla="*/ 1006 w 44026"/>
                    <a:gd name="connsiteY2" fmla="*/ 62510 h 63457"/>
                    <a:gd name="connsiteX3" fmla="*/ 1983 w 44026"/>
                    <a:gd name="connsiteY3" fmla="*/ 63457 h 63457"/>
                    <a:gd name="connsiteX4" fmla="*/ 28382 w 44026"/>
                    <a:gd name="connsiteY4" fmla="*/ 45462 h 63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26" h="63457">
                      <a:moveTo>
                        <a:pt x="28382" y="45462"/>
                      </a:moveTo>
                      <a:cubicBezTo>
                        <a:pt x="39138" y="31255"/>
                        <a:pt x="44026" y="15154"/>
                        <a:pt x="44026" y="0"/>
                      </a:cubicBezTo>
                      <a:cubicBezTo>
                        <a:pt x="8828" y="3789"/>
                        <a:pt x="-3883" y="35044"/>
                        <a:pt x="1006" y="62510"/>
                      </a:cubicBezTo>
                      <a:cubicBezTo>
                        <a:pt x="1006" y="62510"/>
                        <a:pt x="1983" y="63457"/>
                        <a:pt x="1983" y="63457"/>
                      </a:cubicBezTo>
                      <a:cubicBezTo>
                        <a:pt x="12739" y="58722"/>
                        <a:pt x="22516" y="53039"/>
                        <a:pt x="28382" y="4546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C2CE98EF-F997-C896-6425-E1789870A2A3}"/>
                    </a:ext>
                  </a:extLst>
                </p:cNvPr>
                <p:cNvSpPr/>
                <p:nvPr/>
              </p:nvSpPr>
              <p:spPr>
                <a:xfrm>
                  <a:off x="4688517" y="1551948"/>
                  <a:ext cx="65772" cy="54432"/>
                </a:xfrm>
                <a:custGeom>
                  <a:avLst/>
                  <a:gdLst>
                    <a:gd name="connsiteX0" fmla="*/ 61354 w 65772"/>
                    <a:gd name="connsiteY0" fmla="*/ 38122 h 54432"/>
                    <a:gd name="connsiteX1" fmla="*/ 52554 w 65772"/>
                    <a:gd name="connsiteY1" fmla="*/ 27703 h 54432"/>
                    <a:gd name="connsiteX2" fmla="*/ 34954 w 65772"/>
                    <a:gd name="connsiteY2" fmla="*/ 9708 h 54432"/>
                    <a:gd name="connsiteX3" fmla="*/ 733 w 65772"/>
                    <a:gd name="connsiteY3" fmla="*/ 4025 h 54432"/>
                    <a:gd name="connsiteX4" fmla="*/ 733 w 65772"/>
                    <a:gd name="connsiteY4" fmla="*/ 8760 h 54432"/>
                    <a:gd name="connsiteX5" fmla="*/ 55487 w 65772"/>
                    <a:gd name="connsiteY5" fmla="*/ 54223 h 54432"/>
                    <a:gd name="connsiteX6" fmla="*/ 61354 w 65772"/>
                    <a:gd name="connsiteY6" fmla="*/ 38122 h 54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772" h="54432">
                      <a:moveTo>
                        <a:pt x="61354" y="38122"/>
                      </a:moveTo>
                      <a:cubicBezTo>
                        <a:pt x="58420" y="34333"/>
                        <a:pt x="55487" y="31492"/>
                        <a:pt x="52554" y="27703"/>
                      </a:cubicBezTo>
                      <a:cubicBezTo>
                        <a:pt x="47665" y="21073"/>
                        <a:pt x="40821" y="14443"/>
                        <a:pt x="34954" y="9708"/>
                      </a:cubicBezTo>
                      <a:cubicBezTo>
                        <a:pt x="28110" y="4025"/>
                        <a:pt x="7577" y="-5447"/>
                        <a:pt x="733" y="4025"/>
                      </a:cubicBezTo>
                      <a:cubicBezTo>
                        <a:pt x="-244" y="5919"/>
                        <a:pt x="-244" y="7814"/>
                        <a:pt x="733" y="8760"/>
                      </a:cubicBezTo>
                      <a:cubicBezTo>
                        <a:pt x="11488" y="25809"/>
                        <a:pt x="25177" y="51381"/>
                        <a:pt x="55487" y="54223"/>
                      </a:cubicBezTo>
                      <a:cubicBezTo>
                        <a:pt x="70153" y="56117"/>
                        <a:pt x="66242" y="44751"/>
                        <a:pt x="61354" y="3812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37677869-9527-84E4-BE41-716BB00E8EAA}"/>
                    </a:ext>
                  </a:extLst>
                </p:cNvPr>
                <p:cNvSpPr/>
                <p:nvPr/>
              </p:nvSpPr>
              <p:spPr>
                <a:xfrm>
                  <a:off x="4718632" y="1731191"/>
                  <a:ext cx="59592" cy="50198"/>
                </a:xfrm>
                <a:custGeom>
                  <a:avLst/>
                  <a:gdLst>
                    <a:gd name="connsiteX0" fmla="*/ 30260 w 59592"/>
                    <a:gd name="connsiteY0" fmla="*/ 45462 h 50198"/>
                    <a:gd name="connsiteX1" fmla="*/ 59592 w 59592"/>
                    <a:gd name="connsiteY1" fmla="*/ 50198 h 50198"/>
                    <a:gd name="connsiteX2" fmla="*/ 928 w 59592"/>
                    <a:gd name="connsiteY2" fmla="*/ 0 h 50198"/>
                    <a:gd name="connsiteX3" fmla="*/ 928 w 59592"/>
                    <a:gd name="connsiteY3" fmla="*/ 0 h 50198"/>
                    <a:gd name="connsiteX4" fmla="*/ 19505 w 59592"/>
                    <a:gd name="connsiteY4" fmla="*/ 35991 h 50198"/>
                    <a:gd name="connsiteX5" fmla="*/ 30260 w 59592"/>
                    <a:gd name="connsiteY5" fmla="*/ 45462 h 50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592" h="50198">
                      <a:moveTo>
                        <a:pt x="30260" y="45462"/>
                      </a:moveTo>
                      <a:cubicBezTo>
                        <a:pt x="40038" y="47356"/>
                        <a:pt x="49815" y="49251"/>
                        <a:pt x="59592" y="50198"/>
                      </a:cubicBezTo>
                      <a:cubicBezTo>
                        <a:pt x="51771" y="26520"/>
                        <a:pt x="31238" y="8524"/>
                        <a:pt x="928" y="0"/>
                      </a:cubicBezTo>
                      <a:cubicBezTo>
                        <a:pt x="928" y="0"/>
                        <a:pt x="928" y="0"/>
                        <a:pt x="928" y="0"/>
                      </a:cubicBezTo>
                      <a:cubicBezTo>
                        <a:pt x="-3961" y="12313"/>
                        <a:pt x="11683" y="27467"/>
                        <a:pt x="19505" y="35991"/>
                      </a:cubicBezTo>
                      <a:cubicBezTo>
                        <a:pt x="21460" y="38832"/>
                        <a:pt x="25372" y="42621"/>
                        <a:pt x="30260" y="4546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138F97BA-FA91-0368-A28E-309BE5EE42C9}"/>
                    </a:ext>
                  </a:extLst>
                </p:cNvPr>
                <p:cNvSpPr/>
                <p:nvPr/>
              </p:nvSpPr>
              <p:spPr>
                <a:xfrm>
                  <a:off x="4796802" y="1807474"/>
                  <a:ext cx="69959" cy="37372"/>
                </a:xfrm>
                <a:custGeom>
                  <a:avLst/>
                  <a:gdLst>
                    <a:gd name="connsiteX0" fmla="*/ 34221 w 69959"/>
                    <a:gd name="connsiteY0" fmla="*/ 33584 h 37372"/>
                    <a:gd name="connsiteX1" fmla="*/ 69420 w 69959"/>
                    <a:gd name="connsiteY1" fmla="*/ 13694 h 37372"/>
                    <a:gd name="connsiteX2" fmla="*/ 66487 w 69959"/>
                    <a:gd name="connsiteY2" fmla="*/ 7065 h 37372"/>
                    <a:gd name="connsiteX3" fmla="*/ 0 w 69959"/>
                    <a:gd name="connsiteY3" fmla="*/ 26954 h 37372"/>
                    <a:gd name="connsiteX4" fmla="*/ 978 w 69959"/>
                    <a:gd name="connsiteY4" fmla="*/ 28848 h 37372"/>
                    <a:gd name="connsiteX5" fmla="*/ 4889 w 69959"/>
                    <a:gd name="connsiteY5" fmla="*/ 32637 h 37372"/>
                    <a:gd name="connsiteX6" fmla="*/ 34221 w 69959"/>
                    <a:gd name="connsiteY6" fmla="*/ 33584 h 37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959" h="37372">
                      <a:moveTo>
                        <a:pt x="34221" y="33584"/>
                      </a:moveTo>
                      <a:cubicBezTo>
                        <a:pt x="45954" y="28848"/>
                        <a:pt x="60620" y="22219"/>
                        <a:pt x="69420" y="13694"/>
                      </a:cubicBezTo>
                      <a:cubicBezTo>
                        <a:pt x="71375" y="11800"/>
                        <a:pt x="67464" y="8959"/>
                        <a:pt x="66487" y="7065"/>
                      </a:cubicBezTo>
                      <a:cubicBezTo>
                        <a:pt x="44976" y="-8090"/>
                        <a:pt x="5866" y="2329"/>
                        <a:pt x="0" y="26954"/>
                      </a:cubicBezTo>
                      <a:cubicBezTo>
                        <a:pt x="0" y="27901"/>
                        <a:pt x="0" y="27901"/>
                        <a:pt x="978" y="28848"/>
                      </a:cubicBezTo>
                      <a:cubicBezTo>
                        <a:pt x="978" y="30743"/>
                        <a:pt x="2933" y="31690"/>
                        <a:pt x="4889" y="32637"/>
                      </a:cubicBezTo>
                      <a:cubicBezTo>
                        <a:pt x="13688" y="39267"/>
                        <a:pt x="23466" y="38320"/>
                        <a:pt x="34221" y="3358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34167E62-4380-8EA8-D25D-B48C2AA8365F}"/>
                    </a:ext>
                  </a:extLst>
                </p:cNvPr>
                <p:cNvSpPr/>
                <p:nvPr/>
              </p:nvSpPr>
              <p:spPr>
                <a:xfrm>
                  <a:off x="4840807" y="1917776"/>
                  <a:ext cx="39282" cy="66299"/>
                </a:xfrm>
                <a:custGeom>
                  <a:avLst/>
                  <a:gdLst>
                    <a:gd name="connsiteX0" fmla="*/ 28348 w 39282"/>
                    <a:gd name="connsiteY0" fmla="*/ 46409 h 66299"/>
                    <a:gd name="connsiteX1" fmla="*/ 39103 w 39282"/>
                    <a:gd name="connsiteY1" fmla="*/ 0 h 66299"/>
                    <a:gd name="connsiteX2" fmla="*/ 2927 w 39282"/>
                    <a:gd name="connsiteY2" fmla="*/ 65352 h 66299"/>
                    <a:gd name="connsiteX3" fmla="*/ 4882 w 39282"/>
                    <a:gd name="connsiteY3" fmla="*/ 66299 h 66299"/>
                    <a:gd name="connsiteX4" fmla="*/ 28348 w 39282"/>
                    <a:gd name="connsiteY4" fmla="*/ 46409 h 6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82" h="66299">
                      <a:moveTo>
                        <a:pt x="28348" y="46409"/>
                      </a:moveTo>
                      <a:cubicBezTo>
                        <a:pt x="37148" y="31255"/>
                        <a:pt x="40081" y="15154"/>
                        <a:pt x="39103" y="0"/>
                      </a:cubicBezTo>
                      <a:cubicBezTo>
                        <a:pt x="4882" y="6630"/>
                        <a:pt x="-5873" y="39780"/>
                        <a:pt x="2927" y="65352"/>
                      </a:cubicBezTo>
                      <a:cubicBezTo>
                        <a:pt x="2927" y="65352"/>
                        <a:pt x="3904" y="66299"/>
                        <a:pt x="4882" y="66299"/>
                      </a:cubicBezTo>
                      <a:cubicBezTo>
                        <a:pt x="14660" y="60617"/>
                        <a:pt x="23459" y="54933"/>
                        <a:pt x="28348" y="4640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2BDCC5BB-1494-7017-4742-AB85552F9AF0}"/>
                    </a:ext>
                  </a:extLst>
                </p:cNvPr>
                <p:cNvSpPr/>
                <p:nvPr/>
              </p:nvSpPr>
              <p:spPr>
                <a:xfrm>
                  <a:off x="4742621" y="1872096"/>
                  <a:ext cx="70558" cy="51362"/>
                </a:xfrm>
                <a:custGeom>
                  <a:avLst/>
                  <a:gdLst>
                    <a:gd name="connsiteX0" fmla="*/ 64936 w 70558"/>
                    <a:gd name="connsiteY0" fmla="*/ 33367 h 51362"/>
                    <a:gd name="connsiteX1" fmla="*/ 55159 w 70558"/>
                    <a:gd name="connsiteY1" fmla="*/ 23895 h 51362"/>
                    <a:gd name="connsiteX2" fmla="*/ 35604 w 70558"/>
                    <a:gd name="connsiteY2" fmla="*/ 7794 h 51362"/>
                    <a:gd name="connsiteX3" fmla="*/ 405 w 70558"/>
                    <a:gd name="connsiteY3" fmla="*/ 4953 h 51362"/>
                    <a:gd name="connsiteX4" fmla="*/ 1383 w 70558"/>
                    <a:gd name="connsiteY4" fmla="*/ 9688 h 51362"/>
                    <a:gd name="connsiteX5" fmla="*/ 60047 w 70558"/>
                    <a:gd name="connsiteY5" fmla="*/ 51362 h 51362"/>
                    <a:gd name="connsiteX6" fmla="*/ 64936 w 70558"/>
                    <a:gd name="connsiteY6" fmla="*/ 33367 h 51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558" h="51362">
                      <a:moveTo>
                        <a:pt x="64936" y="33367"/>
                      </a:moveTo>
                      <a:cubicBezTo>
                        <a:pt x="62003" y="30525"/>
                        <a:pt x="59070" y="26737"/>
                        <a:pt x="55159" y="23895"/>
                      </a:cubicBezTo>
                      <a:cubicBezTo>
                        <a:pt x="50270" y="17266"/>
                        <a:pt x="42448" y="11583"/>
                        <a:pt x="35604" y="7794"/>
                      </a:cubicBezTo>
                      <a:cubicBezTo>
                        <a:pt x="27782" y="3058"/>
                        <a:pt x="7249" y="-5466"/>
                        <a:pt x="405" y="4953"/>
                      </a:cubicBezTo>
                      <a:cubicBezTo>
                        <a:pt x="-573" y="6847"/>
                        <a:pt x="405" y="8741"/>
                        <a:pt x="1383" y="9688"/>
                      </a:cubicBezTo>
                      <a:cubicBezTo>
                        <a:pt x="14093" y="25790"/>
                        <a:pt x="29737" y="51362"/>
                        <a:pt x="60047" y="51362"/>
                      </a:cubicBezTo>
                      <a:cubicBezTo>
                        <a:pt x="75691" y="50415"/>
                        <a:pt x="70802" y="39049"/>
                        <a:pt x="64936" y="3336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8FB69E87-EA26-BD7C-2FAF-ACA849A23757}"/>
                    </a:ext>
                  </a:extLst>
                </p:cNvPr>
                <p:cNvSpPr/>
                <p:nvPr/>
              </p:nvSpPr>
              <p:spPr>
                <a:xfrm>
                  <a:off x="4794536" y="2050374"/>
                  <a:ext cx="66797" cy="42094"/>
                </a:xfrm>
                <a:custGeom>
                  <a:avLst/>
                  <a:gdLst>
                    <a:gd name="connsiteX0" fmla="*/ 37465 w 66797"/>
                    <a:gd name="connsiteY0" fmla="*/ 41674 h 42094"/>
                    <a:gd name="connsiteX1" fmla="*/ 66797 w 66797"/>
                    <a:gd name="connsiteY1" fmla="*/ 41674 h 42094"/>
                    <a:gd name="connsiteX2" fmla="*/ 40398 w 66797"/>
                    <a:gd name="connsiteY2" fmla="*/ 14207 h 42094"/>
                    <a:gd name="connsiteX3" fmla="*/ 311 w 66797"/>
                    <a:gd name="connsiteY3" fmla="*/ 0 h 42094"/>
                    <a:gd name="connsiteX4" fmla="*/ 311 w 66797"/>
                    <a:gd name="connsiteY4" fmla="*/ 0 h 42094"/>
                    <a:gd name="connsiteX5" fmla="*/ 24754 w 66797"/>
                    <a:gd name="connsiteY5" fmla="*/ 34097 h 42094"/>
                    <a:gd name="connsiteX6" fmla="*/ 37465 w 66797"/>
                    <a:gd name="connsiteY6" fmla="*/ 41674 h 42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797" h="42094">
                      <a:moveTo>
                        <a:pt x="37465" y="41674"/>
                      </a:moveTo>
                      <a:cubicBezTo>
                        <a:pt x="47242" y="42621"/>
                        <a:pt x="57020" y="41674"/>
                        <a:pt x="66797" y="41674"/>
                      </a:cubicBezTo>
                      <a:cubicBezTo>
                        <a:pt x="60931" y="30308"/>
                        <a:pt x="52131" y="21784"/>
                        <a:pt x="40398" y="14207"/>
                      </a:cubicBezTo>
                      <a:cubicBezTo>
                        <a:pt x="29643" y="7577"/>
                        <a:pt x="15955" y="1895"/>
                        <a:pt x="311" y="0"/>
                      </a:cubicBezTo>
                      <a:cubicBezTo>
                        <a:pt x="311" y="0"/>
                        <a:pt x="311" y="0"/>
                        <a:pt x="311" y="0"/>
                      </a:cubicBezTo>
                      <a:cubicBezTo>
                        <a:pt x="-2622" y="13260"/>
                        <a:pt x="15955" y="26519"/>
                        <a:pt x="24754" y="34097"/>
                      </a:cubicBezTo>
                      <a:cubicBezTo>
                        <a:pt x="27687" y="36938"/>
                        <a:pt x="32576" y="39780"/>
                        <a:pt x="37465" y="4167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27" name="Graphic 25">
                <a:extLst>
                  <a:ext uri="{FF2B5EF4-FFF2-40B4-BE49-F238E27FC236}">
                    <a16:creationId xmlns:a16="http://schemas.microsoft.com/office/drawing/2014/main" id="{D8867052-B7A4-6BCC-AE95-63DDF96A76D1}"/>
                  </a:ext>
                </a:extLst>
              </p:cNvPr>
              <p:cNvGrpSpPr/>
              <p:nvPr/>
            </p:nvGrpSpPr>
            <p:grpSpPr>
              <a:xfrm>
                <a:off x="4955631" y="1796543"/>
                <a:ext cx="343386" cy="503872"/>
                <a:chOff x="4955631" y="1796543"/>
                <a:chExt cx="343386" cy="503872"/>
              </a:xfrm>
            </p:grpSpPr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C0DF5B17-1FEF-34C1-C449-F50E91662D5D}"/>
                    </a:ext>
                  </a:extLst>
                </p:cNvPr>
                <p:cNvSpPr/>
                <p:nvPr/>
              </p:nvSpPr>
              <p:spPr>
                <a:xfrm>
                  <a:off x="4955631" y="2170041"/>
                  <a:ext cx="45713" cy="59103"/>
                </a:xfrm>
                <a:custGeom>
                  <a:avLst/>
                  <a:gdLst>
                    <a:gd name="connsiteX0" fmla="*/ 31831 w 45713"/>
                    <a:gd name="connsiteY0" fmla="*/ 36609 h 59103"/>
                    <a:gd name="connsiteX1" fmla="*/ 45520 w 45713"/>
                    <a:gd name="connsiteY1" fmla="*/ 1565 h 59103"/>
                    <a:gd name="connsiteX2" fmla="*/ 41609 w 45713"/>
                    <a:gd name="connsiteY2" fmla="*/ 619 h 59103"/>
                    <a:gd name="connsiteX3" fmla="*/ 10321 w 45713"/>
                    <a:gd name="connsiteY3" fmla="*/ 22402 h 59103"/>
                    <a:gd name="connsiteX4" fmla="*/ 543 w 45713"/>
                    <a:gd name="connsiteY4" fmla="*/ 39451 h 59103"/>
                    <a:gd name="connsiteX5" fmla="*/ 3477 w 45713"/>
                    <a:gd name="connsiteY5" fmla="*/ 57446 h 59103"/>
                    <a:gd name="connsiteX6" fmla="*/ 5432 w 45713"/>
                    <a:gd name="connsiteY6" fmla="*/ 58394 h 59103"/>
                    <a:gd name="connsiteX7" fmla="*/ 11298 w 45713"/>
                    <a:gd name="connsiteY7" fmla="*/ 58394 h 59103"/>
                    <a:gd name="connsiteX8" fmla="*/ 31831 w 45713"/>
                    <a:gd name="connsiteY8" fmla="*/ 36609 h 59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713" h="59103">
                      <a:moveTo>
                        <a:pt x="31831" y="36609"/>
                      </a:moveTo>
                      <a:cubicBezTo>
                        <a:pt x="36720" y="25244"/>
                        <a:pt x="42586" y="11037"/>
                        <a:pt x="45520" y="1565"/>
                      </a:cubicBezTo>
                      <a:cubicBezTo>
                        <a:pt x="46497" y="-1276"/>
                        <a:pt x="43564" y="619"/>
                        <a:pt x="41609" y="619"/>
                      </a:cubicBezTo>
                      <a:cubicBezTo>
                        <a:pt x="31831" y="5354"/>
                        <a:pt x="19120" y="11984"/>
                        <a:pt x="10321" y="22402"/>
                      </a:cubicBezTo>
                      <a:cubicBezTo>
                        <a:pt x="5432" y="27138"/>
                        <a:pt x="2499" y="33768"/>
                        <a:pt x="543" y="39451"/>
                      </a:cubicBezTo>
                      <a:cubicBezTo>
                        <a:pt x="-435" y="45134"/>
                        <a:pt x="-435" y="51764"/>
                        <a:pt x="3477" y="57446"/>
                      </a:cubicBezTo>
                      <a:cubicBezTo>
                        <a:pt x="3477" y="58394"/>
                        <a:pt x="4454" y="58394"/>
                        <a:pt x="5432" y="58394"/>
                      </a:cubicBezTo>
                      <a:cubicBezTo>
                        <a:pt x="7388" y="59340"/>
                        <a:pt x="9343" y="59340"/>
                        <a:pt x="11298" y="58394"/>
                      </a:cubicBezTo>
                      <a:cubicBezTo>
                        <a:pt x="22054" y="56499"/>
                        <a:pt x="26942" y="47975"/>
                        <a:pt x="31831" y="3660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0300A7FA-D4F6-3651-4477-C95E7C305D5F}"/>
                    </a:ext>
                  </a:extLst>
                </p:cNvPr>
                <p:cNvSpPr/>
                <p:nvPr/>
              </p:nvSpPr>
              <p:spPr>
                <a:xfrm>
                  <a:off x="5034394" y="2177763"/>
                  <a:ext cx="65508" cy="29242"/>
                </a:xfrm>
                <a:custGeom>
                  <a:avLst/>
                  <a:gdLst>
                    <a:gd name="connsiteX0" fmla="*/ 37154 w 65508"/>
                    <a:gd name="connsiteY0" fmla="*/ 1420 h 29242"/>
                    <a:gd name="connsiteX1" fmla="*/ 0 w 65508"/>
                    <a:gd name="connsiteY1" fmla="*/ 1420 h 29242"/>
                    <a:gd name="connsiteX2" fmla="*/ 12710 w 65508"/>
                    <a:gd name="connsiteY2" fmla="*/ 20363 h 29242"/>
                    <a:gd name="connsiteX3" fmla="*/ 20533 w 65508"/>
                    <a:gd name="connsiteY3" fmla="*/ 26046 h 29242"/>
                    <a:gd name="connsiteX4" fmla="*/ 29332 w 65508"/>
                    <a:gd name="connsiteY4" fmla="*/ 28887 h 29242"/>
                    <a:gd name="connsiteX5" fmla="*/ 48887 w 65508"/>
                    <a:gd name="connsiteY5" fmla="*/ 26046 h 29242"/>
                    <a:gd name="connsiteX6" fmla="*/ 65509 w 65508"/>
                    <a:gd name="connsiteY6" fmla="*/ 13734 h 29242"/>
                    <a:gd name="connsiteX7" fmla="*/ 65509 w 65508"/>
                    <a:gd name="connsiteY7" fmla="*/ 11839 h 29242"/>
                    <a:gd name="connsiteX8" fmla="*/ 37154 w 65508"/>
                    <a:gd name="connsiteY8" fmla="*/ 1420 h 29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508" h="29242">
                      <a:moveTo>
                        <a:pt x="37154" y="1420"/>
                      </a:moveTo>
                      <a:cubicBezTo>
                        <a:pt x="20533" y="-473"/>
                        <a:pt x="8800" y="-473"/>
                        <a:pt x="0" y="1420"/>
                      </a:cubicBezTo>
                      <a:cubicBezTo>
                        <a:pt x="3911" y="8998"/>
                        <a:pt x="7822" y="15628"/>
                        <a:pt x="12710" y="20363"/>
                      </a:cubicBezTo>
                      <a:cubicBezTo>
                        <a:pt x="15644" y="22257"/>
                        <a:pt x="17599" y="24151"/>
                        <a:pt x="20533" y="26046"/>
                      </a:cubicBezTo>
                      <a:cubicBezTo>
                        <a:pt x="23466" y="26993"/>
                        <a:pt x="26399" y="27940"/>
                        <a:pt x="29332" y="28887"/>
                      </a:cubicBezTo>
                      <a:cubicBezTo>
                        <a:pt x="36176" y="29835"/>
                        <a:pt x="42043" y="28887"/>
                        <a:pt x="48887" y="26046"/>
                      </a:cubicBezTo>
                      <a:cubicBezTo>
                        <a:pt x="54753" y="23205"/>
                        <a:pt x="60620" y="19416"/>
                        <a:pt x="65509" y="13734"/>
                      </a:cubicBezTo>
                      <a:cubicBezTo>
                        <a:pt x="65509" y="12786"/>
                        <a:pt x="65509" y="12786"/>
                        <a:pt x="65509" y="11839"/>
                      </a:cubicBezTo>
                      <a:cubicBezTo>
                        <a:pt x="56709" y="6156"/>
                        <a:pt x="46932" y="2368"/>
                        <a:pt x="37154" y="142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A3AE70E3-0FED-2AA4-8D83-66CF9366073F}"/>
                    </a:ext>
                  </a:extLst>
                </p:cNvPr>
                <p:cNvSpPr/>
                <p:nvPr/>
              </p:nvSpPr>
              <p:spPr>
                <a:xfrm>
                  <a:off x="4968242" y="2241775"/>
                  <a:ext cx="85956" cy="58640"/>
                </a:xfrm>
                <a:custGeom>
                  <a:avLst/>
                  <a:gdLst>
                    <a:gd name="connsiteX0" fmla="*/ 65174 w 85956"/>
                    <a:gd name="connsiteY0" fmla="*/ 5602 h 58640"/>
                    <a:gd name="connsiteX1" fmla="*/ 53441 w 85956"/>
                    <a:gd name="connsiteY1" fmla="*/ 14126 h 58640"/>
                    <a:gd name="connsiteX2" fmla="*/ 39753 w 85956"/>
                    <a:gd name="connsiteY2" fmla="*/ 20756 h 58640"/>
                    <a:gd name="connsiteX3" fmla="*/ 27042 w 85956"/>
                    <a:gd name="connsiteY3" fmla="*/ 27386 h 58640"/>
                    <a:gd name="connsiteX4" fmla="*/ 7487 w 85956"/>
                    <a:gd name="connsiteY4" fmla="*/ 38751 h 58640"/>
                    <a:gd name="connsiteX5" fmla="*/ 3576 w 85956"/>
                    <a:gd name="connsiteY5" fmla="*/ 55799 h 58640"/>
                    <a:gd name="connsiteX6" fmla="*/ 13354 w 85956"/>
                    <a:gd name="connsiteY6" fmla="*/ 58641 h 58640"/>
                    <a:gd name="connsiteX7" fmla="*/ 20198 w 85956"/>
                    <a:gd name="connsiteY7" fmla="*/ 58641 h 58640"/>
                    <a:gd name="connsiteX8" fmla="*/ 26065 w 85956"/>
                    <a:gd name="connsiteY8" fmla="*/ 57694 h 58640"/>
                    <a:gd name="connsiteX9" fmla="*/ 38775 w 85956"/>
                    <a:gd name="connsiteY9" fmla="*/ 54852 h 58640"/>
                    <a:gd name="connsiteX10" fmla="*/ 51486 w 85956"/>
                    <a:gd name="connsiteY10" fmla="*/ 51064 h 58640"/>
                    <a:gd name="connsiteX11" fmla="*/ 63219 w 85956"/>
                    <a:gd name="connsiteY11" fmla="*/ 45381 h 58640"/>
                    <a:gd name="connsiteX12" fmla="*/ 80818 w 85956"/>
                    <a:gd name="connsiteY12" fmla="*/ 29280 h 58640"/>
                    <a:gd name="connsiteX13" fmla="*/ 85707 w 85956"/>
                    <a:gd name="connsiteY13" fmla="*/ 9390 h 58640"/>
                    <a:gd name="connsiteX14" fmla="*/ 65174 w 85956"/>
                    <a:gd name="connsiteY14" fmla="*/ 5602 h 58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956" h="58640">
                      <a:moveTo>
                        <a:pt x="65174" y="5602"/>
                      </a:moveTo>
                      <a:cubicBezTo>
                        <a:pt x="61263" y="8443"/>
                        <a:pt x="57353" y="11284"/>
                        <a:pt x="53441" y="14126"/>
                      </a:cubicBezTo>
                      <a:cubicBezTo>
                        <a:pt x="48553" y="16020"/>
                        <a:pt x="44642" y="18861"/>
                        <a:pt x="39753" y="20756"/>
                      </a:cubicBezTo>
                      <a:cubicBezTo>
                        <a:pt x="35842" y="22650"/>
                        <a:pt x="30953" y="25491"/>
                        <a:pt x="27042" y="27386"/>
                      </a:cubicBezTo>
                      <a:cubicBezTo>
                        <a:pt x="22154" y="30227"/>
                        <a:pt x="14332" y="34016"/>
                        <a:pt x="7487" y="38751"/>
                      </a:cubicBezTo>
                      <a:cubicBezTo>
                        <a:pt x="643" y="43487"/>
                        <a:pt x="-3268" y="49169"/>
                        <a:pt x="3576" y="55799"/>
                      </a:cubicBezTo>
                      <a:cubicBezTo>
                        <a:pt x="5532" y="57694"/>
                        <a:pt x="9443" y="58641"/>
                        <a:pt x="13354" y="58641"/>
                      </a:cubicBezTo>
                      <a:cubicBezTo>
                        <a:pt x="15309" y="58641"/>
                        <a:pt x="18243" y="58641"/>
                        <a:pt x="20198" y="58641"/>
                      </a:cubicBezTo>
                      <a:cubicBezTo>
                        <a:pt x="22154" y="58641"/>
                        <a:pt x="24109" y="57694"/>
                        <a:pt x="26065" y="57694"/>
                      </a:cubicBezTo>
                      <a:cubicBezTo>
                        <a:pt x="29975" y="56747"/>
                        <a:pt x="34864" y="55799"/>
                        <a:pt x="38775" y="54852"/>
                      </a:cubicBezTo>
                      <a:cubicBezTo>
                        <a:pt x="42686" y="53905"/>
                        <a:pt x="47575" y="52011"/>
                        <a:pt x="51486" y="51064"/>
                      </a:cubicBezTo>
                      <a:cubicBezTo>
                        <a:pt x="55397" y="49169"/>
                        <a:pt x="59308" y="48222"/>
                        <a:pt x="63219" y="45381"/>
                      </a:cubicBezTo>
                      <a:cubicBezTo>
                        <a:pt x="70063" y="40646"/>
                        <a:pt x="76907" y="35910"/>
                        <a:pt x="80818" y="29280"/>
                      </a:cubicBezTo>
                      <a:cubicBezTo>
                        <a:pt x="84729" y="22650"/>
                        <a:pt x="86685" y="16967"/>
                        <a:pt x="85707" y="9390"/>
                      </a:cubicBezTo>
                      <a:cubicBezTo>
                        <a:pt x="83752" y="-5764"/>
                        <a:pt x="72996" y="866"/>
                        <a:pt x="65174" y="5602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1" name="Freeform: Shape 330">
                  <a:extLst>
                    <a:ext uri="{FF2B5EF4-FFF2-40B4-BE49-F238E27FC236}">
                      <a16:creationId xmlns:a16="http://schemas.microsoft.com/office/drawing/2014/main" id="{B20C2F00-0BA8-BBDC-DE90-0B550F0E1BBA}"/>
                    </a:ext>
                  </a:extLst>
                </p:cNvPr>
                <p:cNvSpPr/>
                <p:nvPr/>
              </p:nvSpPr>
              <p:spPr>
                <a:xfrm>
                  <a:off x="5170542" y="2108148"/>
                  <a:ext cx="28547" cy="77664"/>
                </a:xfrm>
                <a:custGeom>
                  <a:avLst/>
                  <a:gdLst>
                    <a:gd name="connsiteX0" fmla="*/ 25179 w 28547"/>
                    <a:gd name="connsiteY0" fmla="*/ 19890 h 77664"/>
                    <a:gd name="connsiteX1" fmla="*/ 3669 w 28547"/>
                    <a:gd name="connsiteY1" fmla="*/ 0 h 77664"/>
                    <a:gd name="connsiteX2" fmla="*/ 16380 w 28547"/>
                    <a:gd name="connsiteY2" fmla="*/ 77665 h 77664"/>
                    <a:gd name="connsiteX3" fmla="*/ 17358 w 28547"/>
                    <a:gd name="connsiteY3" fmla="*/ 77665 h 77664"/>
                    <a:gd name="connsiteX4" fmla="*/ 28113 w 28547"/>
                    <a:gd name="connsiteY4" fmla="*/ 57775 h 77664"/>
                    <a:gd name="connsiteX5" fmla="*/ 28113 w 28547"/>
                    <a:gd name="connsiteY5" fmla="*/ 35044 h 77664"/>
                    <a:gd name="connsiteX6" fmla="*/ 25179 w 28547"/>
                    <a:gd name="connsiteY6" fmla="*/ 19890 h 77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547" h="77664">
                      <a:moveTo>
                        <a:pt x="25179" y="19890"/>
                      </a:moveTo>
                      <a:cubicBezTo>
                        <a:pt x="18335" y="12313"/>
                        <a:pt x="11491" y="5683"/>
                        <a:pt x="3669" y="0"/>
                      </a:cubicBezTo>
                      <a:cubicBezTo>
                        <a:pt x="-4153" y="24626"/>
                        <a:pt x="736" y="51145"/>
                        <a:pt x="16380" y="77665"/>
                      </a:cubicBezTo>
                      <a:cubicBezTo>
                        <a:pt x="16380" y="77665"/>
                        <a:pt x="16380" y="77665"/>
                        <a:pt x="17358" y="77665"/>
                      </a:cubicBezTo>
                      <a:cubicBezTo>
                        <a:pt x="24202" y="73876"/>
                        <a:pt x="26157" y="66299"/>
                        <a:pt x="28113" y="57775"/>
                      </a:cubicBezTo>
                      <a:cubicBezTo>
                        <a:pt x="29091" y="49251"/>
                        <a:pt x="28113" y="40727"/>
                        <a:pt x="28113" y="35044"/>
                      </a:cubicBezTo>
                      <a:cubicBezTo>
                        <a:pt x="28113" y="30308"/>
                        <a:pt x="27135" y="25573"/>
                        <a:pt x="25179" y="1989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2" name="Freeform: Shape 331">
                  <a:extLst>
                    <a:ext uri="{FF2B5EF4-FFF2-40B4-BE49-F238E27FC236}">
                      <a16:creationId xmlns:a16="http://schemas.microsoft.com/office/drawing/2014/main" id="{AB08857E-F5F9-55A0-6F43-F43F4E0CFBB0}"/>
                    </a:ext>
                  </a:extLst>
                </p:cNvPr>
                <p:cNvSpPr/>
                <p:nvPr/>
              </p:nvSpPr>
              <p:spPr>
                <a:xfrm>
                  <a:off x="5120842" y="2027141"/>
                  <a:ext cx="70396" cy="33481"/>
                </a:xfrm>
                <a:custGeom>
                  <a:avLst/>
                  <a:gdLst>
                    <a:gd name="connsiteX0" fmla="*/ 41637 w 70396"/>
                    <a:gd name="connsiteY0" fmla="*/ 2396 h 33481"/>
                    <a:gd name="connsiteX1" fmla="*/ 1549 w 70396"/>
                    <a:gd name="connsiteY1" fmla="*/ 1449 h 33481"/>
                    <a:gd name="connsiteX2" fmla="*/ 1549 w 70396"/>
                    <a:gd name="connsiteY2" fmla="*/ 8079 h 33481"/>
                    <a:gd name="connsiteX3" fmla="*/ 69014 w 70396"/>
                    <a:gd name="connsiteY3" fmla="*/ 24180 h 33481"/>
                    <a:gd name="connsiteX4" fmla="*/ 69991 w 70396"/>
                    <a:gd name="connsiteY4" fmla="*/ 22286 h 33481"/>
                    <a:gd name="connsiteX5" fmla="*/ 69014 w 70396"/>
                    <a:gd name="connsiteY5" fmla="*/ 17550 h 33481"/>
                    <a:gd name="connsiteX6" fmla="*/ 41637 w 70396"/>
                    <a:gd name="connsiteY6" fmla="*/ 2396 h 33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396" h="33481">
                      <a:moveTo>
                        <a:pt x="41637" y="2396"/>
                      </a:moveTo>
                      <a:cubicBezTo>
                        <a:pt x="28926" y="502"/>
                        <a:pt x="13282" y="-1392"/>
                        <a:pt x="1549" y="1449"/>
                      </a:cubicBezTo>
                      <a:cubicBezTo>
                        <a:pt x="-1384" y="2396"/>
                        <a:pt x="572" y="6184"/>
                        <a:pt x="1549" y="8079"/>
                      </a:cubicBezTo>
                      <a:cubicBezTo>
                        <a:pt x="12304" y="30810"/>
                        <a:pt x="51414" y="43122"/>
                        <a:pt x="69014" y="24180"/>
                      </a:cubicBezTo>
                      <a:cubicBezTo>
                        <a:pt x="69014" y="24180"/>
                        <a:pt x="69991" y="23233"/>
                        <a:pt x="69991" y="22286"/>
                      </a:cubicBezTo>
                      <a:cubicBezTo>
                        <a:pt x="70969" y="20391"/>
                        <a:pt x="69991" y="18497"/>
                        <a:pt x="69014" y="17550"/>
                      </a:cubicBezTo>
                      <a:cubicBezTo>
                        <a:pt x="62170" y="9025"/>
                        <a:pt x="53370" y="4290"/>
                        <a:pt x="41637" y="239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74E28017-79BA-06BB-EB6B-AC12E6CA8EC3}"/>
                    </a:ext>
                  </a:extLst>
                </p:cNvPr>
                <p:cNvSpPr/>
                <p:nvPr/>
              </p:nvSpPr>
              <p:spPr>
                <a:xfrm>
                  <a:off x="5156612" y="1898833"/>
                  <a:ext cx="63553" cy="44689"/>
                </a:xfrm>
                <a:custGeom>
                  <a:avLst/>
                  <a:gdLst>
                    <a:gd name="connsiteX0" fmla="*/ 31288 w 63553"/>
                    <a:gd name="connsiteY0" fmla="*/ 6630 h 44689"/>
                    <a:gd name="connsiteX1" fmla="*/ 0 w 63553"/>
                    <a:gd name="connsiteY1" fmla="*/ 42621 h 44689"/>
                    <a:gd name="connsiteX2" fmla="*/ 63553 w 63553"/>
                    <a:gd name="connsiteY2" fmla="*/ 947 h 44689"/>
                    <a:gd name="connsiteX3" fmla="*/ 62576 w 63553"/>
                    <a:gd name="connsiteY3" fmla="*/ 0 h 44689"/>
                    <a:gd name="connsiteX4" fmla="*/ 31288 w 63553"/>
                    <a:gd name="connsiteY4" fmla="*/ 6630 h 44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53" h="44689">
                      <a:moveTo>
                        <a:pt x="31288" y="6630"/>
                      </a:moveTo>
                      <a:cubicBezTo>
                        <a:pt x="15644" y="16101"/>
                        <a:pt x="5866" y="28414"/>
                        <a:pt x="0" y="42621"/>
                      </a:cubicBezTo>
                      <a:cubicBezTo>
                        <a:pt x="33243" y="52092"/>
                        <a:pt x="58665" y="27467"/>
                        <a:pt x="63553" y="947"/>
                      </a:cubicBezTo>
                      <a:cubicBezTo>
                        <a:pt x="63553" y="0"/>
                        <a:pt x="62576" y="0"/>
                        <a:pt x="62576" y="0"/>
                      </a:cubicBezTo>
                      <a:cubicBezTo>
                        <a:pt x="50843" y="0"/>
                        <a:pt x="41065" y="1894"/>
                        <a:pt x="31288" y="663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4" name="Freeform: Shape 333">
                  <a:extLst>
                    <a:ext uri="{FF2B5EF4-FFF2-40B4-BE49-F238E27FC236}">
                      <a16:creationId xmlns:a16="http://schemas.microsoft.com/office/drawing/2014/main" id="{E8A794FF-661A-6D27-3564-67CC5D1BE67C}"/>
                    </a:ext>
                  </a:extLst>
                </p:cNvPr>
                <p:cNvSpPr/>
                <p:nvPr/>
              </p:nvSpPr>
              <p:spPr>
                <a:xfrm>
                  <a:off x="5213546" y="1969868"/>
                  <a:ext cx="44751" cy="72474"/>
                </a:xfrm>
                <a:custGeom>
                  <a:avLst/>
                  <a:gdLst>
                    <a:gd name="connsiteX0" fmla="*/ 753 w 44751"/>
                    <a:gd name="connsiteY0" fmla="*/ 15154 h 72474"/>
                    <a:gd name="connsiteX1" fmla="*/ 4664 w 44751"/>
                    <a:gd name="connsiteY1" fmla="*/ 28414 h 72474"/>
                    <a:gd name="connsiteX2" fmla="*/ 13464 w 44751"/>
                    <a:gd name="connsiteY2" fmla="*/ 52092 h 72474"/>
                    <a:gd name="connsiteX3" fmla="*/ 42796 w 44751"/>
                    <a:gd name="connsiteY3" fmla="*/ 71035 h 72474"/>
                    <a:gd name="connsiteX4" fmla="*/ 44751 w 44751"/>
                    <a:gd name="connsiteY4" fmla="*/ 66299 h 72474"/>
                    <a:gd name="connsiteX5" fmla="*/ 14442 w 44751"/>
                    <a:gd name="connsiteY5" fmla="*/ 1895 h 72474"/>
                    <a:gd name="connsiteX6" fmla="*/ 753 w 44751"/>
                    <a:gd name="connsiteY6" fmla="*/ 15154 h 72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751" h="72474">
                      <a:moveTo>
                        <a:pt x="753" y="15154"/>
                      </a:moveTo>
                      <a:cubicBezTo>
                        <a:pt x="1731" y="18942"/>
                        <a:pt x="2708" y="23678"/>
                        <a:pt x="4664" y="28414"/>
                      </a:cubicBezTo>
                      <a:cubicBezTo>
                        <a:pt x="5642" y="36938"/>
                        <a:pt x="9553" y="45462"/>
                        <a:pt x="13464" y="52092"/>
                      </a:cubicBezTo>
                      <a:cubicBezTo>
                        <a:pt x="17375" y="59669"/>
                        <a:pt x="31063" y="77664"/>
                        <a:pt x="42796" y="71035"/>
                      </a:cubicBezTo>
                      <a:cubicBezTo>
                        <a:pt x="44751" y="70087"/>
                        <a:pt x="44751" y="68193"/>
                        <a:pt x="44751" y="66299"/>
                      </a:cubicBezTo>
                      <a:cubicBezTo>
                        <a:pt x="41818" y="45462"/>
                        <a:pt x="40841" y="15154"/>
                        <a:pt x="14442" y="1895"/>
                      </a:cubicBezTo>
                      <a:cubicBezTo>
                        <a:pt x="-225" y="-4736"/>
                        <a:pt x="-1202" y="7577"/>
                        <a:pt x="753" y="1515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441080BD-6B26-2EDF-B677-31CC24564974}"/>
                    </a:ext>
                  </a:extLst>
                </p:cNvPr>
                <p:cNvSpPr/>
                <p:nvPr/>
              </p:nvSpPr>
              <p:spPr>
                <a:xfrm>
                  <a:off x="5257271" y="1796543"/>
                  <a:ext cx="41746" cy="66298"/>
                </a:xfrm>
                <a:custGeom>
                  <a:avLst/>
                  <a:gdLst>
                    <a:gd name="connsiteX0" fmla="*/ 26448 w 41746"/>
                    <a:gd name="connsiteY0" fmla="*/ 13260 h 66298"/>
                    <a:gd name="connsiteX1" fmla="*/ 49 w 41746"/>
                    <a:gd name="connsiteY1" fmla="*/ 0 h 66298"/>
                    <a:gd name="connsiteX2" fmla="*/ 38181 w 41746"/>
                    <a:gd name="connsiteY2" fmla="*/ 66299 h 66298"/>
                    <a:gd name="connsiteX3" fmla="*/ 38181 w 41746"/>
                    <a:gd name="connsiteY3" fmla="*/ 66299 h 66298"/>
                    <a:gd name="connsiteX4" fmla="*/ 33292 w 41746"/>
                    <a:gd name="connsiteY4" fmla="*/ 26519 h 66298"/>
                    <a:gd name="connsiteX5" fmla="*/ 26448 w 41746"/>
                    <a:gd name="connsiteY5" fmla="*/ 13260 h 66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746" h="66298">
                      <a:moveTo>
                        <a:pt x="26448" y="13260"/>
                      </a:moveTo>
                      <a:cubicBezTo>
                        <a:pt x="18626" y="8524"/>
                        <a:pt x="9826" y="3788"/>
                        <a:pt x="49" y="0"/>
                      </a:cubicBezTo>
                      <a:cubicBezTo>
                        <a:pt x="-929" y="24625"/>
                        <a:pt x="12760" y="48303"/>
                        <a:pt x="38181" y="66299"/>
                      </a:cubicBezTo>
                      <a:cubicBezTo>
                        <a:pt x="38181" y="66299"/>
                        <a:pt x="38181" y="66299"/>
                        <a:pt x="38181" y="66299"/>
                      </a:cubicBezTo>
                      <a:cubicBezTo>
                        <a:pt x="46981" y="56828"/>
                        <a:pt x="37203" y="36938"/>
                        <a:pt x="33292" y="26519"/>
                      </a:cubicBezTo>
                      <a:cubicBezTo>
                        <a:pt x="32314" y="22731"/>
                        <a:pt x="29381" y="17995"/>
                        <a:pt x="26448" y="13260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36" name="Graphic 25">
                <a:extLst>
                  <a:ext uri="{FF2B5EF4-FFF2-40B4-BE49-F238E27FC236}">
                    <a16:creationId xmlns:a16="http://schemas.microsoft.com/office/drawing/2014/main" id="{0D8FA4CA-F9F3-22C5-5CE1-F4980F68217D}"/>
                  </a:ext>
                </a:extLst>
              </p:cNvPr>
              <p:cNvGrpSpPr/>
              <p:nvPr/>
            </p:nvGrpSpPr>
            <p:grpSpPr>
              <a:xfrm>
                <a:off x="5209147" y="907189"/>
                <a:ext cx="136902" cy="599905"/>
                <a:chOff x="5209147" y="907189"/>
                <a:chExt cx="136902" cy="599905"/>
              </a:xfrm>
            </p:grpSpPr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1D9F9B86-B40D-40A1-93D6-C78E86E19BCD}"/>
                    </a:ext>
                  </a:extLst>
                </p:cNvPr>
                <p:cNvSpPr/>
                <p:nvPr/>
              </p:nvSpPr>
              <p:spPr>
                <a:xfrm>
                  <a:off x="5209147" y="1475238"/>
                  <a:ext cx="72616" cy="31857"/>
                </a:xfrm>
                <a:custGeom>
                  <a:avLst/>
                  <a:gdLst>
                    <a:gd name="connsiteX0" fmla="*/ 39373 w 72616"/>
                    <a:gd name="connsiteY0" fmla="*/ 229 h 31857"/>
                    <a:gd name="connsiteX1" fmla="*/ 1241 w 72616"/>
                    <a:gd name="connsiteY1" fmla="*/ 10647 h 31857"/>
                    <a:gd name="connsiteX2" fmla="*/ 3196 w 72616"/>
                    <a:gd name="connsiteY2" fmla="*/ 17277 h 31857"/>
                    <a:gd name="connsiteX3" fmla="*/ 72616 w 72616"/>
                    <a:gd name="connsiteY3" fmla="*/ 14436 h 31857"/>
                    <a:gd name="connsiteX4" fmla="*/ 72616 w 72616"/>
                    <a:gd name="connsiteY4" fmla="*/ 12541 h 31857"/>
                    <a:gd name="connsiteX5" fmla="*/ 70661 w 72616"/>
                    <a:gd name="connsiteY5" fmla="*/ 7806 h 31857"/>
                    <a:gd name="connsiteX6" fmla="*/ 39373 w 72616"/>
                    <a:gd name="connsiteY6" fmla="*/ 229 h 31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616" h="31857">
                      <a:moveTo>
                        <a:pt x="39373" y="229"/>
                      </a:moveTo>
                      <a:cubicBezTo>
                        <a:pt x="26662" y="2123"/>
                        <a:pt x="11018" y="4017"/>
                        <a:pt x="1241" y="10647"/>
                      </a:cubicBezTo>
                      <a:cubicBezTo>
                        <a:pt x="-1692" y="12541"/>
                        <a:pt x="1241" y="16330"/>
                        <a:pt x="3196" y="17277"/>
                      </a:cubicBezTo>
                      <a:cubicBezTo>
                        <a:pt x="19818" y="37167"/>
                        <a:pt x="60883" y="37167"/>
                        <a:pt x="72616" y="14436"/>
                      </a:cubicBezTo>
                      <a:cubicBezTo>
                        <a:pt x="72616" y="13489"/>
                        <a:pt x="72616" y="13489"/>
                        <a:pt x="72616" y="12541"/>
                      </a:cubicBezTo>
                      <a:cubicBezTo>
                        <a:pt x="72616" y="10647"/>
                        <a:pt x="71639" y="8753"/>
                        <a:pt x="70661" y="7806"/>
                      </a:cubicBezTo>
                      <a:cubicBezTo>
                        <a:pt x="60883" y="1176"/>
                        <a:pt x="51106" y="-718"/>
                        <a:pt x="39373" y="22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542F0510-4404-9160-EA57-9A2F177D6F6B}"/>
                    </a:ext>
                  </a:extLst>
                </p:cNvPr>
                <p:cNvSpPr/>
                <p:nvPr/>
              </p:nvSpPr>
              <p:spPr>
                <a:xfrm>
                  <a:off x="5221144" y="1334344"/>
                  <a:ext cx="53775" cy="55023"/>
                </a:xfrm>
                <a:custGeom>
                  <a:avLst/>
                  <a:gdLst>
                    <a:gd name="connsiteX0" fmla="*/ 23466 w 53775"/>
                    <a:gd name="connsiteY0" fmla="*/ 12313 h 55023"/>
                    <a:gd name="connsiteX1" fmla="*/ 0 w 53775"/>
                    <a:gd name="connsiteY1" fmla="*/ 54933 h 55023"/>
                    <a:gd name="connsiteX2" fmla="*/ 53776 w 53775"/>
                    <a:gd name="connsiteY2" fmla="*/ 947 h 55023"/>
                    <a:gd name="connsiteX3" fmla="*/ 52798 w 53775"/>
                    <a:gd name="connsiteY3" fmla="*/ 0 h 55023"/>
                    <a:gd name="connsiteX4" fmla="*/ 23466 w 53775"/>
                    <a:gd name="connsiteY4" fmla="*/ 12313 h 55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775" h="55023">
                      <a:moveTo>
                        <a:pt x="23466" y="12313"/>
                      </a:moveTo>
                      <a:cubicBezTo>
                        <a:pt x="10755" y="24625"/>
                        <a:pt x="2933" y="38832"/>
                        <a:pt x="0" y="54933"/>
                      </a:cubicBezTo>
                      <a:cubicBezTo>
                        <a:pt x="35199" y="56828"/>
                        <a:pt x="53776" y="28414"/>
                        <a:pt x="53776" y="947"/>
                      </a:cubicBezTo>
                      <a:cubicBezTo>
                        <a:pt x="53776" y="947"/>
                        <a:pt x="52798" y="0"/>
                        <a:pt x="52798" y="0"/>
                      </a:cubicBezTo>
                      <a:cubicBezTo>
                        <a:pt x="42043" y="1894"/>
                        <a:pt x="31288" y="5683"/>
                        <a:pt x="23466" y="1231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01C00D25-3F79-3FAA-7E09-F4EDBCC2BE7C}"/>
                    </a:ext>
                  </a:extLst>
                </p:cNvPr>
                <p:cNvSpPr/>
                <p:nvPr/>
              </p:nvSpPr>
              <p:spPr>
                <a:xfrm>
                  <a:off x="5284875" y="1403723"/>
                  <a:ext cx="58487" cy="62201"/>
                </a:xfrm>
                <a:custGeom>
                  <a:avLst/>
                  <a:gdLst>
                    <a:gd name="connsiteX0" fmla="*/ 2756 w 58487"/>
                    <a:gd name="connsiteY0" fmla="*/ 15863 h 62201"/>
                    <a:gd name="connsiteX1" fmla="*/ 9600 w 58487"/>
                    <a:gd name="connsiteY1" fmla="*/ 27229 h 62201"/>
                    <a:gd name="connsiteX2" fmla="*/ 24266 w 58487"/>
                    <a:gd name="connsiteY2" fmla="*/ 48065 h 62201"/>
                    <a:gd name="connsiteX3" fmla="*/ 57509 w 58487"/>
                    <a:gd name="connsiteY3" fmla="*/ 59431 h 62201"/>
                    <a:gd name="connsiteX4" fmla="*/ 58487 w 58487"/>
                    <a:gd name="connsiteY4" fmla="*/ 54696 h 62201"/>
                    <a:gd name="connsiteX5" fmla="*/ 12533 w 58487"/>
                    <a:gd name="connsiteY5" fmla="*/ 709 h 62201"/>
                    <a:gd name="connsiteX6" fmla="*/ 2756 w 58487"/>
                    <a:gd name="connsiteY6" fmla="*/ 15863 h 62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487" h="62201">
                      <a:moveTo>
                        <a:pt x="2756" y="15863"/>
                      </a:moveTo>
                      <a:cubicBezTo>
                        <a:pt x="4711" y="19652"/>
                        <a:pt x="6666" y="23440"/>
                        <a:pt x="9600" y="27229"/>
                      </a:cubicBezTo>
                      <a:cubicBezTo>
                        <a:pt x="12533" y="34806"/>
                        <a:pt x="18400" y="42383"/>
                        <a:pt x="24266" y="48065"/>
                      </a:cubicBezTo>
                      <a:cubicBezTo>
                        <a:pt x="30132" y="54696"/>
                        <a:pt x="47732" y="67955"/>
                        <a:pt x="57509" y="59431"/>
                      </a:cubicBezTo>
                      <a:cubicBezTo>
                        <a:pt x="58487" y="58484"/>
                        <a:pt x="58487" y="55643"/>
                        <a:pt x="58487" y="54696"/>
                      </a:cubicBezTo>
                      <a:cubicBezTo>
                        <a:pt x="50665" y="36700"/>
                        <a:pt x="41865" y="8286"/>
                        <a:pt x="12533" y="709"/>
                      </a:cubicBezTo>
                      <a:cubicBezTo>
                        <a:pt x="-3111" y="-3079"/>
                        <a:pt x="-1155" y="9233"/>
                        <a:pt x="2756" y="1586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0" name="Freeform: Shape 339">
                  <a:extLst>
                    <a:ext uri="{FF2B5EF4-FFF2-40B4-BE49-F238E27FC236}">
                      <a16:creationId xmlns:a16="http://schemas.microsoft.com/office/drawing/2014/main" id="{7C0F5AAC-1CD1-5900-4ACF-ABA86A5CF69C}"/>
                    </a:ext>
                  </a:extLst>
                </p:cNvPr>
                <p:cNvSpPr/>
                <p:nvPr/>
              </p:nvSpPr>
              <p:spPr>
                <a:xfrm>
                  <a:off x="5294474" y="1227319"/>
                  <a:ext cx="50858" cy="58721"/>
                </a:xfrm>
                <a:custGeom>
                  <a:avLst/>
                  <a:gdLst>
                    <a:gd name="connsiteX0" fmla="*/ 27377 w 50858"/>
                    <a:gd name="connsiteY0" fmla="*/ 9472 h 58721"/>
                    <a:gd name="connsiteX1" fmla="*/ 0 w 50858"/>
                    <a:gd name="connsiteY1" fmla="*/ 0 h 58721"/>
                    <a:gd name="connsiteX2" fmla="*/ 48887 w 50858"/>
                    <a:gd name="connsiteY2" fmla="*/ 58722 h 58721"/>
                    <a:gd name="connsiteX3" fmla="*/ 48887 w 50858"/>
                    <a:gd name="connsiteY3" fmla="*/ 58722 h 58721"/>
                    <a:gd name="connsiteX4" fmla="*/ 37154 w 50858"/>
                    <a:gd name="connsiteY4" fmla="*/ 20837 h 58721"/>
                    <a:gd name="connsiteX5" fmla="*/ 27377 w 50858"/>
                    <a:gd name="connsiteY5" fmla="*/ 9472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858" h="58721">
                      <a:moveTo>
                        <a:pt x="27377" y="9472"/>
                      </a:moveTo>
                      <a:cubicBezTo>
                        <a:pt x="18577" y="5683"/>
                        <a:pt x="8800" y="2842"/>
                        <a:pt x="0" y="0"/>
                      </a:cubicBezTo>
                      <a:cubicBezTo>
                        <a:pt x="2933" y="24626"/>
                        <a:pt x="20533" y="45462"/>
                        <a:pt x="48887" y="58722"/>
                      </a:cubicBezTo>
                      <a:cubicBezTo>
                        <a:pt x="48887" y="58722"/>
                        <a:pt x="48887" y="58722"/>
                        <a:pt x="48887" y="58722"/>
                      </a:cubicBezTo>
                      <a:cubicBezTo>
                        <a:pt x="55731" y="47356"/>
                        <a:pt x="43021" y="30308"/>
                        <a:pt x="37154" y="20837"/>
                      </a:cubicBezTo>
                      <a:cubicBezTo>
                        <a:pt x="34221" y="17048"/>
                        <a:pt x="30310" y="13260"/>
                        <a:pt x="27377" y="947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30878D52-22D9-F87A-1E10-718330924A87}"/>
                    </a:ext>
                  </a:extLst>
                </p:cNvPr>
                <p:cNvSpPr/>
                <p:nvPr/>
              </p:nvSpPr>
              <p:spPr>
                <a:xfrm>
                  <a:off x="5213227" y="1157317"/>
                  <a:ext cx="72447" cy="32879"/>
                </a:xfrm>
                <a:custGeom>
                  <a:avLst/>
                  <a:gdLst>
                    <a:gd name="connsiteX0" fmla="*/ 39204 w 72447"/>
                    <a:gd name="connsiteY0" fmla="*/ 862 h 32879"/>
                    <a:gd name="connsiteX1" fmla="*/ 1072 w 72447"/>
                    <a:gd name="connsiteY1" fmla="*/ 14122 h 32879"/>
                    <a:gd name="connsiteX2" fmla="*/ 3027 w 72447"/>
                    <a:gd name="connsiteY2" fmla="*/ 20751 h 32879"/>
                    <a:gd name="connsiteX3" fmla="*/ 72447 w 72447"/>
                    <a:gd name="connsiteY3" fmla="*/ 13175 h 32879"/>
                    <a:gd name="connsiteX4" fmla="*/ 72447 w 72447"/>
                    <a:gd name="connsiteY4" fmla="*/ 11280 h 32879"/>
                    <a:gd name="connsiteX5" fmla="*/ 69514 w 72447"/>
                    <a:gd name="connsiteY5" fmla="*/ 6545 h 32879"/>
                    <a:gd name="connsiteX6" fmla="*/ 39204 w 72447"/>
                    <a:gd name="connsiteY6" fmla="*/ 862 h 32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2879">
                      <a:moveTo>
                        <a:pt x="39204" y="862"/>
                      </a:moveTo>
                      <a:cubicBezTo>
                        <a:pt x="26493" y="3703"/>
                        <a:pt x="11827" y="7492"/>
                        <a:pt x="1072" y="14122"/>
                      </a:cubicBezTo>
                      <a:cubicBezTo>
                        <a:pt x="-1861" y="16016"/>
                        <a:pt x="2050" y="19804"/>
                        <a:pt x="3027" y="20751"/>
                      </a:cubicBezTo>
                      <a:cubicBezTo>
                        <a:pt x="21605" y="39694"/>
                        <a:pt x="61692" y="35905"/>
                        <a:pt x="72447" y="13175"/>
                      </a:cubicBezTo>
                      <a:cubicBezTo>
                        <a:pt x="72447" y="12227"/>
                        <a:pt x="72447" y="12227"/>
                        <a:pt x="72447" y="11280"/>
                      </a:cubicBezTo>
                      <a:cubicBezTo>
                        <a:pt x="72447" y="9386"/>
                        <a:pt x="71470" y="7492"/>
                        <a:pt x="69514" y="6545"/>
                      </a:cubicBezTo>
                      <a:cubicBezTo>
                        <a:pt x="60714" y="-85"/>
                        <a:pt x="50937" y="-1032"/>
                        <a:pt x="39204" y="86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EBD59815-2E0D-9599-53A9-47CE1CD3099C}"/>
                    </a:ext>
                  </a:extLst>
                </p:cNvPr>
                <p:cNvSpPr/>
                <p:nvPr/>
              </p:nvSpPr>
              <p:spPr>
                <a:xfrm>
                  <a:off x="5219188" y="1014215"/>
                  <a:ext cx="50019" cy="58721"/>
                </a:xfrm>
                <a:custGeom>
                  <a:avLst/>
                  <a:gdLst>
                    <a:gd name="connsiteX0" fmla="*/ 20533 w 50019"/>
                    <a:gd name="connsiteY0" fmla="*/ 15154 h 58721"/>
                    <a:gd name="connsiteX1" fmla="*/ 0 w 50019"/>
                    <a:gd name="connsiteY1" fmla="*/ 58722 h 58721"/>
                    <a:gd name="connsiteX2" fmla="*/ 49865 w 50019"/>
                    <a:gd name="connsiteY2" fmla="*/ 947 h 58721"/>
                    <a:gd name="connsiteX3" fmla="*/ 48887 w 50019"/>
                    <a:gd name="connsiteY3" fmla="*/ 0 h 58721"/>
                    <a:gd name="connsiteX4" fmla="*/ 20533 w 50019"/>
                    <a:gd name="connsiteY4" fmla="*/ 15154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58721">
                      <a:moveTo>
                        <a:pt x="20533" y="15154"/>
                      </a:moveTo>
                      <a:cubicBezTo>
                        <a:pt x="7822" y="28414"/>
                        <a:pt x="1956" y="43568"/>
                        <a:pt x="0" y="58722"/>
                      </a:cubicBezTo>
                      <a:cubicBezTo>
                        <a:pt x="35199" y="58722"/>
                        <a:pt x="51820" y="28414"/>
                        <a:pt x="49865" y="947"/>
                      </a:cubicBezTo>
                      <a:cubicBezTo>
                        <a:pt x="49865" y="947"/>
                        <a:pt x="48887" y="0"/>
                        <a:pt x="48887" y="0"/>
                      </a:cubicBezTo>
                      <a:cubicBezTo>
                        <a:pt x="37154" y="3789"/>
                        <a:pt x="27377" y="8524"/>
                        <a:pt x="20533" y="1515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9BE3AF6F-41AA-D615-2E13-2DC6A1D5BA7A}"/>
                    </a:ext>
                  </a:extLst>
                </p:cNvPr>
                <p:cNvSpPr/>
                <p:nvPr/>
              </p:nvSpPr>
              <p:spPr>
                <a:xfrm>
                  <a:off x="5284524" y="1084497"/>
                  <a:ext cx="61526" cy="59550"/>
                </a:xfrm>
                <a:custGeom>
                  <a:avLst/>
                  <a:gdLst>
                    <a:gd name="connsiteX0" fmla="*/ 3107 w 61526"/>
                    <a:gd name="connsiteY0" fmla="*/ 15907 h 59550"/>
                    <a:gd name="connsiteX1" fmla="*/ 10928 w 61526"/>
                    <a:gd name="connsiteY1" fmla="*/ 27272 h 59550"/>
                    <a:gd name="connsiteX2" fmla="*/ 26572 w 61526"/>
                    <a:gd name="connsiteY2" fmla="*/ 47162 h 59550"/>
                    <a:gd name="connsiteX3" fmla="*/ 60794 w 61526"/>
                    <a:gd name="connsiteY3" fmla="*/ 56633 h 59550"/>
                    <a:gd name="connsiteX4" fmla="*/ 60794 w 61526"/>
                    <a:gd name="connsiteY4" fmla="*/ 51898 h 59550"/>
                    <a:gd name="connsiteX5" fmla="*/ 11906 w 61526"/>
                    <a:gd name="connsiteY5" fmla="*/ 753 h 59550"/>
                    <a:gd name="connsiteX6" fmla="*/ 3107 w 61526"/>
                    <a:gd name="connsiteY6" fmla="*/ 15907 h 5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526" h="59550">
                      <a:moveTo>
                        <a:pt x="3107" y="15907"/>
                      </a:moveTo>
                      <a:cubicBezTo>
                        <a:pt x="5062" y="19695"/>
                        <a:pt x="7995" y="23484"/>
                        <a:pt x="10928" y="27272"/>
                      </a:cubicBezTo>
                      <a:cubicBezTo>
                        <a:pt x="14839" y="34849"/>
                        <a:pt x="20706" y="41479"/>
                        <a:pt x="26572" y="47162"/>
                      </a:cubicBezTo>
                      <a:cubicBezTo>
                        <a:pt x="32439" y="52845"/>
                        <a:pt x="51994" y="65157"/>
                        <a:pt x="60794" y="56633"/>
                      </a:cubicBezTo>
                      <a:cubicBezTo>
                        <a:pt x="61771" y="54739"/>
                        <a:pt x="61771" y="52845"/>
                        <a:pt x="60794" y="51898"/>
                      </a:cubicBezTo>
                      <a:cubicBezTo>
                        <a:pt x="51994" y="33902"/>
                        <a:pt x="41239" y="6435"/>
                        <a:pt x="11906" y="753"/>
                      </a:cubicBezTo>
                      <a:cubicBezTo>
                        <a:pt x="-3738" y="-3036"/>
                        <a:pt x="-805" y="8330"/>
                        <a:pt x="3107" y="15907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A98C9E2D-6C2B-916B-1C05-B1606288DAAB}"/>
                    </a:ext>
                  </a:extLst>
                </p:cNvPr>
                <p:cNvSpPr/>
                <p:nvPr/>
              </p:nvSpPr>
              <p:spPr>
                <a:xfrm>
                  <a:off x="5279808" y="907189"/>
                  <a:ext cx="54224" cy="55880"/>
                </a:xfrm>
                <a:custGeom>
                  <a:avLst/>
                  <a:gdLst>
                    <a:gd name="connsiteX0" fmla="*/ 28355 w 54224"/>
                    <a:gd name="connsiteY0" fmla="*/ 7577 h 55880"/>
                    <a:gd name="connsiteX1" fmla="*/ 0 w 54224"/>
                    <a:gd name="connsiteY1" fmla="*/ 0 h 55880"/>
                    <a:gd name="connsiteX2" fmla="*/ 52798 w 54224"/>
                    <a:gd name="connsiteY2" fmla="*/ 55881 h 55880"/>
                    <a:gd name="connsiteX3" fmla="*/ 52798 w 54224"/>
                    <a:gd name="connsiteY3" fmla="*/ 55881 h 55880"/>
                    <a:gd name="connsiteX4" fmla="*/ 38132 w 54224"/>
                    <a:gd name="connsiteY4" fmla="*/ 18943 h 55880"/>
                    <a:gd name="connsiteX5" fmla="*/ 28355 w 54224"/>
                    <a:gd name="connsiteY5" fmla="*/ 7577 h 5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5880">
                      <a:moveTo>
                        <a:pt x="28355" y="7577"/>
                      </a:moveTo>
                      <a:cubicBezTo>
                        <a:pt x="19555" y="4736"/>
                        <a:pt x="9777" y="1894"/>
                        <a:pt x="0" y="0"/>
                      </a:cubicBezTo>
                      <a:cubicBezTo>
                        <a:pt x="4889" y="24626"/>
                        <a:pt x="23466" y="44515"/>
                        <a:pt x="52798" y="55881"/>
                      </a:cubicBezTo>
                      <a:cubicBezTo>
                        <a:pt x="52798" y="55881"/>
                        <a:pt x="52798" y="55881"/>
                        <a:pt x="52798" y="55881"/>
                      </a:cubicBezTo>
                      <a:cubicBezTo>
                        <a:pt x="58665" y="44515"/>
                        <a:pt x="44976" y="27467"/>
                        <a:pt x="38132" y="18943"/>
                      </a:cubicBezTo>
                      <a:cubicBezTo>
                        <a:pt x="36176" y="15154"/>
                        <a:pt x="33243" y="11366"/>
                        <a:pt x="28355" y="757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345" name="Graphic 25">
              <a:extLst>
                <a:ext uri="{FF2B5EF4-FFF2-40B4-BE49-F238E27FC236}">
                  <a16:creationId xmlns:a16="http://schemas.microsoft.com/office/drawing/2014/main" id="{B65E1DE7-718E-5B38-8D32-7D5848E1C96C}"/>
                </a:ext>
              </a:extLst>
            </p:cNvPr>
            <p:cNvGrpSpPr/>
            <p:nvPr/>
          </p:nvGrpSpPr>
          <p:grpSpPr>
            <a:xfrm>
              <a:off x="3546511" y="806794"/>
              <a:ext cx="721086" cy="1780602"/>
              <a:chOff x="3546511" y="806794"/>
              <a:chExt cx="721086" cy="1780602"/>
            </a:xfrm>
          </p:grpSpPr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81F4B29D-A255-CFEC-30A5-D0079E5A577F}"/>
                  </a:ext>
                </a:extLst>
              </p:cNvPr>
              <p:cNvSpPr/>
              <p:nvPr/>
            </p:nvSpPr>
            <p:spPr>
              <a:xfrm>
                <a:off x="3587332" y="806794"/>
                <a:ext cx="641400" cy="1774919"/>
              </a:xfrm>
              <a:custGeom>
                <a:avLst/>
                <a:gdLst>
                  <a:gd name="connsiteX0" fmla="*/ 596425 w 641400"/>
                  <a:gd name="connsiteY0" fmla="*/ 135439 h 1774919"/>
                  <a:gd name="connsiteX1" fmla="*/ 602291 w 641400"/>
                  <a:gd name="connsiteY1" fmla="*/ 175219 h 1774919"/>
                  <a:gd name="connsiteX2" fmla="*/ 615980 w 641400"/>
                  <a:gd name="connsiteY2" fmla="*/ 286980 h 1774919"/>
                  <a:gd name="connsiteX3" fmla="*/ 640423 w 641400"/>
                  <a:gd name="connsiteY3" fmla="*/ 687615 h 1774919"/>
                  <a:gd name="connsiteX4" fmla="*/ 637490 w 641400"/>
                  <a:gd name="connsiteY4" fmla="*/ 955653 h 1774919"/>
                  <a:gd name="connsiteX5" fmla="*/ 613046 w 641400"/>
                  <a:gd name="connsiteY5" fmla="*/ 1254946 h 1774919"/>
                  <a:gd name="connsiteX6" fmla="*/ 586647 w 641400"/>
                  <a:gd name="connsiteY6" fmla="*/ 1412169 h 1774919"/>
                  <a:gd name="connsiteX7" fmla="*/ 542649 w 641400"/>
                  <a:gd name="connsiteY7" fmla="*/ 1571286 h 1774919"/>
                  <a:gd name="connsiteX8" fmla="*/ 509405 w 641400"/>
                  <a:gd name="connsiteY8" fmla="*/ 1649898 h 1774919"/>
                  <a:gd name="connsiteX9" fmla="*/ 459540 w 641400"/>
                  <a:gd name="connsiteY9" fmla="*/ 1723774 h 1774919"/>
                  <a:gd name="connsiteX10" fmla="*/ 442919 w 641400"/>
                  <a:gd name="connsiteY10" fmla="*/ 1739876 h 1774919"/>
                  <a:gd name="connsiteX11" fmla="*/ 423364 w 641400"/>
                  <a:gd name="connsiteY11" fmla="*/ 1754082 h 1774919"/>
                  <a:gd name="connsiteX12" fmla="*/ 375454 w 641400"/>
                  <a:gd name="connsiteY12" fmla="*/ 1773025 h 1774919"/>
                  <a:gd name="connsiteX13" fmla="*/ 362744 w 641400"/>
                  <a:gd name="connsiteY13" fmla="*/ 1774919 h 1774919"/>
                  <a:gd name="connsiteX14" fmla="*/ 349055 w 641400"/>
                  <a:gd name="connsiteY14" fmla="*/ 1774919 h 1774919"/>
                  <a:gd name="connsiteX15" fmla="*/ 336344 w 641400"/>
                  <a:gd name="connsiteY15" fmla="*/ 1773972 h 1774919"/>
                  <a:gd name="connsiteX16" fmla="*/ 322656 w 641400"/>
                  <a:gd name="connsiteY16" fmla="*/ 1771131 h 1774919"/>
                  <a:gd name="connsiteX17" fmla="*/ 275724 w 641400"/>
                  <a:gd name="connsiteY17" fmla="*/ 1744611 h 1774919"/>
                  <a:gd name="connsiteX18" fmla="*/ 245414 w 641400"/>
                  <a:gd name="connsiteY18" fmla="*/ 1708620 h 1774919"/>
                  <a:gd name="connsiteX19" fmla="*/ 222926 w 641400"/>
                  <a:gd name="connsiteY19" fmla="*/ 1670735 h 1774919"/>
                  <a:gd name="connsiteX20" fmla="*/ 189683 w 641400"/>
                  <a:gd name="connsiteY20" fmla="*/ 1592123 h 1774919"/>
                  <a:gd name="connsiteX21" fmla="*/ 143729 w 641400"/>
                  <a:gd name="connsiteY21" fmla="*/ 1432059 h 1774919"/>
                  <a:gd name="connsiteX22" fmla="*/ 87020 w 641400"/>
                  <a:gd name="connsiteY22" fmla="*/ 1115718 h 1774919"/>
                  <a:gd name="connsiteX23" fmla="*/ 29333 w 641400"/>
                  <a:gd name="connsiteY23" fmla="*/ 552176 h 1774919"/>
                  <a:gd name="connsiteX24" fmla="*/ 5867 w 641400"/>
                  <a:gd name="connsiteY24" fmla="*/ 152488 h 1774919"/>
                  <a:gd name="connsiteX25" fmla="*/ 978 w 641400"/>
                  <a:gd name="connsiteY25" fmla="*/ 40727 h 1774919"/>
                  <a:gd name="connsiteX26" fmla="*/ 0 w 641400"/>
                  <a:gd name="connsiteY26" fmla="*/ 947 h 1774919"/>
                  <a:gd name="connsiteX27" fmla="*/ 33243 w 641400"/>
                  <a:gd name="connsiteY27" fmla="*/ 0 h 1774919"/>
                  <a:gd name="connsiteX28" fmla="*/ 39110 w 641400"/>
                  <a:gd name="connsiteY28" fmla="*/ 151540 h 1774919"/>
                  <a:gd name="connsiteX29" fmla="*/ 62576 w 641400"/>
                  <a:gd name="connsiteY29" fmla="*/ 550282 h 1774919"/>
                  <a:gd name="connsiteX30" fmla="*/ 120263 w 641400"/>
                  <a:gd name="connsiteY30" fmla="*/ 1111929 h 1774919"/>
                  <a:gd name="connsiteX31" fmla="*/ 175994 w 641400"/>
                  <a:gd name="connsiteY31" fmla="*/ 1425429 h 1774919"/>
                  <a:gd name="connsiteX32" fmla="*/ 220971 w 641400"/>
                  <a:gd name="connsiteY32" fmla="*/ 1582652 h 1774919"/>
                  <a:gd name="connsiteX33" fmla="*/ 253236 w 641400"/>
                  <a:gd name="connsiteY33" fmla="*/ 1657475 h 1774919"/>
                  <a:gd name="connsiteX34" fmla="*/ 299190 w 641400"/>
                  <a:gd name="connsiteY34" fmla="*/ 1722828 h 1774919"/>
                  <a:gd name="connsiteX35" fmla="*/ 331456 w 641400"/>
                  <a:gd name="connsiteY35" fmla="*/ 1741770 h 1774919"/>
                  <a:gd name="connsiteX36" fmla="*/ 350033 w 641400"/>
                  <a:gd name="connsiteY36" fmla="*/ 1743664 h 1774919"/>
                  <a:gd name="connsiteX37" fmla="*/ 359810 w 641400"/>
                  <a:gd name="connsiteY37" fmla="*/ 1743664 h 1774919"/>
                  <a:gd name="connsiteX38" fmla="*/ 369588 w 641400"/>
                  <a:gd name="connsiteY38" fmla="*/ 1742717 h 1774919"/>
                  <a:gd name="connsiteX39" fmla="*/ 436075 w 641400"/>
                  <a:gd name="connsiteY39" fmla="*/ 1701991 h 1774919"/>
                  <a:gd name="connsiteX40" fmla="*/ 481051 w 641400"/>
                  <a:gd name="connsiteY40" fmla="*/ 1635691 h 1774919"/>
                  <a:gd name="connsiteX41" fmla="*/ 513316 w 641400"/>
                  <a:gd name="connsiteY41" fmla="*/ 1561815 h 1774919"/>
                  <a:gd name="connsiteX42" fmla="*/ 555359 w 641400"/>
                  <a:gd name="connsiteY42" fmla="*/ 1407434 h 1774919"/>
                  <a:gd name="connsiteX43" fmla="*/ 581758 w 641400"/>
                  <a:gd name="connsiteY43" fmla="*/ 1253051 h 1774919"/>
                  <a:gd name="connsiteX44" fmla="*/ 606202 w 641400"/>
                  <a:gd name="connsiteY44" fmla="*/ 956600 h 1774919"/>
                  <a:gd name="connsiteX45" fmla="*/ 609135 w 641400"/>
                  <a:gd name="connsiteY45" fmla="*/ 690457 h 1774919"/>
                  <a:gd name="connsiteX46" fmla="*/ 584692 w 641400"/>
                  <a:gd name="connsiteY46" fmla="*/ 292663 h 1774919"/>
                  <a:gd name="connsiteX47" fmla="*/ 571981 w 641400"/>
                  <a:gd name="connsiteY47" fmla="*/ 181849 h 1774919"/>
                  <a:gd name="connsiteX48" fmla="*/ 566114 w 641400"/>
                  <a:gd name="connsiteY48" fmla="*/ 143016 h 1774919"/>
                  <a:gd name="connsiteX49" fmla="*/ 596425 w 641400"/>
                  <a:gd name="connsiteY49" fmla="*/ 135439 h 1774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641400" h="1774919">
                    <a:moveTo>
                      <a:pt x="596425" y="135439"/>
                    </a:moveTo>
                    <a:cubicBezTo>
                      <a:pt x="596425" y="135439"/>
                      <a:pt x="598380" y="149646"/>
                      <a:pt x="602291" y="175219"/>
                    </a:cubicBezTo>
                    <a:cubicBezTo>
                      <a:pt x="605224" y="200791"/>
                      <a:pt x="610113" y="238677"/>
                      <a:pt x="615980" y="286980"/>
                    </a:cubicBezTo>
                    <a:cubicBezTo>
                      <a:pt x="625757" y="383587"/>
                      <a:pt x="637490" y="521868"/>
                      <a:pt x="640423" y="687615"/>
                    </a:cubicBezTo>
                    <a:cubicBezTo>
                      <a:pt x="642379" y="770963"/>
                      <a:pt x="641401" y="860940"/>
                      <a:pt x="637490" y="955653"/>
                    </a:cubicBezTo>
                    <a:cubicBezTo>
                      <a:pt x="633579" y="1051313"/>
                      <a:pt x="626734" y="1150762"/>
                      <a:pt x="613046" y="1254946"/>
                    </a:cubicBezTo>
                    <a:cubicBezTo>
                      <a:pt x="606202" y="1307038"/>
                      <a:pt x="597402" y="1359130"/>
                      <a:pt x="586647" y="1412169"/>
                    </a:cubicBezTo>
                    <a:cubicBezTo>
                      <a:pt x="575892" y="1465208"/>
                      <a:pt x="562203" y="1518247"/>
                      <a:pt x="542649" y="1571286"/>
                    </a:cubicBezTo>
                    <a:cubicBezTo>
                      <a:pt x="532871" y="1597807"/>
                      <a:pt x="522116" y="1623379"/>
                      <a:pt x="509405" y="1649898"/>
                    </a:cubicBezTo>
                    <a:cubicBezTo>
                      <a:pt x="495717" y="1675471"/>
                      <a:pt x="480073" y="1701043"/>
                      <a:pt x="459540" y="1723774"/>
                    </a:cubicBezTo>
                    <a:cubicBezTo>
                      <a:pt x="454652" y="1729457"/>
                      <a:pt x="448785" y="1735140"/>
                      <a:pt x="442919" y="1739876"/>
                    </a:cubicBezTo>
                    <a:cubicBezTo>
                      <a:pt x="436075" y="1744611"/>
                      <a:pt x="430208" y="1750294"/>
                      <a:pt x="423364" y="1754082"/>
                    </a:cubicBezTo>
                    <a:cubicBezTo>
                      <a:pt x="409675" y="1762607"/>
                      <a:pt x="393054" y="1770184"/>
                      <a:pt x="375454" y="1773025"/>
                    </a:cubicBezTo>
                    <a:lnTo>
                      <a:pt x="362744" y="1774919"/>
                    </a:lnTo>
                    <a:lnTo>
                      <a:pt x="349055" y="1774919"/>
                    </a:lnTo>
                    <a:cubicBezTo>
                      <a:pt x="345144" y="1774919"/>
                      <a:pt x="340256" y="1773972"/>
                      <a:pt x="336344" y="1773972"/>
                    </a:cubicBezTo>
                    <a:cubicBezTo>
                      <a:pt x="332433" y="1773972"/>
                      <a:pt x="326567" y="1773025"/>
                      <a:pt x="322656" y="1771131"/>
                    </a:cubicBezTo>
                    <a:cubicBezTo>
                      <a:pt x="304079" y="1766395"/>
                      <a:pt x="288435" y="1755977"/>
                      <a:pt x="275724" y="1744611"/>
                    </a:cubicBezTo>
                    <a:cubicBezTo>
                      <a:pt x="263014" y="1733246"/>
                      <a:pt x="253236" y="1720933"/>
                      <a:pt x="245414" y="1708620"/>
                    </a:cubicBezTo>
                    <a:cubicBezTo>
                      <a:pt x="236614" y="1696307"/>
                      <a:pt x="229770" y="1683048"/>
                      <a:pt x="222926" y="1670735"/>
                    </a:cubicBezTo>
                    <a:cubicBezTo>
                      <a:pt x="209238" y="1645163"/>
                      <a:pt x="198482" y="1618643"/>
                      <a:pt x="189683" y="1592123"/>
                    </a:cubicBezTo>
                    <a:cubicBezTo>
                      <a:pt x="171105" y="1539084"/>
                      <a:pt x="156439" y="1485098"/>
                      <a:pt x="143729" y="1432059"/>
                    </a:cubicBezTo>
                    <a:cubicBezTo>
                      <a:pt x="119285" y="1325033"/>
                      <a:pt x="101686" y="1218955"/>
                      <a:pt x="87020" y="1115718"/>
                    </a:cubicBezTo>
                    <a:cubicBezTo>
                      <a:pt x="58665" y="910191"/>
                      <a:pt x="42043" y="716976"/>
                      <a:pt x="29333" y="552176"/>
                    </a:cubicBezTo>
                    <a:cubicBezTo>
                      <a:pt x="17599" y="387376"/>
                      <a:pt x="9778" y="249095"/>
                      <a:pt x="5867" y="152488"/>
                    </a:cubicBezTo>
                    <a:cubicBezTo>
                      <a:pt x="3911" y="104184"/>
                      <a:pt x="2933" y="66299"/>
                      <a:pt x="978" y="40727"/>
                    </a:cubicBezTo>
                    <a:cubicBezTo>
                      <a:pt x="0" y="15154"/>
                      <a:pt x="0" y="947"/>
                      <a:pt x="0" y="947"/>
                    </a:cubicBezTo>
                    <a:lnTo>
                      <a:pt x="33243" y="0"/>
                    </a:lnTo>
                    <a:cubicBezTo>
                      <a:pt x="33243" y="0"/>
                      <a:pt x="34221" y="54933"/>
                      <a:pt x="39110" y="151540"/>
                    </a:cubicBezTo>
                    <a:cubicBezTo>
                      <a:pt x="43021" y="248148"/>
                      <a:pt x="50843" y="385481"/>
                      <a:pt x="62576" y="550282"/>
                    </a:cubicBezTo>
                    <a:cubicBezTo>
                      <a:pt x="75286" y="715082"/>
                      <a:pt x="91908" y="907349"/>
                      <a:pt x="120263" y="1111929"/>
                    </a:cubicBezTo>
                    <a:cubicBezTo>
                      <a:pt x="134929" y="1214219"/>
                      <a:pt x="151551" y="1319351"/>
                      <a:pt x="175994" y="1425429"/>
                    </a:cubicBezTo>
                    <a:cubicBezTo>
                      <a:pt x="188705" y="1478468"/>
                      <a:pt x="202394" y="1530560"/>
                      <a:pt x="220971" y="1582652"/>
                    </a:cubicBezTo>
                    <a:cubicBezTo>
                      <a:pt x="229770" y="1608224"/>
                      <a:pt x="240526" y="1633797"/>
                      <a:pt x="253236" y="1657475"/>
                    </a:cubicBezTo>
                    <a:cubicBezTo>
                      <a:pt x="265947" y="1681154"/>
                      <a:pt x="280613" y="1704832"/>
                      <a:pt x="299190" y="1722828"/>
                    </a:cubicBezTo>
                    <a:cubicBezTo>
                      <a:pt x="308967" y="1731351"/>
                      <a:pt x="319723" y="1738929"/>
                      <a:pt x="331456" y="1741770"/>
                    </a:cubicBezTo>
                    <a:cubicBezTo>
                      <a:pt x="337322" y="1743664"/>
                      <a:pt x="344166" y="1743664"/>
                      <a:pt x="350033" y="1743664"/>
                    </a:cubicBezTo>
                    <a:lnTo>
                      <a:pt x="359810" y="1743664"/>
                    </a:lnTo>
                    <a:lnTo>
                      <a:pt x="369588" y="1742717"/>
                    </a:lnTo>
                    <a:cubicBezTo>
                      <a:pt x="395009" y="1737981"/>
                      <a:pt x="417497" y="1721880"/>
                      <a:pt x="436075" y="1701991"/>
                    </a:cubicBezTo>
                    <a:cubicBezTo>
                      <a:pt x="454652" y="1682101"/>
                      <a:pt x="468340" y="1659369"/>
                      <a:pt x="481051" y="1635691"/>
                    </a:cubicBezTo>
                    <a:cubicBezTo>
                      <a:pt x="493761" y="1612013"/>
                      <a:pt x="503539" y="1586441"/>
                      <a:pt x="513316" y="1561815"/>
                    </a:cubicBezTo>
                    <a:cubicBezTo>
                      <a:pt x="530916" y="1510670"/>
                      <a:pt x="544604" y="1458579"/>
                      <a:pt x="555359" y="1407434"/>
                    </a:cubicBezTo>
                    <a:cubicBezTo>
                      <a:pt x="566114" y="1355341"/>
                      <a:pt x="574914" y="1304196"/>
                      <a:pt x="581758" y="1253051"/>
                    </a:cubicBezTo>
                    <a:cubicBezTo>
                      <a:pt x="595447" y="1150762"/>
                      <a:pt x="602291" y="1051313"/>
                      <a:pt x="606202" y="956600"/>
                    </a:cubicBezTo>
                    <a:cubicBezTo>
                      <a:pt x="610113" y="861887"/>
                      <a:pt x="610113" y="772857"/>
                      <a:pt x="609135" y="690457"/>
                    </a:cubicBezTo>
                    <a:cubicBezTo>
                      <a:pt x="606202" y="525656"/>
                      <a:pt x="594469" y="388323"/>
                      <a:pt x="584692" y="292663"/>
                    </a:cubicBezTo>
                    <a:cubicBezTo>
                      <a:pt x="579803" y="244359"/>
                      <a:pt x="574914" y="207421"/>
                      <a:pt x="571981" y="181849"/>
                    </a:cubicBezTo>
                    <a:cubicBezTo>
                      <a:pt x="568070" y="156276"/>
                      <a:pt x="566114" y="143016"/>
                      <a:pt x="566114" y="143016"/>
                    </a:cubicBezTo>
                    <a:lnTo>
                      <a:pt x="596425" y="135439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41F2F985-AF85-88E2-21D6-7DC872FC0C54}"/>
                  </a:ext>
                </a:extLst>
              </p:cNvPr>
              <p:cNvSpPr/>
              <p:nvPr/>
            </p:nvSpPr>
            <p:spPr>
              <a:xfrm>
                <a:off x="3587332" y="807741"/>
                <a:ext cx="641400" cy="1773972"/>
              </a:xfrm>
              <a:custGeom>
                <a:avLst/>
                <a:gdLst>
                  <a:gd name="connsiteX0" fmla="*/ 596425 w 641400"/>
                  <a:gd name="connsiteY0" fmla="*/ 134492 h 1773972"/>
                  <a:gd name="connsiteX1" fmla="*/ 602291 w 641400"/>
                  <a:gd name="connsiteY1" fmla="*/ 174272 h 1773972"/>
                  <a:gd name="connsiteX2" fmla="*/ 615980 w 641400"/>
                  <a:gd name="connsiteY2" fmla="*/ 286033 h 1773972"/>
                  <a:gd name="connsiteX3" fmla="*/ 640423 w 641400"/>
                  <a:gd name="connsiteY3" fmla="*/ 686668 h 1773972"/>
                  <a:gd name="connsiteX4" fmla="*/ 637490 w 641400"/>
                  <a:gd name="connsiteY4" fmla="*/ 954706 h 1773972"/>
                  <a:gd name="connsiteX5" fmla="*/ 613046 w 641400"/>
                  <a:gd name="connsiteY5" fmla="*/ 1253999 h 1773972"/>
                  <a:gd name="connsiteX6" fmla="*/ 586647 w 641400"/>
                  <a:gd name="connsiteY6" fmla="*/ 1411222 h 1773972"/>
                  <a:gd name="connsiteX7" fmla="*/ 542649 w 641400"/>
                  <a:gd name="connsiteY7" fmla="*/ 1570339 h 1773972"/>
                  <a:gd name="connsiteX8" fmla="*/ 509405 w 641400"/>
                  <a:gd name="connsiteY8" fmla="*/ 1648951 h 1773972"/>
                  <a:gd name="connsiteX9" fmla="*/ 459540 w 641400"/>
                  <a:gd name="connsiteY9" fmla="*/ 1722827 h 1773972"/>
                  <a:gd name="connsiteX10" fmla="*/ 442919 w 641400"/>
                  <a:gd name="connsiteY10" fmla="*/ 1738929 h 1773972"/>
                  <a:gd name="connsiteX11" fmla="*/ 423364 w 641400"/>
                  <a:gd name="connsiteY11" fmla="*/ 1753135 h 1773972"/>
                  <a:gd name="connsiteX12" fmla="*/ 375454 w 641400"/>
                  <a:gd name="connsiteY12" fmla="*/ 1772078 h 1773972"/>
                  <a:gd name="connsiteX13" fmla="*/ 362744 w 641400"/>
                  <a:gd name="connsiteY13" fmla="*/ 1773972 h 1773972"/>
                  <a:gd name="connsiteX14" fmla="*/ 349055 w 641400"/>
                  <a:gd name="connsiteY14" fmla="*/ 1773972 h 1773972"/>
                  <a:gd name="connsiteX15" fmla="*/ 336344 w 641400"/>
                  <a:gd name="connsiteY15" fmla="*/ 1773025 h 1773972"/>
                  <a:gd name="connsiteX16" fmla="*/ 322656 w 641400"/>
                  <a:gd name="connsiteY16" fmla="*/ 1770184 h 1773972"/>
                  <a:gd name="connsiteX17" fmla="*/ 275724 w 641400"/>
                  <a:gd name="connsiteY17" fmla="*/ 1743664 h 1773972"/>
                  <a:gd name="connsiteX18" fmla="*/ 245414 w 641400"/>
                  <a:gd name="connsiteY18" fmla="*/ 1707674 h 1773972"/>
                  <a:gd name="connsiteX19" fmla="*/ 222926 w 641400"/>
                  <a:gd name="connsiteY19" fmla="*/ 1669788 h 1773972"/>
                  <a:gd name="connsiteX20" fmla="*/ 189683 w 641400"/>
                  <a:gd name="connsiteY20" fmla="*/ 1591176 h 1773972"/>
                  <a:gd name="connsiteX21" fmla="*/ 143729 w 641400"/>
                  <a:gd name="connsiteY21" fmla="*/ 1431112 h 1773972"/>
                  <a:gd name="connsiteX22" fmla="*/ 87020 w 641400"/>
                  <a:gd name="connsiteY22" fmla="*/ 1114771 h 1773972"/>
                  <a:gd name="connsiteX23" fmla="*/ 29333 w 641400"/>
                  <a:gd name="connsiteY23" fmla="*/ 551229 h 1773972"/>
                  <a:gd name="connsiteX24" fmla="*/ 5867 w 641400"/>
                  <a:gd name="connsiteY24" fmla="*/ 151541 h 1773972"/>
                  <a:gd name="connsiteX25" fmla="*/ 978 w 641400"/>
                  <a:gd name="connsiteY25" fmla="*/ 39780 h 1773972"/>
                  <a:gd name="connsiteX26" fmla="*/ 0 w 641400"/>
                  <a:gd name="connsiteY26" fmla="*/ 0 h 1773972"/>
                  <a:gd name="connsiteX27" fmla="*/ 16622 w 641400"/>
                  <a:gd name="connsiteY27" fmla="*/ 0 h 1773972"/>
                  <a:gd name="connsiteX28" fmla="*/ 22488 w 641400"/>
                  <a:gd name="connsiteY28" fmla="*/ 151541 h 1773972"/>
                  <a:gd name="connsiteX29" fmla="*/ 45954 w 641400"/>
                  <a:gd name="connsiteY29" fmla="*/ 550282 h 1773972"/>
                  <a:gd name="connsiteX30" fmla="*/ 103641 w 641400"/>
                  <a:gd name="connsiteY30" fmla="*/ 1112876 h 1773972"/>
                  <a:gd name="connsiteX31" fmla="*/ 160350 w 641400"/>
                  <a:gd name="connsiteY31" fmla="*/ 1427323 h 1773972"/>
                  <a:gd name="connsiteX32" fmla="*/ 205327 w 641400"/>
                  <a:gd name="connsiteY32" fmla="*/ 1585494 h 1773972"/>
                  <a:gd name="connsiteX33" fmla="*/ 238570 w 641400"/>
                  <a:gd name="connsiteY33" fmla="*/ 1662211 h 1773972"/>
                  <a:gd name="connsiteX34" fmla="*/ 260080 w 641400"/>
                  <a:gd name="connsiteY34" fmla="*/ 1699149 h 1773972"/>
                  <a:gd name="connsiteX35" fmla="*/ 288435 w 641400"/>
                  <a:gd name="connsiteY35" fmla="*/ 1732299 h 1773972"/>
                  <a:gd name="connsiteX36" fmla="*/ 327545 w 641400"/>
                  <a:gd name="connsiteY36" fmla="*/ 1755030 h 1773972"/>
                  <a:gd name="connsiteX37" fmla="*/ 351010 w 641400"/>
                  <a:gd name="connsiteY37" fmla="*/ 1757871 h 1773972"/>
                  <a:gd name="connsiteX38" fmla="*/ 362744 w 641400"/>
                  <a:gd name="connsiteY38" fmla="*/ 1757871 h 1773972"/>
                  <a:gd name="connsiteX39" fmla="*/ 374476 w 641400"/>
                  <a:gd name="connsiteY39" fmla="*/ 1755977 h 1773972"/>
                  <a:gd name="connsiteX40" fmla="*/ 416520 w 641400"/>
                  <a:gd name="connsiteY40" fmla="*/ 1738929 h 1773972"/>
                  <a:gd name="connsiteX41" fmla="*/ 434119 w 641400"/>
                  <a:gd name="connsiteY41" fmla="*/ 1725668 h 1773972"/>
                  <a:gd name="connsiteX42" fmla="*/ 449763 w 641400"/>
                  <a:gd name="connsiteY42" fmla="*/ 1710515 h 1773972"/>
                  <a:gd name="connsiteX43" fmla="*/ 497672 w 641400"/>
                  <a:gd name="connsiteY43" fmla="*/ 1640427 h 1773972"/>
                  <a:gd name="connsiteX44" fmla="*/ 530916 w 641400"/>
                  <a:gd name="connsiteY44" fmla="*/ 1563710 h 1773972"/>
                  <a:gd name="connsiteX45" fmla="*/ 573937 w 641400"/>
                  <a:gd name="connsiteY45" fmla="*/ 1407434 h 1773972"/>
                  <a:gd name="connsiteX46" fmla="*/ 600336 w 641400"/>
                  <a:gd name="connsiteY46" fmla="*/ 1251157 h 1773972"/>
                  <a:gd name="connsiteX47" fmla="*/ 624779 w 641400"/>
                  <a:gd name="connsiteY47" fmla="*/ 953759 h 1773972"/>
                  <a:gd name="connsiteX48" fmla="*/ 627712 w 641400"/>
                  <a:gd name="connsiteY48" fmla="*/ 686668 h 1773972"/>
                  <a:gd name="connsiteX49" fmla="*/ 603269 w 641400"/>
                  <a:gd name="connsiteY49" fmla="*/ 286980 h 1773972"/>
                  <a:gd name="connsiteX50" fmla="*/ 590558 w 641400"/>
                  <a:gd name="connsiteY50" fmla="*/ 175219 h 1773972"/>
                  <a:gd name="connsiteX51" fmla="*/ 584692 w 641400"/>
                  <a:gd name="connsiteY51" fmla="*/ 135439 h 1773972"/>
                  <a:gd name="connsiteX52" fmla="*/ 596425 w 641400"/>
                  <a:gd name="connsiteY52" fmla="*/ 134492 h 1773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641400" h="1773972">
                    <a:moveTo>
                      <a:pt x="596425" y="134492"/>
                    </a:moveTo>
                    <a:cubicBezTo>
                      <a:pt x="596425" y="134492"/>
                      <a:pt x="598380" y="148699"/>
                      <a:pt x="602291" y="174272"/>
                    </a:cubicBezTo>
                    <a:cubicBezTo>
                      <a:pt x="605224" y="199844"/>
                      <a:pt x="610113" y="237730"/>
                      <a:pt x="615980" y="286033"/>
                    </a:cubicBezTo>
                    <a:cubicBezTo>
                      <a:pt x="625757" y="382640"/>
                      <a:pt x="637490" y="520921"/>
                      <a:pt x="640423" y="686668"/>
                    </a:cubicBezTo>
                    <a:cubicBezTo>
                      <a:pt x="642379" y="770016"/>
                      <a:pt x="641401" y="859993"/>
                      <a:pt x="637490" y="954706"/>
                    </a:cubicBezTo>
                    <a:cubicBezTo>
                      <a:pt x="633579" y="1050366"/>
                      <a:pt x="626734" y="1149815"/>
                      <a:pt x="613046" y="1253999"/>
                    </a:cubicBezTo>
                    <a:cubicBezTo>
                      <a:pt x="606202" y="1306091"/>
                      <a:pt x="597402" y="1358183"/>
                      <a:pt x="586647" y="1411222"/>
                    </a:cubicBezTo>
                    <a:cubicBezTo>
                      <a:pt x="575892" y="1464261"/>
                      <a:pt x="562203" y="1517300"/>
                      <a:pt x="542649" y="1570339"/>
                    </a:cubicBezTo>
                    <a:cubicBezTo>
                      <a:pt x="532871" y="1596860"/>
                      <a:pt x="522116" y="1622432"/>
                      <a:pt x="509405" y="1648951"/>
                    </a:cubicBezTo>
                    <a:cubicBezTo>
                      <a:pt x="495717" y="1674524"/>
                      <a:pt x="480073" y="1700096"/>
                      <a:pt x="459540" y="1722827"/>
                    </a:cubicBezTo>
                    <a:cubicBezTo>
                      <a:pt x="454652" y="1728510"/>
                      <a:pt x="448785" y="1734193"/>
                      <a:pt x="442919" y="1738929"/>
                    </a:cubicBezTo>
                    <a:cubicBezTo>
                      <a:pt x="436075" y="1743664"/>
                      <a:pt x="430208" y="1749347"/>
                      <a:pt x="423364" y="1753135"/>
                    </a:cubicBezTo>
                    <a:cubicBezTo>
                      <a:pt x="409675" y="1761660"/>
                      <a:pt x="393054" y="1769237"/>
                      <a:pt x="375454" y="1772078"/>
                    </a:cubicBezTo>
                    <a:lnTo>
                      <a:pt x="362744" y="1773972"/>
                    </a:lnTo>
                    <a:lnTo>
                      <a:pt x="349055" y="1773972"/>
                    </a:lnTo>
                    <a:cubicBezTo>
                      <a:pt x="345144" y="1773972"/>
                      <a:pt x="340256" y="1773025"/>
                      <a:pt x="336344" y="1773025"/>
                    </a:cubicBezTo>
                    <a:cubicBezTo>
                      <a:pt x="332433" y="1773025"/>
                      <a:pt x="326567" y="1772078"/>
                      <a:pt x="322656" y="1770184"/>
                    </a:cubicBezTo>
                    <a:cubicBezTo>
                      <a:pt x="304079" y="1765448"/>
                      <a:pt x="288435" y="1755030"/>
                      <a:pt x="275724" y="1743664"/>
                    </a:cubicBezTo>
                    <a:cubicBezTo>
                      <a:pt x="263014" y="1732299"/>
                      <a:pt x="253236" y="1719986"/>
                      <a:pt x="245414" y="1707674"/>
                    </a:cubicBezTo>
                    <a:cubicBezTo>
                      <a:pt x="236614" y="1695360"/>
                      <a:pt x="229770" y="1682101"/>
                      <a:pt x="222926" y="1669788"/>
                    </a:cubicBezTo>
                    <a:cubicBezTo>
                      <a:pt x="209238" y="1644216"/>
                      <a:pt x="198482" y="1617696"/>
                      <a:pt x="189683" y="1591176"/>
                    </a:cubicBezTo>
                    <a:cubicBezTo>
                      <a:pt x="171105" y="1538137"/>
                      <a:pt x="156439" y="1484151"/>
                      <a:pt x="143729" y="1431112"/>
                    </a:cubicBezTo>
                    <a:cubicBezTo>
                      <a:pt x="119285" y="1324086"/>
                      <a:pt x="101686" y="1218008"/>
                      <a:pt x="87020" y="1114771"/>
                    </a:cubicBezTo>
                    <a:cubicBezTo>
                      <a:pt x="58665" y="909244"/>
                      <a:pt x="42043" y="716030"/>
                      <a:pt x="29333" y="551229"/>
                    </a:cubicBezTo>
                    <a:cubicBezTo>
                      <a:pt x="17599" y="386429"/>
                      <a:pt x="9778" y="248148"/>
                      <a:pt x="5867" y="151541"/>
                    </a:cubicBezTo>
                    <a:cubicBezTo>
                      <a:pt x="3911" y="103237"/>
                      <a:pt x="2933" y="65352"/>
                      <a:pt x="978" y="39780"/>
                    </a:cubicBezTo>
                    <a:cubicBezTo>
                      <a:pt x="0" y="14207"/>
                      <a:pt x="0" y="0"/>
                      <a:pt x="0" y="0"/>
                    </a:cubicBezTo>
                    <a:lnTo>
                      <a:pt x="16622" y="0"/>
                    </a:lnTo>
                    <a:cubicBezTo>
                      <a:pt x="16622" y="0"/>
                      <a:pt x="17599" y="54934"/>
                      <a:pt x="22488" y="151541"/>
                    </a:cubicBezTo>
                    <a:cubicBezTo>
                      <a:pt x="26399" y="248148"/>
                      <a:pt x="34221" y="385481"/>
                      <a:pt x="45954" y="550282"/>
                    </a:cubicBezTo>
                    <a:cubicBezTo>
                      <a:pt x="58665" y="715082"/>
                      <a:pt x="75286" y="907350"/>
                      <a:pt x="103641" y="1112876"/>
                    </a:cubicBezTo>
                    <a:cubicBezTo>
                      <a:pt x="118307" y="1215166"/>
                      <a:pt x="134929" y="1321245"/>
                      <a:pt x="160350" y="1427323"/>
                    </a:cubicBezTo>
                    <a:cubicBezTo>
                      <a:pt x="173061" y="1480362"/>
                      <a:pt x="186749" y="1533401"/>
                      <a:pt x="205327" y="1585494"/>
                    </a:cubicBezTo>
                    <a:cubicBezTo>
                      <a:pt x="215104" y="1612013"/>
                      <a:pt x="224882" y="1637586"/>
                      <a:pt x="238570" y="1662211"/>
                    </a:cubicBezTo>
                    <a:cubicBezTo>
                      <a:pt x="245414" y="1674524"/>
                      <a:pt x="252258" y="1686837"/>
                      <a:pt x="260080" y="1699149"/>
                    </a:cubicBezTo>
                    <a:cubicBezTo>
                      <a:pt x="267902" y="1711462"/>
                      <a:pt x="277680" y="1722827"/>
                      <a:pt x="288435" y="1732299"/>
                    </a:cubicBezTo>
                    <a:cubicBezTo>
                      <a:pt x="299190" y="1742717"/>
                      <a:pt x="312878" y="1751241"/>
                      <a:pt x="327545" y="1755030"/>
                    </a:cubicBezTo>
                    <a:cubicBezTo>
                      <a:pt x="335367" y="1756924"/>
                      <a:pt x="343189" y="1757871"/>
                      <a:pt x="351010" y="1757871"/>
                    </a:cubicBezTo>
                    <a:lnTo>
                      <a:pt x="362744" y="1757871"/>
                    </a:lnTo>
                    <a:lnTo>
                      <a:pt x="374476" y="1755977"/>
                    </a:lnTo>
                    <a:cubicBezTo>
                      <a:pt x="389143" y="1753135"/>
                      <a:pt x="403809" y="1747453"/>
                      <a:pt x="416520" y="1738929"/>
                    </a:cubicBezTo>
                    <a:cubicBezTo>
                      <a:pt x="423364" y="1735140"/>
                      <a:pt x="428252" y="1730404"/>
                      <a:pt x="434119" y="1725668"/>
                    </a:cubicBezTo>
                    <a:cubicBezTo>
                      <a:pt x="439008" y="1720933"/>
                      <a:pt x="444874" y="1716197"/>
                      <a:pt x="449763" y="1710515"/>
                    </a:cubicBezTo>
                    <a:cubicBezTo>
                      <a:pt x="469318" y="1689678"/>
                      <a:pt x="483984" y="1665052"/>
                      <a:pt x="497672" y="1640427"/>
                    </a:cubicBezTo>
                    <a:cubicBezTo>
                      <a:pt x="510383" y="1615802"/>
                      <a:pt x="521138" y="1590230"/>
                      <a:pt x="530916" y="1563710"/>
                    </a:cubicBezTo>
                    <a:cubicBezTo>
                      <a:pt x="549493" y="1511618"/>
                      <a:pt x="563181" y="1459526"/>
                      <a:pt x="573937" y="1407434"/>
                    </a:cubicBezTo>
                    <a:cubicBezTo>
                      <a:pt x="584692" y="1355341"/>
                      <a:pt x="593492" y="1303249"/>
                      <a:pt x="600336" y="1251157"/>
                    </a:cubicBezTo>
                    <a:cubicBezTo>
                      <a:pt x="614024" y="1147920"/>
                      <a:pt x="620868" y="1048472"/>
                      <a:pt x="624779" y="953759"/>
                    </a:cubicBezTo>
                    <a:cubicBezTo>
                      <a:pt x="628690" y="859046"/>
                      <a:pt x="628690" y="769069"/>
                      <a:pt x="627712" y="686668"/>
                    </a:cubicBezTo>
                    <a:cubicBezTo>
                      <a:pt x="624779" y="520921"/>
                      <a:pt x="613046" y="383587"/>
                      <a:pt x="603269" y="286980"/>
                    </a:cubicBezTo>
                    <a:cubicBezTo>
                      <a:pt x="598380" y="238677"/>
                      <a:pt x="593492" y="200792"/>
                      <a:pt x="590558" y="175219"/>
                    </a:cubicBezTo>
                    <a:cubicBezTo>
                      <a:pt x="586647" y="149647"/>
                      <a:pt x="584692" y="135439"/>
                      <a:pt x="584692" y="135439"/>
                    </a:cubicBezTo>
                    <a:lnTo>
                      <a:pt x="596425" y="134492"/>
                    </a:lnTo>
                    <a:close/>
                  </a:path>
                </a:pathLst>
              </a:custGeom>
              <a:solidFill>
                <a:srgbClr val="74903B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348" name="Graphic 25">
                <a:extLst>
                  <a:ext uri="{FF2B5EF4-FFF2-40B4-BE49-F238E27FC236}">
                    <a16:creationId xmlns:a16="http://schemas.microsoft.com/office/drawing/2014/main" id="{E36C26AE-B63D-87A2-58EF-5C9306C89AEA}"/>
                  </a:ext>
                </a:extLst>
              </p:cNvPr>
              <p:cNvGrpSpPr/>
              <p:nvPr/>
            </p:nvGrpSpPr>
            <p:grpSpPr>
              <a:xfrm>
                <a:off x="3546511" y="855977"/>
                <a:ext cx="148467" cy="634644"/>
                <a:chOff x="3546511" y="855977"/>
                <a:chExt cx="148467" cy="634644"/>
              </a:xfrm>
            </p:grpSpPr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9F542C8F-E33D-329F-7837-1D53A2AAD8B5}"/>
                    </a:ext>
                  </a:extLst>
                </p:cNvPr>
                <p:cNvSpPr/>
                <p:nvPr/>
              </p:nvSpPr>
              <p:spPr>
                <a:xfrm>
                  <a:off x="3604931" y="855977"/>
                  <a:ext cx="72447" cy="34103"/>
                </a:xfrm>
                <a:custGeom>
                  <a:avLst/>
                  <a:gdLst>
                    <a:gd name="connsiteX0" fmla="*/ 34221 w 72447"/>
                    <a:gd name="connsiteY0" fmla="*/ 33217 h 34103"/>
                    <a:gd name="connsiteX1" fmla="*/ 71375 w 72447"/>
                    <a:gd name="connsiteY1" fmla="*/ 19010 h 34103"/>
                    <a:gd name="connsiteX2" fmla="*/ 69420 w 72447"/>
                    <a:gd name="connsiteY2" fmla="*/ 12380 h 34103"/>
                    <a:gd name="connsiteX3" fmla="*/ 0 w 72447"/>
                    <a:gd name="connsiteY3" fmla="*/ 21852 h 34103"/>
                    <a:gd name="connsiteX4" fmla="*/ 0 w 72447"/>
                    <a:gd name="connsiteY4" fmla="*/ 23746 h 34103"/>
                    <a:gd name="connsiteX5" fmla="*/ 2933 w 72447"/>
                    <a:gd name="connsiteY5" fmla="*/ 28482 h 34103"/>
                    <a:gd name="connsiteX6" fmla="*/ 34221 w 72447"/>
                    <a:gd name="connsiteY6" fmla="*/ 33217 h 3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4103">
                      <a:moveTo>
                        <a:pt x="34221" y="33217"/>
                      </a:moveTo>
                      <a:cubicBezTo>
                        <a:pt x="46932" y="30376"/>
                        <a:pt x="61598" y="26587"/>
                        <a:pt x="71375" y="19010"/>
                      </a:cubicBezTo>
                      <a:cubicBezTo>
                        <a:pt x="74309" y="17116"/>
                        <a:pt x="70398" y="13327"/>
                        <a:pt x="69420" y="12380"/>
                      </a:cubicBezTo>
                      <a:cubicBezTo>
                        <a:pt x="50843" y="-7509"/>
                        <a:pt x="9778" y="-2774"/>
                        <a:pt x="0" y="21852"/>
                      </a:cubicBezTo>
                      <a:cubicBezTo>
                        <a:pt x="0" y="22799"/>
                        <a:pt x="0" y="22799"/>
                        <a:pt x="0" y="23746"/>
                      </a:cubicBezTo>
                      <a:cubicBezTo>
                        <a:pt x="0" y="25640"/>
                        <a:pt x="978" y="27534"/>
                        <a:pt x="2933" y="28482"/>
                      </a:cubicBezTo>
                      <a:cubicBezTo>
                        <a:pt x="12711" y="34164"/>
                        <a:pt x="22488" y="35111"/>
                        <a:pt x="34221" y="3321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43889C58-1D58-1F38-CB11-5EEBBBFEDDE1}"/>
                    </a:ext>
                  </a:extLst>
                </p:cNvPr>
                <p:cNvSpPr/>
                <p:nvPr/>
              </p:nvSpPr>
              <p:spPr>
                <a:xfrm>
                  <a:off x="3625133" y="979171"/>
                  <a:ext cx="49217" cy="61563"/>
                </a:xfrm>
                <a:custGeom>
                  <a:avLst/>
                  <a:gdLst>
                    <a:gd name="connsiteX0" fmla="*/ 28685 w 49217"/>
                    <a:gd name="connsiteY0" fmla="*/ 46409 h 61563"/>
                    <a:gd name="connsiteX1" fmla="*/ 49218 w 49217"/>
                    <a:gd name="connsiteY1" fmla="*/ 0 h 61563"/>
                    <a:gd name="connsiteX2" fmla="*/ 330 w 49217"/>
                    <a:gd name="connsiteY2" fmla="*/ 60616 h 61563"/>
                    <a:gd name="connsiteX3" fmla="*/ 1308 w 49217"/>
                    <a:gd name="connsiteY3" fmla="*/ 61564 h 61563"/>
                    <a:gd name="connsiteX4" fmla="*/ 28685 w 49217"/>
                    <a:gd name="connsiteY4" fmla="*/ 46409 h 61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17" h="61563">
                      <a:moveTo>
                        <a:pt x="28685" y="46409"/>
                      </a:moveTo>
                      <a:cubicBezTo>
                        <a:pt x="41396" y="33149"/>
                        <a:pt x="47262" y="16101"/>
                        <a:pt x="49218" y="0"/>
                      </a:cubicBezTo>
                      <a:cubicBezTo>
                        <a:pt x="14019" y="0"/>
                        <a:pt x="-2603" y="32202"/>
                        <a:pt x="330" y="60616"/>
                      </a:cubicBezTo>
                      <a:cubicBezTo>
                        <a:pt x="330" y="60616"/>
                        <a:pt x="1308" y="61564"/>
                        <a:pt x="1308" y="61564"/>
                      </a:cubicBezTo>
                      <a:cubicBezTo>
                        <a:pt x="11085" y="58722"/>
                        <a:pt x="20863" y="53986"/>
                        <a:pt x="28685" y="4640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7BCC5C11-2278-4CDB-7B19-789EC906869C}"/>
                    </a:ext>
                  </a:extLst>
                </p:cNvPr>
                <p:cNvSpPr/>
                <p:nvPr/>
              </p:nvSpPr>
              <p:spPr>
                <a:xfrm>
                  <a:off x="3546511" y="905631"/>
                  <a:ext cx="62322" cy="62841"/>
                </a:xfrm>
                <a:custGeom>
                  <a:avLst/>
                  <a:gdLst>
                    <a:gd name="connsiteX0" fmla="*/ 58420 w 62322"/>
                    <a:gd name="connsiteY0" fmla="*/ 45126 h 62841"/>
                    <a:gd name="connsiteX1" fmla="*/ 50598 w 62322"/>
                    <a:gd name="connsiteY1" fmla="*/ 33761 h 62841"/>
                    <a:gd name="connsiteX2" fmla="*/ 34954 w 62322"/>
                    <a:gd name="connsiteY2" fmla="*/ 12924 h 62841"/>
                    <a:gd name="connsiteX3" fmla="*/ 733 w 62322"/>
                    <a:gd name="connsiteY3" fmla="*/ 3452 h 62841"/>
                    <a:gd name="connsiteX4" fmla="*/ 733 w 62322"/>
                    <a:gd name="connsiteY4" fmla="*/ 9135 h 62841"/>
                    <a:gd name="connsiteX5" fmla="*/ 50598 w 62322"/>
                    <a:gd name="connsiteY5" fmla="*/ 62175 h 62841"/>
                    <a:gd name="connsiteX6" fmla="*/ 58420 w 62322"/>
                    <a:gd name="connsiteY6" fmla="*/ 45126 h 6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322" h="62841">
                      <a:moveTo>
                        <a:pt x="58420" y="45126"/>
                      </a:moveTo>
                      <a:cubicBezTo>
                        <a:pt x="56465" y="41338"/>
                        <a:pt x="53532" y="37549"/>
                        <a:pt x="50598" y="33761"/>
                      </a:cubicBezTo>
                      <a:cubicBezTo>
                        <a:pt x="46687" y="26184"/>
                        <a:pt x="39843" y="18607"/>
                        <a:pt x="34954" y="12924"/>
                      </a:cubicBezTo>
                      <a:cubicBezTo>
                        <a:pt x="28110" y="6294"/>
                        <a:pt x="9533" y="-6019"/>
                        <a:pt x="733" y="3452"/>
                      </a:cubicBezTo>
                      <a:cubicBezTo>
                        <a:pt x="-244" y="5347"/>
                        <a:pt x="-244" y="7241"/>
                        <a:pt x="733" y="9135"/>
                      </a:cubicBezTo>
                      <a:cubicBezTo>
                        <a:pt x="10511" y="27131"/>
                        <a:pt x="21266" y="56492"/>
                        <a:pt x="50598" y="62175"/>
                      </a:cubicBezTo>
                      <a:cubicBezTo>
                        <a:pt x="66242" y="65963"/>
                        <a:pt x="63309" y="52703"/>
                        <a:pt x="58420" y="4512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14AAF367-7243-90C6-3353-1892344A8EE9}"/>
                    </a:ext>
                  </a:extLst>
                </p:cNvPr>
                <p:cNvSpPr/>
                <p:nvPr/>
              </p:nvSpPr>
              <p:spPr>
                <a:xfrm>
                  <a:off x="3558179" y="1094721"/>
                  <a:ext cx="53596" cy="59668"/>
                </a:xfrm>
                <a:custGeom>
                  <a:avLst/>
                  <a:gdLst>
                    <a:gd name="connsiteX0" fmla="*/ 25242 w 53596"/>
                    <a:gd name="connsiteY0" fmla="*/ 51145 h 59668"/>
                    <a:gd name="connsiteX1" fmla="*/ 53597 w 53596"/>
                    <a:gd name="connsiteY1" fmla="*/ 59669 h 59668"/>
                    <a:gd name="connsiteX2" fmla="*/ 1776 w 53596"/>
                    <a:gd name="connsiteY2" fmla="*/ 0 h 59668"/>
                    <a:gd name="connsiteX3" fmla="*/ 1776 w 53596"/>
                    <a:gd name="connsiteY3" fmla="*/ 0 h 59668"/>
                    <a:gd name="connsiteX4" fmla="*/ 16443 w 53596"/>
                    <a:gd name="connsiteY4" fmla="*/ 39779 h 59668"/>
                    <a:gd name="connsiteX5" fmla="*/ 25242 w 53596"/>
                    <a:gd name="connsiteY5" fmla="*/ 51145 h 59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596" h="59668">
                      <a:moveTo>
                        <a:pt x="25242" y="51145"/>
                      </a:moveTo>
                      <a:cubicBezTo>
                        <a:pt x="34042" y="54933"/>
                        <a:pt x="43819" y="56828"/>
                        <a:pt x="53597" y="59669"/>
                      </a:cubicBezTo>
                      <a:cubicBezTo>
                        <a:pt x="48708" y="34096"/>
                        <a:pt x="30131" y="12312"/>
                        <a:pt x="1776" y="0"/>
                      </a:cubicBezTo>
                      <a:cubicBezTo>
                        <a:pt x="1776" y="0"/>
                        <a:pt x="1776" y="0"/>
                        <a:pt x="1776" y="0"/>
                      </a:cubicBezTo>
                      <a:cubicBezTo>
                        <a:pt x="-5068" y="11365"/>
                        <a:pt x="9598" y="29361"/>
                        <a:pt x="16443" y="39779"/>
                      </a:cubicBezTo>
                      <a:cubicBezTo>
                        <a:pt x="18398" y="43568"/>
                        <a:pt x="21331" y="47356"/>
                        <a:pt x="25242" y="51145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A4317F7C-3FEC-F561-49BB-5926208A5809}"/>
                    </a:ext>
                  </a:extLst>
                </p:cNvPr>
                <p:cNvSpPr/>
                <p:nvPr/>
              </p:nvSpPr>
              <p:spPr>
                <a:xfrm>
                  <a:off x="3623508" y="1191139"/>
                  <a:ext cx="71469" cy="35141"/>
                </a:xfrm>
                <a:custGeom>
                  <a:avLst/>
                  <a:gdLst>
                    <a:gd name="connsiteX0" fmla="*/ 33243 w 71469"/>
                    <a:gd name="connsiteY0" fmla="*/ 33338 h 35141"/>
                    <a:gd name="connsiteX1" fmla="*/ 70397 w 71469"/>
                    <a:gd name="connsiteY1" fmla="*/ 18184 h 35141"/>
                    <a:gd name="connsiteX2" fmla="*/ 68442 w 71469"/>
                    <a:gd name="connsiteY2" fmla="*/ 11554 h 35141"/>
                    <a:gd name="connsiteX3" fmla="*/ 0 w 71469"/>
                    <a:gd name="connsiteY3" fmla="*/ 22920 h 35141"/>
                    <a:gd name="connsiteX4" fmla="*/ 0 w 71469"/>
                    <a:gd name="connsiteY4" fmla="*/ 24814 h 35141"/>
                    <a:gd name="connsiteX5" fmla="*/ 2933 w 71469"/>
                    <a:gd name="connsiteY5" fmla="*/ 29550 h 35141"/>
                    <a:gd name="connsiteX6" fmla="*/ 33243 w 71469"/>
                    <a:gd name="connsiteY6" fmla="*/ 33338 h 3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469" h="35141">
                      <a:moveTo>
                        <a:pt x="33243" y="33338"/>
                      </a:moveTo>
                      <a:cubicBezTo>
                        <a:pt x="45954" y="30497"/>
                        <a:pt x="60620" y="25761"/>
                        <a:pt x="70397" y="18184"/>
                      </a:cubicBezTo>
                      <a:cubicBezTo>
                        <a:pt x="73331" y="16290"/>
                        <a:pt x="69420" y="12501"/>
                        <a:pt x="68442" y="11554"/>
                      </a:cubicBezTo>
                      <a:cubicBezTo>
                        <a:pt x="48887" y="-7388"/>
                        <a:pt x="8800" y="-2653"/>
                        <a:pt x="0" y="22920"/>
                      </a:cubicBezTo>
                      <a:cubicBezTo>
                        <a:pt x="0" y="23867"/>
                        <a:pt x="0" y="23867"/>
                        <a:pt x="0" y="24814"/>
                      </a:cubicBezTo>
                      <a:cubicBezTo>
                        <a:pt x="0" y="26708"/>
                        <a:pt x="978" y="28603"/>
                        <a:pt x="2933" y="29550"/>
                      </a:cubicBezTo>
                      <a:cubicBezTo>
                        <a:pt x="11733" y="36180"/>
                        <a:pt x="21510" y="36180"/>
                        <a:pt x="33243" y="3333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8D79096A-8387-CF1B-B3D5-7C29F0DD050A}"/>
                    </a:ext>
                  </a:extLst>
                </p:cNvPr>
                <p:cNvSpPr/>
                <p:nvPr/>
              </p:nvSpPr>
              <p:spPr>
                <a:xfrm>
                  <a:off x="3644672" y="1313507"/>
                  <a:ext cx="48256" cy="62510"/>
                </a:xfrm>
                <a:custGeom>
                  <a:avLst/>
                  <a:gdLst>
                    <a:gd name="connsiteX0" fmla="*/ 29679 w 48256"/>
                    <a:gd name="connsiteY0" fmla="*/ 47356 h 62510"/>
                    <a:gd name="connsiteX1" fmla="*/ 48257 w 48256"/>
                    <a:gd name="connsiteY1" fmla="*/ 0 h 62510"/>
                    <a:gd name="connsiteX2" fmla="*/ 347 w 48256"/>
                    <a:gd name="connsiteY2" fmla="*/ 61564 h 62510"/>
                    <a:gd name="connsiteX3" fmla="*/ 1325 w 48256"/>
                    <a:gd name="connsiteY3" fmla="*/ 62510 h 62510"/>
                    <a:gd name="connsiteX4" fmla="*/ 29679 w 48256"/>
                    <a:gd name="connsiteY4" fmla="*/ 47356 h 62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256" h="62510">
                      <a:moveTo>
                        <a:pt x="29679" y="47356"/>
                      </a:moveTo>
                      <a:cubicBezTo>
                        <a:pt x="41412" y="33150"/>
                        <a:pt x="47279" y="17048"/>
                        <a:pt x="48257" y="0"/>
                      </a:cubicBezTo>
                      <a:cubicBezTo>
                        <a:pt x="13058" y="947"/>
                        <a:pt x="-2586" y="33150"/>
                        <a:pt x="347" y="61564"/>
                      </a:cubicBezTo>
                      <a:cubicBezTo>
                        <a:pt x="347" y="61564"/>
                        <a:pt x="1325" y="62510"/>
                        <a:pt x="1325" y="62510"/>
                      </a:cubicBezTo>
                      <a:cubicBezTo>
                        <a:pt x="12080" y="59669"/>
                        <a:pt x="22835" y="55881"/>
                        <a:pt x="29679" y="4735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4FF9A9AE-2D2A-FF7E-A60B-FAA36EDFAC9D}"/>
                    </a:ext>
                  </a:extLst>
                </p:cNvPr>
                <p:cNvSpPr/>
                <p:nvPr/>
              </p:nvSpPr>
              <p:spPr>
                <a:xfrm>
                  <a:off x="3565088" y="1244686"/>
                  <a:ext cx="62579" cy="61439"/>
                </a:xfrm>
                <a:custGeom>
                  <a:avLst/>
                  <a:gdLst>
                    <a:gd name="connsiteX0" fmla="*/ 59398 w 62579"/>
                    <a:gd name="connsiteY0" fmla="*/ 43249 h 61439"/>
                    <a:gd name="connsiteX1" fmla="*/ 51576 w 62579"/>
                    <a:gd name="connsiteY1" fmla="*/ 31883 h 61439"/>
                    <a:gd name="connsiteX2" fmla="*/ 34954 w 62579"/>
                    <a:gd name="connsiteY2" fmla="*/ 11994 h 61439"/>
                    <a:gd name="connsiteX3" fmla="*/ 733 w 62579"/>
                    <a:gd name="connsiteY3" fmla="*/ 3470 h 61439"/>
                    <a:gd name="connsiteX4" fmla="*/ 733 w 62579"/>
                    <a:gd name="connsiteY4" fmla="*/ 9152 h 61439"/>
                    <a:gd name="connsiteX5" fmla="*/ 51576 w 62579"/>
                    <a:gd name="connsiteY5" fmla="*/ 61244 h 61439"/>
                    <a:gd name="connsiteX6" fmla="*/ 59398 w 62579"/>
                    <a:gd name="connsiteY6" fmla="*/ 43249 h 6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579" h="61439">
                      <a:moveTo>
                        <a:pt x="59398" y="43249"/>
                      </a:moveTo>
                      <a:cubicBezTo>
                        <a:pt x="57442" y="39461"/>
                        <a:pt x="54509" y="35672"/>
                        <a:pt x="51576" y="31883"/>
                      </a:cubicBezTo>
                      <a:cubicBezTo>
                        <a:pt x="47665" y="24306"/>
                        <a:pt x="40821" y="16729"/>
                        <a:pt x="34954" y="11994"/>
                      </a:cubicBezTo>
                      <a:cubicBezTo>
                        <a:pt x="28110" y="6311"/>
                        <a:pt x="8555" y="-6002"/>
                        <a:pt x="733" y="3470"/>
                      </a:cubicBezTo>
                      <a:cubicBezTo>
                        <a:pt x="-244" y="5364"/>
                        <a:pt x="-244" y="7258"/>
                        <a:pt x="733" y="9152"/>
                      </a:cubicBezTo>
                      <a:cubicBezTo>
                        <a:pt x="10511" y="27148"/>
                        <a:pt x="22244" y="55562"/>
                        <a:pt x="51576" y="61244"/>
                      </a:cubicBezTo>
                      <a:cubicBezTo>
                        <a:pt x="66242" y="63139"/>
                        <a:pt x="63309" y="50826"/>
                        <a:pt x="59398" y="43249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10A246C0-402D-C0E9-3670-3F586FF8813F}"/>
                    </a:ext>
                  </a:extLst>
                </p:cNvPr>
                <p:cNvSpPr/>
                <p:nvPr/>
              </p:nvSpPr>
              <p:spPr>
                <a:xfrm>
                  <a:off x="3581088" y="1432846"/>
                  <a:ext cx="55130" cy="57774"/>
                </a:xfrm>
                <a:custGeom>
                  <a:avLst/>
                  <a:gdLst>
                    <a:gd name="connsiteX0" fmla="*/ 26777 w 55130"/>
                    <a:gd name="connsiteY0" fmla="*/ 50198 h 57774"/>
                    <a:gd name="connsiteX1" fmla="*/ 55131 w 55130"/>
                    <a:gd name="connsiteY1" fmla="*/ 57775 h 57774"/>
                    <a:gd name="connsiteX2" fmla="*/ 1355 w 55130"/>
                    <a:gd name="connsiteY2" fmla="*/ 0 h 57774"/>
                    <a:gd name="connsiteX3" fmla="*/ 1355 w 55130"/>
                    <a:gd name="connsiteY3" fmla="*/ 0 h 57774"/>
                    <a:gd name="connsiteX4" fmla="*/ 16999 w 55130"/>
                    <a:gd name="connsiteY4" fmla="*/ 38832 h 57774"/>
                    <a:gd name="connsiteX5" fmla="*/ 26777 w 55130"/>
                    <a:gd name="connsiteY5" fmla="*/ 50198 h 57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130" h="57774">
                      <a:moveTo>
                        <a:pt x="26777" y="50198"/>
                      </a:moveTo>
                      <a:cubicBezTo>
                        <a:pt x="35576" y="53039"/>
                        <a:pt x="45354" y="55881"/>
                        <a:pt x="55131" y="57775"/>
                      </a:cubicBezTo>
                      <a:cubicBezTo>
                        <a:pt x="50242" y="32202"/>
                        <a:pt x="30687" y="11365"/>
                        <a:pt x="1355" y="0"/>
                      </a:cubicBezTo>
                      <a:cubicBezTo>
                        <a:pt x="1355" y="0"/>
                        <a:pt x="1355" y="0"/>
                        <a:pt x="1355" y="0"/>
                      </a:cubicBezTo>
                      <a:cubicBezTo>
                        <a:pt x="-4511" y="12312"/>
                        <a:pt x="10155" y="29361"/>
                        <a:pt x="16999" y="38832"/>
                      </a:cubicBezTo>
                      <a:cubicBezTo>
                        <a:pt x="18955" y="42621"/>
                        <a:pt x="21888" y="46409"/>
                        <a:pt x="26777" y="5019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57" name="Graphic 25">
                <a:extLst>
                  <a:ext uri="{FF2B5EF4-FFF2-40B4-BE49-F238E27FC236}">
                    <a16:creationId xmlns:a16="http://schemas.microsoft.com/office/drawing/2014/main" id="{C2A382A5-CA8C-6995-F8C9-F2349DFBFA09}"/>
                  </a:ext>
                </a:extLst>
              </p:cNvPr>
              <p:cNvGrpSpPr/>
              <p:nvPr/>
            </p:nvGrpSpPr>
            <p:grpSpPr>
              <a:xfrm>
                <a:off x="3606153" y="1668940"/>
                <a:ext cx="180784" cy="632422"/>
                <a:chOff x="3606153" y="1668940"/>
                <a:chExt cx="180784" cy="632422"/>
              </a:xfrm>
            </p:grpSpPr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F52374BA-E50F-8723-2973-E1A8CE7538D1}"/>
                    </a:ext>
                  </a:extLst>
                </p:cNvPr>
                <p:cNvSpPr/>
                <p:nvPr/>
              </p:nvSpPr>
              <p:spPr>
                <a:xfrm>
                  <a:off x="3661640" y="1668940"/>
                  <a:ext cx="72020" cy="36397"/>
                </a:xfrm>
                <a:custGeom>
                  <a:avLst/>
                  <a:gdLst>
                    <a:gd name="connsiteX0" fmla="*/ 35199 w 72020"/>
                    <a:gd name="connsiteY0" fmla="*/ 33837 h 36397"/>
                    <a:gd name="connsiteX1" fmla="*/ 71375 w 72020"/>
                    <a:gd name="connsiteY1" fmla="*/ 16789 h 36397"/>
                    <a:gd name="connsiteX2" fmla="*/ 68442 w 72020"/>
                    <a:gd name="connsiteY2" fmla="*/ 10159 h 36397"/>
                    <a:gd name="connsiteX3" fmla="*/ 0 w 72020"/>
                    <a:gd name="connsiteY3" fmla="*/ 24366 h 36397"/>
                    <a:gd name="connsiteX4" fmla="*/ 0 w 72020"/>
                    <a:gd name="connsiteY4" fmla="*/ 26261 h 36397"/>
                    <a:gd name="connsiteX5" fmla="*/ 2933 w 72020"/>
                    <a:gd name="connsiteY5" fmla="*/ 30996 h 36397"/>
                    <a:gd name="connsiteX6" fmla="*/ 35199 w 72020"/>
                    <a:gd name="connsiteY6" fmla="*/ 33837 h 36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20" h="36397">
                      <a:moveTo>
                        <a:pt x="35199" y="33837"/>
                      </a:moveTo>
                      <a:cubicBezTo>
                        <a:pt x="47909" y="30049"/>
                        <a:pt x="62576" y="25313"/>
                        <a:pt x="71375" y="16789"/>
                      </a:cubicBezTo>
                      <a:cubicBezTo>
                        <a:pt x="73331" y="14895"/>
                        <a:pt x="70398" y="11107"/>
                        <a:pt x="68442" y="10159"/>
                      </a:cubicBezTo>
                      <a:cubicBezTo>
                        <a:pt x="48887" y="-7836"/>
                        <a:pt x="7822" y="-1206"/>
                        <a:pt x="0" y="24366"/>
                      </a:cubicBezTo>
                      <a:cubicBezTo>
                        <a:pt x="0" y="25313"/>
                        <a:pt x="0" y="25313"/>
                        <a:pt x="0" y="26261"/>
                      </a:cubicBezTo>
                      <a:cubicBezTo>
                        <a:pt x="0" y="28154"/>
                        <a:pt x="978" y="30049"/>
                        <a:pt x="2933" y="30996"/>
                      </a:cubicBezTo>
                      <a:cubicBezTo>
                        <a:pt x="13688" y="37626"/>
                        <a:pt x="23466" y="37626"/>
                        <a:pt x="35199" y="33837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813FBCC3-22B5-28EB-BF16-FAE7C7559332}"/>
                    </a:ext>
                  </a:extLst>
                </p:cNvPr>
                <p:cNvSpPr/>
                <p:nvPr/>
              </p:nvSpPr>
              <p:spPr>
                <a:xfrm>
                  <a:off x="3692282" y="1789913"/>
                  <a:ext cx="45622" cy="65351"/>
                </a:xfrm>
                <a:custGeom>
                  <a:avLst/>
                  <a:gdLst>
                    <a:gd name="connsiteX0" fmla="*/ 29001 w 45622"/>
                    <a:gd name="connsiteY0" fmla="*/ 48303 h 65351"/>
                    <a:gd name="connsiteX1" fmla="*/ 45623 w 45622"/>
                    <a:gd name="connsiteY1" fmla="*/ 0 h 65351"/>
                    <a:gd name="connsiteX2" fmla="*/ 647 w 45622"/>
                    <a:gd name="connsiteY2" fmla="*/ 64404 h 65351"/>
                    <a:gd name="connsiteX3" fmla="*/ 1624 w 45622"/>
                    <a:gd name="connsiteY3" fmla="*/ 65352 h 65351"/>
                    <a:gd name="connsiteX4" fmla="*/ 29001 w 45622"/>
                    <a:gd name="connsiteY4" fmla="*/ 48303 h 65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622" h="65351">
                      <a:moveTo>
                        <a:pt x="29001" y="48303"/>
                      </a:moveTo>
                      <a:cubicBezTo>
                        <a:pt x="40734" y="34096"/>
                        <a:pt x="45623" y="17048"/>
                        <a:pt x="45623" y="0"/>
                      </a:cubicBezTo>
                      <a:cubicBezTo>
                        <a:pt x="10424" y="2841"/>
                        <a:pt x="-3264" y="35044"/>
                        <a:pt x="647" y="64404"/>
                      </a:cubicBezTo>
                      <a:cubicBezTo>
                        <a:pt x="647" y="64404"/>
                        <a:pt x="1624" y="65352"/>
                        <a:pt x="1624" y="65352"/>
                      </a:cubicBezTo>
                      <a:cubicBezTo>
                        <a:pt x="12379" y="61563"/>
                        <a:pt x="22157" y="56828"/>
                        <a:pt x="29001" y="4830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0" name="Freeform: Shape 359">
                  <a:extLst>
                    <a:ext uri="{FF2B5EF4-FFF2-40B4-BE49-F238E27FC236}">
                      <a16:creationId xmlns:a16="http://schemas.microsoft.com/office/drawing/2014/main" id="{9457F6FC-BE98-41A5-28FD-2A4AFDB8150B}"/>
                    </a:ext>
                  </a:extLst>
                </p:cNvPr>
                <p:cNvSpPr/>
                <p:nvPr/>
              </p:nvSpPr>
              <p:spPr>
                <a:xfrm>
                  <a:off x="3606153" y="1725059"/>
                  <a:ext cx="64942" cy="60314"/>
                </a:xfrm>
                <a:custGeom>
                  <a:avLst/>
                  <a:gdLst>
                    <a:gd name="connsiteX0" fmla="*/ 61354 w 64942"/>
                    <a:gd name="connsiteY0" fmla="*/ 42123 h 60314"/>
                    <a:gd name="connsiteX1" fmla="*/ 52554 w 64942"/>
                    <a:gd name="connsiteY1" fmla="*/ 30758 h 60314"/>
                    <a:gd name="connsiteX2" fmla="*/ 34954 w 64942"/>
                    <a:gd name="connsiteY2" fmla="*/ 10868 h 60314"/>
                    <a:gd name="connsiteX3" fmla="*/ 733 w 64942"/>
                    <a:gd name="connsiteY3" fmla="*/ 4238 h 60314"/>
                    <a:gd name="connsiteX4" fmla="*/ 733 w 64942"/>
                    <a:gd name="connsiteY4" fmla="*/ 9921 h 60314"/>
                    <a:gd name="connsiteX5" fmla="*/ 54509 w 64942"/>
                    <a:gd name="connsiteY5" fmla="*/ 60119 h 60314"/>
                    <a:gd name="connsiteX6" fmla="*/ 61354 w 64942"/>
                    <a:gd name="connsiteY6" fmla="*/ 42123 h 60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942" h="60314">
                      <a:moveTo>
                        <a:pt x="61354" y="42123"/>
                      </a:moveTo>
                      <a:cubicBezTo>
                        <a:pt x="59398" y="38335"/>
                        <a:pt x="56465" y="34546"/>
                        <a:pt x="52554" y="30758"/>
                      </a:cubicBezTo>
                      <a:cubicBezTo>
                        <a:pt x="48643" y="23181"/>
                        <a:pt x="40821" y="16551"/>
                        <a:pt x="34954" y="10868"/>
                      </a:cubicBezTo>
                      <a:cubicBezTo>
                        <a:pt x="28110" y="5185"/>
                        <a:pt x="8555" y="-6180"/>
                        <a:pt x="733" y="4238"/>
                      </a:cubicBezTo>
                      <a:cubicBezTo>
                        <a:pt x="-244" y="6132"/>
                        <a:pt x="-244" y="8027"/>
                        <a:pt x="733" y="9921"/>
                      </a:cubicBezTo>
                      <a:cubicBezTo>
                        <a:pt x="11488" y="27916"/>
                        <a:pt x="24199" y="56330"/>
                        <a:pt x="54509" y="60119"/>
                      </a:cubicBezTo>
                      <a:cubicBezTo>
                        <a:pt x="69175" y="62013"/>
                        <a:pt x="65264" y="49701"/>
                        <a:pt x="61354" y="4212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9C1AC3C5-E313-ACD0-E242-66916C410B83}"/>
                    </a:ext>
                  </a:extLst>
                </p:cNvPr>
                <p:cNvSpPr/>
                <p:nvPr/>
              </p:nvSpPr>
              <p:spPr>
                <a:xfrm>
                  <a:off x="3633287" y="1914934"/>
                  <a:ext cx="57685" cy="54933"/>
                </a:xfrm>
                <a:custGeom>
                  <a:avLst/>
                  <a:gdLst>
                    <a:gd name="connsiteX0" fmla="*/ 28353 w 57685"/>
                    <a:gd name="connsiteY0" fmla="*/ 48303 h 54933"/>
                    <a:gd name="connsiteX1" fmla="*/ 57685 w 57685"/>
                    <a:gd name="connsiteY1" fmla="*/ 54933 h 54933"/>
                    <a:gd name="connsiteX2" fmla="*/ 976 w 57685"/>
                    <a:gd name="connsiteY2" fmla="*/ 0 h 54933"/>
                    <a:gd name="connsiteX3" fmla="*/ 976 w 57685"/>
                    <a:gd name="connsiteY3" fmla="*/ 0 h 54933"/>
                    <a:gd name="connsiteX4" fmla="*/ 18575 w 57685"/>
                    <a:gd name="connsiteY4" fmla="*/ 37885 h 54933"/>
                    <a:gd name="connsiteX5" fmla="*/ 28353 w 57685"/>
                    <a:gd name="connsiteY5" fmla="*/ 48303 h 5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685" h="54933">
                      <a:moveTo>
                        <a:pt x="28353" y="48303"/>
                      </a:moveTo>
                      <a:cubicBezTo>
                        <a:pt x="38130" y="51145"/>
                        <a:pt x="47908" y="53039"/>
                        <a:pt x="57685" y="54933"/>
                      </a:cubicBezTo>
                      <a:cubicBezTo>
                        <a:pt x="50841" y="29361"/>
                        <a:pt x="30308" y="9471"/>
                        <a:pt x="976" y="0"/>
                      </a:cubicBezTo>
                      <a:cubicBezTo>
                        <a:pt x="976" y="0"/>
                        <a:pt x="976" y="0"/>
                        <a:pt x="976" y="0"/>
                      </a:cubicBezTo>
                      <a:cubicBezTo>
                        <a:pt x="-3913" y="12312"/>
                        <a:pt x="10754" y="29361"/>
                        <a:pt x="18575" y="37885"/>
                      </a:cubicBezTo>
                      <a:cubicBezTo>
                        <a:pt x="19553" y="41674"/>
                        <a:pt x="23464" y="45462"/>
                        <a:pt x="28353" y="4830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E26310FE-43C6-5A1B-3AEE-45C7B8E74FEC}"/>
                    </a:ext>
                  </a:extLst>
                </p:cNvPr>
                <p:cNvSpPr/>
                <p:nvPr/>
              </p:nvSpPr>
              <p:spPr>
                <a:xfrm>
                  <a:off x="3706617" y="2001725"/>
                  <a:ext cx="71042" cy="37082"/>
                </a:xfrm>
                <a:custGeom>
                  <a:avLst/>
                  <a:gdLst>
                    <a:gd name="connsiteX0" fmla="*/ 35199 w 71042"/>
                    <a:gd name="connsiteY0" fmla="*/ 34442 h 37082"/>
                    <a:gd name="connsiteX1" fmla="*/ 70398 w 71042"/>
                    <a:gd name="connsiteY1" fmla="*/ 15499 h 37082"/>
                    <a:gd name="connsiteX2" fmla="*/ 67464 w 71042"/>
                    <a:gd name="connsiteY2" fmla="*/ 8869 h 37082"/>
                    <a:gd name="connsiteX3" fmla="*/ 0 w 71042"/>
                    <a:gd name="connsiteY3" fmla="*/ 25918 h 37082"/>
                    <a:gd name="connsiteX4" fmla="*/ 978 w 71042"/>
                    <a:gd name="connsiteY4" fmla="*/ 27812 h 37082"/>
                    <a:gd name="connsiteX5" fmla="*/ 3911 w 71042"/>
                    <a:gd name="connsiteY5" fmla="*/ 32548 h 37082"/>
                    <a:gd name="connsiteX6" fmla="*/ 35199 w 71042"/>
                    <a:gd name="connsiteY6" fmla="*/ 34442 h 37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42" h="37082">
                      <a:moveTo>
                        <a:pt x="35199" y="34442"/>
                      </a:moveTo>
                      <a:cubicBezTo>
                        <a:pt x="47910" y="30654"/>
                        <a:pt x="61598" y="24024"/>
                        <a:pt x="70398" y="15499"/>
                      </a:cubicBezTo>
                      <a:cubicBezTo>
                        <a:pt x="72353" y="13605"/>
                        <a:pt x="69420" y="9817"/>
                        <a:pt x="67464" y="8869"/>
                      </a:cubicBezTo>
                      <a:cubicBezTo>
                        <a:pt x="46932" y="-8179"/>
                        <a:pt x="6844" y="346"/>
                        <a:pt x="0" y="25918"/>
                      </a:cubicBezTo>
                      <a:cubicBezTo>
                        <a:pt x="0" y="26865"/>
                        <a:pt x="0" y="26865"/>
                        <a:pt x="978" y="27812"/>
                      </a:cubicBezTo>
                      <a:cubicBezTo>
                        <a:pt x="978" y="29706"/>
                        <a:pt x="2933" y="31600"/>
                        <a:pt x="3911" y="32548"/>
                      </a:cubicBezTo>
                      <a:cubicBezTo>
                        <a:pt x="13688" y="38230"/>
                        <a:pt x="23466" y="38230"/>
                        <a:pt x="35199" y="3444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3" name="Freeform: Shape 362">
                  <a:extLst>
                    <a:ext uri="{FF2B5EF4-FFF2-40B4-BE49-F238E27FC236}">
                      <a16:creationId xmlns:a16="http://schemas.microsoft.com/office/drawing/2014/main" id="{2693437F-AF71-E4F7-BB17-B3FF8AAAC890}"/>
                    </a:ext>
                  </a:extLst>
                </p:cNvPr>
                <p:cNvSpPr/>
                <p:nvPr/>
              </p:nvSpPr>
              <p:spPr>
                <a:xfrm>
                  <a:off x="3744842" y="2120462"/>
                  <a:ext cx="42094" cy="67246"/>
                </a:xfrm>
                <a:custGeom>
                  <a:avLst/>
                  <a:gdLst>
                    <a:gd name="connsiteX0" fmla="*/ 29238 w 42094"/>
                    <a:gd name="connsiteY0" fmla="*/ 48303 h 67246"/>
                    <a:gd name="connsiteX1" fmla="*/ 41949 w 42094"/>
                    <a:gd name="connsiteY1" fmla="*/ 0 h 67246"/>
                    <a:gd name="connsiteX2" fmla="*/ 1862 w 42094"/>
                    <a:gd name="connsiteY2" fmla="*/ 66299 h 67246"/>
                    <a:gd name="connsiteX3" fmla="*/ 3817 w 42094"/>
                    <a:gd name="connsiteY3" fmla="*/ 67246 h 67246"/>
                    <a:gd name="connsiteX4" fmla="*/ 29238 w 42094"/>
                    <a:gd name="connsiteY4" fmla="*/ 48303 h 67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094" h="67246">
                      <a:moveTo>
                        <a:pt x="29238" y="48303"/>
                      </a:moveTo>
                      <a:cubicBezTo>
                        <a:pt x="39016" y="33149"/>
                        <a:pt x="42927" y="16101"/>
                        <a:pt x="41949" y="0"/>
                      </a:cubicBezTo>
                      <a:cubicBezTo>
                        <a:pt x="6750" y="4735"/>
                        <a:pt x="-4983" y="38832"/>
                        <a:pt x="1862" y="66299"/>
                      </a:cubicBezTo>
                      <a:cubicBezTo>
                        <a:pt x="1862" y="66299"/>
                        <a:pt x="2840" y="67246"/>
                        <a:pt x="3817" y="67246"/>
                      </a:cubicBezTo>
                      <a:cubicBezTo>
                        <a:pt x="14572" y="62510"/>
                        <a:pt x="23372" y="56828"/>
                        <a:pt x="29238" y="4830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4" name="Freeform: Shape 363">
                  <a:extLst>
                    <a:ext uri="{FF2B5EF4-FFF2-40B4-BE49-F238E27FC236}">
                      <a16:creationId xmlns:a16="http://schemas.microsoft.com/office/drawing/2014/main" id="{0D3A969E-3377-E23D-0546-8CE71AE8009F}"/>
                    </a:ext>
                  </a:extLst>
                </p:cNvPr>
                <p:cNvSpPr/>
                <p:nvPr/>
              </p:nvSpPr>
              <p:spPr>
                <a:xfrm>
                  <a:off x="3652107" y="2062333"/>
                  <a:ext cx="68079" cy="57232"/>
                </a:xfrm>
                <a:custGeom>
                  <a:avLst/>
                  <a:gdLst>
                    <a:gd name="connsiteX0" fmla="*/ 63309 w 68079"/>
                    <a:gd name="connsiteY0" fmla="*/ 39185 h 57232"/>
                    <a:gd name="connsiteX1" fmla="*/ 54509 w 68079"/>
                    <a:gd name="connsiteY1" fmla="*/ 28767 h 57232"/>
                    <a:gd name="connsiteX2" fmla="*/ 35932 w 68079"/>
                    <a:gd name="connsiteY2" fmla="*/ 9825 h 57232"/>
                    <a:gd name="connsiteX3" fmla="*/ 733 w 68079"/>
                    <a:gd name="connsiteY3" fmla="*/ 5089 h 57232"/>
                    <a:gd name="connsiteX4" fmla="*/ 733 w 68079"/>
                    <a:gd name="connsiteY4" fmla="*/ 10772 h 57232"/>
                    <a:gd name="connsiteX5" fmla="*/ 57442 w 68079"/>
                    <a:gd name="connsiteY5" fmla="*/ 57181 h 57232"/>
                    <a:gd name="connsiteX6" fmla="*/ 63309 w 68079"/>
                    <a:gd name="connsiteY6" fmla="*/ 39185 h 5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079" h="57232">
                      <a:moveTo>
                        <a:pt x="63309" y="39185"/>
                      </a:moveTo>
                      <a:cubicBezTo>
                        <a:pt x="60376" y="35397"/>
                        <a:pt x="57442" y="32555"/>
                        <a:pt x="54509" y="28767"/>
                      </a:cubicBezTo>
                      <a:cubicBezTo>
                        <a:pt x="49621" y="21190"/>
                        <a:pt x="41799" y="14560"/>
                        <a:pt x="35932" y="9825"/>
                      </a:cubicBezTo>
                      <a:cubicBezTo>
                        <a:pt x="29088" y="4142"/>
                        <a:pt x="8555" y="-6276"/>
                        <a:pt x="733" y="5089"/>
                      </a:cubicBezTo>
                      <a:cubicBezTo>
                        <a:pt x="-244" y="6983"/>
                        <a:pt x="-244" y="8877"/>
                        <a:pt x="733" y="10772"/>
                      </a:cubicBezTo>
                      <a:cubicBezTo>
                        <a:pt x="12466" y="27820"/>
                        <a:pt x="27133" y="55286"/>
                        <a:pt x="57442" y="57181"/>
                      </a:cubicBezTo>
                      <a:cubicBezTo>
                        <a:pt x="73086" y="58128"/>
                        <a:pt x="68198" y="45815"/>
                        <a:pt x="63309" y="3918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5" name="Freeform: Shape 364">
                  <a:extLst>
                    <a:ext uri="{FF2B5EF4-FFF2-40B4-BE49-F238E27FC236}">
                      <a16:creationId xmlns:a16="http://schemas.microsoft.com/office/drawing/2014/main" id="{7E5CB382-3B2D-8783-4D0D-E3617FF9B805}"/>
                    </a:ext>
                  </a:extLst>
                </p:cNvPr>
                <p:cNvSpPr/>
                <p:nvPr/>
              </p:nvSpPr>
              <p:spPr>
                <a:xfrm>
                  <a:off x="3693320" y="2251165"/>
                  <a:ext cx="63161" cy="50197"/>
                </a:xfrm>
                <a:custGeom>
                  <a:avLst/>
                  <a:gdLst>
                    <a:gd name="connsiteX0" fmla="*/ 33829 w 63161"/>
                    <a:gd name="connsiteY0" fmla="*/ 47356 h 50197"/>
                    <a:gd name="connsiteX1" fmla="*/ 63162 w 63161"/>
                    <a:gd name="connsiteY1" fmla="*/ 50198 h 50197"/>
                    <a:gd name="connsiteX2" fmla="*/ 586 w 63161"/>
                    <a:gd name="connsiteY2" fmla="*/ 0 h 50197"/>
                    <a:gd name="connsiteX3" fmla="*/ 586 w 63161"/>
                    <a:gd name="connsiteY3" fmla="*/ 0 h 50197"/>
                    <a:gd name="connsiteX4" fmla="*/ 22096 w 63161"/>
                    <a:gd name="connsiteY4" fmla="*/ 36938 h 50197"/>
                    <a:gd name="connsiteX5" fmla="*/ 33829 w 63161"/>
                    <a:gd name="connsiteY5" fmla="*/ 47356 h 5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161" h="50197">
                      <a:moveTo>
                        <a:pt x="33829" y="47356"/>
                      </a:moveTo>
                      <a:cubicBezTo>
                        <a:pt x="43607" y="49250"/>
                        <a:pt x="53384" y="50198"/>
                        <a:pt x="63162" y="50198"/>
                      </a:cubicBezTo>
                      <a:cubicBezTo>
                        <a:pt x="53384" y="25572"/>
                        <a:pt x="30896" y="7577"/>
                        <a:pt x="586" y="0"/>
                      </a:cubicBezTo>
                      <a:cubicBezTo>
                        <a:pt x="586" y="0"/>
                        <a:pt x="586" y="0"/>
                        <a:pt x="586" y="0"/>
                      </a:cubicBezTo>
                      <a:cubicBezTo>
                        <a:pt x="-3325" y="13260"/>
                        <a:pt x="13297" y="28414"/>
                        <a:pt x="22096" y="36938"/>
                      </a:cubicBezTo>
                      <a:cubicBezTo>
                        <a:pt x="24052" y="41674"/>
                        <a:pt x="28941" y="44515"/>
                        <a:pt x="33829" y="4735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66" name="Graphic 25">
                <a:extLst>
                  <a:ext uri="{FF2B5EF4-FFF2-40B4-BE49-F238E27FC236}">
                    <a16:creationId xmlns:a16="http://schemas.microsoft.com/office/drawing/2014/main" id="{14EA578C-8C5B-E1E9-5B11-030D14AA8E9A}"/>
                  </a:ext>
                </a:extLst>
              </p:cNvPr>
              <p:cNvGrpSpPr/>
              <p:nvPr/>
            </p:nvGrpSpPr>
            <p:grpSpPr>
              <a:xfrm>
                <a:off x="3785814" y="2180130"/>
                <a:ext cx="422928" cy="407265"/>
                <a:chOff x="3785814" y="2180130"/>
                <a:chExt cx="422928" cy="407265"/>
              </a:xfrm>
            </p:grpSpPr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614B13FD-1B3F-038F-E8DF-81E50FFE3D35}"/>
                    </a:ext>
                  </a:extLst>
                </p:cNvPr>
                <p:cNvSpPr/>
                <p:nvPr/>
              </p:nvSpPr>
              <p:spPr>
                <a:xfrm>
                  <a:off x="3821923" y="2426595"/>
                  <a:ext cx="65051" cy="43364"/>
                </a:xfrm>
                <a:custGeom>
                  <a:avLst/>
                  <a:gdLst>
                    <a:gd name="connsiteX0" fmla="*/ 36244 w 65051"/>
                    <a:gd name="connsiteY0" fmla="*/ 34833 h 43364"/>
                    <a:gd name="connsiteX1" fmla="*/ 64599 w 65051"/>
                    <a:gd name="connsiteY1" fmla="*/ 7366 h 43364"/>
                    <a:gd name="connsiteX2" fmla="*/ 59710 w 65051"/>
                    <a:gd name="connsiteY2" fmla="*/ 2630 h 43364"/>
                    <a:gd name="connsiteX3" fmla="*/ 20600 w 65051"/>
                    <a:gd name="connsiteY3" fmla="*/ 6419 h 43364"/>
                    <a:gd name="connsiteX4" fmla="*/ 67 w 65051"/>
                    <a:gd name="connsiteY4" fmla="*/ 37674 h 43364"/>
                    <a:gd name="connsiteX5" fmla="*/ 1045 w 65051"/>
                    <a:gd name="connsiteY5" fmla="*/ 39568 h 43364"/>
                    <a:gd name="connsiteX6" fmla="*/ 5934 w 65051"/>
                    <a:gd name="connsiteY6" fmla="*/ 42410 h 43364"/>
                    <a:gd name="connsiteX7" fmla="*/ 36244 w 65051"/>
                    <a:gd name="connsiteY7" fmla="*/ 34833 h 43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051" h="43364">
                      <a:moveTo>
                        <a:pt x="36244" y="34833"/>
                      </a:moveTo>
                      <a:cubicBezTo>
                        <a:pt x="46999" y="27256"/>
                        <a:pt x="58732" y="17785"/>
                        <a:pt x="64599" y="7366"/>
                      </a:cubicBezTo>
                      <a:cubicBezTo>
                        <a:pt x="66554" y="4525"/>
                        <a:pt x="61666" y="2630"/>
                        <a:pt x="59710" y="2630"/>
                      </a:cubicBezTo>
                      <a:cubicBezTo>
                        <a:pt x="47977" y="-2105"/>
                        <a:pt x="32333" y="-211"/>
                        <a:pt x="20600" y="6419"/>
                      </a:cubicBezTo>
                      <a:cubicBezTo>
                        <a:pt x="8867" y="13049"/>
                        <a:pt x="-910" y="24415"/>
                        <a:pt x="67" y="37674"/>
                      </a:cubicBezTo>
                      <a:cubicBezTo>
                        <a:pt x="67" y="38622"/>
                        <a:pt x="1045" y="38622"/>
                        <a:pt x="1045" y="39568"/>
                      </a:cubicBezTo>
                      <a:cubicBezTo>
                        <a:pt x="2023" y="41463"/>
                        <a:pt x="3979" y="42410"/>
                        <a:pt x="5934" y="42410"/>
                      </a:cubicBezTo>
                      <a:cubicBezTo>
                        <a:pt x="16689" y="45252"/>
                        <a:pt x="26467" y="41463"/>
                        <a:pt x="36244" y="34833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8" name="Freeform: Shape 367">
                  <a:extLst>
                    <a:ext uri="{FF2B5EF4-FFF2-40B4-BE49-F238E27FC236}">
                      <a16:creationId xmlns:a16="http://schemas.microsoft.com/office/drawing/2014/main" id="{0BD31527-6385-1597-146A-945C2116F923}"/>
                    </a:ext>
                  </a:extLst>
                </p:cNvPr>
                <p:cNvSpPr/>
                <p:nvPr/>
              </p:nvSpPr>
              <p:spPr>
                <a:xfrm>
                  <a:off x="3911980" y="2499313"/>
                  <a:ext cx="37116" cy="53397"/>
                </a:xfrm>
                <a:custGeom>
                  <a:avLst/>
                  <a:gdLst>
                    <a:gd name="connsiteX0" fmla="*/ 24406 w 37116"/>
                    <a:gd name="connsiteY0" fmla="*/ 24625 h 53397"/>
                    <a:gd name="connsiteX1" fmla="*/ 15607 w 37116"/>
                    <a:gd name="connsiteY1" fmla="*/ 9471 h 53397"/>
                    <a:gd name="connsiteX2" fmla="*/ 11696 w 37116"/>
                    <a:gd name="connsiteY2" fmla="*/ 0 h 53397"/>
                    <a:gd name="connsiteX3" fmla="*/ 1918 w 37116"/>
                    <a:gd name="connsiteY3" fmla="*/ 37885 h 53397"/>
                    <a:gd name="connsiteX4" fmla="*/ 36139 w 37116"/>
                    <a:gd name="connsiteY4" fmla="*/ 53039 h 53397"/>
                    <a:gd name="connsiteX5" fmla="*/ 37117 w 37116"/>
                    <a:gd name="connsiteY5" fmla="*/ 52092 h 53397"/>
                    <a:gd name="connsiteX6" fmla="*/ 31250 w 37116"/>
                    <a:gd name="connsiteY6" fmla="*/ 37885 h 53397"/>
                    <a:gd name="connsiteX7" fmla="*/ 24406 w 37116"/>
                    <a:gd name="connsiteY7" fmla="*/ 24625 h 53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116" h="53397">
                      <a:moveTo>
                        <a:pt x="24406" y="24625"/>
                      </a:moveTo>
                      <a:cubicBezTo>
                        <a:pt x="20495" y="17995"/>
                        <a:pt x="15607" y="13260"/>
                        <a:pt x="15607" y="9471"/>
                      </a:cubicBezTo>
                      <a:cubicBezTo>
                        <a:pt x="14629" y="5683"/>
                        <a:pt x="14629" y="2841"/>
                        <a:pt x="11696" y="0"/>
                      </a:cubicBezTo>
                      <a:cubicBezTo>
                        <a:pt x="1918" y="13260"/>
                        <a:pt x="-2971" y="27466"/>
                        <a:pt x="1918" y="37885"/>
                      </a:cubicBezTo>
                      <a:cubicBezTo>
                        <a:pt x="5829" y="49250"/>
                        <a:pt x="22451" y="54933"/>
                        <a:pt x="36139" y="53039"/>
                      </a:cubicBezTo>
                      <a:cubicBezTo>
                        <a:pt x="36139" y="53039"/>
                        <a:pt x="37117" y="52092"/>
                        <a:pt x="37117" y="52092"/>
                      </a:cubicBezTo>
                      <a:cubicBezTo>
                        <a:pt x="35161" y="47356"/>
                        <a:pt x="33206" y="42621"/>
                        <a:pt x="31250" y="37885"/>
                      </a:cubicBezTo>
                      <a:cubicBezTo>
                        <a:pt x="29295" y="32202"/>
                        <a:pt x="27339" y="27466"/>
                        <a:pt x="24406" y="24625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9" name="Freeform: Shape 368">
                  <a:extLst>
                    <a:ext uri="{FF2B5EF4-FFF2-40B4-BE49-F238E27FC236}">
                      <a16:creationId xmlns:a16="http://schemas.microsoft.com/office/drawing/2014/main" id="{274D9695-A591-05E1-6D2C-21D7A55818E4}"/>
                    </a:ext>
                  </a:extLst>
                </p:cNvPr>
                <p:cNvSpPr/>
                <p:nvPr/>
              </p:nvSpPr>
              <p:spPr>
                <a:xfrm>
                  <a:off x="3785814" y="2511695"/>
                  <a:ext cx="87752" cy="43760"/>
                </a:xfrm>
                <a:custGeom>
                  <a:avLst/>
                  <a:gdLst>
                    <a:gd name="connsiteX0" fmla="*/ 75286 w 87752"/>
                    <a:gd name="connsiteY0" fmla="*/ 18873 h 43760"/>
                    <a:gd name="connsiteX1" fmla="*/ 61598 w 87752"/>
                    <a:gd name="connsiteY1" fmla="*/ 13190 h 43760"/>
                    <a:gd name="connsiteX2" fmla="*/ 35199 w 87752"/>
                    <a:gd name="connsiteY2" fmla="*/ 2772 h 43760"/>
                    <a:gd name="connsiteX3" fmla="*/ 0 w 87752"/>
                    <a:gd name="connsiteY3" fmla="*/ 9401 h 43760"/>
                    <a:gd name="connsiteX4" fmla="*/ 2933 w 87752"/>
                    <a:gd name="connsiteY4" fmla="*/ 15084 h 43760"/>
                    <a:gd name="connsiteX5" fmla="*/ 39110 w 87752"/>
                    <a:gd name="connsiteY5" fmla="*/ 38762 h 43760"/>
                    <a:gd name="connsiteX6" fmla="*/ 82131 w 87752"/>
                    <a:gd name="connsiteY6" fmla="*/ 38762 h 43760"/>
                    <a:gd name="connsiteX7" fmla="*/ 75286 w 87752"/>
                    <a:gd name="connsiteY7" fmla="*/ 18873 h 4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752" h="43760">
                      <a:moveTo>
                        <a:pt x="75286" y="18873"/>
                      </a:moveTo>
                      <a:cubicBezTo>
                        <a:pt x="71375" y="16979"/>
                        <a:pt x="66487" y="15084"/>
                        <a:pt x="61598" y="13190"/>
                      </a:cubicBezTo>
                      <a:cubicBezTo>
                        <a:pt x="53776" y="8454"/>
                        <a:pt x="43999" y="4666"/>
                        <a:pt x="35199" y="2772"/>
                      </a:cubicBezTo>
                      <a:cubicBezTo>
                        <a:pt x="26399" y="-70"/>
                        <a:pt x="1956" y="-3858"/>
                        <a:pt x="0" y="9401"/>
                      </a:cubicBezTo>
                      <a:cubicBezTo>
                        <a:pt x="0" y="11296"/>
                        <a:pt x="978" y="14137"/>
                        <a:pt x="2933" y="15084"/>
                      </a:cubicBezTo>
                      <a:cubicBezTo>
                        <a:pt x="12710" y="22661"/>
                        <a:pt x="25421" y="32132"/>
                        <a:pt x="39110" y="38762"/>
                      </a:cubicBezTo>
                      <a:cubicBezTo>
                        <a:pt x="52798" y="44446"/>
                        <a:pt x="69420" y="46339"/>
                        <a:pt x="82131" y="38762"/>
                      </a:cubicBezTo>
                      <a:cubicBezTo>
                        <a:pt x="94841" y="29291"/>
                        <a:pt x="83108" y="22661"/>
                        <a:pt x="75286" y="18873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A61C18AD-C51F-F652-8FC7-B989B41FF151}"/>
                    </a:ext>
                  </a:extLst>
                </p:cNvPr>
                <p:cNvSpPr/>
                <p:nvPr/>
              </p:nvSpPr>
              <p:spPr>
                <a:xfrm>
                  <a:off x="4034161" y="2501207"/>
                  <a:ext cx="35198" cy="86189"/>
                </a:xfrm>
                <a:custGeom>
                  <a:avLst/>
                  <a:gdLst>
                    <a:gd name="connsiteX0" fmla="*/ 35199 w 35198"/>
                    <a:gd name="connsiteY0" fmla="*/ 25572 h 86189"/>
                    <a:gd name="connsiteX1" fmla="*/ 20533 w 35198"/>
                    <a:gd name="connsiteY1" fmla="*/ 0 h 86189"/>
                    <a:gd name="connsiteX2" fmla="*/ 11733 w 35198"/>
                    <a:gd name="connsiteY2" fmla="*/ 18942 h 86189"/>
                    <a:gd name="connsiteX3" fmla="*/ 5866 w 35198"/>
                    <a:gd name="connsiteY3" fmla="*/ 38833 h 86189"/>
                    <a:gd name="connsiteX4" fmla="*/ 1955 w 35198"/>
                    <a:gd name="connsiteY4" fmla="*/ 61564 h 86189"/>
                    <a:gd name="connsiteX5" fmla="*/ 0 w 35198"/>
                    <a:gd name="connsiteY5" fmla="*/ 86189 h 86189"/>
                    <a:gd name="connsiteX6" fmla="*/ 978 w 35198"/>
                    <a:gd name="connsiteY6" fmla="*/ 86189 h 86189"/>
                    <a:gd name="connsiteX7" fmla="*/ 13688 w 35198"/>
                    <a:gd name="connsiteY7" fmla="*/ 79558 h 86189"/>
                    <a:gd name="connsiteX8" fmla="*/ 23466 w 35198"/>
                    <a:gd name="connsiteY8" fmla="*/ 67246 h 86189"/>
                    <a:gd name="connsiteX9" fmla="*/ 30310 w 35198"/>
                    <a:gd name="connsiteY9" fmla="*/ 53986 h 86189"/>
                    <a:gd name="connsiteX10" fmla="*/ 34221 w 35198"/>
                    <a:gd name="connsiteY10" fmla="*/ 42621 h 86189"/>
                    <a:gd name="connsiteX11" fmla="*/ 35199 w 35198"/>
                    <a:gd name="connsiteY11" fmla="*/ 25572 h 86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5198" h="86189">
                      <a:moveTo>
                        <a:pt x="35199" y="25572"/>
                      </a:moveTo>
                      <a:cubicBezTo>
                        <a:pt x="31288" y="17048"/>
                        <a:pt x="26399" y="8524"/>
                        <a:pt x="20533" y="0"/>
                      </a:cubicBezTo>
                      <a:cubicBezTo>
                        <a:pt x="16621" y="5683"/>
                        <a:pt x="13688" y="12312"/>
                        <a:pt x="11733" y="18942"/>
                      </a:cubicBezTo>
                      <a:cubicBezTo>
                        <a:pt x="8799" y="25572"/>
                        <a:pt x="7822" y="32202"/>
                        <a:pt x="5866" y="38833"/>
                      </a:cubicBezTo>
                      <a:cubicBezTo>
                        <a:pt x="3911" y="45463"/>
                        <a:pt x="2933" y="53039"/>
                        <a:pt x="1955" y="61564"/>
                      </a:cubicBezTo>
                      <a:cubicBezTo>
                        <a:pt x="978" y="69141"/>
                        <a:pt x="978" y="77665"/>
                        <a:pt x="0" y="86189"/>
                      </a:cubicBezTo>
                      <a:cubicBezTo>
                        <a:pt x="0" y="86189"/>
                        <a:pt x="0" y="86189"/>
                        <a:pt x="978" y="86189"/>
                      </a:cubicBezTo>
                      <a:cubicBezTo>
                        <a:pt x="5866" y="85242"/>
                        <a:pt x="9777" y="82400"/>
                        <a:pt x="13688" y="79558"/>
                      </a:cubicBezTo>
                      <a:cubicBezTo>
                        <a:pt x="17599" y="75771"/>
                        <a:pt x="20533" y="71982"/>
                        <a:pt x="23466" y="67246"/>
                      </a:cubicBezTo>
                      <a:cubicBezTo>
                        <a:pt x="26399" y="62511"/>
                        <a:pt x="28354" y="57775"/>
                        <a:pt x="30310" y="53986"/>
                      </a:cubicBezTo>
                      <a:cubicBezTo>
                        <a:pt x="32265" y="49250"/>
                        <a:pt x="33243" y="45463"/>
                        <a:pt x="34221" y="42621"/>
                      </a:cubicBezTo>
                      <a:cubicBezTo>
                        <a:pt x="34221" y="36938"/>
                        <a:pt x="35199" y="31255"/>
                        <a:pt x="35199" y="25572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46EB12F8-BADE-2D49-4FDC-BA40FF02E7B9}"/>
                    </a:ext>
                  </a:extLst>
                </p:cNvPr>
                <p:cNvSpPr/>
                <p:nvPr/>
              </p:nvSpPr>
              <p:spPr>
                <a:xfrm>
                  <a:off x="4013628" y="2413888"/>
                  <a:ext cx="68197" cy="38240"/>
                </a:xfrm>
                <a:custGeom>
                  <a:avLst/>
                  <a:gdLst>
                    <a:gd name="connsiteX0" fmla="*/ 42043 w 68197"/>
                    <a:gd name="connsiteY0" fmla="*/ 5866 h 38240"/>
                    <a:gd name="connsiteX1" fmla="*/ 1955 w 68197"/>
                    <a:gd name="connsiteY1" fmla="*/ 184 h 38240"/>
                    <a:gd name="connsiteX2" fmla="*/ 978 w 68197"/>
                    <a:gd name="connsiteY2" fmla="*/ 6814 h 38240"/>
                    <a:gd name="connsiteX3" fmla="*/ 28355 w 68197"/>
                    <a:gd name="connsiteY3" fmla="*/ 34280 h 38240"/>
                    <a:gd name="connsiteX4" fmla="*/ 66487 w 68197"/>
                    <a:gd name="connsiteY4" fmla="*/ 31439 h 38240"/>
                    <a:gd name="connsiteX5" fmla="*/ 67465 w 68197"/>
                    <a:gd name="connsiteY5" fmla="*/ 29544 h 38240"/>
                    <a:gd name="connsiteX6" fmla="*/ 67465 w 68197"/>
                    <a:gd name="connsiteY6" fmla="*/ 23862 h 38240"/>
                    <a:gd name="connsiteX7" fmla="*/ 42043 w 68197"/>
                    <a:gd name="connsiteY7" fmla="*/ 5866 h 38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197" h="38240">
                      <a:moveTo>
                        <a:pt x="42043" y="5866"/>
                      </a:moveTo>
                      <a:cubicBezTo>
                        <a:pt x="29332" y="2078"/>
                        <a:pt x="14666" y="-764"/>
                        <a:pt x="1955" y="184"/>
                      </a:cubicBezTo>
                      <a:cubicBezTo>
                        <a:pt x="-978" y="184"/>
                        <a:pt x="0" y="4919"/>
                        <a:pt x="978" y="6814"/>
                      </a:cubicBezTo>
                      <a:cubicBezTo>
                        <a:pt x="4889" y="19126"/>
                        <a:pt x="15644" y="28597"/>
                        <a:pt x="28355" y="34280"/>
                      </a:cubicBezTo>
                      <a:cubicBezTo>
                        <a:pt x="41065" y="39963"/>
                        <a:pt x="55731" y="39963"/>
                        <a:pt x="66487" y="31439"/>
                      </a:cubicBezTo>
                      <a:cubicBezTo>
                        <a:pt x="67465" y="31439"/>
                        <a:pt x="67465" y="30492"/>
                        <a:pt x="67465" y="29544"/>
                      </a:cubicBezTo>
                      <a:cubicBezTo>
                        <a:pt x="68442" y="27650"/>
                        <a:pt x="68442" y="25756"/>
                        <a:pt x="67465" y="23862"/>
                      </a:cubicBezTo>
                      <a:cubicBezTo>
                        <a:pt x="62576" y="13443"/>
                        <a:pt x="53776" y="8707"/>
                        <a:pt x="42043" y="5866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2" name="Freeform: Shape 371">
                  <a:extLst>
                    <a:ext uri="{FF2B5EF4-FFF2-40B4-BE49-F238E27FC236}">
                      <a16:creationId xmlns:a16="http://schemas.microsoft.com/office/drawing/2014/main" id="{7063590F-5CDD-E9F9-4920-3548C9BDA82F}"/>
                    </a:ext>
                  </a:extLst>
                </p:cNvPr>
                <p:cNvSpPr/>
                <p:nvPr/>
              </p:nvSpPr>
              <p:spPr>
                <a:xfrm>
                  <a:off x="4059582" y="2286209"/>
                  <a:ext cx="66486" cy="45576"/>
                </a:xfrm>
                <a:custGeom>
                  <a:avLst/>
                  <a:gdLst>
                    <a:gd name="connsiteX0" fmla="*/ 34221 w 66486"/>
                    <a:gd name="connsiteY0" fmla="*/ 6630 h 45576"/>
                    <a:gd name="connsiteX1" fmla="*/ 13688 w 66486"/>
                    <a:gd name="connsiteY1" fmla="*/ 22731 h 45576"/>
                    <a:gd name="connsiteX2" fmla="*/ 0 w 66486"/>
                    <a:gd name="connsiteY2" fmla="*/ 42621 h 45576"/>
                    <a:gd name="connsiteX3" fmla="*/ 43021 w 66486"/>
                    <a:gd name="connsiteY3" fmla="*/ 36938 h 45576"/>
                    <a:gd name="connsiteX4" fmla="*/ 66487 w 66486"/>
                    <a:gd name="connsiteY4" fmla="*/ 1894 h 45576"/>
                    <a:gd name="connsiteX5" fmla="*/ 65509 w 66486"/>
                    <a:gd name="connsiteY5" fmla="*/ 0 h 45576"/>
                    <a:gd name="connsiteX6" fmla="*/ 34221 w 66486"/>
                    <a:gd name="connsiteY6" fmla="*/ 6630 h 45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486" h="45576">
                      <a:moveTo>
                        <a:pt x="34221" y="6630"/>
                      </a:moveTo>
                      <a:cubicBezTo>
                        <a:pt x="26399" y="11365"/>
                        <a:pt x="19555" y="16101"/>
                        <a:pt x="13688" y="22731"/>
                      </a:cubicBezTo>
                      <a:cubicBezTo>
                        <a:pt x="7822" y="28413"/>
                        <a:pt x="3911" y="35991"/>
                        <a:pt x="0" y="42621"/>
                      </a:cubicBezTo>
                      <a:cubicBezTo>
                        <a:pt x="16621" y="48303"/>
                        <a:pt x="31288" y="45462"/>
                        <a:pt x="43021" y="36938"/>
                      </a:cubicBezTo>
                      <a:cubicBezTo>
                        <a:pt x="54754" y="28413"/>
                        <a:pt x="62576" y="15154"/>
                        <a:pt x="66487" y="1894"/>
                      </a:cubicBezTo>
                      <a:cubicBezTo>
                        <a:pt x="66487" y="947"/>
                        <a:pt x="65509" y="947"/>
                        <a:pt x="65509" y="0"/>
                      </a:cubicBezTo>
                      <a:cubicBezTo>
                        <a:pt x="53776" y="0"/>
                        <a:pt x="43021" y="947"/>
                        <a:pt x="34221" y="663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29672AAB-6624-6FE5-3FF3-C840C64E06F5}"/>
                    </a:ext>
                  </a:extLst>
                </p:cNvPr>
                <p:cNvSpPr/>
                <p:nvPr/>
              </p:nvSpPr>
              <p:spPr>
                <a:xfrm>
                  <a:off x="4113144" y="2361943"/>
                  <a:ext cx="38380" cy="78705"/>
                </a:xfrm>
                <a:custGeom>
                  <a:avLst/>
                  <a:gdLst>
                    <a:gd name="connsiteX0" fmla="*/ 214 w 38380"/>
                    <a:gd name="connsiteY0" fmla="*/ 15190 h 78705"/>
                    <a:gd name="connsiteX1" fmla="*/ 3147 w 38380"/>
                    <a:gd name="connsiteY1" fmla="*/ 29397 h 78705"/>
                    <a:gd name="connsiteX2" fmla="*/ 9014 w 38380"/>
                    <a:gd name="connsiteY2" fmla="*/ 54970 h 78705"/>
                    <a:gd name="connsiteX3" fmla="*/ 35413 w 38380"/>
                    <a:gd name="connsiteY3" fmla="*/ 77700 h 78705"/>
                    <a:gd name="connsiteX4" fmla="*/ 38346 w 38380"/>
                    <a:gd name="connsiteY4" fmla="*/ 72965 h 78705"/>
                    <a:gd name="connsiteX5" fmla="*/ 14880 w 38380"/>
                    <a:gd name="connsiteY5" fmla="*/ 2877 h 78705"/>
                    <a:gd name="connsiteX6" fmla="*/ 214 w 38380"/>
                    <a:gd name="connsiteY6" fmla="*/ 15190 h 78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380" h="78705">
                      <a:moveTo>
                        <a:pt x="214" y="15190"/>
                      </a:moveTo>
                      <a:cubicBezTo>
                        <a:pt x="214" y="19926"/>
                        <a:pt x="1192" y="24662"/>
                        <a:pt x="3147" y="29397"/>
                      </a:cubicBezTo>
                      <a:cubicBezTo>
                        <a:pt x="3147" y="37921"/>
                        <a:pt x="6081" y="47392"/>
                        <a:pt x="9014" y="54970"/>
                      </a:cubicBezTo>
                      <a:cubicBezTo>
                        <a:pt x="11947" y="63493"/>
                        <a:pt x="23680" y="83384"/>
                        <a:pt x="35413" y="77700"/>
                      </a:cubicBezTo>
                      <a:cubicBezTo>
                        <a:pt x="37368" y="76753"/>
                        <a:pt x="38346" y="74859"/>
                        <a:pt x="38346" y="72965"/>
                      </a:cubicBezTo>
                      <a:cubicBezTo>
                        <a:pt x="38346" y="50234"/>
                        <a:pt x="40302" y="18032"/>
                        <a:pt x="14880" y="2877"/>
                      </a:cubicBezTo>
                      <a:cubicBezTo>
                        <a:pt x="1192" y="-5647"/>
                        <a:pt x="-764" y="6666"/>
                        <a:pt x="214" y="1519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994640A6-643B-D937-66F9-2763C879593C}"/>
                    </a:ext>
                  </a:extLst>
                </p:cNvPr>
                <p:cNvSpPr/>
                <p:nvPr/>
              </p:nvSpPr>
              <p:spPr>
                <a:xfrm>
                  <a:off x="4168893" y="2180130"/>
                  <a:ext cx="39849" cy="71034"/>
                </a:xfrm>
                <a:custGeom>
                  <a:avLst/>
                  <a:gdLst>
                    <a:gd name="connsiteX0" fmla="*/ 25618 w 39849"/>
                    <a:gd name="connsiteY0" fmla="*/ 15154 h 71034"/>
                    <a:gd name="connsiteX1" fmla="*/ 196 w 39849"/>
                    <a:gd name="connsiteY1" fmla="*/ 0 h 71034"/>
                    <a:gd name="connsiteX2" fmla="*/ 35395 w 39849"/>
                    <a:gd name="connsiteY2" fmla="*/ 71035 h 71034"/>
                    <a:gd name="connsiteX3" fmla="*/ 35395 w 39849"/>
                    <a:gd name="connsiteY3" fmla="*/ 71035 h 71034"/>
                    <a:gd name="connsiteX4" fmla="*/ 32462 w 39849"/>
                    <a:gd name="connsiteY4" fmla="*/ 28414 h 71034"/>
                    <a:gd name="connsiteX5" fmla="*/ 25618 w 39849"/>
                    <a:gd name="connsiteY5" fmla="*/ 15154 h 71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849" h="71034">
                      <a:moveTo>
                        <a:pt x="25618" y="15154"/>
                      </a:moveTo>
                      <a:cubicBezTo>
                        <a:pt x="17796" y="9471"/>
                        <a:pt x="8996" y="4736"/>
                        <a:pt x="196" y="0"/>
                      </a:cubicBezTo>
                      <a:cubicBezTo>
                        <a:pt x="-1759" y="26519"/>
                        <a:pt x="10952" y="51145"/>
                        <a:pt x="35395" y="71035"/>
                      </a:cubicBezTo>
                      <a:cubicBezTo>
                        <a:pt x="35395" y="71035"/>
                        <a:pt x="35395" y="71035"/>
                        <a:pt x="35395" y="71035"/>
                      </a:cubicBezTo>
                      <a:cubicBezTo>
                        <a:pt x="45173" y="60616"/>
                        <a:pt x="36373" y="39779"/>
                        <a:pt x="32462" y="28414"/>
                      </a:cubicBezTo>
                      <a:cubicBezTo>
                        <a:pt x="30507" y="23678"/>
                        <a:pt x="28551" y="18942"/>
                        <a:pt x="25618" y="1515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75" name="Graphic 25">
                <a:extLst>
                  <a:ext uri="{FF2B5EF4-FFF2-40B4-BE49-F238E27FC236}">
                    <a16:creationId xmlns:a16="http://schemas.microsoft.com/office/drawing/2014/main" id="{8D39615B-8229-9FBF-F045-EBB17E9EAB4E}"/>
                  </a:ext>
                </a:extLst>
              </p:cNvPr>
              <p:cNvGrpSpPr/>
              <p:nvPr/>
            </p:nvGrpSpPr>
            <p:grpSpPr>
              <a:xfrm>
                <a:off x="4127732" y="1241526"/>
                <a:ext cx="139865" cy="632817"/>
                <a:chOff x="4127732" y="1241526"/>
                <a:chExt cx="139865" cy="632817"/>
              </a:xfrm>
            </p:grpSpPr>
            <p:sp>
              <p:nvSpPr>
                <p:cNvPr id="376" name="Freeform: Shape 375">
                  <a:extLst>
                    <a:ext uri="{FF2B5EF4-FFF2-40B4-BE49-F238E27FC236}">
                      <a16:creationId xmlns:a16="http://schemas.microsoft.com/office/drawing/2014/main" id="{6527E289-2543-6E01-E975-54B0B57AFC5B}"/>
                    </a:ext>
                  </a:extLst>
                </p:cNvPr>
                <p:cNvSpPr/>
                <p:nvPr/>
              </p:nvSpPr>
              <p:spPr>
                <a:xfrm>
                  <a:off x="4127732" y="1840833"/>
                  <a:ext cx="71667" cy="33509"/>
                </a:xfrm>
                <a:custGeom>
                  <a:avLst/>
                  <a:gdLst>
                    <a:gd name="connsiteX0" fmla="*/ 40380 w 71667"/>
                    <a:gd name="connsiteY0" fmla="*/ 225 h 33509"/>
                    <a:gd name="connsiteX1" fmla="*/ 1270 w 71667"/>
                    <a:gd name="connsiteY1" fmla="*/ 10643 h 33509"/>
                    <a:gd name="connsiteX2" fmla="*/ 2248 w 71667"/>
                    <a:gd name="connsiteY2" fmla="*/ 18221 h 33509"/>
                    <a:gd name="connsiteX3" fmla="*/ 71668 w 71667"/>
                    <a:gd name="connsiteY3" fmla="*/ 15379 h 33509"/>
                    <a:gd name="connsiteX4" fmla="*/ 71668 w 71667"/>
                    <a:gd name="connsiteY4" fmla="*/ 13485 h 33509"/>
                    <a:gd name="connsiteX5" fmla="*/ 69712 w 71667"/>
                    <a:gd name="connsiteY5" fmla="*/ 8749 h 33509"/>
                    <a:gd name="connsiteX6" fmla="*/ 40380 w 71667"/>
                    <a:gd name="connsiteY6" fmla="*/ 225 h 33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667" h="33509">
                      <a:moveTo>
                        <a:pt x="40380" y="225"/>
                      </a:moveTo>
                      <a:cubicBezTo>
                        <a:pt x="27669" y="2119"/>
                        <a:pt x="12025" y="4014"/>
                        <a:pt x="1270" y="10643"/>
                      </a:cubicBezTo>
                      <a:cubicBezTo>
                        <a:pt x="-1663" y="12538"/>
                        <a:pt x="1270" y="16326"/>
                        <a:pt x="2248" y="18221"/>
                      </a:cubicBezTo>
                      <a:cubicBezTo>
                        <a:pt x="18870" y="39057"/>
                        <a:pt x="59935" y="39057"/>
                        <a:pt x="71668" y="15379"/>
                      </a:cubicBezTo>
                      <a:cubicBezTo>
                        <a:pt x="71668" y="14432"/>
                        <a:pt x="71668" y="14432"/>
                        <a:pt x="71668" y="13485"/>
                      </a:cubicBezTo>
                      <a:cubicBezTo>
                        <a:pt x="71668" y="11591"/>
                        <a:pt x="70690" y="9696"/>
                        <a:pt x="69712" y="8749"/>
                      </a:cubicBezTo>
                      <a:cubicBezTo>
                        <a:pt x="61890" y="1172"/>
                        <a:pt x="52113" y="-722"/>
                        <a:pt x="40380" y="225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7" name="Freeform: Shape 376">
                  <a:extLst>
                    <a:ext uri="{FF2B5EF4-FFF2-40B4-BE49-F238E27FC236}">
                      <a16:creationId xmlns:a16="http://schemas.microsoft.com/office/drawing/2014/main" id="{F412A112-C6E2-55FF-8891-52AFD621CF34}"/>
                    </a:ext>
                  </a:extLst>
                </p:cNvPr>
                <p:cNvSpPr/>
                <p:nvPr/>
              </p:nvSpPr>
              <p:spPr>
                <a:xfrm>
                  <a:off x="4142691" y="1691412"/>
                  <a:ext cx="53776" cy="57960"/>
                </a:xfrm>
                <a:custGeom>
                  <a:avLst/>
                  <a:gdLst>
                    <a:gd name="connsiteX0" fmla="*/ 23466 w 53776"/>
                    <a:gd name="connsiteY0" fmla="*/ 13260 h 57960"/>
                    <a:gd name="connsiteX1" fmla="*/ 0 w 53776"/>
                    <a:gd name="connsiteY1" fmla="*/ 57775 h 57960"/>
                    <a:gd name="connsiteX2" fmla="*/ 53776 w 53776"/>
                    <a:gd name="connsiteY2" fmla="*/ 947 h 57960"/>
                    <a:gd name="connsiteX3" fmla="*/ 52798 w 53776"/>
                    <a:gd name="connsiteY3" fmla="*/ 0 h 57960"/>
                    <a:gd name="connsiteX4" fmla="*/ 23466 w 53776"/>
                    <a:gd name="connsiteY4" fmla="*/ 13260 h 57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776" h="57960">
                      <a:moveTo>
                        <a:pt x="23466" y="13260"/>
                      </a:moveTo>
                      <a:cubicBezTo>
                        <a:pt x="9778" y="25573"/>
                        <a:pt x="2933" y="41674"/>
                        <a:pt x="0" y="57775"/>
                      </a:cubicBezTo>
                      <a:cubicBezTo>
                        <a:pt x="35199" y="60616"/>
                        <a:pt x="53776" y="30308"/>
                        <a:pt x="53776" y="947"/>
                      </a:cubicBezTo>
                      <a:cubicBezTo>
                        <a:pt x="53776" y="947"/>
                        <a:pt x="52798" y="0"/>
                        <a:pt x="52798" y="0"/>
                      </a:cubicBezTo>
                      <a:cubicBezTo>
                        <a:pt x="42043" y="2841"/>
                        <a:pt x="31288" y="6630"/>
                        <a:pt x="23466" y="13260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8" name="Freeform: Shape 377">
                  <a:extLst>
                    <a:ext uri="{FF2B5EF4-FFF2-40B4-BE49-F238E27FC236}">
                      <a16:creationId xmlns:a16="http://schemas.microsoft.com/office/drawing/2014/main" id="{63E44592-5F6E-567E-16FA-C871FAA14D8C}"/>
                    </a:ext>
                  </a:extLst>
                </p:cNvPr>
                <p:cNvSpPr/>
                <p:nvPr/>
              </p:nvSpPr>
              <p:spPr>
                <a:xfrm>
                  <a:off x="4206137" y="1764870"/>
                  <a:ext cx="56815" cy="66523"/>
                </a:xfrm>
                <a:custGeom>
                  <a:avLst/>
                  <a:gdLst>
                    <a:gd name="connsiteX0" fmla="*/ 2062 w 56815"/>
                    <a:gd name="connsiteY0" fmla="*/ 17466 h 66523"/>
                    <a:gd name="connsiteX1" fmla="*/ 8907 w 56815"/>
                    <a:gd name="connsiteY1" fmla="*/ 29779 h 66523"/>
                    <a:gd name="connsiteX2" fmla="*/ 22595 w 56815"/>
                    <a:gd name="connsiteY2" fmla="*/ 51563 h 66523"/>
                    <a:gd name="connsiteX3" fmla="*/ 55838 w 56815"/>
                    <a:gd name="connsiteY3" fmla="*/ 63875 h 66523"/>
                    <a:gd name="connsiteX4" fmla="*/ 56816 w 56815"/>
                    <a:gd name="connsiteY4" fmla="*/ 58193 h 66523"/>
                    <a:gd name="connsiteX5" fmla="*/ 11840 w 56815"/>
                    <a:gd name="connsiteY5" fmla="*/ 418 h 66523"/>
                    <a:gd name="connsiteX6" fmla="*/ 2062 w 56815"/>
                    <a:gd name="connsiteY6" fmla="*/ 17466 h 66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815" h="66523">
                      <a:moveTo>
                        <a:pt x="2062" y="17466"/>
                      </a:moveTo>
                      <a:cubicBezTo>
                        <a:pt x="4018" y="21255"/>
                        <a:pt x="5973" y="25990"/>
                        <a:pt x="8907" y="29779"/>
                      </a:cubicBezTo>
                      <a:cubicBezTo>
                        <a:pt x="11840" y="38303"/>
                        <a:pt x="17706" y="45880"/>
                        <a:pt x="22595" y="51563"/>
                      </a:cubicBezTo>
                      <a:cubicBezTo>
                        <a:pt x="28462" y="58193"/>
                        <a:pt x="46061" y="72400"/>
                        <a:pt x="55838" y="63875"/>
                      </a:cubicBezTo>
                      <a:cubicBezTo>
                        <a:pt x="56816" y="62928"/>
                        <a:pt x="56816" y="60087"/>
                        <a:pt x="56816" y="58193"/>
                      </a:cubicBezTo>
                      <a:cubicBezTo>
                        <a:pt x="48994" y="38303"/>
                        <a:pt x="41172" y="8942"/>
                        <a:pt x="11840" y="418"/>
                      </a:cubicBezTo>
                      <a:cubicBezTo>
                        <a:pt x="-2826" y="-2424"/>
                        <a:pt x="-871" y="9889"/>
                        <a:pt x="2062" y="17466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9" name="Freeform: Shape 378">
                  <a:extLst>
                    <a:ext uri="{FF2B5EF4-FFF2-40B4-BE49-F238E27FC236}">
                      <a16:creationId xmlns:a16="http://schemas.microsoft.com/office/drawing/2014/main" id="{26A62386-738E-ED4C-2191-7B0EAC472905}"/>
                    </a:ext>
                  </a:extLst>
                </p:cNvPr>
                <p:cNvSpPr/>
                <p:nvPr/>
              </p:nvSpPr>
              <p:spPr>
                <a:xfrm>
                  <a:off x="4216999" y="1578703"/>
                  <a:ext cx="49880" cy="62510"/>
                </a:xfrm>
                <a:custGeom>
                  <a:avLst/>
                  <a:gdLst>
                    <a:gd name="connsiteX0" fmla="*/ 27377 w 49880"/>
                    <a:gd name="connsiteY0" fmla="*/ 10418 h 62510"/>
                    <a:gd name="connsiteX1" fmla="*/ 0 w 49880"/>
                    <a:gd name="connsiteY1" fmla="*/ 0 h 62510"/>
                    <a:gd name="connsiteX2" fmla="*/ 47909 w 49880"/>
                    <a:gd name="connsiteY2" fmla="*/ 62510 h 62510"/>
                    <a:gd name="connsiteX3" fmla="*/ 47909 w 49880"/>
                    <a:gd name="connsiteY3" fmla="*/ 62510 h 62510"/>
                    <a:gd name="connsiteX4" fmla="*/ 36176 w 49880"/>
                    <a:gd name="connsiteY4" fmla="*/ 21784 h 62510"/>
                    <a:gd name="connsiteX5" fmla="*/ 27377 w 49880"/>
                    <a:gd name="connsiteY5" fmla="*/ 10418 h 62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880" h="62510">
                      <a:moveTo>
                        <a:pt x="27377" y="10418"/>
                      </a:moveTo>
                      <a:cubicBezTo>
                        <a:pt x="18577" y="6630"/>
                        <a:pt x="8800" y="2842"/>
                        <a:pt x="0" y="0"/>
                      </a:cubicBezTo>
                      <a:cubicBezTo>
                        <a:pt x="2933" y="26520"/>
                        <a:pt x="20533" y="48304"/>
                        <a:pt x="47909" y="62510"/>
                      </a:cubicBezTo>
                      <a:cubicBezTo>
                        <a:pt x="47909" y="62510"/>
                        <a:pt x="47909" y="62510"/>
                        <a:pt x="47909" y="62510"/>
                      </a:cubicBezTo>
                      <a:cubicBezTo>
                        <a:pt x="54753" y="51145"/>
                        <a:pt x="42043" y="32202"/>
                        <a:pt x="36176" y="21784"/>
                      </a:cubicBezTo>
                      <a:cubicBezTo>
                        <a:pt x="34221" y="18943"/>
                        <a:pt x="30310" y="14207"/>
                        <a:pt x="27377" y="10418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0" name="Freeform: Shape 379">
                  <a:extLst>
                    <a:ext uri="{FF2B5EF4-FFF2-40B4-BE49-F238E27FC236}">
                      <a16:creationId xmlns:a16="http://schemas.microsoft.com/office/drawing/2014/main" id="{E2F33C13-3634-D104-3B19-D0CB93A67465}"/>
                    </a:ext>
                  </a:extLst>
                </p:cNvPr>
                <p:cNvSpPr/>
                <p:nvPr/>
              </p:nvSpPr>
              <p:spPr>
                <a:xfrm>
                  <a:off x="4135752" y="1505443"/>
                  <a:ext cx="72447" cy="34301"/>
                </a:xfrm>
                <a:custGeom>
                  <a:avLst/>
                  <a:gdLst>
                    <a:gd name="connsiteX0" fmla="*/ 39204 w 72447"/>
                    <a:gd name="connsiteY0" fmla="*/ 1279 h 34301"/>
                    <a:gd name="connsiteX1" fmla="*/ 1072 w 72447"/>
                    <a:gd name="connsiteY1" fmla="*/ 14538 h 34301"/>
                    <a:gd name="connsiteX2" fmla="*/ 3028 w 72447"/>
                    <a:gd name="connsiteY2" fmla="*/ 21168 h 34301"/>
                    <a:gd name="connsiteX3" fmla="*/ 72447 w 72447"/>
                    <a:gd name="connsiteY3" fmla="*/ 13591 h 34301"/>
                    <a:gd name="connsiteX4" fmla="*/ 72447 w 72447"/>
                    <a:gd name="connsiteY4" fmla="*/ 11697 h 34301"/>
                    <a:gd name="connsiteX5" fmla="*/ 69514 w 72447"/>
                    <a:gd name="connsiteY5" fmla="*/ 6961 h 34301"/>
                    <a:gd name="connsiteX6" fmla="*/ 39204 w 72447"/>
                    <a:gd name="connsiteY6" fmla="*/ 1279 h 34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47" h="34301">
                      <a:moveTo>
                        <a:pt x="39204" y="1279"/>
                      </a:moveTo>
                      <a:cubicBezTo>
                        <a:pt x="26493" y="4120"/>
                        <a:pt x="11827" y="7908"/>
                        <a:pt x="1072" y="14538"/>
                      </a:cubicBezTo>
                      <a:cubicBezTo>
                        <a:pt x="-1861" y="16433"/>
                        <a:pt x="2050" y="20221"/>
                        <a:pt x="3028" y="21168"/>
                      </a:cubicBezTo>
                      <a:cubicBezTo>
                        <a:pt x="21605" y="41058"/>
                        <a:pt x="61692" y="38217"/>
                        <a:pt x="72447" y="13591"/>
                      </a:cubicBezTo>
                      <a:cubicBezTo>
                        <a:pt x="72447" y="12644"/>
                        <a:pt x="72447" y="12644"/>
                        <a:pt x="72447" y="11697"/>
                      </a:cubicBezTo>
                      <a:cubicBezTo>
                        <a:pt x="72447" y="9803"/>
                        <a:pt x="71469" y="7908"/>
                        <a:pt x="69514" y="6961"/>
                      </a:cubicBezTo>
                      <a:cubicBezTo>
                        <a:pt x="60715" y="332"/>
                        <a:pt x="50937" y="-1563"/>
                        <a:pt x="39204" y="1279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1" name="Freeform: Shape 380">
                  <a:extLst>
                    <a:ext uri="{FF2B5EF4-FFF2-40B4-BE49-F238E27FC236}">
                      <a16:creationId xmlns:a16="http://schemas.microsoft.com/office/drawing/2014/main" id="{54D5C36B-0353-C7CC-4AFB-BB0D616E80B8}"/>
                    </a:ext>
                  </a:extLst>
                </p:cNvPr>
                <p:cNvSpPr/>
                <p:nvPr/>
              </p:nvSpPr>
              <p:spPr>
                <a:xfrm>
                  <a:off x="4142691" y="1355181"/>
                  <a:ext cx="50019" cy="61563"/>
                </a:xfrm>
                <a:custGeom>
                  <a:avLst/>
                  <a:gdLst>
                    <a:gd name="connsiteX0" fmla="*/ 20533 w 50019"/>
                    <a:gd name="connsiteY0" fmla="*/ 15154 h 61563"/>
                    <a:gd name="connsiteX1" fmla="*/ 0 w 50019"/>
                    <a:gd name="connsiteY1" fmla="*/ 61563 h 61563"/>
                    <a:gd name="connsiteX2" fmla="*/ 49865 w 50019"/>
                    <a:gd name="connsiteY2" fmla="*/ 947 h 61563"/>
                    <a:gd name="connsiteX3" fmla="*/ 48887 w 50019"/>
                    <a:gd name="connsiteY3" fmla="*/ 0 h 61563"/>
                    <a:gd name="connsiteX4" fmla="*/ 20533 w 50019"/>
                    <a:gd name="connsiteY4" fmla="*/ 15154 h 61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19" h="61563">
                      <a:moveTo>
                        <a:pt x="20533" y="15154"/>
                      </a:moveTo>
                      <a:cubicBezTo>
                        <a:pt x="7822" y="28414"/>
                        <a:pt x="1956" y="44515"/>
                        <a:pt x="0" y="61563"/>
                      </a:cubicBezTo>
                      <a:cubicBezTo>
                        <a:pt x="35199" y="61563"/>
                        <a:pt x="51821" y="30308"/>
                        <a:pt x="49865" y="947"/>
                      </a:cubicBezTo>
                      <a:cubicBezTo>
                        <a:pt x="49865" y="947"/>
                        <a:pt x="48887" y="0"/>
                        <a:pt x="48887" y="0"/>
                      </a:cubicBezTo>
                      <a:cubicBezTo>
                        <a:pt x="37154" y="2841"/>
                        <a:pt x="27377" y="7577"/>
                        <a:pt x="20533" y="15154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2" name="Freeform: Shape 381">
                  <a:extLst>
                    <a:ext uri="{FF2B5EF4-FFF2-40B4-BE49-F238E27FC236}">
                      <a16:creationId xmlns:a16="http://schemas.microsoft.com/office/drawing/2014/main" id="{3A6FF074-986E-47AF-E52B-62A0B27080FD}"/>
                    </a:ext>
                  </a:extLst>
                </p:cNvPr>
                <p:cNvSpPr/>
                <p:nvPr/>
              </p:nvSpPr>
              <p:spPr>
                <a:xfrm>
                  <a:off x="4207274" y="1426968"/>
                  <a:ext cx="60323" cy="63317"/>
                </a:xfrm>
                <a:custGeom>
                  <a:avLst/>
                  <a:gdLst>
                    <a:gd name="connsiteX0" fmla="*/ 2881 w 60323"/>
                    <a:gd name="connsiteY0" fmla="*/ 18191 h 63317"/>
                    <a:gd name="connsiteX1" fmla="*/ 10703 w 60323"/>
                    <a:gd name="connsiteY1" fmla="*/ 29557 h 63317"/>
                    <a:gd name="connsiteX2" fmla="*/ 26347 w 60323"/>
                    <a:gd name="connsiteY2" fmla="*/ 50393 h 63317"/>
                    <a:gd name="connsiteX3" fmla="*/ 59590 w 60323"/>
                    <a:gd name="connsiteY3" fmla="*/ 59865 h 63317"/>
                    <a:gd name="connsiteX4" fmla="*/ 59590 w 60323"/>
                    <a:gd name="connsiteY4" fmla="*/ 54182 h 63317"/>
                    <a:gd name="connsiteX5" fmla="*/ 10703 w 60323"/>
                    <a:gd name="connsiteY5" fmla="*/ 195 h 63317"/>
                    <a:gd name="connsiteX6" fmla="*/ 2881 w 60323"/>
                    <a:gd name="connsiteY6" fmla="*/ 18191 h 6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323" h="63317">
                      <a:moveTo>
                        <a:pt x="2881" y="18191"/>
                      </a:moveTo>
                      <a:cubicBezTo>
                        <a:pt x="4837" y="21979"/>
                        <a:pt x="7770" y="25768"/>
                        <a:pt x="10703" y="29557"/>
                      </a:cubicBezTo>
                      <a:cubicBezTo>
                        <a:pt x="14614" y="37133"/>
                        <a:pt x="20480" y="44711"/>
                        <a:pt x="26347" y="50393"/>
                      </a:cubicBezTo>
                      <a:cubicBezTo>
                        <a:pt x="32213" y="57023"/>
                        <a:pt x="51768" y="69336"/>
                        <a:pt x="59590" y="59865"/>
                      </a:cubicBezTo>
                      <a:cubicBezTo>
                        <a:pt x="60568" y="57970"/>
                        <a:pt x="60568" y="56076"/>
                        <a:pt x="59590" y="54182"/>
                      </a:cubicBezTo>
                      <a:cubicBezTo>
                        <a:pt x="50790" y="35239"/>
                        <a:pt x="40035" y="5878"/>
                        <a:pt x="10703" y="195"/>
                      </a:cubicBezTo>
                      <a:cubicBezTo>
                        <a:pt x="-2986" y="-1699"/>
                        <a:pt x="-1030" y="10614"/>
                        <a:pt x="2881" y="18191"/>
                      </a:cubicBezTo>
                      <a:close/>
                    </a:path>
                  </a:pathLst>
                </a:custGeom>
                <a:solidFill>
                  <a:srgbClr val="87B940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3" name="Freeform: Shape 382">
                  <a:extLst>
                    <a:ext uri="{FF2B5EF4-FFF2-40B4-BE49-F238E27FC236}">
                      <a16:creationId xmlns:a16="http://schemas.microsoft.com/office/drawing/2014/main" id="{4804777C-6E5D-D7C8-2495-461CB463F13D}"/>
                    </a:ext>
                  </a:extLst>
                </p:cNvPr>
                <p:cNvSpPr/>
                <p:nvPr/>
              </p:nvSpPr>
              <p:spPr>
                <a:xfrm>
                  <a:off x="4204289" y="1241526"/>
                  <a:ext cx="54224" cy="58721"/>
                </a:xfrm>
                <a:custGeom>
                  <a:avLst/>
                  <a:gdLst>
                    <a:gd name="connsiteX0" fmla="*/ 28355 w 54224"/>
                    <a:gd name="connsiteY0" fmla="*/ 8524 h 58721"/>
                    <a:gd name="connsiteX1" fmla="*/ 0 w 54224"/>
                    <a:gd name="connsiteY1" fmla="*/ 0 h 58721"/>
                    <a:gd name="connsiteX2" fmla="*/ 52798 w 54224"/>
                    <a:gd name="connsiteY2" fmla="*/ 58722 h 58721"/>
                    <a:gd name="connsiteX3" fmla="*/ 52798 w 54224"/>
                    <a:gd name="connsiteY3" fmla="*/ 58722 h 58721"/>
                    <a:gd name="connsiteX4" fmla="*/ 38132 w 54224"/>
                    <a:gd name="connsiteY4" fmla="*/ 18943 h 58721"/>
                    <a:gd name="connsiteX5" fmla="*/ 28355 w 54224"/>
                    <a:gd name="connsiteY5" fmla="*/ 8524 h 5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24" h="58721">
                      <a:moveTo>
                        <a:pt x="28355" y="8524"/>
                      </a:moveTo>
                      <a:cubicBezTo>
                        <a:pt x="19555" y="5683"/>
                        <a:pt x="9777" y="2841"/>
                        <a:pt x="0" y="0"/>
                      </a:cubicBezTo>
                      <a:cubicBezTo>
                        <a:pt x="4889" y="25573"/>
                        <a:pt x="23466" y="47356"/>
                        <a:pt x="52798" y="58722"/>
                      </a:cubicBezTo>
                      <a:cubicBezTo>
                        <a:pt x="52798" y="58722"/>
                        <a:pt x="52798" y="58722"/>
                        <a:pt x="52798" y="58722"/>
                      </a:cubicBezTo>
                      <a:cubicBezTo>
                        <a:pt x="58665" y="46409"/>
                        <a:pt x="44976" y="29361"/>
                        <a:pt x="38132" y="18943"/>
                      </a:cubicBezTo>
                      <a:cubicBezTo>
                        <a:pt x="35199" y="16101"/>
                        <a:pt x="32266" y="12313"/>
                        <a:pt x="28355" y="8524"/>
                      </a:cubicBezTo>
                      <a:close/>
                    </a:path>
                  </a:pathLst>
                </a:custGeom>
                <a:solidFill>
                  <a:srgbClr val="87A73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</p:grpSp>
      <p:grpSp>
        <p:nvGrpSpPr>
          <p:cNvPr id="384" name="Graphic 25">
            <a:extLst>
              <a:ext uri="{FF2B5EF4-FFF2-40B4-BE49-F238E27FC236}">
                <a16:creationId xmlns:a16="http://schemas.microsoft.com/office/drawing/2014/main" id="{BC0115BA-2770-734D-5400-74411736F1BF}"/>
              </a:ext>
            </a:extLst>
          </p:cNvPr>
          <p:cNvGrpSpPr/>
          <p:nvPr/>
        </p:nvGrpSpPr>
        <p:grpSpPr>
          <a:xfrm>
            <a:off x="-205340" y="-4128694"/>
            <a:ext cx="5831709" cy="11017002"/>
            <a:chOff x="-205340" y="-4128694"/>
            <a:chExt cx="5831709" cy="11017002"/>
          </a:xfrm>
        </p:grpSpPr>
        <p:grpSp>
          <p:nvGrpSpPr>
            <p:cNvPr id="385" name="Graphic 25">
              <a:extLst>
                <a:ext uri="{FF2B5EF4-FFF2-40B4-BE49-F238E27FC236}">
                  <a16:creationId xmlns:a16="http://schemas.microsoft.com/office/drawing/2014/main" id="{B561B52E-D6D8-617D-B454-38FB9EAE6A15}"/>
                </a:ext>
              </a:extLst>
            </p:cNvPr>
            <p:cNvGrpSpPr/>
            <p:nvPr/>
          </p:nvGrpSpPr>
          <p:grpSpPr>
            <a:xfrm>
              <a:off x="-205340" y="-2564288"/>
              <a:ext cx="4575112" cy="9452596"/>
              <a:chOff x="-205340" y="-2564288"/>
              <a:chExt cx="4575112" cy="9452596"/>
            </a:xfrm>
          </p:grpSpPr>
          <p:grpSp>
            <p:nvGrpSpPr>
              <p:cNvPr id="386" name="Graphic 25">
                <a:extLst>
                  <a:ext uri="{FF2B5EF4-FFF2-40B4-BE49-F238E27FC236}">
                    <a16:creationId xmlns:a16="http://schemas.microsoft.com/office/drawing/2014/main" id="{BFA13ED0-8568-421A-6EE7-E668A4D1094D}"/>
                  </a:ext>
                </a:extLst>
              </p:cNvPr>
              <p:cNvGrpSpPr/>
              <p:nvPr/>
            </p:nvGrpSpPr>
            <p:grpSpPr>
              <a:xfrm>
                <a:off x="-205340" y="-2564288"/>
                <a:ext cx="2643442" cy="9452596"/>
                <a:chOff x="-205340" y="-2564288"/>
                <a:chExt cx="2643442" cy="9452596"/>
              </a:xfrm>
            </p:grpSpPr>
            <p:sp>
              <p:nvSpPr>
                <p:cNvPr id="387" name="Freeform: Shape 386">
                  <a:extLst>
                    <a:ext uri="{FF2B5EF4-FFF2-40B4-BE49-F238E27FC236}">
                      <a16:creationId xmlns:a16="http://schemas.microsoft.com/office/drawing/2014/main" id="{0C2A9D55-C305-27FC-D647-B1212A191503}"/>
                    </a:ext>
                  </a:extLst>
                </p:cNvPr>
                <p:cNvSpPr/>
                <p:nvPr/>
              </p:nvSpPr>
              <p:spPr>
                <a:xfrm>
                  <a:off x="-202407" y="-2564288"/>
                  <a:ext cx="2640509" cy="9452596"/>
                </a:xfrm>
                <a:custGeom>
                  <a:avLst/>
                  <a:gdLst>
                    <a:gd name="connsiteX0" fmla="*/ 2627201 w 2640509"/>
                    <a:gd name="connsiteY0" fmla="*/ 9033019 h 9452596"/>
                    <a:gd name="connsiteX1" fmla="*/ 2460006 w 2640509"/>
                    <a:gd name="connsiteY1" fmla="*/ 8899474 h 9452596"/>
                    <a:gd name="connsiteX2" fmla="*/ 2228281 w 2640509"/>
                    <a:gd name="connsiteY2" fmla="*/ 8776347 h 9452596"/>
                    <a:gd name="connsiteX3" fmla="*/ 1497905 w 2640509"/>
                    <a:gd name="connsiteY3" fmla="*/ 8436327 h 9452596"/>
                    <a:gd name="connsiteX4" fmla="*/ 1256402 w 2640509"/>
                    <a:gd name="connsiteY4" fmla="*/ 7520454 h 9452596"/>
                    <a:gd name="connsiteX5" fmla="*/ 1200671 w 2640509"/>
                    <a:gd name="connsiteY5" fmla="*/ 6781694 h 9452596"/>
                    <a:gd name="connsiteX6" fmla="*/ 1154717 w 2640509"/>
                    <a:gd name="connsiteY6" fmla="*/ 6035356 h 9452596"/>
                    <a:gd name="connsiteX7" fmla="*/ 1134184 w 2640509"/>
                    <a:gd name="connsiteY7" fmla="*/ 4665808 h 9452596"/>
                    <a:gd name="connsiteX8" fmla="*/ 1145917 w 2640509"/>
                    <a:gd name="connsiteY8" fmla="*/ 3987664 h 9452596"/>
                    <a:gd name="connsiteX9" fmla="*/ 1155694 w 2640509"/>
                    <a:gd name="connsiteY9" fmla="*/ 3638173 h 9452596"/>
                    <a:gd name="connsiteX10" fmla="*/ 1211426 w 2640509"/>
                    <a:gd name="connsiteY10" fmla="*/ 3267846 h 9452596"/>
                    <a:gd name="connsiteX11" fmla="*/ 1376665 w 2640509"/>
                    <a:gd name="connsiteY11" fmla="*/ 2743136 h 9452596"/>
                    <a:gd name="connsiteX12" fmla="*/ 1506705 w 2640509"/>
                    <a:gd name="connsiteY12" fmla="*/ 2506354 h 9452596"/>
                    <a:gd name="connsiteX13" fmla="*/ 1593724 w 2640509"/>
                    <a:gd name="connsiteY13" fmla="*/ 2372809 h 9452596"/>
                    <a:gd name="connsiteX14" fmla="*/ 1729631 w 2640509"/>
                    <a:gd name="connsiteY14" fmla="*/ 2223163 h 9452596"/>
                    <a:gd name="connsiteX15" fmla="*/ 1954512 w 2640509"/>
                    <a:gd name="connsiteY15" fmla="*/ 1984486 h 9452596"/>
                    <a:gd name="connsiteX16" fmla="*/ 2166683 w 2640509"/>
                    <a:gd name="connsiteY16" fmla="*/ 1700348 h 9452596"/>
                    <a:gd name="connsiteX17" fmla="*/ 2514760 w 2640509"/>
                    <a:gd name="connsiteY17" fmla="*/ 1222995 h 9452596"/>
                    <a:gd name="connsiteX18" fmla="*/ 2497161 w 2640509"/>
                    <a:gd name="connsiteY18" fmla="*/ 1075243 h 9452596"/>
                    <a:gd name="connsiteX19" fmla="*/ 2301612 w 2640509"/>
                    <a:gd name="connsiteY19" fmla="*/ 1214471 h 9452596"/>
                    <a:gd name="connsiteX20" fmla="*/ 2240014 w 2640509"/>
                    <a:gd name="connsiteY20" fmla="*/ 1329073 h 9452596"/>
                    <a:gd name="connsiteX21" fmla="*/ 2155928 w 2640509"/>
                    <a:gd name="connsiteY21" fmla="*/ 1444623 h 9452596"/>
                    <a:gd name="connsiteX22" fmla="*/ 1907580 w 2640509"/>
                    <a:gd name="connsiteY22" fmla="*/ 1702242 h 9452596"/>
                    <a:gd name="connsiteX23" fmla="*/ 1669011 w 2640509"/>
                    <a:gd name="connsiteY23" fmla="*/ 1931447 h 9452596"/>
                    <a:gd name="connsiteX24" fmla="*/ 1422619 w 2640509"/>
                    <a:gd name="connsiteY24" fmla="*/ 2205167 h 9452596"/>
                    <a:gd name="connsiteX25" fmla="*/ 1161561 w 2640509"/>
                    <a:gd name="connsiteY25" fmla="*/ 2502566 h 9452596"/>
                    <a:gd name="connsiteX26" fmla="*/ 834016 w 2640509"/>
                    <a:gd name="connsiteY26" fmla="*/ 2846373 h 9452596"/>
                    <a:gd name="connsiteX27" fmla="*/ 737220 w 2640509"/>
                    <a:gd name="connsiteY27" fmla="*/ 2749766 h 9452596"/>
                    <a:gd name="connsiteX28" fmla="*/ 748953 w 2640509"/>
                    <a:gd name="connsiteY28" fmla="*/ 2550869 h 9452596"/>
                    <a:gd name="connsiteX29" fmla="*/ 752864 w 2640509"/>
                    <a:gd name="connsiteY29" fmla="*/ 2286620 h 9452596"/>
                    <a:gd name="connsiteX30" fmla="*/ 768508 w 2640509"/>
                    <a:gd name="connsiteY30" fmla="*/ 1805479 h 9452596"/>
                    <a:gd name="connsiteX31" fmla="*/ 791973 w 2640509"/>
                    <a:gd name="connsiteY31" fmla="*/ 1767594 h 9452596"/>
                    <a:gd name="connsiteX32" fmla="*/ 808595 w 2640509"/>
                    <a:gd name="connsiteY32" fmla="*/ 1496715 h 9452596"/>
                    <a:gd name="connsiteX33" fmla="*/ 857482 w 2640509"/>
                    <a:gd name="connsiteY33" fmla="*/ 1218259 h 9452596"/>
                    <a:gd name="connsiteX34" fmla="*/ 860416 w 2640509"/>
                    <a:gd name="connsiteY34" fmla="*/ 1198369 h 9452596"/>
                    <a:gd name="connsiteX35" fmla="*/ 904414 w 2640509"/>
                    <a:gd name="connsiteY35" fmla="*/ 1049670 h 9452596"/>
                    <a:gd name="connsiteX36" fmla="*/ 1102896 w 2640509"/>
                    <a:gd name="connsiteY36" fmla="*/ 326064 h 9452596"/>
                    <a:gd name="connsiteX37" fmla="*/ 1011966 w 2640509"/>
                    <a:gd name="connsiteY37" fmla="*/ 251 h 9452596"/>
                    <a:gd name="connsiteX38" fmla="*/ 943524 w 2640509"/>
                    <a:gd name="connsiteY38" fmla="*/ 9723 h 9452596"/>
                    <a:gd name="connsiteX39" fmla="*/ 794907 w 2640509"/>
                    <a:gd name="connsiteY39" fmla="*/ 425512 h 9452596"/>
                    <a:gd name="connsiteX40" fmla="*/ 695177 w 2640509"/>
                    <a:gd name="connsiteY40" fmla="*/ 728593 h 9452596"/>
                    <a:gd name="connsiteX41" fmla="*/ 663889 w 2640509"/>
                    <a:gd name="connsiteY41" fmla="*/ 1023150 h 9452596"/>
                    <a:gd name="connsiteX42" fmla="*/ 634556 w 2640509"/>
                    <a:gd name="connsiteY42" fmla="*/ 1289294 h 9452596"/>
                    <a:gd name="connsiteX43" fmla="*/ 634556 w 2640509"/>
                    <a:gd name="connsiteY43" fmla="*/ 1326232 h 9452596"/>
                    <a:gd name="connsiteX44" fmla="*/ 524071 w 2640509"/>
                    <a:gd name="connsiteY44" fmla="*/ 2121820 h 9452596"/>
                    <a:gd name="connsiteX45" fmla="*/ 440963 w 2640509"/>
                    <a:gd name="connsiteY45" fmla="*/ 2572653 h 9452596"/>
                    <a:gd name="connsiteX46" fmla="*/ 447807 w 2640509"/>
                    <a:gd name="connsiteY46" fmla="*/ 3036747 h 9452596"/>
                    <a:gd name="connsiteX47" fmla="*/ 471273 w 2640509"/>
                    <a:gd name="connsiteY47" fmla="*/ 3442118 h 9452596"/>
                    <a:gd name="connsiteX48" fmla="*/ 443896 w 2640509"/>
                    <a:gd name="connsiteY48" fmla="*/ 3539672 h 9452596"/>
                    <a:gd name="connsiteX49" fmla="*/ 313856 w 2640509"/>
                    <a:gd name="connsiteY49" fmla="*/ 3698789 h 9452596"/>
                    <a:gd name="connsiteX50" fmla="*/ 228792 w 2640509"/>
                    <a:gd name="connsiteY50" fmla="*/ 3615442 h 9452596"/>
                    <a:gd name="connsiteX51" fmla="*/ 94841 w 2640509"/>
                    <a:gd name="connsiteY51" fmla="*/ 3485685 h 9452596"/>
                    <a:gd name="connsiteX52" fmla="*/ 78220 w 2640509"/>
                    <a:gd name="connsiteY52" fmla="*/ 3462955 h 9452596"/>
                    <a:gd name="connsiteX53" fmla="*/ 54754 w 2640509"/>
                    <a:gd name="connsiteY53" fmla="*/ 3418439 h 9452596"/>
                    <a:gd name="connsiteX54" fmla="*/ 4889 w 2640509"/>
                    <a:gd name="connsiteY54" fmla="*/ 3258374 h 9452596"/>
                    <a:gd name="connsiteX55" fmla="*/ 0 w 2640509"/>
                    <a:gd name="connsiteY55" fmla="*/ 3239432 h 9452596"/>
                    <a:gd name="connsiteX56" fmla="*/ 0 w 2640509"/>
                    <a:gd name="connsiteY56" fmla="*/ 9452597 h 9452596"/>
                    <a:gd name="connsiteX57" fmla="*/ 277680 w 2640509"/>
                    <a:gd name="connsiteY57" fmla="*/ 9332312 h 9452596"/>
                    <a:gd name="connsiteX58" fmla="*/ 423364 w 2640509"/>
                    <a:gd name="connsiteY58" fmla="*/ 9207291 h 9452596"/>
                    <a:gd name="connsiteX59" fmla="*/ 483984 w 2640509"/>
                    <a:gd name="connsiteY59" fmla="*/ 9251805 h 9452596"/>
                    <a:gd name="connsiteX60" fmla="*/ 683444 w 2640509"/>
                    <a:gd name="connsiteY60" fmla="*/ 9363566 h 9452596"/>
                    <a:gd name="connsiteX61" fmla="*/ 938635 w 2640509"/>
                    <a:gd name="connsiteY61" fmla="*/ 9374932 h 9452596"/>
                    <a:gd name="connsiteX62" fmla="*/ 1234892 w 2640509"/>
                    <a:gd name="connsiteY62" fmla="*/ 9306739 h 9452596"/>
                    <a:gd name="connsiteX63" fmla="*/ 1800028 w 2640509"/>
                    <a:gd name="connsiteY63" fmla="*/ 9137203 h 9452596"/>
                    <a:gd name="connsiteX64" fmla="*/ 2410141 w 2640509"/>
                    <a:gd name="connsiteY64" fmla="*/ 9165617 h 9452596"/>
                    <a:gd name="connsiteX65" fmla="*/ 2581247 w 2640509"/>
                    <a:gd name="connsiteY65" fmla="*/ 9157092 h 9452596"/>
                    <a:gd name="connsiteX66" fmla="*/ 2627201 w 2640509"/>
                    <a:gd name="connsiteY66" fmla="*/ 9033019 h 94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2640509" h="9452596">
                      <a:moveTo>
                        <a:pt x="2627201" y="9033019"/>
                      </a:moveTo>
                      <a:cubicBezTo>
                        <a:pt x="2583202" y="8981874"/>
                        <a:pt x="2511827" y="8945883"/>
                        <a:pt x="2460006" y="8899474"/>
                      </a:cubicBezTo>
                      <a:cubicBezTo>
                        <a:pt x="2392542" y="8838857"/>
                        <a:pt x="2314322" y="8804761"/>
                        <a:pt x="2228281" y="8776347"/>
                      </a:cubicBezTo>
                      <a:cubicBezTo>
                        <a:pt x="1978956" y="8695841"/>
                        <a:pt x="1683677" y="8630489"/>
                        <a:pt x="1497905" y="8436327"/>
                      </a:cubicBezTo>
                      <a:cubicBezTo>
                        <a:pt x="1263246" y="8189127"/>
                        <a:pt x="1296490" y="7830166"/>
                        <a:pt x="1256402" y="7520454"/>
                      </a:cubicBezTo>
                      <a:cubicBezTo>
                        <a:pt x="1225114" y="7275148"/>
                        <a:pt x="1209470" y="7028895"/>
                        <a:pt x="1200671" y="6781694"/>
                      </a:cubicBezTo>
                      <a:cubicBezTo>
                        <a:pt x="1191871" y="6532599"/>
                        <a:pt x="1165472" y="6284451"/>
                        <a:pt x="1154717" y="6035356"/>
                      </a:cubicBezTo>
                      <a:cubicBezTo>
                        <a:pt x="1134184" y="5579787"/>
                        <a:pt x="1154717" y="5122324"/>
                        <a:pt x="1134184" y="4665808"/>
                      </a:cubicBezTo>
                      <a:cubicBezTo>
                        <a:pt x="1124407" y="4440392"/>
                        <a:pt x="1144939" y="4214027"/>
                        <a:pt x="1145917" y="3987664"/>
                      </a:cubicBezTo>
                      <a:cubicBezTo>
                        <a:pt x="1145917" y="3871167"/>
                        <a:pt x="1145917" y="3754670"/>
                        <a:pt x="1155694" y="3638173"/>
                      </a:cubicBezTo>
                      <a:cubicBezTo>
                        <a:pt x="1166450" y="3514099"/>
                        <a:pt x="1191871" y="3390973"/>
                        <a:pt x="1211426" y="3267846"/>
                      </a:cubicBezTo>
                      <a:cubicBezTo>
                        <a:pt x="1239781" y="3085050"/>
                        <a:pt x="1303334" y="2912673"/>
                        <a:pt x="1376665" y="2743136"/>
                      </a:cubicBezTo>
                      <a:cubicBezTo>
                        <a:pt x="1411864" y="2660736"/>
                        <a:pt x="1462706" y="2584966"/>
                        <a:pt x="1506705" y="2506354"/>
                      </a:cubicBezTo>
                      <a:cubicBezTo>
                        <a:pt x="1534082" y="2457103"/>
                        <a:pt x="1561459" y="2414483"/>
                        <a:pt x="1593724" y="2372809"/>
                      </a:cubicBezTo>
                      <a:cubicBezTo>
                        <a:pt x="1639678" y="2322611"/>
                        <a:pt x="1685632" y="2272413"/>
                        <a:pt x="1729631" y="2223163"/>
                      </a:cubicBezTo>
                      <a:cubicBezTo>
                        <a:pt x="1802962" y="2141710"/>
                        <a:pt x="1889003" y="2073516"/>
                        <a:pt x="1954512" y="1984486"/>
                      </a:cubicBezTo>
                      <a:cubicBezTo>
                        <a:pt x="2024910" y="1888826"/>
                        <a:pt x="2100196" y="1798849"/>
                        <a:pt x="2166683" y="1700348"/>
                      </a:cubicBezTo>
                      <a:cubicBezTo>
                        <a:pt x="2274235" y="1538388"/>
                        <a:pt x="2438496" y="1401055"/>
                        <a:pt x="2514760" y="1222995"/>
                      </a:cubicBezTo>
                      <a:cubicBezTo>
                        <a:pt x="2530404" y="1185110"/>
                        <a:pt x="2562669" y="1088502"/>
                        <a:pt x="2497161" y="1075243"/>
                      </a:cubicBezTo>
                      <a:cubicBezTo>
                        <a:pt x="2407208" y="1057247"/>
                        <a:pt x="2343655" y="1153854"/>
                        <a:pt x="2301612" y="1214471"/>
                      </a:cubicBezTo>
                      <a:cubicBezTo>
                        <a:pt x="2284012" y="1240043"/>
                        <a:pt x="2258591" y="1290241"/>
                        <a:pt x="2240014" y="1329073"/>
                      </a:cubicBezTo>
                      <a:cubicBezTo>
                        <a:pt x="2218503" y="1374535"/>
                        <a:pt x="2188193" y="1405791"/>
                        <a:pt x="2155928" y="1444623"/>
                      </a:cubicBezTo>
                      <a:cubicBezTo>
                        <a:pt x="2079663" y="1535547"/>
                        <a:pt x="1993622" y="1619842"/>
                        <a:pt x="1907580" y="1702242"/>
                      </a:cubicBezTo>
                      <a:cubicBezTo>
                        <a:pt x="1828383" y="1778959"/>
                        <a:pt x="1743319" y="1849994"/>
                        <a:pt x="1669011" y="1931447"/>
                      </a:cubicBezTo>
                      <a:cubicBezTo>
                        <a:pt x="1585902" y="2022371"/>
                        <a:pt x="1508660" y="2117084"/>
                        <a:pt x="1422619" y="2205167"/>
                      </a:cubicBezTo>
                      <a:cubicBezTo>
                        <a:pt x="1328755" y="2301774"/>
                        <a:pt x="1242714" y="2397435"/>
                        <a:pt x="1161561" y="2502566"/>
                      </a:cubicBezTo>
                      <a:cubicBezTo>
                        <a:pt x="1070631" y="2619062"/>
                        <a:pt x="957212" y="2781022"/>
                        <a:pt x="834016" y="2846373"/>
                      </a:cubicBezTo>
                      <a:cubicBezTo>
                        <a:pt x="770463" y="2880470"/>
                        <a:pt x="743086" y="2819854"/>
                        <a:pt x="737220" y="2749766"/>
                      </a:cubicBezTo>
                      <a:cubicBezTo>
                        <a:pt x="732331" y="2683467"/>
                        <a:pt x="744064" y="2616221"/>
                        <a:pt x="748953" y="2550869"/>
                      </a:cubicBezTo>
                      <a:cubicBezTo>
                        <a:pt x="754819" y="2462786"/>
                        <a:pt x="751886" y="2373756"/>
                        <a:pt x="752864" y="2286620"/>
                      </a:cubicBezTo>
                      <a:cubicBezTo>
                        <a:pt x="754819" y="2125608"/>
                        <a:pt x="755797" y="1965544"/>
                        <a:pt x="768508" y="1805479"/>
                      </a:cubicBezTo>
                      <a:cubicBezTo>
                        <a:pt x="782196" y="1791272"/>
                        <a:pt x="790996" y="1777065"/>
                        <a:pt x="791973" y="1767594"/>
                      </a:cubicBezTo>
                      <a:cubicBezTo>
                        <a:pt x="796862" y="1677616"/>
                        <a:pt x="802729" y="1586692"/>
                        <a:pt x="808595" y="1496715"/>
                      </a:cubicBezTo>
                      <a:cubicBezTo>
                        <a:pt x="824239" y="1403896"/>
                        <a:pt x="840861" y="1311078"/>
                        <a:pt x="857482" y="1218259"/>
                      </a:cubicBezTo>
                      <a:cubicBezTo>
                        <a:pt x="858460" y="1211629"/>
                        <a:pt x="859438" y="1204999"/>
                        <a:pt x="860416" y="1198369"/>
                      </a:cubicBezTo>
                      <a:cubicBezTo>
                        <a:pt x="875082" y="1148171"/>
                        <a:pt x="890726" y="1098921"/>
                        <a:pt x="904414" y="1049670"/>
                      </a:cubicBezTo>
                      <a:cubicBezTo>
                        <a:pt x="972856" y="809099"/>
                        <a:pt x="1023699" y="564740"/>
                        <a:pt x="1102896" y="326064"/>
                      </a:cubicBezTo>
                      <a:cubicBezTo>
                        <a:pt x="1143962" y="201990"/>
                        <a:pt x="1235870" y="-8273"/>
                        <a:pt x="1011966" y="251"/>
                      </a:cubicBezTo>
                      <a:cubicBezTo>
                        <a:pt x="987522" y="1199"/>
                        <a:pt x="965034" y="4987"/>
                        <a:pt x="943524" y="9723"/>
                      </a:cubicBezTo>
                      <a:cubicBezTo>
                        <a:pt x="895614" y="148951"/>
                        <a:pt x="844772" y="287231"/>
                        <a:pt x="794907" y="425512"/>
                      </a:cubicBezTo>
                      <a:cubicBezTo>
                        <a:pt x="759708" y="525908"/>
                        <a:pt x="724509" y="626303"/>
                        <a:pt x="695177" y="728593"/>
                      </a:cubicBezTo>
                      <a:cubicBezTo>
                        <a:pt x="666822" y="827095"/>
                        <a:pt x="663889" y="921808"/>
                        <a:pt x="663889" y="1023150"/>
                      </a:cubicBezTo>
                      <a:cubicBezTo>
                        <a:pt x="663889" y="1115022"/>
                        <a:pt x="653134" y="1202158"/>
                        <a:pt x="634556" y="1289294"/>
                      </a:cubicBezTo>
                      <a:cubicBezTo>
                        <a:pt x="634556" y="1301606"/>
                        <a:pt x="634556" y="1313919"/>
                        <a:pt x="634556" y="1326232"/>
                      </a:cubicBezTo>
                      <a:cubicBezTo>
                        <a:pt x="619890" y="1592375"/>
                        <a:pt x="570025" y="1858518"/>
                        <a:pt x="524071" y="2121820"/>
                      </a:cubicBezTo>
                      <a:cubicBezTo>
                        <a:pt x="497672" y="2272413"/>
                        <a:pt x="462473" y="2421113"/>
                        <a:pt x="440963" y="2572653"/>
                      </a:cubicBezTo>
                      <a:cubicBezTo>
                        <a:pt x="419453" y="2724194"/>
                        <a:pt x="430208" y="2885206"/>
                        <a:pt x="447807" y="3036747"/>
                      </a:cubicBezTo>
                      <a:cubicBezTo>
                        <a:pt x="464429" y="3173133"/>
                        <a:pt x="473229" y="3306678"/>
                        <a:pt x="471273" y="3442118"/>
                      </a:cubicBezTo>
                      <a:cubicBezTo>
                        <a:pt x="465407" y="3475267"/>
                        <a:pt x="456607" y="3508417"/>
                        <a:pt x="443896" y="3539672"/>
                      </a:cubicBezTo>
                      <a:cubicBezTo>
                        <a:pt x="422386" y="3589869"/>
                        <a:pt x="371543" y="3670376"/>
                        <a:pt x="313856" y="3698789"/>
                      </a:cubicBezTo>
                      <a:cubicBezTo>
                        <a:pt x="286479" y="3670376"/>
                        <a:pt x="255191" y="3643856"/>
                        <a:pt x="228792" y="3615442"/>
                      </a:cubicBezTo>
                      <a:cubicBezTo>
                        <a:pt x="186749" y="3569033"/>
                        <a:pt x="134929" y="3533042"/>
                        <a:pt x="94841" y="3485685"/>
                      </a:cubicBezTo>
                      <a:cubicBezTo>
                        <a:pt x="88975" y="3479056"/>
                        <a:pt x="83108" y="3471478"/>
                        <a:pt x="78220" y="3462955"/>
                      </a:cubicBezTo>
                      <a:cubicBezTo>
                        <a:pt x="70398" y="3447800"/>
                        <a:pt x="62576" y="3432646"/>
                        <a:pt x="54754" y="3418439"/>
                      </a:cubicBezTo>
                      <a:cubicBezTo>
                        <a:pt x="32266" y="3367294"/>
                        <a:pt x="19555" y="3308572"/>
                        <a:pt x="4889" y="3258374"/>
                      </a:cubicBezTo>
                      <a:cubicBezTo>
                        <a:pt x="4889" y="3251744"/>
                        <a:pt x="1955" y="3245115"/>
                        <a:pt x="0" y="3239432"/>
                      </a:cubicBezTo>
                      <a:lnTo>
                        <a:pt x="0" y="9452597"/>
                      </a:lnTo>
                      <a:cubicBezTo>
                        <a:pt x="101685" y="9431760"/>
                        <a:pt x="200438" y="9395769"/>
                        <a:pt x="277680" y="9332312"/>
                      </a:cubicBezTo>
                      <a:cubicBezTo>
                        <a:pt x="317767" y="9300109"/>
                        <a:pt x="373499" y="9256541"/>
                        <a:pt x="423364" y="9207291"/>
                      </a:cubicBezTo>
                      <a:cubicBezTo>
                        <a:pt x="444874" y="9220550"/>
                        <a:pt x="464429" y="9236651"/>
                        <a:pt x="483984" y="9251805"/>
                      </a:cubicBezTo>
                      <a:cubicBezTo>
                        <a:pt x="544604" y="9298215"/>
                        <a:pt x="612068" y="9334206"/>
                        <a:pt x="683444" y="9363566"/>
                      </a:cubicBezTo>
                      <a:cubicBezTo>
                        <a:pt x="762641" y="9395769"/>
                        <a:pt x="855527" y="9383456"/>
                        <a:pt x="938635" y="9374932"/>
                      </a:cubicBezTo>
                      <a:cubicBezTo>
                        <a:pt x="1040321" y="9364514"/>
                        <a:pt x="1137117" y="9336100"/>
                        <a:pt x="1234892" y="9306739"/>
                      </a:cubicBezTo>
                      <a:cubicBezTo>
                        <a:pt x="1423597" y="9249911"/>
                        <a:pt x="1598613" y="9140991"/>
                        <a:pt x="1800028" y="9137203"/>
                      </a:cubicBezTo>
                      <a:cubicBezTo>
                        <a:pt x="2004377" y="9134361"/>
                        <a:pt x="2205793" y="9167511"/>
                        <a:pt x="2410141" y="9165617"/>
                      </a:cubicBezTo>
                      <a:cubicBezTo>
                        <a:pt x="2460984" y="9165617"/>
                        <a:pt x="2536270" y="9187400"/>
                        <a:pt x="2581247" y="9157092"/>
                      </a:cubicBezTo>
                      <a:cubicBezTo>
                        <a:pt x="2615468" y="9133414"/>
                        <a:pt x="2664355" y="9074692"/>
                        <a:pt x="2627201" y="9033019"/>
                      </a:cubicBezTo>
                      <a:close/>
                    </a:path>
                  </a:pathLst>
                </a:custGeom>
                <a:solidFill>
                  <a:srgbClr val="884E3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8" name="Freeform: Shape 387">
                  <a:extLst>
                    <a:ext uri="{FF2B5EF4-FFF2-40B4-BE49-F238E27FC236}">
                      <a16:creationId xmlns:a16="http://schemas.microsoft.com/office/drawing/2014/main" id="{ABE5659A-623D-0243-3343-B35ADCA2A736}"/>
                    </a:ext>
                  </a:extLst>
                </p:cNvPr>
                <p:cNvSpPr/>
                <p:nvPr/>
              </p:nvSpPr>
              <p:spPr>
                <a:xfrm>
                  <a:off x="-202407" y="-2564288"/>
                  <a:ext cx="2640509" cy="9452596"/>
                </a:xfrm>
                <a:custGeom>
                  <a:avLst/>
                  <a:gdLst>
                    <a:gd name="connsiteX0" fmla="*/ 2627201 w 2640509"/>
                    <a:gd name="connsiteY0" fmla="*/ 9033019 h 9452596"/>
                    <a:gd name="connsiteX1" fmla="*/ 2460006 w 2640509"/>
                    <a:gd name="connsiteY1" fmla="*/ 8899474 h 9452596"/>
                    <a:gd name="connsiteX2" fmla="*/ 2228281 w 2640509"/>
                    <a:gd name="connsiteY2" fmla="*/ 8776347 h 9452596"/>
                    <a:gd name="connsiteX3" fmla="*/ 1497905 w 2640509"/>
                    <a:gd name="connsiteY3" fmla="*/ 8436327 h 9452596"/>
                    <a:gd name="connsiteX4" fmla="*/ 1256402 w 2640509"/>
                    <a:gd name="connsiteY4" fmla="*/ 7520454 h 9452596"/>
                    <a:gd name="connsiteX5" fmla="*/ 1200671 w 2640509"/>
                    <a:gd name="connsiteY5" fmla="*/ 6781694 h 9452596"/>
                    <a:gd name="connsiteX6" fmla="*/ 1154717 w 2640509"/>
                    <a:gd name="connsiteY6" fmla="*/ 6035356 h 9452596"/>
                    <a:gd name="connsiteX7" fmla="*/ 1134184 w 2640509"/>
                    <a:gd name="connsiteY7" fmla="*/ 4665808 h 9452596"/>
                    <a:gd name="connsiteX8" fmla="*/ 1145917 w 2640509"/>
                    <a:gd name="connsiteY8" fmla="*/ 3987664 h 9452596"/>
                    <a:gd name="connsiteX9" fmla="*/ 1155694 w 2640509"/>
                    <a:gd name="connsiteY9" fmla="*/ 3638173 h 9452596"/>
                    <a:gd name="connsiteX10" fmla="*/ 1211426 w 2640509"/>
                    <a:gd name="connsiteY10" fmla="*/ 3267846 h 9452596"/>
                    <a:gd name="connsiteX11" fmla="*/ 1376665 w 2640509"/>
                    <a:gd name="connsiteY11" fmla="*/ 2743136 h 9452596"/>
                    <a:gd name="connsiteX12" fmla="*/ 1506705 w 2640509"/>
                    <a:gd name="connsiteY12" fmla="*/ 2506354 h 9452596"/>
                    <a:gd name="connsiteX13" fmla="*/ 1593724 w 2640509"/>
                    <a:gd name="connsiteY13" fmla="*/ 2372809 h 9452596"/>
                    <a:gd name="connsiteX14" fmla="*/ 1729631 w 2640509"/>
                    <a:gd name="connsiteY14" fmla="*/ 2223163 h 9452596"/>
                    <a:gd name="connsiteX15" fmla="*/ 1954512 w 2640509"/>
                    <a:gd name="connsiteY15" fmla="*/ 1984486 h 9452596"/>
                    <a:gd name="connsiteX16" fmla="*/ 2166683 w 2640509"/>
                    <a:gd name="connsiteY16" fmla="*/ 1700348 h 9452596"/>
                    <a:gd name="connsiteX17" fmla="*/ 2514760 w 2640509"/>
                    <a:gd name="connsiteY17" fmla="*/ 1222995 h 9452596"/>
                    <a:gd name="connsiteX18" fmla="*/ 2497161 w 2640509"/>
                    <a:gd name="connsiteY18" fmla="*/ 1075243 h 9452596"/>
                    <a:gd name="connsiteX19" fmla="*/ 2301612 w 2640509"/>
                    <a:gd name="connsiteY19" fmla="*/ 1214471 h 9452596"/>
                    <a:gd name="connsiteX20" fmla="*/ 2240014 w 2640509"/>
                    <a:gd name="connsiteY20" fmla="*/ 1329073 h 9452596"/>
                    <a:gd name="connsiteX21" fmla="*/ 2155928 w 2640509"/>
                    <a:gd name="connsiteY21" fmla="*/ 1444623 h 9452596"/>
                    <a:gd name="connsiteX22" fmla="*/ 1907580 w 2640509"/>
                    <a:gd name="connsiteY22" fmla="*/ 1702242 h 9452596"/>
                    <a:gd name="connsiteX23" fmla="*/ 1681721 w 2640509"/>
                    <a:gd name="connsiteY23" fmla="*/ 1919134 h 9452596"/>
                    <a:gd name="connsiteX24" fmla="*/ 988500 w 2640509"/>
                    <a:gd name="connsiteY24" fmla="*/ 3074631 h 9452596"/>
                    <a:gd name="connsiteX25" fmla="*/ 897570 w 2640509"/>
                    <a:gd name="connsiteY25" fmla="*/ 3480950 h 9452596"/>
                    <a:gd name="connsiteX26" fmla="*/ 881926 w 2640509"/>
                    <a:gd name="connsiteY26" fmla="*/ 3932730 h 9452596"/>
                    <a:gd name="connsiteX27" fmla="*/ 797840 w 2640509"/>
                    <a:gd name="connsiteY27" fmla="*/ 4325789 h 9452596"/>
                    <a:gd name="connsiteX28" fmla="*/ 687355 w 2640509"/>
                    <a:gd name="connsiteY28" fmla="*/ 4717900 h 9452596"/>
                    <a:gd name="connsiteX29" fmla="*/ 668778 w 2640509"/>
                    <a:gd name="connsiteY29" fmla="*/ 4717900 h 9452596"/>
                    <a:gd name="connsiteX30" fmla="*/ 763619 w 2640509"/>
                    <a:gd name="connsiteY30" fmla="*/ 4168565 h 9452596"/>
                    <a:gd name="connsiteX31" fmla="*/ 776329 w 2640509"/>
                    <a:gd name="connsiteY31" fmla="*/ 3840859 h 9452596"/>
                    <a:gd name="connsiteX32" fmla="*/ 777307 w 2640509"/>
                    <a:gd name="connsiteY32" fmla="*/ 3518835 h 9452596"/>
                    <a:gd name="connsiteX33" fmla="*/ 858460 w 2640509"/>
                    <a:gd name="connsiteY33" fmla="*/ 2915514 h 9452596"/>
                    <a:gd name="connsiteX34" fmla="*/ 904414 w 2640509"/>
                    <a:gd name="connsiteY34" fmla="*/ 2799964 h 9452596"/>
                    <a:gd name="connsiteX35" fmla="*/ 834994 w 2640509"/>
                    <a:gd name="connsiteY35" fmla="*/ 2847321 h 9452596"/>
                    <a:gd name="connsiteX36" fmla="*/ 738197 w 2640509"/>
                    <a:gd name="connsiteY36" fmla="*/ 2750714 h 9452596"/>
                    <a:gd name="connsiteX37" fmla="*/ 749930 w 2640509"/>
                    <a:gd name="connsiteY37" fmla="*/ 2551816 h 9452596"/>
                    <a:gd name="connsiteX38" fmla="*/ 753841 w 2640509"/>
                    <a:gd name="connsiteY38" fmla="*/ 2287567 h 9452596"/>
                    <a:gd name="connsiteX39" fmla="*/ 769485 w 2640509"/>
                    <a:gd name="connsiteY39" fmla="*/ 1806426 h 9452596"/>
                    <a:gd name="connsiteX40" fmla="*/ 791973 w 2640509"/>
                    <a:gd name="connsiteY40" fmla="*/ 1767594 h 9452596"/>
                    <a:gd name="connsiteX41" fmla="*/ 808595 w 2640509"/>
                    <a:gd name="connsiteY41" fmla="*/ 1496715 h 9452596"/>
                    <a:gd name="connsiteX42" fmla="*/ 857482 w 2640509"/>
                    <a:gd name="connsiteY42" fmla="*/ 1218259 h 9452596"/>
                    <a:gd name="connsiteX43" fmla="*/ 860416 w 2640509"/>
                    <a:gd name="connsiteY43" fmla="*/ 1198369 h 9452596"/>
                    <a:gd name="connsiteX44" fmla="*/ 904414 w 2640509"/>
                    <a:gd name="connsiteY44" fmla="*/ 1049670 h 9452596"/>
                    <a:gd name="connsiteX45" fmla="*/ 1102896 w 2640509"/>
                    <a:gd name="connsiteY45" fmla="*/ 326064 h 9452596"/>
                    <a:gd name="connsiteX46" fmla="*/ 1011966 w 2640509"/>
                    <a:gd name="connsiteY46" fmla="*/ 251 h 9452596"/>
                    <a:gd name="connsiteX47" fmla="*/ 943524 w 2640509"/>
                    <a:gd name="connsiteY47" fmla="*/ 9723 h 9452596"/>
                    <a:gd name="connsiteX48" fmla="*/ 794907 w 2640509"/>
                    <a:gd name="connsiteY48" fmla="*/ 425512 h 9452596"/>
                    <a:gd name="connsiteX49" fmla="*/ 695177 w 2640509"/>
                    <a:gd name="connsiteY49" fmla="*/ 728593 h 9452596"/>
                    <a:gd name="connsiteX50" fmla="*/ 663889 w 2640509"/>
                    <a:gd name="connsiteY50" fmla="*/ 1023150 h 9452596"/>
                    <a:gd name="connsiteX51" fmla="*/ 634556 w 2640509"/>
                    <a:gd name="connsiteY51" fmla="*/ 1289294 h 9452596"/>
                    <a:gd name="connsiteX52" fmla="*/ 634556 w 2640509"/>
                    <a:gd name="connsiteY52" fmla="*/ 1326232 h 9452596"/>
                    <a:gd name="connsiteX53" fmla="*/ 617935 w 2640509"/>
                    <a:gd name="connsiteY53" fmla="*/ 1519446 h 9452596"/>
                    <a:gd name="connsiteX54" fmla="*/ 617935 w 2640509"/>
                    <a:gd name="connsiteY54" fmla="*/ 1520393 h 9452596"/>
                    <a:gd name="connsiteX55" fmla="*/ 606202 w 2640509"/>
                    <a:gd name="connsiteY55" fmla="*/ 1885038 h 9452596"/>
                    <a:gd name="connsiteX56" fmla="*/ 561226 w 2640509"/>
                    <a:gd name="connsiteY56" fmla="*/ 2323558 h 9452596"/>
                    <a:gd name="connsiteX57" fmla="*/ 552426 w 2640509"/>
                    <a:gd name="connsiteY57" fmla="*/ 2758290 h 9452596"/>
                    <a:gd name="connsiteX58" fmla="*/ 599358 w 2640509"/>
                    <a:gd name="connsiteY58" fmla="*/ 3184498 h 9452596"/>
                    <a:gd name="connsiteX59" fmla="*/ 323634 w 2640509"/>
                    <a:gd name="connsiteY59" fmla="*/ 4585302 h 9452596"/>
                    <a:gd name="connsiteX60" fmla="*/ 323634 w 2640509"/>
                    <a:gd name="connsiteY60" fmla="*/ 4639288 h 9452596"/>
                    <a:gd name="connsiteX61" fmla="*/ 304079 w 2640509"/>
                    <a:gd name="connsiteY61" fmla="*/ 4639288 h 9452596"/>
                    <a:gd name="connsiteX62" fmla="*/ 304079 w 2640509"/>
                    <a:gd name="connsiteY62" fmla="*/ 4624134 h 9452596"/>
                    <a:gd name="connsiteX63" fmla="*/ 304079 w 2640509"/>
                    <a:gd name="connsiteY63" fmla="*/ 4576778 h 9452596"/>
                    <a:gd name="connsiteX64" fmla="*/ 328522 w 2640509"/>
                    <a:gd name="connsiteY64" fmla="*/ 3963038 h 9452596"/>
                    <a:gd name="connsiteX65" fmla="*/ 329500 w 2640509"/>
                    <a:gd name="connsiteY65" fmla="*/ 3689318 h 9452596"/>
                    <a:gd name="connsiteX66" fmla="*/ 314834 w 2640509"/>
                    <a:gd name="connsiteY66" fmla="*/ 3697842 h 9452596"/>
                    <a:gd name="connsiteX67" fmla="*/ 229770 w 2640509"/>
                    <a:gd name="connsiteY67" fmla="*/ 3614495 h 9452596"/>
                    <a:gd name="connsiteX68" fmla="*/ 95819 w 2640509"/>
                    <a:gd name="connsiteY68" fmla="*/ 3484738 h 9452596"/>
                    <a:gd name="connsiteX69" fmla="*/ 79197 w 2640509"/>
                    <a:gd name="connsiteY69" fmla="*/ 3462007 h 9452596"/>
                    <a:gd name="connsiteX70" fmla="*/ 55731 w 2640509"/>
                    <a:gd name="connsiteY70" fmla="*/ 3417492 h 9452596"/>
                    <a:gd name="connsiteX71" fmla="*/ 5866 w 2640509"/>
                    <a:gd name="connsiteY71" fmla="*/ 3257427 h 9452596"/>
                    <a:gd name="connsiteX72" fmla="*/ 0 w 2640509"/>
                    <a:gd name="connsiteY72" fmla="*/ 3239432 h 9452596"/>
                    <a:gd name="connsiteX73" fmla="*/ 0 w 2640509"/>
                    <a:gd name="connsiteY73" fmla="*/ 5472762 h 9452596"/>
                    <a:gd name="connsiteX74" fmla="*/ 122218 w 2640509"/>
                    <a:gd name="connsiteY74" fmla="*/ 5345846 h 9452596"/>
                    <a:gd name="connsiteX75" fmla="*/ 533849 w 2640509"/>
                    <a:gd name="connsiteY75" fmla="*/ 5016246 h 9452596"/>
                    <a:gd name="connsiteX76" fmla="*/ 546559 w 2640509"/>
                    <a:gd name="connsiteY76" fmla="*/ 5028558 h 9452596"/>
                    <a:gd name="connsiteX77" fmla="*/ 141773 w 2640509"/>
                    <a:gd name="connsiteY77" fmla="*/ 5612937 h 9452596"/>
                    <a:gd name="connsiteX78" fmla="*/ 40088 w 2640509"/>
                    <a:gd name="connsiteY78" fmla="*/ 5977581 h 9452596"/>
                    <a:gd name="connsiteX79" fmla="*/ 51820 w 2640509"/>
                    <a:gd name="connsiteY79" fmla="*/ 6289187 h 9452596"/>
                    <a:gd name="connsiteX80" fmla="*/ 166217 w 2640509"/>
                    <a:gd name="connsiteY80" fmla="*/ 5912230 h 9452596"/>
                    <a:gd name="connsiteX81" fmla="*/ 184794 w 2640509"/>
                    <a:gd name="connsiteY81" fmla="*/ 5915071 h 9452596"/>
                    <a:gd name="connsiteX82" fmla="*/ 172083 w 2640509"/>
                    <a:gd name="connsiteY82" fmla="*/ 6518392 h 9452596"/>
                    <a:gd name="connsiteX83" fmla="*/ 181861 w 2640509"/>
                    <a:gd name="connsiteY83" fmla="*/ 6829997 h 9452596"/>
                    <a:gd name="connsiteX84" fmla="*/ 259102 w 2640509"/>
                    <a:gd name="connsiteY84" fmla="*/ 7130237 h 9452596"/>
                    <a:gd name="connsiteX85" fmla="*/ 388165 w 2640509"/>
                    <a:gd name="connsiteY85" fmla="*/ 8357716 h 9452596"/>
                    <a:gd name="connsiteX86" fmla="*/ 369588 w 2640509"/>
                    <a:gd name="connsiteY86" fmla="*/ 8360558 h 9452596"/>
                    <a:gd name="connsiteX87" fmla="*/ 236614 w 2640509"/>
                    <a:gd name="connsiteY87" fmla="*/ 7726928 h 9452596"/>
                    <a:gd name="connsiteX88" fmla="*/ 228792 w 2640509"/>
                    <a:gd name="connsiteY88" fmla="*/ 8490314 h 9452596"/>
                    <a:gd name="connsiteX89" fmla="*/ 215104 w 2640509"/>
                    <a:gd name="connsiteY89" fmla="*/ 8495997 h 9452596"/>
                    <a:gd name="connsiteX90" fmla="*/ 0 w 2640509"/>
                    <a:gd name="connsiteY90" fmla="*/ 8453376 h 9452596"/>
                    <a:gd name="connsiteX91" fmla="*/ 0 w 2640509"/>
                    <a:gd name="connsiteY91" fmla="*/ 8513045 h 9452596"/>
                    <a:gd name="connsiteX92" fmla="*/ 141773 w 2640509"/>
                    <a:gd name="connsiteY92" fmla="*/ 8595445 h 9452596"/>
                    <a:gd name="connsiteX93" fmla="*/ 299190 w 2640509"/>
                    <a:gd name="connsiteY93" fmla="*/ 9053856 h 9452596"/>
                    <a:gd name="connsiteX94" fmla="*/ 281591 w 2640509"/>
                    <a:gd name="connsiteY94" fmla="*/ 9055749 h 9452596"/>
                    <a:gd name="connsiteX95" fmla="*/ 0 w 2640509"/>
                    <a:gd name="connsiteY95" fmla="*/ 8872954 h 9452596"/>
                    <a:gd name="connsiteX96" fmla="*/ 0 w 2640509"/>
                    <a:gd name="connsiteY96" fmla="*/ 8905156 h 9452596"/>
                    <a:gd name="connsiteX97" fmla="*/ 197504 w 2640509"/>
                    <a:gd name="connsiteY97" fmla="*/ 9125838 h 9452596"/>
                    <a:gd name="connsiteX98" fmla="*/ 180883 w 2640509"/>
                    <a:gd name="connsiteY98" fmla="*/ 9132467 h 9452596"/>
                    <a:gd name="connsiteX99" fmla="*/ 0 w 2640509"/>
                    <a:gd name="connsiteY99" fmla="*/ 8970508 h 9452596"/>
                    <a:gd name="connsiteX100" fmla="*/ 0 w 2640509"/>
                    <a:gd name="connsiteY100" fmla="*/ 9452597 h 9452596"/>
                    <a:gd name="connsiteX101" fmla="*/ 277680 w 2640509"/>
                    <a:gd name="connsiteY101" fmla="*/ 9332312 h 9452596"/>
                    <a:gd name="connsiteX102" fmla="*/ 423364 w 2640509"/>
                    <a:gd name="connsiteY102" fmla="*/ 9207291 h 9452596"/>
                    <a:gd name="connsiteX103" fmla="*/ 483984 w 2640509"/>
                    <a:gd name="connsiteY103" fmla="*/ 9251805 h 9452596"/>
                    <a:gd name="connsiteX104" fmla="*/ 683444 w 2640509"/>
                    <a:gd name="connsiteY104" fmla="*/ 9363566 h 9452596"/>
                    <a:gd name="connsiteX105" fmla="*/ 938635 w 2640509"/>
                    <a:gd name="connsiteY105" fmla="*/ 9374932 h 9452596"/>
                    <a:gd name="connsiteX106" fmla="*/ 1234892 w 2640509"/>
                    <a:gd name="connsiteY106" fmla="*/ 9306739 h 9452596"/>
                    <a:gd name="connsiteX107" fmla="*/ 1800028 w 2640509"/>
                    <a:gd name="connsiteY107" fmla="*/ 9137203 h 9452596"/>
                    <a:gd name="connsiteX108" fmla="*/ 2410141 w 2640509"/>
                    <a:gd name="connsiteY108" fmla="*/ 9165617 h 9452596"/>
                    <a:gd name="connsiteX109" fmla="*/ 2581247 w 2640509"/>
                    <a:gd name="connsiteY109" fmla="*/ 9157092 h 9452596"/>
                    <a:gd name="connsiteX110" fmla="*/ 2627201 w 2640509"/>
                    <a:gd name="connsiteY110" fmla="*/ 9033019 h 9452596"/>
                    <a:gd name="connsiteX111" fmla="*/ 1472484 w 2640509"/>
                    <a:gd name="connsiteY111" fmla="*/ 9057644 h 9452596"/>
                    <a:gd name="connsiteX112" fmla="*/ 1177205 w 2640509"/>
                    <a:gd name="connsiteY112" fmla="*/ 9104053 h 9452596"/>
                    <a:gd name="connsiteX113" fmla="*/ 833039 w 2640509"/>
                    <a:gd name="connsiteY113" fmla="*/ 9257488 h 9452596"/>
                    <a:gd name="connsiteX114" fmla="*/ 817395 w 2640509"/>
                    <a:gd name="connsiteY114" fmla="*/ 9253700 h 9452596"/>
                    <a:gd name="connsiteX115" fmla="*/ 946457 w 2640509"/>
                    <a:gd name="connsiteY115" fmla="*/ 8858747 h 9452596"/>
                    <a:gd name="connsiteX116" fmla="*/ 681488 w 2640509"/>
                    <a:gd name="connsiteY116" fmla="*/ 9153304 h 9452596"/>
                    <a:gd name="connsiteX117" fmla="*/ 663889 w 2640509"/>
                    <a:gd name="connsiteY117" fmla="*/ 9146674 h 9452596"/>
                    <a:gd name="connsiteX118" fmla="*/ 716687 w 2640509"/>
                    <a:gd name="connsiteY118" fmla="*/ 8920310 h 9452596"/>
                    <a:gd name="connsiteX119" fmla="*/ 665844 w 2640509"/>
                    <a:gd name="connsiteY119" fmla="*/ 8693000 h 9452596"/>
                    <a:gd name="connsiteX120" fmla="*/ 598380 w 2640509"/>
                    <a:gd name="connsiteY120" fmla="*/ 8531040 h 9452596"/>
                    <a:gd name="connsiteX121" fmla="*/ 571981 w 2640509"/>
                    <a:gd name="connsiteY121" fmla="*/ 8353928 h 9452596"/>
                    <a:gd name="connsiteX122" fmla="*/ 561226 w 2640509"/>
                    <a:gd name="connsiteY122" fmla="*/ 8105780 h 9452596"/>
                    <a:gd name="connsiteX123" fmla="*/ 558292 w 2640509"/>
                    <a:gd name="connsiteY123" fmla="*/ 8100097 h 9452596"/>
                    <a:gd name="connsiteX124" fmla="*/ 501583 w 2640509"/>
                    <a:gd name="connsiteY124" fmla="*/ 7387856 h 9452596"/>
                    <a:gd name="connsiteX125" fmla="*/ 443896 w 2640509"/>
                    <a:gd name="connsiteY125" fmla="*/ 6779799 h 9452596"/>
                    <a:gd name="connsiteX126" fmla="*/ 461496 w 2640509"/>
                    <a:gd name="connsiteY126" fmla="*/ 6777905 h 9452596"/>
                    <a:gd name="connsiteX127" fmla="*/ 734286 w 2640509"/>
                    <a:gd name="connsiteY127" fmla="*/ 7412481 h 9452596"/>
                    <a:gd name="connsiteX128" fmla="*/ 841838 w 2640509"/>
                    <a:gd name="connsiteY128" fmla="*/ 7673889 h 9452596"/>
                    <a:gd name="connsiteX129" fmla="*/ 855527 w 2640509"/>
                    <a:gd name="connsiteY129" fmla="*/ 7940032 h 9452596"/>
                    <a:gd name="connsiteX130" fmla="*/ 948413 w 2640509"/>
                    <a:gd name="connsiteY130" fmla="*/ 8508309 h 9452596"/>
                    <a:gd name="connsiteX131" fmla="*/ 1389376 w 2640509"/>
                    <a:gd name="connsiteY131" fmla="*/ 8773505 h 9452596"/>
                    <a:gd name="connsiteX132" fmla="*/ 1533104 w 2640509"/>
                    <a:gd name="connsiteY132" fmla="*/ 8911786 h 9452596"/>
                    <a:gd name="connsiteX133" fmla="*/ 1472484 w 2640509"/>
                    <a:gd name="connsiteY133" fmla="*/ 9057644 h 945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</a:cxnLst>
                  <a:rect l="l" t="t" r="r" b="b"/>
                  <a:pathLst>
                    <a:path w="2640509" h="9452596">
                      <a:moveTo>
                        <a:pt x="2627201" y="9033019"/>
                      </a:moveTo>
                      <a:cubicBezTo>
                        <a:pt x="2583202" y="8981874"/>
                        <a:pt x="2511827" y="8945883"/>
                        <a:pt x="2460006" y="8899474"/>
                      </a:cubicBezTo>
                      <a:cubicBezTo>
                        <a:pt x="2392542" y="8838857"/>
                        <a:pt x="2314322" y="8804761"/>
                        <a:pt x="2228281" y="8776347"/>
                      </a:cubicBezTo>
                      <a:cubicBezTo>
                        <a:pt x="1978956" y="8695841"/>
                        <a:pt x="1683677" y="8630489"/>
                        <a:pt x="1497905" y="8436327"/>
                      </a:cubicBezTo>
                      <a:cubicBezTo>
                        <a:pt x="1263246" y="8189127"/>
                        <a:pt x="1296490" y="7830166"/>
                        <a:pt x="1256402" y="7520454"/>
                      </a:cubicBezTo>
                      <a:cubicBezTo>
                        <a:pt x="1225114" y="7275148"/>
                        <a:pt x="1209470" y="7028895"/>
                        <a:pt x="1200671" y="6781694"/>
                      </a:cubicBezTo>
                      <a:cubicBezTo>
                        <a:pt x="1191871" y="6532599"/>
                        <a:pt x="1165472" y="6284451"/>
                        <a:pt x="1154717" y="6035356"/>
                      </a:cubicBezTo>
                      <a:cubicBezTo>
                        <a:pt x="1134184" y="5579787"/>
                        <a:pt x="1154717" y="5122324"/>
                        <a:pt x="1134184" y="4665808"/>
                      </a:cubicBezTo>
                      <a:cubicBezTo>
                        <a:pt x="1124407" y="4440392"/>
                        <a:pt x="1144939" y="4214027"/>
                        <a:pt x="1145917" y="3987664"/>
                      </a:cubicBezTo>
                      <a:cubicBezTo>
                        <a:pt x="1145917" y="3871167"/>
                        <a:pt x="1145917" y="3754670"/>
                        <a:pt x="1155694" y="3638173"/>
                      </a:cubicBezTo>
                      <a:cubicBezTo>
                        <a:pt x="1166450" y="3514099"/>
                        <a:pt x="1191871" y="3390973"/>
                        <a:pt x="1211426" y="3267846"/>
                      </a:cubicBezTo>
                      <a:cubicBezTo>
                        <a:pt x="1239781" y="3085050"/>
                        <a:pt x="1303334" y="2912673"/>
                        <a:pt x="1376665" y="2743136"/>
                      </a:cubicBezTo>
                      <a:cubicBezTo>
                        <a:pt x="1411864" y="2660736"/>
                        <a:pt x="1462706" y="2584966"/>
                        <a:pt x="1506705" y="2506354"/>
                      </a:cubicBezTo>
                      <a:cubicBezTo>
                        <a:pt x="1534082" y="2457103"/>
                        <a:pt x="1561459" y="2414483"/>
                        <a:pt x="1593724" y="2372809"/>
                      </a:cubicBezTo>
                      <a:cubicBezTo>
                        <a:pt x="1639678" y="2322611"/>
                        <a:pt x="1685632" y="2272413"/>
                        <a:pt x="1729631" y="2223163"/>
                      </a:cubicBezTo>
                      <a:cubicBezTo>
                        <a:pt x="1802962" y="2141710"/>
                        <a:pt x="1889003" y="2073516"/>
                        <a:pt x="1954512" y="1984486"/>
                      </a:cubicBezTo>
                      <a:cubicBezTo>
                        <a:pt x="2024910" y="1888826"/>
                        <a:pt x="2100196" y="1798849"/>
                        <a:pt x="2166683" y="1700348"/>
                      </a:cubicBezTo>
                      <a:cubicBezTo>
                        <a:pt x="2274235" y="1538388"/>
                        <a:pt x="2438496" y="1401055"/>
                        <a:pt x="2514760" y="1222995"/>
                      </a:cubicBezTo>
                      <a:cubicBezTo>
                        <a:pt x="2530404" y="1185110"/>
                        <a:pt x="2562669" y="1088502"/>
                        <a:pt x="2497161" y="1075243"/>
                      </a:cubicBezTo>
                      <a:cubicBezTo>
                        <a:pt x="2407208" y="1057247"/>
                        <a:pt x="2343655" y="1153854"/>
                        <a:pt x="2301612" y="1214471"/>
                      </a:cubicBezTo>
                      <a:cubicBezTo>
                        <a:pt x="2284012" y="1240043"/>
                        <a:pt x="2258591" y="1290241"/>
                        <a:pt x="2240014" y="1329073"/>
                      </a:cubicBezTo>
                      <a:cubicBezTo>
                        <a:pt x="2218503" y="1374535"/>
                        <a:pt x="2188193" y="1405791"/>
                        <a:pt x="2155928" y="1444623"/>
                      </a:cubicBezTo>
                      <a:cubicBezTo>
                        <a:pt x="2079663" y="1535547"/>
                        <a:pt x="1993622" y="1619842"/>
                        <a:pt x="1907580" y="1702242"/>
                      </a:cubicBezTo>
                      <a:cubicBezTo>
                        <a:pt x="1832294" y="1775171"/>
                        <a:pt x="1753097" y="1842417"/>
                        <a:pt x="1681721" y="1919134"/>
                      </a:cubicBezTo>
                      <a:cubicBezTo>
                        <a:pt x="1413819" y="2282832"/>
                        <a:pt x="1134184" y="2647477"/>
                        <a:pt x="988500" y="3074631"/>
                      </a:cubicBezTo>
                      <a:cubicBezTo>
                        <a:pt x="943524" y="3206282"/>
                        <a:pt x="908325" y="3342669"/>
                        <a:pt x="897570" y="3480950"/>
                      </a:cubicBezTo>
                      <a:cubicBezTo>
                        <a:pt x="885837" y="3631543"/>
                        <a:pt x="894637" y="3782137"/>
                        <a:pt x="881926" y="3932730"/>
                      </a:cubicBezTo>
                      <a:cubicBezTo>
                        <a:pt x="871171" y="4068170"/>
                        <a:pt x="841838" y="4196979"/>
                        <a:pt x="797840" y="4325789"/>
                      </a:cubicBezTo>
                      <a:cubicBezTo>
                        <a:pt x="753841" y="4454598"/>
                        <a:pt x="705932" y="4583408"/>
                        <a:pt x="687355" y="4717900"/>
                      </a:cubicBezTo>
                      <a:cubicBezTo>
                        <a:pt x="686377" y="4726424"/>
                        <a:pt x="669755" y="4726424"/>
                        <a:pt x="668778" y="4717900"/>
                      </a:cubicBezTo>
                      <a:cubicBezTo>
                        <a:pt x="641401" y="4527527"/>
                        <a:pt x="736242" y="4353255"/>
                        <a:pt x="763619" y="4168565"/>
                      </a:cubicBezTo>
                      <a:cubicBezTo>
                        <a:pt x="779263" y="4061540"/>
                        <a:pt x="775352" y="3949779"/>
                        <a:pt x="776329" y="3840859"/>
                      </a:cubicBezTo>
                      <a:cubicBezTo>
                        <a:pt x="777307" y="3733833"/>
                        <a:pt x="776329" y="3625860"/>
                        <a:pt x="777307" y="3518835"/>
                      </a:cubicBezTo>
                      <a:cubicBezTo>
                        <a:pt x="779263" y="3316149"/>
                        <a:pt x="790018" y="3109675"/>
                        <a:pt x="858460" y="2915514"/>
                      </a:cubicBezTo>
                      <a:cubicBezTo>
                        <a:pt x="872148" y="2876682"/>
                        <a:pt x="887792" y="2837849"/>
                        <a:pt x="904414" y="2799964"/>
                      </a:cubicBezTo>
                      <a:cubicBezTo>
                        <a:pt x="881926" y="2817960"/>
                        <a:pt x="858460" y="2834061"/>
                        <a:pt x="834994" y="2847321"/>
                      </a:cubicBezTo>
                      <a:cubicBezTo>
                        <a:pt x="771441" y="2881417"/>
                        <a:pt x="744064" y="2820801"/>
                        <a:pt x="738197" y="2750714"/>
                      </a:cubicBezTo>
                      <a:cubicBezTo>
                        <a:pt x="733309" y="2684415"/>
                        <a:pt x="745042" y="2617168"/>
                        <a:pt x="749930" y="2551816"/>
                      </a:cubicBezTo>
                      <a:cubicBezTo>
                        <a:pt x="755797" y="2463733"/>
                        <a:pt x="752864" y="2374703"/>
                        <a:pt x="753841" y="2287567"/>
                      </a:cubicBezTo>
                      <a:cubicBezTo>
                        <a:pt x="755797" y="2126556"/>
                        <a:pt x="756775" y="1966491"/>
                        <a:pt x="769485" y="1806426"/>
                      </a:cubicBezTo>
                      <a:cubicBezTo>
                        <a:pt x="782196" y="1791272"/>
                        <a:pt x="790996" y="1777065"/>
                        <a:pt x="791973" y="1767594"/>
                      </a:cubicBezTo>
                      <a:cubicBezTo>
                        <a:pt x="796862" y="1677616"/>
                        <a:pt x="802729" y="1586692"/>
                        <a:pt x="808595" y="1496715"/>
                      </a:cubicBezTo>
                      <a:cubicBezTo>
                        <a:pt x="824239" y="1403896"/>
                        <a:pt x="840861" y="1311078"/>
                        <a:pt x="857482" y="1218259"/>
                      </a:cubicBezTo>
                      <a:cubicBezTo>
                        <a:pt x="858460" y="1211629"/>
                        <a:pt x="859438" y="1204999"/>
                        <a:pt x="860416" y="1198369"/>
                      </a:cubicBezTo>
                      <a:cubicBezTo>
                        <a:pt x="875082" y="1148171"/>
                        <a:pt x="890726" y="1098921"/>
                        <a:pt x="904414" y="1049670"/>
                      </a:cubicBezTo>
                      <a:cubicBezTo>
                        <a:pt x="972856" y="809099"/>
                        <a:pt x="1023699" y="564740"/>
                        <a:pt x="1102896" y="326064"/>
                      </a:cubicBezTo>
                      <a:cubicBezTo>
                        <a:pt x="1143962" y="201990"/>
                        <a:pt x="1235870" y="-8273"/>
                        <a:pt x="1011966" y="251"/>
                      </a:cubicBezTo>
                      <a:cubicBezTo>
                        <a:pt x="987522" y="1199"/>
                        <a:pt x="965034" y="4987"/>
                        <a:pt x="943524" y="9723"/>
                      </a:cubicBezTo>
                      <a:cubicBezTo>
                        <a:pt x="895614" y="148951"/>
                        <a:pt x="844772" y="287231"/>
                        <a:pt x="794907" y="425512"/>
                      </a:cubicBezTo>
                      <a:cubicBezTo>
                        <a:pt x="759708" y="525908"/>
                        <a:pt x="724509" y="626303"/>
                        <a:pt x="695177" y="728593"/>
                      </a:cubicBezTo>
                      <a:cubicBezTo>
                        <a:pt x="666822" y="827095"/>
                        <a:pt x="663889" y="921808"/>
                        <a:pt x="663889" y="1023150"/>
                      </a:cubicBezTo>
                      <a:cubicBezTo>
                        <a:pt x="663889" y="1115022"/>
                        <a:pt x="653134" y="1202158"/>
                        <a:pt x="634556" y="1289294"/>
                      </a:cubicBezTo>
                      <a:cubicBezTo>
                        <a:pt x="634556" y="1301606"/>
                        <a:pt x="634556" y="1313919"/>
                        <a:pt x="634556" y="1326232"/>
                      </a:cubicBezTo>
                      <a:cubicBezTo>
                        <a:pt x="630645" y="1390637"/>
                        <a:pt x="625757" y="1455041"/>
                        <a:pt x="617935" y="1519446"/>
                      </a:cubicBezTo>
                      <a:cubicBezTo>
                        <a:pt x="617935" y="1519446"/>
                        <a:pt x="617935" y="1520393"/>
                        <a:pt x="617935" y="1520393"/>
                      </a:cubicBezTo>
                      <a:cubicBezTo>
                        <a:pt x="646289" y="1641625"/>
                        <a:pt x="624779" y="1763805"/>
                        <a:pt x="606202" y="1885038"/>
                      </a:cubicBezTo>
                      <a:cubicBezTo>
                        <a:pt x="583714" y="2029948"/>
                        <a:pt x="569048" y="2176753"/>
                        <a:pt x="561226" y="2323558"/>
                      </a:cubicBezTo>
                      <a:cubicBezTo>
                        <a:pt x="553404" y="2468469"/>
                        <a:pt x="545582" y="2613380"/>
                        <a:pt x="552426" y="2758290"/>
                      </a:cubicBezTo>
                      <a:cubicBezTo>
                        <a:pt x="559270" y="2902254"/>
                        <a:pt x="586647" y="3042429"/>
                        <a:pt x="599358" y="3184498"/>
                      </a:cubicBezTo>
                      <a:cubicBezTo>
                        <a:pt x="641401" y="3671323"/>
                        <a:pt x="332433" y="4104160"/>
                        <a:pt x="323634" y="4585302"/>
                      </a:cubicBezTo>
                      <a:cubicBezTo>
                        <a:pt x="323634" y="4603298"/>
                        <a:pt x="323634" y="4621293"/>
                        <a:pt x="323634" y="4639288"/>
                      </a:cubicBezTo>
                      <a:cubicBezTo>
                        <a:pt x="323634" y="4651601"/>
                        <a:pt x="305056" y="4651601"/>
                        <a:pt x="304079" y="4639288"/>
                      </a:cubicBezTo>
                      <a:lnTo>
                        <a:pt x="304079" y="4624134"/>
                      </a:lnTo>
                      <a:cubicBezTo>
                        <a:pt x="304079" y="4608033"/>
                        <a:pt x="304079" y="4592879"/>
                        <a:pt x="304079" y="4576778"/>
                      </a:cubicBezTo>
                      <a:cubicBezTo>
                        <a:pt x="303101" y="4372198"/>
                        <a:pt x="301145" y="4165724"/>
                        <a:pt x="328522" y="3963038"/>
                      </a:cubicBezTo>
                      <a:cubicBezTo>
                        <a:pt x="341233" y="3871167"/>
                        <a:pt x="351010" y="3780243"/>
                        <a:pt x="329500" y="3689318"/>
                      </a:cubicBezTo>
                      <a:cubicBezTo>
                        <a:pt x="324611" y="3692160"/>
                        <a:pt x="319723" y="3695948"/>
                        <a:pt x="314834" y="3697842"/>
                      </a:cubicBezTo>
                      <a:cubicBezTo>
                        <a:pt x="287457" y="3669428"/>
                        <a:pt x="256169" y="3642909"/>
                        <a:pt x="229770" y="3614495"/>
                      </a:cubicBezTo>
                      <a:cubicBezTo>
                        <a:pt x="187727" y="3568086"/>
                        <a:pt x="135907" y="3532095"/>
                        <a:pt x="95819" y="3484738"/>
                      </a:cubicBezTo>
                      <a:cubicBezTo>
                        <a:pt x="89953" y="3478109"/>
                        <a:pt x="84086" y="3470531"/>
                        <a:pt x="79197" y="3462007"/>
                      </a:cubicBezTo>
                      <a:cubicBezTo>
                        <a:pt x="71375" y="3446853"/>
                        <a:pt x="63553" y="3431699"/>
                        <a:pt x="55731" y="3417492"/>
                      </a:cubicBezTo>
                      <a:cubicBezTo>
                        <a:pt x="33243" y="3366347"/>
                        <a:pt x="20533" y="3307625"/>
                        <a:pt x="5866" y="3257427"/>
                      </a:cubicBezTo>
                      <a:cubicBezTo>
                        <a:pt x="4889" y="3251744"/>
                        <a:pt x="1955" y="3245115"/>
                        <a:pt x="0" y="3239432"/>
                      </a:cubicBezTo>
                      <a:lnTo>
                        <a:pt x="0" y="5472762"/>
                      </a:lnTo>
                      <a:cubicBezTo>
                        <a:pt x="38132" y="5430141"/>
                        <a:pt x="79197" y="5388468"/>
                        <a:pt x="122218" y="5345846"/>
                      </a:cubicBezTo>
                      <a:cubicBezTo>
                        <a:pt x="244436" y="5223667"/>
                        <a:pt x="370565" y="5086333"/>
                        <a:pt x="533849" y="5016246"/>
                      </a:cubicBezTo>
                      <a:cubicBezTo>
                        <a:pt x="541671" y="5012457"/>
                        <a:pt x="553404" y="5020034"/>
                        <a:pt x="546559" y="5028558"/>
                      </a:cubicBezTo>
                      <a:cubicBezTo>
                        <a:pt x="408697" y="5220825"/>
                        <a:pt x="245414" y="5399833"/>
                        <a:pt x="141773" y="5612937"/>
                      </a:cubicBezTo>
                      <a:cubicBezTo>
                        <a:pt x="86042" y="5727539"/>
                        <a:pt x="46932" y="5849719"/>
                        <a:pt x="40088" y="5977581"/>
                      </a:cubicBezTo>
                      <a:cubicBezTo>
                        <a:pt x="34221" y="6081766"/>
                        <a:pt x="41065" y="6185003"/>
                        <a:pt x="51820" y="6289187"/>
                      </a:cubicBezTo>
                      <a:cubicBezTo>
                        <a:pt x="86042" y="6162272"/>
                        <a:pt x="120263" y="6035356"/>
                        <a:pt x="166217" y="5912230"/>
                      </a:cubicBezTo>
                      <a:cubicBezTo>
                        <a:pt x="170128" y="5902758"/>
                        <a:pt x="184794" y="5903705"/>
                        <a:pt x="184794" y="5915071"/>
                      </a:cubicBezTo>
                      <a:cubicBezTo>
                        <a:pt x="200438" y="6115862"/>
                        <a:pt x="177950" y="6317601"/>
                        <a:pt x="172083" y="6518392"/>
                      </a:cubicBezTo>
                      <a:cubicBezTo>
                        <a:pt x="169150" y="6622576"/>
                        <a:pt x="169150" y="6726760"/>
                        <a:pt x="181861" y="6829997"/>
                      </a:cubicBezTo>
                      <a:cubicBezTo>
                        <a:pt x="195549" y="6935128"/>
                        <a:pt x="225859" y="7030789"/>
                        <a:pt x="259102" y="7130237"/>
                      </a:cubicBezTo>
                      <a:cubicBezTo>
                        <a:pt x="393053" y="7526137"/>
                        <a:pt x="389142" y="7945715"/>
                        <a:pt x="388165" y="8357716"/>
                      </a:cubicBezTo>
                      <a:cubicBezTo>
                        <a:pt x="388165" y="8368135"/>
                        <a:pt x="372521" y="8370029"/>
                        <a:pt x="369588" y="8360558"/>
                      </a:cubicBezTo>
                      <a:cubicBezTo>
                        <a:pt x="302123" y="8154083"/>
                        <a:pt x="299190" y="7934350"/>
                        <a:pt x="236614" y="7726928"/>
                      </a:cubicBezTo>
                      <a:cubicBezTo>
                        <a:pt x="262036" y="7981706"/>
                        <a:pt x="290390" y="8238378"/>
                        <a:pt x="228792" y="8490314"/>
                      </a:cubicBezTo>
                      <a:cubicBezTo>
                        <a:pt x="226837" y="8496944"/>
                        <a:pt x="219993" y="8497891"/>
                        <a:pt x="215104" y="8495997"/>
                      </a:cubicBezTo>
                      <a:cubicBezTo>
                        <a:pt x="142751" y="8466636"/>
                        <a:pt x="71375" y="8454323"/>
                        <a:pt x="0" y="8453376"/>
                      </a:cubicBezTo>
                      <a:lnTo>
                        <a:pt x="0" y="8513045"/>
                      </a:lnTo>
                      <a:cubicBezTo>
                        <a:pt x="50843" y="8532935"/>
                        <a:pt x="98752" y="8560402"/>
                        <a:pt x="141773" y="8595445"/>
                      </a:cubicBezTo>
                      <a:cubicBezTo>
                        <a:pt x="277680" y="8707206"/>
                        <a:pt x="347099" y="8884319"/>
                        <a:pt x="299190" y="9053856"/>
                      </a:cubicBezTo>
                      <a:cubicBezTo>
                        <a:pt x="297234" y="9061433"/>
                        <a:pt x="285502" y="9063327"/>
                        <a:pt x="281591" y="9055749"/>
                      </a:cubicBezTo>
                      <a:cubicBezTo>
                        <a:pt x="225859" y="8952513"/>
                        <a:pt x="116352" y="8880531"/>
                        <a:pt x="0" y="8872954"/>
                      </a:cubicBezTo>
                      <a:lnTo>
                        <a:pt x="0" y="8905156"/>
                      </a:lnTo>
                      <a:cubicBezTo>
                        <a:pt x="98752" y="8946830"/>
                        <a:pt x="183816" y="9016918"/>
                        <a:pt x="197504" y="9125838"/>
                      </a:cubicBezTo>
                      <a:cubicBezTo>
                        <a:pt x="198482" y="9133414"/>
                        <a:pt x="185772" y="9138150"/>
                        <a:pt x="180883" y="9132467"/>
                      </a:cubicBezTo>
                      <a:cubicBezTo>
                        <a:pt x="129062" y="9069009"/>
                        <a:pt x="68442" y="9013129"/>
                        <a:pt x="0" y="8970508"/>
                      </a:cubicBezTo>
                      <a:lnTo>
                        <a:pt x="0" y="9452597"/>
                      </a:lnTo>
                      <a:cubicBezTo>
                        <a:pt x="101685" y="9431760"/>
                        <a:pt x="200438" y="9395769"/>
                        <a:pt x="277680" y="9332312"/>
                      </a:cubicBezTo>
                      <a:cubicBezTo>
                        <a:pt x="317767" y="9300109"/>
                        <a:pt x="373499" y="9256541"/>
                        <a:pt x="423364" y="9207291"/>
                      </a:cubicBezTo>
                      <a:cubicBezTo>
                        <a:pt x="444874" y="9220550"/>
                        <a:pt x="464429" y="9236651"/>
                        <a:pt x="483984" y="9251805"/>
                      </a:cubicBezTo>
                      <a:cubicBezTo>
                        <a:pt x="544604" y="9298215"/>
                        <a:pt x="612068" y="9334206"/>
                        <a:pt x="683444" y="9363566"/>
                      </a:cubicBezTo>
                      <a:cubicBezTo>
                        <a:pt x="762641" y="9395769"/>
                        <a:pt x="855527" y="9383456"/>
                        <a:pt x="938635" y="9374932"/>
                      </a:cubicBezTo>
                      <a:cubicBezTo>
                        <a:pt x="1040321" y="9364514"/>
                        <a:pt x="1137117" y="9336100"/>
                        <a:pt x="1234892" y="9306739"/>
                      </a:cubicBezTo>
                      <a:cubicBezTo>
                        <a:pt x="1423597" y="9249911"/>
                        <a:pt x="1598613" y="9140991"/>
                        <a:pt x="1800028" y="9137203"/>
                      </a:cubicBezTo>
                      <a:cubicBezTo>
                        <a:pt x="2004377" y="9134361"/>
                        <a:pt x="2205793" y="9167511"/>
                        <a:pt x="2410141" y="9165617"/>
                      </a:cubicBezTo>
                      <a:cubicBezTo>
                        <a:pt x="2460984" y="9165617"/>
                        <a:pt x="2536270" y="9187400"/>
                        <a:pt x="2581247" y="9157092"/>
                      </a:cubicBezTo>
                      <a:cubicBezTo>
                        <a:pt x="2615468" y="9133414"/>
                        <a:pt x="2664355" y="9074692"/>
                        <a:pt x="2627201" y="9033019"/>
                      </a:cubicBezTo>
                      <a:close/>
                      <a:moveTo>
                        <a:pt x="1472484" y="9057644"/>
                      </a:moveTo>
                      <a:cubicBezTo>
                        <a:pt x="1390353" y="9114472"/>
                        <a:pt x="1271068" y="9090793"/>
                        <a:pt x="1177205" y="9104053"/>
                      </a:cubicBezTo>
                      <a:cubicBezTo>
                        <a:pt x="1046187" y="9122996"/>
                        <a:pt x="929835" y="9166564"/>
                        <a:pt x="833039" y="9257488"/>
                      </a:cubicBezTo>
                      <a:cubicBezTo>
                        <a:pt x="828150" y="9262224"/>
                        <a:pt x="818372" y="9260330"/>
                        <a:pt x="817395" y="9253700"/>
                      </a:cubicBezTo>
                      <a:cubicBezTo>
                        <a:pt x="785129" y="9109736"/>
                        <a:pt x="869215" y="8978085"/>
                        <a:pt x="946457" y="8858747"/>
                      </a:cubicBezTo>
                      <a:cubicBezTo>
                        <a:pt x="837927" y="8938306"/>
                        <a:pt x="755797" y="9042490"/>
                        <a:pt x="681488" y="9153304"/>
                      </a:cubicBezTo>
                      <a:cubicBezTo>
                        <a:pt x="675622" y="9161828"/>
                        <a:pt x="660956" y="9156146"/>
                        <a:pt x="663889" y="9146674"/>
                      </a:cubicBezTo>
                      <a:cubicBezTo>
                        <a:pt x="685399" y="9073745"/>
                        <a:pt x="713754" y="8997975"/>
                        <a:pt x="716687" y="8920310"/>
                      </a:cubicBezTo>
                      <a:cubicBezTo>
                        <a:pt x="719620" y="8839804"/>
                        <a:pt x="698110" y="8765928"/>
                        <a:pt x="665844" y="8693000"/>
                      </a:cubicBezTo>
                      <a:cubicBezTo>
                        <a:pt x="642378" y="8639960"/>
                        <a:pt x="615002" y="8586921"/>
                        <a:pt x="598380" y="8531040"/>
                      </a:cubicBezTo>
                      <a:cubicBezTo>
                        <a:pt x="580780" y="8473266"/>
                        <a:pt x="575892" y="8414544"/>
                        <a:pt x="571981" y="8353928"/>
                      </a:cubicBezTo>
                      <a:cubicBezTo>
                        <a:pt x="566114" y="8271527"/>
                        <a:pt x="563181" y="8188180"/>
                        <a:pt x="561226" y="8105780"/>
                      </a:cubicBezTo>
                      <a:cubicBezTo>
                        <a:pt x="560248" y="8103886"/>
                        <a:pt x="559270" y="8102938"/>
                        <a:pt x="558292" y="8100097"/>
                      </a:cubicBezTo>
                      <a:cubicBezTo>
                        <a:pt x="540693" y="7863315"/>
                        <a:pt x="549493" y="7621797"/>
                        <a:pt x="501583" y="7387856"/>
                      </a:cubicBezTo>
                      <a:cubicBezTo>
                        <a:pt x="460518" y="7189906"/>
                        <a:pt x="404786" y="6982485"/>
                        <a:pt x="443896" y="6779799"/>
                      </a:cubicBezTo>
                      <a:cubicBezTo>
                        <a:pt x="445852" y="6771276"/>
                        <a:pt x="457585" y="6771276"/>
                        <a:pt x="461496" y="6777905"/>
                      </a:cubicBezTo>
                      <a:cubicBezTo>
                        <a:pt x="578825" y="6978696"/>
                        <a:pt x="617935" y="7210743"/>
                        <a:pt x="734286" y="7412481"/>
                      </a:cubicBezTo>
                      <a:cubicBezTo>
                        <a:pt x="782196" y="7493935"/>
                        <a:pt x="825217" y="7580124"/>
                        <a:pt x="841838" y="7673889"/>
                      </a:cubicBezTo>
                      <a:cubicBezTo>
                        <a:pt x="857482" y="7761972"/>
                        <a:pt x="856505" y="7851949"/>
                        <a:pt x="855527" y="7940032"/>
                      </a:cubicBezTo>
                      <a:cubicBezTo>
                        <a:pt x="854549" y="8124723"/>
                        <a:pt x="836950" y="8346350"/>
                        <a:pt x="948413" y="8508309"/>
                      </a:cubicBezTo>
                      <a:cubicBezTo>
                        <a:pt x="1051076" y="8656062"/>
                        <a:pt x="1242714" y="8682581"/>
                        <a:pt x="1389376" y="8773505"/>
                      </a:cubicBezTo>
                      <a:cubicBezTo>
                        <a:pt x="1443152" y="8806655"/>
                        <a:pt x="1509638" y="8850223"/>
                        <a:pt x="1533104" y="8911786"/>
                      </a:cubicBezTo>
                      <a:cubicBezTo>
                        <a:pt x="1555592" y="8972402"/>
                        <a:pt x="1522349" y="9023547"/>
                        <a:pt x="1472484" y="9057644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9" name="Freeform: Shape 388">
                  <a:extLst>
                    <a:ext uri="{FF2B5EF4-FFF2-40B4-BE49-F238E27FC236}">
                      <a16:creationId xmlns:a16="http://schemas.microsoft.com/office/drawing/2014/main" id="{8901B162-359F-51D0-52A2-495AF8C8DE1E}"/>
                    </a:ext>
                  </a:extLst>
                </p:cNvPr>
                <p:cNvSpPr/>
                <p:nvPr/>
              </p:nvSpPr>
              <p:spPr>
                <a:xfrm>
                  <a:off x="-202407" y="6580491"/>
                  <a:ext cx="13209" cy="106078"/>
                </a:xfrm>
                <a:custGeom>
                  <a:avLst/>
                  <a:gdLst>
                    <a:gd name="connsiteX0" fmla="*/ 0 w 13209"/>
                    <a:gd name="connsiteY0" fmla="*/ 0 h 106078"/>
                    <a:gd name="connsiteX1" fmla="*/ 0 w 13209"/>
                    <a:gd name="connsiteY1" fmla="*/ 106079 h 106078"/>
                    <a:gd name="connsiteX2" fmla="*/ 0 w 13209"/>
                    <a:gd name="connsiteY2" fmla="*/ 0 h 106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209" h="106078">
                      <a:moveTo>
                        <a:pt x="0" y="0"/>
                      </a:moveTo>
                      <a:lnTo>
                        <a:pt x="0" y="106079"/>
                      </a:lnTo>
                      <a:cubicBezTo>
                        <a:pt x="16622" y="75771"/>
                        <a:pt x="18577" y="40727"/>
                        <a:pt x="0" y="0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0" name="Freeform: Shape 389">
                  <a:extLst>
                    <a:ext uri="{FF2B5EF4-FFF2-40B4-BE49-F238E27FC236}">
                      <a16:creationId xmlns:a16="http://schemas.microsoft.com/office/drawing/2014/main" id="{CF787871-F58F-5A7E-C463-640B9C7B8EAD}"/>
                    </a:ext>
                  </a:extLst>
                </p:cNvPr>
                <p:cNvSpPr/>
                <p:nvPr/>
              </p:nvSpPr>
              <p:spPr>
                <a:xfrm>
                  <a:off x="-205340" y="-937817"/>
                  <a:ext cx="2643395" cy="7826125"/>
                </a:xfrm>
                <a:custGeom>
                  <a:avLst/>
                  <a:gdLst>
                    <a:gd name="connsiteX0" fmla="*/ 2630134 w 2643395"/>
                    <a:gd name="connsiteY0" fmla="*/ 7406547 h 7826125"/>
                    <a:gd name="connsiteX1" fmla="*/ 2462939 w 2643395"/>
                    <a:gd name="connsiteY1" fmla="*/ 7273003 h 7826125"/>
                    <a:gd name="connsiteX2" fmla="*/ 2231214 w 2643395"/>
                    <a:gd name="connsiteY2" fmla="*/ 7149876 h 7826125"/>
                    <a:gd name="connsiteX3" fmla="*/ 1500838 w 2643395"/>
                    <a:gd name="connsiteY3" fmla="*/ 6809856 h 7826125"/>
                    <a:gd name="connsiteX4" fmla="*/ 1259336 w 2643395"/>
                    <a:gd name="connsiteY4" fmla="*/ 5893983 h 7826125"/>
                    <a:gd name="connsiteX5" fmla="*/ 1203604 w 2643395"/>
                    <a:gd name="connsiteY5" fmla="*/ 5155223 h 7826125"/>
                    <a:gd name="connsiteX6" fmla="*/ 1157650 w 2643395"/>
                    <a:gd name="connsiteY6" fmla="*/ 4408885 h 7826125"/>
                    <a:gd name="connsiteX7" fmla="*/ 1137117 w 2643395"/>
                    <a:gd name="connsiteY7" fmla="*/ 3039336 h 7826125"/>
                    <a:gd name="connsiteX8" fmla="*/ 1148850 w 2643395"/>
                    <a:gd name="connsiteY8" fmla="*/ 2361192 h 7826125"/>
                    <a:gd name="connsiteX9" fmla="*/ 1158628 w 2643395"/>
                    <a:gd name="connsiteY9" fmla="*/ 2011702 h 7826125"/>
                    <a:gd name="connsiteX10" fmla="*/ 1214359 w 2643395"/>
                    <a:gd name="connsiteY10" fmla="*/ 1641374 h 7826125"/>
                    <a:gd name="connsiteX11" fmla="*/ 1379598 w 2643395"/>
                    <a:gd name="connsiteY11" fmla="*/ 1116665 h 7826125"/>
                    <a:gd name="connsiteX12" fmla="*/ 1509638 w 2643395"/>
                    <a:gd name="connsiteY12" fmla="*/ 879883 h 7826125"/>
                    <a:gd name="connsiteX13" fmla="*/ 1596657 w 2643395"/>
                    <a:gd name="connsiteY13" fmla="*/ 746338 h 7826125"/>
                    <a:gd name="connsiteX14" fmla="*/ 1732564 w 2643395"/>
                    <a:gd name="connsiteY14" fmla="*/ 596691 h 7826125"/>
                    <a:gd name="connsiteX15" fmla="*/ 1957445 w 2643395"/>
                    <a:gd name="connsiteY15" fmla="*/ 358015 h 7826125"/>
                    <a:gd name="connsiteX16" fmla="*/ 2169616 w 2643395"/>
                    <a:gd name="connsiteY16" fmla="*/ 73876 h 7826125"/>
                    <a:gd name="connsiteX17" fmla="*/ 2223392 w 2643395"/>
                    <a:gd name="connsiteY17" fmla="*/ 0 h 7826125"/>
                    <a:gd name="connsiteX18" fmla="*/ 1647500 w 2643395"/>
                    <a:gd name="connsiteY18" fmla="*/ 556912 h 7826125"/>
                    <a:gd name="connsiteX19" fmla="*/ 1228048 w 2643395"/>
                    <a:gd name="connsiteY19" fmla="*/ 1224638 h 7826125"/>
                    <a:gd name="connsiteX20" fmla="*/ 1075519 w 2643395"/>
                    <a:gd name="connsiteY20" fmla="*/ 2053375 h 7826125"/>
                    <a:gd name="connsiteX21" fmla="*/ 1018810 w 2643395"/>
                    <a:gd name="connsiteY21" fmla="*/ 2886849 h 7826125"/>
                    <a:gd name="connsiteX22" fmla="*/ 908325 w 2643395"/>
                    <a:gd name="connsiteY22" fmla="*/ 3307374 h 7826125"/>
                    <a:gd name="connsiteX23" fmla="*/ 861393 w 2643395"/>
                    <a:gd name="connsiteY23" fmla="*/ 3418188 h 7826125"/>
                    <a:gd name="connsiteX24" fmla="*/ 529938 w 2643395"/>
                    <a:gd name="connsiteY24" fmla="*/ 4273445 h 7826125"/>
                    <a:gd name="connsiteX25" fmla="*/ 511361 w 2643395"/>
                    <a:gd name="connsiteY25" fmla="*/ 4273445 h 7826125"/>
                    <a:gd name="connsiteX26" fmla="*/ 654111 w 2643395"/>
                    <a:gd name="connsiteY26" fmla="*/ 3551733 h 7826125"/>
                    <a:gd name="connsiteX27" fmla="*/ 352966 w 2643395"/>
                    <a:gd name="connsiteY27" fmla="*/ 4461924 h 7826125"/>
                    <a:gd name="connsiteX28" fmla="*/ 448785 w 2643395"/>
                    <a:gd name="connsiteY28" fmla="*/ 5008417 h 7826125"/>
                    <a:gd name="connsiteX29" fmla="*/ 742108 w 2643395"/>
                    <a:gd name="connsiteY29" fmla="*/ 5549228 h 7826125"/>
                    <a:gd name="connsiteX30" fmla="*/ 683444 w 2643395"/>
                    <a:gd name="connsiteY30" fmla="*/ 5205420 h 7826125"/>
                    <a:gd name="connsiteX31" fmla="*/ 701043 w 2643395"/>
                    <a:gd name="connsiteY31" fmla="*/ 5200684 h 7826125"/>
                    <a:gd name="connsiteX32" fmla="*/ 721576 w 2643395"/>
                    <a:gd name="connsiteY32" fmla="*/ 5291609 h 7826125"/>
                    <a:gd name="connsiteX33" fmla="*/ 720598 w 2643395"/>
                    <a:gd name="connsiteY33" fmla="*/ 5296345 h 7826125"/>
                    <a:gd name="connsiteX34" fmla="*/ 809573 w 2643395"/>
                    <a:gd name="connsiteY34" fmla="*/ 5586166 h 7826125"/>
                    <a:gd name="connsiteX35" fmla="*/ 981656 w 2643395"/>
                    <a:gd name="connsiteY35" fmla="*/ 5893036 h 7826125"/>
                    <a:gd name="connsiteX36" fmla="*/ 1094097 w 2643395"/>
                    <a:gd name="connsiteY36" fmla="*/ 6339134 h 7826125"/>
                    <a:gd name="connsiteX37" fmla="*/ 1142984 w 2643395"/>
                    <a:gd name="connsiteY37" fmla="*/ 5987749 h 7826125"/>
                    <a:gd name="connsiteX38" fmla="*/ 1161561 w 2643395"/>
                    <a:gd name="connsiteY38" fmla="*/ 5987749 h 7826125"/>
                    <a:gd name="connsiteX39" fmla="*/ 1240758 w 2643395"/>
                    <a:gd name="connsiteY39" fmla="*/ 6486886 h 7826125"/>
                    <a:gd name="connsiteX40" fmla="*/ 1478350 w 2643395"/>
                    <a:gd name="connsiteY40" fmla="*/ 6924459 h 7826125"/>
                    <a:gd name="connsiteX41" fmla="*/ 1796117 w 2643395"/>
                    <a:gd name="connsiteY41" fmla="*/ 7075052 h 7826125"/>
                    <a:gd name="connsiteX42" fmla="*/ 1847938 w 2643395"/>
                    <a:gd name="connsiteY42" fmla="*/ 7166924 h 7826125"/>
                    <a:gd name="connsiteX43" fmla="*/ 1738430 w 2643395"/>
                    <a:gd name="connsiteY43" fmla="*/ 7278685 h 7826125"/>
                    <a:gd name="connsiteX44" fmla="*/ 1724742 w 2643395"/>
                    <a:gd name="connsiteY44" fmla="*/ 7273003 h 7826125"/>
                    <a:gd name="connsiteX45" fmla="*/ 1493994 w 2643395"/>
                    <a:gd name="connsiteY45" fmla="*/ 7071264 h 7826125"/>
                    <a:gd name="connsiteX46" fmla="*/ 1629901 w 2643395"/>
                    <a:gd name="connsiteY46" fmla="*/ 7254060 h 7826125"/>
                    <a:gd name="connsiteX47" fmla="*/ 1503772 w 2643395"/>
                    <a:gd name="connsiteY47" fmla="*/ 7470005 h 7826125"/>
                    <a:gd name="connsiteX48" fmla="*/ 1349288 w 2643395"/>
                    <a:gd name="connsiteY48" fmla="*/ 7538198 h 7826125"/>
                    <a:gd name="connsiteX49" fmla="*/ 1192849 w 2643395"/>
                    <a:gd name="connsiteY49" fmla="*/ 7607339 h 7826125"/>
                    <a:gd name="connsiteX50" fmla="*/ 814462 w 2643395"/>
                    <a:gd name="connsiteY50" fmla="*/ 7687845 h 7826125"/>
                    <a:gd name="connsiteX51" fmla="*/ 596424 w 2643395"/>
                    <a:gd name="connsiteY51" fmla="*/ 7597868 h 7826125"/>
                    <a:gd name="connsiteX52" fmla="*/ 594469 w 2643395"/>
                    <a:gd name="connsiteY52" fmla="*/ 7404654 h 7826125"/>
                    <a:gd name="connsiteX53" fmla="*/ 614024 w 2643395"/>
                    <a:gd name="connsiteY53" fmla="*/ 7273003 h 7826125"/>
                    <a:gd name="connsiteX54" fmla="*/ 573936 w 2643395"/>
                    <a:gd name="connsiteY54" fmla="*/ 7129039 h 7826125"/>
                    <a:gd name="connsiteX55" fmla="*/ 494739 w 2643395"/>
                    <a:gd name="connsiteY55" fmla="*/ 6958556 h 7826125"/>
                    <a:gd name="connsiteX56" fmla="*/ 451718 w 2643395"/>
                    <a:gd name="connsiteY56" fmla="*/ 6765342 h 7826125"/>
                    <a:gd name="connsiteX57" fmla="*/ 432163 w 2643395"/>
                    <a:gd name="connsiteY57" fmla="*/ 6576862 h 7826125"/>
                    <a:gd name="connsiteX58" fmla="*/ 426297 w 2643395"/>
                    <a:gd name="connsiteY58" fmla="*/ 6832588 h 7826125"/>
                    <a:gd name="connsiteX59" fmla="*/ 482028 w 2643395"/>
                    <a:gd name="connsiteY59" fmla="*/ 7261637 h 7826125"/>
                    <a:gd name="connsiteX60" fmla="*/ 62576 w 2643395"/>
                    <a:gd name="connsiteY60" fmla="*/ 7730465 h 7826125"/>
                    <a:gd name="connsiteX61" fmla="*/ 50843 w 2643395"/>
                    <a:gd name="connsiteY61" fmla="*/ 7719100 h 7826125"/>
                    <a:gd name="connsiteX62" fmla="*/ 10755 w 2643395"/>
                    <a:gd name="connsiteY62" fmla="*/ 7498419 h 7826125"/>
                    <a:gd name="connsiteX63" fmla="*/ 0 w 2643395"/>
                    <a:gd name="connsiteY63" fmla="*/ 7664167 h 7826125"/>
                    <a:gd name="connsiteX64" fmla="*/ 0 w 2643395"/>
                    <a:gd name="connsiteY64" fmla="*/ 7826126 h 7826125"/>
                    <a:gd name="connsiteX65" fmla="*/ 277680 w 2643395"/>
                    <a:gd name="connsiteY65" fmla="*/ 7705841 h 7826125"/>
                    <a:gd name="connsiteX66" fmla="*/ 423364 w 2643395"/>
                    <a:gd name="connsiteY66" fmla="*/ 7580820 h 7826125"/>
                    <a:gd name="connsiteX67" fmla="*/ 483984 w 2643395"/>
                    <a:gd name="connsiteY67" fmla="*/ 7625334 h 7826125"/>
                    <a:gd name="connsiteX68" fmla="*/ 683444 w 2643395"/>
                    <a:gd name="connsiteY68" fmla="*/ 7737095 h 7826125"/>
                    <a:gd name="connsiteX69" fmla="*/ 938635 w 2643395"/>
                    <a:gd name="connsiteY69" fmla="*/ 7748461 h 7826125"/>
                    <a:gd name="connsiteX70" fmla="*/ 1234892 w 2643395"/>
                    <a:gd name="connsiteY70" fmla="*/ 7680268 h 7826125"/>
                    <a:gd name="connsiteX71" fmla="*/ 1800028 w 2643395"/>
                    <a:gd name="connsiteY71" fmla="*/ 7510732 h 7826125"/>
                    <a:gd name="connsiteX72" fmla="*/ 2410141 w 2643395"/>
                    <a:gd name="connsiteY72" fmla="*/ 7539146 h 7826125"/>
                    <a:gd name="connsiteX73" fmla="*/ 2581247 w 2643395"/>
                    <a:gd name="connsiteY73" fmla="*/ 7530621 h 7826125"/>
                    <a:gd name="connsiteX74" fmla="*/ 2630134 w 2643395"/>
                    <a:gd name="connsiteY74" fmla="*/ 7406547 h 7826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643395" h="7826125">
                      <a:moveTo>
                        <a:pt x="2630134" y="7406547"/>
                      </a:moveTo>
                      <a:cubicBezTo>
                        <a:pt x="2586135" y="7355402"/>
                        <a:pt x="2514760" y="7319412"/>
                        <a:pt x="2462939" y="7273003"/>
                      </a:cubicBezTo>
                      <a:cubicBezTo>
                        <a:pt x="2395475" y="7212386"/>
                        <a:pt x="2317256" y="7178290"/>
                        <a:pt x="2231214" y="7149876"/>
                      </a:cubicBezTo>
                      <a:cubicBezTo>
                        <a:pt x="1981889" y="7069370"/>
                        <a:pt x="1686610" y="7004018"/>
                        <a:pt x="1500838" y="6809856"/>
                      </a:cubicBezTo>
                      <a:cubicBezTo>
                        <a:pt x="1266180" y="6562656"/>
                        <a:pt x="1299423" y="6203694"/>
                        <a:pt x="1259336" y="5893983"/>
                      </a:cubicBezTo>
                      <a:cubicBezTo>
                        <a:pt x="1228048" y="5648677"/>
                        <a:pt x="1212404" y="5402423"/>
                        <a:pt x="1203604" y="5155223"/>
                      </a:cubicBezTo>
                      <a:cubicBezTo>
                        <a:pt x="1194804" y="4906127"/>
                        <a:pt x="1168405" y="4657980"/>
                        <a:pt x="1157650" y="4408885"/>
                      </a:cubicBezTo>
                      <a:cubicBezTo>
                        <a:pt x="1137117" y="3953316"/>
                        <a:pt x="1157650" y="3495852"/>
                        <a:pt x="1137117" y="3039336"/>
                      </a:cubicBezTo>
                      <a:cubicBezTo>
                        <a:pt x="1127340" y="2813920"/>
                        <a:pt x="1147873" y="2587556"/>
                        <a:pt x="1148850" y="2361192"/>
                      </a:cubicBezTo>
                      <a:cubicBezTo>
                        <a:pt x="1148850" y="2244695"/>
                        <a:pt x="1148850" y="2128199"/>
                        <a:pt x="1158628" y="2011702"/>
                      </a:cubicBezTo>
                      <a:cubicBezTo>
                        <a:pt x="1169383" y="1887628"/>
                        <a:pt x="1194804" y="1764501"/>
                        <a:pt x="1214359" y="1641374"/>
                      </a:cubicBezTo>
                      <a:cubicBezTo>
                        <a:pt x="1242714" y="1458579"/>
                        <a:pt x="1306267" y="1286201"/>
                        <a:pt x="1379598" y="1116665"/>
                      </a:cubicBezTo>
                      <a:cubicBezTo>
                        <a:pt x="1414797" y="1034265"/>
                        <a:pt x="1465640" y="958495"/>
                        <a:pt x="1509638" y="879883"/>
                      </a:cubicBezTo>
                      <a:cubicBezTo>
                        <a:pt x="1537015" y="830632"/>
                        <a:pt x="1564392" y="788011"/>
                        <a:pt x="1596657" y="746338"/>
                      </a:cubicBezTo>
                      <a:cubicBezTo>
                        <a:pt x="1642612" y="696140"/>
                        <a:pt x="1688565" y="645942"/>
                        <a:pt x="1732564" y="596691"/>
                      </a:cubicBezTo>
                      <a:cubicBezTo>
                        <a:pt x="1805895" y="515238"/>
                        <a:pt x="1891936" y="447045"/>
                        <a:pt x="1957445" y="358015"/>
                      </a:cubicBezTo>
                      <a:cubicBezTo>
                        <a:pt x="2027843" y="262355"/>
                        <a:pt x="2103129" y="172377"/>
                        <a:pt x="2169616" y="73876"/>
                      </a:cubicBezTo>
                      <a:cubicBezTo>
                        <a:pt x="2186238" y="48304"/>
                        <a:pt x="2204815" y="23678"/>
                        <a:pt x="2223392" y="0"/>
                      </a:cubicBezTo>
                      <a:cubicBezTo>
                        <a:pt x="2020999" y="174272"/>
                        <a:pt x="1823494" y="358962"/>
                        <a:pt x="1647500" y="556912"/>
                      </a:cubicBezTo>
                      <a:cubicBezTo>
                        <a:pt x="1471506" y="754862"/>
                        <a:pt x="1317022" y="975543"/>
                        <a:pt x="1228048" y="1224638"/>
                      </a:cubicBezTo>
                      <a:cubicBezTo>
                        <a:pt x="1132229" y="1490781"/>
                        <a:pt x="1096052" y="1773025"/>
                        <a:pt x="1075519" y="2053375"/>
                      </a:cubicBezTo>
                      <a:cubicBezTo>
                        <a:pt x="1055965" y="2330884"/>
                        <a:pt x="1058898" y="2611234"/>
                        <a:pt x="1018810" y="2886849"/>
                      </a:cubicBezTo>
                      <a:cubicBezTo>
                        <a:pt x="998278" y="3030813"/>
                        <a:pt x="963079" y="3171935"/>
                        <a:pt x="908325" y="3307374"/>
                      </a:cubicBezTo>
                      <a:cubicBezTo>
                        <a:pt x="893659" y="3344312"/>
                        <a:pt x="878015" y="3381250"/>
                        <a:pt x="861393" y="3418188"/>
                      </a:cubicBezTo>
                      <a:cubicBezTo>
                        <a:pt x="771441" y="3708956"/>
                        <a:pt x="582736" y="3969417"/>
                        <a:pt x="529938" y="4273445"/>
                      </a:cubicBezTo>
                      <a:cubicBezTo>
                        <a:pt x="527982" y="4282917"/>
                        <a:pt x="513316" y="4281970"/>
                        <a:pt x="511361" y="4273445"/>
                      </a:cubicBezTo>
                      <a:cubicBezTo>
                        <a:pt x="448785" y="4017721"/>
                        <a:pt x="550470" y="3781886"/>
                        <a:pt x="654111" y="3551733"/>
                      </a:cubicBezTo>
                      <a:cubicBezTo>
                        <a:pt x="406742" y="3777150"/>
                        <a:pt x="347099" y="4147478"/>
                        <a:pt x="352966" y="4461924"/>
                      </a:cubicBezTo>
                      <a:cubicBezTo>
                        <a:pt x="356877" y="4647562"/>
                        <a:pt x="380343" y="4834146"/>
                        <a:pt x="448785" y="5008417"/>
                      </a:cubicBezTo>
                      <a:cubicBezTo>
                        <a:pt x="524071" y="5199737"/>
                        <a:pt x="633579" y="5374009"/>
                        <a:pt x="742108" y="5549228"/>
                      </a:cubicBezTo>
                      <a:cubicBezTo>
                        <a:pt x="716687" y="5435573"/>
                        <a:pt x="685399" y="5322864"/>
                        <a:pt x="683444" y="5205420"/>
                      </a:cubicBezTo>
                      <a:cubicBezTo>
                        <a:pt x="683444" y="5196896"/>
                        <a:pt x="697132" y="5192161"/>
                        <a:pt x="701043" y="5200684"/>
                      </a:cubicBezTo>
                      <a:cubicBezTo>
                        <a:pt x="714732" y="5230046"/>
                        <a:pt x="720598" y="5259407"/>
                        <a:pt x="721576" y="5291609"/>
                      </a:cubicBezTo>
                      <a:cubicBezTo>
                        <a:pt x="721576" y="5293503"/>
                        <a:pt x="721576" y="5295397"/>
                        <a:pt x="720598" y="5296345"/>
                      </a:cubicBezTo>
                      <a:cubicBezTo>
                        <a:pt x="746997" y="5393899"/>
                        <a:pt x="773396" y="5491453"/>
                        <a:pt x="809573" y="5586166"/>
                      </a:cubicBezTo>
                      <a:cubicBezTo>
                        <a:pt x="852594" y="5697927"/>
                        <a:pt x="912236" y="5794535"/>
                        <a:pt x="981656" y="5893036"/>
                      </a:cubicBezTo>
                      <a:cubicBezTo>
                        <a:pt x="1076497" y="6026581"/>
                        <a:pt x="1087252" y="6182857"/>
                        <a:pt x="1094097" y="6339134"/>
                      </a:cubicBezTo>
                      <a:cubicBezTo>
                        <a:pt x="1098985" y="6220743"/>
                        <a:pt x="1110718" y="6102351"/>
                        <a:pt x="1142984" y="5987749"/>
                      </a:cubicBezTo>
                      <a:cubicBezTo>
                        <a:pt x="1145917" y="5978277"/>
                        <a:pt x="1158628" y="5979224"/>
                        <a:pt x="1161561" y="5987749"/>
                      </a:cubicBezTo>
                      <a:cubicBezTo>
                        <a:pt x="1211426" y="6149708"/>
                        <a:pt x="1211426" y="6321138"/>
                        <a:pt x="1240758" y="6486886"/>
                      </a:cubicBezTo>
                      <a:cubicBezTo>
                        <a:pt x="1268135" y="6643162"/>
                        <a:pt x="1321911" y="6841111"/>
                        <a:pt x="1478350" y="6924459"/>
                      </a:cubicBezTo>
                      <a:cubicBezTo>
                        <a:pt x="1581013" y="6979392"/>
                        <a:pt x="1703232" y="7003070"/>
                        <a:pt x="1796117" y="7075052"/>
                      </a:cubicBezTo>
                      <a:cubicBezTo>
                        <a:pt x="1824472" y="7096837"/>
                        <a:pt x="1854782" y="7128091"/>
                        <a:pt x="1847938" y="7166924"/>
                      </a:cubicBezTo>
                      <a:cubicBezTo>
                        <a:pt x="1839138" y="7219963"/>
                        <a:pt x="1782429" y="7254060"/>
                        <a:pt x="1738430" y="7278685"/>
                      </a:cubicBezTo>
                      <a:cubicBezTo>
                        <a:pt x="1733542" y="7281527"/>
                        <a:pt x="1725720" y="7278685"/>
                        <a:pt x="1724742" y="7273003"/>
                      </a:cubicBezTo>
                      <a:cubicBezTo>
                        <a:pt x="1698343" y="7164083"/>
                        <a:pt x="1606435" y="7083577"/>
                        <a:pt x="1493994" y="7071264"/>
                      </a:cubicBezTo>
                      <a:cubicBezTo>
                        <a:pt x="1557548" y="7114832"/>
                        <a:pt x="1619146" y="7178290"/>
                        <a:pt x="1629901" y="7254060"/>
                      </a:cubicBezTo>
                      <a:cubicBezTo>
                        <a:pt x="1643589" y="7350667"/>
                        <a:pt x="1590791" y="7427384"/>
                        <a:pt x="1503772" y="7470005"/>
                      </a:cubicBezTo>
                      <a:cubicBezTo>
                        <a:pt x="1452929" y="7494630"/>
                        <a:pt x="1400131" y="7513573"/>
                        <a:pt x="1349288" y="7538198"/>
                      </a:cubicBezTo>
                      <a:cubicBezTo>
                        <a:pt x="1298445" y="7562824"/>
                        <a:pt x="1246625" y="7586502"/>
                        <a:pt x="1192849" y="7607339"/>
                      </a:cubicBezTo>
                      <a:cubicBezTo>
                        <a:pt x="1073564" y="7652801"/>
                        <a:pt x="943524" y="7690686"/>
                        <a:pt x="814462" y="7687845"/>
                      </a:cubicBezTo>
                      <a:cubicBezTo>
                        <a:pt x="740153" y="7685950"/>
                        <a:pt x="633579" y="7673638"/>
                        <a:pt x="596424" y="7597868"/>
                      </a:cubicBezTo>
                      <a:cubicBezTo>
                        <a:pt x="567092" y="7537251"/>
                        <a:pt x="581758" y="7467164"/>
                        <a:pt x="594469" y="7404654"/>
                      </a:cubicBezTo>
                      <a:cubicBezTo>
                        <a:pt x="603269" y="7361086"/>
                        <a:pt x="614024" y="7317517"/>
                        <a:pt x="614024" y="7273003"/>
                      </a:cubicBezTo>
                      <a:cubicBezTo>
                        <a:pt x="615002" y="7219963"/>
                        <a:pt x="597402" y="7177342"/>
                        <a:pt x="573936" y="7129039"/>
                      </a:cubicBezTo>
                      <a:cubicBezTo>
                        <a:pt x="546559" y="7073158"/>
                        <a:pt x="516249" y="7017277"/>
                        <a:pt x="494739" y="6958556"/>
                      </a:cubicBezTo>
                      <a:cubicBezTo>
                        <a:pt x="472251" y="6896045"/>
                        <a:pt x="461496" y="6831640"/>
                        <a:pt x="451718" y="6765342"/>
                      </a:cubicBezTo>
                      <a:cubicBezTo>
                        <a:pt x="442918" y="6702831"/>
                        <a:pt x="437052" y="6639373"/>
                        <a:pt x="432163" y="6576862"/>
                      </a:cubicBezTo>
                      <a:cubicBezTo>
                        <a:pt x="428252" y="6662104"/>
                        <a:pt x="424341" y="6747346"/>
                        <a:pt x="426297" y="6832588"/>
                      </a:cubicBezTo>
                      <a:cubicBezTo>
                        <a:pt x="429230" y="6978446"/>
                        <a:pt x="499628" y="7115779"/>
                        <a:pt x="482028" y="7261637"/>
                      </a:cubicBezTo>
                      <a:cubicBezTo>
                        <a:pt x="457585" y="7472846"/>
                        <a:pt x="281591" y="7686898"/>
                        <a:pt x="62576" y="7730465"/>
                      </a:cubicBezTo>
                      <a:cubicBezTo>
                        <a:pt x="55731" y="7731413"/>
                        <a:pt x="47910" y="7725730"/>
                        <a:pt x="50843" y="7719100"/>
                      </a:cubicBezTo>
                      <a:cubicBezTo>
                        <a:pt x="77242" y="7641436"/>
                        <a:pt x="73331" y="7544828"/>
                        <a:pt x="10755" y="7498419"/>
                      </a:cubicBezTo>
                      <a:cubicBezTo>
                        <a:pt x="40088" y="7554299"/>
                        <a:pt x="43021" y="7613969"/>
                        <a:pt x="0" y="7664167"/>
                      </a:cubicBezTo>
                      <a:lnTo>
                        <a:pt x="0" y="7826126"/>
                      </a:lnTo>
                      <a:cubicBezTo>
                        <a:pt x="101685" y="7805289"/>
                        <a:pt x="200438" y="7769298"/>
                        <a:pt x="277680" y="7705841"/>
                      </a:cubicBezTo>
                      <a:cubicBezTo>
                        <a:pt x="317767" y="7673638"/>
                        <a:pt x="373499" y="7630070"/>
                        <a:pt x="423364" y="7580820"/>
                      </a:cubicBezTo>
                      <a:cubicBezTo>
                        <a:pt x="444874" y="7594079"/>
                        <a:pt x="464429" y="7610180"/>
                        <a:pt x="483984" y="7625334"/>
                      </a:cubicBezTo>
                      <a:cubicBezTo>
                        <a:pt x="544604" y="7671744"/>
                        <a:pt x="612068" y="7707734"/>
                        <a:pt x="683444" y="7737095"/>
                      </a:cubicBezTo>
                      <a:cubicBezTo>
                        <a:pt x="762641" y="7769298"/>
                        <a:pt x="855527" y="7756985"/>
                        <a:pt x="938635" y="7748461"/>
                      </a:cubicBezTo>
                      <a:cubicBezTo>
                        <a:pt x="1040321" y="7738043"/>
                        <a:pt x="1137117" y="7709628"/>
                        <a:pt x="1234892" y="7680268"/>
                      </a:cubicBezTo>
                      <a:cubicBezTo>
                        <a:pt x="1423597" y="7623440"/>
                        <a:pt x="1598613" y="7514520"/>
                        <a:pt x="1800028" y="7510732"/>
                      </a:cubicBezTo>
                      <a:cubicBezTo>
                        <a:pt x="2004377" y="7507890"/>
                        <a:pt x="2205793" y="7541040"/>
                        <a:pt x="2410141" y="7539146"/>
                      </a:cubicBezTo>
                      <a:cubicBezTo>
                        <a:pt x="2460984" y="7539146"/>
                        <a:pt x="2536270" y="7560929"/>
                        <a:pt x="2581247" y="7530621"/>
                      </a:cubicBezTo>
                      <a:cubicBezTo>
                        <a:pt x="2618401" y="7506943"/>
                        <a:pt x="2667288" y="7448221"/>
                        <a:pt x="2630134" y="7406547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1" name="Freeform: Shape 390">
                  <a:extLst>
                    <a:ext uri="{FF2B5EF4-FFF2-40B4-BE49-F238E27FC236}">
                      <a16:creationId xmlns:a16="http://schemas.microsoft.com/office/drawing/2014/main" id="{E7F7B0A1-EA8B-9EB0-4102-80102CA6AF83}"/>
                    </a:ext>
                  </a:extLst>
                </p:cNvPr>
                <p:cNvSpPr/>
                <p:nvPr/>
              </p:nvSpPr>
              <p:spPr>
                <a:xfrm>
                  <a:off x="-163068" y="807741"/>
                  <a:ext cx="14437" cy="101342"/>
                </a:xfrm>
                <a:custGeom>
                  <a:avLst/>
                  <a:gdLst>
                    <a:gd name="connsiteX0" fmla="*/ 5638 w 14437"/>
                    <a:gd name="connsiteY0" fmla="*/ 71982 h 101342"/>
                    <a:gd name="connsiteX1" fmla="*/ 11505 w 14437"/>
                    <a:gd name="connsiteY1" fmla="*/ 101343 h 101342"/>
                    <a:gd name="connsiteX2" fmla="*/ 14438 w 14437"/>
                    <a:gd name="connsiteY2" fmla="*/ 37885 h 101342"/>
                    <a:gd name="connsiteX3" fmla="*/ 749 w 14437"/>
                    <a:gd name="connsiteY3" fmla="*/ 0 h 101342"/>
                    <a:gd name="connsiteX4" fmla="*/ 5638 w 14437"/>
                    <a:gd name="connsiteY4" fmla="*/ 71982 h 101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37" h="101342">
                      <a:moveTo>
                        <a:pt x="5638" y="71982"/>
                      </a:moveTo>
                      <a:cubicBezTo>
                        <a:pt x="7594" y="81453"/>
                        <a:pt x="9549" y="91872"/>
                        <a:pt x="11505" y="101343"/>
                      </a:cubicBezTo>
                      <a:cubicBezTo>
                        <a:pt x="12482" y="80506"/>
                        <a:pt x="12482" y="58722"/>
                        <a:pt x="14438" y="37885"/>
                      </a:cubicBezTo>
                      <a:cubicBezTo>
                        <a:pt x="9549" y="25573"/>
                        <a:pt x="4660" y="13260"/>
                        <a:pt x="749" y="0"/>
                      </a:cubicBezTo>
                      <a:cubicBezTo>
                        <a:pt x="-1206" y="23678"/>
                        <a:pt x="749" y="48304"/>
                        <a:pt x="5638" y="71982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2" name="Freeform: Shape 391">
                  <a:extLst>
                    <a:ext uri="{FF2B5EF4-FFF2-40B4-BE49-F238E27FC236}">
                      <a16:creationId xmlns:a16="http://schemas.microsoft.com/office/drawing/2014/main" id="{C974BDCD-5F94-8C63-9A94-A884FDB7A423}"/>
                    </a:ext>
                  </a:extLst>
                </p:cNvPr>
                <p:cNvSpPr/>
                <p:nvPr/>
              </p:nvSpPr>
              <p:spPr>
                <a:xfrm>
                  <a:off x="-202407" y="1103245"/>
                  <a:ext cx="200697" cy="1618643"/>
                </a:xfrm>
                <a:custGeom>
                  <a:avLst/>
                  <a:gdLst>
                    <a:gd name="connsiteX0" fmla="*/ 165239 w 200697"/>
                    <a:gd name="connsiteY0" fmla="*/ 371274 h 1618643"/>
                    <a:gd name="connsiteX1" fmla="*/ 79197 w 200697"/>
                    <a:gd name="connsiteY1" fmla="*/ 0 h 1618643"/>
                    <a:gd name="connsiteX2" fmla="*/ 142751 w 200697"/>
                    <a:gd name="connsiteY2" fmla="*/ 364644 h 1618643"/>
                    <a:gd name="connsiteX3" fmla="*/ 136884 w 200697"/>
                    <a:gd name="connsiteY3" fmla="*/ 750126 h 1618643"/>
                    <a:gd name="connsiteX4" fmla="*/ 62576 w 200697"/>
                    <a:gd name="connsiteY4" fmla="*/ 1126136 h 1618643"/>
                    <a:gd name="connsiteX5" fmla="*/ 0 w 200697"/>
                    <a:gd name="connsiteY5" fmla="*/ 1287148 h 1618643"/>
                    <a:gd name="connsiteX6" fmla="*/ 0 w 200697"/>
                    <a:gd name="connsiteY6" fmla="*/ 1618643 h 1618643"/>
                    <a:gd name="connsiteX7" fmla="*/ 133951 w 200697"/>
                    <a:gd name="connsiteY7" fmla="*/ 1253051 h 1618643"/>
                    <a:gd name="connsiteX8" fmla="*/ 165239 w 200697"/>
                    <a:gd name="connsiteY8" fmla="*/ 371274 h 161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697" h="1618643">
                      <a:moveTo>
                        <a:pt x="165239" y="371274"/>
                      </a:moveTo>
                      <a:cubicBezTo>
                        <a:pt x="137862" y="247200"/>
                        <a:pt x="109507" y="123127"/>
                        <a:pt x="79197" y="0"/>
                      </a:cubicBezTo>
                      <a:cubicBezTo>
                        <a:pt x="92886" y="123127"/>
                        <a:pt x="122218" y="242465"/>
                        <a:pt x="142751" y="364644"/>
                      </a:cubicBezTo>
                      <a:cubicBezTo>
                        <a:pt x="165239" y="493454"/>
                        <a:pt x="154484" y="621316"/>
                        <a:pt x="136884" y="750126"/>
                      </a:cubicBezTo>
                      <a:cubicBezTo>
                        <a:pt x="119285" y="877988"/>
                        <a:pt x="103641" y="1003009"/>
                        <a:pt x="62576" y="1126136"/>
                      </a:cubicBezTo>
                      <a:cubicBezTo>
                        <a:pt x="43999" y="1181069"/>
                        <a:pt x="23466" y="1234108"/>
                        <a:pt x="0" y="1287148"/>
                      </a:cubicBezTo>
                      <a:lnTo>
                        <a:pt x="0" y="1618643"/>
                      </a:lnTo>
                      <a:cubicBezTo>
                        <a:pt x="56709" y="1501199"/>
                        <a:pt x="104619" y="1379966"/>
                        <a:pt x="133951" y="1253051"/>
                      </a:cubicBezTo>
                      <a:cubicBezTo>
                        <a:pt x="201415" y="968913"/>
                        <a:pt x="227815" y="660149"/>
                        <a:pt x="165239" y="371274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3" name="Freeform: Shape 392">
                  <a:extLst>
                    <a:ext uri="{FF2B5EF4-FFF2-40B4-BE49-F238E27FC236}">
                      <a16:creationId xmlns:a16="http://schemas.microsoft.com/office/drawing/2014/main" id="{1294D198-69CB-4D7C-DF94-E68455E2EE0A}"/>
                    </a:ext>
                  </a:extLst>
                </p:cNvPr>
                <p:cNvSpPr/>
                <p:nvPr/>
              </p:nvSpPr>
              <p:spPr>
                <a:xfrm>
                  <a:off x="138825" y="319970"/>
                  <a:ext cx="458562" cy="2095995"/>
                </a:xfrm>
                <a:custGeom>
                  <a:avLst/>
                  <a:gdLst>
                    <a:gd name="connsiteX0" fmla="*/ 218037 w 458562"/>
                    <a:gd name="connsiteY0" fmla="*/ 895984 h 2095995"/>
                    <a:gd name="connsiteX1" fmla="*/ 50843 w 458562"/>
                    <a:gd name="connsiteY1" fmla="*/ 1531507 h 2095995"/>
                    <a:gd name="connsiteX2" fmla="*/ 26399 w 458562"/>
                    <a:gd name="connsiteY2" fmla="*/ 1865843 h 2095995"/>
                    <a:gd name="connsiteX3" fmla="*/ 0 w 458562"/>
                    <a:gd name="connsiteY3" fmla="*/ 2095996 h 2095995"/>
                    <a:gd name="connsiteX4" fmla="*/ 226837 w 458562"/>
                    <a:gd name="connsiteY4" fmla="*/ 1507829 h 2095995"/>
                    <a:gd name="connsiteX5" fmla="*/ 436074 w 458562"/>
                    <a:gd name="connsiteY5" fmla="*/ 841997 h 2095995"/>
                    <a:gd name="connsiteX6" fmla="*/ 438030 w 458562"/>
                    <a:gd name="connsiteY6" fmla="*/ 831579 h 2095995"/>
                    <a:gd name="connsiteX7" fmla="*/ 438030 w 458562"/>
                    <a:gd name="connsiteY7" fmla="*/ 634576 h 2095995"/>
                    <a:gd name="connsiteX8" fmla="*/ 458562 w 458562"/>
                    <a:gd name="connsiteY8" fmla="*/ 288874 h 2095995"/>
                    <a:gd name="connsiteX9" fmla="*/ 450740 w 458562"/>
                    <a:gd name="connsiteY9" fmla="*/ 213104 h 2095995"/>
                    <a:gd name="connsiteX10" fmla="*/ 430208 w 458562"/>
                    <a:gd name="connsiteY10" fmla="*/ 0 h 2095995"/>
                    <a:gd name="connsiteX11" fmla="*/ 375454 w 458562"/>
                    <a:gd name="connsiteY11" fmla="*/ 290769 h 2095995"/>
                    <a:gd name="connsiteX12" fmla="*/ 218037 w 458562"/>
                    <a:gd name="connsiteY12" fmla="*/ 895984 h 2095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58562" h="2095995">
                      <a:moveTo>
                        <a:pt x="218037" y="895984"/>
                      </a:moveTo>
                      <a:cubicBezTo>
                        <a:pt x="155461" y="1107193"/>
                        <a:pt x="66487" y="1308932"/>
                        <a:pt x="50843" y="1531507"/>
                      </a:cubicBezTo>
                      <a:cubicBezTo>
                        <a:pt x="43021" y="1643268"/>
                        <a:pt x="38132" y="1755030"/>
                        <a:pt x="26399" y="1865843"/>
                      </a:cubicBezTo>
                      <a:cubicBezTo>
                        <a:pt x="17599" y="1942561"/>
                        <a:pt x="7822" y="2019279"/>
                        <a:pt x="0" y="2095996"/>
                      </a:cubicBezTo>
                      <a:cubicBezTo>
                        <a:pt x="67464" y="1897099"/>
                        <a:pt x="149595" y="1702937"/>
                        <a:pt x="226837" y="1507829"/>
                      </a:cubicBezTo>
                      <a:cubicBezTo>
                        <a:pt x="311901" y="1292831"/>
                        <a:pt x="397942" y="1070256"/>
                        <a:pt x="436074" y="841997"/>
                      </a:cubicBezTo>
                      <a:cubicBezTo>
                        <a:pt x="437052" y="838209"/>
                        <a:pt x="437052" y="834420"/>
                        <a:pt x="438030" y="831579"/>
                      </a:cubicBezTo>
                      <a:cubicBezTo>
                        <a:pt x="438030" y="766227"/>
                        <a:pt x="438030" y="699928"/>
                        <a:pt x="438030" y="634576"/>
                      </a:cubicBezTo>
                      <a:cubicBezTo>
                        <a:pt x="439007" y="519027"/>
                        <a:pt x="442918" y="403477"/>
                        <a:pt x="458562" y="288874"/>
                      </a:cubicBezTo>
                      <a:cubicBezTo>
                        <a:pt x="456607" y="263302"/>
                        <a:pt x="453674" y="237729"/>
                        <a:pt x="450740" y="213104"/>
                      </a:cubicBezTo>
                      <a:cubicBezTo>
                        <a:pt x="440963" y="142069"/>
                        <a:pt x="431186" y="71035"/>
                        <a:pt x="430208" y="0"/>
                      </a:cubicBezTo>
                      <a:cubicBezTo>
                        <a:pt x="423364" y="99448"/>
                        <a:pt x="403809" y="195108"/>
                        <a:pt x="375454" y="290769"/>
                      </a:cubicBezTo>
                      <a:cubicBezTo>
                        <a:pt x="315812" y="490613"/>
                        <a:pt x="277680" y="696140"/>
                        <a:pt x="218037" y="895984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4" name="Freeform: Shape 393">
                  <a:extLst>
                    <a:ext uri="{FF2B5EF4-FFF2-40B4-BE49-F238E27FC236}">
                      <a16:creationId xmlns:a16="http://schemas.microsoft.com/office/drawing/2014/main" id="{133C7EC2-B686-B103-7E03-19A37BD6C066}"/>
                    </a:ext>
                  </a:extLst>
                </p:cNvPr>
                <p:cNvSpPr/>
                <p:nvPr/>
              </p:nvSpPr>
              <p:spPr>
                <a:xfrm>
                  <a:off x="585655" y="234728"/>
                  <a:ext cx="117329" cy="301186"/>
                </a:xfrm>
                <a:custGeom>
                  <a:avLst/>
                  <a:gdLst>
                    <a:gd name="connsiteX0" fmla="*/ 117329 w 117329"/>
                    <a:gd name="connsiteY0" fmla="*/ 0 h 301186"/>
                    <a:gd name="connsiteX1" fmla="*/ 47909 w 117329"/>
                    <a:gd name="connsiteY1" fmla="*/ 47356 h 301186"/>
                    <a:gd name="connsiteX2" fmla="*/ 0 w 117329"/>
                    <a:gd name="connsiteY2" fmla="*/ 53986 h 301186"/>
                    <a:gd name="connsiteX3" fmla="*/ 4889 w 117329"/>
                    <a:gd name="connsiteY3" fmla="*/ 138281 h 301186"/>
                    <a:gd name="connsiteX4" fmla="*/ 22488 w 117329"/>
                    <a:gd name="connsiteY4" fmla="*/ 301187 h 301186"/>
                    <a:gd name="connsiteX5" fmla="*/ 71375 w 117329"/>
                    <a:gd name="connsiteY5" fmla="*/ 115550 h 301186"/>
                    <a:gd name="connsiteX6" fmla="*/ 117329 w 117329"/>
                    <a:gd name="connsiteY6" fmla="*/ 0 h 301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7329" h="301186">
                      <a:moveTo>
                        <a:pt x="117329" y="0"/>
                      </a:moveTo>
                      <a:cubicBezTo>
                        <a:pt x="94841" y="17995"/>
                        <a:pt x="71375" y="34097"/>
                        <a:pt x="47909" y="47356"/>
                      </a:cubicBezTo>
                      <a:cubicBezTo>
                        <a:pt x="28355" y="57775"/>
                        <a:pt x="12711" y="58722"/>
                        <a:pt x="0" y="53986"/>
                      </a:cubicBezTo>
                      <a:cubicBezTo>
                        <a:pt x="0" y="84294"/>
                        <a:pt x="2933" y="114603"/>
                        <a:pt x="4889" y="138281"/>
                      </a:cubicBezTo>
                      <a:cubicBezTo>
                        <a:pt x="8800" y="193214"/>
                        <a:pt x="15644" y="247201"/>
                        <a:pt x="22488" y="301187"/>
                      </a:cubicBezTo>
                      <a:cubicBezTo>
                        <a:pt x="34221" y="238677"/>
                        <a:pt x="49865" y="176166"/>
                        <a:pt x="71375" y="115550"/>
                      </a:cubicBezTo>
                      <a:cubicBezTo>
                        <a:pt x="85064" y="77665"/>
                        <a:pt x="100708" y="38832"/>
                        <a:pt x="117329" y="0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5" name="Freeform: Shape 394">
                  <a:extLst>
                    <a:ext uri="{FF2B5EF4-FFF2-40B4-BE49-F238E27FC236}">
                      <a16:creationId xmlns:a16="http://schemas.microsoft.com/office/drawing/2014/main" id="{37468F81-15BC-FA02-EB6F-6AE4FF579CC0}"/>
                    </a:ext>
                  </a:extLst>
                </p:cNvPr>
                <p:cNvSpPr/>
                <p:nvPr/>
              </p:nvSpPr>
              <p:spPr>
                <a:xfrm>
                  <a:off x="197210" y="6222141"/>
                  <a:ext cx="185049" cy="437418"/>
                </a:xfrm>
                <a:custGeom>
                  <a:avLst/>
                  <a:gdLst>
                    <a:gd name="connsiteX0" fmla="*/ 132276 w 185049"/>
                    <a:gd name="connsiteY0" fmla="*/ 335 h 437418"/>
                    <a:gd name="connsiteX1" fmla="*/ 125431 w 185049"/>
                    <a:gd name="connsiteY1" fmla="*/ 7912 h 437418"/>
                    <a:gd name="connsiteX2" fmla="*/ 107832 w 185049"/>
                    <a:gd name="connsiteY2" fmla="*/ 322359 h 437418"/>
                    <a:gd name="connsiteX3" fmla="*/ 103921 w 185049"/>
                    <a:gd name="connsiteY3" fmla="*/ 327094 h 437418"/>
                    <a:gd name="connsiteX4" fmla="*/ 3213 w 185049"/>
                    <a:gd name="connsiteY4" fmla="*/ 429384 h 437418"/>
                    <a:gd name="connsiteX5" fmla="*/ 4191 w 185049"/>
                    <a:gd name="connsiteY5" fmla="*/ 436014 h 437418"/>
                    <a:gd name="connsiteX6" fmla="*/ 89255 w 185049"/>
                    <a:gd name="connsiteY6" fmla="*/ 364980 h 437418"/>
                    <a:gd name="connsiteX7" fmla="*/ 132276 w 185049"/>
                    <a:gd name="connsiteY7" fmla="*/ 335 h 437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5049" h="437418">
                      <a:moveTo>
                        <a:pt x="132276" y="335"/>
                      </a:moveTo>
                      <a:cubicBezTo>
                        <a:pt x="130320" y="-1559"/>
                        <a:pt x="124454" y="5070"/>
                        <a:pt x="125431" y="7912"/>
                      </a:cubicBezTo>
                      <a:cubicBezTo>
                        <a:pt x="173341" y="99783"/>
                        <a:pt x="156719" y="227646"/>
                        <a:pt x="107832" y="322359"/>
                      </a:cubicBezTo>
                      <a:cubicBezTo>
                        <a:pt x="106854" y="324253"/>
                        <a:pt x="104899" y="325200"/>
                        <a:pt x="103921" y="327094"/>
                      </a:cubicBezTo>
                      <a:cubicBezTo>
                        <a:pt x="72633" y="363086"/>
                        <a:pt x="36457" y="395288"/>
                        <a:pt x="3213" y="429384"/>
                      </a:cubicBezTo>
                      <a:cubicBezTo>
                        <a:pt x="280" y="432226"/>
                        <a:pt x="-2653" y="440750"/>
                        <a:pt x="4191" y="436014"/>
                      </a:cubicBezTo>
                      <a:cubicBezTo>
                        <a:pt x="33523" y="418019"/>
                        <a:pt x="63833" y="392446"/>
                        <a:pt x="89255" y="364980"/>
                      </a:cubicBezTo>
                      <a:cubicBezTo>
                        <a:pt x="181163" y="275003"/>
                        <a:pt x="228095" y="101678"/>
                        <a:pt x="132276" y="335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6" name="Freeform: Shape 395">
                  <a:extLst>
                    <a:ext uri="{FF2B5EF4-FFF2-40B4-BE49-F238E27FC236}">
                      <a16:creationId xmlns:a16="http://schemas.microsoft.com/office/drawing/2014/main" id="{7613402A-5F7C-7303-C189-2767C19D9025}"/>
                    </a:ext>
                  </a:extLst>
                </p:cNvPr>
                <p:cNvSpPr/>
                <p:nvPr/>
              </p:nvSpPr>
              <p:spPr>
                <a:xfrm>
                  <a:off x="1063688" y="5637144"/>
                  <a:ext cx="456900" cy="470055"/>
                </a:xfrm>
                <a:custGeom>
                  <a:avLst/>
                  <a:gdLst>
                    <a:gd name="connsiteX0" fmla="*/ 455714 w 456900"/>
                    <a:gd name="connsiteY0" fmla="*/ 461259 h 470055"/>
                    <a:gd name="connsiteX1" fmla="*/ 7906 w 456900"/>
                    <a:gd name="connsiteY1" fmla="*/ 954 h 470055"/>
                    <a:gd name="connsiteX2" fmla="*/ 84 w 456900"/>
                    <a:gd name="connsiteY2" fmla="*/ 8531 h 470055"/>
                    <a:gd name="connsiteX3" fmla="*/ 156524 w 456900"/>
                    <a:gd name="connsiteY3" fmla="*/ 327713 h 470055"/>
                    <a:gd name="connsiteX4" fmla="*/ 450825 w 456900"/>
                    <a:gd name="connsiteY4" fmla="*/ 469783 h 470055"/>
                    <a:gd name="connsiteX5" fmla="*/ 455714 w 456900"/>
                    <a:gd name="connsiteY5" fmla="*/ 461259 h 470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6900" h="470055">
                      <a:moveTo>
                        <a:pt x="455714" y="461259"/>
                      </a:moveTo>
                      <a:cubicBezTo>
                        <a:pt x="240610" y="377911"/>
                        <a:pt x="84171" y="215005"/>
                        <a:pt x="7906" y="954"/>
                      </a:cubicBezTo>
                      <a:cubicBezTo>
                        <a:pt x="6929" y="-2834"/>
                        <a:pt x="-893" y="5690"/>
                        <a:pt x="84" y="8531"/>
                      </a:cubicBezTo>
                      <a:cubicBezTo>
                        <a:pt x="30395" y="123134"/>
                        <a:pt x="76348" y="237737"/>
                        <a:pt x="156524" y="327713"/>
                      </a:cubicBezTo>
                      <a:cubicBezTo>
                        <a:pt x="224966" y="405378"/>
                        <a:pt x="352073" y="445157"/>
                        <a:pt x="450825" y="469783"/>
                      </a:cubicBezTo>
                      <a:cubicBezTo>
                        <a:pt x="452780" y="471677"/>
                        <a:pt x="459624" y="463153"/>
                        <a:pt x="455714" y="461259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7" name="Freeform: Shape 396">
                  <a:extLst>
                    <a:ext uri="{FF2B5EF4-FFF2-40B4-BE49-F238E27FC236}">
                      <a16:creationId xmlns:a16="http://schemas.microsoft.com/office/drawing/2014/main" id="{BD98EDB1-96A1-AEBA-FBD9-14E7AED018D7}"/>
                    </a:ext>
                  </a:extLst>
                </p:cNvPr>
                <p:cNvSpPr/>
                <p:nvPr/>
              </p:nvSpPr>
              <p:spPr>
                <a:xfrm>
                  <a:off x="189593" y="4787574"/>
                  <a:ext cx="108689" cy="1250562"/>
                </a:xfrm>
                <a:custGeom>
                  <a:avLst/>
                  <a:gdLst>
                    <a:gd name="connsiteX0" fmla="*/ 80251 w 108689"/>
                    <a:gd name="connsiteY0" fmla="*/ 899774 h 1250562"/>
                    <a:gd name="connsiteX1" fmla="*/ 71451 w 108689"/>
                    <a:gd name="connsiteY1" fmla="*/ 755811 h 1250562"/>
                    <a:gd name="connsiteX2" fmla="*/ 73407 w 108689"/>
                    <a:gd name="connsiteY2" fmla="*/ 631737 h 1250562"/>
                    <a:gd name="connsiteX3" fmla="*/ 48963 w 108689"/>
                    <a:gd name="connsiteY3" fmla="*/ 312555 h 1250562"/>
                    <a:gd name="connsiteX4" fmla="*/ 8875 w 108689"/>
                    <a:gd name="connsiteY4" fmla="*/ 949 h 1250562"/>
                    <a:gd name="connsiteX5" fmla="*/ 76 w 108689"/>
                    <a:gd name="connsiteY5" fmla="*/ 9473 h 1250562"/>
                    <a:gd name="connsiteX6" fmla="*/ 12786 w 108689"/>
                    <a:gd name="connsiteY6" fmla="*/ 368435 h 1250562"/>
                    <a:gd name="connsiteX7" fmla="*/ 20608 w 108689"/>
                    <a:gd name="connsiteY7" fmla="*/ 693300 h 1250562"/>
                    <a:gd name="connsiteX8" fmla="*/ 99806 w 108689"/>
                    <a:gd name="connsiteY8" fmla="*/ 1249265 h 1250562"/>
                    <a:gd name="connsiteX9" fmla="*/ 108605 w 108689"/>
                    <a:gd name="connsiteY9" fmla="*/ 1240740 h 1250562"/>
                    <a:gd name="connsiteX10" fmla="*/ 80251 w 108689"/>
                    <a:gd name="connsiteY10" fmla="*/ 899774 h 1250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689" h="1250562">
                      <a:moveTo>
                        <a:pt x="80251" y="899774"/>
                      </a:moveTo>
                      <a:cubicBezTo>
                        <a:pt x="81229" y="851470"/>
                        <a:pt x="68518" y="804114"/>
                        <a:pt x="71451" y="755811"/>
                      </a:cubicBezTo>
                      <a:cubicBezTo>
                        <a:pt x="73407" y="713190"/>
                        <a:pt x="73407" y="674358"/>
                        <a:pt x="73407" y="631737"/>
                      </a:cubicBezTo>
                      <a:cubicBezTo>
                        <a:pt x="73407" y="526605"/>
                        <a:pt x="62651" y="416739"/>
                        <a:pt x="48963" y="312555"/>
                      </a:cubicBezTo>
                      <a:cubicBezTo>
                        <a:pt x="36252" y="211212"/>
                        <a:pt x="37230" y="99451"/>
                        <a:pt x="8875" y="949"/>
                      </a:cubicBezTo>
                      <a:cubicBezTo>
                        <a:pt x="7898" y="-2839"/>
                        <a:pt x="-902" y="5684"/>
                        <a:pt x="76" y="9473"/>
                      </a:cubicBezTo>
                      <a:cubicBezTo>
                        <a:pt x="20608" y="124075"/>
                        <a:pt x="8875" y="251938"/>
                        <a:pt x="12786" y="368435"/>
                      </a:cubicBezTo>
                      <a:cubicBezTo>
                        <a:pt x="16697" y="476408"/>
                        <a:pt x="20608" y="585328"/>
                        <a:pt x="20608" y="693300"/>
                      </a:cubicBezTo>
                      <a:cubicBezTo>
                        <a:pt x="20608" y="876096"/>
                        <a:pt x="19631" y="1078782"/>
                        <a:pt x="99806" y="1249265"/>
                      </a:cubicBezTo>
                      <a:cubicBezTo>
                        <a:pt x="101761" y="1254000"/>
                        <a:pt x="109583" y="1244529"/>
                        <a:pt x="108605" y="1240740"/>
                      </a:cubicBezTo>
                      <a:cubicBezTo>
                        <a:pt x="78295" y="1127085"/>
                        <a:pt x="77318" y="1015324"/>
                        <a:pt x="80251" y="899774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8" name="Freeform: Shape 397">
                  <a:extLst>
                    <a:ext uri="{FF2B5EF4-FFF2-40B4-BE49-F238E27FC236}">
                      <a16:creationId xmlns:a16="http://schemas.microsoft.com/office/drawing/2014/main" id="{DA7BD0D4-057E-033D-066C-010DD2E18454}"/>
                    </a:ext>
                  </a:extLst>
                </p:cNvPr>
                <p:cNvSpPr/>
                <p:nvPr/>
              </p:nvSpPr>
              <p:spPr>
                <a:xfrm>
                  <a:off x="-202407" y="2390940"/>
                  <a:ext cx="635804" cy="663389"/>
                </a:xfrm>
                <a:custGeom>
                  <a:avLst/>
                  <a:gdLst>
                    <a:gd name="connsiteX0" fmla="*/ 629668 w 635804"/>
                    <a:gd name="connsiteY0" fmla="*/ 2294 h 663389"/>
                    <a:gd name="connsiteX1" fmla="*/ 0 w 635804"/>
                    <a:gd name="connsiteY1" fmla="*/ 601827 h 663389"/>
                    <a:gd name="connsiteX2" fmla="*/ 0 w 635804"/>
                    <a:gd name="connsiteY2" fmla="*/ 663390 h 663389"/>
                    <a:gd name="connsiteX3" fmla="*/ 978 w 635804"/>
                    <a:gd name="connsiteY3" fmla="*/ 661496 h 663389"/>
                    <a:gd name="connsiteX4" fmla="*/ 330478 w 635804"/>
                    <a:gd name="connsiteY4" fmla="*/ 307270 h 663389"/>
                    <a:gd name="connsiteX5" fmla="*/ 631623 w 635804"/>
                    <a:gd name="connsiteY5" fmla="*/ 8924 h 663389"/>
                    <a:gd name="connsiteX6" fmla="*/ 629668 w 635804"/>
                    <a:gd name="connsiteY6" fmla="*/ 2294 h 663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5804" h="663389">
                      <a:moveTo>
                        <a:pt x="629668" y="2294"/>
                      </a:moveTo>
                      <a:cubicBezTo>
                        <a:pt x="410653" y="188879"/>
                        <a:pt x="171105" y="369780"/>
                        <a:pt x="0" y="601827"/>
                      </a:cubicBezTo>
                      <a:lnTo>
                        <a:pt x="0" y="663390"/>
                      </a:lnTo>
                      <a:cubicBezTo>
                        <a:pt x="0" y="662443"/>
                        <a:pt x="978" y="662443"/>
                        <a:pt x="978" y="661496"/>
                      </a:cubicBezTo>
                      <a:cubicBezTo>
                        <a:pt x="93864" y="532686"/>
                        <a:pt x="215104" y="417136"/>
                        <a:pt x="330478" y="307270"/>
                      </a:cubicBezTo>
                      <a:cubicBezTo>
                        <a:pt x="434119" y="209716"/>
                        <a:pt x="530915" y="109319"/>
                        <a:pt x="631623" y="8924"/>
                      </a:cubicBezTo>
                      <a:cubicBezTo>
                        <a:pt x="637490" y="5135"/>
                        <a:pt x="637490" y="-4336"/>
                        <a:pt x="629668" y="2294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399" name="Graphic 25">
                  <a:extLst>
                    <a:ext uri="{FF2B5EF4-FFF2-40B4-BE49-F238E27FC236}">
                      <a16:creationId xmlns:a16="http://schemas.microsoft.com/office/drawing/2014/main" id="{6C121379-2894-8DFD-2EB2-677D4B185053}"/>
                    </a:ext>
                  </a:extLst>
                </p:cNvPr>
                <p:cNvGrpSpPr/>
                <p:nvPr/>
              </p:nvGrpSpPr>
              <p:grpSpPr>
                <a:xfrm>
                  <a:off x="-202407" y="5123281"/>
                  <a:ext cx="1174733" cy="1456268"/>
                  <a:chOff x="-202407" y="5123281"/>
                  <a:chExt cx="1174733" cy="1456268"/>
                </a:xfrm>
                <a:solidFill>
                  <a:srgbClr val="7E472B"/>
                </a:solidFill>
              </p:grpSpPr>
              <p:sp>
                <p:nvSpPr>
                  <p:cNvPr id="400" name="Freeform: Shape 399">
                    <a:extLst>
                      <a:ext uri="{FF2B5EF4-FFF2-40B4-BE49-F238E27FC236}">
                        <a16:creationId xmlns:a16="http://schemas.microsoft.com/office/drawing/2014/main" id="{BD2E44B1-CBE6-D700-E0F4-8AE0C59AFC51}"/>
                      </a:ext>
                    </a:extLst>
                  </p:cNvPr>
                  <p:cNvSpPr/>
                  <p:nvPr/>
                </p:nvSpPr>
                <p:spPr>
                  <a:xfrm>
                    <a:off x="-50191" y="5123281"/>
                    <a:ext cx="64120" cy="519439"/>
                  </a:xfrm>
                  <a:custGeom>
                    <a:avLst/>
                    <a:gdLst>
                      <a:gd name="connsiteX0" fmla="*/ 55067 w 64120"/>
                      <a:gd name="connsiteY0" fmla="*/ 279929 h 519439"/>
                      <a:gd name="connsiteX1" fmla="*/ 28668 w 64120"/>
                      <a:gd name="connsiteY1" fmla="*/ 4315 h 519439"/>
                      <a:gd name="connsiteX2" fmla="*/ 7157 w 64120"/>
                      <a:gd name="connsiteY2" fmla="*/ 19469 h 519439"/>
                      <a:gd name="connsiteX3" fmla="*/ 1291 w 64120"/>
                      <a:gd name="connsiteY3" fmla="*/ 316867 h 519439"/>
                      <a:gd name="connsiteX4" fmla="*/ 20846 w 64120"/>
                      <a:gd name="connsiteY4" fmla="*/ 514817 h 519439"/>
                      <a:gd name="connsiteX5" fmla="*/ 57022 w 64120"/>
                      <a:gd name="connsiteY5" fmla="*/ 489244 h 519439"/>
                      <a:gd name="connsiteX6" fmla="*/ 55067 w 64120"/>
                      <a:gd name="connsiteY6" fmla="*/ 279929 h 519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120" h="519439">
                        <a:moveTo>
                          <a:pt x="55067" y="279929"/>
                        </a:moveTo>
                        <a:cubicBezTo>
                          <a:pt x="51156" y="188057"/>
                          <a:pt x="37467" y="96186"/>
                          <a:pt x="28668" y="4315"/>
                        </a:cubicBezTo>
                        <a:cubicBezTo>
                          <a:pt x="27690" y="-8946"/>
                          <a:pt x="7157" y="11891"/>
                          <a:pt x="7157" y="19469"/>
                        </a:cubicBezTo>
                        <a:cubicBezTo>
                          <a:pt x="2268" y="117970"/>
                          <a:pt x="2268" y="217419"/>
                          <a:pt x="1291" y="316867"/>
                        </a:cubicBezTo>
                        <a:cubicBezTo>
                          <a:pt x="1291" y="382219"/>
                          <a:pt x="-7509" y="454201"/>
                          <a:pt x="20846" y="514817"/>
                        </a:cubicBezTo>
                        <a:cubicBezTo>
                          <a:pt x="28668" y="531866"/>
                          <a:pt x="55067" y="496822"/>
                          <a:pt x="57022" y="489244"/>
                        </a:cubicBezTo>
                        <a:cubicBezTo>
                          <a:pt x="72666" y="420104"/>
                          <a:pt x="58000" y="350016"/>
                          <a:pt x="55067" y="27992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01" name="Freeform: Shape 400">
                    <a:extLst>
                      <a:ext uri="{FF2B5EF4-FFF2-40B4-BE49-F238E27FC236}">
                        <a16:creationId xmlns:a16="http://schemas.microsoft.com/office/drawing/2014/main" id="{BA3CD68C-453E-10C8-F801-ADFCEE8FB5A8}"/>
                      </a:ext>
                    </a:extLst>
                  </p:cNvPr>
                  <p:cNvSpPr/>
                  <p:nvPr/>
                </p:nvSpPr>
                <p:spPr>
                  <a:xfrm>
                    <a:off x="391084" y="5195779"/>
                    <a:ext cx="171515" cy="1026534"/>
                  </a:xfrm>
                  <a:custGeom>
                    <a:avLst/>
                    <a:gdLst>
                      <a:gd name="connsiteX0" fmla="*/ 146662 w 171515"/>
                      <a:gd name="connsiteY0" fmla="*/ 795597 h 1026534"/>
                      <a:gd name="connsiteX1" fmla="*/ 93864 w 171515"/>
                      <a:gd name="connsiteY1" fmla="*/ 520930 h 1026534"/>
                      <a:gd name="connsiteX2" fmla="*/ 62576 w 171515"/>
                      <a:gd name="connsiteY2" fmla="*/ 262364 h 1026534"/>
                      <a:gd name="connsiteX3" fmla="*/ 19555 w 171515"/>
                      <a:gd name="connsiteY3" fmla="*/ 1903 h 1026534"/>
                      <a:gd name="connsiteX4" fmla="*/ 0 w 171515"/>
                      <a:gd name="connsiteY4" fmla="*/ 18004 h 1026534"/>
                      <a:gd name="connsiteX5" fmla="*/ 9777 w 171515"/>
                      <a:gd name="connsiteY5" fmla="*/ 557868 h 1026534"/>
                      <a:gd name="connsiteX6" fmla="*/ 31288 w 171515"/>
                      <a:gd name="connsiteY6" fmla="*/ 676259 h 1026534"/>
                      <a:gd name="connsiteX7" fmla="*/ 68442 w 171515"/>
                      <a:gd name="connsiteY7" fmla="*/ 779496 h 1026534"/>
                      <a:gd name="connsiteX8" fmla="*/ 155461 w 171515"/>
                      <a:gd name="connsiteY8" fmla="*/ 1023855 h 1026534"/>
                      <a:gd name="connsiteX9" fmla="*/ 169150 w 171515"/>
                      <a:gd name="connsiteY9" fmla="*/ 1014384 h 1026534"/>
                      <a:gd name="connsiteX10" fmla="*/ 146662 w 171515"/>
                      <a:gd name="connsiteY10" fmla="*/ 795597 h 1026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1515" h="1026534">
                        <a:moveTo>
                          <a:pt x="146662" y="795597"/>
                        </a:moveTo>
                        <a:cubicBezTo>
                          <a:pt x="131018" y="703726"/>
                          <a:pt x="112441" y="612801"/>
                          <a:pt x="93864" y="520930"/>
                        </a:cubicBezTo>
                        <a:cubicBezTo>
                          <a:pt x="76264" y="435689"/>
                          <a:pt x="77242" y="348552"/>
                          <a:pt x="62576" y="262364"/>
                        </a:cubicBezTo>
                        <a:cubicBezTo>
                          <a:pt x="46932" y="176175"/>
                          <a:pt x="38132" y="87145"/>
                          <a:pt x="19555" y="1903"/>
                        </a:cubicBezTo>
                        <a:cubicBezTo>
                          <a:pt x="17599" y="-5674"/>
                          <a:pt x="0" y="11375"/>
                          <a:pt x="0" y="18004"/>
                        </a:cubicBezTo>
                        <a:cubicBezTo>
                          <a:pt x="14666" y="197012"/>
                          <a:pt x="-9777" y="378860"/>
                          <a:pt x="9777" y="557868"/>
                        </a:cubicBezTo>
                        <a:cubicBezTo>
                          <a:pt x="13688" y="597648"/>
                          <a:pt x="22488" y="637427"/>
                          <a:pt x="31288" y="676259"/>
                        </a:cubicBezTo>
                        <a:cubicBezTo>
                          <a:pt x="39110" y="709409"/>
                          <a:pt x="41065" y="754871"/>
                          <a:pt x="68442" y="779496"/>
                        </a:cubicBezTo>
                        <a:cubicBezTo>
                          <a:pt x="136884" y="841060"/>
                          <a:pt x="145684" y="941455"/>
                          <a:pt x="155461" y="1023855"/>
                        </a:cubicBezTo>
                        <a:cubicBezTo>
                          <a:pt x="156439" y="1032379"/>
                          <a:pt x="169150" y="1018172"/>
                          <a:pt x="169150" y="1014384"/>
                        </a:cubicBezTo>
                        <a:cubicBezTo>
                          <a:pt x="177950" y="937666"/>
                          <a:pt x="160350" y="871368"/>
                          <a:pt x="146662" y="79559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02" name="Freeform: Shape 401">
                    <a:extLst>
                      <a:ext uri="{FF2B5EF4-FFF2-40B4-BE49-F238E27FC236}">
                        <a16:creationId xmlns:a16="http://schemas.microsoft.com/office/drawing/2014/main" id="{0574092F-7CE4-D495-AB6B-BFB5FD7135D2}"/>
                      </a:ext>
                    </a:extLst>
                  </p:cNvPr>
                  <p:cNvSpPr/>
                  <p:nvPr/>
                </p:nvSpPr>
                <p:spPr>
                  <a:xfrm>
                    <a:off x="665800" y="6224521"/>
                    <a:ext cx="306525" cy="355028"/>
                  </a:xfrm>
                  <a:custGeom>
                    <a:avLst/>
                    <a:gdLst>
                      <a:gd name="connsiteX0" fmla="*/ 301175 w 306525"/>
                      <a:gd name="connsiteY0" fmla="*/ 12163 h 355028"/>
                      <a:gd name="connsiteX1" fmla="*/ 301175 w 306525"/>
                      <a:gd name="connsiteY1" fmla="*/ 1744 h 355028"/>
                      <a:gd name="connsiteX2" fmla="*/ 177979 w 306525"/>
                      <a:gd name="connsiteY2" fmla="*/ 58572 h 355028"/>
                      <a:gd name="connsiteX3" fmla="*/ 76294 w 306525"/>
                      <a:gd name="connsiteY3" fmla="*/ 139077 h 355028"/>
                      <a:gd name="connsiteX4" fmla="*/ 10785 w 306525"/>
                      <a:gd name="connsiteY4" fmla="*/ 350288 h 355028"/>
                      <a:gd name="connsiteX5" fmla="*/ 40117 w 306525"/>
                      <a:gd name="connsiteY5" fmla="*/ 341763 h 355028"/>
                      <a:gd name="connsiteX6" fmla="*/ 41095 w 306525"/>
                      <a:gd name="connsiteY6" fmla="*/ 343658 h 355028"/>
                      <a:gd name="connsiteX7" fmla="*/ 44028 w 306525"/>
                      <a:gd name="connsiteY7" fmla="*/ 346499 h 355028"/>
                      <a:gd name="connsiteX8" fmla="*/ 65539 w 306525"/>
                      <a:gd name="connsiteY8" fmla="*/ 336080 h 355028"/>
                      <a:gd name="connsiteX9" fmla="*/ 102693 w 306525"/>
                      <a:gd name="connsiteY9" fmla="*/ 265046 h 355028"/>
                      <a:gd name="connsiteX10" fmla="*/ 152558 w 306525"/>
                      <a:gd name="connsiteY10" fmla="*/ 194011 h 355028"/>
                      <a:gd name="connsiteX11" fmla="*/ 154513 w 306525"/>
                      <a:gd name="connsiteY11" fmla="*/ 176015 h 355028"/>
                      <a:gd name="connsiteX12" fmla="*/ 95849 w 306525"/>
                      <a:gd name="connsiteY12" fmla="*/ 233790 h 355028"/>
                      <a:gd name="connsiteX13" fmla="*/ 67494 w 306525"/>
                      <a:gd name="connsiteY13" fmla="*/ 271676 h 355028"/>
                      <a:gd name="connsiteX14" fmla="*/ 141803 w 306525"/>
                      <a:gd name="connsiteY14" fmla="*/ 127712 h 355028"/>
                      <a:gd name="connsiteX15" fmla="*/ 301175 w 306525"/>
                      <a:gd name="connsiteY15" fmla="*/ 12163 h 3550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06525" h="355028">
                        <a:moveTo>
                          <a:pt x="301175" y="12163"/>
                        </a:moveTo>
                        <a:cubicBezTo>
                          <a:pt x="305086" y="9321"/>
                          <a:pt x="310953" y="-4886"/>
                          <a:pt x="301175" y="1744"/>
                        </a:cubicBezTo>
                        <a:cubicBezTo>
                          <a:pt x="263043" y="25422"/>
                          <a:pt x="217089" y="34893"/>
                          <a:pt x="177979" y="58572"/>
                        </a:cubicBezTo>
                        <a:cubicBezTo>
                          <a:pt x="139847" y="80356"/>
                          <a:pt x="107582" y="108769"/>
                          <a:pt x="76294" y="139077"/>
                        </a:cubicBezTo>
                        <a:cubicBezTo>
                          <a:pt x="34251" y="179804"/>
                          <a:pt x="-24414" y="295354"/>
                          <a:pt x="10785" y="350288"/>
                        </a:cubicBezTo>
                        <a:cubicBezTo>
                          <a:pt x="17629" y="360706"/>
                          <a:pt x="30340" y="352181"/>
                          <a:pt x="40117" y="341763"/>
                        </a:cubicBezTo>
                        <a:cubicBezTo>
                          <a:pt x="40117" y="342710"/>
                          <a:pt x="41095" y="343658"/>
                          <a:pt x="41095" y="343658"/>
                        </a:cubicBezTo>
                        <a:cubicBezTo>
                          <a:pt x="42073" y="344604"/>
                          <a:pt x="43050" y="345552"/>
                          <a:pt x="44028" y="346499"/>
                        </a:cubicBezTo>
                        <a:cubicBezTo>
                          <a:pt x="49895" y="352181"/>
                          <a:pt x="62605" y="339869"/>
                          <a:pt x="65539" y="336080"/>
                        </a:cubicBezTo>
                        <a:cubicBezTo>
                          <a:pt x="82160" y="314296"/>
                          <a:pt x="89004" y="288724"/>
                          <a:pt x="102693" y="265046"/>
                        </a:cubicBezTo>
                        <a:cubicBezTo>
                          <a:pt x="116381" y="242315"/>
                          <a:pt x="130070" y="210112"/>
                          <a:pt x="152558" y="194011"/>
                        </a:cubicBezTo>
                        <a:cubicBezTo>
                          <a:pt x="157447" y="191170"/>
                          <a:pt x="168202" y="170333"/>
                          <a:pt x="154513" y="176015"/>
                        </a:cubicBezTo>
                        <a:cubicBezTo>
                          <a:pt x="128114" y="188329"/>
                          <a:pt x="112470" y="212007"/>
                          <a:pt x="95849" y="233790"/>
                        </a:cubicBezTo>
                        <a:cubicBezTo>
                          <a:pt x="86071" y="246103"/>
                          <a:pt x="76294" y="259363"/>
                          <a:pt x="67494" y="271676"/>
                        </a:cubicBezTo>
                        <a:cubicBezTo>
                          <a:pt x="84116" y="219583"/>
                          <a:pt x="97804" y="171280"/>
                          <a:pt x="141803" y="127712"/>
                        </a:cubicBezTo>
                        <a:cubicBezTo>
                          <a:pt x="190690" y="81303"/>
                          <a:pt x="249355" y="53836"/>
                          <a:pt x="301175" y="12163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03" name="Freeform: Shape 402">
                    <a:extLst>
                      <a:ext uri="{FF2B5EF4-FFF2-40B4-BE49-F238E27FC236}">
                        <a16:creationId xmlns:a16="http://schemas.microsoft.com/office/drawing/2014/main" id="{53184564-84DB-5C3E-B9D6-B3FAEFA7D816}"/>
                      </a:ext>
                    </a:extLst>
                  </p:cNvPr>
                  <p:cNvSpPr/>
                  <p:nvPr/>
                </p:nvSpPr>
                <p:spPr>
                  <a:xfrm>
                    <a:off x="-202407" y="6001795"/>
                    <a:ext cx="207538" cy="385369"/>
                  </a:xfrm>
                  <a:custGeom>
                    <a:avLst/>
                    <a:gdLst>
                      <a:gd name="connsiteX0" fmla="*/ 124174 w 207538"/>
                      <a:gd name="connsiteY0" fmla="*/ 91872 h 385369"/>
                      <a:gd name="connsiteX1" fmla="*/ 0 w 207538"/>
                      <a:gd name="connsiteY1" fmla="*/ 0 h 385369"/>
                      <a:gd name="connsiteX2" fmla="*/ 0 w 207538"/>
                      <a:gd name="connsiteY2" fmla="*/ 116497 h 385369"/>
                      <a:gd name="connsiteX3" fmla="*/ 189683 w 207538"/>
                      <a:gd name="connsiteY3" fmla="*/ 283191 h 385369"/>
                      <a:gd name="connsiteX4" fmla="*/ 139818 w 207538"/>
                      <a:gd name="connsiteY4" fmla="*/ 208369 h 385369"/>
                      <a:gd name="connsiteX5" fmla="*/ 2933 w 207538"/>
                      <a:gd name="connsiteY5" fmla="*/ 153435 h 385369"/>
                      <a:gd name="connsiteX6" fmla="*/ 978 w 207538"/>
                      <a:gd name="connsiteY6" fmla="*/ 153435 h 385369"/>
                      <a:gd name="connsiteX7" fmla="*/ 978 w 207538"/>
                      <a:gd name="connsiteY7" fmla="*/ 211210 h 385369"/>
                      <a:gd name="connsiteX8" fmla="*/ 57687 w 207538"/>
                      <a:gd name="connsiteY8" fmla="*/ 238677 h 385369"/>
                      <a:gd name="connsiteX9" fmla="*/ 161328 w 207538"/>
                      <a:gd name="connsiteY9" fmla="*/ 382640 h 385369"/>
                      <a:gd name="connsiteX10" fmla="*/ 180883 w 207538"/>
                      <a:gd name="connsiteY10" fmla="*/ 371274 h 385369"/>
                      <a:gd name="connsiteX11" fmla="*/ 195549 w 207538"/>
                      <a:gd name="connsiteY11" fmla="*/ 314447 h 385369"/>
                      <a:gd name="connsiteX12" fmla="*/ 199460 w 207538"/>
                      <a:gd name="connsiteY12" fmla="*/ 310658 h 385369"/>
                      <a:gd name="connsiteX13" fmla="*/ 124174 w 207538"/>
                      <a:gd name="connsiteY13" fmla="*/ 91872 h 38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07538" h="385369">
                        <a:moveTo>
                          <a:pt x="124174" y="91872"/>
                        </a:moveTo>
                        <a:cubicBezTo>
                          <a:pt x="89953" y="50198"/>
                          <a:pt x="46932" y="20837"/>
                          <a:pt x="0" y="0"/>
                        </a:cubicBezTo>
                        <a:lnTo>
                          <a:pt x="0" y="116497"/>
                        </a:lnTo>
                        <a:cubicBezTo>
                          <a:pt x="75286" y="142069"/>
                          <a:pt x="186749" y="202686"/>
                          <a:pt x="189683" y="283191"/>
                        </a:cubicBezTo>
                        <a:cubicBezTo>
                          <a:pt x="181861" y="258566"/>
                          <a:pt x="165239" y="234888"/>
                          <a:pt x="139818" y="208369"/>
                        </a:cubicBezTo>
                        <a:cubicBezTo>
                          <a:pt x="105596" y="172377"/>
                          <a:pt x="50843" y="160065"/>
                          <a:pt x="2933" y="153435"/>
                        </a:cubicBezTo>
                        <a:cubicBezTo>
                          <a:pt x="1955" y="153435"/>
                          <a:pt x="978" y="153435"/>
                          <a:pt x="978" y="153435"/>
                        </a:cubicBezTo>
                        <a:lnTo>
                          <a:pt x="978" y="211210"/>
                        </a:lnTo>
                        <a:cubicBezTo>
                          <a:pt x="20533" y="217840"/>
                          <a:pt x="39110" y="226364"/>
                          <a:pt x="57687" y="238677"/>
                        </a:cubicBezTo>
                        <a:cubicBezTo>
                          <a:pt x="103641" y="267090"/>
                          <a:pt x="148617" y="330548"/>
                          <a:pt x="161328" y="382640"/>
                        </a:cubicBezTo>
                        <a:cubicBezTo>
                          <a:pt x="163283" y="392111"/>
                          <a:pt x="178927" y="374116"/>
                          <a:pt x="180883" y="371274"/>
                        </a:cubicBezTo>
                        <a:cubicBezTo>
                          <a:pt x="190660" y="350438"/>
                          <a:pt x="194571" y="331495"/>
                          <a:pt x="195549" y="314447"/>
                        </a:cubicBezTo>
                        <a:cubicBezTo>
                          <a:pt x="197504" y="313499"/>
                          <a:pt x="198482" y="311605"/>
                          <a:pt x="199460" y="310658"/>
                        </a:cubicBezTo>
                        <a:cubicBezTo>
                          <a:pt x="229770" y="240571"/>
                          <a:pt x="168172" y="143017"/>
                          <a:pt x="124174" y="91872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404" name="Graphic 25">
                <a:extLst>
                  <a:ext uri="{FF2B5EF4-FFF2-40B4-BE49-F238E27FC236}">
                    <a16:creationId xmlns:a16="http://schemas.microsoft.com/office/drawing/2014/main" id="{870293ED-0D2A-464C-8AC1-B751D772F49F}"/>
                  </a:ext>
                </a:extLst>
              </p:cNvPr>
              <p:cNvGrpSpPr/>
              <p:nvPr/>
            </p:nvGrpSpPr>
            <p:grpSpPr>
              <a:xfrm>
                <a:off x="366561" y="-1546255"/>
                <a:ext cx="4003210" cy="6443738"/>
                <a:chOff x="366561" y="-1546255"/>
                <a:chExt cx="4003210" cy="6443738"/>
              </a:xfrm>
            </p:grpSpPr>
            <p:sp>
              <p:nvSpPr>
                <p:cNvPr id="405" name="Freeform: Shape 404">
                  <a:extLst>
                    <a:ext uri="{FF2B5EF4-FFF2-40B4-BE49-F238E27FC236}">
                      <a16:creationId xmlns:a16="http://schemas.microsoft.com/office/drawing/2014/main" id="{692D52C5-0A4B-7C8E-8E52-248A0118DCF3}"/>
                    </a:ext>
                  </a:extLst>
                </p:cNvPr>
                <p:cNvSpPr/>
                <p:nvPr/>
              </p:nvSpPr>
              <p:spPr>
                <a:xfrm>
                  <a:off x="366561" y="-1546255"/>
                  <a:ext cx="4003210" cy="6443738"/>
                </a:xfrm>
                <a:custGeom>
                  <a:avLst/>
                  <a:gdLst>
                    <a:gd name="connsiteX0" fmla="*/ 3965812 w 4003210"/>
                    <a:gd name="connsiteY0" fmla="*/ 946563 h 6443738"/>
                    <a:gd name="connsiteX1" fmla="*/ 3846527 w 4003210"/>
                    <a:gd name="connsiteY1" fmla="*/ 1003391 h 6443738"/>
                    <a:gd name="connsiteX2" fmla="*/ 3781018 w 4003210"/>
                    <a:gd name="connsiteY2" fmla="*/ 1123677 h 6443738"/>
                    <a:gd name="connsiteX3" fmla="*/ 3778085 w 4003210"/>
                    <a:gd name="connsiteY3" fmla="*/ 1134095 h 6443738"/>
                    <a:gd name="connsiteX4" fmla="*/ 3767330 w 4003210"/>
                    <a:gd name="connsiteY4" fmla="*/ 1168192 h 6443738"/>
                    <a:gd name="connsiteX5" fmla="*/ 3700843 w 4003210"/>
                    <a:gd name="connsiteY5" fmla="*/ 1301737 h 6443738"/>
                    <a:gd name="connsiteX6" fmla="*/ 3636312 w 4003210"/>
                    <a:gd name="connsiteY6" fmla="*/ 1436229 h 6443738"/>
                    <a:gd name="connsiteX7" fmla="*/ 3621646 w 4003210"/>
                    <a:gd name="connsiteY7" fmla="*/ 1457066 h 6443738"/>
                    <a:gd name="connsiteX8" fmla="*/ 3313656 w 4003210"/>
                    <a:gd name="connsiteY8" fmla="*/ 1950520 h 6443738"/>
                    <a:gd name="connsiteX9" fmla="*/ 3249125 w 4003210"/>
                    <a:gd name="connsiteY9" fmla="*/ 2050916 h 6443738"/>
                    <a:gd name="connsiteX10" fmla="*/ 2866827 w 4003210"/>
                    <a:gd name="connsiteY10" fmla="*/ 2452498 h 6443738"/>
                    <a:gd name="connsiteX11" fmla="*/ 2695721 w 4003210"/>
                    <a:gd name="connsiteY11" fmla="*/ 2600251 h 6443738"/>
                    <a:gd name="connsiteX12" fmla="*/ 2724076 w 4003210"/>
                    <a:gd name="connsiteY12" fmla="*/ 2357786 h 6443738"/>
                    <a:gd name="connsiteX13" fmla="*/ 2923536 w 4003210"/>
                    <a:gd name="connsiteY13" fmla="*/ 1488321 h 6443738"/>
                    <a:gd name="connsiteX14" fmla="*/ 3091708 w 4003210"/>
                    <a:gd name="connsiteY14" fmla="*/ 1088633 h 6443738"/>
                    <a:gd name="connsiteX15" fmla="*/ 3296057 w 4003210"/>
                    <a:gd name="connsiteY15" fmla="*/ 696521 h 6443738"/>
                    <a:gd name="connsiteX16" fmla="*/ 3541471 w 4003210"/>
                    <a:gd name="connsiteY16" fmla="*/ 350819 h 6443738"/>
                    <a:gd name="connsiteX17" fmla="*/ 3659778 w 4003210"/>
                    <a:gd name="connsiteY17" fmla="*/ 24060 h 6443738"/>
                    <a:gd name="connsiteX18" fmla="*/ 3591336 w 4003210"/>
                    <a:gd name="connsiteY18" fmla="*/ 7012 h 6443738"/>
                    <a:gd name="connsiteX19" fmla="*/ 3450541 w 4003210"/>
                    <a:gd name="connsiteY19" fmla="*/ 119720 h 6443738"/>
                    <a:gd name="connsiteX20" fmla="*/ 3404586 w 4003210"/>
                    <a:gd name="connsiteY20" fmla="*/ 196438 h 6443738"/>
                    <a:gd name="connsiteX21" fmla="*/ 3397742 w 4003210"/>
                    <a:gd name="connsiteY21" fmla="*/ 210644 h 6443738"/>
                    <a:gd name="connsiteX22" fmla="*/ 3371343 w 4003210"/>
                    <a:gd name="connsiteY22" fmla="*/ 254212 h 6443738"/>
                    <a:gd name="connsiteX23" fmla="*/ 2560793 w 4003210"/>
                    <a:gd name="connsiteY23" fmla="*/ 1649333 h 6443738"/>
                    <a:gd name="connsiteX24" fmla="*/ 2227382 w 4003210"/>
                    <a:gd name="connsiteY24" fmla="*/ 2782099 h 6443738"/>
                    <a:gd name="connsiteX25" fmla="*/ 1688644 w 4003210"/>
                    <a:gd name="connsiteY25" fmla="*/ 3175158 h 6443738"/>
                    <a:gd name="connsiteX26" fmla="*/ 1140129 w 4003210"/>
                    <a:gd name="connsiteY26" fmla="*/ 3633568 h 6443738"/>
                    <a:gd name="connsiteX27" fmla="*/ 1056 w 4003210"/>
                    <a:gd name="connsiteY27" fmla="*/ 5333665 h 6443738"/>
                    <a:gd name="connsiteX28" fmla="*/ 80254 w 4003210"/>
                    <a:gd name="connsiteY28" fmla="*/ 5836590 h 6443738"/>
                    <a:gd name="connsiteX29" fmla="*/ 193672 w 4003210"/>
                    <a:gd name="connsiteY29" fmla="*/ 6184186 h 6443738"/>
                    <a:gd name="connsiteX30" fmla="*/ 470374 w 4003210"/>
                    <a:gd name="connsiteY30" fmla="*/ 6440858 h 6443738"/>
                    <a:gd name="connsiteX31" fmla="*/ 681567 w 4003210"/>
                    <a:gd name="connsiteY31" fmla="*/ 6077160 h 6443738"/>
                    <a:gd name="connsiteX32" fmla="*/ 843873 w 4003210"/>
                    <a:gd name="connsiteY32" fmla="*/ 5166022 h 6443738"/>
                    <a:gd name="connsiteX33" fmla="*/ 899604 w 4003210"/>
                    <a:gd name="connsiteY33" fmla="*/ 4897985 h 6443738"/>
                    <a:gd name="connsiteX34" fmla="*/ 1029644 w 4003210"/>
                    <a:gd name="connsiteY34" fmla="*/ 4462306 h 6443738"/>
                    <a:gd name="connsiteX35" fmla="*/ 1496029 w 4003210"/>
                    <a:gd name="connsiteY35" fmla="*/ 3620308 h 6443738"/>
                    <a:gd name="connsiteX36" fmla="*/ 1556649 w 4003210"/>
                    <a:gd name="connsiteY36" fmla="*/ 3551168 h 6443738"/>
                    <a:gd name="connsiteX37" fmla="*/ 1673000 w 4003210"/>
                    <a:gd name="connsiteY37" fmla="*/ 3453614 h 6443738"/>
                    <a:gd name="connsiteX38" fmla="*/ 1932103 w 4003210"/>
                    <a:gd name="connsiteY38" fmla="*/ 3285025 h 6443738"/>
                    <a:gd name="connsiteX39" fmla="*/ 2217604 w 4003210"/>
                    <a:gd name="connsiteY39" fmla="*/ 3106964 h 6443738"/>
                    <a:gd name="connsiteX40" fmla="*/ 2815006 w 4003210"/>
                    <a:gd name="connsiteY40" fmla="*/ 2719589 h 6443738"/>
                    <a:gd name="connsiteX41" fmla="*/ 3334189 w 4003210"/>
                    <a:gd name="connsiteY41" fmla="*/ 2203403 h 6443738"/>
                    <a:gd name="connsiteX42" fmla="*/ 3526805 w 4003210"/>
                    <a:gd name="connsiteY42" fmla="*/ 1926842 h 6443738"/>
                    <a:gd name="connsiteX43" fmla="*/ 3726265 w 4003210"/>
                    <a:gd name="connsiteY43" fmla="*/ 1614290 h 6443738"/>
                    <a:gd name="connsiteX44" fmla="*/ 3889548 w 4003210"/>
                    <a:gd name="connsiteY44" fmla="*/ 1325415 h 6443738"/>
                    <a:gd name="connsiteX45" fmla="*/ 3989278 w 4003210"/>
                    <a:gd name="connsiteY45" fmla="*/ 1088633 h 6443738"/>
                    <a:gd name="connsiteX46" fmla="*/ 3965812 w 4003210"/>
                    <a:gd name="connsiteY46" fmla="*/ 946563 h 6443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003210" h="6443738">
                      <a:moveTo>
                        <a:pt x="3965812" y="946563"/>
                      </a:moveTo>
                      <a:cubicBezTo>
                        <a:pt x="3927680" y="933304"/>
                        <a:pt x="3868038" y="979713"/>
                        <a:pt x="3846527" y="1003391"/>
                      </a:cubicBezTo>
                      <a:cubicBezTo>
                        <a:pt x="3812306" y="1040329"/>
                        <a:pt x="3791773" y="1075373"/>
                        <a:pt x="3781018" y="1123677"/>
                      </a:cubicBezTo>
                      <a:cubicBezTo>
                        <a:pt x="3779063" y="1129359"/>
                        <a:pt x="3779063" y="1132201"/>
                        <a:pt x="3778085" y="1134095"/>
                      </a:cubicBezTo>
                      <a:cubicBezTo>
                        <a:pt x="3773196" y="1144513"/>
                        <a:pt x="3769285" y="1155879"/>
                        <a:pt x="3767330" y="1168192"/>
                      </a:cubicBezTo>
                      <a:cubicBezTo>
                        <a:pt x="3755597" y="1213654"/>
                        <a:pt x="3722354" y="1260063"/>
                        <a:pt x="3700843" y="1301737"/>
                      </a:cubicBezTo>
                      <a:cubicBezTo>
                        <a:pt x="3677377" y="1346252"/>
                        <a:pt x="3656845" y="1390767"/>
                        <a:pt x="3636312" y="1436229"/>
                      </a:cubicBezTo>
                      <a:cubicBezTo>
                        <a:pt x="3631423" y="1442859"/>
                        <a:pt x="3626535" y="1450436"/>
                        <a:pt x="3621646" y="1457066"/>
                      </a:cubicBezTo>
                      <a:cubicBezTo>
                        <a:pt x="3504316" y="1614290"/>
                        <a:pt x="3419253" y="1787614"/>
                        <a:pt x="3313656" y="1950520"/>
                      </a:cubicBezTo>
                      <a:cubicBezTo>
                        <a:pt x="3292146" y="1983670"/>
                        <a:pt x="3270636" y="2017766"/>
                        <a:pt x="3249125" y="2050916"/>
                      </a:cubicBezTo>
                      <a:cubicBezTo>
                        <a:pt x="3140595" y="2198668"/>
                        <a:pt x="2992956" y="2322742"/>
                        <a:pt x="2866827" y="2452498"/>
                      </a:cubicBezTo>
                      <a:cubicBezTo>
                        <a:pt x="2814028" y="2506485"/>
                        <a:pt x="2756341" y="2554788"/>
                        <a:pt x="2695721" y="2600251"/>
                      </a:cubicBezTo>
                      <a:cubicBezTo>
                        <a:pt x="2715276" y="2519744"/>
                        <a:pt x="2717232" y="2431661"/>
                        <a:pt x="2724076" y="2357786"/>
                      </a:cubicBezTo>
                      <a:cubicBezTo>
                        <a:pt x="2752431" y="2062281"/>
                        <a:pt x="2819895" y="1767724"/>
                        <a:pt x="2923536" y="1488321"/>
                      </a:cubicBezTo>
                      <a:cubicBezTo>
                        <a:pt x="2973401" y="1352882"/>
                        <a:pt x="3032066" y="1220284"/>
                        <a:pt x="3091708" y="1088633"/>
                      </a:cubicBezTo>
                      <a:cubicBezTo>
                        <a:pt x="3152328" y="954141"/>
                        <a:pt x="3210993" y="819648"/>
                        <a:pt x="3296057" y="696521"/>
                      </a:cubicBezTo>
                      <a:cubicBezTo>
                        <a:pt x="3376232" y="580025"/>
                        <a:pt x="3459340" y="466369"/>
                        <a:pt x="3541471" y="350819"/>
                      </a:cubicBezTo>
                      <a:cubicBezTo>
                        <a:pt x="3593291" y="277891"/>
                        <a:pt x="3709643" y="115932"/>
                        <a:pt x="3659778" y="24060"/>
                      </a:cubicBezTo>
                      <a:cubicBezTo>
                        <a:pt x="3645112" y="-2460"/>
                        <a:pt x="3618713" y="-5301"/>
                        <a:pt x="3591336" y="7012"/>
                      </a:cubicBezTo>
                      <a:cubicBezTo>
                        <a:pt x="3532671" y="33531"/>
                        <a:pt x="3490628" y="70469"/>
                        <a:pt x="3450541" y="119720"/>
                      </a:cubicBezTo>
                      <a:cubicBezTo>
                        <a:pt x="3431963" y="142451"/>
                        <a:pt x="3417297" y="169918"/>
                        <a:pt x="3404586" y="196438"/>
                      </a:cubicBezTo>
                      <a:cubicBezTo>
                        <a:pt x="3401653" y="202120"/>
                        <a:pt x="3399698" y="206856"/>
                        <a:pt x="3397742" y="210644"/>
                      </a:cubicBezTo>
                      <a:cubicBezTo>
                        <a:pt x="3387965" y="224851"/>
                        <a:pt x="3379165" y="239058"/>
                        <a:pt x="3371343" y="254212"/>
                      </a:cubicBezTo>
                      <a:cubicBezTo>
                        <a:pt x="3122018" y="729671"/>
                        <a:pt x="2720165" y="1130307"/>
                        <a:pt x="2560793" y="1649333"/>
                      </a:cubicBezTo>
                      <a:cubicBezTo>
                        <a:pt x="2449330" y="2013031"/>
                        <a:pt x="2453241" y="2461970"/>
                        <a:pt x="2227382" y="2782099"/>
                      </a:cubicBezTo>
                      <a:cubicBezTo>
                        <a:pt x="2096364" y="2968684"/>
                        <a:pt x="1877349" y="3054872"/>
                        <a:pt x="1688644" y="3175158"/>
                      </a:cubicBezTo>
                      <a:cubicBezTo>
                        <a:pt x="1488207" y="3303020"/>
                        <a:pt x="1308301" y="3469715"/>
                        <a:pt x="1140129" y="3633568"/>
                      </a:cubicBezTo>
                      <a:cubicBezTo>
                        <a:pt x="571082" y="4187639"/>
                        <a:pt x="38211" y="4601534"/>
                        <a:pt x="1056" y="5333665"/>
                      </a:cubicBezTo>
                      <a:cubicBezTo>
                        <a:pt x="-7743" y="5502253"/>
                        <a:pt x="40166" y="5674631"/>
                        <a:pt x="80254" y="5836590"/>
                      </a:cubicBezTo>
                      <a:cubicBezTo>
                        <a:pt x="109586" y="5954981"/>
                        <a:pt x="143807" y="6072425"/>
                        <a:pt x="193672" y="6184186"/>
                      </a:cubicBezTo>
                      <a:cubicBezTo>
                        <a:pt x="242559" y="6293106"/>
                        <a:pt x="316868" y="6468324"/>
                        <a:pt x="470374" y="6440858"/>
                      </a:cubicBezTo>
                      <a:cubicBezTo>
                        <a:pt x="632680" y="6410549"/>
                        <a:pt x="657123" y="6204075"/>
                        <a:pt x="681567" y="6077160"/>
                      </a:cubicBezTo>
                      <a:cubicBezTo>
                        <a:pt x="741209" y="5774080"/>
                        <a:pt x="787163" y="5469104"/>
                        <a:pt x="843873" y="5166022"/>
                      </a:cubicBezTo>
                      <a:cubicBezTo>
                        <a:pt x="860494" y="5076045"/>
                        <a:pt x="878094" y="4987015"/>
                        <a:pt x="899604" y="4897985"/>
                      </a:cubicBezTo>
                      <a:cubicBezTo>
                        <a:pt x="933825" y="4750233"/>
                        <a:pt x="975868" y="4604375"/>
                        <a:pt x="1029644" y="4462306"/>
                      </a:cubicBezTo>
                      <a:cubicBezTo>
                        <a:pt x="1141107" y="4166802"/>
                        <a:pt x="1291680" y="3865615"/>
                        <a:pt x="1496029" y="3620308"/>
                      </a:cubicBezTo>
                      <a:cubicBezTo>
                        <a:pt x="1515583" y="3596630"/>
                        <a:pt x="1536116" y="3573899"/>
                        <a:pt x="1556649" y="3551168"/>
                      </a:cubicBezTo>
                      <a:cubicBezTo>
                        <a:pt x="1593803" y="3516124"/>
                        <a:pt x="1630957" y="3482975"/>
                        <a:pt x="1673000" y="3453614"/>
                      </a:cubicBezTo>
                      <a:cubicBezTo>
                        <a:pt x="1758064" y="3393944"/>
                        <a:pt x="1845083" y="3340905"/>
                        <a:pt x="1932103" y="3285025"/>
                      </a:cubicBezTo>
                      <a:cubicBezTo>
                        <a:pt x="2025966" y="3225355"/>
                        <a:pt x="2118852" y="3158109"/>
                        <a:pt x="2217604" y="3106964"/>
                      </a:cubicBezTo>
                      <a:cubicBezTo>
                        <a:pt x="2424886" y="2999939"/>
                        <a:pt x="2639012" y="2871130"/>
                        <a:pt x="2815006" y="2719589"/>
                      </a:cubicBezTo>
                      <a:cubicBezTo>
                        <a:pt x="2997845" y="2561418"/>
                        <a:pt x="3175794" y="2386199"/>
                        <a:pt x="3334189" y="2203403"/>
                      </a:cubicBezTo>
                      <a:cubicBezTo>
                        <a:pt x="3408498" y="2118162"/>
                        <a:pt x="3466184" y="2021555"/>
                        <a:pt x="3526805" y="1926842"/>
                      </a:cubicBezTo>
                      <a:cubicBezTo>
                        <a:pt x="3593291" y="1822658"/>
                        <a:pt x="3666622" y="1723209"/>
                        <a:pt x="3726265" y="1614290"/>
                      </a:cubicBezTo>
                      <a:cubicBezTo>
                        <a:pt x="3780041" y="1517682"/>
                        <a:pt x="3830883" y="1420128"/>
                        <a:pt x="3889548" y="1325415"/>
                      </a:cubicBezTo>
                      <a:cubicBezTo>
                        <a:pt x="3934524" y="1252486"/>
                        <a:pt x="3969723" y="1171033"/>
                        <a:pt x="3989278" y="1088633"/>
                      </a:cubicBezTo>
                      <a:cubicBezTo>
                        <a:pt x="4000033" y="1045065"/>
                        <a:pt x="4023499" y="966453"/>
                        <a:pt x="3965812" y="946563"/>
                      </a:cubicBezTo>
                      <a:close/>
                    </a:path>
                  </a:pathLst>
                </a:custGeom>
                <a:solidFill>
                  <a:srgbClr val="884E3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6" name="Freeform: Shape 405">
                  <a:extLst>
                    <a:ext uri="{FF2B5EF4-FFF2-40B4-BE49-F238E27FC236}">
                      <a16:creationId xmlns:a16="http://schemas.microsoft.com/office/drawing/2014/main" id="{F5212974-D99B-1544-6865-4D4ED5E982C0}"/>
                    </a:ext>
                  </a:extLst>
                </p:cNvPr>
                <p:cNvSpPr/>
                <p:nvPr/>
              </p:nvSpPr>
              <p:spPr>
                <a:xfrm>
                  <a:off x="366561" y="-1546255"/>
                  <a:ext cx="4003210" cy="6443738"/>
                </a:xfrm>
                <a:custGeom>
                  <a:avLst/>
                  <a:gdLst>
                    <a:gd name="connsiteX0" fmla="*/ 3965812 w 4003210"/>
                    <a:gd name="connsiteY0" fmla="*/ 946563 h 6443738"/>
                    <a:gd name="connsiteX1" fmla="*/ 3846527 w 4003210"/>
                    <a:gd name="connsiteY1" fmla="*/ 1003391 h 6443738"/>
                    <a:gd name="connsiteX2" fmla="*/ 3781018 w 4003210"/>
                    <a:gd name="connsiteY2" fmla="*/ 1123677 h 6443738"/>
                    <a:gd name="connsiteX3" fmla="*/ 3778085 w 4003210"/>
                    <a:gd name="connsiteY3" fmla="*/ 1134095 h 6443738"/>
                    <a:gd name="connsiteX4" fmla="*/ 3767330 w 4003210"/>
                    <a:gd name="connsiteY4" fmla="*/ 1168192 h 6443738"/>
                    <a:gd name="connsiteX5" fmla="*/ 3700843 w 4003210"/>
                    <a:gd name="connsiteY5" fmla="*/ 1301737 h 6443738"/>
                    <a:gd name="connsiteX6" fmla="*/ 3636312 w 4003210"/>
                    <a:gd name="connsiteY6" fmla="*/ 1436229 h 6443738"/>
                    <a:gd name="connsiteX7" fmla="*/ 3621646 w 4003210"/>
                    <a:gd name="connsiteY7" fmla="*/ 1457066 h 6443738"/>
                    <a:gd name="connsiteX8" fmla="*/ 3313656 w 4003210"/>
                    <a:gd name="connsiteY8" fmla="*/ 1950520 h 6443738"/>
                    <a:gd name="connsiteX9" fmla="*/ 3249125 w 4003210"/>
                    <a:gd name="connsiteY9" fmla="*/ 2050916 h 6443738"/>
                    <a:gd name="connsiteX10" fmla="*/ 2866827 w 4003210"/>
                    <a:gd name="connsiteY10" fmla="*/ 2452498 h 6443738"/>
                    <a:gd name="connsiteX11" fmla="*/ 2695721 w 4003210"/>
                    <a:gd name="connsiteY11" fmla="*/ 2600251 h 6443738"/>
                    <a:gd name="connsiteX12" fmla="*/ 2724076 w 4003210"/>
                    <a:gd name="connsiteY12" fmla="*/ 2357786 h 6443738"/>
                    <a:gd name="connsiteX13" fmla="*/ 2923536 w 4003210"/>
                    <a:gd name="connsiteY13" fmla="*/ 1488321 h 6443738"/>
                    <a:gd name="connsiteX14" fmla="*/ 3091708 w 4003210"/>
                    <a:gd name="connsiteY14" fmla="*/ 1088633 h 6443738"/>
                    <a:gd name="connsiteX15" fmla="*/ 3296057 w 4003210"/>
                    <a:gd name="connsiteY15" fmla="*/ 696521 h 6443738"/>
                    <a:gd name="connsiteX16" fmla="*/ 3541471 w 4003210"/>
                    <a:gd name="connsiteY16" fmla="*/ 350819 h 6443738"/>
                    <a:gd name="connsiteX17" fmla="*/ 3659778 w 4003210"/>
                    <a:gd name="connsiteY17" fmla="*/ 24060 h 6443738"/>
                    <a:gd name="connsiteX18" fmla="*/ 3591336 w 4003210"/>
                    <a:gd name="connsiteY18" fmla="*/ 7012 h 6443738"/>
                    <a:gd name="connsiteX19" fmla="*/ 3450541 w 4003210"/>
                    <a:gd name="connsiteY19" fmla="*/ 119720 h 6443738"/>
                    <a:gd name="connsiteX20" fmla="*/ 3404586 w 4003210"/>
                    <a:gd name="connsiteY20" fmla="*/ 196438 h 6443738"/>
                    <a:gd name="connsiteX21" fmla="*/ 3397742 w 4003210"/>
                    <a:gd name="connsiteY21" fmla="*/ 210644 h 6443738"/>
                    <a:gd name="connsiteX22" fmla="*/ 3371343 w 4003210"/>
                    <a:gd name="connsiteY22" fmla="*/ 254212 h 6443738"/>
                    <a:gd name="connsiteX23" fmla="*/ 2560793 w 4003210"/>
                    <a:gd name="connsiteY23" fmla="*/ 1649333 h 6443738"/>
                    <a:gd name="connsiteX24" fmla="*/ 2227382 w 4003210"/>
                    <a:gd name="connsiteY24" fmla="*/ 2782099 h 6443738"/>
                    <a:gd name="connsiteX25" fmla="*/ 1688644 w 4003210"/>
                    <a:gd name="connsiteY25" fmla="*/ 3175158 h 6443738"/>
                    <a:gd name="connsiteX26" fmla="*/ 1140129 w 4003210"/>
                    <a:gd name="connsiteY26" fmla="*/ 3633568 h 6443738"/>
                    <a:gd name="connsiteX27" fmla="*/ 1056 w 4003210"/>
                    <a:gd name="connsiteY27" fmla="*/ 5333665 h 6443738"/>
                    <a:gd name="connsiteX28" fmla="*/ 80254 w 4003210"/>
                    <a:gd name="connsiteY28" fmla="*/ 5836590 h 6443738"/>
                    <a:gd name="connsiteX29" fmla="*/ 193672 w 4003210"/>
                    <a:gd name="connsiteY29" fmla="*/ 6184186 h 6443738"/>
                    <a:gd name="connsiteX30" fmla="*/ 470374 w 4003210"/>
                    <a:gd name="connsiteY30" fmla="*/ 6440858 h 6443738"/>
                    <a:gd name="connsiteX31" fmla="*/ 681567 w 4003210"/>
                    <a:gd name="connsiteY31" fmla="*/ 6077160 h 6443738"/>
                    <a:gd name="connsiteX32" fmla="*/ 843873 w 4003210"/>
                    <a:gd name="connsiteY32" fmla="*/ 5166022 h 6443738"/>
                    <a:gd name="connsiteX33" fmla="*/ 899604 w 4003210"/>
                    <a:gd name="connsiteY33" fmla="*/ 4897985 h 6443738"/>
                    <a:gd name="connsiteX34" fmla="*/ 1029644 w 4003210"/>
                    <a:gd name="connsiteY34" fmla="*/ 4462306 h 6443738"/>
                    <a:gd name="connsiteX35" fmla="*/ 1496029 w 4003210"/>
                    <a:gd name="connsiteY35" fmla="*/ 3620308 h 6443738"/>
                    <a:gd name="connsiteX36" fmla="*/ 1556649 w 4003210"/>
                    <a:gd name="connsiteY36" fmla="*/ 3551168 h 6443738"/>
                    <a:gd name="connsiteX37" fmla="*/ 1673000 w 4003210"/>
                    <a:gd name="connsiteY37" fmla="*/ 3453614 h 6443738"/>
                    <a:gd name="connsiteX38" fmla="*/ 1932103 w 4003210"/>
                    <a:gd name="connsiteY38" fmla="*/ 3285025 h 6443738"/>
                    <a:gd name="connsiteX39" fmla="*/ 2217604 w 4003210"/>
                    <a:gd name="connsiteY39" fmla="*/ 3106964 h 6443738"/>
                    <a:gd name="connsiteX40" fmla="*/ 2815006 w 4003210"/>
                    <a:gd name="connsiteY40" fmla="*/ 2719589 h 6443738"/>
                    <a:gd name="connsiteX41" fmla="*/ 3334189 w 4003210"/>
                    <a:gd name="connsiteY41" fmla="*/ 2203403 h 6443738"/>
                    <a:gd name="connsiteX42" fmla="*/ 3526805 w 4003210"/>
                    <a:gd name="connsiteY42" fmla="*/ 1926842 h 6443738"/>
                    <a:gd name="connsiteX43" fmla="*/ 3726265 w 4003210"/>
                    <a:gd name="connsiteY43" fmla="*/ 1614290 h 6443738"/>
                    <a:gd name="connsiteX44" fmla="*/ 3889548 w 4003210"/>
                    <a:gd name="connsiteY44" fmla="*/ 1325415 h 6443738"/>
                    <a:gd name="connsiteX45" fmla="*/ 3989278 w 4003210"/>
                    <a:gd name="connsiteY45" fmla="*/ 1088633 h 6443738"/>
                    <a:gd name="connsiteX46" fmla="*/ 3965812 w 4003210"/>
                    <a:gd name="connsiteY46" fmla="*/ 946563 h 6443738"/>
                    <a:gd name="connsiteX47" fmla="*/ 1444208 w 4003210"/>
                    <a:gd name="connsiteY47" fmla="*/ 3461191 h 6443738"/>
                    <a:gd name="connsiteX48" fmla="*/ 781297 w 4003210"/>
                    <a:gd name="connsiteY48" fmla="*/ 4428209 h 6443738"/>
                    <a:gd name="connsiteX49" fmla="*/ 603347 w 4003210"/>
                    <a:gd name="connsiteY49" fmla="*/ 5030583 h 6443738"/>
                    <a:gd name="connsiteX50" fmla="*/ 572059 w 4003210"/>
                    <a:gd name="connsiteY50" fmla="*/ 5640534 h 6443738"/>
                    <a:gd name="connsiteX51" fmla="*/ 548594 w 4003210"/>
                    <a:gd name="connsiteY51" fmla="*/ 5641481 h 6443738"/>
                    <a:gd name="connsiteX52" fmla="*/ 508506 w 4003210"/>
                    <a:gd name="connsiteY52" fmla="*/ 5196330 h 6443738"/>
                    <a:gd name="connsiteX53" fmla="*/ 378466 w 4003210"/>
                    <a:gd name="connsiteY53" fmla="*/ 6217336 h 6443738"/>
                    <a:gd name="connsiteX54" fmla="*/ 360867 w 4003210"/>
                    <a:gd name="connsiteY54" fmla="*/ 6223018 h 6443738"/>
                    <a:gd name="connsiteX55" fmla="*/ 218116 w 4003210"/>
                    <a:gd name="connsiteY55" fmla="*/ 5903836 h 6443738"/>
                    <a:gd name="connsiteX56" fmla="*/ 208338 w 4003210"/>
                    <a:gd name="connsiteY56" fmla="*/ 5429324 h 6443738"/>
                    <a:gd name="connsiteX57" fmla="*/ 160429 w 4003210"/>
                    <a:gd name="connsiteY57" fmla="*/ 5829960 h 6443738"/>
                    <a:gd name="connsiteX58" fmla="*/ 137941 w 4003210"/>
                    <a:gd name="connsiteY58" fmla="*/ 5833748 h 6443738"/>
                    <a:gd name="connsiteX59" fmla="*/ 101764 w 4003210"/>
                    <a:gd name="connsiteY59" fmla="*/ 4980385 h 6443738"/>
                    <a:gd name="connsiteX60" fmla="*/ 766631 w 4003210"/>
                    <a:gd name="connsiteY60" fmla="*/ 4024732 h 6443738"/>
                    <a:gd name="connsiteX61" fmla="*/ 1425631 w 4003210"/>
                    <a:gd name="connsiteY61" fmla="*/ 3445089 h 6443738"/>
                    <a:gd name="connsiteX62" fmla="*/ 1444208 w 4003210"/>
                    <a:gd name="connsiteY62" fmla="*/ 3461191 h 6443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003210" h="6443738">
                      <a:moveTo>
                        <a:pt x="3965812" y="946563"/>
                      </a:moveTo>
                      <a:cubicBezTo>
                        <a:pt x="3927680" y="933304"/>
                        <a:pt x="3868038" y="979713"/>
                        <a:pt x="3846527" y="1003391"/>
                      </a:cubicBezTo>
                      <a:cubicBezTo>
                        <a:pt x="3812306" y="1040329"/>
                        <a:pt x="3791773" y="1075373"/>
                        <a:pt x="3781018" y="1123677"/>
                      </a:cubicBezTo>
                      <a:cubicBezTo>
                        <a:pt x="3779063" y="1129359"/>
                        <a:pt x="3779063" y="1132201"/>
                        <a:pt x="3778085" y="1134095"/>
                      </a:cubicBezTo>
                      <a:cubicBezTo>
                        <a:pt x="3773196" y="1144513"/>
                        <a:pt x="3769285" y="1155879"/>
                        <a:pt x="3767330" y="1168192"/>
                      </a:cubicBezTo>
                      <a:cubicBezTo>
                        <a:pt x="3755597" y="1213654"/>
                        <a:pt x="3722354" y="1260063"/>
                        <a:pt x="3700843" y="1301737"/>
                      </a:cubicBezTo>
                      <a:cubicBezTo>
                        <a:pt x="3677377" y="1346252"/>
                        <a:pt x="3656845" y="1390767"/>
                        <a:pt x="3636312" y="1436229"/>
                      </a:cubicBezTo>
                      <a:cubicBezTo>
                        <a:pt x="3631423" y="1442859"/>
                        <a:pt x="3626535" y="1450436"/>
                        <a:pt x="3621646" y="1457066"/>
                      </a:cubicBezTo>
                      <a:cubicBezTo>
                        <a:pt x="3504316" y="1614290"/>
                        <a:pt x="3419253" y="1787614"/>
                        <a:pt x="3313656" y="1950520"/>
                      </a:cubicBezTo>
                      <a:cubicBezTo>
                        <a:pt x="3292146" y="1983670"/>
                        <a:pt x="3270636" y="2017766"/>
                        <a:pt x="3249125" y="2050916"/>
                      </a:cubicBezTo>
                      <a:cubicBezTo>
                        <a:pt x="3140595" y="2198668"/>
                        <a:pt x="2992956" y="2322742"/>
                        <a:pt x="2866827" y="2452498"/>
                      </a:cubicBezTo>
                      <a:cubicBezTo>
                        <a:pt x="2814028" y="2506485"/>
                        <a:pt x="2756341" y="2554788"/>
                        <a:pt x="2695721" y="2600251"/>
                      </a:cubicBezTo>
                      <a:cubicBezTo>
                        <a:pt x="2715276" y="2519744"/>
                        <a:pt x="2717232" y="2431661"/>
                        <a:pt x="2724076" y="2357786"/>
                      </a:cubicBezTo>
                      <a:cubicBezTo>
                        <a:pt x="2752431" y="2062281"/>
                        <a:pt x="2819895" y="1767724"/>
                        <a:pt x="2923536" y="1488321"/>
                      </a:cubicBezTo>
                      <a:cubicBezTo>
                        <a:pt x="2973401" y="1352882"/>
                        <a:pt x="3032066" y="1220284"/>
                        <a:pt x="3091708" y="1088633"/>
                      </a:cubicBezTo>
                      <a:cubicBezTo>
                        <a:pt x="3152328" y="954141"/>
                        <a:pt x="3210993" y="819648"/>
                        <a:pt x="3296057" y="696521"/>
                      </a:cubicBezTo>
                      <a:cubicBezTo>
                        <a:pt x="3376232" y="580025"/>
                        <a:pt x="3459340" y="466369"/>
                        <a:pt x="3541471" y="350819"/>
                      </a:cubicBezTo>
                      <a:cubicBezTo>
                        <a:pt x="3593291" y="277891"/>
                        <a:pt x="3709643" y="115932"/>
                        <a:pt x="3659778" y="24060"/>
                      </a:cubicBezTo>
                      <a:cubicBezTo>
                        <a:pt x="3645112" y="-2460"/>
                        <a:pt x="3618713" y="-5301"/>
                        <a:pt x="3591336" y="7012"/>
                      </a:cubicBezTo>
                      <a:cubicBezTo>
                        <a:pt x="3532671" y="33531"/>
                        <a:pt x="3490628" y="70469"/>
                        <a:pt x="3450541" y="119720"/>
                      </a:cubicBezTo>
                      <a:cubicBezTo>
                        <a:pt x="3431963" y="142451"/>
                        <a:pt x="3417297" y="169918"/>
                        <a:pt x="3404586" y="196438"/>
                      </a:cubicBezTo>
                      <a:cubicBezTo>
                        <a:pt x="3401653" y="202120"/>
                        <a:pt x="3399698" y="206856"/>
                        <a:pt x="3397742" y="210644"/>
                      </a:cubicBezTo>
                      <a:cubicBezTo>
                        <a:pt x="3387965" y="224851"/>
                        <a:pt x="3379165" y="239058"/>
                        <a:pt x="3371343" y="254212"/>
                      </a:cubicBezTo>
                      <a:cubicBezTo>
                        <a:pt x="3122018" y="729671"/>
                        <a:pt x="2720165" y="1130307"/>
                        <a:pt x="2560793" y="1649333"/>
                      </a:cubicBezTo>
                      <a:cubicBezTo>
                        <a:pt x="2449330" y="2013031"/>
                        <a:pt x="2453241" y="2461970"/>
                        <a:pt x="2227382" y="2782099"/>
                      </a:cubicBezTo>
                      <a:cubicBezTo>
                        <a:pt x="2096364" y="2968684"/>
                        <a:pt x="1877349" y="3054872"/>
                        <a:pt x="1688644" y="3175158"/>
                      </a:cubicBezTo>
                      <a:cubicBezTo>
                        <a:pt x="1488207" y="3303020"/>
                        <a:pt x="1308301" y="3469715"/>
                        <a:pt x="1140129" y="3633568"/>
                      </a:cubicBezTo>
                      <a:cubicBezTo>
                        <a:pt x="571082" y="4187639"/>
                        <a:pt x="38211" y="4601534"/>
                        <a:pt x="1056" y="5333665"/>
                      </a:cubicBezTo>
                      <a:cubicBezTo>
                        <a:pt x="-7743" y="5502253"/>
                        <a:pt x="40166" y="5674631"/>
                        <a:pt x="80254" y="5836590"/>
                      </a:cubicBezTo>
                      <a:cubicBezTo>
                        <a:pt x="109586" y="5954981"/>
                        <a:pt x="143807" y="6072425"/>
                        <a:pt x="193672" y="6184186"/>
                      </a:cubicBezTo>
                      <a:cubicBezTo>
                        <a:pt x="242559" y="6293106"/>
                        <a:pt x="316868" y="6468324"/>
                        <a:pt x="470374" y="6440858"/>
                      </a:cubicBezTo>
                      <a:cubicBezTo>
                        <a:pt x="632680" y="6410549"/>
                        <a:pt x="657123" y="6204075"/>
                        <a:pt x="681567" y="6077160"/>
                      </a:cubicBezTo>
                      <a:cubicBezTo>
                        <a:pt x="741209" y="5774080"/>
                        <a:pt x="787163" y="5469104"/>
                        <a:pt x="843873" y="5166022"/>
                      </a:cubicBezTo>
                      <a:cubicBezTo>
                        <a:pt x="860494" y="5076045"/>
                        <a:pt x="878094" y="4987015"/>
                        <a:pt x="899604" y="4897985"/>
                      </a:cubicBezTo>
                      <a:cubicBezTo>
                        <a:pt x="933825" y="4750233"/>
                        <a:pt x="975868" y="4604375"/>
                        <a:pt x="1029644" y="4462306"/>
                      </a:cubicBezTo>
                      <a:cubicBezTo>
                        <a:pt x="1141107" y="4166802"/>
                        <a:pt x="1291680" y="3865615"/>
                        <a:pt x="1496029" y="3620308"/>
                      </a:cubicBezTo>
                      <a:cubicBezTo>
                        <a:pt x="1515583" y="3596630"/>
                        <a:pt x="1536116" y="3573899"/>
                        <a:pt x="1556649" y="3551168"/>
                      </a:cubicBezTo>
                      <a:cubicBezTo>
                        <a:pt x="1593803" y="3516124"/>
                        <a:pt x="1630957" y="3482975"/>
                        <a:pt x="1673000" y="3453614"/>
                      </a:cubicBezTo>
                      <a:cubicBezTo>
                        <a:pt x="1758064" y="3393944"/>
                        <a:pt x="1845083" y="3340905"/>
                        <a:pt x="1932103" y="3285025"/>
                      </a:cubicBezTo>
                      <a:cubicBezTo>
                        <a:pt x="2025966" y="3225355"/>
                        <a:pt x="2118852" y="3158109"/>
                        <a:pt x="2217604" y="3106964"/>
                      </a:cubicBezTo>
                      <a:cubicBezTo>
                        <a:pt x="2424886" y="2999939"/>
                        <a:pt x="2639012" y="2871130"/>
                        <a:pt x="2815006" y="2719589"/>
                      </a:cubicBezTo>
                      <a:cubicBezTo>
                        <a:pt x="2997845" y="2561418"/>
                        <a:pt x="3175794" y="2386199"/>
                        <a:pt x="3334189" y="2203403"/>
                      </a:cubicBezTo>
                      <a:cubicBezTo>
                        <a:pt x="3408498" y="2118162"/>
                        <a:pt x="3466184" y="2021555"/>
                        <a:pt x="3526805" y="1926842"/>
                      </a:cubicBezTo>
                      <a:cubicBezTo>
                        <a:pt x="3593291" y="1822658"/>
                        <a:pt x="3666622" y="1723209"/>
                        <a:pt x="3726265" y="1614290"/>
                      </a:cubicBezTo>
                      <a:cubicBezTo>
                        <a:pt x="3780041" y="1517682"/>
                        <a:pt x="3830883" y="1420128"/>
                        <a:pt x="3889548" y="1325415"/>
                      </a:cubicBezTo>
                      <a:cubicBezTo>
                        <a:pt x="3934524" y="1252486"/>
                        <a:pt x="3969723" y="1171033"/>
                        <a:pt x="3989278" y="1088633"/>
                      </a:cubicBezTo>
                      <a:cubicBezTo>
                        <a:pt x="4000033" y="1045065"/>
                        <a:pt x="4023499" y="966453"/>
                        <a:pt x="3965812" y="946563"/>
                      </a:cubicBezTo>
                      <a:close/>
                      <a:moveTo>
                        <a:pt x="1444208" y="3461191"/>
                      </a:moveTo>
                      <a:cubicBezTo>
                        <a:pt x="1186083" y="3758589"/>
                        <a:pt x="951425" y="4074930"/>
                        <a:pt x="781297" y="4428209"/>
                      </a:cubicBezTo>
                      <a:cubicBezTo>
                        <a:pt x="690367" y="4618582"/>
                        <a:pt x="626813" y="4822215"/>
                        <a:pt x="603347" y="5030583"/>
                      </a:cubicBezTo>
                      <a:cubicBezTo>
                        <a:pt x="580859" y="5233268"/>
                        <a:pt x="590637" y="5437849"/>
                        <a:pt x="572059" y="5640534"/>
                      </a:cubicBezTo>
                      <a:cubicBezTo>
                        <a:pt x="571082" y="5652846"/>
                        <a:pt x="550549" y="5653794"/>
                        <a:pt x="548594" y="5641481"/>
                      </a:cubicBezTo>
                      <a:cubicBezTo>
                        <a:pt x="530016" y="5493729"/>
                        <a:pt x="525128" y="5345030"/>
                        <a:pt x="508506" y="5196330"/>
                      </a:cubicBezTo>
                      <a:cubicBezTo>
                        <a:pt x="489929" y="5540139"/>
                        <a:pt x="531972" y="5897206"/>
                        <a:pt x="378466" y="6217336"/>
                      </a:cubicBezTo>
                      <a:cubicBezTo>
                        <a:pt x="375533" y="6223966"/>
                        <a:pt x="367711" y="6226807"/>
                        <a:pt x="360867" y="6223018"/>
                      </a:cubicBezTo>
                      <a:cubicBezTo>
                        <a:pt x="263092" y="6152931"/>
                        <a:pt x="233760" y="6013703"/>
                        <a:pt x="218116" y="5903836"/>
                      </a:cubicBezTo>
                      <a:cubicBezTo>
                        <a:pt x="194650" y="5743771"/>
                        <a:pt x="198561" y="5589389"/>
                        <a:pt x="208338" y="5429324"/>
                      </a:cubicBezTo>
                      <a:cubicBezTo>
                        <a:pt x="156518" y="5554346"/>
                        <a:pt x="167273" y="5696415"/>
                        <a:pt x="160429" y="5829960"/>
                      </a:cubicBezTo>
                      <a:cubicBezTo>
                        <a:pt x="159451" y="5841326"/>
                        <a:pt x="142829" y="5844167"/>
                        <a:pt x="137941" y="5833748"/>
                      </a:cubicBezTo>
                      <a:cubicBezTo>
                        <a:pt x="29411" y="5565711"/>
                        <a:pt x="-37076" y="5240846"/>
                        <a:pt x="101764" y="4980385"/>
                      </a:cubicBezTo>
                      <a:cubicBezTo>
                        <a:pt x="505573" y="4225523"/>
                        <a:pt x="698189" y="4097661"/>
                        <a:pt x="766631" y="4024732"/>
                      </a:cubicBezTo>
                      <a:cubicBezTo>
                        <a:pt x="966091" y="3807840"/>
                        <a:pt x="1172395" y="3605154"/>
                        <a:pt x="1425631" y="3445089"/>
                      </a:cubicBezTo>
                      <a:cubicBezTo>
                        <a:pt x="1437364" y="3440354"/>
                        <a:pt x="1453008" y="3450772"/>
                        <a:pt x="1444208" y="3461191"/>
                      </a:cubicBez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7" name="Freeform: Shape 406">
                  <a:extLst>
                    <a:ext uri="{FF2B5EF4-FFF2-40B4-BE49-F238E27FC236}">
                      <a16:creationId xmlns:a16="http://schemas.microsoft.com/office/drawing/2014/main" id="{BBFEC92F-6214-A9DC-2BF0-68491D2BC34E}"/>
                    </a:ext>
                  </a:extLst>
                </p:cNvPr>
                <p:cNvSpPr/>
                <p:nvPr/>
              </p:nvSpPr>
              <p:spPr>
                <a:xfrm>
                  <a:off x="611076" y="-1546255"/>
                  <a:ext cx="3758695" cy="6442934"/>
                </a:xfrm>
                <a:custGeom>
                  <a:avLst/>
                  <a:gdLst>
                    <a:gd name="connsiteX0" fmla="*/ 3721297 w 3758695"/>
                    <a:gd name="connsiteY0" fmla="*/ 946563 h 6442934"/>
                    <a:gd name="connsiteX1" fmla="*/ 3602012 w 3758695"/>
                    <a:gd name="connsiteY1" fmla="*/ 1003391 h 6442934"/>
                    <a:gd name="connsiteX2" fmla="*/ 3536504 w 3758695"/>
                    <a:gd name="connsiteY2" fmla="*/ 1123677 h 6442934"/>
                    <a:gd name="connsiteX3" fmla="*/ 3533570 w 3758695"/>
                    <a:gd name="connsiteY3" fmla="*/ 1134095 h 6442934"/>
                    <a:gd name="connsiteX4" fmla="*/ 3522815 w 3758695"/>
                    <a:gd name="connsiteY4" fmla="*/ 1168192 h 6442934"/>
                    <a:gd name="connsiteX5" fmla="*/ 3456328 w 3758695"/>
                    <a:gd name="connsiteY5" fmla="*/ 1301737 h 6442934"/>
                    <a:gd name="connsiteX6" fmla="*/ 3391797 w 3758695"/>
                    <a:gd name="connsiteY6" fmla="*/ 1436229 h 6442934"/>
                    <a:gd name="connsiteX7" fmla="*/ 3377131 w 3758695"/>
                    <a:gd name="connsiteY7" fmla="*/ 1457066 h 6442934"/>
                    <a:gd name="connsiteX8" fmla="*/ 3069141 w 3758695"/>
                    <a:gd name="connsiteY8" fmla="*/ 1950520 h 6442934"/>
                    <a:gd name="connsiteX9" fmla="*/ 3004610 w 3758695"/>
                    <a:gd name="connsiteY9" fmla="*/ 2050916 h 6442934"/>
                    <a:gd name="connsiteX10" fmla="*/ 2622312 w 3758695"/>
                    <a:gd name="connsiteY10" fmla="*/ 2452498 h 6442934"/>
                    <a:gd name="connsiteX11" fmla="*/ 2451207 w 3758695"/>
                    <a:gd name="connsiteY11" fmla="*/ 2600251 h 6442934"/>
                    <a:gd name="connsiteX12" fmla="*/ 2479561 w 3758695"/>
                    <a:gd name="connsiteY12" fmla="*/ 2357786 h 6442934"/>
                    <a:gd name="connsiteX13" fmla="*/ 2679021 w 3758695"/>
                    <a:gd name="connsiteY13" fmla="*/ 1488321 h 6442934"/>
                    <a:gd name="connsiteX14" fmla="*/ 2847193 w 3758695"/>
                    <a:gd name="connsiteY14" fmla="*/ 1088633 h 6442934"/>
                    <a:gd name="connsiteX15" fmla="*/ 3051542 w 3758695"/>
                    <a:gd name="connsiteY15" fmla="*/ 696521 h 6442934"/>
                    <a:gd name="connsiteX16" fmla="*/ 3296956 w 3758695"/>
                    <a:gd name="connsiteY16" fmla="*/ 350819 h 6442934"/>
                    <a:gd name="connsiteX17" fmla="*/ 3415263 w 3758695"/>
                    <a:gd name="connsiteY17" fmla="*/ 24060 h 6442934"/>
                    <a:gd name="connsiteX18" fmla="*/ 3346821 w 3758695"/>
                    <a:gd name="connsiteY18" fmla="*/ 7012 h 6442934"/>
                    <a:gd name="connsiteX19" fmla="*/ 3206026 w 3758695"/>
                    <a:gd name="connsiteY19" fmla="*/ 119720 h 6442934"/>
                    <a:gd name="connsiteX20" fmla="*/ 3160072 w 3758695"/>
                    <a:gd name="connsiteY20" fmla="*/ 196438 h 6442934"/>
                    <a:gd name="connsiteX21" fmla="*/ 3153227 w 3758695"/>
                    <a:gd name="connsiteY21" fmla="*/ 210644 h 6442934"/>
                    <a:gd name="connsiteX22" fmla="*/ 3126828 w 3758695"/>
                    <a:gd name="connsiteY22" fmla="*/ 254212 h 6442934"/>
                    <a:gd name="connsiteX23" fmla="*/ 2316278 w 3758695"/>
                    <a:gd name="connsiteY23" fmla="*/ 1649333 h 6442934"/>
                    <a:gd name="connsiteX24" fmla="*/ 1982867 w 3758695"/>
                    <a:gd name="connsiteY24" fmla="*/ 2782099 h 6442934"/>
                    <a:gd name="connsiteX25" fmla="*/ 1967223 w 3758695"/>
                    <a:gd name="connsiteY25" fmla="*/ 2802936 h 6442934"/>
                    <a:gd name="connsiteX26" fmla="*/ 2133439 w 3758695"/>
                    <a:gd name="connsiteY26" fmla="*/ 2695910 h 6442934"/>
                    <a:gd name="connsiteX27" fmla="*/ 2150061 w 3758695"/>
                    <a:gd name="connsiteY27" fmla="*/ 2711065 h 6442934"/>
                    <a:gd name="connsiteX28" fmla="*/ 1916380 w 3758695"/>
                    <a:gd name="connsiteY28" fmla="*/ 2933640 h 6442934"/>
                    <a:gd name="connsiteX29" fmla="*/ 1720831 w 3758695"/>
                    <a:gd name="connsiteY29" fmla="*/ 3089916 h 6442934"/>
                    <a:gd name="connsiteX30" fmla="*/ 2116818 w 3758695"/>
                    <a:gd name="connsiteY30" fmla="*/ 2867341 h 6442934"/>
                    <a:gd name="connsiteX31" fmla="*/ 2126595 w 3758695"/>
                    <a:gd name="connsiteY31" fmla="*/ 2887231 h 6442934"/>
                    <a:gd name="connsiteX32" fmla="*/ 1287690 w 3758695"/>
                    <a:gd name="connsiteY32" fmla="*/ 3490552 h 6442934"/>
                    <a:gd name="connsiteX33" fmla="*/ 798818 w 3758695"/>
                    <a:gd name="connsiteY33" fmla="*/ 4254885 h 6442934"/>
                    <a:gd name="connsiteX34" fmla="*/ 694199 w 3758695"/>
                    <a:gd name="connsiteY34" fmla="*/ 4466094 h 6442934"/>
                    <a:gd name="connsiteX35" fmla="*/ 550470 w 3758695"/>
                    <a:gd name="connsiteY35" fmla="*/ 4973755 h 6442934"/>
                    <a:gd name="connsiteX36" fmla="*/ 400875 w 3758695"/>
                    <a:gd name="connsiteY36" fmla="*/ 5982448 h 6442934"/>
                    <a:gd name="connsiteX37" fmla="*/ 290390 w 3758695"/>
                    <a:gd name="connsiteY37" fmla="*/ 6367929 h 6442934"/>
                    <a:gd name="connsiteX38" fmla="*/ 117329 w 3758695"/>
                    <a:gd name="connsiteY38" fmla="*/ 6401078 h 6442934"/>
                    <a:gd name="connsiteX39" fmla="*/ 0 w 3758695"/>
                    <a:gd name="connsiteY39" fmla="*/ 6290264 h 6442934"/>
                    <a:gd name="connsiteX40" fmla="*/ 225859 w 3758695"/>
                    <a:gd name="connsiteY40" fmla="*/ 6439911 h 6442934"/>
                    <a:gd name="connsiteX41" fmla="*/ 437052 w 3758695"/>
                    <a:gd name="connsiteY41" fmla="*/ 6076213 h 6442934"/>
                    <a:gd name="connsiteX42" fmla="*/ 599358 w 3758695"/>
                    <a:gd name="connsiteY42" fmla="*/ 5165076 h 6442934"/>
                    <a:gd name="connsiteX43" fmla="*/ 655089 w 3758695"/>
                    <a:gd name="connsiteY43" fmla="*/ 4897038 h 6442934"/>
                    <a:gd name="connsiteX44" fmla="*/ 785129 w 3758695"/>
                    <a:gd name="connsiteY44" fmla="*/ 4461359 h 6442934"/>
                    <a:gd name="connsiteX45" fmla="*/ 1251514 w 3758695"/>
                    <a:gd name="connsiteY45" fmla="*/ 3619361 h 6442934"/>
                    <a:gd name="connsiteX46" fmla="*/ 1312134 w 3758695"/>
                    <a:gd name="connsiteY46" fmla="*/ 3550221 h 6442934"/>
                    <a:gd name="connsiteX47" fmla="*/ 1428485 w 3758695"/>
                    <a:gd name="connsiteY47" fmla="*/ 3452667 h 6442934"/>
                    <a:gd name="connsiteX48" fmla="*/ 1687588 w 3758695"/>
                    <a:gd name="connsiteY48" fmla="*/ 3284077 h 6442934"/>
                    <a:gd name="connsiteX49" fmla="*/ 1973089 w 3758695"/>
                    <a:gd name="connsiteY49" fmla="*/ 3106017 h 6442934"/>
                    <a:gd name="connsiteX50" fmla="*/ 2570492 w 3758695"/>
                    <a:gd name="connsiteY50" fmla="*/ 2718642 h 6442934"/>
                    <a:gd name="connsiteX51" fmla="*/ 3089674 w 3758695"/>
                    <a:gd name="connsiteY51" fmla="*/ 2202456 h 6442934"/>
                    <a:gd name="connsiteX52" fmla="*/ 3282290 w 3758695"/>
                    <a:gd name="connsiteY52" fmla="*/ 1925895 h 6442934"/>
                    <a:gd name="connsiteX53" fmla="*/ 3481750 w 3758695"/>
                    <a:gd name="connsiteY53" fmla="*/ 1613342 h 6442934"/>
                    <a:gd name="connsiteX54" fmla="*/ 3645033 w 3758695"/>
                    <a:gd name="connsiteY54" fmla="*/ 1324468 h 6442934"/>
                    <a:gd name="connsiteX55" fmla="*/ 3744763 w 3758695"/>
                    <a:gd name="connsiteY55" fmla="*/ 1087686 h 6442934"/>
                    <a:gd name="connsiteX56" fmla="*/ 3721297 w 3758695"/>
                    <a:gd name="connsiteY56" fmla="*/ 946563 h 6442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3758695" h="6442934">
                      <a:moveTo>
                        <a:pt x="3721297" y="946563"/>
                      </a:moveTo>
                      <a:cubicBezTo>
                        <a:pt x="3683165" y="933304"/>
                        <a:pt x="3623523" y="979713"/>
                        <a:pt x="3602012" y="1003391"/>
                      </a:cubicBezTo>
                      <a:cubicBezTo>
                        <a:pt x="3567791" y="1040329"/>
                        <a:pt x="3547258" y="1075373"/>
                        <a:pt x="3536504" y="1123677"/>
                      </a:cubicBezTo>
                      <a:cubicBezTo>
                        <a:pt x="3534548" y="1129359"/>
                        <a:pt x="3534548" y="1132201"/>
                        <a:pt x="3533570" y="1134095"/>
                      </a:cubicBezTo>
                      <a:cubicBezTo>
                        <a:pt x="3528681" y="1144513"/>
                        <a:pt x="3524770" y="1155879"/>
                        <a:pt x="3522815" y="1168192"/>
                      </a:cubicBezTo>
                      <a:cubicBezTo>
                        <a:pt x="3511082" y="1213654"/>
                        <a:pt x="3477839" y="1260063"/>
                        <a:pt x="3456328" y="1301737"/>
                      </a:cubicBezTo>
                      <a:cubicBezTo>
                        <a:pt x="3432862" y="1346252"/>
                        <a:pt x="3412330" y="1390767"/>
                        <a:pt x="3391797" y="1436229"/>
                      </a:cubicBezTo>
                      <a:cubicBezTo>
                        <a:pt x="3386908" y="1442859"/>
                        <a:pt x="3382020" y="1450436"/>
                        <a:pt x="3377131" y="1457066"/>
                      </a:cubicBezTo>
                      <a:cubicBezTo>
                        <a:pt x="3259802" y="1614290"/>
                        <a:pt x="3174738" y="1787614"/>
                        <a:pt x="3069141" y="1950520"/>
                      </a:cubicBezTo>
                      <a:cubicBezTo>
                        <a:pt x="3047631" y="1983670"/>
                        <a:pt x="3026121" y="2017766"/>
                        <a:pt x="3004610" y="2050916"/>
                      </a:cubicBezTo>
                      <a:cubicBezTo>
                        <a:pt x="2896080" y="2198668"/>
                        <a:pt x="2748441" y="2322742"/>
                        <a:pt x="2622312" y="2452498"/>
                      </a:cubicBezTo>
                      <a:cubicBezTo>
                        <a:pt x="2569514" y="2506485"/>
                        <a:pt x="2511827" y="2554788"/>
                        <a:pt x="2451207" y="2600251"/>
                      </a:cubicBezTo>
                      <a:cubicBezTo>
                        <a:pt x="2470761" y="2519744"/>
                        <a:pt x="2472717" y="2431661"/>
                        <a:pt x="2479561" y="2357786"/>
                      </a:cubicBezTo>
                      <a:cubicBezTo>
                        <a:pt x="2507916" y="2062281"/>
                        <a:pt x="2575380" y="1767724"/>
                        <a:pt x="2679021" y="1488321"/>
                      </a:cubicBezTo>
                      <a:cubicBezTo>
                        <a:pt x="2728886" y="1352882"/>
                        <a:pt x="2787551" y="1220284"/>
                        <a:pt x="2847193" y="1088633"/>
                      </a:cubicBezTo>
                      <a:cubicBezTo>
                        <a:pt x="2907814" y="954141"/>
                        <a:pt x="2966478" y="819648"/>
                        <a:pt x="3051542" y="696521"/>
                      </a:cubicBezTo>
                      <a:cubicBezTo>
                        <a:pt x="3131717" y="580025"/>
                        <a:pt x="3214825" y="466369"/>
                        <a:pt x="3296956" y="350819"/>
                      </a:cubicBezTo>
                      <a:cubicBezTo>
                        <a:pt x="3348776" y="277891"/>
                        <a:pt x="3465128" y="115932"/>
                        <a:pt x="3415263" y="24060"/>
                      </a:cubicBezTo>
                      <a:cubicBezTo>
                        <a:pt x="3400597" y="-2460"/>
                        <a:pt x="3374198" y="-5301"/>
                        <a:pt x="3346821" y="7012"/>
                      </a:cubicBezTo>
                      <a:cubicBezTo>
                        <a:pt x="3288156" y="33531"/>
                        <a:pt x="3246113" y="70469"/>
                        <a:pt x="3206026" y="119720"/>
                      </a:cubicBezTo>
                      <a:cubicBezTo>
                        <a:pt x="3187448" y="142451"/>
                        <a:pt x="3172782" y="169918"/>
                        <a:pt x="3160072" y="196438"/>
                      </a:cubicBezTo>
                      <a:cubicBezTo>
                        <a:pt x="3157138" y="202120"/>
                        <a:pt x="3155183" y="206856"/>
                        <a:pt x="3153227" y="210644"/>
                      </a:cubicBezTo>
                      <a:cubicBezTo>
                        <a:pt x="3143450" y="224851"/>
                        <a:pt x="3134650" y="239058"/>
                        <a:pt x="3126828" y="254212"/>
                      </a:cubicBezTo>
                      <a:cubicBezTo>
                        <a:pt x="2877503" y="729671"/>
                        <a:pt x="2475650" y="1130307"/>
                        <a:pt x="2316278" y="1649333"/>
                      </a:cubicBezTo>
                      <a:cubicBezTo>
                        <a:pt x="2204815" y="2013031"/>
                        <a:pt x="2208726" y="2461970"/>
                        <a:pt x="1982867" y="2782099"/>
                      </a:cubicBezTo>
                      <a:cubicBezTo>
                        <a:pt x="1977978" y="2789676"/>
                        <a:pt x="1972112" y="2796306"/>
                        <a:pt x="1967223" y="2802936"/>
                      </a:cubicBezTo>
                      <a:cubicBezTo>
                        <a:pt x="2022954" y="2766945"/>
                        <a:pt x="2077708" y="2730954"/>
                        <a:pt x="2133439" y="2695910"/>
                      </a:cubicBezTo>
                      <a:cubicBezTo>
                        <a:pt x="2144195" y="2689281"/>
                        <a:pt x="2156905" y="2699699"/>
                        <a:pt x="2150061" y="2711065"/>
                      </a:cubicBezTo>
                      <a:cubicBezTo>
                        <a:pt x="2093352" y="2802936"/>
                        <a:pt x="2000466" y="2866394"/>
                        <a:pt x="1916380" y="2933640"/>
                      </a:cubicBezTo>
                      <a:cubicBezTo>
                        <a:pt x="1851849" y="2985732"/>
                        <a:pt x="1785362" y="3036877"/>
                        <a:pt x="1720831" y="3089916"/>
                      </a:cubicBezTo>
                      <a:cubicBezTo>
                        <a:pt x="1848916" y="3007516"/>
                        <a:pt x="1967223" y="2910909"/>
                        <a:pt x="2116818" y="2867341"/>
                      </a:cubicBezTo>
                      <a:cubicBezTo>
                        <a:pt x="2128551" y="2863552"/>
                        <a:pt x="2134417" y="2880601"/>
                        <a:pt x="2126595" y="2887231"/>
                      </a:cubicBezTo>
                      <a:cubicBezTo>
                        <a:pt x="1867493" y="3114542"/>
                        <a:pt x="1528215" y="3241457"/>
                        <a:pt x="1287690" y="3490552"/>
                      </a:cubicBezTo>
                      <a:cubicBezTo>
                        <a:pt x="1073564" y="3712180"/>
                        <a:pt x="955257" y="3995371"/>
                        <a:pt x="798818" y="4254885"/>
                      </a:cubicBezTo>
                      <a:cubicBezTo>
                        <a:pt x="766552" y="4326866"/>
                        <a:pt x="721576" y="4395060"/>
                        <a:pt x="694199" y="4466094"/>
                      </a:cubicBezTo>
                      <a:cubicBezTo>
                        <a:pt x="630646" y="4629948"/>
                        <a:pt x="585669" y="4802325"/>
                        <a:pt x="550470" y="4973755"/>
                      </a:cubicBezTo>
                      <a:cubicBezTo>
                        <a:pt x="482028" y="5307145"/>
                        <a:pt x="452696" y="5646217"/>
                        <a:pt x="400875" y="5982448"/>
                      </a:cubicBezTo>
                      <a:cubicBezTo>
                        <a:pt x="382298" y="6104627"/>
                        <a:pt x="378387" y="6270375"/>
                        <a:pt x="290390" y="6367929"/>
                      </a:cubicBezTo>
                      <a:cubicBezTo>
                        <a:pt x="246392" y="6417179"/>
                        <a:pt x="176972" y="6433281"/>
                        <a:pt x="117329" y="6401078"/>
                      </a:cubicBezTo>
                      <a:cubicBezTo>
                        <a:pt x="69420" y="6375506"/>
                        <a:pt x="31288" y="6334780"/>
                        <a:pt x="0" y="6290264"/>
                      </a:cubicBezTo>
                      <a:cubicBezTo>
                        <a:pt x="47910" y="6378347"/>
                        <a:pt x="117329" y="6459801"/>
                        <a:pt x="225859" y="6439911"/>
                      </a:cubicBezTo>
                      <a:cubicBezTo>
                        <a:pt x="388165" y="6409603"/>
                        <a:pt x="412608" y="6203129"/>
                        <a:pt x="437052" y="6076213"/>
                      </a:cubicBezTo>
                      <a:cubicBezTo>
                        <a:pt x="496694" y="5773132"/>
                        <a:pt x="542648" y="5468157"/>
                        <a:pt x="599358" y="5165076"/>
                      </a:cubicBezTo>
                      <a:cubicBezTo>
                        <a:pt x="615979" y="5075098"/>
                        <a:pt x="633579" y="4986068"/>
                        <a:pt x="655089" y="4897038"/>
                      </a:cubicBezTo>
                      <a:cubicBezTo>
                        <a:pt x="689310" y="4749286"/>
                        <a:pt x="731353" y="4603428"/>
                        <a:pt x="785129" y="4461359"/>
                      </a:cubicBezTo>
                      <a:cubicBezTo>
                        <a:pt x="896592" y="4165854"/>
                        <a:pt x="1047165" y="3864667"/>
                        <a:pt x="1251514" y="3619361"/>
                      </a:cubicBezTo>
                      <a:cubicBezTo>
                        <a:pt x="1271068" y="3595683"/>
                        <a:pt x="1291601" y="3572952"/>
                        <a:pt x="1312134" y="3550221"/>
                      </a:cubicBezTo>
                      <a:cubicBezTo>
                        <a:pt x="1349288" y="3515177"/>
                        <a:pt x="1386442" y="3482027"/>
                        <a:pt x="1428485" y="3452667"/>
                      </a:cubicBezTo>
                      <a:cubicBezTo>
                        <a:pt x="1513549" y="3392997"/>
                        <a:pt x="1600569" y="3339958"/>
                        <a:pt x="1687588" y="3284077"/>
                      </a:cubicBezTo>
                      <a:cubicBezTo>
                        <a:pt x="1781451" y="3224409"/>
                        <a:pt x="1874337" y="3157162"/>
                        <a:pt x="1973089" y="3106017"/>
                      </a:cubicBezTo>
                      <a:cubicBezTo>
                        <a:pt x="2180371" y="2998992"/>
                        <a:pt x="2394498" y="2870182"/>
                        <a:pt x="2570492" y="2718642"/>
                      </a:cubicBezTo>
                      <a:cubicBezTo>
                        <a:pt x="2753330" y="2560471"/>
                        <a:pt x="2931279" y="2385252"/>
                        <a:pt x="3089674" y="2202456"/>
                      </a:cubicBezTo>
                      <a:cubicBezTo>
                        <a:pt x="3163983" y="2117215"/>
                        <a:pt x="3221670" y="2020607"/>
                        <a:pt x="3282290" y="1925895"/>
                      </a:cubicBezTo>
                      <a:cubicBezTo>
                        <a:pt x="3348776" y="1821711"/>
                        <a:pt x="3422107" y="1722262"/>
                        <a:pt x="3481750" y="1613342"/>
                      </a:cubicBezTo>
                      <a:cubicBezTo>
                        <a:pt x="3535526" y="1516735"/>
                        <a:pt x="3586368" y="1419181"/>
                        <a:pt x="3645033" y="1324468"/>
                      </a:cubicBezTo>
                      <a:cubicBezTo>
                        <a:pt x="3690009" y="1251539"/>
                        <a:pt x="3725208" y="1170086"/>
                        <a:pt x="3744763" y="1087686"/>
                      </a:cubicBezTo>
                      <a:cubicBezTo>
                        <a:pt x="3755518" y="1045065"/>
                        <a:pt x="3778984" y="966453"/>
                        <a:pt x="3721297" y="946563"/>
                      </a:cubicBez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8" name="Freeform: Shape 407">
                  <a:extLst>
                    <a:ext uri="{FF2B5EF4-FFF2-40B4-BE49-F238E27FC236}">
                      <a16:creationId xmlns:a16="http://schemas.microsoft.com/office/drawing/2014/main" id="{1754C7EE-429F-0D2D-6F85-EBE1248FB550}"/>
                    </a:ext>
                  </a:extLst>
                </p:cNvPr>
                <p:cNvSpPr/>
                <p:nvPr/>
              </p:nvSpPr>
              <p:spPr>
                <a:xfrm>
                  <a:off x="498389" y="2668470"/>
                  <a:ext cx="485519" cy="1261893"/>
                </a:xfrm>
                <a:custGeom>
                  <a:avLst/>
                  <a:gdLst>
                    <a:gd name="connsiteX0" fmla="*/ 478364 w 485519"/>
                    <a:gd name="connsiteY0" fmla="*/ 2273 h 1261893"/>
                    <a:gd name="connsiteX1" fmla="*/ 13935 w 485519"/>
                    <a:gd name="connsiteY1" fmla="*/ 1261007 h 1261893"/>
                    <a:gd name="connsiteX2" fmla="*/ 19801 w 485519"/>
                    <a:gd name="connsiteY2" fmla="*/ 1257219 h 1261893"/>
                    <a:gd name="connsiteX3" fmla="*/ 484230 w 485519"/>
                    <a:gd name="connsiteY3" fmla="*/ 5114 h 1261893"/>
                    <a:gd name="connsiteX4" fmla="*/ 478364 w 485519"/>
                    <a:gd name="connsiteY4" fmla="*/ 2273 h 1261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519" h="1261893">
                      <a:moveTo>
                        <a:pt x="478364" y="2273"/>
                      </a:moveTo>
                      <a:cubicBezTo>
                        <a:pt x="172330" y="348922"/>
                        <a:pt x="-60374" y="793126"/>
                        <a:pt x="13935" y="1261007"/>
                      </a:cubicBezTo>
                      <a:cubicBezTo>
                        <a:pt x="13935" y="1263849"/>
                        <a:pt x="19801" y="1259113"/>
                        <a:pt x="19801" y="1257219"/>
                      </a:cubicBezTo>
                      <a:cubicBezTo>
                        <a:pt x="-1709" y="788390"/>
                        <a:pt x="200684" y="373547"/>
                        <a:pt x="484230" y="5114"/>
                      </a:cubicBezTo>
                      <a:cubicBezTo>
                        <a:pt x="488141" y="-568"/>
                        <a:pt x="482275" y="-1515"/>
                        <a:pt x="478364" y="2273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9" name="Freeform: Shape 408">
                  <a:extLst>
                    <a:ext uri="{FF2B5EF4-FFF2-40B4-BE49-F238E27FC236}">
                      <a16:creationId xmlns:a16="http://schemas.microsoft.com/office/drawing/2014/main" id="{954E41DC-A45E-DAA6-2EFB-F1FBC4712ABD}"/>
                    </a:ext>
                  </a:extLst>
                </p:cNvPr>
                <p:cNvSpPr/>
                <p:nvPr/>
              </p:nvSpPr>
              <p:spPr>
                <a:xfrm>
                  <a:off x="2577321" y="1067254"/>
                  <a:ext cx="474206" cy="335283"/>
                </a:xfrm>
                <a:custGeom>
                  <a:avLst/>
                  <a:gdLst>
                    <a:gd name="connsiteX0" fmla="*/ 444874 w 474206"/>
                    <a:gd name="connsiteY0" fmla="*/ 16101 h 335283"/>
                    <a:gd name="connsiteX1" fmla="*/ 410653 w 474206"/>
                    <a:gd name="connsiteY1" fmla="*/ 39779 h 335283"/>
                    <a:gd name="connsiteX2" fmla="*/ 250303 w 474206"/>
                    <a:gd name="connsiteY2" fmla="*/ 143016 h 335283"/>
                    <a:gd name="connsiteX3" fmla="*/ 103641 w 474206"/>
                    <a:gd name="connsiteY3" fmla="*/ 255725 h 335283"/>
                    <a:gd name="connsiteX4" fmla="*/ 40088 w 474206"/>
                    <a:gd name="connsiteY4" fmla="*/ 297398 h 335283"/>
                    <a:gd name="connsiteX5" fmla="*/ 0 w 474206"/>
                    <a:gd name="connsiteY5" fmla="*/ 335284 h 335283"/>
                    <a:gd name="connsiteX6" fmla="*/ 107552 w 474206"/>
                    <a:gd name="connsiteY6" fmla="*/ 271826 h 335283"/>
                    <a:gd name="connsiteX7" fmla="*/ 271813 w 474206"/>
                    <a:gd name="connsiteY7" fmla="*/ 152488 h 335283"/>
                    <a:gd name="connsiteX8" fmla="*/ 421408 w 474206"/>
                    <a:gd name="connsiteY8" fmla="*/ 54933 h 335283"/>
                    <a:gd name="connsiteX9" fmla="*/ 474206 w 474206"/>
                    <a:gd name="connsiteY9" fmla="*/ 0 h 335283"/>
                    <a:gd name="connsiteX10" fmla="*/ 444874 w 474206"/>
                    <a:gd name="connsiteY10" fmla="*/ 16101 h 335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4206" h="335283">
                      <a:moveTo>
                        <a:pt x="444874" y="16101"/>
                      </a:moveTo>
                      <a:cubicBezTo>
                        <a:pt x="433141" y="24625"/>
                        <a:pt x="422386" y="33149"/>
                        <a:pt x="410653" y="39779"/>
                      </a:cubicBezTo>
                      <a:cubicBezTo>
                        <a:pt x="356877" y="71982"/>
                        <a:pt x="300168" y="105131"/>
                        <a:pt x="250303" y="143016"/>
                      </a:cubicBezTo>
                      <a:cubicBezTo>
                        <a:pt x="201415" y="179954"/>
                        <a:pt x="151550" y="217840"/>
                        <a:pt x="103641" y="255725"/>
                      </a:cubicBezTo>
                      <a:cubicBezTo>
                        <a:pt x="84086" y="271826"/>
                        <a:pt x="61598" y="284139"/>
                        <a:pt x="40088" y="297398"/>
                      </a:cubicBezTo>
                      <a:cubicBezTo>
                        <a:pt x="26399" y="309711"/>
                        <a:pt x="13688" y="322024"/>
                        <a:pt x="0" y="335284"/>
                      </a:cubicBezTo>
                      <a:cubicBezTo>
                        <a:pt x="36176" y="313499"/>
                        <a:pt x="73331" y="295504"/>
                        <a:pt x="107552" y="271826"/>
                      </a:cubicBezTo>
                      <a:cubicBezTo>
                        <a:pt x="162306" y="232994"/>
                        <a:pt x="216082" y="188478"/>
                        <a:pt x="271813" y="152488"/>
                      </a:cubicBezTo>
                      <a:cubicBezTo>
                        <a:pt x="321678" y="120285"/>
                        <a:pt x="370565" y="86189"/>
                        <a:pt x="421408" y="54933"/>
                      </a:cubicBezTo>
                      <a:cubicBezTo>
                        <a:pt x="439985" y="36938"/>
                        <a:pt x="457585" y="18943"/>
                        <a:pt x="474206" y="0"/>
                      </a:cubicBezTo>
                      <a:cubicBezTo>
                        <a:pt x="465406" y="3789"/>
                        <a:pt x="454652" y="10418"/>
                        <a:pt x="444874" y="16101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0" name="Freeform: Shape 409">
                  <a:extLst>
                    <a:ext uri="{FF2B5EF4-FFF2-40B4-BE49-F238E27FC236}">
                      <a16:creationId xmlns:a16="http://schemas.microsoft.com/office/drawing/2014/main" id="{A7987E56-F260-646D-3BC6-563E3BEAC545}"/>
                    </a:ext>
                  </a:extLst>
                </p:cNvPr>
                <p:cNvSpPr/>
                <p:nvPr/>
              </p:nvSpPr>
              <p:spPr>
                <a:xfrm>
                  <a:off x="976745" y="2224007"/>
                  <a:ext cx="661948" cy="2142182"/>
                </a:xfrm>
                <a:custGeom>
                  <a:avLst/>
                  <a:gdLst>
                    <a:gd name="connsiteX0" fmla="*/ 653141 w 661948"/>
                    <a:gd name="connsiteY0" fmla="*/ 3480 h 2142182"/>
                    <a:gd name="connsiteX1" fmla="*/ 340263 w 661948"/>
                    <a:gd name="connsiteY1" fmla="*/ 470414 h 2142182"/>
                    <a:gd name="connsiteX2" fmla="*/ 120270 w 661948"/>
                    <a:gd name="connsiteY2" fmla="*/ 1007436 h 2142182"/>
                    <a:gd name="connsiteX3" fmla="*/ 27385 w 661948"/>
                    <a:gd name="connsiteY3" fmla="*/ 1596551 h 2142182"/>
                    <a:gd name="connsiteX4" fmla="*/ 4897 w 661948"/>
                    <a:gd name="connsiteY4" fmla="*/ 2141150 h 2142182"/>
                    <a:gd name="connsiteX5" fmla="*/ 15652 w 661948"/>
                    <a:gd name="connsiteY5" fmla="*/ 2133572 h 2142182"/>
                    <a:gd name="connsiteX6" fmla="*/ 169158 w 661948"/>
                    <a:gd name="connsiteY6" fmla="*/ 1032062 h 2142182"/>
                    <a:gd name="connsiteX7" fmla="*/ 382306 w 661948"/>
                    <a:gd name="connsiteY7" fmla="*/ 464732 h 2142182"/>
                    <a:gd name="connsiteX8" fmla="*/ 660963 w 661948"/>
                    <a:gd name="connsiteY8" fmla="*/ 2533 h 2142182"/>
                    <a:gd name="connsiteX9" fmla="*/ 653141 w 661948"/>
                    <a:gd name="connsiteY9" fmla="*/ 3480 h 2142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1948" h="2142182">
                      <a:moveTo>
                        <a:pt x="653141" y="3480"/>
                      </a:moveTo>
                      <a:cubicBezTo>
                        <a:pt x="544612" y="158809"/>
                        <a:pt x="434127" y="305614"/>
                        <a:pt x="340263" y="470414"/>
                      </a:cubicBezTo>
                      <a:cubicBezTo>
                        <a:pt x="245422" y="637109"/>
                        <a:pt x="163291" y="820852"/>
                        <a:pt x="120270" y="1007436"/>
                      </a:cubicBezTo>
                      <a:cubicBezTo>
                        <a:pt x="75294" y="1204439"/>
                        <a:pt x="37162" y="1393865"/>
                        <a:pt x="27385" y="1596551"/>
                      </a:cubicBezTo>
                      <a:cubicBezTo>
                        <a:pt x="18585" y="1774611"/>
                        <a:pt x="-11725" y="1963090"/>
                        <a:pt x="4897" y="2141150"/>
                      </a:cubicBezTo>
                      <a:cubicBezTo>
                        <a:pt x="4897" y="2144938"/>
                        <a:pt x="15652" y="2137361"/>
                        <a:pt x="15652" y="2133572"/>
                      </a:cubicBezTo>
                      <a:cubicBezTo>
                        <a:pt x="12718" y="1763245"/>
                        <a:pt x="70405" y="1389129"/>
                        <a:pt x="169158" y="1032062"/>
                      </a:cubicBezTo>
                      <a:cubicBezTo>
                        <a:pt x="223911" y="835059"/>
                        <a:pt x="293331" y="651316"/>
                        <a:pt x="382306" y="464732"/>
                      </a:cubicBezTo>
                      <a:cubicBezTo>
                        <a:pt x="460526" y="299931"/>
                        <a:pt x="560256" y="155020"/>
                        <a:pt x="660963" y="2533"/>
                      </a:cubicBezTo>
                      <a:cubicBezTo>
                        <a:pt x="664874" y="-2203"/>
                        <a:pt x="656075" y="639"/>
                        <a:pt x="653141" y="3480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1" name="Freeform: Shape 410">
                  <a:extLst>
                    <a:ext uri="{FF2B5EF4-FFF2-40B4-BE49-F238E27FC236}">
                      <a16:creationId xmlns:a16="http://schemas.microsoft.com/office/drawing/2014/main" id="{62176633-5290-478F-C9A7-7670853589BF}"/>
                    </a:ext>
                  </a:extLst>
                </p:cNvPr>
                <p:cNvSpPr/>
                <p:nvPr/>
              </p:nvSpPr>
              <p:spPr>
                <a:xfrm>
                  <a:off x="884778" y="3938799"/>
                  <a:ext cx="35265" cy="520863"/>
                </a:xfrm>
                <a:custGeom>
                  <a:avLst/>
                  <a:gdLst>
                    <a:gd name="connsiteX0" fmla="*/ 26466 w 35265"/>
                    <a:gd name="connsiteY0" fmla="*/ 247350 h 520863"/>
                    <a:gd name="connsiteX1" fmla="*/ 35265 w 35265"/>
                    <a:gd name="connsiteY1" fmla="*/ 2043 h 520863"/>
                    <a:gd name="connsiteX2" fmla="*/ 25488 w 35265"/>
                    <a:gd name="connsiteY2" fmla="*/ 7727 h 520863"/>
                    <a:gd name="connsiteX3" fmla="*/ 1044 w 35265"/>
                    <a:gd name="connsiteY3" fmla="*/ 517282 h 520863"/>
                    <a:gd name="connsiteX4" fmla="*/ 18644 w 35265"/>
                    <a:gd name="connsiteY4" fmla="*/ 507810 h 520863"/>
                    <a:gd name="connsiteX5" fmla="*/ 26466 w 35265"/>
                    <a:gd name="connsiteY5" fmla="*/ 247350 h 520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265" h="520863">
                      <a:moveTo>
                        <a:pt x="26466" y="247350"/>
                      </a:moveTo>
                      <a:cubicBezTo>
                        <a:pt x="21577" y="167791"/>
                        <a:pt x="31354" y="81602"/>
                        <a:pt x="35265" y="2043"/>
                      </a:cubicBezTo>
                      <a:cubicBezTo>
                        <a:pt x="35265" y="-3639"/>
                        <a:pt x="26466" y="3938"/>
                        <a:pt x="25488" y="7727"/>
                      </a:cubicBezTo>
                      <a:cubicBezTo>
                        <a:pt x="3977" y="178209"/>
                        <a:pt x="-2867" y="344904"/>
                        <a:pt x="1044" y="517282"/>
                      </a:cubicBezTo>
                      <a:cubicBezTo>
                        <a:pt x="1044" y="527700"/>
                        <a:pt x="17666" y="512546"/>
                        <a:pt x="18644" y="507810"/>
                      </a:cubicBezTo>
                      <a:cubicBezTo>
                        <a:pt x="33310" y="420675"/>
                        <a:pt x="31354" y="334486"/>
                        <a:pt x="26466" y="247350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2" name="Freeform: Shape 411">
                  <a:extLst>
                    <a:ext uri="{FF2B5EF4-FFF2-40B4-BE49-F238E27FC236}">
                      <a16:creationId xmlns:a16="http://schemas.microsoft.com/office/drawing/2014/main" id="{E6B3E5A0-B7D3-44BD-0313-1EE319DE310B}"/>
                    </a:ext>
                  </a:extLst>
                </p:cNvPr>
                <p:cNvSpPr/>
                <p:nvPr/>
              </p:nvSpPr>
              <p:spPr>
                <a:xfrm>
                  <a:off x="573798" y="3910530"/>
                  <a:ext cx="127293" cy="807217"/>
                </a:xfrm>
                <a:custGeom>
                  <a:avLst/>
                  <a:gdLst>
                    <a:gd name="connsiteX0" fmla="*/ 127231 w 127293"/>
                    <a:gd name="connsiteY0" fmla="*/ 795593 h 807217"/>
                    <a:gd name="connsiteX1" fmla="*/ 25546 w 127293"/>
                    <a:gd name="connsiteY1" fmla="*/ 1899 h 807217"/>
                    <a:gd name="connsiteX2" fmla="*/ 14791 w 127293"/>
                    <a:gd name="connsiteY2" fmla="*/ 8529 h 807217"/>
                    <a:gd name="connsiteX3" fmla="*/ 16746 w 127293"/>
                    <a:gd name="connsiteY3" fmla="*/ 441367 h 807217"/>
                    <a:gd name="connsiteX4" fmla="*/ 114520 w 127293"/>
                    <a:gd name="connsiteY4" fmla="*/ 806011 h 807217"/>
                    <a:gd name="connsiteX5" fmla="*/ 127231 w 127293"/>
                    <a:gd name="connsiteY5" fmla="*/ 795593 h 807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293" h="807217">
                      <a:moveTo>
                        <a:pt x="127231" y="795593"/>
                      </a:moveTo>
                      <a:cubicBezTo>
                        <a:pt x="60745" y="537973"/>
                        <a:pt x="13813" y="268989"/>
                        <a:pt x="25546" y="1899"/>
                      </a:cubicBezTo>
                      <a:cubicBezTo>
                        <a:pt x="25546" y="-3784"/>
                        <a:pt x="14791" y="4740"/>
                        <a:pt x="14791" y="8529"/>
                      </a:cubicBezTo>
                      <a:cubicBezTo>
                        <a:pt x="-3787" y="153439"/>
                        <a:pt x="-6720" y="297403"/>
                        <a:pt x="16746" y="441367"/>
                      </a:cubicBezTo>
                      <a:cubicBezTo>
                        <a:pt x="36301" y="562599"/>
                        <a:pt x="63678" y="693302"/>
                        <a:pt x="114520" y="806011"/>
                      </a:cubicBezTo>
                      <a:cubicBezTo>
                        <a:pt x="117454" y="810747"/>
                        <a:pt x="128209" y="800329"/>
                        <a:pt x="127231" y="795593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E79CE674-7990-C59E-39F2-78757D485EAF}"/>
                  </a:ext>
                </a:extLst>
              </p:cNvPr>
              <p:cNvSpPr/>
              <p:nvPr/>
            </p:nvSpPr>
            <p:spPr>
              <a:xfrm>
                <a:off x="158703" y="-25995"/>
                <a:ext cx="398500" cy="2243213"/>
              </a:xfrm>
              <a:custGeom>
                <a:avLst/>
                <a:gdLst>
                  <a:gd name="connsiteX0" fmla="*/ 391753 w 398500"/>
                  <a:gd name="connsiteY0" fmla="*/ 250305 h 2243213"/>
                  <a:gd name="connsiteX1" fmla="*/ 383931 w 398500"/>
                  <a:gd name="connsiteY1" fmla="*/ 2157 h 2243213"/>
                  <a:gd name="connsiteX2" fmla="*/ 373176 w 398500"/>
                  <a:gd name="connsiteY2" fmla="*/ 9734 h 2243213"/>
                  <a:gd name="connsiteX3" fmla="*/ 352643 w 398500"/>
                  <a:gd name="connsiteY3" fmla="*/ 239886 h 2243213"/>
                  <a:gd name="connsiteX4" fmla="*/ 359487 w 398500"/>
                  <a:gd name="connsiteY4" fmla="*/ 363013 h 2243213"/>
                  <a:gd name="connsiteX5" fmla="*/ 349710 w 398500"/>
                  <a:gd name="connsiteY5" fmla="*/ 509818 h 2243213"/>
                  <a:gd name="connsiteX6" fmla="*/ 218692 w 398500"/>
                  <a:gd name="connsiteY6" fmla="*/ 1128293 h 2243213"/>
                  <a:gd name="connsiteX7" fmla="*/ 50520 w 398500"/>
                  <a:gd name="connsiteY7" fmla="*/ 1699412 h 2243213"/>
                  <a:gd name="connsiteX8" fmla="*/ 4566 w 398500"/>
                  <a:gd name="connsiteY8" fmla="*/ 2239275 h 2243213"/>
                  <a:gd name="connsiteX9" fmla="*/ 24121 w 398500"/>
                  <a:gd name="connsiteY9" fmla="*/ 2225068 h 2243213"/>
                  <a:gd name="connsiteX10" fmla="*/ 111140 w 398500"/>
                  <a:gd name="connsiteY10" fmla="*/ 1639743 h 2243213"/>
                  <a:gd name="connsiteX11" fmla="*/ 280290 w 398500"/>
                  <a:gd name="connsiteY11" fmla="*/ 1068624 h 2243213"/>
                  <a:gd name="connsiteX12" fmla="*/ 388820 w 398500"/>
                  <a:gd name="connsiteY12" fmla="*/ 514554 h 2243213"/>
                  <a:gd name="connsiteX13" fmla="*/ 391753 w 398500"/>
                  <a:gd name="connsiteY13" fmla="*/ 250305 h 2243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8500" h="2243213">
                    <a:moveTo>
                      <a:pt x="391753" y="250305"/>
                    </a:moveTo>
                    <a:cubicBezTo>
                      <a:pt x="381975" y="169799"/>
                      <a:pt x="389797" y="84557"/>
                      <a:pt x="383931" y="2157"/>
                    </a:cubicBezTo>
                    <a:cubicBezTo>
                      <a:pt x="383931" y="-4473"/>
                      <a:pt x="373176" y="5946"/>
                      <a:pt x="373176" y="9734"/>
                    </a:cubicBezTo>
                    <a:cubicBezTo>
                      <a:pt x="368287" y="87399"/>
                      <a:pt x="360465" y="163169"/>
                      <a:pt x="352643" y="239886"/>
                    </a:cubicBezTo>
                    <a:cubicBezTo>
                      <a:pt x="348732" y="277772"/>
                      <a:pt x="359487" y="323234"/>
                      <a:pt x="359487" y="363013"/>
                    </a:cubicBezTo>
                    <a:cubicBezTo>
                      <a:pt x="358510" y="412264"/>
                      <a:pt x="354599" y="461515"/>
                      <a:pt x="349710" y="509818"/>
                    </a:cubicBezTo>
                    <a:cubicBezTo>
                      <a:pt x="329177" y="720081"/>
                      <a:pt x="273446" y="924661"/>
                      <a:pt x="218692" y="1128293"/>
                    </a:cubicBezTo>
                    <a:cubicBezTo>
                      <a:pt x="166872" y="1320560"/>
                      <a:pt x="96474" y="1505251"/>
                      <a:pt x="50520" y="1699412"/>
                    </a:cubicBezTo>
                    <a:cubicBezTo>
                      <a:pt x="8477" y="1874631"/>
                      <a:pt x="-9123" y="2059321"/>
                      <a:pt x="4566" y="2239275"/>
                    </a:cubicBezTo>
                    <a:cubicBezTo>
                      <a:pt x="5544" y="2251588"/>
                      <a:pt x="24121" y="2231698"/>
                      <a:pt x="24121" y="2225068"/>
                    </a:cubicBezTo>
                    <a:cubicBezTo>
                      <a:pt x="39765" y="2025224"/>
                      <a:pt x="64208" y="1834851"/>
                      <a:pt x="111140" y="1639743"/>
                    </a:cubicBezTo>
                    <a:cubicBezTo>
                      <a:pt x="157094" y="1446529"/>
                      <a:pt x="230425" y="1260892"/>
                      <a:pt x="280290" y="1068624"/>
                    </a:cubicBezTo>
                    <a:cubicBezTo>
                      <a:pt x="328199" y="884881"/>
                      <a:pt x="368287" y="703033"/>
                      <a:pt x="388820" y="514554"/>
                    </a:cubicBezTo>
                    <a:cubicBezTo>
                      <a:pt x="399575" y="427418"/>
                      <a:pt x="402508" y="338388"/>
                      <a:pt x="391753" y="250305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0E390624-05DA-094E-FF86-FACC27135F5F}"/>
                  </a:ext>
                </a:extLst>
              </p:cNvPr>
              <p:cNvSpPr/>
              <p:nvPr/>
            </p:nvSpPr>
            <p:spPr>
              <a:xfrm>
                <a:off x="-202407" y="720605"/>
                <a:ext cx="201809" cy="1310605"/>
              </a:xfrm>
              <a:custGeom>
                <a:avLst/>
                <a:gdLst>
                  <a:gd name="connsiteX0" fmla="*/ 169150 w 201809"/>
                  <a:gd name="connsiteY0" fmla="*/ 484930 h 1310605"/>
                  <a:gd name="connsiteX1" fmla="*/ 54754 w 201809"/>
                  <a:gd name="connsiteY1" fmla="*/ 118391 h 1310605"/>
                  <a:gd name="connsiteX2" fmla="*/ 0 w 201809"/>
                  <a:gd name="connsiteY2" fmla="*/ 0 h 1310605"/>
                  <a:gd name="connsiteX3" fmla="*/ 0 w 201809"/>
                  <a:gd name="connsiteY3" fmla="*/ 109867 h 1310605"/>
                  <a:gd name="connsiteX4" fmla="*/ 58665 w 201809"/>
                  <a:gd name="connsiteY4" fmla="*/ 265196 h 1310605"/>
                  <a:gd name="connsiteX5" fmla="*/ 105596 w 201809"/>
                  <a:gd name="connsiteY5" fmla="*/ 456516 h 1310605"/>
                  <a:gd name="connsiteX6" fmla="*/ 156439 w 201809"/>
                  <a:gd name="connsiteY6" fmla="*/ 907349 h 1310605"/>
                  <a:gd name="connsiteX7" fmla="*/ 128085 w 201809"/>
                  <a:gd name="connsiteY7" fmla="*/ 1307038 h 1310605"/>
                  <a:gd name="connsiteX8" fmla="*/ 145684 w 201809"/>
                  <a:gd name="connsiteY8" fmla="*/ 1296619 h 1310605"/>
                  <a:gd name="connsiteX9" fmla="*/ 169150 w 201809"/>
                  <a:gd name="connsiteY9" fmla="*/ 484930 h 1310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1809" h="1310605">
                    <a:moveTo>
                      <a:pt x="169150" y="484930"/>
                    </a:moveTo>
                    <a:cubicBezTo>
                      <a:pt x="138840" y="361803"/>
                      <a:pt x="112441" y="232047"/>
                      <a:pt x="54754" y="118391"/>
                    </a:cubicBezTo>
                    <a:cubicBezTo>
                      <a:pt x="35199" y="79559"/>
                      <a:pt x="17599" y="39779"/>
                      <a:pt x="0" y="0"/>
                    </a:cubicBezTo>
                    <a:lnTo>
                      <a:pt x="0" y="109867"/>
                    </a:lnTo>
                    <a:cubicBezTo>
                      <a:pt x="18577" y="161959"/>
                      <a:pt x="43021" y="211210"/>
                      <a:pt x="58665" y="265196"/>
                    </a:cubicBezTo>
                    <a:cubicBezTo>
                      <a:pt x="77242" y="328653"/>
                      <a:pt x="87997" y="393058"/>
                      <a:pt x="105596" y="456516"/>
                    </a:cubicBezTo>
                    <a:cubicBezTo>
                      <a:pt x="146662" y="605215"/>
                      <a:pt x="166217" y="753914"/>
                      <a:pt x="156439" y="907349"/>
                    </a:cubicBezTo>
                    <a:cubicBezTo>
                      <a:pt x="147639" y="1040894"/>
                      <a:pt x="124174" y="1172546"/>
                      <a:pt x="128085" y="1307038"/>
                    </a:cubicBezTo>
                    <a:cubicBezTo>
                      <a:pt x="128085" y="1317456"/>
                      <a:pt x="144706" y="1302302"/>
                      <a:pt x="145684" y="1296619"/>
                    </a:cubicBezTo>
                    <a:cubicBezTo>
                      <a:pt x="184794" y="1021005"/>
                      <a:pt x="236614" y="761492"/>
                      <a:pt x="169150" y="484930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1F1778D6-938D-A790-7E9C-F198AF7546F7}"/>
                  </a:ext>
                </a:extLst>
              </p:cNvPr>
              <p:cNvSpPr/>
              <p:nvPr/>
            </p:nvSpPr>
            <p:spPr>
              <a:xfrm>
                <a:off x="564430" y="193874"/>
                <a:ext cx="422665" cy="2080109"/>
              </a:xfrm>
              <a:custGeom>
                <a:avLst/>
                <a:gdLst>
                  <a:gd name="connsiteX0" fmla="*/ 406457 w 422665"/>
                  <a:gd name="connsiteY0" fmla="*/ 10546 h 2080109"/>
                  <a:gd name="connsiteX1" fmla="*/ 138555 w 422665"/>
                  <a:gd name="connsiteY1" fmla="*/ 1017344 h 2080109"/>
                  <a:gd name="connsiteX2" fmla="*/ 693 w 422665"/>
                  <a:gd name="connsiteY2" fmla="*/ 2073392 h 2080109"/>
                  <a:gd name="connsiteX3" fmla="*/ 21225 w 422665"/>
                  <a:gd name="connsiteY3" fmla="*/ 2065815 h 2080109"/>
                  <a:gd name="connsiteX4" fmla="*/ 182553 w 422665"/>
                  <a:gd name="connsiteY4" fmla="*/ 1083643 h 2080109"/>
                  <a:gd name="connsiteX5" fmla="*/ 268595 w 422665"/>
                  <a:gd name="connsiteY5" fmla="*/ 499264 h 2080109"/>
                  <a:gd name="connsiteX6" fmla="*/ 422101 w 422665"/>
                  <a:gd name="connsiteY6" fmla="*/ 4863 h 2080109"/>
                  <a:gd name="connsiteX7" fmla="*/ 406457 w 422665"/>
                  <a:gd name="connsiteY7" fmla="*/ 10546 h 2080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2665" h="2080109">
                    <a:moveTo>
                      <a:pt x="406457" y="10546"/>
                    </a:moveTo>
                    <a:cubicBezTo>
                      <a:pt x="284239" y="342988"/>
                      <a:pt x="181575" y="665959"/>
                      <a:pt x="138555" y="1017344"/>
                    </a:cubicBezTo>
                    <a:cubicBezTo>
                      <a:pt x="95534" y="1369676"/>
                      <a:pt x="102378" y="1730532"/>
                      <a:pt x="693" y="2073392"/>
                    </a:cubicBezTo>
                    <a:cubicBezTo>
                      <a:pt x="-4196" y="2089493"/>
                      <a:pt x="18292" y="2072445"/>
                      <a:pt x="21225" y="2065815"/>
                    </a:cubicBezTo>
                    <a:cubicBezTo>
                      <a:pt x="152243" y="1747580"/>
                      <a:pt x="145399" y="1417979"/>
                      <a:pt x="182553" y="1083643"/>
                    </a:cubicBezTo>
                    <a:cubicBezTo>
                      <a:pt x="204064" y="887587"/>
                      <a:pt x="225574" y="692479"/>
                      <a:pt x="268595" y="499264"/>
                    </a:cubicBezTo>
                    <a:cubicBezTo>
                      <a:pt x="306727" y="330676"/>
                      <a:pt x="367347" y="168716"/>
                      <a:pt x="422101" y="4863"/>
                    </a:cubicBezTo>
                    <a:cubicBezTo>
                      <a:pt x="426012" y="-6502"/>
                      <a:pt x="408412" y="4863"/>
                      <a:pt x="406457" y="10546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66AB341E-25DB-E8BF-A541-B74D0BF53238}"/>
                  </a:ext>
                </a:extLst>
              </p:cNvPr>
              <p:cNvSpPr/>
              <p:nvPr/>
            </p:nvSpPr>
            <p:spPr>
              <a:xfrm>
                <a:off x="143618" y="2689433"/>
                <a:ext cx="438194" cy="1981904"/>
              </a:xfrm>
              <a:custGeom>
                <a:avLst/>
                <a:gdLst>
                  <a:gd name="connsiteX0" fmla="*/ 438126 w 438194"/>
                  <a:gd name="connsiteY0" fmla="*/ 1970281 h 1981904"/>
                  <a:gd name="connsiteX1" fmla="*/ 365773 w 438194"/>
                  <a:gd name="connsiteY1" fmla="*/ 1783696 h 1981904"/>
                  <a:gd name="connsiteX2" fmla="*/ 261154 w 438194"/>
                  <a:gd name="connsiteY2" fmla="*/ 1575328 h 1981904"/>
                  <a:gd name="connsiteX3" fmla="*/ 194667 w 438194"/>
                  <a:gd name="connsiteY3" fmla="*/ 1353700 h 1981904"/>
                  <a:gd name="connsiteX4" fmla="*/ 109603 w 438194"/>
                  <a:gd name="connsiteY4" fmla="*/ 1099869 h 1981904"/>
                  <a:gd name="connsiteX5" fmla="*/ 274842 w 438194"/>
                  <a:gd name="connsiteY5" fmla="*/ 8777 h 1981904"/>
                  <a:gd name="connsiteX6" fmla="*/ 263109 w 438194"/>
                  <a:gd name="connsiteY6" fmla="*/ 6882 h 1981904"/>
                  <a:gd name="connsiteX7" fmla="*/ 14762 w 438194"/>
                  <a:gd name="connsiteY7" fmla="*/ 999474 h 1981904"/>
                  <a:gd name="connsiteX8" fmla="*/ 188801 w 438194"/>
                  <a:gd name="connsiteY8" fmla="*/ 1516606 h 1981904"/>
                  <a:gd name="connsiteX9" fmla="*/ 318841 w 438194"/>
                  <a:gd name="connsiteY9" fmla="*/ 1755282 h 1981904"/>
                  <a:gd name="connsiteX10" fmla="*/ 426393 w 438194"/>
                  <a:gd name="connsiteY10" fmla="*/ 1980699 h 1981904"/>
                  <a:gd name="connsiteX11" fmla="*/ 438126 w 438194"/>
                  <a:gd name="connsiteY11" fmla="*/ 1970281 h 198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8194" h="1981904">
                    <a:moveTo>
                      <a:pt x="438126" y="1970281"/>
                    </a:moveTo>
                    <a:cubicBezTo>
                      <a:pt x="412704" y="1906823"/>
                      <a:pt x="394127" y="1846207"/>
                      <a:pt x="365773" y="1783696"/>
                    </a:cubicBezTo>
                    <a:cubicBezTo>
                      <a:pt x="333507" y="1712661"/>
                      <a:pt x="292442" y="1647309"/>
                      <a:pt x="261154" y="1575328"/>
                    </a:cubicBezTo>
                    <a:cubicBezTo>
                      <a:pt x="229866" y="1504293"/>
                      <a:pt x="223022" y="1425682"/>
                      <a:pt x="194667" y="1353700"/>
                    </a:cubicBezTo>
                    <a:cubicBezTo>
                      <a:pt x="162402" y="1271300"/>
                      <a:pt x="133069" y="1185111"/>
                      <a:pt x="109603" y="1099869"/>
                    </a:cubicBezTo>
                    <a:cubicBezTo>
                      <a:pt x="6940" y="721017"/>
                      <a:pt x="79293" y="347849"/>
                      <a:pt x="274842" y="8777"/>
                    </a:cubicBezTo>
                    <a:cubicBezTo>
                      <a:pt x="282664" y="-4483"/>
                      <a:pt x="268976" y="-694"/>
                      <a:pt x="263109" y="6882"/>
                    </a:cubicBezTo>
                    <a:cubicBezTo>
                      <a:pt x="74405" y="306175"/>
                      <a:pt x="-42925" y="648089"/>
                      <a:pt x="14762" y="999474"/>
                    </a:cubicBezTo>
                    <a:cubicBezTo>
                      <a:pt x="45072" y="1184163"/>
                      <a:pt x="125247" y="1342334"/>
                      <a:pt x="188801" y="1516606"/>
                    </a:cubicBezTo>
                    <a:cubicBezTo>
                      <a:pt x="220089" y="1603742"/>
                      <a:pt x="267998" y="1678565"/>
                      <a:pt x="318841" y="1755282"/>
                    </a:cubicBezTo>
                    <a:cubicBezTo>
                      <a:pt x="365773" y="1826317"/>
                      <a:pt x="387283" y="1906823"/>
                      <a:pt x="426393" y="1980699"/>
                    </a:cubicBezTo>
                    <a:cubicBezTo>
                      <a:pt x="429326" y="1985434"/>
                      <a:pt x="439103" y="1975016"/>
                      <a:pt x="438126" y="1970281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5E477BC6-E6B3-D0F4-CAD0-2014A78447FC}"/>
                  </a:ext>
                </a:extLst>
              </p:cNvPr>
              <p:cNvSpPr/>
              <p:nvPr/>
            </p:nvSpPr>
            <p:spPr>
              <a:xfrm>
                <a:off x="-65676" y="3350173"/>
                <a:ext cx="99912" cy="1173518"/>
              </a:xfrm>
              <a:custGeom>
                <a:avLst/>
                <a:gdLst>
                  <a:gd name="connsiteX0" fmla="*/ 62730 w 99912"/>
                  <a:gd name="connsiteY0" fmla="*/ 841658 h 1173518"/>
                  <a:gd name="connsiteX1" fmla="*/ 48063 w 99912"/>
                  <a:gd name="connsiteY1" fmla="*/ 521529 h 1173518"/>
                  <a:gd name="connsiteX2" fmla="*/ 35353 w 99912"/>
                  <a:gd name="connsiteY2" fmla="*/ 255386 h 1173518"/>
                  <a:gd name="connsiteX3" fmla="*/ 44153 w 99912"/>
                  <a:gd name="connsiteY3" fmla="*/ 1556 h 1173518"/>
                  <a:gd name="connsiteX4" fmla="*/ 31442 w 99912"/>
                  <a:gd name="connsiteY4" fmla="*/ 11973 h 1173518"/>
                  <a:gd name="connsiteX5" fmla="*/ 2109 w 99912"/>
                  <a:gd name="connsiteY5" fmla="*/ 279064 h 1173518"/>
                  <a:gd name="connsiteX6" fmla="*/ 7976 w 99912"/>
                  <a:gd name="connsiteY6" fmla="*/ 578357 h 1173518"/>
                  <a:gd name="connsiteX7" fmla="*/ 72507 w 99912"/>
                  <a:gd name="connsiteY7" fmla="*/ 1170312 h 1173518"/>
                  <a:gd name="connsiteX8" fmla="*/ 99884 w 99912"/>
                  <a:gd name="connsiteY8" fmla="*/ 1147581 h 1173518"/>
                  <a:gd name="connsiteX9" fmla="*/ 62730 w 99912"/>
                  <a:gd name="connsiteY9" fmla="*/ 841658 h 117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912" h="1173518">
                    <a:moveTo>
                      <a:pt x="62730" y="841658"/>
                    </a:moveTo>
                    <a:cubicBezTo>
                      <a:pt x="50997" y="735581"/>
                      <a:pt x="51974" y="627607"/>
                      <a:pt x="48063" y="521529"/>
                    </a:cubicBezTo>
                    <a:cubicBezTo>
                      <a:pt x="45130" y="432499"/>
                      <a:pt x="37308" y="344416"/>
                      <a:pt x="35353" y="255386"/>
                    </a:cubicBezTo>
                    <a:cubicBezTo>
                      <a:pt x="33397" y="172038"/>
                      <a:pt x="62730" y="83955"/>
                      <a:pt x="44153" y="1556"/>
                    </a:cubicBezTo>
                    <a:cubicBezTo>
                      <a:pt x="43175" y="-4128"/>
                      <a:pt x="30464" y="7238"/>
                      <a:pt x="31442" y="11973"/>
                    </a:cubicBezTo>
                    <a:cubicBezTo>
                      <a:pt x="43175" y="99110"/>
                      <a:pt x="6998" y="190981"/>
                      <a:pt x="2109" y="279064"/>
                    </a:cubicBezTo>
                    <a:cubicBezTo>
                      <a:pt x="-3757" y="379460"/>
                      <a:pt x="4065" y="478908"/>
                      <a:pt x="7976" y="578357"/>
                    </a:cubicBezTo>
                    <a:cubicBezTo>
                      <a:pt x="14820" y="776307"/>
                      <a:pt x="14820" y="978045"/>
                      <a:pt x="72507" y="1170312"/>
                    </a:cubicBezTo>
                    <a:cubicBezTo>
                      <a:pt x="76418" y="1182625"/>
                      <a:pt x="100862" y="1156105"/>
                      <a:pt x="99884" y="1147581"/>
                    </a:cubicBezTo>
                    <a:cubicBezTo>
                      <a:pt x="94017" y="1044344"/>
                      <a:pt x="74463" y="943001"/>
                      <a:pt x="62730" y="841658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AF724653-31CD-57DC-A04A-6B7223B5A7D2}"/>
                  </a:ext>
                </a:extLst>
              </p:cNvPr>
              <p:cNvSpPr/>
              <p:nvPr/>
            </p:nvSpPr>
            <p:spPr>
              <a:xfrm>
                <a:off x="808518" y="4972692"/>
                <a:ext cx="246096" cy="1112002"/>
              </a:xfrm>
              <a:custGeom>
                <a:avLst/>
                <a:gdLst>
                  <a:gd name="connsiteX0" fmla="*/ 245477 w 246096"/>
                  <a:gd name="connsiteY0" fmla="*/ 1093508 h 1112002"/>
                  <a:gd name="connsiteX1" fmla="*/ 141836 w 246096"/>
                  <a:gd name="connsiteY1" fmla="*/ 859567 h 1112002"/>
                  <a:gd name="connsiteX2" fmla="*/ 95882 w 246096"/>
                  <a:gd name="connsiteY2" fmla="*/ 536597 h 1112002"/>
                  <a:gd name="connsiteX3" fmla="*/ 55794 w 246096"/>
                  <a:gd name="connsiteY3" fmla="*/ 220255 h 1112002"/>
                  <a:gd name="connsiteX4" fmla="*/ 12773 w 246096"/>
                  <a:gd name="connsiteY4" fmla="*/ 1469 h 1112002"/>
                  <a:gd name="connsiteX5" fmla="*/ 63 w 246096"/>
                  <a:gd name="connsiteY5" fmla="*/ 12834 h 1112002"/>
                  <a:gd name="connsiteX6" fmla="*/ 11796 w 246096"/>
                  <a:gd name="connsiteY6" fmla="*/ 282766 h 1112002"/>
                  <a:gd name="connsiteX7" fmla="*/ 43083 w 246096"/>
                  <a:gd name="connsiteY7" fmla="*/ 617102 h 1112002"/>
                  <a:gd name="connsiteX8" fmla="*/ 227877 w 246096"/>
                  <a:gd name="connsiteY8" fmla="*/ 1110556 h 1112002"/>
                  <a:gd name="connsiteX9" fmla="*/ 245477 w 246096"/>
                  <a:gd name="connsiteY9" fmla="*/ 1093508 h 111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096" h="1112002">
                    <a:moveTo>
                      <a:pt x="245477" y="1093508"/>
                    </a:moveTo>
                    <a:cubicBezTo>
                      <a:pt x="194634" y="1015844"/>
                      <a:pt x="166279" y="948597"/>
                      <a:pt x="141836" y="859567"/>
                    </a:cubicBezTo>
                    <a:cubicBezTo>
                      <a:pt x="114459" y="756330"/>
                      <a:pt x="113481" y="642675"/>
                      <a:pt x="95882" y="536597"/>
                    </a:cubicBezTo>
                    <a:cubicBezTo>
                      <a:pt x="78282" y="430518"/>
                      <a:pt x="63616" y="326334"/>
                      <a:pt x="55794" y="220255"/>
                    </a:cubicBezTo>
                    <a:cubicBezTo>
                      <a:pt x="50905" y="147327"/>
                      <a:pt x="43083" y="69662"/>
                      <a:pt x="12773" y="1469"/>
                    </a:cubicBezTo>
                    <a:cubicBezTo>
                      <a:pt x="9840" y="-4214"/>
                      <a:pt x="-915" y="8099"/>
                      <a:pt x="63" y="12834"/>
                    </a:cubicBezTo>
                    <a:cubicBezTo>
                      <a:pt x="21573" y="99023"/>
                      <a:pt x="13751" y="195630"/>
                      <a:pt x="11796" y="282766"/>
                    </a:cubicBezTo>
                    <a:cubicBezTo>
                      <a:pt x="8862" y="395474"/>
                      <a:pt x="26462" y="506288"/>
                      <a:pt x="43083" y="617102"/>
                    </a:cubicBezTo>
                    <a:cubicBezTo>
                      <a:pt x="70460" y="794216"/>
                      <a:pt x="91971" y="976064"/>
                      <a:pt x="227877" y="1110556"/>
                    </a:cubicBezTo>
                    <a:cubicBezTo>
                      <a:pt x="233744" y="1117186"/>
                      <a:pt x="249388" y="1099191"/>
                      <a:pt x="245477" y="1093508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CDC87C79-4AD6-D00C-C23E-12F6141BE23C}"/>
                  </a:ext>
                </a:extLst>
              </p:cNvPr>
              <p:cNvSpPr/>
              <p:nvPr/>
            </p:nvSpPr>
            <p:spPr>
              <a:xfrm>
                <a:off x="1228952" y="6144730"/>
                <a:ext cx="366779" cy="520095"/>
              </a:xfrm>
              <a:custGeom>
                <a:avLst/>
                <a:gdLst>
                  <a:gd name="connsiteX0" fmla="*/ 356936 w 366779"/>
                  <a:gd name="connsiteY0" fmla="*/ 207503 h 520095"/>
                  <a:gd name="connsiteX1" fmla="*/ 166276 w 366779"/>
                  <a:gd name="connsiteY1" fmla="*/ 435761 h 520095"/>
                  <a:gd name="connsiteX2" fmla="*/ 280672 w 366779"/>
                  <a:gd name="connsiteY2" fmla="*/ 249176 h 520095"/>
                  <a:gd name="connsiteX3" fmla="*/ 198542 w 366779"/>
                  <a:gd name="connsiteY3" fmla="*/ 76799 h 520095"/>
                  <a:gd name="connsiteX4" fmla="*/ 53835 w 366779"/>
                  <a:gd name="connsiteY4" fmla="*/ 82 h 520095"/>
                  <a:gd name="connsiteX5" fmla="*/ 47969 w 366779"/>
                  <a:gd name="connsiteY5" fmla="*/ 7659 h 520095"/>
                  <a:gd name="connsiteX6" fmla="*/ 180942 w 366779"/>
                  <a:gd name="connsiteY6" fmla="*/ 98583 h 520095"/>
                  <a:gd name="connsiteX7" fmla="*/ 254273 w 366779"/>
                  <a:gd name="connsiteY7" fmla="*/ 210344 h 520095"/>
                  <a:gd name="connsiteX8" fmla="*/ 90990 w 366779"/>
                  <a:gd name="connsiteY8" fmla="*/ 465122 h 520095"/>
                  <a:gd name="connsiteX9" fmla="*/ 84145 w 366779"/>
                  <a:gd name="connsiteY9" fmla="*/ 473646 h 520095"/>
                  <a:gd name="connsiteX10" fmla="*/ 9837 w 366779"/>
                  <a:gd name="connsiteY10" fmla="*/ 503007 h 520095"/>
                  <a:gd name="connsiteX11" fmla="*/ 3970 w 366779"/>
                  <a:gd name="connsiteY11" fmla="*/ 520055 h 520095"/>
                  <a:gd name="connsiteX12" fmla="*/ 141832 w 366779"/>
                  <a:gd name="connsiteY12" fmla="*/ 472699 h 520095"/>
                  <a:gd name="connsiteX13" fmla="*/ 266006 w 366779"/>
                  <a:gd name="connsiteY13" fmla="*/ 400717 h 520095"/>
                  <a:gd name="connsiteX14" fmla="*/ 366714 w 366779"/>
                  <a:gd name="connsiteY14" fmla="*/ 200873 h 520095"/>
                  <a:gd name="connsiteX15" fmla="*/ 356936 w 366779"/>
                  <a:gd name="connsiteY15" fmla="*/ 207503 h 520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66779" h="520095">
                    <a:moveTo>
                      <a:pt x="356936" y="207503"/>
                    </a:moveTo>
                    <a:cubicBezTo>
                      <a:pt x="343248" y="319264"/>
                      <a:pt x="262095" y="386511"/>
                      <a:pt x="166276" y="435761"/>
                    </a:cubicBezTo>
                    <a:cubicBezTo>
                      <a:pt x="226896" y="388404"/>
                      <a:pt x="275783" y="319264"/>
                      <a:pt x="280672" y="249176"/>
                    </a:cubicBezTo>
                    <a:cubicBezTo>
                      <a:pt x="285561" y="176248"/>
                      <a:pt x="247429" y="127944"/>
                      <a:pt x="198542" y="76799"/>
                    </a:cubicBezTo>
                    <a:cubicBezTo>
                      <a:pt x="147699" y="23760"/>
                      <a:pt x="121300" y="16183"/>
                      <a:pt x="53835" y="82"/>
                    </a:cubicBezTo>
                    <a:cubicBezTo>
                      <a:pt x="50902" y="-866"/>
                      <a:pt x="46013" y="6712"/>
                      <a:pt x="47969" y="7659"/>
                    </a:cubicBezTo>
                    <a:cubicBezTo>
                      <a:pt x="107611" y="34178"/>
                      <a:pt x="137921" y="46491"/>
                      <a:pt x="180942" y="98583"/>
                    </a:cubicBezTo>
                    <a:cubicBezTo>
                      <a:pt x="210275" y="133627"/>
                      <a:pt x="237651" y="167723"/>
                      <a:pt x="254273" y="210344"/>
                    </a:cubicBezTo>
                    <a:cubicBezTo>
                      <a:pt x="297294" y="315476"/>
                      <a:pt x="174098" y="421554"/>
                      <a:pt x="90990" y="465122"/>
                    </a:cubicBezTo>
                    <a:cubicBezTo>
                      <a:pt x="89034" y="466069"/>
                      <a:pt x="86101" y="469858"/>
                      <a:pt x="84145" y="473646"/>
                    </a:cubicBezTo>
                    <a:cubicBezTo>
                      <a:pt x="58724" y="484065"/>
                      <a:pt x="34280" y="493536"/>
                      <a:pt x="9837" y="503007"/>
                    </a:cubicBezTo>
                    <a:cubicBezTo>
                      <a:pt x="4948" y="504902"/>
                      <a:pt x="-5807" y="521003"/>
                      <a:pt x="3970" y="520055"/>
                    </a:cubicBezTo>
                    <a:cubicBezTo>
                      <a:pt x="50902" y="513425"/>
                      <a:pt x="97834" y="489747"/>
                      <a:pt x="141832" y="472699"/>
                    </a:cubicBezTo>
                    <a:cubicBezTo>
                      <a:pt x="185831" y="455651"/>
                      <a:pt x="230807" y="431025"/>
                      <a:pt x="266006" y="400717"/>
                    </a:cubicBezTo>
                    <a:cubicBezTo>
                      <a:pt x="326626" y="348625"/>
                      <a:pt x="368669" y="280432"/>
                      <a:pt x="366714" y="200873"/>
                    </a:cubicBezTo>
                    <a:cubicBezTo>
                      <a:pt x="366714" y="194243"/>
                      <a:pt x="356936" y="204661"/>
                      <a:pt x="356936" y="207503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DB349BCD-EE7C-B8CD-D5E2-047129FE133F}"/>
                  </a:ext>
                </a:extLst>
              </p:cNvPr>
              <p:cNvSpPr/>
              <p:nvPr/>
            </p:nvSpPr>
            <p:spPr>
              <a:xfrm>
                <a:off x="-202407" y="6641107"/>
                <a:ext cx="7460" cy="101342"/>
              </a:xfrm>
              <a:custGeom>
                <a:avLst/>
                <a:gdLst>
                  <a:gd name="connsiteX0" fmla="*/ 0 w 7460"/>
                  <a:gd name="connsiteY0" fmla="*/ 0 h 101342"/>
                  <a:gd name="connsiteX1" fmla="*/ 0 w 7460"/>
                  <a:gd name="connsiteY1" fmla="*/ 101343 h 101342"/>
                  <a:gd name="connsiteX2" fmla="*/ 978 w 7460"/>
                  <a:gd name="connsiteY2" fmla="*/ 99449 h 101342"/>
                  <a:gd name="connsiteX3" fmla="*/ 0 w 7460"/>
                  <a:gd name="connsiteY3" fmla="*/ 0 h 10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60" h="101342">
                    <a:moveTo>
                      <a:pt x="0" y="0"/>
                    </a:moveTo>
                    <a:lnTo>
                      <a:pt x="0" y="101343"/>
                    </a:lnTo>
                    <a:cubicBezTo>
                      <a:pt x="0" y="100395"/>
                      <a:pt x="978" y="99449"/>
                      <a:pt x="978" y="99449"/>
                    </a:cubicBezTo>
                    <a:cubicBezTo>
                      <a:pt x="9777" y="62511"/>
                      <a:pt x="9777" y="29361"/>
                      <a:pt x="0" y="0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BE3294A7-B6B7-20C4-2DAF-85E16EB4CAA1}"/>
                  </a:ext>
                </a:extLst>
              </p:cNvPr>
              <p:cNvSpPr/>
              <p:nvPr/>
            </p:nvSpPr>
            <p:spPr>
              <a:xfrm>
                <a:off x="-202407" y="6619662"/>
                <a:ext cx="89143" cy="227919"/>
              </a:xfrm>
              <a:custGeom>
                <a:avLst/>
                <a:gdLst>
                  <a:gd name="connsiteX0" fmla="*/ 85064 w 89143"/>
                  <a:gd name="connsiteY0" fmla="*/ 1555 h 227919"/>
                  <a:gd name="connsiteX1" fmla="*/ 72353 w 89143"/>
                  <a:gd name="connsiteY1" fmla="*/ 11974 h 227919"/>
                  <a:gd name="connsiteX2" fmla="*/ 0 w 89143"/>
                  <a:gd name="connsiteY2" fmla="*/ 199505 h 227919"/>
                  <a:gd name="connsiteX3" fmla="*/ 0 w 89143"/>
                  <a:gd name="connsiteY3" fmla="*/ 227919 h 227919"/>
                  <a:gd name="connsiteX4" fmla="*/ 30310 w 89143"/>
                  <a:gd name="connsiteY4" fmla="*/ 193822 h 227919"/>
                  <a:gd name="connsiteX5" fmla="*/ 85064 w 89143"/>
                  <a:gd name="connsiteY5" fmla="*/ 1555 h 227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143" h="227919">
                    <a:moveTo>
                      <a:pt x="85064" y="1555"/>
                    </a:moveTo>
                    <a:cubicBezTo>
                      <a:pt x="84086" y="-4127"/>
                      <a:pt x="71375" y="7238"/>
                      <a:pt x="72353" y="11974"/>
                    </a:cubicBezTo>
                    <a:cubicBezTo>
                      <a:pt x="80175" y="81114"/>
                      <a:pt x="49865" y="149307"/>
                      <a:pt x="0" y="199505"/>
                    </a:cubicBezTo>
                    <a:lnTo>
                      <a:pt x="0" y="227919"/>
                    </a:lnTo>
                    <a:cubicBezTo>
                      <a:pt x="11733" y="215607"/>
                      <a:pt x="22488" y="204241"/>
                      <a:pt x="30310" y="193822"/>
                    </a:cubicBezTo>
                    <a:cubicBezTo>
                      <a:pt x="73331" y="136995"/>
                      <a:pt x="99730" y="72590"/>
                      <a:pt x="85064" y="1555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B069E571-7D6F-9485-E434-044A1EDFDD6B}"/>
                  </a:ext>
                </a:extLst>
              </p:cNvPr>
              <p:cNvSpPr/>
              <p:nvPr/>
            </p:nvSpPr>
            <p:spPr>
              <a:xfrm>
                <a:off x="618116" y="2261953"/>
                <a:ext cx="828616" cy="2153106"/>
              </a:xfrm>
              <a:custGeom>
                <a:avLst/>
                <a:gdLst>
                  <a:gd name="connsiteX0" fmla="*/ 825999 w 828616"/>
                  <a:gd name="connsiteY0" fmla="*/ 8154 h 2153106"/>
                  <a:gd name="connsiteX1" fmla="*/ 820132 w 828616"/>
                  <a:gd name="connsiteY1" fmla="*/ 3419 h 2153106"/>
                  <a:gd name="connsiteX2" fmla="*/ 426101 w 828616"/>
                  <a:gd name="connsiteY2" fmla="*/ 417314 h 2153106"/>
                  <a:gd name="connsiteX3" fmla="*/ 123000 w 828616"/>
                  <a:gd name="connsiteY3" fmla="*/ 880460 h 2153106"/>
                  <a:gd name="connsiteX4" fmla="*/ 4693 w 828616"/>
                  <a:gd name="connsiteY4" fmla="*/ 1393804 h 2153106"/>
                  <a:gd name="connsiteX5" fmla="*/ 25226 w 828616"/>
                  <a:gd name="connsiteY5" fmla="*/ 1982918 h 2153106"/>
                  <a:gd name="connsiteX6" fmla="*/ 27181 w 828616"/>
                  <a:gd name="connsiteY6" fmla="*/ 1988601 h 2153106"/>
                  <a:gd name="connsiteX7" fmla="*/ 45758 w 828616"/>
                  <a:gd name="connsiteY7" fmla="*/ 2148666 h 2153106"/>
                  <a:gd name="connsiteX8" fmla="*/ 79979 w 828616"/>
                  <a:gd name="connsiteY8" fmla="*/ 2120252 h 2153106"/>
                  <a:gd name="connsiteX9" fmla="*/ 117134 w 828616"/>
                  <a:gd name="connsiteY9" fmla="*/ 1719616 h 2153106"/>
                  <a:gd name="connsiteX10" fmla="*/ 171887 w 828616"/>
                  <a:gd name="connsiteY10" fmla="*/ 1322769 h 2153106"/>
                  <a:gd name="connsiteX11" fmla="*/ 446634 w 828616"/>
                  <a:gd name="connsiteY11" fmla="*/ 560330 h 2153106"/>
                  <a:gd name="connsiteX12" fmla="*/ 431968 w 828616"/>
                  <a:gd name="connsiteY12" fmla="*/ 561278 h 2153106"/>
                  <a:gd name="connsiteX13" fmla="*/ 123000 w 828616"/>
                  <a:gd name="connsiteY13" fmla="*/ 1131449 h 2153106"/>
                  <a:gd name="connsiteX14" fmla="*/ 197309 w 828616"/>
                  <a:gd name="connsiteY14" fmla="*/ 863411 h 2153106"/>
                  <a:gd name="connsiteX15" fmla="*/ 825999 w 828616"/>
                  <a:gd name="connsiteY15" fmla="*/ 8154 h 2153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8616" h="2153106">
                    <a:moveTo>
                      <a:pt x="825999" y="8154"/>
                    </a:moveTo>
                    <a:cubicBezTo>
                      <a:pt x="831865" y="578"/>
                      <a:pt x="826976" y="-3211"/>
                      <a:pt x="820132" y="3419"/>
                    </a:cubicBezTo>
                    <a:cubicBezTo>
                      <a:pt x="691070" y="144541"/>
                      <a:pt x="549297" y="271456"/>
                      <a:pt x="426101" y="417314"/>
                    </a:cubicBezTo>
                    <a:cubicBezTo>
                      <a:pt x="303883" y="562225"/>
                      <a:pt x="207086" y="712818"/>
                      <a:pt x="123000" y="880460"/>
                    </a:cubicBezTo>
                    <a:cubicBezTo>
                      <a:pt x="42825" y="1039577"/>
                      <a:pt x="11537" y="1217638"/>
                      <a:pt x="4693" y="1393804"/>
                    </a:cubicBezTo>
                    <a:cubicBezTo>
                      <a:pt x="-3129" y="1591754"/>
                      <a:pt x="-4107" y="1786862"/>
                      <a:pt x="25226" y="1982918"/>
                    </a:cubicBezTo>
                    <a:cubicBezTo>
                      <a:pt x="25226" y="1984812"/>
                      <a:pt x="26203" y="1986706"/>
                      <a:pt x="27181" y="1988601"/>
                    </a:cubicBezTo>
                    <a:cubicBezTo>
                      <a:pt x="30114" y="2042587"/>
                      <a:pt x="35981" y="2095626"/>
                      <a:pt x="45758" y="2148666"/>
                    </a:cubicBezTo>
                    <a:cubicBezTo>
                      <a:pt x="48691" y="2165714"/>
                      <a:pt x="79002" y="2128776"/>
                      <a:pt x="79979" y="2120252"/>
                    </a:cubicBezTo>
                    <a:cubicBezTo>
                      <a:pt x="97579" y="1987654"/>
                      <a:pt x="103445" y="1852214"/>
                      <a:pt x="117134" y="1719616"/>
                    </a:cubicBezTo>
                    <a:cubicBezTo>
                      <a:pt x="130822" y="1587018"/>
                      <a:pt x="156243" y="1455367"/>
                      <a:pt x="171887" y="1322769"/>
                    </a:cubicBezTo>
                    <a:cubicBezTo>
                      <a:pt x="203175" y="1051891"/>
                      <a:pt x="317571" y="799007"/>
                      <a:pt x="446634" y="560330"/>
                    </a:cubicBezTo>
                    <a:cubicBezTo>
                      <a:pt x="454456" y="547071"/>
                      <a:pt x="435878" y="554648"/>
                      <a:pt x="431968" y="561278"/>
                    </a:cubicBezTo>
                    <a:cubicBezTo>
                      <a:pt x="311705" y="749756"/>
                      <a:pt x="191442" y="926870"/>
                      <a:pt x="123000" y="1131449"/>
                    </a:cubicBezTo>
                    <a:cubicBezTo>
                      <a:pt x="137666" y="1039577"/>
                      <a:pt x="161132" y="949600"/>
                      <a:pt x="197309" y="863411"/>
                    </a:cubicBezTo>
                    <a:cubicBezTo>
                      <a:pt x="338104" y="534758"/>
                      <a:pt x="604051" y="285663"/>
                      <a:pt x="825999" y="8154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F1A90E68-59EF-882D-004C-24B3002838BE}"/>
                  </a:ext>
                </a:extLst>
              </p:cNvPr>
              <p:cNvSpPr/>
              <p:nvPr/>
            </p:nvSpPr>
            <p:spPr>
              <a:xfrm>
                <a:off x="197775" y="-80553"/>
                <a:ext cx="161763" cy="1388995"/>
              </a:xfrm>
              <a:custGeom>
                <a:avLst/>
                <a:gdLst>
                  <a:gd name="connsiteX0" fmla="*/ 117044 w 161763"/>
                  <a:gd name="connsiteY0" fmla="*/ 371163 h 1388995"/>
                  <a:gd name="connsiteX1" fmla="*/ 97489 w 161763"/>
                  <a:gd name="connsiteY1" fmla="*/ 188367 h 1388995"/>
                  <a:gd name="connsiteX2" fmla="*/ 98467 w 161763"/>
                  <a:gd name="connsiteY2" fmla="*/ 1782 h 1388995"/>
                  <a:gd name="connsiteX3" fmla="*/ 89668 w 161763"/>
                  <a:gd name="connsiteY3" fmla="*/ 8413 h 1388995"/>
                  <a:gd name="connsiteX4" fmla="*/ 46647 w 161763"/>
                  <a:gd name="connsiteY4" fmla="*/ 352220 h 1388995"/>
                  <a:gd name="connsiteX5" fmla="*/ 92601 w 161763"/>
                  <a:gd name="connsiteY5" fmla="*/ 628782 h 1388995"/>
                  <a:gd name="connsiteX6" fmla="*/ 693 w 161763"/>
                  <a:gd name="connsiteY6" fmla="*/ 1382696 h 1388995"/>
                  <a:gd name="connsiteX7" fmla="*/ 21225 w 161763"/>
                  <a:gd name="connsiteY7" fmla="*/ 1375119 h 1388995"/>
                  <a:gd name="connsiteX8" fmla="*/ 101400 w 161763"/>
                  <a:gd name="connsiteY8" fmla="*/ 1038889 h 1388995"/>
                  <a:gd name="connsiteX9" fmla="*/ 161043 w 161763"/>
                  <a:gd name="connsiteY9" fmla="*/ 672350 h 1388995"/>
                  <a:gd name="connsiteX10" fmla="*/ 117044 w 161763"/>
                  <a:gd name="connsiteY10" fmla="*/ 371163 h 1388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1763" h="1388995">
                    <a:moveTo>
                      <a:pt x="117044" y="371163"/>
                    </a:moveTo>
                    <a:cubicBezTo>
                      <a:pt x="113133" y="309599"/>
                      <a:pt x="97489" y="250877"/>
                      <a:pt x="97489" y="188367"/>
                    </a:cubicBezTo>
                    <a:cubicBezTo>
                      <a:pt x="98467" y="125856"/>
                      <a:pt x="103356" y="65240"/>
                      <a:pt x="98467" y="1782"/>
                    </a:cubicBezTo>
                    <a:cubicBezTo>
                      <a:pt x="98467" y="-3900"/>
                      <a:pt x="89668" y="5571"/>
                      <a:pt x="89668" y="8413"/>
                    </a:cubicBezTo>
                    <a:cubicBezTo>
                      <a:pt x="75979" y="123015"/>
                      <a:pt x="41758" y="236671"/>
                      <a:pt x="46647" y="352220"/>
                    </a:cubicBezTo>
                    <a:cubicBezTo>
                      <a:pt x="50558" y="447880"/>
                      <a:pt x="70113" y="536910"/>
                      <a:pt x="92601" y="628782"/>
                    </a:cubicBezTo>
                    <a:cubicBezTo>
                      <a:pt x="153221" y="878824"/>
                      <a:pt x="77935" y="1142126"/>
                      <a:pt x="693" y="1382696"/>
                    </a:cubicBezTo>
                    <a:cubicBezTo>
                      <a:pt x="-4196" y="1397851"/>
                      <a:pt x="18292" y="1381750"/>
                      <a:pt x="21225" y="1375119"/>
                    </a:cubicBezTo>
                    <a:cubicBezTo>
                      <a:pt x="66202" y="1267147"/>
                      <a:pt x="80868" y="1153491"/>
                      <a:pt x="101400" y="1038889"/>
                    </a:cubicBezTo>
                    <a:cubicBezTo>
                      <a:pt x="122911" y="915762"/>
                      <a:pt x="151265" y="797371"/>
                      <a:pt x="161043" y="672350"/>
                    </a:cubicBezTo>
                    <a:cubicBezTo>
                      <a:pt x="167887" y="571954"/>
                      <a:pt x="123889" y="471559"/>
                      <a:pt x="117044" y="371163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13D7912E-13B9-06C9-43A7-75E9580384A4}"/>
                  </a:ext>
                </a:extLst>
              </p:cNvPr>
              <p:cNvSpPr/>
              <p:nvPr/>
            </p:nvSpPr>
            <p:spPr>
              <a:xfrm>
                <a:off x="615346" y="316602"/>
                <a:ext cx="144768" cy="687618"/>
              </a:xfrm>
              <a:custGeom>
                <a:avLst/>
                <a:gdLst>
                  <a:gd name="connsiteX0" fmla="*/ 144347 w 144768"/>
                  <a:gd name="connsiteY0" fmla="*/ 3368 h 687618"/>
                  <a:gd name="connsiteX1" fmla="*/ 138481 w 144768"/>
                  <a:gd name="connsiteY1" fmla="*/ 526 h 687618"/>
                  <a:gd name="connsiteX2" fmla="*/ 133592 w 144768"/>
                  <a:gd name="connsiteY2" fmla="*/ 1473 h 687618"/>
                  <a:gd name="connsiteX3" fmla="*/ 125770 w 144768"/>
                  <a:gd name="connsiteY3" fmla="*/ 16627 h 687618"/>
                  <a:gd name="connsiteX4" fmla="*/ 44617 w 144768"/>
                  <a:gd name="connsiteY4" fmla="*/ 179534 h 687618"/>
                  <a:gd name="connsiteX5" fmla="*/ 9418 w 144768"/>
                  <a:gd name="connsiteY5" fmla="*/ 344334 h 687618"/>
                  <a:gd name="connsiteX6" fmla="*/ 26040 w 144768"/>
                  <a:gd name="connsiteY6" fmla="*/ 681512 h 687618"/>
                  <a:gd name="connsiteX7" fmla="*/ 55372 w 144768"/>
                  <a:gd name="connsiteY7" fmla="*/ 660675 h 687618"/>
                  <a:gd name="connsiteX8" fmla="*/ 93504 w 144768"/>
                  <a:gd name="connsiteY8" fmla="*/ 278035 h 687618"/>
                  <a:gd name="connsiteX9" fmla="*/ 116970 w 144768"/>
                  <a:gd name="connsiteY9" fmla="*/ 123653 h 687618"/>
                  <a:gd name="connsiteX10" fmla="*/ 144347 w 144768"/>
                  <a:gd name="connsiteY10" fmla="*/ 3368 h 687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4768" h="687618">
                    <a:moveTo>
                      <a:pt x="144347" y="3368"/>
                    </a:moveTo>
                    <a:cubicBezTo>
                      <a:pt x="144347" y="-421"/>
                      <a:pt x="141414" y="-421"/>
                      <a:pt x="138481" y="526"/>
                    </a:cubicBezTo>
                    <a:cubicBezTo>
                      <a:pt x="136525" y="526"/>
                      <a:pt x="134570" y="1473"/>
                      <a:pt x="133592" y="1473"/>
                    </a:cubicBezTo>
                    <a:cubicBezTo>
                      <a:pt x="129681" y="2420"/>
                      <a:pt x="117948" y="14733"/>
                      <a:pt x="125770" y="16627"/>
                    </a:cubicBezTo>
                    <a:cubicBezTo>
                      <a:pt x="120881" y="15680"/>
                      <a:pt x="52439" y="156802"/>
                      <a:pt x="44617" y="179534"/>
                    </a:cubicBezTo>
                    <a:cubicBezTo>
                      <a:pt x="26040" y="231626"/>
                      <a:pt x="19196" y="290348"/>
                      <a:pt x="9418" y="344334"/>
                    </a:cubicBezTo>
                    <a:cubicBezTo>
                      <a:pt x="-12092" y="463672"/>
                      <a:pt x="7463" y="564068"/>
                      <a:pt x="26040" y="681512"/>
                    </a:cubicBezTo>
                    <a:cubicBezTo>
                      <a:pt x="28973" y="700455"/>
                      <a:pt x="54395" y="670146"/>
                      <a:pt x="55372" y="660675"/>
                    </a:cubicBezTo>
                    <a:cubicBezTo>
                      <a:pt x="71994" y="532813"/>
                      <a:pt x="71016" y="404950"/>
                      <a:pt x="93504" y="278035"/>
                    </a:cubicBezTo>
                    <a:cubicBezTo>
                      <a:pt x="102304" y="226890"/>
                      <a:pt x="109148" y="175745"/>
                      <a:pt x="116970" y="123653"/>
                    </a:cubicBezTo>
                    <a:cubicBezTo>
                      <a:pt x="123814" y="79138"/>
                      <a:pt x="148258" y="49777"/>
                      <a:pt x="144347" y="3368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25" name="Graphic 25">
              <a:extLst>
                <a:ext uri="{FF2B5EF4-FFF2-40B4-BE49-F238E27FC236}">
                  <a16:creationId xmlns:a16="http://schemas.microsoft.com/office/drawing/2014/main" id="{9233F6CC-1190-2238-27CE-AF754258024C}"/>
                </a:ext>
              </a:extLst>
            </p:cNvPr>
            <p:cNvGrpSpPr/>
            <p:nvPr/>
          </p:nvGrpSpPr>
          <p:grpSpPr>
            <a:xfrm>
              <a:off x="-202407" y="-4128694"/>
              <a:ext cx="3832155" cy="2404574"/>
              <a:chOff x="-202407" y="-4128694"/>
              <a:chExt cx="3832155" cy="2404574"/>
            </a:xfrm>
          </p:grpSpPr>
          <p:grpSp>
            <p:nvGrpSpPr>
              <p:cNvPr id="426" name="Graphic 25">
                <a:extLst>
                  <a:ext uri="{FF2B5EF4-FFF2-40B4-BE49-F238E27FC236}">
                    <a16:creationId xmlns:a16="http://schemas.microsoft.com/office/drawing/2014/main" id="{513E20F1-86D0-E302-4260-AFB4E697BEC0}"/>
                  </a:ext>
                </a:extLst>
              </p:cNvPr>
              <p:cNvGrpSpPr/>
              <p:nvPr/>
            </p:nvGrpSpPr>
            <p:grpSpPr>
              <a:xfrm>
                <a:off x="-202407" y="-4127746"/>
                <a:ext cx="3832155" cy="2403627"/>
                <a:chOff x="-202407" y="-4127746"/>
                <a:chExt cx="3832155" cy="2403627"/>
              </a:xfrm>
            </p:grpSpPr>
            <p:sp>
              <p:nvSpPr>
                <p:cNvPr id="427" name="Freeform: Shape 426">
                  <a:extLst>
                    <a:ext uri="{FF2B5EF4-FFF2-40B4-BE49-F238E27FC236}">
                      <a16:creationId xmlns:a16="http://schemas.microsoft.com/office/drawing/2014/main" id="{FBED176E-F52F-0895-CA73-4622E6DD272E}"/>
                    </a:ext>
                  </a:extLst>
                </p:cNvPr>
                <p:cNvSpPr/>
                <p:nvPr/>
              </p:nvSpPr>
              <p:spPr>
                <a:xfrm>
                  <a:off x="-202407" y="-4127746"/>
                  <a:ext cx="3832155" cy="2403627"/>
                </a:xfrm>
                <a:custGeom>
                  <a:avLst/>
                  <a:gdLst>
                    <a:gd name="connsiteX0" fmla="*/ 3683165 w 3832155"/>
                    <a:gd name="connsiteY0" fmla="*/ 728342 h 2403627"/>
                    <a:gd name="connsiteX1" fmla="*/ 3746719 w 3832155"/>
                    <a:gd name="connsiteY1" fmla="*/ 637418 h 2403627"/>
                    <a:gd name="connsiteX2" fmla="*/ 3519882 w 3832155"/>
                    <a:gd name="connsiteY2" fmla="*/ 590061 h 2403627"/>
                    <a:gd name="connsiteX3" fmla="*/ 3484683 w 3832155"/>
                    <a:gd name="connsiteY3" fmla="*/ 591008 h 2403627"/>
                    <a:gd name="connsiteX4" fmla="*/ 3571702 w 3832155"/>
                    <a:gd name="connsiteY4" fmla="*/ 553123 h 2403627"/>
                    <a:gd name="connsiteX5" fmla="*/ 3597124 w 3832155"/>
                    <a:gd name="connsiteY5" fmla="*/ 402530 h 2403627"/>
                    <a:gd name="connsiteX6" fmla="*/ 3562902 w 3832155"/>
                    <a:gd name="connsiteY6" fmla="*/ 404424 h 2403627"/>
                    <a:gd name="connsiteX7" fmla="*/ 3565836 w 3832155"/>
                    <a:gd name="connsiteY7" fmla="*/ 214998 h 2403627"/>
                    <a:gd name="connsiteX8" fmla="*/ 3435796 w 3832155"/>
                    <a:gd name="connsiteY8" fmla="*/ 221628 h 2403627"/>
                    <a:gd name="connsiteX9" fmla="*/ 3406463 w 3832155"/>
                    <a:gd name="connsiteY9" fmla="*/ 179007 h 2403627"/>
                    <a:gd name="connsiteX10" fmla="*/ 3279357 w 3832155"/>
                    <a:gd name="connsiteY10" fmla="*/ 175219 h 2403627"/>
                    <a:gd name="connsiteX11" fmla="*/ 3250024 w 3832155"/>
                    <a:gd name="connsiteY11" fmla="*/ 185637 h 2403627"/>
                    <a:gd name="connsiteX12" fmla="*/ 3268601 w 3832155"/>
                    <a:gd name="connsiteY12" fmla="*/ 176166 h 2403627"/>
                    <a:gd name="connsiteX13" fmla="*/ 3322377 w 3832155"/>
                    <a:gd name="connsiteY13" fmla="*/ 147752 h 2403627"/>
                    <a:gd name="connsiteX14" fmla="*/ 3140517 w 3832155"/>
                    <a:gd name="connsiteY14" fmla="*/ 59669 h 2403627"/>
                    <a:gd name="connsiteX15" fmla="*/ 3266646 w 3832155"/>
                    <a:gd name="connsiteY15" fmla="*/ 0 h 2403627"/>
                    <a:gd name="connsiteX16" fmla="*/ 0 w 3832155"/>
                    <a:gd name="connsiteY16" fmla="*/ 0 h 2403627"/>
                    <a:gd name="connsiteX17" fmla="*/ 0 w 3832155"/>
                    <a:gd name="connsiteY17" fmla="*/ 1635692 h 2403627"/>
                    <a:gd name="connsiteX18" fmla="*/ 166217 w 3832155"/>
                    <a:gd name="connsiteY18" fmla="*/ 1516353 h 2403627"/>
                    <a:gd name="connsiteX19" fmla="*/ 124174 w 3832155"/>
                    <a:gd name="connsiteY19" fmla="*/ 1554238 h 2403627"/>
                    <a:gd name="connsiteX20" fmla="*/ 74309 w 3832155"/>
                    <a:gd name="connsiteY20" fmla="*/ 1633797 h 2403627"/>
                    <a:gd name="connsiteX21" fmla="*/ 309945 w 3832155"/>
                    <a:gd name="connsiteY21" fmla="*/ 1591176 h 2403627"/>
                    <a:gd name="connsiteX22" fmla="*/ 498650 w 3832155"/>
                    <a:gd name="connsiteY22" fmla="*/ 1427323 h 2403627"/>
                    <a:gd name="connsiteX23" fmla="*/ 499628 w 3832155"/>
                    <a:gd name="connsiteY23" fmla="*/ 1527719 h 2403627"/>
                    <a:gd name="connsiteX24" fmla="*/ 587625 w 3832155"/>
                    <a:gd name="connsiteY24" fmla="*/ 1651793 h 2403627"/>
                    <a:gd name="connsiteX25" fmla="*/ 667800 w 3832155"/>
                    <a:gd name="connsiteY25" fmla="*/ 1624326 h 2403627"/>
                    <a:gd name="connsiteX26" fmla="*/ 753841 w 3832155"/>
                    <a:gd name="connsiteY26" fmla="*/ 1485098 h 2403627"/>
                    <a:gd name="connsiteX27" fmla="*/ 828150 w 3832155"/>
                    <a:gd name="connsiteY27" fmla="*/ 1663158 h 2403627"/>
                    <a:gd name="connsiteX28" fmla="*/ 757752 w 3832155"/>
                    <a:gd name="connsiteY28" fmla="*/ 1773025 h 2403627"/>
                    <a:gd name="connsiteX29" fmla="*/ 780240 w 3832155"/>
                    <a:gd name="connsiteY29" fmla="*/ 1789126 h 2403627"/>
                    <a:gd name="connsiteX30" fmla="*/ 1019788 w 3832155"/>
                    <a:gd name="connsiteY30" fmla="*/ 1710515 h 2403627"/>
                    <a:gd name="connsiteX31" fmla="*/ 862371 w 3832155"/>
                    <a:gd name="connsiteY31" fmla="*/ 1942561 h 2403627"/>
                    <a:gd name="connsiteX32" fmla="*/ 1020766 w 3832155"/>
                    <a:gd name="connsiteY32" fmla="*/ 1943508 h 2403627"/>
                    <a:gd name="connsiteX33" fmla="*/ 1026632 w 3832155"/>
                    <a:gd name="connsiteY33" fmla="*/ 1976658 h 2403627"/>
                    <a:gd name="connsiteX34" fmla="*/ 1172316 w 3832155"/>
                    <a:gd name="connsiteY34" fmla="*/ 2203969 h 2403627"/>
                    <a:gd name="connsiteX35" fmla="*/ 1272046 w 3832155"/>
                    <a:gd name="connsiteY35" fmla="*/ 2088419 h 2403627"/>
                    <a:gd name="connsiteX36" fmla="*/ 1331689 w 3832155"/>
                    <a:gd name="connsiteY36" fmla="*/ 2238065 h 2403627"/>
                    <a:gd name="connsiteX37" fmla="*/ 1443152 w 3832155"/>
                    <a:gd name="connsiteY37" fmla="*/ 2356457 h 2403627"/>
                    <a:gd name="connsiteX38" fmla="*/ 1536037 w 3832155"/>
                    <a:gd name="connsiteY38" fmla="*/ 2206810 h 2403627"/>
                    <a:gd name="connsiteX39" fmla="*/ 1551681 w 3832155"/>
                    <a:gd name="connsiteY39" fmla="*/ 2123463 h 2403627"/>
                    <a:gd name="connsiteX40" fmla="*/ 1644567 w 3832155"/>
                    <a:gd name="connsiteY40" fmla="*/ 2250378 h 2403627"/>
                    <a:gd name="connsiteX41" fmla="*/ 1895847 w 3832155"/>
                    <a:gd name="connsiteY41" fmla="*/ 2400025 h 2403627"/>
                    <a:gd name="connsiteX42" fmla="*/ 2008288 w 3832155"/>
                    <a:gd name="connsiteY42" fmla="*/ 2193550 h 2403627"/>
                    <a:gd name="connsiteX43" fmla="*/ 2013177 w 3832155"/>
                    <a:gd name="connsiteY43" fmla="*/ 2164189 h 2403627"/>
                    <a:gd name="connsiteX44" fmla="*/ 2053264 w 3832155"/>
                    <a:gd name="connsiteY44" fmla="*/ 2207757 h 2403627"/>
                    <a:gd name="connsiteX45" fmla="*/ 2096285 w 3832155"/>
                    <a:gd name="connsiteY45" fmla="*/ 2211546 h 2403627"/>
                    <a:gd name="connsiteX46" fmla="*/ 2138328 w 3832155"/>
                    <a:gd name="connsiteY46" fmla="*/ 2131040 h 2403627"/>
                    <a:gd name="connsiteX47" fmla="*/ 2111929 w 3832155"/>
                    <a:gd name="connsiteY47" fmla="*/ 1994653 h 2403627"/>
                    <a:gd name="connsiteX48" fmla="*/ 2300634 w 3832155"/>
                    <a:gd name="connsiteY48" fmla="*/ 2130093 h 2403627"/>
                    <a:gd name="connsiteX49" fmla="*/ 2513782 w 3832155"/>
                    <a:gd name="connsiteY49" fmla="*/ 2155665 h 2403627"/>
                    <a:gd name="connsiteX50" fmla="*/ 2412097 w 3832155"/>
                    <a:gd name="connsiteY50" fmla="*/ 1944456 h 2403627"/>
                    <a:gd name="connsiteX51" fmla="*/ 2962567 w 3832155"/>
                    <a:gd name="connsiteY51" fmla="*/ 2025909 h 2403627"/>
                    <a:gd name="connsiteX52" fmla="*/ 2675110 w 3832155"/>
                    <a:gd name="connsiteY52" fmla="*/ 1723774 h 2403627"/>
                    <a:gd name="connsiteX53" fmla="*/ 2962567 w 3832155"/>
                    <a:gd name="connsiteY53" fmla="*/ 1797650 h 2403627"/>
                    <a:gd name="connsiteX54" fmla="*/ 3177671 w 3832155"/>
                    <a:gd name="connsiteY54" fmla="*/ 1791021 h 2403627"/>
                    <a:gd name="connsiteX55" fmla="*/ 3040787 w 3832155"/>
                    <a:gd name="connsiteY55" fmla="*/ 1623379 h 2403627"/>
                    <a:gd name="connsiteX56" fmla="*/ 3216781 w 3832155"/>
                    <a:gd name="connsiteY56" fmla="*/ 1614855 h 2403627"/>
                    <a:gd name="connsiteX57" fmla="*/ 3135628 w 3832155"/>
                    <a:gd name="connsiteY57" fmla="*/ 1492675 h 2403627"/>
                    <a:gd name="connsiteX58" fmla="*/ 3640144 w 3832155"/>
                    <a:gd name="connsiteY58" fmla="*/ 1331663 h 2403627"/>
                    <a:gd name="connsiteX59" fmla="*/ 3533570 w 3832155"/>
                    <a:gd name="connsiteY59" fmla="*/ 1120453 h 2403627"/>
                    <a:gd name="connsiteX60" fmla="*/ 3646011 w 3832155"/>
                    <a:gd name="connsiteY60" fmla="*/ 1065520 h 2403627"/>
                    <a:gd name="connsiteX61" fmla="*/ 3588324 w 3832155"/>
                    <a:gd name="connsiteY61" fmla="*/ 990697 h 2403627"/>
                    <a:gd name="connsiteX62" fmla="*/ 3570724 w 3832155"/>
                    <a:gd name="connsiteY62" fmla="*/ 911138 h 2403627"/>
                    <a:gd name="connsiteX63" fmla="*/ 3674366 w 3832155"/>
                    <a:gd name="connsiteY63" fmla="*/ 889354 h 2403627"/>
                    <a:gd name="connsiteX64" fmla="*/ 3811250 w 3832155"/>
                    <a:gd name="connsiteY64" fmla="*/ 822108 h 2403627"/>
                    <a:gd name="connsiteX65" fmla="*/ 3683165 w 3832155"/>
                    <a:gd name="connsiteY65" fmla="*/ 728342 h 240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3832155" h="2403627">
                      <a:moveTo>
                        <a:pt x="3683165" y="728342"/>
                      </a:moveTo>
                      <a:cubicBezTo>
                        <a:pt x="3748674" y="714135"/>
                        <a:pt x="3797561" y="687616"/>
                        <a:pt x="3746719" y="637418"/>
                      </a:cubicBezTo>
                      <a:cubicBezTo>
                        <a:pt x="3705653" y="596691"/>
                        <a:pt x="3577569" y="589114"/>
                        <a:pt x="3519882" y="590061"/>
                      </a:cubicBezTo>
                      <a:cubicBezTo>
                        <a:pt x="3508149" y="590061"/>
                        <a:pt x="3496416" y="590061"/>
                        <a:pt x="3484683" y="591008"/>
                      </a:cubicBezTo>
                      <a:cubicBezTo>
                        <a:pt x="3514015" y="578696"/>
                        <a:pt x="3542370" y="565436"/>
                        <a:pt x="3571702" y="553123"/>
                      </a:cubicBezTo>
                      <a:cubicBezTo>
                        <a:pt x="3641122" y="525657"/>
                        <a:pt x="3735963" y="412001"/>
                        <a:pt x="3597124" y="402530"/>
                      </a:cubicBezTo>
                      <a:cubicBezTo>
                        <a:pt x="3586368" y="401583"/>
                        <a:pt x="3574636" y="402530"/>
                        <a:pt x="3562902" y="404424"/>
                      </a:cubicBezTo>
                      <a:cubicBezTo>
                        <a:pt x="3596146" y="339072"/>
                        <a:pt x="3607879" y="261408"/>
                        <a:pt x="3565836" y="214998"/>
                      </a:cubicBezTo>
                      <a:cubicBezTo>
                        <a:pt x="3523793" y="168589"/>
                        <a:pt x="3476861" y="185637"/>
                        <a:pt x="3435796" y="221628"/>
                      </a:cubicBezTo>
                      <a:cubicBezTo>
                        <a:pt x="3435796" y="202686"/>
                        <a:pt x="3426996" y="186584"/>
                        <a:pt x="3406463" y="179007"/>
                      </a:cubicBezTo>
                      <a:cubicBezTo>
                        <a:pt x="3363443" y="164800"/>
                        <a:pt x="3324333" y="168589"/>
                        <a:pt x="3279357" y="175219"/>
                      </a:cubicBezTo>
                      <a:cubicBezTo>
                        <a:pt x="3271534" y="176166"/>
                        <a:pt x="3258824" y="181849"/>
                        <a:pt x="3250024" y="185637"/>
                      </a:cubicBezTo>
                      <a:cubicBezTo>
                        <a:pt x="3253935" y="183743"/>
                        <a:pt x="3259802" y="180902"/>
                        <a:pt x="3268601" y="176166"/>
                      </a:cubicBezTo>
                      <a:cubicBezTo>
                        <a:pt x="3287178" y="166695"/>
                        <a:pt x="3305756" y="158171"/>
                        <a:pt x="3322377" y="147752"/>
                      </a:cubicBezTo>
                      <a:cubicBezTo>
                        <a:pt x="3469039" y="56828"/>
                        <a:pt x="3288156" y="48304"/>
                        <a:pt x="3140517" y="59669"/>
                      </a:cubicBezTo>
                      <a:cubicBezTo>
                        <a:pt x="3188426" y="44515"/>
                        <a:pt x="3232425" y="25572"/>
                        <a:pt x="3266646" y="0"/>
                      </a:cubicBezTo>
                      <a:lnTo>
                        <a:pt x="0" y="0"/>
                      </a:lnTo>
                      <a:lnTo>
                        <a:pt x="0" y="1635692"/>
                      </a:lnTo>
                      <a:cubicBezTo>
                        <a:pt x="62576" y="1598753"/>
                        <a:pt x="119285" y="1556133"/>
                        <a:pt x="166217" y="1516353"/>
                      </a:cubicBezTo>
                      <a:cubicBezTo>
                        <a:pt x="151550" y="1528666"/>
                        <a:pt x="137862" y="1541926"/>
                        <a:pt x="124174" y="1554238"/>
                      </a:cubicBezTo>
                      <a:cubicBezTo>
                        <a:pt x="96797" y="1580758"/>
                        <a:pt x="75286" y="1600648"/>
                        <a:pt x="74309" y="1633797"/>
                      </a:cubicBezTo>
                      <a:cubicBezTo>
                        <a:pt x="71375" y="1704832"/>
                        <a:pt x="303101" y="1594965"/>
                        <a:pt x="309945" y="1591176"/>
                      </a:cubicBezTo>
                      <a:cubicBezTo>
                        <a:pt x="389142" y="1552344"/>
                        <a:pt x="452696" y="1492675"/>
                        <a:pt x="498650" y="1427323"/>
                      </a:cubicBezTo>
                      <a:cubicBezTo>
                        <a:pt x="494739" y="1459526"/>
                        <a:pt x="493761" y="1492675"/>
                        <a:pt x="499628" y="1527719"/>
                      </a:cubicBezTo>
                      <a:cubicBezTo>
                        <a:pt x="503539" y="1553291"/>
                        <a:pt x="539715" y="1649898"/>
                        <a:pt x="587625" y="1651793"/>
                      </a:cubicBezTo>
                      <a:cubicBezTo>
                        <a:pt x="619890" y="1652740"/>
                        <a:pt x="656067" y="1652740"/>
                        <a:pt x="667800" y="1624326"/>
                      </a:cubicBezTo>
                      <a:cubicBezTo>
                        <a:pt x="687355" y="1576022"/>
                        <a:pt x="721576" y="1530560"/>
                        <a:pt x="753841" y="1485098"/>
                      </a:cubicBezTo>
                      <a:cubicBezTo>
                        <a:pt x="750908" y="1560868"/>
                        <a:pt x="760686" y="1653687"/>
                        <a:pt x="828150" y="1663158"/>
                      </a:cubicBezTo>
                      <a:cubicBezTo>
                        <a:pt x="795884" y="1699149"/>
                        <a:pt x="763619" y="1738929"/>
                        <a:pt x="757752" y="1773025"/>
                      </a:cubicBezTo>
                      <a:cubicBezTo>
                        <a:pt x="755797" y="1782496"/>
                        <a:pt x="766552" y="1791968"/>
                        <a:pt x="780240" y="1789126"/>
                      </a:cubicBezTo>
                      <a:cubicBezTo>
                        <a:pt x="867260" y="1775867"/>
                        <a:pt x="942546" y="1741770"/>
                        <a:pt x="1019788" y="1710515"/>
                      </a:cubicBezTo>
                      <a:cubicBezTo>
                        <a:pt x="914192" y="1784391"/>
                        <a:pt x="790018" y="1887628"/>
                        <a:pt x="862371" y="1942561"/>
                      </a:cubicBezTo>
                      <a:cubicBezTo>
                        <a:pt x="905392" y="1975711"/>
                        <a:pt x="970901" y="1968134"/>
                        <a:pt x="1020766" y="1943508"/>
                      </a:cubicBezTo>
                      <a:cubicBezTo>
                        <a:pt x="1021743" y="1953927"/>
                        <a:pt x="1024677" y="1965292"/>
                        <a:pt x="1026632" y="1976658"/>
                      </a:cubicBezTo>
                      <a:cubicBezTo>
                        <a:pt x="1037387" y="2024014"/>
                        <a:pt x="1096052" y="2188815"/>
                        <a:pt x="1172316" y="2203969"/>
                      </a:cubicBezTo>
                      <a:cubicBezTo>
                        <a:pt x="1240758" y="2218176"/>
                        <a:pt x="1264224" y="2157560"/>
                        <a:pt x="1272046" y="2088419"/>
                      </a:cubicBezTo>
                      <a:cubicBezTo>
                        <a:pt x="1288668" y="2137670"/>
                        <a:pt x="1308223" y="2185973"/>
                        <a:pt x="1331689" y="2238065"/>
                      </a:cubicBezTo>
                      <a:cubicBezTo>
                        <a:pt x="1344399" y="2266479"/>
                        <a:pt x="1381554" y="2363086"/>
                        <a:pt x="1443152" y="2356457"/>
                      </a:cubicBezTo>
                      <a:cubicBezTo>
                        <a:pt x="1519416" y="2347932"/>
                        <a:pt x="1524304" y="2244695"/>
                        <a:pt x="1536037" y="2206810"/>
                      </a:cubicBezTo>
                      <a:cubicBezTo>
                        <a:pt x="1544837" y="2179344"/>
                        <a:pt x="1549726" y="2150930"/>
                        <a:pt x="1551681" y="2123463"/>
                      </a:cubicBezTo>
                      <a:cubicBezTo>
                        <a:pt x="1574169" y="2167978"/>
                        <a:pt x="1602524" y="2211546"/>
                        <a:pt x="1644567" y="2250378"/>
                      </a:cubicBezTo>
                      <a:cubicBezTo>
                        <a:pt x="1687588" y="2290158"/>
                        <a:pt x="1799051" y="2427491"/>
                        <a:pt x="1895847" y="2400025"/>
                      </a:cubicBezTo>
                      <a:cubicBezTo>
                        <a:pt x="1986778" y="2374452"/>
                        <a:pt x="1995577" y="2248484"/>
                        <a:pt x="2008288" y="2193550"/>
                      </a:cubicBezTo>
                      <a:cubicBezTo>
                        <a:pt x="2010243" y="2184079"/>
                        <a:pt x="2011221" y="2174608"/>
                        <a:pt x="2013177" y="2164189"/>
                      </a:cubicBezTo>
                      <a:cubicBezTo>
                        <a:pt x="2026865" y="2178396"/>
                        <a:pt x="2039576" y="2193550"/>
                        <a:pt x="2053264" y="2207757"/>
                      </a:cubicBezTo>
                      <a:cubicBezTo>
                        <a:pt x="2064997" y="2220070"/>
                        <a:pt x="2080641" y="2218176"/>
                        <a:pt x="2096285" y="2211546"/>
                      </a:cubicBezTo>
                      <a:cubicBezTo>
                        <a:pt x="2144195" y="2192603"/>
                        <a:pt x="2141261" y="2168925"/>
                        <a:pt x="2138328" y="2131040"/>
                      </a:cubicBezTo>
                      <a:cubicBezTo>
                        <a:pt x="2135395" y="2085578"/>
                        <a:pt x="2125617" y="2039168"/>
                        <a:pt x="2111929" y="1994653"/>
                      </a:cubicBezTo>
                      <a:cubicBezTo>
                        <a:pt x="2165705" y="2045798"/>
                        <a:pt x="2222414" y="2093155"/>
                        <a:pt x="2300634" y="2130093"/>
                      </a:cubicBezTo>
                      <a:cubicBezTo>
                        <a:pt x="2352454" y="2154718"/>
                        <a:pt x="2455118" y="2183132"/>
                        <a:pt x="2513782" y="2155665"/>
                      </a:cubicBezTo>
                      <a:cubicBezTo>
                        <a:pt x="2585158" y="2121569"/>
                        <a:pt x="2504005" y="2025909"/>
                        <a:pt x="2412097" y="1944456"/>
                      </a:cubicBezTo>
                      <a:cubicBezTo>
                        <a:pt x="2583202" y="2029697"/>
                        <a:pt x="2790484" y="2104520"/>
                        <a:pt x="2962567" y="2025909"/>
                      </a:cubicBezTo>
                      <a:cubicBezTo>
                        <a:pt x="3077941" y="1972869"/>
                        <a:pt x="2835460" y="1818487"/>
                        <a:pt x="2675110" y="1723774"/>
                      </a:cubicBezTo>
                      <a:cubicBezTo>
                        <a:pt x="2769951" y="1750294"/>
                        <a:pt x="2862837" y="1779655"/>
                        <a:pt x="2962567" y="1797650"/>
                      </a:cubicBezTo>
                      <a:cubicBezTo>
                        <a:pt x="3030032" y="1809963"/>
                        <a:pt x="3121940" y="1830800"/>
                        <a:pt x="3177671" y="1791021"/>
                      </a:cubicBezTo>
                      <a:cubicBezTo>
                        <a:pt x="3243180" y="1743664"/>
                        <a:pt x="3130739" y="1673577"/>
                        <a:pt x="3040787" y="1623379"/>
                      </a:cubicBezTo>
                      <a:cubicBezTo>
                        <a:pt x="3113140" y="1641374"/>
                        <a:pt x="3195270" y="1653687"/>
                        <a:pt x="3216781" y="1614855"/>
                      </a:cubicBezTo>
                      <a:cubicBezTo>
                        <a:pt x="3239269" y="1574128"/>
                        <a:pt x="3199182" y="1531507"/>
                        <a:pt x="3135628" y="1492675"/>
                      </a:cubicBezTo>
                      <a:cubicBezTo>
                        <a:pt x="3346821" y="1496464"/>
                        <a:pt x="3561925" y="1455737"/>
                        <a:pt x="3640144" y="1331663"/>
                      </a:cubicBezTo>
                      <a:cubicBezTo>
                        <a:pt x="3706631" y="1226532"/>
                        <a:pt x="3643077" y="1158339"/>
                        <a:pt x="3533570" y="1120453"/>
                      </a:cubicBezTo>
                      <a:cubicBezTo>
                        <a:pt x="3583435" y="1113824"/>
                        <a:pt x="3638189" y="1100564"/>
                        <a:pt x="3646011" y="1065520"/>
                      </a:cubicBezTo>
                      <a:cubicBezTo>
                        <a:pt x="3652855" y="1031423"/>
                        <a:pt x="3629389" y="1007745"/>
                        <a:pt x="3588324" y="990697"/>
                      </a:cubicBezTo>
                      <a:cubicBezTo>
                        <a:pt x="3642100" y="959442"/>
                        <a:pt x="3646011" y="926292"/>
                        <a:pt x="3570724" y="911138"/>
                      </a:cubicBezTo>
                      <a:cubicBezTo>
                        <a:pt x="3605923" y="904508"/>
                        <a:pt x="3641122" y="895984"/>
                        <a:pt x="3674366" y="889354"/>
                      </a:cubicBezTo>
                      <a:cubicBezTo>
                        <a:pt x="3732052" y="877988"/>
                        <a:pt x="3776051" y="855257"/>
                        <a:pt x="3811250" y="822108"/>
                      </a:cubicBezTo>
                      <a:cubicBezTo>
                        <a:pt x="3875781" y="764333"/>
                        <a:pt x="3778984" y="738760"/>
                        <a:pt x="3683165" y="728342"/>
                      </a:cubicBezTo>
                      <a:close/>
                    </a:path>
                  </a:pathLst>
                </a:custGeom>
                <a:solidFill>
                  <a:srgbClr val="498B4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28" name="Freeform: Shape 427">
                  <a:extLst>
                    <a:ext uri="{FF2B5EF4-FFF2-40B4-BE49-F238E27FC236}">
                      <a16:creationId xmlns:a16="http://schemas.microsoft.com/office/drawing/2014/main" id="{D11E300B-A9D5-8BA1-5E2B-A50C427D2892}"/>
                    </a:ext>
                  </a:extLst>
                </p:cNvPr>
                <p:cNvSpPr/>
                <p:nvPr/>
              </p:nvSpPr>
              <p:spPr>
                <a:xfrm>
                  <a:off x="-202407" y="-4127746"/>
                  <a:ext cx="3832155" cy="2402679"/>
                </a:xfrm>
                <a:custGeom>
                  <a:avLst/>
                  <a:gdLst>
                    <a:gd name="connsiteX0" fmla="*/ 3683165 w 3832155"/>
                    <a:gd name="connsiteY0" fmla="*/ 728342 h 2402679"/>
                    <a:gd name="connsiteX1" fmla="*/ 3746719 w 3832155"/>
                    <a:gd name="connsiteY1" fmla="*/ 637418 h 2402679"/>
                    <a:gd name="connsiteX2" fmla="*/ 3519882 w 3832155"/>
                    <a:gd name="connsiteY2" fmla="*/ 590061 h 2402679"/>
                    <a:gd name="connsiteX3" fmla="*/ 3484683 w 3832155"/>
                    <a:gd name="connsiteY3" fmla="*/ 591008 h 2402679"/>
                    <a:gd name="connsiteX4" fmla="*/ 3571702 w 3832155"/>
                    <a:gd name="connsiteY4" fmla="*/ 553123 h 2402679"/>
                    <a:gd name="connsiteX5" fmla="*/ 3597124 w 3832155"/>
                    <a:gd name="connsiteY5" fmla="*/ 402530 h 2402679"/>
                    <a:gd name="connsiteX6" fmla="*/ 3562902 w 3832155"/>
                    <a:gd name="connsiteY6" fmla="*/ 404424 h 2402679"/>
                    <a:gd name="connsiteX7" fmla="*/ 3565836 w 3832155"/>
                    <a:gd name="connsiteY7" fmla="*/ 214998 h 2402679"/>
                    <a:gd name="connsiteX8" fmla="*/ 3435796 w 3832155"/>
                    <a:gd name="connsiteY8" fmla="*/ 221628 h 2402679"/>
                    <a:gd name="connsiteX9" fmla="*/ 3406463 w 3832155"/>
                    <a:gd name="connsiteY9" fmla="*/ 179007 h 2402679"/>
                    <a:gd name="connsiteX10" fmla="*/ 3279357 w 3832155"/>
                    <a:gd name="connsiteY10" fmla="*/ 175219 h 2402679"/>
                    <a:gd name="connsiteX11" fmla="*/ 3250024 w 3832155"/>
                    <a:gd name="connsiteY11" fmla="*/ 185637 h 2402679"/>
                    <a:gd name="connsiteX12" fmla="*/ 3268601 w 3832155"/>
                    <a:gd name="connsiteY12" fmla="*/ 176166 h 2402679"/>
                    <a:gd name="connsiteX13" fmla="*/ 3322377 w 3832155"/>
                    <a:gd name="connsiteY13" fmla="*/ 147752 h 2402679"/>
                    <a:gd name="connsiteX14" fmla="*/ 3140517 w 3832155"/>
                    <a:gd name="connsiteY14" fmla="*/ 59669 h 2402679"/>
                    <a:gd name="connsiteX15" fmla="*/ 3266646 w 3832155"/>
                    <a:gd name="connsiteY15" fmla="*/ 0 h 2402679"/>
                    <a:gd name="connsiteX16" fmla="*/ 2586135 w 3832155"/>
                    <a:gd name="connsiteY16" fmla="*/ 0 h 2402679"/>
                    <a:gd name="connsiteX17" fmla="*/ 2587113 w 3832155"/>
                    <a:gd name="connsiteY17" fmla="*/ 17048 h 2402679"/>
                    <a:gd name="connsiteX18" fmla="*/ 2394497 w 3832155"/>
                    <a:gd name="connsiteY18" fmla="*/ 137334 h 2402679"/>
                    <a:gd name="connsiteX19" fmla="*/ 2251747 w 3832155"/>
                    <a:gd name="connsiteY19" fmla="*/ 167642 h 2402679"/>
                    <a:gd name="connsiteX20" fmla="*/ 2308456 w 3832155"/>
                    <a:gd name="connsiteY20" fmla="*/ 250042 h 2402679"/>
                    <a:gd name="connsiteX21" fmla="*/ 2103129 w 3832155"/>
                    <a:gd name="connsiteY21" fmla="*/ 374116 h 2402679"/>
                    <a:gd name="connsiteX22" fmla="*/ 1773629 w 3832155"/>
                    <a:gd name="connsiteY22" fmla="*/ 334336 h 2402679"/>
                    <a:gd name="connsiteX23" fmla="*/ 1739408 w 3832155"/>
                    <a:gd name="connsiteY23" fmla="*/ 322971 h 2402679"/>
                    <a:gd name="connsiteX24" fmla="*/ 1605457 w 3832155"/>
                    <a:gd name="connsiteY24" fmla="*/ 464093 h 2402679"/>
                    <a:gd name="connsiteX25" fmla="*/ 1493994 w 3832155"/>
                    <a:gd name="connsiteY25" fmla="*/ 304028 h 2402679"/>
                    <a:gd name="connsiteX26" fmla="*/ 1445107 w 3832155"/>
                    <a:gd name="connsiteY26" fmla="*/ 433785 h 2402679"/>
                    <a:gd name="connsiteX27" fmla="*/ 1220226 w 3832155"/>
                    <a:gd name="connsiteY27" fmla="*/ 676250 h 2402679"/>
                    <a:gd name="connsiteX28" fmla="*/ 1114629 w 3832155"/>
                    <a:gd name="connsiteY28" fmla="*/ 564489 h 2402679"/>
                    <a:gd name="connsiteX29" fmla="*/ 1114629 w 3832155"/>
                    <a:gd name="connsiteY29" fmla="*/ 278456 h 2402679"/>
                    <a:gd name="connsiteX30" fmla="*/ 963079 w 3832155"/>
                    <a:gd name="connsiteY30" fmla="*/ 331495 h 2402679"/>
                    <a:gd name="connsiteX31" fmla="*/ 549493 w 3832155"/>
                    <a:gd name="connsiteY31" fmla="*/ 105131 h 2402679"/>
                    <a:gd name="connsiteX32" fmla="*/ 441941 w 3832155"/>
                    <a:gd name="connsiteY32" fmla="*/ 396847 h 2402679"/>
                    <a:gd name="connsiteX33" fmla="*/ 430208 w 3832155"/>
                    <a:gd name="connsiteY33" fmla="*/ 396847 h 2402679"/>
                    <a:gd name="connsiteX34" fmla="*/ 373499 w 3832155"/>
                    <a:gd name="connsiteY34" fmla="*/ 331495 h 2402679"/>
                    <a:gd name="connsiteX35" fmla="*/ 342211 w 3832155"/>
                    <a:gd name="connsiteY35" fmla="*/ 407265 h 2402679"/>
                    <a:gd name="connsiteX36" fmla="*/ 326567 w 3832155"/>
                    <a:gd name="connsiteY36" fmla="*/ 411054 h 2402679"/>
                    <a:gd name="connsiteX37" fmla="*/ 230748 w 3832155"/>
                    <a:gd name="connsiteY37" fmla="*/ 193214 h 2402679"/>
                    <a:gd name="connsiteX38" fmla="*/ 93864 w 3832155"/>
                    <a:gd name="connsiteY38" fmla="*/ 435679 h 2402679"/>
                    <a:gd name="connsiteX39" fmla="*/ 0 w 3832155"/>
                    <a:gd name="connsiteY39" fmla="*/ 543652 h 2402679"/>
                    <a:gd name="connsiteX40" fmla="*/ 0 w 3832155"/>
                    <a:gd name="connsiteY40" fmla="*/ 1634744 h 2402679"/>
                    <a:gd name="connsiteX41" fmla="*/ 166217 w 3832155"/>
                    <a:gd name="connsiteY41" fmla="*/ 1515406 h 2402679"/>
                    <a:gd name="connsiteX42" fmla="*/ 124174 w 3832155"/>
                    <a:gd name="connsiteY42" fmla="*/ 1553291 h 2402679"/>
                    <a:gd name="connsiteX43" fmla="*/ 74309 w 3832155"/>
                    <a:gd name="connsiteY43" fmla="*/ 1632850 h 2402679"/>
                    <a:gd name="connsiteX44" fmla="*/ 309945 w 3832155"/>
                    <a:gd name="connsiteY44" fmla="*/ 1590229 h 2402679"/>
                    <a:gd name="connsiteX45" fmla="*/ 498650 w 3832155"/>
                    <a:gd name="connsiteY45" fmla="*/ 1426376 h 2402679"/>
                    <a:gd name="connsiteX46" fmla="*/ 499628 w 3832155"/>
                    <a:gd name="connsiteY46" fmla="*/ 1526772 h 2402679"/>
                    <a:gd name="connsiteX47" fmla="*/ 587625 w 3832155"/>
                    <a:gd name="connsiteY47" fmla="*/ 1650846 h 2402679"/>
                    <a:gd name="connsiteX48" fmla="*/ 667800 w 3832155"/>
                    <a:gd name="connsiteY48" fmla="*/ 1623379 h 2402679"/>
                    <a:gd name="connsiteX49" fmla="*/ 753841 w 3832155"/>
                    <a:gd name="connsiteY49" fmla="*/ 1484151 h 2402679"/>
                    <a:gd name="connsiteX50" fmla="*/ 828150 w 3832155"/>
                    <a:gd name="connsiteY50" fmla="*/ 1662211 h 2402679"/>
                    <a:gd name="connsiteX51" fmla="*/ 757752 w 3832155"/>
                    <a:gd name="connsiteY51" fmla="*/ 1772078 h 2402679"/>
                    <a:gd name="connsiteX52" fmla="*/ 780240 w 3832155"/>
                    <a:gd name="connsiteY52" fmla="*/ 1788179 h 2402679"/>
                    <a:gd name="connsiteX53" fmla="*/ 1019788 w 3832155"/>
                    <a:gd name="connsiteY53" fmla="*/ 1709567 h 2402679"/>
                    <a:gd name="connsiteX54" fmla="*/ 862371 w 3832155"/>
                    <a:gd name="connsiteY54" fmla="*/ 1941614 h 2402679"/>
                    <a:gd name="connsiteX55" fmla="*/ 1020766 w 3832155"/>
                    <a:gd name="connsiteY55" fmla="*/ 1942561 h 2402679"/>
                    <a:gd name="connsiteX56" fmla="*/ 1026632 w 3832155"/>
                    <a:gd name="connsiteY56" fmla="*/ 1975711 h 2402679"/>
                    <a:gd name="connsiteX57" fmla="*/ 1172316 w 3832155"/>
                    <a:gd name="connsiteY57" fmla="*/ 2203022 h 2402679"/>
                    <a:gd name="connsiteX58" fmla="*/ 1272046 w 3832155"/>
                    <a:gd name="connsiteY58" fmla="*/ 2087472 h 2402679"/>
                    <a:gd name="connsiteX59" fmla="*/ 1331689 w 3832155"/>
                    <a:gd name="connsiteY59" fmla="*/ 2237118 h 2402679"/>
                    <a:gd name="connsiteX60" fmla="*/ 1443152 w 3832155"/>
                    <a:gd name="connsiteY60" fmla="*/ 2355509 h 2402679"/>
                    <a:gd name="connsiteX61" fmla="*/ 1536037 w 3832155"/>
                    <a:gd name="connsiteY61" fmla="*/ 2205863 h 2402679"/>
                    <a:gd name="connsiteX62" fmla="*/ 1551681 w 3832155"/>
                    <a:gd name="connsiteY62" fmla="*/ 2122516 h 2402679"/>
                    <a:gd name="connsiteX63" fmla="*/ 1644567 w 3832155"/>
                    <a:gd name="connsiteY63" fmla="*/ 2249431 h 2402679"/>
                    <a:gd name="connsiteX64" fmla="*/ 1895847 w 3832155"/>
                    <a:gd name="connsiteY64" fmla="*/ 2399077 h 2402679"/>
                    <a:gd name="connsiteX65" fmla="*/ 2008288 w 3832155"/>
                    <a:gd name="connsiteY65" fmla="*/ 2192603 h 2402679"/>
                    <a:gd name="connsiteX66" fmla="*/ 2013177 w 3832155"/>
                    <a:gd name="connsiteY66" fmla="*/ 2163242 h 2402679"/>
                    <a:gd name="connsiteX67" fmla="*/ 2053264 w 3832155"/>
                    <a:gd name="connsiteY67" fmla="*/ 2206810 h 2402679"/>
                    <a:gd name="connsiteX68" fmla="*/ 2096285 w 3832155"/>
                    <a:gd name="connsiteY68" fmla="*/ 2210599 h 2402679"/>
                    <a:gd name="connsiteX69" fmla="*/ 2138328 w 3832155"/>
                    <a:gd name="connsiteY69" fmla="*/ 2130093 h 2402679"/>
                    <a:gd name="connsiteX70" fmla="*/ 2111929 w 3832155"/>
                    <a:gd name="connsiteY70" fmla="*/ 1993706 h 2402679"/>
                    <a:gd name="connsiteX71" fmla="*/ 2300634 w 3832155"/>
                    <a:gd name="connsiteY71" fmla="*/ 2129146 h 2402679"/>
                    <a:gd name="connsiteX72" fmla="*/ 2513782 w 3832155"/>
                    <a:gd name="connsiteY72" fmla="*/ 2154718 h 2402679"/>
                    <a:gd name="connsiteX73" fmla="*/ 2412097 w 3832155"/>
                    <a:gd name="connsiteY73" fmla="*/ 1943508 h 2402679"/>
                    <a:gd name="connsiteX74" fmla="*/ 2962567 w 3832155"/>
                    <a:gd name="connsiteY74" fmla="*/ 2024961 h 2402679"/>
                    <a:gd name="connsiteX75" fmla="*/ 2675110 w 3832155"/>
                    <a:gd name="connsiteY75" fmla="*/ 1722827 h 2402679"/>
                    <a:gd name="connsiteX76" fmla="*/ 2962567 w 3832155"/>
                    <a:gd name="connsiteY76" fmla="*/ 1796703 h 2402679"/>
                    <a:gd name="connsiteX77" fmla="*/ 3177671 w 3832155"/>
                    <a:gd name="connsiteY77" fmla="*/ 1790073 h 2402679"/>
                    <a:gd name="connsiteX78" fmla="*/ 3040787 w 3832155"/>
                    <a:gd name="connsiteY78" fmla="*/ 1622432 h 2402679"/>
                    <a:gd name="connsiteX79" fmla="*/ 3216781 w 3832155"/>
                    <a:gd name="connsiteY79" fmla="*/ 1613907 h 2402679"/>
                    <a:gd name="connsiteX80" fmla="*/ 3135628 w 3832155"/>
                    <a:gd name="connsiteY80" fmla="*/ 1491728 h 2402679"/>
                    <a:gd name="connsiteX81" fmla="*/ 3640144 w 3832155"/>
                    <a:gd name="connsiteY81" fmla="*/ 1330716 h 2402679"/>
                    <a:gd name="connsiteX82" fmla="*/ 3533570 w 3832155"/>
                    <a:gd name="connsiteY82" fmla="*/ 1119506 h 2402679"/>
                    <a:gd name="connsiteX83" fmla="*/ 3646011 w 3832155"/>
                    <a:gd name="connsiteY83" fmla="*/ 1064573 h 2402679"/>
                    <a:gd name="connsiteX84" fmla="*/ 3588324 w 3832155"/>
                    <a:gd name="connsiteY84" fmla="*/ 989750 h 2402679"/>
                    <a:gd name="connsiteX85" fmla="*/ 3570724 w 3832155"/>
                    <a:gd name="connsiteY85" fmla="*/ 910191 h 2402679"/>
                    <a:gd name="connsiteX86" fmla="*/ 3674366 w 3832155"/>
                    <a:gd name="connsiteY86" fmla="*/ 888407 h 2402679"/>
                    <a:gd name="connsiteX87" fmla="*/ 3811250 w 3832155"/>
                    <a:gd name="connsiteY87" fmla="*/ 821161 h 2402679"/>
                    <a:gd name="connsiteX88" fmla="*/ 3683165 w 3832155"/>
                    <a:gd name="connsiteY88" fmla="*/ 728342 h 2402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</a:cxnLst>
                  <a:rect l="l" t="t" r="r" b="b"/>
                  <a:pathLst>
                    <a:path w="3832155" h="2402679">
                      <a:moveTo>
                        <a:pt x="3683165" y="728342"/>
                      </a:moveTo>
                      <a:cubicBezTo>
                        <a:pt x="3748674" y="714135"/>
                        <a:pt x="3797561" y="687616"/>
                        <a:pt x="3746719" y="637418"/>
                      </a:cubicBezTo>
                      <a:cubicBezTo>
                        <a:pt x="3705653" y="596691"/>
                        <a:pt x="3577569" y="589114"/>
                        <a:pt x="3519882" y="590061"/>
                      </a:cubicBezTo>
                      <a:cubicBezTo>
                        <a:pt x="3508149" y="590061"/>
                        <a:pt x="3496416" y="590061"/>
                        <a:pt x="3484683" y="591008"/>
                      </a:cubicBezTo>
                      <a:cubicBezTo>
                        <a:pt x="3514015" y="578696"/>
                        <a:pt x="3542370" y="565436"/>
                        <a:pt x="3571702" y="553123"/>
                      </a:cubicBezTo>
                      <a:cubicBezTo>
                        <a:pt x="3641122" y="525657"/>
                        <a:pt x="3735963" y="412001"/>
                        <a:pt x="3597124" y="402530"/>
                      </a:cubicBezTo>
                      <a:cubicBezTo>
                        <a:pt x="3586368" y="401583"/>
                        <a:pt x="3574636" y="402530"/>
                        <a:pt x="3562902" y="404424"/>
                      </a:cubicBezTo>
                      <a:cubicBezTo>
                        <a:pt x="3596146" y="339072"/>
                        <a:pt x="3607879" y="261408"/>
                        <a:pt x="3565836" y="214998"/>
                      </a:cubicBezTo>
                      <a:cubicBezTo>
                        <a:pt x="3523793" y="168589"/>
                        <a:pt x="3476861" y="185637"/>
                        <a:pt x="3435796" y="221628"/>
                      </a:cubicBezTo>
                      <a:cubicBezTo>
                        <a:pt x="3435796" y="202686"/>
                        <a:pt x="3426996" y="186584"/>
                        <a:pt x="3406463" y="179007"/>
                      </a:cubicBezTo>
                      <a:cubicBezTo>
                        <a:pt x="3363443" y="164800"/>
                        <a:pt x="3324333" y="168589"/>
                        <a:pt x="3279357" y="175219"/>
                      </a:cubicBezTo>
                      <a:cubicBezTo>
                        <a:pt x="3271534" y="176166"/>
                        <a:pt x="3258824" y="181849"/>
                        <a:pt x="3250024" y="185637"/>
                      </a:cubicBezTo>
                      <a:cubicBezTo>
                        <a:pt x="3253935" y="183743"/>
                        <a:pt x="3259802" y="180902"/>
                        <a:pt x="3268601" y="176166"/>
                      </a:cubicBezTo>
                      <a:cubicBezTo>
                        <a:pt x="3287178" y="166695"/>
                        <a:pt x="3305756" y="158171"/>
                        <a:pt x="3322377" y="147752"/>
                      </a:cubicBezTo>
                      <a:cubicBezTo>
                        <a:pt x="3469039" y="56828"/>
                        <a:pt x="3288156" y="48304"/>
                        <a:pt x="3140517" y="59669"/>
                      </a:cubicBezTo>
                      <a:cubicBezTo>
                        <a:pt x="3188426" y="44515"/>
                        <a:pt x="3232425" y="25572"/>
                        <a:pt x="3266646" y="0"/>
                      </a:cubicBezTo>
                      <a:lnTo>
                        <a:pt x="2586135" y="0"/>
                      </a:lnTo>
                      <a:cubicBezTo>
                        <a:pt x="2587113" y="5683"/>
                        <a:pt x="2588091" y="11366"/>
                        <a:pt x="2587113" y="17048"/>
                      </a:cubicBezTo>
                      <a:cubicBezTo>
                        <a:pt x="2582224" y="93766"/>
                        <a:pt x="2455118" y="122180"/>
                        <a:pt x="2394497" y="137334"/>
                      </a:cubicBezTo>
                      <a:cubicBezTo>
                        <a:pt x="2349521" y="148699"/>
                        <a:pt x="2300634" y="160065"/>
                        <a:pt x="2251747" y="167642"/>
                      </a:cubicBezTo>
                      <a:cubicBezTo>
                        <a:pt x="2287923" y="181849"/>
                        <a:pt x="2313345" y="207421"/>
                        <a:pt x="2308456" y="250042"/>
                      </a:cubicBezTo>
                      <a:cubicBezTo>
                        <a:pt x="2299656" y="329601"/>
                        <a:pt x="2169616" y="366539"/>
                        <a:pt x="2103129" y="374116"/>
                      </a:cubicBezTo>
                      <a:cubicBezTo>
                        <a:pt x="1992644" y="386429"/>
                        <a:pt x="1878248" y="369380"/>
                        <a:pt x="1773629" y="334336"/>
                      </a:cubicBezTo>
                      <a:cubicBezTo>
                        <a:pt x="1761896" y="330548"/>
                        <a:pt x="1751141" y="326759"/>
                        <a:pt x="1739408" y="322971"/>
                      </a:cubicBezTo>
                      <a:cubicBezTo>
                        <a:pt x="1730609" y="390217"/>
                        <a:pt x="1693454" y="480194"/>
                        <a:pt x="1605457" y="464093"/>
                      </a:cubicBezTo>
                      <a:cubicBezTo>
                        <a:pt x="1533104" y="449886"/>
                        <a:pt x="1506705" y="369380"/>
                        <a:pt x="1493994" y="304028"/>
                      </a:cubicBezTo>
                      <a:cubicBezTo>
                        <a:pt x="1479328" y="347596"/>
                        <a:pt x="1463684" y="391164"/>
                        <a:pt x="1445107" y="433785"/>
                      </a:cubicBezTo>
                      <a:cubicBezTo>
                        <a:pt x="1409908" y="513344"/>
                        <a:pt x="1335600" y="685721"/>
                        <a:pt x="1220226" y="676250"/>
                      </a:cubicBezTo>
                      <a:cubicBezTo>
                        <a:pt x="1163516" y="671514"/>
                        <a:pt x="1127340" y="611845"/>
                        <a:pt x="1114629" y="564489"/>
                      </a:cubicBezTo>
                      <a:cubicBezTo>
                        <a:pt x="1090186" y="471670"/>
                        <a:pt x="1099963" y="372222"/>
                        <a:pt x="1114629" y="278456"/>
                      </a:cubicBezTo>
                      <a:cubicBezTo>
                        <a:pt x="1069653" y="305923"/>
                        <a:pt x="1018810" y="324865"/>
                        <a:pt x="963079" y="331495"/>
                      </a:cubicBezTo>
                      <a:cubicBezTo>
                        <a:pt x="788062" y="354226"/>
                        <a:pt x="636512" y="246253"/>
                        <a:pt x="549493" y="105131"/>
                      </a:cubicBezTo>
                      <a:cubicBezTo>
                        <a:pt x="563181" y="222575"/>
                        <a:pt x="539715" y="348543"/>
                        <a:pt x="441941" y="396847"/>
                      </a:cubicBezTo>
                      <a:cubicBezTo>
                        <a:pt x="438030" y="398741"/>
                        <a:pt x="433141" y="398741"/>
                        <a:pt x="430208" y="396847"/>
                      </a:cubicBezTo>
                      <a:cubicBezTo>
                        <a:pt x="404786" y="378852"/>
                        <a:pt x="386209" y="357068"/>
                        <a:pt x="373499" y="331495"/>
                      </a:cubicBezTo>
                      <a:cubicBezTo>
                        <a:pt x="367632" y="357068"/>
                        <a:pt x="356877" y="382640"/>
                        <a:pt x="342211" y="407265"/>
                      </a:cubicBezTo>
                      <a:cubicBezTo>
                        <a:pt x="340255" y="412948"/>
                        <a:pt x="332433" y="414842"/>
                        <a:pt x="326567" y="411054"/>
                      </a:cubicBezTo>
                      <a:cubicBezTo>
                        <a:pt x="254214" y="366539"/>
                        <a:pt x="235637" y="277509"/>
                        <a:pt x="230748" y="193214"/>
                      </a:cubicBezTo>
                      <a:cubicBezTo>
                        <a:pt x="199460" y="280350"/>
                        <a:pt x="145684" y="366539"/>
                        <a:pt x="93864" y="435679"/>
                      </a:cubicBezTo>
                      <a:cubicBezTo>
                        <a:pt x="70398" y="466935"/>
                        <a:pt x="38132" y="509555"/>
                        <a:pt x="0" y="543652"/>
                      </a:cubicBezTo>
                      <a:lnTo>
                        <a:pt x="0" y="1634744"/>
                      </a:lnTo>
                      <a:cubicBezTo>
                        <a:pt x="62576" y="1597806"/>
                        <a:pt x="119285" y="1555186"/>
                        <a:pt x="166217" y="1515406"/>
                      </a:cubicBezTo>
                      <a:cubicBezTo>
                        <a:pt x="151550" y="1527719"/>
                        <a:pt x="137862" y="1540979"/>
                        <a:pt x="124174" y="1553291"/>
                      </a:cubicBezTo>
                      <a:cubicBezTo>
                        <a:pt x="96797" y="1579811"/>
                        <a:pt x="75286" y="1599701"/>
                        <a:pt x="74309" y="1632850"/>
                      </a:cubicBezTo>
                      <a:cubicBezTo>
                        <a:pt x="71375" y="1703885"/>
                        <a:pt x="303101" y="1594018"/>
                        <a:pt x="309945" y="1590229"/>
                      </a:cubicBezTo>
                      <a:cubicBezTo>
                        <a:pt x="389142" y="1551397"/>
                        <a:pt x="452696" y="1491728"/>
                        <a:pt x="498650" y="1426376"/>
                      </a:cubicBezTo>
                      <a:cubicBezTo>
                        <a:pt x="494739" y="1458578"/>
                        <a:pt x="493761" y="1491728"/>
                        <a:pt x="499628" y="1526772"/>
                      </a:cubicBezTo>
                      <a:cubicBezTo>
                        <a:pt x="503539" y="1552344"/>
                        <a:pt x="539715" y="1648951"/>
                        <a:pt x="587625" y="1650846"/>
                      </a:cubicBezTo>
                      <a:cubicBezTo>
                        <a:pt x="619890" y="1651793"/>
                        <a:pt x="656067" y="1651793"/>
                        <a:pt x="667800" y="1623379"/>
                      </a:cubicBezTo>
                      <a:cubicBezTo>
                        <a:pt x="687355" y="1575075"/>
                        <a:pt x="721576" y="1529613"/>
                        <a:pt x="753841" y="1484151"/>
                      </a:cubicBezTo>
                      <a:cubicBezTo>
                        <a:pt x="750908" y="1559921"/>
                        <a:pt x="760686" y="1652740"/>
                        <a:pt x="828150" y="1662211"/>
                      </a:cubicBezTo>
                      <a:cubicBezTo>
                        <a:pt x="795884" y="1698202"/>
                        <a:pt x="763619" y="1737981"/>
                        <a:pt x="757752" y="1772078"/>
                      </a:cubicBezTo>
                      <a:cubicBezTo>
                        <a:pt x="755797" y="1781549"/>
                        <a:pt x="766552" y="1791021"/>
                        <a:pt x="780240" y="1788179"/>
                      </a:cubicBezTo>
                      <a:cubicBezTo>
                        <a:pt x="867260" y="1774919"/>
                        <a:pt x="942546" y="1740823"/>
                        <a:pt x="1019788" y="1709567"/>
                      </a:cubicBezTo>
                      <a:cubicBezTo>
                        <a:pt x="914192" y="1783444"/>
                        <a:pt x="790018" y="1886681"/>
                        <a:pt x="862371" y="1941614"/>
                      </a:cubicBezTo>
                      <a:cubicBezTo>
                        <a:pt x="905392" y="1974764"/>
                        <a:pt x="970901" y="1967187"/>
                        <a:pt x="1020766" y="1942561"/>
                      </a:cubicBezTo>
                      <a:cubicBezTo>
                        <a:pt x="1021743" y="1952980"/>
                        <a:pt x="1024677" y="1964345"/>
                        <a:pt x="1026632" y="1975711"/>
                      </a:cubicBezTo>
                      <a:cubicBezTo>
                        <a:pt x="1037387" y="2023067"/>
                        <a:pt x="1096052" y="2187868"/>
                        <a:pt x="1172316" y="2203022"/>
                      </a:cubicBezTo>
                      <a:cubicBezTo>
                        <a:pt x="1240758" y="2217229"/>
                        <a:pt x="1264224" y="2156612"/>
                        <a:pt x="1272046" y="2087472"/>
                      </a:cubicBezTo>
                      <a:cubicBezTo>
                        <a:pt x="1288668" y="2136723"/>
                        <a:pt x="1308223" y="2185026"/>
                        <a:pt x="1331689" y="2237118"/>
                      </a:cubicBezTo>
                      <a:cubicBezTo>
                        <a:pt x="1344399" y="2265532"/>
                        <a:pt x="1381554" y="2362139"/>
                        <a:pt x="1443152" y="2355509"/>
                      </a:cubicBezTo>
                      <a:cubicBezTo>
                        <a:pt x="1519416" y="2346985"/>
                        <a:pt x="1524304" y="2243748"/>
                        <a:pt x="1536037" y="2205863"/>
                      </a:cubicBezTo>
                      <a:cubicBezTo>
                        <a:pt x="1544837" y="2178396"/>
                        <a:pt x="1549726" y="2149982"/>
                        <a:pt x="1551681" y="2122516"/>
                      </a:cubicBezTo>
                      <a:cubicBezTo>
                        <a:pt x="1574169" y="2167031"/>
                        <a:pt x="1602524" y="2210599"/>
                        <a:pt x="1644567" y="2249431"/>
                      </a:cubicBezTo>
                      <a:cubicBezTo>
                        <a:pt x="1687588" y="2289210"/>
                        <a:pt x="1799051" y="2426544"/>
                        <a:pt x="1895847" y="2399077"/>
                      </a:cubicBezTo>
                      <a:cubicBezTo>
                        <a:pt x="1986778" y="2373505"/>
                        <a:pt x="1995577" y="2247537"/>
                        <a:pt x="2008288" y="2192603"/>
                      </a:cubicBezTo>
                      <a:cubicBezTo>
                        <a:pt x="2010243" y="2183132"/>
                        <a:pt x="2011221" y="2173661"/>
                        <a:pt x="2013177" y="2163242"/>
                      </a:cubicBezTo>
                      <a:cubicBezTo>
                        <a:pt x="2026865" y="2177449"/>
                        <a:pt x="2039576" y="2192603"/>
                        <a:pt x="2053264" y="2206810"/>
                      </a:cubicBezTo>
                      <a:cubicBezTo>
                        <a:pt x="2064997" y="2219123"/>
                        <a:pt x="2080641" y="2217229"/>
                        <a:pt x="2096285" y="2210599"/>
                      </a:cubicBezTo>
                      <a:cubicBezTo>
                        <a:pt x="2144195" y="2191656"/>
                        <a:pt x="2141261" y="2167978"/>
                        <a:pt x="2138328" y="2130093"/>
                      </a:cubicBezTo>
                      <a:cubicBezTo>
                        <a:pt x="2135395" y="2084631"/>
                        <a:pt x="2125617" y="2038221"/>
                        <a:pt x="2111929" y="1993706"/>
                      </a:cubicBezTo>
                      <a:cubicBezTo>
                        <a:pt x="2165705" y="2044851"/>
                        <a:pt x="2222414" y="2092208"/>
                        <a:pt x="2300634" y="2129146"/>
                      </a:cubicBezTo>
                      <a:cubicBezTo>
                        <a:pt x="2352454" y="2153771"/>
                        <a:pt x="2455118" y="2182185"/>
                        <a:pt x="2513782" y="2154718"/>
                      </a:cubicBezTo>
                      <a:cubicBezTo>
                        <a:pt x="2585158" y="2120621"/>
                        <a:pt x="2504005" y="2024961"/>
                        <a:pt x="2412097" y="1943508"/>
                      </a:cubicBezTo>
                      <a:cubicBezTo>
                        <a:pt x="2583202" y="2028750"/>
                        <a:pt x="2790484" y="2103573"/>
                        <a:pt x="2962567" y="2024961"/>
                      </a:cubicBezTo>
                      <a:cubicBezTo>
                        <a:pt x="3077941" y="1971922"/>
                        <a:pt x="2835460" y="1817540"/>
                        <a:pt x="2675110" y="1722827"/>
                      </a:cubicBezTo>
                      <a:cubicBezTo>
                        <a:pt x="2769951" y="1749347"/>
                        <a:pt x="2862837" y="1778708"/>
                        <a:pt x="2962567" y="1796703"/>
                      </a:cubicBezTo>
                      <a:cubicBezTo>
                        <a:pt x="3030032" y="1809016"/>
                        <a:pt x="3121940" y="1829853"/>
                        <a:pt x="3177671" y="1790073"/>
                      </a:cubicBezTo>
                      <a:cubicBezTo>
                        <a:pt x="3243180" y="1742717"/>
                        <a:pt x="3130739" y="1672630"/>
                        <a:pt x="3040787" y="1622432"/>
                      </a:cubicBezTo>
                      <a:cubicBezTo>
                        <a:pt x="3113140" y="1640427"/>
                        <a:pt x="3195270" y="1652740"/>
                        <a:pt x="3216781" y="1613907"/>
                      </a:cubicBezTo>
                      <a:cubicBezTo>
                        <a:pt x="3239269" y="1573181"/>
                        <a:pt x="3199182" y="1530560"/>
                        <a:pt x="3135628" y="1491728"/>
                      </a:cubicBezTo>
                      <a:cubicBezTo>
                        <a:pt x="3346821" y="1495516"/>
                        <a:pt x="3561925" y="1454790"/>
                        <a:pt x="3640144" y="1330716"/>
                      </a:cubicBezTo>
                      <a:cubicBezTo>
                        <a:pt x="3706631" y="1225585"/>
                        <a:pt x="3643077" y="1157391"/>
                        <a:pt x="3533570" y="1119506"/>
                      </a:cubicBezTo>
                      <a:cubicBezTo>
                        <a:pt x="3583435" y="1112876"/>
                        <a:pt x="3638189" y="1099617"/>
                        <a:pt x="3646011" y="1064573"/>
                      </a:cubicBezTo>
                      <a:cubicBezTo>
                        <a:pt x="3652855" y="1030476"/>
                        <a:pt x="3629389" y="1006798"/>
                        <a:pt x="3588324" y="989750"/>
                      </a:cubicBezTo>
                      <a:cubicBezTo>
                        <a:pt x="3642100" y="958494"/>
                        <a:pt x="3646011" y="925345"/>
                        <a:pt x="3570724" y="910191"/>
                      </a:cubicBezTo>
                      <a:cubicBezTo>
                        <a:pt x="3605923" y="903561"/>
                        <a:pt x="3641122" y="895037"/>
                        <a:pt x="3674366" y="888407"/>
                      </a:cubicBezTo>
                      <a:cubicBezTo>
                        <a:pt x="3732052" y="877041"/>
                        <a:pt x="3776051" y="854310"/>
                        <a:pt x="3811250" y="821161"/>
                      </a:cubicBezTo>
                      <a:cubicBezTo>
                        <a:pt x="3875781" y="764333"/>
                        <a:pt x="3778984" y="738760"/>
                        <a:pt x="3683165" y="728342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F4F41BB3-1AF6-0CB2-4826-FEF54ED3437C}"/>
                  </a:ext>
                </a:extLst>
              </p:cNvPr>
              <p:cNvSpPr/>
              <p:nvPr/>
            </p:nvSpPr>
            <p:spPr>
              <a:xfrm>
                <a:off x="506333" y="-4128694"/>
                <a:ext cx="1575518" cy="412028"/>
              </a:xfrm>
              <a:custGeom>
                <a:avLst/>
                <a:gdLst>
                  <a:gd name="connsiteX0" fmla="*/ 10880 w 1575518"/>
                  <a:gd name="connsiteY0" fmla="*/ 0 h 412028"/>
                  <a:gd name="connsiteX1" fmla="*/ 125 w 1575518"/>
                  <a:gd name="connsiteY1" fmla="*/ 32202 h 412028"/>
                  <a:gd name="connsiteX2" fmla="*/ 197629 w 1575518"/>
                  <a:gd name="connsiteY2" fmla="*/ 114603 h 412028"/>
                  <a:gd name="connsiteX3" fmla="*/ 455754 w 1575518"/>
                  <a:gd name="connsiteY3" fmla="*/ 71982 h 412028"/>
                  <a:gd name="connsiteX4" fmla="*/ 403933 w 1575518"/>
                  <a:gd name="connsiteY4" fmla="*/ 205527 h 412028"/>
                  <a:gd name="connsiteX5" fmla="*/ 492908 w 1575518"/>
                  <a:gd name="connsiteY5" fmla="*/ 412001 h 412028"/>
                  <a:gd name="connsiteX6" fmla="*/ 659125 w 1575518"/>
                  <a:gd name="connsiteY6" fmla="*/ 262355 h 412028"/>
                  <a:gd name="connsiteX7" fmla="*/ 699212 w 1575518"/>
                  <a:gd name="connsiteY7" fmla="*/ 177113 h 412028"/>
                  <a:gd name="connsiteX8" fmla="*/ 754944 w 1575518"/>
                  <a:gd name="connsiteY8" fmla="*/ 249095 h 412028"/>
                  <a:gd name="connsiteX9" fmla="*/ 849785 w 1575518"/>
                  <a:gd name="connsiteY9" fmla="*/ 200791 h 412028"/>
                  <a:gd name="connsiteX10" fmla="*/ 853696 w 1575518"/>
                  <a:gd name="connsiteY10" fmla="*/ 194161 h 412028"/>
                  <a:gd name="connsiteX11" fmla="*/ 897694 w 1575518"/>
                  <a:gd name="connsiteY11" fmla="*/ 256672 h 412028"/>
                  <a:gd name="connsiteX12" fmla="*/ 1022846 w 1575518"/>
                  <a:gd name="connsiteY12" fmla="*/ 246253 h 412028"/>
                  <a:gd name="connsiteX13" fmla="*/ 1084444 w 1575518"/>
                  <a:gd name="connsiteY13" fmla="*/ 67246 h 412028"/>
                  <a:gd name="connsiteX14" fmla="*/ 1171463 w 1575518"/>
                  <a:gd name="connsiteY14" fmla="*/ 119338 h 412028"/>
                  <a:gd name="connsiteX15" fmla="*/ 1495097 w 1575518"/>
                  <a:gd name="connsiteY15" fmla="*/ 109867 h 412028"/>
                  <a:gd name="connsiteX16" fmla="*/ 1574294 w 1575518"/>
                  <a:gd name="connsiteY16" fmla="*/ 0 h 412028"/>
                  <a:gd name="connsiteX17" fmla="*/ 10880 w 1575518"/>
                  <a:gd name="connsiteY17" fmla="*/ 0 h 412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75518" h="412028">
                    <a:moveTo>
                      <a:pt x="10880" y="0"/>
                    </a:moveTo>
                    <a:cubicBezTo>
                      <a:pt x="4036" y="9471"/>
                      <a:pt x="-853" y="19890"/>
                      <a:pt x="125" y="32202"/>
                    </a:cubicBezTo>
                    <a:cubicBezTo>
                      <a:pt x="3058" y="113655"/>
                      <a:pt x="137009" y="115550"/>
                      <a:pt x="197629" y="114603"/>
                    </a:cubicBezTo>
                    <a:cubicBezTo>
                      <a:pt x="284648" y="112708"/>
                      <a:pt x="371668" y="94713"/>
                      <a:pt x="455754" y="71982"/>
                    </a:cubicBezTo>
                    <a:cubicBezTo>
                      <a:pt x="429355" y="113655"/>
                      <a:pt x="415666" y="167642"/>
                      <a:pt x="403933" y="205527"/>
                    </a:cubicBezTo>
                    <a:cubicBezTo>
                      <a:pt x="379490" y="286033"/>
                      <a:pt x="376556" y="409160"/>
                      <a:pt x="492908" y="412001"/>
                    </a:cubicBezTo>
                    <a:cubicBezTo>
                      <a:pt x="569172" y="413895"/>
                      <a:pt x="629792" y="317288"/>
                      <a:pt x="659125" y="262355"/>
                    </a:cubicBezTo>
                    <a:cubicBezTo>
                      <a:pt x="673791" y="234888"/>
                      <a:pt x="687479" y="206474"/>
                      <a:pt x="699212" y="177113"/>
                    </a:cubicBezTo>
                    <a:cubicBezTo>
                      <a:pt x="706056" y="213104"/>
                      <a:pt x="722678" y="241518"/>
                      <a:pt x="754944" y="249095"/>
                    </a:cubicBezTo>
                    <a:cubicBezTo>
                      <a:pt x="796987" y="259513"/>
                      <a:pt x="828275" y="234888"/>
                      <a:pt x="849785" y="200791"/>
                    </a:cubicBezTo>
                    <a:cubicBezTo>
                      <a:pt x="850763" y="198897"/>
                      <a:pt x="852718" y="196056"/>
                      <a:pt x="853696" y="194161"/>
                    </a:cubicBezTo>
                    <a:cubicBezTo>
                      <a:pt x="861518" y="219734"/>
                      <a:pt x="875206" y="237729"/>
                      <a:pt x="897694" y="256672"/>
                    </a:cubicBezTo>
                    <a:cubicBezTo>
                      <a:pt x="931916" y="284139"/>
                      <a:pt x="992536" y="276562"/>
                      <a:pt x="1022846" y="246253"/>
                    </a:cubicBezTo>
                    <a:cubicBezTo>
                      <a:pt x="1074666" y="195109"/>
                      <a:pt x="1090310" y="131651"/>
                      <a:pt x="1084444" y="67246"/>
                    </a:cubicBezTo>
                    <a:cubicBezTo>
                      <a:pt x="1116709" y="89030"/>
                      <a:pt x="1148975" y="107026"/>
                      <a:pt x="1171463" y="119338"/>
                    </a:cubicBezTo>
                    <a:cubicBezTo>
                      <a:pt x="1285859" y="184690"/>
                      <a:pt x="1385589" y="169536"/>
                      <a:pt x="1495097" y="109867"/>
                    </a:cubicBezTo>
                    <a:cubicBezTo>
                      <a:pt x="1533229" y="89030"/>
                      <a:pt x="1584071" y="41674"/>
                      <a:pt x="1574294" y="0"/>
                    </a:cubicBezTo>
                    <a:lnTo>
                      <a:pt x="10880" y="0"/>
                    </a:lnTo>
                    <a:close/>
                  </a:path>
                </a:pathLst>
              </a:custGeom>
              <a:solidFill>
                <a:srgbClr val="49A147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30" name="Graphic 25">
              <a:extLst>
                <a:ext uri="{FF2B5EF4-FFF2-40B4-BE49-F238E27FC236}">
                  <a16:creationId xmlns:a16="http://schemas.microsoft.com/office/drawing/2014/main" id="{2C7BD988-1910-18FB-1A4B-7BFEBB3732E3}"/>
                </a:ext>
              </a:extLst>
            </p:cNvPr>
            <p:cNvGrpSpPr/>
            <p:nvPr/>
          </p:nvGrpSpPr>
          <p:grpSpPr>
            <a:xfrm>
              <a:off x="-204362" y="-3542716"/>
              <a:ext cx="5830731" cy="4967062"/>
              <a:chOff x="-204362" y="-3542716"/>
              <a:chExt cx="5830731" cy="4967062"/>
            </a:xfrm>
          </p:grpSpPr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76D8949D-7BF5-3B50-C091-4DD52DCDB767}"/>
                  </a:ext>
                </a:extLst>
              </p:cNvPr>
              <p:cNvSpPr/>
              <p:nvPr/>
            </p:nvSpPr>
            <p:spPr>
              <a:xfrm>
                <a:off x="-202407" y="-3542716"/>
                <a:ext cx="5828776" cy="4966115"/>
              </a:xfrm>
              <a:custGeom>
                <a:avLst/>
                <a:gdLst>
                  <a:gd name="connsiteX0" fmla="*/ 5728608 w 5828776"/>
                  <a:gd name="connsiteY0" fmla="*/ 2301818 h 4966115"/>
                  <a:gd name="connsiteX1" fmla="*/ 5553591 w 5828776"/>
                  <a:gd name="connsiteY1" fmla="*/ 2257303 h 4966115"/>
                  <a:gd name="connsiteX2" fmla="*/ 5512526 w 5828776"/>
                  <a:gd name="connsiteY2" fmla="*/ 2255409 h 4966115"/>
                  <a:gd name="connsiteX3" fmla="*/ 5552614 w 5828776"/>
                  <a:gd name="connsiteY3" fmla="*/ 2244990 h 4966115"/>
                  <a:gd name="connsiteX4" fmla="*/ 5794116 w 5828776"/>
                  <a:gd name="connsiteY4" fmla="*/ 2068824 h 4966115"/>
                  <a:gd name="connsiteX5" fmla="*/ 5786295 w 5828776"/>
                  <a:gd name="connsiteY5" fmla="*/ 2061247 h 4966115"/>
                  <a:gd name="connsiteX6" fmla="*/ 5670921 w 5828776"/>
                  <a:gd name="connsiteY6" fmla="*/ 2058406 h 4966115"/>
                  <a:gd name="connsiteX7" fmla="*/ 5818560 w 5828776"/>
                  <a:gd name="connsiteY7" fmla="*/ 1829201 h 4966115"/>
                  <a:gd name="connsiteX8" fmla="*/ 5639633 w 5828776"/>
                  <a:gd name="connsiteY8" fmla="*/ 1804575 h 4966115"/>
                  <a:gd name="connsiteX9" fmla="*/ 5606389 w 5828776"/>
                  <a:gd name="connsiteY9" fmla="*/ 1750589 h 4966115"/>
                  <a:gd name="connsiteX10" fmla="*/ 5312088 w 5828776"/>
                  <a:gd name="connsiteY10" fmla="*/ 1593366 h 4966115"/>
                  <a:gd name="connsiteX11" fmla="*/ 5480260 w 5828776"/>
                  <a:gd name="connsiteY11" fmla="*/ 1492023 h 4966115"/>
                  <a:gd name="connsiteX12" fmla="*/ 5241691 w 5828776"/>
                  <a:gd name="connsiteY12" fmla="*/ 1376473 h 4966115"/>
                  <a:gd name="connsiteX13" fmla="*/ 5291555 w 5828776"/>
                  <a:gd name="connsiteY13" fmla="*/ 1151056 h 4966115"/>
                  <a:gd name="connsiteX14" fmla="*/ 5183026 w 5828776"/>
                  <a:gd name="connsiteY14" fmla="*/ 1152004 h 4966115"/>
                  <a:gd name="connsiteX15" fmla="*/ 5053963 w 5828776"/>
                  <a:gd name="connsiteY15" fmla="*/ 982467 h 4966115"/>
                  <a:gd name="connsiteX16" fmla="*/ 4854504 w 5828776"/>
                  <a:gd name="connsiteY16" fmla="*/ 1004252 h 4966115"/>
                  <a:gd name="connsiteX17" fmla="*/ 4778239 w 5828776"/>
                  <a:gd name="connsiteY17" fmla="*/ 1044978 h 4966115"/>
                  <a:gd name="connsiteX18" fmla="*/ 4876992 w 5828776"/>
                  <a:gd name="connsiteY18" fmla="*/ 591303 h 4966115"/>
                  <a:gd name="connsiteX19" fmla="*/ 4721530 w 5828776"/>
                  <a:gd name="connsiteY19" fmla="*/ 657602 h 4966115"/>
                  <a:gd name="connsiteX20" fmla="*/ 4691220 w 5828776"/>
                  <a:gd name="connsiteY20" fmla="*/ 543947 h 4966115"/>
                  <a:gd name="connsiteX21" fmla="*/ 4382253 w 5828776"/>
                  <a:gd name="connsiteY21" fmla="*/ 560048 h 4966115"/>
                  <a:gd name="connsiteX22" fmla="*/ 4392030 w 5828776"/>
                  <a:gd name="connsiteY22" fmla="*/ 519322 h 4966115"/>
                  <a:gd name="connsiteX23" fmla="*/ 4432118 w 5828776"/>
                  <a:gd name="connsiteY23" fmla="*/ 444498 h 4966115"/>
                  <a:gd name="connsiteX24" fmla="*/ 4183771 w 5828776"/>
                  <a:gd name="connsiteY24" fmla="*/ 411349 h 4966115"/>
                  <a:gd name="connsiteX25" fmla="*/ 4221903 w 5828776"/>
                  <a:gd name="connsiteY25" fmla="*/ 226659 h 4966115"/>
                  <a:gd name="connsiteX26" fmla="*/ 4010710 w 5828776"/>
                  <a:gd name="connsiteY26" fmla="*/ 266438 h 4966115"/>
                  <a:gd name="connsiteX27" fmla="*/ 4034175 w 5828776"/>
                  <a:gd name="connsiteY27" fmla="*/ 121527 h 4966115"/>
                  <a:gd name="connsiteX28" fmla="*/ 4016576 w 5828776"/>
                  <a:gd name="connsiteY28" fmla="*/ 105426 h 4966115"/>
                  <a:gd name="connsiteX29" fmla="*/ 3679254 w 5828776"/>
                  <a:gd name="connsiteY29" fmla="*/ 248443 h 4966115"/>
                  <a:gd name="connsiteX30" fmla="*/ 3654811 w 5828776"/>
                  <a:gd name="connsiteY30" fmla="*/ 182144 h 4966115"/>
                  <a:gd name="connsiteX31" fmla="*/ 3619612 w 5828776"/>
                  <a:gd name="connsiteY31" fmla="*/ 179302 h 4966115"/>
                  <a:gd name="connsiteX32" fmla="*/ 3547258 w 5828776"/>
                  <a:gd name="connsiteY32" fmla="*/ 294852 h 4966115"/>
                  <a:gd name="connsiteX33" fmla="*/ 3503260 w 5828776"/>
                  <a:gd name="connsiteY33" fmla="*/ 256967 h 4966115"/>
                  <a:gd name="connsiteX34" fmla="*/ 3408419 w 5828776"/>
                  <a:gd name="connsiteY34" fmla="*/ 371569 h 4966115"/>
                  <a:gd name="connsiteX35" fmla="*/ 3243180 w 5828776"/>
                  <a:gd name="connsiteY35" fmla="*/ 131946 h 4966115"/>
                  <a:gd name="connsiteX36" fmla="*/ 3061319 w 5828776"/>
                  <a:gd name="connsiteY36" fmla="*/ 295 h 4966115"/>
                  <a:gd name="connsiteX37" fmla="*/ 3061319 w 5828776"/>
                  <a:gd name="connsiteY37" fmla="*/ 332737 h 4966115"/>
                  <a:gd name="connsiteX38" fmla="*/ 2964523 w 5828776"/>
                  <a:gd name="connsiteY38" fmla="*/ 266438 h 4966115"/>
                  <a:gd name="connsiteX39" fmla="*/ 2944968 w 5828776"/>
                  <a:gd name="connsiteY39" fmla="*/ 110162 h 4966115"/>
                  <a:gd name="connsiteX40" fmla="*/ 2901947 w 5828776"/>
                  <a:gd name="connsiteY40" fmla="*/ 101638 h 4966115"/>
                  <a:gd name="connsiteX41" fmla="*/ 2799284 w 5828776"/>
                  <a:gd name="connsiteY41" fmla="*/ 238024 h 4966115"/>
                  <a:gd name="connsiteX42" fmla="*/ 2687821 w 5828776"/>
                  <a:gd name="connsiteY42" fmla="*/ 89325 h 4966115"/>
                  <a:gd name="connsiteX43" fmla="*/ 2603735 w 5828776"/>
                  <a:gd name="connsiteY43" fmla="*/ 229500 h 4966115"/>
                  <a:gd name="connsiteX44" fmla="*/ 2523560 w 5828776"/>
                  <a:gd name="connsiteY44" fmla="*/ 104479 h 4966115"/>
                  <a:gd name="connsiteX45" fmla="*/ 2348543 w 5828776"/>
                  <a:gd name="connsiteY45" fmla="*/ 25867 h 4966115"/>
                  <a:gd name="connsiteX46" fmla="*/ 2305523 w 5828776"/>
                  <a:gd name="connsiteY46" fmla="*/ 229500 h 4966115"/>
                  <a:gd name="connsiteX47" fmla="*/ 2335833 w 5828776"/>
                  <a:gd name="connsiteY47" fmla="*/ 321372 h 4966115"/>
                  <a:gd name="connsiteX48" fmla="*/ 2297701 w 5828776"/>
                  <a:gd name="connsiteY48" fmla="*/ 317583 h 4966115"/>
                  <a:gd name="connsiteX49" fmla="*/ 2260546 w 5828776"/>
                  <a:gd name="connsiteY49" fmla="*/ 363992 h 4966115"/>
                  <a:gd name="connsiteX50" fmla="*/ 2233169 w 5828776"/>
                  <a:gd name="connsiteY50" fmla="*/ 328001 h 4966115"/>
                  <a:gd name="connsiteX51" fmla="*/ 2081619 w 5828776"/>
                  <a:gd name="connsiteY51" fmla="*/ 171725 h 4966115"/>
                  <a:gd name="connsiteX52" fmla="*/ 2065975 w 5828776"/>
                  <a:gd name="connsiteY52" fmla="*/ 175514 h 4966115"/>
                  <a:gd name="connsiteX53" fmla="*/ 2043487 w 5828776"/>
                  <a:gd name="connsiteY53" fmla="*/ 327054 h 4966115"/>
                  <a:gd name="connsiteX54" fmla="*/ 1862604 w 5828776"/>
                  <a:gd name="connsiteY54" fmla="*/ 319477 h 4966115"/>
                  <a:gd name="connsiteX55" fmla="*/ 1859671 w 5828776"/>
                  <a:gd name="connsiteY55" fmla="*/ 415137 h 4966115"/>
                  <a:gd name="connsiteX56" fmla="*/ 1798073 w 5828776"/>
                  <a:gd name="connsiteY56" fmla="*/ 435974 h 4966115"/>
                  <a:gd name="connsiteX57" fmla="*/ 1780473 w 5828776"/>
                  <a:gd name="connsiteY57" fmla="*/ 464388 h 4966115"/>
                  <a:gd name="connsiteX58" fmla="*/ 1716920 w 5828776"/>
                  <a:gd name="connsiteY58" fmla="*/ 316636 h 4966115"/>
                  <a:gd name="connsiteX59" fmla="*/ 1547770 w 5828776"/>
                  <a:gd name="connsiteY59" fmla="*/ 224765 h 4966115"/>
                  <a:gd name="connsiteX60" fmla="*/ 1411864 w 5828776"/>
                  <a:gd name="connsiteY60" fmla="*/ 550577 h 4966115"/>
                  <a:gd name="connsiteX61" fmla="*/ 1213381 w 5828776"/>
                  <a:gd name="connsiteY61" fmla="*/ 297693 h 4966115"/>
                  <a:gd name="connsiteX62" fmla="*/ 1145917 w 5828776"/>
                  <a:gd name="connsiteY62" fmla="*/ 526899 h 4966115"/>
                  <a:gd name="connsiteX63" fmla="*/ 960145 w 5828776"/>
                  <a:gd name="connsiteY63" fmla="*/ 404719 h 4966115"/>
                  <a:gd name="connsiteX64" fmla="*/ 939613 w 5828776"/>
                  <a:gd name="connsiteY64" fmla="*/ 650025 h 4966115"/>
                  <a:gd name="connsiteX65" fmla="*/ 938635 w 5828776"/>
                  <a:gd name="connsiteY65" fmla="*/ 650972 h 4966115"/>
                  <a:gd name="connsiteX66" fmla="*/ 527982 w 5828776"/>
                  <a:gd name="connsiteY66" fmla="*/ 413243 h 4966115"/>
                  <a:gd name="connsiteX67" fmla="*/ 533849 w 5828776"/>
                  <a:gd name="connsiteY67" fmla="*/ 495643 h 4966115"/>
                  <a:gd name="connsiteX68" fmla="*/ 567092 w 5828776"/>
                  <a:gd name="connsiteY68" fmla="*/ 601722 h 4966115"/>
                  <a:gd name="connsiteX69" fmla="*/ 536782 w 5828776"/>
                  <a:gd name="connsiteY69" fmla="*/ 596986 h 4966115"/>
                  <a:gd name="connsiteX70" fmla="*/ 446829 w 5828776"/>
                  <a:gd name="connsiteY70" fmla="*/ 692646 h 4966115"/>
                  <a:gd name="connsiteX71" fmla="*/ 439985 w 5828776"/>
                  <a:gd name="connsiteY71" fmla="*/ 702117 h 4966115"/>
                  <a:gd name="connsiteX72" fmla="*/ 440963 w 5828776"/>
                  <a:gd name="connsiteY72" fmla="*/ 711589 h 4966115"/>
                  <a:gd name="connsiteX73" fmla="*/ 436074 w 5828776"/>
                  <a:gd name="connsiteY73" fmla="*/ 732426 h 4966115"/>
                  <a:gd name="connsiteX74" fmla="*/ 428252 w 5828776"/>
                  <a:gd name="connsiteY74" fmla="*/ 860288 h 4966115"/>
                  <a:gd name="connsiteX75" fmla="*/ 426297 w 5828776"/>
                  <a:gd name="connsiteY75" fmla="*/ 858394 h 4966115"/>
                  <a:gd name="connsiteX76" fmla="*/ 416519 w 5828776"/>
                  <a:gd name="connsiteY76" fmla="*/ 693593 h 4966115"/>
                  <a:gd name="connsiteX77" fmla="*/ 357855 w 5828776"/>
                  <a:gd name="connsiteY77" fmla="*/ 531634 h 4966115"/>
                  <a:gd name="connsiteX78" fmla="*/ 282568 w 5828776"/>
                  <a:gd name="connsiteY78" fmla="*/ 631083 h 4966115"/>
                  <a:gd name="connsiteX79" fmla="*/ 284524 w 5828776"/>
                  <a:gd name="connsiteY79" fmla="*/ 757051 h 4966115"/>
                  <a:gd name="connsiteX80" fmla="*/ 79197 w 5828776"/>
                  <a:gd name="connsiteY80" fmla="*/ 757051 h 4966115"/>
                  <a:gd name="connsiteX81" fmla="*/ 171105 w 5828776"/>
                  <a:gd name="connsiteY81" fmla="*/ 937952 h 4966115"/>
                  <a:gd name="connsiteX82" fmla="*/ 302123 w 5828776"/>
                  <a:gd name="connsiteY82" fmla="*/ 1108436 h 4966115"/>
                  <a:gd name="connsiteX83" fmla="*/ 264969 w 5828776"/>
                  <a:gd name="connsiteY83" fmla="*/ 1097070 h 4966115"/>
                  <a:gd name="connsiteX84" fmla="*/ 1955 w 5828776"/>
                  <a:gd name="connsiteY84" fmla="*/ 1049714 h 4966115"/>
                  <a:gd name="connsiteX85" fmla="*/ 1955 w 5828776"/>
                  <a:gd name="connsiteY85" fmla="*/ 1155792 h 4966115"/>
                  <a:gd name="connsiteX86" fmla="*/ 189683 w 5828776"/>
                  <a:gd name="connsiteY86" fmla="*/ 1243875 h 4966115"/>
                  <a:gd name="connsiteX87" fmla="*/ 1955 w 5828776"/>
                  <a:gd name="connsiteY87" fmla="*/ 1262818 h 4966115"/>
                  <a:gd name="connsiteX88" fmla="*/ 1955 w 5828776"/>
                  <a:gd name="connsiteY88" fmla="*/ 1406781 h 4966115"/>
                  <a:gd name="connsiteX89" fmla="*/ 91908 w 5828776"/>
                  <a:gd name="connsiteY89" fmla="*/ 1429512 h 4966115"/>
                  <a:gd name="connsiteX90" fmla="*/ 56709 w 5828776"/>
                  <a:gd name="connsiteY90" fmla="*/ 1432354 h 4966115"/>
                  <a:gd name="connsiteX91" fmla="*/ 0 w 5828776"/>
                  <a:gd name="connsiteY91" fmla="*/ 1443719 h 4966115"/>
                  <a:gd name="connsiteX92" fmla="*/ 0 w 5828776"/>
                  <a:gd name="connsiteY92" fmla="*/ 1702285 h 4966115"/>
                  <a:gd name="connsiteX93" fmla="*/ 47910 w 5828776"/>
                  <a:gd name="connsiteY93" fmla="*/ 1708915 h 4966115"/>
                  <a:gd name="connsiteX94" fmla="*/ 0 w 5828776"/>
                  <a:gd name="connsiteY94" fmla="*/ 1716492 h 4966115"/>
                  <a:gd name="connsiteX95" fmla="*/ 0 w 5828776"/>
                  <a:gd name="connsiteY95" fmla="*/ 2607741 h 4966115"/>
                  <a:gd name="connsiteX96" fmla="*/ 54754 w 5828776"/>
                  <a:gd name="connsiteY96" fmla="*/ 2559437 h 4966115"/>
                  <a:gd name="connsiteX97" fmla="*/ 0 w 5828776"/>
                  <a:gd name="connsiteY97" fmla="*/ 2692035 h 4966115"/>
                  <a:gd name="connsiteX98" fmla="*/ 0 w 5828776"/>
                  <a:gd name="connsiteY98" fmla="*/ 2898509 h 4966115"/>
                  <a:gd name="connsiteX99" fmla="*/ 64531 w 5828776"/>
                  <a:gd name="connsiteY99" fmla="*/ 2904192 h 4966115"/>
                  <a:gd name="connsiteX100" fmla="*/ 218037 w 5828776"/>
                  <a:gd name="connsiteY100" fmla="*/ 2790537 h 4966115"/>
                  <a:gd name="connsiteX101" fmla="*/ 300168 w 5828776"/>
                  <a:gd name="connsiteY101" fmla="*/ 2951548 h 4966115"/>
                  <a:gd name="connsiteX102" fmla="*/ 510383 w 5828776"/>
                  <a:gd name="connsiteY102" fmla="*/ 2834104 h 4966115"/>
                  <a:gd name="connsiteX103" fmla="*/ 525049 w 5828776"/>
                  <a:gd name="connsiteY103" fmla="*/ 2818950 h 4966115"/>
                  <a:gd name="connsiteX104" fmla="*/ 689310 w 5828776"/>
                  <a:gd name="connsiteY104" fmla="*/ 2895668 h 4966115"/>
                  <a:gd name="connsiteX105" fmla="*/ 524071 w 5828776"/>
                  <a:gd name="connsiteY105" fmla="*/ 2906086 h 4966115"/>
                  <a:gd name="connsiteX106" fmla="*/ 507450 w 5828776"/>
                  <a:gd name="connsiteY106" fmla="*/ 2925029 h 4966115"/>
                  <a:gd name="connsiteX107" fmla="*/ 557315 w 5828776"/>
                  <a:gd name="connsiteY107" fmla="*/ 2966702 h 4966115"/>
                  <a:gd name="connsiteX108" fmla="*/ 661933 w 5828776"/>
                  <a:gd name="connsiteY108" fmla="*/ 2987539 h 4966115"/>
                  <a:gd name="connsiteX109" fmla="*/ 599358 w 5828776"/>
                  <a:gd name="connsiteY109" fmla="*/ 3036790 h 4966115"/>
                  <a:gd name="connsiteX110" fmla="*/ 408697 w 5828776"/>
                  <a:gd name="connsiteY110" fmla="*/ 3263154 h 4966115"/>
                  <a:gd name="connsiteX111" fmla="*/ 481051 w 5828776"/>
                  <a:gd name="connsiteY111" fmla="*/ 3350290 h 4966115"/>
                  <a:gd name="connsiteX112" fmla="*/ 873126 w 5828776"/>
                  <a:gd name="connsiteY112" fmla="*/ 3174124 h 4966115"/>
                  <a:gd name="connsiteX113" fmla="*/ 892681 w 5828776"/>
                  <a:gd name="connsiteY113" fmla="*/ 3408064 h 4966115"/>
                  <a:gd name="connsiteX114" fmla="*/ 1089208 w 5828776"/>
                  <a:gd name="connsiteY114" fmla="*/ 3312404 h 4966115"/>
                  <a:gd name="connsiteX115" fmla="*/ 1188938 w 5828776"/>
                  <a:gd name="connsiteY115" fmla="*/ 3175071 h 4966115"/>
                  <a:gd name="connsiteX116" fmla="*/ 1274979 w 5828776"/>
                  <a:gd name="connsiteY116" fmla="*/ 3374915 h 4966115"/>
                  <a:gd name="connsiteX117" fmla="*/ 1393287 w 5828776"/>
                  <a:gd name="connsiteY117" fmla="*/ 3373968 h 4966115"/>
                  <a:gd name="connsiteX118" fmla="*/ 1496928 w 5828776"/>
                  <a:gd name="connsiteY118" fmla="*/ 3101195 h 4966115"/>
                  <a:gd name="connsiteX119" fmla="*/ 1501816 w 5828776"/>
                  <a:gd name="connsiteY119" fmla="*/ 3070887 h 4966115"/>
                  <a:gd name="connsiteX120" fmla="*/ 1579058 w 5828776"/>
                  <a:gd name="connsiteY120" fmla="*/ 2888091 h 4966115"/>
                  <a:gd name="connsiteX121" fmla="*/ 1687588 w 5828776"/>
                  <a:gd name="connsiteY121" fmla="*/ 3167494 h 4966115"/>
                  <a:gd name="connsiteX122" fmla="*/ 1776563 w 5828776"/>
                  <a:gd name="connsiteY122" fmla="*/ 3131503 h 4966115"/>
                  <a:gd name="connsiteX123" fmla="*/ 1824472 w 5828776"/>
                  <a:gd name="connsiteY123" fmla="*/ 3070887 h 4966115"/>
                  <a:gd name="connsiteX124" fmla="*/ 1901714 w 5828776"/>
                  <a:gd name="connsiteY124" fmla="*/ 3161811 h 4966115"/>
                  <a:gd name="connsiteX125" fmla="*/ 2106063 w 5828776"/>
                  <a:gd name="connsiteY125" fmla="*/ 3033949 h 4966115"/>
                  <a:gd name="connsiteX126" fmla="*/ 1981889 w 5828776"/>
                  <a:gd name="connsiteY126" fmla="*/ 3175071 h 4966115"/>
                  <a:gd name="connsiteX127" fmla="*/ 1908558 w 5828776"/>
                  <a:gd name="connsiteY127" fmla="*/ 3279255 h 4966115"/>
                  <a:gd name="connsiteX128" fmla="*/ 1914425 w 5828776"/>
                  <a:gd name="connsiteY128" fmla="*/ 3289673 h 4966115"/>
                  <a:gd name="connsiteX129" fmla="*/ 2318233 w 5828776"/>
                  <a:gd name="connsiteY129" fmla="*/ 3277361 h 4966115"/>
                  <a:gd name="connsiteX130" fmla="*/ 2264457 w 5828776"/>
                  <a:gd name="connsiteY130" fmla="*/ 3293462 h 4966115"/>
                  <a:gd name="connsiteX131" fmla="*/ 2180371 w 5828776"/>
                  <a:gd name="connsiteY131" fmla="*/ 3343660 h 4966115"/>
                  <a:gd name="connsiteX132" fmla="*/ 2385698 w 5828776"/>
                  <a:gd name="connsiteY132" fmla="*/ 3409012 h 4966115"/>
                  <a:gd name="connsiteX133" fmla="*/ 2624267 w 5828776"/>
                  <a:gd name="connsiteY133" fmla="*/ 3342713 h 4966115"/>
                  <a:gd name="connsiteX134" fmla="*/ 2567558 w 5828776"/>
                  <a:gd name="connsiteY134" fmla="*/ 3433637 h 4966115"/>
                  <a:gd name="connsiteX135" fmla="*/ 2564625 w 5828776"/>
                  <a:gd name="connsiteY135" fmla="*/ 3585178 h 4966115"/>
                  <a:gd name="connsiteX136" fmla="*/ 2641867 w 5828776"/>
                  <a:gd name="connsiteY136" fmla="*/ 3595596 h 4966115"/>
                  <a:gd name="connsiteX137" fmla="*/ 2786573 w 5828776"/>
                  <a:gd name="connsiteY137" fmla="*/ 3507513 h 4966115"/>
                  <a:gd name="connsiteX138" fmla="*/ 2742574 w 5828776"/>
                  <a:gd name="connsiteY138" fmla="*/ 3700727 h 4966115"/>
                  <a:gd name="connsiteX139" fmla="*/ 2626223 w 5828776"/>
                  <a:gd name="connsiteY139" fmla="*/ 3768920 h 4966115"/>
                  <a:gd name="connsiteX140" fmla="*/ 2635023 w 5828776"/>
                  <a:gd name="connsiteY140" fmla="*/ 3793546 h 4966115"/>
                  <a:gd name="connsiteX141" fmla="*/ 2863815 w 5828776"/>
                  <a:gd name="connsiteY141" fmla="*/ 3827642 h 4966115"/>
                  <a:gd name="connsiteX142" fmla="*/ 2610579 w 5828776"/>
                  <a:gd name="connsiteY142" fmla="*/ 3968765 h 4966115"/>
                  <a:gd name="connsiteX143" fmla="*/ 2731819 w 5828776"/>
                  <a:gd name="connsiteY143" fmla="*/ 4039799 h 4966115"/>
                  <a:gd name="connsiteX144" fmla="*/ 2718131 w 5828776"/>
                  <a:gd name="connsiteY144" fmla="*/ 4072002 h 4966115"/>
                  <a:gd name="connsiteX145" fmla="*/ 2701509 w 5828776"/>
                  <a:gd name="connsiteY145" fmla="*/ 4341933 h 4966115"/>
                  <a:gd name="connsiteX146" fmla="*/ 2843282 w 5828776"/>
                  <a:gd name="connsiteY146" fmla="*/ 4281317 h 4966115"/>
                  <a:gd name="connsiteX147" fmla="*/ 2805150 w 5828776"/>
                  <a:gd name="connsiteY147" fmla="*/ 4442329 h 4966115"/>
                  <a:gd name="connsiteX148" fmla="*/ 2824705 w 5828776"/>
                  <a:gd name="connsiteY148" fmla="*/ 4598606 h 4966115"/>
                  <a:gd name="connsiteX149" fmla="*/ 2981144 w 5828776"/>
                  <a:gd name="connsiteY149" fmla="*/ 4503893 h 4966115"/>
                  <a:gd name="connsiteX150" fmla="*/ 3040787 w 5828776"/>
                  <a:gd name="connsiteY150" fmla="*/ 4434752 h 4966115"/>
                  <a:gd name="connsiteX151" fmla="*/ 3040787 w 5828776"/>
                  <a:gd name="connsiteY151" fmla="*/ 4590081 h 4966115"/>
                  <a:gd name="connsiteX152" fmla="*/ 3150294 w 5828776"/>
                  <a:gd name="connsiteY152" fmla="*/ 4836335 h 4966115"/>
                  <a:gd name="connsiteX153" fmla="*/ 3353665 w 5828776"/>
                  <a:gd name="connsiteY153" fmla="*/ 4699001 h 4966115"/>
                  <a:gd name="connsiteX154" fmla="*/ 3374198 w 5828776"/>
                  <a:gd name="connsiteY154" fmla="*/ 4674376 h 4966115"/>
                  <a:gd name="connsiteX155" fmla="*/ 3380064 w 5828776"/>
                  <a:gd name="connsiteY155" fmla="*/ 4731203 h 4966115"/>
                  <a:gd name="connsiteX156" fmla="*/ 3411352 w 5828776"/>
                  <a:gd name="connsiteY156" fmla="*/ 4753935 h 4966115"/>
                  <a:gd name="connsiteX157" fmla="*/ 3489571 w 5828776"/>
                  <a:gd name="connsiteY157" fmla="*/ 4699948 h 4966115"/>
                  <a:gd name="connsiteX158" fmla="*/ 3546281 w 5828776"/>
                  <a:gd name="connsiteY158" fmla="*/ 4564509 h 4966115"/>
                  <a:gd name="connsiteX159" fmla="*/ 3614723 w 5828776"/>
                  <a:gd name="connsiteY159" fmla="*/ 4770036 h 4966115"/>
                  <a:gd name="connsiteX160" fmla="*/ 3764318 w 5828776"/>
                  <a:gd name="connsiteY160" fmla="*/ 4886533 h 4966115"/>
                  <a:gd name="connsiteX161" fmla="*/ 3805383 w 5828776"/>
                  <a:gd name="connsiteY161" fmla="*/ 4650698 h 4966115"/>
                  <a:gd name="connsiteX162" fmla="*/ 4183771 w 5828776"/>
                  <a:gd name="connsiteY162" fmla="*/ 4966091 h 4966115"/>
                  <a:gd name="connsiteX163" fmla="*/ 4133905 w 5828776"/>
                  <a:gd name="connsiteY163" fmla="*/ 4566403 h 4966115"/>
                  <a:gd name="connsiteX164" fmla="*/ 4313811 w 5828776"/>
                  <a:gd name="connsiteY164" fmla="*/ 4759617 h 4966115"/>
                  <a:gd name="connsiteX165" fmla="*/ 4482960 w 5828776"/>
                  <a:gd name="connsiteY165" fmla="*/ 4847700 h 4966115"/>
                  <a:gd name="connsiteX166" fmla="*/ 4472206 w 5828776"/>
                  <a:gd name="connsiteY166" fmla="*/ 4636491 h 4966115"/>
                  <a:gd name="connsiteX167" fmla="*/ 4613001 w 5828776"/>
                  <a:gd name="connsiteY167" fmla="*/ 4706578 h 4966115"/>
                  <a:gd name="connsiteX168" fmla="*/ 4618867 w 5828776"/>
                  <a:gd name="connsiteY168" fmla="*/ 4560720 h 4966115"/>
                  <a:gd name="connsiteX169" fmla="*/ 5098940 w 5828776"/>
                  <a:gd name="connsiteY169" fmla="*/ 4637438 h 4966115"/>
                  <a:gd name="connsiteX170" fmla="*/ 5136094 w 5828776"/>
                  <a:gd name="connsiteY170" fmla="*/ 4399708 h 4966115"/>
                  <a:gd name="connsiteX171" fmla="*/ 5254401 w 5828776"/>
                  <a:gd name="connsiteY171" fmla="*/ 4399708 h 4966115"/>
                  <a:gd name="connsiteX172" fmla="*/ 5252446 w 5828776"/>
                  <a:gd name="connsiteY172" fmla="*/ 4306890 h 4966115"/>
                  <a:gd name="connsiteX173" fmla="*/ 5283734 w 5828776"/>
                  <a:gd name="connsiteY173" fmla="*/ 4227331 h 4966115"/>
                  <a:gd name="connsiteX174" fmla="*/ 5375642 w 5828776"/>
                  <a:gd name="connsiteY174" fmla="*/ 4252903 h 4966115"/>
                  <a:gd name="connsiteX175" fmla="*/ 5519370 w 5828776"/>
                  <a:gd name="connsiteY175" fmla="*/ 4251957 h 4966115"/>
                  <a:gd name="connsiteX176" fmla="*/ 5474394 w 5828776"/>
                  <a:gd name="connsiteY176" fmla="*/ 4108940 h 4966115"/>
                  <a:gd name="connsiteX177" fmla="*/ 5575102 w 5828776"/>
                  <a:gd name="connsiteY177" fmla="*/ 4054953 h 4966115"/>
                  <a:gd name="connsiteX178" fmla="*/ 5426484 w 5828776"/>
                  <a:gd name="connsiteY178" fmla="*/ 3911937 h 4966115"/>
                  <a:gd name="connsiteX179" fmla="*/ 5399108 w 5828776"/>
                  <a:gd name="connsiteY179" fmla="*/ 3896783 h 4966115"/>
                  <a:gd name="connsiteX180" fmla="*/ 5488082 w 5828776"/>
                  <a:gd name="connsiteY180" fmla="*/ 3901519 h 4966115"/>
                  <a:gd name="connsiteX181" fmla="*/ 5592701 w 5828776"/>
                  <a:gd name="connsiteY181" fmla="*/ 3776498 h 4966115"/>
                  <a:gd name="connsiteX182" fmla="*/ 5565324 w 5828776"/>
                  <a:gd name="connsiteY182" fmla="*/ 3763238 h 4966115"/>
                  <a:gd name="connsiteX183" fmla="*/ 5674832 w 5828776"/>
                  <a:gd name="connsiteY183" fmla="*/ 3592754 h 4966115"/>
                  <a:gd name="connsiteX184" fmla="*/ 5571191 w 5828776"/>
                  <a:gd name="connsiteY184" fmla="*/ 3541610 h 4966115"/>
                  <a:gd name="connsiteX185" fmla="*/ 5573146 w 5828776"/>
                  <a:gd name="connsiteY185" fmla="*/ 3489517 h 4966115"/>
                  <a:gd name="connsiteX186" fmla="*/ 5478305 w 5828776"/>
                  <a:gd name="connsiteY186" fmla="*/ 3428901 h 4966115"/>
                  <a:gd name="connsiteX187" fmla="*/ 5450928 w 5828776"/>
                  <a:gd name="connsiteY187" fmla="*/ 3425113 h 4966115"/>
                  <a:gd name="connsiteX188" fmla="*/ 5470483 w 5828776"/>
                  <a:gd name="connsiteY188" fmla="*/ 3425113 h 4966115"/>
                  <a:gd name="connsiteX189" fmla="*/ 5528170 w 5828776"/>
                  <a:gd name="connsiteY189" fmla="*/ 3423219 h 4966115"/>
                  <a:gd name="connsiteX190" fmla="*/ 5438217 w 5828776"/>
                  <a:gd name="connsiteY190" fmla="*/ 3263154 h 4966115"/>
                  <a:gd name="connsiteX191" fmla="*/ 5670921 w 5828776"/>
                  <a:gd name="connsiteY191" fmla="*/ 3208220 h 4966115"/>
                  <a:gd name="connsiteX192" fmla="*/ 5502748 w 5828776"/>
                  <a:gd name="connsiteY192" fmla="*/ 3079411 h 4966115"/>
                  <a:gd name="connsiteX193" fmla="*/ 5445061 w 5828776"/>
                  <a:gd name="connsiteY193" fmla="*/ 3086988 h 4966115"/>
                  <a:gd name="connsiteX194" fmla="*/ 5513504 w 5828776"/>
                  <a:gd name="connsiteY194" fmla="*/ 3055733 h 4966115"/>
                  <a:gd name="connsiteX195" fmla="*/ 5589768 w 5828776"/>
                  <a:gd name="connsiteY195" fmla="*/ 2964808 h 4966115"/>
                  <a:gd name="connsiteX196" fmla="*/ 5331643 w 5828776"/>
                  <a:gd name="connsiteY196" fmla="*/ 2888091 h 4966115"/>
                  <a:gd name="connsiteX197" fmla="*/ 5437240 w 5828776"/>
                  <a:gd name="connsiteY197" fmla="*/ 2782012 h 4966115"/>
                  <a:gd name="connsiteX198" fmla="*/ 5404974 w 5828776"/>
                  <a:gd name="connsiteY198" fmla="*/ 2607741 h 4966115"/>
                  <a:gd name="connsiteX199" fmla="*/ 5712964 w 5828776"/>
                  <a:gd name="connsiteY199" fmla="*/ 2543336 h 4966115"/>
                  <a:gd name="connsiteX200" fmla="*/ 5633766 w 5828776"/>
                  <a:gd name="connsiteY200" fmla="*/ 2486508 h 4966115"/>
                  <a:gd name="connsiteX201" fmla="*/ 5759895 w 5828776"/>
                  <a:gd name="connsiteY201" fmla="*/ 2451464 h 4966115"/>
                  <a:gd name="connsiteX202" fmla="*/ 5728608 w 5828776"/>
                  <a:gd name="connsiteY202" fmla="*/ 2301818 h 4966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</a:cxnLst>
                <a:rect l="l" t="t" r="r" b="b"/>
                <a:pathLst>
                  <a:path w="5828776" h="4966115">
                    <a:moveTo>
                      <a:pt x="5728608" y="2301818"/>
                    </a:moveTo>
                    <a:cubicBezTo>
                      <a:pt x="5671898" y="2277193"/>
                      <a:pt x="5614211" y="2261091"/>
                      <a:pt x="5553591" y="2257303"/>
                    </a:cubicBezTo>
                    <a:cubicBezTo>
                      <a:pt x="5539903" y="2256356"/>
                      <a:pt x="5526214" y="2255409"/>
                      <a:pt x="5512526" y="2255409"/>
                    </a:cubicBezTo>
                    <a:cubicBezTo>
                      <a:pt x="5526214" y="2251620"/>
                      <a:pt x="5538925" y="2248779"/>
                      <a:pt x="5552614" y="2244990"/>
                    </a:cubicBezTo>
                    <a:cubicBezTo>
                      <a:pt x="5634744" y="2223206"/>
                      <a:pt x="5811716" y="2175850"/>
                      <a:pt x="5794116" y="2068824"/>
                    </a:cubicBezTo>
                    <a:cubicBezTo>
                      <a:pt x="5793139" y="2065983"/>
                      <a:pt x="5789228" y="2062194"/>
                      <a:pt x="5786295" y="2061247"/>
                    </a:cubicBezTo>
                    <a:cubicBezTo>
                      <a:pt x="5744251" y="2047040"/>
                      <a:pt x="5707097" y="2049882"/>
                      <a:pt x="5670921" y="2058406"/>
                    </a:cubicBezTo>
                    <a:cubicBezTo>
                      <a:pt x="5750118" y="1994001"/>
                      <a:pt x="5863536" y="1886028"/>
                      <a:pt x="5818560" y="1829201"/>
                    </a:cubicBezTo>
                    <a:cubicBezTo>
                      <a:pt x="5791183" y="1795104"/>
                      <a:pt x="5714919" y="1796051"/>
                      <a:pt x="5639633" y="1804575"/>
                    </a:cubicBezTo>
                    <a:cubicBezTo>
                      <a:pt x="5639633" y="1790368"/>
                      <a:pt x="5629855" y="1773320"/>
                      <a:pt x="5606389" y="1750589"/>
                    </a:cubicBezTo>
                    <a:cubicBezTo>
                      <a:pt x="5532081" y="1681449"/>
                      <a:pt x="5421596" y="1621779"/>
                      <a:pt x="5312088" y="1593366"/>
                    </a:cubicBezTo>
                    <a:cubicBezTo>
                      <a:pt x="5384441" y="1581053"/>
                      <a:pt x="5450928" y="1548851"/>
                      <a:pt x="5480260" y="1492023"/>
                    </a:cubicBezTo>
                    <a:cubicBezTo>
                      <a:pt x="5521326" y="1414358"/>
                      <a:pt x="5330665" y="1386892"/>
                      <a:pt x="5241691" y="1376473"/>
                    </a:cubicBezTo>
                    <a:cubicBezTo>
                      <a:pt x="5313066" y="1311121"/>
                      <a:pt x="5480260" y="1188942"/>
                      <a:pt x="5291555" y="1151056"/>
                    </a:cubicBezTo>
                    <a:cubicBezTo>
                      <a:pt x="5259290" y="1144427"/>
                      <a:pt x="5222136" y="1146321"/>
                      <a:pt x="5183026" y="1152004"/>
                    </a:cubicBezTo>
                    <a:cubicBezTo>
                      <a:pt x="5187915" y="1085705"/>
                      <a:pt x="5153693" y="1021300"/>
                      <a:pt x="5053963" y="982467"/>
                    </a:cubicBezTo>
                    <a:cubicBezTo>
                      <a:pt x="4988455" y="956895"/>
                      <a:pt x="4910235" y="983415"/>
                      <a:pt x="4854504" y="1004252"/>
                    </a:cubicBezTo>
                    <a:cubicBezTo>
                      <a:pt x="4827127" y="1014670"/>
                      <a:pt x="4802683" y="1029824"/>
                      <a:pt x="4778239" y="1044978"/>
                    </a:cubicBezTo>
                    <a:cubicBezTo>
                      <a:pt x="4863303" y="913327"/>
                      <a:pt x="4918057" y="757051"/>
                      <a:pt x="4876992" y="591303"/>
                    </a:cubicBezTo>
                    <a:cubicBezTo>
                      <a:pt x="4857437" y="509850"/>
                      <a:pt x="4779217" y="585621"/>
                      <a:pt x="4721530" y="657602"/>
                    </a:cubicBezTo>
                    <a:cubicBezTo>
                      <a:pt x="4731308" y="612140"/>
                      <a:pt x="4730330" y="565731"/>
                      <a:pt x="4691220" y="543947"/>
                    </a:cubicBezTo>
                    <a:cubicBezTo>
                      <a:pt x="4590513" y="488066"/>
                      <a:pt x="4476116" y="533528"/>
                      <a:pt x="4382253" y="560048"/>
                    </a:cubicBezTo>
                    <a:cubicBezTo>
                      <a:pt x="4268834" y="592250"/>
                      <a:pt x="4361720" y="546788"/>
                      <a:pt x="4392030" y="519322"/>
                    </a:cubicBezTo>
                    <a:cubicBezTo>
                      <a:pt x="4402785" y="509850"/>
                      <a:pt x="4451673" y="470071"/>
                      <a:pt x="4432118" y="444498"/>
                    </a:cubicBezTo>
                    <a:cubicBezTo>
                      <a:pt x="4375409" y="372517"/>
                      <a:pt x="4266879" y="405666"/>
                      <a:pt x="4183771" y="411349"/>
                    </a:cubicBezTo>
                    <a:cubicBezTo>
                      <a:pt x="4243413" y="345050"/>
                      <a:pt x="4407674" y="238024"/>
                      <a:pt x="4221903" y="226659"/>
                    </a:cubicBezTo>
                    <a:cubicBezTo>
                      <a:pt x="4149549" y="223817"/>
                      <a:pt x="4077196" y="241813"/>
                      <a:pt x="4010710" y="266438"/>
                    </a:cubicBezTo>
                    <a:cubicBezTo>
                      <a:pt x="4036131" y="217187"/>
                      <a:pt x="4046886" y="166042"/>
                      <a:pt x="4034175" y="121527"/>
                    </a:cubicBezTo>
                    <a:cubicBezTo>
                      <a:pt x="4032220" y="114898"/>
                      <a:pt x="4024398" y="107321"/>
                      <a:pt x="4016576" y="105426"/>
                    </a:cubicBezTo>
                    <a:cubicBezTo>
                      <a:pt x="3907069" y="71330"/>
                      <a:pt x="3767251" y="152783"/>
                      <a:pt x="3679254" y="248443"/>
                    </a:cubicBezTo>
                    <a:cubicBezTo>
                      <a:pt x="3675343" y="227606"/>
                      <a:pt x="3668499" y="206769"/>
                      <a:pt x="3654811" y="182144"/>
                    </a:cubicBezTo>
                    <a:cubicBezTo>
                      <a:pt x="3647966" y="169831"/>
                      <a:pt x="3627434" y="174567"/>
                      <a:pt x="3619612" y="179302"/>
                    </a:cubicBezTo>
                    <a:cubicBezTo>
                      <a:pt x="3578546" y="201086"/>
                      <a:pt x="3559969" y="247496"/>
                      <a:pt x="3547258" y="294852"/>
                    </a:cubicBezTo>
                    <a:cubicBezTo>
                      <a:pt x="3540414" y="271174"/>
                      <a:pt x="3527704" y="252231"/>
                      <a:pt x="3503260" y="256967"/>
                    </a:cubicBezTo>
                    <a:cubicBezTo>
                      <a:pt x="3449484" y="266438"/>
                      <a:pt x="3426996" y="321372"/>
                      <a:pt x="3408419" y="371569"/>
                    </a:cubicBezTo>
                    <a:cubicBezTo>
                      <a:pt x="3380064" y="280645"/>
                      <a:pt x="3320422" y="205822"/>
                      <a:pt x="3243180" y="131946"/>
                    </a:cubicBezTo>
                    <a:cubicBezTo>
                      <a:pt x="3210914" y="100691"/>
                      <a:pt x="3119984" y="-6335"/>
                      <a:pt x="3061319" y="295"/>
                    </a:cubicBezTo>
                    <a:cubicBezTo>
                      <a:pt x="2965500" y="10713"/>
                      <a:pt x="3013410" y="214346"/>
                      <a:pt x="3061319" y="332737"/>
                    </a:cubicBezTo>
                    <a:cubicBezTo>
                      <a:pt x="3031009" y="307165"/>
                      <a:pt x="3001677" y="282539"/>
                      <a:pt x="2964523" y="266438"/>
                    </a:cubicBezTo>
                    <a:cubicBezTo>
                      <a:pt x="2962567" y="206769"/>
                      <a:pt x="2951812" y="146153"/>
                      <a:pt x="2944968" y="110162"/>
                    </a:cubicBezTo>
                    <a:cubicBezTo>
                      <a:pt x="2942035" y="92166"/>
                      <a:pt x="2910747" y="95955"/>
                      <a:pt x="2901947" y="101638"/>
                    </a:cubicBezTo>
                    <a:cubicBezTo>
                      <a:pt x="2854038" y="131946"/>
                      <a:pt x="2822750" y="182144"/>
                      <a:pt x="2799284" y="238024"/>
                    </a:cubicBezTo>
                    <a:cubicBezTo>
                      <a:pt x="2785595" y="164148"/>
                      <a:pt x="2754307" y="99743"/>
                      <a:pt x="2687821" y="89325"/>
                    </a:cubicBezTo>
                    <a:cubicBezTo>
                      <a:pt x="2636000" y="81748"/>
                      <a:pt x="2613512" y="153730"/>
                      <a:pt x="2603735" y="229500"/>
                    </a:cubicBezTo>
                    <a:cubicBezTo>
                      <a:pt x="2588091" y="184985"/>
                      <a:pt x="2566580" y="142364"/>
                      <a:pt x="2523560" y="104479"/>
                    </a:cubicBezTo>
                    <a:cubicBezTo>
                      <a:pt x="2484450" y="70382"/>
                      <a:pt x="2406230" y="4083"/>
                      <a:pt x="2348543" y="25867"/>
                    </a:cubicBezTo>
                    <a:cubicBezTo>
                      <a:pt x="2267391" y="57123"/>
                      <a:pt x="2285968" y="159413"/>
                      <a:pt x="2305523" y="229500"/>
                    </a:cubicBezTo>
                    <a:cubicBezTo>
                      <a:pt x="2313345" y="258861"/>
                      <a:pt x="2324100" y="289169"/>
                      <a:pt x="2335833" y="321372"/>
                    </a:cubicBezTo>
                    <a:cubicBezTo>
                      <a:pt x="2322144" y="317583"/>
                      <a:pt x="2308456" y="315689"/>
                      <a:pt x="2297701" y="317583"/>
                    </a:cubicBezTo>
                    <a:cubicBezTo>
                      <a:pt x="2273257" y="322319"/>
                      <a:pt x="2262502" y="340314"/>
                      <a:pt x="2260546" y="363992"/>
                    </a:cubicBezTo>
                    <a:cubicBezTo>
                      <a:pt x="2251747" y="351680"/>
                      <a:pt x="2242947" y="339367"/>
                      <a:pt x="2233169" y="328001"/>
                    </a:cubicBezTo>
                    <a:cubicBezTo>
                      <a:pt x="2193082" y="277804"/>
                      <a:pt x="2143217" y="202980"/>
                      <a:pt x="2081619" y="171725"/>
                    </a:cubicBezTo>
                    <a:cubicBezTo>
                      <a:pt x="2077708" y="169831"/>
                      <a:pt x="2068908" y="171725"/>
                      <a:pt x="2065975" y="175514"/>
                    </a:cubicBezTo>
                    <a:cubicBezTo>
                      <a:pt x="2035665" y="212452"/>
                      <a:pt x="2040554" y="273068"/>
                      <a:pt x="2043487" y="327054"/>
                    </a:cubicBezTo>
                    <a:cubicBezTo>
                      <a:pt x="1980911" y="301482"/>
                      <a:pt x="1897803" y="281592"/>
                      <a:pt x="1862604" y="319477"/>
                    </a:cubicBezTo>
                    <a:cubicBezTo>
                      <a:pt x="1842071" y="342208"/>
                      <a:pt x="1845005" y="377252"/>
                      <a:pt x="1859671" y="415137"/>
                    </a:cubicBezTo>
                    <a:cubicBezTo>
                      <a:pt x="1837183" y="412296"/>
                      <a:pt x="1816650" y="417032"/>
                      <a:pt x="1798073" y="435974"/>
                    </a:cubicBezTo>
                    <a:cubicBezTo>
                      <a:pt x="1791229" y="443551"/>
                      <a:pt x="1785362" y="453023"/>
                      <a:pt x="1780473" y="464388"/>
                    </a:cubicBezTo>
                    <a:cubicBezTo>
                      <a:pt x="1767763" y="415137"/>
                      <a:pt x="1748208" y="365887"/>
                      <a:pt x="1716920" y="316636"/>
                    </a:cubicBezTo>
                    <a:cubicBezTo>
                      <a:pt x="1687588" y="269280"/>
                      <a:pt x="1608390" y="199192"/>
                      <a:pt x="1547770" y="224765"/>
                    </a:cubicBezTo>
                    <a:cubicBezTo>
                      <a:pt x="1437285" y="270227"/>
                      <a:pt x="1422619" y="424609"/>
                      <a:pt x="1411864" y="550577"/>
                    </a:cubicBezTo>
                    <a:cubicBezTo>
                      <a:pt x="1372754" y="451128"/>
                      <a:pt x="1336577" y="351680"/>
                      <a:pt x="1213381" y="297693"/>
                    </a:cubicBezTo>
                    <a:cubicBezTo>
                      <a:pt x="1123429" y="258861"/>
                      <a:pt x="1139073" y="439763"/>
                      <a:pt x="1145917" y="526899"/>
                    </a:cubicBezTo>
                    <a:cubicBezTo>
                      <a:pt x="1098985" y="462494"/>
                      <a:pt x="1047165" y="370622"/>
                      <a:pt x="960145" y="404719"/>
                    </a:cubicBezTo>
                    <a:cubicBezTo>
                      <a:pt x="881926" y="435027"/>
                      <a:pt x="913214" y="557207"/>
                      <a:pt x="939613" y="650025"/>
                    </a:cubicBezTo>
                    <a:cubicBezTo>
                      <a:pt x="939613" y="650025"/>
                      <a:pt x="938635" y="650025"/>
                      <a:pt x="938635" y="650972"/>
                    </a:cubicBezTo>
                    <a:cubicBezTo>
                      <a:pt x="838905" y="517427"/>
                      <a:pt x="629668" y="301482"/>
                      <a:pt x="527982" y="413243"/>
                    </a:cubicBezTo>
                    <a:cubicBezTo>
                      <a:pt x="509405" y="433133"/>
                      <a:pt x="526027" y="472912"/>
                      <a:pt x="533849" y="495643"/>
                    </a:cubicBezTo>
                    <a:cubicBezTo>
                      <a:pt x="545582" y="530687"/>
                      <a:pt x="556337" y="565731"/>
                      <a:pt x="567092" y="601722"/>
                    </a:cubicBezTo>
                    <a:cubicBezTo>
                      <a:pt x="558292" y="596986"/>
                      <a:pt x="547537" y="595092"/>
                      <a:pt x="536782" y="596986"/>
                    </a:cubicBezTo>
                    <a:cubicBezTo>
                      <a:pt x="488872" y="604563"/>
                      <a:pt x="462473" y="649078"/>
                      <a:pt x="446829" y="692646"/>
                    </a:cubicBezTo>
                    <a:cubicBezTo>
                      <a:pt x="442918" y="694540"/>
                      <a:pt x="439985" y="697382"/>
                      <a:pt x="439985" y="702117"/>
                    </a:cubicBezTo>
                    <a:cubicBezTo>
                      <a:pt x="439985" y="705906"/>
                      <a:pt x="440963" y="708747"/>
                      <a:pt x="440963" y="711589"/>
                    </a:cubicBezTo>
                    <a:cubicBezTo>
                      <a:pt x="439007" y="719166"/>
                      <a:pt x="437052" y="725796"/>
                      <a:pt x="436074" y="732426"/>
                    </a:cubicBezTo>
                    <a:cubicBezTo>
                      <a:pt x="426297" y="775046"/>
                      <a:pt x="425319" y="817667"/>
                      <a:pt x="428252" y="860288"/>
                    </a:cubicBezTo>
                    <a:cubicBezTo>
                      <a:pt x="427275" y="859341"/>
                      <a:pt x="426297" y="859341"/>
                      <a:pt x="426297" y="858394"/>
                    </a:cubicBezTo>
                    <a:cubicBezTo>
                      <a:pt x="420430" y="800619"/>
                      <a:pt x="420430" y="743791"/>
                      <a:pt x="416519" y="693593"/>
                    </a:cubicBezTo>
                    <a:cubicBezTo>
                      <a:pt x="413586" y="659497"/>
                      <a:pt x="412608" y="542053"/>
                      <a:pt x="357855" y="531634"/>
                    </a:cubicBezTo>
                    <a:cubicBezTo>
                      <a:pt x="301145" y="520269"/>
                      <a:pt x="289413" y="596039"/>
                      <a:pt x="282568" y="631083"/>
                    </a:cubicBezTo>
                    <a:cubicBezTo>
                      <a:pt x="275724" y="667074"/>
                      <a:pt x="276702" y="710642"/>
                      <a:pt x="284524" y="757051"/>
                    </a:cubicBezTo>
                    <a:cubicBezTo>
                      <a:pt x="188705" y="699276"/>
                      <a:pt x="71375" y="650025"/>
                      <a:pt x="79197" y="757051"/>
                    </a:cubicBezTo>
                    <a:cubicBezTo>
                      <a:pt x="83108" y="816720"/>
                      <a:pt x="132973" y="887755"/>
                      <a:pt x="171105" y="937952"/>
                    </a:cubicBezTo>
                    <a:cubicBezTo>
                      <a:pt x="209237" y="989097"/>
                      <a:pt x="253236" y="1051608"/>
                      <a:pt x="302123" y="1108436"/>
                    </a:cubicBezTo>
                    <a:cubicBezTo>
                      <a:pt x="289413" y="1104647"/>
                      <a:pt x="276702" y="1100859"/>
                      <a:pt x="264969" y="1097070"/>
                    </a:cubicBezTo>
                    <a:cubicBezTo>
                      <a:pt x="209237" y="1079075"/>
                      <a:pt x="78220" y="1042137"/>
                      <a:pt x="1955" y="1049714"/>
                    </a:cubicBezTo>
                    <a:lnTo>
                      <a:pt x="1955" y="1155792"/>
                    </a:lnTo>
                    <a:cubicBezTo>
                      <a:pt x="51820" y="1186100"/>
                      <a:pt x="123196" y="1218303"/>
                      <a:pt x="189683" y="1243875"/>
                    </a:cubicBezTo>
                    <a:cubicBezTo>
                      <a:pt x="123196" y="1242928"/>
                      <a:pt x="58665" y="1248611"/>
                      <a:pt x="1955" y="1262818"/>
                    </a:cubicBezTo>
                    <a:lnTo>
                      <a:pt x="1955" y="1406781"/>
                    </a:lnTo>
                    <a:cubicBezTo>
                      <a:pt x="30310" y="1415305"/>
                      <a:pt x="61598" y="1422882"/>
                      <a:pt x="91908" y="1429512"/>
                    </a:cubicBezTo>
                    <a:cubicBezTo>
                      <a:pt x="80175" y="1430460"/>
                      <a:pt x="68442" y="1430460"/>
                      <a:pt x="56709" y="1432354"/>
                    </a:cubicBezTo>
                    <a:cubicBezTo>
                      <a:pt x="36177" y="1436142"/>
                      <a:pt x="17599" y="1439931"/>
                      <a:pt x="0" y="1443719"/>
                    </a:cubicBezTo>
                    <a:lnTo>
                      <a:pt x="0" y="1702285"/>
                    </a:lnTo>
                    <a:cubicBezTo>
                      <a:pt x="15644" y="1704180"/>
                      <a:pt x="31288" y="1707021"/>
                      <a:pt x="47910" y="1708915"/>
                    </a:cubicBezTo>
                    <a:cubicBezTo>
                      <a:pt x="31288" y="1710810"/>
                      <a:pt x="15644" y="1713651"/>
                      <a:pt x="0" y="1716492"/>
                    </a:cubicBezTo>
                    <a:lnTo>
                      <a:pt x="0" y="2607741"/>
                    </a:lnTo>
                    <a:cubicBezTo>
                      <a:pt x="18577" y="2591639"/>
                      <a:pt x="37154" y="2575538"/>
                      <a:pt x="54754" y="2559437"/>
                    </a:cubicBezTo>
                    <a:cubicBezTo>
                      <a:pt x="35199" y="2599217"/>
                      <a:pt x="15644" y="2646573"/>
                      <a:pt x="0" y="2692035"/>
                    </a:cubicBezTo>
                    <a:lnTo>
                      <a:pt x="0" y="2898509"/>
                    </a:lnTo>
                    <a:cubicBezTo>
                      <a:pt x="14666" y="2907980"/>
                      <a:pt x="35199" y="2910822"/>
                      <a:pt x="64531" y="2904192"/>
                    </a:cubicBezTo>
                    <a:cubicBezTo>
                      <a:pt x="119285" y="2891879"/>
                      <a:pt x="173061" y="2846417"/>
                      <a:pt x="218037" y="2790537"/>
                    </a:cubicBezTo>
                    <a:cubicBezTo>
                      <a:pt x="205326" y="2874831"/>
                      <a:pt x="218037" y="2949654"/>
                      <a:pt x="300168" y="2951548"/>
                    </a:cubicBezTo>
                    <a:cubicBezTo>
                      <a:pt x="384254" y="2952496"/>
                      <a:pt x="458562" y="2881461"/>
                      <a:pt x="510383" y="2834104"/>
                    </a:cubicBezTo>
                    <a:cubicBezTo>
                      <a:pt x="515272" y="2829369"/>
                      <a:pt x="520160" y="2823686"/>
                      <a:pt x="525049" y="2818950"/>
                    </a:cubicBezTo>
                    <a:cubicBezTo>
                      <a:pt x="567092" y="2853047"/>
                      <a:pt x="629668" y="2876725"/>
                      <a:pt x="689310" y="2895668"/>
                    </a:cubicBezTo>
                    <a:cubicBezTo>
                      <a:pt x="633579" y="2897562"/>
                      <a:pt x="577847" y="2900404"/>
                      <a:pt x="524071" y="2906086"/>
                    </a:cubicBezTo>
                    <a:cubicBezTo>
                      <a:pt x="514294" y="2907033"/>
                      <a:pt x="504516" y="2914610"/>
                      <a:pt x="507450" y="2925029"/>
                    </a:cubicBezTo>
                    <a:cubicBezTo>
                      <a:pt x="513316" y="2947760"/>
                      <a:pt x="531893" y="2959125"/>
                      <a:pt x="557315" y="2966702"/>
                    </a:cubicBezTo>
                    <a:cubicBezTo>
                      <a:pt x="592513" y="2976174"/>
                      <a:pt x="626734" y="2981856"/>
                      <a:pt x="661933" y="2987539"/>
                    </a:cubicBezTo>
                    <a:cubicBezTo>
                      <a:pt x="710821" y="2994169"/>
                      <a:pt x="618913" y="3020689"/>
                      <a:pt x="599358" y="3036790"/>
                    </a:cubicBezTo>
                    <a:cubicBezTo>
                      <a:pt x="522116" y="3096459"/>
                      <a:pt x="452696" y="3178859"/>
                      <a:pt x="408697" y="3263154"/>
                    </a:cubicBezTo>
                    <a:cubicBezTo>
                      <a:pt x="385232" y="3308616"/>
                      <a:pt x="412608" y="3367338"/>
                      <a:pt x="481051" y="3350290"/>
                    </a:cubicBezTo>
                    <a:cubicBezTo>
                      <a:pt x="624779" y="3312404"/>
                      <a:pt x="750908" y="3246105"/>
                      <a:pt x="873126" y="3174124"/>
                    </a:cubicBezTo>
                    <a:cubicBezTo>
                      <a:pt x="808595" y="3259365"/>
                      <a:pt x="744064" y="3377756"/>
                      <a:pt x="892681" y="3408064"/>
                    </a:cubicBezTo>
                    <a:cubicBezTo>
                      <a:pt x="971878" y="3424166"/>
                      <a:pt x="1042276" y="3351237"/>
                      <a:pt x="1089208" y="3312404"/>
                    </a:cubicBezTo>
                    <a:cubicBezTo>
                      <a:pt x="1138095" y="3272625"/>
                      <a:pt x="1165472" y="3226216"/>
                      <a:pt x="1188938" y="3175071"/>
                    </a:cubicBezTo>
                    <a:cubicBezTo>
                      <a:pt x="1201649" y="3243264"/>
                      <a:pt x="1213381" y="3301986"/>
                      <a:pt x="1274979" y="3374915"/>
                    </a:cubicBezTo>
                    <a:cubicBezTo>
                      <a:pt x="1306267" y="3411853"/>
                      <a:pt x="1369821" y="3401434"/>
                      <a:pt x="1393287" y="3373968"/>
                    </a:cubicBezTo>
                    <a:cubicBezTo>
                      <a:pt x="1458795" y="3298197"/>
                      <a:pt x="1480306" y="3197802"/>
                      <a:pt x="1496928" y="3101195"/>
                    </a:cubicBezTo>
                    <a:cubicBezTo>
                      <a:pt x="1498883" y="3091724"/>
                      <a:pt x="1499861" y="3081305"/>
                      <a:pt x="1501816" y="3070887"/>
                    </a:cubicBezTo>
                    <a:cubicBezTo>
                      <a:pt x="1542881" y="3025425"/>
                      <a:pt x="1559503" y="2953443"/>
                      <a:pt x="1579058" y="2888091"/>
                    </a:cubicBezTo>
                    <a:cubicBezTo>
                      <a:pt x="1577102" y="2996063"/>
                      <a:pt x="1582969" y="3146657"/>
                      <a:pt x="1687588" y="3167494"/>
                    </a:cubicBezTo>
                    <a:cubicBezTo>
                      <a:pt x="1727675" y="3175071"/>
                      <a:pt x="1755052" y="3154234"/>
                      <a:pt x="1776563" y="3131503"/>
                    </a:cubicBezTo>
                    <a:cubicBezTo>
                      <a:pt x="1794162" y="3112560"/>
                      <a:pt x="1810784" y="3092671"/>
                      <a:pt x="1824472" y="3070887"/>
                    </a:cubicBezTo>
                    <a:cubicBezTo>
                      <a:pt x="1812739" y="3140027"/>
                      <a:pt x="1824472" y="3192119"/>
                      <a:pt x="1901714" y="3161811"/>
                    </a:cubicBezTo>
                    <a:cubicBezTo>
                      <a:pt x="1978956" y="3131503"/>
                      <a:pt x="2039576" y="3078464"/>
                      <a:pt x="2106063" y="3033949"/>
                    </a:cubicBezTo>
                    <a:cubicBezTo>
                      <a:pt x="2053264" y="3068992"/>
                      <a:pt x="2025887" y="3132450"/>
                      <a:pt x="1981889" y="3175071"/>
                    </a:cubicBezTo>
                    <a:cubicBezTo>
                      <a:pt x="1953534" y="3202538"/>
                      <a:pt x="1923224" y="3243264"/>
                      <a:pt x="1908558" y="3279255"/>
                    </a:cubicBezTo>
                    <a:cubicBezTo>
                      <a:pt x="1906603" y="3283043"/>
                      <a:pt x="1909536" y="3288726"/>
                      <a:pt x="1914425" y="3289673"/>
                    </a:cubicBezTo>
                    <a:cubicBezTo>
                      <a:pt x="2041531" y="3336083"/>
                      <a:pt x="2198948" y="3307669"/>
                      <a:pt x="2318233" y="3277361"/>
                    </a:cubicBezTo>
                    <a:cubicBezTo>
                      <a:pt x="2300634" y="3282096"/>
                      <a:pt x="2282057" y="3287779"/>
                      <a:pt x="2264457" y="3293462"/>
                    </a:cubicBezTo>
                    <a:cubicBezTo>
                      <a:pt x="2228281" y="3305775"/>
                      <a:pt x="2200904" y="3313351"/>
                      <a:pt x="2180371" y="3343660"/>
                    </a:cubicBezTo>
                    <a:cubicBezTo>
                      <a:pt x="2138328" y="3407117"/>
                      <a:pt x="2378853" y="3409012"/>
                      <a:pt x="2385698" y="3409012"/>
                    </a:cubicBezTo>
                    <a:cubicBezTo>
                      <a:pt x="2469784" y="3409012"/>
                      <a:pt x="2551914" y="3382492"/>
                      <a:pt x="2624267" y="3342713"/>
                    </a:cubicBezTo>
                    <a:cubicBezTo>
                      <a:pt x="2602757" y="3371126"/>
                      <a:pt x="2583202" y="3399540"/>
                      <a:pt x="2567558" y="3433637"/>
                    </a:cubicBezTo>
                    <a:cubicBezTo>
                      <a:pt x="2555825" y="3459209"/>
                      <a:pt x="2528448" y="3561499"/>
                      <a:pt x="2564625" y="3585178"/>
                    </a:cubicBezTo>
                    <a:cubicBezTo>
                      <a:pt x="2589069" y="3600332"/>
                      <a:pt x="2616445" y="3616433"/>
                      <a:pt x="2641867" y="3595596"/>
                    </a:cubicBezTo>
                    <a:cubicBezTo>
                      <a:pt x="2684887" y="3560552"/>
                      <a:pt x="2736708" y="3534980"/>
                      <a:pt x="2786573" y="3507513"/>
                    </a:cubicBezTo>
                    <a:cubicBezTo>
                      <a:pt x="2741597" y="3574759"/>
                      <a:pt x="2696621" y="3662842"/>
                      <a:pt x="2742574" y="3700727"/>
                    </a:cubicBezTo>
                    <a:cubicBezTo>
                      <a:pt x="2697598" y="3718723"/>
                      <a:pt x="2649689" y="3740507"/>
                      <a:pt x="2626223" y="3768920"/>
                    </a:cubicBezTo>
                    <a:cubicBezTo>
                      <a:pt x="2619379" y="3777445"/>
                      <a:pt x="2622312" y="3789757"/>
                      <a:pt x="2635023" y="3793546"/>
                    </a:cubicBezTo>
                    <a:cubicBezTo>
                      <a:pt x="2709331" y="3820066"/>
                      <a:pt x="2786573" y="3821960"/>
                      <a:pt x="2863815" y="3827642"/>
                    </a:cubicBezTo>
                    <a:cubicBezTo>
                      <a:pt x="2740619" y="3848479"/>
                      <a:pt x="2587113" y="3887312"/>
                      <a:pt x="2610579" y="3968765"/>
                    </a:cubicBezTo>
                    <a:cubicBezTo>
                      <a:pt x="2625245" y="4018015"/>
                      <a:pt x="2679999" y="4039799"/>
                      <a:pt x="2731819" y="4039799"/>
                    </a:cubicBezTo>
                    <a:cubicBezTo>
                      <a:pt x="2726931" y="4050218"/>
                      <a:pt x="2722042" y="4060636"/>
                      <a:pt x="2718131" y="4072002"/>
                    </a:cubicBezTo>
                    <a:cubicBezTo>
                      <a:pt x="2699554" y="4119358"/>
                      <a:pt x="2651644" y="4294577"/>
                      <a:pt x="2701509" y="4341933"/>
                    </a:cubicBezTo>
                    <a:cubicBezTo>
                      <a:pt x="2746486" y="4384554"/>
                      <a:pt x="2799284" y="4340039"/>
                      <a:pt x="2843282" y="4281317"/>
                    </a:cubicBezTo>
                    <a:cubicBezTo>
                      <a:pt x="2828616" y="4332462"/>
                      <a:pt x="2815905" y="4385502"/>
                      <a:pt x="2805150" y="4442329"/>
                    </a:cubicBezTo>
                    <a:cubicBezTo>
                      <a:pt x="2799284" y="4473584"/>
                      <a:pt x="2772885" y="4576821"/>
                      <a:pt x="2824705" y="4598606"/>
                    </a:cubicBezTo>
                    <a:cubicBezTo>
                      <a:pt x="2888259" y="4625125"/>
                      <a:pt x="2950834" y="4533254"/>
                      <a:pt x="2981144" y="4503893"/>
                    </a:cubicBezTo>
                    <a:cubicBezTo>
                      <a:pt x="3003632" y="4483056"/>
                      <a:pt x="3023187" y="4459378"/>
                      <a:pt x="3040787" y="4434752"/>
                    </a:cubicBezTo>
                    <a:cubicBezTo>
                      <a:pt x="3032965" y="4484950"/>
                      <a:pt x="3030032" y="4536095"/>
                      <a:pt x="3040787" y="4590081"/>
                    </a:cubicBezTo>
                    <a:cubicBezTo>
                      <a:pt x="3051542" y="4645015"/>
                      <a:pt x="3059364" y="4818339"/>
                      <a:pt x="3150294" y="4836335"/>
                    </a:cubicBezTo>
                    <a:cubicBezTo>
                      <a:pt x="3234380" y="4853383"/>
                      <a:pt x="3312600" y="4743516"/>
                      <a:pt x="3353665" y="4699001"/>
                    </a:cubicBezTo>
                    <a:cubicBezTo>
                      <a:pt x="3361487" y="4691424"/>
                      <a:pt x="3367353" y="4682900"/>
                      <a:pt x="3374198" y="4674376"/>
                    </a:cubicBezTo>
                    <a:cubicBezTo>
                      <a:pt x="3376153" y="4693319"/>
                      <a:pt x="3378109" y="4712261"/>
                      <a:pt x="3380064" y="4731203"/>
                    </a:cubicBezTo>
                    <a:cubicBezTo>
                      <a:pt x="3382020" y="4747305"/>
                      <a:pt x="3395708" y="4752040"/>
                      <a:pt x="3411352" y="4753935"/>
                    </a:cubicBezTo>
                    <a:cubicBezTo>
                      <a:pt x="3459262" y="4758670"/>
                      <a:pt x="3470017" y="4734992"/>
                      <a:pt x="3489571" y="4699948"/>
                    </a:cubicBezTo>
                    <a:cubicBezTo>
                      <a:pt x="3513038" y="4657328"/>
                      <a:pt x="3531615" y="4611865"/>
                      <a:pt x="3546281" y="4564509"/>
                    </a:cubicBezTo>
                    <a:cubicBezTo>
                      <a:pt x="3558992" y="4633649"/>
                      <a:pt x="3575613" y="4701843"/>
                      <a:pt x="3614723" y="4770036"/>
                    </a:cubicBezTo>
                    <a:cubicBezTo>
                      <a:pt x="3641122" y="4815498"/>
                      <a:pt x="3703698" y="4886533"/>
                      <a:pt x="3764318" y="4886533"/>
                    </a:cubicBezTo>
                    <a:cubicBezTo>
                      <a:pt x="3838626" y="4887480"/>
                      <a:pt x="3829827" y="4765300"/>
                      <a:pt x="3805383" y="4650698"/>
                    </a:cubicBezTo>
                    <a:cubicBezTo>
                      <a:pt x="3889469" y="4803185"/>
                      <a:pt x="4006799" y="4962303"/>
                      <a:pt x="4183771" y="4966091"/>
                    </a:cubicBezTo>
                    <a:cubicBezTo>
                      <a:pt x="4303055" y="4968933"/>
                      <a:pt x="4203326" y="4722679"/>
                      <a:pt x="4133905" y="4566403"/>
                    </a:cubicBezTo>
                    <a:cubicBezTo>
                      <a:pt x="4191592" y="4631755"/>
                      <a:pt x="4247324" y="4699948"/>
                      <a:pt x="4313811" y="4759617"/>
                    </a:cubicBezTo>
                    <a:cubicBezTo>
                      <a:pt x="4358787" y="4800344"/>
                      <a:pt x="4418429" y="4860013"/>
                      <a:pt x="4482960" y="4847700"/>
                    </a:cubicBezTo>
                    <a:cubicBezTo>
                      <a:pt x="4560202" y="4833494"/>
                      <a:pt x="4513271" y="4720785"/>
                      <a:pt x="4472206" y="4636491"/>
                    </a:cubicBezTo>
                    <a:cubicBezTo>
                      <a:pt x="4517182" y="4684794"/>
                      <a:pt x="4573891" y="4732151"/>
                      <a:pt x="4613001" y="4706578"/>
                    </a:cubicBezTo>
                    <a:cubicBezTo>
                      <a:pt x="4654066" y="4679111"/>
                      <a:pt x="4647222" y="4623231"/>
                      <a:pt x="4618867" y="4560720"/>
                    </a:cubicBezTo>
                    <a:cubicBezTo>
                      <a:pt x="4780195" y="4657328"/>
                      <a:pt x="4968900" y="4715102"/>
                      <a:pt x="5098940" y="4637438"/>
                    </a:cubicBezTo>
                    <a:cubicBezTo>
                      <a:pt x="5210403" y="4571139"/>
                      <a:pt x="5199648" y="4482108"/>
                      <a:pt x="5136094" y="4399708"/>
                    </a:cubicBezTo>
                    <a:cubicBezTo>
                      <a:pt x="5178137" y="4415810"/>
                      <a:pt x="5228002" y="4428122"/>
                      <a:pt x="5254401" y="4399708"/>
                    </a:cubicBezTo>
                    <a:cubicBezTo>
                      <a:pt x="5278845" y="4372242"/>
                      <a:pt x="5273956" y="4340039"/>
                      <a:pt x="5252446" y="4306890"/>
                    </a:cubicBezTo>
                    <a:cubicBezTo>
                      <a:pt x="5311110" y="4302154"/>
                      <a:pt x="5333599" y="4273740"/>
                      <a:pt x="5283734" y="4227331"/>
                    </a:cubicBezTo>
                    <a:cubicBezTo>
                      <a:pt x="5315022" y="4236802"/>
                      <a:pt x="5347287" y="4244379"/>
                      <a:pt x="5375642" y="4252903"/>
                    </a:cubicBezTo>
                    <a:cubicBezTo>
                      <a:pt x="5426484" y="4268058"/>
                      <a:pt x="5473416" y="4267111"/>
                      <a:pt x="5519370" y="4251957"/>
                    </a:cubicBezTo>
                    <a:cubicBezTo>
                      <a:pt x="5603456" y="4225437"/>
                      <a:pt x="5542836" y="4161032"/>
                      <a:pt x="5474394" y="4108940"/>
                    </a:cubicBezTo>
                    <a:cubicBezTo>
                      <a:pt x="5533059" y="4125041"/>
                      <a:pt x="5585857" y="4122199"/>
                      <a:pt x="5575102" y="4054953"/>
                    </a:cubicBezTo>
                    <a:cubicBezTo>
                      <a:pt x="5566302" y="4000020"/>
                      <a:pt x="5472439" y="3936562"/>
                      <a:pt x="5426484" y="3911937"/>
                    </a:cubicBezTo>
                    <a:cubicBezTo>
                      <a:pt x="5417685" y="3906254"/>
                      <a:pt x="5407907" y="3901519"/>
                      <a:pt x="5399108" y="3896783"/>
                    </a:cubicBezTo>
                    <a:cubicBezTo>
                      <a:pt x="5428440" y="3897730"/>
                      <a:pt x="5457772" y="3898677"/>
                      <a:pt x="5488082" y="3901519"/>
                    </a:cubicBezTo>
                    <a:cubicBezTo>
                      <a:pt x="5557502" y="3907201"/>
                      <a:pt x="5694387" y="3845638"/>
                      <a:pt x="5592701" y="3776498"/>
                    </a:cubicBezTo>
                    <a:cubicBezTo>
                      <a:pt x="5584879" y="3770815"/>
                      <a:pt x="5575102" y="3767026"/>
                      <a:pt x="5565324" y="3763238"/>
                    </a:cubicBezTo>
                    <a:cubicBezTo>
                      <a:pt x="5627900" y="3718723"/>
                      <a:pt x="5680698" y="3652424"/>
                      <a:pt x="5674832" y="3592754"/>
                    </a:cubicBezTo>
                    <a:cubicBezTo>
                      <a:pt x="5668965" y="3532138"/>
                      <a:pt x="5623011" y="3527403"/>
                      <a:pt x="5571191" y="3541610"/>
                    </a:cubicBezTo>
                    <a:cubicBezTo>
                      <a:pt x="5581946" y="3524561"/>
                      <a:pt x="5584879" y="3506566"/>
                      <a:pt x="5573146" y="3489517"/>
                    </a:cubicBezTo>
                    <a:cubicBezTo>
                      <a:pt x="5549680" y="3456368"/>
                      <a:pt x="5517415" y="3443108"/>
                      <a:pt x="5478305" y="3428901"/>
                    </a:cubicBezTo>
                    <a:cubicBezTo>
                      <a:pt x="5471461" y="3426060"/>
                      <a:pt x="5458750" y="3426060"/>
                      <a:pt x="5450928" y="3425113"/>
                    </a:cubicBezTo>
                    <a:cubicBezTo>
                      <a:pt x="5454839" y="3425113"/>
                      <a:pt x="5460705" y="3425113"/>
                      <a:pt x="5470483" y="3425113"/>
                    </a:cubicBezTo>
                    <a:cubicBezTo>
                      <a:pt x="5490038" y="3425113"/>
                      <a:pt x="5509593" y="3425113"/>
                      <a:pt x="5528170" y="3423219"/>
                    </a:cubicBezTo>
                    <a:cubicBezTo>
                      <a:pt x="5692431" y="3405223"/>
                      <a:pt x="5558480" y="3318087"/>
                      <a:pt x="5438217" y="3263154"/>
                    </a:cubicBezTo>
                    <a:cubicBezTo>
                      <a:pt x="5527192" y="3276413"/>
                      <a:pt x="5615189" y="3273572"/>
                      <a:pt x="5670921" y="3208220"/>
                    </a:cubicBezTo>
                    <a:cubicBezTo>
                      <a:pt x="5739363" y="3129609"/>
                      <a:pt x="5552614" y="3085093"/>
                      <a:pt x="5502748" y="3079411"/>
                    </a:cubicBezTo>
                    <a:cubicBezTo>
                      <a:pt x="5478305" y="3076569"/>
                      <a:pt x="5402041" y="3102142"/>
                      <a:pt x="5445061" y="3086988"/>
                    </a:cubicBezTo>
                    <a:cubicBezTo>
                      <a:pt x="5468527" y="3078464"/>
                      <a:pt x="5492971" y="3068045"/>
                      <a:pt x="5513504" y="3055733"/>
                    </a:cubicBezTo>
                    <a:cubicBezTo>
                      <a:pt x="5549680" y="3034896"/>
                      <a:pt x="5592701" y="3010270"/>
                      <a:pt x="5589768" y="2964808"/>
                    </a:cubicBezTo>
                    <a:cubicBezTo>
                      <a:pt x="5583901" y="2888091"/>
                      <a:pt x="5437240" y="2881461"/>
                      <a:pt x="5331643" y="2888091"/>
                    </a:cubicBezTo>
                    <a:cubicBezTo>
                      <a:pt x="5378575" y="2858730"/>
                      <a:pt x="5428440" y="2820845"/>
                      <a:pt x="5437240" y="2782012"/>
                    </a:cubicBezTo>
                    <a:cubicBezTo>
                      <a:pt x="5593679" y="2746021"/>
                      <a:pt x="5512526" y="2656991"/>
                      <a:pt x="5404974" y="2607741"/>
                    </a:cubicBezTo>
                    <a:cubicBezTo>
                      <a:pt x="5553591" y="2614371"/>
                      <a:pt x="5766740" y="2611529"/>
                      <a:pt x="5712964" y="2543336"/>
                    </a:cubicBezTo>
                    <a:cubicBezTo>
                      <a:pt x="5695364" y="2520605"/>
                      <a:pt x="5667010" y="2501662"/>
                      <a:pt x="5633766" y="2486508"/>
                    </a:cubicBezTo>
                    <a:cubicBezTo>
                      <a:pt x="5678743" y="2479878"/>
                      <a:pt x="5721763" y="2469460"/>
                      <a:pt x="5759895" y="2451464"/>
                    </a:cubicBezTo>
                    <a:cubicBezTo>
                      <a:pt x="5832249" y="2418315"/>
                      <a:pt x="5801938" y="2334020"/>
                      <a:pt x="5728608" y="2301818"/>
                    </a:cubicBezTo>
                    <a:close/>
                  </a:path>
                </a:pathLst>
              </a:custGeom>
              <a:solidFill>
                <a:srgbClr val="7FAB41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90E44D02-CC6F-E131-A585-47AED51BD07D}"/>
                  </a:ext>
                </a:extLst>
              </p:cNvPr>
              <p:cNvSpPr/>
              <p:nvPr/>
            </p:nvSpPr>
            <p:spPr>
              <a:xfrm>
                <a:off x="-202407" y="-3542716"/>
                <a:ext cx="5828776" cy="4965168"/>
              </a:xfrm>
              <a:custGeom>
                <a:avLst/>
                <a:gdLst>
                  <a:gd name="connsiteX0" fmla="*/ 5728608 w 5828776"/>
                  <a:gd name="connsiteY0" fmla="*/ 2301818 h 4965168"/>
                  <a:gd name="connsiteX1" fmla="*/ 5553591 w 5828776"/>
                  <a:gd name="connsiteY1" fmla="*/ 2257303 h 4965168"/>
                  <a:gd name="connsiteX2" fmla="*/ 5512526 w 5828776"/>
                  <a:gd name="connsiteY2" fmla="*/ 2255409 h 4965168"/>
                  <a:gd name="connsiteX3" fmla="*/ 5552614 w 5828776"/>
                  <a:gd name="connsiteY3" fmla="*/ 2244990 h 4965168"/>
                  <a:gd name="connsiteX4" fmla="*/ 5794116 w 5828776"/>
                  <a:gd name="connsiteY4" fmla="*/ 2068824 h 4965168"/>
                  <a:gd name="connsiteX5" fmla="*/ 5786295 w 5828776"/>
                  <a:gd name="connsiteY5" fmla="*/ 2061247 h 4965168"/>
                  <a:gd name="connsiteX6" fmla="*/ 5670921 w 5828776"/>
                  <a:gd name="connsiteY6" fmla="*/ 2058406 h 4965168"/>
                  <a:gd name="connsiteX7" fmla="*/ 5818560 w 5828776"/>
                  <a:gd name="connsiteY7" fmla="*/ 1829201 h 4965168"/>
                  <a:gd name="connsiteX8" fmla="*/ 5639633 w 5828776"/>
                  <a:gd name="connsiteY8" fmla="*/ 1804575 h 4965168"/>
                  <a:gd name="connsiteX9" fmla="*/ 5606389 w 5828776"/>
                  <a:gd name="connsiteY9" fmla="*/ 1750589 h 4965168"/>
                  <a:gd name="connsiteX10" fmla="*/ 5312088 w 5828776"/>
                  <a:gd name="connsiteY10" fmla="*/ 1593366 h 4965168"/>
                  <a:gd name="connsiteX11" fmla="*/ 5480260 w 5828776"/>
                  <a:gd name="connsiteY11" fmla="*/ 1492023 h 4965168"/>
                  <a:gd name="connsiteX12" fmla="*/ 5241691 w 5828776"/>
                  <a:gd name="connsiteY12" fmla="*/ 1376473 h 4965168"/>
                  <a:gd name="connsiteX13" fmla="*/ 5291555 w 5828776"/>
                  <a:gd name="connsiteY13" fmla="*/ 1151056 h 4965168"/>
                  <a:gd name="connsiteX14" fmla="*/ 5183026 w 5828776"/>
                  <a:gd name="connsiteY14" fmla="*/ 1152004 h 4965168"/>
                  <a:gd name="connsiteX15" fmla="*/ 5053963 w 5828776"/>
                  <a:gd name="connsiteY15" fmla="*/ 982467 h 4965168"/>
                  <a:gd name="connsiteX16" fmla="*/ 4854504 w 5828776"/>
                  <a:gd name="connsiteY16" fmla="*/ 1004252 h 4965168"/>
                  <a:gd name="connsiteX17" fmla="*/ 4778239 w 5828776"/>
                  <a:gd name="connsiteY17" fmla="*/ 1044978 h 4965168"/>
                  <a:gd name="connsiteX18" fmla="*/ 4876992 w 5828776"/>
                  <a:gd name="connsiteY18" fmla="*/ 591303 h 4965168"/>
                  <a:gd name="connsiteX19" fmla="*/ 4721530 w 5828776"/>
                  <a:gd name="connsiteY19" fmla="*/ 657602 h 4965168"/>
                  <a:gd name="connsiteX20" fmla="*/ 4691220 w 5828776"/>
                  <a:gd name="connsiteY20" fmla="*/ 543947 h 4965168"/>
                  <a:gd name="connsiteX21" fmla="*/ 4382253 w 5828776"/>
                  <a:gd name="connsiteY21" fmla="*/ 560048 h 4965168"/>
                  <a:gd name="connsiteX22" fmla="*/ 4392030 w 5828776"/>
                  <a:gd name="connsiteY22" fmla="*/ 519322 h 4965168"/>
                  <a:gd name="connsiteX23" fmla="*/ 4432118 w 5828776"/>
                  <a:gd name="connsiteY23" fmla="*/ 444498 h 4965168"/>
                  <a:gd name="connsiteX24" fmla="*/ 4183771 w 5828776"/>
                  <a:gd name="connsiteY24" fmla="*/ 411349 h 4965168"/>
                  <a:gd name="connsiteX25" fmla="*/ 4221903 w 5828776"/>
                  <a:gd name="connsiteY25" fmla="*/ 226659 h 4965168"/>
                  <a:gd name="connsiteX26" fmla="*/ 4010710 w 5828776"/>
                  <a:gd name="connsiteY26" fmla="*/ 266438 h 4965168"/>
                  <a:gd name="connsiteX27" fmla="*/ 4034175 w 5828776"/>
                  <a:gd name="connsiteY27" fmla="*/ 121527 h 4965168"/>
                  <a:gd name="connsiteX28" fmla="*/ 4016576 w 5828776"/>
                  <a:gd name="connsiteY28" fmla="*/ 105426 h 4965168"/>
                  <a:gd name="connsiteX29" fmla="*/ 3679254 w 5828776"/>
                  <a:gd name="connsiteY29" fmla="*/ 248443 h 4965168"/>
                  <a:gd name="connsiteX30" fmla="*/ 3654811 w 5828776"/>
                  <a:gd name="connsiteY30" fmla="*/ 182144 h 4965168"/>
                  <a:gd name="connsiteX31" fmla="*/ 3619612 w 5828776"/>
                  <a:gd name="connsiteY31" fmla="*/ 179302 h 4965168"/>
                  <a:gd name="connsiteX32" fmla="*/ 3547258 w 5828776"/>
                  <a:gd name="connsiteY32" fmla="*/ 294852 h 4965168"/>
                  <a:gd name="connsiteX33" fmla="*/ 3503260 w 5828776"/>
                  <a:gd name="connsiteY33" fmla="*/ 256967 h 4965168"/>
                  <a:gd name="connsiteX34" fmla="*/ 3408419 w 5828776"/>
                  <a:gd name="connsiteY34" fmla="*/ 371569 h 4965168"/>
                  <a:gd name="connsiteX35" fmla="*/ 3243180 w 5828776"/>
                  <a:gd name="connsiteY35" fmla="*/ 131946 h 4965168"/>
                  <a:gd name="connsiteX36" fmla="*/ 3061319 w 5828776"/>
                  <a:gd name="connsiteY36" fmla="*/ 295 h 4965168"/>
                  <a:gd name="connsiteX37" fmla="*/ 3061319 w 5828776"/>
                  <a:gd name="connsiteY37" fmla="*/ 332737 h 4965168"/>
                  <a:gd name="connsiteX38" fmla="*/ 2964523 w 5828776"/>
                  <a:gd name="connsiteY38" fmla="*/ 266438 h 4965168"/>
                  <a:gd name="connsiteX39" fmla="*/ 2944968 w 5828776"/>
                  <a:gd name="connsiteY39" fmla="*/ 110162 h 4965168"/>
                  <a:gd name="connsiteX40" fmla="*/ 2901947 w 5828776"/>
                  <a:gd name="connsiteY40" fmla="*/ 101638 h 4965168"/>
                  <a:gd name="connsiteX41" fmla="*/ 2799284 w 5828776"/>
                  <a:gd name="connsiteY41" fmla="*/ 238024 h 4965168"/>
                  <a:gd name="connsiteX42" fmla="*/ 2687821 w 5828776"/>
                  <a:gd name="connsiteY42" fmla="*/ 89325 h 4965168"/>
                  <a:gd name="connsiteX43" fmla="*/ 2603735 w 5828776"/>
                  <a:gd name="connsiteY43" fmla="*/ 229500 h 4965168"/>
                  <a:gd name="connsiteX44" fmla="*/ 2523560 w 5828776"/>
                  <a:gd name="connsiteY44" fmla="*/ 104479 h 4965168"/>
                  <a:gd name="connsiteX45" fmla="*/ 2348543 w 5828776"/>
                  <a:gd name="connsiteY45" fmla="*/ 25867 h 4965168"/>
                  <a:gd name="connsiteX46" fmla="*/ 2305523 w 5828776"/>
                  <a:gd name="connsiteY46" fmla="*/ 229500 h 4965168"/>
                  <a:gd name="connsiteX47" fmla="*/ 2335833 w 5828776"/>
                  <a:gd name="connsiteY47" fmla="*/ 321372 h 4965168"/>
                  <a:gd name="connsiteX48" fmla="*/ 2297701 w 5828776"/>
                  <a:gd name="connsiteY48" fmla="*/ 317583 h 4965168"/>
                  <a:gd name="connsiteX49" fmla="*/ 2260546 w 5828776"/>
                  <a:gd name="connsiteY49" fmla="*/ 363992 h 4965168"/>
                  <a:gd name="connsiteX50" fmla="*/ 2233169 w 5828776"/>
                  <a:gd name="connsiteY50" fmla="*/ 328001 h 4965168"/>
                  <a:gd name="connsiteX51" fmla="*/ 2081619 w 5828776"/>
                  <a:gd name="connsiteY51" fmla="*/ 171725 h 4965168"/>
                  <a:gd name="connsiteX52" fmla="*/ 2065975 w 5828776"/>
                  <a:gd name="connsiteY52" fmla="*/ 175514 h 4965168"/>
                  <a:gd name="connsiteX53" fmla="*/ 2043487 w 5828776"/>
                  <a:gd name="connsiteY53" fmla="*/ 327054 h 4965168"/>
                  <a:gd name="connsiteX54" fmla="*/ 1862604 w 5828776"/>
                  <a:gd name="connsiteY54" fmla="*/ 319477 h 4965168"/>
                  <a:gd name="connsiteX55" fmla="*/ 1859671 w 5828776"/>
                  <a:gd name="connsiteY55" fmla="*/ 415137 h 4965168"/>
                  <a:gd name="connsiteX56" fmla="*/ 1798073 w 5828776"/>
                  <a:gd name="connsiteY56" fmla="*/ 435974 h 4965168"/>
                  <a:gd name="connsiteX57" fmla="*/ 1780473 w 5828776"/>
                  <a:gd name="connsiteY57" fmla="*/ 464388 h 4965168"/>
                  <a:gd name="connsiteX58" fmla="*/ 1716920 w 5828776"/>
                  <a:gd name="connsiteY58" fmla="*/ 316636 h 4965168"/>
                  <a:gd name="connsiteX59" fmla="*/ 1547770 w 5828776"/>
                  <a:gd name="connsiteY59" fmla="*/ 224765 h 4965168"/>
                  <a:gd name="connsiteX60" fmla="*/ 1411864 w 5828776"/>
                  <a:gd name="connsiteY60" fmla="*/ 550577 h 4965168"/>
                  <a:gd name="connsiteX61" fmla="*/ 1213381 w 5828776"/>
                  <a:gd name="connsiteY61" fmla="*/ 297693 h 4965168"/>
                  <a:gd name="connsiteX62" fmla="*/ 1145917 w 5828776"/>
                  <a:gd name="connsiteY62" fmla="*/ 526899 h 4965168"/>
                  <a:gd name="connsiteX63" fmla="*/ 960145 w 5828776"/>
                  <a:gd name="connsiteY63" fmla="*/ 404719 h 4965168"/>
                  <a:gd name="connsiteX64" fmla="*/ 939613 w 5828776"/>
                  <a:gd name="connsiteY64" fmla="*/ 650025 h 4965168"/>
                  <a:gd name="connsiteX65" fmla="*/ 938635 w 5828776"/>
                  <a:gd name="connsiteY65" fmla="*/ 650972 h 4965168"/>
                  <a:gd name="connsiteX66" fmla="*/ 527982 w 5828776"/>
                  <a:gd name="connsiteY66" fmla="*/ 413243 h 4965168"/>
                  <a:gd name="connsiteX67" fmla="*/ 533849 w 5828776"/>
                  <a:gd name="connsiteY67" fmla="*/ 495643 h 4965168"/>
                  <a:gd name="connsiteX68" fmla="*/ 567092 w 5828776"/>
                  <a:gd name="connsiteY68" fmla="*/ 601722 h 4965168"/>
                  <a:gd name="connsiteX69" fmla="*/ 536782 w 5828776"/>
                  <a:gd name="connsiteY69" fmla="*/ 596986 h 4965168"/>
                  <a:gd name="connsiteX70" fmla="*/ 446829 w 5828776"/>
                  <a:gd name="connsiteY70" fmla="*/ 692646 h 4965168"/>
                  <a:gd name="connsiteX71" fmla="*/ 439985 w 5828776"/>
                  <a:gd name="connsiteY71" fmla="*/ 702117 h 4965168"/>
                  <a:gd name="connsiteX72" fmla="*/ 440963 w 5828776"/>
                  <a:gd name="connsiteY72" fmla="*/ 711589 h 4965168"/>
                  <a:gd name="connsiteX73" fmla="*/ 436074 w 5828776"/>
                  <a:gd name="connsiteY73" fmla="*/ 732426 h 4965168"/>
                  <a:gd name="connsiteX74" fmla="*/ 428252 w 5828776"/>
                  <a:gd name="connsiteY74" fmla="*/ 860288 h 4965168"/>
                  <a:gd name="connsiteX75" fmla="*/ 426297 w 5828776"/>
                  <a:gd name="connsiteY75" fmla="*/ 858394 h 4965168"/>
                  <a:gd name="connsiteX76" fmla="*/ 416519 w 5828776"/>
                  <a:gd name="connsiteY76" fmla="*/ 693593 h 4965168"/>
                  <a:gd name="connsiteX77" fmla="*/ 357855 w 5828776"/>
                  <a:gd name="connsiteY77" fmla="*/ 531634 h 4965168"/>
                  <a:gd name="connsiteX78" fmla="*/ 282568 w 5828776"/>
                  <a:gd name="connsiteY78" fmla="*/ 631083 h 4965168"/>
                  <a:gd name="connsiteX79" fmla="*/ 284524 w 5828776"/>
                  <a:gd name="connsiteY79" fmla="*/ 757051 h 4965168"/>
                  <a:gd name="connsiteX80" fmla="*/ 79197 w 5828776"/>
                  <a:gd name="connsiteY80" fmla="*/ 757051 h 4965168"/>
                  <a:gd name="connsiteX81" fmla="*/ 171105 w 5828776"/>
                  <a:gd name="connsiteY81" fmla="*/ 937952 h 4965168"/>
                  <a:gd name="connsiteX82" fmla="*/ 302123 w 5828776"/>
                  <a:gd name="connsiteY82" fmla="*/ 1108436 h 4965168"/>
                  <a:gd name="connsiteX83" fmla="*/ 264969 w 5828776"/>
                  <a:gd name="connsiteY83" fmla="*/ 1097070 h 4965168"/>
                  <a:gd name="connsiteX84" fmla="*/ 1955 w 5828776"/>
                  <a:gd name="connsiteY84" fmla="*/ 1049714 h 4965168"/>
                  <a:gd name="connsiteX85" fmla="*/ 1955 w 5828776"/>
                  <a:gd name="connsiteY85" fmla="*/ 1155792 h 4965168"/>
                  <a:gd name="connsiteX86" fmla="*/ 189683 w 5828776"/>
                  <a:gd name="connsiteY86" fmla="*/ 1243875 h 4965168"/>
                  <a:gd name="connsiteX87" fmla="*/ 1955 w 5828776"/>
                  <a:gd name="connsiteY87" fmla="*/ 1262818 h 4965168"/>
                  <a:gd name="connsiteX88" fmla="*/ 1955 w 5828776"/>
                  <a:gd name="connsiteY88" fmla="*/ 1406781 h 4965168"/>
                  <a:gd name="connsiteX89" fmla="*/ 91908 w 5828776"/>
                  <a:gd name="connsiteY89" fmla="*/ 1429512 h 4965168"/>
                  <a:gd name="connsiteX90" fmla="*/ 56709 w 5828776"/>
                  <a:gd name="connsiteY90" fmla="*/ 1432354 h 4965168"/>
                  <a:gd name="connsiteX91" fmla="*/ 0 w 5828776"/>
                  <a:gd name="connsiteY91" fmla="*/ 1443719 h 4965168"/>
                  <a:gd name="connsiteX92" fmla="*/ 0 w 5828776"/>
                  <a:gd name="connsiteY92" fmla="*/ 1702285 h 4965168"/>
                  <a:gd name="connsiteX93" fmla="*/ 47910 w 5828776"/>
                  <a:gd name="connsiteY93" fmla="*/ 1708915 h 4965168"/>
                  <a:gd name="connsiteX94" fmla="*/ 0 w 5828776"/>
                  <a:gd name="connsiteY94" fmla="*/ 1716492 h 4965168"/>
                  <a:gd name="connsiteX95" fmla="*/ 0 w 5828776"/>
                  <a:gd name="connsiteY95" fmla="*/ 1955169 h 4965168"/>
                  <a:gd name="connsiteX96" fmla="*/ 158395 w 5828776"/>
                  <a:gd name="connsiteY96" fmla="*/ 1800787 h 4965168"/>
                  <a:gd name="connsiteX97" fmla="*/ 484961 w 5828776"/>
                  <a:gd name="connsiteY97" fmla="*/ 1698497 h 4965168"/>
                  <a:gd name="connsiteX98" fmla="*/ 189683 w 5828776"/>
                  <a:gd name="connsiteY98" fmla="*/ 1599996 h 4965168"/>
                  <a:gd name="connsiteX99" fmla="*/ 187727 w 5828776"/>
                  <a:gd name="connsiteY99" fmla="*/ 1588630 h 4965168"/>
                  <a:gd name="connsiteX100" fmla="*/ 357855 w 5828776"/>
                  <a:gd name="connsiteY100" fmla="*/ 1548851 h 4965168"/>
                  <a:gd name="connsiteX101" fmla="*/ 248347 w 5828776"/>
                  <a:gd name="connsiteY101" fmla="*/ 1498653 h 4965168"/>
                  <a:gd name="connsiteX102" fmla="*/ 247369 w 5828776"/>
                  <a:gd name="connsiteY102" fmla="*/ 1488234 h 4965168"/>
                  <a:gd name="connsiteX103" fmla="*/ 531893 w 5828776"/>
                  <a:gd name="connsiteY103" fmla="*/ 1431407 h 4965168"/>
                  <a:gd name="connsiteX104" fmla="*/ 508427 w 5828776"/>
                  <a:gd name="connsiteY104" fmla="*/ 1418147 h 4965168"/>
                  <a:gd name="connsiteX105" fmla="*/ 355899 w 5828776"/>
                  <a:gd name="connsiteY105" fmla="*/ 1228721 h 4965168"/>
                  <a:gd name="connsiteX106" fmla="*/ 567092 w 5828776"/>
                  <a:gd name="connsiteY106" fmla="*/ 1236298 h 4965168"/>
                  <a:gd name="connsiteX107" fmla="*/ 794907 w 5828776"/>
                  <a:gd name="connsiteY107" fmla="*/ 1342377 h 4965168"/>
                  <a:gd name="connsiteX108" fmla="*/ 656067 w 5828776"/>
                  <a:gd name="connsiteY108" fmla="*/ 1170946 h 4965168"/>
                  <a:gd name="connsiteX109" fmla="*/ 661933 w 5828776"/>
                  <a:gd name="connsiteY109" fmla="*/ 1161475 h 4965168"/>
                  <a:gd name="connsiteX110" fmla="*/ 825217 w 5828776"/>
                  <a:gd name="connsiteY110" fmla="*/ 1256188 h 4965168"/>
                  <a:gd name="connsiteX111" fmla="*/ 836950 w 5828776"/>
                  <a:gd name="connsiteY111" fmla="*/ 981520 h 4965168"/>
                  <a:gd name="connsiteX112" fmla="*/ 1021743 w 5828776"/>
                  <a:gd name="connsiteY112" fmla="*/ 1123590 h 4965168"/>
                  <a:gd name="connsiteX113" fmla="*/ 1105830 w 5828776"/>
                  <a:gd name="connsiteY113" fmla="*/ 1344271 h 4965168"/>
                  <a:gd name="connsiteX114" fmla="*/ 1129295 w 5828776"/>
                  <a:gd name="connsiteY114" fmla="*/ 1219250 h 4965168"/>
                  <a:gd name="connsiteX115" fmla="*/ 1191871 w 5828776"/>
                  <a:gd name="connsiteY115" fmla="*/ 1122643 h 4965168"/>
                  <a:gd name="connsiteX116" fmla="*/ 1269113 w 5828776"/>
                  <a:gd name="connsiteY116" fmla="*/ 1306386 h 4965168"/>
                  <a:gd name="connsiteX117" fmla="*/ 1474439 w 5828776"/>
                  <a:gd name="connsiteY117" fmla="*/ 1084757 h 4965168"/>
                  <a:gd name="connsiteX118" fmla="*/ 1485195 w 5828776"/>
                  <a:gd name="connsiteY118" fmla="*/ 1090440 h 4965168"/>
                  <a:gd name="connsiteX119" fmla="*/ 1425552 w 5828776"/>
                  <a:gd name="connsiteY119" fmla="*/ 1350901 h 4965168"/>
                  <a:gd name="connsiteX120" fmla="*/ 1433374 w 5828776"/>
                  <a:gd name="connsiteY120" fmla="*/ 1345218 h 4965168"/>
                  <a:gd name="connsiteX121" fmla="*/ 1589813 w 5828776"/>
                  <a:gd name="connsiteY121" fmla="*/ 1320592 h 4965168"/>
                  <a:gd name="connsiteX122" fmla="*/ 1619146 w 5828776"/>
                  <a:gd name="connsiteY122" fmla="*/ 1451296 h 4965168"/>
                  <a:gd name="connsiteX123" fmla="*/ 1574169 w 5828776"/>
                  <a:gd name="connsiteY123" fmla="*/ 1582947 h 4965168"/>
                  <a:gd name="connsiteX124" fmla="*/ 1667055 w 5828776"/>
                  <a:gd name="connsiteY124" fmla="*/ 1519490 h 4965168"/>
                  <a:gd name="connsiteX125" fmla="*/ 1819583 w 5828776"/>
                  <a:gd name="connsiteY125" fmla="*/ 1490129 h 4965168"/>
                  <a:gd name="connsiteX126" fmla="*/ 1790251 w 5828776"/>
                  <a:gd name="connsiteY126" fmla="*/ 1651141 h 4965168"/>
                  <a:gd name="connsiteX127" fmla="*/ 2067930 w 5828776"/>
                  <a:gd name="connsiteY127" fmla="*/ 1557375 h 4965168"/>
                  <a:gd name="connsiteX128" fmla="*/ 2437518 w 5828776"/>
                  <a:gd name="connsiteY128" fmla="*/ 1629356 h 4965168"/>
                  <a:gd name="connsiteX129" fmla="*/ 2438496 w 5828776"/>
                  <a:gd name="connsiteY129" fmla="*/ 1637881 h 4965168"/>
                  <a:gd name="connsiteX130" fmla="*/ 2243925 w 5828776"/>
                  <a:gd name="connsiteY130" fmla="*/ 1737329 h 4965168"/>
                  <a:gd name="connsiteX131" fmla="*/ 2133439 w 5828776"/>
                  <a:gd name="connsiteY131" fmla="*/ 1761955 h 4965168"/>
                  <a:gd name="connsiteX132" fmla="*/ 2382764 w 5828776"/>
                  <a:gd name="connsiteY132" fmla="*/ 1888870 h 4965168"/>
                  <a:gd name="connsiteX133" fmla="*/ 2377876 w 5828776"/>
                  <a:gd name="connsiteY133" fmla="*/ 1898341 h 4965168"/>
                  <a:gd name="connsiteX134" fmla="*/ 2295745 w 5828776"/>
                  <a:gd name="connsiteY134" fmla="*/ 1904024 h 4965168"/>
                  <a:gd name="connsiteX135" fmla="*/ 2568536 w 5828776"/>
                  <a:gd name="connsiteY135" fmla="*/ 2055564 h 4965168"/>
                  <a:gd name="connsiteX136" fmla="*/ 2801239 w 5828776"/>
                  <a:gd name="connsiteY136" fmla="*/ 2366223 h 4965168"/>
                  <a:gd name="connsiteX137" fmla="*/ 2790484 w 5828776"/>
                  <a:gd name="connsiteY137" fmla="*/ 2369064 h 4965168"/>
                  <a:gd name="connsiteX138" fmla="*/ 2719109 w 5828776"/>
                  <a:gd name="connsiteY138" fmla="*/ 2331179 h 4965168"/>
                  <a:gd name="connsiteX139" fmla="*/ 2827638 w 5828776"/>
                  <a:gd name="connsiteY139" fmla="*/ 2542389 h 4965168"/>
                  <a:gd name="connsiteX140" fmla="*/ 2816883 w 5828776"/>
                  <a:gd name="connsiteY140" fmla="*/ 2547125 h 4965168"/>
                  <a:gd name="connsiteX141" fmla="*/ 2511827 w 5828776"/>
                  <a:gd name="connsiteY141" fmla="*/ 2421156 h 4965168"/>
                  <a:gd name="connsiteX142" fmla="*/ 2552892 w 5828776"/>
                  <a:gd name="connsiteY142" fmla="*/ 2668357 h 4965168"/>
                  <a:gd name="connsiteX143" fmla="*/ 2540181 w 5828776"/>
                  <a:gd name="connsiteY143" fmla="*/ 2672146 h 4965168"/>
                  <a:gd name="connsiteX144" fmla="*/ 2327033 w 5828776"/>
                  <a:gd name="connsiteY144" fmla="*/ 2445781 h 4965168"/>
                  <a:gd name="connsiteX145" fmla="*/ 2384720 w 5828776"/>
                  <a:gd name="connsiteY145" fmla="*/ 2718555 h 4965168"/>
                  <a:gd name="connsiteX146" fmla="*/ 2377876 w 5828776"/>
                  <a:gd name="connsiteY146" fmla="*/ 2723290 h 4965168"/>
                  <a:gd name="connsiteX147" fmla="*/ 2166683 w 5828776"/>
                  <a:gd name="connsiteY147" fmla="*/ 2456200 h 4965168"/>
                  <a:gd name="connsiteX148" fmla="*/ 2041531 w 5828776"/>
                  <a:gd name="connsiteY148" fmla="*/ 2618159 h 4965168"/>
                  <a:gd name="connsiteX149" fmla="*/ 2032732 w 5828776"/>
                  <a:gd name="connsiteY149" fmla="*/ 2612476 h 4965168"/>
                  <a:gd name="connsiteX150" fmla="*/ 2092374 w 5828776"/>
                  <a:gd name="connsiteY150" fmla="*/ 2401267 h 4965168"/>
                  <a:gd name="connsiteX151" fmla="*/ 1924202 w 5828776"/>
                  <a:gd name="connsiteY151" fmla="*/ 2511134 h 4965168"/>
                  <a:gd name="connsiteX152" fmla="*/ 1913447 w 5828776"/>
                  <a:gd name="connsiteY152" fmla="*/ 2502609 h 4965168"/>
                  <a:gd name="connsiteX153" fmla="*/ 1948646 w 5828776"/>
                  <a:gd name="connsiteY153" fmla="*/ 2246885 h 4965168"/>
                  <a:gd name="connsiteX154" fmla="*/ 1859671 w 5828776"/>
                  <a:gd name="connsiteY154" fmla="*/ 2405055 h 4965168"/>
                  <a:gd name="connsiteX155" fmla="*/ 1846960 w 5828776"/>
                  <a:gd name="connsiteY155" fmla="*/ 2404108 h 4965168"/>
                  <a:gd name="connsiteX156" fmla="*/ 1801006 w 5828776"/>
                  <a:gd name="connsiteY156" fmla="*/ 2206158 h 4965168"/>
                  <a:gd name="connsiteX157" fmla="*/ 1760919 w 5828776"/>
                  <a:gd name="connsiteY157" fmla="*/ 2240255 h 4965168"/>
                  <a:gd name="connsiteX158" fmla="*/ 1751141 w 5828776"/>
                  <a:gd name="connsiteY158" fmla="*/ 2236466 h 4965168"/>
                  <a:gd name="connsiteX159" fmla="*/ 1668033 w 5828776"/>
                  <a:gd name="connsiteY159" fmla="*/ 2068824 h 4965168"/>
                  <a:gd name="connsiteX160" fmla="*/ 1668033 w 5828776"/>
                  <a:gd name="connsiteY160" fmla="*/ 2071666 h 4965168"/>
                  <a:gd name="connsiteX161" fmla="*/ 1623057 w 5828776"/>
                  <a:gd name="connsiteY161" fmla="*/ 2244043 h 4965168"/>
                  <a:gd name="connsiteX162" fmla="*/ 1612301 w 5828776"/>
                  <a:gd name="connsiteY162" fmla="*/ 2243096 h 4965168"/>
                  <a:gd name="connsiteX163" fmla="*/ 1551681 w 5828776"/>
                  <a:gd name="connsiteY163" fmla="*/ 2155013 h 4965168"/>
                  <a:gd name="connsiteX164" fmla="*/ 1552659 w 5828776"/>
                  <a:gd name="connsiteY164" fmla="*/ 2246885 h 4965168"/>
                  <a:gd name="connsiteX165" fmla="*/ 1531149 w 5828776"/>
                  <a:gd name="connsiteY165" fmla="*/ 2296135 h 4965168"/>
                  <a:gd name="connsiteX166" fmla="*/ 1399153 w 5828776"/>
                  <a:gd name="connsiteY166" fmla="*/ 2227942 h 4965168"/>
                  <a:gd name="connsiteX167" fmla="*/ 1326800 w 5828776"/>
                  <a:gd name="connsiteY167" fmla="*/ 2343492 h 4965168"/>
                  <a:gd name="connsiteX168" fmla="*/ 1220226 w 5828776"/>
                  <a:gd name="connsiteY168" fmla="*/ 2164484 h 4965168"/>
                  <a:gd name="connsiteX169" fmla="*/ 1071608 w 5828776"/>
                  <a:gd name="connsiteY169" fmla="*/ 2289505 h 4965168"/>
                  <a:gd name="connsiteX170" fmla="*/ 1060853 w 5828776"/>
                  <a:gd name="connsiteY170" fmla="*/ 2280981 h 4965168"/>
                  <a:gd name="connsiteX171" fmla="*/ 1143962 w 5828776"/>
                  <a:gd name="connsiteY171" fmla="*/ 2154066 h 4965168"/>
                  <a:gd name="connsiteX172" fmla="*/ 1009033 w 5828776"/>
                  <a:gd name="connsiteY172" fmla="*/ 2174903 h 4965168"/>
                  <a:gd name="connsiteX173" fmla="*/ 790018 w 5828776"/>
                  <a:gd name="connsiteY173" fmla="*/ 2146489 h 4965168"/>
                  <a:gd name="connsiteX174" fmla="*/ 787085 w 5828776"/>
                  <a:gd name="connsiteY174" fmla="*/ 2135123 h 4965168"/>
                  <a:gd name="connsiteX175" fmla="*/ 996322 w 5828776"/>
                  <a:gd name="connsiteY175" fmla="*/ 1999684 h 4965168"/>
                  <a:gd name="connsiteX176" fmla="*/ 806640 w 5828776"/>
                  <a:gd name="connsiteY176" fmla="*/ 2085873 h 4965168"/>
                  <a:gd name="connsiteX177" fmla="*/ 795884 w 5828776"/>
                  <a:gd name="connsiteY177" fmla="*/ 2079243 h 4965168"/>
                  <a:gd name="connsiteX178" fmla="*/ 809573 w 5828776"/>
                  <a:gd name="connsiteY178" fmla="*/ 2015785 h 4965168"/>
                  <a:gd name="connsiteX179" fmla="*/ 774374 w 5828776"/>
                  <a:gd name="connsiteY179" fmla="*/ 2043252 h 4965168"/>
                  <a:gd name="connsiteX180" fmla="*/ 336344 w 5828776"/>
                  <a:gd name="connsiteY180" fmla="*/ 2116181 h 4965168"/>
                  <a:gd name="connsiteX181" fmla="*/ 331456 w 5828776"/>
                  <a:gd name="connsiteY181" fmla="*/ 2105762 h 4965168"/>
                  <a:gd name="connsiteX182" fmla="*/ 457585 w 5828776"/>
                  <a:gd name="connsiteY182" fmla="*/ 1972217 h 4965168"/>
                  <a:gd name="connsiteX183" fmla="*/ 263991 w 5828776"/>
                  <a:gd name="connsiteY183" fmla="*/ 2041358 h 4965168"/>
                  <a:gd name="connsiteX184" fmla="*/ 0 w 5828776"/>
                  <a:gd name="connsiteY184" fmla="*/ 2074507 h 4965168"/>
                  <a:gd name="connsiteX185" fmla="*/ 0 w 5828776"/>
                  <a:gd name="connsiteY185" fmla="*/ 2606793 h 4965168"/>
                  <a:gd name="connsiteX186" fmla="*/ 54754 w 5828776"/>
                  <a:gd name="connsiteY186" fmla="*/ 2558490 h 4965168"/>
                  <a:gd name="connsiteX187" fmla="*/ 0 w 5828776"/>
                  <a:gd name="connsiteY187" fmla="*/ 2691088 h 4965168"/>
                  <a:gd name="connsiteX188" fmla="*/ 0 w 5828776"/>
                  <a:gd name="connsiteY188" fmla="*/ 2897562 h 4965168"/>
                  <a:gd name="connsiteX189" fmla="*/ 64531 w 5828776"/>
                  <a:gd name="connsiteY189" fmla="*/ 2903245 h 4965168"/>
                  <a:gd name="connsiteX190" fmla="*/ 218037 w 5828776"/>
                  <a:gd name="connsiteY190" fmla="*/ 2789589 h 4965168"/>
                  <a:gd name="connsiteX191" fmla="*/ 300168 w 5828776"/>
                  <a:gd name="connsiteY191" fmla="*/ 2950601 h 4965168"/>
                  <a:gd name="connsiteX192" fmla="*/ 510383 w 5828776"/>
                  <a:gd name="connsiteY192" fmla="*/ 2833157 h 4965168"/>
                  <a:gd name="connsiteX193" fmla="*/ 525049 w 5828776"/>
                  <a:gd name="connsiteY193" fmla="*/ 2818003 h 4965168"/>
                  <a:gd name="connsiteX194" fmla="*/ 689310 w 5828776"/>
                  <a:gd name="connsiteY194" fmla="*/ 2894721 h 4965168"/>
                  <a:gd name="connsiteX195" fmla="*/ 524071 w 5828776"/>
                  <a:gd name="connsiteY195" fmla="*/ 2905139 h 4965168"/>
                  <a:gd name="connsiteX196" fmla="*/ 507450 w 5828776"/>
                  <a:gd name="connsiteY196" fmla="*/ 2924082 h 4965168"/>
                  <a:gd name="connsiteX197" fmla="*/ 557315 w 5828776"/>
                  <a:gd name="connsiteY197" fmla="*/ 2965755 h 4965168"/>
                  <a:gd name="connsiteX198" fmla="*/ 661933 w 5828776"/>
                  <a:gd name="connsiteY198" fmla="*/ 2986592 h 4965168"/>
                  <a:gd name="connsiteX199" fmla="*/ 599358 w 5828776"/>
                  <a:gd name="connsiteY199" fmla="*/ 3035843 h 4965168"/>
                  <a:gd name="connsiteX200" fmla="*/ 408697 w 5828776"/>
                  <a:gd name="connsiteY200" fmla="*/ 3262207 h 4965168"/>
                  <a:gd name="connsiteX201" fmla="*/ 481051 w 5828776"/>
                  <a:gd name="connsiteY201" fmla="*/ 3349342 h 4965168"/>
                  <a:gd name="connsiteX202" fmla="*/ 873126 w 5828776"/>
                  <a:gd name="connsiteY202" fmla="*/ 3173176 h 4965168"/>
                  <a:gd name="connsiteX203" fmla="*/ 892681 w 5828776"/>
                  <a:gd name="connsiteY203" fmla="*/ 3407117 h 4965168"/>
                  <a:gd name="connsiteX204" fmla="*/ 1089208 w 5828776"/>
                  <a:gd name="connsiteY204" fmla="*/ 3311457 h 4965168"/>
                  <a:gd name="connsiteX205" fmla="*/ 1188938 w 5828776"/>
                  <a:gd name="connsiteY205" fmla="*/ 3174124 h 4965168"/>
                  <a:gd name="connsiteX206" fmla="*/ 1274979 w 5828776"/>
                  <a:gd name="connsiteY206" fmla="*/ 3373968 h 4965168"/>
                  <a:gd name="connsiteX207" fmla="*/ 1393287 w 5828776"/>
                  <a:gd name="connsiteY207" fmla="*/ 3373021 h 4965168"/>
                  <a:gd name="connsiteX208" fmla="*/ 1496928 w 5828776"/>
                  <a:gd name="connsiteY208" fmla="*/ 3100247 h 4965168"/>
                  <a:gd name="connsiteX209" fmla="*/ 1501816 w 5828776"/>
                  <a:gd name="connsiteY209" fmla="*/ 3069939 h 4965168"/>
                  <a:gd name="connsiteX210" fmla="*/ 1579058 w 5828776"/>
                  <a:gd name="connsiteY210" fmla="*/ 2887143 h 4965168"/>
                  <a:gd name="connsiteX211" fmla="*/ 1687588 w 5828776"/>
                  <a:gd name="connsiteY211" fmla="*/ 3166547 h 4965168"/>
                  <a:gd name="connsiteX212" fmla="*/ 1776563 w 5828776"/>
                  <a:gd name="connsiteY212" fmla="*/ 3130556 h 4965168"/>
                  <a:gd name="connsiteX213" fmla="*/ 1824472 w 5828776"/>
                  <a:gd name="connsiteY213" fmla="*/ 3069939 h 4965168"/>
                  <a:gd name="connsiteX214" fmla="*/ 1901714 w 5828776"/>
                  <a:gd name="connsiteY214" fmla="*/ 3160864 h 4965168"/>
                  <a:gd name="connsiteX215" fmla="*/ 2106063 w 5828776"/>
                  <a:gd name="connsiteY215" fmla="*/ 3033001 h 4965168"/>
                  <a:gd name="connsiteX216" fmla="*/ 1981889 w 5828776"/>
                  <a:gd name="connsiteY216" fmla="*/ 3174124 h 4965168"/>
                  <a:gd name="connsiteX217" fmla="*/ 1908558 w 5828776"/>
                  <a:gd name="connsiteY217" fmla="*/ 3278308 h 4965168"/>
                  <a:gd name="connsiteX218" fmla="*/ 1914425 w 5828776"/>
                  <a:gd name="connsiteY218" fmla="*/ 3288726 h 4965168"/>
                  <a:gd name="connsiteX219" fmla="*/ 2318233 w 5828776"/>
                  <a:gd name="connsiteY219" fmla="*/ 3276413 h 4965168"/>
                  <a:gd name="connsiteX220" fmla="*/ 2264457 w 5828776"/>
                  <a:gd name="connsiteY220" fmla="*/ 3292515 h 4965168"/>
                  <a:gd name="connsiteX221" fmla="*/ 2180371 w 5828776"/>
                  <a:gd name="connsiteY221" fmla="*/ 3342713 h 4965168"/>
                  <a:gd name="connsiteX222" fmla="*/ 2385698 w 5828776"/>
                  <a:gd name="connsiteY222" fmla="*/ 3408064 h 4965168"/>
                  <a:gd name="connsiteX223" fmla="*/ 2624267 w 5828776"/>
                  <a:gd name="connsiteY223" fmla="*/ 3341766 h 4965168"/>
                  <a:gd name="connsiteX224" fmla="*/ 2567558 w 5828776"/>
                  <a:gd name="connsiteY224" fmla="*/ 3432690 h 4965168"/>
                  <a:gd name="connsiteX225" fmla="*/ 2564625 w 5828776"/>
                  <a:gd name="connsiteY225" fmla="*/ 3584230 h 4965168"/>
                  <a:gd name="connsiteX226" fmla="*/ 2641867 w 5828776"/>
                  <a:gd name="connsiteY226" fmla="*/ 3594649 h 4965168"/>
                  <a:gd name="connsiteX227" fmla="*/ 2786573 w 5828776"/>
                  <a:gd name="connsiteY227" fmla="*/ 3506566 h 4965168"/>
                  <a:gd name="connsiteX228" fmla="*/ 2742574 w 5828776"/>
                  <a:gd name="connsiteY228" fmla="*/ 3699780 h 4965168"/>
                  <a:gd name="connsiteX229" fmla="*/ 2626223 w 5828776"/>
                  <a:gd name="connsiteY229" fmla="*/ 3767974 h 4965168"/>
                  <a:gd name="connsiteX230" fmla="*/ 2635023 w 5828776"/>
                  <a:gd name="connsiteY230" fmla="*/ 3792599 h 4965168"/>
                  <a:gd name="connsiteX231" fmla="*/ 2863815 w 5828776"/>
                  <a:gd name="connsiteY231" fmla="*/ 3826695 h 4965168"/>
                  <a:gd name="connsiteX232" fmla="*/ 2610579 w 5828776"/>
                  <a:gd name="connsiteY232" fmla="*/ 3967818 h 4965168"/>
                  <a:gd name="connsiteX233" fmla="*/ 2731819 w 5828776"/>
                  <a:gd name="connsiteY233" fmla="*/ 4038852 h 4965168"/>
                  <a:gd name="connsiteX234" fmla="*/ 2718131 w 5828776"/>
                  <a:gd name="connsiteY234" fmla="*/ 4071054 h 4965168"/>
                  <a:gd name="connsiteX235" fmla="*/ 2701509 w 5828776"/>
                  <a:gd name="connsiteY235" fmla="*/ 4340986 h 4965168"/>
                  <a:gd name="connsiteX236" fmla="*/ 2843282 w 5828776"/>
                  <a:gd name="connsiteY236" fmla="*/ 4280370 h 4965168"/>
                  <a:gd name="connsiteX237" fmla="*/ 2805150 w 5828776"/>
                  <a:gd name="connsiteY237" fmla="*/ 4441382 h 4965168"/>
                  <a:gd name="connsiteX238" fmla="*/ 2824705 w 5828776"/>
                  <a:gd name="connsiteY238" fmla="*/ 4597658 h 4965168"/>
                  <a:gd name="connsiteX239" fmla="*/ 2981144 w 5828776"/>
                  <a:gd name="connsiteY239" fmla="*/ 4502945 h 4965168"/>
                  <a:gd name="connsiteX240" fmla="*/ 3040787 w 5828776"/>
                  <a:gd name="connsiteY240" fmla="*/ 4433805 h 4965168"/>
                  <a:gd name="connsiteX241" fmla="*/ 3040787 w 5828776"/>
                  <a:gd name="connsiteY241" fmla="*/ 4589134 h 4965168"/>
                  <a:gd name="connsiteX242" fmla="*/ 3150294 w 5828776"/>
                  <a:gd name="connsiteY242" fmla="*/ 4835388 h 4965168"/>
                  <a:gd name="connsiteX243" fmla="*/ 3353665 w 5828776"/>
                  <a:gd name="connsiteY243" fmla="*/ 4698054 h 4965168"/>
                  <a:gd name="connsiteX244" fmla="*/ 3374198 w 5828776"/>
                  <a:gd name="connsiteY244" fmla="*/ 4673429 h 4965168"/>
                  <a:gd name="connsiteX245" fmla="*/ 3380064 w 5828776"/>
                  <a:gd name="connsiteY245" fmla="*/ 4730256 h 4965168"/>
                  <a:gd name="connsiteX246" fmla="*/ 3411352 w 5828776"/>
                  <a:gd name="connsiteY246" fmla="*/ 4752987 h 4965168"/>
                  <a:gd name="connsiteX247" fmla="*/ 3489571 w 5828776"/>
                  <a:gd name="connsiteY247" fmla="*/ 4699001 h 4965168"/>
                  <a:gd name="connsiteX248" fmla="*/ 3546281 w 5828776"/>
                  <a:gd name="connsiteY248" fmla="*/ 4563562 h 4965168"/>
                  <a:gd name="connsiteX249" fmla="*/ 3614723 w 5828776"/>
                  <a:gd name="connsiteY249" fmla="*/ 4769089 h 4965168"/>
                  <a:gd name="connsiteX250" fmla="*/ 3764318 w 5828776"/>
                  <a:gd name="connsiteY250" fmla="*/ 4885586 h 4965168"/>
                  <a:gd name="connsiteX251" fmla="*/ 3805383 w 5828776"/>
                  <a:gd name="connsiteY251" fmla="*/ 4649750 h 4965168"/>
                  <a:gd name="connsiteX252" fmla="*/ 4183771 w 5828776"/>
                  <a:gd name="connsiteY252" fmla="*/ 4965144 h 4965168"/>
                  <a:gd name="connsiteX253" fmla="*/ 4133905 w 5828776"/>
                  <a:gd name="connsiteY253" fmla="*/ 4565456 h 4965168"/>
                  <a:gd name="connsiteX254" fmla="*/ 4313811 w 5828776"/>
                  <a:gd name="connsiteY254" fmla="*/ 4758670 h 4965168"/>
                  <a:gd name="connsiteX255" fmla="*/ 4482960 w 5828776"/>
                  <a:gd name="connsiteY255" fmla="*/ 4846753 h 4965168"/>
                  <a:gd name="connsiteX256" fmla="*/ 4472206 w 5828776"/>
                  <a:gd name="connsiteY256" fmla="*/ 4635544 h 4965168"/>
                  <a:gd name="connsiteX257" fmla="*/ 4613001 w 5828776"/>
                  <a:gd name="connsiteY257" fmla="*/ 4705631 h 4965168"/>
                  <a:gd name="connsiteX258" fmla="*/ 4618867 w 5828776"/>
                  <a:gd name="connsiteY258" fmla="*/ 4559773 h 4965168"/>
                  <a:gd name="connsiteX259" fmla="*/ 5098940 w 5828776"/>
                  <a:gd name="connsiteY259" fmla="*/ 4636491 h 4965168"/>
                  <a:gd name="connsiteX260" fmla="*/ 5136094 w 5828776"/>
                  <a:gd name="connsiteY260" fmla="*/ 4398761 h 4965168"/>
                  <a:gd name="connsiteX261" fmla="*/ 5254401 w 5828776"/>
                  <a:gd name="connsiteY261" fmla="*/ 4398761 h 4965168"/>
                  <a:gd name="connsiteX262" fmla="*/ 5252446 w 5828776"/>
                  <a:gd name="connsiteY262" fmla="*/ 4305943 h 4965168"/>
                  <a:gd name="connsiteX263" fmla="*/ 5283734 w 5828776"/>
                  <a:gd name="connsiteY263" fmla="*/ 4226384 h 4965168"/>
                  <a:gd name="connsiteX264" fmla="*/ 5375642 w 5828776"/>
                  <a:gd name="connsiteY264" fmla="*/ 4251957 h 4965168"/>
                  <a:gd name="connsiteX265" fmla="*/ 5519370 w 5828776"/>
                  <a:gd name="connsiteY265" fmla="*/ 4251009 h 4965168"/>
                  <a:gd name="connsiteX266" fmla="*/ 5474394 w 5828776"/>
                  <a:gd name="connsiteY266" fmla="*/ 4107993 h 4965168"/>
                  <a:gd name="connsiteX267" fmla="*/ 5575102 w 5828776"/>
                  <a:gd name="connsiteY267" fmla="*/ 4054006 h 4965168"/>
                  <a:gd name="connsiteX268" fmla="*/ 5426484 w 5828776"/>
                  <a:gd name="connsiteY268" fmla="*/ 3910990 h 4965168"/>
                  <a:gd name="connsiteX269" fmla="*/ 5399108 w 5828776"/>
                  <a:gd name="connsiteY269" fmla="*/ 3895836 h 4965168"/>
                  <a:gd name="connsiteX270" fmla="*/ 5488082 w 5828776"/>
                  <a:gd name="connsiteY270" fmla="*/ 3900571 h 4965168"/>
                  <a:gd name="connsiteX271" fmla="*/ 5592701 w 5828776"/>
                  <a:gd name="connsiteY271" fmla="*/ 3775550 h 4965168"/>
                  <a:gd name="connsiteX272" fmla="*/ 5565324 w 5828776"/>
                  <a:gd name="connsiteY272" fmla="*/ 3762291 h 4965168"/>
                  <a:gd name="connsiteX273" fmla="*/ 5674832 w 5828776"/>
                  <a:gd name="connsiteY273" fmla="*/ 3591808 h 4965168"/>
                  <a:gd name="connsiteX274" fmla="*/ 5571191 w 5828776"/>
                  <a:gd name="connsiteY274" fmla="*/ 3540662 h 4965168"/>
                  <a:gd name="connsiteX275" fmla="*/ 5573146 w 5828776"/>
                  <a:gd name="connsiteY275" fmla="*/ 3488570 h 4965168"/>
                  <a:gd name="connsiteX276" fmla="*/ 5478305 w 5828776"/>
                  <a:gd name="connsiteY276" fmla="*/ 3427954 h 4965168"/>
                  <a:gd name="connsiteX277" fmla="*/ 5450928 w 5828776"/>
                  <a:gd name="connsiteY277" fmla="*/ 3424166 h 4965168"/>
                  <a:gd name="connsiteX278" fmla="*/ 5470483 w 5828776"/>
                  <a:gd name="connsiteY278" fmla="*/ 3424166 h 4965168"/>
                  <a:gd name="connsiteX279" fmla="*/ 5528170 w 5828776"/>
                  <a:gd name="connsiteY279" fmla="*/ 3422271 h 4965168"/>
                  <a:gd name="connsiteX280" fmla="*/ 5438217 w 5828776"/>
                  <a:gd name="connsiteY280" fmla="*/ 3262207 h 4965168"/>
                  <a:gd name="connsiteX281" fmla="*/ 5670921 w 5828776"/>
                  <a:gd name="connsiteY281" fmla="*/ 3207273 h 4965168"/>
                  <a:gd name="connsiteX282" fmla="*/ 5502748 w 5828776"/>
                  <a:gd name="connsiteY282" fmla="*/ 3078464 h 4965168"/>
                  <a:gd name="connsiteX283" fmla="*/ 5445061 w 5828776"/>
                  <a:gd name="connsiteY283" fmla="*/ 3086041 h 4965168"/>
                  <a:gd name="connsiteX284" fmla="*/ 5513504 w 5828776"/>
                  <a:gd name="connsiteY284" fmla="*/ 3054785 h 4965168"/>
                  <a:gd name="connsiteX285" fmla="*/ 5589768 w 5828776"/>
                  <a:gd name="connsiteY285" fmla="*/ 2963861 h 4965168"/>
                  <a:gd name="connsiteX286" fmla="*/ 5331643 w 5828776"/>
                  <a:gd name="connsiteY286" fmla="*/ 2887143 h 4965168"/>
                  <a:gd name="connsiteX287" fmla="*/ 5437240 w 5828776"/>
                  <a:gd name="connsiteY287" fmla="*/ 2781065 h 4965168"/>
                  <a:gd name="connsiteX288" fmla="*/ 5404974 w 5828776"/>
                  <a:gd name="connsiteY288" fmla="*/ 2606793 h 4965168"/>
                  <a:gd name="connsiteX289" fmla="*/ 5712964 w 5828776"/>
                  <a:gd name="connsiteY289" fmla="*/ 2542389 h 4965168"/>
                  <a:gd name="connsiteX290" fmla="*/ 5633766 w 5828776"/>
                  <a:gd name="connsiteY290" fmla="*/ 2485561 h 4965168"/>
                  <a:gd name="connsiteX291" fmla="*/ 5759895 w 5828776"/>
                  <a:gd name="connsiteY291" fmla="*/ 2450517 h 4965168"/>
                  <a:gd name="connsiteX292" fmla="*/ 5728608 w 5828776"/>
                  <a:gd name="connsiteY292" fmla="*/ 2301818 h 4965168"/>
                  <a:gd name="connsiteX293" fmla="*/ 2766041 w 5828776"/>
                  <a:gd name="connsiteY293" fmla="*/ 1104647 h 4965168"/>
                  <a:gd name="connsiteX294" fmla="*/ 2660444 w 5828776"/>
                  <a:gd name="connsiteY294" fmla="*/ 1007093 h 4965168"/>
                  <a:gd name="connsiteX295" fmla="*/ 2513782 w 5828776"/>
                  <a:gd name="connsiteY295" fmla="*/ 1211673 h 4965168"/>
                  <a:gd name="connsiteX296" fmla="*/ 2504983 w 5828776"/>
                  <a:gd name="connsiteY296" fmla="*/ 1209778 h 4965168"/>
                  <a:gd name="connsiteX297" fmla="*/ 2467828 w 5828776"/>
                  <a:gd name="connsiteY297" fmla="*/ 1072445 h 4965168"/>
                  <a:gd name="connsiteX298" fmla="*/ 2392542 w 5828776"/>
                  <a:gd name="connsiteY298" fmla="*/ 1197466 h 4965168"/>
                  <a:gd name="connsiteX299" fmla="*/ 2257613 w 5828776"/>
                  <a:gd name="connsiteY299" fmla="*/ 1304491 h 4965168"/>
                  <a:gd name="connsiteX300" fmla="*/ 2130506 w 5828776"/>
                  <a:gd name="connsiteY300" fmla="*/ 1023194 h 4965168"/>
                  <a:gd name="connsiteX301" fmla="*/ 1968200 w 5828776"/>
                  <a:gd name="connsiteY301" fmla="*/ 1130220 h 4965168"/>
                  <a:gd name="connsiteX302" fmla="*/ 1960378 w 5828776"/>
                  <a:gd name="connsiteY302" fmla="*/ 1126431 h 4965168"/>
                  <a:gd name="connsiteX303" fmla="*/ 1987755 w 5828776"/>
                  <a:gd name="connsiteY303" fmla="*/ 954054 h 4965168"/>
                  <a:gd name="connsiteX304" fmla="*/ 1637723 w 5828776"/>
                  <a:gd name="connsiteY304" fmla="*/ 954054 h 4965168"/>
                  <a:gd name="connsiteX305" fmla="*/ 1632834 w 5828776"/>
                  <a:gd name="connsiteY305" fmla="*/ 943635 h 4965168"/>
                  <a:gd name="connsiteX306" fmla="*/ 1861626 w 5828776"/>
                  <a:gd name="connsiteY306" fmla="*/ 883966 h 4965168"/>
                  <a:gd name="connsiteX307" fmla="*/ 1829361 w 5828776"/>
                  <a:gd name="connsiteY307" fmla="*/ 829033 h 4965168"/>
                  <a:gd name="connsiteX308" fmla="*/ 1822516 w 5828776"/>
                  <a:gd name="connsiteY308" fmla="*/ 780729 h 4965168"/>
                  <a:gd name="connsiteX309" fmla="*/ 1789273 w 5828776"/>
                  <a:gd name="connsiteY309" fmla="*/ 645290 h 4965168"/>
                  <a:gd name="connsiteX310" fmla="*/ 1800028 w 5828776"/>
                  <a:gd name="connsiteY310" fmla="*/ 642448 h 4965168"/>
                  <a:gd name="connsiteX311" fmla="*/ 1912469 w 5828776"/>
                  <a:gd name="connsiteY311" fmla="*/ 759892 h 4965168"/>
                  <a:gd name="connsiteX312" fmla="*/ 1908558 w 5828776"/>
                  <a:gd name="connsiteY312" fmla="*/ 686016 h 4965168"/>
                  <a:gd name="connsiteX313" fmla="*/ 1940824 w 5828776"/>
                  <a:gd name="connsiteY313" fmla="*/ 536370 h 4965168"/>
                  <a:gd name="connsiteX314" fmla="*/ 2055220 w 5828776"/>
                  <a:gd name="connsiteY314" fmla="*/ 534476 h 4965168"/>
                  <a:gd name="connsiteX315" fmla="*/ 2123662 w 5828776"/>
                  <a:gd name="connsiteY315" fmla="*/ 625400 h 4965168"/>
                  <a:gd name="connsiteX316" fmla="*/ 2160816 w 5828776"/>
                  <a:gd name="connsiteY316" fmla="*/ 484278 h 4965168"/>
                  <a:gd name="connsiteX317" fmla="*/ 2169616 w 5828776"/>
                  <a:gd name="connsiteY317" fmla="*/ 484278 h 4965168"/>
                  <a:gd name="connsiteX318" fmla="*/ 2316278 w 5828776"/>
                  <a:gd name="connsiteY318" fmla="*/ 645290 h 4965168"/>
                  <a:gd name="connsiteX319" fmla="*/ 2375920 w 5828776"/>
                  <a:gd name="connsiteY319" fmla="*/ 531634 h 4965168"/>
                  <a:gd name="connsiteX320" fmla="*/ 2577336 w 5828776"/>
                  <a:gd name="connsiteY320" fmla="*/ 624453 h 4965168"/>
                  <a:gd name="connsiteX321" fmla="*/ 2505960 w 5828776"/>
                  <a:gd name="connsiteY321" fmla="*/ 518374 h 4965168"/>
                  <a:gd name="connsiteX322" fmla="*/ 2466850 w 5828776"/>
                  <a:gd name="connsiteY322" fmla="*/ 381988 h 4965168"/>
                  <a:gd name="connsiteX323" fmla="*/ 2541159 w 5828776"/>
                  <a:gd name="connsiteY323" fmla="*/ 358310 h 4965168"/>
                  <a:gd name="connsiteX324" fmla="*/ 2571469 w 5828776"/>
                  <a:gd name="connsiteY324" fmla="*/ 392406 h 4965168"/>
                  <a:gd name="connsiteX325" fmla="*/ 2589069 w 5828776"/>
                  <a:gd name="connsiteY325" fmla="*/ 348838 h 4965168"/>
                  <a:gd name="connsiteX326" fmla="*/ 2600802 w 5828776"/>
                  <a:gd name="connsiteY326" fmla="*/ 348838 h 4965168"/>
                  <a:gd name="connsiteX327" fmla="*/ 2662399 w 5828776"/>
                  <a:gd name="connsiteY327" fmla="*/ 453023 h 4965168"/>
                  <a:gd name="connsiteX328" fmla="*/ 2764085 w 5828776"/>
                  <a:gd name="connsiteY328" fmla="*/ 305270 h 4965168"/>
                  <a:gd name="connsiteX329" fmla="*/ 3003632 w 5828776"/>
                  <a:gd name="connsiteY329" fmla="*/ 469124 h 4965168"/>
                  <a:gd name="connsiteX330" fmla="*/ 3034920 w 5828776"/>
                  <a:gd name="connsiteY330" fmla="*/ 390512 h 4965168"/>
                  <a:gd name="connsiteX331" fmla="*/ 3043720 w 5828776"/>
                  <a:gd name="connsiteY331" fmla="*/ 390512 h 4965168"/>
                  <a:gd name="connsiteX332" fmla="*/ 3126828 w 5828776"/>
                  <a:gd name="connsiteY332" fmla="*/ 489961 h 4965168"/>
                  <a:gd name="connsiteX333" fmla="*/ 3217759 w 5828776"/>
                  <a:gd name="connsiteY333" fmla="*/ 254125 h 4965168"/>
                  <a:gd name="connsiteX334" fmla="*/ 3227536 w 5828776"/>
                  <a:gd name="connsiteY334" fmla="*/ 253178 h 4965168"/>
                  <a:gd name="connsiteX335" fmla="*/ 3300867 w 5828776"/>
                  <a:gd name="connsiteY335" fmla="*/ 522163 h 4965168"/>
                  <a:gd name="connsiteX336" fmla="*/ 3458284 w 5828776"/>
                  <a:gd name="connsiteY336" fmla="*/ 489961 h 4965168"/>
                  <a:gd name="connsiteX337" fmla="*/ 3529659 w 5828776"/>
                  <a:gd name="connsiteY337" fmla="*/ 517427 h 4965168"/>
                  <a:gd name="connsiteX338" fmla="*/ 3530637 w 5828776"/>
                  <a:gd name="connsiteY338" fmla="*/ 519322 h 4965168"/>
                  <a:gd name="connsiteX339" fmla="*/ 3690987 w 5828776"/>
                  <a:gd name="connsiteY339" fmla="*/ 442604 h 4965168"/>
                  <a:gd name="connsiteX340" fmla="*/ 3917824 w 5828776"/>
                  <a:gd name="connsiteY340" fmla="*/ 301482 h 4965168"/>
                  <a:gd name="connsiteX341" fmla="*/ 3894358 w 5828776"/>
                  <a:gd name="connsiteY341" fmla="*/ 445446 h 4965168"/>
                  <a:gd name="connsiteX342" fmla="*/ 3874803 w 5828776"/>
                  <a:gd name="connsiteY342" fmla="*/ 475754 h 4965168"/>
                  <a:gd name="connsiteX343" fmla="*/ 3904135 w 5828776"/>
                  <a:gd name="connsiteY343" fmla="*/ 461547 h 4965168"/>
                  <a:gd name="connsiteX344" fmla="*/ 4041998 w 5828776"/>
                  <a:gd name="connsiteY344" fmla="*/ 460600 h 4965168"/>
                  <a:gd name="connsiteX345" fmla="*/ 3974533 w 5828776"/>
                  <a:gd name="connsiteY345" fmla="*/ 638660 h 4965168"/>
                  <a:gd name="connsiteX346" fmla="*/ 4156393 w 5828776"/>
                  <a:gd name="connsiteY346" fmla="*/ 650972 h 4965168"/>
                  <a:gd name="connsiteX347" fmla="*/ 4149549 w 5828776"/>
                  <a:gd name="connsiteY347" fmla="*/ 830927 h 4965168"/>
                  <a:gd name="connsiteX348" fmla="*/ 4363676 w 5828776"/>
                  <a:gd name="connsiteY348" fmla="*/ 698329 h 4965168"/>
                  <a:gd name="connsiteX349" fmla="*/ 4374431 w 5828776"/>
                  <a:gd name="connsiteY349" fmla="*/ 704012 h 4965168"/>
                  <a:gd name="connsiteX350" fmla="*/ 4349009 w 5828776"/>
                  <a:gd name="connsiteY350" fmla="*/ 831874 h 4965168"/>
                  <a:gd name="connsiteX351" fmla="*/ 4519137 w 5828776"/>
                  <a:gd name="connsiteY351" fmla="*/ 728637 h 4965168"/>
                  <a:gd name="connsiteX352" fmla="*/ 4595401 w 5828776"/>
                  <a:gd name="connsiteY352" fmla="*/ 747580 h 4965168"/>
                  <a:gd name="connsiteX353" fmla="*/ 4607134 w 5828776"/>
                  <a:gd name="connsiteY353" fmla="*/ 824297 h 4965168"/>
                  <a:gd name="connsiteX354" fmla="*/ 4414519 w 5828776"/>
                  <a:gd name="connsiteY354" fmla="*/ 955948 h 4965168"/>
                  <a:gd name="connsiteX355" fmla="*/ 4284478 w 5828776"/>
                  <a:gd name="connsiteY355" fmla="*/ 996674 h 4965168"/>
                  <a:gd name="connsiteX356" fmla="*/ 4456562 w 5828776"/>
                  <a:gd name="connsiteY356" fmla="*/ 1077180 h 4965168"/>
                  <a:gd name="connsiteX357" fmla="*/ 4456562 w 5828776"/>
                  <a:gd name="connsiteY357" fmla="*/ 1086652 h 4965168"/>
                  <a:gd name="connsiteX358" fmla="*/ 4406696 w 5828776"/>
                  <a:gd name="connsiteY358" fmla="*/ 1121696 h 4965168"/>
                  <a:gd name="connsiteX359" fmla="*/ 4741085 w 5828776"/>
                  <a:gd name="connsiteY359" fmla="*/ 1150109 h 4965168"/>
                  <a:gd name="connsiteX360" fmla="*/ 4744996 w 5828776"/>
                  <a:gd name="connsiteY360" fmla="*/ 1157686 h 4965168"/>
                  <a:gd name="connsiteX361" fmla="*/ 4604201 w 5828776"/>
                  <a:gd name="connsiteY361" fmla="*/ 1250505 h 4965168"/>
                  <a:gd name="connsiteX362" fmla="*/ 4702953 w 5828776"/>
                  <a:gd name="connsiteY362" fmla="*/ 1333852 h 4965168"/>
                  <a:gd name="connsiteX363" fmla="*/ 4501538 w 5828776"/>
                  <a:gd name="connsiteY363" fmla="*/ 1405834 h 4965168"/>
                  <a:gd name="connsiteX364" fmla="*/ 4301100 w 5828776"/>
                  <a:gd name="connsiteY364" fmla="*/ 1347112 h 4965168"/>
                  <a:gd name="connsiteX365" fmla="*/ 4494694 w 5828776"/>
                  <a:gd name="connsiteY365" fmla="*/ 1595260 h 4965168"/>
                  <a:gd name="connsiteX366" fmla="*/ 4485894 w 5828776"/>
                  <a:gd name="connsiteY366" fmla="*/ 1602837 h 4965168"/>
                  <a:gd name="connsiteX367" fmla="*/ 4097729 w 5828776"/>
                  <a:gd name="connsiteY367" fmla="*/ 1446561 h 4965168"/>
                  <a:gd name="connsiteX368" fmla="*/ 4216036 w 5828776"/>
                  <a:gd name="connsiteY368" fmla="*/ 1618938 h 4965168"/>
                  <a:gd name="connsiteX369" fmla="*/ 4205281 w 5828776"/>
                  <a:gd name="connsiteY369" fmla="*/ 1625568 h 4965168"/>
                  <a:gd name="connsiteX370" fmla="*/ 4018531 w 5828776"/>
                  <a:gd name="connsiteY370" fmla="*/ 1493917 h 4965168"/>
                  <a:gd name="connsiteX371" fmla="*/ 3909024 w 5828776"/>
                  <a:gd name="connsiteY371" fmla="*/ 1361319 h 4965168"/>
                  <a:gd name="connsiteX372" fmla="*/ 3913913 w 5828776"/>
                  <a:gd name="connsiteY372" fmla="*/ 1615150 h 4965168"/>
                  <a:gd name="connsiteX373" fmla="*/ 3848404 w 5828776"/>
                  <a:gd name="connsiteY373" fmla="*/ 1674819 h 4965168"/>
                  <a:gd name="connsiteX374" fmla="*/ 3793650 w 5828776"/>
                  <a:gd name="connsiteY374" fmla="*/ 1637881 h 4965168"/>
                  <a:gd name="connsiteX375" fmla="*/ 3686098 w 5828776"/>
                  <a:gd name="connsiteY375" fmla="*/ 1493917 h 4965168"/>
                  <a:gd name="connsiteX376" fmla="*/ 3689032 w 5828776"/>
                  <a:gd name="connsiteY376" fmla="*/ 1633145 h 4965168"/>
                  <a:gd name="connsiteX377" fmla="*/ 3676321 w 5828776"/>
                  <a:gd name="connsiteY377" fmla="*/ 1635986 h 4965168"/>
                  <a:gd name="connsiteX378" fmla="*/ 3591257 w 5828776"/>
                  <a:gd name="connsiteY378" fmla="*/ 1533696 h 4965168"/>
                  <a:gd name="connsiteX379" fmla="*/ 3421130 w 5828776"/>
                  <a:gd name="connsiteY379" fmla="*/ 1458873 h 4965168"/>
                  <a:gd name="connsiteX380" fmla="*/ 3262735 w 5828776"/>
                  <a:gd name="connsiteY380" fmla="*/ 1298809 h 4965168"/>
                  <a:gd name="connsiteX381" fmla="*/ 3219714 w 5828776"/>
                  <a:gd name="connsiteY381" fmla="*/ 1235351 h 4965168"/>
                  <a:gd name="connsiteX382" fmla="*/ 3219714 w 5828776"/>
                  <a:gd name="connsiteY382" fmla="*/ 1349006 h 4965168"/>
                  <a:gd name="connsiteX383" fmla="*/ 3158116 w 5828776"/>
                  <a:gd name="connsiteY383" fmla="*/ 1510018 h 4965168"/>
                  <a:gd name="connsiteX384" fmla="*/ 3047631 w 5828776"/>
                  <a:gd name="connsiteY384" fmla="*/ 1248611 h 4965168"/>
                  <a:gd name="connsiteX385" fmla="*/ 2932257 w 5828776"/>
                  <a:gd name="connsiteY385" fmla="*/ 1407728 h 4965168"/>
                  <a:gd name="connsiteX386" fmla="*/ 2920524 w 5828776"/>
                  <a:gd name="connsiteY386" fmla="*/ 1404887 h 4965168"/>
                  <a:gd name="connsiteX387" fmla="*/ 2932257 w 5828776"/>
                  <a:gd name="connsiteY387" fmla="*/ 1102753 h 4965168"/>
                  <a:gd name="connsiteX388" fmla="*/ 2865770 w 5828776"/>
                  <a:gd name="connsiteY388" fmla="*/ 1001410 h 4965168"/>
                  <a:gd name="connsiteX389" fmla="*/ 2766041 w 5828776"/>
                  <a:gd name="connsiteY389" fmla="*/ 1104647 h 4965168"/>
                  <a:gd name="connsiteX390" fmla="*/ 5252446 w 5828776"/>
                  <a:gd name="connsiteY390" fmla="*/ 3767026 h 4965168"/>
                  <a:gd name="connsiteX391" fmla="*/ 5067652 w 5828776"/>
                  <a:gd name="connsiteY391" fmla="*/ 3720617 h 4965168"/>
                  <a:gd name="connsiteX392" fmla="*/ 5195737 w 5828776"/>
                  <a:gd name="connsiteY392" fmla="*/ 3857003 h 4965168"/>
                  <a:gd name="connsiteX393" fmla="*/ 5186937 w 5828776"/>
                  <a:gd name="connsiteY393" fmla="*/ 3864581 h 4965168"/>
                  <a:gd name="connsiteX394" fmla="*/ 4919035 w 5828776"/>
                  <a:gd name="connsiteY394" fmla="*/ 3718723 h 4965168"/>
                  <a:gd name="connsiteX395" fmla="*/ 4785084 w 5828776"/>
                  <a:gd name="connsiteY395" fmla="*/ 3571918 h 4965168"/>
                  <a:gd name="connsiteX396" fmla="*/ 4810505 w 5828776"/>
                  <a:gd name="connsiteY396" fmla="*/ 3714934 h 4965168"/>
                  <a:gd name="connsiteX397" fmla="*/ 4726419 w 5828776"/>
                  <a:gd name="connsiteY397" fmla="*/ 3774603 h 4965168"/>
                  <a:gd name="connsiteX398" fmla="*/ 4627667 w 5828776"/>
                  <a:gd name="connsiteY398" fmla="*/ 3606962 h 4965168"/>
                  <a:gd name="connsiteX399" fmla="*/ 4618867 w 5828776"/>
                  <a:gd name="connsiteY399" fmla="*/ 3650529 h 4965168"/>
                  <a:gd name="connsiteX400" fmla="*/ 4604201 w 5828776"/>
                  <a:gd name="connsiteY400" fmla="*/ 3648635 h 4965168"/>
                  <a:gd name="connsiteX401" fmla="*/ 4573891 w 5828776"/>
                  <a:gd name="connsiteY401" fmla="*/ 3516984 h 4965168"/>
                  <a:gd name="connsiteX402" fmla="*/ 4470250 w 5828776"/>
                  <a:gd name="connsiteY402" fmla="*/ 3640111 h 4965168"/>
                  <a:gd name="connsiteX403" fmla="*/ 4461450 w 5828776"/>
                  <a:gd name="connsiteY403" fmla="*/ 3638217 h 4965168"/>
                  <a:gd name="connsiteX404" fmla="*/ 4411585 w 5828776"/>
                  <a:gd name="connsiteY404" fmla="*/ 3518879 h 4965168"/>
                  <a:gd name="connsiteX405" fmla="*/ 4354876 w 5828776"/>
                  <a:gd name="connsiteY405" fmla="*/ 3624957 h 4965168"/>
                  <a:gd name="connsiteX406" fmla="*/ 4343143 w 5828776"/>
                  <a:gd name="connsiteY406" fmla="*/ 3624957 h 4965168"/>
                  <a:gd name="connsiteX407" fmla="*/ 4278612 w 5828776"/>
                  <a:gd name="connsiteY407" fmla="*/ 3406170 h 4965168"/>
                  <a:gd name="connsiteX408" fmla="*/ 4118261 w 5828776"/>
                  <a:gd name="connsiteY408" fmla="*/ 3488570 h 4965168"/>
                  <a:gd name="connsiteX409" fmla="*/ 3802450 w 5828776"/>
                  <a:gd name="connsiteY409" fmla="*/ 3521720 h 4965168"/>
                  <a:gd name="connsiteX410" fmla="*/ 3795606 w 5828776"/>
                  <a:gd name="connsiteY410" fmla="*/ 3511301 h 4965168"/>
                  <a:gd name="connsiteX411" fmla="*/ 3947156 w 5828776"/>
                  <a:gd name="connsiteY411" fmla="*/ 3424166 h 4965168"/>
                  <a:gd name="connsiteX412" fmla="*/ 3903158 w 5828776"/>
                  <a:gd name="connsiteY412" fmla="*/ 3370179 h 4965168"/>
                  <a:gd name="connsiteX413" fmla="*/ 3864048 w 5828776"/>
                  <a:gd name="connsiteY413" fmla="*/ 3214850 h 4965168"/>
                  <a:gd name="connsiteX414" fmla="*/ 3734008 w 5828776"/>
                  <a:gd name="connsiteY414" fmla="*/ 3339871 h 4965168"/>
                  <a:gd name="connsiteX415" fmla="*/ 3638189 w 5828776"/>
                  <a:gd name="connsiteY415" fmla="*/ 3414695 h 4965168"/>
                  <a:gd name="connsiteX416" fmla="*/ 3553125 w 5828776"/>
                  <a:gd name="connsiteY416" fmla="*/ 3457315 h 4965168"/>
                  <a:gd name="connsiteX417" fmla="*/ 3530637 w 5828776"/>
                  <a:gd name="connsiteY417" fmla="*/ 3324717 h 4965168"/>
                  <a:gd name="connsiteX418" fmla="*/ 3498371 w 5828776"/>
                  <a:gd name="connsiteY418" fmla="*/ 3347448 h 4965168"/>
                  <a:gd name="connsiteX419" fmla="*/ 3315533 w 5828776"/>
                  <a:gd name="connsiteY419" fmla="*/ 3437425 h 4965168"/>
                  <a:gd name="connsiteX420" fmla="*/ 3105318 w 5828776"/>
                  <a:gd name="connsiteY420" fmla="*/ 3453527 h 4965168"/>
                  <a:gd name="connsiteX421" fmla="*/ 3099451 w 5828776"/>
                  <a:gd name="connsiteY421" fmla="*/ 3446897 h 4965168"/>
                  <a:gd name="connsiteX422" fmla="*/ 3130739 w 5828776"/>
                  <a:gd name="connsiteY422" fmla="*/ 3350290 h 4965168"/>
                  <a:gd name="connsiteX423" fmla="*/ 3018299 w 5828776"/>
                  <a:gd name="connsiteY423" fmla="*/ 3369232 h 4965168"/>
                  <a:gd name="connsiteX424" fmla="*/ 2904880 w 5828776"/>
                  <a:gd name="connsiteY424" fmla="*/ 3379650 h 4965168"/>
                  <a:gd name="connsiteX425" fmla="*/ 2810039 w 5828776"/>
                  <a:gd name="connsiteY425" fmla="*/ 3362602 h 4965168"/>
                  <a:gd name="connsiteX426" fmla="*/ 2885325 w 5828776"/>
                  <a:gd name="connsiteY426" fmla="*/ 3232846 h 4965168"/>
                  <a:gd name="connsiteX427" fmla="*/ 2960612 w 5828776"/>
                  <a:gd name="connsiteY427" fmla="*/ 3190225 h 4965168"/>
                  <a:gd name="connsiteX428" fmla="*/ 2755285 w 5828776"/>
                  <a:gd name="connsiteY428" fmla="*/ 2981856 h 4965168"/>
                  <a:gd name="connsiteX429" fmla="*/ 2762129 w 5828776"/>
                  <a:gd name="connsiteY429" fmla="*/ 2974279 h 4965168"/>
                  <a:gd name="connsiteX430" fmla="*/ 2974300 w 5828776"/>
                  <a:gd name="connsiteY430" fmla="*/ 3015953 h 4965168"/>
                  <a:gd name="connsiteX431" fmla="*/ 2938123 w 5828776"/>
                  <a:gd name="connsiteY431" fmla="*/ 2962914 h 4965168"/>
                  <a:gd name="connsiteX432" fmla="*/ 2899991 w 5828776"/>
                  <a:gd name="connsiteY432" fmla="*/ 2807585 h 4965168"/>
                  <a:gd name="connsiteX433" fmla="*/ 3104340 w 5828776"/>
                  <a:gd name="connsiteY433" fmla="*/ 2815162 h 4965168"/>
                  <a:gd name="connsiteX434" fmla="*/ 3250024 w 5828776"/>
                  <a:gd name="connsiteY434" fmla="*/ 2907033 h 4965168"/>
                  <a:gd name="connsiteX435" fmla="*/ 3173760 w 5828776"/>
                  <a:gd name="connsiteY435" fmla="*/ 2792431 h 4965168"/>
                  <a:gd name="connsiteX436" fmla="*/ 3182560 w 5828776"/>
                  <a:gd name="connsiteY436" fmla="*/ 2784854 h 4965168"/>
                  <a:gd name="connsiteX437" fmla="*/ 3342910 w 5828776"/>
                  <a:gd name="connsiteY437" fmla="*/ 2890932 h 4965168"/>
                  <a:gd name="connsiteX438" fmla="*/ 3516949 w 5828776"/>
                  <a:gd name="connsiteY438" fmla="*/ 3009323 h 4965168"/>
                  <a:gd name="connsiteX439" fmla="*/ 3432862 w 5828776"/>
                  <a:gd name="connsiteY439" fmla="*/ 2836946 h 4965168"/>
                  <a:gd name="connsiteX440" fmla="*/ 3574636 w 5828776"/>
                  <a:gd name="connsiteY440" fmla="*/ 2847364 h 4965168"/>
                  <a:gd name="connsiteX441" fmla="*/ 3504238 w 5828776"/>
                  <a:gd name="connsiteY441" fmla="*/ 2780118 h 4965168"/>
                  <a:gd name="connsiteX442" fmla="*/ 3505215 w 5828776"/>
                  <a:gd name="connsiteY442" fmla="*/ 2769700 h 4965168"/>
                  <a:gd name="connsiteX443" fmla="*/ 3768229 w 5828776"/>
                  <a:gd name="connsiteY443" fmla="*/ 2804743 h 4965168"/>
                  <a:gd name="connsiteX444" fmla="*/ 3715431 w 5828776"/>
                  <a:gd name="connsiteY444" fmla="*/ 2756440 h 4965168"/>
                  <a:gd name="connsiteX445" fmla="*/ 3594190 w 5828776"/>
                  <a:gd name="connsiteY445" fmla="*/ 2612476 h 4965168"/>
                  <a:gd name="connsiteX446" fmla="*/ 3599079 w 5828776"/>
                  <a:gd name="connsiteY446" fmla="*/ 2604899 h 4965168"/>
                  <a:gd name="connsiteX447" fmla="*/ 4032220 w 5828776"/>
                  <a:gd name="connsiteY447" fmla="*/ 2841681 h 4965168"/>
                  <a:gd name="connsiteX448" fmla="*/ 4045909 w 5828776"/>
                  <a:gd name="connsiteY448" fmla="*/ 2708136 h 4965168"/>
                  <a:gd name="connsiteX449" fmla="*/ 4055686 w 5828776"/>
                  <a:gd name="connsiteY449" fmla="*/ 2707189 h 4965168"/>
                  <a:gd name="connsiteX450" fmla="*/ 4115328 w 5828776"/>
                  <a:gd name="connsiteY450" fmla="*/ 2782959 h 4965168"/>
                  <a:gd name="connsiteX451" fmla="*/ 4131950 w 5828776"/>
                  <a:gd name="connsiteY451" fmla="*/ 2675934 h 4965168"/>
                  <a:gd name="connsiteX452" fmla="*/ 4217014 w 5828776"/>
                  <a:gd name="connsiteY452" fmla="*/ 2590692 h 4965168"/>
                  <a:gd name="connsiteX453" fmla="*/ 4360742 w 5828776"/>
                  <a:gd name="connsiteY453" fmla="*/ 2753598 h 4965168"/>
                  <a:gd name="connsiteX454" fmla="*/ 4372476 w 5828776"/>
                  <a:gd name="connsiteY454" fmla="*/ 2781065 h 4965168"/>
                  <a:gd name="connsiteX455" fmla="*/ 4432118 w 5828776"/>
                  <a:gd name="connsiteY455" fmla="*/ 2706242 h 4965168"/>
                  <a:gd name="connsiteX456" fmla="*/ 4556291 w 5828776"/>
                  <a:gd name="connsiteY456" fmla="*/ 2673092 h 4965168"/>
                  <a:gd name="connsiteX457" fmla="*/ 4609090 w 5828776"/>
                  <a:gd name="connsiteY457" fmla="*/ 2824633 h 4965168"/>
                  <a:gd name="connsiteX458" fmla="*/ 4676554 w 5828776"/>
                  <a:gd name="connsiteY458" fmla="*/ 2719502 h 4965168"/>
                  <a:gd name="connsiteX459" fmla="*/ 4688287 w 5828776"/>
                  <a:gd name="connsiteY459" fmla="*/ 2722343 h 4965168"/>
                  <a:gd name="connsiteX460" fmla="*/ 4708820 w 5828776"/>
                  <a:gd name="connsiteY460" fmla="*/ 2905139 h 4965168"/>
                  <a:gd name="connsiteX461" fmla="*/ 4852548 w 5828776"/>
                  <a:gd name="connsiteY461" fmla="*/ 2817056 h 4965168"/>
                  <a:gd name="connsiteX462" fmla="*/ 5146849 w 5828776"/>
                  <a:gd name="connsiteY462" fmla="*/ 2757387 h 4965168"/>
                  <a:gd name="connsiteX463" fmla="*/ 5153693 w 5828776"/>
                  <a:gd name="connsiteY463" fmla="*/ 2766858 h 4965168"/>
                  <a:gd name="connsiteX464" fmla="*/ 4973788 w 5828776"/>
                  <a:gd name="connsiteY464" fmla="*/ 3019742 h 4965168"/>
                  <a:gd name="connsiteX465" fmla="*/ 5111650 w 5828776"/>
                  <a:gd name="connsiteY465" fmla="*/ 3013112 h 4965168"/>
                  <a:gd name="connsiteX466" fmla="*/ 5118495 w 5828776"/>
                  <a:gd name="connsiteY466" fmla="*/ 3023530 h 4965168"/>
                  <a:gd name="connsiteX467" fmla="*/ 4879925 w 5828776"/>
                  <a:gd name="connsiteY467" fmla="*/ 3236634 h 4965168"/>
                  <a:gd name="connsiteX468" fmla="*/ 4997254 w 5828776"/>
                  <a:gd name="connsiteY468" fmla="*/ 3247053 h 4965168"/>
                  <a:gd name="connsiteX469" fmla="*/ 5136094 w 5828776"/>
                  <a:gd name="connsiteY469" fmla="*/ 3314299 h 4965168"/>
                  <a:gd name="connsiteX470" fmla="*/ 5020720 w 5828776"/>
                  <a:gd name="connsiteY470" fmla="*/ 3378704 h 4965168"/>
                  <a:gd name="connsiteX471" fmla="*/ 5169337 w 5828776"/>
                  <a:gd name="connsiteY471" fmla="*/ 3509407 h 4965168"/>
                  <a:gd name="connsiteX472" fmla="*/ 5164449 w 5828776"/>
                  <a:gd name="connsiteY472" fmla="*/ 3516984 h 4965168"/>
                  <a:gd name="connsiteX473" fmla="*/ 4912191 w 5828776"/>
                  <a:gd name="connsiteY473" fmla="*/ 3485729 h 4965168"/>
                  <a:gd name="connsiteX474" fmla="*/ 5088185 w 5828776"/>
                  <a:gd name="connsiteY474" fmla="*/ 3570024 h 4965168"/>
                  <a:gd name="connsiteX475" fmla="*/ 5264179 w 5828776"/>
                  <a:gd name="connsiteY475" fmla="*/ 3761344 h 4965168"/>
                  <a:gd name="connsiteX476" fmla="*/ 5252446 w 5828776"/>
                  <a:gd name="connsiteY476" fmla="*/ 3767026 h 496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</a:cxnLst>
                <a:rect l="l" t="t" r="r" b="b"/>
                <a:pathLst>
                  <a:path w="5828776" h="4965168">
                    <a:moveTo>
                      <a:pt x="5728608" y="2301818"/>
                    </a:moveTo>
                    <a:cubicBezTo>
                      <a:pt x="5671898" y="2277193"/>
                      <a:pt x="5614211" y="2261091"/>
                      <a:pt x="5553591" y="2257303"/>
                    </a:cubicBezTo>
                    <a:cubicBezTo>
                      <a:pt x="5539903" y="2256356"/>
                      <a:pt x="5526214" y="2255409"/>
                      <a:pt x="5512526" y="2255409"/>
                    </a:cubicBezTo>
                    <a:cubicBezTo>
                      <a:pt x="5526214" y="2251620"/>
                      <a:pt x="5538925" y="2248779"/>
                      <a:pt x="5552614" y="2244990"/>
                    </a:cubicBezTo>
                    <a:cubicBezTo>
                      <a:pt x="5634744" y="2223206"/>
                      <a:pt x="5811716" y="2175850"/>
                      <a:pt x="5794116" y="2068824"/>
                    </a:cubicBezTo>
                    <a:cubicBezTo>
                      <a:pt x="5793139" y="2065983"/>
                      <a:pt x="5789228" y="2062194"/>
                      <a:pt x="5786295" y="2061247"/>
                    </a:cubicBezTo>
                    <a:cubicBezTo>
                      <a:pt x="5744251" y="2047040"/>
                      <a:pt x="5707097" y="2049882"/>
                      <a:pt x="5670921" y="2058406"/>
                    </a:cubicBezTo>
                    <a:cubicBezTo>
                      <a:pt x="5750118" y="1994001"/>
                      <a:pt x="5863536" y="1886028"/>
                      <a:pt x="5818560" y="1829201"/>
                    </a:cubicBezTo>
                    <a:cubicBezTo>
                      <a:pt x="5791183" y="1795104"/>
                      <a:pt x="5714919" y="1796051"/>
                      <a:pt x="5639633" y="1804575"/>
                    </a:cubicBezTo>
                    <a:cubicBezTo>
                      <a:pt x="5639633" y="1790368"/>
                      <a:pt x="5629855" y="1773320"/>
                      <a:pt x="5606389" y="1750589"/>
                    </a:cubicBezTo>
                    <a:cubicBezTo>
                      <a:pt x="5532081" y="1681449"/>
                      <a:pt x="5421596" y="1621779"/>
                      <a:pt x="5312088" y="1593366"/>
                    </a:cubicBezTo>
                    <a:cubicBezTo>
                      <a:pt x="5384441" y="1581053"/>
                      <a:pt x="5450928" y="1548851"/>
                      <a:pt x="5480260" y="1492023"/>
                    </a:cubicBezTo>
                    <a:cubicBezTo>
                      <a:pt x="5521326" y="1414358"/>
                      <a:pt x="5330665" y="1386892"/>
                      <a:pt x="5241691" y="1376473"/>
                    </a:cubicBezTo>
                    <a:cubicBezTo>
                      <a:pt x="5313066" y="1311121"/>
                      <a:pt x="5480260" y="1188942"/>
                      <a:pt x="5291555" y="1151056"/>
                    </a:cubicBezTo>
                    <a:cubicBezTo>
                      <a:pt x="5259290" y="1144427"/>
                      <a:pt x="5222136" y="1146321"/>
                      <a:pt x="5183026" y="1152004"/>
                    </a:cubicBezTo>
                    <a:cubicBezTo>
                      <a:pt x="5187915" y="1085705"/>
                      <a:pt x="5153693" y="1021300"/>
                      <a:pt x="5053963" y="982467"/>
                    </a:cubicBezTo>
                    <a:cubicBezTo>
                      <a:pt x="4988455" y="956895"/>
                      <a:pt x="4910235" y="983415"/>
                      <a:pt x="4854504" y="1004252"/>
                    </a:cubicBezTo>
                    <a:cubicBezTo>
                      <a:pt x="4827127" y="1014670"/>
                      <a:pt x="4802683" y="1029824"/>
                      <a:pt x="4778239" y="1044978"/>
                    </a:cubicBezTo>
                    <a:cubicBezTo>
                      <a:pt x="4863303" y="913327"/>
                      <a:pt x="4918057" y="757051"/>
                      <a:pt x="4876992" y="591303"/>
                    </a:cubicBezTo>
                    <a:cubicBezTo>
                      <a:pt x="4857437" y="509850"/>
                      <a:pt x="4779217" y="585621"/>
                      <a:pt x="4721530" y="657602"/>
                    </a:cubicBezTo>
                    <a:cubicBezTo>
                      <a:pt x="4731308" y="612140"/>
                      <a:pt x="4730330" y="565731"/>
                      <a:pt x="4691220" y="543947"/>
                    </a:cubicBezTo>
                    <a:cubicBezTo>
                      <a:pt x="4590513" y="488066"/>
                      <a:pt x="4476116" y="533528"/>
                      <a:pt x="4382253" y="560048"/>
                    </a:cubicBezTo>
                    <a:cubicBezTo>
                      <a:pt x="4268834" y="592250"/>
                      <a:pt x="4361720" y="546788"/>
                      <a:pt x="4392030" y="519322"/>
                    </a:cubicBezTo>
                    <a:cubicBezTo>
                      <a:pt x="4402785" y="509850"/>
                      <a:pt x="4451673" y="470071"/>
                      <a:pt x="4432118" y="444498"/>
                    </a:cubicBezTo>
                    <a:cubicBezTo>
                      <a:pt x="4375409" y="372517"/>
                      <a:pt x="4266879" y="405666"/>
                      <a:pt x="4183771" y="411349"/>
                    </a:cubicBezTo>
                    <a:cubicBezTo>
                      <a:pt x="4243413" y="345050"/>
                      <a:pt x="4407674" y="238024"/>
                      <a:pt x="4221903" y="226659"/>
                    </a:cubicBezTo>
                    <a:cubicBezTo>
                      <a:pt x="4149549" y="223817"/>
                      <a:pt x="4077196" y="241813"/>
                      <a:pt x="4010710" y="266438"/>
                    </a:cubicBezTo>
                    <a:cubicBezTo>
                      <a:pt x="4036131" y="217187"/>
                      <a:pt x="4046886" y="166042"/>
                      <a:pt x="4034175" y="121527"/>
                    </a:cubicBezTo>
                    <a:cubicBezTo>
                      <a:pt x="4032220" y="114898"/>
                      <a:pt x="4024398" y="107321"/>
                      <a:pt x="4016576" y="105426"/>
                    </a:cubicBezTo>
                    <a:cubicBezTo>
                      <a:pt x="3907069" y="71330"/>
                      <a:pt x="3767251" y="152783"/>
                      <a:pt x="3679254" y="248443"/>
                    </a:cubicBezTo>
                    <a:cubicBezTo>
                      <a:pt x="3675343" y="227606"/>
                      <a:pt x="3668499" y="206769"/>
                      <a:pt x="3654811" y="182144"/>
                    </a:cubicBezTo>
                    <a:cubicBezTo>
                      <a:pt x="3647966" y="169831"/>
                      <a:pt x="3627434" y="174567"/>
                      <a:pt x="3619612" y="179302"/>
                    </a:cubicBezTo>
                    <a:cubicBezTo>
                      <a:pt x="3578546" y="201086"/>
                      <a:pt x="3559969" y="247496"/>
                      <a:pt x="3547258" y="294852"/>
                    </a:cubicBezTo>
                    <a:cubicBezTo>
                      <a:pt x="3540414" y="271174"/>
                      <a:pt x="3527704" y="252231"/>
                      <a:pt x="3503260" y="256967"/>
                    </a:cubicBezTo>
                    <a:cubicBezTo>
                      <a:pt x="3449484" y="266438"/>
                      <a:pt x="3426996" y="321372"/>
                      <a:pt x="3408419" y="371569"/>
                    </a:cubicBezTo>
                    <a:cubicBezTo>
                      <a:pt x="3380064" y="280645"/>
                      <a:pt x="3320422" y="205822"/>
                      <a:pt x="3243180" y="131946"/>
                    </a:cubicBezTo>
                    <a:cubicBezTo>
                      <a:pt x="3210914" y="100691"/>
                      <a:pt x="3119984" y="-6335"/>
                      <a:pt x="3061319" y="295"/>
                    </a:cubicBezTo>
                    <a:cubicBezTo>
                      <a:pt x="2965500" y="10713"/>
                      <a:pt x="3013410" y="214346"/>
                      <a:pt x="3061319" y="332737"/>
                    </a:cubicBezTo>
                    <a:cubicBezTo>
                      <a:pt x="3031009" y="307165"/>
                      <a:pt x="3001677" y="282539"/>
                      <a:pt x="2964523" y="266438"/>
                    </a:cubicBezTo>
                    <a:cubicBezTo>
                      <a:pt x="2962567" y="206769"/>
                      <a:pt x="2951812" y="146153"/>
                      <a:pt x="2944968" y="110162"/>
                    </a:cubicBezTo>
                    <a:cubicBezTo>
                      <a:pt x="2942035" y="92166"/>
                      <a:pt x="2910747" y="95955"/>
                      <a:pt x="2901947" y="101638"/>
                    </a:cubicBezTo>
                    <a:cubicBezTo>
                      <a:pt x="2854038" y="131946"/>
                      <a:pt x="2822750" y="182144"/>
                      <a:pt x="2799284" y="238024"/>
                    </a:cubicBezTo>
                    <a:cubicBezTo>
                      <a:pt x="2785595" y="164148"/>
                      <a:pt x="2754307" y="99743"/>
                      <a:pt x="2687821" y="89325"/>
                    </a:cubicBezTo>
                    <a:cubicBezTo>
                      <a:pt x="2636000" y="81748"/>
                      <a:pt x="2613512" y="153730"/>
                      <a:pt x="2603735" y="229500"/>
                    </a:cubicBezTo>
                    <a:cubicBezTo>
                      <a:pt x="2588091" y="184985"/>
                      <a:pt x="2566580" y="142364"/>
                      <a:pt x="2523560" y="104479"/>
                    </a:cubicBezTo>
                    <a:cubicBezTo>
                      <a:pt x="2484450" y="70382"/>
                      <a:pt x="2406230" y="4083"/>
                      <a:pt x="2348543" y="25867"/>
                    </a:cubicBezTo>
                    <a:cubicBezTo>
                      <a:pt x="2267391" y="57123"/>
                      <a:pt x="2285968" y="159413"/>
                      <a:pt x="2305523" y="229500"/>
                    </a:cubicBezTo>
                    <a:cubicBezTo>
                      <a:pt x="2313345" y="258861"/>
                      <a:pt x="2324100" y="289169"/>
                      <a:pt x="2335833" y="321372"/>
                    </a:cubicBezTo>
                    <a:cubicBezTo>
                      <a:pt x="2322144" y="317583"/>
                      <a:pt x="2308456" y="315689"/>
                      <a:pt x="2297701" y="317583"/>
                    </a:cubicBezTo>
                    <a:cubicBezTo>
                      <a:pt x="2273257" y="322319"/>
                      <a:pt x="2262502" y="340314"/>
                      <a:pt x="2260546" y="363992"/>
                    </a:cubicBezTo>
                    <a:cubicBezTo>
                      <a:pt x="2251747" y="351680"/>
                      <a:pt x="2242947" y="339367"/>
                      <a:pt x="2233169" y="328001"/>
                    </a:cubicBezTo>
                    <a:cubicBezTo>
                      <a:pt x="2193082" y="277804"/>
                      <a:pt x="2143217" y="202980"/>
                      <a:pt x="2081619" y="171725"/>
                    </a:cubicBezTo>
                    <a:cubicBezTo>
                      <a:pt x="2077708" y="169831"/>
                      <a:pt x="2068908" y="171725"/>
                      <a:pt x="2065975" y="175514"/>
                    </a:cubicBezTo>
                    <a:cubicBezTo>
                      <a:pt x="2035665" y="212452"/>
                      <a:pt x="2040554" y="273068"/>
                      <a:pt x="2043487" y="327054"/>
                    </a:cubicBezTo>
                    <a:cubicBezTo>
                      <a:pt x="1980911" y="301482"/>
                      <a:pt x="1897803" y="281592"/>
                      <a:pt x="1862604" y="319477"/>
                    </a:cubicBezTo>
                    <a:cubicBezTo>
                      <a:pt x="1842071" y="342208"/>
                      <a:pt x="1845005" y="377252"/>
                      <a:pt x="1859671" y="415137"/>
                    </a:cubicBezTo>
                    <a:cubicBezTo>
                      <a:pt x="1837183" y="412296"/>
                      <a:pt x="1816650" y="417032"/>
                      <a:pt x="1798073" y="435974"/>
                    </a:cubicBezTo>
                    <a:cubicBezTo>
                      <a:pt x="1791229" y="443551"/>
                      <a:pt x="1785362" y="453023"/>
                      <a:pt x="1780473" y="464388"/>
                    </a:cubicBezTo>
                    <a:cubicBezTo>
                      <a:pt x="1767763" y="415137"/>
                      <a:pt x="1748208" y="365887"/>
                      <a:pt x="1716920" y="316636"/>
                    </a:cubicBezTo>
                    <a:cubicBezTo>
                      <a:pt x="1687588" y="269280"/>
                      <a:pt x="1608390" y="199192"/>
                      <a:pt x="1547770" y="224765"/>
                    </a:cubicBezTo>
                    <a:cubicBezTo>
                      <a:pt x="1437285" y="270227"/>
                      <a:pt x="1422619" y="424609"/>
                      <a:pt x="1411864" y="550577"/>
                    </a:cubicBezTo>
                    <a:cubicBezTo>
                      <a:pt x="1372754" y="451128"/>
                      <a:pt x="1336577" y="351680"/>
                      <a:pt x="1213381" y="297693"/>
                    </a:cubicBezTo>
                    <a:cubicBezTo>
                      <a:pt x="1123429" y="258861"/>
                      <a:pt x="1139073" y="439763"/>
                      <a:pt x="1145917" y="526899"/>
                    </a:cubicBezTo>
                    <a:cubicBezTo>
                      <a:pt x="1098985" y="462494"/>
                      <a:pt x="1047165" y="370622"/>
                      <a:pt x="960145" y="404719"/>
                    </a:cubicBezTo>
                    <a:cubicBezTo>
                      <a:pt x="881926" y="435027"/>
                      <a:pt x="913214" y="557207"/>
                      <a:pt x="939613" y="650025"/>
                    </a:cubicBezTo>
                    <a:cubicBezTo>
                      <a:pt x="939613" y="650025"/>
                      <a:pt x="938635" y="650025"/>
                      <a:pt x="938635" y="650972"/>
                    </a:cubicBezTo>
                    <a:cubicBezTo>
                      <a:pt x="838905" y="517427"/>
                      <a:pt x="629668" y="301482"/>
                      <a:pt x="527982" y="413243"/>
                    </a:cubicBezTo>
                    <a:cubicBezTo>
                      <a:pt x="509405" y="433133"/>
                      <a:pt x="526027" y="472912"/>
                      <a:pt x="533849" y="495643"/>
                    </a:cubicBezTo>
                    <a:cubicBezTo>
                      <a:pt x="545582" y="530687"/>
                      <a:pt x="556337" y="565731"/>
                      <a:pt x="567092" y="601722"/>
                    </a:cubicBezTo>
                    <a:cubicBezTo>
                      <a:pt x="558292" y="596986"/>
                      <a:pt x="547537" y="595092"/>
                      <a:pt x="536782" y="596986"/>
                    </a:cubicBezTo>
                    <a:cubicBezTo>
                      <a:pt x="488872" y="604563"/>
                      <a:pt x="462473" y="649078"/>
                      <a:pt x="446829" y="692646"/>
                    </a:cubicBezTo>
                    <a:cubicBezTo>
                      <a:pt x="442918" y="694540"/>
                      <a:pt x="439985" y="697382"/>
                      <a:pt x="439985" y="702117"/>
                    </a:cubicBezTo>
                    <a:cubicBezTo>
                      <a:pt x="439985" y="705906"/>
                      <a:pt x="440963" y="708747"/>
                      <a:pt x="440963" y="711589"/>
                    </a:cubicBezTo>
                    <a:cubicBezTo>
                      <a:pt x="439007" y="719166"/>
                      <a:pt x="437052" y="725796"/>
                      <a:pt x="436074" y="732426"/>
                    </a:cubicBezTo>
                    <a:cubicBezTo>
                      <a:pt x="426297" y="775046"/>
                      <a:pt x="425319" y="817667"/>
                      <a:pt x="428252" y="860288"/>
                    </a:cubicBezTo>
                    <a:cubicBezTo>
                      <a:pt x="427275" y="859341"/>
                      <a:pt x="426297" y="859341"/>
                      <a:pt x="426297" y="858394"/>
                    </a:cubicBezTo>
                    <a:cubicBezTo>
                      <a:pt x="420430" y="800619"/>
                      <a:pt x="420430" y="743791"/>
                      <a:pt x="416519" y="693593"/>
                    </a:cubicBezTo>
                    <a:cubicBezTo>
                      <a:pt x="413586" y="659497"/>
                      <a:pt x="412608" y="542053"/>
                      <a:pt x="357855" y="531634"/>
                    </a:cubicBezTo>
                    <a:cubicBezTo>
                      <a:pt x="301145" y="520269"/>
                      <a:pt x="289413" y="596039"/>
                      <a:pt x="282568" y="631083"/>
                    </a:cubicBezTo>
                    <a:cubicBezTo>
                      <a:pt x="275724" y="667074"/>
                      <a:pt x="276702" y="710642"/>
                      <a:pt x="284524" y="757051"/>
                    </a:cubicBezTo>
                    <a:cubicBezTo>
                      <a:pt x="188705" y="699276"/>
                      <a:pt x="71375" y="650025"/>
                      <a:pt x="79197" y="757051"/>
                    </a:cubicBezTo>
                    <a:cubicBezTo>
                      <a:pt x="83108" y="816720"/>
                      <a:pt x="132973" y="887755"/>
                      <a:pt x="171105" y="937952"/>
                    </a:cubicBezTo>
                    <a:cubicBezTo>
                      <a:pt x="209237" y="989097"/>
                      <a:pt x="253236" y="1051608"/>
                      <a:pt x="302123" y="1108436"/>
                    </a:cubicBezTo>
                    <a:cubicBezTo>
                      <a:pt x="289413" y="1104647"/>
                      <a:pt x="276702" y="1100859"/>
                      <a:pt x="264969" y="1097070"/>
                    </a:cubicBezTo>
                    <a:cubicBezTo>
                      <a:pt x="209237" y="1079075"/>
                      <a:pt x="78220" y="1042137"/>
                      <a:pt x="1955" y="1049714"/>
                    </a:cubicBezTo>
                    <a:lnTo>
                      <a:pt x="1955" y="1155792"/>
                    </a:lnTo>
                    <a:cubicBezTo>
                      <a:pt x="51820" y="1186100"/>
                      <a:pt x="123196" y="1218303"/>
                      <a:pt x="189683" y="1243875"/>
                    </a:cubicBezTo>
                    <a:cubicBezTo>
                      <a:pt x="123196" y="1242928"/>
                      <a:pt x="58665" y="1248611"/>
                      <a:pt x="1955" y="1262818"/>
                    </a:cubicBezTo>
                    <a:lnTo>
                      <a:pt x="1955" y="1406781"/>
                    </a:lnTo>
                    <a:cubicBezTo>
                      <a:pt x="30310" y="1415305"/>
                      <a:pt x="61598" y="1422882"/>
                      <a:pt x="91908" y="1429512"/>
                    </a:cubicBezTo>
                    <a:cubicBezTo>
                      <a:pt x="80175" y="1430460"/>
                      <a:pt x="68442" y="1430460"/>
                      <a:pt x="56709" y="1432354"/>
                    </a:cubicBezTo>
                    <a:cubicBezTo>
                      <a:pt x="36177" y="1436142"/>
                      <a:pt x="17599" y="1439931"/>
                      <a:pt x="0" y="1443719"/>
                    </a:cubicBezTo>
                    <a:lnTo>
                      <a:pt x="0" y="1702285"/>
                    </a:lnTo>
                    <a:cubicBezTo>
                      <a:pt x="15644" y="1704180"/>
                      <a:pt x="31288" y="1707021"/>
                      <a:pt x="47910" y="1708915"/>
                    </a:cubicBezTo>
                    <a:cubicBezTo>
                      <a:pt x="31288" y="1710810"/>
                      <a:pt x="15644" y="1713651"/>
                      <a:pt x="0" y="1716492"/>
                    </a:cubicBezTo>
                    <a:lnTo>
                      <a:pt x="0" y="1955169"/>
                    </a:lnTo>
                    <a:cubicBezTo>
                      <a:pt x="29332" y="1888870"/>
                      <a:pt x="90930" y="1837725"/>
                      <a:pt x="158395" y="1800787"/>
                    </a:cubicBezTo>
                    <a:cubicBezTo>
                      <a:pt x="254214" y="1747748"/>
                      <a:pt x="367632" y="1710810"/>
                      <a:pt x="484961" y="1698497"/>
                    </a:cubicBezTo>
                    <a:cubicBezTo>
                      <a:pt x="384254" y="1671977"/>
                      <a:pt x="275724" y="1665347"/>
                      <a:pt x="189683" y="1599996"/>
                    </a:cubicBezTo>
                    <a:cubicBezTo>
                      <a:pt x="184794" y="1596207"/>
                      <a:pt x="183816" y="1592418"/>
                      <a:pt x="187727" y="1588630"/>
                    </a:cubicBezTo>
                    <a:cubicBezTo>
                      <a:pt x="227815" y="1550745"/>
                      <a:pt x="291368" y="1544115"/>
                      <a:pt x="357855" y="1548851"/>
                    </a:cubicBezTo>
                    <a:cubicBezTo>
                      <a:pt x="319723" y="1537485"/>
                      <a:pt x="282568" y="1521384"/>
                      <a:pt x="248347" y="1498653"/>
                    </a:cubicBezTo>
                    <a:cubicBezTo>
                      <a:pt x="244436" y="1495811"/>
                      <a:pt x="243458" y="1491076"/>
                      <a:pt x="247369" y="1488234"/>
                    </a:cubicBezTo>
                    <a:cubicBezTo>
                      <a:pt x="318745" y="1425724"/>
                      <a:pt x="430208" y="1420041"/>
                      <a:pt x="531893" y="1431407"/>
                    </a:cubicBezTo>
                    <a:cubicBezTo>
                      <a:pt x="524071" y="1427618"/>
                      <a:pt x="516249" y="1422882"/>
                      <a:pt x="508427" y="1418147"/>
                    </a:cubicBezTo>
                    <a:cubicBezTo>
                      <a:pt x="445852" y="1382156"/>
                      <a:pt x="323634" y="1306386"/>
                      <a:pt x="355899" y="1228721"/>
                    </a:cubicBezTo>
                    <a:cubicBezTo>
                      <a:pt x="382298" y="1162422"/>
                      <a:pt x="517227" y="1216408"/>
                      <a:pt x="567092" y="1236298"/>
                    </a:cubicBezTo>
                    <a:cubicBezTo>
                      <a:pt x="645312" y="1266606"/>
                      <a:pt x="718643" y="1307333"/>
                      <a:pt x="794907" y="1342377"/>
                    </a:cubicBezTo>
                    <a:cubicBezTo>
                      <a:pt x="743086" y="1289337"/>
                      <a:pt x="686377" y="1235351"/>
                      <a:pt x="656067" y="1170946"/>
                    </a:cubicBezTo>
                    <a:cubicBezTo>
                      <a:pt x="654111" y="1166211"/>
                      <a:pt x="656067" y="1160528"/>
                      <a:pt x="661933" y="1161475"/>
                    </a:cubicBezTo>
                    <a:cubicBezTo>
                      <a:pt x="727442" y="1169052"/>
                      <a:pt x="781218" y="1209778"/>
                      <a:pt x="825217" y="1256188"/>
                    </a:cubicBezTo>
                    <a:cubicBezTo>
                      <a:pt x="783174" y="1161475"/>
                      <a:pt x="708865" y="984362"/>
                      <a:pt x="836950" y="981520"/>
                    </a:cubicBezTo>
                    <a:cubicBezTo>
                      <a:pt x="922013" y="980573"/>
                      <a:pt x="986545" y="1058238"/>
                      <a:pt x="1021743" y="1123590"/>
                    </a:cubicBezTo>
                    <a:cubicBezTo>
                      <a:pt x="1059876" y="1194624"/>
                      <a:pt x="1081386" y="1269448"/>
                      <a:pt x="1105830" y="1344271"/>
                    </a:cubicBezTo>
                    <a:cubicBezTo>
                      <a:pt x="1114629" y="1302597"/>
                      <a:pt x="1118540" y="1259976"/>
                      <a:pt x="1129295" y="1219250"/>
                    </a:cubicBezTo>
                    <a:cubicBezTo>
                      <a:pt x="1137117" y="1191783"/>
                      <a:pt x="1150806" y="1124537"/>
                      <a:pt x="1191871" y="1122643"/>
                    </a:cubicBezTo>
                    <a:cubicBezTo>
                      <a:pt x="1272046" y="1118854"/>
                      <a:pt x="1274979" y="1239140"/>
                      <a:pt x="1269113" y="1306386"/>
                    </a:cubicBezTo>
                    <a:cubicBezTo>
                      <a:pt x="1322889" y="1223038"/>
                      <a:pt x="1379598" y="1130220"/>
                      <a:pt x="1474439" y="1084757"/>
                    </a:cubicBezTo>
                    <a:cubicBezTo>
                      <a:pt x="1478350" y="1082863"/>
                      <a:pt x="1484217" y="1085705"/>
                      <a:pt x="1485195" y="1090440"/>
                    </a:cubicBezTo>
                    <a:cubicBezTo>
                      <a:pt x="1522349" y="1188942"/>
                      <a:pt x="1479328" y="1274183"/>
                      <a:pt x="1425552" y="1350901"/>
                    </a:cubicBezTo>
                    <a:cubicBezTo>
                      <a:pt x="1428485" y="1349006"/>
                      <a:pt x="1430441" y="1347112"/>
                      <a:pt x="1433374" y="1345218"/>
                    </a:cubicBezTo>
                    <a:cubicBezTo>
                      <a:pt x="1470528" y="1321540"/>
                      <a:pt x="1538970" y="1285549"/>
                      <a:pt x="1589813" y="1320592"/>
                    </a:cubicBezTo>
                    <a:cubicBezTo>
                      <a:pt x="1635767" y="1351848"/>
                      <a:pt x="1627945" y="1410570"/>
                      <a:pt x="1619146" y="1451296"/>
                    </a:cubicBezTo>
                    <a:cubicBezTo>
                      <a:pt x="1609368" y="1496758"/>
                      <a:pt x="1591769" y="1540326"/>
                      <a:pt x="1574169" y="1582947"/>
                    </a:cubicBezTo>
                    <a:cubicBezTo>
                      <a:pt x="1601546" y="1558322"/>
                      <a:pt x="1634789" y="1537485"/>
                      <a:pt x="1667055" y="1519490"/>
                    </a:cubicBezTo>
                    <a:cubicBezTo>
                      <a:pt x="1707143" y="1497706"/>
                      <a:pt x="1767763" y="1466450"/>
                      <a:pt x="1819583" y="1490129"/>
                    </a:cubicBezTo>
                    <a:cubicBezTo>
                      <a:pt x="1888025" y="1521384"/>
                      <a:pt x="1842071" y="1595260"/>
                      <a:pt x="1790251" y="1651141"/>
                    </a:cubicBezTo>
                    <a:cubicBezTo>
                      <a:pt x="1873359" y="1603784"/>
                      <a:pt x="1972112" y="1573476"/>
                      <a:pt x="2067930" y="1557375"/>
                    </a:cubicBezTo>
                    <a:cubicBezTo>
                      <a:pt x="2186238" y="1537485"/>
                      <a:pt x="2336810" y="1534644"/>
                      <a:pt x="2437518" y="1629356"/>
                    </a:cubicBezTo>
                    <a:cubicBezTo>
                      <a:pt x="2439474" y="1631251"/>
                      <a:pt x="2440451" y="1635039"/>
                      <a:pt x="2438496" y="1637881"/>
                    </a:cubicBezTo>
                    <a:cubicBezTo>
                      <a:pt x="2390586" y="1689973"/>
                      <a:pt x="2316278" y="1717439"/>
                      <a:pt x="2243925" y="1737329"/>
                    </a:cubicBezTo>
                    <a:cubicBezTo>
                      <a:pt x="2207748" y="1746800"/>
                      <a:pt x="2170594" y="1755325"/>
                      <a:pt x="2133439" y="1761955"/>
                    </a:cubicBezTo>
                    <a:cubicBezTo>
                      <a:pt x="2229258" y="1772373"/>
                      <a:pt x="2330944" y="1815941"/>
                      <a:pt x="2382764" y="1888870"/>
                    </a:cubicBezTo>
                    <a:cubicBezTo>
                      <a:pt x="2385698" y="1892658"/>
                      <a:pt x="2381787" y="1897394"/>
                      <a:pt x="2377876" y="1898341"/>
                    </a:cubicBezTo>
                    <a:cubicBezTo>
                      <a:pt x="2351477" y="1904971"/>
                      <a:pt x="2324100" y="1905918"/>
                      <a:pt x="2295745" y="1904024"/>
                    </a:cubicBezTo>
                    <a:cubicBezTo>
                      <a:pt x="2392542" y="1945697"/>
                      <a:pt x="2485428" y="1999684"/>
                      <a:pt x="2568536" y="2055564"/>
                    </a:cubicBezTo>
                    <a:cubicBezTo>
                      <a:pt x="2672177" y="2125652"/>
                      <a:pt x="2822750" y="2240255"/>
                      <a:pt x="2801239" y="2366223"/>
                    </a:cubicBezTo>
                    <a:cubicBezTo>
                      <a:pt x="2800261" y="2370958"/>
                      <a:pt x="2794395" y="2370958"/>
                      <a:pt x="2790484" y="2369064"/>
                    </a:cubicBezTo>
                    <a:cubicBezTo>
                      <a:pt x="2767018" y="2355804"/>
                      <a:pt x="2742574" y="2343492"/>
                      <a:pt x="2719109" y="2331179"/>
                    </a:cubicBezTo>
                    <a:cubicBezTo>
                      <a:pt x="2776796" y="2393689"/>
                      <a:pt x="2819816" y="2465671"/>
                      <a:pt x="2827638" y="2542389"/>
                    </a:cubicBezTo>
                    <a:cubicBezTo>
                      <a:pt x="2827638" y="2548072"/>
                      <a:pt x="2821772" y="2549966"/>
                      <a:pt x="2816883" y="2547125"/>
                    </a:cubicBezTo>
                    <a:cubicBezTo>
                      <a:pt x="2721064" y="2493138"/>
                      <a:pt x="2611557" y="2466618"/>
                      <a:pt x="2511827" y="2421156"/>
                    </a:cubicBezTo>
                    <a:cubicBezTo>
                      <a:pt x="2537248" y="2502609"/>
                      <a:pt x="2554847" y="2587851"/>
                      <a:pt x="2552892" y="2668357"/>
                    </a:cubicBezTo>
                    <a:cubicBezTo>
                      <a:pt x="2552892" y="2674039"/>
                      <a:pt x="2545070" y="2675934"/>
                      <a:pt x="2540181" y="2672146"/>
                    </a:cubicBezTo>
                    <a:cubicBezTo>
                      <a:pt x="2464895" y="2601111"/>
                      <a:pt x="2416008" y="2504504"/>
                      <a:pt x="2327033" y="2445781"/>
                    </a:cubicBezTo>
                    <a:cubicBezTo>
                      <a:pt x="2356365" y="2536706"/>
                      <a:pt x="2400364" y="2626683"/>
                      <a:pt x="2384720" y="2718555"/>
                    </a:cubicBezTo>
                    <a:cubicBezTo>
                      <a:pt x="2383742" y="2721396"/>
                      <a:pt x="2380809" y="2723290"/>
                      <a:pt x="2377876" y="2723290"/>
                    </a:cubicBezTo>
                    <a:cubicBezTo>
                      <a:pt x="2252724" y="2720449"/>
                      <a:pt x="2186238" y="2556596"/>
                      <a:pt x="2166683" y="2456200"/>
                    </a:cubicBezTo>
                    <a:cubicBezTo>
                      <a:pt x="2139306" y="2518710"/>
                      <a:pt x="2117796" y="2598269"/>
                      <a:pt x="2041531" y="2618159"/>
                    </a:cubicBezTo>
                    <a:cubicBezTo>
                      <a:pt x="2037620" y="2619106"/>
                      <a:pt x="2033709" y="2616265"/>
                      <a:pt x="2032732" y="2612476"/>
                    </a:cubicBezTo>
                    <a:cubicBezTo>
                      <a:pt x="1999488" y="2535759"/>
                      <a:pt x="2049353" y="2464724"/>
                      <a:pt x="2092374" y="2401267"/>
                    </a:cubicBezTo>
                    <a:cubicBezTo>
                      <a:pt x="2042509" y="2444834"/>
                      <a:pt x="1986778" y="2482720"/>
                      <a:pt x="1924202" y="2511134"/>
                    </a:cubicBezTo>
                    <a:cubicBezTo>
                      <a:pt x="1918336" y="2513975"/>
                      <a:pt x="1912469" y="2507345"/>
                      <a:pt x="1913447" y="2502609"/>
                    </a:cubicBezTo>
                    <a:cubicBezTo>
                      <a:pt x="1933002" y="2419262"/>
                      <a:pt x="1934957" y="2332126"/>
                      <a:pt x="1948646" y="2246885"/>
                    </a:cubicBezTo>
                    <a:cubicBezTo>
                      <a:pt x="1923224" y="2301818"/>
                      <a:pt x="1893892" y="2354857"/>
                      <a:pt x="1859671" y="2405055"/>
                    </a:cubicBezTo>
                    <a:cubicBezTo>
                      <a:pt x="1856738" y="2408844"/>
                      <a:pt x="1849893" y="2408844"/>
                      <a:pt x="1846960" y="2404108"/>
                    </a:cubicBezTo>
                    <a:cubicBezTo>
                      <a:pt x="1815672" y="2341597"/>
                      <a:pt x="1801984" y="2272457"/>
                      <a:pt x="1801006" y="2206158"/>
                    </a:cubicBezTo>
                    <a:cubicBezTo>
                      <a:pt x="1790251" y="2219418"/>
                      <a:pt x="1777540" y="2230783"/>
                      <a:pt x="1760919" y="2240255"/>
                    </a:cubicBezTo>
                    <a:cubicBezTo>
                      <a:pt x="1757985" y="2242149"/>
                      <a:pt x="1753097" y="2239308"/>
                      <a:pt x="1751141" y="2236466"/>
                    </a:cubicBezTo>
                    <a:cubicBezTo>
                      <a:pt x="1720831" y="2182480"/>
                      <a:pt x="1691499" y="2125652"/>
                      <a:pt x="1668033" y="2068824"/>
                    </a:cubicBezTo>
                    <a:cubicBezTo>
                      <a:pt x="1668033" y="2069771"/>
                      <a:pt x="1668033" y="2070718"/>
                      <a:pt x="1668033" y="2071666"/>
                    </a:cubicBezTo>
                    <a:cubicBezTo>
                      <a:pt x="1672922" y="2133229"/>
                      <a:pt x="1672922" y="2202370"/>
                      <a:pt x="1623057" y="2244043"/>
                    </a:cubicBezTo>
                    <a:cubicBezTo>
                      <a:pt x="1620123" y="2245937"/>
                      <a:pt x="1615235" y="2245937"/>
                      <a:pt x="1612301" y="2243096"/>
                    </a:cubicBezTo>
                    <a:cubicBezTo>
                      <a:pt x="1588836" y="2215629"/>
                      <a:pt x="1569281" y="2185321"/>
                      <a:pt x="1551681" y="2155013"/>
                    </a:cubicBezTo>
                    <a:cubicBezTo>
                      <a:pt x="1554614" y="2186268"/>
                      <a:pt x="1556570" y="2217524"/>
                      <a:pt x="1552659" y="2246885"/>
                    </a:cubicBezTo>
                    <a:cubicBezTo>
                      <a:pt x="1550703" y="2264880"/>
                      <a:pt x="1547770" y="2286664"/>
                      <a:pt x="1531149" y="2296135"/>
                    </a:cubicBezTo>
                    <a:cubicBezTo>
                      <a:pt x="1494972" y="2317919"/>
                      <a:pt x="1432396" y="2260144"/>
                      <a:pt x="1399153" y="2227942"/>
                    </a:cubicBezTo>
                    <a:cubicBezTo>
                      <a:pt x="1403064" y="2277193"/>
                      <a:pt x="1401108" y="2383271"/>
                      <a:pt x="1326800" y="2343492"/>
                    </a:cubicBezTo>
                    <a:cubicBezTo>
                      <a:pt x="1262269" y="2308448"/>
                      <a:pt x="1230981" y="2227942"/>
                      <a:pt x="1220226" y="2164484"/>
                    </a:cubicBezTo>
                    <a:cubicBezTo>
                      <a:pt x="1183071" y="2216576"/>
                      <a:pt x="1138095" y="2268668"/>
                      <a:pt x="1071608" y="2289505"/>
                    </a:cubicBezTo>
                    <a:cubicBezTo>
                      <a:pt x="1065742" y="2291400"/>
                      <a:pt x="1059876" y="2286664"/>
                      <a:pt x="1060853" y="2280981"/>
                    </a:cubicBezTo>
                    <a:cubicBezTo>
                      <a:pt x="1073564" y="2232678"/>
                      <a:pt x="1104852" y="2189110"/>
                      <a:pt x="1143962" y="2154066"/>
                    </a:cubicBezTo>
                    <a:cubicBezTo>
                      <a:pt x="1100941" y="2167326"/>
                      <a:pt x="1054009" y="2173008"/>
                      <a:pt x="1009033" y="2174903"/>
                    </a:cubicBezTo>
                    <a:cubicBezTo>
                      <a:pt x="937657" y="2177744"/>
                      <a:pt x="860416" y="2173956"/>
                      <a:pt x="790018" y="2146489"/>
                    </a:cubicBezTo>
                    <a:cubicBezTo>
                      <a:pt x="784151" y="2144595"/>
                      <a:pt x="783174" y="2137965"/>
                      <a:pt x="787085" y="2135123"/>
                    </a:cubicBezTo>
                    <a:cubicBezTo>
                      <a:pt x="849660" y="2081137"/>
                      <a:pt x="934724" y="2053670"/>
                      <a:pt x="996322" y="1999684"/>
                    </a:cubicBezTo>
                    <a:cubicBezTo>
                      <a:pt x="934724" y="2025256"/>
                      <a:pt x="877037" y="2065983"/>
                      <a:pt x="806640" y="2085873"/>
                    </a:cubicBezTo>
                    <a:cubicBezTo>
                      <a:pt x="801751" y="2086820"/>
                      <a:pt x="795884" y="2083978"/>
                      <a:pt x="795884" y="2079243"/>
                    </a:cubicBezTo>
                    <a:cubicBezTo>
                      <a:pt x="795884" y="2057459"/>
                      <a:pt x="801751" y="2036622"/>
                      <a:pt x="809573" y="2015785"/>
                    </a:cubicBezTo>
                    <a:cubicBezTo>
                      <a:pt x="797840" y="2025256"/>
                      <a:pt x="786107" y="2033781"/>
                      <a:pt x="774374" y="2043252"/>
                    </a:cubicBezTo>
                    <a:cubicBezTo>
                      <a:pt x="655089" y="2128493"/>
                      <a:pt x="498650" y="2184374"/>
                      <a:pt x="336344" y="2116181"/>
                    </a:cubicBezTo>
                    <a:cubicBezTo>
                      <a:pt x="331456" y="2114287"/>
                      <a:pt x="329500" y="2109551"/>
                      <a:pt x="331456" y="2105762"/>
                    </a:cubicBezTo>
                    <a:cubicBezTo>
                      <a:pt x="358832" y="2048935"/>
                      <a:pt x="406742" y="2010102"/>
                      <a:pt x="457585" y="1972217"/>
                    </a:cubicBezTo>
                    <a:cubicBezTo>
                      <a:pt x="395987" y="2000631"/>
                      <a:pt x="330478" y="2022415"/>
                      <a:pt x="263991" y="2041358"/>
                    </a:cubicBezTo>
                    <a:cubicBezTo>
                      <a:pt x="180883" y="2062194"/>
                      <a:pt x="90930" y="2083031"/>
                      <a:pt x="0" y="2074507"/>
                    </a:cubicBezTo>
                    <a:lnTo>
                      <a:pt x="0" y="2606793"/>
                    </a:lnTo>
                    <a:cubicBezTo>
                      <a:pt x="18577" y="2590692"/>
                      <a:pt x="37154" y="2574591"/>
                      <a:pt x="54754" y="2558490"/>
                    </a:cubicBezTo>
                    <a:cubicBezTo>
                      <a:pt x="35199" y="2598269"/>
                      <a:pt x="15644" y="2645626"/>
                      <a:pt x="0" y="2691088"/>
                    </a:cubicBezTo>
                    <a:lnTo>
                      <a:pt x="0" y="2897562"/>
                    </a:lnTo>
                    <a:cubicBezTo>
                      <a:pt x="14666" y="2907033"/>
                      <a:pt x="35199" y="2909875"/>
                      <a:pt x="64531" y="2903245"/>
                    </a:cubicBezTo>
                    <a:cubicBezTo>
                      <a:pt x="119285" y="2890932"/>
                      <a:pt x="173061" y="2845470"/>
                      <a:pt x="218037" y="2789589"/>
                    </a:cubicBezTo>
                    <a:cubicBezTo>
                      <a:pt x="205326" y="2873884"/>
                      <a:pt x="218037" y="2948707"/>
                      <a:pt x="300168" y="2950601"/>
                    </a:cubicBezTo>
                    <a:cubicBezTo>
                      <a:pt x="384254" y="2951548"/>
                      <a:pt x="458562" y="2880514"/>
                      <a:pt x="510383" y="2833157"/>
                    </a:cubicBezTo>
                    <a:cubicBezTo>
                      <a:pt x="515272" y="2828422"/>
                      <a:pt x="520160" y="2822739"/>
                      <a:pt x="525049" y="2818003"/>
                    </a:cubicBezTo>
                    <a:cubicBezTo>
                      <a:pt x="567092" y="2852100"/>
                      <a:pt x="629668" y="2875778"/>
                      <a:pt x="689310" y="2894721"/>
                    </a:cubicBezTo>
                    <a:cubicBezTo>
                      <a:pt x="633579" y="2896615"/>
                      <a:pt x="577847" y="2899456"/>
                      <a:pt x="524071" y="2905139"/>
                    </a:cubicBezTo>
                    <a:cubicBezTo>
                      <a:pt x="514294" y="2906086"/>
                      <a:pt x="504516" y="2913663"/>
                      <a:pt x="507450" y="2924082"/>
                    </a:cubicBezTo>
                    <a:cubicBezTo>
                      <a:pt x="513316" y="2946813"/>
                      <a:pt x="531893" y="2958178"/>
                      <a:pt x="557315" y="2965755"/>
                    </a:cubicBezTo>
                    <a:cubicBezTo>
                      <a:pt x="592513" y="2975226"/>
                      <a:pt x="626734" y="2980909"/>
                      <a:pt x="661933" y="2986592"/>
                    </a:cubicBezTo>
                    <a:cubicBezTo>
                      <a:pt x="710821" y="2993222"/>
                      <a:pt x="618913" y="3019742"/>
                      <a:pt x="599358" y="3035843"/>
                    </a:cubicBezTo>
                    <a:cubicBezTo>
                      <a:pt x="522116" y="3095512"/>
                      <a:pt x="452696" y="3177912"/>
                      <a:pt x="408697" y="3262207"/>
                    </a:cubicBezTo>
                    <a:cubicBezTo>
                      <a:pt x="385232" y="3307669"/>
                      <a:pt x="412608" y="3366391"/>
                      <a:pt x="481051" y="3349342"/>
                    </a:cubicBezTo>
                    <a:cubicBezTo>
                      <a:pt x="624779" y="3311457"/>
                      <a:pt x="750908" y="3245158"/>
                      <a:pt x="873126" y="3173176"/>
                    </a:cubicBezTo>
                    <a:cubicBezTo>
                      <a:pt x="808595" y="3258418"/>
                      <a:pt x="744064" y="3376809"/>
                      <a:pt x="892681" y="3407117"/>
                    </a:cubicBezTo>
                    <a:cubicBezTo>
                      <a:pt x="971878" y="3423219"/>
                      <a:pt x="1042276" y="3350290"/>
                      <a:pt x="1089208" y="3311457"/>
                    </a:cubicBezTo>
                    <a:cubicBezTo>
                      <a:pt x="1138095" y="3271678"/>
                      <a:pt x="1165472" y="3225269"/>
                      <a:pt x="1188938" y="3174124"/>
                    </a:cubicBezTo>
                    <a:cubicBezTo>
                      <a:pt x="1201649" y="3242317"/>
                      <a:pt x="1213381" y="3301039"/>
                      <a:pt x="1274979" y="3373968"/>
                    </a:cubicBezTo>
                    <a:cubicBezTo>
                      <a:pt x="1306267" y="3410906"/>
                      <a:pt x="1369821" y="3400487"/>
                      <a:pt x="1393287" y="3373021"/>
                    </a:cubicBezTo>
                    <a:cubicBezTo>
                      <a:pt x="1458795" y="3297250"/>
                      <a:pt x="1480306" y="3196855"/>
                      <a:pt x="1496928" y="3100247"/>
                    </a:cubicBezTo>
                    <a:cubicBezTo>
                      <a:pt x="1498883" y="3090776"/>
                      <a:pt x="1499861" y="3080358"/>
                      <a:pt x="1501816" y="3069939"/>
                    </a:cubicBezTo>
                    <a:cubicBezTo>
                      <a:pt x="1542881" y="3024477"/>
                      <a:pt x="1559503" y="2952496"/>
                      <a:pt x="1579058" y="2887143"/>
                    </a:cubicBezTo>
                    <a:cubicBezTo>
                      <a:pt x="1577102" y="2995116"/>
                      <a:pt x="1582969" y="3145710"/>
                      <a:pt x="1687588" y="3166547"/>
                    </a:cubicBezTo>
                    <a:cubicBezTo>
                      <a:pt x="1727675" y="3174124"/>
                      <a:pt x="1755052" y="3153287"/>
                      <a:pt x="1776563" y="3130556"/>
                    </a:cubicBezTo>
                    <a:cubicBezTo>
                      <a:pt x="1794162" y="3111613"/>
                      <a:pt x="1810784" y="3091724"/>
                      <a:pt x="1824472" y="3069939"/>
                    </a:cubicBezTo>
                    <a:cubicBezTo>
                      <a:pt x="1812739" y="3139080"/>
                      <a:pt x="1824472" y="3191172"/>
                      <a:pt x="1901714" y="3160864"/>
                    </a:cubicBezTo>
                    <a:cubicBezTo>
                      <a:pt x="1978956" y="3130556"/>
                      <a:pt x="2039576" y="3077517"/>
                      <a:pt x="2106063" y="3033001"/>
                    </a:cubicBezTo>
                    <a:cubicBezTo>
                      <a:pt x="2053264" y="3068045"/>
                      <a:pt x="2025887" y="3131503"/>
                      <a:pt x="1981889" y="3174124"/>
                    </a:cubicBezTo>
                    <a:cubicBezTo>
                      <a:pt x="1953534" y="3201591"/>
                      <a:pt x="1923224" y="3242317"/>
                      <a:pt x="1908558" y="3278308"/>
                    </a:cubicBezTo>
                    <a:cubicBezTo>
                      <a:pt x="1906603" y="3282096"/>
                      <a:pt x="1909536" y="3287779"/>
                      <a:pt x="1914425" y="3288726"/>
                    </a:cubicBezTo>
                    <a:cubicBezTo>
                      <a:pt x="2041531" y="3335136"/>
                      <a:pt x="2198948" y="3306722"/>
                      <a:pt x="2318233" y="3276413"/>
                    </a:cubicBezTo>
                    <a:cubicBezTo>
                      <a:pt x="2300634" y="3281149"/>
                      <a:pt x="2282057" y="3286832"/>
                      <a:pt x="2264457" y="3292515"/>
                    </a:cubicBezTo>
                    <a:cubicBezTo>
                      <a:pt x="2228281" y="3304828"/>
                      <a:pt x="2200904" y="3312404"/>
                      <a:pt x="2180371" y="3342713"/>
                    </a:cubicBezTo>
                    <a:cubicBezTo>
                      <a:pt x="2138328" y="3406170"/>
                      <a:pt x="2378853" y="3408064"/>
                      <a:pt x="2385698" y="3408064"/>
                    </a:cubicBezTo>
                    <a:cubicBezTo>
                      <a:pt x="2469784" y="3408064"/>
                      <a:pt x="2551914" y="3381545"/>
                      <a:pt x="2624267" y="3341766"/>
                    </a:cubicBezTo>
                    <a:cubicBezTo>
                      <a:pt x="2602757" y="3370179"/>
                      <a:pt x="2583202" y="3398593"/>
                      <a:pt x="2567558" y="3432690"/>
                    </a:cubicBezTo>
                    <a:cubicBezTo>
                      <a:pt x="2555825" y="3458262"/>
                      <a:pt x="2528448" y="3560552"/>
                      <a:pt x="2564625" y="3584230"/>
                    </a:cubicBezTo>
                    <a:cubicBezTo>
                      <a:pt x="2589069" y="3599384"/>
                      <a:pt x="2616445" y="3615486"/>
                      <a:pt x="2641867" y="3594649"/>
                    </a:cubicBezTo>
                    <a:cubicBezTo>
                      <a:pt x="2684887" y="3559605"/>
                      <a:pt x="2736708" y="3534033"/>
                      <a:pt x="2786573" y="3506566"/>
                    </a:cubicBezTo>
                    <a:cubicBezTo>
                      <a:pt x="2741597" y="3573812"/>
                      <a:pt x="2696621" y="3661895"/>
                      <a:pt x="2742574" y="3699780"/>
                    </a:cubicBezTo>
                    <a:cubicBezTo>
                      <a:pt x="2697598" y="3717775"/>
                      <a:pt x="2649689" y="3739559"/>
                      <a:pt x="2626223" y="3767974"/>
                    </a:cubicBezTo>
                    <a:cubicBezTo>
                      <a:pt x="2619379" y="3776498"/>
                      <a:pt x="2622312" y="3788810"/>
                      <a:pt x="2635023" y="3792599"/>
                    </a:cubicBezTo>
                    <a:cubicBezTo>
                      <a:pt x="2709331" y="3819118"/>
                      <a:pt x="2786573" y="3821012"/>
                      <a:pt x="2863815" y="3826695"/>
                    </a:cubicBezTo>
                    <a:cubicBezTo>
                      <a:pt x="2740619" y="3847532"/>
                      <a:pt x="2587113" y="3886365"/>
                      <a:pt x="2610579" y="3967818"/>
                    </a:cubicBezTo>
                    <a:cubicBezTo>
                      <a:pt x="2625245" y="4017068"/>
                      <a:pt x="2679999" y="4038852"/>
                      <a:pt x="2731819" y="4038852"/>
                    </a:cubicBezTo>
                    <a:cubicBezTo>
                      <a:pt x="2726931" y="4049271"/>
                      <a:pt x="2722042" y="4059689"/>
                      <a:pt x="2718131" y="4071054"/>
                    </a:cubicBezTo>
                    <a:cubicBezTo>
                      <a:pt x="2699554" y="4118411"/>
                      <a:pt x="2651644" y="4293630"/>
                      <a:pt x="2701509" y="4340986"/>
                    </a:cubicBezTo>
                    <a:cubicBezTo>
                      <a:pt x="2746486" y="4383607"/>
                      <a:pt x="2799284" y="4339092"/>
                      <a:pt x="2843282" y="4280370"/>
                    </a:cubicBezTo>
                    <a:cubicBezTo>
                      <a:pt x="2828616" y="4331515"/>
                      <a:pt x="2815905" y="4384554"/>
                      <a:pt x="2805150" y="4441382"/>
                    </a:cubicBezTo>
                    <a:cubicBezTo>
                      <a:pt x="2799284" y="4472637"/>
                      <a:pt x="2772885" y="4575874"/>
                      <a:pt x="2824705" y="4597658"/>
                    </a:cubicBezTo>
                    <a:cubicBezTo>
                      <a:pt x="2888259" y="4624178"/>
                      <a:pt x="2950834" y="4532307"/>
                      <a:pt x="2981144" y="4502945"/>
                    </a:cubicBezTo>
                    <a:cubicBezTo>
                      <a:pt x="3003632" y="4482108"/>
                      <a:pt x="3023187" y="4458430"/>
                      <a:pt x="3040787" y="4433805"/>
                    </a:cubicBezTo>
                    <a:cubicBezTo>
                      <a:pt x="3032965" y="4484003"/>
                      <a:pt x="3030032" y="4535148"/>
                      <a:pt x="3040787" y="4589134"/>
                    </a:cubicBezTo>
                    <a:cubicBezTo>
                      <a:pt x="3051542" y="4644068"/>
                      <a:pt x="3059364" y="4817392"/>
                      <a:pt x="3150294" y="4835388"/>
                    </a:cubicBezTo>
                    <a:cubicBezTo>
                      <a:pt x="3234380" y="4852436"/>
                      <a:pt x="3312600" y="4742569"/>
                      <a:pt x="3353665" y="4698054"/>
                    </a:cubicBezTo>
                    <a:cubicBezTo>
                      <a:pt x="3361487" y="4690477"/>
                      <a:pt x="3367353" y="4681953"/>
                      <a:pt x="3374198" y="4673429"/>
                    </a:cubicBezTo>
                    <a:cubicBezTo>
                      <a:pt x="3376153" y="4692371"/>
                      <a:pt x="3378109" y="4711314"/>
                      <a:pt x="3380064" y="4730256"/>
                    </a:cubicBezTo>
                    <a:cubicBezTo>
                      <a:pt x="3382020" y="4746357"/>
                      <a:pt x="3395708" y="4751093"/>
                      <a:pt x="3411352" y="4752987"/>
                    </a:cubicBezTo>
                    <a:cubicBezTo>
                      <a:pt x="3459262" y="4757723"/>
                      <a:pt x="3470017" y="4734045"/>
                      <a:pt x="3489571" y="4699001"/>
                    </a:cubicBezTo>
                    <a:cubicBezTo>
                      <a:pt x="3513038" y="4656380"/>
                      <a:pt x="3531615" y="4610918"/>
                      <a:pt x="3546281" y="4563562"/>
                    </a:cubicBezTo>
                    <a:cubicBezTo>
                      <a:pt x="3558992" y="4632702"/>
                      <a:pt x="3575613" y="4700895"/>
                      <a:pt x="3614723" y="4769089"/>
                    </a:cubicBezTo>
                    <a:cubicBezTo>
                      <a:pt x="3641122" y="4814551"/>
                      <a:pt x="3703698" y="4885586"/>
                      <a:pt x="3764318" y="4885586"/>
                    </a:cubicBezTo>
                    <a:cubicBezTo>
                      <a:pt x="3838626" y="4886533"/>
                      <a:pt x="3829827" y="4764353"/>
                      <a:pt x="3805383" y="4649750"/>
                    </a:cubicBezTo>
                    <a:cubicBezTo>
                      <a:pt x="3889469" y="4802238"/>
                      <a:pt x="4006799" y="4961356"/>
                      <a:pt x="4183771" y="4965144"/>
                    </a:cubicBezTo>
                    <a:cubicBezTo>
                      <a:pt x="4303055" y="4967986"/>
                      <a:pt x="4203326" y="4721732"/>
                      <a:pt x="4133905" y="4565456"/>
                    </a:cubicBezTo>
                    <a:cubicBezTo>
                      <a:pt x="4191592" y="4630808"/>
                      <a:pt x="4247324" y="4699001"/>
                      <a:pt x="4313811" y="4758670"/>
                    </a:cubicBezTo>
                    <a:cubicBezTo>
                      <a:pt x="4358787" y="4799397"/>
                      <a:pt x="4418429" y="4859066"/>
                      <a:pt x="4482960" y="4846753"/>
                    </a:cubicBezTo>
                    <a:cubicBezTo>
                      <a:pt x="4560202" y="4832546"/>
                      <a:pt x="4513271" y="4719838"/>
                      <a:pt x="4472206" y="4635544"/>
                    </a:cubicBezTo>
                    <a:cubicBezTo>
                      <a:pt x="4517182" y="4683847"/>
                      <a:pt x="4573891" y="4731203"/>
                      <a:pt x="4613001" y="4705631"/>
                    </a:cubicBezTo>
                    <a:cubicBezTo>
                      <a:pt x="4654066" y="4678164"/>
                      <a:pt x="4647222" y="4622284"/>
                      <a:pt x="4618867" y="4559773"/>
                    </a:cubicBezTo>
                    <a:cubicBezTo>
                      <a:pt x="4780195" y="4656380"/>
                      <a:pt x="4968900" y="4714155"/>
                      <a:pt x="5098940" y="4636491"/>
                    </a:cubicBezTo>
                    <a:cubicBezTo>
                      <a:pt x="5210403" y="4570191"/>
                      <a:pt x="5199648" y="4481162"/>
                      <a:pt x="5136094" y="4398761"/>
                    </a:cubicBezTo>
                    <a:cubicBezTo>
                      <a:pt x="5178137" y="4414862"/>
                      <a:pt x="5228002" y="4427175"/>
                      <a:pt x="5254401" y="4398761"/>
                    </a:cubicBezTo>
                    <a:cubicBezTo>
                      <a:pt x="5278845" y="4371295"/>
                      <a:pt x="5273956" y="4339092"/>
                      <a:pt x="5252446" y="4305943"/>
                    </a:cubicBezTo>
                    <a:cubicBezTo>
                      <a:pt x="5311110" y="4301207"/>
                      <a:pt x="5333599" y="4272793"/>
                      <a:pt x="5283734" y="4226384"/>
                    </a:cubicBezTo>
                    <a:cubicBezTo>
                      <a:pt x="5315022" y="4235855"/>
                      <a:pt x="5347287" y="4243432"/>
                      <a:pt x="5375642" y="4251957"/>
                    </a:cubicBezTo>
                    <a:cubicBezTo>
                      <a:pt x="5426484" y="4267111"/>
                      <a:pt x="5473416" y="4266163"/>
                      <a:pt x="5519370" y="4251009"/>
                    </a:cubicBezTo>
                    <a:cubicBezTo>
                      <a:pt x="5603456" y="4224490"/>
                      <a:pt x="5542836" y="4160085"/>
                      <a:pt x="5474394" y="4107993"/>
                    </a:cubicBezTo>
                    <a:cubicBezTo>
                      <a:pt x="5533059" y="4124094"/>
                      <a:pt x="5585857" y="4121253"/>
                      <a:pt x="5575102" y="4054006"/>
                    </a:cubicBezTo>
                    <a:cubicBezTo>
                      <a:pt x="5566302" y="3999073"/>
                      <a:pt x="5472439" y="3935615"/>
                      <a:pt x="5426484" y="3910990"/>
                    </a:cubicBezTo>
                    <a:cubicBezTo>
                      <a:pt x="5417685" y="3905307"/>
                      <a:pt x="5407907" y="3900571"/>
                      <a:pt x="5399108" y="3895836"/>
                    </a:cubicBezTo>
                    <a:cubicBezTo>
                      <a:pt x="5428440" y="3896783"/>
                      <a:pt x="5457772" y="3897730"/>
                      <a:pt x="5488082" y="3900571"/>
                    </a:cubicBezTo>
                    <a:cubicBezTo>
                      <a:pt x="5557502" y="3906254"/>
                      <a:pt x="5694387" y="3844691"/>
                      <a:pt x="5592701" y="3775550"/>
                    </a:cubicBezTo>
                    <a:cubicBezTo>
                      <a:pt x="5584879" y="3769868"/>
                      <a:pt x="5575102" y="3766079"/>
                      <a:pt x="5565324" y="3762291"/>
                    </a:cubicBezTo>
                    <a:cubicBezTo>
                      <a:pt x="5627900" y="3717775"/>
                      <a:pt x="5680698" y="3651477"/>
                      <a:pt x="5674832" y="3591808"/>
                    </a:cubicBezTo>
                    <a:cubicBezTo>
                      <a:pt x="5668965" y="3531191"/>
                      <a:pt x="5623011" y="3526455"/>
                      <a:pt x="5571191" y="3540662"/>
                    </a:cubicBezTo>
                    <a:cubicBezTo>
                      <a:pt x="5581946" y="3523614"/>
                      <a:pt x="5584879" y="3505619"/>
                      <a:pt x="5573146" y="3488570"/>
                    </a:cubicBezTo>
                    <a:cubicBezTo>
                      <a:pt x="5549680" y="3455421"/>
                      <a:pt x="5517415" y="3442161"/>
                      <a:pt x="5478305" y="3427954"/>
                    </a:cubicBezTo>
                    <a:cubicBezTo>
                      <a:pt x="5471461" y="3425113"/>
                      <a:pt x="5458750" y="3425113"/>
                      <a:pt x="5450928" y="3424166"/>
                    </a:cubicBezTo>
                    <a:cubicBezTo>
                      <a:pt x="5454839" y="3424166"/>
                      <a:pt x="5460705" y="3424166"/>
                      <a:pt x="5470483" y="3424166"/>
                    </a:cubicBezTo>
                    <a:cubicBezTo>
                      <a:pt x="5490038" y="3424166"/>
                      <a:pt x="5509593" y="3424166"/>
                      <a:pt x="5528170" y="3422271"/>
                    </a:cubicBezTo>
                    <a:cubicBezTo>
                      <a:pt x="5692431" y="3404276"/>
                      <a:pt x="5558480" y="3317140"/>
                      <a:pt x="5438217" y="3262207"/>
                    </a:cubicBezTo>
                    <a:cubicBezTo>
                      <a:pt x="5527192" y="3275466"/>
                      <a:pt x="5615189" y="3272625"/>
                      <a:pt x="5670921" y="3207273"/>
                    </a:cubicBezTo>
                    <a:cubicBezTo>
                      <a:pt x="5739363" y="3128662"/>
                      <a:pt x="5552614" y="3084146"/>
                      <a:pt x="5502748" y="3078464"/>
                    </a:cubicBezTo>
                    <a:cubicBezTo>
                      <a:pt x="5478305" y="3075622"/>
                      <a:pt x="5402041" y="3101195"/>
                      <a:pt x="5445061" y="3086041"/>
                    </a:cubicBezTo>
                    <a:cubicBezTo>
                      <a:pt x="5468527" y="3077517"/>
                      <a:pt x="5492971" y="3067098"/>
                      <a:pt x="5513504" y="3054785"/>
                    </a:cubicBezTo>
                    <a:cubicBezTo>
                      <a:pt x="5549680" y="3033949"/>
                      <a:pt x="5592701" y="3009323"/>
                      <a:pt x="5589768" y="2963861"/>
                    </a:cubicBezTo>
                    <a:cubicBezTo>
                      <a:pt x="5583901" y="2887143"/>
                      <a:pt x="5437240" y="2880514"/>
                      <a:pt x="5331643" y="2887143"/>
                    </a:cubicBezTo>
                    <a:cubicBezTo>
                      <a:pt x="5378575" y="2857783"/>
                      <a:pt x="5428440" y="2819897"/>
                      <a:pt x="5437240" y="2781065"/>
                    </a:cubicBezTo>
                    <a:cubicBezTo>
                      <a:pt x="5593679" y="2745074"/>
                      <a:pt x="5512526" y="2656044"/>
                      <a:pt x="5404974" y="2606793"/>
                    </a:cubicBezTo>
                    <a:cubicBezTo>
                      <a:pt x="5553591" y="2613423"/>
                      <a:pt x="5766740" y="2610582"/>
                      <a:pt x="5712964" y="2542389"/>
                    </a:cubicBezTo>
                    <a:cubicBezTo>
                      <a:pt x="5695364" y="2519658"/>
                      <a:pt x="5667010" y="2500715"/>
                      <a:pt x="5633766" y="2485561"/>
                    </a:cubicBezTo>
                    <a:cubicBezTo>
                      <a:pt x="5678743" y="2478931"/>
                      <a:pt x="5721763" y="2468513"/>
                      <a:pt x="5759895" y="2450517"/>
                    </a:cubicBezTo>
                    <a:cubicBezTo>
                      <a:pt x="5832249" y="2418315"/>
                      <a:pt x="5801938" y="2334020"/>
                      <a:pt x="5728608" y="2301818"/>
                    </a:cubicBezTo>
                    <a:close/>
                    <a:moveTo>
                      <a:pt x="2766041" y="1104647"/>
                    </a:moveTo>
                    <a:cubicBezTo>
                      <a:pt x="2710309" y="1106542"/>
                      <a:pt x="2679021" y="1053502"/>
                      <a:pt x="2660444" y="1007093"/>
                    </a:cubicBezTo>
                    <a:cubicBezTo>
                      <a:pt x="2648711" y="1096123"/>
                      <a:pt x="2602757" y="1173788"/>
                      <a:pt x="2513782" y="1211673"/>
                    </a:cubicBezTo>
                    <a:cubicBezTo>
                      <a:pt x="2510849" y="1212620"/>
                      <a:pt x="2506938" y="1211673"/>
                      <a:pt x="2504983" y="1209778"/>
                    </a:cubicBezTo>
                    <a:cubicBezTo>
                      <a:pt x="2466850" y="1169052"/>
                      <a:pt x="2464895" y="1119801"/>
                      <a:pt x="2467828" y="1072445"/>
                    </a:cubicBezTo>
                    <a:cubicBezTo>
                      <a:pt x="2445340" y="1115065"/>
                      <a:pt x="2420896" y="1157686"/>
                      <a:pt x="2392542" y="1197466"/>
                    </a:cubicBezTo>
                    <a:cubicBezTo>
                      <a:pt x="2362232" y="1239140"/>
                      <a:pt x="2319211" y="1296914"/>
                      <a:pt x="2257613" y="1304491"/>
                    </a:cubicBezTo>
                    <a:cubicBezTo>
                      <a:pt x="2111929" y="1322487"/>
                      <a:pt x="2125617" y="1116013"/>
                      <a:pt x="2130506" y="1023194"/>
                    </a:cubicBezTo>
                    <a:cubicBezTo>
                      <a:pt x="2088463" y="1072445"/>
                      <a:pt x="2041531" y="1121696"/>
                      <a:pt x="1968200" y="1130220"/>
                    </a:cubicBezTo>
                    <a:cubicBezTo>
                      <a:pt x="1965267" y="1130220"/>
                      <a:pt x="1961356" y="1129273"/>
                      <a:pt x="1960378" y="1126431"/>
                    </a:cubicBezTo>
                    <a:cubicBezTo>
                      <a:pt x="1924202" y="1063921"/>
                      <a:pt x="1951579" y="1003304"/>
                      <a:pt x="1987755" y="954054"/>
                    </a:cubicBezTo>
                    <a:cubicBezTo>
                      <a:pt x="1878248" y="982467"/>
                      <a:pt x="1753097" y="1008987"/>
                      <a:pt x="1637723" y="954054"/>
                    </a:cubicBezTo>
                    <a:cubicBezTo>
                      <a:pt x="1632834" y="952159"/>
                      <a:pt x="1630879" y="947424"/>
                      <a:pt x="1632834" y="943635"/>
                    </a:cubicBezTo>
                    <a:cubicBezTo>
                      <a:pt x="1672922" y="877336"/>
                      <a:pt x="1781451" y="883019"/>
                      <a:pt x="1861626" y="883966"/>
                    </a:cubicBezTo>
                    <a:cubicBezTo>
                      <a:pt x="1845982" y="867865"/>
                      <a:pt x="1835227" y="849869"/>
                      <a:pt x="1829361" y="829033"/>
                    </a:cubicBezTo>
                    <a:cubicBezTo>
                      <a:pt x="1823494" y="809143"/>
                      <a:pt x="1833272" y="800619"/>
                      <a:pt x="1822516" y="780729"/>
                    </a:cubicBezTo>
                    <a:cubicBezTo>
                      <a:pt x="1798073" y="737161"/>
                      <a:pt x="1779496" y="690752"/>
                      <a:pt x="1789273" y="645290"/>
                    </a:cubicBezTo>
                    <a:cubicBezTo>
                      <a:pt x="1790251" y="640554"/>
                      <a:pt x="1796118" y="639607"/>
                      <a:pt x="1800028" y="642448"/>
                    </a:cubicBezTo>
                    <a:cubicBezTo>
                      <a:pt x="1848916" y="669915"/>
                      <a:pt x="1888025" y="712536"/>
                      <a:pt x="1912469" y="759892"/>
                    </a:cubicBezTo>
                    <a:cubicBezTo>
                      <a:pt x="1909536" y="735267"/>
                      <a:pt x="1908558" y="710642"/>
                      <a:pt x="1908558" y="686016"/>
                    </a:cubicBezTo>
                    <a:cubicBezTo>
                      <a:pt x="1908558" y="635818"/>
                      <a:pt x="1909536" y="576149"/>
                      <a:pt x="1940824" y="536370"/>
                    </a:cubicBezTo>
                    <a:cubicBezTo>
                      <a:pt x="1968200" y="502273"/>
                      <a:pt x="2017088" y="506062"/>
                      <a:pt x="2055220" y="534476"/>
                    </a:cubicBezTo>
                    <a:cubicBezTo>
                      <a:pt x="2085530" y="558154"/>
                      <a:pt x="2108018" y="590356"/>
                      <a:pt x="2123662" y="625400"/>
                    </a:cubicBezTo>
                    <a:cubicBezTo>
                      <a:pt x="2118773" y="573308"/>
                      <a:pt x="2124640" y="522163"/>
                      <a:pt x="2160816" y="484278"/>
                    </a:cubicBezTo>
                    <a:cubicBezTo>
                      <a:pt x="2162772" y="482383"/>
                      <a:pt x="2167661" y="482383"/>
                      <a:pt x="2169616" y="484278"/>
                    </a:cubicBezTo>
                    <a:cubicBezTo>
                      <a:pt x="2233169" y="526899"/>
                      <a:pt x="2266413" y="591303"/>
                      <a:pt x="2316278" y="645290"/>
                    </a:cubicBezTo>
                    <a:cubicBezTo>
                      <a:pt x="2297701" y="588462"/>
                      <a:pt x="2290856" y="515533"/>
                      <a:pt x="2375920" y="531634"/>
                    </a:cubicBezTo>
                    <a:cubicBezTo>
                      <a:pt x="2446318" y="544894"/>
                      <a:pt x="2515738" y="583726"/>
                      <a:pt x="2577336" y="624453"/>
                    </a:cubicBezTo>
                    <a:cubicBezTo>
                      <a:pt x="2550937" y="590356"/>
                      <a:pt x="2526493" y="555312"/>
                      <a:pt x="2505960" y="518374"/>
                    </a:cubicBezTo>
                    <a:cubicBezTo>
                      <a:pt x="2484450" y="480489"/>
                      <a:pt x="2450229" y="422714"/>
                      <a:pt x="2466850" y="381988"/>
                    </a:cubicBezTo>
                    <a:cubicBezTo>
                      <a:pt x="2477606" y="354521"/>
                      <a:pt x="2508893" y="330843"/>
                      <a:pt x="2541159" y="358310"/>
                    </a:cubicBezTo>
                    <a:cubicBezTo>
                      <a:pt x="2551914" y="367781"/>
                      <a:pt x="2562669" y="379146"/>
                      <a:pt x="2571469" y="392406"/>
                    </a:cubicBezTo>
                    <a:cubicBezTo>
                      <a:pt x="2572447" y="376305"/>
                      <a:pt x="2577336" y="361151"/>
                      <a:pt x="2589069" y="348838"/>
                    </a:cubicBezTo>
                    <a:cubicBezTo>
                      <a:pt x="2592002" y="345050"/>
                      <a:pt x="2596890" y="345050"/>
                      <a:pt x="2600802" y="348838"/>
                    </a:cubicBezTo>
                    <a:cubicBezTo>
                      <a:pt x="2632089" y="379146"/>
                      <a:pt x="2650667" y="415137"/>
                      <a:pt x="2662399" y="453023"/>
                    </a:cubicBezTo>
                    <a:cubicBezTo>
                      <a:pt x="2665333" y="382935"/>
                      <a:pt x="2687821" y="311900"/>
                      <a:pt x="2764085" y="305270"/>
                    </a:cubicBezTo>
                    <a:cubicBezTo>
                      <a:pt x="2864793" y="295799"/>
                      <a:pt x="2950834" y="391459"/>
                      <a:pt x="3003632" y="469124"/>
                    </a:cubicBezTo>
                    <a:cubicBezTo>
                      <a:pt x="3004610" y="439763"/>
                      <a:pt x="3014388" y="413243"/>
                      <a:pt x="3034920" y="390512"/>
                    </a:cubicBezTo>
                    <a:cubicBezTo>
                      <a:pt x="3036876" y="388618"/>
                      <a:pt x="3040787" y="388618"/>
                      <a:pt x="3043720" y="390512"/>
                    </a:cubicBezTo>
                    <a:cubicBezTo>
                      <a:pt x="3084785" y="412296"/>
                      <a:pt x="3111184" y="450181"/>
                      <a:pt x="3126828" y="489961"/>
                    </a:cubicBezTo>
                    <a:cubicBezTo>
                      <a:pt x="3134650" y="403772"/>
                      <a:pt x="3159094" y="318530"/>
                      <a:pt x="3217759" y="254125"/>
                    </a:cubicBezTo>
                    <a:cubicBezTo>
                      <a:pt x="3219714" y="251284"/>
                      <a:pt x="3223625" y="250337"/>
                      <a:pt x="3227536" y="253178"/>
                    </a:cubicBezTo>
                    <a:cubicBezTo>
                      <a:pt x="3331177" y="314742"/>
                      <a:pt x="3342910" y="435974"/>
                      <a:pt x="3300867" y="522163"/>
                    </a:cubicBezTo>
                    <a:cubicBezTo>
                      <a:pt x="3347799" y="497538"/>
                      <a:pt x="3407441" y="487119"/>
                      <a:pt x="3458284" y="489961"/>
                    </a:cubicBezTo>
                    <a:cubicBezTo>
                      <a:pt x="3480772" y="490908"/>
                      <a:pt x="3516949" y="495643"/>
                      <a:pt x="3529659" y="517427"/>
                    </a:cubicBezTo>
                    <a:cubicBezTo>
                      <a:pt x="3530637" y="518374"/>
                      <a:pt x="3530637" y="519322"/>
                      <a:pt x="3530637" y="519322"/>
                    </a:cubicBezTo>
                    <a:cubicBezTo>
                      <a:pt x="3568769" y="450181"/>
                      <a:pt x="3625478" y="367781"/>
                      <a:pt x="3690987" y="442604"/>
                    </a:cubicBezTo>
                    <a:cubicBezTo>
                      <a:pt x="3726186" y="391459"/>
                      <a:pt x="3852315" y="216240"/>
                      <a:pt x="3917824" y="301482"/>
                    </a:cubicBezTo>
                    <a:cubicBezTo>
                      <a:pt x="3952045" y="345997"/>
                      <a:pt x="3915868" y="409455"/>
                      <a:pt x="3894358" y="445446"/>
                    </a:cubicBezTo>
                    <a:cubicBezTo>
                      <a:pt x="3888492" y="455864"/>
                      <a:pt x="3881647" y="465335"/>
                      <a:pt x="3874803" y="475754"/>
                    </a:cubicBezTo>
                    <a:cubicBezTo>
                      <a:pt x="3884581" y="471018"/>
                      <a:pt x="3895336" y="466282"/>
                      <a:pt x="3904135" y="461547"/>
                    </a:cubicBezTo>
                    <a:cubicBezTo>
                      <a:pt x="3943245" y="445446"/>
                      <a:pt x="4000932" y="425556"/>
                      <a:pt x="4041998" y="460600"/>
                    </a:cubicBezTo>
                    <a:cubicBezTo>
                      <a:pt x="4105551" y="514586"/>
                      <a:pt x="4032220" y="588462"/>
                      <a:pt x="3974533" y="638660"/>
                    </a:cubicBezTo>
                    <a:cubicBezTo>
                      <a:pt x="4032220" y="614034"/>
                      <a:pt x="4106529" y="600775"/>
                      <a:pt x="4156393" y="650972"/>
                    </a:cubicBezTo>
                    <a:cubicBezTo>
                      <a:pt x="4212125" y="706853"/>
                      <a:pt x="4185726" y="778835"/>
                      <a:pt x="4149549" y="830927"/>
                    </a:cubicBezTo>
                    <a:cubicBezTo>
                      <a:pt x="4221903" y="787359"/>
                      <a:pt x="4286434" y="735267"/>
                      <a:pt x="4363676" y="698329"/>
                    </a:cubicBezTo>
                    <a:cubicBezTo>
                      <a:pt x="4367586" y="696435"/>
                      <a:pt x="4373453" y="699276"/>
                      <a:pt x="4374431" y="704012"/>
                    </a:cubicBezTo>
                    <a:cubicBezTo>
                      <a:pt x="4385186" y="750421"/>
                      <a:pt x="4363676" y="791148"/>
                      <a:pt x="4349009" y="831874"/>
                    </a:cubicBezTo>
                    <a:cubicBezTo>
                      <a:pt x="4406696" y="799672"/>
                      <a:pt x="4450695" y="746632"/>
                      <a:pt x="4519137" y="728637"/>
                    </a:cubicBezTo>
                    <a:cubicBezTo>
                      <a:pt x="4546514" y="722007"/>
                      <a:pt x="4575846" y="722954"/>
                      <a:pt x="4595401" y="747580"/>
                    </a:cubicBezTo>
                    <a:cubicBezTo>
                      <a:pt x="4613978" y="769364"/>
                      <a:pt x="4616912" y="801566"/>
                      <a:pt x="4607134" y="824297"/>
                    </a:cubicBezTo>
                    <a:cubicBezTo>
                      <a:pt x="4576824" y="893437"/>
                      <a:pt x="4485894" y="930375"/>
                      <a:pt x="4414519" y="955948"/>
                    </a:cubicBezTo>
                    <a:cubicBezTo>
                      <a:pt x="4372476" y="971102"/>
                      <a:pt x="4328477" y="985309"/>
                      <a:pt x="4284478" y="996674"/>
                    </a:cubicBezTo>
                    <a:cubicBezTo>
                      <a:pt x="4349987" y="1002357"/>
                      <a:pt x="4415496" y="1026983"/>
                      <a:pt x="4456562" y="1077180"/>
                    </a:cubicBezTo>
                    <a:cubicBezTo>
                      <a:pt x="4459495" y="1080022"/>
                      <a:pt x="4459495" y="1083810"/>
                      <a:pt x="4456562" y="1086652"/>
                    </a:cubicBezTo>
                    <a:cubicBezTo>
                      <a:pt x="4441895" y="1100859"/>
                      <a:pt x="4425273" y="1112224"/>
                      <a:pt x="4406696" y="1121696"/>
                    </a:cubicBezTo>
                    <a:cubicBezTo>
                      <a:pt x="4517182" y="1105594"/>
                      <a:pt x="4645266" y="1079075"/>
                      <a:pt x="4741085" y="1150109"/>
                    </a:cubicBezTo>
                    <a:cubicBezTo>
                      <a:pt x="4744018" y="1152004"/>
                      <a:pt x="4745974" y="1154845"/>
                      <a:pt x="4744996" y="1157686"/>
                    </a:cubicBezTo>
                    <a:cubicBezTo>
                      <a:pt x="4720552" y="1210726"/>
                      <a:pt x="4664821" y="1236298"/>
                      <a:pt x="4604201" y="1250505"/>
                    </a:cubicBezTo>
                    <a:cubicBezTo>
                      <a:pt x="4656021" y="1259029"/>
                      <a:pt x="4709797" y="1282707"/>
                      <a:pt x="4702953" y="1333852"/>
                    </a:cubicBezTo>
                    <a:cubicBezTo>
                      <a:pt x="4692198" y="1409623"/>
                      <a:pt x="4569980" y="1415305"/>
                      <a:pt x="4501538" y="1405834"/>
                    </a:cubicBezTo>
                    <a:cubicBezTo>
                      <a:pt x="4436029" y="1396363"/>
                      <a:pt x="4366609" y="1376473"/>
                      <a:pt x="4301100" y="1347112"/>
                    </a:cubicBezTo>
                    <a:cubicBezTo>
                      <a:pt x="4389097" y="1413411"/>
                      <a:pt x="4462428" y="1492023"/>
                      <a:pt x="4494694" y="1595260"/>
                    </a:cubicBezTo>
                    <a:cubicBezTo>
                      <a:pt x="4496649" y="1600943"/>
                      <a:pt x="4490783" y="1603784"/>
                      <a:pt x="4485894" y="1602837"/>
                    </a:cubicBezTo>
                    <a:cubicBezTo>
                      <a:pt x="4351943" y="1564952"/>
                      <a:pt x="4215059" y="1523278"/>
                      <a:pt x="4097729" y="1446561"/>
                    </a:cubicBezTo>
                    <a:cubicBezTo>
                      <a:pt x="4148572" y="1498653"/>
                      <a:pt x="4201370" y="1549798"/>
                      <a:pt x="4216036" y="1618938"/>
                    </a:cubicBezTo>
                    <a:cubicBezTo>
                      <a:pt x="4217014" y="1625568"/>
                      <a:pt x="4211147" y="1628409"/>
                      <a:pt x="4205281" y="1625568"/>
                    </a:cubicBezTo>
                    <a:cubicBezTo>
                      <a:pt x="4136839" y="1592418"/>
                      <a:pt x="4073285" y="1544115"/>
                      <a:pt x="4018531" y="1493917"/>
                    </a:cubicBezTo>
                    <a:cubicBezTo>
                      <a:pt x="3977466" y="1456979"/>
                      <a:pt x="3931512" y="1411517"/>
                      <a:pt x="3909024" y="1361319"/>
                    </a:cubicBezTo>
                    <a:cubicBezTo>
                      <a:pt x="3906091" y="1445614"/>
                      <a:pt x="3939334" y="1534644"/>
                      <a:pt x="3913913" y="1615150"/>
                    </a:cubicBezTo>
                    <a:cubicBezTo>
                      <a:pt x="3906091" y="1640722"/>
                      <a:pt x="3884581" y="1678607"/>
                      <a:pt x="3848404" y="1674819"/>
                    </a:cubicBezTo>
                    <a:cubicBezTo>
                      <a:pt x="3826894" y="1672924"/>
                      <a:pt x="3807339" y="1652088"/>
                      <a:pt x="3793650" y="1637881"/>
                    </a:cubicBezTo>
                    <a:cubicBezTo>
                      <a:pt x="3752585" y="1594313"/>
                      <a:pt x="3716408" y="1545062"/>
                      <a:pt x="3686098" y="1493917"/>
                    </a:cubicBezTo>
                    <a:cubicBezTo>
                      <a:pt x="3683165" y="1541273"/>
                      <a:pt x="3690009" y="1592418"/>
                      <a:pt x="3689032" y="1633145"/>
                    </a:cubicBezTo>
                    <a:cubicBezTo>
                      <a:pt x="3689032" y="1638828"/>
                      <a:pt x="3681210" y="1641669"/>
                      <a:pt x="3676321" y="1635986"/>
                    </a:cubicBezTo>
                    <a:cubicBezTo>
                      <a:pt x="3646988" y="1601890"/>
                      <a:pt x="3617656" y="1568740"/>
                      <a:pt x="3591257" y="1533696"/>
                    </a:cubicBezTo>
                    <a:cubicBezTo>
                      <a:pt x="3544325" y="1543168"/>
                      <a:pt x="3462195" y="1491076"/>
                      <a:pt x="3421130" y="1458873"/>
                    </a:cubicBezTo>
                    <a:cubicBezTo>
                      <a:pt x="3361487" y="1411517"/>
                      <a:pt x="3307711" y="1357531"/>
                      <a:pt x="3262735" y="1298809"/>
                    </a:cubicBezTo>
                    <a:cubicBezTo>
                      <a:pt x="3248069" y="1278919"/>
                      <a:pt x="3232425" y="1257135"/>
                      <a:pt x="3219714" y="1235351"/>
                    </a:cubicBezTo>
                    <a:cubicBezTo>
                      <a:pt x="3222647" y="1274183"/>
                      <a:pt x="3221670" y="1313015"/>
                      <a:pt x="3219714" y="1349006"/>
                    </a:cubicBezTo>
                    <a:cubicBezTo>
                      <a:pt x="3216781" y="1397310"/>
                      <a:pt x="3213847" y="1489181"/>
                      <a:pt x="3158116" y="1510018"/>
                    </a:cubicBezTo>
                    <a:cubicBezTo>
                      <a:pt x="3049586" y="1550745"/>
                      <a:pt x="3042742" y="1345218"/>
                      <a:pt x="3047631" y="1248611"/>
                    </a:cubicBezTo>
                    <a:cubicBezTo>
                      <a:pt x="3018299" y="1307333"/>
                      <a:pt x="2979189" y="1361319"/>
                      <a:pt x="2932257" y="1407728"/>
                    </a:cubicBezTo>
                    <a:cubicBezTo>
                      <a:pt x="2929324" y="1410570"/>
                      <a:pt x="2922480" y="1408675"/>
                      <a:pt x="2920524" y="1404887"/>
                    </a:cubicBezTo>
                    <a:cubicBezTo>
                      <a:pt x="2872615" y="1297861"/>
                      <a:pt x="2891192" y="1196519"/>
                      <a:pt x="2932257" y="1102753"/>
                    </a:cubicBezTo>
                    <a:cubicBezTo>
                      <a:pt x="2905858" y="1066762"/>
                      <a:pt x="2883370" y="1029824"/>
                      <a:pt x="2865770" y="1001410"/>
                    </a:cubicBezTo>
                    <a:cubicBezTo>
                      <a:pt x="2850126" y="1042137"/>
                      <a:pt x="2820794" y="1102753"/>
                      <a:pt x="2766041" y="1104647"/>
                    </a:cubicBezTo>
                    <a:close/>
                    <a:moveTo>
                      <a:pt x="5252446" y="3767026"/>
                    </a:moveTo>
                    <a:cubicBezTo>
                      <a:pt x="5191825" y="3747137"/>
                      <a:pt x="5130228" y="3731036"/>
                      <a:pt x="5067652" y="3720617"/>
                    </a:cubicBezTo>
                    <a:cubicBezTo>
                      <a:pt x="5127294" y="3749031"/>
                      <a:pt x="5176182" y="3796387"/>
                      <a:pt x="5195737" y="3857003"/>
                    </a:cubicBezTo>
                    <a:cubicBezTo>
                      <a:pt x="5196714" y="3861739"/>
                      <a:pt x="5191825" y="3866475"/>
                      <a:pt x="5186937" y="3864581"/>
                    </a:cubicBezTo>
                    <a:cubicBezTo>
                      <a:pt x="5095029" y="3821960"/>
                      <a:pt x="4999210" y="3780286"/>
                      <a:pt x="4919035" y="3718723"/>
                    </a:cubicBezTo>
                    <a:cubicBezTo>
                      <a:pt x="4863303" y="3676102"/>
                      <a:pt x="4819305" y="3627798"/>
                      <a:pt x="4785084" y="3571918"/>
                    </a:cubicBezTo>
                    <a:cubicBezTo>
                      <a:pt x="4798772" y="3619274"/>
                      <a:pt x="4810505" y="3667578"/>
                      <a:pt x="4810505" y="3714934"/>
                    </a:cubicBezTo>
                    <a:cubicBezTo>
                      <a:pt x="4810505" y="3757555"/>
                      <a:pt x="4784106" y="3811541"/>
                      <a:pt x="4726419" y="3774603"/>
                    </a:cubicBezTo>
                    <a:cubicBezTo>
                      <a:pt x="4669710" y="3738612"/>
                      <a:pt x="4643311" y="3663789"/>
                      <a:pt x="4627667" y="3606962"/>
                    </a:cubicBezTo>
                    <a:cubicBezTo>
                      <a:pt x="4623756" y="3623063"/>
                      <a:pt x="4620822" y="3638217"/>
                      <a:pt x="4618867" y="3650529"/>
                    </a:cubicBezTo>
                    <a:cubicBezTo>
                      <a:pt x="4617889" y="3657159"/>
                      <a:pt x="4607134" y="3655265"/>
                      <a:pt x="4604201" y="3648635"/>
                    </a:cubicBezTo>
                    <a:cubicBezTo>
                      <a:pt x="4589535" y="3605067"/>
                      <a:pt x="4581713" y="3560552"/>
                      <a:pt x="4573891" y="3516984"/>
                    </a:cubicBezTo>
                    <a:cubicBezTo>
                      <a:pt x="4553358" y="3567182"/>
                      <a:pt x="4523048" y="3616433"/>
                      <a:pt x="4470250" y="3640111"/>
                    </a:cubicBezTo>
                    <a:cubicBezTo>
                      <a:pt x="4467317" y="3641058"/>
                      <a:pt x="4463406" y="3640111"/>
                      <a:pt x="4461450" y="3638217"/>
                    </a:cubicBezTo>
                    <a:cubicBezTo>
                      <a:pt x="4429185" y="3603173"/>
                      <a:pt x="4416474" y="3561499"/>
                      <a:pt x="4411585" y="3518879"/>
                    </a:cubicBezTo>
                    <a:cubicBezTo>
                      <a:pt x="4399852" y="3557711"/>
                      <a:pt x="4380297" y="3592754"/>
                      <a:pt x="4354876" y="3624957"/>
                    </a:cubicBezTo>
                    <a:cubicBezTo>
                      <a:pt x="4352921" y="3627798"/>
                      <a:pt x="4347054" y="3628745"/>
                      <a:pt x="4343143" y="3624957"/>
                    </a:cubicBezTo>
                    <a:cubicBezTo>
                      <a:pt x="4284478" y="3552975"/>
                      <a:pt x="4271768" y="3479099"/>
                      <a:pt x="4278612" y="3406170"/>
                    </a:cubicBezTo>
                    <a:cubicBezTo>
                      <a:pt x="4230702" y="3442161"/>
                      <a:pt x="4173993" y="3468681"/>
                      <a:pt x="4118261" y="3488570"/>
                    </a:cubicBezTo>
                    <a:cubicBezTo>
                      <a:pt x="4021465" y="3521720"/>
                      <a:pt x="3910980" y="3543504"/>
                      <a:pt x="3802450" y="3521720"/>
                    </a:cubicBezTo>
                    <a:cubicBezTo>
                      <a:pt x="3797561" y="3520773"/>
                      <a:pt x="3792673" y="3515090"/>
                      <a:pt x="3795606" y="3511301"/>
                    </a:cubicBezTo>
                    <a:cubicBezTo>
                      <a:pt x="3833738" y="3466787"/>
                      <a:pt x="3893380" y="3448791"/>
                      <a:pt x="3947156" y="3424166"/>
                    </a:cubicBezTo>
                    <a:cubicBezTo>
                      <a:pt x="3925646" y="3413747"/>
                      <a:pt x="3911957" y="3390069"/>
                      <a:pt x="3903158" y="3370179"/>
                    </a:cubicBezTo>
                    <a:cubicBezTo>
                      <a:pt x="3881647" y="3321876"/>
                      <a:pt x="3867959" y="3266942"/>
                      <a:pt x="3864048" y="3214850"/>
                    </a:cubicBezTo>
                    <a:cubicBezTo>
                      <a:pt x="3825916" y="3262207"/>
                      <a:pt x="3778006" y="3304828"/>
                      <a:pt x="3734008" y="3339871"/>
                    </a:cubicBezTo>
                    <a:cubicBezTo>
                      <a:pt x="3701742" y="3364496"/>
                      <a:pt x="3671432" y="3391016"/>
                      <a:pt x="3638189" y="3414695"/>
                    </a:cubicBezTo>
                    <a:cubicBezTo>
                      <a:pt x="3621567" y="3427007"/>
                      <a:pt x="3580502" y="3465839"/>
                      <a:pt x="3553125" y="3457315"/>
                    </a:cubicBezTo>
                    <a:cubicBezTo>
                      <a:pt x="3495438" y="3440267"/>
                      <a:pt x="3501305" y="3384386"/>
                      <a:pt x="3530637" y="3324717"/>
                    </a:cubicBezTo>
                    <a:cubicBezTo>
                      <a:pt x="3519882" y="3332294"/>
                      <a:pt x="3509126" y="3340818"/>
                      <a:pt x="3498371" y="3347448"/>
                    </a:cubicBezTo>
                    <a:cubicBezTo>
                      <a:pt x="3443618" y="3385333"/>
                      <a:pt x="3382020" y="3416588"/>
                      <a:pt x="3315533" y="3437425"/>
                    </a:cubicBezTo>
                    <a:cubicBezTo>
                      <a:pt x="3250024" y="3457315"/>
                      <a:pt x="3177671" y="3473416"/>
                      <a:pt x="3105318" y="3453527"/>
                    </a:cubicBezTo>
                    <a:cubicBezTo>
                      <a:pt x="3102385" y="3452579"/>
                      <a:pt x="3099451" y="3448791"/>
                      <a:pt x="3099451" y="3446897"/>
                    </a:cubicBezTo>
                    <a:cubicBezTo>
                      <a:pt x="3101407" y="3411853"/>
                      <a:pt x="3113140" y="3378704"/>
                      <a:pt x="3130739" y="3350290"/>
                    </a:cubicBezTo>
                    <a:cubicBezTo>
                      <a:pt x="3093585" y="3357867"/>
                      <a:pt x="3055453" y="3363549"/>
                      <a:pt x="3018299" y="3369232"/>
                    </a:cubicBezTo>
                    <a:cubicBezTo>
                      <a:pt x="2981144" y="3374915"/>
                      <a:pt x="2943990" y="3378704"/>
                      <a:pt x="2904880" y="3379650"/>
                    </a:cubicBezTo>
                    <a:cubicBezTo>
                      <a:pt x="2875548" y="3380598"/>
                      <a:pt x="2836438" y="3381545"/>
                      <a:pt x="2810039" y="3362602"/>
                    </a:cubicBezTo>
                    <a:cubicBezTo>
                      <a:pt x="2752352" y="3321876"/>
                      <a:pt x="2860882" y="3248000"/>
                      <a:pt x="2885325" y="3232846"/>
                    </a:cubicBezTo>
                    <a:cubicBezTo>
                      <a:pt x="2908791" y="3217692"/>
                      <a:pt x="2934213" y="3199696"/>
                      <a:pt x="2960612" y="3190225"/>
                    </a:cubicBezTo>
                    <a:cubicBezTo>
                      <a:pt x="2869681" y="3138133"/>
                      <a:pt x="2786573" y="3067098"/>
                      <a:pt x="2755285" y="2981856"/>
                    </a:cubicBezTo>
                    <a:cubicBezTo>
                      <a:pt x="2754307" y="2977121"/>
                      <a:pt x="2758218" y="2973333"/>
                      <a:pt x="2762129" y="2974279"/>
                    </a:cubicBezTo>
                    <a:cubicBezTo>
                      <a:pt x="2833505" y="2981856"/>
                      <a:pt x="2904880" y="2996063"/>
                      <a:pt x="2974300" y="3015953"/>
                    </a:cubicBezTo>
                    <a:cubicBezTo>
                      <a:pt x="2961589" y="2998905"/>
                      <a:pt x="2949856" y="2980909"/>
                      <a:pt x="2938123" y="2962914"/>
                    </a:cubicBezTo>
                    <a:cubicBezTo>
                      <a:pt x="2910747" y="2920293"/>
                      <a:pt x="2864793" y="2850205"/>
                      <a:pt x="2899991" y="2807585"/>
                    </a:cubicBezTo>
                    <a:cubicBezTo>
                      <a:pt x="2938123" y="2761176"/>
                      <a:pt x="3053497" y="2793378"/>
                      <a:pt x="3104340" y="2815162"/>
                    </a:cubicBezTo>
                    <a:cubicBezTo>
                      <a:pt x="3158116" y="2838840"/>
                      <a:pt x="3205048" y="2871989"/>
                      <a:pt x="3250024" y="2907033"/>
                    </a:cubicBezTo>
                    <a:cubicBezTo>
                      <a:pt x="3216781" y="2871989"/>
                      <a:pt x="3187448" y="2834104"/>
                      <a:pt x="3173760" y="2792431"/>
                    </a:cubicBezTo>
                    <a:cubicBezTo>
                      <a:pt x="3171804" y="2787695"/>
                      <a:pt x="3177671" y="2782959"/>
                      <a:pt x="3182560" y="2784854"/>
                    </a:cubicBezTo>
                    <a:cubicBezTo>
                      <a:pt x="3244158" y="2807585"/>
                      <a:pt x="3294023" y="2848311"/>
                      <a:pt x="3342910" y="2890932"/>
                    </a:cubicBezTo>
                    <a:cubicBezTo>
                      <a:pt x="3394730" y="2935447"/>
                      <a:pt x="3448506" y="2990381"/>
                      <a:pt x="3516949" y="3009323"/>
                    </a:cubicBezTo>
                    <a:cubicBezTo>
                      <a:pt x="3491527" y="2960072"/>
                      <a:pt x="3379087" y="2882408"/>
                      <a:pt x="3432862" y="2836946"/>
                    </a:cubicBezTo>
                    <a:cubicBezTo>
                      <a:pt x="3465128" y="2809479"/>
                      <a:pt x="3523793" y="2824633"/>
                      <a:pt x="3574636" y="2847364"/>
                    </a:cubicBezTo>
                    <a:cubicBezTo>
                      <a:pt x="3549214" y="2827475"/>
                      <a:pt x="3524770" y="2805691"/>
                      <a:pt x="3504238" y="2780118"/>
                    </a:cubicBezTo>
                    <a:cubicBezTo>
                      <a:pt x="3501305" y="2776330"/>
                      <a:pt x="3501305" y="2771594"/>
                      <a:pt x="3505215" y="2769700"/>
                    </a:cubicBezTo>
                    <a:cubicBezTo>
                      <a:pt x="3587346" y="2737497"/>
                      <a:pt x="3679254" y="2763070"/>
                      <a:pt x="3768229" y="2804743"/>
                    </a:cubicBezTo>
                    <a:cubicBezTo>
                      <a:pt x="3751607" y="2788642"/>
                      <a:pt x="3733030" y="2772541"/>
                      <a:pt x="3715431" y="2756440"/>
                    </a:cubicBezTo>
                    <a:cubicBezTo>
                      <a:pt x="3667521" y="2713819"/>
                      <a:pt x="3618634" y="2670251"/>
                      <a:pt x="3594190" y="2612476"/>
                    </a:cubicBezTo>
                    <a:cubicBezTo>
                      <a:pt x="3592235" y="2608688"/>
                      <a:pt x="3596146" y="2605846"/>
                      <a:pt x="3599079" y="2604899"/>
                    </a:cubicBezTo>
                    <a:cubicBezTo>
                      <a:pt x="3756496" y="2571750"/>
                      <a:pt x="3944223" y="2713819"/>
                      <a:pt x="4032220" y="2841681"/>
                    </a:cubicBezTo>
                    <a:cubicBezTo>
                      <a:pt x="4030265" y="2795272"/>
                      <a:pt x="4022443" y="2748863"/>
                      <a:pt x="4045909" y="2708136"/>
                    </a:cubicBezTo>
                    <a:cubicBezTo>
                      <a:pt x="4047864" y="2705295"/>
                      <a:pt x="4052753" y="2704348"/>
                      <a:pt x="4055686" y="2707189"/>
                    </a:cubicBezTo>
                    <a:cubicBezTo>
                      <a:pt x="4085018" y="2728026"/>
                      <a:pt x="4103596" y="2753598"/>
                      <a:pt x="4115328" y="2782959"/>
                    </a:cubicBezTo>
                    <a:cubicBezTo>
                      <a:pt x="4116306" y="2746021"/>
                      <a:pt x="4122173" y="2709083"/>
                      <a:pt x="4131950" y="2675934"/>
                    </a:cubicBezTo>
                    <a:cubicBezTo>
                      <a:pt x="4141728" y="2642784"/>
                      <a:pt x="4164216" y="2580274"/>
                      <a:pt x="4217014" y="2590692"/>
                    </a:cubicBezTo>
                    <a:cubicBezTo>
                      <a:pt x="4290345" y="2605846"/>
                      <a:pt x="4335321" y="2696771"/>
                      <a:pt x="4360742" y="2753598"/>
                    </a:cubicBezTo>
                    <a:cubicBezTo>
                      <a:pt x="4364653" y="2763070"/>
                      <a:pt x="4368564" y="2771594"/>
                      <a:pt x="4372476" y="2781065"/>
                    </a:cubicBezTo>
                    <a:cubicBezTo>
                      <a:pt x="4390075" y="2751704"/>
                      <a:pt x="4411585" y="2725185"/>
                      <a:pt x="4432118" y="2706242"/>
                    </a:cubicBezTo>
                    <a:cubicBezTo>
                      <a:pt x="4458517" y="2681617"/>
                      <a:pt x="4512293" y="2642784"/>
                      <a:pt x="4556291" y="2673092"/>
                    </a:cubicBezTo>
                    <a:cubicBezTo>
                      <a:pt x="4602245" y="2705295"/>
                      <a:pt x="4609090" y="2770647"/>
                      <a:pt x="4609090" y="2824633"/>
                    </a:cubicBezTo>
                    <a:cubicBezTo>
                      <a:pt x="4624733" y="2785801"/>
                      <a:pt x="4644288" y="2748863"/>
                      <a:pt x="4676554" y="2719502"/>
                    </a:cubicBezTo>
                    <a:cubicBezTo>
                      <a:pt x="4679487" y="2716660"/>
                      <a:pt x="4685354" y="2718555"/>
                      <a:pt x="4688287" y="2722343"/>
                    </a:cubicBezTo>
                    <a:cubicBezTo>
                      <a:pt x="4728375" y="2781065"/>
                      <a:pt x="4724464" y="2844523"/>
                      <a:pt x="4708820" y="2905139"/>
                    </a:cubicBezTo>
                    <a:cubicBezTo>
                      <a:pt x="4750863" y="2868201"/>
                      <a:pt x="4803661" y="2839787"/>
                      <a:pt x="4852548" y="2817056"/>
                    </a:cubicBezTo>
                    <a:cubicBezTo>
                      <a:pt x="4936634" y="2778224"/>
                      <a:pt x="5043209" y="2736550"/>
                      <a:pt x="5146849" y="2757387"/>
                    </a:cubicBezTo>
                    <a:cubicBezTo>
                      <a:pt x="5150760" y="2758334"/>
                      <a:pt x="5155649" y="2762122"/>
                      <a:pt x="5153693" y="2766858"/>
                    </a:cubicBezTo>
                    <a:cubicBezTo>
                      <a:pt x="5110673" y="2863465"/>
                      <a:pt x="5049075" y="2946813"/>
                      <a:pt x="4973788" y="3019742"/>
                    </a:cubicBezTo>
                    <a:cubicBezTo>
                      <a:pt x="5017787" y="3012165"/>
                      <a:pt x="5062763" y="3008376"/>
                      <a:pt x="5111650" y="3013112"/>
                    </a:cubicBezTo>
                    <a:cubicBezTo>
                      <a:pt x="5117517" y="3014059"/>
                      <a:pt x="5120450" y="3019742"/>
                      <a:pt x="5118495" y="3023530"/>
                    </a:cubicBezTo>
                    <a:cubicBezTo>
                      <a:pt x="5067652" y="3110666"/>
                      <a:pt x="4979655" y="3191172"/>
                      <a:pt x="4879925" y="3236634"/>
                    </a:cubicBezTo>
                    <a:cubicBezTo>
                      <a:pt x="4919035" y="3235687"/>
                      <a:pt x="4961078" y="3241370"/>
                      <a:pt x="4997254" y="3247053"/>
                    </a:cubicBezTo>
                    <a:cubicBezTo>
                      <a:pt x="5040275" y="3254630"/>
                      <a:pt x="5116539" y="3267889"/>
                      <a:pt x="5136094" y="3314299"/>
                    </a:cubicBezTo>
                    <a:cubicBezTo>
                      <a:pt x="5160538" y="3374915"/>
                      <a:pt x="5094051" y="3384386"/>
                      <a:pt x="5020720" y="3378704"/>
                    </a:cubicBezTo>
                    <a:cubicBezTo>
                      <a:pt x="5091118" y="3403329"/>
                      <a:pt x="5153693" y="3443108"/>
                      <a:pt x="5169337" y="3509407"/>
                    </a:cubicBezTo>
                    <a:cubicBezTo>
                      <a:pt x="5170315" y="3513196"/>
                      <a:pt x="5168360" y="3516037"/>
                      <a:pt x="5164449" y="3516984"/>
                    </a:cubicBezTo>
                    <a:cubicBezTo>
                      <a:pt x="5082318" y="3534033"/>
                      <a:pt x="4996276" y="3507513"/>
                      <a:pt x="4912191" y="3485729"/>
                    </a:cubicBezTo>
                    <a:cubicBezTo>
                      <a:pt x="4972811" y="3509407"/>
                      <a:pt x="5032453" y="3535927"/>
                      <a:pt x="5088185" y="3570024"/>
                    </a:cubicBezTo>
                    <a:cubicBezTo>
                      <a:pt x="5165427" y="3616433"/>
                      <a:pt x="5243646" y="3677996"/>
                      <a:pt x="5264179" y="3761344"/>
                    </a:cubicBezTo>
                    <a:cubicBezTo>
                      <a:pt x="5263201" y="3765132"/>
                      <a:pt x="5258312" y="3768920"/>
                      <a:pt x="5252446" y="3767026"/>
                    </a:cubicBezTo>
                    <a:close/>
                  </a:path>
                </a:pathLst>
              </a:custGeom>
              <a:solidFill>
                <a:srgbClr val="2E5E2E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F8B06491-81F3-E1E9-CDBF-9F292A52122C}"/>
                  </a:ext>
                </a:extLst>
              </p:cNvPr>
              <p:cNvSpPr/>
              <p:nvPr/>
            </p:nvSpPr>
            <p:spPr>
              <a:xfrm>
                <a:off x="-200451" y="-3323403"/>
                <a:ext cx="1758963" cy="965840"/>
              </a:xfrm>
              <a:custGeom>
                <a:avLst/>
                <a:gdLst>
                  <a:gd name="connsiteX0" fmla="*/ 1576125 w 1758963"/>
                  <a:gd name="connsiteY0" fmla="*/ 129526 h 965840"/>
                  <a:gd name="connsiteX1" fmla="*/ 1727675 w 1758963"/>
                  <a:gd name="connsiteY1" fmla="*/ 296221 h 965840"/>
                  <a:gd name="connsiteX2" fmla="*/ 1758963 w 1758963"/>
                  <a:gd name="connsiteY2" fmla="*/ 182565 h 965840"/>
                  <a:gd name="connsiteX3" fmla="*/ 1715942 w 1758963"/>
                  <a:gd name="connsiteY3" fmla="*/ 97324 h 965840"/>
                  <a:gd name="connsiteX4" fmla="*/ 1546792 w 1758963"/>
                  <a:gd name="connsiteY4" fmla="*/ 5452 h 965840"/>
                  <a:gd name="connsiteX5" fmla="*/ 1410886 w 1758963"/>
                  <a:gd name="connsiteY5" fmla="*/ 331264 h 965840"/>
                  <a:gd name="connsiteX6" fmla="*/ 1212404 w 1758963"/>
                  <a:gd name="connsiteY6" fmla="*/ 78381 h 965840"/>
                  <a:gd name="connsiteX7" fmla="*/ 1144939 w 1758963"/>
                  <a:gd name="connsiteY7" fmla="*/ 307586 h 965840"/>
                  <a:gd name="connsiteX8" fmla="*/ 959168 w 1758963"/>
                  <a:gd name="connsiteY8" fmla="*/ 185407 h 965840"/>
                  <a:gd name="connsiteX9" fmla="*/ 938635 w 1758963"/>
                  <a:gd name="connsiteY9" fmla="*/ 430713 h 965840"/>
                  <a:gd name="connsiteX10" fmla="*/ 937657 w 1758963"/>
                  <a:gd name="connsiteY10" fmla="*/ 431660 h 965840"/>
                  <a:gd name="connsiteX11" fmla="*/ 527005 w 1758963"/>
                  <a:gd name="connsiteY11" fmla="*/ 193931 h 965840"/>
                  <a:gd name="connsiteX12" fmla="*/ 532871 w 1758963"/>
                  <a:gd name="connsiteY12" fmla="*/ 276331 h 965840"/>
                  <a:gd name="connsiteX13" fmla="*/ 566114 w 1758963"/>
                  <a:gd name="connsiteY13" fmla="*/ 382409 h 965840"/>
                  <a:gd name="connsiteX14" fmla="*/ 535804 w 1758963"/>
                  <a:gd name="connsiteY14" fmla="*/ 377674 h 965840"/>
                  <a:gd name="connsiteX15" fmla="*/ 444874 w 1758963"/>
                  <a:gd name="connsiteY15" fmla="*/ 473334 h 965840"/>
                  <a:gd name="connsiteX16" fmla="*/ 438030 w 1758963"/>
                  <a:gd name="connsiteY16" fmla="*/ 482805 h 965840"/>
                  <a:gd name="connsiteX17" fmla="*/ 439007 w 1758963"/>
                  <a:gd name="connsiteY17" fmla="*/ 492276 h 965840"/>
                  <a:gd name="connsiteX18" fmla="*/ 434119 w 1758963"/>
                  <a:gd name="connsiteY18" fmla="*/ 513113 h 965840"/>
                  <a:gd name="connsiteX19" fmla="*/ 426297 w 1758963"/>
                  <a:gd name="connsiteY19" fmla="*/ 640976 h 965840"/>
                  <a:gd name="connsiteX20" fmla="*/ 424341 w 1758963"/>
                  <a:gd name="connsiteY20" fmla="*/ 639081 h 965840"/>
                  <a:gd name="connsiteX21" fmla="*/ 414564 w 1758963"/>
                  <a:gd name="connsiteY21" fmla="*/ 474281 h 965840"/>
                  <a:gd name="connsiteX22" fmla="*/ 355899 w 1758963"/>
                  <a:gd name="connsiteY22" fmla="*/ 312322 h 965840"/>
                  <a:gd name="connsiteX23" fmla="*/ 280613 w 1758963"/>
                  <a:gd name="connsiteY23" fmla="*/ 411770 h 965840"/>
                  <a:gd name="connsiteX24" fmla="*/ 282568 w 1758963"/>
                  <a:gd name="connsiteY24" fmla="*/ 537739 h 965840"/>
                  <a:gd name="connsiteX25" fmla="*/ 77242 w 1758963"/>
                  <a:gd name="connsiteY25" fmla="*/ 537739 h 965840"/>
                  <a:gd name="connsiteX26" fmla="*/ 169150 w 1758963"/>
                  <a:gd name="connsiteY26" fmla="*/ 718640 h 965840"/>
                  <a:gd name="connsiteX27" fmla="*/ 300168 w 1758963"/>
                  <a:gd name="connsiteY27" fmla="*/ 889123 h 965840"/>
                  <a:gd name="connsiteX28" fmla="*/ 263013 w 1758963"/>
                  <a:gd name="connsiteY28" fmla="*/ 877758 h 965840"/>
                  <a:gd name="connsiteX29" fmla="*/ 0 w 1758963"/>
                  <a:gd name="connsiteY29" fmla="*/ 830401 h 965840"/>
                  <a:gd name="connsiteX30" fmla="*/ 0 w 1758963"/>
                  <a:gd name="connsiteY30" fmla="*/ 936480 h 965840"/>
                  <a:gd name="connsiteX31" fmla="*/ 8800 w 1758963"/>
                  <a:gd name="connsiteY31" fmla="*/ 942163 h 965840"/>
                  <a:gd name="connsiteX32" fmla="*/ 91908 w 1758963"/>
                  <a:gd name="connsiteY32" fmla="*/ 915643 h 965840"/>
                  <a:gd name="connsiteX33" fmla="*/ 452696 w 1758963"/>
                  <a:gd name="connsiteY33" fmla="*/ 965841 h 965840"/>
                  <a:gd name="connsiteX34" fmla="*/ 330478 w 1758963"/>
                  <a:gd name="connsiteY34" fmla="*/ 759367 h 965840"/>
                  <a:gd name="connsiteX35" fmla="*/ 337322 w 1758963"/>
                  <a:gd name="connsiteY35" fmla="*/ 753684 h 965840"/>
                  <a:gd name="connsiteX36" fmla="*/ 579803 w 1758963"/>
                  <a:gd name="connsiteY36" fmla="*/ 857868 h 965840"/>
                  <a:gd name="connsiteX37" fmla="*/ 493761 w 1758963"/>
                  <a:gd name="connsiteY37" fmla="*/ 678861 h 965840"/>
                  <a:gd name="connsiteX38" fmla="*/ 499628 w 1758963"/>
                  <a:gd name="connsiteY38" fmla="*/ 673178 h 965840"/>
                  <a:gd name="connsiteX39" fmla="*/ 747975 w 1758963"/>
                  <a:gd name="connsiteY39" fmla="*/ 756525 h 965840"/>
                  <a:gd name="connsiteX40" fmla="*/ 650200 w 1758963"/>
                  <a:gd name="connsiteY40" fmla="*/ 666548 h 965840"/>
                  <a:gd name="connsiteX41" fmla="*/ 611091 w 1758963"/>
                  <a:gd name="connsiteY41" fmla="*/ 605932 h 965840"/>
                  <a:gd name="connsiteX42" fmla="*/ 609135 w 1758963"/>
                  <a:gd name="connsiteY42" fmla="*/ 561417 h 965840"/>
                  <a:gd name="connsiteX43" fmla="*/ 688332 w 1758963"/>
                  <a:gd name="connsiteY43" fmla="*/ 550998 h 965840"/>
                  <a:gd name="connsiteX44" fmla="*/ 759708 w 1758963"/>
                  <a:gd name="connsiteY44" fmla="*/ 574677 h 965840"/>
                  <a:gd name="connsiteX45" fmla="*/ 861393 w 1758963"/>
                  <a:gd name="connsiteY45" fmla="*/ 671284 h 965840"/>
                  <a:gd name="connsiteX46" fmla="*/ 941568 w 1758963"/>
                  <a:gd name="connsiteY46" fmla="*/ 512166 h 965840"/>
                  <a:gd name="connsiteX47" fmla="*/ 1067697 w 1758963"/>
                  <a:gd name="connsiteY47" fmla="*/ 610667 h 965840"/>
                  <a:gd name="connsiteX48" fmla="*/ 1183071 w 1758963"/>
                  <a:gd name="connsiteY48" fmla="*/ 474281 h 965840"/>
                  <a:gd name="connsiteX49" fmla="*/ 1301378 w 1758963"/>
                  <a:gd name="connsiteY49" fmla="*/ 615403 h 965840"/>
                  <a:gd name="connsiteX50" fmla="*/ 1336577 w 1758963"/>
                  <a:gd name="connsiteY50" fmla="*/ 708222 h 965840"/>
                  <a:gd name="connsiteX51" fmla="*/ 1390353 w 1758963"/>
                  <a:gd name="connsiteY51" fmla="*/ 703486 h 965840"/>
                  <a:gd name="connsiteX52" fmla="*/ 1537993 w 1758963"/>
                  <a:gd name="connsiteY52" fmla="*/ 730006 h 965840"/>
                  <a:gd name="connsiteX53" fmla="*/ 1659233 w 1758963"/>
                  <a:gd name="connsiteY53" fmla="*/ 773574 h 965840"/>
                  <a:gd name="connsiteX54" fmla="*/ 1425552 w 1758963"/>
                  <a:gd name="connsiteY54" fmla="*/ 532056 h 965840"/>
                  <a:gd name="connsiteX55" fmla="*/ 1453907 w 1758963"/>
                  <a:gd name="connsiteY55" fmla="*/ 360626 h 965840"/>
                  <a:gd name="connsiteX56" fmla="*/ 1523327 w 1758963"/>
                  <a:gd name="connsiteY56" fmla="*/ 348313 h 965840"/>
                  <a:gd name="connsiteX57" fmla="*/ 1515505 w 1758963"/>
                  <a:gd name="connsiteY57" fmla="*/ 275384 h 965840"/>
                  <a:gd name="connsiteX58" fmla="*/ 1576125 w 1758963"/>
                  <a:gd name="connsiteY58" fmla="*/ 129526 h 965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758963" h="965840">
                    <a:moveTo>
                      <a:pt x="1576125" y="129526"/>
                    </a:moveTo>
                    <a:cubicBezTo>
                      <a:pt x="1661189" y="105848"/>
                      <a:pt x="1710076" y="210032"/>
                      <a:pt x="1727675" y="296221"/>
                    </a:cubicBezTo>
                    <a:cubicBezTo>
                      <a:pt x="1734520" y="257388"/>
                      <a:pt x="1744297" y="218556"/>
                      <a:pt x="1758963" y="182565"/>
                    </a:cubicBezTo>
                    <a:cubicBezTo>
                      <a:pt x="1748208" y="154151"/>
                      <a:pt x="1733542" y="125738"/>
                      <a:pt x="1715942" y="97324"/>
                    </a:cubicBezTo>
                    <a:cubicBezTo>
                      <a:pt x="1686610" y="49967"/>
                      <a:pt x="1607413" y="-20120"/>
                      <a:pt x="1546792" y="5452"/>
                    </a:cubicBezTo>
                    <a:cubicBezTo>
                      <a:pt x="1436307" y="50914"/>
                      <a:pt x="1421641" y="205296"/>
                      <a:pt x="1410886" y="331264"/>
                    </a:cubicBezTo>
                    <a:cubicBezTo>
                      <a:pt x="1371776" y="231816"/>
                      <a:pt x="1335600" y="132367"/>
                      <a:pt x="1212404" y="78381"/>
                    </a:cubicBezTo>
                    <a:cubicBezTo>
                      <a:pt x="1122451" y="39549"/>
                      <a:pt x="1138095" y="220450"/>
                      <a:pt x="1144939" y="307586"/>
                    </a:cubicBezTo>
                    <a:cubicBezTo>
                      <a:pt x="1098008" y="243181"/>
                      <a:pt x="1046187" y="151310"/>
                      <a:pt x="959168" y="185407"/>
                    </a:cubicBezTo>
                    <a:cubicBezTo>
                      <a:pt x="880948" y="215715"/>
                      <a:pt x="912236" y="337894"/>
                      <a:pt x="938635" y="430713"/>
                    </a:cubicBezTo>
                    <a:cubicBezTo>
                      <a:pt x="938635" y="430713"/>
                      <a:pt x="937657" y="430713"/>
                      <a:pt x="937657" y="431660"/>
                    </a:cubicBezTo>
                    <a:cubicBezTo>
                      <a:pt x="837927" y="298115"/>
                      <a:pt x="628690" y="82170"/>
                      <a:pt x="527005" y="193931"/>
                    </a:cubicBezTo>
                    <a:cubicBezTo>
                      <a:pt x="508427" y="213821"/>
                      <a:pt x="525049" y="253600"/>
                      <a:pt x="532871" y="276331"/>
                    </a:cubicBezTo>
                    <a:cubicBezTo>
                      <a:pt x="544604" y="311375"/>
                      <a:pt x="555359" y="346419"/>
                      <a:pt x="566114" y="382409"/>
                    </a:cubicBezTo>
                    <a:cubicBezTo>
                      <a:pt x="557315" y="377674"/>
                      <a:pt x="546559" y="375780"/>
                      <a:pt x="535804" y="377674"/>
                    </a:cubicBezTo>
                    <a:cubicBezTo>
                      <a:pt x="486917" y="385251"/>
                      <a:pt x="460518" y="429766"/>
                      <a:pt x="444874" y="473334"/>
                    </a:cubicBezTo>
                    <a:cubicBezTo>
                      <a:pt x="440963" y="475228"/>
                      <a:pt x="438030" y="478069"/>
                      <a:pt x="438030" y="482805"/>
                    </a:cubicBezTo>
                    <a:cubicBezTo>
                      <a:pt x="438030" y="486594"/>
                      <a:pt x="439007" y="489435"/>
                      <a:pt x="439007" y="492276"/>
                    </a:cubicBezTo>
                    <a:cubicBezTo>
                      <a:pt x="437052" y="499853"/>
                      <a:pt x="435096" y="506483"/>
                      <a:pt x="434119" y="513113"/>
                    </a:cubicBezTo>
                    <a:cubicBezTo>
                      <a:pt x="424341" y="555734"/>
                      <a:pt x="423364" y="598355"/>
                      <a:pt x="426297" y="640976"/>
                    </a:cubicBezTo>
                    <a:cubicBezTo>
                      <a:pt x="425319" y="640029"/>
                      <a:pt x="424341" y="640029"/>
                      <a:pt x="424341" y="639081"/>
                    </a:cubicBezTo>
                    <a:cubicBezTo>
                      <a:pt x="418475" y="581307"/>
                      <a:pt x="418475" y="524479"/>
                      <a:pt x="414564" y="474281"/>
                    </a:cubicBezTo>
                    <a:cubicBezTo>
                      <a:pt x="411631" y="440184"/>
                      <a:pt x="410653" y="322740"/>
                      <a:pt x="355899" y="312322"/>
                    </a:cubicBezTo>
                    <a:cubicBezTo>
                      <a:pt x="299190" y="300956"/>
                      <a:pt x="287457" y="376727"/>
                      <a:pt x="280613" y="411770"/>
                    </a:cubicBezTo>
                    <a:cubicBezTo>
                      <a:pt x="273769" y="447761"/>
                      <a:pt x="274746" y="491329"/>
                      <a:pt x="282568" y="537739"/>
                    </a:cubicBezTo>
                    <a:cubicBezTo>
                      <a:pt x="186749" y="479964"/>
                      <a:pt x="69420" y="430713"/>
                      <a:pt x="77242" y="537739"/>
                    </a:cubicBezTo>
                    <a:cubicBezTo>
                      <a:pt x="81153" y="597408"/>
                      <a:pt x="131018" y="668442"/>
                      <a:pt x="169150" y="718640"/>
                    </a:cubicBezTo>
                    <a:cubicBezTo>
                      <a:pt x="207282" y="769785"/>
                      <a:pt x="251280" y="832296"/>
                      <a:pt x="300168" y="889123"/>
                    </a:cubicBezTo>
                    <a:cubicBezTo>
                      <a:pt x="287457" y="885335"/>
                      <a:pt x="274746" y="881546"/>
                      <a:pt x="263013" y="877758"/>
                    </a:cubicBezTo>
                    <a:cubicBezTo>
                      <a:pt x="207282" y="859762"/>
                      <a:pt x="76264" y="822824"/>
                      <a:pt x="0" y="830401"/>
                    </a:cubicBezTo>
                    <a:lnTo>
                      <a:pt x="0" y="936480"/>
                    </a:lnTo>
                    <a:cubicBezTo>
                      <a:pt x="2933" y="938374"/>
                      <a:pt x="5866" y="940268"/>
                      <a:pt x="8800" y="942163"/>
                    </a:cubicBezTo>
                    <a:cubicBezTo>
                      <a:pt x="26399" y="923220"/>
                      <a:pt x="66487" y="917537"/>
                      <a:pt x="91908" y="915643"/>
                    </a:cubicBezTo>
                    <a:cubicBezTo>
                      <a:pt x="200438" y="906172"/>
                      <a:pt x="340255" y="915643"/>
                      <a:pt x="452696" y="965841"/>
                    </a:cubicBezTo>
                    <a:cubicBezTo>
                      <a:pt x="389142" y="905224"/>
                      <a:pt x="335367" y="833243"/>
                      <a:pt x="330478" y="759367"/>
                    </a:cubicBezTo>
                    <a:cubicBezTo>
                      <a:pt x="330478" y="755578"/>
                      <a:pt x="334389" y="753684"/>
                      <a:pt x="337322" y="753684"/>
                    </a:cubicBezTo>
                    <a:cubicBezTo>
                      <a:pt x="425319" y="756525"/>
                      <a:pt x="510383" y="801040"/>
                      <a:pt x="579803" y="857868"/>
                    </a:cubicBezTo>
                    <a:cubicBezTo>
                      <a:pt x="533849" y="801987"/>
                      <a:pt x="486917" y="743266"/>
                      <a:pt x="493761" y="678861"/>
                    </a:cubicBezTo>
                    <a:cubicBezTo>
                      <a:pt x="493761" y="676019"/>
                      <a:pt x="495717" y="674125"/>
                      <a:pt x="499628" y="673178"/>
                    </a:cubicBezTo>
                    <a:cubicBezTo>
                      <a:pt x="586647" y="652341"/>
                      <a:pt x="668778" y="716746"/>
                      <a:pt x="747975" y="756525"/>
                    </a:cubicBezTo>
                    <a:cubicBezTo>
                      <a:pt x="716687" y="726217"/>
                      <a:pt x="679533" y="699698"/>
                      <a:pt x="650200" y="666548"/>
                    </a:cubicBezTo>
                    <a:cubicBezTo>
                      <a:pt x="634556" y="648553"/>
                      <a:pt x="617935" y="628663"/>
                      <a:pt x="611091" y="605932"/>
                    </a:cubicBezTo>
                    <a:cubicBezTo>
                      <a:pt x="608157" y="595513"/>
                      <a:pt x="599358" y="568994"/>
                      <a:pt x="609135" y="561417"/>
                    </a:cubicBezTo>
                    <a:cubicBezTo>
                      <a:pt x="625757" y="548157"/>
                      <a:pt x="665844" y="547210"/>
                      <a:pt x="688332" y="550998"/>
                    </a:cubicBezTo>
                    <a:cubicBezTo>
                      <a:pt x="712776" y="554787"/>
                      <a:pt x="737220" y="562364"/>
                      <a:pt x="759708" y="574677"/>
                    </a:cubicBezTo>
                    <a:cubicBezTo>
                      <a:pt x="801751" y="599302"/>
                      <a:pt x="834994" y="633399"/>
                      <a:pt x="861393" y="671284"/>
                    </a:cubicBezTo>
                    <a:cubicBezTo>
                      <a:pt x="852594" y="606879"/>
                      <a:pt x="873126" y="523532"/>
                      <a:pt x="941568" y="512166"/>
                    </a:cubicBezTo>
                    <a:cubicBezTo>
                      <a:pt x="1018810" y="499853"/>
                      <a:pt x="1054009" y="551945"/>
                      <a:pt x="1067697" y="610667"/>
                    </a:cubicBezTo>
                    <a:cubicBezTo>
                      <a:pt x="1080408" y="533950"/>
                      <a:pt x="1110718" y="447761"/>
                      <a:pt x="1183071" y="474281"/>
                    </a:cubicBezTo>
                    <a:cubicBezTo>
                      <a:pt x="1245647" y="497012"/>
                      <a:pt x="1276935" y="562364"/>
                      <a:pt x="1301378" y="615403"/>
                    </a:cubicBezTo>
                    <a:cubicBezTo>
                      <a:pt x="1315067" y="645711"/>
                      <a:pt x="1326800" y="676966"/>
                      <a:pt x="1336577" y="708222"/>
                    </a:cubicBezTo>
                    <a:cubicBezTo>
                      <a:pt x="1354177" y="703486"/>
                      <a:pt x="1373732" y="703486"/>
                      <a:pt x="1390353" y="703486"/>
                    </a:cubicBezTo>
                    <a:cubicBezTo>
                      <a:pt x="1441196" y="704433"/>
                      <a:pt x="1488128" y="714852"/>
                      <a:pt x="1537993" y="730006"/>
                    </a:cubicBezTo>
                    <a:cubicBezTo>
                      <a:pt x="1579058" y="742318"/>
                      <a:pt x="1620123" y="756525"/>
                      <a:pt x="1659233" y="773574"/>
                    </a:cubicBezTo>
                    <a:cubicBezTo>
                      <a:pt x="1563414" y="707275"/>
                      <a:pt x="1466617" y="629610"/>
                      <a:pt x="1425552" y="532056"/>
                    </a:cubicBezTo>
                    <a:cubicBezTo>
                      <a:pt x="1400131" y="472387"/>
                      <a:pt x="1401109" y="398511"/>
                      <a:pt x="1453907" y="360626"/>
                    </a:cubicBezTo>
                    <a:cubicBezTo>
                      <a:pt x="1472484" y="347366"/>
                      <a:pt x="1498883" y="342630"/>
                      <a:pt x="1523327" y="348313"/>
                    </a:cubicBezTo>
                    <a:cubicBezTo>
                      <a:pt x="1517460" y="322740"/>
                      <a:pt x="1515505" y="297168"/>
                      <a:pt x="1515505" y="275384"/>
                    </a:cubicBezTo>
                    <a:cubicBezTo>
                      <a:pt x="1512571" y="228027"/>
                      <a:pt x="1518438" y="145627"/>
                      <a:pt x="1576125" y="129526"/>
                    </a:cubicBezTo>
                    <a:close/>
                  </a:path>
                </a:pathLst>
              </a:custGeom>
              <a:solidFill>
                <a:srgbClr val="2E5E2E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A096A44C-DC28-6DAD-3C24-7F8F4446379C}"/>
                  </a:ext>
                </a:extLst>
              </p:cNvPr>
              <p:cNvSpPr/>
              <p:nvPr/>
            </p:nvSpPr>
            <p:spPr>
              <a:xfrm>
                <a:off x="-204362" y="-2570764"/>
                <a:ext cx="5830731" cy="3995110"/>
              </a:xfrm>
              <a:custGeom>
                <a:avLst/>
                <a:gdLst>
                  <a:gd name="connsiteX0" fmla="*/ 5730563 w 5830731"/>
                  <a:gd name="connsiteY0" fmla="*/ 1329866 h 3995110"/>
                  <a:gd name="connsiteX1" fmla="*/ 5555547 w 5830731"/>
                  <a:gd name="connsiteY1" fmla="*/ 1285351 h 3995110"/>
                  <a:gd name="connsiteX2" fmla="*/ 5514482 w 5830731"/>
                  <a:gd name="connsiteY2" fmla="*/ 1283456 h 3995110"/>
                  <a:gd name="connsiteX3" fmla="*/ 5554569 w 5830731"/>
                  <a:gd name="connsiteY3" fmla="*/ 1273038 h 3995110"/>
                  <a:gd name="connsiteX4" fmla="*/ 5796072 w 5830731"/>
                  <a:gd name="connsiteY4" fmla="*/ 1096872 h 3995110"/>
                  <a:gd name="connsiteX5" fmla="*/ 5788250 w 5830731"/>
                  <a:gd name="connsiteY5" fmla="*/ 1089295 h 3995110"/>
                  <a:gd name="connsiteX6" fmla="*/ 5672876 w 5830731"/>
                  <a:gd name="connsiteY6" fmla="*/ 1086454 h 3995110"/>
                  <a:gd name="connsiteX7" fmla="*/ 5820515 w 5830731"/>
                  <a:gd name="connsiteY7" fmla="*/ 857248 h 3995110"/>
                  <a:gd name="connsiteX8" fmla="*/ 5641588 w 5830731"/>
                  <a:gd name="connsiteY8" fmla="*/ 832623 h 3995110"/>
                  <a:gd name="connsiteX9" fmla="*/ 5608345 w 5830731"/>
                  <a:gd name="connsiteY9" fmla="*/ 778637 h 3995110"/>
                  <a:gd name="connsiteX10" fmla="*/ 5314044 w 5830731"/>
                  <a:gd name="connsiteY10" fmla="*/ 621413 h 3995110"/>
                  <a:gd name="connsiteX11" fmla="*/ 5482216 w 5830731"/>
                  <a:gd name="connsiteY11" fmla="*/ 520071 h 3995110"/>
                  <a:gd name="connsiteX12" fmla="*/ 5243646 w 5830731"/>
                  <a:gd name="connsiteY12" fmla="*/ 404521 h 3995110"/>
                  <a:gd name="connsiteX13" fmla="*/ 5293511 w 5830731"/>
                  <a:gd name="connsiteY13" fmla="*/ 179104 h 3995110"/>
                  <a:gd name="connsiteX14" fmla="*/ 5184981 w 5830731"/>
                  <a:gd name="connsiteY14" fmla="*/ 180051 h 3995110"/>
                  <a:gd name="connsiteX15" fmla="*/ 5055919 w 5830731"/>
                  <a:gd name="connsiteY15" fmla="*/ 10515 h 3995110"/>
                  <a:gd name="connsiteX16" fmla="*/ 4856459 w 5830731"/>
                  <a:gd name="connsiteY16" fmla="*/ 32299 h 3995110"/>
                  <a:gd name="connsiteX17" fmla="*/ 4828105 w 5830731"/>
                  <a:gd name="connsiteY17" fmla="*/ 44612 h 3995110"/>
                  <a:gd name="connsiteX18" fmla="*/ 4796817 w 5830731"/>
                  <a:gd name="connsiteY18" fmla="*/ 151637 h 3995110"/>
                  <a:gd name="connsiteX19" fmla="*/ 4979655 w 5830731"/>
                  <a:gd name="connsiteY19" fmla="*/ 84391 h 3995110"/>
                  <a:gd name="connsiteX20" fmla="*/ 4987477 w 5830731"/>
                  <a:gd name="connsiteY20" fmla="*/ 91968 h 3995110"/>
                  <a:gd name="connsiteX21" fmla="*/ 4920990 w 5830731"/>
                  <a:gd name="connsiteY21" fmla="*/ 249192 h 3995110"/>
                  <a:gd name="connsiteX22" fmla="*/ 5013876 w 5830731"/>
                  <a:gd name="connsiteY22" fmla="*/ 230249 h 3995110"/>
                  <a:gd name="connsiteX23" fmla="*/ 5034409 w 5830731"/>
                  <a:gd name="connsiteY23" fmla="*/ 313597 h 3995110"/>
                  <a:gd name="connsiteX24" fmla="*/ 4783128 w 5830731"/>
                  <a:gd name="connsiteY24" fmla="*/ 567427 h 3995110"/>
                  <a:gd name="connsiteX25" fmla="*/ 4890680 w 5830731"/>
                  <a:gd name="connsiteY25" fmla="*/ 561744 h 3995110"/>
                  <a:gd name="connsiteX26" fmla="*/ 5064719 w 5830731"/>
                  <a:gd name="connsiteY26" fmla="*/ 590158 h 3995110"/>
                  <a:gd name="connsiteX27" fmla="*/ 5115561 w 5830731"/>
                  <a:gd name="connsiteY27" fmla="*/ 646039 h 3995110"/>
                  <a:gd name="connsiteX28" fmla="*/ 5047119 w 5830731"/>
                  <a:gd name="connsiteY28" fmla="*/ 693395 h 3995110"/>
                  <a:gd name="connsiteX29" fmla="*/ 5187915 w 5830731"/>
                  <a:gd name="connsiteY29" fmla="*/ 751170 h 3995110"/>
                  <a:gd name="connsiteX30" fmla="*/ 5133161 w 5830731"/>
                  <a:gd name="connsiteY30" fmla="*/ 916917 h 3995110"/>
                  <a:gd name="connsiteX31" fmla="*/ 4868192 w 5830731"/>
                  <a:gd name="connsiteY31" fmla="*/ 961433 h 3995110"/>
                  <a:gd name="connsiteX32" fmla="*/ 4761618 w 5830731"/>
                  <a:gd name="connsiteY32" fmla="*/ 935860 h 3995110"/>
                  <a:gd name="connsiteX33" fmla="*/ 4802683 w 5830731"/>
                  <a:gd name="connsiteY33" fmla="*/ 1011630 h 3995110"/>
                  <a:gd name="connsiteX34" fmla="*/ 4797794 w 5830731"/>
                  <a:gd name="connsiteY34" fmla="*/ 1019207 h 3995110"/>
                  <a:gd name="connsiteX35" fmla="*/ 4480027 w 5830731"/>
                  <a:gd name="connsiteY35" fmla="*/ 889451 h 3995110"/>
                  <a:gd name="connsiteX36" fmla="*/ 4520115 w 5830731"/>
                  <a:gd name="connsiteY36" fmla="*/ 1043833 h 3995110"/>
                  <a:gd name="connsiteX37" fmla="*/ 4344121 w 5830731"/>
                  <a:gd name="connsiteY37" fmla="*/ 1064670 h 3995110"/>
                  <a:gd name="connsiteX38" fmla="*/ 4041020 w 5830731"/>
                  <a:gd name="connsiteY38" fmla="*/ 713285 h 3995110"/>
                  <a:gd name="connsiteX39" fmla="*/ 3965733 w 5830731"/>
                  <a:gd name="connsiteY39" fmla="*/ 1058987 h 3995110"/>
                  <a:gd name="connsiteX40" fmla="*/ 3809294 w 5830731"/>
                  <a:gd name="connsiteY40" fmla="*/ 961433 h 3995110"/>
                  <a:gd name="connsiteX41" fmla="*/ 3745741 w 5830731"/>
                  <a:gd name="connsiteY41" fmla="*/ 1048569 h 3995110"/>
                  <a:gd name="connsiteX42" fmla="*/ 3615701 w 5830731"/>
                  <a:gd name="connsiteY42" fmla="*/ 983217 h 3995110"/>
                  <a:gd name="connsiteX43" fmla="*/ 3458284 w 5830731"/>
                  <a:gd name="connsiteY43" fmla="*/ 681082 h 3995110"/>
                  <a:gd name="connsiteX44" fmla="*/ 3365398 w 5830731"/>
                  <a:gd name="connsiteY44" fmla="*/ 898922 h 3995110"/>
                  <a:gd name="connsiteX45" fmla="*/ 3207981 w 5830731"/>
                  <a:gd name="connsiteY45" fmla="*/ 781478 h 3995110"/>
                  <a:gd name="connsiteX46" fmla="*/ 3196248 w 5830731"/>
                  <a:gd name="connsiteY46" fmla="*/ 983217 h 3995110"/>
                  <a:gd name="connsiteX47" fmla="*/ 3188426 w 5830731"/>
                  <a:gd name="connsiteY47" fmla="*/ 985111 h 3995110"/>
                  <a:gd name="connsiteX48" fmla="*/ 2943012 w 5830731"/>
                  <a:gd name="connsiteY48" fmla="*/ 854407 h 3995110"/>
                  <a:gd name="connsiteX49" fmla="*/ 2955723 w 5830731"/>
                  <a:gd name="connsiteY49" fmla="*/ 921653 h 3995110"/>
                  <a:gd name="connsiteX50" fmla="*/ 2948879 w 5830731"/>
                  <a:gd name="connsiteY50" fmla="*/ 926389 h 3995110"/>
                  <a:gd name="connsiteX51" fmla="*/ 2683910 w 5830731"/>
                  <a:gd name="connsiteY51" fmla="*/ 851566 h 3995110"/>
                  <a:gd name="connsiteX52" fmla="*/ 2757241 w 5830731"/>
                  <a:gd name="connsiteY52" fmla="*/ 884715 h 3995110"/>
                  <a:gd name="connsiteX53" fmla="*/ 2858926 w 5830731"/>
                  <a:gd name="connsiteY53" fmla="*/ 997423 h 3995110"/>
                  <a:gd name="connsiteX54" fmla="*/ 2854037 w 5830731"/>
                  <a:gd name="connsiteY54" fmla="*/ 1003106 h 3995110"/>
                  <a:gd name="connsiteX55" fmla="*/ 2852082 w 5830731"/>
                  <a:gd name="connsiteY55" fmla="*/ 1003106 h 3995110"/>
                  <a:gd name="connsiteX56" fmla="*/ 3002655 w 5830731"/>
                  <a:gd name="connsiteY56" fmla="*/ 1083612 h 3995110"/>
                  <a:gd name="connsiteX57" fmla="*/ 3005588 w 5830731"/>
                  <a:gd name="connsiteY57" fmla="*/ 1093084 h 3995110"/>
                  <a:gd name="connsiteX58" fmla="*/ 2808084 w 5830731"/>
                  <a:gd name="connsiteY58" fmla="*/ 1160330 h 3995110"/>
                  <a:gd name="connsiteX59" fmla="*/ 2913680 w 5830731"/>
                  <a:gd name="connsiteY59" fmla="*/ 1331760 h 3995110"/>
                  <a:gd name="connsiteX60" fmla="*/ 3142472 w 5830731"/>
                  <a:gd name="connsiteY60" fmla="*/ 1237047 h 3995110"/>
                  <a:gd name="connsiteX61" fmla="*/ 3154205 w 5830731"/>
                  <a:gd name="connsiteY61" fmla="*/ 1499402 h 3995110"/>
                  <a:gd name="connsiteX62" fmla="*/ 3375175 w 5830731"/>
                  <a:gd name="connsiteY62" fmla="*/ 1323236 h 3995110"/>
                  <a:gd name="connsiteX63" fmla="*/ 3496416 w 5830731"/>
                  <a:gd name="connsiteY63" fmla="*/ 1306188 h 3995110"/>
                  <a:gd name="connsiteX64" fmla="*/ 3554103 w 5830731"/>
                  <a:gd name="connsiteY64" fmla="*/ 1417002 h 3995110"/>
                  <a:gd name="connsiteX65" fmla="*/ 3734008 w 5830731"/>
                  <a:gd name="connsiteY65" fmla="*/ 1344073 h 3995110"/>
                  <a:gd name="connsiteX66" fmla="*/ 3774096 w 5830731"/>
                  <a:gd name="connsiteY66" fmla="*/ 1456781 h 3995110"/>
                  <a:gd name="connsiteX67" fmla="*/ 3773118 w 5830731"/>
                  <a:gd name="connsiteY67" fmla="*/ 1484248 h 3995110"/>
                  <a:gd name="connsiteX68" fmla="*/ 3975511 w 5830731"/>
                  <a:gd name="connsiteY68" fmla="*/ 1309976 h 3995110"/>
                  <a:gd name="connsiteX69" fmla="*/ 4192570 w 5830731"/>
                  <a:gd name="connsiteY69" fmla="*/ 1506979 h 3995110"/>
                  <a:gd name="connsiteX70" fmla="*/ 4276657 w 5830731"/>
                  <a:gd name="connsiteY70" fmla="*/ 1404689 h 3995110"/>
                  <a:gd name="connsiteX71" fmla="*/ 4343143 w 5830731"/>
                  <a:gd name="connsiteY71" fmla="*/ 1452045 h 3995110"/>
                  <a:gd name="connsiteX72" fmla="*/ 4390075 w 5830731"/>
                  <a:gd name="connsiteY72" fmla="*/ 1512661 h 3995110"/>
                  <a:gd name="connsiteX73" fmla="*/ 4439940 w 5830731"/>
                  <a:gd name="connsiteY73" fmla="*/ 1313765 h 3995110"/>
                  <a:gd name="connsiteX74" fmla="*/ 4670688 w 5830731"/>
                  <a:gd name="connsiteY74" fmla="*/ 1540128 h 3995110"/>
                  <a:gd name="connsiteX75" fmla="*/ 4719575 w 5830731"/>
                  <a:gd name="connsiteY75" fmla="*/ 1465305 h 3995110"/>
                  <a:gd name="connsiteX76" fmla="*/ 4731308 w 5830731"/>
                  <a:gd name="connsiteY76" fmla="*/ 1468147 h 3995110"/>
                  <a:gd name="connsiteX77" fmla="*/ 4753796 w 5830731"/>
                  <a:gd name="connsiteY77" fmla="*/ 1524027 h 3995110"/>
                  <a:gd name="connsiteX78" fmla="*/ 4832016 w 5830731"/>
                  <a:gd name="connsiteY78" fmla="*/ 1420790 h 3995110"/>
                  <a:gd name="connsiteX79" fmla="*/ 4842771 w 5830731"/>
                  <a:gd name="connsiteY79" fmla="*/ 1421737 h 3995110"/>
                  <a:gd name="connsiteX80" fmla="*/ 4904369 w 5830731"/>
                  <a:gd name="connsiteY80" fmla="*/ 1686933 h 3995110"/>
                  <a:gd name="connsiteX81" fmla="*/ 5004099 w 5830731"/>
                  <a:gd name="connsiteY81" fmla="*/ 1589379 h 3995110"/>
                  <a:gd name="connsiteX82" fmla="*/ 5148805 w 5830731"/>
                  <a:gd name="connsiteY82" fmla="*/ 1504138 h 3995110"/>
                  <a:gd name="connsiteX83" fmla="*/ 5244624 w 5830731"/>
                  <a:gd name="connsiteY83" fmla="*/ 1568542 h 3995110"/>
                  <a:gd name="connsiteX84" fmla="*/ 5189870 w 5830731"/>
                  <a:gd name="connsiteY84" fmla="*/ 1710611 h 3995110"/>
                  <a:gd name="connsiteX85" fmla="*/ 5272978 w 5830731"/>
                  <a:gd name="connsiteY85" fmla="*/ 1746602 h 3995110"/>
                  <a:gd name="connsiteX86" fmla="*/ 5264179 w 5830731"/>
                  <a:gd name="connsiteY86" fmla="*/ 1825214 h 3995110"/>
                  <a:gd name="connsiteX87" fmla="*/ 5105784 w 5830731"/>
                  <a:gd name="connsiteY87" fmla="*/ 1883936 h 3995110"/>
                  <a:gd name="connsiteX88" fmla="*/ 5104806 w 5830731"/>
                  <a:gd name="connsiteY88" fmla="*/ 1885830 h 3995110"/>
                  <a:gd name="connsiteX89" fmla="*/ 5359998 w 5830731"/>
                  <a:gd name="connsiteY89" fmla="*/ 1956865 h 3995110"/>
                  <a:gd name="connsiteX90" fmla="*/ 5364886 w 5830731"/>
                  <a:gd name="connsiteY90" fmla="*/ 1967284 h 3995110"/>
                  <a:gd name="connsiteX91" fmla="*/ 5205514 w 5830731"/>
                  <a:gd name="connsiteY91" fmla="*/ 1998539 h 3995110"/>
                  <a:gd name="connsiteX92" fmla="*/ 5278845 w 5830731"/>
                  <a:gd name="connsiteY92" fmla="*/ 2074309 h 3995110"/>
                  <a:gd name="connsiteX93" fmla="*/ 5198670 w 5830731"/>
                  <a:gd name="connsiteY93" fmla="*/ 2182282 h 3995110"/>
                  <a:gd name="connsiteX94" fmla="*/ 5271023 w 5830731"/>
                  <a:gd name="connsiteY94" fmla="*/ 2163339 h 3995110"/>
                  <a:gd name="connsiteX95" fmla="*/ 5279823 w 5830731"/>
                  <a:gd name="connsiteY95" fmla="*/ 2170916 h 3995110"/>
                  <a:gd name="connsiteX96" fmla="*/ 5217247 w 5830731"/>
                  <a:gd name="connsiteY96" fmla="*/ 2296884 h 3995110"/>
                  <a:gd name="connsiteX97" fmla="*/ 5343376 w 5830731"/>
                  <a:gd name="connsiteY97" fmla="*/ 2271312 h 3995110"/>
                  <a:gd name="connsiteX98" fmla="*/ 5353153 w 5830731"/>
                  <a:gd name="connsiteY98" fmla="*/ 2278889 h 3995110"/>
                  <a:gd name="connsiteX99" fmla="*/ 5239735 w 5830731"/>
                  <a:gd name="connsiteY99" fmla="*/ 2432324 h 3995110"/>
                  <a:gd name="connsiteX100" fmla="*/ 5148805 w 5830731"/>
                  <a:gd name="connsiteY100" fmla="*/ 2482522 h 3995110"/>
                  <a:gd name="connsiteX101" fmla="*/ 5160538 w 5830731"/>
                  <a:gd name="connsiteY101" fmla="*/ 2500517 h 3995110"/>
                  <a:gd name="connsiteX102" fmla="*/ 5235824 w 5830731"/>
                  <a:gd name="connsiteY102" fmla="*/ 2500517 h 3995110"/>
                  <a:gd name="connsiteX103" fmla="*/ 5388352 w 5830731"/>
                  <a:gd name="connsiteY103" fmla="*/ 2543138 h 3995110"/>
                  <a:gd name="connsiteX104" fmla="*/ 5271023 w 5830731"/>
                  <a:gd name="connsiteY104" fmla="*/ 2641639 h 3995110"/>
                  <a:gd name="connsiteX105" fmla="*/ 5467550 w 5830731"/>
                  <a:gd name="connsiteY105" fmla="*/ 2789391 h 3995110"/>
                  <a:gd name="connsiteX106" fmla="*/ 5356087 w 5830731"/>
                  <a:gd name="connsiteY106" fmla="*/ 2832959 h 3995110"/>
                  <a:gd name="connsiteX107" fmla="*/ 5219203 w 5830731"/>
                  <a:gd name="connsiteY107" fmla="*/ 2821594 h 3995110"/>
                  <a:gd name="connsiteX108" fmla="*/ 5295466 w 5830731"/>
                  <a:gd name="connsiteY108" fmla="*/ 2948509 h 3995110"/>
                  <a:gd name="connsiteX109" fmla="*/ 5168360 w 5830731"/>
                  <a:gd name="connsiteY109" fmla="*/ 2932408 h 3995110"/>
                  <a:gd name="connsiteX110" fmla="*/ 5058852 w 5830731"/>
                  <a:gd name="connsiteY110" fmla="*/ 2902100 h 3995110"/>
                  <a:gd name="connsiteX111" fmla="*/ 5243646 w 5830731"/>
                  <a:gd name="connsiteY111" fmla="*/ 3075424 h 3995110"/>
                  <a:gd name="connsiteX112" fmla="*/ 5238757 w 5830731"/>
                  <a:gd name="connsiteY112" fmla="*/ 3083001 h 3995110"/>
                  <a:gd name="connsiteX113" fmla="*/ 4973788 w 5830731"/>
                  <a:gd name="connsiteY113" fmla="*/ 3016702 h 3995110"/>
                  <a:gd name="connsiteX114" fmla="*/ 4736196 w 5830731"/>
                  <a:gd name="connsiteY114" fmla="*/ 2868950 h 3995110"/>
                  <a:gd name="connsiteX115" fmla="*/ 4916101 w 5830731"/>
                  <a:gd name="connsiteY115" fmla="*/ 3131305 h 3995110"/>
                  <a:gd name="connsiteX116" fmla="*/ 4910235 w 5830731"/>
                  <a:gd name="connsiteY116" fmla="*/ 3136988 h 3995110"/>
                  <a:gd name="connsiteX117" fmla="*/ 4684376 w 5830731"/>
                  <a:gd name="connsiteY117" fmla="*/ 3049852 h 3995110"/>
                  <a:gd name="connsiteX118" fmla="*/ 4506426 w 5830731"/>
                  <a:gd name="connsiteY118" fmla="*/ 2891681 h 3995110"/>
                  <a:gd name="connsiteX119" fmla="*/ 4579757 w 5830731"/>
                  <a:gd name="connsiteY119" fmla="*/ 3046063 h 3995110"/>
                  <a:gd name="connsiteX120" fmla="*/ 4562158 w 5830731"/>
                  <a:gd name="connsiteY120" fmla="*/ 3190974 h 3995110"/>
                  <a:gd name="connsiteX121" fmla="*/ 4418429 w 5830731"/>
                  <a:gd name="connsiteY121" fmla="*/ 3080160 h 3995110"/>
                  <a:gd name="connsiteX122" fmla="*/ 4370520 w 5830731"/>
                  <a:gd name="connsiteY122" fmla="*/ 2949456 h 3995110"/>
                  <a:gd name="connsiteX123" fmla="*/ 4343143 w 5830731"/>
                  <a:gd name="connsiteY123" fmla="*/ 2870844 h 3995110"/>
                  <a:gd name="connsiteX124" fmla="*/ 4326521 w 5830731"/>
                  <a:gd name="connsiteY124" fmla="*/ 3094367 h 3995110"/>
                  <a:gd name="connsiteX125" fmla="*/ 4236569 w 5830731"/>
                  <a:gd name="connsiteY125" fmla="*/ 3291370 h 3995110"/>
                  <a:gd name="connsiteX126" fmla="*/ 4225814 w 5830731"/>
                  <a:gd name="connsiteY126" fmla="*/ 3290422 h 3995110"/>
                  <a:gd name="connsiteX127" fmla="*/ 4167149 w 5830731"/>
                  <a:gd name="connsiteY127" fmla="*/ 3168243 h 3995110"/>
                  <a:gd name="connsiteX128" fmla="*/ 4154438 w 5830731"/>
                  <a:gd name="connsiteY128" fmla="*/ 3091525 h 3995110"/>
                  <a:gd name="connsiteX129" fmla="*/ 4017554 w 5830731"/>
                  <a:gd name="connsiteY129" fmla="*/ 3283792 h 3995110"/>
                  <a:gd name="connsiteX130" fmla="*/ 3777029 w 5830731"/>
                  <a:gd name="connsiteY130" fmla="*/ 3257273 h 3995110"/>
                  <a:gd name="connsiteX131" fmla="*/ 3730097 w 5830731"/>
                  <a:gd name="connsiteY131" fmla="*/ 2981658 h 3995110"/>
                  <a:gd name="connsiteX132" fmla="*/ 3746718 w 5830731"/>
                  <a:gd name="connsiteY132" fmla="*/ 2910624 h 3995110"/>
                  <a:gd name="connsiteX133" fmla="*/ 3646011 w 5830731"/>
                  <a:gd name="connsiteY133" fmla="*/ 3074477 h 3995110"/>
                  <a:gd name="connsiteX134" fmla="*/ 3508149 w 5830731"/>
                  <a:gd name="connsiteY134" fmla="*/ 3032804 h 3995110"/>
                  <a:gd name="connsiteX135" fmla="*/ 3518904 w 5830731"/>
                  <a:gd name="connsiteY135" fmla="*/ 2854743 h 3995110"/>
                  <a:gd name="connsiteX136" fmla="*/ 3434818 w 5830731"/>
                  <a:gd name="connsiteY136" fmla="*/ 2986394 h 3995110"/>
                  <a:gd name="connsiteX137" fmla="*/ 3311622 w 5830731"/>
                  <a:gd name="connsiteY137" fmla="*/ 3081107 h 3995110"/>
                  <a:gd name="connsiteX138" fmla="*/ 3302822 w 5830731"/>
                  <a:gd name="connsiteY138" fmla="*/ 3075424 h 3995110"/>
                  <a:gd name="connsiteX139" fmla="*/ 3341932 w 5830731"/>
                  <a:gd name="connsiteY139" fmla="*/ 2909676 h 3995110"/>
                  <a:gd name="connsiteX140" fmla="*/ 3249046 w 5830731"/>
                  <a:gd name="connsiteY140" fmla="*/ 2963663 h 3995110"/>
                  <a:gd name="connsiteX141" fmla="*/ 3019276 w 5830731"/>
                  <a:gd name="connsiteY141" fmla="*/ 3015755 h 3995110"/>
                  <a:gd name="connsiteX142" fmla="*/ 2968434 w 5830731"/>
                  <a:gd name="connsiteY142" fmla="*/ 2795074 h 3995110"/>
                  <a:gd name="connsiteX143" fmla="*/ 3155183 w 5830731"/>
                  <a:gd name="connsiteY143" fmla="*/ 2561133 h 3995110"/>
                  <a:gd name="connsiteX144" fmla="*/ 3086741 w 5830731"/>
                  <a:gd name="connsiteY144" fmla="*/ 2576287 h 3995110"/>
                  <a:gd name="connsiteX145" fmla="*/ 2914658 w 5830731"/>
                  <a:gd name="connsiteY145" fmla="*/ 2576287 h 3995110"/>
                  <a:gd name="connsiteX146" fmla="*/ 2923457 w 5830731"/>
                  <a:gd name="connsiteY146" fmla="*/ 2480627 h 3995110"/>
                  <a:gd name="connsiteX147" fmla="*/ 2961589 w 5830731"/>
                  <a:gd name="connsiteY147" fmla="*/ 2458843 h 3995110"/>
                  <a:gd name="connsiteX148" fmla="*/ 2649689 w 5830731"/>
                  <a:gd name="connsiteY148" fmla="*/ 2451266 h 3995110"/>
                  <a:gd name="connsiteX149" fmla="*/ 2641867 w 5830731"/>
                  <a:gd name="connsiteY149" fmla="*/ 2444636 h 3995110"/>
                  <a:gd name="connsiteX150" fmla="*/ 2754307 w 5830731"/>
                  <a:gd name="connsiteY150" fmla="*/ 2320563 h 3995110"/>
                  <a:gd name="connsiteX151" fmla="*/ 2576358 w 5830731"/>
                  <a:gd name="connsiteY151" fmla="*/ 2302567 h 3995110"/>
                  <a:gd name="connsiteX152" fmla="*/ 2571469 w 5830731"/>
                  <a:gd name="connsiteY152" fmla="*/ 2294043 h 3995110"/>
                  <a:gd name="connsiteX153" fmla="*/ 2737686 w 5830731"/>
                  <a:gd name="connsiteY153" fmla="*/ 2120718 h 3995110"/>
                  <a:gd name="connsiteX154" fmla="*/ 2753330 w 5830731"/>
                  <a:gd name="connsiteY154" fmla="*/ 2110300 h 3995110"/>
                  <a:gd name="connsiteX155" fmla="*/ 2531382 w 5830731"/>
                  <a:gd name="connsiteY155" fmla="*/ 2135872 h 3995110"/>
                  <a:gd name="connsiteX156" fmla="*/ 2494227 w 5830731"/>
                  <a:gd name="connsiteY156" fmla="*/ 2008957 h 3995110"/>
                  <a:gd name="connsiteX157" fmla="*/ 2599824 w 5830731"/>
                  <a:gd name="connsiteY157" fmla="*/ 1910456 h 3995110"/>
                  <a:gd name="connsiteX158" fmla="*/ 2491294 w 5830731"/>
                  <a:gd name="connsiteY158" fmla="*/ 1944552 h 3995110"/>
                  <a:gd name="connsiteX159" fmla="*/ 2362232 w 5830731"/>
                  <a:gd name="connsiteY159" fmla="*/ 1923715 h 3995110"/>
                  <a:gd name="connsiteX160" fmla="*/ 2401342 w 5830731"/>
                  <a:gd name="connsiteY160" fmla="*/ 1846998 h 3995110"/>
                  <a:gd name="connsiteX161" fmla="*/ 2253702 w 5830731"/>
                  <a:gd name="connsiteY161" fmla="*/ 1922768 h 3995110"/>
                  <a:gd name="connsiteX162" fmla="*/ 1890959 w 5830731"/>
                  <a:gd name="connsiteY162" fmla="*/ 1970125 h 3995110"/>
                  <a:gd name="connsiteX163" fmla="*/ 1886070 w 5830731"/>
                  <a:gd name="connsiteY163" fmla="*/ 1961601 h 3995110"/>
                  <a:gd name="connsiteX164" fmla="*/ 1958423 w 5830731"/>
                  <a:gd name="connsiteY164" fmla="*/ 1839421 h 3995110"/>
                  <a:gd name="connsiteX165" fmla="*/ 1774607 w 5830731"/>
                  <a:gd name="connsiteY165" fmla="*/ 1893407 h 3995110"/>
                  <a:gd name="connsiteX166" fmla="*/ 1675855 w 5830731"/>
                  <a:gd name="connsiteY166" fmla="*/ 1734290 h 3995110"/>
                  <a:gd name="connsiteX167" fmla="*/ 1684654 w 5830731"/>
                  <a:gd name="connsiteY167" fmla="*/ 1610216 h 3995110"/>
                  <a:gd name="connsiteX168" fmla="*/ 1609368 w 5830731"/>
                  <a:gd name="connsiteY168" fmla="*/ 1749444 h 3995110"/>
                  <a:gd name="connsiteX169" fmla="*/ 1598613 w 5830731"/>
                  <a:gd name="connsiteY169" fmla="*/ 1748497 h 3995110"/>
                  <a:gd name="connsiteX170" fmla="*/ 1545815 w 5830731"/>
                  <a:gd name="connsiteY170" fmla="*/ 1635788 h 3995110"/>
                  <a:gd name="connsiteX171" fmla="*/ 1511594 w 5830731"/>
                  <a:gd name="connsiteY171" fmla="*/ 1721977 h 3995110"/>
                  <a:gd name="connsiteX172" fmla="*/ 1322889 w 5830731"/>
                  <a:gd name="connsiteY172" fmla="*/ 1961601 h 3995110"/>
                  <a:gd name="connsiteX173" fmla="*/ 1064764 w 5830731"/>
                  <a:gd name="connsiteY173" fmla="*/ 1539181 h 3995110"/>
                  <a:gd name="connsiteX174" fmla="*/ 878993 w 5830731"/>
                  <a:gd name="connsiteY174" fmla="*/ 1765545 h 3995110"/>
                  <a:gd name="connsiteX175" fmla="*/ 866282 w 5830731"/>
                  <a:gd name="connsiteY175" fmla="*/ 1759862 h 3995110"/>
                  <a:gd name="connsiteX176" fmla="*/ 909303 w 5830731"/>
                  <a:gd name="connsiteY176" fmla="*/ 1565701 h 3995110"/>
                  <a:gd name="connsiteX177" fmla="*/ 755797 w 5830731"/>
                  <a:gd name="connsiteY177" fmla="*/ 1652837 h 3995110"/>
                  <a:gd name="connsiteX178" fmla="*/ 470295 w 5830731"/>
                  <a:gd name="connsiteY178" fmla="*/ 1674621 h 3995110"/>
                  <a:gd name="connsiteX179" fmla="*/ 465407 w 5830731"/>
                  <a:gd name="connsiteY179" fmla="*/ 1664202 h 3995110"/>
                  <a:gd name="connsiteX180" fmla="*/ 608157 w 5830731"/>
                  <a:gd name="connsiteY180" fmla="*/ 1534446 h 3995110"/>
                  <a:gd name="connsiteX181" fmla="*/ 249325 w 5830731"/>
                  <a:gd name="connsiteY181" fmla="*/ 1627264 h 3995110"/>
                  <a:gd name="connsiteX182" fmla="*/ 241503 w 5830731"/>
                  <a:gd name="connsiteY182" fmla="*/ 1619687 h 3995110"/>
                  <a:gd name="connsiteX183" fmla="*/ 336344 w 5830731"/>
                  <a:gd name="connsiteY183" fmla="*/ 1412266 h 3995110"/>
                  <a:gd name="connsiteX184" fmla="*/ 10755 w 5830731"/>
                  <a:gd name="connsiteY184" fmla="*/ 1423631 h 3995110"/>
                  <a:gd name="connsiteX185" fmla="*/ 5866 w 5830731"/>
                  <a:gd name="connsiteY185" fmla="*/ 1415107 h 3995110"/>
                  <a:gd name="connsiteX186" fmla="*/ 244436 w 5830731"/>
                  <a:gd name="connsiteY186" fmla="*/ 1249360 h 3995110"/>
                  <a:gd name="connsiteX187" fmla="*/ 148617 w 5830731"/>
                  <a:gd name="connsiteY187" fmla="*/ 1247466 h 3995110"/>
                  <a:gd name="connsiteX188" fmla="*/ 0 w 5830731"/>
                  <a:gd name="connsiteY188" fmla="*/ 1218105 h 3995110"/>
                  <a:gd name="connsiteX189" fmla="*/ 0 w 5830731"/>
                  <a:gd name="connsiteY189" fmla="*/ 1636735 h 3995110"/>
                  <a:gd name="connsiteX190" fmla="*/ 54754 w 5830731"/>
                  <a:gd name="connsiteY190" fmla="*/ 1588432 h 3995110"/>
                  <a:gd name="connsiteX191" fmla="*/ 0 w 5830731"/>
                  <a:gd name="connsiteY191" fmla="*/ 1721030 h 3995110"/>
                  <a:gd name="connsiteX192" fmla="*/ 0 w 5830731"/>
                  <a:gd name="connsiteY192" fmla="*/ 1927504 h 3995110"/>
                  <a:gd name="connsiteX193" fmla="*/ 64531 w 5830731"/>
                  <a:gd name="connsiteY193" fmla="*/ 1933187 h 3995110"/>
                  <a:gd name="connsiteX194" fmla="*/ 218037 w 5830731"/>
                  <a:gd name="connsiteY194" fmla="*/ 1819531 h 3995110"/>
                  <a:gd name="connsiteX195" fmla="*/ 300168 w 5830731"/>
                  <a:gd name="connsiteY195" fmla="*/ 1980543 h 3995110"/>
                  <a:gd name="connsiteX196" fmla="*/ 510383 w 5830731"/>
                  <a:gd name="connsiteY196" fmla="*/ 1863099 h 3995110"/>
                  <a:gd name="connsiteX197" fmla="*/ 525049 w 5830731"/>
                  <a:gd name="connsiteY197" fmla="*/ 1847945 h 3995110"/>
                  <a:gd name="connsiteX198" fmla="*/ 689310 w 5830731"/>
                  <a:gd name="connsiteY198" fmla="*/ 1924663 h 3995110"/>
                  <a:gd name="connsiteX199" fmla="*/ 524071 w 5830731"/>
                  <a:gd name="connsiteY199" fmla="*/ 1935081 h 3995110"/>
                  <a:gd name="connsiteX200" fmla="*/ 507450 w 5830731"/>
                  <a:gd name="connsiteY200" fmla="*/ 1954024 h 3995110"/>
                  <a:gd name="connsiteX201" fmla="*/ 557315 w 5830731"/>
                  <a:gd name="connsiteY201" fmla="*/ 1995697 h 3995110"/>
                  <a:gd name="connsiteX202" fmla="*/ 661933 w 5830731"/>
                  <a:gd name="connsiteY202" fmla="*/ 2016534 h 3995110"/>
                  <a:gd name="connsiteX203" fmla="*/ 599358 w 5830731"/>
                  <a:gd name="connsiteY203" fmla="*/ 2065785 h 3995110"/>
                  <a:gd name="connsiteX204" fmla="*/ 408697 w 5830731"/>
                  <a:gd name="connsiteY204" fmla="*/ 2292149 h 3995110"/>
                  <a:gd name="connsiteX205" fmla="*/ 481051 w 5830731"/>
                  <a:gd name="connsiteY205" fmla="*/ 2379284 h 3995110"/>
                  <a:gd name="connsiteX206" fmla="*/ 873126 w 5830731"/>
                  <a:gd name="connsiteY206" fmla="*/ 2203118 h 3995110"/>
                  <a:gd name="connsiteX207" fmla="*/ 892681 w 5830731"/>
                  <a:gd name="connsiteY207" fmla="*/ 2437059 h 3995110"/>
                  <a:gd name="connsiteX208" fmla="*/ 1089208 w 5830731"/>
                  <a:gd name="connsiteY208" fmla="*/ 2341399 h 3995110"/>
                  <a:gd name="connsiteX209" fmla="*/ 1188938 w 5830731"/>
                  <a:gd name="connsiteY209" fmla="*/ 2204066 h 3995110"/>
                  <a:gd name="connsiteX210" fmla="*/ 1274979 w 5830731"/>
                  <a:gd name="connsiteY210" fmla="*/ 2403910 h 3995110"/>
                  <a:gd name="connsiteX211" fmla="*/ 1393286 w 5830731"/>
                  <a:gd name="connsiteY211" fmla="*/ 2402963 h 3995110"/>
                  <a:gd name="connsiteX212" fmla="*/ 1496927 w 5830731"/>
                  <a:gd name="connsiteY212" fmla="*/ 2130190 h 3995110"/>
                  <a:gd name="connsiteX213" fmla="*/ 1501816 w 5830731"/>
                  <a:gd name="connsiteY213" fmla="*/ 2099881 h 3995110"/>
                  <a:gd name="connsiteX214" fmla="*/ 1579058 w 5830731"/>
                  <a:gd name="connsiteY214" fmla="*/ 1917085 h 3995110"/>
                  <a:gd name="connsiteX215" fmla="*/ 1687588 w 5830731"/>
                  <a:gd name="connsiteY215" fmla="*/ 2196489 h 3995110"/>
                  <a:gd name="connsiteX216" fmla="*/ 1776562 w 5830731"/>
                  <a:gd name="connsiteY216" fmla="*/ 2160498 h 3995110"/>
                  <a:gd name="connsiteX217" fmla="*/ 1824472 w 5830731"/>
                  <a:gd name="connsiteY217" fmla="*/ 2099881 h 3995110"/>
                  <a:gd name="connsiteX218" fmla="*/ 1901714 w 5830731"/>
                  <a:gd name="connsiteY218" fmla="*/ 2190806 h 3995110"/>
                  <a:gd name="connsiteX219" fmla="*/ 2106063 w 5830731"/>
                  <a:gd name="connsiteY219" fmla="*/ 2062943 h 3995110"/>
                  <a:gd name="connsiteX220" fmla="*/ 1981889 w 5830731"/>
                  <a:gd name="connsiteY220" fmla="*/ 2204066 h 3995110"/>
                  <a:gd name="connsiteX221" fmla="*/ 1908558 w 5830731"/>
                  <a:gd name="connsiteY221" fmla="*/ 2308250 h 3995110"/>
                  <a:gd name="connsiteX222" fmla="*/ 1914424 w 5830731"/>
                  <a:gd name="connsiteY222" fmla="*/ 2318668 h 3995110"/>
                  <a:gd name="connsiteX223" fmla="*/ 2318233 w 5830731"/>
                  <a:gd name="connsiteY223" fmla="*/ 2306356 h 3995110"/>
                  <a:gd name="connsiteX224" fmla="*/ 2264457 w 5830731"/>
                  <a:gd name="connsiteY224" fmla="*/ 2322457 h 3995110"/>
                  <a:gd name="connsiteX225" fmla="*/ 2180371 w 5830731"/>
                  <a:gd name="connsiteY225" fmla="*/ 2372655 h 3995110"/>
                  <a:gd name="connsiteX226" fmla="*/ 2385698 w 5830731"/>
                  <a:gd name="connsiteY226" fmla="*/ 2438006 h 3995110"/>
                  <a:gd name="connsiteX227" fmla="*/ 2624267 w 5830731"/>
                  <a:gd name="connsiteY227" fmla="*/ 2371708 h 3995110"/>
                  <a:gd name="connsiteX228" fmla="*/ 2567558 w 5830731"/>
                  <a:gd name="connsiteY228" fmla="*/ 2462632 h 3995110"/>
                  <a:gd name="connsiteX229" fmla="*/ 2564625 w 5830731"/>
                  <a:gd name="connsiteY229" fmla="*/ 2614172 h 3995110"/>
                  <a:gd name="connsiteX230" fmla="*/ 2641867 w 5830731"/>
                  <a:gd name="connsiteY230" fmla="*/ 2624591 h 3995110"/>
                  <a:gd name="connsiteX231" fmla="*/ 2786573 w 5830731"/>
                  <a:gd name="connsiteY231" fmla="*/ 2536508 h 3995110"/>
                  <a:gd name="connsiteX232" fmla="*/ 2742575 w 5830731"/>
                  <a:gd name="connsiteY232" fmla="*/ 2729722 h 3995110"/>
                  <a:gd name="connsiteX233" fmla="*/ 2626223 w 5830731"/>
                  <a:gd name="connsiteY233" fmla="*/ 2797916 h 3995110"/>
                  <a:gd name="connsiteX234" fmla="*/ 2635023 w 5830731"/>
                  <a:gd name="connsiteY234" fmla="*/ 2822541 h 3995110"/>
                  <a:gd name="connsiteX235" fmla="*/ 2863815 w 5830731"/>
                  <a:gd name="connsiteY235" fmla="*/ 2856637 h 3995110"/>
                  <a:gd name="connsiteX236" fmla="*/ 2610579 w 5830731"/>
                  <a:gd name="connsiteY236" fmla="*/ 2997759 h 3995110"/>
                  <a:gd name="connsiteX237" fmla="*/ 2731819 w 5830731"/>
                  <a:gd name="connsiteY237" fmla="*/ 3068794 h 3995110"/>
                  <a:gd name="connsiteX238" fmla="*/ 2718131 w 5830731"/>
                  <a:gd name="connsiteY238" fmla="*/ 3100997 h 3995110"/>
                  <a:gd name="connsiteX239" fmla="*/ 2701509 w 5830731"/>
                  <a:gd name="connsiteY239" fmla="*/ 3370928 h 3995110"/>
                  <a:gd name="connsiteX240" fmla="*/ 2843282 w 5830731"/>
                  <a:gd name="connsiteY240" fmla="*/ 3310312 h 3995110"/>
                  <a:gd name="connsiteX241" fmla="*/ 2805150 w 5830731"/>
                  <a:gd name="connsiteY241" fmla="*/ 3471324 h 3995110"/>
                  <a:gd name="connsiteX242" fmla="*/ 2824705 w 5830731"/>
                  <a:gd name="connsiteY242" fmla="*/ 3627600 h 3995110"/>
                  <a:gd name="connsiteX243" fmla="*/ 2981144 w 5830731"/>
                  <a:gd name="connsiteY243" fmla="*/ 3532887 h 3995110"/>
                  <a:gd name="connsiteX244" fmla="*/ 3040787 w 5830731"/>
                  <a:gd name="connsiteY244" fmla="*/ 3463747 h 3995110"/>
                  <a:gd name="connsiteX245" fmla="*/ 3040787 w 5830731"/>
                  <a:gd name="connsiteY245" fmla="*/ 3619076 h 3995110"/>
                  <a:gd name="connsiteX246" fmla="*/ 3150294 w 5830731"/>
                  <a:gd name="connsiteY246" fmla="*/ 3865329 h 3995110"/>
                  <a:gd name="connsiteX247" fmla="*/ 3353665 w 5830731"/>
                  <a:gd name="connsiteY247" fmla="*/ 3727996 h 3995110"/>
                  <a:gd name="connsiteX248" fmla="*/ 3374198 w 5830731"/>
                  <a:gd name="connsiteY248" fmla="*/ 3703371 h 3995110"/>
                  <a:gd name="connsiteX249" fmla="*/ 3380064 w 5830731"/>
                  <a:gd name="connsiteY249" fmla="*/ 3760198 h 3995110"/>
                  <a:gd name="connsiteX250" fmla="*/ 3411352 w 5830731"/>
                  <a:gd name="connsiteY250" fmla="*/ 3782929 h 3995110"/>
                  <a:gd name="connsiteX251" fmla="*/ 3489571 w 5830731"/>
                  <a:gd name="connsiteY251" fmla="*/ 3728943 h 3995110"/>
                  <a:gd name="connsiteX252" fmla="*/ 3546281 w 5830731"/>
                  <a:gd name="connsiteY252" fmla="*/ 3593504 h 3995110"/>
                  <a:gd name="connsiteX253" fmla="*/ 3614723 w 5830731"/>
                  <a:gd name="connsiteY253" fmla="*/ 3799031 h 3995110"/>
                  <a:gd name="connsiteX254" fmla="*/ 3764318 w 5830731"/>
                  <a:gd name="connsiteY254" fmla="*/ 3915528 h 3995110"/>
                  <a:gd name="connsiteX255" fmla="*/ 3805383 w 5830731"/>
                  <a:gd name="connsiteY255" fmla="*/ 3679692 h 3995110"/>
                  <a:gd name="connsiteX256" fmla="*/ 4183771 w 5830731"/>
                  <a:gd name="connsiteY256" fmla="*/ 3995086 h 3995110"/>
                  <a:gd name="connsiteX257" fmla="*/ 4133905 w 5830731"/>
                  <a:gd name="connsiteY257" fmla="*/ 3595398 h 3995110"/>
                  <a:gd name="connsiteX258" fmla="*/ 4313811 w 5830731"/>
                  <a:gd name="connsiteY258" fmla="*/ 3788612 h 3995110"/>
                  <a:gd name="connsiteX259" fmla="*/ 4482961 w 5830731"/>
                  <a:gd name="connsiteY259" fmla="*/ 3876695 h 3995110"/>
                  <a:gd name="connsiteX260" fmla="*/ 4472205 w 5830731"/>
                  <a:gd name="connsiteY260" fmla="*/ 3665486 h 3995110"/>
                  <a:gd name="connsiteX261" fmla="*/ 4613001 w 5830731"/>
                  <a:gd name="connsiteY261" fmla="*/ 3735573 h 3995110"/>
                  <a:gd name="connsiteX262" fmla="*/ 4618867 w 5830731"/>
                  <a:gd name="connsiteY262" fmla="*/ 3589715 h 3995110"/>
                  <a:gd name="connsiteX263" fmla="*/ 5098940 w 5830731"/>
                  <a:gd name="connsiteY263" fmla="*/ 3666433 h 3995110"/>
                  <a:gd name="connsiteX264" fmla="*/ 5136094 w 5830731"/>
                  <a:gd name="connsiteY264" fmla="*/ 3428703 h 3995110"/>
                  <a:gd name="connsiteX265" fmla="*/ 5254401 w 5830731"/>
                  <a:gd name="connsiteY265" fmla="*/ 3428703 h 3995110"/>
                  <a:gd name="connsiteX266" fmla="*/ 5252446 w 5830731"/>
                  <a:gd name="connsiteY266" fmla="*/ 3335884 h 3995110"/>
                  <a:gd name="connsiteX267" fmla="*/ 5283734 w 5830731"/>
                  <a:gd name="connsiteY267" fmla="*/ 3256326 h 3995110"/>
                  <a:gd name="connsiteX268" fmla="*/ 5375642 w 5830731"/>
                  <a:gd name="connsiteY268" fmla="*/ 3281898 h 3995110"/>
                  <a:gd name="connsiteX269" fmla="*/ 5519370 w 5830731"/>
                  <a:gd name="connsiteY269" fmla="*/ 3280951 h 3995110"/>
                  <a:gd name="connsiteX270" fmla="*/ 5474394 w 5830731"/>
                  <a:gd name="connsiteY270" fmla="*/ 3137935 h 3995110"/>
                  <a:gd name="connsiteX271" fmla="*/ 5575102 w 5830731"/>
                  <a:gd name="connsiteY271" fmla="*/ 3083948 h 3995110"/>
                  <a:gd name="connsiteX272" fmla="*/ 5426484 w 5830731"/>
                  <a:gd name="connsiteY272" fmla="*/ 2940932 h 3995110"/>
                  <a:gd name="connsiteX273" fmla="*/ 5399108 w 5830731"/>
                  <a:gd name="connsiteY273" fmla="*/ 2925778 h 3995110"/>
                  <a:gd name="connsiteX274" fmla="*/ 5488082 w 5830731"/>
                  <a:gd name="connsiteY274" fmla="*/ 2930513 h 3995110"/>
                  <a:gd name="connsiteX275" fmla="*/ 5592701 w 5830731"/>
                  <a:gd name="connsiteY275" fmla="*/ 2805492 h 3995110"/>
                  <a:gd name="connsiteX276" fmla="*/ 5565324 w 5830731"/>
                  <a:gd name="connsiteY276" fmla="*/ 2792233 h 3995110"/>
                  <a:gd name="connsiteX277" fmla="*/ 5674832 w 5830731"/>
                  <a:gd name="connsiteY277" fmla="*/ 2621750 h 3995110"/>
                  <a:gd name="connsiteX278" fmla="*/ 5571191 w 5830731"/>
                  <a:gd name="connsiteY278" fmla="*/ 2570605 h 3995110"/>
                  <a:gd name="connsiteX279" fmla="*/ 5573146 w 5830731"/>
                  <a:gd name="connsiteY279" fmla="*/ 2518513 h 3995110"/>
                  <a:gd name="connsiteX280" fmla="*/ 5478305 w 5830731"/>
                  <a:gd name="connsiteY280" fmla="*/ 2457896 h 3995110"/>
                  <a:gd name="connsiteX281" fmla="*/ 5450928 w 5830731"/>
                  <a:gd name="connsiteY281" fmla="*/ 2454108 h 3995110"/>
                  <a:gd name="connsiteX282" fmla="*/ 5470483 w 5830731"/>
                  <a:gd name="connsiteY282" fmla="*/ 2454108 h 3995110"/>
                  <a:gd name="connsiteX283" fmla="*/ 5528170 w 5830731"/>
                  <a:gd name="connsiteY283" fmla="*/ 2452213 h 3995110"/>
                  <a:gd name="connsiteX284" fmla="*/ 5438217 w 5830731"/>
                  <a:gd name="connsiteY284" fmla="*/ 2292149 h 3995110"/>
                  <a:gd name="connsiteX285" fmla="*/ 5670921 w 5830731"/>
                  <a:gd name="connsiteY285" fmla="*/ 2237215 h 3995110"/>
                  <a:gd name="connsiteX286" fmla="*/ 5502748 w 5830731"/>
                  <a:gd name="connsiteY286" fmla="*/ 2108406 h 3995110"/>
                  <a:gd name="connsiteX287" fmla="*/ 5445061 w 5830731"/>
                  <a:gd name="connsiteY287" fmla="*/ 2115983 h 3995110"/>
                  <a:gd name="connsiteX288" fmla="*/ 5513504 w 5830731"/>
                  <a:gd name="connsiteY288" fmla="*/ 2084727 h 3995110"/>
                  <a:gd name="connsiteX289" fmla="*/ 5589768 w 5830731"/>
                  <a:gd name="connsiteY289" fmla="*/ 1993803 h 3995110"/>
                  <a:gd name="connsiteX290" fmla="*/ 5331643 w 5830731"/>
                  <a:gd name="connsiteY290" fmla="*/ 1917085 h 3995110"/>
                  <a:gd name="connsiteX291" fmla="*/ 5437240 w 5830731"/>
                  <a:gd name="connsiteY291" fmla="*/ 1811007 h 3995110"/>
                  <a:gd name="connsiteX292" fmla="*/ 5404974 w 5830731"/>
                  <a:gd name="connsiteY292" fmla="*/ 1636735 h 3995110"/>
                  <a:gd name="connsiteX293" fmla="*/ 5712964 w 5830731"/>
                  <a:gd name="connsiteY293" fmla="*/ 1572331 h 3995110"/>
                  <a:gd name="connsiteX294" fmla="*/ 5633766 w 5830731"/>
                  <a:gd name="connsiteY294" fmla="*/ 1515503 h 3995110"/>
                  <a:gd name="connsiteX295" fmla="*/ 5759895 w 5830731"/>
                  <a:gd name="connsiteY295" fmla="*/ 1480459 h 3995110"/>
                  <a:gd name="connsiteX296" fmla="*/ 5730563 w 5830731"/>
                  <a:gd name="connsiteY296" fmla="*/ 1329866 h 399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5830731" h="3995110">
                    <a:moveTo>
                      <a:pt x="5730563" y="1329866"/>
                    </a:moveTo>
                    <a:cubicBezTo>
                      <a:pt x="5673854" y="1305240"/>
                      <a:pt x="5616167" y="1289139"/>
                      <a:pt x="5555547" y="1285351"/>
                    </a:cubicBezTo>
                    <a:cubicBezTo>
                      <a:pt x="5541858" y="1284404"/>
                      <a:pt x="5528170" y="1283456"/>
                      <a:pt x="5514482" y="1283456"/>
                    </a:cubicBezTo>
                    <a:cubicBezTo>
                      <a:pt x="5528170" y="1279668"/>
                      <a:pt x="5540881" y="1276827"/>
                      <a:pt x="5554569" y="1273038"/>
                    </a:cubicBezTo>
                    <a:cubicBezTo>
                      <a:pt x="5636700" y="1251254"/>
                      <a:pt x="5813671" y="1203898"/>
                      <a:pt x="5796072" y="1096872"/>
                    </a:cubicBezTo>
                    <a:cubicBezTo>
                      <a:pt x="5795094" y="1094031"/>
                      <a:pt x="5791183" y="1090242"/>
                      <a:pt x="5788250" y="1089295"/>
                    </a:cubicBezTo>
                    <a:cubicBezTo>
                      <a:pt x="5746207" y="1075088"/>
                      <a:pt x="5709053" y="1077929"/>
                      <a:pt x="5672876" y="1086454"/>
                    </a:cubicBezTo>
                    <a:cubicBezTo>
                      <a:pt x="5752074" y="1022049"/>
                      <a:pt x="5865492" y="914076"/>
                      <a:pt x="5820515" y="857248"/>
                    </a:cubicBezTo>
                    <a:cubicBezTo>
                      <a:pt x="5793139" y="823152"/>
                      <a:pt x="5716875" y="824099"/>
                      <a:pt x="5641588" y="832623"/>
                    </a:cubicBezTo>
                    <a:cubicBezTo>
                      <a:pt x="5641588" y="818416"/>
                      <a:pt x="5631811" y="801368"/>
                      <a:pt x="5608345" y="778637"/>
                    </a:cubicBezTo>
                    <a:cubicBezTo>
                      <a:pt x="5534036" y="709496"/>
                      <a:pt x="5423551" y="649827"/>
                      <a:pt x="5314044" y="621413"/>
                    </a:cubicBezTo>
                    <a:cubicBezTo>
                      <a:pt x="5386397" y="609101"/>
                      <a:pt x="5452883" y="576898"/>
                      <a:pt x="5482216" y="520071"/>
                    </a:cubicBezTo>
                    <a:cubicBezTo>
                      <a:pt x="5523281" y="442406"/>
                      <a:pt x="5332621" y="414939"/>
                      <a:pt x="5243646" y="404521"/>
                    </a:cubicBezTo>
                    <a:cubicBezTo>
                      <a:pt x="5315021" y="339169"/>
                      <a:pt x="5482216" y="216989"/>
                      <a:pt x="5293511" y="179104"/>
                    </a:cubicBezTo>
                    <a:cubicBezTo>
                      <a:pt x="5261246" y="172474"/>
                      <a:pt x="5224091" y="174369"/>
                      <a:pt x="5184981" y="180051"/>
                    </a:cubicBezTo>
                    <a:cubicBezTo>
                      <a:pt x="5189870" y="113752"/>
                      <a:pt x="5155649" y="49348"/>
                      <a:pt x="5055919" y="10515"/>
                    </a:cubicBezTo>
                    <a:cubicBezTo>
                      <a:pt x="4990410" y="-15057"/>
                      <a:pt x="4912191" y="11462"/>
                      <a:pt x="4856459" y="32299"/>
                    </a:cubicBezTo>
                    <a:cubicBezTo>
                      <a:pt x="4846682" y="36088"/>
                      <a:pt x="4837882" y="40823"/>
                      <a:pt x="4828105" y="44612"/>
                    </a:cubicBezTo>
                    <a:cubicBezTo>
                      <a:pt x="4817349" y="79656"/>
                      <a:pt x="4806594" y="115647"/>
                      <a:pt x="4796817" y="151637"/>
                    </a:cubicBezTo>
                    <a:cubicBezTo>
                      <a:pt x="4840815" y="106175"/>
                      <a:pt x="4909257" y="83444"/>
                      <a:pt x="4979655" y="84391"/>
                    </a:cubicBezTo>
                    <a:cubicBezTo>
                      <a:pt x="4983566" y="84391"/>
                      <a:pt x="4986499" y="88180"/>
                      <a:pt x="4987477" y="91968"/>
                    </a:cubicBezTo>
                    <a:cubicBezTo>
                      <a:pt x="4993343" y="151637"/>
                      <a:pt x="4960100" y="205624"/>
                      <a:pt x="4920990" y="249192"/>
                    </a:cubicBezTo>
                    <a:cubicBezTo>
                      <a:pt x="4949345" y="234985"/>
                      <a:pt x="4982588" y="223619"/>
                      <a:pt x="5013876" y="230249"/>
                    </a:cubicBezTo>
                    <a:cubicBezTo>
                      <a:pt x="5056897" y="238773"/>
                      <a:pt x="5043209" y="290865"/>
                      <a:pt x="5034409" y="313597"/>
                    </a:cubicBezTo>
                    <a:cubicBezTo>
                      <a:pt x="4990410" y="424411"/>
                      <a:pt x="4892636" y="507758"/>
                      <a:pt x="4783128" y="567427"/>
                    </a:cubicBezTo>
                    <a:cubicBezTo>
                      <a:pt x="4818327" y="561744"/>
                      <a:pt x="4854504" y="560797"/>
                      <a:pt x="4890680" y="561744"/>
                    </a:cubicBezTo>
                    <a:cubicBezTo>
                      <a:pt x="4947390" y="563638"/>
                      <a:pt x="5008987" y="569321"/>
                      <a:pt x="5064719" y="590158"/>
                    </a:cubicBezTo>
                    <a:cubicBezTo>
                      <a:pt x="5089162" y="599629"/>
                      <a:pt x="5127294" y="618572"/>
                      <a:pt x="5115561" y="646039"/>
                    </a:cubicBezTo>
                    <a:cubicBezTo>
                      <a:pt x="5105784" y="668770"/>
                      <a:pt x="5078407" y="682977"/>
                      <a:pt x="5047119" y="693395"/>
                    </a:cubicBezTo>
                    <a:cubicBezTo>
                      <a:pt x="5100895" y="696236"/>
                      <a:pt x="5156627" y="711391"/>
                      <a:pt x="5187915" y="751170"/>
                    </a:cubicBezTo>
                    <a:cubicBezTo>
                      <a:pt x="5236802" y="812733"/>
                      <a:pt x="5186937" y="885662"/>
                      <a:pt x="5133161" y="916917"/>
                    </a:cubicBezTo>
                    <a:cubicBezTo>
                      <a:pt x="5059830" y="960486"/>
                      <a:pt x="4961078" y="973745"/>
                      <a:pt x="4868192" y="961433"/>
                    </a:cubicBezTo>
                    <a:cubicBezTo>
                      <a:pt x="4832993" y="956697"/>
                      <a:pt x="4795839" y="949120"/>
                      <a:pt x="4761618" y="935860"/>
                    </a:cubicBezTo>
                    <a:cubicBezTo>
                      <a:pt x="4779217" y="960486"/>
                      <a:pt x="4792906" y="986058"/>
                      <a:pt x="4802683" y="1011630"/>
                    </a:cubicBezTo>
                    <a:cubicBezTo>
                      <a:pt x="4804639" y="1015419"/>
                      <a:pt x="4800728" y="1018260"/>
                      <a:pt x="4797794" y="1019207"/>
                    </a:cubicBezTo>
                    <a:cubicBezTo>
                      <a:pt x="4692198" y="1040044"/>
                      <a:pt x="4570958" y="960486"/>
                      <a:pt x="4480027" y="889451"/>
                    </a:cubicBezTo>
                    <a:cubicBezTo>
                      <a:pt x="4513271" y="938702"/>
                      <a:pt x="4542603" y="999318"/>
                      <a:pt x="4520115" y="1043833"/>
                    </a:cubicBezTo>
                    <a:cubicBezTo>
                      <a:pt x="4492738" y="1099713"/>
                      <a:pt x="4401808" y="1094031"/>
                      <a:pt x="4344121" y="1064670"/>
                    </a:cubicBezTo>
                    <a:cubicBezTo>
                      <a:pt x="4199415" y="989846"/>
                      <a:pt x="4133905" y="832623"/>
                      <a:pt x="4041020" y="713285"/>
                    </a:cubicBezTo>
                    <a:cubicBezTo>
                      <a:pt x="4058619" y="833570"/>
                      <a:pt x="4082085" y="991741"/>
                      <a:pt x="3965733" y="1058987"/>
                    </a:cubicBezTo>
                    <a:cubicBezTo>
                      <a:pt x="3890447" y="1102555"/>
                      <a:pt x="3837649" y="1029626"/>
                      <a:pt x="3809294" y="961433"/>
                    </a:cubicBezTo>
                    <a:cubicBezTo>
                      <a:pt x="3809294" y="1004053"/>
                      <a:pt x="3796584" y="1045727"/>
                      <a:pt x="3745741" y="1048569"/>
                    </a:cubicBezTo>
                    <a:cubicBezTo>
                      <a:pt x="3690009" y="1051410"/>
                      <a:pt x="3649922" y="1025837"/>
                      <a:pt x="3615701" y="983217"/>
                    </a:cubicBezTo>
                    <a:cubicBezTo>
                      <a:pt x="3541392" y="891345"/>
                      <a:pt x="3505216" y="783372"/>
                      <a:pt x="3458284" y="681082"/>
                    </a:cubicBezTo>
                    <a:cubicBezTo>
                      <a:pt x="3449484" y="757800"/>
                      <a:pt x="3431885" y="856301"/>
                      <a:pt x="3365398" y="898922"/>
                    </a:cubicBezTo>
                    <a:cubicBezTo>
                      <a:pt x="3297934" y="942490"/>
                      <a:pt x="3238291" y="843989"/>
                      <a:pt x="3207981" y="781478"/>
                    </a:cubicBezTo>
                    <a:cubicBezTo>
                      <a:pt x="3212870" y="850619"/>
                      <a:pt x="3232425" y="923548"/>
                      <a:pt x="3196248" y="983217"/>
                    </a:cubicBezTo>
                    <a:cubicBezTo>
                      <a:pt x="3194293" y="986058"/>
                      <a:pt x="3191359" y="987005"/>
                      <a:pt x="3188426" y="985111"/>
                    </a:cubicBezTo>
                    <a:cubicBezTo>
                      <a:pt x="3101407" y="954803"/>
                      <a:pt x="3020254" y="907446"/>
                      <a:pt x="2943012" y="854407"/>
                    </a:cubicBezTo>
                    <a:cubicBezTo>
                      <a:pt x="2955723" y="876191"/>
                      <a:pt x="2962567" y="898922"/>
                      <a:pt x="2955723" y="921653"/>
                    </a:cubicBezTo>
                    <a:cubicBezTo>
                      <a:pt x="2954745" y="924495"/>
                      <a:pt x="2951812" y="926389"/>
                      <a:pt x="2948879" y="926389"/>
                    </a:cubicBezTo>
                    <a:cubicBezTo>
                      <a:pt x="2858926" y="911235"/>
                      <a:pt x="2771907" y="877138"/>
                      <a:pt x="2683910" y="851566"/>
                    </a:cubicBezTo>
                    <a:cubicBezTo>
                      <a:pt x="2709331" y="861037"/>
                      <a:pt x="2733775" y="871455"/>
                      <a:pt x="2757241" y="884715"/>
                    </a:cubicBezTo>
                    <a:cubicBezTo>
                      <a:pt x="2805150" y="910288"/>
                      <a:pt x="2855993" y="945331"/>
                      <a:pt x="2858926" y="997423"/>
                    </a:cubicBezTo>
                    <a:cubicBezTo>
                      <a:pt x="2858926" y="1000265"/>
                      <a:pt x="2856971" y="1003106"/>
                      <a:pt x="2854037" y="1003106"/>
                    </a:cubicBezTo>
                    <a:cubicBezTo>
                      <a:pt x="2853060" y="1003106"/>
                      <a:pt x="2853060" y="1003106"/>
                      <a:pt x="2852082" y="1003106"/>
                    </a:cubicBezTo>
                    <a:cubicBezTo>
                      <a:pt x="2905858" y="1022996"/>
                      <a:pt x="2956701" y="1048569"/>
                      <a:pt x="3002655" y="1083612"/>
                    </a:cubicBezTo>
                    <a:cubicBezTo>
                      <a:pt x="3005588" y="1086454"/>
                      <a:pt x="3007543" y="1090242"/>
                      <a:pt x="3005588" y="1093084"/>
                    </a:cubicBezTo>
                    <a:cubicBezTo>
                      <a:pt x="2968434" y="1151806"/>
                      <a:pt x="2890214" y="1166960"/>
                      <a:pt x="2808084" y="1160330"/>
                    </a:cubicBezTo>
                    <a:cubicBezTo>
                      <a:pt x="2871637" y="1198215"/>
                      <a:pt x="2916613" y="1258831"/>
                      <a:pt x="2913680" y="1331760"/>
                    </a:cubicBezTo>
                    <a:cubicBezTo>
                      <a:pt x="2969411" y="1273038"/>
                      <a:pt x="3045675" y="1160330"/>
                      <a:pt x="3142472" y="1237047"/>
                    </a:cubicBezTo>
                    <a:cubicBezTo>
                      <a:pt x="3226558" y="1303346"/>
                      <a:pt x="3195270" y="1417949"/>
                      <a:pt x="3154205" y="1499402"/>
                    </a:cubicBezTo>
                    <a:cubicBezTo>
                      <a:pt x="3219714" y="1433103"/>
                      <a:pt x="3290112" y="1366804"/>
                      <a:pt x="3375175" y="1323236"/>
                    </a:cubicBezTo>
                    <a:cubicBezTo>
                      <a:pt x="3407441" y="1307135"/>
                      <a:pt x="3455351" y="1285351"/>
                      <a:pt x="3496416" y="1306188"/>
                    </a:cubicBezTo>
                    <a:cubicBezTo>
                      <a:pt x="3539437" y="1327024"/>
                      <a:pt x="3550192" y="1376275"/>
                      <a:pt x="3554103" y="1417002"/>
                    </a:cubicBezTo>
                    <a:cubicBezTo>
                      <a:pt x="3594190" y="1367751"/>
                      <a:pt x="3656766" y="1286298"/>
                      <a:pt x="3734008" y="1344073"/>
                    </a:cubicBezTo>
                    <a:cubicBezTo>
                      <a:pt x="3768229" y="1370592"/>
                      <a:pt x="3774096" y="1420790"/>
                      <a:pt x="3774096" y="1456781"/>
                    </a:cubicBezTo>
                    <a:cubicBezTo>
                      <a:pt x="3774096" y="1466252"/>
                      <a:pt x="3774096" y="1475723"/>
                      <a:pt x="3773118" y="1484248"/>
                    </a:cubicBezTo>
                    <a:cubicBezTo>
                      <a:pt x="3814183" y="1402795"/>
                      <a:pt x="3881647" y="1327024"/>
                      <a:pt x="3975511" y="1309976"/>
                    </a:cubicBezTo>
                    <a:cubicBezTo>
                      <a:pt x="4103595" y="1286298"/>
                      <a:pt x="4165194" y="1407530"/>
                      <a:pt x="4192570" y="1506979"/>
                    </a:cubicBezTo>
                    <a:cubicBezTo>
                      <a:pt x="4201370" y="1458675"/>
                      <a:pt x="4220925" y="1393323"/>
                      <a:pt x="4276657" y="1404689"/>
                    </a:cubicBezTo>
                    <a:cubicBezTo>
                      <a:pt x="4303056" y="1410372"/>
                      <a:pt x="4326521" y="1433103"/>
                      <a:pt x="4343143" y="1452045"/>
                    </a:cubicBezTo>
                    <a:cubicBezTo>
                      <a:pt x="4360743" y="1470988"/>
                      <a:pt x="4375409" y="1491825"/>
                      <a:pt x="4390075" y="1512661"/>
                    </a:cubicBezTo>
                    <a:cubicBezTo>
                      <a:pt x="4357809" y="1426473"/>
                      <a:pt x="4320655" y="1301452"/>
                      <a:pt x="4439940" y="1313765"/>
                    </a:cubicBezTo>
                    <a:cubicBezTo>
                      <a:pt x="4547492" y="1325130"/>
                      <a:pt x="4628645" y="1452045"/>
                      <a:pt x="4670688" y="1540128"/>
                    </a:cubicBezTo>
                    <a:cubicBezTo>
                      <a:pt x="4680465" y="1511714"/>
                      <a:pt x="4697087" y="1487089"/>
                      <a:pt x="4719575" y="1465305"/>
                    </a:cubicBezTo>
                    <a:cubicBezTo>
                      <a:pt x="4722508" y="1462464"/>
                      <a:pt x="4728375" y="1464358"/>
                      <a:pt x="4731308" y="1468147"/>
                    </a:cubicBezTo>
                    <a:cubicBezTo>
                      <a:pt x="4744996" y="1487089"/>
                      <a:pt x="4751841" y="1505085"/>
                      <a:pt x="4753796" y="1524027"/>
                    </a:cubicBezTo>
                    <a:cubicBezTo>
                      <a:pt x="4773351" y="1485195"/>
                      <a:pt x="4794861" y="1448257"/>
                      <a:pt x="4832016" y="1420790"/>
                    </a:cubicBezTo>
                    <a:cubicBezTo>
                      <a:pt x="4834949" y="1418896"/>
                      <a:pt x="4839837" y="1418896"/>
                      <a:pt x="4842771" y="1421737"/>
                    </a:cubicBezTo>
                    <a:cubicBezTo>
                      <a:pt x="4917079" y="1500349"/>
                      <a:pt x="4917079" y="1596956"/>
                      <a:pt x="4904369" y="1686933"/>
                    </a:cubicBezTo>
                    <a:cubicBezTo>
                      <a:pt x="4937612" y="1653784"/>
                      <a:pt x="4968900" y="1619687"/>
                      <a:pt x="5004099" y="1589379"/>
                    </a:cubicBezTo>
                    <a:cubicBezTo>
                      <a:pt x="5043209" y="1555282"/>
                      <a:pt x="5091118" y="1512661"/>
                      <a:pt x="5148805" y="1504138"/>
                    </a:cubicBezTo>
                    <a:cubicBezTo>
                      <a:pt x="5191826" y="1497507"/>
                      <a:pt x="5242668" y="1522133"/>
                      <a:pt x="5244624" y="1568542"/>
                    </a:cubicBezTo>
                    <a:cubicBezTo>
                      <a:pt x="5246579" y="1622529"/>
                      <a:pt x="5213336" y="1666097"/>
                      <a:pt x="5189870" y="1710611"/>
                    </a:cubicBezTo>
                    <a:cubicBezTo>
                      <a:pt x="5221158" y="1709664"/>
                      <a:pt x="5259290" y="1715347"/>
                      <a:pt x="5272978" y="1746602"/>
                    </a:cubicBezTo>
                    <a:cubicBezTo>
                      <a:pt x="5286667" y="1775963"/>
                      <a:pt x="5286667" y="1804377"/>
                      <a:pt x="5264179" y="1825214"/>
                    </a:cubicBezTo>
                    <a:cubicBezTo>
                      <a:pt x="5225069" y="1860258"/>
                      <a:pt x="5164449" y="1876359"/>
                      <a:pt x="5105784" y="1883936"/>
                    </a:cubicBezTo>
                    <a:cubicBezTo>
                      <a:pt x="5104806" y="1884883"/>
                      <a:pt x="5104806" y="1884883"/>
                      <a:pt x="5104806" y="1885830"/>
                    </a:cubicBezTo>
                    <a:cubicBezTo>
                      <a:pt x="5190848" y="1906667"/>
                      <a:pt x="5276889" y="1925610"/>
                      <a:pt x="5359998" y="1956865"/>
                    </a:cubicBezTo>
                    <a:cubicBezTo>
                      <a:pt x="5363909" y="1958759"/>
                      <a:pt x="5366842" y="1963495"/>
                      <a:pt x="5364886" y="1967284"/>
                    </a:cubicBezTo>
                    <a:cubicBezTo>
                      <a:pt x="5333598" y="2007063"/>
                      <a:pt x="5267112" y="2005168"/>
                      <a:pt x="5205514" y="1998539"/>
                    </a:cubicBezTo>
                    <a:cubicBezTo>
                      <a:pt x="5246579" y="2012746"/>
                      <a:pt x="5284711" y="2036424"/>
                      <a:pt x="5278845" y="2074309"/>
                    </a:cubicBezTo>
                    <a:cubicBezTo>
                      <a:pt x="5272978" y="2116930"/>
                      <a:pt x="5234846" y="2151973"/>
                      <a:pt x="5198670" y="2182282"/>
                    </a:cubicBezTo>
                    <a:cubicBezTo>
                      <a:pt x="5221158" y="2173758"/>
                      <a:pt x="5245602" y="2167128"/>
                      <a:pt x="5271023" y="2163339"/>
                    </a:cubicBezTo>
                    <a:cubicBezTo>
                      <a:pt x="5275912" y="2162392"/>
                      <a:pt x="5279823" y="2166181"/>
                      <a:pt x="5279823" y="2170916"/>
                    </a:cubicBezTo>
                    <a:cubicBezTo>
                      <a:pt x="5280801" y="2221114"/>
                      <a:pt x="5249512" y="2260893"/>
                      <a:pt x="5217247" y="2296884"/>
                    </a:cubicBezTo>
                    <a:cubicBezTo>
                      <a:pt x="5259290" y="2288360"/>
                      <a:pt x="5300355" y="2276995"/>
                      <a:pt x="5343376" y="2271312"/>
                    </a:cubicBezTo>
                    <a:cubicBezTo>
                      <a:pt x="5347287" y="2270365"/>
                      <a:pt x="5353153" y="2274153"/>
                      <a:pt x="5353153" y="2278889"/>
                    </a:cubicBezTo>
                    <a:cubicBezTo>
                      <a:pt x="5345332" y="2344241"/>
                      <a:pt x="5293511" y="2395386"/>
                      <a:pt x="5239735" y="2432324"/>
                    </a:cubicBezTo>
                    <a:cubicBezTo>
                      <a:pt x="5211380" y="2451266"/>
                      <a:pt x="5181071" y="2468314"/>
                      <a:pt x="5148805" y="2482522"/>
                    </a:cubicBezTo>
                    <a:cubicBezTo>
                      <a:pt x="5152716" y="2488204"/>
                      <a:pt x="5156627" y="2493887"/>
                      <a:pt x="5160538" y="2500517"/>
                    </a:cubicBezTo>
                    <a:cubicBezTo>
                      <a:pt x="5184981" y="2500517"/>
                      <a:pt x="5210403" y="2499570"/>
                      <a:pt x="5235824" y="2500517"/>
                    </a:cubicBezTo>
                    <a:cubicBezTo>
                      <a:pt x="5283734" y="2503358"/>
                      <a:pt x="5351198" y="2505253"/>
                      <a:pt x="5388352" y="2543138"/>
                    </a:cubicBezTo>
                    <a:cubicBezTo>
                      <a:pt x="5472438" y="2627432"/>
                      <a:pt x="5347287" y="2640692"/>
                      <a:pt x="5271023" y="2641639"/>
                    </a:cubicBezTo>
                    <a:cubicBezTo>
                      <a:pt x="5342398" y="2671947"/>
                      <a:pt x="5495904" y="2719304"/>
                      <a:pt x="5467550" y="2789391"/>
                    </a:cubicBezTo>
                    <a:cubicBezTo>
                      <a:pt x="5451906" y="2828224"/>
                      <a:pt x="5398130" y="2833906"/>
                      <a:pt x="5356087" y="2832959"/>
                    </a:cubicBezTo>
                    <a:cubicBezTo>
                      <a:pt x="5311110" y="2832959"/>
                      <a:pt x="5265157" y="2825382"/>
                      <a:pt x="5219203" y="2821594"/>
                    </a:cubicBezTo>
                    <a:cubicBezTo>
                      <a:pt x="5269067" y="2856637"/>
                      <a:pt x="5381508" y="2941879"/>
                      <a:pt x="5295466" y="2948509"/>
                    </a:cubicBezTo>
                    <a:cubicBezTo>
                      <a:pt x="5254401" y="2951350"/>
                      <a:pt x="5210403" y="2941879"/>
                      <a:pt x="5168360" y="2932408"/>
                    </a:cubicBezTo>
                    <a:cubicBezTo>
                      <a:pt x="5131205" y="2923884"/>
                      <a:pt x="5095029" y="2913465"/>
                      <a:pt x="5058852" y="2902100"/>
                    </a:cubicBezTo>
                    <a:cubicBezTo>
                      <a:pt x="5134139" y="2947562"/>
                      <a:pt x="5213336" y="2997759"/>
                      <a:pt x="5243646" y="3075424"/>
                    </a:cubicBezTo>
                    <a:cubicBezTo>
                      <a:pt x="5244624" y="3079213"/>
                      <a:pt x="5241691" y="3082054"/>
                      <a:pt x="5238757" y="3083001"/>
                    </a:cubicBezTo>
                    <a:cubicBezTo>
                      <a:pt x="5149783" y="3105732"/>
                      <a:pt x="5053963" y="3063112"/>
                      <a:pt x="4973788" y="3016702"/>
                    </a:cubicBezTo>
                    <a:cubicBezTo>
                      <a:pt x="4893613" y="2970293"/>
                      <a:pt x="4818327" y="2912518"/>
                      <a:pt x="4736196" y="2868950"/>
                    </a:cubicBezTo>
                    <a:cubicBezTo>
                      <a:pt x="4821260" y="2941879"/>
                      <a:pt x="4922946" y="3027121"/>
                      <a:pt x="4916101" y="3131305"/>
                    </a:cubicBezTo>
                    <a:cubicBezTo>
                      <a:pt x="4916101" y="3134146"/>
                      <a:pt x="4914146" y="3136041"/>
                      <a:pt x="4910235" y="3136988"/>
                    </a:cubicBezTo>
                    <a:cubicBezTo>
                      <a:pt x="4831038" y="3156877"/>
                      <a:pt x="4744996" y="3098155"/>
                      <a:pt x="4684376" y="3049852"/>
                    </a:cubicBezTo>
                    <a:cubicBezTo>
                      <a:pt x="4621800" y="3000601"/>
                      <a:pt x="4566069" y="2943773"/>
                      <a:pt x="4506426" y="2891681"/>
                    </a:cubicBezTo>
                    <a:cubicBezTo>
                      <a:pt x="4536737" y="2940932"/>
                      <a:pt x="4562158" y="2993971"/>
                      <a:pt x="4579757" y="3046063"/>
                    </a:cubicBezTo>
                    <a:cubicBezTo>
                      <a:pt x="4593446" y="3086790"/>
                      <a:pt x="4621800" y="3175820"/>
                      <a:pt x="4562158" y="3190974"/>
                    </a:cubicBezTo>
                    <a:cubicBezTo>
                      <a:pt x="4489805" y="3209916"/>
                      <a:pt x="4441895" y="3134146"/>
                      <a:pt x="4418429" y="3080160"/>
                    </a:cubicBezTo>
                    <a:cubicBezTo>
                      <a:pt x="4399852" y="3037539"/>
                      <a:pt x="4385186" y="2993971"/>
                      <a:pt x="4370520" y="2949456"/>
                    </a:cubicBezTo>
                    <a:cubicBezTo>
                      <a:pt x="4361720" y="2923884"/>
                      <a:pt x="4354876" y="2896417"/>
                      <a:pt x="4343143" y="2870844"/>
                    </a:cubicBezTo>
                    <a:cubicBezTo>
                      <a:pt x="4339232" y="2945667"/>
                      <a:pt x="4338254" y="3021438"/>
                      <a:pt x="4326521" y="3094367"/>
                    </a:cubicBezTo>
                    <a:cubicBezTo>
                      <a:pt x="4314788" y="3165401"/>
                      <a:pt x="4297189" y="3245907"/>
                      <a:pt x="4236569" y="3291370"/>
                    </a:cubicBezTo>
                    <a:cubicBezTo>
                      <a:pt x="4233635" y="3293264"/>
                      <a:pt x="4229725" y="3293264"/>
                      <a:pt x="4225814" y="3290422"/>
                    </a:cubicBezTo>
                    <a:cubicBezTo>
                      <a:pt x="4190615" y="3258220"/>
                      <a:pt x="4175948" y="3209916"/>
                      <a:pt x="4167149" y="3168243"/>
                    </a:cubicBezTo>
                    <a:cubicBezTo>
                      <a:pt x="4161282" y="3142670"/>
                      <a:pt x="4157371" y="3117098"/>
                      <a:pt x="4154438" y="3091525"/>
                    </a:cubicBezTo>
                    <a:cubicBezTo>
                      <a:pt x="4125106" y="3165401"/>
                      <a:pt x="4085018" y="3240225"/>
                      <a:pt x="4017554" y="3283792"/>
                    </a:cubicBezTo>
                    <a:cubicBezTo>
                      <a:pt x="3949112" y="3329255"/>
                      <a:pt x="3845471" y="3324519"/>
                      <a:pt x="3777029" y="3257273"/>
                    </a:cubicBezTo>
                    <a:cubicBezTo>
                      <a:pt x="3698809" y="3180555"/>
                      <a:pt x="3713475" y="3067847"/>
                      <a:pt x="3730097" y="2981658"/>
                    </a:cubicBezTo>
                    <a:cubicBezTo>
                      <a:pt x="3734986" y="2957980"/>
                      <a:pt x="3740852" y="2934302"/>
                      <a:pt x="3746718" y="2910624"/>
                    </a:cubicBezTo>
                    <a:cubicBezTo>
                      <a:pt x="3725208" y="2970293"/>
                      <a:pt x="3697831" y="3037539"/>
                      <a:pt x="3646011" y="3074477"/>
                    </a:cubicBezTo>
                    <a:cubicBezTo>
                      <a:pt x="3601035" y="3106679"/>
                      <a:pt x="3529659" y="3094367"/>
                      <a:pt x="3508149" y="3032804"/>
                    </a:cubicBezTo>
                    <a:cubicBezTo>
                      <a:pt x="3487616" y="2973134"/>
                      <a:pt x="3504238" y="2911571"/>
                      <a:pt x="3518904" y="2854743"/>
                    </a:cubicBezTo>
                    <a:cubicBezTo>
                      <a:pt x="3490549" y="2898311"/>
                      <a:pt x="3466106" y="2943773"/>
                      <a:pt x="3434818" y="2986394"/>
                    </a:cubicBezTo>
                    <a:cubicBezTo>
                      <a:pt x="3404508" y="3027121"/>
                      <a:pt x="3367353" y="3068794"/>
                      <a:pt x="3311622" y="3081107"/>
                    </a:cubicBezTo>
                    <a:cubicBezTo>
                      <a:pt x="3307711" y="3082054"/>
                      <a:pt x="3302822" y="3079213"/>
                      <a:pt x="3302822" y="3075424"/>
                    </a:cubicBezTo>
                    <a:cubicBezTo>
                      <a:pt x="3293045" y="3012914"/>
                      <a:pt x="3311622" y="2958927"/>
                      <a:pt x="3341932" y="2909676"/>
                    </a:cubicBezTo>
                    <a:cubicBezTo>
                      <a:pt x="3311622" y="2928619"/>
                      <a:pt x="3280334" y="2946615"/>
                      <a:pt x="3249046" y="2963663"/>
                    </a:cubicBezTo>
                    <a:cubicBezTo>
                      <a:pt x="3190382" y="2993971"/>
                      <a:pt x="3096518" y="3044169"/>
                      <a:pt x="3019276" y="3015755"/>
                    </a:cubicBezTo>
                    <a:cubicBezTo>
                      <a:pt x="2924435" y="2979764"/>
                      <a:pt x="2944968" y="2854743"/>
                      <a:pt x="2968434" y="2795074"/>
                    </a:cubicBezTo>
                    <a:cubicBezTo>
                      <a:pt x="3004610" y="2705097"/>
                      <a:pt x="3071097" y="2619855"/>
                      <a:pt x="3155183" y="2561133"/>
                    </a:cubicBezTo>
                    <a:cubicBezTo>
                      <a:pt x="3131717" y="2566816"/>
                      <a:pt x="3108251" y="2571552"/>
                      <a:pt x="3086741" y="2576287"/>
                    </a:cubicBezTo>
                    <a:cubicBezTo>
                      <a:pt x="3038831" y="2585759"/>
                      <a:pt x="2965500" y="2602807"/>
                      <a:pt x="2914658" y="2576287"/>
                    </a:cubicBezTo>
                    <a:cubicBezTo>
                      <a:pt x="2861859" y="2548821"/>
                      <a:pt x="2891192" y="2501464"/>
                      <a:pt x="2923457" y="2480627"/>
                    </a:cubicBezTo>
                    <a:cubicBezTo>
                      <a:pt x="2935190" y="2472103"/>
                      <a:pt x="2948879" y="2465473"/>
                      <a:pt x="2961589" y="2458843"/>
                    </a:cubicBezTo>
                    <a:cubicBezTo>
                      <a:pt x="2859904" y="2477786"/>
                      <a:pt x="2749419" y="2482522"/>
                      <a:pt x="2649689" y="2451266"/>
                    </a:cubicBezTo>
                    <a:cubicBezTo>
                      <a:pt x="2641867" y="2453160"/>
                      <a:pt x="2639911" y="2447478"/>
                      <a:pt x="2641867" y="2444636"/>
                    </a:cubicBezTo>
                    <a:cubicBezTo>
                      <a:pt x="2671199" y="2397280"/>
                      <a:pt x="2710309" y="2357501"/>
                      <a:pt x="2754307" y="2320563"/>
                    </a:cubicBezTo>
                    <a:cubicBezTo>
                      <a:pt x="2694665" y="2324351"/>
                      <a:pt x="2634045" y="2320563"/>
                      <a:pt x="2576358" y="2302567"/>
                    </a:cubicBezTo>
                    <a:cubicBezTo>
                      <a:pt x="2572447" y="2301620"/>
                      <a:pt x="2569514" y="2296884"/>
                      <a:pt x="2571469" y="2294043"/>
                    </a:cubicBezTo>
                    <a:cubicBezTo>
                      <a:pt x="2602757" y="2222061"/>
                      <a:pt x="2673155" y="2166181"/>
                      <a:pt x="2737686" y="2120718"/>
                    </a:cubicBezTo>
                    <a:cubicBezTo>
                      <a:pt x="2742575" y="2116930"/>
                      <a:pt x="2748441" y="2114089"/>
                      <a:pt x="2753330" y="2110300"/>
                    </a:cubicBezTo>
                    <a:cubicBezTo>
                      <a:pt x="2686843" y="2130190"/>
                      <a:pt x="2604713" y="2154815"/>
                      <a:pt x="2531382" y="2135872"/>
                    </a:cubicBezTo>
                    <a:cubicBezTo>
                      <a:pt x="2458051" y="2116930"/>
                      <a:pt x="2461962" y="2052525"/>
                      <a:pt x="2494227" y="2008957"/>
                    </a:cubicBezTo>
                    <a:cubicBezTo>
                      <a:pt x="2522582" y="1971072"/>
                      <a:pt x="2559736" y="1938869"/>
                      <a:pt x="2599824" y="1910456"/>
                    </a:cubicBezTo>
                    <a:cubicBezTo>
                      <a:pt x="2564625" y="1924663"/>
                      <a:pt x="2528448" y="1936975"/>
                      <a:pt x="2491294" y="1944552"/>
                    </a:cubicBezTo>
                    <a:cubicBezTo>
                      <a:pt x="2464895" y="1950235"/>
                      <a:pt x="2373965" y="1970125"/>
                      <a:pt x="2362232" y="1923715"/>
                    </a:cubicBezTo>
                    <a:cubicBezTo>
                      <a:pt x="2355388" y="1896249"/>
                      <a:pt x="2377876" y="1868782"/>
                      <a:pt x="2401342" y="1846998"/>
                    </a:cubicBezTo>
                    <a:cubicBezTo>
                      <a:pt x="2354410" y="1875412"/>
                      <a:pt x="2305523" y="1900984"/>
                      <a:pt x="2253702" y="1922768"/>
                    </a:cubicBezTo>
                    <a:cubicBezTo>
                      <a:pt x="2147128" y="1969178"/>
                      <a:pt x="2018066" y="2009904"/>
                      <a:pt x="1890959" y="1970125"/>
                    </a:cubicBezTo>
                    <a:cubicBezTo>
                      <a:pt x="1887048" y="1969178"/>
                      <a:pt x="1885092" y="1964442"/>
                      <a:pt x="1886070" y="1961601"/>
                    </a:cubicBezTo>
                    <a:cubicBezTo>
                      <a:pt x="1895847" y="1914244"/>
                      <a:pt x="1925180" y="1874465"/>
                      <a:pt x="1958423" y="1839421"/>
                    </a:cubicBezTo>
                    <a:cubicBezTo>
                      <a:pt x="1907580" y="1872571"/>
                      <a:pt x="1841094" y="1909509"/>
                      <a:pt x="1774607" y="1893407"/>
                    </a:cubicBezTo>
                    <a:cubicBezTo>
                      <a:pt x="1696387" y="1874465"/>
                      <a:pt x="1677810" y="1794906"/>
                      <a:pt x="1675855" y="1734290"/>
                    </a:cubicBezTo>
                    <a:cubicBezTo>
                      <a:pt x="1674877" y="1692616"/>
                      <a:pt x="1679766" y="1650943"/>
                      <a:pt x="1684654" y="1610216"/>
                    </a:cubicBezTo>
                    <a:cubicBezTo>
                      <a:pt x="1673899" y="1665149"/>
                      <a:pt x="1658255" y="1717242"/>
                      <a:pt x="1609368" y="1749444"/>
                    </a:cubicBezTo>
                    <a:cubicBezTo>
                      <a:pt x="1606435" y="1751338"/>
                      <a:pt x="1602524" y="1751338"/>
                      <a:pt x="1598613" y="1748497"/>
                    </a:cubicBezTo>
                    <a:cubicBezTo>
                      <a:pt x="1567325" y="1717242"/>
                      <a:pt x="1552659" y="1676515"/>
                      <a:pt x="1545815" y="1635788"/>
                    </a:cubicBezTo>
                    <a:cubicBezTo>
                      <a:pt x="1535060" y="1665149"/>
                      <a:pt x="1524304" y="1693563"/>
                      <a:pt x="1511594" y="1721977"/>
                    </a:cubicBezTo>
                    <a:cubicBezTo>
                      <a:pt x="1472484" y="1809113"/>
                      <a:pt x="1418708" y="1918980"/>
                      <a:pt x="1322889" y="1961601"/>
                    </a:cubicBezTo>
                    <a:cubicBezTo>
                      <a:pt x="1114629" y="2055367"/>
                      <a:pt x="1060853" y="1690722"/>
                      <a:pt x="1064764" y="1539181"/>
                    </a:cubicBezTo>
                    <a:cubicBezTo>
                      <a:pt x="1019788" y="1625370"/>
                      <a:pt x="960146" y="1706823"/>
                      <a:pt x="878993" y="1765545"/>
                    </a:cubicBezTo>
                    <a:cubicBezTo>
                      <a:pt x="874104" y="1769334"/>
                      <a:pt x="867260" y="1765545"/>
                      <a:pt x="866282" y="1759862"/>
                    </a:cubicBezTo>
                    <a:cubicBezTo>
                      <a:pt x="862371" y="1691669"/>
                      <a:pt x="878993" y="1625370"/>
                      <a:pt x="909303" y="1565701"/>
                    </a:cubicBezTo>
                    <a:cubicBezTo>
                      <a:pt x="865304" y="1603586"/>
                      <a:pt x="811528" y="1632947"/>
                      <a:pt x="755797" y="1652837"/>
                    </a:cubicBezTo>
                    <a:cubicBezTo>
                      <a:pt x="668778" y="1684092"/>
                      <a:pt x="569048" y="1701140"/>
                      <a:pt x="470295" y="1674621"/>
                    </a:cubicBezTo>
                    <a:cubicBezTo>
                      <a:pt x="465407" y="1673673"/>
                      <a:pt x="463451" y="1667991"/>
                      <a:pt x="465407" y="1664202"/>
                    </a:cubicBezTo>
                    <a:cubicBezTo>
                      <a:pt x="497672" y="1608322"/>
                      <a:pt x="552426" y="1570436"/>
                      <a:pt x="608157" y="1534446"/>
                    </a:cubicBezTo>
                    <a:cubicBezTo>
                      <a:pt x="497672" y="1585590"/>
                      <a:pt x="376432" y="1634841"/>
                      <a:pt x="249325" y="1627264"/>
                    </a:cubicBezTo>
                    <a:cubicBezTo>
                      <a:pt x="245414" y="1627264"/>
                      <a:pt x="241503" y="1623476"/>
                      <a:pt x="241503" y="1619687"/>
                    </a:cubicBezTo>
                    <a:cubicBezTo>
                      <a:pt x="246392" y="1540128"/>
                      <a:pt x="286479" y="1472882"/>
                      <a:pt x="336344" y="1412266"/>
                    </a:cubicBezTo>
                    <a:cubicBezTo>
                      <a:pt x="237592" y="1445415"/>
                      <a:pt x="119285" y="1464358"/>
                      <a:pt x="10755" y="1423631"/>
                    </a:cubicBezTo>
                    <a:cubicBezTo>
                      <a:pt x="6844" y="1422684"/>
                      <a:pt x="3911" y="1417949"/>
                      <a:pt x="5866" y="1415107"/>
                    </a:cubicBezTo>
                    <a:cubicBezTo>
                      <a:pt x="41065" y="1324183"/>
                      <a:pt x="141773" y="1278721"/>
                      <a:pt x="244436" y="1249360"/>
                    </a:cubicBezTo>
                    <a:cubicBezTo>
                      <a:pt x="212171" y="1250307"/>
                      <a:pt x="179905" y="1250307"/>
                      <a:pt x="148617" y="1247466"/>
                    </a:cubicBezTo>
                    <a:cubicBezTo>
                      <a:pt x="99730" y="1243677"/>
                      <a:pt x="47910" y="1236100"/>
                      <a:pt x="0" y="1218105"/>
                    </a:cubicBezTo>
                    <a:lnTo>
                      <a:pt x="0" y="1636735"/>
                    </a:lnTo>
                    <a:cubicBezTo>
                      <a:pt x="18577" y="1620634"/>
                      <a:pt x="37154" y="1604533"/>
                      <a:pt x="54754" y="1588432"/>
                    </a:cubicBezTo>
                    <a:cubicBezTo>
                      <a:pt x="35199" y="1628211"/>
                      <a:pt x="15644" y="1675568"/>
                      <a:pt x="0" y="1721030"/>
                    </a:cubicBezTo>
                    <a:lnTo>
                      <a:pt x="0" y="1927504"/>
                    </a:lnTo>
                    <a:cubicBezTo>
                      <a:pt x="14666" y="1936975"/>
                      <a:pt x="35199" y="1939817"/>
                      <a:pt x="64531" y="1933187"/>
                    </a:cubicBezTo>
                    <a:cubicBezTo>
                      <a:pt x="119285" y="1920874"/>
                      <a:pt x="173061" y="1875412"/>
                      <a:pt x="218037" y="1819531"/>
                    </a:cubicBezTo>
                    <a:cubicBezTo>
                      <a:pt x="205326" y="1903826"/>
                      <a:pt x="218037" y="1978649"/>
                      <a:pt x="300168" y="1980543"/>
                    </a:cubicBezTo>
                    <a:cubicBezTo>
                      <a:pt x="384254" y="1981490"/>
                      <a:pt x="458562" y="1910456"/>
                      <a:pt x="510383" y="1863099"/>
                    </a:cubicBezTo>
                    <a:cubicBezTo>
                      <a:pt x="515272" y="1858364"/>
                      <a:pt x="520160" y="1852681"/>
                      <a:pt x="525049" y="1847945"/>
                    </a:cubicBezTo>
                    <a:cubicBezTo>
                      <a:pt x="567092" y="1882042"/>
                      <a:pt x="629668" y="1905720"/>
                      <a:pt x="689310" y="1924663"/>
                    </a:cubicBezTo>
                    <a:cubicBezTo>
                      <a:pt x="633579" y="1926557"/>
                      <a:pt x="577847" y="1929398"/>
                      <a:pt x="524071" y="1935081"/>
                    </a:cubicBezTo>
                    <a:cubicBezTo>
                      <a:pt x="514294" y="1936028"/>
                      <a:pt x="504516" y="1943605"/>
                      <a:pt x="507450" y="1954024"/>
                    </a:cubicBezTo>
                    <a:cubicBezTo>
                      <a:pt x="513316" y="1976755"/>
                      <a:pt x="531893" y="1988120"/>
                      <a:pt x="557315" y="1995697"/>
                    </a:cubicBezTo>
                    <a:cubicBezTo>
                      <a:pt x="592513" y="2005168"/>
                      <a:pt x="626734" y="2010851"/>
                      <a:pt x="661933" y="2016534"/>
                    </a:cubicBezTo>
                    <a:cubicBezTo>
                      <a:pt x="710821" y="2023164"/>
                      <a:pt x="618913" y="2049684"/>
                      <a:pt x="599358" y="2065785"/>
                    </a:cubicBezTo>
                    <a:cubicBezTo>
                      <a:pt x="522116" y="2125454"/>
                      <a:pt x="452696" y="2207854"/>
                      <a:pt x="408697" y="2292149"/>
                    </a:cubicBezTo>
                    <a:cubicBezTo>
                      <a:pt x="385232" y="2337611"/>
                      <a:pt x="412608" y="2396333"/>
                      <a:pt x="481051" y="2379284"/>
                    </a:cubicBezTo>
                    <a:cubicBezTo>
                      <a:pt x="624779" y="2341399"/>
                      <a:pt x="750908" y="2275100"/>
                      <a:pt x="873126" y="2203118"/>
                    </a:cubicBezTo>
                    <a:cubicBezTo>
                      <a:pt x="808595" y="2288360"/>
                      <a:pt x="744064" y="2406751"/>
                      <a:pt x="892681" y="2437059"/>
                    </a:cubicBezTo>
                    <a:cubicBezTo>
                      <a:pt x="971878" y="2453160"/>
                      <a:pt x="1042276" y="2380232"/>
                      <a:pt x="1089208" y="2341399"/>
                    </a:cubicBezTo>
                    <a:cubicBezTo>
                      <a:pt x="1138095" y="2301620"/>
                      <a:pt x="1165472" y="2255210"/>
                      <a:pt x="1188938" y="2204066"/>
                    </a:cubicBezTo>
                    <a:cubicBezTo>
                      <a:pt x="1201649" y="2272259"/>
                      <a:pt x="1213382" y="2330981"/>
                      <a:pt x="1274979" y="2403910"/>
                    </a:cubicBezTo>
                    <a:cubicBezTo>
                      <a:pt x="1306267" y="2440848"/>
                      <a:pt x="1369821" y="2430430"/>
                      <a:pt x="1393286" y="2402963"/>
                    </a:cubicBezTo>
                    <a:cubicBezTo>
                      <a:pt x="1458795" y="2327192"/>
                      <a:pt x="1480306" y="2226797"/>
                      <a:pt x="1496927" y="2130190"/>
                    </a:cubicBezTo>
                    <a:cubicBezTo>
                      <a:pt x="1498883" y="2120718"/>
                      <a:pt x="1499861" y="2110300"/>
                      <a:pt x="1501816" y="2099881"/>
                    </a:cubicBezTo>
                    <a:cubicBezTo>
                      <a:pt x="1542882" y="2054419"/>
                      <a:pt x="1559503" y="1982438"/>
                      <a:pt x="1579058" y="1917085"/>
                    </a:cubicBezTo>
                    <a:cubicBezTo>
                      <a:pt x="1577103" y="2025058"/>
                      <a:pt x="1582969" y="2175652"/>
                      <a:pt x="1687588" y="2196489"/>
                    </a:cubicBezTo>
                    <a:cubicBezTo>
                      <a:pt x="1727675" y="2204066"/>
                      <a:pt x="1755052" y="2183229"/>
                      <a:pt x="1776562" y="2160498"/>
                    </a:cubicBezTo>
                    <a:cubicBezTo>
                      <a:pt x="1794162" y="2141555"/>
                      <a:pt x="1810784" y="2121665"/>
                      <a:pt x="1824472" y="2099881"/>
                    </a:cubicBezTo>
                    <a:cubicBezTo>
                      <a:pt x="1812739" y="2169022"/>
                      <a:pt x="1824472" y="2221114"/>
                      <a:pt x="1901714" y="2190806"/>
                    </a:cubicBezTo>
                    <a:cubicBezTo>
                      <a:pt x="1978956" y="2160498"/>
                      <a:pt x="2039576" y="2107459"/>
                      <a:pt x="2106063" y="2062943"/>
                    </a:cubicBezTo>
                    <a:cubicBezTo>
                      <a:pt x="2053264" y="2097987"/>
                      <a:pt x="2025888" y="2161445"/>
                      <a:pt x="1981889" y="2204066"/>
                    </a:cubicBezTo>
                    <a:cubicBezTo>
                      <a:pt x="1953534" y="2231532"/>
                      <a:pt x="1923224" y="2272259"/>
                      <a:pt x="1908558" y="2308250"/>
                    </a:cubicBezTo>
                    <a:cubicBezTo>
                      <a:pt x="1906603" y="2312038"/>
                      <a:pt x="1909536" y="2317721"/>
                      <a:pt x="1914424" y="2318668"/>
                    </a:cubicBezTo>
                    <a:cubicBezTo>
                      <a:pt x="2041531" y="2365077"/>
                      <a:pt x="2198948" y="2336664"/>
                      <a:pt x="2318233" y="2306356"/>
                    </a:cubicBezTo>
                    <a:cubicBezTo>
                      <a:pt x="2300634" y="2311091"/>
                      <a:pt x="2282057" y="2316774"/>
                      <a:pt x="2264457" y="2322457"/>
                    </a:cubicBezTo>
                    <a:cubicBezTo>
                      <a:pt x="2228281" y="2334769"/>
                      <a:pt x="2200904" y="2342347"/>
                      <a:pt x="2180371" y="2372655"/>
                    </a:cubicBezTo>
                    <a:cubicBezTo>
                      <a:pt x="2138328" y="2436112"/>
                      <a:pt x="2378853" y="2438006"/>
                      <a:pt x="2385698" y="2438006"/>
                    </a:cubicBezTo>
                    <a:cubicBezTo>
                      <a:pt x="2469784" y="2438006"/>
                      <a:pt x="2551914" y="2411487"/>
                      <a:pt x="2624267" y="2371708"/>
                    </a:cubicBezTo>
                    <a:cubicBezTo>
                      <a:pt x="2602757" y="2400121"/>
                      <a:pt x="2583202" y="2428535"/>
                      <a:pt x="2567558" y="2462632"/>
                    </a:cubicBezTo>
                    <a:cubicBezTo>
                      <a:pt x="2555825" y="2488204"/>
                      <a:pt x="2528448" y="2590494"/>
                      <a:pt x="2564625" y="2614172"/>
                    </a:cubicBezTo>
                    <a:cubicBezTo>
                      <a:pt x="2589068" y="2629326"/>
                      <a:pt x="2616445" y="2645428"/>
                      <a:pt x="2641867" y="2624591"/>
                    </a:cubicBezTo>
                    <a:cubicBezTo>
                      <a:pt x="2684888" y="2589547"/>
                      <a:pt x="2736708" y="2563975"/>
                      <a:pt x="2786573" y="2536508"/>
                    </a:cubicBezTo>
                    <a:cubicBezTo>
                      <a:pt x="2741597" y="2603754"/>
                      <a:pt x="2696620" y="2691837"/>
                      <a:pt x="2742575" y="2729722"/>
                    </a:cubicBezTo>
                    <a:cubicBezTo>
                      <a:pt x="2697598" y="2747718"/>
                      <a:pt x="2649689" y="2769501"/>
                      <a:pt x="2626223" y="2797916"/>
                    </a:cubicBezTo>
                    <a:cubicBezTo>
                      <a:pt x="2619379" y="2806440"/>
                      <a:pt x="2622312" y="2818752"/>
                      <a:pt x="2635023" y="2822541"/>
                    </a:cubicBezTo>
                    <a:cubicBezTo>
                      <a:pt x="2709331" y="2849060"/>
                      <a:pt x="2786573" y="2850955"/>
                      <a:pt x="2863815" y="2856637"/>
                    </a:cubicBezTo>
                    <a:cubicBezTo>
                      <a:pt x="2740619" y="2877474"/>
                      <a:pt x="2587113" y="2916307"/>
                      <a:pt x="2610579" y="2997759"/>
                    </a:cubicBezTo>
                    <a:cubicBezTo>
                      <a:pt x="2625245" y="3047010"/>
                      <a:pt x="2679999" y="3068794"/>
                      <a:pt x="2731819" y="3068794"/>
                    </a:cubicBezTo>
                    <a:cubicBezTo>
                      <a:pt x="2726931" y="3079213"/>
                      <a:pt x="2722042" y="3089631"/>
                      <a:pt x="2718131" y="3100997"/>
                    </a:cubicBezTo>
                    <a:cubicBezTo>
                      <a:pt x="2699554" y="3148353"/>
                      <a:pt x="2651644" y="3323572"/>
                      <a:pt x="2701509" y="3370928"/>
                    </a:cubicBezTo>
                    <a:cubicBezTo>
                      <a:pt x="2746485" y="3413549"/>
                      <a:pt x="2799284" y="3369034"/>
                      <a:pt x="2843282" y="3310312"/>
                    </a:cubicBezTo>
                    <a:cubicBezTo>
                      <a:pt x="2828616" y="3361457"/>
                      <a:pt x="2815905" y="3414496"/>
                      <a:pt x="2805150" y="3471324"/>
                    </a:cubicBezTo>
                    <a:cubicBezTo>
                      <a:pt x="2799284" y="3502579"/>
                      <a:pt x="2772885" y="3605816"/>
                      <a:pt x="2824705" y="3627600"/>
                    </a:cubicBezTo>
                    <a:cubicBezTo>
                      <a:pt x="2888259" y="3654120"/>
                      <a:pt x="2950834" y="3562249"/>
                      <a:pt x="2981144" y="3532887"/>
                    </a:cubicBezTo>
                    <a:cubicBezTo>
                      <a:pt x="3003632" y="3512050"/>
                      <a:pt x="3023187" y="3488372"/>
                      <a:pt x="3040787" y="3463747"/>
                    </a:cubicBezTo>
                    <a:cubicBezTo>
                      <a:pt x="3032965" y="3513945"/>
                      <a:pt x="3030031" y="3565090"/>
                      <a:pt x="3040787" y="3619076"/>
                    </a:cubicBezTo>
                    <a:cubicBezTo>
                      <a:pt x="3051542" y="3674010"/>
                      <a:pt x="3059364" y="3847334"/>
                      <a:pt x="3150294" y="3865329"/>
                    </a:cubicBezTo>
                    <a:cubicBezTo>
                      <a:pt x="3234380" y="3882378"/>
                      <a:pt x="3312600" y="3772511"/>
                      <a:pt x="3353665" y="3727996"/>
                    </a:cubicBezTo>
                    <a:cubicBezTo>
                      <a:pt x="3361487" y="3720419"/>
                      <a:pt x="3367353" y="3711895"/>
                      <a:pt x="3374198" y="3703371"/>
                    </a:cubicBezTo>
                    <a:cubicBezTo>
                      <a:pt x="3376153" y="3722313"/>
                      <a:pt x="3378109" y="3741256"/>
                      <a:pt x="3380064" y="3760198"/>
                    </a:cubicBezTo>
                    <a:cubicBezTo>
                      <a:pt x="3382020" y="3776299"/>
                      <a:pt x="3395708" y="3781035"/>
                      <a:pt x="3411352" y="3782929"/>
                    </a:cubicBezTo>
                    <a:cubicBezTo>
                      <a:pt x="3459262" y="3787665"/>
                      <a:pt x="3470017" y="3763987"/>
                      <a:pt x="3489571" y="3728943"/>
                    </a:cubicBezTo>
                    <a:cubicBezTo>
                      <a:pt x="3513037" y="3686322"/>
                      <a:pt x="3531615" y="3640860"/>
                      <a:pt x="3546281" y="3593504"/>
                    </a:cubicBezTo>
                    <a:cubicBezTo>
                      <a:pt x="3558992" y="3662644"/>
                      <a:pt x="3575613" y="3730837"/>
                      <a:pt x="3614723" y="3799031"/>
                    </a:cubicBezTo>
                    <a:cubicBezTo>
                      <a:pt x="3641122" y="3844493"/>
                      <a:pt x="3703698" y="3915528"/>
                      <a:pt x="3764318" y="3915528"/>
                    </a:cubicBezTo>
                    <a:cubicBezTo>
                      <a:pt x="3838627" y="3916474"/>
                      <a:pt x="3829827" y="3794295"/>
                      <a:pt x="3805383" y="3679692"/>
                    </a:cubicBezTo>
                    <a:cubicBezTo>
                      <a:pt x="3889469" y="3832180"/>
                      <a:pt x="4006799" y="3991298"/>
                      <a:pt x="4183771" y="3995086"/>
                    </a:cubicBezTo>
                    <a:cubicBezTo>
                      <a:pt x="4303056" y="3997928"/>
                      <a:pt x="4203326" y="3751674"/>
                      <a:pt x="4133905" y="3595398"/>
                    </a:cubicBezTo>
                    <a:cubicBezTo>
                      <a:pt x="4191592" y="3660750"/>
                      <a:pt x="4247324" y="3728943"/>
                      <a:pt x="4313811" y="3788612"/>
                    </a:cubicBezTo>
                    <a:cubicBezTo>
                      <a:pt x="4358787" y="3829339"/>
                      <a:pt x="4418429" y="3889008"/>
                      <a:pt x="4482961" y="3876695"/>
                    </a:cubicBezTo>
                    <a:cubicBezTo>
                      <a:pt x="4560202" y="3862488"/>
                      <a:pt x="4513271" y="3749780"/>
                      <a:pt x="4472205" y="3665486"/>
                    </a:cubicBezTo>
                    <a:cubicBezTo>
                      <a:pt x="4517182" y="3713789"/>
                      <a:pt x="4573891" y="3761145"/>
                      <a:pt x="4613001" y="3735573"/>
                    </a:cubicBezTo>
                    <a:cubicBezTo>
                      <a:pt x="4654066" y="3708106"/>
                      <a:pt x="4647222" y="3652225"/>
                      <a:pt x="4618867" y="3589715"/>
                    </a:cubicBezTo>
                    <a:cubicBezTo>
                      <a:pt x="4780195" y="3686322"/>
                      <a:pt x="4968900" y="3744097"/>
                      <a:pt x="5098940" y="3666433"/>
                    </a:cubicBezTo>
                    <a:cubicBezTo>
                      <a:pt x="5210403" y="3600133"/>
                      <a:pt x="5199648" y="3511103"/>
                      <a:pt x="5136094" y="3428703"/>
                    </a:cubicBezTo>
                    <a:cubicBezTo>
                      <a:pt x="5178137" y="3444804"/>
                      <a:pt x="5228002" y="3457117"/>
                      <a:pt x="5254401" y="3428703"/>
                    </a:cubicBezTo>
                    <a:cubicBezTo>
                      <a:pt x="5278845" y="3401237"/>
                      <a:pt x="5273956" y="3369034"/>
                      <a:pt x="5252446" y="3335884"/>
                    </a:cubicBezTo>
                    <a:cubicBezTo>
                      <a:pt x="5311110" y="3331149"/>
                      <a:pt x="5333598" y="3302735"/>
                      <a:pt x="5283734" y="3256326"/>
                    </a:cubicBezTo>
                    <a:cubicBezTo>
                      <a:pt x="5315021" y="3265797"/>
                      <a:pt x="5347287" y="3273374"/>
                      <a:pt x="5375642" y="3281898"/>
                    </a:cubicBezTo>
                    <a:cubicBezTo>
                      <a:pt x="5426484" y="3297052"/>
                      <a:pt x="5473416" y="3296105"/>
                      <a:pt x="5519370" y="3280951"/>
                    </a:cubicBezTo>
                    <a:cubicBezTo>
                      <a:pt x="5603456" y="3254432"/>
                      <a:pt x="5542836" y="3190027"/>
                      <a:pt x="5474394" y="3137935"/>
                    </a:cubicBezTo>
                    <a:cubicBezTo>
                      <a:pt x="5533059" y="3154036"/>
                      <a:pt x="5585857" y="3151195"/>
                      <a:pt x="5575102" y="3083948"/>
                    </a:cubicBezTo>
                    <a:cubicBezTo>
                      <a:pt x="5566302" y="3029015"/>
                      <a:pt x="5472438" y="2965557"/>
                      <a:pt x="5426484" y="2940932"/>
                    </a:cubicBezTo>
                    <a:cubicBezTo>
                      <a:pt x="5417685" y="2935249"/>
                      <a:pt x="5407907" y="2930513"/>
                      <a:pt x="5399108" y="2925778"/>
                    </a:cubicBezTo>
                    <a:cubicBezTo>
                      <a:pt x="5428440" y="2926725"/>
                      <a:pt x="5457772" y="2927672"/>
                      <a:pt x="5488082" y="2930513"/>
                    </a:cubicBezTo>
                    <a:cubicBezTo>
                      <a:pt x="5557502" y="2936196"/>
                      <a:pt x="5694387" y="2874633"/>
                      <a:pt x="5592701" y="2805492"/>
                    </a:cubicBezTo>
                    <a:cubicBezTo>
                      <a:pt x="5584879" y="2799810"/>
                      <a:pt x="5575102" y="2796021"/>
                      <a:pt x="5565324" y="2792233"/>
                    </a:cubicBezTo>
                    <a:cubicBezTo>
                      <a:pt x="5627900" y="2747718"/>
                      <a:pt x="5680698" y="2681418"/>
                      <a:pt x="5674832" y="2621750"/>
                    </a:cubicBezTo>
                    <a:cubicBezTo>
                      <a:pt x="5668965" y="2561133"/>
                      <a:pt x="5623011" y="2556397"/>
                      <a:pt x="5571191" y="2570605"/>
                    </a:cubicBezTo>
                    <a:cubicBezTo>
                      <a:pt x="5581946" y="2553556"/>
                      <a:pt x="5584879" y="2535561"/>
                      <a:pt x="5573146" y="2518513"/>
                    </a:cubicBezTo>
                    <a:cubicBezTo>
                      <a:pt x="5549680" y="2485363"/>
                      <a:pt x="5517415" y="2472103"/>
                      <a:pt x="5478305" y="2457896"/>
                    </a:cubicBezTo>
                    <a:cubicBezTo>
                      <a:pt x="5471461" y="2455055"/>
                      <a:pt x="5458750" y="2455055"/>
                      <a:pt x="5450928" y="2454108"/>
                    </a:cubicBezTo>
                    <a:cubicBezTo>
                      <a:pt x="5454839" y="2454108"/>
                      <a:pt x="5460706" y="2454108"/>
                      <a:pt x="5470483" y="2454108"/>
                    </a:cubicBezTo>
                    <a:cubicBezTo>
                      <a:pt x="5490038" y="2454108"/>
                      <a:pt x="5509593" y="2454108"/>
                      <a:pt x="5528170" y="2452213"/>
                    </a:cubicBezTo>
                    <a:cubicBezTo>
                      <a:pt x="5692431" y="2434218"/>
                      <a:pt x="5558480" y="2347082"/>
                      <a:pt x="5438217" y="2292149"/>
                    </a:cubicBezTo>
                    <a:cubicBezTo>
                      <a:pt x="5527192" y="2305409"/>
                      <a:pt x="5615189" y="2302567"/>
                      <a:pt x="5670921" y="2237215"/>
                    </a:cubicBezTo>
                    <a:cubicBezTo>
                      <a:pt x="5739363" y="2158604"/>
                      <a:pt x="5552614" y="2114089"/>
                      <a:pt x="5502748" y="2108406"/>
                    </a:cubicBezTo>
                    <a:cubicBezTo>
                      <a:pt x="5478305" y="2105564"/>
                      <a:pt x="5402041" y="2131137"/>
                      <a:pt x="5445061" y="2115983"/>
                    </a:cubicBezTo>
                    <a:cubicBezTo>
                      <a:pt x="5468527" y="2107459"/>
                      <a:pt x="5492971" y="2097040"/>
                      <a:pt x="5513504" y="2084727"/>
                    </a:cubicBezTo>
                    <a:cubicBezTo>
                      <a:pt x="5549680" y="2063891"/>
                      <a:pt x="5592701" y="2039265"/>
                      <a:pt x="5589768" y="1993803"/>
                    </a:cubicBezTo>
                    <a:cubicBezTo>
                      <a:pt x="5583901" y="1917085"/>
                      <a:pt x="5437240" y="1910456"/>
                      <a:pt x="5331643" y="1917085"/>
                    </a:cubicBezTo>
                    <a:cubicBezTo>
                      <a:pt x="5378575" y="1887725"/>
                      <a:pt x="5428440" y="1849839"/>
                      <a:pt x="5437240" y="1811007"/>
                    </a:cubicBezTo>
                    <a:cubicBezTo>
                      <a:pt x="5593679" y="1775016"/>
                      <a:pt x="5512526" y="1685986"/>
                      <a:pt x="5404974" y="1636735"/>
                    </a:cubicBezTo>
                    <a:cubicBezTo>
                      <a:pt x="5553591" y="1643365"/>
                      <a:pt x="5766740" y="1640524"/>
                      <a:pt x="5712964" y="1572331"/>
                    </a:cubicBezTo>
                    <a:cubicBezTo>
                      <a:pt x="5695364" y="1549600"/>
                      <a:pt x="5667009" y="1530657"/>
                      <a:pt x="5633766" y="1515503"/>
                    </a:cubicBezTo>
                    <a:cubicBezTo>
                      <a:pt x="5678743" y="1508873"/>
                      <a:pt x="5721763" y="1498455"/>
                      <a:pt x="5759895" y="1480459"/>
                    </a:cubicBezTo>
                    <a:cubicBezTo>
                      <a:pt x="5834204" y="1446363"/>
                      <a:pt x="5803894" y="1362068"/>
                      <a:pt x="5730563" y="1329866"/>
                    </a:cubicBezTo>
                    <a:close/>
                  </a:path>
                </a:pathLst>
              </a:custGeom>
              <a:solidFill>
                <a:srgbClr val="337E3D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35" name="Graphic 25">
              <a:extLst>
                <a:ext uri="{FF2B5EF4-FFF2-40B4-BE49-F238E27FC236}">
                  <a16:creationId xmlns:a16="http://schemas.microsoft.com/office/drawing/2014/main" id="{BDE0FDC5-41F3-A82C-E558-EDC7829DAEE8}"/>
                </a:ext>
              </a:extLst>
            </p:cNvPr>
            <p:cNvGrpSpPr/>
            <p:nvPr/>
          </p:nvGrpSpPr>
          <p:grpSpPr>
            <a:xfrm>
              <a:off x="-203384" y="-2739438"/>
              <a:ext cx="903803" cy="2433356"/>
              <a:chOff x="-203384" y="-2739438"/>
              <a:chExt cx="903803" cy="2433356"/>
            </a:xfrm>
          </p:grpSpPr>
          <p:grpSp>
            <p:nvGrpSpPr>
              <p:cNvPr id="436" name="Graphic 25">
                <a:extLst>
                  <a:ext uri="{FF2B5EF4-FFF2-40B4-BE49-F238E27FC236}">
                    <a16:creationId xmlns:a16="http://schemas.microsoft.com/office/drawing/2014/main" id="{905BF1EF-2838-063D-9827-0057EDC3A0C3}"/>
                  </a:ext>
                </a:extLst>
              </p:cNvPr>
              <p:cNvGrpSpPr/>
              <p:nvPr/>
            </p:nvGrpSpPr>
            <p:grpSpPr>
              <a:xfrm>
                <a:off x="-202407" y="-2739438"/>
                <a:ext cx="902825" cy="2433356"/>
                <a:chOff x="-202407" y="-2739438"/>
                <a:chExt cx="902825" cy="2433356"/>
              </a:xfrm>
              <a:solidFill>
                <a:srgbClr val="7FAB41"/>
              </a:solidFill>
            </p:grpSpPr>
            <p:sp>
              <p:nvSpPr>
                <p:cNvPr id="437" name="Freeform: Shape 436">
                  <a:extLst>
                    <a:ext uri="{FF2B5EF4-FFF2-40B4-BE49-F238E27FC236}">
                      <a16:creationId xmlns:a16="http://schemas.microsoft.com/office/drawing/2014/main" id="{BD95F99C-D68A-A63B-2CB9-AB7B4B6A46CD}"/>
                    </a:ext>
                  </a:extLst>
                </p:cNvPr>
                <p:cNvSpPr/>
                <p:nvPr/>
              </p:nvSpPr>
              <p:spPr>
                <a:xfrm>
                  <a:off x="-202407" y="-2739438"/>
                  <a:ext cx="902825" cy="2272641"/>
                </a:xfrm>
                <a:custGeom>
                  <a:avLst/>
                  <a:gdLst>
                    <a:gd name="connsiteX0" fmla="*/ 891703 w 902825"/>
                    <a:gd name="connsiteY0" fmla="*/ 797665 h 2272641"/>
                    <a:gd name="connsiteX1" fmla="*/ 741131 w 902825"/>
                    <a:gd name="connsiteY1" fmla="*/ 739890 h 2272641"/>
                    <a:gd name="connsiteX2" fmla="*/ 777307 w 902825"/>
                    <a:gd name="connsiteY2" fmla="*/ 635706 h 2272641"/>
                    <a:gd name="connsiteX3" fmla="*/ 545582 w 902825"/>
                    <a:gd name="connsiteY3" fmla="*/ 649913 h 2272641"/>
                    <a:gd name="connsiteX4" fmla="*/ 511361 w 902825"/>
                    <a:gd name="connsiteY4" fmla="*/ 660331 h 2272641"/>
                    <a:gd name="connsiteX5" fmla="*/ 584691 w 902825"/>
                    <a:gd name="connsiteY5" fmla="*/ 601609 h 2272641"/>
                    <a:gd name="connsiteX6" fmla="*/ 567092 w 902825"/>
                    <a:gd name="connsiteY6" fmla="*/ 450069 h 2272641"/>
                    <a:gd name="connsiteX7" fmla="*/ 534826 w 902825"/>
                    <a:gd name="connsiteY7" fmla="*/ 461434 h 2272641"/>
                    <a:gd name="connsiteX8" fmla="*/ 484961 w 902825"/>
                    <a:gd name="connsiteY8" fmla="*/ 278638 h 2272641"/>
                    <a:gd name="connsiteX9" fmla="*/ 361766 w 902825"/>
                    <a:gd name="connsiteY9" fmla="*/ 318418 h 2272641"/>
                    <a:gd name="connsiteX10" fmla="*/ 321678 w 902825"/>
                    <a:gd name="connsiteY10" fmla="*/ 284321 h 2272641"/>
                    <a:gd name="connsiteX11" fmla="*/ 198482 w 902825"/>
                    <a:gd name="connsiteY11" fmla="*/ 312735 h 2272641"/>
                    <a:gd name="connsiteX12" fmla="*/ 174039 w 902825"/>
                    <a:gd name="connsiteY12" fmla="*/ 329783 h 2272641"/>
                    <a:gd name="connsiteX13" fmla="*/ 189683 w 902825"/>
                    <a:gd name="connsiteY13" fmla="*/ 315576 h 2272641"/>
                    <a:gd name="connsiteX14" fmla="*/ 233681 w 902825"/>
                    <a:gd name="connsiteY14" fmla="*/ 273903 h 2272641"/>
                    <a:gd name="connsiteX15" fmla="*/ 34221 w 902825"/>
                    <a:gd name="connsiteY15" fmla="*/ 236965 h 2272641"/>
                    <a:gd name="connsiteX16" fmla="*/ 174039 w 902825"/>
                    <a:gd name="connsiteY16" fmla="*/ 39962 h 2272641"/>
                    <a:gd name="connsiteX17" fmla="*/ 0 w 902825"/>
                    <a:gd name="connsiteY17" fmla="*/ 39962 h 2272641"/>
                    <a:gd name="connsiteX18" fmla="*/ 0 w 902825"/>
                    <a:gd name="connsiteY18" fmla="*/ 2266662 h 2272641"/>
                    <a:gd name="connsiteX19" fmla="*/ 412608 w 902825"/>
                    <a:gd name="connsiteY19" fmla="*/ 2178579 h 2272641"/>
                    <a:gd name="connsiteX20" fmla="*/ 51820 w 902825"/>
                    <a:gd name="connsiteY20" fmla="*/ 1963581 h 2272641"/>
                    <a:gd name="connsiteX21" fmla="*/ 349055 w 902825"/>
                    <a:gd name="connsiteY21" fmla="*/ 1958845 h 2272641"/>
                    <a:gd name="connsiteX22" fmla="*/ 554381 w 902825"/>
                    <a:gd name="connsiteY22" fmla="*/ 1895387 h 2272641"/>
                    <a:gd name="connsiteX23" fmla="*/ 375454 w 902825"/>
                    <a:gd name="connsiteY23" fmla="*/ 1770366 h 2272641"/>
                    <a:gd name="connsiteX24" fmla="*/ 542648 w 902825"/>
                    <a:gd name="connsiteY24" fmla="*/ 1716380 h 2272641"/>
                    <a:gd name="connsiteX25" fmla="*/ 430208 w 902825"/>
                    <a:gd name="connsiteY25" fmla="*/ 1620720 h 2272641"/>
                    <a:gd name="connsiteX26" fmla="*/ 871171 w 902825"/>
                    <a:gd name="connsiteY26" fmla="*/ 1332793 h 2272641"/>
                    <a:gd name="connsiteX27" fmla="*/ 708865 w 902825"/>
                    <a:gd name="connsiteY27" fmla="*/ 1157574 h 2272641"/>
                    <a:gd name="connsiteX28" fmla="*/ 801751 w 902825"/>
                    <a:gd name="connsiteY28" fmla="*/ 1075174 h 2272641"/>
                    <a:gd name="connsiteX29" fmla="*/ 725487 w 902825"/>
                    <a:gd name="connsiteY29" fmla="*/ 1019293 h 2272641"/>
                    <a:gd name="connsiteX30" fmla="*/ 685399 w 902825"/>
                    <a:gd name="connsiteY30" fmla="*/ 947311 h 2272641"/>
                    <a:gd name="connsiteX31" fmla="*/ 779263 w 902825"/>
                    <a:gd name="connsiteY31" fmla="*/ 899008 h 2272641"/>
                    <a:gd name="connsiteX32" fmla="*/ 891703 w 902825"/>
                    <a:gd name="connsiteY32" fmla="*/ 797665 h 2272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02825" h="2272641">
                      <a:moveTo>
                        <a:pt x="891703" y="797665"/>
                      </a:moveTo>
                      <a:cubicBezTo>
                        <a:pt x="936680" y="722842"/>
                        <a:pt x="836950" y="723789"/>
                        <a:pt x="741131" y="739890"/>
                      </a:cubicBezTo>
                      <a:cubicBezTo>
                        <a:pt x="800773" y="708635"/>
                        <a:pt x="839883" y="670750"/>
                        <a:pt x="777307" y="635706"/>
                      </a:cubicBezTo>
                      <a:cubicBezTo>
                        <a:pt x="726464" y="607292"/>
                        <a:pt x="601313" y="633812"/>
                        <a:pt x="545582" y="649913"/>
                      </a:cubicBezTo>
                      <a:cubicBezTo>
                        <a:pt x="533849" y="652754"/>
                        <a:pt x="523094" y="656543"/>
                        <a:pt x="511361" y="660331"/>
                      </a:cubicBezTo>
                      <a:cubicBezTo>
                        <a:pt x="535804" y="640442"/>
                        <a:pt x="559270" y="620552"/>
                        <a:pt x="584691" y="601609"/>
                      </a:cubicBezTo>
                      <a:cubicBezTo>
                        <a:pt x="643356" y="557094"/>
                        <a:pt x="702999" y="422602"/>
                        <a:pt x="567092" y="450069"/>
                      </a:cubicBezTo>
                      <a:cubicBezTo>
                        <a:pt x="556337" y="451963"/>
                        <a:pt x="545582" y="456698"/>
                        <a:pt x="534826" y="461434"/>
                      </a:cubicBezTo>
                      <a:cubicBezTo>
                        <a:pt x="548515" y="390400"/>
                        <a:pt x="537760" y="311788"/>
                        <a:pt x="484961" y="278638"/>
                      </a:cubicBezTo>
                      <a:cubicBezTo>
                        <a:pt x="431185" y="243595"/>
                        <a:pt x="391098" y="272008"/>
                        <a:pt x="361766" y="318418"/>
                      </a:cubicBezTo>
                      <a:cubicBezTo>
                        <a:pt x="355899" y="299475"/>
                        <a:pt x="344166" y="287163"/>
                        <a:pt x="321678" y="284321"/>
                      </a:cubicBezTo>
                      <a:cubicBezTo>
                        <a:pt x="276702" y="280532"/>
                        <a:pt x="240525" y="294740"/>
                        <a:pt x="198482" y="312735"/>
                      </a:cubicBezTo>
                      <a:cubicBezTo>
                        <a:pt x="190660" y="315576"/>
                        <a:pt x="179905" y="324100"/>
                        <a:pt x="174039" y="329783"/>
                      </a:cubicBezTo>
                      <a:cubicBezTo>
                        <a:pt x="177950" y="326942"/>
                        <a:pt x="181861" y="322206"/>
                        <a:pt x="189683" y="315576"/>
                      </a:cubicBezTo>
                      <a:cubicBezTo>
                        <a:pt x="204349" y="302317"/>
                        <a:pt x="219993" y="288109"/>
                        <a:pt x="233681" y="273903"/>
                      </a:cubicBezTo>
                      <a:cubicBezTo>
                        <a:pt x="349055" y="146987"/>
                        <a:pt x="173061" y="186767"/>
                        <a:pt x="34221" y="236965"/>
                      </a:cubicBezTo>
                      <a:cubicBezTo>
                        <a:pt x="115374" y="182978"/>
                        <a:pt x="181861" y="119521"/>
                        <a:pt x="174039" y="39962"/>
                      </a:cubicBezTo>
                      <a:cubicBezTo>
                        <a:pt x="165239" y="-28231"/>
                        <a:pt x="69420" y="3971"/>
                        <a:pt x="0" y="39962"/>
                      </a:cubicBezTo>
                      <a:lnTo>
                        <a:pt x="0" y="2266662"/>
                      </a:lnTo>
                      <a:cubicBezTo>
                        <a:pt x="150573" y="2282763"/>
                        <a:pt x="304079" y="2270450"/>
                        <a:pt x="412608" y="2178579"/>
                      </a:cubicBezTo>
                      <a:cubicBezTo>
                        <a:pt x="508427" y="2097126"/>
                        <a:pt x="232703" y="2012831"/>
                        <a:pt x="51820" y="1963581"/>
                      </a:cubicBezTo>
                      <a:cubicBezTo>
                        <a:pt x="150573" y="1964528"/>
                        <a:pt x="248347" y="1968316"/>
                        <a:pt x="349055" y="1958845"/>
                      </a:cubicBezTo>
                      <a:cubicBezTo>
                        <a:pt x="417497" y="1952215"/>
                        <a:pt x="512338" y="1948427"/>
                        <a:pt x="554381" y="1895387"/>
                      </a:cubicBezTo>
                      <a:cubicBezTo>
                        <a:pt x="604246" y="1832877"/>
                        <a:pt x="476162" y="1794991"/>
                        <a:pt x="375454" y="1770366"/>
                      </a:cubicBezTo>
                      <a:cubicBezTo>
                        <a:pt x="449763" y="1769419"/>
                        <a:pt x="532871" y="1759001"/>
                        <a:pt x="542648" y="1716380"/>
                      </a:cubicBezTo>
                      <a:cubicBezTo>
                        <a:pt x="553404" y="1670918"/>
                        <a:pt x="502561" y="1640610"/>
                        <a:pt x="430208" y="1620720"/>
                      </a:cubicBezTo>
                      <a:cubicBezTo>
                        <a:pt x="634556" y="1568628"/>
                        <a:pt x="830105" y="1472968"/>
                        <a:pt x="871171" y="1332793"/>
                      </a:cubicBezTo>
                      <a:cubicBezTo>
                        <a:pt x="905392" y="1213454"/>
                        <a:pt x="825217" y="1165151"/>
                        <a:pt x="708865" y="1157574"/>
                      </a:cubicBezTo>
                      <a:cubicBezTo>
                        <a:pt x="754819" y="1138631"/>
                        <a:pt x="804684" y="1111165"/>
                        <a:pt x="801751" y="1075174"/>
                      </a:cubicBezTo>
                      <a:cubicBezTo>
                        <a:pt x="798818" y="1041077"/>
                        <a:pt x="769485" y="1024029"/>
                        <a:pt x="725487" y="1019293"/>
                      </a:cubicBezTo>
                      <a:cubicBezTo>
                        <a:pt x="768508" y="975725"/>
                        <a:pt x="762641" y="941629"/>
                        <a:pt x="685399" y="947311"/>
                      </a:cubicBezTo>
                      <a:cubicBezTo>
                        <a:pt x="717665" y="932157"/>
                        <a:pt x="748953" y="913215"/>
                        <a:pt x="779263" y="899008"/>
                      </a:cubicBezTo>
                      <a:cubicBezTo>
                        <a:pt x="831083" y="872488"/>
                        <a:pt x="867260" y="839339"/>
                        <a:pt x="891703" y="797665"/>
                      </a:cubicBezTo>
                      <a:close/>
                    </a:path>
                  </a:pathLst>
                </a:custGeom>
                <a:solidFill>
                  <a:srgbClr val="7FAB4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38" name="Freeform: Shape 437">
                  <a:extLst>
                    <a:ext uri="{FF2B5EF4-FFF2-40B4-BE49-F238E27FC236}">
                      <a16:creationId xmlns:a16="http://schemas.microsoft.com/office/drawing/2014/main" id="{3AF3614F-B3B6-71C1-A075-94856B38EC60}"/>
                    </a:ext>
                  </a:extLst>
                </p:cNvPr>
                <p:cNvSpPr/>
                <p:nvPr/>
              </p:nvSpPr>
              <p:spPr>
                <a:xfrm>
                  <a:off x="-202407" y="-406477"/>
                  <a:ext cx="33730" cy="100395"/>
                </a:xfrm>
                <a:custGeom>
                  <a:avLst/>
                  <a:gdLst>
                    <a:gd name="connsiteX0" fmla="*/ 0 w 33730"/>
                    <a:gd name="connsiteY0" fmla="*/ 0 h 100395"/>
                    <a:gd name="connsiteX1" fmla="*/ 0 w 33730"/>
                    <a:gd name="connsiteY1" fmla="*/ 100396 h 100395"/>
                    <a:gd name="connsiteX2" fmla="*/ 16622 w 33730"/>
                    <a:gd name="connsiteY2" fmla="*/ 89030 h 100395"/>
                    <a:gd name="connsiteX3" fmla="*/ 0 w 33730"/>
                    <a:gd name="connsiteY3" fmla="*/ 0 h 100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730" h="100395">
                      <a:moveTo>
                        <a:pt x="0" y="0"/>
                      </a:moveTo>
                      <a:lnTo>
                        <a:pt x="0" y="100396"/>
                      </a:lnTo>
                      <a:cubicBezTo>
                        <a:pt x="5866" y="96607"/>
                        <a:pt x="11733" y="93766"/>
                        <a:pt x="16622" y="89030"/>
                      </a:cubicBezTo>
                      <a:cubicBezTo>
                        <a:pt x="46932" y="62510"/>
                        <a:pt x="34221" y="31255"/>
                        <a:pt x="0" y="0"/>
                      </a:cubicBezTo>
                      <a:close/>
                    </a:path>
                  </a:pathLst>
                </a:custGeom>
                <a:solidFill>
                  <a:srgbClr val="7FAB4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39" name="Graphic 25">
                <a:extLst>
                  <a:ext uri="{FF2B5EF4-FFF2-40B4-BE49-F238E27FC236}">
                    <a16:creationId xmlns:a16="http://schemas.microsoft.com/office/drawing/2014/main" id="{D4AB2D65-E949-BD57-FAC7-27B4F1D674C1}"/>
                  </a:ext>
                </a:extLst>
              </p:cNvPr>
              <p:cNvGrpSpPr/>
              <p:nvPr/>
            </p:nvGrpSpPr>
            <p:grpSpPr>
              <a:xfrm>
                <a:off x="-202407" y="-2739438"/>
                <a:ext cx="902825" cy="2433356"/>
                <a:chOff x="-202407" y="-2739438"/>
                <a:chExt cx="902825" cy="2433356"/>
              </a:xfrm>
              <a:solidFill>
                <a:srgbClr val="337E3D"/>
              </a:solidFill>
            </p:grpSpPr>
            <p:sp>
              <p:nvSpPr>
                <p:cNvPr id="440" name="Freeform: Shape 439">
                  <a:extLst>
                    <a:ext uri="{FF2B5EF4-FFF2-40B4-BE49-F238E27FC236}">
                      <a16:creationId xmlns:a16="http://schemas.microsoft.com/office/drawing/2014/main" id="{D78692B8-E18E-F29F-5518-CFC891A6EAB0}"/>
                    </a:ext>
                  </a:extLst>
                </p:cNvPr>
                <p:cNvSpPr/>
                <p:nvPr/>
              </p:nvSpPr>
              <p:spPr>
                <a:xfrm>
                  <a:off x="-202407" y="-2739438"/>
                  <a:ext cx="902825" cy="2272641"/>
                </a:xfrm>
                <a:custGeom>
                  <a:avLst/>
                  <a:gdLst>
                    <a:gd name="connsiteX0" fmla="*/ 891703 w 902825"/>
                    <a:gd name="connsiteY0" fmla="*/ 797665 h 2272641"/>
                    <a:gd name="connsiteX1" fmla="*/ 741131 w 902825"/>
                    <a:gd name="connsiteY1" fmla="*/ 739890 h 2272641"/>
                    <a:gd name="connsiteX2" fmla="*/ 777307 w 902825"/>
                    <a:gd name="connsiteY2" fmla="*/ 635706 h 2272641"/>
                    <a:gd name="connsiteX3" fmla="*/ 545582 w 902825"/>
                    <a:gd name="connsiteY3" fmla="*/ 649913 h 2272641"/>
                    <a:gd name="connsiteX4" fmla="*/ 511361 w 902825"/>
                    <a:gd name="connsiteY4" fmla="*/ 660331 h 2272641"/>
                    <a:gd name="connsiteX5" fmla="*/ 584691 w 902825"/>
                    <a:gd name="connsiteY5" fmla="*/ 601609 h 2272641"/>
                    <a:gd name="connsiteX6" fmla="*/ 567092 w 902825"/>
                    <a:gd name="connsiteY6" fmla="*/ 450069 h 2272641"/>
                    <a:gd name="connsiteX7" fmla="*/ 534826 w 902825"/>
                    <a:gd name="connsiteY7" fmla="*/ 461434 h 2272641"/>
                    <a:gd name="connsiteX8" fmla="*/ 484961 w 902825"/>
                    <a:gd name="connsiteY8" fmla="*/ 278638 h 2272641"/>
                    <a:gd name="connsiteX9" fmla="*/ 361766 w 902825"/>
                    <a:gd name="connsiteY9" fmla="*/ 318418 h 2272641"/>
                    <a:gd name="connsiteX10" fmla="*/ 321678 w 902825"/>
                    <a:gd name="connsiteY10" fmla="*/ 284321 h 2272641"/>
                    <a:gd name="connsiteX11" fmla="*/ 198482 w 902825"/>
                    <a:gd name="connsiteY11" fmla="*/ 312735 h 2272641"/>
                    <a:gd name="connsiteX12" fmla="*/ 174039 w 902825"/>
                    <a:gd name="connsiteY12" fmla="*/ 329783 h 2272641"/>
                    <a:gd name="connsiteX13" fmla="*/ 189683 w 902825"/>
                    <a:gd name="connsiteY13" fmla="*/ 315576 h 2272641"/>
                    <a:gd name="connsiteX14" fmla="*/ 233681 w 902825"/>
                    <a:gd name="connsiteY14" fmla="*/ 273903 h 2272641"/>
                    <a:gd name="connsiteX15" fmla="*/ 34221 w 902825"/>
                    <a:gd name="connsiteY15" fmla="*/ 236965 h 2272641"/>
                    <a:gd name="connsiteX16" fmla="*/ 174039 w 902825"/>
                    <a:gd name="connsiteY16" fmla="*/ 39962 h 2272641"/>
                    <a:gd name="connsiteX17" fmla="*/ 0 w 902825"/>
                    <a:gd name="connsiteY17" fmla="*/ 39962 h 2272641"/>
                    <a:gd name="connsiteX18" fmla="*/ 0 w 902825"/>
                    <a:gd name="connsiteY18" fmla="*/ 573195 h 2272641"/>
                    <a:gd name="connsiteX19" fmla="*/ 16622 w 902825"/>
                    <a:gd name="connsiteY19" fmla="*/ 578878 h 2272641"/>
                    <a:gd name="connsiteX20" fmla="*/ 18577 w 902825"/>
                    <a:gd name="connsiteY20" fmla="*/ 587402 h 2272641"/>
                    <a:gd name="connsiteX21" fmla="*/ 0 w 902825"/>
                    <a:gd name="connsiteY21" fmla="*/ 608239 h 2272641"/>
                    <a:gd name="connsiteX22" fmla="*/ 0 w 902825"/>
                    <a:gd name="connsiteY22" fmla="*/ 673591 h 2272641"/>
                    <a:gd name="connsiteX23" fmla="*/ 0 w 902825"/>
                    <a:gd name="connsiteY23" fmla="*/ 673591 h 2272641"/>
                    <a:gd name="connsiteX24" fmla="*/ 293323 w 902825"/>
                    <a:gd name="connsiteY24" fmla="*/ 670750 h 2272641"/>
                    <a:gd name="connsiteX25" fmla="*/ 292346 w 902825"/>
                    <a:gd name="connsiteY25" fmla="*/ 681168 h 2272641"/>
                    <a:gd name="connsiteX26" fmla="*/ 109507 w 902825"/>
                    <a:gd name="connsiteY26" fmla="*/ 781564 h 2272641"/>
                    <a:gd name="connsiteX27" fmla="*/ 320700 w 902825"/>
                    <a:gd name="connsiteY27" fmla="*/ 777775 h 2272641"/>
                    <a:gd name="connsiteX28" fmla="*/ 319723 w 902825"/>
                    <a:gd name="connsiteY28" fmla="*/ 788194 h 2272641"/>
                    <a:gd name="connsiteX29" fmla="*/ 0 w 902825"/>
                    <a:gd name="connsiteY29" fmla="*/ 881959 h 2272641"/>
                    <a:gd name="connsiteX30" fmla="*/ 0 w 902825"/>
                    <a:gd name="connsiteY30" fmla="*/ 2266662 h 2272641"/>
                    <a:gd name="connsiteX31" fmla="*/ 412608 w 902825"/>
                    <a:gd name="connsiteY31" fmla="*/ 2178579 h 2272641"/>
                    <a:gd name="connsiteX32" fmla="*/ 51820 w 902825"/>
                    <a:gd name="connsiteY32" fmla="*/ 1963581 h 2272641"/>
                    <a:gd name="connsiteX33" fmla="*/ 349055 w 902825"/>
                    <a:gd name="connsiteY33" fmla="*/ 1958845 h 2272641"/>
                    <a:gd name="connsiteX34" fmla="*/ 554381 w 902825"/>
                    <a:gd name="connsiteY34" fmla="*/ 1895387 h 2272641"/>
                    <a:gd name="connsiteX35" fmla="*/ 375454 w 902825"/>
                    <a:gd name="connsiteY35" fmla="*/ 1770366 h 2272641"/>
                    <a:gd name="connsiteX36" fmla="*/ 542648 w 902825"/>
                    <a:gd name="connsiteY36" fmla="*/ 1716380 h 2272641"/>
                    <a:gd name="connsiteX37" fmla="*/ 430208 w 902825"/>
                    <a:gd name="connsiteY37" fmla="*/ 1620720 h 2272641"/>
                    <a:gd name="connsiteX38" fmla="*/ 871171 w 902825"/>
                    <a:gd name="connsiteY38" fmla="*/ 1332793 h 2272641"/>
                    <a:gd name="connsiteX39" fmla="*/ 708865 w 902825"/>
                    <a:gd name="connsiteY39" fmla="*/ 1157574 h 2272641"/>
                    <a:gd name="connsiteX40" fmla="*/ 801751 w 902825"/>
                    <a:gd name="connsiteY40" fmla="*/ 1075174 h 2272641"/>
                    <a:gd name="connsiteX41" fmla="*/ 725487 w 902825"/>
                    <a:gd name="connsiteY41" fmla="*/ 1019293 h 2272641"/>
                    <a:gd name="connsiteX42" fmla="*/ 685399 w 902825"/>
                    <a:gd name="connsiteY42" fmla="*/ 947311 h 2272641"/>
                    <a:gd name="connsiteX43" fmla="*/ 779263 w 902825"/>
                    <a:gd name="connsiteY43" fmla="*/ 899008 h 2272641"/>
                    <a:gd name="connsiteX44" fmla="*/ 891703 w 902825"/>
                    <a:gd name="connsiteY44" fmla="*/ 797665 h 2272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902825" h="2272641">
                      <a:moveTo>
                        <a:pt x="891703" y="797665"/>
                      </a:moveTo>
                      <a:cubicBezTo>
                        <a:pt x="936680" y="722842"/>
                        <a:pt x="836950" y="723789"/>
                        <a:pt x="741131" y="739890"/>
                      </a:cubicBezTo>
                      <a:cubicBezTo>
                        <a:pt x="800773" y="708635"/>
                        <a:pt x="839883" y="670750"/>
                        <a:pt x="777307" y="635706"/>
                      </a:cubicBezTo>
                      <a:cubicBezTo>
                        <a:pt x="726464" y="607292"/>
                        <a:pt x="601313" y="633812"/>
                        <a:pt x="545582" y="649913"/>
                      </a:cubicBezTo>
                      <a:cubicBezTo>
                        <a:pt x="533849" y="652754"/>
                        <a:pt x="523094" y="656543"/>
                        <a:pt x="511361" y="660331"/>
                      </a:cubicBezTo>
                      <a:cubicBezTo>
                        <a:pt x="535804" y="640442"/>
                        <a:pt x="559270" y="620552"/>
                        <a:pt x="584691" y="601609"/>
                      </a:cubicBezTo>
                      <a:cubicBezTo>
                        <a:pt x="643356" y="557094"/>
                        <a:pt x="702999" y="422602"/>
                        <a:pt x="567092" y="450069"/>
                      </a:cubicBezTo>
                      <a:cubicBezTo>
                        <a:pt x="556337" y="451963"/>
                        <a:pt x="545582" y="456698"/>
                        <a:pt x="534826" y="461434"/>
                      </a:cubicBezTo>
                      <a:cubicBezTo>
                        <a:pt x="548515" y="390400"/>
                        <a:pt x="537760" y="311788"/>
                        <a:pt x="484961" y="278638"/>
                      </a:cubicBezTo>
                      <a:cubicBezTo>
                        <a:pt x="431185" y="243595"/>
                        <a:pt x="391098" y="272008"/>
                        <a:pt x="361766" y="318418"/>
                      </a:cubicBezTo>
                      <a:cubicBezTo>
                        <a:pt x="355899" y="299475"/>
                        <a:pt x="344166" y="287163"/>
                        <a:pt x="321678" y="284321"/>
                      </a:cubicBezTo>
                      <a:cubicBezTo>
                        <a:pt x="276702" y="280532"/>
                        <a:pt x="240525" y="294740"/>
                        <a:pt x="198482" y="312735"/>
                      </a:cubicBezTo>
                      <a:cubicBezTo>
                        <a:pt x="190660" y="315576"/>
                        <a:pt x="179905" y="324100"/>
                        <a:pt x="174039" y="329783"/>
                      </a:cubicBezTo>
                      <a:cubicBezTo>
                        <a:pt x="177950" y="326942"/>
                        <a:pt x="181861" y="322206"/>
                        <a:pt x="189683" y="315576"/>
                      </a:cubicBezTo>
                      <a:cubicBezTo>
                        <a:pt x="204349" y="302317"/>
                        <a:pt x="219993" y="288109"/>
                        <a:pt x="233681" y="273903"/>
                      </a:cubicBezTo>
                      <a:cubicBezTo>
                        <a:pt x="349055" y="146987"/>
                        <a:pt x="173061" y="186767"/>
                        <a:pt x="34221" y="236965"/>
                      </a:cubicBezTo>
                      <a:cubicBezTo>
                        <a:pt x="115374" y="182978"/>
                        <a:pt x="181861" y="119521"/>
                        <a:pt x="174039" y="39962"/>
                      </a:cubicBezTo>
                      <a:cubicBezTo>
                        <a:pt x="165239" y="-28231"/>
                        <a:pt x="69420" y="3971"/>
                        <a:pt x="0" y="39962"/>
                      </a:cubicBezTo>
                      <a:lnTo>
                        <a:pt x="0" y="573195"/>
                      </a:lnTo>
                      <a:cubicBezTo>
                        <a:pt x="5866" y="575090"/>
                        <a:pt x="10755" y="576984"/>
                        <a:pt x="16622" y="578878"/>
                      </a:cubicBezTo>
                      <a:cubicBezTo>
                        <a:pt x="20533" y="580772"/>
                        <a:pt x="21510" y="583614"/>
                        <a:pt x="18577" y="587402"/>
                      </a:cubicBezTo>
                      <a:cubicBezTo>
                        <a:pt x="12711" y="594032"/>
                        <a:pt x="6844" y="601609"/>
                        <a:pt x="0" y="608239"/>
                      </a:cubicBezTo>
                      <a:lnTo>
                        <a:pt x="0" y="673591"/>
                      </a:lnTo>
                      <a:lnTo>
                        <a:pt x="0" y="673591"/>
                      </a:lnTo>
                      <a:cubicBezTo>
                        <a:pt x="97774" y="648966"/>
                        <a:pt x="209237" y="632865"/>
                        <a:pt x="293323" y="670750"/>
                      </a:cubicBezTo>
                      <a:cubicBezTo>
                        <a:pt x="298212" y="672644"/>
                        <a:pt x="298212" y="678327"/>
                        <a:pt x="292346" y="681168"/>
                      </a:cubicBezTo>
                      <a:cubicBezTo>
                        <a:pt x="228792" y="711476"/>
                        <a:pt x="167194" y="744626"/>
                        <a:pt x="109507" y="781564"/>
                      </a:cubicBezTo>
                      <a:cubicBezTo>
                        <a:pt x="179905" y="757885"/>
                        <a:pt x="256169" y="753150"/>
                        <a:pt x="320700" y="777775"/>
                      </a:cubicBezTo>
                      <a:cubicBezTo>
                        <a:pt x="325589" y="779669"/>
                        <a:pt x="325589" y="786299"/>
                        <a:pt x="319723" y="788194"/>
                      </a:cubicBezTo>
                      <a:cubicBezTo>
                        <a:pt x="215104" y="823237"/>
                        <a:pt x="109507" y="863017"/>
                        <a:pt x="0" y="881959"/>
                      </a:cubicBezTo>
                      <a:lnTo>
                        <a:pt x="0" y="2266662"/>
                      </a:lnTo>
                      <a:cubicBezTo>
                        <a:pt x="150573" y="2282763"/>
                        <a:pt x="304079" y="2270450"/>
                        <a:pt x="412608" y="2178579"/>
                      </a:cubicBezTo>
                      <a:cubicBezTo>
                        <a:pt x="508427" y="2097126"/>
                        <a:pt x="232703" y="2012831"/>
                        <a:pt x="51820" y="1963581"/>
                      </a:cubicBezTo>
                      <a:cubicBezTo>
                        <a:pt x="150573" y="1964528"/>
                        <a:pt x="248347" y="1968316"/>
                        <a:pt x="349055" y="1958845"/>
                      </a:cubicBezTo>
                      <a:cubicBezTo>
                        <a:pt x="417497" y="1952215"/>
                        <a:pt x="512338" y="1948427"/>
                        <a:pt x="554381" y="1895387"/>
                      </a:cubicBezTo>
                      <a:cubicBezTo>
                        <a:pt x="604246" y="1832877"/>
                        <a:pt x="476162" y="1794991"/>
                        <a:pt x="375454" y="1770366"/>
                      </a:cubicBezTo>
                      <a:cubicBezTo>
                        <a:pt x="449763" y="1769419"/>
                        <a:pt x="532871" y="1759001"/>
                        <a:pt x="542648" y="1716380"/>
                      </a:cubicBezTo>
                      <a:cubicBezTo>
                        <a:pt x="553404" y="1670918"/>
                        <a:pt x="502561" y="1640610"/>
                        <a:pt x="430208" y="1620720"/>
                      </a:cubicBezTo>
                      <a:cubicBezTo>
                        <a:pt x="634556" y="1568628"/>
                        <a:pt x="830105" y="1472968"/>
                        <a:pt x="871171" y="1332793"/>
                      </a:cubicBezTo>
                      <a:cubicBezTo>
                        <a:pt x="905392" y="1213454"/>
                        <a:pt x="825217" y="1165151"/>
                        <a:pt x="708865" y="1157574"/>
                      </a:cubicBezTo>
                      <a:cubicBezTo>
                        <a:pt x="754819" y="1138631"/>
                        <a:pt x="804684" y="1111165"/>
                        <a:pt x="801751" y="1075174"/>
                      </a:cubicBezTo>
                      <a:cubicBezTo>
                        <a:pt x="798818" y="1041077"/>
                        <a:pt x="769485" y="1024029"/>
                        <a:pt x="725487" y="1019293"/>
                      </a:cubicBezTo>
                      <a:cubicBezTo>
                        <a:pt x="768508" y="975725"/>
                        <a:pt x="762641" y="941629"/>
                        <a:pt x="685399" y="947311"/>
                      </a:cubicBezTo>
                      <a:cubicBezTo>
                        <a:pt x="717665" y="932157"/>
                        <a:pt x="748953" y="913215"/>
                        <a:pt x="779263" y="899008"/>
                      </a:cubicBezTo>
                      <a:cubicBezTo>
                        <a:pt x="831083" y="872488"/>
                        <a:pt x="867260" y="839339"/>
                        <a:pt x="891703" y="797665"/>
                      </a:cubicBezTo>
                      <a:close/>
                    </a:path>
                  </a:pathLst>
                </a:custGeom>
                <a:solidFill>
                  <a:srgbClr val="337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41" name="Freeform: Shape 440">
                  <a:extLst>
                    <a:ext uri="{FF2B5EF4-FFF2-40B4-BE49-F238E27FC236}">
                      <a16:creationId xmlns:a16="http://schemas.microsoft.com/office/drawing/2014/main" id="{FCA1ED86-5564-7376-9E4C-DF957F684C67}"/>
                    </a:ext>
                  </a:extLst>
                </p:cNvPr>
                <p:cNvSpPr/>
                <p:nvPr/>
              </p:nvSpPr>
              <p:spPr>
                <a:xfrm>
                  <a:off x="-202407" y="-406477"/>
                  <a:ext cx="33730" cy="100395"/>
                </a:xfrm>
                <a:custGeom>
                  <a:avLst/>
                  <a:gdLst>
                    <a:gd name="connsiteX0" fmla="*/ 0 w 33730"/>
                    <a:gd name="connsiteY0" fmla="*/ 0 h 100395"/>
                    <a:gd name="connsiteX1" fmla="*/ 0 w 33730"/>
                    <a:gd name="connsiteY1" fmla="*/ 100396 h 100395"/>
                    <a:gd name="connsiteX2" fmla="*/ 16622 w 33730"/>
                    <a:gd name="connsiteY2" fmla="*/ 89030 h 100395"/>
                    <a:gd name="connsiteX3" fmla="*/ 0 w 33730"/>
                    <a:gd name="connsiteY3" fmla="*/ 0 h 100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730" h="100395">
                      <a:moveTo>
                        <a:pt x="0" y="0"/>
                      </a:moveTo>
                      <a:lnTo>
                        <a:pt x="0" y="100396"/>
                      </a:lnTo>
                      <a:cubicBezTo>
                        <a:pt x="5866" y="96607"/>
                        <a:pt x="11733" y="93766"/>
                        <a:pt x="16622" y="89030"/>
                      </a:cubicBezTo>
                      <a:cubicBezTo>
                        <a:pt x="46932" y="62510"/>
                        <a:pt x="34221" y="31255"/>
                        <a:pt x="0" y="0"/>
                      </a:cubicBezTo>
                      <a:close/>
                    </a:path>
                  </a:pathLst>
                </a:custGeom>
                <a:solidFill>
                  <a:srgbClr val="337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42" name="Graphic 25">
                <a:extLst>
                  <a:ext uri="{FF2B5EF4-FFF2-40B4-BE49-F238E27FC236}">
                    <a16:creationId xmlns:a16="http://schemas.microsoft.com/office/drawing/2014/main" id="{B29E3F73-FF6D-452D-3404-E7EE6BF4B73A}"/>
                  </a:ext>
                </a:extLst>
              </p:cNvPr>
              <p:cNvGrpSpPr/>
              <p:nvPr/>
            </p:nvGrpSpPr>
            <p:grpSpPr>
              <a:xfrm>
                <a:off x="-203384" y="-2739438"/>
                <a:ext cx="903803" cy="2433356"/>
                <a:chOff x="-203384" y="-2739438"/>
                <a:chExt cx="903803" cy="2433356"/>
              </a:xfrm>
              <a:solidFill>
                <a:srgbClr val="337E3D"/>
              </a:solidFill>
            </p:grpSpPr>
            <p:sp>
              <p:nvSpPr>
                <p:cNvPr id="443" name="Freeform: Shape 442">
                  <a:extLst>
                    <a:ext uri="{FF2B5EF4-FFF2-40B4-BE49-F238E27FC236}">
                      <a16:creationId xmlns:a16="http://schemas.microsoft.com/office/drawing/2014/main" id="{458BBC1A-DDB2-95A1-1173-3DEDD35A1283}"/>
                    </a:ext>
                  </a:extLst>
                </p:cNvPr>
                <p:cNvSpPr/>
                <p:nvPr/>
              </p:nvSpPr>
              <p:spPr>
                <a:xfrm>
                  <a:off x="-203384" y="-2739438"/>
                  <a:ext cx="903803" cy="2273588"/>
                </a:xfrm>
                <a:custGeom>
                  <a:avLst/>
                  <a:gdLst>
                    <a:gd name="connsiteX0" fmla="*/ 892681 w 903803"/>
                    <a:gd name="connsiteY0" fmla="*/ 797665 h 2273588"/>
                    <a:gd name="connsiteX1" fmla="*/ 742108 w 903803"/>
                    <a:gd name="connsiteY1" fmla="*/ 739890 h 2273588"/>
                    <a:gd name="connsiteX2" fmla="*/ 778285 w 903803"/>
                    <a:gd name="connsiteY2" fmla="*/ 635706 h 2273588"/>
                    <a:gd name="connsiteX3" fmla="*/ 546559 w 903803"/>
                    <a:gd name="connsiteY3" fmla="*/ 649913 h 2273588"/>
                    <a:gd name="connsiteX4" fmla="*/ 512338 w 903803"/>
                    <a:gd name="connsiteY4" fmla="*/ 660331 h 2273588"/>
                    <a:gd name="connsiteX5" fmla="*/ 585669 w 903803"/>
                    <a:gd name="connsiteY5" fmla="*/ 601609 h 2273588"/>
                    <a:gd name="connsiteX6" fmla="*/ 568070 w 903803"/>
                    <a:gd name="connsiteY6" fmla="*/ 450069 h 2273588"/>
                    <a:gd name="connsiteX7" fmla="*/ 535804 w 903803"/>
                    <a:gd name="connsiteY7" fmla="*/ 461434 h 2273588"/>
                    <a:gd name="connsiteX8" fmla="*/ 485939 w 903803"/>
                    <a:gd name="connsiteY8" fmla="*/ 278638 h 2273588"/>
                    <a:gd name="connsiteX9" fmla="*/ 362743 w 903803"/>
                    <a:gd name="connsiteY9" fmla="*/ 318418 h 2273588"/>
                    <a:gd name="connsiteX10" fmla="*/ 322656 w 903803"/>
                    <a:gd name="connsiteY10" fmla="*/ 284321 h 2273588"/>
                    <a:gd name="connsiteX11" fmla="*/ 199460 w 903803"/>
                    <a:gd name="connsiteY11" fmla="*/ 312735 h 2273588"/>
                    <a:gd name="connsiteX12" fmla="*/ 175016 w 903803"/>
                    <a:gd name="connsiteY12" fmla="*/ 329783 h 2273588"/>
                    <a:gd name="connsiteX13" fmla="*/ 190660 w 903803"/>
                    <a:gd name="connsiteY13" fmla="*/ 315576 h 2273588"/>
                    <a:gd name="connsiteX14" fmla="*/ 234659 w 903803"/>
                    <a:gd name="connsiteY14" fmla="*/ 273903 h 2273588"/>
                    <a:gd name="connsiteX15" fmla="*/ 35199 w 903803"/>
                    <a:gd name="connsiteY15" fmla="*/ 236965 h 2273588"/>
                    <a:gd name="connsiteX16" fmla="*/ 175016 w 903803"/>
                    <a:gd name="connsiteY16" fmla="*/ 39962 h 2273588"/>
                    <a:gd name="connsiteX17" fmla="*/ 978 w 903803"/>
                    <a:gd name="connsiteY17" fmla="*/ 39962 h 2273588"/>
                    <a:gd name="connsiteX18" fmla="*/ 978 w 903803"/>
                    <a:gd name="connsiteY18" fmla="*/ 550464 h 2273588"/>
                    <a:gd name="connsiteX19" fmla="*/ 41065 w 903803"/>
                    <a:gd name="connsiteY19" fmla="*/ 515421 h 2273588"/>
                    <a:gd name="connsiteX20" fmla="*/ 195549 w 903803"/>
                    <a:gd name="connsiteY20" fmla="*/ 434915 h 2273588"/>
                    <a:gd name="connsiteX21" fmla="*/ 182838 w 903803"/>
                    <a:gd name="connsiteY21" fmla="*/ 578878 h 2273588"/>
                    <a:gd name="connsiteX22" fmla="*/ 456607 w 903803"/>
                    <a:gd name="connsiteY22" fmla="*/ 533416 h 2273588"/>
                    <a:gd name="connsiteX23" fmla="*/ 403809 w 903803"/>
                    <a:gd name="connsiteY23" fmla="*/ 639494 h 2273588"/>
                    <a:gd name="connsiteX24" fmla="*/ 286479 w 903803"/>
                    <a:gd name="connsiteY24" fmla="*/ 727577 h 2273588"/>
                    <a:gd name="connsiteX25" fmla="*/ 448785 w 903803"/>
                    <a:gd name="connsiteY25" fmla="*/ 754097 h 2273588"/>
                    <a:gd name="connsiteX26" fmla="*/ 335367 w 903803"/>
                    <a:gd name="connsiteY26" fmla="*/ 832709 h 2273588"/>
                    <a:gd name="connsiteX27" fmla="*/ 223904 w 903803"/>
                    <a:gd name="connsiteY27" fmla="*/ 890483 h 2273588"/>
                    <a:gd name="connsiteX28" fmla="*/ 509405 w 903803"/>
                    <a:gd name="connsiteY28" fmla="*/ 870594 h 2273588"/>
                    <a:gd name="connsiteX29" fmla="*/ 511361 w 903803"/>
                    <a:gd name="connsiteY29" fmla="*/ 879118 h 2273588"/>
                    <a:gd name="connsiteX30" fmla="*/ 249325 w 903803"/>
                    <a:gd name="connsiteY30" fmla="*/ 1023081 h 2273588"/>
                    <a:gd name="connsiteX31" fmla="*/ 0 w 903803"/>
                    <a:gd name="connsiteY31" fmla="*/ 1080856 h 2273588"/>
                    <a:gd name="connsiteX32" fmla="*/ 0 w 903803"/>
                    <a:gd name="connsiteY32" fmla="*/ 1090328 h 2273588"/>
                    <a:gd name="connsiteX33" fmla="*/ 296257 w 903803"/>
                    <a:gd name="connsiteY33" fmla="*/ 1134843 h 2273588"/>
                    <a:gd name="connsiteX34" fmla="*/ 297234 w 903803"/>
                    <a:gd name="connsiteY34" fmla="*/ 1142420 h 2273588"/>
                    <a:gd name="connsiteX35" fmla="*/ 47910 w 903803"/>
                    <a:gd name="connsiteY35" fmla="*/ 1245657 h 2273588"/>
                    <a:gd name="connsiteX36" fmla="*/ 978 w 903803"/>
                    <a:gd name="connsiteY36" fmla="*/ 1251340 h 2273588"/>
                    <a:gd name="connsiteX37" fmla="*/ 978 w 903803"/>
                    <a:gd name="connsiteY37" fmla="*/ 1330898 h 2273588"/>
                    <a:gd name="connsiteX38" fmla="*/ 66487 w 903803"/>
                    <a:gd name="connsiteY38" fmla="*/ 1418981 h 2273588"/>
                    <a:gd name="connsiteX39" fmla="*/ 978 w 903803"/>
                    <a:gd name="connsiteY39" fmla="*/ 1460655 h 2273588"/>
                    <a:gd name="connsiteX40" fmla="*/ 978 w 903803"/>
                    <a:gd name="connsiteY40" fmla="*/ 2267609 h 2273588"/>
                    <a:gd name="connsiteX41" fmla="*/ 413586 w 903803"/>
                    <a:gd name="connsiteY41" fmla="*/ 2179526 h 2273588"/>
                    <a:gd name="connsiteX42" fmla="*/ 52798 w 903803"/>
                    <a:gd name="connsiteY42" fmla="*/ 1964528 h 2273588"/>
                    <a:gd name="connsiteX43" fmla="*/ 350033 w 903803"/>
                    <a:gd name="connsiteY43" fmla="*/ 1959792 h 2273588"/>
                    <a:gd name="connsiteX44" fmla="*/ 555359 w 903803"/>
                    <a:gd name="connsiteY44" fmla="*/ 1896334 h 2273588"/>
                    <a:gd name="connsiteX45" fmla="*/ 376432 w 903803"/>
                    <a:gd name="connsiteY45" fmla="*/ 1771313 h 2273588"/>
                    <a:gd name="connsiteX46" fmla="*/ 543626 w 903803"/>
                    <a:gd name="connsiteY46" fmla="*/ 1717327 h 2273588"/>
                    <a:gd name="connsiteX47" fmla="*/ 431186 w 903803"/>
                    <a:gd name="connsiteY47" fmla="*/ 1621667 h 2273588"/>
                    <a:gd name="connsiteX48" fmla="*/ 872148 w 903803"/>
                    <a:gd name="connsiteY48" fmla="*/ 1333740 h 2273588"/>
                    <a:gd name="connsiteX49" fmla="*/ 709843 w 903803"/>
                    <a:gd name="connsiteY49" fmla="*/ 1158521 h 2273588"/>
                    <a:gd name="connsiteX50" fmla="*/ 802729 w 903803"/>
                    <a:gd name="connsiteY50" fmla="*/ 1076121 h 2273588"/>
                    <a:gd name="connsiteX51" fmla="*/ 726464 w 903803"/>
                    <a:gd name="connsiteY51" fmla="*/ 1020240 h 2273588"/>
                    <a:gd name="connsiteX52" fmla="*/ 686377 w 903803"/>
                    <a:gd name="connsiteY52" fmla="*/ 948258 h 2273588"/>
                    <a:gd name="connsiteX53" fmla="*/ 780240 w 903803"/>
                    <a:gd name="connsiteY53" fmla="*/ 899955 h 2273588"/>
                    <a:gd name="connsiteX54" fmla="*/ 892681 w 903803"/>
                    <a:gd name="connsiteY54" fmla="*/ 797665 h 2273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903803" h="2273588">
                      <a:moveTo>
                        <a:pt x="892681" y="797665"/>
                      </a:moveTo>
                      <a:cubicBezTo>
                        <a:pt x="937657" y="722842"/>
                        <a:pt x="837927" y="723789"/>
                        <a:pt x="742108" y="739890"/>
                      </a:cubicBezTo>
                      <a:cubicBezTo>
                        <a:pt x="801751" y="708635"/>
                        <a:pt x="840861" y="670750"/>
                        <a:pt x="778285" y="635706"/>
                      </a:cubicBezTo>
                      <a:cubicBezTo>
                        <a:pt x="727442" y="607292"/>
                        <a:pt x="602291" y="633812"/>
                        <a:pt x="546559" y="649913"/>
                      </a:cubicBezTo>
                      <a:cubicBezTo>
                        <a:pt x="534826" y="652754"/>
                        <a:pt x="524071" y="656543"/>
                        <a:pt x="512338" y="660331"/>
                      </a:cubicBezTo>
                      <a:cubicBezTo>
                        <a:pt x="536782" y="640442"/>
                        <a:pt x="560248" y="620552"/>
                        <a:pt x="585669" y="601609"/>
                      </a:cubicBezTo>
                      <a:cubicBezTo>
                        <a:pt x="644334" y="557094"/>
                        <a:pt x="703976" y="422602"/>
                        <a:pt x="568070" y="450069"/>
                      </a:cubicBezTo>
                      <a:cubicBezTo>
                        <a:pt x="557315" y="451963"/>
                        <a:pt x="546559" y="456698"/>
                        <a:pt x="535804" y="461434"/>
                      </a:cubicBezTo>
                      <a:cubicBezTo>
                        <a:pt x="549493" y="390400"/>
                        <a:pt x="538737" y="311788"/>
                        <a:pt x="485939" y="278638"/>
                      </a:cubicBezTo>
                      <a:cubicBezTo>
                        <a:pt x="432163" y="243595"/>
                        <a:pt x="392076" y="272008"/>
                        <a:pt x="362743" y="318418"/>
                      </a:cubicBezTo>
                      <a:cubicBezTo>
                        <a:pt x="356877" y="299475"/>
                        <a:pt x="345144" y="287163"/>
                        <a:pt x="322656" y="284321"/>
                      </a:cubicBezTo>
                      <a:cubicBezTo>
                        <a:pt x="277680" y="280532"/>
                        <a:pt x="241503" y="294740"/>
                        <a:pt x="199460" y="312735"/>
                      </a:cubicBezTo>
                      <a:cubicBezTo>
                        <a:pt x="191638" y="315576"/>
                        <a:pt x="180883" y="324100"/>
                        <a:pt x="175016" y="329783"/>
                      </a:cubicBezTo>
                      <a:cubicBezTo>
                        <a:pt x="178927" y="326942"/>
                        <a:pt x="182838" y="322206"/>
                        <a:pt x="190660" y="315576"/>
                      </a:cubicBezTo>
                      <a:cubicBezTo>
                        <a:pt x="205326" y="302317"/>
                        <a:pt x="220970" y="288109"/>
                        <a:pt x="234659" y="273903"/>
                      </a:cubicBezTo>
                      <a:cubicBezTo>
                        <a:pt x="350033" y="146987"/>
                        <a:pt x="174039" y="186767"/>
                        <a:pt x="35199" y="236965"/>
                      </a:cubicBezTo>
                      <a:cubicBezTo>
                        <a:pt x="116352" y="182978"/>
                        <a:pt x="182838" y="119521"/>
                        <a:pt x="175016" y="39962"/>
                      </a:cubicBezTo>
                      <a:cubicBezTo>
                        <a:pt x="166217" y="-28231"/>
                        <a:pt x="70398" y="3971"/>
                        <a:pt x="978" y="39962"/>
                      </a:cubicBezTo>
                      <a:lnTo>
                        <a:pt x="978" y="550464"/>
                      </a:lnTo>
                      <a:cubicBezTo>
                        <a:pt x="14666" y="538152"/>
                        <a:pt x="27377" y="526786"/>
                        <a:pt x="41065" y="515421"/>
                      </a:cubicBezTo>
                      <a:cubicBezTo>
                        <a:pt x="80175" y="483218"/>
                        <a:pt x="135907" y="437756"/>
                        <a:pt x="195549" y="434915"/>
                      </a:cubicBezTo>
                      <a:cubicBezTo>
                        <a:pt x="329500" y="429232"/>
                        <a:pt x="241503" y="524892"/>
                        <a:pt x="182838" y="578878"/>
                      </a:cubicBezTo>
                      <a:cubicBezTo>
                        <a:pt x="263991" y="547623"/>
                        <a:pt x="422386" y="469958"/>
                        <a:pt x="456607" y="533416"/>
                      </a:cubicBezTo>
                      <a:cubicBezTo>
                        <a:pt x="475184" y="569407"/>
                        <a:pt x="437052" y="609186"/>
                        <a:pt x="403809" y="639494"/>
                      </a:cubicBezTo>
                      <a:cubicBezTo>
                        <a:pt x="367632" y="671697"/>
                        <a:pt x="326567" y="698216"/>
                        <a:pt x="286479" y="727577"/>
                      </a:cubicBezTo>
                      <a:cubicBezTo>
                        <a:pt x="354921" y="714317"/>
                        <a:pt x="511361" y="689692"/>
                        <a:pt x="448785" y="754097"/>
                      </a:cubicBezTo>
                      <a:cubicBezTo>
                        <a:pt x="419453" y="785352"/>
                        <a:pt x="376432" y="809978"/>
                        <a:pt x="335367" y="832709"/>
                      </a:cubicBezTo>
                      <a:cubicBezTo>
                        <a:pt x="299190" y="853546"/>
                        <a:pt x="262036" y="872488"/>
                        <a:pt x="223904" y="890483"/>
                      </a:cubicBezTo>
                      <a:cubicBezTo>
                        <a:pt x="319723" y="865858"/>
                        <a:pt x="422386" y="842180"/>
                        <a:pt x="509405" y="870594"/>
                      </a:cubicBezTo>
                      <a:cubicBezTo>
                        <a:pt x="513316" y="872488"/>
                        <a:pt x="513316" y="876277"/>
                        <a:pt x="511361" y="879118"/>
                      </a:cubicBezTo>
                      <a:cubicBezTo>
                        <a:pt x="459540" y="954888"/>
                        <a:pt x="350033" y="995615"/>
                        <a:pt x="249325" y="1023081"/>
                      </a:cubicBezTo>
                      <a:cubicBezTo>
                        <a:pt x="168172" y="1044866"/>
                        <a:pt x="83108" y="1060020"/>
                        <a:pt x="0" y="1080856"/>
                      </a:cubicBezTo>
                      <a:lnTo>
                        <a:pt x="0" y="1090328"/>
                      </a:lnTo>
                      <a:cubicBezTo>
                        <a:pt x="110485" y="1079909"/>
                        <a:pt x="228792" y="1075174"/>
                        <a:pt x="296257" y="1134843"/>
                      </a:cubicBezTo>
                      <a:cubicBezTo>
                        <a:pt x="299190" y="1136737"/>
                        <a:pt x="298212" y="1139578"/>
                        <a:pt x="297234" y="1142420"/>
                      </a:cubicBezTo>
                      <a:cubicBezTo>
                        <a:pt x="250303" y="1209666"/>
                        <a:pt x="135907" y="1233344"/>
                        <a:pt x="47910" y="1245657"/>
                      </a:cubicBezTo>
                      <a:cubicBezTo>
                        <a:pt x="33243" y="1247551"/>
                        <a:pt x="16622" y="1249445"/>
                        <a:pt x="978" y="1251340"/>
                      </a:cubicBezTo>
                      <a:lnTo>
                        <a:pt x="978" y="1330898"/>
                      </a:lnTo>
                      <a:cubicBezTo>
                        <a:pt x="44976" y="1349841"/>
                        <a:pt x="92886" y="1380149"/>
                        <a:pt x="66487" y="1418981"/>
                      </a:cubicBezTo>
                      <a:cubicBezTo>
                        <a:pt x="50843" y="1441712"/>
                        <a:pt x="27377" y="1454972"/>
                        <a:pt x="978" y="1460655"/>
                      </a:cubicBezTo>
                      <a:lnTo>
                        <a:pt x="978" y="2267609"/>
                      </a:lnTo>
                      <a:cubicBezTo>
                        <a:pt x="151550" y="2283710"/>
                        <a:pt x="305056" y="2271398"/>
                        <a:pt x="413586" y="2179526"/>
                      </a:cubicBezTo>
                      <a:cubicBezTo>
                        <a:pt x="509405" y="2098073"/>
                        <a:pt x="233681" y="2013778"/>
                        <a:pt x="52798" y="1964528"/>
                      </a:cubicBezTo>
                      <a:cubicBezTo>
                        <a:pt x="151550" y="1965475"/>
                        <a:pt x="249325" y="1969263"/>
                        <a:pt x="350033" y="1959792"/>
                      </a:cubicBezTo>
                      <a:cubicBezTo>
                        <a:pt x="418475" y="1953162"/>
                        <a:pt x="513316" y="1949374"/>
                        <a:pt x="555359" y="1896334"/>
                      </a:cubicBezTo>
                      <a:cubicBezTo>
                        <a:pt x="605224" y="1833824"/>
                        <a:pt x="477140" y="1795939"/>
                        <a:pt x="376432" y="1771313"/>
                      </a:cubicBezTo>
                      <a:cubicBezTo>
                        <a:pt x="450740" y="1770366"/>
                        <a:pt x="533849" y="1759948"/>
                        <a:pt x="543626" y="1717327"/>
                      </a:cubicBezTo>
                      <a:cubicBezTo>
                        <a:pt x="554381" y="1671865"/>
                        <a:pt x="503539" y="1641557"/>
                        <a:pt x="431186" y="1621667"/>
                      </a:cubicBezTo>
                      <a:cubicBezTo>
                        <a:pt x="635534" y="1569575"/>
                        <a:pt x="831083" y="1473915"/>
                        <a:pt x="872148" y="1333740"/>
                      </a:cubicBezTo>
                      <a:cubicBezTo>
                        <a:pt x="906370" y="1214402"/>
                        <a:pt x="826194" y="1166098"/>
                        <a:pt x="709843" y="1158521"/>
                      </a:cubicBezTo>
                      <a:cubicBezTo>
                        <a:pt x="755797" y="1139578"/>
                        <a:pt x="805662" y="1112112"/>
                        <a:pt x="802729" y="1076121"/>
                      </a:cubicBezTo>
                      <a:cubicBezTo>
                        <a:pt x="799795" y="1042024"/>
                        <a:pt x="770463" y="1024976"/>
                        <a:pt x="726464" y="1020240"/>
                      </a:cubicBezTo>
                      <a:cubicBezTo>
                        <a:pt x="769485" y="976672"/>
                        <a:pt x="763619" y="942576"/>
                        <a:pt x="686377" y="948258"/>
                      </a:cubicBezTo>
                      <a:cubicBezTo>
                        <a:pt x="718643" y="933104"/>
                        <a:pt x="749930" y="914162"/>
                        <a:pt x="780240" y="899955"/>
                      </a:cubicBezTo>
                      <a:cubicBezTo>
                        <a:pt x="832061" y="872488"/>
                        <a:pt x="868237" y="839339"/>
                        <a:pt x="892681" y="797665"/>
                      </a:cubicBezTo>
                      <a:close/>
                    </a:path>
                  </a:pathLst>
                </a:custGeom>
                <a:solidFill>
                  <a:srgbClr val="337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44" name="Freeform: Shape 443">
                  <a:extLst>
                    <a:ext uri="{FF2B5EF4-FFF2-40B4-BE49-F238E27FC236}">
                      <a16:creationId xmlns:a16="http://schemas.microsoft.com/office/drawing/2014/main" id="{16184A71-46D2-AD79-171C-DDF47E831A12}"/>
                    </a:ext>
                  </a:extLst>
                </p:cNvPr>
                <p:cNvSpPr/>
                <p:nvPr/>
              </p:nvSpPr>
              <p:spPr>
                <a:xfrm>
                  <a:off x="-202407" y="-406477"/>
                  <a:ext cx="33730" cy="100395"/>
                </a:xfrm>
                <a:custGeom>
                  <a:avLst/>
                  <a:gdLst>
                    <a:gd name="connsiteX0" fmla="*/ 0 w 33730"/>
                    <a:gd name="connsiteY0" fmla="*/ 0 h 100395"/>
                    <a:gd name="connsiteX1" fmla="*/ 0 w 33730"/>
                    <a:gd name="connsiteY1" fmla="*/ 100396 h 100395"/>
                    <a:gd name="connsiteX2" fmla="*/ 16622 w 33730"/>
                    <a:gd name="connsiteY2" fmla="*/ 89030 h 100395"/>
                    <a:gd name="connsiteX3" fmla="*/ 0 w 33730"/>
                    <a:gd name="connsiteY3" fmla="*/ 0 h 100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730" h="100395">
                      <a:moveTo>
                        <a:pt x="0" y="0"/>
                      </a:moveTo>
                      <a:lnTo>
                        <a:pt x="0" y="100396"/>
                      </a:lnTo>
                      <a:cubicBezTo>
                        <a:pt x="5866" y="96607"/>
                        <a:pt x="11733" y="93766"/>
                        <a:pt x="16622" y="89030"/>
                      </a:cubicBezTo>
                      <a:cubicBezTo>
                        <a:pt x="46932" y="62510"/>
                        <a:pt x="34221" y="31255"/>
                        <a:pt x="0" y="0"/>
                      </a:cubicBezTo>
                      <a:close/>
                    </a:path>
                  </a:pathLst>
                </a:custGeom>
                <a:solidFill>
                  <a:srgbClr val="337E3D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</p:grpSp>
      <p:grpSp>
        <p:nvGrpSpPr>
          <p:cNvPr id="445" name="Graphic 25">
            <a:extLst>
              <a:ext uri="{FF2B5EF4-FFF2-40B4-BE49-F238E27FC236}">
                <a16:creationId xmlns:a16="http://schemas.microsoft.com/office/drawing/2014/main" id="{9B7B11F5-C81B-F347-8EA1-33766E144AE9}"/>
              </a:ext>
            </a:extLst>
          </p:cNvPr>
          <p:cNvGrpSpPr/>
          <p:nvPr/>
        </p:nvGrpSpPr>
        <p:grpSpPr>
          <a:xfrm>
            <a:off x="6168876" y="-3974312"/>
            <a:ext cx="6307133" cy="10767043"/>
            <a:chOff x="6168876" y="-3974312"/>
            <a:chExt cx="6307133" cy="10767043"/>
          </a:xfrm>
        </p:grpSpPr>
        <p:grpSp>
          <p:nvGrpSpPr>
            <p:cNvPr id="446" name="Graphic 25">
              <a:extLst>
                <a:ext uri="{FF2B5EF4-FFF2-40B4-BE49-F238E27FC236}">
                  <a16:creationId xmlns:a16="http://schemas.microsoft.com/office/drawing/2014/main" id="{566D8E4B-78B9-FE4B-F731-9F2F8A9C0339}"/>
                </a:ext>
              </a:extLst>
            </p:cNvPr>
            <p:cNvGrpSpPr/>
            <p:nvPr/>
          </p:nvGrpSpPr>
          <p:grpSpPr>
            <a:xfrm>
              <a:off x="8064557" y="-848919"/>
              <a:ext cx="4411452" cy="7641651"/>
              <a:chOff x="8064557" y="-848919"/>
              <a:chExt cx="4411452" cy="7641651"/>
            </a:xfrm>
          </p:grpSpPr>
          <p:grpSp>
            <p:nvGrpSpPr>
              <p:cNvPr id="447" name="Graphic 25">
                <a:extLst>
                  <a:ext uri="{FF2B5EF4-FFF2-40B4-BE49-F238E27FC236}">
                    <a16:creationId xmlns:a16="http://schemas.microsoft.com/office/drawing/2014/main" id="{BAA5A4CC-6486-8651-6581-C4C9DA39D65D}"/>
                  </a:ext>
                </a:extLst>
              </p:cNvPr>
              <p:cNvGrpSpPr/>
              <p:nvPr/>
            </p:nvGrpSpPr>
            <p:grpSpPr>
              <a:xfrm>
                <a:off x="8569050" y="-744552"/>
                <a:ext cx="1549620" cy="3105224"/>
                <a:chOff x="8569050" y="-744552"/>
                <a:chExt cx="1549620" cy="3105224"/>
              </a:xfrm>
            </p:grpSpPr>
            <p:sp>
              <p:nvSpPr>
                <p:cNvPr id="448" name="Freeform: Shape 447">
                  <a:extLst>
                    <a:ext uri="{FF2B5EF4-FFF2-40B4-BE49-F238E27FC236}">
                      <a16:creationId xmlns:a16="http://schemas.microsoft.com/office/drawing/2014/main" id="{9BEC9C45-48E9-6D03-4EE8-9BD993072E47}"/>
                    </a:ext>
                  </a:extLst>
                </p:cNvPr>
                <p:cNvSpPr/>
                <p:nvPr/>
              </p:nvSpPr>
              <p:spPr>
                <a:xfrm>
                  <a:off x="8569050" y="-744473"/>
                  <a:ext cx="1548654" cy="3105145"/>
                </a:xfrm>
                <a:custGeom>
                  <a:avLst/>
                  <a:gdLst>
                    <a:gd name="connsiteX0" fmla="*/ 1548640 w 1548654"/>
                    <a:gd name="connsiteY0" fmla="*/ 3065727 h 3105145"/>
                    <a:gd name="connsiteX1" fmla="*/ 1335492 w 1548654"/>
                    <a:gd name="connsiteY1" fmla="*/ 2516392 h 3105145"/>
                    <a:gd name="connsiteX2" fmla="*/ 1237717 w 1548654"/>
                    <a:gd name="connsiteY2" fmla="*/ 2128069 h 3105145"/>
                    <a:gd name="connsiteX3" fmla="*/ 1185896 w 1548654"/>
                    <a:gd name="connsiteY3" fmla="*/ 1651663 h 3105145"/>
                    <a:gd name="connsiteX4" fmla="*/ 1188830 w 1548654"/>
                    <a:gd name="connsiteY4" fmla="*/ 806824 h 3105145"/>
                    <a:gd name="connsiteX5" fmla="*/ 926794 w 1548654"/>
                    <a:gd name="connsiteY5" fmla="*/ 9342 h 3105145"/>
                    <a:gd name="connsiteX6" fmla="*/ 829020 w 1548654"/>
                    <a:gd name="connsiteY6" fmla="*/ 73747 h 3105145"/>
                    <a:gd name="connsiteX7" fmla="*/ 948305 w 1548654"/>
                    <a:gd name="connsiteY7" fmla="*/ 882595 h 3105145"/>
                    <a:gd name="connsiteX8" fmla="*/ 957104 w 1548654"/>
                    <a:gd name="connsiteY8" fmla="*/ 1059708 h 3105145"/>
                    <a:gd name="connsiteX9" fmla="*/ 943416 w 1548654"/>
                    <a:gd name="connsiteY9" fmla="*/ 1040765 h 3105145"/>
                    <a:gd name="connsiteX10" fmla="*/ 762533 w 1548654"/>
                    <a:gd name="connsiteY10" fmla="*/ 893960 h 3105145"/>
                    <a:gd name="connsiteX11" fmla="*/ 336236 w 1548654"/>
                    <a:gd name="connsiteY11" fmla="*/ 510373 h 3105145"/>
                    <a:gd name="connsiteX12" fmla="*/ 48779 w 1548654"/>
                    <a:gd name="connsiteY12" fmla="*/ 19760 h 3105145"/>
                    <a:gd name="connsiteX13" fmla="*/ 870 w 1548654"/>
                    <a:gd name="connsiteY13" fmla="*/ 70905 h 3105145"/>
                    <a:gd name="connsiteX14" fmla="*/ 208151 w 1548654"/>
                    <a:gd name="connsiteY14" fmla="*/ 629711 h 3105145"/>
                    <a:gd name="connsiteX15" fmla="*/ 538629 w 1548654"/>
                    <a:gd name="connsiteY15" fmla="*/ 979202 h 3105145"/>
                    <a:gd name="connsiteX16" fmla="*/ 869107 w 1548654"/>
                    <a:gd name="connsiteY16" fmla="*/ 1237768 h 3105145"/>
                    <a:gd name="connsiteX17" fmla="*/ 931683 w 1548654"/>
                    <a:gd name="connsiteY17" fmla="*/ 1825935 h 3105145"/>
                    <a:gd name="connsiteX18" fmla="*/ 998169 w 1548654"/>
                    <a:gd name="connsiteY18" fmla="*/ 2541017 h 3105145"/>
                    <a:gd name="connsiteX19" fmla="*/ 1144831 w 1548654"/>
                    <a:gd name="connsiteY19" fmla="*/ 2815685 h 3105145"/>
                    <a:gd name="connsiteX20" fmla="*/ 1548640 w 1548654"/>
                    <a:gd name="connsiteY20" fmla="*/ 3065727 h 3105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548654" h="3105145">
                      <a:moveTo>
                        <a:pt x="1548640" y="3065727"/>
                      </a:moveTo>
                      <a:cubicBezTo>
                        <a:pt x="1550595" y="2995639"/>
                        <a:pt x="1347224" y="2540070"/>
                        <a:pt x="1335492" y="2516392"/>
                      </a:cubicBezTo>
                      <a:cubicBezTo>
                        <a:pt x="1248472" y="2333596"/>
                        <a:pt x="1254339" y="2235095"/>
                        <a:pt x="1237717" y="2128069"/>
                      </a:cubicBezTo>
                      <a:cubicBezTo>
                        <a:pt x="1212296" y="1971793"/>
                        <a:pt x="1188830" y="1810781"/>
                        <a:pt x="1185896" y="1651663"/>
                      </a:cubicBezTo>
                      <a:cubicBezTo>
                        <a:pt x="1181986" y="1370366"/>
                        <a:pt x="1208385" y="1088122"/>
                        <a:pt x="1188830" y="806824"/>
                      </a:cubicBezTo>
                      <a:cubicBezTo>
                        <a:pt x="1169275" y="522686"/>
                        <a:pt x="1072478" y="254648"/>
                        <a:pt x="926794" y="9342"/>
                      </a:cubicBezTo>
                      <a:cubicBezTo>
                        <a:pt x="906262" y="-25702"/>
                        <a:pt x="829020" y="47227"/>
                        <a:pt x="829020" y="73747"/>
                      </a:cubicBezTo>
                      <a:cubicBezTo>
                        <a:pt x="830975" y="347467"/>
                        <a:pt x="923861" y="610769"/>
                        <a:pt x="948305" y="882595"/>
                      </a:cubicBezTo>
                      <a:cubicBezTo>
                        <a:pt x="953193" y="941317"/>
                        <a:pt x="956126" y="1000039"/>
                        <a:pt x="957104" y="1059708"/>
                      </a:cubicBezTo>
                      <a:cubicBezTo>
                        <a:pt x="952215" y="1053078"/>
                        <a:pt x="948305" y="1047395"/>
                        <a:pt x="943416" y="1040765"/>
                      </a:cubicBezTo>
                      <a:cubicBezTo>
                        <a:pt x="896484" y="979202"/>
                        <a:pt x="822176" y="942264"/>
                        <a:pt x="762533" y="893960"/>
                      </a:cubicBezTo>
                      <a:cubicBezTo>
                        <a:pt x="617826" y="774622"/>
                        <a:pt x="457476" y="657178"/>
                        <a:pt x="336236" y="510373"/>
                      </a:cubicBezTo>
                      <a:cubicBezTo>
                        <a:pt x="220862" y="369251"/>
                        <a:pt x="190552" y="130575"/>
                        <a:pt x="48779" y="19760"/>
                      </a:cubicBezTo>
                      <a:cubicBezTo>
                        <a:pt x="29224" y="4606"/>
                        <a:pt x="-5975" y="53857"/>
                        <a:pt x="870" y="70905"/>
                      </a:cubicBezTo>
                      <a:cubicBezTo>
                        <a:pt x="74201" y="268855"/>
                        <a:pt x="83000" y="449757"/>
                        <a:pt x="208151" y="629711"/>
                      </a:cubicBezTo>
                      <a:cubicBezTo>
                        <a:pt x="300059" y="761362"/>
                        <a:pt x="412500" y="878806"/>
                        <a:pt x="538629" y="979202"/>
                      </a:cubicBezTo>
                      <a:cubicBezTo>
                        <a:pt x="644226" y="1063496"/>
                        <a:pt x="789910" y="1126007"/>
                        <a:pt x="869107" y="1237768"/>
                      </a:cubicBezTo>
                      <a:cubicBezTo>
                        <a:pt x="979593" y="1394044"/>
                        <a:pt x="944394" y="1648822"/>
                        <a:pt x="931683" y="1825935"/>
                      </a:cubicBezTo>
                      <a:cubicBezTo>
                        <a:pt x="913106" y="2077871"/>
                        <a:pt x="912128" y="2303288"/>
                        <a:pt x="998169" y="2541017"/>
                      </a:cubicBezTo>
                      <a:cubicBezTo>
                        <a:pt x="1030435" y="2630994"/>
                        <a:pt x="1071500" y="2748439"/>
                        <a:pt x="1144831" y="2815685"/>
                      </a:cubicBezTo>
                      <a:cubicBezTo>
                        <a:pt x="1259227" y="2920816"/>
                        <a:pt x="1543751" y="3209691"/>
                        <a:pt x="1548640" y="3065727"/>
                      </a:cubicBezTo>
                      <a:close/>
                    </a:path>
                  </a:pathLst>
                </a:custGeom>
                <a:solidFill>
                  <a:srgbClr val="6B3C2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49" name="Freeform: Shape 448">
                  <a:extLst>
                    <a:ext uri="{FF2B5EF4-FFF2-40B4-BE49-F238E27FC236}">
                      <a16:creationId xmlns:a16="http://schemas.microsoft.com/office/drawing/2014/main" id="{E06E8965-7E7A-93AA-A1A3-CD11EF743AA1}"/>
                    </a:ext>
                  </a:extLst>
                </p:cNvPr>
                <p:cNvSpPr/>
                <p:nvPr/>
              </p:nvSpPr>
              <p:spPr>
                <a:xfrm>
                  <a:off x="8605119" y="-744552"/>
                  <a:ext cx="1513552" cy="3104720"/>
                </a:xfrm>
                <a:custGeom>
                  <a:avLst/>
                  <a:gdLst>
                    <a:gd name="connsiteX0" fmla="*/ 1299423 w 1513552"/>
                    <a:gd name="connsiteY0" fmla="*/ 2516471 h 3104720"/>
                    <a:gd name="connsiteX1" fmla="*/ 1201649 w 1513552"/>
                    <a:gd name="connsiteY1" fmla="*/ 2128148 h 3104720"/>
                    <a:gd name="connsiteX2" fmla="*/ 1149828 w 1513552"/>
                    <a:gd name="connsiteY2" fmla="*/ 1651742 h 3104720"/>
                    <a:gd name="connsiteX3" fmla="*/ 1152761 w 1513552"/>
                    <a:gd name="connsiteY3" fmla="*/ 806903 h 3104720"/>
                    <a:gd name="connsiteX4" fmla="*/ 890726 w 1513552"/>
                    <a:gd name="connsiteY4" fmla="*/ 9421 h 3104720"/>
                    <a:gd name="connsiteX5" fmla="*/ 842816 w 1513552"/>
                    <a:gd name="connsiteY5" fmla="*/ 12262 h 3104720"/>
                    <a:gd name="connsiteX6" fmla="*/ 950368 w 1513552"/>
                    <a:gd name="connsiteY6" fmla="*/ 439417 h 3104720"/>
                    <a:gd name="connsiteX7" fmla="*/ 1054987 w 1513552"/>
                    <a:gd name="connsiteY7" fmla="*/ 833423 h 3104720"/>
                    <a:gd name="connsiteX8" fmla="*/ 1050098 w 1513552"/>
                    <a:gd name="connsiteY8" fmla="*/ 1214169 h 3104720"/>
                    <a:gd name="connsiteX9" fmla="*/ 877037 w 1513552"/>
                    <a:gd name="connsiteY9" fmla="*/ 1006747 h 3104720"/>
                    <a:gd name="connsiteX10" fmla="*/ 727442 w 1513552"/>
                    <a:gd name="connsiteY10" fmla="*/ 893092 h 3104720"/>
                    <a:gd name="connsiteX11" fmla="*/ 301146 w 1513552"/>
                    <a:gd name="connsiteY11" fmla="*/ 509505 h 3104720"/>
                    <a:gd name="connsiteX12" fmla="*/ 13688 w 1513552"/>
                    <a:gd name="connsiteY12" fmla="*/ 18892 h 3104720"/>
                    <a:gd name="connsiteX13" fmla="*/ 0 w 1513552"/>
                    <a:gd name="connsiteY13" fmla="*/ 16998 h 3104720"/>
                    <a:gd name="connsiteX14" fmla="*/ 90930 w 1513552"/>
                    <a:gd name="connsiteY14" fmla="*/ 274617 h 3104720"/>
                    <a:gd name="connsiteX15" fmla="*/ 264969 w 1513552"/>
                    <a:gd name="connsiteY15" fmla="*/ 594746 h 3104720"/>
                    <a:gd name="connsiteX16" fmla="*/ 809573 w 1513552"/>
                    <a:gd name="connsiteY16" fmla="*/ 1064522 h 3104720"/>
                    <a:gd name="connsiteX17" fmla="*/ 978722 w 1513552"/>
                    <a:gd name="connsiteY17" fmla="*/ 1323088 h 3104720"/>
                    <a:gd name="connsiteX18" fmla="*/ 1005122 w 1513552"/>
                    <a:gd name="connsiteY18" fmla="*/ 1664055 h 3104720"/>
                    <a:gd name="connsiteX19" fmla="*/ 1141028 w 1513552"/>
                    <a:gd name="connsiteY19" fmla="*/ 2404709 h 3104720"/>
                    <a:gd name="connsiteX20" fmla="*/ 1123429 w 1513552"/>
                    <a:gd name="connsiteY20" fmla="*/ 2415128 h 3104720"/>
                    <a:gd name="connsiteX21" fmla="*/ 958190 w 1513552"/>
                    <a:gd name="connsiteY21" fmla="*/ 2201077 h 3104720"/>
                    <a:gd name="connsiteX22" fmla="*/ 886815 w 1513552"/>
                    <a:gd name="connsiteY22" fmla="*/ 2142355 h 3104720"/>
                    <a:gd name="connsiteX23" fmla="*/ 962101 w 1513552"/>
                    <a:gd name="connsiteY23" fmla="*/ 2540149 h 3104720"/>
                    <a:gd name="connsiteX24" fmla="*/ 1108762 w 1513552"/>
                    <a:gd name="connsiteY24" fmla="*/ 2814816 h 3104720"/>
                    <a:gd name="connsiteX25" fmla="*/ 1513549 w 1513552"/>
                    <a:gd name="connsiteY25" fmla="*/ 3064858 h 3104720"/>
                    <a:gd name="connsiteX26" fmla="*/ 1299423 w 1513552"/>
                    <a:gd name="connsiteY26" fmla="*/ 2516471 h 3104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513552" h="3104720">
                      <a:moveTo>
                        <a:pt x="1299423" y="2516471"/>
                      </a:moveTo>
                      <a:cubicBezTo>
                        <a:pt x="1212404" y="2333675"/>
                        <a:pt x="1218270" y="2235174"/>
                        <a:pt x="1201649" y="2128148"/>
                      </a:cubicBezTo>
                      <a:cubicBezTo>
                        <a:pt x="1176227" y="1971872"/>
                        <a:pt x="1152761" y="1810860"/>
                        <a:pt x="1149828" y="1651742"/>
                      </a:cubicBezTo>
                      <a:cubicBezTo>
                        <a:pt x="1145917" y="1370445"/>
                        <a:pt x="1172316" y="1088201"/>
                        <a:pt x="1152761" y="806903"/>
                      </a:cubicBezTo>
                      <a:cubicBezTo>
                        <a:pt x="1133206" y="522765"/>
                        <a:pt x="1036409" y="254727"/>
                        <a:pt x="890726" y="9421"/>
                      </a:cubicBezTo>
                      <a:cubicBezTo>
                        <a:pt x="881926" y="-5734"/>
                        <a:pt x="861393" y="-998"/>
                        <a:pt x="842816" y="12262"/>
                      </a:cubicBezTo>
                      <a:cubicBezTo>
                        <a:pt x="859438" y="161908"/>
                        <a:pt x="894637" y="300189"/>
                        <a:pt x="950368" y="439417"/>
                      </a:cubicBezTo>
                      <a:cubicBezTo>
                        <a:pt x="1001211" y="567280"/>
                        <a:pt x="1045209" y="696089"/>
                        <a:pt x="1054987" y="833423"/>
                      </a:cubicBezTo>
                      <a:cubicBezTo>
                        <a:pt x="1064764" y="973598"/>
                        <a:pt x="1057920" y="1073993"/>
                        <a:pt x="1050098" y="1214169"/>
                      </a:cubicBezTo>
                      <a:cubicBezTo>
                        <a:pt x="1049120" y="1223640"/>
                        <a:pt x="939613" y="1081571"/>
                        <a:pt x="877037" y="1006747"/>
                      </a:cubicBezTo>
                      <a:cubicBezTo>
                        <a:pt x="832060" y="964127"/>
                        <a:pt x="775352" y="932871"/>
                        <a:pt x="727442" y="893092"/>
                      </a:cubicBezTo>
                      <a:cubicBezTo>
                        <a:pt x="582736" y="773754"/>
                        <a:pt x="422386" y="656310"/>
                        <a:pt x="301146" y="509505"/>
                      </a:cubicBezTo>
                      <a:cubicBezTo>
                        <a:pt x="185772" y="368382"/>
                        <a:pt x="155461" y="129706"/>
                        <a:pt x="13688" y="18892"/>
                      </a:cubicBezTo>
                      <a:cubicBezTo>
                        <a:pt x="9777" y="16051"/>
                        <a:pt x="4888" y="15103"/>
                        <a:pt x="0" y="16998"/>
                      </a:cubicBezTo>
                      <a:cubicBezTo>
                        <a:pt x="43998" y="97504"/>
                        <a:pt x="64531" y="187481"/>
                        <a:pt x="90930" y="274617"/>
                      </a:cubicBezTo>
                      <a:cubicBezTo>
                        <a:pt x="126129" y="389219"/>
                        <a:pt x="185772" y="502875"/>
                        <a:pt x="264969" y="594746"/>
                      </a:cubicBezTo>
                      <a:cubicBezTo>
                        <a:pt x="421408" y="776595"/>
                        <a:pt x="627712" y="909193"/>
                        <a:pt x="809573" y="1064522"/>
                      </a:cubicBezTo>
                      <a:cubicBezTo>
                        <a:pt x="891703" y="1134610"/>
                        <a:pt x="956234" y="1217010"/>
                        <a:pt x="978722" y="1323088"/>
                      </a:cubicBezTo>
                      <a:cubicBezTo>
                        <a:pt x="1003166" y="1434850"/>
                        <a:pt x="1000233" y="1550399"/>
                        <a:pt x="1005122" y="1664055"/>
                      </a:cubicBezTo>
                      <a:cubicBezTo>
                        <a:pt x="1015877" y="1915991"/>
                        <a:pt x="1041298" y="2169822"/>
                        <a:pt x="1141028" y="2404709"/>
                      </a:cubicBezTo>
                      <a:cubicBezTo>
                        <a:pt x="1144939" y="2414181"/>
                        <a:pt x="1130273" y="2422705"/>
                        <a:pt x="1123429" y="2415128"/>
                      </a:cubicBezTo>
                      <a:cubicBezTo>
                        <a:pt x="1062808" y="2345988"/>
                        <a:pt x="1030543" y="2261693"/>
                        <a:pt x="958190" y="2201077"/>
                      </a:cubicBezTo>
                      <a:cubicBezTo>
                        <a:pt x="934724" y="2181187"/>
                        <a:pt x="910280" y="2162245"/>
                        <a:pt x="886815" y="2142355"/>
                      </a:cubicBezTo>
                      <a:cubicBezTo>
                        <a:pt x="892681" y="2275900"/>
                        <a:pt x="913213" y="2405657"/>
                        <a:pt x="962101" y="2540149"/>
                      </a:cubicBezTo>
                      <a:cubicBezTo>
                        <a:pt x="994366" y="2630126"/>
                        <a:pt x="1035432" y="2747570"/>
                        <a:pt x="1108762" y="2814816"/>
                      </a:cubicBezTo>
                      <a:cubicBezTo>
                        <a:pt x="1224136" y="2920895"/>
                        <a:pt x="1508660" y="3209769"/>
                        <a:pt x="1513549" y="3064858"/>
                      </a:cubicBezTo>
                      <a:cubicBezTo>
                        <a:pt x="1514527" y="2994771"/>
                        <a:pt x="1310178" y="2540149"/>
                        <a:pt x="1299423" y="2516471"/>
                      </a:cubicBez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0" name="Freeform: Shape 449">
                  <a:extLst>
                    <a:ext uri="{FF2B5EF4-FFF2-40B4-BE49-F238E27FC236}">
                      <a16:creationId xmlns:a16="http://schemas.microsoft.com/office/drawing/2014/main" id="{4A68BD98-B6E5-363F-BCB2-42672C16F2B6}"/>
                    </a:ext>
                  </a:extLst>
                </p:cNvPr>
                <p:cNvSpPr/>
                <p:nvPr/>
              </p:nvSpPr>
              <p:spPr>
                <a:xfrm>
                  <a:off x="9436831" y="233446"/>
                  <a:ext cx="239026" cy="336657"/>
                </a:xfrm>
                <a:custGeom>
                  <a:avLst/>
                  <a:gdLst>
                    <a:gd name="connsiteX0" fmla="*/ 211541 w 239026"/>
                    <a:gd name="connsiteY0" fmla="*/ 229540 h 336657"/>
                    <a:gd name="connsiteX1" fmla="*/ 135277 w 239026"/>
                    <a:gd name="connsiteY1" fmla="*/ 130092 h 336657"/>
                    <a:gd name="connsiteX2" fmla="*/ 82479 w 239026"/>
                    <a:gd name="connsiteY2" fmla="*/ 67581 h 336657"/>
                    <a:gd name="connsiteX3" fmla="*/ 7192 w 239026"/>
                    <a:gd name="connsiteY3" fmla="*/ 335 h 336657"/>
                    <a:gd name="connsiteX4" fmla="*/ 348 w 239026"/>
                    <a:gd name="connsiteY4" fmla="*/ 7912 h 336657"/>
                    <a:gd name="connsiteX5" fmla="*/ 57057 w 239026"/>
                    <a:gd name="connsiteY5" fmla="*/ 65687 h 336657"/>
                    <a:gd name="connsiteX6" fmla="*/ 130388 w 239026"/>
                    <a:gd name="connsiteY6" fmla="*/ 161347 h 336657"/>
                    <a:gd name="connsiteX7" fmla="*/ 193941 w 239026"/>
                    <a:gd name="connsiteY7" fmla="*/ 244694 h 336657"/>
                    <a:gd name="connsiteX8" fmla="*/ 232073 w 239026"/>
                    <a:gd name="connsiteY8" fmla="*/ 335618 h 336657"/>
                    <a:gd name="connsiteX9" fmla="*/ 238918 w 239026"/>
                    <a:gd name="connsiteY9" fmla="*/ 328989 h 336657"/>
                    <a:gd name="connsiteX10" fmla="*/ 211541 w 239026"/>
                    <a:gd name="connsiteY10" fmla="*/ 229540 h 336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9026" h="336657">
                      <a:moveTo>
                        <a:pt x="211541" y="229540"/>
                      </a:moveTo>
                      <a:cubicBezTo>
                        <a:pt x="194919" y="189761"/>
                        <a:pt x="158742" y="164188"/>
                        <a:pt x="135277" y="130092"/>
                      </a:cubicBezTo>
                      <a:cubicBezTo>
                        <a:pt x="119633" y="107360"/>
                        <a:pt x="102033" y="86524"/>
                        <a:pt x="82479" y="67581"/>
                      </a:cubicBezTo>
                      <a:cubicBezTo>
                        <a:pt x="58035" y="43903"/>
                        <a:pt x="29680" y="24960"/>
                        <a:pt x="7192" y="335"/>
                      </a:cubicBezTo>
                      <a:cubicBezTo>
                        <a:pt x="5237" y="-1559"/>
                        <a:pt x="-1608" y="5071"/>
                        <a:pt x="348" y="7912"/>
                      </a:cubicBezTo>
                      <a:cubicBezTo>
                        <a:pt x="17947" y="29696"/>
                        <a:pt x="40435" y="42956"/>
                        <a:pt x="57057" y="65687"/>
                      </a:cubicBezTo>
                      <a:cubicBezTo>
                        <a:pt x="81501" y="97889"/>
                        <a:pt x="107900" y="128197"/>
                        <a:pt x="130388" y="161347"/>
                      </a:cubicBezTo>
                      <a:cubicBezTo>
                        <a:pt x="149943" y="190708"/>
                        <a:pt x="176342" y="213439"/>
                        <a:pt x="193941" y="244694"/>
                      </a:cubicBezTo>
                      <a:cubicBezTo>
                        <a:pt x="209586" y="273108"/>
                        <a:pt x="216430" y="306258"/>
                        <a:pt x="232073" y="335618"/>
                      </a:cubicBezTo>
                      <a:cubicBezTo>
                        <a:pt x="234029" y="339407"/>
                        <a:pt x="239896" y="331830"/>
                        <a:pt x="238918" y="328989"/>
                      </a:cubicBezTo>
                      <a:cubicBezTo>
                        <a:pt x="231095" y="294892"/>
                        <a:pt x="224251" y="261742"/>
                        <a:pt x="211541" y="229540"/>
                      </a:cubicBezTo>
                      <a:close/>
                    </a:path>
                  </a:pathLst>
                </a:custGeom>
                <a:solidFill>
                  <a:srgbClr val="4E2913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51" name="Graphic 25">
                <a:extLst>
                  <a:ext uri="{FF2B5EF4-FFF2-40B4-BE49-F238E27FC236}">
                    <a16:creationId xmlns:a16="http://schemas.microsoft.com/office/drawing/2014/main" id="{7C9DDADD-E94A-E25A-CCA5-C34C27302846}"/>
                  </a:ext>
                </a:extLst>
              </p:cNvPr>
              <p:cNvGrpSpPr/>
              <p:nvPr/>
            </p:nvGrpSpPr>
            <p:grpSpPr>
              <a:xfrm>
                <a:off x="8064557" y="-848919"/>
                <a:ext cx="4411452" cy="7641651"/>
                <a:chOff x="8064557" y="-848919"/>
                <a:chExt cx="4411452" cy="7641651"/>
              </a:xfrm>
            </p:grpSpPr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id="{60DAF37D-16CA-21BE-09E4-C67820403354}"/>
                    </a:ext>
                  </a:extLst>
                </p:cNvPr>
                <p:cNvSpPr/>
                <p:nvPr/>
              </p:nvSpPr>
              <p:spPr>
                <a:xfrm>
                  <a:off x="8064557" y="-848919"/>
                  <a:ext cx="4403630" cy="7641651"/>
                </a:xfrm>
                <a:custGeom>
                  <a:avLst/>
                  <a:gdLst>
                    <a:gd name="connsiteX0" fmla="*/ 4402654 w 4403630"/>
                    <a:gd name="connsiteY0" fmla="*/ 44647 h 7641651"/>
                    <a:gd name="connsiteX1" fmla="*/ 4310746 w 4403630"/>
                    <a:gd name="connsiteY1" fmla="*/ 648916 h 7641651"/>
                    <a:gd name="connsiteX2" fmla="*/ 4234482 w 4403630"/>
                    <a:gd name="connsiteY2" fmla="*/ 1061864 h 7641651"/>
                    <a:gd name="connsiteX3" fmla="*/ 4241326 w 4403630"/>
                    <a:gd name="connsiteY3" fmla="*/ 1487125 h 7641651"/>
                    <a:gd name="connsiteX4" fmla="*/ 4262835 w 4403630"/>
                    <a:gd name="connsiteY4" fmla="*/ 1858399 h 7641651"/>
                    <a:gd name="connsiteX5" fmla="*/ 4237415 w 4403630"/>
                    <a:gd name="connsiteY5" fmla="*/ 1948376 h 7641651"/>
                    <a:gd name="connsiteX6" fmla="*/ 4118130 w 4403630"/>
                    <a:gd name="connsiteY6" fmla="*/ 2094234 h 7641651"/>
                    <a:gd name="connsiteX7" fmla="*/ 4040888 w 4403630"/>
                    <a:gd name="connsiteY7" fmla="*/ 2017517 h 7641651"/>
                    <a:gd name="connsiteX8" fmla="*/ 3917692 w 4403630"/>
                    <a:gd name="connsiteY8" fmla="*/ 1898178 h 7641651"/>
                    <a:gd name="connsiteX9" fmla="*/ 3902048 w 4403630"/>
                    <a:gd name="connsiteY9" fmla="*/ 1877342 h 7641651"/>
                    <a:gd name="connsiteX10" fmla="*/ 3880537 w 4403630"/>
                    <a:gd name="connsiteY10" fmla="*/ 1836615 h 7641651"/>
                    <a:gd name="connsiteX11" fmla="*/ 3834583 w 4403630"/>
                    <a:gd name="connsiteY11" fmla="*/ 1689810 h 7641651"/>
                    <a:gd name="connsiteX12" fmla="*/ 3760275 w 4403630"/>
                    <a:gd name="connsiteY12" fmla="*/ 1535428 h 7641651"/>
                    <a:gd name="connsiteX13" fmla="*/ 3673256 w 4403630"/>
                    <a:gd name="connsiteY13" fmla="*/ 1332743 h 7641651"/>
                    <a:gd name="connsiteX14" fmla="*/ 3548104 w 4403630"/>
                    <a:gd name="connsiteY14" fmla="*/ 951049 h 7641651"/>
                    <a:gd name="connsiteX15" fmla="*/ 3396554 w 4403630"/>
                    <a:gd name="connsiteY15" fmla="*/ 611031 h 7641651"/>
                    <a:gd name="connsiteX16" fmla="*/ 3165806 w 4403630"/>
                    <a:gd name="connsiteY16" fmla="*/ 376142 h 7641651"/>
                    <a:gd name="connsiteX17" fmla="*/ 2910615 w 4403630"/>
                    <a:gd name="connsiteY17" fmla="*/ 153567 h 7641651"/>
                    <a:gd name="connsiteX18" fmla="*/ 2796219 w 4403630"/>
                    <a:gd name="connsiteY18" fmla="*/ 59801 h 7641651"/>
                    <a:gd name="connsiteX19" fmla="*/ 2727776 w 4403630"/>
                    <a:gd name="connsiteY19" fmla="*/ 132 h 7641651"/>
                    <a:gd name="connsiteX20" fmla="*/ 2666179 w 4403630"/>
                    <a:gd name="connsiteY20" fmla="*/ 65484 h 7641651"/>
                    <a:gd name="connsiteX21" fmla="*/ 3097364 w 4403630"/>
                    <a:gd name="connsiteY21" fmla="*/ 651757 h 7641651"/>
                    <a:gd name="connsiteX22" fmla="*/ 3297802 w 4403630"/>
                    <a:gd name="connsiteY22" fmla="*/ 1003142 h 7641651"/>
                    <a:gd name="connsiteX23" fmla="*/ 3453263 w 4403630"/>
                    <a:gd name="connsiteY23" fmla="*/ 1385782 h 7641651"/>
                    <a:gd name="connsiteX24" fmla="*/ 3473796 w 4403630"/>
                    <a:gd name="connsiteY24" fmla="*/ 1463447 h 7641651"/>
                    <a:gd name="connsiteX25" fmla="*/ 3420998 w 4403630"/>
                    <a:gd name="connsiteY25" fmla="*/ 1415143 h 7641651"/>
                    <a:gd name="connsiteX26" fmla="*/ 3201983 w 4403630"/>
                    <a:gd name="connsiteY26" fmla="*/ 1314747 h 7641651"/>
                    <a:gd name="connsiteX27" fmla="*/ 2919415 w 4403630"/>
                    <a:gd name="connsiteY27" fmla="*/ 1214352 h 7641651"/>
                    <a:gd name="connsiteX28" fmla="*/ 2392410 w 4403630"/>
                    <a:gd name="connsiteY28" fmla="*/ 859178 h 7641651"/>
                    <a:gd name="connsiteX29" fmla="*/ 2169484 w 4403630"/>
                    <a:gd name="connsiteY29" fmla="*/ 619554 h 7641651"/>
                    <a:gd name="connsiteX30" fmla="*/ 2044333 w 4403630"/>
                    <a:gd name="connsiteY30" fmla="*/ 469908 h 7641651"/>
                    <a:gd name="connsiteX31" fmla="*/ 2001312 w 4403630"/>
                    <a:gd name="connsiteY31" fmla="*/ 515370 h 7641651"/>
                    <a:gd name="connsiteX32" fmla="*/ 2046289 w 4403630"/>
                    <a:gd name="connsiteY32" fmla="*/ 639444 h 7641651"/>
                    <a:gd name="connsiteX33" fmla="*/ 2139174 w 4403630"/>
                    <a:gd name="connsiteY33" fmla="*/ 809928 h 7641651"/>
                    <a:gd name="connsiteX34" fmla="*/ 2392410 w 4403630"/>
                    <a:gd name="connsiteY34" fmla="*/ 1063758 h 7641651"/>
                    <a:gd name="connsiteX35" fmla="*/ 2703333 w 4403630"/>
                    <a:gd name="connsiteY35" fmla="*/ 1293910 h 7641651"/>
                    <a:gd name="connsiteX36" fmla="*/ 3081720 w 4403630"/>
                    <a:gd name="connsiteY36" fmla="*/ 1496596 h 7641651"/>
                    <a:gd name="connsiteX37" fmla="*/ 3362333 w 4403630"/>
                    <a:gd name="connsiteY37" fmla="*/ 1715383 h 7641651"/>
                    <a:gd name="connsiteX38" fmla="*/ 3421976 w 4403630"/>
                    <a:gd name="connsiteY38" fmla="*/ 1773157 h 7641651"/>
                    <a:gd name="connsiteX39" fmla="*/ 3499217 w 4403630"/>
                    <a:gd name="connsiteY39" fmla="*/ 1888707 h 7641651"/>
                    <a:gd name="connsiteX40" fmla="*/ 3615569 w 4403630"/>
                    <a:gd name="connsiteY40" fmla="*/ 2080974 h 7641651"/>
                    <a:gd name="connsiteX41" fmla="*/ 3658590 w 4403630"/>
                    <a:gd name="connsiteY41" fmla="*/ 2173793 h 7641651"/>
                    <a:gd name="connsiteX42" fmla="*/ 3717254 w 4403630"/>
                    <a:gd name="connsiteY42" fmla="*/ 2420047 h 7641651"/>
                    <a:gd name="connsiteX43" fmla="*/ 3613614 w 4403630"/>
                    <a:gd name="connsiteY43" fmla="*/ 2938126 h 7641651"/>
                    <a:gd name="connsiteX44" fmla="*/ 3191228 w 4403630"/>
                    <a:gd name="connsiteY44" fmla="*/ 3479884 h 7641651"/>
                    <a:gd name="connsiteX45" fmla="*/ 2833373 w 4403630"/>
                    <a:gd name="connsiteY45" fmla="*/ 3234577 h 7641651"/>
                    <a:gd name="connsiteX46" fmla="*/ 2461830 w 4403630"/>
                    <a:gd name="connsiteY46" fmla="*/ 3029998 h 7641651"/>
                    <a:gd name="connsiteX47" fmla="*/ 2387521 w 4403630"/>
                    <a:gd name="connsiteY47" fmla="*/ 3007266 h 7641651"/>
                    <a:gd name="connsiteX48" fmla="*/ 2096153 w 4403630"/>
                    <a:gd name="connsiteY48" fmla="*/ 2898347 h 7641651"/>
                    <a:gd name="connsiteX49" fmla="*/ 1818474 w 4403630"/>
                    <a:gd name="connsiteY49" fmla="*/ 2731652 h 7641651"/>
                    <a:gd name="connsiteX50" fmla="*/ 1618036 w 4403630"/>
                    <a:gd name="connsiteY50" fmla="*/ 2544121 h 7641651"/>
                    <a:gd name="connsiteX51" fmla="*/ 1427376 w 4403630"/>
                    <a:gd name="connsiteY51" fmla="*/ 2282713 h 7641651"/>
                    <a:gd name="connsiteX52" fmla="*/ 1080276 w 4403630"/>
                    <a:gd name="connsiteY52" fmla="*/ 1767475 h 7641651"/>
                    <a:gd name="connsiteX53" fmla="*/ 865173 w 4403630"/>
                    <a:gd name="connsiteY53" fmla="*/ 1543005 h 7641651"/>
                    <a:gd name="connsiteX54" fmla="*/ 662779 w 4403630"/>
                    <a:gd name="connsiteY54" fmla="*/ 1302435 h 7641651"/>
                    <a:gd name="connsiteX55" fmla="*/ 495585 w 4403630"/>
                    <a:gd name="connsiteY55" fmla="*/ 1089331 h 7641651"/>
                    <a:gd name="connsiteX56" fmla="*/ 305902 w 4403630"/>
                    <a:gd name="connsiteY56" fmla="*/ 923583 h 7641651"/>
                    <a:gd name="connsiteX57" fmla="*/ 92754 w 4403630"/>
                    <a:gd name="connsiteY57" fmla="*/ 918847 h 7641651"/>
                    <a:gd name="connsiteX58" fmla="*/ 5735 w 4403630"/>
                    <a:gd name="connsiteY58" fmla="*/ 1059969 h 7641651"/>
                    <a:gd name="connsiteX59" fmla="*/ 67332 w 4403630"/>
                    <a:gd name="connsiteY59" fmla="*/ 1108273 h 7641651"/>
                    <a:gd name="connsiteX60" fmla="*/ 185639 w 4403630"/>
                    <a:gd name="connsiteY60" fmla="*/ 1186885 h 7641651"/>
                    <a:gd name="connsiteX61" fmla="*/ 294169 w 4403630"/>
                    <a:gd name="connsiteY61" fmla="*/ 1256025 h 7641651"/>
                    <a:gd name="connsiteX62" fmla="*/ 409543 w 4403630"/>
                    <a:gd name="connsiteY62" fmla="*/ 1413248 h 7641651"/>
                    <a:gd name="connsiteX63" fmla="*/ 772286 w 4403630"/>
                    <a:gd name="connsiteY63" fmla="*/ 1947429 h 7641651"/>
                    <a:gd name="connsiteX64" fmla="*/ 964902 w 4403630"/>
                    <a:gd name="connsiteY64" fmla="*/ 2181370 h 7641651"/>
                    <a:gd name="connsiteX65" fmla="*/ 1170228 w 4403630"/>
                    <a:gd name="connsiteY65" fmla="*/ 2437095 h 7641651"/>
                    <a:gd name="connsiteX66" fmla="*/ 1351112 w 4403630"/>
                    <a:gd name="connsiteY66" fmla="*/ 2700397 h 7641651"/>
                    <a:gd name="connsiteX67" fmla="*/ 1527106 w 4403630"/>
                    <a:gd name="connsiteY67" fmla="*/ 2989271 h 7641651"/>
                    <a:gd name="connsiteX68" fmla="*/ 1642479 w 4403630"/>
                    <a:gd name="connsiteY68" fmla="*/ 3286670 h 7641651"/>
                    <a:gd name="connsiteX69" fmla="*/ 1740254 w 4403630"/>
                    <a:gd name="connsiteY69" fmla="*/ 3621006 h 7641651"/>
                    <a:gd name="connsiteX70" fmla="*/ 1906471 w 4403630"/>
                    <a:gd name="connsiteY70" fmla="*/ 3836004 h 7641651"/>
                    <a:gd name="connsiteX71" fmla="*/ 2143085 w 4403630"/>
                    <a:gd name="connsiteY71" fmla="*/ 4080363 h 7641651"/>
                    <a:gd name="connsiteX72" fmla="*/ 2346456 w 4403630"/>
                    <a:gd name="connsiteY72" fmla="*/ 4304833 h 7641651"/>
                    <a:gd name="connsiteX73" fmla="*/ 2526361 w 4403630"/>
                    <a:gd name="connsiteY73" fmla="*/ 4570976 h 7641651"/>
                    <a:gd name="connsiteX74" fmla="*/ 2662267 w 4403630"/>
                    <a:gd name="connsiteY74" fmla="*/ 4804917 h 7641651"/>
                    <a:gd name="connsiteX75" fmla="*/ 2705288 w 4403630"/>
                    <a:gd name="connsiteY75" fmla="*/ 5117470 h 7641651"/>
                    <a:gd name="connsiteX76" fmla="*/ 2743420 w 4403630"/>
                    <a:gd name="connsiteY76" fmla="*/ 5691430 h 7641651"/>
                    <a:gd name="connsiteX77" fmla="*/ 2742442 w 4403630"/>
                    <a:gd name="connsiteY77" fmla="*/ 5786142 h 7641651"/>
                    <a:gd name="connsiteX78" fmla="*/ 2202728 w 4403630"/>
                    <a:gd name="connsiteY78" fmla="*/ 6774945 h 7641651"/>
                    <a:gd name="connsiteX79" fmla="*/ 1883983 w 4403630"/>
                    <a:gd name="connsiteY79" fmla="*/ 6900913 h 7641651"/>
                    <a:gd name="connsiteX80" fmla="*/ 1717766 w 4403630"/>
                    <a:gd name="connsiteY80" fmla="*/ 6972895 h 7641651"/>
                    <a:gd name="connsiteX81" fmla="*/ 1640524 w 4403630"/>
                    <a:gd name="connsiteY81" fmla="*/ 7007939 h 7641651"/>
                    <a:gd name="connsiteX82" fmla="*/ 1598481 w 4403630"/>
                    <a:gd name="connsiteY82" fmla="*/ 7024987 h 7641651"/>
                    <a:gd name="connsiteX83" fmla="*/ 1533950 w 4403630"/>
                    <a:gd name="connsiteY83" fmla="*/ 7100757 h 7641651"/>
                    <a:gd name="connsiteX84" fmla="*/ 1627813 w 4403630"/>
                    <a:gd name="connsiteY84" fmla="*/ 7167056 h 7641651"/>
                    <a:gd name="connsiteX85" fmla="*/ 1798918 w 4403630"/>
                    <a:gd name="connsiteY85" fmla="*/ 7233355 h 7641651"/>
                    <a:gd name="connsiteX86" fmla="*/ 1998379 w 4403630"/>
                    <a:gd name="connsiteY86" fmla="*/ 7242826 h 7641651"/>
                    <a:gd name="connsiteX87" fmla="*/ 2195883 w 4403630"/>
                    <a:gd name="connsiteY87" fmla="*/ 7239985 h 7641651"/>
                    <a:gd name="connsiteX88" fmla="*/ 2631958 w 4403630"/>
                    <a:gd name="connsiteY88" fmla="*/ 7155691 h 7641651"/>
                    <a:gd name="connsiteX89" fmla="*/ 2690622 w 4403630"/>
                    <a:gd name="connsiteY89" fmla="*/ 7142431 h 7641651"/>
                    <a:gd name="connsiteX90" fmla="*/ 2430542 w 4403630"/>
                    <a:gd name="connsiteY90" fmla="*/ 7349852 h 7641651"/>
                    <a:gd name="connsiteX91" fmla="*/ 2297569 w 4403630"/>
                    <a:gd name="connsiteY91" fmla="*/ 7640621 h 7641651"/>
                    <a:gd name="connsiteX92" fmla="*/ 2447164 w 4403630"/>
                    <a:gd name="connsiteY92" fmla="*/ 7577163 h 7641651"/>
                    <a:gd name="connsiteX93" fmla="*/ 2658356 w 4403630"/>
                    <a:gd name="connsiteY93" fmla="*/ 7467296 h 7641651"/>
                    <a:gd name="connsiteX94" fmla="*/ 2872483 w 4403630"/>
                    <a:gd name="connsiteY94" fmla="*/ 7443618 h 7641651"/>
                    <a:gd name="connsiteX95" fmla="*/ 3133540 w 4403630"/>
                    <a:gd name="connsiteY95" fmla="*/ 7418045 h 7641651"/>
                    <a:gd name="connsiteX96" fmla="*/ 3667389 w 4403630"/>
                    <a:gd name="connsiteY96" fmla="*/ 7386790 h 7641651"/>
                    <a:gd name="connsiteX97" fmla="*/ 4084887 w 4403630"/>
                    <a:gd name="connsiteY97" fmla="*/ 7253245 h 7641651"/>
                    <a:gd name="connsiteX98" fmla="*/ 4217860 w 4403630"/>
                    <a:gd name="connsiteY98" fmla="*/ 7138642 h 7641651"/>
                    <a:gd name="connsiteX99" fmla="*/ 4273591 w 4403630"/>
                    <a:gd name="connsiteY99" fmla="*/ 7179369 h 7641651"/>
                    <a:gd name="connsiteX100" fmla="*/ 4403631 w 4403630"/>
                    <a:gd name="connsiteY100" fmla="*/ 7258927 h 7641651"/>
                    <a:gd name="connsiteX101" fmla="*/ 4403631 w 4403630"/>
                    <a:gd name="connsiteY101" fmla="*/ 44647 h 764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</a:cxnLst>
                  <a:rect l="l" t="t" r="r" b="b"/>
                  <a:pathLst>
                    <a:path w="4403630" h="7641651">
                      <a:moveTo>
                        <a:pt x="4402654" y="44647"/>
                      </a:moveTo>
                      <a:cubicBezTo>
                        <a:pt x="4383099" y="247333"/>
                        <a:pt x="4345944" y="449071"/>
                        <a:pt x="4310746" y="648916"/>
                      </a:cubicBezTo>
                      <a:cubicBezTo>
                        <a:pt x="4287279" y="787196"/>
                        <a:pt x="4254036" y="922636"/>
                        <a:pt x="4234482" y="1061864"/>
                      </a:cubicBezTo>
                      <a:cubicBezTo>
                        <a:pt x="4214927" y="1201092"/>
                        <a:pt x="4224704" y="1347897"/>
                        <a:pt x="4241326" y="1487125"/>
                      </a:cubicBezTo>
                      <a:cubicBezTo>
                        <a:pt x="4255992" y="1612146"/>
                        <a:pt x="4264791" y="1734325"/>
                        <a:pt x="4262835" y="1858399"/>
                      </a:cubicBezTo>
                      <a:cubicBezTo>
                        <a:pt x="4257948" y="1888707"/>
                        <a:pt x="4249147" y="1919015"/>
                        <a:pt x="4237415" y="1948376"/>
                      </a:cubicBezTo>
                      <a:cubicBezTo>
                        <a:pt x="4217860" y="1993839"/>
                        <a:pt x="4171906" y="2067714"/>
                        <a:pt x="4118130" y="2094234"/>
                      </a:cubicBezTo>
                      <a:cubicBezTo>
                        <a:pt x="4092709" y="2068662"/>
                        <a:pt x="4064354" y="2044036"/>
                        <a:pt x="4040888" y="2017517"/>
                      </a:cubicBezTo>
                      <a:cubicBezTo>
                        <a:pt x="4002756" y="1974896"/>
                        <a:pt x="3954846" y="1941747"/>
                        <a:pt x="3917692" y="1898178"/>
                      </a:cubicBezTo>
                      <a:cubicBezTo>
                        <a:pt x="3911825" y="1891548"/>
                        <a:pt x="3906937" y="1884919"/>
                        <a:pt x="3902048" y="1877342"/>
                      </a:cubicBezTo>
                      <a:cubicBezTo>
                        <a:pt x="3895204" y="1863135"/>
                        <a:pt x="3887382" y="1849875"/>
                        <a:pt x="3880537" y="1836615"/>
                      </a:cubicBezTo>
                      <a:cubicBezTo>
                        <a:pt x="3860005" y="1789259"/>
                        <a:pt x="3848272" y="1736219"/>
                        <a:pt x="3834583" y="1689810"/>
                      </a:cubicBezTo>
                      <a:cubicBezTo>
                        <a:pt x="3819918" y="1636771"/>
                        <a:pt x="3783741" y="1584679"/>
                        <a:pt x="3760275" y="1535428"/>
                      </a:cubicBezTo>
                      <a:cubicBezTo>
                        <a:pt x="3728987" y="1469129"/>
                        <a:pt x="3700633" y="1399989"/>
                        <a:pt x="3673256" y="1332743"/>
                      </a:cubicBezTo>
                      <a:cubicBezTo>
                        <a:pt x="3621435" y="1207722"/>
                        <a:pt x="3586237" y="1079859"/>
                        <a:pt x="3548104" y="951049"/>
                      </a:cubicBezTo>
                      <a:cubicBezTo>
                        <a:pt x="3513883" y="832658"/>
                        <a:pt x="3468907" y="712373"/>
                        <a:pt x="3396554" y="611031"/>
                      </a:cubicBezTo>
                      <a:cubicBezTo>
                        <a:pt x="3332023" y="522000"/>
                        <a:pt x="3242070" y="454754"/>
                        <a:pt x="3165806" y="376142"/>
                      </a:cubicBezTo>
                      <a:cubicBezTo>
                        <a:pt x="3086609" y="293742"/>
                        <a:pt x="3005456" y="217972"/>
                        <a:pt x="2910615" y="153567"/>
                      </a:cubicBezTo>
                      <a:cubicBezTo>
                        <a:pt x="2869550" y="126100"/>
                        <a:pt x="2826529" y="97687"/>
                        <a:pt x="2796219" y="59801"/>
                      </a:cubicBezTo>
                      <a:cubicBezTo>
                        <a:pt x="2777641" y="37070"/>
                        <a:pt x="2760042" y="3921"/>
                        <a:pt x="2727776" y="132"/>
                      </a:cubicBezTo>
                      <a:cubicBezTo>
                        <a:pt x="2699422" y="-2709"/>
                        <a:pt x="2665201" y="40859"/>
                        <a:pt x="2666179" y="65484"/>
                      </a:cubicBezTo>
                      <a:cubicBezTo>
                        <a:pt x="2676934" y="315526"/>
                        <a:pt x="2950703" y="472750"/>
                        <a:pt x="3097364" y="651757"/>
                      </a:cubicBezTo>
                      <a:cubicBezTo>
                        <a:pt x="3182428" y="754994"/>
                        <a:pt x="3259670" y="875279"/>
                        <a:pt x="3297802" y="1003142"/>
                      </a:cubicBezTo>
                      <a:cubicBezTo>
                        <a:pt x="3336912" y="1134793"/>
                        <a:pt x="3418065" y="1251290"/>
                        <a:pt x="3453263" y="1385782"/>
                      </a:cubicBezTo>
                      <a:cubicBezTo>
                        <a:pt x="3460108" y="1411354"/>
                        <a:pt x="3466952" y="1437874"/>
                        <a:pt x="3473796" y="1463447"/>
                      </a:cubicBezTo>
                      <a:cubicBezTo>
                        <a:pt x="3457175" y="1446398"/>
                        <a:pt x="3439575" y="1430297"/>
                        <a:pt x="3420998" y="1415143"/>
                      </a:cubicBezTo>
                      <a:cubicBezTo>
                        <a:pt x="3363310" y="1368734"/>
                        <a:pt x="3274336" y="1330848"/>
                        <a:pt x="3201983" y="1314747"/>
                      </a:cubicBezTo>
                      <a:cubicBezTo>
                        <a:pt x="3102253" y="1293910"/>
                        <a:pt x="3013278" y="1250343"/>
                        <a:pt x="2919415" y="1214352"/>
                      </a:cubicBezTo>
                      <a:cubicBezTo>
                        <a:pt x="2710177" y="1134793"/>
                        <a:pt x="2554716" y="1005036"/>
                        <a:pt x="2392410" y="859178"/>
                      </a:cubicBezTo>
                      <a:cubicBezTo>
                        <a:pt x="2307346" y="782461"/>
                        <a:pt x="2233037" y="715215"/>
                        <a:pt x="2169484" y="619554"/>
                      </a:cubicBezTo>
                      <a:cubicBezTo>
                        <a:pt x="2134285" y="567462"/>
                        <a:pt x="2108864" y="493586"/>
                        <a:pt x="2044333" y="469908"/>
                      </a:cubicBezTo>
                      <a:cubicBezTo>
                        <a:pt x="2025755" y="463278"/>
                        <a:pt x="2000334" y="502111"/>
                        <a:pt x="2001312" y="515370"/>
                      </a:cubicBezTo>
                      <a:cubicBezTo>
                        <a:pt x="2003268" y="562727"/>
                        <a:pt x="2020867" y="598718"/>
                        <a:pt x="2046289" y="639444"/>
                      </a:cubicBezTo>
                      <a:cubicBezTo>
                        <a:pt x="2080509" y="694378"/>
                        <a:pt x="2102997" y="754994"/>
                        <a:pt x="2139174" y="809928"/>
                      </a:cubicBezTo>
                      <a:cubicBezTo>
                        <a:pt x="2205661" y="909376"/>
                        <a:pt x="2298546" y="988935"/>
                        <a:pt x="2392410" y="1063758"/>
                      </a:cubicBezTo>
                      <a:cubicBezTo>
                        <a:pt x="2492140" y="1144264"/>
                        <a:pt x="2596759" y="1220981"/>
                        <a:pt x="2703333" y="1293910"/>
                      </a:cubicBezTo>
                      <a:cubicBezTo>
                        <a:pt x="2821640" y="1374416"/>
                        <a:pt x="2956569" y="1427456"/>
                        <a:pt x="3081720" y="1496596"/>
                      </a:cubicBezTo>
                      <a:cubicBezTo>
                        <a:pt x="3193183" y="1558159"/>
                        <a:pt x="3282158" y="1617828"/>
                        <a:pt x="3362333" y="1715383"/>
                      </a:cubicBezTo>
                      <a:cubicBezTo>
                        <a:pt x="3378955" y="1735272"/>
                        <a:pt x="3403398" y="1753268"/>
                        <a:pt x="3421976" y="1773157"/>
                      </a:cubicBezTo>
                      <a:cubicBezTo>
                        <a:pt x="3452285" y="1806307"/>
                        <a:pt x="3473796" y="1851769"/>
                        <a:pt x="3499217" y="1888707"/>
                      </a:cubicBezTo>
                      <a:cubicBezTo>
                        <a:pt x="3542238" y="1950271"/>
                        <a:pt x="3580370" y="2014675"/>
                        <a:pt x="3615569" y="2080974"/>
                      </a:cubicBezTo>
                      <a:cubicBezTo>
                        <a:pt x="3631213" y="2110335"/>
                        <a:pt x="3645879" y="2141591"/>
                        <a:pt x="3658590" y="2173793"/>
                      </a:cubicBezTo>
                      <a:cubicBezTo>
                        <a:pt x="3681077" y="2254299"/>
                        <a:pt x="3697700" y="2337646"/>
                        <a:pt x="3717254" y="2420047"/>
                      </a:cubicBezTo>
                      <a:cubicBezTo>
                        <a:pt x="3690855" y="2594318"/>
                        <a:pt x="3636101" y="2762907"/>
                        <a:pt x="3613614" y="2938126"/>
                      </a:cubicBezTo>
                      <a:cubicBezTo>
                        <a:pt x="3585259" y="3163543"/>
                        <a:pt x="3529527" y="3570808"/>
                        <a:pt x="3191228" y="3479884"/>
                      </a:cubicBezTo>
                      <a:cubicBezTo>
                        <a:pt x="3038699" y="3439157"/>
                        <a:pt x="2944836" y="3334973"/>
                        <a:pt x="2833373" y="3234577"/>
                      </a:cubicBezTo>
                      <a:cubicBezTo>
                        <a:pt x="2724843" y="3137970"/>
                        <a:pt x="2586981" y="3097244"/>
                        <a:pt x="2461830" y="3029998"/>
                      </a:cubicBezTo>
                      <a:cubicBezTo>
                        <a:pt x="2437387" y="3021473"/>
                        <a:pt x="2411965" y="3013896"/>
                        <a:pt x="2387521" y="3007266"/>
                      </a:cubicBezTo>
                      <a:cubicBezTo>
                        <a:pt x="2284858" y="2978853"/>
                        <a:pt x="2190016" y="2947597"/>
                        <a:pt x="2096153" y="2898347"/>
                      </a:cubicBezTo>
                      <a:cubicBezTo>
                        <a:pt x="2000334" y="2848148"/>
                        <a:pt x="1912337" y="2784691"/>
                        <a:pt x="1818474" y="2731652"/>
                      </a:cubicBezTo>
                      <a:cubicBezTo>
                        <a:pt x="1728521" y="2680507"/>
                        <a:pt x="1672790" y="2630309"/>
                        <a:pt x="1618036" y="2544121"/>
                      </a:cubicBezTo>
                      <a:cubicBezTo>
                        <a:pt x="1560349" y="2453196"/>
                        <a:pt x="1489951" y="2370796"/>
                        <a:pt x="1427376" y="2282713"/>
                      </a:cubicBezTo>
                      <a:cubicBezTo>
                        <a:pt x="1307113" y="2114124"/>
                        <a:pt x="1209338" y="1930381"/>
                        <a:pt x="1080276" y="1767475"/>
                      </a:cubicBezTo>
                      <a:cubicBezTo>
                        <a:pt x="1015745" y="1686969"/>
                        <a:pt x="934592" y="1619723"/>
                        <a:pt x="865173" y="1543005"/>
                      </a:cubicBezTo>
                      <a:cubicBezTo>
                        <a:pt x="794775" y="1465340"/>
                        <a:pt x="725355" y="1386729"/>
                        <a:pt x="662779" y="1302435"/>
                      </a:cubicBezTo>
                      <a:cubicBezTo>
                        <a:pt x="609003" y="1230453"/>
                        <a:pt x="549361" y="1163207"/>
                        <a:pt x="495585" y="1089331"/>
                      </a:cubicBezTo>
                      <a:cubicBezTo>
                        <a:pt x="445720" y="1021137"/>
                        <a:pt x="389988" y="952944"/>
                        <a:pt x="305902" y="923583"/>
                      </a:cubicBezTo>
                      <a:cubicBezTo>
                        <a:pt x="230616" y="898011"/>
                        <a:pt x="166085" y="881909"/>
                        <a:pt x="92754" y="918847"/>
                      </a:cubicBezTo>
                      <a:cubicBezTo>
                        <a:pt x="44845" y="943473"/>
                        <a:pt x="-19687" y="1002195"/>
                        <a:pt x="5735" y="1059969"/>
                      </a:cubicBezTo>
                      <a:cubicBezTo>
                        <a:pt x="15512" y="1080806"/>
                        <a:pt x="47778" y="1096907"/>
                        <a:pt x="67332" y="1108273"/>
                      </a:cubicBezTo>
                      <a:cubicBezTo>
                        <a:pt x="108398" y="1131951"/>
                        <a:pt x="144574" y="1162260"/>
                        <a:pt x="185639" y="1186885"/>
                      </a:cubicBezTo>
                      <a:cubicBezTo>
                        <a:pt x="226705" y="1211510"/>
                        <a:pt x="261904" y="1218140"/>
                        <a:pt x="294169" y="1256025"/>
                      </a:cubicBezTo>
                      <a:cubicBezTo>
                        <a:pt x="335235" y="1306223"/>
                        <a:pt x="372389" y="1361156"/>
                        <a:pt x="409543" y="1413248"/>
                      </a:cubicBezTo>
                      <a:cubicBezTo>
                        <a:pt x="534694" y="1587520"/>
                        <a:pt x="659846" y="1766527"/>
                        <a:pt x="772286" y="1947429"/>
                      </a:cubicBezTo>
                      <a:cubicBezTo>
                        <a:pt x="826063" y="2033618"/>
                        <a:pt x="903304" y="2101811"/>
                        <a:pt x="964902" y="2181370"/>
                      </a:cubicBezTo>
                      <a:cubicBezTo>
                        <a:pt x="1032367" y="2267559"/>
                        <a:pt x="1104720" y="2349959"/>
                        <a:pt x="1170228" y="2437095"/>
                      </a:cubicBezTo>
                      <a:cubicBezTo>
                        <a:pt x="1234760" y="2521389"/>
                        <a:pt x="1291469" y="2612314"/>
                        <a:pt x="1351112" y="2700397"/>
                      </a:cubicBezTo>
                      <a:cubicBezTo>
                        <a:pt x="1413687" y="2794162"/>
                        <a:pt x="1479196" y="2887928"/>
                        <a:pt x="1527106" y="2989271"/>
                      </a:cubicBezTo>
                      <a:cubicBezTo>
                        <a:pt x="1573060" y="3085878"/>
                        <a:pt x="1608259" y="3186273"/>
                        <a:pt x="1642479" y="3286670"/>
                      </a:cubicBezTo>
                      <a:cubicBezTo>
                        <a:pt x="1678656" y="3397483"/>
                        <a:pt x="1700167" y="3511139"/>
                        <a:pt x="1740254" y="3621006"/>
                      </a:cubicBezTo>
                      <a:cubicBezTo>
                        <a:pt x="1768609" y="3700564"/>
                        <a:pt x="1850740" y="3774441"/>
                        <a:pt x="1906471" y="3836004"/>
                      </a:cubicBezTo>
                      <a:cubicBezTo>
                        <a:pt x="1982735" y="3920298"/>
                        <a:pt x="2064865" y="3998910"/>
                        <a:pt x="2143085" y="4080363"/>
                      </a:cubicBezTo>
                      <a:cubicBezTo>
                        <a:pt x="2213483" y="4153293"/>
                        <a:pt x="2284858" y="4225274"/>
                        <a:pt x="2346456" y="4304833"/>
                      </a:cubicBezTo>
                      <a:cubicBezTo>
                        <a:pt x="2411965" y="4390075"/>
                        <a:pt x="2467696" y="4481946"/>
                        <a:pt x="2526361" y="4570976"/>
                      </a:cubicBezTo>
                      <a:cubicBezTo>
                        <a:pt x="2575248" y="4646747"/>
                        <a:pt x="2631958" y="4719675"/>
                        <a:pt x="2662267" y="4804917"/>
                      </a:cubicBezTo>
                      <a:cubicBezTo>
                        <a:pt x="2697466" y="4903418"/>
                        <a:pt x="2699422" y="5015180"/>
                        <a:pt x="2705288" y="5117470"/>
                      </a:cubicBezTo>
                      <a:cubicBezTo>
                        <a:pt x="2716044" y="5307842"/>
                        <a:pt x="2726799" y="5501057"/>
                        <a:pt x="2743420" y="5691430"/>
                      </a:cubicBezTo>
                      <a:cubicBezTo>
                        <a:pt x="2743420" y="5722685"/>
                        <a:pt x="2742442" y="5754887"/>
                        <a:pt x="2742442" y="5786142"/>
                      </a:cubicBezTo>
                      <a:cubicBezTo>
                        <a:pt x="2737554" y="6190566"/>
                        <a:pt x="2599692" y="6567524"/>
                        <a:pt x="2202728" y="6774945"/>
                      </a:cubicBezTo>
                      <a:cubicBezTo>
                        <a:pt x="2102020" y="6827037"/>
                        <a:pt x="1990557" y="6860186"/>
                        <a:pt x="1883983" y="6900913"/>
                      </a:cubicBezTo>
                      <a:cubicBezTo>
                        <a:pt x="1826296" y="6922697"/>
                        <a:pt x="1771542" y="6943534"/>
                        <a:pt x="1717766" y="6972895"/>
                      </a:cubicBezTo>
                      <a:cubicBezTo>
                        <a:pt x="1693323" y="6986155"/>
                        <a:pt x="1663012" y="6992784"/>
                        <a:pt x="1640524" y="7007939"/>
                      </a:cubicBezTo>
                      <a:cubicBezTo>
                        <a:pt x="1627813" y="7016463"/>
                        <a:pt x="1614125" y="7024987"/>
                        <a:pt x="1598481" y="7024987"/>
                      </a:cubicBezTo>
                      <a:cubicBezTo>
                        <a:pt x="1570127" y="7024987"/>
                        <a:pt x="1521239" y="7071396"/>
                        <a:pt x="1533950" y="7100757"/>
                      </a:cubicBezTo>
                      <a:cubicBezTo>
                        <a:pt x="1551549" y="7139590"/>
                        <a:pt x="1590659" y="7150008"/>
                        <a:pt x="1627813" y="7167056"/>
                      </a:cubicBezTo>
                      <a:cubicBezTo>
                        <a:pt x="1682567" y="7191681"/>
                        <a:pt x="1740254" y="7217254"/>
                        <a:pt x="1798918" y="7233355"/>
                      </a:cubicBezTo>
                      <a:cubicBezTo>
                        <a:pt x="1857584" y="7249456"/>
                        <a:pt x="1936781" y="7240932"/>
                        <a:pt x="1998379" y="7242826"/>
                      </a:cubicBezTo>
                      <a:cubicBezTo>
                        <a:pt x="2064865" y="7244721"/>
                        <a:pt x="2130374" y="7244721"/>
                        <a:pt x="2195883" y="7239985"/>
                      </a:cubicBezTo>
                      <a:cubicBezTo>
                        <a:pt x="2344500" y="7230514"/>
                        <a:pt x="2488229" y="7186946"/>
                        <a:pt x="2631958" y="7155691"/>
                      </a:cubicBezTo>
                      <a:cubicBezTo>
                        <a:pt x="2651512" y="7151902"/>
                        <a:pt x="2671068" y="7147166"/>
                        <a:pt x="2690622" y="7142431"/>
                      </a:cubicBezTo>
                      <a:cubicBezTo>
                        <a:pt x="2597737" y="7203994"/>
                        <a:pt x="2509739" y="7268399"/>
                        <a:pt x="2430542" y="7349852"/>
                      </a:cubicBezTo>
                      <a:cubicBezTo>
                        <a:pt x="2408054" y="7372583"/>
                        <a:pt x="2184150" y="7622625"/>
                        <a:pt x="2297569" y="7640621"/>
                      </a:cubicBezTo>
                      <a:cubicBezTo>
                        <a:pt x="2349389" y="7649145"/>
                        <a:pt x="2405121" y="7602736"/>
                        <a:pt x="2447164" y="7577163"/>
                      </a:cubicBezTo>
                      <a:cubicBezTo>
                        <a:pt x="2516584" y="7535489"/>
                        <a:pt x="2578181" y="7489080"/>
                        <a:pt x="2658356" y="7467296"/>
                      </a:cubicBezTo>
                      <a:cubicBezTo>
                        <a:pt x="2727776" y="7449300"/>
                        <a:pt x="2801107" y="7448353"/>
                        <a:pt x="2872483" y="7443618"/>
                      </a:cubicBezTo>
                      <a:cubicBezTo>
                        <a:pt x="2959502" y="7437935"/>
                        <a:pt x="3046521" y="7426570"/>
                        <a:pt x="3133540" y="7418045"/>
                      </a:cubicBezTo>
                      <a:cubicBezTo>
                        <a:pt x="3310513" y="7400050"/>
                        <a:pt x="3489440" y="7401944"/>
                        <a:pt x="3667389" y="7386790"/>
                      </a:cubicBezTo>
                      <a:cubicBezTo>
                        <a:pt x="3810140" y="7374477"/>
                        <a:pt x="3972446" y="7345116"/>
                        <a:pt x="4084887" y="7253245"/>
                      </a:cubicBezTo>
                      <a:cubicBezTo>
                        <a:pt x="4121063" y="7223884"/>
                        <a:pt x="4172884" y="7184105"/>
                        <a:pt x="4217860" y="7138642"/>
                      </a:cubicBezTo>
                      <a:cubicBezTo>
                        <a:pt x="4237415" y="7150955"/>
                        <a:pt x="4255015" y="7166109"/>
                        <a:pt x="4273591" y="7179369"/>
                      </a:cubicBezTo>
                      <a:cubicBezTo>
                        <a:pt x="4313679" y="7209677"/>
                        <a:pt x="4357677" y="7236196"/>
                        <a:pt x="4403631" y="7258927"/>
                      </a:cubicBezTo>
                      <a:lnTo>
                        <a:pt x="4403631" y="44647"/>
                      </a:lnTo>
                      <a:close/>
                    </a:path>
                  </a:pathLst>
                </a:custGeom>
                <a:solidFill>
                  <a:srgbClr val="884E3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3" name="Freeform: Shape 452">
                  <a:extLst>
                    <a:ext uri="{FF2B5EF4-FFF2-40B4-BE49-F238E27FC236}">
                      <a16:creationId xmlns:a16="http://schemas.microsoft.com/office/drawing/2014/main" id="{5C33F4C9-1351-E6E0-6C0E-167C3D5E6600}"/>
                    </a:ext>
                  </a:extLst>
                </p:cNvPr>
                <p:cNvSpPr/>
                <p:nvPr/>
              </p:nvSpPr>
              <p:spPr>
                <a:xfrm>
                  <a:off x="8249220" y="-848919"/>
                  <a:ext cx="4226790" cy="7633043"/>
                </a:xfrm>
                <a:custGeom>
                  <a:avLst/>
                  <a:gdLst>
                    <a:gd name="connsiteX0" fmla="*/ 4217992 w 4226790"/>
                    <a:gd name="connsiteY0" fmla="*/ 6589307 h 7633043"/>
                    <a:gd name="connsiteX1" fmla="*/ 4192571 w 4226790"/>
                    <a:gd name="connsiteY1" fmla="*/ 6523009 h 7633043"/>
                    <a:gd name="connsiteX2" fmla="*/ 4168127 w 4226790"/>
                    <a:gd name="connsiteY2" fmla="*/ 6360102 h 7633043"/>
                    <a:gd name="connsiteX3" fmla="*/ 4158349 w 4226790"/>
                    <a:gd name="connsiteY3" fmla="*/ 6132791 h 7633043"/>
                    <a:gd name="connsiteX4" fmla="*/ 4156393 w 4226790"/>
                    <a:gd name="connsiteY4" fmla="*/ 6127109 h 7633043"/>
                    <a:gd name="connsiteX5" fmla="*/ 4103596 w 4226790"/>
                    <a:gd name="connsiteY5" fmla="*/ 5474537 h 7633043"/>
                    <a:gd name="connsiteX6" fmla="*/ 4050797 w 4226790"/>
                    <a:gd name="connsiteY6" fmla="*/ 4917626 h 7633043"/>
                    <a:gd name="connsiteX7" fmla="*/ 4066441 w 4226790"/>
                    <a:gd name="connsiteY7" fmla="*/ 4915731 h 7633043"/>
                    <a:gd name="connsiteX8" fmla="*/ 4217014 w 4226790"/>
                    <a:gd name="connsiteY8" fmla="*/ 5275640 h 7633043"/>
                    <a:gd name="connsiteX9" fmla="*/ 4217014 w 4226790"/>
                    <a:gd name="connsiteY9" fmla="*/ 322156 h 7633043"/>
                    <a:gd name="connsiteX10" fmla="*/ 4201370 w 4226790"/>
                    <a:gd name="connsiteY10" fmla="*/ 432970 h 7633043"/>
                    <a:gd name="connsiteX11" fmla="*/ 4160305 w 4226790"/>
                    <a:gd name="connsiteY11" fmla="*/ 834553 h 7633043"/>
                    <a:gd name="connsiteX12" fmla="*/ 4152483 w 4226790"/>
                    <a:gd name="connsiteY12" fmla="*/ 1233294 h 7633043"/>
                    <a:gd name="connsiteX13" fmla="*/ 4195504 w 4226790"/>
                    <a:gd name="connsiteY13" fmla="*/ 1624458 h 7633043"/>
                    <a:gd name="connsiteX14" fmla="*/ 3943245 w 4226790"/>
                    <a:gd name="connsiteY14" fmla="*/ 2907818 h 7633043"/>
                    <a:gd name="connsiteX15" fmla="*/ 3943245 w 4226790"/>
                    <a:gd name="connsiteY15" fmla="*/ 2958016 h 7633043"/>
                    <a:gd name="connsiteX16" fmla="*/ 3925645 w 4226790"/>
                    <a:gd name="connsiteY16" fmla="*/ 2958016 h 7633043"/>
                    <a:gd name="connsiteX17" fmla="*/ 3925645 w 4226790"/>
                    <a:gd name="connsiteY17" fmla="*/ 2943809 h 7633043"/>
                    <a:gd name="connsiteX18" fmla="*/ 3925645 w 4226790"/>
                    <a:gd name="connsiteY18" fmla="*/ 2900241 h 7633043"/>
                    <a:gd name="connsiteX19" fmla="*/ 3948134 w 4226790"/>
                    <a:gd name="connsiteY19" fmla="*/ 2337646 h 7633043"/>
                    <a:gd name="connsiteX20" fmla="*/ 3949112 w 4226790"/>
                    <a:gd name="connsiteY20" fmla="*/ 2086657 h 7633043"/>
                    <a:gd name="connsiteX21" fmla="*/ 3935423 w 4226790"/>
                    <a:gd name="connsiteY21" fmla="*/ 2094234 h 7633043"/>
                    <a:gd name="connsiteX22" fmla="*/ 3858181 w 4226790"/>
                    <a:gd name="connsiteY22" fmla="*/ 2017517 h 7633043"/>
                    <a:gd name="connsiteX23" fmla="*/ 3734985 w 4226790"/>
                    <a:gd name="connsiteY23" fmla="*/ 1898178 h 7633043"/>
                    <a:gd name="connsiteX24" fmla="*/ 3719342 w 4226790"/>
                    <a:gd name="connsiteY24" fmla="*/ 1877342 h 7633043"/>
                    <a:gd name="connsiteX25" fmla="*/ 3697831 w 4226790"/>
                    <a:gd name="connsiteY25" fmla="*/ 1836615 h 7633043"/>
                    <a:gd name="connsiteX26" fmla="*/ 3651877 w 4226790"/>
                    <a:gd name="connsiteY26" fmla="*/ 1689810 h 7633043"/>
                    <a:gd name="connsiteX27" fmla="*/ 3577568 w 4226790"/>
                    <a:gd name="connsiteY27" fmla="*/ 1535428 h 7633043"/>
                    <a:gd name="connsiteX28" fmla="*/ 3490549 w 4226790"/>
                    <a:gd name="connsiteY28" fmla="*/ 1332743 h 7633043"/>
                    <a:gd name="connsiteX29" fmla="*/ 3365398 w 4226790"/>
                    <a:gd name="connsiteY29" fmla="*/ 951049 h 7633043"/>
                    <a:gd name="connsiteX30" fmla="*/ 3213847 w 4226790"/>
                    <a:gd name="connsiteY30" fmla="*/ 611031 h 7633043"/>
                    <a:gd name="connsiteX31" fmla="*/ 2983099 w 4226790"/>
                    <a:gd name="connsiteY31" fmla="*/ 376142 h 7633043"/>
                    <a:gd name="connsiteX32" fmla="*/ 2727908 w 4226790"/>
                    <a:gd name="connsiteY32" fmla="*/ 153567 h 7633043"/>
                    <a:gd name="connsiteX33" fmla="*/ 2613512 w 4226790"/>
                    <a:gd name="connsiteY33" fmla="*/ 59801 h 7633043"/>
                    <a:gd name="connsiteX34" fmla="*/ 2545070 w 4226790"/>
                    <a:gd name="connsiteY34" fmla="*/ 132 h 7633043"/>
                    <a:gd name="connsiteX35" fmla="*/ 2483472 w 4226790"/>
                    <a:gd name="connsiteY35" fmla="*/ 65484 h 7633043"/>
                    <a:gd name="connsiteX36" fmla="*/ 2914657 w 4226790"/>
                    <a:gd name="connsiteY36" fmla="*/ 651757 h 7633043"/>
                    <a:gd name="connsiteX37" fmla="*/ 3115095 w 4226790"/>
                    <a:gd name="connsiteY37" fmla="*/ 1003142 h 7633043"/>
                    <a:gd name="connsiteX38" fmla="*/ 3270556 w 4226790"/>
                    <a:gd name="connsiteY38" fmla="*/ 1385782 h 7633043"/>
                    <a:gd name="connsiteX39" fmla="*/ 3291089 w 4226790"/>
                    <a:gd name="connsiteY39" fmla="*/ 1463447 h 7633043"/>
                    <a:gd name="connsiteX40" fmla="*/ 3238291 w 4226790"/>
                    <a:gd name="connsiteY40" fmla="*/ 1415143 h 7633043"/>
                    <a:gd name="connsiteX41" fmla="*/ 3019276 w 4226790"/>
                    <a:gd name="connsiteY41" fmla="*/ 1314747 h 7633043"/>
                    <a:gd name="connsiteX42" fmla="*/ 2736708 w 4226790"/>
                    <a:gd name="connsiteY42" fmla="*/ 1214352 h 7633043"/>
                    <a:gd name="connsiteX43" fmla="*/ 2209703 w 4226790"/>
                    <a:gd name="connsiteY43" fmla="*/ 859178 h 7633043"/>
                    <a:gd name="connsiteX44" fmla="*/ 1986778 w 4226790"/>
                    <a:gd name="connsiteY44" fmla="*/ 619554 h 7633043"/>
                    <a:gd name="connsiteX45" fmla="*/ 1861626 w 4226790"/>
                    <a:gd name="connsiteY45" fmla="*/ 469908 h 7633043"/>
                    <a:gd name="connsiteX46" fmla="*/ 1818605 w 4226790"/>
                    <a:gd name="connsiteY46" fmla="*/ 515370 h 7633043"/>
                    <a:gd name="connsiteX47" fmla="*/ 1863582 w 4226790"/>
                    <a:gd name="connsiteY47" fmla="*/ 639444 h 7633043"/>
                    <a:gd name="connsiteX48" fmla="*/ 1938868 w 4226790"/>
                    <a:gd name="connsiteY48" fmla="*/ 780566 h 7633043"/>
                    <a:gd name="connsiteX49" fmla="*/ 2040553 w 4226790"/>
                    <a:gd name="connsiteY49" fmla="*/ 913165 h 7633043"/>
                    <a:gd name="connsiteX50" fmla="*/ 2209703 w 4226790"/>
                    <a:gd name="connsiteY50" fmla="*/ 1063758 h 7633043"/>
                    <a:gd name="connsiteX51" fmla="*/ 2373965 w 4226790"/>
                    <a:gd name="connsiteY51" fmla="*/ 1189726 h 7633043"/>
                    <a:gd name="connsiteX52" fmla="*/ 3000699 w 4226790"/>
                    <a:gd name="connsiteY52" fmla="*/ 1466288 h 7633043"/>
                    <a:gd name="connsiteX53" fmla="*/ 3330199 w 4226790"/>
                    <a:gd name="connsiteY53" fmla="*/ 1635824 h 7633043"/>
                    <a:gd name="connsiteX54" fmla="*/ 3488594 w 4226790"/>
                    <a:gd name="connsiteY54" fmla="*/ 1776946 h 7633043"/>
                    <a:gd name="connsiteX55" fmla="*/ 3581479 w 4226790"/>
                    <a:gd name="connsiteY55" fmla="*/ 2068662 h 7633043"/>
                    <a:gd name="connsiteX56" fmla="*/ 3644055 w 4226790"/>
                    <a:gd name="connsiteY56" fmla="*/ 2421941 h 7633043"/>
                    <a:gd name="connsiteX57" fmla="*/ 3596146 w 4226790"/>
                    <a:gd name="connsiteY57" fmla="*/ 2782797 h 7633043"/>
                    <a:gd name="connsiteX58" fmla="*/ 3531614 w 4226790"/>
                    <a:gd name="connsiteY58" fmla="*/ 3159754 h 7633043"/>
                    <a:gd name="connsiteX59" fmla="*/ 3433840 w 4226790"/>
                    <a:gd name="connsiteY59" fmla="*/ 3452417 h 7633043"/>
                    <a:gd name="connsiteX60" fmla="*/ 3287178 w 4226790"/>
                    <a:gd name="connsiteY60" fmla="*/ 3675940 h 7633043"/>
                    <a:gd name="connsiteX61" fmla="*/ 3272512 w 4226790"/>
                    <a:gd name="connsiteY61" fmla="*/ 3667415 h 7633043"/>
                    <a:gd name="connsiteX62" fmla="*/ 3338021 w 4226790"/>
                    <a:gd name="connsiteY62" fmla="*/ 3388960 h 7633043"/>
                    <a:gd name="connsiteX63" fmla="*/ 3345843 w 4226790"/>
                    <a:gd name="connsiteY63" fmla="*/ 3300877 h 7633043"/>
                    <a:gd name="connsiteX64" fmla="*/ 3006566 w 4226790"/>
                    <a:gd name="connsiteY64" fmla="*/ 3478937 h 7633043"/>
                    <a:gd name="connsiteX65" fmla="*/ 2648711 w 4226790"/>
                    <a:gd name="connsiteY65" fmla="*/ 3233630 h 7633043"/>
                    <a:gd name="connsiteX66" fmla="*/ 2277168 w 4226790"/>
                    <a:gd name="connsiteY66" fmla="*/ 3029050 h 7633043"/>
                    <a:gd name="connsiteX67" fmla="*/ 2202859 w 4226790"/>
                    <a:gd name="connsiteY67" fmla="*/ 3006320 h 7633043"/>
                    <a:gd name="connsiteX68" fmla="*/ 1911491 w 4226790"/>
                    <a:gd name="connsiteY68" fmla="*/ 2897400 h 7633043"/>
                    <a:gd name="connsiteX69" fmla="*/ 1633812 w 4226790"/>
                    <a:gd name="connsiteY69" fmla="*/ 2730705 h 7633043"/>
                    <a:gd name="connsiteX70" fmla="*/ 1433374 w 4226790"/>
                    <a:gd name="connsiteY70" fmla="*/ 2543173 h 7633043"/>
                    <a:gd name="connsiteX71" fmla="*/ 1242714 w 4226790"/>
                    <a:gd name="connsiteY71" fmla="*/ 2281766 h 7633043"/>
                    <a:gd name="connsiteX72" fmla="*/ 895614 w 4226790"/>
                    <a:gd name="connsiteY72" fmla="*/ 1766527 h 7633043"/>
                    <a:gd name="connsiteX73" fmla="*/ 680510 w 4226790"/>
                    <a:gd name="connsiteY73" fmla="*/ 1542058 h 7633043"/>
                    <a:gd name="connsiteX74" fmla="*/ 478117 w 4226790"/>
                    <a:gd name="connsiteY74" fmla="*/ 1301487 h 7633043"/>
                    <a:gd name="connsiteX75" fmla="*/ 310923 w 4226790"/>
                    <a:gd name="connsiteY75" fmla="*/ 1088383 h 7633043"/>
                    <a:gd name="connsiteX76" fmla="*/ 121240 w 4226790"/>
                    <a:gd name="connsiteY76" fmla="*/ 922636 h 7633043"/>
                    <a:gd name="connsiteX77" fmla="*/ 0 w 4226790"/>
                    <a:gd name="connsiteY77" fmla="*/ 896116 h 7633043"/>
                    <a:gd name="connsiteX78" fmla="*/ 121240 w 4226790"/>
                    <a:gd name="connsiteY78" fmla="*/ 1020190 h 7633043"/>
                    <a:gd name="connsiteX79" fmla="*/ 412608 w 4226790"/>
                    <a:gd name="connsiteY79" fmla="*/ 1357368 h 7633043"/>
                    <a:gd name="connsiteX80" fmla="*/ 983611 w 4226790"/>
                    <a:gd name="connsiteY80" fmla="*/ 2034565 h 7633043"/>
                    <a:gd name="connsiteX81" fmla="*/ 1431419 w 4226790"/>
                    <a:gd name="connsiteY81" fmla="*/ 2660617 h 7633043"/>
                    <a:gd name="connsiteX82" fmla="*/ 1955490 w 4226790"/>
                    <a:gd name="connsiteY82" fmla="*/ 3090614 h 7633043"/>
                    <a:gd name="connsiteX83" fmla="*/ 2414052 w 4226790"/>
                    <a:gd name="connsiteY83" fmla="*/ 3615323 h 7633043"/>
                    <a:gd name="connsiteX84" fmla="*/ 2530404 w 4226790"/>
                    <a:gd name="connsiteY84" fmla="*/ 3892832 h 7633043"/>
                    <a:gd name="connsiteX85" fmla="*/ 2558758 w 4226790"/>
                    <a:gd name="connsiteY85" fmla="*/ 3995121 h 7633043"/>
                    <a:gd name="connsiteX86" fmla="*/ 2501071 w 4226790"/>
                    <a:gd name="connsiteY86" fmla="*/ 3602064 h 7633043"/>
                    <a:gd name="connsiteX87" fmla="*/ 2511826 w 4226790"/>
                    <a:gd name="connsiteY87" fmla="*/ 3591645 h 7633043"/>
                    <a:gd name="connsiteX88" fmla="*/ 2797328 w 4226790"/>
                    <a:gd name="connsiteY88" fmla="*/ 3822744 h 7633043"/>
                    <a:gd name="connsiteX89" fmla="*/ 2926391 w 4226790"/>
                    <a:gd name="connsiteY89" fmla="*/ 3955342 h 7633043"/>
                    <a:gd name="connsiteX90" fmla="*/ 3049586 w 4226790"/>
                    <a:gd name="connsiteY90" fmla="*/ 4100253 h 7633043"/>
                    <a:gd name="connsiteX91" fmla="*/ 3110206 w 4226790"/>
                    <a:gd name="connsiteY91" fmla="*/ 4306727 h 7633043"/>
                    <a:gd name="connsiteX92" fmla="*/ 3136605 w 4226790"/>
                    <a:gd name="connsiteY92" fmla="*/ 4511307 h 7633043"/>
                    <a:gd name="connsiteX93" fmla="*/ 3162027 w 4226790"/>
                    <a:gd name="connsiteY93" fmla="*/ 4314304 h 7633043"/>
                    <a:gd name="connsiteX94" fmla="*/ 3179626 w 4226790"/>
                    <a:gd name="connsiteY94" fmla="*/ 4312410 h 7633043"/>
                    <a:gd name="connsiteX95" fmla="*/ 3257846 w 4226790"/>
                    <a:gd name="connsiteY95" fmla="*/ 4793551 h 7633043"/>
                    <a:gd name="connsiteX96" fmla="*/ 3285223 w 4226790"/>
                    <a:gd name="connsiteY96" fmla="*/ 5058748 h 7633043"/>
                    <a:gd name="connsiteX97" fmla="*/ 3287178 w 4226790"/>
                    <a:gd name="connsiteY97" fmla="*/ 5036017 h 7633043"/>
                    <a:gd name="connsiteX98" fmla="*/ 3332154 w 4226790"/>
                    <a:gd name="connsiteY98" fmla="*/ 4332300 h 7633043"/>
                    <a:gd name="connsiteX99" fmla="*/ 3349754 w 4226790"/>
                    <a:gd name="connsiteY99" fmla="*/ 4332300 h 7633043"/>
                    <a:gd name="connsiteX100" fmla="*/ 3411352 w 4226790"/>
                    <a:gd name="connsiteY100" fmla="*/ 4962140 h 7633043"/>
                    <a:gd name="connsiteX101" fmla="*/ 3431885 w 4226790"/>
                    <a:gd name="connsiteY101" fmla="*/ 4490470 h 7633043"/>
                    <a:gd name="connsiteX102" fmla="*/ 3501304 w 4226790"/>
                    <a:gd name="connsiteY102" fmla="*/ 3951554 h 7633043"/>
                    <a:gd name="connsiteX103" fmla="*/ 3761385 w 4226790"/>
                    <a:gd name="connsiteY103" fmla="*/ 3601116 h 7633043"/>
                    <a:gd name="connsiteX104" fmla="*/ 4138794 w 4226790"/>
                    <a:gd name="connsiteY104" fmla="*/ 3298982 h 7633043"/>
                    <a:gd name="connsiteX105" fmla="*/ 4150527 w 4226790"/>
                    <a:gd name="connsiteY105" fmla="*/ 3310348 h 7633043"/>
                    <a:gd name="connsiteX106" fmla="*/ 3778984 w 4226790"/>
                    <a:gd name="connsiteY106" fmla="*/ 3846422 h 7633043"/>
                    <a:gd name="connsiteX107" fmla="*/ 3686098 w 4226790"/>
                    <a:gd name="connsiteY107" fmla="*/ 4179812 h 7633043"/>
                    <a:gd name="connsiteX108" fmla="*/ 3696853 w 4226790"/>
                    <a:gd name="connsiteY108" fmla="*/ 4464897 h 7633043"/>
                    <a:gd name="connsiteX109" fmla="*/ 3801472 w 4226790"/>
                    <a:gd name="connsiteY109" fmla="*/ 4120142 h 7633043"/>
                    <a:gd name="connsiteX110" fmla="*/ 3819071 w 4226790"/>
                    <a:gd name="connsiteY110" fmla="*/ 4122037 h 7633043"/>
                    <a:gd name="connsiteX111" fmla="*/ 3807338 w 4226790"/>
                    <a:gd name="connsiteY111" fmla="*/ 4675160 h 7633043"/>
                    <a:gd name="connsiteX112" fmla="*/ 3816138 w 4226790"/>
                    <a:gd name="connsiteY112" fmla="*/ 4961193 h 7633043"/>
                    <a:gd name="connsiteX113" fmla="*/ 3887513 w 4226790"/>
                    <a:gd name="connsiteY113" fmla="*/ 5236808 h 7633043"/>
                    <a:gd name="connsiteX114" fmla="*/ 4005821 w 4226790"/>
                    <a:gd name="connsiteY114" fmla="*/ 6361997 h 7633043"/>
                    <a:gd name="connsiteX115" fmla="*/ 3988222 w 4226790"/>
                    <a:gd name="connsiteY115" fmla="*/ 6363891 h 7633043"/>
                    <a:gd name="connsiteX116" fmla="*/ 3866003 w 4226790"/>
                    <a:gd name="connsiteY116" fmla="*/ 5783301 h 7633043"/>
                    <a:gd name="connsiteX117" fmla="*/ 3858181 w 4226790"/>
                    <a:gd name="connsiteY117" fmla="*/ 6482282 h 7633043"/>
                    <a:gd name="connsiteX118" fmla="*/ 3845470 w 4226790"/>
                    <a:gd name="connsiteY118" fmla="*/ 6487018 h 7633043"/>
                    <a:gd name="connsiteX119" fmla="*/ 3470017 w 4226790"/>
                    <a:gd name="connsiteY119" fmla="*/ 6470916 h 7633043"/>
                    <a:gd name="connsiteX120" fmla="*/ 3558014 w 4226790"/>
                    <a:gd name="connsiteY120" fmla="*/ 6477546 h 7633043"/>
                    <a:gd name="connsiteX121" fmla="*/ 3778984 w 4226790"/>
                    <a:gd name="connsiteY121" fmla="*/ 6576995 h 7633043"/>
                    <a:gd name="connsiteX122" fmla="*/ 3923690 w 4226790"/>
                    <a:gd name="connsiteY122" fmla="*/ 6996573 h 7633043"/>
                    <a:gd name="connsiteX123" fmla="*/ 3908047 w 4226790"/>
                    <a:gd name="connsiteY123" fmla="*/ 6998467 h 7633043"/>
                    <a:gd name="connsiteX124" fmla="*/ 3577568 w 4226790"/>
                    <a:gd name="connsiteY124" fmla="*/ 6835561 h 7633043"/>
                    <a:gd name="connsiteX125" fmla="*/ 3830805 w 4226790"/>
                    <a:gd name="connsiteY125" fmla="*/ 7062872 h 7633043"/>
                    <a:gd name="connsiteX126" fmla="*/ 3816138 w 4226790"/>
                    <a:gd name="connsiteY126" fmla="*/ 7068555 h 7633043"/>
                    <a:gd name="connsiteX127" fmla="*/ 3444595 w 4226790"/>
                    <a:gd name="connsiteY127" fmla="*/ 6851662 h 7633043"/>
                    <a:gd name="connsiteX128" fmla="*/ 3626456 w 4226790"/>
                    <a:gd name="connsiteY128" fmla="*/ 7223884 h 7633043"/>
                    <a:gd name="connsiteX129" fmla="*/ 3610812 w 4226790"/>
                    <a:gd name="connsiteY129" fmla="*/ 7225778 h 7633043"/>
                    <a:gd name="connsiteX130" fmla="*/ 3480772 w 4226790"/>
                    <a:gd name="connsiteY130" fmla="*/ 7060978 h 7633043"/>
                    <a:gd name="connsiteX131" fmla="*/ 3204070 w 4226790"/>
                    <a:gd name="connsiteY131" fmla="*/ 7042035 h 7633043"/>
                    <a:gd name="connsiteX132" fmla="*/ 3317489 w 4226790"/>
                    <a:gd name="connsiteY132" fmla="*/ 7153797 h 7633043"/>
                    <a:gd name="connsiteX133" fmla="*/ 3298911 w 4226790"/>
                    <a:gd name="connsiteY133" fmla="*/ 7264611 h 7633043"/>
                    <a:gd name="connsiteX134" fmla="*/ 3151271 w 4226790"/>
                    <a:gd name="connsiteY134" fmla="*/ 7282606 h 7633043"/>
                    <a:gd name="connsiteX135" fmla="*/ 2964523 w 4226790"/>
                    <a:gd name="connsiteY135" fmla="*/ 7263663 h 7633043"/>
                    <a:gd name="connsiteX136" fmla="*/ 2745507 w 4226790"/>
                    <a:gd name="connsiteY136" fmla="*/ 7302496 h 7633043"/>
                    <a:gd name="connsiteX137" fmla="*/ 2500094 w 4226790"/>
                    <a:gd name="connsiteY137" fmla="*/ 7402891 h 7633043"/>
                    <a:gd name="connsiteX138" fmla="*/ 2168638 w 4226790"/>
                    <a:gd name="connsiteY138" fmla="*/ 7633044 h 7633043"/>
                    <a:gd name="connsiteX139" fmla="*/ 2270324 w 4226790"/>
                    <a:gd name="connsiteY139" fmla="*/ 7575269 h 7633043"/>
                    <a:gd name="connsiteX140" fmla="*/ 2481516 w 4226790"/>
                    <a:gd name="connsiteY140" fmla="*/ 7465401 h 7633043"/>
                    <a:gd name="connsiteX141" fmla="*/ 2695643 w 4226790"/>
                    <a:gd name="connsiteY141" fmla="*/ 7441723 h 7633043"/>
                    <a:gd name="connsiteX142" fmla="*/ 2956700 w 4226790"/>
                    <a:gd name="connsiteY142" fmla="*/ 7416151 h 7633043"/>
                    <a:gd name="connsiteX143" fmla="*/ 3490549 w 4226790"/>
                    <a:gd name="connsiteY143" fmla="*/ 7384896 h 7633043"/>
                    <a:gd name="connsiteX144" fmla="*/ 3908047 w 4226790"/>
                    <a:gd name="connsiteY144" fmla="*/ 7251351 h 7633043"/>
                    <a:gd name="connsiteX145" fmla="*/ 4041019 w 4226790"/>
                    <a:gd name="connsiteY145" fmla="*/ 7136748 h 7633043"/>
                    <a:gd name="connsiteX146" fmla="*/ 4096751 w 4226790"/>
                    <a:gd name="connsiteY146" fmla="*/ 7177475 h 7633043"/>
                    <a:gd name="connsiteX147" fmla="*/ 4226791 w 4226790"/>
                    <a:gd name="connsiteY147" fmla="*/ 7257033 h 7633043"/>
                    <a:gd name="connsiteX148" fmla="*/ 4226791 w 4226790"/>
                    <a:gd name="connsiteY148" fmla="*/ 6589307 h 7633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</a:cxnLst>
                  <a:rect l="l" t="t" r="r" b="b"/>
                  <a:pathLst>
                    <a:path w="4226790" h="7633043">
                      <a:moveTo>
                        <a:pt x="4217992" y="6589307"/>
                      </a:moveTo>
                      <a:cubicBezTo>
                        <a:pt x="4208214" y="6567524"/>
                        <a:pt x="4199414" y="6545739"/>
                        <a:pt x="4192571" y="6523009"/>
                      </a:cubicBezTo>
                      <a:cubicBezTo>
                        <a:pt x="4176926" y="6469970"/>
                        <a:pt x="4172037" y="6415983"/>
                        <a:pt x="4168127" y="6360102"/>
                      </a:cubicBezTo>
                      <a:cubicBezTo>
                        <a:pt x="4163238" y="6284332"/>
                        <a:pt x="4160305" y="6208562"/>
                        <a:pt x="4158349" y="6132791"/>
                      </a:cubicBezTo>
                      <a:cubicBezTo>
                        <a:pt x="4157372" y="6131845"/>
                        <a:pt x="4156393" y="6129950"/>
                        <a:pt x="4156393" y="6127109"/>
                      </a:cubicBezTo>
                      <a:cubicBezTo>
                        <a:pt x="4139772" y="5910216"/>
                        <a:pt x="4148571" y="5688588"/>
                        <a:pt x="4103596" y="5474537"/>
                      </a:cubicBezTo>
                      <a:cubicBezTo>
                        <a:pt x="4066441" y="5293635"/>
                        <a:pt x="4015598" y="5103263"/>
                        <a:pt x="4050797" y="4917626"/>
                      </a:cubicBezTo>
                      <a:cubicBezTo>
                        <a:pt x="4052752" y="4910048"/>
                        <a:pt x="4063508" y="4910048"/>
                        <a:pt x="4066441" y="4915731"/>
                      </a:cubicBezTo>
                      <a:cubicBezTo>
                        <a:pt x="4132928" y="5029387"/>
                        <a:pt x="4172037" y="5153460"/>
                        <a:pt x="4217014" y="5275640"/>
                      </a:cubicBezTo>
                      <a:lnTo>
                        <a:pt x="4217014" y="322156"/>
                      </a:lnTo>
                      <a:cubicBezTo>
                        <a:pt x="4212125" y="359094"/>
                        <a:pt x="4206259" y="396032"/>
                        <a:pt x="4201370" y="432970"/>
                      </a:cubicBezTo>
                      <a:cubicBezTo>
                        <a:pt x="4180837" y="566515"/>
                        <a:pt x="4167148" y="700061"/>
                        <a:pt x="4160305" y="834553"/>
                      </a:cubicBezTo>
                      <a:cubicBezTo>
                        <a:pt x="4153460" y="967151"/>
                        <a:pt x="4145638" y="1099749"/>
                        <a:pt x="4152483" y="1233294"/>
                      </a:cubicBezTo>
                      <a:cubicBezTo>
                        <a:pt x="4158349" y="1364945"/>
                        <a:pt x="4183770" y="1493755"/>
                        <a:pt x="4195504" y="1624458"/>
                      </a:cubicBezTo>
                      <a:cubicBezTo>
                        <a:pt x="4234613" y="2070556"/>
                        <a:pt x="3951067" y="2467403"/>
                        <a:pt x="3943245" y="2907818"/>
                      </a:cubicBezTo>
                      <a:cubicBezTo>
                        <a:pt x="3943245" y="2924866"/>
                        <a:pt x="3943245" y="2940967"/>
                        <a:pt x="3943245" y="2958016"/>
                      </a:cubicBezTo>
                      <a:cubicBezTo>
                        <a:pt x="3943245" y="2969382"/>
                        <a:pt x="3925645" y="2968434"/>
                        <a:pt x="3925645" y="2958016"/>
                      </a:cubicBezTo>
                      <a:lnTo>
                        <a:pt x="3925645" y="2943809"/>
                      </a:lnTo>
                      <a:cubicBezTo>
                        <a:pt x="3925645" y="2929602"/>
                        <a:pt x="3925645" y="2914448"/>
                        <a:pt x="3925645" y="2900241"/>
                      </a:cubicBezTo>
                      <a:cubicBezTo>
                        <a:pt x="3924668" y="2712709"/>
                        <a:pt x="3922712" y="2524231"/>
                        <a:pt x="3948134" y="2337646"/>
                      </a:cubicBezTo>
                      <a:cubicBezTo>
                        <a:pt x="3959867" y="2253352"/>
                        <a:pt x="3968666" y="2170005"/>
                        <a:pt x="3949112" y="2086657"/>
                      </a:cubicBezTo>
                      <a:cubicBezTo>
                        <a:pt x="3944223" y="2089498"/>
                        <a:pt x="3940312" y="2092340"/>
                        <a:pt x="3935423" y="2094234"/>
                      </a:cubicBezTo>
                      <a:cubicBezTo>
                        <a:pt x="3910002" y="2068662"/>
                        <a:pt x="3881647" y="2044036"/>
                        <a:pt x="3858181" y="2017517"/>
                      </a:cubicBezTo>
                      <a:cubicBezTo>
                        <a:pt x="3820049" y="1974896"/>
                        <a:pt x="3772139" y="1941747"/>
                        <a:pt x="3734985" y="1898178"/>
                      </a:cubicBezTo>
                      <a:cubicBezTo>
                        <a:pt x="3729119" y="1891548"/>
                        <a:pt x="3724230" y="1884919"/>
                        <a:pt x="3719342" y="1877342"/>
                      </a:cubicBezTo>
                      <a:cubicBezTo>
                        <a:pt x="3712498" y="1863135"/>
                        <a:pt x="3704675" y="1849875"/>
                        <a:pt x="3697831" y="1836615"/>
                      </a:cubicBezTo>
                      <a:cubicBezTo>
                        <a:pt x="3677299" y="1789259"/>
                        <a:pt x="3665565" y="1736219"/>
                        <a:pt x="3651877" y="1689810"/>
                      </a:cubicBezTo>
                      <a:cubicBezTo>
                        <a:pt x="3637211" y="1636771"/>
                        <a:pt x="3601034" y="1584679"/>
                        <a:pt x="3577568" y="1535428"/>
                      </a:cubicBezTo>
                      <a:cubicBezTo>
                        <a:pt x="3546281" y="1469129"/>
                        <a:pt x="3517926" y="1399989"/>
                        <a:pt x="3490549" y="1332743"/>
                      </a:cubicBezTo>
                      <a:cubicBezTo>
                        <a:pt x="3438729" y="1207722"/>
                        <a:pt x="3403530" y="1079859"/>
                        <a:pt x="3365398" y="951049"/>
                      </a:cubicBezTo>
                      <a:cubicBezTo>
                        <a:pt x="3331177" y="832658"/>
                        <a:pt x="3286201" y="712373"/>
                        <a:pt x="3213847" y="611031"/>
                      </a:cubicBezTo>
                      <a:cubicBezTo>
                        <a:pt x="3149316" y="522000"/>
                        <a:pt x="3059364" y="454754"/>
                        <a:pt x="2983099" y="376142"/>
                      </a:cubicBezTo>
                      <a:cubicBezTo>
                        <a:pt x="2903902" y="293742"/>
                        <a:pt x="2822749" y="217972"/>
                        <a:pt x="2727908" y="153567"/>
                      </a:cubicBezTo>
                      <a:cubicBezTo>
                        <a:pt x="2686843" y="126100"/>
                        <a:pt x="2643822" y="97687"/>
                        <a:pt x="2613512" y="59801"/>
                      </a:cubicBezTo>
                      <a:cubicBezTo>
                        <a:pt x="2594935" y="37070"/>
                        <a:pt x="2577336" y="3921"/>
                        <a:pt x="2545070" y="132"/>
                      </a:cubicBezTo>
                      <a:cubicBezTo>
                        <a:pt x="2516715" y="-2709"/>
                        <a:pt x="2482494" y="40859"/>
                        <a:pt x="2483472" y="65484"/>
                      </a:cubicBezTo>
                      <a:cubicBezTo>
                        <a:pt x="2494227" y="315526"/>
                        <a:pt x="2767996" y="472750"/>
                        <a:pt x="2914657" y="651757"/>
                      </a:cubicBezTo>
                      <a:cubicBezTo>
                        <a:pt x="2999721" y="754994"/>
                        <a:pt x="3076963" y="875279"/>
                        <a:pt x="3115095" y="1003142"/>
                      </a:cubicBezTo>
                      <a:cubicBezTo>
                        <a:pt x="3154205" y="1134793"/>
                        <a:pt x="3235358" y="1251290"/>
                        <a:pt x="3270556" y="1385782"/>
                      </a:cubicBezTo>
                      <a:cubicBezTo>
                        <a:pt x="3277401" y="1411354"/>
                        <a:pt x="3284245" y="1437874"/>
                        <a:pt x="3291089" y="1463447"/>
                      </a:cubicBezTo>
                      <a:cubicBezTo>
                        <a:pt x="3274468" y="1446398"/>
                        <a:pt x="3256868" y="1430297"/>
                        <a:pt x="3238291" y="1415143"/>
                      </a:cubicBezTo>
                      <a:cubicBezTo>
                        <a:pt x="3180604" y="1368734"/>
                        <a:pt x="3091629" y="1330848"/>
                        <a:pt x="3019276" y="1314747"/>
                      </a:cubicBezTo>
                      <a:cubicBezTo>
                        <a:pt x="2919546" y="1293910"/>
                        <a:pt x="2830571" y="1250343"/>
                        <a:pt x="2736708" y="1214352"/>
                      </a:cubicBezTo>
                      <a:cubicBezTo>
                        <a:pt x="2527471" y="1134793"/>
                        <a:pt x="2372009" y="1005036"/>
                        <a:pt x="2209703" y="859178"/>
                      </a:cubicBezTo>
                      <a:cubicBezTo>
                        <a:pt x="2124639" y="782461"/>
                        <a:pt x="2050331" y="715215"/>
                        <a:pt x="1986778" y="619554"/>
                      </a:cubicBezTo>
                      <a:cubicBezTo>
                        <a:pt x="1951579" y="567462"/>
                        <a:pt x="1926157" y="493586"/>
                        <a:pt x="1861626" y="469908"/>
                      </a:cubicBezTo>
                      <a:cubicBezTo>
                        <a:pt x="1843049" y="463278"/>
                        <a:pt x="1817627" y="502111"/>
                        <a:pt x="1818605" y="515370"/>
                      </a:cubicBezTo>
                      <a:cubicBezTo>
                        <a:pt x="1820561" y="562727"/>
                        <a:pt x="1838160" y="598718"/>
                        <a:pt x="1863582" y="639444"/>
                      </a:cubicBezTo>
                      <a:cubicBezTo>
                        <a:pt x="1891936" y="684907"/>
                        <a:pt x="1911491" y="734157"/>
                        <a:pt x="1938868" y="780566"/>
                      </a:cubicBezTo>
                      <a:cubicBezTo>
                        <a:pt x="1972111" y="825082"/>
                        <a:pt x="2005354" y="870544"/>
                        <a:pt x="2040553" y="913165"/>
                      </a:cubicBezTo>
                      <a:cubicBezTo>
                        <a:pt x="2092374" y="967151"/>
                        <a:pt x="2151039" y="1016402"/>
                        <a:pt x="2209703" y="1063758"/>
                      </a:cubicBezTo>
                      <a:cubicBezTo>
                        <a:pt x="2263479" y="1106379"/>
                        <a:pt x="2318233" y="1148999"/>
                        <a:pt x="2373965" y="1189726"/>
                      </a:cubicBezTo>
                      <a:cubicBezTo>
                        <a:pt x="2577336" y="1292963"/>
                        <a:pt x="2796350" y="1365892"/>
                        <a:pt x="3000699" y="1466288"/>
                      </a:cubicBezTo>
                      <a:cubicBezTo>
                        <a:pt x="3111184" y="1520274"/>
                        <a:pt x="3223625" y="1574260"/>
                        <a:pt x="3330199" y="1635824"/>
                      </a:cubicBezTo>
                      <a:cubicBezTo>
                        <a:pt x="3392775" y="1671815"/>
                        <a:pt x="3453395" y="1714435"/>
                        <a:pt x="3488594" y="1776946"/>
                      </a:cubicBezTo>
                      <a:cubicBezTo>
                        <a:pt x="3539436" y="1865976"/>
                        <a:pt x="3552147" y="1972055"/>
                        <a:pt x="3581479" y="2068662"/>
                      </a:cubicBezTo>
                      <a:cubicBezTo>
                        <a:pt x="3616678" y="2185159"/>
                        <a:pt x="3646988" y="2299761"/>
                        <a:pt x="3644055" y="2421941"/>
                      </a:cubicBezTo>
                      <a:cubicBezTo>
                        <a:pt x="3641122" y="2544121"/>
                        <a:pt x="3619611" y="2663459"/>
                        <a:pt x="3596146" y="2782797"/>
                      </a:cubicBezTo>
                      <a:cubicBezTo>
                        <a:pt x="3571702" y="2907818"/>
                        <a:pt x="3558014" y="3034733"/>
                        <a:pt x="3531614" y="3159754"/>
                      </a:cubicBezTo>
                      <a:cubicBezTo>
                        <a:pt x="3510104" y="3261097"/>
                        <a:pt x="3474906" y="3357704"/>
                        <a:pt x="3433840" y="3452417"/>
                      </a:cubicBezTo>
                      <a:cubicBezTo>
                        <a:pt x="3398641" y="3531976"/>
                        <a:pt x="3359532" y="3621006"/>
                        <a:pt x="3287178" y="3675940"/>
                      </a:cubicBezTo>
                      <a:cubicBezTo>
                        <a:pt x="3281312" y="3680675"/>
                        <a:pt x="3269579" y="3676886"/>
                        <a:pt x="3272512" y="3667415"/>
                      </a:cubicBezTo>
                      <a:cubicBezTo>
                        <a:pt x="3305755" y="3578385"/>
                        <a:pt x="3327266" y="3482725"/>
                        <a:pt x="3338021" y="3388960"/>
                      </a:cubicBezTo>
                      <a:cubicBezTo>
                        <a:pt x="3340954" y="3361493"/>
                        <a:pt x="3344865" y="3331185"/>
                        <a:pt x="3345843" y="3300877"/>
                      </a:cubicBezTo>
                      <a:cubicBezTo>
                        <a:pt x="3287178" y="3433474"/>
                        <a:pt x="3187448" y="3528187"/>
                        <a:pt x="3006566" y="3478937"/>
                      </a:cubicBezTo>
                      <a:cubicBezTo>
                        <a:pt x="2854037" y="3438210"/>
                        <a:pt x="2760174" y="3334026"/>
                        <a:pt x="2648711" y="3233630"/>
                      </a:cubicBezTo>
                      <a:cubicBezTo>
                        <a:pt x="2540181" y="3137023"/>
                        <a:pt x="2402319" y="3096296"/>
                        <a:pt x="2277168" y="3029050"/>
                      </a:cubicBezTo>
                      <a:cubicBezTo>
                        <a:pt x="2252724" y="3020526"/>
                        <a:pt x="2227303" y="3012949"/>
                        <a:pt x="2202859" y="3006320"/>
                      </a:cubicBezTo>
                      <a:cubicBezTo>
                        <a:pt x="2100196" y="2977905"/>
                        <a:pt x="2005354" y="2946650"/>
                        <a:pt x="1911491" y="2897400"/>
                      </a:cubicBezTo>
                      <a:cubicBezTo>
                        <a:pt x="1815672" y="2847202"/>
                        <a:pt x="1727675" y="2783744"/>
                        <a:pt x="1633812" y="2730705"/>
                      </a:cubicBezTo>
                      <a:cubicBezTo>
                        <a:pt x="1543859" y="2679560"/>
                        <a:pt x="1488128" y="2629362"/>
                        <a:pt x="1433374" y="2543173"/>
                      </a:cubicBezTo>
                      <a:cubicBezTo>
                        <a:pt x="1375687" y="2452249"/>
                        <a:pt x="1305289" y="2369849"/>
                        <a:pt x="1242714" y="2281766"/>
                      </a:cubicBezTo>
                      <a:cubicBezTo>
                        <a:pt x="1122451" y="2113177"/>
                        <a:pt x="1024676" y="1929434"/>
                        <a:pt x="895614" y="1766527"/>
                      </a:cubicBezTo>
                      <a:cubicBezTo>
                        <a:pt x="831083" y="1686022"/>
                        <a:pt x="749930" y="1618776"/>
                        <a:pt x="680510" y="1542058"/>
                      </a:cubicBezTo>
                      <a:cubicBezTo>
                        <a:pt x="610113" y="1464394"/>
                        <a:pt x="540693" y="1385782"/>
                        <a:pt x="478117" y="1301487"/>
                      </a:cubicBezTo>
                      <a:cubicBezTo>
                        <a:pt x="424341" y="1229506"/>
                        <a:pt x="364698" y="1162260"/>
                        <a:pt x="310923" y="1088383"/>
                      </a:cubicBezTo>
                      <a:cubicBezTo>
                        <a:pt x="261058" y="1020190"/>
                        <a:pt x="205326" y="951997"/>
                        <a:pt x="121240" y="922636"/>
                      </a:cubicBezTo>
                      <a:cubicBezTo>
                        <a:pt x="78219" y="907482"/>
                        <a:pt x="39109" y="896116"/>
                        <a:pt x="0" y="896116"/>
                      </a:cubicBezTo>
                      <a:cubicBezTo>
                        <a:pt x="40087" y="938737"/>
                        <a:pt x="83108" y="979464"/>
                        <a:pt x="121240" y="1020190"/>
                      </a:cubicBezTo>
                      <a:cubicBezTo>
                        <a:pt x="223904" y="1128163"/>
                        <a:pt x="313856" y="1246554"/>
                        <a:pt x="412608" y="1357368"/>
                      </a:cubicBezTo>
                      <a:cubicBezTo>
                        <a:pt x="611091" y="1578996"/>
                        <a:pt x="817395" y="1789259"/>
                        <a:pt x="983611" y="2034565"/>
                      </a:cubicBezTo>
                      <a:cubicBezTo>
                        <a:pt x="1127340" y="2246722"/>
                        <a:pt x="1263246" y="2466456"/>
                        <a:pt x="1431419" y="2660617"/>
                      </a:cubicBezTo>
                      <a:cubicBezTo>
                        <a:pt x="1581991" y="2833942"/>
                        <a:pt x="1772651" y="2953280"/>
                        <a:pt x="1955490" y="3090614"/>
                      </a:cubicBezTo>
                      <a:cubicBezTo>
                        <a:pt x="2146150" y="3233630"/>
                        <a:pt x="2295745" y="3411691"/>
                        <a:pt x="2414052" y="3615323"/>
                      </a:cubicBezTo>
                      <a:cubicBezTo>
                        <a:pt x="2465873" y="3704353"/>
                        <a:pt x="2502049" y="3794331"/>
                        <a:pt x="2530404" y="3892832"/>
                      </a:cubicBezTo>
                      <a:cubicBezTo>
                        <a:pt x="2540181" y="3925981"/>
                        <a:pt x="2548981" y="3961025"/>
                        <a:pt x="2558758" y="3995121"/>
                      </a:cubicBezTo>
                      <a:cubicBezTo>
                        <a:pt x="2548003" y="3863471"/>
                        <a:pt x="2523559" y="3731820"/>
                        <a:pt x="2501071" y="3602064"/>
                      </a:cubicBezTo>
                      <a:cubicBezTo>
                        <a:pt x="2500094" y="3596380"/>
                        <a:pt x="2504982" y="3589750"/>
                        <a:pt x="2511826" y="3591645"/>
                      </a:cubicBezTo>
                      <a:cubicBezTo>
                        <a:pt x="2629156" y="3629530"/>
                        <a:pt x="2718130" y="3735608"/>
                        <a:pt x="2797328" y="3822744"/>
                      </a:cubicBezTo>
                      <a:cubicBezTo>
                        <a:pt x="2839371" y="3868207"/>
                        <a:pt x="2880436" y="3913668"/>
                        <a:pt x="2926391" y="3955342"/>
                      </a:cubicBezTo>
                      <a:cubicBezTo>
                        <a:pt x="2973322" y="3997963"/>
                        <a:pt x="3020254" y="4044373"/>
                        <a:pt x="3049586" y="4100253"/>
                      </a:cubicBezTo>
                      <a:cubicBezTo>
                        <a:pt x="3082830" y="4164658"/>
                        <a:pt x="3097496" y="4236640"/>
                        <a:pt x="3110206" y="4306727"/>
                      </a:cubicBezTo>
                      <a:cubicBezTo>
                        <a:pt x="3122917" y="4373973"/>
                        <a:pt x="3130739" y="4443114"/>
                        <a:pt x="3136605" y="4511307"/>
                      </a:cubicBezTo>
                      <a:cubicBezTo>
                        <a:pt x="3148338" y="4445955"/>
                        <a:pt x="3157138" y="4379656"/>
                        <a:pt x="3162027" y="4314304"/>
                      </a:cubicBezTo>
                      <a:cubicBezTo>
                        <a:pt x="3163005" y="4304833"/>
                        <a:pt x="3176693" y="4301992"/>
                        <a:pt x="3179626" y="4312410"/>
                      </a:cubicBezTo>
                      <a:cubicBezTo>
                        <a:pt x="3218736" y="4470581"/>
                        <a:pt x="3242202" y="4631592"/>
                        <a:pt x="3257846" y="4793551"/>
                      </a:cubicBezTo>
                      <a:cubicBezTo>
                        <a:pt x="3266645" y="4881634"/>
                        <a:pt x="3277401" y="4969717"/>
                        <a:pt x="3285223" y="5058748"/>
                      </a:cubicBezTo>
                      <a:cubicBezTo>
                        <a:pt x="3286201" y="5051170"/>
                        <a:pt x="3286201" y="5043593"/>
                        <a:pt x="3287178" y="5036017"/>
                      </a:cubicBezTo>
                      <a:cubicBezTo>
                        <a:pt x="3304777" y="4803022"/>
                        <a:pt x="3338998" y="4566240"/>
                        <a:pt x="3332154" y="4332300"/>
                      </a:cubicBezTo>
                      <a:cubicBezTo>
                        <a:pt x="3332154" y="4320934"/>
                        <a:pt x="3348776" y="4321881"/>
                        <a:pt x="3349754" y="4332300"/>
                      </a:cubicBezTo>
                      <a:cubicBezTo>
                        <a:pt x="3369309" y="4542562"/>
                        <a:pt x="3388864" y="4752825"/>
                        <a:pt x="3411352" y="4962140"/>
                      </a:cubicBezTo>
                      <a:cubicBezTo>
                        <a:pt x="3417218" y="4804917"/>
                        <a:pt x="3430907" y="4648641"/>
                        <a:pt x="3431885" y="4490470"/>
                      </a:cubicBezTo>
                      <a:cubicBezTo>
                        <a:pt x="3432862" y="4313357"/>
                        <a:pt x="3439707" y="4120142"/>
                        <a:pt x="3501304" y="3951554"/>
                      </a:cubicBezTo>
                      <a:cubicBezTo>
                        <a:pt x="3554103" y="3807590"/>
                        <a:pt x="3653832" y="3708142"/>
                        <a:pt x="3761385" y="3601116"/>
                      </a:cubicBezTo>
                      <a:cubicBezTo>
                        <a:pt x="3873825" y="3489355"/>
                        <a:pt x="3989199" y="3363387"/>
                        <a:pt x="4138794" y="3298982"/>
                      </a:cubicBezTo>
                      <a:cubicBezTo>
                        <a:pt x="4145638" y="3296141"/>
                        <a:pt x="4156393" y="3302771"/>
                        <a:pt x="4150527" y="3310348"/>
                      </a:cubicBezTo>
                      <a:cubicBezTo>
                        <a:pt x="4024398" y="3486514"/>
                        <a:pt x="3873825" y="3650367"/>
                        <a:pt x="3778984" y="3846422"/>
                      </a:cubicBezTo>
                      <a:cubicBezTo>
                        <a:pt x="3728141" y="3951554"/>
                        <a:pt x="3691964" y="4063315"/>
                        <a:pt x="3686098" y="4179812"/>
                      </a:cubicBezTo>
                      <a:cubicBezTo>
                        <a:pt x="3681209" y="4275472"/>
                        <a:pt x="3687076" y="4370185"/>
                        <a:pt x="3696853" y="4464897"/>
                      </a:cubicBezTo>
                      <a:cubicBezTo>
                        <a:pt x="3728141" y="4348401"/>
                        <a:pt x="3759429" y="4232851"/>
                        <a:pt x="3801472" y="4120142"/>
                      </a:cubicBezTo>
                      <a:cubicBezTo>
                        <a:pt x="3804405" y="4110671"/>
                        <a:pt x="3818093" y="4112566"/>
                        <a:pt x="3819071" y="4122037"/>
                      </a:cubicBezTo>
                      <a:cubicBezTo>
                        <a:pt x="3833738" y="4306727"/>
                        <a:pt x="3813205" y="4490470"/>
                        <a:pt x="3807338" y="4675160"/>
                      </a:cubicBezTo>
                      <a:cubicBezTo>
                        <a:pt x="3804405" y="4769873"/>
                        <a:pt x="3804405" y="4866481"/>
                        <a:pt x="3816138" y="4961193"/>
                      </a:cubicBezTo>
                      <a:cubicBezTo>
                        <a:pt x="3827871" y="5056853"/>
                        <a:pt x="3856225" y="5144936"/>
                        <a:pt x="3887513" y="5236808"/>
                      </a:cubicBezTo>
                      <a:cubicBezTo>
                        <a:pt x="4010709" y="5599558"/>
                        <a:pt x="4006798" y="5984092"/>
                        <a:pt x="4005821" y="6361997"/>
                      </a:cubicBezTo>
                      <a:cubicBezTo>
                        <a:pt x="4005821" y="6371468"/>
                        <a:pt x="3991155" y="6373362"/>
                        <a:pt x="3988222" y="6363891"/>
                      </a:cubicBezTo>
                      <a:cubicBezTo>
                        <a:pt x="3926623" y="6175412"/>
                        <a:pt x="3923690" y="5972727"/>
                        <a:pt x="3866003" y="5783301"/>
                      </a:cubicBezTo>
                      <a:cubicBezTo>
                        <a:pt x="3889469" y="6016295"/>
                        <a:pt x="3914891" y="6252130"/>
                        <a:pt x="3858181" y="6482282"/>
                      </a:cubicBezTo>
                      <a:cubicBezTo>
                        <a:pt x="3857203" y="6487965"/>
                        <a:pt x="3850359" y="6488912"/>
                        <a:pt x="3845470" y="6487018"/>
                      </a:cubicBezTo>
                      <a:cubicBezTo>
                        <a:pt x="3718364" y="6434926"/>
                        <a:pt x="3593213" y="6439662"/>
                        <a:pt x="3470017" y="6470916"/>
                      </a:cubicBezTo>
                      <a:cubicBezTo>
                        <a:pt x="3499349" y="6471864"/>
                        <a:pt x="3528681" y="6472811"/>
                        <a:pt x="3558014" y="6477546"/>
                      </a:cubicBezTo>
                      <a:cubicBezTo>
                        <a:pt x="3640144" y="6490807"/>
                        <a:pt x="3714453" y="6524903"/>
                        <a:pt x="3778984" y="6576995"/>
                      </a:cubicBezTo>
                      <a:cubicBezTo>
                        <a:pt x="3903158" y="6679285"/>
                        <a:pt x="3967688" y="6842191"/>
                        <a:pt x="3923690" y="6996573"/>
                      </a:cubicBezTo>
                      <a:cubicBezTo>
                        <a:pt x="3921735" y="7003203"/>
                        <a:pt x="3910980" y="7005097"/>
                        <a:pt x="3908047" y="6998467"/>
                      </a:cubicBezTo>
                      <a:cubicBezTo>
                        <a:pt x="3845470" y="6881970"/>
                        <a:pt x="3710542" y="6809988"/>
                        <a:pt x="3577568" y="6835561"/>
                      </a:cubicBezTo>
                      <a:cubicBezTo>
                        <a:pt x="3694898" y="6866816"/>
                        <a:pt x="3816138" y="6936904"/>
                        <a:pt x="3830805" y="7062872"/>
                      </a:cubicBezTo>
                      <a:cubicBezTo>
                        <a:pt x="3831782" y="7070449"/>
                        <a:pt x="3820049" y="7074238"/>
                        <a:pt x="3816138" y="7068555"/>
                      </a:cubicBezTo>
                      <a:cubicBezTo>
                        <a:pt x="3723252" y="6953952"/>
                        <a:pt x="3597124" y="6863027"/>
                        <a:pt x="3444595" y="6851662"/>
                      </a:cubicBezTo>
                      <a:cubicBezTo>
                        <a:pt x="3557036" y="6945428"/>
                        <a:pt x="3656765" y="7072344"/>
                        <a:pt x="3626456" y="7223884"/>
                      </a:cubicBezTo>
                      <a:cubicBezTo>
                        <a:pt x="3624500" y="7231461"/>
                        <a:pt x="3613745" y="7232408"/>
                        <a:pt x="3610812" y="7225778"/>
                      </a:cubicBezTo>
                      <a:cubicBezTo>
                        <a:pt x="3575613" y="7168003"/>
                        <a:pt x="3545303" y="7094127"/>
                        <a:pt x="3480772" y="7060978"/>
                      </a:cubicBezTo>
                      <a:cubicBezTo>
                        <a:pt x="3392775" y="7015515"/>
                        <a:pt x="3297933" y="7037300"/>
                        <a:pt x="3204070" y="7042035"/>
                      </a:cubicBezTo>
                      <a:cubicBezTo>
                        <a:pt x="3246113" y="7073290"/>
                        <a:pt x="3293045" y="7107387"/>
                        <a:pt x="3317489" y="7153797"/>
                      </a:cubicBezTo>
                      <a:cubicBezTo>
                        <a:pt x="3336065" y="7189787"/>
                        <a:pt x="3338998" y="7239985"/>
                        <a:pt x="3298911" y="7264611"/>
                      </a:cubicBezTo>
                      <a:cubicBezTo>
                        <a:pt x="3256868" y="7290183"/>
                        <a:pt x="3198204" y="7286394"/>
                        <a:pt x="3151271" y="7282606"/>
                      </a:cubicBezTo>
                      <a:cubicBezTo>
                        <a:pt x="3088696" y="7277870"/>
                        <a:pt x="3027098" y="7266505"/>
                        <a:pt x="2964523" y="7263663"/>
                      </a:cubicBezTo>
                      <a:cubicBezTo>
                        <a:pt x="2890214" y="7258927"/>
                        <a:pt x="2814928" y="7280712"/>
                        <a:pt x="2745507" y="7302496"/>
                      </a:cubicBezTo>
                      <a:cubicBezTo>
                        <a:pt x="2660444" y="7329015"/>
                        <a:pt x="2578313" y="7362165"/>
                        <a:pt x="2500094" y="7402891"/>
                      </a:cubicBezTo>
                      <a:cubicBezTo>
                        <a:pt x="2379831" y="7465401"/>
                        <a:pt x="2266413" y="7541172"/>
                        <a:pt x="2168638" y="7633044"/>
                      </a:cubicBezTo>
                      <a:cubicBezTo>
                        <a:pt x="2204814" y="7620731"/>
                        <a:pt x="2240991" y="7593264"/>
                        <a:pt x="2270324" y="7575269"/>
                      </a:cubicBezTo>
                      <a:cubicBezTo>
                        <a:pt x="2339744" y="7533595"/>
                        <a:pt x="2401341" y="7487186"/>
                        <a:pt x="2481516" y="7465401"/>
                      </a:cubicBezTo>
                      <a:cubicBezTo>
                        <a:pt x="2550936" y="7447406"/>
                        <a:pt x="2624267" y="7446459"/>
                        <a:pt x="2695643" y="7441723"/>
                      </a:cubicBezTo>
                      <a:cubicBezTo>
                        <a:pt x="2782662" y="7436041"/>
                        <a:pt x="2869681" y="7424675"/>
                        <a:pt x="2956700" y="7416151"/>
                      </a:cubicBezTo>
                      <a:cubicBezTo>
                        <a:pt x="3133672" y="7398155"/>
                        <a:pt x="3312600" y="7400050"/>
                        <a:pt x="3490549" y="7384896"/>
                      </a:cubicBezTo>
                      <a:cubicBezTo>
                        <a:pt x="3633300" y="7372583"/>
                        <a:pt x="3795606" y="7343222"/>
                        <a:pt x="3908047" y="7251351"/>
                      </a:cubicBezTo>
                      <a:cubicBezTo>
                        <a:pt x="3944223" y="7221989"/>
                        <a:pt x="3996043" y="7182210"/>
                        <a:pt x="4041019" y="7136748"/>
                      </a:cubicBezTo>
                      <a:cubicBezTo>
                        <a:pt x="4060575" y="7149061"/>
                        <a:pt x="4078173" y="7164214"/>
                        <a:pt x="4096751" y="7177475"/>
                      </a:cubicBezTo>
                      <a:cubicBezTo>
                        <a:pt x="4136839" y="7207783"/>
                        <a:pt x="4180837" y="7234303"/>
                        <a:pt x="4226791" y="7257033"/>
                      </a:cubicBezTo>
                      <a:lnTo>
                        <a:pt x="4226791" y="6589307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2352E1CE-2446-6083-A80C-91C4F6E0015B}"/>
                    </a:ext>
                  </a:extLst>
                </p:cNvPr>
                <p:cNvSpPr/>
                <p:nvPr/>
              </p:nvSpPr>
              <p:spPr>
                <a:xfrm>
                  <a:off x="11844387" y="6193115"/>
                  <a:ext cx="62477" cy="168588"/>
                </a:xfrm>
                <a:custGeom>
                  <a:avLst/>
                  <a:gdLst>
                    <a:gd name="connsiteX0" fmla="*/ 28355 w 62477"/>
                    <a:gd name="connsiteY0" fmla="*/ 168589 h 168588"/>
                    <a:gd name="connsiteX1" fmla="*/ 30310 w 62477"/>
                    <a:gd name="connsiteY1" fmla="*/ 6630 h 168588"/>
                    <a:gd name="connsiteX2" fmla="*/ 0 w 62477"/>
                    <a:gd name="connsiteY2" fmla="*/ 0 h 168588"/>
                    <a:gd name="connsiteX3" fmla="*/ 28355 w 62477"/>
                    <a:gd name="connsiteY3" fmla="*/ 168589 h 168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477" h="168588">
                      <a:moveTo>
                        <a:pt x="28355" y="168589"/>
                      </a:moveTo>
                      <a:cubicBezTo>
                        <a:pt x="68443" y="126915"/>
                        <a:pt x="78220" y="73876"/>
                        <a:pt x="30310" y="6630"/>
                      </a:cubicBezTo>
                      <a:cubicBezTo>
                        <a:pt x="21511" y="2841"/>
                        <a:pt x="11733" y="947"/>
                        <a:pt x="0" y="0"/>
                      </a:cubicBezTo>
                      <a:cubicBezTo>
                        <a:pt x="24444" y="52092"/>
                        <a:pt x="36177" y="107973"/>
                        <a:pt x="28355" y="168589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EBECF483-2406-F81C-A183-44527C9E1C27}"/>
                    </a:ext>
                  </a:extLst>
                </p:cNvPr>
                <p:cNvSpPr/>
                <p:nvPr/>
              </p:nvSpPr>
              <p:spPr>
                <a:xfrm>
                  <a:off x="12217443" y="2624334"/>
                  <a:ext cx="250744" cy="1630955"/>
                </a:xfrm>
                <a:custGeom>
                  <a:avLst/>
                  <a:gdLst>
                    <a:gd name="connsiteX0" fmla="*/ 249768 w 250744"/>
                    <a:gd name="connsiteY0" fmla="*/ 353279 h 1630955"/>
                    <a:gd name="connsiteX1" fmla="*/ 161770 w 250744"/>
                    <a:gd name="connsiteY1" fmla="*/ 636470 h 1630955"/>
                    <a:gd name="connsiteX2" fmla="*/ 145148 w 250744"/>
                    <a:gd name="connsiteY2" fmla="*/ 636470 h 1630955"/>
                    <a:gd name="connsiteX3" fmla="*/ 250745 w 250744"/>
                    <a:gd name="connsiteY3" fmla="*/ 32202 h 1630955"/>
                    <a:gd name="connsiteX4" fmla="*/ 250745 w 250744"/>
                    <a:gd name="connsiteY4" fmla="*/ 0 h 1630955"/>
                    <a:gd name="connsiteX5" fmla="*/ 442 w 250744"/>
                    <a:gd name="connsiteY5" fmla="*/ 808847 h 1630955"/>
                    <a:gd name="connsiteX6" fmla="*/ 87462 w 250744"/>
                    <a:gd name="connsiteY6" fmla="*/ 1309879 h 1630955"/>
                    <a:gd name="connsiteX7" fmla="*/ 249768 w 250744"/>
                    <a:gd name="connsiteY7" fmla="*/ 1630955 h 1630955"/>
                    <a:gd name="connsiteX8" fmla="*/ 249768 w 250744"/>
                    <a:gd name="connsiteY8" fmla="*/ 353279 h 1630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744" h="1630955">
                      <a:moveTo>
                        <a:pt x="249768" y="353279"/>
                      </a:moveTo>
                      <a:cubicBezTo>
                        <a:pt x="210657" y="444203"/>
                        <a:pt x="178393" y="537969"/>
                        <a:pt x="161770" y="636470"/>
                      </a:cubicBezTo>
                      <a:cubicBezTo>
                        <a:pt x="159815" y="644995"/>
                        <a:pt x="147104" y="644047"/>
                        <a:pt x="145148" y="636470"/>
                      </a:cubicBezTo>
                      <a:cubicBezTo>
                        <a:pt x="93329" y="423366"/>
                        <a:pt x="165682" y="225416"/>
                        <a:pt x="250745" y="32202"/>
                      </a:cubicBezTo>
                      <a:lnTo>
                        <a:pt x="250745" y="0"/>
                      </a:lnTo>
                      <a:cubicBezTo>
                        <a:pt x="45419" y="208368"/>
                        <a:pt x="-5424" y="532286"/>
                        <a:pt x="442" y="808847"/>
                      </a:cubicBezTo>
                      <a:cubicBezTo>
                        <a:pt x="4353" y="978384"/>
                        <a:pt x="24886" y="1149814"/>
                        <a:pt x="87462" y="1309879"/>
                      </a:cubicBezTo>
                      <a:cubicBezTo>
                        <a:pt x="131460" y="1421640"/>
                        <a:pt x="189148" y="1527719"/>
                        <a:pt x="249768" y="1630955"/>
                      </a:cubicBezTo>
                      <a:lnTo>
                        <a:pt x="249768" y="353279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BF94E521-074A-EFFE-9292-A35898E200E0}"/>
                    </a:ext>
                  </a:extLst>
                </p:cNvPr>
                <p:cNvSpPr/>
                <p:nvPr/>
              </p:nvSpPr>
              <p:spPr>
                <a:xfrm>
                  <a:off x="10854909" y="5371954"/>
                  <a:ext cx="1613279" cy="1231267"/>
                </a:xfrm>
                <a:custGeom>
                  <a:avLst/>
                  <a:gdLst>
                    <a:gd name="connsiteX0" fmla="*/ 1612302 w 1613279"/>
                    <a:gd name="connsiteY0" fmla="*/ 969860 h 1231267"/>
                    <a:gd name="connsiteX1" fmla="*/ 1584925 w 1613279"/>
                    <a:gd name="connsiteY1" fmla="*/ 935764 h 1231267"/>
                    <a:gd name="connsiteX2" fmla="*/ 1583946 w 1613279"/>
                    <a:gd name="connsiteY2" fmla="*/ 758650 h 1231267"/>
                    <a:gd name="connsiteX3" fmla="*/ 1601547 w 1613279"/>
                    <a:gd name="connsiteY3" fmla="*/ 638365 h 1231267"/>
                    <a:gd name="connsiteX4" fmla="*/ 1564392 w 1613279"/>
                    <a:gd name="connsiteY4" fmla="*/ 506714 h 1231267"/>
                    <a:gd name="connsiteX5" fmla="*/ 1492040 w 1613279"/>
                    <a:gd name="connsiteY5" fmla="*/ 350438 h 1231267"/>
                    <a:gd name="connsiteX6" fmla="*/ 1452929 w 1613279"/>
                    <a:gd name="connsiteY6" fmla="*/ 173325 h 1231267"/>
                    <a:gd name="connsiteX7" fmla="*/ 1435330 w 1613279"/>
                    <a:gd name="connsiteY7" fmla="*/ 0 h 1231267"/>
                    <a:gd name="connsiteX8" fmla="*/ 1430441 w 1613279"/>
                    <a:gd name="connsiteY8" fmla="*/ 234888 h 1231267"/>
                    <a:gd name="connsiteX9" fmla="*/ 1482262 w 1613279"/>
                    <a:gd name="connsiteY9" fmla="*/ 627947 h 1231267"/>
                    <a:gd name="connsiteX10" fmla="*/ 1098008 w 1613279"/>
                    <a:gd name="connsiteY10" fmla="*/ 1057943 h 1231267"/>
                    <a:gd name="connsiteX11" fmla="*/ 1087253 w 1613279"/>
                    <a:gd name="connsiteY11" fmla="*/ 1047525 h 1231267"/>
                    <a:gd name="connsiteX12" fmla="*/ 1050099 w 1613279"/>
                    <a:gd name="connsiteY12" fmla="*/ 844839 h 1231267"/>
                    <a:gd name="connsiteX13" fmla="*/ 1013922 w 1613279"/>
                    <a:gd name="connsiteY13" fmla="*/ 1021005 h 1231267"/>
                    <a:gd name="connsiteX14" fmla="*/ 709843 w 1613279"/>
                    <a:gd name="connsiteY14" fmla="*/ 1128031 h 1231267"/>
                    <a:gd name="connsiteX15" fmla="*/ 314834 w 1613279"/>
                    <a:gd name="connsiteY15" fmla="*/ 1164021 h 1231267"/>
                    <a:gd name="connsiteX16" fmla="*/ 0 w 1613279"/>
                    <a:gd name="connsiteY16" fmla="*/ 1231267 h 1231267"/>
                    <a:gd name="connsiteX17" fmla="*/ 82131 w 1613279"/>
                    <a:gd name="connsiteY17" fmla="*/ 1226532 h 1231267"/>
                    <a:gd name="connsiteX18" fmla="*/ 343189 w 1613279"/>
                    <a:gd name="connsiteY18" fmla="*/ 1200959 h 1231267"/>
                    <a:gd name="connsiteX19" fmla="*/ 877037 w 1613279"/>
                    <a:gd name="connsiteY19" fmla="*/ 1169705 h 1231267"/>
                    <a:gd name="connsiteX20" fmla="*/ 1294535 w 1613279"/>
                    <a:gd name="connsiteY20" fmla="*/ 1036159 h 1231267"/>
                    <a:gd name="connsiteX21" fmla="*/ 1427508 w 1613279"/>
                    <a:gd name="connsiteY21" fmla="*/ 921557 h 1231267"/>
                    <a:gd name="connsiteX22" fmla="*/ 1483239 w 1613279"/>
                    <a:gd name="connsiteY22" fmla="*/ 962283 h 1231267"/>
                    <a:gd name="connsiteX23" fmla="*/ 1613279 w 1613279"/>
                    <a:gd name="connsiteY23" fmla="*/ 1041842 h 1231267"/>
                    <a:gd name="connsiteX24" fmla="*/ 1613279 w 1613279"/>
                    <a:gd name="connsiteY24" fmla="*/ 969860 h 1231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613279" h="1231267">
                      <a:moveTo>
                        <a:pt x="1612302" y="969860"/>
                      </a:moveTo>
                      <a:cubicBezTo>
                        <a:pt x="1601547" y="960389"/>
                        <a:pt x="1591769" y="949023"/>
                        <a:pt x="1584925" y="935764"/>
                      </a:cubicBezTo>
                      <a:cubicBezTo>
                        <a:pt x="1557548" y="879883"/>
                        <a:pt x="1572214" y="816425"/>
                        <a:pt x="1583946" y="758650"/>
                      </a:cubicBezTo>
                      <a:cubicBezTo>
                        <a:pt x="1591769" y="718871"/>
                        <a:pt x="1601547" y="679092"/>
                        <a:pt x="1601547" y="638365"/>
                      </a:cubicBezTo>
                      <a:cubicBezTo>
                        <a:pt x="1602524" y="589114"/>
                        <a:pt x="1585902" y="550282"/>
                        <a:pt x="1564392" y="506714"/>
                      </a:cubicBezTo>
                      <a:cubicBezTo>
                        <a:pt x="1538971" y="454622"/>
                        <a:pt x="1511594" y="404424"/>
                        <a:pt x="1492040" y="350438"/>
                      </a:cubicBezTo>
                      <a:cubicBezTo>
                        <a:pt x="1471506" y="292663"/>
                        <a:pt x="1461728" y="233941"/>
                        <a:pt x="1452929" y="173325"/>
                      </a:cubicBezTo>
                      <a:cubicBezTo>
                        <a:pt x="1444130" y="115550"/>
                        <a:pt x="1439241" y="57775"/>
                        <a:pt x="1435330" y="0"/>
                      </a:cubicBezTo>
                      <a:cubicBezTo>
                        <a:pt x="1431419" y="78612"/>
                        <a:pt x="1428485" y="156276"/>
                        <a:pt x="1430441" y="234888"/>
                      </a:cubicBezTo>
                      <a:cubicBezTo>
                        <a:pt x="1433374" y="368433"/>
                        <a:pt x="1497906" y="494401"/>
                        <a:pt x="1482262" y="627947"/>
                      </a:cubicBezTo>
                      <a:cubicBezTo>
                        <a:pt x="1459774" y="822108"/>
                        <a:pt x="1298446" y="1017217"/>
                        <a:pt x="1098008" y="1057943"/>
                      </a:cubicBezTo>
                      <a:cubicBezTo>
                        <a:pt x="1092142" y="1058890"/>
                        <a:pt x="1085297" y="1054155"/>
                        <a:pt x="1087253" y="1047525"/>
                      </a:cubicBezTo>
                      <a:cubicBezTo>
                        <a:pt x="1111696" y="976490"/>
                        <a:pt x="1107785" y="887460"/>
                        <a:pt x="1050099" y="844839"/>
                      </a:cubicBezTo>
                      <a:cubicBezTo>
                        <a:pt x="1082364" y="905456"/>
                        <a:pt x="1080408" y="971754"/>
                        <a:pt x="1013922" y="1021005"/>
                      </a:cubicBezTo>
                      <a:cubicBezTo>
                        <a:pt x="928858" y="1084463"/>
                        <a:pt x="814462" y="1110035"/>
                        <a:pt x="709843" y="1128031"/>
                      </a:cubicBezTo>
                      <a:cubicBezTo>
                        <a:pt x="578826" y="1149814"/>
                        <a:pt x="446830" y="1148868"/>
                        <a:pt x="314834" y="1164021"/>
                      </a:cubicBezTo>
                      <a:cubicBezTo>
                        <a:pt x="206304" y="1176335"/>
                        <a:pt x="101686" y="1199065"/>
                        <a:pt x="0" y="1231267"/>
                      </a:cubicBezTo>
                      <a:cubicBezTo>
                        <a:pt x="27377" y="1229374"/>
                        <a:pt x="55732" y="1228426"/>
                        <a:pt x="82131" y="1226532"/>
                      </a:cubicBezTo>
                      <a:cubicBezTo>
                        <a:pt x="169150" y="1220849"/>
                        <a:pt x="256169" y="1209484"/>
                        <a:pt x="343189" y="1200959"/>
                      </a:cubicBezTo>
                      <a:cubicBezTo>
                        <a:pt x="520161" y="1182964"/>
                        <a:pt x="699088" y="1184858"/>
                        <a:pt x="877037" y="1169705"/>
                      </a:cubicBezTo>
                      <a:cubicBezTo>
                        <a:pt x="1019788" y="1157392"/>
                        <a:pt x="1182094" y="1128031"/>
                        <a:pt x="1294535" y="1036159"/>
                      </a:cubicBezTo>
                      <a:cubicBezTo>
                        <a:pt x="1330711" y="1006798"/>
                        <a:pt x="1382532" y="967018"/>
                        <a:pt x="1427508" y="921557"/>
                      </a:cubicBezTo>
                      <a:cubicBezTo>
                        <a:pt x="1447063" y="933869"/>
                        <a:pt x="1464663" y="949023"/>
                        <a:pt x="1483239" y="962283"/>
                      </a:cubicBezTo>
                      <a:cubicBezTo>
                        <a:pt x="1523327" y="992591"/>
                        <a:pt x="1567325" y="1019111"/>
                        <a:pt x="1613279" y="1041842"/>
                      </a:cubicBezTo>
                      <a:lnTo>
                        <a:pt x="1613279" y="969860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020D10C8-2CBC-B507-E6C6-C02BF95E1E75}"/>
                    </a:ext>
                  </a:extLst>
                </p:cNvPr>
                <p:cNvSpPr/>
                <p:nvPr/>
              </p:nvSpPr>
              <p:spPr>
                <a:xfrm>
                  <a:off x="11929451" y="944127"/>
                  <a:ext cx="12710" cy="92818"/>
                </a:xfrm>
                <a:custGeom>
                  <a:avLst/>
                  <a:gdLst>
                    <a:gd name="connsiteX0" fmla="*/ 5866 w 12710"/>
                    <a:gd name="connsiteY0" fmla="*/ 66299 h 92818"/>
                    <a:gd name="connsiteX1" fmla="*/ 10755 w 12710"/>
                    <a:gd name="connsiteY1" fmla="*/ 92819 h 92818"/>
                    <a:gd name="connsiteX2" fmla="*/ 12710 w 12710"/>
                    <a:gd name="connsiteY2" fmla="*/ 34096 h 92818"/>
                    <a:gd name="connsiteX3" fmla="*/ 0 w 12710"/>
                    <a:gd name="connsiteY3" fmla="*/ 0 h 92818"/>
                    <a:gd name="connsiteX4" fmla="*/ 5866 w 12710"/>
                    <a:gd name="connsiteY4" fmla="*/ 66299 h 92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10" h="92818">
                      <a:moveTo>
                        <a:pt x="5866" y="66299"/>
                      </a:moveTo>
                      <a:cubicBezTo>
                        <a:pt x="7822" y="74823"/>
                        <a:pt x="8799" y="84294"/>
                        <a:pt x="10755" y="92819"/>
                      </a:cubicBezTo>
                      <a:cubicBezTo>
                        <a:pt x="10755" y="72929"/>
                        <a:pt x="11732" y="53986"/>
                        <a:pt x="12710" y="34096"/>
                      </a:cubicBezTo>
                      <a:cubicBezTo>
                        <a:pt x="7822" y="22731"/>
                        <a:pt x="3911" y="11365"/>
                        <a:pt x="0" y="0"/>
                      </a:cubicBezTo>
                      <a:cubicBezTo>
                        <a:pt x="0" y="22731"/>
                        <a:pt x="1955" y="44515"/>
                        <a:pt x="5866" y="66299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8" name="Freeform: Shape 457">
                  <a:extLst>
                    <a:ext uri="{FF2B5EF4-FFF2-40B4-BE49-F238E27FC236}">
                      <a16:creationId xmlns:a16="http://schemas.microsoft.com/office/drawing/2014/main" id="{B81E8FEE-CCCA-E7FC-CB3A-EB00EAE59CC2}"/>
                    </a:ext>
                  </a:extLst>
                </p:cNvPr>
                <p:cNvSpPr/>
                <p:nvPr/>
              </p:nvSpPr>
              <p:spPr>
                <a:xfrm>
                  <a:off x="10141156" y="2039955"/>
                  <a:ext cx="1412841" cy="993538"/>
                </a:xfrm>
                <a:custGeom>
                  <a:avLst/>
                  <a:gdLst>
                    <a:gd name="connsiteX0" fmla="*/ 608157 w 1412841"/>
                    <a:gd name="connsiteY0" fmla="*/ 730236 h 993538"/>
                    <a:gd name="connsiteX1" fmla="*/ 442918 w 1412841"/>
                    <a:gd name="connsiteY1" fmla="*/ 322024 h 993538"/>
                    <a:gd name="connsiteX2" fmla="*/ 454652 w 1412841"/>
                    <a:gd name="connsiteY2" fmla="*/ 310659 h 993538"/>
                    <a:gd name="connsiteX3" fmla="*/ 1049120 w 1412841"/>
                    <a:gd name="connsiteY3" fmla="*/ 749179 h 993538"/>
                    <a:gd name="connsiteX4" fmla="*/ 1226092 w 1412841"/>
                    <a:gd name="connsiteY4" fmla="*/ 990697 h 993538"/>
                    <a:gd name="connsiteX5" fmla="*/ 1150805 w 1412841"/>
                    <a:gd name="connsiteY5" fmla="*/ 770016 h 993538"/>
                    <a:gd name="connsiteX6" fmla="*/ 1164494 w 1412841"/>
                    <a:gd name="connsiteY6" fmla="*/ 759598 h 993538"/>
                    <a:gd name="connsiteX7" fmla="*/ 1318978 w 1412841"/>
                    <a:gd name="connsiteY7" fmla="*/ 993539 h 993538"/>
                    <a:gd name="connsiteX8" fmla="*/ 1293556 w 1412841"/>
                    <a:gd name="connsiteY8" fmla="*/ 815478 h 993538"/>
                    <a:gd name="connsiteX9" fmla="*/ 1214359 w 1412841"/>
                    <a:gd name="connsiteY9" fmla="*/ 681933 h 993538"/>
                    <a:gd name="connsiteX10" fmla="*/ 1220225 w 1412841"/>
                    <a:gd name="connsiteY10" fmla="*/ 671515 h 993538"/>
                    <a:gd name="connsiteX11" fmla="*/ 1412841 w 1412841"/>
                    <a:gd name="connsiteY11" fmla="*/ 483983 h 993538"/>
                    <a:gd name="connsiteX12" fmla="*/ 1111696 w 1412841"/>
                    <a:gd name="connsiteY12" fmla="*/ 591009 h 993538"/>
                    <a:gd name="connsiteX13" fmla="*/ 753841 w 1412841"/>
                    <a:gd name="connsiteY13" fmla="*/ 345702 h 993538"/>
                    <a:gd name="connsiteX14" fmla="*/ 382298 w 1412841"/>
                    <a:gd name="connsiteY14" fmla="*/ 141123 h 993538"/>
                    <a:gd name="connsiteX15" fmla="*/ 307990 w 1412841"/>
                    <a:gd name="connsiteY15" fmla="*/ 118391 h 993538"/>
                    <a:gd name="connsiteX16" fmla="*/ 16621 w 1412841"/>
                    <a:gd name="connsiteY16" fmla="*/ 9472 h 993538"/>
                    <a:gd name="connsiteX17" fmla="*/ 0 w 1412841"/>
                    <a:gd name="connsiteY17" fmla="*/ 0 h 993538"/>
                    <a:gd name="connsiteX18" fmla="*/ 180883 w 1412841"/>
                    <a:gd name="connsiteY18" fmla="*/ 159118 h 993538"/>
                    <a:gd name="connsiteX19" fmla="*/ 471273 w 1412841"/>
                    <a:gd name="connsiteY19" fmla="*/ 479248 h 993538"/>
                    <a:gd name="connsiteX20" fmla="*/ 618913 w 1412841"/>
                    <a:gd name="connsiteY20" fmla="*/ 803166 h 993538"/>
                    <a:gd name="connsiteX21" fmla="*/ 611091 w 1412841"/>
                    <a:gd name="connsiteY21" fmla="*/ 744443 h 993538"/>
                    <a:gd name="connsiteX22" fmla="*/ 608157 w 1412841"/>
                    <a:gd name="connsiteY22" fmla="*/ 730236 h 993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412841" h="993538">
                      <a:moveTo>
                        <a:pt x="608157" y="730236"/>
                      </a:moveTo>
                      <a:cubicBezTo>
                        <a:pt x="581758" y="585326"/>
                        <a:pt x="523093" y="445151"/>
                        <a:pt x="442918" y="322024"/>
                      </a:cubicBezTo>
                      <a:cubicBezTo>
                        <a:pt x="438029" y="314447"/>
                        <a:pt x="447807" y="305923"/>
                        <a:pt x="454652" y="310659"/>
                      </a:cubicBezTo>
                      <a:cubicBezTo>
                        <a:pt x="667800" y="439468"/>
                        <a:pt x="883881" y="563542"/>
                        <a:pt x="1049120" y="749179"/>
                      </a:cubicBezTo>
                      <a:cubicBezTo>
                        <a:pt x="1115607" y="824003"/>
                        <a:pt x="1178182" y="903561"/>
                        <a:pt x="1226092" y="990697"/>
                      </a:cubicBezTo>
                      <a:cubicBezTo>
                        <a:pt x="1206537" y="914927"/>
                        <a:pt x="1183071" y="841051"/>
                        <a:pt x="1150805" y="770016"/>
                      </a:cubicBezTo>
                      <a:cubicBezTo>
                        <a:pt x="1146894" y="761492"/>
                        <a:pt x="1156672" y="752968"/>
                        <a:pt x="1164494" y="759598"/>
                      </a:cubicBezTo>
                      <a:cubicBezTo>
                        <a:pt x="1238803" y="824003"/>
                        <a:pt x="1287690" y="904508"/>
                        <a:pt x="1318978" y="993539"/>
                      </a:cubicBezTo>
                      <a:cubicBezTo>
                        <a:pt x="1325822" y="933869"/>
                        <a:pt x="1322889" y="866623"/>
                        <a:pt x="1293556" y="815478"/>
                      </a:cubicBezTo>
                      <a:cubicBezTo>
                        <a:pt x="1267157" y="770963"/>
                        <a:pt x="1223159" y="734972"/>
                        <a:pt x="1214359" y="681933"/>
                      </a:cubicBezTo>
                      <a:cubicBezTo>
                        <a:pt x="1213381" y="677197"/>
                        <a:pt x="1215337" y="672462"/>
                        <a:pt x="1220225" y="671515"/>
                      </a:cubicBezTo>
                      <a:cubicBezTo>
                        <a:pt x="1322889" y="646889"/>
                        <a:pt x="1386442" y="573013"/>
                        <a:pt x="1412841" y="483983"/>
                      </a:cubicBezTo>
                      <a:cubicBezTo>
                        <a:pt x="1351243" y="575855"/>
                        <a:pt x="1258358" y="629841"/>
                        <a:pt x="1111696" y="591009"/>
                      </a:cubicBezTo>
                      <a:cubicBezTo>
                        <a:pt x="959168" y="550282"/>
                        <a:pt x="865304" y="446098"/>
                        <a:pt x="753841" y="345702"/>
                      </a:cubicBezTo>
                      <a:cubicBezTo>
                        <a:pt x="645312" y="249095"/>
                        <a:pt x="507450" y="208369"/>
                        <a:pt x="382298" y="141123"/>
                      </a:cubicBezTo>
                      <a:cubicBezTo>
                        <a:pt x="357854" y="132598"/>
                        <a:pt x="332433" y="125021"/>
                        <a:pt x="307990" y="118391"/>
                      </a:cubicBezTo>
                      <a:cubicBezTo>
                        <a:pt x="205326" y="89978"/>
                        <a:pt x="110485" y="58722"/>
                        <a:pt x="16621" y="9472"/>
                      </a:cubicBezTo>
                      <a:cubicBezTo>
                        <a:pt x="10755" y="6630"/>
                        <a:pt x="5866" y="3789"/>
                        <a:pt x="0" y="0"/>
                      </a:cubicBezTo>
                      <a:cubicBezTo>
                        <a:pt x="59642" y="53040"/>
                        <a:pt x="120262" y="105131"/>
                        <a:pt x="180883" y="159118"/>
                      </a:cubicBezTo>
                      <a:cubicBezTo>
                        <a:pt x="289412" y="255725"/>
                        <a:pt x="394031" y="358015"/>
                        <a:pt x="471273" y="479248"/>
                      </a:cubicBezTo>
                      <a:cubicBezTo>
                        <a:pt x="535804" y="580590"/>
                        <a:pt x="584691" y="689510"/>
                        <a:pt x="618913" y="803166"/>
                      </a:cubicBezTo>
                      <a:cubicBezTo>
                        <a:pt x="616957" y="783276"/>
                        <a:pt x="614024" y="764333"/>
                        <a:pt x="611091" y="744443"/>
                      </a:cubicBezTo>
                      <a:cubicBezTo>
                        <a:pt x="610113" y="739708"/>
                        <a:pt x="609135" y="734972"/>
                        <a:pt x="608157" y="730236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CA3C2E18-454E-705E-3E53-4B4753C8FC2E}"/>
                    </a:ext>
                  </a:extLst>
                </p:cNvPr>
                <p:cNvSpPr/>
                <p:nvPr/>
              </p:nvSpPr>
              <p:spPr>
                <a:xfrm>
                  <a:off x="11568540" y="1216900"/>
                  <a:ext cx="509950" cy="2899161"/>
                </a:xfrm>
                <a:custGeom>
                  <a:avLst/>
                  <a:gdLst>
                    <a:gd name="connsiteX0" fmla="*/ 100830 w 509950"/>
                    <a:gd name="connsiteY0" fmla="*/ 2590398 h 2899161"/>
                    <a:gd name="connsiteX1" fmla="*/ 107674 w 509950"/>
                    <a:gd name="connsiteY1" fmla="*/ 2476742 h 2899161"/>
                    <a:gd name="connsiteX2" fmla="*/ 108652 w 509950"/>
                    <a:gd name="connsiteY2" fmla="*/ 2427491 h 2899161"/>
                    <a:gd name="connsiteX3" fmla="*/ 138962 w 509950"/>
                    <a:gd name="connsiteY3" fmla="*/ 2030644 h 2899161"/>
                    <a:gd name="connsiteX4" fmla="*/ 168295 w 509950"/>
                    <a:gd name="connsiteY4" fmla="*/ 1814699 h 2899161"/>
                    <a:gd name="connsiteX5" fmla="*/ 317890 w 509950"/>
                    <a:gd name="connsiteY5" fmla="*/ 1500252 h 2899161"/>
                    <a:gd name="connsiteX6" fmla="*/ 448908 w 509950"/>
                    <a:gd name="connsiteY6" fmla="*/ 1148867 h 2899161"/>
                    <a:gd name="connsiteX7" fmla="*/ 477262 w 509950"/>
                    <a:gd name="connsiteY7" fmla="*/ 340019 h 2899161"/>
                    <a:gd name="connsiteX8" fmla="*/ 398065 w 509950"/>
                    <a:gd name="connsiteY8" fmla="*/ 0 h 2899161"/>
                    <a:gd name="connsiteX9" fmla="*/ 456729 w 509950"/>
                    <a:gd name="connsiteY9" fmla="*/ 334337 h 2899161"/>
                    <a:gd name="connsiteX10" fmla="*/ 450863 w 509950"/>
                    <a:gd name="connsiteY10" fmla="*/ 687616 h 2899161"/>
                    <a:gd name="connsiteX11" fmla="*/ 382421 w 509950"/>
                    <a:gd name="connsiteY11" fmla="*/ 1032370 h 2899161"/>
                    <a:gd name="connsiteX12" fmla="*/ 249448 w 509950"/>
                    <a:gd name="connsiteY12" fmla="*/ 1342082 h 2899161"/>
                    <a:gd name="connsiteX13" fmla="*/ 57810 w 509950"/>
                    <a:gd name="connsiteY13" fmla="*/ 1658422 h 2899161"/>
                    <a:gd name="connsiteX14" fmla="*/ 123 w 509950"/>
                    <a:gd name="connsiteY14" fmla="*/ 1869632 h 2899161"/>
                    <a:gd name="connsiteX15" fmla="*/ 13811 w 509950"/>
                    <a:gd name="connsiteY15" fmla="*/ 2055270 h 2899161"/>
                    <a:gd name="connsiteX16" fmla="*/ 80298 w 509950"/>
                    <a:gd name="connsiteY16" fmla="*/ 2828127 h 2899161"/>
                    <a:gd name="connsiteX17" fmla="*/ 88120 w 509950"/>
                    <a:gd name="connsiteY17" fmla="*/ 2899162 h 2899161"/>
                    <a:gd name="connsiteX18" fmla="*/ 96919 w 509950"/>
                    <a:gd name="connsiteY18" fmla="*/ 2722996 h 2899161"/>
                    <a:gd name="connsiteX19" fmla="*/ 100830 w 509950"/>
                    <a:gd name="connsiteY19" fmla="*/ 2590398 h 2899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09950" h="2899161">
                      <a:moveTo>
                        <a:pt x="100830" y="2590398"/>
                      </a:moveTo>
                      <a:cubicBezTo>
                        <a:pt x="102786" y="2552512"/>
                        <a:pt x="104741" y="2514627"/>
                        <a:pt x="107674" y="2476742"/>
                      </a:cubicBezTo>
                      <a:cubicBezTo>
                        <a:pt x="107674" y="2460641"/>
                        <a:pt x="108652" y="2443592"/>
                        <a:pt x="108652" y="2427491"/>
                      </a:cubicBezTo>
                      <a:cubicBezTo>
                        <a:pt x="108652" y="2298682"/>
                        <a:pt x="112563" y="2161348"/>
                        <a:pt x="138962" y="2030644"/>
                      </a:cubicBezTo>
                      <a:cubicBezTo>
                        <a:pt x="142873" y="1957715"/>
                        <a:pt x="148740" y="1884786"/>
                        <a:pt x="168295" y="1814699"/>
                      </a:cubicBezTo>
                      <a:cubicBezTo>
                        <a:pt x="200561" y="1701991"/>
                        <a:pt x="266069" y="1604436"/>
                        <a:pt x="317890" y="1500252"/>
                      </a:cubicBezTo>
                      <a:cubicBezTo>
                        <a:pt x="373621" y="1387544"/>
                        <a:pt x="420553" y="1271047"/>
                        <a:pt x="448908" y="1148867"/>
                      </a:cubicBezTo>
                      <a:cubicBezTo>
                        <a:pt x="510506" y="887460"/>
                        <a:pt x="534949" y="604268"/>
                        <a:pt x="477262" y="340019"/>
                      </a:cubicBezTo>
                      <a:cubicBezTo>
                        <a:pt x="452818" y="226364"/>
                        <a:pt x="426420" y="112709"/>
                        <a:pt x="398065" y="0"/>
                      </a:cubicBezTo>
                      <a:cubicBezTo>
                        <a:pt x="410775" y="112709"/>
                        <a:pt x="437175" y="221628"/>
                        <a:pt x="456729" y="334337"/>
                      </a:cubicBezTo>
                      <a:cubicBezTo>
                        <a:pt x="477262" y="452728"/>
                        <a:pt x="467485" y="570172"/>
                        <a:pt x="450863" y="687616"/>
                      </a:cubicBezTo>
                      <a:cubicBezTo>
                        <a:pt x="434242" y="805060"/>
                        <a:pt x="420553" y="919662"/>
                        <a:pt x="382421" y="1032370"/>
                      </a:cubicBezTo>
                      <a:cubicBezTo>
                        <a:pt x="346244" y="1139396"/>
                        <a:pt x="299312" y="1240739"/>
                        <a:pt x="249448" y="1342082"/>
                      </a:cubicBezTo>
                      <a:cubicBezTo>
                        <a:pt x="194694" y="1453843"/>
                        <a:pt x="118430" y="1550450"/>
                        <a:pt x="57810" y="1658422"/>
                      </a:cubicBezTo>
                      <a:cubicBezTo>
                        <a:pt x="19677" y="1725669"/>
                        <a:pt x="-1832" y="1791968"/>
                        <a:pt x="123" y="1869632"/>
                      </a:cubicBezTo>
                      <a:cubicBezTo>
                        <a:pt x="1101" y="1931196"/>
                        <a:pt x="9900" y="1992759"/>
                        <a:pt x="13811" y="2055270"/>
                      </a:cubicBezTo>
                      <a:cubicBezTo>
                        <a:pt x="28477" y="2312889"/>
                        <a:pt x="61720" y="2570508"/>
                        <a:pt x="80298" y="2828127"/>
                      </a:cubicBezTo>
                      <a:cubicBezTo>
                        <a:pt x="83231" y="2851805"/>
                        <a:pt x="85187" y="2875484"/>
                        <a:pt x="88120" y="2899162"/>
                      </a:cubicBezTo>
                      <a:cubicBezTo>
                        <a:pt x="90075" y="2840440"/>
                        <a:pt x="93986" y="2781717"/>
                        <a:pt x="96919" y="2722996"/>
                      </a:cubicBezTo>
                      <a:cubicBezTo>
                        <a:pt x="97897" y="2677533"/>
                        <a:pt x="98875" y="2633965"/>
                        <a:pt x="100830" y="2590398"/>
                      </a:cubicBez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5B54261A-78E0-1369-9C1E-5013ECA2F27D}"/>
                    </a:ext>
                  </a:extLst>
                </p:cNvPr>
                <p:cNvSpPr/>
                <p:nvPr/>
              </p:nvSpPr>
              <p:spPr>
                <a:xfrm>
                  <a:off x="12206153" y="1089038"/>
                  <a:ext cx="261057" cy="1330715"/>
                </a:xfrm>
                <a:custGeom>
                  <a:avLst/>
                  <a:gdLst>
                    <a:gd name="connsiteX0" fmla="*/ 261058 w 261057"/>
                    <a:gd name="connsiteY0" fmla="*/ 0 h 1330715"/>
                    <a:gd name="connsiteX1" fmla="*/ 200438 w 261057"/>
                    <a:gd name="connsiteY1" fmla="*/ 230152 h 1330715"/>
                    <a:gd name="connsiteX2" fmla="*/ 46931 w 261057"/>
                    <a:gd name="connsiteY2" fmla="*/ 812636 h 1330715"/>
                    <a:gd name="connsiteX3" fmla="*/ 24444 w 261057"/>
                    <a:gd name="connsiteY3" fmla="*/ 1119507 h 1330715"/>
                    <a:gd name="connsiteX4" fmla="*/ 0 w 261057"/>
                    <a:gd name="connsiteY4" fmla="*/ 1330716 h 1330715"/>
                    <a:gd name="connsiteX5" fmla="*/ 207281 w 261057"/>
                    <a:gd name="connsiteY5" fmla="*/ 791800 h 1330715"/>
                    <a:gd name="connsiteX6" fmla="*/ 261058 w 261057"/>
                    <a:gd name="connsiteY6" fmla="*/ 653519 h 1330715"/>
                    <a:gd name="connsiteX7" fmla="*/ 261058 w 261057"/>
                    <a:gd name="connsiteY7" fmla="*/ 0 h 1330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1057" h="1330715">
                      <a:moveTo>
                        <a:pt x="261058" y="0"/>
                      </a:moveTo>
                      <a:cubicBezTo>
                        <a:pt x="242480" y="76718"/>
                        <a:pt x="222926" y="154382"/>
                        <a:pt x="200438" y="230152"/>
                      </a:cubicBezTo>
                      <a:cubicBezTo>
                        <a:pt x="142750" y="423367"/>
                        <a:pt x="61598" y="609004"/>
                        <a:pt x="46931" y="812636"/>
                      </a:cubicBezTo>
                      <a:cubicBezTo>
                        <a:pt x="40087" y="914926"/>
                        <a:pt x="35198" y="1017217"/>
                        <a:pt x="24444" y="1119507"/>
                      </a:cubicBezTo>
                      <a:cubicBezTo>
                        <a:pt x="16621" y="1189594"/>
                        <a:pt x="7821" y="1260629"/>
                        <a:pt x="0" y="1330716"/>
                      </a:cubicBezTo>
                      <a:cubicBezTo>
                        <a:pt x="62576" y="1148867"/>
                        <a:pt x="136884" y="970807"/>
                        <a:pt x="207281" y="791800"/>
                      </a:cubicBezTo>
                      <a:cubicBezTo>
                        <a:pt x="224882" y="746338"/>
                        <a:pt x="243458" y="699928"/>
                        <a:pt x="261058" y="653519"/>
                      </a:cubicBezTo>
                      <a:lnTo>
                        <a:pt x="261058" y="0"/>
                      </a:lnTo>
                      <a:close/>
                    </a:path>
                  </a:pathLst>
                </a:custGeom>
                <a:solidFill>
                  <a:srgbClr val="7E472B">
                    <a:alpha val="4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6C22D840-8909-D17C-9310-9C052FDF42F3}"/>
                    </a:ext>
                  </a:extLst>
                </p:cNvPr>
                <p:cNvSpPr/>
                <p:nvPr/>
              </p:nvSpPr>
              <p:spPr>
                <a:xfrm>
                  <a:off x="10730010" y="5980852"/>
                  <a:ext cx="872430" cy="331038"/>
                </a:xfrm>
                <a:custGeom>
                  <a:avLst/>
                  <a:gdLst>
                    <a:gd name="connsiteX0" fmla="*/ 871897 w 872430"/>
                    <a:gd name="connsiteY0" fmla="*/ 159224 h 331038"/>
                    <a:gd name="connsiteX1" fmla="*/ 404535 w 872430"/>
                    <a:gd name="connsiteY1" fmla="*/ 170589 h 331038"/>
                    <a:gd name="connsiteX2" fmla="*/ 321426 w 872430"/>
                    <a:gd name="connsiteY2" fmla="*/ 190479 h 331038"/>
                    <a:gd name="connsiteX3" fmla="*/ 455378 w 872430"/>
                    <a:gd name="connsiteY3" fmla="*/ 109973 h 331038"/>
                    <a:gd name="connsiteX4" fmla="*/ 691992 w 872430"/>
                    <a:gd name="connsiteY4" fmla="*/ 5789 h 331038"/>
                    <a:gd name="connsiteX5" fmla="*/ 692970 w 872430"/>
                    <a:gd name="connsiteY5" fmla="*/ 106 h 331038"/>
                    <a:gd name="connsiteX6" fmla="*/ 459289 w 872430"/>
                    <a:gd name="connsiteY6" fmla="*/ 92925 h 331038"/>
                    <a:gd name="connsiteX7" fmla="*/ 297961 w 872430"/>
                    <a:gd name="connsiteY7" fmla="*/ 194268 h 331038"/>
                    <a:gd name="connsiteX8" fmla="*/ 296005 w 872430"/>
                    <a:gd name="connsiteY8" fmla="*/ 197109 h 331038"/>
                    <a:gd name="connsiteX9" fmla="*/ 2681 w 872430"/>
                    <a:gd name="connsiteY9" fmla="*/ 325918 h 331038"/>
                    <a:gd name="connsiteX10" fmla="*/ 1704 w 872430"/>
                    <a:gd name="connsiteY10" fmla="*/ 330654 h 331038"/>
                    <a:gd name="connsiteX11" fmla="*/ 867986 w 872430"/>
                    <a:gd name="connsiteY11" fmla="*/ 164907 h 331038"/>
                    <a:gd name="connsiteX12" fmla="*/ 871897 w 872430"/>
                    <a:gd name="connsiteY12" fmla="*/ 159224 h 331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2430" h="331038">
                      <a:moveTo>
                        <a:pt x="871897" y="159224"/>
                      </a:moveTo>
                      <a:cubicBezTo>
                        <a:pt x="723280" y="130810"/>
                        <a:pt x="553152" y="140281"/>
                        <a:pt x="404535" y="170589"/>
                      </a:cubicBezTo>
                      <a:cubicBezTo>
                        <a:pt x="377158" y="176272"/>
                        <a:pt x="349781" y="182902"/>
                        <a:pt x="321426" y="190479"/>
                      </a:cubicBezTo>
                      <a:cubicBezTo>
                        <a:pt x="358581" y="155435"/>
                        <a:pt x="410402" y="134599"/>
                        <a:pt x="455378" y="109973"/>
                      </a:cubicBezTo>
                      <a:cubicBezTo>
                        <a:pt x="532620" y="68299"/>
                        <a:pt x="611817" y="38939"/>
                        <a:pt x="691992" y="5789"/>
                      </a:cubicBezTo>
                      <a:cubicBezTo>
                        <a:pt x="693948" y="4842"/>
                        <a:pt x="696881" y="-841"/>
                        <a:pt x="692970" y="106"/>
                      </a:cubicBezTo>
                      <a:cubicBezTo>
                        <a:pt x="612795" y="29467"/>
                        <a:pt x="534575" y="53146"/>
                        <a:pt x="459289" y="92925"/>
                      </a:cubicBezTo>
                      <a:cubicBezTo>
                        <a:pt x="400624" y="124180"/>
                        <a:pt x="351737" y="157330"/>
                        <a:pt x="297961" y="194268"/>
                      </a:cubicBezTo>
                      <a:cubicBezTo>
                        <a:pt x="296983" y="194268"/>
                        <a:pt x="296983" y="196162"/>
                        <a:pt x="296005" y="197109"/>
                      </a:cubicBezTo>
                      <a:cubicBezTo>
                        <a:pt x="192364" y="227417"/>
                        <a:pt x="87745" y="270985"/>
                        <a:pt x="2681" y="325918"/>
                      </a:cubicBezTo>
                      <a:cubicBezTo>
                        <a:pt x="1704" y="326866"/>
                        <a:pt x="-2207" y="332548"/>
                        <a:pt x="1704" y="330654"/>
                      </a:cubicBezTo>
                      <a:cubicBezTo>
                        <a:pt x="272539" y="216999"/>
                        <a:pt x="566841" y="122286"/>
                        <a:pt x="867986" y="164907"/>
                      </a:cubicBezTo>
                      <a:cubicBezTo>
                        <a:pt x="869941" y="164907"/>
                        <a:pt x="873852" y="159224"/>
                        <a:pt x="871897" y="159224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F0AE1960-7AD6-24C2-1800-D9C6BA4AB204}"/>
                    </a:ext>
                  </a:extLst>
                </p:cNvPr>
                <p:cNvSpPr/>
                <p:nvPr/>
              </p:nvSpPr>
              <p:spPr>
                <a:xfrm>
                  <a:off x="12259063" y="5906745"/>
                  <a:ext cx="170560" cy="401064"/>
                </a:xfrm>
                <a:custGeom>
                  <a:avLst/>
                  <a:gdLst>
                    <a:gd name="connsiteX0" fmla="*/ 122106 w 170560"/>
                    <a:gd name="connsiteY0" fmla="*/ 337 h 401064"/>
                    <a:gd name="connsiteX1" fmla="*/ 115262 w 170560"/>
                    <a:gd name="connsiteY1" fmla="*/ 6967 h 401064"/>
                    <a:gd name="connsiteX2" fmla="*/ 99618 w 170560"/>
                    <a:gd name="connsiteY2" fmla="*/ 294894 h 401064"/>
                    <a:gd name="connsiteX3" fmla="*/ 95706 w 170560"/>
                    <a:gd name="connsiteY3" fmla="*/ 299630 h 401064"/>
                    <a:gd name="connsiteX4" fmla="*/ 2821 w 170560"/>
                    <a:gd name="connsiteY4" fmla="*/ 393395 h 401064"/>
                    <a:gd name="connsiteX5" fmla="*/ 3799 w 170560"/>
                    <a:gd name="connsiteY5" fmla="*/ 400025 h 401064"/>
                    <a:gd name="connsiteX6" fmla="*/ 82018 w 170560"/>
                    <a:gd name="connsiteY6" fmla="*/ 335620 h 401064"/>
                    <a:gd name="connsiteX7" fmla="*/ 122106 w 170560"/>
                    <a:gd name="connsiteY7" fmla="*/ 337 h 401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560" h="401064">
                      <a:moveTo>
                        <a:pt x="122106" y="337"/>
                      </a:moveTo>
                      <a:cubicBezTo>
                        <a:pt x="120150" y="-1557"/>
                        <a:pt x="114284" y="5073"/>
                        <a:pt x="115262" y="6967"/>
                      </a:cubicBezTo>
                      <a:cubicBezTo>
                        <a:pt x="159261" y="91261"/>
                        <a:pt x="144593" y="208705"/>
                        <a:pt x="99618" y="294894"/>
                      </a:cubicBezTo>
                      <a:cubicBezTo>
                        <a:pt x="98641" y="296788"/>
                        <a:pt x="97662" y="297735"/>
                        <a:pt x="95706" y="299630"/>
                      </a:cubicBezTo>
                      <a:cubicBezTo>
                        <a:pt x="67352" y="332779"/>
                        <a:pt x="34109" y="362140"/>
                        <a:pt x="2821" y="393395"/>
                      </a:cubicBezTo>
                      <a:cubicBezTo>
                        <a:pt x="-112" y="396237"/>
                        <a:pt x="-2068" y="403814"/>
                        <a:pt x="3799" y="400025"/>
                      </a:cubicBezTo>
                      <a:cubicBezTo>
                        <a:pt x="31175" y="382977"/>
                        <a:pt x="58553" y="360246"/>
                        <a:pt x="82018" y="335620"/>
                      </a:cubicBezTo>
                      <a:cubicBezTo>
                        <a:pt x="167083" y="252273"/>
                        <a:pt x="210104" y="93156"/>
                        <a:pt x="122106" y="337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3" name="Freeform: Shape 462">
                  <a:extLst>
                    <a:ext uri="{FF2B5EF4-FFF2-40B4-BE49-F238E27FC236}">
                      <a16:creationId xmlns:a16="http://schemas.microsoft.com/office/drawing/2014/main" id="{5C811EB7-0549-E972-4AFE-9603083375DA}"/>
                    </a:ext>
                  </a:extLst>
                </p:cNvPr>
                <p:cNvSpPr/>
                <p:nvPr/>
              </p:nvSpPr>
              <p:spPr>
                <a:xfrm>
                  <a:off x="10181421" y="2073960"/>
                  <a:ext cx="1293446" cy="1341104"/>
                </a:xfrm>
                <a:custGeom>
                  <a:avLst/>
                  <a:gdLst>
                    <a:gd name="connsiteX0" fmla="*/ 1293378 w 1293446"/>
                    <a:gd name="connsiteY0" fmla="*/ 954798 h 1341104"/>
                    <a:gd name="connsiteX1" fmla="*/ 954101 w 1293446"/>
                    <a:gd name="connsiteY1" fmla="*/ 574999 h 1341104"/>
                    <a:gd name="connsiteX2" fmla="*/ 870015 w 1293446"/>
                    <a:gd name="connsiteY2" fmla="*/ 478392 h 1341104"/>
                    <a:gd name="connsiteX3" fmla="*/ 467184 w 1293446"/>
                    <a:gd name="connsiteY3" fmla="*/ 184783 h 1341104"/>
                    <a:gd name="connsiteX4" fmla="*/ 232525 w 1293446"/>
                    <a:gd name="connsiteY4" fmla="*/ 80598 h 1341104"/>
                    <a:gd name="connsiteX5" fmla="*/ 6666 w 1293446"/>
                    <a:gd name="connsiteY5" fmla="*/ 92 h 1341104"/>
                    <a:gd name="connsiteX6" fmla="*/ 799 w 1293446"/>
                    <a:gd name="connsiteY6" fmla="*/ 7669 h 1341104"/>
                    <a:gd name="connsiteX7" fmla="*/ 149417 w 1293446"/>
                    <a:gd name="connsiteY7" fmla="*/ 63550 h 1341104"/>
                    <a:gd name="connsiteX8" fmla="*/ 290212 w 1293446"/>
                    <a:gd name="connsiteY8" fmla="*/ 130796 h 1341104"/>
                    <a:gd name="connsiteX9" fmla="*/ 404608 w 1293446"/>
                    <a:gd name="connsiteY9" fmla="*/ 182888 h 1341104"/>
                    <a:gd name="connsiteX10" fmla="*/ 798640 w 1293446"/>
                    <a:gd name="connsiteY10" fmla="*/ 446190 h 1341104"/>
                    <a:gd name="connsiteX11" fmla="*/ 931613 w 1293446"/>
                    <a:gd name="connsiteY11" fmla="*/ 581629 h 1341104"/>
                    <a:gd name="connsiteX12" fmla="*/ 931613 w 1293446"/>
                    <a:gd name="connsiteY12" fmla="*/ 587312 h 1341104"/>
                    <a:gd name="connsiteX13" fmla="*/ 939434 w 1293446"/>
                    <a:gd name="connsiteY13" fmla="*/ 591101 h 1341104"/>
                    <a:gd name="connsiteX14" fmla="*/ 1093918 w 1293446"/>
                    <a:gd name="connsiteY14" fmla="*/ 827883 h 1341104"/>
                    <a:gd name="connsiteX15" fmla="*/ 1208314 w 1293446"/>
                    <a:gd name="connsiteY15" fmla="*/ 1339332 h 1341104"/>
                    <a:gd name="connsiteX16" fmla="*/ 1219070 w 1293446"/>
                    <a:gd name="connsiteY16" fmla="*/ 1331756 h 1341104"/>
                    <a:gd name="connsiteX17" fmla="*/ 1132050 w 1293446"/>
                    <a:gd name="connsiteY17" fmla="*/ 858191 h 1341104"/>
                    <a:gd name="connsiteX18" fmla="*/ 985389 w 1293446"/>
                    <a:gd name="connsiteY18" fmla="*/ 616673 h 1341104"/>
                    <a:gd name="connsiteX19" fmla="*/ 1127162 w 1293446"/>
                    <a:gd name="connsiteY19" fmla="*/ 715175 h 1341104"/>
                    <a:gd name="connsiteX20" fmla="*/ 1280668 w 1293446"/>
                    <a:gd name="connsiteY20" fmla="*/ 966164 h 1341104"/>
                    <a:gd name="connsiteX21" fmla="*/ 1293378 w 1293446"/>
                    <a:gd name="connsiteY21" fmla="*/ 954798 h 1341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93446" h="1341104">
                      <a:moveTo>
                        <a:pt x="1293378" y="954798"/>
                      </a:moveTo>
                      <a:cubicBezTo>
                        <a:pt x="1234714" y="785262"/>
                        <a:pt x="1154539" y="608149"/>
                        <a:pt x="954101" y="574999"/>
                      </a:cubicBezTo>
                      <a:cubicBezTo>
                        <a:pt x="927702" y="541850"/>
                        <a:pt x="899347" y="509648"/>
                        <a:pt x="870015" y="478392"/>
                      </a:cubicBezTo>
                      <a:cubicBezTo>
                        <a:pt x="760508" y="360001"/>
                        <a:pt x="611890" y="258658"/>
                        <a:pt x="467184" y="184783"/>
                      </a:cubicBezTo>
                      <a:cubicBezTo>
                        <a:pt x="391897" y="145950"/>
                        <a:pt x="306833" y="121324"/>
                        <a:pt x="232525" y="80598"/>
                      </a:cubicBezTo>
                      <a:cubicBezTo>
                        <a:pt x="162127" y="41766"/>
                        <a:pt x="78041" y="35136"/>
                        <a:pt x="6666" y="92"/>
                      </a:cubicBezTo>
                      <a:cubicBezTo>
                        <a:pt x="3733" y="-855"/>
                        <a:pt x="-2134" y="5775"/>
                        <a:pt x="799" y="7669"/>
                      </a:cubicBezTo>
                      <a:cubicBezTo>
                        <a:pt x="46754" y="32295"/>
                        <a:pt x="100530" y="47448"/>
                        <a:pt x="149417" y="63550"/>
                      </a:cubicBezTo>
                      <a:cubicBezTo>
                        <a:pt x="199281" y="80598"/>
                        <a:pt x="242303" y="109959"/>
                        <a:pt x="290212" y="130796"/>
                      </a:cubicBezTo>
                      <a:cubicBezTo>
                        <a:pt x="328344" y="147845"/>
                        <a:pt x="367454" y="164893"/>
                        <a:pt x="404608" y="182888"/>
                      </a:cubicBezTo>
                      <a:cubicBezTo>
                        <a:pt x="548336" y="251081"/>
                        <a:pt x="678377" y="344847"/>
                        <a:pt x="798640" y="446190"/>
                      </a:cubicBezTo>
                      <a:cubicBezTo>
                        <a:pt x="847527" y="486916"/>
                        <a:pt x="891525" y="533326"/>
                        <a:pt x="931613" y="581629"/>
                      </a:cubicBezTo>
                      <a:cubicBezTo>
                        <a:pt x="930635" y="584471"/>
                        <a:pt x="929657" y="586365"/>
                        <a:pt x="931613" y="587312"/>
                      </a:cubicBezTo>
                      <a:cubicBezTo>
                        <a:pt x="934546" y="588259"/>
                        <a:pt x="936501" y="590154"/>
                        <a:pt x="939434" y="591101"/>
                      </a:cubicBezTo>
                      <a:cubicBezTo>
                        <a:pt x="999077" y="664977"/>
                        <a:pt x="1049920" y="744535"/>
                        <a:pt x="1093918" y="827883"/>
                      </a:cubicBezTo>
                      <a:cubicBezTo>
                        <a:pt x="1179960" y="987947"/>
                        <a:pt x="1204403" y="1160325"/>
                        <a:pt x="1208314" y="1339332"/>
                      </a:cubicBezTo>
                      <a:cubicBezTo>
                        <a:pt x="1208314" y="1345015"/>
                        <a:pt x="1219070" y="1335543"/>
                        <a:pt x="1219070" y="1331756"/>
                      </a:cubicBezTo>
                      <a:cubicBezTo>
                        <a:pt x="1220047" y="1165061"/>
                        <a:pt x="1201470" y="1011626"/>
                        <a:pt x="1132050" y="858191"/>
                      </a:cubicBezTo>
                      <a:cubicBezTo>
                        <a:pt x="1091963" y="771055"/>
                        <a:pt x="1042098" y="691496"/>
                        <a:pt x="985389" y="616673"/>
                      </a:cubicBezTo>
                      <a:cubicBezTo>
                        <a:pt x="1036232" y="645087"/>
                        <a:pt x="1085119" y="675395"/>
                        <a:pt x="1127162" y="715175"/>
                      </a:cubicBezTo>
                      <a:cubicBezTo>
                        <a:pt x="1193649" y="777685"/>
                        <a:pt x="1242536" y="884711"/>
                        <a:pt x="1280668" y="966164"/>
                      </a:cubicBezTo>
                      <a:cubicBezTo>
                        <a:pt x="1284578" y="969952"/>
                        <a:pt x="1294356" y="959534"/>
                        <a:pt x="1293378" y="954798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2A50E486-8F1E-C35A-28A1-053B56A070B1}"/>
                    </a:ext>
                  </a:extLst>
                </p:cNvPr>
                <p:cNvSpPr/>
                <p:nvPr/>
              </p:nvSpPr>
              <p:spPr>
                <a:xfrm>
                  <a:off x="9789600" y="2399080"/>
                  <a:ext cx="472211" cy="746805"/>
                </a:xfrm>
                <a:custGeom>
                  <a:avLst/>
                  <a:gdLst>
                    <a:gd name="connsiteX0" fmla="*/ 471818 w 472211"/>
                    <a:gd name="connsiteY0" fmla="*/ 739545 h 746805"/>
                    <a:gd name="connsiteX1" fmla="*/ 171650 w 472211"/>
                    <a:gd name="connsiteY1" fmla="*/ 344592 h 746805"/>
                    <a:gd name="connsiteX2" fmla="*/ 93431 w 472211"/>
                    <a:gd name="connsiteY2" fmla="*/ 147590 h 746805"/>
                    <a:gd name="connsiteX3" fmla="*/ 35744 w 472211"/>
                    <a:gd name="connsiteY3" fmla="*/ 784 h 746805"/>
                    <a:gd name="connsiteX4" fmla="*/ 27922 w 472211"/>
                    <a:gd name="connsiteY4" fmla="*/ 2678 h 746805"/>
                    <a:gd name="connsiteX5" fmla="*/ 545 w 472211"/>
                    <a:gd name="connsiteY5" fmla="*/ 86973 h 746805"/>
                    <a:gd name="connsiteX6" fmla="*/ 47477 w 472211"/>
                    <a:gd name="connsiteY6" fmla="*/ 324702 h 746805"/>
                    <a:gd name="connsiteX7" fmla="*/ 57254 w 472211"/>
                    <a:gd name="connsiteY7" fmla="*/ 315231 h 746805"/>
                    <a:gd name="connsiteX8" fmla="*/ 24011 w 472211"/>
                    <a:gd name="connsiteY8" fmla="*/ 146642 h 746805"/>
                    <a:gd name="connsiteX9" fmla="*/ 17167 w 472211"/>
                    <a:gd name="connsiteY9" fmla="*/ 74660 h 746805"/>
                    <a:gd name="connsiteX10" fmla="*/ 37699 w 472211"/>
                    <a:gd name="connsiteY10" fmla="*/ 47194 h 746805"/>
                    <a:gd name="connsiteX11" fmla="*/ 72898 w 472211"/>
                    <a:gd name="connsiteY11" fmla="*/ 166532 h 746805"/>
                    <a:gd name="connsiteX12" fmla="*/ 122763 w 472211"/>
                    <a:gd name="connsiteY12" fmla="*/ 298183 h 746805"/>
                    <a:gd name="connsiteX13" fmla="*/ 465951 w 472211"/>
                    <a:gd name="connsiteY13" fmla="*/ 746175 h 746805"/>
                    <a:gd name="connsiteX14" fmla="*/ 471818 w 472211"/>
                    <a:gd name="connsiteY14" fmla="*/ 739545 h 746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72211" h="746805">
                      <a:moveTo>
                        <a:pt x="471818" y="739545"/>
                      </a:moveTo>
                      <a:cubicBezTo>
                        <a:pt x="361333" y="613577"/>
                        <a:pt x="245959" y="496133"/>
                        <a:pt x="171650" y="344592"/>
                      </a:cubicBezTo>
                      <a:cubicBezTo>
                        <a:pt x="140362" y="281135"/>
                        <a:pt x="119830" y="212941"/>
                        <a:pt x="93431" y="147590"/>
                      </a:cubicBezTo>
                      <a:cubicBezTo>
                        <a:pt x="77787" y="109704"/>
                        <a:pt x="73876" y="24463"/>
                        <a:pt x="35744" y="784"/>
                      </a:cubicBezTo>
                      <a:cubicBezTo>
                        <a:pt x="32810" y="-1109"/>
                        <a:pt x="29877" y="784"/>
                        <a:pt x="27922" y="2678"/>
                      </a:cubicBezTo>
                      <a:cubicBezTo>
                        <a:pt x="-3366" y="23515"/>
                        <a:pt x="-433" y="51930"/>
                        <a:pt x="545" y="86973"/>
                      </a:cubicBezTo>
                      <a:cubicBezTo>
                        <a:pt x="2501" y="168426"/>
                        <a:pt x="31832" y="246091"/>
                        <a:pt x="47477" y="324702"/>
                      </a:cubicBezTo>
                      <a:cubicBezTo>
                        <a:pt x="48455" y="328491"/>
                        <a:pt x="58232" y="319967"/>
                        <a:pt x="57254" y="315231"/>
                      </a:cubicBezTo>
                      <a:cubicBezTo>
                        <a:pt x="47477" y="258404"/>
                        <a:pt x="31832" y="203470"/>
                        <a:pt x="24011" y="146642"/>
                      </a:cubicBezTo>
                      <a:cubicBezTo>
                        <a:pt x="20100" y="122964"/>
                        <a:pt x="18144" y="98339"/>
                        <a:pt x="17167" y="74660"/>
                      </a:cubicBezTo>
                      <a:cubicBezTo>
                        <a:pt x="17167" y="65189"/>
                        <a:pt x="24011" y="14044"/>
                        <a:pt x="37699" y="47194"/>
                      </a:cubicBezTo>
                      <a:cubicBezTo>
                        <a:pt x="53343" y="85079"/>
                        <a:pt x="59210" y="127699"/>
                        <a:pt x="72898" y="166532"/>
                      </a:cubicBezTo>
                      <a:cubicBezTo>
                        <a:pt x="88542" y="211047"/>
                        <a:pt x="106141" y="254615"/>
                        <a:pt x="122763" y="298183"/>
                      </a:cubicBezTo>
                      <a:cubicBezTo>
                        <a:pt x="190227" y="476243"/>
                        <a:pt x="322223" y="621154"/>
                        <a:pt x="465951" y="746175"/>
                      </a:cubicBezTo>
                      <a:cubicBezTo>
                        <a:pt x="467907" y="749016"/>
                        <a:pt x="473774" y="741439"/>
                        <a:pt x="471818" y="739545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2A1093D0-CF17-B811-8A0B-44F0B19EF058}"/>
                    </a:ext>
                  </a:extLst>
                </p:cNvPr>
                <p:cNvSpPr/>
                <p:nvPr/>
              </p:nvSpPr>
              <p:spPr>
                <a:xfrm>
                  <a:off x="9713881" y="2145070"/>
                  <a:ext cx="1345421" cy="2336784"/>
                </a:xfrm>
                <a:custGeom>
                  <a:avLst/>
                  <a:gdLst>
                    <a:gd name="connsiteX0" fmla="*/ 1150806 w 1345421"/>
                    <a:gd name="connsiteY0" fmla="*/ 1582669 h 2336784"/>
                    <a:gd name="connsiteX1" fmla="*/ 941569 w 1345421"/>
                    <a:gd name="connsiteY1" fmla="*/ 1270117 h 2336784"/>
                    <a:gd name="connsiteX2" fmla="*/ 670733 w 1345421"/>
                    <a:gd name="connsiteY2" fmla="*/ 985031 h 2336784"/>
                    <a:gd name="connsiteX3" fmla="*/ 398920 w 1345421"/>
                    <a:gd name="connsiteY3" fmla="*/ 655430 h 2336784"/>
                    <a:gd name="connsiteX4" fmla="*/ 215104 w 1345421"/>
                    <a:gd name="connsiteY4" fmla="*/ 285103 h 2336784"/>
                    <a:gd name="connsiteX5" fmla="*/ 50843 w 1345421"/>
                    <a:gd name="connsiteY5" fmla="*/ 1911 h 2336784"/>
                    <a:gd name="connsiteX6" fmla="*/ 0 w 1345421"/>
                    <a:gd name="connsiteY6" fmla="*/ 121249 h 2336784"/>
                    <a:gd name="connsiteX7" fmla="*/ 5867 w 1345421"/>
                    <a:gd name="connsiteY7" fmla="*/ 116514 h 2336784"/>
                    <a:gd name="connsiteX8" fmla="*/ 55731 w 1345421"/>
                    <a:gd name="connsiteY8" fmla="*/ 17065 h 2336784"/>
                    <a:gd name="connsiteX9" fmla="*/ 104619 w 1345421"/>
                    <a:gd name="connsiteY9" fmla="*/ 74840 h 2336784"/>
                    <a:gd name="connsiteX10" fmla="*/ 170128 w 1345421"/>
                    <a:gd name="connsiteY10" fmla="*/ 221645 h 2336784"/>
                    <a:gd name="connsiteX11" fmla="*/ 319723 w 1345421"/>
                    <a:gd name="connsiteY11" fmla="*/ 559770 h 2336784"/>
                    <a:gd name="connsiteX12" fmla="*/ 509405 w 1345421"/>
                    <a:gd name="connsiteY12" fmla="*/ 833490 h 2336784"/>
                    <a:gd name="connsiteX13" fmla="*/ 739176 w 1345421"/>
                    <a:gd name="connsiteY13" fmla="*/ 1074061 h 2336784"/>
                    <a:gd name="connsiteX14" fmla="*/ 958190 w 1345421"/>
                    <a:gd name="connsiteY14" fmla="*/ 1323156 h 2336784"/>
                    <a:gd name="connsiteX15" fmla="*/ 1158628 w 1345421"/>
                    <a:gd name="connsiteY15" fmla="*/ 1641391 h 2336784"/>
                    <a:gd name="connsiteX16" fmla="*/ 1329733 w 1345421"/>
                    <a:gd name="connsiteY16" fmla="*/ 2333742 h 2336784"/>
                    <a:gd name="connsiteX17" fmla="*/ 1345377 w 1345421"/>
                    <a:gd name="connsiteY17" fmla="*/ 2322377 h 2336784"/>
                    <a:gd name="connsiteX18" fmla="*/ 1150806 w 1345421"/>
                    <a:gd name="connsiteY18" fmla="*/ 1582669 h 2336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45421" h="2336784">
                      <a:moveTo>
                        <a:pt x="1150806" y="1582669"/>
                      </a:moveTo>
                      <a:cubicBezTo>
                        <a:pt x="1089208" y="1473749"/>
                        <a:pt x="1020766" y="1367671"/>
                        <a:pt x="941569" y="1270117"/>
                      </a:cubicBezTo>
                      <a:cubicBezTo>
                        <a:pt x="858460" y="1168774"/>
                        <a:pt x="757752" y="1082585"/>
                        <a:pt x="670733" y="985031"/>
                      </a:cubicBezTo>
                      <a:cubicBezTo>
                        <a:pt x="575892" y="878005"/>
                        <a:pt x="481050" y="771927"/>
                        <a:pt x="398920" y="655430"/>
                      </a:cubicBezTo>
                      <a:cubicBezTo>
                        <a:pt x="320700" y="545563"/>
                        <a:pt x="260081" y="411071"/>
                        <a:pt x="215104" y="285103"/>
                      </a:cubicBezTo>
                      <a:cubicBezTo>
                        <a:pt x="184794" y="199861"/>
                        <a:pt x="146662" y="42638"/>
                        <a:pt x="50843" y="1911"/>
                      </a:cubicBezTo>
                      <a:cubicBezTo>
                        <a:pt x="5867" y="-17032"/>
                        <a:pt x="978" y="110831"/>
                        <a:pt x="0" y="121249"/>
                      </a:cubicBezTo>
                      <a:cubicBezTo>
                        <a:pt x="0" y="124091"/>
                        <a:pt x="5867" y="119355"/>
                        <a:pt x="5867" y="116514"/>
                      </a:cubicBezTo>
                      <a:cubicBezTo>
                        <a:pt x="7822" y="103254"/>
                        <a:pt x="12711" y="-6613"/>
                        <a:pt x="55731" y="17065"/>
                      </a:cubicBezTo>
                      <a:cubicBezTo>
                        <a:pt x="74309" y="26536"/>
                        <a:pt x="95819" y="61580"/>
                        <a:pt x="104619" y="74840"/>
                      </a:cubicBezTo>
                      <a:cubicBezTo>
                        <a:pt x="135906" y="118408"/>
                        <a:pt x="150573" y="173341"/>
                        <a:pt x="170128" y="221645"/>
                      </a:cubicBezTo>
                      <a:cubicBezTo>
                        <a:pt x="217059" y="338142"/>
                        <a:pt x="258125" y="449903"/>
                        <a:pt x="319723" y="559770"/>
                      </a:cubicBezTo>
                      <a:cubicBezTo>
                        <a:pt x="375454" y="659218"/>
                        <a:pt x="432163" y="747301"/>
                        <a:pt x="509405" y="833490"/>
                      </a:cubicBezTo>
                      <a:cubicBezTo>
                        <a:pt x="583714" y="915891"/>
                        <a:pt x="666822" y="989767"/>
                        <a:pt x="739176" y="1074061"/>
                      </a:cubicBezTo>
                      <a:cubicBezTo>
                        <a:pt x="810551" y="1158355"/>
                        <a:pt x="889748" y="1236020"/>
                        <a:pt x="958190" y="1323156"/>
                      </a:cubicBezTo>
                      <a:cubicBezTo>
                        <a:pt x="1035432" y="1421657"/>
                        <a:pt x="1100941" y="1531524"/>
                        <a:pt x="1158628" y="1641391"/>
                      </a:cubicBezTo>
                      <a:cubicBezTo>
                        <a:pt x="1272046" y="1856389"/>
                        <a:pt x="1299423" y="2097907"/>
                        <a:pt x="1329733" y="2333742"/>
                      </a:cubicBezTo>
                      <a:cubicBezTo>
                        <a:pt x="1330711" y="2343214"/>
                        <a:pt x="1346355" y="2328059"/>
                        <a:pt x="1345377" y="2322377"/>
                      </a:cubicBezTo>
                      <a:cubicBezTo>
                        <a:pt x="1337555" y="2067599"/>
                        <a:pt x="1275957" y="1808086"/>
                        <a:pt x="1150806" y="1582669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E3920E4B-B4D8-8987-DD18-57B091916813}"/>
                    </a:ext>
                  </a:extLst>
                </p:cNvPr>
                <p:cNvSpPr/>
                <p:nvPr/>
              </p:nvSpPr>
              <p:spPr>
                <a:xfrm>
                  <a:off x="9865752" y="5604842"/>
                  <a:ext cx="924374" cy="558090"/>
                </a:xfrm>
                <a:custGeom>
                  <a:avLst/>
                  <a:gdLst>
                    <a:gd name="connsiteX0" fmla="*/ 918760 w 924374"/>
                    <a:gd name="connsiteY0" fmla="*/ 3894 h 558090"/>
                    <a:gd name="connsiteX1" fmla="*/ 494419 w 924374"/>
                    <a:gd name="connsiteY1" fmla="*/ 388429 h 558090"/>
                    <a:gd name="connsiteX2" fmla="*/ 2613 w 924374"/>
                    <a:gd name="connsiteY2" fmla="*/ 554176 h 558090"/>
                    <a:gd name="connsiteX3" fmla="*/ 658 w 924374"/>
                    <a:gd name="connsiteY3" fmla="*/ 557965 h 558090"/>
                    <a:gd name="connsiteX4" fmla="*/ 298870 w 924374"/>
                    <a:gd name="connsiteY4" fmla="*/ 467040 h 558090"/>
                    <a:gd name="connsiteX5" fmla="*/ 581438 w 924374"/>
                    <a:gd name="connsiteY5" fmla="*/ 383693 h 558090"/>
                    <a:gd name="connsiteX6" fmla="*/ 782854 w 924374"/>
                    <a:gd name="connsiteY6" fmla="*/ 234994 h 558090"/>
                    <a:gd name="connsiteX7" fmla="*/ 923649 w 924374"/>
                    <a:gd name="connsiteY7" fmla="*/ 2947 h 558090"/>
                    <a:gd name="connsiteX8" fmla="*/ 918760 w 924374"/>
                    <a:gd name="connsiteY8" fmla="*/ 3894 h 558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4374" h="558090">
                      <a:moveTo>
                        <a:pt x="918760" y="3894"/>
                      </a:moveTo>
                      <a:cubicBezTo>
                        <a:pt x="833696" y="171536"/>
                        <a:pt x="689968" y="338230"/>
                        <a:pt x="494419" y="388429"/>
                      </a:cubicBezTo>
                      <a:cubicBezTo>
                        <a:pt x="327224" y="431049"/>
                        <a:pt x="166874" y="501137"/>
                        <a:pt x="2613" y="554176"/>
                      </a:cubicBezTo>
                      <a:cubicBezTo>
                        <a:pt x="1635" y="554176"/>
                        <a:pt x="-1298" y="558912"/>
                        <a:pt x="658" y="557965"/>
                      </a:cubicBezTo>
                      <a:cubicBezTo>
                        <a:pt x="100388" y="528604"/>
                        <a:pt x="198162" y="493560"/>
                        <a:pt x="298870" y="467040"/>
                      </a:cubicBezTo>
                      <a:cubicBezTo>
                        <a:pt x="397622" y="440521"/>
                        <a:pt x="491486" y="433891"/>
                        <a:pt x="581438" y="383693"/>
                      </a:cubicBezTo>
                      <a:cubicBezTo>
                        <a:pt x="655747" y="342019"/>
                        <a:pt x="729078" y="301292"/>
                        <a:pt x="782854" y="234994"/>
                      </a:cubicBezTo>
                      <a:cubicBezTo>
                        <a:pt x="840541" y="163012"/>
                        <a:pt x="886495" y="86295"/>
                        <a:pt x="923649" y="2947"/>
                      </a:cubicBezTo>
                      <a:cubicBezTo>
                        <a:pt x="926582" y="-2736"/>
                        <a:pt x="919738" y="1053"/>
                        <a:pt x="918760" y="3894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04827241-49FF-3174-0E14-E73B5BC81566}"/>
                    </a:ext>
                  </a:extLst>
                </p:cNvPr>
                <p:cNvSpPr/>
                <p:nvPr/>
              </p:nvSpPr>
              <p:spPr>
                <a:xfrm>
                  <a:off x="12254956" y="4591513"/>
                  <a:ext cx="100876" cy="1145093"/>
                </a:xfrm>
                <a:custGeom>
                  <a:avLst/>
                  <a:gdLst>
                    <a:gd name="connsiteX0" fmla="*/ 72437 w 100876"/>
                    <a:gd name="connsiteY0" fmla="*/ 824956 h 1145093"/>
                    <a:gd name="connsiteX1" fmla="*/ 63637 w 100876"/>
                    <a:gd name="connsiteY1" fmla="*/ 693305 h 1145093"/>
                    <a:gd name="connsiteX2" fmla="*/ 65593 w 100876"/>
                    <a:gd name="connsiteY2" fmla="*/ 578703 h 1145093"/>
                    <a:gd name="connsiteX3" fmla="*/ 44083 w 100876"/>
                    <a:gd name="connsiteY3" fmla="*/ 286040 h 1145093"/>
                    <a:gd name="connsiteX4" fmla="*/ 7906 w 100876"/>
                    <a:gd name="connsiteY4" fmla="*/ 954 h 1145093"/>
                    <a:gd name="connsiteX5" fmla="*/ 84 w 100876"/>
                    <a:gd name="connsiteY5" fmla="*/ 8532 h 1145093"/>
                    <a:gd name="connsiteX6" fmla="*/ 11817 w 100876"/>
                    <a:gd name="connsiteY6" fmla="*/ 337185 h 1145093"/>
                    <a:gd name="connsiteX7" fmla="*/ 18661 w 100876"/>
                    <a:gd name="connsiteY7" fmla="*/ 634583 h 1145093"/>
                    <a:gd name="connsiteX8" fmla="*/ 91993 w 100876"/>
                    <a:gd name="connsiteY8" fmla="*/ 1144139 h 1145093"/>
                    <a:gd name="connsiteX9" fmla="*/ 100792 w 100876"/>
                    <a:gd name="connsiteY9" fmla="*/ 1136562 h 1145093"/>
                    <a:gd name="connsiteX10" fmla="*/ 72437 w 100876"/>
                    <a:gd name="connsiteY10" fmla="*/ 824956 h 1145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0876" h="1145093">
                      <a:moveTo>
                        <a:pt x="72437" y="824956"/>
                      </a:moveTo>
                      <a:cubicBezTo>
                        <a:pt x="73415" y="780441"/>
                        <a:pt x="61681" y="737820"/>
                        <a:pt x="63637" y="693305"/>
                      </a:cubicBezTo>
                      <a:cubicBezTo>
                        <a:pt x="65593" y="654473"/>
                        <a:pt x="65593" y="618482"/>
                        <a:pt x="65593" y="578703"/>
                      </a:cubicBezTo>
                      <a:cubicBezTo>
                        <a:pt x="65593" y="482096"/>
                        <a:pt x="55816" y="381700"/>
                        <a:pt x="44083" y="286040"/>
                      </a:cubicBezTo>
                      <a:cubicBezTo>
                        <a:pt x="32349" y="193221"/>
                        <a:pt x="33327" y="90931"/>
                        <a:pt x="7906" y="954"/>
                      </a:cubicBezTo>
                      <a:cubicBezTo>
                        <a:pt x="6929" y="-2834"/>
                        <a:pt x="-894" y="5690"/>
                        <a:pt x="84" y="8532"/>
                      </a:cubicBezTo>
                      <a:cubicBezTo>
                        <a:pt x="19639" y="113662"/>
                        <a:pt x="7906" y="230159"/>
                        <a:pt x="11817" y="337185"/>
                      </a:cubicBezTo>
                      <a:cubicBezTo>
                        <a:pt x="15728" y="435686"/>
                        <a:pt x="19639" y="536082"/>
                        <a:pt x="18661" y="634583"/>
                      </a:cubicBezTo>
                      <a:cubicBezTo>
                        <a:pt x="18661" y="801278"/>
                        <a:pt x="17683" y="987862"/>
                        <a:pt x="91993" y="1144139"/>
                      </a:cubicBezTo>
                      <a:cubicBezTo>
                        <a:pt x="93947" y="1147927"/>
                        <a:pt x="101769" y="1139403"/>
                        <a:pt x="100792" y="1136562"/>
                      </a:cubicBezTo>
                      <a:cubicBezTo>
                        <a:pt x="69503" y="1033325"/>
                        <a:pt x="69503" y="931035"/>
                        <a:pt x="72437" y="824956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E1161470-EE29-3E4E-D92E-71C8CD00D4F9}"/>
                    </a:ext>
                  </a:extLst>
                </p:cNvPr>
                <p:cNvSpPr/>
                <p:nvPr/>
              </p:nvSpPr>
              <p:spPr>
                <a:xfrm>
                  <a:off x="11709121" y="2401758"/>
                  <a:ext cx="758090" cy="1470585"/>
                </a:xfrm>
                <a:custGeom>
                  <a:avLst/>
                  <a:gdLst>
                    <a:gd name="connsiteX0" fmla="*/ 758090 w 758090"/>
                    <a:gd name="connsiteY0" fmla="*/ 0 h 1470585"/>
                    <a:gd name="connsiteX1" fmla="*/ 137222 w 758090"/>
                    <a:gd name="connsiteY1" fmla="*/ 614687 h 1470585"/>
                    <a:gd name="connsiteX2" fmla="*/ 26737 w 758090"/>
                    <a:gd name="connsiteY2" fmla="*/ 963231 h 1470585"/>
                    <a:gd name="connsiteX3" fmla="*/ 1315 w 758090"/>
                    <a:gd name="connsiteY3" fmla="*/ 1468050 h 1470585"/>
                    <a:gd name="connsiteX4" fmla="*/ 14026 w 758090"/>
                    <a:gd name="connsiteY4" fmla="*/ 1459526 h 1470585"/>
                    <a:gd name="connsiteX5" fmla="*/ 186109 w 758090"/>
                    <a:gd name="connsiteY5" fmla="*/ 600480 h 1470585"/>
                    <a:gd name="connsiteX6" fmla="*/ 488232 w 758090"/>
                    <a:gd name="connsiteY6" fmla="*/ 275615 h 1470585"/>
                    <a:gd name="connsiteX7" fmla="*/ 758090 w 758090"/>
                    <a:gd name="connsiteY7" fmla="*/ 9472 h 1470585"/>
                    <a:gd name="connsiteX8" fmla="*/ 758090 w 758090"/>
                    <a:gd name="connsiteY8" fmla="*/ 0 h 1470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8090" h="1470585">
                      <a:moveTo>
                        <a:pt x="758090" y="0"/>
                      </a:moveTo>
                      <a:cubicBezTo>
                        <a:pt x="537119" y="187532"/>
                        <a:pt x="293661" y="369380"/>
                        <a:pt x="137222" y="614687"/>
                      </a:cubicBezTo>
                      <a:cubicBezTo>
                        <a:pt x="72691" y="715083"/>
                        <a:pt x="42381" y="847681"/>
                        <a:pt x="26737" y="963231"/>
                      </a:cubicBezTo>
                      <a:cubicBezTo>
                        <a:pt x="5226" y="1130872"/>
                        <a:pt x="-3573" y="1299461"/>
                        <a:pt x="1315" y="1468050"/>
                      </a:cubicBezTo>
                      <a:cubicBezTo>
                        <a:pt x="1315" y="1475627"/>
                        <a:pt x="13048" y="1464262"/>
                        <a:pt x="14026" y="1459526"/>
                      </a:cubicBezTo>
                      <a:cubicBezTo>
                        <a:pt x="22825" y="1169705"/>
                        <a:pt x="6204" y="849575"/>
                        <a:pt x="186109" y="600480"/>
                      </a:cubicBezTo>
                      <a:cubicBezTo>
                        <a:pt x="271173" y="483036"/>
                        <a:pt x="382636" y="376010"/>
                        <a:pt x="488232" y="275615"/>
                      </a:cubicBezTo>
                      <a:cubicBezTo>
                        <a:pt x="580141" y="188479"/>
                        <a:pt x="668138" y="98501"/>
                        <a:pt x="758090" y="9472"/>
                      </a:cubicBezTo>
                      <a:lnTo>
                        <a:pt x="758090" y="0"/>
                      </a:ln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6648D39A-891C-8C6A-B177-A4E775532396}"/>
                    </a:ext>
                  </a:extLst>
                </p:cNvPr>
                <p:cNvSpPr/>
                <p:nvPr/>
              </p:nvSpPr>
              <p:spPr>
                <a:xfrm>
                  <a:off x="11177753" y="4483456"/>
                  <a:ext cx="132632" cy="1184666"/>
                </a:xfrm>
                <a:custGeom>
                  <a:avLst/>
                  <a:gdLst>
                    <a:gd name="connsiteX0" fmla="*/ 117141 w 132632"/>
                    <a:gd name="connsiteY0" fmla="*/ 269076 h 1184666"/>
                    <a:gd name="connsiteX1" fmla="*/ 81943 w 132632"/>
                    <a:gd name="connsiteY1" fmla="*/ 1039 h 1184666"/>
                    <a:gd name="connsiteX2" fmla="*/ 74121 w 132632"/>
                    <a:gd name="connsiteY2" fmla="*/ 7669 h 1184666"/>
                    <a:gd name="connsiteX3" fmla="*/ 76076 w 132632"/>
                    <a:gd name="connsiteY3" fmla="*/ 576893 h 1184666"/>
                    <a:gd name="connsiteX4" fmla="*/ 57499 w 132632"/>
                    <a:gd name="connsiteY4" fmla="*/ 862926 h 1184666"/>
                    <a:gd name="connsiteX5" fmla="*/ 790 w 132632"/>
                    <a:gd name="connsiteY5" fmla="*/ 1179267 h 1184666"/>
                    <a:gd name="connsiteX6" fmla="*/ 11545 w 132632"/>
                    <a:gd name="connsiteY6" fmla="*/ 1178320 h 1184666"/>
                    <a:gd name="connsiteX7" fmla="*/ 84876 w 132632"/>
                    <a:gd name="connsiteY7" fmla="*/ 930172 h 1184666"/>
                    <a:gd name="connsiteX8" fmla="*/ 131807 w 132632"/>
                    <a:gd name="connsiteY8" fmla="*/ 618567 h 1184666"/>
                    <a:gd name="connsiteX9" fmla="*/ 117141 w 132632"/>
                    <a:gd name="connsiteY9" fmla="*/ 269076 h 1184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2632" h="1184666">
                      <a:moveTo>
                        <a:pt x="117141" y="269076"/>
                      </a:moveTo>
                      <a:cubicBezTo>
                        <a:pt x="106386" y="178152"/>
                        <a:pt x="105409" y="91016"/>
                        <a:pt x="81943" y="1039"/>
                      </a:cubicBezTo>
                      <a:cubicBezTo>
                        <a:pt x="80965" y="-2749"/>
                        <a:pt x="73143" y="4828"/>
                        <a:pt x="74121" y="7669"/>
                      </a:cubicBezTo>
                      <a:cubicBezTo>
                        <a:pt x="98564" y="195200"/>
                        <a:pt x="78032" y="388415"/>
                        <a:pt x="76076" y="576893"/>
                      </a:cubicBezTo>
                      <a:cubicBezTo>
                        <a:pt x="75099" y="672553"/>
                        <a:pt x="61410" y="766319"/>
                        <a:pt x="57499" y="862926"/>
                      </a:cubicBezTo>
                      <a:cubicBezTo>
                        <a:pt x="52610" y="972793"/>
                        <a:pt x="41855" y="1075083"/>
                        <a:pt x="790" y="1179267"/>
                      </a:cubicBezTo>
                      <a:cubicBezTo>
                        <a:pt x="-3121" y="1188739"/>
                        <a:pt x="8612" y="1184003"/>
                        <a:pt x="11545" y="1178320"/>
                      </a:cubicBezTo>
                      <a:cubicBezTo>
                        <a:pt x="54565" y="1101603"/>
                        <a:pt x="69232" y="1014467"/>
                        <a:pt x="84876" y="930172"/>
                      </a:cubicBezTo>
                      <a:cubicBezTo>
                        <a:pt x="103453" y="827882"/>
                        <a:pt x="126919" y="722751"/>
                        <a:pt x="131807" y="618567"/>
                      </a:cubicBezTo>
                      <a:cubicBezTo>
                        <a:pt x="134740" y="503964"/>
                        <a:pt x="129852" y="383679"/>
                        <a:pt x="117141" y="269076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0FD36F9E-914E-1360-AC9C-D13CE8D51C78}"/>
                    </a:ext>
                  </a:extLst>
                </p:cNvPr>
                <p:cNvSpPr/>
                <p:nvPr/>
              </p:nvSpPr>
              <p:spPr>
                <a:xfrm>
                  <a:off x="11696663" y="4343280"/>
                  <a:ext cx="62037" cy="708636"/>
                </a:xfrm>
                <a:custGeom>
                  <a:avLst/>
                  <a:gdLst>
                    <a:gd name="connsiteX0" fmla="*/ 52883 w 62037"/>
                    <a:gd name="connsiteY0" fmla="*/ 307909 h 708636"/>
                    <a:gd name="connsiteX1" fmla="*/ 7906 w 62037"/>
                    <a:gd name="connsiteY1" fmla="*/ 1039 h 708636"/>
                    <a:gd name="connsiteX2" fmla="*/ 84 w 62037"/>
                    <a:gd name="connsiteY2" fmla="*/ 7669 h 708636"/>
                    <a:gd name="connsiteX3" fmla="*/ 12795 w 62037"/>
                    <a:gd name="connsiteY3" fmla="*/ 358107 h 708636"/>
                    <a:gd name="connsiteX4" fmla="*/ 43105 w 62037"/>
                    <a:gd name="connsiteY4" fmla="*/ 707597 h 708636"/>
                    <a:gd name="connsiteX5" fmla="*/ 50927 w 62037"/>
                    <a:gd name="connsiteY5" fmla="*/ 700967 h 708636"/>
                    <a:gd name="connsiteX6" fmla="*/ 56794 w 62037"/>
                    <a:gd name="connsiteY6" fmla="*/ 485969 h 708636"/>
                    <a:gd name="connsiteX7" fmla="*/ 52883 w 62037"/>
                    <a:gd name="connsiteY7" fmla="*/ 307909 h 708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037" h="708636">
                      <a:moveTo>
                        <a:pt x="52883" y="307909"/>
                      </a:moveTo>
                      <a:cubicBezTo>
                        <a:pt x="36261" y="206566"/>
                        <a:pt x="41150" y="99541"/>
                        <a:pt x="7906" y="1039"/>
                      </a:cubicBezTo>
                      <a:cubicBezTo>
                        <a:pt x="6928" y="-2749"/>
                        <a:pt x="-893" y="4828"/>
                        <a:pt x="84" y="7669"/>
                      </a:cubicBezTo>
                      <a:cubicBezTo>
                        <a:pt x="18662" y="122272"/>
                        <a:pt x="-4804" y="242557"/>
                        <a:pt x="12795" y="358107"/>
                      </a:cubicBezTo>
                      <a:cubicBezTo>
                        <a:pt x="30395" y="474604"/>
                        <a:pt x="22573" y="591101"/>
                        <a:pt x="43105" y="707597"/>
                      </a:cubicBezTo>
                      <a:cubicBezTo>
                        <a:pt x="44083" y="711386"/>
                        <a:pt x="50927" y="703809"/>
                        <a:pt x="50927" y="700967"/>
                      </a:cubicBezTo>
                      <a:cubicBezTo>
                        <a:pt x="49949" y="628039"/>
                        <a:pt x="47994" y="558898"/>
                        <a:pt x="56794" y="485969"/>
                      </a:cubicBezTo>
                      <a:cubicBezTo>
                        <a:pt x="65594" y="425353"/>
                        <a:pt x="62660" y="368525"/>
                        <a:pt x="52883" y="307909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82B087A0-E022-5F9F-99C7-ADEDDE2A6A8F}"/>
                    </a:ext>
                  </a:extLst>
                </p:cNvPr>
                <p:cNvSpPr/>
                <p:nvPr/>
              </p:nvSpPr>
              <p:spPr>
                <a:xfrm>
                  <a:off x="8689834" y="749631"/>
                  <a:ext cx="908982" cy="1280854"/>
                </a:xfrm>
                <a:custGeom>
                  <a:avLst/>
                  <a:gdLst>
                    <a:gd name="connsiteX0" fmla="*/ 908673 w 908982"/>
                    <a:gd name="connsiteY0" fmla="*/ 1271382 h 1280854"/>
                    <a:gd name="connsiteX1" fmla="*/ 807965 w 908982"/>
                    <a:gd name="connsiteY1" fmla="*/ 1104687 h 1280854"/>
                    <a:gd name="connsiteX2" fmla="*/ 710191 w 908982"/>
                    <a:gd name="connsiteY2" fmla="*/ 947464 h 1280854"/>
                    <a:gd name="connsiteX3" fmla="*/ 522464 w 908982"/>
                    <a:gd name="connsiteY3" fmla="*/ 653854 h 1280854"/>
                    <a:gd name="connsiteX4" fmla="*/ 254562 w 908982"/>
                    <a:gd name="connsiteY4" fmla="*/ 330883 h 1280854"/>
                    <a:gd name="connsiteX5" fmla="*/ 7192 w 908982"/>
                    <a:gd name="connsiteY5" fmla="*/ 335 h 1280854"/>
                    <a:gd name="connsiteX6" fmla="*/ 348 w 908982"/>
                    <a:gd name="connsiteY6" fmla="*/ 7912 h 1280854"/>
                    <a:gd name="connsiteX7" fmla="*/ 468687 w 908982"/>
                    <a:gd name="connsiteY7" fmla="*/ 636806 h 1280854"/>
                    <a:gd name="connsiteX8" fmla="*/ 692591 w 908982"/>
                    <a:gd name="connsiteY8" fmla="*/ 963565 h 1280854"/>
                    <a:gd name="connsiteX9" fmla="*/ 899873 w 908982"/>
                    <a:gd name="connsiteY9" fmla="*/ 1279906 h 1280854"/>
                    <a:gd name="connsiteX10" fmla="*/ 908673 w 908982"/>
                    <a:gd name="connsiteY10" fmla="*/ 1271382 h 1280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08982" h="1280854">
                      <a:moveTo>
                        <a:pt x="908673" y="1271382"/>
                      </a:moveTo>
                      <a:cubicBezTo>
                        <a:pt x="881296" y="1211713"/>
                        <a:pt x="839253" y="1161515"/>
                        <a:pt x="807965" y="1104687"/>
                      </a:cubicBezTo>
                      <a:cubicBezTo>
                        <a:pt x="777655" y="1050701"/>
                        <a:pt x="745389" y="998609"/>
                        <a:pt x="710191" y="947464"/>
                      </a:cubicBezTo>
                      <a:cubicBezTo>
                        <a:pt x="644682" y="851804"/>
                        <a:pt x="596773" y="743831"/>
                        <a:pt x="522464" y="653854"/>
                      </a:cubicBezTo>
                      <a:cubicBezTo>
                        <a:pt x="433489" y="545881"/>
                        <a:pt x="344514" y="437909"/>
                        <a:pt x="254562" y="330883"/>
                      </a:cubicBezTo>
                      <a:cubicBezTo>
                        <a:pt x="165587" y="225752"/>
                        <a:pt x="91278" y="109255"/>
                        <a:pt x="7192" y="335"/>
                      </a:cubicBezTo>
                      <a:cubicBezTo>
                        <a:pt x="5237" y="-1559"/>
                        <a:pt x="-1608" y="5071"/>
                        <a:pt x="348" y="7912"/>
                      </a:cubicBezTo>
                      <a:cubicBezTo>
                        <a:pt x="153853" y="221016"/>
                        <a:pt x="298560" y="436014"/>
                        <a:pt x="468687" y="636806"/>
                      </a:cubicBezTo>
                      <a:cubicBezTo>
                        <a:pt x="554730" y="738148"/>
                        <a:pt x="615349" y="856539"/>
                        <a:pt x="692591" y="963565"/>
                      </a:cubicBezTo>
                      <a:cubicBezTo>
                        <a:pt x="765922" y="1064908"/>
                        <a:pt x="836320" y="1170986"/>
                        <a:pt x="899873" y="1279906"/>
                      </a:cubicBezTo>
                      <a:cubicBezTo>
                        <a:pt x="902806" y="1283694"/>
                        <a:pt x="910629" y="1275171"/>
                        <a:pt x="908673" y="1271382"/>
                      </a:cubicBezTo>
                      <a:close/>
                    </a:path>
                  </a:pathLst>
                </a:custGeom>
                <a:solidFill>
                  <a:srgbClr val="7E472B">
                    <a:alpha val="3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71BB57CF-7AE3-68F9-F5A0-7DF4C80E4A4B}"/>
                    </a:ext>
                  </a:extLst>
                </p:cNvPr>
                <p:cNvSpPr/>
                <p:nvPr/>
              </p:nvSpPr>
              <p:spPr>
                <a:xfrm>
                  <a:off x="9597865" y="4399253"/>
                  <a:ext cx="2068572" cy="1996783"/>
                </a:xfrm>
                <a:custGeom>
                  <a:avLst/>
                  <a:gdLst>
                    <a:gd name="connsiteX0" fmla="*/ 1117227 w 2068572"/>
                    <a:gd name="connsiteY0" fmla="*/ 1904676 h 1996783"/>
                    <a:gd name="connsiteX1" fmla="*/ 1468237 w 2068572"/>
                    <a:gd name="connsiteY1" fmla="*/ 1763554 h 1996783"/>
                    <a:gd name="connsiteX2" fmla="*/ 2068572 w 2068572"/>
                    <a:gd name="connsiteY2" fmla="*/ 1558974 h 1996783"/>
                    <a:gd name="connsiteX3" fmla="*/ 1440860 w 2068572"/>
                    <a:gd name="connsiteY3" fmla="*/ 1669788 h 1996783"/>
                    <a:gd name="connsiteX4" fmla="*/ 1426194 w 2068572"/>
                    <a:gd name="connsiteY4" fmla="*/ 1655581 h 1996783"/>
                    <a:gd name="connsiteX5" fmla="*/ 1634454 w 2068572"/>
                    <a:gd name="connsiteY5" fmla="*/ 1241686 h 1996783"/>
                    <a:gd name="connsiteX6" fmla="*/ 1532769 w 2068572"/>
                    <a:gd name="connsiteY6" fmla="*/ 1388490 h 1996783"/>
                    <a:gd name="connsiteX7" fmla="*/ 1517124 w 2068572"/>
                    <a:gd name="connsiteY7" fmla="*/ 1377125 h 1996783"/>
                    <a:gd name="connsiteX8" fmla="*/ 1682364 w 2068572"/>
                    <a:gd name="connsiteY8" fmla="*/ 646889 h 1996783"/>
                    <a:gd name="connsiteX9" fmla="*/ 1654987 w 2068572"/>
                    <a:gd name="connsiteY9" fmla="*/ 257619 h 1996783"/>
                    <a:gd name="connsiteX10" fmla="*/ 1615877 w 2068572"/>
                    <a:gd name="connsiteY10" fmla="*/ 0 h 1996783"/>
                    <a:gd name="connsiteX11" fmla="*/ 1622721 w 2068572"/>
                    <a:gd name="connsiteY11" fmla="*/ 378852 h 1996783"/>
                    <a:gd name="connsiteX12" fmla="*/ 1580678 w 2068572"/>
                    <a:gd name="connsiteY12" fmla="*/ 797482 h 1996783"/>
                    <a:gd name="connsiteX13" fmla="*/ 1378285 w 2068572"/>
                    <a:gd name="connsiteY13" fmla="*/ 1368601 h 1996783"/>
                    <a:gd name="connsiteX14" fmla="*/ 1108427 w 2068572"/>
                    <a:gd name="connsiteY14" fmla="*/ 1591176 h 1996783"/>
                    <a:gd name="connsiteX15" fmla="*/ 775994 w 2068572"/>
                    <a:gd name="connsiteY15" fmla="*/ 1778708 h 1996783"/>
                    <a:gd name="connsiteX16" fmla="*/ 403473 w 2068572"/>
                    <a:gd name="connsiteY16" fmla="*/ 1860161 h 1996783"/>
                    <a:gd name="connsiteX17" fmla="*/ 642 w 2068572"/>
                    <a:gd name="connsiteY17" fmla="*/ 1836483 h 1996783"/>
                    <a:gd name="connsiteX18" fmla="*/ 1620 w 2068572"/>
                    <a:gd name="connsiteY18" fmla="*/ 1853531 h 1996783"/>
                    <a:gd name="connsiteX19" fmla="*/ 95483 w 2068572"/>
                    <a:gd name="connsiteY19" fmla="*/ 1919830 h 1996783"/>
                    <a:gd name="connsiteX20" fmla="*/ 266589 w 2068572"/>
                    <a:gd name="connsiteY20" fmla="*/ 1986129 h 1996783"/>
                    <a:gd name="connsiteX21" fmla="*/ 466049 w 2068572"/>
                    <a:gd name="connsiteY21" fmla="*/ 1995600 h 1996783"/>
                    <a:gd name="connsiteX22" fmla="*/ 663553 w 2068572"/>
                    <a:gd name="connsiteY22" fmla="*/ 1992759 h 1996783"/>
                    <a:gd name="connsiteX23" fmla="*/ 1099628 w 2068572"/>
                    <a:gd name="connsiteY23" fmla="*/ 1908465 h 1996783"/>
                    <a:gd name="connsiteX24" fmla="*/ 1117227 w 2068572"/>
                    <a:gd name="connsiteY24" fmla="*/ 1904676 h 1996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068572" h="1996783">
                      <a:moveTo>
                        <a:pt x="1117227" y="1904676"/>
                      </a:moveTo>
                      <a:cubicBezTo>
                        <a:pt x="1231623" y="1853531"/>
                        <a:pt x="1352863" y="1813752"/>
                        <a:pt x="1468237" y="1763554"/>
                      </a:cubicBezTo>
                      <a:cubicBezTo>
                        <a:pt x="1662808" y="1679259"/>
                        <a:pt x="1854446" y="1575075"/>
                        <a:pt x="2068572" y="1558974"/>
                      </a:cubicBezTo>
                      <a:cubicBezTo>
                        <a:pt x="1857380" y="1515406"/>
                        <a:pt x="1618810" y="1554238"/>
                        <a:pt x="1440860" y="1669788"/>
                      </a:cubicBezTo>
                      <a:cubicBezTo>
                        <a:pt x="1432060" y="1675471"/>
                        <a:pt x="1420328" y="1664105"/>
                        <a:pt x="1426194" y="1655581"/>
                      </a:cubicBezTo>
                      <a:cubicBezTo>
                        <a:pt x="1519080" y="1527719"/>
                        <a:pt x="1605122" y="1395120"/>
                        <a:pt x="1634454" y="1241686"/>
                      </a:cubicBezTo>
                      <a:cubicBezTo>
                        <a:pt x="1610988" y="1298514"/>
                        <a:pt x="1586544" y="1356288"/>
                        <a:pt x="1532769" y="1388490"/>
                      </a:cubicBezTo>
                      <a:cubicBezTo>
                        <a:pt x="1523969" y="1393226"/>
                        <a:pt x="1515169" y="1385649"/>
                        <a:pt x="1517124" y="1377125"/>
                      </a:cubicBezTo>
                      <a:cubicBezTo>
                        <a:pt x="1568945" y="1132766"/>
                        <a:pt x="1671608" y="898825"/>
                        <a:pt x="1682364" y="646889"/>
                      </a:cubicBezTo>
                      <a:cubicBezTo>
                        <a:pt x="1688230" y="517132"/>
                        <a:pt x="1678452" y="386429"/>
                        <a:pt x="1654987" y="257619"/>
                      </a:cubicBezTo>
                      <a:cubicBezTo>
                        <a:pt x="1639343" y="173325"/>
                        <a:pt x="1637387" y="83347"/>
                        <a:pt x="1615877" y="0"/>
                      </a:cubicBezTo>
                      <a:cubicBezTo>
                        <a:pt x="1617832" y="125968"/>
                        <a:pt x="1632498" y="252883"/>
                        <a:pt x="1622721" y="378852"/>
                      </a:cubicBezTo>
                      <a:cubicBezTo>
                        <a:pt x="1610988" y="519026"/>
                        <a:pt x="1599255" y="658254"/>
                        <a:pt x="1580678" y="797482"/>
                      </a:cubicBezTo>
                      <a:cubicBezTo>
                        <a:pt x="1554278" y="992591"/>
                        <a:pt x="1512235" y="1213272"/>
                        <a:pt x="1378285" y="1368601"/>
                      </a:cubicBezTo>
                      <a:cubicBezTo>
                        <a:pt x="1303976" y="1454790"/>
                        <a:pt x="1202290" y="1525825"/>
                        <a:pt x="1108427" y="1591176"/>
                      </a:cubicBezTo>
                      <a:cubicBezTo>
                        <a:pt x="1004786" y="1664105"/>
                        <a:pt x="894301" y="1731351"/>
                        <a:pt x="775994" y="1778708"/>
                      </a:cubicBezTo>
                      <a:cubicBezTo>
                        <a:pt x="657687" y="1827012"/>
                        <a:pt x="531557" y="1857320"/>
                        <a:pt x="403473" y="1860161"/>
                      </a:cubicBezTo>
                      <a:cubicBezTo>
                        <a:pt x="268544" y="1863002"/>
                        <a:pt x="134593" y="1845007"/>
                        <a:pt x="642" y="1836483"/>
                      </a:cubicBezTo>
                      <a:cubicBezTo>
                        <a:pt x="-335" y="1842165"/>
                        <a:pt x="-335" y="1848795"/>
                        <a:pt x="1620" y="1853531"/>
                      </a:cubicBezTo>
                      <a:cubicBezTo>
                        <a:pt x="19219" y="1892363"/>
                        <a:pt x="58329" y="1902781"/>
                        <a:pt x="95483" y="1919830"/>
                      </a:cubicBezTo>
                      <a:cubicBezTo>
                        <a:pt x="150237" y="1944455"/>
                        <a:pt x="207924" y="1970028"/>
                        <a:pt x="266589" y="1986129"/>
                      </a:cubicBezTo>
                      <a:cubicBezTo>
                        <a:pt x="325253" y="2002230"/>
                        <a:pt x="404451" y="1993706"/>
                        <a:pt x="466049" y="1995600"/>
                      </a:cubicBezTo>
                      <a:cubicBezTo>
                        <a:pt x="532535" y="1997494"/>
                        <a:pt x="598044" y="1997494"/>
                        <a:pt x="663553" y="1992759"/>
                      </a:cubicBezTo>
                      <a:cubicBezTo>
                        <a:pt x="812170" y="1983288"/>
                        <a:pt x="955899" y="1939719"/>
                        <a:pt x="1099628" y="1908465"/>
                      </a:cubicBezTo>
                      <a:cubicBezTo>
                        <a:pt x="1104516" y="1907517"/>
                        <a:pt x="1110382" y="1905623"/>
                        <a:pt x="1117227" y="1904676"/>
                      </a:cubicBez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473" name="Graphic 25">
                  <a:extLst>
                    <a:ext uri="{FF2B5EF4-FFF2-40B4-BE49-F238E27FC236}">
                      <a16:creationId xmlns:a16="http://schemas.microsoft.com/office/drawing/2014/main" id="{1465DAB4-B852-5CDE-766D-E07100CFF95B}"/>
                    </a:ext>
                  </a:extLst>
                </p:cNvPr>
                <p:cNvGrpSpPr/>
                <p:nvPr/>
              </p:nvGrpSpPr>
              <p:grpSpPr>
                <a:xfrm>
                  <a:off x="8692080" y="718189"/>
                  <a:ext cx="3775130" cy="5880428"/>
                  <a:chOff x="8692080" y="718189"/>
                  <a:chExt cx="3775130" cy="5880428"/>
                </a:xfrm>
                <a:solidFill>
                  <a:srgbClr val="7E472B"/>
                </a:solidFill>
              </p:grpSpPr>
              <p:sp>
                <p:nvSpPr>
                  <p:cNvPr id="474" name="Freeform: Shape 473">
                    <a:extLst>
                      <a:ext uri="{FF2B5EF4-FFF2-40B4-BE49-F238E27FC236}">
                        <a16:creationId xmlns:a16="http://schemas.microsoft.com/office/drawing/2014/main" id="{2301530B-44AB-3CF7-6E11-8CD36B2BA2FF}"/>
                      </a:ext>
                    </a:extLst>
                  </p:cNvPr>
                  <p:cNvSpPr/>
                  <p:nvPr/>
                </p:nvSpPr>
                <p:spPr>
                  <a:xfrm>
                    <a:off x="8692080" y="718189"/>
                    <a:ext cx="1768229" cy="2709616"/>
                  </a:xfrm>
                  <a:custGeom>
                    <a:avLst/>
                    <a:gdLst>
                      <a:gd name="connsiteX0" fmla="*/ 1767821 w 1768229"/>
                      <a:gd name="connsiteY0" fmla="*/ 2693209 h 2709616"/>
                      <a:gd name="connsiteX1" fmla="*/ 1555650 w 1768229"/>
                      <a:gd name="connsiteY1" fmla="*/ 2388233 h 2709616"/>
                      <a:gd name="connsiteX2" fmla="*/ 1282859 w 1768229"/>
                      <a:gd name="connsiteY2" fmla="*/ 2089888 h 2709616"/>
                      <a:gd name="connsiteX3" fmla="*/ 1200728 w 1768229"/>
                      <a:gd name="connsiteY3" fmla="*/ 1920351 h 2709616"/>
                      <a:gd name="connsiteX4" fmla="*/ 1116642 w 1768229"/>
                      <a:gd name="connsiteY4" fmla="*/ 1706301 h 2709616"/>
                      <a:gd name="connsiteX5" fmla="*/ 947493 w 1768229"/>
                      <a:gd name="connsiteY5" fmla="*/ 1334079 h 2709616"/>
                      <a:gd name="connsiteX6" fmla="*/ 498708 w 1768229"/>
                      <a:gd name="connsiteY6" fmla="*/ 607631 h 2709616"/>
                      <a:gd name="connsiteX7" fmla="*/ 240583 w 1768229"/>
                      <a:gd name="connsiteY7" fmla="*/ 303603 h 2709616"/>
                      <a:gd name="connsiteX8" fmla="*/ 123254 w 1768229"/>
                      <a:gd name="connsiteY8" fmla="*/ 150168 h 2709616"/>
                      <a:gd name="connsiteX9" fmla="*/ 12768 w 1768229"/>
                      <a:gd name="connsiteY9" fmla="*/ 1469 h 2709616"/>
                      <a:gd name="connsiteX10" fmla="*/ 58 w 1768229"/>
                      <a:gd name="connsiteY10" fmla="*/ 12834 h 2709616"/>
                      <a:gd name="connsiteX11" fmla="*/ 76322 w 1768229"/>
                      <a:gd name="connsiteY11" fmla="*/ 161534 h 2709616"/>
                      <a:gd name="connsiteX12" fmla="*/ 161386 w 1768229"/>
                      <a:gd name="connsiteY12" fmla="*/ 316863 h 2709616"/>
                      <a:gd name="connsiteX13" fmla="*/ 399955 w 1768229"/>
                      <a:gd name="connsiteY13" fmla="*/ 645517 h 2709616"/>
                      <a:gd name="connsiteX14" fmla="*/ 673724 w 1768229"/>
                      <a:gd name="connsiteY14" fmla="*/ 961858 h 2709616"/>
                      <a:gd name="connsiteX15" fmla="*/ 919138 w 1768229"/>
                      <a:gd name="connsiteY15" fmla="*/ 1359651 h 2709616"/>
                      <a:gd name="connsiteX16" fmla="*/ 1070688 w 1768229"/>
                      <a:gd name="connsiteY16" fmla="*/ 1747974 h 2709616"/>
                      <a:gd name="connsiteX17" fmla="*/ 1222239 w 1768229"/>
                      <a:gd name="connsiteY17" fmla="*/ 2146715 h 2709616"/>
                      <a:gd name="connsiteX18" fmla="*/ 1476452 w 1768229"/>
                      <a:gd name="connsiteY18" fmla="*/ 2404334 h 2709616"/>
                      <a:gd name="connsiteX19" fmla="*/ 1753154 w 1768229"/>
                      <a:gd name="connsiteY19" fmla="*/ 2708363 h 2709616"/>
                      <a:gd name="connsiteX20" fmla="*/ 1767821 w 1768229"/>
                      <a:gd name="connsiteY20" fmla="*/ 2693209 h 2709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768229" h="2709616">
                        <a:moveTo>
                          <a:pt x="1767821" y="2693209"/>
                        </a:moveTo>
                        <a:cubicBezTo>
                          <a:pt x="1706222" y="2588078"/>
                          <a:pt x="1636803" y="2480105"/>
                          <a:pt x="1555650" y="2388233"/>
                        </a:cubicBezTo>
                        <a:cubicBezTo>
                          <a:pt x="1466675" y="2286891"/>
                          <a:pt x="1360101" y="2199755"/>
                          <a:pt x="1282859" y="2089888"/>
                        </a:cubicBezTo>
                        <a:cubicBezTo>
                          <a:pt x="1246683" y="2038743"/>
                          <a:pt x="1223217" y="1978126"/>
                          <a:pt x="1200728" y="1920351"/>
                        </a:cubicBezTo>
                        <a:cubicBezTo>
                          <a:pt x="1172374" y="1848370"/>
                          <a:pt x="1138153" y="1781124"/>
                          <a:pt x="1116642" y="1706301"/>
                        </a:cubicBezTo>
                        <a:cubicBezTo>
                          <a:pt x="1077532" y="1577491"/>
                          <a:pt x="1017890" y="1449629"/>
                          <a:pt x="947493" y="1334079"/>
                        </a:cubicBezTo>
                        <a:cubicBezTo>
                          <a:pt x="800831" y="1092561"/>
                          <a:pt x="679590" y="828312"/>
                          <a:pt x="498708" y="607631"/>
                        </a:cubicBezTo>
                        <a:cubicBezTo>
                          <a:pt x="414621" y="505341"/>
                          <a:pt x="323691" y="406840"/>
                          <a:pt x="240583" y="303603"/>
                        </a:cubicBezTo>
                        <a:cubicBezTo>
                          <a:pt x="200495" y="253405"/>
                          <a:pt x="161386" y="203207"/>
                          <a:pt x="123254" y="150168"/>
                        </a:cubicBezTo>
                        <a:cubicBezTo>
                          <a:pt x="88055" y="101864"/>
                          <a:pt x="34279" y="58297"/>
                          <a:pt x="12768" y="1469"/>
                        </a:cubicBezTo>
                        <a:cubicBezTo>
                          <a:pt x="10813" y="-4214"/>
                          <a:pt x="-920" y="8099"/>
                          <a:pt x="58" y="12834"/>
                        </a:cubicBezTo>
                        <a:cubicBezTo>
                          <a:pt x="11790" y="66821"/>
                          <a:pt x="48945" y="114177"/>
                          <a:pt x="76322" y="161534"/>
                        </a:cubicBezTo>
                        <a:cubicBezTo>
                          <a:pt x="105654" y="212678"/>
                          <a:pt x="134008" y="265718"/>
                          <a:pt x="161386" y="316863"/>
                        </a:cubicBezTo>
                        <a:cubicBezTo>
                          <a:pt x="226895" y="438095"/>
                          <a:pt x="318803" y="533755"/>
                          <a:pt x="399955" y="645517"/>
                        </a:cubicBezTo>
                        <a:cubicBezTo>
                          <a:pt x="481108" y="757277"/>
                          <a:pt x="591593" y="850096"/>
                          <a:pt x="673724" y="961858"/>
                        </a:cubicBezTo>
                        <a:cubicBezTo>
                          <a:pt x="766609" y="1088773"/>
                          <a:pt x="857540" y="1215688"/>
                          <a:pt x="919138" y="1359651"/>
                        </a:cubicBezTo>
                        <a:cubicBezTo>
                          <a:pt x="972914" y="1485620"/>
                          <a:pt x="1037445" y="1616323"/>
                          <a:pt x="1070688" y="1747974"/>
                        </a:cubicBezTo>
                        <a:cubicBezTo>
                          <a:pt x="1104909" y="1882467"/>
                          <a:pt x="1148908" y="2027378"/>
                          <a:pt x="1222239" y="2146715"/>
                        </a:cubicBezTo>
                        <a:cubicBezTo>
                          <a:pt x="1285793" y="2250900"/>
                          <a:pt x="1391388" y="2317199"/>
                          <a:pt x="1476452" y="2404334"/>
                        </a:cubicBezTo>
                        <a:cubicBezTo>
                          <a:pt x="1573249" y="2501889"/>
                          <a:pt x="1664179" y="2604179"/>
                          <a:pt x="1753154" y="2708363"/>
                        </a:cubicBezTo>
                        <a:cubicBezTo>
                          <a:pt x="1757066" y="2714046"/>
                          <a:pt x="1770754" y="2698892"/>
                          <a:pt x="1767821" y="269320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5" name="Freeform: Shape 474">
                    <a:extLst>
                      <a:ext uri="{FF2B5EF4-FFF2-40B4-BE49-F238E27FC236}">
                        <a16:creationId xmlns:a16="http://schemas.microsoft.com/office/drawing/2014/main" id="{7F4CA8DA-E104-7F94-E9AA-A5C0E114CFF4}"/>
                      </a:ext>
                    </a:extLst>
                  </p:cNvPr>
                  <p:cNvSpPr/>
                  <p:nvPr/>
                </p:nvSpPr>
                <p:spPr>
                  <a:xfrm>
                    <a:off x="9781593" y="3630179"/>
                    <a:ext cx="1286331" cy="2548117"/>
                  </a:xfrm>
                  <a:custGeom>
                    <a:avLst/>
                    <a:gdLst>
                      <a:gd name="connsiteX0" fmla="*/ 1284510 w 1286331"/>
                      <a:gd name="connsiteY0" fmla="*/ 1206649 h 2548117"/>
                      <a:gd name="connsiteX1" fmla="*/ 1269843 w 1286331"/>
                      <a:gd name="connsiteY1" fmla="*/ 1000174 h 2548117"/>
                      <a:gd name="connsiteX2" fmla="*/ 1252244 w 1286331"/>
                      <a:gd name="connsiteY2" fmla="*/ 1014381 h 2548117"/>
                      <a:gd name="connsiteX3" fmla="*/ 1236600 w 1286331"/>
                      <a:gd name="connsiteY3" fmla="*/ 1138455 h 2548117"/>
                      <a:gd name="connsiteX4" fmla="*/ 1221934 w 1286331"/>
                      <a:gd name="connsiteY4" fmla="*/ 1003962 h 2548117"/>
                      <a:gd name="connsiteX5" fmla="*/ 1169136 w 1286331"/>
                      <a:gd name="connsiteY5" fmla="*/ 769075 h 2548117"/>
                      <a:gd name="connsiteX6" fmla="*/ 1158380 w 1286331"/>
                      <a:gd name="connsiteY6" fmla="*/ 726454 h 2548117"/>
                      <a:gd name="connsiteX7" fmla="*/ 1132959 w 1286331"/>
                      <a:gd name="connsiteY7" fmla="*/ 532293 h 2548117"/>
                      <a:gd name="connsiteX8" fmla="*/ 874834 w 1286331"/>
                      <a:gd name="connsiteY8" fmla="*/ 953 h 2548117"/>
                      <a:gd name="connsiteX9" fmla="*/ 862124 w 1286331"/>
                      <a:gd name="connsiteY9" fmla="*/ 15160 h 2548117"/>
                      <a:gd name="connsiteX10" fmla="*/ 1050829 w 1286331"/>
                      <a:gd name="connsiteY10" fmla="*/ 550288 h 2548117"/>
                      <a:gd name="connsiteX11" fmla="*/ 1086028 w 1286331"/>
                      <a:gd name="connsiteY11" fmla="*/ 1145085 h 2548117"/>
                      <a:gd name="connsiteX12" fmla="*/ 1066472 w 1286331"/>
                      <a:gd name="connsiteY12" fmla="*/ 1540038 h 2548117"/>
                      <a:gd name="connsiteX13" fmla="*/ 1053762 w 1286331"/>
                      <a:gd name="connsiteY13" fmla="*/ 1604442 h 2548117"/>
                      <a:gd name="connsiteX14" fmla="*/ 986297 w 1286331"/>
                      <a:gd name="connsiteY14" fmla="*/ 1827017 h 2548117"/>
                      <a:gd name="connsiteX15" fmla="*/ 954032 w 1286331"/>
                      <a:gd name="connsiteY15" fmla="*/ 1924572 h 2548117"/>
                      <a:gd name="connsiteX16" fmla="*/ 878745 w 1286331"/>
                      <a:gd name="connsiteY16" fmla="*/ 2033492 h 2548117"/>
                      <a:gd name="connsiteX17" fmla="*/ 600088 w 1286331"/>
                      <a:gd name="connsiteY17" fmla="*/ 2272169 h 2548117"/>
                      <a:gd name="connsiteX18" fmla="*/ 529690 w 1286331"/>
                      <a:gd name="connsiteY18" fmla="*/ 2311000 h 2548117"/>
                      <a:gd name="connsiteX19" fmla="*/ 465160 w 1286331"/>
                      <a:gd name="connsiteY19" fmla="*/ 2353621 h 2548117"/>
                      <a:gd name="connsiteX20" fmla="*/ 442671 w 1286331"/>
                      <a:gd name="connsiteY20" fmla="*/ 2364987 h 2548117"/>
                      <a:gd name="connsiteX21" fmla="*/ 8552 w 1286331"/>
                      <a:gd name="connsiteY21" fmla="*/ 2532629 h 2548117"/>
                      <a:gd name="connsiteX22" fmla="*/ 2686 w 1286331"/>
                      <a:gd name="connsiteY22" fmla="*/ 2547783 h 2548117"/>
                      <a:gd name="connsiteX23" fmla="*/ 218768 w 1286331"/>
                      <a:gd name="connsiteY23" fmla="*/ 2474854 h 2548117"/>
                      <a:gd name="connsiteX24" fmla="*/ 473959 w 1286331"/>
                      <a:gd name="connsiteY24" fmla="*/ 2383929 h 2548117"/>
                      <a:gd name="connsiteX25" fmla="*/ 503292 w 1286331"/>
                      <a:gd name="connsiteY25" fmla="*/ 2367828 h 2548117"/>
                      <a:gd name="connsiteX26" fmla="*/ 503292 w 1286331"/>
                      <a:gd name="connsiteY26" fmla="*/ 2367828 h 2548117"/>
                      <a:gd name="connsiteX27" fmla="*/ 702752 w 1286331"/>
                      <a:gd name="connsiteY27" fmla="*/ 2289216 h 2548117"/>
                      <a:gd name="connsiteX28" fmla="*/ 1004875 w 1286331"/>
                      <a:gd name="connsiteY28" fmla="*/ 2105474 h 2548117"/>
                      <a:gd name="connsiteX29" fmla="*/ 911011 w 1286331"/>
                      <a:gd name="connsiteY29" fmla="*/ 2239966 h 2548117"/>
                      <a:gd name="connsiteX30" fmla="*/ 717417 w 1286331"/>
                      <a:gd name="connsiteY30" fmla="*/ 2381088 h 2548117"/>
                      <a:gd name="connsiteX31" fmla="*/ 545335 w 1286331"/>
                      <a:gd name="connsiteY31" fmla="*/ 2478642 h 2548117"/>
                      <a:gd name="connsiteX32" fmla="*/ 538491 w 1286331"/>
                      <a:gd name="connsiteY32" fmla="*/ 2498532 h 2548117"/>
                      <a:gd name="connsiteX33" fmla="*/ 692974 w 1286331"/>
                      <a:gd name="connsiteY33" fmla="*/ 2422762 h 2548117"/>
                      <a:gd name="connsiteX34" fmla="*/ 893412 w 1286331"/>
                      <a:gd name="connsiteY34" fmla="*/ 2303423 h 2548117"/>
                      <a:gd name="connsiteX35" fmla="*/ 1169136 w 1286331"/>
                      <a:gd name="connsiteY35" fmla="*/ 1932149 h 2548117"/>
                      <a:gd name="connsiteX36" fmla="*/ 1227800 w 1286331"/>
                      <a:gd name="connsiteY36" fmla="*/ 1705785 h 2548117"/>
                      <a:gd name="connsiteX37" fmla="*/ 1277665 w 1286331"/>
                      <a:gd name="connsiteY37" fmla="*/ 1445325 h 2548117"/>
                      <a:gd name="connsiteX38" fmla="*/ 1284510 w 1286331"/>
                      <a:gd name="connsiteY38" fmla="*/ 1206649 h 254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</a:cxnLst>
                    <a:rect l="l" t="t" r="r" b="b"/>
                    <a:pathLst>
                      <a:path w="1286331" h="2548117">
                        <a:moveTo>
                          <a:pt x="1284510" y="1206649"/>
                        </a:moveTo>
                        <a:cubicBezTo>
                          <a:pt x="1282554" y="1139402"/>
                          <a:pt x="1283532" y="1066473"/>
                          <a:pt x="1269843" y="1000174"/>
                        </a:cubicBezTo>
                        <a:cubicBezTo>
                          <a:pt x="1267888" y="992597"/>
                          <a:pt x="1252244" y="1009646"/>
                          <a:pt x="1252244" y="1014381"/>
                        </a:cubicBezTo>
                        <a:cubicBezTo>
                          <a:pt x="1252244" y="1056055"/>
                          <a:pt x="1244422" y="1097729"/>
                          <a:pt x="1236600" y="1138455"/>
                        </a:cubicBezTo>
                        <a:cubicBezTo>
                          <a:pt x="1231711" y="1093940"/>
                          <a:pt x="1225845" y="1049425"/>
                          <a:pt x="1221934" y="1003962"/>
                        </a:cubicBezTo>
                        <a:cubicBezTo>
                          <a:pt x="1216068" y="924404"/>
                          <a:pt x="1189668" y="845792"/>
                          <a:pt x="1169136" y="769075"/>
                        </a:cubicBezTo>
                        <a:cubicBezTo>
                          <a:pt x="1165225" y="754868"/>
                          <a:pt x="1161314" y="740661"/>
                          <a:pt x="1158380" y="726454"/>
                        </a:cubicBezTo>
                        <a:cubicBezTo>
                          <a:pt x="1152514" y="661102"/>
                          <a:pt x="1144692" y="595750"/>
                          <a:pt x="1132959" y="532293"/>
                        </a:cubicBezTo>
                        <a:cubicBezTo>
                          <a:pt x="1097760" y="334342"/>
                          <a:pt x="996075" y="161018"/>
                          <a:pt x="874834" y="953"/>
                        </a:cubicBezTo>
                        <a:cubicBezTo>
                          <a:pt x="870923" y="-3783"/>
                          <a:pt x="859191" y="10424"/>
                          <a:pt x="862124" y="15160"/>
                        </a:cubicBezTo>
                        <a:cubicBezTo>
                          <a:pt x="937410" y="185643"/>
                          <a:pt x="1013675" y="367492"/>
                          <a:pt x="1050829" y="550288"/>
                        </a:cubicBezTo>
                        <a:cubicBezTo>
                          <a:pt x="1089939" y="742555"/>
                          <a:pt x="1087005" y="949976"/>
                          <a:pt x="1086028" y="1145085"/>
                        </a:cubicBezTo>
                        <a:cubicBezTo>
                          <a:pt x="1086028" y="1276736"/>
                          <a:pt x="1072339" y="1408387"/>
                          <a:pt x="1066472" y="1540038"/>
                        </a:cubicBezTo>
                        <a:cubicBezTo>
                          <a:pt x="1062562" y="1561822"/>
                          <a:pt x="1058651" y="1582658"/>
                          <a:pt x="1053762" y="1604442"/>
                        </a:cubicBezTo>
                        <a:cubicBezTo>
                          <a:pt x="1037140" y="1679266"/>
                          <a:pt x="1012697" y="1755035"/>
                          <a:pt x="986297" y="1827017"/>
                        </a:cubicBezTo>
                        <a:cubicBezTo>
                          <a:pt x="974565" y="1859220"/>
                          <a:pt x="965765" y="1892370"/>
                          <a:pt x="954032" y="1924572"/>
                        </a:cubicBezTo>
                        <a:cubicBezTo>
                          <a:pt x="937410" y="1970034"/>
                          <a:pt x="913944" y="1999395"/>
                          <a:pt x="878745" y="2033492"/>
                        </a:cubicBezTo>
                        <a:cubicBezTo>
                          <a:pt x="791726" y="2121575"/>
                          <a:pt x="700796" y="2203028"/>
                          <a:pt x="600088" y="2272169"/>
                        </a:cubicBezTo>
                        <a:cubicBezTo>
                          <a:pt x="575645" y="2283534"/>
                          <a:pt x="551201" y="2295847"/>
                          <a:pt x="529690" y="2311000"/>
                        </a:cubicBezTo>
                        <a:cubicBezTo>
                          <a:pt x="509158" y="2325207"/>
                          <a:pt x="487647" y="2339415"/>
                          <a:pt x="465160" y="2353621"/>
                        </a:cubicBezTo>
                        <a:cubicBezTo>
                          <a:pt x="457338" y="2357410"/>
                          <a:pt x="450493" y="2361198"/>
                          <a:pt x="442671" y="2364987"/>
                        </a:cubicBezTo>
                        <a:cubicBezTo>
                          <a:pt x="304810" y="2433180"/>
                          <a:pt x="152281" y="2476748"/>
                          <a:pt x="8552" y="2532629"/>
                        </a:cubicBezTo>
                        <a:cubicBezTo>
                          <a:pt x="3664" y="2534523"/>
                          <a:pt x="-4158" y="2550624"/>
                          <a:pt x="2686" y="2547783"/>
                        </a:cubicBezTo>
                        <a:cubicBezTo>
                          <a:pt x="74062" y="2522210"/>
                          <a:pt x="148370" y="2504215"/>
                          <a:pt x="218768" y="2474854"/>
                        </a:cubicBezTo>
                        <a:cubicBezTo>
                          <a:pt x="304810" y="2438863"/>
                          <a:pt x="390851" y="2428444"/>
                          <a:pt x="473959" y="2383929"/>
                        </a:cubicBezTo>
                        <a:cubicBezTo>
                          <a:pt x="483736" y="2378246"/>
                          <a:pt x="493514" y="2373511"/>
                          <a:pt x="503292" y="2367828"/>
                        </a:cubicBezTo>
                        <a:cubicBezTo>
                          <a:pt x="503292" y="2367828"/>
                          <a:pt x="503292" y="2367828"/>
                          <a:pt x="503292" y="2367828"/>
                        </a:cubicBezTo>
                        <a:cubicBezTo>
                          <a:pt x="568800" y="2339415"/>
                          <a:pt x="638220" y="2319525"/>
                          <a:pt x="702752" y="2289216"/>
                        </a:cubicBezTo>
                        <a:cubicBezTo>
                          <a:pt x="806392" y="2240913"/>
                          <a:pt x="921766" y="2185979"/>
                          <a:pt x="1004875" y="2105474"/>
                        </a:cubicBezTo>
                        <a:cubicBezTo>
                          <a:pt x="978476" y="2155671"/>
                          <a:pt x="947188" y="2202080"/>
                          <a:pt x="911011" y="2239966"/>
                        </a:cubicBezTo>
                        <a:cubicBezTo>
                          <a:pt x="853324" y="2298688"/>
                          <a:pt x="788793" y="2339415"/>
                          <a:pt x="717417" y="2381088"/>
                        </a:cubicBezTo>
                        <a:cubicBezTo>
                          <a:pt x="661686" y="2414238"/>
                          <a:pt x="606932" y="2455911"/>
                          <a:pt x="545335" y="2478642"/>
                        </a:cubicBezTo>
                        <a:cubicBezTo>
                          <a:pt x="540446" y="2480537"/>
                          <a:pt x="526757" y="2500426"/>
                          <a:pt x="538491" y="2498532"/>
                        </a:cubicBezTo>
                        <a:cubicBezTo>
                          <a:pt x="593244" y="2488114"/>
                          <a:pt x="648975" y="2453070"/>
                          <a:pt x="692974" y="2422762"/>
                        </a:cubicBezTo>
                        <a:cubicBezTo>
                          <a:pt x="756527" y="2378246"/>
                          <a:pt x="834747" y="2352674"/>
                          <a:pt x="893412" y="2303423"/>
                        </a:cubicBezTo>
                        <a:cubicBezTo>
                          <a:pt x="1011719" y="2203975"/>
                          <a:pt x="1113404" y="2076112"/>
                          <a:pt x="1169136" y="1932149"/>
                        </a:cubicBezTo>
                        <a:cubicBezTo>
                          <a:pt x="1197490" y="1860167"/>
                          <a:pt x="1209224" y="1781556"/>
                          <a:pt x="1227800" y="1705785"/>
                        </a:cubicBezTo>
                        <a:cubicBezTo>
                          <a:pt x="1249311" y="1619596"/>
                          <a:pt x="1265932" y="1533408"/>
                          <a:pt x="1277665" y="1445325"/>
                        </a:cubicBezTo>
                        <a:cubicBezTo>
                          <a:pt x="1289399" y="1365765"/>
                          <a:pt x="1286465" y="1285260"/>
                          <a:pt x="1284510" y="120664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6" name="Freeform: Shape 475">
                    <a:extLst>
                      <a:ext uri="{FF2B5EF4-FFF2-40B4-BE49-F238E27FC236}">
                        <a16:creationId xmlns:a16="http://schemas.microsoft.com/office/drawing/2014/main" id="{EBD39030-774A-FF19-6E25-BDE406255764}"/>
                      </a:ext>
                    </a:extLst>
                  </p:cNvPr>
                  <p:cNvSpPr/>
                  <p:nvPr/>
                </p:nvSpPr>
                <p:spPr>
                  <a:xfrm>
                    <a:off x="10895739" y="3354561"/>
                    <a:ext cx="532157" cy="1577504"/>
                  </a:xfrm>
                  <a:custGeom>
                    <a:avLst/>
                    <a:gdLst>
                      <a:gd name="connsiteX0" fmla="*/ 427510 w 532157"/>
                      <a:gd name="connsiteY0" fmla="*/ 707514 h 1577504"/>
                      <a:gd name="connsiteX1" fmla="*/ 12946 w 532157"/>
                      <a:gd name="connsiteY1" fmla="*/ 956 h 1577504"/>
                      <a:gd name="connsiteX2" fmla="*/ 236 w 532157"/>
                      <a:gd name="connsiteY2" fmla="*/ 14216 h 1577504"/>
                      <a:gd name="connsiteX3" fmla="*/ 145919 w 532157"/>
                      <a:gd name="connsiteY3" fmla="*/ 426217 h 1577504"/>
                      <a:gd name="connsiteX4" fmla="*/ 299425 w 532157"/>
                      <a:gd name="connsiteY4" fmla="*/ 800333 h 1577504"/>
                      <a:gd name="connsiteX5" fmla="*/ 417732 w 532157"/>
                      <a:gd name="connsiteY5" fmla="*/ 1174449 h 1577504"/>
                      <a:gd name="connsiteX6" fmla="*/ 475420 w 532157"/>
                      <a:gd name="connsiteY6" fmla="*/ 1573190 h 1577504"/>
                      <a:gd name="connsiteX7" fmla="*/ 496929 w 532157"/>
                      <a:gd name="connsiteY7" fmla="*/ 1558036 h 1577504"/>
                      <a:gd name="connsiteX8" fmla="*/ 532128 w 532157"/>
                      <a:gd name="connsiteY8" fmla="*/ 1109097 h 1577504"/>
                      <a:gd name="connsiteX9" fmla="*/ 427510 w 532157"/>
                      <a:gd name="connsiteY9" fmla="*/ 707514 h 1577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2157" h="1577504">
                        <a:moveTo>
                          <a:pt x="427510" y="707514"/>
                        </a:moveTo>
                        <a:cubicBezTo>
                          <a:pt x="317025" y="454630"/>
                          <a:pt x="193829" y="213113"/>
                          <a:pt x="12946" y="956"/>
                        </a:cubicBezTo>
                        <a:cubicBezTo>
                          <a:pt x="9035" y="-3780"/>
                          <a:pt x="-1720" y="10427"/>
                          <a:pt x="236" y="14216"/>
                        </a:cubicBezTo>
                        <a:cubicBezTo>
                          <a:pt x="53034" y="150602"/>
                          <a:pt x="97032" y="289830"/>
                          <a:pt x="145919" y="426217"/>
                        </a:cubicBezTo>
                        <a:cubicBezTo>
                          <a:pt x="191873" y="553132"/>
                          <a:pt x="253471" y="673418"/>
                          <a:pt x="299425" y="800333"/>
                        </a:cubicBezTo>
                        <a:cubicBezTo>
                          <a:pt x="344401" y="924406"/>
                          <a:pt x="392311" y="1043745"/>
                          <a:pt x="417732" y="1174449"/>
                        </a:cubicBezTo>
                        <a:cubicBezTo>
                          <a:pt x="443154" y="1307046"/>
                          <a:pt x="462708" y="1438697"/>
                          <a:pt x="475420" y="1573190"/>
                        </a:cubicBezTo>
                        <a:cubicBezTo>
                          <a:pt x="476397" y="1586450"/>
                          <a:pt x="495952" y="1565613"/>
                          <a:pt x="496929" y="1558036"/>
                        </a:cubicBezTo>
                        <a:cubicBezTo>
                          <a:pt x="509641" y="1408389"/>
                          <a:pt x="533106" y="1259690"/>
                          <a:pt x="532128" y="1109097"/>
                        </a:cubicBezTo>
                        <a:cubicBezTo>
                          <a:pt x="531151" y="970816"/>
                          <a:pt x="482264" y="833482"/>
                          <a:pt x="427510" y="707514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7" name="Freeform: Shape 476">
                    <a:extLst>
                      <a:ext uri="{FF2B5EF4-FFF2-40B4-BE49-F238E27FC236}">
                        <a16:creationId xmlns:a16="http://schemas.microsoft.com/office/drawing/2014/main" id="{5E41FBFD-E68D-1830-A24C-40F591689965}"/>
                      </a:ext>
                    </a:extLst>
                  </p:cNvPr>
                  <p:cNvSpPr/>
                  <p:nvPr/>
                </p:nvSpPr>
                <p:spPr>
                  <a:xfrm>
                    <a:off x="11302341" y="5343183"/>
                    <a:ext cx="69277" cy="405723"/>
                  </a:xfrm>
                  <a:custGeom>
                    <a:avLst/>
                    <a:gdLst>
                      <a:gd name="connsiteX0" fmla="*/ 62951 w 69277"/>
                      <a:gd name="connsiteY0" fmla="*/ 3199 h 405723"/>
                      <a:gd name="connsiteX1" fmla="*/ 47308 w 69277"/>
                      <a:gd name="connsiteY1" fmla="*/ 11723 h 405723"/>
                      <a:gd name="connsiteX2" fmla="*/ 376 w 69277"/>
                      <a:gd name="connsiteY2" fmla="*/ 400993 h 405723"/>
                      <a:gd name="connsiteX3" fmla="*/ 21886 w 69277"/>
                      <a:gd name="connsiteY3" fmla="*/ 387733 h 405723"/>
                      <a:gd name="connsiteX4" fmla="*/ 66862 w 69277"/>
                      <a:gd name="connsiteY4" fmla="*/ 191678 h 405723"/>
                      <a:gd name="connsiteX5" fmla="*/ 62951 w 69277"/>
                      <a:gd name="connsiteY5" fmla="*/ 3199 h 40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277" h="405723">
                        <a:moveTo>
                          <a:pt x="62951" y="3199"/>
                        </a:moveTo>
                        <a:cubicBezTo>
                          <a:pt x="62951" y="-6272"/>
                          <a:pt x="48286" y="7935"/>
                          <a:pt x="47308" y="11723"/>
                        </a:cubicBezTo>
                        <a:cubicBezTo>
                          <a:pt x="23842" y="137691"/>
                          <a:pt x="-3535" y="272184"/>
                          <a:pt x="376" y="400993"/>
                        </a:cubicBezTo>
                        <a:cubicBezTo>
                          <a:pt x="376" y="415200"/>
                          <a:pt x="20908" y="393417"/>
                          <a:pt x="21886" y="387733"/>
                        </a:cubicBezTo>
                        <a:cubicBezTo>
                          <a:pt x="36553" y="321435"/>
                          <a:pt x="60018" y="258924"/>
                          <a:pt x="66862" y="191678"/>
                        </a:cubicBezTo>
                        <a:cubicBezTo>
                          <a:pt x="73707" y="128220"/>
                          <a:pt x="63929" y="66657"/>
                          <a:pt x="62951" y="3199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8" name="Freeform: Shape 477">
                    <a:extLst>
                      <a:ext uri="{FF2B5EF4-FFF2-40B4-BE49-F238E27FC236}">
                        <a16:creationId xmlns:a16="http://schemas.microsoft.com/office/drawing/2014/main" id="{F316D703-979E-1F80-BF93-B42770C38A6B}"/>
                      </a:ext>
                    </a:extLst>
                  </p:cNvPr>
                  <p:cNvSpPr/>
                  <p:nvPr/>
                </p:nvSpPr>
                <p:spPr>
                  <a:xfrm>
                    <a:off x="12033913" y="4900134"/>
                    <a:ext cx="58641" cy="476277"/>
                  </a:xfrm>
                  <a:custGeom>
                    <a:avLst/>
                    <a:gdLst>
                      <a:gd name="connsiteX0" fmla="*/ 50022 w 58641"/>
                      <a:gd name="connsiteY0" fmla="*/ 255875 h 476277"/>
                      <a:gd name="connsiteX1" fmla="*/ 26556 w 58641"/>
                      <a:gd name="connsiteY1" fmla="*/ 3939 h 476277"/>
                      <a:gd name="connsiteX2" fmla="*/ 6024 w 58641"/>
                      <a:gd name="connsiteY2" fmla="*/ 18145 h 476277"/>
                      <a:gd name="connsiteX3" fmla="*/ 1135 w 58641"/>
                      <a:gd name="connsiteY3" fmla="*/ 290919 h 476277"/>
                      <a:gd name="connsiteX4" fmla="*/ 18734 w 58641"/>
                      <a:gd name="connsiteY4" fmla="*/ 471820 h 476277"/>
                      <a:gd name="connsiteX5" fmla="*/ 51978 w 58641"/>
                      <a:gd name="connsiteY5" fmla="*/ 449089 h 476277"/>
                      <a:gd name="connsiteX6" fmla="*/ 50022 w 58641"/>
                      <a:gd name="connsiteY6" fmla="*/ 255875 h 476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8641" h="476277">
                        <a:moveTo>
                          <a:pt x="50022" y="255875"/>
                        </a:moveTo>
                        <a:cubicBezTo>
                          <a:pt x="46111" y="171580"/>
                          <a:pt x="34378" y="88233"/>
                          <a:pt x="26556" y="3939"/>
                        </a:cubicBezTo>
                        <a:cubicBezTo>
                          <a:pt x="25579" y="-8374"/>
                          <a:pt x="7001" y="11515"/>
                          <a:pt x="6024" y="18145"/>
                        </a:cubicBezTo>
                        <a:cubicBezTo>
                          <a:pt x="2112" y="109070"/>
                          <a:pt x="1135" y="199995"/>
                          <a:pt x="1135" y="290919"/>
                        </a:cubicBezTo>
                        <a:cubicBezTo>
                          <a:pt x="1135" y="350588"/>
                          <a:pt x="-6687" y="415940"/>
                          <a:pt x="18734" y="471820"/>
                        </a:cubicBezTo>
                        <a:cubicBezTo>
                          <a:pt x="26556" y="487922"/>
                          <a:pt x="50022" y="455719"/>
                          <a:pt x="51978" y="449089"/>
                        </a:cubicBezTo>
                        <a:cubicBezTo>
                          <a:pt x="66644" y="384684"/>
                          <a:pt x="52956" y="320280"/>
                          <a:pt x="50022" y="255875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9" name="Freeform: Shape 478">
                    <a:extLst>
                      <a:ext uri="{FF2B5EF4-FFF2-40B4-BE49-F238E27FC236}">
                        <a16:creationId xmlns:a16="http://schemas.microsoft.com/office/drawing/2014/main" id="{1F43DFF6-B8C3-25D5-1EC6-BE5D2AF9E253}"/>
                      </a:ext>
                    </a:extLst>
                  </p:cNvPr>
                  <p:cNvSpPr/>
                  <p:nvPr/>
                </p:nvSpPr>
                <p:spPr>
                  <a:xfrm>
                    <a:off x="10465648" y="6232983"/>
                    <a:ext cx="1028591" cy="365634"/>
                  </a:xfrm>
                  <a:custGeom>
                    <a:avLst/>
                    <a:gdLst>
                      <a:gd name="connsiteX0" fmla="*/ 1026751 w 1028591"/>
                      <a:gd name="connsiteY0" fmla="*/ 60528 h 365634"/>
                      <a:gd name="connsiteX1" fmla="*/ 450859 w 1028591"/>
                      <a:gd name="connsiteY1" fmla="*/ 38744 h 365634"/>
                      <a:gd name="connsiteX2" fmla="*/ 197623 w 1028591"/>
                      <a:gd name="connsiteY2" fmla="*/ 184602 h 365634"/>
                      <a:gd name="connsiteX3" fmla="*/ 3052 w 1028591"/>
                      <a:gd name="connsiteY3" fmla="*/ 355085 h 365634"/>
                      <a:gd name="connsiteX4" fmla="*/ 8918 w 1028591"/>
                      <a:gd name="connsiteY4" fmla="*/ 362662 h 365634"/>
                      <a:gd name="connsiteX5" fmla="*/ 215222 w 1028591"/>
                      <a:gd name="connsiteY5" fmla="*/ 199756 h 365634"/>
                      <a:gd name="connsiteX6" fmla="*/ 459659 w 1028591"/>
                      <a:gd name="connsiteY6" fmla="*/ 107885 h 365634"/>
                      <a:gd name="connsiteX7" fmla="*/ 1019907 w 1028591"/>
                      <a:gd name="connsiteY7" fmla="*/ 73788 h 365634"/>
                      <a:gd name="connsiteX8" fmla="*/ 1026751 w 1028591"/>
                      <a:gd name="connsiteY8" fmla="*/ 60528 h 365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28591" h="365634">
                        <a:moveTo>
                          <a:pt x="1026751" y="60528"/>
                        </a:moveTo>
                        <a:cubicBezTo>
                          <a:pt x="854668" y="-7665"/>
                          <a:pt x="627831" y="-22819"/>
                          <a:pt x="450859" y="38744"/>
                        </a:cubicBezTo>
                        <a:cubicBezTo>
                          <a:pt x="356996" y="71894"/>
                          <a:pt x="280732" y="132510"/>
                          <a:pt x="197623" y="184602"/>
                        </a:cubicBezTo>
                        <a:cubicBezTo>
                          <a:pt x="120381" y="232906"/>
                          <a:pt x="59761" y="285945"/>
                          <a:pt x="3052" y="355085"/>
                        </a:cubicBezTo>
                        <a:cubicBezTo>
                          <a:pt x="-2814" y="361715"/>
                          <a:pt x="119" y="370239"/>
                          <a:pt x="8918" y="362662"/>
                        </a:cubicBezTo>
                        <a:cubicBezTo>
                          <a:pt x="77361" y="300152"/>
                          <a:pt x="133092" y="246165"/>
                          <a:pt x="215222" y="199756"/>
                        </a:cubicBezTo>
                        <a:cubicBezTo>
                          <a:pt x="286598" y="159030"/>
                          <a:pt x="381440" y="135351"/>
                          <a:pt x="459659" y="107885"/>
                        </a:cubicBezTo>
                        <a:cubicBezTo>
                          <a:pt x="642497" y="44427"/>
                          <a:pt x="832180" y="31167"/>
                          <a:pt x="1019907" y="73788"/>
                        </a:cubicBezTo>
                        <a:cubicBezTo>
                          <a:pt x="1022840" y="74735"/>
                          <a:pt x="1032617" y="62422"/>
                          <a:pt x="1026751" y="60528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0" name="Freeform: Shape 479">
                    <a:extLst>
                      <a:ext uri="{FF2B5EF4-FFF2-40B4-BE49-F238E27FC236}">
                        <a16:creationId xmlns:a16="http://schemas.microsoft.com/office/drawing/2014/main" id="{B20CE4FE-5DAF-7495-18F8-DE3DF975FFDD}"/>
                      </a:ext>
                    </a:extLst>
                  </p:cNvPr>
                  <p:cNvSpPr/>
                  <p:nvPr/>
                </p:nvSpPr>
                <p:spPr>
                  <a:xfrm>
                    <a:off x="11342562" y="6019644"/>
                    <a:ext cx="229886" cy="61831"/>
                  </a:xfrm>
                  <a:custGeom>
                    <a:avLst/>
                    <a:gdLst>
                      <a:gd name="connsiteX0" fmla="*/ 228057 w 229886"/>
                      <a:gd name="connsiteY0" fmla="*/ 1094 h 61831"/>
                      <a:gd name="connsiteX1" fmla="*/ 192858 w 229886"/>
                      <a:gd name="connsiteY1" fmla="*/ 1094 h 61831"/>
                      <a:gd name="connsiteX2" fmla="*/ 127349 w 229886"/>
                      <a:gd name="connsiteY2" fmla="*/ 3935 h 61831"/>
                      <a:gd name="connsiteX3" fmla="*/ 12953 w 229886"/>
                      <a:gd name="connsiteY3" fmla="*/ 39926 h 61831"/>
                      <a:gd name="connsiteX4" fmla="*/ 5130 w 229886"/>
                      <a:gd name="connsiteY4" fmla="*/ 61710 h 61831"/>
                      <a:gd name="connsiteX5" fmla="*/ 220235 w 229886"/>
                      <a:gd name="connsiteY5" fmla="*/ 15300 h 61831"/>
                      <a:gd name="connsiteX6" fmla="*/ 228057 w 229886"/>
                      <a:gd name="connsiteY6" fmla="*/ 1094 h 61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9886" h="61831">
                        <a:moveTo>
                          <a:pt x="228057" y="1094"/>
                        </a:moveTo>
                        <a:cubicBezTo>
                          <a:pt x="216324" y="147"/>
                          <a:pt x="204590" y="-801"/>
                          <a:pt x="192858" y="1094"/>
                        </a:cubicBezTo>
                        <a:cubicBezTo>
                          <a:pt x="171347" y="3935"/>
                          <a:pt x="147881" y="147"/>
                          <a:pt x="127349" y="3935"/>
                        </a:cubicBezTo>
                        <a:cubicBezTo>
                          <a:pt x="87261" y="11512"/>
                          <a:pt x="47173" y="19089"/>
                          <a:pt x="12953" y="39926"/>
                        </a:cubicBezTo>
                        <a:cubicBezTo>
                          <a:pt x="9041" y="42767"/>
                          <a:pt x="-8558" y="63604"/>
                          <a:pt x="5130" y="61710"/>
                        </a:cubicBezTo>
                        <a:cubicBezTo>
                          <a:pt x="77484" y="50344"/>
                          <a:pt x="145926" y="20036"/>
                          <a:pt x="220235" y="15300"/>
                        </a:cubicBezTo>
                        <a:cubicBezTo>
                          <a:pt x="224146" y="14354"/>
                          <a:pt x="233923" y="1094"/>
                          <a:pt x="228057" y="1094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1" name="Freeform: Shape 480">
                    <a:extLst>
                      <a:ext uri="{FF2B5EF4-FFF2-40B4-BE49-F238E27FC236}">
                        <a16:creationId xmlns:a16="http://schemas.microsoft.com/office/drawing/2014/main" id="{655B480D-1ADD-69C7-A0A8-B13264025A9B}"/>
                      </a:ext>
                    </a:extLst>
                  </p:cNvPr>
                  <p:cNvSpPr/>
                  <p:nvPr/>
                </p:nvSpPr>
                <p:spPr>
                  <a:xfrm>
                    <a:off x="12437837" y="4966488"/>
                    <a:ext cx="29374" cy="619517"/>
                  </a:xfrm>
                  <a:custGeom>
                    <a:avLst/>
                    <a:gdLst>
                      <a:gd name="connsiteX0" fmla="*/ 29374 w 29374"/>
                      <a:gd name="connsiteY0" fmla="*/ 62606 h 619517"/>
                      <a:gd name="connsiteX1" fmla="*/ 17642 w 29374"/>
                      <a:gd name="connsiteY1" fmla="*/ 1990 h 619517"/>
                      <a:gd name="connsiteX2" fmla="*/ 41 w 29374"/>
                      <a:gd name="connsiteY2" fmla="*/ 16196 h 619517"/>
                      <a:gd name="connsiteX3" fmla="*/ 8841 w 29374"/>
                      <a:gd name="connsiteY3" fmla="*/ 511545 h 619517"/>
                      <a:gd name="connsiteX4" fmla="*/ 28397 w 29374"/>
                      <a:gd name="connsiteY4" fmla="*/ 619518 h 619517"/>
                      <a:gd name="connsiteX5" fmla="*/ 28397 w 29374"/>
                      <a:gd name="connsiteY5" fmla="*/ 62606 h 6195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374" h="619517">
                        <a:moveTo>
                          <a:pt x="29374" y="62606"/>
                        </a:moveTo>
                        <a:cubicBezTo>
                          <a:pt x="25462" y="42717"/>
                          <a:pt x="22529" y="21880"/>
                          <a:pt x="17642" y="1990"/>
                        </a:cubicBezTo>
                        <a:cubicBezTo>
                          <a:pt x="15686" y="-5587"/>
                          <a:pt x="-936" y="10514"/>
                          <a:pt x="41" y="16196"/>
                        </a:cubicBezTo>
                        <a:cubicBezTo>
                          <a:pt x="13730" y="180050"/>
                          <a:pt x="-8758" y="347692"/>
                          <a:pt x="8841" y="511545"/>
                        </a:cubicBezTo>
                        <a:cubicBezTo>
                          <a:pt x="12753" y="547536"/>
                          <a:pt x="20575" y="584474"/>
                          <a:pt x="28397" y="619518"/>
                        </a:cubicBezTo>
                        <a:lnTo>
                          <a:pt x="28397" y="62606"/>
                        </a:ln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2" name="Freeform: Shape 481">
                    <a:extLst>
                      <a:ext uri="{FF2B5EF4-FFF2-40B4-BE49-F238E27FC236}">
                        <a16:creationId xmlns:a16="http://schemas.microsoft.com/office/drawing/2014/main" id="{0EBE49B0-4EA4-B3E0-795E-AC2F50D7345C}"/>
                      </a:ext>
                    </a:extLst>
                  </p:cNvPr>
                  <p:cNvSpPr/>
                  <p:nvPr/>
                </p:nvSpPr>
                <p:spPr>
                  <a:xfrm>
                    <a:off x="11729376" y="3812698"/>
                    <a:ext cx="118328" cy="1649810"/>
                  </a:xfrm>
                  <a:custGeom>
                    <a:avLst/>
                    <a:gdLst>
                      <a:gd name="connsiteX0" fmla="*/ 114033 w 118328"/>
                      <a:gd name="connsiteY0" fmla="*/ 1205030 h 1649810"/>
                      <a:gd name="connsiteX1" fmla="*/ 98390 w 118328"/>
                      <a:gd name="connsiteY1" fmla="*/ 790188 h 1649810"/>
                      <a:gd name="connsiteX2" fmla="*/ 65146 w 118328"/>
                      <a:gd name="connsiteY2" fmla="*/ 415125 h 1649810"/>
                      <a:gd name="connsiteX3" fmla="*/ 56347 w 118328"/>
                      <a:gd name="connsiteY3" fmla="*/ 4071 h 1649810"/>
                      <a:gd name="connsiteX4" fmla="*/ 42658 w 118328"/>
                      <a:gd name="connsiteY4" fmla="*/ 10700 h 1649810"/>
                      <a:gd name="connsiteX5" fmla="*/ 2570 w 118328"/>
                      <a:gd name="connsiteY5" fmla="*/ 387658 h 1649810"/>
                      <a:gd name="connsiteX6" fmla="*/ 14304 w 118328"/>
                      <a:gd name="connsiteY6" fmla="*/ 793976 h 1649810"/>
                      <a:gd name="connsiteX7" fmla="*/ 30925 w 118328"/>
                      <a:gd name="connsiteY7" fmla="*/ 1209766 h 1649810"/>
                      <a:gd name="connsiteX8" fmla="*/ 37769 w 118328"/>
                      <a:gd name="connsiteY8" fmla="*/ 1421923 h 1649810"/>
                      <a:gd name="connsiteX9" fmla="*/ 70035 w 118328"/>
                      <a:gd name="connsiteY9" fmla="*/ 1646392 h 1649810"/>
                      <a:gd name="connsiteX10" fmla="*/ 87634 w 118328"/>
                      <a:gd name="connsiteY10" fmla="*/ 1634079 h 1649810"/>
                      <a:gd name="connsiteX11" fmla="*/ 115011 w 118328"/>
                      <a:gd name="connsiteY11" fmla="*/ 1422870 h 1649810"/>
                      <a:gd name="connsiteX12" fmla="*/ 114033 w 118328"/>
                      <a:gd name="connsiteY12" fmla="*/ 1205030 h 1649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8328" h="1649810">
                        <a:moveTo>
                          <a:pt x="114033" y="1205030"/>
                        </a:moveTo>
                        <a:cubicBezTo>
                          <a:pt x="107189" y="1066749"/>
                          <a:pt x="108167" y="928469"/>
                          <a:pt x="98390" y="790188"/>
                        </a:cubicBezTo>
                        <a:cubicBezTo>
                          <a:pt x="89590" y="667061"/>
                          <a:pt x="91546" y="536357"/>
                          <a:pt x="65146" y="415125"/>
                        </a:cubicBezTo>
                        <a:cubicBezTo>
                          <a:pt x="38747" y="290104"/>
                          <a:pt x="25059" y="129092"/>
                          <a:pt x="56347" y="4071"/>
                        </a:cubicBezTo>
                        <a:cubicBezTo>
                          <a:pt x="59280" y="-6348"/>
                          <a:pt x="43636" y="5965"/>
                          <a:pt x="42658" y="10700"/>
                        </a:cubicBezTo>
                        <a:cubicBezTo>
                          <a:pt x="5503" y="129092"/>
                          <a:pt x="9415" y="265478"/>
                          <a:pt x="2570" y="387658"/>
                        </a:cubicBezTo>
                        <a:cubicBezTo>
                          <a:pt x="-4274" y="522150"/>
                          <a:pt x="3548" y="660431"/>
                          <a:pt x="14304" y="793976"/>
                        </a:cubicBezTo>
                        <a:cubicBezTo>
                          <a:pt x="25059" y="931310"/>
                          <a:pt x="28970" y="1071485"/>
                          <a:pt x="30925" y="1209766"/>
                        </a:cubicBezTo>
                        <a:cubicBezTo>
                          <a:pt x="31903" y="1280801"/>
                          <a:pt x="37769" y="1350888"/>
                          <a:pt x="37769" y="1421923"/>
                        </a:cubicBezTo>
                        <a:cubicBezTo>
                          <a:pt x="37769" y="1496746"/>
                          <a:pt x="65146" y="1570622"/>
                          <a:pt x="70035" y="1646392"/>
                        </a:cubicBezTo>
                        <a:cubicBezTo>
                          <a:pt x="71013" y="1656810"/>
                          <a:pt x="86656" y="1640709"/>
                          <a:pt x="87634" y="1634079"/>
                        </a:cubicBezTo>
                        <a:cubicBezTo>
                          <a:pt x="91546" y="1562097"/>
                          <a:pt x="108167" y="1492957"/>
                          <a:pt x="115011" y="1422870"/>
                        </a:cubicBezTo>
                        <a:cubicBezTo>
                          <a:pt x="120877" y="1349941"/>
                          <a:pt x="117944" y="1277959"/>
                          <a:pt x="114033" y="1205030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3" name="Freeform: Shape 482">
                    <a:extLst>
                      <a:ext uri="{FF2B5EF4-FFF2-40B4-BE49-F238E27FC236}">
                        <a16:creationId xmlns:a16="http://schemas.microsoft.com/office/drawing/2014/main" id="{B8220BF8-336D-53F1-CAF2-326BE00881A0}"/>
                      </a:ext>
                    </a:extLst>
                  </p:cNvPr>
                  <p:cNvSpPr/>
                  <p:nvPr/>
                </p:nvSpPr>
                <p:spPr>
                  <a:xfrm>
                    <a:off x="11202987" y="5669574"/>
                    <a:ext cx="879630" cy="388671"/>
                  </a:xfrm>
                  <a:custGeom>
                    <a:avLst/>
                    <a:gdLst>
                      <a:gd name="connsiteX0" fmla="*/ 805662 w 879630"/>
                      <a:gd name="connsiteY0" fmla="*/ 119117 h 388671"/>
                      <a:gd name="connsiteX1" fmla="*/ 554381 w 879630"/>
                      <a:gd name="connsiteY1" fmla="*/ 1673 h 388671"/>
                      <a:gd name="connsiteX2" fmla="*/ 261058 w 879630"/>
                      <a:gd name="connsiteY2" fmla="*/ 61342 h 388671"/>
                      <a:gd name="connsiteX3" fmla="*/ 121240 w 879630"/>
                      <a:gd name="connsiteY3" fmla="*/ 132377 h 388671"/>
                      <a:gd name="connsiteX4" fmla="*/ 15644 w 879630"/>
                      <a:gd name="connsiteY4" fmla="*/ 203411 h 388671"/>
                      <a:gd name="connsiteX5" fmla="*/ 978 w 879630"/>
                      <a:gd name="connsiteY5" fmla="*/ 213830 h 388671"/>
                      <a:gd name="connsiteX6" fmla="*/ 0 w 879630"/>
                      <a:gd name="connsiteY6" fmla="*/ 218566 h 388671"/>
                      <a:gd name="connsiteX7" fmla="*/ 5866 w 879630"/>
                      <a:gd name="connsiteY7" fmla="*/ 221407 h 388671"/>
                      <a:gd name="connsiteX8" fmla="*/ 430208 w 879630"/>
                      <a:gd name="connsiteY8" fmla="*/ 102069 h 388671"/>
                      <a:gd name="connsiteX9" fmla="*/ 665844 w 879630"/>
                      <a:gd name="connsiteY9" fmla="*/ 135218 h 388671"/>
                      <a:gd name="connsiteX10" fmla="*/ 863349 w 879630"/>
                      <a:gd name="connsiteY10" fmla="*/ 295283 h 388671"/>
                      <a:gd name="connsiteX11" fmla="*/ 817395 w 879630"/>
                      <a:gd name="connsiteY11" fmla="*/ 227090 h 388671"/>
                      <a:gd name="connsiteX12" fmla="*/ 692244 w 879630"/>
                      <a:gd name="connsiteY12" fmla="*/ 176892 h 388671"/>
                      <a:gd name="connsiteX13" fmla="*/ 618913 w 879630"/>
                      <a:gd name="connsiteY13" fmla="*/ 169315 h 388671"/>
                      <a:gd name="connsiteX14" fmla="*/ 527004 w 879630"/>
                      <a:gd name="connsiteY14" fmla="*/ 172156 h 388671"/>
                      <a:gd name="connsiteX15" fmla="*/ 516249 w 879630"/>
                      <a:gd name="connsiteY15" fmla="*/ 189204 h 388671"/>
                      <a:gd name="connsiteX16" fmla="*/ 621846 w 879630"/>
                      <a:gd name="connsiteY16" fmla="*/ 208147 h 388671"/>
                      <a:gd name="connsiteX17" fmla="*/ 742108 w 879630"/>
                      <a:gd name="connsiteY17" fmla="*/ 254556 h 388671"/>
                      <a:gd name="connsiteX18" fmla="*/ 836949 w 879630"/>
                      <a:gd name="connsiteY18" fmla="*/ 386207 h 388671"/>
                      <a:gd name="connsiteX19" fmla="*/ 854549 w 879630"/>
                      <a:gd name="connsiteY19" fmla="*/ 375789 h 388671"/>
                      <a:gd name="connsiteX20" fmla="*/ 867259 w 879630"/>
                      <a:gd name="connsiteY20" fmla="*/ 323697 h 388671"/>
                      <a:gd name="connsiteX21" fmla="*/ 870193 w 879630"/>
                      <a:gd name="connsiteY21" fmla="*/ 319909 h 388671"/>
                      <a:gd name="connsiteX22" fmla="*/ 805662 w 879630"/>
                      <a:gd name="connsiteY22" fmla="*/ 119117 h 3886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79630" h="388671">
                        <a:moveTo>
                          <a:pt x="805662" y="119117"/>
                        </a:moveTo>
                        <a:cubicBezTo>
                          <a:pt x="743086" y="44294"/>
                          <a:pt x="652156" y="10197"/>
                          <a:pt x="554381" y="1673"/>
                        </a:cubicBezTo>
                        <a:cubicBezTo>
                          <a:pt x="453674" y="-7798"/>
                          <a:pt x="353943" y="24404"/>
                          <a:pt x="261058" y="61342"/>
                        </a:cubicBezTo>
                        <a:cubicBezTo>
                          <a:pt x="212170" y="80285"/>
                          <a:pt x="166216" y="104910"/>
                          <a:pt x="121240" y="132377"/>
                        </a:cubicBezTo>
                        <a:cubicBezTo>
                          <a:pt x="105597" y="141848"/>
                          <a:pt x="13688" y="181628"/>
                          <a:pt x="15644" y="203411"/>
                        </a:cubicBezTo>
                        <a:cubicBezTo>
                          <a:pt x="14666" y="193940"/>
                          <a:pt x="1955" y="209095"/>
                          <a:pt x="978" y="213830"/>
                        </a:cubicBezTo>
                        <a:cubicBezTo>
                          <a:pt x="978" y="215724"/>
                          <a:pt x="978" y="217618"/>
                          <a:pt x="0" y="218566"/>
                        </a:cubicBezTo>
                        <a:cubicBezTo>
                          <a:pt x="0" y="222354"/>
                          <a:pt x="3911" y="222354"/>
                          <a:pt x="5866" y="221407"/>
                        </a:cubicBezTo>
                        <a:cubicBezTo>
                          <a:pt x="131017" y="151320"/>
                          <a:pt x="286479" y="115328"/>
                          <a:pt x="430208" y="102069"/>
                        </a:cubicBezTo>
                        <a:cubicBezTo>
                          <a:pt x="506472" y="94491"/>
                          <a:pt x="591535" y="117223"/>
                          <a:pt x="665844" y="135218"/>
                        </a:cubicBezTo>
                        <a:cubicBezTo>
                          <a:pt x="731353" y="151320"/>
                          <a:pt x="861393" y="211936"/>
                          <a:pt x="863349" y="295283"/>
                        </a:cubicBezTo>
                        <a:cubicBezTo>
                          <a:pt x="856505" y="272552"/>
                          <a:pt x="840860" y="250768"/>
                          <a:pt x="817395" y="227090"/>
                        </a:cubicBezTo>
                        <a:cubicBezTo>
                          <a:pt x="786107" y="194888"/>
                          <a:pt x="735264" y="183522"/>
                          <a:pt x="692244" y="176892"/>
                        </a:cubicBezTo>
                        <a:cubicBezTo>
                          <a:pt x="667800" y="173103"/>
                          <a:pt x="642378" y="172156"/>
                          <a:pt x="618913" y="169315"/>
                        </a:cubicBezTo>
                        <a:cubicBezTo>
                          <a:pt x="587625" y="166473"/>
                          <a:pt x="558292" y="175945"/>
                          <a:pt x="527004" y="172156"/>
                        </a:cubicBezTo>
                        <a:cubicBezTo>
                          <a:pt x="521138" y="171209"/>
                          <a:pt x="508427" y="187310"/>
                          <a:pt x="516249" y="189204"/>
                        </a:cubicBezTo>
                        <a:cubicBezTo>
                          <a:pt x="550470" y="199623"/>
                          <a:pt x="585669" y="197729"/>
                          <a:pt x="621846" y="208147"/>
                        </a:cubicBezTo>
                        <a:cubicBezTo>
                          <a:pt x="664866" y="220460"/>
                          <a:pt x="703976" y="229931"/>
                          <a:pt x="742108" y="254556"/>
                        </a:cubicBezTo>
                        <a:cubicBezTo>
                          <a:pt x="784151" y="281076"/>
                          <a:pt x="825216" y="338851"/>
                          <a:pt x="836949" y="386207"/>
                        </a:cubicBezTo>
                        <a:cubicBezTo>
                          <a:pt x="838905" y="394732"/>
                          <a:pt x="853571" y="378630"/>
                          <a:pt x="854549" y="375789"/>
                        </a:cubicBezTo>
                        <a:cubicBezTo>
                          <a:pt x="863349" y="355899"/>
                          <a:pt x="867259" y="339798"/>
                          <a:pt x="867259" y="323697"/>
                        </a:cubicBezTo>
                        <a:cubicBezTo>
                          <a:pt x="869215" y="322750"/>
                          <a:pt x="870193" y="320855"/>
                          <a:pt x="870193" y="319909"/>
                        </a:cubicBezTo>
                        <a:cubicBezTo>
                          <a:pt x="902458" y="256451"/>
                          <a:pt x="844772" y="166473"/>
                          <a:pt x="805662" y="119117"/>
                        </a:cubicBezTo>
                        <a:close/>
                      </a:path>
                    </a:pathLst>
                  </a:custGeom>
                  <a:solidFill>
                    <a:srgbClr val="7E472B"/>
                  </a:solidFill>
                  <a:ln w="977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484" name="Graphic 25">
                <a:extLst>
                  <a:ext uri="{FF2B5EF4-FFF2-40B4-BE49-F238E27FC236}">
                    <a16:creationId xmlns:a16="http://schemas.microsoft.com/office/drawing/2014/main" id="{FFCC578A-2075-EC9C-71E7-A3273F654C6B}"/>
                  </a:ext>
                </a:extLst>
              </p:cNvPr>
              <p:cNvGrpSpPr/>
              <p:nvPr/>
            </p:nvGrpSpPr>
            <p:grpSpPr>
              <a:xfrm>
                <a:off x="12415308" y="3371619"/>
                <a:ext cx="51903" cy="679091"/>
                <a:chOff x="12415308" y="3371619"/>
                <a:chExt cx="51903" cy="679091"/>
              </a:xfrm>
            </p:grpSpPr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A288BD17-4F25-D189-0848-9968649E8ACF}"/>
                    </a:ext>
                  </a:extLst>
                </p:cNvPr>
                <p:cNvSpPr/>
                <p:nvPr/>
              </p:nvSpPr>
              <p:spPr>
                <a:xfrm>
                  <a:off x="12415308" y="3371619"/>
                  <a:ext cx="51903" cy="679091"/>
                </a:xfrm>
                <a:custGeom>
                  <a:avLst/>
                  <a:gdLst>
                    <a:gd name="connsiteX0" fmla="*/ 51903 w 51903"/>
                    <a:gd name="connsiteY0" fmla="*/ 0 h 679091"/>
                    <a:gd name="connsiteX1" fmla="*/ 1060 w 51903"/>
                    <a:gd name="connsiteY1" fmla="*/ 304976 h 679091"/>
                    <a:gd name="connsiteX2" fmla="*/ 51903 w 51903"/>
                    <a:gd name="connsiteY2" fmla="*/ 679091 h 679091"/>
                    <a:gd name="connsiteX3" fmla="*/ 51903 w 51903"/>
                    <a:gd name="connsiteY3" fmla="*/ 0 h 67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903" h="679091">
                      <a:moveTo>
                        <a:pt x="51903" y="0"/>
                      </a:moveTo>
                      <a:cubicBezTo>
                        <a:pt x="24526" y="94713"/>
                        <a:pt x="6926" y="196056"/>
                        <a:pt x="1060" y="304976"/>
                      </a:cubicBezTo>
                      <a:cubicBezTo>
                        <a:pt x="-5783" y="429997"/>
                        <a:pt x="21593" y="556912"/>
                        <a:pt x="51903" y="679091"/>
                      </a:cubicBezTo>
                      <a:lnTo>
                        <a:pt x="51903" y="0"/>
                      </a:lnTo>
                      <a:close/>
                    </a:path>
                  </a:pathLst>
                </a:custGeom>
                <a:solidFill>
                  <a:srgbClr val="884E3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86" name="Freeform: Shape 485">
                  <a:extLst>
                    <a:ext uri="{FF2B5EF4-FFF2-40B4-BE49-F238E27FC236}">
                      <a16:creationId xmlns:a16="http://schemas.microsoft.com/office/drawing/2014/main" id="{5402EF0F-96F0-BFE1-0CDE-E3373AF616C1}"/>
                    </a:ext>
                  </a:extLst>
                </p:cNvPr>
                <p:cNvSpPr/>
                <p:nvPr/>
              </p:nvSpPr>
              <p:spPr>
                <a:xfrm>
                  <a:off x="12415308" y="3371619"/>
                  <a:ext cx="51903" cy="679091"/>
                </a:xfrm>
                <a:custGeom>
                  <a:avLst/>
                  <a:gdLst>
                    <a:gd name="connsiteX0" fmla="*/ 51903 w 51903"/>
                    <a:gd name="connsiteY0" fmla="*/ 524709 h 679091"/>
                    <a:gd name="connsiteX1" fmla="*/ 51903 w 51903"/>
                    <a:gd name="connsiteY1" fmla="*/ 88083 h 679091"/>
                    <a:gd name="connsiteX2" fmla="*/ 51903 w 51903"/>
                    <a:gd name="connsiteY2" fmla="*/ 0 h 679091"/>
                    <a:gd name="connsiteX3" fmla="*/ 1060 w 51903"/>
                    <a:gd name="connsiteY3" fmla="*/ 304976 h 679091"/>
                    <a:gd name="connsiteX4" fmla="*/ 51903 w 51903"/>
                    <a:gd name="connsiteY4" fmla="*/ 679091 h 679091"/>
                    <a:gd name="connsiteX5" fmla="*/ 51903 w 51903"/>
                    <a:gd name="connsiteY5" fmla="*/ 524709 h 67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903" h="679091">
                      <a:moveTo>
                        <a:pt x="51903" y="524709"/>
                      </a:moveTo>
                      <a:cubicBezTo>
                        <a:pt x="17682" y="377904"/>
                        <a:pt x="9859" y="226364"/>
                        <a:pt x="51903" y="88083"/>
                      </a:cubicBezTo>
                      <a:lnTo>
                        <a:pt x="51903" y="0"/>
                      </a:lnTo>
                      <a:cubicBezTo>
                        <a:pt x="24526" y="94713"/>
                        <a:pt x="6926" y="196056"/>
                        <a:pt x="1060" y="304976"/>
                      </a:cubicBezTo>
                      <a:cubicBezTo>
                        <a:pt x="-5783" y="429997"/>
                        <a:pt x="21593" y="556912"/>
                        <a:pt x="51903" y="679091"/>
                      </a:cubicBezTo>
                      <a:lnTo>
                        <a:pt x="51903" y="524709"/>
                      </a:lnTo>
                      <a:close/>
                    </a:path>
                  </a:pathLst>
                </a:custGeom>
                <a:solidFill>
                  <a:srgbClr val="7E472B">
                    <a:alpha val="50000"/>
                  </a:srgbClr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6AA6F8B0-210E-4BAD-ABB7-A663C44F4917}"/>
                  </a:ext>
                </a:extLst>
              </p:cNvPr>
              <p:cNvSpPr/>
              <p:nvPr/>
            </p:nvSpPr>
            <p:spPr>
              <a:xfrm>
                <a:off x="12224427" y="1059677"/>
                <a:ext cx="242784" cy="1178118"/>
              </a:xfrm>
              <a:custGeom>
                <a:avLst/>
                <a:gdLst>
                  <a:gd name="connsiteX0" fmla="*/ 242784 w 242784"/>
                  <a:gd name="connsiteY0" fmla="*/ 0 h 1178118"/>
                  <a:gd name="connsiteX1" fmla="*/ 200740 w 242784"/>
                  <a:gd name="connsiteY1" fmla="*/ 156276 h 1178118"/>
                  <a:gd name="connsiteX2" fmla="*/ 46257 w 242784"/>
                  <a:gd name="connsiteY2" fmla="*/ 680039 h 1178118"/>
                  <a:gd name="connsiteX3" fmla="*/ 4214 w 242784"/>
                  <a:gd name="connsiteY3" fmla="*/ 1174440 h 1178118"/>
                  <a:gd name="connsiteX4" fmla="*/ 22791 w 242784"/>
                  <a:gd name="connsiteY4" fmla="*/ 1161180 h 1178118"/>
                  <a:gd name="connsiteX5" fmla="*/ 101989 w 242784"/>
                  <a:gd name="connsiteY5" fmla="*/ 625105 h 1178118"/>
                  <a:gd name="connsiteX6" fmla="*/ 241807 w 242784"/>
                  <a:gd name="connsiteY6" fmla="*/ 157223 h 1178118"/>
                  <a:gd name="connsiteX7" fmla="*/ 241807 w 242784"/>
                  <a:gd name="connsiteY7" fmla="*/ 0 h 1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784" h="1178118">
                    <a:moveTo>
                      <a:pt x="242784" y="0"/>
                    </a:moveTo>
                    <a:cubicBezTo>
                      <a:pt x="229096" y="52092"/>
                      <a:pt x="215407" y="104184"/>
                      <a:pt x="200740" y="156276"/>
                    </a:cubicBezTo>
                    <a:cubicBezTo>
                      <a:pt x="152832" y="332442"/>
                      <a:pt x="88300" y="501979"/>
                      <a:pt x="46257" y="680039"/>
                    </a:cubicBezTo>
                    <a:cubicBezTo>
                      <a:pt x="8125" y="841051"/>
                      <a:pt x="-8496" y="1010586"/>
                      <a:pt x="4214" y="1174440"/>
                    </a:cubicBezTo>
                    <a:cubicBezTo>
                      <a:pt x="5192" y="1185806"/>
                      <a:pt x="21814" y="1167810"/>
                      <a:pt x="22791" y="1161180"/>
                    </a:cubicBezTo>
                    <a:cubicBezTo>
                      <a:pt x="37458" y="977437"/>
                      <a:pt x="58968" y="804113"/>
                      <a:pt x="101989" y="625105"/>
                    </a:cubicBezTo>
                    <a:cubicBezTo>
                      <a:pt x="140121" y="465988"/>
                      <a:pt x="197807" y="313500"/>
                      <a:pt x="241807" y="157223"/>
                    </a:cubicBezTo>
                    <a:lnTo>
                      <a:pt x="241807" y="0"/>
                    </a:ln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D52F78F5-C360-FA08-66DE-1E54A479A485}"/>
                  </a:ext>
                </a:extLst>
              </p:cNvPr>
              <p:cNvSpPr/>
              <p:nvPr/>
            </p:nvSpPr>
            <p:spPr>
              <a:xfrm>
                <a:off x="11804224" y="657145"/>
                <a:ext cx="275163" cy="1407779"/>
              </a:xfrm>
              <a:custGeom>
                <a:avLst/>
                <a:gdLst>
                  <a:gd name="connsiteX0" fmla="*/ 245489 w 275163"/>
                  <a:gd name="connsiteY0" fmla="*/ 652574 h 1407779"/>
                  <a:gd name="connsiteX1" fmla="*/ 139893 w 275163"/>
                  <a:gd name="connsiteY1" fmla="*/ 316343 h 1407779"/>
                  <a:gd name="connsiteX2" fmla="*/ 8875 w 275163"/>
                  <a:gd name="connsiteY2" fmla="*/ 949 h 1407779"/>
                  <a:gd name="connsiteX3" fmla="*/ 76 w 275163"/>
                  <a:gd name="connsiteY3" fmla="*/ 9473 h 1407779"/>
                  <a:gd name="connsiteX4" fmla="*/ 86117 w 275163"/>
                  <a:gd name="connsiteY4" fmla="*/ 299295 h 1407779"/>
                  <a:gd name="connsiteX5" fmla="*/ 143804 w 275163"/>
                  <a:gd name="connsiteY5" fmla="*/ 450835 h 1407779"/>
                  <a:gd name="connsiteX6" fmla="*/ 186825 w 275163"/>
                  <a:gd name="connsiteY6" fmla="*/ 626054 h 1407779"/>
                  <a:gd name="connsiteX7" fmla="*/ 233757 w 275163"/>
                  <a:gd name="connsiteY7" fmla="*/ 1039002 h 1407779"/>
                  <a:gd name="connsiteX8" fmla="*/ 207357 w 275163"/>
                  <a:gd name="connsiteY8" fmla="*/ 1404594 h 1407779"/>
                  <a:gd name="connsiteX9" fmla="*/ 223979 w 275163"/>
                  <a:gd name="connsiteY9" fmla="*/ 1395123 h 1407779"/>
                  <a:gd name="connsiteX10" fmla="*/ 245489 w 275163"/>
                  <a:gd name="connsiteY10" fmla="*/ 652574 h 1407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5163" h="1407779">
                    <a:moveTo>
                      <a:pt x="245489" y="652574"/>
                    </a:moveTo>
                    <a:cubicBezTo>
                      <a:pt x="218112" y="539865"/>
                      <a:pt x="193669" y="421474"/>
                      <a:pt x="139893" y="316343"/>
                    </a:cubicBezTo>
                    <a:cubicBezTo>
                      <a:pt x="88072" y="214053"/>
                      <a:pt x="48963" y="107027"/>
                      <a:pt x="8875" y="949"/>
                    </a:cubicBezTo>
                    <a:cubicBezTo>
                      <a:pt x="7897" y="-2839"/>
                      <a:pt x="-902" y="5685"/>
                      <a:pt x="76" y="9473"/>
                    </a:cubicBezTo>
                    <a:cubicBezTo>
                      <a:pt x="25497" y="107974"/>
                      <a:pt x="53851" y="203635"/>
                      <a:pt x="86117" y="299295"/>
                    </a:cubicBezTo>
                    <a:cubicBezTo>
                      <a:pt x="103716" y="350440"/>
                      <a:pt x="128160" y="398743"/>
                      <a:pt x="143804" y="450835"/>
                    </a:cubicBezTo>
                    <a:cubicBezTo>
                      <a:pt x="160426" y="508610"/>
                      <a:pt x="170203" y="568279"/>
                      <a:pt x="186825" y="626054"/>
                    </a:cubicBezTo>
                    <a:cubicBezTo>
                      <a:pt x="223979" y="762441"/>
                      <a:pt x="242556" y="897880"/>
                      <a:pt x="233757" y="1039002"/>
                    </a:cubicBezTo>
                    <a:cubicBezTo>
                      <a:pt x="225935" y="1161182"/>
                      <a:pt x="204424" y="1282414"/>
                      <a:pt x="207357" y="1404594"/>
                    </a:cubicBezTo>
                    <a:cubicBezTo>
                      <a:pt x="207357" y="1414065"/>
                      <a:pt x="223001" y="1399858"/>
                      <a:pt x="223979" y="1395123"/>
                    </a:cubicBezTo>
                    <a:cubicBezTo>
                      <a:pt x="259178" y="1143186"/>
                      <a:pt x="307088" y="905457"/>
                      <a:pt x="245489" y="652574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8B917607-CF85-3B24-821E-E0DE9795CB78}"/>
                  </a:ext>
                </a:extLst>
              </p:cNvPr>
              <p:cNvSpPr/>
              <p:nvPr/>
            </p:nvSpPr>
            <p:spPr>
              <a:xfrm>
                <a:off x="12212212" y="2668963"/>
                <a:ext cx="255976" cy="1550335"/>
              </a:xfrm>
              <a:custGeom>
                <a:avLst/>
                <a:gdLst>
                  <a:gd name="connsiteX0" fmla="*/ 254999 w 255976"/>
                  <a:gd name="connsiteY0" fmla="*/ 1480248 h 1550335"/>
                  <a:gd name="connsiteX1" fmla="*/ 238378 w 255976"/>
                  <a:gd name="connsiteY1" fmla="*/ 1444257 h 1550335"/>
                  <a:gd name="connsiteX2" fmla="*/ 177757 w 255976"/>
                  <a:gd name="connsiteY2" fmla="*/ 1241571 h 1550335"/>
                  <a:gd name="connsiteX3" fmla="*/ 100515 w 255976"/>
                  <a:gd name="connsiteY3" fmla="*/ 1008578 h 1550335"/>
                  <a:gd name="connsiteX4" fmla="*/ 252066 w 255976"/>
                  <a:gd name="connsiteY4" fmla="*/ 8410 h 1550335"/>
                  <a:gd name="connsiteX5" fmla="*/ 241311 w 255976"/>
                  <a:gd name="connsiteY5" fmla="*/ 6515 h 1550335"/>
                  <a:gd name="connsiteX6" fmla="*/ 13496 w 255976"/>
                  <a:gd name="connsiteY6" fmla="*/ 914812 h 1550335"/>
                  <a:gd name="connsiteX7" fmla="*/ 172869 w 255976"/>
                  <a:gd name="connsiteY7" fmla="*/ 1388377 h 1550335"/>
                  <a:gd name="connsiteX8" fmla="*/ 255976 w 255976"/>
                  <a:gd name="connsiteY8" fmla="*/ 1550335 h 1550335"/>
                  <a:gd name="connsiteX9" fmla="*/ 255976 w 255976"/>
                  <a:gd name="connsiteY9" fmla="*/ 1480248 h 155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976" h="1550335">
                    <a:moveTo>
                      <a:pt x="254999" y="1480248"/>
                    </a:moveTo>
                    <a:cubicBezTo>
                      <a:pt x="249133" y="1468882"/>
                      <a:pt x="243267" y="1456570"/>
                      <a:pt x="238378" y="1444257"/>
                    </a:cubicBezTo>
                    <a:cubicBezTo>
                      <a:pt x="210022" y="1378905"/>
                      <a:pt x="203179" y="1306923"/>
                      <a:pt x="177757" y="1241571"/>
                    </a:cubicBezTo>
                    <a:cubicBezTo>
                      <a:pt x="148425" y="1165801"/>
                      <a:pt x="121049" y="1087190"/>
                      <a:pt x="100515" y="1008578"/>
                    </a:cubicBezTo>
                    <a:cubicBezTo>
                      <a:pt x="6652" y="660982"/>
                      <a:pt x="73139" y="319068"/>
                      <a:pt x="252066" y="8410"/>
                    </a:cubicBezTo>
                    <a:cubicBezTo>
                      <a:pt x="258910" y="-3903"/>
                      <a:pt x="246200" y="-1061"/>
                      <a:pt x="241311" y="6515"/>
                    </a:cubicBezTo>
                    <a:cubicBezTo>
                      <a:pt x="68250" y="279289"/>
                      <a:pt x="-39302" y="592788"/>
                      <a:pt x="13496" y="914812"/>
                    </a:cubicBezTo>
                    <a:cubicBezTo>
                      <a:pt x="41851" y="1083401"/>
                      <a:pt x="115181" y="1229259"/>
                      <a:pt x="172869" y="1388377"/>
                    </a:cubicBezTo>
                    <a:cubicBezTo>
                      <a:pt x="194380" y="1446151"/>
                      <a:pt x="222734" y="1498243"/>
                      <a:pt x="255976" y="1550335"/>
                    </a:cubicBezTo>
                    <a:lnTo>
                      <a:pt x="255976" y="1480248"/>
                    </a:ln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D5CD1546-A6CA-B025-25CC-754DE2F3C5E9}"/>
                  </a:ext>
                </a:extLst>
              </p:cNvPr>
              <p:cNvSpPr/>
              <p:nvPr/>
            </p:nvSpPr>
            <p:spPr>
              <a:xfrm>
                <a:off x="12019233" y="3273800"/>
                <a:ext cx="92079" cy="1075362"/>
              </a:xfrm>
              <a:custGeom>
                <a:avLst/>
                <a:gdLst>
                  <a:gd name="connsiteX0" fmla="*/ 57858 w 92079"/>
                  <a:gd name="connsiteY0" fmla="*/ 772174 h 1075362"/>
                  <a:gd name="connsiteX1" fmla="*/ 44169 w 92079"/>
                  <a:gd name="connsiteY1" fmla="*/ 478564 h 1075362"/>
                  <a:gd name="connsiteX2" fmla="*/ 32437 w 92079"/>
                  <a:gd name="connsiteY2" fmla="*/ 234205 h 1075362"/>
                  <a:gd name="connsiteX3" fmla="*/ 40259 w 92079"/>
                  <a:gd name="connsiteY3" fmla="*/ 1211 h 1075362"/>
                  <a:gd name="connsiteX4" fmla="*/ 28526 w 92079"/>
                  <a:gd name="connsiteY4" fmla="*/ 10682 h 1075362"/>
                  <a:gd name="connsiteX5" fmla="*/ 2126 w 92079"/>
                  <a:gd name="connsiteY5" fmla="*/ 255042 h 1075362"/>
                  <a:gd name="connsiteX6" fmla="*/ 7015 w 92079"/>
                  <a:gd name="connsiteY6" fmla="*/ 529709 h 1075362"/>
                  <a:gd name="connsiteX7" fmla="*/ 66658 w 92079"/>
                  <a:gd name="connsiteY7" fmla="*/ 1072414 h 1075362"/>
                  <a:gd name="connsiteX8" fmla="*/ 92079 w 92079"/>
                  <a:gd name="connsiteY8" fmla="*/ 1051577 h 1075362"/>
                  <a:gd name="connsiteX9" fmla="*/ 57858 w 92079"/>
                  <a:gd name="connsiteY9" fmla="*/ 772174 h 1075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2079" h="1075362">
                    <a:moveTo>
                      <a:pt x="57858" y="772174"/>
                    </a:moveTo>
                    <a:cubicBezTo>
                      <a:pt x="47103" y="675567"/>
                      <a:pt x="48080" y="576118"/>
                      <a:pt x="44169" y="478564"/>
                    </a:cubicBezTo>
                    <a:cubicBezTo>
                      <a:pt x="41236" y="397111"/>
                      <a:pt x="34392" y="316605"/>
                      <a:pt x="32437" y="234205"/>
                    </a:cubicBezTo>
                    <a:cubicBezTo>
                      <a:pt x="30481" y="157488"/>
                      <a:pt x="57858" y="76982"/>
                      <a:pt x="40259" y="1211"/>
                    </a:cubicBezTo>
                    <a:cubicBezTo>
                      <a:pt x="39281" y="-3524"/>
                      <a:pt x="27548" y="6894"/>
                      <a:pt x="28526" y="10682"/>
                    </a:cubicBezTo>
                    <a:cubicBezTo>
                      <a:pt x="39281" y="91189"/>
                      <a:pt x="7015" y="174536"/>
                      <a:pt x="2126" y="255042"/>
                    </a:cubicBezTo>
                    <a:cubicBezTo>
                      <a:pt x="-3740" y="346913"/>
                      <a:pt x="4082" y="437838"/>
                      <a:pt x="7015" y="529709"/>
                    </a:cubicBezTo>
                    <a:cubicBezTo>
                      <a:pt x="12881" y="711558"/>
                      <a:pt x="13859" y="896248"/>
                      <a:pt x="66658" y="1072414"/>
                    </a:cubicBezTo>
                    <a:cubicBezTo>
                      <a:pt x="70569" y="1083779"/>
                      <a:pt x="92079" y="1059154"/>
                      <a:pt x="92079" y="1051577"/>
                    </a:cubicBezTo>
                    <a:cubicBezTo>
                      <a:pt x="86212" y="958758"/>
                      <a:pt x="68613" y="865940"/>
                      <a:pt x="57858" y="772174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7F8BC706-7721-1A48-7FCC-10553681E800}"/>
                  </a:ext>
                </a:extLst>
              </p:cNvPr>
              <p:cNvSpPr/>
              <p:nvPr/>
            </p:nvSpPr>
            <p:spPr>
              <a:xfrm>
                <a:off x="11740084" y="6189054"/>
                <a:ext cx="236221" cy="357312"/>
              </a:xfrm>
              <a:custGeom>
                <a:avLst/>
                <a:gdLst>
                  <a:gd name="connsiteX0" fmla="*/ 232388 w 236221"/>
                  <a:gd name="connsiteY0" fmla="*/ 83620 h 357312"/>
                  <a:gd name="connsiteX1" fmla="*/ 220655 w 236221"/>
                  <a:gd name="connsiteY1" fmla="*/ 93091 h 357312"/>
                  <a:gd name="connsiteX2" fmla="*/ 87682 w 236221"/>
                  <a:gd name="connsiteY2" fmla="*/ 312825 h 357312"/>
                  <a:gd name="connsiteX3" fmla="*/ 155147 w 236221"/>
                  <a:gd name="connsiteY3" fmla="*/ 193487 h 357312"/>
                  <a:gd name="connsiteX4" fmla="*/ 50528 w 236221"/>
                  <a:gd name="connsiteY4" fmla="*/ 273 h 357312"/>
                  <a:gd name="connsiteX5" fmla="*/ 43683 w 236221"/>
                  <a:gd name="connsiteY5" fmla="*/ 8797 h 357312"/>
                  <a:gd name="connsiteX6" fmla="*/ 142435 w 236221"/>
                  <a:gd name="connsiteY6" fmla="*/ 149919 h 357312"/>
                  <a:gd name="connsiteX7" fmla="*/ 47594 w 236221"/>
                  <a:gd name="connsiteY7" fmla="*/ 325138 h 357312"/>
                  <a:gd name="connsiteX8" fmla="*/ 43683 w 236221"/>
                  <a:gd name="connsiteY8" fmla="*/ 329873 h 357312"/>
                  <a:gd name="connsiteX9" fmla="*/ 11418 w 236221"/>
                  <a:gd name="connsiteY9" fmla="*/ 335557 h 357312"/>
                  <a:gd name="connsiteX10" fmla="*/ 2618 w 236221"/>
                  <a:gd name="connsiteY10" fmla="*/ 352605 h 357312"/>
                  <a:gd name="connsiteX11" fmla="*/ 182523 w 236221"/>
                  <a:gd name="connsiteY11" fmla="*/ 259786 h 357312"/>
                  <a:gd name="connsiteX12" fmla="*/ 232388 w 236221"/>
                  <a:gd name="connsiteY12" fmla="*/ 83620 h 3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6221" h="357312">
                    <a:moveTo>
                      <a:pt x="232388" y="83620"/>
                    </a:moveTo>
                    <a:cubicBezTo>
                      <a:pt x="231411" y="78884"/>
                      <a:pt x="220655" y="89303"/>
                      <a:pt x="220655" y="93091"/>
                    </a:cubicBezTo>
                    <a:cubicBezTo>
                      <a:pt x="230433" y="184015"/>
                      <a:pt x="169812" y="272098"/>
                      <a:pt x="87682" y="312825"/>
                    </a:cubicBezTo>
                    <a:cubicBezTo>
                      <a:pt x="122881" y="282517"/>
                      <a:pt x="143413" y="238949"/>
                      <a:pt x="155147" y="193487"/>
                    </a:cubicBezTo>
                    <a:cubicBezTo>
                      <a:pt x="177634" y="102562"/>
                      <a:pt x="135591" y="38157"/>
                      <a:pt x="50528" y="273"/>
                    </a:cubicBezTo>
                    <a:cubicBezTo>
                      <a:pt x="46617" y="-1622"/>
                      <a:pt x="39773" y="6903"/>
                      <a:pt x="43683" y="8797"/>
                    </a:cubicBezTo>
                    <a:cubicBezTo>
                      <a:pt x="99415" y="41946"/>
                      <a:pt x="138524" y="84567"/>
                      <a:pt x="142435" y="149919"/>
                    </a:cubicBezTo>
                    <a:cubicBezTo>
                      <a:pt x="147324" y="218112"/>
                      <a:pt x="105281" y="290094"/>
                      <a:pt x="47594" y="325138"/>
                    </a:cubicBezTo>
                    <a:cubicBezTo>
                      <a:pt x="46617" y="326085"/>
                      <a:pt x="44661" y="327979"/>
                      <a:pt x="43683" y="329873"/>
                    </a:cubicBezTo>
                    <a:cubicBezTo>
                      <a:pt x="32928" y="332715"/>
                      <a:pt x="22173" y="334609"/>
                      <a:pt x="11418" y="335557"/>
                    </a:cubicBezTo>
                    <a:cubicBezTo>
                      <a:pt x="6529" y="336503"/>
                      <a:pt x="-5204" y="349763"/>
                      <a:pt x="2618" y="352605"/>
                    </a:cubicBezTo>
                    <a:cubicBezTo>
                      <a:pt x="66171" y="376283"/>
                      <a:pt x="147324" y="305249"/>
                      <a:pt x="182523" y="259786"/>
                    </a:cubicBezTo>
                    <a:cubicBezTo>
                      <a:pt x="221633" y="207694"/>
                      <a:pt x="246077" y="148972"/>
                      <a:pt x="232388" y="83620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89FF392C-F1D6-6E52-68B3-BB45E5D5A545}"/>
                  </a:ext>
                </a:extLst>
              </p:cNvPr>
              <p:cNvSpPr/>
              <p:nvPr/>
            </p:nvSpPr>
            <p:spPr>
              <a:xfrm>
                <a:off x="10096513" y="2021474"/>
                <a:ext cx="672354" cy="845331"/>
              </a:xfrm>
              <a:custGeom>
                <a:avLst/>
                <a:gdLst>
                  <a:gd name="connsiteX0" fmla="*/ 451384 w 672354"/>
                  <a:gd name="connsiteY0" fmla="*/ 340505 h 845331"/>
                  <a:gd name="connsiteX1" fmla="*/ 229436 w 672354"/>
                  <a:gd name="connsiteY1" fmla="*/ 118877 h 845331"/>
                  <a:gd name="connsiteX2" fmla="*/ 9444 w 672354"/>
                  <a:gd name="connsiteY2" fmla="*/ 486 h 845331"/>
                  <a:gd name="connsiteX3" fmla="*/ 644 w 672354"/>
                  <a:gd name="connsiteY3" fmla="*/ 10905 h 845331"/>
                  <a:gd name="connsiteX4" fmla="*/ 182504 w 672354"/>
                  <a:gd name="connsiteY4" fmla="*/ 139714 h 845331"/>
                  <a:gd name="connsiteX5" fmla="*/ 380009 w 672354"/>
                  <a:gd name="connsiteY5" fmla="*/ 332928 h 845331"/>
                  <a:gd name="connsiteX6" fmla="*/ 662577 w 672354"/>
                  <a:gd name="connsiteY6" fmla="*/ 844378 h 845331"/>
                  <a:gd name="connsiteX7" fmla="*/ 672355 w 672354"/>
                  <a:gd name="connsiteY7" fmla="*/ 836800 h 845331"/>
                  <a:gd name="connsiteX8" fmla="*/ 451384 w 672354"/>
                  <a:gd name="connsiteY8" fmla="*/ 340505 h 845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2354" h="845331">
                    <a:moveTo>
                      <a:pt x="451384" y="340505"/>
                    </a:moveTo>
                    <a:cubicBezTo>
                      <a:pt x="386853" y="256211"/>
                      <a:pt x="316455" y="182335"/>
                      <a:pt x="229436" y="118877"/>
                    </a:cubicBezTo>
                    <a:cubicBezTo>
                      <a:pt x="162950" y="70574"/>
                      <a:pt x="73974" y="51631"/>
                      <a:pt x="9444" y="486"/>
                    </a:cubicBezTo>
                    <a:cubicBezTo>
                      <a:pt x="5533" y="-2355"/>
                      <a:pt x="-2290" y="8063"/>
                      <a:pt x="644" y="10905"/>
                    </a:cubicBezTo>
                    <a:cubicBezTo>
                      <a:pt x="48554" y="62049"/>
                      <a:pt x="121884" y="102776"/>
                      <a:pt x="182504" y="139714"/>
                    </a:cubicBezTo>
                    <a:cubicBezTo>
                      <a:pt x="259746" y="187071"/>
                      <a:pt x="323300" y="264735"/>
                      <a:pt x="380009" y="332928"/>
                    </a:cubicBezTo>
                    <a:cubicBezTo>
                      <a:pt x="511027" y="489204"/>
                      <a:pt x="623467" y="643587"/>
                      <a:pt x="662577" y="844378"/>
                    </a:cubicBezTo>
                    <a:cubicBezTo>
                      <a:pt x="663555" y="848166"/>
                      <a:pt x="672355" y="839642"/>
                      <a:pt x="672355" y="836800"/>
                    </a:cubicBezTo>
                    <a:cubicBezTo>
                      <a:pt x="658666" y="644533"/>
                      <a:pt x="565781" y="492046"/>
                      <a:pt x="451384" y="340505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D6C80211-24AD-7D29-06DC-8BECC411BBD8}"/>
                  </a:ext>
                </a:extLst>
              </p:cNvPr>
              <p:cNvSpPr/>
              <p:nvPr/>
            </p:nvSpPr>
            <p:spPr>
              <a:xfrm>
                <a:off x="11486659" y="2275498"/>
                <a:ext cx="170220" cy="544764"/>
              </a:xfrm>
              <a:custGeom>
                <a:avLst/>
                <a:gdLst>
                  <a:gd name="connsiteX0" fmla="*/ 158268 w 170220"/>
                  <a:gd name="connsiteY0" fmla="*/ 7870 h 544764"/>
                  <a:gd name="connsiteX1" fmla="*/ 73205 w 170220"/>
                  <a:gd name="connsiteY1" fmla="*/ 274013 h 544764"/>
                  <a:gd name="connsiteX2" fmla="*/ 1829 w 170220"/>
                  <a:gd name="connsiteY2" fmla="*/ 536368 h 544764"/>
                  <a:gd name="connsiteX3" fmla="*/ 17474 w 170220"/>
                  <a:gd name="connsiteY3" fmla="*/ 535420 h 544764"/>
                  <a:gd name="connsiteX4" fmla="*/ 97649 w 170220"/>
                  <a:gd name="connsiteY4" fmla="*/ 313792 h 544764"/>
                  <a:gd name="connsiteX5" fmla="*/ 170001 w 170220"/>
                  <a:gd name="connsiteY5" fmla="*/ 4082 h 544764"/>
                  <a:gd name="connsiteX6" fmla="*/ 158268 w 170220"/>
                  <a:gd name="connsiteY6" fmla="*/ 7870 h 54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0220" h="544764">
                    <a:moveTo>
                      <a:pt x="158268" y="7870"/>
                    </a:moveTo>
                    <a:cubicBezTo>
                      <a:pt x="125025" y="92164"/>
                      <a:pt x="90804" y="184983"/>
                      <a:pt x="73205" y="274013"/>
                    </a:cubicBezTo>
                    <a:cubicBezTo>
                      <a:pt x="55605" y="363990"/>
                      <a:pt x="43872" y="453020"/>
                      <a:pt x="1829" y="536368"/>
                    </a:cubicBezTo>
                    <a:cubicBezTo>
                      <a:pt x="-5993" y="551522"/>
                      <a:pt x="13562" y="542997"/>
                      <a:pt x="17474" y="535420"/>
                    </a:cubicBezTo>
                    <a:cubicBezTo>
                      <a:pt x="58539" y="468174"/>
                      <a:pt x="85915" y="391457"/>
                      <a:pt x="97649" y="313792"/>
                    </a:cubicBezTo>
                    <a:cubicBezTo>
                      <a:pt x="114270" y="208661"/>
                      <a:pt x="147513" y="108266"/>
                      <a:pt x="170001" y="4082"/>
                    </a:cubicBezTo>
                    <a:cubicBezTo>
                      <a:pt x="171957" y="-5390"/>
                      <a:pt x="160224" y="4082"/>
                      <a:pt x="158268" y="7870"/>
                    </a:cubicBezTo>
                    <a:close/>
                  </a:path>
                </a:pathLst>
              </a:custGeom>
              <a:solidFill>
                <a:srgbClr val="361B0E">
                  <a:alpha val="3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7135F2D1-0CEB-4992-8E22-B55D2494EC51}"/>
                  </a:ext>
                </a:extLst>
              </p:cNvPr>
              <p:cNvSpPr/>
              <p:nvPr/>
            </p:nvSpPr>
            <p:spPr>
              <a:xfrm>
                <a:off x="11569385" y="866274"/>
                <a:ext cx="278766" cy="1671374"/>
              </a:xfrm>
              <a:custGeom>
                <a:avLst/>
                <a:gdLst>
                  <a:gd name="connsiteX0" fmla="*/ 277936 w 278766"/>
                  <a:gd name="connsiteY0" fmla="*/ 746526 h 1671374"/>
                  <a:gd name="connsiteX1" fmla="*/ 11012 w 278766"/>
                  <a:gd name="connsiteY1" fmla="*/ 1136 h 1671374"/>
                  <a:gd name="connsiteX2" fmla="*/ 257 w 278766"/>
                  <a:gd name="connsiteY2" fmla="*/ 11554 h 1671374"/>
                  <a:gd name="connsiteX3" fmla="*/ 224160 w 278766"/>
                  <a:gd name="connsiteY3" fmla="*/ 802407 h 1671374"/>
                  <a:gd name="connsiteX4" fmla="*/ 136163 w 278766"/>
                  <a:gd name="connsiteY4" fmla="*/ 1264605 h 1671374"/>
                  <a:gd name="connsiteX5" fmla="*/ 72609 w 278766"/>
                  <a:gd name="connsiteY5" fmla="*/ 1668082 h 1671374"/>
                  <a:gd name="connsiteX6" fmla="*/ 91187 w 278766"/>
                  <a:gd name="connsiteY6" fmla="*/ 1654823 h 1671374"/>
                  <a:gd name="connsiteX7" fmla="*/ 277936 w 278766"/>
                  <a:gd name="connsiteY7" fmla="*/ 746526 h 167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766" h="1671374">
                    <a:moveTo>
                      <a:pt x="277936" y="746526"/>
                    </a:moveTo>
                    <a:cubicBezTo>
                      <a:pt x="266203" y="478489"/>
                      <a:pt x="158651" y="225605"/>
                      <a:pt x="11012" y="1136"/>
                    </a:cubicBezTo>
                    <a:cubicBezTo>
                      <a:pt x="8079" y="-3600"/>
                      <a:pt x="-1699" y="7766"/>
                      <a:pt x="257" y="11554"/>
                    </a:cubicBezTo>
                    <a:cubicBezTo>
                      <a:pt x="115630" y="254019"/>
                      <a:pt x="213405" y="533422"/>
                      <a:pt x="224160" y="802407"/>
                    </a:cubicBezTo>
                    <a:cubicBezTo>
                      <a:pt x="231004" y="966260"/>
                      <a:pt x="170384" y="1108330"/>
                      <a:pt x="136163" y="1264605"/>
                    </a:cubicBezTo>
                    <a:cubicBezTo>
                      <a:pt x="107808" y="1397203"/>
                      <a:pt x="86298" y="1532643"/>
                      <a:pt x="72609" y="1668082"/>
                    </a:cubicBezTo>
                    <a:cubicBezTo>
                      <a:pt x="71631" y="1678501"/>
                      <a:pt x="90209" y="1661452"/>
                      <a:pt x="91187" y="1654823"/>
                    </a:cubicBezTo>
                    <a:cubicBezTo>
                      <a:pt x="132252" y="1348900"/>
                      <a:pt x="291624" y="1057185"/>
                      <a:pt x="277936" y="746526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DE75501E-602D-4D1C-7A79-02C966D27E25}"/>
                  </a:ext>
                </a:extLst>
              </p:cNvPr>
              <p:cNvSpPr/>
              <p:nvPr/>
            </p:nvSpPr>
            <p:spPr>
              <a:xfrm>
                <a:off x="12261164" y="130526"/>
                <a:ext cx="147966" cy="1273183"/>
              </a:xfrm>
              <a:custGeom>
                <a:avLst/>
                <a:gdLst>
                  <a:gd name="connsiteX0" fmla="*/ 107295 w 147966"/>
                  <a:gd name="connsiteY0" fmla="*/ 340037 h 1273183"/>
                  <a:gd name="connsiteX1" fmla="*/ 89695 w 147966"/>
                  <a:gd name="connsiteY1" fmla="*/ 172395 h 1273183"/>
                  <a:gd name="connsiteX2" fmla="*/ 90672 w 147966"/>
                  <a:gd name="connsiteY2" fmla="*/ 1912 h 1273183"/>
                  <a:gd name="connsiteX3" fmla="*/ 81873 w 147966"/>
                  <a:gd name="connsiteY3" fmla="*/ 7594 h 1273183"/>
                  <a:gd name="connsiteX4" fmla="*/ 42764 w 147966"/>
                  <a:gd name="connsiteY4" fmla="*/ 322988 h 1273183"/>
                  <a:gd name="connsiteX5" fmla="*/ 84806 w 147966"/>
                  <a:gd name="connsiteY5" fmla="*/ 576819 h 1273183"/>
                  <a:gd name="connsiteX6" fmla="*/ 721 w 147966"/>
                  <a:gd name="connsiteY6" fmla="*/ 1267275 h 1273183"/>
                  <a:gd name="connsiteX7" fmla="*/ 19297 w 147966"/>
                  <a:gd name="connsiteY7" fmla="*/ 1260646 h 1273183"/>
                  <a:gd name="connsiteX8" fmla="*/ 92628 w 147966"/>
                  <a:gd name="connsiteY8" fmla="*/ 952829 h 1273183"/>
                  <a:gd name="connsiteX9" fmla="*/ 147382 w 147966"/>
                  <a:gd name="connsiteY9" fmla="*/ 616598 h 1273183"/>
                  <a:gd name="connsiteX10" fmla="*/ 107295 w 147966"/>
                  <a:gd name="connsiteY10" fmla="*/ 340037 h 1273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7966" h="1273183">
                    <a:moveTo>
                      <a:pt x="107295" y="340037"/>
                    </a:moveTo>
                    <a:cubicBezTo>
                      <a:pt x="103384" y="283209"/>
                      <a:pt x="88718" y="230170"/>
                      <a:pt x="89695" y="172395"/>
                    </a:cubicBezTo>
                    <a:cubicBezTo>
                      <a:pt x="90672" y="115567"/>
                      <a:pt x="94584" y="58739"/>
                      <a:pt x="90672" y="1912"/>
                    </a:cubicBezTo>
                    <a:cubicBezTo>
                      <a:pt x="90672" y="-3771"/>
                      <a:pt x="82852" y="4753"/>
                      <a:pt x="81873" y="7594"/>
                    </a:cubicBezTo>
                    <a:cubicBezTo>
                      <a:pt x="70141" y="112726"/>
                      <a:pt x="37875" y="215963"/>
                      <a:pt x="42764" y="322988"/>
                    </a:cubicBezTo>
                    <a:cubicBezTo>
                      <a:pt x="45697" y="410124"/>
                      <a:pt x="64274" y="491577"/>
                      <a:pt x="84806" y="576819"/>
                    </a:cubicBezTo>
                    <a:cubicBezTo>
                      <a:pt x="140538" y="806024"/>
                      <a:pt x="71118" y="1046595"/>
                      <a:pt x="721" y="1267275"/>
                    </a:cubicBezTo>
                    <a:cubicBezTo>
                      <a:pt x="-4168" y="1281483"/>
                      <a:pt x="17342" y="1266329"/>
                      <a:pt x="19297" y="1260646"/>
                    </a:cubicBezTo>
                    <a:cubicBezTo>
                      <a:pt x="60363" y="1162145"/>
                      <a:pt x="74051" y="1057013"/>
                      <a:pt x="92628" y="952829"/>
                    </a:cubicBezTo>
                    <a:cubicBezTo>
                      <a:pt x="112183" y="840121"/>
                      <a:pt x="137605" y="731201"/>
                      <a:pt x="147382" y="616598"/>
                    </a:cubicBezTo>
                    <a:cubicBezTo>
                      <a:pt x="153248" y="524726"/>
                      <a:pt x="113162" y="432855"/>
                      <a:pt x="107295" y="340037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F5E35087-118F-E319-6CAA-F81268C35A2E}"/>
                  </a:ext>
                </a:extLst>
              </p:cNvPr>
              <p:cNvSpPr/>
              <p:nvPr/>
            </p:nvSpPr>
            <p:spPr>
              <a:xfrm>
                <a:off x="9590429" y="1828930"/>
                <a:ext cx="1243500" cy="1699261"/>
              </a:xfrm>
              <a:custGeom>
                <a:avLst/>
                <a:gdLst>
                  <a:gd name="connsiteX0" fmla="*/ 1230259 w 1243500"/>
                  <a:gd name="connsiteY0" fmla="*/ 1610882 h 1699261"/>
                  <a:gd name="connsiteX1" fmla="*/ 1203860 w 1243500"/>
                  <a:gd name="connsiteY1" fmla="*/ 1488702 h 1699261"/>
                  <a:gd name="connsiteX2" fmla="*/ 1097286 w 1243500"/>
                  <a:gd name="connsiteY2" fmla="*/ 1173308 h 1699261"/>
                  <a:gd name="connsiteX3" fmla="*/ 947691 w 1243500"/>
                  <a:gd name="connsiteY3" fmla="*/ 896747 h 1699261"/>
                  <a:gd name="connsiteX4" fmla="*/ 788319 w 1243500"/>
                  <a:gd name="connsiteY4" fmla="*/ 667541 h 1699261"/>
                  <a:gd name="connsiteX5" fmla="*/ 618191 w 1243500"/>
                  <a:gd name="connsiteY5" fmla="*/ 493270 h 1699261"/>
                  <a:gd name="connsiteX6" fmla="*/ 401132 w 1243500"/>
                  <a:gd name="connsiteY6" fmla="*/ 316156 h 1699261"/>
                  <a:gd name="connsiteX7" fmla="*/ 189939 w 1243500"/>
                  <a:gd name="connsiteY7" fmla="*/ 174087 h 1699261"/>
                  <a:gd name="connsiteX8" fmla="*/ 89231 w 1243500"/>
                  <a:gd name="connsiteY8" fmla="*/ 91687 h 1699261"/>
                  <a:gd name="connsiteX9" fmla="*/ 11011 w 1243500"/>
                  <a:gd name="connsiteY9" fmla="*/ 763 h 1699261"/>
                  <a:gd name="connsiteX10" fmla="*/ 257 w 1243500"/>
                  <a:gd name="connsiteY10" fmla="*/ 12128 h 1699261"/>
                  <a:gd name="connsiteX11" fmla="*/ 101941 w 1243500"/>
                  <a:gd name="connsiteY11" fmla="*/ 151356 h 1699261"/>
                  <a:gd name="connsiteX12" fmla="*/ 226115 w 1243500"/>
                  <a:gd name="connsiteY12" fmla="*/ 312368 h 1699261"/>
                  <a:gd name="connsiteX13" fmla="*/ 366911 w 1243500"/>
                  <a:gd name="connsiteY13" fmla="*/ 539679 h 1699261"/>
                  <a:gd name="connsiteX14" fmla="*/ 596681 w 1243500"/>
                  <a:gd name="connsiteY14" fmla="*/ 980094 h 1699261"/>
                  <a:gd name="connsiteX15" fmla="*/ 718899 w 1243500"/>
                  <a:gd name="connsiteY15" fmla="*/ 1120269 h 1699261"/>
                  <a:gd name="connsiteX16" fmla="*/ 886093 w 1243500"/>
                  <a:gd name="connsiteY16" fmla="*/ 1284122 h 1699261"/>
                  <a:gd name="connsiteX17" fmla="*/ 1064043 w 1243500"/>
                  <a:gd name="connsiteY17" fmla="*/ 1485860 h 1699261"/>
                  <a:gd name="connsiteX18" fmla="*/ 1205815 w 1243500"/>
                  <a:gd name="connsiteY18" fmla="*/ 1695176 h 1699261"/>
                  <a:gd name="connsiteX19" fmla="*/ 1241014 w 1243500"/>
                  <a:gd name="connsiteY19" fmla="*/ 1670551 h 1699261"/>
                  <a:gd name="connsiteX20" fmla="*/ 1230259 w 1243500"/>
                  <a:gd name="connsiteY20" fmla="*/ 1610882 h 1699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43500" h="1699261">
                    <a:moveTo>
                      <a:pt x="1230259" y="1610882"/>
                    </a:moveTo>
                    <a:cubicBezTo>
                      <a:pt x="1214616" y="1579626"/>
                      <a:pt x="1211682" y="1522799"/>
                      <a:pt x="1203860" y="1488702"/>
                    </a:cubicBezTo>
                    <a:cubicBezTo>
                      <a:pt x="1181372" y="1379782"/>
                      <a:pt x="1142262" y="1274651"/>
                      <a:pt x="1097286" y="1173308"/>
                    </a:cubicBezTo>
                    <a:cubicBezTo>
                      <a:pt x="1054265" y="1074807"/>
                      <a:pt x="1009289" y="985776"/>
                      <a:pt x="947691" y="896747"/>
                    </a:cubicBezTo>
                    <a:cubicBezTo>
                      <a:pt x="894893" y="820029"/>
                      <a:pt x="836228" y="748047"/>
                      <a:pt x="788319" y="667541"/>
                    </a:cubicBezTo>
                    <a:cubicBezTo>
                      <a:pt x="747254" y="599348"/>
                      <a:pt x="675878" y="548203"/>
                      <a:pt x="618191" y="493270"/>
                    </a:cubicBezTo>
                    <a:cubicBezTo>
                      <a:pt x="549749" y="428865"/>
                      <a:pt x="472507" y="376772"/>
                      <a:pt x="401132" y="316156"/>
                    </a:cubicBezTo>
                    <a:cubicBezTo>
                      <a:pt x="336600" y="261223"/>
                      <a:pt x="253492" y="229021"/>
                      <a:pt x="189939" y="174087"/>
                    </a:cubicBezTo>
                    <a:cubicBezTo>
                      <a:pt x="156696" y="145673"/>
                      <a:pt x="122475" y="121048"/>
                      <a:pt x="89231" y="91687"/>
                    </a:cubicBezTo>
                    <a:cubicBezTo>
                      <a:pt x="57943" y="65167"/>
                      <a:pt x="37411" y="30124"/>
                      <a:pt x="11011" y="763"/>
                    </a:cubicBezTo>
                    <a:cubicBezTo>
                      <a:pt x="8078" y="-3026"/>
                      <a:pt x="-1699" y="8340"/>
                      <a:pt x="257" y="12128"/>
                    </a:cubicBezTo>
                    <a:cubicBezTo>
                      <a:pt x="35455" y="67062"/>
                      <a:pt x="55010" y="111577"/>
                      <a:pt x="101941" y="151356"/>
                    </a:cubicBezTo>
                    <a:cubicBezTo>
                      <a:pt x="139096" y="208184"/>
                      <a:pt x="187005" y="257435"/>
                      <a:pt x="226115" y="312368"/>
                    </a:cubicBezTo>
                    <a:cubicBezTo>
                      <a:pt x="275981" y="383402"/>
                      <a:pt x="326823" y="462014"/>
                      <a:pt x="366911" y="539679"/>
                    </a:cubicBezTo>
                    <a:cubicBezTo>
                      <a:pt x="442197" y="686484"/>
                      <a:pt x="505750" y="841813"/>
                      <a:pt x="596681" y="980094"/>
                    </a:cubicBezTo>
                    <a:cubicBezTo>
                      <a:pt x="632857" y="1035974"/>
                      <a:pt x="666101" y="1076701"/>
                      <a:pt x="718899" y="1120269"/>
                    </a:cubicBezTo>
                    <a:cubicBezTo>
                      <a:pt x="782452" y="1172361"/>
                      <a:pt x="834273" y="1221612"/>
                      <a:pt x="886093" y="1284122"/>
                    </a:cubicBezTo>
                    <a:cubicBezTo>
                      <a:pt x="943780" y="1352315"/>
                      <a:pt x="1005378" y="1418614"/>
                      <a:pt x="1064043" y="1485860"/>
                    </a:cubicBezTo>
                    <a:cubicBezTo>
                      <a:pt x="1118796" y="1549318"/>
                      <a:pt x="1157906" y="1626983"/>
                      <a:pt x="1205815" y="1695176"/>
                    </a:cubicBezTo>
                    <a:cubicBezTo>
                      <a:pt x="1216571" y="1710330"/>
                      <a:pt x="1239059" y="1679075"/>
                      <a:pt x="1241014" y="1670551"/>
                    </a:cubicBezTo>
                    <a:cubicBezTo>
                      <a:pt x="1246881" y="1645925"/>
                      <a:pt x="1241992" y="1634560"/>
                      <a:pt x="1230259" y="1610882"/>
                    </a:cubicBezTo>
                    <a:close/>
                  </a:path>
                </a:pathLst>
              </a:custGeom>
              <a:solidFill>
                <a:srgbClr val="7E472B">
                  <a:alpha val="70000"/>
                </a:srgbClr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97" name="Graphic 25">
              <a:extLst>
                <a:ext uri="{FF2B5EF4-FFF2-40B4-BE49-F238E27FC236}">
                  <a16:creationId xmlns:a16="http://schemas.microsoft.com/office/drawing/2014/main" id="{5349EBED-D8E8-7E42-2A9C-2865EB531767}"/>
                </a:ext>
              </a:extLst>
            </p:cNvPr>
            <p:cNvGrpSpPr/>
            <p:nvPr/>
          </p:nvGrpSpPr>
          <p:grpSpPr>
            <a:xfrm>
              <a:off x="8686259" y="-3974312"/>
              <a:ext cx="3781928" cy="2644283"/>
              <a:chOff x="8686259" y="-3974312"/>
              <a:chExt cx="3781928" cy="2644283"/>
            </a:xfrm>
          </p:grpSpPr>
          <p:grpSp>
            <p:nvGrpSpPr>
              <p:cNvPr id="498" name="Graphic 25">
                <a:extLst>
                  <a:ext uri="{FF2B5EF4-FFF2-40B4-BE49-F238E27FC236}">
                    <a16:creationId xmlns:a16="http://schemas.microsoft.com/office/drawing/2014/main" id="{01FE61F7-0420-3DD2-DAEE-C7033E207A4D}"/>
                  </a:ext>
                </a:extLst>
              </p:cNvPr>
              <p:cNvGrpSpPr/>
              <p:nvPr/>
            </p:nvGrpSpPr>
            <p:grpSpPr>
              <a:xfrm>
                <a:off x="8686259" y="-3973364"/>
                <a:ext cx="3780951" cy="2643336"/>
                <a:chOff x="8686259" y="-3973364"/>
                <a:chExt cx="3780951" cy="2643336"/>
              </a:xfrm>
            </p:grpSpPr>
            <p:sp>
              <p:nvSpPr>
                <p:cNvPr id="499" name="Freeform: Shape 498">
                  <a:extLst>
                    <a:ext uri="{FF2B5EF4-FFF2-40B4-BE49-F238E27FC236}">
                      <a16:creationId xmlns:a16="http://schemas.microsoft.com/office/drawing/2014/main" id="{CA8FAF2F-1F6B-9983-9F86-09B0BEB8C19F}"/>
                    </a:ext>
                  </a:extLst>
                </p:cNvPr>
                <p:cNvSpPr/>
                <p:nvPr/>
              </p:nvSpPr>
              <p:spPr>
                <a:xfrm>
                  <a:off x="8686259" y="-3973364"/>
                  <a:ext cx="3780951" cy="2643336"/>
                </a:xfrm>
                <a:custGeom>
                  <a:avLst/>
                  <a:gdLst>
                    <a:gd name="connsiteX0" fmla="*/ 1000245 w 3780951"/>
                    <a:gd name="connsiteY0" fmla="*/ 0 h 2643336"/>
                    <a:gd name="connsiteX1" fmla="*/ 1073576 w 3780951"/>
                    <a:gd name="connsiteY1" fmla="*/ 139228 h 2643336"/>
                    <a:gd name="connsiteX2" fmla="*/ 761675 w 3780951"/>
                    <a:gd name="connsiteY2" fmla="*/ 35044 h 2643336"/>
                    <a:gd name="connsiteX3" fmla="*/ 828162 w 3780951"/>
                    <a:gd name="connsiteY3" fmla="*/ 234888 h 2643336"/>
                    <a:gd name="connsiteX4" fmla="*/ 598392 w 3780951"/>
                    <a:gd name="connsiteY4" fmla="*/ 222575 h 2643336"/>
                    <a:gd name="connsiteX5" fmla="*/ 714744 w 3780951"/>
                    <a:gd name="connsiteY5" fmla="*/ 414842 h 2643336"/>
                    <a:gd name="connsiteX6" fmla="*/ 713766 w 3780951"/>
                    <a:gd name="connsiteY6" fmla="*/ 415790 h 2643336"/>
                    <a:gd name="connsiteX7" fmla="*/ 223915 w 3780951"/>
                    <a:gd name="connsiteY7" fmla="*/ 412948 h 2643336"/>
                    <a:gd name="connsiteX8" fmla="*/ 273780 w 3780951"/>
                    <a:gd name="connsiteY8" fmla="*/ 472617 h 2643336"/>
                    <a:gd name="connsiteX9" fmla="*/ 360800 w 3780951"/>
                    <a:gd name="connsiteY9" fmla="*/ 537969 h 2643336"/>
                    <a:gd name="connsiteX10" fmla="*/ 332445 w 3780951"/>
                    <a:gd name="connsiteY10" fmla="*/ 547440 h 2643336"/>
                    <a:gd name="connsiteX11" fmla="*/ 307024 w 3780951"/>
                    <a:gd name="connsiteY11" fmla="*/ 657307 h 2643336"/>
                    <a:gd name="connsiteX12" fmla="*/ 304090 w 3780951"/>
                    <a:gd name="connsiteY12" fmla="*/ 665832 h 2643336"/>
                    <a:gd name="connsiteX13" fmla="*/ 309957 w 3780951"/>
                    <a:gd name="connsiteY13" fmla="*/ 672461 h 2643336"/>
                    <a:gd name="connsiteX14" fmla="*/ 316801 w 3780951"/>
                    <a:gd name="connsiteY14" fmla="*/ 690457 h 2643336"/>
                    <a:gd name="connsiteX15" fmla="*/ 380355 w 3780951"/>
                    <a:gd name="connsiteY15" fmla="*/ 789905 h 2643336"/>
                    <a:gd name="connsiteX16" fmla="*/ 377421 w 3780951"/>
                    <a:gd name="connsiteY16" fmla="*/ 788958 h 2643336"/>
                    <a:gd name="connsiteX17" fmla="*/ 278669 w 3780951"/>
                    <a:gd name="connsiteY17" fmla="*/ 670567 h 2643336"/>
                    <a:gd name="connsiteX18" fmla="*/ 138852 w 3780951"/>
                    <a:gd name="connsiteY18" fmla="*/ 574907 h 2643336"/>
                    <a:gd name="connsiteX19" fmla="*/ 127119 w 3780951"/>
                    <a:gd name="connsiteY19" fmla="*/ 680986 h 2643336"/>
                    <a:gd name="connsiteX20" fmla="*/ 197516 w 3780951"/>
                    <a:gd name="connsiteY20" fmla="*/ 773804 h 2643336"/>
                    <a:gd name="connsiteX21" fmla="*/ 17611 w 3780951"/>
                    <a:gd name="connsiteY21" fmla="*/ 861887 h 2643336"/>
                    <a:gd name="connsiteX22" fmla="*/ 197516 w 3780951"/>
                    <a:gd name="connsiteY22" fmla="*/ 957547 h 2643336"/>
                    <a:gd name="connsiteX23" fmla="*/ 405776 w 3780951"/>
                    <a:gd name="connsiteY23" fmla="*/ 1028582 h 2643336"/>
                    <a:gd name="connsiteX24" fmla="*/ 366667 w 3780951"/>
                    <a:gd name="connsiteY24" fmla="*/ 1036159 h 2643336"/>
                    <a:gd name="connsiteX25" fmla="*/ 88009 w 3780951"/>
                    <a:gd name="connsiteY25" fmla="*/ 1129925 h 2643336"/>
                    <a:gd name="connsiteX26" fmla="*/ 382310 w 3780951"/>
                    <a:gd name="connsiteY26" fmla="*/ 1178228 h 2643336"/>
                    <a:gd name="connsiteX27" fmla="*/ 157429 w 3780951"/>
                    <a:gd name="connsiteY27" fmla="*/ 1357236 h 2643336"/>
                    <a:gd name="connsiteX28" fmla="*/ 398932 w 3780951"/>
                    <a:gd name="connsiteY28" fmla="*/ 1358183 h 2643336"/>
                    <a:gd name="connsiteX29" fmla="*/ 369600 w 3780951"/>
                    <a:gd name="connsiteY29" fmla="*/ 1376178 h 2643336"/>
                    <a:gd name="connsiteX30" fmla="*/ 177962 w 3780951"/>
                    <a:gd name="connsiteY30" fmla="*/ 1563710 h 2643336"/>
                    <a:gd name="connsiteX31" fmla="*/ 410665 w 3780951"/>
                    <a:gd name="connsiteY31" fmla="*/ 1620537 h 2643336"/>
                    <a:gd name="connsiteX32" fmla="*/ 515283 w 3780951"/>
                    <a:gd name="connsiteY32" fmla="*/ 1584547 h 2643336"/>
                    <a:gd name="connsiteX33" fmla="*/ 461507 w 3780951"/>
                    <a:gd name="connsiteY33" fmla="*/ 1622432 h 2643336"/>
                    <a:gd name="connsiteX34" fmla="*/ 330490 w 3780951"/>
                    <a:gd name="connsiteY34" fmla="*/ 1793862 h 2643336"/>
                    <a:gd name="connsiteX35" fmla="*/ 345156 w 3780951"/>
                    <a:gd name="connsiteY35" fmla="*/ 1935931 h 2643336"/>
                    <a:gd name="connsiteX36" fmla="*/ 162318 w 3780951"/>
                    <a:gd name="connsiteY36" fmla="*/ 2134828 h 2643336"/>
                    <a:gd name="connsiteX37" fmla="*/ 181872 w 3780951"/>
                    <a:gd name="connsiteY37" fmla="*/ 2149035 h 2643336"/>
                    <a:gd name="connsiteX38" fmla="*/ 465418 w 3780951"/>
                    <a:gd name="connsiteY38" fmla="*/ 2095996 h 2643336"/>
                    <a:gd name="connsiteX39" fmla="*/ 609147 w 3780951"/>
                    <a:gd name="connsiteY39" fmla="*/ 2048640 h 2643336"/>
                    <a:gd name="connsiteX40" fmla="*/ 450752 w 3780951"/>
                    <a:gd name="connsiteY40" fmla="*/ 2208704 h 2643336"/>
                    <a:gd name="connsiteX41" fmla="*/ 460530 w 3780951"/>
                    <a:gd name="connsiteY41" fmla="*/ 2223859 h 2643336"/>
                    <a:gd name="connsiteX42" fmla="*/ 746031 w 3780951"/>
                    <a:gd name="connsiteY42" fmla="*/ 2142405 h 2643336"/>
                    <a:gd name="connsiteX43" fmla="*/ 727454 w 3780951"/>
                    <a:gd name="connsiteY43" fmla="*/ 2327095 h 2643336"/>
                    <a:gd name="connsiteX44" fmla="*/ 835006 w 3780951"/>
                    <a:gd name="connsiteY44" fmla="*/ 2413284 h 2643336"/>
                    <a:gd name="connsiteX45" fmla="*/ 987534 w 3780951"/>
                    <a:gd name="connsiteY45" fmla="*/ 2215334 h 2643336"/>
                    <a:gd name="connsiteX46" fmla="*/ 1186017 w 3780951"/>
                    <a:gd name="connsiteY46" fmla="*/ 2468218 h 2643336"/>
                    <a:gd name="connsiteX47" fmla="*/ 1257392 w 3780951"/>
                    <a:gd name="connsiteY47" fmla="*/ 2317624 h 2643336"/>
                    <a:gd name="connsiteX48" fmla="*/ 1417742 w 3780951"/>
                    <a:gd name="connsiteY48" fmla="*/ 2401919 h 2643336"/>
                    <a:gd name="connsiteX49" fmla="*/ 1538005 w 3780951"/>
                    <a:gd name="connsiteY49" fmla="*/ 2224806 h 2643336"/>
                    <a:gd name="connsiteX50" fmla="*/ 1542894 w 3780951"/>
                    <a:gd name="connsiteY50" fmla="*/ 2207757 h 2643336"/>
                    <a:gd name="connsiteX51" fmla="*/ 1728665 w 3780951"/>
                    <a:gd name="connsiteY51" fmla="*/ 2195445 h 2643336"/>
                    <a:gd name="connsiteX52" fmla="*/ 1588848 w 3780951"/>
                    <a:gd name="connsiteY52" fmla="*/ 2274056 h 2643336"/>
                    <a:gd name="connsiteX53" fmla="*/ 1583959 w 3780951"/>
                    <a:gd name="connsiteY53" fmla="*/ 2295840 h 2643336"/>
                    <a:gd name="connsiteX54" fmla="*/ 1650445 w 3780951"/>
                    <a:gd name="connsiteY54" fmla="*/ 2305312 h 2643336"/>
                    <a:gd name="connsiteX55" fmla="*/ 1753108 w 3780951"/>
                    <a:gd name="connsiteY55" fmla="*/ 2275951 h 2643336"/>
                    <a:gd name="connsiteX56" fmla="*/ 1724754 w 3780951"/>
                    <a:gd name="connsiteY56" fmla="*/ 2339408 h 2643336"/>
                    <a:gd name="connsiteX57" fmla="*/ 1681733 w 3780951"/>
                    <a:gd name="connsiteY57" fmla="*/ 2589450 h 2643336"/>
                    <a:gd name="connsiteX58" fmla="*/ 1793196 w 3780951"/>
                    <a:gd name="connsiteY58" fmla="*/ 2623547 h 2643336"/>
                    <a:gd name="connsiteX59" fmla="*/ 2039587 w 3780951"/>
                    <a:gd name="connsiteY59" fmla="*/ 2325201 h 2643336"/>
                    <a:gd name="connsiteX60" fmla="*/ 2185272 w 3780951"/>
                    <a:gd name="connsiteY60" fmla="*/ 2490949 h 2643336"/>
                    <a:gd name="connsiteX61" fmla="*/ 2304557 w 3780951"/>
                    <a:gd name="connsiteY61" fmla="*/ 2335620 h 2643336"/>
                    <a:gd name="connsiteX62" fmla="*/ 2316290 w 3780951"/>
                    <a:gd name="connsiteY62" fmla="*/ 2190709 h 2643336"/>
                    <a:gd name="connsiteX63" fmla="*/ 2501083 w 3780951"/>
                    <a:gd name="connsiteY63" fmla="*/ 2303417 h 2643336"/>
                    <a:gd name="connsiteX64" fmla="*/ 2603747 w 3780951"/>
                    <a:gd name="connsiteY64" fmla="*/ 2252272 h 2643336"/>
                    <a:gd name="connsiteX65" fmla="*/ 2545082 w 3780951"/>
                    <a:gd name="connsiteY65" fmla="*/ 2004125 h 2643336"/>
                    <a:gd name="connsiteX66" fmla="*/ 2533349 w 3780951"/>
                    <a:gd name="connsiteY66" fmla="*/ 1979499 h 2643336"/>
                    <a:gd name="connsiteX67" fmla="*/ 2501083 w 3780951"/>
                    <a:gd name="connsiteY67" fmla="*/ 1809963 h 2643336"/>
                    <a:gd name="connsiteX68" fmla="*/ 2749431 w 3780951"/>
                    <a:gd name="connsiteY68" fmla="*/ 1971922 h 2643336"/>
                    <a:gd name="connsiteX69" fmla="*/ 2807118 w 3780951"/>
                    <a:gd name="connsiteY69" fmla="*/ 1906570 h 2643336"/>
                    <a:gd name="connsiteX70" fmla="*/ 2815917 w 3780951"/>
                    <a:gd name="connsiteY70" fmla="*/ 1841218 h 2643336"/>
                    <a:gd name="connsiteX71" fmla="*/ 2933247 w 3780951"/>
                    <a:gd name="connsiteY71" fmla="*/ 1876262 h 2643336"/>
                    <a:gd name="connsiteX72" fmla="*/ 3041776 w 3780951"/>
                    <a:gd name="connsiteY72" fmla="*/ 1693466 h 2643336"/>
                    <a:gd name="connsiteX73" fmla="*/ 3009511 w 3780951"/>
                    <a:gd name="connsiteY73" fmla="*/ 1851637 h 2643336"/>
                    <a:gd name="connsiteX74" fmla="*/ 3002667 w 3780951"/>
                    <a:gd name="connsiteY74" fmla="*/ 1960557 h 2643336"/>
                    <a:gd name="connsiteX75" fmla="*/ 3013422 w 3780951"/>
                    <a:gd name="connsiteY75" fmla="*/ 1966239 h 2643336"/>
                    <a:gd name="connsiteX76" fmla="*/ 3359543 w 3780951"/>
                    <a:gd name="connsiteY76" fmla="*/ 1785338 h 2643336"/>
                    <a:gd name="connsiteX77" fmla="*/ 3321411 w 3780951"/>
                    <a:gd name="connsiteY77" fmla="*/ 1820382 h 2643336"/>
                    <a:gd name="connsiteX78" fmla="*/ 3275458 w 3780951"/>
                    <a:gd name="connsiteY78" fmla="*/ 1893310 h 2643336"/>
                    <a:gd name="connsiteX79" fmla="*/ 3491539 w 3780951"/>
                    <a:gd name="connsiteY79" fmla="*/ 1854478 h 2643336"/>
                    <a:gd name="connsiteX80" fmla="*/ 3664600 w 3780951"/>
                    <a:gd name="connsiteY80" fmla="*/ 1703885 h 2643336"/>
                    <a:gd name="connsiteX81" fmla="*/ 3664600 w 3780951"/>
                    <a:gd name="connsiteY81" fmla="*/ 1795756 h 2643336"/>
                    <a:gd name="connsiteX82" fmla="*/ 3745753 w 3780951"/>
                    <a:gd name="connsiteY82" fmla="*/ 1909412 h 2643336"/>
                    <a:gd name="connsiteX83" fmla="*/ 3780952 w 3780951"/>
                    <a:gd name="connsiteY83" fmla="*/ 1908465 h 2643336"/>
                    <a:gd name="connsiteX84" fmla="*/ 3780952 w 3780951"/>
                    <a:gd name="connsiteY84" fmla="*/ 0 h 2643336"/>
                    <a:gd name="connsiteX85" fmla="*/ 1000245 w 3780951"/>
                    <a:gd name="connsiteY85" fmla="*/ 0 h 2643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</a:cxnLst>
                  <a:rect l="l" t="t" r="r" b="b"/>
                  <a:pathLst>
                    <a:path w="3780951" h="2643336">
                      <a:moveTo>
                        <a:pt x="1000245" y="0"/>
                      </a:moveTo>
                      <a:cubicBezTo>
                        <a:pt x="1017844" y="47356"/>
                        <a:pt x="1047177" y="95660"/>
                        <a:pt x="1073576" y="139228"/>
                      </a:cubicBezTo>
                      <a:cubicBezTo>
                        <a:pt x="984601" y="81453"/>
                        <a:pt x="898559" y="22731"/>
                        <a:pt x="761675" y="35044"/>
                      </a:cubicBezTo>
                      <a:cubicBezTo>
                        <a:pt x="660967" y="44515"/>
                        <a:pt x="774386" y="172377"/>
                        <a:pt x="828162" y="234888"/>
                      </a:cubicBezTo>
                      <a:cubicBezTo>
                        <a:pt x="751898" y="206474"/>
                        <a:pt x="656079" y="160065"/>
                        <a:pt x="598392" y="222575"/>
                      </a:cubicBezTo>
                      <a:cubicBezTo>
                        <a:pt x="546571" y="278456"/>
                        <a:pt x="641413" y="357068"/>
                        <a:pt x="714744" y="414842"/>
                      </a:cubicBezTo>
                      <a:cubicBezTo>
                        <a:pt x="714744" y="414842"/>
                        <a:pt x="714744" y="415790"/>
                        <a:pt x="713766" y="415790"/>
                      </a:cubicBezTo>
                      <a:cubicBezTo>
                        <a:pt x="553416" y="358962"/>
                        <a:pt x="251293" y="286033"/>
                        <a:pt x="223915" y="412948"/>
                      </a:cubicBezTo>
                      <a:cubicBezTo>
                        <a:pt x="219027" y="435679"/>
                        <a:pt x="254226" y="458410"/>
                        <a:pt x="273780" y="472617"/>
                      </a:cubicBezTo>
                      <a:cubicBezTo>
                        <a:pt x="303113" y="493454"/>
                        <a:pt x="331468" y="515238"/>
                        <a:pt x="360800" y="537969"/>
                      </a:cubicBezTo>
                      <a:cubicBezTo>
                        <a:pt x="350044" y="538916"/>
                        <a:pt x="340267" y="541758"/>
                        <a:pt x="332445" y="547440"/>
                      </a:cubicBezTo>
                      <a:cubicBezTo>
                        <a:pt x="294313" y="573960"/>
                        <a:pt x="296269" y="618475"/>
                        <a:pt x="307024" y="657307"/>
                      </a:cubicBezTo>
                      <a:cubicBezTo>
                        <a:pt x="303113" y="659202"/>
                        <a:pt x="302135" y="662990"/>
                        <a:pt x="304090" y="665832"/>
                      </a:cubicBezTo>
                      <a:cubicBezTo>
                        <a:pt x="306046" y="668673"/>
                        <a:pt x="308001" y="670567"/>
                        <a:pt x="309957" y="672461"/>
                      </a:cubicBezTo>
                      <a:cubicBezTo>
                        <a:pt x="311912" y="679091"/>
                        <a:pt x="314845" y="684774"/>
                        <a:pt x="316801" y="690457"/>
                      </a:cubicBezTo>
                      <a:cubicBezTo>
                        <a:pt x="331468" y="727395"/>
                        <a:pt x="354933" y="759597"/>
                        <a:pt x="380355" y="789905"/>
                      </a:cubicBezTo>
                      <a:cubicBezTo>
                        <a:pt x="379377" y="789905"/>
                        <a:pt x="378399" y="789905"/>
                        <a:pt x="377421" y="788958"/>
                      </a:cubicBezTo>
                      <a:cubicBezTo>
                        <a:pt x="341245" y="748232"/>
                        <a:pt x="308979" y="705611"/>
                        <a:pt x="278669" y="670567"/>
                      </a:cubicBezTo>
                      <a:cubicBezTo>
                        <a:pt x="258137" y="645942"/>
                        <a:pt x="192627" y="559753"/>
                        <a:pt x="138852" y="574907"/>
                      </a:cubicBezTo>
                      <a:cubicBezTo>
                        <a:pt x="83120" y="591008"/>
                        <a:pt x="113430" y="651625"/>
                        <a:pt x="127119" y="680986"/>
                      </a:cubicBezTo>
                      <a:cubicBezTo>
                        <a:pt x="140807" y="710347"/>
                        <a:pt x="166229" y="742549"/>
                        <a:pt x="197516" y="773804"/>
                      </a:cubicBezTo>
                      <a:cubicBezTo>
                        <a:pt x="82142" y="771910"/>
                        <a:pt x="-47898" y="784223"/>
                        <a:pt x="17611" y="861887"/>
                      </a:cubicBezTo>
                      <a:cubicBezTo>
                        <a:pt x="53788" y="904508"/>
                        <a:pt x="136896" y="936710"/>
                        <a:pt x="197516" y="957547"/>
                      </a:cubicBezTo>
                      <a:cubicBezTo>
                        <a:pt x="259114" y="979331"/>
                        <a:pt x="331468" y="1006798"/>
                        <a:pt x="405776" y="1028582"/>
                      </a:cubicBezTo>
                      <a:cubicBezTo>
                        <a:pt x="392087" y="1031423"/>
                        <a:pt x="379377" y="1033318"/>
                        <a:pt x="366667" y="1036159"/>
                      </a:cubicBezTo>
                      <a:cubicBezTo>
                        <a:pt x="299202" y="1048472"/>
                        <a:pt x="131030" y="1083515"/>
                        <a:pt x="88009" y="1129925"/>
                      </a:cubicBezTo>
                      <a:cubicBezTo>
                        <a:pt x="15656" y="1208536"/>
                        <a:pt x="218049" y="1197171"/>
                        <a:pt x="382310" y="1178228"/>
                      </a:cubicBezTo>
                      <a:cubicBezTo>
                        <a:pt x="280625" y="1226532"/>
                        <a:pt x="193605" y="1284307"/>
                        <a:pt x="157429" y="1357236"/>
                      </a:cubicBezTo>
                      <a:cubicBezTo>
                        <a:pt x="128097" y="1416905"/>
                        <a:pt x="267914" y="1392279"/>
                        <a:pt x="398932" y="1358183"/>
                      </a:cubicBezTo>
                      <a:cubicBezTo>
                        <a:pt x="389154" y="1363866"/>
                        <a:pt x="378399" y="1369548"/>
                        <a:pt x="369600" y="1376178"/>
                      </a:cubicBezTo>
                      <a:cubicBezTo>
                        <a:pt x="291380" y="1430165"/>
                        <a:pt x="227826" y="1494569"/>
                        <a:pt x="177962" y="1563710"/>
                      </a:cubicBezTo>
                      <a:cubicBezTo>
                        <a:pt x="72365" y="1711462"/>
                        <a:pt x="307024" y="1654634"/>
                        <a:pt x="410665" y="1620537"/>
                      </a:cubicBezTo>
                      <a:cubicBezTo>
                        <a:pt x="445864" y="1609172"/>
                        <a:pt x="481063" y="1596859"/>
                        <a:pt x="515283" y="1584547"/>
                      </a:cubicBezTo>
                      <a:cubicBezTo>
                        <a:pt x="496706" y="1595912"/>
                        <a:pt x="479107" y="1609172"/>
                        <a:pt x="461507" y="1622432"/>
                      </a:cubicBezTo>
                      <a:cubicBezTo>
                        <a:pt x="401865" y="1666947"/>
                        <a:pt x="344178" y="1732299"/>
                        <a:pt x="330490" y="1793862"/>
                      </a:cubicBezTo>
                      <a:cubicBezTo>
                        <a:pt x="318757" y="1843113"/>
                        <a:pt x="322668" y="1896152"/>
                        <a:pt x="345156" y="1935931"/>
                      </a:cubicBezTo>
                      <a:cubicBezTo>
                        <a:pt x="264981" y="1989918"/>
                        <a:pt x="158406" y="2062847"/>
                        <a:pt x="162318" y="2134828"/>
                      </a:cubicBezTo>
                      <a:cubicBezTo>
                        <a:pt x="162318" y="2141458"/>
                        <a:pt x="172095" y="2149035"/>
                        <a:pt x="181872" y="2149035"/>
                      </a:cubicBezTo>
                      <a:cubicBezTo>
                        <a:pt x="269869" y="2149983"/>
                        <a:pt x="388176" y="2119674"/>
                        <a:pt x="465418" y="2095996"/>
                      </a:cubicBezTo>
                      <a:cubicBezTo>
                        <a:pt x="515283" y="2080842"/>
                        <a:pt x="562216" y="2065688"/>
                        <a:pt x="609147" y="2048640"/>
                      </a:cubicBezTo>
                      <a:cubicBezTo>
                        <a:pt x="530927" y="2095996"/>
                        <a:pt x="458574" y="2149035"/>
                        <a:pt x="450752" y="2208704"/>
                      </a:cubicBezTo>
                      <a:cubicBezTo>
                        <a:pt x="449775" y="2215334"/>
                        <a:pt x="452708" y="2220070"/>
                        <a:pt x="460530" y="2223859"/>
                      </a:cubicBezTo>
                      <a:cubicBezTo>
                        <a:pt x="522128" y="2254167"/>
                        <a:pt x="659990" y="2187868"/>
                        <a:pt x="746031" y="2142405"/>
                      </a:cubicBezTo>
                      <a:cubicBezTo>
                        <a:pt x="716699" y="2201127"/>
                        <a:pt x="711810" y="2261744"/>
                        <a:pt x="727454" y="2327095"/>
                      </a:cubicBezTo>
                      <a:cubicBezTo>
                        <a:pt x="735276" y="2358351"/>
                        <a:pt x="777319" y="2419914"/>
                        <a:pt x="835006" y="2413284"/>
                      </a:cubicBezTo>
                      <a:cubicBezTo>
                        <a:pt x="916159" y="2404760"/>
                        <a:pt x="961135" y="2302470"/>
                        <a:pt x="987534" y="2215334"/>
                      </a:cubicBezTo>
                      <a:cubicBezTo>
                        <a:pt x="1006111" y="2353615"/>
                        <a:pt x="1066732" y="2561036"/>
                        <a:pt x="1186017" y="2468218"/>
                      </a:cubicBezTo>
                      <a:cubicBezTo>
                        <a:pt x="1227082" y="2436015"/>
                        <a:pt x="1248592" y="2379188"/>
                        <a:pt x="1257392" y="2317624"/>
                      </a:cubicBezTo>
                      <a:cubicBezTo>
                        <a:pt x="1292590" y="2385818"/>
                        <a:pt x="1345389" y="2436963"/>
                        <a:pt x="1417742" y="2401919"/>
                      </a:cubicBezTo>
                      <a:cubicBezTo>
                        <a:pt x="1492050" y="2366875"/>
                        <a:pt x="1518450" y="2282580"/>
                        <a:pt x="1538005" y="2224806"/>
                      </a:cubicBezTo>
                      <a:cubicBezTo>
                        <a:pt x="1539961" y="2219123"/>
                        <a:pt x="1540938" y="2213440"/>
                        <a:pt x="1542894" y="2207757"/>
                      </a:cubicBezTo>
                      <a:cubicBezTo>
                        <a:pt x="1598625" y="2215334"/>
                        <a:pt x="1666089" y="2205863"/>
                        <a:pt x="1728665" y="2195445"/>
                      </a:cubicBezTo>
                      <a:cubicBezTo>
                        <a:pt x="1680755" y="2220070"/>
                        <a:pt x="1633824" y="2245643"/>
                        <a:pt x="1588848" y="2274056"/>
                      </a:cubicBezTo>
                      <a:cubicBezTo>
                        <a:pt x="1581026" y="2278792"/>
                        <a:pt x="1576137" y="2289210"/>
                        <a:pt x="1583959" y="2295840"/>
                      </a:cubicBezTo>
                      <a:cubicBezTo>
                        <a:pt x="1602536" y="2310047"/>
                        <a:pt x="1624046" y="2310994"/>
                        <a:pt x="1650445" y="2305312"/>
                      </a:cubicBezTo>
                      <a:cubicBezTo>
                        <a:pt x="1686622" y="2297735"/>
                        <a:pt x="1719865" y="2287316"/>
                        <a:pt x="1753108" y="2275951"/>
                      </a:cubicBezTo>
                      <a:cubicBezTo>
                        <a:pt x="1799062" y="2260797"/>
                        <a:pt x="1734532" y="2318571"/>
                        <a:pt x="1724754" y="2339408"/>
                      </a:cubicBezTo>
                      <a:cubicBezTo>
                        <a:pt x="1689555" y="2417073"/>
                        <a:pt x="1673911" y="2507997"/>
                        <a:pt x="1681733" y="2589450"/>
                      </a:cubicBezTo>
                      <a:cubicBezTo>
                        <a:pt x="1685644" y="2633018"/>
                        <a:pt x="1742354" y="2666168"/>
                        <a:pt x="1793196" y="2623547"/>
                      </a:cubicBezTo>
                      <a:cubicBezTo>
                        <a:pt x="1898793" y="2534517"/>
                        <a:pt x="1972124" y="2430333"/>
                        <a:pt x="2039587" y="2325201"/>
                      </a:cubicBezTo>
                      <a:cubicBezTo>
                        <a:pt x="2029810" y="2416126"/>
                        <a:pt x="2038610" y="2532622"/>
                        <a:pt x="2185272" y="2490949"/>
                      </a:cubicBezTo>
                      <a:cubicBezTo>
                        <a:pt x="2263491" y="2469165"/>
                        <a:pt x="2285002" y="2384870"/>
                        <a:pt x="2304557" y="2335620"/>
                      </a:cubicBezTo>
                      <a:cubicBezTo>
                        <a:pt x="2325090" y="2285422"/>
                        <a:pt x="2324112" y="2239013"/>
                        <a:pt x="2316290" y="2190709"/>
                      </a:cubicBezTo>
                      <a:cubicBezTo>
                        <a:pt x="2365177" y="2236171"/>
                        <a:pt x="2407220" y="2275003"/>
                        <a:pt x="2501083" y="2303417"/>
                      </a:cubicBezTo>
                      <a:cubicBezTo>
                        <a:pt x="2548993" y="2317624"/>
                        <a:pt x="2597881" y="2282580"/>
                        <a:pt x="2603747" y="2252272"/>
                      </a:cubicBezTo>
                      <a:cubicBezTo>
                        <a:pt x="2620368" y="2167978"/>
                        <a:pt x="2584191" y="2083683"/>
                        <a:pt x="2545082" y="2004125"/>
                      </a:cubicBezTo>
                      <a:cubicBezTo>
                        <a:pt x="2541171" y="1996547"/>
                        <a:pt x="2537260" y="1988023"/>
                        <a:pt x="2533349" y="1979499"/>
                      </a:cubicBezTo>
                      <a:cubicBezTo>
                        <a:pt x="2544104" y="1928354"/>
                        <a:pt x="2519661" y="1867738"/>
                        <a:pt x="2501083" y="1809963"/>
                      </a:cubicBezTo>
                      <a:cubicBezTo>
                        <a:pt x="2558771" y="1891416"/>
                        <a:pt x="2646768" y="2001283"/>
                        <a:pt x="2749431" y="1971922"/>
                      </a:cubicBezTo>
                      <a:cubicBezTo>
                        <a:pt x="2788540" y="1960557"/>
                        <a:pt x="2800274" y="1933090"/>
                        <a:pt x="2807118" y="1906570"/>
                      </a:cubicBezTo>
                      <a:cubicBezTo>
                        <a:pt x="2812984" y="1884786"/>
                        <a:pt x="2815917" y="1863002"/>
                        <a:pt x="2815917" y="1841218"/>
                      </a:cubicBezTo>
                      <a:cubicBezTo>
                        <a:pt x="2844272" y="1898046"/>
                        <a:pt x="2882404" y="1931196"/>
                        <a:pt x="2933247" y="1876262"/>
                      </a:cubicBezTo>
                      <a:cubicBezTo>
                        <a:pt x="2984089" y="1820382"/>
                        <a:pt x="3007555" y="1755030"/>
                        <a:pt x="3041776" y="1693466"/>
                      </a:cubicBezTo>
                      <a:cubicBezTo>
                        <a:pt x="3015377" y="1741770"/>
                        <a:pt x="3025155" y="1801439"/>
                        <a:pt x="3009511" y="1851637"/>
                      </a:cubicBezTo>
                      <a:cubicBezTo>
                        <a:pt x="2999733" y="1883839"/>
                        <a:pt x="2994845" y="1927407"/>
                        <a:pt x="3002667" y="1960557"/>
                      </a:cubicBezTo>
                      <a:cubicBezTo>
                        <a:pt x="3003644" y="1964345"/>
                        <a:pt x="3008533" y="1967187"/>
                        <a:pt x="3013422" y="1966239"/>
                      </a:cubicBezTo>
                      <a:cubicBezTo>
                        <a:pt x="3150306" y="1946350"/>
                        <a:pt x="3272524" y="1858267"/>
                        <a:pt x="3359543" y="1785338"/>
                      </a:cubicBezTo>
                      <a:cubicBezTo>
                        <a:pt x="3346833" y="1796703"/>
                        <a:pt x="3333144" y="1808069"/>
                        <a:pt x="3321411" y="1820382"/>
                      </a:cubicBezTo>
                      <a:cubicBezTo>
                        <a:pt x="3295990" y="1845007"/>
                        <a:pt x="3276435" y="1863002"/>
                        <a:pt x="3275458" y="1893310"/>
                      </a:cubicBezTo>
                      <a:cubicBezTo>
                        <a:pt x="3273502" y="1958662"/>
                        <a:pt x="3485672" y="1857320"/>
                        <a:pt x="3491539" y="1854478"/>
                      </a:cubicBezTo>
                      <a:cubicBezTo>
                        <a:pt x="3564870" y="1818487"/>
                        <a:pt x="3622557" y="1763554"/>
                        <a:pt x="3664600" y="1703885"/>
                      </a:cubicBezTo>
                      <a:cubicBezTo>
                        <a:pt x="3661667" y="1734193"/>
                        <a:pt x="3659711" y="1763554"/>
                        <a:pt x="3664600" y="1795756"/>
                      </a:cubicBezTo>
                      <a:cubicBezTo>
                        <a:pt x="3668510" y="1819435"/>
                        <a:pt x="3700776" y="1907518"/>
                        <a:pt x="3745753" y="1909412"/>
                      </a:cubicBezTo>
                      <a:cubicBezTo>
                        <a:pt x="3757485" y="1910359"/>
                        <a:pt x="3770196" y="1910359"/>
                        <a:pt x="3780952" y="1908465"/>
                      </a:cubicBezTo>
                      <a:lnTo>
                        <a:pt x="3780952" y="0"/>
                      </a:lnTo>
                      <a:lnTo>
                        <a:pt x="1000245" y="0"/>
                      </a:lnTo>
                      <a:close/>
                    </a:path>
                  </a:pathLst>
                </a:custGeom>
                <a:solidFill>
                  <a:srgbClr val="498B41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0" name="Freeform: Shape 499">
                  <a:extLst>
                    <a:ext uri="{FF2B5EF4-FFF2-40B4-BE49-F238E27FC236}">
                      <a16:creationId xmlns:a16="http://schemas.microsoft.com/office/drawing/2014/main" id="{9A0EAB8E-5EB4-9F69-8287-039237693B16}"/>
                    </a:ext>
                  </a:extLst>
                </p:cNvPr>
                <p:cNvSpPr/>
                <p:nvPr/>
              </p:nvSpPr>
              <p:spPr>
                <a:xfrm>
                  <a:off x="8686259" y="-3970523"/>
                  <a:ext cx="3780951" cy="2640495"/>
                </a:xfrm>
                <a:custGeom>
                  <a:avLst/>
                  <a:gdLst>
                    <a:gd name="connsiteX0" fmla="*/ 3612779 w 3780951"/>
                    <a:gd name="connsiteY0" fmla="*/ 756756 h 2640495"/>
                    <a:gd name="connsiteX1" fmla="*/ 3602024 w 3780951"/>
                    <a:gd name="connsiteY1" fmla="*/ 756756 h 2640495"/>
                    <a:gd name="connsiteX2" fmla="*/ 3550204 w 3780951"/>
                    <a:gd name="connsiteY2" fmla="*/ 697087 h 2640495"/>
                    <a:gd name="connsiteX3" fmla="*/ 3521849 w 3780951"/>
                    <a:gd name="connsiteY3" fmla="*/ 766227 h 2640495"/>
                    <a:gd name="connsiteX4" fmla="*/ 3507183 w 3780951"/>
                    <a:gd name="connsiteY4" fmla="*/ 770016 h 2640495"/>
                    <a:gd name="connsiteX5" fmla="*/ 3419186 w 3780951"/>
                    <a:gd name="connsiteY5" fmla="*/ 570172 h 2640495"/>
                    <a:gd name="connsiteX6" fmla="*/ 3294034 w 3780951"/>
                    <a:gd name="connsiteY6" fmla="*/ 792747 h 2640495"/>
                    <a:gd name="connsiteX7" fmla="*/ 3050576 w 3780951"/>
                    <a:gd name="connsiteY7" fmla="*/ 949023 h 2640495"/>
                    <a:gd name="connsiteX8" fmla="*/ 3175727 w 3780951"/>
                    <a:gd name="connsiteY8" fmla="*/ 447992 h 2640495"/>
                    <a:gd name="connsiteX9" fmla="*/ 3025155 w 3780951"/>
                    <a:gd name="connsiteY9" fmla="*/ 563542 h 2640495"/>
                    <a:gd name="connsiteX10" fmla="*/ 2833517 w 3780951"/>
                    <a:gd name="connsiteY10" fmla="*/ 636471 h 2640495"/>
                    <a:gd name="connsiteX11" fmla="*/ 2858938 w 3780951"/>
                    <a:gd name="connsiteY11" fmla="*/ 303081 h 2640495"/>
                    <a:gd name="connsiteX12" fmla="*/ 2747475 w 3780951"/>
                    <a:gd name="connsiteY12" fmla="*/ 356120 h 2640495"/>
                    <a:gd name="connsiteX13" fmla="*/ 2665344 w 3780951"/>
                    <a:gd name="connsiteY13" fmla="*/ 286033 h 2640495"/>
                    <a:gd name="connsiteX14" fmla="*/ 2663389 w 3780951"/>
                    <a:gd name="connsiteY14" fmla="*/ 165748 h 2640495"/>
                    <a:gd name="connsiteX15" fmla="*/ 2561704 w 3780951"/>
                    <a:gd name="connsiteY15" fmla="*/ 304975 h 2640495"/>
                    <a:gd name="connsiteX16" fmla="*/ 2296735 w 3780951"/>
                    <a:gd name="connsiteY16" fmla="*/ 549335 h 2640495"/>
                    <a:gd name="connsiteX17" fmla="*/ 2210693 w 3780951"/>
                    <a:gd name="connsiteY17" fmla="*/ 398741 h 2640495"/>
                    <a:gd name="connsiteX18" fmla="*/ 2229270 w 3780951"/>
                    <a:gd name="connsiteY18" fmla="*/ 340966 h 2640495"/>
                    <a:gd name="connsiteX19" fmla="*/ 2131496 w 3780951"/>
                    <a:gd name="connsiteY19" fmla="*/ 440415 h 2640495"/>
                    <a:gd name="connsiteX20" fmla="*/ 1988745 w 3780951"/>
                    <a:gd name="connsiteY20" fmla="*/ 419578 h 2640495"/>
                    <a:gd name="connsiteX21" fmla="*/ 1994611 w 3780951"/>
                    <a:gd name="connsiteY21" fmla="*/ 307817 h 2640495"/>
                    <a:gd name="connsiteX22" fmla="*/ 1762886 w 3780951"/>
                    <a:gd name="connsiteY22" fmla="*/ 383587 h 2640495"/>
                    <a:gd name="connsiteX23" fmla="*/ 1757997 w 3780951"/>
                    <a:gd name="connsiteY23" fmla="*/ 372222 h 2640495"/>
                    <a:gd name="connsiteX24" fmla="*/ 1929103 w 3780951"/>
                    <a:gd name="connsiteY24" fmla="*/ 186584 h 2640495"/>
                    <a:gd name="connsiteX25" fmla="*/ 1625024 w 3780951"/>
                    <a:gd name="connsiteY25" fmla="*/ 288874 h 2640495"/>
                    <a:gd name="connsiteX26" fmla="*/ 1380588 w 3780951"/>
                    <a:gd name="connsiteY26" fmla="*/ 339072 h 2640495"/>
                    <a:gd name="connsiteX27" fmla="*/ 1217304 w 3780951"/>
                    <a:gd name="connsiteY27" fmla="*/ 320130 h 2640495"/>
                    <a:gd name="connsiteX28" fmla="*/ 1180150 w 3780951"/>
                    <a:gd name="connsiteY28" fmla="*/ 225417 h 2640495"/>
                    <a:gd name="connsiteX29" fmla="*/ 1319968 w 3780951"/>
                    <a:gd name="connsiteY29" fmla="*/ 149646 h 2640495"/>
                    <a:gd name="connsiteX30" fmla="*/ 1613291 w 3780951"/>
                    <a:gd name="connsiteY30" fmla="*/ 112708 h 2640495"/>
                    <a:gd name="connsiteX31" fmla="*/ 1425564 w 3780951"/>
                    <a:gd name="connsiteY31" fmla="*/ 0 h 2640495"/>
                    <a:gd name="connsiteX32" fmla="*/ 1001223 w 3780951"/>
                    <a:gd name="connsiteY32" fmla="*/ 0 h 2640495"/>
                    <a:gd name="connsiteX33" fmla="*/ 1074554 w 3780951"/>
                    <a:gd name="connsiteY33" fmla="*/ 139228 h 2640495"/>
                    <a:gd name="connsiteX34" fmla="*/ 762653 w 3780951"/>
                    <a:gd name="connsiteY34" fmla="*/ 35044 h 2640495"/>
                    <a:gd name="connsiteX35" fmla="*/ 829140 w 3780951"/>
                    <a:gd name="connsiteY35" fmla="*/ 234888 h 2640495"/>
                    <a:gd name="connsiteX36" fmla="*/ 599370 w 3780951"/>
                    <a:gd name="connsiteY36" fmla="*/ 222575 h 2640495"/>
                    <a:gd name="connsiteX37" fmla="*/ 715722 w 3780951"/>
                    <a:gd name="connsiteY37" fmla="*/ 414842 h 2640495"/>
                    <a:gd name="connsiteX38" fmla="*/ 714744 w 3780951"/>
                    <a:gd name="connsiteY38" fmla="*/ 415790 h 2640495"/>
                    <a:gd name="connsiteX39" fmla="*/ 224893 w 3780951"/>
                    <a:gd name="connsiteY39" fmla="*/ 412948 h 2640495"/>
                    <a:gd name="connsiteX40" fmla="*/ 274758 w 3780951"/>
                    <a:gd name="connsiteY40" fmla="*/ 472617 h 2640495"/>
                    <a:gd name="connsiteX41" fmla="*/ 361778 w 3780951"/>
                    <a:gd name="connsiteY41" fmla="*/ 537969 h 2640495"/>
                    <a:gd name="connsiteX42" fmla="*/ 333423 w 3780951"/>
                    <a:gd name="connsiteY42" fmla="*/ 547440 h 2640495"/>
                    <a:gd name="connsiteX43" fmla="*/ 308001 w 3780951"/>
                    <a:gd name="connsiteY43" fmla="*/ 657307 h 2640495"/>
                    <a:gd name="connsiteX44" fmla="*/ 304090 w 3780951"/>
                    <a:gd name="connsiteY44" fmla="*/ 662990 h 2640495"/>
                    <a:gd name="connsiteX45" fmla="*/ 309957 w 3780951"/>
                    <a:gd name="connsiteY45" fmla="*/ 669620 h 2640495"/>
                    <a:gd name="connsiteX46" fmla="*/ 316801 w 3780951"/>
                    <a:gd name="connsiteY46" fmla="*/ 687616 h 2640495"/>
                    <a:gd name="connsiteX47" fmla="*/ 380355 w 3780951"/>
                    <a:gd name="connsiteY47" fmla="*/ 787064 h 2640495"/>
                    <a:gd name="connsiteX48" fmla="*/ 377421 w 3780951"/>
                    <a:gd name="connsiteY48" fmla="*/ 786117 h 2640495"/>
                    <a:gd name="connsiteX49" fmla="*/ 278669 w 3780951"/>
                    <a:gd name="connsiteY49" fmla="*/ 667726 h 2640495"/>
                    <a:gd name="connsiteX50" fmla="*/ 138852 w 3780951"/>
                    <a:gd name="connsiteY50" fmla="*/ 572066 h 2640495"/>
                    <a:gd name="connsiteX51" fmla="*/ 127119 w 3780951"/>
                    <a:gd name="connsiteY51" fmla="*/ 678144 h 2640495"/>
                    <a:gd name="connsiteX52" fmla="*/ 197516 w 3780951"/>
                    <a:gd name="connsiteY52" fmla="*/ 770963 h 2640495"/>
                    <a:gd name="connsiteX53" fmla="*/ 17611 w 3780951"/>
                    <a:gd name="connsiteY53" fmla="*/ 859046 h 2640495"/>
                    <a:gd name="connsiteX54" fmla="*/ 197516 w 3780951"/>
                    <a:gd name="connsiteY54" fmla="*/ 954706 h 2640495"/>
                    <a:gd name="connsiteX55" fmla="*/ 405776 w 3780951"/>
                    <a:gd name="connsiteY55" fmla="*/ 1025741 h 2640495"/>
                    <a:gd name="connsiteX56" fmla="*/ 366667 w 3780951"/>
                    <a:gd name="connsiteY56" fmla="*/ 1033318 h 2640495"/>
                    <a:gd name="connsiteX57" fmla="*/ 88009 w 3780951"/>
                    <a:gd name="connsiteY57" fmla="*/ 1127083 h 2640495"/>
                    <a:gd name="connsiteX58" fmla="*/ 382310 w 3780951"/>
                    <a:gd name="connsiteY58" fmla="*/ 1175387 h 2640495"/>
                    <a:gd name="connsiteX59" fmla="*/ 157429 w 3780951"/>
                    <a:gd name="connsiteY59" fmla="*/ 1354394 h 2640495"/>
                    <a:gd name="connsiteX60" fmla="*/ 398932 w 3780951"/>
                    <a:gd name="connsiteY60" fmla="*/ 1355341 h 2640495"/>
                    <a:gd name="connsiteX61" fmla="*/ 369600 w 3780951"/>
                    <a:gd name="connsiteY61" fmla="*/ 1373337 h 2640495"/>
                    <a:gd name="connsiteX62" fmla="*/ 177962 w 3780951"/>
                    <a:gd name="connsiteY62" fmla="*/ 1560868 h 2640495"/>
                    <a:gd name="connsiteX63" fmla="*/ 410665 w 3780951"/>
                    <a:gd name="connsiteY63" fmla="*/ 1617696 h 2640495"/>
                    <a:gd name="connsiteX64" fmla="*/ 515283 w 3780951"/>
                    <a:gd name="connsiteY64" fmla="*/ 1581705 h 2640495"/>
                    <a:gd name="connsiteX65" fmla="*/ 461507 w 3780951"/>
                    <a:gd name="connsiteY65" fmla="*/ 1619590 h 2640495"/>
                    <a:gd name="connsiteX66" fmla="*/ 330490 w 3780951"/>
                    <a:gd name="connsiteY66" fmla="*/ 1791021 h 2640495"/>
                    <a:gd name="connsiteX67" fmla="*/ 345156 w 3780951"/>
                    <a:gd name="connsiteY67" fmla="*/ 1933090 h 2640495"/>
                    <a:gd name="connsiteX68" fmla="*/ 162318 w 3780951"/>
                    <a:gd name="connsiteY68" fmla="*/ 2131987 h 2640495"/>
                    <a:gd name="connsiteX69" fmla="*/ 181872 w 3780951"/>
                    <a:gd name="connsiteY69" fmla="*/ 2146194 h 2640495"/>
                    <a:gd name="connsiteX70" fmla="*/ 465418 w 3780951"/>
                    <a:gd name="connsiteY70" fmla="*/ 2093155 h 2640495"/>
                    <a:gd name="connsiteX71" fmla="*/ 609147 w 3780951"/>
                    <a:gd name="connsiteY71" fmla="*/ 2045798 h 2640495"/>
                    <a:gd name="connsiteX72" fmla="*/ 450752 w 3780951"/>
                    <a:gd name="connsiteY72" fmla="*/ 2205863 h 2640495"/>
                    <a:gd name="connsiteX73" fmla="*/ 460530 w 3780951"/>
                    <a:gd name="connsiteY73" fmla="*/ 2221017 h 2640495"/>
                    <a:gd name="connsiteX74" fmla="*/ 746031 w 3780951"/>
                    <a:gd name="connsiteY74" fmla="*/ 2139564 h 2640495"/>
                    <a:gd name="connsiteX75" fmla="*/ 727454 w 3780951"/>
                    <a:gd name="connsiteY75" fmla="*/ 2324254 h 2640495"/>
                    <a:gd name="connsiteX76" fmla="*/ 835006 w 3780951"/>
                    <a:gd name="connsiteY76" fmla="*/ 2410443 h 2640495"/>
                    <a:gd name="connsiteX77" fmla="*/ 987534 w 3780951"/>
                    <a:gd name="connsiteY77" fmla="*/ 2212493 h 2640495"/>
                    <a:gd name="connsiteX78" fmla="*/ 1186017 w 3780951"/>
                    <a:gd name="connsiteY78" fmla="*/ 2465376 h 2640495"/>
                    <a:gd name="connsiteX79" fmla="*/ 1257392 w 3780951"/>
                    <a:gd name="connsiteY79" fmla="*/ 2314783 h 2640495"/>
                    <a:gd name="connsiteX80" fmla="*/ 1417742 w 3780951"/>
                    <a:gd name="connsiteY80" fmla="*/ 2399077 h 2640495"/>
                    <a:gd name="connsiteX81" fmla="*/ 1538005 w 3780951"/>
                    <a:gd name="connsiteY81" fmla="*/ 2221964 h 2640495"/>
                    <a:gd name="connsiteX82" fmla="*/ 1542894 w 3780951"/>
                    <a:gd name="connsiteY82" fmla="*/ 2204916 h 2640495"/>
                    <a:gd name="connsiteX83" fmla="*/ 1728665 w 3780951"/>
                    <a:gd name="connsiteY83" fmla="*/ 2192603 h 2640495"/>
                    <a:gd name="connsiteX84" fmla="*/ 1588848 w 3780951"/>
                    <a:gd name="connsiteY84" fmla="*/ 2271215 h 2640495"/>
                    <a:gd name="connsiteX85" fmla="*/ 1583959 w 3780951"/>
                    <a:gd name="connsiteY85" fmla="*/ 2292999 h 2640495"/>
                    <a:gd name="connsiteX86" fmla="*/ 1650445 w 3780951"/>
                    <a:gd name="connsiteY86" fmla="*/ 2302470 h 2640495"/>
                    <a:gd name="connsiteX87" fmla="*/ 1753108 w 3780951"/>
                    <a:gd name="connsiteY87" fmla="*/ 2273109 h 2640495"/>
                    <a:gd name="connsiteX88" fmla="*/ 1724754 w 3780951"/>
                    <a:gd name="connsiteY88" fmla="*/ 2336567 h 2640495"/>
                    <a:gd name="connsiteX89" fmla="*/ 1681733 w 3780951"/>
                    <a:gd name="connsiteY89" fmla="*/ 2586609 h 2640495"/>
                    <a:gd name="connsiteX90" fmla="*/ 1793196 w 3780951"/>
                    <a:gd name="connsiteY90" fmla="*/ 2620706 h 2640495"/>
                    <a:gd name="connsiteX91" fmla="*/ 2039587 w 3780951"/>
                    <a:gd name="connsiteY91" fmla="*/ 2322360 h 2640495"/>
                    <a:gd name="connsiteX92" fmla="*/ 2185272 w 3780951"/>
                    <a:gd name="connsiteY92" fmla="*/ 2488108 h 2640495"/>
                    <a:gd name="connsiteX93" fmla="*/ 2304557 w 3780951"/>
                    <a:gd name="connsiteY93" fmla="*/ 2332778 h 2640495"/>
                    <a:gd name="connsiteX94" fmla="*/ 2316290 w 3780951"/>
                    <a:gd name="connsiteY94" fmla="*/ 2187868 h 2640495"/>
                    <a:gd name="connsiteX95" fmla="*/ 2501083 w 3780951"/>
                    <a:gd name="connsiteY95" fmla="*/ 2300576 h 2640495"/>
                    <a:gd name="connsiteX96" fmla="*/ 2603747 w 3780951"/>
                    <a:gd name="connsiteY96" fmla="*/ 2249431 h 2640495"/>
                    <a:gd name="connsiteX97" fmla="*/ 2545082 w 3780951"/>
                    <a:gd name="connsiteY97" fmla="*/ 2001283 h 2640495"/>
                    <a:gd name="connsiteX98" fmla="*/ 2533349 w 3780951"/>
                    <a:gd name="connsiteY98" fmla="*/ 1976658 h 2640495"/>
                    <a:gd name="connsiteX99" fmla="*/ 2501083 w 3780951"/>
                    <a:gd name="connsiteY99" fmla="*/ 1807122 h 2640495"/>
                    <a:gd name="connsiteX100" fmla="*/ 2749431 w 3780951"/>
                    <a:gd name="connsiteY100" fmla="*/ 1969081 h 2640495"/>
                    <a:gd name="connsiteX101" fmla="*/ 2807118 w 3780951"/>
                    <a:gd name="connsiteY101" fmla="*/ 1903729 h 2640495"/>
                    <a:gd name="connsiteX102" fmla="*/ 2815917 w 3780951"/>
                    <a:gd name="connsiteY102" fmla="*/ 1838377 h 2640495"/>
                    <a:gd name="connsiteX103" fmla="*/ 2933247 w 3780951"/>
                    <a:gd name="connsiteY103" fmla="*/ 1873421 h 2640495"/>
                    <a:gd name="connsiteX104" fmla="*/ 3041776 w 3780951"/>
                    <a:gd name="connsiteY104" fmla="*/ 1690625 h 2640495"/>
                    <a:gd name="connsiteX105" fmla="*/ 3009511 w 3780951"/>
                    <a:gd name="connsiteY105" fmla="*/ 1848796 h 2640495"/>
                    <a:gd name="connsiteX106" fmla="*/ 3002667 w 3780951"/>
                    <a:gd name="connsiteY106" fmla="*/ 1957715 h 2640495"/>
                    <a:gd name="connsiteX107" fmla="*/ 3013422 w 3780951"/>
                    <a:gd name="connsiteY107" fmla="*/ 1963398 h 2640495"/>
                    <a:gd name="connsiteX108" fmla="*/ 3359543 w 3780951"/>
                    <a:gd name="connsiteY108" fmla="*/ 1782496 h 2640495"/>
                    <a:gd name="connsiteX109" fmla="*/ 3321411 w 3780951"/>
                    <a:gd name="connsiteY109" fmla="*/ 1817540 h 2640495"/>
                    <a:gd name="connsiteX110" fmla="*/ 3275458 w 3780951"/>
                    <a:gd name="connsiteY110" fmla="*/ 1890469 h 2640495"/>
                    <a:gd name="connsiteX111" fmla="*/ 3491539 w 3780951"/>
                    <a:gd name="connsiteY111" fmla="*/ 1851637 h 2640495"/>
                    <a:gd name="connsiteX112" fmla="*/ 3664600 w 3780951"/>
                    <a:gd name="connsiteY112" fmla="*/ 1701043 h 2640495"/>
                    <a:gd name="connsiteX113" fmla="*/ 3664600 w 3780951"/>
                    <a:gd name="connsiteY113" fmla="*/ 1792915 h 2640495"/>
                    <a:gd name="connsiteX114" fmla="*/ 3745753 w 3780951"/>
                    <a:gd name="connsiteY114" fmla="*/ 1906570 h 2640495"/>
                    <a:gd name="connsiteX115" fmla="*/ 3780952 w 3780951"/>
                    <a:gd name="connsiteY115" fmla="*/ 1905623 h 2640495"/>
                    <a:gd name="connsiteX116" fmla="*/ 3780952 w 3780951"/>
                    <a:gd name="connsiteY116" fmla="*/ 577749 h 2640495"/>
                    <a:gd name="connsiteX117" fmla="*/ 3712510 w 3780951"/>
                    <a:gd name="connsiteY117" fmla="*/ 490613 h 2640495"/>
                    <a:gd name="connsiteX118" fmla="*/ 3612779 w 3780951"/>
                    <a:gd name="connsiteY118" fmla="*/ 756756 h 2640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</a:cxnLst>
                  <a:rect l="l" t="t" r="r" b="b"/>
                  <a:pathLst>
                    <a:path w="3780951" h="2640495">
                      <a:moveTo>
                        <a:pt x="3612779" y="756756"/>
                      </a:moveTo>
                      <a:cubicBezTo>
                        <a:pt x="3609846" y="758650"/>
                        <a:pt x="3604957" y="758650"/>
                        <a:pt x="3602024" y="756756"/>
                      </a:cubicBezTo>
                      <a:cubicBezTo>
                        <a:pt x="3578559" y="740655"/>
                        <a:pt x="3561936" y="719818"/>
                        <a:pt x="3550204" y="697087"/>
                      </a:cubicBezTo>
                      <a:cubicBezTo>
                        <a:pt x="3545315" y="720765"/>
                        <a:pt x="3535538" y="743496"/>
                        <a:pt x="3521849" y="766227"/>
                      </a:cubicBezTo>
                      <a:cubicBezTo>
                        <a:pt x="3518916" y="770963"/>
                        <a:pt x="3512072" y="772857"/>
                        <a:pt x="3507183" y="770016"/>
                      </a:cubicBezTo>
                      <a:cubicBezTo>
                        <a:pt x="3440696" y="729289"/>
                        <a:pt x="3423097" y="646889"/>
                        <a:pt x="3419186" y="570172"/>
                      </a:cubicBezTo>
                      <a:cubicBezTo>
                        <a:pt x="3390831" y="649730"/>
                        <a:pt x="3340966" y="728342"/>
                        <a:pt x="3294034" y="792747"/>
                      </a:cubicBezTo>
                      <a:cubicBezTo>
                        <a:pt x="3244169" y="859993"/>
                        <a:pt x="3151284" y="977437"/>
                        <a:pt x="3050576" y="949023"/>
                      </a:cubicBezTo>
                      <a:cubicBezTo>
                        <a:pt x="2830584" y="886513"/>
                        <a:pt x="3076975" y="581537"/>
                        <a:pt x="3175727" y="447992"/>
                      </a:cubicBezTo>
                      <a:cubicBezTo>
                        <a:pt x="3122929" y="483036"/>
                        <a:pt x="3075998" y="527551"/>
                        <a:pt x="3025155" y="563542"/>
                      </a:cubicBezTo>
                      <a:cubicBezTo>
                        <a:pt x="2977245" y="596691"/>
                        <a:pt x="2899025" y="655413"/>
                        <a:pt x="2833517" y="636471"/>
                      </a:cubicBezTo>
                      <a:cubicBezTo>
                        <a:pt x="2694677" y="595744"/>
                        <a:pt x="2818850" y="400636"/>
                        <a:pt x="2858938" y="303081"/>
                      </a:cubicBezTo>
                      <a:cubicBezTo>
                        <a:pt x="2824717" y="326759"/>
                        <a:pt x="2784629" y="359909"/>
                        <a:pt x="2747475" y="356120"/>
                      </a:cubicBezTo>
                      <a:cubicBezTo>
                        <a:pt x="2708365" y="351385"/>
                        <a:pt x="2675122" y="322971"/>
                        <a:pt x="2665344" y="286033"/>
                      </a:cubicBezTo>
                      <a:cubicBezTo>
                        <a:pt x="2655567" y="247201"/>
                        <a:pt x="2655567" y="206474"/>
                        <a:pt x="2663389" y="165748"/>
                      </a:cubicBezTo>
                      <a:cubicBezTo>
                        <a:pt x="2631123" y="214998"/>
                        <a:pt x="2594947" y="262355"/>
                        <a:pt x="2561704" y="304975"/>
                      </a:cubicBezTo>
                      <a:cubicBezTo>
                        <a:pt x="2496195" y="391164"/>
                        <a:pt x="2408198" y="516185"/>
                        <a:pt x="2296735" y="549335"/>
                      </a:cubicBezTo>
                      <a:cubicBezTo>
                        <a:pt x="2189183" y="582484"/>
                        <a:pt x="2192116" y="467882"/>
                        <a:pt x="2210693" y="398741"/>
                      </a:cubicBezTo>
                      <a:cubicBezTo>
                        <a:pt x="2216560" y="378852"/>
                        <a:pt x="2222426" y="359909"/>
                        <a:pt x="2229270" y="340966"/>
                      </a:cubicBezTo>
                      <a:cubicBezTo>
                        <a:pt x="2202871" y="380746"/>
                        <a:pt x="2170606" y="416737"/>
                        <a:pt x="2131496" y="440415"/>
                      </a:cubicBezTo>
                      <a:cubicBezTo>
                        <a:pt x="2088475" y="466935"/>
                        <a:pt x="2012211" y="477353"/>
                        <a:pt x="1988745" y="419578"/>
                      </a:cubicBezTo>
                      <a:cubicBezTo>
                        <a:pt x="1975057" y="385481"/>
                        <a:pt x="1979946" y="344755"/>
                        <a:pt x="1994611" y="307817"/>
                      </a:cubicBezTo>
                      <a:cubicBezTo>
                        <a:pt x="1928125" y="367486"/>
                        <a:pt x="1840128" y="421472"/>
                        <a:pt x="1762886" y="383587"/>
                      </a:cubicBezTo>
                      <a:cubicBezTo>
                        <a:pt x="1758975" y="381693"/>
                        <a:pt x="1756042" y="376010"/>
                        <a:pt x="1757997" y="372222"/>
                      </a:cubicBezTo>
                      <a:cubicBezTo>
                        <a:pt x="1792218" y="292663"/>
                        <a:pt x="1859683" y="237729"/>
                        <a:pt x="1929103" y="186584"/>
                      </a:cubicBezTo>
                      <a:cubicBezTo>
                        <a:pt x="1829373" y="226364"/>
                        <a:pt x="1727687" y="260460"/>
                        <a:pt x="1625024" y="288874"/>
                      </a:cubicBezTo>
                      <a:cubicBezTo>
                        <a:pt x="1545827" y="311605"/>
                        <a:pt x="1463696" y="331495"/>
                        <a:pt x="1380588" y="339072"/>
                      </a:cubicBezTo>
                      <a:cubicBezTo>
                        <a:pt x="1328767" y="343808"/>
                        <a:pt x="1264236" y="347596"/>
                        <a:pt x="1217304" y="320130"/>
                      </a:cubicBezTo>
                      <a:cubicBezTo>
                        <a:pt x="1186017" y="301187"/>
                        <a:pt x="1160595" y="260460"/>
                        <a:pt x="1180150" y="225417"/>
                      </a:cubicBezTo>
                      <a:cubicBezTo>
                        <a:pt x="1206549" y="179007"/>
                        <a:pt x="1271081" y="161012"/>
                        <a:pt x="1319968" y="149646"/>
                      </a:cubicBezTo>
                      <a:cubicBezTo>
                        <a:pt x="1414809" y="126915"/>
                        <a:pt x="1514539" y="116497"/>
                        <a:pt x="1613291" y="112708"/>
                      </a:cubicBezTo>
                      <a:cubicBezTo>
                        <a:pt x="1525294" y="97554"/>
                        <a:pt x="1428497" y="71035"/>
                        <a:pt x="1425564" y="0"/>
                      </a:cubicBezTo>
                      <a:lnTo>
                        <a:pt x="1001223" y="0"/>
                      </a:lnTo>
                      <a:cubicBezTo>
                        <a:pt x="1018822" y="47356"/>
                        <a:pt x="1048154" y="95660"/>
                        <a:pt x="1074554" y="139228"/>
                      </a:cubicBezTo>
                      <a:cubicBezTo>
                        <a:pt x="985579" y="81453"/>
                        <a:pt x="899537" y="22731"/>
                        <a:pt x="762653" y="35044"/>
                      </a:cubicBezTo>
                      <a:cubicBezTo>
                        <a:pt x="661945" y="44515"/>
                        <a:pt x="775363" y="172377"/>
                        <a:pt x="829140" y="234888"/>
                      </a:cubicBezTo>
                      <a:cubicBezTo>
                        <a:pt x="752876" y="206474"/>
                        <a:pt x="657056" y="160065"/>
                        <a:pt x="599370" y="222575"/>
                      </a:cubicBezTo>
                      <a:cubicBezTo>
                        <a:pt x="547549" y="278456"/>
                        <a:pt x="642391" y="357068"/>
                        <a:pt x="715722" y="414842"/>
                      </a:cubicBezTo>
                      <a:cubicBezTo>
                        <a:pt x="715722" y="414842"/>
                        <a:pt x="715722" y="415790"/>
                        <a:pt x="714744" y="415790"/>
                      </a:cubicBezTo>
                      <a:cubicBezTo>
                        <a:pt x="554393" y="358962"/>
                        <a:pt x="252270" y="286033"/>
                        <a:pt x="224893" y="412948"/>
                      </a:cubicBezTo>
                      <a:cubicBezTo>
                        <a:pt x="220005" y="435679"/>
                        <a:pt x="255203" y="458410"/>
                        <a:pt x="274758" y="472617"/>
                      </a:cubicBezTo>
                      <a:cubicBezTo>
                        <a:pt x="304090" y="493454"/>
                        <a:pt x="332445" y="515238"/>
                        <a:pt x="361778" y="537969"/>
                      </a:cubicBezTo>
                      <a:cubicBezTo>
                        <a:pt x="351022" y="538916"/>
                        <a:pt x="341245" y="541758"/>
                        <a:pt x="333423" y="547440"/>
                      </a:cubicBezTo>
                      <a:cubicBezTo>
                        <a:pt x="295291" y="573960"/>
                        <a:pt x="297246" y="618475"/>
                        <a:pt x="308001" y="657307"/>
                      </a:cubicBezTo>
                      <a:cubicBezTo>
                        <a:pt x="303113" y="656360"/>
                        <a:pt x="302135" y="660149"/>
                        <a:pt x="304090" y="662990"/>
                      </a:cubicBezTo>
                      <a:cubicBezTo>
                        <a:pt x="306046" y="665832"/>
                        <a:pt x="308001" y="667726"/>
                        <a:pt x="309957" y="669620"/>
                      </a:cubicBezTo>
                      <a:cubicBezTo>
                        <a:pt x="311912" y="676250"/>
                        <a:pt x="314845" y="681933"/>
                        <a:pt x="316801" y="687616"/>
                      </a:cubicBezTo>
                      <a:cubicBezTo>
                        <a:pt x="331468" y="724554"/>
                        <a:pt x="354933" y="756756"/>
                        <a:pt x="380355" y="787064"/>
                      </a:cubicBezTo>
                      <a:cubicBezTo>
                        <a:pt x="379377" y="787064"/>
                        <a:pt x="378399" y="787064"/>
                        <a:pt x="377421" y="786117"/>
                      </a:cubicBezTo>
                      <a:cubicBezTo>
                        <a:pt x="341245" y="745390"/>
                        <a:pt x="308979" y="702770"/>
                        <a:pt x="278669" y="667726"/>
                      </a:cubicBezTo>
                      <a:cubicBezTo>
                        <a:pt x="258137" y="643100"/>
                        <a:pt x="192627" y="556912"/>
                        <a:pt x="138852" y="572066"/>
                      </a:cubicBezTo>
                      <a:cubicBezTo>
                        <a:pt x="83120" y="588167"/>
                        <a:pt x="113430" y="648783"/>
                        <a:pt x="127119" y="678144"/>
                      </a:cubicBezTo>
                      <a:cubicBezTo>
                        <a:pt x="140807" y="707505"/>
                        <a:pt x="166229" y="739708"/>
                        <a:pt x="197516" y="770963"/>
                      </a:cubicBezTo>
                      <a:cubicBezTo>
                        <a:pt x="82142" y="769069"/>
                        <a:pt x="-47898" y="781381"/>
                        <a:pt x="17611" y="859046"/>
                      </a:cubicBezTo>
                      <a:cubicBezTo>
                        <a:pt x="53788" y="901667"/>
                        <a:pt x="136896" y="933869"/>
                        <a:pt x="197516" y="954706"/>
                      </a:cubicBezTo>
                      <a:cubicBezTo>
                        <a:pt x="259114" y="976490"/>
                        <a:pt x="331468" y="1003957"/>
                        <a:pt x="405776" y="1025741"/>
                      </a:cubicBezTo>
                      <a:cubicBezTo>
                        <a:pt x="392087" y="1028582"/>
                        <a:pt x="379377" y="1030476"/>
                        <a:pt x="366667" y="1033318"/>
                      </a:cubicBezTo>
                      <a:cubicBezTo>
                        <a:pt x="299202" y="1045630"/>
                        <a:pt x="131030" y="1080674"/>
                        <a:pt x="88009" y="1127083"/>
                      </a:cubicBezTo>
                      <a:cubicBezTo>
                        <a:pt x="15656" y="1205695"/>
                        <a:pt x="218049" y="1194329"/>
                        <a:pt x="382310" y="1175387"/>
                      </a:cubicBezTo>
                      <a:cubicBezTo>
                        <a:pt x="280625" y="1223690"/>
                        <a:pt x="193605" y="1281465"/>
                        <a:pt x="157429" y="1354394"/>
                      </a:cubicBezTo>
                      <a:cubicBezTo>
                        <a:pt x="128097" y="1414063"/>
                        <a:pt x="267914" y="1389438"/>
                        <a:pt x="398932" y="1355341"/>
                      </a:cubicBezTo>
                      <a:cubicBezTo>
                        <a:pt x="389154" y="1361024"/>
                        <a:pt x="378399" y="1366707"/>
                        <a:pt x="369600" y="1373337"/>
                      </a:cubicBezTo>
                      <a:cubicBezTo>
                        <a:pt x="291380" y="1427323"/>
                        <a:pt x="227826" y="1491728"/>
                        <a:pt x="177962" y="1560868"/>
                      </a:cubicBezTo>
                      <a:cubicBezTo>
                        <a:pt x="72365" y="1708620"/>
                        <a:pt x="307024" y="1651793"/>
                        <a:pt x="410665" y="1617696"/>
                      </a:cubicBezTo>
                      <a:cubicBezTo>
                        <a:pt x="445864" y="1606330"/>
                        <a:pt x="481063" y="1594018"/>
                        <a:pt x="515283" y="1581705"/>
                      </a:cubicBezTo>
                      <a:cubicBezTo>
                        <a:pt x="496706" y="1593071"/>
                        <a:pt x="479107" y="1606330"/>
                        <a:pt x="461507" y="1619590"/>
                      </a:cubicBezTo>
                      <a:cubicBezTo>
                        <a:pt x="401865" y="1664105"/>
                        <a:pt x="344178" y="1729457"/>
                        <a:pt x="330490" y="1791021"/>
                      </a:cubicBezTo>
                      <a:cubicBezTo>
                        <a:pt x="318757" y="1840271"/>
                        <a:pt x="322668" y="1893311"/>
                        <a:pt x="345156" y="1933090"/>
                      </a:cubicBezTo>
                      <a:cubicBezTo>
                        <a:pt x="264981" y="1987076"/>
                        <a:pt x="158406" y="2060005"/>
                        <a:pt x="162318" y="2131987"/>
                      </a:cubicBezTo>
                      <a:cubicBezTo>
                        <a:pt x="162318" y="2138617"/>
                        <a:pt x="172095" y="2146194"/>
                        <a:pt x="181872" y="2146194"/>
                      </a:cubicBezTo>
                      <a:cubicBezTo>
                        <a:pt x="269869" y="2147141"/>
                        <a:pt x="388176" y="2116833"/>
                        <a:pt x="465418" y="2093155"/>
                      </a:cubicBezTo>
                      <a:cubicBezTo>
                        <a:pt x="515283" y="2078001"/>
                        <a:pt x="562216" y="2062847"/>
                        <a:pt x="609147" y="2045798"/>
                      </a:cubicBezTo>
                      <a:cubicBezTo>
                        <a:pt x="530927" y="2093155"/>
                        <a:pt x="458574" y="2146194"/>
                        <a:pt x="450752" y="2205863"/>
                      </a:cubicBezTo>
                      <a:cubicBezTo>
                        <a:pt x="449775" y="2212493"/>
                        <a:pt x="452708" y="2217229"/>
                        <a:pt x="460530" y="2221017"/>
                      </a:cubicBezTo>
                      <a:cubicBezTo>
                        <a:pt x="522128" y="2251325"/>
                        <a:pt x="659990" y="2185026"/>
                        <a:pt x="746031" y="2139564"/>
                      </a:cubicBezTo>
                      <a:cubicBezTo>
                        <a:pt x="716699" y="2198286"/>
                        <a:pt x="711810" y="2258902"/>
                        <a:pt x="727454" y="2324254"/>
                      </a:cubicBezTo>
                      <a:cubicBezTo>
                        <a:pt x="735276" y="2355510"/>
                        <a:pt x="777319" y="2417073"/>
                        <a:pt x="835006" y="2410443"/>
                      </a:cubicBezTo>
                      <a:cubicBezTo>
                        <a:pt x="916159" y="2401919"/>
                        <a:pt x="961135" y="2299629"/>
                        <a:pt x="987534" y="2212493"/>
                      </a:cubicBezTo>
                      <a:cubicBezTo>
                        <a:pt x="1006111" y="2350774"/>
                        <a:pt x="1066732" y="2558195"/>
                        <a:pt x="1186017" y="2465376"/>
                      </a:cubicBezTo>
                      <a:cubicBezTo>
                        <a:pt x="1227082" y="2433174"/>
                        <a:pt x="1248592" y="2376346"/>
                        <a:pt x="1257392" y="2314783"/>
                      </a:cubicBezTo>
                      <a:cubicBezTo>
                        <a:pt x="1292590" y="2382976"/>
                        <a:pt x="1345389" y="2434121"/>
                        <a:pt x="1417742" y="2399077"/>
                      </a:cubicBezTo>
                      <a:cubicBezTo>
                        <a:pt x="1492050" y="2364034"/>
                        <a:pt x="1518450" y="2279739"/>
                        <a:pt x="1538005" y="2221964"/>
                      </a:cubicBezTo>
                      <a:cubicBezTo>
                        <a:pt x="1539961" y="2216281"/>
                        <a:pt x="1540938" y="2210599"/>
                        <a:pt x="1542894" y="2204916"/>
                      </a:cubicBezTo>
                      <a:cubicBezTo>
                        <a:pt x="1598625" y="2212493"/>
                        <a:pt x="1666089" y="2203022"/>
                        <a:pt x="1728665" y="2192603"/>
                      </a:cubicBezTo>
                      <a:cubicBezTo>
                        <a:pt x="1680755" y="2217229"/>
                        <a:pt x="1633824" y="2242801"/>
                        <a:pt x="1588848" y="2271215"/>
                      </a:cubicBezTo>
                      <a:cubicBezTo>
                        <a:pt x="1581026" y="2275951"/>
                        <a:pt x="1576137" y="2286369"/>
                        <a:pt x="1583959" y="2292999"/>
                      </a:cubicBezTo>
                      <a:cubicBezTo>
                        <a:pt x="1602536" y="2307206"/>
                        <a:pt x="1624046" y="2308153"/>
                        <a:pt x="1650445" y="2302470"/>
                      </a:cubicBezTo>
                      <a:cubicBezTo>
                        <a:pt x="1686622" y="2294893"/>
                        <a:pt x="1719865" y="2284475"/>
                        <a:pt x="1753108" y="2273109"/>
                      </a:cubicBezTo>
                      <a:cubicBezTo>
                        <a:pt x="1799062" y="2257955"/>
                        <a:pt x="1734532" y="2315730"/>
                        <a:pt x="1724754" y="2336567"/>
                      </a:cubicBezTo>
                      <a:cubicBezTo>
                        <a:pt x="1689555" y="2414231"/>
                        <a:pt x="1673911" y="2505156"/>
                        <a:pt x="1681733" y="2586609"/>
                      </a:cubicBezTo>
                      <a:cubicBezTo>
                        <a:pt x="1685644" y="2630177"/>
                        <a:pt x="1742354" y="2663326"/>
                        <a:pt x="1793196" y="2620706"/>
                      </a:cubicBezTo>
                      <a:cubicBezTo>
                        <a:pt x="1898793" y="2531675"/>
                        <a:pt x="1972124" y="2427491"/>
                        <a:pt x="2039587" y="2322360"/>
                      </a:cubicBezTo>
                      <a:cubicBezTo>
                        <a:pt x="2029810" y="2413284"/>
                        <a:pt x="2038610" y="2529781"/>
                        <a:pt x="2185272" y="2488108"/>
                      </a:cubicBezTo>
                      <a:cubicBezTo>
                        <a:pt x="2263491" y="2466323"/>
                        <a:pt x="2285002" y="2382029"/>
                        <a:pt x="2304557" y="2332778"/>
                      </a:cubicBezTo>
                      <a:cubicBezTo>
                        <a:pt x="2325090" y="2282581"/>
                        <a:pt x="2324112" y="2236171"/>
                        <a:pt x="2316290" y="2187868"/>
                      </a:cubicBezTo>
                      <a:cubicBezTo>
                        <a:pt x="2365177" y="2233330"/>
                        <a:pt x="2407220" y="2272162"/>
                        <a:pt x="2501083" y="2300576"/>
                      </a:cubicBezTo>
                      <a:cubicBezTo>
                        <a:pt x="2548993" y="2314783"/>
                        <a:pt x="2597881" y="2279739"/>
                        <a:pt x="2603747" y="2249431"/>
                      </a:cubicBezTo>
                      <a:cubicBezTo>
                        <a:pt x="2620368" y="2165137"/>
                        <a:pt x="2584191" y="2080842"/>
                        <a:pt x="2545082" y="2001283"/>
                      </a:cubicBezTo>
                      <a:cubicBezTo>
                        <a:pt x="2541171" y="1993706"/>
                        <a:pt x="2537260" y="1985182"/>
                        <a:pt x="2533349" y="1976658"/>
                      </a:cubicBezTo>
                      <a:cubicBezTo>
                        <a:pt x="2544104" y="1925513"/>
                        <a:pt x="2519661" y="1864897"/>
                        <a:pt x="2501083" y="1807122"/>
                      </a:cubicBezTo>
                      <a:cubicBezTo>
                        <a:pt x="2558771" y="1888575"/>
                        <a:pt x="2646768" y="1998442"/>
                        <a:pt x="2749431" y="1969081"/>
                      </a:cubicBezTo>
                      <a:cubicBezTo>
                        <a:pt x="2788540" y="1957715"/>
                        <a:pt x="2800274" y="1930248"/>
                        <a:pt x="2807118" y="1903729"/>
                      </a:cubicBezTo>
                      <a:cubicBezTo>
                        <a:pt x="2812984" y="1881945"/>
                        <a:pt x="2815917" y="1860161"/>
                        <a:pt x="2815917" y="1838377"/>
                      </a:cubicBezTo>
                      <a:cubicBezTo>
                        <a:pt x="2844272" y="1895205"/>
                        <a:pt x="2882404" y="1928354"/>
                        <a:pt x="2933247" y="1873421"/>
                      </a:cubicBezTo>
                      <a:cubicBezTo>
                        <a:pt x="2984089" y="1817540"/>
                        <a:pt x="3007555" y="1752188"/>
                        <a:pt x="3041776" y="1690625"/>
                      </a:cubicBezTo>
                      <a:cubicBezTo>
                        <a:pt x="3015377" y="1738929"/>
                        <a:pt x="3025155" y="1798598"/>
                        <a:pt x="3009511" y="1848796"/>
                      </a:cubicBezTo>
                      <a:cubicBezTo>
                        <a:pt x="2999733" y="1880998"/>
                        <a:pt x="2994845" y="1924566"/>
                        <a:pt x="3002667" y="1957715"/>
                      </a:cubicBezTo>
                      <a:cubicBezTo>
                        <a:pt x="3003644" y="1961504"/>
                        <a:pt x="3008533" y="1964345"/>
                        <a:pt x="3013422" y="1963398"/>
                      </a:cubicBezTo>
                      <a:cubicBezTo>
                        <a:pt x="3150306" y="1943508"/>
                        <a:pt x="3272524" y="1855425"/>
                        <a:pt x="3359543" y="1782496"/>
                      </a:cubicBezTo>
                      <a:cubicBezTo>
                        <a:pt x="3346833" y="1793862"/>
                        <a:pt x="3333144" y="1805228"/>
                        <a:pt x="3321411" y="1817540"/>
                      </a:cubicBezTo>
                      <a:cubicBezTo>
                        <a:pt x="3295990" y="1842166"/>
                        <a:pt x="3276435" y="1860161"/>
                        <a:pt x="3275458" y="1890469"/>
                      </a:cubicBezTo>
                      <a:cubicBezTo>
                        <a:pt x="3273502" y="1955821"/>
                        <a:pt x="3485672" y="1854478"/>
                        <a:pt x="3491539" y="1851637"/>
                      </a:cubicBezTo>
                      <a:cubicBezTo>
                        <a:pt x="3564870" y="1815646"/>
                        <a:pt x="3622557" y="1760713"/>
                        <a:pt x="3664600" y="1701043"/>
                      </a:cubicBezTo>
                      <a:cubicBezTo>
                        <a:pt x="3661667" y="1731352"/>
                        <a:pt x="3659711" y="1760713"/>
                        <a:pt x="3664600" y="1792915"/>
                      </a:cubicBezTo>
                      <a:cubicBezTo>
                        <a:pt x="3668510" y="1816593"/>
                        <a:pt x="3700776" y="1904676"/>
                        <a:pt x="3745753" y="1906570"/>
                      </a:cubicBezTo>
                      <a:cubicBezTo>
                        <a:pt x="3757485" y="1907517"/>
                        <a:pt x="3770196" y="1907517"/>
                        <a:pt x="3780952" y="1905623"/>
                      </a:cubicBezTo>
                      <a:lnTo>
                        <a:pt x="3780952" y="577749"/>
                      </a:lnTo>
                      <a:cubicBezTo>
                        <a:pt x="3754552" y="551229"/>
                        <a:pt x="3732064" y="521868"/>
                        <a:pt x="3712510" y="490613"/>
                      </a:cubicBezTo>
                      <a:cubicBezTo>
                        <a:pt x="3723265" y="596691"/>
                        <a:pt x="3702732" y="712241"/>
                        <a:pt x="3612779" y="756756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0E9A677A-E299-7F96-9633-9DC47FC52D05}"/>
                  </a:ext>
                </a:extLst>
              </p:cNvPr>
              <p:cNvSpPr/>
              <p:nvPr/>
            </p:nvSpPr>
            <p:spPr>
              <a:xfrm>
                <a:off x="10416722" y="-3974312"/>
                <a:ext cx="951503" cy="278487"/>
              </a:xfrm>
              <a:custGeom>
                <a:avLst/>
                <a:gdLst>
                  <a:gd name="connsiteX0" fmla="*/ 11891 w 951503"/>
                  <a:gd name="connsiteY0" fmla="*/ 947 h 278487"/>
                  <a:gd name="connsiteX1" fmla="*/ 5047 w 951503"/>
                  <a:gd name="connsiteY1" fmla="*/ 12313 h 278487"/>
                  <a:gd name="connsiteX2" fmla="*/ 105755 w 951503"/>
                  <a:gd name="connsiteY2" fmla="*/ 57775 h 278487"/>
                  <a:gd name="connsiteX3" fmla="*/ 61756 w 951503"/>
                  <a:gd name="connsiteY3" fmla="*/ 96607 h 278487"/>
                  <a:gd name="connsiteX4" fmla="*/ 104777 w 951503"/>
                  <a:gd name="connsiteY4" fmla="*/ 160065 h 278487"/>
                  <a:gd name="connsiteX5" fmla="*/ 369746 w 951503"/>
                  <a:gd name="connsiteY5" fmla="*/ 65352 h 278487"/>
                  <a:gd name="connsiteX6" fmla="*/ 487075 w 951503"/>
                  <a:gd name="connsiteY6" fmla="*/ 6630 h 278487"/>
                  <a:gd name="connsiteX7" fmla="*/ 408856 w 951503"/>
                  <a:gd name="connsiteY7" fmla="*/ 118391 h 278487"/>
                  <a:gd name="connsiteX8" fmla="*/ 548673 w 951503"/>
                  <a:gd name="connsiteY8" fmla="*/ 145858 h 278487"/>
                  <a:gd name="connsiteX9" fmla="*/ 500764 w 951503"/>
                  <a:gd name="connsiteY9" fmla="*/ 238676 h 278487"/>
                  <a:gd name="connsiteX10" fmla="*/ 668935 w 951503"/>
                  <a:gd name="connsiteY10" fmla="*/ 237729 h 278487"/>
                  <a:gd name="connsiteX11" fmla="*/ 922172 w 951503"/>
                  <a:gd name="connsiteY11" fmla="*/ 31255 h 278487"/>
                  <a:gd name="connsiteX12" fmla="*/ 951504 w 951503"/>
                  <a:gd name="connsiteY12" fmla="*/ 0 h 278487"/>
                  <a:gd name="connsiteX13" fmla="*/ 11891 w 951503"/>
                  <a:gd name="connsiteY13" fmla="*/ 0 h 278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51503" h="278487">
                    <a:moveTo>
                      <a:pt x="11891" y="947"/>
                    </a:moveTo>
                    <a:cubicBezTo>
                      <a:pt x="9936" y="4736"/>
                      <a:pt x="7002" y="8524"/>
                      <a:pt x="5047" y="12313"/>
                    </a:cubicBezTo>
                    <a:cubicBezTo>
                      <a:pt x="-18419" y="62510"/>
                      <a:pt x="44156" y="65352"/>
                      <a:pt x="105755" y="57775"/>
                    </a:cubicBezTo>
                    <a:cubicBezTo>
                      <a:pt x="90111" y="68193"/>
                      <a:pt x="75444" y="80506"/>
                      <a:pt x="61756" y="96607"/>
                    </a:cubicBezTo>
                    <a:cubicBezTo>
                      <a:pt x="26557" y="139228"/>
                      <a:pt x="59801" y="161012"/>
                      <a:pt x="104777" y="160065"/>
                    </a:cubicBezTo>
                    <a:cubicBezTo>
                      <a:pt x="199618" y="158171"/>
                      <a:pt x="285660" y="102290"/>
                      <a:pt x="369746" y="65352"/>
                    </a:cubicBezTo>
                    <a:cubicBezTo>
                      <a:pt x="408856" y="48304"/>
                      <a:pt x="448943" y="28414"/>
                      <a:pt x="487075" y="6630"/>
                    </a:cubicBezTo>
                    <a:cubicBezTo>
                      <a:pt x="454810" y="39779"/>
                      <a:pt x="416678" y="80506"/>
                      <a:pt x="408856" y="118391"/>
                    </a:cubicBezTo>
                    <a:cubicBezTo>
                      <a:pt x="391256" y="207421"/>
                      <a:pt x="476320" y="182796"/>
                      <a:pt x="548673" y="145858"/>
                    </a:cubicBezTo>
                    <a:cubicBezTo>
                      <a:pt x="526185" y="176166"/>
                      <a:pt x="508585" y="208368"/>
                      <a:pt x="500764" y="238676"/>
                    </a:cubicBezTo>
                    <a:cubicBezTo>
                      <a:pt x="478275" y="323918"/>
                      <a:pt x="651336" y="247201"/>
                      <a:pt x="668935" y="237729"/>
                    </a:cubicBezTo>
                    <a:cubicBezTo>
                      <a:pt x="765733" y="187531"/>
                      <a:pt x="847863" y="108920"/>
                      <a:pt x="922172" y="31255"/>
                    </a:cubicBezTo>
                    <a:cubicBezTo>
                      <a:pt x="931949" y="20837"/>
                      <a:pt x="941726" y="10418"/>
                      <a:pt x="951504" y="0"/>
                    </a:cubicBezTo>
                    <a:lnTo>
                      <a:pt x="11891" y="0"/>
                    </a:lnTo>
                    <a:close/>
                  </a:path>
                </a:pathLst>
              </a:custGeom>
              <a:solidFill>
                <a:srgbClr val="49A147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F2CE655C-59FA-ABBD-5BC7-05DE99E8A94C}"/>
                  </a:ext>
                </a:extLst>
              </p:cNvPr>
              <p:cNvSpPr/>
              <p:nvPr/>
            </p:nvSpPr>
            <p:spPr>
              <a:xfrm>
                <a:off x="11378682" y="-3973364"/>
                <a:ext cx="1089506" cy="270416"/>
              </a:xfrm>
              <a:custGeom>
                <a:avLst/>
                <a:gdLst>
                  <a:gd name="connsiteX0" fmla="*/ 13987 w 1089506"/>
                  <a:gd name="connsiteY0" fmla="*/ 0 h 270416"/>
                  <a:gd name="connsiteX1" fmla="*/ 1276 w 1089506"/>
                  <a:gd name="connsiteY1" fmla="*/ 60616 h 270416"/>
                  <a:gd name="connsiteX2" fmla="*/ 93185 w 1089506"/>
                  <a:gd name="connsiteY2" fmla="*/ 106078 h 270416"/>
                  <a:gd name="connsiteX3" fmla="*/ 73629 w 1089506"/>
                  <a:gd name="connsiteY3" fmla="*/ 162906 h 270416"/>
                  <a:gd name="connsiteX4" fmla="*/ 211492 w 1089506"/>
                  <a:gd name="connsiteY4" fmla="*/ 260460 h 270416"/>
                  <a:gd name="connsiteX5" fmla="*/ 430506 w 1089506"/>
                  <a:gd name="connsiteY5" fmla="*/ 82400 h 270416"/>
                  <a:gd name="connsiteX6" fmla="*/ 440284 w 1089506"/>
                  <a:gd name="connsiteY6" fmla="*/ 71982 h 270416"/>
                  <a:gd name="connsiteX7" fmla="*/ 466683 w 1089506"/>
                  <a:gd name="connsiteY7" fmla="*/ 259513 h 270416"/>
                  <a:gd name="connsiteX8" fmla="*/ 653432 w 1089506"/>
                  <a:gd name="connsiteY8" fmla="*/ 163853 h 270416"/>
                  <a:gd name="connsiteX9" fmla="*/ 712097 w 1089506"/>
                  <a:gd name="connsiteY9" fmla="*/ 41674 h 270416"/>
                  <a:gd name="connsiteX10" fmla="*/ 824537 w 1089506"/>
                  <a:gd name="connsiteY10" fmla="*/ 59669 h 270416"/>
                  <a:gd name="connsiteX11" fmla="*/ 863647 w 1089506"/>
                  <a:gd name="connsiteY11" fmla="*/ 3789 h 270416"/>
                  <a:gd name="connsiteX12" fmla="*/ 895913 w 1089506"/>
                  <a:gd name="connsiteY12" fmla="*/ 97554 h 270416"/>
                  <a:gd name="connsiteX13" fmla="*/ 1089506 w 1089506"/>
                  <a:gd name="connsiteY13" fmla="*/ 244359 h 270416"/>
                  <a:gd name="connsiteX14" fmla="*/ 1089506 w 1089506"/>
                  <a:gd name="connsiteY14" fmla="*/ 0 h 270416"/>
                  <a:gd name="connsiteX15" fmla="*/ 13987 w 1089506"/>
                  <a:gd name="connsiteY15" fmla="*/ 0 h 27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89506" h="270416">
                    <a:moveTo>
                      <a:pt x="13987" y="0"/>
                    </a:moveTo>
                    <a:cubicBezTo>
                      <a:pt x="8121" y="19890"/>
                      <a:pt x="3232" y="39779"/>
                      <a:pt x="1276" y="60616"/>
                    </a:cubicBezTo>
                    <a:cubicBezTo>
                      <a:pt x="-8501" y="140175"/>
                      <a:pt x="39408" y="136387"/>
                      <a:pt x="93185" y="106078"/>
                    </a:cubicBezTo>
                    <a:cubicBezTo>
                      <a:pt x="82429" y="125021"/>
                      <a:pt x="75585" y="144911"/>
                      <a:pt x="73629" y="162906"/>
                    </a:cubicBezTo>
                    <a:cubicBezTo>
                      <a:pt x="67763" y="239624"/>
                      <a:pt x="133272" y="293610"/>
                      <a:pt x="211492" y="260460"/>
                    </a:cubicBezTo>
                    <a:cubicBezTo>
                      <a:pt x="299489" y="222575"/>
                      <a:pt x="364998" y="146805"/>
                      <a:pt x="430506" y="82400"/>
                    </a:cubicBezTo>
                    <a:cubicBezTo>
                      <a:pt x="433439" y="79559"/>
                      <a:pt x="437351" y="75770"/>
                      <a:pt x="440284" y="71982"/>
                    </a:cubicBezTo>
                    <a:cubicBezTo>
                      <a:pt x="408996" y="153435"/>
                      <a:pt x="398241" y="235835"/>
                      <a:pt x="466683" y="259513"/>
                    </a:cubicBezTo>
                    <a:cubicBezTo>
                      <a:pt x="548813" y="287927"/>
                      <a:pt x="612367" y="225417"/>
                      <a:pt x="653432" y="163853"/>
                    </a:cubicBezTo>
                    <a:cubicBezTo>
                      <a:pt x="671031" y="136387"/>
                      <a:pt x="695475" y="89977"/>
                      <a:pt x="712097" y="41674"/>
                    </a:cubicBezTo>
                    <a:cubicBezTo>
                      <a:pt x="739474" y="80506"/>
                      <a:pt x="781517" y="100396"/>
                      <a:pt x="824537" y="59669"/>
                    </a:cubicBezTo>
                    <a:cubicBezTo>
                      <a:pt x="839204" y="46409"/>
                      <a:pt x="851915" y="26520"/>
                      <a:pt x="863647" y="3789"/>
                    </a:cubicBezTo>
                    <a:cubicBezTo>
                      <a:pt x="871469" y="35991"/>
                      <a:pt x="880269" y="67246"/>
                      <a:pt x="895913" y="97554"/>
                    </a:cubicBezTo>
                    <a:cubicBezTo>
                      <a:pt x="935022" y="172377"/>
                      <a:pt x="1003466" y="240571"/>
                      <a:pt x="1089506" y="244359"/>
                    </a:cubicBezTo>
                    <a:lnTo>
                      <a:pt x="1089506" y="0"/>
                    </a:lnTo>
                    <a:lnTo>
                      <a:pt x="13987" y="0"/>
                    </a:lnTo>
                    <a:close/>
                  </a:path>
                </a:pathLst>
              </a:custGeom>
              <a:solidFill>
                <a:srgbClr val="49A147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03" name="Graphic 25">
              <a:extLst>
                <a:ext uri="{FF2B5EF4-FFF2-40B4-BE49-F238E27FC236}">
                  <a16:creationId xmlns:a16="http://schemas.microsoft.com/office/drawing/2014/main" id="{E531D4AE-89A4-E043-A7BC-214D57857B1C}"/>
                </a:ext>
              </a:extLst>
            </p:cNvPr>
            <p:cNvGrpSpPr/>
            <p:nvPr/>
          </p:nvGrpSpPr>
          <p:grpSpPr>
            <a:xfrm>
              <a:off x="11352812" y="-2691989"/>
              <a:ext cx="1114398" cy="2721262"/>
              <a:chOff x="11352812" y="-2691989"/>
              <a:chExt cx="1114398" cy="2721262"/>
            </a:xfrm>
          </p:grpSpPr>
          <p:grpSp>
            <p:nvGrpSpPr>
              <p:cNvPr id="504" name="Graphic 25">
                <a:extLst>
                  <a:ext uri="{FF2B5EF4-FFF2-40B4-BE49-F238E27FC236}">
                    <a16:creationId xmlns:a16="http://schemas.microsoft.com/office/drawing/2014/main" id="{F17D4FE9-BB72-3629-5416-688871A1212C}"/>
                  </a:ext>
                </a:extLst>
              </p:cNvPr>
              <p:cNvGrpSpPr/>
              <p:nvPr/>
            </p:nvGrpSpPr>
            <p:grpSpPr>
              <a:xfrm>
                <a:off x="11353790" y="-2691989"/>
                <a:ext cx="1113421" cy="2721262"/>
                <a:chOff x="11353790" y="-2691989"/>
                <a:chExt cx="1113421" cy="2721262"/>
              </a:xfrm>
              <a:solidFill>
                <a:srgbClr val="359347"/>
              </a:solidFill>
            </p:grpSpPr>
            <p:sp>
              <p:nvSpPr>
                <p:cNvPr id="505" name="Freeform: Shape 504">
                  <a:extLst>
                    <a:ext uri="{FF2B5EF4-FFF2-40B4-BE49-F238E27FC236}">
                      <a16:creationId xmlns:a16="http://schemas.microsoft.com/office/drawing/2014/main" id="{2A4E75D3-2D32-5E02-3429-E13101900C0D}"/>
                    </a:ext>
                  </a:extLst>
                </p:cNvPr>
                <p:cNvSpPr/>
                <p:nvPr/>
              </p:nvSpPr>
              <p:spPr>
                <a:xfrm>
                  <a:off x="12358406" y="-386588"/>
                  <a:ext cx="108805" cy="75770"/>
                </a:xfrm>
                <a:custGeom>
                  <a:avLst/>
                  <a:gdLst>
                    <a:gd name="connsiteX0" fmla="*/ 275 w 108805"/>
                    <a:gd name="connsiteY0" fmla="*/ 24626 h 75770"/>
                    <a:gd name="connsiteX1" fmla="*/ 46230 w 108805"/>
                    <a:gd name="connsiteY1" fmla="*/ 62510 h 75770"/>
                    <a:gd name="connsiteX2" fmla="*/ 108805 w 108805"/>
                    <a:gd name="connsiteY2" fmla="*/ 75771 h 75770"/>
                    <a:gd name="connsiteX3" fmla="*/ 108805 w 108805"/>
                    <a:gd name="connsiteY3" fmla="*/ 0 h 75770"/>
                    <a:gd name="connsiteX4" fmla="*/ 15920 w 108805"/>
                    <a:gd name="connsiteY4" fmla="*/ 6630 h 75770"/>
                    <a:gd name="connsiteX5" fmla="*/ 275 w 108805"/>
                    <a:gd name="connsiteY5" fmla="*/ 24626 h 75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805" h="75770">
                      <a:moveTo>
                        <a:pt x="275" y="24626"/>
                      </a:moveTo>
                      <a:cubicBezTo>
                        <a:pt x="6142" y="45463"/>
                        <a:pt x="22763" y="55881"/>
                        <a:pt x="46230" y="62510"/>
                      </a:cubicBezTo>
                      <a:cubicBezTo>
                        <a:pt x="66761" y="68193"/>
                        <a:pt x="88272" y="71982"/>
                        <a:pt x="108805" y="75771"/>
                      </a:cubicBezTo>
                      <a:lnTo>
                        <a:pt x="108805" y="0"/>
                      </a:lnTo>
                      <a:cubicBezTo>
                        <a:pt x="77517" y="1894"/>
                        <a:pt x="47207" y="3789"/>
                        <a:pt x="15920" y="6630"/>
                      </a:cubicBezTo>
                      <a:cubicBezTo>
                        <a:pt x="7119" y="7577"/>
                        <a:pt x="-1680" y="15154"/>
                        <a:pt x="275" y="24626"/>
                      </a:cubicBezTo>
                      <a:close/>
                    </a:path>
                  </a:pathLst>
                </a:custGeom>
                <a:solidFill>
                  <a:srgbClr val="359347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6" name="Freeform: Shape 505">
                  <a:extLst>
                    <a:ext uri="{FF2B5EF4-FFF2-40B4-BE49-F238E27FC236}">
                      <a16:creationId xmlns:a16="http://schemas.microsoft.com/office/drawing/2014/main" id="{CE3E826F-964C-1214-14F1-488D30270D52}"/>
                    </a:ext>
                  </a:extLst>
                </p:cNvPr>
                <p:cNvSpPr/>
                <p:nvPr/>
              </p:nvSpPr>
              <p:spPr>
                <a:xfrm>
                  <a:off x="12260235" y="-273879"/>
                  <a:ext cx="206976" cy="303153"/>
                </a:xfrm>
                <a:custGeom>
                  <a:avLst/>
                  <a:gdLst>
                    <a:gd name="connsiteX0" fmla="*/ 206976 w 206976"/>
                    <a:gd name="connsiteY0" fmla="*/ 0 h 303153"/>
                    <a:gd name="connsiteX1" fmla="*/ 182533 w 206976"/>
                    <a:gd name="connsiteY1" fmla="*/ 13260 h 303153"/>
                    <a:gd name="connsiteX2" fmla="*/ 7516 w 206976"/>
                    <a:gd name="connsiteY2" fmla="*/ 220681 h 303153"/>
                    <a:gd name="connsiteX3" fmla="*/ 74003 w 206976"/>
                    <a:gd name="connsiteY3" fmla="*/ 300240 h 303153"/>
                    <a:gd name="connsiteX4" fmla="*/ 206976 w 206976"/>
                    <a:gd name="connsiteY4" fmla="*/ 254778 h 303153"/>
                    <a:gd name="connsiteX5" fmla="*/ 206976 w 206976"/>
                    <a:gd name="connsiteY5" fmla="*/ 0 h 303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976" h="303153">
                      <a:moveTo>
                        <a:pt x="206976" y="0"/>
                      </a:moveTo>
                      <a:cubicBezTo>
                        <a:pt x="196221" y="4736"/>
                        <a:pt x="187422" y="9471"/>
                        <a:pt x="182533" y="13260"/>
                      </a:cubicBezTo>
                      <a:cubicBezTo>
                        <a:pt x="111158" y="68193"/>
                        <a:pt x="47603" y="143016"/>
                        <a:pt x="7516" y="220681"/>
                      </a:cubicBezTo>
                      <a:cubicBezTo>
                        <a:pt x="-13994" y="262355"/>
                        <a:pt x="11427" y="316341"/>
                        <a:pt x="74003" y="300240"/>
                      </a:cubicBezTo>
                      <a:cubicBezTo>
                        <a:pt x="119957" y="287927"/>
                        <a:pt x="163955" y="272773"/>
                        <a:pt x="206976" y="254778"/>
                      </a:cubicBezTo>
                      <a:lnTo>
                        <a:pt x="206976" y="0"/>
                      </a:lnTo>
                      <a:close/>
                    </a:path>
                  </a:pathLst>
                </a:custGeom>
                <a:solidFill>
                  <a:srgbClr val="359347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7" name="Freeform: Shape 506">
                  <a:extLst>
                    <a:ext uri="{FF2B5EF4-FFF2-40B4-BE49-F238E27FC236}">
                      <a16:creationId xmlns:a16="http://schemas.microsoft.com/office/drawing/2014/main" id="{2DB9BC3B-C72D-3768-5BB5-D962D3D4181C}"/>
                    </a:ext>
                  </a:extLst>
                </p:cNvPr>
                <p:cNvSpPr/>
                <p:nvPr/>
              </p:nvSpPr>
              <p:spPr>
                <a:xfrm>
                  <a:off x="11353790" y="-2691989"/>
                  <a:ext cx="1113421" cy="2352767"/>
                </a:xfrm>
                <a:custGeom>
                  <a:avLst/>
                  <a:gdLst>
                    <a:gd name="connsiteX0" fmla="*/ 1022490 w 1113421"/>
                    <a:gd name="connsiteY0" fmla="*/ 2232472 h 2352767"/>
                    <a:gd name="connsiteX1" fmla="*/ 1113421 w 1113421"/>
                    <a:gd name="connsiteY1" fmla="*/ 2281723 h 2352767"/>
                    <a:gd name="connsiteX2" fmla="*/ 1113421 w 1113421"/>
                    <a:gd name="connsiteY2" fmla="*/ 2931 h 2352767"/>
                    <a:gd name="connsiteX3" fmla="*/ 1024446 w 1113421"/>
                    <a:gd name="connsiteY3" fmla="*/ 28503 h 2352767"/>
                    <a:gd name="connsiteX4" fmla="*/ 1029335 w 1113421"/>
                    <a:gd name="connsiteY4" fmla="*/ 104274 h 2352767"/>
                    <a:gd name="connsiteX5" fmla="*/ 1059645 w 1113421"/>
                    <a:gd name="connsiteY5" fmla="*/ 200881 h 2352767"/>
                    <a:gd name="connsiteX6" fmla="*/ 1032268 w 1113421"/>
                    <a:gd name="connsiteY6" fmla="*/ 196145 h 2352767"/>
                    <a:gd name="connsiteX7" fmla="*/ 950138 w 1113421"/>
                    <a:gd name="connsiteY7" fmla="*/ 284228 h 2352767"/>
                    <a:gd name="connsiteX8" fmla="*/ 943293 w 1113421"/>
                    <a:gd name="connsiteY8" fmla="*/ 292752 h 2352767"/>
                    <a:gd name="connsiteX9" fmla="*/ 944271 w 1113421"/>
                    <a:gd name="connsiteY9" fmla="*/ 302224 h 2352767"/>
                    <a:gd name="connsiteX10" fmla="*/ 939383 w 1113421"/>
                    <a:gd name="connsiteY10" fmla="*/ 321166 h 2352767"/>
                    <a:gd name="connsiteX11" fmla="*/ 931560 w 1113421"/>
                    <a:gd name="connsiteY11" fmla="*/ 438610 h 2352767"/>
                    <a:gd name="connsiteX12" fmla="*/ 929605 w 1113421"/>
                    <a:gd name="connsiteY12" fmla="*/ 436716 h 2352767"/>
                    <a:gd name="connsiteX13" fmla="*/ 920805 w 1113421"/>
                    <a:gd name="connsiteY13" fmla="*/ 286122 h 2352767"/>
                    <a:gd name="connsiteX14" fmla="*/ 867029 w 1113421"/>
                    <a:gd name="connsiteY14" fmla="*/ 137423 h 2352767"/>
                    <a:gd name="connsiteX15" fmla="*/ 797609 w 1113421"/>
                    <a:gd name="connsiteY15" fmla="*/ 228348 h 2352767"/>
                    <a:gd name="connsiteX16" fmla="*/ 799565 w 1113421"/>
                    <a:gd name="connsiteY16" fmla="*/ 343897 h 2352767"/>
                    <a:gd name="connsiteX17" fmla="*/ 611837 w 1113421"/>
                    <a:gd name="connsiteY17" fmla="*/ 343897 h 2352767"/>
                    <a:gd name="connsiteX18" fmla="*/ 695924 w 1113421"/>
                    <a:gd name="connsiteY18" fmla="*/ 509645 h 2352767"/>
                    <a:gd name="connsiteX19" fmla="*/ 816187 w 1113421"/>
                    <a:gd name="connsiteY19" fmla="*/ 665921 h 2352767"/>
                    <a:gd name="connsiteX20" fmla="*/ 781966 w 1113421"/>
                    <a:gd name="connsiteY20" fmla="*/ 655503 h 2352767"/>
                    <a:gd name="connsiteX21" fmla="*/ 514063 w 1113421"/>
                    <a:gd name="connsiteY21" fmla="*/ 617618 h 2352767"/>
                    <a:gd name="connsiteX22" fmla="*/ 713523 w 1113421"/>
                    <a:gd name="connsiteY22" fmla="*/ 789995 h 2352767"/>
                    <a:gd name="connsiteX23" fmla="*/ 438777 w 1113421"/>
                    <a:gd name="connsiteY23" fmla="*/ 852505 h 2352767"/>
                    <a:gd name="connsiteX24" fmla="*/ 624549 w 1113421"/>
                    <a:gd name="connsiteY24" fmla="*/ 959531 h 2352767"/>
                    <a:gd name="connsiteX25" fmla="*/ 592283 w 1113421"/>
                    <a:gd name="connsiteY25" fmla="*/ 962372 h 2352767"/>
                    <a:gd name="connsiteX26" fmla="*/ 338069 w 1113421"/>
                    <a:gd name="connsiteY26" fmla="*/ 1048561 h 2352767"/>
                    <a:gd name="connsiteX27" fmla="*/ 484731 w 1113421"/>
                    <a:gd name="connsiteY27" fmla="*/ 1201996 h 2352767"/>
                    <a:gd name="connsiteX28" fmla="*/ 585439 w 1113421"/>
                    <a:gd name="connsiteY28" fmla="*/ 1215256 h 2352767"/>
                    <a:gd name="connsiteX29" fmla="*/ 522863 w 1113421"/>
                    <a:gd name="connsiteY29" fmla="*/ 1225674 h 2352767"/>
                    <a:gd name="connsiteX30" fmla="*/ 324381 w 1113421"/>
                    <a:gd name="connsiteY30" fmla="*/ 1323228 h 2352767"/>
                    <a:gd name="connsiteX31" fmla="*/ 254961 w 1113421"/>
                    <a:gd name="connsiteY31" fmla="*/ 1458668 h 2352767"/>
                    <a:gd name="connsiteX32" fmla="*/ 1725 w 1113421"/>
                    <a:gd name="connsiteY32" fmla="*/ 1559063 h 2352767"/>
                    <a:gd name="connsiteX33" fmla="*/ 8569 w 1113421"/>
                    <a:gd name="connsiteY33" fmla="*/ 1580848 h 2352767"/>
                    <a:gd name="connsiteX34" fmla="*/ 256916 w 1113421"/>
                    <a:gd name="connsiteY34" fmla="*/ 1657565 h 2352767"/>
                    <a:gd name="connsiteX35" fmla="*/ 393801 w 1113421"/>
                    <a:gd name="connsiteY35" fmla="*/ 1677455 h 2352767"/>
                    <a:gd name="connsiteX36" fmla="*/ 180652 w 1113421"/>
                    <a:gd name="connsiteY36" fmla="*/ 1752278 h 2352767"/>
                    <a:gd name="connsiteX37" fmla="*/ 179674 w 1113421"/>
                    <a:gd name="connsiteY37" fmla="*/ 1770273 h 2352767"/>
                    <a:gd name="connsiteX38" fmla="*/ 445621 w 1113421"/>
                    <a:gd name="connsiteY38" fmla="*/ 1822365 h 2352767"/>
                    <a:gd name="connsiteX39" fmla="*/ 327314 w 1113421"/>
                    <a:gd name="connsiteY39" fmla="*/ 1981483 h 2352767"/>
                    <a:gd name="connsiteX40" fmla="*/ 361535 w 1113421"/>
                    <a:gd name="connsiteY40" fmla="*/ 2106504 h 2352767"/>
                    <a:gd name="connsiteX41" fmla="*/ 591305 w 1113421"/>
                    <a:gd name="connsiteY41" fmla="*/ 1994743 h 2352767"/>
                    <a:gd name="connsiteX42" fmla="*/ 601082 w 1113421"/>
                    <a:gd name="connsiteY42" fmla="*/ 2310137 h 2352767"/>
                    <a:gd name="connsiteX43" fmla="*/ 741878 w 1113421"/>
                    <a:gd name="connsiteY43" fmla="*/ 2205952 h 2352767"/>
                    <a:gd name="connsiteX44" fmla="*/ 817165 w 1113421"/>
                    <a:gd name="connsiteY44" fmla="*/ 2352757 h 2352767"/>
                    <a:gd name="connsiteX45" fmla="*/ 1009780 w 1113421"/>
                    <a:gd name="connsiteY45" fmla="*/ 2245732 h 2352767"/>
                    <a:gd name="connsiteX46" fmla="*/ 1022490 w 1113421"/>
                    <a:gd name="connsiteY46" fmla="*/ 2232472 h 235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113421" h="2352767">
                      <a:moveTo>
                        <a:pt x="1022490" y="2232472"/>
                      </a:moveTo>
                      <a:cubicBezTo>
                        <a:pt x="1046934" y="2252362"/>
                        <a:pt x="1079199" y="2268463"/>
                        <a:pt x="1113421" y="2281723"/>
                      </a:cubicBezTo>
                      <a:lnTo>
                        <a:pt x="1113421" y="2931"/>
                      </a:lnTo>
                      <a:cubicBezTo>
                        <a:pt x="1079199" y="-4646"/>
                        <a:pt x="1048890" y="1984"/>
                        <a:pt x="1024446" y="28503"/>
                      </a:cubicBezTo>
                      <a:cubicBezTo>
                        <a:pt x="1007824" y="47446"/>
                        <a:pt x="1022490" y="83437"/>
                        <a:pt x="1029335" y="104274"/>
                      </a:cubicBezTo>
                      <a:cubicBezTo>
                        <a:pt x="1040090" y="136476"/>
                        <a:pt x="1049867" y="168678"/>
                        <a:pt x="1059645" y="200881"/>
                      </a:cubicBezTo>
                      <a:cubicBezTo>
                        <a:pt x="1050846" y="197092"/>
                        <a:pt x="1042046" y="195198"/>
                        <a:pt x="1032268" y="196145"/>
                      </a:cubicBezTo>
                      <a:cubicBezTo>
                        <a:pt x="988270" y="203722"/>
                        <a:pt x="963826" y="244449"/>
                        <a:pt x="950138" y="284228"/>
                      </a:cubicBezTo>
                      <a:cubicBezTo>
                        <a:pt x="947204" y="286122"/>
                        <a:pt x="944271" y="288017"/>
                        <a:pt x="943293" y="292752"/>
                      </a:cubicBezTo>
                      <a:cubicBezTo>
                        <a:pt x="943293" y="295594"/>
                        <a:pt x="944271" y="299382"/>
                        <a:pt x="944271" y="302224"/>
                      </a:cubicBezTo>
                      <a:cubicBezTo>
                        <a:pt x="942316" y="308854"/>
                        <a:pt x="940360" y="315483"/>
                        <a:pt x="939383" y="321166"/>
                      </a:cubicBezTo>
                      <a:cubicBezTo>
                        <a:pt x="929605" y="360946"/>
                        <a:pt x="929605" y="399778"/>
                        <a:pt x="931560" y="438610"/>
                      </a:cubicBezTo>
                      <a:cubicBezTo>
                        <a:pt x="930583" y="437663"/>
                        <a:pt x="929605" y="437663"/>
                        <a:pt x="929605" y="436716"/>
                      </a:cubicBezTo>
                      <a:cubicBezTo>
                        <a:pt x="924716" y="383677"/>
                        <a:pt x="923738" y="331585"/>
                        <a:pt x="920805" y="286122"/>
                      </a:cubicBezTo>
                      <a:cubicBezTo>
                        <a:pt x="918849" y="254867"/>
                        <a:pt x="916894" y="147842"/>
                        <a:pt x="867029" y="137423"/>
                      </a:cubicBezTo>
                      <a:cubicBezTo>
                        <a:pt x="815209" y="127005"/>
                        <a:pt x="804453" y="196145"/>
                        <a:pt x="797609" y="228348"/>
                      </a:cubicBezTo>
                      <a:cubicBezTo>
                        <a:pt x="791743" y="261497"/>
                        <a:pt x="792721" y="301276"/>
                        <a:pt x="799565" y="343897"/>
                      </a:cubicBezTo>
                      <a:cubicBezTo>
                        <a:pt x="711568" y="290858"/>
                        <a:pt x="604993" y="246343"/>
                        <a:pt x="611837" y="343897"/>
                      </a:cubicBezTo>
                      <a:cubicBezTo>
                        <a:pt x="615749" y="397884"/>
                        <a:pt x="660725" y="464183"/>
                        <a:pt x="695924" y="509645"/>
                      </a:cubicBezTo>
                      <a:cubicBezTo>
                        <a:pt x="731122" y="556054"/>
                        <a:pt x="771210" y="613829"/>
                        <a:pt x="816187" y="665921"/>
                      </a:cubicBezTo>
                      <a:cubicBezTo>
                        <a:pt x="804453" y="662133"/>
                        <a:pt x="792721" y="658344"/>
                        <a:pt x="781966" y="655503"/>
                      </a:cubicBezTo>
                      <a:cubicBezTo>
                        <a:pt x="723300" y="637507"/>
                        <a:pt x="572728" y="594886"/>
                        <a:pt x="514063" y="617618"/>
                      </a:cubicBezTo>
                      <a:cubicBezTo>
                        <a:pt x="413355" y="656450"/>
                        <a:pt x="575661" y="736009"/>
                        <a:pt x="713523" y="789995"/>
                      </a:cubicBezTo>
                      <a:cubicBezTo>
                        <a:pt x="606949" y="789048"/>
                        <a:pt x="507219" y="803255"/>
                        <a:pt x="438777" y="852505"/>
                      </a:cubicBezTo>
                      <a:cubicBezTo>
                        <a:pt x="382068" y="893232"/>
                        <a:pt x="504286" y="933011"/>
                        <a:pt x="624549" y="959531"/>
                      </a:cubicBezTo>
                      <a:cubicBezTo>
                        <a:pt x="613793" y="960478"/>
                        <a:pt x="603038" y="960478"/>
                        <a:pt x="592283" y="962372"/>
                      </a:cubicBezTo>
                      <a:cubicBezTo>
                        <a:pt x="501353" y="977526"/>
                        <a:pt x="416289" y="1007834"/>
                        <a:pt x="338069" y="1048561"/>
                      </a:cubicBezTo>
                      <a:cubicBezTo>
                        <a:pt x="173808" y="1135697"/>
                        <a:pt x="385979" y="1186842"/>
                        <a:pt x="484731" y="1201996"/>
                      </a:cubicBezTo>
                      <a:cubicBezTo>
                        <a:pt x="517974" y="1206732"/>
                        <a:pt x="552195" y="1211467"/>
                        <a:pt x="585439" y="1215256"/>
                      </a:cubicBezTo>
                      <a:cubicBezTo>
                        <a:pt x="563928" y="1218097"/>
                        <a:pt x="543396" y="1221886"/>
                        <a:pt x="522863" y="1225674"/>
                      </a:cubicBezTo>
                      <a:cubicBezTo>
                        <a:pt x="451487" y="1238934"/>
                        <a:pt x="370335" y="1273031"/>
                        <a:pt x="324381" y="1323228"/>
                      </a:cubicBezTo>
                      <a:cubicBezTo>
                        <a:pt x="288204" y="1363008"/>
                        <a:pt x="260827" y="1412259"/>
                        <a:pt x="254961" y="1458668"/>
                      </a:cubicBezTo>
                      <a:cubicBezTo>
                        <a:pt x="163053" y="1471928"/>
                        <a:pt x="38879" y="1491817"/>
                        <a:pt x="1725" y="1559063"/>
                      </a:cubicBezTo>
                      <a:cubicBezTo>
                        <a:pt x="-2186" y="1565694"/>
                        <a:pt x="747" y="1576112"/>
                        <a:pt x="8569" y="1580848"/>
                      </a:cubicBezTo>
                      <a:cubicBezTo>
                        <a:pt x="76034" y="1619680"/>
                        <a:pt x="184563" y="1645252"/>
                        <a:pt x="256916" y="1657565"/>
                      </a:cubicBezTo>
                      <a:cubicBezTo>
                        <a:pt x="303848" y="1665142"/>
                        <a:pt x="348825" y="1671772"/>
                        <a:pt x="393801" y="1677455"/>
                      </a:cubicBezTo>
                      <a:cubicBezTo>
                        <a:pt x="306782" y="1685979"/>
                        <a:pt x="220740" y="1701133"/>
                        <a:pt x="180652" y="1752278"/>
                      </a:cubicBezTo>
                      <a:cubicBezTo>
                        <a:pt x="175763" y="1757961"/>
                        <a:pt x="175763" y="1762696"/>
                        <a:pt x="179674" y="1770273"/>
                      </a:cubicBezTo>
                      <a:cubicBezTo>
                        <a:pt x="209984" y="1824260"/>
                        <a:pt x="353713" y="1825207"/>
                        <a:pt x="445621" y="1822365"/>
                      </a:cubicBezTo>
                      <a:cubicBezTo>
                        <a:pt x="389890" y="1863092"/>
                        <a:pt x="351758" y="1915184"/>
                        <a:pt x="327314" y="1981483"/>
                      </a:cubicBezTo>
                      <a:cubicBezTo>
                        <a:pt x="315581" y="2012738"/>
                        <a:pt x="313626" y="2087561"/>
                        <a:pt x="361535" y="2106504"/>
                      </a:cubicBezTo>
                      <a:cubicBezTo>
                        <a:pt x="429000" y="2134918"/>
                        <a:pt x="521885" y="2061989"/>
                        <a:pt x="591305" y="1994743"/>
                      </a:cubicBezTo>
                      <a:cubicBezTo>
                        <a:pt x="527751" y="2128288"/>
                        <a:pt x="456376" y="2342339"/>
                        <a:pt x="601082" y="2310137"/>
                      </a:cubicBezTo>
                      <a:cubicBezTo>
                        <a:pt x="650947" y="2298771"/>
                        <a:pt x="699835" y="2257098"/>
                        <a:pt x="741878" y="2205952"/>
                      </a:cubicBezTo>
                      <a:cubicBezTo>
                        <a:pt x="730145" y="2283617"/>
                        <a:pt x="741878" y="2351810"/>
                        <a:pt x="817165" y="2352757"/>
                      </a:cubicBezTo>
                      <a:cubicBezTo>
                        <a:pt x="894406" y="2353705"/>
                        <a:pt x="961870" y="2289300"/>
                        <a:pt x="1009780" y="2245732"/>
                      </a:cubicBezTo>
                      <a:cubicBezTo>
                        <a:pt x="1013691" y="2241943"/>
                        <a:pt x="1017603" y="2237208"/>
                        <a:pt x="1022490" y="2232472"/>
                      </a:cubicBezTo>
                      <a:close/>
                    </a:path>
                  </a:pathLst>
                </a:custGeom>
                <a:solidFill>
                  <a:srgbClr val="359347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508" name="Graphic 25">
                <a:extLst>
                  <a:ext uri="{FF2B5EF4-FFF2-40B4-BE49-F238E27FC236}">
                    <a16:creationId xmlns:a16="http://schemas.microsoft.com/office/drawing/2014/main" id="{31156EB3-20E7-2413-5D75-740D77C24127}"/>
                  </a:ext>
                </a:extLst>
              </p:cNvPr>
              <p:cNvGrpSpPr/>
              <p:nvPr/>
            </p:nvGrpSpPr>
            <p:grpSpPr>
              <a:xfrm>
                <a:off x="11353790" y="-2691989"/>
                <a:ext cx="1113421" cy="2721262"/>
                <a:chOff x="11353790" y="-2691989"/>
                <a:chExt cx="1113421" cy="2721262"/>
              </a:xfrm>
              <a:solidFill>
                <a:srgbClr val="2E5E2E"/>
              </a:solidFill>
            </p:grpSpPr>
            <p:sp>
              <p:nvSpPr>
                <p:cNvPr id="509" name="Freeform: Shape 508">
                  <a:extLst>
                    <a:ext uri="{FF2B5EF4-FFF2-40B4-BE49-F238E27FC236}">
                      <a16:creationId xmlns:a16="http://schemas.microsoft.com/office/drawing/2014/main" id="{1B1D8804-1DD3-CBB4-1F71-997555AD15FE}"/>
                    </a:ext>
                  </a:extLst>
                </p:cNvPr>
                <p:cNvSpPr/>
                <p:nvPr/>
              </p:nvSpPr>
              <p:spPr>
                <a:xfrm>
                  <a:off x="12358406" y="-386588"/>
                  <a:ext cx="108805" cy="75770"/>
                </a:xfrm>
                <a:custGeom>
                  <a:avLst/>
                  <a:gdLst>
                    <a:gd name="connsiteX0" fmla="*/ 275 w 108805"/>
                    <a:gd name="connsiteY0" fmla="*/ 24626 h 75770"/>
                    <a:gd name="connsiteX1" fmla="*/ 46230 w 108805"/>
                    <a:gd name="connsiteY1" fmla="*/ 62510 h 75770"/>
                    <a:gd name="connsiteX2" fmla="*/ 108805 w 108805"/>
                    <a:gd name="connsiteY2" fmla="*/ 75771 h 75770"/>
                    <a:gd name="connsiteX3" fmla="*/ 108805 w 108805"/>
                    <a:gd name="connsiteY3" fmla="*/ 0 h 75770"/>
                    <a:gd name="connsiteX4" fmla="*/ 15920 w 108805"/>
                    <a:gd name="connsiteY4" fmla="*/ 6630 h 75770"/>
                    <a:gd name="connsiteX5" fmla="*/ 275 w 108805"/>
                    <a:gd name="connsiteY5" fmla="*/ 24626 h 75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805" h="75770">
                      <a:moveTo>
                        <a:pt x="275" y="24626"/>
                      </a:moveTo>
                      <a:cubicBezTo>
                        <a:pt x="6142" y="45463"/>
                        <a:pt x="22763" y="55881"/>
                        <a:pt x="46230" y="62510"/>
                      </a:cubicBezTo>
                      <a:cubicBezTo>
                        <a:pt x="66761" y="68193"/>
                        <a:pt x="88272" y="71982"/>
                        <a:pt x="108805" y="75771"/>
                      </a:cubicBezTo>
                      <a:lnTo>
                        <a:pt x="108805" y="0"/>
                      </a:lnTo>
                      <a:cubicBezTo>
                        <a:pt x="77517" y="1894"/>
                        <a:pt x="47207" y="3789"/>
                        <a:pt x="15920" y="6630"/>
                      </a:cubicBezTo>
                      <a:cubicBezTo>
                        <a:pt x="7119" y="7577"/>
                        <a:pt x="-1680" y="15154"/>
                        <a:pt x="275" y="24626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0" name="Freeform: Shape 509">
                  <a:extLst>
                    <a:ext uri="{FF2B5EF4-FFF2-40B4-BE49-F238E27FC236}">
                      <a16:creationId xmlns:a16="http://schemas.microsoft.com/office/drawing/2014/main" id="{E4B20222-BE56-927C-F223-772C514BF70E}"/>
                    </a:ext>
                  </a:extLst>
                </p:cNvPr>
                <p:cNvSpPr/>
                <p:nvPr/>
              </p:nvSpPr>
              <p:spPr>
                <a:xfrm>
                  <a:off x="12260235" y="-273879"/>
                  <a:ext cx="206976" cy="303153"/>
                </a:xfrm>
                <a:custGeom>
                  <a:avLst/>
                  <a:gdLst>
                    <a:gd name="connsiteX0" fmla="*/ 206976 w 206976"/>
                    <a:gd name="connsiteY0" fmla="*/ 0 h 303153"/>
                    <a:gd name="connsiteX1" fmla="*/ 182533 w 206976"/>
                    <a:gd name="connsiteY1" fmla="*/ 13260 h 303153"/>
                    <a:gd name="connsiteX2" fmla="*/ 7516 w 206976"/>
                    <a:gd name="connsiteY2" fmla="*/ 220681 h 303153"/>
                    <a:gd name="connsiteX3" fmla="*/ 74003 w 206976"/>
                    <a:gd name="connsiteY3" fmla="*/ 300240 h 303153"/>
                    <a:gd name="connsiteX4" fmla="*/ 206976 w 206976"/>
                    <a:gd name="connsiteY4" fmla="*/ 254778 h 303153"/>
                    <a:gd name="connsiteX5" fmla="*/ 206976 w 206976"/>
                    <a:gd name="connsiteY5" fmla="*/ 0 h 303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976" h="303153">
                      <a:moveTo>
                        <a:pt x="206976" y="0"/>
                      </a:moveTo>
                      <a:cubicBezTo>
                        <a:pt x="196221" y="4736"/>
                        <a:pt x="187422" y="9471"/>
                        <a:pt x="182533" y="13260"/>
                      </a:cubicBezTo>
                      <a:cubicBezTo>
                        <a:pt x="111158" y="68193"/>
                        <a:pt x="47603" y="143016"/>
                        <a:pt x="7516" y="220681"/>
                      </a:cubicBezTo>
                      <a:cubicBezTo>
                        <a:pt x="-13994" y="262355"/>
                        <a:pt x="11427" y="316341"/>
                        <a:pt x="74003" y="300240"/>
                      </a:cubicBezTo>
                      <a:cubicBezTo>
                        <a:pt x="119957" y="287927"/>
                        <a:pt x="163955" y="272773"/>
                        <a:pt x="206976" y="254778"/>
                      </a:cubicBezTo>
                      <a:lnTo>
                        <a:pt x="206976" y="0"/>
                      </a:ln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1" name="Freeform: Shape 510">
                  <a:extLst>
                    <a:ext uri="{FF2B5EF4-FFF2-40B4-BE49-F238E27FC236}">
                      <a16:creationId xmlns:a16="http://schemas.microsoft.com/office/drawing/2014/main" id="{23C94C23-AB30-975A-08D4-18A84E56980B}"/>
                    </a:ext>
                  </a:extLst>
                </p:cNvPr>
                <p:cNvSpPr/>
                <p:nvPr/>
              </p:nvSpPr>
              <p:spPr>
                <a:xfrm>
                  <a:off x="11353790" y="-2691989"/>
                  <a:ext cx="1113421" cy="2352767"/>
                </a:xfrm>
                <a:custGeom>
                  <a:avLst/>
                  <a:gdLst>
                    <a:gd name="connsiteX0" fmla="*/ 1022490 w 1113421"/>
                    <a:gd name="connsiteY0" fmla="*/ 2232472 h 2352767"/>
                    <a:gd name="connsiteX1" fmla="*/ 1113421 w 1113421"/>
                    <a:gd name="connsiteY1" fmla="*/ 2281723 h 2352767"/>
                    <a:gd name="connsiteX2" fmla="*/ 1113421 w 1113421"/>
                    <a:gd name="connsiteY2" fmla="*/ 1594107 h 2352767"/>
                    <a:gd name="connsiteX3" fmla="*/ 848452 w 1113421"/>
                    <a:gd name="connsiteY3" fmla="*/ 1588425 h 2352767"/>
                    <a:gd name="connsiteX4" fmla="*/ 844541 w 1113421"/>
                    <a:gd name="connsiteY4" fmla="*/ 1578953 h 2352767"/>
                    <a:gd name="connsiteX5" fmla="*/ 959914 w 1113421"/>
                    <a:gd name="connsiteY5" fmla="*/ 1456774 h 2352767"/>
                    <a:gd name="connsiteX6" fmla="*/ 781966 w 1113421"/>
                    <a:gd name="connsiteY6" fmla="*/ 1520231 h 2352767"/>
                    <a:gd name="connsiteX7" fmla="*/ 533618 w 1113421"/>
                    <a:gd name="connsiteY7" fmla="*/ 1551486 h 2352767"/>
                    <a:gd name="connsiteX8" fmla="*/ 526774 w 1113421"/>
                    <a:gd name="connsiteY8" fmla="*/ 1545804 h 2352767"/>
                    <a:gd name="connsiteX9" fmla="*/ 685168 w 1113421"/>
                    <a:gd name="connsiteY9" fmla="*/ 1300497 h 2352767"/>
                    <a:gd name="connsiteX10" fmla="*/ 984358 w 1113421"/>
                    <a:gd name="connsiteY10" fmla="*/ 1206732 h 2352767"/>
                    <a:gd name="connsiteX11" fmla="*/ 713523 w 1113421"/>
                    <a:gd name="connsiteY11" fmla="*/ 1116754 h 2352767"/>
                    <a:gd name="connsiteX12" fmla="*/ 712546 w 1113421"/>
                    <a:gd name="connsiteY12" fmla="*/ 1107283 h 2352767"/>
                    <a:gd name="connsiteX13" fmla="*/ 868007 w 1113421"/>
                    <a:gd name="connsiteY13" fmla="*/ 1071292 h 2352767"/>
                    <a:gd name="connsiteX14" fmla="*/ 767299 w 1113421"/>
                    <a:gd name="connsiteY14" fmla="*/ 1024883 h 2352767"/>
                    <a:gd name="connsiteX15" fmla="*/ 766321 w 1113421"/>
                    <a:gd name="connsiteY15" fmla="*/ 1015412 h 2352767"/>
                    <a:gd name="connsiteX16" fmla="*/ 1027379 w 1113421"/>
                    <a:gd name="connsiteY16" fmla="*/ 963320 h 2352767"/>
                    <a:gd name="connsiteX17" fmla="*/ 1005869 w 1113421"/>
                    <a:gd name="connsiteY17" fmla="*/ 951007 h 2352767"/>
                    <a:gd name="connsiteX18" fmla="*/ 866052 w 1113421"/>
                    <a:gd name="connsiteY18" fmla="*/ 777682 h 2352767"/>
                    <a:gd name="connsiteX19" fmla="*/ 1059645 w 1113421"/>
                    <a:gd name="connsiteY19" fmla="*/ 784312 h 2352767"/>
                    <a:gd name="connsiteX20" fmla="*/ 1113421 w 1113421"/>
                    <a:gd name="connsiteY20" fmla="*/ 807043 h 2352767"/>
                    <a:gd name="connsiteX21" fmla="*/ 1113421 w 1113421"/>
                    <a:gd name="connsiteY21" fmla="*/ 2931 h 2352767"/>
                    <a:gd name="connsiteX22" fmla="*/ 1024446 w 1113421"/>
                    <a:gd name="connsiteY22" fmla="*/ 28503 h 2352767"/>
                    <a:gd name="connsiteX23" fmla="*/ 1029335 w 1113421"/>
                    <a:gd name="connsiteY23" fmla="*/ 104274 h 2352767"/>
                    <a:gd name="connsiteX24" fmla="*/ 1059645 w 1113421"/>
                    <a:gd name="connsiteY24" fmla="*/ 200881 h 2352767"/>
                    <a:gd name="connsiteX25" fmla="*/ 1032268 w 1113421"/>
                    <a:gd name="connsiteY25" fmla="*/ 196145 h 2352767"/>
                    <a:gd name="connsiteX26" fmla="*/ 950138 w 1113421"/>
                    <a:gd name="connsiteY26" fmla="*/ 284228 h 2352767"/>
                    <a:gd name="connsiteX27" fmla="*/ 943293 w 1113421"/>
                    <a:gd name="connsiteY27" fmla="*/ 292752 h 2352767"/>
                    <a:gd name="connsiteX28" fmla="*/ 944271 w 1113421"/>
                    <a:gd name="connsiteY28" fmla="*/ 302224 h 2352767"/>
                    <a:gd name="connsiteX29" fmla="*/ 939383 w 1113421"/>
                    <a:gd name="connsiteY29" fmla="*/ 321166 h 2352767"/>
                    <a:gd name="connsiteX30" fmla="*/ 931560 w 1113421"/>
                    <a:gd name="connsiteY30" fmla="*/ 438610 h 2352767"/>
                    <a:gd name="connsiteX31" fmla="*/ 929605 w 1113421"/>
                    <a:gd name="connsiteY31" fmla="*/ 436716 h 2352767"/>
                    <a:gd name="connsiteX32" fmla="*/ 920805 w 1113421"/>
                    <a:gd name="connsiteY32" fmla="*/ 286122 h 2352767"/>
                    <a:gd name="connsiteX33" fmla="*/ 867029 w 1113421"/>
                    <a:gd name="connsiteY33" fmla="*/ 137423 h 2352767"/>
                    <a:gd name="connsiteX34" fmla="*/ 797609 w 1113421"/>
                    <a:gd name="connsiteY34" fmla="*/ 228348 h 2352767"/>
                    <a:gd name="connsiteX35" fmla="*/ 799565 w 1113421"/>
                    <a:gd name="connsiteY35" fmla="*/ 343897 h 2352767"/>
                    <a:gd name="connsiteX36" fmla="*/ 611837 w 1113421"/>
                    <a:gd name="connsiteY36" fmla="*/ 343897 h 2352767"/>
                    <a:gd name="connsiteX37" fmla="*/ 695924 w 1113421"/>
                    <a:gd name="connsiteY37" fmla="*/ 509645 h 2352767"/>
                    <a:gd name="connsiteX38" fmla="*/ 816187 w 1113421"/>
                    <a:gd name="connsiteY38" fmla="*/ 665921 h 2352767"/>
                    <a:gd name="connsiteX39" fmla="*/ 781966 w 1113421"/>
                    <a:gd name="connsiteY39" fmla="*/ 655503 h 2352767"/>
                    <a:gd name="connsiteX40" fmla="*/ 514063 w 1113421"/>
                    <a:gd name="connsiteY40" fmla="*/ 617618 h 2352767"/>
                    <a:gd name="connsiteX41" fmla="*/ 713523 w 1113421"/>
                    <a:gd name="connsiteY41" fmla="*/ 789995 h 2352767"/>
                    <a:gd name="connsiteX42" fmla="*/ 438777 w 1113421"/>
                    <a:gd name="connsiteY42" fmla="*/ 852505 h 2352767"/>
                    <a:gd name="connsiteX43" fmla="*/ 624549 w 1113421"/>
                    <a:gd name="connsiteY43" fmla="*/ 959531 h 2352767"/>
                    <a:gd name="connsiteX44" fmla="*/ 592283 w 1113421"/>
                    <a:gd name="connsiteY44" fmla="*/ 962372 h 2352767"/>
                    <a:gd name="connsiteX45" fmla="*/ 338069 w 1113421"/>
                    <a:gd name="connsiteY45" fmla="*/ 1048561 h 2352767"/>
                    <a:gd name="connsiteX46" fmla="*/ 484731 w 1113421"/>
                    <a:gd name="connsiteY46" fmla="*/ 1201996 h 2352767"/>
                    <a:gd name="connsiteX47" fmla="*/ 585439 w 1113421"/>
                    <a:gd name="connsiteY47" fmla="*/ 1215256 h 2352767"/>
                    <a:gd name="connsiteX48" fmla="*/ 522863 w 1113421"/>
                    <a:gd name="connsiteY48" fmla="*/ 1225674 h 2352767"/>
                    <a:gd name="connsiteX49" fmla="*/ 324381 w 1113421"/>
                    <a:gd name="connsiteY49" fmla="*/ 1323228 h 2352767"/>
                    <a:gd name="connsiteX50" fmla="*/ 254961 w 1113421"/>
                    <a:gd name="connsiteY50" fmla="*/ 1458668 h 2352767"/>
                    <a:gd name="connsiteX51" fmla="*/ 1725 w 1113421"/>
                    <a:gd name="connsiteY51" fmla="*/ 1559063 h 2352767"/>
                    <a:gd name="connsiteX52" fmla="*/ 8569 w 1113421"/>
                    <a:gd name="connsiteY52" fmla="*/ 1580848 h 2352767"/>
                    <a:gd name="connsiteX53" fmla="*/ 256916 w 1113421"/>
                    <a:gd name="connsiteY53" fmla="*/ 1657565 h 2352767"/>
                    <a:gd name="connsiteX54" fmla="*/ 393801 w 1113421"/>
                    <a:gd name="connsiteY54" fmla="*/ 1677455 h 2352767"/>
                    <a:gd name="connsiteX55" fmla="*/ 180652 w 1113421"/>
                    <a:gd name="connsiteY55" fmla="*/ 1752278 h 2352767"/>
                    <a:gd name="connsiteX56" fmla="*/ 179674 w 1113421"/>
                    <a:gd name="connsiteY56" fmla="*/ 1770273 h 2352767"/>
                    <a:gd name="connsiteX57" fmla="*/ 445621 w 1113421"/>
                    <a:gd name="connsiteY57" fmla="*/ 1822365 h 2352767"/>
                    <a:gd name="connsiteX58" fmla="*/ 327314 w 1113421"/>
                    <a:gd name="connsiteY58" fmla="*/ 1981483 h 2352767"/>
                    <a:gd name="connsiteX59" fmla="*/ 361535 w 1113421"/>
                    <a:gd name="connsiteY59" fmla="*/ 2106504 h 2352767"/>
                    <a:gd name="connsiteX60" fmla="*/ 591305 w 1113421"/>
                    <a:gd name="connsiteY60" fmla="*/ 1994743 h 2352767"/>
                    <a:gd name="connsiteX61" fmla="*/ 601082 w 1113421"/>
                    <a:gd name="connsiteY61" fmla="*/ 2310137 h 2352767"/>
                    <a:gd name="connsiteX62" fmla="*/ 741878 w 1113421"/>
                    <a:gd name="connsiteY62" fmla="*/ 2205952 h 2352767"/>
                    <a:gd name="connsiteX63" fmla="*/ 817165 w 1113421"/>
                    <a:gd name="connsiteY63" fmla="*/ 2352757 h 2352767"/>
                    <a:gd name="connsiteX64" fmla="*/ 1009780 w 1113421"/>
                    <a:gd name="connsiteY64" fmla="*/ 2245732 h 2352767"/>
                    <a:gd name="connsiteX65" fmla="*/ 1022490 w 1113421"/>
                    <a:gd name="connsiteY65" fmla="*/ 2232472 h 2352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1113421" h="2352767">
                      <a:moveTo>
                        <a:pt x="1022490" y="2232472"/>
                      </a:moveTo>
                      <a:cubicBezTo>
                        <a:pt x="1046934" y="2252362"/>
                        <a:pt x="1079199" y="2268463"/>
                        <a:pt x="1113421" y="2281723"/>
                      </a:cubicBezTo>
                      <a:lnTo>
                        <a:pt x="1113421" y="1594107"/>
                      </a:lnTo>
                      <a:cubicBezTo>
                        <a:pt x="1031291" y="1622521"/>
                        <a:pt x="940360" y="1627257"/>
                        <a:pt x="848452" y="1588425"/>
                      </a:cubicBezTo>
                      <a:cubicBezTo>
                        <a:pt x="843563" y="1586530"/>
                        <a:pt x="842585" y="1582742"/>
                        <a:pt x="844541" y="1578953"/>
                      </a:cubicBezTo>
                      <a:cubicBezTo>
                        <a:pt x="868985" y="1526861"/>
                        <a:pt x="913961" y="1491817"/>
                        <a:pt x="959914" y="1456774"/>
                      </a:cubicBezTo>
                      <a:cubicBezTo>
                        <a:pt x="903206" y="1482346"/>
                        <a:pt x="843563" y="1503183"/>
                        <a:pt x="781966" y="1520231"/>
                      </a:cubicBezTo>
                      <a:cubicBezTo>
                        <a:pt x="703746" y="1541068"/>
                        <a:pt x="619660" y="1560958"/>
                        <a:pt x="533618" y="1551486"/>
                      </a:cubicBezTo>
                      <a:cubicBezTo>
                        <a:pt x="530685" y="1551486"/>
                        <a:pt x="527751" y="1548645"/>
                        <a:pt x="526774" y="1545804"/>
                      </a:cubicBezTo>
                      <a:cubicBezTo>
                        <a:pt x="508197" y="1433095"/>
                        <a:pt x="592283" y="1350695"/>
                        <a:pt x="685168" y="1300497"/>
                      </a:cubicBezTo>
                      <a:cubicBezTo>
                        <a:pt x="773166" y="1252194"/>
                        <a:pt x="876807" y="1218097"/>
                        <a:pt x="984358" y="1206732"/>
                      </a:cubicBezTo>
                      <a:cubicBezTo>
                        <a:pt x="892451" y="1183053"/>
                        <a:pt x="792721" y="1176424"/>
                        <a:pt x="713523" y="1116754"/>
                      </a:cubicBezTo>
                      <a:cubicBezTo>
                        <a:pt x="709612" y="1113913"/>
                        <a:pt x="708635" y="1110124"/>
                        <a:pt x="712546" y="1107283"/>
                      </a:cubicBezTo>
                      <a:cubicBezTo>
                        <a:pt x="748722" y="1072239"/>
                        <a:pt x="807386" y="1066557"/>
                        <a:pt x="868007" y="1071292"/>
                      </a:cubicBezTo>
                      <a:cubicBezTo>
                        <a:pt x="832808" y="1060874"/>
                        <a:pt x="798587" y="1046667"/>
                        <a:pt x="767299" y="1024883"/>
                      </a:cubicBezTo>
                      <a:cubicBezTo>
                        <a:pt x="763388" y="1022041"/>
                        <a:pt x="763388" y="1017306"/>
                        <a:pt x="766321" y="1015412"/>
                      </a:cubicBezTo>
                      <a:cubicBezTo>
                        <a:pt x="831830" y="958584"/>
                        <a:pt x="933516" y="952901"/>
                        <a:pt x="1027379" y="963320"/>
                      </a:cubicBezTo>
                      <a:cubicBezTo>
                        <a:pt x="1020536" y="959531"/>
                        <a:pt x="1012713" y="955742"/>
                        <a:pt x="1005869" y="951007"/>
                      </a:cubicBezTo>
                      <a:cubicBezTo>
                        <a:pt x="948182" y="917857"/>
                        <a:pt x="836719" y="848717"/>
                        <a:pt x="866052" y="777682"/>
                      </a:cubicBezTo>
                      <a:cubicBezTo>
                        <a:pt x="890495" y="717066"/>
                        <a:pt x="1013691" y="766317"/>
                        <a:pt x="1059645" y="784312"/>
                      </a:cubicBezTo>
                      <a:cubicBezTo>
                        <a:pt x="1078222" y="790942"/>
                        <a:pt x="1095821" y="799466"/>
                        <a:pt x="1113421" y="807043"/>
                      </a:cubicBezTo>
                      <a:lnTo>
                        <a:pt x="1113421" y="2931"/>
                      </a:lnTo>
                      <a:cubicBezTo>
                        <a:pt x="1079199" y="-4646"/>
                        <a:pt x="1048890" y="1984"/>
                        <a:pt x="1024446" y="28503"/>
                      </a:cubicBezTo>
                      <a:cubicBezTo>
                        <a:pt x="1007824" y="47446"/>
                        <a:pt x="1022490" y="83437"/>
                        <a:pt x="1029335" y="104274"/>
                      </a:cubicBezTo>
                      <a:cubicBezTo>
                        <a:pt x="1040090" y="136476"/>
                        <a:pt x="1049867" y="168678"/>
                        <a:pt x="1059645" y="200881"/>
                      </a:cubicBezTo>
                      <a:cubicBezTo>
                        <a:pt x="1050846" y="197092"/>
                        <a:pt x="1042046" y="195198"/>
                        <a:pt x="1032268" y="196145"/>
                      </a:cubicBezTo>
                      <a:cubicBezTo>
                        <a:pt x="988270" y="203722"/>
                        <a:pt x="963826" y="244449"/>
                        <a:pt x="950138" y="284228"/>
                      </a:cubicBezTo>
                      <a:cubicBezTo>
                        <a:pt x="947204" y="286122"/>
                        <a:pt x="944271" y="288017"/>
                        <a:pt x="943293" y="292752"/>
                      </a:cubicBezTo>
                      <a:cubicBezTo>
                        <a:pt x="943293" y="295594"/>
                        <a:pt x="944271" y="299382"/>
                        <a:pt x="944271" y="302224"/>
                      </a:cubicBezTo>
                      <a:cubicBezTo>
                        <a:pt x="942316" y="308854"/>
                        <a:pt x="940360" y="315483"/>
                        <a:pt x="939383" y="321166"/>
                      </a:cubicBezTo>
                      <a:cubicBezTo>
                        <a:pt x="929605" y="360946"/>
                        <a:pt x="929605" y="399778"/>
                        <a:pt x="931560" y="438610"/>
                      </a:cubicBezTo>
                      <a:cubicBezTo>
                        <a:pt x="930583" y="437663"/>
                        <a:pt x="929605" y="437663"/>
                        <a:pt x="929605" y="436716"/>
                      </a:cubicBezTo>
                      <a:cubicBezTo>
                        <a:pt x="924716" y="383677"/>
                        <a:pt x="923738" y="331585"/>
                        <a:pt x="920805" y="286122"/>
                      </a:cubicBezTo>
                      <a:cubicBezTo>
                        <a:pt x="918849" y="254867"/>
                        <a:pt x="916894" y="147842"/>
                        <a:pt x="867029" y="137423"/>
                      </a:cubicBezTo>
                      <a:cubicBezTo>
                        <a:pt x="815209" y="127005"/>
                        <a:pt x="804453" y="196145"/>
                        <a:pt x="797609" y="228348"/>
                      </a:cubicBezTo>
                      <a:cubicBezTo>
                        <a:pt x="791743" y="261497"/>
                        <a:pt x="792721" y="301276"/>
                        <a:pt x="799565" y="343897"/>
                      </a:cubicBezTo>
                      <a:cubicBezTo>
                        <a:pt x="711568" y="290858"/>
                        <a:pt x="604993" y="246343"/>
                        <a:pt x="611837" y="343897"/>
                      </a:cubicBezTo>
                      <a:cubicBezTo>
                        <a:pt x="615749" y="397884"/>
                        <a:pt x="660725" y="464183"/>
                        <a:pt x="695924" y="509645"/>
                      </a:cubicBezTo>
                      <a:cubicBezTo>
                        <a:pt x="731122" y="556054"/>
                        <a:pt x="771210" y="613829"/>
                        <a:pt x="816187" y="665921"/>
                      </a:cubicBezTo>
                      <a:cubicBezTo>
                        <a:pt x="804453" y="662133"/>
                        <a:pt x="792721" y="658344"/>
                        <a:pt x="781966" y="655503"/>
                      </a:cubicBezTo>
                      <a:cubicBezTo>
                        <a:pt x="723300" y="637507"/>
                        <a:pt x="572728" y="594886"/>
                        <a:pt x="514063" y="617618"/>
                      </a:cubicBezTo>
                      <a:cubicBezTo>
                        <a:pt x="413355" y="656450"/>
                        <a:pt x="575661" y="736009"/>
                        <a:pt x="713523" y="789995"/>
                      </a:cubicBezTo>
                      <a:cubicBezTo>
                        <a:pt x="606949" y="789048"/>
                        <a:pt x="507219" y="803255"/>
                        <a:pt x="438777" y="852505"/>
                      </a:cubicBezTo>
                      <a:cubicBezTo>
                        <a:pt x="382068" y="893232"/>
                        <a:pt x="504286" y="933011"/>
                        <a:pt x="624549" y="959531"/>
                      </a:cubicBezTo>
                      <a:cubicBezTo>
                        <a:pt x="613793" y="960478"/>
                        <a:pt x="603038" y="960478"/>
                        <a:pt x="592283" y="962372"/>
                      </a:cubicBezTo>
                      <a:cubicBezTo>
                        <a:pt x="501353" y="977526"/>
                        <a:pt x="416289" y="1007834"/>
                        <a:pt x="338069" y="1048561"/>
                      </a:cubicBezTo>
                      <a:cubicBezTo>
                        <a:pt x="173808" y="1135697"/>
                        <a:pt x="385979" y="1186842"/>
                        <a:pt x="484731" y="1201996"/>
                      </a:cubicBezTo>
                      <a:cubicBezTo>
                        <a:pt x="517974" y="1206732"/>
                        <a:pt x="552195" y="1211467"/>
                        <a:pt x="585439" y="1215256"/>
                      </a:cubicBezTo>
                      <a:cubicBezTo>
                        <a:pt x="563928" y="1218097"/>
                        <a:pt x="543396" y="1221886"/>
                        <a:pt x="522863" y="1225674"/>
                      </a:cubicBezTo>
                      <a:cubicBezTo>
                        <a:pt x="451487" y="1238934"/>
                        <a:pt x="370335" y="1273031"/>
                        <a:pt x="324381" y="1323228"/>
                      </a:cubicBezTo>
                      <a:cubicBezTo>
                        <a:pt x="288204" y="1363008"/>
                        <a:pt x="260827" y="1412259"/>
                        <a:pt x="254961" y="1458668"/>
                      </a:cubicBezTo>
                      <a:cubicBezTo>
                        <a:pt x="163053" y="1471928"/>
                        <a:pt x="38879" y="1491817"/>
                        <a:pt x="1725" y="1559063"/>
                      </a:cubicBezTo>
                      <a:cubicBezTo>
                        <a:pt x="-2186" y="1565694"/>
                        <a:pt x="747" y="1576112"/>
                        <a:pt x="8569" y="1580848"/>
                      </a:cubicBezTo>
                      <a:cubicBezTo>
                        <a:pt x="76034" y="1619680"/>
                        <a:pt x="184563" y="1645252"/>
                        <a:pt x="256916" y="1657565"/>
                      </a:cubicBezTo>
                      <a:cubicBezTo>
                        <a:pt x="303848" y="1665142"/>
                        <a:pt x="348825" y="1671772"/>
                        <a:pt x="393801" y="1677455"/>
                      </a:cubicBezTo>
                      <a:cubicBezTo>
                        <a:pt x="306782" y="1685979"/>
                        <a:pt x="220740" y="1701133"/>
                        <a:pt x="180652" y="1752278"/>
                      </a:cubicBezTo>
                      <a:cubicBezTo>
                        <a:pt x="175763" y="1757961"/>
                        <a:pt x="175763" y="1762696"/>
                        <a:pt x="179674" y="1770273"/>
                      </a:cubicBezTo>
                      <a:cubicBezTo>
                        <a:pt x="209984" y="1824260"/>
                        <a:pt x="353713" y="1825207"/>
                        <a:pt x="445621" y="1822365"/>
                      </a:cubicBezTo>
                      <a:cubicBezTo>
                        <a:pt x="389890" y="1863092"/>
                        <a:pt x="351758" y="1915184"/>
                        <a:pt x="327314" y="1981483"/>
                      </a:cubicBezTo>
                      <a:cubicBezTo>
                        <a:pt x="315581" y="2012738"/>
                        <a:pt x="313626" y="2087561"/>
                        <a:pt x="361535" y="2106504"/>
                      </a:cubicBezTo>
                      <a:cubicBezTo>
                        <a:pt x="429000" y="2134918"/>
                        <a:pt x="521885" y="2061989"/>
                        <a:pt x="591305" y="1994743"/>
                      </a:cubicBezTo>
                      <a:cubicBezTo>
                        <a:pt x="527751" y="2128288"/>
                        <a:pt x="456376" y="2342339"/>
                        <a:pt x="601082" y="2310137"/>
                      </a:cubicBezTo>
                      <a:cubicBezTo>
                        <a:pt x="650947" y="2298771"/>
                        <a:pt x="699835" y="2257098"/>
                        <a:pt x="741878" y="2205952"/>
                      </a:cubicBezTo>
                      <a:cubicBezTo>
                        <a:pt x="730145" y="2283617"/>
                        <a:pt x="741878" y="2351810"/>
                        <a:pt x="817165" y="2352757"/>
                      </a:cubicBezTo>
                      <a:cubicBezTo>
                        <a:pt x="894406" y="2353705"/>
                        <a:pt x="961870" y="2289300"/>
                        <a:pt x="1009780" y="2245732"/>
                      </a:cubicBezTo>
                      <a:cubicBezTo>
                        <a:pt x="1013691" y="2241943"/>
                        <a:pt x="1017603" y="2237208"/>
                        <a:pt x="1022490" y="2232472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43C61771-73EF-F17F-E232-236C17C6E22D}"/>
                  </a:ext>
                </a:extLst>
              </p:cNvPr>
              <p:cNvSpPr/>
              <p:nvPr/>
            </p:nvSpPr>
            <p:spPr>
              <a:xfrm>
                <a:off x="11836757" y="-2691989"/>
                <a:ext cx="630454" cy="736008"/>
              </a:xfrm>
              <a:custGeom>
                <a:avLst/>
                <a:gdLst>
                  <a:gd name="connsiteX0" fmla="*/ 366463 w 630454"/>
                  <a:gd name="connsiteY0" fmla="*/ 540900 h 736008"/>
                  <a:gd name="connsiteX1" fmla="*/ 589389 w 630454"/>
                  <a:gd name="connsiteY1" fmla="*/ 636560 h 736008"/>
                  <a:gd name="connsiteX2" fmla="*/ 510192 w 630454"/>
                  <a:gd name="connsiteY2" fmla="*/ 472707 h 736008"/>
                  <a:gd name="connsiteX3" fmla="*/ 515080 w 630454"/>
                  <a:gd name="connsiteY3" fmla="*/ 467024 h 736008"/>
                  <a:gd name="connsiteX4" fmla="*/ 630454 w 630454"/>
                  <a:gd name="connsiteY4" fmla="*/ 484072 h 736008"/>
                  <a:gd name="connsiteX5" fmla="*/ 630454 w 630454"/>
                  <a:gd name="connsiteY5" fmla="*/ 432927 h 736008"/>
                  <a:gd name="connsiteX6" fmla="*/ 616766 w 630454"/>
                  <a:gd name="connsiteY6" fmla="*/ 405461 h 736008"/>
                  <a:gd name="connsiteX7" fmla="*/ 614810 w 630454"/>
                  <a:gd name="connsiteY7" fmla="*/ 363787 h 736008"/>
                  <a:gd name="connsiteX8" fmla="*/ 630454 w 630454"/>
                  <a:gd name="connsiteY8" fmla="*/ 357157 h 736008"/>
                  <a:gd name="connsiteX9" fmla="*/ 630454 w 630454"/>
                  <a:gd name="connsiteY9" fmla="*/ 2931 h 736008"/>
                  <a:gd name="connsiteX10" fmla="*/ 541479 w 630454"/>
                  <a:gd name="connsiteY10" fmla="*/ 28503 h 736008"/>
                  <a:gd name="connsiteX11" fmla="*/ 546368 w 630454"/>
                  <a:gd name="connsiteY11" fmla="*/ 104274 h 736008"/>
                  <a:gd name="connsiteX12" fmla="*/ 576678 w 630454"/>
                  <a:gd name="connsiteY12" fmla="*/ 200881 h 736008"/>
                  <a:gd name="connsiteX13" fmla="*/ 549301 w 630454"/>
                  <a:gd name="connsiteY13" fmla="*/ 196145 h 736008"/>
                  <a:gd name="connsiteX14" fmla="*/ 467171 w 630454"/>
                  <a:gd name="connsiteY14" fmla="*/ 284228 h 736008"/>
                  <a:gd name="connsiteX15" fmla="*/ 460326 w 630454"/>
                  <a:gd name="connsiteY15" fmla="*/ 292752 h 736008"/>
                  <a:gd name="connsiteX16" fmla="*/ 461304 w 630454"/>
                  <a:gd name="connsiteY16" fmla="*/ 302224 h 736008"/>
                  <a:gd name="connsiteX17" fmla="*/ 456416 w 630454"/>
                  <a:gd name="connsiteY17" fmla="*/ 321166 h 736008"/>
                  <a:gd name="connsiteX18" fmla="*/ 448594 w 630454"/>
                  <a:gd name="connsiteY18" fmla="*/ 438610 h 736008"/>
                  <a:gd name="connsiteX19" fmla="*/ 446638 w 630454"/>
                  <a:gd name="connsiteY19" fmla="*/ 436716 h 736008"/>
                  <a:gd name="connsiteX20" fmla="*/ 437838 w 630454"/>
                  <a:gd name="connsiteY20" fmla="*/ 286122 h 736008"/>
                  <a:gd name="connsiteX21" fmla="*/ 384062 w 630454"/>
                  <a:gd name="connsiteY21" fmla="*/ 137423 h 736008"/>
                  <a:gd name="connsiteX22" fmla="*/ 314642 w 630454"/>
                  <a:gd name="connsiteY22" fmla="*/ 228348 h 736008"/>
                  <a:gd name="connsiteX23" fmla="*/ 316598 w 630454"/>
                  <a:gd name="connsiteY23" fmla="*/ 343897 h 736008"/>
                  <a:gd name="connsiteX24" fmla="*/ 128871 w 630454"/>
                  <a:gd name="connsiteY24" fmla="*/ 343897 h 736008"/>
                  <a:gd name="connsiteX25" fmla="*/ 212957 w 630454"/>
                  <a:gd name="connsiteY25" fmla="*/ 509645 h 736008"/>
                  <a:gd name="connsiteX26" fmla="*/ 333220 w 630454"/>
                  <a:gd name="connsiteY26" fmla="*/ 665921 h 736008"/>
                  <a:gd name="connsiteX27" fmla="*/ 298999 w 630454"/>
                  <a:gd name="connsiteY27" fmla="*/ 655503 h 736008"/>
                  <a:gd name="connsiteX28" fmla="*/ 31096 w 630454"/>
                  <a:gd name="connsiteY28" fmla="*/ 617618 h 736008"/>
                  <a:gd name="connsiteX29" fmla="*/ 67273 w 630454"/>
                  <a:gd name="connsiteY29" fmla="*/ 714225 h 736008"/>
                  <a:gd name="connsiteX30" fmla="*/ 143537 w 630454"/>
                  <a:gd name="connsiteY30" fmla="*/ 689599 h 736008"/>
                  <a:gd name="connsiteX31" fmla="*/ 474015 w 630454"/>
                  <a:gd name="connsiteY31" fmla="*/ 736009 h 736008"/>
                  <a:gd name="connsiteX32" fmla="*/ 361574 w 630454"/>
                  <a:gd name="connsiteY32" fmla="*/ 546583 h 736008"/>
                  <a:gd name="connsiteX33" fmla="*/ 366463 w 630454"/>
                  <a:gd name="connsiteY33" fmla="*/ 540900 h 736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30454" h="736008">
                    <a:moveTo>
                      <a:pt x="366463" y="540900"/>
                    </a:moveTo>
                    <a:cubicBezTo>
                      <a:pt x="446638" y="543741"/>
                      <a:pt x="524858" y="584468"/>
                      <a:pt x="589389" y="636560"/>
                    </a:cubicBezTo>
                    <a:cubicBezTo>
                      <a:pt x="547345" y="585415"/>
                      <a:pt x="504324" y="531429"/>
                      <a:pt x="510192" y="472707"/>
                    </a:cubicBezTo>
                    <a:cubicBezTo>
                      <a:pt x="510192" y="469865"/>
                      <a:pt x="512147" y="467971"/>
                      <a:pt x="515080" y="467024"/>
                    </a:cubicBezTo>
                    <a:cubicBezTo>
                      <a:pt x="555168" y="457553"/>
                      <a:pt x="593300" y="467024"/>
                      <a:pt x="630454" y="484072"/>
                    </a:cubicBezTo>
                    <a:lnTo>
                      <a:pt x="630454" y="432927"/>
                    </a:lnTo>
                    <a:cubicBezTo>
                      <a:pt x="624588" y="424403"/>
                      <a:pt x="619699" y="414932"/>
                      <a:pt x="616766" y="405461"/>
                    </a:cubicBezTo>
                    <a:cubicBezTo>
                      <a:pt x="613833" y="395989"/>
                      <a:pt x="606011" y="371364"/>
                      <a:pt x="614810" y="363787"/>
                    </a:cubicBezTo>
                    <a:cubicBezTo>
                      <a:pt x="618722" y="360946"/>
                      <a:pt x="624588" y="358104"/>
                      <a:pt x="630454" y="357157"/>
                    </a:cubicBezTo>
                    <a:lnTo>
                      <a:pt x="630454" y="2931"/>
                    </a:lnTo>
                    <a:cubicBezTo>
                      <a:pt x="596233" y="-4646"/>
                      <a:pt x="565923" y="1984"/>
                      <a:pt x="541479" y="28503"/>
                    </a:cubicBezTo>
                    <a:cubicBezTo>
                      <a:pt x="524858" y="47446"/>
                      <a:pt x="539523" y="83437"/>
                      <a:pt x="546368" y="104274"/>
                    </a:cubicBezTo>
                    <a:cubicBezTo>
                      <a:pt x="557123" y="136476"/>
                      <a:pt x="566900" y="168678"/>
                      <a:pt x="576678" y="200881"/>
                    </a:cubicBezTo>
                    <a:cubicBezTo>
                      <a:pt x="567879" y="197092"/>
                      <a:pt x="559079" y="195198"/>
                      <a:pt x="549301" y="196145"/>
                    </a:cubicBezTo>
                    <a:cubicBezTo>
                      <a:pt x="505303" y="203722"/>
                      <a:pt x="480859" y="244449"/>
                      <a:pt x="467171" y="284228"/>
                    </a:cubicBezTo>
                    <a:cubicBezTo>
                      <a:pt x="464237" y="286122"/>
                      <a:pt x="461304" y="288017"/>
                      <a:pt x="460326" y="292752"/>
                    </a:cubicBezTo>
                    <a:cubicBezTo>
                      <a:pt x="460326" y="295594"/>
                      <a:pt x="461304" y="299382"/>
                      <a:pt x="461304" y="302224"/>
                    </a:cubicBezTo>
                    <a:cubicBezTo>
                      <a:pt x="459349" y="308854"/>
                      <a:pt x="457393" y="315483"/>
                      <a:pt x="456416" y="321166"/>
                    </a:cubicBezTo>
                    <a:cubicBezTo>
                      <a:pt x="446638" y="360946"/>
                      <a:pt x="446638" y="399778"/>
                      <a:pt x="448594" y="438610"/>
                    </a:cubicBezTo>
                    <a:cubicBezTo>
                      <a:pt x="447616" y="437663"/>
                      <a:pt x="446638" y="437663"/>
                      <a:pt x="446638" y="436716"/>
                    </a:cubicBezTo>
                    <a:cubicBezTo>
                      <a:pt x="441750" y="383677"/>
                      <a:pt x="440772" y="331585"/>
                      <a:pt x="437838" y="286122"/>
                    </a:cubicBezTo>
                    <a:cubicBezTo>
                      <a:pt x="435883" y="254867"/>
                      <a:pt x="433927" y="147842"/>
                      <a:pt x="384062" y="137423"/>
                    </a:cubicBezTo>
                    <a:cubicBezTo>
                      <a:pt x="332242" y="127005"/>
                      <a:pt x="321487" y="196145"/>
                      <a:pt x="314642" y="228348"/>
                    </a:cubicBezTo>
                    <a:cubicBezTo>
                      <a:pt x="308776" y="261497"/>
                      <a:pt x="309754" y="301276"/>
                      <a:pt x="316598" y="343897"/>
                    </a:cubicBezTo>
                    <a:cubicBezTo>
                      <a:pt x="228601" y="290858"/>
                      <a:pt x="122027" y="246343"/>
                      <a:pt x="128871" y="343897"/>
                    </a:cubicBezTo>
                    <a:cubicBezTo>
                      <a:pt x="132782" y="397884"/>
                      <a:pt x="177758" y="464183"/>
                      <a:pt x="212957" y="509645"/>
                    </a:cubicBezTo>
                    <a:cubicBezTo>
                      <a:pt x="248156" y="556054"/>
                      <a:pt x="288244" y="613829"/>
                      <a:pt x="333220" y="665921"/>
                    </a:cubicBezTo>
                    <a:cubicBezTo>
                      <a:pt x="321487" y="662133"/>
                      <a:pt x="309754" y="658344"/>
                      <a:pt x="298999" y="655503"/>
                    </a:cubicBezTo>
                    <a:cubicBezTo>
                      <a:pt x="240334" y="637507"/>
                      <a:pt x="89762" y="594886"/>
                      <a:pt x="31096" y="617618"/>
                    </a:cubicBezTo>
                    <a:cubicBezTo>
                      <a:pt x="-27568" y="640349"/>
                      <a:pt x="3719" y="677287"/>
                      <a:pt x="67273" y="714225"/>
                    </a:cubicBezTo>
                    <a:cubicBezTo>
                      <a:pt x="82917" y="697176"/>
                      <a:pt x="120071" y="691493"/>
                      <a:pt x="143537" y="689599"/>
                    </a:cubicBezTo>
                    <a:cubicBezTo>
                      <a:pt x="243267" y="681075"/>
                      <a:pt x="371352" y="689599"/>
                      <a:pt x="474015" y="736009"/>
                    </a:cubicBezTo>
                    <a:cubicBezTo>
                      <a:pt x="415350" y="681075"/>
                      <a:pt x="366463" y="613829"/>
                      <a:pt x="361574" y="546583"/>
                    </a:cubicBezTo>
                    <a:cubicBezTo>
                      <a:pt x="359619" y="542794"/>
                      <a:pt x="363530" y="540900"/>
                      <a:pt x="366463" y="540900"/>
                    </a:cubicBezTo>
                    <a:close/>
                  </a:path>
                </a:pathLst>
              </a:custGeom>
              <a:solidFill>
                <a:srgbClr val="2E5E2E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513" name="Graphic 25">
                <a:extLst>
                  <a:ext uri="{FF2B5EF4-FFF2-40B4-BE49-F238E27FC236}">
                    <a16:creationId xmlns:a16="http://schemas.microsoft.com/office/drawing/2014/main" id="{85696925-627F-2DAB-5E68-D327762DFCFB}"/>
                  </a:ext>
                </a:extLst>
              </p:cNvPr>
              <p:cNvGrpSpPr/>
              <p:nvPr/>
            </p:nvGrpSpPr>
            <p:grpSpPr>
              <a:xfrm>
                <a:off x="11352812" y="-1386756"/>
                <a:ext cx="1114398" cy="1416029"/>
                <a:chOff x="11352812" y="-1386756"/>
                <a:chExt cx="1114398" cy="1416029"/>
              </a:xfrm>
              <a:solidFill>
                <a:srgbClr val="2E5E2E"/>
              </a:solidFill>
            </p:grpSpPr>
            <p:sp>
              <p:nvSpPr>
                <p:cNvPr id="514" name="Freeform: Shape 513">
                  <a:extLst>
                    <a:ext uri="{FF2B5EF4-FFF2-40B4-BE49-F238E27FC236}">
                      <a16:creationId xmlns:a16="http://schemas.microsoft.com/office/drawing/2014/main" id="{7EAB1A78-9E11-4FED-503C-33F29C16D228}"/>
                    </a:ext>
                  </a:extLst>
                </p:cNvPr>
                <p:cNvSpPr/>
                <p:nvPr/>
              </p:nvSpPr>
              <p:spPr>
                <a:xfrm>
                  <a:off x="12358406" y="-386588"/>
                  <a:ext cx="108805" cy="75770"/>
                </a:xfrm>
                <a:custGeom>
                  <a:avLst/>
                  <a:gdLst>
                    <a:gd name="connsiteX0" fmla="*/ 275 w 108805"/>
                    <a:gd name="connsiteY0" fmla="*/ 24626 h 75770"/>
                    <a:gd name="connsiteX1" fmla="*/ 46230 w 108805"/>
                    <a:gd name="connsiteY1" fmla="*/ 62510 h 75770"/>
                    <a:gd name="connsiteX2" fmla="*/ 108805 w 108805"/>
                    <a:gd name="connsiteY2" fmla="*/ 75771 h 75770"/>
                    <a:gd name="connsiteX3" fmla="*/ 108805 w 108805"/>
                    <a:gd name="connsiteY3" fmla="*/ 0 h 75770"/>
                    <a:gd name="connsiteX4" fmla="*/ 15920 w 108805"/>
                    <a:gd name="connsiteY4" fmla="*/ 6630 h 75770"/>
                    <a:gd name="connsiteX5" fmla="*/ 275 w 108805"/>
                    <a:gd name="connsiteY5" fmla="*/ 24626 h 75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805" h="75770">
                      <a:moveTo>
                        <a:pt x="275" y="24626"/>
                      </a:moveTo>
                      <a:cubicBezTo>
                        <a:pt x="6142" y="45463"/>
                        <a:pt x="22763" y="55881"/>
                        <a:pt x="46230" y="62510"/>
                      </a:cubicBezTo>
                      <a:cubicBezTo>
                        <a:pt x="66761" y="68193"/>
                        <a:pt x="88272" y="71982"/>
                        <a:pt x="108805" y="75771"/>
                      </a:cubicBezTo>
                      <a:lnTo>
                        <a:pt x="108805" y="0"/>
                      </a:lnTo>
                      <a:cubicBezTo>
                        <a:pt x="77517" y="1894"/>
                        <a:pt x="47207" y="3789"/>
                        <a:pt x="15920" y="6630"/>
                      </a:cubicBezTo>
                      <a:cubicBezTo>
                        <a:pt x="7119" y="7577"/>
                        <a:pt x="-1680" y="15154"/>
                        <a:pt x="275" y="24626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5" name="Freeform: Shape 514">
                  <a:extLst>
                    <a:ext uri="{FF2B5EF4-FFF2-40B4-BE49-F238E27FC236}">
                      <a16:creationId xmlns:a16="http://schemas.microsoft.com/office/drawing/2014/main" id="{DFD14B03-BE57-9EE9-09B9-6225332D44FA}"/>
                    </a:ext>
                  </a:extLst>
                </p:cNvPr>
                <p:cNvSpPr/>
                <p:nvPr/>
              </p:nvSpPr>
              <p:spPr>
                <a:xfrm>
                  <a:off x="12260235" y="-273879"/>
                  <a:ext cx="206976" cy="303153"/>
                </a:xfrm>
                <a:custGeom>
                  <a:avLst/>
                  <a:gdLst>
                    <a:gd name="connsiteX0" fmla="*/ 206976 w 206976"/>
                    <a:gd name="connsiteY0" fmla="*/ 0 h 303153"/>
                    <a:gd name="connsiteX1" fmla="*/ 182533 w 206976"/>
                    <a:gd name="connsiteY1" fmla="*/ 13260 h 303153"/>
                    <a:gd name="connsiteX2" fmla="*/ 7516 w 206976"/>
                    <a:gd name="connsiteY2" fmla="*/ 220681 h 303153"/>
                    <a:gd name="connsiteX3" fmla="*/ 74003 w 206976"/>
                    <a:gd name="connsiteY3" fmla="*/ 300240 h 303153"/>
                    <a:gd name="connsiteX4" fmla="*/ 206976 w 206976"/>
                    <a:gd name="connsiteY4" fmla="*/ 254778 h 303153"/>
                    <a:gd name="connsiteX5" fmla="*/ 206976 w 206976"/>
                    <a:gd name="connsiteY5" fmla="*/ 0 h 303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976" h="303153">
                      <a:moveTo>
                        <a:pt x="206976" y="0"/>
                      </a:moveTo>
                      <a:cubicBezTo>
                        <a:pt x="196221" y="4736"/>
                        <a:pt x="187422" y="9471"/>
                        <a:pt x="182533" y="13260"/>
                      </a:cubicBezTo>
                      <a:cubicBezTo>
                        <a:pt x="111158" y="68193"/>
                        <a:pt x="47603" y="143016"/>
                        <a:pt x="7516" y="220681"/>
                      </a:cubicBezTo>
                      <a:cubicBezTo>
                        <a:pt x="-13994" y="262355"/>
                        <a:pt x="11427" y="316341"/>
                        <a:pt x="74003" y="300240"/>
                      </a:cubicBezTo>
                      <a:cubicBezTo>
                        <a:pt x="119957" y="287927"/>
                        <a:pt x="163955" y="272773"/>
                        <a:pt x="206976" y="254778"/>
                      </a:cubicBezTo>
                      <a:lnTo>
                        <a:pt x="206976" y="0"/>
                      </a:ln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6" name="Freeform: Shape 515">
                  <a:extLst>
                    <a:ext uri="{FF2B5EF4-FFF2-40B4-BE49-F238E27FC236}">
                      <a16:creationId xmlns:a16="http://schemas.microsoft.com/office/drawing/2014/main" id="{43012D0F-0EEF-27FE-9AA8-AAE818FD767B}"/>
                    </a:ext>
                  </a:extLst>
                </p:cNvPr>
                <p:cNvSpPr/>
                <p:nvPr/>
              </p:nvSpPr>
              <p:spPr>
                <a:xfrm>
                  <a:off x="11352812" y="-1386756"/>
                  <a:ext cx="1114398" cy="1047534"/>
                </a:xfrm>
                <a:custGeom>
                  <a:avLst/>
                  <a:gdLst>
                    <a:gd name="connsiteX0" fmla="*/ 1023468 w 1114398"/>
                    <a:gd name="connsiteY0" fmla="*/ 927239 h 1047534"/>
                    <a:gd name="connsiteX1" fmla="*/ 1114399 w 1114398"/>
                    <a:gd name="connsiteY1" fmla="*/ 976490 h 1047534"/>
                    <a:gd name="connsiteX2" fmla="*/ 1114399 w 1114398"/>
                    <a:gd name="connsiteY2" fmla="*/ 777593 h 1047534"/>
                    <a:gd name="connsiteX3" fmla="*/ 971647 w 1114398"/>
                    <a:gd name="connsiteY3" fmla="*/ 769069 h 1047534"/>
                    <a:gd name="connsiteX4" fmla="*/ 967737 w 1114398"/>
                    <a:gd name="connsiteY4" fmla="*/ 759597 h 1047534"/>
                    <a:gd name="connsiteX5" fmla="*/ 1098754 w 1114398"/>
                    <a:gd name="connsiteY5" fmla="*/ 640259 h 1047534"/>
                    <a:gd name="connsiteX6" fmla="*/ 770232 w 1114398"/>
                    <a:gd name="connsiteY6" fmla="*/ 724553 h 1047534"/>
                    <a:gd name="connsiteX7" fmla="*/ 763388 w 1114398"/>
                    <a:gd name="connsiteY7" fmla="*/ 717923 h 1047534"/>
                    <a:gd name="connsiteX8" fmla="*/ 850407 w 1114398"/>
                    <a:gd name="connsiteY8" fmla="*/ 527551 h 1047534"/>
                    <a:gd name="connsiteX9" fmla="*/ 552195 w 1114398"/>
                    <a:gd name="connsiteY9" fmla="*/ 537969 h 1047534"/>
                    <a:gd name="connsiteX10" fmla="*/ 547306 w 1114398"/>
                    <a:gd name="connsiteY10" fmla="*/ 529445 h 1047534"/>
                    <a:gd name="connsiteX11" fmla="*/ 765344 w 1114398"/>
                    <a:gd name="connsiteY11" fmla="*/ 377904 h 1047534"/>
                    <a:gd name="connsiteX12" fmla="*/ 677347 w 1114398"/>
                    <a:gd name="connsiteY12" fmla="*/ 376010 h 1047534"/>
                    <a:gd name="connsiteX13" fmla="*/ 499397 w 1114398"/>
                    <a:gd name="connsiteY13" fmla="*/ 328653 h 1047534"/>
                    <a:gd name="connsiteX14" fmla="*/ 501352 w 1114398"/>
                    <a:gd name="connsiteY14" fmla="*/ 317288 h 1047534"/>
                    <a:gd name="connsiteX15" fmla="*/ 584461 w 1114398"/>
                    <a:gd name="connsiteY15" fmla="*/ 304028 h 1047534"/>
                    <a:gd name="connsiteX16" fmla="*/ 540462 w 1114398"/>
                    <a:gd name="connsiteY16" fmla="*/ 297398 h 1047534"/>
                    <a:gd name="connsiteX17" fmla="*/ 373268 w 1114398"/>
                    <a:gd name="connsiteY17" fmla="*/ 234888 h 1047534"/>
                    <a:gd name="connsiteX18" fmla="*/ 471042 w 1114398"/>
                    <a:gd name="connsiteY18" fmla="*/ 29361 h 1047534"/>
                    <a:gd name="connsiteX19" fmla="*/ 329270 w 1114398"/>
                    <a:gd name="connsiteY19" fmla="*/ 71035 h 1047534"/>
                    <a:gd name="connsiteX20" fmla="*/ 320469 w 1114398"/>
                    <a:gd name="connsiteY20" fmla="*/ 64405 h 1047534"/>
                    <a:gd name="connsiteX21" fmla="*/ 343935 w 1114398"/>
                    <a:gd name="connsiteY21" fmla="*/ 0 h 1047534"/>
                    <a:gd name="connsiteX22" fmla="*/ 324381 w 1114398"/>
                    <a:gd name="connsiteY22" fmla="*/ 17995 h 1047534"/>
                    <a:gd name="connsiteX23" fmla="*/ 254961 w 1114398"/>
                    <a:gd name="connsiteY23" fmla="*/ 153435 h 1047534"/>
                    <a:gd name="connsiteX24" fmla="*/ 1724 w 1114398"/>
                    <a:gd name="connsiteY24" fmla="*/ 253830 h 1047534"/>
                    <a:gd name="connsiteX25" fmla="*/ 8569 w 1114398"/>
                    <a:gd name="connsiteY25" fmla="*/ 275614 h 1047534"/>
                    <a:gd name="connsiteX26" fmla="*/ 256916 w 1114398"/>
                    <a:gd name="connsiteY26" fmla="*/ 352332 h 1047534"/>
                    <a:gd name="connsiteX27" fmla="*/ 393800 w 1114398"/>
                    <a:gd name="connsiteY27" fmla="*/ 372222 h 1047534"/>
                    <a:gd name="connsiteX28" fmla="*/ 180652 w 1114398"/>
                    <a:gd name="connsiteY28" fmla="*/ 447045 h 1047534"/>
                    <a:gd name="connsiteX29" fmla="*/ 179674 w 1114398"/>
                    <a:gd name="connsiteY29" fmla="*/ 465040 h 1047534"/>
                    <a:gd name="connsiteX30" fmla="*/ 445621 w 1114398"/>
                    <a:gd name="connsiteY30" fmla="*/ 517132 h 1047534"/>
                    <a:gd name="connsiteX31" fmla="*/ 327314 w 1114398"/>
                    <a:gd name="connsiteY31" fmla="*/ 676250 h 1047534"/>
                    <a:gd name="connsiteX32" fmla="*/ 361535 w 1114398"/>
                    <a:gd name="connsiteY32" fmla="*/ 801271 h 1047534"/>
                    <a:gd name="connsiteX33" fmla="*/ 591305 w 1114398"/>
                    <a:gd name="connsiteY33" fmla="*/ 689510 h 1047534"/>
                    <a:gd name="connsiteX34" fmla="*/ 601083 w 1114398"/>
                    <a:gd name="connsiteY34" fmla="*/ 1004904 h 1047534"/>
                    <a:gd name="connsiteX35" fmla="*/ 741877 w 1114398"/>
                    <a:gd name="connsiteY35" fmla="*/ 900719 h 1047534"/>
                    <a:gd name="connsiteX36" fmla="*/ 817164 w 1114398"/>
                    <a:gd name="connsiteY36" fmla="*/ 1047524 h 1047534"/>
                    <a:gd name="connsiteX37" fmla="*/ 1009779 w 1114398"/>
                    <a:gd name="connsiteY37" fmla="*/ 940499 h 1047534"/>
                    <a:gd name="connsiteX38" fmla="*/ 1023468 w 1114398"/>
                    <a:gd name="connsiteY38" fmla="*/ 927239 h 1047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1114398" h="1047534">
                      <a:moveTo>
                        <a:pt x="1023468" y="927239"/>
                      </a:moveTo>
                      <a:cubicBezTo>
                        <a:pt x="1047911" y="947129"/>
                        <a:pt x="1080177" y="963230"/>
                        <a:pt x="1114399" y="976490"/>
                      </a:cubicBezTo>
                      <a:lnTo>
                        <a:pt x="1114399" y="777593"/>
                      </a:lnTo>
                      <a:cubicBezTo>
                        <a:pt x="1067467" y="783276"/>
                        <a:pt x="1019557" y="781381"/>
                        <a:pt x="971647" y="769069"/>
                      </a:cubicBezTo>
                      <a:cubicBezTo>
                        <a:pt x="966760" y="768122"/>
                        <a:pt x="965781" y="762439"/>
                        <a:pt x="967737" y="759597"/>
                      </a:cubicBezTo>
                      <a:cubicBezTo>
                        <a:pt x="998047" y="708452"/>
                        <a:pt x="1047911" y="673409"/>
                        <a:pt x="1098754" y="640259"/>
                      </a:cubicBezTo>
                      <a:cubicBezTo>
                        <a:pt x="998047" y="687615"/>
                        <a:pt x="886584" y="732131"/>
                        <a:pt x="770232" y="724553"/>
                      </a:cubicBezTo>
                      <a:cubicBezTo>
                        <a:pt x="766321" y="724553"/>
                        <a:pt x="763388" y="720765"/>
                        <a:pt x="763388" y="717923"/>
                      </a:cubicBezTo>
                      <a:cubicBezTo>
                        <a:pt x="767299" y="644995"/>
                        <a:pt x="804454" y="583431"/>
                        <a:pt x="850407" y="527551"/>
                      </a:cubicBezTo>
                      <a:cubicBezTo>
                        <a:pt x="759477" y="557859"/>
                        <a:pt x="651925" y="575854"/>
                        <a:pt x="552195" y="537969"/>
                      </a:cubicBezTo>
                      <a:cubicBezTo>
                        <a:pt x="549262" y="537022"/>
                        <a:pt x="546328" y="533234"/>
                        <a:pt x="547306" y="529445"/>
                      </a:cubicBezTo>
                      <a:cubicBezTo>
                        <a:pt x="579572" y="447045"/>
                        <a:pt x="672457" y="404424"/>
                        <a:pt x="765344" y="377904"/>
                      </a:cubicBezTo>
                      <a:cubicBezTo>
                        <a:pt x="736011" y="378852"/>
                        <a:pt x="706679" y="378852"/>
                        <a:pt x="677347" y="376010"/>
                      </a:cubicBezTo>
                      <a:cubicBezTo>
                        <a:pt x="617704" y="371274"/>
                        <a:pt x="553172" y="360856"/>
                        <a:pt x="499397" y="328653"/>
                      </a:cubicBezTo>
                      <a:cubicBezTo>
                        <a:pt x="493531" y="325812"/>
                        <a:pt x="495486" y="318235"/>
                        <a:pt x="501352" y="317288"/>
                      </a:cubicBezTo>
                      <a:cubicBezTo>
                        <a:pt x="528729" y="311605"/>
                        <a:pt x="556106" y="306870"/>
                        <a:pt x="584461" y="304028"/>
                      </a:cubicBezTo>
                      <a:cubicBezTo>
                        <a:pt x="569795" y="302134"/>
                        <a:pt x="555128" y="299293"/>
                        <a:pt x="540462" y="297398"/>
                      </a:cubicBezTo>
                      <a:cubicBezTo>
                        <a:pt x="485709" y="286980"/>
                        <a:pt x="417266" y="273720"/>
                        <a:pt x="373268" y="234888"/>
                      </a:cubicBezTo>
                      <a:cubicBezTo>
                        <a:pt x="286249" y="160065"/>
                        <a:pt x="396733" y="77665"/>
                        <a:pt x="471042" y="29361"/>
                      </a:cubicBezTo>
                      <a:cubicBezTo>
                        <a:pt x="425088" y="45462"/>
                        <a:pt x="379134" y="63458"/>
                        <a:pt x="329270" y="71035"/>
                      </a:cubicBezTo>
                      <a:cubicBezTo>
                        <a:pt x="325358" y="71982"/>
                        <a:pt x="320469" y="68193"/>
                        <a:pt x="320469" y="64405"/>
                      </a:cubicBezTo>
                      <a:cubicBezTo>
                        <a:pt x="322425" y="40726"/>
                        <a:pt x="331225" y="18942"/>
                        <a:pt x="343935" y="0"/>
                      </a:cubicBezTo>
                      <a:cubicBezTo>
                        <a:pt x="337091" y="5683"/>
                        <a:pt x="330247" y="12313"/>
                        <a:pt x="324381" y="17995"/>
                      </a:cubicBezTo>
                      <a:cubicBezTo>
                        <a:pt x="288204" y="57775"/>
                        <a:pt x="260827" y="107025"/>
                        <a:pt x="254961" y="153435"/>
                      </a:cubicBezTo>
                      <a:cubicBezTo>
                        <a:pt x="163052" y="166695"/>
                        <a:pt x="38879" y="186584"/>
                        <a:pt x="1724" y="253830"/>
                      </a:cubicBezTo>
                      <a:cubicBezTo>
                        <a:pt x="-2186" y="260460"/>
                        <a:pt x="747" y="270879"/>
                        <a:pt x="8569" y="275614"/>
                      </a:cubicBezTo>
                      <a:cubicBezTo>
                        <a:pt x="76033" y="314447"/>
                        <a:pt x="184563" y="340019"/>
                        <a:pt x="256916" y="352332"/>
                      </a:cubicBezTo>
                      <a:cubicBezTo>
                        <a:pt x="303848" y="359909"/>
                        <a:pt x="348824" y="366539"/>
                        <a:pt x="393800" y="372222"/>
                      </a:cubicBezTo>
                      <a:cubicBezTo>
                        <a:pt x="306781" y="380746"/>
                        <a:pt x="220740" y="395900"/>
                        <a:pt x="180652" y="447045"/>
                      </a:cubicBezTo>
                      <a:cubicBezTo>
                        <a:pt x="175764" y="452727"/>
                        <a:pt x="175764" y="457463"/>
                        <a:pt x="179674" y="465040"/>
                      </a:cubicBezTo>
                      <a:cubicBezTo>
                        <a:pt x="209985" y="519027"/>
                        <a:pt x="353713" y="519974"/>
                        <a:pt x="445621" y="517132"/>
                      </a:cubicBezTo>
                      <a:cubicBezTo>
                        <a:pt x="389889" y="557859"/>
                        <a:pt x="351757" y="609951"/>
                        <a:pt x="327314" y="676250"/>
                      </a:cubicBezTo>
                      <a:cubicBezTo>
                        <a:pt x="315581" y="707505"/>
                        <a:pt x="313625" y="782328"/>
                        <a:pt x="361535" y="801271"/>
                      </a:cubicBezTo>
                      <a:cubicBezTo>
                        <a:pt x="428999" y="829685"/>
                        <a:pt x="521885" y="756756"/>
                        <a:pt x="591305" y="689510"/>
                      </a:cubicBezTo>
                      <a:cubicBezTo>
                        <a:pt x="527752" y="823055"/>
                        <a:pt x="456376" y="1037106"/>
                        <a:pt x="601083" y="1004904"/>
                      </a:cubicBezTo>
                      <a:cubicBezTo>
                        <a:pt x="650947" y="993538"/>
                        <a:pt x="699834" y="951864"/>
                        <a:pt x="741877" y="900719"/>
                      </a:cubicBezTo>
                      <a:cubicBezTo>
                        <a:pt x="730145" y="978384"/>
                        <a:pt x="741877" y="1046577"/>
                        <a:pt x="817164" y="1047524"/>
                      </a:cubicBezTo>
                      <a:cubicBezTo>
                        <a:pt x="894406" y="1048472"/>
                        <a:pt x="961871" y="984067"/>
                        <a:pt x="1009779" y="940499"/>
                      </a:cubicBezTo>
                      <a:cubicBezTo>
                        <a:pt x="1014668" y="936710"/>
                        <a:pt x="1018580" y="931975"/>
                        <a:pt x="1023468" y="927239"/>
                      </a:cubicBezTo>
                      <a:close/>
                    </a:path>
                  </a:pathLst>
                </a:custGeom>
                <a:solidFill>
                  <a:srgbClr val="2E5E2E"/>
                </a:solidFill>
                <a:ln w="977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517" name="Graphic 25">
              <a:extLst>
                <a:ext uri="{FF2B5EF4-FFF2-40B4-BE49-F238E27FC236}">
                  <a16:creationId xmlns:a16="http://schemas.microsoft.com/office/drawing/2014/main" id="{21AF1F04-88C4-BC7D-EAD1-9E5F9AF4CF08}"/>
                </a:ext>
              </a:extLst>
            </p:cNvPr>
            <p:cNvGrpSpPr/>
            <p:nvPr/>
          </p:nvGrpSpPr>
          <p:grpSpPr>
            <a:xfrm>
              <a:off x="6168876" y="-3267431"/>
              <a:ext cx="6297357" cy="4461061"/>
              <a:chOff x="6168876" y="-3267431"/>
              <a:chExt cx="6297357" cy="4461061"/>
            </a:xfrm>
          </p:grpSpPr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8393A245-DBE2-B281-4E6D-431436A8FA3F}"/>
                  </a:ext>
                </a:extLst>
              </p:cNvPr>
              <p:cNvSpPr/>
              <p:nvPr/>
            </p:nvSpPr>
            <p:spPr>
              <a:xfrm>
                <a:off x="6171810" y="-3267431"/>
                <a:ext cx="6294423" cy="4455378"/>
              </a:xfrm>
              <a:custGeom>
                <a:avLst/>
                <a:gdLst>
                  <a:gd name="connsiteX0" fmla="*/ 6066608 w 6294423"/>
                  <a:gd name="connsiteY0" fmla="*/ 2584392 h 4455378"/>
                  <a:gd name="connsiteX1" fmla="*/ 6219137 w 6294423"/>
                  <a:gd name="connsiteY1" fmla="*/ 2534194 h 4455378"/>
                  <a:gd name="connsiteX2" fmla="*/ 6115496 w 6294423"/>
                  <a:gd name="connsiteY2" fmla="*/ 2446111 h 4455378"/>
                  <a:gd name="connsiteX3" fmla="*/ 6294424 w 6294423"/>
                  <a:gd name="connsiteY3" fmla="*/ 2384548 h 4455378"/>
                  <a:gd name="connsiteX4" fmla="*/ 6294424 w 6294423"/>
                  <a:gd name="connsiteY4" fmla="*/ 1539709 h 4455378"/>
                  <a:gd name="connsiteX5" fmla="*/ 6221093 w 6294423"/>
                  <a:gd name="connsiteY5" fmla="*/ 1556757 h 4455378"/>
                  <a:gd name="connsiteX6" fmla="*/ 6189804 w 6294423"/>
                  <a:gd name="connsiteY6" fmla="*/ 1566229 h 4455378"/>
                  <a:gd name="connsiteX7" fmla="*/ 6257269 w 6294423"/>
                  <a:gd name="connsiteY7" fmla="*/ 1512242 h 4455378"/>
                  <a:gd name="connsiteX8" fmla="*/ 6294424 w 6294423"/>
                  <a:gd name="connsiteY8" fmla="*/ 1470569 h 4455378"/>
                  <a:gd name="connsiteX9" fmla="*/ 6294424 w 6294423"/>
                  <a:gd name="connsiteY9" fmla="*/ 1373962 h 4455378"/>
                  <a:gd name="connsiteX10" fmla="*/ 6240648 w 6294423"/>
                  <a:gd name="connsiteY10" fmla="*/ 1373962 h 4455378"/>
                  <a:gd name="connsiteX11" fmla="*/ 6211315 w 6294423"/>
                  <a:gd name="connsiteY11" fmla="*/ 1384380 h 4455378"/>
                  <a:gd name="connsiteX12" fmla="*/ 6165361 w 6294423"/>
                  <a:gd name="connsiteY12" fmla="*/ 1216738 h 4455378"/>
                  <a:gd name="connsiteX13" fmla="*/ 6051942 w 6294423"/>
                  <a:gd name="connsiteY13" fmla="*/ 1254623 h 4455378"/>
                  <a:gd name="connsiteX14" fmla="*/ 6014788 w 6294423"/>
                  <a:gd name="connsiteY14" fmla="*/ 1223368 h 4455378"/>
                  <a:gd name="connsiteX15" fmla="*/ 5901370 w 6294423"/>
                  <a:gd name="connsiteY15" fmla="*/ 1249888 h 4455378"/>
                  <a:gd name="connsiteX16" fmla="*/ 5878882 w 6294423"/>
                  <a:gd name="connsiteY16" fmla="*/ 1265989 h 4455378"/>
                  <a:gd name="connsiteX17" fmla="*/ 5892570 w 6294423"/>
                  <a:gd name="connsiteY17" fmla="*/ 1252729 h 4455378"/>
                  <a:gd name="connsiteX18" fmla="*/ 5932658 w 6294423"/>
                  <a:gd name="connsiteY18" fmla="*/ 1214844 h 4455378"/>
                  <a:gd name="connsiteX19" fmla="*/ 5749819 w 6294423"/>
                  <a:gd name="connsiteY19" fmla="*/ 1180747 h 4455378"/>
                  <a:gd name="connsiteX20" fmla="*/ 5877904 w 6294423"/>
                  <a:gd name="connsiteY20" fmla="*/ 1000793 h 4455378"/>
                  <a:gd name="connsiteX21" fmla="*/ 5661822 w 6294423"/>
                  <a:gd name="connsiteY21" fmla="*/ 1034889 h 4455378"/>
                  <a:gd name="connsiteX22" fmla="*/ 5625646 w 6294423"/>
                  <a:gd name="connsiteY22" fmla="*/ 1076563 h 4455378"/>
                  <a:gd name="connsiteX23" fmla="*/ 5653023 w 6294423"/>
                  <a:gd name="connsiteY23" fmla="*/ 1015000 h 4455378"/>
                  <a:gd name="connsiteX24" fmla="*/ 5641290 w 6294423"/>
                  <a:gd name="connsiteY24" fmla="*/ 913657 h 4455378"/>
                  <a:gd name="connsiteX25" fmla="*/ 5397831 w 6294423"/>
                  <a:gd name="connsiteY25" fmla="*/ 1034889 h 4455378"/>
                  <a:gd name="connsiteX26" fmla="*/ 5395875 w 6294423"/>
                  <a:gd name="connsiteY26" fmla="*/ 906080 h 4455378"/>
                  <a:gd name="connsiteX27" fmla="*/ 5243347 w 6294423"/>
                  <a:gd name="connsiteY27" fmla="*/ 826521 h 4455378"/>
                  <a:gd name="connsiteX28" fmla="*/ 5419342 w 6294423"/>
                  <a:gd name="connsiteY28" fmla="*/ 592580 h 4455378"/>
                  <a:gd name="connsiteX29" fmla="*/ 5320589 w 6294423"/>
                  <a:gd name="connsiteY29" fmla="*/ 610576 h 4455378"/>
                  <a:gd name="connsiteX30" fmla="*/ 5386098 w 6294423"/>
                  <a:gd name="connsiteY30" fmla="*/ 510180 h 4455378"/>
                  <a:gd name="connsiteX31" fmla="*/ 5253125 w 6294423"/>
                  <a:gd name="connsiteY31" fmla="*/ 441987 h 4455378"/>
                  <a:gd name="connsiteX32" fmla="*/ 5093753 w 6294423"/>
                  <a:gd name="connsiteY32" fmla="*/ 528175 h 4455378"/>
                  <a:gd name="connsiteX33" fmla="*/ 5061487 w 6294423"/>
                  <a:gd name="connsiteY33" fmla="*/ 553748 h 4455378"/>
                  <a:gd name="connsiteX34" fmla="*/ 5082997 w 6294423"/>
                  <a:gd name="connsiteY34" fmla="*/ 522493 h 4455378"/>
                  <a:gd name="connsiteX35" fmla="*/ 5127973 w 6294423"/>
                  <a:gd name="connsiteY35" fmla="*/ 266768 h 4455378"/>
                  <a:gd name="connsiteX36" fmla="*/ 5116240 w 6294423"/>
                  <a:gd name="connsiteY36" fmla="*/ 267715 h 4455378"/>
                  <a:gd name="connsiteX37" fmla="*/ 5030199 w 6294423"/>
                  <a:gd name="connsiteY37" fmla="*/ 339697 h 4455378"/>
                  <a:gd name="connsiteX38" fmla="*/ 4967623 w 6294423"/>
                  <a:gd name="connsiteY38" fmla="*/ 114280 h 4455378"/>
                  <a:gd name="connsiteX39" fmla="*/ 4819984 w 6294423"/>
                  <a:gd name="connsiteY39" fmla="*/ 214676 h 4455378"/>
                  <a:gd name="connsiteX40" fmla="*/ 4755453 w 6294423"/>
                  <a:gd name="connsiteY40" fmla="*/ 205205 h 4455378"/>
                  <a:gd name="connsiteX41" fmla="*/ 4426931 w 6294423"/>
                  <a:gd name="connsiteY41" fmla="*/ 303706 h 4455378"/>
                  <a:gd name="connsiteX42" fmla="*/ 4473862 w 6294423"/>
                  <a:gd name="connsiteY42" fmla="*/ 137958 h 4455378"/>
                  <a:gd name="connsiteX43" fmla="*/ 4216715 w 6294423"/>
                  <a:gd name="connsiteY43" fmla="*/ 224147 h 4455378"/>
                  <a:gd name="connsiteX44" fmla="*/ 4087653 w 6294423"/>
                  <a:gd name="connsiteY44" fmla="*/ 63135 h 4455378"/>
                  <a:gd name="connsiteX45" fmla="*/ 4010411 w 6294423"/>
                  <a:gd name="connsiteY45" fmla="*/ 133223 h 4455378"/>
                  <a:gd name="connsiteX46" fmla="*/ 3792374 w 6294423"/>
                  <a:gd name="connsiteY46" fmla="*/ 119016 h 4455378"/>
                  <a:gd name="connsiteX47" fmla="*/ 3664289 w 6294423"/>
                  <a:gd name="connsiteY47" fmla="*/ 259191 h 4455378"/>
                  <a:gd name="connsiteX48" fmla="*/ 3639846 w 6294423"/>
                  <a:gd name="connsiteY48" fmla="*/ 331173 h 4455378"/>
                  <a:gd name="connsiteX49" fmla="*/ 3376833 w 6294423"/>
                  <a:gd name="connsiteY49" fmla="*/ 7255 h 4455378"/>
                  <a:gd name="connsiteX50" fmla="*/ 3313279 w 6294423"/>
                  <a:gd name="connsiteY50" fmla="*/ 145535 h 4455378"/>
                  <a:gd name="connsiteX51" fmla="*/ 3207682 w 6294423"/>
                  <a:gd name="connsiteY51" fmla="*/ 98179 h 4455378"/>
                  <a:gd name="connsiteX52" fmla="*/ 2996489 w 6294423"/>
                  <a:gd name="connsiteY52" fmla="*/ 304653 h 4455378"/>
                  <a:gd name="connsiteX53" fmla="*/ 2973024 w 6294423"/>
                  <a:gd name="connsiteY53" fmla="*/ 275292 h 4455378"/>
                  <a:gd name="connsiteX54" fmla="*/ 2946625 w 6294423"/>
                  <a:gd name="connsiteY54" fmla="*/ 207099 h 4455378"/>
                  <a:gd name="connsiteX55" fmla="*/ 2742276 w 6294423"/>
                  <a:gd name="connsiteY55" fmla="*/ 347274 h 4455378"/>
                  <a:gd name="connsiteX56" fmla="*/ 2633746 w 6294423"/>
                  <a:gd name="connsiteY56" fmla="*/ 216570 h 4455378"/>
                  <a:gd name="connsiteX57" fmla="*/ 2509573 w 6294423"/>
                  <a:gd name="connsiteY57" fmla="*/ 372846 h 4455378"/>
                  <a:gd name="connsiteX58" fmla="*/ 2419620 w 6294423"/>
                  <a:gd name="connsiteY58" fmla="*/ 274345 h 4455378"/>
                  <a:gd name="connsiteX59" fmla="*/ 2395177 w 6294423"/>
                  <a:gd name="connsiteY59" fmla="*/ 276239 h 4455378"/>
                  <a:gd name="connsiteX60" fmla="*/ 2256336 w 6294423"/>
                  <a:gd name="connsiteY60" fmla="*/ 574585 h 4455378"/>
                  <a:gd name="connsiteX61" fmla="*/ 2189850 w 6294423"/>
                  <a:gd name="connsiteY61" fmla="*/ 552801 h 4455378"/>
                  <a:gd name="connsiteX62" fmla="*/ 2162473 w 6294423"/>
                  <a:gd name="connsiteY62" fmla="*/ 573638 h 4455378"/>
                  <a:gd name="connsiteX63" fmla="*/ 2194739 w 6294423"/>
                  <a:gd name="connsiteY63" fmla="*/ 686346 h 4455378"/>
                  <a:gd name="connsiteX64" fmla="*/ 2135096 w 6294423"/>
                  <a:gd name="connsiteY64" fmla="*/ 692029 h 4455378"/>
                  <a:gd name="connsiteX65" fmla="*/ 2151718 w 6294423"/>
                  <a:gd name="connsiteY65" fmla="*/ 817997 h 4455378"/>
                  <a:gd name="connsiteX66" fmla="*/ 1855461 w 6294423"/>
                  <a:gd name="connsiteY66" fmla="*/ 785794 h 4455378"/>
                  <a:gd name="connsiteX67" fmla="*/ 1626669 w 6294423"/>
                  <a:gd name="connsiteY67" fmla="*/ 826521 h 4455378"/>
                  <a:gd name="connsiteX68" fmla="*/ 1871105 w 6294423"/>
                  <a:gd name="connsiteY68" fmla="*/ 1016894 h 4455378"/>
                  <a:gd name="connsiteX69" fmla="*/ 1753775 w 6294423"/>
                  <a:gd name="connsiteY69" fmla="*/ 1042466 h 4455378"/>
                  <a:gd name="connsiteX70" fmla="*/ 1624713 w 6294423"/>
                  <a:gd name="connsiteY70" fmla="*/ 964802 h 4455378"/>
                  <a:gd name="connsiteX71" fmla="*/ 1587559 w 6294423"/>
                  <a:gd name="connsiteY71" fmla="*/ 987533 h 4455378"/>
                  <a:gd name="connsiteX72" fmla="*/ 1613958 w 6294423"/>
                  <a:gd name="connsiteY72" fmla="*/ 1131497 h 4455378"/>
                  <a:gd name="connsiteX73" fmla="*/ 1424276 w 6294423"/>
                  <a:gd name="connsiteY73" fmla="*/ 1118237 h 4455378"/>
                  <a:gd name="connsiteX74" fmla="*/ 1466319 w 6294423"/>
                  <a:gd name="connsiteY74" fmla="*/ 1252729 h 4455378"/>
                  <a:gd name="connsiteX75" fmla="*/ 1315746 w 6294423"/>
                  <a:gd name="connsiteY75" fmla="*/ 1231892 h 4455378"/>
                  <a:gd name="connsiteX76" fmla="*/ 1130952 w 6294423"/>
                  <a:gd name="connsiteY76" fmla="*/ 1299138 h 4455378"/>
                  <a:gd name="connsiteX77" fmla="*/ 1250237 w 6294423"/>
                  <a:gd name="connsiteY77" fmla="*/ 1443102 h 4455378"/>
                  <a:gd name="connsiteX78" fmla="*/ 1340190 w 6294423"/>
                  <a:gd name="connsiteY78" fmla="*/ 1476251 h 4455378"/>
                  <a:gd name="connsiteX79" fmla="*/ 1309879 w 6294423"/>
                  <a:gd name="connsiteY79" fmla="*/ 1498983 h 4455378"/>
                  <a:gd name="connsiteX80" fmla="*/ 1317701 w 6294423"/>
                  <a:gd name="connsiteY80" fmla="*/ 1550127 h 4455378"/>
                  <a:gd name="connsiteX81" fmla="*/ 1271747 w 6294423"/>
                  <a:gd name="connsiteY81" fmla="*/ 1546339 h 4455378"/>
                  <a:gd name="connsiteX82" fmla="*/ 1047844 w 6294423"/>
                  <a:gd name="connsiteY82" fmla="*/ 1553916 h 4455378"/>
                  <a:gd name="connsiteX83" fmla="*/ 1038066 w 6294423"/>
                  <a:gd name="connsiteY83" fmla="*/ 1566229 h 4455378"/>
                  <a:gd name="connsiteX84" fmla="*/ 1133886 w 6294423"/>
                  <a:gd name="connsiteY84" fmla="*/ 1667571 h 4455378"/>
                  <a:gd name="connsiteX85" fmla="*/ 997979 w 6294423"/>
                  <a:gd name="connsiteY85" fmla="*/ 1779333 h 4455378"/>
                  <a:gd name="connsiteX86" fmla="*/ 1066421 w 6294423"/>
                  <a:gd name="connsiteY86" fmla="*/ 1835213 h 4455378"/>
                  <a:gd name="connsiteX87" fmla="*/ 1037089 w 6294423"/>
                  <a:gd name="connsiteY87" fmla="*/ 1887305 h 4455378"/>
                  <a:gd name="connsiteX88" fmla="*/ 1044910 w 6294423"/>
                  <a:gd name="connsiteY88" fmla="*/ 1914772 h 4455378"/>
                  <a:gd name="connsiteX89" fmla="*/ 890427 w 6294423"/>
                  <a:gd name="connsiteY89" fmla="*/ 1870257 h 4455378"/>
                  <a:gd name="connsiteX90" fmla="*/ 699767 w 6294423"/>
                  <a:gd name="connsiteY90" fmla="*/ 1926138 h 4455378"/>
                  <a:gd name="connsiteX91" fmla="*/ 842517 w 6294423"/>
                  <a:gd name="connsiteY91" fmla="*/ 2199858 h 4455378"/>
                  <a:gd name="connsiteX92" fmla="*/ 513018 w 6294423"/>
                  <a:gd name="connsiteY92" fmla="*/ 2181863 h 4455378"/>
                  <a:gd name="connsiteX93" fmla="*/ 632303 w 6294423"/>
                  <a:gd name="connsiteY93" fmla="*/ 2356134 h 4455378"/>
                  <a:gd name="connsiteX94" fmla="*/ 407421 w 6294423"/>
                  <a:gd name="connsiteY94" fmla="*/ 2405385 h 4455378"/>
                  <a:gd name="connsiteX95" fmla="*/ 573637 w 6294423"/>
                  <a:gd name="connsiteY95" fmla="*/ 2559767 h 4455378"/>
                  <a:gd name="connsiteX96" fmla="*/ 573637 w 6294423"/>
                  <a:gd name="connsiteY96" fmla="*/ 2560714 h 4455378"/>
                  <a:gd name="connsiteX97" fmla="*/ 101387 w 6294423"/>
                  <a:gd name="connsiteY97" fmla="*/ 2687629 h 4455378"/>
                  <a:gd name="connsiteX98" fmla="*/ 165918 w 6294423"/>
                  <a:gd name="connsiteY98" fmla="*/ 2731197 h 4455378"/>
                  <a:gd name="connsiteX99" fmla="*/ 267603 w 6294423"/>
                  <a:gd name="connsiteY99" fmla="*/ 2770976 h 4455378"/>
                  <a:gd name="connsiteX100" fmla="*/ 242182 w 6294423"/>
                  <a:gd name="connsiteY100" fmla="*/ 2787078 h 4455378"/>
                  <a:gd name="connsiteX101" fmla="*/ 248049 w 6294423"/>
                  <a:gd name="connsiteY101" fmla="*/ 2899786 h 4455378"/>
                  <a:gd name="connsiteX102" fmla="*/ 249026 w 6294423"/>
                  <a:gd name="connsiteY102" fmla="*/ 2909257 h 4455378"/>
                  <a:gd name="connsiteX103" fmla="*/ 256848 w 6294423"/>
                  <a:gd name="connsiteY103" fmla="*/ 2913993 h 4455378"/>
                  <a:gd name="connsiteX104" fmla="*/ 268581 w 6294423"/>
                  <a:gd name="connsiteY104" fmla="*/ 2929147 h 4455378"/>
                  <a:gd name="connsiteX105" fmla="*/ 357556 w 6294423"/>
                  <a:gd name="connsiteY105" fmla="*/ 3007759 h 4455378"/>
                  <a:gd name="connsiteX106" fmla="*/ 354623 w 6294423"/>
                  <a:gd name="connsiteY106" fmla="*/ 3007759 h 4455378"/>
                  <a:gd name="connsiteX107" fmla="*/ 226538 w 6294423"/>
                  <a:gd name="connsiteY107" fmla="*/ 2919676 h 4455378"/>
                  <a:gd name="connsiteX108" fmla="*/ 64232 w 6294423"/>
                  <a:gd name="connsiteY108" fmla="*/ 2864742 h 4455378"/>
                  <a:gd name="connsiteX109" fmla="*/ 82810 w 6294423"/>
                  <a:gd name="connsiteY109" fmla="*/ 2969874 h 4455378"/>
                  <a:gd name="connsiteX110" fmla="*/ 176673 w 6294423"/>
                  <a:gd name="connsiteY110" fmla="*/ 3040908 h 4455378"/>
                  <a:gd name="connsiteX111" fmla="*/ 28056 w 6294423"/>
                  <a:gd name="connsiteY111" fmla="*/ 3172559 h 4455378"/>
                  <a:gd name="connsiteX112" fmla="*/ 227516 w 6294423"/>
                  <a:gd name="connsiteY112" fmla="*/ 3218021 h 4455378"/>
                  <a:gd name="connsiteX113" fmla="*/ 447508 w 6294423"/>
                  <a:gd name="connsiteY113" fmla="*/ 3231281 h 4455378"/>
                  <a:gd name="connsiteX114" fmla="*/ 412310 w 6294423"/>
                  <a:gd name="connsiteY114" fmla="*/ 3248329 h 4455378"/>
                  <a:gd name="connsiteX115" fmla="*/ 170807 w 6294423"/>
                  <a:gd name="connsiteY115" fmla="*/ 3412183 h 4455378"/>
                  <a:gd name="connsiteX116" fmla="*/ 467064 w 6294423"/>
                  <a:gd name="connsiteY116" fmla="*/ 3380928 h 4455378"/>
                  <a:gd name="connsiteX117" fmla="*/ 300846 w 6294423"/>
                  <a:gd name="connsiteY117" fmla="*/ 3612027 h 4455378"/>
                  <a:gd name="connsiteX118" fmla="*/ 533550 w 6294423"/>
                  <a:gd name="connsiteY118" fmla="*/ 3549516 h 4455378"/>
                  <a:gd name="connsiteX119" fmla="*/ 510085 w 6294423"/>
                  <a:gd name="connsiteY119" fmla="*/ 3574142 h 4455378"/>
                  <a:gd name="connsiteX120" fmla="*/ 379066 w 6294423"/>
                  <a:gd name="connsiteY120" fmla="*/ 3805241 h 4455378"/>
                  <a:gd name="connsiteX121" fmla="*/ 618614 w 6294423"/>
                  <a:gd name="connsiteY121" fmla="*/ 3798611 h 4455378"/>
                  <a:gd name="connsiteX122" fmla="*/ 709544 w 6294423"/>
                  <a:gd name="connsiteY122" fmla="*/ 3736101 h 4455378"/>
                  <a:gd name="connsiteX123" fmla="*/ 668479 w 6294423"/>
                  <a:gd name="connsiteY123" fmla="*/ 3787246 h 4455378"/>
                  <a:gd name="connsiteX124" fmla="*/ 590260 w 6294423"/>
                  <a:gd name="connsiteY124" fmla="*/ 3986143 h 4455378"/>
                  <a:gd name="connsiteX125" fmla="*/ 644035 w 6294423"/>
                  <a:gd name="connsiteY125" fmla="*/ 4119688 h 4455378"/>
                  <a:gd name="connsiteX126" fmla="*/ 524750 w 6294423"/>
                  <a:gd name="connsiteY126" fmla="*/ 4359312 h 4455378"/>
                  <a:gd name="connsiteX127" fmla="*/ 547239 w 6294423"/>
                  <a:gd name="connsiteY127" fmla="*/ 4367836 h 4455378"/>
                  <a:gd name="connsiteX128" fmla="*/ 805363 w 6294423"/>
                  <a:gd name="connsiteY128" fmla="*/ 4241868 h 4455378"/>
                  <a:gd name="connsiteX129" fmla="*/ 929536 w 6294423"/>
                  <a:gd name="connsiteY129" fmla="*/ 4158520 h 4455378"/>
                  <a:gd name="connsiteX130" fmla="*/ 821985 w 6294423"/>
                  <a:gd name="connsiteY130" fmla="*/ 4354576 h 4455378"/>
                  <a:gd name="connsiteX131" fmla="*/ 835673 w 6294423"/>
                  <a:gd name="connsiteY131" fmla="*/ 4365941 h 4455378"/>
                  <a:gd name="connsiteX132" fmla="*/ 1087931 w 6294423"/>
                  <a:gd name="connsiteY132" fmla="*/ 4212507 h 4455378"/>
                  <a:gd name="connsiteX133" fmla="*/ 1122152 w 6294423"/>
                  <a:gd name="connsiteY133" fmla="*/ 4395303 h 4455378"/>
                  <a:gd name="connsiteX134" fmla="*/ 1250237 w 6294423"/>
                  <a:gd name="connsiteY134" fmla="*/ 4450236 h 4455378"/>
                  <a:gd name="connsiteX135" fmla="*/ 1342145 w 6294423"/>
                  <a:gd name="connsiteY135" fmla="*/ 4220084 h 4455378"/>
                  <a:gd name="connsiteX136" fmla="*/ 1604181 w 6294423"/>
                  <a:gd name="connsiteY136" fmla="*/ 4411404 h 4455378"/>
                  <a:gd name="connsiteX137" fmla="*/ 1630580 w 6294423"/>
                  <a:gd name="connsiteY137" fmla="*/ 4247550 h 4455378"/>
                  <a:gd name="connsiteX138" fmla="*/ 1808530 w 6294423"/>
                  <a:gd name="connsiteY138" fmla="*/ 4286383 h 4455378"/>
                  <a:gd name="connsiteX139" fmla="*/ 1874038 w 6294423"/>
                  <a:gd name="connsiteY139" fmla="*/ 4084644 h 4455378"/>
                  <a:gd name="connsiteX140" fmla="*/ 1874038 w 6294423"/>
                  <a:gd name="connsiteY140" fmla="*/ 4066649 h 4455378"/>
                  <a:gd name="connsiteX141" fmla="*/ 2050033 w 6294423"/>
                  <a:gd name="connsiteY141" fmla="*/ 4005085 h 4455378"/>
                  <a:gd name="connsiteX142" fmla="*/ 1937592 w 6294423"/>
                  <a:gd name="connsiteY142" fmla="*/ 4116847 h 4455378"/>
                  <a:gd name="connsiteX143" fmla="*/ 1939547 w 6294423"/>
                  <a:gd name="connsiteY143" fmla="*/ 4138631 h 4455378"/>
                  <a:gd name="connsiteX144" fmla="*/ 2006034 w 6294423"/>
                  <a:gd name="connsiteY144" fmla="*/ 4130106 h 4455378"/>
                  <a:gd name="connsiteX145" fmla="*/ 2096964 w 6294423"/>
                  <a:gd name="connsiteY145" fmla="*/ 4075173 h 4455378"/>
                  <a:gd name="connsiteX146" fmla="*/ 2087187 w 6294423"/>
                  <a:gd name="connsiteY146" fmla="*/ 4143366 h 4455378"/>
                  <a:gd name="connsiteX147" fmla="*/ 2116519 w 6294423"/>
                  <a:gd name="connsiteY147" fmla="*/ 4395303 h 4455378"/>
                  <a:gd name="connsiteX148" fmla="*/ 2232871 w 6294423"/>
                  <a:gd name="connsiteY148" fmla="*/ 4398144 h 4455378"/>
                  <a:gd name="connsiteX149" fmla="*/ 2386377 w 6294423"/>
                  <a:gd name="connsiteY149" fmla="*/ 4045812 h 4455378"/>
                  <a:gd name="connsiteX150" fmla="*/ 2573126 w 6294423"/>
                  <a:gd name="connsiteY150" fmla="*/ 4167044 h 4455378"/>
                  <a:gd name="connsiteX151" fmla="*/ 2644501 w 6294423"/>
                  <a:gd name="connsiteY151" fmla="*/ 3986143 h 4455378"/>
                  <a:gd name="connsiteX152" fmla="*/ 2615169 w 6294423"/>
                  <a:gd name="connsiteY152" fmla="*/ 3843126 h 4455378"/>
                  <a:gd name="connsiteX153" fmla="*/ 2825384 w 6294423"/>
                  <a:gd name="connsiteY153" fmla="*/ 3902795 h 4455378"/>
                  <a:gd name="connsiteX154" fmla="*/ 2910448 w 6294423"/>
                  <a:gd name="connsiteY154" fmla="*/ 3826078 h 4455378"/>
                  <a:gd name="connsiteX155" fmla="*/ 2784319 w 6294423"/>
                  <a:gd name="connsiteY155" fmla="*/ 3602556 h 4455378"/>
                  <a:gd name="connsiteX156" fmla="*/ 2765742 w 6294423"/>
                  <a:gd name="connsiteY156" fmla="*/ 3581719 h 4455378"/>
                  <a:gd name="connsiteX157" fmla="*/ 2686544 w 6294423"/>
                  <a:gd name="connsiteY157" fmla="*/ 3427337 h 4455378"/>
                  <a:gd name="connsiteX158" fmla="*/ 2971068 w 6294423"/>
                  <a:gd name="connsiteY158" fmla="*/ 3518261 h 4455378"/>
                  <a:gd name="connsiteX159" fmla="*/ 3009200 w 6294423"/>
                  <a:gd name="connsiteY159" fmla="*/ 3440596 h 4455378"/>
                  <a:gd name="connsiteX160" fmla="*/ 2999423 w 6294423"/>
                  <a:gd name="connsiteY160" fmla="*/ 3375245 h 4455378"/>
                  <a:gd name="connsiteX161" fmla="*/ 3122618 w 6294423"/>
                  <a:gd name="connsiteY161" fmla="*/ 3378086 h 4455378"/>
                  <a:gd name="connsiteX162" fmla="*/ 3176395 w 6294423"/>
                  <a:gd name="connsiteY162" fmla="*/ 3173506 h 4455378"/>
                  <a:gd name="connsiteX163" fmla="*/ 3190083 w 6294423"/>
                  <a:gd name="connsiteY163" fmla="*/ 3333571 h 4455378"/>
                  <a:gd name="connsiteX164" fmla="*/ 3213549 w 6294423"/>
                  <a:gd name="connsiteY164" fmla="*/ 3440596 h 4455378"/>
                  <a:gd name="connsiteX165" fmla="*/ 3226260 w 6294423"/>
                  <a:gd name="connsiteY165" fmla="*/ 3443438 h 4455378"/>
                  <a:gd name="connsiteX166" fmla="*/ 3508828 w 6294423"/>
                  <a:gd name="connsiteY166" fmla="*/ 3178242 h 4455378"/>
                  <a:gd name="connsiteX167" fmla="*/ 3481451 w 6294423"/>
                  <a:gd name="connsiteY167" fmla="*/ 3221810 h 4455378"/>
                  <a:gd name="connsiteX168" fmla="*/ 3457985 w 6294423"/>
                  <a:gd name="connsiteY168" fmla="*/ 3304210 h 4455378"/>
                  <a:gd name="connsiteX169" fmla="*/ 3654512 w 6294423"/>
                  <a:gd name="connsiteY169" fmla="*/ 3210444 h 4455378"/>
                  <a:gd name="connsiteX170" fmla="*/ 3778685 w 6294423"/>
                  <a:gd name="connsiteY170" fmla="*/ 3020071 h 4455378"/>
                  <a:gd name="connsiteX171" fmla="*/ 3805085 w 6294423"/>
                  <a:gd name="connsiteY171" fmla="*/ 3108154 h 4455378"/>
                  <a:gd name="connsiteX172" fmla="*/ 3914592 w 6294423"/>
                  <a:gd name="connsiteY172" fmla="*/ 3196237 h 4455378"/>
                  <a:gd name="connsiteX173" fmla="*/ 3978145 w 6294423"/>
                  <a:gd name="connsiteY173" fmla="*/ 3153616 h 4455378"/>
                  <a:gd name="connsiteX174" fmla="*/ 4018233 w 6294423"/>
                  <a:gd name="connsiteY174" fmla="*/ 3010600 h 4455378"/>
                  <a:gd name="connsiteX175" fmla="*/ 4129696 w 6294423"/>
                  <a:gd name="connsiteY175" fmla="*/ 3149828 h 4455378"/>
                  <a:gd name="connsiteX176" fmla="*/ 4095475 w 6294423"/>
                  <a:gd name="connsiteY176" fmla="*/ 3263483 h 4455378"/>
                  <a:gd name="connsiteX177" fmla="*/ 4119919 w 6294423"/>
                  <a:gd name="connsiteY177" fmla="*/ 3272955 h 4455378"/>
                  <a:gd name="connsiteX178" fmla="*/ 4310579 w 6294423"/>
                  <a:gd name="connsiteY178" fmla="*/ 3146040 h 4455378"/>
                  <a:gd name="connsiteX179" fmla="*/ 4231382 w 6294423"/>
                  <a:gd name="connsiteY179" fmla="*/ 3389452 h 4455378"/>
                  <a:gd name="connsiteX180" fmla="*/ 4371199 w 6294423"/>
                  <a:gd name="connsiteY180" fmla="*/ 3352514 h 4455378"/>
                  <a:gd name="connsiteX181" fmla="*/ 4384888 w 6294423"/>
                  <a:gd name="connsiteY181" fmla="*/ 3379980 h 4455378"/>
                  <a:gd name="connsiteX182" fmla="*/ 4571636 w 6294423"/>
                  <a:gd name="connsiteY182" fmla="*/ 3545728 h 4455378"/>
                  <a:gd name="connsiteX183" fmla="*/ 4629324 w 6294423"/>
                  <a:gd name="connsiteY183" fmla="*/ 3419760 h 4455378"/>
                  <a:gd name="connsiteX184" fmla="*/ 4721232 w 6294423"/>
                  <a:gd name="connsiteY184" fmla="*/ 3537204 h 4455378"/>
                  <a:gd name="connsiteX185" fmla="*/ 4850294 w 6294423"/>
                  <a:gd name="connsiteY185" fmla="*/ 3613921 h 4455378"/>
                  <a:gd name="connsiteX186" fmla="*/ 4894292 w 6294423"/>
                  <a:gd name="connsiteY186" fmla="*/ 3459539 h 4455378"/>
                  <a:gd name="connsiteX187" fmla="*/ 4886470 w 6294423"/>
                  <a:gd name="connsiteY187" fmla="*/ 3381875 h 4455378"/>
                  <a:gd name="connsiteX188" fmla="*/ 5000866 w 6294423"/>
                  <a:gd name="connsiteY188" fmla="*/ 3470905 h 4455378"/>
                  <a:gd name="connsiteX189" fmla="*/ 5261925 w 6294423"/>
                  <a:gd name="connsiteY189" fmla="*/ 3541940 h 4455378"/>
                  <a:gd name="connsiteX190" fmla="*/ 5307879 w 6294423"/>
                  <a:gd name="connsiteY190" fmla="*/ 3332624 h 4455378"/>
                  <a:gd name="connsiteX191" fmla="*/ 5304945 w 6294423"/>
                  <a:gd name="connsiteY191" fmla="*/ 3306104 h 4455378"/>
                  <a:gd name="connsiteX192" fmla="*/ 5351877 w 6294423"/>
                  <a:gd name="connsiteY192" fmla="*/ 3334518 h 4455378"/>
                  <a:gd name="connsiteX193" fmla="*/ 5390987 w 6294423"/>
                  <a:gd name="connsiteY193" fmla="*/ 3327888 h 4455378"/>
                  <a:gd name="connsiteX194" fmla="*/ 5407609 w 6294423"/>
                  <a:gd name="connsiteY194" fmla="*/ 3246435 h 4455378"/>
                  <a:gd name="connsiteX195" fmla="*/ 5348944 w 6294423"/>
                  <a:gd name="connsiteY195" fmla="*/ 3132780 h 4455378"/>
                  <a:gd name="connsiteX196" fmla="*/ 5550359 w 6294423"/>
                  <a:gd name="connsiteY196" fmla="*/ 3206656 h 4455378"/>
                  <a:gd name="connsiteX197" fmla="*/ 5744930 w 6294423"/>
                  <a:gd name="connsiteY197" fmla="*/ 3177295 h 4455378"/>
                  <a:gd name="connsiteX198" fmla="*/ 5601202 w 6294423"/>
                  <a:gd name="connsiteY198" fmla="*/ 3015336 h 4455378"/>
                  <a:gd name="connsiteX199" fmla="*/ 6107674 w 6294423"/>
                  <a:gd name="connsiteY199" fmla="*/ 2954720 h 4455378"/>
                  <a:gd name="connsiteX200" fmla="*/ 5777196 w 6294423"/>
                  <a:gd name="connsiteY200" fmla="*/ 2757717 h 4455378"/>
                  <a:gd name="connsiteX201" fmla="*/ 6049987 w 6294423"/>
                  <a:gd name="connsiteY201" fmla="*/ 2752981 h 4455378"/>
                  <a:gd name="connsiteX202" fmla="*/ 6237715 w 6294423"/>
                  <a:gd name="connsiteY202" fmla="*/ 2695206 h 4455378"/>
                  <a:gd name="connsiteX203" fmla="*/ 6066608 w 6294423"/>
                  <a:gd name="connsiteY203" fmla="*/ 2584392 h 4455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6294423" h="4455378">
                    <a:moveTo>
                      <a:pt x="6066608" y="2584392"/>
                    </a:moveTo>
                    <a:cubicBezTo>
                      <a:pt x="6135051" y="2583445"/>
                      <a:pt x="6210338" y="2573974"/>
                      <a:pt x="6219137" y="2534194"/>
                    </a:cubicBezTo>
                    <a:cubicBezTo>
                      <a:pt x="6228914" y="2492521"/>
                      <a:pt x="6181982" y="2465054"/>
                      <a:pt x="6115496" y="2446111"/>
                    </a:cubicBezTo>
                    <a:cubicBezTo>
                      <a:pt x="6178072" y="2430010"/>
                      <a:pt x="6238692" y="2409173"/>
                      <a:pt x="6294424" y="2384548"/>
                    </a:cubicBezTo>
                    <a:lnTo>
                      <a:pt x="6294424" y="1539709"/>
                    </a:lnTo>
                    <a:cubicBezTo>
                      <a:pt x="6266068" y="1544445"/>
                      <a:pt x="6239669" y="1551075"/>
                      <a:pt x="6221093" y="1556757"/>
                    </a:cubicBezTo>
                    <a:cubicBezTo>
                      <a:pt x="6210338" y="1559599"/>
                      <a:pt x="6200560" y="1562440"/>
                      <a:pt x="6189804" y="1566229"/>
                    </a:cubicBezTo>
                    <a:cubicBezTo>
                      <a:pt x="6212292" y="1548233"/>
                      <a:pt x="6233803" y="1529291"/>
                      <a:pt x="6257269" y="1512242"/>
                    </a:cubicBezTo>
                    <a:cubicBezTo>
                      <a:pt x="6270957" y="1501824"/>
                      <a:pt x="6283669" y="1487617"/>
                      <a:pt x="6294424" y="1470569"/>
                    </a:cubicBezTo>
                    <a:lnTo>
                      <a:pt x="6294424" y="1373962"/>
                    </a:lnTo>
                    <a:cubicBezTo>
                      <a:pt x="6282690" y="1369226"/>
                      <a:pt x="6265091" y="1368279"/>
                      <a:pt x="6240648" y="1373962"/>
                    </a:cubicBezTo>
                    <a:cubicBezTo>
                      <a:pt x="6230870" y="1375856"/>
                      <a:pt x="6221093" y="1379644"/>
                      <a:pt x="6211315" y="1384380"/>
                    </a:cubicBezTo>
                    <a:cubicBezTo>
                      <a:pt x="6224026" y="1319028"/>
                      <a:pt x="6214248" y="1247046"/>
                      <a:pt x="6165361" y="1216738"/>
                    </a:cubicBezTo>
                    <a:cubicBezTo>
                      <a:pt x="6116474" y="1186430"/>
                      <a:pt x="6079320" y="1212002"/>
                      <a:pt x="6051942" y="1254623"/>
                    </a:cubicBezTo>
                    <a:cubicBezTo>
                      <a:pt x="6047054" y="1237575"/>
                      <a:pt x="6035321" y="1225262"/>
                      <a:pt x="6014788" y="1223368"/>
                    </a:cubicBezTo>
                    <a:cubicBezTo>
                      <a:pt x="5973723" y="1219579"/>
                      <a:pt x="5940479" y="1232839"/>
                      <a:pt x="5901370" y="1249888"/>
                    </a:cubicBezTo>
                    <a:cubicBezTo>
                      <a:pt x="5894526" y="1252729"/>
                      <a:pt x="5884748" y="1260306"/>
                      <a:pt x="5878882" y="1265989"/>
                    </a:cubicBezTo>
                    <a:cubicBezTo>
                      <a:pt x="5881815" y="1263147"/>
                      <a:pt x="5885726" y="1259359"/>
                      <a:pt x="5892570" y="1252729"/>
                    </a:cubicBezTo>
                    <a:cubicBezTo>
                      <a:pt x="5906258" y="1240416"/>
                      <a:pt x="5920925" y="1228104"/>
                      <a:pt x="5932658" y="1214844"/>
                    </a:cubicBezTo>
                    <a:cubicBezTo>
                      <a:pt x="6038254" y="1099294"/>
                      <a:pt x="5876926" y="1135285"/>
                      <a:pt x="5749819" y="1180747"/>
                    </a:cubicBezTo>
                    <a:cubicBezTo>
                      <a:pt x="5824128" y="1131497"/>
                      <a:pt x="5885726" y="1072775"/>
                      <a:pt x="5877904" y="1000793"/>
                    </a:cubicBezTo>
                    <a:cubicBezTo>
                      <a:pt x="5869104" y="911763"/>
                      <a:pt x="5700932" y="1005528"/>
                      <a:pt x="5661822" y="1034889"/>
                    </a:cubicBezTo>
                    <a:cubicBezTo>
                      <a:pt x="5642267" y="1049096"/>
                      <a:pt x="5606091" y="1111607"/>
                      <a:pt x="5625646" y="1076563"/>
                    </a:cubicBezTo>
                    <a:cubicBezTo>
                      <a:pt x="5636401" y="1056673"/>
                      <a:pt x="5646179" y="1035837"/>
                      <a:pt x="5653023" y="1015000"/>
                    </a:cubicBezTo>
                    <a:cubicBezTo>
                      <a:pt x="5663778" y="979956"/>
                      <a:pt x="5677466" y="938282"/>
                      <a:pt x="5641290" y="913657"/>
                    </a:cubicBezTo>
                    <a:cubicBezTo>
                      <a:pt x="5580669" y="872930"/>
                      <a:pt x="5470184" y="962908"/>
                      <a:pt x="5397831" y="1034889"/>
                    </a:cubicBezTo>
                    <a:cubicBezTo>
                      <a:pt x="5410542" y="988480"/>
                      <a:pt x="5418364" y="934494"/>
                      <a:pt x="5395875" y="906080"/>
                    </a:cubicBezTo>
                    <a:cubicBezTo>
                      <a:pt x="5482895" y="784847"/>
                      <a:pt x="5358721" y="785794"/>
                      <a:pt x="5243347" y="826521"/>
                    </a:cubicBezTo>
                    <a:cubicBezTo>
                      <a:pt x="5355788" y="734650"/>
                      <a:pt x="5508316" y="597316"/>
                      <a:pt x="5419342" y="592580"/>
                    </a:cubicBezTo>
                    <a:cubicBezTo>
                      <a:pt x="5390009" y="590686"/>
                      <a:pt x="5355788" y="598263"/>
                      <a:pt x="5320589" y="610576"/>
                    </a:cubicBezTo>
                    <a:cubicBezTo>
                      <a:pt x="5348944" y="578373"/>
                      <a:pt x="5371432" y="544277"/>
                      <a:pt x="5386098" y="510180"/>
                    </a:cubicBezTo>
                    <a:cubicBezTo>
                      <a:pt x="5413475" y="442934"/>
                      <a:pt x="5330367" y="413573"/>
                      <a:pt x="5253125" y="441987"/>
                    </a:cubicBezTo>
                    <a:cubicBezTo>
                      <a:pt x="5194460" y="463771"/>
                      <a:pt x="5140684" y="492185"/>
                      <a:pt x="5093753" y="528175"/>
                    </a:cubicBezTo>
                    <a:cubicBezTo>
                      <a:pt x="5082997" y="536700"/>
                      <a:pt x="5072242" y="545224"/>
                      <a:pt x="5061487" y="553748"/>
                    </a:cubicBezTo>
                    <a:cubicBezTo>
                      <a:pt x="5068331" y="543330"/>
                      <a:pt x="5076153" y="532911"/>
                      <a:pt x="5082997" y="522493"/>
                    </a:cubicBezTo>
                    <a:cubicBezTo>
                      <a:pt x="5126018" y="457141"/>
                      <a:pt x="5218904" y="316966"/>
                      <a:pt x="5127973" y="266768"/>
                    </a:cubicBezTo>
                    <a:cubicBezTo>
                      <a:pt x="5125040" y="264874"/>
                      <a:pt x="5119174" y="265821"/>
                      <a:pt x="5116240" y="267715"/>
                    </a:cubicBezTo>
                    <a:cubicBezTo>
                      <a:pt x="5075175" y="286658"/>
                      <a:pt x="5050732" y="311283"/>
                      <a:pt x="5030199" y="339697"/>
                    </a:cubicBezTo>
                    <a:cubicBezTo>
                      <a:pt x="5039976" y="252561"/>
                      <a:pt x="5041932" y="117122"/>
                      <a:pt x="4967623" y="114280"/>
                    </a:cubicBezTo>
                    <a:cubicBezTo>
                      <a:pt x="4922647" y="112386"/>
                      <a:pt x="4867894" y="161637"/>
                      <a:pt x="4819984" y="214676"/>
                    </a:cubicBezTo>
                    <a:cubicBezTo>
                      <a:pt x="4809228" y="207099"/>
                      <a:pt x="4789674" y="202363"/>
                      <a:pt x="4755453" y="205205"/>
                    </a:cubicBezTo>
                    <a:cubicBezTo>
                      <a:pt x="4650834" y="213729"/>
                      <a:pt x="4526660" y="249720"/>
                      <a:pt x="4426931" y="303706"/>
                    </a:cubicBezTo>
                    <a:cubicBezTo>
                      <a:pt x="4470929" y="250667"/>
                      <a:pt x="4494395" y="189103"/>
                      <a:pt x="4473862" y="137958"/>
                    </a:cubicBezTo>
                    <a:cubicBezTo>
                      <a:pt x="4446485" y="66924"/>
                      <a:pt x="4288091" y="173002"/>
                      <a:pt x="4216715" y="224147"/>
                    </a:cubicBezTo>
                    <a:cubicBezTo>
                      <a:pt x="4219648" y="140800"/>
                      <a:pt x="4250936" y="-36313"/>
                      <a:pt x="4087653" y="63135"/>
                    </a:cubicBezTo>
                    <a:cubicBezTo>
                      <a:pt x="4059298" y="80183"/>
                      <a:pt x="4033877" y="104809"/>
                      <a:pt x="4010411" y="133223"/>
                    </a:cubicBezTo>
                    <a:cubicBezTo>
                      <a:pt x="3965435" y="91549"/>
                      <a:pt x="3892104" y="77342"/>
                      <a:pt x="3792374" y="119016"/>
                    </a:cubicBezTo>
                    <a:cubicBezTo>
                      <a:pt x="3725888" y="146483"/>
                      <a:pt x="3688733" y="211834"/>
                      <a:pt x="3664289" y="259191"/>
                    </a:cubicBezTo>
                    <a:cubicBezTo>
                      <a:pt x="3652557" y="282869"/>
                      <a:pt x="3645712" y="307494"/>
                      <a:pt x="3639846" y="331173"/>
                    </a:cubicBezTo>
                    <a:cubicBezTo>
                      <a:pt x="3603669" y="200469"/>
                      <a:pt x="3528383" y="76395"/>
                      <a:pt x="3376833" y="7255"/>
                    </a:cubicBezTo>
                    <a:cubicBezTo>
                      <a:pt x="3302524" y="-26842"/>
                      <a:pt x="3301546" y="65977"/>
                      <a:pt x="3313279" y="145535"/>
                    </a:cubicBezTo>
                    <a:cubicBezTo>
                      <a:pt x="3286880" y="111439"/>
                      <a:pt x="3251681" y="85866"/>
                      <a:pt x="3207682" y="98179"/>
                    </a:cubicBezTo>
                    <a:cubicBezTo>
                      <a:pt x="3093286" y="130381"/>
                      <a:pt x="3044399" y="229830"/>
                      <a:pt x="2996489" y="304653"/>
                    </a:cubicBezTo>
                    <a:cubicBezTo>
                      <a:pt x="2938803" y="395577"/>
                      <a:pt x="2972046" y="310336"/>
                      <a:pt x="2973024" y="275292"/>
                    </a:cubicBezTo>
                    <a:cubicBezTo>
                      <a:pt x="2974001" y="262979"/>
                      <a:pt x="2979868" y="208993"/>
                      <a:pt x="2946625" y="207099"/>
                    </a:cubicBezTo>
                    <a:cubicBezTo>
                      <a:pt x="2853739" y="202363"/>
                      <a:pt x="2798985" y="291393"/>
                      <a:pt x="2742276" y="347274"/>
                    </a:cubicBezTo>
                    <a:cubicBezTo>
                      <a:pt x="2736409" y="270556"/>
                      <a:pt x="2776497" y="103862"/>
                      <a:pt x="2633746" y="216570"/>
                    </a:cubicBezTo>
                    <a:cubicBezTo>
                      <a:pt x="2578992" y="260138"/>
                      <a:pt x="2539883" y="316019"/>
                      <a:pt x="2509573" y="372846"/>
                    </a:cubicBezTo>
                    <a:cubicBezTo>
                      <a:pt x="2490995" y="328331"/>
                      <a:pt x="2461663" y="292340"/>
                      <a:pt x="2419620" y="274345"/>
                    </a:cubicBezTo>
                    <a:cubicBezTo>
                      <a:pt x="2412776" y="271504"/>
                      <a:pt x="2402021" y="272451"/>
                      <a:pt x="2395177" y="276239"/>
                    </a:cubicBezTo>
                    <a:cubicBezTo>
                      <a:pt x="2290558" y="327384"/>
                      <a:pt x="2249492" y="462824"/>
                      <a:pt x="2256336" y="574585"/>
                    </a:cubicBezTo>
                    <a:cubicBezTo>
                      <a:pt x="2238737" y="565114"/>
                      <a:pt x="2217227" y="557536"/>
                      <a:pt x="2189850" y="552801"/>
                    </a:cubicBezTo>
                    <a:cubicBezTo>
                      <a:pt x="2176161" y="549959"/>
                      <a:pt x="2164429" y="566061"/>
                      <a:pt x="2162473" y="573638"/>
                    </a:cubicBezTo>
                    <a:cubicBezTo>
                      <a:pt x="2148785" y="612470"/>
                      <a:pt x="2170295" y="651302"/>
                      <a:pt x="2194739" y="686346"/>
                    </a:cubicBezTo>
                    <a:cubicBezTo>
                      <a:pt x="2172251" y="676875"/>
                      <a:pt x="2148785" y="674980"/>
                      <a:pt x="2135096" y="692029"/>
                    </a:cubicBezTo>
                    <a:cubicBezTo>
                      <a:pt x="2102830" y="731808"/>
                      <a:pt x="2127274" y="778217"/>
                      <a:pt x="2151718" y="817997"/>
                    </a:cubicBezTo>
                    <a:cubicBezTo>
                      <a:pt x="2063721" y="783900"/>
                      <a:pt x="1965947" y="779165"/>
                      <a:pt x="1855461" y="785794"/>
                    </a:cubicBezTo>
                    <a:cubicBezTo>
                      <a:pt x="1808530" y="788636"/>
                      <a:pt x="1663823" y="785794"/>
                      <a:pt x="1626669" y="826521"/>
                    </a:cubicBezTo>
                    <a:cubicBezTo>
                      <a:pt x="1565071" y="894714"/>
                      <a:pt x="1749864" y="979956"/>
                      <a:pt x="1871105" y="1016894"/>
                    </a:cubicBezTo>
                    <a:cubicBezTo>
                      <a:pt x="1831995" y="1023524"/>
                      <a:pt x="1791907" y="1028260"/>
                      <a:pt x="1753775" y="1042466"/>
                    </a:cubicBezTo>
                    <a:cubicBezTo>
                      <a:pt x="1707822" y="1009317"/>
                      <a:pt x="1656001" y="981850"/>
                      <a:pt x="1624713" y="964802"/>
                    </a:cubicBezTo>
                    <a:cubicBezTo>
                      <a:pt x="1609070" y="956278"/>
                      <a:pt x="1589514" y="978062"/>
                      <a:pt x="1587559" y="987533"/>
                    </a:cubicBezTo>
                    <a:cubicBezTo>
                      <a:pt x="1575826" y="1035837"/>
                      <a:pt x="1589514" y="1085087"/>
                      <a:pt x="1613958" y="1131497"/>
                    </a:cubicBezTo>
                    <a:cubicBezTo>
                      <a:pt x="1550405" y="1097400"/>
                      <a:pt x="1480007" y="1081299"/>
                      <a:pt x="1424276" y="1118237"/>
                    </a:cubicBezTo>
                    <a:cubicBezTo>
                      <a:pt x="1381255" y="1146651"/>
                      <a:pt x="1417432" y="1203478"/>
                      <a:pt x="1466319" y="1252729"/>
                    </a:cubicBezTo>
                    <a:cubicBezTo>
                      <a:pt x="1422320" y="1236628"/>
                      <a:pt x="1375389" y="1226209"/>
                      <a:pt x="1315746" y="1231892"/>
                    </a:cubicBezTo>
                    <a:cubicBezTo>
                      <a:pt x="1261970" y="1236628"/>
                      <a:pt x="1156373" y="1249888"/>
                      <a:pt x="1130952" y="1299138"/>
                    </a:cubicBezTo>
                    <a:cubicBezTo>
                      <a:pt x="1095754" y="1368279"/>
                      <a:pt x="1184728" y="1415635"/>
                      <a:pt x="1250237" y="1443102"/>
                    </a:cubicBezTo>
                    <a:cubicBezTo>
                      <a:pt x="1277614" y="1454468"/>
                      <a:pt x="1307924" y="1465833"/>
                      <a:pt x="1340190" y="1476251"/>
                    </a:cubicBezTo>
                    <a:cubicBezTo>
                      <a:pt x="1326501" y="1482881"/>
                      <a:pt x="1316724" y="1490458"/>
                      <a:pt x="1309879" y="1498983"/>
                    </a:cubicBezTo>
                    <a:cubicBezTo>
                      <a:pt x="1296191" y="1516978"/>
                      <a:pt x="1301080" y="1534026"/>
                      <a:pt x="1317701" y="1550127"/>
                    </a:cubicBezTo>
                    <a:cubicBezTo>
                      <a:pt x="1302058" y="1549180"/>
                      <a:pt x="1287391" y="1547286"/>
                      <a:pt x="1271747" y="1546339"/>
                    </a:cubicBezTo>
                    <a:cubicBezTo>
                      <a:pt x="1205261" y="1543497"/>
                      <a:pt x="1114330" y="1532132"/>
                      <a:pt x="1047844" y="1553916"/>
                    </a:cubicBezTo>
                    <a:cubicBezTo>
                      <a:pt x="1041977" y="1555810"/>
                      <a:pt x="1037089" y="1562440"/>
                      <a:pt x="1038066" y="1566229"/>
                    </a:cubicBezTo>
                    <a:cubicBezTo>
                      <a:pt x="1042955" y="1606955"/>
                      <a:pt x="1090865" y="1638210"/>
                      <a:pt x="1133886" y="1667571"/>
                    </a:cubicBezTo>
                    <a:cubicBezTo>
                      <a:pt x="1069354" y="1693144"/>
                      <a:pt x="994068" y="1734818"/>
                      <a:pt x="997979" y="1779333"/>
                    </a:cubicBezTo>
                    <a:cubicBezTo>
                      <a:pt x="999934" y="1805852"/>
                      <a:pt x="1028289" y="1823848"/>
                      <a:pt x="1066421" y="1835213"/>
                    </a:cubicBezTo>
                    <a:cubicBezTo>
                      <a:pt x="1047844" y="1847526"/>
                      <a:pt x="1037089" y="1863627"/>
                      <a:pt x="1037089" y="1887305"/>
                    </a:cubicBezTo>
                    <a:cubicBezTo>
                      <a:pt x="1037089" y="1895830"/>
                      <a:pt x="1040999" y="1905301"/>
                      <a:pt x="1044910" y="1914772"/>
                    </a:cubicBezTo>
                    <a:cubicBezTo>
                      <a:pt x="998957" y="1894882"/>
                      <a:pt x="949092" y="1878781"/>
                      <a:pt x="890427" y="1870257"/>
                    </a:cubicBezTo>
                    <a:cubicBezTo>
                      <a:pt x="834696" y="1861733"/>
                      <a:pt x="726166" y="1872151"/>
                      <a:pt x="699767" y="1926138"/>
                    </a:cubicBezTo>
                    <a:cubicBezTo>
                      <a:pt x="653812" y="2022745"/>
                      <a:pt x="756476" y="2121246"/>
                      <a:pt x="842517" y="2199858"/>
                    </a:cubicBezTo>
                    <a:cubicBezTo>
                      <a:pt x="740832" y="2167655"/>
                      <a:pt x="641102" y="2133559"/>
                      <a:pt x="513018" y="2181863"/>
                    </a:cubicBezTo>
                    <a:cubicBezTo>
                      <a:pt x="419154" y="2216906"/>
                      <a:pt x="563860" y="2310672"/>
                      <a:pt x="632303" y="2356134"/>
                    </a:cubicBezTo>
                    <a:cubicBezTo>
                      <a:pt x="551150" y="2349504"/>
                      <a:pt x="445553" y="2329614"/>
                      <a:pt x="407421" y="2405385"/>
                    </a:cubicBezTo>
                    <a:cubicBezTo>
                      <a:pt x="373200" y="2472631"/>
                      <a:pt x="485641" y="2522829"/>
                      <a:pt x="573637" y="2559767"/>
                    </a:cubicBezTo>
                    <a:cubicBezTo>
                      <a:pt x="573637" y="2559767"/>
                      <a:pt x="573637" y="2560714"/>
                      <a:pt x="573637" y="2560714"/>
                    </a:cubicBezTo>
                    <a:cubicBezTo>
                      <a:pt x="402532" y="2548401"/>
                      <a:pt x="92587" y="2557872"/>
                      <a:pt x="101387" y="2687629"/>
                    </a:cubicBezTo>
                    <a:cubicBezTo>
                      <a:pt x="103342" y="2711308"/>
                      <a:pt x="143430" y="2723620"/>
                      <a:pt x="165918" y="2731197"/>
                    </a:cubicBezTo>
                    <a:cubicBezTo>
                      <a:pt x="200139" y="2743510"/>
                      <a:pt x="233383" y="2756770"/>
                      <a:pt x="267603" y="2770976"/>
                    </a:cubicBezTo>
                    <a:cubicBezTo>
                      <a:pt x="257826" y="2774765"/>
                      <a:pt x="249026" y="2779501"/>
                      <a:pt x="242182" y="2787078"/>
                    </a:cubicBezTo>
                    <a:cubicBezTo>
                      <a:pt x="212850" y="2823069"/>
                      <a:pt x="227516" y="2865689"/>
                      <a:pt x="248049" y="2899786"/>
                    </a:cubicBezTo>
                    <a:cubicBezTo>
                      <a:pt x="247071" y="2903575"/>
                      <a:pt x="246093" y="2906416"/>
                      <a:pt x="249026" y="2909257"/>
                    </a:cubicBezTo>
                    <a:cubicBezTo>
                      <a:pt x="251959" y="2911152"/>
                      <a:pt x="254893" y="2913046"/>
                      <a:pt x="256848" y="2913993"/>
                    </a:cubicBezTo>
                    <a:cubicBezTo>
                      <a:pt x="260759" y="2919676"/>
                      <a:pt x="264670" y="2924412"/>
                      <a:pt x="268581" y="2929147"/>
                    </a:cubicBezTo>
                    <a:cubicBezTo>
                      <a:pt x="293025" y="2960402"/>
                      <a:pt x="324313" y="2985028"/>
                      <a:pt x="357556" y="3007759"/>
                    </a:cubicBezTo>
                    <a:cubicBezTo>
                      <a:pt x="356578" y="3007759"/>
                      <a:pt x="355601" y="3007759"/>
                      <a:pt x="354623" y="3007759"/>
                    </a:cubicBezTo>
                    <a:cubicBezTo>
                      <a:pt x="307691" y="2978398"/>
                      <a:pt x="265648" y="2946195"/>
                      <a:pt x="226538" y="2919676"/>
                    </a:cubicBezTo>
                    <a:cubicBezTo>
                      <a:pt x="199162" y="2901680"/>
                      <a:pt x="112142" y="2835381"/>
                      <a:pt x="64232" y="2864742"/>
                    </a:cubicBezTo>
                    <a:cubicBezTo>
                      <a:pt x="15345" y="2894103"/>
                      <a:pt x="61299" y="2945248"/>
                      <a:pt x="82810" y="2969874"/>
                    </a:cubicBezTo>
                    <a:cubicBezTo>
                      <a:pt x="104320" y="2994499"/>
                      <a:pt x="137563" y="3019124"/>
                      <a:pt x="176673" y="3040908"/>
                    </a:cubicBezTo>
                    <a:cubicBezTo>
                      <a:pt x="65210" y="3069322"/>
                      <a:pt x="-56030" y="3115732"/>
                      <a:pt x="28056" y="3172559"/>
                    </a:cubicBezTo>
                    <a:cubicBezTo>
                      <a:pt x="74988" y="3203814"/>
                      <a:pt x="163963" y="3213286"/>
                      <a:pt x="227516" y="3218021"/>
                    </a:cubicBezTo>
                    <a:cubicBezTo>
                      <a:pt x="293025" y="3222757"/>
                      <a:pt x="371244" y="3230334"/>
                      <a:pt x="447508" y="3231281"/>
                    </a:cubicBezTo>
                    <a:cubicBezTo>
                      <a:pt x="434798" y="3236964"/>
                      <a:pt x="423065" y="3242647"/>
                      <a:pt x="412310" y="3248329"/>
                    </a:cubicBezTo>
                    <a:cubicBezTo>
                      <a:pt x="350712" y="3278637"/>
                      <a:pt x="198184" y="3356302"/>
                      <a:pt x="170807" y="3412183"/>
                    </a:cubicBezTo>
                    <a:cubicBezTo>
                      <a:pt x="122897" y="3506895"/>
                      <a:pt x="314536" y="3442491"/>
                      <a:pt x="467064" y="3380928"/>
                    </a:cubicBezTo>
                    <a:cubicBezTo>
                      <a:pt x="381999" y="3453857"/>
                      <a:pt x="314536" y="3533415"/>
                      <a:pt x="300846" y="3612027"/>
                    </a:cubicBezTo>
                    <a:cubicBezTo>
                      <a:pt x="289114" y="3677379"/>
                      <a:pt x="417198" y="3616762"/>
                      <a:pt x="533550" y="3549516"/>
                    </a:cubicBezTo>
                    <a:cubicBezTo>
                      <a:pt x="525728" y="3558041"/>
                      <a:pt x="516929" y="3565618"/>
                      <a:pt x="510085" y="3574142"/>
                    </a:cubicBezTo>
                    <a:cubicBezTo>
                      <a:pt x="450442" y="3647071"/>
                      <a:pt x="406443" y="3725682"/>
                      <a:pt x="379066" y="3805241"/>
                    </a:cubicBezTo>
                    <a:cubicBezTo>
                      <a:pt x="319424" y="3974777"/>
                      <a:pt x="528661" y="3858281"/>
                      <a:pt x="618614" y="3798611"/>
                    </a:cubicBezTo>
                    <a:cubicBezTo>
                      <a:pt x="648924" y="3778722"/>
                      <a:pt x="679234" y="3757885"/>
                      <a:pt x="709544" y="3736101"/>
                    </a:cubicBezTo>
                    <a:cubicBezTo>
                      <a:pt x="694878" y="3752202"/>
                      <a:pt x="681190" y="3769250"/>
                      <a:pt x="668479" y="3787246"/>
                    </a:cubicBezTo>
                    <a:cubicBezTo>
                      <a:pt x="623503" y="3845020"/>
                      <a:pt x="587326" y="3923632"/>
                      <a:pt x="590260" y="3986143"/>
                    </a:cubicBezTo>
                    <a:cubicBezTo>
                      <a:pt x="593193" y="4036341"/>
                      <a:pt x="610792" y="4086539"/>
                      <a:pt x="644035" y="4119688"/>
                    </a:cubicBezTo>
                    <a:cubicBezTo>
                      <a:pt x="582437" y="4192617"/>
                      <a:pt x="500307" y="4291119"/>
                      <a:pt x="524750" y="4359312"/>
                    </a:cubicBezTo>
                    <a:cubicBezTo>
                      <a:pt x="526706" y="4365941"/>
                      <a:pt x="538439" y="4370677"/>
                      <a:pt x="547239" y="4367836"/>
                    </a:cubicBezTo>
                    <a:cubicBezTo>
                      <a:pt x="632303" y="4345105"/>
                      <a:pt x="737899" y="4285436"/>
                      <a:pt x="805363" y="4241868"/>
                    </a:cubicBezTo>
                    <a:cubicBezTo>
                      <a:pt x="848384" y="4214401"/>
                      <a:pt x="889449" y="4186934"/>
                      <a:pt x="929536" y="4158520"/>
                    </a:cubicBezTo>
                    <a:cubicBezTo>
                      <a:pt x="867939" y="4224819"/>
                      <a:pt x="812207" y="4294907"/>
                      <a:pt x="821985" y="4354576"/>
                    </a:cubicBezTo>
                    <a:cubicBezTo>
                      <a:pt x="822963" y="4361206"/>
                      <a:pt x="826874" y="4364994"/>
                      <a:pt x="835673" y="4365941"/>
                    </a:cubicBezTo>
                    <a:cubicBezTo>
                      <a:pt x="903138" y="4378254"/>
                      <a:pt x="1017534" y="4278806"/>
                      <a:pt x="1087931" y="4212507"/>
                    </a:cubicBezTo>
                    <a:cubicBezTo>
                      <a:pt x="1076198" y="4276911"/>
                      <a:pt x="1088909" y="4335633"/>
                      <a:pt x="1122152" y="4395303"/>
                    </a:cubicBezTo>
                    <a:cubicBezTo>
                      <a:pt x="1137797" y="4423716"/>
                      <a:pt x="1196461" y="4471073"/>
                      <a:pt x="1250237" y="4450236"/>
                    </a:cubicBezTo>
                    <a:cubicBezTo>
                      <a:pt x="1326501" y="4419928"/>
                      <a:pt x="1341168" y="4310061"/>
                      <a:pt x="1342145" y="4220084"/>
                    </a:cubicBezTo>
                    <a:cubicBezTo>
                      <a:pt x="1398854" y="4348893"/>
                      <a:pt x="1515206" y="4531689"/>
                      <a:pt x="1604181" y="4411404"/>
                    </a:cubicBezTo>
                    <a:cubicBezTo>
                      <a:pt x="1634491" y="4369730"/>
                      <a:pt x="1640357" y="4309114"/>
                      <a:pt x="1630580" y="4247550"/>
                    </a:cubicBezTo>
                    <a:cubicBezTo>
                      <a:pt x="1684356" y="4304378"/>
                      <a:pt x="1747909" y="4338475"/>
                      <a:pt x="1808530" y="4286383"/>
                    </a:cubicBezTo>
                    <a:cubicBezTo>
                      <a:pt x="1870127" y="4233344"/>
                      <a:pt x="1872083" y="4145260"/>
                      <a:pt x="1874038" y="4084644"/>
                    </a:cubicBezTo>
                    <a:cubicBezTo>
                      <a:pt x="1874038" y="4078014"/>
                      <a:pt x="1873060" y="4072332"/>
                      <a:pt x="1874038" y="4066649"/>
                    </a:cubicBezTo>
                    <a:cubicBezTo>
                      <a:pt x="1929770" y="4059072"/>
                      <a:pt x="1992345" y="4032552"/>
                      <a:pt x="2050033" y="4005085"/>
                    </a:cubicBezTo>
                    <a:cubicBezTo>
                      <a:pt x="2010923" y="4042023"/>
                      <a:pt x="1972791" y="4078961"/>
                      <a:pt x="1937592" y="4116847"/>
                    </a:cubicBezTo>
                    <a:cubicBezTo>
                      <a:pt x="1931725" y="4123477"/>
                      <a:pt x="1929770" y="4134842"/>
                      <a:pt x="1939547" y="4138631"/>
                    </a:cubicBezTo>
                    <a:cubicBezTo>
                      <a:pt x="1961058" y="4148102"/>
                      <a:pt x="1982568" y="4142419"/>
                      <a:pt x="2006034" y="4130106"/>
                    </a:cubicBezTo>
                    <a:cubicBezTo>
                      <a:pt x="2038300" y="4113058"/>
                      <a:pt x="2067631" y="4095063"/>
                      <a:pt x="2096964" y="4075173"/>
                    </a:cubicBezTo>
                    <a:cubicBezTo>
                      <a:pt x="2137052" y="4048653"/>
                      <a:pt x="2090120" y="4121582"/>
                      <a:pt x="2087187" y="4143366"/>
                    </a:cubicBezTo>
                    <a:cubicBezTo>
                      <a:pt x="2075454" y="4227661"/>
                      <a:pt x="2085231" y="4318585"/>
                      <a:pt x="2116519" y="4395303"/>
                    </a:cubicBezTo>
                    <a:cubicBezTo>
                      <a:pt x="2133141" y="4436029"/>
                      <a:pt x="2196695" y="4453077"/>
                      <a:pt x="2232871" y="4398144"/>
                    </a:cubicBezTo>
                    <a:cubicBezTo>
                      <a:pt x="2309135" y="4284489"/>
                      <a:pt x="2351178" y="4165150"/>
                      <a:pt x="2386377" y="4045812"/>
                    </a:cubicBezTo>
                    <a:cubicBezTo>
                      <a:pt x="2402021" y="4136736"/>
                      <a:pt x="2443086" y="4245656"/>
                      <a:pt x="2573126" y="4167044"/>
                    </a:cubicBezTo>
                    <a:cubicBezTo>
                      <a:pt x="2642546" y="4125371"/>
                      <a:pt x="2639613" y="4039182"/>
                      <a:pt x="2644501" y="3986143"/>
                    </a:cubicBezTo>
                    <a:cubicBezTo>
                      <a:pt x="2650368" y="3932156"/>
                      <a:pt x="2635702" y="3887641"/>
                      <a:pt x="2615169" y="3843126"/>
                    </a:cubicBezTo>
                    <a:cubicBezTo>
                      <a:pt x="2674812" y="3874382"/>
                      <a:pt x="2726632" y="3900901"/>
                      <a:pt x="2825384" y="3902795"/>
                    </a:cubicBezTo>
                    <a:cubicBezTo>
                      <a:pt x="2875249" y="3903743"/>
                      <a:pt x="2913381" y="3857333"/>
                      <a:pt x="2910448" y="3826078"/>
                    </a:cubicBezTo>
                    <a:cubicBezTo>
                      <a:pt x="2902626" y="3740836"/>
                      <a:pt x="2843961" y="3669802"/>
                      <a:pt x="2784319" y="3602556"/>
                    </a:cubicBezTo>
                    <a:cubicBezTo>
                      <a:pt x="2778452" y="3595926"/>
                      <a:pt x="2772586" y="3589296"/>
                      <a:pt x="2765742" y="3581719"/>
                    </a:cubicBezTo>
                    <a:cubicBezTo>
                      <a:pt x="2761831" y="3529627"/>
                      <a:pt x="2720765" y="3477535"/>
                      <a:pt x="2686544" y="3427337"/>
                    </a:cubicBezTo>
                    <a:cubicBezTo>
                      <a:pt x="2764764" y="3489847"/>
                      <a:pt x="2880138" y="3573195"/>
                      <a:pt x="2971068" y="3518261"/>
                    </a:cubicBezTo>
                    <a:cubicBezTo>
                      <a:pt x="3005289" y="3497424"/>
                      <a:pt x="3009200" y="3468063"/>
                      <a:pt x="3009200" y="3440596"/>
                    </a:cubicBezTo>
                    <a:cubicBezTo>
                      <a:pt x="3008222" y="3418812"/>
                      <a:pt x="3005289" y="3397029"/>
                      <a:pt x="2999423" y="3375245"/>
                    </a:cubicBezTo>
                    <a:cubicBezTo>
                      <a:pt x="3042443" y="3422601"/>
                      <a:pt x="3089375" y="3444385"/>
                      <a:pt x="3122618" y="3378086"/>
                    </a:cubicBezTo>
                    <a:cubicBezTo>
                      <a:pt x="3155862" y="3310840"/>
                      <a:pt x="3160750" y="3241700"/>
                      <a:pt x="3176395" y="3173506"/>
                    </a:cubicBezTo>
                    <a:cubicBezTo>
                      <a:pt x="3164661" y="3227492"/>
                      <a:pt x="3191061" y="3281479"/>
                      <a:pt x="3190083" y="3333571"/>
                    </a:cubicBezTo>
                    <a:cubicBezTo>
                      <a:pt x="3189105" y="3367668"/>
                      <a:pt x="3197905" y="3410288"/>
                      <a:pt x="3213549" y="3440596"/>
                    </a:cubicBezTo>
                    <a:cubicBezTo>
                      <a:pt x="3215505" y="3444385"/>
                      <a:pt x="3221371" y="3445332"/>
                      <a:pt x="3226260" y="3443438"/>
                    </a:cubicBezTo>
                    <a:cubicBezTo>
                      <a:pt x="3352389" y="3388504"/>
                      <a:pt x="3445274" y="3271061"/>
                      <a:pt x="3508828" y="3178242"/>
                    </a:cubicBezTo>
                    <a:cubicBezTo>
                      <a:pt x="3499051" y="3192449"/>
                      <a:pt x="3490251" y="3207603"/>
                      <a:pt x="3481451" y="3221810"/>
                    </a:cubicBezTo>
                    <a:cubicBezTo>
                      <a:pt x="3463852" y="3252118"/>
                      <a:pt x="3450164" y="3273902"/>
                      <a:pt x="3457985" y="3304210"/>
                    </a:cubicBezTo>
                    <a:cubicBezTo>
                      <a:pt x="3473629" y="3367668"/>
                      <a:pt x="3649623" y="3214233"/>
                      <a:pt x="3654512" y="3210444"/>
                    </a:cubicBezTo>
                    <a:cubicBezTo>
                      <a:pt x="3715132" y="3156458"/>
                      <a:pt x="3755219" y="3089212"/>
                      <a:pt x="3778685" y="3020071"/>
                    </a:cubicBezTo>
                    <a:cubicBezTo>
                      <a:pt x="3783574" y="3049432"/>
                      <a:pt x="3791396" y="3078793"/>
                      <a:pt x="3805085" y="3108154"/>
                    </a:cubicBezTo>
                    <a:cubicBezTo>
                      <a:pt x="3815840" y="3129938"/>
                      <a:pt x="3871571" y="3206656"/>
                      <a:pt x="3914592" y="3196237"/>
                    </a:cubicBezTo>
                    <a:cubicBezTo>
                      <a:pt x="3943924" y="3189607"/>
                      <a:pt x="3975212" y="3181083"/>
                      <a:pt x="3978145" y="3153616"/>
                    </a:cubicBezTo>
                    <a:cubicBezTo>
                      <a:pt x="3983034" y="3106260"/>
                      <a:pt x="4001612" y="3057957"/>
                      <a:pt x="4018233" y="3010600"/>
                    </a:cubicBezTo>
                    <a:cubicBezTo>
                      <a:pt x="4034855" y="3077846"/>
                      <a:pt x="4067120" y="3157405"/>
                      <a:pt x="4129696" y="3149828"/>
                    </a:cubicBezTo>
                    <a:cubicBezTo>
                      <a:pt x="4110141" y="3188660"/>
                      <a:pt x="4092542" y="3232228"/>
                      <a:pt x="4095475" y="3263483"/>
                    </a:cubicBezTo>
                    <a:cubicBezTo>
                      <a:pt x="4096452" y="3272955"/>
                      <a:pt x="4107207" y="3277691"/>
                      <a:pt x="4119919" y="3272955"/>
                    </a:cubicBezTo>
                    <a:cubicBezTo>
                      <a:pt x="4193249" y="3240753"/>
                      <a:pt x="4250936" y="3191502"/>
                      <a:pt x="4310579" y="3146040"/>
                    </a:cubicBezTo>
                    <a:cubicBezTo>
                      <a:pt x="4237248" y="3236964"/>
                      <a:pt x="4154140" y="3357249"/>
                      <a:pt x="4231382" y="3389452"/>
                    </a:cubicBezTo>
                    <a:cubicBezTo>
                      <a:pt x="4278313" y="3408394"/>
                      <a:pt x="4333067" y="3385663"/>
                      <a:pt x="4371199" y="3352514"/>
                    </a:cubicBezTo>
                    <a:cubicBezTo>
                      <a:pt x="4375110" y="3361985"/>
                      <a:pt x="4379998" y="3370509"/>
                      <a:pt x="4384888" y="3379980"/>
                    </a:cubicBezTo>
                    <a:cubicBezTo>
                      <a:pt x="4406398" y="3418812"/>
                      <a:pt x="4500261" y="3550464"/>
                      <a:pt x="4571636" y="3545728"/>
                    </a:cubicBezTo>
                    <a:cubicBezTo>
                      <a:pt x="4636168" y="3540992"/>
                      <a:pt x="4641057" y="3482270"/>
                      <a:pt x="4629324" y="3419760"/>
                    </a:cubicBezTo>
                    <a:cubicBezTo>
                      <a:pt x="4656700" y="3458592"/>
                      <a:pt x="4686033" y="3496477"/>
                      <a:pt x="4721232" y="3537204"/>
                    </a:cubicBezTo>
                    <a:cubicBezTo>
                      <a:pt x="4739809" y="3558988"/>
                      <a:pt x="4797496" y="3634758"/>
                      <a:pt x="4850294" y="3613921"/>
                    </a:cubicBezTo>
                    <a:cubicBezTo>
                      <a:pt x="4915803" y="3588349"/>
                      <a:pt x="4893315" y="3496477"/>
                      <a:pt x="4894292" y="3459539"/>
                    </a:cubicBezTo>
                    <a:cubicBezTo>
                      <a:pt x="4895270" y="3433020"/>
                      <a:pt x="4892337" y="3407447"/>
                      <a:pt x="4886470" y="3381875"/>
                    </a:cubicBezTo>
                    <a:cubicBezTo>
                      <a:pt x="4917758" y="3415971"/>
                      <a:pt x="4953935" y="3447227"/>
                      <a:pt x="5000866" y="3470905"/>
                    </a:cubicBezTo>
                    <a:cubicBezTo>
                      <a:pt x="5049754" y="3495530"/>
                      <a:pt x="5182727" y="3590243"/>
                      <a:pt x="5261925" y="3541940"/>
                    </a:cubicBezTo>
                    <a:cubicBezTo>
                      <a:pt x="5335256" y="3497424"/>
                      <a:pt x="5310812" y="3384716"/>
                      <a:pt x="5307879" y="3332624"/>
                    </a:cubicBezTo>
                    <a:cubicBezTo>
                      <a:pt x="5306901" y="3323153"/>
                      <a:pt x="5305923" y="3314628"/>
                      <a:pt x="5304945" y="3306104"/>
                    </a:cubicBezTo>
                    <a:cubicBezTo>
                      <a:pt x="5320589" y="3315575"/>
                      <a:pt x="5336233" y="3325047"/>
                      <a:pt x="5351877" y="3334518"/>
                    </a:cubicBezTo>
                    <a:cubicBezTo>
                      <a:pt x="5364588" y="3342095"/>
                      <a:pt x="5378276" y="3336412"/>
                      <a:pt x="5390987" y="3327888"/>
                    </a:cubicBezTo>
                    <a:cubicBezTo>
                      <a:pt x="5429119" y="3299474"/>
                      <a:pt x="5419342" y="3279585"/>
                      <a:pt x="5407609" y="3246435"/>
                    </a:cubicBezTo>
                    <a:cubicBezTo>
                      <a:pt x="5392942" y="3206656"/>
                      <a:pt x="5372410" y="3168771"/>
                      <a:pt x="5348944" y="3132780"/>
                    </a:cubicBezTo>
                    <a:cubicBezTo>
                      <a:pt x="5409564" y="3164035"/>
                      <a:pt x="5471162" y="3193396"/>
                      <a:pt x="5550359" y="3206656"/>
                    </a:cubicBezTo>
                    <a:cubicBezTo>
                      <a:pt x="5602180" y="3216127"/>
                      <a:pt x="5699954" y="3216127"/>
                      <a:pt x="5744930" y="3177295"/>
                    </a:cubicBezTo>
                    <a:cubicBezTo>
                      <a:pt x="5799684" y="3129938"/>
                      <a:pt x="5702887" y="3065533"/>
                      <a:pt x="5601202" y="3015336"/>
                    </a:cubicBezTo>
                    <a:cubicBezTo>
                      <a:pt x="5774263" y="3049432"/>
                      <a:pt x="5976656" y="3065533"/>
                      <a:pt x="6107674" y="2954720"/>
                    </a:cubicBezTo>
                    <a:cubicBezTo>
                      <a:pt x="6195671" y="2879896"/>
                      <a:pt x="5942435" y="2802232"/>
                      <a:pt x="5777196" y="2757717"/>
                    </a:cubicBezTo>
                    <a:cubicBezTo>
                      <a:pt x="5867148" y="2758664"/>
                      <a:pt x="5957101" y="2761505"/>
                      <a:pt x="6049987" y="2752981"/>
                    </a:cubicBezTo>
                    <a:cubicBezTo>
                      <a:pt x="6112563" y="2747298"/>
                      <a:pt x="6199583" y="2743510"/>
                      <a:pt x="6237715" y="2695206"/>
                    </a:cubicBezTo>
                    <a:cubicBezTo>
                      <a:pt x="6275847" y="2641220"/>
                      <a:pt x="6158516" y="2607123"/>
                      <a:pt x="6066608" y="2584392"/>
                    </a:cubicBezTo>
                    <a:close/>
                  </a:path>
                </a:pathLst>
              </a:custGeom>
              <a:solidFill>
                <a:srgbClr val="3E7E3C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0AC46002-0077-A2DA-BE3B-43F9A84B2AA1}"/>
                  </a:ext>
                </a:extLst>
              </p:cNvPr>
              <p:cNvSpPr/>
              <p:nvPr/>
            </p:nvSpPr>
            <p:spPr>
              <a:xfrm>
                <a:off x="6171810" y="-3267431"/>
                <a:ext cx="6294423" cy="4455378"/>
              </a:xfrm>
              <a:custGeom>
                <a:avLst/>
                <a:gdLst>
                  <a:gd name="connsiteX0" fmla="*/ 6066608 w 6294423"/>
                  <a:gd name="connsiteY0" fmla="*/ 2584392 h 4455378"/>
                  <a:gd name="connsiteX1" fmla="*/ 6219137 w 6294423"/>
                  <a:gd name="connsiteY1" fmla="*/ 2534194 h 4455378"/>
                  <a:gd name="connsiteX2" fmla="*/ 6115496 w 6294423"/>
                  <a:gd name="connsiteY2" fmla="*/ 2446111 h 4455378"/>
                  <a:gd name="connsiteX3" fmla="*/ 6294424 w 6294423"/>
                  <a:gd name="connsiteY3" fmla="*/ 2384548 h 4455378"/>
                  <a:gd name="connsiteX4" fmla="*/ 6294424 w 6294423"/>
                  <a:gd name="connsiteY4" fmla="*/ 1539709 h 4455378"/>
                  <a:gd name="connsiteX5" fmla="*/ 6221093 w 6294423"/>
                  <a:gd name="connsiteY5" fmla="*/ 1556757 h 4455378"/>
                  <a:gd name="connsiteX6" fmla="*/ 6189804 w 6294423"/>
                  <a:gd name="connsiteY6" fmla="*/ 1566229 h 4455378"/>
                  <a:gd name="connsiteX7" fmla="*/ 6257269 w 6294423"/>
                  <a:gd name="connsiteY7" fmla="*/ 1512242 h 4455378"/>
                  <a:gd name="connsiteX8" fmla="*/ 6294424 w 6294423"/>
                  <a:gd name="connsiteY8" fmla="*/ 1470569 h 4455378"/>
                  <a:gd name="connsiteX9" fmla="*/ 6294424 w 6294423"/>
                  <a:gd name="connsiteY9" fmla="*/ 1373962 h 4455378"/>
                  <a:gd name="connsiteX10" fmla="*/ 6240648 w 6294423"/>
                  <a:gd name="connsiteY10" fmla="*/ 1373962 h 4455378"/>
                  <a:gd name="connsiteX11" fmla="*/ 6211315 w 6294423"/>
                  <a:gd name="connsiteY11" fmla="*/ 1384380 h 4455378"/>
                  <a:gd name="connsiteX12" fmla="*/ 6165361 w 6294423"/>
                  <a:gd name="connsiteY12" fmla="*/ 1216738 h 4455378"/>
                  <a:gd name="connsiteX13" fmla="*/ 6051942 w 6294423"/>
                  <a:gd name="connsiteY13" fmla="*/ 1254623 h 4455378"/>
                  <a:gd name="connsiteX14" fmla="*/ 6014788 w 6294423"/>
                  <a:gd name="connsiteY14" fmla="*/ 1223368 h 4455378"/>
                  <a:gd name="connsiteX15" fmla="*/ 5901370 w 6294423"/>
                  <a:gd name="connsiteY15" fmla="*/ 1249888 h 4455378"/>
                  <a:gd name="connsiteX16" fmla="*/ 5878882 w 6294423"/>
                  <a:gd name="connsiteY16" fmla="*/ 1265989 h 4455378"/>
                  <a:gd name="connsiteX17" fmla="*/ 5892570 w 6294423"/>
                  <a:gd name="connsiteY17" fmla="*/ 1252729 h 4455378"/>
                  <a:gd name="connsiteX18" fmla="*/ 5932658 w 6294423"/>
                  <a:gd name="connsiteY18" fmla="*/ 1214844 h 4455378"/>
                  <a:gd name="connsiteX19" fmla="*/ 5749819 w 6294423"/>
                  <a:gd name="connsiteY19" fmla="*/ 1180747 h 4455378"/>
                  <a:gd name="connsiteX20" fmla="*/ 5877904 w 6294423"/>
                  <a:gd name="connsiteY20" fmla="*/ 1000793 h 4455378"/>
                  <a:gd name="connsiteX21" fmla="*/ 5661822 w 6294423"/>
                  <a:gd name="connsiteY21" fmla="*/ 1034889 h 4455378"/>
                  <a:gd name="connsiteX22" fmla="*/ 5625646 w 6294423"/>
                  <a:gd name="connsiteY22" fmla="*/ 1076563 h 4455378"/>
                  <a:gd name="connsiteX23" fmla="*/ 5653023 w 6294423"/>
                  <a:gd name="connsiteY23" fmla="*/ 1015000 h 4455378"/>
                  <a:gd name="connsiteX24" fmla="*/ 5641290 w 6294423"/>
                  <a:gd name="connsiteY24" fmla="*/ 913657 h 4455378"/>
                  <a:gd name="connsiteX25" fmla="*/ 5397831 w 6294423"/>
                  <a:gd name="connsiteY25" fmla="*/ 1034889 h 4455378"/>
                  <a:gd name="connsiteX26" fmla="*/ 5395875 w 6294423"/>
                  <a:gd name="connsiteY26" fmla="*/ 906080 h 4455378"/>
                  <a:gd name="connsiteX27" fmla="*/ 5243347 w 6294423"/>
                  <a:gd name="connsiteY27" fmla="*/ 826521 h 4455378"/>
                  <a:gd name="connsiteX28" fmla="*/ 5419342 w 6294423"/>
                  <a:gd name="connsiteY28" fmla="*/ 592580 h 4455378"/>
                  <a:gd name="connsiteX29" fmla="*/ 5320589 w 6294423"/>
                  <a:gd name="connsiteY29" fmla="*/ 610576 h 4455378"/>
                  <a:gd name="connsiteX30" fmla="*/ 5386098 w 6294423"/>
                  <a:gd name="connsiteY30" fmla="*/ 510180 h 4455378"/>
                  <a:gd name="connsiteX31" fmla="*/ 5253125 w 6294423"/>
                  <a:gd name="connsiteY31" fmla="*/ 441987 h 4455378"/>
                  <a:gd name="connsiteX32" fmla="*/ 5093753 w 6294423"/>
                  <a:gd name="connsiteY32" fmla="*/ 528175 h 4455378"/>
                  <a:gd name="connsiteX33" fmla="*/ 5061487 w 6294423"/>
                  <a:gd name="connsiteY33" fmla="*/ 553748 h 4455378"/>
                  <a:gd name="connsiteX34" fmla="*/ 5082997 w 6294423"/>
                  <a:gd name="connsiteY34" fmla="*/ 522493 h 4455378"/>
                  <a:gd name="connsiteX35" fmla="*/ 5127973 w 6294423"/>
                  <a:gd name="connsiteY35" fmla="*/ 266768 h 4455378"/>
                  <a:gd name="connsiteX36" fmla="*/ 5116240 w 6294423"/>
                  <a:gd name="connsiteY36" fmla="*/ 267715 h 4455378"/>
                  <a:gd name="connsiteX37" fmla="*/ 5030199 w 6294423"/>
                  <a:gd name="connsiteY37" fmla="*/ 339697 h 4455378"/>
                  <a:gd name="connsiteX38" fmla="*/ 4967623 w 6294423"/>
                  <a:gd name="connsiteY38" fmla="*/ 114280 h 4455378"/>
                  <a:gd name="connsiteX39" fmla="*/ 4819984 w 6294423"/>
                  <a:gd name="connsiteY39" fmla="*/ 214676 h 4455378"/>
                  <a:gd name="connsiteX40" fmla="*/ 4755453 w 6294423"/>
                  <a:gd name="connsiteY40" fmla="*/ 205205 h 4455378"/>
                  <a:gd name="connsiteX41" fmla="*/ 4426931 w 6294423"/>
                  <a:gd name="connsiteY41" fmla="*/ 303706 h 4455378"/>
                  <a:gd name="connsiteX42" fmla="*/ 4473862 w 6294423"/>
                  <a:gd name="connsiteY42" fmla="*/ 137958 h 4455378"/>
                  <a:gd name="connsiteX43" fmla="*/ 4216715 w 6294423"/>
                  <a:gd name="connsiteY43" fmla="*/ 224147 h 4455378"/>
                  <a:gd name="connsiteX44" fmla="*/ 4087653 w 6294423"/>
                  <a:gd name="connsiteY44" fmla="*/ 63135 h 4455378"/>
                  <a:gd name="connsiteX45" fmla="*/ 4010411 w 6294423"/>
                  <a:gd name="connsiteY45" fmla="*/ 133223 h 4455378"/>
                  <a:gd name="connsiteX46" fmla="*/ 3792374 w 6294423"/>
                  <a:gd name="connsiteY46" fmla="*/ 119016 h 4455378"/>
                  <a:gd name="connsiteX47" fmla="*/ 3664289 w 6294423"/>
                  <a:gd name="connsiteY47" fmla="*/ 259191 h 4455378"/>
                  <a:gd name="connsiteX48" fmla="*/ 3639846 w 6294423"/>
                  <a:gd name="connsiteY48" fmla="*/ 331173 h 4455378"/>
                  <a:gd name="connsiteX49" fmla="*/ 3376833 w 6294423"/>
                  <a:gd name="connsiteY49" fmla="*/ 7255 h 4455378"/>
                  <a:gd name="connsiteX50" fmla="*/ 3313279 w 6294423"/>
                  <a:gd name="connsiteY50" fmla="*/ 145535 h 4455378"/>
                  <a:gd name="connsiteX51" fmla="*/ 3207682 w 6294423"/>
                  <a:gd name="connsiteY51" fmla="*/ 98179 h 4455378"/>
                  <a:gd name="connsiteX52" fmla="*/ 2996489 w 6294423"/>
                  <a:gd name="connsiteY52" fmla="*/ 304653 h 4455378"/>
                  <a:gd name="connsiteX53" fmla="*/ 2973024 w 6294423"/>
                  <a:gd name="connsiteY53" fmla="*/ 275292 h 4455378"/>
                  <a:gd name="connsiteX54" fmla="*/ 2946625 w 6294423"/>
                  <a:gd name="connsiteY54" fmla="*/ 207099 h 4455378"/>
                  <a:gd name="connsiteX55" fmla="*/ 2742276 w 6294423"/>
                  <a:gd name="connsiteY55" fmla="*/ 347274 h 4455378"/>
                  <a:gd name="connsiteX56" fmla="*/ 2633746 w 6294423"/>
                  <a:gd name="connsiteY56" fmla="*/ 216570 h 4455378"/>
                  <a:gd name="connsiteX57" fmla="*/ 2509573 w 6294423"/>
                  <a:gd name="connsiteY57" fmla="*/ 372846 h 4455378"/>
                  <a:gd name="connsiteX58" fmla="*/ 2419620 w 6294423"/>
                  <a:gd name="connsiteY58" fmla="*/ 274345 h 4455378"/>
                  <a:gd name="connsiteX59" fmla="*/ 2395177 w 6294423"/>
                  <a:gd name="connsiteY59" fmla="*/ 276239 h 4455378"/>
                  <a:gd name="connsiteX60" fmla="*/ 2256336 w 6294423"/>
                  <a:gd name="connsiteY60" fmla="*/ 574585 h 4455378"/>
                  <a:gd name="connsiteX61" fmla="*/ 2189850 w 6294423"/>
                  <a:gd name="connsiteY61" fmla="*/ 552801 h 4455378"/>
                  <a:gd name="connsiteX62" fmla="*/ 2162473 w 6294423"/>
                  <a:gd name="connsiteY62" fmla="*/ 573638 h 4455378"/>
                  <a:gd name="connsiteX63" fmla="*/ 2194739 w 6294423"/>
                  <a:gd name="connsiteY63" fmla="*/ 686346 h 4455378"/>
                  <a:gd name="connsiteX64" fmla="*/ 2135096 w 6294423"/>
                  <a:gd name="connsiteY64" fmla="*/ 692029 h 4455378"/>
                  <a:gd name="connsiteX65" fmla="*/ 2151718 w 6294423"/>
                  <a:gd name="connsiteY65" fmla="*/ 817997 h 4455378"/>
                  <a:gd name="connsiteX66" fmla="*/ 1855461 w 6294423"/>
                  <a:gd name="connsiteY66" fmla="*/ 785794 h 4455378"/>
                  <a:gd name="connsiteX67" fmla="*/ 1626669 w 6294423"/>
                  <a:gd name="connsiteY67" fmla="*/ 826521 h 4455378"/>
                  <a:gd name="connsiteX68" fmla="*/ 1871105 w 6294423"/>
                  <a:gd name="connsiteY68" fmla="*/ 1016894 h 4455378"/>
                  <a:gd name="connsiteX69" fmla="*/ 1753775 w 6294423"/>
                  <a:gd name="connsiteY69" fmla="*/ 1042466 h 4455378"/>
                  <a:gd name="connsiteX70" fmla="*/ 1624713 w 6294423"/>
                  <a:gd name="connsiteY70" fmla="*/ 964802 h 4455378"/>
                  <a:gd name="connsiteX71" fmla="*/ 1587559 w 6294423"/>
                  <a:gd name="connsiteY71" fmla="*/ 987533 h 4455378"/>
                  <a:gd name="connsiteX72" fmla="*/ 1613958 w 6294423"/>
                  <a:gd name="connsiteY72" fmla="*/ 1131497 h 4455378"/>
                  <a:gd name="connsiteX73" fmla="*/ 1424276 w 6294423"/>
                  <a:gd name="connsiteY73" fmla="*/ 1118237 h 4455378"/>
                  <a:gd name="connsiteX74" fmla="*/ 1466319 w 6294423"/>
                  <a:gd name="connsiteY74" fmla="*/ 1252729 h 4455378"/>
                  <a:gd name="connsiteX75" fmla="*/ 1315746 w 6294423"/>
                  <a:gd name="connsiteY75" fmla="*/ 1231892 h 4455378"/>
                  <a:gd name="connsiteX76" fmla="*/ 1130952 w 6294423"/>
                  <a:gd name="connsiteY76" fmla="*/ 1299138 h 4455378"/>
                  <a:gd name="connsiteX77" fmla="*/ 1250237 w 6294423"/>
                  <a:gd name="connsiteY77" fmla="*/ 1443102 h 4455378"/>
                  <a:gd name="connsiteX78" fmla="*/ 1340190 w 6294423"/>
                  <a:gd name="connsiteY78" fmla="*/ 1476251 h 4455378"/>
                  <a:gd name="connsiteX79" fmla="*/ 1309879 w 6294423"/>
                  <a:gd name="connsiteY79" fmla="*/ 1498983 h 4455378"/>
                  <a:gd name="connsiteX80" fmla="*/ 1317701 w 6294423"/>
                  <a:gd name="connsiteY80" fmla="*/ 1550127 h 4455378"/>
                  <a:gd name="connsiteX81" fmla="*/ 1271747 w 6294423"/>
                  <a:gd name="connsiteY81" fmla="*/ 1546339 h 4455378"/>
                  <a:gd name="connsiteX82" fmla="*/ 1047844 w 6294423"/>
                  <a:gd name="connsiteY82" fmla="*/ 1553916 h 4455378"/>
                  <a:gd name="connsiteX83" fmla="*/ 1038066 w 6294423"/>
                  <a:gd name="connsiteY83" fmla="*/ 1566229 h 4455378"/>
                  <a:gd name="connsiteX84" fmla="*/ 1133886 w 6294423"/>
                  <a:gd name="connsiteY84" fmla="*/ 1667571 h 4455378"/>
                  <a:gd name="connsiteX85" fmla="*/ 997979 w 6294423"/>
                  <a:gd name="connsiteY85" fmla="*/ 1779333 h 4455378"/>
                  <a:gd name="connsiteX86" fmla="*/ 1066421 w 6294423"/>
                  <a:gd name="connsiteY86" fmla="*/ 1835213 h 4455378"/>
                  <a:gd name="connsiteX87" fmla="*/ 1037089 w 6294423"/>
                  <a:gd name="connsiteY87" fmla="*/ 1887305 h 4455378"/>
                  <a:gd name="connsiteX88" fmla="*/ 1044910 w 6294423"/>
                  <a:gd name="connsiteY88" fmla="*/ 1914772 h 4455378"/>
                  <a:gd name="connsiteX89" fmla="*/ 890427 w 6294423"/>
                  <a:gd name="connsiteY89" fmla="*/ 1870257 h 4455378"/>
                  <a:gd name="connsiteX90" fmla="*/ 699767 w 6294423"/>
                  <a:gd name="connsiteY90" fmla="*/ 1926138 h 4455378"/>
                  <a:gd name="connsiteX91" fmla="*/ 842517 w 6294423"/>
                  <a:gd name="connsiteY91" fmla="*/ 2199858 h 4455378"/>
                  <a:gd name="connsiteX92" fmla="*/ 513018 w 6294423"/>
                  <a:gd name="connsiteY92" fmla="*/ 2181863 h 4455378"/>
                  <a:gd name="connsiteX93" fmla="*/ 632303 w 6294423"/>
                  <a:gd name="connsiteY93" fmla="*/ 2356134 h 4455378"/>
                  <a:gd name="connsiteX94" fmla="*/ 407421 w 6294423"/>
                  <a:gd name="connsiteY94" fmla="*/ 2405385 h 4455378"/>
                  <a:gd name="connsiteX95" fmla="*/ 573637 w 6294423"/>
                  <a:gd name="connsiteY95" fmla="*/ 2559767 h 4455378"/>
                  <a:gd name="connsiteX96" fmla="*/ 573637 w 6294423"/>
                  <a:gd name="connsiteY96" fmla="*/ 2560714 h 4455378"/>
                  <a:gd name="connsiteX97" fmla="*/ 101387 w 6294423"/>
                  <a:gd name="connsiteY97" fmla="*/ 2687629 h 4455378"/>
                  <a:gd name="connsiteX98" fmla="*/ 165918 w 6294423"/>
                  <a:gd name="connsiteY98" fmla="*/ 2731197 h 4455378"/>
                  <a:gd name="connsiteX99" fmla="*/ 267603 w 6294423"/>
                  <a:gd name="connsiteY99" fmla="*/ 2770976 h 4455378"/>
                  <a:gd name="connsiteX100" fmla="*/ 242182 w 6294423"/>
                  <a:gd name="connsiteY100" fmla="*/ 2787078 h 4455378"/>
                  <a:gd name="connsiteX101" fmla="*/ 248049 w 6294423"/>
                  <a:gd name="connsiteY101" fmla="*/ 2899786 h 4455378"/>
                  <a:gd name="connsiteX102" fmla="*/ 249026 w 6294423"/>
                  <a:gd name="connsiteY102" fmla="*/ 2909257 h 4455378"/>
                  <a:gd name="connsiteX103" fmla="*/ 256848 w 6294423"/>
                  <a:gd name="connsiteY103" fmla="*/ 2913993 h 4455378"/>
                  <a:gd name="connsiteX104" fmla="*/ 268581 w 6294423"/>
                  <a:gd name="connsiteY104" fmla="*/ 2929147 h 4455378"/>
                  <a:gd name="connsiteX105" fmla="*/ 357556 w 6294423"/>
                  <a:gd name="connsiteY105" fmla="*/ 3007759 h 4455378"/>
                  <a:gd name="connsiteX106" fmla="*/ 354623 w 6294423"/>
                  <a:gd name="connsiteY106" fmla="*/ 3007759 h 4455378"/>
                  <a:gd name="connsiteX107" fmla="*/ 226538 w 6294423"/>
                  <a:gd name="connsiteY107" fmla="*/ 2919676 h 4455378"/>
                  <a:gd name="connsiteX108" fmla="*/ 64232 w 6294423"/>
                  <a:gd name="connsiteY108" fmla="*/ 2864742 h 4455378"/>
                  <a:gd name="connsiteX109" fmla="*/ 82810 w 6294423"/>
                  <a:gd name="connsiteY109" fmla="*/ 2969874 h 4455378"/>
                  <a:gd name="connsiteX110" fmla="*/ 176673 w 6294423"/>
                  <a:gd name="connsiteY110" fmla="*/ 3040908 h 4455378"/>
                  <a:gd name="connsiteX111" fmla="*/ 28056 w 6294423"/>
                  <a:gd name="connsiteY111" fmla="*/ 3172559 h 4455378"/>
                  <a:gd name="connsiteX112" fmla="*/ 227516 w 6294423"/>
                  <a:gd name="connsiteY112" fmla="*/ 3218021 h 4455378"/>
                  <a:gd name="connsiteX113" fmla="*/ 447508 w 6294423"/>
                  <a:gd name="connsiteY113" fmla="*/ 3231281 h 4455378"/>
                  <a:gd name="connsiteX114" fmla="*/ 412310 w 6294423"/>
                  <a:gd name="connsiteY114" fmla="*/ 3248329 h 4455378"/>
                  <a:gd name="connsiteX115" fmla="*/ 170807 w 6294423"/>
                  <a:gd name="connsiteY115" fmla="*/ 3412183 h 4455378"/>
                  <a:gd name="connsiteX116" fmla="*/ 467064 w 6294423"/>
                  <a:gd name="connsiteY116" fmla="*/ 3380928 h 4455378"/>
                  <a:gd name="connsiteX117" fmla="*/ 300846 w 6294423"/>
                  <a:gd name="connsiteY117" fmla="*/ 3612027 h 4455378"/>
                  <a:gd name="connsiteX118" fmla="*/ 533550 w 6294423"/>
                  <a:gd name="connsiteY118" fmla="*/ 3549516 h 4455378"/>
                  <a:gd name="connsiteX119" fmla="*/ 510085 w 6294423"/>
                  <a:gd name="connsiteY119" fmla="*/ 3574142 h 4455378"/>
                  <a:gd name="connsiteX120" fmla="*/ 379066 w 6294423"/>
                  <a:gd name="connsiteY120" fmla="*/ 3805241 h 4455378"/>
                  <a:gd name="connsiteX121" fmla="*/ 618614 w 6294423"/>
                  <a:gd name="connsiteY121" fmla="*/ 3798611 h 4455378"/>
                  <a:gd name="connsiteX122" fmla="*/ 709544 w 6294423"/>
                  <a:gd name="connsiteY122" fmla="*/ 3736101 h 4455378"/>
                  <a:gd name="connsiteX123" fmla="*/ 668479 w 6294423"/>
                  <a:gd name="connsiteY123" fmla="*/ 3787246 h 4455378"/>
                  <a:gd name="connsiteX124" fmla="*/ 590260 w 6294423"/>
                  <a:gd name="connsiteY124" fmla="*/ 3986143 h 4455378"/>
                  <a:gd name="connsiteX125" fmla="*/ 644035 w 6294423"/>
                  <a:gd name="connsiteY125" fmla="*/ 4119688 h 4455378"/>
                  <a:gd name="connsiteX126" fmla="*/ 524750 w 6294423"/>
                  <a:gd name="connsiteY126" fmla="*/ 4359312 h 4455378"/>
                  <a:gd name="connsiteX127" fmla="*/ 547239 w 6294423"/>
                  <a:gd name="connsiteY127" fmla="*/ 4367836 h 4455378"/>
                  <a:gd name="connsiteX128" fmla="*/ 805363 w 6294423"/>
                  <a:gd name="connsiteY128" fmla="*/ 4241868 h 4455378"/>
                  <a:gd name="connsiteX129" fmla="*/ 929536 w 6294423"/>
                  <a:gd name="connsiteY129" fmla="*/ 4158520 h 4455378"/>
                  <a:gd name="connsiteX130" fmla="*/ 821985 w 6294423"/>
                  <a:gd name="connsiteY130" fmla="*/ 4354576 h 4455378"/>
                  <a:gd name="connsiteX131" fmla="*/ 835673 w 6294423"/>
                  <a:gd name="connsiteY131" fmla="*/ 4365941 h 4455378"/>
                  <a:gd name="connsiteX132" fmla="*/ 1087931 w 6294423"/>
                  <a:gd name="connsiteY132" fmla="*/ 4212507 h 4455378"/>
                  <a:gd name="connsiteX133" fmla="*/ 1122152 w 6294423"/>
                  <a:gd name="connsiteY133" fmla="*/ 4395303 h 4455378"/>
                  <a:gd name="connsiteX134" fmla="*/ 1250237 w 6294423"/>
                  <a:gd name="connsiteY134" fmla="*/ 4450236 h 4455378"/>
                  <a:gd name="connsiteX135" fmla="*/ 1342145 w 6294423"/>
                  <a:gd name="connsiteY135" fmla="*/ 4220084 h 4455378"/>
                  <a:gd name="connsiteX136" fmla="*/ 1604181 w 6294423"/>
                  <a:gd name="connsiteY136" fmla="*/ 4411404 h 4455378"/>
                  <a:gd name="connsiteX137" fmla="*/ 1630580 w 6294423"/>
                  <a:gd name="connsiteY137" fmla="*/ 4247550 h 4455378"/>
                  <a:gd name="connsiteX138" fmla="*/ 1808530 w 6294423"/>
                  <a:gd name="connsiteY138" fmla="*/ 4286383 h 4455378"/>
                  <a:gd name="connsiteX139" fmla="*/ 1874038 w 6294423"/>
                  <a:gd name="connsiteY139" fmla="*/ 4084644 h 4455378"/>
                  <a:gd name="connsiteX140" fmla="*/ 1874038 w 6294423"/>
                  <a:gd name="connsiteY140" fmla="*/ 4066649 h 4455378"/>
                  <a:gd name="connsiteX141" fmla="*/ 2050033 w 6294423"/>
                  <a:gd name="connsiteY141" fmla="*/ 4005085 h 4455378"/>
                  <a:gd name="connsiteX142" fmla="*/ 1937592 w 6294423"/>
                  <a:gd name="connsiteY142" fmla="*/ 4116847 h 4455378"/>
                  <a:gd name="connsiteX143" fmla="*/ 1939547 w 6294423"/>
                  <a:gd name="connsiteY143" fmla="*/ 4138631 h 4455378"/>
                  <a:gd name="connsiteX144" fmla="*/ 2006034 w 6294423"/>
                  <a:gd name="connsiteY144" fmla="*/ 4130106 h 4455378"/>
                  <a:gd name="connsiteX145" fmla="*/ 2096964 w 6294423"/>
                  <a:gd name="connsiteY145" fmla="*/ 4075173 h 4455378"/>
                  <a:gd name="connsiteX146" fmla="*/ 2087187 w 6294423"/>
                  <a:gd name="connsiteY146" fmla="*/ 4143366 h 4455378"/>
                  <a:gd name="connsiteX147" fmla="*/ 2116519 w 6294423"/>
                  <a:gd name="connsiteY147" fmla="*/ 4395303 h 4455378"/>
                  <a:gd name="connsiteX148" fmla="*/ 2232871 w 6294423"/>
                  <a:gd name="connsiteY148" fmla="*/ 4398144 h 4455378"/>
                  <a:gd name="connsiteX149" fmla="*/ 2386377 w 6294423"/>
                  <a:gd name="connsiteY149" fmla="*/ 4045812 h 4455378"/>
                  <a:gd name="connsiteX150" fmla="*/ 2573126 w 6294423"/>
                  <a:gd name="connsiteY150" fmla="*/ 4167044 h 4455378"/>
                  <a:gd name="connsiteX151" fmla="*/ 2644501 w 6294423"/>
                  <a:gd name="connsiteY151" fmla="*/ 3986143 h 4455378"/>
                  <a:gd name="connsiteX152" fmla="*/ 2615169 w 6294423"/>
                  <a:gd name="connsiteY152" fmla="*/ 3843126 h 4455378"/>
                  <a:gd name="connsiteX153" fmla="*/ 2825384 w 6294423"/>
                  <a:gd name="connsiteY153" fmla="*/ 3902795 h 4455378"/>
                  <a:gd name="connsiteX154" fmla="*/ 2910448 w 6294423"/>
                  <a:gd name="connsiteY154" fmla="*/ 3826078 h 4455378"/>
                  <a:gd name="connsiteX155" fmla="*/ 2784319 w 6294423"/>
                  <a:gd name="connsiteY155" fmla="*/ 3602556 h 4455378"/>
                  <a:gd name="connsiteX156" fmla="*/ 2765742 w 6294423"/>
                  <a:gd name="connsiteY156" fmla="*/ 3581719 h 4455378"/>
                  <a:gd name="connsiteX157" fmla="*/ 2686544 w 6294423"/>
                  <a:gd name="connsiteY157" fmla="*/ 3427337 h 4455378"/>
                  <a:gd name="connsiteX158" fmla="*/ 2971068 w 6294423"/>
                  <a:gd name="connsiteY158" fmla="*/ 3518261 h 4455378"/>
                  <a:gd name="connsiteX159" fmla="*/ 3009200 w 6294423"/>
                  <a:gd name="connsiteY159" fmla="*/ 3440596 h 4455378"/>
                  <a:gd name="connsiteX160" fmla="*/ 2999423 w 6294423"/>
                  <a:gd name="connsiteY160" fmla="*/ 3375245 h 4455378"/>
                  <a:gd name="connsiteX161" fmla="*/ 3122618 w 6294423"/>
                  <a:gd name="connsiteY161" fmla="*/ 3378086 h 4455378"/>
                  <a:gd name="connsiteX162" fmla="*/ 3176395 w 6294423"/>
                  <a:gd name="connsiteY162" fmla="*/ 3173506 h 4455378"/>
                  <a:gd name="connsiteX163" fmla="*/ 3190083 w 6294423"/>
                  <a:gd name="connsiteY163" fmla="*/ 3333571 h 4455378"/>
                  <a:gd name="connsiteX164" fmla="*/ 3213549 w 6294423"/>
                  <a:gd name="connsiteY164" fmla="*/ 3440596 h 4455378"/>
                  <a:gd name="connsiteX165" fmla="*/ 3226260 w 6294423"/>
                  <a:gd name="connsiteY165" fmla="*/ 3443438 h 4455378"/>
                  <a:gd name="connsiteX166" fmla="*/ 3508828 w 6294423"/>
                  <a:gd name="connsiteY166" fmla="*/ 3178242 h 4455378"/>
                  <a:gd name="connsiteX167" fmla="*/ 3481451 w 6294423"/>
                  <a:gd name="connsiteY167" fmla="*/ 3221810 h 4455378"/>
                  <a:gd name="connsiteX168" fmla="*/ 3457985 w 6294423"/>
                  <a:gd name="connsiteY168" fmla="*/ 3304210 h 4455378"/>
                  <a:gd name="connsiteX169" fmla="*/ 3654512 w 6294423"/>
                  <a:gd name="connsiteY169" fmla="*/ 3210444 h 4455378"/>
                  <a:gd name="connsiteX170" fmla="*/ 3778685 w 6294423"/>
                  <a:gd name="connsiteY170" fmla="*/ 3020071 h 4455378"/>
                  <a:gd name="connsiteX171" fmla="*/ 3805085 w 6294423"/>
                  <a:gd name="connsiteY171" fmla="*/ 3108154 h 4455378"/>
                  <a:gd name="connsiteX172" fmla="*/ 3914592 w 6294423"/>
                  <a:gd name="connsiteY172" fmla="*/ 3196237 h 4455378"/>
                  <a:gd name="connsiteX173" fmla="*/ 3978145 w 6294423"/>
                  <a:gd name="connsiteY173" fmla="*/ 3153616 h 4455378"/>
                  <a:gd name="connsiteX174" fmla="*/ 4018233 w 6294423"/>
                  <a:gd name="connsiteY174" fmla="*/ 3010600 h 4455378"/>
                  <a:gd name="connsiteX175" fmla="*/ 4129696 w 6294423"/>
                  <a:gd name="connsiteY175" fmla="*/ 3149828 h 4455378"/>
                  <a:gd name="connsiteX176" fmla="*/ 4095475 w 6294423"/>
                  <a:gd name="connsiteY176" fmla="*/ 3263483 h 4455378"/>
                  <a:gd name="connsiteX177" fmla="*/ 4119919 w 6294423"/>
                  <a:gd name="connsiteY177" fmla="*/ 3272955 h 4455378"/>
                  <a:gd name="connsiteX178" fmla="*/ 4310579 w 6294423"/>
                  <a:gd name="connsiteY178" fmla="*/ 3146040 h 4455378"/>
                  <a:gd name="connsiteX179" fmla="*/ 4231382 w 6294423"/>
                  <a:gd name="connsiteY179" fmla="*/ 3389452 h 4455378"/>
                  <a:gd name="connsiteX180" fmla="*/ 4371199 w 6294423"/>
                  <a:gd name="connsiteY180" fmla="*/ 3352514 h 4455378"/>
                  <a:gd name="connsiteX181" fmla="*/ 4384888 w 6294423"/>
                  <a:gd name="connsiteY181" fmla="*/ 3379980 h 4455378"/>
                  <a:gd name="connsiteX182" fmla="*/ 4571636 w 6294423"/>
                  <a:gd name="connsiteY182" fmla="*/ 3545728 h 4455378"/>
                  <a:gd name="connsiteX183" fmla="*/ 4629324 w 6294423"/>
                  <a:gd name="connsiteY183" fmla="*/ 3419760 h 4455378"/>
                  <a:gd name="connsiteX184" fmla="*/ 4721232 w 6294423"/>
                  <a:gd name="connsiteY184" fmla="*/ 3537204 h 4455378"/>
                  <a:gd name="connsiteX185" fmla="*/ 4850294 w 6294423"/>
                  <a:gd name="connsiteY185" fmla="*/ 3613921 h 4455378"/>
                  <a:gd name="connsiteX186" fmla="*/ 4894292 w 6294423"/>
                  <a:gd name="connsiteY186" fmla="*/ 3459539 h 4455378"/>
                  <a:gd name="connsiteX187" fmla="*/ 4886470 w 6294423"/>
                  <a:gd name="connsiteY187" fmla="*/ 3381875 h 4455378"/>
                  <a:gd name="connsiteX188" fmla="*/ 5000866 w 6294423"/>
                  <a:gd name="connsiteY188" fmla="*/ 3470905 h 4455378"/>
                  <a:gd name="connsiteX189" fmla="*/ 5261925 w 6294423"/>
                  <a:gd name="connsiteY189" fmla="*/ 3541940 h 4455378"/>
                  <a:gd name="connsiteX190" fmla="*/ 5307879 w 6294423"/>
                  <a:gd name="connsiteY190" fmla="*/ 3332624 h 4455378"/>
                  <a:gd name="connsiteX191" fmla="*/ 5304945 w 6294423"/>
                  <a:gd name="connsiteY191" fmla="*/ 3306104 h 4455378"/>
                  <a:gd name="connsiteX192" fmla="*/ 5351877 w 6294423"/>
                  <a:gd name="connsiteY192" fmla="*/ 3334518 h 4455378"/>
                  <a:gd name="connsiteX193" fmla="*/ 5390987 w 6294423"/>
                  <a:gd name="connsiteY193" fmla="*/ 3327888 h 4455378"/>
                  <a:gd name="connsiteX194" fmla="*/ 5407609 w 6294423"/>
                  <a:gd name="connsiteY194" fmla="*/ 3246435 h 4455378"/>
                  <a:gd name="connsiteX195" fmla="*/ 5348944 w 6294423"/>
                  <a:gd name="connsiteY195" fmla="*/ 3132780 h 4455378"/>
                  <a:gd name="connsiteX196" fmla="*/ 5550359 w 6294423"/>
                  <a:gd name="connsiteY196" fmla="*/ 3206656 h 4455378"/>
                  <a:gd name="connsiteX197" fmla="*/ 5744930 w 6294423"/>
                  <a:gd name="connsiteY197" fmla="*/ 3177295 h 4455378"/>
                  <a:gd name="connsiteX198" fmla="*/ 5601202 w 6294423"/>
                  <a:gd name="connsiteY198" fmla="*/ 3015336 h 4455378"/>
                  <a:gd name="connsiteX199" fmla="*/ 6107674 w 6294423"/>
                  <a:gd name="connsiteY199" fmla="*/ 2954720 h 4455378"/>
                  <a:gd name="connsiteX200" fmla="*/ 5777196 w 6294423"/>
                  <a:gd name="connsiteY200" fmla="*/ 2757717 h 4455378"/>
                  <a:gd name="connsiteX201" fmla="*/ 6049987 w 6294423"/>
                  <a:gd name="connsiteY201" fmla="*/ 2752981 h 4455378"/>
                  <a:gd name="connsiteX202" fmla="*/ 6237715 w 6294423"/>
                  <a:gd name="connsiteY202" fmla="*/ 2695206 h 4455378"/>
                  <a:gd name="connsiteX203" fmla="*/ 6066608 w 6294423"/>
                  <a:gd name="connsiteY203" fmla="*/ 2584392 h 4455378"/>
                  <a:gd name="connsiteX204" fmla="*/ 3326967 w 6294423"/>
                  <a:gd name="connsiteY204" fmla="*/ 2445164 h 4455378"/>
                  <a:gd name="connsiteX205" fmla="*/ 3013111 w 6294423"/>
                  <a:gd name="connsiteY205" fmla="*/ 2568291 h 4455378"/>
                  <a:gd name="connsiteX206" fmla="*/ 3224304 w 6294423"/>
                  <a:gd name="connsiteY206" fmla="*/ 2683841 h 4455378"/>
                  <a:gd name="connsiteX207" fmla="*/ 3217460 w 6294423"/>
                  <a:gd name="connsiteY207" fmla="*/ 2694259 h 4455378"/>
                  <a:gd name="connsiteX208" fmla="*/ 2895782 w 6294423"/>
                  <a:gd name="connsiteY208" fmla="*/ 2700889 h 4455378"/>
                  <a:gd name="connsiteX209" fmla="*/ 3138263 w 6294423"/>
                  <a:gd name="connsiteY209" fmla="*/ 2820227 h 4455378"/>
                  <a:gd name="connsiteX210" fmla="*/ 3136307 w 6294423"/>
                  <a:gd name="connsiteY210" fmla="*/ 2826857 h 4455378"/>
                  <a:gd name="connsiteX211" fmla="*/ 2786275 w 6294423"/>
                  <a:gd name="connsiteY211" fmla="*/ 2808862 h 4455378"/>
                  <a:gd name="connsiteX212" fmla="*/ 2815607 w 6294423"/>
                  <a:gd name="connsiteY212" fmla="*/ 2981239 h 4455378"/>
                  <a:gd name="connsiteX213" fmla="*/ 2804851 w 6294423"/>
                  <a:gd name="connsiteY213" fmla="*/ 2984080 h 4455378"/>
                  <a:gd name="connsiteX214" fmla="*/ 2692411 w 6294423"/>
                  <a:gd name="connsiteY214" fmla="*/ 2824963 h 4455378"/>
                  <a:gd name="connsiteX215" fmla="*/ 2652323 w 6294423"/>
                  <a:gd name="connsiteY215" fmla="*/ 2995446 h 4455378"/>
                  <a:gd name="connsiteX216" fmla="*/ 2637657 w 6294423"/>
                  <a:gd name="connsiteY216" fmla="*/ 2997340 h 4455378"/>
                  <a:gd name="connsiteX217" fmla="*/ 2475352 w 6294423"/>
                  <a:gd name="connsiteY217" fmla="*/ 2828751 h 4455378"/>
                  <a:gd name="connsiteX218" fmla="*/ 2528150 w 6294423"/>
                  <a:gd name="connsiteY218" fmla="*/ 2976504 h 4455378"/>
                  <a:gd name="connsiteX219" fmla="*/ 2518372 w 6294423"/>
                  <a:gd name="connsiteY219" fmla="*/ 2984080 h 4455378"/>
                  <a:gd name="connsiteX220" fmla="*/ 2338467 w 6294423"/>
                  <a:gd name="connsiteY220" fmla="*/ 2899786 h 4455378"/>
                  <a:gd name="connsiteX221" fmla="*/ 2334556 w 6294423"/>
                  <a:gd name="connsiteY221" fmla="*/ 2944301 h 4455378"/>
                  <a:gd name="connsiteX222" fmla="*/ 2324779 w 6294423"/>
                  <a:gd name="connsiteY222" fmla="*/ 2949037 h 4455378"/>
                  <a:gd name="connsiteX223" fmla="*/ 2140962 w 6294423"/>
                  <a:gd name="connsiteY223" fmla="*/ 2905469 h 4455378"/>
                  <a:gd name="connsiteX224" fmla="*/ 2142918 w 6294423"/>
                  <a:gd name="connsiteY224" fmla="*/ 2907363 h 4455378"/>
                  <a:gd name="connsiteX225" fmla="*/ 2236782 w 6294423"/>
                  <a:gd name="connsiteY225" fmla="*/ 3035225 h 4455378"/>
                  <a:gd name="connsiteX226" fmla="*/ 2228960 w 6294423"/>
                  <a:gd name="connsiteY226" fmla="*/ 3040908 h 4455378"/>
                  <a:gd name="connsiteX227" fmla="*/ 2120430 w 6294423"/>
                  <a:gd name="connsiteY227" fmla="*/ 3029543 h 4455378"/>
                  <a:gd name="connsiteX228" fmla="*/ 2188872 w 6294423"/>
                  <a:gd name="connsiteY228" fmla="*/ 3081635 h 4455378"/>
                  <a:gd name="connsiteX229" fmla="*/ 2209405 w 6294423"/>
                  <a:gd name="connsiteY229" fmla="*/ 3124256 h 4455378"/>
                  <a:gd name="connsiteX230" fmla="*/ 2063721 w 6294423"/>
                  <a:gd name="connsiteY230" fmla="*/ 3169718 h 4455378"/>
                  <a:gd name="connsiteX231" fmla="*/ 2096964 w 6294423"/>
                  <a:gd name="connsiteY231" fmla="*/ 3282426 h 4455378"/>
                  <a:gd name="connsiteX232" fmla="*/ 1887727 w 6294423"/>
                  <a:gd name="connsiteY232" fmla="*/ 3247382 h 4455378"/>
                  <a:gd name="connsiteX233" fmla="*/ 1872083 w 6294423"/>
                  <a:gd name="connsiteY233" fmla="*/ 3414077 h 4455378"/>
                  <a:gd name="connsiteX234" fmla="*/ 1857417 w 6294423"/>
                  <a:gd name="connsiteY234" fmla="*/ 3415971 h 4455378"/>
                  <a:gd name="connsiteX235" fmla="*/ 1824173 w 6294423"/>
                  <a:gd name="connsiteY235" fmla="*/ 3290003 h 4455378"/>
                  <a:gd name="connsiteX236" fmla="*/ 1742043 w 6294423"/>
                  <a:gd name="connsiteY236" fmla="*/ 3388504 h 4455378"/>
                  <a:gd name="connsiteX237" fmla="*/ 1562138 w 6294423"/>
                  <a:gd name="connsiteY237" fmla="*/ 3511631 h 4455378"/>
                  <a:gd name="connsiteX238" fmla="*/ 1551382 w 6294423"/>
                  <a:gd name="connsiteY238" fmla="*/ 3506895 h 4455378"/>
                  <a:gd name="connsiteX239" fmla="*/ 1603203 w 6294423"/>
                  <a:gd name="connsiteY239" fmla="*/ 3294739 h 4455378"/>
                  <a:gd name="connsiteX240" fmla="*/ 1532806 w 6294423"/>
                  <a:gd name="connsiteY240" fmla="*/ 3469958 h 4455378"/>
                  <a:gd name="connsiteX241" fmla="*/ 1520094 w 6294423"/>
                  <a:gd name="connsiteY241" fmla="*/ 3472799 h 4455378"/>
                  <a:gd name="connsiteX242" fmla="*/ 1482940 w 6294423"/>
                  <a:gd name="connsiteY242" fmla="*/ 3427337 h 4455378"/>
                  <a:gd name="connsiteX243" fmla="*/ 1477074 w 6294423"/>
                  <a:gd name="connsiteY243" fmla="*/ 3465222 h 4455378"/>
                  <a:gd name="connsiteX244" fmla="*/ 1213083 w 6294423"/>
                  <a:gd name="connsiteY244" fmla="*/ 3787246 h 4455378"/>
                  <a:gd name="connsiteX245" fmla="*/ 1202327 w 6294423"/>
                  <a:gd name="connsiteY245" fmla="*/ 3784404 h 4455378"/>
                  <a:gd name="connsiteX246" fmla="*/ 1195483 w 6294423"/>
                  <a:gd name="connsiteY246" fmla="*/ 3627181 h 4455378"/>
                  <a:gd name="connsiteX247" fmla="*/ 1105531 w 6294423"/>
                  <a:gd name="connsiteY247" fmla="*/ 3791034 h 4455378"/>
                  <a:gd name="connsiteX248" fmla="*/ 935403 w 6294423"/>
                  <a:gd name="connsiteY248" fmla="*/ 3984248 h 4455378"/>
                  <a:gd name="connsiteX249" fmla="*/ 925626 w 6294423"/>
                  <a:gd name="connsiteY249" fmla="*/ 3985195 h 4455378"/>
                  <a:gd name="connsiteX250" fmla="*/ 853272 w 6294423"/>
                  <a:gd name="connsiteY250" fmla="*/ 3720947 h 4455378"/>
                  <a:gd name="connsiteX251" fmla="*/ 1013623 w 6294423"/>
                  <a:gd name="connsiteY251" fmla="*/ 3452909 h 4455378"/>
                  <a:gd name="connsiteX252" fmla="*/ 727143 w 6294423"/>
                  <a:gd name="connsiteY252" fmla="*/ 3585507 h 4455378"/>
                  <a:gd name="connsiteX253" fmla="*/ 718344 w 6294423"/>
                  <a:gd name="connsiteY253" fmla="*/ 3580772 h 4455378"/>
                  <a:gd name="connsiteX254" fmla="*/ 812207 w 6294423"/>
                  <a:gd name="connsiteY254" fmla="*/ 3449121 h 4455378"/>
                  <a:gd name="connsiteX255" fmla="*/ 695855 w 6294423"/>
                  <a:gd name="connsiteY255" fmla="*/ 3489847 h 4455378"/>
                  <a:gd name="connsiteX256" fmla="*/ 687056 w 6294423"/>
                  <a:gd name="connsiteY256" fmla="*/ 3485112 h 4455378"/>
                  <a:gd name="connsiteX257" fmla="*/ 851317 w 6294423"/>
                  <a:gd name="connsiteY257" fmla="*/ 3270113 h 4455378"/>
                  <a:gd name="connsiteX258" fmla="*/ 823941 w 6294423"/>
                  <a:gd name="connsiteY258" fmla="*/ 3277691 h 4455378"/>
                  <a:gd name="connsiteX259" fmla="*/ 573637 w 6294423"/>
                  <a:gd name="connsiteY259" fmla="*/ 3267272 h 4455378"/>
                  <a:gd name="connsiteX260" fmla="*/ 732032 w 6294423"/>
                  <a:gd name="connsiteY260" fmla="*/ 3136568 h 4455378"/>
                  <a:gd name="connsiteX261" fmla="*/ 974513 w 6294423"/>
                  <a:gd name="connsiteY261" fmla="*/ 3051327 h 4455378"/>
                  <a:gd name="connsiteX262" fmla="*/ 746699 w 6294423"/>
                  <a:gd name="connsiteY262" fmla="*/ 3041855 h 4455378"/>
                  <a:gd name="connsiteX263" fmla="*/ 744743 w 6294423"/>
                  <a:gd name="connsiteY263" fmla="*/ 3032384 h 4455378"/>
                  <a:gd name="connsiteX264" fmla="*/ 933448 w 6294423"/>
                  <a:gd name="connsiteY264" fmla="*/ 2982186 h 4455378"/>
                  <a:gd name="connsiteX265" fmla="*/ 738877 w 6294423"/>
                  <a:gd name="connsiteY265" fmla="*/ 2817386 h 4455378"/>
                  <a:gd name="connsiteX266" fmla="*/ 977447 w 6294423"/>
                  <a:gd name="connsiteY266" fmla="*/ 2780448 h 4455378"/>
                  <a:gd name="connsiteX267" fmla="*/ 1200372 w 6294423"/>
                  <a:gd name="connsiteY267" fmla="*/ 2853377 h 4455378"/>
                  <a:gd name="connsiteX268" fmla="*/ 1125085 w 6294423"/>
                  <a:gd name="connsiteY268" fmla="*/ 2766241 h 4455378"/>
                  <a:gd name="connsiteX269" fmla="*/ 1098687 w 6294423"/>
                  <a:gd name="connsiteY269" fmla="*/ 2670581 h 4455378"/>
                  <a:gd name="connsiteX270" fmla="*/ 1290325 w 6294423"/>
                  <a:gd name="connsiteY270" fmla="*/ 2726462 h 4455378"/>
                  <a:gd name="connsiteX271" fmla="*/ 1275658 w 6294423"/>
                  <a:gd name="connsiteY271" fmla="*/ 2467895 h 4455378"/>
                  <a:gd name="connsiteX272" fmla="*/ 1287391 w 6294423"/>
                  <a:gd name="connsiteY272" fmla="*/ 2464107 h 4455378"/>
                  <a:gd name="connsiteX273" fmla="*/ 1436986 w 6294423"/>
                  <a:gd name="connsiteY273" fmla="*/ 2651638 h 4455378"/>
                  <a:gd name="connsiteX274" fmla="*/ 1438942 w 6294423"/>
                  <a:gd name="connsiteY274" fmla="*/ 2643114 h 4455378"/>
                  <a:gd name="connsiteX275" fmla="*/ 1532806 w 6294423"/>
                  <a:gd name="connsiteY275" fmla="*/ 2528512 h 4455378"/>
                  <a:gd name="connsiteX276" fmla="*/ 1650135 w 6294423"/>
                  <a:gd name="connsiteY276" fmla="*/ 2584392 h 4455378"/>
                  <a:gd name="connsiteX277" fmla="*/ 1713688 w 6294423"/>
                  <a:gd name="connsiteY277" fmla="*/ 2688576 h 4455378"/>
                  <a:gd name="connsiteX278" fmla="*/ 1734221 w 6294423"/>
                  <a:gd name="connsiteY278" fmla="*/ 2592916 h 4455378"/>
                  <a:gd name="connsiteX279" fmla="*/ 1823195 w 6294423"/>
                  <a:gd name="connsiteY279" fmla="*/ 2478314 h 4455378"/>
                  <a:gd name="connsiteX280" fmla="*/ 1920970 w 6294423"/>
                  <a:gd name="connsiteY280" fmla="*/ 2589128 h 4455378"/>
                  <a:gd name="connsiteX281" fmla="*/ 2051988 w 6294423"/>
                  <a:gd name="connsiteY281" fmla="*/ 2357081 h 4455378"/>
                  <a:gd name="connsiteX282" fmla="*/ 2372688 w 6294423"/>
                  <a:gd name="connsiteY282" fmla="*/ 2161973 h 4455378"/>
                  <a:gd name="connsiteX283" fmla="*/ 2379532 w 6294423"/>
                  <a:gd name="connsiteY283" fmla="*/ 2165761 h 4455378"/>
                  <a:gd name="connsiteX284" fmla="*/ 2312068 w 6294423"/>
                  <a:gd name="connsiteY284" fmla="*/ 2347610 h 4455378"/>
                  <a:gd name="connsiteX285" fmla="*/ 2250470 w 6294423"/>
                  <a:gd name="connsiteY285" fmla="*/ 2432851 h 4455378"/>
                  <a:gd name="connsiteX286" fmla="*/ 2524239 w 6294423"/>
                  <a:gd name="connsiteY286" fmla="*/ 2345716 h 4455378"/>
                  <a:gd name="connsiteX287" fmla="*/ 2528150 w 6294423"/>
                  <a:gd name="connsiteY287" fmla="*/ 2354240 h 4455378"/>
                  <a:gd name="connsiteX288" fmla="*/ 2473396 w 6294423"/>
                  <a:gd name="connsiteY288" fmla="*/ 2410121 h 4455378"/>
                  <a:gd name="connsiteX289" fmla="*/ 2782364 w 6294423"/>
                  <a:gd name="connsiteY289" fmla="*/ 2322038 h 4455378"/>
                  <a:gd name="connsiteX290" fmla="*/ 3180306 w 6294423"/>
                  <a:gd name="connsiteY290" fmla="*/ 2351398 h 4455378"/>
                  <a:gd name="connsiteX291" fmla="*/ 3174439 w 6294423"/>
                  <a:gd name="connsiteY291" fmla="*/ 2359922 h 4455378"/>
                  <a:gd name="connsiteX292" fmla="*/ 3094264 w 6294423"/>
                  <a:gd name="connsiteY292" fmla="*/ 2384548 h 4455378"/>
                  <a:gd name="connsiteX293" fmla="*/ 3327945 w 6294423"/>
                  <a:gd name="connsiteY293" fmla="*/ 2435693 h 4455378"/>
                  <a:gd name="connsiteX294" fmla="*/ 3326967 w 6294423"/>
                  <a:gd name="connsiteY294" fmla="*/ 2445164 h 4455378"/>
                  <a:gd name="connsiteX295" fmla="*/ 3430608 w 6294423"/>
                  <a:gd name="connsiteY295" fmla="*/ 1208214 h 4455378"/>
                  <a:gd name="connsiteX296" fmla="*/ 3427675 w 6294423"/>
                  <a:gd name="connsiteY296" fmla="*/ 1284931 h 4455378"/>
                  <a:gd name="connsiteX297" fmla="*/ 3360210 w 6294423"/>
                  <a:gd name="connsiteY297" fmla="*/ 1299138 h 4455378"/>
                  <a:gd name="connsiteX298" fmla="*/ 3176395 w 6294423"/>
                  <a:gd name="connsiteY298" fmla="*/ 1284931 h 4455378"/>
                  <a:gd name="connsiteX299" fmla="*/ 3281013 w 6294423"/>
                  <a:gd name="connsiteY299" fmla="*/ 1362596 h 4455378"/>
                  <a:gd name="connsiteX300" fmla="*/ 3274169 w 6294423"/>
                  <a:gd name="connsiteY300" fmla="*/ 1373014 h 4455378"/>
                  <a:gd name="connsiteX301" fmla="*/ 3137285 w 6294423"/>
                  <a:gd name="connsiteY301" fmla="*/ 1369226 h 4455378"/>
                  <a:gd name="connsiteX302" fmla="*/ 2959335 w 6294423"/>
                  <a:gd name="connsiteY302" fmla="*/ 1434578 h 4455378"/>
                  <a:gd name="connsiteX303" fmla="*/ 2726632 w 6294423"/>
                  <a:gd name="connsiteY303" fmla="*/ 1444049 h 4455378"/>
                  <a:gd name="connsiteX304" fmla="*/ 2648412 w 6294423"/>
                  <a:gd name="connsiteY304" fmla="*/ 1435525 h 4455378"/>
                  <a:gd name="connsiteX305" fmla="*/ 2731520 w 6294423"/>
                  <a:gd name="connsiteY305" fmla="*/ 1500877 h 4455378"/>
                  <a:gd name="connsiteX306" fmla="*/ 2805829 w 6294423"/>
                  <a:gd name="connsiteY306" fmla="*/ 1632528 h 4455378"/>
                  <a:gd name="connsiteX307" fmla="*/ 2533038 w 6294423"/>
                  <a:gd name="connsiteY307" fmla="*/ 1552969 h 4455378"/>
                  <a:gd name="connsiteX308" fmla="*/ 2567259 w 6294423"/>
                  <a:gd name="connsiteY308" fmla="*/ 1717769 h 4455378"/>
                  <a:gd name="connsiteX309" fmla="*/ 2556504 w 6294423"/>
                  <a:gd name="connsiteY309" fmla="*/ 1723452 h 4455378"/>
                  <a:gd name="connsiteX310" fmla="*/ 2342378 w 6294423"/>
                  <a:gd name="connsiteY310" fmla="*/ 1543497 h 4455378"/>
                  <a:gd name="connsiteX311" fmla="*/ 2219182 w 6294423"/>
                  <a:gd name="connsiteY311" fmla="*/ 1528343 h 4455378"/>
                  <a:gd name="connsiteX312" fmla="*/ 2227982 w 6294423"/>
                  <a:gd name="connsiteY312" fmla="*/ 1651470 h 4455378"/>
                  <a:gd name="connsiteX313" fmla="*/ 2079365 w 6294423"/>
                  <a:gd name="connsiteY313" fmla="*/ 1662836 h 4455378"/>
                  <a:gd name="connsiteX314" fmla="*/ 2123364 w 6294423"/>
                  <a:gd name="connsiteY314" fmla="*/ 1874045 h 4455378"/>
                  <a:gd name="connsiteX315" fmla="*/ 2115542 w 6294423"/>
                  <a:gd name="connsiteY315" fmla="*/ 1878781 h 4455378"/>
                  <a:gd name="connsiteX316" fmla="*/ 1987456 w 6294423"/>
                  <a:gd name="connsiteY316" fmla="*/ 1823848 h 4455378"/>
                  <a:gd name="connsiteX317" fmla="*/ 2024611 w 6294423"/>
                  <a:gd name="connsiteY317" fmla="*/ 1944133 h 4455378"/>
                  <a:gd name="connsiteX318" fmla="*/ 2006034 w 6294423"/>
                  <a:gd name="connsiteY318" fmla="*/ 2091885 h 4455378"/>
                  <a:gd name="connsiteX319" fmla="*/ 1706844 w 6294423"/>
                  <a:gd name="connsiteY319" fmla="*/ 2012326 h 4455378"/>
                  <a:gd name="connsiteX320" fmla="*/ 1667734 w 6294423"/>
                  <a:gd name="connsiteY320" fmla="*/ 2178074 h 4455378"/>
                  <a:gd name="connsiteX321" fmla="*/ 1658935 w 6294423"/>
                  <a:gd name="connsiteY321" fmla="*/ 2180915 h 4455378"/>
                  <a:gd name="connsiteX322" fmla="*/ 1552360 w 6294423"/>
                  <a:gd name="connsiteY322" fmla="*/ 2064418 h 4455378"/>
                  <a:gd name="connsiteX323" fmla="*/ 1299125 w 6294423"/>
                  <a:gd name="connsiteY323" fmla="*/ 2288888 h 4455378"/>
                  <a:gd name="connsiteX324" fmla="*/ 1288369 w 6294423"/>
                  <a:gd name="connsiteY324" fmla="*/ 2286047 h 4455378"/>
                  <a:gd name="connsiteX325" fmla="*/ 1409610 w 6294423"/>
                  <a:gd name="connsiteY325" fmla="*/ 2105145 h 4455378"/>
                  <a:gd name="connsiteX326" fmla="*/ 1346056 w 6294423"/>
                  <a:gd name="connsiteY326" fmla="*/ 2094726 h 4455378"/>
                  <a:gd name="connsiteX327" fmla="*/ 1304991 w 6294423"/>
                  <a:gd name="connsiteY327" fmla="*/ 2071995 h 4455378"/>
                  <a:gd name="connsiteX328" fmla="*/ 1180817 w 6294423"/>
                  <a:gd name="connsiteY328" fmla="*/ 2015168 h 4455378"/>
                  <a:gd name="connsiteX329" fmla="*/ 1186684 w 6294423"/>
                  <a:gd name="connsiteY329" fmla="*/ 2006644 h 4455378"/>
                  <a:gd name="connsiteX330" fmla="*/ 1354856 w 6294423"/>
                  <a:gd name="connsiteY330" fmla="*/ 2001908 h 4455378"/>
                  <a:gd name="connsiteX331" fmla="*/ 1298147 w 6294423"/>
                  <a:gd name="connsiteY331" fmla="*/ 1962128 h 4455378"/>
                  <a:gd name="connsiteX332" fmla="*/ 1211127 w 6294423"/>
                  <a:gd name="connsiteY332" fmla="*/ 1855103 h 4455378"/>
                  <a:gd name="connsiteX333" fmla="*/ 1292281 w 6294423"/>
                  <a:gd name="connsiteY333" fmla="*/ 1781227 h 4455378"/>
                  <a:gd name="connsiteX334" fmla="*/ 1408632 w 6294423"/>
                  <a:gd name="connsiteY334" fmla="*/ 1788804 h 4455378"/>
                  <a:gd name="connsiteX335" fmla="*/ 1331390 w 6294423"/>
                  <a:gd name="connsiteY335" fmla="*/ 1684620 h 4455378"/>
                  <a:gd name="connsiteX336" fmla="*/ 1337257 w 6294423"/>
                  <a:gd name="connsiteY336" fmla="*/ 1678937 h 4455378"/>
                  <a:gd name="connsiteX337" fmla="*/ 1562138 w 6294423"/>
                  <a:gd name="connsiteY337" fmla="*/ 1677043 h 4455378"/>
                  <a:gd name="connsiteX338" fmla="*/ 1522050 w 6294423"/>
                  <a:gd name="connsiteY338" fmla="*/ 1573806 h 4455378"/>
                  <a:gd name="connsiteX339" fmla="*/ 1737154 w 6294423"/>
                  <a:gd name="connsiteY339" fmla="*/ 1498035 h 4455378"/>
                  <a:gd name="connsiteX340" fmla="*/ 1607114 w 6294423"/>
                  <a:gd name="connsiteY340" fmla="*/ 1482881 h 4455378"/>
                  <a:gd name="connsiteX341" fmla="*/ 1478051 w 6294423"/>
                  <a:gd name="connsiteY341" fmla="*/ 1429842 h 4455378"/>
                  <a:gd name="connsiteX342" fmla="*/ 1514228 w 6294423"/>
                  <a:gd name="connsiteY342" fmla="*/ 1368279 h 4455378"/>
                  <a:gd name="connsiteX343" fmla="*/ 1561160 w 6294423"/>
                  <a:gd name="connsiteY343" fmla="*/ 1368279 h 4455378"/>
                  <a:gd name="connsiteX344" fmla="*/ 1541605 w 6294423"/>
                  <a:gd name="connsiteY344" fmla="*/ 1332288 h 4455378"/>
                  <a:gd name="connsiteX345" fmla="*/ 1549427 w 6294423"/>
                  <a:gd name="connsiteY345" fmla="*/ 1324711 h 4455378"/>
                  <a:gd name="connsiteX346" fmla="*/ 1670667 w 6294423"/>
                  <a:gd name="connsiteY346" fmla="*/ 1345548 h 4455378"/>
                  <a:gd name="connsiteX347" fmla="*/ 1634491 w 6294423"/>
                  <a:gd name="connsiteY347" fmla="*/ 1195901 h 4455378"/>
                  <a:gd name="connsiteX348" fmla="*/ 1927815 w 6294423"/>
                  <a:gd name="connsiteY348" fmla="*/ 1136232 h 4455378"/>
                  <a:gd name="connsiteX349" fmla="*/ 1893593 w 6294423"/>
                  <a:gd name="connsiteY349" fmla="*/ 1070880 h 4455378"/>
                  <a:gd name="connsiteX350" fmla="*/ 1899460 w 6294423"/>
                  <a:gd name="connsiteY350" fmla="*/ 1065198 h 4455378"/>
                  <a:gd name="connsiteX351" fmla="*/ 2032433 w 6294423"/>
                  <a:gd name="connsiteY351" fmla="*/ 1068986 h 4455378"/>
                  <a:gd name="connsiteX352" fmla="*/ 1924881 w 6294423"/>
                  <a:gd name="connsiteY352" fmla="*/ 875772 h 4455378"/>
                  <a:gd name="connsiteX353" fmla="*/ 1930748 w 6294423"/>
                  <a:gd name="connsiteY353" fmla="*/ 868195 h 4455378"/>
                  <a:gd name="connsiteX354" fmla="*/ 2182028 w 6294423"/>
                  <a:gd name="connsiteY354" fmla="*/ 975220 h 4455378"/>
                  <a:gd name="connsiteX355" fmla="*/ 2271981 w 6294423"/>
                  <a:gd name="connsiteY355" fmla="*/ 855882 h 4455378"/>
                  <a:gd name="connsiteX356" fmla="*/ 2344334 w 6294423"/>
                  <a:gd name="connsiteY356" fmla="*/ 825574 h 4455378"/>
                  <a:gd name="connsiteX357" fmla="*/ 2346289 w 6294423"/>
                  <a:gd name="connsiteY357" fmla="*/ 826521 h 4455378"/>
                  <a:gd name="connsiteX358" fmla="*/ 2404954 w 6294423"/>
                  <a:gd name="connsiteY358" fmla="*/ 679716 h 4455378"/>
                  <a:gd name="connsiteX359" fmla="*/ 2464596 w 6294423"/>
                  <a:gd name="connsiteY359" fmla="*/ 453352 h 4455378"/>
                  <a:gd name="connsiteX360" fmla="*/ 2553571 w 6294423"/>
                  <a:gd name="connsiteY360" fmla="*/ 550907 h 4455378"/>
                  <a:gd name="connsiteX361" fmla="*/ 2562371 w 6294423"/>
                  <a:gd name="connsiteY361" fmla="*/ 581215 h 4455378"/>
                  <a:gd name="connsiteX362" fmla="*/ 2574103 w 6294423"/>
                  <a:gd name="connsiteY362" fmla="*/ 553748 h 4455378"/>
                  <a:gd name="connsiteX363" fmla="*/ 2673834 w 6294423"/>
                  <a:gd name="connsiteY363" fmla="*/ 464718 h 4455378"/>
                  <a:gd name="connsiteX364" fmla="*/ 2756942 w 6294423"/>
                  <a:gd name="connsiteY364" fmla="*/ 609628 h 4455378"/>
                  <a:gd name="connsiteX365" fmla="*/ 2896760 w 6294423"/>
                  <a:gd name="connsiteY365" fmla="*/ 499762 h 4455378"/>
                  <a:gd name="connsiteX366" fmla="*/ 3024844 w 6294423"/>
                  <a:gd name="connsiteY366" fmla="*/ 607734 h 4455378"/>
                  <a:gd name="connsiteX367" fmla="*/ 3082531 w 6294423"/>
                  <a:gd name="connsiteY367" fmla="*/ 394630 h 4455378"/>
                  <a:gd name="connsiteX368" fmla="*/ 3094264 w 6294423"/>
                  <a:gd name="connsiteY368" fmla="*/ 390842 h 4455378"/>
                  <a:gd name="connsiteX369" fmla="*/ 3169550 w 6294423"/>
                  <a:gd name="connsiteY369" fmla="*/ 480819 h 4455378"/>
                  <a:gd name="connsiteX370" fmla="*/ 3216482 w 6294423"/>
                  <a:gd name="connsiteY370" fmla="*/ 312230 h 4455378"/>
                  <a:gd name="connsiteX371" fmla="*/ 3285902 w 6294423"/>
                  <a:gd name="connsiteY371" fmla="*/ 274345 h 4455378"/>
                  <a:gd name="connsiteX372" fmla="*/ 3350433 w 6294423"/>
                  <a:gd name="connsiteY372" fmla="*/ 310336 h 4455378"/>
                  <a:gd name="connsiteX373" fmla="*/ 3307412 w 6294423"/>
                  <a:gd name="connsiteY373" fmla="*/ 509233 h 4455378"/>
                  <a:gd name="connsiteX374" fmla="*/ 3242881 w 6294423"/>
                  <a:gd name="connsiteY374" fmla="*/ 616258 h 4455378"/>
                  <a:gd name="connsiteX375" fmla="*/ 3426697 w 6294423"/>
                  <a:gd name="connsiteY375" fmla="*/ 551854 h 4455378"/>
                  <a:gd name="connsiteX376" fmla="*/ 3433541 w 6294423"/>
                  <a:gd name="connsiteY376" fmla="*/ 557536 h 4455378"/>
                  <a:gd name="connsiteX377" fmla="*/ 3423764 w 6294423"/>
                  <a:gd name="connsiteY377" fmla="*/ 608681 h 4455378"/>
                  <a:gd name="connsiteX378" fmla="*/ 3686778 w 6294423"/>
                  <a:gd name="connsiteY378" fmla="*/ 410731 h 4455378"/>
                  <a:gd name="connsiteX379" fmla="*/ 3694600 w 6294423"/>
                  <a:gd name="connsiteY379" fmla="*/ 412626 h 4455378"/>
                  <a:gd name="connsiteX380" fmla="*/ 3662334 w 6294423"/>
                  <a:gd name="connsiteY380" fmla="*/ 555642 h 4455378"/>
                  <a:gd name="connsiteX381" fmla="*/ 3795307 w 6294423"/>
                  <a:gd name="connsiteY381" fmla="*/ 540488 h 4455378"/>
                  <a:gd name="connsiteX382" fmla="*/ 3702421 w 6294423"/>
                  <a:gd name="connsiteY382" fmla="*/ 710971 h 4455378"/>
                  <a:gd name="connsiteX383" fmla="*/ 3513716 w 6294423"/>
                  <a:gd name="connsiteY383" fmla="*/ 805684 h 4455378"/>
                  <a:gd name="connsiteX384" fmla="*/ 3836372 w 6294423"/>
                  <a:gd name="connsiteY384" fmla="*/ 823680 h 4455378"/>
                  <a:gd name="connsiteX385" fmla="*/ 3835394 w 6294423"/>
                  <a:gd name="connsiteY385" fmla="*/ 833151 h 4455378"/>
                  <a:gd name="connsiteX386" fmla="*/ 3439408 w 6294423"/>
                  <a:gd name="connsiteY386" fmla="*/ 993216 h 4455378"/>
                  <a:gd name="connsiteX387" fmla="*/ 3651579 w 6294423"/>
                  <a:gd name="connsiteY387" fmla="*/ 1015947 h 4455378"/>
                  <a:gd name="connsiteX388" fmla="*/ 3648646 w 6294423"/>
                  <a:gd name="connsiteY388" fmla="*/ 1026365 h 4455378"/>
                  <a:gd name="connsiteX389" fmla="*/ 3416920 w 6294423"/>
                  <a:gd name="connsiteY389" fmla="*/ 1069933 h 4455378"/>
                  <a:gd name="connsiteX390" fmla="*/ 3240925 w 6294423"/>
                  <a:gd name="connsiteY390" fmla="*/ 1064250 h 4455378"/>
                  <a:gd name="connsiteX391" fmla="*/ 3430608 w 6294423"/>
                  <a:gd name="connsiteY391" fmla="*/ 1208214 h 4455378"/>
                  <a:gd name="connsiteX392" fmla="*/ 6013810 w 6294423"/>
                  <a:gd name="connsiteY392" fmla="*/ 1683673 h 4455378"/>
                  <a:gd name="connsiteX393" fmla="*/ 5712665 w 6294423"/>
                  <a:gd name="connsiteY393" fmla="*/ 1771756 h 4455378"/>
                  <a:gd name="connsiteX394" fmla="*/ 5507338 w 6294423"/>
                  <a:gd name="connsiteY394" fmla="*/ 1773650 h 4455378"/>
                  <a:gd name="connsiteX395" fmla="*/ 5630534 w 6294423"/>
                  <a:gd name="connsiteY395" fmla="*/ 1839002 h 4455378"/>
                  <a:gd name="connsiteX396" fmla="*/ 5613913 w 6294423"/>
                  <a:gd name="connsiteY396" fmla="*/ 1927085 h 4455378"/>
                  <a:gd name="connsiteX397" fmla="*/ 5418364 w 6294423"/>
                  <a:gd name="connsiteY397" fmla="*/ 1893935 h 4455378"/>
                  <a:gd name="connsiteX398" fmla="*/ 5443785 w 6294423"/>
                  <a:gd name="connsiteY398" fmla="*/ 1924243 h 4455378"/>
                  <a:gd name="connsiteX399" fmla="*/ 5432052 w 6294423"/>
                  <a:gd name="connsiteY399" fmla="*/ 1932767 h 4455378"/>
                  <a:gd name="connsiteX400" fmla="*/ 5312767 w 6294423"/>
                  <a:gd name="connsiteY400" fmla="*/ 1875940 h 4455378"/>
                  <a:gd name="connsiteX401" fmla="*/ 5328411 w 6294423"/>
                  <a:gd name="connsiteY401" fmla="*/ 2013273 h 4455378"/>
                  <a:gd name="connsiteX402" fmla="*/ 5320589 w 6294423"/>
                  <a:gd name="connsiteY402" fmla="*/ 2018009 h 4455378"/>
                  <a:gd name="connsiteX403" fmla="*/ 5196415 w 6294423"/>
                  <a:gd name="connsiteY403" fmla="*/ 1981071 h 4455378"/>
                  <a:gd name="connsiteX404" fmla="*/ 5233570 w 6294423"/>
                  <a:gd name="connsiteY404" fmla="*/ 2078625 h 4455378"/>
                  <a:gd name="connsiteX405" fmla="*/ 5224770 w 6294423"/>
                  <a:gd name="connsiteY405" fmla="*/ 2086202 h 4455378"/>
                  <a:gd name="connsiteX406" fmla="*/ 5016511 w 6294423"/>
                  <a:gd name="connsiteY406" fmla="*/ 2001908 h 4455378"/>
                  <a:gd name="connsiteX407" fmla="*/ 4960779 w 6294423"/>
                  <a:gd name="connsiteY407" fmla="*/ 2151554 h 4455378"/>
                  <a:gd name="connsiteX408" fmla="*/ 4756430 w 6294423"/>
                  <a:gd name="connsiteY408" fmla="*/ 2373183 h 4455378"/>
                  <a:gd name="connsiteX409" fmla="*/ 4743720 w 6294423"/>
                  <a:gd name="connsiteY409" fmla="*/ 2371288 h 4455378"/>
                  <a:gd name="connsiteX410" fmla="*/ 4788696 w 6294423"/>
                  <a:gd name="connsiteY410" fmla="*/ 2224483 h 4455378"/>
                  <a:gd name="connsiteX411" fmla="*/ 4716343 w 6294423"/>
                  <a:gd name="connsiteY411" fmla="*/ 2221642 h 4455378"/>
                  <a:gd name="connsiteX412" fmla="*/ 4573592 w 6294423"/>
                  <a:gd name="connsiteY412" fmla="*/ 2157237 h 4455378"/>
                  <a:gd name="connsiteX413" fmla="*/ 4571636 w 6294423"/>
                  <a:gd name="connsiteY413" fmla="*/ 2312566 h 4455378"/>
                  <a:gd name="connsiteX414" fmla="*/ 4557948 w 6294423"/>
                  <a:gd name="connsiteY414" fmla="*/ 2416750 h 4455378"/>
                  <a:gd name="connsiteX415" fmla="*/ 4527638 w 6294423"/>
                  <a:gd name="connsiteY415" fmla="*/ 2496309 h 4455378"/>
                  <a:gd name="connsiteX416" fmla="*/ 4414219 w 6294423"/>
                  <a:gd name="connsiteY416" fmla="*/ 2434746 h 4455378"/>
                  <a:gd name="connsiteX417" fmla="*/ 4408353 w 6294423"/>
                  <a:gd name="connsiteY417" fmla="*/ 2468842 h 4455378"/>
                  <a:gd name="connsiteX418" fmla="*/ 4341866 w 6294423"/>
                  <a:gd name="connsiteY418" fmla="*/ 2637431 h 4455378"/>
                  <a:gd name="connsiteX419" fmla="*/ 4202049 w 6294423"/>
                  <a:gd name="connsiteY419" fmla="*/ 2781395 h 4455378"/>
                  <a:gd name="connsiteX420" fmla="*/ 4193249 w 6294423"/>
                  <a:gd name="connsiteY420" fmla="*/ 2780448 h 4455378"/>
                  <a:gd name="connsiteX421" fmla="*/ 4144362 w 6294423"/>
                  <a:gd name="connsiteY421" fmla="*/ 2704678 h 4455378"/>
                  <a:gd name="connsiteX422" fmla="*/ 4076898 w 6294423"/>
                  <a:gd name="connsiteY422" fmla="*/ 2788025 h 4455378"/>
                  <a:gd name="connsiteX423" fmla="*/ 4002589 w 6294423"/>
                  <a:gd name="connsiteY423" fmla="*/ 2866637 h 4455378"/>
                  <a:gd name="connsiteX424" fmla="*/ 3921437 w 6294423"/>
                  <a:gd name="connsiteY424" fmla="*/ 2917782 h 4455378"/>
                  <a:gd name="connsiteX425" fmla="*/ 3879393 w 6294423"/>
                  <a:gd name="connsiteY425" fmla="*/ 2795602 h 4455378"/>
                  <a:gd name="connsiteX426" fmla="*/ 3902859 w 6294423"/>
                  <a:gd name="connsiteY426" fmla="*/ 2722673 h 4455378"/>
                  <a:gd name="connsiteX427" fmla="*/ 3600736 w 6294423"/>
                  <a:gd name="connsiteY427" fmla="*/ 2734038 h 4455378"/>
                  <a:gd name="connsiteX428" fmla="*/ 3599758 w 6294423"/>
                  <a:gd name="connsiteY428" fmla="*/ 2725514 h 4455378"/>
                  <a:gd name="connsiteX429" fmla="*/ 3784552 w 6294423"/>
                  <a:gd name="connsiteY429" fmla="*/ 2612806 h 4455378"/>
                  <a:gd name="connsiteX430" fmla="*/ 3719043 w 6294423"/>
                  <a:gd name="connsiteY430" fmla="*/ 2605229 h 4455378"/>
                  <a:gd name="connsiteX431" fmla="*/ 3576292 w 6294423"/>
                  <a:gd name="connsiteY431" fmla="*/ 2540824 h 4455378"/>
                  <a:gd name="connsiteX432" fmla="*/ 3729798 w 6294423"/>
                  <a:gd name="connsiteY432" fmla="*/ 2414856 h 4455378"/>
                  <a:gd name="connsiteX433" fmla="*/ 3902859 w 6294423"/>
                  <a:gd name="connsiteY433" fmla="*/ 2375077 h 4455378"/>
                  <a:gd name="connsiteX434" fmla="*/ 3763042 w 6294423"/>
                  <a:gd name="connsiteY434" fmla="*/ 2358029 h 4455378"/>
                  <a:gd name="connsiteX435" fmla="*/ 3764020 w 6294423"/>
                  <a:gd name="connsiteY435" fmla="*/ 2348557 h 4455378"/>
                  <a:gd name="connsiteX436" fmla="*/ 3957613 w 6294423"/>
                  <a:gd name="connsiteY436" fmla="*/ 2306883 h 4455378"/>
                  <a:gd name="connsiteX437" fmla="*/ 4170761 w 6294423"/>
                  <a:gd name="connsiteY437" fmla="*/ 2263316 h 4455378"/>
                  <a:gd name="connsiteX438" fmla="*/ 3983034 w 6294423"/>
                  <a:gd name="connsiteY438" fmla="*/ 2218800 h 4455378"/>
                  <a:gd name="connsiteX439" fmla="*/ 4092542 w 6294423"/>
                  <a:gd name="connsiteY439" fmla="*/ 2134506 h 4455378"/>
                  <a:gd name="connsiteX440" fmla="*/ 3992811 w 6294423"/>
                  <a:gd name="connsiteY440" fmla="*/ 2141136 h 4455378"/>
                  <a:gd name="connsiteX441" fmla="*/ 3985967 w 6294423"/>
                  <a:gd name="connsiteY441" fmla="*/ 2134506 h 4455378"/>
                  <a:gd name="connsiteX442" fmla="*/ 4202049 w 6294423"/>
                  <a:gd name="connsiteY442" fmla="*/ 1985807 h 4455378"/>
                  <a:gd name="connsiteX443" fmla="*/ 4127741 w 6294423"/>
                  <a:gd name="connsiteY443" fmla="*/ 1991490 h 4455378"/>
                  <a:gd name="connsiteX444" fmla="*/ 3934147 w 6294423"/>
                  <a:gd name="connsiteY444" fmla="*/ 1986754 h 4455378"/>
                  <a:gd name="connsiteX445" fmla="*/ 3932192 w 6294423"/>
                  <a:gd name="connsiteY445" fmla="*/ 1979177 h 4455378"/>
                  <a:gd name="connsiteX446" fmla="*/ 4420086 w 6294423"/>
                  <a:gd name="connsiteY446" fmla="*/ 1838055 h 4455378"/>
                  <a:gd name="connsiteX447" fmla="*/ 4331111 w 6294423"/>
                  <a:gd name="connsiteY447" fmla="*/ 1752813 h 4455378"/>
                  <a:gd name="connsiteX448" fmla="*/ 4336978 w 6294423"/>
                  <a:gd name="connsiteY448" fmla="*/ 1746183 h 4455378"/>
                  <a:gd name="connsiteX449" fmla="*/ 4435730 w 6294423"/>
                  <a:gd name="connsiteY449" fmla="*/ 1751866 h 4455378"/>
                  <a:gd name="connsiteX450" fmla="*/ 4368266 w 6294423"/>
                  <a:gd name="connsiteY450" fmla="*/ 1679884 h 4455378"/>
                  <a:gd name="connsiteX451" fmla="*/ 4367288 w 6294423"/>
                  <a:gd name="connsiteY451" fmla="*/ 1577594 h 4455378"/>
                  <a:gd name="connsiteX452" fmla="*/ 4591192 w 6294423"/>
                  <a:gd name="connsiteY452" fmla="*/ 1578541 h 4455378"/>
                  <a:gd name="connsiteX453" fmla="*/ 4619546 w 6294423"/>
                  <a:gd name="connsiteY453" fmla="*/ 1587066 h 4455378"/>
                  <a:gd name="connsiteX454" fmla="*/ 4607813 w 6294423"/>
                  <a:gd name="connsiteY454" fmla="*/ 1505612 h 4455378"/>
                  <a:gd name="connsiteX455" fmla="*/ 4673322 w 6294423"/>
                  <a:gd name="connsiteY455" fmla="*/ 1407111 h 4455378"/>
                  <a:gd name="connsiteX456" fmla="*/ 4822917 w 6294423"/>
                  <a:gd name="connsiteY456" fmla="*/ 1460150 h 4455378"/>
                  <a:gd name="connsiteX457" fmla="*/ 4794563 w 6294423"/>
                  <a:gd name="connsiteY457" fmla="*/ 1356913 h 4455378"/>
                  <a:gd name="connsiteX458" fmla="*/ 4804340 w 6294423"/>
                  <a:gd name="connsiteY458" fmla="*/ 1351230 h 4455378"/>
                  <a:gd name="connsiteX459" fmla="*/ 4953935 w 6294423"/>
                  <a:gd name="connsiteY459" fmla="*/ 1443102 h 4455378"/>
                  <a:gd name="connsiteX460" fmla="*/ 4993045 w 6294423"/>
                  <a:gd name="connsiteY460" fmla="*/ 1300085 h 4455378"/>
                  <a:gd name="connsiteX461" fmla="*/ 5161217 w 6294423"/>
                  <a:gd name="connsiteY461" fmla="*/ 1077510 h 4455378"/>
                  <a:gd name="connsiteX462" fmla="*/ 5172950 w 6294423"/>
                  <a:gd name="connsiteY462" fmla="*/ 1078457 h 4455378"/>
                  <a:gd name="connsiteX463" fmla="*/ 5228681 w 6294423"/>
                  <a:gd name="connsiteY463" fmla="*/ 1338918 h 4455378"/>
                  <a:gd name="connsiteX464" fmla="*/ 5323522 w 6294423"/>
                  <a:gd name="connsiteY464" fmla="*/ 1247046 h 4455378"/>
                  <a:gd name="connsiteX465" fmla="*/ 5336233 w 6294423"/>
                  <a:gd name="connsiteY465" fmla="*/ 1248941 h 4455378"/>
                  <a:gd name="connsiteX466" fmla="*/ 5320589 w 6294423"/>
                  <a:gd name="connsiteY466" fmla="*/ 1524555 h 4455378"/>
                  <a:gd name="connsiteX467" fmla="*/ 5413475 w 6294423"/>
                  <a:gd name="connsiteY467" fmla="*/ 1455414 h 4455378"/>
                  <a:gd name="connsiteX468" fmla="*/ 5564048 w 6294423"/>
                  <a:gd name="connsiteY468" fmla="*/ 1405217 h 4455378"/>
                  <a:gd name="connsiteX469" fmla="*/ 5528849 w 6294423"/>
                  <a:gd name="connsiteY469" fmla="*/ 1516031 h 4455378"/>
                  <a:gd name="connsiteX470" fmla="*/ 5733198 w 6294423"/>
                  <a:gd name="connsiteY470" fmla="*/ 1496141 h 4455378"/>
                  <a:gd name="connsiteX471" fmla="*/ 5735153 w 6294423"/>
                  <a:gd name="connsiteY471" fmla="*/ 1503718 h 4455378"/>
                  <a:gd name="connsiteX472" fmla="*/ 5529827 w 6294423"/>
                  <a:gd name="connsiteY472" fmla="*/ 1646735 h 4455378"/>
                  <a:gd name="connsiteX473" fmla="*/ 5719509 w 6294423"/>
                  <a:gd name="connsiteY473" fmla="*/ 1582330 h 4455378"/>
                  <a:gd name="connsiteX474" fmla="*/ 5988389 w 6294423"/>
                  <a:gd name="connsiteY474" fmla="*/ 1579488 h 4455378"/>
                  <a:gd name="connsiteX475" fmla="*/ 5987411 w 6294423"/>
                  <a:gd name="connsiteY475" fmla="*/ 1588960 h 4455378"/>
                  <a:gd name="connsiteX476" fmla="*/ 5819239 w 6294423"/>
                  <a:gd name="connsiteY476" fmla="*/ 1680831 h 4455378"/>
                  <a:gd name="connsiteX477" fmla="*/ 6011855 w 6294423"/>
                  <a:gd name="connsiteY477" fmla="*/ 1677043 h 4455378"/>
                  <a:gd name="connsiteX478" fmla="*/ 6013810 w 6294423"/>
                  <a:gd name="connsiteY478" fmla="*/ 1683673 h 4455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</a:cxnLst>
                <a:rect l="l" t="t" r="r" b="b"/>
                <a:pathLst>
                  <a:path w="6294423" h="4455378">
                    <a:moveTo>
                      <a:pt x="6066608" y="2584392"/>
                    </a:moveTo>
                    <a:cubicBezTo>
                      <a:pt x="6135051" y="2583445"/>
                      <a:pt x="6210338" y="2573974"/>
                      <a:pt x="6219137" y="2534194"/>
                    </a:cubicBezTo>
                    <a:cubicBezTo>
                      <a:pt x="6228914" y="2492521"/>
                      <a:pt x="6181982" y="2465054"/>
                      <a:pt x="6115496" y="2446111"/>
                    </a:cubicBezTo>
                    <a:cubicBezTo>
                      <a:pt x="6178072" y="2430010"/>
                      <a:pt x="6238692" y="2409173"/>
                      <a:pt x="6294424" y="2384548"/>
                    </a:cubicBezTo>
                    <a:lnTo>
                      <a:pt x="6294424" y="1539709"/>
                    </a:lnTo>
                    <a:cubicBezTo>
                      <a:pt x="6266068" y="1544445"/>
                      <a:pt x="6239669" y="1551075"/>
                      <a:pt x="6221093" y="1556757"/>
                    </a:cubicBezTo>
                    <a:cubicBezTo>
                      <a:pt x="6210338" y="1559599"/>
                      <a:pt x="6200560" y="1562440"/>
                      <a:pt x="6189804" y="1566229"/>
                    </a:cubicBezTo>
                    <a:cubicBezTo>
                      <a:pt x="6212292" y="1548233"/>
                      <a:pt x="6233803" y="1529291"/>
                      <a:pt x="6257269" y="1512242"/>
                    </a:cubicBezTo>
                    <a:cubicBezTo>
                      <a:pt x="6270957" y="1501824"/>
                      <a:pt x="6283669" y="1487617"/>
                      <a:pt x="6294424" y="1470569"/>
                    </a:cubicBezTo>
                    <a:lnTo>
                      <a:pt x="6294424" y="1373962"/>
                    </a:lnTo>
                    <a:cubicBezTo>
                      <a:pt x="6282690" y="1369226"/>
                      <a:pt x="6265091" y="1368279"/>
                      <a:pt x="6240648" y="1373962"/>
                    </a:cubicBezTo>
                    <a:cubicBezTo>
                      <a:pt x="6230870" y="1375856"/>
                      <a:pt x="6221093" y="1379644"/>
                      <a:pt x="6211315" y="1384380"/>
                    </a:cubicBezTo>
                    <a:cubicBezTo>
                      <a:pt x="6224026" y="1319028"/>
                      <a:pt x="6214248" y="1247046"/>
                      <a:pt x="6165361" y="1216738"/>
                    </a:cubicBezTo>
                    <a:cubicBezTo>
                      <a:pt x="6116474" y="1186430"/>
                      <a:pt x="6079320" y="1212002"/>
                      <a:pt x="6051942" y="1254623"/>
                    </a:cubicBezTo>
                    <a:cubicBezTo>
                      <a:pt x="6047054" y="1237575"/>
                      <a:pt x="6035321" y="1225262"/>
                      <a:pt x="6014788" y="1223368"/>
                    </a:cubicBezTo>
                    <a:cubicBezTo>
                      <a:pt x="5973723" y="1219579"/>
                      <a:pt x="5940479" y="1232839"/>
                      <a:pt x="5901370" y="1249888"/>
                    </a:cubicBezTo>
                    <a:cubicBezTo>
                      <a:pt x="5894526" y="1252729"/>
                      <a:pt x="5884748" y="1260306"/>
                      <a:pt x="5878882" y="1265989"/>
                    </a:cubicBezTo>
                    <a:cubicBezTo>
                      <a:pt x="5881815" y="1263147"/>
                      <a:pt x="5885726" y="1259359"/>
                      <a:pt x="5892570" y="1252729"/>
                    </a:cubicBezTo>
                    <a:cubicBezTo>
                      <a:pt x="5906258" y="1240416"/>
                      <a:pt x="5920925" y="1228104"/>
                      <a:pt x="5932658" y="1214844"/>
                    </a:cubicBezTo>
                    <a:cubicBezTo>
                      <a:pt x="6038254" y="1099294"/>
                      <a:pt x="5876926" y="1135285"/>
                      <a:pt x="5749819" y="1180747"/>
                    </a:cubicBezTo>
                    <a:cubicBezTo>
                      <a:pt x="5824128" y="1131497"/>
                      <a:pt x="5885726" y="1072775"/>
                      <a:pt x="5877904" y="1000793"/>
                    </a:cubicBezTo>
                    <a:cubicBezTo>
                      <a:pt x="5869104" y="911763"/>
                      <a:pt x="5700932" y="1005528"/>
                      <a:pt x="5661822" y="1034889"/>
                    </a:cubicBezTo>
                    <a:cubicBezTo>
                      <a:pt x="5642267" y="1049096"/>
                      <a:pt x="5606091" y="1111607"/>
                      <a:pt x="5625646" y="1076563"/>
                    </a:cubicBezTo>
                    <a:cubicBezTo>
                      <a:pt x="5636401" y="1056673"/>
                      <a:pt x="5646179" y="1035837"/>
                      <a:pt x="5653023" y="1015000"/>
                    </a:cubicBezTo>
                    <a:cubicBezTo>
                      <a:pt x="5663778" y="979956"/>
                      <a:pt x="5677466" y="938282"/>
                      <a:pt x="5641290" y="913657"/>
                    </a:cubicBezTo>
                    <a:cubicBezTo>
                      <a:pt x="5580669" y="872930"/>
                      <a:pt x="5470184" y="962908"/>
                      <a:pt x="5397831" y="1034889"/>
                    </a:cubicBezTo>
                    <a:cubicBezTo>
                      <a:pt x="5410542" y="988480"/>
                      <a:pt x="5418364" y="934494"/>
                      <a:pt x="5395875" y="906080"/>
                    </a:cubicBezTo>
                    <a:cubicBezTo>
                      <a:pt x="5482895" y="784847"/>
                      <a:pt x="5358721" y="785794"/>
                      <a:pt x="5243347" y="826521"/>
                    </a:cubicBezTo>
                    <a:cubicBezTo>
                      <a:pt x="5355788" y="734650"/>
                      <a:pt x="5508316" y="597316"/>
                      <a:pt x="5419342" y="592580"/>
                    </a:cubicBezTo>
                    <a:cubicBezTo>
                      <a:pt x="5390009" y="590686"/>
                      <a:pt x="5355788" y="598263"/>
                      <a:pt x="5320589" y="610576"/>
                    </a:cubicBezTo>
                    <a:cubicBezTo>
                      <a:pt x="5348944" y="578373"/>
                      <a:pt x="5371432" y="544277"/>
                      <a:pt x="5386098" y="510180"/>
                    </a:cubicBezTo>
                    <a:cubicBezTo>
                      <a:pt x="5413475" y="442934"/>
                      <a:pt x="5330367" y="413573"/>
                      <a:pt x="5253125" y="441987"/>
                    </a:cubicBezTo>
                    <a:cubicBezTo>
                      <a:pt x="5194460" y="463771"/>
                      <a:pt x="5140684" y="492185"/>
                      <a:pt x="5093753" y="528175"/>
                    </a:cubicBezTo>
                    <a:cubicBezTo>
                      <a:pt x="5082997" y="536700"/>
                      <a:pt x="5072242" y="545224"/>
                      <a:pt x="5061487" y="553748"/>
                    </a:cubicBezTo>
                    <a:cubicBezTo>
                      <a:pt x="5068331" y="543330"/>
                      <a:pt x="5076153" y="532911"/>
                      <a:pt x="5082997" y="522493"/>
                    </a:cubicBezTo>
                    <a:cubicBezTo>
                      <a:pt x="5126018" y="457141"/>
                      <a:pt x="5218904" y="316966"/>
                      <a:pt x="5127973" y="266768"/>
                    </a:cubicBezTo>
                    <a:cubicBezTo>
                      <a:pt x="5125040" y="264874"/>
                      <a:pt x="5119174" y="265821"/>
                      <a:pt x="5116240" y="267715"/>
                    </a:cubicBezTo>
                    <a:cubicBezTo>
                      <a:pt x="5075175" y="286658"/>
                      <a:pt x="5050732" y="311283"/>
                      <a:pt x="5030199" y="339697"/>
                    </a:cubicBezTo>
                    <a:cubicBezTo>
                      <a:pt x="5039976" y="252561"/>
                      <a:pt x="5041932" y="117122"/>
                      <a:pt x="4967623" y="114280"/>
                    </a:cubicBezTo>
                    <a:cubicBezTo>
                      <a:pt x="4922647" y="112386"/>
                      <a:pt x="4867894" y="161637"/>
                      <a:pt x="4819984" y="214676"/>
                    </a:cubicBezTo>
                    <a:cubicBezTo>
                      <a:pt x="4809228" y="207099"/>
                      <a:pt x="4789674" y="202363"/>
                      <a:pt x="4755453" y="205205"/>
                    </a:cubicBezTo>
                    <a:cubicBezTo>
                      <a:pt x="4650834" y="213729"/>
                      <a:pt x="4526660" y="249720"/>
                      <a:pt x="4426931" y="303706"/>
                    </a:cubicBezTo>
                    <a:cubicBezTo>
                      <a:pt x="4470929" y="250667"/>
                      <a:pt x="4494395" y="189103"/>
                      <a:pt x="4473862" y="137958"/>
                    </a:cubicBezTo>
                    <a:cubicBezTo>
                      <a:pt x="4446485" y="66924"/>
                      <a:pt x="4288091" y="173002"/>
                      <a:pt x="4216715" y="224147"/>
                    </a:cubicBezTo>
                    <a:cubicBezTo>
                      <a:pt x="4219648" y="140800"/>
                      <a:pt x="4250936" y="-36313"/>
                      <a:pt x="4087653" y="63135"/>
                    </a:cubicBezTo>
                    <a:cubicBezTo>
                      <a:pt x="4059298" y="80183"/>
                      <a:pt x="4033877" y="104809"/>
                      <a:pt x="4010411" y="133223"/>
                    </a:cubicBezTo>
                    <a:cubicBezTo>
                      <a:pt x="3965435" y="91549"/>
                      <a:pt x="3892104" y="77342"/>
                      <a:pt x="3792374" y="119016"/>
                    </a:cubicBezTo>
                    <a:cubicBezTo>
                      <a:pt x="3725888" y="146483"/>
                      <a:pt x="3688733" y="211834"/>
                      <a:pt x="3664289" y="259191"/>
                    </a:cubicBezTo>
                    <a:cubicBezTo>
                      <a:pt x="3652557" y="282869"/>
                      <a:pt x="3645712" y="307494"/>
                      <a:pt x="3639846" y="331173"/>
                    </a:cubicBezTo>
                    <a:cubicBezTo>
                      <a:pt x="3603669" y="200469"/>
                      <a:pt x="3528383" y="76395"/>
                      <a:pt x="3376833" y="7255"/>
                    </a:cubicBezTo>
                    <a:cubicBezTo>
                      <a:pt x="3302524" y="-26842"/>
                      <a:pt x="3301546" y="65977"/>
                      <a:pt x="3313279" y="145535"/>
                    </a:cubicBezTo>
                    <a:cubicBezTo>
                      <a:pt x="3286880" y="111439"/>
                      <a:pt x="3251681" y="85866"/>
                      <a:pt x="3207682" y="98179"/>
                    </a:cubicBezTo>
                    <a:cubicBezTo>
                      <a:pt x="3093286" y="130381"/>
                      <a:pt x="3044399" y="229830"/>
                      <a:pt x="2996489" y="304653"/>
                    </a:cubicBezTo>
                    <a:cubicBezTo>
                      <a:pt x="2938803" y="395577"/>
                      <a:pt x="2972046" y="310336"/>
                      <a:pt x="2973024" y="275292"/>
                    </a:cubicBezTo>
                    <a:cubicBezTo>
                      <a:pt x="2974001" y="262979"/>
                      <a:pt x="2979868" y="208993"/>
                      <a:pt x="2946625" y="207099"/>
                    </a:cubicBezTo>
                    <a:cubicBezTo>
                      <a:pt x="2853739" y="202363"/>
                      <a:pt x="2798985" y="291393"/>
                      <a:pt x="2742276" y="347274"/>
                    </a:cubicBezTo>
                    <a:cubicBezTo>
                      <a:pt x="2736409" y="270556"/>
                      <a:pt x="2776497" y="103862"/>
                      <a:pt x="2633746" y="216570"/>
                    </a:cubicBezTo>
                    <a:cubicBezTo>
                      <a:pt x="2578992" y="260138"/>
                      <a:pt x="2539883" y="316019"/>
                      <a:pt x="2509573" y="372846"/>
                    </a:cubicBezTo>
                    <a:cubicBezTo>
                      <a:pt x="2490995" y="328331"/>
                      <a:pt x="2461663" y="292340"/>
                      <a:pt x="2419620" y="274345"/>
                    </a:cubicBezTo>
                    <a:cubicBezTo>
                      <a:pt x="2412776" y="271504"/>
                      <a:pt x="2402021" y="272451"/>
                      <a:pt x="2395177" y="276239"/>
                    </a:cubicBezTo>
                    <a:cubicBezTo>
                      <a:pt x="2290558" y="327384"/>
                      <a:pt x="2249492" y="462824"/>
                      <a:pt x="2256336" y="574585"/>
                    </a:cubicBezTo>
                    <a:cubicBezTo>
                      <a:pt x="2238737" y="565114"/>
                      <a:pt x="2217227" y="557536"/>
                      <a:pt x="2189850" y="552801"/>
                    </a:cubicBezTo>
                    <a:cubicBezTo>
                      <a:pt x="2176161" y="549959"/>
                      <a:pt x="2164429" y="566061"/>
                      <a:pt x="2162473" y="573638"/>
                    </a:cubicBezTo>
                    <a:cubicBezTo>
                      <a:pt x="2148785" y="612470"/>
                      <a:pt x="2170295" y="651302"/>
                      <a:pt x="2194739" y="686346"/>
                    </a:cubicBezTo>
                    <a:cubicBezTo>
                      <a:pt x="2172251" y="676875"/>
                      <a:pt x="2148785" y="674980"/>
                      <a:pt x="2135096" y="692029"/>
                    </a:cubicBezTo>
                    <a:cubicBezTo>
                      <a:pt x="2102830" y="731808"/>
                      <a:pt x="2127274" y="778217"/>
                      <a:pt x="2151718" y="817997"/>
                    </a:cubicBezTo>
                    <a:cubicBezTo>
                      <a:pt x="2063721" y="783900"/>
                      <a:pt x="1965947" y="779165"/>
                      <a:pt x="1855461" y="785794"/>
                    </a:cubicBezTo>
                    <a:cubicBezTo>
                      <a:pt x="1808530" y="788636"/>
                      <a:pt x="1663823" y="785794"/>
                      <a:pt x="1626669" y="826521"/>
                    </a:cubicBezTo>
                    <a:cubicBezTo>
                      <a:pt x="1565071" y="894714"/>
                      <a:pt x="1749864" y="979956"/>
                      <a:pt x="1871105" y="1016894"/>
                    </a:cubicBezTo>
                    <a:cubicBezTo>
                      <a:pt x="1831995" y="1023524"/>
                      <a:pt x="1791907" y="1028260"/>
                      <a:pt x="1753775" y="1042466"/>
                    </a:cubicBezTo>
                    <a:cubicBezTo>
                      <a:pt x="1707822" y="1009317"/>
                      <a:pt x="1656001" y="981850"/>
                      <a:pt x="1624713" y="964802"/>
                    </a:cubicBezTo>
                    <a:cubicBezTo>
                      <a:pt x="1609070" y="956278"/>
                      <a:pt x="1589514" y="978062"/>
                      <a:pt x="1587559" y="987533"/>
                    </a:cubicBezTo>
                    <a:cubicBezTo>
                      <a:pt x="1575826" y="1035837"/>
                      <a:pt x="1589514" y="1085087"/>
                      <a:pt x="1613958" y="1131497"/>
                    </a:cubicBezTo>
                    <a:cubicBezTo>
                      <a:pt x="1550405" y="1097400"/>
                      <a:pt x="1480007" y="1081299"/>
                      <a:pt x="1424276" y="1118237"/>
                    </a:cubicBezTo>
                    <a:cubicBezTo>
                      <a:pt x="1381255" y="1146651"/>
                      <a:pt x="1417432" y="1203478"/>
                      <a:pt x="1466319" y="1252729"/>
                    </a:cubicBezTo>
                    <a:cubicBezTo>
                      <a:pt x="1422320" y="1236628"/>
                      <a:pt x="1375389" y="1226209"/>
                      <a:pt x="1315746" y="1231892"/>
                    </a:cubicBezTo>
                    <a:cubicBezTo>
                      <a:pt x="1261970" y="1236628"/>
                      <a:pt x="1156373" y="1249888"/>
                      <a:pt x="1130952" y="1299138"/>
                    </a:cubicBezTo>
                    <a:cubicBezTo>
                      <a:pt x="1095754" y="1368279"/>
                      <a:pt x="1184728" y="1415635"/>
                      <a:pt x="1250237" y="1443102"/>
                    </a:cubicBezTo>
                    <a:cubicBezTo>
                      <a:pt x="1277614" y="1454468"/>
                      <a:pt x="1307924" y="1465833"/>
                      <a:pt x="1340190" y="1476251"/>
                    </a:cubicBezTo>
                    <a:cubicBezTo>
                      <a:pt x="1326501" y="1482881"/>
                      <a:pt x="1316724" y="1490458"/>
                      <a:pt x="1309879" y="1498983"/>
                    </a:cubicBezTo>
                    <a:cubicBezTo>
                      <a:pt x="1296191" y="1516978"/>
                      <a:pt x="1301080" y="1534026"/>
                      <a:pt x="1317701" y="1550127"/>
                    </a:cubicBezTo>
                    <a:cubicBezTo>
                      <a:pt x="1302058" y="1549180"/>
                      <a:pt x="1287391" y="1547286"/>
                      <a:pt x="1271747" y="1546339"/>
                    </a:cubicBezTo>
                    <a:cubicBezTo>
                      <a:pt x="1205261" y="1543497"/>
                      <a:pt x="1114330" y="1532132"/>
                      <a:pt x="1047844" y="1553916"/>
                    </a:cubicBezTo>
                    <a:cubicBezTo>
                      <a:pt x="1041977" y="1555810"/>
                      <a:pt x="1037089" y="1562440"/>
                      <a:pt x="1038066" y="1566229"/>
                    </a:cubicBezTo>
                    <a:cubicBezTo>
                      <a:pt x="1042955" y="1606955"/>
                      <a:pt x="1090865" y="1638210"/>
                      <a:pt x="1133886" y="1667571"/>
                    </a:cubicBezTo>
                    <a:cubicBezTo>
                      <a:pt x="1069354" y="1693144"/>
                      <a:pt x="994068" y="1734818"/>
                      <a:pt x="997979" y="1779333"/>
                    </a:cubicBezTo>
                    <a:cubicBezTo>
                      <a:pt x="999934" y="1805852"/>
                      <a:pt x="1028289" y="1823848"/>
                      <a:pt x="1066421" y="1835213"/>
                    </a:cubicBezTo>
                    <a:cubicBezTo>
                      <a:pt x="1047844" y="1847526"/>
                      <a:pt x="1037089" y="1863627"/>
                      <a:pt x="1037089" y="1887305"/>
                    </a:cubicBezTo>
                    <a:cubicBezTo>
                      <a:pt x="1037089" y="1895830"/>
                      <a:pt x="1040999" y="1905301"/>
                      <a:pt x="1044910" y="1914772"/>
                    </a:cubicBezTo>
                    <a:cubicBezTo>
                      <a:pt x="998957" y="1894882"/>
                      <a:pt x="949092" y="1878781"/>
                      <a:pt x="890427" y="1870257"/>
                    </a:cubicBezTo>
                    <a:cubicBezTo>
                      <a:pt x="834696" y="1861733"/>
                      <a:pt x="726166" y="1872151"/>
                      <a:pt x="699767" y="1926138"/>
                    </a:cubicBezTo>
                    <a:cubicBezTo>
                      <a:pt x="653812" y="2022745"/>
                      <a:pt x="756476" y="2121246"/>
                      <a:pt x="842517" y="2199858"/>
                    </a:cubicBezTo>
                    <a:cubicBezTo>
                      <a:pt x="740832" y="2167655"/>
                      <a:pt x="641102" y="2133559"/>
                      <a:pt x="513018" y="2181863"/>
                    </a:cubicBezTo>
                    <a:cubicBezTo>
                      <a:pt x="419154" y="2216906"/>
                      <a:pt x="563860" y="2310672"/>
                      <a:pt x="632303" y="2356134"/>
                    </a:cubicBezTo>
                    <a:cubicBezTo>
                      <a:pt x="551150" y="2349504"/>
                      <a:pt x="445553" y="2329614"/>
                      <a:pt x="407421" y="2405385"/>
                    </a:cubicBezTo>
                    <a:cubicBezTo>
                      <a:pt x="373200" y="2472631"/>
                      <a:pt x="485641" y="2522829"/>
                      <a:pt x="573637" y="2559767"/>
                    </a:cubicBezTo>
                    <a:cubicBezTo>
                      <a:pt x="573637" y="2559767"/>
                      <a:pt x="573637" y="2560714"/>
                      <a:pt x="573637" y="2560714"/>
                    </a:cubicBezTo>
                    <a:cubicBezTo>
                      <a:pt x="402532" y="2548401"/>
                      <a:pt x="92587" y="2557872"/>
                      <a:pt x="101387" y="2687629"/>
                    </a:cubicBezTo>
                    <a:cubicBezTo>
                      <a:pt x="103342" y="2711308"/>
                      <a:pt x="143430" y="2723620"/>
                      <a:pt x="165918" y="2731197"/>
                    </a:cubicBezTo>
                    <a:cubicBezTo>
                      <a:pt x="200139" y="2743510"/>
                      <a:pt x="233383" y="2756770"/>
                      <a:pt x="267603" y="2770976"/>
                    </a:cubicBezTo>
                    <a:cubicBezTo>
                      <a:pt x="257826" y="2774765"/>
                      <a:pt x="249026" y="2779501"/>
                      <a:pt x="242182" y="2787078"/>
                    </a:cubicBezTo>
                    <a:cubicBezTo>
                      <a:pt x="212850" y="2823069"/>
                      <a:pt x="227516" y="2865689"/>
                      <a:pt x="248049" y="2899786"/>
                    </a:cubicBezTo>
                    <a:cubicBezTo>
                      <a:pt x="247071" y="2903575"/>
                      <a:pt x="246093" y="2906416"/>
                      <a:pt x="249026" y="2909257"/>
                    </a:cubicBezTo>
                    <a:cubicBezTo>
                      <a:pt x="251959" y="2911152"/>
                      <a:pt x="254893" y="2913046"/>
                      <a:pt x="256848" y="2913993"/>
                    </a:cubicBezTo>
                    <a:cubicBezTo>
                      <a:pt x="260759" y="2919676"/>
                      <a:pt x="264670" y="2924412"/>
                      <a:pt x="268581" y="2929147"/>
                    </a:cubicBezTo>
                    <a:cubicBezTo>
                      <a:pt x="293025" y="2960402"/>
                      <a:pt x="324313" y="2985028"/>
                      <a:pt x="357556" y="3007759"/>
                    </a:cubicBezTo>
                    <a:cubicBezTo>
                      <a:pt x="356578" y="3007759"/>
                      <a:pt x="355601" y="3007759"/>
                      <a:pt x="354623" y="3007759"/>
                    </a:cubicBezTo>
                    <a:cubicBezTo>
                      <a:pt x="307691" y="2978398"/>
                      <a:pt x="265648" y="2946195"/>
                      <a:pt x="226538" y="2919676"/>
                    </a:cubicBezTo>
                    <a:cubicBezTo>
                      <a:pt x="199162" y="2901680"/>
                      <a:pt x="112142" y="2835381"/>
                      <a:pt x="64232" y="2864742"/>
                    </a:cubicBezTo>
                    <a:cubicBezTo>
                      <a:pt x="15345" y="2894103"/>
                      <a:pt x="61299" y="2945248"/>
                      <a:pt x="82810" y="2969874"/>
                    </a:cubicBezTo>
                    <a:cubicBezTo>
                      <a:pt x="104320" y="2994499"/>
                      <a:pt x="137563" y="3019124"/>
                      <a:pt x="176673" y="3040908"/>
                    </a:cubicBezTo>
                    <a:cubicBezTo>
                      <a:pt x="65210" y="3069322"/>
                      <a:pt x="-56030" y="3115732"/>
                      <a:pt x="28056" y="3172559"/>
                    </a:cubicBezTo>
                    <a:cubicBezTo>
                      <a:pt x="74988" y="3203814"/>
                      <a:pt x="163963" y="3213286"/>
                      <a:pt x="227516" y="3218021"/>
                    </a:cubicBezTo>
                    <a:cubicBezTo>
                      <a:pt x="293025" y="3222757"/>
                      <a:pt x="371244" y="3230334"/>
                      <a:pt x="447508" y="3231281"/>
                    </a:cubicBezTo>
                    <a:cubicBezTo>
                      <a:pt x="434798" y="3236964"/>
                      <a:pt x="423065" y="3242647"/>
                      <a:pt x="412310" y="3248329"/>
                    </a:cubicBezTo>
                    <a:cubicBezTo>
                      <a:pt x="350712" y="3278637"/>
                      <a:pt x="198184" y="3356302"/>
                      <a:pt x="170807" y="3412183"/>
                    </a:cubicBezTo>
                    <a:cubicBezTo>
                      <a:pt x="122897" y="3506895"/>
                      <a:pt x="314536" y="3442491"/>
                      <a:pt x="467064" y="3380928"/>
                    </a:cubicBezTo>
                    <a:cubicBezTo>
                      <a:pt x="381999" y="3453857"/>
                      <a:pt x="314536" y="3533415"/>
                      <a:pt x="300846" y="3612027"/>
                    </a:cubicBezTo>
                    <a:cubicBezTo>
                      <a:pt x="289114" y="3677379"/>
                      <a:pt x="417198" y="3616762"/>
                      <a:pt x="533550" y="3549516"/>
                    </a:cubicBezTo>
                    <a:cubicBezTo>
                      <a:pt x="525728" y="3558041"/>
                      <a:pt x="516929" y="3565618"/>
                      <a:pt x="510085" y="3574142"/>
                    </a:cubicBezTo>
                    <a:cubicBezTo>
                      <a:pt x="450442" y="3647071"/>
                      <a:pt x="406443" y="3725682"/>
                      <a:pt x="379066" y="3805241"/>
                    </a:cubicBezTo>
                    <a:cubicBezTo>
                      <a:pt x="319424" y="3974777"/>
                      <a:pt x="528661" y="3858281"/>
                      <a:pt x="618614" y="3798611"/>
                    </a:cubicBezTo>
                    <a:cubicBezTo>
                      <a:pt x="648924" y="3778722"/>
                      <a:pt x="679234" y="3757885"/>
                      <a:pt x="709544" y="3736101"/>
                    </a:cubicBezTo>
                    <a:cubicBezTo>
                      <a:pt x="694878" y="3752202"/>
                      <a:pt x="681190" y="3769250"/>
                      <a:pt x="668479" y="3787246"/>
                    </a:cubicBezTo>
                    <a:cubicBezTo>
                      <a:pt x="623503" y="3845020"/>
                      <a:pt x="587326" y="3923632"/>
                      <a:pt x="590260" y="3986143"/>
                    </a:cubicBezTo>
                    <a:cubicBezTo>
                      <a:pt x="593193" y="4036341"/>
                      <a:pt x="610792" y="4086539"/>
                      <a:pt x="644035" y="4119688"/>
                    </a:cubicBezTo>
                    <a:cubicBezTo>
                      <a:pt x="582437" y="4192617"/>
                      <a:pt x="500307" y="4291119"/>
                      <a:pt x="524750" y="4359312"/>
                    </a:cubicBezTo>
                    <a:cubicBezTo>
                      <a:pt x="526706" y="4365941"/>
                      <a:pt x="538439" y="4370677"/>
                      <a:pt x="547239" y="4367836"/>
                    </a:cubicBezTo>
                    <a:cubicBezTo>
                      <a:pt x="632303" y="4345105"/>
                      <a:pt x="737899" y="4285436"/>
                      <a:pt x="805363" y="4241868"/>
                    </a:cubicBezTo>
                    <a:cubicBezTo>
                      <a:pt x="848384" y="4214401"/>
                      <a:pt x="889449" y="4186934"/>
                      <a:pt x="929536" y="4158520"/>
                    </a:cubicBezTo>
                    <a:cubicBezTo>
                      <a:pt x="867939" y="4224819"/>
                      <a:pt x="812207" y="4294907"/>
                      <a:pt x="821985" y="4354576"/>
                    </a:cubicBezTo>
                    <a:cubicBezTo>
                      <a:pt x="822963" y="4361206"/>
                      <a:pt x="826874" y="4364994"/>
                      <a:pt x="835673" y="4365941"/>
                    </a:cubicBezTo>
                    <a:cubicBezTo>
                      <a:pt x="903138" y="4378254"/>
                      <a:pt x="1017534" y="4278806"/>
                      <a:pt x="1087931" y="4212507"/>
                    </a:cubicBezTo>
                    <a:cubicBezTo>
                      <a:pt x="1076198" y="4276911"/>
                      <a:pt x="1088909" y="4335633"/>
                      <a:pt x="1122152" y="4395303"/>
                    </a:cubicBezTo>
                    <a:cubicBezTo>
                      <a:pt x="1137797" y="4423716"/>
                      <a:pt x="1196461" y="4471073"/>
                      <a:pt x="1250237" y="4450236"/>
                    </a:cubicBezTo>
                    <a:cubicBezTo>
                      <a:pt x="1326501" y="4419928"/>
                      <a:pt x="1341168" y="4310061"/>
                      <a:pt x="1342145" y="4220084"/>
                    </a:cubicBezTo>
                    <a:cubicBezTo>
                      <a:pt x="1398854" y="4348893"/>
                      <a:pt x="1515206" y="4531689"/>
                      <a:pt x="1604181" y="4411404"/>
                    </a:cubicBezTo>
                    <a:cubicBezTo>
                      <a:pt x="1634491" y="4369730"/>
                      <a:pt x="1640357" y="4309114"/>
                      <a:pt x="1630580" y="4247550"/>
                    </a:cubicBezTo>
                    <a:cubicBezTo>
                      <a:pt x="1684356" y="4304378"/>
                      <a:pt x="1747909" y="4338475"/>
                      <a:pt x="1808530" y="4286383"/>
                    </a:cubicBezTo>
                    <a:cubicBezTo>
                      <a:pt x="1870127" y="4233344"/>
                      <a:pt x="1872083" y="4145260"/>
                      <a:pt x="1874038" y="4084644"/>
                    </a:cubicBezTo>
                    <a:cubicBezTo>
                      <a:pt x="1874038" y="4078014"/>
                      <a:pt x="1873060" y="4072332"/>
                      <a:pt x="1874038" y="4066649"/>
                    </a:cubicBezTo>
                    <a:cubicBezTo>
                      <a:pt x="1929770" y="4059072"/>
                      <a:pt x="1992345" y="4032552"/>
                      <a:pt x="2050033" y="4005085"/>
                    </a:cubicBezTo>
                    <a:cubicBezTo>
                      <a:pt x="2010923" y="4042023"/>
                      <a:pt x="1972791" y="4078961"/>
                      <a:pt x="1937592" y="4116847"/>
                    </a:cubicBezTo>
                    <a:cubicBezTo>
                      <a:pt x="1931725" y="4123477"/>
                      <a:pt x="1929770" y="4134842"/>
                      <a:pt x="1939547" y="4138631"/>
                    </a:cubicBezTo>
                    <a:cubicBezTo>
                      <a:pt x="1961058" y="4148102"/>
                      <a:pt x="1982568" y="4142419"/>
                      <a:pt x="2006034" y="4130106"/>
                    </a:cubicBezTo>
                    <a:cubicBezTo>
                      <a:pt x="2038300" y="4113058"/>
                      <a:pt x="2067631" y="4095063"/>
                      <a:pt x="2096964" y="4075173"/>
                    </a:cubicBezTo>
                    <a:cubicBezTo>
                      <a:pt x="2137052" y="4048653"/>
                      <a:pt x="2090120" y="4121582"/>
                      <a:pt x="2087187" y="4143366"/>
                    </a:cubicBezTo>
                    <a:cubicBezTo>
                      <a:pt x="2075454" y="4227661"/>
                      <a:pt x="2085231" y="4318585"/>
                      <a:pt x="2116519" y="4395303"/>
                    </a:cubicBezTo>
                    <a:cubicBezTo>
                      <a:pt x="2133141" y="4436029"/>
                      <a:pt x="2196695" y="4453077"/>
                      <a:pt x="2232871" y="4398144"/>
                    </a:cubicBezTo>
                    <a:cubicBezTo>
                      <a:pt x="2309135" y="4284489"/>
                      <a:pt x="2351178" y="4165150"/>
                      <a:pt x="2386377" y="4045812"/>
                    </a:cubicBezTo>
                    <a:cubicBezTo>
                      <a:pt x="2402021" y="4136736"/>
                      <a:pt x="2443086" y="4245656"/>
                      <a:pt x="2573126" y="4167044"/>
                    </a:cubicBezTo>
                    <a:cubicBezTo>
                      <a:pt x="2642546" y="4125371"/>
                      <a:pt x="2639613" y="4039182"/>
                      <a:pt x="2644501" y="3986143"/>
                    </a:cubicBezTo>
                    <a:cubicBezTo>
                      <a:pt x="2650368" y="3932156"/>
                      <a:pt x="2635702" y="3887641"/>
                      <a:pt x="2615169" y="3843126"/>
                    </a:cubicBezTo>
                    <a:cubicBezTo>
                      <a:pt x="2674812" y="3874382"/>
                      <a:pt x="2726632" y="3900901"/>
                      <a:pt x="2825384" y="3902795"/>
                    </a:cubicBezTo>
                    <a:cubicBezTo>
                      <a:pt x="2875249" y="3903743"/>
                      <a:pt x="2913381" y="3857333"/>
                      <a:pt x="2910448" y="3826078"/>
                    </a:cubicBezTo>
                    <a:cubicBezTo>
                      <a:pt x="2902626" y="3740836"/>
                      <a:pt x="2843961" y="3669802"/>
                      <a:pt x="2784319" y="3602556"/>
                    </a:cubicBezTo>
                    <a:cubicBezTo>
                      <a:pt x="2778452" y="3595926"/>
                      <a:pt x="2772586" y="3589296"/>
                      <a:pt x="2765742" y="3581719"/>
                    </a:cubicBezTo>
                    <a:cubicBezTo>
                      <a:pt x="2761831" y="3529627"/>
                      <a:pt x="2720765" y="3477535"/>
                      <a:pt x="2686544" y="3427337"/>
                    </a:cubicBezTo>
                    <a:cubicBezTo>
                      <a:pt x="2764764" y="3489847"/>
                      <a:pt x="2880138" y="3573195"/>
                      <a:pt x="2971068" y="3518261"/>
                    </a:cubicBezTo>
                    <a:cubicBezTo>
                      <a:pt x="3005289" y="3497424"/>
                      <a:pt x="3009200" y="3468063"/>
                      <a:pt x="3009200" y="3440596"/>
                    </a:cubicBezTo>
                    <a:cubicBezTo>
                      <a:pt x="3008222" y="3418812"/>
                      <a:pt x="3005289" y="3397029"/>
                      <a:pt x="2999423" y="3375245"/>
                    </a:cubicBezTo>
                    <a:cubicBezTo>
                      <a:pt x="3042443" y="3422601"/>
                      <a:pt x="3089375" y="3444385"/>
                      <a:pt x="3122618" y="3378086"/>
                    </a:cubicBezTo>
                    <a:cubicBezTo>
                      <a:pt x="3155862" y="3310840"/>
                      <a:pt x="3160750" y="3241700"/>
                      <a:pt x="3176395" y="3173506"/>
                    </a:cubicBezTo>
                    <a:cubicBezTo>
                      <a:pt x="3164661" y="3227492"/>
                      <a:pt x="3191061" y="3281479"/>
                      <a:pt x="3190083" y="3333571"/>
                    </a:cubicBezTo>
                    <a:cubicBezTo>
                      <a:pt x="3189105" y="3367668"/>
                      <a:pt x="3197905" y="3410288"/>
                      <a:pt x="3213549" y="3440596"/>
                    </a:cubicBezTo>
                    <a:cubicBezTo>
                      <a:pt x="3215505" y="3444385"/>
                      <a:pt x="3221371" y="3445332"/>
                      <a:pt x="3226260" y="3443438"/>
                    </a:cubicBezTo>
                    <a:cubicBezTo>
                      <a:pt x="3352389" y="3388504"/>
                      <a:pt x="3445274" y="3271061"/>
                      <a:pt x="3508828" y="3178242"/>
                    </a:cubicBezTo>
                    <a:cubicBezTo>
                      <a:pt x="3499051" y="3192449"/>
                      <a:pt x="3490251" y="3207603"/>
                      <a:pt x="3481451" y="3221810"/>
                    </a:cubicBezTo>
                    <a:cubicBezTo>
                      <a:pt x="3463852" y="3252118"/>
                      <a:pt x="3450164" y="3273902"/>
                      <a:pt x="3457985" y="3304210"/>
                    </a:cubicBezTo>
                    <a:cubicBezTo>
                      <a:pt x="3473629" y="3367668"/>
                      <a:pt x="3649623" y="3214233"/>
                      <a:pt x="3654512" y="3210444"/>
                    </a:cubicBezTo>
                    <a:cubicBezTo>
                      <a:pt x="3715132" y="3156458"/>
                      <a:pt x="3755219" y="3089212"/>
                      <a:pt x="3778685" y="3020071"/>
                    </a:cubicBezTo>
                    <a:cubicBezTo>
                      <a:pt x="3783574" y="3049432"/>
                      <a:pt x="3791396" y="3078793"/>
                      <a:pt x="3805085" y="3108154"/>
                    </a:cubicBezTo>
                    <a:cubicBezTo>
                      <a:pt x="3815840" y="3129938"/>
                      <a:pt x="3871571" y="3206656"/>
                      <a:pt x="3914592" y="3196237"/>
                    </a:cubicBezTo>
                    <a:cubicBezTo>
                      <a:pt x="3943924" y="3189607"/>
                      <a:pt x="3975212" y="3181083"/>
                      <a:pt x="3978145" y="3153616"/>
                    </a:cubicBezTo>
                    <a:cubicBezTo>
                      <a:pt x="3983034" y="3106260"/>
                      <a:pt x="4001612" y="3057957"/>
                      <a:pt x="4018233" y="3010600"/>
                    </a:cubicBezTo>
                    <a:cubicBezTo>
                      <a:pt x="4034855" y="3077846"/>
                      <a:pt x="4067120" y="3157405"/>
                      <a:pt x="4129696" y="3149828"/>
                    </a:cubicBezTo>
                    <a:cubicBezTo>
                      <a:pt x="4110141" y="3188660"/>
                      <a:pt x="4092542" y="3232228"/>
                      <a:pt x="4095475" y="3263483"/>
                    </a:cubicBezTo>
                    <a:cubicBezTo>
                      <a:pt x="4096452" y="3272955"/>
                      <a:pt x="4107207" y="3277691"/>
                      <a:pt x="4119919" y="3272955"/>
                    </a:cubicBezTo>
                    <a:cubicBezTo>
                      <a:pt x="4193249" y="3240753"/>
                      <a:pt x="4250936" y="3191502"/>
                      <a:pt x="4310579" y="3146040"/>
                    </a:cubicBezTo>
                    <a:cubicBezTo>
                      <a:pt x="4237248" y="3236964"/>
                      <a:pt x="4154140" y="3357249"/>
                      <a:pt x="4231382" y="3389452"/>
                    </a:cubicBezTo>
                    <a:cubicBezTo>
                      <a:pt x="4278313" y="3408394"/>
                      <a:pt x="4333067" y="3385663"/>
                      <a:pt x="4371199" y="3352514"/>
                    </a:cubicBezTo>
                    <a:cubicBezTo>
                      <a:pt x="4375110" y="3361985"/>
                      <a:pt x="4379998" y="3370509"/>
                      <a:pt x="4384888" y="3379980"/>
                    </a:cubicBezTo>
                    <a:cubicBezTo>
                      <a:pt x="4406398" y="3418812"/>
                      <a:pt x="4500261" y="3550464"/>
                      <a:pt x="4571636" y="3545728"/>
                    </a:cubicBezTo>
                    <a:cubicBezTo>
                      <a:pt x="4636168" y="3540992"/>
                      <a:pt x="4641057" y="3482270"/>
                      <a:pt x="4629324" y="3419760"/>
                    </a:cubicBezTo>
                    <a:cubicBezTo>
                      <a:pt x="4656700" y="3458592"/>
                      <a:pt x="4686033" y="3496477"/>
                      <a:pt x="4721232" y="3537204"/>
                    </a:cubicBezTo>
                    <a:cubicBezTo>
                      <a:pt x="4739809" y="3558988"/>
                      <a:pt x="4797496" y="3634758"/>
                      <a:pt x="4850294" y="3613921"/>
                    </a:cubicBezTo>
                    <a:cubicBezTo>
                      <a:pt x="4915803" y="3588349"/>
                      <a:pt x="4893315" y="3496477"/>
                      <a:pt x="4894292" y="3459539"/>
                    </a:cubicBezTo>
                    <a:cubicBezTo>
                      <a:pt x="4895270" y="3433020"/>
                      <a:pt x="4892337" y="3407447"/>
                      <a:pt x="4886470" y="3381875"/>
                    </a:cubicBezTo>
                    <a:cubicBezTo>
                      <a:pt x="4917758" y="3415971"/>
                      <a:pt x="4953935" y="3447227"/>
                      <a:pt x="5000866" y="3470905"/>
                    </a:cubicBezTo>
                    <a:cubicBezTo>
                      <a:pt x="5049754" y="3495530"/>
                      <a:pt x="5182727" y="3590243"/>
                      <a:pt x="5261925" y="3541940"/>
                    </a:cubicBezTo>
                    <a:cubicBezTo>
                      <a:pt x="5335256" y="3497424"/>
                      <a:pt x="5310812" y="3384716"/>
                      <a:pt x="5307879" y="3332624"/>
                    </a:cubicBezTo>
                    <a:cubicBezTo>
                      <a:pt x="5306901" y="3323153"/>
                      <a:pt x="5305923" y="3314628"/>
                      <a:pt x="5304945" y="3306104"/>
                    </a:cubicBezTo>
                    <a:cubicBezTo>
                      <a:pt x="5320589" y="3315575"/>
                      <a:pt x="5336233" y="3325047"/>
                      <a:pt x="5351877" y="3334518"/>
                    </a:cubicBezTo>
                    <a:cubicBezTo>
                      <a:pt x="5364588" y="3342095"/>
                      <a:pt x="5378276" y="3336412"/>
                      <a:pt x="5390987" y="3327888"/>
                    </a:cubicBezTo>
                    <a:cubicBezTo>
                      <a:pt x="5429119" y="3299474"/>
                      <a:pt x="5419342" y="3279585"/>
                      <a:pt x="5407609" y="3246435"/>
                    </a:cubicBezTo>
                    <a:cubicBezTo>
                      <a:pt x="5392942" y="3206656"/>
                      <a:pt x="5372410" y="3168771"/>
                      <a:pt x="5348944" y="3132780"/>
                    </a:cubicBezTo>
                    <a:cubicBezTo>
                      <a:pt x="5409564" y="3164035"/>
                      <a:pt x="5471162" y="3193396"/>
                      <a:pt x="5550359" y="3206656"/>
                    </a:cubicBezTo>
                    <a:cubicBezTo>
                      <a:pt x="5602180" y="3216127"/>
                      <a:pt x="5699954" y="3216127"/>
                      <a:pt x="5744930" y="3177295"/>
                    </a:cubicBezTo>
                    <a:cubicBezTo>
                      <a:pt x="5799684" y="3129938"/>
                      <a:pt x="5702887" y="3065533"/>
                      <a:pt x="5601202" y="3015336"/>
                    </a:cubicBezTo>
                    <a:cubicBezTo>
                      <a:pt x="5774263" y="3049432"/>
                      <a:pt x="5976656" y="3065533"/>
                      <a:pt x="6107674" y="2954720"/>
                    </a:cubicBezTo>
                    <a:cubicBezTo>
                      <a:pt x="6195671" y="2879896"/>
                      <a:pt x="5942435" y="2802232"/>
                      <a:pt x="5777196" y="2757717"/>
                    </a:cubicBezTo>
                    <a:cubicBezTo>
                      <a:pt x="5867148" y="2758664"/>
                      <a:pt x="5957101" y="2761505"/>
                      <a:pt x="6049987" y="2752981"/>
                    </a:cubicBezTo>
                    <a:cubicBezTo>
                      <a:pt x="6112563" y="2747298"/>
                      <a:pt x="6199583" y="2743510"/>
                      <a:pt x="6237715" y="2695206"/>
                    </a:cubicBezTo>
                    <a:cubicBezTo>
                      <a:pt x="6275847" y="2641220"/>
                      <a:pt x="6158516" y="2607123"/>
                      <a:pt x="6066608" y="2584392"/>
                    </a:cubicBezTo>
                    <a:close/>
                    <a:moveTo>
                      <a:pt x="3326967" y="2445164"/>
                    </a:moveTo>
                    <a:cubicBezTo>
                      <a:pt x="3217460" y="2475472"/>
                      <a:pt x="3118707" y="2530406"/>
                      <a:pt x="3013111" y="2568291"/>
                    </a:cubicBezTo>
                    <a:cubicBezTo>
                      <a:pt x="3092309" y="2598599"/>
                      <a:pt x="3166617" y="2636484"/>
                      <a:pt x="3224304" y="2683841"/>
                    </a:cubicBezTo>
                    <a:cubicBezTo>
                      <a:pt x="3228215" y="2687629"/>
                      <a:pt x="3224304" y="2693312"/>
                      <a:pt x="3217460" y="2694259"/>
                    </a:cubicBezTo>
                    <a:cubicBezTo>
                      <a:pt x="3110886" y="2700889"/>
                      <a:pt x="3003334" y="2678158"/>
                      <a:pt x="2895782" y="2700889"/>
                    </a:cubicBezTo>
                    <a:cubicBezTo>
                      <a:pt x="2983779" y="2734038"/>
                      <a:pt x="3081553" y="2757717"/>
                      <a:pt x="3138263" y="2820227"/>
                    </a:cubicBezTo>
                    <a:cubicBezTo>
                      <a:pt x="3140218" y="2822121"/>
                      <a:pt x="3138263" y="2824963"/>
                      <a:pt x="3136307" y="2826857"/>
                    </a:cubicBezTo>
                    <a:cubicBezTo>
                      <a:pt x="3043421" y="2905469"/>
                      <a:pt x="2875249" y="2854324"/>
                      <a:pt x="2786275" y="2808862"/>
                    </a:cubicBezTo>
                    <a:cubicBezTo>
                      <a:pt x="2812673" y="2861901"/>
                      <a:pt x="2855694" y="2922517"/>
                      <a:pt x="2815607" y="2981239"/>
                    </a:cubicBezTo>
                    <a:cubicBezTo>
                      <a:pt x="2813651" y="2984080"/>
                      <a:pt x="2808762" y="2985028"/>
                      <a:pt x="2804851" y="2984080"/>
                    </a:cubicBezTo>
                    <a:cubicBezTo>
                      <a:pt x="2723699" y="2961349"/>
                      <a:pt x="2707077" y="2888421"/>
                      <a:pt x="2692411" y="2824963"/>
                    </a:cubicBezTo>
                    <a:cubicBezTo>
                      <a:pt x="2688500" y="2881791"/>
                      <a:pt x="2675789" y="2938618"/>
                      <a:pt x="2652323" y="2995446"/>
                    </a:cubicBezTo>
                    <a:cubicBezTo>
                      <a:pt x="2650368" y="3000182"/>
                      <a:pt x="2641568" y="3001129"/>
                      <a:pt x="2637657" y="2997340"/>
                    </a:cubicBezTo>
                    <a:cubicBezTo>
                      <a:pt x="2589748" y="2936724"/>
                      <a:pt x="2527172" y="2885579"/>
                      <a:pt x="2475352" y="2828751"/>
                    </a:cubicBezTo>
                    <a:cubicBezTo>
                      <a:pt x="2496862" y="2876108"/>
                      <a:pt x="2515439" y="2925358"/>
                      <a:pt x="2528150" y="2976504"/>
                    </a:cubicBezTo>
                    <a:cubicBezTo>
                      <a:pt x="2529127" y="2980292"/>
                      <a:pt x="2523261" y="2985028"/>
                      <a:pt x="2518372" y="2984080"/>
                    </a:cubicBezTo>
                    <a:cubicBezTo>
                      <a:pt x="2449930" y="2967979"/>
                      <a:pt x="2389310" y="2936724"/>
                      <a:pt x="2338467" y="2899786"/>
                    </a:cubicBezTo>
                    <a:cubicBezTo>
                      <a:pt x="2340422" y="2913993"/>
                      <a:pt x="2339445" y="2929147"/>
                      <a:pt x="2334556" y="2944301"/>
                    </a:cubicBezTo>
                    <a:cubicBezTo>
                      <a:pt x="2333578" y="2947142"/>
                      <a:pt x="2328690" y="2949037"/>
                      <a:pt x="2324779" y="2949037"/>
                    </a:cubicBezTo>
                    <a:cubicBezTo>
                      <a:pt x="2262203" y="2937671"/>
                      <a:pt x="2200605" y="2923464"/>
                      <a:pt x="2140962" y="2905469"/>
                    </a:cubicBezTo>
                    <a:cubicBezTo>
                      <a:pt x="2141940" y="2906416"/>
                      <a:pt x="2142918" y="2906416"/>
                      <a:pt x="2142918" y="2907363"/>
                    </a:cubicBezTo>
                    <a:cubicBezTo>
                      <a:pt x="2191806" y="2939566"/>
                      <a:pt x="2242648" y="2979345"/>
                      <a:pt x="2236782" y="3035225"/>
                    </a:cubicBezTo>
                    <a:cubicBezTo>
                      <a:pt x="2236782" y="3038067"/>
                      <a:pt x="2232871" y="3040908"/>
                      <a:pt x="2228960" y="3040908"/>
                    </a:cubicBezTo>
                    <a:cubicBezTo>
                      <a:pt x="2190828" y="3039961"/>
                      <a:pt x="2155629" y="3035225"/>
                      <a:pt x="2120430" y="3029543"/>
                    </a:cubicBezTo>
                    <a:cubicBezTo>
                      <a:pt x="2144873" y="3045644"/>
                      <a:pt x="2169317" y="3062692"/>
                      <a:pt x="2188872" y="3081635"/>
                    </a:cubicBezTo>
                    <a:cubicBezTo>
                      <a:pt x="2200605" y="3093000"/>
                      <a:pt x="2214293" y="3107207"/>
                      <a:pt x="2209405" y="3124256"/>
                    </a:cubicBezTo>
                    <a:cubicBezTo>
                      <a:pt x="2199628" y="3160246"/>
                      <a:pt x="2111631" y="3165929"/>
                      <a:pt x="2063721" y="3169718"/>
                    </a:cubicBezTo>
                    <a:cubicBezTo>
                      <a:pt x="2102830" y="3196237"/>
                      <a:pt x="2180072" y="3257801"/>
                      <a:pt x="2096964" y="3282426"/>
                    </a:cubicBezTo>
                    <a:cubicBezTo>
                      <a:pt x="2024611" y="3304210"/>
                      <a:pt x="1942480" y="3277691"/>
                      <a:pt x="1887727" y="3247382"/>
                    </a:cubicBezTo>
                    <a:cubicBezTo>
                      <a:pt x="1899460" y="3301369"/>
                      <a:pt x="1905326" y="3360091"/>
                      <a:pt x="1872083" y="3414077"/>
                    </a:cubicBezTo>
                    <a:cubicBezTo>
                      <a:pt x="1869149" y="3418812"/>
                      <a:pt x="1861328" y="3420707"/>
                      <a:pt x="1857417" y="3415971"/>
                    </a:cubicBezTo>
                    <a:cubicBezTo>
                      <a:pt x="1831017" y="3379980"/>
                      <a:pt x="1821240" y="3335465"/>
                      <a:pt x="1824173" y="3290003"/>
                    </a:cubicBezTo>
                    <a:cubicBezTo>
                      <a:pt x="1802663" y="3325047"/>
                      <a:pt x="1773331" y="3358196"/>
                      <a:pt x="1742043" y="3388504"/>
                    </a:cubicBezTo>
                    <a:cubicBezTo>
                      <a:pt x="1692178" y="3435861"/>
                      <a:pt x="1633513" y="3483217"/>
                      <a:pt x="1562138" y="3511631"/>
                    </a:cubicBezTo>
                    <a:cubicBezTo>
                      <a:pt x="1556271" y="3514473"/>
                      <a:pt x="1551382" y="3511631"/>
                      <a:pt x="1551382" y="3506895"/>
                    </a:cubicBezTo>
                    <a:cubicBezTo>
                      <a:pt x="1556271" y="3435861"/>
                      <a:pt x="1598314" y="3365774"/>
                      <a:pt x="1603203" y="3294739"/>
                    </a:cubicBezTo>
                    <a:cubicBezTo>
                      <a:pt x="1580715" y="3353461"/>
                      <a:pt x="1568982" y="3413130"/>
                      <a:pt x="1532806" y="3469958"/>
                    </a:cubicBezTo>
                    <a:cubicBezTo>
                      <a:pt x="1529872" y="3473746"/>
                      <a:pt x="1524006" y="3476587"/>
                      <a:pt x="1520094" y="3472799"/>
                    </a:cubicBezTo>
                    <a:cubicBezTo>
                      <a:pt x="1504451" y="3460486"/>
                      <a:pt x="1492718" y="3444385"/>
                      <a:pt x="1482940" y="3427337"/>
                    </a:cubicBezTo>
                    <a:cubicBezTo>
                      <a:pt x="1480985" y="3439649"/>
                      <a:pt x="1480007" y="3452909"/>
                      <a:pt x="1477074" y="3465222"/>
                    </a:cubicBezTo>
                    <a:cubicBezTo>
                      <a:pt x="1454586" y="3590243"/>
                      <a:pt x="1382233" y="3722841"/>
                      <a:pt x="1213083" y="3787246"/>
                    </a:cubicBezTo>
                    <a:cubicBezTo>
                      <a:pt x="1208194" y="3789140"/>
                      <a:pt x="1203305" y="3788193"/>
                      <a:pt x="1202327" y="3784404"/>
                    </a:cubicBezTo>
                    <a:cubicBezTo>
                      <a:pt x="1179840" y="3735154"/>
                      <a:pt x="1186684" y="3681167"/>
                      <a:pt x="1195483" y="3627181"/>
                    </a:cubicBezTo>
                    <a:cubicBezTo>
                      <a:pt x="1171040" y="3683062"/>
                      <a:pt x="1140730" y="3737995"/>
                      <a:pt x="1105531" y="3791034"/>
                    </a:cubicBezTo>
                    <a:cubicBezTo>
                      <a:pt x="1061533" y="3859228"/>
                      <a:pt x="1010689" y="3930262"/>
                      <a:pt x="935403" y="3984248"/>
                    </a:cubicBezTo>
                    <a:cubicBezTo>
                      <a:pt x="933448" y="3986143"/>
                      <a:pt x="928559" y="3987090"/>
                      <a:pt x="925626" y="3985195"/>
                    </a:cubicBezTo>
                    <a:cubicBezTo>
                      <a:pt x="820030" y="3927421"/>
                      <a:pt x="821007" y="3817554"/>
                      <a:pt x="853272" y="3720947"/>
                    </a:cubicBezTo>
                    <a:cubicBezTo>
                      <a:pt x="883583" y="3629075"/>
                      <a:pt x="938337" y="3535309"/>
                      <a:pt x="1013623" y="3452909"/>
                    </a:cubicBezTo>
                    <a:cubicBezTo>
                      <a:pt x="921715" y="3502160"/>
                      <a:pt x="837629" y="3568459"/>
                      <a:pt x="727143" y="3585507"/>
                    </a:cubicBezTo>
                    <a:cubicBezTo>
                      <a:pt x="722255" y="3586454"/>
                      <a:pt x="718344" y="3584560"/>
                      <a:pt x="718344" y="3580772"/>
                    </a:cubicBezTo>
                    <a:cubicBezTo>
                      <a:pt x="719322" y="3533415"/>
                      <a:pt x="760387" y="3488900"/>
                      <a:pt x="812207" y="3449121"/>
                    </a:cubicBezTo>
                    <a:cubicBezTo>
                      <a:pt x="776031" y="3467116"/>
                      <a:pt x="737899" y="3482270"/>
                      <a:pt x="695855" y="3489847"/>
                    </a:cubicBezTo>
                    <a:cubicBezTo>
                      <a:pt x="690967" y="3490794"/>
                      <a:pt x="686078" y="3487953"/>
                      <a:pt x="687056" y="3485112"/>
                    </a:cubicBezTo>
                    <a:cubicBezTo>
                      <a:pt x="692922" y="3402711"/>
                      <a:pt x="769186" y="3328836"/>
                      <a:pt x="851317" y="3270113"/>
                    </a:cubicBezTo>
                    <a:cubicBezTo>
                      <a:pt x="842517" y="3272955"/>
                      <a:pt x="833718" y="3275796"/>
                      <a:pt x="823941" y="3277691"/>
                    </a:cubicBezTo>
                    <a:cubicBezTo>
                      <a:pt x="751587" y="3297580"/>
                      <a:pt x="608836" y="3331677"/>
                      <a:pt x="573637" y="3267272"/>
                    </a:cubicBezTo>
                    <a:cubicBezTo>
                      <a:pt x="544305" y="3212338"/>
                      <a:pt x="681190" y="3157405"/>
                      <a:pt x="732032" y="3136568"/>
                    </a:cubicBezTo>
                    <a:cubicBezTo>
                      <a:pt x="811229" y="3104366"/>
                      <a:pt x="894338" y="3080688"/>
                      <a:pt x="974513" y="3051327"/>
                    </a:cubicBezTo>
                    <a:cubicBezTo>
                      <a:pt x="897271" y="3054168"/>
                      <a:pt x="817096" y="3058904"/>
                      <a:pt x="746699" y="3041855"/>
                    </a:cubicBezTo>
                    <a:cubicBezTo>
                      <a:pt x="741810" y="3040908"/>
                      <a:pt x="739854" y="3036173"/>
                      <a:pt x="744743" y="3032384"/>
                    </a:cubicBezTo>
                    <a:cubicBezTo>
                      <a:pt x="797541" y="2995446"/>
                      <a:pt x="866961" y="2983133"/>
                      <a:pt x="933448" y="2982186"/>
                    </a:cubicBezTo>
                    <a:cubicBezTo>
                      <a:pt x="832740" y="2954720"/>
                      <a:pt x="647946" y="2900733"/>
                      <a:pt x="738877" y="2817386"/>
                    </a:cubicBezTo>
                    <a:cubicBezTo>
                      <a:pt x="799497" y="2761505"/>
                      <a:pt x="903138" y="2765294"/>
                      <a:pt x="977447" y="2780448"/>
                    </a:cubicBezTo>
                    <a:cubicBezTo>
                      <a:pt x="1057622" y="2797496"/>
                      <a:pt x="1128019" y="2825910"/>
                      <a:pt x="1200372" y="2853377"/>
                    </a:cubicBezTo>
                    <a:cubicBezTo>
                      <a:pt x="1175929" y="2824016"/>
                      <a:pt x="1147574" y="2796549"/>
                      <a:pt x="1125085" y="2766241"/>
                    </a:cubicBezTo>
                    <a:cubicBezTo>
                      <a:pt x="1110420" y="2745404"/>
                      <a:pt x="1070332" y="2698048"/>
                      <a:pt x="1098687" y="2670581"/>
                    </a:cubicBezTo>
                    <a:cubicBezTo>
                      <a:pt x="1153440" y="2616595"/>
                      <a:pt x="1244370" y="2684788"/>
                      <a:pt x="1290325" y="2726462"/>
                    </a:cubicBezTo>
                    <a:cubicBezTo>
                      <a:pt x="1267837" y="2644061"/>
                      <a:pt x="1240459" y="2555031"/>
                      <a:pt x="1275658" y="2467895"/>
                    </a:cubicBezTo>
                    <a:cubicBezTo>
                      <a:pt x="1277614" y="2464107"/>
                      <a:pt x="1283480" y="2462213"/>
                      <a:pt x="1287391" y="2464107"/>
                    </a:cubicBezTo>
                    <a:cubicBezTo>
                      <a:pt x="1387121" y="2496309"/>
                      <a:pt x="1418409" y="2573026"/>
                      <a:pt x="1436986" y="2651638"/>
                    </a:cubicBezTo>
                    <a:cubicBezTo>
                      <a:pt x="1437964" y="2648797"/>
                      <a:pt x="1437964" y="2645955"/>
                      <a:pt x="1438942" y="2643114"/>
                    </a:cubicBezTo>
                    <a:cubicBezTo>
                      <a:pt x="1448720" y="2605229"/>
                      <a:pt x="1471207" y="2541771"/>
                      <a:pt x="1532806" y="2528512"/>
                    </a:cubicBezTo>
                    <a:cubicBezTo>
                      <a:pt x="1588537" y="2517146"/>
                      <a:pt x="1626669" y="2555031"/>
                      <a:pt x="1650135" y="2584392"/>
                    </a:cubicBezTo>
                    <a:cubicBezTo>
                      <a:pt x="1676534" y="2617542"/>
                      <a:pt x="1696089" y="2652585"/>
                      <a:pt x="1713688" y="2688576"/>
                    </a:cubicBezTo>
                    <a:cubicBezTo>
                      <a:pt x="1714666" y="2656374"/>
                      <a:pt x="1723466" y="2623225"/>
                      <a:pt x="1734221" y="2592916"/>
                    </a:cubicBezTo>
                    <a:cubicBezTo>
                      <a:pt x="1746931" y="2555031"/>
                      <a:pt x="1767464" y="2497256"/>
                      <a:pt x="1823195" y="2478314"/>
                    </a:cubicBezTo>
                    <a:cubicBezTo>
                      <a:pt x="1895549" y="2452741"/>
                      <a:pt x="1916081" y="2524723"/>
                      <a:pt x="1920970" y="2589128"/>
                    </a:cubicBezTo>
                    <a:cubicBezTo>
                      <a:pt x="1946391" y="2508622"/>
                      <a:pt x="1995279" y="2428116"/>
                      <a:pt x="2051988" y="2357081"/>
                    </a:cubicBezTo>
                    <a:cubicBezTo>
                      <a:pt x="2123364" y="2268998"/>
                      <a:pt x="2229938" y="2171444"/>
                      <a:pt x="2372688" y="2161973"/>
                    </a:cubicBezTo>
                    <a:cubicBezTo>
                      <a:pt x="2375621" y="2161973"/>
                      <a:pt x="2379532" y="2162920"/>
                      <a:pt x="2379532" y="2165761"/>
                    </a:cubicBezTo>
                    <a:cubicBezTo>
                      <a:pt x="2383443" y="2226377"/>
                      <a:pt x="2350201" y="2289835"/>
                      <a:pt x="2312068" y="2347610"/>
                    </a:cubicBezTo>
                    <a:cubicBezTo>
                      <a:pt x="2293491" y="2376024"/>
                      <a:pt x="2271981" y="2404438"/>
                      <a:pt x="2250470" y="2432851"/>
                    </a:cubicBezTo>
                    <a:cubicBezTo>
                      <a:pt x="2327712" y="2377918"/>
                      <a:pt x="2433309" y="2337192"/>
                      <a:pt x="2524239" y="2345716"/>
                    </a:cubicBezTo>
                    <a:cubicBezTo>
                      <a:pt x="2529127" y="2346663"/>
                      <a:pt x="2530105" y="2350451"/>
                      <a:pt x="2528150" y="2354240"/>
                    </a:cubicBezTo>
                    <a:cubicBezTo>
                      <a:pt x="2513484" y="2375077"/>
                      <a:pt x="2494906" y="2393072"/>
                      <a:pt x="2473396" y="2410121"/>
                    </a:cubicBezTo>
                    <a:cubicBezTo>
                      <a:pt x="2574103" y="2372235"/>
                      <a:pt x="2680678" y="2342874"/>
                      <a:pt x="2782364" y="2322038"/>
                    </a:cubicBezTo>
                    <a:cubicBezTo>
                      <a:pt x="2909470" y="2295518"/>
                      <a:pt x="3102086" y="2265210"/>
                      <a:pt x="3180306" y="2351398"/>
                    </a:cubicBezTo>
                    <a:cubicBezTo>
                      <a:pt x="3183239" y="2354240"/>
                      <a:pt x="3179328" y="2358975"/>
                      <a:pt x="3174439" y="2359922"/>
                    </a:cubicBezTo>
                    <a:cubicBezTo>
                      <a:pt x="3148040" y="2367500"/>
                      <a:pt x="3120663" y="2375077"/>
                      <a:pt x="3094264" y="2384548"/>
                    </a:cubicBezTo>
                    <a:cubicBezTo>
                      <a:pt x="3181284" y="2383601"/>
                      <a:pt x="3266347" y="2396861"/>
                      <a:pt x="3327945" y="2435693"/>
                    </a:cubicBezTo>
                    <a:cubicBezTo>
                      <a:pt x="3335767" y="2437587"/>
                      <a:pt x="3331856" y="2443270"/>
                      <a:pt x="3326967" y="2445164"/>
                    </a:cubicBezTo>
                    <a:close/>
                    <a:moveTo>
                      <a:pt x="3430608" y="1208214"/>
                    </a:moveTo>
                    <a:cubicBezTo>
                      <a:pt x="3444297" y="1228104"/>
                      <a:pt x="3456030" y="1263147"/>
                      <a:pt x="3427675" y="1284931"/>
                    </a:cubicBezTo>
                    <a:cubicBezTo>
                      <a:pt x="3411054" y="1297244"/>
                      <a:pt x="3380743" y="1298191"/>
                      <a:pt x="3360210" y="1299138"/>
                    </a:cubicBezTo>
                    <a:cubicBezTo>
                      <a:pt x="3298613" y="1301033"/>
                      <a:pt x="3236037" y="1295350"/>
                      <a:pt x="3176395" y="1284931"/>
                    </a:cubicBezTo>
                    <a:cubicBezTo>
                      <a:pt x="3208660" y="1314292"/>
                      <a:pt x="3251681" y="1338918"/>
                      <a:pt x="3281013" y="1362596"/>
                    </a:cubicBezTo>
                    <a:cubicBezTo>
                      <a:pt x="3284924" y="1365437"/>
                      <a:pt x="3281013" y="1373014"/>
                      <a:pt x="3274169" y="1373014"/>
                    </a:cubicBezTo>
                    <a:cubicBezTo>
                      <a:pt x="3228215" y="1372067"/>
                      <a:pt x="3181284" y="1372067"/>
                      <a:pt x="3137285" y="1369226"/>
                    </a:cubicBezTo>
                    <a:cubicBezTo>
                      <a:pt x="3109908" y="1404270"/>
                      <a:pt x="3012133" y="1427001"/>
                      <a:pt x="2959335" y="1434578"/>
                    </a:cubicBezTo>
                    <a:cubicBezTo>
                      <a:pt x="2882093" y="1444996"/>
                      <a:pt x="2802896" y="1448785"/>
                      <a:pt x="2726632" y="1444049"/>
                    </a:cubicBezTo>
                    <a:cubicBezTo>
                      <a:pt x="2701211" y="1442155"/>
                      <a:pt x="2674812" y="1439313"/>
                      <a:pt x="2648412" y="1435525"/>
                    </a:cubicBezTo>
                    <a:cubicBezTo>
                      <a:pt x="2678722" y="1455414"/>
                      <a:pt x="2707077" y="1479093"/>
                      <a:pt x="2731520" y="1500877"/>
                    </a:cubicBezTo>
                    <a:cubicBezTo>
                      <a:pt x="2764764" y="1530238"/>
                      <a:pt x="2831251" y="1585171"/>
                      <a:pt x="2805829" y="1632528"/>
                    </a:cubicBezTo>
                    <a:cubicBezTo>
                      <a:pt x="2756942" y="1725346"/>
                      <a:pt x="2600503" y="1611691"/>
                      <a:pt x="2533038" y="1552969"/>
                    </a:cubicBezTo>
                    <a:cubicBezTo>
                      <a:pt x="2554549" y="1605061"/>
                      <a:pt x="2566282" y="1660941"/>
                      <a:pt x="2567259" y="1717769"/>
                    </a:cubicBezTo>
                    <a:cubicBezTo>
                      <a:pt x="2567259" y="1721558"/>
                      <a:pt x="2561393" y="1724399"/>
                      <a:pt x="2556504" y="1723452"/>
                    </a:cubicBezTo>
                    <a:cubicBezTo>
                      <a:pt x="2443086" y="1693144"/>
                      <a:pt x="2381488" y="1623056"/>
                      <a:pt x="2342378" y="1543497"/>
                    </a:cubicBezTo>
                    <a:cubicBezTo>
                      <a:pt x="2297402" y="1539709"/>
                      <a:pt x="2253403" y="1533079"/>
                      <a:pt x="2219182" y="1528343"/>
                    </a:cubicBezTo>
                    <a:cubicBezTo>
                      <a:pt x="2241671" y="1562440"/>
                      <a:pt x="2266114" y="1615479"/>
                      <a:pt x="2227982" y="1651470"/>
                    </a:cubicBezTo>
                    <a:cubicBezTo>
                      <a:pt x="2188872" y="1688408"/>
                      <a:pt x="2127274" y="1677990"/>
                      <a:pt x="2079365" y="1662836"/>
                    </a:cubicBezTo>
                    <a:cubicBezTo>
                      <a:pt x="2136074" y="1721558"/>
                      <a:pt x="2160518" y="1795434"/>
                      <a:pt x="2123364" y="1874045"/>
                    </a:cubicBezTo>
                    <a:cubicBezTo>
                      <a:pt x="2122386" y="1875940"/>
                      <a:pt x="2118475" y="1878781"/>
                      <a:pt x="2115542" y="1878781"/>
                    </a:cubicBezTo>
                    <a:cubicBezTo>
                      <a:pt x="2058832" y="1879728"/>
                      <a:pt x="2020700" y="1852261"/>
                      <a:pt x="1987456" y="1823848"/>
                    </a:cubicBezTo>
                    <a:cubicBezTo>
                      <a:pt x="2002123" y="1863627"/>
                      <a:pt x="2016789" y="1902459"/>
                      <a:pt x="2024611" y="1944133"/>
                    </a:cubicBezTo>
                    <a:cubicBezTo>
                      <a:pt x="2033411" y="1987701"/>
                      <a:pt x="2044166" y="2048317"/>
                      <a:pt x="2006034" y="2091885"/>
                    </a:cubicBezTo>
                    <a:cubicBezTo>
                      <a:pt x="1914126" y="2195122"/>
                      <a:pt x="1771375" y="2068207"/>
                      <a:pt x="1706844" y="2012326"/>
                    </a:cubicBezTo>
                    <a:cubicBezTo>
                      <a:pt x="1712710" y="2067260"/>
                      <a:pt x="1715643" y="2125982"/>
                      <a:pt x="1667734" y="2178074"/>
                    </a:cubicBezTo>
                    <a:cubicBezTo>
                      <a:pt x="1665779" y="2179968"/>
                      <a:pt x="1661868" y="2181863"/>
                      <a:pt x="1658935" y="2180915"/>
                    </a:cubicBezTo>
                    <a:cubicBezTo>
                      <a:pt x="1586581" y="2167655"/>
                      <a:pt x="1561160" y="2115563"/>
                      <a:pt x="1552360" y="2064418"/>
                    </a:cubicBezTo>
                    <a:cubicBezTo>
                      <a:pt x="1494674" y="2151554"/>
                      <a:pt x="1423298" y="2246267"/>
                      <a:pt x="1299125" y="2288888"/>
                    </a:cubicBezTo>
                    <a:cubicBezTo>
                      <a:pt x="1294236" y="2290782"/>
                      <a:pt x="1289347" y="2289835"/>
                      <a:pt x="1288369" y="2286047"/>
                    </a:cubicBezTo>
                    <a:cubicBezTo>
                      <a:pt x="1268814" y="2222589"/>
                      <a:pt x="1350945" y="2156290"/>
                      <a:pt x="1409610" y="2105145"/>
                    </a:cubicBezTo>
                    <a:cubicBezTo>
                      <a:pt x="1386144" y="2106092"/>
                      <a:pt x="1365611" y="2102304"/>
                      <a:pt x="1346056" y="2094726"/>
                    </a:cubicBezTo>
                    <a:cubicBezTo>
                      <a:pt x="1327479" y="2087149"/>
                      <a:pt x="1327479" y="2075784"/>
                      <a:pt x="1304991" y="2071995"/>
                    </a:cubicBezTo>
                    <a:cubicBezTo>
                      <a:pt x="1255126" y="2062524"/>
                      <a:pt x="1208194" y="2048317"/>
                      <a:pt x="1180817" y="2015168"/>
                    </a:cubicBezTo>
                    <a:cubicBezTo>
                      <a:pt x="1177884" y="2012326"/>
                      <a:pt x="1181795" y="2007591"/>
                      <a:pt x="1186684" y="2006644"/>
                    </a:cubicBezTo>
                    <a:cubicBezTo>
                      <a:pt x="1242415" y="1990542"/>
                      <a:pt x="1302058" y="1990542"/>
                      <a:pt x="1354856" y="2001908"/>
                    </a:cubicBezTo>
                    <a:cubicBezTo>
                      <a:pt x="1335301" y="1989595"/>
                      <a:pt x="1315746" y="1976335"/>
                      <a:pt x="1298147" y="1962128"/>
                    </a:cubicBezTo>
                    <a:cubicBezTo>
                      <a:pt x="1260992" y="1933715"/>
                      <a:pt x="1217972" y="1898671"/>
                      <a:pt x="1211127" y="1855103"/>
                    </a:cubicBezTo>
                    <a:cubicBezTo>
                      <a:pt x="1205261" y="1818165"/>
                      <a:pt x="1244370" y="1788804"/>
                      <a:pt x="1292281" y="1781227"/>
                    </a:cubicBezTo>
                    <a:cubicBezTo>
                      <a:pt x="1331390" y="1775544"/>
                      <a:pt x="1371478" y="1780280"/>
                      <a:pt x="1408632" y="1788804"/>
                    </a:cubicBezTo>
                    <a:cubicBezTo>
                      <a:pt x="1366589" y="1762284"/>
                      <a:pt x="1333346" y="1729135"/>
                      <a:pt x="1331390" y="1684620"/>
                    </a:cubicBezTo>
                    <a:cubicBezTo>
                      <a:pt x="1331390" y="1681778"/>
                      <a:pt x="1334323" y="1679884"/>
                      <a:pt x="1337257" y="1678937"/>
                    </a:cubicBezTo>
                    <a:cubicBezTo>
                      <a:pt x="1415476" y="1662836"/>
                      <a:pt x="1486852" y="1677990"/>
                      <a:pt x="1562138" y="1677043"/>
                    </a:cubicBezTo>
                    <a:cubicBezTo>
                      <a:pt x="1506406" y="1656206"/>
                      <a:pt x="1447742" y="1619268"/>
                      <a:pt x="1522050" y="1573806"/>
                    </a:cubicBezTo>
                    <a:cubicBezTo>
                      <a:pt x="1582670" y="1535920"/>
                      <a:pt x="1661868" y="1514137"/>
                      <a:pt x="1737154" y="1498035"/>
                    </a:cubicBezTo>
                    <a:cubicBezTo>
                      <a:pt x="1693156" y="1495194"/>
                      <a:pt x="1649157" y="1490458"/>
                      <a:pt x="1607114" y="1482881"/>
                    </a:cubicBezTo>
                    <a:cubicBezTo>
                      <a:pt x="1564093" y="1475304"/>
                      <a:pt x="1495651" y="1463939"/>
                      <a:pt x="1478051" y="1429842"/>
                    </a:cubicBezTo>
                    <a:cubicBezTo>
                      <a:pt x="1465341" y="1407111"/>
                      <a:pt x="1470230" y="1373962"/>
                      <a:pt x="1514228" y="1368279"/>
                    </a:cubicBezTo>
                    <a:cubicBezTo>
                      <a:pt x="1528895" y="1366385"/>
                      <a:pt x="1545516" y="1367332"/>
                      <a:pt x="1561160" y="1368279"/>
                    </a:cubicBezTo>
                    <a:cubicBezTo>
                      <a:pt x="1550405" y="1358807"/>
                      <a:pt x="1542583" y="1346495"/>
                      <a:pt x="1541605" y="1332288"/>
                    </a:cubicBezTo>
                    <a:cubicBezTo>
                      <a:pt x="1540627" y="1328499"/>
                      <a:pt x="1544538" y="1324711"/>
                      <a:pt x="1549427" y="1324711"/>
                    </a:cubicBezTo>
                    <a:cubicBezTo>
                      <a:pt x="1594403" y="1321869"/>
                      <a:pt x="1634491" y="1331341"/>
                      <a:pt x="1670667" y="1345548"/>
                    </a:cubicBezTo>
                    <a:cubicBezTo>
                      <a:pt x="1620802" y="1302927"/>
                      <a:pt x="1584626" y="1247993"/>
                      <a:pt x="1634491" y="1195901"/>
                    </a:cubicBezTo>
                    <a:cubicBezTo>
                      <a:pt x="1700977" y="1125814"/>
                      <a:pt x="1832973" y="1125814"/>
                      <a:pt x="1927815" y="1136232"/>
                    </a:cubicBezTo>
                    <a:cubicBezTo>
                      <a:pt x="1907281" y="1118237"/>
                      <a:pt x="1894571" y="1096453"/>
                      <a:pt x="1893593" y="1070880"/>
                    </a:cubicBezTo>
                    <a:cubicBezTo>
                      <a:pt x="1893593" y="1068039"/>
                      <a:pt x="1896526" y="1066145"/>
                      <a:pt x="1899460" y="1065198"/>
                    </a:cubicBezTo>
                    <a:cubicBezTo>
                      <a:pt x="1945413" y="1050991"/>
                      <a:pt x="1992345" y="1055726"/>
                      <a:pt x="2032433" y="1068986"/>
                    </a:cubicBezTo>
                    <a:cubicBezTo>
                      <a:pt x="1974746" y="1014052"/>
                      <a:pt x="1929770" y="949648"/>
                      <a:pt x="1924881" y="875772"/>
                    </a:cubicBezTo>
                    <a:cubicBezTo>
                      <a:pt x="1924881" y="872930"/>
                      <a:pt x="1926837" y="870089"/>
                      <a:pt x="1930748" y="868195"/>
                    </a:cubicBezTo>
                    <a:cubicBezTo>
                      <a:pt x="2051010" y="837887"/>
                      <a:pt x="2148785" y="898503"/>
                      <a:pt x="2182028" y="975220"/>
                    </a:cubicBezTo>
                    <a:cubicBezTo>
                      <a:pt x="2198650" y="931652"/>
                      <a:pt x="2233849" y="887137"/>
                      <a:pt x="2271981" y="855882"/>
                    </a:cubicBezTo>
                    <a:cubicBezTo>
                      <a:pt x="2289580" y="841675"/>
                      <a:pt x="2317935" y="821785"/>
                      <a:pt x="2344334" y="825574"/>
                    </a:cubicBezTo>
                    <a:cubicBezTo>
                      <a:pt x="2345311" y="825574"/>
                      <a:pt x="2346289" y="826521"/>
                      <a:pt x="2346289" y="826521"/>
                    </a:cubicBezTo>
                    <a:cubicBezTo>
                      <a:pt x="2322823" y="762116"/>
                      <a:pt x="2303268" y="678769"/>
                      <a:pt x="2404954" y="679716"/>
                    </a:cubicBezTo>
                    <a:cubicBezTo>
                      <a:pt x="2392244" y="627624"/>
                      <a:pt x="2355089" y="446722"/>
                      <a:pt x="2464596" y="453352"/>
                    </a:cubicBezTo>
                    <a:cubicBezTo>
                      <a:pt x="2522283" y="456194"/>
                      <a:pt x="2543794" y="516810"/>
                      <a:pt x="2553571" y="550907"/>
                    </a:cubicBezTo>
                    <a:cubicBezTo>
                      <a:pt x="2556504" y="560378"/>
                      <a:pt x="2559438" y="570796"/>
                      <a:pt x="2562371" y="581215"/>
                    </a:cubicBezTo>
                    <a:cubicBezTo>
                      <a:pt x="2566282" y="571743"/>
                      <a:pt x="2569215" y="562272"/>
                      <a:pt x="2574103" y="553748"/>
                    </a:cubicBezTo>
                    <a:cubicBezTo>
                      <a:pt x="2590726" y="519651"/>
                      <a:pt x="2618102" y="471348"/>
                      <a:pt x="2673834" y="464718"/>
                    </a:cubicBezTo>
                    <a:cubicBezTo>
                      <a:pt x="2759875" y="455246"/>
                      <a:pt x="2760853" y="544277"/>
                      <a:pt x="2756942" y="609628"/>
                    </a:cubicBezTo>
                    <a:cubicBezTo>
                      <a:pt x="2780408" y="558484"/>
                      <a:pt x="2824407" y="503550"/>
                      <a:pt x="2896760" y="499762"/>
                    </a:cubicBezTo>
                    <a:cubicBezTo>
                      <a:pt x="2978890" y="495973"/>
                      <a:pt x="3012133" y="554695"/>
                      <a:pt x="3024844" y="607734"/>
                    </a:cubicBezTo>
                    <a:cubicBezTo>
                      <a:pt x="3044399" y="536700"/>
                      <a:pt x="3053199" y="464718"/>
                      <a:pt x="3082531" y="394630"/>
                    </a:cubicBezTo>
                    <a:cubicBezTo>
                      <a:pt x="3083509" y="390842"/>
                      <a:pt x="3090353" y="388947"/>
                      <a:pt x="3094264" y="390842"/>
                    </a:cubicBezTo>
                    <a:cubicBezTo>
                      <a:pt x="3136307" y="410731"/>
                      <a:pt x="3149996" y="447669"/>
                      <a:pt x="3169550" y="480819"/>
                    </a:cubicBezTo>
                    <a:cubicBezTo>
                      <a:pt x="3188128" y="424938"/>
                      <a:pt x="3180306" y="367164"/>
                      <a:pt x="3216482" y="312230"/>
                    </a:cubicBezTo>
                    <a:cubicBezTo>
                      <a:pt x="3231148" y="290446"/>
                      <a:pt x="3253637" y="273398"/>
                      <a:pt x="3285902" y="274345"/>
                    </a:cubicBezTo>
                    <a:cubicBezTo>
                      <a:pt x="3315234" y="275292"/>
                      <a:pt x="3340656" y="291393"/>
                      <a:pt x="3350433" y="310336"/>
                    </a:cubicBezTo>
                    <a:cubicBezTo>
                      <a:pt x="3379766" y="369058"/>
                      <a:pt x="3340656" y="448617"/>
                      <a:pt x="3307412" y="509233"/>
                    </a:cubicBezTo>
                    <a:cubicBezTo>
                      <a:pt x="3287857" y="545224"/>
                      <a:pt x="3267325" y="580268"/>
                      <a:pt x="3242881" y="616258"/>
                    </a:cubicBezTo>
                    <a:cubicBezTo>
                      <a:pt x="3294702" y="578373"/>
                      <a:pt x="3360210" y="549959"/>
                      <a:pt x="3426697" y="551854"/>
                    </a:cubicBezTo>
                    <a:cubicBezTo>
                      <a:pt x="3431586" y="551854"/>
                      <a:pt x="3433541" y="553748"/>
                      <a:pt x="3433541" y="557536"/>
                    </a:cubicBezTo>
                    <a:cubicBezTo>
                      <a:pt x="3432564" y="574585"/>
                      <a:pt x="3429630" y="592580"/>
                      <a:pt x="3423764" y="608681"/>
                    </a:cubicBezTo>
                    <a:cubicBezTo>
                      <a:pt x="3492207" y="529123"/>
                      <a:pt x="3564559" y="431568"/>
                      <a:pt x="3686778" y="410731"/>
                    </a:cubicBezTo>
                    <a:cubicBezTo>
                      <a:pt x="3689711" y="409784"/>
                      <a:pt x="3693622" y="410731"/>
                      <a:pt x="3694600" y="412626"/>
                    </a:cubicBezTo>
                    <a:cubicBezTo>
                      <a:pt x="3716109" y="459035"/>
                      <a:pt x="3694600" y="509233"/>
                      <a:pt x="3662334" y="555642"/>
                    </a:cubicBezTo>
                    <a:cubicBezTo>
                      <a:pt x="3705354" y="527228"/>
                      <a:pt x="3763042" y="506391"/>
                      <a:pt x="3795307" y="540488"/>
                    </a:cubicBezTo>
                    <a:cubicBezTo>
                      <a:pt x="3843217" y="590686"/>
                      <a:pt x="3759130" y="672139"/>
                      <a:pt x="3702421" y="710971"/>
                    </a:cubicBezTo>
                    <a:cubicBezTo>
                      <a:pt x="3647668" y="747909"/>
                      <a:pt x="3583136" y="780112"/>
                      <a:pt x="3513716" y="805684"/>
                    </a:cubicBezTo>
                    <a:cubicBezTo>
                      <a:pt x="3626157" y="787689"/>
                      <a:pt x="3737620" y="785794"/>
                      <a:pt x="3836372" y="823680"/>
                    </a:cubicBezTo>
                    <a:cubicBezTo>
                      <a:pt x="3841261" y="825574"/>
                      <a:pt x="3840284" y="831257"/>
                      <a:pt x="3835394" y="833151"/>
                    </a:cubicBezTo>
                    <a:cubicBezTo>
                      <a:pt x="3711221" y="897556"/>
                      <a:pt x="3581181" y="961013"/>
                      <a:pt x="3439408" y="993216"/>
                    </a:cubicBezTo>
                    <a:cubicBezTo>
                      <a:pt x="3514694" y="990374"/>
                      <a:pt x="3590958" y="985639"/>
                      <a:pt x="3651579" y="1015947"/>
                    </a:cubicBezTo>
                    <a:cubicBezTo>
                      <a:pt x="3657445" y="1018788"/>
                      <a:pt x="3655490" y="1024471"/>
                      <a:pt x="3648646" y="1026365"/>
                    </a:cubicBezTo>
                    <a:cubicBezTo>
                      <a:pt x="3575315" y="1050991"/>
                      <a:pt x="3493184" y="1064250"/>
                      <a:pt x="3416920" y="1069933"/>
                    </a:cubicBezTo>
                    <a:cubicBezTo>
                      <a:pt x="3360210" y="1074669"/>
                      <a:pt x="3293724" y="1078457"/>
                      <a:pt x="3240925" y="1064250"/>
                    </a:cubicBezTo>
                    <a:cubicBezTo>
                      <a:pt x="3299591" y="1116342"/>
                      <a:pt x="3389543" y="1146651"/>
                      <a:pt x="3430608" y="1208214"/>
                    </a:cubicBezTo>
                    <a:close/>
                    <a:moveTo>
                      <a:pt x="6013810" y="1683673"/>
                    </a:moveTo>
                    <a:cubicBezTo>
                      <a:pt x="5916036" y="1717769"/>
                      <a:pt x="5816306" y="1754707"/>
                      <a:pt x="5712665" y="1771756"/>
                    </a:cubicBezTo>
                    <a:cubicBezTo>
                      <a:pt x="5641290" y="1783121"/>
                      <a:pt x="5572848" y="1783121"/>
                      <a:pt x="5507338" y="1773650"/>
                    </a:cubicBezTo>
                    <a:cubicBezTo>
                      <a:pt x="5552315" y="1791645"/>
                      <a:pt x="5596313" y="1812482"/>
                      <a:pt x="5630534" y="1839002"/>
                    </a:cubicBezTo>
                    <a:cubicBezTo>
                      <a:pt x="5661822" y="1863627"/>
                      <a:pt x="5682355" y="1910984"/>
                      <a:pt x="5613913" y="1927085"/>
                    </a:cubicBezTo>
                    <a:cubicBezTo>
                      <a:pt x="5546448" y="1943186"/>
                      <a:pt x="5472140" y="1916666"/>
                      <a:pt x="5418364" y="1893935"/>
                    </a:cubicBezTo>
                    <a:cubicBezTo>
                      <a:pt x="5427163" y="1905301"/>
                      <a:pt x="5436941" y="1915719"/>
                      <a:pt x="5443785" y="1924243"/>
                    </a:cubicBezTo>
                    <a:cubicBezTo>
                      <a:pt x="5447696" y="1928979"/>
                      <a:pt x="5437918" y="1934662"/>
                      <a:pt x="5432052" y="1932767"/>
                    </a:cubicBezTo>
                    <a:cubicBezTo>
                      <a:pt x="5389031" y="1917613"/>
                      <a:pt x="5350899" y="1896777"/>
                      <a:pt x="5312767" y="1875940"/>
                    </a:cubicBezTo>
                    <a:cubicBezTo>
                      <a:pt x="5335256" y="1918561"/>
                      <a:pt x="5349922" y="1965917"/>
                      <a:pt x="5328411" y="2013273"/>
                    </a:cubicBezTo>
                    <a:cubicBezTo>
                      <a:pt x="5327434" y="2015168"/>
                      <a:pt x="5323522" y="2018009"/>
                      <a:pt x="5320589" y="2018009"/>
                    </a:cubicBezTo>
                    <a:cubicBezTo>
                      <a:pt x="5271702" y="2018009"/>
                      <a:pt x="5231614" y="2002855"/>
                      <a:pt x="5196415" y="1981071"/>
                    </a:cubicBezTo>
                    <a:cubicBezTo>
                      <a:pt x="5215971" y="2010432"/>
                      <a:pt x="5228681" y="2043582"/>
                      <a:pt x="5233570" y="2078625"/>
                    </a:cubicBezTo>
                    <a:cubicBezTo>
                      <a:pt x="5234548" y="2081467"/>
                      <a:pt x="5230637" y="2086202"/>
                      <a:pt x="5224770" y="2086202"/>
                    </a:cubicBezTo>
                    <a:cubicBezTo>
                      <a:pt x="5128951" y="2082414"/>
                      <a:pt x="5065398" y="2048317"/>
                      <a:pt x="5016511" y="2001908"/>
                    </a:cubicBezTo>
                    <a:cubicBezTo>
                      <a:pt x="5008688" y="2053053"/>
                      <a:pt x="4987178" y="2104198"/>
                      <a:pt x="4960779" y="2151554"/>
                    </a:cubicBezTo>
                    <a:cubicBezTo>
                      <a:pt x="4915803" y="2232060"/>
                      <a:pt x="4851271" y="2315408"/>
                      <a:pt x="4756430" y="2373183"/>
                    </a:cubicBezTo>
                    <a:cubicBezTo>
                      <a:pt x="4752520" y="2376024"/>
                      <a:pt x="4744698" y="2376024"/>
                      <a:pt x="4743720" y="2371288"/>
                    </a:cubicBezTo>
                    <a:cubicBezTo>
                      <a:pt x="4738831" y="2321090"/>
                      <a:pt x="4768163" y="2272787"/>
                      <a:pt x="4788696" y="2224483"/>
                    </a:cubicBezTo>
                    <a:cubicBezTo>
                      <a:pt x="4765230" y="2232060"/>
                      <a:pt x="4737853" y="2227325"/>
                      <a:pt x="4716343" y="2221642"/>
                    </a:cubicBezTo>
                    <a:cubicBezTo>
                      <a:pt x="4665501" y="2207435"/>
                      <a:pt x="4615635" y="2184704"/>
                      <a:pt x="4573592" y="2157237"/>
                    </a:cubicBezTo>
                    <a:cubicBezTo>
                      <a:pt x="4581414" y="2209329"/>
                      <a:pt x="4578481" y="2264263"/>
                      <a:pt x="4571636" y="2312566"/>
                    </a:cubicBezTo>
                    <a:cubicBezTo>
                      <a:pt x="4566748" y="2347610"/>
                      <a:pt x="4563815" y="2381707"/>
                      <a:pt x="4557948" y="2416750"/>
                    </a:cubicBezTo>
                    <a:cubicBezTo>
                      <a:pt x="4555015" y="2434746"/>
                      <a:pt x="4553060" y="2483050"/>
                      <a:pt x="4527638" y="2496309"/>
                    </a:cubicBezTo>
                    <a:cubicBezTo>
                      <a:pt x="4473862" y="2522829"/>
                      <a:pt x="4436708" y="2487785"/>
                      <a:pt x="4414219" y="2434746"/>
                    </a:cubicBezTo>
                    <a:cubicBezTo>
                      <a:pt x="4412264" y="2446111"/>
                      <a:pt x="4410309" y="2457477"/>
                      <a:pt x="4408353" y="2468842"/>
                    </a:cubicBezTo>
                    <a:cubicBezTo>
                      <a:pt x="4396621" y="2525670"/>
                      <a:pt x="4375110" y="2583445"/>
                      <a:pt x="4341866" y="2637431"/>
                    </a:cubicBezTo>
                    <a:cubicBezTo>
                      <a:pt x="4309601" y="2690471"/>
                      <a:pt x="4268536" y="2746351"/>
                      <a:pt x="4202049" y="2781395"/>
                    </a:cubicBezTo>
                    <a:cubicBezTo>
                      <a:pt x="4199116" y="2783289"/>
                      <a:pt x="4195205" y="2782342"/>
                      <a:pt x="4193249" y="2780448"/>
                    </a:cubicBezTo>
                    <a:cubicBezTo>
                      <a:pt x="4168806" y="2758664"/>
                      <a:pt x="4153162" y="2733091"/>
                      <a:pt x="4144362" y="2704678"/>
                    </a:cubicBezTo>
                    <a:cubicBezTo>
                      <a:pt x="4122852" y="2733091"/>
                      <a:pt x="4100363" y="2760558"/>
                      <a:pt x="4076898" y="2788025"/>
                    </a:cubicBezTo>
                    <a:cubicBezTo>
                      <a:pt x="4053432" y="2814545"/>
                      <a:pt x="4029966" y="2841064"/>
                      <a:pt x="4002589" y="2866637"/>
                    </a:cubicBezTo>
                    <a:cubicBezTo>
                      <a:pt x="3982056" y="2885579"/>
                      <a:pt x="3954679" y="2912099"/>
                      <a:pt x="3921437" y="2917782"/>
                    </a:cubicBezTo>
                    <a:cubicBezTo>
                      <a:pt x="3849083" y="2931988"/>
                      <a:pt x="3873526" y="2820227"/>
                      <a:pt x="3879393" y="2795602"/>
                    </a:cubicBezTo>
                    <a:cubicBezTo>
                      <a:pt x="3885260" y="2772871"/>
                      <a:pt x="3890149" y="2745404"/>
                      <a:pt x="3902859" y="2722673"/>
                    </a:cubicBezTo>
                    <a:cubicBezTo>
                      <a:pt x="3798240" y="2751087"/>
                      <a:pt x="3685800" y="2763400"/>
                      <a:pt x="3600736" y="2734038"/>
                    </a:cubicBezTo>
                    <a:cubicBezTo>
                      <a:pt x="3596825" y="2733091"/>
                      <a:pt x="3596825" y="2727409"/>
                      <a:pt x="3599758" y="2725514"/>
                    </a:cubicBezTo>
                    <a:cubicBezTo>
                      <a:pt x="3657445" y="2683841"/>
                      <a:pt x="3719043" y="2646903"/>
                      <a:pt x="3784552" y="2612806"/>
                    </a:cubicBezTo>
                    <a:cubicBezTo>
                      <a:pt x="3763042" y="2610912"/>
                      <a:pt x="3740553" y="2608070"/>
                      <a:pt x="3719043" y="2605229"/>
                    </a:cubicBezTo>
                    <a:cubicBezTo>
                      <a:pt x="3668200" y="2598599"/>
                      <a:pt x="3582159" y="2587234"/>
                      <a:pt x="3576292" y="2540824"/>
                    </a:cubicBezTo>
                    <a:cubicBezTo>
                      <a:pt x="3570426" y="2489679"/>
                      <a:pt x="3677000" y="2434746"/>
                      <a:pt x="3729798" y="2414856"/>
                    </a:cubicBezTo>
                    <a:cubicBezTo>
                      <a:pt x="3786507" y="2394019"/>
                      <a:pt x="3844195" y="2382654"/>
                      <a:pt x="3902859" y="2375077"/>
                    </a:cubicBezTo>
                    <a:cubicBezTo>
                      <a:pt x="3852994" y="2376024"/>
                      <a:pt x="3804107" y="2373183"/>
                      <a:pt x="3763042" y="2358029"/>
                    </a:cubicBezTo>
                    <a:cubicBezTo>
                      <a:pt x="3758153" y="2356134"/>
                      <a:pt x="3759130" y="2350451"/>
                      <a:pt x="3764020" y="2348557"/>
                    </a:cubicBezTo>
                    <a:cubicBezTo>
                      <a:pt x="3825617" y="2322038"/>
                      <a:pt x="3892104" y="2313513"/>
                      <a:pt x="3957613" y="2306883"/>
                    </a:cubicBezTo>
                    <a:cubicBezTo>
                      <a:pt x="4028010" y="2300254"/>
                      <a:pt x="4107207" y="2296465"/>
                      <a:pt x="4170761" y="2263316"/>
                    </a:cubicBezTo>
                    <a:cubicBezTo>
                      <a:pt x="4116008" y="2251003"/>
                      <a:pt x="3978145" y="2278470"/>
                      <a:pt x="3983034" y="2218800"/>
                    </a:cubicBezTo>
                    <a:cubicBezTo>
                      <a:pt x="3985967" y="2182809"/>
                      <a:pt x="4039744" y="2153449"/>
                      <a:pt x="4092542" y="2134506"/>
                    </a:cubicBezTo>
                    <a:cubicBezTo>
                      <a:pt x="4059298" y="2139242"/>
                      <a:pt x="4026055" y="2143030"/>
                      <a:pt x="3992811" y="2141136"/>
                    </a:cubicBezTo>
                    <a:cubicBezTo>
                      <a:pt x="3987923" y="2141136"/>
                      <a:pt x="3984012" y="2138294"/>
                      <a:pt x="3985967" y="2134506"/>
                    </a:cubicBezTo>
                    <a:cubicBezTo>
                      <a:pt x="4022144" y="2063471"/>
                      <a:pt x="4107207" y="2018956"/>
                      <a:pt x="4202049" y="1985807"/>
                    </a:cubicBezTo>
                    <a:cubicBezTo>
                      <a:pt x="4177605" y="1987701"/>
                      <a:pt x="4153162" y="1989595"/>
                      <a:pt x="4127741" y="1991490"/>
                    </a:cubicBezTo>
                    <a:cubicBezTo>
                      <a:pt x="4061254" y="1997172"/>
                      <a:pt x="3993789" y="2003802"/>
                      <a:pt x="3934147" y="1986754"/>
                    </a:cubicBezTo>
                    <a:cubicBezTo>
                      <a:pt x="3930236" y="1985807"/>
                      <a:pt x="3930236" y="1982018"/>
                      <a:pt x="3932192" y="1979177"/>
                    </a:cubicBezTo>
                    <a:cubicBezTo>
                      <a:pt x="4021166" y="1859839"/>
                      <a:pt x="4261691" y="1820059"/>
                      <a:pt x="4420086" y="1838055"/>
                    </a:cubicBezTo>
                    <a:cubicBezTo>
                      <a:pt x="4384888" y="1812482"/>
                      <a:pt x="4343822" y="1790698"/>
                      <a:pt x="4331111" y="1752813"/>
                    </a:cubicBezTo>
                    <a:cubicBezTo>
                      <a:pt x="4330134" y="1749972"/>
                      <a:pt x="4333067" y="1746183"/>
                      <a:pt x="4336978" y="1746183"/>
                    </a:cubicBezTo>
                    <a:cubicBezTo>
                      <a:pt x="4374132" y="1738606"/>
                      <a:pt x="4406398" y="1742395"/>
                      <a:pt x="4435730" y="1751866"/>
                    </a:cubicBezTo>
                    <a:cubicBezTo>
                      <a:pt x="4409331" y="1730082"/>
                      <a:pt x="4385865" y="1705457"/>
                      <a:pt x="4368266" y="1679884"/>
                    </a:cubicBezTo>
                    <a:cubicBezTo>
                      <a:pt x="4350667" y="1654312"/>
                      <a:pt x="4321334" y="1604114"/>
                      <a:pt x="4367288" y="1577594"/>
                    </a:cubicBezTo>
                    <a:cubicBezTo>
                      <a:pt x="4431819" y="1539709"/>
                      <a:pt x="4531549" y="1562440"/>
                      <a:pt x="4591192" y="1578541"/>
                    </a:cubicBezTo>
                    <a:cubicBezTo>
                      <a:pt x="4600969" y="1581383"/>
                      <a:pt x="4609768" y="1584224"/>
                      <a:pt x="4619546" y="1587066"/>
                    </a:cubicBezTo>
                    <a:cubicBezTo>
                      <a:pt x="4610746" y="1558652"/>
                      <a:pt x="4606835" y="1530238"/>
                      <a:pt x="4607813" y="1505612"/>
                    </a:cubicBezTo>
                    <a:cubicBezTo>
                      <a:pt x="4608791" y="1474357"/>
                      <a:pt x="4618568" y="1418477"/>
                      <a:pt x="4673322" y="1407111"/>
                    </a:cubicBezTo>
                    <a:cubicBezTo>
                      <a:pt x="4730031" y="1395745"/>
                      <a:pt x="4783808" y="1428895"/>
                      <a:pt x="4822917" y="1460150"/>
                    </a:cubicBezTo>
                    <a:cubicBezTo>
                      <a:pt x="4805317" y="1427948"/>
                      <a:pt x="4792607" y="1393851"/>
                      <a:pt x="4794563" y="1356913"/>
                    </a:cubicBezTo>
                    <a:cubicBezTo>
                      <a:pt x="4794563" y="1353125"/>
                      <a:pt x="4800429" y="1350283"/>
                      <a:pt x="4804340" y="1351230"/>
                    </a:cubicBezTo>
                    <a:cubicBezTo>
                      <a:pt x="4876693" y="1358807"/>
                      <a:pt x="4920691" y="1398587"/>
                      <a:pt x="4953935" y="1443102"/>
                    </a:cubicBezTo>
                    <a:cubicBezTo>
                      <a:pt x="4956868" y="1394798"/>
                      <a:pt x="4974468" y="1345548"/>
                      <a:pt x="4993045" y="1300085"/>
                    </a:cubicBezTo>
                    <a:cubicBezTo>
                      <a:pt x="5025310" y="1224315"/>
                      <a:pt x="5072242" y="1131497"/>
                      <a:pt x="5161217" y="1077510"/>
                    </a:cubicBezTo>
                    <a:cubicBezTo>
                      <a:pt x="5165128" y="1075616"/>
                      <a:pt x="5170994" y="1074669"/>
                      <a:pt x="5172950" y="1078457"/>
                    </a:cubicBezTo>
                    <a:cubicBezTo>
                      <a:pt x="5213038" y="1161805"/>
                      <a:pt x="5229659" y="1248941"/>
                      <a:pt x="5228681" y="1338918"/>
                    </a:cubicBezTo>
                    <a:cubicBezTo>
                      <a:pt x="5255081" y="1306715"/>
                      <a:pt x="5285390" y="1275460"/>
                      <a:pt x="5323522" y="1247046"/>
                    </a:cubicBezTo>
                    <a:cubicBezTo>
                      <a:pt x="5328411" y="1243258"/>
                      <a:pt x="5334278" y="1245152"/>
                      <a:pt x="5336233" y="1248941"/>
                    </a:cubicBezTo>
                    <a:cubicBezTo>
                      <a:pt x="5363610" y="1331341"/>
                      <a:pt x="5358721" y="1434578"/>
                      <a:pt x="5320589" y="1524555"/>
                    </a:cubicBezTo>
                    <a:cubicBezTo>
                      <a:pt x="5347966" y="1498983"/>
                      <a:pt x="5383165" y="1475304"/>
                      <a:pt x="5413475" y="1455414"/>
                    </a:cubicBezTo>
                    <a:cubicBezTo>
                      <a:pt x="5450630" y="1431736"/>
                      <a:pt x="5515160" y="1391010"/>
                      <a:pt x="5564048" y="1405217"/>
                    </a:cubicBezTo>
                    <a:cubicBezTo>
                      <a:pt x="5626623" y="1424159"/>
                      <a:pt x="5585558" y="1471516"/>
                      <a:pt x="5528849" y="1516031"/>
                    </a:cubicBezTo>
                    <a:cubicBezTo>
                      <a:pt x="5598269" y="1485723"/>
                      <a:pt x="5672577" y="1467727"/>
                      <a:pt x="5733198" y="1496141"/>
                    </a:cubicBezTo>
                    <a:cubicBezTo>
                      <a:pt x="5736131" y="1498035"/>
                      <a:pt x="5737109" y="1500877"/>
                      <a:pt x="5735153" y="1503718"/>
                    </a:cubicBezTo>
                    <a:cubicBezTo>
                      <a:pt x="5688222" y="1566229"/>
                      <a:pt x="5607069" y="1606008"/>
                      <a:pt x="5529827" y="1646735"/>
                    </a:cubicBezTo>
                    <a:cubicBezTo>
                      <a:pt x="5591424" y="1621162"/>
                      <a:pt x="5654000" y="1598431"/>
                      <a:pt x="5719509" y="1582330"/>
                    </a:cubicBezTo>
                    <a:cubicBezTo>
                      <a:pt x="5809462" y="1559599"/>
                      <a:pt x="5911147" y="1544445"/>
                      <a:pt x="5988389" y="1579488"/>
                    </a:cubicBezTo>
                    <a:cubicBezTo>
                      <a:pt x="5993278" y="1581383"/>
                      <a:pt x="5992300" y="1587066"/>
                      <a:pt x="5987411" y="1588960"/>
                    </a:cubicBezTo>
                    <a:cubicBezTo>
                      <a:pt x="5928747" y="1616426"/>
                      <a:pt x="5872037" y="1646735"/>
                      <a:pt x="5819239" y="1680831"/>
                    </a:cubicBezTo>
                    <a:cubicBezTo>
                      <a:pt x="5883771" y="1659047"/>
                      <a:pt x="5954168" y="1655259"/>
                      <a:pt x="6011855" y="1677043"/>
                    </a:cubicBezTo>
                    <a:cubicBezTo>
                      <a:pt x="6019677" y="1675149"/>
                      <a:pt x="6019677" y="1681778"/>
                      <a:pt x="6013810" y="1683673"/>
                    </a:cubicBezTo>
                    <a:close/>
                  </a:path>
                </a:pathLst>
              </a:custGeom>
              <a:solidFill>
                <a:srgbClr val="256834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13BA5EBE-76EE-2DDC-9485-43423A37CBCD}"/>
                  </a:ext>
                </a:extLst>
              </p:cNvPr>
              <p:cNvSpPr/>
              <p:nvPr/>
            </p:nvSpPr>
            <p:spPr>
              <a:xfrm>
                <a:off x="6168876" y="-1398871"/>
                <a:ext cx="1347034" cy="1592583"/>
              </a:xfrm>
              <a:custGeom>
                <a:avLst/>
                <a:gdLst>
                  <a:gd name="connsiteX0" fmla="*/ 318447 w 1347034"/>
                  <a:gd name="connsiteY0" fmla="*/ 1513315 h 1592583"/>
                  <a:gd name="connsiteX1" fmla="*/ 616659 w 1347034"/>
                  <a:gd name="connsiteY1" fmla="*/ 1311576 h 1592583"/>
                  <a:gd name="connsiteX2" fmla="*/ 375156 w 1347034"/>
                  <a:gd name="connsiteY2" fmla="*/ 1271797 h 1592583"/>
                  <a:gd name="connsiteX3" fmla="*/ 376134 w 1347034"/>
                  <a:gd name="connsiteY3" fmla="*/ 1263273 h 1592583"/>
                  <a:gd name="connsiteX4" fmla="*/ 628392 w 1347034"/>
                  <a:gd name="connsiteY4" fmla="*/ 1167613 h 1592583"/>
                  <a:gd name="connsiteX5" fmla="*/ 433820 w 1347034"/>
                  <a:gd name="connsiteY5" fmla="*/ 1120257 h 1592583"/>
                  <a:gd name="connsiteX6" fmla="*/ 432843 w 1347034"/>
                  <a:gd name="connsiteY6" fmla="*/ 1113627 h 1592583"/>
                  <a:gd name="connsiteX7" fmla="*/ 674346 w 1347034"/>
                  <a:gd name="connsiteY7" fmla="*/ 1001865 h 1592583"/>
                  <a:gd name="connsiteX8" fmla="*/ 537462 w 1347034"/>
                  <a:gd name="connsiteY8" fmla="*/ 1013231 h 1592583"/>
                  <a:gd name="connsiteX9" fmla="*/ 464131 w 1347034"/>
                  <a:gd name="connsiteY9" fmla="*/ 1003759 h 1592583"/>
                  <a:gd name="connsiteX10" fmla="*/ 429909 w 1347034"/>
                  <a:gd name="connsiteY10" fmla="*/ 979134 h 1592583"/>
                  <a:gd name="connsiteX11" fmla="*/ 479775 w 1347034"/>
                  <a:gd name="connsiteY11" fmla="*/ 922307 h 1592583"/>
                  <a:gd name="connsiteX12" fmla="*/ 549194 w 1347034"/>
                  <a:gd name="connsiteY12" fmla="*/ 891051 h 1592583"/>
                  <a:gd name="connsiteX13" fmla="*/ 694878 w 1347034"/>
                  <a:gd name="connsiteY13" fmla="*/ 880633 h 1592583"/>
                  <a:gd name="connsiteX14" fmla="*/ 636214 w 1347034"/>
                  <a:gd name="connsiteY14" fmla="*/ 738563 h 1592583"/>
                  <a:gd name="connsiteX15" fmla="*/ 800475 w 1347034"/>
                  <a:gd name="connsiteY15" fmla="*/ 714885 h 1592583"/>
                  <a:gd name="connsiteX16" fmla="*/ 782875 w 1347034"/>
                  <a:gd name="connsiteY16" fmla="*/ 563345 h 1592583"/>
                  <a:gd name="connsiteX17" fmla="*/ 971580 w 1347034"/>
                  <a:gd name="connsiteY17" fmla="*/ 568080 h 1592583"/>
                  <a:gd name="connsiteX18" fmla="*/ 1065444 w 1347034"/>
                  <a:gd name="connsiteY18" fmla="*/ 598388 h 1592583"/>
                  <a:gd name="connsiteX19" fmla="*/ 1100642 w 1347034"/>
                  <a:gd name="connsiteY19" fmla="*/ 560503 h 1592583"/>
                  <a:gd name="connsiteX20" fmla="*/ 1226772 w 1347034"/>
                  <a:gd name="connsiteY20" fmla="*/ 480945 h 1592583"/>
                  <a:gd name="connsiteX21" fmla="*/ 1347035 w 1347034"/>
                  <a:gd name="connsiteY21" fmla="*/ 427905 h 1592583"/>
                  <a:gd name="connsiteX22" fmla="*/ 999935 w 1347034"/>
                  <a:gd name="connsiteY22" fmla="*/ 439271 h 1592583"/>
                  <a:gd name="connsiteX23" fmla="*/ 894338 w 1347034"/>
                  <a:gd name="connsiteY23" fmla="*/ 322774 h 1592583"/>
                  <a:gd name="connsiteX24" fmla="*/ 935404 w 1347034"/>
                  <a:gd name="connsiteY24" fmla="*/ 271629 h 1592583"/>
                  <a:gd name="connsiteX25" fmla="*/ 875762 w 1347034"/>
                  <a:gd name="connsiteY25" fmla="*/ 234691 h 1592583"/>
                  <a:gd name="connsiteX26" fmla="*/ 813186 w 1347034"/>
                  <a:gd name="connsiteY26" fmla="*/ 111564 h 1592583"/>
                  <a:gd name="connsiteX27" fmla="*/ 1045889 w 1347034"/>
                  <a:gd name="connsiteY27" fmla="*/ 109670 h 1592583"/>
                  <a:gd name="connsiteX28" fmla="*/ 984291 w 1347034"/>
                  <a:gd name="connsiteY28" fmla="*/ 24428 h 1592583"/>
                  <a:gd name="connsiteX29" fmla="*/ 890427 w 1347034"/>
                  <a:gd name="connsiteY29" fmla="*/ 2644 h 1592583"/>
                  <a:gd name="connsiteX30" fmla="*/ 699767 w 1347034"/>
                  <a:gd name="connsiteY30" fmla="*/ 58525 h 1592583"/>
                  <a:gd name="connsiteX31" fmla="*/ 842518 w 1347034"/>
                  <a:gd name="connsiteY31" fmla="*/ 332245 h 1592583"/>
                  <a:gd name="connsiteX32" fmla="*/ 513018 w 1347034"/>
                  <a:gd name="connsiteY32" fmla="*/ 314250 h 1592583"/>
                  <a:gd name="connsiteX33" fmla="*/ 632303 w 1347034"/>
                  <a:gd name="connsiteY33" fmla="*/ 488521 h 1592583"/>
                  <a:gd name="connsiteX34" fmla="*/ 407422 w 1347034"/>
                  <a:gd name="connsiteY34" fmla="*/ 537772 h 1592583"/>
                  <a:gd name="connsiteX35" fmla="*/ 573638 w 1347034"/>
                  <a:gd name="connsiteY35" fmla="*/ 692154 h 1592583"/>
                  <a:gd name="connsiteX36" fmla="*/ 573638 w 1347034"/>
                  <a:gd name="connsiteY36" fmla="*/ 693101 h 1592583"/>
                  <a:gd name="connsiteX37" fmla="*/ 101387 w 1347034"/>
                  <a:gd name="connsiteY37" fmla="*/ 820017 h 1592583"/>
                  <a:gd name="connsiteX38" fmla="*/ 165919 w 1347034"/>
                  <a:gd name="connsiteY38" fmla="*/ 863584 h 1592583"/>
                  <a:gd name="connsiteX39" fmla="*/ 267604 w 1347034"/>
                  <a:gd name="connsiteY39" fmla="*/ 903364 h 1592583"/>
                  <a:gd name="connsiteX40" fmla="*/ 242183 w 1347034"/>
                  <a:gd name="connsiteY40" fmla="*/ 919465 h 1592583"/>
                  <a:gd name="connsiteX41" fmla="*/ 248049 w 1347034"/>
                  <a:gd name="connsiteY41" fmla="*/ 1032174 h 1592583"/>
                  <a:gd name="connsiteX42" fmla="*/ 249027 w 1347034"/>
                  <a:gd name="connsiteY42" fmla="*/ 1041645 h 1592583"/>
                  <a:gd name="connsiteX43" fmla="*/ 256849 w 1347034"/>
                  <a:gd name="connsiteY43" fmla="*/ 1046380 h 1592583"/>
                  <a:gd name="connsiteX44" fmla="*/ 268582 w 1347034"/>
                  <a:gd name="connsiteY44" fmla="*/ 1061534 h 1592583"/>
                  <a:gd name="connsiteX45" fmla="*/ 357556 w 1347034"/>
                  <a:gd name="connsiteY45" fmla="*/ 1140146 h 1592583"/>
                  <a:gd name="connsiteX46" fmla="*/ 354623 w 1347034"/>
                  <a:gd name="connsiteY46" fmla="*/ 1140146 h 1592583"/>
                  <a:gd name="connsiteX47" fmla="*/ 226539 w 1347034"/>
                  <a:gd name="connsiteY47" fmla="*/ 1052063 h 1592583"/>
                  <a:gd name="connsiteX48" fmla="*/ 64233 w 1347034"/>
                  <a:gd name="connsiteY48" fmla="*/ 997130 h 1592583"/>
                  <a:gd name="connsiteX49" fmla="*/ 82810 w 1347034"/>
                  <a:gd name="connsiteY49" fmla="*/ 1102261 h 1592583"/>
                  <a:gd name="connsiteX50" fmla="*/ 176674 w 1347034"/>
                  <a:gd name="connsiteY50" fmla="*/ 1173296 h 1592583"/>
                  <a:gd name="connsiteX51" fmla="*/ 28056 w 1347034"/>
                  <a:gd name="connsiteY51" fmla="*/ 1304946 h 1592583"/>
                  <a:gd name="connsiteX52" fmla="*/ 227516 w 1347034"/>
                  <a:gd name="connsiteY52" fmla="*/ 1350409 h 1592583"/>
                  <a:gd name="connsiteX53" fmla="*/ 447509 w 1347034"/>
                  <a:gd name="connsiteY53" fmla="*/ 1363669 h 1592583"/>
                  <a:gd name="connsiteX54" fmla="*/ 412310 w 1347034"/>
                  <a:gd name="connsiteY54" fmla="*/ 1380717 h 1592583"/>
                  <a:gd name="connsiteX55" fmla="*/ 170808 w 1347034"/>
                  <a:gd name="connsiteY55" fmla="*/ 1544570 h 1592583"/>
                  <a:gd name="connsiteX56" fmla="*/ 276403 w 1347034"/>
                  <a:gd name="connsiteY56" fmla="*/ 1579614 h 1592583"/>
                  <a:gd name="connsiteX57" fmla="*/ 318447 w 1347034"/>
                  <a:gd name="connsiteY57" fmla="*/ 1513315 h 159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347034" h="1592583">
                    <a:moveTo>
                      <a:pt x="318447" y="1513315"/>
                    </a:moveTo>
                    <a:cubicBezTo>
                      <a:pt x="389822" y="1438492"/>
                      <a:pt x="497374" y="1354197"/>
                      <a:pt x="616659" y="1311576"/>
                    </a:cubicBezTo>
                    <a:cubicBezTo>
                      <a:pt x="526707" y="1318207"/>
                      <a:pt x="432843" y="1310629"/>
                      <a:pt x="375156" y="1271797"/>
                    </a:cubicBezTo>
                    <a:cubicBezTo>
                      <a:pt x="372223" y="1269903"/>
                      <a:pt x="373201" y="1266114"/>
                      <a:pt x="376134" y="1263273"/>
                    </a:cubicBezTo>
                    <a:cubicBezTo>
                      <a:pt x="441643" y="1209287"/>
                      <a:pt x="535506" y="1179925"/>
                      <a:pt x="628392" y="1167613"/>
                    </a:cubicBezTo>
                    <a:cubicBezTo>
                      <a:pt x="554083" y="1164771"/>
                      <a:pt x="476841" y="1160983"/>
                      <a:pt x="433820" y="1120257"/>
                    </a:cubicBezTo>
                    <a:cubicBezTo>
                      <a:pt x="431865" y="1118362"/>
                      <a:pt x="431865" y="1116468"/>
                      <a:pt x="432843" y="1113627"/>
                    </a:cubicBezTo>
                    <a:cubicBezTo>
                      <a:pt x="480753" y="1045433"/>
                      <a:pt x="587326" y="1030279"/>
                      <a:pt x="674346" y="1001865"/>
                    </a:cubicBezTo>
                    <a:cubicBezTo>
                      <a:pt x="628392" y="1004707"/>
                      <a:pt x="582438" y="1013231"/>
                      <a:pt x="537462" y="1013231"/>
                    </a:cubicBezTo>
                    <a:cubicBezTo>
                      <a:pt x="513018" y="1013231"/>
                      <a:pt x="485641" y="1012284"/>
                      <a:pt x="464131" y="1003759"/>
                    </a:cubicBezTo>
                    <a:cubicBezTo>
                      <a:pt x="453376" y="999971"/>
                      <a:pt x="427954" y="989553"/>
                      <a:pt x="429909" y="979134"/>
                    </a:cubicBezTo>
                    <a:cubicBezTo>
                      <a:pt x="431865" y="961139"/>
                      <a:pt x="461197" y="934619"/>
                      <a:pt x="479775" y="922307"/>
                    </a:cubicBezTo>
                    <a:cubicBezTo>
                      <a:pt x="500307" y="909047"/>
                      <a:pt x="523773" y="897681"/>
                      <a:pt x="549194" y="891051"/>
                    </a:cubicBezTo>
                    <a:cubicBezTo>
                      <a:pt x="598082" y="878738"/>
                      <a:pt x="646969" y="876844"/>
                      <a:pt x="694878" y="880633"/>
                    </a:cubicBezTo>
                    <a:cubicBezTo>
                      <a:pt x="641103" y="849378"/>
                      <a:pt x="595149" y="788761"/>
                      <a:pt x="636214" y="738563"/>
                    </a:cubicBezTo>
                    <a:cubicBezTo>
                      <a:pt x="682168" y="681736"/>
                      <a:pt x="746699" y="689313"/>
                      <a:pt x="800475" y="714885"/>
                    </a:cubicBezTo>
                    <a:cubicBezTo>
                      <a:pt x="753543" y="662793"/>
                      <a:pt x="711500" y="594600"/>
                      <a:pt x="782875" y="563345"/>
                    </a:cubicBezTo>
                    <a:cubicBezTo>
                      <a:pt x="845451" y="536825"/>
                      <a:pt x="915849" y="553873"/>
                      <a:pt x="971580" y="568080"/>
                    </a:cubicBezTo>
                    <a:cubicBezTo>
                      <a:pt x="1003846" y="576604"/>
                      <a:pt x="1035134" y="587023"/>
                      <a:pt x="1065444" y="598388"/>
                    </a:cubicBezTo>
                    <a:cubicBezTo>
                      <a:pt x="1074244" y="584182"/>
                      <a:pt x="1087932" y="571869"/>
                      <a:pt x="1100642" y="560503"/>
                    </a:cubicBezTo>
                    <a:cubicBezTo>
                      <a:pt x="1137797" y="528301"/>
                      <a:pt x="1179840" y="503675"/>
                      <a:pt x="1226772" y="480945"/>
                    </a:cubicBezTo>
                    <a:cubicBezTo>
                      <a:pt x="1265882" y="462002"/>
                      <a:pt x="1305969" y="444006"/>
                      <a:pt x="1347035" y="427905"/>
                    </a:cubicBezTo>
                    <a:cubicBezTo>
                      <a:pt x="1228728" y="451583"/>
                      <a:pt x="1101620" y="468632"/>
                      <a:pt x="999935" y="439271"/>
                    </a:cubicBezTo>
                    <a:cubicBezTo>
                      <a:pt x="937359" y="421275"/>
                      <a:pt x="883583" y="378655"/>
                      <a:pt x="894338" y="322774"/>
                    </a:cubicBezTo>
                    <a:cubicBezTo>
                      <a:pt x="898249" y="302884"/>
                      <a:pt x="913894" y="283942"/>
                      <a:pt x="935404" y="271629"/>
                    </a:cubicBezTo>
                    <a:cubicBezTo>
                      <a:pt x="911938" y="261211"/>
                      <a:pt x="891405" y="247004"/>
                      <a:pt x="875762" y="234691"/>
                    </a:cubicBezTo>
                    <a:cubicBezTo>
                      <a:pt x="840563" y="207224"/>
                      <a:pt x="783853" y="157026"/>
                      <a:pt x="813186" y="111564"/>
                    </a:cubicBezTo>
                    <a:cubicBezTo>
                      <a:pt x="857184" y="43371"/>
                      <a:pt x="969625" y="71785"/>
                      <a:pt x="1045889" y="109670"/>
                    </a:cubicBezTo>
                    <a:cubicBezTo>
                      <a:pt x="1021445" y="83150"/>
                      <a:pt x="1000913" y="54736"/>
                      <a:pt x="984291" y="24428"/>
                    </a:cubicBezTo>
                    <a:cubicBezTo>
                      <a:pt x="954959" y="14957"/>
                      <a:pt x="924649" y="8327"/>
                      <a:pt x="890427" y="2644"/>
                    </a:cubicBezTo>
                    <a:cubicBezTo>
                      <a:pt x="834696" y="-5880"/>
                      <a:pt x="726166" y="4539"/>
                      <a:pt x="699767" y="58525"/>
                    </a:cubicBezTo>
                    <a:cubicBezTo>
                      <a:pt x="653813" y="155132"/>
                      <a:pt x="756477" y="253634"/>
                      <a:pt x="842518" y="332245"/>
                    </a:cubicBezTo>
                    <a:cubicBezTo>
                      <a:pt x="740832" y="300043"/>
                      <a:pt x="641103" y="265946"/>
                      <a:pt x="513018" y="314250"/>
                    </a:cubicBezTo>
                    <a:cubicBezTo>
                      <a:pt x="419154" y="349293"/>
                      <a:pt x="563861" y="443059"/>
                      <a:pt x="632303" y="488521"/>
                    </a:cubicBezTo>
                    <a:cubicBezTo>
                      <a:pt x="551150" y="481892"/>
                      <a:pt x="445554" y="462002"/>
                      <a:pt x="407422" y="537772"/>
                    </a:cubicBezTo>
                    <a:cubicBezTo>
                      <a:pt x="373201" y="605018"/>
                      <a:pt x="485641" y="655216"/>
                      <a:pt x="573638" y="692154"/>
                    </a:cubicBezTo>
                    <a:cubicBezTo>
                      <a:pt x="573638" y="692154"/>
                      <a:pt x="573638" y="693101"/>
                      <a:pt x="573638" y="693101"/>
                    </a:cubicBezTo>
                    <a:cubicBezTo>
                      <a:pt x="402533" y="680788"/>
                      <a:pt x="92588" y="690260"/>
                      <a:pt x="101387" y="820017"/>
                    </a:cubicBezTo>
                    <a:cubicBezTo>
                      <a:pt x="103343" y="843695"/>
                      <a:pt x="143430" y="856008"/>
                      <a:pt x="165919" y="863584"/>
                    </a:cubicBezTo>
                    <a:cubicBezTo>
                      <a:pt x="200139" y="875897"/>
                      <a:pt x="233383" y="889157"/>
                      <a:pt x="267604" y="903364"/>
                    </a:cubicBezTo>
                    <a:cubicBezTo>
                      <a:pt x="257827" y="907153"/>
                      <a:pt x="249027" y="911888"/>
                      <a:pt x="242183" y="919465"/>
                    </a:cubicBezTo>
                    <a:cubicBezTo>
                      <a:pt x="212850" y="955456"/>
                      <a:pt x="227516" y="998077"/>
                      <a:pt x="248049" y="1032174"/>
                    </a:cubicBezTo>
                    <a:cubicBezTo>
                      <a:pt x="247072" y="1035962"/>
                      <a:pt x="246094" y="1038803"/>
                      <a:pt x="249027" y="1041645"/>
                    </a:cubicBezTo>
                    <a:cubicBezTo>
                      <a:pt x="251960" y="1043539"/>
                      <a:pt x="254893" y="1045433"/>
                      <a:pt x="256849" y="1046380"/>
                    </a:cubicBezTo>
                    <a:cubicBezTo>
                      <a:pt x="260760" y="1052063"/>
                      <a:pt x="264671" y="1056799"/>
                      <a:pt x="268582" y="1061534"/>
                    </a:cubicBezTo>
                    <a:cubicBezTo>
                      <a:pt x="293026" y="1092790"/>
                      <a:pt x="324314" y="1117415"/>
                      <a:pt x="357556" y="1140146"/>
                    </a:cubicBezTo>
                    <a:cubicBezTo>
                      <a:pt x="356579" y="1140146"/>
                      <a:pt x="355601" y="1140146"/>
                      <a:pt x="354623" y="1140146"/>
                    </a:cubicBezTo>
                    <a:cubicBezTo>
                      <a:pt x="307691" y="1110785"/>
                      <a:pt x="265648" y="1078583"/>
                      <a:pt x="226539" y="1052063"/>
                    </a:cubicBezTo>
                    <a:cubicBezTo>
                      <a:pt x="199162" y="1034068"/>
                      <a:pt x="112142" y="967769"/>
                      <a:pt x="64233" y="997130"/>
                    </a:cubicBezTo>
                    <a:cubicBezTo>
                      <a:pt x="15346" y="1026491"/>
                      <a:pt x="61300" y="1077636"/>
                      <a:pt x="82810" y="1102261"/>
                    </a:cubicBezTo>
                    <a:cubicBezTo>
                      <a:pt x="104321" y="1126886"/>
                      <a:pt x="137564" y="1151512"/>
                      <a:pt x="176674" y="1173296"/>
                    </a:cubicBezTo>
                    <a:cubicBezTo>
                      <a:pt x="65211" y="1201709"/>
                      <a:pt x="-56030" y="1248119"/>
                      <a:pt x="28056" y="1304946"/>
                    </a:cubicBezTo>
                    <a:cubicBezTo>
                      <a:pt x="74988" y="1336202"/>
                      <a:pt x="163963" y="1345673"/>
                      <a:pt x="227516" y="1350409"/>
                    </a:cubicBezTo>
                    <a:cubicBezTo>
                      <a:pt x="293026" y="1355144"/>
                      <a:pt x="371245" y="1362721"/>
                      <a:pt x="447509" y="1363669"/>
                    </a:cubicBezTo>
                    <a:cubicBezTo>
                      <a:pt x="434798" y="1369351"/>
                      <a:pt x="423065" y="1375034"/>
                      <a:pt x="412310" y="1380717"/>
                    </a:cubicBezTo>
                    <a:cubicBezTo>
                      <a:pt x="350712" y="1411025"/>
                      <a:pt x="198184" y="1488690"/>
                      <a:pt x="170808" y="1544570"/>
                    </a:cubicBezTo>
                    <a:cubicBezTo>
                      <a:pt x="142453" y="1599504"/>
                      <a:pt x="197206" y="1601398"/>
                      <a:pt x="276403" y="1579614"/>
                    </a:cubicBezTo>
                    <a:cubicBezTo>
                      <a:pt x="277381" y="1559724"/>
                      <a:pt x="301825" y="1530363"/>
                      <a:pt x="318447" y="1513315"/>
                    </a:cubicBezTo>
                    <a:close/>
                  </a:path>
                </a:pathLst>
              </a:custGeom>
              <a:solidFill>
                <a:srgbClr val="2E5E2E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7B4DFAF2-E70E-C269-672E-8A1495DD91BE}"/>
                  </a:ext>
                </a:extLst>
              </p:cNvPr>
              <p:cNvSpPr/>
              <p:nvPr/>
            </p:nvSpPr>
            <p:spPr>
              <a:xfrm>
                <a:off x="6694097" y="-3233789"/>
                <a:ext cx="5772136" cy="4427419"/>
              </a:xfrm>
              <a:custGeom>
                <a:avLst/>
                <a:gdLst>
                  <a:gd name="connsiteX0" fmla="*/ 5544322 w 5772136"/>
                  <a:gd name="connsiteY0" fmla="*/ 2550751 h 4427419"/>
                  <a:gd name="connsiteX1" fmla="*/ 5696850 w 5772136"/>
                  <a:gd name="connsiteY1" fmla="*/ 2500553 h 4427419"/>
                  <a:gd name="connsiteX2" fmla="*/ 5593209 w 5772136"/>
                  <a:gd name="connsiteY2" fmla="*/ 2412470 h 4427419"/>
                  <a:gd name="connsiteX3" fmla="*/ 5772137 w 5772136"/>
                  <a:gd name="connsiteY3" fmla="*/ 2350906 h 4427419"/>
                  <a:gd name="connsiteX4" fmla="*/ 5772137 w 5772136"/>
                  <a:gd name="connsiteY4" fmla="*/ 1506067 h 4427419"/>
                  <a:gd name="connsiteX5" fmla="*/ 5698806 w 5772136"/>
                  <a:gd name="connsiteY5" fmla="*/ 1523116 h 4427419"/>
                  <a:gd name="connsiteX6" fmla="*/ 5667518 w 5772136"/>
                  <a:gd name="connsiteY6" fmla="*/ 1532587 h 4427419"/>
                  <a:gd name="connsiteX7" fmla="*/ 5734982 w 5772136"/>
                  <a:gd name="connsiteY7" fmla="*/ 1478601 h 4427419"/>
                  <a:gd name="connsiteX8" fmla="*/ 5772137 w 5772136"/>
                  <a:gd name="connsiteY8" fmla="*/ 1436927 h 4427419"/>
                  <a:gd name="connsiteX9" fmla="*/ 5772137 w 5772136"/>
                  <a:gd name="connsiteY9" fmla="*/ 1340320 h 4427419"/>
                  <a:gd name="connsiteX10" fmla="*/ 5718361 w 5772136"/>
                  <a:gd name="connsiteY10" fmla="*/ 1340320 h 4427419"/>
                  <a:gd name="connsiteX11" fmla="*/ 5689028 w 5772136"/>
                  <a:gd name="connsiteY11" fmla="*/ 1350738 h 4427419"/>
                  <a:gd name="connsiteX12" fmla="*/ 5643074 w 5772136"/>
                  <a:gd name="connsiteY12" fmla="*/ 1183097 h 4427419"/>
                  <a:gd name="connsiteX13" fmla="*/ 5529655 w 5772136"/>
                  <a:gd name="connsiteY13" fmla="*/ 1220982 h 4427419"/>
                  <a:gd name="connsiteX14" fmla="*/ 5492501 w 5772136"/>
                  <a:gd name="connsiteY14" fmla="*/ 1189726 h 4427419"/>
                  <a:gd name="connsiteX15" fmla="*/ 5379083 w 5772136"/>
                  <a:gd name="connsiteY15" fmla="*/ 1216246 h 4427419"/>
                  <a:gd name="connsiteX16" fmla="*/ 5356595 w 5772136"/>
                  <a:gd name="connsiteY16" fmla="*/ 1232347 h 4427419"/>
                  <a:gd name="connsiteX17" fmla="*/ 5370283 w 5772136"/>
                  <a:gd name="connsiteY17" fmla="*/ 1219087 h 4427419"/>
                  <a:gd name="connsiteX18" fmla="*/ 5410371 w 5772136"/>
                  <a:gd name="connsiteY18" fmla="*/ 1181202 h 4427419"/>
                  <a:gd name="connsiteX19" fmla="*/ 5227533 w 5772136"/>
                  <a:gd name="connsiteY19" fmla="*/ 1147106 h 4427419"/>
                  <a:gd name="connsiteX20" fmla="*/ 5355617 w 5772136"/>
                  <a:gd name="connsiteY20" fmla="*/ 967151 h 4427419"/>
                  <a:gd name="connsiteX21" fmla="*/ 5139535 w 5772136"/>
                  <a:gd name="connsiteY21" fmla="*/ 1001248 h 4427419"/>
                  <a:gd name="connsiteX22" fmla="*/ 5103359 w 5772136"/>
                  <a:gd name="connsiteY22" fmla="*/ 1042921 h 4427419"/>
                  <a:gd name="connsiteX23" fmla="*/ 5130736 w 5772136"/>
                  <a:gd name="connsiteY23" fmla="*/ 981358 h 4427419"/>
                  <a:gd name="connsiteX24" fmla="*/ 5119003 w 5772136"/>
                  <a:gd name="connsiteY24" fmla="*/ 880015 h 4427419"/>
                  <a:gd name="connsiteX25" fmla="*/ 4875545 w 5772136"/>
                  <a:gd name="connsiteY25" fmla="*/ 1001248 h 4427419"/>
                  <a:gd name="connsiteX26" fmla="*/ 4873589 w 5772136"/>
                  <a:gd name="connsiteY26" fmla="*/ 872438 h 4427419"/>
                  <a:gd name="connsiteX27" fmla="*/ 4721061 w 5772136"/>
                  <a:gd name="connsiteY27" fmla="*/ 792879 h 4427419"/>
                  <a:gd name="connsiteX28" fmla="*/ 4897055 w 5772136"/>
                  <a:gd name="connsiteY28" fmla="*/ 558939 h 4427419"/>
                  <a:gd name="connsiteX29" fmla="*/ 4798303 w 5772136"/>
                  <a:gd name="connsiteY29" fmla="*/ 576934 h 4427419"/>
                  <a:gd name="connsiteX30" fmla="*/ 4863811 w 5772136"/>
                  <a:gd name="connsiteY30" fmla="*/ 476538 h 4427419"/>
                  <a:gd name="connsiteX31" fmla="*/ 4730838 w 5772136"/>
                  <a:gd name="connsiteY31" fmla="*/ 408345 h 4427419"/>
                  <a:gd name="connsiteX32" fmla="*/ 4571466 w 5772136"/>
                  <a:gd name="connsiteY32" fmla="*/ 494534 h 4427419"/>
                  <a:gd name="connsiteX33" fmla="*/ 4539200 w 5772136"/>
                  <a:gd name="connsiteY33" fmla="*/ 520106 h 4427419"/>
                  <a:gd name="connsiteX34" fmla="*/ 4560711 w 5772136"/>
                  <a:gd name="connsiteY34" fmla="*/ 488851 h 4427419"/>
                  <a:gd name="connsiteX35" fmla="*/ 4605687 w 5772136"/>
                  <a:gd name="connsiteY35" fmla="*/ 233126 h 4427419"/>
                  <a:gd name="connsiteX36" fmla="*/ 4593954 w 5772136"/>
                  <a:gd name="connsiteY36" fmla="*/ 234073 h 4427419"/>
                  <a:gd name="connsiteX37" fmla="*/ 4507912 w 5772136"/>
                  <a:gd name="connsiteY37" fmla="*/ 306055 h 4427419"/>
                  <a:gd name="connsiteX38" fmla="*/ 4445337 w 5772136"/>
                  <a:gd name="connsiteY38" fmla="*/ 80639 h 4427419"/>
                  <a:gd name="connsiteX39" fmla="*/ 4297697 w 5772136"/>
                  <a:gd name="connsiteY39" fmla="*/ 181034 h 4427419"/>
                  <a:gd name="connsiteX40" fmla="*/ 4233166 w 5772136"/>
                  <a:gd name="connsiteY40" fmla="*/ 171563 h 4427419"/>
                  <a:gd name="connsiteX41" fmla="*/ 3904644 w 5772136"/>
                  <a:gd name="connsiteY41" fmla="*/ 270064 h 4427419"/>
                  <a:gd name="connsiteX42" fmla="*/ 3951575 w 5772136"/>
                  <a:gd name="connsiteY42" fmla="*/ 104317 h 4427419"/>
                  <a:gd name="connsiteX43" fmla="*/ 3694428 w 5772136"/>
                  <a:gd name="connsiteY43" fmla="*/ 190505 h 4427419"/>
                  <a:gd name="connsiteX44" fmla="*/ 3565366 w 5772136"/>
                  <a:gd name="connsiteY44" fmla="*/ 29494 h 4427419"/>
                  <a:gd name="connsiteX45" fmla="*/ 3488124 w 5772136"/>
                  <a:gd name="connsiteY45" fmla="*/ 99581 h 4427419"/>
                  <a:gd name="connsiteX46" fmla="*/ 3270088 w 5772136"/>
                  <a:gd name="connsiteY46" fmla="*/ 85374 h 4427419"/>
                  <a:gd name="connsiteX47" fmla="*/ 3142002 w 5772136"/>
                  <a:gd name="connsiteY47" fmla="*/ 225549 h 4427419"/>
                  <a:gd name="connsiteX48" fmla="*/ 3131247 w 5772136"/>
                  <a:gd name="connsiteY48" fmla="*/ 251122 h 4427419"/>
                  <a:gd name="connsiteX49" fmla="*/ 3186979 w 5772136"/>
                  <a:gd name="connsiteY49" fmla="*/ 332575 h 4427419"/>
                  <a:gd name="connsiteX50" fmla="*/ 3270088 w 5772136"/>
                  <a:gd name="connsiteY50" fmla="*/ 177246 h 4427419"/>
                  <a:gd name="connsiteX51" fmla="*/ 3280842 w 5772136"/>
                  <a:gd name="connsiteY51" fmla="*/ 176299 h 4427419"/>
                  <a:gd name="connsiteX52" fmla="*/ 3349285 w 5772136"/>
                  <a:gd name="connsiteY52" fmla="*/ 308897 h 4427419"/>
                  <a:gd name="connsiteX53" fmla="*/ 3402083 w 5772136"/>
                  <a:gd name="connsiteY53" fmla="*/ 238809 h 4427419"/>
                  <a:gd name="connsiteX54" fmla="*/ 3478347 w 5772136"/>
                  <a:gd name="connsiteY54" fmla="*/ 272906 h 4427419"/>
                  <a:gd name="connsiteX55" fmla="*/ 3484213 w 5772136"/>
                  <a:gd name="connsiteY55" fmla="*/ 578828 h 4427419"/>
                  <a:gd name="connsiteX56" fmla="*/ 3557544 w 5772136"/>
                  <a:gd name="connsiteY56" fmla="*/ 506847 h 4427419"/>
                  <a:gd name="connsiteX57" fmla="*/ 3704206 w 5772136"/>
                  <a:gd name="connsiteY57" fmla="*/ 412134 h 4427419"/>
                  <a:gd name="connsiteX58" fmla="*/ 3782426 w 5772136"/>
                  <a:gd name="connsiteY58" fmla="*/ 412134 h 4427419"/>
                  <a:gd name="connsiteX59" fmla="*/ 3766781 w 5772136"/>
                  <a:gd name="connsiteY59" fmla="*/ 483168 h 4427419"/>
                  <a:gd name="connsiteX60" fmla="*/ 3911488 w 5772136"/>
                  <a:gd name="connsiteY60" fmla="*/ 426341 h 4427419"/>
                  <a:gd name="connsiteX61" fmla="*/ 3994596 w 5772136"/>
                  <a:gd name="connsiteY61" fmla="*/ 556097 h 4427419"/>
                  <a:gd name="connsiteX62" fmla="*/ 3836201 w 5772136"/>
                  <a:gd name="connsiteY62" fmla="*/ 751206 h 4427419"/>
                  <a:gd name="connsiteX63" fmla="*/ 3740383 w 5772136"/>
                  <a:gd name="connsiteY63" fmla="*/ 804245 h 4427419"/>
                  <a:gd name="connsiteX64" fmla="*/ 3826424 w 5772136"/>
                  <a:gd name="connsiteY64" fmla="*/ 821293 h 4427419"/>
                  <a:gd name="connsiteX65" fmla="*/ 3828380 w 5772136"/>
                  <a:gd name="connsiteY65" fmla="*/ 828870 h 4427419"/>
                  <a:gd name="connsiteX66" fmla="*/ 3503769 w 5772136"/>
                  <a:gd name="connsiteY66" fmla="*/ 957680 h 4427419"/>
                  <a:gd name="connsiteX67" fmla="*/ 3646519 w 5772136"/>
                  <a:gd name="connsiteY67" fmla="*/ 1021137 h 4427419"/>
                  <a:gd name="connsiteX68" fmla="*/ 3535056 w 5772136"/>
                  <a:gd name="connsiteY68" fmla="*/ 1146158 h 4427419"/>
                  <a:gd name="connsiteX69" fmla="*/ 3056939 w 5772136"/>
                  <a:gd name="connsiteY69" fmla="*/ 1138581 h 4427419"/>
                  <a:gd name="connsiteX70" fmla="*/ 3257376 w 5772136"/>
                  <a:gd name="connsiteY70" fmla="*/ 1384835 h 4427419"/>
                  <a:gd name="connsiteX71" fmla="*/ 3072583 w 5772136"/>
                  <a:gd name="connsiteY71" fmla="*/ 1429350 h 4427419"/>
                  <a:gd name="connsiteX72" fmla="*/ 3091160 w 5772136"/>
                  <a:gd name="connsiteY72" fmla="*/ 1520274 h 4427419"/>
                  <a:gd name="connsiteX73" fmla="*/ 2949387 w 5772136"/>
                  <a:gd name="connsiteY73" fmla="*/ 1565737 h 4427419"/>
                  <a:gd name="connsiteX74" fmla="*/ 2612065 w 5772136"/>
                  <a:gd name="connsiteY74" fmla="*/ 1493755 h 4427419"/>
                  <a:gd name="connsiteX75" fmla="*/ 2705928 w 5772136"/>
                  <a:gd name="connsiteY75" fmla="*/ 1678445 h 4427419"/>
                  <a:gd name="connsiteX76" fmla="*/ 2505491 w 5772136"/>
                  <a:gd name="connsiteY76" fmla="*/ 1712542 h 4427419"/>
                  <a:gd name="connsiteX77" fmla="*/ 2646286 w 5772136"/>
                  <a:gd name="connsiteY77" fmla="*/ 1835668 h 4427419"/>
                  <a:gd name="connsiteX78" fmla="*/ 2642375 w 5772136"/>
                  <a:gd name="connsiteY78" fmla="*/ 1842298 h 4427419"/>
                  <a:gd name="connsiteX79" fmla="*/ 2367629 w 5772136"/>
                  <a:gd name="connsiteY79" fmla="*/ 1924698 h 4427419"/>
                  <a:gd name="connsiteX80" fmla="*/ 2426293 w 5772136"/>
                  <a:gd name="connsiteY80" fmla="*/ 1955007 h 4427419"/>
                  <a:gd name="connsiteX81" fmla="*/ 2424338 w 5772136"/>
                  <a:gd name="connsiteY81" fmla="*/ 1961636 h 4427419"/>
                  <a:gd name="connsiteX82" fmla="*/ 2177946 w 5772136"/>
                  <a:gd name="connsiteY82" fmla="*/ 2088552 h 4427419"/>
                  <a:gd name="connsiteX83" fmla="*/ 2255188 w 5772136"/>
                  <a:gd name="connsiteY83" fmla="*/ 2060138 h 4427419"/>
                  <a:gd name="connsiteX84" fmla="*/ 2411627 w 5772136"/>
                  <a:gd name="connsiteY84" fmla="*/ 2060138 h 4427419"/>
                  <a:gd name="connsiteX85" fmla="*/ 2412605 w 5772136"/>
                  <a:gd name="connsiteY85" fmla="*/ 2066768 h 4427419"/>
                  <a:gd name="connsiteX86" fmla="*/ 2411627 w 5772136"/>
                  <a:gd name="connsiteY86" fmla="*/ 2067715 h 4427419"/>
                  <a:gd name="connsiteX87" fmla="*/ 2579799 w 5772136"/>
                  <a:gd name="connsiteY87" fmla="*/ 2017517 h 4427419"/>
                  <a:gd name="connsiteX88" fmla="*/ 2588599 w 5772136"/>
                  <a:gd name="connsiteY88" fmla="*/ 2021306 h 4427419"/>
                  <a:gd name="connsiteX89" fmla="*/ 2494736 w 5772136"/>
                  <a:gd name="connsiteY89" fmla="*/ 2187053 h 4427419"/>
                  <a:gd name="connsiteX90" fmla="*/ 2698106 w 5772136"/>
                  <a:gd name="connsiteY90" fmla="*/ 2218308 h 4427419"/>
                  <a:gd name="connsiteX91" fmla="*/ 2793926 w 5772136"/>
                  <a:gd name="connsiteY91" fmla="*/ 2016570 h 4427419"/>
                  <a:gd name="connsiteX92" fmla="*/ 2996319 w 5772136"/>
                  <a:gd name="connsiteY92" fmla="*/ 2159586 h 4427419"/>
                  <a:gd name="connsiteX93" fmla="*/ 3026629 w 5772136"/>
                  <a:gd name="connsiteY93" fmla="*/ 1917121 h 4427419"/>
                  <a:gd name="connsiteX94" fmla="*/ 3100937 w 5772136"/>
                  <a:gd name="connsiteY94" fmla="*/ 1829986 h 4427419"/>
                  <a:gd name="connsiteX95" fmla="*/ 3224133 w 5772136"/>
                  <a:gd name="connsiteY95" fmla="*/ 1856505 h 4427419"/>
                  <a:gd name="connsiteX96" fmla="*/ 3300397 w 5772136"/>
                  <a:gd name="connsiteY96" fmla="*/ 1700229 h 4427419"/>
                  <a:gd name="connsiteX97" fmla="*/ 3412838 w 5772136"/>
                  <a:gd name="connsiteY97" fmla="*/ 1738114 h 4427419"/>
                  <a:gd name="connsiteX98" fmla="*/ 3432393 w 5772136"/>
                  <a:gd name="connsiteY98" fmla="*/ 1754215 h 4427419"/>
                  <a:gd name="connsiteX99" fmla="*/ 3449992 w 5772136"/>
                  <a:gd name="connsiteY99" fmla="*/ 1525010 h 4427419"/>
                  <a:gd name="connsiteX100" fmla="*/ 3752116 w 5772136"/>
                  <a:gd name="connsiteY100" fmla="*/ 1498490 h 4427419"/>
                  <a:gd name="connsiteX101" fmla="*/ 3738427 w 5772136"/>
                  <a:gd name="connsiteY101" fmla="*/ 1386729 h 4427419"/>
                  <a:gd name="connsiteX102" fmla="*/ 3821536 w 5772136"/>
                  <a:gd name="connsiteY102" fmla="*/ 1370628 h 4427419"/>
                  <a:gd name="connsiteX103" fmla="*/ 3900733 w 5772136"/>
                  <a:gd name="connsiteY103" fmla="*/ 1375364 h 4427419"/>
                  <a:gd name="connsiteX104" fmla="*/ 3790248 w 5772136"/>
                  <a:gd name="connsiteY104" fmla="*/ 1229506 h 4427419"/>
                  <a:gd name="connsiteX105" fmla="*/ 4123658 w 5772136"/>
                  <a:gd name="connsiteY105" fmla="*/ 1211510 h 4427419"/>
                  <a:gd name="connsiteX106" fmla="*/ 4104104 w 5772136"/>
                  <a:gd name="connsiteY106" fmla="*/ 1137634 h 4427419"/>
                  <a:gd name="connsiteX107" fmla="*/ 4114859 w 5772136"/>
                  <a:gd name="connsiteY107" fmla="*/ 1131952 h 4427419"/>
                  <a:gd name="connsiteX108" fmla="*/ 4172546 w 5772136"/>
                  <a:gd name="connsiteY108" fmla="*/ 1149947 h 4427419"/>
                  <a:gd name="connsiteX109" fmla="*/ 4152991 w 5772136"/>
                  <a:gd name="connsiteY109" fmla="*/ 1041027 h 4427419"/>
                  <a:gd name="connsiteX110" fmla="*/ 4161790 w 5772136"/>
                  <a:gd name="connsiteY110" fmla="*/ 1035344 h 4427419"/>
                  <a:gd name="connsiteX111" fmla="*/ 4401338 w 5772136"/>
                  <a:gd name="connsiteY111" fmla="*/ 1148053 h 4427419"/>
                  <a:gd name="connsiteX112" fmla="*/ 4401338 w 5772136"/>
                  <a:gd name="connsiteY112" fmla="*/ 1028714 h 4427419"/>
                  <a:gd name="connsiteX113" fmla="*/ 4442404 w 5772136"/>
                  <a:gd name="connsiteY113" fmla="*/ 886645 h 4427419"/>
                  <a:gd name="connsiteX114" fmla="*/ 4559733 w 5772136"/>
                  <a:gd name="connsiteY114" fmla="*/ 862020 h 4427419"/>
                  <a:gd name="connsiteX115" fmla="*/ 4625241 w 5772136"/>
                  <a:gd name="connsiteY115" fmla="*/ 978517 h 4427419"/>
                  <a:gd name="connsiteX116" fmla="*/ 4712261 w 5772136"/>
                  <a:gd name="connsiteY116" fmla="*/ 945367 h 4427419"/>
                  <a:gd name="connsiteX117" fmla="*/ 4763104 w 5772136"/>
                  <a:gd name="connsiteY117" fmla="*/ 995565 h 4427419"/>
                  <a:gd name="connsiteX118" fmla="*/ 4691728 w 5772136"/>
                  <a:gd name="connsiteY118" fmla="*/ 1131004 h 4427419"/>
                  <a:gd name="connsiteX119" fmla="*/ 4692706 w 5772136"/>
                  <a:gd name="connsiteY119" fmla="*/ 1132899 h 4427419"/>
                  <a:gd name="connsiteX120" fmla="*/ 4929320 w 5772136"/>
                  <a:gd name="connsiteY120" fmla="*/ 1009772 h 4427419"/>
                  <a:gd name="connsiteX121" fmla="*/ 4940075 w 5772136"/>
                  <a:gd name="connsiteY121" fmla="*/ 1012613 h 4427419"/>
                  <a:gd name="connsiteX122" fmla="*/ 4848168 w 5772136"/>
                  <a:gd name="connsiteY122" fmla="*/ 1132899 h 4427419"/>
                  <a:gd name="connsiteX123" fmla="*/ 4957675 w 5772136"/>
                  <a:gd name="connsiteY123" fmla="*/ 1129110 h 4427419"/>
                  <a:gd name="connsiteX124" fmla="*/ 4980163 w 5772136"/>
                  <a:gd name="connsiteY124" fmla="*/ 1242766 h 4427419"/>
                  <a:gd name="connsiteX125" fmla="*/ 5018295 w 5772136"/>
                  <a:gd name="connsiteY125" fmla="*/ 1185938 h 4427419"/>
                  <a:gd name="connsiteX126" fmla="*/ 5031006 w 5772136"/>
                  <a:gd name="connsiteY126" fmla="*/ 1184044 h 4427419"/>
                  <a:gd name="connsiteX127" fmla="*/ 5078916 w 5772136"/>
                  <a:gd name="connsiteY127" fmla="*/ 1296752 h 4427419"/>
                  <a:gd name="connsiteX128" fmla="*/ 5151269 w 5772136"/>
                  <a:gd name="connsiteY128" fmla="*/ 1201092 h 4427419"/>
                  <a:gd name="connsiteX129" fmla="*/ 5163001 w 5772136"/>
                  <a:gd name="connsiteY129" fmla="*/ 1199198 h 4427419"/>
                  <a:gd name="connsiteX130" fmla="*/ 5194290 w 5772136"/>
                  <a:gd name="connsiteY130" fmla="*/ 1360210 h 4427419"/>
                  <a:gd name="connsiteX131" fmla="*/ 5165935 w 5772136"/>
                  <a:gd name="connsiteY131" fmla="*/ 1447345 h 4427419"/>
                  <a:gd name="connsiteX132" fmla="*/ 5187445 w 5772136"/>
                  <a:gd name="connsiteY132" fmla="*/ 1450187 h 4427419"/>
                  <a:gd name="connsiteX133" fmla="*/ 5242199 w 5772136"/>
                  <a:gd name="connsiteY133" fmla="*/ 1401883 h 4427419"/>
                  <a:gd name="connsiteX134" fmla="*/ 5383972 w 5772136"/>
                  <a:gd name="connsiteY134" fmla="*/ 1328954 h 4427419"/>
                  <a:gd name="connsiteX135" fmla="*/ 5372239 w 5772136"/>
                  <a:gd name="connsiteY135" fmla="*/ 1460605 h 4427419"/>
                  <a:gd name="connsiteX136" fmla="*/ 5622541 w 5772136"/>
                  <a:gd name="connsiteY136" fmla="*/ 1418932 h 4427419"/>
                  <a:gd name="connsiteX137" fmla="*/ 5573654 w 5772136"/>
                  <a:gd name="connsiteY137" fmla="*/ 1515539 h 4427419"/>
                  <a:gd name="connsiteX138" fmla="*/ 5466103 w 5772136"/>
                  <a:gd name="connsiteY138" fmla="*/ 1596045 h 4427419"/>
                  <a:gd name="connsiteX139" fmla="*/ 5614719 w 5772136"/>
                  <a:gd name="connsiteY139" fmla="*/ 1620670 h 4427419"/>
                  <a:gd name="connsiteX140" fmla="*/ 5511079 w 5772136"/>
                  <a:gd name="connsiteY140" fmla="*/ 1692652 h 4427419"/>
                  <a:gd name="connsiteX141" fmla="*/ 5409393 w 5772136"/>
                  <a:gd name="connsiteY141" fmla="*/ 1745691 h 4427419"/>
                  <a:gd name="connsiteX142" fmla="*/ 5671428 w 5772136"/>
                  <a:gd name="connsiteY142" fmla="*/ 1726748 h 4427419"/>
                  <a:gd name="connsiteX143" fmla="*/ 5673384 w 5772136"/>
                  <a:gd name="connsiteY143" fmla="*/ 1734326 h 4427419"/>
                  <a:gd name="connsiteX144" fmla="*/ 5432859 w 5772136"/>
                  <a:gd name="connsiteY144" fmla="*/ 1865976 h 4427419"/>
                  <a:gd name="connsiteX145" fmla="*/ 5152247 w 5772136"/>
                  <a:gd name="connsiteY145" fmla="*/ 1933223 h 4427419"/>
                  <a:gd name="connsiteX146" fmla="*/ 5475880 w 5772136"/>
                  <a:gd name="connsiteY146" fmla="*/ 1968266 h 4427419"/>
                  <a:gd name="connsiteX147" fmla="*/ 5476858 w 5772136"/>
                  <a:gd name="connsiteY147" fmla="*/ 1974896 h 4427419"/>
                  <a:gd name="connsiteX148" fmla="*/ 5249043 w 5772136"/>
                  <a:gd name="connsiteY148" fmla="*/ 2069609 h 4427419"/>
                  <a:gd name="connsiteX149" fmla="*/ 5003629 w 5772136"/>
                  <a:gd name="connsiteY149" fmla="*/ 2092340 h 4427419"/>
                  <a:gd name="connsiteX150" fmla="*/ 5170823 w 5772136"/>
                  <a:gd name="connsiteY150" fmla="*/ 2134014 h 4427419"/>
                  <a:gd name="connsiteX151" fmla="*/ 5265665 w 5772136"/>
                  <a:gd name="connsiteY151" fmla="*/ 2227780 h 4427419"/>
                  <a:gd name="connsiteX152" fmla="*/ 5079893 w 5772136"/>
                  <a:gd name="connsiteY152" fmla="*/ 2256194 h 4427419"/>
                  <a:gd name="connsiteX153" fmla="*/ 4948875 w 5772136"/>
                  <a:gd name="connsiteY153" fmla="*/ 2211678 h 4427419"/>
                  <a:gd name="connsiteX154" fmla="*/ 4871634 w 5772136"/>
                  <a:gd name="connsiteY154" fmla="*/ 2185159 h 4427419"/>
                  <a:gd name="connsiteX155" fmla="*/ 5024161 w 5772136"/>
                  <a:gd name="connsiteY155" fmla="*/ 2324387 h 4427419"/>
                  <a:gd name="connsiteX156" fmla="*/ 5104337 w 5772136"/>
                  <a:gd name="connsiteY156" fmla="*/ 2494870 h 4427419"/>
                  <a:gd name="connsiteX157" fmla="*/ 5095537 w 5772136"/>
                  <a:gd name="connsiteY157" fmla="*/ 2500553 h 4427419"/>
                  <a:gd name="connsiteX158" fmla="*/ 4963542 w 5772136"/>
                  <a:gd name="connsiteY158" fmla="*/ 2468350 h 4427419"/>
                  <a:gd name="connsiteX159" fmla="*/ 4898032 w 5772136"/>
                  <a:gd name="connsiteY159" fmla="*/ 2432360 h 4427419"/>
                  <a:gd name="connsiteX160" fmla="*/ 4941053 w 5772136"/>
                  <a:gd name="connsiteY160" fmla="*/ 2630309 h 4427419"/>
                  <a:gd name="connsiteX161" fmla="*/ 4747460 w 5772136"/>
                  <a:gd name="connsiteY161" fmla="*/ 2769537 h 4427419"/>
                  <a:gd name="connsiteX162" fmla="*/ 4510845 w 5772136"/>
                  <a:gd name="connsiteY162" fmla="*/ 2640728 h 4427419"/>
                  <a:gd name="connsiteX163" fmla="*/ 4470758 w 5772136"/>
                  <a:gd name="connsiteY163" fmla="*/ 2589583 h 4427419"/>
                  <a:gd name="connsiteX164" fmla="*/ 4518668 w 5772136"/>
                  <a:gd name="connsiteY164" fmla="*/ 2747753 h 4427419"/>
                  <a:gd name="connsiteX165" fmla="*/ 4388627 w 5772136"/>
                  <a:gd name="connsiteY165" fmla="*/ 2812158 h 4427419"/>
                  <a:gd name="connsiteX166" fmla="*/ 4265432 w 5772136"/>
                  <a:gd name="connsiteY166" fmla="*/ 2703238 h 4427419"/>
                  <a:gd name="connsiteX167" fmla="*/ 4301608 w 5772136"/>
                  <a:gd name="connsiteY167" fmla="*/ 2832048 h 4427419"/>
                  <a:gd name="connsiteX168" fmla="*/ 4282053 w 5772136"/>
                  <a:gd name="connsiteY168" fmla="*/ 2965593 h 4427419"/>
                  <a:gd name="connsiteX169" fmla="*/ 4271298 w 5772136"/>
                  <a:gd name="connsiteY169" fmla="*/ 2968434 h 4427419"/>
                  <a:gd name="connsiteX170" fmla="*/ 4177435 w 5772136"/>
                  <a:gd name="connsiteY170" fmla="*/ 2848149 h 4427419"/>
                  <a:gd name="connsiteX171" fmla="*/ 4150058 w 5772136"/>
                  <a:gd name="connsiteY171" fmla="*/ 2939073 h 4427419"/>
                  <a:gd name="connsiteX172" fmla="*/ 4021973 w 5772136"/>
                  <a:gd name="connsiteY172" fmla="*/ 3116186 h 4427419"/>
                  <a:gd name="connsiteX173" fmla="*/ 3822513 w 5772136"/>
                  <a:gd name="connsiteY173" fmla="*/ 3021473 h 4427419"/>
                  <a:gd name="connsiteX174" fmla="*/ 3785359 w 5772136"/>
                  <a:gd name="connsiteY174" fmla="*/ 2767643 h 4427419"/>
                  <a:gd name="connsiteX175" fmla="*/ 3746249 w 5772136"/>
                  <a:gd name="connsiteY175" fmla="*/ 2820682 h 4427419"/>
                  <a:gd name="connsiteX176" fmla="*/ 3621098 w 5772136"/>
                  <a:gd name="connsiteY176" fmla="*/ 2930549 h 4427419"/>
                  <a:gd name="connsiteX177" fmla="*/ 3556567 w 5772136"/>
                  <a:gd name="connsiteY177" fmla="*/ 2869933 h 4427419"/>
                  <a:gd name="connsiteX178" fmla="*/ 3568299 w 5772136"/>
                  <a:gd name="connsiteY178" fmla="*/ 2832995 h 4427419"/>
                  <a:gd name="connsiteX179" fmla="*/ 3337551 w 5772136"/>
                  <a:gd name="connsiteY179" fmla="*/ 3028103 h 4427419"/>
                  <a:gd name="connsiteX180" fmla="*/ 3326796 w 5772136"/>
                  <a:gd name="connsiteY180" fmla="*/ 3025262 h 4427419"/>
                  <a:gd name="connsiteX181" fmla="*/ 3317019 w 5772136"/>
                  <a:gd name="connsiteY181" fmla="*/ 2882246 h 4427419"/>
                  <a:gd name="connsiteX182" fmla="*/ 3175246 w 5772136"/>
                  <a:gd name="connsiteY182" fmla="*/ 2986430 h 4427419"/>
                  <a:gd name="connsiteX183" fmla="*/ 3164491 w 5772136"/>
                  <a:gd name="connsiteY183" fmla="*/ 2984535 h 4427419"/>
                  <a:gd name="connsiteX184" fmla="*/ 3156669 w 5772136"/>
                  <a:gd name="connsiteY184" fmla="*/ 2779009 h 4427419"/>
                  <a:gd name="connsiteX185" fmla="*/ 3159602 w 5772136"/>
                  <a:gd name="connsiteY185" fmla="*/ 2762907 h 4427419"/>
                  <a:gd name="connsiteX186" fmla="*/ 3017829 w 5772136"/>
                  <a:gd name="connsiteY186" fmla="*/ 2920131 h 4427419"/>
                  <a:gd name="connsiteX187" fmla="*/ 2897566 w 5772136"/>
                  <a:gd name="connsiteY187" fmla="*/ 2870880 h 4427419"/>
                  <a:gd name="connsiteX188" fmla="*/ 2901477 w 5772136"/>
                  <a:gd name="connsiteY188" fmla="*/ 2746806 h 4427419"/>
                  <a:gd name="connsiteX189" fmla="*/ 2847702 w 5772136"/>
                  <a:gd name="connsiteY189" fmla="*/ 2835836 h 4427419"/>
                  <a:gd name="connsiteX190" fmla="*/ 2739172 w 5772136"/>
                  <a:gd name="connsiteY190" fmla="*/ 2906871 h 4427419"/>
                  <a:gd name="connsiteX191" fmla="*/ 2710817 w 5772136"/>
                  <a:gd name="connsiteY191" fmla="*/ 2837731 h 4427419"/>
                  <a:gd name="connsiteX192" fmla="*/ 2659974 w 5772136"/>
                  <a:gd name="connsiteY192" fmla="*/ 2976011 h 4427419"/>
                  <a:gd name="connsiteX193" fmla="*/ 2432160 w 5772136"/>
                  <a:gd name="connsiteY193" fmla="*/ 3235525 h 4427419"/>
                  <a:gd name="connsiteX194" fmla="*/ 2422382 w 5772136"/>
                  <a:gd name="connsiteY194" fmla="*/ 3233630 h 4427419"/>
                  <a:gd name="connsiteX195" fmla="*/ 2384250 w 5772136"/>
                  <a:gd name="connsiteY195" fmla="*/ 3116186 h 4427419"/>
                  <a:gd name="connsiteX196" fmla="*/ 2291365 w 5772136"/>
                  <a:gd name="connsiteY196" fmla="*/ 3264886 h 4427419"/>
                  <a:gd name="connsiteX197" fmla="*/ 2103638 w 5772136"/>
                  <a:gd name="connsiteY197" fmla="*/ 3236472 h 4427419"/>
                  <a:gd name="connsiteX198" fmla="*/ 2018574 w 5772136"/>
                  <a:gd name="connsiteY198" fmla="*/ 3159755 h 4427419"/>
                  <a:gd name="connsiteX199" fmla="*/ 2066483 w 5772136"/>
                  <a:gd name="connsiteY199" fmla="*/ 3287617 h 4427419"/>
                  <a:gd name="connsiteX200" fmla="*/ 2057684 w 5772136"/>
                  <a:gd name="connsiteY200" fmla="*/ 3293300 h 4427419"/>
                  <a:gd name="connsiteX201" fmla="*/ 1936443 w 5772136"/>
                  <a:gd name="connsiteY201" fmla="*/ 3262044 h 4427419"/>
                  <a:gd name="connsiteX202" fmla="*/ 1974576 w 5772136"/>
                  <a:gd name="connsiteY202" fmla="*/ 3333079 h 4427419"/>
                  <a:gd name="connsiteX203" fmla="*/ 2015641 w 5772136"/>
                  <a:gd name="connsiteY203" fmla="*/ 3591645 h 4427419"/>
                  <a:gd name="connsiteX204" fmla="*/ 1517968 w 5772136"/>
                  <a:gd name="connsiteY204" fmla="*/ 3514928 h 4427419"/>
                  <a:gd name="connsiteX205" fmla="*/ 1550234 w 5772136"/>
                  <a:gd name="connsiteY205" fmla="*/ 3763075 h 4427419"/>
                  <a:gd name="connsiteX206" fmla="*/ 1536545 w 5772136"/>
                  <a:gd name="connsiteY206" fmla="*/ 3767811 h 4427419"/>
                  <a:gd name="connsiteX207" fmla="*/ 1424105 w 5772136"/>
                  <a:gd name="connsiteY207" fmla="*/ 3629530 h 4427419"/>
                  <a:gd name="connsiteX208" fmla="*/ 1377173 w 5772136"/>
                  <a:gd name="connsiteY208" fmla="*/ 3778229 h 4427419"/>
                  <a:gd name="connsiteX209" fmla="*/ 1187491 w 5772136"/>
                  <a:gd name="connsiteY209" fmla="*/ 3973338 h 4427419"/>
                  <a:gd name="connsiteX210" fmla="*/ 1176735 w 5772136"/>
                  <a:gd name="connsiteY210" fmla="*/ 3970497 h 4427419"/>
                  <a:gd name="connsiteX211" fmla="*/ 1184557 w 5772136"/>
                  <a:gd name="connsiteY211" fmla="*/ 3804749 h 4427419"/>
                  <a:gd name="connsiteX212" fmla="*/ 992920 w 5772136"/>
                  <a:gd name="connsiteY212" fmla="*/ 4087941 h 4427419"/>
                  <a:gd name="connsiteX213" fmla="*/ 982164 w 5772136"/>
                  <a:gd name="connsiteY213" fmla="*/ 4087941 h 4427419"/>
                  <a:gd name="connsiteX214" fmla="*/ 898078 w 5772136"/>
                  <a:gd name="connsiteY214" fmla="*/ 3907986 h 4427419"/>
                  <a:gd name="connsiteX215" fmla="*/ 670263 w 5772136"/>
                  <a:gd name="connsiteY215" fmla="*/ 4122984 h 4427419"/>
                  <a:gd name="connsiteX216" fmla="*/ 659508 w 5772136"/>
                  <a:gd name="connsiteY216" fmla="*/ 4121090 h 4427419"/>
                  <a:gd name="connsiteX217" fmla="*/ 709373 w 5772136"/>
                  <a:gd name="connsiteY217" fmla="*/ 3873889 h 4427419"/>
                  <a:gd name="connsiteX218" fmla="*/ 637998 w 5772136"/>
                  <a:gd name="connsiteY218" fmla="*/ 3934506 h 4427419"/>
                  <a:gd name="connsiteX219" fmla="*/ 459071 w 5772136"/>
                  <a:gd name="connsiteY219" fmla="*/ 4029219 h 4427419"/>
                  <a:gd name="connsiteX220" fmla="*/ 451249 w 5772136"/>
                  <a:gd name="connsiteY220" fmla="*/ 4021642 h 4427419"/>
                  <a:gd name="connsiteX221" fmla="*/ 506002 w 5772136"/>
                  <a:gd name="connsiteY221" fmla="*/ 3955342 h 4427419"/>
                  <a:gd name="connsiteX222" fmla="*/ 465915 w 5772136"/>
                  <a:gd name="connsiteY222" fmla="*/ 3980915 h 4427419"/>
                  <a:gd name="connsiteX223" fmla="*/ 284054 w 5772136"/>
                  <a:gd name="connsiteY223" fmla="*/ 4059527 h 4427419"/>
                  <a:gd name="connsiteX224" fmla="*/ 195079 w 5772136"/>
                  <a:gd name="connsiteY224" fmla="*/ 3862524 h 4427419"/>
                  <a:gd name="connsiteX225" fmla="*/ 116860 w 5772136"/>
                  <a:gd name="connsiteY225" fmla="*/ 3988492 h 4427419"/>
                  <a:gd name="connsiteX226" fmla="*/ 105127 w 5772136"/>
                  <a:gd name="connsiteY226" fmla="*/ 3990387 h 4427419"/>
                  <a:gd name="connsiteX227" fmla="*/ 70906 w 5772136"/>
                  <a:gd name="connsiteY227" fmla="*/ 3933559 h 4427419"/>
                  <a:gd name="connsiteX228" fmla="*/ 69928 w 5772136"/>
                  <a:gd name="connsiteY228" fmla="*/ 3958184 h 4427419"/>
                  <a:gd name="connsiteX229" fmla="*/ 123704 w 5772136"/>
                  <a:gd name="connsiteY229" fmla="*/ 4091729 h 4427419"/>
                  <a:gd name="connsiteX230" fmla="*/ 4419 w 5772136"/>
                  <a:gd name="connsiteY230" fmla="*/ 4331353 h 4427419"/>
                  <a:gd name="connsiteX231" fmla="*/ 26907 w 5772136"/>
                  <a:gd name="connsiteY231" fmla="*/ 4339877 h 4427419"/>
                  <a:gd name="connsiteX232" fmla="*/ 285032 w 5772136"/>
                  <a:gd name="connsiteY232" fmla="*/ 4213909 h 4427419"/>
                  <a:gd name="connsiteX233" fmla="*/ 409206 w 5772136"/>
                  <a:gd name="connsiteY233" fmla="*/ 4130562 h 4427419"/>
                  <a:gd name="connsiteX234" fmla="*/ 301654 w 5772136"/>
                  <a:gd name="connsiteY234" fmla="*/ 4326617 h 4427419"/>
                  <a:gd name="connsiteX235" fmla="*/ 315342 w 5772136"/>
                  <a:gd name="connsiteY235" fmla="*/ 4337983 h 4427419"/>
                  <a:gd name="connsiteX236" fmla="*/ 567600 w 5772136"/>
                  <a:gd name="connsiteY236" fmla="*/ 4184548 h 4427419"/>
                  <a:gd name="connsiteX237" fmla="*/ 601822 w 5772136"/>
                  <a:gd name="connsiteY237" fmla="*/ 4367344 h 4427419"/>
                  <a:gd name="connsiteX238" fmla="*/ 729906 w 5772136"/>
                  <a:gd name="connsiteY238" fmla="*/ 4422277 h 4427419"/>
                  <a:gd name="connsiteX239" fmla="*/ 821814 w 5772136"/>
                  <a:gd name="connsiteY239" fmla="*/ 4192125 h 4427419"/>
                  <a:gd name="connsiteX240" fmla="*/ 1083850 w 5772136"/>
                  <a:gd name="connsiteY240" fmla="*/ 4383445 h 4427419"/>
                  <a:gd name="connsiteX241" fmla="*/ 1110249 w 5772136"/>
                  <a:gd name="connsiteY241" fmla="*/ 4219592 h 4427419"/>
                  <a:gd name="connsiteX242" fmla="*/ 1288198 w 5772136"/>
                  <a:gd name="connsiteY242" fmla="*/ 4258424 h 4427419"/>
                  <a:gd name="connsiteX243" fmla="*/ 1353707 w 5772136"/>
                  <a:gd name="connsiteY243" fmla="*/ 4056685 h 4427419"/>
                  <a:gd name="connsiteX244" fmla="*/ 1353707 w 5772136"/>
                  <a:gd name="connsiteY244" fmla="*/ 4038690 h 4427419"/>
                  <a:gd name="connsiteX245" fmla="*/ 1529701 w 5772136"/>
                  <a:gd name="connsiteY245" fmla="*/ 3977126 h 4427419"/>
                  <a:gd name="connsiteX246" fmla="*/ 1417260 w 5772136"/>
                  <a:gd name="connsiteY246" fmla="*/ 4088888 h 4427419"/>
                  <a:gd name="connsiteX247" fmla="*/ 1419216 w 5772136"/>
                  <a:gd name="connsiteY247" fmla="*/ 4110672 h 4427419"/>
                  <a:gd name="connsiteX248" fmla="*/ 1485703 w 5772136"/>
                  <a:gd name="connsiteY248" fmla="*/ 4102147 h 4427419"/>
                  <a:gd name="connsiteX249" fmla="*/ 1576633 w 5772136"/>
                  <a:gd name="connsiteY249" fmla="*/ 4047214 h 4427419"/>
                  <a:gd name="connsiteX250" fmla="*/ 1566855 w 5772136"/>
                  <a:gd name="connsiteY250" fmla="*/ 4115407 h 4427419"/>
                  <a:gd name="connsiteX251" fmla="*/ 1596188 w 5772136"/>
                  <a:gd name="connsiteY251" fmla="*/ 4367344 h 4427419"/>
                  <a:gd name="connsiteX252" fmla="*/ 1712540 w 5772136"/>
                  <a:gd name="connsiteY252" fmla="*/ 4370185 h 4427419"/>
                  <a:gd name="connsiteX253" fmla="*/ 1866046 w 5772136"/>
                  <a:gd name="connsiteY253" fmla="*/ 4017853 h 4427419"/>
                  <a:gd name="connsiteX254" fmla="*/ 2052795 w 5772136"/>
                  <a:gd name="connsiteY254" fmla="*/ 4139086 h 4427419"/>
                  <a:gd name="connsiteX255" fmla="*/ 2124170 w 5772136"/>
                  <a:gd name="connsiteY255" fmla="*/ 3958184 h 4427419"/>
                  <a:gd name="connsiteX256" fmla="*/ 2094838 w 5772136"/>
                  <a:gd name="connsiteY256" fmla="*/ 3815167 h 4427419"/>
                  <a:gd name="connsiteX257" fmla="*/ 2305053 w 5772136"/>
                  <a:gd name="connsiteY257" fmla="*/ 3874837 h 4427419"/>
                  <a:gd name="connsiteX258" fmla="*/ 2390117 w 5772136"/>
                  <a:gd name="connsiteY258" fmla="*/ 3798119 h 4427419"/>
                  <a:gd name="connsiteX259" fmla="*/ 2263988 w 5772136"/>
                  <a:gd name="connsiteY259" fmla="*/ 3574597 h 4427419"/>
                  <a:gd name="connsiteX260" fmla="*/ 2245411 w 5772136"/>
                  <a:gd name="connsiteY260" fmla="*/ 3553760 h 4427419"/>
                  <a:gd name="connsiteX261" fmla="*/ 2166213 w 5772136"/>
                  <a:gd name="connsiteY261" fmla="*/ 3399378 h 4427419"/>
                  <a:gd name="connsiteX262" fmla="*/ 2450737 w 5772136"/>
                  <a:gd name="connsiteY262" fmla="*/ 3490302 h 4427419"/>
                  <a:gd name="connsiteX263" fmla="*/ 2488869 w 5772136"/>
                  <a:gd name="connsiteY263" fmla="*/ 3412638 h 4427419"/>
                  <a:gd name="connsiteX264" fmla="*/ 2479092 w 5772136"/>
                  <a:gd name="connsiteY264" fmla="*/ 3347286 h 4427419"/>
                  <a:gd name="connsiteX265" fmla="*/ 2602288 w 5772136"/>
                  <a:gd name="connsiteY265" fmla="*/ 3350127 h 4427419"/>
                  <a:gd name="connsiteX266" fmla="*/ 2656063 w 5772136"/>
                  <a:gd name="connsiteY266" fmla="*/ 3145547 h 4427419"/>
                  <a:gd name="connsiteX267" fmla="*/ 2669751 w 5772136"/>
                  <a:gd name="connsiteY267" fmla="*/ 3305612 h 4427419"/>
                  <a:gd name="connsiteX268" fmla="*/ 2693218 w 5772136"/>
                  <a:gd name="connsiteY268" fmla="*/ 3412638 h 4427419"/>
                  <a:gd name="connsiteX269" fmla="*/ 2705928 w 5772136"/>
                  <a:gd name="connsiteY269" fmla="*/ 3415479 h 4427419"/>
                  <a:gd name="connsiteX270" fmla="*/ 2988497 w 5772136"/>
                  <a:gd name="connsiteY270" fmla="*/ 3150283 h 4427419"/>
                  <a:gd name="connsiteX271" fmla="*/ 2961120 w 5772136"/>
                  <a:gd name="connsiteY271" fmla="*/ 3193851 h 4427419"/>
                  <a:gd name="connsiteX272" fmla="*/ 2937654 w 5772136"/>
                  <a:gd name="connsiteY272" fmla="*/ 3276251 h 4427419"/>
                  <a:gd name="connsiteX273" fmla="*/ 3134180 w 5772136"/>
                  <a:gd name="connsiteY273" fmla="*/ 3182485 h 4427419"/>
                  <a:gd name="connsiteX274" fmla="*/ 3258354 w 5772136"/>
                  <a:gd name="connsiteY274" fmla="*/ 2992113 h 4427419"/>
                  <a:gd name="connsiteX275" fmla="*/ 3284753 w 5772136"/>
                  <a:gd name="connsiteY275" fmla="*/ 3080196 h 4427419"/>
                  <a:gd name="connsiteX276" fmla="*/ 3394261 w 5772136"/>
                  <a:gd name="connsiteY276" fmla="*/ 3168279 h 4427419"/>
                  <a:gd name="connsiteX277" fmla="*/ 3457814 w 5772136"/>
                  <a:gd name="connsiteY277" fmla="*/ 3125658 h 4427419"/>
                  <a:gd name="connsiteX278" fmla="*/ 3497902 w 5772136"/>
                  <a:gd name="connsiteY278" fmla="*/ 2982641 h 4427419"/>
                  <a:gd name="connsiteX279" fmla="*/ 3609364 w 5772136"/>
                  <a:gd name="connsiteY279" fmla="*/ 3121869 h 4427419"/>
                  <a:gd name="connsiteX280" fmla="*/ 3575143 w 5772136"/>
                  <a:gd name="connsiteY280" fmla="*/ 3235525 h 4427419"/>
                  <a:gd name="connsiteX281" fmla="*/ 3599587 w 5772136"/>
                  <a:gd name="connsiteY281" fmla="*/ 3244996 h 4427419"/>
                  <a:gd name="connsiteX282" fmla="*/ 3790248 w 5772136"/>
                  <a:gd name="connsiteY282" fmla="*/ 3118081 h 4427419"/>
                  <a:gd name="connsiteX283" fmla="*/ 3711050 w 5772136"/>
                  <a:gd name="connsiteY283" fmla="*/ 3361493 h 4427419"/>
                  <a:gd name="connsiteX284" fmla="*/ 3850867 w 5772136"/>
                  <a:gd name="connsiteY284" fmla="*/ 3324555 h 4427419"/>
                  <a:gd name="connsiteX285" fmla="*/ 3864556 w 5772136"/>
                  <a:gd name="connsiteY285" fmla="*/ 3352022 h 4427419"/>
                  <a:gd name="connsiteX286" fmla="*/ 4051305 w 5772136"/>
                  <a:gd name="connsiteY286" fmla="*/ 3517769 h 4427419"/>
                  <a:gd name="connsiteX287" fmla="*/ 4108992 w 5772136"/>
                  <a:gd name="connsiteY287" fmla="*/ 3391801 h 4427419"/>
                  <a:gd name="connsiteX288" fmla="*/ 4200900 w 5772136"/>
                  <a:gd name="connsiteY288" fmla="*/ 3509245 h 4427419"/>
                  <a:gd name="connsiteX289" fmla="*/ 4329963 w 5772136"/>
                  <a:gd name="connsiteY289" fmla="*/ 3585962 h 4427419"/>
                  <a:gd name="connsiteX290" fmla="*/ 4373961 w 5772136"/>
                  <a:gd name="connsiteY290" fmla="*/ 3431580 h 4427419"/>
                  <a:gd name="connsiteX291" fmla="*/ 4366140 w 5772136"/>
                  <a:gd name="connsiteY291" fmla="*/ 3353916 h 4427419"/>
                  <a:gd name="connsiteX292" fmla="*/ 4480536 w 5772136"/>
                  <a:gd name="connsiteY292" fmla="*/ 3442946 h 4427419"/>
                  <a:gd name="connsiteX293" fmla="*/ 4741593 w 5772136"/>
                  <a:gd name="connsiteY293" fmla="*/ 3513980 h 4427419"/>
                  <a:gd name="connsiteX294" fmla="*/ 4787547 w 5772136"/>
                  <a:gd name="connsiteY294" fmla="*/ 3304665 h 4427419"/>
                  <a:gd name="connsiteX295" fmla="*/ 4784614 w 5772136"/>
                  <a:gd name="connsiteY295" fmla="*/ 3278146 h 4427419"/>
                  <a:gd name="connsiteX296" fmla="*/ 4831546 w 5772136"/>
                  <a:gd name="connsiteY296" fmla="*/ 3306559 h 4427419"/>
                  <a:gd name="connsiteX297" fmla="*/ 4870656 w 5772136"/>
                  <a:gd name="connsiteY297" fmla="*/ 3299930 h 4427419"/>
                  <a:gd name="connsiteX298" fmla="*/ 4887277 w 5772136"/>
                  <a:gd name="connsiteY298" fmla="*/ 3218476 h 4427419"/>
                  <a:gd name="connsiteX299" fmla="*/ 4828613 w 5772136"/>
                  <a:gd name="connsiteY299" fmla="*/ 3104821 h 4427419"/>
                  <a:gd name="connsiteX300" fmla="*/ 5030028 w 5772136"/>
                  <a:gd name="connsiteY300" fmla="*/ 3178697 h 4427419"/>
                  <a:gd name="connsiteX301" fmla="*/ 5224599 w 5772136"/>
                  <a:gd name="connsiteY301" fmla="*/ 3149336 h 4427419"/>
                  <a:gd name="connsiteX302" fmla="*/ 5080871 w 5772136"/>
                  <a:gd name="connsiteY302" fmla="*/ 2987377 h 4427419"/>
                  <a:gd name="connsiteX303" fmla="*/ 5587343 w 5772136"/>
                  <a:gd name="connsiteY303" fmla="*/ 2926761 h 4427419"/>
                  <a:gd name="connsiteX304" fmla="*/ 5256865 w 5772136"/>
                  <a:gd name="connsiteY304" fmla="*/ 2729758 h 4427419"/>
                  <a:gd name="connsiteX305" fmla="*/ 5529655 w 5772136"/>
                  <a:gd name="connsiteY305" fmla="*/ 2725022 h 4427419"/>
                  <a:gd name="connsiteX306" fmla="*/ 5717382 w 5772136"/>
                  <a:gd name="connsiteY306" fmla="*/ 2667247 h 4427419"/>
                  <a:gd name="connsiteX307" fmla="*/ 5544322 w 5772136"/>
                  <a:gd name="connsiteY307" fmla="*/ 2550751 h 4427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5772136" h="4427419">
                    <a:moveTo>
                      <a:pt x="5544322" y="2550751"/>
                    </a:moveTo>
                    <a:cubicBezTo>
                      <a:pt x="5612764" y="2549803"/>
                      <a:pt x="5688051" y="2540332"/>
                      <a:pt x="5696850" y="2500553"/>
                    </a:cubicBezTo>
                    <a:cubicBezTo>
                      <a:pt x="5706627" y="2458879"/>
                      <a:pt x="5659696" y="2431412"/>
                      <a:pt x="5593209" y="2412470"/>
                    </a:cubicBezTo>
                    <a:cubicBezTo>
                      <a:pt x="5655785" y="2396369"/>
                      <a:pt x="5716405" y="2375532"/>
                      <a:pt x="5772137" y="2350906"/>
                    </a:cubicBezTo>
                    <a:lnTo>
                      <a:pt x="5772137" y="1506067"/>
                    </a:lnTo>
                    <a:cubicBezTo>
                      <a:pt x="5743782" y="1510803"/>
                      <a:pt x="5717382" y="1517433"/>
                      <a:pt x="5698806" y="1523116"/>
                    </a:cubicBezTo>
                    <a:cubicBezTo>
                      <a:pt x="5688051" y="1525957"/>
                      <a:pt x="5678273" y="1528799"/>
                      <a:pt x="5667518" y="1532587"/>
                    </a:cubicBezTo>
                    <a:cubicBezTo>
                      <a:pt x="5690006" y="1514592"/>
                      <a:pt x="5711516" y="1495649"/>
                      <a:pt x="5734982" y="1478601"/>
                    </a:cubicBezTo>
                    <a:cubicBezTo>
                      <a:pt x="5748671" y="1468182"/>
                      <a:pt x="5761382" y="1453975"/>
                      <a:pt x="5772137" y="1436927"/>
                    </a:cubicBezTo>
                    <a:lnTo>
                      <a:pt x="5772137" y="1340320"/>
                    </a:lnTo>
                    <a:cubicBezTo>
                      <a:pt x="5760403" y="1335584"/>
                      <a:pt x="5742805" y="1334637"/>
                      <a:pt x="5718361" y="1340320"/>
                    </a:cubicBezTo>
                    <a:cubicBezTo>
                      <a:pt x="5708583" y="1342214"/>
                      <a:pt x="5698806" y="1346003"/>
                      <a:pt x="5689028" y="1350738"/>
                    </a:cubicBezTo>
                    <a:cubicBezTo>
                      <a:pt x="5701739" y="1285386"/>
                      <a:pt x="5691961" y="1213405"/>
                      <a:pt x="5643074" y="1183097"/>
                    </a:cubicBezTo>
                    <a:cubicBezTo>
                      <a:pt x="5594187" y="1152788"/>
                      <a:pt x="5557033" y="1178361"/>
                      <a:pt x="5529655" y="1220982"/>
                    </a:cubicBezTo>
                    <a:cubicBezTo>
                      <a:pt x="5524767" y="1203933"/>
                      <a:pt x="5513034" y="1191621"/>
                      <a:pt x="5492501" y="1189726"/>
                    </a:cubicBezTo>
                    <a:cubicBezTo>
                      <a:pt x="5451436" y="1185938"/>
                      <a:pt x="5418193" y="1199198"/>
                      <a:pt x="5379083" y="1216246"/>
                    </a:cubicBezTo>
                    <a:cubicBezTo>
                      <a:pt x="5372239" y="1219087"/>
                      <a:pt x="5362461" y="1226664"/>
                      <a:pt x="5356595" y="1232347"/>
                    </a:cubicBezTo>
                    <a:cubicBezTo>
                      <a:pt x="5359528" y="1229506"/>
                      <a:pt x="5363439" y="1225717"/>
                      <a:pt x="5370283" y="1219087"/>
                    </a:cubicBezTo>
                    <a:cubicBezTo>
                      <a:pt x="5383972" y="1206775"/>
                      <a:pt x="5398638" y="1194462"/>
                      <a:pt x="5410371" y="1181202"/>
                    </a:cubicBezTo>
                    <a:cubicBezTo>
                      <a:pt x="5515967" y="1065653"/>
                      <a:pt x="5354640" y="1101643"/>
                      <a:pt x="5227533" y="1147106"/>
                    </a:cubicBezTo>
                    <a:cubicBezTo>
                      <a:pt x="5301841" y="1097855"/>
                      <a:pt x="5363439" y="1039133"/>
                      <a:pt x="5355617" y="967151"/>
                    </a:cubicBezTo>
                    <a:cubicBezTo>
                      <a:pt x="5346818" y="878121"/>
                      <a:pt x="5178645" y="971887"/>
                      <a:pt x="5139535" y="1001248"/>
                    </a:cubicBezTo>
                    <a:cubicBezTo>
                      <a:pt x="5119981" y="1015455"/>
                      <a:pt x="5083804" y="1077965"/>
                      <a:pt x="5103359" y="1042921"/>
                    </a:cubicBezTo>
                    <a:cubicBezTo>
                      <a:pt x="5114114" y="1023032"/>
                      <a:pt x="5123892" y="1002195"/>
                      <a:pt x="5130736" y="981358"/>
                    </a:cubicBezTo>
                    <a:cubicBezTo>
                      <a:pt x="5141491" y="946314"/>
                      <a:pt x="5155180" y="904641"/>
                      <a:pt x="5119003" y="880015"/>
                    </a:cubicBezTo>
                    <a:cubicBezTo>
                      <a:pt x="5058382" y="839289"/>
                      <a:pt x="4947898" y="929266"/>
                      <a:pt x="4875545" y="1001248"/>
                    </a:cubicBezTo>
                    <a:cubicBezTo>
                      <a:pt x="4888255" y="954839"/>
                      <a:pt x="4896077" y="900852"/>
                      <a:pt x="4873589" y="872438"/>
                    </a:cubicBezTo>
                    <a:cubicBezTo>
                      <a:pt x="4960608" y="751206"/>
                      <a:pt x="4836435" y="752153"/>
                      <a:pt x="4721061" y="792879"/>
                    </a:cubicBezTo>
                    <a:cubicBezTo>
                      <a:pt x="4833502" y="701008"/>
                      <a:pt x="4986029" y="563674"/>
                      <a:pt x="4897055" y="558939"/>
                    </a:cubicBezTo>
                    <a:cubicBezTo>
                      <a:pt x="4867722" y="557044"/>
                      <a:pt x="4833502" y="564621"/>
                      <a:pt x="4798303" y="576934"/>
                    </a:cubicBezTo>
                    <a:cubicBezTo>
                      <a:pt x="4826657" y="544732"/>
                      <a:pt x="4849145" y="510635"/>
                      <a:pt x="4863811" y="476538"/>
                    </a:cubicBezTo>
                    <a:cubicBezTo>
                      <a:pt x="4891188" y="409292"/>
                      <a:pt x="4808080" y="379931"/>
                      <a:pt x="4730838" y="408345"/>
                    </a:cubicBezTo>
                    <a:cubicBezTo>
                      <a:pt x="4672173" y="430129"/>
                      <a:pt x="4618397" y="458543"/>
                      <a:pt x="4571466" y="494534"/>
                    </a:cubicBezTo>
                    <a:cubicBezTo>
                      <a:pt x="4560711" y="503058"/>
                      <a:pt x="4549955" y="511582"/>
                      <a:pt x="4539200" y="520106"/>
                    </a:cubicBezTo>
                    <a:cubicBezTo>
                      <a:pt x="4546044" y="509688"/>
                      <a:pt x="4553866" y="499270"/>
                      <a:pt x="4560711" y="488851"/>
                    </a:cubicBezTo>
                    <a:cubicBezTo>
                      <a:pt x="4603732" y="423499"/>
                      <a:pt x="4696617" y="283324"/>
                      <a:pt x="4605687" y="233126"/>
                    </a:cubicBezTo>
                    <a:cubicBezTo>
                      <a:pt x="4602754" y="231232"/>
                      <a:pt x="4596887" y="232179"/>
                      <a:pt x="4593954" y="234073"/>
                    </a:cubicBezTo>
                    <a:cubicBezTo>
                      <a:pt x="4552888" y="253016"/>
                      <a:pt x="4528445" y="277641"/>
                      <a:pt x="4507912" y="306055"/>
                    </a:cubicBezTo>
                    <a:cubicBezTo>
                      <a:pt x="4517690" y="218919"/>
                      <a:pt x="4519646" y="83480"/>
                      <a:pt x="4445337" y="80639"/>
                    </a:cubicBezTo>
                    <a:cubicBezTo>
                      <a:pt x="4400361" y="78744"/>
                      <a:pt x="4345607" y="127995"/>
                      <a:pt x="4297697" y="181034"/>
                    </a:cubicBezTo>
                    <a:cubicBezTo>
                      <a:pt x="4286942" y="173457"/>
                      <a:pt x="4267387" y="168721"/>
                      <a:pt x="4233166" y="171563"/>
                    </a:cubicBezTo>
                    <a:cubicBezTo>
                      <a:pt x="4128547" y="180087"/>
                      <a:pt x="4004373" y="216078"/>
                      <a:pt x="3904644" y="270064"/>
                    </a:cubicBezTo>
                    <a:cubicBezTo>
                      <a:pt x="3948642" y="217025"/>
                      <a:pt x="3972108" y="155462"/>
                      <a:pt x="3951575" y="104317"/>
                    </a:cubicBezTo>
                    <a:cubicBezTo>
                      <a:pt x="3924198" y="33282"/>
                      <a:pt x="3765804" y="139361"/>
                      <a:pt x="3694428" y="190505"/>
                    </a:cubicBezTo>
                    <a:cubicBezTo>
                      <a:pt x="3697362" y="107158"/>
                      <a:pt x="3728649" y="-69955"/>
                      <a:pt x="3565366" y="29494"/>
                    </a:cubicBezTo>
                    <a:cubicBezTo>
                      <a:pt x="3537011" y="46542"/>
                      <a:pt x="3511590" y="71167"/>
                      <a:pt x="3488124" y="99581"/>
                    </a:cubicBezTo>
                    <a:cubicBezTo>
                      <a:pt x="3443148" y="57907"/>
                      <a:pt x="3369817" y="43701"/>
                      <a:pt x="3270088" y="85374"/>
                    </a:cubicBezTo>
                    <a:cubicBezTo>
                      <a:pt x="3203601" y="112841"/>
                      <a:pt x="3166446" y="178193"/>
                      <a:pt x="3142002" y="225549"/>
                    </a:cubicBezTo>
                    <a:cubicBezTo>
                      <a:pt x="3138091" y="234073"/>
                      <a:pt x="3134180" y="242598"/>
                      <a:pt x="3131247" y="251122"/>
                    </a:cubicBezTo>
                    <a:cubicBezTo>
                      <a:pt x="3149825" y="278589"/>
                      <a:pt x="3167424" y="306055"/>
                      <a:pt x="3186979" y="332575"/>
                    </a:cubicBezTo>
                    <a:cubicBezTo>
                      <a:pt x="3185023" y="278589"/>
                      <a:pt x="3217289" y="220814"/>
                      <a:pt x="3270088" y="177246"/>
                    </a:cubicBezTo>
                    <a:cubicBezTo>
                      <a:pt x="3273021" y="174404"/>
                      <a:pt x="3277909" y="175351"/>
                      <a:pt x="3280842" y="176299"/>
                    </a:cubicBezTo>
                    <a:cubicBezTo>
                      <a:pt x="3329729" y="206607"/>
                      <a:pt x="3344396" y="258699"/>
                      <a:pt x="3349285" y="308897"/>
                    </a:cubicBezTo>
                    <a:cubicBezTo>
                      <a:pt x="3359062" y="282377"/>
                      <a:pt x="3374706" y="254910"/>
                      <a:pt x="3402083" y="238809"/>
                    </a:cubicBezTo>
                    <a:cubicBezTo>
                      <a:pt x="3439237" y="216078"/>
                      <a:pt x="3468570" y="254910"/>
                      <a:pt x="3478347" y="272906"/>
                    </a:cubicBezTo>
                    <a:cubicBezTo>
                      <a:pt x="3528212" y="364777"/>
                      <a:pt x="3519412" y="474644"/>
                      <a:pt x="3484213" y="578828"/>
                    </a:cubicBezTo>
                    <a:cubicBezTo>
                      <a:pt x="3505724" y="553256"/>
                      <a:pt x="3531145" y="529578"/>
                      <a:pt x="3557544" y="506847"/>
                    </a:cubicBezTo>
                    <a:cubicBezTo>
                      <a:pt x="3599587" y="471803"/>
                      <a:pt x="3648474" y="434865"/>
                      <a:pt x="3704206" y="412134"/>
                    </a:cubicBezTo>
                    <a:cubicBezTo>
                      <a:pt x="3728649" y="401715"/>
                      <a:pt x="3769714" y="388455"/>
                      <a:pt x="3782426" y="412134"/>
                    </a:cubicBezTo>
                    <a:cubicBezTo>
                      <a:pt x="3792203" y="431076"/>
                      <a:pt x="3782426" y="457596"/>
                      <a:pt x="3766781" y="483168"/>
                    </a:cubicBezTo>
                    <a:cubicBezTo>
                      <a:pt x="3807847" y="450966"/>
                      <a:pt x="3859668" y="423499"/>
                      <a:pt x="3911488" y="426341"/>
                    </a:cubicBezTo>
                    <a:cubicBezTo>
                      <a:pt x="3991663" y="430129"/>
                      <a:pt x="4010240" y="504952"/>
                      <a:pt x="3994596" y="556097"/>
                    </a:cubicBezTo>
                    <a:cubicBezTo>
                      <a:pt x="3973086" y="628079"/>
                      <a:pt x="3911488" y="699114"/>
                      <a:pt x="3836201" y="751206"/>
                    </a:cubicBezTo>
                    <a:cubicBezTo>
                      <a:pt x="3807847" y="771095"/>
                      <a:pt x="3774604" y="790038"/>
                      <a:pt x="3740383" y="804245"/>
                    </a:cubicBezTo>
                    <a:cubicBezTo>
                      <a:pt x="3770692" y="807086"/>
                      <a:pt x="3800025" y="812769"/>
                      <a:pt x="3826424" y="821293"/>
                    </a:cubicBezTo>
                    <a:cubicBezTo>
                      <a:pt x="3830335" y="822240"/>
                      <a:pt x="3830335" y="826029"/>
                      <a:pt x="3828380" y="828870"/>
                    </a:cubicBezTo>
                    <a:cubicBezTo>
                      <a:pt x="3766781" y="908429"/>
                      <a:pt x="3621098" y="940631"/>
                      <a:pt x="3503769" y="957680"/>
                    </a:cubicBezTo>
                    <a:cubicBezTo>
                      <a:pt x="3564388" y="964310"/>
                      <a:pt x="3629898" y="981358"/>
                      <a:pt x="3646519" y="1021137"/>
                    </a:cubicBezTo>
                    <a:cubicBezTo>
                      <a:pt x="3668030" y="1070388"/>
                      <a:pt x="3597632" y="1126269"/>
                      <a:pt x="3535056" y="1146158"/>
                    </a:cubicBezTo>
                    <a:cubicBezTo>
                      <a:pt x="3375683" y="1196356"/>
                      <a:pt x="3211422" y="1147106"/>
                      <a:pt x="3056939" y="1138581"/>
                    </a:cubicBezTo>
                    <a:cubicBezTo>
                      <a:pt x="3157647" y="1196356"/>
                      <a:pt x="3291597" y="1272127"/>
                      <a:pt x="3257376" y="1384835"/>
                    </a:cubicBezTo>
                    <a:cubicBezTo>
                      <a:pt x="3234889" y="1457764"/>
                      <a:pt x="3142980" y="1450187"/>
                      <a:pt x="3072583" y="1429350"/>
                    </a:cubicBezTo>
                    <a:cubicBezTo>
                      <a:pt x="3103870" y="1453975"/>
                      <a:pt x="3126359" y="1485231"/>
                      <a:pt x="3091160" y="1520274"/>
                    </a:cubicBezTo>
                    <a:cubicBezTo>
                      <a:pt x="3053028" y="1557212"/>
                      <a:pt x="3005118" y="1568578"/>
                      <a:pt x="2949387" y="1565737"/>
                    </a:cubicBezTo>
                    <a:cubicBezTo>
                      <a:pt x="2827168" y="1560054"/>
                      <a:pt x="2722550" y="1522169"/>
                      <a:pt x="2612065" y="1493755"/>
                    </a:cubicBezTo>
                    <a:cubicBezTo>
                      <a:pt x="2662907" y="1543005"/>
                      <a:pt x="2722550" y="1611199"/>
                      <a:pt x="2705928" y="1678445"/>
                    </a:cubicBezTo>
                    <a:cubicBezTo>
                      <a:pt x="2689307" y="1747585"/>
                      <a:pt x="2572955" y="1728643"/>
                      <a:pt x="2505491" y="1712542"/>
                    </a:cubicBezTo>
                    <a:cubicBezTo>
                      <a:pt x="2560245" y="1749480"/>
                      <a:pt x="2627709" y="1777893"/>
                      <a:pt x="2646286" y="1835668"/>
                    </a:cubicBezTo>
                    <a:cubicBezTo>
                      <a:pt x="2647264" y="1838510"/>
                      <a:pt x="2645308" y="1841351"/>
                      <a:pt x="2642375" y="1842298"/>
                    </a:cubicBezTo>
                    <a:cubicBezTo>
                      <a:pt x="2556333" y="1881130"/>
                      <a:pt x="2463448" y="1904809"/>
                      <a:pt x="2367629" y="1924698"/>
                    </a:cubicBezTo>
                    <a:cubicBezTo>
                      <a:pt x="2393050" y="1928487"/>
                      <a:pt x="2414561" y="1937958"/>
                      <a:pt x="2426293" y="1955007"/>
                    </a:cubicBezTo>
                    <a:cubicBezTo>
                      <a:pt x="2428249" y="1956901"/>
                      <a:pt x="2427271" y="1959742"/>
                      <a:pt x="2424338" y="1961636"/>
                    </a:cubicBezTo>
                    <a:cubicBezTo>
                      <a:pt x="2348074" y="2010887"/>
                      <a:pt x="2260077" y="2046878"/>
                      <a:pt x="2177946" y="2088552"/>
                    </a:cubicBezTo>
                    <a:cubicBezTo>
                      <a:pt x="2203368" y="2078133"/>
                      <a:pt x="2228789" y="2068662"/>
                      <a:pt x="2255188" y="2060138"/>
                    </a:cubicBezTo>
                    <a:cubicBezTo>
                      <a:pt x="2307986" y="2044037"/>
                      <a:pt x="2370562" y="2031724"/>
                      <a:pt x="2411627" y="2060138"/>
                    </a:cubicBezTo>
                    <a:cubicBezTo>
                      <a:pt x="2413583" y="2062032"/>
                      <a:pt x="2414561" y="2064873"/>
                      <a:pt x="2412605" y="2066768"/>
                    </a:cubicBezTo>
                    <a:cubicBezTo>
                      <a:pt x="2412605" y="2066768"/>
                      <a:pt x="2411627" y="2067715"/>
                      <a:pt x="2411627" y="2067715"/>
                    </a:cubicBezTo>
                    <a:cubicBezTo>
                      <a:pt x="2465403" y="2044984"/>
                      <a:pt x="2521135" y="2026988"/>
                      <a:pt x="2579799" y="2017517"/>
                    </a:cubicBezTo>
                    <a:cubicBezTo>
                      <a:pt x="2583710" y="2016570"/>
                      <a:pt x="2587621" y="2017517"/>
                      <a:pt x="2588599" y="2021306"/>
                    </a:cubicBezTo>
                    <a:cubicBezTo>
                      <a:pt x="2605221" y="2079080"/>
                      <a:pt x="2559267" y="2137802"/>
                      <a:pt x="2494736" y="2187053"/>
                    </a:cubicBezTo>
                    <a:cubicBezTo>
                      <a:pt x="2568067" y="2168111"/>
                      <a:pt x="2646286" y="2173793"/>
                      <a:pt x="2698106" y="2218308"/>
                    </a:cubicBezTo>
                    <a:cubicBezTo>
                      <a:pt x="2695173" y="2148221"/>
                      <a:pt x="2666818" y="2035512"/>
                      <a:pt x="2793926" y="2016570"/>
                    </a:cubicBezTo>
                    <a:cubicBezTo>
                      <a:pt x="2903433" y="2000469"/>
                      <a:pt x="2966009" y="2086657"/>
                      <a:pt x="2996319" y="2159586"/>
                    </a:cubicBezTo>
                    <a:cubicBezTo>
                      <a:pt x="2994364" y="2079080"/>
                      <a:pt x="2996319" y="1996680"/>
                      <a:pt x="3026629" y="1917121"/>
                    </a:cubicBezTo>
                    <a:cubicBezTo>
                      <a:pt x="3038362" y="1886813"/>
                      <a:pt x="3056939" y="1844192"/>
                      <a:pt x="3100937" y="1829986"/>
                    </a:cubicBezTo>
                    <a:cubicBezTo>
                      <a:pt x="3146891" y="1814831"/>
                      <a:pt x="3190890" y="1835668"/>
                      <a:pt x="3224133" y="1856505"/>
                    </a:cubicBezTo>
                    <a:cubicBezTo>
                      <a:pt x="3217289" y="1802519"/>
                      <a:pt x="3201645" y="1716330"/>
                      <a:pt x="3300397" y="1700229"/>
                    </a:cubicBezTo>
                    <a:cubicBezTo>
                      <a:pt x="3345374" y="1692652"/>
                      <a:pt x="3386439" y="1718224"/>
                      <a:pt x="3412838" y="1738114"/>
                    </a:cubicBezTo>
                    <a:cubicBezTo>
                      <a:pt x="3419682" y="1743797"/>
                      <a:pt x="3426527" y="1748532"/>
                      <a:pt x="3432393" y="1754215"/>
                    </a:cubicBezTo>
                    <a:cubicBezTo>
                      <a:pt x="3402083" y="1681286"/>
                      <a:pt x="3394261" y="1594150"/>
                      <a:pt x="3449992" y="1525010"/>
                    </a:cubicBezTo>
                    <a:cubicBezTo>
                      <a:pt x="3525278" y="1430297"/>
                      <a:pt x="3659230" y="1458711"/>
                      <a:pt x="3752116" y="1498490"/>
                    </a:cubicBezTo>
                    <a:cubicBezTo>
                      <a:pt x="3722783" y="1465341"/>
                      <a:pt x="3689539" y="1415143"/>
                      <a:pt x="3738427" y="1386729"/>
                    </a:cubicBezTo>
                    <a:cubicBezTo>
                      <a:pt x="3760915" y="1373469"/>
                      <a:pt x="3795136" y="1370628"/>
                      <a:pt x="3821536" y="1370628"/>
                    </a:cubicBezTo>
                    <a:cubicBezTo>
                      <a:pt x="3847934" y="1370628"/>
                      <a:pt x="3874334" y="1372522"/>
                      <a:pt x="3900733" y="1375364"/>
                    </a:cubicBezTo>
                    <a:cubicBezTo>
                      <a:pt x="3813713" y="1346950"/>
                      <a:pt x="3695406" y="1298646"/>
                      <a:pt x="3790248" y="1229506"/>
                    </a:cubicBezTo>
                    <a:cubicBezTo>
                      <a:pt x="3876289" y="1166995"/>
                      <a:pt x="4028817" y="1187832"/>
                      <a:pt x="4123658" y="1211510"/>
                    </a:cubicBezTo>
                    <a:cubicBezTo>
                      <a:pt x="4108992" y="1188779"/>
                      <a:pt x="4104104" y="1164154"/>
                      <a:pt x="4104104" y="1137634"/>
                    </a:cubicBezTo>
                    <a:cubicBezTo>
                      <a:pt x="4104104" y="1133846"/>
                      <a:pt x="4109970" y="1131004"/>
                      <a:pt x="4114859" y="1131952"/>
                    </a:cubicBezTo>
                    <a:cubicBezTo>
                      <a:pt x="4138325" y="1133846"/>
                      <a:pt x="4156902" y="1140476"/>
                      <a:pt x="4172546" y="1149947"/>
                    </a:cubicBezTo>
                    <a:cubicBezTo>
                      <a:pt x="4157879" y="1114903"/>
                      <a:pt x="4147124" y="1079860"/>
                      <a:pt x="4152991" y="1041027"/>
                    </a:cubicBezTo>
                    <a:cubicBezTo>
                      <a:pt x="4152991" y="1038186"/>
                      <a:pt x="4156902" y="1035344"/>
                      <a:pt x="4161790" y="1035344"/>
                    </a:cubicBezTo>
                    <a:cubicBezTo>
                      <a:pt x="4273253" y="1032503"/>
                      <a:pt x="4344629" y="1088384"/>
                      <a:pt x="4401338" y="1148053"/>
                    </a:cubicBezTo>
                    <a:cubicBezTo>
                      <a:pt x="4401338" y="1108273"/>
                      <a:pt x="4398405" y="1068494"/>
                      <a:pt x="4401338" y="1028714"/>
                    </a:cubicBezTo>
                    <a:cubicBezTo>
                      <a:pt x="4404272" y="984199"/>
                      <a:pt x="4407205" y="928319"/>
                      <a:pt x="4442404" y="886645"/>
                    </a:cubicBezTo>
                    <a:cubicBezTo>
                      <a:pt x="4468802" y="856337"/>
                      <a:pt x="4523557" y="837395"/>
                      <a:pt x="4559733" y="862020"/>
                    </a:cubicBezTo>
                    <a:cubicBezTo>
                      <a:pt x="4600798" y="891381"/>
                      <a:pt x="4609598" y="937790"/>
                      <a:pt x="4625241" y="978517"/>
                    </a:cubicBezTo>
                    <a:cubicBezTo>
                      <a:pt x="4646752" y="958627"/>
                      <a:pt x="4679018" y="936843"/>
                      <a:pt x="4712261" y="945367"/>
                    </a:cubicBezTo>
                    <a:cubicBezTo>
                      <a:pt x="4743549" y="952944"/>
                      <a:pt x="4765059" y="969993"/>
                      <a:pt x="4763104" y="995565"/>
                    </a:cubicBezTo>
                    <a:cubicBezTo>
                      <a:pt x="4761149" y="1040080"/>
                      <a:pt x="4728883" y="1089331"/>
                      <a:pt x="4691728" y="1131004"/>
                    </a:cubicBezTo>
                    <a:cubicBezTo>
                      <a:pt x="4691728" y="1131952"/>
                      <a:pt x="4691728" y="1131952"/>
                      <a:pt x="4692706" y="1132899"/>
                    </a:cubicBezTo>
                    <a:cubicBezTo>
                      <a:pt x="4769948" y="1089331"/>
                      <a:pt x="4846212" y="1045763"/>
                      <a:pt x="4929320" y="1009772"/>
                    </a:cubicBezTo>
                    <a:cubicBezTo>
                      <a:pt x="4934209" y="1007878"/>
                      <a:pt x="4940075" y="1008825"/>
                      <a:pt x="4940075" y="1012613"/>
                    </a:cubicBezTo>
                    <a:cubicBezTo>
                      <a:pt x="4946920" y="1055234"/>
                      <a:pt x="4897055" y="1096908"/>
                      <a:pt x="4848168" y="1132899"/>
                    </a:cubicBezTo>
                    <a:cubicBezTo>
                      <a:pt x="4889233" y="1114903"/>
                      <a:pt x="4933231" y="1104485"/>
                      <a:pt x="4957675" y="1129110"/>
                    </a:cubicBezTo>
                    <a:cubicBezTo>
                      <a:pt x="4985052" y="1157524"/>
                      <a:pt x="4983096" y="1202039"/>
                      <a:pt x="4980163" y="1242766"/>
                    </a:cubicBezTo>
                    <a:cubicBezTo>
                      <a:pt x="4989941" y="1222876"/>
                      <a:pt x="5002651" y="1203933"/>
                      <a:pt x="5018295" y="1185938"/>
                    </a:cubicBezTo>
                    <a:cubicBezTo>
                      <a:pt x="5021228" y="1183097"/>
                      <a:pt x="5027095" y="1182149"/>
                      <a:pt x="5031006" y="1184044"/>
                    </a:cubicBezTo>
                    <a:cubicBezTo>
                      <a:pt x="5069138" y="1212458"/>
                      <a:pt x="5075005" y="1255078"/>
                      <a:pt x="5078916" y="1296752"/>
                    </a:cubicBezTo>
                    <a:cubicBezTo>
                      <a:pt x="5103359" y="1265497"/>
                      <a:pt x="5124869" y="1232347"/>
                      <a:pt x="5151269" y="1201092"/>
                    </a:cubicBezTo>
                    <a:cubicBezTo>
                      <a:pt x="5154202" y="1198251"/>
                      <a:pt x="5161046" y="1196356"/>
                      <a:pt x="5163001" y="1199198"/>
                    </a:cubicBezTo>
                    <a:cubicBezTo>
                      <a:pt x="5206022" y="1241818"/>
                      <a:pt x="5206022" y="1304329"/>
                      <a:pt x="5194290" y="1360210"/>
                    </a:cubicBezTo>
                    <a:cubicBezTo>
                      <a:pt x="5187445" y="1388624"/>
                      <a:pt x="5178645" y="1418932"/>
                      <a:pt x="5165935" y="1447345"/>
                    </a:cubicBezTo>
                    <a:cubicBezTo>
                      <a:pt x="5173756" y="1448293"/>
                      <a:pt x="5180601" y="1449240"/>
                      <a:pt x="5187445" y="1450187"/>
                    </a:cubicBezTo>
                    <a:cubicBezTo>
                      <a:pt x="5205044" y="1434086"/>
                      <a:pt x="5222644" y="1417984"/>
                      <a:pt x="5242199" y="1401883"/>
                    </a:cubicBezTo>
                    <a:cubicBezTo>
                      <a:pt x="5278375" y="1372522"/>
                      <a:pt x="5329218" y="1330849"/>
                      <a:pt x="5383972" y="1328954"/>
                    </a:cubicBezTo>
                    <a:cubicBezTo>
                      <a:pt x="5507168" y="1323272"/>
                      <a:pt x="5426015" y="1411355"/>
                      <a:pt x="5372239" y="1460605"/>
                    </a:cubicBezTo>
                    <a:cubicBezTo>
                      <a:pt x="5446547" y="1432191"/>
                      <a:pt x="5592232" y="1361157"/>
                      <a:pt x="5622541" y="1418932"/>
                    </a:cubicBezTo>
                    <a:cubicBezTo>
                      <a:pt x="5640141" y="1452081"/>
                      <a:pt x="5604942" y="1489019"/>
                      <a:pt x="5573654" y="1515539"/>
                    </a:cubicBezTo>
                    <a:cubicBezTo>
                      <a:pt x="5540411" y="1544900"/>
                      <a:pt x="5502279" y="1569525"/>
                      <a:pt x="5466103" y="1596045"/>
                    </a:cubicBezTo>
                    <a:cubicBezTo>
                      <a:pt x="5528678" y="1583732"/>
                      <a:pt x="5672407" y="1561948"/>
                      <a:pt x="5614719" y="1620670"/>
                    </a:cubicBezTo>
                    <a:cubicBezTo>
                      <a:pt x="5587343" y="1649084"/>
                      <a:pt x="5548233" y="1671815"/>
                      <a:pt x="5511079" y="1692652"/>
                    </a:cubicBezTo>
                    <a:cubicBezTo>
                      <a:pt x="5477835" y="1711594"/>
                      <a:pt x="5443614" y="1728643"/>
                      <a:pt x="5409393" y="1745691"/>
                    </a:cubicBezTo>
                    <a:cubicBezTo>
                      <a:pt x="5497390" y="1723907"/>
                      <a:pt x="5591254" y="1701176"/>
                      <a:pt x="5671428" y="1726748"/>
                    </a:cubicBezTo>
                    <a:cubicBezTo>
                      <a:pt x="5675340" y="1727696"/>
                      <a:pt x="5675340" y="1731484"/>
                      <a:pt x="5673384" y="1734326"/>
                    </a:cubicBezTo>
                    <a:cubicBezTo>
                      <a:pt x="5626453" y="1804413"/>
                      <a:pt x="5525745" y="1841351"/>
                      <a:pt x="5432859" y="1865976"/>
                    </a:cubicBezTo>
                    <a:cubicBezTo>
                      <a:pt x="5340951" y="1890602"/>
                      <a:pt x="5244154" y="1905756"/>
                      <a:pt x="5152247" y="1933223"/>
                    </a:cubicBezTo>
                    <a:cubicBezTo>
                      <a:pt x="5266643" y="1920910"/>
                      <a:pt x="5403527" y="1904809"/>
                      <a:pt x="5475880" y="1968266"/>
                    </a:cubicBezTo>
                    <a:cubicBezTo>
                      <a:pt x="5477835" y="1970161"/>
                      <a:pt x="5477835" y="1972055"/>
                      <a:pt x="5476858" y="1974896"/>
                    </a:cubicBezTo>
                    <a:cubicBezTo>
                      <a:pt x="5433837" y="2036460"/>
                      <a:pt x="5329218" y="2058244"/>
                      <a:pt x="5249043" y="2069609"/>
                    </a:cubicBezTo>
                    <a:cubicBezTo>
                      <a:pt x="5166912" y="2081922"/>
                      <a:pt x="5085760" y="2083816"/>
                      <a:pt x="5003629" y="2092340"/>
                    </a:cubicBezTo>
                    <a:cubicBezTo>
                      <a:pt x="5062293" y="2100864"/>
                      <a:pt x="5119003" y="2115071"/>
                      <a:pt x="5170823" y="2134014"/>
                    </a:cubicBezTo>
                    <a:cubicBezTo>
                      <a:pt x="5210911" y="2148221"/>
                      <a:pt x="5296952" y="2181370"/>
                      <a:pt x="5265665" y="2227780"/>
                    </a:cubicBezTo>
                    <a:cubicBezTo>
                      <a:pt x="5226555" y="2284607"/>
                      <a:pt x="5136602" y="2272295"/>
                      <a:pt x="5079893" y="2256194"/>
                    </a:cubicBezTo>
                    <a:cubicBezTo>
                      <a:pt x="5033939" y="2243881"/>
                      <a:pt x="4991896" y="2227780"/>
                      <a:pt x="4948875" y="2211678"/>
                    </a:cubicBezTo>
                    <a:cubicBezTo>
                      <a:pt x="4924432" y="2202207"/>
                      <a:pt x="4899010" y="2191789"/>
                      <a:pt x="4871634" y="2185159"/>
                    </a:cubicBezTo>
                    <a:cubicBezTo>
                      <a:pt x="4924432" y="2230621"/>
                      <a:pt x="4979185" y="2274189"/>
                      <a:pt x="5024161" y="2324387"/>
                    </a:cubicBezTo>
                    <a:cubicBezTo>
                      <a:pt x="5068160" y="2372690"/>
                      <a:pt x="5115092" y="2429518"/>
                      <a:pt x="5104337" y="2494870"/>
                    </a:cubicBezTo>
                    <a:cubicBezTo>
                      <a:pt x="5103359" y="2498659"/>
                      <a:pt x="5100425" y="2500553"/>
                      <a:pt x="5095537" y="2500553"/>
                    </a:cubicBezTo>
                    <a:cubicBezTo>
                      <a:pt x="5046650" y="2505289"/>
                      <a:pt x="4999718" y="2486346"/>
                      <a:pt x="4963542" y="2468350"/>
                    </a:cubicBezTo>
                    <a:cubicBezTo>
                      <a:pt x="4941053" y="2456985"/>
                      <a:pt x="4918565" y="2445619"/>
                      <a:pt x="4898032" y="2432360"/>
                    </a:cubicBezTo>
                    <a:cubicBezTo>
                      <a:pt x="4931276" y="2493923"/>
                      <a:pt x="4956698" y="2562116"/>
                      <a:pt x="4941053" y="2630309"/>
                    </a:cubicBezTo>
                    <a:cubicBezTo>
                      <a:pt x="4924432" y="2700397"/>
                      <a:pt x="4847190" y="2763855"/>
                      <a:pt x="4747460" y="2769537"/>
                    </a:cubicBezTo>
                    <a:cubicBezTo>
                      <a:pt x="4634041" y="2776167"/>
                      <a:pt x="4561689" y="2701344"/>
                      <a:pt x="4510845" y="2640728"/>
                    </a:cubicBezTo>
                    <a:cubicBezTo>
                      <a:pt x="4497157" y="2623680"/>
                      <a:pt x="4483469" y="2606631"/>
                      <a:pt x="4470758" y="2589583"/>
                    </a:cubicBezTo>
                    <a:cubicBezTo>
                      <a:pt x="4500090" y="2637886"/>
                      <a:pt x="4528445" y="2693767"/>
                      <a:pt x="4518668" y="2747753"/>
                    </a:cubicBezTo>
                    <a:cubicBezTo>
                      <a:pt x="4509868" y="2795110"/>
                      <a:pt x="4449248" y="2833942"/>
                      <a:pt x="4388627" y="2812158"/>
                    </a:cubicBezTo>
                    <a:cubicBezTo>
                      <a:pt x="4329963" y="2790374"/>
                      <a:pt x="4295742" y="2745859"/>
                      <a:pt x="4265432" y="2703238"/>
                    </a:cubicBezTo>
                    <a:cubicBezTo>
                      <a:pt x="4276186" y="2746806"/>
                      <a:pt x="4292809" y="2788480"/>
                      <a:pt x="4301608" y="2832048"/>
                    </a:cubicBezTo>
                    <a:cubicBezTo>
                      <a:pt x="4309430" y="2875616"/>
                      <a:pt x="4313341" y="2922025"/>
                      <a:pt x="4282053" y="2965593"/>
                    </a:cubicBezTo>
                    <a:cubicBezTo>
                      <a:pt x="4280098" y="2968434"/>
                      <a:pt x="4274231" y="2969381"/>
                      <a:pt x="4271298" y="2968434"/>
                    </a:cubicBezTo>
                    <a:cubicBezTo>
                      <a:pt x="4218500" y="2939073"/>
                      <a:pt x="4192101" y="2895505"/>
                      <a:pt x="4177435" y="2848149"/>
                    </a:cubicBezTo>
                    <a:cubicBezTo>
                      <a:pt x="4169613" y="2878457"/>
                      <a:pt x="4160812" y="2908765"/>
                      <a:pt x="4150058" y="2939073"/>
                    </a:cubicBezTo>
                    <a:cubicBezTo>
                      <a:pt x="4129525" y="2994007"/>
                      <a:pt x="4099215" y="3083037"/>
                      <a:pt x="4021973" y="3116186"/>
                    </a:cubicBezTo>
                    <a:cubicBezTo>
                      <a:pt x="3926154" y="3155966"/>
                      <a:pt x="3849890" y="3071672"/>
                      <a:pt x="3822513" y="3021473"/>
                    </a:cubicBezTo>
                    <a:cubicBezTo>
                      <a:pt x="3782426" y="2947597"/>
                      <a:pt x="3766781" y="2855726"/>
                      <a:pt x="3785359" y="2767643"/>
                    </a:cubicBezTo>
                    <a:cubicBezTo>
                      <a:pt x="3772648" y="2785639"/>
                      <a:pt x="3759937" y="2803634"/>
                      <a:pt x="3746249" y="2820682"/>
                    </a:cubicBezTo>
                    <a:cubicBezTo>
                      <a:pt x="3717894" y="2856673"/>
                      <a:pt x="3677807" y="2913501"/>
                      <a:pt x="3621098" y="2930549"/>
                    </a:cubicBezTo>
                    <a:cubicBezTo>
                      <a:pt x="3563411" y="2948545"/>
                      <a:pt x="3548745" y="2903082"/>
                      <a:pt x="3556567" y="2869933"/>
                    </a:cubicBezTo>
                    <a:cubicBezTo>
                      <a:pt x="3559500" y="2857620"/>
                      <a:pt x="3563411" y="2845308"/>
                      <a:pt x="3568299" y="2832995"/>
                    </a:cubicBezTo>
                    <a:cubicBezTo>
                      <a:pt x="3508657" y="2908765"/>
                      <a:pt x="3432393" y="2982641"/>
                      <a:pt x="3337551" y="3028103"/>
                    </a:cubicBezTo>
                    <a:cubicBezTo>
                      <a:pt x="3332663" y="3029998"/>
                      <a:pt x="3327774" y="3028103"/>
                      <a:pt x="3326796" y="3025262"/>
                    </a:cubicBezTo>
                    <a:cubicBezTo>
                      <a:pt x="3312131" y="2978853"/>
                      <a:pt x="3311153" y="2930549"/>
                      <a:pt x="3317019" y="2882246"/>
                    </a:cubicBezTo>
                    <a:cubicBezTo>
                      <a:pt x="3276932" y="2922972"/>
                      <a:pt x="3230000" y="2959910"/>
                      <a:pt x="3175246" y="2986430"/>
                    </a:cubicBezTo>
                    <a:cubicBezTo>
                      <a:pt x="3172313" y="2988324"/>
                      <a:pt x="3166446" y="2987377"/>
                      <a:pt x="3164491" y="2984535"/>
                    </a:cubicBezTo>
                    <a:cubicBezTo>
                      <a:pt x="3134180" y="2922972"/>
                      <a:pt x="3143958" y="2846255"/>
                      <a:pt x="3156669" y="2779009"/>
                    </a:cubicBezTo>
                    <a:cubicBezTo>
                      <a:pt x="3157647" y="2773326"/>
                      <a:pt x="3158624" y="2768590"/>
                      <a:pt x="3159602" y="2762907"/>
                    </a:cubicBezTo>
                    <a:cubicBezTo>
                      <a:pt x="3126359" y="2816894"/>
                      <a:pt x="3085293" y="2884140"/>
                      <a:pt x="3017829" y="2920131"/>
                    </a:cubicBezTo>
                    <a:cubicBezTo>
                      <a:pt x="2951342" y="2956122"/>
                      <a:pt x="2906366" y="2916342"/>
                      <a:pt x="2897566" y="2870880"/>
                    </a:cubicBezTo>
                    <a:cubicBezTo>
                      <a:pt x="2889744" y="2831101"/>
                      <a:pt x="2892678" y="2788480"/>
                      <a:pt x="2901477" y="2746806"/>
                    </a:cubicBezTo>
                    <a:cubicBezTo>
                      <a:pt x="2885834" y="2777114"/>
                      <a:pt x="2869212" y="2807422"/>
                      <a:pt x="2847702" y="2835836"/>
                    </a:cubicBezTo>
                    <a:cubicBezTo>
                      <a:pt x="2833035" y="2855726"/>
                      <a:pt x="2782192" y="2925814"/>
                      <a:pt x="2739172" y="2906871"/>
                    </a:cubicBezTo>
                    <a:cubicBezTo>
                      <a:pt x="2714728" y="2895505"/>
                      <a:pt x="2709839" y="2866144"/>
                      <a:pt x="2710817" y="2837731"/>
                    </a:cubicBezTo>
                    <a:cubicBezTo>
                      <a:pt x="2697129" y="2884140"/>
                      <a:pt x="2681485" y="2930549"/>
                      <a:pt x="2659974" y="2976011"/>
                    </a:cubicBezTo>
                    <a:cubicBezTo>
                      <a:pt x="2616954" y="3070724"/>
                      <a:pt x="2553400" y="3176803"/>
                      <a:pt x="2432160" y="3235525"/>
                    </a:cubicBezTo>
                    <a:cubicBezTo>
                      <a:pt x="2428249" y="3237419"/>
                      <a:pt x="2424338" y="3236472"/>
                      <a:pt x="2422382" y="3233630"/>
                    </a:cubicBezTo>
                    <a:cubicBezTo>
                      <a:pt x="2395005" y="3200481"/>
                      <a:pt x="2386206" y="3158807"/>
                      <a:pt x="2384250" y="3116186"/>
                    </a:cubicBezTo>
                    <a:cubicBezTo>
                      <a:pt x="2371540" y="3168279"/>
                      <a:pt x="2351007" y="3231736"/>
                      <a:pt x="2291365" y="3264886"/>
                    </a:cubicBezTo>
                    <a:cubicBezTo>
                      <a:pt x="2220967" y="3303718"/>
                      <a:pt x="2149591" y="3270568"/>
                      <a:pt x="2103638" y="3236472"/>
                    </a:cubicBezTo>
                    <a:cubicBezTo>
                      <a:pt x="2071372" y="3212793"/>
                      <a:pt x="2044973" y="3186274"/>
                      <a:pt x="2018574" y="3159755"/>
                    </a:cubicBezTo>
                    <a:cubicBezTo>
                      <a:pt x="2050839" y="3197639"/>
                      <a:pt x="2078216" y="3238366"/>
                      <a:pt x="2066483" y="3287617"/>
                    </a:cubicBezTo>
                    <a:cubicBezTo>
                      <a:pt x="2065506" y="3290458"/>
                      <a:pt x="2062572" y="3293300"/>
                      <a:pt x="2057684" y="3293300"/>
                    </a:cubicBezTo>
                    <a:cubicBezTo>
                      <a:pt x="2011730" y="3296141"/>
                      <a:pt x="1971642" y="3280987"/>
                      <a:pt x="1936443" y="3262044"/>
                    </a:cubicBezTo>
                    <a:cubicBezTo>
                      <a:pt x="1950132" y="3285722"/>
                      <a:pt x="1963820" y="3309401"/>
                      <a:pt x="1974576" y="3333079"/>
                    </a:cubicBezTo>
                    <a:cubicBezTo>
                      <a:pt x="2010752" y="3407902"/>
                      <a:pt x="2052795" y="3505456"/>
                      <a:pt x="2015641" y="3591645"/>
                    </a:cubicBezTo>
                    <a:cubicBezTo>
                      <a:pt x="1934488" y="3778229"/>
                      <a:pt x="1626498" y="3603958"/>
                      <a:pt x="1517968" y="3514928"/>
                    </a:cubicBezTo>
                    <a:cubicBezTo>
                      <a:pt x="1549256" y="3593539"/>
                      <a:pt x="1565878" y="3677834"/>
                      <a:pt x="1550234" y="3763075"/>
                    </a:cubicBezTo>
                    <a:cubicBezTo>
                      <a:pt x="1549256" y="3767811"/>
                      <a:pt x="1541434" y="3770652"/>
                      <a:pt x="1536545" y="3767811"/>
                    </a:cubicBezTo>
                    <a:cubicBezTo>
                      <a:pt x="1483747" y="3731820"/>
                      <a:pt x="1446593" y="3682570"/>
                      <a:pt x="1424105" y="3629530"/>
                    </a:cubicBezTo>
                    <a:cubicBezTo>
                      <a:pt x="1420194" y="3679728"/>
                      <a:pt x="1402594" y="3730873"/>
                      <a:pt x="1377173" y="3778229"/>
                    </a:cubicBezTo>
                    <a:cubicBezTo>
                      <a:pt x="1337085" y="3852105"/>
                      <a:pt x="1277443" y="3925034"/>
                      <a:pt x="1187491" y="3973338"/>
                    </a:cubicBezTo>
                    <a:cubicBezTo>
                      <a:pt x="1182602" y="3976179"/>
                      <a:pt x="1177713" y="3973338"/>
                      <a:pt x="1176735" y="3970497"/>
                    </a:cubicBezTo>
                    <a:cubicBezTo>
                      <a:pt x="1159136" y="3917458"/>
                      <a:pt x="1170869" y="3860630"/>
                      <a:pt x="1184557" y="3804749"/>
                    </a:cubicBezTo>
                    <a:cubicBezTo>
                      <a:pt x="1142514" y="3905145"/>
                      <a:pt x="1090694" y="4010276"/>
                      <a:pt x="992920" y="4087941"/>
                    </a:cubicBezTo>
                    <a:cubicBezTo>
                      <a:pt x="989986" y="4089835"/>
                      <a:pt x="984119" y="4090782"/>
                      <a:pt x="982164" y="4087941"/>
                    </a:cubicBezTo>
                    <a:cubicBezTo>
                      <a:pt x="926433" y="4038690"/>
                      <a:pt x="905900" y="3975232"/>
                      <a:pt x="898078" y="3907986"/>
                    </a:cubicBezTo>
                    <a:cubicBezTo>
                      <a:pt x="851146" y="3990387"/>
                      <a:pt x="779771" y="4076575"/>
                      <a:pt x="670263" y="4122984"/>
                    </a:cubicBezTo>
                    <a:cubicBezTo>
                      <a:pt x="666352" y="4124879"/>
                      <a:pt x="661464" y="4123932"/>
                      <a:pt x="659508" y="4121090"/>
                    </a:cubicBezTo>
                    <a:cubicBezTo>
                      <a:pt x="618443" y="4047214"/>
                      <a:pt x="657553" y="3956290"/>
                      <a:pt x="709373" y="3873889"/>
                    </a:cubicBezTo>
                    <a:cubicBezTo>
                      <a:pt x="686885" y="3894726"/>
                      <a:pt x="663419" y="3915563"/>
                      <a:pt x="637998" y="3934506"/>
                    </a:cubicBezTo>
                    <a:cubicBezTo>
                      <a:pt x="586177" y="3973338"/>
                      <a:pt x="527513" y="4012170"/>
                      <a:pt x="459071" y="4029219"/>
                    </a:cubicBezTo>
                    <a:cubicBezTo>
                      <a:pt x="452227" y="4031113"/>
                      <a:pt x="448316" y="4025430"/>
                      <a:pt x="451249" y="4021642"/>
                    </a:cubicBezTo>
                    <a:cubicBezTo>
                      <a:pt x="468848" y="3998910"/>
                      <a:pt x="486448" y="3977126"/>
                      <a:pt x="506002" y="3955342"/>
                    </a:cubicBezTo>
                    <a:cubicBezTo>
                      <a:pt x="493292" y="3963867"/>
                      <a:pt x="479603" y="3973338"/>
                      <a:pt x="465915" y="3980915"/>
                    </a:cubicBezTo>
                    <a:cubicBezTo>
                      <a:pt x="414094" y="4013117"/>
                      <a:pt x="349563" y="4051950"/>
                      <a:pt x="284054" y="4059527"/>
                    </a:cubicBezTo>
                    <a:cubicBezTo>
                      <a:pt x="154014" y="4073734"/>
                      <a:pt x="176502" y="3944924"/>
                      <a:pt x="195079" y="3862524"/>
                    </a:cubicBezTo>
                    <a:cubicBezTo>
                      <a:pt x="171614" y="3905145"/>
                      <a:pt x="150103" y="3947766"/>
                      <a:pt x="116860" y="3988492"/>
                    </a:cubicBezTo>
                    <a:cubicBezTo>
                      <a:pt x="113926" y="3991333"/>
                      <a:pt x="107082" y="3993228"/>
                      <a:pt x="105127" y="3990387"/>
                    </a:cubicBezTo>
                    <a:cubicBezTo>
                      <a:pt x="88505" y="3974285"/>
                      <a:pt x="77750" y="3954396"/>
                      <a:pt x="70906" y="3933559"/>
                    </a:cubicBezTo>
                    <a:cubicBezTo>
                      <a:pt x="69928" y="3942083"/>
                      <a:pt x="69928" y="3950607"/>
                      <a:pt x="69928" y="3958184"/>
                    </a:cubicBezTo>
                    <a:cubicBezTo>
                      <a:pt x="72861" y="4008382"/>
                      <a:pt x="90461" y="4058580"/>
                      <a:pt x="123704" y="4091729"/>
                    </a:cubicBezTo>
                    <a:cubicBezTo>
                      <a:pt x="62106" y="4164658"/>
                      <a:pt x="-20024" y="4263159"/>
                      <a:pt x="4419" y="4331353"/>
                    </a:cubicBezTo>
                    <a:cubicBezTo>
                      <a:pt x="6375" y="4337983"/>
                      <a:pt x="18108" y="4342718"/>
                      <a:pt x="26907" y="4339877"/>
                    </a:cubicBezTo>
                    <a:cubicBezTo>
                      <a:pt x="111971" y="4317146"/>
                      <a:pt x="217568" y="4257477"/>
                      <a:pt x="285032" y="4213909"/>
                    </a:cubicBezTo>
                    <a:cubicBezTo>
                      <a:pt x="328053" y="4186442"/>
                      <a:pt x="369118" y="4158975"/>
                      <a:pt x="409206" y="4130562"/>
                    </a:cubicBezTo>
                    <a:cubicBezTo>
                      <a:pt x="347607" y="4196860"/>
                      <a:pt x="291876" y="4266948"/>
                      <a:pt x="301654" y="4326617"/>
                    </a:cubicBezTo>
                    <a:cubicBezTo>
                      <a:pt x="302631" y="4333247"/>
                      <a:pt x="306542" y="4337036"/>
                      <a:pt x="315342" y="4337983"/>
                    </a:cubicBezTo>
                    <a:cubicBezTo>
                      <a:pt x="382806" y="4350295"/>
                      <a:pt x="497203" y="4250847"/>
                      <a:pt x="567600" y="4184548"/>
                    </a:cubicBezTo>
                    <a:cubicBezTo>
                      <a:pt x="555867" y="4248953"/>
                      <a:pt x="568578" y="4307675"/>
                      <a:pt x="601822" y="4367344"/>
                    </a:cubicBezTo>
                    <a:cubicBezTo>
                      <a:pt x="617465" y="4395758"/>
                      <a:pt x="676130" y="4443114"/>
                      <a:pt x="729906" y="4422277"/>
                    </a:cubicBezTo>
                    <a:cubicBezTo>
                      <a:pt x="806170" y="4391969"/>
                      <a:pt x="820836" y="4282102"/>
                      <a:pt x="821814" y="4192125"/>
                    </a:cubicBezTo>
                    <a:cubicBezTo>
                      <a:pt x="878523" y="4320934"/>
                      <a:pt x="994875" y="4503730"/>
                      <a:pt x="1083850" y="4383445"/>
                    </a:cubicBezTo>
                    <a:cubicBezTo>
                      <a:pt x="1114160" y="4341771"/>
                      <a:pt x="1120026" y="4281155"/>
                      <a:pt x="1110249" y="4219592"/>
                    </a:cubicBezTo>
                    <a:cubicBezTo>
                      <a:pt x="1164025" y="4276419"/>
                      <a:pt x="1227578" y="4310516"/>
                      <a:pt x="1288198" y="4258424"/>
                    </a:cubicBezTo>
                    <a:cubicBezTo>
                      <a:pt x="1349796" y="4205385"/>
                      <a:pt x="1351752" y="4117301"/>
                      <a:pt x="1353707" y="4056685"/>
                    </a:cubicBezTo>
                    <a:cubicBezTo>
                      <a:pt x="1353707" y="4050055"/>
                      <a:pt x="1352730" y="4044373"/>
                      <a:pt x="1353707" y="4038690"/>
                    </a:cubicBezTo>
                    <a:cubicBezTo>
                      <a:pt x="1409438" y="4031113"/>
                      <a:pt x="1472014" y="4004593"/>
                      <a:pt x="1529701" y="3977126"/>
                    </a:cubicBezTo>
                    <a:cubicBezTo>
                      <a:pt x="1490591" y="4014065"/>
                      <a:pt x="1452459" y="4051003"/>
                      <a:pt x="1417260" y="4088888"/>
                    </a:cubicBezTo>
                    <a:cubicBezTo>
                      <a:pt x="1411394" y="4095517"/>
                      <a:pt x="1409438" y="4106883"/>
                      <a:pt x="1419216" y="4110672"/>
                    </a:cubicBezTo>
                    <a:cubicBezTo>
                      <a:pt x="1440726" y="4120143"/>
                      <a:pt x="1462237" y="4114460"/>
                      <a:pt x="1485703" y="4102147"/>
                    </a:cubicBezTo>
                    <a:cubicBezTo>
                      <a:pt x="1517968" y="4085099"/>
                      <a:pt x="1547301" y="4067104"/>
                      <a:pt x="1576633" y="4047214"/>
                    </a:cubicBezTo>
                    <a:cubicBezTo>
                      <a:pt x="1616721" y="4020695"/>
                      <a:pt x="1569788" y="4093623"/>
                      <a:pt x="1566855" y="4115407"/>
                    </a:cubicBezTo>
                    <a:cubicBezTo>
                      <a:pt x="1555123" y="4199702"/>
                      <a:pt x="1564900" y="4290626"/>
                      <a:pt x="1596188" y="4367344"/>
                    </a:cubicBezTo>
                    <a:cubicBezTo>
                      <a:pt x="1612809" y="4408070"/>
                      <a:pt x="1676363" y="4425118"/>
                      <a:pt x="1712540" y="4370185"/>
                    </a:cubicBezTo>
                    <a:cubicBezTo>
                      <a:pt x="1788804" y="4256530"/>
                      <a:pt x="1830847" y="4137191"/>
                      <a:pt x="1866046" y="4017853"/>
                    </a:cubicBezTo>
                    <a:cubicBezTo>
                      <a:pt x="1881689" y="4108778"/>
                      <a:pt x="1922754" y="4217697"/>
                      <a:pt x="2052795" y="4139086"/>
                    </a:cubicBezTo>
                    <a:cubicBezTo>
                      <a:pt x="2122215" y="4097412"/>
                      <a:pt x="2119281" y="4011223"/>
                      <a:pt x="2124170" y="3958184"/>
                    </a:cubicBezTo>
                    <a:cubicBezTo>
                      <a:pt x="2130037" y="3904197"/>
                      <a:pt x="2115370" y="3859683"/>
                      <a:pt x="2094838" y="3815167"/>
                    </a:cubicBezTo>
                    <a:cubicBezTo>
                      <a:pt x="2154480" y="3846423"/>
                      <a:pt x="2206301" y="3872942"/>
                      <a:pt x="2305053" y="3874837"/>
                    </a:cubicBezTo>
                    <a:cubicBezTo>
                      <a:pt x="2354918" y="3875784"/>
                      <a:pt x="2393050" y="3829375"/>
                      <a:pt x="2390117" y="3798119"/>
                    </a:cubicBezTo>
                    <a:cubicBezTo>
                      <a:pt x="2382295" y="3712878"/>
                      <a:pt x="2323630" y="3641843"/>
                      <a:pt x="2263988" y="3574597"/>
                    </a:cubicBezTo>
                    <a:cubicBezTo>
                      <a:pt x="2258121" y="3567967"/>
                      <a:pt x="2252255" y="3561337"/>
                      <a:pt x="2245411" y="3553760"/>
                    </a:cubicBezTo>
                    <a:cubicBezTo>
                      <a:pt x="2241499" y="3501668"/>
                      <a:pt x="2200434" y="3449576"/>
                      <a:pt x="2166213" y="3399378"/>
                    </a:cubicBezTo>
                    <a:cubicBezTo>
                      <a:pt x="2244433" y="3461888"/>
                      <a:pt x="2359807" y="3545236"/>
                      <a:pt x="2450737" y="3490302"/>
                    </a:cubicBezTo>
                    <a:cubicBezTo>
                      <a:pt x="2484958" y="3469466"/>
                      <a:pt x="2488869" y="3440105"/>
                      <a:pt x="2488869" y="3412638"/>
                    </a:cubicBezTo>
                    <a:cubicBezTo>
                      <a:pt x="2487892" y="3390854"/>
                      <a:pt x="2484958" y="3369070"/>
                      <a:pt x="2479092" y="3347286"/>
                    </a:cubicBezTo>
                    <a:cubicBezTo>
                      <a:pt x="2522113" y="3394642"/>
                      <a:pt x="2569044" y="3416426"/>
                      <a:pt x="2602288" y="3350127"/>
                    </a:cubicBezTo>
                    <a:cubicBezTo>
                      <a:pt x="2635531" y="3282881"/>
                      <a:pt x="2640420" y="3213741"/>
                      <a:pt x="2656063" y="3145547"/>
                    </a:cubicBezTo>
                    <a:cubicBezTo>
                      <a:pt x="2644331" y="3199534"/>
                      <a:pt x="2670729" y="3253520"/>
                      <a:pt x="2669751" y="3305612"/>
                    </a:cubicBezTo>
                    <a:cubicBezTo>
                      <a:pt x="2668774" y="3339709"/>
                      <a:pt x="2677574" y="3382330"/>
                      <a:pt x="2693218" y="3412638"/>
                    </a:cubicBezTo>
                    <a:cubicBezTo>
                      <a:pt x="2695173" y="3416426"/>
                      <a:pt x="2701040" y="3417373"/>
                      <a:pt x="2705928" y="3415479"/>
                    </a:cubicBezTo>
                    <a:cubicBezTo>
                      <a:pt x="2832058" y="3360546"/>
                      <a:pt x="2924943" y="3243102"/>
                      <a:pt x="2988497" y="3150283"/>
                    </a:cubicBezTo>
                    <a:cubicBezTo>
                      <a:pt x="2978719" y="3164490"/>
                      <a:pt x="2969920" y="3179644"/>
                      <a:pt x="2961120" y="3193851"/>
                    </a:cubicBezTo>
                    <a:cubicBezTo>
                      <a:pt x="2943520" y="3224159"/>
                      <a:pt x="2929832" y="3245943"/>
                      <a:pt x="2937654" y="3276251"/>
                    </a:cubicBezTo>
                    <a:cubicBezTo>
                      <a:pt x="2953298" y="3339709"/>
                      <a:pt x="3129292" y="3186274"/>
                      <a:pt x="3134180" y="3182485"/>
                    </a:cubicBezTo>
                    <a:cubicBezTo>
                      <a:pt x="3194801" y="3128499"/>
                      <a:pt x="3234889" y="3061253"/>
                      <a:pt x="3258354" y="2992113"/>
                    </a:cubicBezTo>
                    <a:cubicBezTo>
                      <a:pt x="3263243" y="3021473"/>
                      <a:pt x="3271065" y="3050835"/>
                      <a:pt x="3284753" y="3080196"/>
                    </a:cubicBezTo>
                    <a:cubicBezTo>
                      <a:pt x="3295508" y="3101980"/>
                      <a:pt x="3351240" y="3178697"/>
                      <a:pt x="3394261" y="3168279"/>
                    </a:cubicBezTo>
                    <a:cubicBezTo>
                      <a:pt x="3423593" y="3161649"/>
                      <a:pt x="3454881" y="3153125"/>
                      <a:pt x="3457814" y="3125658"/>
                    </a:cubicBezTo>
                    <a:cubicBezTo>
                      <a:pt x="3462703" y="3078301"/>
                      <a:pt x="3481280" y="3029998"/>
                      <a:pt x="3497902" y="2982641"/>
                    </a:cubicBezTo>
                    <a:cubicBezTo>
                      <a:pt x="3514524" y="3049888"/>
                      <a:pt x="3546789" y="3129446"/>
                      <a:pt x="3609364" y="3121869"/>
                    </a:cubicBezTo>
                    <a:cubicBezTo>
                      <a:pt x="3589810" y="3160701"/>
                      <a:pt x="3572210" y="3204269"/>
                      <a:pt x="3575143" y="3235525"/>
                    </a:cubicBezTo>
                    <a:cubicBezTo>
                      <a:pt x="3576121" y="3244996"/>
                      <a:pt x="3586877" y="3249731"/>
                      <a:pt x="3599587" y="3244996"/>
                    </a:cubicBezTo>
                    <a:cubicBezTo>
                      <a:pt x="3672918" y="3212793"/>
                      <a:pt x="3730605" y="3163543"/>
                      <a:pt x="3790248" y="3118081"/>
                    </a:cubicBezTo>
                    <a:cubicBezTo>
                      <a:pt x="3716917" y="3209005"/>
                      <a:pt x="3633808" y="3329290"/>
                      <a:pt x="3711050" y="3361493"/>
                    </a:cubicBezTo>
                    <a:cubicBezTo>
                      <a:pt x="3757982" y="3380435"/>
                      <a:pt x="3812736" y="3357704"/>
                      <a:pt x="3850867" y="3324555"/>
                    </a:cubicBezTo>
                    <a:cubicBezTo>
                      <a:pt x="3854779" y="3334026"/>
                      <a:pt x="3859668" y="3342550"/>
                      <a:pt x="3864556" y="3352022"/>
                    </a:cubicBezTo>
                    <a:cubicBezTo>
                      <a:pt x="3886066" y="3390854"/>
                      <a:pt x="3979930" y="3522505"/>
                      <a:pt x="4051305" y="3517769"/>
                    </a:cubicBezTo>
                    <a:cubicBezTo>
                      <a:pt x="4115836" y="3513034"/>
                      <a:pt x="4120725" y="3454311"/>
                      <a:pt x="4108992" y="3391801"/>
                    </a:cubicBezTo>
                    <a:cubicBezTo>
                      <a:pt x="4136369" y="3430633"/>
                      <a:pt x="4165701" y="3468518"/>
                      <a:pt x="4200900" y="3509245"/>
                    </a:cubicBezTo>
                    <a:cubicBezTo>
                      <a:pt x="4219478" y="3531029"/>
                      <a:pt x="4277164" y="3606799"/>
                      <a:pt x="4329963" y="3585962"/>
                    </a:cubicBezTo>
                    <a:cubicBezTo>
                      <a:pt x="4395471" y="3560390"/>
                      <a:pt x="4372984" y="3468518"/>
                      <a:pt x="4373961" y="3431580"/>
                    </a:cubicBezTo>
                    <a:cubicBezTo>
                      <a:pt x="4374939" y="3405061"/>
                      <a:pt x="4372006" y="3379488"/>
                      <a:pt x="4366140" y="3353916"/>
                    </a:cubicBezTo>
                    <a:cubicBezTo>
                      <a:pt x="4397427" y="3388013"/>
                      <a:pt x="4433603" y="3419268"/>
                      <a:pt x="4480536" y="3442946"/>
                    </a:cubicBezTo>
                    <a:cubicBezTo>
                      <a:pt x="4529423" y="3467571"/>
                      <a:pt x="4662396" y="3562284"/>
                      <a:pt x="4741593" y="3513980"/>
                    </a:cubicBezTo>
                    <a:cubicBezTo>
                      <a:pt x="4814924" y="3469466"/>
                      <a:pt x="4790481" y="3356757"/>
                      <a:pt x="4787547" y="3304665"/>
                    </a:cubicBezTo>
                    <a:cubicBezTo>
                      <a:pt x="4786569" y="3295194"/>
                      <a:pt x="4785592" y="3286670"/>
                      <a:pt x="4784614" y="3278146"/>
                    </a:cubicBezTo>
                    <a:cubicBezTo>
                      <a:pt x="4800258" y="3287617"/>
                      <a:pt x="4815902" y="3297088"/>
                      <a:pt x="4831546" y="3306559"/>
                    </a:cubicBezTo>
                    <a:cubicBezTo>
                      <a:pt x="4844257" y="3314136"/>
                      <a:pt x="4857945" y="3308454"/>
                      <a:pt x="4870656" y="3299930"/>
                    </a:cubicBezTo>
                    <a:cubicBezTo>
                      <a:pt x="4908788" y="3271516"/>
                      <a:pt x="4899010" y="3251626"/>
                      <a:pt x="4887277" y="3218476"/>
                    </a:cubicBezTo>
                    <a:cubicBezTo>
                      <a:pt x="4872611" y="3178697"/>
                      <a:pt x="4852079" y="3140812"/>
                      <a:pt x="4828613" y="3104821"/>
                    </a:cubicBezTo>
                    <a:cubicBezTo>
                      <a:pt x="4889233" y="3136076"/>
                      <a:pt x="4950831" y="3165437"/>
                      <a:pt x="5030028" y="3178697"/>
                    </a:cubicBezTo>
                    <a:cubicBezTo>
                      <a:pt x="5081849" y="3188168"/>
                      <a:pt x="5179623" y="3188168"/>
                      <a:pt x="5224599" y="3149336"/>
                    </a:cubicBezTo>
                    <a:cubicBezTo>
                      <a:pt x="5279353" y="3101980"/>
                      <a:pt x="5182556" y="3037575"/>
                      <a:pt x="5080871" y="2987377"/>
                    </a:cubicBezTo>
                    <a:cubicBezTo>
                      <a:pt x="5253931" y="3021473"/>
                      <a:pt x="5456325" y="3037575"/>
                      <a:pt x="5587343" y="2926761"/>
                    </a:cubicBezTo>
                    <a:cubicBezTo>
                      <a:pt x="5675340" y="2851938"/>
                      <a:pt x="5422104" y="2774273"/>
                      <a:pt x="5256865" y="2729758"/>
                    </a:cubicBezTo>
                    <a:cubicBezTo>
                      <a:pt x="5346818" y="2730705"/>
                      <a:pt x="5436770" y="2733547"/>
                      <a:pt x="5529655" y="2725022"/>
                    </a:cubicBezTo>
                    <a:cubicBezTo>
                      <a:pt x="5592232" y="2719339"/>
                      <a:pt x="5679250" y="2715551"/>
                      <a:pt x="5717382" y="2667247"/>
                    </a:cubicBezTo>
                    <a:cubicBezTo>
                      <a:pt x="5753560" y="2607578"/>
                      <a:pt x="5636229" y="2573482"/>
                      <a:pt x="5544322" y="2550751"/>
                    </a:cubicBezTo>
                    <a:close/>
                  </a:path>
                </a:pathLst>
              </a:custGeom>
              <a:solidFill>
                <a:srgbClr val="256834"/>
              </a:solidFill>
              <a:ln w="977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pic>
        <p:nvPicPr>
          <p:cNvPr id="13" name="Picture 12" descr="A screenshot of a video game&#10;&#10;AI-generated content may be incorrect.">
            <a:extLst>
              <a:ext uri="{FF2B5EF4-FFF2-40B4-BE49-F238E27FC236}">
                <a16:creationId xmlns:a16="http://schemas.microsoft.com/office/drawing/2014/main" id="{84DE90E0-94C6-8E29-5B2B-5EB649322E5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935" y="2002971"/>
            <a:ext cx="7399025" cy="5127806"/>
          </a:xfrm>
          <a:prstGeom prst="rect">
            <a:avLst/>
          </a:prstGeom>
        </p:spPr>
      </p:pic>
      <p:pic>
        <p:nvPicPr>
          <p:cNvPr id="524" name="Graphic 523">
            <a:extLst>
              <a:ext uri="{FF2B5EF4-FFF2-40B4-BE49-F238E27FC236}">
                <a16:creationId xmlns:a16="http://schemas.microsoft.com/office/drawing/2014/main" id="{CCCEF570-6D34-FDC3-E6DF-8954884B9CE9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719887" y="4362450"/>
            <a:ext cx="3449638" cy="2343150"/>
          </a:xfrm>
          <a:prstGeom prst="rect">
            <a:avLst/>
          </a:prstGeom>
        </p:spPr>
      </p:pic>
      <p:sp>
        <p:nvSpPr>
          <p:cNvPr id="2" name="Rectangle : coins arrondis 1">
            <a:extLst>
              <a:ext uri="{FF2B5EF4-FFF2-40B4-BE49-F238E27FC236}">
                <a16:creationId xmlns:a16="http://schemas.microsoft.com/office/drawing/2014/main" id="{41F91931-DB1E-0AD2-4363-CC38C37751BC}"/>
              </a:ext>
            </a:extLst>
          </p:cNvPr>
          <p:cNvSpPr/>
          <p:nvPr/>
        </p:nvSpPr>
        <p:spPr>
          <a:xfrm>
            <a:off x="755770" y="152400"/>
            <a:ext cx="11061462" cy="1217869"/>
          </a:xfrm>
          <a:prstGeom prst="roundRect">
            <a:avLst/>
          </a:prstGeom>
          <a:solidFill>
            <a:srgbClr val="5B3511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A" sz="7200" dirty="0"/>
              <a:t>Conclusion</a:t>
            </a:r>
          </a:p>
        </p:txBody>
      </p:sp>
    </p:spTree>
    <p:extLst>
      <p:ext uri="{BB962C8B-B14F-4D97-AF65-F5344CB8AC3E}">
        <p14:creationId xmlns:p14="http://schemas.microsoft.com/office/powerpoint/2010/main" val="342180755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</p:bldLst>
      </p:timing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33" name="Rectangle 1032">
            <a:extLst>
              <a:ext uri="{FF2B5EF4-FFF2-40B4-BE49-F238E27FC236}">
                <a16:creationId xmlns:a16="http://schemas.microsoft.com/office/drawing/2014/main" id="{2DAA6C16-BF9B-4A3E-BC70-EE6015D4F9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364817CC-6130-1538-AC76-F70DC8A8B2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2746" y="5197102"/>
            <a:ext cx="6369424" cy="1173700"/>
          </a:xfrm>
        </p:spPr>
        <p:txBody>
          <a:bodyPr anchor="t">
            <a:normAutofit/>
          </a:bodyPr>
          <a:lstStyle/>
          <a:p>
            <a:r>
              <a:rPr lang="fr-CA" sz="4000" dirty="0">
                <a:solidFill>
                  <a:schemeClr val="bg1"/>
                </a:solidFill>
              </a:rPr>
              <a:t>Liste de diffusion par courriel</a:t>
            </a:r>
          </a:p>
        </p:txBody>
      </p:sp>
      <p:pic>
        <p:nvPicPr>
          <p:cNvPr id="1028" name="Picture 4">
            <a:extLst>
              <a:ext uri="{FF2B5EF4-FFF2-40B4-BE49-F238E27FC236}">
                <a16:creationId xmlns:a16="http://schemas.microsoft.com/office/drawing/2014/main" id="{010806C9-4825-5388-2B5E-265BD195F5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93" r="12056" b="1"/>
          <a:stretch>
            <a:fillRect/>
          </a:stretch>
        </p:blipFill>
        <p:spPr bwMode="auto">
          <a:xfrm>
            <a:off x="6" y="-1"/>
            <a:ext cx="6000749" cy="3911828"/>
          </a:xfrm>
          <a:custGeom>
            <a:avLst/>
            <a:gdLst/>
            <a:ahLst/>
            <a:cxnLst/>
            <a:rect l="l" t="t" r="r" b="b"/>
            <a:pathLst>
              <a:path w="6000749" h="3911828">
                <a:moveTo>
                  <a:pt x="0" y="0"/>
                </a:moveTo>
                <a:lnTo>
                  <a:pt x="6000749" y="0"/>
                </a:lnTo>
                <a:lnTo>
                  <a:pt x="6000749" y="3767827"/>
                </a:lnTo>
                <a:lnTo>
                  <a:pt x="5572124" y="3740378"/>
                </a:lnTo>
                <a:lnTo>
                  <a:pt x="0" y="3911828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F3296050-587A-9442-5EC8-52DE921809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33" r="-1" b="-1"/>
          <a:stretch>
            <a:fillRect/>
          </a:stretch>
        </p:blipFill>
        <p:spPr bwMode="auto">
          <a:xfrm>
            <a:off x="6191245" y="-1"/>
            <a:ext cx="6000750" cy="3988028"/>
          </a:xfrm>
          <a:custGeom>
            <a:avLst/>
            <a:gdLst/>
            <a:ahLst/>
            <a:cxnLst/>
            <a:rect l="l" t="t" r="r" b="b"/>
            <a:pathLst>
              <a:path w="6000750" h="3988028">
                <a:moveTo>
                  <a:pt x="0" y="0"/>
                </a:moveTo>
                <a:lnTo>
                  <a:pt x="6000750" y="0"/>
                </a:lnTo>
                <a:lnTo>
                  <a:pt x="6000750" y="797153"/>
                </a:lnTo>
                <a:lnTo>
                  <a:pt x="6000750" y="2634343"/>
                </a:lnTo>
                <a:lnTo>
                  <a:pt x="6000750" y="3911828"/>
                </a:lnTo>
                <a:lnTo>
                  <a:pt x="3248025" y="3988028"/>
                </a:lnTo>
                <a:lnTo>
                  <a:pt x="0" y="3780026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35" name="Group 1034">
            <a:extLst>
              <a:ext uri="{FF2B5EF4-FFF2-40B4-BE49-F238E27FC236}">
                <a16:creationId xmlns:a16="http://schemas.microsoft.com/office/drawing/2014/main" id="{A4AE1828-51FD-4AD7-BCF6-9AF5C696CE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3528992"/>
            <a:ext cx="12192000" cy="757168"/>
            <a:chOff x="0" y="2959818"/>
            <a:chExt cx="12192000" cy="757168"/>
          </a:xfrm>
        </p:grpSpPr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8542C7CD-02BE-4ADE-8D2F-DFB759D71A3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959818"/>
              <a:ext cx="12192000" cy="757168"/>
            </a:xfrm>
            <a:custGeom>
              <a:avLst/>
              <a:gdLst>
                <a:gd name="connsiteX0" fmla="*/ 0 w 12192000"/>
                <a:gd name="connsiteY0" fmla="*/ 0 h 757168"/>
                <a:gd name="connsiteX1" fmla="*/ 41653 w 12192000"/>
                <a:gd name="connsiteY1" fmla="*/ 6945 h 757168"/>
                <a:gd name="connsiteX2" fmla="*/ 81317 w 12192000"/>
                <a:gd name="connsiteY2" fmla="*/ 15509 h 757168"/>
                <a:gd name="connsiteX3" fmla="*/ 114150 w 12192000"/>
                <a:gd name="connsiteY3" fmla="*/ 28105 h 757168"/>
                <a:gd name="connsiteX4" fmla="*/ 214865 w 12192000"/>
                <a:gd name="connsiteY4" fmla="*/ 58374 h 757168"/>
                <a:gd name="connsiteX5" fmla="*/ 299237 w 12192000"/>
                <a:gd name="connsiteY5" fmla="*/ 63560 h 757168"/>
                <a:gd name="connsiteX6" fmla="*/ 415570 w 12192000"/>
                <a:gd name="connsiteY6" fmla="*/ 83774 h 757168"/>
                <a:gd name="connsiteX7" fmla="*/ 633210 w 12192000"/>
                <a:gd name="connsiteY7" fmla="*/ 109108 h 757168"/>
                <a:gd name="connsiteX8" fmla="*/ 677567 w 12192000"/>
                <a:gd name="connsiteY8" fmla="*/ 119446 h 757168"/>
                <a:gd name="connsiteX9" fmla="*/ 946429 w 12192000"/>
                <a:gd name="connsiteY9" fmla="*/ 171502 h 757168"/>
                <a:gd name="connsiteX10" fmla="*/ 1163367 w 12192000"/>
                <a:gd name="connsiteY10" fmla="*/ 182106 h 757168"/>
                <a:gd name="connsiteX11" fmla="*/ 1180337 w 12192000"/>
                <a:gd name="connsiteY11" fmla="*/ 181279 h 757168"/>
                <a:gd name="connsiteX12" fmla="*/ 1263939 w 12192000"/>
                <a:gd name="connsiteY12" fmla="*/ 173070 h 757168"/>
                <a:gd name="connsiteX13" fmla="*/ 1392213 w 12192000"/>
                <a:gd name="connsiteY13" fmla="*/ 183225 h 757168"/>
                <a:gd name="connsiteX14" fmla="*/ 1479752 w 12192000"/>
                <a:gd name="connsiteY14" fmla="*/ 205174 h 757168"/>
                <a:gd name="connsiteX15" fmla="*/ 1589813 w 12192000"/>
                <a:gd name="connsiteY15" fmla="*/ 211706 h 757168"/>
                <a:gd name="connsiteX16" fmla="*/ 1716264 w 12192000"/>
                <a:gd name="connsiteY16" fmla="*/ 207459 h 757168"/>
                <a:gd name="connsiteX17" fmla="*/ 1772900 w 12192000"/>
                <a:gd name="connsiteY17" fmla="*/ 208137 h 757168"/>
                <a:gd name="connsiteX18" fmla="*/ 1929319 w 12192000"/>
                <a:gd name="connsiteY18" fmla="*/ 193822 h 757168"/>
                <a:gd name="connsiteX19" fmla="*/ 2021514 w 12192000"/>
                <a:gd name="connsiteY19" fmla="*/ 204186 h 757168"/>
                <a:gd name="connsiteX20" fmla="*/ 2111753 w 12192000"/>
                <a:gd name="connsiteY20" fmla="*/ 223797 h 757168"/>
                <a:gd name="connsiteX21" fmla="*/ 2169356 w 12192000"/>
                <a:gd name="connsiteY21" fmla="*/ 241125 h 757168"/>
                <a:gd name="connsiteX22" fmla="*/ 2286638 w 12192000"/>
                <a:gd name="connsiteY22" fmla="*/ 257382 h 757168"/>
                <a:gd name="connsiteX23" fmla="*/ 2308368 w 12192000"/>
                <a:gd name="connsiteY23" fmla="*/ 256995 h 757168"/>
                <a:gd name="connsiteX24" fmla="*/ 2660621 w 12192000"/>
                <a:gd name="connsiteY24" fmla="*/ 262863 h 757168"/>
                <a:gd name="connsiteX25" fmla="*/ 2801134 w 12192000"/>
                <a:gd name="connsiteY25" fmla="*/ 250006 h 757168"/>
                <a:gd name="connsiteX26" fmla="*/ 2830994 w 12192000"/>
                <a:gd name="connsiteY26" fmla="*/ 249091 h 757168"/>
                <a:gd name="connsiteX27" fmla="*/ 3129084 w 12192000"/>
                <a:gd name="connsiteY27" fmla="*/ 242009 h 757168"/>
                <a:gd name="connsiteX28" fmla="*/ 3162162 w 12192000"/>
                <a:gd name="connsiteY28" fmla="*/ 242789 h 757168"/>
                <a:gd name="connsiteX29" fmla="*/ 3254072 w 12192000"/>
                <a:gd name="connsiteY29" fmla="*/ 251612 h 757168"/>
                <a:gd name="connsiteX30" fmla="*/ 3473491 w 12192000"/>
                <a:gd name="connsiteY30" fmla="*/ 221903 h 757168"/>
                <a:gd name="connsiteX31" fmla="*/ 3691860 w 12192000"/>
                <a:gd name="connsiteY31" fmla="*/ 219228 h 757168"/>
                <a:gd name="connsiteX32" fmla="*/ 3811494 w 12192000"/>
                <a:gd name="connsiteY32" fmla="*/ 225691 h 757168"/>
                <a:gd name="connsiteX33" fmla="*/ 3897533 w 12192000"/>
                <a:gd name="connsiteY33" fmla="*/ 220087 h 757168"/>
                <a:gd name="connsiteX34" fmla="*/ 4109430 w 12192000"/>
                <a:gd name="connsiteY34" fmla="*/ 200477 h 757168"/>
                <a:gd name="connsiteX35" fmla="*/ 4208772 w 12192000"/>
                <a:gd name="connsiteY35" fmla="*/ 200914 h 757168"/>
                <a:gd name="connsiteX36" fmla="*/ 4314641 w 12192000"/>
                <a:gd name="connsiteY36" fmla="*/ 196159 h 757168"/>
                <a:gd name="connsiteX37" fmla="*/ 4577622 w 12192000"/>
                <a:gd name="connsiteY37" fmla="*/ 163774 h 757168"/>
                <a:gd name="connsiteX38" fmla="*/ 4790345 w 12192000"/>
                <a:gd name="connsiteY38" fmla="*/ 177592 h 757168"/>
                <a:gd name="connsiteX39" fmla="*/ 4926164 w 12192000"/>
                <a:gd name="connsiteY39" fmla="*/ 184139 h 757168"/>
                <a:gd name="connsiteX40" fmla="*/ 5088812 w 12192000"/>
                <a:gd name="connsiteY40" fmla="*/ 177401 h 757168"/>
                <a:gd name="connsiteX41" fmla="*/ 5222466 w 12192000"/>
                <a:gd name="connsiteY41" fmla="*/ 162082 h 757168"/>
                <a:gd name="connsiteX42" fmla="*/ 5406528 w 12192000"/>
                <a:gd name="connsiteY42" fmla="*/ 153987 h 757168"/>
                <a:gd name="connsiteX43" fmla="*/ 5590716 w 12192000"/>
                <a:gd name="connsiteY43" fmla="*/ 129490 h 757168"/>
                <a:gd name="connsiteX44" fmla="*/ 5719429 w 12192000"/>
                <a:gd name="connsiteY44" fmla="*/ 110099 h 757168"/>
                <a:gd name="connsiteX45" fmla="*/ 5897895 w 12192000"/>
                <a:gd name="connsiteY45" fmla="*/ 96368 h 757168"/>
                <a:gd name="connsiteX46" fmla="*/ 6169957 w 12192000"/>
                <a:gd name="connsiteY46" fmla="*/ 94411 h 757168"/>
                <a:gd name="connsiteX47" fmla="*/ 6294827 w 12192000"/>
                <a:gd name="connsiteY47" fmla="*/ 99236 h 757168"/>
                <a:gd name="connsiteX48" fmla="*/ 6494261 w 12192000"/>
                <a:gd name="connsiteY48" fmla="*/ 71724 h 757168"/>
                <a:gd name="connsiteX49" fmla="*/ 6579627 w 12192000"/>
                <a:gd name="connsiteY49" fmla="*/ 57883 h 757168"/>
                <a:gd name="connsiteX50" fmla="*/ 6654800 w 12192000"/>
                <a:gd name="connsiteY50" fmla="*/ 77086 h 757168"/>
                <a:gd name="connsiteX51" fmla="*/ 6703059 w 12192000"/>
                <a:gd name="connsiteY51" fmla="*/ 97166 h 757168"/>
                <a:gd name="connsiteX52" fmla="*/ 6859445 w 12192000"/>
                <a:gd name="connsiteY52" fmla="*/ 90481 h 757168"/>
                <a:gd name="connsiteX53" fmla="*/ 7025414 w 12192000"/>
                <a:gd name="connsiteY53" fmla="*/ 83536 h 757168"/>
                <a:gd name="connsiteX54" fmla="*/ 7144137 w 12192000"/>
                <a:gd name="connsiteY54" fmla="*/ 79264 h 757168"/>
                <a:gd name="connsiteX55" fmla="*/ 7291235 w 12192000"/>
                <a:gd name="connsiteY55" fmla="*/ 95367 h 757168"/>
                <a:gd name="connsiteX56" fmla="*/ 7407395 w 12192000"/>
                <a:gd name="connsiteY56" fmla="*/ 104888 h 757168"/>
                <a:gd name="connsiteX57" fmla="*/ 7500837 w 12192000"/>
                <a:gd name="connsiteY57" fmla="*/ 119515 h 757168"/>
                <a:gd name="connsiteX58" fmla="*/ 7533567 w 12192000"/>
                <a:gd name="connsiteY58" fmla="*/ 126955 h 757168"/>
                <a:gd name="connsiteX59" fmla="*/ 7792910 w 12192000"/>
                <a:gd name="connsiteY59" fmla="*/ 185188 h 757168"/>
                <a:gd name="connsiteX60" fmla="*/ 8070699 w 12192000"/>
                <a:gd name="connsiteY60" fmla="*/ 235423 h 757168"/>
                <a:gd name="connsiteX61" fmla="*/ 8253177 w 12192000"/>
                <a:gd name="connsiteY61" fmla="*/ 222473 h 757168"/>
                <a:gd name="connsiteX62" fmla="*/ 8320683 w 12192000"/>
                <a:gd name="connsiteY62" fmla="*/ 226393 h 757168"/>
                <a:gd name="connsiteX63" fmla="*/ 8631438 w 12192000"/>
                <a:gd name="connsiteY63" fmla="*/ 237528 h 757168"/>
                <a:gd name="connsiteX64" fmla="*/ 8686410 w 12192000"/>
                <a:gd name="connsiteY64" fmla="*/ 234877 h 757168"/>
                <a:gd name="connsiteX65" fmla="*/ 8980658 w 12192000"/>
                <a:gd name="connsiteY65" fmla="*/ 273001 h 757168"/>
                <a:gd name="connsiteX66" fmla="*/ 9087625 w 12192000"/>
                <a:gd name="connsiteY66" fmla="*/ 282423 h 757168"/>
                <a:gd name="connsiteX67" fmla="*/ 9186017 w 12192000"/>
                <a:gd name="connsiteY67" fmla="*/ 293875 h 757168"/>
                <a:gd name="connsiteX68" fmla="*/ 9323931 w 12192000"/>
                <a:gd name="connsiteY68" fmla="*/ 302628 h 757168"/>
                <a:gd name="connsiteX69" fmla="*/ 9467213 w 12192000"/>
                <a:gd name="connsiteY69" fmla="*/ 307275 h 757168"/>
                <a:gd name="connsiteX70" fmla="*/ 9626826 w 12192000"/>
                <a:gd name="connsiteY70" fmla="*/ 316213 h 757168"/>
                <a:gd name="connsiteX71" fmla="*/ 9689696 w 12192000"/>
                <a:gd name="connsiteY71" fmla="*/ 324467 h 757168"/>
                <a:gd name="connsiteX72" fmla="*/ 9860526 w 12192000"/>
                <a:gd name="connsiteY72" fmla="*/ 329986 h 757168"/>
                <a:gd name="connsiteX73" fmla="*/ 9949775 w 12192000"/>
                <a:gd name="connsiteY73" fmla="*/ 340386 h 757168"/>
                <a:gd name="connsiteX74" fmla="*/ 10097252 w 12192000"/>
                <a:gd name="connsiteY74" fmla="*/ 349262 h 757168"/>
                <a:gd name="connsiteX75" fmla="*/ 10145261 w 12192000"/>
                <a:gd name="connsiteY75" fmla="*/ 353113 h 757168"/>
                <a:gd name="connsiteX76" fmla="*/ 10188159 w 12192000"/>
                <a:gd name="connsiteY76" fmla="*/ 356124 h 757168"/>
                <a:gd name="connsiteX77" fmla="*/ 10336144 w 12192000"/>
                <a:gd name="connsiteY77" fmla="*/ 348235 h 757168"/>
                <a:gd name="connsiteX78" fmla="*/ 10466847 w 12192000"/>
                <a:gd name="connsiteY78" fmla="*/ 354131 h 757168"/>
                <a:gd name="connsiteX79" fmla="*/ 10696514 w 12192000"/>
                <a:gd name="connsiteY79" fmla="*/ 353575 h 757168"/>
                <a:gd name="connsiteX80" fmla="*/ 10746932 w 12192000"/>
                <a:gd name="connsiteY80" fmla="*/ 360606 h 757168"/>
                <a:gd name="connsiteX81" fmla="*/ 10905388 w 12192000"/>
                <a:gd name="connsiteY81" fmla="*/ 370627 h 757168"/>
                <a:gd name="connsiteX82" fmla="*/ 10995602 w 12192000"/>
                <a:gd name="connsiteY82" fmla="*/ 376691 h 757168"/>
                <a:gd name="connsiteX83" fmla="*/ 11107647 w 12192000"/>
                <a:gd name="connsiteY83" fmla="*/ 373405 h 757168"/>
                <a:gd name="connsiteX84" fmla="*/ 11302440 w 12192000"/>
                <a:gd name="connsiteY84" fmla="*/ 364156 h 757168"/>
                <a:gd name="connsiteX85" fmla="*/ 11353613 w 12192000"/>
                <a:gd name="connsiteY85" fmla="*/ 363785 h 757168"/>
                <a:gd name="connsiteX86" fmla="*/ 11447323 w 12192000"/>
                <a:gd name="connsiteY86" fmla="*/ 359346 h 757168"/>
                <a:gd name="connsiteX87" fmla="*/ 11464292 w 12192000"/>
                <a:gd name="connsiteY87" fmla="*/ 358519 h 757168"/>
                <a:gd name="connsiteX88" fmla="*/ 11607560 w 12192000"/>
                <a:gd name="connsiteY88" fmla="*/ 342370 h 757168"/>
                <a:gd name="connsiteX89" fmla="*/ 11681426 w 12192000"/>
                <a:gd name="connsiteY89" fmla="*/ 344335 h 757168"/>
                <a:gd name="connsiteX90" fmla="*/ 11893565 w 12192000"/>
                <a:gd name="connsiteY90" fmla="*/ 355261 h 757168"/>
                <a:gd name="connsiteX91" fmla="*/ 11983290 w 12192000"/>
                <a:gd name="connsiteY91" fmla="*/ 363588 h 757168"/>
                <a:gd name="connsiteX92" fmla="*/ 12192000 w 12192000"/>
                <a:gd name="connsiteY92" fmla="*/ 388018 h 757168"/>
                <a:gd name="connsiteX93" fmla="*/ 12192000 w 12192000"/>
                <a:gd name="connsiteY93" fmla="*/ 577115 h 757168"/>
                <a:gd name="connsiteX94" fmla="*/ 12157329 w 12192000"/>
                <a:gd name="connsiteY94" fmla="*/ 588862 h 757168"/>
                <a:gd name="connsiteX95" fmla="*/ 12066948 w 12192000"/>
                <a:gd name="connsiteY95" fmla="*/ 586034 h 757168"/>
                <a:gd name="connsiteX96" fmla="*/ 11911344 w 12192000"/>
                <a:gd name="connsiteY96" fmla="*/ 521599 h 757168"/>
                <a:gd name="connsiteX97" fmla="*/ 11847823 w 12192000"/>
                <a:gd name="connsiteY97" fmla="*/ 511785 h 757168"/>
                <a:gd name="connsiteX98" fmla="*/ 11737547 w 12192000"/>
                <a:gd name="connsiteY98" fmla="*/ 502380 h 757168"/>
                <a:gd name="connsiteX99" fmla="*/ 11636052 w 12192000"/>
                <a:gd name="connsiteY99" fmla="*/ 514993 h 757168"/>
                <a:gd name="connsiteX100" fmla="*/ 11394706 w 12192000"/>
                <a:gd name="connsiteY100" fmla="*/ 590867 h 757168"/>
                <a:gd name="connsiteX101" fmla="*/ 11354978 w 12192000"/>
                <a:gd name="connsiteY101" fmla="*/ 597561 h 757168"/>
                <a:gd name="connsiteX102" fmla="*/ 11285306 w 12192000"/>
                <a:gd name="connsiteY102" fmla="*/ 599825 h 757168"/>
                <a:gd name="connsiteX103" fmla="*/ 11008528 w 12192000"/>
                <a:gd name="connsiteY103" fmla="*/ 656670 h 757168"/>
                <a:gd name="connsiteX104" fmla="*/ 10948735 w 12192000"/>
                <a:gd name="connsiteY104" fmla="*/ 652964 h 757168"/>
                <a:gd name="connsiteX105" fmla="*/ 10850698 w 12192000"/>
                <a:gd name="connsiteY105" fmla="*/ 641721 h 757168"/>
                <a:gd name="connsiteX106" fmla="*/ 10744026 w 12192000"/>
                <a:gd name="connsiteY106" fmla="*/ 647769 h 757168"/>
                <a:gd name="connsiteX107" fmla="*/ 10666160 w 12192000"/>
                <a:gd name="connsiteY107" fmla="*/ 651891 h 757168"/>
                <a:gd name="connsiteX108" fmla="*/ 10450521 w 12192000"/>
                <a:gd name="connsiteY108" fmla="*/ 616552 h 757168"/>
                <a:gd name="connsiteX109" fmla="*/ 10271192 w 12192000"/>
                <a:gd name="connsiteY109" fmla="*/ 583498 h 757168"/>
                <a:gd name="connsiteX110" fmla="*/ 10246067 w 12192000"/>
                <a:gd name="connsiteY110" fmla="*/ 585423 h 757168"/>
                <a:gd name="connsiteX111" fmla="*/ 10005027 w 12192000"/>
                <a:gd name="connsiteY111" fmla="*/ 592252 h 757168"/>
                <a:gd name="connsiteX112" fmla="*/ 9898681 w 12192000"/>
                <a:gd name="connsiteY112" fmla="*/ 613195 h 757168"/>
                <a:gd name="connsiteX113" fmla="*/ 9753225 w 12192000"/>
                <a:gd name="connsiteY113" fmla="*/ 629038 h 757168"/>
                <a:gd name="connsiteX114" fmla="*/ 9591376 w 12192000"/>
                <a:gd name="connsiteY114" fmla="*/ 648601 h 757168"/>
                <a:gd name="connsiteX115" fmla="*/ 9472860 w 12192000"/>
                <a:gd name="connsiteY115" fmla="*/ 655936 h 757168"/>
                <a:gd name="connsiteX116" fmla="*/ 9299788 w 12192000"/>
                <a:gd name="connsiteY116" fmla="*/ 636945 h 757168"/>
                <a:gd name="connsiteX117" fmla="*/ 9264605 w 12192000"/>
                <a:gd name="connsiteY117" fmla="*/ 627087 h 757168"/>
                <a:gd name="connsiteX118" fmla="*/ 8926435 w 12192000"/>
                <a:gd name="connsiteY118" fmla="*/ 549269 h 757168"/>
                <a:gd name="connsiteX119" fmla="*/ 8698934 w 12192000"/>
                <a:gd name="connsiteY119" fmla="*/ 536583 h 757168"/>
                <a:gd name="connsiteX120" fmla="*/ 8622862 w 12192000"/>
                <a:gd name="connsiteY120" fmla="*/ 541563 h 757168"/>
                <a:gd name="connsiteX121" fmla="*/ 8482784 w 12192000"/>
                <a:gd name="connsiteY121" fmla="*/ 574094 h 757168"/>
                <a:gd name="connsiteX122" fmla="*/ 8421565 w 12192000"/>
                <a:gd name="connsiteY122" fmla="*/ 576610 h 757168"/>
                <a:gd name="connsiteX123" fmla="*/ 8313469 w 12192000"/>
                <a:gd name="connsiteY123" fmla="*/ 574762 h 757168"/>
                <a:gd name="connsiteX124" fmla="*/ 8079520 w 12192000"/>
                <a:gd name="connsiteY124" fmla="*/ 558685 h 757168"/>
                <a:gd name="connsiteX125" fmla="*/ 7773327 w 12192000"/>
                <a:gd name="connsiteY125" fmla="*/ 558854 h 757168"/>
                <a:gd name="connsiteX126" fmla="*/ 7652477 w 12192000"/>
                <a:gd name="connsiteY126" fmla="*/ 547561 h 757168"/>
                <a:gd name="connsiteX127" fmla="*/ 7522274 w 12192000"/>
                <a:gd name="connsiteY127" fmla="*/ 532150 h 757168"/>
                <a:gd name="connsiteX128" fmla="*/ 7484080 w 12192000"/>
                <a:gd name="connsiteY128" fmla="*/ 530532 h 757168"/>
                <a:gd name="connsiteX129" fmla="*/ 7282277 w 12192000"/>
                <a:gd name="connsiteY129" fmla="*/ 540177 h 757168"/>
                <a:gd name="connsiteX130" fmla="*/ 7235690 w 12192000"/>
                <a:gd name="connsiteY130" fmla="*/ 551282 h 757168"/>
                <a:gd name="connsiteX131" fmla="*/ 7116339 w 12192000"/>
                <a:gd name="connsiteY131" fmla="*/ 539494 h 757168"/>
                <a:gd name="connsiteX132" fmla="*/ 7011067 w 12192000"/>
                <a:gd name="connsiteY132" fmla="*/ 511848 h 757168"/>
                <a:gd name="connsiteX133" fmla="*/ 6403234 w 12192000"/>
                <a:gd name="connsiteY133" fmla="*/ 432296 h 757168"/>
                <a:gd name="connsiteX134" fmla="*/ 6036273 w 12192000"/>
                <a:gd name="connsiteY134" fmla="*/ 412301 h 757168"/>
                <a:gd name="connsiteX135" fmla="*/ 5780467 w 12192000"/>
                <a:gd name="connsiteY135" fmla="*/ 377910 h 757168"/>
                <a:gd name="connsiteX136" fmla="*/ 5739051 w 12192000"/>
                <a:gd name="connsiteY136" fmla="*/ 353609 h 757168"/>
                <a:gd name="connsiteX137" fmla="*/ 5583566 w 12192000"/>
                <a:gd name="connsiteY137" fmla="*/ 321995 h 757168"/>
                <a:gd name="connsiteX138" fmla="*/ 5432030 w 12192000"/>
                <a:gd name="connsiteY138" fmla="*/ 362512 h 757168"/>
                <a:gd name="connsiteX139" fmla="*/ 5241398 w 12192000"/>
                <a:gd name="connsiteY139" fmla="*/ 425781 h 757168"/>
                <a:gd name="connsiteX140" fmla="*/ 5139710 w 12192000"/>
                <a:gd name="connsiteY140" fmla="*/ 421022 h 757168"/>
                <a:gd name="connsiteX141" fmla="*/ 4929402 w 12192000"/>
                <a:gd name="connsiteY141" fmla="*/ 424310 h 757168"/>
                <a:gd name="connsiteX142" fmla="*/ 4782793 w 12192000"/>
                <a:gd name="connsiteY142" fmla="*/ 441046 h 757168"/>
                <a:gd name="connsiteX143" fmla="*/ 4577594 w 12192000"/>
                <a:gd name="connsiteY143" fmla="*/ 459290 h 757168"/>
                <a:gd name="connsiteX144" fmla="*/ 4500826 w 12192000"/>
                <a:gd name="connsiteY144" fmla="*/ 470529 h 757168"/>
                <a:gd name="connsiteX145" fmla="*/ 4317973 w 12192000"/>
                <a:gd name="connsiteY145" fmla="*/ 483649 h 757168"/>
                <a:gd name="connsiteX146" fmla="*/ 4166722 w 12192000"/>
                <a:gd name="connsiteY146" fmla="*/ 490602 h 757168"/>
                <a:gd name="connsiteX147" fmla="*/ 4042814 w 12192000"/>
                <a:gd name="connsiteY147" fmla="*/ 530660 h 757168"/>
                <a:gd name="connsiteX148" fmla="*/ 4002653 w 12192000"/>
                <a:gd name="connsiteY148" fmla="*/ 552594 h 757168"/>
                <a:gd name="connsiteX149" fmla="*/ 3969549 w 12192000"/>
                <a:gd name="connsiteY149" fmla="*/ 566312 h 757168"/>
                <a:gd name="connsiteX150" fmla="*/ 3821685 w 12192000"/>
                <a:gd name="connsiteY150" fmla="*/ 649183 h 757168"/>
                <a:gd name="connsiteX151" fmla="*/ 3805138 w 12192000"/>
                <a:gd name="connsiteY151" fmla="*/ 655947 h 757168"/>
                <a:gd name="connsiteX152" fmla="*/ 3609177 w 12192000"/>
                <a:gd name="connsiteY152" fmla="*/ 687459 h 757168"/>
                <a:gd name="connsiteX153" fmla="*/ 3539727 w 12192000"/>
                <a:gd name="connsiteY153" fmla="*/ 706521 h 757168"/>
                <a:gd name="connsiteX154" fmla="*/ 3396572 w 12192000"/>
                <a:gd name="connsiteY154" fmla="*/ 755681 h 757168"/>
                <a:gd name="connsiteX155" fmla="*/ 3341054 w 12192000"/>
                <a:gd name="connsiteY155" fmla="*/ 754679 h 757168"/>
                <a:gd name="connsiteX156" fmla="*/ 3138775 w 12192000"/>
                <a:gd name="connsiteY156" fmla="*/ 710120 h 757168"/>
                <a:gd name="connsiteX157" fmla="*/ 3037283 w 12192000"/>
                <a:gd name="connsiteY157" fmla="*/ 666453 h 757168"/>
                <a:gd name="connsiteX158" fmla="*/ 3002117 w 12192000"/>
                <a:gd name="connsiteY158" fmla="*/ 649347 h 757168"/>
                <a:gd name="connsiteX159" fmla="*/ 2747294 w 12192000"/>
                <a:gd name="connsiteY159" fmla="*/ 652400 h 757168"/>
                <a:gd name="connsiteX160" fmla="*/ 2676273 w 12192000"/>
                <a:gd name="connsiteY160" fmla="*/ 652304 h 757168"/>
                <a:gd name="connsiteX161" fmla="*/ 2432360 w 12192000"/>
                <a:gd name="connsiteY161" fmla="*/ 657836 h 757168"/>
                <a:gd name="connsiteX162" fmla="*/ 2382311 w 12192000"/>
                <a:gd name="connsiteY162" fmla="*/ 650824 h 757168"/>
                <a:gd name="connsiteX163" fmla="*/ 2055134 w 12192000"/>
                <a:gd name="connsiteY163" fmla="*/ 630053 h 757168"/>
                <a:gd name="connsiteX164" fmla="*/ 2031829 w 12192000"/>
                <a:gd name="connsiteY164" fmla="*/ 639324 h 757168"/>
                <a:gd name="connsiteX165" fmla="*/ 1912764 w 12192000"/>
                <a:gd name="connsiteY165" fmla="*/ 664183 h 757168"/>
                <a:gd name="connsiteX166" fmla="*/ 1755637 w 12192000"/>
                <a:gd name="connsiteY166" fmla="*/ 663960 h 757168"/>
                <a:gd name="connsiteX167" fmla="*/ 1727159 w 12192000"/>
                <a:gd name="connsiteY167" fmla="*/ 659605 h 757168"/>
                <a:gd name="connsiteX168" fmla="*/ 1622470 w 12192000"/>
                <a:gd name="connsiteY168" fmla="*/ 634850 h 757168"/>
                <a:gd name="connsiteX169" fmla="*/ 1385955 w 12192000"/>
                <a:gd name="connsiteY169" fmla="*/ 604522 h 757168"/>
                <a:gd name="connsiteX170" fmla="*/ 1340055 w 12192000"/>
                <a:gd name="connsiteY170" fmla="*/ 595629 h 757168"/>
                <a:gd name="connsiteX171" fmla="*/ 1257271 w 12192000"/>
                <a:gd name="connsiteY171" fmla="*/ 581180 h 757168"/>
                <a:gd name="connsiteX172" fmla="*/ 1031914 w 12192000"/>
                <a:gd name="connsiteY172" fmla="*/ 562692 h 757168"/>
                <a:gd name="connsiteX173" fmla="*/ 922031 w 12192000"/>
                <a:gd name="connsiteY173" fmla="*/ 566853 h 757168"/>
                <a:gd name="connsiteX174" fmla="*/ 873250 w 12192000"/>
                <a:gd name="connsiteY174" fmla="*/ 563724 h 757168"/>
                <a:gd name="connsiteX175" fmla="*/ 711627 w 12192000"/>
                <a:gd name="connsiteY175" fmla="*/ 529880 h 757168"/>
                <a:gd name="connsiteX176" fmla="*/ 311112 w 12192000"/>
                <a:gd name="connsiteY176" fmla="*/ 525106 h 757168"/>
                <a:gd name="connsiteX177" fmla="*/ 184145 w 12192000"/>
                <a:gd name="connsiteY177" fmla="*/ 532188 h 757168"/>
                <a:gd name="connsiteX178" fmla="*/ 116886 w 12192000"/>
                <a:gd name="connsiteY178" fmla="*/ 530572 h 757168"/>
                <a:gd name="connsiteX179" fmla="*/ 23941 w 12192000"/>
                <a:gd name="connsiteY179" fmla="*/ 506433 h 757168"/>
                <a:gd name="connsiteX180" fmla="*/ 0 w 12192000"/>
                <a:gd name="connsiteY180" fmla="*/ 502149 h 75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2192000" h="757168">
                  <a:moveTo>
                    <a:pt x="0" y="0"/>
                  </a:moveTo>
                  <a:lnTo>
                    <a:pt x="41653" y="6945"/>
                  </a:lnTo>
                  <a:cubicBezTo>
                    <a:pt x="55151" y="9178"/>
                    <a:pt x="68996" y="11810"/>
                    <a:pt x="81317" y="15509"/>
                  </a:cubicBezTo>
                  <a:cubicBezTo>
                    <a:pt x="92911" y="18978"/>
                    <a:pt x="102562" y="24446"/>
                    <a:pt x="114150" y="28105"/>
                  </a:cubicBezTo>
                  <a:cubicBezTo>
                    <a:pt x="145644" y="37958"/>
                    <a:pt x="177914" y="47281"/>
                    <a:pt x="214865" y="58374"/>
                  </a:cubicBezTo>
                  <a:cubicBezTo>
                    <a:pt x="236680" y="42349"/>
                    <a:pt x="264438" y="53534"/>
                    <a:pt x="299237" y="63560"/>
                  </a:cubicBezTo>
                  <a:cubicBezTo>
                    <a:pt x="334763" y="73816"/>
                    <a:pt x="376093" y="78654"/>
                    <a:pt x="415570" y="83774"/>
                  </a:cubicBezTo>
                  <a:cubicBezTo>
                    <a:pt x="487949" y="93100"/>
                    <a:pt x="560804" y="100354"/>
                    <a:pt x="633210" y="109108"/>
                  </a:cubicBezTo>
                  <a:cubicBezTo>
                    <a:pt x="648566" y="111058"/>
                    <a:pt x="666073" y="114072"/>
                    <a:pt x="677567" y="119446"/>
                  </a:cubicBezTo>
                  <a:cubicBezTo>
                    <a:pt x="756262" y="155621"/>
                    <a:pt x="853422" y="169678"/>
                    <a:pt x="946429" y="171502"/>
                  </a:cubicBezTo>
                  <a:cubicBezTo>
                    <a:pt x="1019582" y="173044"/>
                    <a:pt x="1091239" y="175083"/>
                    <a:pt x="1163367" y="182106"/>
                  </a:cubicBezTo>
                  <a:cubicBezTo>
                    <a:pt x="1168863" y="182586"/>
                    <a:pt x="1176224" y="182589"/>
                    <a:pt x="1180337" y="181279"/>
                  </a:cubicBezTo>
                  <a:cubicBezTo>
                    <a:pt x="1205822" y="172503"/>
                    <a:pt x="1231920" y="173109"/>
                    <a:pt x="1263939" y="173070"/>
                  </a:cubicBezTo>
                  <a:cubicBezTo>
                    <a:pt x="1309211" y="172961"/>
                    <a:pt x="1350592" y="176848"/>
                    <a:pt x="1392213" y="183225"/>
                  </a:cubicBezTo>
                  <a:cubicBezTo>
                    <a:pt x="1422516" y="187866"/>
                    <a:pt x="1453010" y="195759"/>
                    <a:pt x="1479752" y="205174"/>
                  </a:cubicBezTo>
                  <a:cubicBezTo>
                    <a:pt x="1516962" y="218381"/>
                    <a:pt x="1553071" y="224660"/>
                    <a:pt x="1589813" y="211706"/>
                  </a:cubicBezTo>
                  <a:cubicBezTo>
                    <a:pt x="1629541" y="197953"/>
                    <a:pt x="1673292" y="205778"/>
                    <a:pt x="1716264" y="207459"/>
                  </a:cubicBezTo>
                  <a:cubicBezTo>
                    <a:pt x="1734988" y="208248"/>
                    <a:pt x="1754789" y="209668"/>
                    <a:pt x="1772900" y="208137"/>
                  </a:cubicBezTo>
                  <a:cubicBezTo>
                    <a:pt x="1825381" y="203828"/>
                    <a:pt x="1876222" y="195808"/>
                    <a:pt x="1929319" y="193822"/>
                  </a:cubicBezTo>
                  <a:cubicBezTo>
                    <a:pt x="1958819" y="192698"/>
                    <a:pt x="1991232" y="199166"/>
                    <a:pt x="2021514" y="204186"/>
                  </a:cubicBezTo>
                  <a:cubicBezTo>
                    <a:pt x="2052154" y="209417"/>
                    <a:pt x="2082323" y="216530"/>
                    <a:pt x="2111753" y="223797"/>
                  </a:cubicBezTo>
                  <a:cubicBezTo>
                    <a:pt x="2131736" y="228659"/>
                    <a:pt x="2153567" y="233429"/>
                    <a:pt x="2169356" y="241125"/>
                  </a:cubicBezTo>
                  <a:cubicBezTo>
                    <a:pt x="2205243" y="258649"/>
                    <a:pt x="2242901" y="263295"/>
                    <a:pt x="2286638" y="257382"/>
                  </a:cubicBezTo>
                  <a:cubicBezTo>
                    <a:pt x="2293313" y="256396"/>
                    <a:pt x="2301018" y="256799"/>
                    <a:pt x="2308368" y="256995"/>
                  </a:cubicBezTo>
                  <a:cubicBezTo>
                    <a:pt x="2426026" y="259155"/>
                    <a:pt x="2543593" y="262834"/>
                    <a:pt x="2660621" y="262863"/>
                  </a:cubicBezTo>
                  <a:cubicBezTo>
                    <a:pt x="2708088" y="262871"/>
                    <a:pt x="2754165" y="254412"/>
                    <a:pt x="2801134" y="250006"/>
                  </a:cubicBezTo>
                  <a:cubicBezTo>
                    <a:pt x="2810748" y="249174"/>
                    <a:pt x="2821504" y="247638"/>
                    <a:pt x="2830994" y="249091"/>
                  </a:cubicBezTo>
                  <a:cubicBezTo>
                    <a:pt x="2934354" y="264045"/>
                    <a:pt x="3032340" y="255254"/>
                    <a:pt x="3129084" y="242009"/>
                  </a:cubicBezTo>
                  <a:cubicBezTo>
                    <a:pt x="3139090" y="240625"/>
                    <a:pt x="3151170" y="241831"/>
                    <a:pt x="3162162" y="242789"/>
                  </a:cubicBezTo>
                  <a:cubicBezTo>
                    <a:pt x="3192925" y="245736"/>
                    <a:pt x="3225969" y="254145"/>
                    <a:pt x="3254072" y="251612"/>
                  </a:cubicBezTo>
                  <a:cubicBezTo>
                    <a:pt x="3328782" y="244461"/>
                    <a:pt x="3402881" y="234992"/>
                    <a:pt x="3473491" y="221903"/>
                  </a:cubicBezTo>
                  <a:cubicBezTo>
                    <a:pt x="3545212" y="208683"/>
                    <a:pt x="3611651" y="197856"/>
                    <a:pt x="3691860" y="219228"/>
                  </a:cubicBezTo>
                  <a:cubicBezTo>
                    <a:pt x="3725977" y="228268"/>
                    <a:pt x="3771754" y="225515"/>
                    <a:pt x="3811494" y="225691"/>
                  </a:cubicBezTo>
                  <a:cubicBezTo>
                    <a:pt x="3840564" y="225687"/>
                    <a:pt x="3868906" y="218586"/>
                    <a:pt x="3897533" y="220087"/>
                  </a:cubicBezTo>
                  <a:cubicBezTo>
                    <a:pt x="3973874" y="224087"/>
                    <a:pt x="4042293" y="217563"/>
                    <a:pt x="4109430" y="200477"/>
                  </a:cubicBezTo>
                  <a:cubicBezTo>
                    <a:pt x="4135544" y="193834"/>
                    <a:pt x="4175268" y="201258"/>
                    <a:pt x="4208772" y="200914"/>
                  </a:cubicBezTo>
                  <a:cubicBezTo>
                    <a:pt x="4244136" y="200288"/>
                    <a:pt x="4280583" y="199908"/>
                    <a:pt x="4314641" y="196159"/>
                  </a:cubicBezTo>
                  <a:cubicBezTo>
                    <a:pt x="4402743" y="186278"/>
                    <a:pt x="4489848" y="174436"/>
                    <a:pt x="4577622" y="163774"/>
                  </a:cubicBezTo>
                  <a:cubicBezTo>
                    <a:pt x="4649843" y="154967"/>
                    <a:pt x="4719794" y="168553"/>
                    <a:pt x="4790345" y="177592"/>
                  </a:cubicBezTo>
                  <a:cubicBezTo>
                    <a:pt x="4834576" y="183345"/>
                    <a:pt x="4875614" y="193701"/>
                    <a:pt x="4926164" y="184139"/>
                  </a:cubicBezTo>
                  <a:cubicBezTo>
                    <a:pt x="4974485" y="175032"/>
                    <a:pt x="5034899" y="180870"/>
                    <a:pt x="5088812" y="177401"/>
                  </a:cubicBezTo>
                  <a:cubicBezTo>
                    <a:pt x="5134238" y="174439"/>
                    <a:pt x="5178353" y="168165"/>
                    <a:pt x="5222466" y="162082"/>
                  </a:cubicBezTo>
                  <a:cubicBezTo>
                    <a:pt x="5282519" y="153783"/>
                    <a:pt x="5341864" y="144876"/>
                    <a:pt x="5406528" y="153987"/>
                  </a:cubicBezTo>
                  <a:cubicBezTo>
                    <a:pt x="5479960" y="164323"/>
                    <a:pt x="5531876" y="142624"/>
                    <a:pt x="5590716" y="129490"/>
                  </a:cubicBezTo>
                  <a:cubicBezTo>
                    <a:pt x="5631296" y="120553"/>
                    <a:pt x="5675395" y="114659"/>
                    <a:pt x="5719429" y="110099"/>
                  </a:cubicBezTo>
                  <a:cubicBezTo>
                    <a:pt x="5778247" y="104215"/>
                    <a:pt x="5838715" y="102042"/>
                    <a:pt x="5897895" y="96368"/>
                  </a:cubicBezTo>
                  <a:cubicBezTo>
                    <a:pt x="5987399" y="87895"/>
                    <a:pt x="6077855" y="82333"/>
                    <a:pt x="6169957" y="94411"/>
                  </a:cubicBezTo>
                  <a:cubicBezTo>
                    <a:pt x="6212360" y="99875"/>
                    <a:pt x="6252010" y="101763"/>
                    <a:pt x="6294827" y="99236"/>
                  </a:cubicBezTo>
                  <a:cubicBezTo>
                    <a:pt x="6364965" y="95091"/>
                    <a:pt x="6436581" y="97891"/>
                    <a:pt x="6494261" y="71724"/>
                  </a:cubicBezTo>
                  <a:cubicBezTo>
                    <a:pt x="6514615" y="62488"/>
                    <a:pt x="6550354" y="61691"/>
                    <a:pt x="6579627" y="57883"/>
                  </a:cubicBezTo>
                  <a:cubicBezTo>
                    <a:pt x="6613354" y="53353"/>
                    <a:pt x="6637770" y="57878"/>
                    <a:pt x="6654800" y="77086"/>
                  </a:cubicBezTo>
                  <a:cubicBezTo>
                    <a:pt x="6662444" y="85688"/>
                    <a:pt x="6685147" y="94892"/>
                    <a:pt x="6703059" y="97166"/>
                  </a:cubicBezTo>
                  <a:cubicBezTo>
                    <a:pt x="6756799" y="103989"/>
                    <a:pt x="6806654" y="100687"/>
                    <a:pt x="6859445" y="90481"/>
                  </a:cubicBezTo>
                  <a:cubicBezTo>
                    <a:pt x="6908894" y="80861"/>
                    <a:pt x="6969747" y="85387"/>
                    <a:pt x="7025414" y="83536"/>
                  </a:cubicBezTo>
                  <a:cubicBezTo>
                    <a:pt x="7064862" y="82168"/>
                    <a:pt x="7104501" y="77186"/>
                    <a:pt x="7144137" y="79264"/>
                  </a:cubicBezTo>
                  <a:cubicBezTo>
                    <a:pt x="7193316" y="81841"/>
                    <a:pt x="7241809" y="90488"/>
                    <a:pt x="7291235" y="95367"/>
                  </a:cubicBezTo>
                  <a:cubicBezTo>
                    <a:pt x="7329668" y="99288"/>
                    <a:pt x="7368978" y="100585"/>
                    <a:pt x="7407395" y="104888"/>
                  </a:cubicBezTo>
                  <a:cubicBezTo>
                    <a:pt x="7438868" y="108256"/>
                    <a:pt x="7469832" y="114265"/>
                    <a:pt x="7500837" y="119515"/>
                  </a:cubicBezTo>
                  <a:cubicBezTo>
                    <a:pt x="7512146" y="121444"/>
                    <a:pt x="7523255" y="127178"/>
                    <a:pt x="7533567" y="126955"/>
                  </a:cubicBezTo>
                  <a:cubicBezTo>
                    <a:pt x="7636025" y="124121"/>
                    <a:pt x="7707510" y="164497"/>
                    <a:pt x="7792910" y="185188"/>
                  </a:cubicBezTo>
                  <a:cubicBezTo>
                    <a:pt x="7882663" y="207063"/>
                    <a:pt x="7969001" y="237914"/>
                    <a:pt x="8070699" y="235423"/>
                  </a:cubicBezTo>
                  <a:cubicBezTo>
                    <a:pt x="8132239" y="233879"/>
                    <a:pt x="8191903" y="225939"/>
                    <a:pt x="8253177" y="222473"/>
                  </a:cubicBezTo>
                  <a:cubicBezTo>
                    <a:pt x="8274949" y="221324"/>
                    <a:pt x="8299150" y="222976"/>
                    <a:pt x="8320683" y="226393"/>
                  </a:cubicBezTo>
                  <a:cubicBezTo>
                    <a:pt x="8424731" y="242340"/>
                    <a:pt x="8527777" y="249266"/>
                    <a:pt x="8631438" y="237528"/>
                  </a:cubicBezTo>
                  <a:cubicBezTo>
                    <a:pt x="8649201" y="235596"/>
                    <a:pt x="8668058" y="233915"/>
                    <a:pt x="8686410" y="234877"/>
                  </a:cubicBezTo>
                  <a:cubicBezTo>
                    <a:pt x="8786966" y="240146"/>
                    <a:pt x="8885480" y="249315"/>
                    <a:pt x="8980658" y="273001"/>
                  </a:cubicBezTo>
                  <a:cubicBezTo>
                    <a:pt x="9012626" y="280972"/>
                    <a:pt x="9052108" y="279035"/>
                    <a:pt x="9087625" y="282423"/>
                  </a:cubicBezTo>
                  <a:cubicBezTo>
                    <a:pt x="9120583" y="285484"/>
                    <a:pt x="9154319" y="287825"/>
                    <a:pt x="9186017" y="293875"/>
                  </a:cubicBezTo>
                  <a:cubicBezTo>
                    <a:pt x="9232288" y="302785"/>
                    <a:pt x="9275554" y="305815"/>
                    <a:pt x="9323931" y="302628"/>
                  </a:cubicBezTo>
                  <a:cubicBezTo>
                    <a:pt x="9370084" y="299705"/>
                    <a:pt x="9419491" y="304964"/>
                    <a:pt x="9467213" y="307275"/>
                  </a:cubicBezTo>
                  <a:cubicBezTo>
                    <a:pt x="9520438" y="309874"/>
                    <a:pt x="9573661" y="312473"/>
                    <a:pt x="9626826" y="316213"/>
                  </a:cubicBezTo>
                  <a:cubicBezTo>
                    <a:pt x="9648094" y="317708"/>
                    <a:pt x="9671915" y="326588"/>
                    <a:pt x="9689696" y="324467"/>
                  </a:cubicBezTo>
                  <a:cubicBezTo>
                    <a:pt x="9747117" y="317175"/>
                    <a:pt x="9803355" y="332523"/>
                    <a:pt x="9860526" y="329986"/>
                  </a:cubicBezTo>
                  <a:cubicBezTo>
                    <a:pt x="9888572" y="328594"/>
                    <a:pt x="9919723" y="338048"/>
                    <a:pt x="9949775" y="340386"/>
                  </a:cubicBezTo>
                  <a:cubicBezTo>
                    <a:pt x="9998886" y="344296"/>
                    <a:pt x="10048092" y="346302"/>
                    <a:pt x="10097252" y="349262"/>
                  </a:cubicBezTo>
                  <a:cubicBezTo>
                    <a:pt x="10113390" y="350297"/>
                    <a:pt x="10129133" y="351886"/>
                    <a:pt x="10145261" y="353113"/>
                  </a:cubicBezTo>
                  <a:cubicBezTo>
                    <a:pt x="10159555" y="354243"/>
                    <a:pt x="10174512" y="356743"/>
                    <a:pt x="10188159" y="356124"/>
                  </a:cubicBezTo>
                  <a:cubicBezTo>
                    <a:pt x="10237589" y="353944"/>
                    <a:pt x="10286441" y="348682"/>
                    <a:pt x="10336144" y="348235"/>
                  </a:cubicBezTo>
                  <a:cubicBezTo>
                    <a:pt x="10379222" y="347822"/>
                    <a:pt x="10423443" y="353764"/>
                    <a:pt x="10466847" y="354131"/>
                  </a:cubicBezTo>
                  <a:cubicBezTo>
                    <a:pt x="10543353" y="354898"/>
                    <a:pt x="10619988" y="353190"/>
                    <a:pt x="10696514" y="353575"/>
                  </a:cubicBezTo>
                  <a:cubicBezTo>
                    <a:pt x="10713071" y="353680"/>
                    <a:pt x="10730069" y="359342"/>
                    <a:pt x="10746932" y="360606"/>
                  </a:cubicBezTo>
                  <a:cubicBezTo>
                    <a:pt x="10799731" y="364326"/>
                    <a:pt x="10852569" y="367289"/>
                    <a:pt x="10905388" y="370627"/>
                  </a:cubicBezTo>
                  <a:cubicBezTo>
                    <a:pt x="10935470" y="372396"/>
                    <a:pt x="10965963" y="373421"/>
                    <a:pt x="10995602" y="376691"/>
                  </a:cubicBezTo>
                  <a:cubicBezTo>
                    <a:pt x="11034750" y="381032"/>
                    <a:pt x="11070168" y="386324"/>
                    <a:pt x="11107647" y="373405"/>
                  </a:cubicBezTo>
                  <a:cubicBezTo>
                    <a:pt x="11165372" y="353347"/>
                    <a:pt x="11236837" y="366060"/>
                    <a:pt x="11302440" y="364156"/>
                  </a:cubicBezTo>
                  <a:cubicBezTo>
                    <a:pt x="11319394" y="363708"/>
                    <a:pt x="11336655" y="364422"/>
                    <a:pt x="11353613" y="363785"/>
                  </a:cubicBezTo>
                  <a:cubicBezTo>
                    <a:pt x="11384961" y="362566"/>
                    <a:pt x="11415955" y="360947"/>
                    <a:pt x="11447323" y="359346"/>
                  </a:cubicBezTo>
                  <a:cubicBezTo>
                    <a:pt x="11452855" y="359066"/>
                    <a:pt x="11459104" y="359200"/>
                    <a:pt x="11464292" y="358519"/>
                  </a:cubicBezTo>
                  <a:cubicBezTo>
                    <a:pt x="11512058" y="353010"/>
                    <a:pt x="11559143" y="346321"/>
                    <a:pt x="11607560" y="342370"/>
                  </a:cubicBezTo>
                  <a:cubicBezTo>
                    <a:pt x="11631218" y="340368"/>
                    <a:pt x="11657295" y="341352"/>
                    <a:pt x="11681426" y="344335"/>
                  </a:cubicBezTo>
                  <a:cubicBezTo>
                    <a:pt x="11751997" y="352993"/>
                    <a:pt x="11821986" y="358760"/>
                    <a:pt x="11893565" y="355261"/>
                  </a:cubicBezTo>
                  <a:cubicBezTo>
                    <a:pt x="11921973" y="353889"/>
                    <a:pt x="11953288" y="360300"/>
                    <a:pt x="11983290" y="363588"/>
                  </a:cubicBezTo>
                  <a:lnTo>
                    <a:pt x="12192000" y="388018"/>
                  </a:lnTo>
                  <a:lnTo>
                    <a:pt x="12192000" y="577115"/>
                  </a:lnTo>
                  <a:lnTo>
                    <a:pt x="12157329" y="588862"/>
                  </a:lnTo>
                  <a:cubicBezTo>
                    <a:pt x="12118393" y="608572"/>
                    <a:pt x="12109715" y="605637"/>
                    <a:pt x="12066948" y="586034"/>
                  </a:cubicBezTo>
                  <a:cubicBezTo>
                    <a:pt x="12016991" y="563193"/>
                    <a:pt x="11965119" y="541779"/>
                    <a:pt x="11911344" y="521599"/>
                  </a:cubicBezTo>
                  <a:cubicBezTo>
                    <a:pt x="11894383" y="515178"/>
                    <a:pt x="11869417" y="514060"/>
                    <a:pt x="11847823" y="511785"/>
                  </a:cubicBezTo>
                  <a:cubicBezTo>
                    <a:pt x="11811233" y="507768"/>
                    <a:pt x="11773630" y="501982"/>
                    <a:pt x="11737547" y="502380"/>
                  </a:cubicBezTo>
                  <a:cubicBezTo>
                    <a:pt x="11702930" y="502855"/>
                    <a:pt x="11668388" y="508866"/>
                    <a:pt x="11636052" y="514993"/>
                  </a:cubicBezTo>
                  <a:cubicBezTo>
                    <a:pt x="11545722" y="532199"/>
                    <a:pt x="11462455" y="555118"/>
                    <a:pt x="11394706" y="590867"/>
                  </a:cubicBezTo>
                  <a:cubicBezTo>
                    <a:pt x="11385999" y="595562"/>
                    <a:pt x="11369016" y="596581"/>
                    <a:pt x="11354978" y="597561"/>
                  </a:cubicBezTo>
                  <a:cubicBezTo>
                    <a:pt x="11332076" y="599224"/>
                    <a:pt x="11308448" y="600655"/>
                    <a:pt x="11285306" y="599825"/>
                  </a:cubicBezTo>
                  <a:cubicBezTo>
                    <a:pt x="11172906" y="595841"/>
                    <a:pt x="11083430" y="617861"/>
                    <a:pt x="11008528" y="656670"/>
                  </a:cubicBezTo>
                  <a:cubicBezTo>
                    <a:pt x="10986971" y="667750"/>
                    <a:pt x="10970753" y="668236"/>
                    <a:pt x="10948735" y="652964"/>
                  </a:cubicBezTo>
                  <a:cubicBezTo>
                    <a:pt x="10923173" y="635218"/>
                    <a:pt x="10885031" y="639705"/>
                    <a:pt x="10850698" y="641721"/>
                  </a:cubicBezTo>
                  <a:cubicBezTo>
                    <a:pt x="10815269" y="643680"/>
                    <a:pt x="10779458" y="645811"/>
                    <a:pt x="10744026" y="647769"/>
                  </a:cubicBezTo>
                  <a:cubicBezTo>
                    <a:pt x="10717832" y="649066"/>
                    <a:pt x="10692021" y="650003"/>
                    <a:pt x="10666160" y="651891"/>
                  </a:cubicBezTo>
                  <a:cubicBezTo>
                    <a:pt x="10585627" y="657783"/>
                    <a:pt x="10513854" y="650969"/>
                    <a:pt x="10450521" y="616552"/>
                  </a:cubicBezTo>
                  <a:cubicBezTo>
                    <a:pt x="10402221" y="590175"/>
                    <a:pt x="10339099" y="579806"/>
                    <a:pt x="10271192" y="583498"/>
                  </a:cubicBezTo>
                  <a:cubicBezTo>
                    <a:pt x="10262701" y="584006"/>
                    <a:pt x="10251859" y="587254"/>
                    <a:pt x="10246067" y="585423"/>
                  </a:cubicBezTo>
                  <a:cubicBezTo>
                    <a:pt x="10158786" y="558528"/>
                    <a:pt x="10086634" y="594049"/>
                    <a:pt x="10005027" y="592252"/>
                  </a:cubicBezTo>
                  <a:cubicBezTo>
                    <a:pt x="9969004" y="591507"/>
                    <a:pt x="9931565" y="603664"/>
                    <a:pt x="9898681" y="613195"/>
                  </a:cubicBezTo>
                  <a:cubicBezTo>
                    <a:pt x="9853463" y="626281"/>
                    <a:pt x="9813049" y="639042"/>
                    <a:pt x="9753225" y="629038"/>
                  </a:cubicBezTo>
                  <a:cubicBezTo>
                    <a:pt x="9693404" y="618845"/>
                    <a:pt x="9637675" y="628898"/>
                    <a:pt x="9591376" y="648601"/>
                  </a:cubicBezTo>
                  <a:cubicBezTo>
                    <a:pt x="9556001" y="663537"/>
                    <a:pt x="9518120" y="663077"/>
                    <a:pt x="9472860" y="655936"/>
                  </a:cubicBezTo>
                  <a:cubicBezTo>
                    <a:pt x="9416283" y="647056"/>
                    <a:pt x="9357217" y="643578"/>
                    <a:pt x="9299788" y="636945"/>
                  </a:cubicBezTo>
                  <a:cubicBezTo>
                    <a:pt x="9287347" y="635531"/>
                    <a:pt x="9271710" y="632039"/>
                    <a:pt x="9264605" y="627087"/>
                  </a:cubicBezTo>
                  <a:cubicBezTo>
                    <a:pt x="9177661" y="565680"/>
                    <a:pt x="9051076" y="558473"/>
                    <a:pt x="8926435" y="549269"/>
                  </a:cubicBezTo>
                  <a:cubicBezTo>
                    <a:pt x="8850925" y="543595"/>
                    <a:pt x="8774954" y="539613"/>
                    <a:pt x="8698934" y="536583"/>
                  </a:cubicBezTo>
                  <a:cubicBezTo>
                    <a:pt x="8673232" y="535428"/>
                    <a:pt x="8645916" y="537050"/>
                    <a:pt x="8622862" y="541563"/>
                  </a:cubicBezTo>
                  <a:cubicBezTo>
                    <a:pt x="8574890" y="551069"/>
                    <a:pt x="8530403" y="564380"/>
                    <a:pt x="8482784" y="574094"/>
                  </a:cubicBezTo>
                  <a:cubicBezTo>
                    <a:pt x="8464923" y="577929"/>
                    <a:pt x="8442157" y="576927"/>
                    <a:pt x="8421565" y="576610"/>
                  </a:cubicBezTo>
                  <a:cubicBezTo>
                    <a:pt x="8385152" y="576229"/>
                    <a:pt x="8345023" y="569546"/>
                    <a:pt x="8313469" y="574762"/>
                  </a:cubicBezTo>
                  <a:cubicBezTo>
                    <a:pt x="8231431" y="588203"/>
                    <a:pt x="8155671" y="580227"/>
                    <a:pt x="8079520" y="558685"/>
                  </a:cubicBezTo>
                  <a:cubicBezTo>
                    <a:pt x="7972906" y="528487"/>
                    <a:pt x="7870782" y="525043"/>
                    <a:pt x="7773327" y="558854"/>
                  </a:cubicBezTo>
                  <a:cubicBezTo>
                    <a:pt x="7729470" y="574107"/>
                    <a:pt x="7688069" y="563543"/>
                    <a:pt x="7652477" y="547561"/>
                  </a:cubicBezTo>
                  <a:cubicBezTo>
                    <a:pt x="7611494" y="529005"/>
                    <a:pt x="7570974" y="522685"/>
                    <a:pt x="7522274" y="532150"/>
                  </a:cubicBezTo>
                  <a:cubicBezTo>
                    <a:pt x="7511488" y="534257"/>
                    <a:pt x="7496511" y="532136"/>
                    <a:pt x="7484080" y="530532"/>
                  </a:cubicBezTo>
                  <a:cubicBezTo>
                    <a:pt x="7413133" y="522044"/>
                    <a:pt x="7341987" y="510303"/>
                    <a:pt x="7282277" y="540177"/>
                  </a:cubicBezTo>
                  <a:cubicBezTo>
                    <a:pt x="7270558" y="546051"/>
                    <a:pt x="7251336" y="547713"/>
                    <a:pt x="7235690" y="551282"/>
                  </a:cubicBezTo>
                  <a:cubicBezTo>
                    <a:pt x="7170161" y="565782"/>
                    <a:pt x="7172820" y="564203"/>
                    <a:pt x="7116339" y="539494"/>
                  </a:cubicBezTo>
                  <a:cubicBezTo>
                    <a:pt x="7086841" y="526502"/>
                    <a:pt x="7045980" y="512724"/>
                    <a:pt x="7011067" y="511848"/>
                  </a:cubicBezTo>
                  <a:cubicBezTo>
                    <a:pt x="6800473" y="506533"/>
                    <a:pt x="6601893" y="468653"/>
                    <a:pt x="6403234" y="432296"/>
                  </a:cubicBezTo>
                  <a:cubicBezTo>
                    <a:pt x="6280760" y="409851"/>
                    <a:pt x="6160432" y="402592"/>
                    <a:pt x="6036273" y="412301"/>
                  </a:cubicBezTo>
                  <a:cubicBezTo>
                    <a:pt x="5946471" y="419425"/>
                    <a:pt x="5863077" y="395593"/>
                    <a:pt x="5780467" y="377910"/>
                  </a:cubicBezTo>
                  <a:cubicBezTo>
                    <a:pt x="5763357" y="374343"/>
                    <a:pt x="5747757" y="363033"/>
                    <a:pt x="5739051" y="353609"/>
                  </a:cubicBezTo>
                  <a:cubicBezTo>
                    <a:pt x="5707675" y="320294"/>
                    <a:pt x="5653252" y="312483"/>
                    <a:pt x="5583566" y="321995"/>
                  </a:cubicBezTo>
                  <a:cubicBezTo>
                    <a:pt x="5528347" y="329404"/>
                    <a:pt x="5477716" y="340486"/>
                    <a:pt x="5432030" y="362512"/>
                  </a:cubicBezTo>
                  <a:cubicBezTo>
                    <a:pt x="5378421" y="388318"/>
                    <a:pt x="5322767" y="418026"/>
                    <a:pt x="5241398" y="425781"/>
                  </a:cubicBezTo>
                  <a:cubicBezTo>
                    <a:pt x="5206262" y="429089"/>
                    <a:pt x="5176131" y="428273"/>
                    <a:pt x="5139710" y="421022"/>
                  </a:cubicBezTo>
                  <a:cubicBezTo>
                    <a:pt x="5069048" y="407018"/>
                    <a:pt x="4997864" y="396037"/>
                    <a:pt x="4929402" y="424310"/>
                  </a:cubicBezTo>
                  <a:cubicBezTo>
                    <a:pt x="4891785" y="439890"/>
                    <a:pt x="4841650" y="448519"/>
                    <a:pt x="4782793" y="441046"/>
                  </a:cubicBezTo>
                  <a:cubicBezTo>
                    <a:pt x="4709316" y="431663"/>
                    <a:pt x="4641426" y="442031"/>
                    <a:pt x="4577594" y="459290"/>
                  </a:cubicBezTo>
                  <a:cubicBezTo>
                    <a:pt x="4554816" y="465538"/>
                    <a:pt x="4527069" y="468279"/>
                    <a:pt x="4500826" y="470529"/>
                  </a:cubicBezTo>
                  <a:cubicBezTo>
                    <a:pt x="4440199" y="475746"/>
                    <a:pt x="4379252" y="479993"/>
                    <a:pt x="4317973" y="483649"/>
                  </a:cubicBezTo>
                  <a:cubicBezTo>
                    <a:pt x="4267762" y="486741"/>
                    <a:pt x="4217264" y="488292"/>
                    <a:pt x="4166722" y="490602"/>
                  </a:cubicBezTo>
                  <a:cubicBezTo>
                    <a:pt x="4111394" y="493045"/>
                    <a:pt x="4067073" y="503124"/>
                    <a:pt x="4042814" y="530660"/>
                  </a:cubicBezTo>
                  <a:cubicBezTo>
                    <a:pt x="4034996" y="539407"/>
                    <a:pt x="4017001" y="545715"/>
                    <a:pt x="4002653" y="552594"/>
                  </a:cubicBezTo>
                  <a:cubicBezTo>
                    <a:pt x="3992459" y="557592"/>
                    <a:pt x="3979023" y="561086"/>
                    <a:pt x="3969549" y="566312"/>
                  </a:cubicBezTo>
                  <a:cubicBezTo>
                    <a:pt x="3919896" y="593854"/>
                    <a:pt x="3870968" y="621622"/>
                    <a:pt x="3821685" y="649183"/>
                  </a:cubicBezTo>
                  <a:cubicBezTo>
                    <a:pt x="3816761" y="651788"/>
                    <a:pt x="3811445" y="654943"/>
                    <a:pt x="3805138" y="655947"/>
                  </a:cubicBezTo>
                  <a:cubicBezTo>
                    <a:pt x="3739817" y="666451"/>
                    <a:pt x="3673801" y="676154"/>
                    <a:pt x="3609177" y="687459"/>
                  </a:cubicBezTo>
                  <a:cubicBezTo>
                    <a:pt x="3584288" y="691878"/>
                    <a:pt x="3558597" y="697589"/>
                    <a:pt x="3539727" y="706521"/>
                  </a:cubicBezTo>
                  <a:cubicBezTo>
                    <a:pt x="3496714" y="726780"/>
                    <a:pt x="3457268" y="749132"/>
                    <a:pt x="3396572" y="755681"/>
                  </a:cubicBezTo>
                  <a:cubicBezTo>
                    <a:pt x="3378807" y="757611"/>
                    <a:pt x="3357809" y="758036"/>
                    <a:pt x="3341054" y="754679"/>
                  </a:cubicBezTo>
                  <a:cubicBezTo>
                    <a:pt x="3272962" y="740809"/>
                    <a:pt x="3206471" y="724541"/>
                    <a:pt x="3138775" y="710120"/>
                  </a:cubicBezTo>
                  <a:cubicBezTo>
                    <a:pt x="3095820" y="701191"/>
                    <a:pt x="3056969" y="691141"/>
                    <a:pt x="3037283" y="666453"/>
                  </a:cubicBezTo>
                  <a:cubicBezTo>
                    <a:pt x="3031764" y="659487"/>
                    <a:pt x="3015626" y="651391"/>
                    <a:pt x="3002117" y="649347"/>
                  </a:cubicBezTo>
                  <a:cubicBezTo>
                    <a:pt x="2915220" y="636209"/>
                    <a:pt x="2829194" y="627503"/>
                    <a:pt x="2747294" y="652400"/>
                  </a:cubicBezTo>
                  <a:cubicBezTo>
                    <a:pt x="2730084" y="657794"/>
                    <a:pt x="2698519" y="656140"/>
                    <a:pt x="2676273" y="652304"/>
                  </a:cubicBezTo>
                  <a:cubicBezTo>
                    <a:pt x="2590546" y="637890"/>
                    <a:pt x="2508883" y="630176"/>
                    <a:pt x="2432360" y="657836"/>
                  </a:cubicBezTo>
                  <a:cubicBezTo>
                    <a:pt x="2423352" y="661179"/>
                    <a:pt x="2395274" y="656272"/>
                    <a:pt x="2382311" y="650824"/>
                  </a:cubicBezTo>
                  <a:cubicBezTo>
                    <a:pt x="2257393" y="597728"/>
                    <a:pt x="2187724" y="592930"/>
                    <a:pt x="2055134" y="630053"/>
                  </a:cubicBezTo>
                  <a:cubicBezTo>
                    <a:pt x="2046542" y="632464"/>
                    <a:pt x="2035364" y="635121"/>
                    <a:pt x="2031829" y="639324"/>
                  </a:cubicBezTo>
                  <a:cubicBezTo>
                    <a:pt x="2007977" y="666120"/>
                    <a:pt x="1960229" y="664380"/>
                    <a:pt x="1912764" y="664183"/>
                  </a:cubicBezTo>
                  <a:cubicBezTo>
                    <a:pt x="1860521" y="663924"/>
                    <a:pt x="1808236" y="664426"/>
                    <a:pt x="1755637" y="663960"/>
                  </a:cubicBezTo>
                  <a:cubicBezTo>
                    <a:pt x="1746439" y="663859"/>
                    <a:pt x="1736243" y="661799"/>
                    <a:pt x="1727159" y="659605"/>
                  </a:cubicBezTo>
                  <a:cubicBezTo>
                    <a:pt x="1692256" y="651480"/>
                    <a:pt x="1658604" y="640559"/>
                    <a:pt x="1622470" y="634850"/>
                  </a:cubicBezTo>
                  <a:cubicBezTo>
                    <a:pt x="1544362" y="622552"/>
                    <a:pt x="1469248" y="602210"/>
                    <a:pt x="1385955" y="604522"/>
                  </a:cubicBezTo>
                  <a:cubicBezTo>
                    <a:pt x="1371585" y="604913"/>
                    <a:pt x="1355357" y="598530"/>
                    <a:pt x="1340055" y="595629"/>
                  </a:cubicBezTo>
                  <a:cubicBezTo>
                    <a:pt x="1312351" y="590552"/>
                    <a:pt x="1285460" y="583993"/>
                    <a:pt x="1257271" y="581180"/>
                  </a:cubicBezTo>
                  <a:cubicBezTo>
                    <a:pt x="1182583" y="573830"/>
                    <a:pt x="1107142" y="566824"/>
                    <a:pt x="1031914" y="562692"/>
                  </a:cubicBezTo>
                  <a:cubicBezTo>
                    <a:pt x="995593" y="560597"/>
                    <a:pt x="958880" y="565923"/>
                    <a:pt x="922031" y="566853"/>
                  </a:cubicBezTo>
                  <a:cubicBezTo>
                    <a:pt x="905446" y="567320"/>
                    <a:pt x="878533" y="568199"/>
                    <a:pt x="873250" y="563724"/>
                  </a:cubicBezTo>
                  <a:cubicBezTo>
                    <a:pt x="832343" y="529722"/>
                    <a:pt x="772202" y="532674"/>
                    <a:pt x="711627" y="529880"/>
                  </a:cubicBezTo>
                  <a:cubicBezTo>
                    <a:pt x="577999" y="523641"/>
                    <a:pt x="447408" y="543696"/>
                    <a:pt x="311112" y="525106"/>
                  </a:cubicBezTo>
                  <a:cubicBezTo>
                    <a:pt x="271645" y="519795"/>
                    <a:pt x="226936" y="530235"/>
                    <a:pt x="184145" y="532188"/>
                  </a:cubicBezTo>
                  <a:cubicBezTo>
                    <a:pt x="162015" y="533128"/>
                    <a:pt x="137665" y="534333"/>
                    <a:pt x="116886" y="530572"/>
                  </a:cubicBezTo>
                  <a:cubicBezTo>
                    <a:pt x="84810" y="524693"/>
                    <a:pt x="54011" y="515448"/>
                    <a:pt x="23941" y="506433"/>
                  </a:cubicBezTo>
                  <a:lnTo>
                    <a:pt x="0" y="502149"/>
                  </a:lnTo>
                  <a:close/>
                </a:path>
              </a:pathLst>
            </a:custGeom>
            <a:solidFill>
              <a:srgbClr val="FFFFFF"/>
            </a:solidFill>
            <a:ln w="12700" cap="flat" cmpd="sng" algn="ctr">
              <a:noFill/>
              <a:prstDash val="solid"/>
              <a:miter lim="800000"/>
            </a:ln>
            <a:effectLst>
              <a:outerShdw blurRad="381000" dist="1524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40A04EE-8E37-4C28-B09B-A9593A4AAB0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959818"/>
              <a:ext cx="12192000" cy="757168"/>
            </a:xfrm>
            <a:custGeom>
              <a:avLst/>
              <a:gdLst>
                <a:gd name="connsiteX0" fmla="*/ 0 w 12192000"/>
                <a:gd name="connsiteY0" fmla="*/ 0 h 757168"/>
                <a:gd name="connsiteX1" fmla="*/ 41653 w 12192000"/>
                <a:gd name="connsiteY1" fmla="*/ 6945 h 757168"/>
                <a:gd name="connsiteX2" fmla="*/ 81317 w 12192000"/>
                <a:gd name="connsiteY2" fmla="*/ 15509 h 757168"/>
                <a:gd name="connsiteX3" fmla="*/ 114150 w 12192000"/>
                <a:gd name="connsiteY3" fmla="*/ 28105 h 757168"/>
                <a:gd name="connsiteX4" fmla="*/ 214865 w 12192000"/>
                <a:gd name="connsiteY4" fmla="*/ 58374 h 757168"/>
                <a:gd name="connsiteX5" fmla="*/ 299237 w 12192000"/>
                <a:gd name="connsiteY5" fmla="*/ 63560 h 757168"/>
                <a:gd name="connsiteX6" fmla="*/ 415570 w 12192000"/>
                <a:gd name="connsiteY6" fmla="*/ 83774 h 757168"/>
                <a:gd name="connsiteX7" fmla="*/ 633210 w 12192000"/>
                <a:gd name="connsiteY7" fmla="*/ 109108 h 757168"/>
                <a:gd name="connsiteX8" fmla="*/ 677567 w 12192000"/>
                <a:gd name="connsiteY8" fmla="*/ 119446 h 757168"/>
                <a:gd name="connsiteX9" fmla="*/ 946429 w 12192000"/>
                <a:gd name="connsiteY9" fmla="*/ 171502 h 757168"/>
                <a:gd name="connsiteX10" fmla="*/ 1163367 w 12192000"/>
                <a:gd name="connsiteY10" fmla="*/ 182106 h 757168"/>
                <a:gd name="connsiteX11" fmla="*/ 1180337 w 12192000"/>
                <a:gd name="connsiteY11" fmla="*/ 181279 h 757168"/>
                <a:gd name="connsiteX12" fmla="*/ 1263939 w 12192000"/>
                <a:gd name="connsiteY12" fmla="*/ 173070 h 757168"/>
                <a:gd name="connsiteX13" fmla="*/ 1392213 w 12192000"/>
                <a:gd name="connsiteY13" fmla="*/ 183225 h 757168"/>
                <a:gd name="connsiteX14" fmla="*/ 1479752 w 12192000"/>
                <a:gd name="connsiteY14" fmla="*/ 205174 h 757168"/>
                <a:gd name="connsiteX15" fmla="*/ 1589813 w 12192000"/>
                <a:gd name="connsiteY15" fmla="*/ 211706 h 757168"/>
                <a:gd name="connsiteX16" fmla="*/ 1716264 w 12192000"/>
                <a:gd name="connsiteY16" fmla="*/ 207459 h 757168"/>
                <a:gd name="connsiteX17" fmla="*/ 1772900 w 12192000"/>
                <a:gd name="connsiteY17" fmla="*/ 208137 h 757168"/>
                <a:gd name="connsiteX18" fmla="*/ 1929319 w 12192000"/>
                <a:gd name="connsiteY18" fmla="*/ 193822 h 757168"/>
                <a:gd name="connsiteX19" fmla="*/ 2021514 w 12192000"/>
                <a:gd name="connsiteY19" fmla="*/ 204186 h 757168"/>
                <a:gd name="connsiteX20" fmla="*/ 2111753 w 12192000"/>
                <a:gd name="connsiteY20" fmla="*/ 223797 h 757168"/>
                <a:gd name="connsiteX21" fmla="*/ 2169356 w 12192000"/>
                <a:gd name="connsiteY21" fmla="*/ 241125 h 757168"/>
                <a:gd name="connsiteX22" fmla="*/ 2286638 w 12192000"/>
                <a:gd name="connsiteY22" fmla="*/ 257382 h 757168"/>
                <a:gd name="connsiteX23" fmla="*/ 2308368 w 12192000"/>
                <a:gd name="connsiteY23" fmla="*/ 256995 h 757168"/>
                <a:gd name="connsiteX24" fmla="*/ 2660621 w 12192000"/>
                <a:gd name="connsiteY24" fmla="*/ 262863 h 757168"/>
                <a:gd name="connsiteX25" fmla="*/ 2801134 w 12192000"/>
                <a:gd name="connsiteY25" fmla="*/ 250006 h 757168"/>
                <a:gd name="connsiteX26" fmla="*/ 2830994 w 12192000"/>
                <a:gd name="connsiteY26" fmla="*/ 249091 h 757168"/>
                <a:gd name="connsiteX27" fmla="*/ 3129084 w 12192000"/>
                <a:gd name="connsiteY27" fmla="*/ 242009 h 757168"/>
                <a:gd name="connsiteX28" fmla="*/ 3162162 w 12192000"/>
                <a:gd name="connsiteY28" fmla="*/ 242789 h 757168"/>
                <a:gd name="connsiteX29" fmla="*/ 3254072 w 12192000"/>
                <a:gd name="connsiteY29" fmla="*/ 251612 h 757168"/>
                <a:gd name="connsiteX30" fmla="*/ 3473491 w 12192000"/>
                <a:gd name="connsiteY30" fmla="*/ 221903 h 757168"/>
                <a:gd name="connsiteX31" fmla="*/ 3691860 w 12192000"/>
                <a:gd name="connsiteY31" fmla="*/ 219228 h 757168"/>
                <a:gd name="connsiteX32" fmla="*/ 3811494 w 12192000"/>
                <a:gd name="connsiteY32" fmla="*/ 225691 h 757168"/>
                <a:gd name="connsiteX33" fmla="*/ 3897533 w 12192000"/>
                <a:gd name="connsiteY33" fmla="*/ 220087 h 757168"/>
                <a:gd name="connsiteX34" fmla="*/ 4109430 w 12192000"/>
                <a:gd name="connsiteY34" fmla="*/ 200477 h 757168"/>
                <a:gd name="connsiteX35" fmla="*/ 4208772 w 12192000"/>
                <a:gd name="connsiteY35" fmla="*/ 200914 h 757168"/>
                <a:gd name="connsiteX36" fmla="*/ 4314641 w 12192000"/>
                <a:gd name="connsiteY36" fmla="*/ 196159 h 757168"/>
                <a:gd name="connsiteX37" fmla="*/ 4577622 w 12192000"/>
                <a:gd name="connsiteY37" fmla="*/ 163774 h 757168"/>
                <a:gd name="connsiteX38" fmla="*/ 4790345 w 12192000"/>
                <a:gd name="connsiteY38" fmla="*/ 177592 h 757168"/>
                <a:gd name="connsiteX39" fmla="*/ 4926164 w 12192000"/>
                <a:gd name="connsiteY39" fmla="*/ 184139 h 757168"/>
                <a:gd name="connsiteX40" fmla="*/ 5088812 w 12192000"/>
                <a:gd name="connsiteY40" fmla="*/ 177401 h 757168"/>
                <a:gd name="connsiteX41" fmla="*/ 5222466 w 12192000"/>
                <a:gd name="connsiteY41" fmla="*/ 162082 h 757168"/>
                <a:gd name="connsiteX42" fmla="*/ 5406528 w 12192000"/>
                <a:gd name="connsiteY42" fmla="*/ 153987 h 757168"/>
                <a:gd name="connsiteX43" fmla="*/ 5590716 w 12192000"/>
                <a:gd name="connsiteY43" fmla="*/ 129490 h 757168"/>
                <a:gd name="connsiteX44" fmla="*/ 5719429 w 12192000"/>
                <a:gd name="connsiteY44" fmla="*/ 110099 h 757168"/>
                <a:gd name="connsiteX45" fmla="*/ 5897895 w 12192000"/>
                <a:gd name="connsiteY45" fmla="*/ 96368 h 757168"/>
                <a:gd name="connsiteX46" fmla="*/ 6169957 w 12192000"/>
                <a:gd name="connsiteY46" fmla="*/ 94411 h 757168"/>
                <a:gd name="connsiteX47" fmla="*/ 6294827 w 12192000"/>
                <a:gd name="connsiteY47" fmla="*/ 99236 h 757168"/>
                <a:gd name="connsiteX48" fmla="*/ 6494261 w 12192000"/>
                <a:gd name="connsiteY48" fmla="*/ 71724 h 757168"/>
                <a:gd name="connsiteX49" fmla="*/ 6579627 w 12192000"/>
                <a:gd name="connsiteY49" fmla="*/ 57883 h 757168"/>
                <a:gd name="connsiteX50" fmla="*/ 6654800 w 12192000"/>
                <a:gd name="connsiteY50" fmla="*/ 77086 h 757168"/>
                <a:gd name="connsiteX51" fmla="*/ 6703059 w 12192000"/>
                <a:gd name="connsiteY51" fmla="*/ 97166 h 757168"/>
                <a:gd name="connsiteX52" fmla="*/ 6859445 w 12192000"/>
                <a:gd name="connsiteY52" fmla="*/ 90481 h 757168"/>
                <a:gd name="connsiteX53" fmla="*/ 7025414 w 12192000"/>
                <a:gd name="connsiteY53" fmla="*/ 83536 h 757168"/>
                <a:gd name="connsiteX54" fmla="*/ 7144137 w 12192000"/>
                <a:gd name="connsiteY54" fmla="*/ 79264 h 757168"/>
                <a:gd name="connsiteX55" fmla="*/ 7291235 w 12192000"/>
                <a:gd name="connsiteY55" fmla="*/ 95367 h 757168"/>
                <a:gd name="connsiteX56" fmla="*/ 7407395 w 12192000"/>
                <a:gd name="connsiteY56" fmla="*/ 104888 h 757168"/>
                <a:gd name="connsiteX57" fmla="*/ 7500837 w 12192000"/>
                <a:gd name="connsiteY57" fmla="*/ 119515 h 757168"/>
                <a:gd name="connsiteX58" fmla="*/ 7533567 w 12192000"/>
                <a:gd name="connsiteY58" fmla="*/ 126955 h 757168"/>
                <a:gd name="connsiteX59" fmla="*/ 7792910 w 12192000"/>
                <a:gd name="connsiteY59" fmla="*/ 185188 h 757168"/>
                <a:gd name="connsiteX60" fmla="*/ 8070699 w 12192000"/>
                <a:gd name="connsiteY60" fmla="*/ 235423 h 757168"/>
                <a:gd name="connsiteX61" fmla="*/ 8253177 w 12192000"/>
                <a:gd name="connsiteY61" fmla="*/ 222473 h 757168"/>
                <a:gd name="connsiteX62" fmla="*/ 8320683 w 12192000"/>
                <a:gd name="connsiteY62" fmla="*/ 226393 h 757168"/>
                <a:gd name="connsiteX63" fmla="*/ 8631438 w 12192000"/>
                <a:gd name="connsiteY63" fmla="*/ 237528 h 757168"/>
                <a:gd name="connsiteX64" fmla="*/ 8686410 w 12192000"/>
                <a:gd name="connsiteY64" fmla="*/ 234877 h 757168"/>
                <a:gd name="connsiteX65" fmla="*/ 8980658 w 12192000"/>
                <a:gd name="connsiteY65" fmla="*/ 273001 h 757168"/>
                <a:gd name="connsiteX66" fmla="*/ 9087625 w 12192000"/>
                <a:gd name="connsiteY66" fmla="*/ 282423 h 757168"/>
                <a:gd name="connsiteX67" fmla="*/ 9186017 w 12192000"/>
                <a:gd name="connsiteY67" fmla="*/ 293875 h 757168"/>
                <a:gd name="connsiteX68" fmla="*/ 9323931 w 12192000"/>
                <a:gd name="connsiteY68" fmla="*/ 302628 h 757168"/>
                <a:gd name="connsiteX69" fmla="*/ 9467213 w 12192000"/>
                <a:gd name="connsiteY69" fmla="*/ 307275 h 757168"/>
                <a:gd name="connsiteX70" fmla="*/ 9626826 w 12192000"/>
                <a:gd name="connsiteY70" fmla="*/ 316213 h 757168"/>
                <a:gd name="connsiteX71" fmla="*/ 9689696 w 12192000"/>
                <a:gd name="connsiteY71" fmla="*/ 324467 h 757168"/>
                <a:gd name="connsiteX72" fmla="*/ 9860526 w 12192000"/>
                <a:gd name="connsiteY72" fmla="*/ 329986 h 757168"/>
                <a:gd name="connsiteX73" fmla="*/ 9949775 w 12192000"/>
                <a:gd name="connsiteY73" fmla="*/ 340386 h 757168"/>
                <a:gd name="connsiteX74" fmla="*/ 10097252 w 12192000"/>
                <a:gd name="connsiteY74" fmla="*/ 349262 h 757168"/>
                <a:gd name="connsiteX75" fmla="*/ 10145261 w 12192000"/>
                <a:gd name="connsiteY75" fmla="*/ 353113 h 757168"/>
                <a:gd name="connsiteX76" fmla="*/ 10188159 w 12192000"/>
                <a:gd name="connsiteY76" fmla="*/ 356124 h 757168"/>
                <a:gd name="connsiteX77" fmla="*/ 10336144 w 12192000"/>
                <a:gd name="connsiteY77" fmla="*/ 348235 h 757168"/>
                <a:gd name="connsiteX78" fmla="*/ 10466847 w 12192000"/>
                <a:gd name="connsiteY78" fmla="*/ 354131 h 757168"/>
                <a:gd name="connsiteX79" fmla="*/ 10696514 w 12192000"/>
                <a:gd name="connsiteY79" fmla="*/ 353575 h 757168"/>
                <a:gd name="connsiteX80" fmla="*/ 10746932 w 12192000"/>
                <a:gd name="connsiteY80" fmla="*/ 360606 h 757168"/>
                <a:gd name="connsiteX81" fmla="*/ 10905388 w 12192000"/>
                <a:gd name="connsiteY81" fmla="*/ 370627 h 757168"/>
                <a:gd name="connsiteX82" fmla="*/ 10995602 w 12192000"/>
                <a:gd name="connsiteY82" fmla="*/ 376691 h 757168"/>
                <a:gd name="connsiteX83" fmla="*/ 11107647 w 12192000"/>
                <a:gd name="connsiteY83" fmla="*/ 373405 h 757168"/>
                <a:gd name="connsiteX84" fmla="*/ 11302440 w 12192000"/>
                <a:gd name="connsiteY84" fmla="*/ 364156 h 757168"/>
                <a:gd name="connsiteX85" fmla="*/ 11353613 w 12192000"/>
                <a:gd name="connsiteY85" fmla="*/ 363785 h 757168"/>
                <a:gd name="connsiteX86" fmla="*/ 11447323 w 12192000"/>
                <a:gd name="connsiteY86" fmla="*/ 359346 h 757168"/>
                <a:gd name="connsiteX87" fmla="*/ 11464292 w 12192000"/>
                <a:gd name="connsiteY87" fmla="*/ 358519 h 757168"/>
                <a:gd name="connsiteX88" fmla="*/ 11607560 w 12192000"/>
                <a:gd name="connsiteY88" fmla="*/ 342370 h 757168"/>
                <a:gd name="connsiteX89" fmla="*/ 11681426 w 12192000"/>
                <a:gd name="connsiteY89" fmla="*/ 344335 h 757168"/>
                <a:gd name="connsiteX90" fmla="*/ 11893565 w 12192000"/>
                <a:gd name="connsiteY90" fmla="*/ 355261 h 757168"/>
                <a:gd name="connsiteX91" fmla="*/ 11983290 w 12192000"/>
                <a:gd name="connsiteY91" fmla="*/ 363588 h 757168"/>
                <a:gd name="connsiteX92" fmla="*/ 12192000 w 12192000"/>
                <a:gd name="connsiteY92" fmla="*/ 388018 h 757168"/>
                <a:gd name="connsiteX93" fmla="*/ 12192000 w 12192000"/>
                <a:gd name="connsiteY93" fmla="*/ 577115 h 757168"/>
                <a:gd name="connsiteX94" fmla="*/ 12157329 w 12192000"/>
                <a:gd name="connsiteY94" fmla="*/ 588862 h 757168"/>
                <a:gd name="connsiteX95" fmla="*/ 12066948 w 12192000"/>
                <a:gd name="connsiteY95" fmla="*/ 586034 h 757168"/>
                <a:gd name="connsiteX96" fmla="*/ 11911344 w 12192000"/>
                <a:gd name="connsiteY96" fmla="*/ 521599 h 757168"/>
                <a:gd name="connsiteX97" fmla="*/ 11847823 w 12192000"/>
                <a:gd name="connsiteY97" fmla="*/ 511785 h 757168"/>
                <a:gd name="connsiteX98" fmla="*/ 11737547 w 12192000"/>
                <a:gd name="connsiteY98" fmla="*/ 502380 h 757168"/>
                <a:gd name="connsiteX99" fmla="*/ 11636052 w 12192000"/>
                <a:gd name="connsiteY99" fmla="*/ 514993 h 757168"/>
                <a:gd name="connsiteX100" fmla="*/ 11394706 w 12192000"/>
                <a:gd name="connsiteY100" fmla="*/ 590867 h 757168"/>
                <a:gd name="connsiteX101" fmla="*/ 11354978 w 12192000"/>
                <a:gd name="connsiteY101" fmla="*/ 597561 h 757168"/>
                <a:gd name="connsiteX102" fmla="*/ 11285306 w 12192000"/>
                <a:gd name="connsiteY102" fmla="*/ 599825 h 757168"/>
                <a:gd name="connsiteX103" fmla="*/ 11008528 w 12192000"/>
                <a:gd name="connsiteY103" fmla="*/ 656670 h 757168"/>
                <a:gd name="connsiteX104" fmla="*/ 10948735 w 12192000"/>
                <a:gd name="connsiteY104" fmla="*/ 652964 h 757168"/>
                <a:gd name="connsiteX105" fmla="*/ 10850698 w 12192000"/>
                <a:gd name="connsiteY105" fmla="*/ 641721 h 757168"/>
                <a:gd name="connsiteX106" fmla="*/ 10744026 w 12192000"/>
                <a:gd name="connsiteY106" fmla="*/ 647769 h 757168"/>
                <a:gd name="connsiteX107" fmla="*/ 10666160 w 12192000"/>
                <a:gd name="connsiteY107" fmla="*/ 651891 h 757168"/>
                <a:gd name="connsiteX108" fmla="*/ 10450521 w 12192000"/>
                <a:gd name="connsiteY108" fmla="*/ 616552 h 757168"/>
                <a:gd name="connsiteX109" fmla="*/ 10271192 w 12192000"/>
                <a:gd name="connsiteY109" fmla="*/ 583498 h 757168"/>
                <a:gd name="connsiteX110" fmla="*/ 10246067 w 12192000"/>
                <a:gd name="connsiteY110" fmla="*/ 585423 h 757168"/>
                <a:gd name="connsiteX111" fmla="*/ 10005027 w 12192000"/>
                <a:gd name="connsiteY111" fmla="*/ 592252 h 757168"/>
                <a:gd name="connsiteX112" fmla="*/ 9898681 w 12192000"/>
                <a:gd name="connsiteY112" fmla="*/ 613195 h 757168"/>
                <a:gd name="connsiteX113" fmla="*/ 9753225 w 12192000"/>
                <a:gd name="connsiteY113" fmla="*/ 629038 h 757168"/>
                <a:gd name="connsiteX114" fmla="*/ 9591376 w 12192000"/>
                <a:gd name="connsiteY114" fmla="*/ 648601 h 757168"/>
                <a:gd name="connsiteX115" fmla="*/ 9472860 w 12192000"/>
                <a:gd name="connsiteY115" fmla="*/ 655936 h 757168"/>
                <a:gd name="connsiteX116" fmla="*/ 9299788 w 12192000"/>
                <a:gd name="connsiteY116" fmla="*/ 636945 h 757168"/>
                <a:gd name="connsiteX117" fmla="*/ 9264605 w 12192000"/>
                <a:gd name="connsiteY117" fmla="*/ 627087 h 757168"/>
                <a:gd name="connsiteX118" fmla="*/ 8926435 w 12192000"/>
                <a:gd name="connsiteY118" fmla="*/ 549269 h 757168"/>
                <a:gd name="connsiteX119" fmla="*/ 8698934 w 12192000"/>
                <a:gd name="connsiteY119" fmla="*/ 536583 h 757168"/>
                <a:gd name="connsiteX120" fmla="*/ 8622862 w 12192000"/>
                <a:gd name="connsiteY120" fmla="*/ 541563 h 757168"/>
                <a:gd name="connsiteX121" fmla="*/ 8482784 w 12192000"/>
                <a:gd name="connsiteY121" fmla="*/ 574094 h 757168"/>
                <a:gd name="connsiteX122" fmla="*/ 8421565 w 12192000"/>
                <a:gd name="connsiteY122" fmla="*/ 576610 h 757168"/>
                <a:gd name="connsiteX123" fmla="*/ 8313469 w 12192000"/>
                <a:gd name="connsiteY123" fmla="*/ 574762 h 757168"/>
                <a:gd name="connsiteX124" fmla="*/ 8079520 w 12192000"/>
                <a:gd name="connsiteY124" fmla="*/ 558685 h 757168"/>
                <a:gd name="connsiteX125" fmla="*/ 7773327 w 12192000"/>
                <a:gd name="connsiteY125" fmla="*/ 558854 h 757168"/>
                <a:gd name="connsiteX126" fmla="*/ 7652477 w 12192000"/>
                <a:gd name="connsiteY126" fmla="*/ 547561 h 757168"/>
                <a:gd name="connsiteX127" fmla="*/ 7522274 w 12192000"/>
                <a:gd name="connsiteY127" fmla="*/ 532150 h 757168"/>
                <a:gd name="connsiteX128" fmla="*/ 7484080 w 12192000"/>
                <a:gd name="connsiteY128" fmla="*/ 530532 h 757168"/>
                <a:gd name="connsiteX129" fmla="*/ 7282277 w 12192000"/>
                <a:gd name="connsiteY129" fmla="*/ 540177 h 757168"/>
                <a:gd name="connsiteX130" fmla="*/ 7235690 w 12192000"/>
                <a:gd name="connsiteY130" fmla="*/ 551282 h 757168"/>
                <a:gd name="connsiteX131" fmla="*/ 7116339 w 12192000"/>
                <a:gd name="connsiteY131" fmla="*/ 539494 h 757168"/>
                <a:gd name="connsiteX132" fmla="*/ 7011067 w 12192000"/>
                <a:gd name="connsiteY132" fmla="*/ 511848 h 757168"/>
                <a:gd name="connsiteX133" fmla="*/ 6403234 w 12192000"/>
                <a:gd name="connsiteY133" fmla="*/ 432296 h 757168"/>
                <a:gd name="connsiteX134" fmla="*/ 6036273 w 12192000"/>
                <a:gd name="connsiteY134" fmla="*/ 412301 h 757168"/>
                <a:gd name="connsiteX135" fmla="*/ 5780467 w 12192000"/>
                <a:gd name="connsiteY135" fmla="*/ 377910 h 757168"/>
                <a:gd name="connsiteX136" fmla="*/ 5739051 w 12192000"/>
                <a:gd name="connsiteY136" fmla="*/ 353609 h 757168"/>
                <a:gd name="connsiteX137" fmla="*/ 5583566 w 12192000"/>
                <a:gd name="connsiteY137" fmla="*/ 321995 h 757168"/>
                <a:gd name="connsiteX138" fmla="*/ 5432030 w 12192000"/>
                <a:gd name="connsiteY138" fmla="*/ 362512 h 757168"/>
                <a:gd name="connsiteX139" fmla="*/ 5241398 w 12192000"/>
                <a:gd name="connsiteY139" fmla="*/ 425781 h 757168"/>
                <a:gd name="connsiteX140" fmla="*/ 5139710 w 12192000"/>
                <a:gd name="connsiteY140" fmla="*/ 421022 h 757168"/>
                <a:gd name="connsiteX141" fmla="*/ 4929402 w 12192000"/>
                <a:gd name="connsiteY141" fmla="*/ 424310 h 757168"/>
                <a:gd name="connsiteX142" fmla="*/ 4782793 w 12192000"/>
                <a:gd name="connsiteY142" fmla="*/ 441046 h 757168"/>
                <a:gd name="connsiteX143" fmla="*/ 4577594 w 12192000"/>
                <a:gd name="connsiteY143" fmla="*/ 459290 h 757168"/>
                <a:gd name="connsiteX144" fmla="*/ 4500826 w 12192000"/>
                <a:gd name="connsiteY144" fmla="*/ 470529 h 757168"/>
                <a:gd name="connsiteX145" fmla="*/ 4317973 w 12192000"/>
                <a:gd name="connsiteY145" fmla="*/ 483649 h 757168"/>
                <a:gd name="connsiteX146" fmla="*/ 4166722 w 12192000"/>
                <a:gd name="connsiteY146" fmla="*/ 490602 h 757168"/>
                <a:gd name="connsiteX147" fmla="*/ 4042814 w 12192000"/>
                <a:gd name="connsiteY147" fmla="*/ 530660 h 757168"/>
                <a:gd name="connsiteX148" fmla="*/ 4002653 w 12192000"/>
                <a:gd name="connsiteY148" fmla="*/ 552594 h 757168"/>
                <a:gd name="connsiteX149" fmla="*/ 3969549 w 12192000"/>
                <a:gd name="connsiteY149" fmla="*/ 566312 h 757168"/>
                <a:gd name="connsiteX150" fmla="*/ 3821685 w 12192000"/>
                <a:gd name="connsiteY150" fmla="*/ 649183 h 757168"/>
                <a:gd name="connsiteX151" fmla="*/ 3805138 w 12192000"/>
                <a:gd name="connsiteY151" fmla="*/ 655947 h 757168"/>
                <a:gd name="connsiteX152" fmla="*/ 3609177 w 12192000"/>
                <a:gd name="connsiteY152" fmla="*/ 687459 h 757168"/>
                <a:gd name="connsiteX153" fmla="*/ 3539727 w 12192000"/>
                <a:gd name="connsiteY153" fmla="*/ 706521 h 757168"/>
                <a:gd name="connsiteX154" fmla="*/ 3396572 w 12192000"/>
                <a:gd name="connsiteY154" fmla="*/ 755681 h 757168"/>
                <a:gd name="connsiteX155" fmla="*/ 3341054 w 12192000"/>
                <a:gd name="connsiteY155" fmla="*/ 754679 h 757168"/>
                <a:gd name="connsiteX156" fmla="*/ 3138775 w 12192000"/>
                <a:gd name="connsiteY156" fmla="*/ 710120 h 757168"/>
                <a:gd name="connsiteX157" fmla="*/ 3037283 w 12192000"/>
                <a:gd name="connsiteY157" fmla="*/ 666453 h 757168"/>
                <a:gd name="connsiteX158" fmla="*/ 3002117 w 12192000"/>
                <a:gd name="connsiteY158" fmla="*/ 649347 h 757168"/>
                <a:gd name="connsiteX159" fmla="*/ 2747294 w 12192000"/>
                <a:gd name="connsiteY159" fmla="*/ 652400 h 757168"/>
                <a:gd name="connsiteX160" fmla="*/ 2676273 w 12192000"/>
                <a:gd name="connsiteY160" fmla="*/ 652304 h 757168"/>
                <a:gd name="connsiteX161" fmla="*/ 2432360 w 12192000"/>
                <a:gd name="connsiteY161" fmla="*/ 657836 h 757168"/>
                <a:gd name="connsiteX162" fmla="*/ 2382311 w 12192000"/>
                <a:gd name="connsiteY162" fmla="*/ 650824 h 757168"/>
                <a:gd name="connsiteX163" fmla="*/ 2055134 w 12192000"/>
                <a:gd name="connsiteY163" fmla="*/ 630053 h 757168"/>
                <a:gd name="connsiteX164" fmla="*/ 2031829 w 12192000"/>
                <a:gd name="connsiteY164" fmla="*/ 639324 h 757168"/>
                <a:gd name="connsiteX165" fmla="*/ 1912764 w 12192000"/>
                <a:gd name="connsiteY165" fmla="*/ 664183 h 757168"/>
                <a:gd name="connsiteX166" fmla="*/ 1755637 w 12192000"/>
                <a:gd name="connsiteY166" fmla="*/ 663960 h 757168"/>
                <a:gd name="connsiteX167" fmla="*/ 1727159 w 12192000"/>
                <a:gd name="connsiteY167" fmla="*/ 659605 h 757168"/>
                <a:gd name="connsiteX168" fmla="*/ 1622470 w 12192000"/>
                <a:gd name="connsiteY168" fmla="*/ 634850 h 757168"/>
                <a:gd name="connsiteX169" fmla="*/ 1385955 w 12192000"/>
                <a:gd name="connsiteY169" fmla="*/ 604522 h 757168"/>
                <a:gd name="connsiteX170" fmla="*/ 1340055 w 12192000"/>
                <a:gd name="connsiteY170" fmla="*/ 595629 h 757168"/>
                <a:gd name="connsiteX171" fmla="*/ 1257271 w 12192000"/>
                <a:gd name="connsiteY171" fmla="*/ 581180 h 757168"/>
                <a:gd name="connsiteX172" fmla="*/ 1031914 w 12192000"/>
                <a:gd name="connsiteY172" fmla="*/ 562692 h 757168"/>
                <a:gd name="connsiteX173" fmla="*/ 922031 w 12192000"/>
                <a:gd name="connsiteY173" fmla="*/ 566853 h 757168"/>
                <a:gd name="connsiteX174" fmla="*/ 873250 w 12192000"/>
                <a:gd name="connsiteY174" fmla="*/ 563724 h 757168"/>
                <a:gd name="connsiteX175" fmla="*/ 711627 w 12192000"/>
                <a:gd name="connsiteY175" fmla="*/ 529880 h 757168"/>
                <a:gd name="connsiteX176" fmla="*/ 311112 w 12192000"/>
                <a:gd name="connsiteY176" fmla="*/ 525106 h 757168"/>
                <a:gd name="connsiteX177" fmla="*/ 184145 w 12192000"/>
                <a:gd name="connsiteY177" fmla="*/ 532188 h 757168"/>
                <a:gd name="connsiteX178" fmla="*/ 116886 w 12192000"/>
                <a:gd name="connsiteY178" fmla="*/ 530572 h 757168"/>
                <a:gd name="connsiteX179" fmla="*/ 23941 w 12192000"/>
                <a:gd name="connsiteY179" fmla="*/ 506433 h 757168"/>
                <a:gd name="connsiteX180" fmla="*/ 0 w 12192000"/>
                <a:gd name="connsiteY180" fmla="*/ 502149 h 75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2192000" h="757168">
                  <a:moveTo>
                    <a:pt x="0" y="0"/>
                  </a:moveTo>
                  <a:lnTo>
                    <a:pt x="41653" y="6945"/>
                  </a:lnTo>
                  <a:cubicBezTo>
                    <a:pt x="55151" y="9178"/>
                    <a:pt x="68996" y="11810"/>
                    <a:pt x="81317" y="15509"/>
                  </a:cubicBezTo>
                  <a:cubicBezTo>
                    <a:pt x="92911" y="18978"/>
                    <a:pt x="102562" y="24446"/>
                    <a:pt x="114150" y="28105"/>
                  </a:cubicBezTo>
                  <a:cubicBezTo>
                    <a:pt x="145644" y="37958"/>
                    <a:pt x="177914" y="47281"/>
                    <a:pt x="214865" y="58374"/>
                  </a:cubicBezTo>
                  <a:cubicBezTo>
                    <a:pt x="236680" y="42349"/>
                    <a:pt x="264438" y="53534"/>
                    <a:pt x="299237" y="63560"/>
                  </a:cubicBezTo>
                  <a:cubicBezTo>
                    <a:pt x="334763" y="73816"/>
                    <a:pt x="376093" y="78654"/>
                    <a:pt x="415570" y="83774"/>
                  </a:cubicBezTo>
                  <a:cubicBezTo>
                    <a:pt x="487949" y="93100"/>
                    <a:pt x="560804" y="100354"/>
                    <a:pt x="633210" y="109108"/>
                  </a:cubicBezTo>
                  <a:cubicBezTo>
                    <a:pt x="648566" y="111058"/>
                    <a:pt x="666073" y="114072"/>
                    <a:pt x="677567" y="119446"/>
                  </a:cubicBezTo>
                  <a:cubicBezTo>
                    <a:pt x="756262" y="155621"/>
                    <a:pt x="853422" y="169678"/>
                    <a:pt x="946429" y="171502"/>
                  </a:cubicBezTo>
                  <a:cubicBezTo>
                    <a:pt x="1019582" y="173044"/>
                    <a:pt x="1091239" y="175083"/>
                    <a:pt x="1163367" y="182106"/>
                  </a:cubicBezTo>
                  <a:cubicBezTo>
                    <a:pt x="1168863" y="182586"/>
                    <a:pt x="1176224" y="182589"/>
                    <a:pt x="1180337" y="181279"/>
                  </a:cubicBezTo>
                  <a:cubicBezTo>
                    <a:pt x="1205822" y="172503"/>
                    <a:pt x="1231920" y="173109"/>
                    <a:pt x="1263939" y="173070"/>
                  </a:cubicBezTo>
                  <a:cubicBezTo>
                    <a:pt x="1309211" y="172961"/>
                    <a:pt x="1350592" y="176848"/>
                    <a:pt x="1392213" y="183225"/>
                  </a:cubicBezTo>
                  <a:cubicBezTo>
                    <a:pt x="1422516" y="187866"/>
                    <a:pt x="1453010" y="195759"/>
                    <a:pt x="1479752" y="205174"/>
                  </a:cubicBezTo>
                  <a:cubicBezTo>
                    <a:pt x="1516962" y="218381"/>
                    <a:pt x="1553071" y="224660"/>
                    <a:pt x="1589813" y="211706"/>
                  </a:cubicBezTo>
                  <a:cubicBezTo>
                    <a:pt x="1629541" y="197953"/>
                    <a:pt x="1673292" y="205778"/>
                    <a:pt x="1716264" y="207459"/>
                  </a:cubicBezTo>
                  <a:cubicBezTo>
                    <a:pt x="1734988" y="208248"/>
                    <a:pt x="1754789" y="209668"/>
                    <a:pt x="1772900" y="208137"/>
                  </a:cubicBezTo>
                  <a:cubicBezTo>
                    <a:pt x="1825381" y="203828"/>
                    <a:pt x="1876222" y="195808"/>
                    <a:pt x="1929319" y="193822"/>
                  </a:cubicBezTo>
                  <a:cubicBezTo>
                    <a:pt x="1958819" y="192698"/>
                    <a:pt x="1991232" y="199166"/>
                    <a:pt x="2021514" y="204186"/>
                  </a:cubicBezTo>
                  <a:cubicBezTo>
                    <a:pt x="2052154" y="209417"/>
                    <a:pt x="2082323" y="216530"/>
                    <a:pt x="2111753" y="223797"/>
                  </a:cubicBezTo>
                  <a:cubicBezTo>
                    <a:pt x="2131736" y="228659"/>
                    <a:pt x="2153567" y="233429"/>
                    <a:pt x="2169356" y="241125"/>
                  </a:cubicBezTo>
                  <a:cubicBezTo>
                    <a:pt x="2205243" y="258649"/>
                    <a:pt x="2242901" y="263295"/>
                    <a:pt x="2286638" y="257382"/>
                  </a:cubicBezTo>
                  <a:cubicBezTo>
                    <a:pt x="2293313" y="256396"/>
                    <a:pt x="2301018" y="256799"/>
                    <a:pt x="2308368" y="256995"/>
                  </a:cubicBezTo>
                  <a:cubicBezTo>
                    <a:pt x="2426026" y="259155"/>
                    <a:pt x="2543593" y="262834"/>
                    <a:pt x="2660621" y="262863"/>
                  </a:cubicBezTo>
                  <a:cubicBezTo>
                    <a:pt x="2708088" y="262871"/>
                    <a:pt x="2754165" y="254412"/>
                    <a:pt x="2801134" y="250006"/>
                  </a:cubicBezTo>
                  <a:cubicBezTo>
                    <a:pt x="2810748" y="249174"/>
                    <a:pt x="2821504" y="247638"/>
                    <a:pt x="2830994" y="249091"/>
                  </a:cubicBezTo>
                  <a:cubicBezTo>
                    <a:pt x="2934354" y="264045"/>
                    <a:pt x="3032340" y="255254"/>
                    <a:pt x="3129084" y="242009"/>
                  </a:cubicBezTo>
                  <a:cubicBezTo>
                    <a:pt x="3139090" y="240625"/>
                    <a:pt x="3151170" y="241831"/>
                    <a:pt x="3162162" y="242789"/>
                  </a:cubicBezTo>
                  <a:cubicBezTo>
                    <a:pt x="3192925" y="245736"/>
                    <a:pt x="3225969" y="254145"/>
                    <a:pt x="3254072" y="251612"/>
                  </a:cubicBezTo>
                  <a:cubicBezTo>
                    <a:pt x="3328782" y="244461"/>
                    <a:pt x="3402881" y="234992"/>
                    <a:pt x="3473491" y="221903"/>
                  </a:cubicBezTo>
                  <a:cubicBezTo>
                    <a:pt x="3545212" y="208683"/>
                    <a:pt x="3611651" y="197856"/>
                    <a:pt x="3691860" y="219228"/>
                  </a:cubicBezTo>
                  <a:cubicBezTo>
                    <a:pt x="3725977" y="228268"/>
                    <a:pt x="3771754" y="225515"/>
                    <a:pt x="3811494" y="225691"/>
                  </a:cubicBezTo>
                  <a:cubicBezTo>
                    <a:pt x="3840564" y="225687"/>
                    <a:pt x="3868906" y="218586"/>
                    <a:pt x="3897533" y="220087"/>
                  </a:cubicBezTo>
                  <a:cubicBezTo>
                    <a:pt x="3973874" y="224087"/>
                    <a:pt x="4042293" y="217563"/>
                    <a:pt x="4109430" y="200477"/>
                  </a:cubicBezTo>
                  <a:cubicBezTo>
                    <a:pt x="4135544" y="193834"/>
                    <a:pt x="4175268" y="201258"/>
                    <a:pt x="4208772" y="200914"/>
                  </a:cubicBezTo>
                  <a:cubicBezTo>
                    <a:pt x="4244136" y="200288"/>
                    <a:pt x="4280583" y="199908"/>
                    <a:pt x="4314641" y="196159"/>
                  </a:cubicBezTo>
                  <a:cubicBezTo>
                    <a:pt x="4402743" y="186278"/>
                    <a:pt x="4489848" y="174436"/>
                    <a:pt x="4577622" y="163774"/>
                  </a:cubicBezTo>
                  <a:cubicBezTo>
                    <a:pt x="4649843" y="154967"/>
                    <a:pt x="4719794" y="168553"/>
                    <a:pt x="4790345" y="177592"/>
                  </a:cubicBezTo>
                  <a:cubicBezTo>
                    <a:pt x="4834576" y="183345"/>
                    <a:pt x="4875614" y="193701"/>
                    <a:pt x="4926164" y="184139"/>
                  </a:cubicBezTo>
                  <a:cubicBezTo>
                    <a:pt x="4974485" y="175032"/>
                    <a:pt x="5034899" y="180870"/>
                    <a:pt x="5088812" y="177401"/>
                  </a:cubicBezTo>
                  <a:cubicBezTo>
                    <a:pt x="5134238" y="174439"/>
                    <a:pt x="5178353" y="168165"/>
                    <a:pt x="5222466" y="162082"/>
                  </a:cubicBezTo>
                  <a:cubicBezTo>
                    <a:pt x="5282519" y="153783"/>
                    <a:pt x="5341864" y="144876"/>
                    <a:pt x="5406528" y="153987"/>
                  </a:cubicBezTo>
                  <a:cubicBezTo>
                    <a:pt x="5479960" y="164323"/>
                    <a:pt x="5531876" y="142624"/>
                    <a:pt x="5590716" y="129490"/>
                  </a:cubicBezTo>
                  <a:cubicBezTo>
                    <a:pt x="5631296" y="120553"/>
                    <a:pt x="5675395" y="114659"/>
                    <a:pt x="5719429" y="110099"/>
                  </a:cubicBezTo>
                  <a:cubicBezTo>
                    <a:pt x="5778247" y="104215"/>
                    <a:pt x="5838715" y="102042"/>
                    <a:pt x="5897895" y="96368"/>
                  </a:cubicBezTo>
                  <a:cubicBezTo>
                    <a:pt x="5987399" y="87895"/>
                    <a:pt x="6077855" y="82333"/>
                    <a:pt x="6169957" y="94411"/>
                  </a:cubicBezTo>
                  <a:cubicBezTo>
                    <a:pt x="6212360" y="99875"/>
                    <a:pt x="6252010" y="101763"/>
                    <a:pt x="6294827" y="99236"/>
                  </a:cubicBezTo>
                  <a:cubicBezTo>
                    <a:pt x="6364965" y="95091"/>
                    <a:pt x="6436581" y="97891"/>
                    <a:pt x="6494261" y="71724"/>
                  </a:cubicBezTo>
                  <a:cubicBezTo>
                    <a:pt x="6514615" y="62488"/>
                    <a:pt x="6550354" y="61691"/>
                    <a:pt x="6579627" y="57883"/>
                  </a:cubicBezTo>
                  <a:cubicBezTo>
                    <a:pt x="6613354" y="53353"/>
                    <a:pt x="6637770" y="57878"/>
                    <a:pt x="6654800" y="77086"/>
                  </a:cubicBezTo>
                  <a:cubicBezTo>
                    <a:pt x="6662444" y="85688"/>
                    <a:pt x="6685147" y="94892"/>
                    <a:pt x="6703059" y="97166"/>
                  </a:cubicBezTo>
                  <a:cubicBezTo>
                    <a:pt x="6756799" y="103989"/>
                    <a:pt x="6806654" y="100687"/>
                    <a:pt x="6859445" y="90481"/>
                  </a:cubicBezTo>
                  <a:cubicBezTo>
                    <a:pt x="6908894" y="80861"/>
                    <a:pt x="6969747" y="85387"/>
                    <a:pt x="7025414" y="83536"/>
                  </a:cubicBezTo>
                  <a:cubicBezTo>
                    <a:pt x="7064862" y="82168"/>
                    <a:pt x="7104501" y="77186"/>
                    <a:pt x="7144137" y="79264"/>
                  </a:cubicBezTo>
                  <a:cubicBezTo>
                    <a:pt x="7193316" y="81841"/>
                    <a:pt x="7241809" y="90488"/>
                    <a:pt x="7291235" y="95367"/>
                  </a:cubicBezTo>
                  <a:cubicBezTo>
                    <a:pt x="7329668" y="99288"/>
                    <a:pt x="7368978" y="100585"/>
                    <a:pt x="7407395" y="104888"/>
                  </a:cubicBezTo>
                  <a:cubicBezTo>
                    <a:pt x="7438868" y="108256"/>
                    <a:pt x="7469832" y="114265"/>
                    <a:pt x="7500837" y="119515"/>
                  </a:cubicBezTo>
                  <a:cubicBezTo>
                    <a:pt x="7512146" y="121444"/>
                    <a:pt x="7523255" y="127178"/>
                    <a:pt x="7533567" y="126955"/>
                  </a:cubicBezTo>
                  <a:cubicBezTo>
                    <a:pt x="7636025" y="124121"/>
                    <a:pt x="7707510" y="164497"/>
                    <a:pt x="7792910" y="185188"/>
                  </a:cubicBezTo>
                  <a:cubicBezTo>
                    <a:pt x="7882663" y="207063"/>
                    <a:pt x="7969001" y="237914"/>
                    <a:pt x="8070699" y="235423"/>
                  </a:cubicBezTo>
                  <a:cubicBezTo>
                    <a:pt x="8132239" y="233879"/>
                    <a:pt x="8191903" y="225939"/>
                    <a:pt x="8253177" y="222473"/>
                  </a:cubicBezTo>
                  <a:cubicBezTo>
                    <a:pt x="8274949" y="221324"/>
                    <a:pt x="8299150" y="222976"/>
                    <a:pt x="8320683" y="226393"/>
                  </a:cubicBezTo>
                  <a:cubicBezTo>
                    <a:pt x="8424731" y="242340"/>
                    <a:pt x="8527777" y="249266"/>
                    <a:pt x="8631438" y="237528"/>
                  </a:cubicBezTo>
                  <a:cubicBezTo>
                    <a:pt x="8649201" y="235596"/>
                    <a:pt x="8668058" y="233915"/>
                    <a:pt x="8686410" y="234877"/>
                  </a:cubicBezTo>
                  <a:cubicBezTo>
                    <a:pt x="8786966" y="240146"/>
                    <a:pt x="8885480" y="249315"/>
                    <a:pt x="8980658" y="273001"/>
                  </a:cubicBezTo>
                  <a:cubicBezTo>
                    <a:pt x="9012626" y="280972"/>
                    <a:pt x="9052108" y="279035"/>
                    <a:pt x="9087625" y="282423"/>
                  </a:cubicBezTo>
                  <a:cubicBezTo>
                    <a:pt x="9120583" y="285484"/>
                    <a:pt x="9154319" y="287825"/>
                    <a:pt x="9186017" y="293875"/>
                  </a:cubicBezTo>
                  <a:cubicBezTo>
                    <a:pt x="9232288" y="302785"/>
                    <a:pt x="9275554" y="305815"/>
                    <a:pt x="9323931" y="302628"/>
                  </a:cubicBezTo>
                  <a:cubicBezTo>
                    <a:pt x="9370084" y="299705"/>
                    <a:pt x="9419491" y="304964"/>
                    <a:pt x="9467213" y="307275"/>
                  </a:cubicBezTo>
                  <a:cubicBezTo>
                    <a:pt x="9520438" y="309874"/>
                    <a:pt x="9573661" y="312473"/>
                    <a:pt x="9626826" y="316213"/>
                  </a:cubicBezTo>
                  <a:cubicBezTo>
                    <a:pt x="9648094" y="317708"/>
                    <a:pt x="9671915" y="326588"/>
                    <a:pt x="9689696" y="324467"/>
                  </a:cubicBezTo>
                  <a:cubicBezTo>
                    <a:pt x="9747117" y="317175"/>
                    <a:pt x="9803355" y="332523"/>
                    <a:pt x="9860526" y="329986"/>
                  </a:cubicBezTo>
                  <a:cubicBezTo>
                    <a:pt x="9888572" y="328594"/>
                    <a:pt x="9919723" y="338048"/>
                    <a:pt x="9949775" y="340386"/>
                  </a:cubicBezTo>
                  <a:cubicBezTo>
                    <a:pt x="9998886" y="344296"/>
                    <a:pt x="10048092" y="346302"/>
                    <a:pt x="10097252" y="349262"/>
                  </a:cubicBezTo>
                  <a:cubicBezTo>
                    <a:pt x="10113390" y="350297"/>
                    <a:pt x="10129133" y="351886"/>
                    <a:pt x="10145261" y="353113"/>
                  </a:cubicBezTo>
                  <a:cubicBezTo>
                    <a:pt x="10159555" y="354243"/>
                    <a:pt x="10174512" y="356743"/>
                    <a:pt x="10188159" y="356124"/>
                  </a:cubicBezTo>
                  <a:cubicBezTo>
                    <a:pt x="10237589" y="353944"/>
                    <a:pt x="10286441" y="348682"/>
                    <a:pt x="10336144" y="348235"/>
                  </a:cubicBezTo>
                  <a:cubicBezTo>
                    <a:pt x="10379222" y="347822"/>
                    <a:pt x="10423443" y="353764"/>
                    <a:pt x="10466847" y="354131"/>
                  </a:cubicBezTo>
                  <a:cubicBezTo>
                    <a:pt x="10543353" y="354898"/>
                    <a:pt x="10619988" y="353190"/>
                    <a:pt x="10696514" y="353575"/>
                  </a:cubicBezTo>
                  <a:cubicBezTo>
                    <a:pt x="10713071" y="353680"/>
                    <a:pt x="10730069" y="359342"/>
                    <a:pt x="10746932" y="360606"/>
                  </a:cubicBezTo>
                  <a:cubicBezTo>
                    <a:pt x="10799731" y="364326"/>
                    <a:pt x="10852569" y="367289"/>
                    <a:pt x="10905388" y="370627"/>
                  </a:cubicBezTo>
                  <a:cubicBezTo>
                    <a:pt x="10935470" y="372396"/>
                    <a:pt x="10965963" y="373421"/>
                    <a:pt x="10995602" y="376691"/>
                  </a:cubicBezTo>
                  <a:cubicBezTo>
                    <a:pt x="11034750" y="381032"/>
                    <a:pt x="11070168" y="386324"/>
                    <a:pt x="11107647" y="373405"/>
                  </a:cubicBezTo>
                  <a:cubicBezTo>
                    <a:pt x="11165372" y="353347"/>
                    <a:pt x="11236837" y="366060"/>
                    <a:pt x="11302440" y="364156"/>
                  </a:cubicBezTo>
                  <a:cubicBezTo>
                    <a:pt x="11319394" y="363708"/>
                    <a:pt x="11336655" y="364422"/>
                    <a:pt x="11353613" y="363785"/>
                  </a:cubicBezTo>
                  <a:cubicBezTo>
                    <a:pt x="11384961" y="362566"/>
                    <a:pt x="11415955" y="360947"/>
                    <a:pt x="11447323" y="359346"/>
                  </a:cubicBezTo>
                  <a:cubicBezTo>
                    <a:pt x="11452855" y="359066"/>
                    <a:pt x="11459104" y="359200"/>
                    <a:pt x="11464292" y="358519"/>
                  </a:cubicBezTo>
                  <a:cubicBezTo>
                    <a:pt x="11512058" y="353010"/>
                    <a:pt x="11559143" y="346321"/>
                    <a:pt x="11607560" y="342370"/>
                  </a:cubicBezTo>
                  <a:cubicBezTo>
                    <a:pt x="11631218" y="340368"/>
                    <a:pt x="11657295" y="341352"/>
                    <a:pt x="11681426" y="344335"/>
                  </a:cubicBezTo>
                  <a:cubicBezTo>
                    <a:pt x="11751997" y="352993"/>
                    <a:pt x="11821986" y="358760"/>
                    <a:pt x="11893565" y="355261"/>
                  </a:cubicBezTo>
                  <a:cubicBezTo>
                    <a:pt x="11921973" y="353889"/>
                    <a:pt x="11953288" y="360300"/>
                    <a:pt x="11983290" y="363588"/>
                  </a:cubicBezTo>
                  <a:lnTo>
                    <a:pt x="12192000" y="388018"/>
                  </a:lnTo>
                  <a:lnTo>
                    <a:pt x="12192000" y="577115"/>
                  </a:lnTo>
                  <a:lnTo>
                    <a:pt x="12157329" y="588862"/>
                  </a:lnTo>
                  <a:cubicBezTo>
                    <a:pt x="12118393" y="608572"/>
                    <a:pt x="12109715" y="605637"/>
                    <a:pt x="12066948" y="586034"/>
                  </a:cubicBezTo>
                  <a:cubicBezTo>
                    <a:pt x="12016991" y="563193"/>
                    <a:pt x="11965119" y="541779"/>
                    <a:pt x="11911344" y="521599"/>
                  </a:cubicBezTo>
                  <a:cubicBezTo>
                    <a:pt x="11894383" y="515178"/>
                    <a:pt x="11869417" y="514060"/>
                    <a:pt x="11847823" y="511785"/>
                  </a:cubicBezTo>
                  <a:cubicBezTo>
                    <a:pt x="11811233" y="507768"/>
                    <a:pt x="11773630" y="501982"/>
                    <a:pt x="11737547" y="502380"/>
                  </a:cubicBezTo>
                  <a:cubicBezTo>
                    <a:pt x="11702930" y="502855"/>
                    <a:pt x="11668388" y="508866"/>
                    <a:pt x="11636052" y="514993"/>
                  </a:cubicBezTo>
                  <a:cubicBezTo>
                    <a:pt x="11545722" y="532199"/>
                    <a:pt x="11462455" y="555118"/>
                    <a:pt x="11394706" y="590867"/>
                  </a:cubicBezTo>
                  <a:cubicBezTo>
                    <a:pt x="11385999" y="595562"/>
                    <a:pt x="11369016" y="596581"/>
                    <a:pt x="11354978" y="597561"/>
                  </a:cubicBezTo>
                  <a:cubicBezTo>
                    <a:pt x="11332076" y="599224"/>
                    <a:pt x="11308448" y="600655"/>
                    <a:pt x="11285306" y="599825"/>
                  </a:cubicBezTo>
                  <a:cubicBezTo>
                    <a:pt x="11172906" y="595841"/>
                    <a:pt x="11083430" y="617861"/>
                    <a:pt x="11008528" y="656670"/>
                  </a:cubicBezTo>
                  <a:cubicBezTo>
                    <a:pt x="10986971" y="667750"/>
                    <a:pt x="10970753" y="668236"/>
                    <a:pt x="10948735" y="652964"/>
                  </a:cubicBezTo>
                  <a:cubicBezTo>
                    <a:pt x="10923173" y="635218"/>
                    <a:pt x="10885031" y="639705"/>
                    <a:pt x="10850698" y="641721"/>
                  </a:cubicBezTo>
                  <a:cubicBezTo>
                    <a:pt x="10815269" y="643680"/>
                    <a:pt x="10779458" y="645811"/>
                    <a:pt x="10744026" y="647769"/>
                  </a:cubicBezTo>
                  <a:cubicBezTo>
                    <a:pt x="10717832" y="649066"/>
                    <a:pt x="10692021" y="650003"/>
                    <a:pt x="10666160" y="651891"/>
                  </a:cubicBezTo>
                  <a:cubicBezTo>
                    <a:pt x="10585627" y="657783"/>
                    <a:pt x="10513854" y="650969"/>
                    <a:pt x="10450521" y="616552"/>
                  </a:cubicBezTo>
                  <a:cubicBezTo>
                    <a:pt x="10402221" y="590175"/>
                    <a:pt x="10339099" y="579806"/>
                    <a:pt x="10271192" y="583498"/>
                  </a:cubicBezTo>
                  <a:cubicBezTo>
                    <a:pt x="10262701" y="584006"/>
                    <a:pt x="10251859" y="587254"/>
                    <a:pt x="10246067" y="585423"/>
                  </a:cubicBezTo>
                  <a:cubicBezTo>
                    <a:pt x="10158786" y="558528"/>
                    <a:pt x="10086634" y="594049"/>
                    <a:pt x="10005027" y="592252"/>
                  </a:cubicBezTo>
                  <a:cubicBezTo>
                    <a:pt x="9969004" y="591507"/>
                    <a:pt x="9931565" y="603664"/>
                    <a:pt x="9898681" y="613195"/>
                  </a:cubicBezTo>
                  <a:cubicBezTo>
                    <a:pt x="9853463" y="626281"/>
                    <a:pt x="9813049" y="639042"/>
                    <a:pt x="9753225" y="629038"/>
                  </a:cubicBezTo>
                  <a:cubicBezTo>
                    <a:pt x="9693404" y="618845"/>
                    <a:pt x="9637675" y="628898"/>
                    <a:pt x="9591376" y="648601"/>
                  </a:cubicBezTo>
                  <a:cubicBezTo>
                    <a:pt x="9556001" y="663537"/>
                    <a:pt x="9518120" y="663077"/>
                    <a:pt x="9472860" y="655936"/>
                  </a:cubicBezTo>
                  <a:cubicBezTo>
                    <a:pt x="9416283" y="647056"/>
                    <a:pt x="9357217" y="643578"/>
                    <a:pt x="9299788" y="636945"/>
                  </a:cubicBezTo>
                  <a:cubicBezTo>
                    <a:pt x="9287347" y="635531"/>
                    <a:pt x="9271710" y="632039"/>
                    <a:pt x="9264605" y="627087"/>
                  </a:cubicBezTo>
                  <a:cubicBezTo>
                    <a:pt x="9177661" y="565680"/>
                    <a:pt x="9051076" y="558473"/>
                    <a:pt x="8926435" y="549269"/>
                  </a:cubicBezTo>
                  <a:cubicBezTo>
                    <a:pt x="8850925" y="543595"/>
                    <a:pt x="8774954" y="539613"/>
                    <a:pt x="8698934" y="536583"/>
                  </a:cubicBezTo>
                  <a:cubicBezTo>
                    <a:pt x="8673232" y="535428"/>
                    <a:pt x="8645916" y="537050"/>
                    <a:pt x="8622862" y="541563"/>
                  </a:cubicBezTo>
                  <a:cubicBezTo>
                    <a:pt x="8574890" y="551069"/>
                    <a:pt x="8530403" y="564380"/>
                    <a:pt x="8482784" y="574094"/>
                  </a:cubicBezTo>
                  <a:cubicBezTo>
                    <a:pt x="8464923" y="577929"/>
                    <a:pt x="8442157" y="576927"/>
                    <a:pt x="8421565" y="576610"/>
                  </a:cubicBezTo>
                  <a:cubicBezTo>
                    <a:pt x="8385152" y="576229"/>
                    <a:pt x="8345023" y="569546"/>
                    <a:pt x="8313469" y="574762"/>
                  </a:cubicBezTo>
                  <a:cubicBezTo>
                    <a:pt x="8231431" y="588203"/>
                    <a:pt x="8155671" y="580227"/>
                    <a:pt x="8079520" y="558685"/>
                  </a:cubicBezTo>
                  <a:cubicBezTo>
                    <a:pt x="7972906" y="528487"/>
                    <a:pt x="7870782" y="525043"/>
                    <a:pt x="7773327" y="558854"/>
                  </a:cubicBezTo>
                  <a:cubicBezTo>
                    <a:pt x="7729470" y="574107"/>
                    <a:pt x="7688069" y="563543"/>
                    <a:pt x="7652477" y="547561"/>
                  </a:cubicBezTo>
                  <a:cubicBezTo>
                    <a:pt x="7611494" y="529005"/>
                    <a:pt x="7570974" y="522685"/>
                    <a:pt x="7522274" y="532150"/>
                  </a:cubicBezTo>
                  <a:cubicBezTo>
                    <a:pt x="7511488" y="534257"/>
                    <a:pt x="7496511" y="532136"/>
                    <a:pt x="7484080" y="530532"/>
                  </a:cubicBezTo>
                  <a:cubicBezTo>
                    <a:pt x="7413133" y="522044"/>
                    <a:pt x="7341987" y="510303"/>
                    <a:pt x="7282277" y="540177"/>
                  </a:cubicBezTo>
                  <a:cubicBezTo>
                    <a:pt x="7270558" y="546051"/>
                    <a:pt x="7251336" y="547713"/>
                    <a:pt x="7235690" y="551282"/>
                  </a:cubicBezTo>
                  <a:cubicBezTo>
                    <a:pt x="7170161" y="565782"/>
                    <a:pt x="7172820" y="564203"/>
                    <a:pt x="7116339" y="539494"/>
                  </a:cubicBezTo>
                  <a:cubicBezTo>
                    <a:pt x="7086841" y="526502"/>
                    <a:pt x="7045980" y="512724"/>
                    <a:pt x="7011067" y="511848"/>
                  </a:cubicBezTo>
                  <a:cubicBezTo>
                    <a:pt x="6800473" y="506533"/>
                    <a:pt x="6601893" y="468653"/>
                    <a:pt x="6403234" y="432296"/>
                  </a:cubicBezTo>
                  <a:cubicBezTo>
                    <a:pt x="6280760" y="409851"/>
                    <a:pt x="6160432" y="402592"/>
                    <a:pt x="6036273" y="412301"/>
                  </a:cubicBezTo>
                  <a:cubicBezTo>
                    <a:pt x="5946471" y="419425"/>
                    <a:pt x="5863077" y="395593"/>
                    <a:pt x="5780467" y="377910"/>
                  </a:cubicBezTo>
                  <a:cubicBezTo>
                    <a:pt x="5763357" y="374343"/>
                    <a:pt x="5747757" y="363033"/>
                    <a:pt x="5739051" y="353609"/>
                  </a:cubicBezTo>
                  <a:cubicBezTo>
                    <a:pt x="5707675" y="320294"/>
                    <a:pt x="5653252" y="312483"/>
                    <a:pt x="5583566" y="321995"/>
                  </a:cubicBezTo>
                  <a:cubicBezTo>
                    <a:pt x="5528347" y="329404"/>
                    <a:pt x="5477716" y="340486"/>
                    <a:pt x="5432030" y="362512"/>
                  </a:cubicBezTo>
                  <a:cubicBezTo>
                    <a:pt x="5378421" y="388318"/>
                    <a:pt x="5322767" y="418026"/>
                    <a:pt x="5241398" y="425781"/>
                  </a:cubicBezTo>
                  <a:cubicBezTo>
                    <a:pt x="5206262" y="429089"/>
                    <a:pt x="5176131" y="428273"/>
                    <a:pt x="5139710" y="421022"/>
                  </a:cubicBezTo>
                  <a:cubicBezTo>
                    <a:pt x="5069048" y="407018"/>
                    <a:pt x="4997864" y="396037"/>
                    <a:pt x="4929402" y="424310"/>
                  </a:cubicBezTo>
                  <a:cubicBezTo>
                    <a:pt x="4891785" y="439890"/>
                    <a:pt x="4841650" y="448519"/>
                    <a:pt x="4782793" y="441046"/>
                  </a:cubicBezTo>
                  <a:cubicBezTo>
                    <a:pt x="4709316" y="431663"/>
                    <a:pt x="4641426" y="442031"/>
                    <a:pt x="4577594" y="459290"/>
                  </a:cubicBezTo>
                  <a:cubicBezTo>
                    <a:pt x="4554816" y="465538"/>
                    <a:pt x="4527069" y="468279"/>
                    <a:pt x="4500826" y="470529"/>
                  </a:cubicBezTo>
                  <a:cubicBezTo>
                    <a:pt x="4440199" y="475746"/>
                    <a:pt x="4379252" y="479993"/>
                    <a:pt x="4317973" y="483649"/>
                  </a:cubicBezTo>
                  <a:cubicBezTo>
                    <a:pt x="4267762" y="486741"/>
                    <a:pt x="4217264" y="488292"/>
                    <a:pt x="4166722" y="490602"/>
                  </a:cubicBezTo>
                  <a:cubicBezTo>
                    <a:pt x="4111394" y="493045"/>
                    <a:pt x="4067073" y="503124"/>
                    <a:pt x="4042814" y="530660"/>
                  </a:cubicBezTo>
                  <a:cubicBezTo>
                    <a:pt x="4034996" y="539407"/>
                    <a:pt x="4017001" y="545715"/>
                    <a:pt x="4002653" y="552594"/>
                  </a:cubicBezTo>
                  <a:cubicBezTo>
                    <a:pt x="3992459" y="557592"/>
                    <a:pt x="3979023" y="561086"/>
                    <a:pt x="3969549" y="566312"/>
                  </a:cubicBezTo>
                  <a:cubicBezTo>
                    <a:pt x="3919896" y="593854"/>
                    <a:pt x="3870968" y="621622"/>
                    <a:pt x="3821685" y="649183"/>
                  </a:cubicBezTo>
                  <a:cubicBezTo>
                    <a:pt x="3816761" y="651788"/>
                    <a:pt x="3811445" y="654943"/>
                    <a:pt x="3805138" y="655947"/>
                  </a:cubicBezTo>
                  <a:cubicBezTo>
                    <a:pt x="3739817" y="666451"/>
                    <a:pt x="3673801" y="676154"/>
                    <a:pt x="3609177" y="687459"/>
                  </a:cubicBezTo>
                  <a:cubicBezTo>
                    <a:pt x="3584288" y="691878"/>
                    <a:pt x="3558597" y="697589"/>
                    <a:pt x="3539727" y="706521"/>
                  </a:cubicBezTo>
                  <a:cubicBezTo>
                    <a:pt x="3496714" y="726780"/>
                    <a:pt x="3457268" y="749132"/>
                    <a:pt x="3396572" y="755681"/>
                  </a:cubicBezTo>
                  <a:cubicBezTo>
                    <a:pt x="3378807" y="757611"/>
                    <a:pt x="3357809" y="758036"/>
                    <a:pt x="3341054" y="754679"/>
                  </a:cubicBezTo>
                  <a:cubicBezTo>
                    <a:pt x="3272962" y="740809"/>
                    <a:pt x="3206471" y="724541"/>
                    <a:pt x="3138775" y="710120"/>
                  </a:cubicBezTo>
                  <a:cubicBezTo>
                    <a:pt x="3095820" y="701191"/>
                    <a:pt x="3056969" y="691141"/>
                    <a:pt x="3037283" y="666453"/>
                  </a:cubicBezTo>
                  <a:cubicBezTo>
                    <a:pt x="3031764" y="659487"/>
                    <a:pt x="3015626" y="651391"/>
                    <a:pt x="3002117" y="649347"/>
                  </a:cubicBezTo>
                  <a:cubicBezTo>
                    <a:pt x="2915220" y="636209"/>
                    <a:pt x="2829194" y="627503"/>
                    <a:pt x="2747294" y="652400"/>
                  </a:cubicBezTo>
                  <a:cubicBezTo>
                    <a:pt x="2730084" y="657794"/>
                    <a:pt x="2698519" y="656140"/>
                    <a:pt x="2676273" y="652304"/>
                  </a:cubicBezTo>
                  <a:cubicBezTo>
                    <a:pt x="2590546" y="637890"/>
                    <a:pt x="2508883" y="630176"/>
                    <a:pt x="2432360" y="657836"/>
                  </a:cubicBezTo>
                  <a:cubicBezTo>
                    <a:pt x="2423352" y="661179"/>
                    <a:pt x="2395274" y="656272"/>
                    <a:pt x="2382311" y="650824"/>
                  </a:cubicBezTo>
                  <a:cubicBezTo>
                    <a:pt x="2257393" y="597728"/>
                    <a:pt x="2187724" y="592930"/>
                    <a:pt x="2055134" y="630053"/>
                  </a:cubicBezTo>
                  <a:cubicBezTo>
                    <a:pt x="2046542" y="632464"/>
                    <a:pt x="2035364" y="635121"/>
                    <a:pt x="2031829" y="639324"/>
                  </a:cubicBezTo>
                  <a:cubicBezTo>
                    <a:pt x="2007977" y="666120"/>
                    <a:pt x="1960229" y="664380"/>
                    <a:pt x="1912764" y="664183"/>
                  </a:cubicBezTo>
                  <a:cubicBezTo>
                    <a:pt x="1860521" y="663924"/>
                    <a:pt x="1808236" y="664426"/>
                    <a:pt x="1755637" y="663960"/>
                  </a:cubicBezTo>
                  <a:cubicBezTo>
                    <a:pt x="1746439" y="663859"/>
                    <a:pt x="1736243" y="661799"/>
                    <a:pt x="1727159" y="659605"/>
                  </a:cubicBezTo>
                  <a:cubicBezTo>
                    <a:pt x="1692256" y="651480"/>
                    <a:pt x="1658604" y="640559"/>
                    <a:pt x="1622470" y="634850"/>
                  </a:cubicBezTo>
                  <a:cubicBezTo>
                    <a:pt x="1544362" y="622552"/>
                    <a:pt x="1469248" y="602210"/>
                    <a:pt x="1385955" y="604522"/>
                  </a:cubicBezTo>
                  <a:cubicBezTo>
                    <a:pt x="1371585" y="604913"/>
                    <a:pt x="1355357" y="598530"/>
                    <a:pt x="1340055" y="595629"/>
                  </a:cubicBezTo>
                  <a:cubicBezTo>
                    <a:pt x="1312351" y="590552"/>
                    <a:pt x="1285460" y="583993"/>
                    <a:pt x="1257271" y="581180"/>
                  </a:cubicBezTo>
                  <a:cubicBezTo>
                    <a:pt x="1182583" y="573830"/>
                    <a:pt x="1107142" y="566824"/>
                    <a:pt x="1031914" y="562692"/>
                  </a:cubicBezTo>
                  <a:cubicBezTo>
                    <a:pt x="995593" y="560597"/>
                    <a:pt x="958880" y="565923"/>
                    <a:pt x="922031" y="566853"/>
                  </a:cubicBezTo>
                  <a:cubicBezTo>
                    <a:pt x="905446" y="567320"/>
                    <a:pt x="878533" y="568199"/>
                    <a:pt x="873250" y="563724"/>
                  </a:cubicBezTo>
                  <a:cubicBezTo>
                    <a:pt x="832343" y="529722"/>
                    <a:pt x="772202" y="532674"/>
                    <a:pt x="711627" y="529880"/>
                  </a:cubicBezTo>
                  <a:cubicBezTo>
                    <a:pt x="577999" y="523641"/>
                    <a:pt x="447408" y="543696"/>
                    <a:pt x="311112" y="525106"/>
                  </a:cubicBezTo>
                  <a:cubicBezTo>
                    <a:pt x="271645" y="519795"/>
                    <a:pt x="226936" y="530235"/>
                    <a:pt x="184145" y="532188"/>
                  </a:cubicBezTo>
                  <a:cubicBezTo>
                    <a:pt x="162015" y="533128"/>
                    <a:pt x="137665" y="534333"/>
                    <a:pt x="116886" y="530572"/>
                  </a:cubicBezTo>
                  <a:cubicBezTo>
                    <a:pt x="84810" y="524693"/>
                    <a:pt x="54011" y="515448"/>
                    <a:pt x="23941" y="506433"/>
                  </a:cubicBezTo>
                  <a:lnTo>
                    <a:pt x="0" y="502149"/>
                  </a:lnTo>
                  <a:close/>
                </a:path>
              </a:pathLst>
            </a:custGeom>
            <a:blipFill>
              <a:blip r:embed="rId4">
                <a:alphaModFix amt="57000"/>
              </a:blip>
              <a:tile tx="0" ty="0" sx="100000" sy="100000" flip="none" algn="tl"/>
            </a:blip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pic>
        <p:nvPicPr>
          <p:cNvPr id="5" name="Espace réservé du contenu 4" descr="Une image contenant motif, carré, pixel, conception&#10;&#10;Le contenu généré par l’IA peut être incorrect.">
            <a:extLst>
              <a:ext uri="{FF2B5EF4-FFF2-40B4-BE49-F238E27FC236}">
                <a16:creationId xmlns:a16="http://schemas.microsoft.com/office/drawing/2014/main" id="{0FB179D3-3155-01B8-4C06-8067CA920FEA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6544" y="3907575"/>
            <a:ext cx="2912919" cy="29129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853157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50965B7D-6698-4ADF-3D1B-40C85D30326F}"/>
              </a:ext>
            </a:extLst>
          </p:cNvPr>
          <p:cNvSpPr/>
          <p:nvPr/>
        </p:nvSpPr>
        <p:spPr>
          <a:xfrm>
            <a:off x="-51303" y="0"/>
            <a:ext cx="12294606" cy="6853299"/>
          </a:xfrm>
          <a:custGeom>
            <a:avLst/>
            <a:gdLst>
              <a:gd name="connsiteX0" fmla="*/ 0 w 12188348"/>
              <a:gd name="connsiteY0" fmla="*/ 0 h 6853299"/>
              <a:gd name="connsiteX1" fmla="*/ 8300317 w 12188348"/>
              <a:gd name="connsiteY1" fmla="*/ 0 h 6853299"/>
              <a:gd name="connsiteX2" fmla="*/ 8469513 w 12188348"/>
              <a:gd name="connsiteY2" fmla="*/ 0 h 6853299"/>
              <a:gd name="connsiteX3" fmla="*/ 8547964 w 12188348"/>
              <a:gd name="connsiteY3" fmla="*/ 0 h 6853299"/>
              <a:gd name="connsiteX4" fmla="*/ 8770387 w 12188348"/>
              <a:gd name="connsiteY4" fmla="*/ 0 h 6853299"/>
              <a:gd name="connsiteX5" fmla="*/ 8877633 w 12188348"/>
              <a:gd name="connsiteY5" fmla="*/ 0 h 6853299"/>
              <a:gd name="connsiteX6" fmla="*/ 12173676 w 12188348"/>
              <a:gd name="connsiteY6" fmla="*/ 0 h 6853299"/>
              <a:gd name="connsiteX7" fmla="*/ 12183036 w 12188348"/>
              <a:gd name="connsiteY7" fmla="*/ 26494 h 6853299"/>
              <a:gd name="connsiteX8" fmla="*/ 12184147 w 12188348"/>
              <a:gd name="connsiteY8" fmla="*/ 318642 h 6853299"/>
              <a:gd name="connsiteX9" fmla="*/ 12184226 w 12188348"/>
              <a:gd name="connsiteY9" fmla="*/ 908173 h 6853299"/>
              <a:gd name="connsiteX10" fmla="*/ 12184385 w 12188348"/>
              <a:gd name="connsiteY10" fmla="*/ 3255589 h 6853299"/>
              <a:gd name="connsiteX11" fmla="*/ 12184306 w 12188348"/>
              <a:gd name="connsiteY11" fmla="*/ 3840996 h 6853299"/>
              <a:gd name="connsiteX12" fmla="*/ 12182402 w 12188348"/>
              <a:gd name="connsiteY12" fmla="*/ 4062070 h 6853299"/>
              <a:gd name="connsiteX13" fmla="*/ 12176374 w 12188348"/>
              <a:gd name="connsiteY13" fmla="*/ 4082139 h 6853299"/>
              <a:gd name="connsiteX14" fmla="*/ 12179229 w 12188348"/>
              <a:gd name="connsiteY14" fmla="*/ 4228570 h 6853299"/>
              <a:gd name="connsiteX15" fmla="*/ 12176294 w 12188348"/>
              <a:gd name="connsiteY15" fmla="*/ 4234836 h 6853299"/>
              <a:gd name="connsiteX16" fmla="*/ 12175342 w 12188348"/>
              <a:gd name="connsiteY16" fmla="*/ 4278385 h 6853299"/>
              <a:gd name="connsiteX17" fmla="*/ 12179388 w 12188348"/>
              <a:gd name="connsiteY17" fmla="*/ 4334783 h 6853299"/>
              <a:gd name="connsiteX18" fmla="*/ 12176135 w 12188348"/>
              <a:gd name="connsiteY18" fmla="*/ 4341923 h 6853299"/>
              <a:gd name="connsiteX19" fmla="*/ 12176770 w 12188348"/>
              <a:gd name="connsiteY19" fmla="*/ 4429654 h 6853299"/>
              <a:gd name="connsiteX20" fmla="*/ 12175104 w 12188348"/>
              <a:gd name="connsiteY20" fmla="*/ 4433065 h 6853299"/>
              <a:gd name="connsiteX21" fmla="*/ 12177087 w 12188348"/>
              <a:gd name="connsiteY21" fmla="*/ 4475504 h 6853299"/>
              <a:gd name="connsiteX22" fmla="*/ 12175501 w 12188348"/>
              <a:gd name="connsiteY22" fmla="*/ 4478676 h 6853299"/>
              <a:gd name="connsiteX23" fmla="*/ 12178911 w 12188348"/>
              <a:gd name="connsiteY23" fmla="*/ 4634388 h 6853299"/>
              <a:gd name="connsiteX24" fmla="*/ 12175738 w 12188348"/>
              <a:gd name="connsiteY24" fmla="*/ 4641289 h 6853299"/>
              <a:gd name="connsiteX25" fmla="*/ 12183354 w 12188348"/>
              <a:gd name="connsiteY25" fmla="*/ 4667863 h 6853299"/>
              <a:gd name="connsiteX26" fmla="*/ 12180736 w 12188348"/>
              <a:gd name="connsiteY26" fmla="*/ 5252872 h 6853299"/>
              <a:gd name="connsiteX27" fmla="*/ 12175897 w 12188348"/>
              <a:gd name="connsiteY27" fmla="*/ 5263977 h 6853299"/>
              <a:gd name="connsiteX28" fmla="*/ 12174945 w 12188348"/>
              <a:gd name="connsiteY28" fmla="*/ 5313475 h 6853299"/>
              <a:gd name="connsiteX29" fmla="*/ 12180419 w 12188348"/>
              <a:gd name="connsiteY29" fmla="*/ 5641477 h 6853299"/>
              <a:gd name="connsiteX30" fmla="*/ 12176532 w 12188348"/>
              <a:gd name="connsiteY30" fmla="*/ 5650599 h 6853299"/>
              <a:gd name="connsiteX31" fmla="*/ 12177880 w 12188348"/>
              <a:gd name="connsiteY31" fmla="*/ 6845685 h 6853299"/>
              <a:gd name="connsiteX32" fmla="*/ 12173518 w 12188348"/>
              <a:gd name="connsiteY32" fmla="*/ 6853300 h 6853299"/>
              <a:gd name="connsiteX33" fmla="*/ 0 w 12188348"/>
              <a:gd name="connsiteY33" fmla="*/ 6853300 h 6853299"/>
              <a:gd name="connsiteX34" fmla="*/ 0 w 12188348"/>
              <a:gd name="connsiteY34" fmla="*/ 0 h 6853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188348" h="6853299">
                <a:moveTo>
                  <a:pt x="0" y="0"/>
                </a:moveTo>
                <a:lnTo>
                  <a:pt x="8300317" y="0"/>
                </a:lnTo>
                <a:lnTo>
                  <a:pt x="8469513" y="0"/>
                </a:lnTo>
                <a:lnTo>
                  <a:pt x="8547964" y="0"/>
                </a:lnTo>
                <a:lnTo>
                  <a:pt x="8770387" y="0"/>
                </a:lnTo>
                <a:lnTo>
                  <a:pt x="8877633" y="0"/>
                </a:lnTo>
                <a:lnTo>
                  <a:pt x="12173676" y="0"/>
                </a:lnTo>
                <a:cubicBezTo>
                  <a:pt x="12179150" y="8646"/>
                  <a:pt x="12182243" y="16341"/>
                  <a:pt x="12183036" y="26494"/>
                </a:cubicBezTo>
                <a:cubicBezTo>
                  <a:pt x="12190414" y="121920"/>
                  <a:pt x="12184147" y="222740"/>
                  <a:pt x="12184147" y="318642"/>
                </a:cubicBezTo>
                <a:lnTo>
                  <a:pt x="12184226" y="908173"/>
                </a:lnTo>
                <a:lnTo>
                  <a:pt x="12184385" y="3255589"/>
                </a:lnTo>
                <a:lnTo>
                  <a:pt x="12184306" y="3840996"/>
                </a:lnTo>
                <a:cubicBezTo>
                  <a:pt x="12184306" y="3901440"/>
                  <a:pt x="12194301" y="4006385"/>
                  <a:pt x="12182402" y="4062070"/>
                </a:cubicBezTo>
                <a:cubicBezTo>
                  <a:pt x="12180895" y="4069050"/>
                  <a:pt x="12178753" y="4075396"/>
                  <a:pt x="12176374" y="4082139"/>
                </a:cubicBezTo>
                <a:cubicBezTo>
                  <a:pt x="12189383" y="4111250"/>
                  <a:pt x="12191048" y="4199696"/>
                  <a:pt x="12179229" y="4228570"/>
                </a:cubicBezTo>
                <a:cubicBezTo>
                  <a:pt x="12177960" y="4231743"/>
                  <a:pt x="12177721" y="4232140"/>
                  <a:pt x="12176294" y="4234836"/>
                </a:cubicBezTo>
                <a:cubicBezTo>
                  <a:pt x="12182085" y="4255460"/>
                  <a:pt x="12182005" y="4258078"/>
                  <a:pt x="12175342" y="4278385"/>
                </a:cubicBezTo>
                <a:cubicBezTo>
                  <a:pt x="12184147" y="4298295"/>
                  <a:pt x="12187716" y="4313604"/>
                  <a:pt x="12179388" y="4334783"/>
                </a:cubicBezTo>
                <a:cubicBezTo>
                  <a:pt x="12178357" y="4337243"/>
                  <a:pt x="12177246" y="4339543"/>
                  <a:pt x="12176135" y="4341923"/>
                </a:cubicBezTo>
                <a:cubicBezTo>
                  <a:pt x="12186527" y="4370241"/>
                  <a:pt x="12188747" y="4401178"/>
                  <a:pt x="12176770" y="4429654"/>
                </a:cubicBezTo>
                <a:cubicBezTo>
                  <a:pt x="12176294" y="4430844"/>
                  <a:pt x="12175659" y="4431955"/>
                  <a:pt x="12175104" y="4433065"/>
                </a:cubicBezTo>
                <a:cubicBezTo>
                  <a:pt x="12182085" y="4450675"/>
                  <a:pt x="12185178" y="4457338"/>
                  <a:pt x="12177087" y="4475504"/>
                </a:cubicBezTo>
                <a:cubicBezTo>
                  <a:pt x="12176612" y="4476614"/>
                  <a:pt x="12175977" y="4477645"/>
                  <a:pt x="12175501" y="4478676"/>
                </a:cubicBezTo>
                <a:cubicBezTo>
                  <a:pt x="12189858" y="4510564"/>
                  <a:pt x="12191445" y="4602262"/>
                  <a:pt x="12178911" y="4634388"/>
                </a:cubicBezTo>
                <a:cubicBezTo>
                  <a:pt x="12177564" y="4637799"/>
                  <a:pt x="12177246" y="4638354"/>
                  <a:pt x="12175738" y="4641289"/>
                </a:cubicBezTo>
                <a:cubicBezTo>
                  <a:pt x="12179863" y="4649936"/>
                  <a:pt x="12182798" y="4658264"/>
                  <a:pt x="12183354" y="4667863"/>
                </a:cubicBezTo>
                <a:cubicBezTo>
                  <a:pt x="12187003" y="4729655"/>
                  <a:pt x="12191603" y="5217415"/>
                  <a:pt x="12180736" y="5252872"/>
                </a:cubicBezTo>
                <a:cubicBezTo>
                  <a:pt x="12179547" y="5256839"/>
                  <a:pt x="12177880" y="5260408"/>
                  <a:pt x="12175897" y="5263977"/>
                </a:cubicBezTo>
                <a:cubicBezTo>
                  <a:pt x="12182561" y="5284522"/>
                  <a:pt x="12184781" y="5293168"/>
                  <a:pt x="12174945" y="5313475"/>
                </a:cubicBezTo>
                <a:cubicBezTo>
                  <a:pt x="12191682" y="5345522"/>
                  <a:pt x="12191841" y="5604195"/>
                  <a:pt x="12180419" y="5641477"/>
                </a:cubicBezTo>
                <a:cubicBezTo>
                  <a:pt x="12179229" y="5645444"/>
                  <a:pt x="12178515" y="5646633"/>
                  <a:pt x="12176532" y="5650599"/>
                </a:cubicBezTo>
                <a:cubicBezTo>
                  <a:pt x="12189779" y="5684471"/>
                  <a:pt x="12189065" y="6821174"/>
                  <a:pt x="12177880" y="6845685"/>
                </a:cubicBezTo>
                <a:cubicBezTo>
                  <a:pt x="12176294" y="6849176"/>
                  <a:pt x="12175501" y="6850286"/>
                  <a:pt x="12173518" y="6853300"/>
                </a:cubicBezTo>
                <a:lnTo>
                  <a:pt x="0" y="6853300"/>
                </a:lnTo>
                <a:lnTo>
                  <a:pt x="0" y="0"/>
                </a:lnTo>
                <a:close/>
              </a:path>
            </a:pathLst>
          </a:custGeom>
          <a:solidFill>
            <a:srgbClr val="1C343F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A5073D96-6D0D-22CB-BD64-F1CD43676213}"/>
              </a:ext>
            </a:extLst>
          </p:cNvPr>
          <p:cNvSpPr/>
          <p:nvPr/>
        </p:nvSpPr>
        <p:spPr>
          <a:xfrm>
            <a:off x="6174609" y="4326702"/>
            <a:ext cx="6012824" cy="2131815"/>
          </a:xfrm>
          <a:custGeom>
            <a:avLst/>
            <a:gdLst>
              <a:gd name="connsiteX0" fmla="*/ 4511278 w 6012824"/>
              <a:gd name="connsiteY0" fmla="*/ 455633 h 2131815"/>
              <a:gd name="connsiteX1" fmla="*/ 4625663 w 6012824"/>
              <a:gd name="connsiteY1" fmla="*/ 414940 h 2131815"/>
              <a:gd name="connsiteX2" fmla="*/ 4630581 w 6012824"/>
              <a:gd name="connsiteY2" fmla="*/ 412085 h 2131815"/>
              <a:gd name="connsiteX3" fmla="*/ 4667704 w 6012824"/>
              <a:gd name="connsiteY3" fmla="*/ 367902 h 2131815"/>
              <a:gd name="connsiteX4" fmla="*/ 4674367 w 6012824"/>
              <a:gd name="connsiteY4" fmla="*/ 367029 h 2131815"/>
              <a:gd name="connsiteX5" fmla="*/ 4680792 w 6012824"/>
              <a:gd name="connsiteY5" fmla="*/ 398045 h 2131815"/>
              <a:gd name="connsiteX6" fmla="*/ 4796843 w 6012824"/>
              <a:gd name="connsiteY6" fmla="*/ 383053 h 2131815"/>
              <a:gd name="connsiteX7" fmla="*/ 4843882 w 6012824"/>
              <a:gd name="connsiteY7" fmla="*/ 366077 h 2131815"/>
              <a:gd name="connsiteX8" fmla="*/ 4855383 w 6012824"/>
              <a:gd name="connsiteY8" fmla="*/ 326019 h 2131815"/>
              <a:gd name="connsiteX9" fmla="*/ 4577038 w 6012824"/>
              <a:gd name="connsiteY9" fmla="*/ 204892 h 2131815"/>
              <a:gd name="connsiteX10" fmla="*/ 4386265 w 6012824"/>
              <a:gd name="connsiteY10" fmla="*/ 0 h 2131815"/>
              <a:gd name="connsiteX11" fmla="*/ 4551813 w 6012824"/>
              <a:gd name="connsiteY11" fmla="*/ 129297 h 2131815"/>
              <a:gd name="connsiteX12" fmla="*/ 4573468 w 6012824"/>
              <a:gd name="connsiteY12" fmla="*/ 143020 h 2131815"/>
              <a:gd name="connsiteX13" fmla="*/ 4607895 w 6012824"/>
              <a:gd name="connsiteY13" fmla="*/ 148970 h 2131815"/>
              <a:gd name="connsiteX14" fmla="*/ 4646604 w 6012824"/>
              <a:gd name="connsiteY14" fmla="*/ 186093 h 2131815"/>
              <a:gd name="connsiteX15" fmla="*/ 4653267 w 6012824"/>
              <a:gd name="connsiteY15" fmla="*/ 185062 h 2131815"/>
              <a:gd name="connsiteX16" fmla="*/ 4653029 w 6012824"/>
              <a:gd name="connsiteY16" fmla="*/ 143734 h 2131815"/>
              <a:gd name="connsiteX17" fmla="*/ 4694753 w 6012824"/>
              <a:gd name="connsiteY17" fmla="*/ 191487 h 2131815"/>
              <a:gd name="connsiteX18" fmla="*/ 4702368 w 6012824"/>
              <a:gd name="connsiteY18" fmla="*/ 154681 h 2131815"/>
              <a:gd name="connsiteX19" fmla="*/ 4708397 w 6012824"/>
              <a:gd name="connsiteY19" fmla="*/ 155395 h 2131815"/>
              <a:gd name="connsiteX20" fmla="*/ 4704192 w 6012824"/>
              <a:gd name="connsiteY20" fmla="*/ 202909 h 2131815"/>
              <a:gd name="connsiteX21" fmla="*/ 4716170 w 6012824"/>
              <a:gd name="connsiteY21" fmla="*/ 217108 h 2131815"/>
              <a:gd name="connsiteX22" fmla="*/ 4710380 w 6012824"/>
              <a:gd name="connsiteY22" fmla="*/ 218060 h 2131815"/>
              <a:gd name="connsiteX23" fmla="*/ 4711967 w 6012824"/>
              <a:gd name="connsiteY23" fmla="*/ 212349 h 2131815"/>
              <a:gd name="connsiteX24" fmla="*/ 4744489 w 6012824"/>
              <a:gd name="connsiteY24" fmla="*/ 160074 h 2131815"/>
              <a:gd name="connsiteX25" fmla="*/ 4751866 w 6012824"/>
              <a:gd name="connsiteY25" fmla="*/ 186252 h 2131815"/>
              <a:gd name="connsiteX26" fmla="*/ 4780581 w 6012824"/>
              <a:gd name="connsiteY26" fmla="*/ 144210 h 2131815"/>
              <a:gd name="connsiteX27" fmla="*/ 4786293 w 6012824"/>
              <a:gd name="connsiteY27" fmla="*/ 208144 h 2131815"/>
              <a:gd name="connsiteX28" fmla="*/ 4827620 w 6012824"/>
              <a:gd name="connsiteY28" fmla="*/ 185934 h 2131815"/>
              <a:gd name="connsiteX29" fmla="*/ 4808582 w 6012824"/>
              <a:gd name="connsiteY29" fmla="*/ 226547 h 2131815"/>
              <a:gd name="connsiteX30" fmla="*/ 4833966 w 6012824"/>
              <a:gd name="connsiteY30" fmla="*/ 200450 h 2131815"/>
              <a:gd name="connsiteX31" fmla="*/ 4843167 w 6012824"/>
              <a:gd name="connsiteY31" fmla="*/ 199578 h 2131815"/>
              <a:gd name="connsiteX32" fmla="*/ 4853003 w 6012824"/>
              <a:gd name="connsiteY32" fmla="*/ 243682 h 2131815"/>
              <a:gd name="connsiteX33" fmla="*/ 4881798 w 6012824"/>
              <a:gd name="connsiteY33" fmla="*/ 256453 h 2131815"/>
              <a:gd name="connsiteX34" fmla="*/ 4945097 w 6012824"/>
              <a:gd name="connsiteY34" fmla="*/ 187124 h 2131815"/>
              <a:gd name="connsiteX35" fmla="*/ 4947557 w 6012824"/>
              <a:gd name="connsiteY35" fmla="*/ 201799 h 2131815"/>
              <a:gd name="connsiteX36" fmla="*/ 4914717 w 6012824"/>
              <a:gd name="connsiteY36" fmla="*/ 285802 h 2131815"/>
              <a:gd name="connsiteX37" fmla="*/ 4942321 w 6012824"/>
              <a:gd name="connsiteY37" fmla="*/ 269462 h 2131815"/>
              <a:gd name="connsiteX38" fmla="*/ 5004987 w 6012824"/>
              <a:gd name="connsiteY38" fmla="*/ 184586 h 2131815"/>
              <a:gd name="connsiteX39" fmla="*/ 4963422 w 6012824"/>
              <a:gd name="connsiteY39" fmla="*/ 292862 h 2131815"/>
              <a:gd name="connsiteX40" fmla="*/ 5066304 w 6012824"/>
              <a:gd name="connsiteY40" fmla="*/ 202750 h 2131815"/>
              <a:gd name="connsiteX41" fmla="*/ 5030926 w 6012824"/>
              <a:gd name="connsiteY41" fmla="*/ 312693 h 2131815"/>
              <a:gd name="connsiteX42" fmla="*/ 5040682 w 6012824"/>
              <a:gd name="connsiteY42" fmla="*/ 304285 h 2131815"/>
              <a:gd name="connsiteX43" fmla="*/ 5055040 w 6012824"/>
              <a:gd name="connsiteY43" fmla="*/ 291989 h 2131815"/>
              <a:gd name="connsiteX44" fmla="*/ 5125083 w 6012824"/>
              <a:gd name="connsiteY44" fmla="*/ 168483 h 2131815"/>
              <a:gd name="connsiteX45" fmla="*/ 5083279 w 6012824"/>
              <a:gd name="connsiteY45" fmla="*/ 310868 h 2131815"/>
              <a:gd name="connsiteX46" fmla="*/ 5145231 w 6012824"/>
              <a:gd name="connsiteY46" fmla="*/ 252725 h 2131815"/>
              <a:gd name="connsiteX47" fmla="*/ 5146897 w 6012824"/>
              <a:gd name="connsiteY47" fmla="*/ 250107 h 2131815"/>
              <a:gd name="connsiteX48" fmla="*/ 5146658 w 6012824"/>
              <a:gd name="connsiteY48" fmla="*/ 297701 h 2131815"/>
              <a:gd name="connsiteX49" fmla="*/ 5163079 w 6012824"/>
              <a:gd name="connsiteY49" fmla="*/ 288499 h 2131815"/>
              <a:gd name="connsiteX50" fmla="*/ 5177912 w 6012824"/>
              <a:gd name="connsiteY50" fmla="*/ 306426 h 2131815"/>
              <a:gd name="connsiteX51" fmla="*/ 5184416 w 6012824"/>
              <a:gd name="connsiteY51" fmla="*/ 271524 h 2131815"/>
              <a:gd name="connsiteX52" fmla="*/ 5196553 w 6012824"/>
              <a:gd name="connsiteY52" fmla="*/ 277711 h 2131815"/>
              <a:gd name="connsiteX53" fmla="*/ 5221777 w 6012824"/>
              <a:gd name="connsiteY53" fmla="*/ 330382 h 2131815"/>
              <a:gd name="connsiteX54" fmla="*/ 5223760 w 6012824"/>
              <a:gd name="connsiteY54" fmla="*/ 256135 h 2131815"/>
              <a:gd name="connsiteX55" fmla="*/ 5231931 w 6012824"/>
              <a:gd name="connsiteY55" fmla="*/ 260022 h 2131815"/>
              <a:gd name="connsiteX56" fmla="*/ 5249858 w 6012824"/>
              <a:gd name="connsiteY56" fmla="*/ 307140 h 2131815"/>
              <a:gd name="connsiteX57" fmla="*/ 5256997 w 6012824"/>
              <a:gd name="connsiteY57" fmla="*/ 318959 h 2131815"/>
              <a:gd name="connsiteX58" fmla="*/ 5266516 w 6012824"/>
              <a:gd name="connsiteY58" fmla="*/ 244871 h 2131815"/>
              <a:gd name="connsiteX59" fmla="*/ 5285871 w 6012824"/>
              <a:gd name="connsiteY59" fmla="*/ 291672 h 2131815"/>
              <a:gd name="connsiteX60" fmla="*/ 5290789 w 6012824"/>
              <a:gd name="connsiteY60" fmla="*/ 280488 h 2131815"/>
              <a:gd name="connsiteX61" fmla="*/ 5292931 w 6012824"/>
              <a:gd name="connsiteY61" fmla="*/ 281201 h 2131815"/>
              <a:gd name="connsiteX62" fmla="*/ 5297532 w 6012824"/>
              <a:gd name="connsiteY62" fmla="*/ 271127 h 2131815"/>
              <a:gd name="connsiteX63" fmla="*/ 5325612 w 6012824"/>
              <a:gd name="connsiteY63" fmla="*/ 251376 h 2131815"/>
              <a:gd name="connsiteX64" fmla="*/ 5344412 w 6012824"/>
              <a:gd name="connsiteY64" fmla="*/ 263195 h 2131815"/>
              <a:gd name="connsiteX65" fmla="*/ 5342904 w 6012824"/>
              <a:gd name="connsiteY65" fmla="*/ 325702 h 2131815"/>
              <a:gd name="connsiteX66" fmla="*/ 5358055 w 6012824"/>
              <a:gd name="connsiteY66" fmla="*/ 293893 h 2131815"/>
              <a:gd name="connsiteX67" fmla="*/ 5359245 w 6012824"/>
              <a:gd name="connsiteY67" fmla="*/ 193787 h 2131815"/>
              <a:gd name="connsiteX68" fmla="*/ 5361942 w 6012824"/>
              <a:gd name="connsiteY68" fmla="*/ 198864 h 2131815"/>
              <a:gd name="connsiteX69" fmla="*/ 5396765 w 6012824"/>
              <a:gd name="connsiteY69" fmla="*/ 315628 h 2131815"/>
              <a:gd name="connsiteX70" fmla="*/ 5420245 w 6012824"/>
              <a:gd name="connsiteY70" fmla="*/ 296987 h 2131815"/>
              <a:gd name="connsiteX71" fmla="*/ 5432699 w 6012824"/>
              <a:gd name="connsiteY71" fmla="*/ 301588 h 2131815"/>
              <a:gd name="connsiteX72" fmla="*/ 5437061 w 6012824"/>
              <a:gd name="connsiteY72" fmla="*/ 318563 h 2131815"/>
              <a:gd name="connsiteX73" fmla="*/ 5465142 w 6012824"/>
              <a:gd name="connsiteY73" fmla="*/ 312455 h 2131815"/>
              <a:gd name="connsiteX74" fmla="*/ 5473629 w 6012824"/>
              <a:gd name="connsiteY74" fmla="*/ 338711 h 2131815"/>
              <a:gd name="connsiteX75" fmla="*/ 5482435 w 6012824"/>
              <a:gd name="connsiteY75" fmla="*/ 338870 h 2131815"/>
              <a:gd name="connsiteX76" fmla="*/ 5501710 w 6012824"/>
              <a:gd name="connsiteY76" fmla="*/ 318721 h 2131815"/>
              <a:gd name="connsiteX77" fmla="*/ 5510832 w 6012824"/>
              <a:gd name="connsiteY77" fmla="*/ 320784 h 2131815"/>
              <a:gd name="connsiteX78" fmla="*/ 5518130 w 6012824"/>
              <a:gd name="connsiteY78" fmla="*/ 352592 h 2131815"/>
              <a:gd name="connsiteX79" fmla="*/ 5533042 w 6012824"/>
              <a:gd name="connsiteY79" fmla="*/ 325464 h 2131815"/>
              <a:gd name="connsiteX80" fmla="*/ 5558981 w 6012824"/>
              <a:gd name="connsiteY80" fmla="*/ 319118 h 2131815"/>
              <a:gd name="connsiteX81" fmla="*/ 5577305 w 6012824"/>
              <a:gd name="connsiteY81" fmla="*/ 288420 h 2131815"/>
              <a:gd name="connsiteX82" fmla="*/ 5581033 w 6012824"/>
              <a:gd name="connsiteY82" fmla="*/ 290958 h 2131815"/>
              <a:gd name="connsiteX83" fmla="*/ 5589759 w 6012824"/>
              <a:gd name="connsiteY83" fmla="*/ 348864 h 2131815"/>
              <a:gd name="connsiteX84" fmla="*/ 5594677 w 6012824"/>
              <a:gd name="connsiteY84" fmla="*/ 349182 h 2131815"/>
              <a:gd name="connsiteX85" fmla="*/ 5613556 w 6012824"/>
              <a:gd name="connsiteY85" fmla="*/ 322291 h 2131815"/>
              <a:gd name="connsiteX86" fmla="*/ 5658215 w 6012824"/>
              <a:gd name="connsiteY86" fmla="*/ 348071 h 2131815"/>
              <a:gd name="connsiteX87" fmla="*/ 5674159 w 6012824"/>
              <a:gd name="connsiteY87" fmla="*/ 345215 h 2131815"/>
              <a:gd name="connsiteX88" fmla="*/ 5722388 w 6012824"/>
              <a:gd name="connsiteY88" fmla="*/ 351799 h 2131815"/>
              <a:gd name="connsiteX89" fmla="*/ 5752451 w 6012824"/>
              <a:gd name="connsiteY89" fmla="*/ 330303 h 2131815"/>
              <a:gd name="connsiteX90" fmla="*/ 5762446 w 6012824"/>
              <a:gd name="connsiteY90" fmla="*/ 353148 h 2131815"/>
              <a:gd name="connsiteX91" fmla="*/ 5818844 w 6012824"/>
              <a:gd name="connsiteY91" fmla="*/ 310234 h 2131815"/>
              <a:gd name="connsiteX92" fmla="*/ 5827649 w 6012824"/>
              <a:gd name="connsiteY92" fmla="*/ 344501 h 2131815"/>
              <a:gd name="connsiteX93" fmla="*/ 5848115 w 6012824"/>
              <a:gd name="connsiteY93" fmla="*/ 318563 h 2131815"/>
              <a:gd name="connsiteX94" fmla="*/ 5877306 w 6012824"/>
              <a:gd name="connsiteY94" fmla="*/ 297383 h 2131815"/>
              <a:gd name="connsiteX95" fmla="*/ 5879209 w 6012824"/>
              <a:gd name="connsiteY95" fmla="*/ 329985 h 2131815"/>
              <a:gd name="connsiteX96" fmla="*/ 5929422 w 6012824"/>
              <a:gd name="connsiteY96" fmla="*/ 301429 h 2131815"/>
              <a:gd name="connsiteX97" fmla="*/ 5936957 w 6012824"/>
              <a:gd name="connsiteY97" fmla="*/ 325146 h 2131815"/>
              <a:gd name="connsiteX98" fmla="*/ 5977332 w 6012824"/>
              <a:gd name="connsiteY98" fmla="*/ 301429 h 2131815"/>
              <a:gd name="connsiteX99" fmla="*/ 6001050 w 6012824"/>
              <a:gd name="connsiteY99" fmla="*/ 316897 h 2131815"/>
              <a:gd name="connsiteX100" fmla="*/ 6008666 w 6012824"/>
              <a:gd name="connsiteY100" fmla="*/ 343470 h 2131815"/>
              <a:gd name="connsiteX101" fmla="*/ 6006047 w 6012824"/>
              <a:gd name="connsiteY101" fmla="*/ 928480 h 2131815"/>
              <a:gd name="connsiteX102" fmla="*/ 6001209 w 6012824"/>
              <a:gd name="connsiteY102" fmla="*/ 939585 h 2131815"/>
              <a:gd name="connsiteX103" fmla="*/ 5904910 w 6012824"/>
              <a:gd name="connsiteY103" fmla="*/ 994636 h 2131815"/>
              <a:gd name="connsiteX104" fmla="*/ 5901817 w 6012824"/>
              <a:gd name="connsiteY104" fmla="*/ 995588 h 2131815"/>
              <a:gd name="connsiteX105" fmla="*/ 5880638 w 6012824"/>
              <a:gd name="connsiteY105" fmla="*/ 869067 h 2131815"/>
              <a:gd name="connsiteX106" fmla="*/ 5782197 w 6012824"/>
              <a:gd name="connsiteY106" fmla="*/ 703122 h 2131815"/>
              <a:gd name="connsiteX107" fmla="*/ 5994070 w 6012824"/>
              <a:gd name="connsiteY107" fmla="*/ 466263 h 2131815"/>
              <a:gd name="connsiteX108" fmla="*/ 5996450 w 6012824"/>
              <a:gd name="connsiteY108" fmla="*/ 450319 h 2131815"/>
              <a:gd name="connsiteX109" fmla="*/ 5992008 w 6012824"/>
              <a:gd name="connsiteY109" fmla="*/ 453809 h 2131815"/>
              <a:gd name="connsiteX110" fmla="*/ 5743091 w 6012824"/>
              <a:gd name="connsiteY110" fmla="*/ 611028 h 2131815"/>
              <a:gd name="connsiteX111" fmla="*/ 5720880 w 6012824"/>
              <a:gd name="connsiteY111" fmla="*/ 599764 h 2131815"/>
              <a:gd name="connsiteX112" fmla="*/ 5712472 w 6012824"/>
              <a:gd name="connsiteY112" fmla="*/ 603809 h 2131815"/>
              <a:gd name="connsiteX113" fmla="*/ 5706206 w 6012824"/>
              <a:gd name="connsiteY113" fmla="*/ 662192 h 2131815"/>
              <a:gd name="connsiteX114" fmla="*/ 5591662 w 6012824"/>
              <a:gd name="connsiteY114" fmla="*/ 790299 h 2131815"/>
              <a:gd name="connsiteX115" fmla="*/ 5505517 w 6012824"/>
              <a:gd name="connsiteY115" fmla="*/ 936650 h 2131815"/>
              <a:gd name="connsiteX116" fmla="*/ 5487273 w 6012824"/>
              <a:gd name="connsiteY116" fmla="*/ 951484 h 2131815"/>
              <a:gd name="connsiteX117" fmla="*/ 5496792 w 6012824"/>
              <a:gd name="connsiteY117" fmla="*/ 909998 h 2131815"/>
              <a:gd name="connsiteX118" fmla="*/ 5471488 w 6012824"/>
              <a:gd name="connsiteY118" fmla="*/ 721208 h 2131815"/>
              <a:gd name="connsiteX119" fmla="*/ 5454116 w 6012824"/>
              <a:gd name="connsiteY119" fmla="*/ 506162 h 2131815"/>
              <a:gd name="connsiteX120" fmla="*/ 5451101 w 6012824"/>
              <a:gd name="connsiteY120" fmla="*/ 494343 h 2131815"/>
              <a:gd name="connsiteX121" fmla="*/ 5418341 w 6012824"/>
              <a:gd name="connsiteY121" fmla="*/ 737470 h 2131815"/>
              <a:gd name="connsiteX122" fmla="*/ 5332355 w 6012824"/>
              <a:gd name="connsiteY122" fmla="*/ 629114 h 2131815"/>
              <a:gd name="connsiteX123" fmla="*/ 5012919 w 6012824"/>
              <a:gd name="connsiteY123" fmla="*/ 485380 h 2131815"/>
              <a:gd name="connsiteX124" fmla="*/ 5338383 w 6012824"/>
              <a:gd name="connsiteY124" fmla="*/ 771420 h 2131815"/>
              <a:gd name="connsiteX125" fmla="*/ 5345602 w 6012824"/>
              <a:gd name="connsiteY125" fmla="*/ 815682 h 2131815"/>
              <a:gd name="connsiteX126" fmla="*/ 5236294 w 6012824"/>
              <a:gd name="connsiteY126" fmla="*/ 704074 h 2131815"/>
              <a:gd name="connsiteX127" fmla="*/ 4717995 w 6012824"/>
              <a:gd name="connsiteY127" fmla="*/ 623403 h 2131815"/>
              <a:gd name="connsiteX128" fmla="*/ 4556413 w 6012824"/>
              <a:gd name="connsiteY128" fmla="*/ 667427 h 2131815"/>
              <a:gd name="connsiteX129" fmla="*/ 5210910 w 6012824"/>
              <a:gd name="connsiteY129" fmla="*/ 885249 h 2131815"/>
              <a:gd name="connsiteX130" fmla="*/ 5258267 w 6012824"/>
              <a:gd name="connsiteY130" fmla="*/ 953229 h 2131815"/>
              <a:gd name="connsiteX131" fmla="*/ 5257077 w 6012824"/>
              <a:gd name="connsiteY131" fmla="*/ 961716 h 2131815"/>
              <a:gd name="connsiteX132" fmla="*/ 4750755 w 6012824"/>
              <a:gd name="connsiteY132" fmla="*/ 759997 h 2131815"/>
              <a:gd name="connsiteX133" fmla="*/ 4438143 w 6012824"/>
              <a:gd name="connsiteY133" fmla="*/ 785222 h 2131815"/>
              <a:gd name="connsiteX134" fmla="*/ 4542374 w 6012824"/>
              <a:gd name="connsiteY134" fmla="*/ 790775 h 2131815"/>
              <a:gd name="connsiteX135" fmla="*/ 4817466 w 6012824"/>
              <a:gd name="connsiteY135" fmla="*/ 1075070 h 2131815"/>
              <a:gd name="connsiteX136" fmla="*/ 4817784 w 6012824"/>
              <a:gd name="connsiteY136" fmla="*/ 1089824 h 2131815"/>
              <a:gd name="connsiteX137" fmla="*/ 4708714 w 6012824"/>
              <a:gd name="connsiteY137" fmla="*/ 1146302 h 2131815"/>
              <a:gd name="connsiteX138" fmla="*/ 4546974 w 6012824"/>
              <a:gd name="connsiteY138" fmla="*/ 1240935 h 2131815"/>
              <a:gd name="connsiteX139" fmla="*/ 5178705 w 6012824"/>
              <a:gd name="connsiteY139" fmla="*/ 1251644 h 2131815"/>
              <a:gd name="connsiteX140" fmla="*/ 5213370 w 6012824"/>
              <a:gd name="connsiteY140" fmla="*/ 1288687 h 2131815"/>
              <a:gd name="connsiteX141" fmla="*/ 4683330 w 6012824"/>
              <a:gd name="connsiteY141" fmla="*/ 1307487 h 2131815"/>
              <a:gd name="connsiteX142" fmla="*/ 4468048 w 6012824"/>
              <a:gd name="connsiteY142" fmla="*/ 1307963 h 2131815"/>
              <a:gd name="connsiteX143" fmla="*/ 4513975 w 6012824"/>
              <a:gd name="connsiteY143" fmla="*/ 1045879 h 2131815"/>
              <a:gd name="connsiteX144" fmla="*/ 4505647 w 6012824"/>
              <a:gd name="connsiteY144" fmla="*/ 1020257 h 2131815"/>
              <a:gd name="connsiteX145" fmla="*/ 4689994 w 6012824"/>
              <a:gd name="connsiteY145" fmla="*/ 969807 h 2131815"/>
              <a:gd name="connsiteX146" fmla="*/ 4630105 w 6012824"/>
              <a:gd name="connsiteY146" fmla="*/ 941965 h 2131815"/>
              <a:gd name="connsiteX147" fmla="*/ 4302578 w 6012824"/>
              <a:gd name="connsiteY147" fmla="*/ 1021685 h 2131815"/>
              <a:gd name="connsiteX148" fmla="*/ 4189939 w 6012824"/>
              <a:gd name="connsiteY148" fmla="*/ 1116476 h 2131815"/>
              <a:gd name="connsiteX149" fmla="*/ 4084122 w 6012824"/>
              <a:gd name="connsiteY149" fmla="*/ 1230543 h 2131815"/>
              <a:gd name="connsiteX150" fmla="*/ 3999484 w 6012824"/>
              <a:gd name="connsiteY150" fmla="*/ 1084271 h 2131815"/>
              <a:gd name="connsiteX151" fmla="*/ 3455485 w 6012824"/>
              <a:gd name="connsiteY151" fmla="*/ 773323 h 2131815"/>
              <a:gd name="connsiteX152" fmla="*/ 3984492 w 6012824"/>
              <a:gd name="connsiteY152" fmla="*/ 1276234 h 2131815"/>
              <a:gd name="connsiteX153" fmla="*/ 3991552 w 6012824"/>
              <a:gd name="connsiteY153" fmla="*/ 1311294 h 2131815"/>
              <a:gd name="connsiteX154" fmla="*/ 3962598 w 6012824"/>
              <a:gd name="connsiteY154" fmla="*/ 1342707 h 2131815"/>
              <a:gd name="connsiteX155" fmla="*/ 3947528 w 6012824"/>
              <a:gd name="connsiteY155" fmla="*/ 1345086 h 2131815"/>
              <a:gd name="connsiteX156" fmla="*/ 3930473 w 6012824"/>
              <a:gd name="connsiteY156" fmla="*/ 1316609 h 2131815"/>
              <a:gd name="connsiteX157" fmla="*/ 3918257 w 6012824"/>
              <a:gd name="connsiteY157" fmla="*/ 1327080 h 2131815"/>
              <a:gd name="connsiteX158" fmla="*/ 3817833 w 6012824"/>
              <a:gd name="connsiteY158" fmla="*/ 1489375 h 2131815"/>
              <a:gd name="connsiteX159" fmla="*/ 3736606 w 6012824"/>
              <a:gd name="connsiteY159" fmla="*/ 1348101 h 2131815"/>
              <a:gd name="connsiteX160" fmla="*/ 3695754 w 6012824"/>
              <a:gd name="connsiteY160" fmla="*/ 1313119 h 2131815"/>
              <a:gd name="connsiteX161" fmla="*/ 3805697 w 6012824"/>
              <a:gd name="connsiteY161" fmla="*/ 1081257 h 2131815"/>
              <a:gd name="connsiteX162" fmla="*/ 3803872 w 6012824"/>
              <a:gd name="connsiteY162" fmla="*/ 1053018 h 2131815"/>
              <a:gd name="connsiteX163" fmla="*/ 3642767 w 6012824"/>
              <a:gd name="connsiteY163" fmla="*/ 1266794 h 2131815"/>
              <a:gd name="connsiteX164" fmla="*/ 3632138 w 6012824"/>
              <a:gd name="connsiteY164" fmla="*/ 1274092 h 2131815"/>
              <a:gd name="connsiteX165" fmla="*/ 3568996 w 6012824"/>
              <a:gd name="connsiteY165" fmla="*/ 1165022 h 2131815"/>
              <a:gd name="connsiteX166" fmla="*/ 3548769 w 6012824"/>
              <a:gd name="connsiteY166" fmla="*/ 1146540 h 2131815"/>
              <a:gd name="connsiteX167" fmla="*/ 3541312 w 6012824"/>
              <a:gd name="connsiteY167" fmla="*/ 1146381 h 2131815"/>
              <a:gd name="connsiteX168" fmla="*/ 3559160 w 6012824"/>
              <a:gd name="connsiteY168" fmla="*/ 1215234 h 2131815"/>
              <a:gd name="connsiteX169" fmla="*/ 3505300 w 6012824"/>
              <a:gd name="connsiteY169" fmla="*/ 1187947 h 2131815"/>
              <a:gd name="connsiteX170" fmla="*/ 3304214 w 6012824"/>
              <a:gd name="connsiteY170" fmla="*/ 1140749 h 2131815"/>
              <a:gd name="connsiteX171" fmla="*/ 3218228 w 6012824"/>
              <a:gd name="connsiteY171" fmla="*/ 987418 h 2131815"/>
              <a:gd name="connsiteX172" fmla="*/ 3201571 w 6012824"/>
              <a:gd name="connsiteY172" fmla="*/ 974884 h 2131815"/>
              <a:gd name="connsiteX173" fmla="*/ 3196176 w 6012824"/>
              <a:gd name="connsiteY173" fmla="*/ 971077 h 2131815"/>
              <a:gd name="connsiteX174" fmla="*/ 3192925 w 6012824"/>
              <a:gd name="connsiteY174" fmla="*/ 968935 h 2131815"/>
              <a:gd name="connsiteX175" fmla="*/ 3340307 w 6012824"/>
              <a:gd name="connsiteY175" fmla="*/ 2017748 h 2131815"/>
              <a:gd name="connsiteX176" fmla="*/ 3327298 w 6012824"/>
              <a:gd name="connsiteY176" fmla="*/ 2049081 h 2131815"/>
              <a:gd name="connsiteX177" fmla="*/ 3294458 w 6012824"/>
              <a:gd name="connsiteY177" fmla="*/ 1812301 h 2131815"/>
              <a:gd name="connsiteX178" fmla="*/ 3036975 w 6012824"/>
              <a:gd name="connsiteY178" fmla="*/ 1041992 h 2131815"/>
              <a:gd name="connsiteX179" fmla="*/ 2854054 w 6012824"/>
              <a:gd name="connsiteY179" fmla="*/ 928322 h 2131815"/>
              <a:gd name="connsiteX180" fmla="*/ 3130259 w 6012824"/>
              <a:gd name="connsiteY180" fmla="*/ 1788821 h 2131815"/>
              <a:gd name="connsiteX181" fmla="*/ 3128038 w 6012824"/>
              <a:gd name="connsiteY181" fmla="*/ 1900984 h 2131815"/>
              <a:gd name="connsiteX182" fmla="*/ 3100671 w 6012824"/>
              <a:gd name="connsiteY182" fmla="*/ 1825151 h 2131815"/>
              <a:gd name="connsiteX183" fmla="*/ 3033247 w 6012824"/>
              <a:gd name="connsiteY183" fmla="*/ 1717827 h 2131815"/>
              <a:gd name="connsiteX184" fmla="*/ 2733801 w 6012824"/>
              <a:gd name="connsiteY184" fmla="*/ 1381020 h 2131815"/>
              <a:gd name="connsiteX185" fmla="*/ 2277533 w 6012824"/>
              <a:gd name="connsiteY185" fmla="*/ 1417033 h 2131815"/>
              <a:gd name="connsiteX186" fmla="*/ 2863336 w 6012824"/>
              <a:gd name="connsiteY186" fmla="*/ 1519201 h 2131815"/>
              <a:gd name="connsiteX187" fmla="*/ 2912913 w 6012824"/>
              <a:gd name="connsiteY187" fmla="*/ 1641914 h 2131815"/>
              <a:gd name="connsiteX188" fmla="*/ 2912674 w 6012824"/>
              <a:gd name="connsiteY188" fmla="*/ 1645960 h 2131815"/>
              <a:gd name="connsiteX189" fmla="*/ 2792420 w 6012824"/>
              <a:gd name="connsiteY189" fmla="*/ 1546568 h 2131815"/>
              <a:gd name="connsiteX190" fmla="*/ 2349162 w 6012824"/>
              <a:gd name="connsiteY190" fmla="*/ 1481919 h 2131815"/>
              <a:gd name="connsiteX191" fmla="*/ 2720474 w 6012824"/>
              <a:gd name="connsiteY191" fmla="*/ 1700693 h 2131815"/>
              <a:gd name="connsiteX192" fmla="*/ 2647259 w 6012824"/>
              <a:gd name="connsiteY192" fmla="*/ 1842840 h 2131815"/>
              <a:gd name="connsiteX193" fmla="*/ 2580945 w 6012824"/>
              <a:gd name="connsiteY193" fmla="*/ 2131815 h 2131815"/>
              <a:gd name="connsiteX194" fmla="*/ 2485915 w 6012824"/>
              <a:gd name="connsiteY194" fmla="*/ 1832370 h 2131815"/>
              <a:gd name="connsiteX195" fmla="*/ 2424519 w 6012824"/>
              <a:gd name="connsiteY195" fmla="*/ 1752809 h 2131815"/>
              <a:gd name="connsiteX196" fmla="*/ 2465529 w 6012824"/>
              <a:gd name="connsiteY196" fmla="*/ 1680466 h 2131815"/>
              <a:gd name="connsiteX197" fmla="*/ 2463150 w 6012824"/>
              <a:gd name="connsiteY197" fmla="*/ 1657700 h 2131815"/>
              <a:gd name="connsiteX198" fmla="*/ 2368119 w 6012824"/>
              <a:gd name="connsiteY198" fmla="*/ 1773274 h 2131815"/>
              <a:gd name="connsiteX199" fmla="*/ 2218436 w 6012824"/>
              <a:gd name="connsiteY199" fmla="*/ 2128643 h 2131815"/>
              <a:gd name="connsiteX200" fmla="*/ 2148474 w 6012824"/>
              <a:gd name="connsiteY200" fmla="*/ 2073116 h 2131815"/>
              <a:gd name="connsiteX201" fmla="*/ 2075099 w 6012824"/>
              <a:gd name="connsiteY201" fmla="*/ 1850297 h 2131815"/>
              <a:gd name="connsiteX202" fmla="*/ 2065105 w 6012824"/>
              <a:gd name="connsiteY202" fmla="*/ 1836891 h 2131815"/>
              <a:gd name="connsiteX203" fmla="*/ 2269283 w 6012824"/>
              <a:gd name="connsiteY203" fmla="*/ 1706959 h 2131815"/>
              <a:gd name="connsiteX204" fmla="*/ 2478141 w 6012824"/>
              <a:gd name="connsiteY204" fmla="*/ 1625574 h 2131815"/>
              <a:gd name="connsiteX205" fmla="*/ 1831815 w 6012824"/>
              <a:gd name="connsiteY205" fmla="*/ 1900984 h 2131815"/>
              <a:gd name="connsiteX206" fmla="*/ 1696886 w 6012824"/>
              <a:gd name="connsiteY206" fmla="*/ 2033375 h 2131815"/>
              <a:gd name="connsiteX207" fmla="*/ 1780413 w 6012824"/>
              <a:gd name="connsiteY207" fmla="*/ 1782396 h 2131815"/>
              <a:gd name="connsiteX208" fmla="*/ 1987923 w 6012824"/>
              <a:gd name="connsiteY208" fmla="*/ 1440592 h 2131815"/>
              <a:gd name="connsiteX209" fmla="*/ 2111826 w 6012824"/>
              <a:gd name="connsiteY209" fmla="*/ 1266398 h 2131815"/>
              <a:gd name="connsiteX210" fmla="*/ 2119520 w 6012824"/>
              <a:gd name="connsiteY210" fmla="*/ 1234748 h 2131815"/>
              <a:gd name="connsiteX211" fmla="*/ 2118807 w 6012824"/>
              <a:gd name="connsiteY211" fmla="*/ 1223246 h 2131815"/>
              <a:gd name="connsiteX212" fmla="*/ 1920498 w 6012824"/>
              <a:gd name="connsiteY212" fmla="*/ 1385144 h 2131815"/>
              <a:gd name="connsiteX213" fmla="*/ 1716796 w 6012824"/>
              <a:gd name="connsiteY213" fmla="*/ 1671740 h 2131815"/>
              <a:gd name="connsiteX214" fmla="*/ 1677531 w 6012824"/>
              <a:gd name="connsiteY214" fmla="*/ 1403865 h 2131815"/>
              <a:gd name="connsiteX215" fmla="*/ 1622877 w 6012824"/>
              <a:gd name="connsiteY215" fmla="*/ 1323986 h 2131815"/>
              <a:gd name="connsiteX216" fmla="*/ 1613596 w 6012824"/>
              <a:gd name="connsiteY216" fmla="*/ 1317085 h 2131815"/>
              <a:gd name="connsiteX217" fmla="*/ 1660952 w 6012824"/>
              <a:gd name="connsiteY217" fmla="*/ 1458757 h 2131815"/>
              <a:gd name="connsiteX218" fmla="*/ 1652861 w 6012824"/>
              <a:gd name="connsiteY218" fmla="*/ 1502464 h 2131815"/>
              <a:gd name="connsiteX219" fmla="*/ 1562988 w 6012824"/>
              <a:gd name="connsiteY219" fmla="*/ 1376340 h 2131815"/>
              <a:gd name="connsiteX220" fmla="*/ 1275123 w 6012824"/>
              <a:gd name="connsiteY220" fmla="*/ 1252992 h 2131815"/>
              <a:gd name="connsiteX221" fmla="*/ 1604791 w 6012824"/>
              <a:gd name="connsiteY221" fmla="*/ 1551168 h 2131815"/>
              <a:gd name="connsiteX222" fmla="*/ 1609788 w 6012824"/>
              <a:gd name="connsiteY222" fmla="*/ 1580518 h 2131815"/>
              <a:gd name="connsiteX223" fmla="*/ 1603125 w 6012824"/>
              <a:gd name="connsiteY223" fmla="*/ 1574569 h 2131815"/>
              <a:gd name="connsiteX224" fmla="*/ 1325573 w 6012824"/>
              <a:gd name="connsiteY224" fmla="*/ 1390301 h 2131815"/>
              <a:gd name="connsiteX225" fmla="*/ 854709 w 6012824"/>
              <a:gd name="connsiteY225" fmla="*/ 1422823 h 2131815"/>
              <a:gd name="connsiteX226" fmla="*/ 1493500 w 6012824"/>
              <a:gd name="connsiteY226" fmla="*/ 1633427 h 2131815"/>
              <a:gd name="connsiteX227" fmla="*/ 1519122 w 6012824"/>
              <a:gd name="connsiteY227" fmla="*/ 1683162 h 2131815"/>
              <a:gd name="connsiteX228" fmla="*/ 734852 w 6012824"/>
              <a:gd name="connsiteY228" fmla="*/ 1461533 h 2131815"/>
              <a:gd name="connsiteX229" fmla="*/ 928083 w 6012824"/>
              <a:gd name="connsiteY229" fmla="*/ 1519201 h 2131815"/>
              <a:gd name="connsiteX230" fmla="*/ 1465023 w 6012824"/>
              <a:gd name="connsiteY230" fmla="*/ 1805241 h 2131815"/>
              <a:gd name="connsiteX231" fmla="*/ 1467641 w 6012824"/>
              <a:gd name="connsiteY231" fmla="*/ 1809763 h 2131815"/>
              <a:gd name="connsiteX232" fmla="*/ 1418381 w 6012824"/>
              <a:gd name="connsiteY232" fmla="*/ 1845538 h 2131815"/>
              <a:gd name="connsiteX233" fmla="*/ 1291464 w 6012824"/>
              <a:gd name="connsiteY233" fmla="*/ 1791439 h 2131815"/>
              <a:gd name="connsiteX234" fmla="*/ 861531 w 6012824"/>
              <a:gd name="connsiteY234" fmla="*/ 1577107 h 2131815"/>
              <a:gd name="connsiteX235" fmla="*/ 855503 w 6012824"/>
              <a:gd name="connsiteY235" fmla="*/ 1582263 h 2131815"/>
              <a:gd name="connsiteX236" fmla="*/ 886597 w 6012824"/>
              <a:gd name="connsiteY236" fmla="*/ 1622639 h 2131815"/>
              <a:gd name="connsiteX237" fmla="*/ 754683 w 6012824"/>
              <a:gd name="connsiteY237" fmla="*/ 1817774 h 2131815"/>
              <a:gd name="connsiteX238" fmla="*/ 745719 w 6012824"/>
              <a:gd name="connsiteY238" fmla="*/ 1823644 h 2131815"/>
              <a:gd name="connsiteX239" fmla="*/ 473402 w 6012824"/>
              <a:gd name="connsiteY239" fmla="*/ 1654368 h 2131815"/>
              <a:gd name="connsiteX240" fmla="*/ 181968 w 6012824"/>
              <a:gd name="connsiteY240" fmla="*/ 1559656 h 2131815"/>
              <a:gd name="connsiteX241" fmla="*/ 0 w 6012824"/>
              <a:gd name="connsiteY241" fmla="*/ 1501750 h 2131815"/>
              <a:gd name="connsiteX242" fmla="*/ 59255 w 6012824"/>
              <a:gd name="connsiteY242" fmla="*/ 1483823 h 2131815"/>
              <a:gd name="connsiteX243" fmla="*/ 107484 w 6012824"/>
              <a:gd name="connsiteY243" fmla="*/ 1477318 h 2131815"/>
              <a:gd name="connsiteX244" fmla="*/ 103993 w 6012824"/>
              <a:gd name="connsiteY244" fmla="*/ 1481840 h 2131815"/>
              <a:gd name="connsiteX245" fmla="*/ 106849 w 6012824"/>
              <a:gd name="connsiteY245" fmla="*/ 1487075 h 2131815"/>
              <a:gd name="connsiteX246" fmla="*/ 221868 w 6012824"/>
              <a:gd name="connsiteY246" fmla="*/ 1490645 h 2131815"/>
              <a:gd name="connsiteX247" fmla="*/ 222026 w 6012824"/>
              <a:gd name="connsiteY247" fmla="*/ 1468910 h 2131815"/>
              <a:gd name="connsiteX248" fmla="*/ 221629 w 6012824"/>
              <a:gd name="connsiteY248" fmla="*/ 1465975 h 2131815"/>
              <a:gd name="connsiteX249" fmla="*/ 276759 w 6012824"/>
              <a:gd name="connsiteY249" fmla="*/ 1456932 h 2131815"/>
              <a:gd name="connsiteX250" fmla="*/ 306585 w 6012824"/>
              <a:gd name="connsiteY250" fmla="*/ 1434563 h 2131815"/>
              <a:gd name="connsiteX251" fmla="*/ 315866 w 6012824"/>
              <a:gd name="connsiteY251" fmla="*/ 1447731 h 2131815"/>
              <a:gd name="connsiteX252" fmla="*/ 402566 w 6012824"/>
              <a:gd name="connsiteY252" fmla="*/ 1392204 h 2131815"/>
              <a:gd name="connsiteX253" fmla="*/ 417955 w 6012824"/>
              <a:gd name="connsiteY253" fmla="*/ 1400533 h 2131815"/>
              <a:gd name="connsiteX254" fmla="*/ 423111 w 6012824"/>
              <a:gd name="connsiteY254" fmla="*/ 1404341 h 2131815"/>
              <a:gd name="connsiteX255" fmla="*/ 434216 w 6012824"/>
              <a:gd name="connsiteY255" fmla="*/ 1374912 h 2131815"/>
              <a:gd name="connsiteX256" fmla="*/ 522503 w 6012824"/>
              <a:gd name="connsiteY256" fmla="*/ 1351353 h 2131815"/>
              <a:gd name="connsiteX257" fmla="*/ 524089 w 6012824"/>
              <a:gd name="connsiteY257" fmla="*/ 1327159 h 2131815"/>
              <a:gd name="connsiteX258" fmla="*/ 532022 w 6012824"/>
              <a:gd name="connsiteY258" fmla="*/ 1322241 h 2131815"/>
              <a:gd name="connsiteX259" fmla="*/ 557326 w 6012824"/>
              <a:gd name="connsiteY259" fmla="*/ 1338185 h 2131815"/>
              <a:gd name="connsiteX260" fmla="*/ 563117 w 6012824"/>
              <a:gd name="connsiteY260" fmla="*/ 1336043 h 2131815"/>
              <a:gd name="connsiteX261" fmla="*/ 557088 w 6012824"/>
              <a:gd name="connsiteY261" fmla="*/ 1299238 h 2131815"/>
              <a:gd name="connsiteX262" fmla="*/ 562244 w 6012824"/>
              <a:gd name="connsiteY262" fmla="*/ 1292891 h 2131815"/>
              <a:gd name="connsiteX263" fmla="*/ 602937 w 6012824"/>
              <a:gd name="connsiteY263" fmla="*/ 1367614 h 2131815"/>
              <a:gd name="connsiteX264" fmla="*/ 598257 w 6012824"/>
              <a:gd name="connsiteY264" fmla="*/ 1280993 h 2131815"/>
              <a:gd name="connsiteX265" fmla="*/ 625068 w 6012824"/>
              <a:gd name="connsiteY265" fmla="*/ 1310660 h 2131815"/>
              <a:gd name="connsiteX266" fmla="*/ 630066 w 6012824"/>
              <a:gd name="connsiteY266" fmla="*/ 1306694 h 2131815"/>
              <a:gd name="connsiteX267" fmla="*/ 632921 w 6012824"/>
              <a:gd name="connsiteY267" fmla="*/ 1277027 h 2131815"/>
              <a:gd name="connsiteX268" fmla="*/ 642440 w 6012824"/>
              <a:gd name="connsiteY268" fmla="*/ 1273140 h 2131815"/>
              <a:gd name="connsiteX269" fmla="*/ 661954 w 6012824"/>
              <a:gd name="connsiteY269" fmla="*/ 1290432 h 2131815"/>
              <a:gd name="connsiteX270" fmla="*/ 668934 w 6012824"/>
              <a:gd name="connsiteY270" fmla="*/ 1288370 h 2131815"/>
              <a:gd name="connsiteX271" fmla="*/ 674090 w 6012824"/>
              <a:gd name="connsiteY271" fmla="*/ 1255689 h 2131815"/>
              <a:gd name="connsiteX272" fmla="*/ 675994 w 6012824"/>
              <a:gd name="connsiteY272" fmla="*/ 1262273 h 2131815"/>
              <a:gd name="connsiteX273" fmla="*/ 675042 w 6012824"/>
              <a:gd name="connsiteY273" fmla="*/ 1245773 h 2131815"/>
              <a:gd name="connsiteX274" fmla="*/ 681308 w 6012824"/>
              <a:gd name="connsiteY274" fmla="*/ 1251881 h 2131815"/>
              <a:gd name="connsiteX275" fmla="*/ 678453 w 6012824"/>
              <a:gd name="connsiteY275" fmla="*/ 1325335 h 2131815"/>
              <a:gd name="connsiteX276" fmla="*/ 716211 w 6012824"/>
              <a:gd name="connsiteY276" fmla="*/ 1253071 h 2131815"/>
              <a:gd name="connsiteX277" fmla="*/ 735407 w 6012824"/>
              <a:gd name="connsiteY277" fmla="*/ 1262749 h 2131815"/>
              <a:gd name="connsiteX278" fmla="*/ 769913 w 6012824"/>
              <a:gd name="connsiteY278" fmla="*/ 1232606 h 2131815"/>
              <a:gd name="connsiteX279" fmla="*/ 761822 w 6012824"/>
              <a:gd name="connsiteY279" fmla="*/ 1274013 h 2131815"/>
              <a:gd name="connsiteX280" fmla="*/ 785381 w 6012824"/>
              <a:gd name="connsiteY280" fmla="*/ 1244504 h 2131815"/>
              <a:gd name="connsiteX281" fmla="*/ 829247 w 6012824"/>
              <a:gd name="connsiteY281" fmla="*/ 1241093 h 2131815"/>
              <a:gd name="connsiteX282" fmla="*/ 846063 w 6012824"/>
              <a:gd name="connsiteY282" fmla="*/ 1206033 h 2131815"/>
              <a:gd name="connsiteX283" fmla="*/ 853281 w 6012824"/>
              <a:gd name="connsiteY283" fmla="*/ 1202384 h 2131815"/>
              <a:gd name="connsiteX284" fmla="*/ 869384 w 6012824"/>
              <a:gd name="connsiteY284" fmla="*/ 1220628 h 2131815"/>
              <a:gd name="connsiteX285" fmla="*/ 924197 w 6012824"/>
              <a:gd name="connsiteY285" fmla="*/ 1147413 h 2131815"/>
              <a:gd name="connsiteX286" fmla="*/ 932843 w 6012824"/>
              <a:gd name="connsiteY286" fmla="*/ 1148285 h 2131815"/>
              <a:gd name="connsiteX287" fmla="*/ 931098 w 6012824"/>
              <a:gd name="connsiteY287" fmla="*/ 1191675 h 2131815"/>
              <a:gd name="connsiteX288" fmla="*/ 966238 w 6012824"/>
              <a:gd name="connsiteY288" fmla="*/ 1157011 h 2131815"/>
              <a:gd name="connsiteX289" fmla="*/ 978454 w 6012824"/>
              <a:gd name="connsiteY289" fmla="*/ 1174224 h 2131815"/>
              <a:gd name="connsiteX290" fmla="*/ 996222 w 6012824"/>
              <a:gd name="connsiteY290" fmla="*/ 1157487 h 2131815"/>
              <a:gd name="connsiteX291" fmla="*/ 1007565 w 6012824"/>
              <a:gd name="connsiteY291" fmla="*/ 1170892 h 2131815"/>
              <a:gd name="connsiteX292" fmla="*/ 1016608 w 6012824"/>
              <a:gd name="connsiteY292" fmla="*/ 1167164 h 2131815"/>
              <a:gd name="connsiteX293" fmla="*/ 1031362 w 6012824"/>
              <a:gd name="connsiteY293" fmla="*/ 1122901 h 2131815"/>
              <a:gd name="connsiteX294" fmla="*/ 1057301 w 6012824"/>
              <a:gd name="connsiteY294" fmla="*/ 1153838 h 2131815"/>
              <a:gd name="connsiteX295" fmla="*/ 1066423 w 6012824"/>
              <a:gd name="connsiteY295" fmla="*/ 1126075 h 2131815"/>
              <a:gd name="connsiteX296" fmla="*/ 1082367 w 6012824"/>
              <a:gd name="connsiteY296" fmla="*/ 1133769 h 2131815"/>
              <a:gd name="connsiteX297" fmla="*/ 1093314 w 6012824"/>
              <a:gd name="connsiteY297" fmla="*/ 1122901 h 2131815"/>
              <a:gd name="connsiteX298" fmla="*/ 1096249 w 6012824"/>
              <a:gd name="connsiteY298" fmla="*/ 1118301 h 2131815"/>
              <a:gd name="connsiteX299" fmla="*/ 1109813 w 6012824"/>
              <a:gd name="connsiteY299" fmla="*/ 1135197 h 2131815"/>
              <a:gd name="connsiteX300" fmla="*/ 1136545 w 6012824"/>
              <a:gd name="connsiteY300" fmla="*/ 1094821 h 2131815"/>
              <a:gd name="connsiteX301" fmla="*/ 1163753 w 6012824"/>
              <a:gd name="connsiteY301" fmla="*/ 1110924 h 2131815"/>
              <a:gd name="connsiteX302" fmla="*/ 1166212 w 6012824"/>
              <a:gd name="connsiteY302" fmla="*/ 1081257 h 2131815"/>
              <a:gd name="connsiteX303" fmla="*/ 1186519 w 6012824"/>
              <a:gd name="connsiteY303" fmla="*/ 1110289 h 2131815"/>
              <a:gd name="connsiteX304" fmla="*/ 1193182 w 6012824"/>
              <a:gd name="connsiteY304" fmla="*/ 1111003 h 2131815"/>
              <a:gd name="connsiteX305" fmla="*/ 1208095 w 6012824"/>
              <a:gd name="connsiteY305" fmla="*/ 1065392 h 2131815"/>
              <a:gd name="connsiteX306" fmla="*/ 1233478 w 6012824"/>
              <a:gd name="connsiteY306" fmla="*/ 1104419 h 2131815"/>
              <a:gd name="connsiteX307" fmla="*/ 1252278 w 6012824"/>
              <a:gd name="connsiteY307" fmla="*/ 1074276 h 2131815"/>
              <a:gd name="connsiteX308" fmla="*/ 1268777 w 6012824"/>
              <a:gd name="connsiteY308" fmla="*/ 1088872 h 2131815"/>
              <a:gd name="connsiteX309" fmla="*/ 1275599 w 6012824"/>
              <a:gd name="connsiteY309" fmla="*/ 1085858 h 2131815"/>
              <a:gd name="connsiteX310" fmla="*/ 1275361 w 6012824"/>
              <a:gd name="connsiteY310" fmla="*/ 1047782 h 2131815"/>
              <a:gd name="connsiteX311" fmla="*/ 1281707 w 6012824"/>
              <a:gd name="connsiteY311" fmla="*/ 1043657 h 2131815"/>
              <a:gd name="connsiteX312" fmla="*/ 1294557 w 6012824"/>
              <a:gd name="connsiteY312" fmla="*/ 1053732 h 2131815"/>
              <a:gd name="connsiteX313" fmla="*/ 1328190 w 6012824"/>
              <a:gd name="connsiteY313" fmla="*/ 1038581 h 2131815"/>
              <a:gd name="connsiteX314" fmla="*/ 1333188 w 6012824"/>
              <a:gd name="connsiteY314" fmla="*/ 1035012 h 2131815"/>
              <a:gd name="connsiteX315" fmla="*/ 1356351 w 6012824"/>
              <a:gd name="connsiteY315" fmla="*/ 1075466 h 2131815"/>
              <a:gd name="connsiteX316" fmla="*/ 1378640 w 6012824"/>
              <a:gd name="connsiteY316" fmla="*/ 1002409 h 2131815"/>
              <a:gd name="connsiteX317" fmla="*/ 1407514 w 6012824"/>
              <a:gd name="connsiteY317" fmla="*/ 1042706 h 2131815"/>
              <a:gd name="connsiteX318" fmla="*/ 1412749 w 6012824"/>
              <a:gd name="connsiteY318" fmla="*/ 1041278 h 2131815"/>
              <a:gd name="connsiteX319" fmla="*/ 1412353 w 6012824"/>
              <a:gd name="connsiteY319" fmla="*/ 990035 h 2131815"/>
              <a:gd name="connsiteX320" fmla="*/ 1416874 w 6012824"/>
              <a:gd name="connsiteY320" fmla="*/ 989321 h 2131815"/>
              <a:gd name="connsiteX321" fmla="*/ 1429883 w 6012824"/>
              <a:gd name="connsiteY321" fmla="*/ 1016688 h 2131815"/>
              <a:gd name="connsiteX322" fmla="*/ 1454315 w 6012824"/>
              <a:gd name="connsiteY322" fmla="*/ 1023430 h 2131815"/>
              <a:gd name="connsiteX323" fmla="*/ 1452411 w 6012824"/>
              <a:gd name="connsiteY323" fmla="*/ 969966 h 2131815"/>
              <a:gd name="connsiteX324" fmla="*/ 1458281 w 6012824"/>
              <a:gd name="connsiteY324" fmla="*/ 965604 h 2131815"/>
              <a:gd name="connsiteX325" fmla="*/ 1490962 w 6012824"/>
              <a:gd name="connsiteY325" fmla="*/ 1003916 h 2131815"/>
              <a:gd name="connsiteX326" fmla="*/ 1496674 w 6012824"/>
              <a:gd name="connsiteY326" fmla="*/ 999871 h 2131815"/>
              <a:gd name="connsiteX327" fmla="*/ 1498339 w 6012824"/>
              <a:gd name="connsiteY327" fmla="*/ 967111 h 2131815"/>
              <a:gd name="connsiteX328" fmla="*/ 1525785 w 6012824"/>
              <a:gd name="connsiteY328" fmla="*/ 1006931 h 2131815"/>
              <a:gd name="connsiteX329" fmla="*/ 1533638 w 6012824"/>
              <a:gd name="connsiteY329" fmla="*/ 935381 h 2131815"/>
              <a:gd name="connsiteX330" fmla="*/ 1566716 w 6012824"/>
              <a:gd name="connsiteY330" fmla="*/ 966158 h 2131815"/>
              <a:gd name="connsiteX331" fmla="*/ 1579011 w 6012824"/>
              <a:gd name="connsiteY331" fmla="*/ 941885 h 2131815"/>
              <a:gd name="connsiteX332" fmla="*/ 1616055 w 6012824"/>
              <a:gd name="connsiteY332" fmla="*/ 944900 h 2131815"/>
              <a:gd name="connsiteX333" fmla="*/ 1613913 w 6012824"/>
              <a:gd name="connsiteY333" fmla="*/ 913964 h 2131815"/>
              <a:gd name="connsiteX334" fmla="*/ 1618435 w 6012824"/>
              <a:gd name="connsiteY334" fmla="*/ 910236 h 2131815"/>
              <a:gd name="connsiteX335" fmla="*/ 1635410 w 6012824"/>
              <a:gd name="connsiteY335" fmla="*/ 958861 h 2131815"/>
              <a:gd name="connsiteX336" fmla="*/ 1662618 w 6012824"/>
              <a:gd name="connsiteY336" fmla="*/ 913646 h 2131815"/>
              <a:gd name="connsiteX337" fmla="*/ 1668408 w 6012824"/>
              <a:gd name="connsiteY337" fmla="*/ 916502 h 2131815"/>
              <a:gd name="connsiteX338" fmla="*/ 1675548 w 6012824"/>
              <a:gd name="connsiteY338" fmla="*/ 939665 h 2131815"/>
              <a:gd name="connsiteX339" fmla="*/ 1693316 w 6012824"/>
              <a:gd name="connsiteY339" fmla="*/ 906904 h 2131815"/>
              <a:gd name="connsiteX340" fmla="*/ 1710291 w 6012824"/>
              <a:gd name="connsiteY340" fmla="*/ 938713 h 2131815"/>
              <a:gd name="connsiteX341" fmla="*/ 1716002 w 6012824"/>
              <a:gd name="connsiteY341" fmla="*/ 886597 h 2131815"/>
              <a:gd name="connsiteX342" fmla="*/ 1724649 w 6012824"/>
              <a:gd name="connsiteY342" fmla="*/ 908808 h 2131815"/>
              <a:gd name="connsiteX343" fmla="*/ 1737261 w 6012824"/>
              <a:gd name="connsiteY343" fmla="*/ 860579 h 2131815"/>
              <a:gd name="connsiteX344" fmla="*/ 1784062 w 6012824"/>
              <a:gd name="connsiteY344" fmla="*/ 918564 h 2131815"/>
              <a:gd name="connsiteX345" fmla="*/ 1794136 w 6012824"/>
              <a:gd name="connsiteY345" fmla="*/ 914440 h 2131815"/>
              <a:gd name="connsiteX346" fmla="*/ 1788742 w 6012824"/>
              <a:gd name="connsiteY346" fmla="*/ 778162 h 2131815"/>
              <a:gd name="connsiteX347" fmla="*/ 1831497 w 6012824"/>
              <a:gd name="connsiteY347" fmla="*/ 880886 h 2131815"/>
              <a:gd name="connsiteX348" fmla="*/ 1841968 w 6012824"/>
              <a:gd name="connsiteY348" fmla="*/ 881124 h 2131815"/>
              <a:gd name="connsiteX349" fmla="*/ 1859499 w 6012824"/>
              <a:gd name="connsiteY349" fmla="*/ 852568 h 2131815"/>
              <a:gd name="connsiteX350" fmla="*/ 1849583 w 6012824"/>
              <a:gd name="connsiteY350" fmla="*/ 782446 h 2131815"/>
              <a:gd name="connsiteX351" fmla="*/ 1867827 w 6012824"/>
              <a:gd name="connsiteY351" fmla="*/ 804815 h 2131815"/>
              <a:gd name="connsiteX352" fmla="*/ 1869652 w 6012824"/>
              <a:gd name="connsiteY352" fmla="*/ 817904 h 2131815"/>
              <a:gd name="connsiteX353" fmla="*/ 1885834 w 6012824"/>
              <a:gd name="connsiteY353" fmla="*/ 841542 h 2131815"/>
              <a:gd name="connsiteX354" fmla="*/ 1895828 w 6012824"/>
              <a:gd name="connsiteY354" fmla="*/ 793630 h 2131815"/>
              <a:gd name="connsiteX355" fmla="*/ 1904237 w 6012824"/>
              <a:gd name="connsiteY355" fmla="*/ 815999 h 2131815"/>
              <a:gd name="connsiteX356" fmla="*/ 1905744 w 6012824"/>
              <a:gd name="connsiteY356" fmla="*/ 812271 h 2131815"/>
              <a:gd name="connsiteX357" fmla="*/ 1907093 w 6012824"/>
              <a:gd name="connsiteY357" fmla="*/ 825122 h 2131815"/>
              <a:gd name="connsiteX358" fmla="*/ 1917960 w 6012824"/>
              <a:gd name="connsiteY358" fmla="*/ 799976 h 2131815"/>
              <a:gd name="connsiteX359" fmla="*/ 1924385 w 6012824"/>
              <a:gd name="connsiteY359" fmla="*/ 799183 h 2131815"/>
              <a:gd name="connsiteX360" fmla="*/ 1936601 w 6012824"/>
              <a:gd name="connsiteY360" fmla="*/ 827264 h 2131815"/>
              <a:gd name="connsiteX361" fmla="*/ 1951910 w 6012824"/>
              <a:gd name="connsiteY361" fmla="*/ 797041 h 2131815"/>
              <a:gd name="connsiteX362" fmla="*/ 1961429 w 6012824"/>
              <a:gd name="connsiteY362" fmla="*/ 807909 h 2131815"/>
              <a:gd name="connsiteX363" fmla="*/ 1983243 w 6012824"/>
              <a:gd name="connsiteY363" fmla="*/ 777290 h 2131815"/>
              <a:gd name="connsiteX364" fmla="*/ 1988161 w 6012824"/>
              <a:gd name="connsiteY364" fmla="*/ 813144 h 2131815"/>
              <a:gd name="connsiteX365" fmla="*/ 1990699 w 6012824"/>
              <a:gd name="connsiteY365" fmla="*/ 804339 h 2131815"/>
              <a:gd name="connsiteX366" fmla="*/ 1992682 w 6012824"/>
              <a:gd name="connsiteY366" fmla="*/ 806163 h 2131815"/>
              <a:gd name="connsiteX367" fmla="*/ 2008309 w 6012824"/>
              <a:gd name="connsiteY367" fmla="*/ 776576 h 2131815"/>
              <a:gd name="connsiteX368" fmla="*/ 2016241 w 6012824"/>
              <a:gd name="connsiteY368" fmla="*/ 774752 h 2131815"/>
              <a:gd name="connsiteX369" fmla="*/ 2026315 w 6012824"/>
              <a:gd name="connsiteY369" fmla="*/ 793472 h 2131815"/>
              <a:gd name="connsiteX370" fmla="*/ 2048763 w 6012824"/>
              <a:gd name="connsiteY370" fmla="*/ 758728 h 2131815"/>
              <a:gd name="connsiteX371" fmla="*/ 2060028 w 6012824"/>
              <a:gd name="connsiteY371" fmla="*/ 777845 h 2131815"/>
              <a:gd name="connsiteX372" fmla="*/ 2086918 w 6012824"/>
              <a:gd name="connsiteY372" fmla="*/ 765788 h 2131815"/>
              <a:gd name="connsiteX373" fmla="*/ 2112540 w 6012824"/>
              <a:gd name="connsiteY373" fmla="*/ 705899 h 2131815"/>
              <a:gd name="connsiteX374" fmla="*/ 2067246 w 6012824"/>
              <a:gd name="connsiteY374" fmla="*/ 621181 h 2131815"/>
              <a:gd name="connsiteX375" fmla="*/ 2089378 w 6012824"/>
              <a:gd name="connsiteY375" fmla="*/ 635301 h 2131815"/>
              <a:gd name="connsiteX376" fmla="*/ 2162435 w 6012824"/>
              <a:gd name="connsiteY376" fmla="*/ 714862 h 2131815"/>
              <a:gd name="connsiteX377" fmla="*/ 2149028 w 6012824"/>
              <a:gd name="connsiteY377" fmla="*/ 655449 h 2131815"/>
              <a:gd name="connsiteX378" fmla="*/ 2154026 w 6012824"/>
              <a:gd name="connsiteY378" fmla="*/ 657670 h 2131815"/>
              <a:gd name="connsiteX379" fmla="*/ 2183772 w 6012824"/>
              <a:gd name="connsiteY379" fmla="*/ 711055 h 2131815"/>
              <a:gd name="connsiteX380" fmla="*/ 2185518 w 6012824"/>
              <a:gd name="connsiteY380" fmla="*/ 716449 h 2131815"/>
              <a:gd name="connsiteX381" fmla="*/ 2189642 w 6012824"/>
              <a:gd name="connsiteY381" fmla="*/ 697253 h 2131815"/>
              <a:gd name="connsiteX382" fmla="*/ 2149980 w 6012824"/>
              <a:gd name="connsiteY382" fmla="*/ 585645 h 2131815"/>
              <a:gd name="connsiteX383" fmla="*/ 2207887 w 6012824"/>
              <a:gd name="connsiteY383" fmla="*/ 647993 h 2131815"/>
              <a:gd name="connsiteX384" fmla="*/ 2216137 w 6012824"/>
              <a:gd name="connsiteY384" fmla="*/ 721605 h 2131815"/>
              <a:gd name="connsiteX385" fmla="*/ 2268649 w 6012824"/>
              <a:gd name="connsiteY385" fmla="*/ 576364 h 2131815"/>
              <a:gd name="connsiteX386" fmla="*/ 2276343 w 6012824"/>
              <a:gd name="connsiteY386" fmla="*/ 578426 h 2131815"/>
              <a:gd name="connsiteX387" fmla="*/ 2279278 w 6012824"/>
              <a:gd name="connsiteY387" fmla="*/ 699473 h 2131815"/>
              <a:gd name="connsiteX388" fmla="*/ 2363757 w 6012824"/>
              <a:gd name="connsiteY388" fmla="*/ 578664 h 2131815"/>
              <a:gd name="connsiteX389" fmla="*/ 2369865 w 6012824"/>
              <a:gd name="connsiteY389" fmla="*/ 631970 h 2131815"/>
              <a:gd name="connsiteX390" fmla="*/ 2388586 w 6012824"/>
              <a:gd name="connsiteY390" fmla="*/ 601113 h 2131815"/>
              <a:gd name="connsiteX391" fmla="*/ 2389299 w 6012824"/>
              <a:gd name="connsiteY391" fmla="*/ 636412 h 2131815"/>
              <a:gd name="connsiteX392" fmla="*/ 2388665 w 6012824"/>
              <a:gd name="connsiteY392" fmla="*/ 641250 h 2131815"/>
              <a:gd name="connsiteX393" fmla="*/ 2448792 w 6012824"/>
              <a:gd name="connsiteY393" fmla="*/ 548125 h 2131815"/>
              <a:gd name="connsiteX394" fmla="*/ 2447840 w 6012824"/>
              <a:gd name="connsiteY394" fmla="*/ 576284 h 2131815"/>
              <a:gd name="connsiteX395" fmla="*/ 2441177 w 6012824"/>
              <a:gd name="connsiteY395" fmla="*/ 603175 h 2131815"/>
              <a:gd name="connsiteX396" fmla="*/ 2519072 w 6012824"/>
              <a:gd name="connsiteY396" fmla="*/ 491171 h 2131815"/>
              <a:gd name="connsiteX397" fmla="*/ 2496306 w 6012824"/>
              <a:gd name="connsiteY397" fmla="*/ 590245 h 2131815"/>
              <a:gd name="connsiteX398" fmla="*/ 2509077 w 6012824"/>
              <a:gd name="connsiteY398" fmla="*/ 589452 h 2131815"/>
              <a:gd name="connsiteX399" fmla="*/ 2566825 w 6012824"/>
              <a:gd name="connsiteY399" fmla="*/ 485856 h 2131815"/>
              <a:gd name="connsiteX400" fmla="*/ 2571902 w 6012824"/>
              <a:gd name="connsiteY400" fmla="*/ 484904 h 2131815"/>
              <a:gd name="connsiteX401" fmla="*/ 2578565 w 6012824"/>
              <a:gd name="connsiteY401" fmla="*/ 511398 h 2131815"/>
              <a:gd name="connsiteX402" fmla="*/ 2627666 w 6012824"/>
              <a:gd name="connsiteY402" fmla="*/ 456665 h 2131815"/>
              <a:gd name="connsiteX403" fmla="*/ 2629966 w 6012824"/>
              <a:gd name="connsiteY403" fmla="*/ 460314 h 2131815"/>
              <a:gd name="connsiteX404" fmla="*/ 2569126 w 6012824"/>
              <a:gd name="connsiteY404" fmla="*/ 538923 h 2131815"/>
              <a:gd name="connsiteX405" fmla="*/ 2762833 w 6012824"/>
              <a:gd name="connsiteY405" fmla="*/ 392095 h 2131815"/>
              <a:gd name="connsiteX406" fmla="*/ 2759739 w 6012824"/>
              <a:gd name="connsiteY406" fmla="*/ 416051 h 2131815"/>
              <a:gd name="connsiteX407" fmla="*/ 2649004 w 6012824"/>
              <a:gd name="connsiteY407" fmla="*/ 530039 h 2131815"/>
              <a:gd name="connsiteX408" fmla="*/ 1850456 w 6012824"/>
              <a:gd name="connsiteY408" fmla="*/ 1030172 h 2131815"/>
              <a:gd name="connsiteX409" fmla="*/ 1644135 w 6012824"/>
              <a:gd name="connsiteY409" fmla="*/ 1131944 h 2131815"/>
              <a:gd name="connsiteX410" fmla="*/ 1536494 w 6012824"/>
              <a:gd name="connsiteY410" fmla="*/ 1181680 h 2131815"/>
              <a:gd name="connsiteX411" fmla="*/ 1546488 w 6012824"/>
              <a:gd name="connsiteY411" fmla="*/ 1184219 h 2131815"/>
              <a:gd name="connsiteX412" fmla="*/ 1701565 w 6012824"/>
              <a:gd name="connsiteY412" fmla="*/ 1147492 h 2131815"/>
              <a:gd name="connsiteX413" fmla="*/ 1706166 w 6012824"/>
              <a:gd name="connsiteY413" fmla="*/ 1144239 h 2131815"/>
              <a:gd name="connsiteX414" fmla="*/ 1710212 w 6012824"/>
              <a:gd name="connsiteY414" fmla="*/ 1174620 h 2131815"/>
              <a:gd name="connsiteX415" fmla="*/ 1709974 w 6012824"/>
              <a:gd name="connsiteY415" fmla="*/ 1159470 h 2131815"/>
              <a:gd name="connsiteX416" fmla="*/ 1714258 w 6012824"/>
              <a:gd name="connsiteY416" fmla="*/ 1169702 h 2131815"/>
              <a:gd name="connsiteX417" fmla="*/ 1726790 w 6012824"/>
              <a:gd name="connsiteY417" fmla="*/ 1147492 h 2131815"/>
              <a:gd name="connsiteX418" fmla="*/ 1992523 w 6012824"/>
              <a:gd name="connsiteY418" fmla="*/ 1029538 h 2131815"/>
              <a:gd name="connsiteX419" fmla="*/ 1994904 w 6012824"/>
              <a:gd name="connsiteY419" fmla="*/ 1027000 h 2131815"/>
              <a:gd name="connsiteX420" fmla="*/ 1798023 w 6012824"/>
              <a:gd name="connsiteY420" fmla="*/ 1142732 h 2131815"/>
              <a:gd name="connsiteX421" fmla="*/ 1781285 w 6012824"/>
              <a:gd name="connsiteY421" fmla="*/ 1171527 h 2131815"/>
              <a:gd name="connsiteX422" fmla="*/ 1791518 w 6012824"/>
              <a:gd name="connsiteY422" fmla="*/ 1178190 h 2131815"/>
              <a:gd name="connsiteX423" fmla="*/ 1856960 w 6012824"/>
              <a:gd name="connsiteY423" fmla="*/ 1156138 h 2131815"/>
              <a:gd name="connsiteX424" fmla="*/ 1864654 w 6012824"/>
              <a:gd name="connsiteY424" fmla="*/ 1175731 h 2131815"/>
              <a:gd name="connsiteX425" fmla="*/ 1872587 w 6012824"/>
              <a:gd name="connsiteY425" fmla="*/ 1165657 h 2131815"/>
              <a:gd name="connsiteX426" fmla="*/ 1946595 w 6012824"/>
              <a:gd name="connsiteY426" fmla="*/ 1161691 h 2131815"/>
              <a:gd name="connsiteX427" fmla="*/ 1988875 w 6012824"/>
              <a:gd name="connsiteY427" fmla="*/ 1127502 h 2131815"/>
              <a:gd name="connsiteX428" fmla="*/ 1996410 w 6012824"/>
              <a:gd name="connsiteY428" fmla="*/ 1151934 h 2131815"/>
              <a:gd name="connsiteX429" fmla="*/ 2025681 w 6012824"/>
              <a:gd name="connsiteY429" fmla="*/ 1121950 h 2131815"/>
              <a:gd name="connsiteX430" fmla="*/ 2030678 w 6012824"/>
              <a:gd name="connsiteY430" fmla="*/ 1147650 h 2131815"/>
              <a:gd name="connsiteX431" fmla="*/ 2071609 w 6012824"/>
              <a:gd name="connsiteY431" fmla="*/ 1108782 h 2131815"/>
              <a:gd name="connsiteX432" fmla="*/ 2084856 w 6012824"/>
              <a:gd name="connsiteY432" fmla="*/ 1117825 h 2131815"/>
              <a:gd name="connsiteX433" fmla="*/ 2088425 w 6012824"/>
              <a:gd name="connsiteY433" fmla="*/ 1121950 h 2131815"/>
              <a:gd name="connsiteX434" fmla="*/ 2116110 w 6012824"/>
              <a:gd name="connsiteY434" fmla="*/ 1099501 h 2131815"/>
              <a:gd name="connsiteX435" fmla="*/ 2119362 w 6012824"/>
              <a:gd name="connsiteY435" fmla="*/ 1115445 h 2131815"/>
              <a:gd name="connsiteX436" fmla="*/ 2124756 w 6012824"/>
              <a:gd name="connsiteY436" fmla="*/ 1118698 h 2131815"/>
              <a:gd name="connsiteX437" fmla="*/ 2191863 w 6012824"/>
              <a:gd name="connsiteY437" fmla="*/ 1063251 h 2131815"/>
              <a:gd name="connsiteX438" fmla="*/ 2239695 w 6012824"/>
              <a:gd name="connsiteY438" fmla="*/ 1081733 h 2131815"/>
              <a:gd name="connsiteX439" fmla="*/ 2293794 w 6012824"/>
              <a:gd name="connsiteY439" fmla="*/ 1044213 h 2131815"/>
              <a:gd name="connsiteX440" fmla="*/ 2338611 w 6012824"/>
              <a:gd name="connsiteY440" fmla="*/ 1048655 h 2131815"/>
              <a:gd name="connsiteX441" fmla="*/ 2369707 w 6012824"/>
              <a:gd name="connsiteY441" fmla="*/ 1002885 h 2131815"/>
              <a:gd name="connsiteX442" fmla="*/ 2407067 w 6012824"/>
              <a:gd name="connsiteY442" fmla="*/ 1011135 h 2131815"/>
              <a:gd name="connsiteX443" fmla="*/ 2414127 w 6012824"/>
              <a:gd name="connsiteY443" fmla="*/ 981389 h 2131815"/>
              <a:gd name="connsiteX444" fmla="*/ 2440542 w 6012824"/>
              <a:gd name="connsiteY444" fmla="*/ 950849 h 2131815"/>
              <a:gd name="connsiteX445" fmla="*/ 2448237 w 6012824"/>
              <a:gd name="connsiteY445" fmla="*/ 926180 h 2131815"/>
              <a:gd name="connsiteX446" fmla="*/ 2397470 w 6012824"/>
              <a:gd name="connsiteY446" fmla="*/ 858199 h 2131815"/>
              <a:gd name="connsiteX447" fmla="*/ 2510981 w 6012824"/>
              <a:gd name="connsiteY447" fmla="*/ 941568 h 2131815"/>
              <a:gd name="connsiteX448" fmla="*/ 2513758 w 6012824"/>
              <a:gd name="connsiteY448" fmla="*/ 936333 h 2131815"/>
              <a:gd name="connsiteX449" fmla="*/ 2465608 w 6012824"/>
              <a:gd name="connsiteY449" fmla="*/ 866449 h 2131815"/>
              <a:gd name="connsiteX450" fmla="*/ 2590225 w 6012824"/>
              <a:gd name="connsiteY450" fmla="*/ 891436 h 2131815"/>
              <a:gd name="connsiteX451" fmla="*/ 2570950 w 6012824"/>
              <a:gd name="connsiteY451" fmla="*/ 858358 h 2131815"/>
              <a:gd name="connsiteX452" fmla="*/ 2628380 w 6012824"/>
              <a:gd name="connsiteY452" fmla="*/ 891991 h 2131815"/>
              <a:gd name="connsiteX453" fmla="*/ 2638057 w 6012824"/>
              <a:gd name="connsiteY453" fmla="*/ 886994 h 2131815"/>
              <a:gd name="connsiteX454" fmla="*/ 2629252 w 6012824"/>
              <a:gd name="connsiteY454" fmla="*/ 821156 h 2131815"/>
              <a:gd name="connsiteX455" fmla="*/ 2633060 w 6012824"/>
              <a:gd name="connsiteY455" fmla="*/ 815920 h 2131815"/>
              <a:gd name="connsiteX456" fmla="*/ 2665503 w 6012824"/>
              <a:gd name="connsiteY456" fmla="*/ 846380 h 2131815"/>
              <a:gd name="connsiteX457" fmla="*/ 2708417 w 6012824"/>
              <a:gd name="connsiteY457" fmla="*/ 727395 h 2131815"/>
              <a:gd name="connsiteX458" fmla="*/ 2710559 w 6012824"/>
              <a:gd name="connsiteY458" fmla="*/ 731124 h 2131815"/>
              <a:gd name="connsiteX459" fmla="*/ 2726344 w 6012824"/>
              <a:gd name="connsiteY459" fmla="*/ 809019 h 2131815"/>
              <a:gd name="connsiteX460" fmla="*/ 2744826 w 6012824"/>
              <a:gd name="connsiteY460" fmla="*/ 864466 h 2131815"/>
              <a:gd name="connsiteX461" fmla="*/ 2770051 w 6012824"/>
              <a:gd name="connsiteY461" fmla="*/ 807274 h 2131815"/>
              <a:gd name="connsiteX462" fmla="*/ 2785282 w 6012824"/>
              <a:gd name="connsiteY462" fmla="*/ 841938 h 2131815"/>
              <a:gd name="connsiteX463" fmla="*/ 2793214 w 6012824"/>
              <a:gd name="connsiteY463" fmla="*/ 844080 h 2131815"/>
              <a:gd name="connsiteX464" fmla="*/ 2804081 w 6012824"/>
              <a:gd name="connsiteY464" fmla="*/ 801245 h 2131815"/>
              <a:gd name="connsiteX465" fmla="*/ 2810268 w 6012824"/>
              <a:gd name="connsiteY465" fmla="*/ 800452 h 2131815"/>
              <a:gd name="connsiteX466" fmla="*/ 2824388 w 6012824"/>
              <a:gd name="connsiteY466" fmla="*/ 818062 h 2131815"/>
              <a:gd name="connsiteX467" fmla="*/ 2833510 w 6012824"/>
              <a:gd name="connsiteY467" fmla="*/ 818934 h 2131815"/>
              <a:gd name="connsiteX468" fmla="*/ 2844377 w 6012824"/>
              <a:gd name="connsiteY468" fmla="*/ 796724 h 2131815"/>
              <a:gd name="connsiteX469" fmla="*/ 2893557 w 6012824"/>
              <a:gd name="connsiteY469" fmla="*/ 800056 h 2131815"/>
              <a:gd name="connsiteX470" fmla="*/ 2906725 w 6012824"/>
              <a:gd name="connsiteY470" fmla="*/ 785222 h 2131815"/>
              <a:gd name="connsiteX471" fmla="*/ 2906884 w 6012824"/>
              <a:gd name="connsiteY471" fmla="*/ 763963 h 2131815"/>
              <a:gd name="connsiteX472" fmla="*/ 2905615 w 6012824"/>
              <a:gd name="connsiteY472" fmla="*/ 735962 h 2131815"/>
              <a:gd name="connsiteX473" fmla="*/ 2917434 w 6012824"/>
              <a:gd name="connsiteY473" fmla="*/ 815286 h 2131815"/>
              <a:gd name="connsiteX474" fmla="*/ 2942659 w 6012824"/>
              <a:gd name="connsiteY474" fmla="*/ 761425 h 2131815"/>
              <a:gd name="connsiteX475" fmla="*/ 2965504 w 6012824"/>
              <a:gd name="connsiteY475" fmla="*/ 767692 h 2131815"/>
              <a:gd name="connsiteX476" fmla="*/ 2973198 w 6012824"/>
              <a:gd name="connsiteY476" fmla="*/ 722636 h 2131815"/>
              <a:gd name="connsiteX477" fmla="*/ 2980020 w 6012824"/>
              <a:gd name="connsiteY477" fmla="*/ 727237 h 2131815"/>
              <a:gd name="connsiteX478" fmla="*/ 2991046 w 6012824"/>
              <a:gd name="connsiteY478" fmla="*/ 803625 h 2131815"/>
              <a:gd name="connsiteX479" fmla="*/ 3023014 w 6012824"/>
              <a:gd name="connsiteY479" fmla="*/ 735486 h 2131815"/>
              <a:gd name="connsiteX480" fmla="*/ 3042686 w 6012824"/>
              <a:gd name="connsiteY480" fmla="*/ 741515 h 2131815"/>
              <a:gd name="connsiteX481" fmla="*/ 3058312 w 6012824"/>
              <a:gd name="connsiteY481" fmla="*/ 723191 h 2131815"/>
              <a:gd name="connsiteX482" fmla="*/ 3070766 w 6012824"/>
              <a:gd name="connsiteY482" fmla="*/ 747067 h 2131815"/>
              <a:gd name="connsiteX483" fmla="*/ 3096546 w 6012824"/>
              <a:gd name="connsiteY483" fmla="*/ 699394 h 2131815"/>
              <a:gd name="connsiteX484" fmla="*/ 3117567 w 6012824"/>
              <a:gd name="connsiteY484" fmla="*/ 744847 h 2131815"/>
              <a:gd name="connsiteX485" fmla="*/ 3145251 w 6012824"/>
              <a:gd name="connsiteY485" fmla="*/ 697411 h 2131815"/>
              <a:gd name="connsiteX486" fmla="*/ 3153104 w 6012824"/>
              <a:gd name="connsiteY486" fmla="*/ 699870 h 2131815"/>
              <a:gd name="connsiteX487" fmla="*/ 3166747 w 6012824"/>
              <a:gd name="connsiteY487" fmla="*/ 736438 h 2131815"/>
              <a:gd name="connsiteX488" fmla="*/ 3186181 w 6012824"/>
              <a:gd name="connsiteY488" fmla="*/ 640536 h 2131815"/>
              <a:gd name="connsiteX489" fmla="*/ 3209582 w 6012824"/>
              <a:gd name="connsiteY489" fmla="*/ 666634 h 2131815"/>
              <a:gd name="connsiteX490" fmla="*/ 3227430 w 6012824"/>
              <a:gd name="connsiteY490" fmla="*/ 647913 h 2131815"/>
              <a:gd name="connsiteX491" fmla="*/ 3239170 w 6012824"/>
              <a:gd name="connsiteY491" fmla="*/ 521234 h 2131815"/>
              <a:gd name="connsiteX492" fmla="*/ 3292872 w 6012824"/>
              <a:gd name="connsiteY492" fmla="*/ 679246 h 2131815"/>
              <a:gd name="connsiteX493" fmla="*/ 3298583 w 6012824"/>
              <a:gd name="connsiteY493" fmla="*/ 638157 h 2131815"/>
              <a:gd name="connsiteX494" fmla="*/ 3326346 w 6012824"/>
              <a:gd name="connsiteY494" fmla="*/ 700346 h 2131815"/>
              <a:gd name="connsiteX495" fmla="*/ 3357282 w 6012824"/>
              <a:gd name="connsiteY495" fmla="*/ 628082 h 2131815"/>
              <a:gd name="connsiteX496" fmla="*/ 3380682 w 6012824"/>
              <a:gd name="connsiteY496" fmla="*/ 646327 h 2131815"/>
              <a:gd name="connsiteX497" fmla="*/ 3430577 w 6012824"/>
              <a:gd name="connsiteY497" fmla="*/ 595877 h 2131815"/>
              <a:gd name="connsiteX498" fmla="*/ 3433830 w 6012824"/>
              <a:gd name="connsiteY498" fmla="*/ 603333 h 2131815"/>
              <a:gd name="connsiteX499" fmla="*/ 3415108 w 6012824"/>
              <a:gd name="connsiteY499" fmla="*/ 670917 h 2131815"/>
              <a:gd name="connsiteX500" fmla="*/ 3423279 w 6012824"/>
              <a:gd name="connsiteY500" fmla="*/ 662271 h 2131815"/>
              <a:gd name="connsiteX501" fmla="*/ 3495542 w 6012824"/>
              <a:gd name="connsiteY501" fmla="*/ 492836 h 2131815"/>
              <a:gd name="connsiteX502" fmla="*/ 3538774 w 6012824"/>
              <a:gd name="connsiteY502" fmla="*/ 628876 h 2131815"/>
              <a:gd name="connsiteX503" fmla="*/ 3547975 w 6012824"/>
              <a:gd name="connsiteY503" fmla="*/ 621657 h 2131815"/>
              <a:gd name="connsiteX504" fmla="*/ 3547817 w 6012824"/>
              <a:gd name="connsiteY504" fmla="*/ 621816 h 2131815"/>
              <a:gd name="connsiteX505" fmla="*/ 3539885 w 6012824"/>
              <a:gd name="connsiteY505" fmla="*/ 527024 h 2131815"/>
              <a:gd name="connsiteX506" fmla="*/ 3605961 w 6012824"/>
              <a:gd name="connsiteY506" fmla="*/ 568431 h 2131815"/>
              <a:gd name="connsiteX507" fmla="*/ 3703132 w 6012824"/>
              <a:gd name="connsiteY507" fmla="*/ 426601 h 2131815"/>
              <a:gd name="connsiteX508" fmla="*/ 3711064 w 6012824"/>
              <a:gd name="connsiteY508" fmla="*/ 431599 h 2131815"/>
              <a:gd name="connsiteX509" fmla="*/ 3699086 w 6012824"/>
              <a:gd name="connsiteY509" fmla="*/ 427077 h 2131815"/>
              <a:gd name="connsiteX510" fmla="*/ 3711778 w 6012824"/>
              <a:gd name="connsiteY510" fmla="*/ 437944 h 2131815"/>
              <a:gd name="connsiteX511" fmla="*/ 3694565 w 6012824"/>
              <a:gd name="connsiteY511" fmla="*/ 504179 h 2131815"/>
              <a:gd name="connsiteX512" fmla="*/ 3754295 w 6012824"/>
              <a:gd name="connsiteY512" fmla="*/ 448336 h 2131815"/>
              <a:gd name="connsiteX513" fmla="*/ 3711937 w 6012824"/>
              <a:gd name="connsiteY513" fmla="*/ 563751 h 2131815"/>
              <a:gd name="connsiteX514" fmla="*/ 3800779 w 6012824"/>
              <a:gd name="connsiteY514" fmla="*/ 453492 h 2131815"/>
              <a:gd name="connsiteX515" fmla="*/ 3807759 w 6012824"/>
              <a:gd name="connsiteY515" fmla="*/ 457141 h 2131815"/>
              <a:gd name="connsiteX516" fmla="*/ 3796496 w 6012824"/>
              <a:gd name="connsiteY516" fmla="*/ 452381 h 2131815"/>
              <a:gd name="connsiteX517" fmla="*/ 3806807 w 6012824"/>
              <a:gd name="connsiteY517" fmla="*/ 469674 h 2131815"/>
              <a:gd name="connsiteX518" fmla="*/ 3716062 w 6012824"/>
              <a:gd name="connsiteY518" fmla="*/ 600319 h 2131815"/>
              <a:gd name="connsiteX519" fmla="*/ 3795860 w 6012824"/>
              <a:gd name="connsiteY519" fmla="*/ 556295 h 2131815"/>
              <a:gd name="connsiteX520" fmla="*/ 3805380 w 6012824"/>
              <a:gd name="connsiteY520" fmla="*/ 572239 h 2131815"/>
              <a:gd name="connsiteX521" fmla="*/ 3820213 w 6012824"/>
              <a:gd name="connsiteY521" fmla="*/ 557247 h 2131815"/>
              <a:gd name="connsiteX522" fmla="*/ 3833857 w 6012824"/>
              <a:gd name="connsiteY522" fmla="*/ 561292 h 2131815"/>
              <a:gd name="connsiteX523" fmla="*/ 3852101 w 6012824"/>
              <a:gd name="connsiteY523" fmla="*/ 527421 h 2131815"/>
              <a:gd name="connsiteX524" fmla="*/ 3871060 w 6012824"/>
              <a:gd name="connsiteY524" fmla="*/ 552091 h 2131815"/>
              <a:gd name="connsiteX525" fmla="*/ 3906913 w 6012824"/>
              <a:gd name="connsiteY525" fmla="*/ 494106 h 2131815"/>
              <a:gd name="connsiteX526" fmla="*/ 3916036 w 6012824"/>
              <a:gd name="connsiteY526" fmla="*/ 496644 h 2131815"/>
              <a:gd name="connsiteX527" fmla="*/ 3903900 w 6012824"/>
              <a:gd name="connsiteY527" fmla="*/ 581917 h 2131815"/>
              <a:gd name="connsiteX528" fmla="*/ 3934519 w 6012824"/>
              <a:gd name="connsiteY528" fmla="*/ 538526 h 2131815"/>
              <a:gd name="connsiteX529" fmla="*/ 3937295 w 6012824"/>
              <a:gd name="connsiteY529" fmla="*/ 449922 h 2131815"/>
              <a:gd name="connsiteX530" fmla="*/ 3982113 w 6012824"/>
              <a:gd name="connsiteY530" fmla="*/ 545745 h 2131815"/>
              <a:gd name="connsiteX531" fmla="*/ 3975291 w 6012824"/>
              <a:gd name="connsiteY531" fmla="*/ 481731 h 2131815"/>
              <a:gd name="connsiteX532" fmla="*/ 3980287 w 6012824"/>
              <a:gd name="connsiteY532" fmla="*/ 479906 h 2131815"/>
              <a:gd name="connsiteX533" fmla="*/ 4029864 w 6012824"/>
              <a:gd name="connsiteY533" fmla="*/ 547966 h 2131815"/>
              <a:gd name="connsiteX534" fmla="*/ 4036290 w 6012824"/>
              <a:gd name="connsiteY534" fmla="*/ 530832 h 2131815"/>
              <a:gd name="connsiteX535" fmla="*/ 4009399 w 6012824"/>
              <a:gd name="connsiteY535" fmla="*/ 443735 h 2131815"/>
              <a:gd name="connsiteX536" fmla="*/ 4065798 w 6012824"/>
              <a:gd name="connsiteY536" fmla="*/ 507432 h 2131815"/>
              <a:gd name="connsiteX537" fmla="*/ 4089833 w 6012824"/>
              <a:gd name="connsiteY537" fmla="*/ 468087 h 2131815"/>
              <a:gd name="connsiteX538" fmla="*/ 4102525 w 6012824"/>
              <a:gd name="connsiteY538" fmla="*/ 496168 h 2131815"/>
              <a:gd name="connsiteX539" fmla="*/ 4134175 w 6012824"/>
              <a:gd name="connsiteY539" fmla="*/ 465628 h 2131815"/>
              <a:gd name="connsiteX540" fmla="*/ 4143377 w 6012824"/>
              <a:gd name="connsiteY540" fmla="*/ 437151 h 2131815"/>
              <a:gd name="connsiteX541" fmla="*/ 4157099 w 6012824"/>
              <a:gd name="connsiteY541" fmla="*/ 498151 h 2131815"/>
              <a:gd name="connsiteX542" fmla="*/ 4164636 w 6012824"/>
              <a:gd name="connsiteY542" fmla="*/ 500848 h 2131815"/>
              <a:gd name="connsiteX543" fmla="*/ 4181055 w 6012824"/>
              <a:gd name="connsiteY543" fmla="*/ 473719 h 2131815"/>
              <a:gd name="connsiteX544" fmla="*/ 4192954 w 6012824"/>
              <a:gd name="connsiteY544" fmla="*/ 498865 h 2131815"/>
              <a:gd name="connsiteX545" fmla="*/ 4198506 w 6012824"/>
              <a:gd name="connsiteY545" fmla="*/ 488394 h 2131815"/>
              <a:gd name="connsiteX546" fmla="*/ 4206835 w 6012824"/>
              <a:gd name="connsiteY546" fmla="*/ 463249 h 2131815"/>
              <a:gd name="connsiteX547" fmla="*/ 4214450 w 6012824"/>
              <a:gd name="connsiteY547" fmla="*/ 466898 h 2131815"/>
              <a:gd name="connsiteX548" fmla="*/ 4226190 w 6012824"/>
              <a:gd name="connsiteY548" fmla="*/ 519489 h 2131815"/>
              <a:gd name="connsiteX549" fmla="*/ 4263314 w 6012824"/>
              <a:gd name="connsiteY549" fmla="*/ 445956 h 2131815"/>
              <a:gd name="connsiteX550" fmla="*/ 4280527 w 6012824"/>
              <a:gd name="connsiteY550" fmla="*/ 445004 h 2131815"/>
              <a:gd name="connsiteX551" fmla="*/ 4280764 w 6012824"/>
              <a:gd name="connsiteY551" fmla="*/ 434534 h 2131815"/>
              <a:gd name="connsiteX552" fmla="*/ 4144646 w 6012824"/>
              <a:gd name="connsiteY552" fmla="*/ 296114 h 2131815"/>
              <a:gd name="connsiteX553" fmla="*/ 4030500 w 6012824"/>
              <a:gd name="connsiteY553" fmla="*/ 77499 h 2131815"/>
              <a:gd name="connsiteX554" fmla="*/ 4265931 w 6012824"/>
              <a:gd name="connsiteY554" fmla="*/ 345453 h 2131815"/>
              <a:gd name="connsiteX555" fmla="*/ 4277513 w 6012824"/>
              <a:gd name="connsiteY555" fmla="*/ 350372 h 2131815"/>
              <a:gd name="connsiteX556" fmla="*/ 4335736 w 6012824"/>
              <a:gd name="connsiteY556" fmla="*/ 431678 h 2131815"/>
              <a:gd name="connsiteX557" fmla="*/ 4344302 w 6012824"/>
              <a:gd name="connsiteY557" fmla="*/ 417321 h 2131815"/>
              <a:gd name="connsiteX558" fmla="*/ 4336133 w 6012824"/>
              <a:gd name="connsiteY558" fmla="*/ 337124 h 2131815"/>
              <a:gd name="connsiteX559" fmla="*/ 4338274 w 6012824"/>
              <a:gd name="connsiteY559" fmla="*/ 338790 h 2131815"/>
              <a:gd name="connsiteX560" fmla="*/ 4394435 w 6012824"/>
              <a:gd name="connsiteY560" fmla="*/ 420573 h 2131815"/>
              <a:gd name="connsiteX561" fmla="*/ 4417360 w 6012824"/>
              <a:gd name="connsiteY561" fmla="*/ 345930 h 2131815"/>
              <a:gd name="connsiteX562" fmla="*/ 4420374 w 6012824"/>
              <a:gd name="connsiteY562" fmla="*/ 357590 h 2131815"/>
              <a:gd name="connsiteX563" fmla="*/ 4420295 w 6012824"/>
              <a:gd name="connsiteY563" fmla="*/ 360604 h 2131815"/>
              <a:gd name="connsiteX564" fmla="*/ 4425847 w 6012824"/>
              <a:gd name="connsiteY564" fmla="*/ 361159 h 2131815"/>
              <a:gd name="connsiteX565" fmla="*/ 4450834 w 6012824"/>
              <a:gd name="connsiteY565" fmla="*/ 319435 h 2131815"/>
              <a:gd name="connsiteX566" fmla="*/ 4461701 w 6012824"/>
              <a:gd name="connsiteY566" fmla="*/ 323798 h 2131815"/>
              <a:gd name="connsiteX567" fmla="*/ 4472330 w 6012824"/>
              <a:gd name="connsiteY567" fmla="*/ 357590 h 2131815"/>
              <a:gd name="connsiteX568" fmla="*/ 4447027 w 6012824"/>
              <a:gd name="connsiteY568" fmla="*/ 462693 h 2131815"/>
              <a:gd name="connsiteX569" fmla="*/ 4513975 w 6012824"/>
              <a:gd name="connsiteY569" fmla="*/ 346881 h 2131815"/>
              <a:gd name="connsiteX570" fmla="*/ 4517069 w 6012824"/>
              <a:gd name="connsiteY570" fmla="*/ 378769 h 2131815"/>
              <a:gd name="connsiteX571" fmla="*/ 4546102 w 6012824"/>
              <a:gd name="connsiteY571" fmla="*/ 378293 h 2131815"/>
              <a:gd name="connsiteX572" fmla="*/ 4511278 w 6012824"/>
              <a:gd name="connsiteY572" fmla="*/ 455633 h 2131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</a:cxnLst>
            <a:rect l="l" t="t" r="r" b="b"/>
            <a:pathLst>
              <a:path w="6012824" h="2131815">
                <a:moveTo>
                  <a:pt x="4511278" y="455633"/>
                </a:moveTo>
                <a:cubicBezTo>
                  <a:pt x="4557682" y="427474"/>
                  <a:pt x="4589016" y="434534"/>
                  <a:pt x="4625663" y="414940"/>
                </a:cubicBezTo>
                <a:cubicBezTo>
                  <a:pt x="4627329" y="414068"/>
                  <a:pt x="4628915" y="413037"/>
                  <a:pt x="4630581" y="412085"/>
                </a:cubicBezTo>
                <a:cubicBezTo>
                  <a:pt x="4647635" y="402566"/>
                  <a:pt x="4657313" y="383925"/>
                  <a:pt x="4667704" y="367902"/>
                </a:cubicBezTo>
                <a:lnTo>
                  <a:pt x="4674367" y="367029"/>
                </a:lnTo>
                <a:cubicBezTo>
                  <a:pt x="4674684" y="380118"/>
                  <a:pt x="4672781" y="387495"/>
                  <a:pt x="4680792" y="398045"/>
                </a:cubicBezTo>
                <a:cubicBezTo>
                  <a:pt x="4740603" y="352355"/>
                  <a:pt x="4734812" y="383370"/>
                  <a:pt x="4796843" y="383053"/>
                </a:cubicBezTo>
                <a:cubicBezTo>
                  <a:pt x="4813897" y="382973"/>
                  <a:pt x="4831983" y="379087"/>
                  <a:pt x="4843882" y="366077"/>
                </a:cubicBezTo>
                <a:cubicBezTo>
                  <a:pt x="4853559" y="355448"/>
                  <a:pt x="4856969" y="340059"/>
                  <a:pt x="4855383" y="326019"/>
                </a:cubicBezTo>
                <a:cubicBezTo>
                  <a:pt x="4849672" y="275332"/>
                  <a:pt x="4624473" y="224247"/>
                  <a:pt x="4577038" y="204892"/>
                </a:cubicBezTo>
                <a:cubicBezTo>
                  <a:pt x="4475107" y="163406"/>
                  <a:pt x="4464398" y="60683"/>
                  <a:pt x="4386265" y="0"/>
                </a:cubicBezTo>
                <a:cubicBezTo>
                  <a:pt x="4438856" y="35458"/>
                  <a:pt x="4500966" y="126600"/>
                  <a:pt x="4551813" y="129297"/>
                </a:cubicBezTo>
                <a:cubicBezTo>
                  <a:pt x="4560221" y="129773"/>
                  <a:pt x="4566487" y="138102"/>
                  <a:pt x="4573468" y="143020"/>
                </a:cubicBezTo>
                <a:cubicBezTo>
                  <a:pt x="4588301" y="153253"/>
                  <a:pt x="4590761" y="152301"/>
                  <a:pt x="4607895" y="148970"/>
                </a:cubicBezTo>
                <a:cubicBezTo>
                  <a:pt x="4626694" y="156584"/>
                  <a:pt x="4633991" y="170387"/>
                  <a:pt x="4646604" y="186093"/>
                </a:cubicBezTo>
                <a:lnTo>
                  <a:pt x="4653267" y="185062"/>
                </a:lnTo>
                <a:cubicBezTo>
                  <a:pt x="4651284" y="170228"/>
                  <a:pt x="4646842" y="157537"/>
                  <a:pt x="4653029" y="143734"/>
                </a:cubicBezTo>
                <a:cubicBezTo>
                  <a:pt x="4674605" y="153570"/>
                  <a:pt x="4672940" y="182285"/>
                  <a:pt x="4694753" y="191487"/>
                </a:cubicBezTo>
                <a:cubicBezTo>
                  <a:pt x="4699671" y="179350"/>
                  <a:pt x="4700861" y="167610"/>
                  <a:pt x="4702368" y="154681"/>
                </a:cubicBezTo>
                <a:lnTo>
                  <a:pt x="4708397" y="155395"/>
                </a:lnTo>
                <a:cubicBezTo>
                  <a:pt x="4714425" y="167610"/>
                  <a:pt x="4706811" y="189662"/>
                  <a:pt x="4704192" y="202909"/>
                </a:cubicBezTo>
                <a:lnTo>
                  <a:pt x="4716170" y="217108"/>
                </a:lnTo>
                <a:lnTo>
                  <a:pt x="4710380" y="218060"/>
                </a:lnTo>
                <a:cubicBezTo>
                  <a:pt x="4710936" y="216156"/>
                  <a:pt x="4711252" y="214173"/>
                  <a:pt x="4711967" y="212349"/>
                </a:cubicBezTo>
                <a:cubicBezTo>
                  <a:pt x="4716964" y="199340"/>
                  <a:pt x="4733304" y="166341"/>
                  <a:pt x="4744489" y="160074"/>
                </a:cubicBezTo>
                <a:lnTo>
                  <a:pt x="4751866" y="186252"/>
                </a:lnTo>
                <a:cubicBezTo>
                  <a:pt x="4763527" y="182523"/>
                  <a:pt x="4770508" y="155077"/>
                  <a:pt x="4780581" y="144210"/>
                </a:cubicBezTo>
                <a:cubicBezTo>
                  <a:pt x="4784944" y="163644"/>
                  <a:pt x="4774949" y="194184"/>
                  <a:pt x="4786293" y="208144"/>
                </a:cubicBezTo>
                <a:cubicBezTo>
                  <a:pt x="4799777" y="198784"/>
                  <a:pt x="4811517" y="190218"/>
                  <a:pt x="4827620" y="185934"/>
                </a:cubicBezTo>
                <a:cubicBezTo>
                  <a:pt x="4821115" y="200530"/>
                  <a:pt x="4807076" y="210683"/>
                  <a:pt x="4808582" y="226547"/>
                </a:cubicBezTo>
                <a:cubicBezTo>
                  <a:pt x="4819370" y="224327"/>
                  <a:pt x="4827223" y="209414"/>
                  <a:pt x="4833966" y="200450"/>
                </a:cubicBezTo>
                <a:lnTo>
                  <a:pt x="4843167" y="199578"/>
                </a:lnTo>
                <a:cubicBezTo>
                  <a:pt x="4848482" y="214015"/>
                  <a:pt x="4850545" y="228610"/>
                  <a:pt x="4853003" y="243682"/>
                </a:cubicBezTo>
                <a:cubicBezTo>
                  <a:pt x="4863950" y="255342"/>
                  <a:pt x="4866568" y="254152"/>
                  <a:pt x="4881798" y="256453"/>
                </a:cubicBezTo>
                <a:cubicBezTo>
                  <a:pt x="4903295" y="235749"/>
                  <a:pt x="4931533" y="213935"/>
                  <a:pt x="4945097" y="187124"/>
                </a:cubicBezTo>
                <a:cubicBezTo>
                  <a:pt x="4946129" y="191963"/>
                  <a:pt x="4947002" y="196801"/>
                  <a:pt x="4947557" y="201799"/>
                </a:cubicBezTo>
                <a:cubicBezTo>
                  <a:pt x="4950968" y="235749"/>
                  <a:pt x="4935976" y="261053"/>
                  <a:pt x="4914717" y="285802"/>
                </a:cubicBezTo>
                <a:cubicBezTo>
                  <a:pt x="4924553" y="281281"/>
                  <a:pt x="4933755" y="276125"/>
                  <a:pt x="4942321" y="269462"/>
                </a:cubicBezTo>
                <a:cubicBezTo>
                  <a:pt x="4969609" y="248282"/>
                  <a:pt x="4999910" y="220361"/>
                  <a:pt x="5004987" y="184586"/>
                </a:cubicBezTo>
                <a:cubicBezTo>
                  <a:pt x="5007604" y="231863"/>
                  <a:pt x="4990947" y="256532"/>
                  <a:pt x="4963422" y="292862"/>
                </a:cubicBezTo>
                <a:cubicBezTo>
                  <a:pt x="4994913" y="279853"/>
                  <a:pt x="5048535" y="232417"/>
                  <a:pt x="5066304" y="202750"/>
                </a:cubicBezTo>
                <a:cubicBezTo>
                  <a:pt x="5071301" y="247092"/>
                  <a:pt x="5057975" y="278584"/>
                  <a:pt x="5030926" y="312693"/>
                </a:cubicBezTo>
                <a:cubicBezTo>
                  <a:pt x="5034178" y="309916"/>
                  <a:pt x="5037430" y="307061"/>
                  <a:pt x="5040682" y="304285"/>
                </a:cubicBezTo>
                <a:cubicBezTo>
                  <a:pt x="5045521" y="300239"/>
                  <a:pt x="5050360" y="296352"/>
                  <a:pt x="5055040" y="291989"/>
                </a:cubicBezTo>
                <a:cubicBezTo>
                  <a:pt x="5082089" y="266527"/>
                  <a:pt x="5124131" y="206400"/>
                  <a:pt x="5125083" y="168483"/>
                </a:cubicBezTo>
                <a:cubicBezTo>
                  <a:pt x="5130398" y="221074"/>
                  <a:pt x="5112708" y="267955"/>
                  <a:pt x="5083279" y="310868"/>
                </a:cubicBezTo>
                <a:cubicBezTo>
                  <a:pt x="5109932" y="293893"/>
                  <a:pt x="5127700" y="279298"/>
                  <a:pt x="5145231" y="252725"/>
                </a:cubicBezTo>
                <a:lnTo>
                  <a:pt x="5146897" y="250107"/>
                </a:lnTo>
                <a:cubicBezTo>
                  <a:pt x="5153798" y="258197"/>
                  <a:pt x="5144358" y="285088"/>
                  <a:pt x="5146658" y="297701"/>
                </a:cubicBezTo>
                <a:lnTo>
                  <a:pt x="5163079" y="288499"/>
                </a:lnTo>
                <a:lnTo>
                  <a:pt x="5177912" y="306426"/>
                </a:lnTo>
                <a:cubicBezTo>
                  <a:pt x="5178229" y="293655"/>
                  <a:pt x="5180133" y="283581"/>
                  <a:pt x="5184416" y="271524"/>
                </a:cubicBezTo>
                <a:lnTo>
                  <a:pt x="5196553" y="277711"/>
                </a:lnTo>
                <a:cubicBezTo>
                  <a:pt x="5209006" y="295242"/>
                  <a:pt x="5219001" y="308489"/>
                  <a:pt x="5221777" y="330382"/>
                </a:cubicBezTo>
                <a:cubicBezTo>
                  <a:pt x="5229552" y="302936"/>
                  <a:pt x="5220746" y="283184"/>
                  <a:pt x="5223760" y="256135"/>
                </a:cubicBezTo>
                <a:lnTo>
                  <a:pt x="5231931" y="260022"/>
                </a:lnTo>
                <a:cubicBezTo>
                  <a:pt x="5242402" y="276045"/>
                  <a:pt x="5247320" y="288023"/>
                  <a:pt x="5249858" y="307140"/>
                </a:cubicBezTo>
                <a:cubicBezTo>
                  <a:pt x="5250810" y="314597"/>
                  <a:pt x="5251841" y="313962"/>
                  <a:pt x="5256997" y="318959"/>
                </a:cubicBezTo>
                <a:cubicBezTo>
                  <a:pt x="5263740" y="294290"/>
                  <a:pt x="5265247" y="270334"/>
                  <a:pt x="5266516" y="244871"/>
                </a:cubicBezTo>
                <a:cubicBezTo>
                  <a:pt x="5277146" y="261926"/>
                  <a:pt x="5287219" y="271286"/>
                  <a:pt x="5285871" y="291672"/>
                </a:cubicBezTo>
                <a:lnTo>
                  <a:pt x="5290789" y="280488"/>
                </a:lnTo>
                <a:lnTo>
                  <a:pt x="5292931" y="281201"/>
                </a:lnTo>
                <a:cubicBezTo>
                  <a:pt x="5294676" y="276442"/>
                  <a:pt x="5294597" y="276125"/>
                  <a:pt x="5297532" y="271127"/>
                </a:cubicBezTo>
                <a:cubicBezTo>
                  <a:pt x="5304433" y="259467"/>
                  <a:pt x="5312999" y="254866"/>
                  <a:pt x="5325612" y="251376"/>
                </a:cubicBezTo>
                <a:cubicBezTo>
                  <a:pt x="5334655" y="253914"/>
                  <a:pt x="5339969" y="253597"/>
                  <a:pt x="5344412" y="263195"/>
                </a:cubicBezTo>
                <a:cubicBezTo>
                  <a:pt x="5352661" y="281043"/>
                  <a:pt x="5348378" y="307616"/>
                  <a:pt x="5342904" y="325702"/>
                </a:cubicBezTo>
                <a:cubicBezTo>
                  <a:pt x="5348378" y="315310"/>
                  <a:pt x="5353851" y="304840"/>
                  <a:pt x="5358055" y="293893"/>
                </a:cubicBezTo>
                <a:cubicBezTo>
                  <a:pt x="5369954" y="262402"/>
                  <a:pt x="5373206" y="224882"/>
                  <a:pt x="5359245" y="193787"/>
                </a:cubicBezTo>
                <a:cubicBezTo>
                  <a:pt x="5360118" y="195453"/>
                  <a:pt x="5360990" y="197198"/>
                  <a:pt x="5361942" y="198864"/>
                </a:cubicBezTo>
                <a:cubicBezTo>
                  <a:pt x="5382328" y="234639"/>
                  <a:pt x="5375982" y="285961"/>
                  <a:pt x="5396765" y="315628"/>
                </a:cubicBezTo>
                <a:cubicBezTo>
                  <a:pt x="5404539" y="309282"/>
                  <a:pt x="5412392" y="303095"/>
                  <a:pt x="5420245" y="296987"/>
                </a:cubicBezTo>
                <a:lnTo>
                  <a:pt x="5432699" y="301588"/>
                </a:lnTo>
                <a:cubicBezTo>
                  <a:pt x="5433174" y="308409"/>
                  <a:pt x="5433174" y="312772"/>
                  <a:pt x="5437061" y="318563"/>
                </a:cubicBezTo>
                <a:lnTo>
                  <a:pt x="5465142" y="312455"/>
                </a:lnTo>
                <a:lnTo>
                  <a:pt x="5473629" y="338711"/>
                </a:lnTo>
                <a:lnTo>
                  <a:pt x="5482435" y="338870"/>
                </a:lnTo>
                <a:lnTo>
                  <a:pt x="5501710" y="318721"/>
                </a:lnTo>
                <a:lnTo>
                  <a:pt x="5510832" y="320784"/>
                </a:lnTo>
                <a:cubicBezTo>
                  <a:pt x="5512418" y="331969"/>
                  <a:pt x="5514322" y="341963"/>
                  <a:pt x="5518130" y="352592"/>
                </a:cubicBezTo>
                <a:lnTo>
                  <a:pt x="5533042" y="325464"/>
                </a:lnTo>
                <a:cubicBezTo>
                  <a:pt x="5542244" y="324116"/>
                  <a:pt x="5550097" y="322133"/>
                  <a:pt x="5558981" y="319118"/>
                </a:cubicBezTo>
                <a:cubicBezTo>
                  <a:pt x="5563899" y="306902"/>
                  <a:pt x="5567549" y="297542"/>
                  <a:pt x="5577305" y="288420"/>
                </a:cubicBezTo>
                <a:cubicBezTo>
                  <a:pt x="5578575" y="289293"/>
                  <a:pt x="5580002" y="289848"/>
                  <a:pt x="5581033" y="290958"/>
                </a:cubicBezTo>
                <a:cubicBezTo>
                  <a:pt x="5593408" y="302857"/>
                  <a:pt x="5589600" y="332841"/>
                  <a:pt x="5589759" y="348864"/>
                </a:cubicBezTo>
                <a:lnTo>
                  <a:pt x="5594677" y="349182"/>
                </a:lnTo>
                <a:cubicBezTo>
                  <a:pt x="5599595" y="337283"/>
                  <a:pt x="5602213" y="329034"/>
                  <a:pt x="5613556" y="322291"/>
                </a:cubicBezTo>
                <a:cubicBezTo>
                  <a:pt x="5631166" y="325781"/>
                  <a:pt x="5644174" y="337521"/>
                  <a:pt x="5658215" y="348071"/>
                </a:cubicBezTo>
                <a:cubicBezTo>
                  <a:pt x="5663609" y="346960"/>
                  <a:pt x="5668765" y="346088"/>
                  <a:pt x="5674159" y="345215"/>
                </a:cubicBezTo>
                <a:cubicBezTo>
                  <a:pt x="5693038" y="342042"/>
                  <a:pt x="5704857" y="345533"/>
                  <a:pt x="5722388" y="351799"/>
                </a:cubicBezTo>
                <a:cubicBezTo>
                  <a:pt x="5736507" y="356876"/>
                  <a:pt x="5738410" y="332920"/>
                  <a:pt x="5752451" y="330303"/>
                </a:cubicBezTo>
                <a:lnTo>
                  <a:pt x="5762446" y="353148"/>
                </a:lnTo>
                <a:cubicBezTo>
                  <a:pt x="5789654" y="366871"/>
                  <a:pt x="5794889" y="317293"/>
                  <a:pt x="5818844" y="310234"/>
                </a:cubicBezTo>
                <a:cubicBezTo>
                  <a:pt x="5822652" y="321656"/>
                  <a:pt x="5825270" y="332682"/>
                  <a:pt x="5827649" y="344501"/>
                </a:cubicBezTo>
                <a:cubicBezTo>
                  <a:pt x="5834234" y="335776"/>
                  <a:pt x="5840738" y="326733"/>
                  <a:pt x="5848115" y="318563"/>
                </a:cubicBezTo>
                <a:cubicBezTo>
                  <a:pt x="5856127" y="309520"/>
                  <a:pt x="5865170" y="297939"/>
                  <a:pt x="5877306" y="297383"/>
                </a:cubicBezTo>
                <a:lnTo>
                  <a:pt x="5879209" y="329985"/>
                </a:lnTo>
                <a:cubicBezTo>
                  <a:pt x="5894916" y="333079"/>
                  <a:pt x="5910543" y="305871"/>
                  <a:pt x="5929422" y="301429"/>
                </a:cubicBezTo>
                <a:cubicBezTo>
                  <a:pt x="5931721" y="309520"/>
                  <a:pt x="5933943" y="317373"/>
                  <a:pt x="5936957" y="325146"/>
                </a:cubicBezTo>
                <a:cubicBezTo>
                  <a:pt x="5950284" y="317056"/>
                  <a:pt x="5963768" y="309123"/>
                  <a:pt x="5977332" y="301429"/>
                </a:cubicBezTo>
                <a:cubicBezTo>
                  <a:pt x="5992404" y="303967"/>
                  <a:pt x="5991849" y="304522"/>
                  <a:pt x="6001050" y="316897"/>
                </a:cubicBezTo>
                <a:cubicBezTo>
                  <a:pt x="6005175" y="325543"/>
                  <a:pt x="6008110" y="333872"/>
                  <a:pt x="6008666" y="343470"/>
                </a:cubicBezTo>
                <a:cubicBezTo>
                  <a:pt x="6012314" y="405263"/>
                  <a:pt x="6016915" y="893023"/>
                  <a:pt x="6006047" y="928480"/>
                </a:cubicBezTo>
                <a:cubicBezTo>
                  <a:pt x="6004858" y="932446"/>
                  <a:pt x="6003192" y="936016"/>
                  <a:pt x="6001209" y="939585"/>
                </a:cubicBezTo>
                <a:cubicBezTo>
                  <a:pt x="5986296" y="968618"/>
                  <a:pt x="5934895" y="984800"/>
                  <a:pt x="5904910" y="994636"/>
                </a:cubicBezTo>
                <a:cubicBezTo>
                  <a:pt x="5903879" y="994953"/>
                  <a:pt x="5902927" y="995270"/>
                  <a:pt x="5901817" y="995588"/>
                </a:cubicBezTo>
                <a:cubicBezTo>
                  <a:pt x="5916730" y="962748"/>
                  <a:pt x="5893012" y="902065"/>
                  <a:pt x="5880638" y="869067"/>
                </a:cubicBezTo>
                <a:cubicBezTo>
                  <a:pt x="5860966" y="816475"/>
                  <a:pt x="5830188" y="734535"/>
                  <a:pt x="5782197" y="703122"/>
                </a:cubicBezTo>
                <a:cubicBezTo>
                  <a:pt x="5804329" y="691303"/>
                  <a:pt x="5988517" y="484348"/>
                  <a:pt x="5994070" y="466263"/>
                </a:cubicBezTo>
                <a:cubicBezTo>
                  <a:pt x="5995577" y="461266"/>
                  <a:pt x="5996370" y="455554"/>
                  <a:pt x="5996450" y="450319"/>
                </a:cubicBezTo>
                <a:lnTo>
                  <a:pt x="5992008" y="453809"/>
                </a:lnTo>
                <a:cubicBezTo>
                  <a:pt x="5969083" y="471816"/>
                  <a:pt x="5751261" y="612297"/>
                  <a:pt x="5743091" y="611028"/>
                </a:cubicBezTo>
                <a:cubicBezTo>
                  <a:pt x="5735159" y="609759"/>
                  <a:pt x="5727543" y="604048"/>
                  <a:pt x="5720880" y="599764"/>
                </a:cubicBezTo>
                <a:lnTo>
                  <a:pt x="5712472" y="603809"/>
                </a:lnTo>
                <a:cubicBezTo>
                  <a:pt x="5712155" y="620229"/>
                  <a:pt x="5714376" y="647913"/>
                  <a:pt x="5706206" y="662192"/>
                </a:cubicBezTo>
                <a:cubicBezTo>
                  <a:pt x="5678125" y="711610"/>
                  <a:pt x="5624502" y="744053"/>
                  <a:pt x="5591662" y="790299"/>
                </a:cubicBezTo>
                <a:cubicBezTo>
                  <a:pt x="5560647" y="834006"/>
                  <a:pt x="5544306" y="900638"/>
                  <a:pt x="5505517" y="936650"/>
                </a:cubicBezTo>
                <a:cubicBezTo>
                  <a:pt x="5499727" y="942044"/>
                  <a:pt x="5493619" y="946804"/>
                  <a:pt x="5487273" y="951484"/>
                </a:cubicBezTo>
                <a:cubicBezTo>
                  <a:pt x="5493143" y="937919"/>
                  <a:pt x="5497347" y="924990"/>
                  <a:pt x="5496792" y="909998"/>
                </a:cubicBezTo>
                <a:cubicBezTo>
                  <a:pt x="5494412" y="847332"/>
                  <a:pt x="5478072" y="783794"/>
                  <a:pt x="5471488" y="721208"/>
                </a:cubicBezTo>
                <a:cubicBezTo>
                  <a:pt x="5464190" y="651483"/>
                  <a:pt x="5471409" y="573905"/>
                  <a:pt x="5454116" y="506162"/>
                </a:cubicBezTo>
                <a:cubicBezTo>
                  <a:pt x="5453085" y="502196"/>
                  <a:pt x="5452212" y="498230"/>
                  <a:pt x="5451101" y="494343"/>
                </a:cubicBezTo>
                <a:cubicBezTo>
                  <a:pt x="5454195" y="545269"/>
                  <a:pt x="5443169" y="697728"/>
                  <a:pt x="5418341" y="737470"/>
                </a:cubicBezTo>
                <a:cubicBezTo>
                  <a:pt x="5413661" y="697887"/>
                  <a:pt x="5362497" y="653069"/>
                  <a:pt x="5332355" y="629114"/>
                </a:cubicBezTo>
                <a:cubicBezTo>
                  <a:pt x="5243591" y="558516"/>
                  <a:pt x="5125796" y="501007"/>
                  <a:pt x="5012919" y="485380"/>
                </a:cubicBezTo>
                <a:cubicBezTo>
                  <a:pt x="5131746" y="536067"/>
                  <a:pt x="5289123" y="647358"/>
                  <a:pt x="5338383" y="771420"/>
                </a:cubicBezTo>
                <a:cubicBezTo>
                  <a:pt x="5344253" y="786253"/>
                  <a:pt x="5345998" y="799818"/>
                  <a:pt x="5345602" y="815682"/>
                </a:cubicBezTo>
                <a:cubicBezTo>
                  <a:pt x="5333386" y="767612"/>
                  <a:pt x="5276828" y="728109"/>
                  <a:pt x="5236294" y="704074"/>
                </a:cubicBezTo>
                <a:cubicBezTo>
                  <a:pt x="5080821" y="612139"/>
                  <a:pt x="4893459" y="577474"/>
                  <a:pt x="4717995" y="623403"/>
                </a:cubicBezTo>
                <a:cubicBezTo>
                  <a:pt x="4664214" y="637443"/>
                  <a:pt x="4610908" y="656639"/>
                  <a:pt x="4556413" y="667427"/>
                </a:cubicBezTo>
                <a:cubicBezTo>
                  <a:pt x="4784310" y="684799"/>
                  <a:pt x="5050201" y="699077"/>
                  <a:pt x="5210910" y="885249"/>
                </a:cubicBezTo>
                <a:cubicBezTo>
                  <a:pt x="5229075" y="906190"/>
                  <a:pt x="5246685" y="927846"/>
                  <a:pt x="5258267" y="953229"/>
                </a:cubicBezTo>
                <a:lnTo>
                  <a:pt x="5257077" y="961716"/>
                </a:lnTo>
                <a:cubicBezTo>
                  <a:pt x="5130714" y="819172"/>
                  <a:pt x="4934230" y="771023"/>
                  <a:pt x="4750755" y="759997"/>
                </a:cubicBezTo>
                <a:cubicBezTo>
                  <a:pt x="4630739" y="752699"/>
                  <a:pt x="4552289" y="774276"/>
                  <a:pt x="4438143" y="785222"/>
                </a:cubicBezTo>
                <a:lnTo>
                  <a:pt x="4542374" y="790775"/>
                </a:lnTo>
                <a:cubicBezTo>
                  <a:pt x="4609243" y="819172"/>
                  <a:pt x="4781692" y="1006375"/>
                  <a:pt x="4817466" y="1075070"/>
                </a:cubicBezTo>
                <a:lnTo>
                  <a:pt x="4817784" y="1089824"/>
                </a:lnTo>
                <a:cubicBezTo>
                  <a:pt x="4783040" y="1111558"/>
                  <a:pt x="4744410" y="1126075"/>
                  <a:pt x="4708714" y="1146302"/>
                </a:cubicBezTo>
                <a:cubicBezTo>
                  <a:pt x="4656361" y="1175969"/>
                  <a:pt x="4602580" y="1219835"/>
                  <a:pt x="4546974" y="1240935"/>
                </a:cubicBezTo>
                <a:cubicBezTo>
                  <a:pt x="4756547" y="1200480"/>
                  <a:pt x="4982459" y="1117666"/>
                  <a:pt x="5178705" y="1251644"/>
                </a:cubicBezTo>
                <a:cubicBezTo>
                  <a:pt x="5193539" y="1261797"/>
                  <a:pt x="5205358" y="1272188"/>
                  <a:pt x="5213370" y="1288687"/>
                </a:cubicBezTo>
                <a:cubicBezTo>
                  <a:pt x="5007129" y="1223008"/>
                  <a:pt x="4886716" y="1285990"/>
                  <a:pt x="4683330" y="1307487"/>
                </a:cubicBezTo>
                <a:cubicBezTo>
                  <a:pt x="4611623" y="1315102"/>
                  <a:pt x="4539755" y="1304632"/>
                  <a:pt x="4468048" y="1307963"/>
                </a:cubicBezTo>
                <a:cubicBezTo>
                  <a:pt x="4501522" y="1269015"/>
                  <a:pt x="4517148" y="1098629"/>
                  <a:pt x="4513975" y="1045879"/>
                </a:cubicBezTo>
                <a:cubicBezTo>
                  <a:pt x="4513341" y="1036439"/>
                  <a:pt x="4510485" y="1028269"/>
                  <a:pt x="4505647" y="1020257"/>
                </a:cubicBezTo>
                <a:cubicBezTo>
                  <a:pt x="4546895" y="1013832"/>
                  <a:pt x="4665880" y="1002330"/>
                  <a:pt x="4689994" y="969807"/>
                </a:cubicBezTo>
                <a:cubicBezTo>
                  <a:pt x="4679761" y="953467"/>
                  <a:pt x="4648191" y="945852"/>
                  <a:pt x="4630105" y="941965"/>
                </a:cubicBezTo>
                <a:cubicBezTo>
                  <a:pt x="4524446" y="918961"/>
                  <a:pt x="4390469" y="963462"/>
                  <a:pt x="4302578" y="1021685"/>
                </a:cubicBezTo>
                <a:cubicBezTo>
                  <a:pt x="4261727" y="1049210"/>
                  <a:pt x="4223970" y="1080940"/>
                  <a:pt x="4189939" y="1116476"/>
                </a:cubicBezTo>
                <a:cubicBezTo>
                  <a:pt x="4157417" y="1150427"/>
                  <a:pt x="4124656" y="1209364"/>
                  <a:pt x="4084122" y="1230543"/>
                </a:cubicBezTo>
                <a:cubicBezTo>
                  <a:pt x="4088168" y="1183901"/>
                  <a:pt x="4028120" y="1118380"/>
                  <a:pt x="3999484" y="1084271"/>
                </a:cubicBezTo>
                <a:cubicBezTo>
                  <a:pt x="3853370" y="910156"/>
                  <a:pt x="3682667" y="803070"/>
                  <a:pt x="3455485" y="773323"/>
                </a:cubicBezTo>
                <a:cubicBezTo>
                  <a:pt x="3636738" y="844635"/>
                  <a:pt x="3908103" y="1094821"/>
                  <a:pt x="3984492" y="1276234"/>
                </a:cubicBezTo>
                <a:cubicBezTo>
                  <a:pt x="3989410" y="1287973"/>
                  <a:pt x="3991710" y="1298524"/>
                  <a:pt x="3991552" y="1311294"/>
                </a:cubicBezTo>
                <a:cubicBezTo>
                  <a:pt x="3984096" y="1325890"/>
                  <a:pt x="3975053" y="1332871"/>
                  <a:pt x="3962598" y="1342707"/>
                </a:cubicBezTo>
                <a:lnTo>
                  <a:pt x="3947528" y="1345086"/>
                </a:lnTo>
                <a:cubicBezTo>
                  <a:pt x="3936818" y="1335885"/>
                  <a:pt x="3934042" y="1330173"/>
                  <a:pt x="3930473" y="1316609"/>
                </a:cubicBezTo>
                <a:cubicBezTo>
                  <a:pt x="3922144" y="1319227"/>
                  <a:pt x="3922302" y="1319068"/>
                  <a:pt x="3918257" y="1327080"/>
                </a:cubicBezTo>
                <a:cubicBezTo>
                  <a:pt x="3883593" y="1394663"/>
                  <a:pt x="3895094" y="1448048"/>
                  <a:pt x="3817833" y="1489375"/>
                </a:cubicBezTo>
                <a:cubicBezTo>
                  <a:pt x="3818071" y="1438212"/>
                  <a:pt x="3771509" y="1382924"/>
                  <a:pt x="3736606" y="1348101"/>
                </a:cubicBezTo>
                <a:cubicBezTo>
                  <a:pt x="3723994" y="1335567"/>
                  <a:pt x="3710112" y="1323669"/>
                  <a:pt x="3695754" y="1313119"/>
                </a:cubicBezTo>
                <a:cubicBezTo>
                  <a:pt x="3733196" y="1278534"/>
                  <a:pt x="3802445" y="1130834"/>
                  <a:pt x="3805697" y="1081257"/>
                </a:cubicBezTo>
                <a:cubicBezTo>
                  <a:pt x="3806332" y="1071976"/>
                  <a:pt x="3805062" y="1062219"/>
                  <a:pt x="3803872" y="1053018"/>
                </a:cubicBezTo>
                <a:cubicBezTo>
                  <a:pt x="3798479" y="1090538"/>
                  <a:pt x="3676400" y="1240697"/>
                  <a:pt x="3642767" y="1266794"/>
                </a:cubicBezTo>
                <a:cubicBezTo>
                  <a:pt x="3639356" y="1269412"/>
                  <a:pt x="3635786" y="1271871"/>
                  <a:pt x="3632138" y="1274092"/>
                </a:cubicBezTo>
                <a:cubicBezTo>
                  <a:pt x="3634042" y="1242759"/>
                  <a:pt x="3589462" y="1188740"/>
                  <a:pt x="3568996" y="1165022"/>
                </a:cubicBezTo>
                <a:cubicBezTo>
                  <a:pt x="3562967" y="1157963"/>
                  <a:pt x="3556146" y="1152092"/>
                  <a:pt x="3548769" y="1146540"/>
                </a:cubicBezTo>
                <a:lnTo>
                  <a:pt x="3541312" y="1146381"/>
                </a:lnTo>
                <a:cubicBezTo>
                  <a:pt x="3543454" y="1168830"/>
                  <a:pt x="3564237" y="1196038"/>
                  <a:pt x="3559160" y="1215234"/>
                </a:cubicBezTo>
                <a:cubicBezTo>
                  <a:pt x="3541392" y="1214123"/>
                  <a:pt x="3520926" y="1196752"/>
                  <a:pt x="3505300" y="1187947"/>
                </a:cubicBezTo>
                <a:cubicBezTo>
                  <a:pt x="3448028" y="1155424"/>
                  <a:pt x="3368704" y="1147174"/>
                  <a:pt x="3304214" y="1140749"/>
                </a:cubicBezTo>
                <a:cubicBezTo>
                  <a:pt x="3303977" y="1100453"/>
                  <a:pt x="3248688" y="1017322"/>
                  <a:pt x="3218228" y="987418"/>
                </a:cubicBezTo>
                <a:cubicBezTo>
                  <a:pt x="3213151" y="982420"/>
                  <a:pt x="3207361" y="978850"/>
                  <a:pt x="3201571" y="974884"/>
                </a:cubicBezTo>
                <a:cubicBezTo>
                  <a:pt x="3199667" y="973694"/>
                  <a:pt x="3197922" y="972346"/>
                  <a:pt x="3196176" y="971077"/>
                </a:cubicBezTo>
                <a:cubicBezTo>
                  <a:pt x="3195065" y="970363"/>
                  <a:pt x="3193956" y="969649"/>
                  <a:pt x="3192925" y="968935"/>
                </a:cubicBezTo>
                <a:cubicBezTo>
                  <a:pt x="3290492" y="1120681"/>
                  <a:pt x="3379651" y="1832528"/>
                  <a:pt x="3340307" y="2017748"/>
                </a:cubicBezTo>
                <a:cubicBezTo>
                  <a:pt x="3337847" y="2029330"/>
                  <a:pt x="3334199" y="2039324"/>
                  <a:pt x="3327298" y="2049081"/>
                </a:cubicBezTo>
                <a:cubicBezTo>
                  <a:pt x="3333247" y="1969361"/>
                  <a:pt x="3307705" y="1890355"/>
                  <a:pt x="3294458" y="1812301"/>
                </a:cubicBezTo>
                <a:cubicBezTo>
                  <a:pt x="3249799" y="1549899"/>
                  <a:pt x="3218862" y="1252833"/>
                  <a:pt x="3036975" y="1041992"/>
                </a:cubicBezTo>
                <a:cubicBezTo>
                  <a:pt x="2987636" y="984800"/>
                  <a:pt x="2928064" y="944979"/>
                  <a:pt x="2854054" y="928322"/>
                </a:cubicBezTo>
                <a:cubicBezTo>
                  <a:pt x="2962172" y="1008041"/>
                  <a:pt x="3107810" y="1638107"/>
                  <a:pt x="3130259" y="1788821"/>
                </a:cubicBezTo>
                <a:cubicBezTo>
                  <a:pt x="3136049" y="1828007"/>
                  <a:pt x="3142237" y="1862830"/>
                  <a:pt x="3128038" y="1900984"/>
                </a:cubicBezTo>
                <a:cubicBezTo>
                  <a:pt x="3134384" y="1875046"/>
                  <a:pt x="3113680" y="1846569"/>
                  <a:pt x="3100671" y="1825151"/>
                </a:cubicBezTo>
                <a:cubicBezTo>
                  <a:pt x="3078937" y="1789456"/>
                  <a:pt x="3051808" y="1755268"/>
                  <a:pt x="3033247" y="1717827"/>
                </a:cubicBezTo>
                <a:cubicBezTo>
                  <a:pt x="2955827" y="1561957"/>
                  <a:pt x="2924811" y="1427265"/>
                  <a:pt x="2733801" y="1381020"/>
                </a:cubicBezTo>
                <a:cubicBezTo>
                  <a:pt x="2581261" y="1344134"/>
                  <a:pt x="2422139" y="1359364"/>
                  <a:pt x="2277533" y="1417033"/>
                </a:cubicBezTo>
                <a:cubicBezTo>
                  <a:pt x="2444825" y="1423537"/>
                  <a:pt x="2738243" y="1386572"/>
                  <a:pt x="2863336" y="1519201"/>
                </a:cubicBezTo>
                <a:cubicBezTo>
                  <a:pt x="2893161" y="1550851"/>
                  <a:pt x="2914658" y="1597969"/>
                  <a:pt x="2912913" y="1641914"/>
                </a:cubicBezTo>
                <a:cubicBezTo>
                  <a:pt x="2912833" y="1643263"/>
                  <a:pt x="2912754" y="1644611"/>
                  <a:pt x="2912674" y="1645960"/>
                </a:cubicBezTo>
                <a:cubicBezTo>
                  <a:pt x="2895699" y="1600984"/>
                  <a:pt x="2833907" y="1565209"/>
                  <a:pt x="2792420" y="1546568"/>
                </a:cubicBezTo>
                <a:cubicBezTo>
                  <a:pt x="2651859" y="1483267"/>
                  <a:pt x="2500669" y="1480333"/>
                  <a:pt x="2349162" y="1481919"/>
                </a:cubicBezTo>
                <a:cubicBezTo>
                  <a:pt x="2419522" y="1508730"/>
                  <a:pt x="2684540" y="1646119"/>
                  <a:pt x="2720474" y="1700693"/>
                </a:cubicBezTo>
                <a:cubicBezTo>
                  <a:pt x="2721664" y="1749080"/>
                  <a:pt x="2665265" y="1799292"/>
                  <a:pt x="2647259" y="1842840"/>
                </a:cubicBezTo>
                <a:cubicBezTo>
                  <a:pt x="2609580" y="1933824"/>
                  <a:pt x="2630284" y="2043687"/>
                  <a:pt x="2580945" y="2131815"/>
                </a:cubicBezTo>
                <a:cubicBezTo>
                  <a:pt x="2600220" y="2066849"/>
                  <a:pt x="2518200" y="1891942"/>
                  <a:pt x="2485915" y="1832370"/>
                </a:cubicBezTo>
                <a:cubicBezTo>
                  <a:pt x="2469416" y="1801989"/>
                  <a:pt x="2451965" y="1774464"/>
                  <a:pt x="2424519" y="1752809"/>
                </a:cubicBezTo>
                <a:cubicBezTo>
                  <a:pt x="2442604" y="1733691"/>
                  <a:pt x="2465291" y="1708546"/>
                  <a:pt x="2465529" y="1680466"/>
                </a:cubicBezTo>
                <a:cubicBezTo>
                  <a:pt x="2465608" y="1672850"/>
                  <a:pt x="2464339" y="1665156"/>
                  <a:pt x="2463150" y="1657700"/>
                </a:cubicBezTo>
                <a:cubicBezTo>
                  <a:pt x="2453471" y="1702835"/>
                  <a:pt x="2390648" y="1732581"/>
                  <a:pt x="2368119" y="1773274"/>
                </a:cubicBezTo>
                <a:cubicBezTo>
                  <a:pt x="2312990" y="1872666"/>
                  <a:pt x="2285861" y="2047574"/>
                  <a:pt x="2218436" y="2128643"/>
                </a:cubicBezTo>
                <a:cubicBezTo>
                  <a:pt x="2206221" y="2102624"/>
                  <a:pt x="2172509" y="2086522"/>
                  <a:pt x="2148474" y="2073116"/>
                </a:cubicBezTo>
                <a:cubicBezTo>
                  <a:pt x="2158627" y="2021873"/>
                  <a:pt x="2103656" y="1892417"/>
                  <a:pt x="2075099" y="1850297"/>
                </a:cubicBezTo>
                <a:cubicBezTo>
                  <a:pt x="2072006" y="1845696"/>
                  <a:pt x="2068674" y="1841175"/>
                  <a:pt x="2065105" y="1836891"/>
                </a:cubicBezTo>
                <a:cubicBezTo>
                  <a:pt x="2136575" y="1799609"/>
                  <a:pt x="2195988" y="1739641"/>
                  <a:pt x="2269283" y="1706959"/>
                </a:cubicBezTo>
                <a:cubicBezTo>
                  <a:pt x="2324809" y="1682211"/>
                  <a:pt x="2438083" y="1660397"/>
                  <a:pt x="2478141" y="1625574"/>
                </a:cubicBezTo>
                <a:cubicBezTo>
                  <a:pt x="2225021" y="1622797"/>
                  <a:pt x="2012434" y="1724411"/>
                  <a:pt x="1831815" y="1900984"/>
                </a:cubicBezTo>
                <a:cubicBezTo>
                  <a:pt x="1788901" y="1942946"/>
                  <a:pt x="1752094" y="2007516"/>
                  <a:pt x="1696886" y="2033375"/>
                </a:cubicBezTo>
                <a:cubicBezTo>
                  <a:pt x="1739958" y="1988716"/>
                  <a:pt x="1748287" y="1847282"/>
                  <a:pt x="1780413" y="1782396"/>
                </a:cubicBezTo>
                <a:cubicBezTo>
                  <a:pt x="1838874" y="1664363"/>
                  <a:pt x="1912011" y="1548154"/>
                  <a:pt x="1987923" y="1440592"/>
                </a:cubicBezTo>
                <a:cubicBezTo>
                  <a:pt x="2028695" y="1382765"/>
                  <a:pt x="2075258" y="1326921"/>
                  <a:pt x="2111826" y="1266398"/>
                </a:cubicBezTo>
                <a:cubicBezTo>
                  <a:pt x="2118330" y="1255689"/>
                  <a:pt x="2119997" y="1247043"/>
                  <a:pt x="2119520" y="1234748"/>
                </a:cubicBezTo>
                <a:cubicBezTo>
                  <a:pt x="2119282" y="1230940"/>
                  <a:pt x="2119045" y="1227053"/>
                  <a:pt x="2118807" y="1223246"/>
                </a:cubicBezTo>
                <a:cubicBezTo>
                  <a:pt x="2100324" y="1277265"/>
                  <a:pt x="1967061" y="1343103"/>
                  <a:pt x="1920498" y="1385144"/>
                </a:cubicBezTo>
                <a:cubicBezTo>
                  <a:pt x="1833084" y="1464151"/>
                  <a:pt x="1803020" y="1595748"/>
                  <a:pt x="1716796" y="1671740"/>
                </a:cubicBezTo>
                <a:cubicBezTo>
                  <a:pt x="1745035" y="1605108"/>
                  <a:pt x="1703787" y="1469228"/>
                  <a:pt x="1677531" y="1403865"/>
                </a:cubicBezTo>
                <a:cubicBezTo>
                  <a:pt x="1664046" y="1370232"/>
                  <a:pt x="1652703" y="1345642"/>
                  <a:pt x="1622877" y="1323986"/>
                </a:cubicBezTo>
                <a:cubicBezTo>
                  <a:pt x="1619704" y="1321686"/>
                  <a:pt x="1616689" y="1319306"/>
                  <a:pt x="1613596" y="1317085"/>
                </a:cubicBezTo>
                <a:cubicBezTo>
                  <a:pt x="1648895" y="1356905"/>
                  <a:pt x="1664204" y="1405531"/>
                  <a:pt x="1660952" y="1458757"/>
                </a:cubicBezTo>
                <a:cubicBezTo>
                  <a:pt x="1660080" y="1473431"/>
                  <a:pt x="1656430" y="1488265"/>
                  <a:pt x="1652861" y="1502464"/>
                </a:cubicBezTo>
                <a:cubicBezTo>
                  <a:pt x="1646674" y="1451221"/>
                  <a:pt x="1601698" y="1406641"/>
                  <a:pt x="1562988" y="1376340"/>
                </a:cubicBezTo>
                <a:cubicBezTo>
                  <a:pt x="1479460" y="1311057"/>
                  <a:pt x="1378164" y="1273536"/>
                  <a:pt x="1275123" y="1252992"/>
                </a:cubicBezTo>
                <a:cubicBezTo>
                  <a:pt x="1380544" y="1289322"/>
                  <a:pt x="1554183" y="1451776"/>
                  <a:pt x="1604791" y="1551168"/>
                </a:cubicBezTo>
                <a:cubicBezTo>
                  <a:pt x="1610582" y="1562670"/>
                  <a:pt x="1611692" y="1568064"/>
                  <a:pt x="1609788" y="1580518"/>
                </a:cubicBezTo>
                <a:cubicBezTo>
                  <a:pt x="1604394" y="1578614"/>
                  <a:pt x="1607012" y="1580360"/>
                  <a:pt x="1603125" y="1574569"/>
                </a:cubicBezTo>
                <a:cubicBezTo>
                  <a:pt x="1544109" y="1486837"/>
                  <a:pt x="1428852" y="1410528"/>
                  <a:pt x="1325573" y="1390301"/>
                </a:cubicBezTo>
                <a:cubicBezTo>
                  <a:pt x="1164784" y="1358888"/>
                  <a:pt x="1013435" y="1411639"/>
                  <a:pt x="854709" y="1422823"/>
                </a:cubicBezTo>
                <a:cubicBezTo>
                  <a:pt x="1063568" y="1446779"/>
                  <a:pt x="1351908" y="1453363"/>
                  <a:pt x="1493500" y="1633427"/>
                </a:cubicBezTo>
                <a:cubicBezTo>
                  <a:pt x="1505795" y="1649133"/>
                  <a:pt x="1513014" y="1664363"/>
                  <a:pt x="1519122" y="1683162"/>
                </a:cubicBezTo>
                <a:cubicBezTo>
                  <a:pt x="1347704" y="1515949"/>
                  <a:pt x="967348" y="1473273"/>
                  <a:pt x="734852" y="1461533"/>
                </a:cubicBezTo>
                <a:cubicBezTo>
                  <a:pt x="799818" y="1477080"/>
                  <a:pt x="864228" y="1499450"/>
                  <a:pt x="928083" y="1519201"/>
                </a:cubicBezTo>
                <a:cubicBezTo>
                  <a:pt x="1093869" y="1570523"/>
                  <a:pt x="1371025" y="1647705"/>
                  <a:pt x="1465023" y="1805241"/>
                </a:cubicBezTo>
                <a:cubicBezTo>
                  <a:pt x="1465975" y="1806748"/>
                  <a:pt x="1466769" y="1808255"/>
                  <a:pt x="1467641" y="1809763"/>
                </a:cubicBezTo>
                <a:cubicBezTo>
                  <a:pt x="1455663" y="1826896"/>
                  <a:pt x="1436863" y="1836653"/>
                  <a:pt x="1418381" y="1845538"/>
                </a:cubicBezTo>
                <a:cubicBezTo>
                  <a:pt x="1379830" y="1820392"/>
                  <a:pt x="1331760" y="1813570"/>
                  <a:pt x="1291464" y="1791439"/>
                </a:cubicBezTo>
                <a:cubicBezTo>
                  <a:pt x="1204526" y="1743686"/>
                  <a:pt x="958861" y="1557197"/>
                  <a:pt x="861531" y="1577107"/>
                </a:cubicBezTo>
                <a:lnTo>
                  <a:pt x="855503" y="1582263"/>
                </a:lnTo>
                <a:cubicBezTo>
                  <a:pt x="865418" y="1592655"/>
                  <a:pt x="884535" y="1608043"/>
                  <a:pt x="886597" y="1622639"/>
                </a:cubicBezTo>
                <a:cubicBezTo>
                  <a:pt x="885566" y="1653178"/>
                  <a:pt x="778876" y="1797468"/>
                  <a:pt x="754683" y="1817774"/>
                </a:cubicBezTo>
                <a:cubicBezTo>
                  <a:pt x="752303" y="1819757"/>
                  <a:pt x="748178" y="1822137"/>
                  <a:pt x="745719" y="1823644"/>
                </a:cubicBezTo>
                <a:cubicBezTo>
                  <a:pt x="715576" y="1756299"/>
                  <a:pt x="539161" y="1679672"/>
                  <a:pt x="473402" y="1654368"/>
                </a:cubicBezTo>
                <a:cubicBezTo>
                  <a:pt x="378293" y="1617800"/>
                  <a:pt x="279298" y="1589878"/>
                  <a:pt x="181968" y="1559656"/>
                </a:cubicBezTo>
                <a:cubicBezTo>
                  <a:pt x="121523" y="1540856"/>
                  <a:pt x="61079" y="1517932"/>
                  <a:pt x="0" y="1501750"/>
                </a:cubicBezTo>
                <a:cubicBezTo>
                  <a:pt x="24670" y="1501274"/>
                  <a:pt x="37837" y="1495563"/>
                  <a:pt x="59255" y="1483823"/>
                </a:cubicBezTo>
                <a:cubicBezTo>
                  <a:pt x="79403" y="1472718"/>
                  <a:pt x="85035" y="1470814"/>
                  <a:pt x="107484" y="1477318"/>
                </a:cubicBezTo>
                <a:lnTo>
                  <a:pt x="103993" y="1481840"/>
                </a:lnTo>
                <a:lnTo>
                  <a:pt x="106849" y="1487075"/>
                </a:lnTo>
                <a:cubicBezTo>
                  <a:pt x="151587" y="1475335"/>
                  <a:pt x="180937" y="1496435"/>
                  <a:pt x="221868" y="1490645"/>
                </a:cubicBezTo>
                <a:cubicBezTo>
                  <a:pt x="223375" y="1482871"/>
                  <a:pt x="222978" y="1476684"/>
                  <a:pt x="222026" y="1468910"/>
                </a:cubicBezTo>
                <a:lnTo>
                  <a:pt x="221629" y="1465975"/>
                </a:lnTo>
                <a:cubicBezTo>
                  <a:pt x="241460" y="1451221"/>
                  <a:pt x="256532" y="1463675"/>
                  <a:pt x="276759" y="1456932"/>
                </a:cubicBezTo>
                <a:cubicBezTo>
                  <a:pt x="284216" y="1454473"/>
                  <a:pt x="298970" y="1439719"/>
                  <a:pt x="306585" y="1434563"/>
                </a:cubicBezTo>
                <a:lnTo>
                  <a:pt x="315866" y="1447731"/>
                </a:lnTo>
                <a:cubicBezTo>
                  <a:pt x="340377" y="1444637"/>
                  <a:pt x="381387" y="1407197"/>
                  <a:pt x="402566" y="1392204"/>
                </a:cubicBezTo>
                <a:cubicBezTo>
                  <a:pt x="408357" y="1394505"/>
                  <a:pt x="412957" y="1396885"/>
                  <a:pt x="417955" y="1400533"/>
                </a:cubicBezTo>
                <a:lnTo>
                  <a:pt x="423111" y="1404341"/>
                </a:lnTo>
                <a:cubicBezTo>
                  <a:pt x="428664" y="1395536"/>
                  <a:pt x="431043" y="1384827"/>
                  <a:pt x="434216" y="1374912"/>
                </a:cubicBezTo>
                <a:cubicBezTo>
                  <a:pt x="457062" y="1357064"/>
                  <a:pt x="496326" y="1364997"/>
                  <a:pt x="522503" y="1351353"/>
                </a:cubicBezTo>
                <a:lnTo>
                  <a:pt x="524089" y="1327159"/>
                </a:lnTo>
                <a:lnTo>
                  <a:pt x="532022" y="1322241"/>
                </a:lnTo>
                <a:lnTo>
                  <a:pt x="557326" y="1338185"/>
                </a:lnTo>
                <a:lnTo>
                  <a:pt x="563117" y="1336043"/>
                </a:lnTo>
                <a:lnTo>
                  <a:pt x="557088" y="1299238"/>
                </a:lnTo>
                <a:lnTo>
                  <a:pt x="562244" y="1292891"/>
                </a:lnTo>
                <a:cubicBezTo>
                  <a:pt x="581202" y="1311929"/>
                  <a:pt x="591673" y="1343341"/>
                  <a:pt x="602937" y="1367614"/>
                </a:cubicBezTo>
                <a:cubicBezTo>
                  <a:pt x="601033" y="1347942"/>
                  <a:pt x="590959" y="1297651"/>
                  <a:pt x="598257" y="1280993"/>
                </a:cubicBezTo>
                <a:cubicBezTo>
                  <a:pt x="607221" y="1290829"/>
                  <a:pt x="616184" y="1300665"/>
                  <a:pt x="625068" y="1310660"/>
                </a:cubicBezTo>
                <a:lnTo>
                  <a:pt x="630066" y="1306694"/>
                </a:lnTo>
                <a:lnTo>
                  <a:pt x="632921" y="1277027"/>
                </a:lnTo>
                <a:lnTo>
                  <a:pt x="642440" y="1273140"/>
                </a:lnTo>
                <a:lnTo>
                  <a:pt x="661954" y="1290432"/>
                </a:lnTo>
                <a:lnTo>
                  <a:pt x="668934" y="1288370"/>
                </a:lnTo>
                <a:lnTo>
                  <a:pt x="674090" y="1255689"/>
                </a:lnTo>
                <a:lnTo>
                  <a:pt x="675994" y="1262273"/>
                </a:lnTo>
                <a:lnTo>
                  <a:pt x="675042" y="1245773"/>
                </a:lnTo>
                <a:cubicBezTo>
                  <a:pt x="680436" y="1247836"/>
                  <a:pt x="678691" y="1246170"/>
                  <a:pt x="681308" y="1251881"/>
                </a:cubicBezTo>
                <a:cubicBezTo>
                  <a:pt x="689241" y="1269808"/>
                  <a:pt x="686226" y="1307408"/>
                  <a:pt x="678453" y="1325335"/>
                </a:cubicBezTo>
                <a:cubicBezTo>
                  <a:pt x="693921" y="1303442"/>
                  <a:pt x="703916" y="1276948"/>
                  <a:pt x="716211" y="1253071"/>
                </a:cubicBezTo>
                <a:cubicBezTo>
                  <a:pt x="722716" y="1257275"/>
                  <a:pt x="728030" y="1260448"/>
                  <a:pt x="735407" y="1262749"/>
                </a:cubicBezTo>
                <a:cubicBezTo>
                  <a:pt x="746592" y="1252040"/>
                  <a:pt x="757459" y="1241728"/>
                  <a:pt x="769913" y="1232606"/>
                </a:cubicBezTo>
                <a:cubicBezTo>
                  <a:pt x="774831" y="1243156"/>
                  <a:pt x="764440" y="1261638"/>
                  <a:pt x="761822" y="1274013"/>
                </a:cubicBezTo>
                <a:cubicBezTo>
                  <a:pt x="776814" y="1269650"/>
                  <a:pt x="775386" y="1254499"/>
                  <a:pt x="785381" y="1244504"/>
                </a:cubicBezTo>
                <a:cubicBezTo>
                  <a:pt x="795534" y="1234272"/>
                  <a:pt x="815762" y="1240062"/>
                  <a:pt x="829247" y="1241093"/>
                </a:cubicBezTo>
                <a:cubicBezTo>
                  <a:pt x="843049" y="1230543"/>
                  <a:pt x="842335" y="1221976"/>
                  <a:pt x="846063" y="1206033"/>
                </a:cubicBezTo>
                <a:lnTo>
                  <a:pt x="853281" y="1202384"/>
                </a:lnTo>
                <a:lnTo>
                  <a:pt x="869384" y="1220628"/>
                </a:lnTo>
                <a:cubicBezTo>
                  <a:pt x="876365" y="1214758"/>
                  <a:pt x="911743" y="1161611"/>
                  <a:pt x="924197" y="1147413"/>
                </a:cubicBezTo>
                <a:lnTo>
                  <a:pt x="932843" y="1148285"/>
                </a:lnTo>
                <a:cubicBezTo>
                  <a:pt x="936492" y="1163118"/>
                  <a:pt x="933398" y="1176842"/>
                  <a:pt x="931098" y="1191675"/>
                </a:cubicBezTo>
                <a:cubicBezTo>
                  <a:pt x="936730" y="1193975"/>
                  <a:pt x="952594" y="1160659"/>
                  <a:pt x="966238" y="1157011"/>
                </a:cubicBezTo>
                <a:cubicBezTo>
                  <a:pt x="969728" y="1163991"/>
                  <a:pt x="972901" y="1168671"/>
                  <a:pt x="978454" y="1174224"/>
                </a:cubicBezTo>
                <a:cubicBezTo>
                  <a:pt x="983848" y="1167799"/>
                  <a:pt x="989797" y="1162801"/>
                  <a:pt x="996222" y="1157487"/>
                </a:cubicBezTo>
                <a:lnTo>
                  <a:pt x="1007565" y="1170892"/>
                </a:lnTo>
                <a:lnTo>
                  <a:pt x="1016608" y="1167164"/>
                </a:lnTo>
                <a:cubicBezTo>
                  <a:pt x="1020971" y="1152092"/>
                  <a:pt x="1025651" y="1137577"/>
                  <a:pt x="1031362" y="1122901"/>
                </a:cubicBezTo>
                <a:cubicBezTo>
                  <a:pt x="1045323" y="1125043"/>
                  <a:pt x="1044848" y="1144478"/>
                  <a:pt x="1057301" y="1153838"/>
                </a:cubicBezTo>
                <a:cubicBezTo>
                  <a:pt x="1059364" y="1143684"/>
                  <a:pt x="1061823" y="1135435"/>
                  <a:pt x="1066423" y="1126075"/>
                </a:cubicBezTo>
                <a:lnTo>
                  <a:pt x="1082367" y="1133769"/>
                </a:lnTo>
                <a:cubicBezTo>
                  <a:pt x="1087285" y="1130358"/>
                  <a:pt x="1089903" y="1127978"/>
                  <a:pt x="1093314" y="1122901"/>
                </a:cubicBezTo>
                <a:cubicBezTo>
                  <a:pt x="1094425" y="1121394"/>
                  <a:pt x="1095297" y="1119887"/>
                  <a:pt x="1096249" y="1118301"/>
                </a:cubicBezTo>
                <a:cubicBezTo>
                  <a:pt x="1099977" y="1125202"/>
                  <a:pt x="1104419" y="1129644"/>
                  <a:pt x="1109813" y="1135197"/>
                </a:cubicBezTo>
                <a:cubicBezTo>
                  <a:pt x="1116476" y="1120760"/>
                  <a:pt x="1121871" y="1102515"/>
                  <a:pt x="1136545" y="1094821"/>
                </a:cubicBezTo>
                <a:cubicBezTo>
                  <a:pt x="1145509" y="1101088"/>
                  <a:pt x="1153758" y="1106561"/>
                  <a:pt x="1163753" y="1110924"/>
                </a:cubicBezTo>
                <a:cubicBezTo>
                  <a:pt x="1162801" y="1100532"/>
                  <a:pt x="1160422" y="1090458"/>
                  <a:pt x="1166212" y="1081257"/>
                </a:cubicBezTo>
                <a:cubicBezTo>
                  <a:pt x="1177238" y="1087048"/>
                  <a:pt x="1180887" y="1099343"/>
                  <a:pt x="1186519" y="1110289"/>
                </a:cubicBezTo>
                <a:lnTo>
                  <a:pt x="1193182" y="1111003"/>
                </a:lnTo>
                <a:cubicBezTo>
                  <a:pt x="1196276" y="1094980"/>
                  <a:pt x="1197624" y="1078401"/>
                  <a:pt x="1208095" y="1065392"/>
                </a:cubicBezTo>
                <a:cubicBezTo>
                  <a:pt x="1221501" y="1071104"/>
                  <a:pt x="1226974" y="1091331"/>
                  <a:pt x="1233478" y="1104419"/>
                </a:cubicBezTo>
                <a:cubicBezTo>
                  <a:pt x="1247598" y="1097121"/>
                  <a:pt x="1241411" y="1085143"/>
                  <a:pt x="1252278" y="1074276"/>
                </a:cubicBezTo>
                <a:lnTo>
                  <a:pt x="1268777" y="1088872"/>
                </a:lnTo>
                <a:lnTo>
                  <a:pt x="1275599" y="1085858"/>
                </a:lnTo>
                <a:lnTo>
                  <a:pt x="1275361" y="1047782"/>
                </a:lnTo>
                <a:lnTo>
                  <a:pt x="1281707" y="1043657"/>
                </a:lnTo>
                <a:lnTo>
                  <a:pt x="1294557" y="1053732"/>
                </a:lnTo>
                <a:cubicBezTo>
                  <a:pt x="1308915" y="1053573"/>
                  <a:pt x="1317006" y="1046513"/>
                  <a:pt x="1328190" y="1038581"/>
                </a:cubicBezTo>
                <a:lnTo>
                  <a:pt x="1333188" y="1035012"/>
                </a:lnTo>
                <a:cubicBezTo>
                  <a:pt x="1340565" y="1048655"/>
                  <a:pt x="1348339" y="1062140"/>
                  <a:pt x="1356351" y="1075466"/>
                </a:cubicBezTo>
                <a:cubicBezTo>
                  <a:pt x="1384193" y="1064282"/>
                  <a:pt x="1365155" y="1024144"/>
                  <a:pt x="1378640" y="1002409"/>
                </a:cubicBezTo>
                <a:cubicBezTo>
                  <a:pt x="1387445" y="1016608"/>
                  <a:pt x="1397202" y="1029617"/>
                  <a:pt x="1407514" y="1042706"/>
                </a:cubicBezTo>
                <a:lnTo>
                  <a:pt x="1412749" y="1041278"/>
                </a:lnTo>
                <a:cubicBezTo>
                  <a:pt x="1412987" y="1024223"/>
                  <a:pt x="1412829" y="1007090"/>
                  <a:pt x="1412353" y="990035"/>
                </a:cubicBezTo>
                <a:lnTo>
                  <a:pt x="1416874" y="989321"/>
                </a:lnTo>
                <a:lnTo>
                  <a:pt x="1429883" y="1016688"/>
                </a:lnTo>
                <a:cubicBezTo>
                  <a:pt x="1438291" y="1021606"/>
                  <a:pt x="1444875" y="1022478"/>
                  <a:pt x="1454315" y="1023430"/>
                </a:cubicBezTo>
                <a:cubicBezTo>
                  <a:pt x="1462247" y="1011611"/>
                  <a:pt x="1453998" y="984958"/>
                  <a:pt x="1452411" y="969966"/>
                </a:cubicBezTo>
                <a:lnTo>
                  <a:pt x="1458281" y="965604"/>
                </a:lnTo>
                <a:cubicBezTo>
                  <a:pt x="1469228" y="978295"/>
                  <a:pt x="1480095" y="991066"/>
                  <a:pt x="1490962" y="1003916"/>
                </a:cubicBezTo>
                <a:lnTo>
                  <a:pt x="1496674" y="999871"/>
                </a:lnTo>
                <a:lnTo>
                  <a:pt x="1498339" y="967111"/>
                </a:lnTo>
                <a:cubicBezTo>
                  <a:pt x="1514363" y="977819"/>
                  <a:pt x="1510238" y="996619"/>
                  <a:pt x="1525785" y="1006931"/>
                </a:cubicBezTo>
                <a:cubicBezTo>
                  <a:pt x="1532924" y="986545"/>
                  <a:pt x="1522136" y="951643"/>
                  <a:pt x="1533638" y="935381"/>
                </a:cubicBezTo>
                <a:cubicBezTo>
                  <a:pt x="1544188" y="946962"/>
                  <a:pt x="1553945" y="956957"/>
                  <a:pt x="1566716" y="966158"/>
                </a:cubicBezTo>
                <a:cubicBezTo>
                  <a:pt x="1571555" y="958305"/>
                  <a:pt x="1575283" y="950294"/>
                  <a:pt x="1579011" y="941885"/>
                </a:cubicBezTo>
                <a:cubicBezTo>
                  <a:pt x="1594638" y="937364"/>
                  <a:pt x="1601142" y="940775"/>
                  <a:pt x="1616055" y="944900"/>
                </a:cubicBezTo>
                <a:cubicBezTo>
                  <a:pt x="1622401" y="933319"/>
                  <a:pt x="1617404" y="926418"/>
                  <a:pt x="1613913" y="913964"/>
                </a:cubicBezTo>
                <a:lnTo>
                  <a:pt x="1618435" y="910236"/>
                </a:lnTo>
                <a:cubicBezTo>
                  <a:pt x="1627874" y="918327"/>
                  <a:pt x="1630492" y="946249"/>
                  <a:pt x="1635410" y="958861"/>
                </a:cubicBezTo>
                <a:cubicBezTo>
                  <a:pt x="1648419" y="947201"/>
                  <a:pt x="1655003" y="929115"/>
                  <a:pt x="1662618" y="913646"/>
                </a:cubicBezTo>
                <a:lnTo>
                  <a:pt x="1668408" y="916502"/>
                </a:lnTo>
                <a:lnTo>
                  <a:pt x="1675548" y="939665"/>
                </a:lnTo>
                <a:cubicBezTo>
                  <a:pt x="1679672" y="927925"/>
                  <a:pt x="1682608" y="914122"/>
                  <a:pt x="1693316" y="906904"/>
                </a:cubicBezTo>
                <a:cubicBezTo>
                  <a:pt x="1699265" y="917375"/>
                  <a:pt x="1704897" y="927925"/>
                  <a:pt x="1710291" y="938713"/>
                </a:cubicBezTo>
                <a:cubicBezTo>
                  <a:pt x="1711401" y="921103"/>
                  <a:pt x="1712988" y="904049"/>
                  <a:pt x="1716002" y="886597"/>
                </a:cubicBezTo>
                <a:lnTo>
                  <a:pt x="1724649" y="908808"/>
                </a:lnTo>
                <a:cubicBezTo>
                  <a:pt x="1726949" y="891515"/>
                  <a:pt x="1725680" y="873985"/>
                  <a:pt x="1737261" y="860579"/>
                </a:cubicBezTo>
                <a:cubicBezTo>
                  <a:pt x="1759789" y="872478"/>
                  <a:pt x="1760661" y="904366"/>
                  <a:pt x="1784062" y="918564"/>
                </a:cubicBezTo>
                <a:lnTo>
                  <a:pt x="1794136" y="914440"/>
                </a:lnTo>
                <a:cubicBezTo>
                  <a:pt x="1817536" y="872002"/>
                  <a:pt x="1786600" y="823615"/>
                  <a:pt x="1788742" y="778162"/>
                </a:cubicBezTo>
                <a:cubicBezTo>
                  <a:pt x="1822058" y="812271"/>
                  <a:pt x="1809128" y="846063"/>
                  <a:pt x="1831497" y="880886"/>
                </a:cubicBezTo>
                <a:lnTo>
                  <a:pt x="1841968" y="881124"/>
                </a:lnTo>
                <a:cubicBezTo>
                  <a:pt x="1850297" y="872478"/>
                  <a:pt x="1856008" y="864149"/>
                  <a:pt x="1859499" y="852568"/>
                </a:cubicBezTo>
                <a:cubicBezTo>
                  <a:pt x="1867034" y="827184"/>
                  <a:pt x="1861799" y="805132"/>
                  <a:pt x="1849583" y="782446"/>
                </a:cubicBezTo>
                <a:lnTo>
                  <a:pt x="1867827" y="804815"/>
                </a:lnTo>
                <a:cubicBezTo>
                  <a:pt x="1868303" y="809178"/>
                  <a:pt x="1868620" y="813620"/>
                  <a:pt x="1869652" y="817904"/>
                </a:cubicBezTo>
                <a:cubicBezTo>
                  <a:pt x="1872984" y="831706"/>
                  <a:pt x="1873460" y="834561"/>
                  <a:pt x="1885834" y="841542"/>
                </a:cubicBezTo>
                <a:cubicBezTo>
                  <a:pt x="1892497" y="825756"/>
                  <a:pt x="1893925" y="810447"/>
                  <a:pt x="1895828" y="793630"/>
                </a:cubicBezTo>
                <a:lnTo>
                  <a:pt x="1904237" y="815999"/>
                </a:lnTo>
                <a:lnTo>
                  <a:pt x="1905744" y="812271"/>
                </a:lnTo>
                <a:lnTo>
                  <a:pt x="1907093" y="825122"/>
                </a:lnTo>
                <a:lnTo>
                  <a:pt x="1917960" y="799976"/>
                </a:lnTo>
                <a:lnTo>
                  <a:pt x="1924385" y="799183"/>
                </a:lnTo>
                <a:cubicBezTo>
                  <a:pt x="1927637" y="809416"/>
                  <a:pt x="1931445" y="817904"/>
                  <a:pt x="1936601" y="827264"/>
                </a:cubicBezTo>
                <a:cubicBezTo>
                  <a:pt x="1939932" y="817982"/>
                  <a:pt x="1943502" y="802277"/>
                  <a:pt x="1951910" y="797041"/>
                </a:cubicBezTo>
                <a:lnTo>
                  <a:pt x="1961429" y="807909"/>
                </a:lnTo>
                <a:cubicBezTo>
                  <a:pt x="1967536" y="796644"/>
                  <a:pt x="1971820" y="783318"/>
                  <a:pt x="1983243" y="777290"/>
                </a:cubicBezTo>
                <a:cubicBezTo>
                  <a:pt x="1987130" y="789188"/>
                  <a:pt x="1987447" y="800690"/>
                  <a:pt x="1988161" y="813144"/>
                </a:cubicBezTo>
                <a:lnTo>
                  <a:pt x="1990699" y="804339"/>
                </a:lnTo>
                <a:lnTo>
                  <a:pt x="1992682" y="806163"/>
                </a:lnTo>
                <a:lnTo>
                  <a:pt x="2008309" y="776576"/>
                </a:lnTo>
                <a:lnTo>
                  <a:pt x="2016241" y="774752"/>
                </a:lnTo>
                <a:lnTo>
                  <a:pt x="2026315" y="793472"/>
                </a:lnTo>
                <a:cubicBezTo>
                  <a:pt x="2035199" y="782446"/>
                  <a:pt x="2041862" y="771023"/>
                  <a:pt x="2048763" y="758728"/>
                </a:cubicBezTo>
                <a:cubicBezTo>
                  <a:pt x="2051937" y="768326"/>
                  <a:pt x="2052095" y="771182"/>
                  <a:pt x="2060028" y="777845"/>
                </a:cubicBezTo>
                <a:cubicBezTo>
                  <a:pt x="2071054" y="776338"/>
                  <a:pt x="2078669" y="773482"/>
                  <a:pt x="2086918" y="765788"/>
                </a:cubicBezTo>
                <a:cubicBezTo>
                  <a:pt x="2103021" y="750875"/>
                  <a:pt x="2112064" y="727634"/>
                  <a:pt x="2112540" y="705899"/>
                </a:cubicBezTo>
                <a:cubicBezTo>
                  <a:pt x="2113333" y="670282"/>
                  <a:pt x="2090567" y="645216"/>
                  <a:pt x="2067246" y="621181"/>
                </a:cubicBezTo>
                <a:cubicBezTo>
                  <a:pt x="2074782" y="625782"/>
                  <a:pt x="2082000" y="630621"/>
                  <a:pt x="2089378" y="635301"/>
                </a:cubicBezTo>
                <a:cubicBezTo>
                  <a:pt x="2118251" y="653783"/>
                  <a:pt x="2131816" y="704630"/>
                  <a:pt x="2162435" y="714862"/>
                </a:cubicBezTo>
                <a:cubicBezTo>
                  <a:pt x="2164576" y="696380"/>
                  <a:pt x="2154502" y="673376"/>
                  <a:pt x="2149028" y="655449"/>
                </a:cubicBezTo>
                <a:lnTo>
                  <a:pt x="2154026" y="657670"/>
                </a:lnTo>
                <a:cubicBezTo>
                  <a:pt x="2167114" y="675121"/>
                  <a:pt x="2176871" y="690193"/>
                  <a:pt x="2183772" y="711055"/>
                </a:cubicBezTo>
                <a:lnTo>
                  <a:pt x="2185518" y="716449"/>
                </a:lnTo>
                <a:cubicBezTo>
                  <a:pt x="2190357" y="710103"/>
                  <a:pt x="2189325" y="704868"/>
                  <a:pt x="2189642" y="697253"/>
                </a:cubicBezTo>
                <a:cubicBezTo>
                  <a:pt x="2191943" y="646009"/>
                  <a:pt x="2184487" y="623561"/>
                  <a:pt x="2149980" y="585645"/>
                </a:cubicBezTo>
                <a:cubicBezTo>
                  <a:pt x="2174651" y="603254"/>
                  <a:pt x="2193687" y="620785"/>
                  <a:pt x="2207887" y="647993"/>
                </a:cubicBezTo>
                <a:cubicBezTo>
                  <a:pt x="2219944" y="671234"/>
                  <a:pt x="2223990" y="696380"/>
                  <a:pt x="2216137" y="721605"/>
                </a:cubicBezTo>
                <a:cubicBezTo>
                  <a:pt x="2245406" y="677105"/>
                  <a:pt x="2259367" y="628162"/>
                  <a:pt x="2268649" y="576364"/>
                </a:cubicBezTo>
                <a:lnTo>
                  <a:pt x="2276343" y="578426"/>
                </a:lnTo>
                <a:cubicBezTo>
                  <a:pt x="2283006" y="617929"/>
                  <a:pt x="2295539" y="661081"/>
                  <a:pt x="2279278" y="699473"/>
                </a:cubicBezTo>
                <a:cubicBezTo>
                  <a:pt x="2318067" y="663699"/>
                  <a:pt x="2342578" y="626337"/>
                  <a:pt x="2363757" y="578664"/>
                </a:cubicBezTo>
                <a:cubicBezTo>
                  <a:pt x="2370500" y="589849"/>
                  <a:pt x="2369071" y="618088"/>
                  <a:pt x="2369865" y="631970"/>
                </a:cubicBezTo>
                <a:cubicBezTo>
                  <a:pt x="2377162" y="622212"/>
                  <a:pt x="2382795" y="611742"/>
                  <a:pt x="2388586" y="601113"/>
                </a:cubicBezTo>
                <a:cubicBezTo>
                  <a:pt x="2391520" y="613884"/>
                  <a:pt x="2390965" y="623403"/>
                  <a:pt x="2389299" y="636412"/>
                </a:cubicBezTo>
                <a:lnTo>
                  <a:pt x="2388665" y="641250"/>
                </a:lnTo>
                <a:cubicBezTo>
                  <a:pt x="2418648" y="623878"/>
                  <a:pt x="2434038" y="577871"/>
                  <a:pt x="2448792" y="548125"/>
                </a:cubicBezTo>
                <a:cubicBezTo>
                  <a:pt x="2451092" y="558833"/>
                  <a:pt x="2451568" y="565814"/>
                  <a:pt x="2447840" y="576284"/>
                </a:cubicBezTo>
                <a:cubicBezTo>
                  <a:pt x="2444587" y="585406"/>
                  <a:pt x="2442604" y="593577"/>
                  <a:pt x="2441177" y="603175"/>
                </a:cubicBezTo>
                <a:cubicBezTo>
                  <a:pt x="2469416" y="584851"/>
                  <a:pt x="2509870" y="523376"/>
                  <a:pt x="2519072" y="491171"/>
                </a:cubicBezTo>
                <a:cubicBezTo>
                  <a:pt x="2533985" y="540113"/>
                  <a:pt x="2492578" y="554708"/>
                  <a:pt x="2496306" y="590245"/>
                </a:cubicBezTo>
                <a:lnTo>
                  <a:pt x="2509077" y="589452"/>
                </a:lnTo>
                <a:cubicBezTo>
                  <a:pt x="2541997" y="568590"/>
                  <a:pt x="2553975" y="520758"/>
                  <a:pt x="2566825" y="485856"/>
                </a:cubicBezTo>
                <a:lnTo>
                  <a:pt x="2571902" y="484904"/>
                </a:lnTo>
                <a:lnTo>
                  <a:pt x="2578565" y="511398"/>
                </a:lnTo>
                <a:cubicBezTo>
                  <a:pt x="2587766" y="510684"/>
                  <a:pt x="2617988" y="467374"/>
                  <a:pt x="2627666" y="456665"/>
                </a:cubicBezTo>
                <a:lnTo>
                  <a:pt x="2629966" y="460314"/>
                </a:lnTo>
                <a:cubicBezTo>
                  <a:pt x="2615530" y="498309"/>
                  <a:pt x="2601886" y="514571"/>
                  <a:pt x="2569126" y="538923"/>
                </a:cubicBezTo>
                <a:cubicBezTo>
                  <a:pt x="2629807" y="514412"/>
                  <a:pt x="2731103" y="448495"/>
                  <a:pt x="2762833" y="392095"/>
                </a:cubicBezTo>
                <a:cubicBezTo>
                  <a:pt x="2762516" y="400028"/>
                  <a:pt x="2762119" y="408357"/>
                  <a:pt x="2759739" y="416051"/>
                </a:cubicBezTo>
                <a:cubicBezTo>
                  <a:pt x="2748555" y="453571"/>
                  <a:pt x="2679781" y="503386"/>
                  <a:pt x="2649004" y="530039"/>
                </a:cubicBezTo>
                <a:cubicBezTo>
                  <a:pt x="2409923" y="736835"/>
                  <a:pt x="2132847" y="890801"/>
                  <a:pt x="1850456" y="1030172"/>
                </a:cubicBezTo>
                <a:cubicBezTo>
                  <a:pt x="1781682" y="1064123"/>
                  <a:pt x="1713306" y="1098946"/>
                  <a:pt x="1644135" y="1131944"/>
                </a:cubicBezTo>
                <a:cubicBezTo>
                  <a:pt x="1608440" y="1148999"/>
                  <a:pt x="1571078" y="1162325"/>
                  <a:pt x="1536494" y="1181680"/>
                </a:cubicBezTo>
                <a:lnTo>
                  <a:pt x="1546488" y="1184219"/>
                </a:lnTo>
                <a:cubicBezTo>
                  <a:pt x="1591782" y="1171210"/>
                  <a:pt x="1664839" y="1172876"/>
                  <a:pt x="1701565" y="1147492"/>
                </a:cubicBezTo>
                <a:lnTo>
                  <a:pt x="1706166" y="1144239"/>
                </a:lnTo>
                <a:cubicBezTo>
                  <a:pt x="1712671" y="1154869"/>
                  <a:pt x="1711243" y="1162563"/>
                  <a:pt x="1710212" y="1174620"/>
                </a:cubicBezTo>
                <a:lnTo>
                  <a:pt x="1709974" y="1159470"/>
                </a:lnTo>
                <a:lnTo>
                  <a:pt x="1714258" y="1169702"/>
                </a:lnTo>
                <a:cubicBezTo>
                  <a:pt x="1717906" y="1163277"/>
                  <a:pt x="1722190" y="1152965"/>
                  <a:pt x="1726790" y="1147492"/>
                </a:cubicBezTo>
                <a:cubicBezTo>
                  <a:pt x="1740989" y="1130834"/>
                  <a:pt x="1948182" y="1073959"/>
                  <a:pt x="1992523" y="1029538"/>
                </a:cubicBezTo>
                <a:cubicBezTo>
                  <a:pt x="1993317" y="1028745"/>
                  <a:pt x="1994031" y="1027872"/>
                  <a:pt x="1994904" y="1027000"/>
                </a:cubicBezTo>
                <a:cubicBezTo>
                  <a:pt x="1964285" y="1104340"/>
                  <a:pt x="1854105" y="1099898"/>
                  <a:pt x="1798023" y="1142732"/>
                </a:cubicBezTo>
                <a:cubicBezTo>
                  <a:pt x="1785569" y="1152251"/>
                  <a:pt x="1783665" y="1157090"/>
                  <a:pt x="1781285" y="1171527"/>
                </a:cubicBezTo>
                <a:lnTo>
                  <a:pt x="1791518" y="1178190"/>
                </a:lnTo>
                <a:cubicBezTo>
                  <a:pt x="1817457" y="1177159"/>
                  <a:pt x="1833163" y="1163674"/>
                  <a:pt x="1856960" y="1156138"/>
                </a:cubicBezTo>
                <a:cubicBezTo>
                  <a:pt x="1858784" y="1163753"/>
                  <a:pt x="1860371" y="1169147"/>
                  <a:pt x="1864654" y="1175731"/>
                </a:cubicBezTo>
                <a:cubicBezTo>
                  <a:pt x="1867113" y="1172320"/>
                  <a:pt x="1869572" y="1168592"/>
                  <a:pt x="1872587" y="1165657"/>
                </a:cubicBezTo>
                <a:cubicBezTo>
                  <a:pt x="1896701" y="1142256"/>
                  <a:pt x="1924306" y="1174462"/>
                  <a:pt x="1946595" y="1161691"/>
                </a:cubicBezTo>
                <a:cubicBezTo>
                  <a:pt x="1962302" y="1152727"/>
                  <a:pt x="1969044" y="1127899"/>
                  <a:pt x="1988875" y="1127502"/>
                </a:cubicBezTo>
                <a:cubicBezTo>
                  <a:pt x="1990224" y="1136942"/>
                  <a:pt x="1991254" y="1143605"/>
                  <a:pt x="1996410" y="1151934"/>
                </a:cubicBezTo>
                <a:cubicBezTo>
                  <a:pt x="2005691" y="1141146"/>
                  <a:pt x="2014734" y="1131072"/>
                  <a:pt x="2025681" y="1121950"/>
                </a:cubicBezTo>
                <a:lnTo>
                  <a:pt x="2030678" y="1147650"/>
                </a:lnTo>
                <a:cubicBezTo>
                  <a:pt x="2043370" y="1146302"/>
                  <a:pt x="2062170" y="1118856"/>
                  <a:pt x="2071609" y="1108782"/>
                </a:cubicBezTo>
                <a:cubicBezTo>
                  <a:pt x="2077400" y="1111321"/>
                  <a:pt x="2080414" y="1113065"/>
                  <a:pt x="2084856" y="1117825"/>
                </a:cubicBezTo>
                <a:cubicBezTo>
                  <a:pt x="2086046" y="1119174"/>
                  <a:pt x="2087236" y="1120522"/>
                  <a:pt x="2088425" y="1121950"/>
                </a:cubicBezTo>
                <a:cubicBezTo>
                  <a:pt x="2097310" y="1113383"/>
                  <a:pt x="2105480" y="1106006"/>
                  <a:pt x="2116110" y="1099501"/>
                </a:cubicBezTo>
                <a:lnTo>
                  <a:pt x="2119362" y="1115445"/>
                </a:lnTo>
                <a:lnTo>
                  <a:pt x="2124756" y="1118698"/>
                </a:lnTo>
                <a:lnTo>
                  <a:pt x="2191863" y="1063251"/>
                </a:lnTo>
                <a:lnTo>
                  <a:pt x="2239695" y="1081733"/>
                </a:lnTo>
                <a:cubicBezTo>
                  <a:pt x="2255798" y="1067930"/>
                  <a:pt x="2274360" y="1053018"/>
                  <a:pt x="2293794" y="1044213"/>
                </a:cubicBezTo>
                <a:cubicBezTo>
                  <a:pt x="2313228" y="1035487"/>
                  <a:pt x="2320605" y="1041595"/>
                  <a:pt x="2338611" y="1048655"/>
                </a:cubicBezTo>
                <a:cubicBezTo>
                  <a:pt x="2369707" y="1035329"/>
                  <a:pt x="2356777" y="1023113"/>
                  <a:pt x="2369707" y="1002885"/>
                </a:cubicBezTo>
                <a:lnTo>
                  <a:pt x="2407067" y="1011135"/>
                </a:lnTo>
                <a:cubicBezTo>
                  <a:pt x="2418332" y="999237"/>
                  <a:pt x="2409606" y="994239"/>
                  <a:pt x="2414127" y="981389"/>
                </a:cubicBezTo>
                <a:cubicBezTo>
                  <a:pt x="2416824" y="973774"/>
                  <a:pt x="2434751" y="958305"/>
                  <a:pt x="2440542" y="950849"/>
                </a:cubicBezTo>
                <a:cubicBezTo>
                  <a:pt x="2445698" y="944186"/>
                  <a:pt x="2449744" y="934826"/>
                  <a:pt x="2448237" y="926180"/>
                </a:cubicBezTo>
                <a:cubicBezTo>
                  <a:pt x="2443794" y="900558"/>
                  <a:pt x="2417539" y="873668"/>
                  <a:pt x="2397470" y="858199"/>
                </a:cubicBezTo>
                <a:cubicBezTo>
                  <a:pt x="2443001" y="879458"/>
                  <a:pt x="2469416" y="917295"/>
                  <a:pt x="2510981" y="941568"/>
                </a:cubicBezTo>
                <a:lnTo>
                  <a:pt x="2513758" y="936333"/>
                </a:lnTo>
                <a:cubicBezTo>
                  <a:pt x="2505032" y="907697"/>
                  <a:pt x="2490357" y="883821"/>
                  <a:pt x="2465608" y="866449"/>
                </a:cubicBezTo>
                <a:cubicBezTo>
                  <a:pt x="2528194" y="894926"/>
                  <a:pt x="2525498" y="909601"/>
                  <a:pt x="2590225" y="891436"/>
                </a:cubicBezTo>
                <a:cubicBezTo>
                  <a:pt x="2581896" y="880489"/>
                  <a:pt x="2575234" y="871526"/>
                  <a:pt x="2570950" y="858358"/>
                </a:cubicBezTo>
                <a:cubicBezTo>
                  <a:pt x="2586179" y="857565"/>
                  <a:pt x="2610294" y="885328"/>
                  <a:pt x="2628380" y="891991"/>
                </a:cubicBezTo>
                <a:lnTo>
                  <a:pt x="2638057" y="886994"/>
                </a:lnTo>
                <a:cubicBezTo>
                  <a:pt x="2643531" y="867401"/>
                  <a:pt x="2634012" y="840986"/>
                  <a:pt x="2629252" y="821156"/>
                </a:cubicBezTo>
                <a:lnTo>
                  <a:pt x="2633060" y="815920"/>
                </a:lnTo>
                <a:cubicBezTo>
                  <a:pt x="2647021" y="823139"/>
                  <a:pt x="2655509" y="834641"/>
                  <a:pt x="2665503" y="846380"/>
                </a:cubicBezTo>
                <a:cubicBezTo>
                  <a:pt x="2687238" y="814016"/>
                  <a:pt x="2713176" y="767533"/>
                  <a:pt x="2708417" y="727395"/>
                </a:cubicBezTo>
                <a:cubicBezTo>
                  <a:pt x="2709130" y="728665"/>
                  <a:pt x="2709766" y="729934"/>
                  <a:pt x="2710559" y="731124"/>
                </a:cubicBezTo>
                <a:cubicBezTo>
                  <a:pt x="2725869" y="755476"/>
                  <a:pt x="2724123" y="781097"/>
                  <a:pt x="2726344" y="809019"/>
                </a:cubicBezTo>
                <a:cubicBezTo>
                  <a:pt x="2727931" y="829723"/>
                  <a:pt x="2728406" y="850505"/>
                  <a:pt x="2744826" y="864466"/>
                </a:cubicBezTo>
                <a:cubicBezTo>
                  <a:pt x="2758550" y="853281"/>
                  <a:pt x="2760453" y="823615"/>
                  <a:pt x="2770051" y="807274"/>
                </a:cubicBezTo>
                <a:cubicBezTo>
                  <a:pt x="2776001" y="810526"/>
                  <a:pt x="2782505" y="834482"/>
                  <a:pt x="2785282" y="841938"/>
                </a:cubicBezTo>
                <a:lnTo>
                  <a:pt x="2793214" y="844080"/>
                </a:lnTo>
                <a:cubicBezTo>
                  <a:pt x="2797576" y="829960"/>
                  <a:pt x="2800749" y="815682"/>
                  <a:pt x="2804081" y="801245"/>
                </a:cubicBezTo>
                <a:lnTo>
                  <a:pt x="2810268" y="800452"/>
                </a:lnTo>
                <a:lnTo>
                  <a:pt x="2824388" y="818062"/>
                </a:lnTo>
                <a:lnTo>
                  <a:pt x="2833510" y="818934"/>
                </a:lnTo>
                <a:cubicBezTo>
                  <a:pt x="2836683" y="811557"/>
                  <a:pt x="2839539" y="803149"/>
                  <a:pt x="2844377" y="796724"/>
                </a:cubicBezTo>
                <a:cubicBezTo>
                  <a:pt x="2853738" y="784429"/>
                  <a:pt x="2877931" y="803863"/>
                  <a:pt x="2893557" y="800056"/>
                </a:cubicBezTo>
                <a:cubicBezTo>
                  <a:pt x="2901490" y="798152"/>
                  <a:pt x="2902759" y="791885"/>
                  <a:pt x="2906725" y="785222"/>
                </a:cubicBezTo>
                <a:cubicBezTo>
                  <a:pt x="2906409" y="778083"/>
                  <a:pt x="2906012" y="771023"/>
                  <a:pt x="2906884" y="763963"/>
                </a:cubicBezTo>
                <a:cubicBezTo>
                  <a:pt x="2908153" y="753255"/>
                  <a:pt x="2907915" y="746591"/>
                  <a:pt x="2905615" y="735962"/>
                </a:cubicBezTo>
                <a:cubicBezTo>
                  <a:pt x="2921242" y="756586"/>
                  <a:pt x="2917354" y="790537"/>
                  <a:pt x="2917434" y="815286"/>
                </a:cubicBezTo>
                <a:cubicBezTo>
                  <a:pt x="2933298" y="800849"/>
                  <a:pt x="2924811" y="775624"/>
                  <a:pt x="2942659" y="761425"/>
                </a:cubicBezTo>
                <a:lnTo>
                  <a:pt x="2965504" y="767692"/>
                </a:lnTo>
                <a:cubicBezTo>
                  <a:pt x="2975658" y="756269"/>
                  <a:pt x="2972564" y="737787"/>
                  <a:pt x="2973198" y="722636"/>
                </a:cubicBezTo>
                <a:lnTo>
                  <a:pt x="2980020" y="727237"/>
                </a:lnTo>
                <a:cubicBezTo>
                  <a:pt x="2987080" y="753572"/>
                  <a:pt x="2991443" y="776338"/>
                  <a:pt x="2991046" y="803625"/>
                </a:cubicBezTo>
                <a:cubicBezTo>
                  <a:pt x="3011829" y="781890"/>
                  <a:pt x="3007149" y="757062"/>
                  <a:pt x="3023014" y="735486"/>
                </a:cubicBezTo>
                <a:cubicBezTo>
                  <a:pt x="3030232" y="740087"/>
                  <a:pt x="3034198" y="741118"/>
                  <a:pt x="3042686" y="741515"/>
                </a:cubicBezTo>
                <a:lnTo>
                  <a:pt x="3058312" y="723191"/>
                </a:lnTo>
                <a:cubicBezTo>
                  <a:pt x="3063151" y="730965"/>
                  <a:pt x="3067038" y="738738"/>
                  <a:pt x="3070766" y="747067"/>
                </a:cubicBezTo>
                <a:cubicBezTo>
                  <a:pt x="3082982" y="738977"/>
                  <a:pt x="3081475" y="711689"/>
                  <a:pt x="3096546" y="699394"/>
                </a:cubicBezTo>
                <a:cubicBezTo>
                  <a:pt x="3102337" y="715576"/>
                  <a:pt x="3107176" y="730806"/>
                  <a:pt x="3117567" y="744847"/>
                </a:cubicBezTo>
                <a:cubicBezTo>
                  <a:pt x="3128514" y="738342"/>
                  <a:pt x="3135177" y="709468"/>
                  <a:pt x="3145251" y="697411"/>
                </a:cubicBezTo>
                <a:lnTo>
                  <a:pt x="3153104" y="699870"/>
                </a:lnTo>
                <a:lnTo>
                  <a:pt x="3166747" y="736438"/>
                </a:lnTo>
                <a:cubicBezTo>
                  <a:pt x="3185229" y="712086"/>
                  <a:pt x="3167382" y="669569"/>
                  <a:pt x="3186181" y="640536"/>
                </a:cubicBezTo>
                <a:cubicBezTo>
                  <a:pt x="3193400" y="650848"/>
                  <a:pt x="3199905" y="658622"/>
                  <a:pt x="3209582" y="666634"/>
                </a:cubicBezTo>
                <a:cubicBezTo>
                  <a:pt x="3220766" y="660446"/>
                  <a:pt x="3222274" y="659495"/>
                  <a:pt x="3227430" y="647913"/>
                </a:cubicBezTo>
                <a:cubicBezTo>
                  <a:pt x="3241866" y="615550"/>
                  <a:pt x="3252495" y="554788"/>
                  <a:pt x="3239170" y="521234"/>
                </a:cubicBezTo>
                <a:cubicBezTo>
                  <a:pt x="3274706" y="571842"/>
                  <a:pt x="3264236" y="630621"/>
                  <a:pt x="3292872" y="679246"/>
                </a:cubicBezTo>
                <a:cubicBezTo>
                  <a:pt x="3293824" y="665047"/>
                  <a:pt x="3294458" y="651879"/>
                  <a:pt x="3298583" y="638157"/>
                </a:cubicBezTo>
                <a:cubicBezTo>
                  <a:pt x="3313813" y="649420"/>
                  <a:pt x="3320159" y="681705"/>
                  <a:pt x="3326346" y="700346"/>
                </a:cubicBezTo>
                <a:cubicBezTo>
                  <a:pt x="3340466" y="688289"/>
                  <a:pt x="3350461" y="646327"/>
                  <a:pt x="3357282" y="628082"/>
                </a:cubicBezTo>
                <a:lnTo>
                  <a:pt x="3380682" y="646327"/>
                </a:lnTo>
                <a:cubicBezTo>
                  <a:pt x="3393374" y="630065"/>
                  <a:pt x="3411142" y="602778"/>
                  <a:pt x="3430577" y="595877"/>
                </a:cubicBezTo>
                <a:cubicBezTo>
                  <a:pt x="3431688" y="598019"/>
                  <a:pt x="3433274" y="600874"/>
                  <a:pt x="3433830" y="603333"/>
                </a:cubicBezTo>
                <a:cubicBezTo>
                  <a:pt x="3438509" y="624751"/>
                  <a:pt x="3424787" y="652673"/>
                  <a:pt x="3415108" y="670917"/>
                </a:cubicBezTo>
                <a:cubicBezTo>
                  <a:pt x="3417885" y="668062"/>
                  <a:pt x="3420503" y="665127"/>
                  <a:pt x="3423279" y="662271"/>
                </a:cubicBezTo>
                <a:cubicBezTo>
                  <a:pt x="3459530" y="624910"/>
                  <a:pt x="3487848" y="544079"/>
                  <a:pt x="3495542" y="492836"/>
                </a:cubicBezTo>
                <a:cubicBezTo>
                  <a:pt x="3522274" y="522741"/>
                  <a:pt x="3522751" y="589769"/>
                  <a:pt x="3538774" y="628876"/>
                </a:cubicBezTo>
                <a:lnTo>
                  <a:pt x="3547975" y="621657"/>
                </a:lnTo>
                <a:lnTo>
                  <a:pt x="3547817" y="621816"/>
                </a:lnTo>
                <a:cubicBezTo>
                  <a:pt x="3550434" y="588262"/>
                  <a:pt x="3553528" y="558674"/>
                  <a:pt x="3539885" y="527024"/>
                </a:cubicBezTo>
                <a:cubicBezTo>
                  <a:pt x="3563761" y="536385"/>
                  <a:pt x="3591603" y="545903"/>
                  <a:pt x="3605961" y="568431"/>
                </a:cubicBezTo>
                <a:cubicBezTo>
                  <a:pt x="3655935" y="537654"/>
                  <a:pt x="3679494" y="478003"/>
                  <a:pt x="3703132" y="426601"/>
                </a:cubicBezTo>
                <a:lnTo>
                  <a:pt x="3711064" y="431599"/>
                </a:lnTo>
                <a:lnTo>
                  <a:pt x="3699086" y="427077"/>
                </a:lnTo>
                <a:lnTo>
                  <a:pt x="3711778" y="437944"/>
                </a:lnTo>
                <a:cubicBezTo>
                  <a:pt x="3709399" y="460314"/>
                  <a:pt x="3697817" y="481413"/>
                  <a:pt x="3694565" y="504179"/>
                </a:cubicBezTo>
                <a:cubicBezTo>
                  <a:pt x="3721377" y="492915"/>
                  <a:pt x="3739541" y="472847"/>
                  <a:pt x="3754295" y="448336"/>
                </a:cubicBezTo>
                <a:cubicBezTo>
                  <a:pt x="3748902" y="493154"/>
                  <a:pt x="3737796" y="526390"/>
                  <a:pt x="3711937" y="563751"/>
                </a:cubicBezTo>
                <a:cubicBezTo>
                  <a:pt x="3749615" y="532974"/>
                  <a:pt x="3767622" y="488553"/>
                  <a:pt x="3800779" y="453492"/>
                </a:cubicBezTo>
                <a:lnTo>
                  <a:pt x="3807759" y="457141"/>
                </a:lnTo>
                <a:lnTo>
                  <a:pt x="3796496" y="452381"/>
                </a:lnTo>
                <a:cubicBezTo>
                  <a:pt x="3801175" y="458648"/>
                  <a:pt x="3804190" y="462217"/>
                  <a:pt x="3806807" y="469674"/>
                </a:cubicBezTo>
                <a:cubicBezTo>
                  <a:pt x="3788563" y="513539"/>
                  <a:pt x="3755326" y="572874"/>
                  <a:pt x="3716062" y="600319"/>
                </a:cubicBezTo>
                <a:cubicBezTo>
                  <a:pt x="3746046" y="589849"/>
                  <a:pt x="3768177" y="570652"/>
                  <a:pt x="3795860" y="556295"/>
                </a:cubicBezTo>
                <a:lnTo>
                  <a:pt x="3805380" y="572239"/>
                </a:lnTo>
                <a:lnTo>
                  <a:pt x="3820213" y="557247"/>
                </a:lnTo>
                <a:cubicBezTo>
                  <a:pt x="3825131" y="559864"/>
                  <a:pt x="3828384" y="560737"/>
                  <a:pt x="3833857" y="561292"/>
                </a:cubicBezTo>
                <a:cubicBezTo>
                  <a:pt x="3838379" y="548521"/>
                  <a:pt x="3841393" y="536464"/>
                  <a:pt x="3852101" y="527421"/>
                </a:cubicBezTo>
                <a:cubicBezTo>
                  <a:pt x="3858685" y="535433"/>
                  <a:pt x="3864952" y="543683"/>
                  <a:pt x="3871060" y="552091"/>
                </a:cubicBezTo>
                <a:cubicBezTo>
                  <a:pt x="3887162" y="545824"/>
                  <a:pt x="3893190" y="509732"/>
                  <a:pt x="3906913" y="494106"/>
                </a:cubicBezTo>
                <a:lnTo>
                  <a:pt x="3916036" y="496644"/>
                </a:lnTo>
                <a:cubicBezTo>
                  <a:pt x="3925714" y="522027"/>
                  <a:pt x="3913973" y="557564"/>
                  <a:pt x="3903900" y="581917"/>
                </a:cubicBezTo>
                <a:cubicBezTo>
                  <a:pt x="3916353" y="568273"/>
                  <a:pt x="3927220" y="555819"/>
                  <a:pt x="3934519" y="538526"/>
                </a:cubicBezTo>
                <a:cubicBezTo>
                  <a:pt x="3947210" y="508542"/>
                  <a:pt x="3949273" y="480382"/>
                  <a:pt x="3937295" y="449922"/>
                </a:cubicBezTo>
                <a:cubicBezTo>
                  <a:pt x="3960140" y="479272"/>
                  <a:pt x="3958950" y="519965"/>
                  <a:pt x="3982113" y="545745"/>
                </a:cubicBezTo>
                <a:cubicBezTo>
                  <a:pt x="3988696" y="530356"/>
                  <a:pt x="3978304" y="498230"/>
                  <a:pt x="3975291" y="481731"/>
                </a:cubicBezTo>
                <a:lnTo>
                  <a:pt x="3980287" y="479906"/>
                </a:lnTo>
                <a:cubicBezTo>
                  <a:pt x="4002023" y="497040"/>
                  <a:pt x="4009796" y="537257"/>
                  <a:pt x="4029864" y="547966"/>
                </a:cubicBezTo>
                <a:cubicBezTo>
                  <a:pt x="4032641" y="542572"/>
                  <a:pt x="4035259" y="536782"/>
                  <a:pt x="4036290" y="530832"/>
                </a:cubicBezTo>
                <a:cubicBezTo>
                  <a:pt x="4042398" y="496089"/>
                  <a:pt x="4029071" y="470705"/>
                  <a:pt x="4009399" y="443735"/>
                </a:cubicBezTo>
                <a:cubicBezTo>
                  <a:pt x="4033910" y="461266"/>
                  <a:pt x="4048823" y="483079"/>
                  <a:pt x="4065798" y="507432"/>
                </a:cubicBezTo>
                <a:cubicBezTo>
                  <a:pt x="4072858" y="507114"/>
                  <a:pt x="4079680" y="476178"/>
                  <a:pt x="4089833" y="468087"/>
                </a:cubicBezTo>
                <a:cubicBezTo>
                  <a:pt x="4094513" y="477210"/>
                  <a:pt x="4098479" y="486728"/>
                  <a:pt x="4102525" y="496168"/>
                </a:cubicBezTo>
                <a:cubicBezTo>
                  <a:pt x="4111885" y="468087"/>
                  <a:pt x="4117042" y="483635"/>
                  <a:pt x="4134175" y="465628"/>
                </a:cubicBezTo>
                <a:cubicBezTo>
                  <a:pt x="4136078" y="455157"/>
                  <a:pt x="4137189" y="446036"/>
                  <a:pt x="4143377" y="437151"/>
                </a:cubicBezTo>
                <a:cubicBezTo>
                  <a:pt x="4154641" y="448019"/>
                  <a:pt x="4153768" y="481334"/>
                  <a:pt x="4157099" y="498151"/>
                </a:cubicBezTo>
                <a:lnTo>
                  <a:pt x="4164636" y="500848"/>
                </a:lnTo>
                <a:cubicBezTo>
                  <a:pt x="4169474" y="488712"/>
                  <a:pt x="4170426" y="481572"/>
                  <a:pt x="4181055" y="473719"/>
                </a:cubicBezTo>
                <a:lnTo>
                  <a:pt x="4192954" y="498865"/>
                </a:lnTo>
                <a:cubicBezTo>
                  <a:pt x="4193906" y="497199"/>
                  <a:pt x="4197951" y="489981"/>
                  <a:pt x="4198506" y="488394"/>
                </a:cubicBezTo>
                <a:cubicBezTo>
                  <a:pt x="4201283" y="480065"/>
                  <a:pt x="4203662" y="471657"/>
                  <a:pt x="4206835" y="463249"/>
                </a:cubicBezTo>
                <a:lnTo>
                  <a:pt x="4214450" y="466898"/>
                </a:lnTo>
                <a:cubicBezTo>
                  <a:pt x="4222303" y="485538"/>
                  <a:pt x="4227697" y="498865"/>
                  <a:pt x="4226190" y="519489"/>
                </a:cubicBezTo>
                <a:cubicBezTo>
                  <a:pt x="4248242" y="496009"/>
                  <a:pt x="4244514" y="468008"/>
                  <a:pt x="4263314" y="445956"/>
                </a:cubicBezTo>
                <a:lnTo>
                  <a:pt x="4280527" y="445004"/>
                </a:lnTo>
                <a:cubicBezTo>
                  <a:pt x="4280844" y="440562"/>
                  <a:pt x="4281241" y="438658"/>
                  <a:pt x="4280764" y="434534"/>
                </a:cubicBezTo>
                <a:cubicBezTo>
                  <a:pt x="4275212" y="381466"/>
                  <a:pt x="4175424" y="339107"/>
                  <a:pt x="4144646" y="296114"/>
                </a:cubicBezTo>
                <a:cubicBezTo>
                  <a:pt x="4098638" y="231783"/>
                  <a:pt x="4090310" y="128663"/>
                  <a:pt x="4030500" y="77499"/>
                </a:cubicBezTo>
                <a:cubicBezTo>
                  <a:pt x="4129971" y="151746"/>
                  <a:pt x="4142107" y="295876"/>
                  <a:pt x="4265931" y="345453"/>
                </a:cubicBezTo>
                <a:cubicBezTo>
                  <a:pt x="4269897" y="347040"/>
                  <a:pt x="4273705" y="348467"/>
                  <a:pt x="4277513" y="350372"/>
                </a:cubicBezTo>
                <a:cubicBezTo>
                  <a:pt x="4304007" y="363380"/>
                  <a:pt x="4326297" y="404470"/>
                  <a:pt x="4335736" y="431678"/>
                </a:cubicBezTo>
                <a:cubicBezTo>
                  <a:pt x="4338988" y="427157"/>
                  <a:pt x="4342162" y="422476"/>
                  <a:pt x="4344302" y="417321"/>
                </a:cubicBezTo>
                <a:cubicBezTo>
                  <a:pt x="4355487" y="389954"/>
                  <a:pt x="4348111" y="362349"/>
                  <a:pt x="4336133" y="337124"/>
                </a:cubicBezTo>
                <a:lnTo>
                  <a:pt x="4338274" y="338790"/>
                </a:lnTo>
                <a:cubicBezTo>
                  <a:pt x="4366355" y="361239"/>
                  <a:pt x="4390152" y="383291"/>
                  <a:pt x="4394435" y="420573"/>
                </a:cubicBezTo>
                <a:cubicBezTo>
                  <a:pt x="4410379" y="401138"/>
                  <a:pt x="4412679" y="370202"/>
                  <a:pt x="4417360" y="345930"/>
                </a:cubicBezTo>
                <a:cubicBezTo>
                  <a:pt x="4419025" y="350054"/>
                  <a:pt x="4420295" y="353068"/>
                  <a:pt x="4420374" y="357590"/>
                </a:cubicBezTo>
                <a:cubicBezTo>
                  <a:pt x="4420454" y="358621"/>
                  <a:pt x="4420295" y="359652"/>
                  <a:pt x="4420295" y="360604"/>
                </a:cubicBezTo>
                <a:lnTo>
                  <a:pt x="4425847" y="361159"/>
                </a:lnTo>
                <a:cubicBezTo>
                  <a:pt x="4432986" y="346008"/>
                  <a:pt x="4439015" y="331651"/>
                  <a:pt x="4450834" y="319435"/>
                </a:cubicBezTo>
                <a:lnTo>
                  <a:pt x="4461701" y="323798"/>
                </a:lnTo>
                <a:cubicBezTo>
                  <a:pt x="4467809" y="334983"/>
                  <a:pt x="4471220" y="344819"/>
                  <a:pt x="4472330" y="357590"/>
                </a:cubicBezTo>
                <a:cubicBezTo>
                  <a:pt x="4475742" y="396061"/>
                  <a:pt x="4471934" y="432154"/>
                  <a:pt x="4447027" y="462693"/>
                </a:cubicBezTo>
                <a:cubicBezTo>
                  <a:pt x="4487720" y="426998"/>
                  <a:pt x="4487164" y="388923"/>
                  <a:pt x="4513975" y="346881"/>
                </a:cubicBezTo>
                <a:cubicBezTo>
                  <a:pt x="4513975" y="356321"/>
                  <a:pt x="4512469" y="370520"/>
                  <a:pt x="4517069" y="378769"/>
                </a:cubicBezTo>
                <a:cubicBezTo>
                  <a:pt x="4520242" y="384401"/>
                  <a:pt x="4536186" y="375438"/>
                  <a:pt x="4546102" y="378293"/>
                </a:cubicBezTo>
                <a:cubicBezTo>
                  <a:pt x="4546974" y="402170"/>
                  <a:pt x="4527540" y="437389"/>
                  <a:pt x="4511278" y="455633"/>
                </a:cubicBezTo>
                <a:close/>
              </a:path>
            </a:pathLst>
          </a:custGeom>
          <a:solidFill>
            <a:srgbClr val="1C343F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25B446CF-B434-1BDE-40B0-2C1F63320734}"/>
              </a:ext>
            </a:extLst>
          </p:cNvPr>
          <p:cNvSpPr/>
          <p:nvPr/>
        </p:nvSpPr>
        <p:spPr>
          <a:xfrm>
            <a:off x="10659710" y="3915331"/>
            <a:ext cx="1527478" cy="670044"/>
          </a:xfrm>
          <a:custGeom>
            <a:avLst/>
            <a:gdLst>
              <a:gd name="connsiteX0" fmla="*/ 892308 w 1527478"/>
              <a:gd name="connsiteY0" fmla="*/ 0 h 670044"/>
              <a:gd name="connsiteX1" fmla="*/ 902303 w 1527478"/>
              <a:gd name="connsiteY1" fmla="*/ 26256 h 670044"/>
              <a:gd name="connsiteX2" fmla="*/ 875492 w 1527478"/>
              <a:gd name="connsiteY2" fmla="*/ 174750 h 670044"/>
              <a:gd name="connsiteX3" fmla="*/ 878824 w 1527478"/>
              <a:gd name="connsiteY3" fmla="*/ 171656 h 670044"/>
              <a:gd name="connsiteX4" fmla="*/ 887708 w 1527478"/>
              <a:gd name="connsiteY4" fmla="*/ 164120 h 670044"/>
              <a:gd name="connsiteX5" fmla="*/ 958227 w 1527478"/>
              <a:gd name="connsiteY5" fmla="*/ 7139 h 670044"/>
              <a:gd name="connsiteX6" fmla="*/ 923245 w 1527478"/>
              <a:gd name="connsiteY6" fmla="*/ 183237 h 670044"/>
              <a:gd name="connsiteX7" fmla="*/ 927846 w 1527478"/>
              <a:gd name="connsiteY7" fmla="*/ 187600 h 670044"/>
              <a:gd name="connsiteX8" fmla="*/ 943711 w 1527478"/>
              <a:gd name="connsiteY8" fmla="*/ 168403 h 670044"/>
              <a:gd name="connsiteX9" fmla="*/ 999951 w 1527478"/>
              <a:gd name="connsiteY9" fmla="*/ 139689 h 670044"/>
              <a:gd name="connsiteX10" fmla="*/ 965762 w 1527478"/>
              <a:gd name="connsiteY10" fmla="*/ 212190 h 670044"/>
              <a:gd name="connsiteX11" fmla="*/ 1000664 w 1527478"/>
              <a:gd name="connsiteY11" fmla="*/ 182523 h 670044"/>
              <a:gd name="connsiteX12" fmla="*/ 1069834 w 1527478"/>
              <a:gd name="connsiteY12" fmla="*/ 120334 h 670044"/>
              <a:gd name="connsiteX13" fmla="*/ 1082209 w 1527478"/>
              <a:gd name="connsiteY13" fmla="*/ 167134 h 670044"/>
              <a:gd name="connsiteX14" fmla="*/ 1099898 w 1527478"/>
              <a:gd name="connsiteY14" fmla="*/ 108673 h 670044"/>
              <a:gd name="connsiteX15" fmla="*/ 1111242 w 1527478"/>
              <a:gd name="connsiteY15" fmla="*/ 125569 h 670044"/>
              <a:gd name="connsiteX16" fmla="*/ 1119411 w 1527478"/>
              <a:gd name="connsiteY16" fmla="*/ 209572 h 670044"/>
              <a:gd name="connsiteX17" fmla="*/ 1164229 w 1527478"/>
              <a:gd name="connsiteY17" fmla="*/ 137229 h 670044"/>
              <a:gd name="connsiteX18" fmla="*/ 1170734 w 1527478"/>
              <a:gd name="connsiteY18" fmla="*/ 140878 h 670044"/>
              <a:gd name="connsiteX19" fmla="*/ 1175732 w 1527478"/>
              <a:gd name="connsiteY19" fmla="*/ 181333 h 670044"/>
              <a:gd name="connsiteX20" fmla="*/ 1180650 w 1527478"/>
              <a:gd name="connsiteY20" fmla="*/ 182047 h 670044"/>
              <a:gd name="connsiteX21" fmla="*/ 1204526 w 1527478"/>
              <a:gd name="connsiteY21" fmla="*/ 146748 h 670044"/>
              <a:gd name="connsiteX22" fmla="*/ 1212616 w 1527478"/>
              <a:gd name="connsiteY22" fmla="*/ 204496 h 670044"/>
              <a:gd name="connsiteX23" fmla="*/ 1232051 w 1527478"/>
              <a:gd name="connsiteY23" fmla="*/ 161820 h 670044"/>
              <a:gd name="connsiteX24" fmla="*/ 1264732 w 1527478"/>
              <a:gd name="connsiteY24" fmla="*/ 166262 h 670044"/>
              <a:gd name="connsiteX25" fmla="*/ 1288291 w 1527478"/>
              <a:gd name="connsiteY25" fmla="*/ 129376 h 670044"/>
              <a:gd name="connsiteX26" fmla="*/ 1296223 w 1527478"/>
              <a:gd name="connsiteY26" fmla="*/ 130566 h 670044"/>
              <a:gd name="connsiteX27" fmla="*/ 1307249 w 1527478"/>
              <a:gd name="connsiteY27" fmla="*/ 156029 h 670044"/>
              <a:gd name="connsiteX28" fmla="*/ 1318910 w 1527478"/>
              <a:gd name="connsiteY28" fmla="*/ 119302 h 670044"/>
              <a:gd name="connsiteX29" fmla="*/ 1350877 w 1527478"/>
              <a:gd name="connsiteY29" fmla="*/ 189265 h 670044"/>
              <a:gd name="connsiteX30" fmla="*/ 1354923 w 1527478"/>
              <a:gd name="connsiteY30" fmla="*/ 185458 h 670044"/>
              <a:gd name="connsiteX31" fmla="*/ 1371978 w 1527478"/>
              <a:gd name="connsiteY31" fmla="*/ 58461 h 670044"/>
              <a:gd name="connsiteX32" fmla="*/ 1379116 w 1527478"/>
              <a:gd name="connsiteY32" fmla="*/ 61317 h 670044"/>
              <a:gd name="connsiteX33" fmla="*/ 1388238 w 1527478"/>
              <a:gd name="connsiteY33" fmla="*/ 135008 h 670044"/>
              <a:gd name="connsiteX34" fmla="*/ 1418223 w 1527478"/>
              <a:gd name="connsiteY34" fmla="*/ 118113 h 670044"/>
              <a:gd name="connsiteX35" fmla="*/ 1384272 w 1527478"/>
              <a:gd name="connsiteY35" fmla="*/ 199498 h 670044"/>
              <a:gd name="connsiteX36" fmla="*/ 1430359 w 1527478"/>
              <a:gd name="connsiteY36" fmla="*/ 151983 h 670044"/>
              <a:gd name="connsiteX37" fmla="*/ 1462168 w 1527478"/>
              <a:gd name="connsiteY37" fmla="*/ 144686 h 670044"/>
              <a:gd name="connsiteX38" fmla="*/ 1467086 w 1527478"/>
              <a:gd name="connsiteY38" fmla="*/ 182603 h 670044"/>
              <a:gd name="connsiteX39" fmla="*/ 1474146 w 1527478"/>
              <a:gd name="connsiteY39" fmla="*/ 183713 h 670044"/>
              <a:gd name="connsiteX40" fmla="*/ 1491756 w 1527478"/>
              <a:gd name="connsiteY40" fmla="*/ 137547 h 670044"/>
              <a:gd name="connsiteX41" fmla="*/ 1501433 w 1527478"/>
              <a:gd name="connsiteY41" fmla="*/ 135722 h 670044"/>
              <a:gd name="connsiteX42" fmla="*/ 1516663 w 1527478"/>
              <a:gd name="connsiteY42" fmla="*/ 168959 h 670044"/>
              <a:gd name="connsiteX43" fmla="*/ 1519519 w 1527478"/>
              <a:gd name="connsiteY43" fmla="*/ 315390 h 670044"/>
              <a:gd name="connsiteX44" fmla="*/ 1516584 w 1527478"/>
              <a:gd name="connsiteY44" fmla="*/ 321656 h 670044"/>
              <a:gd name="connsiteX45" fmla="*/ 1460106 w 1527478"/>
              <a:gd name="connsiteY45" fmla="*/ 368061 h 670044"/>
              <a:gd name="connsiteX46" fmla="*/ 1395139 w 1527478"/>
              <a:gd name="connsiteY46" fmla="*/ 409150 h 670044"/>
              <a:gd name="connsiteX47" fmla="*/ 1299951 w 1527478"/>
              <a:gd name="connsiteY47" fmla="*/ 510604 h 670044"/>
              <a:gd name="connsiteX48" fmla="*/ 1309787 w 1527478"/>
              <a:gd name="connsiteY48" fmla="*/ 454523 h 670044"/>
              <a:gd name="connsiteX49" fmla="*/ 1252041 w 1527478"/>
              <a:gd name="connsiteY49" fmla="*/ 180857 h 670044"/>
              <a:gd name="connsiteX50" fmla="*/ 1216186 w 1527478"/>
              <a:gd name="connsiteY50" fmla="*/ 344025 h 670044"/>
              <a:gd name="connsiteX51" fmla="*/ 1203574 w 1527478"/>
              <a:gd name="connsiteY51" fmla="*/ 511239 h 670044"/>
              <a:gd name="connsiteX52" fmla="*/ 1181443 w 1527478"/>
              <a:gd name="connsiteY52" fmla="*/ 466421 h 670044"/>
              <a:gd name="connsiteX53" fmla="*/ 920945 w 1527478"/>
              <a:gd name="connsiteY53" fmla="*/ 352275 h 670044"/>
              <a:gd name="connsiteX54" fmla="*/ 994081 w 1527478"/>
              <a:gd name="connsiteY54" fmla="*/ 389478 h 670044"/>
              <a:gd name="connsiteX55" fmla="*/ 1148048 w 1527478"/>
              <a:gd name="connsiteY55" fmla="*/ 563672 h 670044"/>
              <a:gd name="connsiteX56" fmla="*/ 1142812 w 1527478"/>
              <a:gd name="connsiteY56" fmla="*/ 568273 h 670044"/>
              <a:gd name="connsiteX57" fmla="*/ 1123774 w 1527478"/>
              <a:gd name="connsiteY57" fmla="*/ 548838 h 670044"/>
              <a:gd name="connsiteX58" fmla="*/ 780463 w 1527478"/>
              <a:gd name="connsiteY58" fmla="*/ 453889 h 670044"/>
              <a:gd name="connsiteX59" fmla="*/ 1028269 w 1527478"/>
              <a:gd name="connsiteY59" fmla="*/ 578743 h 670044"/>
              <a:gd name="connsiteX60" fmla="*/ 1087761 w 1527478"/>
              <a:gd name="connsiteY60" fmla="*/ 670045 h 670044"/>
              <a:gd name="connsiteX61" fmla="*/ 1014387 w 1527478"/>
              <a:gd name="connsiteY61" fmla="*/ 613566 h 670044"/>
              <a:gd name="connsiteX62" fmla="*/ 740880 w 1527478"/>
              <a:gd name="connsiteY62" fmla="*/ 496961 h 670044"/>
              <a:gd name="connsiteX63" fmla="*/ 513143 w 1527478"/>
              <a:gd name="connsiteY63" fmla="*/ 436358 h 670044"/>
              <a:gd name="connsiteX64" fmla="*/ 372583 w 1527478"/>
              <a:gd name="connsiteY64" fmla="*/ 327844 h 670044"/>
              <a:gd name="connsiteX65" fmla="*/ 252169 w 1527478"/>
              <a:gd name="connsiteY65" fmla="*/ 380673 h 670044"/>
              <a:gd name="connsiteX66" fmla="*/ 0 w 1527478"/>
              <a:gd name="connsiteY66" fmla="*/ 219805 h 670044"/>
              <a:gd name="connsiteX67" fmla="*/ 16500 w 1527478"/>
              <a:gd name="connsiteY67" fmla="*/ 190059 h 670044"/>
              <a:gd name="connsiteX68" fmla="*/ 24432 w 1527478"/>
              <a:gd name="connsiteY68" fmla="*/ 190138 h 670044"/>
              <a:gd name="connsiteX69" fmla="*/ 40852 w 1527478"/>
              <a:gd name="connsiteY69" fmla="*/ 229324 h 670044"/>
              <a:gd name="connsiteX70" fmla="*/ 46008 w 1527478"/>
              <a:gd name="connsiteY70" fmla="*/ 228213 h 670044"/>
              <a:gd name="connsiteX71" fmla="*/ 49657 w 1527478"/>
              <a:gd name="connsiteY71" fmla="*/ 195770 h 670044"/>
              <a:gd name="connsiteX72" fmla="*/ 79959 w 1527478"/>
              <a:gd name="connsiteY72" fmla="*/ 247727 h 670044"/>
              <a:gd name="connsiteX73" fmla="*/ 86939 w 1527478"/>
              <a:gd name="connsiteY73" fmla="*/ 225199 h 670044"/>
              <a:gd name="connsiteX74" fmla="*/ 86621 w 1527478"/>
              <a:gd name="connsiteY74" fmla="*/ 219567 h 670044"/>
              <a:gd name="connsiteX75" fmla="*/ 72343 w 1527478"/>
              <a:gd name="connsiteY75" fmla="*/ 169355 h 670044"/>
              <a:gd name="connsiteX76" fmla="*/ 69487 w 1527478"/>
              <a:gd name="connsiteY76" fmla="*/ 164358 h 670044"/>
              <a:gd name="connsiteX77" fmla="*/ 106293 w 1527478"/>
              <a:gd name="connsiteY77" fmla="*/ 203544 h 670044"/>
              <a:gd name="connsiteX78" fmla="*/ 130884 w 1527478"/>
              <a:gd name="connsiteY78" fmla="*/ 287864 h 670044"/>
              <a:gd name="connsiteX79" fmla="*/ 146907 w 1527478"/>
              <a:gd name="connsiteY79" fmla="*/ 193311 h 670044"/>
              <a:gd name="connsiteX80" fmla="*/ 167451 w 1527478"/>
              <a:gd name="connsiteY80" fmla="*/ 232814 h 670044"/>
              <a:gd name="connsiteX81" fmla="*/ 179668 w 1527478"/>
              <a:gd name="connsiteY81" fmla="*/ 149048 h 670044"/>
              <a:gd name="connsiteX82" fmla="*/ 241461 w 1527478"/>
              <a:gd name="connsiteY82" fmla="*/ 251296 h 670044"/>
              <a:gd name="connsiteX83" fmla="*/ 249155 w 1527478"/>
              <a:gd name="connsiteY83" fmla="*/ 243364 h 670044"/>
              <a:gd name="connsiteX84" fmla="*/ 250266 w 1527478"/>
              <a:gd name="connsiteY84" fmla="*/ 190773 h 670044"/>
              <a:gd name="connsiteX85" fmla="*/ 267716 w 1527478"/>
              <a:gd name="connsiteY85" fmla="*/ 216553 h 670044"/>
              <a:gd name="connsiteX86" fmla="*/ 284850 w 1527478"/>
              <a:gd name="connsiteY86" fmla="*/ 253518 h 670044"/>
              <a:gd name="connsiteX87" fmla="*/ 288896 w 1527478"/>
              <a:gd name="connsiteY87" fmla="*/ 184665 h 670044"/>
              <a:gd name="connsiteX88" fmla="*/ 287468 w 1527478"/>
              <a:gd name="connsiteY88" fmla="*/ 178240 h 670044"/>
              <a:gd name="connsiteX89" fmla="*/ 337839 w 1527478"/>
              <a:gd name="connsiteY89" fmla="*/ 230831 h 670044"/>
              <a:gd name="connsiteX90" fmla="*/ 344740 w 1527478"/>
              <a:gd name="connsiteY90" fmla="*/ 227896 h 670044"/>
              <a:gd name="connsiteX91" fmla="*/ 336808 w 1527478"/>
              <a:gd name="connsiteY91" fmla="*/ 181888 h 670044"/>
              <a:gd name="connsiteX92" fmla="*/ 378848 w 1527478"/>
              <a:gd name="connsiteY92" fmla="*/ 240905 h 670044"/>
              <a:gd name="connsiteX93" fmla="*/ 376549 w 1527478"/>
              <a:gd name="connsiteY93" fmla="*/ 174115 h 670044"/>
              <a:gd name="connsiteX94" fmla="*/ 418748 w 1527478"/>
              <a:gd name="connsiteY94" fmla="*/ 212587 h 670044"/>
              <a:gd name="connsiteX95" fmla="*/ 427553 w 1527478"/>
              <a:gd name="connsiteY95" fmla="*/ 211318 h 670044"/>
              <a:gd name="connsiteX96" fmla="*/ 432789 w 1527478"/>
              <a:gd name="connsiteY96" fmla="*/ 174670 h 670044"/>
              <a:gd name="connsiteX97" fmla="*/ 446353 w 1527478"/>
              <a:gd name="connsiteY97" fmla="*/ 177922 h 670044"/>
              <a:gd name="connsiteX98" fmla="*/ 469277 w 1527478"/>
              <a:gd name="connsiteY98" fmla="*/ 148097 h 670044"/>
              <a:gd name="connsiteX99" fmla="*/ 470706 w 1527478"/>
              <a:gd name="connsiteY99" fmla="*/ 72581 h 670044"/>
              <a:gd name="connsiteX100" fmla="*/ 490219 w 1527478"/>
              <a:gd name="connsiteY100" fmla="*/ 109942 h 670044"/>
              <a:gd name="connsiteX101" fmla="*/ 493788 w 1527478"/>
              <a:gd name="connsiteY101" fmla="*/ 250186 h 670044"/>
              <a:gd name="connsiteX102" fmla="*/ 550822 w 1527478"/>
              <a:gd name="connsiteY102" fmla="*/ 140006 h 670044"/>
              <a:gd name="connsiteX103" fmla="*/ 546776 w 1527478"/>
              <a:gd name="connsiteY103" fmla="*/ 180381 h 670044"/>
              <a:gd name="connsiteX104" fmla="*/ 554709 w 1527478"/>
              <a:gd name="connsiteY104" fmla="*/ 212983 h 670044"/>
              <a:gd name="connsiteX105" fmla="*/ 624117 w 1527478"/>
              <a:gd name="connsiteY105" fmla="*/ 76230 h 670044"/>
              <a:gd name="connsiteX106" fmla="*/ 624117 w 1527478"/>
              <a:gd name="connsiteY106" fmla="*/ 224961 h 670044"/>
              <a:gd name="connsiteX107" fmla="*/ 631970 w 1527478"/>
              <a:gd name="connsiteY107" fmla="*/ 227896 h 670044"/>
              <a:gd name="connsiteX108" fmla="*/ 645772 w 1527478"/>
              <a:gd name="connsiteY108" fmla="*/ 211555 h 670044"/>
              <a:gd name="connsiteX109" fmla="*/ 682896 w 1527478"/>
              <a:gd name="connsiteY109" fmla="*/ 221233 h 670044"/>
              <a:gd name="connsiteX110" fmla="*/ 689400 w 1527478"/>
              <a:gd name="connsiteY110" fmla="*/ 156267 h 670044"/>
              <a:gd name="connsiteX111" fmla="*/ 728348 w 1527478"/>
              <a:gd name="connsiteY111" fmla="*/ 196881 h 670044"/>
              <a:gd name="connsiteX112" fmla="*/ 736439 w 1527478"/>
              <a:gd name="connsiteY112" fmla="*/ 192676 h 670044"/>
              <a:gd name="connsiteX113" fmla="*/ 741277 w 1527478"/>
              <a:gd name="connsiteY113" fmla="*/ 178002 h 670044"/>
              <a:gd name="connsiteX114" fmla="*/ 721367 w 1527478"/>
              <a:gd name="connsiteY114" fmla="*/ 71312 h 670044"/>
              <a:gd name="connsiteX115" fmla="*/ 729538 w 1527478"/>
              <a:gd name="connsiteY115" fmla="*/ 80196 h 670044"/>
              <a:gd name="connsiteX116" fmla="*/ 745640 w 1527478"/>
              <a:gd name="connsiteY116" fmla="*/ 99313 h 670044"/>
              <a:gd name="connsiteX117" fmla="*/ 769041 w 1527478"/>
              <a:gd name="connsiteY117" fmla="*/ 199974 h 670044"/>
              <a:gd name="connsiteX118" fmla="*/ 781494 w 1527478"/>
              <a:gd name="connsiteY118" fmla="*/ 174670 h 670044"/>
              <a:gd name="connsiteX119" fmla="*/ 780067 w 1527478"/>
              <a:gd name="connsiteY119" fmla="*/ 72819 h 670044"/>
              <a:gd name="connsiteX120" fmla="*/ 796883 w 1527478"/>
              <a:gd name="connsiteY120" fmla="*/ 98758 h 670044"/>
              <a:gd name="connsiteX121" fmla="*/ 812113 w 1527478"/>
              <a:gd name="connsiteY121" fmla="*/ 227579 h 670044"/>
              <a:gd name="connsiteX122" fmla="*/ 821553 w 1527478"/>
              <a:gd name="connsiteY122" fmla="*/ 214094 h 670044"/>
              <a:gd name="connsiteX123" fmla="*/ 839639 w 1527478"/>
              <a:gd name="connsiteY123" fmla="*/ 152301 h 670044"/>
              <a:gd name="connsiteX124" fmla="*/ 893498 w 1527478"/>
              <a:gd name="connsiteY124" fmla="*/ 21338 h 670044"/>
              <a:gd name="connsiteX125" fmla="*/ 892308 w 1527478"/>
              <a:gd name="connsiteY125" fmla="*/ 0 h 67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1527478" h="670044">
                <a:moveTo>
                  <a:pt x="892308" y="0"/>
                </a:moveTo>
                <a:cubicBezTo>
                  <a:pt x="896275" y="8329"/>
                  <a:pt x="900479" y="17134"/>
                  <a:pt x="902303" y="26256"/>
                </a:cubicBezTo>
                <a:cubicBezTo>
                  <a:pt x="910156" y="65362"/>
                  <a:pt x="898100" y="142306"/>
                  <a:pt x="875492" y="174750"/>
                </a:cubicBezTo>
                <a:cubicBezTo>
                  <a:pt x="876603" y="173718"/>
                  <a:pt x="877713" y="172687"/>
                  <a:pt x="878824" y="171656"/>
                </a:cubicBezTo>
                <a:cubicBezTo>
                  <a:pt x="881838" y="169117"/>
                  <a:pt x="884932" y="166738"/>
                  <a:pt x="887708" y="164120"/>
                </a:cubicBezTo>
                <a:cubicBezTo>
                  <a:pt x="922293" y="132549"/>
                  <a:pt x="955926" y="53226"/>
                  <a:pt x="958227" y="7139"/>
                </a:cubicBezTo>
                <a:cubicBezTo>
                  <a:pt x="974567" y="56954"/>
                  <a:pt x="928401" y="129376"/>
                  <a:pt x="923245" y="183237"/>
                </a:cubicBezTo>
                <a:lnTo>
                  <a:pt x="927846" y="187600"/>
                </a:lnTo>
                <a:cubicBezTo>
                  <a:pt x="933001" y="181016"/>
                  <a:pt x="938316" y="174750"/>
                  <a:pt x="943711" y="168403"/>
                </a:cubicBezTo>
                <a:cubicBezTo>
                  <a:pt x="957830" y="151587"/>
                  <a:pt x="979802" y="146669"/>
                  <a:pt x="999951" y="139689"/>
                </a:cubicBezTo>
                <a:cubicBezTo>
                  <a:pt x="998206" y="171973"/>
                  <a:pt x="988290" y="189741"/>
                  <a:pt x="965762" y="212190"/>
                </a:cubicBezTo>
                <a:cubicBezTo>
                  <a:pt x="978375" y="203385"/>
                  <a:pt x="988052" y="191328"/>
                  <a:pt x="1000664" y="182523"/>
                </a:cubicBezTo>
                <a:cubicBezTo>
                  <a:pt x="1033743" y="159202"/>
                  <a:pt x="1049131" y="159361"/>
                  <a:pt x="1069834" y="120334"/>
                </a:cubicBezTo>
                <a:cubicBezTo>
                  <a:pt x="1079988" y="128504"/>
                  <a:pt x="1079988" y="153808"/>
                  <a:pt x="1082209" y="167134"/>
                </a:cubicBezTo>
                <a:cubicBezTo>
                  <a:pt x="1095456" y="149604"/>
                  <a:pt x="1102515" y="130804"/>
                  <a:pt x="1099898" y="108673"/>
                </a:cubicBezTo>
                <a:cubicBezTo>
                  <a:pt x="1104023" y="114067"/>
                  <a:pt x="1107989" y="119620"/>
                  <a:pt x="1111242" y="125569"/>
                </a:cubicBezTo>
                <a:cubicBezTo>
                  <a:pt x="1125996" y="153015"/>
                  <a:pt x="1128613" y="180064"/>
                  <a:pt x="1119411" y="209572"/>
                </a:cubicBezTo>
                <a:cubicBezTo>
                  <a:pt x="1142336" y="185855"/>
                  <a:pt x="1146223" y="162613"/>
                  <a:pt x="1164229" y="137229"/>
                </a:cubicBezTo>
                <a:lnTo>
                  <a:pt x="1170734" y="140878"/>
                </a:lnTo>
                <a:lnTo>
                  <a:pt x="1175732" y="181333"/>
                </a:lnTo>
                <a:lnTo>
                  <a:pt x="1180650" y="182047"/>
                </a:lnTo>
                <a:cubicBezTo>
                  <a:pt x="1187867" y="169355"/>
                  <a:pt x="1195165" y="157933"/>
                  <a:pt x="1204526" y="146748"/>
                </a:cubicBezTo>
                <a:cubicBezTo>
                  <a:pt x="1211903" y="152777"/>
                  <a:pt x="1207778" y="190773"/>
                  <a:pt x="1212616" y="204496"/>
                </a:cubicBezTo>
                <a:cubicBezTo>
                  <a:pt x="1222690" y="199101"/>
                  <a:pt x="1227926" y="173163"/>
                  <a:pt x="1232051" y="161820"/>
                </a:cubicBezTo>
                <a:cubicBezTo>
                  <a:pt x="1247598" y="151349"/>
                  <a:pt x="1246884" y="163485"/>
                  <a:pt x="1264732" y="166262"/>
                </a:cubicBezTo>
                <a:cubicBezTo>
                  <a:pt x="1276313" y="156188"/>
                  <a:pt x="1281628" y="142941"/>
                  <a:pt x="1288291" y="129376"/>
                </a:cubicBezTo>
                <a:lnTo>
                  <a:pt x="1296223" y="130566"/>
                </a:lnTo>
                <a:lnTo>
                  <a:pt x="1307249" y="156029"/>
                </a:lnTo>
                <a:cubicBezTo>
                  <a:pt x="1311136" y="143258"/>
                  <a:pt x="1313278" y="131835"/>
                  <a:pt x="1318910" y="119302"/>
                </a:cubicBezTo>
                <a:cubicBezTo>
                  <a:pt x="1324304" y="141434"/>
                  <a:pt x="1332475" y="174829"/>
                  <a:pt x="1350877" y="189265"/>
                </a:cubicBezTo>
                <a:cubicBezTo>
                  <a:pt x="1352226" y="187996"/>
                  <a:pt x="1353653" y="186806"/>
                  <a:pt x="1354923" y="185458"/>
                </a:cubicBezTo>
                <a:cubicBezTo>
                  <a:pt x="1377212" y="161661"/>
                  <a:pt x="1375308" y="89001"/>
                  <a:pt x="1371978" y="58461"/>
                </a:cubicBezTo>
                <a:lnTo>
                  <a:pt x="1379116" y="61317"/>
                </a:lnTo>
                <a:cubicBezTo>
                  <a:pt x="1388318" y="82972"/>
                  <a:pt x="1386970" y="111449"/>
                  <a:pt x="1388238" y="135008"/>
                </a:cubicBezTo>
                <a:cubicBezTo>
                  <a:pt x="1401247" y="139768"/>
                  <a:pt x="1403944" y="120254"/>
                  <a:pt x="1418223" y="118113"/>
                </a:cubicBezTo>
                <a:cubicBezTo>
                  <a:pt x="1420523" y="145241"/>
                  <a:pt x="1398551" y="177605"/>
                  <a:pt x="1384272" y="199498"/>
                </a:cubicBezTo>
                <a:cubicBezTo>
                  <a:pt x="1407117" y="185696"/>
                  <a:pt x="1412353" y="168562"/>
                  <a:pt x="1430359" y="151983"/>
                </a:cubicBezTo>
                <a:cubicBezTo>
                  <a:pt x="1441385" y="141751"/>
                  <a:pt x="1448603" y="143417"/>
                  <a:pt x="1462168" y="144686"/>
                </a:cubicBezTo>
                <a:cubicBezTo>
                  <a:pt x="1466689" y="156822"/>
                  <a:pt x="1466530" y="169831"/>
                  <a:pt x="1467086" y="182603"/>
                </a:cubicBezTo>
                <a:lnTo>
                  <a:pt x="1474146" y="183713"/>
                </a:lnTo>
                <a:cubicBezTo>
                  <a:pt x="1479460" y="167927"/>
                  <a:pt x="1485093" y="152777"/>
                  <a:pt x="1491756" y="137547"/>
                </a:cubicBezTo>
                <a:lnTo>
                  <a:pt x="1501433" y="135722"/>
                </a:lnTo>
                <a:cubicBezTo>
                  <a:pt x="1511982" y="146510"/>
                  <a:pt x="1513728" y="154284"/>
                  <a:pt x="1516663" y="168959"/>
                </a:cubicBezTo>
                <a:cubicBezTo>
                  <a:pt x="1529672" y="198071"/>
                  <a:pt x="1531338" y="286516"/>
                  <a:pt x="1519519" y="315390"/>
                </a:cubicBezTo>
                <a:cubicBezTo>
                  <a:pt x="1518249" y="318562"/>
                  <a:pt x="1518011" y="318959"/>
                  <a:pt x="1516584" y="321656"/>
                </a:cubicBezTo>
                <a:cubicBezTo>
                  <a:pt x="1509524" y="343629"/>
                  <a:pt x="1478508" y="357193"/>
                  <a:pt x="1460106" y="368061"/>
                </a:cubicBezTo>
                <a:cubicBezTo>
                  <a:pt x="1438847" y="380593"/>
                  <a:pt x="1413543" y="392730"/>
                  <a:pt x="1395139" y="409150"/>
                </a:cubicBezTo>
                <a:cubicBezTo>
                  <a:pt x="1360000" y="440403"/>
                  <a:pt x="1339613" y="482921"/>
                  <a:pt x="1299951" y="510604"/>
                </a:cubicBezTo>
                <a:cubicBezTo>
                  <a:pt x="1307488" y="492519"/>
                  <a:pt x="1309153" y="473957"/>
                  <a:pt x="1309787" y="454523"/>
                </a:cubicBezTo>
                <a:cubicBezTo>
                  <a:pt x="1312009" y="382021"/>
                  <a:pt x="1303363" y="235115"/>
                  <a:pt x="1252041" y="180857"/>
                </a:cubicBezTo>
                <a:cubicBezTo>
                  <a:pt x="1264019" y="239715"/>
                  <a:pt x="1224753" y="287785"/>
                  <a:pt x="1216186" y="344025"/>
                </a:cubicBezTo>
                <a:cubicBezTo>
                  <a:pt x="1207540" y="400583"/>
                  <a:pt x="1223563" y="455633"/>
                  <a:pt x="1203574" y="511239"/>
                </a:cubicBezTo>
                <a:cubicBezTo>
                  <a:pt x="1203811" y="495850"/>
                  <a:pt x="1190723" y="478240"/>
                  <a:pt x="1181443" y="466421"/>
                </a:cubicBezTo>
                <a:cubicBezTo>
                  <a:pt x="1119491" y="387336"/>
                  <a:pt x="1015339" y="364412"/>
                  <a:pt x="920945" y="352275"/>
                </a:cubicBezTo>
                <a:cubicBezTo>
                  <a:pt x="946010" y="362667"/>
                  <a:pt x="970759" y="375596"/>
                  <a:pt x="994081" y="389478"/>
                </a:cubicBezTo>
                <a:cubicBezTo>
                  <a:pt x="1057143" y="426998"/>
                  <a:pt x="1129247" y="491091"/>
                  <a:pt x="1148048" y="563672"/>
                </a:cubicBezTo>
                <a:lnTo>
                  <a:pt x="1142812" y="568273"/>
                </a:lnTo>
                <a:cubicBezTo>
                  <a:pt x="1136625" y="561689"/>
                  <a:pt x="1130200" y="555264"/>
                  <a:pt x="1123774" y="548838"/>
                </a:cubicBezTo>
                <a:cubicBezTo>
                  <a:pt x="1033029" y="459917"/>
                  <a:pt x="899924" y="453095"/>
                  <a:pt x="780463" y="453889"/>
                </a:cubicBezTo>
                <a:cubicBezTo>
                  <a:pt x="871605" y="471102"/>
                  <a:pt x="958702" y="517347"/>
                  <a:pt x="1028269" y="578743"/>
                </a:cubicBezTo>
                <a:cubicBezTo>
                  <a:pt x="1055477" y="602858"/>
                  <a:pt x="1085619" y="631811"/>
                  <a:pt x="1087761" y="670045"/>
                </a:cubicBezTo>
                <a:cubicBezTo>
                  <a:pt x="1072532" y="645058"/>
                  <a:pt x="1039057" y="628638"/>
                  <a:pt x="1014387" y="613566"/>
                </a:cubicBezTo>
                <a:cubicBezTo>
                  <a:pt x="931892" y="563275"/>
                  <a:pt x="835275" y="519330"/>
                  <a:pt x="740880" y="496961"/>
                </a:cubicBezTo>
                <a:cubicBezTo>
                  <a:pt x="665920" y="479192"/>
                  <a:pt x="583583" y="468563"/>
                  <a:pt x="513143" y="436358"/>
                </a:cubicBezTo>
                <a:cubicBezTo>
                  <a:pt x="451271" y="408119"/>
                  <a:pt x="447146" y="357272"/>
                  <a:pt x="372583" y="327844"/>
                </a:cubicBezTo>
                <a:cubicBezTo>
                  <a:pt x="349658" y="363143"/>
                  <a:pt x="290165" y="371789"/>
                  <a:pt x="252169" y="380673"/>
                </a:cubicBezTo>
                <a:cubicBezTo>
                  <a:pt x="231863" y="348467"/>
                  <a:pt x="43391" y="280963"/>
                  <a:pt x="0" y="219805"/>
                </a:cubicBezTo>
                <a:cubicBezTo>
                  <a:pt x="1111" y="204178"/>
                  <a:pt x="6267" y="201560"/>
                  <a:pt x="16500" y="190059"/>
                </a:cubicBezTo>
                <a:lnTo>
                  <a:pt x="24432" y="190138"/>
                </a:lnTo>
                <a:cubicBezTo>
                  <a:pt x="28794" y="204178"/>
                  <a:pt x="33633" y="216473"/>
                  <a:pt x="40852" y="229324"/>
                </a:cubicBezTo>
                <a:lnTo>
                  <a:pt x="46008" y="228213"/>
                </a:lnTo>
                <a:cubicBezTo>
                  <a:pt x="46167" y="216711"/>
                  <a:pt x="47119" y="206955"/>
                  <a:pt x="49657" y="195770"/>
                </a:cubicBezTo>
                <a:cubicBezTo>
                  <a:pt x="65521" y="203782"/>
                  <a:pt x="68933" y="233052"/>
                  <a:pt x="79959" y="247727"/>
                </a:cubicBezTo>
                <a:cubicBezTo>
                  <a:pt x="82655" y="240826"/>
                  <a:pt x="86621" y="232656"/>
                  <a:pt x="86939" y="225199"/>
                </a:cubicBezTo>
                <a:cubicBezTo>
                  <a:pt x="87018" y="223295"/>
                  <a:pt x="86701" y="221471"/>
                  <a:pt x="86621" y="219567"/>
                </a:cubicBezTo>
                <a:cubicBezTo>
                  <a:pt x="85511" y="199577"/>
                  <a:pt x="82338" y="186965"/>
                  <a:pt x="72343" y="169355"/>
                </a:cubicBezTo>
                <a:lnTo>
                  <a:pt x="69487" y="164358"/>
                </a:lnTo>
                <a:cubicBezTo>
                  <a:pt x="82973" y="175701"/>
                  <a:pt x="95903" y="189265"/>
                  <a:pt x="106293" y="203544"/>
                </a:cubicBezTo>
                <a:cubicBezTo>
                  <a:pt x="125807" y="230276"/>
                  <a:pt x="135881" y="254707"/>
                  <a:pt x="130884" y="287864"/>
                </a:cubicBezTo>
                <a:cubicBezTo>
                  <a:pt x="143497" y="256770"/>
                  <a:pt x="140482" y="225913"/>
                  <a:pt x="146907" y="193311"/>
                </a:cubicBezTo>
                <a:cubicBezTo>
                  <a:pt x="152540" y="208303"/>
                  <a:pt x="155157" y="222344"/>
                  <a:pt x="167451" y="232814"/>
                </a:cubicBezTo>
                <a:cubicBezTo>
                  <a:pt x="181255" y="211714"/>
                  <a:pt x="170466" y="174194"/>
                  <a:pt x="179668" y="149048"/>
                </a:cubicBezTo>
                <a:cubicBezTo>
                  <a:pt x="213380" y="156664"/>
                  <a:pt x="206955" y="229721"/>
                  <a:pt x="241461" y="251296"/>
                </a:cubicBezTo>
                <a:lnTo>
                  <a:pt x="249155" y="243364"/>
                </a:lnTo>
                <a:cubicBezTo>
                  <a:pt x="252010" y="224644"/>
                  <a:pt x="254073" y="209652"/>
                  <a:pt x="250266" y="190773"/>
                </a:cubicBezTo>
                <a:cubicBezTo>
                  <a:pt x="258198" y="198943"/>
                  <a:pt x="263750" y="205765"/>
                  <a:pt x="267716" y="216553"/>
                </a:cubicBezTo>
                <a:cubicBezTo>
                  <a:pt x="272555" y="229482"/>
                  <a:pt x="278504" y="241302"/>
                  <a:pt x="284850" y="253518"/>
                </a:cubicBezTo>
                <a:cubicBezTo>
                  <a:pt x="293021" y="228531"/>
                  <a:pt x="294528" y="210445"/>
                  <a:pt x="288896" y="184665"/>
                </a:cubicBezTo>
                <a:lnTo>
                  <a:pt x="287468" y="178240"/>
                </a:lnTo>
                <a:cubicBezTo>
                  <a:pt x="305633" y="187917"/>
                  <a:pt x="319435" y="216553"/>
                  <a:pt x="337839" y="230831"/>
                </a:cubicBezTo>
                <a:lnTo>
                  <a:pt x="344740" y="227896"/>
                </a:lnTo>
                <a:cubicBezTo>
                  <a:pt x="340297" y="213142"/>
                  <a:pt x="333158" y="197198"/>
                  <a:pt x="336808" y="181888"/>
                </a:cubicBezTo>
                <a:cubicBezTo>
                  <a:pt x="357590" y="192835"/>
                  <a:pt x="362588" y="223374"/>
                  <a:pt x="378848" y="240905"/>
                </a:cubicBezTo>
                <a:cubicBezTo>
                  <a:pt x="387019" y="222661"/>
                  <a:pt x="379325" y="193866"/>
                  <a:pt x="376549" y="174115"/>
                </a:cubicBezTo>
                <a:cubicBezTo>
                  <a:pt x="388130" y="175543"/>
                  <a:pt x="409705" y="203147"/>
                  <a:pt x="418748" y="212587"/>
                </a:cubicBezTo>
                <a:lnTo>
                  <a:pt x="427553" y="211318"/>
                </a:lnTo>
                <a:cubicBezTo>
                  <a:pt x="430250" y="199101"/>
                  <a:pt x="431678" y="187203"/>
                  <a:pt x="432789" y="174670"/>
                </a:cubicBezTo>
                <a:lnTo>
                  <a:pt x="446353" y="177922"/>
                </a:lnTo>
                <a:cubicBezTo>
                  <a:pt x="460314" y="170228"/>
                  <a:pt x="464993" y="164358"/>
                  <a:pt x="469277" y="148097"/>
                </a:cubicBezTo>
                <a:cubicBezTo>
                  <a:pt x="475068" y="125648"/>
                  <a:pt x="482207" y="93364"/>
                  <a:pt x="470706" y="72581"/>
                </a:cubicBezTo>
                <a:cubicBezTo>
                  <a:pt x="478400" y="84479"/>
                  <a:pt x="485539" y="96457"/>
                  <a:pt x="490219" y="109942"/>
                </a:cubicBezTo>
                <a:cubicBezTo>
                  <a:pt x="504973" y="152618"/>
                  <a:pt x="514571" y="208383"/>
                  <a:pt x="493788" y="250186"/>
                </a:cubicBezTo>
                <a:cubicBezTo>
                  <a:pt x="519727" y="218219"/>
                  <a:pt x="533450" y="177209"/>
                  <a:pt x="550822" y="140006"/>
                </a:cubicBezTo>
                <a:cubicBezTo>
                  <a:pt x="548998" y="153253"/>
                  <a:pt x="546776" y="166976"/>
                  <a:pt x="546776" y="180381"/>
                </a:cubicBezTo>
                <a:cubicBezTo>
                  <a:pt x="546697" y="193549"/>
                  <a:pt x="545031" y="203385"/>
                  <a:pt x="554709" y="212983"/>
                </a:cubicBezTo>
                <a:cubicBezTo>
                  <a:pt x="580409" y="193152"/>
                  <a:pt x="615867" y="109149"/>
                  <a:pt x="624117" y="76230"/>
                </a:cubicBezTo>
                <a:cubicBezTo>
                  <a:pt x="628321" y="124696"/>
                  <a:pt x="606586" y="177843"/>
                  <a:pt x="624117" y="224961"/>
                </a:cubicBezTo>
                <a:lnTo>
                  <a:pt x="631970" y="227896"/>
                </a:lnTo>
                <a:cubicBezTo>
                  <a:pt x="636015" y="221391"/>
                  <a:pt x="639029" y="215760"/>
                  <a:pt x="645772" y="211555"/>
                </a:cubicBezTo>
                <a:cubicBezTo>
                  <a:pt x="651483" y="208065"/>
                  <a:pt x="674963" y="218932"/>
                  <a:pt x="682896" y="221233"/>
                </a:cubicBezTo>
                <a:cubicBezTo>
                  <a:pt x="698522" y="202513"/>
                  <a:pt x="675043" y="175067"/>
                  <a:pt x="689400" y="156267"/>
                </a:cubicBezTo>
                <a:cubicBezTo>
                  <a:pt x="700901" y="171101"/>
                  <a:pt x="711690" y="187521"/>
                  <a:pt x="728348" y="196881"/>
                </a:cubicBezTo>
                <a:lnTo>
                  <a:pt x="736439" y="192676"/>
                </a:lnTo>
                <a:cubicBezTo>
                  <a:pt x="738342" y="187838"/>
                  <a:pt x="739929" y="182999"/>
                  <a:pt x="741277" y="178002"/>
                </a:cubicBezTo>
                <a:cubicBezTo>
                  <a:pt x="751589" y="139371"/>
                  <a:pt x="740167" y="104707"/>
                  <a:pt x="721367" y="71312"/>
                </a:cubicBezTo>
                <a:cubicBezTo>
                  <a:pt x="724143" y="74247"/>
                  <a:pt x="726761" y="77182"/>
                  <a:pt x="729538" y="80196"/>
                </a:cubicBezTo>
                <a:cubicBezTo>
                  <a:pt x="735169" y="86383"/>
                  <a:pt x="740801" y="92412"/>
                  <a:pt x="745640" y="99313"/>
                </a:cubicBezTo>
                <a:cubicBezTo>
                  <a:pt x="764439" y="126283"/>
                  <a:pt x="774752" y="167531"/>
                  <a:pt x="769041" y="199974"/>
                </a:cubicBezTo>
                <a:cubicBezTo>
                  <a:pt x="773720" y="191883"/>
                  <a:pt x="778241" y="183554"/>
                  <a:pt x="781494" y="174670"/>
                </a:cubicBezTo>
                <a:cubicBezTo>
                  <a:pt x="792917" y="142782"/>
                  <a:pt x="794662" y="103676"/>
                  <a:pt x="780067" y="72819"/>
                </a:cubicBezTo>
                <a:cubicBezTo>
                  <a:pt x="786174" y="81148"/>
                  <a:pt x="792045" y="89635"/>
                  <a:pt x="796883" y="98758"/>
                </a:cubicBezTo>
                <a:cubicBezTo>
                  <a:pt x="815286" y="133501"/>
                  <a:pt x="823456" y="189662"/>
                  <a:pt x="812113" y="227579"/>
                </a:cubicBezTo>
                <a:cubicBezTo>
                  <a:pt x="815365" y="223216"/>
                  <a:pt x="818618" y="218774"/>
                  <a:pt x="821553" y="214094"/>
                </a:cubicBezTo>
                <a:cubicBezTo>
                  <a:pt x="833054" y="195611"/>
                  <a:pt x="832261" y="172687"/>
                  <a:pt x="839639" y="152301"/>
                </a:cubicBezTo>
                <a:cubicBezTo>
                  <a:pt x="854789" y="110339"/>
                  <a:pt x="883028" y="63379"/>
                  <a:pt x="893498" y="21338"/>
                </a:cubicBezTo>
                <a:cubicBezTo>
                  <a:pt x="895085" y="14516"/>
                  <a:pt x="893975" y="6901"/>
                  <a:pt x="892308" y="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BC952B43-B03C-719A-509D-945DE0EC89C6}"/>
              </a:ext>
            </a:extLst>
          </p:cNvPr>
          <p:cNvSpPr/>
          <p:nvPr/>
        </p:nvSpPr>
        <p:spPr>
          <a:xfrm>
            <a:off x="8149943" y="2231"/>
            <a:ext cx="421661" cy="535432"/>
          </a:xfrm>
          <a:custGeom>
            <a:avLst/>
            <a:gdLst>
              <a:gd name="connsiteX0" fmla="*/ 150373 w 421661"/>
              <a:gd name="connsiteY0" fmla="*/ 0 h 535432"/>
              <a:gd name="connsiteX1" fmla="*/ 319570 w 421661"/>
              <a:gd name="connsiteY1" fmla="*/ 0 h 535432"/>
              <a:gd name="connsiteX2" fmla="*/ 398021 w 421661"/>
              <a:gd name="connsiteY2" fmla="*/ 0 h 535432"/>
              <a:gd name="connsiteX3" fmla="*/ 413251 w 421661"/>
              <a:gd name="connsiteY3" fmla="*/ 41803 h 535432"/>
              <a:gd name="connsiteX4" fmla="*/ 411585 w 421661"/>
              <a:gd name="connsiteY4" fmla="*/ 277552 h 535432"/>
              <a:gd name="connsiteX5" fmla="*/ 418645 w 421661"/>
              <a:gd name="connsiteY5" fmla="*/ 504576 h 535432"/>
              <a:gd name="connsiteX6" fmla="*/ 408413 w 421661"/>
              <a:gd name="connsiteY6" fmla="*/ 535433 h 535432"/>
              <a:gd name="connsiteX7" fmla="*/ 411506 w 421661"/>
              <a:gd name="connsiteY7" fmla="*/ 520599 h 535432"/>
              <a:gd name="connsiteX8" fmla="*/ 401194 w 421661"/>
              <a:gd name="connsiteY8" fmla="*/ 508780 h 535432"/>
              <a:gd name="connsiteX9" fmla="*/ 313145 w 421661"/>
              <a:gd name="connsiteY9" fmla="*/ 508463 h 535432"/>
              <a:gd name="connsiteX10" fmla="*/ 301881 w 421661"/>
              <a:gd name="connsiteY10" fmla="*/ 460631 h 535432"/>
              <a:gd name="connsiteX11" fmla="*/ 294028 w 421661"/>
              <a:gd name="connsiteY11" fmla="*/ 468722 h 535432"/>
              <a:gd name="connsiteX12" fmla="*/ 291965 w 421661"/>
              <a:gd name="connsiteY12" fmla="*/ 465311 h 535432"/>
              <a:gd name="connsiteX13" fmla="*/ 266424 w 421661"/>
              <a:gd name="connsiteY13" fmla="*/ 478796 h 535432"/>
              <a:gd name="connsiteX14" fmla="*/ 214228 w 421661"/>
              <a:gd name="connsiteY14" fmla="*/ 474433 h 535432"/>
              <a:gd name="connsiteX15" fmla="*/ 178691 w 421661"/>
              <a:gd name="connsiteY15" fmla="*/ 493550 h 535432"/>
              <a:gd name="connsiteX16" fmla="*/ 24646 w 421661"/>
              <a:gd name="connsiteY16" fmla="*/ 199578 h 535432"/>
              <a:gd name="connsiteX17" fmla="*/ 2832 w 421661"/>
              <a:gd name="connsiteY17" fmla="*/ 108276 h 535432"/>
              <a:gd name="connsiteX18" fmla="*/ 57803 w 421661"/>
              <a:gd name="connsiteY18" fmla="*/ 166500 h 535432"/>
              <a:gd name="connsiteX19" fmla="*/ 115312 w 421661"/>
              <a:gd name="connsiteY19" fmla="*/ 161185 h 535432"/>
              <a:gd name="connsiteX20" fmla="*/ 139982 w 421661"/>
              <a:gd name="connsiteY20" fmla="*/ 200450 h 535432"/>
              <a:gd name="connsiteX21" fmla="*/ 149976 w 421661"/>
              <a:gd name="connsiteY21" fmla="*/ 178478 h 535432"/>
              <a:gd name="connsiteX22" fmla="*/ 146962 w 421661"/>
              <a:gd name="connsiteY22" fmla="*/ 113115 h 535432"/>
              <a:gd name="connsiteX23" fmla="*/ 112854 w 421661"/>
              <a:gd name="connsiteY23" fmla="*/ 24352 h 535432"/>
              <a:gd name="connsiteX24" fmla="*/ 150849 w 421661"/>
              <a:gd name="connsiteY24" fmla="*/ 15468 h 535432"/>
              <a:gd name="connsiteX25" fmla="*/ 153547 w 421661"/>
              <a:gd name="connsiteY25" fmla="*/ 24273 h 535432"/>
              <a:gd name="connsiteX26" fmla="*/ 150373 w 421661"/>
              <a:gd name="connsiteY26" fmla="*/ 0 h 535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21661" h="535432">
                <a:moveTo>
                  <a:pt x="150373" y="0"/>
                </a:moveTo>
                <a:lnTo>
                  <a:pt x="319570" y="0"/>
                </a:lnTo>
                <a:lnTo>
                  <a:pt x="398021" y="0"/>
                </a:lnTo>
                <a:cubicBezTo>
                  <a:pt x="409364" y="15230"/>
                  <a:pt x="411744" y="22845"/>
                  <a:pt x="413251" y="41803"/>
                </a:cubicBezTo>
                <a:cubicBezTo>
                  <a:pt x="419439" y="119144"/>
                  <a:pt x="410475" y="199736"/>
                  <a:pt x="411585" y="277552"/>
                </a:cubicBezTo>
                <a:cubicBezTo>
                  <a:pt x="412695" y="349023"/>
                  <a:pt x="428005" y="434295"/>
                  <a:pt x="418645" y="504576"/>
                </a:cubicBezTo>
                <a:cubicBezTo>
                  <a:pt x="417138" y="515443"/>
                  <a:pt x="413172" y="525597"/>
                  <a:pt x="408413" y="535433"/>
                </a:cubicBezTo>
                <a:lnTo>
                  <a:pt x="411506" y="520599"/>
                </a:lnTo>
                <a:lnTo>
                  <a:pt x="401194" y="508780"/>
                </a:lnTo>
                <a:cubicBezTo>
                  <a:pt x="367799" y="495533"/>
                  <a:pt x="347333" y="499975"/>
                  <a:pt x="313145" y="508463"/>
                </a:cubicBezTo>
                <a:cubicBezTo>
                  <a:pt x="301484" y="495533"/>
                  <a:pt x="307671" y="477606"/>
                  <a:pt x="301881" y="460631"/>
                </a:cubicBezTo>
                <a:lnTo>
                  <a:pt x="294028" y="468722"/>
                </a:lnTo>
                <a:lnTo>
                  <a:pt x="291965" y="465311"/>
                </a:lnTo>
                <a:lnTo>
                  <a:pt x="266424" y="478796"/>
                </a:lnTo>
                <a:cubicBezTo>
                  <a:pt x="250003" y="476178"/>
                  <a:pt x="230807" y="473243"/>
                  <a:pt x="214228" y="474433"/>
                </a:cubicBezTo>
                <a:cubicBezTo>
                  <a:pt x="195984" y="475782"/>
                  <a:pt x="189876" y="479827"/>
                  <a:pt x="178691" y="493550"/>
                </a:cubicBezTo>
                <a:cubicBezTo>
                  <a:pt x="175043" y="473719"/>
                  <a:pt x="45588" y="245744"/>
                  <a:pt x="24646" y="199578"/>
                </a:cubicBezTo>
                <a:cubicBezTo>
                  <a:pt x="13144" y="174194"/>
                  <a:pt x="-7560" y="135960"/>
                  <a:pt x="2832" y="108276"/>
                </a:cubicBezTo>
                <a:cubicBezTo>
                  <a:pt x="26232" y="102803"/>
                  <a:pt x="39638" y="153570"/>
                  <a:pt x="57803" y="166500"/>
                </a:cubicBezTo>
                <a:cubicBezTo>
                  <a:pt x="71764" y="176574"/>
                  <a:pt x="95085" y="155474"/>
                  <a:pt x="115312" y="161185"/>
                </a:cubicBezTo>
                <a:cubicBezTo>
                  <a:pt x="125069" y="174035"/>
                  <a:pt x="133160" y="185775"/>
                  <a:pt x="139982" y="200450"/>
                </a:cubicBezTo>
                <a:cubicBezTo>
                  <a:pt x="143711" y="193390"/>
                  <a:pt x="147597" y="186172"/>
                  <a:pt x="149976" y="178478"/>
                </a:cubicBezTo>
                <a:cubicBezTo>
                  <a:pt x="156084" y="158885"/>
                  <a:pt x="156640" y="131359"/>
                  <a:pt x="146962" y="113115"/>
                </a:cubicBezTo>
                <a:cubicBezTo>
                  <a:pt x="144186" y="77896"/>
                  <a:pt x="109839" y="60682"/>
                  <a:pt x="112854" y="24352"/>
                </a:cubicBezTo>
                <a:cubicBezTo>
                  <a:pt x="127608" y="15468"/>
                  <a:pt x="134191" y="15944"/>
                  <a:pt x="150849" y="15468"/>
                </a:cubicBezTo>
                <a:lnTo>
                  <a:pt x="153547" y="24273"/>
                </a:lnTo>
                <a:lnTo>
                  <a:pt x="150373" y="0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CE0DBF1D-4325-311C-59A5-DDC7834EC814}"/>
              </a:ext>
            </a:extLst>
          </p:cNvPr>
          <p:cNvSpPr/>
          <p:nvPr/>
        </p:nvSpPr>
        <p:spPr>
          <a:xfrm>
            <a:off x="8300316" y="2231"/>
            <a:ext cx="172607" cy="52432"/>
          </a:xfrm>
          <a:custGeom>
            <a:avLst/>
            <a:gdLst>
              <a:gd name="connsiteX0" fmla="*/ 0 w 172607"/>
              <a:gd name="connsiteY0" fmla="*/ 0 h 52432"/>
              <a:gd name="connsiteX1" fmla="*/ 169196 w 172607"/>
              <a:gd name="connsiteY1" fmla="*/ 0 h 52432"/>
              <a:gd name="connsiteX2" fmla="*/ 172608 w 172607"/>
              <a:gd name="connsiteY2" fmla="*/ 14120 h 52432"/>
              <a:gd name="connsiteX3" fmla="*/ 157377 w 172607"/>
              <a:gd name="connsiteY3" fmla="*/ 21259 h 52432"/>
              <a:gd name="connsiteX4" fmla="*/ 157457 w 172607"/>
              <a:gd name="connsiteY4" fmla="*/ 15071 h 52432"/>
              <a:gd name="connsiteX5" fmla="*/ 94554 w 172607"/>
              <a:gd name="connsiteY5" fmla="*/ 52433 h 52432"/>
              <a:gd name="connsiteX6" fmla="*/ 77578 w 172607"/>
              <a:gd name="connsiteY6" fmla="*/ 16103 h 52432"/>
              <a:gd name="connsiteX7" fmla="*/ 57430 w 172607"/>
              <a:gd name="connsiteY7" fmla="*/ 27922 h 52432"/>
              <a:gd name="connsiteX8" fmla="*/ 27604 w 172607"/>
              <a:gd name="connsiteY8" fmla="*/ 52036 h 52432"/>
              <a:gd name="connsiteX9" fmla="*/ 3173 w 172607"/>
              <a:gd name="connsiteY9" fmla="*/ 24194 h 52432"/>
              <a:gd name="connsiteX10" fmla="*/ 0 w 172607"/>
              <a:gd name="connsiteY10" fmla="*/ 0 h 5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2607" h="52432">
                <a:moveTo>
                  <a:pt x="0" y="0"/>
                </a:moveTo>
                <a:lnTo>
                  <a:pt x="169196" y="0"/>
                </a:lnTo>
                <a:lnTo>
                  <a:pt x="172608" y="14120"/>
                </a:lnTo>
                <a:cubicBezTo>
                  <a:pt x="165945" y="20465"/>
                  <a:pt x="166420" y="21100"/>
                  <a:pt x="157377" y="21259"/>
                </a:cubicBezTo>
                <a:lnTo>
                  <a:pt x="157457" y="15071"/>
                </a:lnTo>
                <a:cubicBezTo>
                  <a:pt x="140481" y="26811"/>
                  <a:pt x="114305" y="50846"/>
                  <a:pt x="94554" y="52433"/>
                </a:cubicBezTo>
                <a:cubicBezTo>
                  <a:pt x="85748" y="40931"/>
                  <a:pt x="81861" y="29826"/>
                  <a:pt x="77578" y="16103"/>
                </a:cubicBezTo>
                <a:cubicBezTo>
                  <a:pt x="65045" y="16817"/>
                  <a:pt x="65601" y="18641"/>
                  <a:pt x="57430" y="27922"/>
                </a:cubicBezTo>
                <a:cubicBezTo>
                  <a:pt x="46404" y="40455"/>
                  <a:pt x="44500" y="48625"/>
                  <a:pt x="27604" y="52036"/>
                </a:cubicBezTo>
                <a:cubicBezTo>
                  <a:pt x="15388" y="45849"/>
                  <a:pt x="10233" y="35378"/>
                  <a:pt x="3173" y="24194"/>
                </a:cubicBezTo>
                <a:lnTo>
                  <a:pt x="0" y="0"/>
                </a:ln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92D4264-8795-4354-C9C4-8F64EF946DBF}"/>
              </a:ext>
            </a:extLst>
          </p:cNvPr>
          <p:cNvSpPr/>
          <p:nvPr/>
        </p:nvSpPr>
        <p:spPr>
          <a:xfrm>
            <a:off x="5350756" y="5606981"/>
            <a:ext cx="949024" cy="221470"/>
          </a:xfrm>
          <a:custGeom>
            <a:avLst/>
            <a:gdLst>
              <a:gd name="connsiteX0" fmla="*/ 0 w 949024"/>
              <a:gd name="connsiteY0" fmla="*/ 122951 h 221470"/>
              <a:gd name="connsiteX1" fmla="*/ 210366 w 949024"/>
              <a:gd name="connsiteY1" fmla="*/ 0 h 221470"/>
              <a:gd name="connsiteX2" fmla="*/ 435485 w 949024"/>
              <a:gd name="connsiteY2" fmla="*/ 94236 h 221470"/>
              <a:gd name="connsiteX3" fmla="*/ 554550 w 949024"/>
              <a:gd name="connsiteY3" fmla="*/ 87493 h 221470"/>
              <a:gd name="connsiteX4" fmla="*/ 817348 w 949024"/>
              <a:gd name="connsiteY4" fmla="*/ 103437 h 221470"/>
              <a:gd name="connsiteX5" fmla="*/ 919516 w 949024"/>
              <a:gd name="connsiteY5" fmla="*/ 150714 h 221470"/>
              <a:gd name="connsiteX6" fmla="*/ 949025 w 949024"/>
              <a:gd name="connsiteY6" fmla="*/ 183237 h 221470"/>
              <a:gd name="connsiteX7" fmla="*/ 931574 w 949024"/>
              <a:gd name="connsiteY7" fmla="*/ 197039 h 221470"/>
              <a:gd name="connsiteX8" fmla="*/ 883345 w 949024"/>
              <a:gd name="connsiteY8" fmla="*/ 203544 h 221470"/>
              <a:gd name="connsiteX9" fmla="*/ 824091 w 949024"/>
              <a:gd name="connsiteY9" fmla="*/ 221471 h 221470"/>
              <a:gd name="connsiteX10" fmla="*/ 686861 w 949024"/>
              <a:gd name="connsiteY10" fmla="*/ 193549 h 221470"/>
              <a:gd name="connsiteX11" fmla="*/ 0 w 949024"/>
              <a:gd name="connsiteY11" fmla="*/ 122951 h 22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49024" h="221470">
                <a:moveTo>
                  <a:pt x="0" y="122951"/>
                </a:moveTo>
                <a:cubicBezTo>
                  <a:pt x="65838" y="73771"/>
                  <a:pt x="133025" y="28636"/>
                  <a:pt x="210366" y="0"/>
                </a:cubicBezTo>
                <a:cubicBezTo>
                  <a:pt x="287071" y="23003"/>
                  <a:pt x="356955" y="83131"/>
                  <a:pt x="435485" y="94236"/>
                </a:cubicBezTo>
                <a:cubicBezTo>
                  <a:pt x="474116" y="99710"/>
                  <a:pt x="516316" y="93284"/>
                  <a:pt x="554550" y="87493"/>
                </a:cubicBezTo>
                <a:cubicBezTo>
                  <a:pt x="668062" y="70280"/>
                  <a:pt x="707089" y="60286"/>
                  <a:pt x="817348" y="103437"/>
                </a:cubicBezTo>
                <a:cubicBezTo>
                  <a:pt x="852250" y="117081"/>
                  <a:pt x="887629" y="130804"/>
                  <a:pt x="919516" y="150714"/>
                </a:cubicBezTo>
                <a:cubicBezTo>
                  <a:pt x="932922" y="159043"/>
                  <a:pt x="945217" y="166976"/>
                  <a:pt x="949025" y="183237"/>
                </a:cubicBezTo>
                <a:lnTo>
                  <a:pt x="931574" y="197039"/>
                </a:lnTo>
                <a:cubicBezTo>
                  <a:pt x="909125" y="190535"/>
                  <a:pt x="903493" y="192439"/>
                  <a:pt x="883345" y="203544"/>
                </a:cubicBezTo>
                <a:cubicBezTo>
                  <a:pt x="861928" y="215363"/>
                  <a:pt x="848839" y="220995"/>
                  <a:pt x="824091" y="221471"/>
                </a:cubicBezTo>
                <a:cubicBezTo>
                  <a:pt x="783001" y="205368"/>
                  <a:pt x="730647" y="201878"/>
                  <a:pt x="686861" y="193549"/>
                </a:cubicBezTo>
                <a:cubicBezTo>
                  <a:pt x="458489" y="150397"/>
                  <a:pt x="233290" y="116526"/>
                  <a:pt x="0" y="122951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14E0EE01-2E33-CFB4-25BC-53A7693C0EFE}"/>
              </a:ext>
            </a:extLst>
          </p:cNvPr>
          <p:cNvSpPr/>
          <p:nvPr/>
        </p:nvSpPr>
        <p:spPr>
          <a:xfrm>
            <a:off x="8770307" y="2231"/>
            <a:ext cx="250079" cy="414861"/>
          </a:xfrm>
          <a:custGeom>
            <a:avLst/>
            <a:gdLst>
              <a:gd name="connsiteX0" fmla="*/ 0 w 250079"/>
              <a:gd name="connsiteY0" fmla="*/ 0 h 414861"/>
              <a:gd name="connsiteX1" fmla="*/ 107245 w 250079"/>
              <a:gd name="connsiteY1" fmla="*/ 0 h 414861"/>
              <a:gd name="connsiteX2" fmla="*/ 97330 w 250079"/>
              <a:gd name="connsiteY2" fmla="*/ 74088 h 414861"/>
              <a:gd name="connsiteX3" fmla="*/ 77181 w 250079"/>
              <a:gd name="connsiteY3" fmla="*/ 107562 h 414861"/>
              <a:gd name="connsiteX4" fmla="*/ 156505 w 250079"/>
              <a:gd name="connsiteY4" fmla="*/ 45532 h 414861"/>
              <a:gd name="connsiteX5" fmla="*/ 106055 w 250079"/>
              <a:gd name="connsiteY5" fmla="*/ 154998 h 414861"/>
              <a:gd name="connsiteX6" fmla="*/ 93998 w 250079"/>
              <a:gd name="connsiteY6" fmla="*/ 167293 h 414861"/>
              <a:gd name="connsiteX7" fmla="*/ 249710 w 250079"/>
              <a:gd name="connsiteY7" fmla="*/ 81386 h 414861"/>
              <a:gd name="connsiteX8" fmla="*/ 135088 w 250079"/>
              <a:gd name="connsiteY8" fmla="*/ 296590 h 414861"/>
              <a:gd name="connsiteX9" fmla="*/ 112639 w 250079"/>
              <a:gd name="connsiteY9" fmla="*/ 317849 h 414861"/>
              <a:gd name="connsiteX10" fmla="*/ 107007 w 250079"/>
              <a:gd name="connsiteY10" fmla="*/ 351085 h 414861"/>
              <a:gd name="connsiteX11" fmla="*/ 86224 w 250079"/>
              <a:gd name="connsiteY11" fmla="*/ 362984 h 414861"/>
              <a:gd name="connsiteX12" fmla="*/ 69329 w 250079"/>
              <a:gd name="connsiteY12" fmla="*/ 396934 h 414861"/>
              <a:gd name="connsiteX13" fmla="*/ 44818 w 250079"/>
              <a:gd name="connsiteY13" fmla="*/ 405025 h 414861"/>
              <a:gd name="connsiteX14" fmla="*/ 26414 w 250079"/>
              <a:gd name="connsiteY14" fmla="*/ 414861 h 414861"/>
              <a:gd name="connsiteX15" fmla="*/ 0 w 250079"/>
              <a:gd name="connsiteY15" fmla="*/ 0 h 414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0079" h="414861">
                <a:moveTo>
                  <a:pt x="0" y="0"/>
                </a:moveTo>
                <a:lnTo>
                  <a:pt x="107245" y="0"/>
                </a:lnTo>
                <a:cubicBezTo>
                  <a:pt x="116923" y="29508"/>
                  <a:pt x="111291" y="46721"/>
                  <a:pt x="97330" y="74088"/>
                </a:cubicBezTo>
                <a:cubicBezTo>
                  <a:pt x="91539" y="85749"/>
                  <a:pt x="84717" y="96933"/>
                  <a:pt x="77181" y="107562"/>
                </a:cubicBezTo>
                <a:cubicBezTo>
                  <a:pt x="113511" y="91777"/>
                  <a:pt x="136992" y="80831"/>
                  <a:pt x="156505" y="45532"/>
                </a:cubicBezTo>
                <a:cubicBezTo>
                  <a:pt x="160947" y="75754"/>
                  <a:pt x="124537" y="131280"/>
                  <a:pt x="106055" y="154998"/>
                </a:cubicBezTo>
                <a:cubicBezTo>
                  <a:pt x="102327" y="159757"/>
                  <a:pt x="98520" y="163247"/>
                  <a:pt x="93998" y="167293"/>
                </a:cubicBezTo>
                <a:cubicBezTo>
                  <a:pt x="142703" y="151111"/>
                  <a:pt x="214569" y="119461"/>
                  <a:pt x="249710" y="81386"/>
                </a:cubicBezTo>
                <a:cubicBezTo>
                  <a:pt x="256770" y="122079"/>
                  <a:pt x="160630" y="260736"/>
                  <a:pt x="135088" y="296590"/>
                </a:cubicBezTo>
                <a:cubicBezTo>
                  <a:pt x="128900" y="305316"/>
                  <a:pt x="121523" y="311820"/>
                  <a:pt x="112639" y="317849"/>
                </a:cubicBezTo>
                <a:cubicBezTo>
                  <a:pt x="113908" y="334031"/>
                  <a:pt x="114542" y="337045"/>
                  <a:pt x="107007" y="351085"/>
                </a:cubicBezTo>
                <a:lnTo>
                  <a:pt x="86224" y="362984"/>
                </a:lnTo>
                <a:cubicBezTo>
                  <a:pt x="82179" y="380038"/>
                  <a:pt x="80909" y="384004"/>
                  <a:pt x="69329" y="396934"/>
                </a:cubicBezTo>
                <a:cubicBezTo>
                  <a:pt x="61237" y="399710"/>
                  <a:pt x="53146" y="403042"/>
                  <a:pt x="44818" y="405025"/>
                </a:cubicBezTo>
                <a:cubicBezTo>
                  <a:pt x="38551" y="412006"/>
                  <a:pt x="35140" y="412164"/>
                  <a:pt x="26414" y="414861"/>
                </a:cubicBezTo>
                <a:cubicBezTo>
                  <a:pt x="-30698" y="356638"/>
                  <a:pt x="52194" y="89239"/>
                  <a:pt x="0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0D04BFBB-CBC0-2D66-AA4A-8494739F6F4F}"/>
              </a:ext>
            </a:extLst>
          </p:cNvPr>
          <p:cNvSpPr/>
          <p:nvPr/>
        </p:nvSpPr>
        <p:spPr>
          <a:xfrm>
            <a:off x="8815759" y="315796"/>
            <a:ext cx="67965" cy="49671"/>
          </a:xfrm>
          <a:custGeom>
            <a:avLst/>
            <a:gdLst>
              <a:gd name="connsiteX0" fmla="*/ 0 w 67965"/>
              <a:gd name="connsiteY0" fmla="*/ 6663 h 49671"/>
              <a:gd name="connsiteX1" fmla="*/ 8329 w 67965"/>
              <a:gd name="connsiteY1" fmla="*/ 6505 h 49671"/>
              <a:gd name="connsiteX2" fmla="*/ 61396 w 67965"/>
              <a:gd name="connsiteY2" fmla="*/ 0 h 49671"/>
              <a:gd name="connsiteX3" fmla="*/ 67187 w 67965"/>
              <a:gd name="connsiteY3" fmla="*/ 4283 h 49671"/>
              <a:gd name="connsiteX4" fmla="*/ 61555 w 67965"/>
              <a:gd name="connsiteY4" fmla="*/ 37520 h 49671"/>
              <a:gd name="connsiteX5" fmla="*/ 40772 w 67965"/>
              <a:gd name="connsiteY5" fmla="*/ 49418 h 49671"/>
              <a:gd name="connsiteX6" fmla="*/ 9361 w 67965"/>
              <a:gd name="connsiteY6" fmla="*/ 45373 h 49671"/>
              <a:gd name="connsiteX7" fmla="*/ 0 w 67965"/>
              <a:gd name="connsiteY7" fmla="*/ 6663 h 4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65" h="49671">
                <a:moveTo>
                  <a:pt x="0" y="6663"/>
                </a:moveTo>
                <a:cubicBezTo>
                  <a:pt x="5474" y="6029"/>
                  <a:pt x="3728" y="5870"/>
                  <a:pt x="8329" y="6505"/>
                </a:cubicBezTo>
                <a:cubicBezTo>
                  <a:pt x="28874" y="9439"/>
                  <a:pt x="41883" y="6029"/>
                  <a:pt x="61396" y="0"/>
                </a:cubicBezTo>
                <a:lnTo>
                  <a:pt x="67187" y="4283"/>
                </a:lnTo>
                <a:cubicBezTo>
                  <a:pt x="68456" y="20465"/>
                  <a:pt x="69090" y="23480"/>
                  <a:pt x="61555" y="37520"/>
                </a:cubicBezTo>
                <a:lnTo>
                  <a:pt x="40772" y="49418"/>
                </a:lnTo>
                <a:cubicBezTo>
                  <a:pt x="28794" y="49894"/>
                  <a:pt x="20465" y="50212"/>
                  <a:pt x="9361" y="45373"/>
                </a:cubicBezTo>
                <a:cubicBezTo>
                  <a:pt x="5949" y="32602"/>
                  <a:pt x="2856" y="19672"/>
                  <a:pt x="0" y="666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17A400-A79A-B687-676D-4A25E93E5B2C}"/>
              </a:ext>
            </a:extLst>
          </p:cNvPr>
          <p:cNvSpPr/>
          <p:nvPr/>
        </p:nvSpPr>
        <p:spPr>
          <a:xfrm>
            <a:off x="8815205" y="322538"/>
            <a:ext cx="41406" cy="84796"/>
          </a:xfrm>
          <a:custGeom>
            <a:avLst/>
            <a:gdLst>
              <a:gd name="connsiteX0" fmla="*/ 0 w 41406"/>
              <a:gd name="connsiteY0" fmla="*/ 84797 h 84796"/>
              <a:gd name="connsiteX1" fmla="*/ 634 w 41406"/>
              <a:gd name="connsiteY1" fmla="*/ 0 h 84796"/>
              <a:gd name="connsiteX2" fmla="*/ 9995 w 41406"/>
              <a:gd name="connsiteY2" fmla="*/ 38789 h 84796"/>
              <a:gd name="connsiteX3" fmla="*/ 41407 w 41406"/>
              <a:gd name="connsiteY3" fmla="*/ 42835 h 84796"/>
              <a:gd name="connsiteX4" fmla="*/ 24511 w 41406"/>
              <a:gd name="connsiteY4" fmla="*/ 76785 h 84796"/>
              <a:gd name="connsiteX5" fmla="*/ 0 w 41406"/>
              <a:gd name="connsiteY5" fmla="*/ 84797 h 84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406" h="84796">
                <a:moveTo>
                  <a:pt x="0" y="84797"/>
                </a:moveTo>
                <a:cubicBezTo>
                  <a:pt x="2856" y="56954"/>
                  <a:pt x="952" y="27922"/>
                  <a:pt x="634" y="0"/>
                </a:cubicBezTo>
                <a:cubicBezTo>
                  <a:pt x="3490" y="13009"/>
                  <a:pt x="6583" y="25939"/>
                  <a:pt x="9995" y="38789"/>
                </a:cubicBezTo>
                <a:cubicBezTo>
                  <a:pt x="21099" y="43549"/>
                  <a:pt x="29429" y="43311"/>
                  <a:pt x="41407" y="42835"/>
                </a:cubicBezTo>
                <a:cubicBezTo>
                  <a:pt x="37361" y="59889"/>
                  <a:pt x="36092" y="63855"/>
                  <a:pt x="24511" y="76785"/>
                </a:cubicBezTo>
                <a:cubicBezTo>
                  <a:pt x="16340" y="79482"/>
                  <a:pt x="8249" y="82814"/>
                  <a:pt x="0" y="8479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5AC7B5EF-39FF-6CBE-CCC0-A7EC42A4FB27}"/>
              </a:ext>
            </a:extLst>
          </p:cNvPr>
          <p:cNvSpPr/>
          <p:nvPr/>
        </p:nvSpPr>
        <p:spPr>
          <a:xfrm>
            <a:off x="8328714" y="462861"/>
            <a:ext cx="258012" cy="272396"/>
          </a:xfrm>
          <a:custGeom>
            <a:avLst/>
            <a:gdLst>
              <a:gd name="connsiteX0" fmla="*/ 0 w 258012"/>
              <a:gd name="connsiteY0" fmla="*/ 32919 h 272396"/>
              <a:gd name="connsiteX1" fmla="*/ 35537 w 258012"/>
              <a:gd name="connsiteY1" fmla="*/ 13802 h 272396"/>
              <a:gd name="connsiteX2" fmla="*/ 87732 w 258012"/>
              <a:gd name="connsiteY2" fmla="*/ 18165 h 272396"/>
              <a:gd name="connsiteX3" fmla="*/ 113274 w 258012"/>
              <a:gd name="connsiteY3" fmla="*/ 4680 h 272396"/>
              <a:gd name="connsiteX4" fmla="*/ 115336 w 258012"/>
              <a:gd name="connsiteY4" fmla="*/ 8091 h 272396"/>
              <a:gd name="connsiteX5" fmla="*/ 123189 w 258012"/>
              <a:gd name="connsiteY5" fmla="*/ 0 h 272396"/>
              <a:gd name="connsiteX6" fmla="*/ 134454 w 258012"/>
              <a:gd name="connsiteY6" fmla="*/ 47832 h 272396"/>
              <a:gd name="connsiteX7" fmla="*/ 222502 w 258012"/>
              <a:gd name="connsiteY7" fmla="*/ 48149 h 272396"/>
              <a:gd name="connsiteX8" fmla="*/ 232814 w 258012"/>
              <a:gd name="connsiteY8" fmla="*/ 59968 h 272396"/>
              <a:gd name="connsiteX9" fmla="*/ 229721 w 258012"/>
              <a:gd name="connsiteY9" fmla="*/ 74802 h 272396"/>
              <a:gd name="connsiteX10" fmla="*/ 242174 w 258012"/>
              <a:gd name="connsiteY10" fmla="*/ 92332 h 272396"/>
              <a:gd name="connsiteX11" fmla="*/ 245744 w 258012"/>
              <a:gd name="connsiteY11" fmla="*/ 272396 h 272396"/>
              <a:gd name="connsiteX12" fmla="*/ 129536 w 258012"/>
              <a:gd name="connsiteY12" fmla="*/ 183396 h 272396"/>
              <a:gd name="connsiteX13" fmla="*/ 0 w 258012"/>
              <a:gd name="connsiteY13" fmla="*/ 32919 h 272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8012" h="272396">
                <a:moveTo>
                  <a:pt x="0" y="32919"/>
                </a:moveTo>
                <a:cubicBezTo>
                  <a:pt x="11185" y="19196"/>
                  <a:pt x="17372" y="15151"/>
                  <a:pt x="35537" y="13802"/>
                </a:cubicBezTo>
                <a:cubicBezTo>
                  <a:pt x="52116" y="12612"/>
                  <a:pt x="71391" y="15547"/>
                  <a:pt x="87732" y="18165"/>
                </a:cubicBezTo>
                <a:lnTo>
                  <a:pt x="113274" y="4680"/>
                </a:lnTo>
                <a:lnTo>
                  <a:pt x="115336" y="8091"/>
                </a:lnTo>
                <a:lnTo>
                  <a:pt x="123189" y="0"/>
                </a:lnTo>
                <a:cubicBezTo>
                  <a:pt x="128980" y="16975"/>
                  <a:pt x="122792" y="34902"/>
                  <a:pt x="134454" y="47832"/>
                </a:cubicBezTo>
                <a:cubicBezTo>
                  <a:pt x="168562" y="39344"/>
                  <a:pt x="189108" y="34902"/>
                  <a:pt x="222502" y="48149"/>
                </a:cubicBezTo>
                <a:lnTo>
                  <a:pt x="232814" y="59968"/>
                </a:lnTo>
                <a:lnTo>
                  <a:pt x="229721" y="74802"/>
                </a:lnTo>
                <a:cubicBezTo>
                  <a:pt x="235035" y="79720"/>
                  <a:pt x="239319" y="85749"/>
                  <a:pt x="242174" y="92332"/>
                </a:cubicBezTo>
                <a:cubicBezTo>
                  <a:pt x="261688" y="137150"/>
                  <a:pt x="263512" y="226230"/>
                  <a:pt x="245744" y="272396"/>
                </a:cubicBezTo>
                <a:cubicBezTo>
                  <a:pt x="230355" y="236066"/>
                  <a:pt x="159203" y="209652"/>
                  <a:pt x="129536" y="183396"/>
                </a:cubicBezTo>
                <a:cubicBezTo>
                  <a:pt x="80672" y="140244"/>
                  <a:pt x="56955" y="67504"/>
                  <a:pt x="0" y="3291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2137C01A-8FDF-65C3-2661-263C04BAEE0B}"/>
              </a:ext>
            </a:extLst>
          </p:cNvPr>
          <p:cNvSpPr/>
          <p:nvPr/>
        </p:nvSpPr>
        <p:spPr>
          <a:xfrm>
            <a:off x="11996308" y="4280694"/>
            <a:ext cx="187789" cy="202671"/>
          </a:xfrm>
          <a:custGeom>
            <a:avLst/>
            <a:gdLst>
              <a:gd name="connsiteX0" fmla="*/ 0 w 187789"/>
              <a:gd name="connsiteY0" fmla="*/ 202671 h 202671"/>
              <a:gd name="connsiteX1" fmla="*/ 179033 w 187789"/>
              <a:gd name="connsiteY1" fmla="*/ 0 h 202671"/>
              <a:gd name="connsiteX2" fmla="*/ 183079 w 187789"/>
              <a:gd name="connsiteY2" fmla="*/ 56399 h 202671"/>
              <a:gd name="connsiteX3" fmla="*/ 179826 w 187789"/>
              <a:gd name="connsiteY3" fmla="*/ 63538 h 202671"/>
              <a:gd name="connsiteX4" fmla="*/ 177605 w 187789"/>
              <a:gd name="connsiteY4" fmla="*/ 68536 h 202671"/>
              <a:gd name="connsiteX5" fmla="*/ 0 w 187789"/>
              <a:gd name="connsiteY5" fmla="*/ 202671 h 20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789" h="202671">
                <a:moveTo>
                  <a:pt x="0" y="202671"/>
                </a:moveTo>
                <a:cubicBezTo>
                  <a:pt x="66394" y="157060"/>
                  <a:pt x="95426" y="31888"/>
                  <a:pt x="179033" y="0"/>
                </a:cubicBezTo>
                <a:cubicBezTo>
                  <a:pt x="187838" y="19910"/>
                  <a:pt x="191407" y="35220"/>
                  <a:pt x="183079" y="56399"/>
                </a:cubicBezTo>
                <a:cubicBezTo>
                  <a:pt x="182048" y="58858"/>
                  <a:pt x="180937" y="61158"/>
                  <a:pt x="179826" y="63538"/>
                </a:cubicBezTo>
                <a:cubicBezTo>
                  <a:pt x="179113" y="65204"/>
                  <a:pt x="178398" y="66870"/>
                  <a:pt x="177605" y="68536"/>
                </a:cubicBezTo>
                <a:cubicBezTo>
                  <a:pt x="162455" y="99630"/>
                  <a:pt x="34823" y="191328"/>
                  <a:pt x="0" y="202671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4B802989-3CEB-F3A8-97FE-083C5E0B4B0A}"/>
              </a:ext>
            </a:extLst>
          </p:cNvPr>
          <p:cNvSpPr/>
          <p:nvPr/>
        </p:nvSpPr>
        <p:spPr>
          <a:xfrm>
            <a:off x="12027483" y="4435375"/>
            <a:ext cx="154420" cy="109069"/>
          </a:xfrm>
          <a:custGeom>
            <a:avLst/>
            <a:gdLst>
              <a:gd name="connsiteX0" fmla="*/ 0 w 154420"/>
              <a:gd name="connsiteY0" fmla="*/ 109070 h 109069"/>
              <a:gd name="connsiteX1" fmla="*/ 147621 w 154420"/>
              <a:gd name="connsiteY1" fmla="*/ 0 h 109069"/>
              <a:gd name="connsiteX2" fmla="*/ 149604 w 154420"/>
              <a:gd name="connsiteY2" fmla="*/ 42438 h 109069"/>
              <a:gd name="connsiteX3" fmla="*/ 148018 w 154420"/>
              <a:gd name="connsiteY3" fmla="*/ 45611 h 109069"/>
              <a:gd name="connsiteX4" fmla="*/ 0 w 154420"/>
              <a:gd name="connsiteY4" fmla="*/ 109070 h 109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420" h="109069">
                <a:moveTo>
                  <a:pt x="0" y="109070"/>
                </a:moveTo>
                <a:cubicBezTo>
                  <a:pt x="53146" y="82893"/>
                  <a:pt x="99551" y="18562"/>
                  <a:pt x="147621" y="0"/>
                </a:cubicBezTo>
                <a:cubicBezTo>
                  <a:pt x="154601" y="17610"/>
                  <a:pt x="157695" y="24273"/>
                  <a:pt x="149604" y="42438"/>
                </a:cubicBezTo>
                <a:cubicBezTo>
                  <a:pt x="149128" y="43548"/>
                  <a:pt x="148493" y="44580"/>
                  <a:pt x="148018" y="45611"/>
                </a:cubicBezTo>
                <a:cubicBezTo>
                  <a:pt x="131122" y="74881"/>
                  <a:pt x="33712" y="98916"/>
                  <a:pt x="0" y="10907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0369C820-DC13-A714-E9A5-642B97E76DFC}"/>
              </a:ext>
            </a:extLst>
          </p:cNvPr>
          <p:cNvSpPr/>
          <p:nvPr/>
        </p:nvSpPr>
        <p:spPr>
          <a:xfrm>
            <a:off x="2823514" y="683935"/>
            <a:ext cx="6266394" cy="5079550"/>
          </a:xfrm>
          <a:custGeom>
            <a:avLst/>
            <a:gdLst>
              <a:gd name="connsiteX0" fmla="*/ 1718937 w 6266394"/>
              <a:gd name="connsiteY0" fmla="*/ 0 h 5079550"/>
              <a:gd name="connsiteX1" fmla="*/ 1942074 w 6266394"/>
              <a:gd name="connsiteY1" fmla="*/ 126759 h 5079550"/>
              <a:gd name="connsiteX2" fmla="*/ 1989350 w 6266394"/>
              <a:gd name="connsiteY2" fmla="*/ 146748 h 5079550"/>
              <a:gd name="connsiteX3" fmla="*/ 2066215 w 6266394"/>
              <a:gd name="connsiteY3" fmla="*/ 172846 h 5079550"/>
              <a:gd name="connsiteX4" fmla="*/ 2234539 w 6266394"/>
              <a:gd name="connsiteY4" fmla="*/ 195929 h 5079550"/>
              <a:gd name="connsiteX5" fmla="*/ 2472112 w 6266394"/>
              <a:gd name="connsiteY5" fmla="*/ 227103 h 5079550"/>
              <a:gd name="connsiteX6" fmla="*/ 2553181 w 6266394"/>
              <a:gd name="connsiteY6" fmla="*/ 259943 h 5079550"/>
              <a:gd name="connsiteX7" fmla="*/ 2623937 w 6266394"/>
              <a:gd name="connsiteY7" fmla="*/ 285881 h 5079550"/>
              <a:gd name="connsiteX8" fmla="*/ 2625683 w 6266394"/>
              <a:gd name="connsiteY8" fmla="*/ 291513 h 5079550"/>
              <a:gd name="connsiteX9" fmla="*/ 2752441 w 6266394"/>
              <a:gd name="connsiteY9" fmla="*/ 390112 h 5079550"/>
              <a:gd name="connsiteX10" fmla="*/ 2953288 w 6266394"/>
              <a:gd name="connsiteY10" fmla="*/ 471022 h 5079550"/>
              <a:gd name="connsiteX11" fmla="*/ 3226160 w 6266394"/>
              <a:gd name="connsiteY11" fmla="*/ 553201 h 5079550"/>
              <a:gd name="connsiteX12" fmla="*/ 3356171 w 6266394"/>
              <a:gd name="connsiteY12" fmla="*/ 582709 h 5079550"/>
              <a:gd name="connsiteX13" fmla="*/ 3115425 w 6266394"/>
              <a:gd name="connsiteY13" fmla="*/ 564941 h 5079550"/>
              <a:gd name="connsiteX14" fmla="*/ 2931791 w 6266394"/>
              <a:gd name="connsiteY14" fmla="*/ 689320 h 5079550"/>
              <a:gd name="connsiteX15" fmla="*/ 2769575 w 6266394"/>
              <a:gd name="connsiteY15" fmla="*/ 755317 h 5079550"/>
              <a:gd name="connsiteX16" fmla="*/ 2537316 w 6266394"/>
              <a:gd name="connsiteY16" fmla="*/ 1141701 h 5079550"/>
              <a:gd name="connsiteX17" fmla="*/ 2548818 w 6266394"/>
              <a:gd name="connsiteY17" fmla="*/ 1357064 h 5079550"/>
              <a:gd name="connsiteX18" fmla="*/ 2534461 w 6266394"/>
              <a:gd name="connsiteY18" fmla="*/ 1372294 h 5079550"/>
              <a:gd name="connsiteX19" fmla="*/ 2541520 w 6266394"/>
              <a:gd name="connsiteY19" fmla="*/ 1386810 h 5079550"/>
              <a:gd name="connsiteX20" fmla="*/ 2599030 w 6266394"/>
              <a:gd name="connsiteY20" fmla="*/ 1481284 h 5079550"/>
              <a:gd name="connsiteX21" fmla="*/ 2606407 w 6266394"/>
              <a:gd name="connsiteY21" fmla="*/ 1483585 h 5079550"/>
              <a:gd name="connsiteX22" fmla="*/ 2609897 w 6266394"/>
              <a:gd name="connsiteY22" fmla="*/ 1510237 h 5079550"/>
              <a:gd name="connsiteX23" fmla="*/ 2646307 w 6266394"/>
              <a:gd name="connsiteY23" fmla="*/ 1510713 h 5079550"/>
              <a:gd name="connsiteX24" fmla="*/ 2714683 w 6266394"/>
              <a:gd name="connsiteY24" fmla="*/ 1476366 h 5079550"/>
              <a:gd name="connsiteX25" fmla="*/ 2639643 w 6266394"/>
              <a:gd name="connsiteY25" fmla="*/ 1558228 h 5079550"/>
              <a:gd name="connsiteX26" fmla="*/ 2622985 w 6266394"/>
              <a:gd name="connsiteY26" fmla="*/ 1609233 h 5079550"/>
              <a:gd name="connsiteX27" fmla="*/ 2639167 w 6266394"/>
              <a:gd name="connsiteY27" fmla="*/ 1620497 h 5079550"/>
              <a:gd name="connsiteX28" fmla="*/ 2754107 w 6266394"/>
              <a:gd name="connsiteY28" fmla="*/ 1567192 h 5079550"/>
              <a:gd name="connsiteX29" fmla="*/ 2713335 w 6266394"/>
              <a:gd name="connsiteY29" fmla="*/ 1677768 h 5079550"/>
              <a:gd name="connsiteX30" fmla="*/ 2769575 w 6266394"/>
              <a:gd name="connsiteY30" fmla="*/ 1749477 h 5079550"/>
              <a:gd name="connsiteX31" fmla="*/ 2810744 w 6266394"/>
              <a:gd name="connsiteY31" fmla="*/ 1719889 h 5079550"/>
              <a:gd name="connsiteX32" fmla="*/ 2897365 w 6266394"/>
              <a:gd name="connsiteY32" fmla="*/ 1619228 h 5079550"/>
              <a:gd name="connsiteX33" fmla="*/ 2923224 w 6266394"/>
              <a:gd name="connsiteY33" fmla="*/ 1728059 h 5079550"/>
              <a:gd name="connsiteX34" fmla="*/ 3001120 w 6266394"/>
              <a:gd name="connsiteY34" fmla="*/ 1636362 h 5079550"/>
              <a:gd name="connsiteX35" fmla="*/ 3034594 w 6266394"/>
              <a:gd name="connsiteY35" fmla="*/ 1689508 h 5079550"/>
              <a:gd name="connsiteX36" fmla="*/ 3002230 w 6266394"/>
              <a:gd name="connsiteY36" fmla="*/ 1819043 h 5079550"/>
              <a:gd name="connsiteX37" fmla="*/ 3020633 w 6266394"/>
              <a:gd name="connsiteY37" fmla="*/ 1820075 h 5079550"/>
              <a:gd name="connsiteX38" fmla="*/ 3163177 w 6266394"/>
              <a:gd name="connsiteY38" fmla="*/ 1726711 h 5079550"/>
              <a:gd name="connsiteX39" fmla="*/ 3084489 w 6266394"/>
              <a:gd name="connsiteY39" fmla="*/ 1874173 h 5079550"/>
              <a:gd name="connsiteX40" fmla="*/ 3084647 w 6266394"/>
              <a:gd name="connsiteY40" fmla="*/ 1886468 h 5079550"/>
              <a:gd name="connsiteX41" fmla="*/ 3093452 w 6266394"/>
              <a:gd name="connsiteY41" fmla="*/ 1919943 h 5079550"/>
              <a:gd name="connsiteX42" fmla="*/ 3117566 w 6266394"/>
              <a:gd name="connsiteY42" fmla="*/ 1941915 h 5079550"/>
              <a:gd name="connsiteX43" fmla="*/ 3264077 w 6266394"/>
              <a:gd name="connsiteY43" fmla="*/ 1802147 h 5079550"/>
              <a:gd name="connsiteX44" fmla="*/ 3240439 w 6266394"/>
              <a:gd name="connsiteY44" fmla="*/ 1872904 h 5079550"/>
              <a:gd name="connsiteX45" fmla="*/ 3254796 w 6266394"/>
              <a:gd name="connsiteY45" fmla="*/ 1926368 h 5079550"/>
              <a:gd name="connsiteX46" fmla="*/ 3269471 w 6266394"/>
              <a:gd name="connsiteY46" fmla="*/ 1925733 h 5079550"/>
              <a:gd name="connsiteX47" fmla="*/ 3318017 w 6266394"/>
              <a:gd name="connsiteY47" fmla="*/ 1870604 h 5079550"/>
              <a:gd name="connsiteX48" fmla="*/ 3343004 w 6266394"/>
              <a:gd name="connsiteY48" fmla="*/ 1949530 h 5079550"/>
              <a:gd name="connsiteX49" fmla="*/ 3329995 w 6266394"/>
              <a:gd name="connsiteY49" fmla="*/ 2010530 h 5079550"/>
              <a:gd name="connsiteX50" fmla="*/ 3363152 w 6266394"/>
              <a:gd name="connsiteY50" fmla="*/ 2063280 h 5079550"/>
              <a:gd name="connsiteX51" fmla="*/ 3427562 w 6266394"/>
              <a:gd name="connsiteY51" fmla="*/ 1979990 h 5079550"/>
              <a:gd name="connsiteX52" fmla="*/ 3503713 w 6266394"/>
              <a:gd name="connsiteY52" fmla="*/ 2108891 h 5079550"/>
              <a:gd name="connsiteX53" fmla="*/ 3553924 w 6266394"/>
              <a:gd name="connsiteY53" fmla="*/ 1974358 h 5079550"/>
              <a:gd name="connsiteX54" fmla="*/ 3595648 w 6266394"/>
              <a:gd name="connsiteY54" fmla="*/ 2038293 h 5079550"/>
              <a:gd name="connsiteX55" fmla="*/ 3635469 w 6266394"/>
              <a:gd name="connsiteY55" fmla="*/ 2055506 h 5079550"/>
              <a:gd name="connsiteX56" fmla="*/ 3647447 w 6266394"/>
              <a:gd name="connsiteY56" fmla="*/ 2019414 h 5079550"/>
              <a:gd name="connsiteX57" fmla="*/ 3574073 w 6266394"/>
              <a:gd name="connsiteY57" fmla="*/ 1867986 h 5079550"/>
              <a:gd name="connsiteX58" fmla="*/ 3613893 w 6266394"/>
              <a:gd name="connsiteY58" fmla="*/ 1883057 h 5079550"/>
              <a:gd name="connsiteX59" fmla="*/ 3660218 w 6266394"/>
              <a:gd name="connsiteY59" fmla="*/ 1884882 h 5079550"/>
              <a:gd name="connsiteX60" fmla="*/ 3653793 w 6266394"/>
              <a:gd name="connsiteY60" fmla="*/ 1859815 h 5079550"/>
              <a:gd name="connsiteX61" fmla="*/ 3486817 w 6266394"/>
              <a:gd name="connsiteY61" fmla="*/ 1773908 h 5079550"/>
              <a:gd name="connsiteX62" fmla="*/ 3514263 w 6266394"/>
              <a:gd name="connsiteY62" fmla="*/ 1690777 h 5079550"/>
              <a:gd name="connsiteX63" fmla="*/ 3562491 w 6266394"/>
              <a:gd name="connsiteY63" fmla="*/ 1749873 h 5079550"/>
              <a:gd name="connsiteX64" fmla="*/ 3603422 w 6266394"/>
              <a:gd name="connsiteY64" fmla="*/ 1748684 h 5079550"/>
              <a:gd name="connsiteX65" fmla="*/ 3681000 w 6266394"/>
              <a:gd name="connsiteY65" fmla="*/ 1794532 h 5079550"/>
              <a:gd name="connsiteX66" fmla="*/ 3688140 w 6266394"/>
              <a:gd name="connsiteY66" fmla="*/ 1787948 h 5079550"/>
              <a:gd name="connsiteX67" fmla="*/ 3665136 w 6266394"/>
              <a:gd name="connsiteY67" fmla="*/ 1657938 h 5079550"/>
              <a:gd name="connsiteX68" fmla="*/ 3777378 w 6266394"/>
              <a:gd name="connsiteY68" fmla="*/ 1711322 h 5079550"/>
              <a:gd name="connsiteX69" fmla="*/ 3807204 w 6266394"/>
              <a:gd name="connsiteY69" fmla="*/ 1698551 h 5079550"/>
              <a:gd name="connsiteX70" fmla="*/ 3808632 w 6266394"/>
              <a:gd name="connsiteY70" fmla="*/ 1680545 h 5079550"/>
              <a:gd name="connsiteX71" fmla="*/ 3721297 w 6266394"/>
              <a:gd name="connsiteY71" fmla="*/ 1578138 h 5079550"/>
              <a:gd name="connsiteX72" fmla="*/ 3886606 w 6266394"/>
              <a:gd name="connsiteY72" fmla="*/ 1679037 h 5079550"/>
              <a:gd name="connsiteX73" fmla="*/ 3830525 w 6266394"/>
              <a:gd name="connsiteY73" fmla="*/ 1718382 h 5079550"/>
              <a:gd name="connsiteX74" fmla="*/ 3743269 w 6266394"/>
              <a:gd name="connsiteY74" fmla="*/ 1765738 h 5079550"/>
              <a:gd name="connsiteX75" fmla="*/ 3689885 w 6266394"/>
              <a:gd name="connsiteY75" fmla="*/ 1840778 h 5079550"/>
              <a:gd name="connsiteX76" fmla="*/ 3692740 w 6266394"/>
              <a:gd name="connsiteY76" fmla="*/ 1901460 h 5079550"/>
              <a:gd name="connsiteX77" fmla="*/ 3715109 w 6266394"/>
              <a:gd name="connsiteY77" fmla="*/ 1880598 h 5079550"/>
              <a:gd name="connsiteX78" fmla="*/ 3724945 w 6266394"/>
              <a:gd name="connsiteY78" fmla="*/ 2003708 h 5079550"/>
              <a:gd name="connsiteX79" fmla="*/ 3750805 w 6266394"/>
              <a:gd name="connsiteY79" fmla="*/ 2054316 h 5079550"/>
              <a:gd name="connsiteX80" fmla="*/ 3764845 w 6266394"/>
              <a:gd name="connsiteY80" fmla="*/ 2050985 h 5079550"/>
              <a:gd name="connsiteX81" fmla="*/ 3842027 w 6266394"/>
              <a:gd name="connsiteY81" fmla="*/ 1932158 h 5079550"/>
              <a:gd name="connsiteX82" fmla="*/ 3844565 w 6266394"/>
              <a:gd name="connsiteY82" fmla="*/ 1971741 h 5079550"/>
              <a:gd name="connsiteX83" fmla="*/ 3880419 w 6266394"/>
              <a:gd name="connsiteY83" fmla="*/ 2056855 h 5079550"/>
              <a:gd name="connsiteX84" fmla="*/ 3908420 w 6266394"/>
              <a:gd name="connsiteY84" fmla="*/ 2054237 h 5079550"/>
              <a:gd name="connsiteX85" fmla="*/ 3963074 w 6266394"/>
              <a:gd name="connsiteY85" fmla="*/ 1931920 h 5079550"/>
              <a:gd name="connsiteX86" fmla="*/ 4030023 w 6266394"/>
              <a:gd name="connsiteY86" fmla="*/ 2060345 h 5079550"/>
              <a:gd name="connsiteX87" fmla="*/ 4052075 w 6266394"/>
              <a:gd name="connsiteY87" fmla="*/ 2061773 h 5079550"/>
              <a:gd name="connsiteX88" fmla="*/ 4086819 w 6266394"/>
              <a:gd name="connsiteY88" fmla="*/ 1922957 h 5079550"/>
              <a:gd name="connsiteX89" fmla="*/ 4101652 w 6266394"/>
              <a:gd name="connsiteY89" fmla="*/ 1911455 h 5079550"/>
              <a:gd name="connsiteX90" fmla="*/ 4195412 w 6266394"/>
              <a:gd name="connsiteY90" fmla="*/ 1974993 h 5079550"/>
              <a:gd name="connsiteX91" fmla="*/ 4219685 w 6266394"/>
              <a:gd name="connsiteY91" fmla="*/ 1972772 h 5079550"/>
              <a:gd name="connsiteX92" fmla="*/ 4227380 w 6266394"/>
              <a:gd name="connsiteY92" fmla="*/ 1946675 h 5079550"/>
              <a:gd name="connsiteX93" fmla="*/ 4176057 w 6266394"/>
              <a:gd name="connsiteY93" fmla="*/ 1827610 h 5079550"/>
              <a:gd name="connsiteX94" fmla="*/ 4346206 w 6266394"/>
              <a:gd name="connsiteY94" fmla="*/ 1856563 h 5079550"/>
              <a:gd name="connsiteX95" fmla="*/ 4350490 w 6266394"/>
              <a:gd name="connsiteY95" fmla="*/ 1825706 h 5079550"/>
              <a:gd name="connsiteX96" fmla="*/ 4152657 w 6266394"/>
              <a:gd name="connsiteY96" fmla="*/ 1691571 h 5079550"/>
              <a:gd name="connsiteX97" fmla="*/ 4290046 w 6266394"/>
              <a:gd name="connsiteY97" fmla="*/ 1710926 h 5079550"/>
              <a:gd name="connsiteX98" fmla="*/ 4278781 w 6266394"/>
              <a:gd name="connsiteY98" fmla="*/ 1670788 h 5079550"/>
              <a:gd name="connsiteX99" fmla="*/ 4189622 w 6266394"/>
              <a:gd name="connsiteY99" fmla="*/ 1605663 h 5079550"/>
              <a:gd name="connsiteX100" fmla="*/ 4007099 w 6266394"/>
              <a:gd name="connsiteY100" fmla="*/ 1645801 h 5079550"/>
              <a:gd name="connsiteX101" fmla="*/ 4251891 w 6266394"/>
              <a:gd name="connsiteY101" fmla="*/ 1452569 h 5079550"/>
              <a:gd name="connsiteX102" fmla="*/ 4558555 w 6266394"/>
              <a:gd name="connsiteY102" fmla="*/ 1459391 h 5079550"/>
              <a:gd name="connsiteX103" fmla="*/ 4853479 w 6266394"/>
              <a:gd name="connsiteY103" fmla="*/ 1551882 h 5079550"/>
              <a:gd name="connsiteX104" fmla="*/ 4854986 w 6266394"/>
              <a:gd name="connsiteY104" fmla="*/ 1554976 h 5079550"/>
              <a:gd name="connsiteX105" fmla="*/ 4972544 w 6266394"/>
              <a:gd name="connsiteY105" fmla="*/ 1531417 h 5079550"/>
              <a:gd name="connsiteX106" fmla="*/ 5116912 w 6266394"/>
              <a:gd name="connsiteY106" fmla="*/ 1572903 h 5079550"/>
              <a:gd name="connsiteX107" fmla="*/ 5336321 w 6266394"/>
              <a:gd name="connsiteY107" fmla="*/ 1619942 h 5079550"/>
              <a:gd name="connsiteX108" fmla="*/ 5479181 w 6266394"/>
              <a:gd name="connsiteY108" fmla="*/ 1663332 h 5079550"/>
              <a:gd name="connsiteX109" fmla="*/ 5555728 w 6266394"/>
              <a:gd name="connsiteY109" fmla="*/ 1786997 h 5079550"/>
              <a:gd name="connsiteX110" fmla="*/ 5675190 w 6266394"/>
              <a:gd name="connsiteY110" fmla="*/ 1929541 h 5079550"/>
              <a:gd name="connsiteX111" fmla="*/ 5810912 w 6266394"/>
              <a:gd name="connsiteY111" fmla="*/ 2238426 h 5079550"/>
              <a:gd name="connsiteX112" fmla="*/ 6172468 w 6266394"/>
              <a:gd name="connsiteY112" fmla="*/ 2446015 h 5079550"/>
              <a:gd name="connsiteX113" fmla="*/ 6212288 w 6266394"/>
              <a:gd name="connsiteY113" fmla="*/ 2524862 h 5079550"/>
              <a:gd name="connsiteX114" fmla="*/ 6242986 w 6266394"/>
              <a:gd name="connsiteY114" fmla="*/ 2569680 h 5079550"/>
              <a:gd name="connsiteX115" fmla="*/ 6229977 w 6266394"/>
              <a:gd name="connsiteY115" fmla="*/ 2589749 h 5079550"/>
              <a:gd name="connsiteX116" fmla="*/ 6262896 w 6266394"/>
              <a:gd name="connsiteY116" fmla="*/ 2650907 h 5079550"/>
              <a:gd name="connsiteX117" fmla="*/ 6168819 w 6266394"/>
              <a:gd name="connsiteY117" fmla="*/ 2950512 h 5079550"/>
              <a:gd name="connsiteX118" fmla="*/ 6195313 w 6266394"/>
              <a:gd name="connsiteY118" fmla="*/ 3100750 h 5079550"/>
              <a:gd name="connsiteX119" fmla="*/ 6184446 w 6266394"/>
              <a:gd name="connsiteY119" fmla="*/ 3278038 h 5079550"/>
              <a:gd name="connsiteX120" fmla="*/ 6201818 w 6266394"/>
              <a:gd name="connsiteY120" fmla="*/ 3411222 h 5079550"/>
              <a:gd name="connsiteX121" fmla="*/ 6028654 w 6266394"/>
              <a:gd name="connsiteY121" fmla="*/ 3517674 h 5079550"/>
              <a:gd name="connsiteX122" fmla="*/ 6025403 w 6266394"/>
              <a:gd name="connsiteY122" fmla="*/ 3520767 h 5079550"/>
              <a:gd name="connsiteX123" fmla="*/ 5888966 w 6266394"/>
              <a:gd name="connsiteY123" fmla="*/ 3672830 h 5079550"/>
              <a:gd name="connsiteX124" fmla="*/ 6054197 w 6266394"/>
              <a:gd name="connsiteY124" fmla="*/ 3352126 h 5079550"/>
              <a:gd name="connsiteX125" fmla="*/ 6054276 w 6266394"/>
              <a:gd name="connsiteY125" fmla="*/ 3339355 h 5079550"/>
              <a:gd name="connsiteX126" fmla="*/ 6054038 w 6266394"/>
              <a:gd name="connsiteY126" fmla="*/ 3335389 h 5079550"/>
              <a:gd name="connsiteX127" fmla="*/ 6053087 w 6266394"/>
              <a:gd name="connsiteY127" fmla="*/ 3326584 h 5079550"/>
              <a:gd name="connsiteX128" fmla="*/ 5977967 w 6266394"/>
              <a:gd name="connsiteY128" fmla="*/ 3400751 h 5079550"/>
              <a:gd name="connsiteX129" fmla="*/ 5864931 w 6266394"/>
              <a:gd name="connsiteY129" fmla="*/ 3534966 h 5079550"/>
              <a:gd name="connsiteX130" fmla="*/ 5879844 w 6266394"/>
              <a:gd name="connsiteY130" fmla="*/ 3497050 h 5079550"/>
              <a:gd name="connsiteX131" fmla="*/ 5888173 w 6266394"/>
              <a:gd name="connsiteY131" fmla="*/ 3302231 h 5079550"/>
              <a:gd name="connsiteX132" fmla="*/ 5904196 w 6266394"/>
              <a:gd name="connsiteY132" fmla="*/ 3096942 h 5079550"/>
              <a:gd name="connsiteX133" fmla="*/ 5803693 w 6266394"/>
              <a:gd name="connsiteY133" fmla="*/ 3303501 h 5079550"/>
              <a:gd name="connsiteX134" fmla="*/ 5790922 w 6266394"/>
              <a:gd name="connsiteY134" fmla="*/ 3504744 h 5079550"/>
              <a:gd name="connsiteX135" fmla="*/ 5743408 w 6266394"/>
              <a:gd name="connsiteY135" fmla="*/ 3426690 h 5079550"/>
              <a:gd name="connsiteX136" fmla="*/ 5520112 w 6266394"/>
              <a:gd name="connsiteY136" fmla="*/ 3364500 h 5079550"/>
              <a:gd name="connsiteX137" fmla="*/ 5330450 w 6266394"/>
              <a:gd name="connsiteY137" fmla="*/ 3395675 h 5079550"/>
              <a:gd name="connsiteX138" fmla="*/ 5730160 w 6266394"/>
              <a:gd name="connsiteY138" fmla="*/ 3541788 h 5079550"/>
              <a:gd name="connsiteX139" fmla="*/ 5778706 w 6266394"/>
              <a:gd name="connsiteY139" fmla="*/ 3629361 h 5079550"/>
              <a:gd name="connsiteX140" fmla="*/ 5669637 w 6266394"/>
              <a:gd name="connsiteY140" fmla="*/ 3548927 h 5079550"/>
              <a:gd name="connsiteX141" fmla="*/ 5383359 w 6266394"/>
              <a:gd name="connsiteY141" fmla="*/ 3559715 h 5079550"/>
              <a:gd name="connsiteX142" fmla="*/ 5770695 w 6266394"/>
              <a:gd name="connsiteY142" fmla="*/ 3734861 h 5079550"/>
              <a:gd name="connsiteX143" fmla="*/ 5793303 w 6266394"/>
              <a:gd name="connsiteY143" fmla="*/ 3773888 h 5079550"/>
              <a:gd name="connsiteX144" fmla="*/ 5671620 w 6266394"/>
              <a:gd name="connsiteY144" fmla="*/ 3722407 h 5079550"/>
              <a:gd name="connsiteX145" fmla="*/ 5524396 w 6266394"/>
              <a:gd name="connsiteY145" fmla="*/ 3745887 h 5079550"/>
              <a:gd name="connsiteX146" fmla="*/ 5531773 w 6266394"/>
              <a:gd name="connsiteY146" fmla="*/ 3660456 h 5079550"/>
              <a:gd name="connsiteX147" fmla="*/ 5525348 w 6266394"/>
              <a:gd name="connsiteY147" fmla="*/ 3660138 h 5079550"/>
              <a:gd name="connsiteX148" fmla="*/ 5455940 w 6266394"/>
              <a:gd name="connsiteY148" fmla="*/ 3831794 h 5079550"/>
              <a:gd name="connsiteX149" fmla="*/ 5429208 w 6266394"/>
              <a:gd name="connsiteY149" fmla="*/ 3741683 h 5079550"/>
              <a:gd name="connsiteX150" fmla="*/ 5304433 w 6266394"/>
              <a:gd name="connsiteY150" fmla="*/ 3616193 h 5079550"/>
              <a:gd name="connsiteX151" fmla="*/ 5277938 w 6266394"/>
              <a:gd name="connsiteY151" fmla="*/ 3604771 h 5079550"/>
              <a:gd name="connsiteX152" fmla="*/ 5405729 w 6266394"/>
              <a:gd name="connsiteY152" fmla="*/ 3847897 h 5079550"/>
              <a:gd name="connsiteX153" fmla="*/ 5405332 w 6266394"/>
              <a:gd name="connsiteY153" fmla="*/ 3894539 h 5079550"/>
              <a:gd name="connsiteX154" fmla="*/ 5339256 w 6266394"/>
              <a:gd name="connsiteY154" fmla="*/ 3816881 h 5079550"/>
              <a:gd name="connsiteX155" fmla="*/ 5295945 w 6266394"/>
              <a:gd name="connsiteY155" fmla="*/ 3795067 h 5079550"/>
              <a:gd name="connsiteX156" fmla="*/ 5421435 w 6266394"/>
              <a:gd name="connsiteY156" fmla="*/ 4016856 h 5079550"/>
              <a:gd name="connsiteX157" fmla="*/ 5418420 w 6266394"/>
              <a:gd name="connsiteY157" fmla="*/ 4022963 h 5079550"/>
              <a:gd name="connsiteX158" fmla="*/ 5215669 w 6266394"/>
              <a:gd name="connsiteY158" fmla="*/ 3812043 h 5079550"/>
              <a:gd name="connsiteX159" fmla="*/ 5272862 w 6266394"/>
              <a:gd name="connsiteY159" fmla="*/ 3949431 h 5079550"/>
              <a:gd name="connsiteX160" fmla="*/ 5208848 w 6266394"/>
              <a:gd name="connsiteY160" fmla="*/ 3892239 h 5079550"/>
              <a:gd name="connsiteX161" fmla="*/ 5000544 w 6266394"/>
              <a:gd name="connsiteY161" fmla="*/ 3857019 h 5079550"/>
              <a:gd name="connsiteX162" fmla="*/ 5263581 w 6266394"/>
              <a:gd name="connsiteY162" fmla="*/ 4056597 h 5079550"/>
              <a:gd name="connsiteX163" fmla="*/ 5277066 w 6266394"/>
              <a:gd name="connsiteY163" fmla="*/ 4112202 h 5079550"/>
              <a:gd name="connsiteX164" fmla="*/ 5277463 w 6266394"/>
              <a:gd name="connsiteY164" fmla="*/ 4116962 h 5079550"/>
              <a:gd name="connsiteX165" fmla="*/ 5145151 w 6266394"/>
              <a:gd name="connsiteY165" fmla="*/ 4001149 h 5079550"/>
              <a:gd name="connsiteX166" fmla="*/ 5070508 w 6266394"/>
              <a:gd name="connsiteY166" fmla="*/ 3981160 h 5079550"/>
              <a:gd name="connsiteX167" fmla="*/ 5069159 w 6266394"/>
              <a:gd name="connsiteY167" fmla="*/ 3970848 h 5079550"/>
              <a:gd name="connsiteX168" fmla="*/ 5071857 w 6266394"/>
              <a:gd name="connsiteY168" fmla="*/ 3980922 h 5079550"/>
              <a:gd name="connsiteX169" fmla="*/ 5052580 w 6266394"/>
              <a:gd name="connsiteY169" fmla="*/ 3986158 h 5079550"/>
              <a:gd name="connsiteX170" fmla="*/ 5066066 w 6266394"/>
              <a:gd name="connsiteY170" fmla="*/ 3997818 h 5079550"/>
              <a:gd name="connsiteX171" fmla="*/ 5224157 w 6266394"/>
              <a:gd name="connsiteY171" fmla="*/ 4204376 h 5079550"/>
              <a:gd name="connsiteX172" fmla="*/ 5227568 w 6266394"/>
              <a:gd name="connsiteY172" fmla="*/ 4266883 h 5079550"/>
              <a:gd name="connsiteX173" fmla="*/ 5156891 w 6266394"/>
              <a:gd name="connsiteY173" fmla="*/ 4164159 h 5079550"/>
              <a:gd name="connsiteX174" fmla="*/ 4890841 w 6266394"/>
              <a:gd name="connsiteY174" fmla="*/ 4074762 h 5079550"/>
              <a:gd name="connsiteX175" fmla="*/ 5062893 w 6266394"/>
              <a:gd name="connsiteY175" fmla="*/ 4182007 h 5079550"/>
              <a:gd name="connsiteX176" fmla="*/ 5065114 w 6266394"/>
              <a:gd name="connsiteY176" fmla="*/ 4187718 h 5079550"/>
              <a:gd name="connsiteX177" fmla="*/ 5031005 w 6266394"/>
              <a:gd name="connsiteY177" fmla="*/ 4185735 h 5079550"/>
              <a:gd name="connsiteX178" fmla="*/ 5137933 w 6266394"/>
              <a:gd name="connsiteY178" fmla="*/ 4369765 h 5079550"/>
              <a:gd name="connsiteX179" fmla="*/ 5085262 w 6266394"/>
              <a:gd name="connsiteY179" fmla="*/ 4293536 h 5079550"/>
              <a:gd name="connsiteX180" fmla="*/ 4877752 w 6266394"/>
              <a:gd name="connsiteY180" fmla="*/ 4173281 h 5079550"/>
              <a:gd name="connsiteX181" fmla="*/ 4867361 w 6266394"/>
              <a:gd name="connsiteY181" fmla="*/ 4176058 h 5079550"/>
              <a:gd name="connsiteX182" fmla="*/ 5046076 w 6266394"/>
              <a:gd name="connsiteY182" fmla="*/ 4382695 h 5079550"/>
              <a:gd name="connsiteX183" fmla="*/ 5047821 w 6266394"/>
              <a:gd name="connsiteY183" fmla="*/ 4429496 h 5079550"/>
              <a:gd name="connsiteX184" fmla="*/ 4982935 w 6266394"/>
              <a:gd name="connsiteY184" fmla="*/ 4335656 h 5079550"/>
              <a:gd name="connsiteX185" fmla="*/ 4752183 w 6266394"/>
              <a:gd name="connsiteY185" fmla="*/ 4229046 h 5079550"/>
              <a:gd name="connsiteX186" fmla="*/ 4947239 w 6266394"/>
              <a:gd name="connsiteY186" fmla="*/ 4416328 h 5079550"/>
              <a:gd name="connsiteX187" fmla="*/ 4940179 w 6266394"/>
              <a:gd name="connsiteY187" fmla="*/ 4425609 h 5079550"/>
              <a:gd name="connsiteX188" fmla="*/ 4889809 w 6266394"/>
              <a:gd name="connsiteY188" fmla="*/ 4422198 h 5079550"/>
              <a:gd name="connsiteX189" fmla="*/ 4887112 w 6266394"/>
              <a:gd name="connsiteY189" fmla="*/ 4426561 h 5079550"/>
              <a:gd name="connsiteX190" fmla="*/ 4943432 w 6266394"/>
              <a:gd name="connsiteY190" fmla="*/ 4472251 h 5079550"/>
              <a:gd name="connsiteX191" fmla="*/ 4946922 w 6266394"/>
              <a:gd name="connsiteY191" fmla="*/ 4478041 h 5079550"/>
              <a:gd name="connsiteX192" fmla="*/ 4770190 w 6266394"/>
              <a:gd name="connsiteY192" fmla="*/ 4436238 h 5079550"/>
              <a:gd name="connsiteX193" fmla="*/ 4899090 w 6266394"/>
              <a:gd name="connsiteY193" fmla="*/ 4368655 h 5079550"/>
              <a:gd name="connsiteX194" fmla="*/ 4810407 w 6266394"/>
              <a:gd name="connsiteY194" fmla="*/ 4368258 h 5079550"/>
              <a:gd name="connsiteX195" fmla="*/ 4697608 w 6266394"/>
              <a:gd name="connsiteY195" fmla="*/ 4317729 h 5079550"/>
              <a:gd name="connsiteX196" fmla="*/ 4795018 w 6266394"/>
              <a:gd name="connsiteY196" fmla="*/ 4382933 h 5079550"/>
              <a:gd name="connsiteX197" fmla="*/ 4700147 w 6266394"/>
              <a:gd name="connsiteY197" fmla="*/ 4492954 h 5079550"/>
              <a:gd name="connsiteX198" fmla="*/ 4638275 w 6266394"/>
              <a:gd name="connsiteY198" fmla="*/ 4272594 h 5079550"/>
              <a:gd name="connsiteX199" fmla="*/ 4464319 w 6266394"/>
              <a:gd name="connsiteY199" fmla="*/ 4125608 h 5079550"/>
              <a:gd name="connsiteX200" fmla="*/ 4637958 w 6266394"/>
              <a:gd name="connsiteY200" fmla="*/ 4378808 h 5079550"/>
              <a:gd name="connsiteX201" fmla="*/ 4649936 w 6266394"/>
              <a:gd name="connsiteY201" fmla="*/ 4542294 h 5079550"/>
              <a:gd name="connsiteX202" fmla="*/ 4649460 w 6266394"/>
              <a:gd name="connsiteY202" fmla="*/ 4538089 h 5079550"/>
              <a:gd name="connsiteX203" fmla="*/ 4389676 w 6266394"/>
              <a:gd name="connsiteY203" fmla="*/ 4107126 h 5079550"/>
              <a:gd name="connsiteX204" fmla="*/ 4270928 w 6266394"/>
              <a:gd name="connsiteY204" fmla="*/ 4050409 h 5079550"/>
              <a:gd name="connsiteX205" fmla="*/ 4376666 w 6266394"/>
              <a:gd name="connsiteY205" fmla="*/ 4125925 h 5079550"/>
              <a:gd name="connsiteX206" fmla="*/ 4612971 w 6266394"/>
              <a:gd name="connsiteY206" fmla="*/ 4508185 h 5079550"/>
              <a:gd name="connsiteX207" fmla="*/ 4619079 w 6266394"/>
              <a:gd name="connsiteY207" fmla="*/ 4552844 h 5079550"/>
              <a:gd name="connsiteX208" fmla="*/ 4229125 w 6266394"/>
              <a:gd name="connsiteY208" fmla="*/ 4130367 h 5079550"/>
              <a:gd name="connsiteX209" fmla="*/ 4086898 w 6266394"/>
              <a:gd name="connsiteY209" fmla="*/ 4101732 h 5079550"/>
              <a:gd name="connsiteX210" fmla="*/ 4477169 w 6266394"/>
              <a:gd name="connsiteY210" fmla="*/ 4378411 h 5079550"/>
              <a:gd name="connsiteX211" fmla="*/ 4489702 w 6266394"/>
              <a:gd name="connsiteY211" fmla="*/ 4429893 h 5079550"/>
              <a:gd name="connsiteX212" fmla="*/ 4296232 w 6266394"/>
              <a:gd name="connsiteY212" fmla="*/ 4256412 h 5079550"/>
              <a:gd name="connsiteX213" fmla="*/ 4071430 w 6266394"/>
              <a:gd name="connsiteY213" fmla="*/ 4197078 h 5079550"/>
              <a:gd name="connsiteX214" fmla="*/ 4385630 w 6266394"/>
              <a:gd name="connsiteY214" fmla="*/ 4337957 h 5079550"/>
              <a:gd name="connsiteX215" fmla="*/ 4505091 w 6266394"/>
              <a:gd name="connsiteY215" fmla="*/ 4456625 h 5079550"/>
              <a:gd name="connsiteX216" fmla="*/ 4520004 w 6266394"/>
              <a:gd name="connsiteY216" fmla="*/ 4497396 h 5079550"/>
              <a:gd name="connsiteX217" fmla="*/ 4426402 w 6266394"/>
              <a:gd name="connsiteY217" fmla="*/ 4403557 h 5079550"/>
              <a:gd name="connsiteX218" fmla="*/ 4082456 w 6266394"/>
              <a:gd name="connsiteY218" fmla="*/ 4307100 h 5079550"/>
              <a:gd name="connsiteX219" fmla="*/ 3766828 w 6266394"/>
              <a:gd name="connsiteY219" fmla="*/ 4491130 h 5079550"/>
              <a:gd name="connsiteX220" fmla="*/ 4242689 w 6266394"/>
              <a:gd name="connsiteY220" fmla="*/ 4354218 h 5079550"/>
              <a:gd name="connsiteX221" fmla="*/ 4515799 w 6266394"/>
              <a:gd name="connsiteY221" fmla="*/ 4593774 h 5079550"/>
              <a:gd name="connsiteX222" fmla="*/ 4531188 w 6266394"/>
              <a:gd name="connsiteY222" fmla="*/ 4647714 h 5079550"/>
              <a:gd name="connsiteX223" fmla="*/ 4505725 w 6266394"/>
              <a:gd name="connsiteY223" fmla="*/ 4633277 h 5079550"/>
              <a:gd name="connsiteX224" fmla="*/ 4348586 w 6266394"/>
              <a:gd name="connsiteY224" fmla="*/ 4532061 h 5079550"/>
              <a:gd name="connsiteX225" fmla="*/ 4393404 w 6266394"/>
              <a:gd name="connsiteY225" fmla="*/ 4578782 h 5079550"/>
              <a:gd name="connsiteX226" fmla="*/ 4222858 w 6266394"/>
              <a:gd name="connsiteY226" fmla="*/ 4696181 h 5079550"/>
              <a:gd name="connsiteX227" fmla="*/ 4175264 w 6266394"/>
              <a:gd name="connsiteY227" fmla="*/ 4759402 h 5079550"/>
              <a:gd name="connsiteX228" fmla="*/ 4221192 w 6266394"/>
              <a:gd name="connsiteY228" fmla="*/ 4576244 h 5079550"/>
              <a:gd name="connsiteX229" fmla="*/ 4284017 w 6266394"/>
              <a:gd name="connsiteY229" fmla="*/ 4449961 h 5079550"/>
              <a:gd name="connsiteX230" fmla="*/ 4188829 w 6266394"/>
              <a:gd name="connsiteY230" fmla="*/ 4543721 h 5079550"/>
              <a:gd name="connsiteX231" fmla="*/ 4107760 w 6266394"/>
              <a:gd name="connsiteY231" fmla="*/ 4766620 h 5079550"/>
              <a:gd name="connsiteX232" fmla="*/ 4097131 w 6266394"/>
              <a:gd name="connsiteY232" fmla="*/ 4524446 h 5079550"/>
              <a:gd name="connsiteX233" fmla="*/ 4093482 w 6266394"/>
              <a:gd name="connsiteY233" fmla="*/ 4515324 h 5079550"/>
              <a:gd name="connsiteX234" fmla="*/ 4057231 w 6266394"/>
              <a:gd name="connsiteY234" fmla="*/ 4763368 h 5079550"/>
              <a:gd name="connsiteX235" fmla="*/ 4012414 w 6266394"/>
              <a:gd name="connsiteY235" fmla="*/ 4696815 h 5079550"/>
              <a:gd name="connsiteX236" fmla="*/ 3869552 w 6266394"/>
              <a:gd name="connsiteY236" fmla="*/ 4642796 h 5079550"/>
              <a:gd name="connsiteX237" fmla="*/ 4029944 w 6266394"/>
              <a:gd name="connsiteY237" fmla="*/ 4822622 h 5079550"/>
              <a:gd name="connsiteX238" fmla="*/ 3724628 w 6266394"/>
              <a:gd name="connsiteY238" fmla="*/ 4753214 h 5079550"/>
              <a:gd name="connsiteX239" fmla="*/ 3961329 w 6266394"/>
              <a:gd name="connsiteY239" fmla="*/ 4848640 h 5079550"/>
              <a:gd name="connsiteX240" fmla="*/ 3611275 w 6266394"/>
              <a:gd name="connsiteY240" fmla="*/ 4974923 h 5079550"/>
              <a:gd name="connsiteX241" fmla="*/ 3810297 w 6266394"/>
              <a:gd name="connsiteY241" fmla="*/ 4939466 h 5079550"/>
              <a:gd name="connsiteX242" fmla="*/ 3813471 w 6266394"/>
              <a:gd name="connsiteY242" fmla="*/ 4944146 h 5079550"/>
              <a:gd name="connsiteX243" fmla="*/ 3531238 w 6266394"/>
              <a:gd name="connsiteY243" fmla="*/ 5079551 h 5079550"/>
              <a:gd name="connsiteX244" fmla="*/ 3181025 w 6266394"/>
              <a:gd name="connsiteY244" fmla="*/ 4922490 h 5079550"/>
              <a:gd name="connsiteX245" fmla="*/ 2953209 w 6266394"/>
              <a:gd name="connsiteY245" fmla="*/ 4912654 h 5079550"/>
              <a:gd name="connsiteX246" fmla="*/ 3029438 w 6266394"/>
              <a:gd name="connsiteY246" fmla="*/ 4880925 h 5079550"/>
              <a:gd name="connsiteX247" fmla="*/ 3180629 w 6266394"/>
              <a:gd name="connsiteY247" fmla="*/ 4757498 h 5079550"/>
              <a:gd name="connsiteX248" fmla="*/ 3277086 w 6266394"/>
              <a:gd name="connsiteY248" fmla="*/ 4781136 h 5079550"/>
              <a:gd name="connsiteX249" fmla="*/ 3292475 w 6266394"/>
              <a:gd name="connsiteY249" fmla="*/ 4726720 h 5079550"/>
              <a:gd name="connsiteX250" fmla="*/ 3429387 w 6266394"/>
              <a:gd name="connsiteY250" fmla="*/ 4635419 h 5079550"/>
              <a:gd name="connsiteX251" fmla="*/ 3245515 w 6266394"/>
              <a:gd name="connsiteY251" fmla="*/ 4719026 h 5079550"/>
              <a:gd name="connsiteX252" fmla="*/ 3162305 w 6266394"/>
              <a:gd name="connsiteY252" fmla="*/ 4691739 h 5079550"/>
              <a:gd name="connsiteX253" fmla="*/ 2862383 w 6266394"/>
              <a:gd name="connsiteY253" fmla="*/ 4873627 h 5079550"/>
              <a:gd name="connsiteX254" fmla="*/ 2771479 w 6266394"/>
              <a:gd name="connsiteY254" fmla="*/ 4830000 h 5079550"/>
              <a:gd name="connsiteX255" fmla="*/ 3053156 w 6266394"/>
              <a:gd name="connsiteY255" fmla="*/ 4587746 h 5079550"/>
              <a:gd name="connsiteX256" fmla="*/ 3179280 w 6266394"/>
              <a:gd name="connsiteY256" fmla="*/ 4596709 h 5079550"/>
              <a:gd name="connsiteX257" fmla="*/ 3021268 w 6266394"/>
              <a:gd name="connsiteY257" fmla="*/ 4556889 h 5079550"/>
              <a:gd name="connsiteX258" fmla="*/ 2993187 w 6266394"/>
              <a:gd name="connsiteY258" fmla="*/ 4577593 h 5079550"/>
              <a:gd name="connsiteX259" fmla="*/ 2978513 w 6266394"/>
              <a:gd name="connsiteY259" fmla="*/ 4629629 h 5079550"/>
              <a:gd name="connsiteX260" fmla="*/ 2719125 w 6266394"/>
              <a:gd name="connsiteY260" fmla="*/ 4758291 h 5079550"/>
              <a:gd name="connsiteX261" fmla="*/ 2560479 w 6266394"/>
              <a:gd name="connsiteY261" fmla="*/ 4689914 h 5079550"/>
              <a:gd name="connsiteX262" fmla="*/ 2134274 w 6266394"/>
              <a:gd name="connsiteY262" fmla="*/ 4950333 h 5079550"/>
              <a:gd name="connsiteX263" fmla="*/ 2231128 w 6266394"/>
              <a:gd name="connsiteY263" fmla="*/ 4840232 h 5079550"/>
              <a:gd name="connsiteX264" fmla="*/ 2221054 w 6266394"/>
              <a:gd name="connsiteY264" fmla="*/ 4810645 h 5079550"/>
              <a:gd name="connsiteX265" fmla="*/ 2147125 w 6266394"/>
              <a:gd name="connsiteY265" fmla="*/ 4831427 h 5079550"/>
              <a:gd name="connsiteX266" fmla="*/ 2124359 w 6266394"/>
              <a:gd name="connsiteY266" fmla="*/ 4779629 h 5079550"/>
              <a:gd name="connsiteX267" fmla="*/ 2250086 w 6266394"/>
              <a:gd name="connsiteY267" fmla="*/ 4767730 h 5079550"/>
              <a:gd name="connsiteX268" fmla="*/ 2211059 w 6266394"/>
              <a:gd name="connsiteY268" fmla="*/ 4746789 h 5079550"/>
              <a:gd name="connsiteX269" fmla="*/ 2124676 w 6266394"/>
              <a:gd name="connsiteY269" fmla="*/ 4740523 h 5079550"/>
              <a:gd name="connsiteX270" fmla="*/ 2394931 w 6266394"/>
              <a:gd name="connsiteY270" fmla="*/ 4513023 h 5079550"/>
              <a:gd name="connsiteX271" fmla="*/ 2099927 w 6266394"/>
              <a:gd name="connsiteY271" fmla="*/ 4644859 h 5079550"/>
              <a:gd name="connsiteX272" fmla="*/ 1832449 w 6266394"/>
              <a:gd name="connsiteY272" fmla="*/ 4594250 h 5079550"/>
              <a:gd name="connsiteX273" fmla="*/ 1821423 w 6266394"/>
              <a:gd name="connsiteY273" fmla="*/ 4599962 h 5079550"/>
              <a:gd name="connsiteX274" fmla="*/ 1820471 w 6266394"/>
              <a:gd name="connsiteY274" fmla="*/ 4608925 h 5079550"/>
              <a:gd name="connsiteX275" fmla="*/ 1991730 w 6266394"/>
              <a:gd name="connsiteY275" fmla="*/ 4656281 h 5079550"/>
              <a:gd name="connsiteX276" fmla="*/ 2077796 w 6266394"/>
              <a:gd name="connsiteY276" fmla="*/ 4695546 h 5079550"/>
              <a:gd name="connsiteX277" fmla="*/ 2040197 w 6266394"/>
              <a:gd name="connsiteY277" fmla="*/ 4761622 h 5079550"/>
              <a:gd name="connsiteX278" fmla="*/ 2068674 w 6266394"/>
              <a:gd name="connsiteY278" fmla="*/ 4910275 h 5079550"/>
              <a:gd name="connsiteX279" fmla="*/ 2008071 w 6266394"/>
              <a:gd name="connsiteY279" fmla="*/ 4899804 h 5079550"/>
              <a:gd name="connsiteX280" fmla="*/ 1858467 w 6266394"/>
              <a:gd name="connsiteY280" fmla="*/ 4822226 h 5079550"/>
              <a:gd name="connsiteX281" fmla="*/ 1598524 w 6266394"/>
              <a:gd name="connsiteY281" fmla="*/ 4754404 h 5079550"/>
              <a:gd name="connsiteX282" fmla="*/ 1272426 w 6266394"/>
              <a:gd name="connsiteY282" fmla="*/ 4766699 h 5079550"/>
              <a:gd name="connsiteX283" fmla="*/ 1088158 w 6266394"/>
              <a:gd name="connsiteY283" fmla="*/ 4797794 h 5079550"/>
              <a:gd name="connsiteX284" fmla="*/ 1012483 w 6266394"/>
              <a:gd name="connsiteY284" fmla="*/ 4799936 h 5079550"/>
              <a:gd name="connsiteX285" fmla="*/ 1050082 w 6266394"/>
              <a:gd name="connsiteY285" fmla="*/ 4509533 h 5079550"/>
              <a:gd name="connsiteX286" fmla="*/ 839558 w 6266394"/>
              <a:gd name="connsiteY286" fmla="*/ 4138220 h 5079550"/>
              <a:gd name="connsiteX287" fmla="*/ 928400 w 6266394"/>
              <a:gd name="connsiteY287" fmla="*/ 4044619 h 5079550"/>
              <a:gd name="connsiteX288" fmla="*/ 916819 w 6266394"/>
              <a:gd name="connsiteY288" fmla="*/ 4082377 h 5079550"/>
              <a:gd name="connsiteX289" fmla="*/ 1342389 w 6266394"/>
              <a:gd name="connsiteY289" fmla="*/ 4426481 h 5079550"/>
              <a:gd name="connsiteX290" fmla="*/ 1371263 w 6266394"/>
              <a:gd name="connsiteY290" fmla="*/ 4491051 h 5079550"/>
              <a:gd name="connsiteX291" fmla="*/ 1280755 w 6266394"/>
              <a:gd name="connsiteY291" fmla="*/ 4499142 h 5079550"/>
              <a:gd name="connsiteX292" fmla="*/ 1284563 w 6266394"/>
              <a:gd name="connsiteY292" fmla="*/ 4526350 h 5079550"/>
              <a:gd name="connsiteX293" fmla="*/ 1349925 w 6266394"/>
              <a:gd name="connsiteY293" fmla="*/ 4583304 h 5079550"/>
              <a:gd name="connsiteX294" fmla="*/ 1429565 w 6266394"/>
              <a:gd name="connsiteY294" fmla="*/ 4579417 h 5079550"/>
              <a:gd name="connsiteX295" fmla="*/ 1474859 w 6266394"/>
              <a:gd name="connsiteY295" fmla="*/ 4523970 h 5079550"/>
              <a:gd name="connsiteX296" fmla="*/ 1469148 w 6266394"/>
              <a:gd name="connsiteY296" fmla="*/ 4408555 h 5079550"/>
              <a:gd name="connsiteX297" fmla="*/ 1233478 w 6266394"/>
              <a:gd name="connsiteY297" fmla="*/ 4065243 h 5079550"/>
              <a:gd name="connsiteX298" fmla="*/ 1156852 w 6266394"/>
              <a:gd name="connsiteY298" fmla="*/ 3919209 h 5079550"/>
              <a:gd name="connsiteX299" fmla="*/ 1184694 w 6266394"/>
              <a:gd name="connsiteY299" fmla="*/ 3579070 h 5079550"/>
              <a:gd name="connsiteX300" fmla="*/ 1252198 w 6266394"/>
              <a:gd name="connsiteY300" fmla="*/ 3581687 h 5079550"/>
              <a:gd name="connsiteX301" fmla="*/ 1284483 w 6266394"/>
              <a:gd name="connsiteY301" fmla="*/ 3557653 h 5079550"/>
              <a:gd name="connsiteX302" fmla="*/ 1301696 w 6266394"/>
              <a:gd name="connsiteY302" fmla="*/ 3411539 h 5079550"/>
              <a:gd name="connsiteX303" fmla="*/ 1250850 w 6266394"/>
              <a:gd name="connsiteY303" fmla="*/ 3374178 h 5079550"/>
              <a:gd name="connsiteX304" fmla="*/ 1198735 w 6266394"/>
              <a:gd name="connsiteY304" fmla="*/ 3268122 h 5079550"/>
              <a:gd name="connsiteX305" fmla="*/ 1169861 w 6266394"/>
              <a:gd name="connsiteY305" fmla="*/ 3234807 h 5079550"/>
              <a:gd name="connsiteX306" fmla="*/ 1001299 w 6266394"/>
              <a:gd name="connsiteY306" fmla="*/ 3249005 h 5079550"/>
              <a:gd name="connsiteX307" fmla="*/ 911663 w 6266394"/>
              <a:gd name="connsiteY307" fmla="*/ 3353236 h 5079550"/>
              <a:gd name="connsiteX308" fmla="*/ 484348 w 6266394"/>
              <a:gd name="connsiteY308" fmla="*/ 3559160 h 5079550"/>
              <a:gd name="connsiteX309" fmla="*/ 248203 w 6266394"/>
              <a:gd name="connsiteY309" fmla="*/ 3669498 h 5079550"/>
              <a:gd name="connsiteX310" fmla="*/ 183792 w 6266394"/>
              <a:gd name="connsiteY310" fmla="*/ 3763179 h 5079550"/>
              <a:gd name="connsiteX311" fmla="*/ 49736 w 6266394"/>
              <a:gd name="connsiteY311" fmla="*/ 4061197 h 5079550"/>
              <a:gd name="connsiteX312" fmla="*/ 0 w 6266394"/>
              <a:gd name="connsiteY312" fmla="*/ 4101573 h 5079550"/>
              <a:gd name="connsiteX313" fmla="*/ 67028 w 6266394"/>
              <a:gd name="connsiteY313" fmla="*/ 3561460 h 5079550"/>
              <a:gd name="connsiteX314" fmla="*/ 67583 w 6266394"/>
              <a:gd name="connsiteY314" fmla="*/ 3553448 h 5079550"/>
              <a:gd name="connsiteX315" fmla="*/ 66076 w 6266394"/>
              <a:gd name="connsiteY315" fmla="*/ 3476822 h 5079550"/>
              <a:gd name="connsiteX316" fmla="*/ 44183 w 6266394"/>
              <a:gd name="connsiteY316" fmla="*/ 2588956 h 5079550"/>
              <a:gd name="connsiteX317" fmla="*/ 761266 w 6266394"/>
              <a:gd name="connsiteY317" fmla="*/ 1958335 h 5079550"/>
              <a:gd name="connsiteX318" fmla="*/ 789347 w 6266394"/>
              <a:gd name="connsiteY318" fmla="*/ 1916135 h 5079550"/>
              <a:gd name="connsiteX319" fmla="*/ 956164 w 6266394"/>
              <a:gd name="connsiteY319" fmla="*/ 1566398 h 5079550"/>
              <a:gd name="connsiteX320" fmla="*/ 1023192 w 6266394"/>
              <a:gd name="connsiteY320" fmla="*/ 1377530 h 5079550"/>
              <a:gd name="connsiteX321" fmla="*/ 1083081 w 6266394"/>
              <a:gd name="connsiteY321" fmla="*/ 1184298 h 5079550"/>
              <a:gd name="connsiteX322" fmla="*/ 1190405 w 6266394"/>
              <a:gd name="connsiteY322" fmla="*/ 775545 h 5079550"/>
              <a:gd name="connsiteX323" fmla="*/ 1228957 w 6266394"/>
              <a:gd name="connsiteY323" fmla="*/ 616501 h 5079550"/>
              <a:gd name="connsiteX324" fmla="*/ 1276789 w 6266394"/>
              <a:gd name="connsiteY324" fmla="*/ 468880 h 5079550"/>
              <a:gd name="connsiteX325" fmla="*/ 1342389 w 6266394"/>
              <a:gd name="connsiteY325" fmla="*/ 421445 h 5079550"/>
              <a:gd name="connsiteX326" fmla="*/ 1421316 w 6266394"/>
              <a:gd name="connsiteY326" fmla="*/ 347674 h 5079550"/>
              <a:gd name="connsiteX327" fmla="*/ 1531654 w 6266394"/>
              <a:gd name="connsiteY327" fmla="*/ 216473 h 5079550"/>
              <a:gd name="connsiteX328" fmla="*/ 1569492 w 6266394"/>
              <a:gd name="connsiteY328" fmla="*/ 239715 h 5079550"/>
              <a:gd name="connsiteX329" fmla="*/ 1579646 w 6266394"/>
              <a:gd name="connsiteY329" fmla="*/ 230355 h 5079550"/>
              <a:gd name="connsiteX330" fmla="*/ 1582818 w 6266394"/>
              <a:gd name="connsiteY330" fmla="*/ 149604 h 5079550"/>
              <a:gd name="connsiteX331" fmla="*/ 1718937 w 6266394"/>
              <a:gd name="connsiteY331" fmla="*/ 0 h 507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</a:cxnLst>
            <a:rect l="l" t="t" r="r" b="b"/>
            <a:pathLst>
              <a:path w="6266394" h="5079550">
                <a:moveTo>
                  <a:pt x="1718937" y="0"/>
                </a:moveTo>
                <a:cubicBezTo>
                  <a:pt x="1796436" y="36092"/>
                  <a:pt x="1868700" y="83052"/>
                  <a:pt x="1942074" y="126759"/>
                </a:cubicBezTo>
                <a:cubicBezTo>
                  <a:pt x="1961667" y="130566"/>
                  <a:pt x="1973010" y="134532"/>
                  <a:pt x="1989350" y="146748"/>
                </a:cubicBezTo>
                <a:cubicBezTo>
                  <a:pt x="2014813" y="157219"/>
                  <a:pt x="2039483" y="166103"/>
                  <a:pt x="2066215" y="172846"/>
                </a:cubicBezTo>
                <a:cubicBezTo>
                  <a:pt x="2122296" y="179826"/>
                  <a:pt x="2178933" y="185537"/>
                  <a:pt x="2234539" y="195929"/>
                </a:cubicBezTo>
                <a:cubicBezTo>
                  <a:pt x="2314180" y="204099"/>
                  <a:pt x="2392789" y="218932"/>
                  <a:pt x="2472112" y="227103"/>
                </a:cubicBezTo>
                <a:cubicBezTo>
                  <a:pt x="2499400" y="245347"/>
                  <a:pt x="2519706" y="257563"/>
                  <a:pt x="2553181" y="259943"/>
                </a:cubicBezTo>
                <a:cubicBezTo>
                  <a:pt x="2575947" y="265099"/>
                  <a:pt x="2607676" y="268192"/>
                  <a:pt x="2623937" y="285881"/>
                </a:cubicBezTo>
                <a:lnTo>
                  <a:pt x="2625683" y="291513"/>
                </a:lnTo>
                <a:cubicBezTo>
                  <a:pt x="2641071" y="339742"/>
                  <a:pt x="2709448" y="368536"/>
                  <a:pt x="2752441" y="390112"/>
                </a:cubicBezTo>
                <a:cubicBezTo>
                  <a:pt x="2814393" y="421286"/>
                  <a:pt x="2885228" y="456347"/>
                  <a:pt x="2953288" y="471022"/>
                </a:cubicBezTo>
                <a:cubicBezTo>
                  <a:pt x="3042130" y="507432"/>
                  <a:pt x="3132797" y="532101"/>
                  <a:pt x="3226160" y="553201"/>
                </a:cubicBezTo>
                <a:cubicBezTo>
                  <a:pt x="3267647" y="562561"/>
                  <a:pt x="3316668" y="567479"/>
                  <a:pt x="3356171" y="582709"/>
                </a:cubicBezTo>
                <a:cubicBezTo>
                  <a:pt x="3271613" y="596908"/>
                  <a:pt x="3197287" y="588659"/>
                  <a:pt x="3115425" y="564941"/>
                </a:cubicBezTo>
                <a:cubicBezTo>
                  <a:pt x="3057440" y="608410"/>
                  <a:pt x="2997947" y="659098"/>
                  <a:pt x="2931791" y="689320"/>
                </a:cubicBezTo>
                <a:cubicBezTo>
                  <a:pt x="2879835" y="713038"/>
                  <a:pt x="2817486" y="724381"/>
                  <a:pt x="2769575" y="755317"/>
                </a:cubicBezTo>
                <a:cubicBezTo>
                  <a:pt x="2659474" y="826232"/>
                  <a:pt x="2555561" y="1013197"/>
                  <a:pt x="2537316" y="1141701"/>
                </a:cubicBezTo>
                <a:cubicBezTo>
                  <a:pt x="2529067" y="1200004"/>
                  <a:pt x="2522562" y="1303203"/>
                  <a:pt x="2548818" y="1357064"/>
                </a:cubicBezTo>
                <a:lnTo>
                  <a:pt x="2534461" y="1372294"/>
                </a:lnTo>
                <a:cubicBezTo>
                  <a:pt x="2536602" y="1376974"/>
                  <a:pt x="2538585" y="1382685"/>
                  <a:pt x="2541520" y="1386810"/>
                </a:cubicBezTo>
                <a:cubicBezTo>
                  <a:pt x="2548501" y="1412511"/>
                  <a:pt x="2574995" y="1468355"/>
                  <a:pt x="2599030" y="1481284"/>
                </a:cubicBezTo>
                <a:cubicBezTo>
                  <a:pt x="2601251" y="1482474"/>
                  <a:pt x="2604027" y="1482950"/>
                  <a:pt x="2606407" y="1483585"/>
                </a:cubicBezTo>
                <a:lnTo>
                  <a:pt x="2609897" y="1510237"/>
                </a:lnTo>
                <a:cubicBezTo>
                  <a:pt x="2624017" y="1516663"/>
                  <a:pt x="2631552" y="1516901"/>
                  <a:pt x="2646307" y="1510713"/>
                </a:cubicBezTo>
                <a:cubicBezTo>
                  <a:pt x="2669786" y="1500877"/>
                  <a:pt x="2691045" y="1486282"/>
                  <a:pt x="2714683" y="1476366"/>
                </a:cubicBezTo>
                <a:cubicBezTo>
                  <a:pt x="2687951" y="1501115"/>
                  <a:pt x="2656857" y="1525626"/>
                  <a:pt x="2639643" y="1558228"/>
                </a:cubicBezTo>
                <a:cubicBezTo>
                  <a:pt x="2630680" y="1575203"/>
                  <a:pt x="2623224" y="1589482"/>
                  <a:pt x="2622985" y="1609233"/>
                </a:cubicBezTo>
                <a:cubicBezTo>
                  <a:pt x="2629173" y="1616531"/>
                  <a:pt x="2629490" y="1619942"/>
                  <a:pt x="2639167" y="1620497"/>
                </a:cubicBezTo>
                <a:cubicBezTo>
                  <a:pt x="2676846" y="1622559"/>
                  <a:pt x="2722695" y="1586547"/>
                  <a:pt x="2754107" y="1567192"/>
                </a:cubicBezTo>
                <a:cubicBezTo>
                  <a:pt x="2736894" y="1599238"/>
                  <a:pt x="2705323" y="1640962"/>
                  <a:pt x="2713335" y="1677768"/>
                </a:cubicBezTo>
                <a:cubicBezTo>
                  <a:pt x="2738718" y="1704500"/>
                  <a:pt x="2754345" y="1713543"/>
                  <a:pt x="2769575" y="1749477"/>
                </a:cubicBezTo>
                <a:lnTo>
                  <a:pt x="2810744" y="1719889"/>
                </a:lnTo>
                <a:cubicBezTo>
                  <a:pt x="2826450" y="1699899"/>
                  <a:pt x="2875630" y="1624463"/>
                  <a:pt x="2897365" y="1619228"/>
                </a:cubicBezTo>
                <a:cubicBezTo>
                  <a:pt x="2912357" y="1649926"/>
                  <a:pt x="2892288" y="1709974"/>
                  <a:pt x="2923224" y="1728059"/>
                </a:cubicBezTo>
                <a:cubicBezTo>
                  <a:pt x="2954319" y="1720920"/>
                  <a:pt x="2983986" y="1662142"/>
                  <a:pt x="3001120" y="1636362"/>
                </a:cubicBezTo>
                <a:lnTo>
                  <a:pt x="3034594" y="1689508"/>
                </a:lnTo>
                <a:cubicBezTo>
                  <a:pt x="3015160" y="1734167"/>
                  <a:pt x="3004134" y="1769704"/>
                  <a:pt x="3002230" y="1819043"/>
                </a:cubicBezTo>
                <a:cubicBezTo>
                  <a:pt x="3011432" y="1823089"/>
                  <a:pt x="3011194" y="1823961"/>
                  <a:pt x="3020633" y="1820075"/>
                </a:cubicBezTo>
                <a:cubicBezTo>
                  <a:pt x="3059264" y="1804289"/>
                  <a:pt x="3107810" y="1753046"/>
                  <a:pt x="3163177" y="1726711"/>
                </a:cubicBezTo>
                <a:cubicBezTo>
                  <a:pt x="3113124" y="1771846"/>
                  <a:pt x="3087265" y="1803575"/>
                  <a:pt x="3084489" y="1874173"/>
                </a:cubicBezTo>
                <a:cubicBezTo>
                  <a:pt x="3084330" y="1878218"/>
                  <a:pt x="3084409" y="1882343"/>
                  <a:pt x="3084647" y="1886468"/>
                </a:cubicBezTo>
                <a:cubicBezTo>
                  <a:pt x="3087106" y="1897177"/>
                  <a:pt x="3089090" y="1909868"/>
                  <a:pt x="3093452" y="1919943"/>
                </a:cubicBezTo>
                <a:cubicBezTo>
                  <a:pt x="3099719" y="1934221"/>
                  <a:pt x="3104082" y="1936680"/>
                  <a:pt x="3117566" y="1941915"/>
                </a:cubicBezTo>
                <a:cubicBezTo>
                  <a:pt x="3151834" y="1935728"/>
                  <a:pt x="3222829" y="1835463"/>
                  <a:pt x="3264077" y="1802147"/>
                </a:cubicBezTo>
                <a:cubicBezTo>
                  <a:pt x="3254241" y="1823247"/>
                  <a:pt x="3241946" y="1849583"/>
                  <a:pt x="3240439" y="1872904"/>
                </a:cubicBezTo>
                <a:cubicBezTo>
                  <a:pt x="3239090" y="1893607"/>
                  <a:pt x="3241470" y="1910503"/>
                  <a:pt x="3254796" y="1926368"/>
                </a:cubicBezTo>
                <a:lnTo>
                  <a:pt x="3269471" y="1925733"/>
                </a:lnTo>
                <a:cubicBezTo>
                  <a:pt x="3291126" y="1913914"/>
                  <a:pt x="3304294" y="1890514"/>
                  <a:pt x="3318017" y="1870604"/>
                </a:cubicBezTo>
                <a:cubicBezTo>
                  <a:pt x="3322935" y="1898525"/>
                  <a:pt x="3328250" y="1924940"/>
                  <a:pt x="3343004" y="1949530"/>
                </a:cubicBezTo>
                <a:lnTo>
                  <a:pt x="3329995" y="2010530"/>
                </a:lnTo>
                <a:lnTo>
                  <a:pt x="3363152" y="2063280"/>
                </a:lnTo>
                <a:cubicBezTo>
                  <a:pt x="3383538" y="2035437"/>
                  <a:pt x="3403130" y="2004422"/>
                  <a:pt x="3427562" y="1979990"/>
                </a:cubicBezTo>
                <a:cubicBezTo>
                  <a:pt x="3448583" y="2026950"/>
                  <a:pt x="3467541" y="2071212"/>
                  <a:pt x="3503713" y="2108891"/>
                </a:cubicBezTo>
                <a:cubicBezTo>
                  <a:pt x="3514501" y="2063835"/>
                  <a:pt x="3539011" y="2018938"/>
                  <a:pt x="3553924" y="1974358"/>
                </a:cubicBezTo>
                <a:cubicBezTo>
                  <a:pt x="3566299" y="1995379"/>
                  <a:pt x="3578832" y="2020604"/>
                  <a:pt x="3595648" y="2038293"/>
                </a:cubicBezTo>
                <a:cubicBezTo>
                  <a:pt x="3607943" y="2051223"/>
                  <a:pt x="3618256" y="2055506"/>
                  <a:pt x="3635469" y="2055506"/>
                </a:cubicBezTo>
                <a:cubicBezTo>
                  <a:pt x="3644908" y="2042735"/>
                  <a:pt x="3646971" y="2035834"/>
                  <a:pt x="3647447" y="2019414"/>
                </a:cubicBezTo>
                <a:cubicBezTo>
                  <a:pt x="3649509" y="1951989"/>
                  <a:pt x="3616986" y="1913597"/>
                  <a:pt x="3574073" y="1867986"/>
                </a:cubicBezTo>
                <a:cubicBezTo>
                  <a:pt x="3587320" y="1873142"/>
                  <a:pt x="3600566" y="1878218"/>
                  <a:pt x="3613893" y="1883057"/>
                </a:cubicBezTo>
                <a:cubicBezTo>
                  <a:pt x="3631582" y="1889403"/>
                  <a:pt x="3642687" y="1893052"/>
                  <a:pt x="3660218" y="1884882"/>
                </a:cubicBezTo>
                <a:cubicBezTo>
                  <a:pt x="3662280" y="1871635"/>
                  <a:pt x="3661408" y="1870841"/>
                  <a:pt x="3653793" y="1859815"/>
                </a:cubicBezTo>
                <a:cubicBezTo>
                  <a:pt x="3615003" y="1803496"/>
                  <a:pt x="3549720" y="1785410"/>
                  <a:pt x="3486817" y="1773908"/>
                </a:cubicBezTo>
                <a:lnTo>
                  <a:pt x="3514263" y="1690777"/>
                </a:lnTo>
                <a:cubicBezTo>
                  <a:pt x="3526558" y="1710688"/>
                  <a:pt x="3541470" y="1738530"/>
                  <a:pt x="3562491" y="1749873"/>
                </a:cubicBezTo>
                <a:cubicBezTo>
                  <a:pt x="3575580" y="1756933"/>
                  <a:pt x="3589779" y="1752650"/>
                  <a:pt x="3603422" y="1748684"/>
                </a:cubicBezTo>
                <a:cubicBezTo>
                  <a:pt x="3615400" y="1745193"/>
                  <a:pt x="3659266" y="1791677"/>
                  <a:pt x="3681000" y="1794532"/>
                </a:cubicBezTo>
                <a:lnTo>
                  <a:pt x="3688140" y="1787948"/>
                </a:lnTo>
                <a:cubicBezTo>
                  <a:pt x="3696706" y="1745986"/>
                  <a:pt x="3679969" y="1696885"/>
                  <a:pt x="3665136" y="1657938"/>
                </a:cubicBezTo>
                <a:cubicBezTo>
                  <a:pt x="3696786" y="1678403"/>
                  <a:pt x="3738669" y="1710846"/>
                  <a:pt x="3777378" y="1711322"/>
                </a:cubicBezTo>
                <a:cubicBezTo>
                  <a:pt x="3792926" y="1711560"/>
                  <a:pt x="3796812" y="1708546"/>
                  <a:pt x="3807204" y="1698551"/>
                </a:cubicBezTo>
                <a:cubicBezTo>
                  <a:pt x="3808553" y="1692760"/>
                  <a:pt x="3809584" y="1686494"/>
                  <a:pt x="3808632" y="1680545"/>
                </a:cubicBezTo>
                <a:cubicBezTo>
                  <a:pt x="3801889" y="1637393"/>
                  <a:pt x="3752233" y="1604156"/>
                  <a:pt x="3721297" y="1578138"/>
                </a:cubicBezTo>
                <a:cubicBezTo>
                  <a:pt x="3782534" y="1606933"/>
                  <a:pt x="3835126" y="1634379"/>
                  <a:pt x="3886606" y="1679037"/>
                </a:cubicBezTo>
                <a:cubicBezTo>
                  <a:pt x="3867093" y="1691015"/>
                  <a:pt x="3850118" y="1706563"/>
                  <a:pt x="3830525" y="1718382"/>
                </a:cubicBezTo>
                <a:cubicBezTo>
                  <a:pt x="3802127" y="1735516"/>
                  <a:pt x="3771429" y="1747811"/>
                  <a:pt x="3743269" y="1765738"/>
                </a:cubicBezTo>
                <a:cubicBezTo>
                  <a:pt x="3711064" y="1786283"/>
                  <a:pt x="3697976" y="1803020"/>
                  <a:pt x="3689885" y="1840778"/>
                </a:cubicBezTo>
                <a:cubicBezTo>
                  <a:pt x="3685681" y="1860450"/>
                  <a:pt x="3681397" y="1884009"/>
                  <a:pt x="3692740" y="1901460"/>
                </a:cubicBezTo>
                <a:cubicBezTo>
                  <a:pt x="3699483" y="1893369"/>
                  <a:pt x="3704956" y="1883612"/>
                  <a:pt x="3715109" y="1880598"/>
                </a:cubicBezTo>
                <a:cubicBezTo>
                  <a:pt x="3720979" y="1921608"/>
                  <a:pt x="3716537" y="1962698"/>
                  <a:pt x="3724945" y="2003708"/>
                </a:cubicBezTo>
                <a:cubicBezTo>
                  <a:pt x="3728912" y="2023222"/>
                  <a:pt x="3733354" y="2042735"/>
                  <a:pt x="3750805" y="2054316"/>
                </a:cubicBezTo>
                <a:lnTo>
                  <a:pt x="3764845" y="2050985"/>
                </a:lnTo>
                <a:cubicBezTo>
                  <a:pt x="3797526" y="2022111"/>
                  <a:pt x="3819975" y="1969916"/>
                  <a:pt x="3842027" y="1932158"/>
                </a:cubicBezTo>
                <a:cubicBezTo>
                  <a:pt x="3842423" y="1945326"/>
                  <a:pt x="3843058" y="1958652"/>
                  <a:pt x="3844565" y="1971741"/>
                </a:cubicBezTo>
                <a:cubicBezTo>
                  <a:pt x="3848373" y="2004343"/>
                  <a:pt x="3853529" y="2035279"/>
                  <a:pt x="3880419" y="2056855"/>
                </a:cubicBezTo>
                <a:cubicBezTo>
                  <a:pt x="3892476" y="2058679"/>
                  <a:pt x="3897395" y="2060900"/>
                  <a:pt x="3908420" y="2054237"/>
                </a:cubicBezTo>
                <a:cubicBezTo>
                  <a:pt x="3945465" y="2031471"/>
                  <a:pt x="3953952" y="1970710"/>
                  <a:pt x="3963074" y="1931920"/>
                </a:cubicBezTo>
                <a:cubicBezTo>
                  <a:pt x="3978304" y="1975390"/>
                  <a:pt x="3994566" y="2029329"/>
                  <a:pt x="4030023" y="2060345"/>
                </a:cubicBezTo>
                <a:cubicBezTo>
                  <a:pt x="4039146" y="2062963"/>
                  <a:pt x="4043112" y="2065739"/>
                  <a:pt x="4052075" y="2061773"/>
                </a:cubicBezTo>
                <a:cubicBezTo>
                  <a:pt x="4103714" y="2038690"/>
                  <a:pt x="4068971" y="1963491"/>
                  <a:pt x="4086819" y="1922957"/>
                </a:cubicBezTo>
                <a:cubicBezTo>
                  <a:pt x="4090626" y="1914390"/>
                  <a:pt x="4093006" y="1914866"/>
                  <a:pt x="4101652" y="1911455"/>
                </a:cubicBezTo>
                <a:cubicBezTo>
                  <a:pt x="4138300" y="1921688"/>
                  <a:pt x="4160669" y="1961587"/>
                  <a:pt x="4195412" y="1974993"/>
                </a:cubicBezTo>
                <a:cubicBezTo>
                  <a:pt x="4206597" y="1979276"/>
                  <a:pt x="4208897" y="1977452"/>
                  <a:pt x="4219685" y="1972772"/>
                </a:cubicBezTo>
                <a:cubicBezTo>
                  <a:pt x="4225238" y="1964364"/>
                  <a:pt x="4227776" y="1956907"/>
                  <a:pt x="4227380" y="1946675"/>
                </a:cubicBezTo>
                <a:cubicBezTo>
                  <a:pt x="4225793" y="1908758"/>
                  <a:pt x="4203583" y="1854025"/>
                  <a:pt x="4176057" y="1827610"/>
                </a:cubicBezTo>
                <a:cubicBezTo>
                  <a:pt x="4222541" y="1833797"/>
                  <a:pt x="4303213" y="1870128"/>
                  <a:pt x="4346206" y="1856563"/>
                </a:cubicBezTo>
                <a:cubicBezTo>
                  <a:pt x="4351997" y="1845141"/>
                  <a:pt x="4355011" y="1839033"/>
                  <a:pt x="4350490" y="1825706"/>
                </a:cubicBezTo>
                <a:cubicBezTo>
                  <a:pt x="4331373" y="1769942"/>
                  <a:pt x="4204694" y="1712274"/>
                  <a:pt x="4152657" y="1691571"/>
                </a:cubicBezTo>
                <a:cubicBezTo>
                  <a:pt x="4200330" y="1692443"/>
                  <a:pt x="4244117" y="1698868"/>
                  <a:pt x="4290046" y="1710926"/>
                </a:cubicBezTo>
                <a:cubicBezTo>
                  <a:pt x="4289173" y="1694585"/>
                  <a:pt x="4287269" y="1684908"/>
                  <a:pt x="4278781" y="1670788"/>
                </a:cubicBezTo>
                <a:cubicBezTo>
                  <a:pt x="4256888" y="1634458"/>
                  <a:pt x="4230950" y="1615341"/>
                  <a:pt x="4189622" y="1605663"/>
                </a:cubicBezTo>
                <a:cubicBezTo>
                  <a:pt x="4118707" y="1589006"/>
                  <a:pt x="4066274" y="1609868"/>
                  <a:pt x="4007099" y="1645801"/>
                </a:cubicBezTo>
                <a:cubicBezTo>
                  <a:pt x="4069130" y="1559973"/>
                  <a:pt x="4142980" y="1474859"/>
                  <a:pt x="4251891" y="1452569"/>
                </a:cubicBezTo>
                <a:cubicBezTo>
                  <a:pt x="4303689" y="1441940"/>
                  <a:pt x="4517703" y="1432897"/>
                  <a:pt x="4558555" y="1459391"/>
                </a:cubicBezTo>
                <a:cubicBezTo>
                  <a:pt x="4600358" y="1465023"/>
                  <a:pt x="4834997" y="1524278"/>
                  <a:pt x="4853479" y="1551882"/>
                </a:cubicBezTo>
                <a:cubicBezTo>
                  <a:pt x="4854114" y="1552834"/>
                  <a:pt x="4854510" y="1553945"/>
                  <a:pt x="4854986" y="1554976"/>
                </a:cubicBezTo>
                <a:cubicBezTo>
                  <a:pt x="4899962" y="1555134"/>
                  <a:pt x="4932802" y="1555531"/>
                  <a:pt x="4972544" y="1531417"/>
                </a:cubicBezTo>
                <a:cubicBezTo>
                  <a:pt x="5008556" y="1538556"/>
                  <a:pt x="5091132" y="1546330"/>
                  <a:pt x="5116912" y="1572903"/>
                </a:cubicBezTo>
                <a:cubicBezTo>
                  <a:pt x="5171645" y="1580121"/>
                  <a:pt x="5296024" y="1584722"/>
                  <a:pt x="5336321" y="1619942"/>
                </a:cubicBezTo>
                <a:cubicBezTo>
                  <a:pt x="5372016" y="1625336"/>
                  <a:pt x="5455068" y="1636838"/>
                  <a:pt x="5479181" y="1663332"/>
                </a:cubicBezTo>
                <a:cubicBezTo>
                  <a:pt x="5522095" y="1690381"/>
                  <a:pt x="5530584" y="1746224"/>
                  <a:pt x="5555728" y="1786997"/>
                </a:cubicBezTo>
                <a:cubicBezTo>
                  <a:pt x="5588648" y="1840540"/>
                  <a:pt x="5646950" y="1870445"/>
                  <a:pt x="5675190" y="1929541"/>
                </a:cubicBezTo>
                <a:cubicBezTo>
                  <a:pt x="5728574" y="2041545"/>
                  <a:pt x="5713027" y="2134830"/>
                  <a:pt x="5810912" y="2238426"/>
                </a:cubicBezTo>
                <a:cubicBezTo>
                  <a:pt x="5911970" y="2345195"/>
                  <a:pt x="6085450" y="2333455"/>
                  <a:pt x="6172468" y="2446015"/>
                </a:cubicBezTo>
                <a:cubicBezTo>
                  <a:pt x="6190712" y="2469653"/>
                  <a:pt x="6197216" y="2499558"/>
                  <a:pt x="6212288" y="2524862"/>
                </a:cubicBezTo>
                <a:cubicBezTo>
                  <a:pt x="6221886" y="2541124"/>
                  <a:pt x="6235213" y="2552071"/>
                  <a:pt x="6242986" y="2569680"/>
                </a:cubicBezTo>
                <a:cubicBezTo>
                  <a:pt x="6239496" y="2580627"/>
                  <a:pt x="6238545" y="2582134"/>
                  <a:pt x="6229977" y="2589749"/>
                </a:cubicBezTo>
                <a:cubicBezTo>
                  <a:pt x="6254171" y="2606169"/>
                  <a:pt x="6257899" y="2623620"/>
                  <a:pt x="6262896" y="2650907"/>
                </a:cubicBezTo>
                <a:cubicBezTo>
                  <a:pt x="6286296" y="2778063"/>
                  <a:pt x="6185239" y="2838824"/>
                  <a:pt x="6168819" y="2950512"/>
                </a:cubicBezTo>
                <a:cubicBezTo>
                  <a:pt x="6161362" y="3001437"/>
                  <a:pt x="6190792" y="3050301"/>
                  <a:pt x="6195313" y="3100750"/>
                </a:cubicBezTo>
                <a:cubicBezTo>
                  <a:pt x="6200707" y="3160005"/>
                  <a:pt x="6181035" y="3219418"/>
                  <a:pt x="6184446" y="3278038"/>
                </a:cubicBezTo>
                <a:cubicBezTo>
                  <a:pt x="6186905" y="3320079"/>
                  <a:pt x="6215779" y="3370608"/>
                  <a:pt x="6201818" y="3411222"/>
                </a:cubicBezTo>
                <a:cubicBezTo>
                  <a:pt x="6171278" y="3455008"/>
                  <a:pt x="6072917" y="3476187"/>
                  <a:pt x="6028654" y="3517674"/>
                </a:cubicBezTo>
                <a:lnTo>
                  <a:pt x="6025403" y="3520767"/>
                </a:lnTo>
                <a:cubicBezTo>
                  <a:pt x="5973525" y="3569313"/>
                  <a:pt x="5951949" y="3634676"/>
                  <a:pt x="5888966" y="3672830"/>
                </a:cubicBezTo>
                <a:cubicBezTo>
                  <a:pt x="5934736" y="3633645"/>
                  <a:pt x="6045391" y="3413046"/>
                  <a:pt x="6054197" y="3352126"/>
                </a:cubicBezTo>
                <a:cubicBezTo>
                  <a:pt x="6054831" y="3347922"/>
                  <a:pt x="6054514" y="3343559"/>
                  <a:pt x="6054276" y="3339355"/>
                </a:cubicBezTo>
                <a:lnTo>
                  <a:pt x="6054038" y="3335389"/>
                </a:lnTo>
                <a:cubicBezTo>
                  <a:pt x="6053800" y="3332454"/>
                  <a:pt x="6053403" y="3329519"/>
                  <a:pt x="6053087" y="3326584"/>
                </a:cubicBezTo>
                <a:cubicBezTo>
                  <a:pt x="6040553" y="3355299"/>
                  <a:pt x="5999860" y="3377351"/>
                  <a:pt x="5977967" y="3400751"/>
                </a:cubicBezTo>
                <a:cubicBezTo>
                  <a:pt x="5939813" y="3441444"/>
                  <a:pt x="5909035" y="3504585"/>
                  <a:pt x="5864931" y="3534966"/>
                </a:cubicBezTo>
                <a:cubicBezTo>
                  <a:pt x="5872943" y="3522830"/>
                  <a:pt x="5877861" y="3511486"/>
                  <a:pt x="5879844" y="3497050"/>
                </a:cubicBezTo>
                <a:cubicBezTo>
                  <a:pt x="5888649" y="3433432"/>
                  <a:pt x="5884286" y="3366483"/>
                  <a:pt x="5888173" y="3302231"/>
                </a:cubicBezTo>
                <a:cubicBezTo>
                  <a:pt x="5892060" y="3238138"/>
                  <a:pt x="5913398" y="3159370"/>
                  <a:pt x="5904196" y="3096942"/>
                </a:cubicBezTo>
                <a:cubicBezTo>
                  <a:pt x="5909035" y="3140650"/>
                  <a:pt x="5818527" y="3250513"/>
                  <a:pt x="5803693" y="3303501"/>
                </a:cubicBezTo>
                <a:cubicBezTo>
                  <a:pt x="5785053" y="3370291"/>
                  <a:pt x="5816068" y="3439699"/>
                  <a:pt x="5790922" y="3504744"/>
                </a:cubicBezTo>
                <a:cubicBezTo>
                  <a:pt x="5789971" y="3476822"/>
                  <a:pt x="5763000" y="3445093"/>
                  <a:pt x="5743408" y="3426690"/>
                </a:cubicBezTo>
                <a:cubicBezTo>
                  <a:pt x="5689547" y="3376081"/>
                  <a:pt x="5590949" y="3361089"/>
                  <a:pt x="5520112" y="3364500"/>
                </a:cubicBezTo>
                <a:cubicBezTo>
                  <a:pt x="5456099" y="3367594"/>
                  <a:pt x="5393036" y="3383062"/>
                  <a:pt x="5330450" y="3395675"/>
                </a:cubicBezTo>
                <a:cubicBezTo>
                  <a:pt x="5473550" y="3405114"/>
                  <a:pt x="5628786" y="3427800"/>
                  <a:pt x="5730160" y="3541788"/>
                </a:cubicBezTo>
                <a:cubicBezTo>
                  <a:pt x="5754354" y="3568916"/>
                  <a:pt x="5774265" y="3592555"/>
                  <a:pt x="5778706" y="3629361"/>
                </a:cubicBezTo>
                <a:cubicBezTo>
                  <a:pt x="5760938" y="3592872"/>
                  <a:pt x="5707157" y="3561857"/>
                  <a:pt x="5669637" y="3548927"/>
                </a:cubicBezTo>
                <a:cubicBezTo>
                  <a:pt x="5573894" y="3516008"/>
                  <a:pt x="5477675" y="3532824"/>
                  <a:pt x="5383359" y="3559715"/>
                </a:cubicBezTo>
                <a:cubicBezTo>
                  <a:pt x="5523999" y="3575818"/>
                  <a:pt x="5678125" y="3619604"/>
                  <a:pt x="5770695" y="3734861"/>
                </a:cubicBezTo>
                <a:cubicBezTo>
                  <a:pt x="5780452" y="3746997"/>
                  <a:pt x="5788067" y="3759055"/>
                  <a:pt x="5793303" y="3773888"/>
                </a:cubicBezTo>
                <a:cubicBezTo>
                  <a:pt x="5759590" y="3739303"/>
                  <a:pt x="5719690" y="3723439"/>
                  <a:pt x="5671620" y="3722407"/>
                </a:cubicBezTo>
                <a:cubicBezTo>
                  <a:pt x="5621963" y="3721297"/>
                  <a:pt x="5572308" y="3734227"/>
                  <a:pt x="5524396" y="3745887"/>
                </a:cubicBezTo>
                <a:cubicBezTo>
                  <a:pt x="5536929" y="3716696"/>
                  <a:pt x="5538357" y="3691392"/>
                  <a:pt x="5531773" y="3660456"/>
                </a:cubicBezTo>
                <a:lnTo>
                  <a:pt x="5525348" y="3660138"/>
                </a:lnTo>
                <a:cubicBezTo>
                  <a:pt x="5501551" y="3715427"/>
                  <a:pt x="5490207" y="3782376"/>
                  <a:pt x="5455940" y="3831794"/>
                </a:cubicBezTo>
                <a:cubicBezTo>
                  <a:pt x="5463475" y="3803317"/>
                  <a:pt x="5443249" y="3765718"/>
                  <a:pt x="5429208" y="3741683"/>
                </a:cubicBezTo>
                <a:cubicBezTo>
                  <a:pt x="5403349" y="3697500"/>
                  <a:pt x="5351947" y="3636738"/>
                  <a:pt x="5304433" y="3616193"/>
                </a:cubicBezTo>
                <a:cubicBezTo>
                  <a:pt x="5295627" y="3612386"/>
                  <a:pt x="5286823" y="3608499"/>
                  <a:pt x="5277938" y="3604771"/>
                </a:cubicBezTo>
                <a:cubicBezTo>
                  <a:pt x="5346553" y="3653872"/>
                  <a:pt x="5391768" y="3765876"/>
                  <a:pt x="5405729" y="3847897"/>
                </a:cubicBezTo>
                <a:cubicBezTo>
                  <a:pt x="5408425" y="3863603"/>
                  <a:pt x="5407235" y="3878753"/>
                  <a:pt x="5405332" y="3894539"/>
                </a:cubicBezTo>
                <a:cubicBezTo>
                  <a:pt x="5397161" y="3859319"/>
                  <a:pt x="5368923" y="3835284"/>
                  <a:pt x="5339256" y="3816881"/>
                </a:cubicBezTo>
                <a:cubicBezTo>
                  <a:pt x="5325532" y="3808235"/>
                  <a:pt x="5311016" y="3800937"/>
                  <a:pt x="5295945" y="3795067"/>
                </a:cubicBezTo>
                <a:cubicBezTo>
                  <a:pt x="5362815" y="3841868"/>
                  <a:pt x="5402635" y="3940150"/>
                  <a:pt x="5421435" y="4016856"/>
                </a:cubicBezTo>
                <a:lnTo>
                  <a:pt x="5418420" y="4022963"/>
                </a:lnTo>
                <a:cubicBezTo>
                  <a:pt x="5354406" y="3939674"/>
                  <a:pt x="5323549" y="3850356"/>
                  <a:pt x="5215669" y="3812043"/>
                </a:cubicBezTo>
                <a:cubicBezTo>
                  <a:pt x="5246685" y="3847342"/>
                  <a:pt x="5273100" y="3901599"/>
                  <a:pt x="5272862" y="3949431"/>
                </a:cubicBezTo>
                <a:cubicBezTo>
                  <a:pt x="5262470" y="3921509"/>
                  <a:pt x="5234787" y="3904296"/>
                  <a:pt x="5208848" y="3892239"/>
                </a:cubicBezTo>
                <a:cubicBezTo>
                  <a:pt x="5146817" y="3863206"/>
                  <a:pt x="5068049" y="3859716"/>
                  <a:pt x="5000544" y="3857019"/>
                </a:cubicBezTo>
                <a:cubicBezTo>
                  <a:pt x="5104220" y="3894618"/>
                  <a:pt x="5215114" y="3951335"/>
                  <a:pt x="5263581" y="4056597"/>
                </a:cubicBezTo>
                <a:cubicBezTo>
                  <a:pt x="5272306" y="4075555"/>
                  <a:pt x="5275638" y="4091578"/>
                  <a:pt x="5277066" y="4112202"/>
                </a:cubicBezTo>
                <a:cubicBezTo>
                  <a:pt x="5277145" y="4113789"/>
                  <a:pt x="5277304" y="4115375"/>
                  <a:pt x="5277463" y="4116962"/>
                </a:cubicBezTo>
                <a:cubicBezTo>
                  <a:pt x="5260487" y="4067305"/>
                  <a:pt x="5190603" y="4023519"/>
                  <a:pt x="5145151" y="4001149"/>
                </a:cubicBezTo>
                <a:cubicBezTo>
                  <a:pt x="5123178" y="3990282"/>
                  <a:pt x="5095495" y="3979335"/>
                  <a:pt x="5070508" y="3981160"/>
                </a:cubicBezTo>
                <a:lnTo>
                  <a:pt x="5069159" y="3970848"/>
                </a:lnTo>
                <a:lnTo>
                  <a:pt x="5071857" y="3980922"/>
                </a:lnTo>
                <a:lnTo>
                  <a:pt x="5052580" y="3986158"/>
                </a:lnTo>
                <a:cubicBezTo>
                  <a:pt x="5056626" y="3991948"/>
                  <a:pt x="5060116" y="3994486"/>
                  <a:pt x="5066066" y="3997818"/>
                </a:cubicBezTo>
                <a:cubicBezTo>
                  <a:pt x="5143406" y="4041129"/>
                  <a:pt x="5200836" y="4119183"/>
                  <a:pt x="5224157" y="4204376"/>
                </a:cubicBezTo>
                <a:cubicBezTo>
                  <a:pt x="5229948" y="4225556"/>
                  <a:pt x="5230344" y="4245148"/>
                  <a:pt x="5227568" y="4266883"/>
                </a:cubicBezTo>
                <a:cubicBezTo>
                  <a:pt x="5223285" y="4228252"/>
                  <a:pt x="5186161" y="4187480"/>
                  <a:pt x="5156891" y="4164159"/>
                </a:cubicBezTo>
                <a:cubicBezTo>
                  <a:pt x="5082882" y="4105301"/>
                  <a:pt x="4984283" y="4077697"/>
                  <a:pt x="4890841" y="4074762"/>
                </a:cubicBezTo>
                <a:cubicBezTo>
                  <a:pt x="4939069" y="4091340"/>
                  <a:pt x="5042110" y="4133540"/>
                  <a:pt x="5062893" y="4182007"/>
                </a:cubicBezTo>
                <a:cubicBezTo>
                  <a:pt x="5063686" y="4183911"/>
                  <a:pt x="5064400" y="4185814"/>
                  <a:pt x="5065114" y="4187718"/>
                </a:cubicBezTo>
                <a:cubicBezTo>
                  <a:pt x="5054405" y="4191684"/>
                  <a:pt x="5042031" y="4187797"/>
                  <a:pt x="5031005" y="4185735"/>
                </a:cubicBezTo>
                <a:cubicBezTo>
                  <a:pt x="5073284" y="4252922"/>
                  <a:pt x="5148166" y="4276005"/>
                  <a:pt x="5137933" y="4369765"/>
                </a:cubicBezTo>
                <a:cubicBezTo>
                  <a:pt x="5134363" y="4337322"/>
                  <a:pt x="5109535" y="4313208"/>
                  <a:pt x="5085262" y="4293536"/>
                </a:cubicBezTo>
                <a:cubicBezTo>
                  <a:pt x="5030053" y="4248718"/>
                  <a:pt x="4946763" y="4191288"/>
                  <a:pt x="4877752" y="4173281"/>
                </a:cubicBezTo>
                <a:lnTo>
                  <a:pt x="4867361" y="4176058"/>
                </a:lnTo>
                <a:cubicBezTo>
                  <a:pt x="4950967" y="4223017"/>
                  <a:pt x="5020138" y="4287428"/>
                  <a:pt x="5046076" y="4382695"/>
                </a:cubicBezTo>
                <a:cubicBezTo>
                  <a:pt x="5050439" y="4398639"/>
                  <a:pt x="5049725" y="4413155"/>
                  <a:pt x="5047821" y="4429496"/>
                </a:cubicBezTo>
                <a:cubicBezTo>
                  <a:pt x="5045045" y="4393404"/>
                  <a:pt x="5008794" y="4358263"/>
                  <a:pt x="4982935" y="4335656"/>
                </a:cubicBezTo>
                <a:cubicBezTo>
                  <a:pt x="4917097" y="4278147"/>
                  <a:pt x="4837694" y="4244038"/>
                  <a:pt x="4752183" y="4229046"/>
                </a:cubicBezTo>
                <a:cubicBezTo>
                  <a:pt x="4878545" y="4297343"/>
                  <a:pt x="4882511" y="4283461"/>
                  <a:pt x="4947239" y="4416328"/>
                </a:cubicBezTo>
                <a:lnTo>
                  <a:pt x="4940179" y="4425609"/>
                </a:lnTo>
                <a:cubicBezTo>
                  <a:pt x="4922808" y="4426244"/>
                  <a:pt x="4906943" y="4424657"/>
                  <a:pt x="4889809" y="4422198"/>
                </a:cubicBezTo>
                <a:lnTo>
                  <a:pt x="4887112" y="4426561"/>
                </a:lnTo>
                <a:cubicBezTo>
                  <a:pt x="4908371" y="4439411"/>
                  <a:pt x="4930740" y="4450120"/>
                  <a:pt x="4943432" y="4472251"/>
                </a:cubicBezTo>
                <a:cubicBezTo>
                  <a:pt x="4944542" y="4474234"/>
                  <a:pt x="4945812" y="4476138"/>
                  <a:pt x="4946922" y="4478041"/>
                </a:cubicBezTo>
                <a:cubicBezTo>
                  <a:pt x="4887906" y="4463287"/>
                  <a:pt x="4827937" y="4456069"/>
                  <a:pt x="4770190" y="4436238"/>
                </a:cubicBezTo>
                <a:cubicBezTo>
                  <a:pt x="4804854" y="4420294"/>
                  <a:pt x="4876245" y="4397529"/>
                  <a:pt x="4899090" y="4368655"/>
                </a:cubicBezTo>
                <a:cubicBezTo>
                  <a:pt x="4884018" y="4357787"/>
                  <a:pt x="4830237" y="4366355"/>
                  <a:pt x="4810407" y="4368258"/>
                </a:cubicBezTo>
                <a:cubicBezTo>
                  <a:pt x="4787720" y="4334546"/>
                  <a:pt x="4734732" y="4325820"/>
                  <a:pt x="4697608" y="4317729"/>
                </a:cubicBezTo>
                <a:cubicBezTo>
                  <a:pt x="4732590" y="4332404"/>
                  <a:pt x="4777884" y="4346127"/>
                  <a:pt x="4795018" y="4382933"/>
                </a:cubicBezTo>
                <a:cubicBezTo>
                  <a:pt x="4788830" y="4404271"/>
                  <a:pt x="4719343" y="4475662"/>
                  <a:pt x="4700147" y="4492954"/>
                </a:cubicBezTo>
                <a:cubicBezTo>
                  <a:pt x="4718312" y="4424102"/>
                  <a:pt x="4673018" y="4331690"/>
                  <a:pt x="4638275" y="4272594"/>
                </a:cubicBezTo>
                <a:cubicBezTo>
                  <a:pt x="4596471" y="4201441"/>
                  <a:pt x="4544673" y="4148612"/>
                  <a:pt x="4464319" y="4125608"/>
                </a:cubicBezTo>
                <a:cubicBezTo>
                  <a:pt x="4557444" y="4174154"/>
                  <a:pt x="4607577" y="4282589"/>
                  <a:pt x="4637958" y="4378808"/>
                </a:cubicBezTo>
                <a:cubicBezTo>
                  <a:pt x="4652553" y="4424895"/>
                  <a:pt x="4673336" y="4497476"/>
                  <a:pt x="4649936" y="4542294"/>
                </a:cubicBezTo>
                <a:cubicBezTo>
                  <a:pt x="4649777" y="4540866"/>
                  <a:pt x="4649697" y="4539517"/>
                  <a:pt x="4649460" y="4538089"/>
                </a:cubicBezTo>
                <a:cubicBezTo>
                  <a:pt x="4628835" y="4384916"/>
                  <a:pt x="4512785" y="4199379"/>
                  <a:pt x="4389676" y="4107126"/>
                </a:cubicBezTo>
                <a:cubicBezTo>
                  <a:pt x="4352473" y="4079204"/>
                  <a:pt x="4315191" y="4063101"/>
                  <a:pt x="4270928" y="4050409"/>
                </a:cubicBezTo>
                <a:cubicBezTo>
                  <a:pt x="4307259" y="4073810"/>
                  <a:pt x="4344541" y="4096813"/>
                  <a:pt x="4376666" y="4125925"/>
                </a:cubicBezTo>
                <a:cubicBezTo>
                  <a:pt x="4476376" y="4216274"/>
                  <a:pt x="4583145" y="4375556"/>
                  <a:pt x="4612971" y="4508185"/>
                </a:cubicBezTo>
                <a:cubicBezTo>
                  <a:pt x="4616223" y="4522780"/>
                  <a:pt x="4618127" y="4537931"/>
                  <a:pt x="4619079" y="4552844"/>
                </a:cubicBezTo>
                <a:cubicBezTo>
                  <a:pt x="4533251" y="4377856"/>
                  <a:pt x="4423546" y="4196444"/>
                  <a:pt x="4229125" y="4130367"/>
                </a:cubicBezTo>
                <a:cubicBezTo>
                  <a:pt x="4182562" y="4114503"/>
                  <a:pt x="4135682" y="4106729"/>
                  <a:pt x="4086898" y="4101732"/>
                </a:cubicBezTo>
                <a:cubicBezTo>
                  <a:pt x="4230791" y="4145677"/>
                  <a:pt x="4403716" y="4241182"/>
                  <a:pt x="4477169" y="4378411"/>
                </a:cubicBezTo>
                <a:cubicBezTo>
                  <a:pt x="4486371" y="4395625"/>
                  <a:pt x="4488512" y="4410617"/>
                  <a:pt x="4489702" y="4429893"/>
                </a:cubicBezTo>
                <a:cubicBezTo>
                  <a:pt x="4467174" y="4359929"/>
                  <a:pt x="4359929" y="4289094"/>
                  <a:pt x="4296232" y="4256412"/>
                </a:cubicBezTo>
                <a:cubicBezTo>
                  <a:pt x="4228966" y="4221906"/>
                  <a:pt x="4147580" y="4195413"/>
                  <a:pt x="4071430" y="4197078"/>
                </a:cubicBezTo>
                <a:cubicBezTo>
                  <a:pt x="4209691" y="4227380"/>
                  <a:pt x="4273308" y="4253319"/>
                  <a:pt x="4385630" y="4337957"/>
                </a:cubicBezTo>
                <a:cubicBezTo>
                  <a:pt x="4433065" y="4373732"/>
                  <a:pt x="4471855" y="4406333"/>
                  <a:pt x="4505091" y="4456625"/>
                </a:cubicBezTo>
                <a:cubicBezTo>
                  <a:pt x="4512706" y="4468205"/>
                  <a:pt x="4521987" y="4483198"/>
                  <a:pt x="4520004" y="4497396"/>
                </a:cubicBezTo>
                <a:cubicBezTo>
                  <a:pt x="4483832" y="4472965"/>
                  <a:pt x="4459004" y="4432589"/>
                  <a:pt x="4426402" y="4403557"/>
                </a:cubicBezTo>
                <a:cubicBezTo>
                  <a:pt x="4336925" y="4323996"/>
                  <a:pt x="4198744" y="4284176"/>
                  <a:pt x="4082456" y="4307100"/>
                </a:cubicBezTo>
                <a:cubicBezTo>
                  <a:pt x="3962519" y="4330738"/>
                  <a:pt x="3853529" y="4407999"/>
                  <a:pt x="3766828" y="4491130"/>
                </a:cubicBezTo>
                <a:cubicBezTo>
                  <a:pt x="3911276" y="4415535"/>
                  <a:pt x="4072303" y="4301785"/>
                  <a:pt x="4242689" y="4354218"/>
                </a:cubicBezTo>
                <a:cubicBezTo>
                  <a:pt x="4351838" y="4387851"/>
                  <a:pt x="4463922" y="4492478"/>
                  <a:pt x="4515799" y="4593774"/>
                </a:cubicBezTo>
                <a:cubicBezTo>
                  <a:pt x="4525080" y="4612019"/>
                  <a:pt x="4529999" y="4627249"/>
                  <a:pt x="4531188" y="4647714"/>
                </a:cubicBezTo>
                <a:cubicBezTo>
                  <a:pt x="4522859" y="4642637"/>
                  <a:pt x="4514610" y="4637561"/>
                  <a:pt x="4505725" y="4633277"/>
                </a:cubicBezTo>
                <a:cubicBezTo>
                  <a:pt x="4461543" y="4611622"/>
                  <a:pt x="4393324" y="4533885"/>
                  <a:pt x="4348586" y="4532061"/>
                </a:cubicBezTo>
                <a:cubicBezTo>
                  <a:pt x="4361437" y="4547926"/>
                  <a:pt x="4388644" y="4559269"/>
                  <a:pt x="4393404" y="4578782"/>
                </a:cubicBezTo>
                <a:cubicBezTo>
                  <a:pt x="4312970" y="4604166"/>
                  <a:pt x="4270056" y="4622886"/>
                  <a:pt x="4222858" y="4696181"/>
                </a:cubicBezTo>
                <a:cubicBezTo>
                  <a:pt x="4207153" y="4720612"/>
                  <a:pt x="4197395" y="4739571"/>
                  <a:pt x="4175264" y="4759402"/>
                </a:cubicBezTo>
                <a:cubicBezTo>
                  <a:pt x="4209849" y="4705065"/>
                  <a:pt x="4199220" y="4635499"/>
                  <a:pt x="4221192" y="4576244"/>
                </a:cubicBezTo>
                <a:cubicBezTo>
                  <a:pt x="4237692" y="4531664"/>
                  <a:pt x="4276322" y="4497317"/>
                  <a:pt x="4284017" y="4449961"/>
                </a:cubicBezTo>
                <a:cubicBezTo>
                  <a:pt x="4265217" y="4488671"/>
                  <a:pt x="4209929" y="4504377"/>
                  <a:pt x="4188829" y="4543721"/>
                </a:cubicBezTo>
                <a:cubicBezTo>
                  <a:pt x="4151308" y="4613446"/>
                  <a:pt x="4154402" y="4702051"/>
                  <a:pt x="4107760" y="4766620"/>
                </a:cubicBezTo>
                <a:cubicBezTo>
                  <a:pt x="4132747" y="4714584"/>
                  <a:pt x="4116327" y="4577751"/>
                  <a:pt x="4097131" y="4524446"/>
                </a:cubicBezTo>
                <a:cubicBezTo>
                  <a:pt x="4096020" y="4521352"/>
                  <a:pt x="4094751" y="4518338"/>
                  <a:pt x="4093482" y="4515324"/>
                </a:cubicBezTo>
                <a:cubicBezTo>
                  <a:pt x="4094989" y="4522463"/>
                  <a:pt x="4063180" y="4742030"/>
                  <a:pt x="4057231" y="4763368"/>
                </a:cubicBezTo>
                <a:cubicBezTo>
                  <a:pt x="4052710" y="4734970"/>
                  <a:pt x="4035338" y="4713156"/>
                  <a:pt x="4012414" y="4696815"/>
                </a:cubicBezTo>
                <a:cubicBezTo>
                  <a:pt x="3971007" y="4667387"/>
                  <a:pt x="3918177" y="4655012"/>
                  <a:pt x="3869552" y="4642796"/>
                </a:cubicBezTo>
                <a:cubicBezTo>
                  <a:pt x="3937294" y="4692215"/>
                  <a:pt x="3995042" y="4744013"/>
                  <a:pt x="4029944" y="4822622"/>
                </a:cubicBezTo>
                <a:cubicBezTo>
                  <a:pt x="3927855" y="4748614"/>
                  <a:pt x="3846707" y="4743933"/>
                  <a:pt x="3724628" y="4753214"/>
                </a:cubicBezTo>
                <a:cubicBezTo>
                  <a:pt x="3811091" y="4773363"/>
                  <a:pt x="3885496" y="4802474"/>
                  <a:pt x="3961329" y="4848640"/>
                </a:cubicBezTo>
                <a:cubicBezTo>
                  <a:pt x="3834174" y="4865774"/>
                  <a:pt x="3703290" y="4874024"/>
                  <a:pt x="3611275" y="4974923"/>
                </a:cubicBezTo>
                <a:cubicBezTo>
                  <a:pt x="3671561" y="4955806"/>
                  <a:pt x="3746442" y="4928201"/>
                  <a:pt x="3810297" y="4939466"/>
                </a:cubicBezTo>
                <a:lnTo>
                  <a:pt x="3813471" y="4944146"/>
                </a:lnTo>
                <a:cubicBezTo>
                  <a:pt x="3696310" y="4953585"/>
                  <a:pt x="3631185" y="5035764"/>
                  <a:pt x="3531238" y="5079551"/>
                </a:cubicBezTo>
                <a:cubicBezTo>
                  <a:pt x="3424468" y="5002845"/>
                  <a:pt x="3317700" y="4927726"/>
                  <a:pt x="3181025" y="4922490"/>
                </a:cubicBezTo>
                <a:cubicBezTo>
                  <a:pt x="3143743" y="4921063"/>
                  <a:pt x="2959396" y="4944066"/>
                  <a:pt x="2953209" y="4912654"/>
                </a:cubicBezTo>
                <a:cubicBezTo>
                  <a:pt x="2977164" y="4898297"/>
                  <a:pt x="3004372" y="4892903"/>
                  <a:pt x="3029438" y="4880925"/>
                </a:cubicBezTo>
                <a:cubicBezTo>
                  <a:pt x="3089883" y="4852051"/>
                  <a:pt x="3136049" y="4806203"/>
                  <a:pt x="3180629" y="4757498"/>
                </a:cubicBezTo>
                <a:cubicBezTo>
                  <a:pt x="3209899" y="4765747"/>
                  <a:pt x="3246943" y="4781295"/>
                  <a:pt x="3277086" y="4781136"/>
                </a:cubicBezTo>
                <a:cubicBezTo>
                  <a:pt x="3291999" y="4762495"/>
                  <a:pt x="3278434" y="4742268"/>
                  <a:pt x="3292475" y="4726720"/>
                </a:cubicBezTo>
                <a:cubicBezTo>
                  <a:pt x="3326743" y="4688883"/>
                  <a:pt x="3389249" y="4671115"/>
                  <a:pt x="3429387" y="4635419"/>
                </a:cubicBezTo>
                <a:cubicBezTo>
                  <a:pt x="3357361" y="4647397"/>
                  <a:pt x="3300883" y="4669449"/>
                  <a:pt x="3245515" y="4719026"/>
                </a:cubicBezTo>
                <a:cubicBezTo>
                  <a:pt x="3217831" y="4709904"/>
                  <a:pt x="3190227" y="4700226"/>
                  <a:pt x="3162305" y="4691739"/>
                </a:cubicBezTo>
                <a:cubicBezTo>
                  <a:pt x="3074494" y="4787879"/>
                  <a:pt x="2979941" y="4826112"/>
                  <a:pt x="2862383" y="4873627"/>
                </a:cubicBezTo>
                <a:cubicBezTo>
                  <a:pt x="2832002" y="4859508"/>
                  <a:pt x="2800749" y="4846181"/>
                  <a:pt x="2771479" y="4830000"/>
                </a:cubicBezTo>
                <a:cubicBezTo>
                  <a:pt x="2888084" y="4767969"/>
                  <a:pt x="2995012" y="4714743"/>
                  <a:pt x="3053156" y="4587746"/>
                </a:cubicBezTo>
                <a:cubicBezTo>
                  <a:pt x="3095118" y="4591871"/>
                  <a:pt x="3137080" y="4596709"/>
                  <a:pt x="3179280" y="4596709"/>
                </a:cubicBezTo>
                <a:cubicBezTo>
                  <a:pt x="3138032" y="4576165"/>
                  <a:pt x="3067593" y="4542373"/>
                  <a:pt x="3021268" y="4556889"/>
                </a:cubicBezTo>
                <a:cubicBezTo>
                  <a:pt x="3009290" y="4560617"/>
                  <a:pt x="2999454" y="4566328"/>
                  <a:pt x="2993187" y="4577593"/>
                </a:cubicBezTo>
                <a:cubicBezTo>
                  <a:pt x="2985017" y="4592188"/>
                  <a:pt x="2982162" y="4613288"/>
                  <a:pt x="2978513" y="4629629"/>
                </a:cubicBezTo>
                <a:cubicBezTo>
                  <a:pt x="2896572" y="4688248"/>
                  <a:pt x="2816059" y="4729893"/>
                  <a:pt x="2719125" y="4758291"/>
                </a:cubicBezTo>
                <a:cubicBezTo>
                  <a:pt x="2667486" y="4732035"/>
                  <a:pt x="2615450" y="4708317"/>
                  <a:pt x="2560479" y="4689914"/>
                </a:cubicBezTo>
                <a:cubicBezTo>
                  <a:pt x="2426184" y="4784150"/>
                  <a:pt x="2288717" y="4892189"/>
                  <a:pt x="2134274" y="4950333"/>
                </a:cubicBezTo>
                <a:cubicBezTo>
                  <a:pt x="2161958" y="4923442"/>
                  <a:pt x="2227559" y="4880449"/>
                  <a:pt x="2231128" y="4840232"/>
                </a:cubicBezTo>
                <a:cubicBezTo>
                  <a:pt x="2232318" y="4826826"/>
                  <a:pt x="2228272" y="4820957"/>
                  <a:pt x="2221054" y="4810645"/>
                </a:cubicBezTo>
                <a:cubicBezTo>
                  <a:pt x="2190038" y="4817070"/>
                  <a:pt x="2182741" y="4848878"/>
                  <a:pt x="2147125" y="4831427"/>
                </a:cubicBezTo>
                <a:cubicBezTo>
                  <a:pt x="2135385" y="4815087"/>
                  <a:pt x="2130229" y="4798587"/>
                  <a:pt x="2124359" y="4779629"/>
                </a:cubicBezTo>
                <a:cubicBezTo>
                  <a:pt x="2158785" y="4781136"/>
                  <a:pt x="2222641" y="4792003"/>
                  <a:pt x="2250086" y="4767730"/>
                </a:cubicBezTo>
                <a:cubicBezTo>
                  <a:pt x="2242233" y="4754642"/>
                  <a:pt x="2225813" y="4750121"/>
                  <a:pt x="2211059" y="4746789"/>
                </a:cubicBezTo>
                <a:cubicBezTo>
                  <a:pt x="2183772" y="4740602"/>
                  <a:pt x="2152677" y="4741554"/>
                  <a:pt x="2124676" y="4740523"/>
                </a:cubicBezTo>
                <a:cubicBezTo>
                  <a:pt x="2201382" y="4643907"/>
                  <a:pt x="2305533" y="4594171"/>
                  <a:pt x="2394931" y="4513023"/>
                </a:cubicBezTo>
                <a:cubicBezTo>
                  <a:pt x="2289986" y="4546180"/>
                  <a:pt x="2197337" y="4594726"/>
                  <a:pt x="2099927" y="4644859"/>
                </a:cubicBezTo>
                <a:cubicBezTo>
                  <a:pt x="2027108" y="4613843"/>
                  <a:pt x="1911296" y="4564187"/>
                  <a:pt x="1832449" y="4594250"/>
                </a:cubicBezTo>
                <a:cubicBezTo>
                  <a:pt x="1828562" y="4595758"/>
                  <a:pt x="1824993" y="4597741"/>
                  <a:pt x="1821423" y="4599962"/>
                </a:cubicBezTo>
                <a:lnTo>
                  <a:pt x="1820471" y="4608925"/>
                </a:lnTo>
                <a:cubicBezTo>
                  <a:pt x="1870524" y="4636609"/>
                  <a:pt x="1936997" y="4639941"/>
                  <a:pt x="1991730" y="4656281"/>
                </a:cubicBezTo>
                <a:cubicBezTo>
                  <a:pt x="2021873" y="4665324"/>
                  <a:pt x="2050112" y="4681030"/>
                  <a:pt x="2077796" y="4695546"/>
                </a:cubicBezTo>
                <a:cubicBezTo>
                  <a:pt x="2058124" y="4715774"/>
                  <a:pt x="2041069" y="4731480"/>
                  <a:pt x="2040197" y="4761622"/>
                </a:cubicBezTo>
                <a:cubicBezTo>
                  <a:pt x="2038927" y="4805488"/>
                  <a:pt x="2092550" y="4874738"/>
                  <a:pt x="2068674" y="4910275"/>
                </a:cubicBezTo>
                <a:cubicBezTo>
                  <a:pt x="2048843" y="4918048"/>
                  <a:pt x="2026553" y="4907974"/>
                  <a:pt x="2008071" y="4899804"/>
                </a:cubicBezTo>
                <a:cubicBezTo>
                  <a:pt x="1956749" y="4877038"/>
                  <a:pt x="1909155" y="4846419"/>
                  <a:pt x="1858467" y="4822226"/>
                </a:cubicBezTo>
                <a:cubicBezTo>
                  <a:pt x="1776288" y="4782882"/>
                  <a:pt x="1687684" y="4769000"/>
                  <a:pt x="1598524" y="4754404"/>
                </a:cubicBezTo>
                <a:cubicBezTo>
                  <a:pt x="1538318" y="4760671"/>
                  <a:pt x="1316609" y="4789148"/>
                  <a:pt x="1272426" y="4766699"/>
                </a:cubicBezTo>
                <a:cubicBezTo>
                  <a:pt x="1223563" y="4741950"/>
                  <a:pt x="1139718" y="4787324"/>
                  <a:pt x="1088158" y="4797794"/>
                </a:cubicBezTo>
                <a:cubicBezTo>
                  <a:pt x="1063409" y="4802791"/>
                  <a:pt x="1037629" y="4801205"/>
                  <a:pt x="1012483" y="4799936"/>
                </a:cubicBezTo>
                <a:cubicBezTo>
                  <a:pt x="1030410" y="4705620"/>
                  <a:pt x="1050320" y="4605673"/>
                  <a:pt x="1050082" y="4509533"/>
                </a:cubicBezTo>
                <a:cubicBezTo>
                  <a:pt x="1049686" y="4348507"/>
                  <a:pt x="945455" y="4244117"/>
                  <a:pt x="839558" y="4138220"/>
                </a:cubicBezTo>
                <a:cubicBezTo>
                  <a:pt x="857723" y="4115692"/>
                  <a:pt x="901193" y="4050013"/>
                  <a:pt x="928400" y="4044619"/>
                </a:cubicBezTo>
                <a:cubicBezTo>
                  <a:pt x="923720" y="4056279"/>
                  <a:pt x="917692" y="4069764"/>
                  <a:pt x="916819" y="4082377"/>
                </a:cubicBezTo>
                <a:cubicBezTo>
                  <a:pt x="906190" y="4237375"/>
                  <a:pt x="1244742" y="4315350"/>
                  <a:pt x="1342389" y="4426481"/>
                </a:cubicBezTo>
                <a:cubicBezTo>
                  <a:pt x="1357937" y="4444091"/>
                  <a:pt x="1373008" y="4466698"/>
                  <a:pt x="1371263" y="4491051"/>
                </a:cubicBezTo>
                <a:cubicBezTo>
                  <a:pt x="1351511" y="4516355"/>
                  <a:pt x="1308677" y="4488988"/>
                  <a:pt x="1280755" y="4499142"/>
                </a:cubicBezTo>
                <a:cubicBezTo>
                  <a:pt x="1278137" y="4511913"/>
                  <a:pt x="1279089" y="4514451"/>
                  <a:pt x="1284563" y="4526350"/>
                </a:cubicBezTo>
                <a:cubicBezTo>
                  <a:pt x="1296461" y="4552130"/>
                  <a:pt x="1323510" y="4574023"/>
                  <a:pt x="1349925" y="4583304"/>
                </a:cubicBezTo>
                <a:cubicBezTo>
                  <a:pt x="1375943" y="4592426"/>
                  <a:pt x="1404737" y="4592188"/>
                  <a:pt x="1429565" y="4579417"/>
                </a:cubicBezTo>
                <a:cubicBezTo>
                  <a:pt x="1452014" y="4567836"/>
                  <a:pt x="1467403" y="4547846"/>
                  <a:pt x="1474859" y="4523970"/>
                </a:cubicBezTo>
                <a:cubicBezTo>
                  <a:pt x="1486519" y="4486688"/>
                  <a:pt x="1479142" y="4445281"/>
                  <a:pt x="1469148" y="4408555"/>
                </a:cubicBezTo>
                <a:cubicBezTo>
                  <a:pt x="1424410" y="4244593"/>
                  <a:pt x="1325811" y="4190891"/>
                  <a:pt x="1233478" y="4065243"/>
                </a:cubicBezTo>
                <a:cubicBezTo>
                  <a:pt x="1202066" y="4022487"/>
                  <a:pt x="1182235" y="3966247"/>
                  <a:pt x="1156852" y="3919209"/>
                </a:cubicBezTo>
                <a:cubicBezTo>
                  <a:pt x="1244107" y="3735813"/>
                  <a:pt x="1158756" y="3673544"/>
                  <a:pt x="1184694" y="3579070"/>
                </a:cubicBezTo>
                <a:cubicBezTo>
                  <a:pt x="1206746" y="3578118"/>
                  <a:pt x="1230940" y="3586526"/>
                  <a:pt x="1252198" y="3581687"/>
                </a:cubicBezTo>
                <a:cubicBezTo>
                  <a:pt x="1265921" y="3578674"/>
                  <a:pt x="1277661" y="3569948"/>
                  <a:pt x="1284483" y="3557653"/>
                </a:cubicBezTo>
                <a:cubicBezTo>
                  <a:pt x="1299555" y="3530604"/>
                  <a:pt x="1310422" y="3439858"/>
                  <a:pt x="1301696" y="3411539"/>
                </a:cubicBezTo>
                <a:cubicBezTo>
                  <a:pt x="1294716" y="3388852"/>
                  <a:pt x="1270046" y="3384173"/>
                  <a:pt x="1250850" y="3374178"/>
                </a:cubicBezTo>
                <a:cubicBezTo>
                  <a:pt x="1204842" y="3350222"/>
                  <a:pt x="1213172" y="3309053"/>
                  <a:pt x="1198735" y="3268122"/>
                </a:cubicBezTo>
                <a:cubicBezTo>
                  <a:pt x="1193499" y="3253289"/>
                  <a:pt x="1184615" y="3241311"/>
                  <a:pt x="1169861" y="3234807"/>
                </a:cubicBezTo>
                <a:cubicBezTo>
                  <a:pt x="1131627" y="3217831"/>
                  <a:pt x="1038977" y="3234331"/>
                  <a:pt x="1001299" y="3249005"/>
                </a:cubicBezTo>
                <a:cubicBezTo>
                  <a:pt x="951801" y="3268202"/>
                  <a:pt x="932367" y="3307388"/>
                  <a:pt x="911663" y="3353236"/>
                </a:cubicBezTo>
                <a:cubicBezTo>
                  <a:pt x="759283" y="3399799"/>
                  <a:pt x="626813" y="3490942"/>
                  <a:pt x="484348" y="3559160"/>
                </a:cubicBezTo>
                <a:cubicBezTo>
                  <a:pt x="409705" y="3594855"/>
                  <a:pt x="314120" y="3620080"/>
                  <a:pt x="248203" y="3669498"/>
                </a:cubicBezTo>
                <a:cubicBezTo>
                  <a:pt x="218298" y="3691868"/>
                  <a:pt x="200926" y="3730974"/>
                  <a:pt x="183792" y="3763179"/>
                </a:cubicBezTo>
                <a:cubicBezTo>
                  <a:pt x="159202" y="3843613"/>
                  <a:pt x="104548" y="3996311"/>
                  <a:pt x="49736" y="4061197"/>
                </a:cubicBezTo>
                <a:cubicBezTo>
                  <a:pt x="35933" y="4077538"/>
                  <a:pt x="17530" y="4089674"/>
                  <a:pt x="0" y="4101573"/>
                </a:cubicBezTo>
                <a:cubicBezTo>
                  <a:pt x="35696" y="3925316"/>
                  <a:pt x="60206" y="3741207"/>
                  <a:pt x="67028" y="3561460"/>
                </a:cubicBezTo>
                <a:lnTo>
                  <a:pt x="67583" y="3553448"/>
                </a:lnTo>
                <a:lnTo>
                  <a:pt x="66076" y="3476822"/>
                </a:lnTo>
                <a:cubicBezTo>
                  <a:pt x="69170" y="3181105"/>
                  <a:pt x="53464" y="2884515"/>
                  <a:pt x="44183" y="2588956"/>
                </a:cubicBezTo>
                <a:cubicBezTo>
                  <a:pt x="362111" y="2455137"/>
                  <a:pt x="587786" y="2258891"/>
                  <a:pt x="761266" y="1958335"/>
                </a:cubicBezTo>
                <a:lnTo>
                  <a:pt x="789347" y="1916135"/>
                </a:lnTo>
                <a:cubicBezTo>
                  <a:pt x="851536" y="1801989"/>
                  <a:pt x="911108" y="1688636"/>
                  <a:pt x="956164" y="1566398"/>
                </a:cubicBezTo>
                <a:cubicBezTo>
                  <a:pt x="980912" y="1503892"/>
                  <a:pt x="1002885" y="1441544"/>
                  <a:pt x="1023192" y="1377530"/>
                </a:cubicBezTo>
                <a:cubicBezTo>
                  <a:pt x="1048417" y="1316292"/>
                  <a:pt x="1064837" y="1247915"/>
                  <a:pt x="1083081" y="1184298"/>
                </a:cubicBezTo>
                <a:cubicBezTo>
                  <a:pt x="1122664" y="1049051"/>
                  <a:pt x="1158438" y="912774"/>
                  <a:pt x="1190405" y="775545"/>
                </a:cubicBezTo>
                <a:cubicBezTo>
                  <a:pt x="1211188" y="727078"/>
                  <a:pt x="1219597" y="668220"/>
                  <a:pt x="1228957" y="616501"/>
                </a:cubicBezTo>
                <a:cubicBezTo>
                  <a:pt x="1244028" y="566369"/>
                  <a:pt x="1254420" y="516554"/>
                  <a:pt x="1276789" y="468880"/>
                </a:cubicBezTo>
                <a:cubicBezTo>
                  <a:pt x="1304393" y="455078"/>
                  <a:pt x="1323589" y="446749"/>
                  <a:pt x="1342389" y="421445"/>
                </a:cubicBezTo>
                <a:cubicBezTo>
                  <a:pt x="1369993" y="386860"/>
                  <a:pt x="1395456" y="399869"/>
                  <a:pt x="1421316" y="347674"/>
                </a:cubicBezTo>
                <a:cubicBezTo>
                  <a:pt x="1442495" y="307854"/>
                  <a:pt x="1499687" y="251376"/>
                  <a:pt x="1531654" y="216473"/>
                </a:cubicBezTo>
                <a:cubicBezTo>
                  <a:pt x="1549661" y="213142"/>
                  <a:pt x="1551724" y="234321"/>
                  <a:pt x="1569492" y="239715"/>
                </a:cubicBezTo>
                <a:lnTo>
                  <a:pt x="1579646" y="230355"/>
                </a:lnTo>
                <a:cubicBezTo>
                  <a:pt x="1589719" y="206003"/>
                  <a:pt x="1584484" y="175463"/>
                  <a:pt x="1582818" y="149604"/>
                </a:cubicBezTo>
                <a:cubicBezTo>
                  <a:pt x="1642311" y="112560"/>
                  <a:pt x="1684987" y="59730"/>
                  <a:pt x="1718937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BDC419F0-0EF9-170E-30EC-744B8A2CC7A7}"/>
              </a:ext>
            </a:extLst>
          </p:cNvPr>
          <p:cNvSpPr/>
          <p:nvPr/>
        </p:nvSpPr>
        <p:spPr>
          <a:xfrm>
            <a:off x="2823752" y="2372650"/>
            <a:ext cx="3139776" cy="3112425"/>
          </a:xfrm>
          <a:custGeom>
            <a:avLst/>
            <a:gdLst>
              <a:gd name="connsiteX0" fmla="*/ 1225467 w 3139776"/>
              <a:gd name="connsiteY0" fmla="*/ 0 h 3112425"/>
              <a:gd name="connsiteX1" fmla="*/ 1437339 w 3139776"/>
              <a:gd name="connsiteY1" fmla="*/ 115892 h 3112425"/>
              <a:gd name="connsiteX2" fmla="*/ 1323986 w 3139776"/>
              <a:gd name="connsiteY2" fmla="*/ 161106 h 3112425"/>
              <a:gd name="connsiteX3" fmla="*/ 1322400 w 3139776"/>
              <a:gd name="connsiteY3" fmla="*/ 163724 h 3112425"/>
              <a:gd name="connsiteX4" fmla="*/ 1326366 w 3139776"/>
              <a:gd name="connsiteY4" fmla="*/ 174829 h 3112425"/>
              <a:gd name="connsiteX5" fmla="*/ 1447413 w 3139776"/>
              <a:gd name="connsiteY5" fmla="*/ 162772 h 3112425"/>
              <a:gd name="connsiteX6" fmla="*/ 1378878 w 3139776"/>
              <a:gd name="connsiteY6" fmla="*/ 251297 h 3112425"/>
              <a:gd name="connsiteX7" fmla="*/ 1313516 w 3139776"/>
              <a:gd name="connsiteY7" fmla="*/ 241698 h 3112425"/>
              <a:gd name="connsiteX8" fmla="*/ 1260448 w 3139776"/>
              <a:gd name="connsiteY8" fmla="*/ 203782 h 3112425"/>
              <a:gd name="connsiteX9" fmla="*/ 1367614 w 3139776"/>
              <a:gd name="connsiteY9" fmla="*/ 287865 h 3112425"/>
              <a:gd name="connsiteX10" fmla="*/ 1456773 w 3139776"/>
              <a:gd name="connsiteY10" fmla="*/ 259705 h 3112425"/>
              <a:gd name="connsiteX11" fmla="*/ 1514838 w 3139776"/>
              <a:gd name="connsiteY11" fmla="*/ 203782 h 3112425"/>
              <a:gd name="connsiteX12" fmla="*/ 1521581 w 3139776"/>
              <a:gd name="connsiteY12" fmla="*/ 207669 h 3112425"/>
              <a:gd name="connsiteX13" fmla="*/ 1504129 w 3139776"/>
              <a:gd name="connsiteY13" fmla="*/ 265416 h 3112425"/>
              <a:gd name="connsiteX14" fmla="*/ 1559259 w 3139776"/>
              <a:gd name="connsiteY14" fmla="*/ 284374 h 3112425"/>
              <a:gd name="connsiteX15" fmla="*/ 1658652 w 3139776"/>
              <a:gd name="connsiteY15" fmla="*/ 248282 h 3112425"/>
              <a:gd name="connsiteX16" fmla="*/ 1732105 w 3139776"/>
              <a:gd name="connsiteY16" fmla="*/ 284850 h 3112425"/>
              <a:gd name="connsiteX17" fmla="*/ 1715526 w 3139776"/>
              <a:gd name="connsiteY17" fmla="*/ 342915 h 3112425"/>
              <a:gd name="connsiteX18" fmla="*/ 1677213 w 3139776"/>
              <a:gd name="connsiteY18" fmla="*/ 332365 h 3112425"/>
              <a:gd name="connsiteX19" fmla="*/ 1696251 w 3139776"/>
              <a:gd name="connsiteY19" fmla="*/ 364570 h 3112425"/>
              <a:gd name="connsiteX20" fmla="*/ 1699027 w 3139776"/>
              <a:gd name="connsiteY20" fmla="*/ 430964 h 3112425"/>
              <a:gd name="connsiteX21" fmla="*/ 1705452 w 3139776"/>
              <a:gd name="connsiteY21" fmla="*/ 425808 h 3112425"/>
              <a:gd name="connsiteX22" fmla="*/ 1712036 w 3139776"/>
              <a:gd name="connsiteY22" fmla="*/ 445480 h 3112425"/>
              <a:gd name="connsiteX23" fmla="*/ 1727345 w 3139776"/>
              <a:gd name="connsiteY23" fmla="*/ 426284 h 3112425"/>
              <a:gd name="connsiteX24" fmla="*/ 1739720 w 3139776"/>
              <a:gd name="connsiteY24" fmla="*/ 538606 h 3112425"/>
              <a:gd name="connsiteX25" fmla="*/ 1725997 w 3139776"/>
              <a:gd name="connsiteY25" fmla="*/ 556216 h 3112425"/>
              <a:gd name="connsiteX26" fmla="*/ 1757250 w 3139776"/>
              <a:gd name="connsiteY26" fmla="*/ 665840 h 3112425"/>
              <a:gd name="connsiteX27" fmla="*/ 1437260 w 3139776"/>
              <a:gd name="connsiteY27" fmla="*/ 408277 h 3112425"/>
              <a:gd name="connsiteX28" fmla="*/ 1481046 w 3139776"/>
              <a:gd name="connsiteY28" fmla="*/ 541779 h 3112425"/>
              <a:gd name="connsiteX29" fmla="*/ 1624066 w 3139776"/>
              <a:gd name="connsiteY29" fmla="*/ 657908 h 3112425"/>
              <a:gd name="connsiteX30" fmla="*/ 1763279 w 3139776"/>
              <a:gd name="connsiteY30" fmla="*/ 722001 h 3112425"/>
              <a:gd name="connsiteX31" fmla="*/ 1901143 w 3139776"/>
              <a:gd name="connsiteY31" fmla="*/ 824487 h 3112425"/>
              <a:gd name="connsiteX32" fmla="*/ 1724807 w 3139776"/>
              <a:gd name="connsiteY32" fmla="*/ 914678 h 3112425"/>
              <a:gd name="connsiteX33" fmla="*/ 1602966 w 3139776"/>
              <a:gd name="connsiteY33" fmla="*/ 906746 h 3112425"/>
              <a:gd name="connsiteX34" fmla="*/ 1509127 w 3139776"/>
              <a:gd name="connsiteY34" fmla="*/ 675439 h 3112425"/>
              <a:gd name="connsiteX35" fmla="*/ 1542443 w 3139776"/>
              <a:gd name="connsiteY35" fmla="*/ 816872 h 3112425"/>
              <a:gd name="connsiteX36" fmla="*/ 1403151 w 3139776"/>
              <a:gd name="connsiteY36" fmla="*/ 728030 h 3112425"/>
              <a:gd name="connsiteX37" fmla="*/ 1582263 w 3139776"/>
              <a:gd name="connsiteY37" fmla="*/ 897306 h 3112425"/>
              <a:gd name="connsiteX38" fmla="*/ 1331919 w 3139776"/>
              <a:gd name="connsiteY38" fmla="*/ 843525 h 3112425"/>
              <a:gd name="connsiteX39" fmla="*/ 1247201 w 3139776"/>
              <a:gd name="connsiteY39" fmla="*/ 733265 h 3112425"/>
              <a:gd name="connsiteX40" fmla="*/ 1291226 w 3139776"/>
              <a:gd name="connsiteY40" fmla="*/ 821790 h 3112425"/>
              <a:gd name="connsiteX41" fmla="*/ 1264573 w 3139776"/>
              <a:gd name="connsiteY41" fmla="*/ 821394 h 3112425"/>
              <a:gd name="connsiteX42" fmla="*/ 1307249 w 3139776"/>
              <a:gd name="connsiteY42" fmla="*/ 869939 h 3112425"/>
              <a:gd name="connsiteX43" fmla="*/ 1231019 w 3139776"/>
              <a:gd name="connsiteY43" fmla="*/ 881441 h 3112425"/>
              <a:gd name="connsiteX44" fmla="*/ 1257672 w 3139776"/>
              <a:gd name="connsiteY44" fmla="*/ 892705 h 3112425"/>
              <a:gd name="connsiteX45" fmla="*/ 1407038 w 3139776"/>
              <a:gd name="connsiteY45" fmla="*/ 872874 h 3112425"/>
              <a:gd name="connsiteX46" fmla="*/ 1800164 w 3139776"/>
              <a:gd name="connsiteY46" fmla="*/ 952118 h 3112425"/>
              <a:gd name="connsiteX47" fmla="*/ 1926526 w 3139776"/>
              <a:gd name="connsiteY47" fmla="*/ 890881 h 3112425"/>
              <a:gd name="connsiteX48" fmla="*/ 2084935 w 3139776"/>
              <a:gd name="connsiteY48" fmla="*/ 844080 h 3112425"/>
              <a:gd name="connsiteX49" fmla="*/ 2165925 w 3139776"/>
              <a:gd name="connsiteY49" fmla="*/ 778083 h 3112425"/>
              <a:gd name="connsiteX50" fmla="*/ 2614736 w 3139776"/>
              <a:gd name="connsiteY50" fmla="*/ 926814 h 3112425"/>
              <a:gd name="connsiteX51" fmla="*/ 2786709 w 3139776"/>
              <a:gd name="connsiteY51" fmla="*/ 1120125 h 3112425"/>
              <a:gd name="connsiteX52" fmla="*/ 3138666 w 3139776"/>
              <a:gd name="connsiteY52" fmla="*/ 1516266 h 3112425"/>
              <a:gd name="connsiteX53" fmla="*/ 3139777 w 3139776"/>
              <a:gd name="connsiteY53" fmla="*/ 1519994 h 3112425"/>
              <a:gd name="connsiteX54" fmla="*/ 3048635 w 3139776"/>
              <a:gd name="connsiteY54" fmla="*/ 1522136 h 3112425"/>
              <a:gd name="connsiteX55" fmla="*/ 3043717 w 3139776"/>
              <a:gd name="connsiteY55" fmla="*/ 1526261 h 3112425"/>
              <a:gd name="connsiteX56" fmla="*/ 3058391 w 3139776"/>
              <a:gd name="connsiteY56" fmla="*/ 1558466 h 3112425"/>
              <a:gd name="connsiteX57" fmla="*/ 3093135 w 3139776"/>
              <a:gd name="connsiteY57" fmla="*/ 1584405 h 3112425"/>
              <a:gd name="connsiteX58" fmla="*/ 2995408 w 3139776"/>
              <a:gd name="connsiteY58" fmla="*/ 1639931 h 3112425"/>
              <a:gd name="connsiteX59" fmla="*/ 3004848 w 3139776"/>
              <a:gd name="connsiteY59" fmla="*/ 1661904 h 3112425"/>
              <a:gd name="connsiteX60" fmla="*/ 3088376 w 3139776"/>
              <a:gd name="connsiteY60" fmla="*/ 1683242 h 3112425"/>
              <a:gd name="connsiteX61" fmla="*/ 2942183 w 3139776"/>
              <a:gd name="connsiteY61" fmla="*/ 1829435 h 3112425"/>
              <a:gd name="connsiteX62" fmla="*/ 2846915 w 3139776"/>
              <a:gd name="connsiteY62" fmla="*/ 1737737 h 3112425"/>
              <a:gd name="connsiteX63" fmla="*/ 2818676 w 3139776"/>
              <a:gd name="connsiteY63" fmla="*/ 1740513 h 3112425"/>
              <a:gd name="connsiteX64" fmla="*/ 2792182 w 3139776"/>
              <a:gd name="connsiteY64" fmla="*/ 1783824 h 3112425"/>
              <a:gd name="connsiteX65" fmla="*/ 2792976 w 3139776"/>
              <a:gd name="connsiteY65" fmla="*/ 1831894 h 3112425"/>
              <a:gd name="connsiteX66" fmla="*/ 2717301 w 3139776"/>
              <a:gd name="connsiteY66" fmla="*/ 1808097 h 3112425"/>
              <a:gd name="connsiteX67" fmla="*/ 2703895 w 3139776"/>
              <a:gd name="connsiteY67" fmla="*/ 1813649 h 3112425"/>
              <a:gd name="connsiteX68" fmla="*/ 2715001 w 3139776"/>
              <a:gd name="connsiteY68" fmla="*/ 1856087 h 3112425"/>
              <a:gd name="connsiteX69" fmla="*/ 2613625 w 3139776"/>
              <a:gd name="connsiteY69" fmla="*/ 1882740 h 3112425"/>
              <a:gd name="connsiteX70" fmla="*/ 2624175 w 3139776"/>
              <a:gd name="connsiteY70" fmla="*/ 1912803 h 3112425"/>
              <a:gd name="connsiteX71" fmla="*/ 2699374 w 3139776"/>
              <a:gd name="connsiteY71" fmla="*/ 1965157 h 3112425"/>
              <a:gd name="connsiteX72" fmla="*/ 2562065 w 3139776"/>
              <a:gd name="connsiteY72" fmla="*/ 1991810 h 3112425"/>
              <a:gd name="connsiteX73" fmla="*/ 2557623 w 3139776"/>
              <a:gd name="connsiteY73" fmla="*/ 2011165 h 3112425"/>
              <a:gd name="connsiteX74" fmla="*/ 2647972 w 3139776"/>
              <a:gd name="connsiteY74" fmla="*/ 2058838 h 3112425"/>
              <a:gd name="connsiteX75" fmla="*/ 2462990 w 3139776"/>
              <a:gd name="connsiteY75" fmla="*/ 2254608 h 3112425"/>
              <a:gd name="connsiteX76" fmla="*/ 2403895 w 3139776"/>
              <a:gd name="connsiteY76" fmla="*/ 2159182 h 3112425"/>
              <a:gd name="connsiteX77" fmla="*/ 2379145 w 3139776"/>
              <a:gd name="connsiteY77" fmla="*/ 2158627 h 3112425"/>
              <a:gd name="connsiteX78" fmla="*/ 2354000 w 3139776"/>
              <a:gd name="connsiteY78" fmla="*/ 2189246 h 3112425"/>
              <a:gd name="connsiteX79" fmla="*/ 2343609 w 3139776"/>
              <a:gd name="connsiteY79" fmla="*/ 2259923 h 3112425"/>
              <a:gd name="connsiteX80" fmla="*/ 2246517 w 3139776"/>
              <a:gd name="connsiteY80" fmla="*/ 2255719 h 3112425"/>
              <a:gd name="connsiteX81" fmla="*/ 2344164 w 3139776"/>
              <a:gd name="connsiteY81" fmla="*/ 2351383 h 3112425"/>
              <a:gd name="connsiteX82" fmla="*/ 2270314 w 3139776"/>
              <a:gd name="connsiteY82" fmla="*/ 2329172 h 3112425"/>
              <a:gd name="connsiteX83" fmla="*/ 2149108 w 3139776"/>
              <a:gd name="connsiteY83" fmla="*/ 2393820 h 3112425"/>
              <a:gd name="connsiteX84" fmla="*/ 2294111 w 3139776"/>
              <a:gd name="connsiteY84" fmla="*/ 2443318 h 3112425"/>
              <a:gd name="connsiteX85" fmla="*/ 2178933 w 3139776"/>
              <a:gd name="connsiteY85" fmla="*/ 2517247 h 3112425"/>
              <a:gd name="connsiteX86" fmla="*/ 2180361 w 3139776"/>
              <a:gd name="connsiteY86" fmla="*/ 2554530 h 3112425"/>
              <a:gd name="connsiteX87" fmla="*/ 2212329 w 3139776"/>
              <a:gd name="connsiteY87" fmla="*/ 2607359 h 3112425"/>
              <a:gd name="connsiteX88" fmla="*/ 2172826 w 3139776"/>
              <a:gd name="connsiteY88" fmla="*/ 2602282 h 3112425"/>
              <a:gd name="connsiteX89" fmla="*/ 2021952 w 3139776"/>
              <a:gd name="connsiteY89" fmla="*/ 2653287 h 3112425"/>
              <a:gd name="connsiteX90" fmla="*/ 2039641 w 3139776"/>
              <a:gd name="connsiteY90" fmla="*/ 2692394 h 3112425"/>
              <a:gd name="connsiteX91" fmla="*/ 1965395 w 3139776"/>
              <a:gd name="connsiteY91" fmla="*/ 2691045 h 3112425"/>
              <a:gd name="connsiteX92" fmla="*/ 1915262 w 3139776"/>
              <a:gd name="connsiteY92" fmla="*/ 2717301 h 3112425"/>
              <a:gd name="connsiteX93" fmla="*/ 1850693 w 3139776"/>
              <a:gd name="connsiteY93" fmla="*/ 2647497 h 3112425"/>
              <a:gd name="connsiteX94" fmla="*/ 1833004 w 3139776"/>
              <a:gd name="connsiteY94" fmla="*/ 2637026 h 3112425"/>
              <a:gd name="connsiteX95" fmla="*/ 1775415 w 3139776"/>
              <a:gd name="connsiteY95" fmla="*/ 2731817 h 3112425"/>
              <a:gd name="connsiteX96" fmla="*/ 1792628 w 3139776"/>
              <a:gd name="connsiteY96" fmla="*/ 2767830 h 3112425"/>
              <a:gd name="connsiteX97" fmla="*/ 1629381 w 3139776"/>
              <a:gd name="connsiteY97" fmla="*/ 2816138 h 3112425"/>
              <a:gd name="connsiteX98" fmla="*/ 1623432 w 3139776"/>
              <a:gd name="connsiteY98" fmla="*/ 2821929 h 3112425"/>
              <a:gd name="connsiteX99" fmla="*/ 1744955 w 3139776"/>
              <a:gd name="connsiteY99" fmla="*/ 2853420 h 3112425"/>
              <a:gd name="connsiteX100" fmla="*/ 1580280 w 3139776"/>
              <a:gd name="connsiteY100" fmla="*/ 2906011 h 3112425"/>
              <a:gd name="connsiteX101" fmla="*/ 1702993 w 3139776"/>
              <a:gd name="connsiteY101" fmla="*/ 2954002 h 3112425"/>
              <a:gd name="connsiteX102" fmla="*/ 1611216 w 3139776"/>
              <a:gd name="connsiteY102" fmla="*/ 2994854 h 3112425"/>
              <a:gd name="connsiteX103" fmla="*/ 1613437 w 3139776"/>
              <a:gd name="connsiteY103" fmla="*/ 3003658 h 3112425"/>
              <a:gd name="connsiteX104" fmla="*/ 1696806 w 3139776"/>
              <a:gd name="connsiteY104" fmla="*/ 3032136 h 3112425"/>
              <a:gd name="connsiteX105" fmla="*/ 1660714 w 3139776"/>
              <a:gd name="connsiteY105" fmla="*/ 3054346 h 3112425"/>
              <a:gd name="connsiteX106" fmla="*/ 1598524 w 3139776"/>
              <a:gd name="connsiteY106" fmla="*/ 3065610 h 3112425"/>
              <a:gd name="connsiteX107" fmla="*/ 1272426 w 3139776"/>
              <a:gd name="connsiteY107" fmla="*/ 3077905 h 3112425"/>
              <a:gd name="connsiteX108" fmla="*/ 1088158 w 3139776"/>
              <a:gd name="connsiteY108" fmla="*/ 3109000 h 3112425"/>
              <a:gd name="connsiteX109" fmla="*/ 1012483 w 3139776"/>
              <a:gd name="connsiteY109" fmla="*/ 3111141 h 3112425"/>
              <a:gd name="connsiteX110" fmla="*/ 1050082 w 3139776"/>
              <a:gd name="connsiteY110" fmla="*/ 2820739 h 3112425"/>
              <a:gd name="connsiteX111" fmla="*/ 839558 w 3139776"/>
              <a:gd name="connsiteY111" fmla="*/ 2449426 h 3112425"/>
              <a:gd name="connsiteX112" fmla="*/ 928400 w 3139776"/>
              <a:gd name="connsiteY112" fmla="*/ 2355825 h 3112425"/>
              <a:gd name="connsiteX113" fmla="*/ 916819 w 3139776"/>
              <a:gd name="connsiteY113" fmla="*/ 2393583 h 3112425"/>
              <a:gd name="connsiteX114" fmla="*/ 1342389 w 3139776"/>
              <a:gd name="connsiteY114" fmla="*/ 2737687 h 3112425"/>
              <a:gd name="connsiteX115" fmla="*/ 1371263 w 3139776"/>
              <a:gd name="connsiteY115" fmla="*/ 2802256 h 3112425"/>
              <a:gd name="connsiteX116" fmla="*/ 1280755 w 3139776"/>
              <a:gd name="connsiteY116" fmla="*/ 2810347 h 3112425"/>
              <a:gd name="connsiteX117" fmla="*/ 1284562 w 3139776"/>
              <a:gd name="connsiteY117" fmla="*/ 2837555 h 3112425"/>
              <a:gd name="connsiteX118" fmla="*/ 1349925 w 3139776"/>
              <a:gd name="connsiteY118" fmla="*/ 2894509 h 3112425"/>
              <a:gd name="connsiteX119" fmla="*/ 1429566 w 3139776"/>
              <a:gd name="connsiteY119" fmla="*/ 2890623 h 3112425"/>
              <a:gd name="connsiteX120" fmla="*/ 1474859 w 3139776"/>
              <a:gd name="connsiteY120" fmla="*/ 2835176 h 3112425"/>
              <a:gd name="connsiteX121" fmla="*/ 1469148 w 3139776"/>
              <a:gd name="connsiteY121" fmla="*/ 2719760 h 3112425"/>
              <a:gd name="connsiteX122" fmla="*/ 1233478 w 3139776"/>
              <a:gd name="connsiteY122" fmla="*/ 2376449 h 3112425"/>
              <a:gd name="connsiteX123" fmla="*/ 1156852 w 3139776"/>
              <a:gd name="connsiteY123" fmla="*/ 2230414 h 3112425"/>
              <a:gd name="connsiteX124" fmla="*/ 1184694 w 3139776"/>
              <a:gd name="connsiteY124" fmla="*/ 1890276 h 3112425"/>
              <a:gd name="connsiteX125" fmla="*/ 1252199 w 3139776"/>
              <a:gd name="connsiteY125" fmla="*/ 1892894 h 3112425"/>
              <a:gd name="connsiteX126" fmla="*/ 1284483 w 3139776"/>
              <a:gd name="connsiteY126" fmla="*/ 1868858 h 3112425"/>
              <a:gd name="connsiteX127" fmla="*/ 1301696 w 3139776"/>
              <a:gd name="connsiteY127" fmla="*/ 1722745 h 3112425"/>
              <a:gd name="connsiteX128" fmla="*/ 1250850 w 3139776"/>
              <a:gd name="connsiteY128" fmla="*/ 1685383 h 3112425"/>
              <a:gd name="connsiteX129" fmla="*/ 1198735 w 3139776"/>
              <a:gd name="connsiteY129" fmla="*/ 1579328 h 3112425"/>
              <a:gd name="connsiteX130" fmla="*/ 1169861 w 3139776"/>
              <a:gd name="connsiteY130" fmla="*/ 1546012 h 3112425"/>
              <a:gd name="connsiteX131" fmla="*/ 1001299 w 3139776"/>
              <a:gd name="connsiteY131" fmla="*/ 1560211 h 3112425"/>
              <a:gd name="connsiteX132" fmla="*/ 911663 w 3139776"/>
              <a:gd name="connsiteY132" fmla="*/ 1664442 h 3112425"/>
              <a:gd name="connsiteX133" fmla="*/ 484348 w 3139776"/>
              <a:gd name="connsiteY133" fmla="*/ 1870366 h 3112425"/>
              <a:gd name="connsiteX134" fmla="*/ 248203 w 3139776"/>
              <a:gd name="connsiteY134" fmla="*/ 1980705 h 3112425"/>
              <a:gd name="connsiteX135" fmla="*/ 183792 w 3139776"/>
              <a:gd name="connsiteY135" fmla="*/ 2074385 h 3112425"/>
              <a:gd name="connsiteX136" fmla="*/ 49736 w 3139776"/>
              <a:gd name="connsiteY136" fmla="*/ 2372403 h 3112425"/>
              <a:gd name="connsiteX137" fmla="*/ 0 w 3139776"/>
              <a:gd name="connsiteY137" fmla="*/ 2412779 h 3112425"/>
              <a:gd name="connsiteX138" fmla="*/ 67028 w 3139776"/>
              <a:gd name="connsiteY138" fmla="*/ 1872666 h 3112425"/>
              <a:gd name="connsiteX139" fmla="*/ 67583 w 3139776"/>
              <a:gd name="connsiteY139" fmla="*/ 1864655 h 3112425"/>
              <a:gd name="connsiteX140" fmla="*/ 66076 w 3139776"/>
              <a:gd name="connsiteY140" fmla="*/ 1788028 h 3112425"/>
              <a:gd name="connsiteX141" fmla="*/ 44183 w 3139776"/>
              <a:gd name="connsiteY141" fmla="*/ 900162 h 3112425"/>
              <a:gd name="connsiteX142" fmla="*/ 761266 w 3139776"/>
              <a:gd name="connsiteY142" fmla="*/ 269541 h 3112425"/>
              <a:gd name="connsiteX143" fmla="*/ 1225467 w 3139776"/>
              <a:gd name="connsiteY143" fmla="*/ 0 h 311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3139776" h="3112425">
                <a:moveTo>
                  <a:pt x="1225467" y="0"/>
                </a:moveTo>
                <a:cubicBezTo>
                  <a:pt x="1295985" y="38393"/>
                  <a:pt x="1364044" y="83052"/>
                  <a:pt x="1437339" y="115892"/>
                </a:cubicBezTo>
                <a:cubicBezTo>
                  <a:pt x="1401961" y="123586"/>
                  <a:pt x="1345483" y="128425"/>
                  <a:pt x="1323986" y="161106"/>
                </a:cubicBezTo>
                <a:cubicBezTo>
                  <a:pt x="1323431" y="161978"/>
                  <a:pt x="1322955" y="162851"/>
                  <a:pt x="1322400" y="163724"/>
                </a:cubicBezTo>
                <a:lnTo>
                  <a:pt x="1326366" y="174829"/>
                </a:lnTo>
                <a:cubicBezTo>
                  <a:pt x="1368169" y="192677"/>
                  <a:pt x="1406482" y="174908"/>
                  <a:pt x="1447413" y="162772"/>
                </a:cubicBezTo>
                <a:cubicBezTo>
                  <a:pt x="1432897" y="194818"/>
                  <a:pt x="1414891" y="238208"/>
                  <a:pt x="1378878" y="251297"/>
                </a:cubicBezTo>
                <a:cubicBezTo>
                  <a:pt x="1357936" y="258912"/>
                  <a:pt x="1332315" y="252169"/>
                  <a:pt x="1313516" y="241698"/>
                </a:cubicBezTo>
                <a:cubicBezTo>
                  <a:pt x="1294874" y="231386"/>
                  <a:pt x="1277344" y="216791"/>
                  <a:pt x="1260448" y="203782"/>
                </a:cubicBezTo>
                <a:cubicBezTo>
                  <a:pt x="1289560" y="242174"/>
                  <a:pt x="1316292" y="280091"/>
                  <a:pt x="1367614" y="287865"/>
                </a:cubicBezTo>
                <a:cubicBezTo>
                  <a:pt x="1400930" y="292941"/>
                  <a:pt x="1430914" y="279694"/>
                  <a:pt x="1456773" y="259705"/>
                </a:cubicBezTo>
                <a:cubicBezTo>
                  <a:pt x="1477794" y="243443"/>
                  <a:pt x="1496356" y="222899"/>
                  <a:pt x="1514838" y="203782"/>
                </a:cubicBezTo>
                <a:lnTo>
                  <a:pt x="1521581" y="207669"/>
                </a:lnTo>
                <a:cubicBezTo>
                  <a:pt x="1521501" y="227103"/>
                  <a:pt x="1514283" y="248838"/>
                  <a:pt x="1504129" y="265416"/>
                </a:cubicBezTo>
                <a:lnTo>
                  <a:pt x="1559259" y="284374"/>
                </a:lnTo>
                <a:cubicBezTo>
                  <a:pt x="1590116" y="265416"/>
                  <a:pt x="1620179" y="239715"/>
                  <a:pt x="1658652" y="248282"/>
                </a:cubicBezTo>
                <a:cubicBezTo>
                  <a:pt x="1682924" y="253676"/>
                  <a:pt x="1710449" y="272397"/>
                  <a:pt x="1732105" y="284850"/>
                </a:cubicBezTo>
                <a:cubicBezTo>
                  <a:pt x="1727266" y="304443"/>
                  <a:pt x="1722983" y="324115"/>
                  <a:pt x="1715526" y="342915"/>
                </a:cubicBezTo>
                <a:cubicBezTo>
                  <a:pt x="1700613" y="344502"/>
                  <a:pt x="1686335" y="326178"/>
                  <a:pt x="1677213" y="332365"/>
                </a:cubicBezTo>
                <a:lnTo>
                  <a:pt x="1696251" y="364570"/>
                </a:lnTo>
                <a:cubicBezTo>
                  <a:pt x="1708546" y="385115"/>
                  <a:pt x="1702359" y="408515"/>
                  <a:pt x="1699027" y="430964"/>
                </a:cubicBezTo>
                <a:lnTo>
                  <a:pt x="1705452" y="425808"/>
                </a:lnTo>
                <a:lnTo>
                  <a:pt x="1712036" y="445480"/>
                </a:lnTo>
                <a:cubicBezTo>
                  <a:pt x="1722269" y="440562"/>
                  <a:pt x="1722507" y="436199"/>
                  <a:pt x="1727345" y="426284"/>
                </a:cubicBezTo>
                <a:cubicBezTo>
                  <a:pt x="1737420" y="440086"/>
                  <a:pt x="1731074" y="510922"/>
                  <a:pt x="1739720" y="538606"/>
                </a:cubicBezTo>
                <a:lnTo>
                  <a:pt x="1725997" y="556216"/>
                </a:lnTo>
                <a:cubicBezTo>
                  <a:pt x="1735912" y="592863"/>
                  <a:pt x="1746304" y="629431"/>
                  <a:pt x="1757250" y="665840"/>
                </a:cubicBezTo>
                <a:cubicBezTo>
                  <a:pt x="1561877" y="590800"/>
                  <a:pt x="1550137" y="585407"/>
                  <a:pt x="1437260" y="408277"/>
                </a:cubicBezTo>
                <a:lnTo>
                  <a:pt x="1481046" y="541779"/>
                </a:lnTo>
                <a:cubicBezTo>
                  <a:pt x="1526657" y="582948"/>
                  <a:pt x="1571237" y="625941"/>
                  <a:pt x="1624066" y="657908"/>
                </a:cubicBezTo>
                <a:cubicBezTo>
                  <a:pt x="1667694" y="684323"/>
                  <a:pt x="1717509" y="699712"/>
                  <a:pt x="1763279" y="722001"/>
                </a:cubicBezTo>
                <a:cubicBezTo>
                  <a:pt x="1815473" y="747464"/>
                  <a:pt x="1858149" y="786253"/>
                  <a:pt x="1901143" y="824487"/>
                </a:cubicBezTo>
                <a:cubicBezTo>
                  <a:pt x="1840222" y="850188"/>
                  <a:pt x="1781285" y="880331"/>
                  <a:pt x="1724807" y="914678"/>
                </a:cubicBezTo>
                <a:cubicBezTo>
                  <a:pt x="1684273" y="911346"/>
                  <a:pt x="1643580" y="908729"/>
                  <a:pt x="1602966" y="906746"/>
                </a:cubicBezTo>
                <a:cubicBezTo>
                  <a:pt x="1567350" y="830754"/>
                  <a:pt x="1547995" y="750320"/>
                  <a:pt x="1509127" y="675439"/>
                </a:cubicBezTo>
                <a:cubicBezTo>
                  <a:pt x="1519677" y="722636"/>
                  <a:pt x="1533241" y="769516"/>
                  <a:pt x="1542443" y="816872"/>
                </a:cubicBezTo>
                <a:lnTo>
                  <a:pt x="1403151" y="728030"/>
                </a:lnTo>
                <a:cubicBezTo>
                  <a:pt x="1458836" y="791409"/>
                  <a:pt x="1531417" y="827263"/>
                  <a:pt x="1582263" y="897306"/>
                </a:cubicBezTo>
                <a:cubicBezTo>
                  <a:pt x="1488741" y="859152"/>
                  <a:pt x="1430597" y="851854"/>
                  <a:pt x="1331919" y="843525"/>
                </a:cubicBezTo>
                <a:cubicBezTo>
                  <a:pt x="1305266" y="803070"/>
                  <a:pt x="1281151" y="767691"/>
                  <a:pt x="1247201" y="733265"/>
                </a:cubicBezTo>
                <a:cubicBezTo>
                  <a:pt x="1258465" y="759045"/>
                  <a:pt x="1289243" y="795931"/>
                  <a:pt x="1291226" y="821790"/>
                </a:cubicBezTo>
                <a:cubicBezTo>
                  <a:pt x="1281548" y="827819"/>
                  <a:pt x="1275520" y="823773"/>
                  <a:pt x="1264573" y="821394"/>
                </a:cubicBezTo>
                <a:cubicBezTo>
                  <a:pt x="1275202" y="842573"/>
                  <a:pt x="1316450" y="841462"/>
                  <a:pt x="1307249" y="869939"/>
                </a:cubicBezTo>
                <a:cubicBezTo>
                  <a:pt x="1284880" y="883900"/>
                  <a:pt x="1256165" y="873668"/>
                  <a:pt x="1231019" y="881441"/>
                </a:cubicBezTo>
                <a:cubicBezTo>
                  <a:pt x="1239824" y="891515"/>
                  <a:pt x="1243949" y="892071"/>
                  <a:pt x="1257672" y="892705"/>
                </a:cubicBezTo>
                <a:cubicBezTo>
                  <a:pt x="1307090" y="894847"/>
                  <a:pt x="1358412" y="868274"/>
                  <a:pt x="1407038" y="872874"/>
                </a:cubicBezTo>
                <a:cubicBezTo>
                  <a:pt x="1544902" y="885883"/>
                  <a:pt x="1653812" y="1001219"/>
                  <a:pt x="1800164" y="952118"/>
                </a:cubicBezTo>
                <a:cubicBezTo>
                  <a:pt x="1844744" y="937206"/>
                  <a:pt x="1883533" y="909205"/>
                  <a:pt x="1926526" y="890881"/>
                </a:cubicBezTo>
                <a:cubicBezTo>
                  <a:pt x="1976421" y="869622"/>
                  <a:pt x="2038610" y="871129"/>
                  <a:pt x="2084935" y="844080"/>
                </a:cubicBezTo>
                <a:cubicBezTo>
                  <a:pt x="2115475" y="826312"/>
                  <a:pt x="2138082" y="799183"/>
                  <a:pt x="2165925" y="778083"/>
                </a:cubicBezTo>
                <a:cubicBezTo>
                  <a:pt x="2341546" y="765550"/>
                  <a:pt x="2481393" y="811478"/>
                  <a:pt x="2614736" y="926814"/>
                </a:cubicBezTo>
                <a:cubicBezTo>
                  <a:pt x="2680733" y="983927"/>
                  <a:pt x="2725947" y="1058332"/>
                  <a:pt x="2786709" y="1120125"/>
                </a:cubicBezTo>
                <a:cubicBezTo>
                  <a:pt x="2919179" y="1254658"/>
                  <a:pt x="3077905" y="1322717"/>
                  <a:pt x="3138666" y="1516266"/>
                </a:cubicBezTo>
                <a:lnTo>
                  <a:pt x="3139777" y="1519994"/>
                </a:lnTo>
                <a:cubicBezTo>
                  <a:pt x="3114790" y="1516504"/>
                  <a:pt x="3069814" y="1506271"/>
                  <a:pt x="3048635" y="1522136"/>
                </a:cubicBezTo>
                <a:cubicBezTo>
                  <a:pt x="3046890" y="1523405"/>
                  <a:pt x="3045383" y="1524912"/>
                  <a:pt x="3043717" y="1526261"/>
                </a:cubicBezTo>
                <a:cubicBezTo>
                  <a:pt x="3044113" y="1541412"/>
                  <a:pt x="3046810" y="1547996"/>
                  <a:pt x="3058391" y="1558466"/>
                </a:cubicBezTo>
                <a:cubicBezTo>
                  <a:pt x="3068941" y="1567985"/>
                  <a:pt x="3081475" y="1576235"/>
                  <a:pt x="3093135" y="1584405"/>
                </a:cubicBezTo>
                <a:cubicBezTo>
                  <a:pt x="3058550" y="1596541"/>
                  <a:pt x="3014843" y="1606139"/>
                  <a:pt x="2995408" y="1639931"/>
                </a:cubicBezTo>
                <a:cubicBezTo>
                  <a:pt x="2996519" y="1651750"/>
                  <a:pt x="2995805" y="1654209"/>
                  <a:pt x="3004848" y="1661904"/>
                </a:cubicBezTo>
                <a:cubicBezTo>
                  <a:pt x="3025076" y="1679038"/>
                  <a:pt x="3062596" y="1679989"/>
                  <a:pt x="3088376" y="1683242"/>
                </a:cubicBezTo>
                <a:cubicBezTo>
                  <a:pt x="3026424" y="1724410"/>
                  <a:pt x="2983431" y="1766690"/>
                  <a:pt x="2942183" y="1829435"/>
                </a:cubicBezTo>
                <a:cubicBezTo>
                  <a:pt x="2919417" y="1791756"/>
                  <a:pt x="2893002" y="1749239"/>
                  <a:pt x="2846915" y="1737737"/>
                </a:cubicBezTo>
                <a:cubicBezTo>
                  <a:pt x="2836762" y="1735199"/>
                  <a:pt x="2828275" y="1737182"/>
                  <a:pt x="2818676" y="1740513"/>
                </a:cubicBezTo>
                <a:cubicBezTo>
                  <a:pt x="2803763" y="1752253"/>
                  <a:pt x="2794800" y="1764548"/>
                  <a:pt x="2792182" y="1783824"/>
                </a:cubicBezTo>
                <a:cubicBezTo>
                  <a:pt x="2790041" y="1799450"/>
                  <a:pt x="2791786" y="1816188"/>
                  <a:pt x="2792976" y="1831894"/>
                </a:cubicBezTo>
                <a:cubicBezTo>
                  <a:pt x="2768861" y="1821661"/>
                  <a:pt x="2743795" y="1808652"/>
                  <a:pt x="2717301" y="1808097"/>
                </a:cubicBezTo>
                <a:lnTo>
                  <a:pt x="2703895" y="1813649"/>
                </a:lnTo>
                <a:cubicBezTo>
                  <a:pt x="2700326" y="1831259"/>
                  <a:pt x="2724361" y="1846489"/>
                  <a:pt x="2715001" y="1856087"/>
                </a:cubicBezTo>
                <a:cubicBezTo>
                  <a:pt x="2682795" y="1859339"/>
                  <a:pt x="2637819" y="1859260"/>
                  <a:pt x="2613625" y="1882740"/>
                </a:cubicBezTo>
                <a:cubicBezTo>
                  <a:pt x="2612515" y="1897812"/>
                  <a:pt x="2614339" y="1900984"/>
                  <a:pt x="2624175" y="1912803"/>
                </a:cubicBezTo>
                <a:cubicBezTo>
                  <a:pt x="2642182" y="1934617"/>
                  <a:pt x="2675101" y="1950641"/>
                  <a:pt x="2699374" y="1965157"/>
                </a:cubicBezTo>
                <a:cubicBezTo>
                  <a:pt x="2659157" y="1963809"/>
                  <a:pt x="2592525" y="1961587"/>
                  <a:pt x="2562065" y="1991810"/>
                </a:cubicBezTo>
                <a:cubicBezTo>
                  <a:pt x="2555481" y="1998314"/>
                  <a:pt x="2557385" y="2002439"/>
                  <a:pt x="2557623" y="2011165"/>
                </a:cubicBezTo>
                <a:cubicBezTo>
                  <a:pt x="2577295" y="2038690"/>
                  <a:pt x="2617195" y="2048208"/>
                  <a:pt x="2647972" y="2058838"/>
                </a:cubicBezTo>
                <a:cubicBezTo>
                  <a:pt x="2511536" y="2121027"/>
                  <a:pt x="2559685" y="2178378"/>
                  <a:pt x="2462990" y="2254608"/>
                </a:cubicBezTo>
                <a:cubicBezTo>
                  <a:pt x="2451330" y="2222244"/>
                  <a:pt x="2437845" y="2174967"/>
                  <a:pt x="2403895" y="2159182"/>
                </a:cubicBezTo>
                <a:cubicBezTo>
                  <a:pt x="2395407" y="2155295"/>
                  <a:pt x="2387395" y="2154740"/>
                  <a:pt x="2379145" y="2158627"/>
                </a:cubicBezTo>
                <a:cubicBezTo>
                  <a:pt x="2366613" y="2164576"/>
                  <a:pt x="2358521" y="2176316"/>
                  <a:pt x="2354000" y="2189246"/>
                </a:cubicBezTo>
                <a:cubicBezTo>
                  <a:pt x="2346464" y="2210584"/>
                  <a:pt x="2345830" y="2237316"/>
                  <a:pt x="2343609" y="2259923"/>
                </a:cubicBezTo>
                <a:cubicBezTo>
                  <a:pt x="2311324" y="2258415"/>
                  <a:pt x="2278802" y="2256115"/>
                  <a:pt x="2246517" y="2255719"/>
                </a:cubicBezTo>
                <a:cubicBezTo>
                  <a:pt x="2278405" y="2288241"/>
                  <a:pt x="2309976" y="2321240"/>
                  <a:pt x="2344164" y="2351383"/>
                </a:cubicBezTo>
                <a:lnTo>
                  <a:pt x="2270314" y="2329172"/>
                </a:lnTo>
                <a:cubicBezTo>
                  <a:pt x="2226131" y="2345909"/>
                  <a:pt x="2187183" y="2365344"/>
                  <a:pt x="2149108" y="2393820"/>
                </a:cubicBezTo>
                <a:cubicBezTo>
                  <a:pt x="2196384" y="2415079"/>
                  <a:pt x="2242551" y="2434751"/>
                  <a:pt x="2294111" y="2443318"/>
                </a:cubicBezTo>
                <a:cubicBezTo>
                  <a:pt x="2256036" y="2459262"/>
                  <a:pt x="2197099" y="2475920"/>
                  <a:pt x="2178933" y="2517247"/>
                </a:cubicBezTo>
                <a:cubicBezTo>
                  <a:pt x="2173380" y="2529940"/>
                  <a:pt x="2174491" y="2542235"/>
                  <a:pt x="2180361" y="2554530"/>
                </a:cubicBezTo>
                <a:cubicBezTo>
                  <a:pt x="2189007" y="2572774"/>
                  <a:pt x="2218278" y="2586735"/>
                  <a:pt x="2212329" y="2607359"/>
                </a:cubicBezTo>
                <a:cubicBezTo>
                  <a:pt x="2190911" y="2615212"/>
                  <a:pt x="2191784" y="2605217"/>
                  <a:pt x="2172826" y="2602282"/>
                </a:cubicBezTo>
                <a:cubicBezTo>
                  <a:pt x="2141969" y="2597523"/>
                  <a:pt x="2037262" y="2626872"/>
                  <a:pt x="2021952" y="2653287"/>
                </a:cubicBezTo>
                <a:cubicBezTo>
                  <a:pt x="2022587" y="2670104"/>
                  <a:pt x="2030281" y="2679226"/>
                  <a:pt x="2039641" y="2692394"/>
                </a:cubicBezTo>
                <a:cubicBezTo>
                  <a:pt x="2014972" y="2695963"/>
                  <a:pt x="1989271" y="2688031"/>
                  <a:pt x="1965395" y="2691045"/>
                </a:cubicBezTo>
                <a:cubicBezTo>
                  <a:pt x="1946199" y="2693504"/>
                  <a:pt x="1930255" y="2730310"/>
                  <a:pt x="1915262" y="2717301"/>
                </a:cubicBezTo>
                <a:cubicBezTo>
                  <a:pt x="1889799" y="2695170"/>
                  <a:pt x="1882185" y="2665899"/>
                  <a:pt x="1850693" y="2647497"/>
                </a:cubicBezTo>
                <a:cubicBezTo>
                  <a:pt x="1844744" y="2644007"/>
                  <a:pt x="1839033" y="2640357"/>
                  <a:pt x="1833004" y="2637026"/>
                </a:cubicBezTo>
                <a:cubicBezTo>
                  <a:pt x="1810635" y="2667248"/>
                  <a:pt x="1793105" y="2698660"/>
                  <a:pt x="1775415" y="2731817"/>
                </a:cubicBezTo>
                <a:cubicBezTo>
                  <a:pt x="1779540" y="2745064"/>
                  <a:pt x="1785489" y="2755932"/>
                  <a:pt x="1792628" y="2767830"/>
                </a:cubicBezTo>
                <a:cubicBezTo>
                  <a:pt x="1704421" y="2764261"/>
                  <a:pt x="1702359" y="2747365"/>
                  <a:pt x="1629381" y="2816138"/>
                </a:cubicBezTo>
                <a:cubicBezTo>
                  <a:pt x="1627398" y="2818042"/>
                  <a:pt x="1625415" y="2819946"/>
                  <a:pt x="1623432" y="2821929"/>
                </a:cubicBezTo>
                <a:cubicBezTo>
                  <a:pt x="1663807" y="2836366"/>
                  <a:pt x="1702517" y="2846360"/>
                  <a:pt x="1744955" y="2853420"/>
                </a:cubicBezTo>
                <a:cubicBezTo>
                  <a:pt x="1683876" y="2862622"/>
                  <a:pt x="1635330" y="2877772"/>
                  <a:pt x="1580280" y="2906011"/>
                </a:cubicBezTo>
                <a:cubicBezTo>
                  <a:pt x="1620655" y="2924811"/>
                  <a:pt x="1660714" y="2940120"/>
                  <a:pt x="1702993" y="2954002"/>
                </a:cubicBezTo>
                <a:cubicBezTo>
                  <a:pt x="1671898" y="2961379"/>
                  <a:pt x="1633585" y="2970264"/>
                  <a:pt x="1611216" y="2994854"/>
                </a:cubicBezTo>
                <a:lnTo>
                  <a:pt x="1613437" y="3003658"/>
                </a:lnTo>
                <a:cubicBezTo>
                  <a:pt x="1636203" y="3015002"/>
                  <a:pt x="1680148" y="3016112"/>
                  <a:pt x="1696806" y="3032136"/>
                </a:cubicBezTo>
                <a:cubicBezTo>
                  <a:pt x="1688239" y="3045541"/>
                  <a:pt x="1676103" y="3050856"/>
                  <a:pt x="1660714" y="3054346"/>
                </a:cubicBezTo>
                <a:cubicBezTo>
                  <a:pt x="1640248" y="3059026"/>
                  <a:pt x="1619228" y="3062199"/>
                  <a:pt x="1598524" y="3065610"/>
                </a:cubicBezTo>
                <a:cubicBezTo>
                  <a:pt x="1538318" y="3071877"/>
                  <a:pt x="1316609" y="3100354"/>
                  <a:pt x="1272426" y="3077905"/>
                </a:cubicBezTo>
                <a:cubicBezTo>
                  <a:pt x="1223563" y="3053156"/>
                  <a:pt x="1139718" y="3098529"/>
                  <a:pt x="1088158" y="3109000"/>
                </a:cubicBezTo>
                <a:cubicBezTo>
                  <a:pt x="1063409" y="3113997"/>
                  <a:pt x="1037629" y="3112411"/>
                  <a:pt x="1012483" y="3111141"/>
                </a:cubicBezTo>
                <a:cubicBezTo>
                  <a:pt x="1030410" y="3016826"/>
                  <a:pt x="1050321" y="2916879"/>
                  <a:pt x="1050082" y="2820739"/>
                </a:cubicBezTo>
                <a:cubicBezTo>
                  <a:pt x="1049686" y="2659712"/>
                  <a:pt x="945455" y="2555323"/>
                  <a:pt x="839558" y="2449426"/>
                </a:cubicBezTo>
                <a:cubicBezTo>
                  <a:pt x="857723" y="2426899"/>
                  <a:pt x="901193" y="2361219"/>
                  <a:pt x="928400" y="2355825"/>
                </a:cubicBezTo>
                <a:cubicBezTo>
                  <a:pt x="923720" y="2367485"/>
                  <a:pt x="917692" y="2380970"/>
                  <a:pt x="916819" y="2393583"/>
                </a:cubicBezTo>
                <a:cubicBezTo>
                  <a:pt x="906190" y="2548580"/>
                  <a:pt x="1244742" y="2626555"/>
                  <a:pt x="1342389" y="2737687"/>
                </a:cubicBezTo>
                <a:cubicBezTo>
                  <a:pt x="1357936" y="2755297"/>
                  <a:pt x="1373008" y="2777904"/>
                  <a:pt x="1371263" y="2802256"/>
                </a:cubicBezTo>
                <a:cubicBezTo>
                  <a:pt x="1351511" y="2827560"/>
                  <a:pt x="1308677" y="2800194"/>
                  <a:pt x="1280755" y="2810347"/>
                </a:cubicBezTo>
                <a:cubicBezTo>
                  <a:pt x="1278137" y="2823118"/>
                  <a:pt x="1279089" y="2825657"/>
                  <a:pt x="1284562" y="2837555"/>
                </a:cubicBezTo>
                <a:cubicBezTo>
                  <a:pt x="1296461" y="2863335"/>
                  <a:pt x="1323510" y="2885229"/>
                  <a:pt x="1349925" y="2894509"/>
                </a:cubicBezTo>
                <a:cubicBezTo>
                  <a:pt x="1375943" y="2903632"/>
                  <a:pt x="1404737" y="2903394"/>
                  <a:pt x="1429566" y="2890623"/>
                </a:cubicBezTo>
                <a:cubicBezTo>
                  <a:pt x="1452014" y="2879042"/>
                  <a:pt x="1467403" y="2859052"/>
                  <a:pt x="1474859" y="2835176"/>
                </a:cubicBezTo>
                <a:cubicBezTo>
                  <a:pt x="1486520" y="2797894"/>
                  <a:pt x="1479143" y="2756487"/>
                  <a:pt x="1469148" y="2719760"/>
                </a:cubicBezTo>
                <a:cubicBezTo>
                  <a:pt x="1424409" y="2555799"/>
                  <a:pt x="1325811" y="2502097"/>
                  <a:pt x="1233478" y="2376449"/>
                </a:cubicBezTo>
                <a:cubicBezTo>
                  <a:pt x="1202066" y="2333694"/>
                  <a:pt x="1182235" y="2277453"/>
                  <a:pt x="1156852" y="2230414"/>
                </a:cubicBezTo>
                <a:cubicBezTo>
                  <a:pt x="1244108" y="2047019"/>
                  <a:pt x="1158756" y="1984750"/>
                  <a:pt x="1184694" y="1890276"/>
                </a:cubicBezTo>
                <a:cubicBezTo>
                  <a:pt x="1206746" y="1889324"/>
                  <a:pt x="1230940" y="1897732"/>
                  <a:pt x="1252199" y="1892894"/>
                </a:cubicBezTo>
                <a:cubicBezTo>
                  <a:pt x="1265921" y="1889879"/>
                  <a:pt x="1277661" y="1881153"/>
                  <a:pt x="1284483" y="1868858"/>
                </a:cubicBezTo>
                <a:cubicBezTo>
                  <a:pt x="1299555" y="1841809"/>
                  <a:pt x="1310422" y="1751063"/>
                  <a:pt x="1301696" y="1722745"/>
                </a:cubicBezTo>
                <a:cubicBezTo>
                  <a:pt x="1294716" y="1700059"/>
                  <a:pt x="1270046" y="1695378"/>
                  <a:pt x="1250850" y="1685383"/>
                </a:cubicBezTo>
                <a:cubicBezTo>
                  <a:pt x="1204842" y="1661428"/>
                  <a:pt x="1213172" y="1620259"/>
                  <a:pt x="1198735" y="1579328"/>
                </a:cubicBezTo>
                <a:cubicBezTo>
                  <a:pt x="1193499" y="1564495"/>
                  <a:pt x="1184615" y="1552517"/>
                  <a:pt x="1169861" y="1546012"/>
                </a:cubicBezTo>
                <a:cubicBezTo>
                  <a:pt x="1131627" y="1529037"/>
                  <a:pt x="1038977" y="1545537"/>
                  <a:pt x="1001299" y="1560211"/>
                </a:cubicBezTo>
                <a:cubicBezTo>
                  <a:pt x="951801" y="1579408"/>
                  <a:pt x="932367" y="1618593"/>
                  <a:pt x="911663" y="1664442"/>
                </a:cubicBezTo>
                <a:cubicBezTo>
                  <a:pt x="759283" y="1711005"/>
                  <a:pt x="626813" y="1802148"/>
                  <a:pt x="484348" y="1870366"/>
                </a:cubicBezTo>
                <a:cubicBezTo>
                  <a:pt x="409705" y="1906061"/>
                  <a:pt x="314120" y="1931286"/>
                  <a:pt x="248203" y="1980705"/>
                </a:cubicBezTo>
                <a:cubicBezTo>
                  <a:pt x="218298" y="2003073"/>
                  <a:pt x="200926" y="2042180"/>
                  <a:pt x="183792" y="2074385"/>
                </a:cubicBezTo>
                <a:cubicBezTo>
                  <a:pt x="159202" y="2154819"/>
                  <a:pt x="104548" y="2307517"/>
                  <a:pt x="49736" y="2372403"/>
                </a:cubicBezTo>
                <a:cubicBezTo>
                  <a:pt x="35933" y="2388744"/>
                  <a:pt x="17530" y="2400880"/>
                  <a:pt x="0" y="2412779"/>
                </a:cubicBezTo>
                <a:cubicBezTo>
                  <a:pt x="35696" y="2236522"/>
                  <a:pt x="60206" y="2052413"/>
                  <a:pt x="67028" y="1872666"/>
                </a:cubicBezTo>
                <a:lnTo>
                  <a:pt x="67583" y="1864655"/>
                </a:lnTo>
                <a:lnTo>
                  <a:pt x="66076" y="1788028"/>
                </a:lnTo>
                <a:cubicBezTo>
                  <a:pt x="69170" y="1492310"/>
                  <a:pt x="53464" y="1195721"/>
                  <a:pt x="44183" y="900162"/>
                </a:cubicBezTo>
                <a:cubicBezTo>
                  <a:pt x="362111" y="766343"/>
                  <a:pt x="587786" y="570097"/>
                  <a:pt x="761266" y="269541"/>
                </a:cubicBezTo>
                <a:cubicBezTo>
                  <a:pt x="944345" y="221233"/>
                  <a:pt x="1084430" y="124220"/>
                  <a:pt x="122546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17EA6B-2F7F-27A2-3E0E-C5F991312BCB}"/>
              </a:ext>
            </a:extLst>
          </p:cNvPr>
          <p:cNvSpPr/>
          <p:nvPr/>
        </p:nvSpPr>
        <p:spPr>
          <a:xfrm>
            <a:off x="2823435" y="4243162"/>
            <a:ext cx="185271" cy="541949"/>
          </a:xfrm>
          <a:custGeom>
            <a:avLst/>
            <a:gdLst>
              <a:gd name="connsiteX0" fmla="*/ 67028 w 185271"/>
              <a:gd name="connsiteY0" fmla="*/ 1837 h 541949"/>
              <a:gd name="connsiteX1" fmla="*/ 142861 w 185271"/>
              <a:gd name="connsiteY1" fmla="*/ 13418 h 541949"/>
              <a:gd name="connsiteX2" fmla="*/ 145717 w 185271"/>
              <a:gd name="connsiteY2" fmla="*/ 15481 h 541949"/>
              <a:gd name="connsiteX3" fmla="*/ 168721 w 185271"/>
              <a:gd name="connsiteY3" fmla="*/ 46020 h 541949"/>
              <a:gd name="connsiteX4" fmla="*/ 158250 w 185271"/>
              <a:gd name="connsiteY4" fmla="*/ 87268 h 541949"/>
              <a:gd name="connsiteX5" fmla="*/ 101217 w 185271"/>
              <a:gd name="connsiteY5" fmla="*/ 122092 h 541949"/>
              <a:gd name="connsiteX6" fmla="*/ 183237 w 185271"/>
              <a:gd name="connsiteY6" fmla="*/ 134307 h 541949"/>
              <a:gd name="connsiteX7" fmla="*/ 183792 w 185271"/>
              <a:gd name="connsiteY7" fmla="*/ 203556 h 541949"/>
              <a:gd name="connsiteX8" fmla="*/ 49736 w 185271"/>
              <a:gd name="connsiteY8" fmla="*/ 501574 h 541949"/>
              <a:gd name="connsiteX9" fmla="*/ 0 w 185271"/>
              <a:gd name="connsiteY9" fmla="*/ 541950 h 541949"/>
              <a:gd name="connsiteX10" fmla="*/ 67028 w 185271"/>
              <a:gd name="connsiteY10" fmla="*/ 1837 h 54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5271" h="541949">
                <a:moveTo>
                  <a:pt x="67028" y="1837"/>
                </a:moveTo>
                <a:cubicBezTo>
                  <a:pt x="95347" y="-305"/>
                  <a:pt x="118906" y="-3874"/>
                  <a:pt x="142861" y="13418"/>
                </a:cubicBezTo>
                <a:lnTo>
                  <a:pt x="145717" y="15481"/>
                </a:lnTo>
                <a:cubicBezTo>
                  <a:pt x="156346" y="23175"/>
                  <a:pt x="166024" y="32694"/>
                  <a:pt x="168721" y="46020"/>
                </a:cubicBezTo>
                <a:cubicBezTo>
                  <a:pt x="171497" y="59743"/>
                  <a:pt x="167055" y="76481"/>
                  <a:pt x="158250" y="87268"/>
                </a:cubicBezTo>
                <a:cubicBezTo>
                  <a:pt x="145241" y="103054"/>
                  <a:pt x="119382" y="113445"/>
                  <a:pt x="101217" y="122092"/>
                </a:cubicBezTo>
                <a:cubicBezTo>
                  <a:pt x="125093" y="123757"/>
                  <a:pt x="163168" y="121457"/>
                  <a:pt x="183237" y="134307"/>
                </a:cubicBezTo>
                <a:cubicBezTo>
                  <a:pt x="190297" y="158739"/>
                  <a:pt x="176098" y="179204"/>
                  <a:pt x="183792" y="203556"/>
                </a:cubicBezTo>
                <a:cubicBezTo>
                  <a:pt x="159202" y="283990"/>
                  <a:pt x="104548" y="436688"/>
                  <a:pt x="49736" y="501574"/>
                </a:cubicBezTo>
                <a:cubicBezTo>
                  <a:pt x="35933" y="517915"/>
                  <a:pt x="17530" y="530051"/>
                  <a:pt x="0" y="541950"/>
                </a:cubicBezTo>
                <a:cubicBezTo>
                  <a:pt x="35775" y="365693"/>
                  <a:pt x="60206" y="181584"/>
                  <a:pt x="67028" y="183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C32CAD89-595F-9935-F7B8-9B9F0FE17726}"/>
              </a:ext>
            </a:extLst>
          </p:cNvPr>
          <p:cNvSpPr/>
          <p:nvPr/>
        </p:nvSpPr>
        <p:spPr>
          <a:xfrm>
            <a:off x="4474868" y="2772678"/>
            <a:ext cx="88604" cy="156187"/>
          </a:xfrm>
          <a:custGeom>
            <a:avLst/>
            <a:gdLst>
              <a:gd name="connsiteX0" fmla="*/ 0 w 88604"/>
              <a:gd name="connsiteY0" fmla="*/ 0 h 156187"/>
              <a:gd name="connsiteX1" fmla="*/ 37599 w 88604"/>
              <a:gd name="connsiteY1" fmla="*/ 49577 h 156187"/>
              <a:gd name="connsiteX2" fmla="*/ 44738 w 88604"/>
              <a:gd name="connsiteY2" fmla="*/ 50132 h 156187"/>
              <a:gd name="connsiteX3" fmla="*/ 47911 w 88604"/>
              <a:gd name="connsiteY3" fmla="*/ 30936 h 156187"/>
              <a:gd name="connsiteX4" fmla="*/ 54336 w 88604"/>
              <a:gd name="connsiteY4" fmla="*/ 25780 h 156187"/>
              <a:gd name="connsiteX5" fmla="*/ 60920 w 88604"/>
              <a:gd name="connsiteY5" fmla="*/ 45452 h 156187"/>
              <a:gd name="connsiteX6" fmla="*/ 76230 w 88604"/>
              <a:gd name="connsiteY6" fmla="*/ 26256 h 156187"/>
              <a:gd name="connsiteX7" fmla="*/ 88604 w 88604"/>
              <a:gd name="connsiteY7" fmla="*/ 138578 h 156187"/>
              <a:gd name="connsiteX8" fmla="*/ 74881 w 88604"/>
              <a:gd name="connsiteY8" fmla="*/ 156188 h 156187"/>
              <a:gd name="connsiteX9" fmla="*/ 0 w 88604"/>
              <a:gd name="connsiteY9" fmla="*/ 0 h 15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8604" h="156187">
                <a:moveTo>
                  <a:pt x="0" y="0"/>
                </a:moveTo>
                <a:cubicBezTo>
                  <a:pt x="13167" y="16182"/>
                  <a:pt x="25701" y="32364"/>
                  <a:pt x="37599" y="49577"/>
                </a:cubicBezTo>
                <a:lnTo>
                  <a:pt x="44738" y="50132"/>
                </a:lnTo>
                <a:lnTo>
                  <a:pt x="47911" y="30936"/>
                </a:lnTo>
                <a:lnTo>
                  <a:pt x="54336" y="25780"/>
                </a:lnTo>
                <a:lnTo>
                  <a:pt x="60920" y="45452"/>
                </a:lnTo>
                <a:cubicBezTo>
                  <a:pt x="71153" y="40534"/>
                  <a:pt x="71391" y="36171"/>
                  <a:pt x="76230" y="26256"/>
                </a:cubicBezTo>
                <a:cubicBezTo>
                  <a:pt x="86304" y="40058"/>
                  <a:pt x="79958" y="110894"/>
                  <a:pt x="88604" y="138578"/>
                </a:cubicBezTo>
                <a:lnTo>
                  <a:pt x="74881" y="156188"/>
                </a:lnTo>
                <a:cubicBezTo>
                  <a:pt x="51164" y="102962"/>
                  <a:pt x="19990" y="55368"/>
                  <a:pt x="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78F2B8A-FB47-51AF-6FDF-4A4BD29F6A5D}"/>
              </a:ext>
            </a:extLst>
          </p:cNvPr>
          <p:cNvSpPr/>
          <p:nvPr/>
        </p:nvSpPr>
        <p:spPr>
          <a:xfrm>
            <a:off x="2889591" y="4159783"/>
            <a:ext cx="57454" cy="77203"/>
          </a:xfrm>
          <a:custGeom>
            <a:avLst/>
            <a:gdLst>
              <a:gd name="connsiteX0" fmla="*/ 0 w 57454"/>
              <a:gd name="connsiteY0" fmla="*/ 578 h 77203"/>
              <a:gd name="connsiteX1" fmla="*/ 53623 w 57454"/>
              <a:gd name="connsiteY1" fmla="*/ 8827 h 77203"/>
              <a:gd name="connsiteX2" fmla="*/ 55209 w 57454"/>
              <a:gd name="connsiteY2" fmla="*/ 27944 h 77203"/>
              <a:gd name="connsiteX3" fmla="*/ 1507 w 57454"/>
              <a:gd name="connsiteY3" fmla="*/ 77204 h 77203"/>
              <a:gd name="connsiteX4" fmla="*/ 0 w 57454"/>
              <a:gd name="connsiteY4" fmla="*/ 578 h 77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454" h="77203">
                <a:moveTo>
                  <a:pt x="0" y="578"/>
                </a:moveTo>
                <a:cubicBezTo>
                  <a:pt x="18562" y="102"/>
                  <a:pt x="37599" y="-2437"/>
                  <a:pt x="53623" y="8827"/>
                </a:cubicBezTo>
                <a:cubicBezTo>
                  <a:pt x="57034" y="17791"/>
                  <a:pt x="59413" y="19218"/>
                  <a:pt x="55209" y="27944"/>
                </a:cubicBezTo>
                <a:cubicBezTo>
                  <a:pt x="45294" y="48727"/>
                  <a:pt x="20227" y="64750"/>
                  <a:pt x="1507" y="77204"/>
                </a:cubicBezTo>
                <a:lnTo>
                  <a:pt x="0" y="578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74192D1D-EDE0-BFCC-FC31-2E03D6D2ADC5}"/>
              </a:ext>
            </a:extLst>
          </p:cNvPr>
          <p:cNvSpPr/>
          <p:nvPr/>
        </p:nvSpPr>
        <p:spPr>
          <a:xfrm>
            <a:off x="4325572" y="2638066"/>
            <a:ext cx="57439" cy="64965"/>
          </a:xfrm>
          <a:custGeom>
            <a:avLst/>
            <a:gdLst>
              <a:gd name="connsiteX0" fmla="*/ 2310 w 57439"/>
              <a:gd name="connsiteY0" fmla="*/ 0 h 64965"/>
              <a:gd name="connsiteX1" fmla="*/ 57439 w 57439"/>
              <a:gd name="connsiteY1" fmla="*/ 18958 h 64965"/>
              <a:gd name="connsiteX2" fmla="*/ 11829 w 57439"/>
              <a:gd name="connsiteY2" fmla="*/ 64966 h 64965"/>
              <a:gd name="connsiteX3" fmla="*/ 2786 w 57439"/>
              <a:gd name="connsiteY3" fmla="*/ 57430 h 64965"/>
              <a:gd name="connsiteX4" fmla="*/ 2310 w 57439"/>
              <a:gd name="connsiteY4" fmla="*/ 0 h 64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439" h="64965">
                <a:moveTo>
                  <a:pt x="2310" y="0"/>
                </a:moveTo>
                <a:lnTo>
                  <a:pt x="57439" y="18958"/>
                </a:lnTo>
                <a:cubicBezTo>
                  <a:pt x="39830" y="38472"/>
                  <a:pt x="39116" y="54812"/>
                  <a:pt x="11829" y="64966"/>
                </a:cubicBezTo>
                <a:lnTo>
                  <a:pt x="2786" y="57430"/>
                </a:lnTo>
                <a:cubicBezTo>
                  <a:pt x="-1657" y="37203"/>
                  <a:pt x="9" y="20307"/>
                  <a:pt x="231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9180D321-FB27-115D-F4B0-3D36A1106C78}"/>
              </a:ext>
            </a:extLst>
          </p:cNvPr>
          <p:cNvSpPr/>
          <p:nvPr/>
        </p:nvSpPr>
        <p:spPr>
          <a:xfrm>
            <a:off x="6310411" y="2125982"/>
            <a:ext cx="1402635" cy="1719861"/>
          </a:xfrm>
          <a:custGeom>
            <a:avLst/>
            <a:gdLst>
              <a:gd name="connsiteX0" fmla="*/ 520361 w 1402635"/>
              <a:gd name="connsiteY0" fmla="*/ 203755 h 1719861"/>
              <a:gd name="connsiteX1" fmla="*/ 765153 w 1402635"/>
              <a:gd name="connsiteY1" fmla="*/ 10523 h 1719861"/>
              <a:gd name="connsiteX2" fmla="*/ 1071817 w 1402635"/>
              <a:gd name="connsiteY2" fmla="*/ 17345 h 1719861"/>
              <a:gd name="connsiteX3" fmla="*/ 1366741 w 1402635"/>
              <a:gd name="connsiteY3" fmla="*/ 109835 h 1719861"/>
              <a:gd name="connsiteX4" fmla="*/ 1368249 w 1402635"/>
              <a:gd name="connsiteY4" fmla="*/ 112929 h 1719861"/>
              <a:gd name="connsiteX5" fmla="*/ 1377767 w 1402635"/>
              <a:gd name="connsiteY5" fmla="*/ 1036253 h 1719861"/>
              <a:gd name="connsiteX6" fmla="*/ 1396170 w 1402635"/>
              <a:gd name="connsiteY6" fmla="*/ 1569623 h 1719861"/>
              <a:gd name="connsiteX7" fmla="*/ 1322320 w 1402635"/>
              <a:gd name="connsiteY7" fmla="*/ 1593262 h 1719861"/>
              <a:gd name="connsiteX8" fmla="*/ 1316530 w 1402635"/>
              <a:gd name="connsiteY8" fmla="*/ 1600718 h 1719861"/>
              <a:gd name="connsiteX9" fmla="*/ 1314308 w 1402635"/>
              <a:gd name="connsiteY9" fmla="*/ 1606985 h 1719861"/>
              <a:gd name="connsiteX10" fmla="*/ 1170020 w 1402635"/>
              <a:gd name="connsiteY10" fmla="*/ 1581205 h 1719861"/>
              <a:gd name="connsiteX11" fmla="*/ 1085302 w 1402635"/>
              <a:gd name="connsiteY11" fmla="*/ 1644346 h 1719861"/>
              <a:gd name="connsiteX12" fmla="*/ 975756 w 1402635"/>
              <a:gd name="connsiteY12" fmla="*/ 1530279 h 1719861"/>
              <a:gd name="connsiteX13" fmla="*/ 917137 w 1402635"/>
              <a:gd name="connsiteY13" fmla="*/ 1524012 h 1719861"/>
              <a:gd name="connsiteX14" fmla="*/ 865259 w 1402635"/>
              <a:gd name="connsiteY14" fmla="*/ 1618407 h 1719861"/>
              <a:gd name="connsiteX15" fmla="*/ 821314 w 1402635"/>
              <a:gd name="connsiteY15" fmla="*/ 1601591 h 1719861"/>
              <a:gd name="connsiteX16" fmla="*/ 707009 w 1402635"/>
              <a:gd name="connsiteY16" fmla="*/ 1623008 h 1719861"/>
              <a:gd name="connsiteX17" fmla="*/ 697331 w 1402635"/>
              <a:gd name="connsiteY17" fmla="*/ 1639745 h 1719861"/>
              <a:gd name="connsiteX18" fmla="*/ 747384 w 1402635"/>
              <a:gd name="connsiteY18" fmla="*/ 1658783 h 1719861"/>
              <a:gd name="connsiteX19" fmla="*/ 601985 w 1402635"/>
              <a:gd name="connsiteY19" fmla="*/ 1709629 h 1719861"/>
              <a:gd name="connsiteX20" fmla="*/ 600160 w 1402635"/>
              <a:gd name="connsiteY20" fmla="*/ 1711929 h 1719861"/>
              <a:gd name="connsiteX21" fmla="*/ 495453 w 1402635"/>
              <a:gd name="connsiteY21" fmla="*/ 1689322 h 1719861"/>
              <a:gd name="connsiteX22" fmla="*/ 423983 w 1402635"/>
              <a:gd name="connsiteY22" fmla="*/ 1719862 h 1719861"/>
              <a:gd name="connsiteX23" fmla="*/ 379166 w 1402635"/>
              <a:gd name="connsiteY23" fmla="*/ 1614838 h 1719861"/>
              <a:gd name="connsiteX24" fmla="*/ 333634 w 1402635"/>
              <a:gd name="connsiteY24" fmla="*/ 1587868 h 1719861"/>
              <a:gd name="connsiteX25" fmla="*/ 303570 w 1402635"/>
              <a:gd name="connsiteY25" fmla="*/ 1509576 h 1719861"/>
              <a:gd name="connsiteX26" fmla="*/ 229641 w 1402635"/>
              <a:gd name="connsiteY26" fmla="*/ 1448814 h 1719861"/>
              <a:gd name="connsiteX27" fmla="*/ 199022 w 1402635"/>
              <a:gd name="connsiteY27" fmla="*/ 1336809 h 1719861"/>
              <a:gd name="connsiteX28" fmla="*/ 115891 w 1402635"/>
              <a:gd name="connsiteY28" fmla="*/ 1249792 h 1719861"/>
              <a:gd name="connsiteX29" fmla="*/ 114225 w 1402635"/>
              <a:gd name="connsiteY29" fmla="*/ 1246777 h 1719861"/>
              <a:gd name="connsiteX30" fmla="*/ 48704 w 1402635"/>
              <a:gd name="connsiteY30" fmla="*/ 1089320 h 1719861"/>
              <a:gd name="connsiteX31" fmla="*/ 147541 w 1402635"/>
              <a:gd name="connsiteY31" fmla="*/ 1076232 h 1719861"/>
              <a:gd name="connsiteX32" fmla="*/ 145796 w 1402635"/>
              <a:gd name="connsiteY32" fmla="*/ 1062826 h 1719861"/>
              <a:gd name="connsiteX33" fmla="*/ 82417 w 1402635"/>
              <a:gd name="connsiteY33" fmla="*/ 1018167 h 1719861"/>
              <a:gd name="connsiteX34" fmla="*/ 130645 w 1402635"/>
              <a:gd name="connsiteY34" fmla="*/ 1015312 h 1719861"/>
              <a:gd name="connsiteX35" fmla="*/ 175622 w 1402635"/>
              <a:gd name="connsiteY35" fmla="*/ 994132 h 1719861"/>
              <a:gd name="connsiteX36" fmla="*/ 174511 w 1402635"/>
              <a:gd name="connsiteY36" fmla="*/ 978109 h 1719861"/>
              <a:gd name="connsiteX37" fmla="*/ 40217 w 1402635"/>
              <a:gd name="connsiteY37" fmla="*/ 910050 h 1719861"/>
              <a:gd name="connsiteX38" fmla="*/ 202512 w 1402635"/>
              <a:gd name="connsiteY38" fmla="*/ 870467 h 1719861"/>
              <a:gd name="connsiteX39" fmla="*/ 200133 w 1402635"/>
              <a:gd name="connsiteY39" fmla="*/ 858093 h 1719861"/>
              <a:gd name="connsiteX40" fmla="*/ 57112 w 1402635"/>
              <a:gd name="connsiteY40" fmla="*/ 821683 h 1719861"/>
              <a:gd name="connsiteX41" fmla="*/ 142147 w 1402635"/>
              <a:gd name="connsiteY41" fmla="*/ 785671 h 1719861"/>
              <a:gd name="connsiteX42" fmla="*/ 19434 w 1402635"/>
              <a:gd name="connsiteY42" fmla="*/ 719436 h 1719861"/>
              <a:gd name="connsiteX43" fmla="*/ 16895 w 1402635"/>
              <a:gd name="connsiteY43" fmla="*/ 666924 h 1719861"/>
              <a:gd name="connsiteX44" fmla="*/ 67107 w 1402635"/>
              <a:gd name="connsiteY44" fmla="*/ 532391 h 1719861"/>
              <a:gd name="connsiteX45" fmla="*/ 108831 w 1402635"/>
              <a:gd name="connsiteY45" fmla="*/ 596326 h 1719861"/>
              <a:gd name="connsiteX46" fmla="*/ 148652 w 1402635"/>
              <a:gd name="connsiteY46" fmla="*/ 613539 h 1719861"/>
              <a:gd name="connsiteX47" fmla="*/ 160630 w 1402635"/>
              <a:gd name="connsiteY47" fmla="*/ 577447 h 1719861"/>
              <a:gd name="connsiteX48" fmla="*/ 87256 w 1402635"/>
              <a:gd name="connsiteY48" fmla="*/ 426018 h 1719861"/>
              <a:gd name="connsiteX49" fmla="*/ 127076 w 1402635"/>
              <a:gd name="connsiteY49" fmla="*/ 441090 h 1719861"/>
              <a:gd name="connsiteX50" fmla="*/ 173401 w 1402635"/>
              <a:gd name="connsiteY50" fmla="*/ 442914 h 1719861"/>
              <a:gd name="connsiteX51" fmla="*/ 166976 w 1402635"/>
              <a:gd name="connsiteY51" fmla="*/ 417848 h 1719861"/>
              <a:gd name="connsiteX52" fmla="*/ 0 w 1402635"/>
              <a:gd name="connsiteY52" fmla="*/ 331941 h 1719861"/>
              <a:gd name="connsiteX53" fmla="*/ 27446 w 1402635"/>
              <a:gd name="connsiteY53" fmla="*/ 248810 h 1719861"/>
              <a:gd name="connsiteX54" fmla="*/ 75674 w 1402635"/>
              <a:gd name="connsiteY54" fmla="*/ 307906 h 1719861"/>
              <a:gd name="connsiteX55" fmla="*/ 116605 w 1402635"/>
              <a:gd name="connsiteY55" fmla="*/ 306716 h 1719861"/>
              <a:gd name="connsiteX56" fmla="*/ 194183 w 1402635"/>
              <a:gd name="connsiteY56" fmla="*/ 352565 h 1719861"/>
              <a:gd name="connsiteX57" fmla="*/ 201322 w 1402635"/>
              <a:gd name="connsiteY57" fmla="*/ 345981 h 1719861"/>
              <a:gd name="connsiteX58" fmla="*/ 178319 w 1402635"/>
              <a:gd name="connsiteY58" fmla="*/ 215970 h 1719861"/>
              <a:gd name="connsiteX59" fmla="*/ 290561 w 1402635"/>
              <a:gd name="connsiteY59" fmla="*/ 269355 h 1719861"/>
              <a:gd name="connsiteX60" fmla="*/ 320387 w 1402635"/>
              <a:gd name="connsiteY60" fmla="*/ 256584 h 1719861"/>
              <a:gd name="connsiteX61" fmla="*/ 321814 w 1402635"/>
              <a:gd name="connsiteY61" fmla="*/ 238577 h 1719861"/>
              <a:gd name="connsiteX62" fmla="*/ 234480 w 1402635"/>
              <a:gd name="connsiteY62" fmla="*/ 136171 h 1719861"/>
              <a:gd name="connsiteX63" fmla="*/ 399789 w 1402635"/>
              <a:gd name="connsiteY63" fmla="*/ 237070 h 1719861"/>
              <a:gd name="connsiteX64" fmla="*/ 343708 w 1402635"/>
              <a:gd name="connsiteY64" fmla="*/ 276415 h 1719861"/>
              <a:gd name="connsiteX65" fmla="*/ 256452 w 1402635"/>
              <a:gd name="connsiteY65" fmla="*/ 323771 h 1719861"/>
              <a:gd name="connsiteX66" fmla="*/ 203068 w 1402635"/>
              <a:gd name="connsiteY66" fmla="*/ 398811 h 1719861"/>
              <a:gd name="connsiteX67" fmla="*/ 205923 w 1402635"/>
              <a:gd name="connsiteY67" fmla="*/ 459493 h 1719861"/>
              <a:gd name="connsiteX68" fmla="*/ 228292 w 1402635"/>
              <a:gd name="connsiteY68" fmla="*/ 438631 h 1719861"/>
              <a:gd name="connsiteX69" fmla="*/ 238128 w 1402635"/>
              <a:gd name="connsiteY69" fmla="*/ 561741 h 1719861"/>
              <a:gd name="connsiteX70" fmla="*/ 263988 w 1402635"/>
              <a:gd name="connsiteY70" fmla="*/ 612349 h 1719861"/>
              <a:gd name="connsiteX71" fmla="*/ 278028 w 1402635"/>
              <a:gd name="connsiteY71" fmla="*/ 609018 h 1719861"/>
              <a:gd name="connsiteX72" fmla="*/ 355210 w 1402635"/>
              <a:gd name="connsiteY72" fmla="*/ 490191 h 1719861"/>
              <a:gd name="connsiteX73" fmla="*/ 357748 w 1402635"/>
              <a:gd name="connsiteY73" fmla="*/ 529773 h 1719861"/>
              <a:gd name="connsiteX74" fmla="*/ 393602 w 1402635"/>
              <a:gd name="connsiteY74" fmla="*/ 614887 h 1719861"/>
              <a:gd name="connsiteX75" fmla="*/ 421603 w 1402635"/>
              <a:gd name="connsiteY75" fmla="*/ 612270 h 1719861"/>
              <a:gd name="connsiteX76" fmla="*/ 476257 w 1402635"/>
              <a:gd name="connsiteY76" fmla="*/ 489953 h 1719861"/>
              <a:gd name="connsiteX77" fmla="*/ 543206 w 1402635"/>
              <a:gd name="connsiteY77" fmla="*/ 618378 h 1719861"/>
              <a:gd name="connsiteX78" fmla="*/ 565258 w 1402635"/>
              <a:gd name="connsiteY78" fmla="*/ 619805 h 1719861"/>
              <a:gd name="connsiteX79" fmla="*/ 600002 w 1402635"/>
              <a:gd name="connsiteY79" fmla="*/ 480990 h 1719861"/>
              <a:gd name="connsiteX80" fmla="*/ 614835 w 1402635"/>
              <a:gd name="connsiteY80" fmla="*/ 469488 h 1719861"/>
              <a:gd name="connsiteX81" fmla="*/ 708595 w 1402635"/>
              <a:gd name="connsiteY81" fmla="*/ 533026 h 1719861"/>
              <a:gd name="connsiteX82" fmla="*/ 732868 w 1402635"/>
              <a:gd name="connsiteY82" fmla="*/ 530805 h 1719861"/>
              <a:gd name="connsiteX83" fmla="*/ 740563 w 1402635"/>
              <a:gd name="connsiteY83" fmla="*/ 504707 h 1719861"/>
              <a:gd name="connsiteX84" fmla="*/ 689240 w 1402635"/>
              <a:gd name="connsiteY84" fmla="*/ 385643 h 1719861"/>
              <a:gd name="connsiteX85" fmla="*/ 859389 w 1402635"/>
              <a:gd name="connsiteY85" fmla="*/ 414596 h 1719861"/>
              <a:gd name="connsiteX86" fmla="*/ 863672 w 1402635"/>
              <a:gd name="connsiteY86" fmla="*/ 383739 h 1719861"/>
              <a:gd name="connsiteX87" fmla="*/ 665840 w 1402635"/>
              <a:gd name="connsiteY87" fmla="*/ 249603 h 1719861"/>
              <a:gd name="connsiteX88" fmla="*/ 803228 w 1402635"/>
              <a:gd name="connsiteY88" fmla="*/ 268958 h 1719861"/>
              <a:gd name="connsiteX89" fmla="*/ 791964 w 1402635"/>
              <a:gd name="connsiteY89" fmla="*/ 228820 h 1719861"/>
              <a:gd name="connsiteX90" fmla="*/ 702805 w 1402635"/>
              <a:gd name="connsiteY90" fmla="*/ 163696 h 1719861"/>
              <a:gd name="connsiteX91" fmla="*/ 520361 w 1402635"/>
              <a:gd name="connsiteY91" fmla="*/ 203755 h 171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402635" h="1719861">
                <a:moveTo>
                  <a:pt x="520361" y="203755"/>
                </a:moveTo>
                <a:cubicBezTo>
                  <a:pt x="582392" y="117927"/>
                  <a:pt x="656242" y="32813"/>
                  <a:pt x="765153" y="10523"/>
                </a:cubicBezTo>
                <a:cubicBezTo>
                  <a:pt x="816951" y="-107"/>
                  <a:pt x="1030965" y="-9150"/>
                  <a:pt x="1071817" y="17345"/>
                </a:cubicBezTo>
                <a:cubicBezTo>
                  <a:pt x="1113620" y="22977"/>
                  <a:pt x="1348259" y="82231"/>
                  <a:pt x="1366741" y="109835"/>
                </a:cubicBezTo>
                <a:cubicBezTo>
                  <a:pt x="1367376" y="110788"/>
                  <a:pt x="1367773" y="111898"/>
                  <a:pt x="1368249" y="112929"/>
                </a:cubicBezTo>
                <a:cubicBezTo>
                  <a:pt x="1387524" y="173849"/>
                  <a:pt x="1374118" y="905211"/>
                  <a:pt x="1377767" y="1036253"/>
                </a:cubicBezTo>
                <a:cubicBezTo>
                  <a:pt x="1381020" y="1154207"/>
                  <a:pt x="1417032" y="1477925"/>
                  <a:pt x="1396170" y="1569623"/>
                </a:cubicBezTo>
                <a:cubicBezTo>
                  <a:pt x="1368962" y="1571924"/>
                  <a:pt x="1341437" y="1570813"/>
                  <a:pt x="1322320" y="1593262"/>
                </a:cubicBezTo>
                <a:cubicBezTo>
                  <a:pt x="1320258" y="1595642"/>
                  <a:pt x="1318354" y="1598180"/>
                  <a:pt x="1316530" y="1600718"/>
                </a:cubicBezTo>
                <a:lnTo>
                  <a:pt x="1314308" y="1606985"/>
                </a:lnTo>
                <a:cubicBezTo>
                  <a:pt x="1251008" y="1650216"/>
                  <a:pt x="1227291" y="1569861"/>
                  <a:pt x="1170020" y="1581205"/>
                </a:cubicBezTo>
                <a:cubicBezTo>
                  <a:pt x="1133689" y="1588423"/>
                  <a:pt x="1122504" y="1635620"/>
                  <a:pt x="1085302" y="1644346"/>
                </a:cubicBezTo>
                <a:cubicBezTo>
                  <a:pt x="1006454" y="1638873"/>
                  <a:pt x="1022081" y="1565499"/>
                  <a:pt x="975756" y="1530279"/>
                </a:cubicBezTo>
                <a:cubicBezTo>
                  <a:pt x="957115" y="1516080"/>
                  <a:pt x="938316" y="1520443"/>
                  <a:pt x="917137" y="1524012"/>
                </a:cubicBezTo>
                <a:cubicBezTo>
                  <a:pt x="915708" y="1546461"/>
                  <a:pt x="877396" y="1597704"/>
                  <a:pt x="865259" y="1618407"/>
                </a:cubicBezTo>
                <a:cubicBezTo>
                  <a:pt x="851933" y="1609761"/>
                  <a:pt x="836940" y="1604050"/>
                  <a:pt x="821314" y="1601591"/>
                </a:cubicBezTo>
                <a:cubicBezTo>
                  <a:pt x="784032" y="1595959"/>
                  <a:pt x="737786" y="1598894"/>
                  <a:pt x="707009" y="1623008"/>
                </a:cubicBezTo>
                <a:cubicBezTo>
                  <a:pt x="698442" y="1629750"/>
                  <a:pt x="698680" y="1629116"/>
                  <a:pt x="697331" y="1639745"/>
                </a:cubicBezTo>
                <a:cubicBezTo>
                  <a:pt x="712958" y="1649740"/>
                  <a:pt x="729775" y="1653785"/>
                  <a:pt x="747384" y="1658783"/>
                </a:cubicBezTo>
                <a:cubicBezTo>
                  <a:pt x="743101" y="1684722"/>
                  <a:pt x="626258" y="1682421"/>
                  <a:pt x="601985" y="1709629"/>
                </a:cubicBezTo>
                <a:cubicBezTo>
                  <a:pt x="601350" y="1710343"/>
                  <a:pt x="600795" y="1711136"/>
                  <a:pt x="600160" y="1711929"/>
                </a:cubicBezTo>
                <a:cubicBezTo>
                  <a:pt x="565972" y="1700190"/>
                  <a:pt x="531625" y="1691861"/>
                  <a:pt x="495453" y="1689322"/>
                </a:cubicBezTo>
                <a:cubicBezTo>
                  <a:pt x="475385" y="1702569"/>
                  <a:pt x="448256" y="1718989"/>
                  <a:pt x="423983" y="1719862"/>
                </a:cubicBezTo>
                <a:cubicBezTo>
                  <a:pt x="402328" y="1697334"/>
                  <a:pt x="390746" y="1645060"/>
                  <a:pt x="379166" y="1614838"/>
                </a:cubicBezTo>
                <a:lnTo>
                  <a:pt x="333634" y="1587868"/>
                </a:lnTo>
                <a:cubicBezTo>
                  <a:pt x="324908" y="1563198"/>
                  <a:pt x="317452" y="1531707"/>
                  <a:pt x="303570" y="1509576"/>
                </a:cubicBezTo>
                <a:cubicBezTo>
                  <a:pt x="286437" y="1482130"/>
                  <a:pt x="248599" y="1480623"/>
                  <a:pt x="229641" y="1448814"/>
                </a:cubicBezTo>
                <a:cubicBezTo>
                  <a:pt x="209889" y="1415657"/>
                  <a:pt x="223533" y="1370522"/>
                  <a:pt x="199022" y="1336809"/>
                </a:cubicBezTo>
                <a:cubicBezTo>
                  <a:pt x="175622" y="1304683"/>
                  <a:pt x="135802" y="1284932"/>
                  <a:pt x="115891" y="1249792"/>
                </a:cubicBezTo>
                <a:lnTo>
                  <a:pt x="114225" y="1246777"/>
                </a:lnTo>
                <a:cubicBezTo>
                  <a:pt x="81465" y="1188713"/>
                  <a:pt x="100899" y="1144609"/>
                  <a:pt x="48704" y="1089320"/>
                </a:cubicBezTo>
                <a:cubicBezTo>
                  <a:pt x="79878" y="1090907"/>
                  <a:pt x="122475" y="1098125"/>
                  <a:pt x="147541" y="1076232"/>
                </a:cubicBezTo>
                <a:lnTo>
                  <a:pt x="145796" y="1062826"/>
                </a:lnTo>
                <a:cubicBezTo>
                  <a:pt x="130407" y="1041012"/>
                  <a:pt x="105421" y="1030383"/>
                  <a:pt x="82417" y="1018167"/>
                </a:cubicBezTo>
                <a:cubicBezTo>
                  <a:pt x="98440" y="1017453"/>
                  <a:pt x="114622" y="1016898"/>
                  <a:pt x="130645" y="1015312"/>
                </a:cubicBezTo>
                <a:cubicBezTo>
                  <a:pt x="148969" y="1013408"/>
                  <a:pt x="163565" y="1008966"/>
                  <a:pt x="175622" y="994132"/>
                </a:cubicBezTo>
                <a:cubicBezTo>
                  <a:pt x="175939" y="988500"/>
                  <a:pt x="177605" y="983027"/>
                  <a:pt x="174511" y="978109"/>
                </a:cubicBezTo>
                <a:cubicBezTo>
                  <a:pt x="148255" y="936623"/>
                  <a:pt x="84876" y="921393"/>
                  <a:pt x="40217" y="910050"/>
                </a:cubicBezTo>
                <a:cubicBezTo>
                  <a:pt x="81306" y="900055"/>
                  <a:pt x="174908" y="901007"/>
                  <a:pt x="202512" y="870467"/>
                </a:cubicBezTo>
                <a:lnTo>
                  <a:pt x="200133" y="858093"/>
                </a:lnTo>
                <a:cubicBezTo>
                  <a:pt x="157853" y="820573"/>
                  <a:pt x="110418" y="819859"/>
                  <a:pt x="57112" y="821683"/>
                </a:cubicBezTo>
                <a:cubicBezTo>
                  <a:pt x="81148" y="815337"/>
                  <a:pt x="128107" y="808119"/>
                  <a:pt x="142147" y="785671"/>
                </a:cubicBezTo>
                <a:cubicBezTo>
                  <a:pt x="123189" y="748071"/>
                  <a:pt x="58302" y="734348"/>
                  <a:pt x="19434" y="719436"/>
                </a:cubicBezTo>
                <a:cubicBezTo>
                  <a:pt x="11105" y="703016"/>
                  <a:pt x="15706" y="685168"/>
                  <a:pt x="16895" y="666924"/>
                </a:cubicBezTo>
                <a:cubicBezTo>
                  <a:pt x="27684" y="621868"/>
                  <a:pt x="52194" y="576971"/>
                  <a:pt x="67107" y="532391"/>
                </a:cubicBezTo>
                <a:cubicBezTo>
                  <a:pt x="79482" y="553412"/>
                  <a:pt x="92015" y="578637"/>
                  <a:pt x="108831" y="596326"/>
                </a:cubicBezTo>
                <a:cubicBezTo>
                  <a:pt x="121126" y="609256"/>
                  <a:pt x="131438" y="613539"/>
                  <a:pt x="148652" y="613539"/>
                </a:cubicBezTo>
                <a:cubicBezTo>
                  <a:pt x="158091" y="600768"/>
                  <a:pt x="160153" y="593867"/>
                  <a:pt x="160630" y="577447"/>
                </a:cubicBezTo>
                <a:cubicBezTo>
                  <a:pt x="162692" y="510022"/>
                  <a:pt x="130169" y="471629"/>
                  <a:pt x="87256" y="426018"/>
                </a:cubicBezTo>
                <a:cubicBezTo>
                  <a:pt x="100503" y="431174"/>
                  <a:pt x="113749" y="436251"/>
                  <a:pt x="127076" y="441090"/>
                </a:cubicBezTo>
                <a:cubicBezTo>
                  <a:pt x="144765" y="447436"/>
                  <a:pt x="155870" y="451085"/>
                  <a:pt x="173401" y="442914"/>
                </a:cubicBezTo>
                <a:cubicBezTo>
                  <a:pt x="175463" y="429667"/>
                  <a:pt x="174590" y="428874"/>
                  <a:pt x="166976" y="417848"/>
                </a:cubicBezTo>
                <a:cubicBezTo>
                  <a:pt x="128186" y="361529"/>
                  <a:pt x="62903" y="343443"/>
                  <a:pt x="0" y="331941"/>
                </a:cubicBezTo>
                <a:lnTo>
                  <a:pt x="27446" y="248810"/>
                </a:lnTo>
                <a:cubicBezTo>
                  <a:pt x="39741" y="268720"/>
                  <a:pt x="54653" y="296563"/>
                  <a:pt x="75674" y="307906"/>
                </a:cubicBezTo>
                <a:cubicBezTo>
                  <a:pt x="88762" y="314966"/>
                  <a:pt x="102962" y="310682"/>
                  <a:pt x="116605" y="306716"/>
                </a:cubicBezTo>
                <a:cubicBezTo>
                  <a:pt x="128583" y="303226"/>
                  <a:pt x="172449" y="349709"/>
                  <a:pt x="194183" y="352565"/>
                </a:cubicBezTo>
                <a:lnTo>
                  <a:pt x="201322" y="345981"/>
                </a:lnTo>
                <a:cubicBezTo>
                  <a:pt x="209889" y="304019"/>
                  <a:pt x="193152" y="254918"/>
                  <a:pt x="178319" y="215970"/>
                </a:cubicBezTo>
                <a:cubicBezTo>
                  <a:pt x="209969" y="236436"/>
                  <a:pt x="251852" y="268879"/>
                  <a:pt x="290561" y="269355"/>
                </a:cubicBezTo>
                <a:cubicBezTo>
                  <a:pt x="306109" y="269593"/>
                  <a:pt x="309995" y="266578"/>
                  <a:pt x="320387" y="256584"/>
                </a:cubicBezTo>
                <a:cubicBezTo>
                  <a:pt x="321736" y="250793"/>
                  <a:pt x="322766" y="244527"/>
                  <a:pt x="321814" y="238577"/>
                </a:cubicBezTo>
                <a:cubicBezTo>
                  <a:pt x="315072" y="195425"/>
                  <a:pt x="265416" y="162189"/>
                  <a:pt x="234480" y="136171"/>
                </a:cubicBezTo>
                <a:cubicBezTo>
                  <a:pt x="295717" y="164965"/>
                  <a:pt x="348309" y="192411"/>
                  <a:pt x="399789" y="237070"/>
                </a:cubicBezTo>
                <a:cubicBezTo>
                  <a:pt x="380276" y="249048"/>
                  <a:pt x="363301" y="264595"/>
                  <a:pt x="343708" y="276415"/>
                </a:cubicBezTo>
                <a:cubicBezTo>
                  <a:pt x="315310" y="293548"/>
                  <a:pt x="284612" y="305844"/>
                  <a:pt x="256452" y="323771"/>
                </a:cubicBezTo>
                <a:cubicBezTo>
                  <a:pt x="224247" y="344316"/>
                  <a:pt x="211159" y="361053"/>
                  <a:pt x="203068" y="398811"/>
                </a:cubicBezTo>
                <a:cubicBezTo>
                  <a:pt x="198863" y="418483"/>
                  <a:pt x="194580" y="442042"/>
                  <a:pt x="205923" y="459493"/>
                </a:cubicBezTo>
                <a:cubicBezTo>
                  <a:pt x="212666" y="451402"/>
                  <a:pt x="218139" y="441645"/>
                  <a:pt x="228292" y="438631"/>
                </a:cubicBezTo>
                <a:cubicBezTo>
                  <a:pt x="234162" y="479641"/>
                  <a:pt x="229720" y="520731"/>
                  <a:pt x="238128" y="561741"/>
                </a:cubicBezTo>
                <a:cubicBezTo>
                  <a:pt x="242095" y="581254"/>
                  <a:pt x="246537" y="600768"/>
                  <a:pt x="263988" y="612349"/>
                </a:cubicBezTo>
                <a:lnTo>
                  <a:pt x="278028" y="609018"/>
                </a:lnTo>
                <a:cubicBezTo>
                  <a:pt x="310709" y="580144"/>
                  <a:pt x="333158" y="527949"/>
                  <a:pt x="355210" y="490191"/>
                </a:cubicBezTo>
                <a:cubicBezTo>
                  <a:pt x="355606" y="503359"/>
                  <a:pt x="356241" y="516685"/>
                  <a:pt x="357748" y="529773"/>
                </a:cubicBezTo>
                <a:cubicBezTo>
                  <a:pt x="361556" y="562375"/>
                  <a:pt x="366712" y="593311"/>
                  <a:pt x="393602" y="614887"/>
                </a:cubicBezTo>
                <a:cubicBezTo>
                  <a:pt x="405659" y="616712"/>
                  <a:pt x="410577" y="618933"/>
                  <a:pt x="421603" y="612270"/>
                </a:cubicBezTo>
                <a:cubicBezTo>
                  <a:pt x="458647" y="589504"/>
                  <a:pt x="467135" y="528742"/>
                  <a:pt x="476257" y="489953"/>
                </a:cubicBezTo>
                <a:cubicBezTo>
                  <a:pt x="491487" y="533422"/>
                  <a:pt x="507748" y="587362"/>
                  <a:pt x="543206" y="618378"/>
                </a:cubicBezTo>
                <a:cubicBezTo>
                  <a:pt x="552328" y="620995"/>
                  <a:pt x="556294" y="623772"/>
                  <a:pt x="565258" y="619805"/>
                </a:cubicBezTo>
                <a:cubicBezTo>
                  <a:pt x="616897" y="596722"/>
                  <a:pt x="582154" y="521524"/>
                  <a:pt x="600002" y="480990"/>
                </a:cubicBezTo>
                <a:cubicBezTo>
                  <a:pt x="603809" y="472423"/>
                  <a:pt x="606189" y="472899"/>
                  <a:pt x="614835" y="469488"/>
                </a:cubicBezTo>
                <a:cubicBezTo>
                  <a:pt x="651482" y="479720"/>
                  <a:pt x="673852" y="519620"/>
                  <a:pt x="708595" y="533026"/>
                </a:cubicBezTo>
                <a:cubicBezTo>
                  <a:pt x="719780" y="537309"/>
                  <a:pt x="722080" y="535485"/>
                  <a:pt x="732868" y="530805"/>
                </a:cubicBezTo>
                <a:cubicBezTo>
                  <a:pt x="738421" y="522396"/>
                  <a:pt x="740959" y="514940"/>
                  <a:pt x="740563" y="504707"/>
                </a:cubicBezTo>
                <a:cubicBezTo>
                  <a:pt x="738976" y="466791"/>
                  <a:pt x="716766" y="412058"/>
                  <a:pt x="689240" y="385643"/>
                </a:cubicBezTo>
                <a:cubicBezTo>
                  <a:pt x="735724" y="391830"/>
                  <a:pt x="816396" y="428160"/>
                  <a:pt x="859389" y="414596"/>
                </a:cubicBezTo>
                <a:cubicBezTo>
                  <a:pt x="865179" y="403173"/>
                  <a:pt x="868194" y="397066"/>
                  <a:pt x="863672" y="383739"/>
                </a:cubicBezTo>
                <a:cubicBezTo>
                  <a:pt x="844556" y="327975"/>
                  <a:pt x="717876" y="270307"/>
                  <a:pt x="665840" y="249603"/>
                </a:cubicBezTo>
                <a:cubicBezTo>
                  <a:pt x="713513" y="250476"/>
                  <a:pt x="757300" y="256901"/>
                  <a:pt x="803228" y="268958"/>
                </a:cubicBezTo>
                <a:cubicBezTo>
                  <a:pt x="802355" y="252618"/>
                  <a:pt x="800452" y="242940"/>
                  <a:pt x="791964" y="228820"/>
                </a:cubicBezTo>
                <a:cubicBezTo>
                  <a:pt x="770071" y="192491"/>
                  <a:pt x="744132" y="173374"/>
                  <a:pt x="702805" y="163696"/>
                </a:cubicBezTo>
                <a:cubicBezTo>
                  <a:pt x="631969" y="146959"/>
                  <a:pt x="579457" y="167821"/>
                  <a:pt x="520361" y="20375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6939450-1D21-B1A7-98C4-9766067309F9}"/>
              </a:ext>
            </a:extLst>
          </p:cNvPr>
          <p:cNvSpPr/>
          <p:nvPr/>
        </p:nvSpPr>
        <p:spPr>
          <a:xfrm>
            <a:off x="7227547" y="2143406"/>
            <a:ext cx="485499" cy="1627001"/>
          </a:xfrm>
          <a:custGeom>
            <a:avLst/>
            <a:gdLst>
              <a:gd name="connsiteX0" fmla="*/ 154681 w 485499"/>
              <a:gd name="connsiteY0" fmla="*/ 0 h 1627001"/>
              <a:gd name="connsiteX1" fmla="*/ 449605 w 485499"/>
              <a:gd name="connsiteY1" fmla="*/ 92491 h 1627001"/>
              <a:gd name="connsiteX2" fmla="*/ 451112 w 485499"/>
              <a:gd name="connsiteY2" fmla="*/ 95585 h 1627001"/>
              <a:gd name="connsiteX3" fmla="*/ 460630 w 485499"/>
              <a:gd name="connsiteY3" fmla="*/ 1018909 h 1627001"/>
              <a:gd name="connsiteX4" fmla="*/ 479033 w 485499"/>
              <a:gd name="connsiteY4" fmla="*/ 1552279 h 1627001"/>
              <a:gd name="connsiteX5" fmla="*/ 405183 w 485499"/>
              <a:gd name="connsiteY5" fmla="*/ 1575917 h 1627001"/>
              <a:gd name="connsiteX6" fmla="*/ 399393 w 485499"/>
              <a:gd name="connsiteY6" fmla="*/ 1583374 h 1627001"/>
              <a:gd name="connsiteX7" fmla="*/ 397172 w 485499"/>
              <a:gd name="connsiteY7" fmla="*/ 1589640 h 1627001"/>
              <a:gd name="connsiteX8" fmla="*/ 252883 w 485499"/>
              <a:gd name="connsiteY8" fmla="*/ 1563860 h 1627001"/>
              <a:gd name="connsiteX9" fmla="*/ 168165 w 485499"/>
              <a:gd name="connsiteY9" fmla="*/ 1627002 h 1627001"/>
              <a:gd name="connsiteX10" fmla="*/ 58620 w 485499"/>
              <a:gd name="connsiteY10" fmla="*/ 1512935 h 1627001"/>
              <a:gd name="connsiteX11" fmla="*/ 0 w 485499"/>
              <a:gd name="connsiteY11" fmla="*/ 1506668 h 1627001"/>
              <a:gd name="connsiteX12" fmla="*/ 172528 w 485499"/>
              <a:gd name="connsiteY12" fmla="*/ 80196 h 1627001"/>
              <a:gd name="connsiteX13" fmla="*/ 154681 w 485499"/>
              <a:gd name="connsiteY13" fmla="*/ 0 h 1627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85499" h="1627001">
                <a:moveTo>
                  <a:pt x="154681" y="0"/>
                </a:moveTo>
                <a:cubicBezTo>
                  <a:pt x="196484" y="5632"/>
                  <a:pt x="431122" y="64886"/>
                  <a:pt x="449605" y="92491"/>
                </a:cubicBezTo>
                <a:cubicBezTo>
                  <a:pt x="450239" y="93443"/>
                  <a:pt x="450636" y="94554"/>
                  <a:pt x="451112" y="95585"/>
                </a:cubicBezTo>
                <a:cubicBezTo>
                  <a:pt x="470387" y="156505"/>
                  <a:pt x="456982" y="887866"/>
                  <a:pt x="460630" y="1018909"/>
                </a:cubicBezTo>
                <a:cubicBezTo>
                  <a:pt x="463883" y="1136862"/>
                  <a:pt x="499895" y="1460581"/>
                  <a:pt x="479033" y="1552279"/>
                </a:cubicBezTo>
                <a:cubicBezTo>
                  <a:pt x="451826" y="1554579"/>
                  <a:pt x="424301" y="1553469"/>
                  <a:pt x="405183" y="1575917"/>
                </a:cubicBezTo>
                <a:cubicBezTo>
                  <a:pt x="403121" y="1578297"/>
                  <a:pt x="401217" y="1580835"/>
                  <a:pt x="399393" y="1583374"/>
                </a:cubicBezTo>
                <a:lnTo>
                  <a:pt x="397172" y="1589640"/>
                </a:lnTo>
                <a:cubicBezTo>
                  <a:pt x="333872" y="1632871"/>
                  <a:pt x="310154" y="1552517"/>
                  <a:pt x="252883" y="1563860"/>
                </a:cubicBezTo>
                <a:cubicBezTo>
                  <a:pt x="216553" y="1571078"/>
                  <a:pt x="205368" y="1618276"/>
                  <a:pt x="168165" y="1627002"/>
                </a:cubicBezTo>
                <a:cubicBezTo>
                  <a:pt x="89318" y="1621528"/>
                  <a:pt x="104945" y="1548154"/>
                  <a:pt x="58620" y="1512935"/>
                </a:cubicBezTo>
                <a:cubicBezTo>
                  <a:pt x="39979" y="1498736"/>
                  <a:pt x="21179" y="1503099"/>
                  <a:pt x="0" y="1506668"/>
                </a:cubicBezTo>
                <a:cubicBezTo>
                  <a:pt x="64886" y="1420523"/>
                  <a:pt x="172687" y="237732"/>
                  <a:pt x="172528" y="80196"/>
                </a:cubicBezTo>
                <a:cubicBezTo>
                  <a:pt x="172370" y="53781"/>
                  <a:pt x="174749" y="19910"/>
                  <a:pt x="15468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23C1231-E1A4-07C9-85D4-FA71A3C8F6FD}"/>
              </a:ext>
            </a:extLst>
          </p:cNvPr>
          <p:cNvSpPr/>
          <p:nvPr/>
        </p:nvSpPr>
        <p:spPr>
          <a:xfrm>
            <a:off x="3846468" y="1459004"/>
            <a:ext cx="1504712" cy="1290404"/>
          </a:xfrm>
          <a:custGeom>
            <a:avLst/>
            <a:gdLst>
              <a:gd name="connsiteX0" fmla="*/ 167451 w 1504712"/>
              <a:gd name="connsiteY0" fmla="*/ 0 h 1290404"/>
              <a:gd name="connsiteX1" fmla="*/ 677184 w 1504712"/>
              <a:gd name="connsiteY1" fmla="*/ 280963 h 1290404"/>
              <a:gd name="connsiteX2" fmla="*/ 812985 w 1504712"/>
              <a:gd name="connsiteY2" fmla="*/ 386622 h 1290404"/>
              <a:gd name="connsiteX3" fmla="*/ 907618 w 1504712"/>
              <a:gd name="connsiteY3" fmla="*/ 665761 h 1290404"/>
              <a:gd name="connsiteX4" fmla="*/ 774117 w 1504712"/>
              <a:gd name="connsiteY4" fmla="*/ 591435 h 1290404"/>
              <a:gd name="connsiteX5" fmla="*/ 676946 w 1504712"/>
              <a:gd name="connsiteY5" fmla="*/ 445083 h 1290404"/>
              <a:gd name="connsiteX6" fmla="*/ 659257 w 1504712"/>
              <a:gd name="connsiteY6" fmla="*/ 435803 h 1290404"/>
              <a:gd name="connsiteX7" fmla="*/ 626178 w 1504712"/>
              <a:gd name="connsiteY7" fmla="*/ 376310 h 1290404"/>
              <a:gd name="connsiteX8" fmla="*/ 633476 w 1504712"/>
              <a:gd name="connsiteY8" fmla="*/ 253597 h 1290404"/>
              <a:gd name="connsiteX9" fmla="*/ 604761 w 1504712"/>
              <a:gd name="connsiteY9" fmla="*/ 339504 h 1290404"/>
              <a:gd name="connsiteX10" fmla="*/ 550028 w 1504712"/>
              <a:gd name="connsiteY10" fmla="*/ 217029 h 1290404"/>
              <a:gd name="connsiteX11" fmla="*/ 618564 w 1504712"/>
              <a:gd name="connsiteY11" fmla="*/ 418034 h 1290404"/>
              <a:gd name="connsiteX12" fmla="*/ 434216 w 1504712"/>
              <a:gd name="connsiteY12" fmla="*/ 333396 h 1290404"/>
              <a:gd name="connsiteX13" fmla="*/ 392968 w 1504712"/>
              <a:gd name="connsiteY13" fmla="*/ 237256 h 1290404"/>
              <a:gd name="connsiteX14" fmla="*/ 416210 w 1504712"/>
              <a:gd name="connsiteY14" fmla="*/ 306664 h 1290404"/>
              <a:gd name="connsiteX15" fmla="*/ 163247 w 1504712"/>
              <a:gd name="connsiteY15" fmla="*/ 71629 h 1290404"/>
              <a:gd name="connsiteX16" fmla="*/ 263353 w 1504712"/>
              <a:gd name="connsiteY16" fmla="*/ 181016 h 1290404"/>
              <a:gd name="connsiteX17" fmla="*/ 385194 w 1504712"/>
              <a:gd name="connsiteY17" fmla="*/ 343391 h 1290404"/>
              <a:gd name="connsiteX18" fmla="*/ 377817 w 1504712"/>
              <a:gd name="connsiteY18" fmla="*/ 350371 h 1290404"/>
              <a:gd name="connsiteX19" fmla="*/ 161026 w 1504712"/>
              <a:gd name="connsiteY19" fmla="*/ 246616 h 1290404"/>
              <a:gd name="connsiteX20" fmla="*/ 273983 w 1504712"/>
              <a:gd name="connsiteY20" fmla="*/ 343788 h 1290404"/>
              <a:gd name="connsiteX21" fmla="*/ 270017 w 1504712"/>
              <a:gd name="connsiteY21" fmla="*/ 341646 h 1290404"/>
              <a:gd name="connsiteX22" fmla="*/ 317055 w 1504712"/>
              <a:gd name="connsiteY22" fmla="*/ 376548 h 1290404"/>
              <a:gd name="connsiteX23" fmla="*/ 405898 w 1504712"/>
              <a:gd name="connsiteY23" fmla="*/ 383925 h 1290404"/>
              <a:gd name="connsiteX24" fmla="*/ 707564 w 1504712"/>
              <a:gd name="connsiteY24" fmla="*/ 528214 h 1290404"/>
              <a:gd name="connsiteX25" fmla="*/ 795455 w 1504712"/>
              <a:gd name="connsiteY25" fmla="*/ 664175 h 1290404"/>
              <a:gd name="connsiteX26" fmla="*/ 917137 w 1504712"/>
              <a:gd name="connsiteY26" fmla="*/ 745005 h 1290404"/>
              <a:gd name="connsiteX27" fmla="*/ 989162 w 1504712"/>
              <a:gd name="connsiteY27" fmla="*/ 882631 h 1290404"/>
              <a:gd name="connsiteX28" fmla="*/ 1407989 w 1504712"/>
              <a:gd name="connsiteY28" fmla="*/ 1096963 h 1290404"/>
              <a:gd name="connsiteX29" fmla="*/ 1504685 w 1504712"/>
              <a:gd name="connsiteY29" fmla="*/ 1260528 h 1290404"/>
              <a:gd name="connsiteX30" fmla="*/ 1488820 w 1504712"/>
              <a:gd name="connsiteY30" fmla="*/ 1287815 h 1290404"/>
              <a:gd name="connsiteX31" fmla="*/ 1340565 w 1504712"/>
              <a:gd name="connsiteY31" fmla="*/ 1250612 h 1290404"/>
              <a:gd name="connsiteX32" fmla="*/ 1184853 w 1504712"/>
              <a:gd name="connsiteY32" fmla="*/ 1238714 h 1290404"/>
              <a:gd name="connsiteX33" fmla="*/ 771816 w 1504712"/>
              <a:gd name="connsiteY33" fmla="*/ 1057143 h 1290404"/>
              <a:gd name="connsiteX34" fmla="*/ 753493 w 1504712"/>
              <a:gd name="connsiteY34" fmla="*/ 1041754 h 1290404"/>
              <a:gd name="connsiteX35" fmla="*/ 754921 w 1504712"/>
              <a:gd name="connsiteY35" fmla="*/ 1033821 h 1290404"/>
              <a:gd name="connsiteX36" fmla="*/ 794662 w 1504712"/>
              <a:gd name="connsiteY36" fmla="*/ 1025810 h 1290404"/>
              <a:gd name="connsiteX37" fmla="*/ 799500 w 1504712"/>
              <a:gd name="connsiteY37" fmla="*/ 1015498 h 1290404"/>
              <a:gd name="connsiteX38" fmla="*/ 755476 w 1504712"/>
              <a:gd name="connsiteY38" fmla="*/ 972901 h 1290404"/>
              <a:gd name="connsiteX39" fmla="*/ 815920 w 1504712"/>
              <a:gd name="connsiteY39" fmla="*/ 955609 h 1290404"/>
              <a:gd name="connsiteX40" fmla="*/ 816317 w 1504712"/>
              <a:gd name="connsiteY40" fmla="*/ 942362 h 1290404"/>
              <a:gd name="connsiteX41" fmla="*/ 757855 w 1504712"/>
              <a:gd name="connsiteY41" fmla="*/ 921896 h 1290404"/>
              <a:gd name="connsiteX42" fmla="*/ 766977 w 1504712"/>
              <a:gd name="connsiteY42" fmla="*/ 882790 h 1290404"/>
              <a:gd name="connsiteX43" fmla="*/ 698839 w 1504712"/>
              <a:gd name="connsiteY43" fmla="*/ 856454 h 1290404"/>
              <a:gd name="connsiteX44" fmla="*/ 642202 w 1504712"/>
              <a:gd name="connsiteY44" fmla="*/ 867877 h 1290404"/>
              <a:gd name="connsiteX45" fmla="*/ 638950 w 1504712"/>
              <a:gd name="connsiteY45" fmla="*/ 809574 h 1290404"/>
              <a:gd name="connsiteX46" fmla="*/ 624116 w 1504712"/>
              <a:gd name="connsiteY46" fmla="*/ 804577 h 1290404"/>
              <a:gd name="connsiteX47" fmla="*/ 560182 w 1504712"/>
              <a:gd name="connsiteY47" fmla="*/ 818935 h 1290404"/>
              <a:gd name="connsiteX48" fmla="*/ 522820 w 1504712"/>
              <a:gd name="connsiteY48" fmla="*/ 818538 h 1290404"/>
              <a:gd name="connsiteX49" fmla="*/ 515760 w 1504712"/>
              <a:gd name="connsiteY49" fmla="*/ 823218 h 1290404"/>
              <a:gd name="connsiteX50" fmla="*/ 527580 w 1504712"/>
              <a:gd name="connsiteY50" fmla="*/ 850902 h 1290404"/>
              <a:gd name="connsiteX51" fmla="*/ 522186 w 1504712"/>
              <a:gd name="connsiteY51" fmla="*/ 861452 h 1290404"/>
              <a:gd name="connsiteX52" fmla="*/ 491487 w 1504712"/>
              <a:gd name="connsiteY52" fmla="*/ 854868 h 1290404"/>
              <a:gd name="connsiteX53" fmla="*/ 448891 w 1504712"/>
              <a:gd name="connsiteY53" fmla="*/ 837972 h 1290404"/>
              <a:gd name="connsiteX54" fmla="*/ 438182 w 1504712"/>
              <a:gd name="connsiteY54" fmla="*/ 873588 h 1290404"/>
              <a:gd name="connsiteX55" fmla="*/ 322132 w 1504712"/>
              <a:gd name="connsiteY55" fmla="*/ 822187 h 1290404"/>
              <a:gd name="connsiteX56" fmla="*/ 0 w 1504712"/>
              <a:gd name="connsiteY56" fmla="*/ 602144 h 1290404"/>
              <a:gd name="connsiteX57" fmla="*/ 59889 w 1504712"/>
              <a:gd name="connsiteY57" fmla="*/ 408912 h 1290404"/>
              <a:gd name="connsiteX58" fmla="*/ 167451 w 1504712"/>
              <a:gd name="connsiteY58" fmla="*/ 0 h 1290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504712" h="1290404">
                <a:moveTo>
                  <a:pt x="167451" y="0"/>
                </a:moveTo>
                <a:cubicBezTo>
                  <a:pt x="354417" y="73295"/>
                  <a:pt x="514094" y="164437"/>
                  <a:pt x="677184" y="280963"/>
                </a:cubicBezTo>
                <a:cubicBezTo>
                  <a:pt x="723191" y="313803"/>
                  <a:pt x="772927" y="346643"/>
                  <a:pt x="812985" y="386622"/>
                </a:cubicBezTo>
                <a:cubicBezTo>
                  <a:pt x="842652" y="480541"/>
                  <a:pt x="875095" y="572794"/>
                  <a:pt x="907618" y="665761"/>
                </a:cubicBezTo>
                <a:cubicBezTo>
                  <a:pt x="861293" y="644344"/>
                  <a:pt x="814889" y="622530"/>
                  <a:pt x="774117" y="591435"/>
                </a:cubicBezTo>
                <a:cubicBezTo>
                  <a:pt x="755555" y="525200"/>
                  <a:pt x="740325" y="480779"/>
                  <a:pt x="676946" y="445083"/>
                </a:cubicBezTo>
                <a:cubicBezTo>
                  <a:pt x="671155" y="441831"/>
                  <a:pt x="665206" y="438738"/>
                  <a:pt x="659257" y="435803"/>
                </a:cubicBezTo>
                <a:lnTo>
                  <a:pt x="626178" y="376310"/>
                </a:lnTo>
                <a:cubicBezTo>
                  <a:pt x="628637" y="335459"/>
                  <a:pt x="631731" y="294528"/>
                  <a:pt x="633476" y="253597"/>
                </a:cubicBezTo>
                <a:lnTo>
                  <a:pt x="604761" y="339504"/>
                </a:lnTo>
                <a:cubicBezTo>
                  <a:pt x="587866" y="297859"/>
                  <a:pt x="571128" y="256770"/>
                  <a:pt x="550028" y="217029"/>
                </a:cubicBezTo>
                <a:cubicBezTo>
                  <a:pt x="564703" y="287706"/>
                  <a:pt x="584692" y="353941"/>
                  <a:pt x="618564" y="418034"/>
                </a:cubicBezTo>
                <a:cubicBezTo>
                  <a:pt x="552646" y="403280"/>
                  <a:pt x="474512" y="394634"/>
                  <a:pt x="434216" y="333396"/>
                </a:cubicBezTo>
                <a:cubicBezTo>
                  <a:pt x="415654" y="305316"/>
                  <a:pt x="404866" y="268748"/>
                  <a:pt x="392968" y="237256"/>
                </a:cubicBezTo>
                <a:cubicBezTo>
                  <a:pt x="400345" y="260419"/>
                  <a:pt x="407167" y="284057"/>
                  <a:pt x="416210" y="306664"/>
                </a:cubicBezTo>
                <a:cubicBezTo>
                  <a:pt x="331889" y="228610"/>
                  <a:pt x="246616" y="150635"/>
                  <a:pt x="163247" y="71629"/>
                </a:cubicBezTo>
                <a:cubicBezTo>
                  <a:pt x="204575" y="130804"/>
                  <a:pt x="192677" y="166024"/>
                  <a:pt x="263353" y="181016"/>
                </a:cubicBezTo>
                <a:cubicBezTo>
                  <a:pt x="299367" y="218457"/>
                  <a:pt x="380435" y="289134"/>
                  <a:pt x="385194" y="343391"/>
                </a:cubicBezTo>
                <a:lnTo>
                  <a:pt x="377817" y="350371"/>
                </a:lnTo>
                <a:cubicBezTo>
                  <a:pt x="310313" y="346722"/>
                  <a:pt x="216315" y="230117"/>
                  <a:pt x="161026" y="246616"/>
                </a:cubicBezTo>
                <a:cubicBezTo>
                  <a:pt x="185537" y="280170"/>
                  <a:pt x="247806" y="284533"/>
                  <a:pt x="273983" y="343788"/>
                </a:cubicBezTo>
                <a:lnTo>
                  <a:pt x="270017" y="341646"/>
                </a:lnTo>
                <a:cubicBezTo>
                  <a:pt x="284691" y="362746"/>
                  <a:pt x="290403" y="371947"/>
                  <a:pt x="317055" y="376548"/>
                </a:cubicBezTo>
                <a:cubicBezTo>
                  <a:pt x="346167" y="381625"/>
                  <a:pt x="376945" y="377103"/>
                  <a:pt x="405898" y="383925"/>
                </a:cubicBezTo>
                <a:cubicBezTo>
                  <a:pt x="476654" y="400583"/>
                  <a:pt x="653228" y="478954"/>
                  <a:pt x="707564" y="528214"/>
                </a:cubicBezTo>
                <a:cubicBezTo>
                  <a:pt x="723429" y="588897"/>
                  <a:pt x="738580" y="630383"/>
                  <a:pt x="795455" y="664175"/>
                </a:cubicBezTo>
                <a:cubicBezTo>
                  <a:pt x="837655" y="689241"/>
                  <a:pt x="882790" y="708675"/>
                  <a:pt x="917137" y="745005"/>
                </a:cubicBezTo>
                <a:cubicBezTo>
                  <a:pt x="952753" y="782684"/>
                  <a:pt x="965048" y="837813"/>
                  <a:pt x="989162" y="882631"/>
                </a:cubicBezTo>
                <a:cubicBezTo>
                  <a:pt x="1076180" y="1044054"/>
                  <a:pt x="1241014" y="1083478"/>
                  <a:pt x="1407989" y="1096963"/>
                </a:cubicBezTo>
                <a:cubicBezTo>
                  <a:pt x="1440909" y="1135990"/>
                  <a:pt x="1506271" y="1207460"/>
                  <a:pt x="1504685" y="1260528"/>
                </a:cubicBezTo>
                <a:cubicBezTo>
                  <a:pt x="1504209" y="1275599"/>
                  <a:pt x="1499529" y="1279169"/>
                  <a:pt x="1488820" y="1287815"/>
                </a:cubicBezTo>
                <a:cubicBezTo>
                  <a:pt x="1433691" y="1300586"/>
                  <a:pt x="1391808" y="1262590"/>
                  <a:pt x="1340565" y="1250612"/>
                </a:cubicBezTo>
                <a:cubicBezTo>
                  <a:pt x="1290036" y="1238793"/>
                  <a:pt x="1235699" y="1248788"/>
                  <a:pt x="1184853" y="1238714"/>
                </a:cubicBezTo>
                <a:cubicBezTo>
                  <a:pt x="1092679" y="1220390"/>
                  <a:pt x="855820" y="1109337"/>
                  <a:pt x="771816" y="1057143"/>
                </a:cubicBezTo>
                <a:cubicBezTo>
                  <a:pt x="764994" y="1052938"/>
                  <a:pt x="759045" y="1047465"/>
                  <a:pt x="753493" y="1041754"/>
                </a:cubicBezTo>
                <a:lnTo>
                  <a:pt x="754921" y="1033821"/>
                </a:lnTo>
                <a:cubicBezTo>
                  <a:pt x="768247" y="1031521"/>
                  <a:pt x="781494" y="1028824"/>
                  <a:pt x="794662" y="1025810"/>
                </a:cubicBezTo>
                <a:lnTo>
                  <a:pt x="799500" y="1015498"/>
                </a:lnTo>
                <a:cubicBezTo>
                  <a:pt x="789585" y="994636"/>
                  <a:pt x="771975" y="987576"/>
                  <a:pt x="755476" y="972901"/>
                </a:cubicBezTo>
                <a:cubicBezTo>
                  <a:pt x="775068" y="967031"/>
                  <a:pt x="800849" y="970045"/>
                  <a:pt x="815920" y="955609"/>
                </a:cubicBezTo>
                <a:lnTo>
                  <a:pt x="816317" y="942362"/>
                </a:lnTo>
                <a:cubicBezTo>
                  <a:pt x="800531" y="927607"/>
                  <a:pt x="778797" y="926100"/>
                  <a:pt x="757855" y="921896"/>
                </a:cubicBezTo>
                <a:cubicBezTo>
                  <a:pt x="758490" y="909046"/>
                  <a:pt x="778242" y="895878"/>
                  <a:pt x="766977" y="882790"/>
                </a:cubicBezTo>
                <a:cubicBezTo>
                  <a:pt x="751510" y="864863"/>
                  <a:pt x="721763" y="857406"/>
                  <a:pt x="698839" y="856454"/>
                </a:cubicBezTo>
                <a:cubicBezTo>
                  <a:pt x="672107" y="855344"/>
                  <a:pt x="657273" y="878268"/>
                  <a:pt x="642202" y="867877"/>
                </a:cubicBezTo>
                <a:cubicBezTo>
                  <a:pt x="643709" y="848681"/>
                  <a:pt x="647834" y="827422"/>
                  <a:pt x="638950" y="809574"/>
                </a:cubicBezTo>
                <a:cubicBezTo>
                  <a:pt x="633476" y="805767"/>
                  <a:pt x="631255" y="803149"/>
                  <a:pt x="624116" y="804577"/>
                </a:cubicBezTo>
                <a:cubicBezTo>
                  <a:pt x="593656" y="810526"/>
                  <a:pt x="596512" y="834878"/>
                  <a:pt x="560182" y="818935"/>
                </a:cubicBezTo>
                <a:cubicBezTo>
                  <a:pt x="548442" y="813778"/>
                  <a:pt x="534798" y="812906"/>
                  <a:pt x="522820" y="818538"/>
                </a:cubicBezTo>
                <a:cubicBezTo>
                  <a:pt x="519806" y="819966"/>
                  <a:pt x="518616" y="821076"/>
                  <a:pt x="515760" y="823218"/>
                </a:cubicBezTo>
                <a:cubicBezTo>
                  <a:pt x="519409" y="832578"/>
                  <a:pt x="523376" y="841779"/>
                  <a:pt x="527580" y="850902"/>
                </a:cubicBezTo>
                <a:lnTo>
                  <a:pt x="522186" y="861452"/>
                </a:lnTo>
                <a:cubicBezTo>
                  <a:pt x="508383" y="865497"/>
                  <a:pt x="503782" y="861769"/>
                  <a:pt x="491487" y="854868"/>
                </a:cubicBezTo>
                <a:cubicBezTo>
                  <a:pt x="475067" y="845666"/>
                  <a:pt x="468484" y="837972"/>
                  <a:pt x="448891" y="837972"/>
                </a:cubicBezTo>
                <a:cubicBezTo>
                  <a:pt x="439451" y="853599"/>
                  <a:pt x="455078" y="869384"/>
                  <a:pt x="438182" y="873588"/>
                </a:cubicBezTo>
                <a:cubicBezTo>
                  <a:pt x="397727" y="863752"/>
                  <a:pt x="359256" y="840669"/>
                  <a:pt x="322132" y="822187"/>
                </a:cubicBezTo>
                <a:cubicBezTo>
                  <a:pt x="206875" y="764836"/>
                  <a:pt x="82496" y="704550"/>
                  <a:pt x="0" y="602144"/>
                </a:cubicBezTo>
                <a:cubicBezTo>
                  <a:pt x="25225" y="540906"/>
                  <a:pt x="41645" y="472529"/>
                  <a:pt x="59889" y="408912"/>
                </a:cubicBezTo>
                <a:cubicBezTo>
                  <a:pt x="99710" y="273507"/>
                  <a:pt x="135564" y="137229"/>
                  <a:pt x="16745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301AC0DB-0FEA-061B-9887-88CDF2F1F3DD}"/>
              </a:ext>
            </a:extLst>
          </p:cNvPr>
          <p:cNvSpPr/>
          <p:nvPr/>
        </p:nvSpPr>
        <p:spPr>
          <a:xfrm>
            <a:off x="7678659" y="2215352"/>
            <a:ext cx="524088" cy="1482077"/>
          </a:xfrm>
          <a:custGeom>
            <a:avLst/>
            <a:gdLst>
              <a:gd name="connsiteX0" fmla="*/ 0 w 524088"/>
              <a:gd name="connsiteY0" fmla="*/ 23559 h 1482077"/>
              <a:gd name="connsiteX1" fmla="*/ 117557 w 524088"/>
              <a:gd name="connsiteY1" fmla="*/ 0 h 1482077"/>
              <a:gd name="connsiteX2" fmla="*/ 261925 w 524088"/>
              <a:gd name="connsiteY2" fmla="*/ 41486 h 1482077"/>
              <a:gd name="connsiteX3" fmla="*/ 481334 w 524088"/>
              <a:gd name="connsiteY3" fmla="*/ 88525 h 1482077"/>
              <a:gd name="connsiteX4" fmla="*/ 472767 w 524088"/>
              <a:gd name="connsiteY4" fmla="*/ 95029 h 1482077"/>
              <a:gd name="connsiteX5" fmla="*/ 524089 w 524088"/>
              <a:gd name="connsiteY5" fmla="*/ 1250454 h 1482077"/>
              <a:gd name="connsiteX6" fmla="*/ 518537 w 524088"/>
              <a:gd name="connsiteY6" fmla="*/ 1257434 h 1482077"/>
              <a:gd name="connsiteX7" fmla="*/ 453809 w 524088"/>
              <a:gd name="connsiteY7" fmla="*/ 1190882 h 1482077"/>
              <a:gd name="connsiteX8" fmla="*/ 404073 w 524088"/>
              <a:gd name="connsiteY8" fmla="*/ 1168274 h 1482077"/>
              <a:gd name="connsiteX9" fmla="*/ 353861 w 524088"/>
              <a:gd name="connsiteY9" fmla="*/ 1234827 h 1482077"/>
              <a:gd name="connsiteX10" fmla="*/ 351878 w 524088"/>
              <a:gd name="connsiteY10" fmla="*/ 1236889 h 1482077"/>
              <a:gd name="connsiteX11" fmla="*/ 233845 w 524088"/>
              <a:gd name="connsiteY11" fmla="*/ 1219914 h 1482077"/>
              <a:gd name="connsiteX12" fmla="*/ 235114 w 524088"/>
              <a:gd name="connsiteY12" fmla="*/ 1237603 h 1482077"/>
              <a:gd name="connsiteX13" fmla="*/ 135643 w 524088"/>
              <a:gd name="connsiteY13" fmla="*/ 1254340 h 1482077"/>
              <a:gd name="connsiteX14" fmla="*/ 185616 w 524088"/>
              <a:gd name="connsiteY14" fmla="*/ 1313515 h 1482077"/>
              <a:gd name="connsiteX15" fmla="*/ 68059 w 524088"/>
              <a:gd name="connsiteY15" fmla="*/ 1341755 h 1482077"/>
              <a:gd name="connsiteX16" fmla="*/ 62824 w 524088"/>
              <a:gd name="connsiteY16" fmla="*/ 1350877 h 1482077"/>
              <a:gd name="connsiteX17" fmla="*/ 132549 w 524088"/>
              <a:gd name="connsiteY17" fmla="*/ 1427265 h 1482077"/>
              <a:gd name="connsiteX18" fmla="*/ 37520 w 524088"/>
              <a:gd name="connsiteY18" fmla="*/ 1482078 h 1482077"/>
              <a:gd name="connsiteX19" fmla="*/ 27843 w 524088"/>
              <a:gd name="connsiteY19" fmla="*/ 1480174 h 1482077"/>
              <a:gd name="connsiteX20" fmla="*/ 9439 w 524088"/>
              <a:gd name="connsiteY20" fmla="*/ 946803 h 1482077"/>
              <a:gd name="connsiteX21" fmla="*/ 0 w 524088"/>
              <a:gd name="connsiteY21" fmla="*/ 23559 h 1482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24088" h="1482077">
                <a:moveTo>
                  <a:pt x="0" y="23559"/>
                </a:moveTo>
                <a:cubicBezTo>
                  <a:pt x="44976" y="23718"/>
                  <a:pt x="77816" y="24114"/>
                  <a:pt x="117557" y="0"/>
                </a:cubicBezTo>
                <a:cubicBezTo>
                  <a:pt x="153570" y="7139"/>
                  <a:pt x="236145" y="14913"/>
                  <a:pt x="261925" y="41486"/>
                </a:cubicBezTo>
                <a:cubicBezTo>
                  <a:pt x="316659" y="48705"/>
                  <a:pt x="441038" y="53305"/>
                  <a:pt x="481334" y="88525"/>
                </a:cubicBezTo>
                <a:lnTo>
                  <a:pt x="472767" y="95029"/>
                </a:lnTo>
                <a:cubicBezTo>
                  <a:pt x="468642" y="175939"/>
                  <a:pt x="500530" y="1213409"/>
                  <a:pt x="524089" y="1250454"/>
                </a:cubicBezTo>
                <a:lnTo>
                  <a:pt x="518537" y="1257434"/>
                </a:lnTo>
                <a:cubicBezTo>
                  <a:pt x="499896" y="1251405"/>
                  <a:pt x="471736" y="1206508"/>
                  <a:pt x="453809" y="1190882"/>
                </a:cubicBezTo>
                <a:cubicBezTo>
                  <a:pt x="440482" y="1179221"/>
                  <a:pt x="422952" y="1165895"/>
                  <a:pt x="404073" y="1168274"/>
                </a:cubicBezTo>
                <a:cubicBezTo>
                  <a:pt x="364253" y="1173272"/>
                  <a:pt x="374644" y="1211506"/>
                  <a:pt x="353861" y="1234827"/>
                </a:cubicBezTo>
                <a:cubicBezTo>
                  <a:pt x="353227" y="1235541"/>
                  <a:pt x="352513" y="1236175"/>
                  <a:pt x="351878" y="1236889"/>
                </a:cubicBezTo>
                <a:cubicBezTo>
                  <a:pt x="313486" y="1223801"/>
                  <a:pt x="272872" y="1202542"/>
                  <a:pt x="233845" y="1219914"/>
                </a:cubicBezTo>
                <a:lnTo>
                  <a:pt x="235114" y="1237603"/>
                </a:lnTo>
                <a:cubicBezTo>
                  <a:pt x="210445" y="1254420"/>
                  <a:pt x="145955" y="1218962"/>
                  <a:pt x="135643" y="1254340"/>
                </a:cubicBezTo>
                <a:cubicBezTo>
                  <a:pt x="149683" y="1276868"/>
                  <a:pt x="178239" y="1288370"/>
                  <a:pt x="185616" y="1313515"/>
                </a:cubicBezTo>
                <a:cubicBezTo>
                  <a:pt x="145241" y="1321527"/>
                  <a:pt x="106690" y="1326683"/>
                  <a:pt x="68059" y="1341755"/>
                </a:cubicBezTo>
                <a:lnTo>
                  <a:pt x="62824" y="1350877"/>
                </a:lnTo>
                <a:cubicBezTo>
                  <a:pt x="77657" y="1387841"/>
                  <a:pt x="111529" y="1397678"/>
                  <a:pt x="132549" y="1427265"/>
                </a:cubicBezTo>
                <a:cubicBezTo>
                  <a:pt x="116447" y="1451380"/>
                  <a:pt x="64966" y="1473590"/>
                  <a:pt x="37520" y="1482078"/>
                </a:cubicBezTo>
                <a:lnTo>
                  <a:pt x="27843" y="1480174"/>
                </a:lnTo>
                <a:cubicBezTo>
                  <a:pt x="48704" y="1388476"/>
                  <a:pt x="12612" y="1064678"/>
                  <a:pt x="9439" y="946803"/>
                </a:cubicBezTo>
                <a:cubicBezTo>
                  <a:pt x="5870" y="815841"/>
                  <a:pt x="19276" y="84479"/>
                  <a:pt x="0" y="2355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CB01C05-30EE-EF0F-D995-65A7FF9136F4}"/>
              </a:ext>
            </a:extLst>
          </p:cNvPr>
          <p:cNvSpPr/>
          <p:nvPr/>
        </p:nvSpPr>
        <p:spPr>
          <a:xfrm>
            <a:off x="7912504" y="2256838"/>
            <a:ext cx="290243" cy="1215947"/>
          </a:xfrm>
          <a:custGeom>
            <a:avLst/>
            <a:gdLst>
              <a:gd name="connsiteX0" fmla="*/ 28080 w 290243"/>
              <a:gd name="connsiteY0" fmla="*/ 0 h 1215947"/>
              <a:gd name="connsiteX1" fmla="*/ 247488 w 290243"/>
              <a:gd name="connsiteY1" fmla="*/ 47039 h 1215947"/>
              <a:gd name="connsiteX2" fmla="*/ 238922 w 290243"/>
              <a:gd name="connsiteY2" fmla="*/ 53543 h 1215947"/>
              <a:gd name="connsiteX3" fmla="*/ 290244 w 290243"/>
              <a:gd name="connsiteY3" fmla="*/ 1208967 h 1215947"/>
              <a:gd name="connsiteX4" fmla="*/ 284692 w 290243"/>
              <a:gd name="connsiteY4" fmla="*/ 1215948 h 1215947"/>
              <a:gd name="connsiteX5" fmla="*/ 219964 w 290243"/>
              <a:gd name="connsiteY5" fmla="*/ 1149395 h 1215947"/>
              <a:gd name="connsiteX6" fmla="*/ 170228 w 290243"/>
              <a:gd name="connsiteY6" fmla="*/ 1126788 h 1215947"/>
              <a:gd name="connsiteX7" fmla="*/ 120016 w 290243"/>
              <a:gd name="connsiteY7" fmla="*/ 1193341 h 1215947"/>
              <a:gd name="connsiteX8" fmla="*/ 118033 w 290243"/>
              <a:gd name="connsiteY8" fmla="*/ 1195403 h 1215947"/>
              <a:gd name="connsiteX9" fmla="*/ 0 w 290243"/>
              <a:gd name="connsiteY9" fmla="*/ 1178428 h 1215947"/>
              <a:gd name="connsiteX10" fmla="*/ 37917 w 290243"/>
              <a:gd name="connsiteY10" fmla="*/ 996698 h 1215947"/>
              <a:gd name="connsiteX11" fmla="*/ 41089 w 290243"/>
              <a:gd name="connsiteY11" fmla="*/ 15706 h 1215947"/>
              <a:gd name="connsiteX12" fmla="*/ 28080 w 290243"/>
              <a:gd name="connsiteY12" fmla="*/ 0 h 1215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0243" h="1215947">
                <a:moveTo>
                  <a:pt x="28080" y="0"/>
                </a:moveTo>
                <a:cubicBezTo>
                  <a:pt x="82814" y="7218"/>
                  <a:pt x="207193" y="11819"/>
                  <a:pt x="247488" y="47039"/>
                </a:cubicBezTo>
                <a:lnTo>
                  <a:pt x="238922" y="53543"/>
                </a:lnTo>
                <a:cubicBezTo>
                  <a:pt x="234797" y="134453"/>
                  <a:pt x="266685" y="1171923"/>
                  <a:pt x="290244" y="1208967"/>
                </a:cubicBezTo>
                <a:lnTo>
                  <a:pt x="284692" y="1215948"/>
                </a:lnTo>
                <a:cubicBezTo>
                  <a:pt x="266051" y="1209919"/>
                  <a:pt x="237891" y="1165022"/>
                  <a:pt x="219964" y="1149395"/>
                </a:cubicBezTo>
                <a:cubicBezTo>
                  <a:pt x="206637" y="1137735"/>
                  <a:pt x="189107" y="1124409"/>
                  <a:pt x="170228" y="1126788"/>
                </a:cubicBezTo>
                <a:cubicBezTo>
                  <a:pt x="130408" y="1131786"/>
                  <a:pt x="140799" y="1170020"/>
                  <a:pt x="120016" y="1193341"/>
                </a:cubicBezTo>
                <a:cubicBezTo>
                  <a:pt x="119382" y="1194055"/>
                  <a:pt x="118668" y="1194689"/>
                  <a:pt x="118033" y="1195403"/>
                </a:cubicBezTo>
                <a:cubicBezTo>
                  <a:pt x="79640" y="1182315"/>
                  <a:pt x="39027" y="1161056"/>
                  <a:pt x="0" y="1178428"/>
                </a:cubicBezTo>
                <a:cubicBezTo>
                  <a:pt x="29350" y="1146381"/>
                  <a:pt x="33871" y="1039295"/>
                  <a:pt x="37917" y="996698"/>
                </a:cubicBezTo>
                <a:cubicBezTo>
                  <a:pt x="49974" y="870891"/>
                  <a:pt x="75754" y="85986"/>
                  <a:pt x="41089" y="15706"/>
                </a:cubicBezTo>
                <a:cubicBezTo>
                  <a:pt x="38630" y="10708"/>
                  <a:pt x="31809" y="4521"/>
                  <a:pt x="2808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3C4CD18F-5878-F801-200B-7BEA06139975}"/>
              </a:ext>
            </a:extLst>
          </p:cNvPr>
          <p:cNvSpPr/>
          <p:nvPr/>
        </p:nvSpPr>
        <p:spPr>
          <a:xfrm>
            <a:off x="8151130" y="2303877"/>
            <a:ext cx="915608" cy="1174778"/>
          </a:xfrm>
          <a:custGeom>
            <a:avLst/>
            <a:gdLst>
              <a:gd name="connsiteX0" fmla="*/ 51698 w 915608"/>
              <a:gd name="connsiteY0" fmla="*/ 1161929 h 1174778"/>
              <a:gd name="connsiteX1" fmla="*/ 376 w 915608"/>
              <a:gd name="connsiteY1" fmla="*/ 6505 h 1174778"/>
              <a:gd name="connsiteX2" fmla="*/ 8942 w 915608"/>
              <a:gd name="connsiteY2" fmla="*/ 0 h 1174778"/>
              <a:gd name="connsiteX3" fmla="*/ 151804 w 915608"/>
              <a:gd name="connsiteY3" fmla="*/ 43390 h 1174778"/>
              <a:gd name="connsiteX4" fmla="*/ 228351 w 915608"/>
              <a:gd name="connsiteY4" fmla="*/ 167055 h 1174778"/>
              <a:gd name="connsiteX5" fmla="*/ 347812 w 915608"/>
              <a:gd name="connsiteY5" fmla="*/ 309599 h 1174778"/>
              <a:gd name="connsiteX6" fmla="*/ 483535 w 915608"/>
              <a:gd name="connsiteY6" fmla="*/ 618484 h 1174778"/>
              <a:gd name="connsiteX7" fmla="*/ 845090 w 915608"/>
              <a:gd name="connsiteY7" fmla="*/ 826073 h 1174778"/>
              <a:gd name="connsiteX8" fmla="*/ 884911 w 915608"/>
              <a:gd name="connsiteY8" fmla="*/ 904921 h 1174778"/>
              <a:gd name="connsiteX9" fmla="*/ 915609 w 915608"/>
              <a:gd name="connsiteY9" fmla="*/ 949739 h 1174778"/>
              <a:gd name="connsiteX10" fmla="*/ 902600 w 915608"/>
              <a:gd name="connsiteY10" fmla="*/ 969807 h 1174778"/>
              <a:gd name="connsiteX11" fmla="*/ 839141 w 915608"/>
              <a:gd name="connsiteY11" fmla="*/ 965762 h 1174778"/>
              <a:gd name="connsiteX12" fmla="*/ 786311 w 915608"/>
              <a:gd name="connsiteY12" fmla="*/ 868194 h 1174778"/>
              <a:gd name="connsiteX13" fmla="*/ 750220 w 915608"/>
              <a:gd name="connsiteY13" fmla="*/ 865576 h 1174778"/>
              <a:gd name="connsiteX14" fmla="*/ 678829 w 915608"/>
              <a:gd name="connsiteY14" fmla="*/ 936650 h 1174778"/>
              <a:gd name="connsiteX15" fmla="*/ 662012 w 915608"/>
              <a:gd name="connsiteY15" fmla="*/ 977184 h 1174778"/>
              <a:gd name="connsiteX16" fmla="*/ 583402 w 915608"/>
              <a:gd name="connsiteY16" fmla="*/ 947597 h 1174778"/>
              <a:gd name="connsiteX17" fmla="*/ 526527 w 915608"/>
              <a:gd name="connsiteY17" fmla="*/ 984482 h 1174778"/>
              <a:gd name="connsiteX18" fmla="*/ 532397 w 915608"/>
              <a:gd name="connsiteY18" fmla="*/ 1001061 h 1174778"/>
              <a:gd name="connsiteX19" fmla="*/ 546914 w 915608"/>
              <a:gd name="connsiteY19" fmla="*/ 1011214 h 1174778"/>
              <a:gd name="connsiteX20" fmla="*/ 569521 w 915608"/>
              <a:gd name="connsiteY20" fmla="*/ 1037867 h 1174778"/>
              <a:gd name="connsiteX21" fmla="*/ 489801 w 915608"/>
              <a:gd name="connsiteY21" fmla="*/ 1037153 h 1174778"/>
              <a:gd name="connsiteX22" fmla="*/ 449266 w 915608"/>
              <a:gd name="connsiteY22" fmla="*/ 1093631 h 1174778"/>
              <a:gd name="connsiteX23" fmla="*/ 450774 w 915608"/>
              <a:gd name="connsiteY23" fmla="*/ 1103229 h 1174778"/>
              <a:gd name="connsiteX24" fmla="*/ 524544 w 915608"/>
              <a:gd name="connsiteY24" fmla="*/ 1114652 h 1174778"/>
              <a:gd name="connsiteX25" fmla="*/ 499637 w 915608"/>
              <a:gd name="connsiteY25" fmla="*/ 1142574 h 1174778"/>
              <a:gd name="connsiteX26" fmla="*/ 370736 w 915608"/>
              <a:gd name="connsiteY26" fmla="*/ 1174779 h 1174778"/>
              <a:gd name="connsiteX27" fmla="*/ 362249 w 915608"/>
              <a:gd name="connsiteY27" fmla="*/ 1169226 h 1174778"/>
              <a:gd name="connsiteX28" fmla="*/ 367801 w 915608"/>
              <a:gd name="connsiteY28" fmla="*/ 1152410 h 1174778"/>
              <a:gd name="connsiteX29" fmla="*/ 272455 w 915608"/>
              <a:gd name="connsiteY29" fmla="*/ 1114096 h 1174778"/>
              <a:gd name="connsiteX30" fmla="*/ 196939 w 915608"/>
              <a:gd name="connsiteY30" fmla="*/ 1154075 h 1174778"/>
              <a:gd name="connsiteX31" fmla="*/ 192656 w 915608"/>
              <a:gd name="connsiteY31" fmla="*/ 1158835 h 1174778"/>
              <a:gd name="connsiteX32" fmla="*/ 190275 w 915608"/>
              <a:gd name="connsiteY32" fmla="*/ 1161849 h 1174778"/>
              <a:gd name="connsiteX33" fmla="*/ 106907 w 915608"/>
              <a:gd name="connsiteY33" fmla="*/ 1126392 h 1174778"/>
              <a:gd name="connsiteX34" fmla="*/ 51698 w 915608"/>
              <a:gd name="connsiteY34" fmla="*/ 1161929 h 1174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15608" h="1174778">
                <a:moveTo>
                  <a:pt x="51698" y="1161929"/>
                </a:moveTo>
                <a:cubicBezTo>
                  <a:pt x="28139" y="1124805"/>
                  <a:pt x="-3829" y="87414"/>
                  <a:pt x="376" y="6505"/>
                </a:cubicBezTo>
                <a:lnTo>
                  <a:pt x="8942" y="0"/>
                </a:lnTo>
                <a:cubicBezTo>
                  <a:pt x="44638" y="5394"/>
                  <a:pt x="127690" y="16896"/>
                  <a:pt x="151804" y="43390"/>
                </a:cubicBezTo>
                <a:cubicBezTo>
                  <a:pt x="194718" y="70439"/>
                  <a:pt x="203205" y="126283"/>
                  <a:pt x="228351" y="167055"/>
                </a:cubicBezTo>
                <a:cubicBezTo>
                  <a:pt x="261270" y="220598"/>
                  <a:pt x="319573" y="250503"/>
                  <a:pt x="347812" y="309599"/>
                </a:cubicBezTo>
                <a:cubicBezTo>
                  <a:pt x="401197" y="421604"/>
                  <a:pt x="385649" y="514888"/>
                  <a:pt x="483535" y="618484"/>
                </a:cubicBezTo>
                <a:cubicBezTo>
                  <a:pt x="584593" y="725253"/>
                  <a:pt x="758073" y="713513"/>
                  <a:pt x="845090" y="826073"/>
                </a:cubicBezTo>
                <a:cubicBezTo>
                  <a:pt x="863335" y="849712"/>
                  <a:pt x="869839" y="879617"/>
                  <a:pt x="884911" y="904921"/>
                </a:cubicBezTo>
                <a:cubicBezTo>
                  <a:pt x="894508" y="921182"/>
                  <a:pt x="907835" y="932129"/>
                  <a:pt x="915609" y="949739"/>
                </a:cubicBezTo>
                <a:cubicBezTo>
                  <a:pt x="912118" y="960685"/>
                  <a:pt x="911166" y="962192"/>
                  <a:pt x="902600" y="969807"/>
                </a:cubicBezTo>
                <a:cubicBezTo>
                  <a:pt x="879279" y="958781"/>
                  <a:pt x="864207" y="961716"/>
                  <a:pt x="839141" y="965762"/>
                </a:cubicBezTo>
                <a:cubicBezTo>
                  <a:pt x="830336" y="935143"/>
                  <a:pt x="817645" y="884059"/>
                  <a:pt x="786311" y="868194"/>
                </a:cubicBezTo>
                <a:cubicBezTo>
                  <a:pt x="774176" y="862086"/>
                  <a:pt x="763387" y="861531"/>
                  <a:pt x="750220" y="865576"/>
                </a:cubicBezTo>
                <a:cubicBezTo>
                  <a:pt x="720790" y="874619"/>
                  <a:pt x="690568" y="909204"/>
                  <a:pt x="678829" y="936650"/>
                </a:cubicBezTo>
                <a:cubicBezTo>
                  <a:pt x="673355" y="949580"/>
                  <a:pt x="671769" y="966793"/>
                  <a:pt x="662012" y="977184"/>
                </a:cubicBezTo>
                <a:cubicBezTo>
                  <a:pt x="641546" y="965445"/>
                  <a:pt x="607993" y="941568"/>
                  <a:pt x="583402" y="947597"/>
                </a:cubicBezTo>
                <a:cubicBezTo>
                  <a:pt x="563333" y="952515"/>
                  <a:pt x="542392" y="971870"/>
                  <a:pt x="526527" y="984482"/>
                </a:cubicBezTo>
                <a:cubicBezTo>
                  <a:pt x="526290" y="992732"/>
                  <a:pt x="526448" y="994556"/>
                  <a:pt x="532397" y="1001061"/>
                </a:cubicBezTo>
                <a:cubicBezTo>
                  <a:pt x="536681" y="1005662"/>
                  <a:pt x="541599" y="1008121"/>
                  <a:pt x="546914" y="1011214"/>
                </a:cubicBezTo>
                <a:cubicBezTo>
                  <a:pt x="559605" y="1018750"/>
                  <a:pt x="563889" y="1024699"/>
                  <a:pt x="569521" y="1037867"/>
                </a:cubicBezTo>
                <a:cubicBezTo>
                  <a:pt x="544454" y="1035011"/>
                  <a:pt x="513756" y="1028031"/>
                  <a:pt x="489801" y="1037153"/>
                </a:cubicBezTo>
                <a:cubicBezTo>
                  <a:pt x="472032" y="1052938"/>
                  <a:pt x="461244" y="1073404"/>
                  <a:pt x="449266" y="1093631"/>
                </a:cubicBezTo>
                <a:lnTo>
                  <a:pt x="450774" y="1103229"/>
                </a:lnTo>
                <a:cubicBezTo>
                  <a:pt x="474571" y="1111003"/>
                  <a:pt x="505269" y="1101246"/>
                  <a:pt x="524544" y="1114652"/>
                </a:cubicBezTo>
                <a:cubicBezTo>
                  <a:pt x="518833" y="1130437"/>
                  <a:pt x="515501" y="1134800"/>
                  <a:pt x="499637" y="1142574"/>
                </a:cubicBezTo>
                <a:cubicBezTo>
                  <a:pt x="463466" y="1160263"/>
                  <a:pt x="411033" y="1174541"/>
                  <a:pt x="370736" y="1174779"/>
                </a:cubicBezTo>
                <a:lnTo>
                  <a:pt x="362249" y="1169226"/>
                </a:lnTo>
                <a:lnTo>
                  <a:pt x="367801" y="1152410"/>
                </a:lnTo>
                <a:cubicBezTo>
                  <a:pt x="346781" y="1133213"/>
                  <a:pt x="301884" y="1111162"/>
                  <a:pt x="272455" y="1114096"/>
                </a:cubicBezTo>
                <a:cubicBezTo>
                  <a:pt x="248261" y="1116476"/>
                  <a:pt x="212963" y="1136069"/>
                  <a:pt x="196939" y="1154075"/>
                </a:cubicBezTo>
                <a:cubicBezTo>
                  <a:pt x="195511" y="1155662"/>
                  <a:pt x="194084" y="1157169"/>
                  <a:pt x="192656" y="1158835"/>
                </a:cubicBezTo>
                <a:cubicBezTo>
                  <a:pt x="191783" y="1159787"/>
                  <a:pt x="191069" y="1160818"/>
                  <a:pt x="190275" y="1161849"/>
                </a:cubicBezTo>
                <a:cubicBezTo>
                  <a:pt x="163068" y="1148602"/>
                  <a:pt x="136257" y="1134403"/>
                  <a:pt x="106907" y="1126392"/>
                </a:cubicBezTo>
                <a:cubicBezTo>
                  <a:pt x="93898" y="1147016"/>
                  <a:pt x="75019" y="1156455"/>
                  <a:pt x="51698" y="116192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02210536-EBF6-FCA1-4992-F37DA077240E}"/>
              </a:ext>
            </a:extLst>
          </p:cNvPr>
          <p:cNvSpPr/>
          <p:nvPr/>
        </p:nvSpPr>
        <p:spPr>
          <a:xfrm>
            <a:off x="4517941" y="830763"/>
            <a:ext cx="574906" cy="1029061"/>
          </a:xfrm>
          <a:custGeom>
            <a:avLst/>
            <a:gdLst>
              <a:gd name="connsiteX0" fmla="*/ 294845 w 574906"/>
              <a:gd name="connsiteY0" fmla="*/ 0 h 1029061"/>
              <a:gd name="connsiteX1" fmla="*/ 371709 w 574906"/>
              <a:gd name="connsiteY1" fmla="*/ 26097 h 1029061"/>
              <a:gd name="connsiteX2" fmla="*/ 405580 w 574906"/>
              <a:gd name="connsiteY2" fmla="*/ 110497 h 1029061"/>
              <a:gd name="connsiteX3" fmla="*/ 492043 w 574906"/>
              <a:gd name="connsiteY3" fmla="*/ 640695 h 1029061"/>
              <a:gd name="connsiteX4" fmla="*/ 562085 w 574906"/>
              <a:gd name="connsiteY4" fmla="*/ 833689 h 1029061"/>
              <a:gd name="connsiteX5" fmla="*/ 574539 w 574906"/>
              <a:gd name="connsiteY5" fmla="*/ 1029062 h 1029061"/>
              <a:gd name="connsiteX6" fmla="*/ 0 w 574906"/>
              <a:gd name="connsiteY6" fmla="*/ 639981 h 1029061"/>
              <a:gd name="connsiteX7" fmla="*/ 11661 w 574906"/>
              <a:gd name="connsiteY7" fmla="*/ 509256 h 1029061"/>
              <a:gd name="connsiteX8" fmla="*/ 265496 w 574906"/>
              <a:gd name="connsiteY8" fmla="*/ 287309 h 1029061"/>
              <a:gd name="connsiteX9" fmla="*/ 294845 w 574906"/>
              <a:gd name="connsiteY9" fmla="*/ 0 h 1029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4906" h="1029061">
                <a:moveTo>
                  <a:pt x="294845" y="0"/>
                </a:moveTo>
                <a:cubicBezTo>
                  <a:pt x="320308" y="10471"/>
                  <a:pt x="344977" y="19355"/>
                  <a:pt x="371709" y="26097"/>
                </a:cubicBezTo>
                <a:cubicBezTo>
                  <a:pt x="385274" y="50291"/>
                  <a:pt x="393841" y="84083"/>
                  <a:pt x="405580" y="110497"/>
                </a:cubicBezTo>
                <a:cubicBezTo>
                  <a:pt x="373772" y="328557"/>
                  <a:pt x="404866" y="441990"/>
                  <a:pt x="492043" y="640695"/>
                </a:cubicBezTo>
                <a:cubicBezTo>
                  <a:pt x="519647" y="703519"/>
                  <a:pt x="547490" y="766343"/>
                  <a:pt x="562085" y="833689"/>
                </a:cubicBezTo>
                <a:cubicBezTo>
                  <a:pt x="576126" y="898654"/>
                  <a:pt x="575333" y="962986"/>
                  <a:pt x="574539" y="1029062"/>
                </a:cubicBezTo>
                <a:cubicBezTo>
                  <a:pt x="411450" y="876364"/>
                  <a:pt x="202750" y="733027"/>
                  <a:pt x="0" y="639981"/>
                </a:cubicBezTo>
                <a:cubicBezTo>
                  <a:pt x="1983" y="595956"/>
                  <a:pt x="5632" y="552963"/>
                  <a:pt x="11661" y="509256"/>
                </a:cubicBezTo>
                <a:cubicBezTo>
                  <a:pt x="103596" y="440800"/>
                  <a:pt x="184347" y="368060"/>
                  <a:pt x="265496" y="287309"/>
                </a:cubicBezTo>
                <a:cubicBezTo>
                  <a:pt x="264305" y="209096"/>
                  <a:pt x="253438" y="69487"/>
                  <a:pt x="29484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82EB8135-D22F-6E07-F08A-9B4B11BD98F6}"/>
              </a:ext>
            </a:extLst>
          </p:cNvPr>
          <p:cNvSpPr/>
          <p:nvPr/>
        </p:nvSpPr>
        <p:spPr>
          <a:xfrm>
            <a:off x="4529204" y="2663371"/>
            <a:ext cx="862347" cy="480571"/>
          </a:xfrm>
          <a:custGeom>
            <a:avLst/>
            <a:gdLst>
              <a:gd name="connsiteX0" fmla="*/ 37441 w 862347"/>
              <a:gd name="connsiteY0" fmla="*/ 0 h 480571"/>
              <a:gd name="connsiteX1" fmla="*/ 368140 w 862347"/>
              <a:gd name="connsiteY1" fmla="*/ 143099 h 480571"/>
              <a:gd name="connsiteX2" fmla="*/ 857882 w 862347"/>
              <a:gd name="connsiteY2" fmla="*/ 404866 h 480571"/>
              <a:gd name="connsiteX3" fmla="*/ 860341 w 862347"/>
              <a:gd name="connsiteY3" fmla="*/ 436992 h 480571"/>
              <a:gd name="connsiteX4" fmla="*/ 830119 w 862347"/>
              <a:gd name="connsiteY4" fmla="*/ 437786 h 480571"/>
              <a:gd name="connsiteX5" fmla="*/ 727237 w 862347"/>
              <a:gd name="connsiteY5" fmla="*/ 388843 h 480571"/>
              <a:gd name="connsiteX6" fmla="*/ 398917 w 862347"/>
              <a:gd name="connsiteY6" fmla="*/ 400345 h 480571"/>
              <a:gd name="connsiteX7" fmla="*/ 394713 w 862347"/>
              <a:gd name="connsiteY7" fmla="*/ 402328 h 480571"/>
              <a:gd name="connsiteX8" fmla="*/ 336966 w 862347"/>
              <a:gd name="connsiteY8" fmla="*/ 352275 h 480571"/>
              <a:gd name="connsiteX9" fmla="*/ 338711 w 862347"/>
              <a:gd name="connsiteY9" fmla="*/ 428901 h 480571"/>
              <a:gd name="connsiteX10" fmla="*/ 308330 w 862347"/>
              <a:gd name="connsiteY10" fmla="*/ 475067 h 480571"/>
              <a:gd name="connsiteX11" fmla="*/ 235670 w 862347"/>
              <a:gd name="connsiteY11" fmla="*/ 470308 h 480571"/>
              <a:gd name="connsiteX12" fmla="*/ 64332 w 862347"/>
              <a:gd name="connsiteY12" fmla="*/ 284612 h 480571"/>
              <a:gd name="connsiteX13" fmla="*/ 53940 w 862347"/>
              <a:gd name="connsiteY13" fmla="*/ 258991 h 480571"/>
              <a:gd name="connsiteX14" fmla="*/ 96775 w 862347"/>
              <a:gd name="connsiteY14" fmla="*/ 143417 h 480571"/>
              <a:gd name="connsiteX15" fmla="*/ 34268 w 862347"/>
              <a:gd name="connsiteY15" fmla="*/ 247806 h 480571"/>
              <a:gd name="connsiteX16" fmla="*/ 21893 w 862347"/>
              <a:gd name="connsiteY16" fmla="*/ 135484 h 480571"/>
              <a:gd name="connsiteX17" fmla="*/ 6584 w 862347"/>
              <a:gd name="connsiteY17" fmla="*/ 154681 h 480571"/>
              <a:gd name="connsiteX18" fmla="*/ 0 w 862347"/>
              <a:gd name="connsiteY18" fmla="*/ 135008 h 480571"/>
              <a:gd name="connsiteX19" fmla="*/ 37441 w 862347"/>
              <a:gd name="connsiteY19" fmla="*/ 0 h 480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62347" h="480571">
                <a:moveTo>
                  <a:pt x="37441" y="0"/>
                </a:moveTo>
                <a:cubicBezTo>
                  <a:pt x="148731" y="45214"/>
                  <a:pt x="257484" y="96298"/>
                  <a:pt x="368140" y="143099"/>
                </a:cubicBezTo>
                <a:cubicBezTo>
                  <a:pt x="478479" y="189741"/>
                  <a:pt x="808305" y="291037"/>
                  <a:pt x="857882" y="404866"/>
                </a:cubicBezTo>
                <a:cubicBezTo>
                  <a:pt x="863911" y="418669"/>
                  <a:pt x="862880" y="422714"/>
                  <a:pt x="860341" y="436992"/>
                </a:cubicBezTo>
                <a:cubicBezTo>
                  <a:pt x="848046" y="442704"/>
                  <a:pt x="843366" y="442228"/>
                  <a:pt x="830119" y="437786"/>
                </a:cubicBezTo>
                <a:cubicBezTo>
                  <a:pt x="795455" y="426125"/>
                  <a:pt x="761028" y="403914"/>
                  <a:pt x="727237" y="388843"/>
                </a:cubicBezTo>
                <a:cubicBezTo>
                  <a:pt x="613408" y="337917"/>
                  <a:pt x="509573" y="349102"/>
                  <a:pt x="398917" y="400345"/>
                </a:cubicBezTo>
                <a:lnTo>
                  <a:pt x="394713" y="402328"/>
                </a:lnTo>
                <a:cubicBezTo>
                  <a:pt x="375755" y="385432"/>
                  <a:pt x="357035" y="367902"/>
                  <a:pt x="336966" y="352275"/>
                </a:cubicBezTo>
                <a:cubicBezTo>
                  <a:pt x="342518" y="379879"/>
                  <a:pt x="347516" y="401693"/>
                  <a:pt x="338711" y="428901"/>
                </a:cubicBezTo>
                <a:cubicBezTo>
                  <a:pt x="332841" y="446987"/>
                  <a:pt x="326495" y="465707"/>
                  <a:pt x="308330" y="475067"/>
                </a:cubicBezTo>
                <a:cubicBezTo>
                  <a:pt x="286834" y="486094"/>
                  <a:pt x="257008" y="478478"/>
                  <a:pt x="235670" y="470308"/>
                </a:cubicBezTo>
                <a:cubicBezTo>
                  <a:pt x="156267" y="439769"/>
                  <a:pt x="97251" y="360445"/>
                  <a:pt x="64332" y="284612"/>
                </a:cubicBezTo>
                <a:cubicBezTo>
                  <a:pt x="60683" y="276125"/>
                  <a:pt x="57192" y="267637"/>
                  <a:pt x="53940" y="258991"/>
                </a:cubicBezTo>
                <a:cubicBezTo>
                  <a:pt x="71470" y="220995"/>
                  <a:pt x="84717" y="183475"/>
                  <a:pt x="96775" y="143417"/>
                </a:cubicBezTo>
                <a:cubicBezTo>
                  <a:pt x="74009" y="176494"/>
                  <a:pt x="58620" y="216870"/>
                  <a:pt x="34268" y="247806"/>
                </a:cubicBezTo>
                <a:cubicBezTo>
                  <a:pt x="25622" y="220122"/>
                  <a:pt x="31968" y="149286"/>
                  <a:pt x="21893" y="135484"/>
                </a:cubicBezTo>
                <a:cubicBezTo>
                  <a:pt x="16975" y="145479"/>
                  <a:pt x="16738" y="149762"/>
                  <a:pt x="6584" y="154681"/>
                </a:cubicBezTo>
                <a:lnTo>
                  <a:pt x="0" y="135008"/>
                </a:lnTo>
                <a:cubicBezTo>
                  <a:pt x="11740" y="89873"/>
                  <a:pt x="23321" y="44421"/>
                  <a:pt x="3744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7857B178-4508-EAD2-87D4-777FF1132F3B}"/>
              </a:ext>
            </a:extLst>
          </p:cNvPr>
          <p:cNvSpPr/>
          <p:nvPr/>
        </p:nvSpPr>
        <p:spPr>
          <a:xfrm>
            <a:off x="4997104" y="879943"/>
            <a:ext cx="372919" cy="665126"/>
          </a:xfrm>
          <a:custGeom>
            <a:avLst/>
            <a:gdLst>
              <a:gd name="connsiteX0" fmla="*/ 60790 w 372919"/>
              <a:gd name="connsiteY0" fmla="*/ 0 h 665126"/>
              <a:gd name="connsiteX1" fmla="*/ 298364 w 372919"/>
              <a:gd name="connsiteY1" fmla="*/ 31174 h 665126"/>
              <a:gd name="connsiteX2" fmla="*/ 244345 w 372919"/>
              <a:gd name="connsiteY2" fmla="*/ 131280 h 665126"/>
              <a:gd name="connsiteX3" fmla="*/ 372293 w 372919"/>
              <a:gd name="connsiteY3" fmla="*/ 479906 h 665126"/>
              <a:gd name="connsiteX4" fmla="*/ 245217 w 372919"/>
              <a:gd name="connsiteY4" fmla="*/ 616898 h 665126"/>
              <a:gd name="connsiteX5" fmla="*/ 211029 w 372919"/>
              <a:gd name="connsiteY5" fmla="*/ 665126 h 665126"/>
              <a:gd name="connsiteX6" fmla="*/ 144000 w 372919"/>
              <a:gd name="connsiteY6" fmla="*/ 586914 h 665126"/>
              <a:gd name="connsiteX7" fmla="*/ 5105 w 372919"/>
              <a:gd name="connsiteY7" fmla="*/ 107245 h 665126"/>
              <a:gd name="connsiteX8" fmla="*/ 60790 w 372919"/>
              <a:gd name="connsiteY8" fmla="*/ 0 h 665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2919" h="665126">
                <a:moveTo>
                  <a:pt x="60790" y="0"/>
                </a:moveTo>
                <a:cubicBezTo>
                  <a:pt x="140431" y="8170"/>
                  <a:pt x="219041" y="23004"/>
                  <a:pt x="298364" y="31174"/>
                </a:cubicBezTo>
                <a:cubicBezTo>
                  <a:pt x="287258" y="66632"/>
                  <a:pt x="261320" y="98123"/>
                  <a:pt x="244345" y="131280"/>
                </a:cubicBezTo>
                <a:cubicBezTo>
                  <a:pt x="147174" y="320625"/>
                  <a:pt x="344688" y="381545"/>
                  <a:pt x="372293" y="479906"/>
                </a:cubicBezTo>
                <a:cubicBezTo>
                  <a:pt x="382288" y="515602"/>
                  <a:pt x="269649" y="592387"/>
                  <a:pt x="245217" y="616898"/>
                </a:cubicBezTo>
                <a:cubicBezTo>
                  <a:pt x="231415" y="630779"/>
                  <a:pt x="221024" y="648310"/>
                  <a:pt x="211029" y="665126"/>
                </a:cubicBezTo>
                <a:cubicBezTo>
                  <a:pt x="187787" y="639822"/>
                  <a:pt x="164545" y="614518"/>
                  <a:pt x="144000" y="586914"/>
                </a:cubicBezTo>
                <a:cubicBezTo>
                  <a:pt x="49130" y="459679"/>
                  <a:pt x="-19723" y="267320"/>
                  <a:pt x="5105" y="107245"/>
                </a:cubicBezTo>
                <a:cubicBezTo>
                  <a:pt x="11848" y="63697"/>
                  <a:pt x="24936" y="26653"/>
                  <a:pt x="6079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4CE5B1FA-12CC-5CDB-661E-8DE2617AC353}"/>
              </a:ext>
            </a:extLst>
          </p:cNvPr>
          <p:cNvSpPr/>
          <p:nvPr/>
        </p:nvSpPr>
        <p:spPr>
          <a:xfrm>
            <a:off x="4244989" y="683935"/>
            <a:ext cx="520599" cy="552169"/>
          </a:xfrm>
          <a:custGeom>
            <a:avLst/>
            <a:gdLst>
              <a:gd name="connsiteX0" fmla="*/ 297463 w 520599"/>
              <a:gd name="connsiteY0" fmla="*/ 0 h 552169"/>
              <a:gd name="connsiteX1" fmla="*/ 520599 w 520599"/>
              <a:gd name="connsiteY1" fmla="*/ 126759 h 552169"/>
              <a:gd name="connsiteX2" fmla="*/ 517267 w 520599"/>
              <a:gd name="connsiteY2" fmla="*/ 129059 h 552169"/>
              <a:gd name="connsiteX3" fmla="*/ 461741 w 520599"/>
              <a:gd name="connsiteY3" fmla="*/ 141434 h 552169"/>
              <a:gd name="connsiteX4" fmla="*/ 481968 w 520599"/>
              <a:gd name="connsiteY4" fmla="*/ 175384 h 552169"/>
              <a:gd name="connsiteX5" fmla="*/ 469594 w 520599"/>
              <a:gd name="connsiteY5" fmla="*/ 326019 h 552169"/>
              <a:gd name="connsiteX6" fmla="*/ 266923 w 520599"/>
              <a:gd name="connsiteY6" fmla="*/ 126124 h 552169"/>
              <a:gd name="connsiteX7" fmla="*/ 424776 w 520599"/>
              <a:gd name="connsiteY7" fmla="*/ 390985 h 552169"/>
              <a:gd name="connsiteX8" fmla="*/ 226150 w 520599"/>
              <a:gd name="connsiteY8" fmla="*/ 552170 h 552169"/>
              <a:gd name="connsiteX9" fmla="*/ 0 w 520599"/>
              <a:gd name="connsiteY9" fmla="*/ 347119 h 552169"/>
              <a:gd name="connsiteX10" fmla="*/ 110339 w 520599"/>
              <a:gd name="connsiteY10" fmla="*/ 215918 h 552169"/>
              <a:gd name="connsiteX11" fmla="*/ 148176 w 520599"/>
              <a:gd name="connsiteY11" fmla="*/ 239160 h 552169"/>
              <a:gd name="connsiteX12" fmla="*/ 158329 w 520599"/>
              <a:gd name="connsiteY12" fmla="*/ 229800 h 552169"/>
              <a:gd name="connsiteX13" fmla="*/ 161502 w 520599"/>
              <a:gd name="connsiteY13" fmla="*/ 149049 h 552169"/>
              <a:gd name="connsiteX14" fmla="*/ 297463 w 520599"/>
              <a:gd name="connsiteY14" fmla="*/ 0 h 55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20599" h="552169">
                <a:moveTo>
                  <a:pt x="297463" y="0"/>
                </a:moveTo>
                <a:cubicBezTo>
                  <a:pt x="374961" y="36092"/>
                  <a:pt x="447225" y="83052"/>
                  <a:pt x="520599" y="126759"/>
                </a:cubicBezTo>
                <a:cubicBezTo>
                  <a:pt x="519489" y="127552"/>
                  <a:pt x="518378" y="128345"/>
                  <a:pt x="517267" y="129059"/>
                </a:cubicBezTo>
                <a:cubicBezTo>
                  <a:pt x="499578" y="140561"/>
                  <a:pt x="482207" y="140482"/>
                  <a:pt x="461741" y="141434"/>
                </a:cubicBezTo>
                <a:cubicBezTo>
                  <a:pt x="463645" y="157298"/>
                  <a:pt x="477606" y="162296"/>
                  <a:pt x="481968" y="175384"/>
                </a:cubicBezTo>
                <a:cubicBezTo>
                  <a:pt x="494026" y="211555"/>
                  <a:pt x="477368" y="288261"/>
                  <a:pt x="469594" y="326019"/>
                </a:cubicBezTo>
                <a:cubicBezTo>
                  <a:pt x="398520" y="262402"/>
                  <a:pt x="330937" y="196960"/>
                  <a:pt x="266923" y="126124"/>
                </a:cubicBezTo>
                <a:cubicBezTo>
                  <a:pt x="311741" y="219726"/>
                  <a:pt x="386463" y="295004"/>
                  <a:pt x="424776" y="390985"/>
                </a:cubicBezTo>
                <a:cubicBezTo>
                  <a:pt x="362904" y="450715"/>
                  <a:pt x="289292" y="494819"/>
                  <a:pt x="226150" y="552170"/>
                </a:cubicBezTo>
                <a:cubicBezTo>
                  <a:pt x="149128" y="485538"/>
                  <a:pt x="75674" y="415258"/>
                  <a:pt x="0" y="347119"/>
                </a:cubicBezTo>
                <a:cubicBezTo>
                  <a:pt x="21179" y="307299"/>
                  <a:pt x="78372" y="250820"/>
                  <a:pt x="110339" y="215918"/>
                </a:cubicBezTo>
                <a:cubicBezTo>
                  <a:pt x="128345" y="212587"/>
                  <a:pt x="130408" y="233766"/>
                  <a:pt x="148176" y="239160"/>
                </a:cubicBezTo>
                <a:lnTo>
                  <a:pt x="158329" y="229800"/>
                </a:lnTo>
                <a:cubicBezTo>
                  <a:pt x="168403" y="205447"/>
                  <a:pt x="163168" y="174908"/>
                  <a:pt x="161502" y="149049"/>
                </a:cubicBezTo>
                <a:cubicBezTo>
                  <a:pt x="220836" y="112560"/>
                  <a:pt x="263512" y="59730"/>
                  <a:pt x="29746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5CACF56C-1CCC-810E-786D-0B5770C5A2A1}"/>
              </a:ext>
            </a:extLst>
          </p:cNvPr>
          <p:cNvSpPr/>
          <p:nvPr/>
        </p:nvSpPr>
        <p:spPr>
          <a:xfrm>
            <a:off x="5301576" y="944037"/>
            <a:ext cx="475067" cy="350291"/>
          </a:xfrm>
          <a:custGeom>
            <a:avLst/>
            <a:gdLst>
              <a:gd name="connsiteX0" fmla="*/ 0 w 475067"/>
              <a:gd name="connsiteY0" fmla="*/ 150476 h 350291"/>
              <a:gd name="connsiteX1" fmla="*/ 74961 w 475067"/>
              <a:gd name="connsiteY1" fmla="*/ 0 h 350291"/>
              <a:gd name="connsiteX2" fmla="*/ 145717 w 475067"/>
              <a:gd name="connsiteY2" fmla="*/ 25939 h 350291"/>
              <a:gd name="connsiteX3" fmla="*/ 147462 w 475067"/>
              <a:gd name="connsiteY3" fmla="*/ 31571 h 350291"/>
              <a:gd name="connsiteX4" fmla="*/ 274221 w 475067"/>
              <a:gd name="connsiteY4" fmla="*/ 130170 h 350291"/>
              <a:gd name="connsiteX5" fmla="*/ 475068 w 475067"/>
              <a:gd name="connsiteY5" fmla="*/ 211079 h 350291"/>
              <a:gd name="connsiteX6" fmla="*/ 187679 w 475067"/>
              <a:gd name="connsiteY6" fmla="*/ 350292 h 350291"/>
              <a:gd name="connsiteX7" fmla="*/ 0 w 475067"/>
              <a:gd name="connsiteY7" fmla="*/ 150476 h 350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5067" h="350291">
                <a:moveTo>
                  <a:pt x="0" y="150476"/>
                </a:moveTo>
                <a:cubicBezTo>
                  <a:pt x="13961" y="109625"/>
                  <a:pt x="37679" y="21100"/>
                  <a:pt x="74961" y="0"/>
                </a:cubicBezTo>
                <a:cubicBezTo>
                  <a:pt x="97726" y="5156"/>
                  <a:pt x="129456" y="8250"/>
                  <a:pt x="145717" y="25939"/>
                </a:cubicBezTo>
                <a:lnTo>
                  <a:pt x="147462" y="31571"/>
                </a:lnTo>
                <a:cubicBezTo>
                  <a:pt x="162851" y="79799"/>
                  <a:pt x="231228" y="108594"/>
                  <a:pt x="274221" y="130170"/>
                </a:cubicBezTo>
                <a:cubicBezTo>
                  <a:pt x="336172" y="161344"/>
                  <a:pt x="407008" y="196405"/>
                  <a:pt x="475068" y="211079"/>
                </a:cubicBezTo>
                <a:cubicBezTo>
                  <a:pt x="384322" y="276125"/>
                  <a:pt x="293418" y="315628"/>
                  <a:pt x="187679" y="350292"/>
                </a:cubicBezTo>
                <a:cubicBezTo>
                  <a:pt x="122079" y="279377"/>
                  <a:pt x="50132" y="237256"/>
                  <a:pt x="0" y="15047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2FB1DBDD-2238-657E-890E-17F84DB70AF2}"/>
              </a:ext>
            </a:extLst>
          </p:cNvPr>
          <p:cNvSpPr/>
          <p:nvPr/>
        </p:nvSpPr>
        <p:spPr>
          <a:xfrm>
            <a:off x="3612782" y="2249858"/>
            <a:ext cx="408356" cy="349736"/>
          </a:xfrm>
          <a:custGeom>
            <a:avLst/>
            <a:gdLst>
              <a:gd name="connsiteX0" fmla="*/ 166817 w 408356"/>
              <a:gd name="connsiteY0" fmla="*/ 0 h 349736"/>
              <a:gd name="connsiteX1" fmla="*/ 408357 w 408356"/>
              <a:gd name="connsiteY1" fmla="*/ 113036 h 349736"/>
              <a:gd name="connsiteX2" fmla="*/ 76468 w 408356"/>
              <a:gd name="connsiteY2" fmla="*/ 323957 h 349736"/>
              <a:gd name="connsiteX3" fmla="*/ 0 w 408356"/>
              <a:gd name="connsiteY3" fmla="*/ 349737 h 349736"/>
              <a:gd name="connsiteX4" fmla="*/ 166817 w 408356"/>
              <a:gd name="connsiteY4" fmla="*/ 0 h 349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356" h="349736">
                <a:moveTo>
                  <a:pt x="166817" y="0"/>
                </a:moveTo>
                <a:cubicBezTo>
                  <a:pt x="198229" y="13168"/>
                  <a:pt x="392809" y="97568"/>
                  <a:pt x="408357" y="113036"/>
                </a:cubicBezTo>
                <a:cubicBezTo>
                  <a:pt x="386384" y="172925"/>
                  <a:pt x="137785" y="295717"/>
                  <a:pt x="76468" y="323957"/>
                </a:cubicBezTo>
                <a:cubicBezTo>
                  <a:pt x="52115" y="335220"/>
                  <a:pt x="26811" y="346405"/>
                  <a:pt x="0" y="349737"/>
                </a:cubicBezTo>
                <a:cubicBezTo>
                  <a:pt x="62269" y="235590"/>
                  <a:pt x="121761" y="122237"/>
                  <a:pt x="1668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56F8EC60-BEE6-0687-FC24-7A535A184160}"/>
              </a:ext>
            </a:extLst>
          </p:cNvPr>
          <p:cNvSpPr/>
          <p:nvPr/>
        </p:nvSpPr>
        <p:spPr>
          <a:xfrm>
            <a:off x="4052471" y="1104825"/>
            <a:ext cx="276838" cy="298573"/>
          </a:xfrm>
          <a:custGeom>
            <a:avLst/>
            <a:gdLst>
              <a:gd name="connsiteX0" fmla="*/ 113512 w 276838"/>
              <a:gd name="connsiteY0" fmla="*/ 0 h 298573"/>
              <a:gd name="connsiteX1" fmla="*/ 276839 w 276838"/>
              <a:gd name="connsiteY1" fmla="*/ 210207 h 298573"/>
              <a:gd name="connsiteX2" fmla="*/ 260260 w 276838"/>
              <a:gd name="connsiteY2" fmla="*/ 298573 h 298573"/>
              <a:gd name="connsiteX3" fmla="*/ 0 w 276838"/>
              <a:gd name="connsiteY3" fmla="*/ 195056 h 298573"/>
              <a:gd name="connsiteX4" fmla="*/ 47832 w 276838"/>
              <a:gd name="connsiteY4" fmla="*/ 47435 h 298573"/>
              <a:gd name="connsiteX5" fmla="*/ 113512 w 276838"/>
              <a:gd name="connsiteY5" fmla="*/ 0 h 298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6838" h="298573">
                <a:moveTo>
                  <a:pt x="113512" y="0"/>
                </a:moveTo>
                <a:cubicBezTo>
                  <a:pt x="169831" y="67187"/>
                  <a:pt x="232656" y="134215"/>
                  <a:pt x="276839" y="210207"/>
                </a:cubicBezTo>
                <a:cubicBezTo>
                  <a:pt x="271444" y="239636"/>
                  <a:pt x="266685" y="269382"/>
                  <a:pt x="260260" y="298573"/>
                </a:cubicBezTo>
                <a:cubicBezTo>
                  <a:pt x="184268" y="274300"/>
                  <a:pt x="60048" y="248996"/>
                  <a:pt x="0" y="195056"/>
                </a:cubicBezTo>
                <a:cubicBezTo>
                  <a:pt x="15072" y="144924"/>
                  <a:pt x="25463" y="95109"/>
                  <a:pt x="47832" y="47435"/>
                </a:cubicBezTo>
                <a:cubicBezTo>
                  <a:pt x="75516" y="33633"/>
                  <a:pt x="94712" y="25383"/>
                  <a:pt x="11351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562F02D3-9E26-8C22-1A63-301D6AF23BCD}"/>
              </a:ext>
            </a:extLst>
          </p:cNvPr>
          <p:cNvSpPr/>
          <p:nvPr/>
        </p:nvSpPr>
        <p:spPr>
          <a:xfrm>
            <a:off x="5634258" y="2303242"/>
            <a:ext cx="352433" cy="359414"/>
          </a:xfrm>
          <a:custGeom>
            <a:avLst/>
            <a:gdLst>
              <a:gd name="connsiteX0" fmla="*/ 0 w 352433"/>
              <a:gd name="connsiteY0" fmla="*/ 100661 h 359414"/>
              <a:gd name="connsiteX1" fmla="*/ 86621 w 352433"/>
              <a:gd name="connsiteY1" fmla="*/ 0 h 359414"/>
              <a:gd name="connsiteX2" fmla="*/ 112480 w 352433"/>
              <a:gd name="connsiteY2" fmla="*/ 108832 h 359414"/>
              <a:gd name="connsiteX3" fmla="*/ 190376 w 352433"/>
              <a:gd name="connsiteY3" fmla="*/ 17134 h 359414"/>
              <a:gd name="connsiteX4" fmla="*/ 223851 w 352433"/>
              <a:gd name="connsiteY4" fmla="*/ 70281 h 359414"/>
              <a:gd name="connsiteX5" fmla="*/ 191487 w 352433"/>
              <a:gd name="connsiteY5" fmla="*/ 199816 h 359414"/>
              <a:gd name="connsiteX6" fmla="*/ 209890 w 352433"/>
              <a:gd name="connsiteY6" fmla="*/ 200847 h 359414"/>
              <a:gd name="connsiteX7" fmla="*/ 352434 w 352433"/>
              <a:gd name="connsiteY7" fmla="*/ 107483 h 359414"/>
              <a:gd name="connsiteX8" fmla="*/ 273745 w 352433"/>
              <a:gd name="connsiteY8" fmla="*/ 254945 h 359414"/>
              <a:gd name="connsiteX9" fmla="*/ 273904 w 352433"/>
              <a:gd name="connsiteY9" fmla="*/ 267240 h 359414"/>
              <a:gd name="connsiteX10" fmla="*/ 226945 w 352433"/>
              <a:gd name="connsiteY10" fmla="*/ 359414 h 359414"/>
              <a:gd name="connsiteX11" fmla="*/ 0 w 352433"/>
              <a:gd name="connsiteY11" fmla="*/ 100661 h 35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2433" h="359414">
                <a:moveTo>
                  <a:pt x="0" y="100661"/>
                </a:moveTo>
                <a:cubicBezTo>
                  <a:pt x="15706" y="80672"/>
                  <a:pt x="64886" y="5235"/>
                  <a:pt x="86621" y="0"/>
                </a:cubicBezTo>
                <a:cubicBezTo>
                  <a:pt x="101613" y="30698"/>
                  <a:pt x="81545" y="90746"/>
                  <a:pt x="112480" y="108832"/>
                </a:cubicBezTo>
                <a:cubicBezTo>
                  <a:pt x="143576" y="101693"/>
                  <a:pt x="173242" y="42914"/>
                  <a:pt x="190376" y="17134"/>
                </a:cubicBezTo>
                <a:lnTo>
                  <a:pt x="223851" y="70281"/>
                </a:lnTo>
                <a:cubicBezTo>
                  <a:pt x="204416" y="114940"/>
                  <a:pt x="193390" y="150476"/>
                  <a:pt x="191487" y="199816"/>
                </a:cubicBezTo>
                <a:cubicBezTo>
                  <a:pt x="200688" y="203861"/>
                  <a:pt x="200450" y="204734"/>
                  <a:pt x="209890" y="200847"/>
                </a:cubicBezTo>
                <a:cubicBezTo>
                  <a:pt x="248520" y="185062"/>
                  <a:pt x="297066" y="133819"/>
                  <a:pt x="352434" y="107483"/>
                </a:cubicBezTo>
                <a:cubicBezTo>
                  <a:pt x="302381" y="152618"/>
                  <a:pt x="276522" y="184348"/>
                  <a:pt x="273745" y="254945"/>
                </a:cubicBezTo>
                <a:cubicBezTo>
                  <a:pt x="273587" y="258991"/>
                  <a:pt x="273666" y="263116"/>
                  <a:pt x="273904" y="267240"/>
                </a:cubicBezTo>
                <a:cubicBezTo>
                  <a:pt x="264940" y="301588"/>
                  <a:pt x="246061" y="330065"/>
                  <a:pt x="226945" y="359414"/>
                </a:cubicBezTo>
                <a:cubicBezTo>
                  <a:pt x="158250" y="266923"/>
                  <a:pt x="69805" y="192359"/>
                  <a:pt x="0" y="100661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E1E4EBE1-1DEB-D243-F438-BAD4A28A1CC7}"/>
              </a:ext>
            </a:extLst>
          </p:cNvPr>
          <p:cNvSpPr/>
          <p:nvPr/>
        </p:nvSpPr>
        <p:spPr>
          <a:xfrm>
            <a:off x="7626861" y="3695685"/>
            <a:ext cx="89397" cy="35570"/>
          </a:xfrm>
          <a:custGeom>
            <a:avLst/>
            <a:gdLst>
              <a:gd name="connsiteX0" fmla="*/ 79720 w 89397"/>
              <a:gd name="connsiteY0" fmla="*/ 0 h 35570"/>
              <a:gd name="connsiteX1" fmla="*/ 89398 w 89397"/>
              <a:gd name="connsiteY1" fmla="*/ 1904 h 35570"/>
              <a:gd name="connsiteX2" fmla="*/ 86383 w 89397"/>
              <a:gd name="connsiteY2" fmla="*/ 15865 h 35570"/>
              <a:gd name="connsiteX3" fmla="*/ 9598 w 89397"/>
              <a:gd name="connsiteY3" fmla="*/ 33871 h 35570"/>
              <a:gd name="connsiteX4" fmla="*/ 0 w 89397"/>
              <a:gd name="connsiteY4" fmla="*/ 31095 h 35570"/>
              <a:gd name="connsiteX5" fmla="*/ 5790 w 89397"/>
              <a:gd name="connsiteY5" fmla="*/ 23638 h 35570"/>
              <a:gd name="connsiteX6" fmla="*/ 79720 w 89397"/>
              <a:gd name="connsiteY6" fmla="*/ 0 h 35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397" h="35570">
                <a:moveTo>
                  <a:pt x="79720" y="0"/>
                </a:moveTo>
                <a:lnTo>
                  <a:pt x="89398" y="1904"/>
                </a:lnTo>
                <a:lnTo>
                  <a:pt x="86383" y="15865"/>
                </a:lnTo>
                <a:cubicBezTo>
                  <a:pt x="64411" y="29588"/>
                  <a:pt x="35696" y="39741"/>
                  <a:pt x="9598" y="33871"/>
                </a:cubicBezTo>
                <a:cubicBezTo>
                  <a:pt x="5315" y="32919"/>
                  <a:pt x="3887" y="32364"/>
                  <a:pt x="0" y="31095"/>
                </a:cubicBezTo>
                <a:cubicBezTo>
                  <a:pt x="1904" y="28556"/>
                  <a:pt x="3728" y="26018"/>
                  <a:pt x="5790" y="23638"/>
                </a:cubicBezTo>
                <a:cubicBezTo>
                  <a:pt x="24908" y="1190"/>
                  <a:pt x="52433" y="2300"/>
                  <a:pt x="7972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3006AA81-CBE0-38D0-435C-6A580C5E3E7B}"/>
              </a:ext>
            </a:extLst>
          </p:cNvPr>
          <p:cNvSpPr/>
          <p:nvPr/>
        </p:nvSpPr>
        <p:spPr>
          <a:xfrm>
            <a:off x="4741474" y="1904087"/>
            <a:ext cx="480620" cy="539533"/>
          </a:xfrm>
          <a:custGeom>
            <a:avLst/>
            <a:gdLst>
              <a:gd name="connsiteX0" fmla="*/ 0 w 480620"/>
              <a:gd name="connsiteY0" fmla="*/ 0 h 539533"/>
              <a:gd name="connsiteX1" fmla="*/ 243682 w 480620"/>
              <a:gd name="connsiteY1" fmla="*/ 188710 h 539533"/>
              <a:gd name="connsiteX2" fmla="*/ 327447 w 480620"/>
              <a:gd name="connsiteY2" fmla="*/ 345136 h 539533"/>
              <a:gd name="connsiteX3" fmla="*/ 480620 w 480620"/>
              <a:gd name="connsiteY3" fmla="*/ 536781 h 539533"/>
              <a:gd name="connsiteX4" fmla="*/ 273983 w 480620"/>
              <a:gd name="connsiteY4" fmla="*/ 515523 h 539533"/>
              <a:gd name="connsiteX5" fmla="*/ 0 w 480620"/>
              <a:gd name="connsiteY5" fmla="*/ 0 h 539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0620" h="539533">
                <a:moveTo>
                  <a:pt x="0" y="0"/>
                </a:moveTo>
                <a:cubicBezTo>
                  <a:pt x="95029" y="34030"/>
                  <a:pt x="197595" y="96061"/>
                  <a:pt x="243682" y="188710"/>
                </a:cubicBezTo>
                <a:cubicBezTo>
                  <a:pt x="270096" y="241778"/>
                  <a:pt x="291831" y="297225"/>
                  <a:pt x="327447" y="345136"/>
                </a:cubicBezTo>
                <a:cubicBezTo>
                  <a:pt x="377421" y="412164"/>
                  <a:pt x="439372" y="462059"/>
                  <a:pt x="480620" y="536781"/>
                </a:cubicBezTo>
                <a:cubicBezTo>
                  <a:pt x="413751" y="538844"/>
                  <a:pt x="335379" y="547966"/>
                  <a:pt x="273983" y="515523"/>
                </a:cubicBezTo>
                <a:cubicBezTo>
                  <a:pt x="126759" y="437865"/>
                  <a:pt x="44104" y="149524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C37E8B9-5023-74CD-2831-7181724A5083}"/>
              </a:ext>
            </a:extLst>
          </p:cNvPr>
          <p:cNvSpPr/>
          <p:nvPr/>
        </p:nvSpPr>
        <p:spPr>
          <a:xfrm>
            <a:off x="416559" y="2049725"/>
            <a:ext cx="2423608" cy="4085945"/>
          </a:xfrm>
          <a:custGeom>
            <a:avLst/>
            <a:gdLst>
              <a:gd name="connsiteX0" fmla="*/ 1233366 w 2423608"/>
              <a:gd name="connsiteY0" fmla="*/ 0 h 4085945"/>
              <a:gd name="connsiteX1" fmla="*/ 1372499 w 2423608"/>
              <a:gd name="connsiteY1" fmla="*/ 532815 h 4085945"/>
              <a:gd name="connsiteX2" fmla="*/ 1900872 w 2423608"/>
              <a:gd name="connsiteY2" fmla="*/ 1188740 h 4085945"/>
              <a:gd name="connsiteX3" fmla="*/ 2397199 w 2423608"/>
              <a:gd name="connsiteY3" fmla="*/ 1231654 h 4085945"/>
              <a:gd name="connsiteX4" fmla="*/ 2415998 w 2423608"/>
              <a:gd name="connsiteY4" fmla="*/ 1908282 h 4085945"/>
              <a:gd name="connsiteX5" fmla="*/ 2362614 w 2423608"/>
              <a:gd name="connsiteY5" fmla="*/ 2666613 h 4085945"/>
              <a:gd name="connsiteX6" fmla="*/ 2274882 w 2423608"/>
              <a:gd name="connsiteY6" fmla="*/ 2759739 h 4085945"/>
              <a:gd name="connsiteX7" fmla="*/ 2287653 w 2423608"/>
              <a:gd name="connsiteY7" fmla="*/ 2843108 h 4085945"/>
              <a:gd name="connsiteX8" fmla="*/ 2340007 w 2423608"/>
              <a:gd name="connsiteY8" fmla="*/ 2881262 h 4085945"/>
              <a:gd name="connsiteX9" fmla="*/ 2308674 w 2423608"/>
              <a:gd name="connsiteY9" fmla="*/ 3060454 h 4085945"/>
              <a:gd name="connsiteX10" fmla="*/ 2232761 w 2423608"/>
              <a:gd name="connsiteY10" fmla="*/ 3085837 h 4085945"/>
              <a:gd name="connsiteX11" fmla="*/ 1909836 w 2423608"/>
              <a:gd name="connsiteY11" fmla="*/ 3245595 h 4085945"/>
              <a:gd name="connsiteX12" fmla="*/ 1863987 w 2423608"/>
              <a:gd name="connsiteY12" fmla="*/ 3230603 h 4085945"/>
              <a:gd name="connsiteX13" fmla="*/ 1928318 w 2423608"/>
              <a:gd name="connsiteY13" fmla="*/ 3209582 h 4085945"/>
              <a:gd name="connsiteX14" fmla="*/ 2006452 w 2423608"/>
              <a:gd name="connsiteY14" fmla="*/ 3133432 h 4085945"/>
              <a:gd name="connsiteX15" fmla="*/ 1938392 w 2423608"/>
              <a:gd name="connsiteY15" fmla="*/ 3089407 h 4085945"/>
              <a:gd name="connsiteX16" fmla="*/ 1763484 w 2423608"/>
              <a:gd name="connsiteY16" fmla="*/ 3008338 h 4085945"/>
              <a:gd name="connsiteX17" fmla="*/ 1626334 w 2423608"/>
              <a:gd name="connsiteY17" fmla="*/ 3097181 h 4085945"/>
              <a:gd name="connsiteX18" fmla="*/ 1659650 w 2423608"/>
              <a:gd name="connsiteY18" fmla="*/ 3150883 h 4085945"/>
              <a:gd name="connsiteX19" fmla="*/ 1624906 w 2423608"/>
              <a:gd name="connsiteY19" fmla="*/ 3203157 h 4085945"/>
              <a:gd name="connsiteX20" fmla="*/ 1489026 w 2423608"/>
              <a:gd name="connsiteY20" fmla="*/ 3287716 h 4085945"/>
              <a:gd name="connsiteX21" fmla="*/ 1223530 w 2423608"/>
              <a:gd name="connsiteY21" fmla="*/ 3660932 h 4085945"/>
              <a:gd name="connsiteX22" fmla="*/ 1271680 w 2423608"/>
              <a:gd name="connsiteY22" fmla="*/ 3887955 h 4085945"/>
              <a:gd name="connsiteX23" fmla="*/ 1128501 w 2423608"/>
              <a:gd name="connsiteY23" fmla="*/ 4085946 h 4085945"/>
              <a:gd name="connsiteX24" fmla="*/ 986829 w 2423608"/>
              <a:gd name="connsiteY24" fmla="*/ 4069764 h 4085945"/>
              <a:gd name="connsiteX25" fmla="*/ 1150711 w 2423608"/>
              <a:gd name="connsiteY25" fmla="*/ 4028040 h 4085945"/>
              <a:gd name="connsiteX26" fmla="*/ 876015 w 2423608"/>
              <a:gd name="connsiteY26" fmla="*/ 4078093 h 4085945"/>
              <a:gd name="connsiteX27" fmla="*/ 1244948 w 2423608"/>
              <a:gd name="connsiteY27" fmla="*/ 3884386 h 4085945"/>
              <a:gd name="connsiteX28" fmla="*/ 828500 w 2423608"/>
              <a:gd name="connsiteY28" fmla="*/ 4021535 h 4085945"/>
              <a:gd name="connsiteX29" fmla="*/ 1099310 w 2423608"/>
              <a:gd name="connsiteY29" fmla="*/ 3651492 h 4085945"/>
              <a:gd name="connsiteX30" fmla="*/ 763217 w 2423608"/>
              <a:gd name="connsiteY30" fmla="*/ 3919526 h 4085945"/>
              <a:gd name="connsiteX31" fmla="*/ 721889 w 2423608"/>
              <a:gd name="connsiteY31" fmla="*/ 3615400 h 4085945"/>
              <a:gd name="connsiteX32" fmla="*/ 828341 w 2423608"/>
              <a:gd name="connsiteY32" fmla="*/ 3539884 h 4085945"/>
              <a:gd name="connsiteX33" fmla="*/ 720620 w 2423608"/>
              <a:gd name="connsiteY33" fmla="*/ 3572407 h 4085945"/>
              <a:gd name="connsiteX34" fmla="*/ 597907 w 2423608"/>
              <a:gd name="connsiteY34" fmla="*/ 3374019 h 4085945"/>
              <a:gd name="connsiteX35" fmla="*/ 670408 w 2423608"/>
              <a:gd name="connsiteY35" fmla="*/ 3585892 h 4085945"/>
              <a:gd name="connsiteX36" fmla="*/ 559118 w 2423608"/>
              <a:gd name="connsiteY36" fmla="*/ 3643877 h 4085945"/>
              <a:gd name="connsiteX37" fmla="*/ 482253 w 2423608"/>
              <a:gd name="connsiteY37" fmla="*/ 3713920 h 4085945"/>
              <a:gd name="connsiteX38" fmla="*/ 355812 w 2423608"/>
              <a:gd name="connsiteY38" fmla="*/ 3850911 h 4085945"/>
              <a:gd name="connsiteX39" fmla="*/ 249201 w 2423608"/>
              <a:gd name="connsiteY39" fmla="*/ 3350619 h 4085945"/>
              <a:gd name="connsiteX40" fmla="*/ 182094 w 2423608"/>
              <a:gd name="connsiteY40" fmla="*/ 2992950 h 4085945"/>
              <a:gd name="connsiteX41" fmla="*/ 107689 w 2423608"/>
              <a:gd name="connsiteY41" fmla="*/ 2516772 h 4085945"/>
              <a:gd name="connsiteX42" fmla="*/ 10517 w 2423608"/>
              <a:gd name="connsiteY42" fmla="*/ 1565605 h 4085945"/>
              <a:gd name="connsiteX43" fmla="*/ 5679 w 2423608"/>
              <a:gd name="connsiteY43" fmla="*/ 1460423 h 4085945"/>
              <a:gd name="connsiteX44" fmla="*/ 86351 w 2423608"/>
              <a:gd name="connsiteY44" fmla="*/ 610076 h 4085945"/>
              <a:gd name="connsiteX45" fmla="*/ 102453 w 2423608"/>
              <a:gd name="connsiteY45" fmla="*/ 736200 h 4085945"/>
              <a:gd name="connsiteX46" fmla="*/ 192327 w 2423608"/>
              <a:gd name="connsiteY46" fmla="*/ 610155 h 4085945"/>
              <a:gd name="connsiteX47" fmla="*/ 226753 w 2423608"/>
              <a:gd name="connsiteY47" fmla="*/ 549394 h 4085945"/>
              <a:gd name="connsiteX48" fmla="*/ 245553 w 2423608"/>
              <a:gd name="connsiteY48" fmla="*/ 490853 h 4085945"/>
              <a:gd name="connsiteX49" fmla="*/ 413956 w 2423608"/>
              <a:gd name="connsiteY49" fmla="*/ 628241 h 4085945"/>
              <a:gd name="connsiteX50" fmla="*/ 424744 w 2423608"/>
              <a:gd name="connsiteY50" fmla="*/ 600002 h 4085945"/>
              <a:gd name="connsiteX51" fmla="*/ 342406 w 2423608"/>
              <a:gd name="connsiteY51" fmla="*/ 313089 h 4085945"/>
              <a:gd name="connsiteX52" fmla="*/ 438150 w 2423608"/>
              <a:gd name="connsiteY52" fmla="*/ 459679 h 4085945"/>
              <a:gd name="connsiteX53" fmla="*/ 450445 w 2423608"/>
              <a:gd name="connsiteY53" fmla="*/ 327844 h 4085945"/>
              <a:gd name="connsiteX54" fmla="*/ 465833 w 2423608"/>
              <a:gd name="connsiteY54" fmla="*/ 316659 h 4085945"/>
              <a:gd name="connsiteX55" fmla="*/ 508589 w 2423608"/>
              <a:gd name="connsiteY55" fmla="*/ 376865 h 4085945"/>
              <a:gd name="connsiteX56" fmla="*/ 584263 w 2423608"/>
              <a:gd name="connsiteY56" fmla="*/ 439769 h 4085945"/>
              <a:gd name="connsiteX57" fmla="*/ 638838 w 2423608"/>
              <a:gd name="connsiteY57" fmla="*/ 311344 h 4085945"/>
              <a:gd name="connsiteX58" fmla="*/ 651609 w 2423608"/>
              <a:gd name="connsiteY58" fmla="*/ 385194 h 4085945"/>
              <a:gd name="connsiteX59" fmla="*/ 721651 w 2423608"/>
              <a:gd name="connsiteY59" fmla="*/ 614518 h 4085945"/>
              <a:gd name="connsiteX60" fmla="*/ 742513 w 2423608"/>
              <a:gd name="connsiteY60" fmla="*/ 434930 h 4085945"/>
              <a:gd name="connsiteX61" fmla="*/ 748383 w 2423608"/>
              <a:gd name="connsiteY61" fmla="*/ 433899 h 4085945"/>
              <a:gd name="connsiteX62" fmla="*/ 765755 w 2423608"/>
              <a:gd name="connsiteY62" fmla="*/ 426680 h 4085945"/>
              <a:gd name="connsiteX63" fmla="*/ 781144 w 2423608"/>
              <a:gd name="connsiteY63" fmla="*/ 263433 h 4085945"/>
              <a:gd name="connsiteX64" fmla="*/ 884899 w 2423608"/>
              <a:gd name="connsiteY64" fmla="*/ 428505 h 4085945"/>
              <a:gd name="connsiteX65" fmla="*/ 901953 w 2423608"/>
              <a:gd name="connsiteY65" fmla="*/ 418272 h 4085945"/>
              <a:gd name="connsiteX66" fmla="*/ 905047 w 2423608"/>
              <a:gd name="connsiteY66" fmla="*/ 382973 h 4085945"/>
              <a:gd name="connsiteX67" fmla="*/ 917897 w 2423608"/>
              <a:gd name="connsiteY67" fmla="*/ 289530 h 4085945"/>
              <a:gd name="connsiteX68" fmla="*/ 959384 w 2423608"/>
              <a:gd name="connsiteY68" fmla="*/ 327368 h 4085945"/>
              <a:gd name="connsiteX69" fmla="*/ 1081541 w 2423608"/>
              <a:gd name="connsiteY69" fmla="*/ 524327 h 4085945"/>
              <a:gd name="connsiteX70" fmla="*/ 1233366 w 2423608"/>
              <a:gd name="connsiteY70" fmla="*/ 0 h 4085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423608" h="4085945">
                <a:moveTo>
                  <a:pt x="1233366" y="0"/>
                </a:moveTo>
                <a:cubicBezTo>
                  <a:pt x="1270728" y="179826"/>
                  <a:pt x="1317132" y="357669"/>
                  <a:pt x="1372499" y="532815"/>
                </a:cubicBezTo>
                <a:cubicBezTo>
                  <a:pt x="1477841" y="804418"/>
                  <a:pt x="1621495" y="1066106"/>
                  <a:pt x="1900872" y="1188740"/>
                </a:cubicBezTo>
                <a:cubicBezTo>
                  <a:pt x="2052935" y="1255530"/>
                  <a:pt x="2235934" y="1277027"/>
                  <a:pt x="2397199" y="1231654"/>
                </a:cubicBezTo>
                <a:cubicBezTo>
                  <a:pt x="2407749" y="1457011"/>
                  <a:pt x="2420044" y="1682607"/>
                  <a:pt x="2415998" y="1908282"/>
                </a:cubicBezTo>
                <a:cubicBezTo>
                  <a:pt x="2436543" y="2052492"/>
                  <a:pt x="2414412" y="2535968"/>
                  <a:pt x="2362614" y="2666613"/>
                </a:cubicBezTo>
                <a:cubicBezTo>
                  <a:pt x="2326442" y="2690252"/>
                  <a:pt x="2284639" y="2713890"/>
                  <a:pt x="2274882" y="2759739"/>
                </a:cubicBezTo>
                <a:cubicBezTo>
                  <a:pt x="2269171" y="2786550"/>
                  <a:pt x="2272582" y="2819945"/>
                  <a:pt x="2287653" y="2843108"/>
                </a:cubicBezTo>
                <a:cubicBezTo>
                  <a:pt x="2300107" y="2862225"/>
                  <a:pt x="2319620" y="2872299"/>
                  <a:pt x="2340007" y="2881262"/>
                </a:cubicBezTo>
                <a:cubicBezTo>
                  <a:pt x="2337627" y="2928143"/>
                  <a:pt x="2343973" y="3027297"/>
                  <a:pt x="2308674" y="3060454"/>
                </a:cubicBezTo>
                <a:cubicBezTo>
                  <a:pt x="2293127" y="3075050"/>
                  <a:pt x="2254893" y="3072035"/>
                  <a:pt x="2232761" y="3085837"/>
                </a:cubicBezTo>
                <a:cubicBezTo>
                  <a:pt x="2121867" y="3155007"/>
                  <a:pt x="2059281" y="3262649"/>
                  <a:pt x="1909836" y="3245595"/>
                </a:cubicBezTo>
                <a:cubicBezTo>
                  <a:pt x="1894209" y="3243770"/>
                  <a:pt x="1874140" y="3242818"/>
                  <a:pt x="1863987" y="3230603"/>
                </a:cubicBezTo>
                <a:cubicBezTo>
                  <a:pt x="1879852" y="3213310"/>
                  <a:pt x="1905473" y="3211644"/>
                  <a:pt x="1928318" y="3209582"/>
                </a:cubicBezTo>
                <a:cubicBezTo>
                  <a:pt x="1954812" y="3184753"/>
                  <a:pt x="1982258" y="3160481"/>
                  <a:pt x="2006452" y="3133432"/>
                </a:cubicBezTo>
                <a:cubicBezTo>
                  <a:pt x="1983448" y="3120343"/>
                  <a:pt x="1958461" y="3106700"/>
                  <a:pt x="1938392" y="3089407"/>
                </a:cubicBezTo>
                <a:cubicBezTo>
                  <a:pt x="1882231" y="3041020"/>
                  <a:pt x="1847964" y="2984462"/>
                  <a:pt x="1763484" y="3008338"/>
                </a:cubicBezTo>
                <a:cubicBezTo>
                  <a:pt x="1711369" y="3023013"/>
                  <a:pt x="1663299" y="3058471"/>
                  <a:pt x="1626334" y="3097181"/>
                </a:cubicBezTo>
                <a:cubicBezTo>
                  <a:pt x="1641802" y="3112173"/>
                  <a:pt x="1660443" y="3127244"/>
                  <a:pt x="1659650" y="3150883"/>
                </a:cubicBezTo>
                <a:cubicBezTo>
                  <a:pt x="1658857" y="3172617"/>
                  <a:pt x="1640612" y="3190227"/>
                  <a:pt x="1624906" y="3203157"/>
                </a:cubicBezTo>
                <a:cubicBezTo>
                  <a:pt x="1584372" y="3236552"/>
                  <a:pt x="1532812" y="3258445"/>
                  <a:pt x="1489026" y="3287716"/>
                </a:cubicBezTo>
                <a:cubicBezTo>
                  <a:pt x="1363139" y="3371798"/>
                  <a:pt x="1240585" y="3504189"/>
                  <a:pt x="1223530" y="3660932"/>
                </a:cubicBezTo>
                <a:cubicBezTo>
                  <a:pt x="1214646" y="3742635"/>
                  <a:pt x="1242647" y="3813550"/>
                  <a:pt x="1271680" y="3887955"/>
                </a:cubicBezTo>
                <a:cubicBezTo>
                  <a:pt x="1213060" y="3946575"/>
                  <a:pt x="1166417" y="4012175"/>
                  <a:pt x="1128501" y="4085946"/>
                </a:cubicBezTo>
                <a:cubicBezTo>
                  <a:pt x="1081462" y="4079045"/>
                  <a:pt x="1034185" y="4073651"/>
                  <a:pt x="986829" y="4069764"/>
                </a:cubicBezTo>
                <a:cubicBezTo>
                  <a:pt x="1040214" y="4049696"/>
                  <a:pt x="1096930" y="4045571"/>
                  <a:pt x="1150711" y="4028040"/>
                </a:cubicBezTo>
                <a:cubicBezTo>
                  <a:pt x="1048146" y="4023916"/>
                  <a:pt x="972234" y="4044936"/>
                  <a:pt x="876015" y="4078093"/>
                </a:cubicBezTo>
                <a:cubicBezTo>
                  <a:pt x="983894" y="3982033"/>
                  <a:pt x="1108829" y="3928569"/>
                  <a:pt x="1244948" y="3884386"/>
                </a:cubicBezTo>
                <a:cubicBezTo>
                  <a:pt x="1076941" y="3888431"/>
                  <a:pt x="965253" y="3922144"/>
                  <a:pt x="828500" y="4021535"/>
                </a:cubicBezTo>
                <a:cubicBezTo>
                  <a:pt x="904412" y="3882641"/>
                  <a:pt x="992382" y="3767780"/>
                  <a:pt x="1099310" y="3651492"/>
                </a:cubicBezTo>
                <a:cubicBezTo>
                  <a:pt x="951689" y="3728436"/>
                  <a:pt x="857770" y="3777140"/>
                  <a:pt x="763217" y="3919526"/>
                </a:cubicBezTo>
                <a:cubicBezTo>
                  <a:pt x="775036" y="3806808"/>
                  <a:pt x="762424" y="3720821"/>
                  <a:pt x="721889" y="3615400"/>
                </a:cubicBezTo>
                <a:cubicBezTo>
                  <a:pt x="755126" y="3586209"/>
                  <a:pt x="790901" y="3563285"/>
                  <a:pt x="828341" y="3539884"/>
                </a:cubicBezTo>
                <a:cubicBezTo>
                  <a:pt x="792487" y="3549959"/>
                  <a:pt x="755126" y="3558525"/>
                  <a:pt x="720620" y="3572407"/>
                </a:cubicBezTo>
                <a:cubicBezTo>
                  <a:pt x="691033" y="3499033"/>
                  <a:pt x="648595" y="3434701"/>
                  <a:pt x="597907" y="3374019"/>
                </a:cubicBezTo>
                <a:cubicBezTo>
                  <a:pt x="620593" y="3445172"/>
                  <a:pt x="644787" y="3515770"/>
                  <a:pt x="670408" y="3585892"/>
                </a:cubicBezTo>
                <a:cubicBezTo>
                  <a:pt x="633127" y="3604850"/>
                  <a:pt x="595607" y="3623333"/>
                  <a:pt x="559118" y="3643877"/>
                </a:cubicBezTo>
                <a:lnTo>
                  <a:pt x="482253" y="3713920"/>
                </a:lnTo>
                <a:cubicBezTo>
                  <a:pt x="432359" y="3754216"/>
                  <a:pt x="394680" y="3800144"/>
                  <a:pt x="355812" y="3850911"/>
                </a:cubicBezTo>
                <a:cubicBezTo>
                  <a:pt x="308694" y="3689409"/>
                  <a:pt x="267446" y="3517991"/>
                  <a:pt x="249201" y="3350619"/>
                </a:cubicBezTo>
                <a:cubicBezTo>
                  <a:pt x="212078" y="3235600"/>
                  <a:pt x="201766" y="3111935"/>
                  <a:pt x="182094" y="2992950"/>
                </a:cubicBezTo>
                <a:cubicBezTo>
                  <a:pt x="156076" y="2835175"/>
                  <a:pt x="124346" y="2675815"/>
                  <a:pt x="107689" y="2516772"/>
                </a:cubicBezTo>
                <a:cubicBezTo>
                  <a:pt x="73262" y="2199240"/>
                  <a:pt x="24478" y="1885278"/>
                  <a:pt x="10517" y="1565605"/>
                </a:cubicBezTo>
                <a:cubicBezTo>
                  <a:pt x="3696" y="1531179"/>
                  <a:pt x="5599" y="1495404"/>
                  <a:pt x="5679" y="1460423"/>
                </a:cubicBezTo>
                <a:cubicBezTo>
                  <a:pt x="-7886" y="1172003"/>
                  <a:pt x="-2968" y="887628"/>
                  <a:pt x="86351" y="610076"/>
                </a:cubicBezTo>
                <a:cubicBezTo>
                  <a:pt x="92696" y="651959"/>
                  <a:pt x="97297" y="694159"/>
                  <a:pt x="102453" y="736200"/>
                </a:cubicBezTo>
                <a:cubicBezTo>
                  <a:pt x="152189" y="719463"/>
                  <a:pt x="146557" y="634587"/>
                  <a:pt x="192327" y="610155"/>
                </a:cubicBezTo>
                <a:cubicBezTo>
                  <a:pt x="199704" y="582947"/>
                  <a:pt x="206049" y="568590"/>
                  <a:pt x="226753" y="549394"/>
                </a:cubicBezTo>
                <a:cubicBezTo>
                  <a:pt x="246187" y="531467"/>
                  <a:pt x="243094" y="515840"/>
                  <a:pt x="245553" y="490853"/>
                </a:cubicBezTo>
                <a:cubicBezTo>
                  <a:pt x="288942" y="561213"/>
                  <a:pt x="339075" y="595718"/>
                  <a:pt x="413956" y="628241"/>
                </a:cubicBezTo>
                <a:cubicBezTo>
                  <a:pt x="418636" y="619595"/>
                  <a:pt x="421492" y="609283"/>
                  <a:pt x="424744" y="600002"/>
                </a:cubicBezTo>
                <a:cubicBezTo>
                  <a:pt x="407927" y="537813"/>
                  <a:pt x="330032" y="364967"/>
                  <a:pt x="342406" y="313089"/>
                </a:cubicBezTo>
                <a:cubicBezTo>
                  <a:pt x="359382" y="383766"/>
                  <a:pt x="383575" y="414465"/>
                  <a:pt x="438150" y="459679"/>
                </a:cubicBezTo>
                <a:cubicBezTo>
                  <a:pt x="439102" y="421921"/>
                  <a:pt x="434818" y="361953"/>
                  <a:pt x="450445" y="327844"/>
                </a:cubicBezTo>
                <a:cubicBezTo>
                  <a:pt x="454411" y="319118"/>
                  <a:pt x="456791" y="319911"/>
                  <a:pt x="465833" y="316659"/>
                </a:cubicBezTo>
                <a:cubicBezTo>
                  <a:pt x="488837" y="329271"/>
                  <a:pt x="497246" y="354417"/>
                  <a:pt x="508589" y="376865"/>
                </a:cubicBezTo>
                <a:cubicBezTo>
                  <a:pt x="534924" y="396855"/>
                  <a:pt x="559673" y="417637"/>
                  <a:pt x="584263" y="439769"/>
                </a:cubicBezTo>
                <a:cubicBezTo>
                  <a:pt x="614089" y="407088"/>
                  <a:pt x="625749" y="352592"/>
                  <a:pt x="638838" y="311344"/>
                </a:cubicBezTo>
                <a:cubicBezTo>
                  <a:pt x="641931" y="336252"/>
                  <a:pt x="646453" y="360604"/>
                  <a:pt x="651609" y="385194"/>
                </a:cubicBezTo>
                <a:cubicBezTo>
                  <a:pt x="677151" y="460948"/>
                  <a:pt x="700551" y="537416"/>
                  <a:pt x="721651" y="614518"/>
                </a:cubicBezTo>
                <a:cubicBezTo>
                  <a:pt x="724428" y="561927"/>
                  <a:pt x="719986" y="481969"/>
                  <a:pt x="742513" y="434930"/>
                </a:cubicBezTo>
                <a:cubicBezTo>
                  <a:pt x="744496" y="434613"/>
                  <a:pt x="746480" y="434216"/>
                  <a:pt x="748383" y="433899"/>
                </a:cubicBezTo>
                <a:cubicBezTo>
                  <a:pt x="755126" y="432630"/>
                  <a:pt x="759885" y="430171"/>
                  <a:pt x="765755" y="426680"/>
                </a:cubicBezTo>
                <a:cubicBezTo>
                  <a:pt x="789869" y="380514"/>
                  <a:pt x="784158" y="314359"/>
                  <a:pt x="781144" y="263433"/>
                </a:cubicBezTo>
                <a:cubicBezTo>
                  <a:pt x="801054" y="307695"/>
                  <a:pt x="837225" y="408515"/>
                  <a:pt x="884899" y="428505"/>
                </a:cubicBezTo>
                <a:cubicBezTo>
                  <a:pt x="893069" y="426204"/>
                  <a:pt x="898304" y="426839"/>
                  <a:pt x="901953" y="418272"/>
                </a:cubicBezTo>
                <a:cubicBezTo>
                  <a:pt x="906078" y="408833"/>
                  <a:pt x="904809" y="393285"/>
                  <a:pt x="905047" y="382973"/>
                </a:cubicBezTo>
                <a:lnTo>
                  <a:pt x="917897" y="289530"/>
                </a:lnTo>
                <a:lnTo>
                  <a:pt x="959384" y="327368"/>
                </a:lnTo>
                <a:cubicBezTo>
                  <a:pt x="976438" y="392651"/>
                  <a:pt x="1042990" y="468167"/>
                  <a:pt x="1081541" y="524327"/>
                </a:cubicBezTo>
                <a:cubicBezTo>
                  <a:pt x="1174588" y="323798"/>
                  <a:pt x="1198067" y="212349"/>
                  <a:pt x="1233366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1678E424-1724-6EE3-9587-3B6CF7EDA3E9}"/>
              </a:ext>
            </a:extLst>
          </p:cNvPr>
          <p:cNvSpPr/>
          <p:nvPr/>
        </p:nvSpPr>
        <p:spPr>
          <a:xfrm>
            <a:off x="416321" y="2362656"/>
            <a:ext cx="682227" cy="3037529"/>
          </a:xfrm>
          <a:custGeom>
            <a:avLst/>
            <a:gdLst>
              <a:gd name="connsiteX0" fmla="*/ 438388 w 682227"/>
              <a:gd name="connsiteY0" fmla="*/ 146669 h 3037529"/>
              <a:gd name="connsiteX1" fmla="*/ 450683 w 682227"/>
              <a:gd name="connsiteY1" fmla="*/ 14833 h 3037529"/>
              <a:gd name="connsiteX2" fmla="*/ 466071 w 682227"/>
              <a:gd name="connsiteY2" fmla="*/ 3649 h 3037529"/>
              <a:gd name="connsiteX3" fmla="*/ 508827 w 682227"/>
              <a:gd name="connsiteY3" fmla="*/ 63855 h 3037529"/>
              <a:gd name="connsiteX4" fmla="*/ 584501 w 682227"/>
              <a:gd name="connsiteY4" fmla="*/ 126759 h 3037529"/>
              <a:gd name="connsiteX5" fmla="*/ 573793 w 682227"/>
              <a:gd name="connsiteY5" fmla="*/ 128504 h 3037529"/>
              <a:gd name="connsiteX6" fmla="*/ 482888 w 682227"/>
              <a:gd name="connsiteY6" fmla="*/ 411768 h 3037529"/>
              <a:gd name="connsiteX7" fmla="*/ 327732 w 682227"/>
              <a:gd name="connsiteY7" fmla="*/ 975836 h 3037529"/>
              <a:gd name="connsiteX8" fmla="*/ 295923 w 682227"/>
              <a:gd name="connsiteY8" fmla="*/ 1700058 h 3037529"/>
              <a:gd name="connsiteX9" fmla="*/ 505733 w 682227"/>
              <a:gd name="connsiteY9" fmla="*/ 1239665 h 3037529"/>
              <a:gd name="connsiteX10" fmla="*/ 531434 w 682227"/>
              <a:gd name="connsiteY10" fmla="*/ 1080781 h 3037529"/>
              <a:gd name="connsiteX11" fmla="*/ 542381 w 682227"/>
              <a:gd name="connsiteY11" fmla="*/ 1207063 h 3037529"/>
              <a:gd name="connsiteX12" fmla="*/ 682228 w 682227"/>
              <a:gd name="connsiteY12" fmla="*/ 1054842 h 3037529"/>
              <a:gd name="connsiteX13" fmla="*/ 544126 w 682227"/>
              <a:gd name="connsiteY13" fmla="*/ 1277741 h 3037529"/>
              <a:gd name="connsiteX14" fmla="*/ 417922 w 682227"/>
              <a:gd name="connsiteY14" fmla="*/ 1586150 h 3037529"/>
              <a:gd name="connsiteX15" fmla="*/ 667077 w 682227"/>
              <a:gd name="connsiteY15" fmla="*/ 1573934 h 3037529"/>
              <a:gd name="connsiteX16" fmla="*/ 477335 w 682227"/>
              <a:gd name="connsiteY16" fmla="*/ 1622797 h 3037529"/>
              <a:gd name="connsiteX17" fmla="*/ 674454 w 682227"/>
              <a:gd name="connsiteY17" fmla="*/ 1803416 h 3037529"/>
              <a:gd name="connsiteX18" fmla="*/ 406420 w 682227"/>
              <a:gd name="connsiteY18" fmla="*/ 1637789 h 3037529"/>
              <a:gd name="connsiteX19" fmla="*/ 289498 w 682227"/>
              <a:gd name="connsiteY19" fmla="*/ 1910106 h 3037529"/>
              <a:gd name="connsiteX20" fmla="*/ 276568 w 682227"/>
              <a:gd name="connsiteY20" fmla="*/ 2300615 h 3037529"/>
              <a:gd name="connsiteX21" fmla="*/ 249201 w 682227"/>
              <a:gd name="connsiteY21" fmla="*/ 3037529 h 3037529"/>
              <a:gd name="connsiteX22" fmla="*/ 182094 w 682227"/>
              <a:gd name="connsiteY22" fmla="*/ 2679860 h 3037529"/>
              <a:gd name="connsiteX23" fmla="*/ 107689 w 682227"/>
              <a:gd name="connsiteY23" fmla="*/ 2203682 h 3037529"/>
              <a:gd name="connsiteX24" fmla="*/ 10517 w 682227"/>
              <a:gd name="connsiteY24" fmla="*/ 1252516 h 3037529"/>
              <a:gd name="connsiteX25" fmla="*/ 5679 w 682227"/>
              <a:gd name="connsiteY25" fmla="*/ 1147333 h 3037529"/>
              <a:gd name="connsiteX26" fmla="*/ 86351 w 682227"/>
              <a:gd name="connsiteY26" fmla="*/ 296987 h 3037529"/>
              <a:gd name="connsiteX27" fmla="*/ 102453 w 682227"/>
              <a:gd name="connsiteY27" fmla="*/ 423111 h 3037529"/>
              <a:gd name="connsiteX28" fmla="*/ 192327 w 682227"/>
              <a:gd name="connsiteY28" fmla="*/ 297066 h 3037529"/>
              <a:gd name="connsiteX29" fmla="*/ 226753 w 682227"/>
              <a:gd name="connsiteY29" fmla="*/ 236304 h 3037529"/>
              <a:gd name="connsiteX30" fmla="*/ 245553 w 682227"/>
              <a:gd name="connsiteY30" fmla="*/ 177764 h 3037529"/>
              <a:gd name="connsiteX31" fmla="*/ 413956 w 682227"/>
              <a:gd name="connsiteY31" fmla="*/ 315152 h 3037529"/>
              <a:gd name="connsiteX32" fmla="*/ 424744 w 682227"/>
              <a:gd name="connsiteY32" fmla="*/ 286912 h 3037529"/>
              <a:gd name="connsiteX33" fmla="*/ 342406 w 682227"/>
              <a:gd name="connsiteY33" fmla="*/ 0 h 3037529"/>
              <a:gd name="connsiteX34" fmla="*/ 438388 w 682227"/>
              <a:gd name="connsiteY34" fmla="*/ 146669 h 3037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82227" h="3037529">
                <a:moveTo>
                  <a:pt x="438388" y="146669"/>
                </a:moveTo>
                <a:cubicBezTo>
                  <a:pt x="439340" y="108911"/>
                  <a:pt x="435056" y="48942"/>
                  <a:pt x="450683" y="14833"/>
                </a:cubicBezTo>
                <a:cubicBezTo>
                  <a:pt x="454649" y="6108"/>
                  <a:pt x="457029" y="6901"/>
                  <a:pt x="466071" y="3649"/>
                </a:cubicBezTo>
                <a:cubicBezTo>
                  <a:pt x="489075" y="16261"/>
                  <a:pt x="497483" y="41407"/>
                  <a:pt x="508827" y="63855"/>
                </a:cubicBezTo>
                <a:cubicBezTo>
                  <a:pt x="535162" y="83845"/>
                  <a:pt x="559911" y="104628"/>
                  <a:pt x="584501" y="126759"/>
                </a:cubicBezTo>
                <a:lnTo>
                  <a:pt x="573793" y="128504"/>
                </a:lnTo>
                <a:cubicBezTo>
                  <a:pt x="538176" y="179985"/>
                  <a:pt x="502084" y="345929"/>
                  <a:pt x="482888" y="411768"/>
                </a:cubicBezTo>
                <a:cubicBezTo>
                  <a:pt x="428314" y="599605"/>
                  <a:pt x="362237" y="782525"/>
                  <a:pt x="327732" y="975836"/>
                </a:cubicBezTo>
                <a:cubicBezTo>
                  <a:pt x="285611" y="1211823"/>
                  <a:pt x="295288" y="1461057"/>
                  <a:pt x="295923" y="1700058"/>
                </a:cubicBezTo>
                <a:cubicBezTo>
                  <a:pt x="354781" y="1605267"/>
                  <a:pt x="474956" y="1346990"/>
                  <a:pt x="505733" y="1239665"/>
                </a:cubicBezTo>
                <a:cubicBezTo>
                  <a:pt x="520646" y="1187788"/>
                  <a:pt x="525723" y="1134245"/>
                  <a:pt x="531434" y="1080781"/>
                </a:cubicBezTo>
                <a:cubicBezTo>
                  <a:pt x="535638" y="1122743"/>
                  <a:pt x="540953" y="1164943"/>
                  <a:pt x="542381" y="1207063"/>
                </a:cubicBezTo>
                <a:cubicBezTo>
                  <a:pt x="588467" y="1155900"/>
                  <a:pt x="633761" y="1103705"/>
                  <a:pt x="682228" y="1054842"/>
                </a:cubicBezTo>
                <a:cubicBezTo>
                  <a:pt x="639076" y="1130992"/>
                  <a:pt x="586802" y="1201511"/>
                  <a:pt x="544126" y="1277741"/>
                </a:cubicBezTo>
                <a:cubicBezTo>
                  <a:pt x="489393" y="1375467"/>
                  <a:pt x="453380" y="1480412"/>
                  <a:pt x="417922" y="1586150"/>
                </a:cubicBezTo>
                <a:cubicBezTo>
                  <a:pt x="500656" y="1578535"/>
                  <a:pt x="583946" y="1568540"/>
                  <a:pt x="667077" y="1573934"/>
                </a:cubicBezTo>
                <a:cubicBezTo>
                  <a:pt x="604094" y="1589482"/>
                  <a:pt x="538970" y="1602490"/>
                  <a:pt x="477335" y="1622797"/>
                </a:cubicBezTo>
                <a:cubicBezTo>
                  <a:pt x="558404" y="1674516"/>
                  <a:pt x="621228" y="1721476"/>
                  <a:pt x="674454" y="1803416"/>
                </a:cubicBezTo>
                <a:cubicBezTo>
                  <a:pt x="583549" y="1751777"/>
                  <a:pt x="502957" y="1678958"/>
                  <a:pt x="406420" y="1637789"/>
                </a:cubicBezTo>
                <a:cubicBezTo>
                  <a:pt x="361682" y="1722586"/>
                  <a:pt x="310042" y="1815553"/>
                  <a:pt x="289498" y="1910106"/>
                </a:cubicBezTo>
                <a:cubicBezTo>
                  <a:pt x="262607" y="2034009"/>
                  <a:pt x="279900" y="2174095"/>
                  <a:pt x="276568" y="2300615"/>
                </a:cubicBezTo>
                <a:cubicBezTo>
                  <a:pt x="270143" y="2546676"/>
                  <a:pt x="258641" y="2791706"/>
                  <a:pt x="249201" y="3037529"/>
                </a:cubicBezTo>
                <a:cubicBezTo>
                  <a:pt x="212078" y="2922510"/>
                  <a:pt x="201766" y="2798845"/>
                  <a:pt x="182094" y="2679860"/>
                </a:cubicBezTo>
                <a:cubicBezTo>
                  <a:pt x="156076" y="2522086"/>
                  <a:pt x="124346" y="2362726"/>
                  <a:pt x="107689" y="2203682"/>
                </a:cubicBezTo>
                <a:cubicBezTo>
                  <a:pt x="73262" y="1886151"/>
                  <a:pt x="24478" y="1572189"/>
                  <a:pt x="10517" y="1252516"/>
                </a:cubicBezTo>
                <a:cubicBezTo>
                  <a:pt x="3696" y="1218090"/>
                  <a:pt x="5599" y="1182315"/>
                  <a:pt x="5679" y="1147333"/>
                </a:cubicBezTo>
                <a:cubicBezTo>
                  <a:pt x="-7886" y="858913"/>
                  <a:pt x="-2968" y="574539"/>
                  <a:pt x="86351" y="296987"/>
                </a:cubicBezTo>
                <a:cubicBezTo>
                  <a:pt x="92696" y="338869"/>
                  <a:pt x="97297" y="381069"/>
                  <a:pt x="102453" y="423111"/>
                </a:cubicBezTo>
                <a:cubicBezTo>
                  <a:pt x="152189" y="406373"/>
                  <a:pt x="146557" y="321498"/>
                  <a:pt x="192327" y="297066"/>
                </a:cubicBezTo>
                <a:cubicBezTo>
                  <a:pt x="199704" y="269858"/>
                  <a:pt x="206049" y="255500"/>
                  <a:pt x="226753" y="236304"/>
                </a:cubicBezTo>
                <a:cubicBezTo>
                  <a:pt x="246187" y="218377"/>
                  <a:pt x="243093" y="202750"/>
                  <a:pt x="245553" y="177764"/>
                </a:cubicBezTo>
                <a:cubicBezTo>
                  <a:pt x="288942" y="248123"/>
                  <a:pt x="339075" y="282629"/>
                  <a:pt x="413956" y="315152"/>
                </a:cubicBezTo>
                <a:cubicBezTo>
                  <a:pt x="418636" y="306505"/>
                  <a:pt x="421492" y="296193"/>
                  <a:pt x="424744" y="286912"/>
                </a:cubicBezTo>
                <a:cubicBezTo>
                  <a:pt x="407927" y="224723"/>
                  <a:pt x="330032" y="51877"/>
                  <a:pt x="342406" y="0"/>
                </a:cubicBezTo>
                <a:cubicBezTo>
                  <a:pt x="359699" y="70836"/>
                  <a:pt x="383813" y="101454"/>
                  <a:pt x="438388" y="146669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6287730D-FE0D-2508-F646-7B69C8383C28}"/>
              </a:ext>
            </a:extLst>
          </p:cNvPr>
          <p:cNvSpPr/>
          <p:nvPr/>
        </p:nvSpPr>
        <p:spPr>
          <a:xfrm>
            <a:off x="416481" y="2659642"/>
            <a:ext cx="186393" cy="982102"/>
          </a:xfrm>
          <a:custGeom>
            <a:avLst/>
            <a:gdLst>
              <a:gd name="connsiteX0" fmla="*/ 86429 w 186393"/>
              <a:gd name="connsiteY0" fmla="*/ 0 h 982102"/>
              <a:gd name="connsiteX1" fmla="*/ 102531 w 186393"/>
              <a:gd name="connsiteY1" fmla="*/ 126124 h 982102"/>
              <a:gd name="connsiteX2" fmla="*/ 172494 w 186393"/>
              <a:gd name="connsiteY2" fmla="*/ 375517 h 982102"/>
              <a:gd name="connsiteX3" fmla="*/ 164721 w 186393"/>
              <a:gd name="connsiteY3" fmla="*/ 982102 h 982102"/>
              <a:gd name="connsiteX4" fmla="*/ 5677 w 186393"/>
              <a:gd name="connsiteY4" fmla="*/ 850346 h 982102"/>
              <a:gd name="connsiteX5" fmla="*/ 86429 w 186393"/>
              <a:gd name="connsiteY5" fmla="*/ 0 h 982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393" h="982102">
                <a:moveTo>
                  <a:pt x="86429" y="0"/>
                </a:moveTo>
                <a:cubicBezTo>
                  <a:pt x="92774" y="41883"/>
                  <a:pt x="97375" y="84083"/>
                  <a:pt x="102531" y="126124"/>
                </a:cubicBezTo>
                <a:cubicBezTo>
                  <a:pt x="124980" y="209810"/>
                  <a:pt x="157582" y="289609"/>
                  <a:pt x="172494" y="375517"/>
                </a:cubicBezTo>
                <a:cubicBezTo>
                  <a:pt x="207000" y="574618"/>
                  <a:pt x="166625" y="781573"/>
                  <a:pt x="164721" y="982102"/>
                </a:cubicBezTo>
                <a:cubicBezTo>
                  <a:pt x="111495" y="938792"/>
                  <a:pt x="56286" y="896671"/>
                  <a:pt x="5677" y="850346"/>
                </a:cubicBezTo>
                <a:cubicBezTo>
                  <a:pt x="-7887" y="561927"/>
                  <a:pt x="-2969" y="277632"/>
                  <a:pt x="86429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CA66220D-52FA-AD81-B75D-54E458D3D320}"/>
              </a:ext>
            </a:extLst>
          </p:cNvPr>
          <p:cNvSpPr/>
          <p:nvPr/>
        </p:nvSpPr>
        <p:spPr>
          <a:xfrm>
            <a:off x="426997" y="3615171"/>
            <a:ext cx="141988" cy="951166"/>
          </a:xfrm>
          <a:custGeom>
            <a:avLst/>
            <a:gdLst>
              <a:gd name="connsiteX0" fmla="*/ 0 w 141988"/>
              <a:gd name="connsiteY0" fmla="*/ 0 h 951166"/>
              <a:gd name="connsiteX1" fmla="*/ 141989 w 141988"/>
              <a:gd name="connsiteY1" fmla="*/ 117161 h 951166"/>
              <a:gd name="connsiteX2" fmla="*/ 121999 w 141988"/>
              <a:gd name="connsiteY2" fmla="*/ 626972 h 951166"/>
              <a:gd name="connsiteX3" fmla="*/ 97171 w 141988"/>
              <a:gd name="connsiteY3" fmla="*/ 951166 h 951166"/>
              <a:gd name="connsiteX4" fmla="*/ 0 w 141988"/>
              <a:gd name="connsiteY4" fmla="*/ 0 h 951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988" h="951166">
                <a:moveTo>
                  <a:pt x="0" y="0"/>
                </a:moveTo>
                <a:cubicBezTo>
                  <a:pt x="41883" y="9598"/>
                  <a:pt x="108752" y="86066"/>
                  <a:pt x="141989" y="117161"/>
                </a:cubicBezTo>
                <a:lnTo>
                  <a:pt x="121999" y="626972"/>
                </a:lnTo>
                <a:cubicBezTo>
                  <a:pt x="118430" y="714545"/>
                  <a:pt x="123427" y="873906"/>
                  <a:pt x="97171" y="951166"/>
                </a:cubicBezTo>
                <a:cubicBezTo>
                  <a:pt x="62745" y="633635"/>
                  <a:pt x="13961" y="319673"/>
                  <a:pt x="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C86A6D29-C727-8E71-E6B0-4C25C2340C34}"/>
              </a:ext>
            </a:extLst>
          </p:cNvPr>
          <p:cNvSpPr/>
          <p:nvPr/>
        </p:nvSpPr>
        <p:spPr>
          <a:xfrm>
            <a:off x="608886" y="2540419"/>
            <a:ext cx="221629" cy="522899"/>
          </a:xfrm>
          <a:custGeom>
            <a:avLst/>
            <a:gdLst>
              <a:gd name="connsiteX0" fmla="*/ 0 w 221629"/>
              <a:gd name="connsiteY0" fmla="*/ 119302 h 522899"/>
              <a:gd name="connsiteX1" fmla="*/ 34426 w 221629"/>
              <a:gd name="connsiteY1" fmla="*/ 58540 h 522899"/>
              <a:gd name="connsiteX2" fmla="*/ 53226 w 221629"/>
              <a:gd name="connsiteY2" fmla="*/ 0 h 522899"/>
              <a:gd name="connsiteX3" fmla="*/ 221629 w 221629"/>
              <a:gd name="connsiteY3" fmla="*/ 137388 h 522899"/>
              <a:gd name="connsiteX4" fmla="*/ 92094 w 221629"/>
              <a:gd name="connsiteY4" fmla="*/ 522899 h 522899"/>
              <a:gd name="connsiteX5" fmla="*/ 0 w 221629"/>
              <a:gd name="connsiteY5" fmla="*/ 119302 h 522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1629" h="522899">
                <a:moveTo>
                  <a:pt x="0" y="119302"/>
                </a:moveTo>
                <a:cubicBezTo>
                  <a:pt x="7377" y="92094"/>
                  <a:pt x="13723" y="77737"/>
                  <a:pt x="34426" y="58540"/>
                </a:cubicBezTo>
                <a:cubicBezTo>
                  <a:pt x="53861" y="40614"/>
                  <a:pt x="50767" y="24987"/>
                  <a:pt x="53226" y="0"/>
                </a:cubicBezTo>
                <a:cubicBezTo>
                  <a:pt x="96616" y="70360"/>
                  <a:pt x="146748" y="104865"/>
                  <a:pt x="221629" y="137388"/>
                </a:cubicBezTo>
                <a:cubicBezTo>
                  <a:pt x="196563" y="265019"/>
                  <a:pt x="144606" y="403835"/>
                  <a:pt x="92094" y="522899"/>
                </a:cubicBezTo>
                <a:cubicBezTo>
                  <a:pt x="63617" y="389398"/>
                  <a:pt x="38789" y="250186"/>
                  <a:pt x="0" y="119302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431D5CFA-B3AD-BBBD-AB5F-B81163D4BFD6}"/>
              </a:ext>
            </a:extLst>
          </p:cNvPr>
          <p:cNvSpPr/>
          <p:nvPr/>
        </p:nvSpPr>
        <p:spPr>
          <a:xfrm>
            <a:off x="757719" y="2362735"/>
            <a:ext cx="167428" cy="286912"/>
          </a:xfrm>
          <a:custGeom>
            <a:avLst/>
            <a:gdLst>
              <a:gd name="connsiteX0" fmla="*/ 96990 w 167428"/>
              <a:gd name="connsiteY0" fmla="*/ 146590 h 286912"/>
              <a:gd name="connsiteX1" fmla="*/ 109285 w 167428"/>
              <a:gd name="connsiteY1" fmla="*/ 14754 h 286912"/>
              <a:gd name="connsiteX2" fmla="*/ 124674 w 167428"/>
              <a:gd name="connsiteY2" fmla="*/ 3570 h 286912"/>
              <a:gd name="connsiteX3" fmla="*/ 167429 w 167428"/>
              <a:gd name="connsiteY3" fmla="*/ 63776 h 286912"/>
              <a:gd name="connsiteX4" fmla="*/ 83663 w 167428"/>
              <a:gd name="connsiteY4" fmla="*/ 286913 h 286912"/>
              <a:gd name="connsiteX5" fmla="*/ 1326 w 167428"/>
              <a:gd name="connsiteY5" fmla="*/ 0 h 286912"/>
              <a:gd name="connsiteX6" fmla="*/ 96990 w 167428"/>
              <a:gd name="connsiteY6" fmla="*/ 146590 h 286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428" h="286912">
                <a:moveTo>
                  <a:pt x="96990" y="146590"/>
                </a:moveTo>
                <a:cubicBezTo>
                  <a:pt x="97942" y="108832"/>
                  <a:pt x="93658" y="48863"/>
                  <a:pt x="109285" y="14754"/>
                </a:cubicBezTo>
                <a:cubicBezTo>
                  <a:pt x="113251" y="6029"/>
                  <a:pt x="115631" y="6822"/>
                  <a:pt x="124674" y="3570"/>
                </a:cubicBezTo>
                <a:cubicBezTo>
                  <a:pt x="147677" y="16182"/>
                  <a:pt x="156086" y="41328"/>
                  <a:pt x="167429" y="63776"/>
                </a:cubicBezTo>
                <a:cubicBezTo>
                  <a:pt x="143235" y="137705"/>
                  <a:pt x="121580" y="218774"/>
                  <a:pt x="83663" y="286913"/>
                </a:cubicBezTo>
                <a:cubicBezTo>
                  <a:pt x="66847" y="224723"/>
                  <a:pt x="-11049" y="51878"/>
                  <a:pt x="1326" y="0"/>
                </a:cubicBezTo>
                <a:cubicBezTo>
                  <a:pt x="18301" y="70757"/>
                  <a:pt x="42415" y="101375"/>
                  <a:pt x="96990" y="14659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1C65487D-315F-13E9-1D09-55307B71EB54}"/>
              </a:ext>
            </a:extLst>
          </p:cNvPr>
          <p:cNvSpPr/>
          <p:nvPr/>
        </p:nvSpPr>
        <p:spPr>
          <a:xfrm>
            <a:off x="1730179" y="2582540"/>
            <a:ext cx="1105826" cy="1558227"/>
          </a:xfrm>
          <a:custGeom>
            <a:avLst/>
            <a:gdLst>
              <a:gd name="connsiteX0" fmla="*/ 101 w 1105826"/>
              <a:gd name="connsiteY0" fmla="*/ 549869 h 1558227"/>
              <a:gd name="connsiteX1" fmla="*/ 58880 w 1105826"/>
              <a:gd name="connsiteY1" fmla="*/ 0 h 1558227"/>
              <a:gd name="connsiteX2" fmla="*/ 587253 w 1105826"/>
              <a:gd name="connsiteY2" fmla="*/ 655925 h 1558227"/>
              <a:gd name="connsiteX3" fmla="*/ 1083579 w 1105826"/>
              <a:gd name="connsiteY3" fmla="*/ 698839 h 1558227"/>
              <a:gd name="connsiteX4" fmla="*/ 1102379 w 1105826"/>
              <a:gd name="connsiteY4" fmla="*/ 1375467 h 1558227"/>
              <a:gd name="connsiteX5" fmla="*/ 1095953 w 1105826"/>
              <a:gd name="connsiteY5" fmla="*/ 1537921 h 1558227"/>
              <a:gd name="connsiteX6" fmla="*/ 1063034 w 1105826"/>
              <a:gd name="connsiteY6" fmla="*/ 1558228 h 1558227"/>
              <a:gd name="connsiteX7" fmla="*/ 1055895 w 1105826"/>
              <a:gd name="connsiteY7" fmla="*/ 1552676 h 1558227"/>
              <a:gd name="connsiteX8" fmla="*/ 1063986 w 1105826"/>
              <a:gd name="connsiteY8" fmla="*/ 1530862 h 1558227"/>
              <a:gd name="connsiteX9" fmla="*/ 1015916 w 1105826"/>
              <a:gd name="connsiteY9" fmla="*/ 1499846 h 1558227"/>
              <a:gd name="connsiteX10" fmla="*/ 1081279 w 1105826"/>
              <a:gd name="connsiteY10" fmla="*/ 1451935 h 1558227"/>
              <a:gd name="connsiteX11" fmla="*/ 1042410 w 1105826"/>
              <a:gd name="connsiteY11" fmla="*/ 1439798 h 1558227"/>
              <a:gd name="connsiteX12" fmla="*/ 1027339 w 1105826"/>
              <a:gd name="connsiteY12" fmla="*/ 1419015 h 1558227"/>
              <a:gd name="connsiteX13" fmla="*/ 972685 w 1105826"/>
              <a:gd name="connsiteY13" fmla="*/ 1402992 h 1558227"/>
              <a:gd name="connsiteX14" fmla="*/ 968640 w 1105826"/>
              <a:gd name="connsiteY14" fmla="*/ 1403072 h 1558227"/>
              <a:gd name="connsiteX15" fmla="*/ 973082 w 1105826"/>
              <a:gd name="connsiteY15" fmla="*/ 1371659 h 1558227"/>
              <a:gd name="connsiteX16" fmla="*/ 886143 w 1105826"/>
              <a:gd name="connsiteY16" fmla="*/ 1348259 h 1558227"/>
              <a:gd name="connsiteX17" fmla="*/ 944525 w 1105826"/>
              <a:gd name="connsiteY17" fmla="*/ 1302886 h 1558227"/>
              <a:gd name="connsiteX18" fmla="*/ 983790 w 1105826"/>
              <a:gd name="connsiteY18" fmla="*/ 1255054 h 1558227"/>
              <a:gd name="connsiteX19" fmla="*/ 859966 w 1105826"/>
              <a:gd name="connsiteY19" fmla="*/ 1249105 h 1558227"/>
              <a:gd name="connsiteX20" fmla="*/ 856238 w 1105826"/>
              <a:gd name="connsiteY20" fmla="*/ 1173748 h 1558227"/>
              <a:gd name="connsiteX21" fmla="*/ 813721 w 1105826"/>
              <a:gd name="connsiteY21" fmla="*/ 1176762 h 1558227"/>
              <a:gd name="connsiteX22" fmla="*/ 810707 w 1105826"/>
              <a:gd name="connsiteY22" fmla="*/ 1151537 h 1558227"/>
              <a:gd name="connsiteX23" fmla="*/ 797301 w 1105826"/>
              <a:gd name="connsiteY23" fmla="*/ 1104102 h 1558227"/>
              <a:gd name="connsiteX24" fmla="*/ 732018 w 1105826"/>
              <a:gd name="connsiteY24" fmla="*/ 1195324 h 1558227"/>
              <a:gd name="connsiteX25" fmla="*/ 699892 w 1105826"/>
              <a:gd name="connsiteY25" fmla="*/ 1179935 h 1558227"/>
              <a:gd name="connsiteX26" fmla="*/ 692277 w 1105826"/>
              <a:gd name="connsiteY26" fmla="*/ 1185567 h 1558227"/>
              <a:gd name="connsiteX27" fmla="*/ 688073 w 1105826"/>
              <a:gd name="connsiteY27" fmla="*/ 1218407 h 1558227"/>
              <a:gd name="connsiteX28" fmla="*/ 658088 w 1105826"/>
              <a:gd name="connsiteY28" fmla="*/ 1204129 h 1558227"/>
              <a:gd name="connsiteX29" fmla="*/ 632705 w 1105826"/>
              <a:gd name="connsiteY29" fmla="*/ 1214917 h 1558227"/>
              <a:gd name="connsiteX30" fmla="*/ 612954 w 1105826"/>
              <a:gd name="connsiteY30" fmla="*/ 1212775 h 1558227"/>
              <a:gd name="connsiteX31" fmla="*/ 608591 w 1105826"/>
              <a:gd name="connsiteY31" fmla="*/ 1203415 h 1558227"/>
              <a:gd name="connsiteX32" fmla="*/ 631118 w 1105826"/>
              <a:gd name="connsiteY32" fmla="*/ 1167799 h 1558227"/>
              <a:gd name="connsiteX33" fmla="*/ 587174 w 1105826"/>
              <a:gd name="connsiteY33" fmla="*/ 1141701 h 1558227"/>
              <a:gd name="connsiteX34" fmla="*/ 610891 w 1105826"/>
              <a:gd name="connsiteY34" fmla="*/ 1110765 h 1558227"/>
              <a:gd name="connsiteX35" fmla="*/ 585587 w 1105826"/>
              <a:gd name="connsiteY35" fmla="*/ 1073324 h 1558227"/>
              <a:gd name="connsiteX36" fmla="*/ 594789 w 1105826"/>
              <a:gd name="connsiteY36" fmla="*/ 1052383 h 1558227"/>
              <a:gd name="connsiteX37" fmla="*/ 590505 w 1105826"/>
              <a:gd name="connsiteY37" fmla="*/ 1042071 h 1558227"/>
              <a:gd name="connsiteX38" fmla="*/ 541324 w 1105826"/>
              <a:gd name="connsiteY38" fmla="*/ 1046275 h 1558227"/>
              <a:gd name="connsiteX39" fmla="*/ 546481 w 1105826"/>
              <a:gd name="connsiteY39" fmla="*/ 997332 h 1558227"/>
              <a:gd name="connsiteX40" fmla="*/ 538072 w 1105826"/>
              <a:gd name="connsiteY40" fmla="*/ 1005741 h 1558227"/>
              <a:gd name="connsiteX41" fmla="*/ 542356 w 1105826"/>
              <a:gd name="connsiteY41" fmla="*/ 996777 h 1558227"/>
              <a:gd name="connsiteX42" fmla="*/ 434952 w 1105826"/>
              <a:gd name="connsiteY42" fmla="*/ 975915 h 1558227"/>
              <a:gd name="connsiteX43" fmla="*/ 508088 w 1105826"/>
              <a:gd name="connsiteY43" fmla="*/ 927211 h 1558227"/>
              <a:gd name="connsiteX44" fmla="*/ 532520 w 1105826"/>
              <a:gd name="connsiteY44" fmla="*/ 893578 h 1558227"/>
              <a:gd name="connsiteX45" fmla="*/ 393862 w 1105826"/>
              <a:gd name="connsiteY45" fmla="*/ 880489 h 1558227"/>
              <a:gd name="connsiteX46" fmla="*/ 391086 w 1105826"/>
              <a:gd name="connsiteY46" fmla="*/ 838051 h 1558227"/>
              <a:gd name="connsiteX47" fmla="*/ 357691 w 1105826"/>
              <a:gd name="connsiteY47" fmla="*/ 838924 h 1558227"/>
              <a:gd name="connsiteX48" fmla="*/ 316284 w 1105826"/>
              <a:gd name="connsiteY48" fmla="*/ 748812 h 1558227"/>
              <a:gd name="connsiteX49" fmla="*/ 252667 w 1105826"/>
              <a:gd name="connsiteY49" fmla="*/ 811161 h 1558227"/>
              <a:gd name="connsiteX50" fmla="*/ 217526 w 1105826"/>
              <a:gd name="connsiteY50" fmla="*/ 813620 h 1558227"/>
              <a:gd name="connsiteX51" fmla="*/ 203407 w 1105826"/>
              <a:gd name="connsiteY51" fmla="*/ 846222 h 1558227"/>
              <a:gd name="connsiteX52" fmla="*/ 174216 w 1105826"/>
              <a:gd name="connsiteY52" fmla="*/ 836465 h 1558227"/>
              <a:gd name="connsiteX53" fmla="*/ 179689 w 1105826"/>
              <a:gd name="connsiteY53" fmla="*/ 816396 h 1558227"/>
              <a:gd name="connsiteX54" fmla="*/ 132888 w 1105826"/>
              <a:gd name="connsiteY54" fmla="*/ 794899 h 1558227"/>
              <a:gd name="connsiteX55" fmla="*/ 122021 w 1105826"/>
              <a:gd name="connsiteY55" fmla="*/ 774355 h 1558227"/>
              <a:gd name="connsiteX56" fmla="*/ 139076 w 1105826"/>
              <a:gd name="connsiteY56" fmla="*/ 744926 h 1558227"/>
              <a:gd name="connsiteX57" fmla="*/ 104808 w 1105826"/>
              <a:gd name="connsiteY57" fmla="*/ 715735 h 1558227"/>
              <a:gd name="connsiteX58" fmla="*/ 103460 w 1105826"/>
              <a:gd name="connsiteY58" fmla="*/ 688209 h 1558227"/>
              <a:gd name="connsiteX59" fmla="*/ 12000 w 1105826"/>
              <a:gd name="connsiteY59" fmla="*/ 663460 h 1558227"/>
              <a:gd name="connsiteX60" fmla="*/ 103063 w 1105826"/>
              <a:gd name="connsiteY60" fmla="*/ 587786 h 1558227"/>
              <a:gd name="connsiteX61" fmla="*/ 101 w 1105826"/>
              <a:gd name="connsiteY61" fmla="*/ 549869 h 155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05826" h="1558227">
                <a:moveTo>
                  <a:pt x="101" y="549869"/>
                </a:moveTo>
                <a:cubicBezTo>
                  <a:pt x="-1644" y="457854"/>
                  <a:pt x="19218" y="67821"/>
                  <a:pt x="58880" y="0"/>
                </a:cubicBezTo>
                <a:cubicBezTo>
                  <a:pt x="164221" y="271603"/>
                  <a:pt x="307876" y="533291"/>
                  <a:pt x="587253" y="655925"/>
                </a:cubicBezTo>
                <a:cubicBezTo>
                  <a:pt x="739316" y="722715"/>
                  <a:pt x="922315" y="744212"/>
                  <a:pt x="1083579" y="698839"/>
                </a:cubicBezTo>
                <a:cubicBezTo>
                  <a:pt x="1094129" y="924196"/>
                  <a:pt x="1106424" y="1149792"/>
                  <a:pt x="1102379" y="1375467"/>
                </a:cubicBezTo>
                <a:cubicBezTo>
                  <a:pt x="1096350" y="1422982"/>
                  <a:pt x="1117371" y="1495642"/>
                  <a:pt x="1095953" y="1537921"/>
                </a:cubicBezTo>
                <a:cubicBezTo>
                  <a:pt x="1088180" y="1553310"/>
                  <a:pt x="1078344" y="1553786"/>
                  <a:pt x="1063034" y="1558228"/>
                </a:cubicBezTo>
                <a:lnTo>
                  <a:pt x="1055895" y="1552676"/>
                </a:lnTo>
                <a:lnTo>
                  <a:pt x="1063986" y="1530862"/>
                </a:lnTo>
                <a:cubicBezTo>
                  <a:pt x="1054785" y="1514918"/>
                  <a:pt x="1032019" y="1507699"/>
                  <a:pt x="1015916" y="1499846"/>
                </a:cubicBezTo>
                <a:lnTo>
                  <a:pt x="1081279" y="1451935"/>
                </a:lnTo>
                <a:cubicBezTo>
                  <a:pt x="1068111" y="1448365"/>
                  <a:pt x="1055261" y="1444161"/>
                  <a:pt x="1042410" y="1439798"/>
                </a:cubicBezTo>
                <a:cubicBezTo>
                  <a:pt x="1037810" y="1432976"/>
                  <a:pt x="1032971" y="1425044"/>
                  <a:pt x="1027339" y="1419015"/>
                </a:cubicBezTo>
                <a:cubicBezTo>
                  <a:pt x="1011474" y="1402040"/>
                  <a:pt x="994975" y="1402834"/>
                  <a:pt x="972685" y="1402992"/>
                </a:cubicBezTo>
                <a:lnTo>
                  <a:pt x="968640" y="1403072"/>
                </a:lnTo>
                <a:cubicBezTo>
                  <a:pt x="971416" y="1392363"/>
                  <a:pt x="972606" y="1382765"/>
                  <a:pt x="973082" y="1371659"/>
                </a:cubicBezTo>
                <a:cubicBezTo>
                  <a:pt x="951902" y="1344293"/>
                  <a:pt x="911051" y="1371104"/>
                  <a:pt x="886143" y="1348259"/>
                </a:cubicBezTo>
                <a:cubicBezTo>
                  <a:pt x="892568" y="1331522"/>
                  <a:pt x="929612" y="1315816"/>
                  <a:pt x="944525" y="1302886"/>
                </a:cubicBezTo>
                <a:cubicBezTo>
                  <a:pt x="960390" y="1289163"/>
                  <a:pt x="972130" y="1272347"/>
                  <a:pt x="983790" y="1255054"/>
                </a:cubicBezTo>
                <a:cubicBezTo>
                  <a:pt x="939766" y="1245535"/>
                  <a:pt x="904070" y="1248629"/>
                  <a:pt x="859966" y="1249105"/>
                </a:cubicBezTo>
                <a:cubicBezTo>
                  <a:pt x="847513" y="1234351"/>
                  <a:pt x="863695" y="1196831"/>
                  <a:pt x="856238" y="1173748"/>
                </a:cubicBezTo>
                <a:cubicBezTo>
                  <a:pt x="840691" y="1165815"/>
                  <a:pt x="830062" y="1172479"/>
                  <a:pt x="813721" y="1176762"/>
                </a:cubicBezTo>
                <a:cubicBezTo>
                  <a:pt x="808565" y="1168354"/>
                  <a:pt x="810548" y="1161135"/>
                  <a:pt x="810707" y="1151537"/>
                </a:cubicBezTo>
                <a:cubicBezTo>
                  <a:pt x="811103" y="1131389"/>
                  <a:pt x="811659" y="1118935"/>
                  <a:pt x="797301" y="1104102"/>
                </a:cubicBezTo>
                <a:cubicBezTo>
                  <a:pt x="754784" y="1106244"/>
                  <a:pt x="759781" y="1173748"/>
                  <a:pt x="732018" y="1195324"/>
                </a:cubicBezTo>
                <a:cubicBezTo>
                  <a:pt x="721230" y="1188502"/>
                  <a:pt x="712187" y="1183584"/>
                  <a:pt x="699892" y="1179935"/>
                </a:cubicBezTo>
                <a:lnTo>
                  <a:pt x="692277" y="1185567"/>
                </a:lnTo>
                <a:cubicBezTo>
                  <a:pt x="692594" y="1197862"/>
                  <a:pt x="692832" y="1206905"/>
                  <a:pt x="688073" y="1218407"/>
                </a:cubicBezTo>
                <a:cubicBezTo>
                  <a:pt x="678475" y="1211823"/>
                  <a:pt x="668876" y="1208333"/>
                  <a:pt x="658088" y="1204129"/>
                </a:cubicBezTo>
                <a:cubicBezTo>
                  <a:pt x="648411" y="1206429"/>
                  <a:pt x="641351" y="1209919"/>
                  <a:pt x="632705" y="1214917"/>
                </a:cubicBezTo>
                <a:cubicBezTo>
                  <a:pt x="627073" y="1218169"/>
                  <a:pt x="619220" y="1214282"/>
                  <a:pt x="612954" y="1212775"/>
                </a:cubicBezTo>
                <a:lnTo>
                  <a:pt x="608591" y="1203415"/>
                </a:lnTo>
                <a:cubicBezTo>
                  <a:pt x="617475" y="1191833"/>
                  <a:pt x="625169" y="1181125"/>
                  <a:pt x="631118" y="1167799"/>
                </a:cubicBezTo>
                <a:cubicBezTo>
                  <a:pt x="622076" y="1152568"/>
                  <a:pt x="603276" y="1148682"/>
                  <a:pt x="587174" y="1141701"/>
                </a:cubicBezTo>
                <a:cubicBezTo>
                  <a:pt x="590346" y="1129723"/>
                  <a:pt x="602562" y="1119887"/>
                  <a:pt x="610891" y="1110765"/>
                </a:cubicBezTo>
                <a:cubicBezTo>
                  <a:pt x="612398" y="1090141"/>
                  <a:pt x="596534" y="1089506"/>
                  <a:pt x="585587" y="1073324"/>
                </a:cubicBezTo>
                <a:lnTo>
                  <a:pt x="594789" y="1052383"/>
                </a:lnTo>
                <a:lnTo>
                  <a:pt x="590505" y="1042071"/>
                </a:lnTo>
                <a:cubicBezTo>
                  <a:pt x="572499" y="1033742"/>
                  <a:pt x="559965" y="1041357"/>
                  <a:pt x="541324" y="1046275"/>
                </a:cubicBezTo>
                <a:cubicBezTo>
                  <a:pt x="532361" y="1030966"/>
                  <a:pt x="554175" y="1017719"/>
                  <a:pt x="546481" y="997332"/>
                </a:cubicBezTo>
                <a:lnTo>
                  <a:pt x="538072" y="1005741"/>
                </a:lnTo>
                <a:lnTo>
                  <a:pt x="542356" y="996777"/>
                </a:lnTo>
                <a:cubicBezTo>
                  <a:pt x="496586" y="999078"/>
                  <a:pt x="476200" y="998126"/>
                  <a:pt x="434952" y="975915"/>
                </a:cubicBezTo>
                <a:cubicBezTo>
                  <a:pt x="459145" y="959892"/>
                  <a:pt x="485164" y="944900"/>
                  <a:pt x="508088" y="927211"/>
                </a:cubicBezTo>
                <a:cubicBezTo>
                  <a:pt x="519590" y="918326"/>
                  <a:pt x="530457" y="908570"/>
                  <a:pt x="532520" y="893578"/>
                </a:cubicBezTo>
                <a:cubicBezTo>
                  <a:pt x="499283" y="844873"/>
                  <a:pt x="440425" y="890643"/>
                  <a:pt x="393862" y="880489"/>
                </a:cubicBezTo>
                <a:cubicBezTo>
                  <a:pt x="384899" y="868511"/>
                  <a:pt x="390927" y="853202"/>
                  <a:pt x="391086" y="838051"/>
                </a:cubicBezTo>
                <a:cubicBezTo>
                  <a:pt x="378394" y="831467"/>
                  <a:pt x="370938" y="835830"/>
                  <a:pt x="357691" y="838924"/>
                </a:cubicBezTo>
                <a:cubicBezTo>
                  <a:pt x="335639" y="825677"/>
                  <a:pt x="345475" y="769754"/>
                  <a:pt x="316284" y="748812"/>
                </a:cubicBezTo>
                <a:cubicBezTo>
                  <a:pt x="274084" y="754920"/>
                  <a:pt x="278844" y="787364"/>
                  <a:pt x="252667" y="811161"/>
                </a:cubicBezTo>
                <a:cubicBezTo>
                  <a:pt x="244655" y="818458"/>
                  <a:pt x="228235" y="814334"/>
                  <a:pt x="217526" y="813620"/>
                </a:cubicBezTo>
                <a:cubicBezTo>
                  <a:pt x="203724" y="823932"/>
                  <a:pt x="213878" y="833768"/>
                  <a:pt x="203407" y="846222"/>
                </a:cubicBezTo>
                <a:cubicBezTo>
                  <a:pt x="189287" y="844873"/>
                  <a:pt x="185163" y="846063"/>
                  <a:pt x="174216" y="836465"/>
                </a:cubicBezTo>
                <a:lnTo>
                  <a:pt x="179689" y="816396"/>
                </a:lnTo>
                <a:cubicBezTo>
                  <a:pt x="166522" y="800690"/>
                  <a:pt x="148674" y="806243"/>
                  <a:pt x="132888" y="794899"/>
                </a:cubicBezTo>
                <a:cubicBezTo>
                  <a:pt x="124401" y="788792"/>
                  <a:pt x="124163" y="784191"/>
                  <a:pt x="122021" y="774355"/>
                </a:cubicBezTo>
                <a:cubicBezTo>
                  <a:pt x="129081" y="764757"/>
                  <a:pt x="134475" y="755872"/>
                  <a:pt x="139076" y="744926"/>
                </a:cubicBezTo>
                <a:cubicBezTo>
                  <a:pt x="131064" y="724222"/>
                  <a:pt x="118928" y="731361"/>
                  <a:pt x="104808" y="715735"/>
                </a:cubicBezTo>
                <a:cubicBezTo>
                  <a:pt x="106474" y="705185"/>
                  <a:pt x="107981" y="698363"/>
                  <a:pt x="103460" y="688209"/>
                </a:cubicBezTo>
                <a:cubicBezTo>
                  <a:pt x="76807" y="672741"/>
                  <a:pt x="41984" y="669331"/>
                  <a:pt x="12000" y="663460"/>
                </a:cubicBezTo>
                <a:cubicBezTo>
                  <a:pt x="41667" y="637522"/>
                  <a:pt x="73396" y="613963"/>
                  <a:pt x="103063" y="587786"/>
                </a:cubicBezTo>
                <a:cubicBezTo>
                  <a:pt x="69588" y="569542"/>
                  <a:pt x="36828" y="559388"/>
                  <a:pt x="101" y="54986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F09294B2-386B-D5A0-452A-F3E854A83E68}"/>
              </a:ext>
            </a:extLst>
          </p:cNvPr>
          <p:cNvSpPr/>
          <p:nvPr/>
        </p:nvSpPr>
        <p:spPr>
          <a:xfrm>
            <a:off x="1026332" y="2313079"/>
            <a:ext cx="459259" cy="806691"/>
          </a:xfrm>
          <a:custGeom>
            <a:avLst/>
            <a:gdLst>
              <a:gd name="connsiteX0" fmla="*/ 111878 w 459259"/>
              <a:gd name="connsiteY0" fmla="*/ 351085 h 806691"/>
              <a:gd name="connsiteX1" fmla="*/ 132740 w 459259"/>
              <a:gd name="connsiteY1" fmla="*/ 171497 h 806691"/>
              <a:gd name="connsiteX2" fmla="*/ 138610 w 459259"/>
              <a:gd name="connsiteY2" fmla="*/ 170466 h 806691"/>
              <a:gd name="connsiteX3" fmla="*/ 155982 w 459259"/>
              <a:gd name="connsiteY3" fmla="*/ 163247 h 806691"/>
              <a:gd name="connsiteX4" fmla="*/ 171371 w 459259"/>
              <a:gd name="connsiteY4" fmla="*/ 0 h 806691"/>
              <a:gd name="connsiteX5" fmla="*/ 275126 w 459259"/>
              <a:gd name="connsiteY5" fmla="*/ 165072 h 806691"/>
              <a:gd name="connsiteX6" fmla="*/ 292180 w 459259"/>
              <a:gd name="connsiteY6" fmla="*/ 154839 h 806691"/>
              <a:gd name="connsiteX7" fmla="*/ 295274 w 459259"/>
              <a:gd name="connsiteY7" fmla="*/ 119540 h 806691"/>
              <a:gd name="connsiteX8" fmla="*/ 361112 w 459259"/>
              <a:gd name="connsiteY8" fmla="*/ 216553 h 806691"/>
              <a:gd name="connsiteX9" fmla="*/ 455348 w 459259"/>
              <a:gd name="connsiteY9" fmla="*/ 607220 h 806691"/>
              <a:gd name="connsiteX10" fmla="*/ 441149 w 459259"/>
              <a:gd name="connsiteY10" fmla="*/ 756189 h 806691"/>
              <a:gd name="connsiteX11" fmla="*/ 378325 w 459259"/>
              <a:gd name="connsiteY11" fmla="*/ 728188 h 806691"/>
              <a:gd name="connsiteX12" fmla="*/ 365633 w 459259"/>
              <a:gd name="connsiteY12" fmla="*/ 746829 h 806691"/>
              <a:gd name="connsiteX13" fmla="*/ 302492 w 459259"/>
              <a:gd name="connsiteY13" fmla="*/ 734058 h 806691"/>
              <a:gd name="connsiteX14" fmla="*/ 288373 w 459259"/>
              <a:gd name="connsiteY14" fmla="*/ 772609 h 806691"/>
              <a:gd name="connsiteX15" fmla="*/ 267590 w 459259"/>
              <a:gd name="connsiteY15" fmla="*/ 806560 h 806691"/>
              <a:gd name="connsiteX16" fmla="*/ 201593 w 459259"/>
              <a:gd name="connsiteY16" fmla="*/ 759600 h 806691"/>
              <a:gd name="connsiteX17" fmla="*/ 167960 w 459259"/>
              <a:gd name="connsiteY17" fmla="*/ 753175 h 806691"/>
              <a:gd name="connsiteX18" fmla="*/ 175178 w 459259"/>
              <a:gd name="connsiteY18" fmla="*/ 728823 h 806691"/>
              <a:gd name="connsiteX19" fmla="*/ 107436 w 459259"/>
              <a:gd name="connsiteY19" fmla="*/ 711451 h 806691"/>
              <a:gd name="connsiteX20" fmla="*/ 119334 w 459259"/>
              <a:gd name="connsiteY20" fmla="*/ 677501 h 806691"/>
              <a:gd name="connsiteX21" fmla="*/ 119176 w 459259"/>
              <a:gd name="connsiteY21" fmla="*/ 671552 h 806691"/>
              <a:gd name="connsiteX22" fmla="*/ 172402 w 459259"/>
              <a:gd name="connsiteY22" fmla="*/ 657035 h 806691"/>
              <a:gd name="connsiteX23" fmla="*/ 143369 w 459259"/>
              <a:gd name="connsiteY23" fmla="*/ 617374 h 806691"/>
              <a:gd name="connsiteX24" fmla="*/ 160900 w 459259"/>
              <a:gd name="connsiteY24" fmla="*/ 601033 h 806691"/>
              <a:gd name="connsiteX25" fmla="*/ 158044 w 459259"/>
              <a:gd name="connsiteY25" fmla="*/ 590642 h 806691"/>
              <a:gd name="connsiteX26" fmla="*/ 1698 w 459259"/>
              <a:gd name="connsiteY26" fmla="*/ 534084 h 806691"/>
              <a:gd name="connsiteX27" fmla="*/ 32 w 459259"/>
              <a:gd name="connsiteY27" fmla="*/ 528532 h 806691"/>
              <a:gd name="connsiteX28" fmla="*/ 34300 w 459259"/>
              <a:gd name="connsiteY28" fmla="*/ 140085 h 806691"/>
              <a:gd name="connsiteX29" fmla="*/ 41756 w 459259"/>
              <a:gd name="connsiteY29" fmla="*/ 121603 h 806691"/>
              <a:gd name="connsiteX30" fmla="*/ 111878 w 459259"/>
              <a:gd name="connsiteY30" fmla="*/ 351085 h 806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9259" h="806691">
                <a:moveTo>
                  <a:pt x="111878" y="351085"/>
                </a:moveTo>
                <a:cubicBezTo>
                  <a:pt x="114654" y="298494"/>
                  <a:pt x="110212" y="218536"/>
                  <a:pt x="132740" y="171497"/>
                </a:cubicBezTo>
                <a:cubicBezTo>
                  <a:pt x="134723" y="171180"/>
                  <a:pt x="136706" y="170783"/>
                  <a:pt x="138610" y="170466"/>
                </a:cubicBezTo>
                <a:cubicBezTo>
                  <a:pt x="145353" y="169197"/>
                  <a:pt x="150112" y="166738"/>
                  <a:pt x="155982" y="163247"/>
                </a:cubicBezTo>
                <a:cubicBezTo>
                  <a:pt x="180096" y="117081"/>
                  <a:pt x="174385" y="50925"/>
                  <a:pt x="171371" y="0"/>
                </a:cubicBezTo>
                <a:cubicBezTo>
                  <a:pt x="191281" y="44262"/>
                  <a:pt x="227452" y="145082"/>
                  <a:pt x="275126" y="165072"/>
                </a:cubicBezTo>
                <a:cubicBezTo>
                  <a:pt x="283296" y="162771"/>
                  <a:pt x="288531" y="163406"/>
                  <a:pt x="292180" y="154839"/>
                </a:cubicBezTo>
                <a:cubicBezTo>
                  <a:pt x="296305" y="145400"/>
                  <a:pt x="295036" y="129852"/>
                  <a:pt x="295274" y="119540"/>
                </a:cubicBezTo>
                <a:cubicBezTo>
                  <a:pt x="320340" y="146907"/>
                  <a:pt x="341281" y="185141"/>
                  <a:pt x="361112" y="216553"/>
                </a:cubicBezTo>
                <a:cubicBezTo>
                  <a:pt x="457252" y="369012"/>
                  <a:pt x="467009" y="427632"/>
                  <a:pt x="455348" y="607220"/>
                </a:cubicBezTo>
                <a:cubicBezTo>
                  <a:pt x="452175" y="656480"/>
                  <a:pt x="452096" y="708040"/>
                  <a:pt x="441149" y="756189"/>
                </a:cubicBezTo>
                <a:cubicBezTo>
                  <a:pt x="422905" y="759759"/>
                  <a:pt x="402201" y="724302"/>
                  <a:pt x="378325" y="728188"/>
                </a:cubicBezTo>
                <a:cubicBezTo>
                  <a:pt x="374756" y="735407"/>
                  <a:pt x="372059" y="741673"/>
                  <a:pt x="365633" y="746829"/>
                </a:cubicBezTo>
                <a:cubicBezTo>
                  <a:pt x="360715" y="750716"/>
                  <a:pt x="314708" y="735169"/>
                  <a:pt x="302492" y="734058"/>
                </a:cubicBezTo>
                <a:cubicBezTo>
                  <a:pt x="288214" y="744370"/>
                  <a:pt x="291545" y="755952"/>
                  <a:pt x="288373" y="772609"/>
                </a:cubicBezTo>
                <a:cubicBezTo>
                  <a:pt x="285120" y="789664"/>
                  <a:pt x="281471" y="796882"/>
                  <a:pt x="267590" y="806560"/>
                </a:cubicBezTo>
                <a:cubicBezTo>
                  <a:pt x="222693" y="809257"/>
                  <a:pt x="228483" y="769833"/>
                  <a:pt x="201593" y="759600"/>
                </a:cubicBezTo>
                <a:cubicBezTo>
                  <a:pt x="189377" y="754920"/>
                  <a:pt x="180810" y="762456"/>
                  <a:pt x="167960" y="753175"/>
                </a:cubicBezTo>
                <a:cubicBezTo>
                  <a:pt x="171688" y="744608"/>
                  <a:pt x="174068" y="738263"/>
                  <a:pt x="175178" y="728823"/>
                </a:cubicBezTo>
                <a:cubicBezTo>
                  <a:pt x="153919" y="714069"/>
                  <a:pt x="126474" y="727554"/>
                  <a:pt x="107436" y="711451"/>
                </a:cubicBezTo>
                <a:cubicBezTo>
                  <a:pt x="112275" y="701139"/>
                  <a:pt x="119255" y="689082"/>
                  <a:pt x="119334" y="677501"/>
                </a:cubicBezTo>
                <a:cubicBezTo>
                  <a:pt x="119334" y="675518"/>
                  <a:pt x="119255" y="673535"/>
                  <a:pt x="119176" y="671552"/>
                </a:cubicBezTo>
                <a:cubicBezTo>
                  <a:pt x="125680" y="661557"/>
                  <a:pt x="159313" y="660446"/>
                  <a:pt x="172402" y="657035"/>
                </a:cubicBezTo>
                <a:cubicBezTo>
                  <a:pt x="179620" y="636729"/>
                  <a:pt x="150271" y="634032"/>
                  <a:pt x="143369" y="617374"/>
                </a:cubicBezTo>
                <a:lnTo>
                  <a:pt x="160900" y="601033"/>
                </a:lnTo>
                <a:lnTo>
                  <a:pt x="158044" y="590642"/>
                </a:lnTo>
                <a:cubicBezTo>
                  <a:pt x="123301" y="560657"/>
                  <a:pt x="45643" y="546855"/>
                  <a:pt x="1698" y="534084"/>
                </a:cubicBezTo>
                <a:cubicBezTo>
                  <a:pt x="1143" y="532260"/>
                  <a:pt x="508" y="530435"/>
                  <a:pt x="32" y="528532"/>
                </a:cubicBezTo>
                <a:cubicBezTo>
                  <a:pt x="-1158" y="524089"/>
                  <a:pt x="31127" y="165944"/>
                  <a:pt x="34300" y="140085"/>
                </a:cubicBezTo>
                <a:cubicBezTo>
                  <a:pt x="35093" y="133501"/>
                  <a:pt x="38425" y="127234"/>
                  <a:pt x="41756" y="121603"/>
                </a:cubicBezTo>
                <a:cubicBezTo>
                  <a:pt x="67378" y="197515"/>
                  <a:pt x="90778" y="273983"/>
                  <a:pt x="111878" y="35108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99BA2571-4C9F-3415-4770-BE5BF725A235}"/>
              </a:ext>
            </a:extLst>
          </p:cNvPr>
          <p:cNvSpPr/>
          <p:nvPr/>
        </p:nvSpPr>
        <p:spPr>
          <a:xfrm>
            <a:off x="898733" y="4185189"/>
            <a:ext cx="489504" cy="1578296"/>
          </a:xfrm>
          <a:custGeom>
            <a:avLst/>
            <a:gdLst>
              <a:gd name="connsiteX0" fmla="*/ 207668 w 489504"/>
              <a:gd name="connsiteY0" fmla="*/ 330144 h 1578296"/>
              <a:gd name="connsiteX1" fmla="*/ 446035 w 489504"/>
              <a:gd name="connsiteY1" fmla="*/ 0 h 1578296"/>
              <a:gd name="connsiteX2" fmla="*/ 368536 w 489504"/>
              <a:gd name="connsiteY2" fmla="*/ 176494 h 1578296"/>
              <a:gd name="connsiteX3" fmla="*/ 489504 w 489504"/>
              <a:gd name="connsiteY3" fmla="*/ 78054 h 1578296"/>
              <a:gd name="connsiteX4" fmla="*/ 220440 w 489504"/>
              <a:gd name="connsiteY4" fmla="*/ 386463 h 1578296"/>
              <a:gd name="connsiteX5" fmla="*/ 147145 w 489504"/>
              <a:gd name="connsiteY5" fmla="*/ 646961 h 1578296"/>
              <a:gd name="connsiteX6" fmla="*/ 100820 w 489504"/>
              <a:gd name="connsiteY6" fmla="*/ 812668 h 1578296"/>
              <a:gd name="connsiteX7" fmla="*/ 116367 w 489504"/>
              <a:gd name="connsiteY7" fmla="*/ 1070786 h 1578296"/>
              <a:gd name="connsiteX8" fmla="*/ 76864 w 489504"/>
              <a:gd name="connsiteY8" fmla="*/ 1508254 h 1578296"/>
              <a:gd name="connsiteX9" fmla="*/ 0 w 489504"/>
              <a:gd name="connsiteY9" fmla="*/ 1578297 h 1578296"/>
              <a:gd name="connsiteX10" fmla="*/ 25780 w 489504"/>
              <a:gd name="connsiteY10" fmla="*/ 1248073 h 1578296"/>
              <a:gd name="connsiteX11" fmla="*/ 63221 w 489504"/>
              <a:gd name="connsiteY11" fmla="*/ 1008517 h 1578296"/>
              <a:gd name="connsiteX12" fmla="*/ 40217 w 489504"/>
              <a:gd name="connsiteY12" fmla="*/ 798945 h 1578296"/>
              <a:gd name="connsiteX13" fmla="*/ 80989 w 489504"/>
              <a:gd name="connsiteY13" fmla="*/ 625227 h 1578296"/>
              <a:gd name="connsiteX14" fmla="*/ 39265 w 489504"/>
              <a:gd name="connsiteY14" fmla="*/ 261925 h 1578296"/>
              <a:gd name="connsiteX15" fmla="*/ 129376 w 489504"/>
              <a:gd name="connsiteY15" fmla="*/ 546141 h 1578296"/>
              <a:gd name="connsiteX16" fmla="*/ 210683 w 489504"/>
              <a:gd name="connsiteY16" fmla="*/ 214094 h 1578296"/>
              <a:gd name="connsiteX17" fmla="*/ 207668 w 489504"/>
              <a:gd name="connsiteY17" fmla="*/ 330144 h 1578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9504" h="1578296">
                <a:moveTo>
                  <a:pt x="207668" y="330144"/>
                </a:moveTo>
                <a:cubicBezTo>
                  <a:pt x="335538" y="206558"/>
                  <a:pt x="357352" y="148890"/>
                  <a:pt x="446035" y="0"/>
                </a:cubicBezTo>
                <a:cubicBezTo>
                  <a:pt x="423666" y="60444"/>
                  <a:pt x="395903" y="118271"/>
                  <a:pt x="368536" y="176494"/>
                </a:cubicBezTo>
                <a:cubicBezTo>
                  <a:pt x="410419" y="146193"/>
                  <a:pt x="449684" y="110973"/>
                  <a:pt x="489504" y="78054"/>
                </a:cubicBezTo>
                <a:cubicBezTo>
                  <a:pt x="408991" y="182602"/>
                  <a:pt x="282629" y="272793"/>
                  <a:pt x="220440" y="386463"/>
                </a:cubicBezTo>
                <a:cubicBezTo>
                  <a:pt x="177288" y="465390"/>
                  <a:pt x="170228" y="561054"/>
                  <a:pt x="147145" y="646961"/>
                </a:cubicBezTo>
                <a:cubicBezTo>
                  <a:pt x="132311" y="702170"/>
                  <a:pt x="108832" y="755713"/>
                  <a:pt x="100820" y="812668"/>
                </a:cubicBezTo>
                <a:cubicBezTo>
                  <a:pt x="88763" y="898575"/>
                  <a:pt x="122475" y="983610"/>
                  <a:pt x="116367" y="1070786"/>
                </a:cubicBezTo>
                <a:cubicBezTo>
                  <a:pt x="109625" y="1166926"/>
                  <a:pt x="52988" y="1425361"/>
                  <a:pt x="76864" y="1508254"/>
                </a:cubicBezTo>
                <a:lnTo>
                  <a:pt x="0" y="1578297"/>
                </a:lnTo>
                <a:cubicBezTo>
                  <a:pt x="20862" y="1469227"/>
                  <a:pt x="13326" y="1357857"/>
                  <a:pt x="25780" y="1248073"/>
                </a:cubicBezTo>
                <a:cubicBezTo>
                  <a:pt x="34902" y="1168036"/>
                  <a:pt x="62269" y="1089506"/>
                  <a:pt x="63221" y="1008517"/>
                </a:cubicBezTo>
                <a:cubicBezTo>
                  <a:pt x="64014" y="937840"/>
                  <a:pt x="38551" y="869304"/>
                  <a:pt x="40217" y="798945"/>
                </a:cubicBezTo>
                <a:cubicBezTo>
                  <a:pt x="41645" y="738024"/>
                  <a:pt x="67504" y="683688"/>
                  <a:pt x="80989" y="625227"/>
                </a:cubicBezTo>
                <a:cubicBezTo>
                  <a:pt x="108038" y="508304"/>
                  <a:pt x="67108" y="375437"/>
                  <a:pt x="39265" y="261925"/>
                </a:cubicBezTo>
                <a:cubicBezTo>
                  <a:pt x="92174" y="353306"/>
                  <a:pt x="109387" y="443735"/>
                  <a:pt x="129376" y="546141"/>
                </a:cubicBezTo>
                <a:cubicBezTo>
                  <a:pt x="166024" y="438896"/>
                  <a:pt x="184189" y="324274"/>
                  <a:pt x="210683" y="214094"/>
                </a:cubicBezTo>
                <a:cubicBezTo>
                  <a:pt x="213856" y="252089"/>
                  <a:pt x="209414" y="292069"/>
                  <a:pt x="207668" y="330144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3E56AD3-F442-224D-47FF-4EEAB4D33231}"/>
              </a:ext>
            </a:extLst>
          </p:cNvPr>
          <p:cNvSpPr/>
          <p:nvPr/>
        </p:nvSpPr>
        <p:spPr>
          <a:xfrm>
            <a:off x="2017589" y="304690"/>
            <a:ext cx="2020127" cy="1446223"/>
          </a:xfrm>
          <a:custGeom>
            <a:avLst/>
            <a:gdLst>
              <a:gd name="connsiteX0" fmla="*/ 1089586 w 2020127"/>
              <a:gd name="connsiteY0" fmla="*/ 12295 h 1446223"/>
              <a:gd name="connsiteX1" fmla="*/ 1254102 w 2020127"/>
              <a:gd name="connsiteY1" fmla="*/ 0 h 1446223"/>
              <a:gd name="connsiteX2" fmla="*/ 1202780 w 2020127"/>
              <a:gd name="connsiteY2" fmla="*/ 107483 h 1446223"/>
              <a:gd name="connsiteX3" fmla="*/ 1349608 w 2020127"/>
              <a:gd name="connsiteY3" fmla="*/ 44262 h 1446223"/>
              <a:gd name="connsiteX4" fmla="*/ 1252198 w 2020127"/>
              <a:gd name="connsiteY4" fmla="*/ 128900 h 1446223"/>
              <a:gd name="connsiteX5" fmla="*/ 1252436 w 2020127"/>
              <a:gd name="connsiteY5" fmla="*/ 143099 h 1446223"/>
              <a:gd name="connsiteX6" fmla="*/ 1371025 w 2020127"/>
              <a:gd name="connsiteY6" fmla="*/ 120730 h 1446223"/>
              <a:gd name="connsiteX7" fmla="*/ 1394346 w 2020127"/>
              <a:gd name="connsiteY7" fmla="*/ 234083 h 1446223"/>
              <a:gd name="connsiteX8" fmla="*/ 1454790 w 2020127"/>
              <a:gd name="connsiteY8" fmla="*/ 147859 h 1446223"/>
              <a:gd name="connsiteX9" fmla="*/ 1496753 w 2020127"/>
              <a:gd name="connsiteY9" fmla="*/ 116129 h 1446223"/>
              <a:gd name="connsiteX10" fmla="*/ 1523326 w 2020127"/>
              <a:gd name="connsiteY10" fmla="*/ 139054 h 1446223"/>
              <a:gd name="connsiteX11" fmla="*/ 1535542 w 2020127"/>
              <a:gd name="connsiteY11" fmla="*/ 226706 h 1446223"/>
              <a:gd name="connsiteX12" fmla="*/ 1622639 w 2020127"/>
              <a:gd name="connsiteY12" fmla="*/ 84162 h 1446223"/>
              <a:gd name="connsiteX13" fmla="*/ 1689508 w 2020127"/>
              <a:gd name="connsiteY13" fmla="*/ 170228 h 1446223"/>
              <a:gd name="connsiteX14" fmla="*/ 1699820 w 2020127"/>
              <a:gd name="connsiteY14" fmla="*/ 167769 h 1446223"/>
              <a:gd name="connsiteX15" fmla="*/ 1684194 w 2020127"/>
              <a:gd name="connsiteY15" fmla="*/ 78768 h 1446223"/>
              <a:gd name="connsiteX16" fmla="*/ 1690460 w 2020127"/>
              <a:gd name="connsiteY16" fmla="*/ 76150 h 1446223"/>
              <a:gd name="connsiteX17" fmla="*/ 1703787 w 2020127"/>
              <a:gd name="connsiteY17" fmla="*/ 106452 h 1446223"/>
              <a:gd name="connsiteX18" fmla="*/ 1714178 w 2020127"/>
              <a:gd name="connsiteY18" fmla="*/ 109863 h 1446223"/>
              <a:gd name="connsiteX19" fmla="*/ 1772004 w 2020127"/>
              <a:gd name="connsiteY19" fmla="*/ 76309 h 1446223"/>
              <a:gd name="connsiteX20" fmla="*/ 1776526 w 2020127"/>
              <a:gd name="connsiteY20" fmla="*/ 92412 h 1446223"/>
              <a:gd name="connsiteX21" fmla="*/ 1750349 w 2020127"/>
              <a:gd name="connsiteY21" fmla="*/ 112560 h 1446223"/>
              <a:gd name="connsiteX22" fmla="*/ 1745907 w 2020127"/>
              <a:gd name="connsiteY22" fmla="*/ 185458 h 1446223"/>
              <a:gd name="connsiteX23" fmla="*/ 1559973 w 2020127"/>
              <a:gd name="connsiteY23" fmla="*/ 228531 h 1446223"/>
              <a:gd name="connsiteX24" fmla="*/ 1556642 w 2020127"/>
              <a:gd name="connsiteY24" fmla="*/ 232735 h 1446223"/>
              <a:gd name="connsiteX25" fmla="*/ 1591068 w 2020127"/>
              <a:gd name="connsiteY25" fmla="*/ 249393 h 1446223"/>
              <a:gd name="connsiteX26" fmla="*/ 1715526 w 2020127"/>
              <a:gd name="connsiteY26" fmla="*/ 258673 h 1446223"/>
              <a:gd name="connsiteX27" fmla="*/ 1559259 w 2020127"/>
              <a:gd name="connsiteY27" fmla="*/ 337283 h 1446223"/>
              <a:gd name="connsiteX28" fmla="*/ 1556959 w 2020127"/>
              <a:gd name="connsiteY28" fmla="*/ 345215 h 1446223"/>
              <a:gd name="connsiteX29" fmla="*/ 1566160 w 2020127"/>
              <a:gd name="connsiteY29" fmla="*/ 346008 h 1446223"/>
              <a:gd name="connsiteX30" fmla="*/ 1673961 w 2020127"/>
              <a:gd name="connsiteY30" fmla="*/ 327843 h 1446223"/>
              <a:gd name="connsiteX31" fmla="*/ 1577504 w 2020127"/>
              <a:gd name="connsiteY31" fmla="*/ 417479 h 1446223"/>
              <a:gd name="connsiteX32" fmla="*/ 1745669 w 2020127"/>
              <a:gd name="connsiteY32" fmla="*/ 387098 h 1446223"/>
              <a:gd name="connsiteX33" fmla="*/ 1724331 w 2020127"/>
              <a:gd name="connsiteY33" fmla="*/ 456903 h 1446223"/>
              <a:gd name="connsiteX34" fmla="*/ 1727107 w 2020127"/>
              <a:gd name="connsiteY34" fmla="*/ 492915 h 1446223"/>
              <a:gd name="connsiteX35" fmla="*/ 2020128 w 2020127"/>
              <a:gd name="connsiteY35" fmla="*/ 699949 h 1446223"/>
              <a:gd name="connsiteX36" fmla="*/ 1928034 w 2020127"/>
              <a:gd name="connsiteY36" fmla="*/ 795217 h 1446223"/>
              <a:gd name="connsiteX37" fmla="*/ 1916532 w 2020127"/>
              <a:gd name="connsiteY37" fmla="*/ 795455 h 1446223"/>
              <a:gd name="connsiteX38" fmla="*/ 1695061 w 2020127"/>
              <a:gd name="connsiteY38" fmla="*/ 990511 h 1446223"/>
              <a:gd name="connsiteX39" fmla="*/ 1688715 w 2020127"/>
              <a:gd name="connsiteY39" fmla="*/ 988528 h 1446223"/>
              <a:gd name="connsiteX40" fmla="*/ 1581073 w 2020127"/>
              <a:gd name="connsiteY40" fmla="*/ 1062536 h 1446223"/>
              <a:gd name="connsiteX41" fmla="*/ 1338344 w 2020127"/>
              <a:gd name="connsiteY41" fmla="*/ 1216662 h 1446223"/>
              <a:gd name="connsiteX42" fmla="*/ 1235065 w 2020127"/>
              <a:gd name="connsiteY42" fmla="*/ 1254737 h 1446223"/>
              <a:gd name="connsiteX43" fmla="*/ 1231019 w 2020127"/>
              <a:gd name="connsiteY43" fmla="*/ 1259100 h 1446223"/>
              <a:gd name="connsiteX44" fmla="*/ 1228877 w 2020127"/>
              <a:gd name="connsiteY44" fmla="*/ 1262035 h 1446223"/>
              <a:gd name="connsiteX45" fmla="*/ 1196752 w 2020127"/>
              <a:gd name="connsiteY45" fmla="*/ 1286546 h 1446223"/>
              <a:gd name="connsiteX46" fmla="*/ 1016767 w 2020127"/>
              <a:gd name="connsiteY46" fmla="*/ 1342548 h 1446223"/>
              <a:gd name="connsiteX47" fmla="*/ 924672 w 2020127"/>
              <a:gd name="connsiteY47" fmla="*/ 1364203 h 1446223"/>
              <a:gd name="connsiteX48" fmla="*/ 870494 w 2020127"/>
              <a:gd name="connsiteY48" fmla="*/ 1389983 h 1446223"/>
              <a:gd name="connsiteX49" fmla="*/ 822583 w 2020127"/>
              <a:gd name="connsiteY49" fmla="*/ 1341596 h 1446223"/>
              <a:gd name="connsiteX50" fmla="*/ 796169 w 2020127"/>
              <a:gd name="connsiteY50" fmla="*/ 1348894 h 1446223"/>
              <a:gd name="connsiteX51" fmla="*/ 763725 w 2020127"/>
              <a:gd name="connsiteY51" fmla="*/ 1383558 h 1446223"/>
              <a:gd name="connsiteX52" fmla="*/ 658542 w 2020127"/>
              <a:gd name="connsiteY52" fmla="*/ 1351511 h 1446223"/>
              <a:gd name="connsiteX53" fmla="*/ 572556 w 2020127"/>
              <a:gd name="connsiteY53" fmla="*/ 1433770 h 1446223"/>
              <a:gd name="connsiteX54" fmla="*/ 488315 w 2020127"/>
              <a:gd name="connsiteY54" fmla="*/ 1445827 h 1446223"/>
              <a:gd name="connsiteX55" fmla="*/ 477923 w 2020127"/>
              <a:gd name="connsiteY55" fmla="*/ 1442337 h 1446223"/>
              <a:gd name="connsiteX56" fmla="*/ 388447 w 2020127"/>
              <a:gd name="connsiteY56" fmla="*/ 1446223 h 1446223"/>
              <a:gd name="connsiteX57" fmla="*/ 425649 w 2020127"/>
              <a:gd name="connsiteY57" fmla="*/ 1439243 h 1446223"/>
              <a:gd name="connsiteX58" fmla="*/ 426046 w 2020127"/>
              <a:gd name="connsiteY58" fmla="*/ 1431866 h 1446223"/>
              <a:gd name="connsiteX59" fmla="*/ 80275 w 2020127"/>
              <a:gd name="connsiteY59" fmla="*/ 1123536 h 1446223"/>
              <a:gd name="connsiteX60" fmla="*/ 75833 w 2020127"/>
              <a:gd name="connsiteY60" fmla="*/ 1114255 h 1446223"/>
              <a:gd name="connsiteX61" fmla="*/ 96219 w 2020127"/>
              <a:gd name="connsiteY61" fmla="*/ 1095376 h 1446223"/>
              <a:gd name="connsiteX62" fmla="*/ 216949 w 2020127"/>
              <a:gd name="connsiteY62" fmla="*/ 1129723 h 1446223"/>
              <a:gd name="connsiteX63" fmla="*/ 184268 w 2020127"/>
              <a:gd name="connsiteY63" fmla="*/ 1068486 h 1446223"/>
              <a:gd name="connsiteX64" fmla="*/ 279773 w 2020127"/>
              <a:gd name="connsiteY64" fmla="*/ 1161453 h 1446223"/>
              <a:gd name="connsiteX65" fmla="*/ 254945 w 2020127"/>
              <a:gd name="connsiteY65" fmla="*/ 1093314 h 1446223"/>
              <a:gd name="connsiteX66" fmla="*/ 353703 w 2020127"/>
              <a:gd name="connsiteY66" fmla="*/ 1121632 h 1446223"/>
              <a:gd name="connsiteX67" fmla="*/ 228769 w 2020127"/>
              <a:gd name="connsiteY67" fmla="*/ 956878 h 1446223"/>
              <a:gd name="connsiteX68" fmla="*/ 382973 w 2020127"/>
              <a:gd name="connsiteY68" fmla="*/ 1055318 h 1446223"/>
              <a:gd name="connsiteX69" fmla="*/ 256611 w 2020127"/>
              <a:gd name="connsiteY69" fmla="*/ 903255 h 1446223"/>
              <a:gd name="connsiteX70" fmla="*/ 357034 w 2020127"/>
              <a:gd name="connsiteY70" fmla="*/ 932605 h 1446223"/>
              <a:gd name="connsiteX71" fmla="*/ 312534 w 2020127"/>
              <a:gd name="connsiteY71" fmla="*/ 838051 h 1446223"/>
              <a:gd name="connsiteX72" fmla="*/ 157695 w 2020127"/>
              <a:gd name="connsiteY72" fmla="*/ 793234 h 1446223"/>
              <a:gd name="connsiteX73" fmla="*/ 325384 w 2020127"/>
              <a:gd name="connsiteY73" fmla="*/ 725491 h 1446223"/>
              <a:gd name="connsiteX74" fmla="*/ 0 w 2020127"/>
              <a:gd name="connsiteY74" fmla="*/ 639822 h 1446223"/>
              <a:gd name="connsiteX75" fmla="*/ 153015 w 2020127"/>
              <a:gd name="connsiteY75" fmla="*/ 705105 h 1446223"/>
              <a:gd name="connsiteX76" fmla="*/ 191804 w 2020127"/>
              <a:gd name="connsiteY76" fmla="*/ 565814 h 1446223"/>
              <a:gd name="connsiteX77" fmla="*/ 236463 w 2020127"/>
              <a:gd name="connsiteY77" fmla="*/ 665523 h 1446223"/>
              <a:gd name="connsiteX78" fmla="*/ 250186 w 2020127"/>
              <a:gd name="connsiteY78" fmla="*/ 667347 h 1446223"/>
              <a:gd name="connsiteX79" fmla="*/ 271286 w 2020127"/>
              <a:gd name="connsiteY79" fmla="*/ 612614 h 1446223"/>
              <a:gd name="connsiteX80" fmla="*/ 364412 w 2020127"/>
              <a:gd name="connsiteY80" fmla="*/ 724698 h 1446223"/>
              <a:gd name="connsiteX81" fmla="*/ 324036 w 2020127"/>
              <a:gd name="connsiteY81" fmla="*/ 586358 h 1446223"/>
              <a:gd name="connsiteX82" fmla="*/ 410419 w 2020127"/>
              <a:gd name="connsiteY82" fmla="*/ 673059 h 1446223"/>
              <a:gd name="connsiteX83" fmla="*/ 422238 w 2020127"/>
              <a:gd name="connsiteY83" fmla="*/ 666871 h 1446223"/>
              <a:gd name="connsiteX84" fmla="*/ 404549 w 2020127"/>
              <a:gd name="connsiteY84" fmla="*/ 545903 h 1446223"/>
              <a:gd name="connsiteX85" fmla="*/ 509018 w 2020127"/>
              <a:gd name="connsiteY85" fmla="*/ 673217 h 1446223"/>
              <a:gd name="connsiteX86" fmla="*/ 518061 w 2020127"/>
              <a:gd name="connsiteY86" fmla="*/ 669568 h 1446223"/>
              <a:gd name="connsiteX87" fmla="*/ 517743 w 2020127"/>
              <a:gd name="connsiteY87" fmla="*/ 555819 h 1446223"/>
              <a:gd name="connsiteX88" fmla="*/ 642440 w 2020127"/>
              <a:gd name="connsiteY88" fmla="*/ 584772 h 1446223"/>
              <a:gd name="connsiteX89" fmla="*/ 654259 w 2020127"/>
              <a:gd name="connsiteY89" fmla="*/ 563037 h 1446223"/>
              <a:gd name="connsiteX90" fmla="*/ 551773 w 2020127"/>
              <a:gd name="connsiteY90" fmla="*/ 474195 h 1446223"/>
              <a:gd name="connsiteX91" fmla="*/ 709071 w 2020127"/>
              <a:gd name="connsiteY91" fmla="*/ 522582 h 1446223"/>
              <a:gd name="connsiteX92" fmla="*/ 688448 w 2020127"/>
              <a:gd name="connsiteY92" fmla="*/ 475940 h 1446223"/>
              <a:gd name="connsiteX93" fmla="*/ 514650 w 2020127"/>
              <a:gd name="connsiteY93" fmla="*/ 386384 h 1446223"/>
              <a:gd name="connsiteX94" fmla="*/ 703757 w 2020127"/>
              <a:gd name="connsiteY94" fmla="*/ 436278 h 1446223"/>
              <a:gd name="connsiteX95" fmla="*/ 620546 w 2020127"/>
              <a:gd name="connsiteY95" fmla="*/ 355369 h 1446223"/>
              <a:gd name="connsiteX96" fmla="*/ 574539 w 2020127"/>
              <a:gd name="connsiteY96" fmla="*/ 327050 h 1446223"/>
              <a:gd name="connsiteX97" fmla="*/ 579140 w 2020127"/>
              <a:gd name="connsiteY97" fmla="*/ 323957 h 1446223"/>
              <a:gd name="connsiteX98" fmla="*/ 699711 w 2020127"/>
              <a:gd name="connsiteY98" fmla="*/ 349419 h 1446223"/>
              <a:gd name="connsiteX99" fmla="*/ 747940 w 2020127"/>
              <a:gd name="connsiteY99" fmla="*/ 364967 h 1446223"/>
              <a:gd name="connsiteX100" fmla="*/ 741515 w 2020127"/>
              <a:gd name="connsiteY100" fmla="*/ 298256 h 1446223"/>
              <a:gd name="connsiteX101" fmla="*/ 736200 w 2020127"/>
              <a:gd name="connsiteY101" fmla="*/ 159281 h 1446223"/>
              <a:gd name="connsiteX102" fmla="*/ 810764 w 2020127"/>
              <a:gd name="connsiteY102" fmla="*/ 202354 h 1446223"/>
              <a:gd name="connsiteX103" fmla="*/ 814096 w 2020127"/>
              <a:gd name="connsiteY103" fmla="*/ 196008 h 1446223"/>
              <a:gd name="connsiteX104" fmla="*/ 802752 w 2020127"/>
              <a:gd name="connsiteY104" fmla="*/ 174035 h 1446223"/>
              <a:gd name="connsiteX105" fmla="*/ 805370 w 2020127"/>
              <a:gd name="connsiteY105" fmla="*/ 166420 h 1446223"/>
              <a:gd name="connsiteX106" fmla="*/ 913567 w 2020127"/>
              <a:gd name="connsiteY106" fmla="*/ 267796 h 1446223"/>
              <a:gd name="connsiteX107" fmla="*/ 854630 w 2020127"/>
              <a:gd name="connsiteY107" fmla="*/ 132787 h 1446223"/>
              <a:gd name="connsiteX108" fmla="*/ 1034297 w 2020127"/>
              <a:gd name="connsiteY108" fmla="*/ 222105 h 1446223"/>
              <a:gd name="connsiteX109" fmla="*/ 968459 w 2020127"/>
              <a:gd name="connsiteY109" fmla="*/ 122634 h 1446223"/>
              <a:gd name="connsiteX110" fmla="*/ 1108703 w 2020127"/>
              <a:gd name="connsiteY110" fmla="*/ 214094 h 1446223"/>
              <a:gd name="connsiteX111" fmla="*/ 1038184 w 2020127"/>
              <a:gd name="connsiteY111" fmla="*/ 91381 h 1446223"/>
              <a:gd name="connsiteX112" fmla="*/ 1064440 w 2020127"/>
              <a:gd name="connsiteY112" fmla="*/ 97092 h 1446223"/>
              <a:gd name="connsiteX113" fmla="*/ 1063330 w 2020127"/>
              <a:gd name="connsiteY113" fmla="*/ 78292 h 1446223"/>
              <a:gd name="connsiteX114" fmla="*/ 1087523 w 2020127"/>
              <a:gd name="connsiteY114" fmla="*/ 65521 h 1446223"/>
              <a:gd name="connsiteX115" fmla="*/ 1101008 w 2020127"/>
              <a:gd name="connsiteY115" fmla="*/ 84479 h 1446223"/>
              <a:gd name="connsiteX116" fmla="*/ 1108703 w 2020127"/>
              <a:gd name="connsiteY116" fmla="*/ 83448 h 1446223"/>
              <a:gd name="connsiteX117" fmla="*/ 1089586 w 2020127"/>
              <a:gd name="connsiteY117" fmla="*/ 12295 h 144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2020127" h="1446223">
                <a:moveTo>
                  <a:pt x="1089586" y="12295"/>
                </a:moveTo>
                <a:cubicBezTo>
                  <a:pt x="1146698" y="13882"/>
                  <a:pt x="1197941" y="12454"/>
                  <a:pt x="1254102" y="0"/>
                </a:cubicBezTo>
                <a:cubicBezTo>
                  <a:pt x="1233796" y="35378"/>
                  <a:pt x="1217693" y="69567"/>
                  <a:pt x="1202780" y="107483"/>
                </a:cubicBezTo>
                <a:cubicBezTo>
                  <a:pt x="1251009" y="79561"/>
                  <a:pt x="1295588" y="59413"/>
                  <a:pt x="1349608" y="44262"/>
                </a:cubicBezTo>
                <a:cubicBezTo>
                  <a:pt x="1311929" y="67425"/>
                  <a:pt x="1271157" y="86700"/>
                  <a:pt x="1252198" y="128900"/>
                </a:cubicBezTo>
                <a:lnTo>
                  <a:pt x="1252436" y="143099"/>
                </a:lnTo>
                <a:cubicBezTo>
                  <a:pt x="1280120" y="149604"/>
                  <a:pt x="1356112" y="99868"/>
                  <a:pt x="1371025" y="120730"/>
                </a:cubicBezTo>
                <a:cubicBezTo>
                  <a:pt x="1388635" y="145400"/>
                  <a:pt x="1390221" y="203702"/>
                  <a:pt x="1394346" y="234083"/>
                </a:cubicBezTo>
                <a:cubicBezTo>
                  <a:pt x="1409735" y="197991"/>
                  <a:pt x="1421633" y="171021"/>
                  <a:pt x="1454790" y="147859"/>
                </a:cubicBezTo>
                <a:cubicBezTo>
                  <a:pt x="1467085" y="133819"/>
                  <a:pt x="1477239" y="119382"/>
                  <a:pt x="1496753" y="116129"/>
                </a:cubicBezTo>
                <a:cubicBezTo>
                  <a:pt x="1512062" y="121603"/>
                  <a:pt x="1516028" y="123268"/>
                  <a:pt x="1523326" y="139054"/>
                </a:cubicBezTo>
                <a:cubicBezTo>
                  <a:pt x="1534986" y="164279"/>
                  <a:pt x="1534352" y="199498"/>
                  <a:pt x="1535542" y="226706"/>
                </a:cubicBezTo>
                <a:cubicBezTo>
                  <a:pt x="1577900" y="199181"/>
                  <a:pt x="1605505" y="130249"/>
                  <a:pt x="1622639" y="84162"/>
                </a:cubicBezTo>
                <a:cubicBezTo>
                  <a:pt x="1638821" y="112084"/>
                  <a:pt x="1658493" y="157457"/>
                  <a:pt x="1689508" y="170228"/>
                </a:cubicBezTo>
                <a:lnTo>
                  <a:pt x="1699820" y="167769"/>
                </a:lnTo>
                <a:cubicBezTo>
                  <a:pt x="1708070" y="137864"/>
                  <a:pt x="1675944" y="109308"/>
                  <a:pt x="1684194" y="78768"/>
                </a:cubicBezTo>
                <a:lnTo>
                  <a:pt x="1690460" y="76150"/>
                </a:lnTo>
                <a:lnTo>
                  <a:pt x="1703787" y="106452"/>
                </a:lnTo>
                <a:lnTo>
                  <a:pt x="1714178" y="109863"/>
                </a:lnTo>
                <a:cubicBezTo>
                  <a:pt x="1728059" y="100741"/>
                  <a:pt x="1755902" y="76309"/>
                  <a:pt x="1772004" y="76309"/>
                </a:cubicBezTo>
                <a:lnTo>
                  <a:pt x="1776526" y="92412"/>
                </a:lnTo>
                <a:cubicBezTo>
                  <a:pt x="1768990" y="103993"/>
                  <a:pt x="1762962" y="107166"/>
                  <a:pt x="1750349" y="112560"/>
                </a:cubicBezTo>
                <a:cubicBezTo>
                  <a:pt x="1747890" y="136833"/>
                  <a:pt x="1746700" y="161026"/>
                  <a:pt x="1745907" y="185458"/>
                </a:cubicBezTo>
                <a:cubicBezTo>
                  <a:pt x="1704262" y="190059"/>
                  <a:pt x="1588609" y="195532"/>
                  <a:pt x="1559973" y="228531"/>
                </a:cubicBezTo>
                <a:cubicBezTo>
                  <a:pt x="1558783" y="229879"/>
                  <a:pt x="1557752" y="231307"/>
                  <a:pt x="1556642" y="232735"/>
                </a:cubicBezTo>
                <a:cubicBezTo>
                  <a:pt x="1564336" y="244395"/>
                  <a:pt x="1577583" y="246537"/>
                  <a:pt x="1591068" y="249393"/>
                </a:cubicBezTo>
                <a:cubicBezTo>
                  <a:pt x="1631364" y="257722"/>
                  <a:pt x="1674516" y="257563"/>
                  <a:pt x="1715526" y="258673"/>
                </a:cubicBezTo>
                <a:cubicBezTo>
                  <a:pt x="1677451" y="273031"/>
                  <a:pt x="1577424" y="301349"/>
                  <a:pt x="1559259" y="337283"/>
                </a:cubicBezTo>
                <a:cubicBezTo>
                  <a:pt x="1557752" y="340297"/>
                  <a:pt x="1557673" y="341725"/>
                  <a:pt x="1556959" y="345215"/>
                </a:cubicBezTo>
                <a:lnTo>
                  <a:pt x="1566160" y="346008"/>
                </a:lnTo>
                <a:cubicBezTo>
                  <a:pt x="1601935" y="339107"/>
                  <a:pt x="1637948" y="333079"/>
                  <a:pt x="1673961" y="327843"/>
                </a:cubicBezTo>
                <a:cubicBezTo>
                  <a:pt x="1642469" y="358542"/>
                  <a:pt x="1610978" y="388922"/>
                  <a:pt x="1577504" y="417479"/>
                </a:cubicBezTo>
                <a:cubicBezTo>
                  <a:pt x="1633347" y="405342"/>
                  <a:pt x="1688715" y="393047"/>
                  <a:pt x="1745669" y="387098"/>
                </a:cubicBezTo>
                <a:cubicBezTo>
                  <a:pt x="1734881" y="409388"/>
                  <a:pt x="1721079" y="431281"/>
                  <a:pt x="1724331" y="456903"/>
                </a:cubicBezTo>
                <a:cubicBezTo>
                  <a:pt x="1718699" y="470863"/>
                  <a:pt x="1720920" y="479351"/>
                  <a:pt x="1727107" y="492915"/>
                </a:cubicBezTo>
                <a:cubicBezTo>
                  <a:pt x="1778509" y="605317"/>
                  <a:pt x="1925337" y="639664"/>
                  <a:pt x="2020128" y="699949"/>
                </a:cubicBezTo>
                <a:cubicBezTo>
                  <a:pt x="1995855" y="727395"/>
                  <a:pt x="1966426" y="792520"/>
                  <a:pt x="1928034" y="795217"/>
                </a:cubicBezTo>
                <a:cubicBezTo>
                  <a:pt x="1924226" y="795455"/>
                  <a:pt x="1920339" y="795455"/>
                  <a:pt x="1916532" y="795455"/>
                </a:cubicBezTo>
                <a:cubicBezTo>
                  <a:pt x="1887261" y="864783"/>
                  <a:pt x="1756378" y="941965"/>
                  <a:pt x="1695061" y="990511"/>
                </a:cubicBezTo>
                <a:lnTo>
                  <a:pt x="1688715" y="988528"/>
                </a:lnTo>
                <a:cubicBezTo>
                  <a:pt x="1654130" y="995112"/>
                  <a:pt x="1614706" y="1045006"/>
                  <a:pt x="1581073" y="1062536"/>
                </a:cubicBezTo>
                <a:cubicBezTo>
                  <a:pt x="1501591" y="1114097"/>
                  <a:pt x="1421871" y="1172399"/>
                  <a:pt x="1338344" y="1216662"/>
                </a:cubicBezTo>
                <a:cubicBezTo>
                  <a:pt x="1309470" y="1232606"/>
                  <a:pt x="1255133" y="1232923"/>
                  <a:pt x="1235065" y="1254737"/>
                </a:cubicBezTo>
                <a:cubicBezTo>
                  <a:pt x="1233716" y="1256165"/>
                  <a:pt x="1232288" y="1257593"/>
                  <a:pt x="1231019" y="1259100"/>
                </a:cubicBezTo>
                <a:cubicBezTo>
                  <a:pt x="1230226" y="1260052"/>
                  <a:pt x="1229591" y="1261083"/>
                  <a:pt x="1228877" y="1262035"/>
                </a:cubicBezTo>
                <a:cubicBezTo>
                  <a:pt x="1220945" y="1268777"/>
                  <a:pt x="1206429" y="1285038"/>
                  <a:pt x="1196752" y="1286546"/>
                </a:cubicBezTo>
                <a:cubicBezTo>
                  <a:pt x="1135197" y="1296382"/>
                  <a:pt x="1076656" y="1325493"/>
                  <a:pt x="1016767" y="1342548"/>
                </a:cubicBezTo>
                <a:cubicBezTo>
                  <a:pt x="987021" y="1351035"/>
                  <a:pt x="953070" y="1353019"/>
                  <a:pt x="924672" y="1364203"/>
                </a:cubicBezTo>
                <a:cubicBezTo>
                  <a:pt x="906031" y="1371501"/>
                  <a:pt x="888898" y="1382289"/>
                  <a:pt x="870494" y="1389983"/>
                </a:cubicBezTo>
                <a:cubicBezTo>
                  <a:pt x="856771" y="1371977"/>
                  <a:pt x="844080" y="1350639"/>
                  <a:pt x="822583" y="1341596"/>
                </a:cubicBezTo>
                <a:cubicBezTo>
                  <a:pt x="809733" y="1341437"/>
                  <a:pt x="805846" y="1339534"/>
                  <a:pt x="796169" y="1348894"/>
                </a:cubicBezTo>
                <a:cubicBezTo>
                  <a:pt x="782604" y="1362141"/>
                  <a:pt x="782128" y="1374912"/>
                  <a:pt x="763725" y="1383558"/>
                </a:cubicBezTo>
                <a:cubicBezTo>
                  <a:pt x="717004" y="1380782"/>
                  <a:pt x="710103" y="1331681"/>
                  <a:pt x="658542" y="1351511"/>
                </a:cubicBezTo>
                <a:cubicBezTo>
                  <a:pt x="616818" y="1405372"/>
                  <a:pt x="682657" y="1419809"/>
                  <a:pt x="572556" y="1433770"/>
                </a:cubicBezTo>
                <a:cubicBezTo>
                  <a:pt x="544396" y="1437339"/>
                  <a:pt x="515998" y="1439243"/>
                  <a:pt x="488315" y="1445827"/>
                </a:cubicBezTo>
                <a:lnTo>
                  <a:pt x="477923" y="1442337"/>
                </a:lnTo>
                <a:cubicBezTo>
                  <a:pt x="447860" y="1441861"/>
                  <a:pt x="418351" y="1443923"/>
                  <a:pt x="388447" y="1446223"/>
                </a:cubicBezTo>
                <a:cubicBezTo>
                  <a:pt x="400504" y="1442971"/>
                  <a:pt x="413354" y="1441385"/>
                  <a:pt x="425649" y="1439243"/>
                </a:cubicBezTo>
                <a:lnTo>
                  <a:pt x="426046" y="1431866"/>
                </a:lnTo>
                <a:cubicBezTo>
                  <a:pt x="349816" y="1316292"/>
                  <a:pt x="188472" y="1209364"/>
                  <a:pt x="80275" y="1123536"/>
                </a:cubicBezTo>
                <a:lnTo>
                  <a:pt x="75833" y="1114255"/>
                </a:lnTo>
                <a:cubicBezTo>
                  <a:pt x="82338" y="1105133"/>
                  <a:pt x="86542" y="1101008"/>
                  <a:pt x="96219" y="1095376"/>
                </a:cubicBezTo>
                <a:cubicBezTo>
                  <a:pt x="138102" y="1098073"/>
                  <a:pt x="177526" y="1116159"/>
                  <a:pt x="216949" y="1129723"/>
                </a:cubicBezTo>
                <a:cubicBezTo>
                  <a:pt x="203544" y="1109972"/>
                  <a:pt x="193708" y="1090379"/>
                  <a:pt x="184268" y="1068486"/>
                </a:cubicBezTo>
                <a:cubicBezTo>
                  <a:pt x="218139" y="1097201"/>
                  <a:pt x="248679" y="1129803"/>
                  <a:pt x="279773" y="1161453"/>
                </a:cubicBezTo>
                <a:lnTo>
                  <a:pt x="254945" y="1093314"/>
                </a:lnTo>
                <a:lnTo>
                  <a:pt x="353703" y="1121632"/>
                </a:lnTo>
                <a:cubicBezTo>
                  <a:pt x="315469" y="1063964"/>
                  <a:pt x="273031" y="1009945"/>
                  <a:pt x="228769" y="956878"/>
                </a:cubicBezTo>
                <a:cubicBezTo>
                  <a:pt x="282074" y="984006"/>
                  <a:pt x="332603" y="1022875"/>
                  <a:pt x="382973" y="1055318"/>
                </a:cubicBezTo>
                <a:cubicBezTo>
                  <a:pt x="352830" y="990907"/>
                  <a:pt x="308806" y="949897"/>
                  <a:pt x="256611" y="903255"/>
                </a:cubicBezTo>
                <a:cubicBezTo>
                  <a:pt x="291434" y="910870"/>
                  <a:pt x="324115" y="918564"/>
                  <a:pt x="357034" y="932605"/>
                </a:cubicBezTo>
                <a:cubicBezTo>
                  <a:pt x="355131" y="888422"/>
                  <a:pt x="341487" y="870812"/>
                  <a:pt x="312534" y="838051"/>
                </a:cubicBezTo>
                <a:cubicBezTo>
                  <a:pt x="261291" y="815048"/>
                  <a:pt x="213380" y="800531"/>
                  <a:pt x="157695" y="793234"/>
                </a:cubicBezTo>
                <a:cubicBezTo>
                  <a:pt x="213856" y="771340"/>
                  <a:pt x="269779" y="748812"/>
                  <a:pt x="325384" y="725491"/>
                </a:cubicBezTo>
                <a:cubicBezTo>
                  <a:pt x="185141" y="681705"/>
                  <a:pt x="155712" y="738580"/>
                  <a:pt x="0" y="639822"/>
                </a:cubicBezTo>
                <a:cubicBezTo>
                  <a:pt x="57509" y="655052"/>
                  <a:pt x="103200" y="671314"/>
                  <a:pt x="153015" y="705105"/>
                </a:cubicBezTo>
                <a:cubicBezTo>
                  <a:pt x="161582" y="656401"/>
                  <a:pt x="173718" y="611742"/>
                  <a:pt x="191804" y="565814"/>
                </a:cubicBezTo>
                <a:cubicBezTo>
                  <a:pt x="202354" y="595005"/>
                  <a:pt x="213935" y="643788"/>
                  <a:pt x="236463" y="665523"/>
                </a:cubicBezTo>
                <a:cubicBezTo>
                  <a:pt x="240112" y="669093"/>
                  <a:pt x="245268" y="667427"/>
                  <a:pt x="250186" y="667347"/>
                </a:cubicBezTo>
                <a:cubicBezTo>
                  <a:pt x="265019" y="652990"/>
                  <a:pt x="267240" y="631969"/>
                  <a:pt x="271286" y="612614"/>
                </a:cubicBezTo>
                <a:lnTo>
                  <a:pt x="364412" y="724698"/>
                </a:lnTo>
                <a:lnTo>
                  <a:pt x="324036" y="586358"/>
                </a:lnTo>
                <a:cubicBezTo>
                  <a:pt x="353385" y="614756"/>
                  <a:pt x="382180" y="643630"/>
                  <a:pt x="410419" y="673059"/>
                </a:cubicBezTo>
                <a:lnTo>
                  <a:pt x="422238" y="666871"/>
                </a:lnTo>
                <a:cubicBezTo>
                  <a:pt x="428901" y="639505"/>
                  <a:pt x="409626" y="575412"/>
                  <a:pt x="404549" y="545903"/>
                </a:cubicBezTo>
                <a:cubicBezTo>
                  <a:pt x="429219" y="581282"/>
                  <a:pt x="470705" y="656797"/>
                  <a:pt x="509018" y="673217"/>
                </a:cubicBezTo>
                <a:lnTo>
                  <a:pt x="518061" y="669568"/>
                </a:lnTo>
                <a:cubicBezTo>
                  <a:pt x="533132" y="639188"/>
                  <a:pt x="522027" y="588976"/>
                  <a:pt x="517743" y="555819"/>
                </a:cubicBezTo>
                <a:cubicBezTo>
                  <a:pt x="559706" y="563672"/>
                  <a:pt x="601033" y="574380"/>
                  <a:pt x="642440" y="584772"/>
                </a:cubicBezTo>
                <a:lnTo>
                  <a:pt x="654259" y="563037"/>
                </a:lnTo>
                <a:cubicBezTo>
                  <a:pt x="618563" y="536147"/>
                  <a:pt x="585327" y="503862"/>
                  <a:pt x="551773" y="474195"/>
                </a:cubicBezTo>
                <a:cubicBezTo>
                  <a:pt x="604999" y="488315"/>
                  <a:pt x="656877" y="504893"/>
                  <a:pt x="709071" y="522582"/>
                </a:cubicBezTo>
                <a:cubicBezTo>
                  <a:pt x="707644" y="502434"/>
                  <a:pt x="699791" y="491646"/>
                  <a:pt x="688448" y="475940"/>
                </a:cubicBezTo>
                <a:cubicBezTo>
                  <a:pt x="635301" y="438500"/>
                  <a:pt x="571921" y="417162"/>
                  <a:pt x="514650" y="386384"/>
                </a:cubicBezTo>
                <a:cubicBezTo>
                  <a:pt x="578426" y="400980"/>
                  <a:pt x="640933" y="418034"/>
                  <a:pt x="703757" y="436278"/>
                </a:cubicBezTo>
                <a:cubicBezTo>
                  <a:pt x="677977" y="408833"/>
                  <a:pt x="651007" y="377500"/>
                  <a:pt x="620546" y="355369"/>
                </a:cubicBezTo>
                <a:cubicBezTo>
                  <a:pt x="605872" y="344739"/>
                  <a:pt x="589293" y="338076"/>
                  <a:pt x="574539" y="327050"/>
                </a:cubicBezTo>
                <a:lnTo>
                  <a:pt x="579140" y="323957"/>
                </a:lnTo>
                <a:cubicBezTo>
                  <a:pt x="624434" y="323005"/>
                  <a:pt x="657670" y="334745"/>
                  <a:pt x="699711" y="349419"/>
                </a:cubicBezTo>
                <a:cubicBezTo>
                  <a:pt x="715893" y="359176"/>
                  <a:pt x="728347" y="364729"/>
                  <a:pt x="747940" y="364967"/>
                </a:cubicBezTo>
                <a:cubicBezTo>
                  <a:pt x="746909" y="342756"/>
                  <a:pt x="743736" y="320308"/>
                  <a:pt x="741515" y="298256"/>
                </a:cubicBezTo>
                <a:cubicBezTo>
                  <a:pt x="737310" y="252407"/>
                  <a:pt x="739769" y="205527"/>
                  <a:pt x="736200" y="159281"/>
                </a:cubicBezTo>
                <a:cubicBezTo>
                  <a:pt x="759362" y="174591"/>
                  <a:pt x="784032" y="194342"/>
                  <a:pt x="810764" y="202354"/>
                </a:cubicBezTo>
                <a:lnTo>
                  <a:pt x="814096" y="196008"/>
                </a:lnTo>
                <a:lnTo>
                  <a:pt x="802752" y="174035"/>
                </a:lnTo>
                <a:lnTo>
                  <a:pt x="805370" y="166420"/>
                </a:lnTo>
                <a:cubicBezTo>
                  <a:pt x="843842" y="195215"/>
                  <a:pt x="878744" y="234401"/>
                  <a:pt x="913567" y="267796"/>
                </a:cubicBezTo>
                <a:lnTo>
                  <a:pt x="854630" y="132787"/>
                </a:lnTo>
                <a:cubicBezTo>
                  <a:pt x="910791" y="174273"/>
                  <a:pt x="968697" y="199736"/>
                  <a:pt x="1034297" y="222105"/>
                </a:cubicBezTo>
                <a:cubicBezTo>
                  <a:pt x="1015022" y="187362"/>
                  <a:pt x="991225" y="155156"/>
                  <a:pt x="968459" y="122634"/>
                </a:cubicBezTo>
                <a:cubicBezTo>
                  <a:pt x="1014387" y="154522"/>
                  <a:pt x="1061267" y="184427"/>
                  <a:pt x="1108703" y="214094"/>
                </a:cubicBezTo>
                <a:cubicBezTo>
                  <a:pt x="1093711" y="184903"/>
                  <a:pt x="1043737" y="115336"/>
                  <a:pt x="1038184" y="91381"/>
                </a:cubicBezTo>
                <a:cubicBezTo>
                  <a:pt x="1049131" y="96299"/>
                  <a:pt x="1052462" y="99392"/>
                  <a:pt x="1064440" y="97092"/>
                </a:cubicBezTo>
                <a:lnTo>
                  <a:pt x="1063330" y="78292"/>
                </a:lnTo>
                <a:lnTo>
                  <a:pt x="1087523" y="65521"/>
                </a:lnTo>
                <a:lnTo>
                  <a:pt x="1101008" y="84479"/>
                </a:lnTo>
                <a:lnTo>
                  <a:pt x="1108703" y="83448"/>
                </a:lnTo>
                <a:cubicBezTo>
                  <a:pt x="1109337" y="56796"/>
                  <a:pt x="1100294" y="35378"/>
                  <a:pt x="1089586" y="1229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B28885C5-443E-9D67-0068-7D6E9BC90B50}"/>
              </a:ext>
            </a:extLst>
          </p:cNvPr>
          <p:cNvSpPr/>
          <p:nvPr/>
        </p:nvSpPr>
        <p:spPr>
          <a:xfrm>
            <a:off x="2093422" y="1207470"/>
            <a:ext cx="1153044" cy="543047"/>
          </a:xfrm>
          <a:custGeom>
            <a:avLst/>
            <a:gdLst>
              <a:gd name="connsiteX0" fmla="*/ 307219 w 1153044"/>
              <a:gd name="connsiteY0" fmla="*/ 152063 h 543047"/>
              <a:gd name="connsiteX1" fmla="*/ 180857 w 1153044"/>
              <a:gd name="connsiteY1" fmla="*/ 0 h 543047"/>
              <a:gd name="connsiteX2" fmla="*/ 281281 w 1153044"/>
              <a:gd name="connsiteY2" fmla="*/ 29350 h 543047"/>
              <a:gd name="connsiteX3" fmla="*/ 429219 w 1153044"/>
              <a:gd name="connsiteY3" fmla="*/ 62269 h 543047"/>
              <a:gd name="connsiteX4" fmla="*/ 636253 w 1153044"/>
              <a:gd name="connsiteY4" fmla="*/ 25701 h 543047"/>
              <a:gd name="connsiteX5" fmla="*/ 918644 w 1153044"/>
              <a:gd name="connsiteY5" fmla="*/ 191011 h 543047"/>
              <a:gd name="connsiteX6" fmla="*/ 1153044 w 1153044"/>
              <a:gd name="connsiteY6" fmla="*/ 358859 h 543047"/>
              <a:gd name="connsiteX7" fmla="*/ 1120918 w 1153044"/>
              <a:gd name="connsiteY7" fmla="*/ 383370 h 543047"/>
              <a:gd name="connsiteX8" fmla="*/ 940934 w 1153044"/>
              <a:gd name="connsiteY8" fmla="*/ 439372 h 543047"/>
              <a:gd name="connsiteX9" fmla="*/ 848839 w 1153044"/>
              <a:gd name="connsiteY9" fmla="*/ 461027 h 543047"/>
              <a:gd name="connsiteX10" fmla="*/ 794661 w 1153044"/>
              <a:gd name="connsiteY10" fmla="*/ 486807 h 543047"/>
              <a:gd name="connsiteX11" fmla="*/ 746750 w 1153044"/>
              <a:gd name="connsiteY11" fmla="*/ 438420 h 543047"/>
              <a:gd name="connsiteX12" fmla="*/ 720335 w 1153044"/>
              <a:gd name="connsiteY12" fmla="*/ 445718 h 543047"/>
              <a:gd name="connsiteX13" fmla="*/ 687892 w 1153044"/>
              <a:gd name="connsiteY13" fmla="*/ 480382 h 543047"/>
              <a:gd name="connsiteX14" fmla="*/ 582709 w 1153044"/>
              <a:gd name="connsiteY14" fmla="*/ 448336 h 543047"/>
              <a:gd name="connsiteX15" fmla="*/ 496723 w 1153044"/>
              <a:gd name="connsiteY15" fmla="*/ 530594 h 543047"/>
              <a:gd name="connsiteX16" fmla="*/ 412481 w 1153044"/>
              <a:gd name="connsiteY16" fmla="*/ 542651 h 543047"/>
              <a:gd name="connsiteX17" fmla="*/ 402090 w 1153044"/>
              <a:gd name="connsiteY17" fmla="*/ 539161 h 543047"/>
              <a:gd name="connsiteX18" fmla="*/ 312613 w 1153044"/>
              <a:gd name="connsiteY18" fmla="*/ 543048 h 543047"/>
              <a:gd name="connsiteX19" fmla="*/ 349816 w 1153044"/>
              <a:gd name="connsiteY19" fmla="*/ 536067 h 543047"/>
              <a:gd name="connsiteX20" fmla="*/ 350213 w 1153044"/>
              <a:gd name="connsiteY20" fmla="*/ 528690 h 543047"/>
              <a:gd name="connsiteX21" fmla="*/ 4442 w 1153044"/>
              <a:gd name="connsiteY21" fmla="*/ 220360 h 543047"/>
              <a:gd name="connsiteX22" fmla="*/ 0 w 1153044"/>
              <a:gd name="connsiteY22" fmla="*/ 211079 h 543047"/>
              <a:gd name="connsiteX23" fmla="*/ 20386 w 1153044"/>
              <a:gd name="connsiteY23" fmla="*/ 192200 h 543047"/>
              <a:gd name="connsiteX24" fmla="*/ 141116 w 1153044"/>
              <a:gd name="connsiteY24" fmla="*/ 226547 h 543047"/>
              <a:gd name="connsiteX25" fmla="*/ 108435 w 1153044"/>
              <a:gd name="connsiteY25" fmla="*/ 165310 h 543047"/>
              <a:gd name="connsiteX26" fmla="*/ 203940 w 1153044"/>
              <a:gd name="connsiteY26" fmla="*/ 258277 h 543047"/>
              <a:gd name="connsiteX27" fmla="*/ 179112 w 1153044"/>
              <a:gd name="connsiteY27" fmla="*/ 190138 h 543047"/>
              <a:gd name="connsiteX28" fmla="*/ 277870 w 1153044"/>
              <a:gd name="connsiteY28" fmla="*/ 218456 h 543047"/>
              <a:gd name="connsiteX29" fmla="*/ 152935 w 1153044"/>
              <a:gd name="connsiteY29" fmla="*/ 53702 h 543047"/>
              <a:gd name="connsiteX30" fmla="*/ 307219 w 1153044"/>
              <a:gd name="connsiteY30" fmla="*/ 152063 h 543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53044" h="543047">
                <a:moveTo>
                  <a:pt x="307219" y="152063"/>
                </a:moveTo>
                <a:cubicBezTo>
                  <a:pt x="277076" y="87652"/>
                  <a:pt x="233052" y="46642"/>
                  <a:pt x="180857" y="0"/>
                </a:cubicBezTo>
                <a:cubicBezTo>
                  <a:pt x="215680" y="7615"/>
                  <a:pt x="248361" y="15309"/>
                  <a:pt x="281281" y="29350"/>
                </a:cubicBezTo>
                <a:cubicBezTo>
                  <a:pt x="312058" y="59889"/>
                  <a:pt x="387177" y="62348"/>
                  <a:pt x="429219" y="62269"/>
                </a:cubicBezTo>
                <a:cubicBezTo>
                  <a:pt x="501403" y="62110"/>
                  <a:pt x="567479" y="46404"/>
                  <a:pt x="636253" y="25701"/>
                </a:cubicBezTo>
                <a:cubicBezTo>
                  <a:pt x="728506" y="85352"/>
                  <a:pt x="825756" y="133501"/>
                  <a:pt x="918644" y="191011"/>
                </a:cubicBezTo>
                <a:cubicBezTo>
                  <a:pt x="999950" y="241381"/>
                  <a:pt x="1076735" y="301191"/>
                  <a:pt x="1153044" y="358859"/>
                </a:cubicBezTo>
                <a:cubicBezTo>
                  <a:pt x="1145112" y="365601"/>
                  <a:pt x="1130596" y="381863"/>
                  <a:pt x="1120918" y="383370"/>
                </a:cubicBezTo>
                <a:cubicBezTo>
                  <a:pt x="1059363" y="393206"/>
                  <a:pt x="1000823" y="422317"/>
                  <a:pt x="940934" y="439372"/>
                </a:cubicBezTo>
                <a:cubicBezTo>
                  <a:pt x="911187" y="447860"/>
                  <a:pt x="877237" y="449843"/>
                  <a:pt x="848839" y="461027"/>
                </a:cubicBezTo>
                <a:cubicBezTo>
                  <a:pt x="830198" y="468325"/>
                  <a:pt x="813064" y="479113"/>
                  <a:pt x="794661" y="486807"/>
                </a:cubicBezTo>
                <a:cubicBezTo>
                  <a:pt x="780938" y="468801"/>
                  <a:pt x="768247" y="447463"/>
                  <a:pt x="746750" y="438420"/>
                </a:cubicBezTo>
                <a:cubicBezTo>
                  <a:pt x="733900" y="438262"/>
                  <a:pt x="730013" y="436358"/>
                  <a:pt x="720335" y="445718"/>
                </a:cubicBezTo>
                <a:cubicBezTo>
                  <a:pt x="706771" y="458965"/>
                  <a:pt x="706295" y="471736"/>
                  <a:pt x="687892" y="480382"/>
                </a:cubicBezTo>
                <a:cubicBezTo>
                  <a:pt x="641171" y="477606"/>
                  <a:pt x="634270" y="428505"/>
                  <a:pt x="582709" y="448336"/>
                </a:cubicBezTo>
                <a:cubicBezTo>
                  <a:pt x="540985" y="502196"/>
                  <a:pt x="606824" y="516633"/>
                  <a:pt x="496723" y="530594"/>
                </a:cubicBezTo>
                <a:cubicBezTo>
                  <a:pt x="468563" y="534163"/>
                  <a:pt x="440165" y="536067"/>
                  <a:pt x="412481" y="542651"/>
                </a:cubicBezTo>
                <a:lnTo>
                  <a:pt x="402090" y="539161"/>
                </a:lnTo>
                <a:cubicBezTo>
                  <a:pt x="372027" y="538685"/>
                  <a:pt x="342518" y="540747"/>
                  <a:pt x="312613" y="543048"/>
                </a:cubicBezTo>
                <a:cubicBezTo>
                  <a:pt x="324670" y="539795"/>
                  <a:pt x="337521" y="538209"/>
                  <a:pt x="349816" y="536067"/>
                </a:cubicBezTo>
                <a:lnTo>
                  <a:pt x="350213" y="528690"/>
                </a:lnTo>
                <a:cubicBezTo>
                  <a:pt x="273983" y="413116"/>
                  <a:pt x="112639" y="306188"/>
                  <a:pt x="4442" y="220360"/>
                </a:cubicBezTo>
                <a:lnTo>
                  <a:pt x="0" y="211079"/>
                </a:lnTo>
                <a:cubicBezTo>
                  <a:pt x="6505" y="201957"/>
                  <a:pt x="10709" y="197832"/>
                  <a:pt x="20386" y="192200"/>
                </a:cubicBezTo>
                <a:cubicBezTo>
                  <a:pt x="62269" y="194897"/>
                  <a:pt x="101693" y="212983"/>
                  <a:pt x="141116" y="226547"/>
                </a:cubicBezTo>
                <a:cubicBezTo>
                  <a:pt x="127711" y="206796"/>
                  <a:pt x="117874" y="187203"/>
                  <a:pt x="108435" y="165310"/>
                </a:cubicBezTo>
                <a:cubicBezTo>
                  <a:pt x="142306" y="194025"/>
                  <a:pt x="172846" y="226627"/>
                  <a:pt x="203940" y="258277"/>
                </a:cubicBezTo>
                <a:lnTo>
                  <a:pt x="179112" y="190138"/>
                </a:lnTo>
                <a:lnTo>
                  <a:pt x="277870" y="218456"/>
                </a:lnTo>
                <a:cubicBezTo>
                  <a:pt x="239636" y="160788"/>
                  <a:pt x="197198" y="106769"/>
                  <a:pt x="152935" y="53702"/>
                </a:cubicBezTo>
                <a:cubicBezTo>
                  <a:pt x="206241" y="80751"/>
                  <a:pt x="256770" y="119540"/>
                  <a:pt x="307219" y="15206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B0D9485E-9C81-BF83-6540-D6167D97B5D0}"/>
              </a:ext>
            </a:extLst>
          </p:cNvPr>
          <p:cNvSpPr/>
          <p:nvPr/>
        </p:nvSpPr>
        <p:spPr>
          <a:xfrm>
            <a:off x="2093422" y="1418549"/>
            <a:ext cx="402090" cy="332047"/>
          </a:xfrm>
          <a:custGeom>
            <a:avLst/>
            <a:gdLst>
              <a:gd name="connsiteX0" fmla="*/ 0 w 402090"/>
              <a:gd name="connsiteY0" fmla="*/ 0 h 332047"/>
              <a:gd name="connsiteX1" fmla="*/ 402090 w 402090"/>
              <a:gd name="connsiteY1" fmla="*/ 328161 h 332047"/>
              <a:gd name="connsiteX2" fmla="*/ 312613 w 402090"/>
              <a:gd name="connsiteY2" fmla="*/ 332048 h 332047"/>
              <a:gd name="connsiteX3" fmla="*/ 349816 w 402090"/>
              <a:gd name="connsiteY3" fmla="*/ 325067 h 332047"/>
              <a:gd name="connsiteX4" fmla="*/ 350213 w 402090"/>
              <a:gd name="connsiteY4" fmla="*/ 317690 h 332047"/>
              <a:gd name="connsiteX5" fmla="*/ 4442 w 402090"/>
              <a:gd name="connsiteY5" fmla="*/ 9360 h 332047"/>
              <a:gd name="connsiteX6" fmla="*/ 0 w 402090"/>
              <a:gd name="connsiteY6" fmla="*/ 0 h 332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2090" h="332047">
                <a:moveTo>
                  <a:pt x="0" y="0"/>
                </a:moveTo>
                <a:cubicBezTo>
                  <a:pt x="145162" y="44659"/>
                  <a:pt x="304998" y="215522"/>
                  <a:pt x="402090" y="328161"/>
                </a:cubicBezTo>
                <a:cubicBezTo>
                  <a:pt x="372027" y="327685"/>
                  <a:pt x="342518" y="329747"/>
                  <a:pt x="312613" y="332048"/>
                </a:cubicBezTo>
                <a:cubicBezTo>
                  <a:pt x="324670" y="328795"/>
                  <a:pt x="337521" y="327209"/>
                  <a:pt x="349816" y="325067"/>
                </a:cubicBezTo>
                <a:lnTo>
                  <a:pt x="350213" y="317690"/>
                </a:lnTo>
                <a:cubicBezTo>
                  <a:pt x="273983" y="202116"/>
                  <a:pt x="112639" y="95188"/>
                  <a:pt x="4442" y="9360"/>
                </a:cubicBezTo>
                <a:lnTo>
                  <a:pt x="0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4B338CC3-6048-3B2A-C63F-4EA983288CF7}"/>
              </a:ext>
            </a:extLst>
          </p:cNvPr>
          <p:cNvSpPr/>
          <p:nvPr/>
        </p:nvSpPr>
        <p:spPr>
          <a:xfrm>
            <a:off x="3406841" y="614607"/>
            <a:ext cx="630876" cy="680277"/>
          </a:xfrm>
          <a:custGeom>
            <a:avLst/>
            <a:gdLst>
              <a:gd name="connsiteX0" fmla="*/ 35872 w 630876"/>
              <a:gd name="connsiteY0" fmla="*/ 0 h 680277"/>
              <a:gd name="connsiteX1" fmla="*/ 167707 w 630876"/>
              <a:gd name="connsiteY1" fmla="*/ 34982 h 680277"/>
              <a:gd name="connsiteX2" fmla="*/ 176909 w 630876"/>
              <a:gd name="connsiteY2" fmla="*/ 35775 h 680277"/>
              <a:gd name="connsiteX3" fmla="*/ 284709 w 630876"/>
              <a:gd name="connsiteY3" fmla="*/ 17610 h 680277"/>
              <a:gd name="connsiteX4" fmla="*/ 188252 w 630876"/>
              <a:gd name="connsiteY4" fmla="*/ 107245 h 680277"/>
              <a:gd name="connsiteX5" fmla="*/ 356418 w 630876"/>
              <a:gd name="connsiteY5" fmla="*/ 76864 h 680277"/>
              <a:gd name="connsiteX6" fmla="*/ 335080 w 630876"/>
              <a:gd name="connsiteY6" fmla="*/ 146669 h 680277"/>
              <a:gd name="connsiteX7" fmla="*/ 337856 w 630876"/>
              <a:gd name="connsiteY7" fmla="*/ 182682 h 680277"/>
              <a:gd name="connsiteX8" fmla="*/ 630876 w 630876"/>
              <a:gd name="connsiteY8" fmla="*/ 389716 h 680277"/>
              <a:gd name="connsiteX9" fmla="*/ 538782 w 630876"/>
              <a:gd name="connsiteY9" fmla="*/ 484983 h 680277"/>
              <a:gd name="connsiteX10" fmla="*/ 527280 w 630876"/>
              <a:gd name="connsiteY10" fmla="*/ 485221 h 680277"/>
              <a:gd name="connsiteX11" fmla="*/ 305809 w 630876"/>
              <a:gd name="connsiteY11" fmla="*/ 680277 h 680277"/>
              <a:gd name="connsiteX12" fmla="*/ 299463 w 630876"/>
              <a:gd name="connsiteY12" fmla="*/ 678294 h 680277"/>
              <a:gd name="connsiteX13" fmla="*/ 126618 w 630876"/>
              <a:gd name="connsiteY13" fmla="*/ 596274 h 680277"/>
              <a:gd name="connsiteX14" fmla="*/ 64904 w 630876"/>
              <a:gd name="connsiteY14" fmla="*/ 370123 h 680277"/>
              <a:gd name="connsiteX15" fmla="*/ 142641 w 630876"/>
              <a:gd name="connsiteY15" fmla="*/ 251534 h 680277"/>
              <a:gd name="connsiteX16" fmla="*/ 49436 w 630876"/>
              <a:gd name="connsiteY16" fmla="*/ 295004 h 680277"/>
              <a:gd name="connsiteX17" fmla="*/ 255 w 630876"/>
              <a:gd name="connsiteY17" fmla="*/ 168800 h 680277"/>
              <a:gd name="connsiteX18" fmla="*/ 77675 w 630876"/>
              <a:gd name="connsiteY18" fmla="*/ 116843 h 680277"/>
              <a:gd name="connsiteX19" fmla="*/ 77279 w 630876"/>
              <a:gd name="connsiteY19" fmla="*/ 77975 h 680277"/>
              <a:gd name="connsiteX20" fmla="*/ 35872 w 630876"/>
              <a:gd name="connsiteY20" fmla="*/ 0 h 680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0876" h="680277">
                <a:moveTo>
                  <a:pt x="35872" y="0"/>
                </a:moveTo>
                <a:cubicBezTo>
                  <a:pt x="78944" y="17610"/>
                  <a:pt x="120113" y="37520"/>
                  <a:pt x="167707" y="34982"/>
                </a:cubicBezTo>
                <a:lnTo>
                  <a:pt x="176909" y="35775"/>
                </a:lnTo>
                <a:cubicBezTo>
                  <a:pt x="212683" y="28874"/>
                  <a:pt x="248696" y="22845"/>
                  <a:pt x="284709" y="17610"/>
                </a:cubicBezTo>
                <a:cubicBezTo>
                  <a:pt x="253218" y="48308"/>
                  <a:pt x="221726" y="78689"/>
                  <a:pt x="188252" y="107245"/>
                </a:cubicBezTo>
                <a:cubicBezTo>
                  <a:pt x="244096" y="95109"/>
                  <a:pt x="299463" y="82814"/>
                  <a:pt x="356418" y="76864"/>
                </a:cubicBezTo>
                <a:cubicBezTo>
                  <a:pt x="345629" y="99154"/>
                  <a:pt x="331827" y="121047"/>
                  <a:pt x="335080" y="146669"/>
                </a:cubicBezTo>
                <a:cubicBezTo>
                  <a:pt x="329447" y="160630"/>
                  <a:pt x="331668" y="169117"/>
                  <a:pt x="337856" y="182682"/>
                </a:cubicBezTo>
                <a:cubicBezTo>
                  <a:pt x="389257" y="295083"/>
                  <a:pt x="536085" y="329430"/>
                  <a:pt x="630876" y="389716"/>
                </a:cubicBezTo>
                <a:cubicBezTo>
                  <a:pt x="606603" y="417162"/>
                  <a:pt x="577174" y="482286"/>
                  <a:pt x="538782" y="484983"/>
                </a:cubicBezTo>
                <a:cubicBezTo>
                  <a:pt x="534974" y="485221"/>
                  <a:pt x="531088" y="485221"/>
                  <a:pt x="527280" y="485221"/>
                </a:cubicBezTo>
                <a:cubicBezTo>
                  <a:pt x="498010" y="554550"/>
                  <a:pt x="367126" y="631731"/>
                  <a:pt x="305809" y="680277"/>
                </a:cubicBezTo>
                <a:lnTo>
                  <a:pt x="299463" y="678294"/>
                </a:lnTo>
                <a:cubicBezTo>
                  <a:pt x="260912" y="630938"/>
                  <a:pt x="181985" y="613963"/>
                  <a:pt x="126618" y="596274"/>
                </a:cubicBezTo>
                <a:cubicBezTo>
                  <a:pt x="89177" y="521234"/>
                  <a:pt x="69663" y="454364"/>
                  <a:pt x="64904" y="370123"/>
                </a:cubicBezTo>
                <a:cubicBezTo>
                  <a:pt x="85845" y="328161"/>
                  <a:pt x="115592" y="289848"/>
                  <a:pt x="142641" y="251534"/>
                </a:cubicBezTo>
                <a:cubicBezTo>
                  <a:pt x="111388" y="265495"/>
                  <a:pt x="80452" y="280487"/>
                  <a:pt x="49436" y="295004"/>
                </a:cubicBezTo>
                <a:cubicBezTo>
                  <a:pt x="34999" y="254073"/>
                  <a:pt x="8029" y="211238"/>
                  <a:pt x="255" y="168800"/>
                </a:cubicBezTo>
                <a:cubicBezTo>
                  <a:pt x="-4583" y="142385"/>
                  <a:pt x="60700" y="141672"/>
                  <a:pt x="77675" y="116843"/>
                </a:cubicBezTo>
                <a:cubicBezTo>
                  <a:pt x="81959" y="102644"/>
                  <a:pt x="80214" y="92253"/>
                  <a:pt x="77279" y="77975"/>
                </a:cubicBezTo>
                <a:cubicBezTo>
                  <a:pt x="70616" y="45690"/>
                  <a:pt x="55703" y="25463"/>
                  <a:pt x="3587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FB6C8FFC-AEF6-607B-ECA8-94A3719B88B4}"/>
              </a:ext>
            </a:extLst>
          </p:cNvPr>
          <p:cNvSpPr/>
          <p:nvPr/>
        </p:nvSpPr>
        <p:spPr>
          <a:xfrm>
            <a:off x="3583721" y="632296"/>
            <a:ext cx="453996" cy="467611"/>
          </a:xfrm>
          <a:custGeom>
            <a:avLst/>
            <a:gdLst>
              <a:gd name="connsiteX0" fmla="*/ 29 w 453996"/>
              <a:gd name="connsiteY0" fmla="*/ 18165 h 467611"/>
              <a:gd name="connsiteX1" fmla="*/ 107829 w 453996"/>
              <a:gd name="connsiteY1" fmla="*/ 0 h 467611"/>
              <a:gd name="connsiteX2" fmla="*/ 11372 w 453996"/>
              <a:gd name="connsiteY2" fmla="*/ 89635 h 467611"/>
              <a:gd name="connsiteX3" fmla="*/ 179538 w 453996"/>
              <a:gd name="connsiteY3" fmla="*/ 59255 h 467611"/>
              <a:gd name="connsiteX4" fmla="*/ 158200 w 453996"/>
              <a:gd name="connsiteY4" fmla="*/ 129059 h 467611"/>
              <a:gd name="connsiteX5" fmla="*/ 160976 w 453996"/>
              <a:gd name="connsiteY5" fmla="*/ 165072 h 467611"/>
              <a:gd name="connsiteX6" fmla="*/ 453996 w 453996"/>
              <a:gd name="connsiteY6" fmla="*/ 372106 h 467611"/>
              <a:gd name="connsiteX7" fmla="*/ 361902 w 453996"/>
              <a:gd name="connsiteY7" fmla="*/ 467373 h 467611"/>
              <a:gd name="connsiteX8" fmla="*/ 350400 w 453996"/>
              <a:gd name="connsiteY8" fmla="*/ 467611 h 467611"/>
              <a:gd name="connsiteX9" fmla="*/ 141938 w 453996"/>
              <a:gd name="connsiteY9" fmla="*/ 325702 h 467611"/>
              <a:gd name="connsiteX10" fmla="*/ 29 w 453996"/>
              <a:gd name="connsiteY10" fmla="*/ 18165 h 467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3996" h="467611">
                <a:moveTo>
                  <a:pt x="29" y="18165"/>
                </a:moveTo>
                <a:cubicBezTo>
                  <a:pt x="35804" y="11264"/>
                  <a:pt x="71817" y="5235"/>
                  <a:pt x="107829" y="0"/>
                </a:cubicBezTo>
                <a:cubicBezTo>
                  <a:pt x="76338" y="30698"/>
                  <a:pt x="44847" y="61079"/>
                  <a:pt x="11372" y="89635"/>
                </a:cubicBezTo>
                <a:cubicBezTo>
                  <a:pt x="67216" y="77499"/>
                  <a:pt x="122583" y="65204"/>
                  <a:pt x="179538" y="59255"/>
                </a:cubicBezTo>
                <a:cubicBezTo>
                  <a:pt x="168750" y="81544"/>
                  <a:pt x="154948" y="103438"/>
                  <a:pt x="158200" y="129059"/>
                </a:cubicBezTo>
                <a:cubicBezTo>
                  <a:pt x="152568" y="143020"/>
                  <a:pt x="154789" y="151508"/>
                  <a:pt x="160976" y="165072"/>
                </a:cubicBezTo>
                <a:cubicBezTo>
                  <a:pt x="212378" y="277473"/>
                  <a:pt x="359205" y="311820"/>
                  <a:pt x="453996" y="372106"/>
                </a:cubicBezTo>
                <a:cubicBezTo>
                  <a:pt x="429724" y="399552"/>
                  <a:pt x="400295" y="464676"/>
                  <a:pt x="361902" y="467373"/>
                </a:cubicBezTo>
                <a:cubicBezTo>
                  <a:pt x="358095" y="467611"/>
                  <a:pt x="354208" y="467611"/>
                  <a:pt x="350400" y="467611"/>
                </a:cubicBezTo>
                <a:cubicBezTo>
                  <a:pt x="272505" y="440324"/>
                  <a:pt x="198813" y="384798"/>
                  <a:pt x="141938" y="325702"/>
                </a:cubicBezTo>
                <a:cubicBezTo>
                  <a:pt x="82843" y="263988"/>
                  <a:pt x="-1796" y="106055"/>
                  <a:pt x="29" y="1816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88D1B668-BE9A-E57A-C51F-AA5C4B4C995E}"/>
              </a:ext>
            </a:extLst>
          </p:cNvPr>
          <p:cNvSpPr/>
          <p:nvPr/>
        </p:nvSpPr>
        <p:spPr>
          <a:xfrm>
            <a:off x="2979151" y="894777"/>
            <a:ext cx="619510" cy="626178"/>
          </a:xfrm>
          <a:custGeom>
            <a:avLst/>
            <a:gdLst>
              <a:gd name="connsiteX0" fmla="*/ 50207 w 619510"/>
              <a:gd name="connsiteY0" fmla="*/ 0 h 626178"/>
              <a:gd name="connsiteX1" fmla="*/ 57663 w 619510"/>
              <a:gd name="connsiteY1" fmla="*/ 7218 h 626178"/>
              <a:gd name="connsiteX2" fmla="*/ 186326 w 619510"/>
              <a:gd name="connsiteY2" fmla="*/ 290879 h 626178"/>
              <a:gd name="connsiteX3" fmla="*/ 619511 w 619510"/>
              <a:gd name="connsiteY3" fmla="*/ 472053 h 626178"/>
              <a:gd name="connsiteX4" fmla="*/ 376781 w 619510"/>
              <a:gd name="connsiteY4" fmla="*/ 626179 h 626178"/>
              <a:gd name="connsiteX5" fmla="*/ 24665 w 619510"/>
              <a:gd name="connsiteY5" fmla="*/ 366315 h 626178"/>
              <a:gd name="connsiteX6" fmla="*/ 50207 w 619510"/>
              <a:gd name="connsiteY6" fmla="*/ 0 h 62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9510" h="626178">
                <a:moveTo>
                  <a:pt x="50207" y="0"/>
                </a:moveTo>
                <a:cubicBezTo>
                  <a:pt x="52745" y="2380"/>
                  <a:pt x="55204" y="4839"/>
                  <a:pt x="57663" y="7218"/>
                </a:cubicBezTo>
                <a:cubicBezTo>
                  <a:pt x="146347" y="95109"/>
                  <a:pt x="186088" y="163565"/>
                  <a:pt x="186326" y="290879"/>
                </a:cubicBezTo>
                <a:cubicBezTo>
                  <a:pt x="319748" y="374248"/>
                  <a:pt x="492832" y="381863"/>
                  <a:pt x="619511" y="472053"/>
                </a:cubicBezTo>
                <a:cubicBezTo>
                  <a:pt x="540029" y="523614"/>
                  <a:pt x="460309" y="581916"/>
                  <a:pt x="376781" y="626179"/>
                </a:cubicBezTo>
                <a:cubicBezTo>
                  <a:pt x="260097" y="535195"/>
                  <a:pt x="154200" y="440086"/>
                  <a:pt x="24665" y="366315"/>
                </a:cubicBezTo>
                <a:cubicBezTo>
                  <a:pt x="-21580" y="217822"/>
                  <a:pt x="3089" y="140244"/>
                  <a:pt x="5020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ECA56DCA-4B80-4722-8755-1C30B518944F}"/>
              </a:ext>
            </a:extLst>
          </p:cNvPr>
          <p:cNvSpPr/>
          <p:nvPr/>
        </p:nvSpPr>
        <p:spPr>
          <a:xfrm>
            <a:off x="2569362" y="778330"/>
            <a:ext cx="410912" cy="455792"/>
          </a:xfrm>
          <a:custGeom>
            <a:avLst/>
            <a:gdLst>
              <a:gd name="connsiteX0" fmla="*/ 0 w 410912"/>
              <a:gd name="connsiteY0" fmla="*/ 0 h 455792"/>
              <a:gd name="connsiteX1" fmla="*/ 157298 w 410912"/>
              <a:gd name="connsiteY1" fmla="*/ 48387 h 455792"/>
              <a:gd name="connsiteX2" fmla="*/ 220995 w 410912"/>
              <a:gd name="connsiteY2" fmla="*/ 65680 h 455792"/>
              <a:gd name="connsiteX3" fmla="*/ 405739 w 410912"/>
              <a:gd name="connsiteY3" fmla="*/ 87018 h 455792"/>
              <a:gd name="connsiteX4" fmla="*/ 396855 w 410912"/>
              <a:gd name="connsiteY4" fmla="*/ 171814 h 455792"/>
              <a:gd name="connsiteX5" fmla="*/ 361794 w 410912"/>
              <a:gd name="connsiteY5" fmla="*/ 455792 h 455792"/>
              <a:gd name="connsiteX6" fmla="*/ 298256 w 410912"/>
              <a:gd name="connsiteY6" fmla="*/ 408515 h 455792"/>
              <a:gd name="connsiteX7" fmla="*/ 102565 w 410912"/>
              <a:gd name="connsiteY7" fmla="*/ 88842 h 455792"/>
              <a:gd name="connsiteX8" fmla="*/ 0 w 410912"/>
              <a:gd name="connsiteY8" fmla="*/ 0 h 45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0912" h="455792">
                <a:moveTo>
                  <a:pt x="0" y="0"/>
                </a:moveTo>
                <a:cubicBezTo>
                  <a:pt x="53226" y="14120"/>
                  <a:pt x="105103" y="30698"/>
                  <a:pt x="157298" y="48387"/>
                </a:cubicBezTo>
                <a:cubicBezTo>
                  <a:pt x="178002" y="56320"/>
                  <a:pt x="198784" y="63697"/>
                  <a:pt x="220995" y="65680"/>
                </a:cubicBezTo>
                <a:cubicBezTo>
                  <a:pt x="257008" y="68853"/>
                  <a:pt x="390033" y="52512"/>
                  <a:pt x="405739" y="87018"/>
                </a:cubicBezTo>
                <a:cubicBezTo>
                  <a:pt x="417558" y="113036"/>
                  <a:pt x="406770" y="146669"/>
                  <a:pt x="396855" y="171814"/>
                </a:cubicBezTo>
                <a:cubicBezTo>
                  <a:pt x="345850" y="300239"/>
                  <a:pt x="329351" y="313883"/>
                  <a:pt x="361794" y="455792"/>
                </a:cubicBezTo>
                <a:cubicBezTo>
                  <a:pt x="339901" y="441910"/>
                  <a:pt x="315786" y="427870"/>
                  <a:pt x="298256" y="408515"/>
                </a:cubicBezTo>
                <a:cubicBezTo>
                  <a:pt x="227182" y="330223"/>
                  <a:pt x="188234" y="131915"/>
                  <a:pt x="102565" y="88842"/>
                </a:cubicBezTo>
                <a:cubicBezTo>
                  <a:pt x="66790" y="61872"/>
                  <a:pt x="33554" y="2958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9B46B088-147F-1127-D5D2-DA3BE8760F91}"/>
              </a:ext>
            </a:extLst>
          </p:cNvPr>
          <p:cNvSpPr/>
          <p:nvPr/>
        </p:nvSpPr>
        <p:spPr>
          <a:xfrm>
            <a:off x="2017668" y="870028"/>
            <a:ext cx="634824" cy="308549"/>
          </a:xfrm>
          <a:custGeom>
            <a:avLst/>
            <a:gdLst>
              <a:gd name="connsiteX0" fmla="*/ 191725 w 634824"/>
              <a:gd name="connsiteY0" fmla="*/ 0 h 308549"/>
              <a:gd name="connsiteX1" fmla="*/ 236384 w 634824"/>
              <a:gd name="connsiteY1" fmla="*/ 99709 h 308549"/>
              <a:gd name="connsiteX2" fmla="*/ 250107 w 634824"/>
              <a:gd name="connsiteY2" fmla="*/ 101534 h 308549"/>
              <a:gd name="connsiteX3" fmla="*/ 271206 w 634824"/>
              <a:gd name="connsiteY3" fmla="*/ 46801 h 308549"/>
              <a:gd name="connsiteX4" fmla="*/ 364332 w 634824"/>
              <a:gd name="connsiteY4" fmla="*/ 158885 h 308549"/>
              <a:gd name="connsiteX5" fmla="*/ 323957 w 634824"/>
              <a:gd name="connsiteY5" fmla="*/ 20545 h 308549"/>
              <a:gd name="connsiteX6" fmla="*/ 410340 w 634824"/>
              <a:gd name="connsiteY6" fmla="*/ 107245 h 308549"/>
              <a:gd name="connsiteX7" fmla="*/ 634825 w 634824"/>
              <a:gd name="connsiteY7" fmla="*/ 303967 h 308549"/>
              <a:gd name="connsiteX8" fmla="*/ 312534 w 634824"/>
              <a:gd name="connsiteY8" fmla="*/ 272396 h 308549"/>
              <a:gd name="connsiteX9" fmla="*/ 157695 w 634824"/>
              <a:gd name="connsiteY9" fmla="*/ 227579 h 308549"/>
              <a:gd name="connsiteX10" fmla="*/ 325384 w 634824"/>
              <a:gd name="connsiteY10" fmla="*/ 159837 h 308549"/>
              <a:gd name="connsiteX11" fmla="*/ 0 w 634824"/>
              <a:gd name="connsiteY11" fmla="*/ 74167 h 308549"/>
              <a:gd name="connsiteX12" fmla="*/ 153015 w 634824"/>
              <a:gd name="connsiteY12" fmla="*/ 139450 h 308549"/>
              <a:gd name="connsiteX13" fmla="*/ 191725 w 634824"/>
              <a:gd name="connsiteY13" fmla="*/ 0 h 308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34824" h="308549">
                <a:moveTo>
                  <a:pt x="191725" y="0"/>
                </a:moveTo>
                <a:cubicBezTo>
                  <a:pt x="202274" y="29191"/>
                  <a:pt x="213856" y="77975"/>
                  <a:pt x="236384" y="99709"/>
                </a:cubicBezTo>
                <a:cubicBezTo>
                  <a:pt x="240032" y="103279"/>
                  <a:pt x="245188" y="101613"/>
                  <a:pt x="250107" y="101534"/>
                </a:cubicBezTo>
                <a:cubicBezTo>
                  <a:pt x="264940" y="87176"/>
                  <a:pt x="267161" y="66156"/>
                  <a:pt x="271206" y="46801"/>
                </a:cubicBezTo>
                <a:lnTo>
                  <a:pt x="364332" y="158885"/>
                </a:lnTo>
                <a:lnTo>
                  <a:pt x="323957" y="20545"/>
                </a:lnTo>
                <a:cubicBezTo>
                  <a:pt x="353306" y="48942"/>
                  <a:pt x="382101" y="77816"/>
                  <a:pt x="410340" y="107245"/>
                </a:cubicBezTo>
                <a:cubicBezTo>
                  <a:pt x="456506" y="194501"/>
                  <a:pt x="558278" y="245585"/>
                  <a:pt x="634825" y="303967"/>
                </a:cubicBezTo>
                <a:cubicBezTo>
                  <a:pt x="523058" y="316579"/>
                  <a:pt x="420652" y="302222"/>
                  <a:pt x="312534" y="272396"/>
                </a:cubicBezTo>
                <a:cubicBezTo>
                  <a:pt x="261291" y="249393"/>
                  <a:pt x="213380" y="234876"/>
                  <a:pt x="157695" y="227579"/>
                </a:cubicBezTo>
                <a:cubicBezTo>
                  <a:pt x="213856" y="205685"/>
                  <a:pt x="269779" y="183158"/>
                  <a:pt x="325384" y="159837"/>
                </a:cubicBezTo>
                <a:cubicBezTo>
                  <a:pt x="185141" y="116050"/>
                  <a:pt x="155712" y="172925"/>
                  <a:pt x="0" y="74167"/>
                </a:cubicBezTo>
                <a:cubicBezTo>
                  <a:pt x="57509" y="89397"/>
                  <a:pt x="103200" y="105659"/>
                  <a:pt x="153015" y="139450"/>
                </a:cubicBezTo>
                <a:cubicBezTo>
                  <a:pt x="161502" y="90587"/>
                  <a:pt x="173639" y="46008"/>
                  <a:pt x="19172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C50DBEC6-C0A5-7C17-BC78-261A578D6E31}"/>
              </a:ext>
            </a:extLst>
          </p:cNvPr>
          <p:cNvSpPr/>
          <p:nvPr/>
        </p:nvSpPr>
        <p:spPr>
          <a:xfrm>
            <a:off x="2422138" y="850039"/>
            <a:ext cx="355527" cy="312613"/>
          </a:xfrm>
          <a:custGeom>
            <a:avLst/>
            <a:gdLst>
              <a:gd name="connsiteX0" fmla="*/ 17689 w 355527"/>
              <a:gd name="connsiteY0" fmla="*/ 120968 h 312613"/>
              <a:gd name="connsiteX1" fmla="*/ 0 w 355527"/>
              <a:gd name="connsiteY1" fmla="*/ 0 h 312613"/>
              <a:gd name="connsiteX2" fmla="*/ 104469 w 355527"/>
              <a:gd name="connsiteY2" fmla="*/ 127314 h 312613"/>
              <a:gd name="connsiteX3" fmla="*/ 113512 w 355527"/>
              <a:gd name="connsiteY3" fmla="*/ 123665 h 312613"/>
              <a:gd name="connsiteX4" fmla="*/ 113194 w 355527"/>
              <a:gd name="connsiteY4" fmla="*/ 9915 h 312613"/>
              <a:gd name="connsiteX5" fmla="*/ 237891 w 355527"/>
              <a:gd name="connsiteY5" fmla="*/ 38868 h 312613"/>
              <a:gd name="connsiteX6" fmla="*/ 355527 w 355527"/>
              <a:gd name="connsiteY6" fmla="*/ 312613 h 312613"/>
              <a:gd name="connsiteX7" fmla="*/ 17689 w 355527"/>
              <a:gd name="connsiteY7" fmla="*/ 120968 h 31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5527" h="312613">
                <a:moveTo>
                  <a:pt x="17689" y="120968"/>
                </a:moveTo>
                <a:cubicBezTo>
                  <a:pt x="24352" y="93602"/>
                  <a:pt x="5077" y="29508"/>
                  <a:pt x="0" y="0"/>
                </a:cubicBezTo>
                <a:cubicBezTo>
                  <a:pt x="24669" y="35378"/>
                  <a:pt x="66156" y="110894"/>
                  <a:pt x="104469" y="127314"/>
                </a:cubicBezTo>
                <a:lnTo>
                  <a:pt x="113512" y="123665"/>
                </a:lnTo>
                <a:cubicBezTo>
                  <a:pt x="128583" y="93284"/>
                  <a:pt x="117478" y="43073"/>
                  <a:pt x="113194" y="9915"/>
                </a:cubicBezTo>
                <a:cubicBezTo>
                  <a:pt x="155156" y="17768"/>
                  <a:pt x="196484" y="28477"/>
                  <a:pt x="237891" y="38868"/>
                </a:cubicBezTo>
                <a:cubicBezTo>
                  <a:pt x="258039" y="135246"/>
                  <a:pt x="309916" y="226389"/>
                  <a:pt x="355527" y="312613"/>
                </a:cubicBezTo>
                <a:cubicBezTo>
                  <a:pt x="269937" y="272158"/>
                  <a:pt x="74722" y="185379"/>
                  <a:pt x="17689" y="12096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30364690-60CE-AC5F-30D4-1929DE9A8355}"/>
              </a:ext>
            </a:extLst>
          </p:cNvPr>
          <p:cNvSpPr/>
          <p:nvPr/>
        </p:nvSpPr>
        <p:spPr>
          <a:xfrm>
            <a:off x="2532239" y="602391"/>
            <a:ext cx="419779" cy="188711"/>
          </a:xfrm>
          <a:custGeom>
            <a:avLst/>
            <a:gdLst>
              <a:gd name="connsiteX0" fmla="*/ 226785 w 419779"/>
              <a:gd name="connsiteY0" fmla="*/ 0 h 188711"/>
              <a:gd name="connsiteX1" fmla="*/ 269937 w 419779"/>
              <a:gd name="connsiteY1" fmla="*/ 21338 h 188711"/>
              <a:gd name="connsiteX2" fmla="*/ 284929 w 419779"/>
              <a:gd name="connsiteY2" fmla="*/ 78292 h 188711"/>
              <a:gd name="connsiteX3" fmla="*/ 350926 w 419779"/>
              <a:gd name="connsiteY3" fmla="*/ 97330 h 188711"/>
              <a:gd name="connsiteX4" fmla="*/ 377896 w 419779"/>
              <a:gd name="connsiteY4" fmla="*/ 37996 h 188711"/>
              <a:gd name="connsiteX5" fmla="*/ 419779 w 419779"/>
              <a:gd name="connsiteY5" fmla="*/ 188710 h 188711"/>
              <a:gd name="connsiteX6" fmla="*/ 173798 w 419779"/>
              <a:gd name="connsiteY6" fmla="*/ 177605 h 188711"/>
              <a:gd name="connsiteX7" fmla="*/ 0 w 419779"/>
              <a:gd name="connsiteY7" fmla="*/ 88049 h 188711"/>
              <a:gd name="connsiteX8" fmla="*/ 189107 w 419779"/>
              <a:gd name="connsiteY8" fmla="*/ 137943 h 188711"/>
              <a:gd name="connsiteX9" fmla="*/ 105896 w 419779"/>
              <a:gd name="connsiteY9" fmla="*/ 57033 h 188711"/>
              <a:gd name="connsiteX10" fmla="*/ 59889 w 419779"/>
              <a:gd name="connsiteY10" fmla="*/ 28715 h 188711"/>
              <a:gd name="connsiteX11" fmla="*/ 64490 w 419779"/>
              <a:gd name="connsiteY11" fmla="*/ 25621 h 188711"/>
              <a:gd name="connsiteX12" fmla="*/ 185061 w 419779"/>
              <a:gd name="connsiteY12" fmla="*/ 51084 h 188711"/>
              <a:gd name="connsiteX13" fmla="*/ 233290 w 419779"/>
              <a:gd name="connsiteY13" fmla="*/ 66632 h 188711"/>
              <a:gd name="connsiteX14" fmla="*/ 226785 w 419779"/>
              <a:gd name="connsiteY14" fmla="*/ 0 h 188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19779" h="188711">
                <a:moveTo>
                  <a:pt x="226785" y="0"/>
                </a:moveTo>
                <a:cubicBezTo>
                  <a:pt x="243761" y="4204"/>
                  <a:pt x="259387" y="5235"/>
                  <a:pt x="269937" y="21338"/>
                </a:cubicBezTo>
                <a:cubicBezTo>
                  <a:pt x="278901" y="35061"/>
                  <a:pt x="281677" y="62110"/>
                  <a:pt x="284929" y="78292"/>
                </a:cubicBezTo>
                <a:cubicBezTo>
                  <a:pt x="306823" y="84797"/>
                  <a:pt x="328795" y="91618"/>
                  <a:pt x="350926" y="97330"/>
                </a:cubicBezTo>
                <a:lnTo>
                  <a:pt x="377896" y="37996"/>
                </a:lnTo>
                <a:cubicBezTo>
                  <a:pt x="387177" y="90905"/>
                  <a:pt x="398362" y="139133"/>
                  <a:pt x="419779" y="188710"/>
                </a:cubicBezTo>
                <a:cubicBezTo>
                  <a:pt x="337124" y="188790"/>
                  <a:pt x="256056" y="185299"/>
                  <a:pt x="173798" y="177605"/>
                </a:cubicBezTo>
                <a:cubicBezTo>
                  <a:pt x="120651" y="140164"/>
                  <a:pt x="57271" y="118826"/>
                  <a:pt x="0" y="88049"/>
                </a:cubicBezTo>
                <a:cubicBezTo>
                  <a:pt x="63776" y="102644"/>
                  <a:pt x="126283" y="119699"/>
                  <a:pt x="189107" y="137943"/>
                </a:cubicBezTo>
                <a:cubicBezTo>
                  <a:pt x="163327" y="110497"/>
                  <a:pt x="136357" y="79165"/>
                  <a:pt x="105896" y="57033"/>
                </a:cubicBezTo>
                <a:cubicBezTo>
                  <a:pt x="91222" y="46404"/>
                  <a:pt x="74643" y="39741"/>
                  <a:pt x="59889" y="28715"/>
                </a:cubicBezTo>
                <a:lnTo>
                  <a:pt x="64490" y="25621"/>
                </a:lnTo>
                <a:cubicBezTo>
                  <a:pt x="109784" y="24670"/>
                  <a:pt x="143020" y="36409"/>
                  <a:pt x="185061" y="51084"/>
                </a:cubicBezTo>
                <a:cubicBezTo>
                  <a:pt x="201243" y="60841"/>
                  <a:pt x="213697" y="66394"/>
                  <a:pt x="233290" y="66632"/>
                </a:cubicBezTo>
                <a:cubicBezTo>
                  <a:pt x="232179" y="44580"/>
                  <a:pt x="229007" y="22131"/>
                  <a:pt x="22678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53B91E9A-C6A9-146F-8C7F-9CAA445DD584}"/>
              </a:ext>
            </a:extLst>
          </p:cNvPr>
          <p:cNvSpPr/>
          <p:nvPr/>
        </p:nvSpPr>
        <p:spPr>
          <a:xfrm>
            <a:off x="3472379" y="420741"/>
            <a:ext cx="80751" cy="110576"/>
          </a:xfrm>
          <a:custGeom>
            <a:avLst/>
            <a:gdLst>
              <a:gd name="connsiteX0" fmla="*/ 0 w 80751"/>
              <a:gd name="connsiteY0" fmla="*/ 31729 h 110576"/>
              <a:gd name="connsiteX1" fmla="*/ 41962 w 80751"/>
              <a:gd name="connsiteY1" fmla="*/ 0 h 110576"/>
              <a:gd name="connsiteX2" fmla="*/ 68536 w 80751"/>
              <a:gd name="connsiteY2" fmla="*/ 22924 h 110576"/>
              <a:gd name="connsiteX3" fmla="*/ 80751 w 80751"/>
              <a:gd name="connsiteY3" fmla="*/ 110577 h 110576"/>
              <a:gd name="connsiteX4" fmla="*/ 0 w 80751"/>
              <a:gd name="connsiteY4" fmla="*/ 31729 h 110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751" h="110576">
                <a:moveTo>
                  <a:pt x="0" y="31729"/>
                </a:moveTo>
                <a:cubicBezTo>
                  <a:pt x="12295" y="17689"/>
                  <a:pt x="22448" y="3252"/>
                  <a:pt x="41962" y="0"/>
                </a:cubicBezTo>
                <a:cubicBezTo>
                  <a:pt x="57271" y="5473"/>
                  <a:pt x="61238" y="7139"/>
                  <a:pt x="68536" y="22924"/>
                </a:cubicBezTo>
                <a:cubicBezTo>
                  <a:pt x="80196" y="48149"/>
                  <a:pt x="79561" y="83369"/>
                  <a:pt x="80751" y="110577"/>
                </a:cubicBezTo>
                <a:cubicBezTo>
                  <a:pt x="49736" y="88763"/>
                  <a:pt x="25225" y="59810"/>
                  <a:pt x="0" y="3172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35373135-18E8-8AC5-9F04-D6CA2E43454E}"/>
              </a:ext>
            </a:extLst>
          </p:cNvPr>
          <p:cNvSpPr/>
          <p:nvPr/>
        </p:nvSpPr>
        <p:spPr>
          <a:xfrm>
            <a:off x="3002785" y="683222"/>
            <a:ext cx="409784" cy="489980"/>
          </a:xfrm>
          <a:custGeom>
            <a:avLst/>
            <a:gdLst>
              <a:gd name="connsiteX0" fmla="*/ 124300 w 409784"/>
              <a:gd name="connsiteY0" fmla="*/ 0 h 489980"/>
              <a:gd name="connsiteX1" fmla="*/ 196801 w 409784"/>
              <a:gd name="connsiteY1" fmla="*/ 114305 h 489980"/>
              <a:gd name="connsiteX2" fmla="*/ 232497 w 409784"/>
              <a:gd name="connsiteY2" fmla="*/ 142782 h 489980"/>
              <a:gd name="connsiteX3" fmla="*/ 321815 w 409784"/>
              <a:gd name="connsiteY3" fmla="*/ 89001 h 489980"/>
              <a:gd name="connsiteX4" fmla="*/ 409785 w 409784"/>
              <a:gd name="connsiteY4" fmla="*/ 489980 h 489980"/>
              <a:gd name="connsiteX5" fmla="*/ 338235 w 409784"/>
              <a:gd name="connsiteY5" fmla="*/ 455475 h 489980"/>
              <a:gd name="connsiteX6" fmla="*/ 166341 w 409784"/>
              <a:gd name="connsiteY6" fmla="*/ 208858 h 489980"/>
              <a:gd name="connsiteX7" fmla="*/ 23321 w 409784"/>
              <a:gd name="connsiteY7" fmla="*/ 90667 h 489980"/>
              <a:gd name="connsiteX8" fmla="*/ 0 w 409784"/>
              <a:gd name="connsiteY8" fmla="*/ 17610 h 489980"/>
              <a:gd name="connsiteX9" fmla="*/ 70677 w 409784"/>
              <a:gd name="connsiteY9" fmla="*/ 47277 h 489980"/>
              <a:gd name="connsiteX10" fmla="*/ 124300 w 409784"/>
              <a:gd name="connsiteY10" fmla="*/ 0 h 489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9784" h="489980">
                <a:moveTo>
                  <a:pt x="124300" y="0"/>
                </a:moveTo>
                <a:cubicBezTo>
                  <a:pt x="214808" y="56716"/>
                  <a:pt x="161978" y="39979"/>
                  <a:pt x="196801" y="114305"/>
                </a:cubicBezTo>
                <a:cubicBezTo>
                  <a:pt x="205527" y="132867"/>
                  <a:pt x="214411" y="136912"/>
                  <a:pt x="232497" y="142782"/>
                </a:cubicBezTo>
                <a:cubicBezTo>
                  <a:pt x="269858" y="139133"/>
                  <a:pt x="297542" y="115653"/>
                  <a:pt x="321815" y="89001"/>
                </a:cubicBezTo>
                <a:cubicBezTo>
                  <a:pt x="413830" y="209890"/>
                  <a:pt x="385512" y="349419"/>
                  <a:pt x="409785" y="489980"/>
                </a:cubicBezTo>
                <a:lnTo>
                  <a:pt x="338235" y="455475"/>
                </a:lnTo>
                <a:cubicBezTo>
                  <a:pt x="231704" y="398203"/>
                  <a:pt x="233607" y="294210"/>
                  <a:pt x="166341" y="208858"/>
                </a:cubicBezTo>
                <a:cubicBezTo>
                  <a:pt x="128662" y="161026"/>
                  <a:pt x="70677" y="128662"/>
                  <a:pt x="23321" y="90667"/>
                </a:cubicBezTo>
                <a:lnTo>
                  <a:pt x="0" y="17610"/>
                </a:lnTo>
                <a:cubicBezTo>
                  <a:pt x="19752" y="30302"/>
                  <a:pt x="45928" y="49974"/>
                  <a:pt x="70677" y="47277"/>
                </a:cubicBezTo>
                <a:cubicBezTo>
                  <a:pt x="96299" y="44500"/>
                  <a:pt x="111053" y="19038"/>
                  <a:pt x="12430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5DE3DE6E-6863-7A19-B840-CAE6EF3FCD90}"/>
              </a:ext>
            </a:extLst>
          </p:cNvPr>
          <p:cNvSpPr/>
          <p:nvPr/>
        </p:nvSpPr>
        <p:spPr>
          <a:xfrm>
            <a:off x="1697573" y="1806996"/>
            <a:ext cx="1117295" cy="1442926"/>
          </a:xfrm>
          <a:custGeom>
            <a:avLst/>
            <a:gdLst>
              <a:gd name="connsiteX0" fmla="*/ 95531 w 1117295"/>
              <a:gd name="connsiteY0" fmla="*/ 0 h 1442926"/>
              <a:gd name="connsiteX1" fmla="*/ 194130 w 1117295"/>
              <a:gd name="connsiteY1" fmla="*/ 57985 h 1442926"/>
              <a:gd name="connsiteX2" fmla="*/ 198176 w 1117295"/>
              <a:gd name="connsiteY2" fmla="*/ 69963 h 1442926"/>
              <a:gd name="connsiteX3" fmla="*/ 239900 w 1117295"/>
              <a:gd name="connsiteY3" fmla="*/ 205130 h 1442926"/>
              <a:gd name="connsiteX4" fmla="*/ 250767 w 1117295"/>
              <a:gd name="connsiteY4" fmla="*/ 199895 h 1442926"/>
              <a:gd name="connsiteX5" fmla="*/ 282338 w 1117295"/>
              <a:gd name="connsiteY5" fmla="*/ 58303 h 1442926"/>
              <a:gd name="connsiteX6" fmla="*/ 291301 w 1117295"/>
              <a:gd name="connsiteY6" fmla="*/ 57034 h 1442926"/>
              <a:gd name="connsiteX7" fmla="*/ 326918 w 1117295"/>
              <a:gd name="connsiteY7" fmla="*/ 207668 h 1442926"/>
              <a:gd name="connsiteX8" fmla="*/ 395215 w 1117295"/>
              <a:gd name="connsiteY8" fmla="*/ 63538 h 1442926"/>
              <a:gd name="connsiteX9" fmla="*/ 561080 w 1117295"/>
              <a:gd name="connsiteY9" fmla="*/ 85511 h 1442926"/>
              <a:gd name="connsiteX10" fmla="*/ 562667 w 1117295"/>
              <a:gd name="connsiteY10" fmla="*/ 83052 h 1442926"/>
              <a:gd name="connsiteX11" fmla="*/ 616051 w 1117295"/>
              <a:gd name="connsiteY11" fmla="*/ 66314 h 1442926"/>
              <a:gd name="connsiteX12" fmla="*/ 803016 w 1117295"/>
              <a:gd name="connsiteY12" fmla="*/ 76547 h 1442926"/>
              <a:gd name="connsiteX13" fmla="*/ 870124 w 1117295"/>
              <a:gd name="connsiteY13" fmla="*/ 137626 h 1442926"/>
              <a:gd name="connsiteX14" fmla="*/ 915180 w 1117295"/>
              <a:gd name="connsiteY14" fmla="*/ 142703 h 1442926"/>
              <a:gd name="connsiteX15" fmla="*/ 997517 w 1117295"/>
              <a:gd name="connsiteY15" fmla="*/ 253755 h 1442926"/>
              <a:gd name="connsiteX16" fmla="*/ 1031944 w 1117295"/>
              <a:gd name="connsiteY16" fmla="*/ 254866 h 1442926"/>
              <a:gd name="connsiteX17" fmla="*/ 1083028 w 1117295"/>
              <a:gd name="connsiteY17" fmla="*/ 255183 h 1442926"/>
              <a:gd name="connsiteX18" fmla="*/ 1088184 w 1117295"/>
              <a:gd name="connsiteY18" fmla="*/ 331096 h 1442926"/>
              <a:gd name="connsiteX19" fmla="*/ 1088184 w 1117295"/>
              <a:gd name="connsiteY19" fmla="*/ 384639 h 1442926"/>
              <a:gd name="connsiteX20" fmla="*/ 1117295 w 1117295"/>
              <a:gd name="connsiteY20" fmla="*/ 1421951 h 1442926"/>
              <a:gd name="connsiteX21" fmla="*/ 532682 w 1117295"/>
              <a:gd name="connsiteY21" fmla="*/ 1325414 h 1442926"/>
              <a:gd name="connsiteX22" fmla="*/ 98863 w 1117295"/>
              <a:gd name="connsiteY22" fmla="*/ 637205 h 1442926"/>
              <a:gd name="connsiteX23" fmla="*/ 17556 w 1117295"/>
              <a:gd name="connsiteY23" fmla="*/ 295003 h 1442926"/>
              <a:gd name="connsiteX24" fmla="*/ 5579 w 1117295"/>
              <a:gd name="connsiteY24" fmla="*/ 120175 h 1442926"/>
              <a:gd name="connsiteX25" fmla="*/ 46271 w 1117295"/>
              <a:gd name="connsiteY25" fmla="*/ 125569 h 1442926"/>
              <a:gd name="connsiteX26" fmla="*/ 5023 w 1117295"/>
              <a:gd name="connsiteY26" fmla="*/ 317 h 1442926"/>
              <a:gd name="connsiteX27" fmla="*/ 64992 w 1117295"/>
              <a:gd name="connsiteY27" fmla="*/ 86224 h 1442926"/>
              <a:gd name="connsiteX28" fmla="*/ 88551 w 1117295"/>
              <a:gd name="connsiteY28" fmla="*/ 114622 h 1442926"/>
              <a:gd name="connsiteX29" fmla="*/ 120201 w 1117295"/>
              <a:gd name="connsiteY29" fmla="*/ 131597 h 1442926"/>
              <a:gd name="connsiteX30" fmla="*/ 95531 w 1117295"/>
              <a:gd name="connsiteY30" fmla="*/ 0 h 1442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17295" h="1442926">
                <a:moveTo>
                  <a:pt x="95531" y="0"/>
                </a:moveTo>
                <a:cubicBezTo>
                  <a:pt x="126150" y="25066"/>
                  <a:pt x="158197" y="41803"/>
                  <a:pt x="194130" y="57985"/>
                </a:cubicBezTo>
                <a:lnTo>
                  <a:pt x="198176" y="69963"/>
                </a:lnTo>
                <a:cubicBezTo>
                  <a:pt x="205711" y="108038"/>
                  <a:pt x="211423" y="176970"/>
                  <a:pt x="239900" y="205130"/>
                </a:cubicBezTo>
                <a:cubicBezTo>
                  <a:pt x="244897" y="203861"/>
                  <a:pt x="247991" y="204575"/>
                  <a:pt x="250767" y="199895"/>
                </a:cubicBezTo>
                <a:cubicBezTo>
                  <a:pt x="275357" y="157615"/>
                  <a:pt x="257589" y="98678"/>
                  <a:pt x="282338" y="58303"/>
                </a:cubicBezTo>
                <a:lnTo>
                  <a:pt x="291301" y="57034"/>
                </a:lnTo>
                <a:cubicBezTo>
                  <a:pt x="324221" y="91936"/>
                  <a:pt x="325490" y="162137"/>
                  <a:pt x="326918" y="207668"/>
                </a:cubicBezTo>
                <a:cubicBezTo>
                  <a:pt x="358964" y="161344"/>
                  <a:pt x="371577" y="113750"/>
                  <a:pt x="395215" y="63538"/>
                </a:cubicBezTo>
                <a:cubicBezTo>
                  <a:pt x="453676" y="61317"/>
                  <a:pt x="504681" y="71391"/>
                  <a:pt x="561080" y="85511"/>
                </a:cubicBezTo>
                <a:cubicBezTo>
                  <a:pt x="561635" y="84717"/>
                  <a:pt x="562032" y="83845"/>
                  <a:pt x="562667" y="83052"/>
                </a:cubicBezTo>
                <a:cubicBezTo>
                  <a:pt x="576152" y="65680"/>
                  <a:pt x="596062" y="68297"/>
                  <a:pt x="616051" y="66314"/>
                </a:cubicBezTo>
                <a:cubicBezTo>
                  <a:pt x="673640" y="55685"/>
                  <a:pt x="745745" y="66314"/>
                  <a:pt x="803016" y="76547"/>
                </a:cubicBezTo>
                <a:cubicBezTo>
                  <a:pt x="819595" y="96774"/>
                  <a:pt x="842916" y="134770"/>
                  <a:pt x="870124" y="137626"/>
                </a:cubicBezTo>
                <a:cubicBezTo>
                  <a:pt x="884878" y="139133"/>
                  <a:pt x="901139" y="137705"/>
                  <a:pt x="915180" y="142703"/>
                </a:cubicBezTo>
                <a:cubicBezTo>
                  <a:pt x="950875" y="197991"/>
                  <a:pt x="918035" y="221233"/>
                  <a:pt x="997517" y="253755"/>
                </a:cubicBezTo>
                <a:lnTo>
                  <a:pt x="1031944" y="254866"/>
                </a:lnTo>
                <a:cubicBezTo>
                  <a:pt x="1049950" y="251772"/>
                  <a:pt x="1065735" y="247171"/>
                  <a:pt x="1083028" y="255183"/>
                </a:cubicBezTo>
                <a:cubicBezTo>
                  <a:pt x="1098496" y="277315"/>
                  <a:pt x="1091277" y="305395"/>
                  <a:pt x="1088184" y="331096"/>
                </a:cubicBezTo>
                <a:lnTo>
                  <a:pt x="1088184" y="384639"/>
                </a:lnTo>
                <a:cubicBezTo>
                  <a:pt x="1092705" y="730647"/>
                  <a:pt x="1095481" y="1076497"/>
                  <a:pt x="1117295" y="1421951"/>
                </a:cubicBezTo>
                <a:cubicBezTo>
                  <a:pt x="905582" y="1464309"/>
                  <a:pt x="715919" y="1447493"/>
                  <a:pt x="532682" y="1325414"/>
                </a:cubicBezTo>
                <a:cubicBezTo>
                  <a:pt x="274088" y="1153044"/>
                  <a:pt x="201587" y="910632"/>
                  <a:pt x="98863" y="637205"/>
                </a:cubicBezTo>
                <a:cubicBezTo>
                  <a:pt x="70624" y="523455"/>
                  <a:pt x="40957" y="409864"/>
                  <a:pt x="17556" y="295003"/>
                </a:cubicBezTo>
                <a:cubicBezTo>
                  <a:pt x="5261" y="248044"/>
                  <a:pt x="-7668" y="166738"/>
                  <a:pt x="5579" y="120175"/>
                </a:cubicBezTo>
                <a:cubicBezTo>
                  <a:pt x="21681" y="110656"/>
                  <a:pt x="28582" y="128504"/>
                  <a:pt x="46271" y="125569"/>
                </a:cubicBezTo>
                <a:cubicBezTo>
                  <a:pt x="41274" y="85511"/>
                  <a:pt x="18667" y="38948"/>
                  <a:pt x="5023" y="317"/>
                </a:cubicBezTo>
                <a:lnTo>
                  <a:pt x="64992" y="86224"/>
                </a:lnTo>
                <a:cubicBezTo>
                  <a:pt x="72369" y="95823"/>
                  <a:pt x="79905" y="106135"/>
                  <a:pt x="88551" y="114622"/>
                </a:cubicBezTo>
                <a:cubicBezTo>
                  <a:pt x="97673" y="123586"/>
                  <a:pt x="107509" y="131439"/>
                  <a:pt x="120201" y="131597"/>
                </a:cubicBezTo>
                <a:cubicBezTo>
                  <a:pt x="133924" y="96854"/>
                  <a:pt x="106002" y="34823"/>
                  <a:pt x="9553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A68DA4D2-F658-0159-01AD-86A9ECF85FA1}"/>
              </a:ext>
            </a:extLst>
          </p:cNvPr>
          <p:cNvSpPr/>
          <p:nvPr/>
        </p:nvSpPr>
        <p:spPr>
          <a:xfrm>
            <a:off x="1697573" y="1806996"/>
            <a:ext cx="198175" cy="637125"/>
          </a:xfrm>
          <a:custGeom>
            <a:avLst/>
            <a:gdLst>
              <a:gd name="connsiteX0" fmla="*/ 95531 w 198175"/>
              <a:gd name="connsiteY0" fmla="*/ 0 h 637125"/>
              <a:gd name="connsiteX1" fmla="*/ 194130 w 198175"/>
              <a:gd name="connsiteY1" fmla="*/ 57985 h 637125"/>
              <a:gd name="connsiteX2" fmla="*/ 198176 w 198175"/>
              <a:gd name="connsiteY2" fmla="*/ 69963 h 637125"/>
              <a:gd name="connsiteX3" fmla="*/ 172316 w 198175"/>
              <a:gd name="connsiteY3" fmla="*/ 121761 h 637125"/>
              <a:gd name="connsiteX4" fmla="*/ 125595 w 198175"/>
              <a:gd name="connsiteY4" fmla="*/ 459599 h 637125"/>
              <a:gd name="connsiteX5" fmla="*/ 98863 w 198175"/>
              <a:gd name="connsiteY5" fmla="*/ 637125 h 637125"/>
              <a:gd name="connsiteX6" fmla="*/ 17556 w 198175"/>
              <a:gd name="connsiteY6" fmla="*/ 294924 h 637125"/>
              <a:gd name="connsiteX7" fmla="*/ 5579 w 198175"/>
              <a:gd name="connsiteY7" fmla="*/ 120096 h 637125"/>
              <a:gd name="connsiteX8" fmla="*/ 46271 w 198175"/>
              <a:gd name="connsiteY8" fmla="*/ 125489 h 637125"/>
              <a:gd name="connsiteX9" fmla="*/ 5023 w 198175"/>
              <a:gd name="connsiteY9" fmla="*/ 238 h 637125"/>
              <a:gd name="connsiteX10" fmla="*/ 64992 w 198175"/>
              <a:gd name="connsiteY10" fmla="*/ 86145 h 637125"/>
              <a:gd name="connsiteX11" fmla="*/ 88551 w 198175"/>
              <a:gd name="connsiteY11" fmla="*/ 114543 h 637125"/>
              <a:gd name="connsiteX12" fmla="*/ 120201 w 198175"/>
              <a:gd name="connsiteY12" fmla="*/ 131518 h 637125"/>
              <a:gd name="connsiteX13" fmla="*/ 95531 w 198175"/>
              <a:gd name="connsiteY13" fmla="*/ 0 h 63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8175" h="637125">
                <a:moveTo>
                  <a:pt x="95531" y="0"/>
                </a:moveTo>
                <a:cubicBezTo>
                  <a:pt x="126150" y="25066"/>
                  <a:pt x="158197" y="41803"/>
                  <a:pt x="194130" y="57985"/>
                </a:cubicBezTo>
                <a:lnTo>
                  <a:pt x="198176" y="69963"/>
                </a:lnTo>
                <a:cubicBezTo>
                  <a:pt x="180963" y="80354"/>
                  <a:pt x="176917" y="102803"/>
                  <a:pt x="172316" y="121761"/>
                </a:cubicBezTo>
                <a:cubicBezTo>
                  <a:pt x="145505" y="231386"/>
                  <a:pt x="137335" y="347515"/>
                  <a:pt x="125595" y="459599"/>
                </a:cubicBezTo>
                <a:cubicBezTo>
                  <a:pt x="119408" y="518695"/>
                  <a:pt x="115997" y="580012"/>
                  <a:pt x="98863" y="637125"/>
                </a:cubicBezTo>
                <a:cubicBezTo>
                  <a:pt x="70624" y="523375"/>
                  <a:pt x="40957" y="409784"/>
                  <a:pt x="17556" y="294924"/>
                </a:cubicBezTo>
                <a:cubicBezTo>
                  <a:pt x="5261" y="247965"/>
                  <a:pt x="-7668" y="166658"/>
                  <a:pt x="5579" y="120096"/>
                </a:cubicBezTo>
                <a:cubicBezTo>
                  <a:pt x="21681" y="110577"/>
                  <a:pt x="28582" y="128425"/>
                  <a:pt x="46271" y="125489"/>
                </a:cubicBezTo>
                <a:cubicBezTo>
                  <a:pt x="41274" y="85431"/>
                  <a:pt x="18667" y="38868"/>
                  <a:pt x="5023" y="238"/>
                </a:cubicBezTo>
                <a:lnTo>
                  <a:pt x="64992" y="86145"/>
                </a:lnTo>
                <a:cubicBezTo>
                  <a:pt x="72369" y="95743"/>
                  <a:pt x="79905" y="106055"/>
                  <a:pt x="88551" y="114543"/>
                </a:cubicBezTo>
                <a:cubicBezTo>
                  <a:pt x="97673" y="123506"/>
                  <a:pt x="107509" y="131359"/>
                  <a:pt x="120201" y="131518"/>
                </a:cubicBezTo>
                <a:cubicBezTo>
                  <a:pt x="133924" y="96854"/>
                  <a:pt x="106002" y="34823"/>
                  <a:pt x="9553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50715636-DE5A-D683-A31C-A6DB5E1EFDA6}"/>
              </a:ext>
            </a:extLst>
          </p:cNvPr>
          <p:cNvSpPr/>
          <p:nvPr/>
        </p:nvSpPr>
        <p:spPr>
          <a:xfrm>
            <a:off x="1697493" y="1807234"/>
            <a:ext cx="64991" cy="294686"/>
          </a:xfrm>
          <a:custGeom>
            <a:avLst/>
            <a:gdLst>
              <a:gd name="connsiteX0" fmla="*/ 5023 w 64991"/>
              <a:gd name="connsiteY0" fmla="*/ 0 h 294686"/>
              <a:gd name="connsiteX1" fmla="*/ 64992 w 64991"/>
              <a:gd name="connsiteY1" fmla="*/ 85907 h 294686"/>
              <a:gd name="connsiteX2" fmla="*/ 17556 w 64991"/>
              <a:gd name="connsiteY2" fmla="*/ 294686 h 294686"/>
              <a:gd name="connsiteX3" fmla="*/ 5579 w 64991"/>
              <a:gd name="connsiteY3" fmla="*/ 119858 h 294686"/>
              <a:gd name="connsiteX4" fmla="*/ 46271 w 64991"/>
              <a:gd name="connsiteY4" fmla="*/ 125252 h 294686"/>
              <a:gd name="connsiteX5" fmla="*/ 5023 w 64991"/>
              <a:gd name="connsiteY5" fmla="*/ 0 h 294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991" h="294686">
                <a:moveTo>
                  <a:pt x="5023" y="0"/>
                </a:moveTo>
                <a:lnTo>
                  <a:pt x="64992" y="85907"/>
                </a:lnTo>
                <a:cubicBezTo>
                  <a:pt x="57615" y="145003"/>
                  <a:pt x="53966" y="247727"/>
                  <a:pt x="17556" y="294686"/>
                </a:cubicBezTo>
                <a:cubicBezTo>
                  <a:pt x="5261" y="247727"/>
                  <a:pt x="-7668" y="166420"/>
                  <a:pt x="5579" y="119858"/>
                </a:cubicBezTo>
                <a:cubicBezTo>
                  <a:pt x="21681" y="110339"/>
                  <a:pt x="28582" y="128187"/>
                  <a:pt x="46271" y="125252"/>
                </a:cubicBezTo>
                <a:cubicBezTo>
                  <a:pt x="41274" y="85114"/>
                  <a:pt x="18667" y="38551"/>
                  <a:pt x="502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D0934A6A-D5F5-7D32-494C-94BF43692DA2}"/>
              </a:ext>
            </a:extLst>
          </p:cNvPr>
          <p:cNvSpPr/>
          <p:nvPr/>
        </p:nvSpPr>
        <p:spPr>
          <a:xfrm>
            <a:off x="2695090" y="2057712"/>
            <a:ext cx="95070" cy="133923"/>
          </a:xfrm>
          <a:custGeom>
            <a:avLst/>
            <a:gdLst>
              <a:gd name="connsiteX0" fmla="*/ 34426 w 95070"/>
              <a:gd name="connsiteY0" fmla="*/ 4150 h 133923"/>
              <a:gd name="connsiteX1" fmla="*/ 85511 w 95070"/>
              <a:gd name="connsiteY1" fmla="*/ 4467 h 133923"/>
              <a:gd name="connsiteX2" fmla="*/ 90667 w 95070"/>
              <a:gd name="connsiteY2" fmla="*/ 80380 h 133923"/>
              <a:gd name="connsiteX3" fmla="*/ 90667 w 95070"/>
              <a:gd name="connsiteY3" fmla="*/ 133923 h 133923"/>
              <a:gd name="connsiteX4" fmla="*/ 0 w 95070"/>
              <a:gd name="connsiteY4" fmla="*/ 3039 h 133923"/>
              <a:gd name="connsiteX5" fmla="*/ 34426 w 95070"/>
              <a:gd name="connsiteY5" fmla="*/ 4150 h 133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070" h="133923">
                <a:moveTo>
                  <a:pt x="34426" y="4150"/>
                </a:moveTo>
                <a:cubicBezTo>
                  <a:pt x="52433" y="1056"/>
                  <a:pt x="68218" y="-3544"/>
                  <a:pt x="85511" y="4467"/>
                </a:cubicBezTo>
                <a:cubicBezTo>
                  <a:pt x="100978" y="26599"/>
                  <a:pt x="93760" y="54679"/>
                  <a:pt x="90667" y="80380"/>
                </a:cubicBezTo>
                <a:lnTo>
                  <a:pt x="90667" y="133923"/>
                </a:lnTo>
                <a:cubicBezTo>
                  <a:pt x="57192" y="93151"/>
                  <a:pt x="28636" y="47302"/>
                  <a:pt x="0" y="3039"/>
                </a:cubicBezTo>
                <a:lnTo>
                  <a:pt x="34426" y="415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49A77C91-FA7F-DB58-2138-280EE954ACA6}"/>
              </a:ext>
            </a:extLst>
          </p:cNvPr>
          <p:cNvSpPr/>
          <p:nvPr/>
        </p:nvSpPr>
        <p:spPr>
          <a:xfrm>
            <a:off x="2729516" y="2057712"/>
            <a:ext cx="60643" cy="80379"/>
          </a:xfrm>
          <a:custGeom>
            <a:avLst/>
            <a:gdLst>
              <a:gd name="connsiteX0" fmla="*/ 0 w 60643"/>
              <a:gd name="connsiteY0" fmla="*/ 4150 h 80379"/>
              <a:gd name="connsiteX1" fmla="*/ 51084 w 60643"/>
              <a:gd name="connsiteY1" fmla="*/ 4467 h 80379"/>
              <a:gd name="connsiteX2" fmla="*/ 56240 w 60643"/>
              <a:gd name="connsiteY2" fmla="*/ 80380 h 80379"/>
              <a:gd name="connsiteX3" fmla="*/ 0 w 60643"/>
              <a:gd name="connsiteY3" fmla="*/ 4150 h 80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643" h="80379">
                <a:moveTo>
                  <a:pt x="0" y="4150"/>
                </a:moveTo>
                <a:cubicBezTo>
                  <a:pt x="18006" y="1056"/>
                  <a:pt x="33792" y="-3544"/>
                  <a:pt x="51084" y="4467"/>
                </a:cubicBezTo>
                <a:cubicBezTo>
                  <a:pt x="66552" y="26599"/>
                  <a:pt x="59334" y="54679"/>
                  <a:pt x="56240" y="80380"/>
                </a:cubicBezTo>
                <a:cubicBezTo>
                  <a:pt x="35775" y="55869"/>
                  <a:pt x="17768" y="30565"/>
                  <a:pt x="0" y="415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109724CB-BC56-1FF5-80BB-E3AF0766E5AA}"/>
              </a:ext>
            </a:extLst>
          </p:cNvPr>
          <p:cNvSpPr/>
          <p:nvPr/>
        </p:nvSpPr>
        <p:spPr>
          <a:xfrm>
            <a:off x="2258653" y="1873310"/>
            <a:ext cx="101137" cy="38627"/>
          </a:xfrm>
          <a:custGeom>
            <a:avLst/>
            <a:gdLst>
              <a:gd name="connsiteX0" fmla="*/ 54971 w 101137"/>
              <a:gd name="connsiteY0" fmla="*/ 0 h 38627"/>
              <a:gd name="connsiteX1" fmla="*/ 101137 w 101137"/>
              <a:gd name="connsiteY1" fmla="*/ 34664 h 38627"/>
              <a:gd name="connsiteX2" fmla="*/ 0 w 101137"/>
              <a:gd name="connsiteY2" fmla="*/ 19196 h 38627"/>
              <a:gd name="connsiteX3" fmla="*/ 1587 w 101137"/>
              <a:gd name="connsiteY3" fmla="*/ 16737 h 38627"/>
              <a:gd name="connsiteX4" fmla="*/ 54971 w 101137"/>
              <a:gd name="connsiteY4" fmla="*/ 0 h 3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137" h="38627">
                <a:moveTo>
                  <a:pt x="54971" y="0"/>
                </a:moveTo>
                <a:cubicBezTo>
                  <a:pt x="71074" y="9360"/>
                  <a:pt x="91777" y="18006"/>
                  <a:pt x="101137" y="34664"/>
                </a:cubicBezTo>
                <a:cubicBezTo>
                  <a:pt x="76309" y="47039"/>
                  <a:pt x="25066" y="27208"/>
                  <a:pt x="0" y="19196"/>
                </a:cubicBezTo>
                <a:cubicBezTo>
                  <a:pt x="555" y="18403"/>
                  <a:pt x="952" y="17530"/>
                  <a:pt x="1587" y="16737"/>
                </a:cubicBezTo>
                <a:cubicBezTo>
                  <a:pt x="15072" y="-635"/>
                  <a:pt x="34982" y="1983"/>
                  <a:pt x="54971" y="0"/>
                </a:cubicBez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5B73B199-ED7A-5699-3707-38419149D807}"/>
              </a:ext>
            </a:extLst>
          </p:cNvPr>
          <p:cNvSpPr/>
          <p:nvPr/>
        </p:nvSpPr>
        <p:spPr>
          <a:xfrm>
            <a:off x="2836693" y="1415529"/>
            <a:ext cx="1135899" cy="1798027"/>
          </a:xfrm>
          <a:custGeom>
            <a:avLst/>
            <a:gdLst>
              <a:gd name="connsiteX0" fmla="*/ 663133 w 1135899"/>
              <a:gd name="connsiteY0" fmla="*/ 207674 h 1798027"/>
              <a:gd name="connsiteX1" fmla="*/ 699939 w 1135899"/>
              <a:gd name="connsiteY1" fmla="*/ 164681 h 1798027"/>
              <a:gd name="connsiteX2" fmla="*/ 749119 w 1135899"/>
              <a:gd name="connsiteY2" fmla="*/ 175310 h 1798027"/>
              <a:gd name="connsiteX3" fmla="*/ 773471 w 1135899"/>
              <a:gd name="connsiteY3" fmla="*/ 161508 h 1798027"/>
              <a:gd name="connsiteX4" fmla="*/ 777358 w 1135899"/>
              <a:gd name="connsiteY4" fmla="*/ 135728 h 1798027"/>
              <a:gd name="connsiteX5" fmla="*/ 800441 w 1135899"/>
              <a:gd name="connsiteY5" fmla="*/ 105981 h 1798027"/>
              <a:gd name="connsiteX6" fmla="*/ 884128 w 1135899"/>
              <a:gd name="connsiteY6" fmla="*/ 113041 h 1798027"/>
              <a:gd name="connsiteX7" fmla="*/ 897216 w 1135899"/>
              <a:gd name="connsiteY7" fmla="*/ 100667 h 1798027"/>
              <a:gd name="connsiteX8" fmla="*/ 912922 w 1135899"/>
              <a:gd name="connsiteY8" fmla="*/ 64019 h 1798027"/>
              <a:gd name="connsiteX9" fmla="*/ 928628 w 1135899"/>
              <a:gd name="connsiteY9" fmla="*/ 78456 h 1798027"/>
              <a:gd name="connsiteX10" fmla="*/ 975825 w 1135899"/>
              <a:gd name="connsiteY10" fmla="*/ 3496 h 1798027"/>
              <a:gd name="connsiteX11" fmla="*/ 1025006 w 1135899"/>
              <a:gd name="connsiteY11" fmla="*/ 4685 h 1798027"/>
              <a:gd name="connsiteX12" fmla="*/ 1135900 w 1135899"/>
              <a:gd name="connsiteY12" fmla="*/ 31179 h 1798027"/>
              <a:gd name="connsiteX13" fmla="*/ 980823 w 1135899"/>
              <a:gd name="connsiteY13" fmla="*/ 575655 h 1798027"/>
              <a:gd name="connsiteX14" fmla="*/ 904593 w 1135899"/>
              <a:gd name="connsiteY14" fmla="*/ 799823 h 1798027"/>
              <a:gd name="connsiteX15" fmla="*/ 710251 w 1135899"/>
              <a:gd name="connsiteY15" fmla="*/ 1197391 h 1798027"/>
              <a:gd name="connsiteX16" fmla="*/ 672413 w 1135899"/>
              <a:gd name="connsiteY16" fmla="*/ 1253235 h 1798027"/>
              <a:gd name="connsiteX17" fmla="*/ 30450 w 1135899"/>
              <a:gd name="connsiteY17" fmla="*/ 1798028 h 1798027"/>
              <a:gd name="connsiteX18" fmla="*/ 18075 w 1135899"/>
              <a:gd name="connsiteY18" fmla="*/ 1529518 h 1798027"/>
              <a:gd name="connsiteX19" fmla="*/ 6177 w 1135899"/>
              <a:gd name="connsiteY19" fmla="*/ 991071 h 1798027"/>
              <a:gd name="connsiteX20" fmla="*/ 1893 w 1135899"/>
              <a:gd name="connsiteY20" fmla="*/ 749056 h 1798027"/>
              <a:gd name="connsiteX21" fmla="*/ 7366 w 1135899"/>
              <a:gd name="connsiteY21" fmla="*/ 553682 h 1798027"/>
              <a:gd name="connsiteX22" fmla="*/ 123020 w 1135899"/>
              <a:gd name="connsiteY22" fmla="*/ 406141 h 1798027"/>
              <a:gd name="connsiteX23" fmla="*/ 289837 w 1135899"/>
              <a:gd name="connsiteY23" fmla="*/ 370445 h 1798027"/>
              <a:gd name="connsiteX24" fmla="*/ 292455 w 1135899"/>
              <a:gd name="connsiteY24" fmla="*/ 367907 h 1798027"/>
              <a:gd name="connsiteX25" fmla="*/ 433650 w 1135899"/>
              <a:gd name="connsiteY25" fmla="*/ 307542 h 1798027"/>
              <a:gd name="connsiteX26" fmla="*/ 556046 w 1135899"/>
              <a:gd name="connsiteY26" fmla="*/ 264707 h 1798027"/>
              <a:gd name="connsiteX27" fmla="*/ 621171 w 1135899"/>
              <a:gd name="connsiteY27" fmla="*/ 207753 h 1798027"/>
              <a:gd name="connsiteX28" fmla="*/ 645602 w 1135899"/>
              <a:gd name="connsiteY28" fmla="*/ 215368 h 1798027"/>
              <a:gd name="connsiteX29" fmla="*/ 663133 w 1135899"/>
              <a:gd name="connsiteY29" fmla="*/ 207674 h 1798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35899" h="1798027">
                <a:moveTo>
                  <a:pt x="663133" y="207674"/>
                </a:moveTo>
                <a:cubicBezTo>
                  <a:pt x="674159" y="190143"/>
                  <a:pt x="683439" y="177452"/>
                  <a:pt x="699939" y="164681"/>
                </a:cubicBezTo>
                <a:cubicBezTo>
                  <a:pt x="721118" y="160080"/>
                  <a:pt x="729447" y="166981"/>
                  <a:pt x="749119" y="175310"/>
                </a:cubicBezTo>
                <a:cubicBezTo>
                  <a:pt x="763318" y="172613"/>
                  <a:pt x="764032" y="172454"/>
                  <a:pt x="773471" y="161508"/>
                </a:cubicBezTo>
                <a:cubicBezTo>
                  <a:pt x="774503" y="153179"/>
                  <a:pt x="775137" y="143898"/>
                  <a:pt x="777358" y="135728"/>
                </a:cubicBezTo>
                <a:cubicBezTo>
                  <a:pt x="781404" y="120656"/>
                  <a:pt x="785925" y="113041"/>
                  <a:pt x="800441" y="105981"/>
                </a:cubicBezTo>
                <a:cubicBezTo>
                  <a:pt x="825349" y="93924"/>
                  <a:pt x="859220" y="105743"/>
                  <a:pt x="884128" y="113041"/>
                </a:cubicBezTo>
                <a:lnTo>
                  <a:pt x="897216" y="100667"/>
                </a:lnTo>
                <a:cubicBezTo>
                  <a:pt x="900627" y="86468"/>
                  <a:pt x="902689" y="75125"/>
                  <a:pt x="912922" y="64019"/>
                </a:cubicBezTo>
                <a:lnTo>
                  <a:pt x="928628" y="78456"/>
                </a:lnTo>
                <a:cubicBezTo>
                  <a:pt x="961944" y="65447"/>
                  <a:pt x="950442" y="23644"/>
                  <a:pt x="975825" y="3496"/>
                </a:cubicBezTo>
                <a:cubicBezTo>
                  <a:pt x="996687" y="-2374"/>
                  <a:pt x="1004540" y="-74"/>
                  <a:pt x="1025006" y="4685"/>
                </a:cubicBezTo>
                <a:cubicBezTo>
                  <a:pt x="1063081" y="6748"/>
                  <a:pt x="1101870" y="13014"/>
                  <a:pt x="1135900" y="31179"/>
                </a:cubicBezTo>
                <a:cubicBezTo>
                  <a:pt x="1087909" y="213861"/>
                  <a:pt x="1047613" y="398526"/>
                  <a:pt x="980823" y="575655"/>
                </a:cubicBezTo>
                <a:cubicBezTo>
                  <a:pt x="955519" y="650378"/>
                  <a:pt x="931008" y="725497"/>
                  <a:pt x="904593" y="799823"/>
                </a:cubicBezTo>
                <a:cubicBezTo>
                  <a:pt x="845894" y="935386"/>
                  <a:pt x="784735" y="1069602"/>
                  <a:pt x="710251" y="1197391"/>
                </a:cubicBezTo>
                <a:cubicBezTo>
                  <a:pt x="698987" y="1217064"/>
                  <a:pt x="688675" y="1237132"/>
                  <a:pt x="672413" y="1253235"/>
                </a:cubicBezTo>
                <a:cubicBezTo>
                  <a:pt x="516067" y="1493188"/>
                  <a:pt x="306495" y="1704902"/>
                  <a:pt x="30450" y="1798028"/>
                </a:cubicBezTo>
                <a:cubicBezTo>
                  <a:pt x="21565" y="1709424"/>
                  <a:pt x="21327" y="1618598"/>
                  <a:pt x="18075" y="1529518"/>
                </a:cubicBezTo>
                <a:cubicBezTo>
                  <a:pt x="11174" y="1350089"/>
                  <a:pt x="7208" y="1170580"/>
                  <a:pt x="6177" y="991071"/>
                </a:cubicBezTo>
                <a:cubicBezTo>
                  <a:pt x="-4215" y="913731"/>
                  <a:pt x="1576" y="827348"/>
                  <a:pt x="1893" y="749056"/>
                </a:cubicBezTo>
                <a:cubicBezTo>
                  <a:pt x="-566" y="683852"/>
                  <a:pt x="-407" y="618569"/>
                  <a:pt x="7366" y="553682"/>
                </a:cubicBezTo>
                <a:cubicBezTo>
                  <a:pt x="62179" y="511403"/>
                  <a:pt x="74077" y="449451"/>
                  <a:pt x="123020" y="406141"/>
                </a:cubicBezTo>
                <a:cubicBezTo>
                  <a:pt x="157843" y="409234"/>
                  <a:pt x="225823" y="368066"/>
                  <a:pt x="289837" y="370445"/>
                </a:cubicBezTo>
                <a:cubicBezTo>
                  <a:pt x="290710" y="369573"/>
                  <a:pt x="291582" y="368780"/>
                  <a:pt x="292455" y="367907"/>
                </a:cubicBezTo>
                <a:cubicBezTo>
                  <a:pt x="373523" y="291281"/>
                  <a:pt x="362418" y="332450"/>
                  <a:pt x="433650" y="307542"/>
                </a:cubicBezTo>
                <a:cubicBezTo>
                  <a:pt x="483624" y="290012"/>
                  <a:pt x="461651" y="261693"/>
                  <a:pt x="556046" y="264707"/>
                </a:cubicBezTo>
                <a:cubicBezTo>
                  <a:pt x="582064" y="249557"/>
                  <a:pt x="594994" y="221556"/>
                  <a:pt x="621171" y="207753"/>
                </a:cubicBezTo>
                <a:cubicBezTo>
                  <a:pt x="629262" y="211243"/>
                  <a:pt x="636718" y="214337"/>
                  <a:pt x="645602" y="215368"/>
                </a:cubicBezTo>
                <a:cubicBezTo>
                  <a:pt x="654804" y="216479"/>
                  <a:pt x="656073" y="213068"/>
                  <a:pt x="663133" y="20767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BB6B80CC-9BE5-26D7-5754-F6BF7AC98E96}"/>
              </a:ext>
            </a:extLst>
          </p:cNvPr>
          <p:cNvSpPr/>
          <p:nvPr/>
        </p:nvSpPr>
        <p:spPr>
          <a:xfrm>
            <a:off x="2959633" y="1415529"/>
            <a:ext cx="1012959" cy="799822"/>
          </a:xfrm>
          <a:custGeom>
            <a:avLst/>
            <a:gdLst>
              <a:gd name="connsiteX0" fmla="*/ 540192 w 1012959"/>
              <a:gd name="connsiteY0" fmla="*/ 207674 h 799822"/>
              <a:gd name="connsiteX1" fmla="*/ 576998 w 1012959"/>
              <a:gd name="connsiteY1" fmla="*/ 164681 h 799822"/>
              <a:gd name="connsiteX2" fmla="*/ 626179 w 1012959"/>
              <a:gd name="connsiteY2" fmla="*/ 175310 h 799822"/>
              <a:gd name="connsiteX3" fmla="*/ 650531 w 1012959"/>
              <a:gd name="connsiteY3" fmla="*/ 161508 h 799822"/>
              <a:gd name="connsiteX4" fmla="*/ 654418 w 1012959"/>
              <a:gd name="connsiteY4" fmla="*/ 135728 h 799822"/>
              <a:gd name="connsiteX5" fmla="*/ 677501 w 1012959"/>
              <a:gd name="connsiteY5" fmla="*/ 105981 h 799822"/>
              <a:gd name="connsiteX6" fmla="*/ 761187 w 1012959"/>
              <a:gd name="connsiteY6" fmla="*/ 113041 h 799822"/>
              <a:gd name="connsiteX7" fmla="*/ 774275 w 1012959"/>
              <a:gd name="connsiteY7" fmla="*/ 100667 h 799822"/>
              <a:gd name="connsiteX8" fmla="*/ 789982 w 1012959"/>
              <a:gd name="connsiteY8" fmla="*/ 64019 h 799822"/>
              <a:gd name="connsiteX9" fmla="*/ 805687 w 1012959"/>
              <a:gd name="connsiteY9" fmla="*/ 78456 h 799822"/>
              <a:gd name="connsiteX10" fmla="*/ 852885 w 1012959"/>
              <a:gd name="connsiteY10" fmla="*/ 3496 h 799822"/>
              <a:gd name="connsiteX11" fmla="*/ 902065 w 1012959"/>
              <a:gd name="connsiteY11" fmla="*/ 4685 h 799822"/>
              <a:gd name="connsiteX12" fmla="*/ 1012959 w 1012959"/>
              <a:gd name="connsiteY12" fmla="*/ 31179 h 799822"/>
              <a:gd name="connsiteX13" fmla="*/ 857882 w 1012959"/>
              <a:gd name="connsiteY13" fmla="*/ 575655 h 799822"/>
              <a:gd name="connsiteX14" fmla="*/ 781652 w 1012959"/>
              <a:gd name="connsiteY14" fmla="*/ 799823 h 799822"/>
              <a:gd name="connsiteX15" fmla="*/ 335697 w 1012959"/>
              <a:gd name="connsiteY15" fmla="*/ 662197 h 799822"/>
              <a:gd name="connsiteX16" fmla="*/ 0 w 1012959"/>
              <a:gd name="connsiteY16" fmla="*/ 406300 h 799822"/>
              <a:gd name="connsiteX17" fmla="*/ 166817 w 1012959"/>
              <a:gd name="connsiteY17" fmla="*/ 370604 h 799822"/>
              <a:gd name="connsiteX18" fmla="*/ 169435 w 1012959"/>
              <a:gd name="connsiteY18" fmla="*/ 368066 h 799822"/>
              <a:gd name="connsiteX19" fmla="*/ 310630 w 1012959"/>
              <a:gd name="connsiteY19" fmla="*/ 307701 h 799822"/>
              <a:gd name="connsiteX20" fmla="*/ 433026 w 1012959"/>
              <a:gd name="connsiteY20" fmla="*/ 264866 h 799822"/>
              <a:gd name="connsiteX21" fmla="*/ 498151 w 1012959"/>
              <a:gd name="connsiteY21" fmla="*/ 207912 h 799822"/>
              <a:gd name="connsiteX22" fmla="*/ 522582 w 1012959"/>
              <a:gd name="connsiteY22" fmla="*/ 215527 h 799822"/>
              <a:gd name="connsiteX23" fmla="*/ 540192 w 1012959"/>
              <a:gd name="connsiteY23" fmla="*/ 207674 h 799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12959" h="799822">
                <a:moveTo>
                  <a:pt x="540192" y="207674"/>
                </a:moveTo>
                <a:cubicBezTo>
                  <a:pt x="551218" y="190143"/>
                  <a:pt x="560499" y="177452"/>
                  <a:pt x="576998" y="164681"/>
                </a:cubicBezTo>
                <a:cubicBezTo>
                  <a:pt x="598177" y="160080"/>
                  <a:pt x="606507" y="166981"/>
                  <a:pt x="626179" y="175310"/>
                </a:cubicBezTo>
                <a:cubicBezTo>
                  <a:pt x="640378" y="172613"/>
                  <a:pt x="641091" y="172454"/>
                  <a:pt x="650531" y="161508"/>
                </a:cubicBezTo>
                <a:cubicBezTo>
                  <a:pt x="651562" y="153179"/>
                  <a:pt x="652197" y="143898"/>
                  <a:pt x="654418" y="135728"/>
                </a:cubicBezTo>
                <a:cubicBezTo>
                  <a:pt x="658463" y="120656"/>
                  <a:pt x="662985" y="113041"/>
                  <a:pt x="677501" y="105981"/>
                </a:cubicBezTo>
                <a:cubicBezTo>
                  <a:pt x="702409" y="93924"/>
                  <a:pt x="736279" y="105743"/>
                  <a:pt x="761187" y="113041"/>
                </a:cubicBezTo>
                <a:lnTo>
                  <a:pt x="774275" y="100667"/>
                </a:lnTo>
                <a:cubicBezTo>
                  <a:pt x="777686" y="86468"/>
                  <a:pt x="779749" y="75125"/>
                  <a:pt x="789982" y="64019"/>
                </a:cubicBezTo>
                <a:lnTo>
                  <a:pt x="805687" y="78456"/>
                </a:lnTo>
                <a:cubicBezTo>
                  <a:pt x="839003" y="65447"/>
                  <a:pt x="827501" y="23644"/>
                  <a:pt x="852885" y="3496"/>
                </a:cubicBezTo>
                <a:cubicBezTo>
                  <a:pt x="873747" y="-2374"/>
                  <a:pt x="881600" y="-74"/>
                  <a:pt x="902065" y="4685"/>
                </a:cubicBezTo>
                <a:cubicBezTo>
                  <a:pt x="940141" y="6748"/>
                  <a:pt x="978930" y="13014"/>
                  <a:pt x="1012959" y="31179"/>
                </a:cubicBezTo>
                <a:cubicBezTo>
                  <a:pt x="964969" y="213861"/>
                  <a:pt x="924672" y="398526"/>
                  <a:pt x="857882" y="575655"/>
                </a:cubicBezTo>
                <a:cubicBezTo>
                  <a:pt x="832578" y="650378"/>
                  <a:pt x="808067" y="725497"/>
                  <a:pt x="781652" y="799823"/>
                </a:cubicBezTo>
                <a:cubicBezTo>
                  <a:pt x="654814" y="700431"/>
                  <a:pt x="473402" y="739537"/>
                  <a:pt x="335697" y="662197"/>
                </a:cubicBezTo>
                <a:cubicBezTo>
                  <a:pt x="265575" y="622773"/>
                  <a:pt x="28794" y="411138"/>
                  <a:pt x="0" y="406300"/>
                </a:cubicBezTo>
                <a:cubicBezTo>
                  <a:pt x="34823" y="409393"/>
                  <a:pt x="102803" y="368224"/>
                  <a:pt x="166817" y="370604"/>
                </a:cubicBezTo>
                <a:cubicBezTo>
                  <a:pt x="167690" y="369732"/>
                  <a:pt x="168562" y="368938"/>
                  <a:pt x="169435" y="368066"/>
                </a:cubicBezTo>
                <a:cubicBezTo>
                  <a:pt x="250503" y="291439"/>
                  <a:pt x="239398" y="332608"/>
                  <a:pt x="310630" y="307701"/>
                </a:cubicBezTo>
                <a:cubicBezTo>
                  <a:pt x="360604" y="290170"/>
                  <a:pt x="338631" y="261852"/>
                  <a:pt x="433026" y="264866"/>
                </a:cubicBezTo>
                <a:cubicBezTo>
                  <a:pt x="459044" y="249715"/>
                  <a:pt x="471974" y="221714"/>
                  <a:pt x="498151" y="207912"/>
                </a:cubicBezTo>
                <a:cubicBezTo>
                  <a:pt x="506242" y="211402"/>
                  <a:pt x="513698" y="214496"/>
                  <a:pt x="522582" y="215527"/>
                </a:cubicBezTo>
                <a:cubicBezTo>
                  <a:pt x="531863" y="216479"/>
                  <a:pt x="533132" y="213068"/>
                  <a:pt x="540192" y="20767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89E36B74-ED89-68BB-B766-D31700CFADCA}"/>
              </a:ext>
            </a:extLst>
          </p:cNvPr>
          <p:cNvSpPr/>
          <p:nvPr/>
        </p:nvSpPr>
        <p:spPr>
          <a:xfrm>
            <a:off x="3499825" y="1415529"/>
            <a:ext cx="472767" cy="575654"/>
          </a:xfrm>
          <a:custGeom>
            <a:avLst/>
            <a:gdLst>
              <a:gd name="connsiteX0" fmla="*/ 0 w 472767"/>
              <a:gd name="connsiteY0" fmla="*/ 207674 h 575654"/>
              <a:gd name="connsiteX1" fmla="*/ 36806 w 472767"/>
              <a:gd name="connsiteY1" fmla="*/ 164681 h 575654"/>
              <a:gd name="connsiteX2" fmla="*/ 85986 w 472767"/>
              <a:gd name="connsiteY2" fmla="*/ 175310 h 575654"/>
              <a:gd name="connsiteX3" fmla="*/ 110339 w 472767"/>
              <a:gd name="connsiteY3" fmla="*/ 161508 h 575654"/>
              <a:gd name="connsiteX4" fmla="*/ 114226 w 472767"/>
              <a:gd name="connsiteY4" fmla="*/ 135728 h 575654"/>
              <a:gd name="connsiteX5" fmla="*/ 137309 w 472767"/>
              <a:gd name="connsiteY5" fmla="*/ 105981 h 575654"/>
              <a:gd name="connsiteX6" fmla="*/ 220995 w 472767"/>
              <a:gd name="connsiteY6" fmla="*/ 113041 h 575654"/>
              <a:gd name="connsiteX7" fmla="*/ 234083 w 472767"/>
              <a:gd name="connsiteY7" fmla="*/ 100667 h 575654"/>
              <a:gd name="connsiteX8" fmla="*/ 249789 w 472767"/>
              <a:gd name="connsiteY8" fmla="*/ 64019 h 575654"/>
              <a:gd name="connsiteX9" fmla="*/ 265495 w 472767"/>
              <a:gd name="connsiteY9" fmla="*/ 78456 h 575654"/>
              <a:gd name="connsiteX10" fmla="*/ 312693 w 472767"/>
              <a:gd name="connsiteY10" fmla="*/ 3496 h 575654"/>
              <a:gd name="connsiteX11" fmla="*/ 361873 w 472767"/>
              <a:gd name="connsiteY11" fmla="*/ 4685 h 575654"/>
              <a:gd name="connsiteX12" fmla="*/ 472767 w 472767"/>
              <a:gd name="connsiteY12" fmla="*/ 31179 h 575654"/>
              <a:gd name="connsiteX13" fmla="*/ 317690 w 472767"/>
              <a:gd name="connsiteY13" fmla="*/ 575655 h 575654"/>
              <a:gd name="connsiteX14" fmla="*/ 187521 w 472767"/>
              <a:gd name="connsiteY14" fmla="*/ 389245 h 575654"/>
              <a:gd name="connsiteX15" fmla="*/ 0 w 472767"/>
              <a:gd name="connsiteY15" fmla="*/ 207674 h 575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2767" h="575654">
                <a:moveTo>
                  <a:pt x="0" y="207674"/>
                </a:moveTo>
                <a:cubicBezTo>
                  <a:pt x="11026" y="190143"/>
                  <a:pt x="20307" y="177452"/>
                  <a:pt x="36806" y="164681"/>
                </a:cubicBezTo>
                <a:cubicBezTo>
                  <a:pt x="57985" y="160080"/>
                  <a:pt x="66314" y="166981"/>
                  <a:pt x="85986" y="175310"/>
                </a:cubicBezTo>
                <a:cubicBezTo>
                  <a:pt x="100185" y="172613"/>
                  <a:pt x="100899" y="172454"/>
                  <a:pt x="110339" y="161508"/>
                </a:cubicBezTo>
                <a:cubicBezTo>
                  <a:pt x="111370" y="153179"/>
                  <a:pt x="112005" y="143898"/>
                  <a:pt x="114226" y="135728"/>
                </a:cubicBezTo>
                <a:cubicBezTo>
                  <a:pt x="118271" y="120656"/>
                  <a:pt x="122793" y="113041"/>
                  <a:pt x="137309" y="105981"/>
                </a:cubicBezTo>
                <a:cubicBezTo>
                  <a:pt x="162216" y="93924"/>
                  <a:pt x="196087" y="105743"/>
                  <a:pt x="220995" y="113041"/>
                </a:cubicBezTo>
                <a:lnTo>
                  <a:pt x="234083" y="100667"/>
                </a:lnTo>
                <a:cubicBezTo>
                  <a:pt x="237494" y="86468"/>
                  <a:pt x="239557" y="75125"/>
                  <a:pt x="249789" y="64019"/>
                </a:cubicBezTo>
                <a:lnTo>
                  <a:pt x="265495" y="78456"/>
                </a:lnTo>
                <a:cubicBezTo>
                  <a:pt x="298811" y="65447"/>
                  <a:pt x="287309" y="23644"/>
                  <a:pt x="312693" y="3496"/>
                </a:cubicBezTo>
                <a:cubicBezTo>
                  <a:pt x="333555" y="-2374"/>
                  <a:pt x="341408" y="-74"/>
                  <a:pt x="361873" y="4685"/>
                </a:cubicBezTo>
                <a:cubicBezTo>
                  <a:pt x="399948" y="6748"/>
                  <a:pt x="438737" y="13014"/>
                  <a:pt x="472767" y="31179"/>
                </a:cubicBezTo>
                <a:cubicBezTo>
                  <a:pt x="424777" y="213861"/>
                  <a:pt x="384480" y="398526"/>
                  <a:pt x="317690" y="575655"/>
                </a:cubicBezTo>
                <a:cubicBezTo>
                  <a:pt x="262878" y="538690"/>
                  <a:pt x="221233" y="444613"/>
                  <a:pt x="187521" y="389245"/>
                </a:cubicBezTo>
                <a:cubicBezTo>
                  <a:pt x="144845" y="318965"/>
                  <a:pt x="84321" y="228298"/>
                  <a:pt x="0" y="20767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0B5B4B8B-6872-E288-40B2-FF8CCA4A3551}"/>
              </a:ext>
            </a:extLst>
          </p:cNvPr>
          <p:cNvSpPr/>
          <p:nvPr/>
        </p:nvSpPr>
        <p:spPr>
          <a:xfrm>
            <a:off x="3126450" y="1680014"/>
            <a:ext cx="551931" cy="334729"/>
          </a:xfrm>
          <a:custGeom>
            <a:avLst/>
            <a:gdLst>
              <a:gd name="connsiteX0" fmla="*/ 0 w 551931"/>
              <a:gd name="connsiteY0" fmla="*/ 105960 h 334729"/>
              <a:gd name="connsiteX1" fmla="*/ 2618 w 551931"/>
              <a:gd name="connsiteY1" fmla="*/ 103422 h 334729"/>
              <a:gd name="connsiteX2" fmla="*/ 143813 w 551931"/>
              <a:gd name="connsiteY2" fmla="*/ 43057 h 334729"/>
              <a:gd name="connsiteX3" fmla="*/ 266209 w 551931"/>
              <a:gd name="connsiteY3" fmla="*/ 222 h 334729"/>
              <a:gd name="connsiteX4" fmla="*/ 270730 w 551931"/>
              <a:gd name="connsiteY4" fmla="*/ 4665 h 334729"/>
              <a:gd name="connsiteX5" fmla="*/ 397886 w 551931"/>
              <a:gd name="connsiteY5" fmla="*/ 99218 h 334729"/>
              <a:gd name="connsiteX6" fmla="*/ 551932 w 551931"/>
              <a:gd name="connsiteY6" fmla="*/ 334729 h 334729"/>
              <a:gd name="connsiteX7" fmla="*/ 39741 w 551931"/>
              <a:gd name="connsiteY7" fmla="*/ 150382 h 334729"/>
              <a:gd name="connsiteX8" fmla="*/ 0 w 551931"/>
              <a:gd name="connsiteY8" fmla="*/ 105960 h 334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1931" h="334729">
                <a:moveTo>
                  <a:pt x="0" y="105960"/>
                </a:moveTo>
                <a:cubicBezTo>
                  <a:pt x="872" y="105088"/>
                  <a:pt x="1745" y="104295"/>
                  <a:pt x="2618" y="103422"/>
                </a:cubicBezTo>
                <a:cubicBezTo>
                  <a:pt x="83686" y="26796"/>
                  <a:pt x="72581" y="67965"/>
                  <a:pt x="143813" y="43057"/>
                </a:cubicBezTo>
                <a:cubicBezTo>
                  <a:pt x="193787" y="25527"/>
                  <a:pt x="171814" y="-2792"/>
                  <a:pt x="266209" y="222"/>
                </a:cubicBezTo>
                <a:lnTo>
                  <a:pt x="270730" y="4665"/>
                </a:lnTo>
                <a:cubicBezTo>
                  <a:pt x="309202" y="41550"/>
                  <a:pt x="359017" y="63285"/>
                  <a:pt x="397886" y="99218"/>
                </a:cubicBezTo>
                <a:cubicBezTo>
                  <a:pt x="467056" y="163153"/>
                  <a:pt x="500848" y="257309"/>
                  <a:pt x="551932" y="334729"/>
                </a:cubicBezTo>
                <a:cubicBezTo>
                  <a:pt x="341963" y="334174"/>
                  <a:pt x="194342" y="306014"/>
                  <a:pt x="39741" y="150382"/>
                </a:cubicBezTo>
                <a:cubicBezTo>
                  <a:pt x="25701" y="136341"/>
                  <a:pt x="11660" y="121984"/>
                  <a:pt x="0" y="10596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DA5015C2-6C3B-92EA-75DF-5EF34320B9BB}"/>
              </a:ext>
            </a:extLst>
          </p:cNvPr>
          <p:cNvSpPr/>
          <p:nvPr/>
        </p:nvSpPr>
        <p:spPr>
          <a:xfrm>
            <a:off x="2842790" y="2301735"/>
            <a:ext cx="666236" cy="911742"/>
          </a:xfrm>
          <a:custGeom>
            <a:avLst/>
            <a:gdLst>
              <a:gd name="connsiteX0" fmla="*/ 1983 w 666236"/>
              <a:gd name="connsiteY0" fmla="*/ 0 h 911742"/>
              <a:gd name="connsiteX1" fmla="*/ 505528 w 666236"/>
              <a:gd name="connsiteY1" fmla="*/ 350451 h 911742"/>
              <a:gd name="connsiteX2" fmla="*/ 666237 w 666236"/>
              <a:gd name="connsiteY2" fmla="*/ 366950 h 911742"/>
              <a:gd name="connsiteX3" fmla="*/ 24273 w 666236"/>
              <a:gd name="connsiteY3" fmla="*/ 911742 h 911742"/>
              <a:gd name="connsiteX4" fmla="*/ 11899 w 666236"/>
              <a:gd name="connsiteY4" fmla="*/ 643233 h 911742"/>
              <a:gd name="connsiteX5" fmla="*/ 0 w 666236"/>
              <a:gd name="connsiteY5" fmla="*/ 104786 h 911742"/>
              <a:gd name="connsiteX6" fmla="*/ 1983 w 666236"/>
              <a:gd name="connsiteY6" fmla="*/ 0 h 911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6236" h="911742">
                <a:moveTo>
                  <a:pt x="1983" y="0"/>
                </a:moveTo>
                <a:cubicBezTo>
                  <a:pt x="150794" y="163168"/>
                  <a:pt x="273428" y="310234"/>
                  <a:pt x="505528" y="350451"/>
                </a:cubicBezTo>
                <a:cubicBezTo>
                  <a:pt x="549711" y="358145"/>
                  <a:pt x="628955" y="347833"/>
                  <a:pt x="666237" y="366950"/>
                </a:cubicBezTo>
                <a:cubicBezTo>
                  <a:pt x="509891" y="606903"/>
                  <a:pt x="300318" y="818617"/>
                  <a:pt x="24273" y="911742"/>
                </a:cubicBezTo>
                <a:cubicBezTo>
                  <a:pt x="15389" y="823138"/>
                  <a:pt x="15151" y="732313"/>
                  <a:pt x="11899" y="643233"/>
                </a:cubicBezTo>
                <a:cubicBezTo>
                  <a:pt x="4997" y="463803"/>
                  <a:pt x="1031" y="284295"/>
                  <a:pt x="0" y="104786"/>
                </a:cubicBezTo>
                <a:cubicBezTo>
                  <a:pt x="1507" y="69804"/>
                  <a:pt x="2459" y="35061"/>
                  <a:pt x="198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8750C787-41E7-BBDB-FEF5-6D9F59270E50}"/>
              </a:ext>
            </a:extLst>
          </p:cNvPr>
          <p:cNvSpPr/>
          <p:nvPr/>
        </p:nvSpPr>
        <p:spPr>
          <a:xfrm>
            <a:off x="2836645" y="2164585"/>
            <a:ext cx="710219" cy="504179"/>
          </a:xfrm>
          <a:custGeom>
            <a:avLst/>
            <a:gdLst>
              <a:gd name="connsiteX0" fmla="*/ 1862 w 710219"/>
              <a:gd name="connsiteY0" fmla="*/ 0 h 504179"/>
              <a:gd name="connsiteX1" fmla="*/ 8842 w 710219"/>
              <a:gd name="connsiteY1" fmla="*/ 66314 h 504179"/>
              <a:gd name="connsiteX2" fmla="*/ 554111 w 710219"/>
              <a:gd name="connsiteY2" fmla="*/ 450081 h 504179"/>
              <a:gd name="connsiteX3" fmla="*/ 710219 w 710219"/>
              <a:gd name="connsiteY3" fmla="*/ 448336 h 504179"/>
              <a:gd name="connsiteX4" fmla="*/ 672382 w 710219"/>
              <a:gd name="connsiteY4" fmla="*/ 504179 h 504179"/>
              <a:gd name="connsiteX5" fmla="*/ 511673 w 710219"/>
              <a:gd name="connsiteY5" fmla="*/ 487680 h 504179"/>
              <a:gd name="connsiteX6" fmla="*/ 8128 w 710219"/>
              <a:gd name="connsiteY6" fmla="*/ 137229 h 504179"/>
              <a:gd name="connsiteX7" fmla="*/ 6145 w 710219"/>
              <a:gd name="connsiteY7" fmla="*/ 242095 h 504179"/>
              <a:gd name="connsiteX8" fmla="*/ 1862 w 710219"/>
              <a:gd name="connsiteY8" fmla="*/ 0 h 50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0219" h="504179">
                <a:moveTo>
                  <a:pt x="1862" y="0"/>
                </a:moveTo>
                <a:cubicBezTo>
                  <a:pt x="5034" y="22131"/>
                  <a:pt x="7890" y="43866"/>
                  <a:pt x="8842" y="66314"/>
                </a:cubicBezTo>
                <a:cubicBezTo>
                  <a:pt x="146627" y="245506"/>
                  <a:pt x="318600" y="419621"/>
                  <a:pt x="554111" y="450081"/>
                </a:cubicBezTo>
                <a:cubicBezTo>
                  <a:pt x="607099" y="456903"/>
                  <a:pt x="657311" y="454047"/>
                  <a:pt x="710219" y="448336"/>
                </a:cubicBezTo>
                <a:cubicBezTo>
                  <a:pt x="698955" y="468008"/>
                  <a:pt x="688643" y="488077"/>
                  <a:pt x="672382" y="504179"/>
                </a:cubicBezTo>
                <a:cubicBezTo>
                  <a:pt x="635100" y="484983"/>
                  <a:pt x="555856" y="495295"/>
                  <a:pt x="511673" y="487680"/>
                </a:cubicBezTo>
                <a:cubicBezTo>
                  <a:pt x="279573" y="447463"/>
                  <a:pt x="156939" y="300398"/>
                  <a:pt x="8128" y="137229"/>
                </a:cubicBezTo>
                <a:cubicBezTo>
                  <a:pt x="8525" y="172290"/>
                  <a:pt x="7573" y="207034"/>
                  <a:pt x="6145" y="242095"/>
                </a:cubicBezTo>
                <a:cubicBezTo>
                  <a:pt x="-4167" y="164675"/>
                  <a:pt x="1544" y="78213"/>
                  <a:pt x="1862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84DA3F0B-FC6A-3B5D-00AF-6BC477D8E65F}"/>
              </a:ext>
            </a:extLst>
          </p:cNvPr>
          <p:cNvSpPr/>
          <p:nvPr/>
        </p:nvSpPr>
        <p:spPr>
          <a:xfrm>
            <a:off x="7561494" y="202046"/>
            <a:ext cx="1211662" cy="1648418"/>
          </a:xfrm>
          <a:custGeom>
            <a:avLst/>
            <a:gdLst>
              <a:gd name="connsiteX0" fmla="*/ 47202 w 1211662"/>
              <a:gd name="connsiteY0" fmla="*/ 172132 h 1648418"/>
              <a:gd name="connsiteX1" fmla="*/ 329593 w 1211662"/>
              <a:gd name="connsiteY1" fmla="*/ 47277 h 1648418"/>
              <a:gd name="connsiteX2" fmla="*/ 417007 w 1211662"/>
              <a:gd name="connsiteY2" fmla="*/ 0 h 1648418"/>
              <a:gd name="connsiteX3" fmla="*/ 419387 w 1211662"/>
              <a:gd name="connsiteY3" fmla="*/ 2062 h 1648418"/>
              <a:gd name="connsiteX4" fmla="*/ 438425 w 1211662"/>
              <a:gd name="connsiteY4" fmla="*/ 24273 h 1648418"/>
              <a:gd name="connsiteX5" fmla="*/ 586600 w 1211662"/>
              <a:gd name="connsiteY5" fmla="*/ 372185 h 1648418"/>
              <a:gd name="connsiteX6" fmla="*/ 764761 w 1211662"/>
              <a:gd name="connsiteY6" fmla="*/ 592070 h 1648418"/>
              <a:gd name="connsiteX7" fmla="*/ 765872 w 1211662"/>
              <a:gd name="connsiteY7" fmla="*/ 598019 h 1648418"/>
              <a:gd name="connsiteX8" fmla="*/ 858283 w 1211662"/>
              <a:gd name="connsiteY8" fmla="*/ 677501 h 1648418"/>
              <a:gd name="connsiteX9" fmla="*/ 861139 w 1211662"/>
              <a:gd name="connsiteY9" fmla="*/ 692017 h 1648418"/>
              <a:gd name="connsiteX10" fmla="*/ 1015105 w 1211662"/>
              <a:gd name="connsiteY10" fmla="*/ 847411 h 1648418"/>
              <a:gd name="connsiteX11" fmla="*/ 1004794 w 1211662"/>
              <a:gd name="connsiteY11" fmla="*/ 859469 h 1648418"/>
              <a:gd name="connsiteX12" fmla="*/ 1030098 w 1211662"/>
              <a:gd name="connsiteY12" fmla="*/ 903572 h 1648418"/>
              <a:gd name="connsiteX13" fmla="*/ 1016613 w 1211662"/>
              <a:gd name="connsiteY13" fmla="*/ 912219 h 1648418"/>
              <a:gd name="connsiteX14" fmla="*/ 1039299 w 1211662"/>
              <a:gd name="connsiteY14" fmla="*/ 944900 h 1648418"/>
              <a:gd name="connsiteX15" fmla="*/ 1036919 w 1211662"/>
              <a:gd name="connsiteY15" fmla="*/ 948152 h 1648418"/>
              <a:gd name="connsiteX16" fmla="*/ 1029780 w 1211662"/>
              <a:gd name="connsiteY16" fmla="*/ 963620 h 1648418"/>
              <a:gd name="connsiteX17" fmla="*/ 1097205 w 1211662"/>
              <a:gd name="connsiteY17" fmla="*/ 1252199 h 1648418"/>
              <a:gd name="connsiteX18" fmla="*/ 1102520 w 1211662"/>
              <a:gd name="connsiteY18" fmla="*/ 1381099 h 1648418"/>
              <a:gd name="connsiteX19" fmla="*/ 1211589 w 1211662"/>
              <a:gd name="connsiteY19" fmla="*/ 1648419 h 1648418"/>
              <a:gd name="connsiteX20" fmla="*/ 819018 w 1211662"/>
              <a:gd name="connsiteY20" fmla="*/ 1429328 h 1648418"/>
              <a:gd name="connsiteX21" fmla="*/ 569388 w 1211662"/>
              <a:gd name="connsiteY21" fmla="*/ 1389190 h 1648418"/>
              <a:gd name="connsiteX22" fmla="*/ 404633 w 1211662"/>
              <a:gd name="connsiteY22" fmla="*/ 1322479 h 1648418"/>
              <a:gd name="connsiteX23" fmla="*/ 404078 w 1211662"/>
              <a:gd name="connsiteY23" fmla="*/ 1318989 h 1648418"/>
              <a:gd name="connsiteX24" fmla="*/ 341491 w 1211662"/>
              <a:gd name="connsiteY24" fmla="*/ 1263066 h 1648418"/>
              <a:gd name="connsiteX25" fmla="*/ 362671 w 1211662"/>
              <a:gd name="connsiteY25" fmla="*/ 1242997 h 1648418"/>
              <a:gd name="connsiteX26" fmla="*/ 353866 w 1211662"/>
              <a:gd name="connsiteY26" fmla="*/ 1157724 h 1648418"/>
              <a:gd name="connsiteX27" fmla="*/ 224728 w 1211662"/>
              <a:gd name="connsiteY27" fmla="*/ 1108306 h 1648418"/>
              <a:gd name="connsiteX28" fmla="*/ 160158 w 1211662"/>
              <a:gd name="connsiteY28" fmla="*/ 943075 h 1648418"/>
              <a:gd name="connsiteX29" fmla="*/ 152385 w 1211662"/>
              <a:gd name="connsiteY29" fmla="*/ 909046 h 1648418"/>
              <a:gd name="connsiteX30" fmla="*/ 108678 w 1211662"/>
              <a:gd name="connsiteY30" fmla="*/ 884614 h 1648418"/>
              <a:gd name="connsiteX31" fmla="*/ 75203 w 1211662"/>
              <a:gd name="connsiteY31" fmla="*/ 757379 h 1648418"/>
              <a:gd name="connsiteX32" fmla="*/ 243 w 1211662"/>
              <a:gd name="connsiteY32" fmla="*/ 606824 h 1648418"/>
              <a:gd name="connsiteX33" fmla="*/ 47202 w 1211662"/>
              <a:gd name="connsiteY33" fmla="*/ 172132 h 1648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11662" h="1648418">
                <a:moveTo>
                  <a:pt x="47202" y="172132"/>
                </a:moveTo>
                <a:cubicBezTo>
                  <a:pt x="146673" y="159202"/>
                  <a:pt x="242179" y="92967"/>
                  <a:pt x="329593" y="47277"/>
                </a:cubicBezTo>
                <a:cubicBezTo>
                  <a:pt x="357674" y="32602"/>
                  <a:pt x="393290" y="20783"/>
                  <a:pt x="417007" y="0"/>
                </a:cubicBezTo>
                <a:lnTo>
                  <a:pt x="419387" y="2062"/>
                </a:lnTo>
                <a:cubicBezTo>
                  <a:pt x="427002" y="8805"/>
                  <a:pt x="433189" y="15547"/>
                  <a:pt x="438425" y="24273"/>
                </a:cubicBezTo>
                <a:cubicBezTo>
                  <a:pt x="467616" y="72819"/>
                  <a:pt x="596040" y="331492"/>
                  <a:pt x="586600" y="372185"/>
                </a:cubicBezTo>
                <a:cubicBezTo>
                  <a:pt x="614284" y="390747"/>
                  <a:pt x="758336" y="562958"/>
                  <a:pt x="764761" y="592070"/>
                </a:cubicBezTo>
                <a:cubicBezTo>
                  <a:pt x="765157" y="594053"/>
                  <a:pt x="765475" y="596036"/>
                  <a:pt x="765872" y="598019"/>
                </a:cubicBezTo>
                <a:cubicBezTo>
                  <a:pt x="796966" y="611345"/>
                  <a:pt x="844798" y="645375"/>
                  <a:pt x="858283" y="677501"/>
                </a:cubicBezTo>
                <a:cubicBezTo>
                  <a:pt x="860187" y="682102"/>
                  <a:pt x="860663" y="687099"/>
                  <a:pt x="861139" y="692017"/>
                </a:cubicBezTo>
                <a:cubicBezTo>
                  <a:pt x="914444" y="710579"/>
                  <a:pt x="989643" y="797120"/>
                  <a:pt x="1015105" y="847411"/>
                </a:cubicBezTo>
                <a:lnTo>
                  <a:pt x="1004794" y="859469"/>
                </a:lnTo>
                <a:cubicBezTo>
                  <a:pt x="1008760" y="877396"/>
                  <a:pt x="1029146" y="887390"/>
                  <a:pt x="1030098" y="903572"/>
                </a:cubicBezTo>
                <a:lnTo>
                  <a:pt x="1016613" y="912219"/>
                </a:lnTo>
                <a:cubicBezTo>
                  <a:pt x="1019151" y="927925"/>
                  <a:pt x="1028511" y="933874"/>
                  <a:pt x="1039299" y="944900"/>
                </a:cubicBezTo>
                <a:cubicBezTo>
                  <a:pt x="1038506" y="946010"/>
                  <a:pt x="1037634" y="947042"/>
                  <a:pt x="1036919" y="948152"/>
                </a:cubicBezTo>
                <a:cubicBezTo>
                  <a:pt x="1033509" y="953150"/>
                  <a:pt x="1031763" y="957988"/>
                  <a:pt x="1029780" y="963620"/>
                </a:cubicBezTo>
                <a:cubicBezTo>
                  <a:pt x="1065872" y="1053256"/>
                  <a:pt x="1090939" y="1155186"/>
                  <a:pt x="1097205" y="1252199"/>
                </a:cubicBezTo>
                <a:cubicBezTo>
                  <a:pt x="1099982" y="1294716"/>
                  <a:pt x="1090860" y="1339534"/>
                  <a:pt x="1102520" y="1381099"/>
                </a:cubicBezTo>
                <a:cubicBezTo>
                  <a:pt x="1128062" y="1472162"/>
                  <a:pt x="1214524" y="1551565"/>
                  <a:pt x="1211589" y="1648419"/>
                </a:cubicBezTo>
                <a:cubicBezTo>
                  <a:pt x="1175894" y="1587340"/>
                  <a:pt x="895645" y="1449476"/>
                  <a:pt x="819018" y="1429328"/>
                </a:cubicBezTo>
                <a:cubicBezTo>
                  <a:pt x="736998" y="1407752"/>
                  <a:pt x="651249" y="1408783"/>
                  <a:pt x="569388" y="1389190"/>
                </a:cubicBezTo>
                <a:cubicBezTo>
                  <a:pt x="507277" y="1380306"/>
                  <a:pt x="456828" y="1355319"/>
                  <a:pt x="404633" y="1322479"/>
                </a:cubicBezTo>
                <a:cubicBezTo>
                  <a:pt x="404474" y="1321289"/>
                  <a:pt x="404395" y="1320099"/>
                  <a:pt x="404078" y="1318989"/>
                </a:cubicBezTo>
                <a:cubicBezTo>
                  <a:pt x="397335" y="1296620"/>
                  <a:pt x="360450" y="1276154"/>
                  <a:pt x="341491" y="1263066"/>
                </a:cubicBezTo>
                <a:cubicBezTo>
                  <a:pt x="348948" y="1257117"/>
                  <a:pt x="357515" y="1251167"/>
                  <a:pt x="362671" y="1242997"/>
                </a:cubicBezTo>
                <a:cubicBezTo>
                  <a:pt x="374728" y="1223959"/>
                  <a:pt x="359736" y="1179221"/>
                  <a:pt x="353866" y="1157724"/>
                </a:cubicBezTo>
                <a:cubicBezTo>
                  <a:pt x="325944" y="1127582"/>
                  <a:pt x="263199" y="1118380"/>
                  <a:pt x="224728" y="1108306"/>
                </a:cubicBezTo>
                <a:cubicBezTo>
                  <a:pt x="152940" y="1071341"/>
                  <a:pt x="187604" y="1002806"/>
                  <a:pt x="160158" y="943075"/>
                </a:cubicBezTo>
                <a:cubicBezTo>
                  <a:pt x="162062" y="932684"/>
                  <a:pt x="157461" y="918406"/>
                  <a:pt x="152385" y="909046"/>
                </a:cubicBezTo>
                <a:cubicBezTo>
                  <a:pt x="142469" y="890643"/>
                  <a:pt x="126922" y="889929"/>
                  <a:pt x="108678" y="884614"/>
                </a:cubicBezTo>
                <a:cubicBezTo>
                  <a:pt x="81152" y="861928"/>
                  <a:pt x="83770" y="791092"/>
                  <a:pt x="75203" y="757379"/>
                </a:cubicBezTo>
                <a:cubicBezTo>
                  <a:pt x="60052" y="697966"/>
                  <a:pt x="3812" y="674011"/>
                  <a:pt x="243" y="606824"/>
                </a:cubicBezTo>
                <a:cubicBezTo>
                  <a:pt x="-5072" y="513222"/>
                  <a:pt x="79011" y="231704"/>
                  <a:pt x="47202" y="172132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C3D05B2C-1406-0694-327F-485BE7C905D9}"/>
              </a:ext>
            </a:extLst>
          </p:cNvPr>
          <p:cNvSpPr/>
          <p:nvPr/>
        </p:nvSpPr>
        <p:spPr>
          <a:xfrm>
            <a:off x="7561422" y="202046"/>
            <a:ext cx="587167" cy="942996"/>
          </a:xfrm>
          <a:custGeom>
            <a:avLst/>
            <a:gdLst>
              <a:gd name="connsiteX0" fmla="*/ 47274 w 587167"/>
              <a:gd name="connsiteY0" fmla="*/ 172132 h 942996"/>
              <a:gd name="connsiteX1" fmla="*/ 329665 w 587167"/>
              <a:gd name="connsiteY1" fmla="*/ 47277 h 942996"/>
              <a:gd name="connsiteX2" fmla="*/ 417080 w 587167"/>
              <a:gd name="connsiteY2" fmla="*/ 0 h 942996"/>
              <a:gd name="connsiteX3" fmla="*/ 419459 w 587167"/>
              <a:gd name="connsiteY3" fmla="*/ 2062 h 942996"/>
              <a:gd name="connsiteX4" fmla="*/ 438497 w 587167"/>
              <a:gd name="connsiteY4" fmla="*/ 24273 h 942996"/>
              <a:gd name="connsiteX5" fmla="*/ 586673 w 587167"/>
              <a:gd name="connsiteY5" fmla="*/ 372185 h 942996"/>
              <a:gd name="connsiteX6" fmla="*/ 539714 w 587167"/>
              <a:gd name="connsiteY6" fmla="*/ 389636 h 942996"/>
              <a:gd name="connsiteX7" fmla="*/ 511157 w 587167"/>
              <a:gd name="connsiteY7" fmla="*/ 401535 h 942996"/>
              <a:gd name="connsiteX8" fmla="*/ 478952 w 587167"/>
              <a:gd name="connsiteY8" fmla="*/ 394237 h 942996"/>
              <a:gd name="connsiteX9" fmla="*/ 465943 w 587167"/>
              <a:gd name="connsiteY9" fmla="*/ 408515 h 942996"/>
              <a:gd name="connsiteX10" fmla="*/ 429771 w 587167"/>
              <a:gd name="connsiteY10" fmla="*/ 396300 h 942996"/>
              <a:gd name="connsiteX11" fmla="*/ 430565 w 587167"/>
              <a:gd name="connsiteY11" fmla="*/ 402090 h 942996"/>
              <a:gd name="connsiteX12" fmla="*/ 431041 w 587167"/>
              <a:gd name="connsiteY12" fmla="*/ 421921 h 942996"/>
              <a:gd name="connsiteX13" fmla="*/ 373293 w 587167"/>
              <a:gd name="connsiteY13" fmla="*/ 410816 h 942996"/>
              <a:gd name="connsiteX14" fmla="*/ 373611 w 587167"/>
              <a:gd name="connsiteY14" fmla="*/ 442704 h 942996"/>
              <a:gd name="connsiteX15" fmla="*/ 438180 w 587167"/>
              <a:gd name="connsiteY15" fmla="*/ 512429 h 942996"/>
              <a:gd name="connsiteX16" fmla="*/ 389475 w 587167"/>
              <a:gd name="connsiteY16" fmla="*/ 546300 h 942996"/>
              <a:gd name="connsiteX17" fmla="*/ 431120 w 587167"/>
              <a:gd name="connsiteY17" fmla="*/ 604920 h 942996"/>
              <a:gd name="connsiteX18" fmla="*/ 431120 w 587167"/>
              <a:gd name="connsiteY18" fmla="*/ 609838 h 942996"/>
              <a:gd name="connsiteX19" fmla="*/ 386778 w 587167"/>
              <a:gd name="connsiteY19" fmla="*/ 581202 h 942996"/>
              <a:gd name="connsiteX20" fmla="*/ 376863 w 587167"/>
              <a:gd name="connsiteY20" fmla="*/ 582947 h 942996"/>
              <a:gd name="connsiteX21" fmla="*/ 392331 w 587167"/>
              <a:gd name="connsiteY21" fmla="*/ 628479 h 942996"/>
              <a:gd name="connsiteX22" fmla="*/ 319433 w 587167"/>
              <a:gd name="connsiteY22" fmla="*/ 578743 h 942996"/>
              <a:gd name="connsiteX23" fmla="*/ 380432 w 587167"/>
              <a:gd name="connsiteY23" fmla="*/ 697411 h 942996"/>
              <a:gd name="connsiteX24" fmla="*/ 369803 w 587167"/>
              <a:gd name="connsiteY24" fmla="*/ 739690 h 942996"/>
              <a:gd name="connsiteX25" fmla="*/ 369010 w 587167"/>
              <a:gd name="connsiteY25" fmla="*/ 753731 h 942996"/>
              <a:gd name="connsiteX26" fmla="*/ 296429 w 587167"/>
              <a:gd name="connsiteY26" fmla="*/ 757617 h 942996"/>
              <a:gd name="connsiteX27" fmla="*/ 264462 w 587167"/>
              <a:gd name="connsiteY27" fmla="*/ 716845 h 942996"/>
              <a:gd name="connsiteX28" fmla="*/ 257402 w 587167"/>
              <a:gd name="connsiteY28" fmla="*/ 716845 h 942996"/>
              <a:gd name="connsiteX29" fmla="*/ 260971 w 587167"/>
              <a:gd name="connsiteY29" fmla="*/ 746671 h 942996"/>
              <a:gd name="connsiteX30" fmla="*/ 252722 w 587167"/>
              <a:gd name="connsiteY30" fmla="*/ 748575 h 942996"/>
              <a:gd name="connsiteX31" fmla="*/ 171257 w 587167"/>
              <a:gd name="connsiteY31" fmla="*/ 687258 h 942996"/>
              <a:gd name="connsiteX32" fmla="*/ 219485 w 587167"/>
              <a:gd name="connsiteY32" fmla="*/ 760870 h 942996"/>
              <a:gd name="connsiteX33" fmla="*/ 216709 w 587167"/>
              <a:gd name="connsiteY33" fmla="*/ 769040 h 942996"/>
              <a:gd name="connsiteX34" fmla="*/ 200448 w 587167"/>
              <a:gd name="connsiteY34" fmla="*/ 776338 h 942996"/>
              <a:gd name="connsiteX35" fmla="*/ 179823 w 587167"/>
              <a:gd name="connsiteY35" fmla="*/ 776179 h 942996"/>
              <a:gd name="connsiteX36" fmla="*/ 160151 w 587167"/>
              <a:gd name="connsiteY36" fmla="*/ 942996 h 942996"/>
              <a:gd name="connsiteX37" fmla="*/ 152378 w 587167"/>
              <a:gd name="connsiteY37" fmla="*/ 908966 h 942996"/>
              <a:gd name="connsiteX38" fmla="*/ 108671 w 587167"/>
              <a:gd name="connsiteY38" fmla="*/ 884535 h 942996"/>
              <a:gd name="connsiteX39" fmla="*/ 75196 w 587167"/>
              <a:gd name="connsiteY39" fmla="*/ 757300 h 942996"/>
              <a:gd name="connsiteX40" fmla="*/ 236 w 587167"/>
              <a:gd name="connsiteY40" fmla="*/ 606744 h 942996"/>
              <a:gd name="connsiteX41" fmla="*/ 47274 w 587167"/>
              <a:gd name="connsiteY41" fmla="*/ 172132 h 942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87167" h="942996">
                <a:moveTo>
                  <a:pt x="47274" y="172132"/>
                </a:moveTo>
                <a:cubicBezTo>
                  <a:pt x="146746" y="159202"/>
                  <a:pt x="242251" y="92967"/>
                  <a:pt x="329665" y="47277"/>
                </a:cubicBezTo>
                <a:cubicBezTo>
                  <a:pt x="357746" y="32602"/>
                  <a:pt x="393362" y="20783"/>
                  <a:pt x="417080" y="0"/>
                </a:cubicBezTo>
                <a:lnTo>
                  <a:pt x="419459" y="2062"/>
                </a:lnTo>
                <a:cubicBezTo>
                  <a:pt x="427075" y="8805"/>
                  <a:pt x="433262" y="15547"/>
                  <a:pt x="438497" y="24273"/>
                </a:cubicBezTo>
                <a:cubicBezTo>
                  <a:pt x="467688" y="72819"/>
                  <a:pt x="596113" y="331492"/>
                  <a:pt x="586673" y="372185"/>
                </a:cubicBezTo>
                <a:cubicBezTo>
                  <a:pt x="571126" y="377579"/>
                  <a:pt x="554230" y="382101"/>
                  <a:pt x="539714" y="389636"/>
                </a:cubicBezTo>
                <a:cubicBezTo>
                  <a:pt x="528767" y="399631"/>
                  <a:pt x="525277" y="399155"/>
                  <a:pt x="511157" y="401535"/>
                </a:cubicBezTo>
                <a:cubicBezTo>
                  <a:pt x="503939" y="399234"/>
                  <a:pt x="485060" y="390906"/>
                  <a:pt x="478952" y="394237"/>
                </a:cubicBezTo>
                <a:cubicBezTo>
                  <a:pt x="472289" y="397886"/>
                  <a:pt x="470068" y="402328"/>
                  <a:pt x="465943" y="408515"/>
                </a:cubicBezTo>
                <a:cubicBezTo>
                  <a:pt x="451823" y="408357"/>
                  <a:pt x="442066" y="402645"/>
                  <a:pt x="429771" y="396300"/>
                </a:cubicBezTo>
                <a:lnTo>
                  <a:pt x="430565" y="402090"/>
                </a:lnTo>
                <a:cubicBezTo>
                  <a:pt x="431517" y="408912"/>
                  <a:pt x="431358" y="415099"/>
                  <a:pt x="431041" y="421921"/>
                </a:cubicBezTo>
                <a:cubicBezTo>
                  <a:pt x="409782" y="429298"/>
                  <a:pt x="395821" y="406453"/>
                  <a:pt x="373293" y="410816"/>
                </a:cubicBezTo>
                <a:cubicBezTo>
                  <a:pt x="369089" y="423587"/>
                  <a:pt x="367344" y="429536"/>
                  <a:pt x="373611" y="442704"/>
                </a:cubicBezTo>
                <a:cubicBezTo>
                  <a:pt x="387254" y="471419"/>
                  <a:pt x="422870" y="484586"/>
                  <a:pt x="438180" y="512429"/>
                </a:cubicBezTo>
                <a:cubicBezTo>
                  <a:pt x="428106" y="529245"/>
                  <a:pt x="406847" y="538050"/>
                  <a:pt x="389475" y="546300"/>
                </a:cubicBezTo>
                <a:cubicBezTo>
                  <a:pt x="405737" y="561689"/>
                  <a:pt x="429930" y="580568"/>
                  <a:pt x="431120" y="604920"/>
                </a:cubicBezTo>
                <a:cubicBezTo>
                  <a:pt x="431199" y="606586"/>
                  <a:pt x="431120" y="608172"/>
                  <a:pt x="431120" y="609838"/>
                </a:cubicBezTo>
                <a:cubicBezTo>
                  <a:pt x="417000" y="597543"/>
                  <a:pt x="403436" y="589611"/>
                  <a:pt x="386778" y="581202"/>
                </a:cubicBezTo>
                <a:lnTo>
                  <a:pt x="376863" y="582947"/>
                </a:lnTo>
                <a:cubicBezTo>
                  <a:pt x="379084" y="596750"/>
                  <a:pt x="394631" y="617532"/>
                  <a:pt x="392331" y="628479"/>
                </a:cubicBezTo>
                <a:cubicBezTo>
                  <a:pt x="365757" y="616263"/>
                  <a:pt x="346799" y="591990"/>
                  <a:pt x="319433" y="578743"/>
                </a:cubicBezTo>
                <a:cubicBezTo>
                  <a:pt x="346085" y="607141"/>
                  <a:pt x="381225" y="656718"/>
                  <a:pt x="380432" y="697411"/>
                </a:cubicBezTo>
                <a:cubicBezTo>
                  <a:pt x="380194" y="710975"/>
                  <a:pt x="373848" y="726761"/>
                  <a:pt x="369803" y="739690"/>
                </a:cubicBezTo>
                <a:lnTo>
                  <a:pt x="369010" y="753731"/>
                </a:lnTo>
                <a:cubicBezTo>
                  <a:pt x="349179" y="765629"/>
                  <a:pt x="318798" y="759125"/>
                  <a:pt x="296429" y="757617"/>
                </a:cubicBezTo>
                <a:cubicBezTo>
                  <a:pt x="290797" y="737707"/>
                  <a:pt x="279295" y="730806"/>
                  <a:pt x="264462" y="716845"/>
                </a:cubicBezTo>
                <a:lnTo>
                  <a:pt x="257402" y="716845"/>
                </a:lnTo>
                <a:lnTo>
                  <a:pt x="260971" y="746671"/>
                </a:lnTo>
                <a:lnTo>
                  <a:pt x="252722" y="748575"/>
                </a:lnTo>
                <a:cubicBezTo>
                  <a:pt x="225514" y="721129"/>
                  <a:pt x="207666" y="701694"/>
                  <a:pt x="171257" y="687258"/>
                </a:cubicBezTo>
                <a:cubicBezTo>
                  <a:pt x="192515" y="709389"/>
                  <a:pt x="214805" y="729061"/>
                  <a:pt x="219485" y="760870"/>
                </a:cubicBezTo>
                <a:lnTo>
                  <a:pt x="216709" y="769040"/>
                </a:lnTo>
                <a:lnTo>
                  <a:pt x="200448" y="776338"/>
                </a:lnTo>
                <a:lnTo>
                  <a:pt x="179823" y="776179"/>
                </a:lnTo>
                <a:cubicBezTo>
                  <a:pt x="153250" y="825598"/>
                  <a:pt x="225434" y="910791"/>
                  <a:pt x="160151" y="942996"/>
                </a:cubicBezTo>
                <a:cubicBezTo>
                  <a:pt x="162055" y="932605"/>
                  <a:pt x="157455" y="918327"/>
                  <a:pt x="152378" y="908966"/>
                </a:cubicBezTo>
                <a:cubicBezTo>
                  <a:pt x="142462" y="890563"/>
                  <a:pt x="126915" y="889849"/>
                  <a:pt x="108671" y="884535"/>
                </a:cubicBezTo>
                <a:cubicBezTo>
                  <a:pt x="81145" y="861848"/>
                  <a:pt x="83763" y="791013"/>
                  <a:pt x="75196" y="757300"/>
                </a:cubicBezTo>
                <a:cubicBezTo>
                  <a:pt x="60045" y="697887"/>
                  <a:pt x="3805" y="673931"/>
                  <a:pt x="236" y="606744"/>
                </a:cubicBezTo>
                <a:cubicBezTo>
                  <a:pt x="-5000" y="513222"/>
                  <a:pt x="79083" y="231704"/>
                  <a:pt x="47274" y="17213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D27C388B-C1B0-322B-5835-9A78E6340BF6}"/>
              </a:ext>
            </a:extLst>
          </p:cNvPr>
          <p:cNvSpPr/>
          <p:nvPr/>
        </p:nvSpPr>
        <p:spPr>
          <a:xfrm>
            <a:off x="8130723" y="894142"/>
            <a:ext cx="642274" cy="956401"/>
          </a:xfrm>
          <a:custGeom>
            <a:avLst/>
            <a:gdLst>
              <a:gd name="connsiteX0" fmla="*/ 291752 w 642274"/>
              <a:gd name="connsiteY0" fmla="*/ 0 h 956401"/>
              <a:gd name="connsiteX1" fmla="*/ 445717 w 642274"/>
              <a:gd name="connsiteY1" fmla="*/ 155394 h 956401"/>
              <a:gd name="connsiteX2" fmla="*/ 435406 w 642274"/>
              <a:gd name="connsiteY2" fmla="*/ 167452 h 956401"/>
              <a:gd name="connsiteX3" fmla="*/ 460710 w 642274"/>
              <a:gd name="connsiteY3" fmla="*/ 211555 h 956401"/>
              <a:gd name="connsiteX4" fmla="*/ 447225 w 642274"/>
              <a:gd name="connsiteY4" fmla="*/ 220202 h 956401"/>
              <a:gd name="connsiteX5" fmla="*/ 469912 w 642274"/>
              <a:gd name="connsiteY5" fmla="*/ 252883 h 956401"/>
              <a:gd name="connsiteX6" fmla="*/ 467531 w 642274"/>
              <a:gd name="connsiteY6" fmla="*/ 256135 h 956401"/>
              <a:gd name="connsiteX7" fmla="*/ 460393 w 642274"/>
              <a:gd name="connsiteY7" fmla="*/ 271603 h 956401"/>
              <a:gd name="connsiteX8" fmla="*/ 527818 w 642274"/>
              <a:gd name="connsiteY8" fmla="*/ 560182 h 956401"/>
              <a:gd name="connsiteX9" fmla="*/ 533132 w 642274"/>
              <a:gd name="connsiteY9" fmla="*/ 689082 h 956401"/>
              <a:gd name="connsiteX10" fmla="*/ 642202 w 642274"/>
              <a:gd name="connsiteY10" fmla="*/ 956402 h 956401"/>
              <a:gd name="connsiteX11" fmla="*/ 249630 w 642274"/>
              <a:gd name="connsiteY11" fmla="*/ 737311 h 956401"/>
              <a:gd name="connsiteX12" fmla="*/ 0 w 642274"/>
              <a:gd name="connsiteY12" fmla="*/ 697173 h 956401"/>
              <a:gd name="connsiteX13" fmla="*/ 79085 w 642274"/>
              <a:gd name="connsiteY13" fmla="*/ 515126 h 956401"/>
              <a:gd name="connsiteX14" fmla="*/ 291752 w 642274"/>
              <a:gd name="connsiteY14" fmla="*/ 0 h 95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2274" h="956401">
                <a:moveTo>
                  <a:pt x="291752" y="0"/>
                </a:moveTo>
                <a:cubicBezTo>
                  <a:pt x="345057" y="18562"/>
                  <a:pt x="420255" y="105103"/>
                  <a:pt x="445717" y="155394"/>
                </a:cubicBezTo>
                <a:lnTo>
                  <a:pt x="435406" y="167452"/>
                </a:lnTo>
                <a:cubicBezTo>
                  <a:pt x="439372" y="185379"/>
                  <a:pt x="459758" y="195373"/>
                  <a:pt x="460710" y="211555"/>
                </a:cubicBezTo>
                <a:lnTo>
                  <a:pt x="447225" y="220202"/>
                </a:lnTo>
                <a:cubicBezTo>
                  <a:pt x="449763" y="235908"/>
                  <a:pt x="459124" y="241857"/>
                  <a:pt x="469912" y="252883"/>
                </a:cubicBezTo>
                <a:cubicBezTo>
                  <a:pt x="469118" y="253993"/>
                  <a:pt x="468246" y="255025"/>
                  <a:pt x="467531" y="256135"/>
                </a:cubicBezTo>
                <a:cubicBezTo>
                  <a:pt x="464121" y="261132"/>
                  <a:pt x="462376" y="265971"/>
                  <a:pt x="460393" y="271603"/>
                </a:cubicBezTo>
                <a:cubicBezTo>
                  <a:pt x="496485" y="361239"/>
                  <a:pt x="521551" y="463169"/>
                  <a:pt x="527818" y="560182"/>
                </a:cubicBezTo>
                <a:cubicBezTo>
                  <a:pt x="530594" y="602699"/>
                  <a:pt x="521472" y="647517"/>
                  <a:pt x="533132" y="689082"/>
                </a:cubicBezTo>
                <a:cubicBezTo>
                  <a:pt x="558674" y="780145"/>
                  <a:pt x="645137" y="859548"/>
                  <a:pt x="642202" y="956402"/>
                </a:cubicBezTo>
                <a:cubicBezTo>
                  <a:pt x="606506" y="895323"/>
                  <a:pt x="326257" y="757459"/>
                  <a:pt x="249630" y="737311"/>
                </a:cubicBezTo>
                <a:cubicBezTo>
                  <a:pt x="167610" y="715735"/>
                  <a:pt x="81861" y="716766"/>
                  <a:pt x="0" y="697173"/>
                </a:cubicBezTo>
                <a:cubicBezTo>
                  <a:pt x="33712" y="644423"/>
                  <a:pt x="54257" y="573349"/>
                  <a:pt x="79085" y="515126"/>
                </a:cubicBezTo>
                <a:cubicBezTo>
                  <a:pt x="151984" y="344263"/>
                  <a:pt x="222898" y="172528"/>
                  <a:pt x="29175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5929D10C-7C13-1E17-380A-8BE2A3C4F62D}"/>
              </a:ext>
            </a:extLst>
          </p:cNvPr>
          <p:cNvSpPr/>
          <p:nvPr/>
        </p:nvSpPr>
        <p:spPr>
          <a:xfrm>
            <a:off x="7721335" y="889462"/>
            <a:ext cx="275994" cy="635142"/>
          </a:xfrm>
          <a:custGeom>
            <a:avLst/>
            <a:gdLst>
              <a:gd name="connsiteX0" fmla="*/ 11184 w 275994"/>
              <a:gd name="connsiteY0" fmla="*/ 0 h 635142"/>
              <a:gd name="connsiteX1" fmla="*/ 92650 w 275994"/>
              <a:gd name="connsiteY1" fmla="*/ 61317 h 635142"/>
              <a:gd name="connsiteX2" fmla="*/ 100899 w 275994"/>
              <a:gd name="connsiteY2" fmla="*/ 59413 h 635142"/>
              <a:gd name="connsiteX3" fmla="*/ 97329 w 275994"/>
              <a:gd name="connsiteY3" fmla="*/ 29588 h 635142"/>
              <a:gd name="connsiteX4" fmla="*/ 104389 w 275994"/>
              <a:gd name="connsiteY4" fmla="*/ 29588 h 635142"/>
              <a:gd name="connsiteX5" fmla="*/ 136357 w 275994"/>
              <a:gd name="connsiteY5" fmla="*/ 70360 h 635142"/>
              <a:gd name="connsiteX6" fmla="*/ 275886 w 275994"/>
              <a:gd name="connsiteY6" fmla="*/ 555105 h 635142"/>
              <a:gd name="connsiteX7" fmla="*/ 261529 w 275994"/>
              <a:gd name="connsiteY7" fmla="*/ 625703 h 635142"/>
              <a:gd name="connsiteX8" fmla="*/ 244474 w 275994"/>
              <a:gd name="connsiteY8" fmla="*/ 635142 h 635142"/>
              <a:gd name="connsiteX9" fmla="*/ 243919 w 275994"/>
              <a:gd name="connsiteY9" fmla="*/ 631652 h 635142"/>
              <a:gd name="connsiteX10" fmla="*/ 181333 w 275994"/>
              <a:gd name="connsiteY10" fmla="*/ 575729 h 635142"/>
              <a:gd name="connsiteX11" fmla="*/ 202512 w 275994"/>
              <a:gd name="connsiteY11" fmla="*/ 555660 h 635142"/>
              <a:gd name="connsiteX12" fmla="*/ 193708 w 275994"/>
              <a:gd name="connsiteY12" fmla="*/ 470387 h 635142"/>
              <a:gd name="connsiteX13" fmla="*/ 64569 w 275994"/>
              <a:gd name="connsiteY13" fmla="*/ 420969 h 635142"/>
              <a:gd name="connsiteX14" fmla="*/ 0 w 275994"/>
              <a:gd name="connsiteY14" fmla="*/ 255738 h 635142"/>
              <a:gd name="connsiteX15" fmla="*/ 19672 w 275994"/>
              <a:gd name="connsiteY15" fmla="*/ 88921 h 635142"/>
              <a:gd name="connsiteX16" fmla="*/ 40296 w 275994"/>
              <a:gd name="connsiteY16" fmla="*/ 89080 h 635142"/>
              <a:gd name="connsiteX17" fmla="*/ 56558 w 275994"/>
              <a:gd name="connsiteY17" fmla="*/ 81782 h 635142"/>
              <a:gd name="connsiteX18" fmla="*/ 59334 w 275994"/>
              <a:gd name="connsiteY18" fmla="*/ 73612 h 635142"/>
              <a:gd name="connsiteX19" fmla="*/ 11184 w 275994"/>
              <a:gd name="connsiteY19" fmla="*/ 0 h 635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75994" h="635142">
                <a:moveTo>
                  <a:pt x="11184" y="0"/>
                </a:moveTo>
                <a:cubicBezTo>
                  <a:pt x="47594" y="14516"/>
                  <a:pt x="65442" y="33950"/>
                  <a:pt x="92650" y="61317"/>
                </a:cubicBezTo>
                <a:lnTo>
                  <a:pt x="100899" y="59413"/>
                </a:lnTo>
                <a:lnTo>
                  <a:pt x="97329" y="29588"/>
                </a:lnTo>
                <a:lnTo>
                  <a:pt x="104389" y="29588"/>
                </a:lnTo>
                <a:cubicBezTo>
                  <a:pt x="119223" y="43549"/>
                  <a:pt x="130804" y="50450"/>
                  <a:pt x="136357" y="70360"/>
                </a:cubicBezTo>
                <a:cubicBezTo>
                  <a:pt x="186251" y="118350"/>
                  <a:pt x="273507" y="477685"/>
                  <a:pt x="275886" y="555105"/>
                </a:cubicBezTo>
                <a:cubicBezTo>
                  <a:pt x="276601" y="580409"/>
                  <a:pt x="273983" y="603413"/>
                  <a:pt x="261529" y="625703"/>
                </a:cubicBezTo>
                <a:lnTo>
                  <a:pt x="244474" y="635142"/>
                </a:lnTo>
                <a:cubicBezTo>
                  <a:pt x="244316" y="633952"/>
                  <a:pt x="244236" y="632762"/>
                  <a:pt x="243919" y="631652"/>
                </a:cubicBezTo>
                <a:cubicBezTo>
                  <a:pt x="237177" y="609283"/>
                  <a:pt x="200291" y="588817"/>
                  <a:pt x="181333" y="575729"/>
                </a:cubicBezTo>
                <a:cubicBezTo>
                  <a:pt x="188790" y="569780"/>
                  <a:pt x="197357" y="563830"/>
                  <a:pt x="202512" y="555660"/>
                </a:cubicBezTo>
                <a:cubicBezTo>
                  <a:pt x="214570" y="536623"/>
                  <a:pt x="199577" y="491884"/>
                  <a:pt x="193708" y="470387"/>
                </a:cubicBezTo>
                <a:cubicBezTo>
                  <a:pt x="165786" y="440245"/>
                  <a:pt x="103041" y="431043"/>
                  <a:pt x="64569" y="420969"/>
                </a:cubicBezTo>
                <a:cubicBezTo>
                  <a:pt x="-7219" y="384004"/>
                  <a:pt x="27446" y="315469"/>
                  <a:pt x="0" y="255738"/>
                </a:cubicBezTo>
                <a:cubicBezTo>
                  <a:pt x="65283" y="223533"/>
                  <a:pt x="-6901" y="138340"/>
                  <a:pt x="19672" y="88921"/>
                </a:cubicBezTo>
                <a:lnTo>
                  <a:pt x="40296" y="89080"/>
                </a:lnTo>
                <a:lnTo>
                  <a:pt x="56558" y="81782"/>
                </a:lnTo>
                <a:lnTo>
                  <a:pt x="59334" y="73612"/>
                </a:lnTo>
                <a:cubicBezTo>
                  <a:pt x="54812" y="41803"/>
                  <a:pt x="32443" y="22131"/>
                  <a:pt x="1118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0BB82ED3-9C33-0BB6-3062-EBBB0FC4EB6E}"/>
              </a:ext>
            </a:extLst>
          </p:cNvPr>
          <p:cNvSpPr/>
          <p:nvPr/>
        </p:nvSpPr>
        <p:spPr>
          <a:xfrm>
            <a:off x="7721414" y="978384"/>
            <a:ext cx="71597" cy="332126"/>
          </a:xfrm>
          <a:custGeom>
            <a:avLst/>
            <a:gdLst>
              <a:gd name="connsiteX0" fmla="*/ 0 w 71597"/>
              <a:gd name="connsiteY0" fmla="*/ 166817 h 332126"/>
              <a:gd name="connsiteX1" fmla="*/ 19673 w 71597"/>
              <a:gd name="connsiteY1" fmla="*/ 0 h 332126"/>
              <a:gd name="connsiteX2" fmla="*/ 40296 w 71597"/>
              <a:gd name="connsiteY2" fmla="*/ 159 h 332126"/>
              <a:gd name="connsiteX3" fmla="*/ 64569 w 71597"/>
              <a:gd name="connsiteY3" fmla="*/ 332127 h 332126"/>
              <a:gd name="connsiteX4" fmla="*/ 0 w 71597"/>
              <a:gd name="connsiteY4" fmla="*/ 166817 h 332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597" h="332126">
                <a:moveTo>
                  <a:pt x="0" y="166817"/>
                </a:moveTo>
                <a:cubicBezTo>
                  <a:pt x="65283" y="134612"/>
                  <a:pt x="-6901" y="49418"/>
                  <a:pt x="19673" y="0"/>
                </a:cubicBezTo>
                <a:lnTo>
                  <a:pt x="40296" y="159"/>
                </a:lnTo>
                <a:cubicBezTo>
                  <a:pt x="47912" y="81544"/>
                  <a:pt x="87414" y="259546"/>
                  <a:pt x="64569" y="332127"/>
                </a:cubicBezTo>
                <a:cubicBezTo>
                  <a:pt x="-7218" y="295162"/>
                  <a:pt x="27446" y="226627"/>
                  <a:pt x="0" y="16681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73C21D24-58C0-716C-865D-629F2F749794}"/>
              </a:ext>
            </a:extLst>
          </p:cNvPr>
          <p:cNvSpPr/>
          <p:nvPr/>
        </p:nvSpPr>
        <p:spPr>
          <a:xfrm>
            <a:off x="8101136" y="574311"/>
            <a:ext cx="230458" cy="655686"/>
          </a:xfrm>
          <a:custGeom>
            <a:avLst/>
            <a:gdLst>
              <a:gd name="connsiteX0" fmla="*/ 46879 w 230458"/>
              <a:gd name="connsiteY0" fmla="*/ 0 h 655686"/>
              <a:gd name="connsiteX1" fmla="*/ 225040 w 230458"/>
              <a:gd name="connsiteY1" fmla="*/ 219884 h 655686"/>
              <a:gd name="connsiteX2" fmla="*/ 226151 w 230458"/>
              <a:gd name="connsiteY2" fmla="*/ 225834 h 655686"/>
              <a:gd name="connsiteX3" fmla="*/ 229720 w 230458"/>
              <a:gd name="connsiteY3" fmla="*/ 251138 h 655686"/>
              <a:gd name="connsiteX4" fmla="*/ 22210 w 230458"/>
              <a:gd name="connsiteY4" fmla="*/ 655687 h 655686"/>
              <a:gd name="connsiteX5" fmla="*/ 0 w 230458"/>
              <a:gd name="connsiteY5" fmla="*/ 17451 h 655686"/>
              <a:gd name="connsiteX6" fmla="*/ 46879 w 230458"/>
              <a:gd name="connsiteY6" fmla="*/ 0 h 655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458" h="655686">
                <a:moveTo>
                  <a:pt x="46879" y="0"/>
                </a:moveTo>
                <a:cubicBezTo>
                  <a:pt x="74564" y="18562"/>
                  <a:pt x="218615" y="190773"/>
                  <a:pt x="225040" y="219884"/>
                </a:cubicBezTo>
                <a:cubicBezTo>
                  <a:pt x="225436" y="221867"/>
                  <a:pt x="225754" y="223850"/>
                  <a:pt x="226151" y="225834"/>
                </a:cubicBezTo>
                <a:cubicBezTo>
                  <a:pt x="230434" y="235194"/>
                  <a:pt x="231306" y="240905"/>
                  <a:pt x="229720" y="251138"/>
                </a:cubicBezTo>
                <a:cubicBezTo>
                  <a:pt x="218773" y="319832"/>
                  <a:pt x="74960" y="619674"/>
                  <a:pt x="22210" y="655687"/>
                </a:cubicBezTo>
                <a:cubicBezTo>
                  <a:pt x="34585" y="575253"/>
                  <a:pt x="29905" y="73295"/>
                  <a:pt x="0" y="17451"/>
                </a:cubicBezTo>
                <a:cubicBezTo>
                  <a:pt x="14358" y="9915"/>
                  <a:pt x="31332" y="5394"/>
                  <a:pt x="4687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A49BC508-7E80-41F8-1A86-F1FAAB802473}"/>
              </a:ext>
            </a:extLst>
          </p:cNvPr>
          <p:cNvSpPr/>
          <p:nvPr/>
        </p:nvSpPr>
        <p:spPr>
          <a:xfrm>
            <a:off x="7880934" y="595665"/>
            <a:ext cx="211568" cy="656780"/>
          </a:xfrm>
          <a:custGeom>
            <a:avLst/>
            <a:gdLst>
              <a:gd name="connsiteX0" fmla="*/ 118588 w 211568"/>
              <a:gd name="connsiteY0" fmla="*/ 118968 h 656780"/>
              <a:gd name="connsiteX1" fmla="*/ 54019 w 211568"/>
              <a:gd name="connsiteY1" fmla="*/ 49243 h 656780"/>
              <a:gd name="connsiteX2" fmla="*/ 53702 w 211568"/>
              <a:gd name="connsiteY2" fmla="*/ 17355 h 656780"/>
              <a:gd name="connsiteX3" fmla="*/ 111449 w 211568"/>
              <a:gd name="connsiteY3" fmla="*/ 28460 h 656780"/>
              <a:gd name="connsiteX4" fmla="*/ 110973 w 211568"/>
              <a:gd name="connsiteY4" fmla="*/ 8629 h 656780"/>
              <a:gd name="connsiteX5" fmla="*/ 110180 w 211568"/>
              <a:gd name="connsiteY5" fmla="*/ 2839 h 656780"/>
              <a:gd name="connsiteX6" fmla="*/ 146351 w 211568"/>
              <a:gd name="connsiteY6" fmla="*/ 15055 h 656780"/>
              <a:gd name="connsiteX7" fmla="*/ 159360 w 211568"/>
              <a:gd name="connsiteY7" fmla="*/ 776 h 656780"/>
              <a:gd name="connsiteX8" fmla="*/ 191566 w 211568"/>
              <a:gd name="connsiteY8" fmla="*/ 8074 h 656780"/>
              <a:gd name="connsiteX9" fmla="*/ 210128 w 211568"/>
              <a:gd name="connsiteY9" fmla="*/ 52099 h 656780"/>
              <a:gd name="connsiteX10" fmla="*/ 181888 w 211568"/>
              <a:gd name="connsiteY10" fmla="*/ 618229 h 656780"/>
              <a:gd name="connsiteX11" fmla="*/ 163247 w 211568"/>
              <a:gd name="connsiteY11" fmla="*/ 656781 h 656780"/>
              <a:gd name="connsiteX12" fmla="*/ 72422 w 211568"/>
              <a:gd name="connsiteY12" fmla="*/ 370820 h 656780"/>
              <a:gd name="connsiteX13" fmla="*/ 52591 w 211568"/>
              <a:gd name="connsiteY13" fmla="*/ 347578 h 656780"/>
              <a:gd name="connsiteX14" fmla="*/ 50370 w 211568"/>
              <a:gd name="connsiteY14" fmla="*/ 346230 h 656780"/>
              <a:gd name="connsiteX15" fmla="*/ 61000 w 211568"/>
              <a:gd name="connsiteY15" fmla="*/ 303950 h 656780"/>
              <a:gd name="connsiteX16" fmla="*/ 0 w 211568"/>
              <a:gd name="connsiteY16" fmla="*/ 185282 h 656780"/>
              <a:gd name="connsiteX17" fmla="*/ 72898 w 211568"/>
              <a:gd name="connsiteY17" fmla="*/ 235018 h 656780"/>
              <a:gd name="connsiteX18" fmla="*/ 57430 w 211568"/>
              <a:gd name="connsiteY18" fmla="*/ 189487 h 656780"/>
              <a:gd name="connsiteX19" fmla="*/ 67345 w 211568"/>
              <a:gd name="connsiteY19" fmla="*/ 187741 h 656780"/>
              <a:gd name="connsiteX20" fmla="*/ 111687 w 211568"/>
              <a:gd name="connsiteY20" fmla="*/ 216377 h 656780"/>
              <a:gd name="connsiteX21" fmla="*/ 111687 w 211568"/>
              <a:gd name="connsiteY21" fmla="*/ 211459 h 656780"/>
              <a:gd name="connsiteX22" fmla="*/ 70042 w 211568"/>
              <a:gd name="connsiteY22" fmla="*/ 152839 h 656780"/>
              <a:gd name="connsiteX23" fmla="*/ 118588 w 211568"/>
              <a:gd name="connsiteY23" fmla="*/ 118968 h 65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11568" h="656780">
                <a:moveTo>
                  <a:pt x="118588" y="118968"/>
                </a:moveTo>
                <a:cubicBezTo>
                  <a:pt x="103279" y="91046"/>
                  <a:pt x="67663" y="77958"/>
                  <a:pt x="54019" y="49243"/>
                </a:cubicBezTo>
                <a:cubicBezTo>
                  <a:pt x="47752" y="36075"/>
                  <a:pt x="49498" y="30205"/>
                  <a:pt x="53702" y="17355"/>
                </a:cubicBezTo>
                <a:cubicBezTo>
                  <a:pt x="76230" y="12992"/>
                  <a:pt x="90191" y="35837"/>
                  <a:pt x="111449" y="28460"/>
                </a:cubicBezTo>
                <a:cubicBezTo>
                  <a:pt x="111766" y="21638"/>
                  <a:pt x="111925" y="15451"/>
                  <a:pt x="110973" y="8629"/>
                </a:cubicBezTo>
                <a:lnTo>
                  <a:pt x="110180" y="2839"/>
                </a:lnTo>
                <a:cubicBezTo>
                  <a:pt x="122396" y="9105"/>
                  <a:pt x="132232" y="14817"/>
                  <a:pt x="146351" y="15055"/>
                </a:cubicBezTo>
                <a:cubicBezTo>
                  <a:pt x="150397" y="8947"/>
                  <a:pt x="152697" y="4425"/>
                  <a:pt x="159360" y="776"/>
                </a:cubicBezTo>
                <a:cubicBezTo>
                  <a:pt x="165468" y="-2555"/>
                  <a:pt x="184347" y="5774"/>
                  <a:pt x="191566" y="8074"/>
                </a:cubicBezTo>
                <a:cubicBezTo>
                  <a:pt x="208858" y="23701"/>
                  <a:pt x="208779" y="29174"/>
                  <a:pt x="210128" y="52099"/>
                </a:cubicBezTo>
                <a:cubicBezTo>
                  <a:pt x="216473" y="162120"/>
                  <a:pt x="200926" y="518044"/>
                  <a:pt x="181888" y="618229"/>
                </a:cubicBezTo>
                <a:cubicBezTo>
                  <a:pt x="179112" y="632508"/>
                  <a:pt x="170942" y="644803"/>
                  <a:pt x="163247" y="656781"/>
                </a:cubicBezTo>
                <a:cubicBezTo>
                  <a:pt x="177605" y="617515"/>
                  <a:pt x="92253" y="412544"/>
                  <a:pt x="72422" y="370820"/>
                </a:cubicBezTo>
                <a:cubicBezTo>
                  <a:pt x="67425" y="360270"/>
                  <a:pt x="62903" y="353527"/>
                  <a:pt x="52591" y="347578"/>
                </a:cubicBezTo>
                <a:cubicBezTo>
                  <a:pt x="51877" y="347181"/>
                  <a:pt x="51084" y="346705"/>
                  <a:pt x="50370" y="346230"/>
                </a:cubicBezTo>
                <a:cubicBezTo>
                  <a:pt x="54416" y="333379"/>
                  <a:pt x="60761" y="317514"/>
                  <a:pt x="61000" y="303950"/>
                </a:cubicBezTo>
                <a:cubicBezTo>
                  <a:pt x="61793" y="263257"/>
                  <a:pt x="26653" y="213680"/>
                  <a:pt x="0" y="185282"/>
                </a:cubicBezTo>
                <a:cubicBezTo>
                  <a:pt x="27366" y="198609"/>
                  <a:pt x="46325" y="222882"/>
                  <a:pt x="72898" y="235018"/>
                </a:cubicBezTo>
                <a:cubicBezTo>
                  <a:pt x="75278" y="223992"/>
                  <a:pt x="59651" y="203210"/>
                  <a:pt x="57430" y="189487"/>
                </a:cubicBezTo>
                <a:lnTo>
                  <a:pt x="67345" y="187741"/>
                </a:lnTo>
                <a:cubicBezTo>
                  <a:pt x="83924" y="196150"/>
                  <a:pt x="97568" y="204161"/>
                  <a:pt x="111687" y="216377"/>
                </a:cubicBezTo>
                <a:cubicBezTo>
                  <a:pt x="111687" y="214711"/>
                  <a:pt x="111766" y="213125"/>
                  <a:pt x="111687" y="211459"/>
                </a:cubicBezTo>
                <a:cubicBezTo>
                  <a:pt x="110497" y="187107"/>
                  <a:pt x="86304" y="168228"/>
                  <a:pt x="70042" y="152839"/>
                </a:cubicBezTo>
                <a:cubicBezTo>
                  <a:pt x="87256" y="144590"/>
                  <a:pt x="108435" y="135705"/>
                  <a:pt x="118588" y="11896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C3E5A96B-8877-9D37-25BB-A14521FB1796}"/>
              </a:ext>
            </a:extLst>
          </p:cNvPr>
          <p:cNvSpPr/>
          <p:nvPr/>
        </p:nvSpPr>
        <p:spPr>
          <a:xfrm>
            <a:off x="9137574" y="560588"/>
            <a:ext cx="1379310" cy="1666583"/>
          </a:xfrm>
          <a:custGeom>
            <a:avLst/>
            <a:gdLst>
              <a:gd name="connsiteX0" fmla="*/ 838528 w 1379310"/>
              <a:gd name="connsiteY0" fmla="*/ 109784 h 1666583"/>
              <a:gd name="connsiteX1" fmla="*/ 1078957 w 1379310"/>
              <a:gd name="connsiteY1" fmla="*/ 0 h 1666583"/>
              <a:gd name="connsiteX2" fmla="*/ 1078560 w 1379310"/>
              <a:gd name="connsiteY2" fmla="*/ 2776 h 1666583"/>
              <a:gd name="connsiteX3" fmla="*/ 1009311 w 1379310"/>
              <a:gd name="connsiteY3" fmla="*/ 131597 h 1666583"/>
              <a:gd name="connsiteX4" fmla="*/ 1099819 w 1379310"/>
              <a:gd name="connsiteY4" fmla="*/ 95426 h 1666583"/>
              <a:gd name="connsiteX5" fmla="*/ 1099660 w 1379310"/>
              <a:gd name="connsiteY5" fmla="*/ 100265 h 1666583"/>
              <a:gd name="connsiteX6" fmla="*/ 1018830 w 1379310"/>
              <a:gd name="connsiteY6" fmla="*/ 248996 h 1666583"/>
              <a:gd name="connsiteX7" fmla="*/ 1057301 w 1379310"/>
              <a:gd name="connsiteY7" fmla="*/ 251296 h 1666583"/>
              <a:gd name="connsiteX8" fmla="*/ 1135752 w 1379310"/>
              <a:gd name="connsiteY8" fmla="*/ 212745 h 1666583"/>
              <a:gd name="connsiteX9" fmla="*/ 1072055 w 1379310"/>
              <a:gd name="connsiteY9" fmla="*/ 285009 h 1666583"/>
              <a:gd name="connsiteX10" fmla="*/ 1073801 w 1379310"/>
              <a:gd name="connsiteY10" fmla="*/ 288658 h 1666583"/>
              <a:gd name="connsiteX11" fmla="*/ 1091093 w 1379310"/>
              <a:gd name="connsiteY11" fmla="*/ 397093 h 1666583"/>
              <a:gd name="connsiteX12" fmla="*/ 1173272 w 1379310"/>
              <a:gd name="connsiteY12" fmla="*/ 344263 h 1666583"/>
              <a:gd name="connsiteX13" fmla="*/ 1215552 w 1379310"/>
              <a:gd name="connsiteY13" fmla="*/ 287468 h 1666583"/>
              <a:gd name="connsiteX14" fmla="*/ 1218169 w 1379310"/>
              <a:gd name="connsiteY14" fmla="*/ 291117 h 1666583"/>
              <a:gd name="connsiteX15" fmla="*/ 1255769 w 1379310"/>
              <a:gd name="connsiteY15" fmla="*/ 395268 h 1666583"/>
              <a:gd name="connsiteX16" fmla="*/ 1315975 w 1379310"/>
              <a:gd name="connsiteY16" fmla="*/ 315152 h 1666583"/>
              <a:gd name="connsiteX17" fmla="*/ 1320893 w 1379310"/>
              <a:gd name="connsiteY17" fmla="*/ 275490 h 1666583"/>
              <a:gd name="connsiteX18" fmla="*/ 1373484 w 1379310"/>
              <a:gd name="connsiteY18" fmla="*/ 354813 h 1666583"/>
              <a:gd name="connsiteX19" fmla="*/ 1379037 w 1379310"/>
              <a:gd name="connsiteY19" fmla="*/ 366791 h 1666583"/>
              <a:gd name="connsiteX20" fmla="*/ 1166530 w 1379310"/>
              <a:gd name="connsiteY20" fmla="*/ 597543 h 1666583"/>
              <a:gd name="connsiteX21" fmla="*/ 1118539 w 1379310"/>
              <a:gd name="connsiteY21" fmla="*/ 613408 h 1666583"/>
              <a:gd name="connsiteX22" fmla="*/ 1113700 w 1379310"/>
              <a:gd name="connsiteY22" fmla="*/ 651007 h 1666583"/>
              <a:gd name="connsiteX23" fmla="*/ 719781 w 1379310"/>
              <a:gd name="connsiteY23" fmla="*/ 1107513 h 1666583"/>
              <a:gd name="connsiteX24" fmla="*/ 665286 w 1379310"/>
              <a:gd name="connsiteY24" fmla="*/ 1135990 h 1666583"/>
              <a:gd name="connsiteX25" fmla="*/ 571128 w 1379310"/>
              <a:gd name="connsiteY25" fmla="*/ 1292416 h 1666583"/>
              <a:gd name="connsiteX26" fmla="*/ 570573 w 1379310"/>
              <a:gd name="connsiteY26" fmla="*/ 1304473 h 1666583"/>
              <a:gd name="connsiteX27" fmla="*/ 446909 w 1379310"/>
              <a:gd name="connsiteY27" fmla="*/ 1438529 h 1666583"/>
              <a:gd name="connsiteX28" fmla="*/ 421128 w 1379310"/>
              <a:gd name="connsiteY28" fmla="*/ 1429090 h 1666583"/>
              <a:gd name="connsiteX29" fmla="*/ 237733 w 1379310"/>
              <a:gd name="connsiteY29" fmla="*/ 1666584 h 1666583"/>
              <a:gd name="connsiteX30" fmla="*/ 237574 w 1379310"/>
              <a:gd name="connsiteY30" fmla="*/ 1662697 h 1666583"/>
              <a:gd name="connsiteX31" fmla="*/ 57431 w 1379310"/>
              <a:gd name="connsiteY31" fmla="*/ 1408069 h 1666583"/>
              <a:gd name="connsiteX32" fmla="*/ 74882 w 1379310"/>
              <a:gd name="connsiteY32" fmla="*/ 1344928 h 1666583"/>
              <a:gd name="connsiteX33" fmla="*/ 0 w 1379310"/>
              <a:gd name="connsiteY33" fmla="*/ 1231257 h 1666583"/>
              <a:gd name="connsiteX34" fmla="*/ 12693 w 1379310"/>
              <a:gd name="connsiteY34" fmla="*/ 1221183 h 1666583"/>
              <a:gd name="connsiteX35" fmla="*/ 32682 w 1379310"/>
              <a:gd name="connsiteY35" fmla="*/ 1172082 h 1666583"/>
              <a:gd name="connsiteX36" fmla="*/ 33396 w 1379310"/>
              <a:gd name="connsiteY36" fmla="*/ 1164784 h 1666583"/>
              <a:gd name="connsiteX37" fmla="*/ 81069 w 1379310"/>
              <a:gd name="connsiteY37" fmla="*/ 1158359 h 1666583"/>
              <a:gd name="connsiteX38" fmla="*/ 61634 w 1379310"/>
              <a:gd name="connsiteY38" fmla="*/ 1098311 h 1666583"/>
              <a:gd name="connsiteX39" fmla="*/ 113830 w 1379310"/>
              <a:gd name="connsiteY39" fmla="*/ 1072373 h 1666583"/>
              <a:gd name="connsiteX40" fmla="*/ 108118 w 1379310"/>
              <a:gd name="connsiteY40" fmla="*/ 1052542 h 1666583"/>
              <a:gd name="connsiteX41" fmla="*/ 183872 w 1379310"/>
              <a:gd name="connsiteY41" fmla="*/ 981944 h 1666583"/>
              <a:gd name="connsiteX42" fmla="*/ 279853 w 1379310"/>
              <a:gd name="connsiteY42" fmla="*/ 823535 h 1666583"/>
              <a:gd name="connsiteX43" fmla="*/ 385592 w 1379310"/>
              <a:gd name="connsiteY43" fmla="*/ 261926 h 1666583"/>
              <a:gd name="connsiteX44" fmla="*/ 475147 w 1379310"/>
              <a:gd name="connsiteY44" fmla="*/ 227579 h 1666583"/>
              <a:gd name="connsiteX45" fmla="*/ 612377 w 1379310"/>
              <a:gd name="connsiteY45" fmla="*/ 190693 h 1666583"/>
              <a:gd name="connsiteX46" fmla="*/ 838528 w 1379310"/>
              <a:gd name="connsiteY46" fmla="*/ 109784 h 166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79310" h="1666583">
                <a:moveTo>
                  <a:pt x="838528" y="109784"/>
                </a:moveTo>
                <a:cubicBezTo>
                  <a:pt x="893737" y="93840"/>
                  <a:pt x="1036360" y="36409"/>
                  <a:pt x="1078957" y="0"/>
                </a:cubicBezTo>
                <a:cubicBezTo>
                  <a:pt x="1078798" y="952"/>
                  <a:pt x="1078719" y="1824"/>
                  <a:pt x="1078560" y="2776"/>
                </a:cubicBezTo>
                <a:cubicBezTo>
                  <a:pt x="1069597" y="46642"/>
                  <a:pt x="988686" y="80672"/>
                  <a:pt x="1009311" y="131597"/>
                </a:cubicBezTo>
                <a:cubicBezTo>
                  <a:pt x="1036360" y="135484"/>
                  <a:pt x="1077450" y="110101"/>
                  <a:pt x="1099819" y="95426"/>
                </a:cubicBezTo>
                <a:cubicBezTo>
                  <a:pt x="1099739" y="97012"/>
                  <a:pt x="1099739" y="98678"/>
                  <a:pt x="1099660" y="100265"/>
                </a:cubicBezTo>
                <a:cubicBezTo>
                  <a:pt x="1096884" y="158964"/>
                  <a:pt x="1016688" y="191725"/>
                  <a:pt x="1018830" y="248996"/>
                </a:cubicBezTo>
                <a:cubicBezTo>
                  <a:pt x="1032950" y="256373"/>
                  <a:pt x="1042230" y="255580"/>
                  <a:pt x="1057301" y="251296"/>
                </a:cubicBezTo>
                <a:cubicBezTo>
                  <a:pt x="1080940" y="244713"/>
                  <a:pt x="1118302" y="230752"/>
                  <a:pt x="1135752" y="212745"/>
                </a:cubicBezTo>
                <a:cubicBezTo>
                  <a:pt x="1126075" y="246537"/>
                  <a:pt x="1100850" y="266685"/>
                  <a:pt x="1072055" y="285009"/>
                </a:cubicBezTo>
                <a:cubicBezTo>
                  <a:pt x="1072691" y="286199"/>
                  <a:pt x="1073245" y="287389"/>
                  <a:pt x="1073801" y="288658"/>
                </a:cubicBezTo>
                <a:cubicBezTo>
                  <a:pt x="1089031" y="323243"/>
                  <a:pt x="1075546" y="364174"/>
                  <a:pt x="1091093" y="397093"/>
                </a:cubicBezTo>
                <a:cubicBezTo>
                  <a:pt x="1117587" y="397410"/>
                  <a:pt x="1155028" y="362270"/>
                  <a:pt x="1173272" y="344263"/>
                </a:cubicBezTo>
                <a:cubicBezTo>
                  <a:pt x="1186995" y="330620"/>
                  <a:pt x="1211982" y="306030"/>
                  <a:pt x="1215552" y="287468"/>
                </a:cubicBezTo>
                <a:cubicBezTo>
                  <a:pt x="1216425" y="288658"/>
                  <a:pt x="1217376" y="289848"/>
                  <a:pt x="1218169" y="291117"/>
                </a:cubicBezTo>
                <a:cubicBezTo>
                  <a:pt x="1236017" y="318959"/>
                  <a:pt x="1226261" y="383846"/>
                  <a:pt x="1255769" y="395268"/>
                </a:cubicBezTo>
                <a:cubicBezTo>
                  <a:pt x="1283691" y="382339"/>
                  <a:pt x="1305346" y="343074"/>
                  <a:pt x="1315975" y="315152"/>
                </a:cubicBezTo>
                <a:cubicBezTo>
                  <a:pt x="1321052" y="301667"/>
                  <a:pt x="1323748" y="289927"/>
                  <a:pt x="1320893" y="275490"/>
                </a:cubicBezTo>
                <a:cubicBezTo>
                  <a:pt x="1345404" y="306267"/>
                  <a:pt x="1331998" y="342201"/>
                  <a:pt x="1373484" y="354813"/>
                </a:cubicBezTo>
                <a:cubicBezTo>
                  <a:pt x="1381814" y="357352"/>
                  <a:pt x="1378640" y="358859"/>
                  <a:pt x="1379037" y="366791"/>
                </a:cubicBezTo>
                <a:cubicBezTo>
                  <a:pt x="1357778" y="404549"/>
                  <a:pt x="1205081" y="586993"/>
                  <a:pt x="1166530" y="597543"/>
                </a:cubicBezTo>
                <a:cubicBezTo>
                  <a:pt x="1148444" y="602461"/>
                  <a:pt x="1132659" y="598971"/>
                  <a:pt x="1118539" y="613408"/>
                </a:cubicBezTo>
                <a:cubicBezTo>
                  <a:pt x="1114018" y="626575"/>
                  <a:pt x="1113621" y="637125"/>
                  <a:pt x="1113700" y="651007"/>
                </a:cubicBezTo>
                <a:cubicBezTo>
                  <a:pt x="1069041" y="719859"/>
                  <a:pt x="786571" y="1085064"/>
                  <a:pt x="719781" y="1107513"/>
                </a:cubicBezTo>
                <a:cubicBezTo>
                  <a:pt x="695269" y="1110844"/>
                  <a:pt x="684086" y="1121315"/>
                  <a:pt x="665286" y="1135990"/>
                </a:cubicBezTo>
                <a:cubicBezTo>
                  <a:pt x="610156" y="1178824"/>
                  <a:pt x="639981" y="1275044"/>
                  <a:pt x="571128" y="1292416"/>
                </a:cubicBezTo>
                <a:lnTo>
                  <a:pt x="570573" y="1304473"/>
                </a:lnTo>
                <a:cubicBezTo>
                  <a:pt x="550504" y="1343738"/>
                  <a:pt x="486650" y="1419333"/>
                  <a:pt x="446909" y="1438529"/>
                </a:cubicBezTo>
                <a:lnTo>
                  <a:pt x="421128" y="1429090"/>
                </a:lnTo>
                <a:cubicBezTo>
                  <a:pt x="379642" y="1445985"/>
                  <a:pt x="333873" y="1614627"/>
                  <a:pt x="237733" y="1666584"/>
                </a:cubicBezTo>
                <a:cubicBezTo>
                  <a:pt x="237653" y="1665315"/>
                  <a:pt x="237812" y="1663966"/>
                  <a:pt x="237574" y="1662697"/>
                </a:cubicBezTo>
                <a:cubicBezTo>
                  <a:pt x="236384" y="1656034"/>
                  <a:pt x="67267" y="1416001"/>
                  <a:pt x="57431" y="1408069"/>
                </a:cubicBezTo>
                <a:cubicBezTo>
                  <a:pt x="67108" y="1390539"/>
                  <a:pt x="74802" y="1365076"/>
                  <a:pt x="74882" y="1344928"/>
                </a:cubicBezTo>
                <a:cubicBezTo>
                  <a:pt x="74882" y="1298920"/>
                  <a:pt x="30857" y="1260369"/>
                  <a:pt x="0" y="1231257"/>
                </a:cubicBezTo>
                <a:cubicBezTo>
                  <a:pt x="4363" y="1228005"/>
                  <a:pt x="8647" y="1224832"/>
                  <a:pt x="12693" y="1221183"/>
                </a:cubicBezTo>
                <a:cubicBezTo>
                  <a:pt x="29984" y="1206112"/>
                  <a:pt x="31016" y="1193579"/>
                  <a:pt x="32682" y="1172082"/>
                </a:cubicBezTo>
                <a:cubicBezTo>
                  <a:pt x="32761" y="1171209"/>
                  <a:pt x="33078" y="1165815"/>
                  <a:pt x="33396" y="1164784"/>
                </a:cubicBezTo>
                <a:cubicBezTo>
                  <a:pt x="36331" y="1155583"/>
                  <a:pt x="67981" y="1163912"/>
                  <a:pt x="81069" y="1158359"/>
                </a:cubicBezTo>
                <a:cubicBezTo>
                  <a:pt x="83925" y="1136228"/>
                  <a:pt x="70598" y="1118618"/>
                  <a:pt x="61634" y="1098311"/>
                </a:cubicBezTo>
                <a:cubicBezTo>
                  <a:pt x="74009" y="1081019"/>
                  <a:pt x="97171" y="1086809"/>
                  <a:pt x="113830" y="1072373"/>
                </a:cubicBezTo>
                <a:lnTo>
                  <a:pt x="108118" y="1052542"/>
                </a:lnTo>
                <a:cubicBezTo>
                  <a:pt x="125490" y="1025651"/>
                  <a:pt x="160234" y="1003916"/>
                  <a:pt x="183872" y="981944"/>
                </a:cubicBezTo>
                <a:cubicBezTo>
                  <a:pt x="223851" y="944741"/>
                  <a:pt x="258674" y="873826"/>
                  <a:pt x="279853" y="823535"/>
                </a:cubicBezTo>
                <a:cubicBezTo>
                  <a:pt x="358780" y="636887"/>
                  <a:pt x="205289" y="539558"/>
                  <a:pt x="385592" y="261926"/>
                </a:cubicBezTo>
                <a:cubicBezTo>
                  <a:pt x="414544" y="246299"/>
                  <a:pt x="443894" y="237098"/>
                  <a:pt x="475147" y="227579"/>
                </a:cubicBezTo>
                <a:cubicBezTo>
                  <a:pt x="521630" y="217029"/>
                  <a:pt x="567321" y="206399"/>
                  <a:pt x="612377" y="190693"/>
                </a:cubicBezTo>
                <a:cubicBezTo>
                  <a:pt x="687814" y="173322"/>
                  <a:pt x="772134" y="149445"/>
                  <a:pt x="838528" y="1097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6F92B2D4-03AB-02BF-B31E-955F56F6854B}"/>
              </a:ext>
            </a:extLst>
          </p:cNvPr>
          <p:cNvSpPr/>
          <p:nvPr/>
        </p:nvSpPr>
        <p:spPr>
          <a:xfrm>
            <a:off x="9857355" y="560588"/>
            <a:ext cx="659529" cy="1107512"/>
          </a:xfrm>
          <a:custGeom>
            <a:avLst/>
            <a:gdLst>
              <a:gd name="connsiteX0" fmla="*/ 118747 w 659529"/>
              <a:gd name="connsiteY0" fmla="*/ 109784 h 1107512"/>
              <a:gd name="connsiteX1" fmla="*/ 359175 w 659529"/>
              <a:gd name="connsiteY1" fmla="*/ 0 h 1107512"/>
              <a:gd name="connsiteX2" fmla="*/ 358779 w 659529"/>
              <a:gd name="connsiteY2" fmla="*/ 2776 h 1107512"/>
              <a:gd name="connsiteX3" fmla="*/ 289530 w 659529"/>
              <a:gd name="connsiteY3" fmla="*/ 131597 h 1107512"/>
              <a:gd name="connsiteX4" fmla="*/ 380038 w 659529"/>
              <a:gd name="connsiteY4" fmla="*/ 95426 h 1107512"/>
              <a:gd name="connsiteX5" fmla="*/ 379879 w 659529"/>
              <a:gd name="connsiteY5" fmla="*/ 100265 h 1107512"/>
              <a:gd name="connsiteX6" fmla="*/ 299049 w 659529"/>
              <a:gd name="connsiteY6" fmla="*/ 248996 h 1107512"/>
              <a:gd name="connsiteX7" fmla="*/ 337520 w 659529"/>
              <a:gd name="connsiteY7" fmla="*/ 251296 h 1107512"/>
              <a:gd name="connsiteX8" fmla="*/ 415971 w 659529"/>
              <a:gd name="connsiteY8" fmla="*/ 212745 h 1107512"/>
              <a:gd name="connsiteX9" fmla="*/ 352274 w 659529"/>
              <a:gd name="connsiteY9" fmla="*/ 285009 h 1107512"/>
              <a:gd name="connsiteX10" fmla="*/ 354020 w 659529"/>
              <a:gd name="connsiteY10" fmla="*/ 288658 h 1107512"/>
              <a:gd name="connsiteX11" fmla="*/ 371312 w 659529"/>
              <a:gd name="connsiteY11" fmla="*/ 397093 h 1107512"/>
              <a:gd name="connsiteX12" fmla="*/ 453491 w 659529"/>
              <a:gd name="connsiteY12" fmla="*/ 344263 h 1107512"/>
              <a:gd name="connsiteX13" fmla="*/ 495771 w 659529"/>
              <a:gd name="connsiteY13" fmla="*/ 287468 h 1107512"/>
              <a:gd name="connsiteX14" fmla="*/ 498388 w 659529"/>
              <a:gd name="connsiteY14" fmla="*/ 291117 h 1107512"/>
              <a:gd name="connsiteX15" fmla="*/ 535988 w 659529"/>
              <a:gd name="connsiteY15" fmla="*/ 395268 h 1107512"/>
              <a:gd name="connsiteX16" fmla="*/ 596194 w 659529"/>
              <a:gd name="connsiteY16" fmla="*/ 315152 h 1107512"/>
              <a:gd name="connsiteX17" fmla="*/ 601112 w 659529"/>
              <a:gd name="connsiteY17" fmla="*/ 275490 h 1107512"/>
              <a:gd name="connsiteX18" fmla="*/ 653703 w 659529"/>
              <a:gd name="connsiteY18" fmla="*/ 354813 h 1107512"/>
              <a:gd name="connsiteX19" fmla="*/ 659256 w 659529"/>
              <a:gd name="connsiteY19" fmla="*/ 366791 h 1107512"/>
              <a:gd name="connsiteX20" fmla="*/ 446749 w 659529"/>
              <a:gd name="connsiteY20" fmla="*/ 597543 h 1107512"/>
              <a:gd name="connsiteX21" fmla="*/ 398758 w 659529"/>
              <a:gd name="connsiteY21" fmla="*/ 613408 h 1107512"/>
              <a:gd name="connsiteX22" fmla="*/ 393919 w 659529"/>
              <a:gd name="connsiteY22" fmla="*/ 651007 h 1107512"/>
              <a:gd name="connsiteX23" fmla="*/ 0 w 659529"/>
              <a:gd name="connsiteY23" fmla="*/ 1107513 h 1107512"/>
              <a:gd name="connsiteX24" fmla="*/ 24272 w 659529"/>
              <a:gd name="connsiteY24" fmla="*/ 799659 h 1107512"/>
              <a:gd name="connsiteX25" fmla="*/ 118747 w 659529"/>
              <a:gd name="connsiteY25" fmla="*/ 109784 h 110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9529" h="1107512">
                <a:moveTo>
                  <a:pt x="118747" y="109784"/>
                </a:moveTo>
                <a:cubicBezTo>
                  <a:pt x="173956" y="93840"/>
                  <a:pt x="316579" y="36409"/>
                  <a:pt x="359175" y="0"/>
                </a:cubicBezTo>
                <a:cubicBezTo>
                  <a:pt x="359017" y="952"/>
                  <a:pt x="358938" y="1824"/>
                  <a:pt x="358779" y="2776"/>
                </a:cubicBezTo>
                <a:cubicBezTo>
                  <a:pt x="349816" y="46642"/>
                  <a:pt x="268905" y="80672"/>
                  <a:pt x="289530" y="131597"/>
                </a:cubicBezTo>
                <a:cubicBezTo>
                  <a:pt x="316579" y="135484"/>
                  <a:pt x="357669" y="110101"/>
                  <a:pt x="380038" y="95426"/>
                </a:cubicBezTo>
                <a:cubicBezTo>
                  <a:pt x="379958" y="97012"/>
                  <a:pt x="379958" y="98678"/>
                  <a:pt x="379879" y="100265"/>
                </a:cubicBezTo>
                <a:cubicBezTo>
                  <a:pt x="377103" y="158964"/>
                  <a:pt x="296907" y="191725"/>
                  <a:pt x="299049" y="248996"/>
                </a:cubicBezTo>
                <a:cubicBezTo>
                  <a:pt x="313168" y="256373"/>
                  <a:pt x="322449" y="255580"/>
                  <a:pt x="337520" y="251296"/>
                </a:cubicBezTo>
                <a:cubicBezTo>
                  <a:pt x="361159" y="244713"/>
                  <a:pt x="398520" y="230752"/>
                  <a:pt x="415971" y="212745"/>
                </a:cubicBezTo>
                <a:cubicBezTo>
                  <a:pt x="406294" y="246537"/>
                  <a:pt x="381069" y="266685"/>
                  <a:pt x="352274" y="285009"/>
                </a:cubicBezTo>
                <a:cubicBezTo>
                  <a:pt x="352910" y="286199"/>
                  <a:pt x="353464" y="287389"/>
                  <a:pt x="354020" y="288658"/>
                </a:cubicBezTo>
                <a:cubicBezTo>
                  <a:pt x="369250" y="323243"/>
                  <a:pt x="355765" y="364174"/>
                  <a:pt x="371312" y="397093"/>
                </a:cubicBezTo>
                <a:cubicBezTo>
                  <a:pt x="397806" y="397410"/>
                  <a:pt x="435247" y="362270"/>
                  <a:pt x="453491" y="344263"/>
                </a:cubicBezTo>
                <a:cubicBezTo>
                  <a:pt x="467214" y="330620"/>
                  <a:pt x="492201" y="306030"/>
                  <a:pt x="495771" y="287468"/>
                </a:cubicBezTo>
                <a:cubicBezTo>
                  <a:pt x="496643" y="288658"/>
                  <a:pt x="497595" y="289848"/>
                  <a:pt x="498388" y="291117"/>
                </a:cubicBezTo>
                <a:cubicBezTo>
                  <a:pt x="516236" y="318959"/>
                  <a:pt x="506479" y="383846"/>
                  <a:pt x="535988" y="395268"/>
                </a:cubicBezTo>
                <a:cubicBezTo>
                  <a:pt x="563910" y="382339"/>
                  <a:pt x="585565" y="343074"/>
                  <a:pt x="596194" y="315152"/>
                </a:cubicBezTo>
                <a:cubicBezTo>
                  <a:pt x="601270" y="301667"/>
                  <a:pt x="603967" y="289927"/>
                  <a:pt x="601112" y="275490"/>
                </a:cubicBezTo>
                <a:cubicBezTo>
                  <a:pt x="625623" y="306267"/>
                  <a:pt x="612217" y="342201"/>
                  <a:pt x="653703" y="354813"/>
                </a:cubicBezTo>
                <a:cubicBezTo>
                  <a:pt x="662032" y="357352"/>
                  <a:pt x="658859" y="358859"/>
                  <a:pt x="659256" y="366791"/>
                </a:cubicBezTo>
                <a:cubicBezTo>
                  <a:pt x="637997" y="404549"/>
                  <a:pt x="485300" y="586993"/>
                  <a:pt x="446749" y="597543"/>
                </a:cubicBezTo>
                <a:cubicBezTo>
                  <a:pt x="428663" y="602461"/>
                  <a:pt x="412878" y="598971"/>
                  <a:pt x="398758" y="613408"/>
                </a:cubicBezTo>
                <a:cubicBezTo>
                  <a:pt x="394237" y="626575"/>
                  <a:pt x="393840" y="637125"/>
                  <a:pt x="393919" y="651007"/>
                </a:cubicBezTo>
                <a:cubicBezTo>
                  <a:pt x="349260" y="719859"/>
                  <a:pt x="66790" y="1085064"/>
                  <a:pt x="0" y="1107513"/>
                </a:cubicBezTo>
                <a:cubicBezTo>
                  <a:pt x="28080" y="1010659"/>
                  <a:pt x="12612" y="899606"/>
                  <a:pt x="24272" y="799659"/>
                </a:cubicBezTo>
                <a:cubicBezTo>
                  <a:pt x="37282" y="690272"/>
                  <a:pt x="133818" y="175225"/>
                  <a:pt x="118747" y="1097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488AC3F9-B2C0-1987-1F0C-B4A8518D780C}"/>
              </a:ext>
            </a:extLst>
          </p:cNvPr>
          <p:cNvSpPr/>
          <p:nvPr/>
        </p:nvSpPr>
        <p:spPr>
          <a:xfrm>
            <a:off x="9523641" y="670371"/>
            <a:ext cx="454053" cy="1182711"/>
          </a:xfrm>
          <a:custGeom>
            <a:avLst/>
            <a:gdLst>
              <a:gd name="connsiteX0" fmla="*/ 452461 w 454053"/>
              <a:gd name="connsiteY0" fmla="*/ 0 h 1182711"/>
              <a:gd name="connsiteX1" fmla="*/ 358145 w 454053"/>
              <a:gd name="connsiteY1" fmla="*/ 689955 h 1182711"/>
              <a:gd name="connsiteX2" fmla="*/ 333872 w 454053"/>
              <a:gd name="connsiteY2" fmla="*/ 997809 h 1182711"/>
              <a:gd name="connsiteX3" fmla="*/ 279377 w 454053"/>
              <a:gd name="connsiteY3" fmla="*/ 1026286 h 1182711"/>
              <a:gd name="connsiteX4" fmla="*/ 185220 w 454053"/>
              <a:gd name="connsiteY4" fmla="*/ 1182711 h 1182711"/>
              <a:gd name="connsiteX5" fmla="*/ 189265 w 454053"/>
              <a:gd name="connsiteY5" fmla="*/ 578029 h 1182711"/>
              <a:gd name="connsiteX6" fmla="*/ 122476 w 454053"/>
              <a:gd name="connsiteY6" fmla="*/ 380990 h 1182711"/>
              <a:gd name="connsiteX7" fmla="*/ 0 w 454053"/>
              <a:gd name="connsiteY7" fmla="*/ 152142 h 1182711"/>
              <a:gd name="connsiteX8" fmla="*/ 89556 w 454053"/>
              <a:gd name="connsiteY8" fmla="*/ 117795 h 1182711"/>
              <a:gd name="connsiteX9" fmla="*/ 226785 w 454053"/>
              <a:gd name="connsiteY9" fmla="*/ 80910 h 1182711"/>
              <a:gd name="connsiteX10" fmla="*/ 452461 w 454053"/>
              <a:gd name="connsiteY10" fmla="*/ 0 h 1182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4053" h="1182711">
                <a:moveTo>
                  <a:pt x="452461" y="0"/>
                </a:moveTo>
                <a:cubicBezTo>
                  <a:pt x="467532" y="65521"/>
                  <a:pt x="370996" y="580488"/>
                  <a:pt x="358145" y="689955"/>
                </a:cubicBezTo>
                <a:cubicBezTo>
                  <a:pt x="346405" y="789902"/>
                  <a:pt x="361873" y="900955"/>
                  <a:pt x="333872" y="997809"/>
                </a:cubicBezTo>
                <a:cubicBezTo>
                  <a:pt x="309361" y="1001140"/>
                  <a:pt x="298176" y="1011611"/>
                  <a:pt x="279377" y="1026286"/>
                </a:cubicBezTo>
                <a:cubicBezTo>
                  <a:pt x="224247" y="1069120"/>
                  <a:pt x="254073" y="1165339"/>
                  <a:pt x="185220" y="1182711"/>
                </a:cubicBezTo>
                <a:cubicBezTo>
                  <a:pt x="211159" y="1119491"/>
                  <a:pt x="202036" y="651007"/>
                  <a:pt x="189265" y="578029"/>
                </a:cubicBezTo>
                <a:cubicBezTo>
                  <a:pt x="177526" y="511318"/>
                  <a:pt x="147859" y="443656"/>
                  <a:pt x="122476" y="380990"/>
                </a:cubicBezTo>
                <a:cubicBezTo>
                  <a:pt x="100424" y="326733"/>
                  <a:pt x="50767" y="173639"/>
                  <a:pt x="0" y="152142"/>
                </a:cubicBezTo>
                <a:cubicBezTo>
                  <a:pt x="28953" y="136515"/>
                  <a:pt x="58302" y="127314"/>
                  <a:pt x="89556" y="117795"/>
                </a:cubicBezTo>
                <a:cubicBezTo>
                  <a:pt x="136040" y="107245"/>
                  <a:pt x="181730" y="96616"/>
                  <a:pt x="226785" y="80910"/>
                </a:cubicBezTo>
                <a:cubicBezTo>
                  <a:pt x="301746" y="63538"/>
                  <a:pt x="386067" y="39662"/>
                  <a:pt x="45246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EA26E0DC-E4EA-EEFC-666E-50FEE3480849}"/>
              </a:ext>
            </a:extLst>
          </p:cNvPr>
          <p:cNvSpPr/>
          <p:nvPr/>
        </p:nvSpPr>
        <p:spPr>
          <a:xfrm>
            <a:off x="9613197" y="751281"/>
            <a:ext cx="164146" cy="382735"/>
          </a:xfrm>
          <a:custGeom>
            <a:avLst/>
            <a:gdLst>
              <a:gd name="connsiteX0" fmla="*/ 137229 w 164146"/>
              <a:gd name="connsiteY0" fmla="*/ 0 h 382735"/>
              <a:gd name="connsiteX1" fmla="*/ 158647 w 164146"/>
              <a:gd name="connsiteY1" fmla="*/ 25145 h 382735"/>
              <a:gd name="connsiteX2" fmla="*/ 127949 w 164146"/>
              <a:gd name="connsiteY2" fmla="*/ 377976 h 382735"/>
              <a:gd name="connsiteX3" fmla="*/ 124537 w 164146"/>
              <a:gd name="connsiteY3" fmla="*/ 382735 h 382735"/>
              <a:gd name="connsiteX4" fmla="*/ 22131 w 164146"/>
              <a:gd name="connsiteY4" fmla="*/ 72660 h 382735"/>
              <a:gd name="connsiteX5" fmla="*/ 0 w 164146"/>
              <a:gd name="connsiteY5" fmla="*/ 36885 h 382735"/>
              <a:gd name="connsiteX6" fmla="*/ 137229 w 164146"/>
              <a:gd name="connsiteY6" fmla="*/ 0 h 382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146" h="382735">
                <a:moveTo>
                  <a:pt x="137229" y="0"/>
                </a:moveTo>
                <a:cubicBezTo>
                  <a:pt x="151031" y="8646"/>
                  <a:pt x="154601" y="8726"/>
                  <a:pt x="158647" y="25145"/>
                </a:cubicBezTo>
                <a:cubicBezTo>
                  <a:pt x="172924" y="81941"/>
                  <a:pt x="158250" y="333475"/>
                  <a:pt x="127949" y="377976"/>
                </a:cubicBezTo>
                <a:cubicBezTo>
                  <a:pt x="126917" y="379562"/>
                  <a:pt x="125648" y="381149"/>
                  <a:pt x="124537" y="382735"/>
                </a:cubicBezTo>
                <a:cubicBezTo>
                  <a:pt x="143178" y="326574"/>
                  <a:pt x="51243" y="130328"/>
                  <a:pt x="22131" y="72660"/>
                </a:cubicBezTo>
                <a:cubicBezTo>
                  <a:pt x="15865" y="60206"/>
                  <a:pt x="8725" y="47753"/>
                  <a:pt x="0" y="36885"/>
                </a:cubicBezTo>
                <a:cubicBezTo>
                  <a:pt x="46404" y="26335"/>
                  <a:pt x="92174" y="15706"/>
                  <a:pt x="13722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35CA24FB-1552-54D5-DF55-38C918D1A77F}"/>
              </a:ext>
            </a:extLst>
          </p:cNvPr>
          <p:cNvSpPr/>
          <p:nvPr/>
        </p:nvSpPr>
        <p:spPr>
          <a:xfrm>
            <a:off x="9863700" y="1308607"/>
            <a:ext cx="1516583" cy="1752094"/>
          </a:xfrm>
          <a:custGeom>
            <a:avLst/>
            <a:gdLst>
              <a:gd name="connsiteX0" fmla="*/ 0 w 1516583"/>
              <a:gd name="connsiteY0" fmla="*/ 453888 h 1752094"/>
              <a:gd name="connsiteX1" fmla="*/ 76706 w 1516583"/>
              <a:gd name="connsiteY1" fmla="*/ 366157 h 1752094"/>
              <a:gd name="connsiteX2" fmla="*/ 408515 w 1516583"/>
              <a:gd name="connsiteY2" fmla="*/ 0 h 1752094"/>
              <a:gd name="connsiteX3" fmla="*/ 429219 w 1516583"/>
              <a:gd name="connsiteY3" fmla="*/ 48784 h 1752094"/>
              <a:gd name="connsiteX4" fmla="*/ 443577 w 1516583"/>
              <a:gd name="connsiteY4" fmla="*/ 255183 h 1752094"/>
              <a:gd name="connsiteX5" fmla="*/ 485063 w 1516583"/>
              <a:gd name="connsiteY5" fmla="*/ 569462 h 1752094"/>
              <a:gd name="connsiteX6" fmla="*/ 593815 w 1516583"/>
              <a:gd name="connsiteY6" fmla="*/ 1007962 h 1752094"/>
              <a:gd name="connsiteX7" fmla="*/ 796804 w 1516583"/>
              <a:gd name="connsiteY7" fmla="*/ 1288687 h 1752094"/>
              <a:gd name="connsiteX8" fmla="*/ 894133 w 1516583"/>
              <a:gd name="connsiteY8" fmla="*/ 1292653 h 1752094"/>
              <a:gd name="connsiteX9" fmla="*/ 1058649 w 1516583"/>
              <a:gd name="connsiteY9" fmla="*/ 1084588 h 1752094"/>
              <a:gd name="connsiteX10" fmla="*/ 1129406 w 1516583"/>
              <a:gd name="connsiteY10" fmla="*/ 882234 h 1752094"/>
              <a:gd name="connsiteX11" fmla="*/ 1224991 w 1516583"/>
              <a:gd name="connsiteY11" fmla="*/ 228927 h 1752094"/>
              <a:gd name="connsiteX12" fmla="*/ 1297809 w 1516583"/>
              <a:gd name="connsiteY12" fmla="*/ 291117 h 1752094"/>
              <a:gd name="connsiteX13" fmla="*/ 1408228 w 1516583"/>
              <a:gd name="connsiteY13" fmla="*/ 1143605 h 1752094"/>
              <a:gd name="connsiteX14" fmla="*/ 1413621 w 1516583"/>
              <a:gd name="connsiteY14" fmla="*/ 1354922 h 1752094"/>
              <a:gd name="connsiteX15" fmla="*/ 1401406 w 1516583"/>
              <a:gd name="connsiteY15" fmla="*/ 1374991 h 1752094"/>
              <a:gd name="connsiteX16" fmla="*/ 1382765 w 1516583"/>
              <a:gd name="connsiteY16" fmla="*/ 1378402 h 1752094"/>
              <a:gd name="connsiteX17" fmla="*/ 1227529 w 1516583"/>
              <a:gd name="connsiteY17" fmla="*/ 1350004 h 1752094"/>
              <a:gd name="connsiteX18" fmla="*/ 1220310 w 1516583"/>
              <a:gd name="connsiteY18" fmla="*/ 1356271 h 1752094"/>
              <a:gd name="connsiteX19" fmla="*/ 1307011 w 1516583"/>
              <a:gd name="connsiteY19" fmla="*/ 1390300 h 1752094"/>
              <a:gd name="connsiteX20" fmla="*/ 1509524 w 1516583"/>
              <a:gd name="connsiteY20" fmla="*/ 1536176 h 1752094"/>
              <a:gd name="connsiteX21" fmla="*/ 1516584 w 1516583"/>
              <a:gd name="connsiteY21" fmla="*/ 1570047 h 1752094"/>
              <a:gd name="connsiteX22" fmla="*/ 1390777 w 1516583"/>
              <a:gd name="connsiteY22" fmla="*/ 1537049 h 1752094"/>
              <a:gd name="connsiteX23" fmla="*/ 1341675 w 1516583"/>
              <a:gd name="connsiteY23" fmla="*/ 1537604 h 1752094"/>
              <a:gd name="connsiteX24" fmla="*/ 1339692 w 1516583"/>
              <a:gd name="connsiteY24" fmla="*/ 1549106 h 1752094"/>
              <a:gd name="connsiteX25" fmla="*/ 1308439 w 1516583"/>
              <a:gd name="connsiteY25" fmla="*/ 1542839 h 1752094"/>
              <a:gd name="connsiteX26" fmla="*/ 1310819 w 1516583"/>
              <a:gd name="connsiteY26" fmla="*/ 1564257 h 1752094"/>
              <a:gd name="connsiteX27" fmla="*/ 1303204 w 1516583"/>
              <a:gd name="connsiteY27" fmla="*/ 1571237 h 1752094"/>
              <a:gd name="connsiteX28" fmla="*/ 1238793 w 1516583"/>
              <a:gd name="connsiteY28" fmla="*/ 1555055 h 1752094"/>
              <a:gd name="connsiteX29" fmla="*/ 1202384 w 1516583"/>
              <a:gd name="connsiteY29" fmla="*/ 1588292 h 1752094"/>
              <a:gd name="connsiteX30" fmla="*/ 1199132 w 1516583"/>
              <a:gd name="connsiteY30" fmla="*/ 1614548 h 1752094"/>
              <a:gd name="connsiteX31" fmla="*/ 1198021 w 1516583"/>
              <a:gd name="connsiteY31" fmla="*/ 1607885 h 1752094"/>
              <a:gd name="connsiteX32" fmla="*/ 1195879 w 1516583"/>
              <a:gd name="connsiteY32" fmla="*/ 1617403 h 1752094"/>
              <a:gd name="connsiteX33" fmla="*/ 1162246 w 1516583"/>
              <a:gd name="connsiteY33" fmla="*/ 1571475 h 1752094"/>
              <a:gd name="connsiteX34" fmla="*/ 1087365 w 1516583"/>
              <a:gd name="connsiteY34" fmla="*/ 1614230 h 1752094"/>
              <a:gd name="connsiteX35" fmla="*/ 1046830 w 1516583"/>
              <a:gd name="connsiteY35" fmla="*/ 1672057 h 1752094"/>
              <a:gd name="connsiteX36" fmla="*/ 1006296 w 1516583"/>
              <a:gd name="connsiteY36" fmla="*/ 1681417 h 1752094"/>
              <a:gd name="connsiteX37" fmla="*/ 990511 w 1516583"/>
              <a:gd name="connsiteY37" fmla="*/ 1709022 h 1752094"/>
              <a:gd name="connsiteX38" fmla="*/ 986069 w 1516583"/>
              <a:gd name="connsiteY38" fmla="*/ 1673643 h 1752094"/>
              <a:gd name="connsiteX39" fmla="*/ 948866 w 1516583"/>
              <a:gd name="connsiteY39" fmla="*/ 1648498 h 1752094"/>
              <a:gd name="connsiteX40" fmla="*/ 964096 w 1516583"/>
              <a:gd name="connsiteY40" fmla="*/ 1603204 h 1752094"/>
              <a:gd name="connsiteX41" fmla="*/ 919833 w 1516583"/>
              <a:gd name="connsiteY41" fmla="*/ 1600269 h 1752094"/>
              <a:gd name="connsiteX42" fmla="*/ 866449 w 1516583"/>
              <a:gd name="connsiteY42" fmla="*/ 1566319 h 1752094"/>
              <a:gd name="connsiteX43" fmla="*/ 823139 w 1516583"/>
              <a:gd name="connsiteY43" fmla="*/ 1624701 h 1752094"/>
              <a:gd name="connsiteX44" fmla="*/ 807908 w 1516583"/>
              <a:gd name="connsiteY44" fmla="*/ 1661586 h 1752094"/>
              <a:gd name="connsiteX45" fmla="*/ 751906 w 1516583"/>
              <a:gd name="connsiteY45" fmla="*/ 1649450 h 1752094"/>
              <a:gd name="connsiteX46" fmla="*/ 701060 w 1516583"/>
              <a:gd name="connsiteY46" fmla="*/ 1727821 h 1752094"/>
              <a:gd name="connsiteX47" fmla="*/ 696062 w 1516583"/>
              <a:gd name="connsiteY47" fmla="*/ 1725759 h 1752094"/>
              <a:gd name="connsiteX48" fmla="*/ 662350 w 1516583"/>
              <a:gd name="connsiteY48" fmla="*/ 1726711 h 1752094"/>
              <a:gd name="connsiteX49" fmla="*/ 657273 w 1516583"/>
              <a:gd name="connsiteY49" fmla="*/ 1721079 h 1752094"/>
              <a:gd name="connsiteX50" fmla="*/ 652593 w 1516583"/>
              <a:gd name="connsiteY50" fmla="*/ 1683321 h 1752094"/>
              <a:gd name="connsiteX51" fmla="*/ 579616 w 1516583"/>
              <a:gd name="connsiteY51" fmla="*/ 1680148 h 1752094"/>
              <a:gd name="connsiteX52" fmla="*/ 523772 w 1516583"/>
              <a:gd name="connsiteY52" fmla="*/ 1738213 h 1752094"/>
              <a:gd name="connsiteX53" fmla="*/ 520440 w 1516583"/>
              <a:gd name="connsiteY53" fmla="*/ 1737895 h 1752094"/>
              <a:gd name="connsiteX54" fmla="*/ 519330 w 1516583"/>
              <a:gd name="connsiteY54" fmla="*/ 1734405 h 1752094"/>
              <a:gd name="connsiteX55" fmla="*/ 490932 w 1516583"/>
              <a:gd name="connsiteY55" fmla="*/ 1696885 h 1752094"/>
              <a:gd name="connsiteX56" fmla="*/ 431519 w 1516583"/>
              <a:gd name="connsiteY56" fmla="*/ 1659841 h 1752094"/>
              <a:gd name="connsiteX57" fmla="*/ 429854 w 1516583"/>
              <a:gd name="connsiteY57" fmla="*/ 1612723 h 1752094"/>
              <a:gd name="connsiteX58" fmla="*/ 376072 w 1516583"/>
              <a:gd name="connsiteY58" fmla="*/ 1610344 h 1752094"/>
              <a:gd name="connsiteX59" fmla="*/ 248044 w 1516583"/>
              <a:gd name="connsiteY59" fmla="*/ 1752094 h 1752094"/>
              <a:gd name="connsiteX60" fmla="*/ 227896 w 1516583"/>
              <a:gd name="connsiteY60" fmla="*/ 1687287 h 1752094"/>
              <a:gd name="connsiteX61" fmla="*/ 463169 w 1516583"/>
              <a:gd name="connsiteY61" fmla="*/ 1270919 h 1752094"/>
              <a:gd name="connsiteX62" fmla="*/ 472609 w 1516583"/>
              <a:gd name="connsiteY62" fmla="*/ 926021 h 1752094"/>
              <a:gd name="connsiteX63" fmla="*/ 272555 w 1516583"/>
              <a:gd name="connsiteY63" fmla="*/ 740246 h 1752094"/>
              <a:gd name="connsiteX64" fmla="*/ 316103 w 1516583"/>
              <a:gd name="connsiteY64" fmla="*/ 699949 h 1752094"/>
              <a:gd name="connsiteX65" fmla="*/ 326336 w 1516583"/>
              <a:gd name="connsiteY65" fmla="*/ 638236 h 1752094"/>
              <a:gd name="connsiteX66" fmla="*/ 281598 w 1516583"/>
              <a:gd name="connsiteY66" fmla="*/ 581520 h 1752094"/>
              <a:gd name="connsiteX67" fmla="*/ 92253 w 1516583"/>
              <a:gd name="connsiteY67" fmla="*/ 583661 h 1752094"/>
              <a:gd name="connsiteX68" fmla="*/ 92333 w 1516583"/>
              <a:gd name="connsiteY68" fmla="*/ 601112 h 1752094"/>
              <a:gd name="connsiteX69" fmla="*/ 28398 w 1516583"/>
              <a:gd name="connsiteY69" fmla="*/ 687337 h 1752094"/>
              <a:gd name="connsiteX70" fmla="*/ 0 w 1516583"/>
              <a:gd name="connsiteY70" fmla="*/ 453888 h 175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516583" h="1752094">
                <a:moveTo>
                  <a:pt x="0" y="453888"/>
                </a:moveTo>
                <a:cubicBezTo>
                  <a:pt x="27763" y="436437"/>
                  <a:pt x="55209" y="392571"/>
                  <a:pt x="76706" y="366157"/>
                </a:cubicBezTo>
                <a:cubicBezTo>
                  <a:pt x="126283" y="305236"/>
                  <a:pt x="351323" y="7456"/>
                  <a:pt x="408515" y="0"/>
                </a:cubicBezTo>
                <a:cubicBezTo>
                  <a:pt x="424142" y="14992"/>
                  <a:pt x="425649" y="27684"/>
                  <a:pt x="429219" y="48784"/>
                </a:cubicBezTo>
                <a:cubicBezTo>
                  <a:pt x="440562" y="116764"/>
                  <a:pt x="438182" y="186569"/>
                  <a:pt x="443577" y="255183"/>
                </a:cubicBezTo>
                <a:cubicBezTo>
                  <a:pt x="451905" y="359890"/>
                  <a:pt x="467928" y="465787"/>
                  <a:pt x="485063" y="569462"/>
                </a:cubicBezTo>
                <a:cubicBezTo>
                  <a:pt x="509732" y="717876"/>
                  <a:pt x="541779" y="866449"/>
                  <a:pt x="593815" y="1007962"/>
                </a:cubicBezTo>
                <a:cubicBezTo>
                  <a:pt x="630225" y="1106957"/>
                  <a:pt x="695587" y="1243314"/>
                  <a:pt x="796804" y="1288687"/>
                </a:cubicBezTo>
                <a:cubicBezTo>
                  <a:pt x="828215" y="1302728"/>
                  <a:pt x="861928" y="1305663"/>
                  <a:pt x="894133" y="1292653"/>
                </a:cubicBezTo>
                <a:cubicBezTo>
                  <a:pt x="979326" y="1258069"/>
                  <a:pt x="1024779" y="1164467"/>
                  <a:pt x="1058649" y="1084588"/>
                </a:cubicBezTo>
                <a:cubicBezTo>
                  <a:pt x="1086096" y="1019860"/>
                  <a:pt x="1111320" y="950215"/>
                  <a:pt x="1129406" y="882234"/>
                </a:cubicBezTo>
                <a:cubicBezTo>
                  <a:pt x="1157962" y="775306"/>
                  <a:pt x="1253309" y="298811"/>
                  <a:pt x="1224991" y="228927"/>
                </a:cubicBezTo>
                <a:cubicBezTo>
                  <a:pt x="1259655" y="235432"/>
                  <a:pt x="1279010" y="263195"/>
                  <a:pt x="1297809" y="291117"/>
                </a:cubicBezTo>
                <a:cubicBezTo>
                  <a:pt x="1435753" y="495454"/>
                  <a:pt x="1404896" y="901193"/>
                  <a:pt x="1408228" y="1143605"/>
                </a:cubicBezTo>
                <a:cubicBezTo>
                  <a:pt x="1408941" y="1200718"/>
                  <a:pt x="1424806" y="1303679"/>
                  <a:pt x="1413621" y="1354922"/>
                </a:cubicBezTo>
                <a:cubicBezTo>
                  <a:pt x="1411638" y="1364203"/>
                  <a:pt x="1407435" y="1367852"/>
                  <a:pt x="1401406" y="1374991"/>
                </a:cubicBezTo>
                <a:lnTo>
                  <a:pt x="1382765" y="1378402"/>
                </a:lnTo>
                <a:cubicBezTo>
                  <a:pt x="1334220" y="1357461"/>
                  <a:pt x="1280597" y="1343024"/>
                  <a:pt x="1227529" y="1350004"/>
                </a:cubicBezTo>
                <a:lnTo>
                  <a:pt x="1220310" y="1356271"/>
                </a:lnTo>
                <a:cubicBezTo>
                  <a:pt x="1246646" y="1372929"/>
                  <a:pt x="1286387" y="1365076"/>
                  <a:pt x="1307011" y="1390300"/>
                </a:cubicBezTo>
                <a:cubicBezTo>
                  <a:pt x="1369915" y="1403151"/>
                  <a:pt x="1476287" y="1482157"/>
                  <a:pt x="1509524" y="1536176"/>
                </a:cubicBezTo>
                <a:cubicBezTo>
                  <a:pt x="1515949" y="1546568"/>
                  <a:pt x="1516346" y="1558149"/>
                  <a:pt x="1516584" y="1570047"/>
                </a:cubicBezTo>
                <a:cubicBezTo>
                  <a:pt x="1479778" y="1544188"/>
                  <a:pt x="1434167" y="1542046"/>
                  <a:pt x="1390777" y="1537049"/>
                </a:cubicBezTo>
                <a:lnTo>
                  <a:pt x="1341675" y="1537604"/>
                </a:lnTo>
                <a:lnTo>
                  <a:pt x="1339692" y="1549106"/>
                </a:lnTo>
                <a:lnTo>
                  <a:pt x="1308439" y="1542839"/>
                </a:lnTo>
                <a:lnTo>
                  <a:pt x="1310819" y="1564257"/>
                </a:lnTo>
                <a:lnTo>
                  <a:pt x="1303204" y="1571237"/>
                </a:lnTo>
                <a:cubicBezTo>
                  <a:pt x="1285277" y="1562988"/>
                  <a:pt x="1258386" y="1548075"/>
                  <a:pt x="1238793" y="1555055"/>
                </a:cubicBezTo>
                <a:cubicBezTo>
                  <a:pt x="1225467" y="1559814"/>
                  <a:pt x="1207857" y="1575362"/>
                  <a:pt x="1202384" y="1588292"/>
                </a:cubicBezTo>
                <a:cubicBezTo>
                  <a:pt x="1198973" y="1596383"/>
                  <a:pt x="1199132" y="1605981"/>
                  <a:pt x="1199132" y="1614548"/>
                </a:cubicBezTo>
                <a:lnTo>
                  <a:pt x="1198021" y="1607885"/>
                </a:lnTo>
                <a:lnTo>
                  <a:pt x="1195879" y="1617403"/>
                </a:lnTo>
                <a:cubicBezTo>
                  <a:pt x="1185805" y="1601063"/>
                  <a:pt x="1176841" y="1584167"/>
                  <a:pt x="1162246" y="1571475"/>
                </a:cubicBezTo>
                <a:cubicBezTo>
                  <a:pt x="1139560" y="1588768"/>
                  <a:pt x="1108862" y="1596383"/>
                  <a:pt x="1087365" y="1614230"/>
                </a:cubicBezTo>
                <a:cubicBezTo>
                  <a:pt x="1068723" y="1629619"/>
                  <a:pt x="1063092" y="1655002"/>
                  <a:pt x="1046830" y="1672057"/>
                </a:cubicBezTo>
                <a:cubicBezTo>
                  <a:pt x="1037391" y="1681973"/>
                  <a:pt x="1012325" y="1675230"/>
                  <a:pt x="1006296" y="1681417"/>
                </a:cubicBezTo>
                <a:cubicBezTo>
                  <a:pt x="998522" y="1689429"/>
                  <a:pt x="1003202" y="1698868"/>
                  <a:pt x="990511" y="1709022"/>
                </a:cubicBezTo>
                <a:cubicBezTo>
                  <a:pt x="985593" y="1697282"/>
                  <a:pt x="986149" y="1686177"/>
                  <a:pt x="986069" y="1673643"/>
                </a:cubicBezTo>
                <a:cubicBezTo>
                  <a:pt x="977264" y="1663807"/>
                  <a:pt x="947597" y="1657938"/>
                  <a:pt x="948866" y="1648498"/>
                </a:cubicBezTo>
                <a:cubicBezTo>
                  <a:pt x="951325" y="1630095"/>
                  <a:pt x="965286" y="1624939"/>
                  <a:pt x="964096" y="1603204"/>
                </a:cubicBezTo>
                <a:cubicBezTo>
                  <a:pt x="947994" y="1592654"/>
                  <a:pt x="928956" y="1605822"/>
                  <a:pt x="919833" y="1600269"/>
                </a:cubicBezTo>
                <a:cubicBezTo>
                  <a:pt x="897623" y="1586864"/>
                  <a:pt x="898734" y="1563305"/>
                  <a:pt x="866449" y="1566319"/>
                </a:cubicBezTo>
                <a:cubicBezTo>
                  <a:pt x="848442" y="1583611"/>
                  <a:pt x="839480" y="1606139"/>
                  <a:pt x="823139" y="1624701"/>
                </a:cubicBezTo>
                <a:cubicBezTo>
                  <a:pt x="813303" y="1635886"/>
                  <a:pt x="811002" y="1647467"/>
                  <a:pt x="807908" y="1661586"/>
                </a:cubicBezTo>
                <a:cubicBezTo>
                  <a:pt x="789744" y="1653257"/>
                  <a:pt x="771896" y="1639535"/>
                  <a:pt x="751906" y="1649450"/>
                </a:cubicBezTo>
                <a:cubicBezTo>
                  <a:pt x="727554" y="1661586"/>
                  <a:pt x="734772" y="1714733"/>
                  <a:pt x="701060" y="1727821"/>
                </a:cubicBezTo>
                <a:cubicBezTo>
                  <a:pt x="699394" y="1727108"/>
                  <a:pt x="697728" y="1726393"/>
                  <a:pt x="696062" y="1725759"/>
                </a:cubicBezTo>
                <a:cubicBezTo>
                  <a:pt x="685988" y="1722110"/>
                  <a:pt x="672742" y="1725204"/>
                  <a:pt x="662350" y="1726711"/>
                </a:cubicBezTo>
                <a:lnTo>
                  <a:pt x="657273" y="1721079"/>
                </a:lnTo>
                <a:cubicBezTo>
                  <a:pt x="659653" y="1703628"/>
                  <a:pt x="662032" y="1699027"/>
                  <a:pt x="652593" y="1683321"/>
                </a:cubicBezTo>
                <a:cubicBezTo>
                  <a:pt x="632842" y="1671898"/>
                  <a:pt x="601351" y="1675706"/>
                  <a:pt x="579616" y="1680148"/>
                </a:cubicBezTo>
                <a:cubicBezTo>
                  <a:pt x="558357" y="1701407"/>
                  <a:pt x="566528" y="1737578"/>
                  <a:pt x="523772" y="1738213"/>
                </a:cubicBezTo>
                <a:cubicBezTo>
                  <a:pt x="522662" y="1738213"/>
                  <a:pt x="521472" y="1737975"/>
                  <a:pt x="520440" y="1737895"/>
                </a:cubicBezTo>
                <a:cubicBezTo>
                  <a:pt x="520124" y="1736706"/>
                  <a:pt x="519806" y="1735516"/>
                  <a:pt x="519330" y="1734405"/>
                </a:cubicBezTo>
                <a:cubicBezTo>
                  <a:pt x="513619" y="1715764"/>
                  <a:pt x="508780" y="1705928"/>
                  <a:pt x="490932" y="1696885"/>
                </a:cubicBezTo>
                <a:cubicBezTo>
                  <a:pt x="471499" y="1687049"/>
                  <a:pt x="441514" y="1679196"/>
                  <a:pt x="431519" y="1659841"/>
                </a:cubicBezTo>
                <a:cubicBezTo>
                  <a:pt x="433264" y="1642232"/>
                  <a:pt x="437389" y="1629064"/>
                  <a:pt x="429854" y="1612723"/>
                </a:cubicBezTo>
                <a:cubicBezTo>
                  <a:pt x="414226" y="1604711"/>
                  <a:pt x="392809" y="1605584"/>
                  <a:pt x="376072" y="1610344"/>
                </a:cubicBezTo>
                <a:cubicBezTo>
                  <a:pt x="335855" y="1621687"/>
                  <a:pt x="306823" y="1739641"/>
                  <a:pt x="248044" y="1752094"/>
                </a:cubicBezTo>
                <a:cubicBezTo>
                  <a:pt x="245506" y="1724014"/>
                  <a:pt x="237495" y="1712195"/>
                  <a:pt x="227896" y="1687287"/>
                </a:cubicBezTo>
                <a:cubicBezTo>
                  <a:pt x="203544" y="1623828"/>
                  <a:pt x="429377" y="1344452"/>
                  <a:pt x="463169" y="1270919"/>
                </a:cubicBezTo>
                <a:cubicBezTo>
                  <a:pt x="504973" y="1179618"/>
                  <a:pt x="509732" y="1019623"/>
                  <a:pt x="472609" y="926021"/>
                </a:cubicBezTo>
                <a:cubicBezTo>
                  <a:pt x="437389" y="837179"/>
                  <a:pt x="357907" y="777052"/>
                  <a:pt x="272555" y="740246"/>
                </a:cubicBezTo>
                <a:cubicBezTo>
                  <a:pt x="289292" y="728664"/>
                  <a:pt x="305077" y="717400"/>
                  <a:pt x="316103" y="699949"/>
                </a:cubicBezTo>
                <a:cubicBezTo>
                  <a:pt x="328002" y="681150"/>
                  <a:pt x="331334" y="659970"/>
                  <a:pt x="326336" y="638236"/>
                </a:cubicBezTo>
                <a:cubicBezTo>
                  <a:pt x="320705" y="613804"/>
                  <a:pt x="302619" y="594132"/>
                  <a:pt x="281598" y="581520"/>
                </a:cubicBezTo>
                <a:cubicBezTo>
                  <a:pt x="221233" y="545269"/>
                  <a:pt x="154839" y="567479"/>
                  <a:pt x="92253" y="583661"/>
                </a:cubicBezTo>
                <a:cubicBezTo>
                  <a:pt x="93364" y="590086"/>
                  <a:pt x="93761" y="594687"/>
                  <a:pt x="92333" y="601112"/>
                </a:cubicBezTo>
                <a:cubicBezTo>
                  <a:pt x="84877" y="633397"/>
                  <a:pt x="55923" y="669569"/>
                  <a:pt x="28398" y="687337"/>
                </a:cubicBezTo>
                <a:cubicBezTo>
                  <a:pt x="33633" y="623482"/>
                  <a:pt x="20466" y="515126"/>
                  <a:pt x="0" y="45388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D1EDCED1-2D38-CF02-8E93-0B5E82F0C34B}"/>
              </a:ext>
            </a:extLst>
          </p:cNvPr>
          <p:cNvSpPr/>
          <p:nvPr/>
        </p:nvSpPr>
        <p:spPr>
          <a:xfrm>
            <a:off x="11162858" y="2698749"/>
            <a:ext cx="217504" cy="179746"/>
          </a:xfrm>
          <a:custGeom>
            <a:avLst/>
            <a:gdLst>
              <a:gd name="connsiteX0" fmla="*/ 7932 w 217504"/>
              <a:gd name="connsiteY0" fmla="*/ 0 h 179746"/>
              <a:gd name="connsiteX1" fmla="*/ 210445 w 217504"/>
              <a:gd name="connsiteY1" fmla="*/ 145876 h 179746"/>
              <a:gd name="connsiteX2" fmla="*/ 217505 w 217504"/>
              <a:gd name="connsiteY2" fmla="*/ 179747 h 179746"/>
              <a:gd name="connsiteX3" fmla="*/ 91697 w 217504"/>
              <a:gd name="connsiteY3" fmla="*/ 146748 h 179746"/>
              <a:gd name="connsiteX4" fmla="*/ 42597 w 217504"/>
              <a:gd name="connsiteY4" fmla="*/ 147304 h 179746"/>
              <a:gd name="connsiteX5" fmla="*/ 33554 w 217504"/>
              <a:gd name="connsiteY5" fmla="*/ 117398 h 179746"/>
              <a:gd name="connsiteX6" fmla="*/ 45532 w 217504"/>
              <a:gd name="connsiteY6" fmla="*/ 98758 h 179746"/>
              <a:gd name="connsiteX7" fmla="*/ 0 w 217504"/>
              <a:gd name="connsiteY7" fmla="*/ 37044 h 179746"/>
              <a:gd name="connsiteX8" fmla="*/ 8329 w 217504"/>
              <a:gd name="connsiteY8" fmla="*/ 6743 h 179746"/>
              <a:gd name="connsiteX9" fmla="*/ 7932 w 217504"/>
              <a:gd name="connsiteY9" fmla="*/ 0 h 17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7504" h="179746">
                <a:moveTo>
                  <a:pt x="7932" y="0"/>
                </a:moveTo>
                <a:cubicBezTo>
                  <a:pt x="70835" y="12850"/>
                  <a:pt x="177208" y="91856"/>
                  <a:pt x="210445" y="145876"/>
                </a:cubicBezTo>
                <a:cubicBezTo>
                  <a:pt x="216870" y="156267"/>
                  <a:pt x="217267" y="167848"/>
                  <a:pt x="217505" y="179747"/>
                </a:cubicBezTo>
                <a:cubicBezTo>
                  <a:pt x="180699" y="153887"/>
                  <a:pt x="135088" y="151746"/>
                  <a:pt x="91697" y="146748"/>
                </a:cubicBezTo>
                <a:lnTo>
                  <a:pt x="42597" y="147304"/>
                </a:lnTo>
                <a:cubicBezTo>
                  <a:pt x="42835" y="134215"/>
                  <a:pt x="41248" y="128028"/>
                  <a:pt x="33554" y="117398"/>
                </a:cubicBezTo>
                <a:cubicBezTo>
                  <a:pt x="41011" y="110259"/>
                  <a:pt x="42438" y="108594"/>
                  <a:pt x="45532" y="98758"/>
                </a:cubicBezTo>
                <a:cubicBezTo>
                  <a:pt x="42358" y="69011"/>
                  <a:pt x="7456" y="65680"/>
                  <a:pt x="0" y="37044"/>
                </a:cubicBezTo>
                <a:cubicBezTo>
                  <a:pt x="4284" y="27128"/>
                  <a:pt x="8884" y="17689"/>
                  <a:pt x="8329" y="6743"/>
                </a:cubicBezTo>
                <a:cubicBezTo>
                  <a:pt x="8329" y="4521"/>
                  <a:pt x="8091" y="2221"/>
                  <a:pt x="7932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ACC6A052-BB37-E816-41B2-CC09D6C55856}"/>
              </a:ext>
            </a:extLst>
          </p:cNvPr>
          <p:cNvSpPr/>
          <p:nvPr/>
        </p:nvSpPr>
        <p:spPr>
          <a:xfrm>
            <a:off x="11196412" y="2797586"/>
            <a:ext cx="60444" cy="48545"/>
          </a:xfrm>
          <a:custGeom>
            <a:avLst/>
            <a:gdLst>
              <a:gd name="connsiteX0" fmla="*/ 12057 w 60444"/>
              <a:gd name="connsiteY0" fmla="*/ 0 h 48545"/>
              <a:gd name="connsiteX1" fmla="*/ 60444 w 60444"/>
              <a:gd name="connsiteY1" fmla="*/ 39583 h 48545"/>
              <a:gd name="connsiteX2" fmla="*/ 58144 w 60444"/>
              <a:gd name="connsiteY2" fmla="*/ 47991 h 48545"/>
              <a:gd name="connsiteX3" fmla="*/ 9043 w 60444"/>
              <a:gd name="connsiteY3" fmla="*/ 48546 h 48545"/>
              <a:gd name="connsiteX4" fmla="*/ 0 w 60444"/>
              <a:gd name="connsiteY4" fmla="*/ 18641 h 48545"/>
              <a:gd name="connsiteX5" fmla="*/ 12057 w 60444"/>
              <a:gd name="connsiteY5" fmla="*/ 0 h 48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44" h="48545">
                <a:moveTo>
                  <a:pt x="12057" y="0"/>
                </a:moveTo>
                <a:cubicBezTo>
                  <a:pt x="28477" y="11581"/>
                  <a:pt x="52988" y="21576"/>
                  <a:pt x="60444" y="39583"/>
                </a:cubicBezTo>
                <a:lnTo>
                  <a:pt x="58144" y="47991"/>
                </a:lnTo>
                <a:lnTo>
                  <a:pt x="9043" y="48546"/>
                </a:lnTo>
                <a:cubicBezTo>
                  <a:pt x="9281" y="35458"/>
                  <a:pt x="7694" y="29270"/>
                  <a:pt x="0" y="18641"/>
                </a:cubicBezTo>
                <a:cubicBezTo>
                  <a:pt x="7535" y="11423"/>
                  <a:pt x="8964" y="9836"/>
                  <a:pt x="12057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74803FDA-DAB9-46EE-546E-BB7C6FB21312}"/>
              </a:ext>
            </a:extLst>
          </p:cNvPr>
          <p:cNvSpPr/>
          <p:nvPr/>
        </p:nvSpPr>
        <p:spPr>
          <a:xfrm>
            <a:off x="11163890" y="2816227"/>
            <a:ext cx="41576" cy="41406"/>
          </a:xfrm>
          <a:custGeom>
            <a:avLst/>
            <a:gdLst>
              <a:gd name="connsiteX0" fmla="*/ 8328 w 41576"/>
              <a:gd name="connsiteY0" fmla="*/ 35140 h 41406"/>
              <a:gd name="connsiteX1" fmla="*/ 0 w 41576"/>
              <a:gd name="connsiteY1" fmla="*/ 8250 h 41406"/>
              <a:gd name="connsiteX2" fmla="*/ 7219 w 41576"/>
              <a:gd name="connsiteY2" fmla="*/ 317 h 41406"/>
              <a:gd name="connsiteX3" fmla="*/ 32522 w 41576"/>
              <a:gd name="connsiteY3" fmla="*/ 0 h 41406"/>
              <a:gd name="connsiteX4" fmla="*/ 41565 w 41576"/>
              <a:gd name="connsiteY4" fmla="*/ 29905 h 41406"/>
              <a:gd name="connsiteX5" fmla="*/ 39582 w 41576"/>
              <a:gd name="connsiteY5" fmla="*/ 41407 h 41406"/>
              <a:gd name="connsiteX6" fmla="*/ 8328 w 41576"/>
              <a:gd name="connsiteY6" fmla="*/ 35140 h 41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576" h="41406">
                <a:moveTo>
                  <a:pt x="8328" y="35140"/>
                </a:moveTo>
                <a:cubicBezTo>
                  <a:pt x="4204" y="26097"/>
                  <a:pt x="1983" y="18006"/>
                  <a:pt x="0" y="8250"/>
                </a:cubicBezTo>
                <a:lnTo>
                  <a:pt x="7219" y="317"/>
                </a:lnTo>
                <a:lnTo>
                  <a:pt x="32522" y="0"/>
                </a:lnTo>
                <a:cubicBezTo>
                  <a:pt x="40217" y="10629"/>
                  <a:pt x="41724" y="16817"/>
                  <a:pt x="41565" y="29905"/>
                </a:cubicBezTo>
                <a:lnTo>
                  <a:pt x="39582" y="41407"/>
                </a:lnTo>
                <a:lnTo>
                  <a:pt x="8328" y="35140"/>
                </a:ln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983D440A-4A05-95D3-0AAC-4ABF9774D949}"/>
              </a:ext>
            </a:extLst>
          </p:cNvPr>
          <p:cNvSpPr/>
          <p:nvPr/>
        </p:nvSpPr>
        <p:spPr>
          <a:xfrm>
            <a:off x="10318065" y="783169"/>
            <a:ext cx="779371" cy="1793605"/>
          </a:xfrm>
          <a:custGeom>
            <a:avLst/>
            <a:gdLst>
              <a:gd name="connsiteX0" fmla="*/ 380038 w 779371"/>
              <a:gd name="connsiteY0" fmla="*/ 32443 h 1793605"/>
              <a:gd name="connsiteX1" fmla="*/ 443814 w 779371"/>
              <a:gd name="connsiteY1" fmla="*/ 75516 h 1793605"/>
              <a:gd name="connsiteX2" fmla="*/ 488236 w 779371"/>
              <a:gd name="connsiteY2" fmla="*/ 0 h 1793605"/>
              <a:gd name="connsiteX3" fmla="*/ 504576 w 779371"/>
              <a:gd name="connsiteY3" fmla="*/ 78054 h 1793605"/>
              <a:gd name="connsiteX4" fmla="*/ 519250 w 779371"/>
              <a:gd name="connsiteY4" fmla="*/ 73215 h 1793605"/>
              <a:gd name="connsiteX5" fmla="*/ 514650 w 779371"/>
              <a:gd name="connsiteY5" fmla="*/ 79323 h 1793605"/>
              <a:gd name="connsiteX6" fmla="*/ 576919 w 779371"/>
              <a:gd name="connsiteY6" fmla="*/ 83052 h 1793605"/>
              <a:gd name="connsiteX7" fmla="*/ 393205 w 779371"/>
              <a:gd name="connsiteY7" fmla="*/ 158409 h 1793605"/>
              <a:gd name="connsiteX8" fmla="*/ 369885 w 779371"/>
              <a:gd name="connsiteY8" fmla="*/ 204178 h 1793605"/>
              <a:gd name="connsiteX9" fmla="*/ 380118 w 779371"/>
              <a:gd name="connsiteY9" fmla="*/ 210762 h 1793605"/>
              <a:gd name="connsiteX10" fmla="*/ 485856 w 779371"/>
              <a:gd name="connsiteY10" fmla="*/ 156664 h 1793605"/>
              <a:gd name="connsiteX11" fmla="*/ 356162 w 779371"/>
              <a:gd name="connsiteY11" fmla="*/ 297225 h 1793605"/>
              <a:gd name="connsiteX12" fmla="*/ 465787 w 779371"/>
              <a:gd name="connsiteY12" fmla="*/ 244237 h 1793605"/>
              <a:gd name="connsiteX13" fmla="*/ 468008 w 779371"/>
              <a:gd name="connsiteY13" fmla="*/ 247172 h 1793605"/>
              <a:gd name="connsiteX14" fmla="*/ 463169 w 779371"/>
              <a:gd name="connsiteY14" fmla="*/ 296352 h 1793605"/>
              <a:gd name="connsiteX15" fmla="*/ 482286 w 779371"/>
              <a:gd name="connsiteY15" fmla="*/ 320784 h 1793605"/>
              <a:gd name="connsiteX16" fmla="*/ 467215 w 779371"/>
              <a:gd name="connsiteY16" fmla="*/ 338235 h 1793605"/>
              <a:gd name="connsiteX17" fmla="*/ 506004 w 779371"/>
              <a:gd name="connsiteY17" fmla="*/ 352592 h 1793605"/>
              <a:gd name="connsiteX18" fmla="*/ 601668 w 779371"/>
              <a:gd name="connsiteY18" fmla="*/ 258515 h 1793605"/>
              <a:gd name="connsiteX19" fmla="*/ 604444 w 779371"/>
              <a:gd name="connsiteY19" fmla="*/ 245982 h 1793605"/>
              <a:gd name="connsiteX20" fmla="*/ 606268 w 779371"/>
              <a:gd name="connsiteY20" fmla="*/ 248441 h 1793605"/>
              <a:gd name="connsiteX21" fmla="*/ 663064 w 779371"/>
              <a:gd name="connsiteY21" fmla="*/ 406850 h 1793605"/>
              <a:gd name="connsiteX22" fmla="*/ 710341 w 779371"/>
              <a:gd name="connsiteY22" fmla="*/ 333872 h 1793605"/>
              <a:gd name="connsiteX23" fmla="*/ 708675 w 779371"/>
              <a:gd name="connsiteY23" fmla="*/ 327843 h 1793605"/>
              <a:gd name="connsiteX24" fmla="*/ 710578 w 779371"/>
              <a:gd name="connsiteY24" fmla="*/ 325067 h 1793605"/>
              <a:gd name="connsiteX25" fmla="*/ 715180 w 779371"/>
              <a:gd name="connsiteY25" fmla="*/ 293655 h 1793605"/>
              <a:gd name="connsiteX26" fmla="*/ 706533 w 779371"/>
              <a:gd name="connsiteY26" fmla="*/ 292703 h 1793605"/>
              <a:gd name="connsiteX27" fmla="*/ 712324 w 779371"/>
              <a:gd name="connsiteY27" fmla="*/ 289927 h 1793605"/>
              <a:gd name="connsiteX28" fmla="*/ 713354 w 779371"/>
              <a:gd name="connsiteY28" fmla="*/ 284692 h 1793605"/>
              <a:gd name="connsiteX29" fmla="*/ 778162 w 779371"/>
              <a:gd name="connsiteY29" fmla="*/ 351482 h 1793605"/>
              <a:gd name="connsiteX30" fmla="*/ 749526 w 779371"/>
              <a:gd name="connsiteY30" fmla="*/ 508383 h 1793605"/>
              <a:gd name="connsiteX31" fmla="*/ 759601 w 779371"/>
              <a:gd name="connsiteY31" fmla="*/ 514174 h 1793605"/>
              <a:gd name="connsiteX32" fmla="*/ 749923 w 779371"/>
              <a:gd name="connsiteY32" fmla="*/ 662826 h 1793605"/>
              <a:gd name="connsiteX33" fmla="*/ 734375 w 779371"/>
              <a:gd name="connsiteY33" fmla="*/ 677897 h 1793605"/>
              <a:gd name="connsiteX34" fmla="*/ 745719 w 779371"/>
              <a:gd name="connsiteY34" fmla="*/ 701615 h 1793605"/>
              <a:gd name="connsiteX35" fmla="*/ 728744 w 779371"/>
              <a:gd name="connsiteY35" fmla="*/ 898020 h 1793605"/>
              <a:gd name="connsiteX36" fmla="*/ 514968 w 779371"/>
              <a:gd name="connsiteY36" fmla="*/ 1707832 h 1793605"/>
              <a:gd name="connsiteX37" fmla="*/ 412243 w 779371"/>
              <a:gd name="connsiteY37" fmla="*/ 1792232 h 1793605"/>
              <a:gd name="connsiteX38" fmla="*/ 332286 w 779371"/>
              <a:gd name="connsiteY38" fmla="*/ 1770735 h 1793605"/>
              <a:gd name="connsiteX39" fmla="*/ 24749 w 779371"/>
              <a:gd name="connsiteY39" fmla="*/ 803466 h 1793605"/>
              <a:gd name="connsiteX40" fmla="*/ 0 w 779371"/>
              <a:gd name="connsiteY40" fmla="*/ 512032 h 1793605"/>
              <a:gd name="connsiteX41" fmla="*/ 9122 w 779371"/>
              <a:gd name="connsiteY41" fmla="*/ 515602 h 1793605"/>
              <a:gd name="connsiteX42" fmla="*/ 42042 w 779371"/>
              <a:gd name="connsiteY42" fmla="*/ 535750 h 1793605"/>
              <a:gd name="connsiteX43" fmla="*/ 79085 w 779371"/>
              <a:gd name="connsiteY43" fmla="*/ 524883 h 1793605"/>
              <a:gd name="connsiteX44" fmla="*/ 90032 w 779371"/>
              <a:gd name="connsiteY44" fmla="*/ 485062 h 1793605"/>
              <a:gd name="connsiteX45" fmla="*/ 53464 w 779371"/>
              <a:gd name="connsiteY45" fmla="*/ 403835 h 1793605"/>
              <a:gd name="connsiteX46" fmla="*/ 84083 w 779371"/>
              <a:gd name="connsiteY46" fmla="*/ 365205 h 1793605"/>
              <a:gd name="connsiteX47" fmla="*/ 162295 w 779371"/>
              <a:gd name="connsiteY47" fmla="*/ 362904 h 1793605"/>
              <a:gd name="connsiteX48" fmla="*/ 177129 w 779371"/>
              <a:gd name="connsiteY48" fmla="*/ 334427 h 1793605"/>
              <a:gd name="connsiteX49" fmla="*/ 148493 w 779371"/>
              <a:gd name="connsiteY49" fmla="*/ 286516 h 1793605"/>
              <a:gd name="connsiteX50" fmla="*/ 278981 w 779371"/>
              <a:gd name="connsiteY50" fmla="*/ 149049 h 1793605"/>
              <a:gd name="connsiteX51" fmla="*/ 301508 w 779371"/>
              <a:gd name="connsiteY51" fmla="*/ 152539 h 1793605"/>
              <a:gd name="connsiteX52" fmla="*/ 340139 w 779371"/>
              <a:gd name="connsiteY52" fmla="*/ 103596 h 1793605"/>
              <a:gd name="connsiteX53" fmla="*/ 362984 w 779371"/>
              <a:gd name="connsiteY53" fmla="*/ 114781 h 1793605"/>
              <a:gd name="connsiteX54" fmla="*/ 369488 w 779371"/>
              <a:gd name="connsiteY54" fmla="*/ 106135 h 1793605"/>
              <a:gd name="connsiteX55" fmla="*/ 380038 w 779371"/>
              <a:gd name="connsiteY55" fmla="*/ 32443 h 179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779371" h="1793605">
                <a:moveTo>
                  <a:pt x="380038" y="32443"/>
                </a:moveTo>
                <a:cubicBezTo>
                  <a:pt x="403280" y="42438"/>
                  <a:pt x="422872" y="61158"/>
                  <a:pt x="443814" y="75516"/>
                </a:cubicBezTo>
                <a:cubicBezTo>
                  <a:pt x="484507" y="77816"/>
                  <a:pt x="464359" y="20941"/>
                  <a:pt x="488236" y="0"/>
                </a:cubicBezTo>
                <a:cubicBezTo>
                  <a:pt x="506876" y="14992"/>
                  <a:pt x="491408" y="54892"/>
                  <a:pt x="504576" y="78054"/>
                </a:cubicBezTo>
                <a:lnTo>
                  <a:pt x="519250" y="73215"/>
                </a:lnTo>
                <a:lnTo>
                  <a:pt x="514650" y="79323"/>
                </a:lnTo>
                <a:cubicBezTo>
                  <a:pt x="535433" y="78689"/>
                  <a:pt x="556850" y="76547"/>
                  <a:pt x="576919" y="83052"/>
                </a:cubicBezTo>
                <a:cubicBezTo>
                  <a:pt x="562958" y="108514"/>
                  <a:pt x="441514" y="114940"/>
                  <a:pt x="393205" y="158409"/>
                </a:cubicBezTo>
                <a:cubicBezTo>
                  <a:pt x="378372" y="171814"/>
                  <a:pt x="370678" y="184189"/>
                  <a:pt x="369885" y="204178"/>
                </a:cubicBezTo>
                <a:lnTo>
                  <a:pt x="380118" y="210762"/>
                </a:lnTo>
                <a:cubicBezTo>
                  <a:pt x="408674" y="211238"/>
                  <a:pt x="463724" y="174908"/>
                  <a:pt x="485856" y="156664"/>
                </a:cubicBezTo>
                <a:cubicBezTo>
                  <a:pt x="479351" y="197436"/>
                  <a:pt x="388605" y="265813"/>
                  <a:pt x="356162" y="297225"/>
                </a:cubicBezTo>
                <a:cubicBezTo>
                  <a:pt x="391461" y="285009"/>
                  <a:pt x="435406" y="250027"/>
                  <a:pt x="465787" y="244237"/>
                </a:cubicBezTo>
                <a:lnTo>
                  <a:pt x="468008" y="247172"/>
                </a:lnTo>
                <a:cubicBezTo>
                  <a:pt x="474195" y="255501"/>
                  <a:pt x="458013" y="283898"/>
                  <a:pt x="463169" y="296352"/>
                </a:cubicBezTo>
                <a:cubicBezTo>
                  <a:pt x="467531" y="306981"/>
                  <a:pt x="479509" y="305236"/>
                  <a:pt x="482286" y="320784"/>
                </a:cubicBezTo>
                <a:lnTo>
                  <a:pt x="467215" y="338235"/>
                </a:lnTo>
                <a:cubicBezTo>
                  <a:pt x="479906" y="347040"/>
                  <a:pt x="489266" y="357035"/>
                  <a:pt x="506004" y="352592"/>
                </a:cubicBezTo>
                <a:cubicBezTo>
                  <a:pt x="541857" y="343074"/>
                  <a:pt x="587786" y="291831"/>
                  <a:pt x="601668" y="258515"/>
                </a:cubicBezTo>
                <a:cubicBezTo>
                  <a:pt x="603412" y="254390"/>
                  <a:pt x="604206" y="250503"/>
                  <a:pt x="604444" y="245982"/>
                </a:cubicBezTo>
                <a:cubicBezTo>
                  <a:pt x="605079" y="246775"/>
                  <a:pt x="605713" y="247568"/>
                  <a:pt x="606268" y="248441"/>
                </a:cubicBezTo>
                <a:cubicBezTo>
                  <a:pt x="635618" y="291513"/>
                  <a:pt x="611662" y="373058"/>
                  <a:pt x="663064" y="406850"/>
                </a:cubicBezTo>
                <a:cubicBezTo>
                  <a:pt x="690589" y="393761"/>
                  <a:pt x="699315" y="360842"/>
                  <a:pt x="710341" y="333872"/>
                </a:cubicBezTo>
                <a:lnTo>
                  <a:pt x="708675" y="327843"/>
                </a:lnTo>
                <a:cubicBezTo>
                  <a:pt x="709310" y="326892"/>
                  <a:pt x="710023" y="326019"/>
                  <a:pt x="710578" y="325067"/>
                </a:cubicBezTo>
                <a:cubicBezTo>
                  <a:pt x="714783" y="316659"/>
                  <a:pt x="714465" y="303174"/>
                  <a:pt x="715180" y="293655"/>
                </a:cubicBezTo>
                <a:lnTo>
                  <a:pt x="706533" y="292703"/>
                </a:lnTo>
                <a:lnTo>
                  <a:pt x="712324" y="289927"/>
                </a:lnTo>
                <a:lnTo>
                  <a:pt x="713354" y="284692"/>
                </a:lnTo>
                <a:cubicBezTo>
                  <a:pt x="741832" y="302381"/>
                  <a:pt x="768644" y="316897"/>
                  <a:pt x="778162" y="351482"/>
                </a:cubicBezTo>
                <a:cubicBezTo>
                  <a:pt x="788791" y="390430"/>
                  <a:pt x="725175" y="493153"/>
                  <a:pt x="749526" y="508383"/>
                </a:cubicBezTo>
                <a:cubicBezTo>
                  <a:pt x="752779" y="510446"/>
                  <a:pt x="756189" y="512270"/>
                  <a:pt x="759601" y="514174"/>
                </a:cubicBezTo>
                <a:cubicBezTo>
                  <a:pt x="760235" y="561371"/>
                  <a:pt x="764439" y="617691"/>
                  <a:pt x="749923" y="662826"/>
                </a:cubicBezTo>
                <a:cubicBezTo>
                  <a:pt x="744926" y="667903"/>
                  <a:pt x="740008" y="673455"/>
                  <a:pt x="734375" y="677897"/>
                </a:cubicBezTo>
                <a:cubicBezTo>
                  <a:pt x="740008" y="685275"/>
                  <a:pt x="743974" y="692334"/>
                  <a:pt x="745719" y="701615"/>
                </a:cubicBezTo>
                <a:cubicBezTo>
                  <a:pt x="756507" y="757617"/>
                  <a:pt x="736438" y="841066"/>
                  <a:pt x="728744" y="898020"/>
                </a:cubicBezTo>
                <a:cubicBezTo>
                  <a:pt x="695904" y="1141067"/>
                  <a:pt x="650690" y="1504288"/>
                  <a:pt x="514968" y="1707832"/>
                </a:cubicBezTo>
                <a:cubicBezTo>
                  <a:pt x="491012" y="1743845"/>
                  <a:pt x="457379" y="1784220"/>
                  <a:pt x="412243" y="1792232"/>
                </a:cubicBezTo>
                <a:cubicBezTo>
                  <a:pt x="382973" y="1797388"/>
                  <a:pt x="355924" y="1787552"/>
                  <a:pt x="332286" y="1770735"/>
                </a:cubicBezTo>
                <a:cubicBezTo>
                  <a:pt x="128900" y="1626050"/>
                  <a:pt x="50053" y="1048575"/>
                  <a:pt x="24749" y="803466"/>
                </a:cubicBezTo>
                <a:cubicBezTo>
                  <a:pt x="14754" y="707009"/>
                  <a:pt x="16103" y="607379"/>
                  <a:pt x="0" y="512032"/>
                </a:cubicBezTo>
                <a:cubicBezTo>
                  <a:pt x="6187" y="513539"/>
                  <a:pt x="4442" y="512508"/>
                  <a:pt x="9122" y="515602"/>
                </a:cubicBezTo>
                <a:cubicBezTo>
                  <a:pt x="20069" y="522741"/>
                  <a:pt x="30619" y="529404"/>
                  <a:pt x="42042" y="535750"/>
                </a:cubicBezTo>
                <a:cubicBezTo>
                  <a:pt x="58382" y="536385"/>
                  <a:pt x="65839" y="534640"/>
                  <a:pt x="79085" y="524883"/>
                </a:cubicBezTo>
                <a:cubicBezTo>
                  <a:pt x="88128" y="512350"/>
                  <a:pt x="90270" y="500213"/>
                  <a:pt x="90032" y="485062"/>
                </a:cubicBezTo>
                <a:cubicBezTo>
                  <a:pt x="89398" y="450239"/>
                  <a:pt x="78530" y="427632"/>
                  <a:pt x="53464" y="403835"/>
                </a:cubicBezTo>
                <a:cubicBezTo>
                  <a:pt x="66076" y="392333"/>
                  <a:pt x="73295" y="378134"/>
                  <a:pt x="84083" y="365205"/>
                </a:cubicBezTo>
                <a:cubicBezTo>
                  <a:pt x="120096" y="322291"/>
                  <a:pt x="124458" y="365919"/>
                  <a:pt x="162295" y="362904"/>
                </a:cubicBezTo>
                <a:cubicBezTo>
                  <a:pt x="174829" y="351720"/>
                  <a:pt x="174750" y="351085"/>
                  <a:pt x="177129" y="334427"/>
                </a:cubicBezTo>
                <a:cubicBezTo>
                  <a:pt x="171100" y="313803"/>
                  <a:pt x="162295" y="302460"/>
                  <a:pt x="148493" y="286516"/>
                </a:cubicBezTo>
                <a:cubicBezTo>
                  <a:pt x="183475" y="260657"/>
                  <a:pt x="255977" y="157536"/>
                  <a:pt x="278981" y="149049"/>
                </a:cubicBezTo>
                <a:cubicBezTo>
                  <a:pt x="283899" y="147224"/>
                  <a:pt x="296034" y="153649"/>
                  <a:pt x="301508" y="152539"/>
                </a:cubicBezTo>
                <a:cubicBezTo>
                  <a:pt x="309599" y="150873"/>
                  <a:pt x="324988" y="111370"/>
                  <a:pt x="340139" y="103596"/>
                </a:cubicBezTo>
                <a:lnTo>
                  <a:pt x="362984" y="114781"/>
                </a:lnTo>
                <a:cubicBezTo>
                  <a:pt x="364887" y="112322"/>
                  <a:pt x="367902" y="108990"/>
                  <a:pt x="369488" y="106135"/>
                </a:cubicBezTo>
                <a:cubicBezTo>
                  <a:pt x="379403" y="87335"/>
                  <a:pt x="385194" y="53305"/>
                  <a:pt x="380038" y="3244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44800AB-9DF7-26A1-C527-CD651996DD4C}"/>
              </a:ext>
            </a:extLst>
          </p:cNvPr>
          <p:cNvSpPr/>
          <p:nvPr/>
        </p:nvSpPr>
        <p:spPr>
          <a:xfrm>
            <a:off x="10758627" y="1029151"/>
            <a:ext cx="338729" cy="431915"/>
          </a:xfrm>
          <a:custGeom>
            <a:avLst/>
            <a:gdLst>
              <a:gd name="connsiteX0" fmla="*/ 26573 w 338729"/>
              <a:gd name="connsiteY0" fmla="*/ 92253 h 431915"/>
              <a:gd name="connsiteX1" fmla="*/ 65362 w 338729"/>
              <a:gd name="connsiteY1" fmla="*/ 106610 h 431915"/>
              <a:gd name="connsiteX2" fmla="*/ 161026 w 338729"/>
              <a:gd name="connsiteY2" fmla="*/ 12533 h 431915"/>
              <a:gd name="connsiteX3" fmla="*/ 163802 w 338729"/>
              <a:gd name="connsiteY3" fmla="*/ 0 h 431915"/>
              <a:gd name="connsiteX4" fmla="*/ 165627 w 338729"/>
              <a:gd name="connsiteY4" fmla="*/ 2459 h 431915"/>
              <a:gd name="connsiteX5" fmla="*/ 222422 w 338729"/>
              <a:gd name="connsiteY5" fmla="*/ 160868 h 431915"/>
              <a:gd name="connsiteX6" fmla="*/ 269699 w 338729"/>
              <a:gd name="connsiteY6" fmla="*/ 87890 h 431915"/>
              <a:gd name="connsiteX7" fmla="*/ 268033 w 338729"/>
              <a:gd name="connsiteY7" fmla="*/ 81862 h 431915"/>
              <a:gd name="connsiteX8" fmla="*/ 269937 w 338729"/>
              <a:gd name="connsiteY8" fmla="*/ 79085 h 431915"/>
              <a:gd name="connsiteX9" fmla="*/ 274538 w 338729"/>
              <a:gd name="connsiteY9" fmla="*/ 47673 h 431915"/>
              <a:gd name="connsiteX10" fmla="*/ 265891 w 338729"/>
              <a:gd name="connsiteY10" fmla="*/ 46721 h 431915"/>
              <a:gd name="connsiteX11" fmla="*/ 271683 w 338729"/>
              <a:gd name="connsiteY11" fmla="*/ 43945 h 431915"/>
              <a:gd name="connsiteX12" fmla="*/ 272714 w 338729"/>
              <a:gd name="connsiteY12" fmla="*/ 38710 h 431915"/>
              <a:gd name="connsiteX13" fmla="*/ 337520 w 338729"/>
              <a:gd name="connsiteY13" fmla="*/ 105500 h 431915"/>
              <a:gd name="connsiteX14" fmla="*/ 308885 w 338729"/>
              <a:gd name="connsiteY14" fmla="*/ 262402 h 431915"/>
              <a:gd name="connsiteX15" fmla="*/ 318959 w 338729"/>
              <a:gd name="connsiteY15" fmla="*/ 268192 h 431915"/>
              <a:gd name="connsiteX16" fmla="*/ 309282 w 338729"/>
              <a:gd name="connsiteY16" fmla="*/ 416844 h 431915"/>
              <a:gd name="connsiteX17" fmla="*/ 293734 w 338729"/>
              <a:gd name="connsiteY17" fmla="*/ 431916 h 431915"/>
              <a:gd name="connsiteX18" fmla="*/ 0 w 338729"/>
              <a:gd name="connsiteY18" fmla="*/ 82100 h 431915"/>
              <a:gd name="connsiteX19" fmla="*/ 26573 w 338729"/>
              <a:gd name="connsiteY19" fmla="*/ 92253 h 431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38729" h="431915">
                <a:moveTo>
                  <a:pt x="26573" y="92253"/>
                </a:moveTo>
                <a:cubicBezTo>
                  <a:pt x="39265" y="101058"/>
                  <a:pt x="48625" y="111053"/>
                  <a:pt x="65362" y="106610"/>
                </a:cubicBezTo>
                <a:cubicBezTo>
                  <a:pt x="101217" y="97092"/>
                  <a:pt x="147144" y="45849"/>
                  <a:pt x="161026" y="12533"/>
                </a:cubicBezTo>
                <a:cubicBezTo>
                  <a:pt x="162771" y="8408"/>
                  <a:pt x="163565" y="4521"/>
                  <a:pt x="163802" y="0"/>
                </a:cubicBezTo>
                <a:cubicBezTo>
                  <a:pt x="164437" y="793"/>
                  <a:pt x="165071" y="1586"/>
                  <a:pt x="165627" y="2459"/>
                </a:cubicBezTo>
                <a:cubicBezTo>
                  <a:pt x="194976" y="45532"/>
                  <a:pt x="171021" y="127076"/>
                  <a:pt x="222422" y="160868"/>
                </a:cubicBezTo>
                <a:cubicBezTo>
                  <a:pt x="249948" y="147779"/>
                  <a:pt x="258673" y="114860"/>
                  <a:pt x="269699" y="87890"/>
                </a:cubicBezTo>
                <a:lnTo>
                  <a:pt x="268033" y="81862"/>
                </a:lnTo>
                <a:cubicBezTo>
                  <a:pt x="268668" y="80910"/>
                  <a:pt x="269382" y="80037"/>
                  <a:pt x="269937" y="79085"/>
                </a:cubicBezTo>
                <a:cubicBezTo>
                  <a:pt x="274141" y="70677"/>
                  <a:pt x="273823" y="57192"/>
                  <a:pt x="274538" y="47673"/>
                </a:cubicBezTo>
                <a:lnTo>
                  <a:pt x="265891" y="46721"/>
                </a:lnTo>
                <a:lnTo>
                  <a:pt x="271683" y="43945"/>
                </a:lnTo>
                <a:lnTo>
                  <a:pt x="272714" y="38710"/>
                </a:lnTo>
                <a:cubicBezTo>
                  <a:pt x="301191" y="56399"/>
                  <a:pt x="328002" y="70915"/>
                  <a:pt x="337520" y="105500"/>
                </a:cubicBezTo>
                <a:cubicBezTo>
                  <a:pt x="348149" y="144448"/>
                  <a:pt x="284533" y="247171"/>
                  <a:pt x="308885" y="262402"/>
                </a:cubicBezTo>
                <a:cubicBezTo>
                  <a:pt x="312137" y="264464"/>
                  <a:pt x="315548" y="266288"/>
                  <a:pt x="318959" y="268192"/>
                </a:cubicBezTo>
                <a:cubicBezTo>
                  <a:pt x="319593" y="315390"/>
                  <a:pt x="323798" y="371709"/>
                  <a:pt x="309282" y="416844"/>
                </a:cubicBezTo>
                <a:cubicBezTo>
                  <a:pt x="304284" y="421921"/>
                  <a:pt x="299366" y="427474"/>
                  <a:pt x="293734" y="431916"/>
                </a:cubicBezTo>
                <a:cubicBezTo>
                  <a:pt x="283660" y="333951"/>
                  <a:pt x="18800" y="173559"/>
                  <a:pt x="0" y="82100"/>
                </a:cubicBezTo>
                <a:cubicBezTo>
                  <a:pt x="11978" y="79879"/>
                  <a:pt x="16420" y="85828"/>
                  <a:pt x="26573" y="9225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E9B5362E-F8A6-5483-9510-D72834C8C1A5}"/>
              </a:ext>
            </a:extLst>
          </p:cNvPr>
          <p:cNvSpPr/>
          <p:nvPr/>
        </p:nvSpPr>
        <p:spPr>
          <a:xfrm>
            <a:off x="5242036" y="127241"/>
            <a:ext cx="2023892" cy="948292"/>
          </a:xfrm>
          <a:custGeom>
            <a:avLst/>
            <a:gdLst>
              <a:gd name="connsiteX0" fmla="*/ 463931 w 2023892"/>
              <a:gd name="connsiteY0" fmla="*/ 712564 h 948292"/>
              <a:gd name="connsiteX1" fmla="*/ 358748 w 2023892"/>
              <a:gd name="connsiteY1" fmla="*/ 638159 h 948292"/>
              <a:gd name="connsiteX2" fmla="*/ 4648 w 2023892"/>
              <a:gd name="connsiteY2" fmla="*/ 98840 h 948292"/>
              <a:gd name="connsiteX3" fmla="*/ 5918 w 2023892"/>
              <a:gd name="connsiteY3" fmla="*/ 53784 h 948292"/>
              <a:gd name="connsiteX4" fmla="*/ 58033 w 2023892"/>
              <a:gd name="connsiteY4" fmla="*/ 796 h 948292"/>
              <a:gd name="connsiteX5" fmla="*/ 70963 w 2023892"/>
              <a:gd name="connsiteY5" fmla="*/ 3493 h 948292"/>
              <a:gd name="connsiteX6" fmla="*/ 44310 w 2023892"/>
              <a:gd name="connsiteY6" fmla="*/ 110342 h 948292"/>
              <a:gd name="connsiteX7" fmla="*/ 52798 w 2023892"/>
              <a:gd name="connsiteY7" fmla="*/ 117877 h 948292"/>
              <a:gd name="connsiteX8" fmla="*/ 159329 w 2023892"/>
              <a:gd name="connsiteY8" fmla="*/ 55846 h 948292"/>
              <a:gd name="connsiteX9" fmla="*/ 143781 w 2023892"/>
              <a:gd name="connsiteY9" fmla="*/ 214731 h 948292"/>
              <a:gd name="connsiteX10" fmla="*/ 161788 w 2023892"/>
              <a:gd name="connsiteY10" fmla="*/ 224805 h 948292"/>
              <a:gd name="connsiteX11" fmla="*/ 213507 w 2023892"/>
              <a:gd name="connsiteY11" fmla="*/ 168882 h 948292"/>
              <a:gd name="connsiteX12" fmla="*/ 235321 w 2023892"/>
              <a:gd name="connsiteY12" fmla="*/ 162536 h 948292"/>
              <a:gd name="connsiteX13" fmla="*/ 336617 w 2023892"/>
              <a:gd name="connsiteY13" fmla="*/ 59495 h 948292"/>
              <a:gd name="connsiteX14" fmla="*/ 356368 w 2023892"/>
              <a:gd name="connsiteY14" fmla="*/ 187047 h 948292"/>
              <a:gd name="connsiteX15" fmla="*/ 374374 w 2023892"/>
              <a:gd name="connsiteY15" fmla="*/ 200215 h 948292"/>
              <a:gd name="connsiteX16" fmla="*/ 431805 w 2023892"/>
              <a:gd name="connsiteY16" fmla="*/ 82261 h 948292"/>
              <a:gd name="connsiteX17" fmla="*/ 447511 w 2023892"/>
              <a:gd name="connsiteY17" fmla="*/ 239797 h 948292"/>
              <a:gd name="connsiteX18" fmla="*/ 451477 w 2023892"/>
              <a:gd name="connsiteY18" fmla="*/ 294927 h 948292"/>
              <a:gd name="connsiteX19" fmla="*/ 434660 w 2023892"/>
              <a:gd name="connsiteY19" fmla="*/ 361241 h 948292"/>
              <a:gd name="connsiteX20" fmla="*/ 564672 w 2023892"/>
              <a:gd name="connsiteY20" fmla="*/ 305160 h 948292"/>
              <a:gd name="connsiteX21" fmla="*/ 534132 w 2023892"/>
              <a:gd name="connsiteY21" fmla="*/ 458571 h 948292"/>
              <a:gd name="connsiteX22" fmla="*/ 646850 w 2023892"/>
              <a:gd name="connsiteY22" fmla="*/ 384642 h 948292"/>
              <a:gd name="connsiteX23" fmla="*/ 659542 w 2023892"/>
              <a:gd name="connsiteY23" fmla="*/ 379724 h 948292"/>
              <a:gd name="connsiteX24" fmla="*/ 672234 w 2023892"/>
              <a:gd name="connsiteY24" fmla="*/ 426207 h 948292"/>
              <a:gd name="connsiteX25" fmla="*/ 704836 w 2023892"/>
              <a:gd name="connsiteY25" fmla="*/ 411215 h 948292"/>
              <a:gd name="connsiteX26" fmla="*/ 724825 w 2023892"/>
              <a:gd name="connsiteY26" fmla="*/ 373616 h 948292"/>
              <a:gd name="connsiteX27" fmla="*/ 770119 w 2023892"/>
              <a:gd name="connsiteY27" fmla="*/ 432077 h 948292"/>
              <a:gd name="connsiteX28" fmla="*/ 784635 w 2023892"/>
              <a:gd name="connsiteY28" fmla="*/ 434140 h 948292"/>
              <a:gd name="connsiteX29" fmla="*/ 804545 w 2023892"/>
              <a:gd name="connsiteY29" fmla="*/ 385594 h 948292"/>
              <a:gd name="connsiteX30" fmla="*/ 800024 w 2023892"/>
              <a:gd name="connsiteY30" fmla="*/ 315710 h 948292"/>
              <a:gd name="connsiteX31" fmla="*/ 884741 w 2023892"/>
              <a:gd name="connsiteY31" fmla="*/ 398047 h 948292"/>
              <a:gd name="connsiteX32" fmla="*/ 900447 w 2023892"/>
              <a:gd name="connsiteY32" fmla="*/ 398127 h 948292"/>
              <a:gd name="connsiteX33" fmla="*/ 924562 w 2023892"/>
              <a:gd name="connsiteY33" fmla="*/ 361003 h 948292"/>
              <a:gd name="connsiteX34" fmla="*/ 919722 w 2023892"/>
              <a:gd name="connsiteY34" fmla="*/ 289930 h 948292"/>
              <a:gd name="connsiteX35" fmla="*/ 1016259 w 2023892"/>
              <a:gd name="connsiteY35" fmla="*/ 332050 h 948292"/>
              <a:gd name="connsiteX36" fmla="*/ 1040135 w 2023892"/>
              <a:gd name="connsiteY36" fmla="*/ 315630 h 948292"/>
              <a:gd name="connsiteX37" fmla="*/ 1021177 w 2023892"/>
              <a:gd name="connsiteY37" fmla="*/ 269623 h 948292"/>
              <a:gd name="connsiteX38" fmla="*/ 980802 w 2023892"/>
              <a:gd name="connsiteY38" fmla="*/ 211955 h 948292"/>
              <a:gd name="connsiteX39" fmla="*/ 1019432 w 2023892"/>
              <a:gd name="connsiteY39" fmla="*/ 209258 h 948292"/>
              <a:gd name="connsiteX40" fmla="*/ 1446589 w 2023892"/>
              <a:gd name="connsiteY40" fmla="*/ 448180 h 948292"/>
              <a:gd name="connsiteX41" fmla="*/ 1749921 w 2023892"/>
              <a:gd name="connsiteY41" fmla="*/ 531628 h 948292"/>
              <a:gd name="connsiteX42" fmla="*/ 1884691 w 2023892"/>
              <a:gd name="connsiteY42" fmla="*/ 694400 h 948292"/>
              <a:gd name="connsiteX43" fmla="*/ 1896193 w 2023892"/>
              <a:gd name="connsiteY43" fmla="*/ 731126 h 948292"/>
              <a:gd name="connsiteX44" fmla="*/ 2019620 w 2023892"/>
              <a:gd name="connsiteY44" fmla="*/ 911983 h 948292"/>
              <a:gd name="connsiteX45" fmla="*/ 2023269 w 2023892"/>
              <a:gd name="connsiteY45" fmla="*/ 937684 h 948292"/>
              <a:gd name="connsiteX46" fmla="*/ 1501321 w 2023892"/>
              <a:gd name="connsiteY46" fmla="*/ 887473 h 948292"/>
              <a:gd name="connsiteX47" fmla="*/ 1441195 w 2023892"/>
              <a:gd name="connsiteY47" fmla="*/ 886283 h 948292"/>
              <a:gd name="connsiteX48" fmla="*/ 986751 w 2023892"/>
              <a:gd name="connsiteY48" fmla="*/ 837499 h 948292"/>
              <a:gd name="connsiteX49" fmla="*/ 730616 w 2023892"/>
              <a:gd name="connsiteY49" fmla="*/ 798789 h 948292"/>
              <a:gd name="connsiteX50" fmla="*/ 601715 w 2023892"/>
              <a:gd name="connsiteY50" fmla="*/ 764680 h 948292"/>
              <a:gd name="connsiteX51" fmla="*/ 463931 w 2023892"/>
              <a:gd name="connsiteY51" fmla="*/ 712564 h 948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023892" h="948292">
                <a:moveTo>
                  <a:pt x="463931" y="712564"/>
                </a:moveTo>
                <a:cubicBezTo>
                  <a:pt x="429187" y="690275"/>
                  <a:pt x="387384" y="668064"/>
                  <a:pt x="358748" y="638159"/>
                </a:cubicBezTo>
                <a:cubicBezTo>
                  <a:pt x="288785" y="565023"/>
                  <a:pt x="50259" y="199342"/>
                  <a:pt x="4648" y="98840"/>
                </a:cubicBezTo>
                <a:cubicBezTo>
                  <a:pt x="-2729" y="82578"/>
                  <a:pt x="-587" y="70125"/>
                  <a:pt x="5918" y="53784"/>
                </a:cubicBezTo>
                <a:cubicBezTo>
                  <a:pt x="15198" y="30463"/>
                  <a:pt x="34553" y="9918"/>
                  <a:pt x="58033" y="796"/>
                </a:cubicBezTo>
                <a:cubicBezTo>
                  <a:pt x="63586" y="-1346"/>
                  <a:pt x="65727" y="1272"/>
                  <a:pt x="70963" y="3493"/>
                </a:cubicBezTo>
                <a:cubicBezTo>
                  <a:pt x="73104" y="39585"/>
                  <a:pt x="42723" y="72901"/>
                  <a:pt x="44310" y="110342"/>
                </a:cubicBezTo>
                <a:lnTo>
                  <a:pt x="52798" y="117877"/>
                </a:lnTo>
                <a:cubicBezTo>
                  <a:pt x="91269" y="116767"/>
                  <a:pt x="130534" y="78771"/>
                  <a:pt x="159329" y="55846"/>
                </a:cubicBezTo>
                <a:cubicBezTo>
                  <a:pt x="152190" y="95825"/>
                  <a:pt x="123237" y="178877"/>
                  <a:pt x="143781" y="214731"/>
                </a:cubicBezTo>
                <a:cubicBezTo>
                  <a:pt x="148462" y="222901"/>
                  <a:pt x="153142" y="222346"/>
                  <a:pt x="161788" y="224805"/>
                </a:cubicBezTo>
                <a:cubicBezTo>
                  <a:pt x="184554" y="214731"/>
                  <a:pt x="195976" y="186413"/>
                  <a:pt x="213507" y="168882"/>
                </a:cubicBezTo>
                <a:cubicBezTo>
                  <a:pt x="221756" y="160633"/>
                  <a:pt x="224057" y="162536"/>
                  <a:pt x="235321" y="162536"/>
                </a:cubicBezTo>
                <a:cubicBezTo>
                  <a:pt x="284422" y="148496"/>
                  <a:pt x="311233" y="100188"/>
                  <a:pt x="336617" y="59495"/>
                </a:cubicBezTo>
                <a:cubicBezTo>
                  <a:pt x="336379" y="95825"/>
                  <a:pt x="328685" y="159046"/>
                  <a:pt x="356368" y="187047"/>
                </a:cubicBezTo>
                <a:cubicBezTo>
                  <a:pt x="361524" y="192283"/>
                  <a:pt x="368108" y="196328"/>
                  <a:pt x="374374" y="200215"/>
                </a:cubicBezTo>
                <a:cubicBezTo>
                  <a:pt x="394364" y="161346"/>
                  <a:pt x="413481" y="122002"/>
                  <a:pt x="431805" y="82261"/>
                </a:cubicBezTo>
                <a:cubicBezTo>
                  <a:pt x="430139" y="137629"/>
                  <a:pt x="426332" y="187285"/>
                  <a:pt x="447511" y="239797"/>
                </a:cubicBezTo>
                <a:cubicBezTo>
                  <a:pt x="456236" y="257407"/>
                  <a:pt x="452825" y="275889"/>
                  <a:pt x="451477" y="294927"/>
                </a:cubicBezTo>
                <a:lnTo>
                  <a:pt x="434660" y="361241"/>
                </a:lnTo>
                <a:cubicBezTo>
                  <a:pt x="467818" y="342600"/>
                  <a:pt x="526120" y="301352"/>
                  <a:pt x="564672" y="305160"/>
                </a:cubicBezTo>
                <a:cubicBezTo>
                  <a:pt x="577046" y="339189"/>
                  <a:pt x="533259" y="416212"/>
                  <a:pt x="534132" y="458571"/>
                </a:cubicBezTo>
                <a:cubicBezTo>
                  <a:pt x="585771" y="440406"/>
                  <a:pt x="608775" y="423272"/>
                  <a:pt x="646850" y="384642"/>
                </a:cubicBezTo>
                <a:cubicBezTo>
                  <a:pt x="652958" y="378375"/>
                  <a:pt x="650341" y="377027"/>
                  <a:pt x="659542" y="379724"/>
                </a:cubicBezTo>
                <a:cubicBezTo>
                  <a:pt x="661525" y="395192"/>
                  <a:pt x="661208" y="414388"/>
                  <a:pt x="672234" y="426207"/>
                </a:cubicBezTo>
                <a:cubicBezTo>
                  <a:pt x="686274" y="426049"/>
                  <a:pt x="694841" y="421289"/>
                  <a:pt x="704836" y="411215"/>
                </a:cubicBezTo>
                <a:cubicBezTo>
                  <a:pt x="713720" y="402331"/>
                  <a:pt x="719669" y="385118"/>
                  <a:pt x="724825" y="373616"/>
                </a:cubicBezTo>
                <a:cubicBezTo>
                  <a:pt x="737120" y="394637"/>
                  <a:pt x="748464" y="419544"/>
                  <a:pt x="770119" y="432077"/>
                </a:cubicBezTo>
                <a:lnTo>
                  <a:pt x="784635" y="434140"/>
                </a:lnTo>
                <a:cubicBezTo>
                  <a:pt x="798596" y="421368"/>
                  <a:pt x="803672" y="404631"/>
                  <a:pt x="804545" y="385594"/>
                </a:cubicBezTo>
                <a:cubicBezTo>
                  <a:pt x="805577" y="362590"/>
                  <a:pt x="802245" y="338555"/>
                  <a:pt x="800024" y="315710"/>
                </a:cubicBezTo>
                <a:cubicBezTo>
                  <a:pt x="817951" y="345218"/>
                  <a:pt x="848887" y="388767"/>
                  <a:pt x="884741" y="398047"/>
                </a:cubicBezTo>
                <a:cubicBezTo>
                  <a:pt x="890294" y="399475"/>
                  <a:pt x="894894" y="398841"/>
                  <a:pt x="900447" y="398127"/>
                </a:cubicBezTo>
                <a:cubicBezTo>
                  <a:pt x="914329" y="387735"/>
                  <a:pt x="922340" y="379644"/>
                  <a:pt x="924562" y="361003"/>
                </a:cubicBezTo>
                <a:cubicBezTo>
                  <a:pt x="927179" y="338714"/>
                  <a:pt x="922261" y="312378"/>
                  <a:pt x="919722" y="289930"/>
                </a:cubicBezTo>
                <a:cubicBezTo>
                  <a:pt x="943995" y="308888"/>
                  <a:pt x="982626" y="338158"/>
                  <a:pt x="1016259" y="332050"/>
                </a:cubicBezTo>
                <a:cubicBezTo>
                  <a:pt x="1026968" y="330067"/>
                  <a:pt x="1033631" y="323880"/>
                  <a:pt x="1040135" y="315630"/>
                </a:cubicBezTo>
                <a:cubicBezTo>
                  <a:pt x="1042118" y="296514"/>
                  <a:pt x="1032758" y="283742"/>
                  <a:pt x="1021177" y="269623"/>
                </a:cubicBezTo>
                <a:cubicBezTo>
                  <a:pt x="1007454" y="252806"/>
                  <a:pt x="985323" y="233372"/>
                  <a:pt x="980802" y="211955"/>
                </a:cubicBezTo>
                <a:cubicBezTo>
                  <a:pt x="992859" y="204578"/>
                  <a:pt x="1005789" y="206085"/>
                  <a:pt x="1019432" y="209258"/>
                </a:cubicBezTo>
                <a:cubicBezTo>
                  <a:pt x="1135958" y="236466"/>
                  <a:pt x="1317053" y="389639"/>
                  <a:pt x="1446589" y="448180"/>
                </a:cubicBezTo>
                <a:cubicBezTo>
                  <a:pt x="1541697" y="491173"/>
                  <a:pt x="1662427" y="477371"/>
                  <a:pt x="1749921" y="531628"/>
                </a:cubicBezTo>
                <a:cubicBezTo>
                  <a:pt x="1804813" y="565658"/>
                  <a:pt x="1853121" y="639190"/>
                  <a:pt x="1884691" y="694400"/>
                </a:cubicBezTo>
                <a:cubicBezTo>
                  <a:pt x="1891275" y="705822"/>
                  <a:pt x="1898097" y="717562"/>
                  <a:pt x="1896193" y="731126"/>
                </a:cubicBezTo>
                <a:cubicBezTo>
                  <a:pt x="1948071" y="755320"/>
                  <a:pt x="1999869" y="859471"/>
                  <a:pt x="2019620" y="911983"/>
                </a:cubicBezTo>
                <a:cubicBezTo>
                  <a:pt x="2023111" y="921264"/>
                  <a:pt x="2024935" y="927927"/>
                  <a:pt x="2023269" y="937684"/>
                </a:cubicBezTo>
                <a:cubicBezTo>
                  <a:pt x="1897066" y="967906"/>
                  <a:pt x="1624590" y="928007"/>
                  <a:pt x="1501321" y="887473"/>
                </a:cubicBezTo>
                <a:cubicBezTo>
                  <a:pt x="1481411" y="886124"/>
                  <a:pt x="1461184" y="886600"/>
                  <a:pt x="1441195" y="886283"/>
                </a:cubicBezTo>
                <a:cubicBezTo>
                  <a:pt x="1328159" y="917060"/>
                  <a:pt x="1098359" y="869307"/>
                  <a:pt x="986751" y="837499"/>
                </a:cubicBezTo>
                <a:cubicBezTo>
                  <a:pt x="910045" y="803866"/>
                  <a:pt x="812715" y="809260"/>
                  <a:pt x="730616" y="798789"/>
                </a:cubicBezTo>
                <a:cubicBezTo>
                  <a:pt x="685084" y="793554"/>
                  <a:pt x="643915" y="781972"/>
                  <a:pt x="601715" y="764680"/>
                </a:cubicBezTo>
                <a:cubicBezTo>
                  <a:pt x="550869" y="756748"/>
                  <a:pt x="507876" y="738107"/>
                  <a:pt x="463931" y="71256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53A90A40-BFB2-0811-A3B3-B112EE661245}"/>
              </a:ext>
            </a:extLst>
          </p:cNvPr>
          <p:cNvSpPr/>
          <p:nvPr/>
        </p:nvSpPr>
        <p:spPr>
          <a:xfrm>
            <a:off x="5242036" y="127241"/>
            <a:ext cx="476811" cy="712564"/>
          </a:xfrm>
          <a:custGeom>
            <a:avLst/>
            <a:gdLst>
              <a:gd name="connsiteX0" fmla="*/ 463931 w 476811"/>
              <a:gd name="connsiteY0" fmla="*/ 712564 h 712564"/>
              <a:gd name="connsiteX1" fmla="*/ 358748 w 476811"/>
              <a:gd name="connsiteY1" fmla="*/ 638159 h 712564"/>
              <a:gd name="connsiteX2" fmla="*/ 4648 w 476811"/>
              <a:gd name="connsiteY2" fmla="*/ 98840 h 712564"/>
              <a:gd name="connsiteX3" fmla="*/ 5918 w 476811"/>
              <a:gd name="connsiteY3" fmla="*/ 53784 h 712564"/>
              <a:gd name="connsiteX4" fmla="*/ 58033 w 476811"/>
              <a:gd name="connsiteY4" fmla="*/ 796 h 712564"/>
              <a:gd name="connsiteX5" fmla="*/ 70963 w 476811"/>
              <a:gd name="connsiteY5" fmla="*/ 3493 h 712564"/>
              <a:gd name="connsiteX6" fmla="*/ 44310 w 476811"/>
              <a:gd name="connsiteY6" fmla="*/ 110342 h 712564"/>
              <a:gd name="connsiteX7" fmla="*/ 52798 w 476811"/>
              <a:gd name="connsiteY7" fmla="*/ 117877 h 712564"/>
              <a:gd name="connsiteX8" fmla="*/ 159329 w 476811"/>
              <a:gd name="connsiteY8" fmla="*/ 55846 h 712564"/>
              <a:gd name="connsiteX9" fmla="*/ 143781 w 476811"/>
              <a:gd name="connsiteY9" fmla="*/ 214731 h 712564"/>
              <a:gd name="connsiteX10" fmla="*/ 161788 w 476811"/>
              <a:gd name="connsiteY10" fmla="*/ 224805 h 712564"/>
              <a:gd name="connsiteX11" fmla="*/ 213507 w 476811"/>
              <a:gd name="connsiteY11" fmla="*/ 168882 h 712564"/>
              <a:gd name="connsiteX12" fmla="*/ 235321 w 476811"/>
              <a:gd name="connsiteY12" fmla="*/ 162536 h 712564"/>
              <a:gd name="connsiteX13" fmla="*/ 317500 w 476811"/>
              <a:gd name="connsiteY13" fmla="*/ 383055 h 712564"/>
              <a:gd name="connsiteX14" fmla="*/ 476781 w 476811"/>
              <a:gd name="connsiteY14" fmla="*/ 655531 h 712564"/>
              <a:gd name="connsiteX15" fmla="*/ 463931 w 476811"/>
              <a:gd name="connsiteY15" fmla="*/ 712564 h 712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6811" h="712564">
                <a:moveTo>
                  <a:pt x="463931" y="712564"/>
                </a:moveTo>
                <a:cubicBezTo>
                  <a:pt x="429187" y="690275"/>
                  <a:pt x="387384" y="668064"/>
                  <a:pt x="358748" y="638159"/>
                </a:cubicBezTo>
                <a:cubicBezTo>
                  <a:pt x="288785" y="565023"/>
                  <a:pt x="50259" y="199342"/>
                  <a:pt x="4648" y="98840"/>
                </a:cubicBezTo>
                <a:cubicBezTo>
                  <a:pt x="-2729" y="82578"/>
                  <a:pt x="-587" y="70125"/>
                  <a:pt x="5918" y="53784"/>
                </a:cubicBezTo>
                <a:cubicBezTo>
                  <a:pt x="15198" y="30463"/>
                  <a:pt x="34553" y="9918"/>
                  <a:pt x="58033" y="796"/>
                </a:cubicBezTo>
                <a:cubicBezTo>
                  <a:pt x="63586" y="-1346"/>
                  <a:pt x="65727" y="1272"/>
                  <a:pt x="70963" y="3493"/>
                </a:cubicBezTo>
                <a:cubicBezTo>
                  <a:pt x="73104" y="39585"/>
                  <a:pt x="42723" y="72901"/>
                  <a:pt x="44310" y="110342"/>
                </a:cubicBezTo>
                <a:lnTo>
                  <a:pt x="52798" y="117877"/>
                </a:lnTo>
                <a:cubicBezTo>
                  <a:pt x="91269" y="116767"/>
                  <a:pt x="130534" y="78771"/>
                  <a:pt x="159329" y="55846"/>
                </a:cubicBezTo>
                <a:cubicBezTo>
                  <a:pt x="152190" y="95825"/>
                  <a:pt x="123237" y="178877"/>
                  <a:pt x="143781" y="214731"/>
                </a:cubicBezTo>
                <a:cubicBezTo>
                  <a:pt x="148462" y="222901"/>
                  <a:pt x="153142" y="222346"/>
                  <a:pt x="161788" y="224805"/>
                </a:cubicBezTo>
                <a:cubicBezTo>
                  <a:pt x="184554" y="214731"/>
                  <a:pt x="195976" y="186413"/>
                  <a:pt x="213507" y="168882"/>
                </a:cubicBezTo>
                <a:cubicBezTo>
                  <a:pt x="221756" y="160633"/>
                  <a:pt x="224057" y="162536"/>
                  <a:pt x="235321" y="162536"/>
                </a:cubicBezTo>
                <a:cubicBezTo>
                  <a:pt x="296162" y="229327"/>
                  <a:pt x="285057" y="305477"/>
                  <a:pt x="317500" y="383055"/>
                </a:cubicBezTo>
                <a:cubicBezTo>
                  <a:pt x="351847" y="465234"/>
                  <a:pt x="479081" y="570893"/>
                  <a:pt x="476781" y="655531"/>
                </a:cubicBezTo>
                <a:cubicBezTo>
                  <a:pt x="476226" y="674172"/>
                  <a:pt x="472101" y="695827"/>
                  <a:pt x="463931" y="71256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53D49A69-6DE4-A08E-6A78-055E0058FA03}"/>
              </a:ext>
            </a:extLst>
          </p:cNvPr>
          <p:cNvSpPr/>
          <p:nvPr/>
        </p:nvSpPr>
        <p:spPr>
          <a:xfrm>
            <a:off x="6735604" y="858367"/>
            <a:ext cx="530166" cy="217166"/>
          </a:xfrm>
          <a:custGeom>
            <a:avLst/>
            <a:gdLst>
              <a:gd name="connsiteX0" fmla="*/ 402467 w 530166"/>
              <a:gd name="connsiteY0" fmla="*/ 0 h 217166"/>
              <a:gd name="connsiteX1" fmla="*/ 525894 w 530166"/>
              <a:gd name="connsiteY1" fmla="*/ 180857 h 217166"/>
              <a:gd name="connsiteX2" fmla="*/ 529543 w 530166"/>
              <a:gd name="connsiteY2" fmla="*/ 206558 h 217166"/>
              <a:gd name="connsiteX3" fmla="*/ 7595 w 530166"/>
              <a:gd name="connsiteY3" fmla="*/ 156346 h 217166"/>
              <a:gd name="connsiteX4" fmla="*/ 535 w 530166"/>
              <a:gd name="connsiteY4" fmla="*/ 119699 h 217166"/>
              <a:gd name="connsiteX5" fmla="*/ 136733 w 530166"/>
              <a:gd name="connsiteY5" fmla="*/ 43311 h 217166"/>
              <a:gd name="connsiteX6" fmla="*/ 195115 w 530166"/>
              <a:gd name="connsiteY6" fmla="*/ 6505 h 217166"/>
              <a:gd name="connsiteX7" fmla="*/ 198130 w 530166"/>
              <a:gd name="connsiteY7" fmla="*/ 4363 h 217166"/>
              <a:gd name="connsiteX8" fmla="*/ 304582 w 530166"/>
              <a:gd name="connsiteY8" fmla="*/ 76150 h 217166"/>
              <a:gd name="connsiteX9" fmla="*/ 352096 w 530166"/>
              <a:gd name="connsiteY9" fmla="*/ 56795 h 217166"/>
              <a:gd name="connsiteX10" fmla="*/ 383746 w 530166"/>
              <a:gd name="connsiteY10" fmla="*/ 63379 h 217166"/>
              <a:gd name="connsiteX11" fmla="*/ 402467 w 530166"/>
              <a:gd name="connsiteY11" fmla="*/ 0 h 217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0166" h="217166">
                <a:moveTo>
                  <a:pt x="402467" y="0"/>
                </a:moveTo>
                <a:cubicBezTo>
                  <a:pt x="454344" y="24194"/>
                  <a:pt x="506142" y="128345"/>
                  <a:pt x="525894" y="180857"/>
                </a:cubicBezTo>
                <a:cubicBezTo>
                  <a:pt x="529384" y="190138"/>
                  <a:pt x="531208" y="196801"/>
                  <a:pt x="529543" y="206558"/>
                </a:cubicBezTo>
                <a:cubicBezTo>
                  <a:pt x="403339" y="236780"/>
                  <a:pt x="130863" y="196881"/>
                  <a:pt x="7595" y="156346"/>
                </a:cubicBezTo>
                <a:cubicBezTo>
                  <a:pt x="3074" y="143972"/>
                  <a:pt x="-1607" y="133184"/>
                  <a:pt x="535" y="119699"/>
                </a:cubicBezTo>
                <a:cubicBezTo>
                  <a:pt x="7595" y="74167"/>
                  <a:pt x="101752" y="60206"/>
                  <a:pt x="136733" y="43311"/>
                </a:cubicBezTo>
                <a:cubicBezTo>
                  <a:pt x="157040" y="33474"/>
                  <a:pt x="176792" y="19434"/>
                  <a:pt x="195115" y="6505"/>
                </a:cubicBezTo>
                <a:lnTo>
                  <a:pt x="198130" y="4363"/>
                </a:lnTo>
                <a:cubicBezTo>
                  <a:pt x="234460" y="22290"/>
                  <a:pt x="261192" y="75992"/>
                  <a:pt x="304582" y="76150"/>
                </a:cubicBezTo>
                <a:cubicBezTo>
                  <a:pt x="324095" y="76230"/>
                  <a:pt x="337818" y="57747"/>
                  <a:pt x="352096" y="56795"/>
                </a:cubicBezTo>
                <a:cubicBezTo>
                  <a:pt x="359394" y="56320"/>
                  <a:pt x="374703" y="62665"/>
                  <a:pt x="383746" y="63379"/>
                </a:cubicBezTo>
                <a:cubicBezTo>
                  <a:pt x="397866" y="46325"/>
                  <a:pt x="398263" y="21735"/>
                  <a:pt x="40246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3FE6120F-E4F2-33F1-998E-A12D922098DC}"/>
              </a:ext>
            </a:extLst>
          </p:cNvPr>
          <p:cNvSpPr/>
          <p:nvPr/>
        </p:nvSpPr>
        <p:spPr>
          <a:xfrm>
            <a:off x="5843593" y="657203"/>
            <a:ext cx="390826" cy="268906"/>
          </a:xfrm>
          <a:custGeom>
            <a:avLst/>
            <a:gdLst>
              <a:gd name="connsiteX0" fmla="*/ 316659 w 390826"/>
              <a:gd name="connsiteY0" fmla="*/ 0 h 268906"/>
              <a:gd name="connsiteX1" fmla="*/ 387733 w 390826"/>
              <a:gd name="connsiteY1" fmla="*/ 50608 h 268906"/>
              <a:gd name="connsiteX2" fmla="*/ 387336 w 390826"/>
              <a:gd name="connsiteY2" fmla="*/ 61396 h 268906"/>
              <a:gd name="connsiteX3" fmla="*/ 316104 w 390826"/>
              <a:gd name="connsiteY3" fmla="*/ 132708 h 268906"/>
              <a:gd name="connsiteX4" fmla="*/ 358859 w 390826"/>
              <a:gd name="connsiteY4" fmla="*/ 140402 h 268906"/>
              <a:gd name="connsiteX5" fmla="*/ 390826 w 390826"/>
              <a:gd name="connsiteY5" fmla="*/ 124776 h 268906"/>
              <a:gd name="connsiteX6" fmla="*/ 266765 w 390826"/>
              <a:gd name="connsiteY6" fmla="*/ 244633 h 268906"/>
              <a:gd name="connsiteX7" fmla="*/ 128900 w 390826"/>
              <a:gd name="connsiteY7" fmla="*/ 268906 h 268906"/>
              <a:gd name="connsiteX8" fmla="*/ 0 w 390826"/>
              <a:gd name="connsiteY8" fmla="*/ 234797 h 268906"/>
              <a:gd name="connsiteX9" fmla="*/ 25542 w 390826"/>
              <a:gd name="connsiteY9" fmla="*/ 147224 h 268906"/>
              <a:gd name="connsiteX10" fmla="*/ 160789 w 390826"/>
              <a:gd name="connsiteY10" fmla="*/ 182602 h 268906"/>
              <a:gd name="connsiteX11" fmla="*/ 181254 w 390826"/>
              <a:gd name="connsiteY11" fmla="*/ 171973 h 268906"/>
              <a:gd name="connsiteX12" fmla="*/ 181809 w 390826"/>
              <a:gd name="connsiteY12" fmla="*/ 160313 h 268906"/>
              <a:gd name="connsiteX13" fmla="*/ 160709 w 390826"/>
              <a:gd name="connsiteY13" fmla="*/ 146986 h 268906"/>
              <a:gd name="connsiteX14" fmla="*/ 171497 w 390826"/>
              <a:gd name="connsiteY14" fmla="*/ 130170 h 268906"/>
              <a:gd name="connsiteX15" fmla="*/ 79165 w 390826"/>
              <a:gd name="connsiteY15" fmla="*/ 59889 h 268906"/>
              <a:gd name="connsiteX16" fmla="*/ 97965 w 390826"/>
              <a:gd name="connsiteY16" fmla="*/ 32602 h 268906"/>
              <a:gd name="connsiteX17" fmla="*/ 221154 w 390826"/>
              <a:gd name="connsiteY17" fmla="*/ 61476 h 268906"/>
              <a:gd name="connsiteX18" fmla="*/ 211476 w 390826"/>
              <a:gd name="connsiteY18" fmla="*/ 47118 h 268906"/>
              <a:gd name="connsiteX19" fmla="*/ 316659 w 390826"/>
              <a:gd name="connsiteY19" fmla="*/ 0 h 268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0826" h="268906">
                <a:moveTo>
                  <a:pt x="316659" y="0"/>
                </a:moveTo>
                <a:cubicBezTo>
                  <a:pt x="335776" y="9519"/>
                  <a:pt x="379959" y="29270"/>
                  <a:pt x="387733" y="50608"/>
                </a:cubicBezTo>
                <a:cubicBezTo>
                  <a:pt x="390112" y="57034"/>
                  <a:pt x="390112" y="55288"/>
                  <a:pt x="387336" y="61396"/>
                </a:cubicBezTo>
                <a:cubicBezTo>
                  <a:pt x="373534" y="91460"/>
                  <a:pt x="321736" y="90905"/>
                  <a:pt x="316104" y="132708"/>
                </a:cubicBezTo>
                <a:cubicBezTo>
                  <a:pt x="328002" y="140402"/>
                  <a:pt x="344819" y="144131"/>
                  <a:pt x="358859" y="140402"/>
                </a:cubicBezTo>
                <a:cubicBezTo>
                  <a:pt x="369885" y="137467"/>
                  <a:pt x="381069" y="130487"/>
                  <a:pt x="390826" y="124776"/>
                </a:cubicBezTo>
                <a:cubicBezTo>
                  <a:pt x="377817" y="163723"/>
                  <a:pt x="302698" y="227182"/>
                  <a:pt x="266765" y="244633"/>
                </a:cubicBezTo>
                <a:cubicBezTo>
                  <a:pt x="222820" y="266051"/>
                  <a:pt x="176653" y="267320"/>
                  <a:pt x="128900" y="268906"/>
                </a:cubicBezTo>
                <a:cubicBezTo>
                  <a:pt x="83369" y="263671"/>
                  <a:pt x="42200" y="252090"/>
                  <a:pt x="0" y="234797"/>
                </a:cubicBezTo>
                <a:cubicBezTo>
                  <a:pt x="7853" y="205448"/>
                  <a:pt x="14913" y="175701"/>
                  <a:pt x="25542" y="147224"/>
                </a:cubicBezTo>
                <a:cubicBezTo>
                  <a:pt x="68773" y="176336"/>
                  <a:pt x="107007" y="194580"/>
                  <a:pt x="160789" y="182602"/>
                </a:cubicBezTo>
                <a:cubicBezTo>
                  <a:pt x="169832" y="180540"/>
                  <a:pt x="174274" y="177922"/>
                  <a:pt x="181254" y="171973"/>
                </a:cubicBezTo>
                <a:lnTo>
                  <a:pt x="181809" y="160313"/>
                </a:lnTo>
                <a:lnTo>
                  <a:pt x="160709" y="146986"/>
                </a:lnTo>
                <a:cubicBezTo>
                  <a:pt x="162533" y="138578"/>
                  <a:pt x="165231" y="135960"/>
                  <a:pt x="171497" y="130170"/>
                </a:cubicBezTo>
                <a:cubicBezTo>
                  <a:pt x="155395" y="101851"/>
                  <a:pt x="70598" y="87811"/>
                  <a:pt x="79165" y="59889"/>
                </a:cubicBezTo>
                <a:cubicBezTo>
                  <a:pt x="82179" y="49974"/>
                  <a:pt x="91460" y="40534"/>
                  <a:pt x="97965" y="32602"/>
                </a:cubicBezTo>
                <a:cubicBezTo>
                  <a:pt x="135643" y="21973"/>
                  <a:pt x="196801" y="82100"/>
                  <a:pt x="221154" y="61476"/>
                </a:cubicBezTo>
                <a:lnTo>
                  <a:pt x="211476" y="47118"/>
                </a:lnTo>
                <a:cubicBezTo>
                  <a:pt x="224644" y="27922"/>
                  <a:pt x="292386" y="11661"/>
                  <a:pt x="31665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5A8F853D-2A52-97E0-710C-F0779B5281C7}"/>
              </a:ext>
            </a:extLst>
          </p:cNvPr>
          <p:cNvSpPr/>
          <p:nvPr/>
        </p:nvSpPr>
        <p:spPr>
          <a:xfrm>
            <a:off x="5616301" y="209502"/>
            <a:ext cx="192611" cy="456505"/>
          </a:xfrm>
          <a:custGeom>
            <a:avLst/>
            <a:gdLst>
              <a:gd name="connsiteX0" fmla="*/ 110 w 192611"/>
              <a:gd name="connsiteY0" fmla="*/ 117954 h 456505"/>
              <a:gd name="connsiteX1" fmla="*/ 57540 w 192611"/>
              <a:gd name="connsiteY1" fmla="*/ 0 h 456505"/>
              <a:gd name="connsiteX2" fmla="*/ 73246 w 192611"/>
              <a:gd name="connsiteY2" fmla="*/ 157536 h 456505"/>
              <a:gd name="connsiteX3" fmla="*/ 77212 w 192611"/>
              <a:gd name="connsiteY3" fmla="*/ 212666 h 456505"/>
              <a:gd name="connsiteX4" fmla="*/ 60396 w 192611"/>
              <a:gd name="connsiteY4" fmla="*/ 278980 h 456505"/>
              <a:gd name="connsiteX5" fmla="*/ 190407 w 192611"/>
              <a:gd name="connsiteY5" fmla="*/ 222899 h 456505"/>
              <a:gd name="connsiteX6" fmla="*/ 159867 w 192611"/>
              <a:gd name="connsiteY6" fmla="*/ 376310 h 456505"/>
              <a:gd name="connsiteX7" fmla="*/ 145113 w 192611"/>
              <a:gd name="connsiteY7" fmla="*/ 456506 h 456505"/>
              <a:gd name="connsiteX8" fmla="*/ 90856 w 192611"/>
              <a:gd name="connsiteY8" fmla="*/ 409309 h 456505"/>
              <a:gd name="connsiteX9" fmla="*/ 110 w 192611"/>
              <a:gd name="connsiteY9" fmla="*/ 117954 h 456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2611" h="456505">
                <a:moveTo>
                  <a:pt x="110" y="117954"/>
                </a:moveTo>
                <a:cubicBezTo>
                  <a:pt x="20099" y="79085"/>
                  <a:pt x="39216" y="39741"/>
                  <a:pt x="57540" y="0"/>
                </a:cubicBezTo>
                <a:cubicBezTo>
                  <a:pt x="55874" y="55368"/>
                  <a:pt x="52067" y="105024"/>
                  <a:pt x="73246" y="157536"/>
                </a:cubicBezTo>
                <a:cubicBezTo>
                  <a:pt x="81972" y="175146"/>
                  <a:pt x="78561" y="193628"/>
                  <a:pt x="77212" y="212666"/>
                </a:cubicBezTo>
                <a:lnTo>
                  <a:pt x="60396" y="278980"/>
                </a:lnTo>
                <a:cubicBezTo>
                  <a:pt x="93553" y="260339"/>
                  <a:pt x="151855" y="219091"/>
                  <a:pt x="190407" y="222899"/>
                </a:cubicBezTo>
                <a:cubicBezTo>
                  <a:pt x="202781" y="256928"/>
                  <a:pt x="158995" y="333951"/>
                  <a:pt x="159867" y="376310"/>
                </a:cubicBezTo>
                <a:cubicBezTo>
                  <a:pt x="157488" y="402645"/>
                  <a:pt x="149952" y="430409"/>
                  <a:pt x="145113" y="456506"/>
                </a:cubicBezTo>
                <a:cubicBezTo>
                  <a:pt x="126472" y="441990"/>
                  <a:pt x="107435" y="426284"/>
                  <a:pt x="90856" y="409309"/>
                </a:cubicBezTo>
                <a:cubicBezTo>
                  <a:pt x="8756" y="325384"/>
                  <a:pt x="-1239" y="229165"/>
                  <a:pt x="110" y="11795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DEA952F9-1C40-DF9D-662E-22AB6C0C7660}"/>
              </a:ext>
            </a:extLst>
          </p:cNvPr>
          <p:cNvSpPr/>
          <p:nvPr/>
        </p:nvSpPr>
        <p:spPr>
          <a:xfrm>
            <a:off x="6228549" y="840996"/>
            <a:ext cx="454522" cy="182532"/>
          </a:xfrm>
          <a:custGeom>
            <a:avLst/>
            <a:gdLst>
              <a:gd name="connsiteX0" fmla="*/ 0 w 454522"/>
              <a:gd name="connsiteY0" fmla="*/ 123824 h 182532"/>
              <a:gd name="connsiteX1" fmla="*/ 105024 w 454522"/>
              <a:gd name="connsiteY1" fmla="*/ 8012 h 182532"/>
              <a:gd name="connsiteX2" fmla="*/ 115891 w 454522"/>
              <a:gd name="connsiteY2" fmla="*/ 0 h 182532"/>
              <a:gd name="connsiteX3" fmla="*/ 125093 w 454522"/>
              <a:gd name="connsiteY3" fmla="*/ 3887 h 182532"/>
              <a:gd name="connsiteX4" fmla="*/ 179747 w 454522"/>
              <a:gd name="connsiteY4" fmla="*/ 77499 h 182532"/>
              <a:gd name="connsiteX5" fmla="*/ 390350 w 454522"/>
              <a:gd name="connsiteY5" fmla="*/ 115336 h 182532"/>
              <a:gd name="connsiteX6" fmla="*/ 451112 w 454522"/>
              <a:gd name="connsiteY6" fmla="*/ 118430 h 182532"/>
              <a:gd name="connsiteX7" fmla="*/ 454523 w 454522"/>
              <a:gd name="connsiteY7" fmla="*/ 172608 h 182532"/>
              <a:gd name="connsiteX8" fmla="*/ 0 w 454522"/>
              <a:gd name="connsiteY8" fmla="*/ 123824 h 18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4522" h="182532">
                <a:moveTo>
                  <a:pt x="0" y="123824"/>
                </a:moveTo>
                <a:cubicBezTo>
                  <a:pt x="33078" y="81465"/>
                  <a:pt x="89159" y="59651"/>
                  <a:pt x="105024" y="8012"/>
                </a:cubicBezTo>
                <a:lnTo>
                  <a:pt x="115891" y="0"/>
                </a:lnTo>
                <a:lnTo>
                  <a:pt x="125093" y="3887"/>
                </a:lnTo>
                <a:cubicBezTo>
                  <a:pt x="137309" y="41565"/>
                  <a:pt x="143179" y="59017"/>
                  <a:pt x="179747" y="77499"/>
                </a:cubicBezTo>
                <a:cubicBezTo>
                  <a:pt x="238525" y="107166"/>
                  <a:pt x="324908" y="118112"/>
                  <a:pt x="390350" y="115336"/>
                </a:cubicBezTo>
                <a:cubicBezTo>
                  <a:pt x="408277" y="114543"/>
                  <a:pt x="438262" y="106531"/>
                  <a:pt x="451112" y="118430"/>
                </a:cubicBezTo>
                <a:cubicBezTo>
                  <a:pt x="452540" y="136515"/>
                  <a:pt x="454126" y="154522"/>
                  <a:pt x="454523" y="172608"/>
                </a:cubicBezTo>
                <a:cubicBezTo>
                  <a:pt x="341487" y="203385"/>
                  <a:pt x="111687" y="155632"/>
                  <a:pt x="0" y="12382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15095B64-B6E1-263E-E608-2BBF328BD82C}"/>
              </a:ext>
            </a:extLst>
          </p:cNvPr>
          <p:cNvSpPr/>
          <p:nvPr/>
        </p:nvSpPr>
        <p:spPr>
          <a:xfrm>
            <a:off x="6457793" y="692238"/>
            <a:ext cx="229800" cy="189989"/>
          </a:xfrm>
          <a:custGeom>
            <a:avLst/>
            <a:gdLst>
              <a:gd name="connsiteX0" fmla="*/ 70995 w 229800"/>
              <a:gd name="connsiteY0" fmla="*/ 105 h 189989"/>
              <a:gd name="connsiteX1" fmla="*/ 229800 w 229800"/>
              <a:gd name="connsiteY1" fmla="*/ 49286 h 189989"/>
              <a:gd name="connsiteX2" fmla="*/ 227103 w 229800"/>
              <a:gd name="connsiteY2" fmla="*/ 189768 h 189989"/>
              <a:gd name="connsiteX3" fmla="*/ 90984 w 229800"/>
              <a:gd name="connsiteY3" fmla="*/ 183422 h 189989"/>
              <a:gd name="connsiteX4" fmla="*/ 22449 w 229800"/>
              <a:gd name="connsiteY4" fmla="*/ 170492 h 189989"/>
              <a:gd name="connsiteX5" fmla="*/ 0 w 229800"/>
              <a:gd name="connsiteY5" fmla="*/ 139715 h 189989"/>
              <a:gd name="connsiteX6" fmla="*/ 69329 w 229800"/>
              <a:gd name="connsiteY6" fmla="*/ 104892 h 189989"/>
              <a:gd name="connsiteX7" fmla="*/ 23163 w 229800"/>
              <a:gd name="connsiteY7" fmla="*/ 32628 h 189989"/>
              <a:gd name="connsiteX8" fmla="*/ 86224 w 229800"/>
              <a:gd name="connsiteY8" fmla="*/ 27710 h 189989"/>
              <a:gd name="connsiteX9" fmla="*/ 86780 w 229800"/>
              <a:gd name="connsiteY9" fmla="*/ 16367 h 189989"/>
              <a:gd name="connsiteX10" fmla="*/ 70995 w 229800"/>
              <a:gd name="connsiteY10" fmla="*/ 105 h 189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9800" h="189989">
                <a:moveTo>
                  <a:pt x="70995" y="105"/>
                </a:moveTo>
                <a:cubicBezTo>
                  <a:pt x="120492" y="-2116"/>
                  <a:pt x="183713" y="31280"/>
                  <a:pt x="229800" y="49286"/>
                </a:cubicBezTo>
                <a:cubicBezTo>
                  <a:pt x="229404" y="96087"/>
                  <a:pt x="228055" y="142967"/>
                  <a:pt x="227103" y="189768"/>
                </a:cubicBezTo>
                <a:cubicBezTo>
                  <a:pt x="181412" y="190957"/>
                  <a:pt x="136436" y="187150"/>
                  <a:pt x="90984" y="183422"/>
                </a:cubicBezTo>
                <a:cubicBezTo>
                  <a:pt x="70836" y="181359"/>
                  <a:pt x="39979" y="181359"/>
                  <a:pt x="22449" y="170492"/>
                </a:cubicBezTo>
                <a:cubicBezTo>
                  <a:pt x="10074" y="162798"/>
                  <a:pt x="3570" y="153596"/>
                  <a:pt x="0" y="139715"/>
                </a:cubicBezTo>
                <a:cubicBezTo>
                  <a:pt x="18879" y="118932"/>
                  <a:pt x="50291" y="126864"/>
                  <a:pt x="69329" y="104892"/>
                </a:cubicBezTo>
                <a:cubicBezTo>
                  <a:pt x="68774" y="76415"/>
                  <a:pt x="41407" y="53728"/>
                  <a:pt x="23163" y="32628"/>
                </a:cubicBezTo>
                <a:cubicBezTo>
                  <a:pt x="45056" y="28027"/>
                  <a:pt x="65680" y="40164"/>
                  <a:pt x="86224" y="27710"/>
                </a:cubicBezTo>
                <a:lnTo>
                  <a:pt x="86780" y="16367"/>
                </a:lnTo>
                <a:lnTo>
                  <a:pt x="70995" y="105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060D3878-47A3-1C72-FBAF-61B22668992D}"/>
              </a:ext>
            </a:extLst>
          </p:cNvPr>
          <p:cNvSpPr/>
          <p:nvPr/>
        </p:nvSpPr>
        <p:spPr>
          <a:xfrm>
            <a:off x="6751069" y="687822"/>
            <a:ext cx="180126" cy="182602"/>
          </a:xfrm>
          <a:custGeom>
            <a:avLst/>
            <a:gdLst>
              <a:gd name="connsiteX0" fmla="*/ 77085 w 180126"/>
              <a:gd name="connsiteY0" fmla="*/ 0 h 182602"/>
              <a:gd name="connsiteX1" fmla="*/ 90967 w 180126"/>
              <a:gd name="connsiteY1" fmla="*/ 1666 h 182602"/>
              <a:gd name="connsiteX2" fmla="*/ 180126 w 180126"/>
              <a:gd name="connsiteY2" fmla="*/ 83686 h 182602"/>
              <a:gd name="connsiteX3" fmla="*/ 97075 w 180126"/>
              <a:gd name="connsiteY3" fmla="*/ 147224 h 182602"/>
              <a:gd name="connsiteX4" fmla="*/ 1173 w 180126"/>
              <a:gd name="connsiteY4" fmla="*/ 182602 h 182602"/>
              <a:gd name="connsiteX5" fmla="*/ 1807 w 180126"/>
              <a:gd name="connsiteY5" fmla="*/ 48625 h 182602"/>
              <a:gd name="connsiteX6" fmla="*/ 77085 w 180126"/>
              <a:gd name="connsiteY6" fmla="*/ 0 h 182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0126" h="182602">
                <a:moveTo>
                  <a:pt x="77085" y="0"/>
                </a:moveTo>
                <a:lnTo>
                  <a:pt x="90967" y="1666"/>
                </a:lnTo>
                <a:cubicBezTo>
                  <a:pt x="117778" y="19276"/>
                  <a:pt x="168862" y="52988"/>
                  <a:pt x="180126" y="83686"/>
                </a:cubicBezTo>
                <a:cubicBezTo>
                  <a:pt x="164183" y="115416"/>
                  <a:pt x="126980" y="131122"/>
                  <a:pt x="97075" y="147224"/>
                </a:cubicBezTo>
                <a:cubicBezTo>
                  <a:pt x="66218" y="161106"/>
                  <a:pt x="32981" y="171259"/>
                  <a:pt x="1173" y="182602"/>
                </a:cubicBezTo>
                <a:cubicBezTo>
                  <a:pt x="-1048" y="137785"/>
                  <a:pt x="300" y="93443"/>
                  <a:pt x="1807" y="48625"/>
                </a:cubicBezTo>
                <a:cubicBezTo>
                  <a:pt x="33220" y="35854"/>
                  <a:pt x="55509" y="27208"/>
                  <a:pt x="7708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9AEE8FD9-F156-EDD3-811E-FEE131141A28}"/>
              </a:ext>
            </a:extLst>
          </p:cNvPr>
          <p:cNvSpPr/>
          <p:nvPr/>
        </p:nvSpPr>
        <p:spPr>
          <a:xfrm>
            <a:off x="6044760" y="630154"/>
            <a:ext cx="64248" cy="42279"/>
          </a:xfrm>
          <a:custGeom>
            <a:avLst/>
            <a:gdLst>
              <a:gd name="connsiteX0" fmla="*/ 12371 w 64248"/>
              <a:gd name="connsiteY0" fmla="*/ 0 h 42279"/>
              <a:gd name="connsiteX1" fmla="*/ 64249 w 64248"/>
              <a:gd name="connsiteY1" fmla="*/ 30222 h 42279"/>
              <a:gd name="connsiteX2" fmla="*/ 59251 w 64248"/>
              <a:gd name="connsiteY2" fmla="*/ 42279 h 42279"/>
              <a:gd name="connsiteX3" fmla="*/ 1107 w 64248"/>
              <a:gd name="connsiteY3" fmla="*/ 35299 h 42279"/>
              <a:gd name="connsiteX4" fmla="*/ 12371 w 64248"/>
              <a:gd name="connsiteY4" fmla="*/ 0 h 4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248" h="42279">
                <a:moveTo>
                  <a:pt x="12371" y="0"/>
                </a:moveTo>
                <a:cubicBezTo>
                  <a:pt x="30536" y="10629"/>
                  <a:pt x="49256" y="14120"/>
                  <a:pt x="64249" y="30222"/>
                </a:cubicBezTo>
                <a:lnTo>
                  <a:pt x="59251" y="42279"/>
                </a:lnTo>
                <a:cubicBezTo>
                  <a:pt x="39896" y="41645"/>
                  <a:pt x="19193" y="42993"/>
                  <a:pt x="1107" y="35299"/>
                </a:cubicBezTo>
                <a:cubicBezTo>
                  <a:pt x="-2859" y="19514"/>
                  <a:pt x="4518" y="13326"/>
                  <a:pt x="1237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55F18F6C-D33D-CA98-0760-872EEAED0955}"/>
              </a:ext>
            </a:extLst>
          </p:cNvPr>
          <p:cNvSpPr/>
          <p:nvPr/>
        </p:nvSpPr>
        <p:spPr>
          <a:xfrm>
            <a:off x="1937155" y="4540161"/>
            <a:ext cx="1356336" cy="1515869"/>
          </a:xfrm>
          <a:custGeom>
            <a:avLst/>
            <a:gdLst>
              <a:gd name="connsiteX0" fmla="*/ 1355953 w 1356336"/>
              <a:gd name="connsiteY0" fmla="*/ 0 h 1515869"/>
              <a:gd name="connsiteX1" fmla="*/ 1247836 w 1356336"/>
              <a:gd name="connsiteY1" fmla="*/ 336648 h 1515869"/>
              <a:gd name="connsiteX2" fmla="*/ 1289877 w 1356336"/>
              <a:gd name="connsiteY2" fmla="*/ 408515 h 1515869"/>
              <a:gd name="connsiteX3" fmla="*/ 1327000 w 1356336"/>
              <a:gd name="connsiteY3" fmla="*/ 719780 h 1515869"/>
              <a:gd name="connsiteX4" fmla="*/ 1129009 w 1356336"/>
              <a:gd name="connsiteY4" fmla="*/ 953467 h 1515869"/>
              <a:gd name="connsiteX5" fmla="*/ 1232685 w 1356336"/>
              <a:gd name="connsiteY5" fmla="*/ 1152330 h 1515869"/>
              <a:gd name="connsiteX6" fmla="*/ 1235779 w 1356336"/>
              <a:gd name="connsiteY6" fmla="*/ 1158121 h 1515869"/>
              <a:gd name="connsiteX7" fmla="*/ 918723 w 1356336"/>
              <a:gd name="connsiteY7" fmla="*/ 1271315 h 1515869"/>
              <a:gd name="connsiteX8" fmla="*/ 779669 w 1356336"/>
              <a:gd name="connsiteY8" fmla="*/ 1320020 h 1515869"/>
              <a:gd name="connsiteX9" fmla="*/ 365919 w 1356336"/>
              <a:gd name="connsiteY9" fmla="*/ 1431390 h 1515869"/>
              <a:gd name="connsiteX10" fmla="*/ 138816 w 1356336"/>
              <a:gd name="connsiteY10" fmla="*/ 1515869 h 1515869"/>
              <a:gd name="connsiteX11" fmla="*/ 171973 w 1356336"/>
              <a:gd name="connsiteY11" fmla="*/ 1346672 h 1515869"/>
              <a:gd name="connsiteX12" fmla="*/ 0 w 1356336"/>
              <a:gd name="connsiteY12" fmla="*/ 1171923 h 1515869"/>
              <a:gd name="connsiteX13" fmla="*/ 68297 w 1356336"/>
              <a:gd name="connsiteY13" fmla="*/ 1106085 h 1515869"/>
              <a:gd name="connsiteX14" fmla="*/ 204178 w 1356336"/>
              <a:gd name="connsiteY14" fmla="*/ 1174699 h 1515869"/>
              <a:gd name="connsiteX15" fmla="*/ 297462 w 1356336"/>
              <a:gd name="connsiteY15" fmla="*/ 1198972 h 1515869"/>
              <a:gd name="connsiteX16" fmla="*/ 314438 w 1356336"/>
              <a:gd name="connsiteY16" fmla="*/ 1275757 h 1515869"/>
              <a:gd name="connsiteX17" fmla="*/ 275728 w 1356336"/>
              <a:gd name="connsiteY17" fmla="*/ 1316054 h 1515869"/>
              <a:gd name="connsiteX18" fmla="*/ 277552 w 1356336"/>
              <a:gd name="connsiteY18" fmla="*/ 1326763 h 1515869"/>
              <a:gd name="connsiteX19" fmla="*/ 308964 w 1356336"/>
              <a:gd name="connsiteY19" fmla="*/ 1340803 h 1515869"/>
              <a:gd name="connsiteX20" fmla="*/ 382656 w 1356336"/>
              <a:gd name="connsiteY20" fmla="*/ 1279962 h 1515869"/>
              <a:gd name="connsiteX21" fmla="*/ 388367 w 1356336"/>
              <a:gd name="connsiteY21" fmla="*/ 1168354 h 1515869"/>
              <a:gd name="connsiteX22" fmla="*/ 220122 w 1356336"/>
              <a:gd name="connsiteY22" fmla="*/ 1041595 h 1515869"/>
              <a:gd name="connsiteX23" fmla="*/ 347278 w 1356336"/>
              <a:gd name="connsiteY23" fmla="*/ 857248 h 1515869"/>
              <a:gd name="connsiteX24" fmla="*/ 566289 w 1356336"/>
              <a:gd name="connsiteY24" fmla="*/ 837258 h 1515869"/>
              <a:gd name="connsiteX25" fmla="*/ 784349 w 1356336"/>
              <a:gd name="connsiteY25" fmla="*/ 657829 h 1515869"/>
              <a:gd name="connsiteX26" fmla="*/ 734614 w 1356336"/>
              <a:gd name="connsiteY26" fmla="*/ 1113938 h 1515869"/>
              <a:gd name="connsiteX27" fmla="*/ 744529 w 1356336"/>
              <a:gd name="connsiteY27" fmla="*/ 1115762 h 1515869"/>
              <a:gd name="connsiteX28" fmla="*/ 779828 w 1356336"/>
              <a:gd name="connsiteY28" fmla="*/ 1062298 h 1515869"/>
              <a:gd name="connsiteX29" fmla="*/ 792678 w 1356336"/>
              <a:gd name="connsiteY29" fmla="*/ 961796 h 1515869"/>
              <a:gd name="connsiteX30" fmla="*/ 834164 w 1356336"/>
              <a:gd name="connsiteY30" fmla="*/ 668696 h 1515869"/>
              <a:gd name="connsiteX31" fmla="*/ 875492 w 1356336"/>
              <a:gd name="connsiteY31" fmla="*/ 413037 h 1515869"/>
              <a:gd name="connsiteX32" fmla="*/ 1026920 w 1356336"/>
              <a:gd name="connsiteY32" fmla="*/ 334665 h 1515869"/>
              <a:gd name="connsiteX33" fmla="*/ 1355953 w 1356336"/>
              <a:gd name="connsiteY33" fmla="*/ 0 h 151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56336" h="1515869">
                <a:moveTo>
                  <a:pt x="1355953" y="0"/>
                </a:moveTo>
                <a:cubicBezTo>
                  <a:pt x="1363092" y="46563"/>
                  <a:pt x="1268222" y="278980"/>
                  <a:pt x="1247836" y="336648"/>
                </a:cubicBezTo>
                <a:cubicBezTo>
                  <a:pt x="1259496" y="361635"/>
                  <a:pt x="1275440" y="385035"/>
                  <a:pt x="1289877" y="408515"/>
                </a:cubicBezTo>
                <a:cubicBezTo>
                  <a:pt x="1282579" y="511477"/>
                  <a:pt x="1307804" y="619119"/>
                  <a:pt x="1327000" y="719780"/>
                </a:cubicBezTo>
                <a:cubicBezTo>
                  <a:pt x="1266318" y="779590"/>
                  <a:pt x="1153124" y="869701"/>
                  <a:pt x="1129009" y="953467"/>
                </a:cubicBezTo>
                <a:cubicBezTo>
                  <a:pt x="1106561" y="1031283"/>
                  <a:pt x="1198814" y="1090617"/>
                  <a:pt x="1232685" y="1152330"/>
                </a:cubicBezTo>
                <a:lnTo>
                  <a:pt x="1235779" y="1158121"/>
                </a:lnTo>
                <a:cubicBezTo>
                  <a:pt x="1142812" y="1214758"/>
                  <a:pt x="1021447" y="1237444"/>
                  <a:pt x="918723" y="1271315"/>
                </a:cubicBezTo>
                <a:cubicBezTo>
                  <a:pt x="872398" y="1286625"/>
                  <a:pt x="827105" y="1308915"/>
                  <a:pt x="779669" y="1320020"/>
                </a:cubicBezTo>
                <a:cubicBezTo>
                  <a:pt x="639981" y="1352860"/>
                  <a:pt x="496326" y="1364520"/>
                  <a:pt x="365919" y="1431390"/>
                </a:cubicBezTo>
                <a:cubicBezTo>
                  <a:pt x="288975" y="1470814"/>
                  <a:pt x="229641" y="1512300"/>
                  <a:pt x="138816" y="1515869"/>
                </a:cubicBezTo>
                <a:cubicBezTo>
                  <a:pt x="116685" y="1475018"/>
                  <a:pt x="177764" y="1394187"/>
                  <a:pt x="171973" y="1346672"/>
                </a:cubicBezTo>
                <a:cubicBezTo>
                  <a:pt x="163961" y="1280993"/>
                  <a:pt x="50450" y="1210237"/>
                  <a:pt x="0" y="1171923"/>
                </a:cubicBezTo>
                <a:lnTo>
                  <a:pt x="68297" y="1106085"/>
                </a:lnTo>
                <a:cubicBezTo>
                  <a:pt x="112481" y="1140035"/>
                  <a:pt x="151428" y="1158518"/>
                  <a:pt x="204178" y="1174699"/>
                </a:cubicBezTo>
                <a:lnTo>
                  <a:pt x="297462" y="1198972"/>
                </a:lnTo>
                <a:cubicBezTo>
                  <a:pt x="303808" y="1221976"/>
                  <a:pt x="314517" y="1252119"/>
                  <a:pt x="314438" y="1275757"/>
                </a:cubicBezTo>
                <a:cubicBezTo>
                  <a:pt x="314358" y="1296540"/>
                  <a:pt x="289610" y="1302807"/>
                  <a:pt x="275728" y="1316054"/>
                </a:cubicBezTo>
                <a:lnTo>
                  <a:pt x="277552" y="1326763"/>
                </a:lnTo>
                <a:cubicBezTo>
                  <a:pt x="290482" y="1338502"/>
                  <a:pt x="291593" y="1339137"/>
                  <a:pt x="308964" y="1340803"/>
                </a:cubicBezTo>
                <a:cubicBezTo>
                  <a:pt x="340376" y="1330649"/>
                  <a:pt x="363777" y="1306138"/>
                  <a:pt x="382656" y="1279962"/>
                </a:cubicBezTo>
                <a:cubicBezTo>
                  <a:pt x="405104" y="1248867"/>
                  <a:pt x="393840" y="1203573"/>
                  <a:pt x="388367" y="1168354"/>
                </a:cubicBezTo>
                <a:cubicBezTo>
                  <a:pt x="336410" y="1119332"/>
                  <a:pt x="270810" y="1090379"/>
                  <a:pt x="220122" y="1041595"/>
                </a:cubicBezTo>
                <a:cubicBezTo>
                  <a:pt x="266606" y="982261"/>
                  <a:pt x="309599" y="922689"/>
                  <a:pt x="347278" y="857248"/>
                </a:cubicBezTo>
                <a:cubicBezTo>
                  <a:pt x="421207" y="855740"/>
                  <a:pt x="493391" y="849791"/>
                  <a:pt x="566289" y="837258"/>
                </a:cubicBezTo>
                <a:cubicBezTo>
                  <a:pt x="633873" y="772689"/>
                  <a:pt x="703519" y="705343"/>
                  <a:pt x="784349" y="657829"/>
                </a:cubicBezTo>
                <a:cubicBezTo>
                  <a:pt x="783001" y="754365"/>
                  <a:pt x="703281" y="1047306"/>
                  <a:pt x="734614" y="1113938"/>
                </a:cubicBezTo>
                <a:lnTo>
                  <a:pt x="744529" y="1115762"/>
                </a:lnTo>
                <a:cubicBezTo>
                  <a:pt x="761346" y="1103388"/>
                  <a:pt x="773482" y="1082050"/>
                  <a:pt x="779828" y="1062298"/>
                </a:cubicBezTo>
                <a:cubicBezTo>
                  <a:pt x="789664" y="1031680"/>
                  <a:pt x="787443" y="993922"/>
                  <a:pt x="792678" y="961796"/>
                </a:cubicBezTo>
                <a:cubicBezTo>
                  <a:pt x="808781" y="864466"/>
                  <a:pt x="822663" y="766739"/>
                  <a:pt x="834164" y="668696"/>
                </a:cubicBezTo>
                <a:cubicBezTo>
                  <a:pt x="844794" y="583503"/>
                  <a:pt x="851219" y="495692"/>
                  <a:pt x="875492" y="413037"/>
                </a:cubicBezTo>
                <a:cubicBezTo>
                  <a:pt x="924514" y="384480"/>
                  <a:pt x="978057" y="363697"/>
                  <a:pt x="1026920" y="334665"/>
                </a:cubicBezTo>
                <a:cubicBezTo>
                  <a:pt x="1164546" y="253121"/>
                  <a:pt x="1262669" y="126759"/>
                  <a:pt x="1355953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1F5E827D-83BD-6329-8CE0-EF958E8ED4FF}"/>
              </a:ext>
            </a:extLst>
          </p:cNvPr>
          <p:cNvSpPr/>
          <p:nvPr/>
        </p:nvSpPr>
        <p:spPr>
          <a:xfrm>
            <a:off x="10109285" y="2851367"/>
            <a:ext cx="1350480" cy="835037"/>
          </a:xfrm>
          <a:custGeom>
            <a:avLst/>
            <a:gdLst>
              <a:gd name="connsiteX0" fmla="*/ 1062933 w 1350480"/>
              <a:gd name="connsiteY0" fmla="*/ 0 h 835037"/>
              <a:gd name="connsiteX1" fmla="*/ 1094187 w 1350480"/>
              <a:gd name="connsiteY1" fmla="*/ 6267 h 835037"/>
              <a:gd name="connsiteX2" fmla="*/ 1276154 w 1350480"/>
              <a:gd name="connsiteY2" fmla="*/ 85193 h 835037"/>
              <a:gd name="connsiteX3" fmla="*/ 1282898 w 1350480"/>
              <a:gd name="connsiteY3" fmla="*/ 102644 h 835037"/>
              <a:gd name="connsiteX4" fmla="*/ 1113700 w 1350480"/>
              <a:gd name="connsiteY4" fmla="*/ 77578 h 835037"/>
              <a:gd name="connsiteX5" fmla="*/ 992336 w 1350480"/>
              <a:gd name="connsiteY5" fmla="*/ 156584 h 835037"/>
              <a:gd name="connsiteX6" fmla="*/ 989877 w 1350480"/>
              <a:gd name="connsiteY6" fmla="*/ 175701 h 835037"/>
              <a:gd name="connsiteX7" fmla="*/ 1004789 w 1350480"/>
              <a:gd name="connsiteY7" fmla="*/ 179271 h 835037"/>
              <a:gd name="connsiteX8" fmla="*/ 1239111 w 1350480"/>
              <a:gd name="connsiteY8" fmla="*/ 128900 h 835037"/>
              <a:gd name="connsiteX9" fmla="*/ 1348022 w 1350480"/>
              <a:gd name="connsiteY9" fmla="*/ 189900 h 835037"/>
              <a:gd name="connsiteX10" fmla="*/ 1350480 w 1350480"/>
              <a:gd name="connsiteY10" fmla="*/ 193946 h 835037"/>
              <a:gd name="connsiteX11" fmla="*/ 1195483 w 1350480"/>
              <a:gd name="connsiteY11" fmla="*/ 176732 h 835037"/>
              <a:gd name="connsiteX12" fmla="*/ 1098946 w 1350480"/>
              <a:gd name="connsiteY12" fmla="*/ 232497 h 835037"/>
              <a:gd name="connsiteX13" fmla="*/ 1096249 w 1350480"/>
              <a:gd name="connsiteY13" fmla="*/ 230197 h 835037"/>
              <a:gd name="connsiteX14" fmla="*/ 1072770 w 1350480"/>
              <a:gd name="connsiteY14" fmla="*/ 214015 h 835037"/>
              <a:gd name="connsiteX15" fmla="*/ 1063330 w 1350480"/>
              <a:gd name="connsiteY15" fmla="*/ 233052 h 835037"/>
              <a:gd name="connsiteX16" fmla="*/ 1081178 w 1350480"/>
              <a:gd name="connsiteY16" fmla="*/ 377817 h 835037"/>
              <a:gd name="connsiteX17" fmla="*/ 957037 w 1350480"/>
              <a:gd name="connsiteY17" fmla="*/ 175781 h 835037"/>
              <a:gd name="connsiteX18" fmla="*/ 942521 w 1350480"/>
              <a:gd name="connsiteY18" fmla="*/ 174194 h 835037"/>
              <a:gd name="connsiteX19" fmla="*/ 939665 w 1350480"/>
              <a:gd name="connsiteY19" fmla="*/ 199181 h 835037"/>
              <a:gd name="connsiteX20" fmla="*/ 1000030 w 1350480"/>
              <a:gd name="connsiteY20" fmla="*/ 362746 h 835037"/>
              <a:gd name="connsiteX21" fmla="*/ 970443 w 1350480"/>
              <a:gd name="connsiteY21" fmla="*/ 318721 h 835037"/>
              <a:gd name="connsiteX22" fmla="*/ 957592 w 1350480"/>
              <a:gd name="connsiteY22" fmla="*/ 312693 h 835037"/>
              <a:gd name="connsiteX23" fmla="*/ 952277 w 1350480"/>
              <a:gd name="connsiteY23" fmla="*/ 318959 h 835037"/>
              <a:gd name="connsiteX24" fmla="*/ 1071818 w 1350480"/>
              <a:gd name="connsiteY24" fmla="*/ 614439 h 835037"/>
              <a:gd name="connsiteX25" fmla="*/ 1071659 w 1350480"/>
              <a:gd name="connsiteY25" fmla="*/ 610869 h 835037"/>
              <a:gd name="connsiteX26" fmla="*/ 972108 w 1350480"/>
              <a:gd name="connsiteY26" fmla="*/ 444132 h 835037"/>
              <a:gd name="connsiteX27" fmla="*/ 963621 w 1350480"/>
              <a:gd name="connsiteY27" fmla="*/ 442862 h 835037"/>
              <a:gd name="connsiteX28" fmla="*/ 970363 w 1350480"/>
              <a:gd name="connsiteY28" fmla="*/ 469436 h 835037"/>
              <a:gd name="connsiteX29" fmla="*/ 966080 w 1350480"/>
              <a:gd name="connsiteY29" fmla="*/ 471419 h 835037"/>
              <a:gd name="connsiteX30" fmla="*/ 617216 w 1350480"/>
              <a:gd name="connsiteY30" fmla="*/ 344898 h 835037"/>
              <a:gd name="connsiteX31" fmla="*/ 990274 w 1350480"/>
              <a:gd name="connsiteY31" fmla="*/ 611028 h 835037"/>
              <a:gd name="connsiteX32" fmla="*/ 994795 w 1350480"/>
              <a:gd name="connsiteY32" fmla="*/ 620785 h 835037"/>
              <a:gd name="connsiteX33" fmla="*/ 989004 w 1350480"/>
              <a:gd name="connsiteY33" fmla="*/ 631493 h 835037"/>
              <a:gd name="connsiteX34" fmla="*/ 996539 w 1350480"/>
              <a:gd name="connsiteY34" fmla="*/ 626734 h 835037"/>
              <a:gd name="connsiteX35" fmla="*/ 993763 w 1350480"/>
              <a:gd name="connsiteY35" fmla="*/ 630700 h 835037"/>
              <a:gd name="connsiteX36" fmla="*/ 698601 w 1350480"/>
              <a:gd name="connsiteY36" fmla="*/ 426760 h 835037"/>
              <a:gd name="connsiteX37" fmla="*/ 901035 w 1350480"/>
              <a:gd name="connsiteY37" fmla="*/ 629589 h 835037"/>
              <a:gd name="connsiteX38" fmla="*/ 902621 w 1350480"/>
              <a:gd name="connsiteY38" fmla="*/ 639981 h 835037"/>
              <a:gd name="connsiteX39" fmla="*/ 764677 w 1350480"/>
              <a:gd name="connsiteY39" fmla="*/ 565338 h 835037"/>
              <a:gd name="connsiteX40" fmla="*/ 853679 w 1350480"/>
              <a:gd name="connsiteY40" fmla="*/ 684164 h 835037"/>
              <a:gd name="connsiteX41" fmla="*/ 851933 w 1350480"/>
              <a:gd name="connsiteY41" fmla="*/ 692176 h 835037"/>
              <a:gd name="connsiteX42" fmla="*/ 805370 w 1350480"/>
              <a:gd name="connsiteY42" fmla="*/ 623006 h 835037"/>
              <a:gd name="connsiteX43" fmla="*/ 627052 w 1350480"/>
              <a:gd name="connsiteY43" fmla="*/ 480541 h 835037"/>
              <a:gd name="connsiteX44" fmla="*/ 737787 w 1350480"/>
              <a:gd name="connsiteY44" fmla="*/ 652514 h 835037"/>
              <a:gd name="connsiteX45" fmla="*/ 738977 w 1350480"/>
              <a:gd name="connsiteY45" fmla="*/ 679246 h 835037"/>
              <a:gd name="connsiteX46" fmla="*/ 732473 w 1350480"/>
              <a:gd name="connsiteY46" fmla="*/ 686068 h 835037"/>
              <a:gd name="connsiteX47" fmla="*/ 481732 w 1350480"/>
              <a:gd name="connsiteY47" fmla="*/ 531308 h 835037"/>
              <a:gd name="connsiteX48" fmla="*/ 596512 w 1350480"/>
              <a:gd name="connsiteY48" fmla="*/ 794106 h 835037"/>
              <a:gd name="connsiteX49" fmla="*/ 595481 w 1350480"/>
              <a:gd name="connsiteY49" fmla="*/ 835037 h 835037"/>
              <a:gd name="connsiteX50" fmla="*/ 363381 w 1350480"/>
              <a:gd name="connsiteY50" fmla="*/ 729775 h 835037"/>
              <a:gd name="connsiteX51" fmla="*/ 253518 w 1350480"/>
              <a:gd name="connsiteY51" fmla="*/ 715021 h 835037"/>
              <a:gd name="connsiteX52" fmla="*/ 243364 w 1350480"/>
              <a:gd name="connsiteY52" fmla="*/ 600636 h 835037"/>
              <a:gd name="connsiteX53" fmla="*/ 82180 w 1350480"/>
              <a:gd name="connsiteY53" fmla="*/ 359256 h 835037"/>
              <a:gd name="connsiteX54" fmla="*/ 75754 w 1350480"/>
              <a:gd name="connsiteY54" fmla="*/ 321498 h 835037"/>
              <a:gd name="connsiteX55" fmla="*/ 0 w 1350480"/>
              <a:gd name="connsiteY55" fmla="*/ 250265 h 835037"/>
              <a:gd name="connsiteX56" fmla="*/ 12057 w 1350480"/>
              <a:gd name="connsiteY56" fmla="*/ 228848 h 835037"/>
              <a:gd name="connsiteX57" fmla="*/ 2380 w 1350480"/>
              <a:gd name="connsiteY57" fmla="*/ 209255 h 835037"/>
              <a:gd name="connsiteX58" fmla="*/ 130408 w 1350480"/>
              <a:gd name="connsiteY58" fmla="*/ 67504 h 835037"/>
              <a:gd name="connsiteX59" fmla="*/ 184190 w 1350480"/>
              <a:gd name="connsiteY59" fmla="*/ 69884 h 835037"/>
              <a:gd name="connsiteX60" fmla="*/ 185855 w 1350480"/>
              <a:gd name="connsiteY60" fmla="*/ 117002 h 835037"/>
              <a:gd name="connsiteX61" fmla="*/ 245268 w 1350480"/>
              <a:gd name="connsiteY61" fmla="*/ 154046 h 835037"/>
              <a:gd name="connsiteX62" fmla="*/ 273666 w 1350480"/>
              <a:gd name="connsiteY62" fmla="*/ 191566 h 835037"/>
              <a:gd name="connsiteX63" fmla="*/ 274776 w 1350480"/>
              <a:gd name="connsiteY63" fmla="*/ 195056 h 835037"/>
              <a:gd name="connsiteX64" fmla="*/ 278108 w 1350480"/>
              <a:gd name="connsiteY64" fmla="*/ 195373 h 835037"/>
              <a:gd name="connsiteX65" fmla="*/ 333952 w 1350480"/>
              <a:gd name="connsiteY65" fmla="*/ 137309 h 835037"/>
              <a:gd name="connsiteX66" fmla="*/ 406929 w 1350480"/>
              <a:gd name="connsiteY66" fmla="*/ 140482 h 835037"/>
              <a:gd name="connsiteX67" fmla="*/ 411609 w 1350480"/>
              <a:gd name="connsiteY67" fmla="*/ 178240 h 835037"/>
              <a:gd name="connsiteX68" fmla="*/ 416686 w 1350480"/>
              <a:gd name="connsiteY68" fmla="*/ 183871 h 835037"/>
              <a:gd name="connsiteX69" fmla="*/ 450398 w 1350480"/>
              <a:gd name="connsiteY69" fmla="*/ 182920 h 835037"/>
              <a:gd name="connsiteX70" fmla="*/ 455396 w 1350480"/>
              <a:gd name="connsiteY70" fmla="*/ 184982 h 835037"/>
              <a:gd name="connsiteX71" fmla="*/ 506242 w 1350480"/>
              <a:gd name="connsiteY71" fmla="*/ 106611 h 835037"/>
              <a:gd name="connsiteX72" fmla="*/ 562244 w 1350480"/>
              <a:gd name="connsiteY72" fmla="*/ 118747 h 835037"/>
              <a:gd name="connsiteX73" fmla="*/ 577474 w 1350480"/>
              <a:gd name="connsiteY73" fmla="*/ 81862 h 835037"/>
              <a:gd name="connsiteX74" fmla="*/ 620785 w 1350480"/>
              <a:gd name="connsiteY74" fmla="*/ 23480 h 835037"/>
              <a:gd name="connsiteX75" fmla="*/ 674170 w 1350480"/>
              <a:gd name="connsiteY75" fmla="*/ 57430 h 835037"/>
              <a:gd name="connsiteX76" fmla="*/ 718432 w 1350480"/>
              <a:gd name="connsiteY76" fmla="*/ 60365 h 835037"/>
              <a:gd name="connsiteX77" fmla="*/ 703202 w 1350480"/>
              <a:gd name="connsiteY77" fmla="*/ 105659 h 835037"/>
              <a:gd name="connsiteX78" fmla="*/ 740405 w 1350480"/>
              <a:gd name="connsiteY78" fmla="*/ 130804 h 835037"/>
              <a:gd name="connsiteX79" fmla="*/ 744847 w 1350480"/>
              <a:gd name="connsiteY79" fmla="*/ 166183 h 835037"/>
              <a:gd name="connsiteX80" fmla="*/ 760632 w 1350480"/>
              <a:gd name="connsiteY80" fmla="*/ 138578 h 835037"/>
              <a:gd name="connsiteX81" fmla="*/ 801166 w 1350480"/>
              <a:gd name="connsiteY81" fmla="*/ 129218 h 835037"/>
              <a:gd name="connsiteX82" fmla="*/ 841701 w 1350480"/>
              <a:gd name="connsiteY82" fmla="*/ 71391 h 835037"/>
              <a:gd name="connsiteX83" fmla="*/ 916582 w 1350480"/>
              <a:gd name="connsiteY83" fmla="*/ 28636 h 835037"/>
              <a:gd name="connsiteX84" fmla="*/ 950215 w 1350480"/>
              <a:gd name="connsiteY84" fmla="*/ 74564 h 835037"/>
              <a:gd name="connsiteX85" fmla="*/ 952357 w 1350480"/>
              <a:gd name="connsiteY85" fmla="*/ 65045 h 835037"/>
              <a:gd name="connsiteX86" fmla="*/ 953467 w 1350480"/>
              <a:gd name="connsiteY86" fmla="*/ 71708 h 835037"/>
              <a:gd name="connsiteX87" fmla="*/ 956720 w 1350480"/>
              <a:gd name="connsiteY87" fmla="*/ 45452 h 835037"/>
              <a:gd name="connsiteX88" fmla="*/ 993129 w 1350480"/>
              <a:gd name="connsiteY88" fmla="*/ 12216 h 835037"/>
              <a:gd name="connsiteX89" fmla="*/ 1057540 w 1350480"/>
              <a:gd name="connsiteY89" fmla="*/ 28398 h 835037"/>
              <a:gd name="connsiteX90" fmla="*/ 1065154 w 1350480"/>
              <a:gd name="connsiteY90" fmla="*/ 21417 h 835037"/>
              <a:gd name="connsiteX91" fmla="*/ 1062933 w 1350480"/>
              <a:gd name="connsiteY91" fmla="*/ 0 h 835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350480" h="835037">
                <a:moveTo>
                  <a:pt x="1062933" y="0"/>
                </a:moveTo>
                <a:lnTo>
                  <a:pt x="1094187" y="6267"/>
                </a:lnTo>
                <a:cubicBezTo>
                  <a:pt x="1147017" y="19910"/>
                  <a:pt x="1247677" y="34902"/>
                  <a:pt x="1276154" y="85193"/>
                </a:cubicBezTo>
                <a:cubicBezTo>
                  <a:pt x="1279327" y="90825"/>
                  <a:pt x="1281152" y="96457"/>
                  <a:pt x="1282898" y="102644"/>
                </a:cubicBezTo>
                <a:cubicBezTo>
                  <a:pt x="1230068" y="69408"/>
                  <a:pt x="1174145" y="63380"/>
                  <a:pt x="1113700" y="77578"/>
                </a:cubicBezTo>
                <a:cubicBezTo>
                  <a:pt x="1069518" y="87970"/>
                  <a:pt x="1016847" y="116843"/>
                  <a:pt x="992336" y="156584"/>
                </a:cubicBezTo>
                <a:cubicBezTo>
                  <a:pt x="987100" y="165072"/>
                  <a:pt x="987418" y="166738"/>
                  <a:pt x="989877" y="175701"/>
                </a:cubicBezTo>
                <a:lnTo>
                  <a:pt x="1004789" y="179271"/>
                </a:lnTo>
                <a:cubicBezTo>
                  <a:pt x="1076260" y="132629"/>
                  <a:pt x="1153600" y="110974"/>
                  <a:pt x="1239111" y="128900"/>
                </a:cubicBezTo>
                <a:cubicBezTo>
                  <a:pt x="1277424" y="136912"/>
                  <a:pt x="1326128" y="155791"/>
                  <a:pt x="1348022" y="189900"/>
                </a:cubicBezTo>
                <a:cubicBezTo>
                  <a:pt x="1348894" y="191249"/>
                  <a:pt x="1349687" y="192597"/>
                  <a:pt x="1350480" y="193946"/>
                </a:cubicBezTo>
                <a:cubicBezTo>
                  <a:pt x="1300110" y="172052"/>
                  <a:pt x="1249661" y="156108"/>
                  <a:pt x="1195483" y="176732"/>
                </a:cubicBezTo>
                <a:cubicBezTo>
                  <a:pt x="1161215" y="189821"/>
                  <a:pt x="1134324" y="226944"/>
                  <a:pt x="1098946" y="232497"/>
                </a:cubicBezTo>
                <a:lnTo>
                  <a:pt x="1096249" y="230197"/>
                </a:lnTo>
                <a:cubicBezTo>
                  <a:pt x="1088635" y="223613"/>
                  <a:pt x="1081812" y="218695"/>
                  <a:pt x="1072770" y="214015"/>
                </a:cubicBezTo>
                <a:cubicBezTo>
                  <a:pt x="1064361" y="220916"/>
                  <a:pt x="1064441" y="222105"/>
                  <a:pt x="1063330" y="233052"/>
                </a:cubicBezTo>
                <a:cubicBezTo>
                  <a:pt x="1058253" y="280170"/>
                  <a:pt x="1080305" y="330065"/>
                  <a:pt x="1081178" y="377817"/>
                </a:cubicBezTo>
                <a:cubicBezTo>
                  <a:pt x="1056350" y="315390"/>
                  <a:pt x="1013277" y="214887"/>
                  <a:pt x="957037" y="175781"/>
                </a:cubicBezTo>
                <a:lnTo>
                  <a:pt x="942521" y="174194"/>
                </a:lnTo>
                <a:cubicBezTo>
                  <a:pt x="935858" y="184268"/>
                  <a:pt x="937523" y="187838"/>
                  <a:pt x="939665" y="199181"/>
                </a:cubicBezTo>
                <a:cubicBezTo>
                  <a:pt x="951484" y="261846"/>
                  <a:pt x="1004631" y="292386"/>
                  <a:pt x="1000030" y="362746"/>
                </a:cubicBezTo>
                <a:cubicBezTo>
                  <a:pt x="995033" y="344184"/>
                  <a:pt x="987814" y="328795"/>
                  <a:pt x="970443" y="318721"/>
                </a:cubicBezTo>
                <a:cubicBezTo>
                  <a:pt x="966318" y="316342"/>
                  <a:pt x="961955" y="314517"/>
                  <a:pt x="957592" y="312693"/>
                </a:cubicBezTo>
                <a:lnTo>
                  <a:pt x="952277" y="318959"/>
                </a:lnTo>
                <a:cubicBezTo>
                  <a:pt x="974250" y="407484"/>
                  <a:pt x="1093553" y="496961"/>
                  <a:pt x="1071818" y="614439"/>
                </a:cubicBezTo>
                <a:cubicBezTo>
                  <a:pt x="1071739" y="613249"/>
                  <a:pt x="1071739" y="612059"/>
                  <a:pt x="1071659" y="610869"/>
                </a:cubicBezTo>
                <a:cubicBezTo>
                  <a:pt x="1066503" y="560102"/>
                  <a:pt x="1011611" y="477765"/>
                  <a:pt x="972108" y="444132"/>
                </a:cubicBezTo>
                <a:lnTo>
                  <a:pt x="963621" y="442862"/>
                </a:lnTo>
                <a:lnTo>
                  <a:pt x="970363" y="469436"/>
                </a:lnTo>
                <a:lnTo>
                  <a:pt x="966080" y="471419"/>
                </a:lnTo>
                <a:cubicBezTo>
                  <a:pt x="840986" y="374327"/>
                  <a:pt x="780939" y="342360"/>
                  <a:pt x="617216" y="344898"/>
                </a:cubicBezTo>
                <a:cubicBezTo>
                  <a:pt x="782366" y="388209"/>
                  <a:pt x="905080" y="454840"/>
                  <a:pt x="990274" y="611028"/>
                </a:cubicBezTo>
                <a:cubicBezTo>
                  <a:pt x="992970" y="615867"/>
                  <a:pt x="993050" y="616343"/>
                  <a:pt x="994795" y="620785"/>
                </a:cubicBezTo>
                <a:lnTo>
                  <a:pt x="989004" y="631493"/>
                </a:lnTo>
                <a:lnTo>
                  <a:pt x="996539" y="626734"/>
                </a:lnTo>
                <a:lnTo>
                  <a:pt x="993763" y="630700"/>
                </a:lnTo>
                <a:cubicBezTo>
                  <a:pt x="922134" y="527500"/>
                  <a:pt x="820918" y="454840"/>
                  <a:pt x="698601" y="426760"/>
                </a:cubicBezTo>
                <a:cubicBezTo>
                  <a:pt x="757460" y="456585"/>
                  <a:pt x="878190" y="567162"/>
                  <a:pt x="901035" y="629589"/>
                </a:cubicBezTo>
                <a:cubicBezTo>
                  <a:pt x="902780" y="634428"/>
                  <a:pt x="902541" y="635460"/>
                  <a:pt x="902621" y="639981"/>
                </a:cubicBezTo>
                <a:cubicBezTo>
                  <a:pt x="845747" y="608807"/>
                  <a:pt x="834165" y="583582"/>
                  <a:pt x="764677" y="565338"/>
                </a:cubicBezTo>
                <a:cubicBezTo>
                  <a:pt x="814334" y="595005"/>
                  <a:pt x="836941" y="629272"/>
                  <a:pt x="853679" y="684164"/>
                </a:cubicBezTo>
                <a:lnTo>
                  <a:pt x="851933" y="692176"/>
                </a:lnTo>
                <a:cubicBezTo>
                  <a:pt x="832579" y="672186"/>
                  <a:pt x="820601" y="646089"/>
                  <a:pt x="805370" y="623006"/>
                </a:cubicBezTo>
                <a:cubicBezTo>
                  <a:pt x="764519" y="561134"/>
                  <a:pt x="698601" y="501165"/>
                  <a:pt x="627052" y="480541"/>
                </a:cubicBezTo>
                <a:cubicBezTo>
                  <a:pt x="684006" y="515523"/>
                  <a:pt x="722953" y="588104"/>
                  <a:pt x="737787" y="652514"/>
                </a:cubicBezTo>
                <a:cubicBezTo>
                  <a:pt x="739929" y="661478"/>
                  <a:pt x="740326" y="670124"/>
                  <a:pt x="738977" y="679246"/>
                </a:cubicBezTo>
                <a:lnTo>
                  <a:pt x="732473" y="686068"/>
                </a:lnTo>
                <a:cubicBezTo>
                  <a:pt x="656877" y="643392"/>
                  <a:pt x="559944" y="553280"/>
                  <a:pt x="481732" y="531308"/>
                </a:cubicBezTo>
                <a:cubicBezTo>
                  <a:pt x="536147" y="573270"/>
                  <a:pt x="587707" y="726364"/>
                  <a:pt x="596512" y="794106"/>
                </a:cubicBezTo>
                <a:cubicBezTo>
                  <a:pt x="598337" y="807750"/>
                  <a:pt x="597305" y="821473"/>
                  <a:pt x="595481" y="835037"/>
                </a:cubicBezTo>
                <a:cubicBezTo>
                  <a:pt x="552171" y="771023"/>
                  <a:pt x="436041" y="743656"/>
                  <a:pt x="363381" y="729775"/>
                </a:cubicBezTo>
                <a:cubicBezTo>
                  <a:pt x="327051" y="722715"/>
                  <a:pt x="290324" y="717797"/>
                  <a:pt x="253518" y="715021"/>
                </a:cubicBezTo>
                <a:cubicBezTo>
                  <a:pt x="267320" y="689161"/>
                  <a:pt x="251852" y="627527"/>
                  <a:pt x="243364" y="600636"/>
                </a:cubicBezTo>
                <a:cubicBezTo>
                  <a:pt x="205606" y="480938"/>
                  <a:pt x="142386" y="449208"/>
                  <a:pt x="82180" y="359256"/>
                </a:cubicBezTo>
                <a:cubicBezTo>
                  <a:pt x="71947" y="343946"/>
                  <a:pt x="90508" y="337362"/>
                  <a:pt x="75754" y="321498"/>
                </a:cubicBezTo>
                <a:cubicBezTo>
                  <a:pt x="52591" y="296511"/>
                  <a:pt x="16182" y="281439"/>
                  <a:pt x="0" y="250265"/>
                </a:cubicBezTo>
                <a:lnTo>
                  <a:pt x="12057" y="228848"/>
                </a:lnTo>
                <a:cubicBezTo>
                  <a:pt x="9043" y="222026"/>
                  <a:pt x="6267" y="215601"/>
                  <a:pt x="2380" y="209255"/>
                </a:cubicBezTo>
                <a:cubicBezTo>
                  <a:pt x="61238" y="196881"/>
                  <a:pt x="90192" y="78847"/>
                  <a:pt x="130408" y="67504"/>
                </a:cubicBezTo>
                <a:cubicBezTo>
                  <a:pt x="147145" y="62824"/>
                  <a:pt x="168562" y="61872"/>
                  <a:pt x="184190" y="69884"/>
                </a:cubicBezTo>
                <a:cubicBezTo>
                  <a:pt x="191725" y="86224"/>
                  <a:pt x="187600" y="99392"/>
                  <a:pt x="185855" y="117002"/>
                </a:cubicBezTo>
                <a:cubicBezTo>
                  <a:pt x="195850" y="136277"/>
                  <a:pt x="225834" y="144131"/>
                  <a:pt x="245268" y="154046"/>
                </a:cubicBezTo>
                <a:cubicBezTo>
                  <a:pt x="263037" y="163089"/>
                  <a:pt x="267955" y="172925"/>
                  <a:pt x="273666" y="191566"/>
                </a:cubicBezTo>
                <a:cubicBezTo>
                  <a:pt x="274063" y="192756"/>
                  <a:pt x="274380" y="193946"/>
                  <a:pt x="274776" y="195056"/>
                </a:cubicBezTo>
                <a:cubicBezTo>
                  <a:pt x="275807" y="195136"/>
                  <a:pt x="276998" y="195373"/>
                  <a:pt x="278108" y="195373"/>
                </a:cubicBezTo>
                <a:cubicBezTo>
                  <a:pt x="320864" y="194660"/>
                  <a:pt x="312693" y="158568"/>
                  <a:pt x="333952" y="137309"/>
                </a:cubicBezTo>
                <a:cubicBezTo>
                  <a:pt x="355607" y="132867"/>
                  <a:pt x="387178" y="129059"/>
                  <a:pt x="406929" y="140482"/>
                </a:cubicBezTo>
                <a:cubicBezTo>
                  <a:pt x="416369" y="156108"/>
                  <a:pt x="413989" y="160789"/>
                  <a:pt x="411609" y="178240"/>
                </a:cubicBezTo>
                <a:lnTo>
                  <a:pt x="416686" y="183871"/>
                </a:lnTo>
                <a:cubicBezTo>
                  <a:pt x="427078" y="182365"/>
                  <a:pt x="440324" y="179271"/>
                  <a:pt x="450398" y="182920"/>
                </a:cubicBezTo>
                <a:cubicBezTo>
                  <a:pt x="452065" y="183554"/>
                  <a:pt x="453730" y="184348"/>
                  <a:pt x="455396" y="184982"/>
                </a:cubicBezTo>
                <a:cubicBezTo>
                  <a:pt x="489108" y="171894"/>
                  <a:pt x="481889" y="118747"/>
                  <a:pt x="506242" y="106611"/>
                </a:cubicBezTo>
                <a:cubicBezTo>
                  <a:pt x="526152" y="96616"/>
                  <a:pt x="544080" y="110418"/>
                  <a:pt x="562244" y="118747"/>
                </a:cubicBezTo>
                <a:cubicBezTo>
                  <a:pt x="565338" y="104628"/>
                  <a:pt x="567638" y="93046"/>
                  <a:pt x="577474" y="81862"/>
                </a:cubicBezTo>
                <a:cubicBezTo>
                  <a:pt x="593816" y="63300"/>
                  <a:pt x="602779" y="40772"/>
                  <a:pt x="620785" y="23480"/>
                </a:cubicBezTo>
                <a:cubicBezTo>
                  <a:pt x="653149" y="20466"/>
                  <a:pt x="651959" y="44025"/>
                  <a:pt x="674170" y="57430"/>
                </a:cubicBezTo>
                <a:cubicBezTo>
                  <a:pt x="683292" y="62983"/>
                  <a:pt x="702329" y="49815"/>
                  <a:pt x="718432" y="60365"/>
                </a:cubicBezTo>
                <a:cubicBezTo>
                  <a:pt x="719622" y="82179"/>
                  <a:pt x="705741" y="87335"/>
                  <a:pt x="703202" y="105659"/>
                </a:cubicBezTo>
                <a:cubicBezTo>
                  <a:pt x="701933" y="115098"/>
                  <a:pt x="731600" y="120968"/>
                  <a:pt x="740405" y="130804"/>
                </a:cubicBezTo>
                <a:cubicBezTo>
                  <a:pt x="740484" y="143337"/>
                  <a:pt x="739849" y="154522"/>
                  <a:pt x="744847" y="166183"/>
                </a:cubicBezTo>
                <a:cubicBezTo>
                  <a:pt x="757538" y="156029"/>
                  <a:pt x="752858" y="146590"/>
                  <a:pt x="760632" y="138578"/>
                </a:cubicBezTo>
                <a:cubicBezTo>
                  <a:pt x="766660" y="132311"/>
                  <a:pt x="791727" y="139133"/>
                  <a:pt x="801166" y="129218"/>
                </a:cubicBezTo>
                <a:cubicBezTo>
                  <a:pt x="817348" y="112163"/>
                  <a:pt x="823059" y="86780"/>
                  <a:pt x="841701" y="71391"/>
                </a:cubicBezTo>
                <a:cubicBezTo>
                  <a:pt x="863277" y="53543"/>
                  <a:pt x="893895" y="45928"/>
                  <a:pt x="916582" y="28636"/>
                </a:cubicBezTo>
                <a:cubicBezTo>
                  <a:pt x="931177" y="41328"/>
                  <a:pt x="940141" y="58223"/>
                  <a:pt x="950215" y="74564"/>
                </a:cubicBezTo>
                <a:lnTo>
                  <a:pt x="952357" y="65045"/>
                </a:lnTo>
                <a:lnTo>
                  <a:pt x="953467" y="71708"/>
                </a:lnTo>
                <a:cubicBezTo>
                  <a:pt x="953388" y="63062"/>
                  <a:pt x="953229" y="53464"/>
                  <a:pt x="956720" y="45452"/>
                </a:cubicBezTo>
                <a:cubicBezTo>
                  <a:pt x="962193" y="32523"/>
                  <a:pt x="979802" y="16975"/>
                  <a:pt x="993129" y="12216"/>
                </a:cubicBezTo>
                <a:cubicBezTo>
                  <a:pt x="1012722" y="5156"/>
                  <a:pt x="1039612" y="20148"/>
                  <a:pt x="1057540" y="28398"/>
                </a:cubicBezTo>
                <a:lnTo>
                  <a:pt x="1065154" y="21417"/>
                </a:lnTo>
                <a:lnTo>
                  <a:pt x="1062933" y="0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D5FA4E2E-228A-5F4F-E64F-528F318638B6}"/>
              </a:ext>
            </a:extLst>
          </p:cNvPr>
          <p:cNvSpPr/>
          <p:nvPr/>
        </p:nvSpPr>
        <p:spPr>
          <a:xfrm>
            <a:off x="5353461" y="1248956"/>
            <a:ext cx="1228869" cy="792123"/>
          </a:xfrm>
          <a:custGeom>
            <a:avLst/>
            <a:gdLst>
              <a:gd name="connsiteX0" fmla="*/ 18792 w 1228869"/>
              <a:gd name="connsiteY0" fmla="*/ 792123 h 792123"/>
              <a:gd name="connsiteX1" fmla="*/ 7290 w 1228869"/>
              <a:gd name="connsiteY1" fmla="*/ 576760 h 792123"/>
              <a:gd name="connsiteX2" fmla="*/ 239549 w 1228869"/>
              <a:gd name="connsiteY2" fmla="*/ 190376 h 792123"/>
              <a:gd name="connsiteX3" fmla="*/ 401765 w 1228869"/>
              <a:gd name="connsiteY3" fmla="*/ 124379 h 792123"/>
              <a:gd name="connsiteX4" fmla="*/ 585398 w 1228869"/>
              <a:gd name="connsiteY4" fmla="*/ 0 h 792123"/>
              <a:gd name="connsiteX5" fmla="*/ 826145 w 1228869"/>
              <a:gd name="connsiteY5" fmla="*/ 17768 h 792123"/>
              <a:gd name="connsiteX6" fmla="*/ 931645 w 1228869"/>
              <a:gd name="connsiteY6" fmla="*/ 21417 h 792123"/>
              <a:gd name="connsiteX7" fmla="*/ 1065860 w 1228869"/>
              <a:gd name="connsiteY7" fmla="*/ 52353 h 792123"/>
              <a:gd name="connsiteX8" fmla="*/ 631406 w 1228869"/>
              <a:gd name="connsiteY8" fmla="*/ 141909 h 792123"/>
              <a:gd name="connsiteX9" fmla="*/ 578259 w 1228869"/>
              <a:gd name="connsiteY9" fmla="*/ 176891 h 792123"/>
              <a:gd name="connsiteX10" fmla="*/ 595631 w 1228869"/>
              <a:gd name="connsiteY10" fmla="*/ 195056 h 792123"/>
              <a:gd name="connsiteX11" fmla="*/ 806314 w 1228869"/>
              <a:gd name="connsiteY11" fmla="*/ 193549 h 792123"/>
              <a:gd name="connsiteX12" fmla="*/ 490052 w 1228869"/>
              <a:gd name="connsiteY12" fmla="*/ 398045 h 792123"/>
              <a:gd name="connsiteX13" fmla="*/ 846690 w 1228869"/>
              <a:gd name="connsiteY13" fmla="*/ 184982 h 792123"/>
              <a:gd name="connsiteX14" fmla="*/ 1178975 w 1228869"/>
              <a:gd name="connsiteY14" fmla="*/ 89873 h 792123"/>
              <a:gd name="connsiteX15" fmla="*/ 1228870 w 1228869"/>
              <a:gd name="connsiteY15" fmla="*/ 149366 h 792123"/>
              <a:gd name="connsiteX16" fmla="*/ 1214433 w 1228869"/>
              <a:gd name="connsiteY16" fmla="*/ 180143 h 792123"/>
              <a:gd name="connsiteX17" fmla="*/ 1098779 w 1228869"/>
              <a:gd name="connsiteY17" fmla="*/ 238605 h 792123"/>
              <a:gd name="connsiteX18" fmla="*/ 859064 w 1228869"/>
              <a:gd name="connsiteY18" fmla="*/ 581440 h 792123"/>
              <a:gd name="connsiteX19" fmla="*/ 741586 w 1228869"/>
              <a:gd name="connsiteY19" fmla="*/ 406374 h 792123"/>
              <a:gd name="connsiteX20" fmla="*/ 688915 w 1228869"/>
              <a:gd name="connsiteY20" fmla="*/ 393999 h 792123"/>
              <a:gd name="connsiteX21" fmla="*/ 683125 w 1228869"/>
              <a:gd name="connsiteY21" fmla="*/ 406453 h 792123"/>
              <a:gd name="connsiteX22" fmla="*/ 730560 w 1228869"/>
              <a:gd name="connsiteY22" fmla="*/ 461186 h 792123"/>
              <a:gd name="connsiteX23" fmla="*/ 529317 w 1228869"/>
              <a:gd name="connsiteY23" fmla="*/ 470467 h 792123"/>
              <a:gd name="connsiteX24" fmla="*/ 481088 w 1228869"/>
              <a:gd name="connsiteY24" fmla="*/ 505528 h 792123"/>
              <a:gd name="connsiteX25" fmla="*/ 648857 w 1228869"/>
              <a:gd name="connsiteY25" fmla="*/ 532498 h 792123"/>
              <a:gd name="connsiteX26" fmla="*/ 655917 w 1228869"/>
              <a:gd name="connsiteY26" fmla="*/ 540906 h 792123"/>
              <a:gd name="connsiteX27" fmla="*/ 596186 w 1228869"/>
              <a:gd name="connsiteY27" fmla="*/ 550187 h 792123"/>
              <a:gd name="connsiteX28" fmla="*/ 442616 w 1228869"/>
              <a:gd name="connsiteY28" fmla="*/ 681546 h 792123"/>
              <a:gd name="connsiteX29" fmla="*/ 359486 w 1228869"/>
              <a:gd name="connsiteY29" fmla="*/ 459520 h 792123"/>
              <a:gd name="connsiteX30" fmla="*/ 346556 w 1228869"/>
              <a:gd name="connsiteY30" fmla="*/ 461662 h 792123"/>
              <a:gd name="connsiteX31" fmla="*/ 344493 w 1228869"/>
              <a:gd name="connsiteY31" fmla="*/ 553518 h 792123"/>
              <a:gd name="connsiteX32" fmla="*/ 352743 w 1228869"/>
              <a:gd name="connsiteY32" fmla="*/ 583582 h 792123"/>
              <a:gd name="connsiteX33" fmla="*/ 99622 w 1228869"/>
              <a:gd name="connsiteY33" fmla="*/ 481889 h 792123"/>
              <a:gd name="connsiteX34" fmla="*/ 245260 w 1228869"/>
              <a:gd name="connsiteY34" fmla="*/ 613408 h 792123"/>
              <a:gd name="connsiteX35" fmla="*/ 45524 w 1228869"/>
              <a:gd name="connsiteY35" fmla="*/ 643709 h 792123"/>
              <a:gd name="connsiteX36" fmla="*/ 30770 w 1228869"/>
              <a:gd name="connsiteY36" fmla="*/ 662588 h 792123"/>
              <a:gd name="connsiteX37" fmla="*/ 65592 w 1228869"/>
              <a:gd name="connsiteY37" fmla="*/ 686226 h 792123"/>
              <a:gd name="connsiteX38" fmla="*/ 203298 w 1228869"/>
              <a:gd name="connsiteY38" fmla="*/ 706454 h 792123"/>
              <a:gd name="connsiteX39" fmla="*/ 208850 w 1228869"/>
              <a:gd name="connsiteY39" fmla="*/ 692652 h 792123"/>
              <a:gd name="connsiteX40" fmla="*/ 217100 w 1228869"/>
              <a:gd name="connsiteY40" fmla="*/ 711848 h 792123"/>
              <a:gd name="connsiteX41" fmla="*/ 212737 w 1228869"/>
              <a:gd name="connsiteY41" fmla="*/ 713117 h 792123"/>
              <a:gd name="connsiteX42" fmla="*/ 212023 w 1228869"/>
              <a:gd name="connsiteY42" fmla="*/ 708834 h 792123"/>
              <a:gd name="connsiteX43" fmla="*/ 215752 w 1228869"/>
              <a:gd name="connsiteY43" fmla="*/ 712879 h 792123"/>
              <a:gd name="connsiteX44" fmla="*/ 29659 w 1228869"/>
              <a:gd name="connsiteY44" fmla="*/ 780938 h 792123"/>
              <a:gd name="connsiteX45" fmla="*/ 18792 w 1228869"/>
              <a:gd name="connsiteY45" fmla="*/ 792123 h 79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228869" h="792123">
                <a:moveTo>
                  <a:pt x="18792" y="792123"/>
                </a:moveTo>
                <a:cubicBezTo>
                  <a:pt x="-7464" y="738263"/>
                  <a:pt x="-1039" y="635063"/>
                  <a:pt x="7290" y="576760"/>
                </a:cubicBezTo>
                <a:cubicBezTo>
                  <a:pt x="25534" y="448336"/>
                  <a:pt x="129448" y="261291"/>
                  <a:pt x="239549" y="190376"/>
                </a:cubicBezTo>
                <a:cubicBezTo>
                  <a:pt x="287539" y="159519"/>
                  <a:pt x="349808" y="148097"/>
                  <a:pt x="401765" y="124379"/>
                </a:cubicBezTo>
                <a:cubicBezTo>
                  <a:pt x="467921" y="94157"/>
                  <a:pt x="527413" y="43469"/>
                  <a:pt x="585398" y="0"/>
                </a:cubicBezTo>
                <a:cubicBezTo>
                  <a:pt x="667260" y="23718"/>
                  <a:pt x="741586" y="31967"/>
                  <a:pt x="826145" y="17768"/>
                </a:cubicBezTo>
                <a:cubicBezTo>
                  <a:pt x="861761" y="24194"/>
                  <a:pt x="896584" y="16341"/>
                  <a:pt x="931645" y="21417"/>
                </a:cubicBezTo>
                <a:cubicBezTo>
                  <a:pt x="977890" y="28160"/>
                  <a:pt x="1017790" y="48229"/>
                  <a:pt x="1065860" y="52353"/>
                </a:cubicBezTo>
                <a:cubicBezTo>
                  <a:pt x="867234" y="130566"/>
                  <a:pt x="852004" y="152460"/>
                  <a:pt x="631406" y="141909"/>
                </a:cubicBezTo>
                <a:cubicBezTo>
                  <a:pt x="614669" y="152777"/>
                  <a:pt x="592855" y="163644"/>
                  <a:pt x="578259" y="176891"/>
                </a:cubicBezTo>
                <a:cubicBezTo>
                  <a:pt x="584843" y="182840"/>
                  <a:pt x="590634" y="187758"/>
                  <a:pt x="595631" y="195056"/>
                </a:cubicBezTo>
                <a:cubicBezTo>
                  <a:pt x="655996" y="165706"/>
                  <a:pt x="740951" y="190297"/>
                  <a:pt x="806314" y="193549"/>
                </a:cubicBezTo>
                <a:cubicBezTo>
                  <a:pt x="718186" y="338552"/>
                  <a:pt x="617524" y="312455"/>
                  <a:pt x="490052" y="398045"/>
                </a:cubicBezTo>
                <a:cubicBezTo>
                  <a:pt x="636642" y="342756"/>
                  <a:pt x="749439" y="322925"/>
                  <a:pt x="846690" y="184982"/>
                </a:cubicBezTo>
                <a:cubicBezTo>
                  <a:pt x="955125" y="141354"/>
                  <a:pt x="1060149" y="92174"/>
                  <a:pt x="1178975" y="89873"/>
                </a:cubicBezTo>
                <a:cubicBezTo>
                  <a:pt x="1197457" y="108038"/>
                  <a:pt x="1217685" y="125569"/>
                  <a:pt x="1228870" y="149366"/>
                </a:cubicBezTo>
                <a:cubicBezTo>
                  <a:pt x="1227838" y="164199"/>
                  <a:pt x="1226172" y="169355"/>
                  <a:pt x="1214433" y="180143"/>
                </a:cubicBezTo>
                <a:cubicBezTo>
                  <a:pt x="1185718" y="206399"/>
                  <a:pt x="1134633" y="221709"/>
                  <a:pt x="1098779" y="238605"/>
                </a:cubicBezTo>
                <a:cubicBezTo>
                  <a:pt x="952745" y="307219"/>
                  <a:pt x="889683" y="431519"/>
                  <a:pt x="859064" y="581440"/>
                </a:cubicBezTo>
                <a:cubicBezTo>
                  <a:pt x="838202" y="508621"/>
                  <a:pt x="811629" y="445321"/>
                  <a:pt x="741586" y="406374"/>
                </a:cubicBezTo>
                <a:cubicBezTo>
                  <a:pt x="724770" y="397013"/>
                  <a:pt x="708350" y="389954"/>
                  <a:pt x="688915" y="393999"/>
                </a:cubicBezTo>
                <a:cubicBezTo>
                  <a:pt x="686139" y="398203"/>
                  <a:pt x="681935" y="401297"/>
                  <a:pt x="683125" y="406453"/>
                </a:cubicBezTo>
                <a:cubicBezTo>
                  <a:pt x="688202" y="428346"/>
                  <a:pt x="714061" y="446749"/>
                  <a:pt x="730560" y="461186"/>
                </a:cubicBezTo>
                <a:cubicBezTo>
                  <a:pt x="658614" y="442466"/>
                  <a:pt x="596980" y="429774"/>
                  <a:pt x="529317" y="470467"/>
                </a:cubicBezTo>
                <a:cubicBezTo>
                  <a:pt x="512262" y="480700"/>
                  <a:pt x="496556" y="493153"/>
                  <a:pt x="481088" y="505528"/>
                </a:cubicBezTo>
                <a:cubicBezTo>
                  <a:pt x="535028" y="509653"/>
                  <a:pt x="598328" y="511556"/>
                  <a:pt x="648857" y="532498"/>
                </a:cubicBezTo>
                <a:lnTo>
                  <a:pt x="655917" y="540906"/>
                </a:lnTo>
                <a:cubicBezTo>
                  <a:pt x="635848" y="546062"/>
                  <a:pt x="615700" y="543048"/>
                  <a:pt x="596186" y="550187"/>
                </a:cubicBezTo>
                <a:cubicBezTo>
                  <a:pt x="527175" y="575491"/>
                  <a:pt x="502585" y="651879"/>
                  <a:pt x="442616" y="681546"/>
                </a:cubicBezTo>
                <a:cubicBezTo>
                  <a:pt x="429845" y="666475"/>
                  <a:pt x="447217" y="504338"/>
                  <a:pt x="359486" y="459520"/>
                </a:cubicBezTo>
                <a:lnTo>
                  <a:pt x="346556" y="461662"/>
                </a:lnTo>
                <a:cubicBezTo>
                  <a:pt x="329898" y="488711"/>
                  <a:pt x="337434" y="524407"/>
                  <a:pt x="344493" y="553518"/>
                </a:cubicBezTo>
                <a:cubicBezTo>
                  <a:pt x="346952" y="563593"/>
                  <a:pt x="349729" y="573667"/>
                  <a:pt x="352743" y="583582"/>
                </a:cubicBezTo>
                <a:cubicBezTo>
                  <a:pt x="276910" y="492995"/>
                  <a:pt x="209961" y="491964"/>
                  <a:pt x="99622" y="481889"/>
                </a:cubicBezTo>
                <a:cubicBezTo>
                  <a:pt x="138729" y="539399"/>
                  <a:pt x="191002" y="572159"/>
                  <a:pt x="245260" y="613408"/>
                </a:cubicBezTo>
                <a:cubicBezTo>
                  <a:pt x="174345" y="601588"/>
                  <a:pt x="107951" y="599843"/>
                  <a:pt x="45524" y="643709"/>
                </a:cubicBezTo>
                <a:cubicBezTo>
                  <a:pt x="37433" y="649341"/>
                  <a:pt x="34101" y="653545"/>
                  <a:pt x="30770" y="662588"/>
                </a:cubicBezTo>
                <a:cubicBezTo>
                  <a:pt x="39733" y="677263"/>
                  <a:pt x="48697" y="682181"/>
                  <a:pt x="65592" y="686226"/>
                </a:cubicBezTo>
                <a:cubicBezTo>
                  <a:pt x="110569" y="697173"/>
                  <a:pt x="158163" y="696538"/>
                  <a:pt x="203298" y="706454"/>
                </a:cubicBezTo>
                <a:lnTo>
                  <a:pt x="208850" y="692652"/>
                </a:lnTo>
                <a:lnTo>
                  <a:pt x="217100" y="711848"/>
                </a:lnTo>
                <a:lnTo>
                  <a:pt x="212737" y="713117"/>
                </a:lnTo>
                <a:lnTo>
                  <a:pt x="212023" y="708834"/>
                </a:lnTo>
                <a:lnTo>
                  <a:pt x="215752" y="712879"/>
                </a:lnTo>
                <a:cubicBezTo>
                  <a:pt x="121516" y="713276"/>
                  <a:pt x="100574" y="709309"/>
                  <a:pt x="29659" y="780938"/>
                </a:cubicBezTo>
                <a:cubicBezTo>
                  <a:pt x="25852" y="784508"/>
                  <a:pt x="22282" y="788236"/>
                  <a:pt x="18792" y="79212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BDD220FA-496C-5178-2A34-BD9290DD3261}"/>
              </a:ext>
            </a:extLst>
          </p:cNvPr>
          <p:cNvSpPr/>
          <p:nvPr/>
        </p:nvSpPr>
        <p:spPr>
          <a:xfrm>
            <a:off x="5737220" y="1425847"/>
            <a:ext cx="211872" cy="240746"/>
          </a:xfrm>
          <a:custGeom>
            <a:avLst/>
            <a:gdLst>
              <a:gd name="connsiteX0" fmla="*/ 194501 w 211872"/>
              <a:gd name="connsiteY0" fmla="*/ 0 h 240746"/>
              <a:gd name="connsiteX1" fmla="*/ 211872 w 211872"/>
              <a:gd name="connsiteY1" fmla="*/ 18165 h 240746"/>
              <a:gd name="connsiteX2" fmla="*/ 0 w 211872"/>
              <a:gd name="connsiteY2" fmla="*/ 240746 h 240746"/>
              <a:gd name="connsiteX3" fmla="*/ 78926 w 211872"/>
              <a:gd name="connsiteY3" fmla="*/ 57985 h 240746"/>
              <a:gd name="connsiteX4" fmla="*/ 194501 w 211872"/>
              <a:gd name="connsiteY4" fmla="*/ 0 h 240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872" h="240746">
                <a:moveTo>
                  <a:pt x="194501" y="0"/>
                </a:moveTo>
                <a:cubicBezTo>
                  <a:pt x="201085" y="5949"/>
                  <a:pt x="206875" y="10867"/>
                  <a:pt x="211872" y="18165"/>
                </a:cubicBezTo>
                <a:cubicBezTo>
                  <a:pt x="119699" y="76706"/>
                  <a:pt x="61872" y="152697"/>
                  <a:pt x="0" y="240746"/>
                </a:cubicBezTo>
                <a:cubicBezTo>
                  <a:pt x="24987" y="177446"/>
                  <a:pt x="62031" y="125489"/>
                  <a:pt x="78926" y="57985"/>
                </a:cubicBezTo>
                <a:cubicBezTo>
                  <a:pt x="117795" y="39344"/>
                  <a:pt x="156267" y="20069"/>
                  <a:pt x="194501" y="0"/>
                </a:cubicBez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262263E6-EC0C-32B5-5853-CDD4B87FE1E2}"/>
              </a:ext>
            </a:extLst>
          </p:cNvPr>
          <p:cNvSpPr/>
          <p:nvPr/>
        </p:nvSpPr>
        <p:spPr>
          <a:xfrm>
            <a:off x="11088771" y="1228252"/>
            <a:ext cx="552962" cy="1627160"/>
          </a:xfrm>
          <a:custGeom>
            <a:avLst/>
            <a:gdLst>
              <a:gd name="connsiteX0" fmla="*/ 0 w 552962"/>
              <a:gd name="connsiteY0" fmla="*/ 309123 h 1627160"/>
              <a:gd name="connsiteX1" fmla="*/ 19989 w 552962"/>
              <a:gd name="connsiteY1" fmla="*/ 105579 h 1627160"/>
              <a:gd name="connsiteX2" fmla="*/ 71549 w 552962"/>
              <a:gd name="connsiteY2" fmla="*/ 0 h 1627160"/>
              <a:gd name="connsiteX3" fmla="*/ 76071 w 552962"/>
              <a:gd name="connsiteY3" fmla="*/ 2142 h 1627160"/>
              <a:gd name="connsiteX4" fmla="*/ 39423 w 552962"/>
              <a:gd name="connsiteY4" fmla="*/ 97488 h 1627160"/>
              <a:gd name="connsiteX5" fmla="*/ 54257 w 552962"/>
              <a:gd name="connsiteY5" fmla="*/ 102089 h 1627160"/>
              <a:gd name="connsiteX6" fmla="*/ 95188 w 552962"/>
              <a:gd name="connsiteY6" fmla="*/ 71550 h 1627160"/>
              <a:gd name="connsiteX7" fmla="*/ 97488 w 552962"/>
              <a:gd name="connsiteY7" fmla="*/ 68218 h 1627160"/>
              <a:gd name="connsiteX8" fmla="*/ 81861 w 552962"/>
              <a:gd name="connsiteY8" fmla="*/ 131518 h 1627160"/>
              <a:gd name="connsiteX9" fmla="*/ 118747 w 552962"/>
              <a:gd name="connsiteY9" fmla="*/ 258753 h 1627160"/>
              <a:gd name="connsiteX10" fmla="*/ 123031 w 552962"/>
              <a:gd name="connsiteY10" fmla="*/ 329351 h 1627160"/>
              <a:gd name="connsiteX11" fmla="*/ 129535 w 552962"/>
              <a:gd name="connsiteY11" fmla="*/ 331492 h 1627160"/>
              <a:gd name="connsiteX12" fmla="*/ 133263 w 552962"/>
              <a:gd name="connsiteY12" fmla="*/ 150397 h 1627160"/>
              <a:gd name="connsiteX13" fmla="*/ 201560 w 552962"/>
              <a:gd name="connsiteY13" fmla="*/ 108356 h 1627160"/>
              <a:gd name="connsiteX14" fmla="*/ 242094 w 552962"/>
              <a:gd name="connsiteY14" fmla="*/ 65204 h 1627160"/>
              <a:gd name="connsiteX15" fmla="*/ 247330 w 552962"/>
              <a:gd name="connsiteY15" fmla="*/ 127155 h 1627160"/>
              <a:gd name="connsiteX16" fmla="*/ 271920 w 552962"/>
              <a:gd name="connsiteY16" fmla="*/ 168324 h 1627160"/>
              <a:gd name="connsiteX17" fmla="*/ 280963 w 552962"/>
              <a:gd name="connsiteY17" fmla="*/ 166024 h 1627160"/>
              <a:gd name="connsiteX18" fmla="*/ 295876 w 552962"/>
              <a:gd name="connsiteY18" fmla="*/ 135802 h 1627160"/>
              <a:gd name="connsiteX19" fmla="*/ 342915 w 552962"/>
              <a:gd name="connsiteY19" fmla="*/ 154443 h 1627160"/>
              <a:gd name="connsiteX20" fmla="*/ 347912 w 552962"/>
              <a:gd name="connsiteY20" fmla="*/ 155156 h 1627160"/>
              <a:gd name="connsiteX21" fmla="*/ 351006 w 552962"/>
              <a:gd name="connsiteY21" fmla="*/ 155553 h 1627160"/>
              <a:gd name="connsiteX22" fmla="*/ 350291 w 552962"/>
              <a:gd name="connsiteY22" fmla="*/ 181571 h 1627160"/>
              <a:gd name="connsiteX23" fmla="*/ 391699 w 552962"/>
              <a:gd name="connsiteY23" fmla="*/ 201402 h 1627160"/>
              <a:gd name="connsiteX24" fmla="*/ 396854 w 552962"/>
              <a:gd name="connsiteY24" fmla="*/ 219567 h 1627160"/>
              <a:gd name="connsiteX25" fmla="*/ 393840 w 552962"/>
              <a:gd name="connsiteY25" fmla="*/ 224406 h 1627160"/>
              <a:gd name="connsiteX26" fmla="*/ 311502 w 552962"/>
              <a:gd name="connsiteY26" fmla="*/ 289927 h 1627160"/>
              <a:gd name="connsiteX27" fmla="*/ 354575 w 552962"/>
              <a:gd name="connsiteY27" fmla="*/ 293338 h 1627160"/>
              <a:gd name="connsiteX28" fmla="*/ 333158 w 552962"/>
              <a:gd name="connsiteY28" fmla="*/ 371709 h 1627160"/>
              <a:gd name="connsiteX29" fmla="*/ 409150 w 552962"/>
              <a:gd name="connsiteY29" fmla="*/ 329351 h 1627160"/>
              <a:gd name="connsiteX30" fmla="*/ 462138 w 552962"/>
              <a:gd name="connsiteY30" fmla="*/ 277870 h 1627160"/>
              <a:gd name="connsiteX31" fmla="*/ 398282 w 552962"/>
              <a:gd name="connsiteY31" fmla="*/ 451984 h 1627160"/>
              <a:gd name="connsiteX32" fmla="*/ 409863 w 552962"/>
              <a:gd name="connsiteY32" fmla="*/ 463407 h 1627160"/>
              <a:gd name="connsiteX33" fmla="*/ 445083 w 552962"/>
              <a:gd name="connsiteY33" fmla="*/ 1080067 h 1627160"/>
              <a:gd name="connsiteX34" fmla="*/ 457220 w 552962"/>
              <a:gd name="connsiteY34" fmla="*/ 1083399 h 1627160"/>
              <a:gd name="connsiteX35" fmla="*/ 398837 w 552962"/>
              <a:gd name="connsiteY35" fmla="*/ 1105847 h 1627160"/>
              <a:gd name="connsiteX36" fmla="*/ 397172 w 552962"/>
              <a:gd name="connsiteY36" fmla="*/ 1111241 h 1627160"/>
              <a:gd name="connsiteX37" fmla="*/ 438578 w 552962"/>
              <a:gd name="connsiteY37" fmla="*/ 1112590 h 1627160"/>
              <a:gd name="connsiteX38" fmla="*/ 542730 w 552962"/>
              <a:gd name="connsiteY38" fmla="*/ 1153044 h 1627160"/>
              <a:gd name="connsiteX39" fmla="*/ 552963 w 552962"/>
              <a:gd name="connsiteY39" fmla="*/ 1165577 h 1627160"/>
              <a:gd name="connsiteX40" fmla="*/ 445876 w 552962"/>
              <a:gd name="connsiteY40" fmla="*/ 1224991 h 1627160"/>
              <a:gd name="connsiteX41" fmla="*/ 544317 w 552962"/>
              <a:gd name="connsiteY41" fmla="*/ 1204843 h 1627160"/>
              <a:gd name="connsiteX42" fmla="*/ 446273 w 552962"/>
              <a:gd name="connsiteY42" fmla="*/ 1309549 h 1627160"/>
              <a:gd name="connsiteX43" fmla="*/ 429615 w 552962"/>
              <a:gd name="connsiteY43" fmla="*/ 1467641 h 1627160"/>
              <a:gd name="connsiteX44" fmla="*/ 370995 w 552962"/>
              <a:gd name="connsiteY44" fmla="*/ 1412749 h 1627160"/>
              <a:gd name="connsiteX45" fmla="*/ 431598 w 552962"/>
              <a:gd name="connsiteY45" fmla="*/ 1556086 h 1627160"/>
              <a:gd name="connsiteX46" fmla="*/ 196405 w 552962"/>
              <a:gd name="connsiteY46" fmla="*/ 1375388 h 1627160"/>
              <a:gd name="connsiteX47" fmla="*/ 410260 w 552962"/>
              <a:gd name="connsiteY47" fmla="*/ 1600984 h 1627160"/>
              <a:gd name="connsiteX48" fmla="*/ 411371 w 552962"/>
              <a:gd name="connsiteY48" fmla="*/ 1627160 h 1627160"/>
              <a:gd name="connsiteX49" fmla="*/ 238922 w 552962"/>
              <a:gd name="connsiteY49" fmla="*/ 1490407 h 1627160"/>
              <a:gd name="connsiteX50" fmla="*/ 157932 w 552962"/>
              <a:gd name="connsiteY50" fmla="*/ 1458677 h 1627160"/>
              <a:gd name="connsiteX51" fmla="*/ 176574 w 552962"/>
              <a:gd name="connsiteY51" fmla="*/ 1455266 h 1627160"/>
              <a:gd name="connsiteX52" fmla="*/ 188789 w 552962"/>
              <a:gd name="connsiteY52" fmla="*/ 1435197 h 1627160"/>
              <a:gd name="connsiteX53" fmla="*/ 183396 w 552962"/>
              <a:gd name="connsiteY53" fmla="*/ 1223880 h 1627160"/>
              <a:gd name="connsiteX54" fmla="*/ 72977 w 552962"/>
              <a:gd name="connsiteY54" fmla="*/ 371392 h 1627160"/>
              <a:gd name="connsiteX55" fmla="*/ 0 w 552962"/>
              <a:gd name="connsiteY55" fmla="*/ 309123 h 162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552962" h="1627160">
                <a:moveTo>
                  <a:pt x="0" y="309123"/>
                </a:moveTo>
                <a:cubicBezTo>
                  <a:pt x="32364" y="248282"/>
                  <a:pt x="13485" y="171656"/>
                  <a:pt x="19989" y="105579"/>
                </a:cubicBezTo>
                <a:cubicBezTo>
                  <a:pt x="24352" y="61317"/>
                  <a:pt x="36885" y="28556"/>
                  <a:pt x="71549" y="0"/>
                </a:cubicBezTo>
                <a:lnTo>
                  <a:pt x="76071" y="2142"/>
                </a:lnTo>
                <a:cubicBezTo>
                  <a:pt x="62982" y="27446"/>
                  <a:pt x="35378" y="68535"/>
                  <a:pt x="39423" y="97488"/>
                </a:cubicBezTo>
                <a:cubicBezTo>
                  <a:pt x="45848" y="101851"/>
                  <a:pt x="46483" y="103279"/>
                  <a:pt x="54257" y="102089"/>
                </a:cubicBezTo>
                <a:cubicBezTo>
                  <a:pt x="72025" y="99392"/>
                  <a:pt x="85193" y="85431"/>
                  <a:pt x="95188" y="71550"/>
                </a:cubicBezTo>
                <a:cubicBezTo>
                  <a:pt x="95902" y="70439"/>
                  <a:pt x="96695" y="69329"/>
                  <a:pt x="97488" y="68218"/>
                </a:cubicBezTo>
                <a:cubicBezTo>
                  <a:pt x="98916" y="90587"/>
                  <a:pt x="95981" y="113432"/>
                  <a:pt x="81861" y="131518"/>
                </a:cubicBezTo>
                <a:cubicBezTo>
                  <a:pt x="100265" y="165627"/>
                  <a:pt x="115971" y="220202"/>
                  <a:pt x="118747" y="258753"/>
                </a:cubicBezTo>
                <a:cubicBezTo>
                  <a:pt x="120492" y="282708"/>
                  <a:pt x="117874" y="305554"/>
                  <a:pt x="123031" y="329351"/>
                </a:cubicBezTo>
                <a:lnTo>
                  <a:pt x="129535" y="331492"/>
                </a:lnTo>
                <a:cubicBezTo>
                  <a:pt x="136833" y="275411"/>
                  <a:pt x="109466" y="201561"/>
                  <a:pt x="133263" y="150397"/>
                </a:cubicBezTo>
                <a:cubicBezTo>
                  <a:pt x="146510" y="121920"/>
                  <a:pt x="174907" y="117637"/>
                  <a:pt x="201560" y="108356"/>
                </a:cubicBezTo>
                <a:cubicBezTo>
                  <a:pt x="225754" y="100027"/>
                  <a:pt x="231544" y="86621"/>
                  <a:pt x="242094" y="65204"/>
                </a:cubicBezTo>
                <a:cubicBezTo>
                  <a:pt x="252407" y="81941"/>
                  <a:pt x="243681" y="107324"/>
                  <a:pt x="247330" y="127155"/>
                </a:cubicBezTo>
                <a:cubicBezTo>
                  <a:pt x="250662" y="145638"/>
                  <a:pt x="256531" y="157933"/>
                  <a:pt x="271920" y="168324"/>
                </a:cubicBezTo>
                <a:lnTo>
                  <a:pt x="280963" y="166024"/>
                </a:lnTo>
                <a:cubicBezTo>
                  <a:pt x="288023" y="157060"/>
                  <a:pt x="291671" y="146352"/>
                  <a:pt x="295876" y="135802"/>
                </a:cubicBezTo>
                <a:cubicBezTo>
                  <a:pt x="312851" y="150714"/>
                  <a:pt x="321497" y="152063"/>
                  <a:pt x="342915" y="154443"/>
                </a:cubicBezTo>
                <a:cubicBezTo>
                  <a:pt x="344580" y="154601"/>
                  <a:pt x="346246" y="154919"/>
                  <a:pt x="347912" y="155156"/>
                </a:cubicBezTo>
                <a:lnTo>
                  <a:pt x="351006" y="155553"/>
                </a:lnTo>
                <a:lnTo>
                  <a:pt x="350291" y="181571"/>
                </a:lnTo>
                <a:cubicBezTo>
                  <a:pt x="360286" y="191407"/>
                  <a:pt x="377261" y="190376"/>
                  <a:pt x="391699" y="201402"/>
                </a:cubicBezTo>
                <a:lnTo>
                  <a:pt x="396854" y="219567"/>
                </a:lnTo>
                <a:cubicBezTo>
                  <a:pt x="395823" y="221154"/>
                  <a:pt x="394871" y="222819"/>
                  <a:pt x="393840" y="224406"/>
                </a:cubicBezTo>
                <a:cubicBezTo>
                  <a:pt x="374723" y="252566"/>
                  <a:pt x="324988" y="253518"/>
                  <a:pt x="311502" y="289927"/>
                </a:cubicBezTo>
                <a:cubicBezTo>
                  <a:pt x="325701" y="296035"/>
                  <a:pt x="339583" y="294131"/>
                  <a:pt x="354575" y="293338"/>
                </a:cubicBezTo>
                <a:cubicBezTo>
                  <a:pt x="356796" y="321736"/>
                  <a:pt x="311027" y="342439"/>
                  <a:pt x="333158" y="371709"/>
                </a:cubicBezTo>
                <a:cubicBezTo>
                  <a:pt x="360127" y="374486"/>
                  <a:pt x="388922" y="345770"/>
                  <a:pt x="409150" y="329351"/>
                </a:cubicBezTo>
                <a:cubicBezTo>
                  <a:pt x="426997" y="314834"/>
                  <a:pt x="451984" y="298890"/>
                  <a:pt x="462138" y="277870"/>
                </a:cubicBezTo>
                <a:cubicBezTo>
                  <a:pt x="458885" y="342201"/>
                  <a:pt x="370440" y="382021"/>
                  <a:pt x="398282" y="451984"/>
                </a:cubicBezTo>
                <a:lnTo>
                  <a:pt x="409863" y="463407"/>
                </a:lnTo>
                <a:cubicBezTo>
                  <a:pt x="454840" y="514571"/>
                  <a:pt x="424617" y="1060315"/>
                  <a:pt x="445083" y="1080067"/>
                </a:cubicBezTo>
                <a:cubicBezTo>
                  <a:pt x="448098" y="1082922"/>
                  <a:pt x="453095" y="1082288"/>
                  <a:pt x="457220" y="1083399"/>
                </a:cubicBezTo>
                <a:cubicBezTo>
                  <a:pt x="437310" y="1089665"/>
                  <a:pt x="418113" y="1097994"/>
                  <a:pt x="398837" y="1105847"/>
                </a:cubicBezTo>
                <a:lnTo>
                  <a:pt x="397172" y="1111241"/>
                </a:lnTo>
                <a:cubicBezTo>
                  <a:pt x="411530" y="1113938"/>
                  <a:pt x="423983" y="1113859"/>
                  <a:pt x="438578" y="1112590"/>
                </a:cubicBezTo>
                <a:cubicBezTo>
                  <a:pt x="487680" y="1109734"/>
                  <a:pt x="506559" y="1121236"/>
                  <a:pt x="542730" y="1153044"/>
                </a:cubicBezTo>
                <a:cubicBezTo>
                  <a:pt x="547648" y="1157328"/>
                  <a:pt x="550187" y="1159549"/>
                  <a:pt x="552963" y="1165577"/>
                </a:cubicBezTo>
                <a:cubicBezTo>
                  <a:pt x="520995" y="1189771"/>
                  <a:pt x="483317" y="1210792"/>
                  <a:pt x="445876" y="1224991"/>
                </a:cubicBezTo>
                <a:cubicBezTo>
                  <a:pt x="478399" y="1220628"/>
                  <a:pt x="514174" y="1218407"/>
                  <a:pt x="544317" y="1204843"/>
                </a:cubicBezTo>
                <a:cubicBezTo>
                  <a:pt x="533687" y="1226260"/>
                  <a:pt x="467452" y="1301538"/>
                  <a:pt x="446273" y="1309549"/>
                </a:cubicBezTo>
                <a:cubicBezTo>
                  <a:pt x="459281" y="1352463"/>
                  <a:pt x="449049" y="1428376"/>
                  <a:pt x="429615" y="1467641"/>
                </a:cubicBezTo>
                <a:cubicBezTo>
                  <a:pt x="416844" y="1443289"/>
                  <a:pt x="396140" y="1423934"/>
                  <a:pt x="370995" y="1412749"/>
                </a:cubicBezTo>
                <a:cubicBezTo>
                  <a:pt x="367584" y="1438371"/>
                  <a:pt x="425411" y="1504764"/>
                  <a:pt x="431598" y="1556086"/>
                </a:cubicBezTo>
                <a:cubicBezTo>
                  <a:pt x="370043" y="1467006"/>
                  <a:pt x="304998" y="1400930"/>
                  <a:pt x="196405" y="1375388"/>
                </a:cubicBezTo>
                <a:cubicBezTo>
                  <a:pt x="254231" y="1404182"/>
                  <a:pt x="391699" y="1536494"/>
                  <a:pt x="410260" y="1600984"/>
                </a:cubicBezTo>
                <a:cubicBezTo>
                  <a:pt x="412639" y="1609233"/>
                  <a:pt x="411846" y="1618672"/>
                  <a:pt x="411371" y="1627160"/>
                </a:cubicBezTo>
                <a:cubicBezTo>
                  <a:pt x="391778" y="1570365"/>
                  <a:pt x="292148" y="1516425"/>
                  <a:pt x="238922" y="1490407"/>
                </a:cubicBezTo>
                <a:cubicBezTo>
                  <a:pt x="212507" y="1477477"/>
                  <a:pt x="186013" y="1467403"/>
                  <a:pt x="157932" y="1458677"/>
                </a:cubicBezTo>
                <a:lnTo>
                  <a:pt x="176574" y="1455266"/>
                </a:lnTo>
                <a:cubicBezTo>
                  <a:pt x="182602" y="1448127"/>
                  <a:pt x="186806" y="1444478"/>
                  <a:pt x="188789" y="1435197"/>
                </a:cubicBezTo>
                <a:cubicBezTo>
                  <a:pt x="199974" y="1383955"/>
                  <a:pt x="184109" y="1280993"/>
                  <a:pt x="183396" y="1223880"/>
                </a:cubicBezTo>
                <a:cubicBezTo>
                  <a:pt x="180143" y="981547"/>
                  <a:pt x="211000" y="575808"/>
                  <a:pt x="72977" y="371392"/>
                </a:cubicBezTo>
                <a:cubicBezTo>
                  <a:pt x="54019" y="343391"/>
                  <a:pt x="34664" y="315628"/>
                  <a:pt x="0" y="30912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C96BC221-D5E8-74A7-932D-8DC418721845}"/>
              </a:ext>
            </a:extLst>
          </p:cNvPr>
          <p:cNvSpPr/>
          <p:nvPr/>
        </p:nvSpPr>
        <p:spPr>
          <a:xfrm>
            <a:off x="11527269" y="2340263"/>
            <a:ext cx="114384" cy="197380"/>
          </a:xfrm>
          <a:custGeom>
            <a:avLst/>
            <a:gdLst>
              <a:gd name="connsiteX0" fmla="*/ 0 w 114384"/>
              <a:gd name="connsiteY0" fmla="*/ 420 h 197380"/>
              <a:gd name="connsiteX1" fmla="*/ 104152 w 114384"/>
              <a:gd name="connsiteY1" fmla="*/ 40875 h 197380"/>
              <a:gd name="connsiteX2" fmla="*/ 114385 w 114384"/>
              <a:gd name="connsiteY2" fmla="*/ 53408 h 197380"/>
              <a:gd name="connsiteX3" fmla="*/ 7298 w 114384"/>
              <a:gd name="connsiteY3" fmla="*/ 112822 h 197380"/>
              <a:gd name="connsiteX4" fmla="*/ 105739 w 114384"/>
              <a:gd name="connsiteY4" fmla="*/ 92673 h 197380"/>
              <a:gd name="connsiteX5" fmla="*/ 7695 w 114384"/>
              <a:gd name="connsiteY5" fmla="*/ 197380 h 197380"/>
              <a:gd name="connsiteX6" fmla="*/ 0 w 114384"/>
              <a:gd name="connsiteY6" fmla="*/ 420 h 197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384" h="197380">
                <a:moveTo>
                  <a:pt x="0" y="420"/>
                </a:moveTo>
                <a:cubicBezTo>
                  <a:pt x="49102" y="-2435"/>
                  <a:pt x="67981" y="9067"/>
                  <a:pt x="104152" y="40875"/>
                </a:cubicBezTo>
                <a:cubicBezTo>
                  <a:pt x="109070" y="45159"/>
                  <a:pt x="111609" y="47380"/>
                  <a:pt x="114385" y="53408"/>
                </a:cubicBezTo>
                <a:cubicBezTo>
                  <a:pt x="82417" y="77602"/>
                  <a:pt x="44738" y="98623"/>
                  <a:pt x="7298" y="112822"/>
                </a:cubicBezTo>
                <a:cubicBezTo>
                  <a:pt x="39820" y="108459"/>
                  <a:pt x="75595" y="106238"/>
                  <a:pt x="105739" y="92673"/>
                </a:cubicBezTo>
                <a:cubicBezTo>
                  <a:pt x="95109" y="114091"/>
                  <a:pt x="28874" y="189369"/>
                  <a:pt x="7695" y="197380"/>
                </a:cubicBezTo>
                <a:cubicBezTo>
                  <a:pt x="8647" y="136619"/>
                  <a:pt x="8329" y="60389"/>
                  <a:pt x="0" y="42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5F168AF1-F459-970B-A210-126C808189EE}"/>
              </a:ext>
            </a:extLst>
          </p:cNvPr>
          <p:cNvSpPr/>
          <p:nvPr/>
        </p:nvSpPr>
        <p:spPr>
          <a:xfrm>
            <a:off x="6647376" y="1295518"/>
            <a:ext cx="1113284" cy="721922"/>
          </a:xfrm>
          <a:custGeom>
            <a:avLst/>
            <a:gdLst>
              <a:gd name="connsiteX0" fmla="*/ 0 w 1113284"/>
              <a:gd name="connsiteY0" fmla="*/ 0 h 721922"/>
              <a:gd name="connsiteX1" fmla="*/ 248679 w 1113284"/>
              <a:gd name="connsiteY1" fmla="*/ 79085 h 721922"/>
              <a:gd name="connsiteX2" fmla="*/ 375041 w 1113284"/>
              <a:gd name="connsiteY2" fmla="*/ 60207 h 721922"/>
              <a:gd name="connsiteX3" fmla="*/ 421842 w 1113284"/>
              <a:gd name="connsiteY3" fmla="*/ 66156 h 721922"/>
              <a:gd name="connsiteX4" fmla="*/ 744212 w 1113284"/>
              <a:gd name="connsiteY4" fmla="*/ 218060 h 721922"/>
              <a:gd name="connsiteX5" fmla="*/ 759125 w 1113284"/>
              <a:gd name="connsiteY5" fmla="*/ 253993 h 721922"/>
              <a:gd name="connsiteX6" fmla="*/ 813857 w 1113284"/>
              <a:gd name="connsiteY6" fmla="*/ 335459 h 721922"/>
              <a:gd name="connsiteX7" fmla="*/ 1018433 w 1113284"/>
              <a:gd name="connsiteY7" fmla="*/ 468722 h 721922"/>
              <a:gd name="connsiteX8" fmla="*/ 1019146 w 1113284"/>
              <a:gd name="connsiteY8" fmla="*/ 471577 h 721922"/>
              <a:gd name="connsiteX9" fmla="*/ 1043657 w 1113284"/>
              <a:gd name="connsiteY9" fmla="*/ 561927 h 721922"/>
              <a:gd name="connsiteX10" fmla="*/ 1107354 w 1113284"/>
              <a:gd name="connsiteY10" fmla="*/ 603096 h 721922"/>
              <a:gd name="connsiteX11" fmla="*/ 1108861 w 1113284"/>
              <a:gd name="connsiteY11" fmla="*/ 654735 h 721922"/>
              <a:gd name="connsiteX12" fmla="*/ 1055318 w 1113284"/>
              <a:gd name="connsiteY12" fmla="*/ 709072 h 721922"/>
              <a:gd name="connsiteX13" fmla="*/ 1046592 w 1113284"/>
              <a:gd name="connsiteY13" fmla="*/ 711769 h 721922"/>
              <a:gd name="connsiteX14" fmla="*/ 1043340 w 1113284"/>
              <a:gd name="connsiteY14" fmla="*/ 712720 h 721922"/>
              <a:gd name="connsiteX15" fmla="*/ 1040247 w 1113284"/>
              <a:gd name="connsiteY15" fmla="*/ 715497 h 721922"/>
              <a:gd name="connsiteX16" fmla="*/ 740087 w 1113284"/>
              <a:gd name="connsiteY16" fmla="*/ 663223 h 721922"/>
              <a:gd name="connsiteX17" fmla="*/ 588104 w 1113284"/>
              <a:gd name="connsiteY17" fmla="*/ 670362 h 721922"/>
              <a:gd name="connsiteX18" fmla="*/ 326654 w 1113284"/>
              <a:gd name="connsiteY18" fmla="*/ 274142 h 721922"/>
              <a:gd name="connsiteX19" fmla="*/ 96695 w 1113284"/>
              <a:gd name="connsiteY19" fmla="*/ 114860 h 721922"/>
              <a:gd name="connsiteX20" fmla="*/ 0 w 1113284"/>
              <a:gd name="connsiteY20" fmla="*/ 0 h 721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113284" h="721922">
                <a:moveTo>
                  <a:pt x="0" y="0"/>
                </a:moveTo>
                <a:cubicBezTo>
                  <a:pt x="81544" y="22607"/>
                  <a:pt x="162930" y="82893"/>
                  <a:pt x="248679" y="79085"/>
                </a:cubicBezTo>
                <a:cubicBezTo>
                  <a:pt x="291037" y="77182"/>
                  <a:pt x="332523" y="63221"/>
                  <a:pt x="375041" y="60207"/>
                </a:cubicBezTo>
                <a:cubicBezTo>
                  <a:pt x="391302" y="59017"/>
                  <a:pt x="406294" y="61238"/>
                  <a:pt x="421842" y="66156"/>
                </a:cubicBezTo>
                <a:cubicBezTo>
                  <a:pt x="469436" y="81148"/>
                  <a:pt x="714941" y="190614"/>
                  <a:pt x="744212" y="218060"/>
                </a:cubicBezTo>
                <a:cubicBezTo>
                  <a:pt x="758173" y="231069"/>
                  <a:pt x="759045" y="235828"/>
                  <a:pt x="759125" y="253993"/>
                </a:cubicBezTo>
                <a:cubicBezTo>
                  <a:pt x="792758" y="270493"/>
                  <a:pt x="801483" y="303015"/>
                  <a:pt x="813857" y="335459"/>
                </a:cubicBezTo>
                <a:cubicBezTo>
                  <a:pt x="850743" y="356559"/>
                  <a:pt x="1005027" y="435723"/>
                  <a:pt x="1018433" y="468722"/>
                </a:cubicBezTo>
                <a:cubicBezTo>
                  <a:pt x="1018829" y="469674"/>
                  <a:pt x="1018988" y="470626"/>
                  <a:pt x="1019146" y="471577"/>
                </a:cubicBezTo>
                <a:cubicBezTo>
                  <a:pt x="1036994" y="494898"/>
                  <a:pt x="1038818" y="533450"/>
                  <a:pt x="1043657" y="561927"/>
                </a:cubicBezTo>
                <a:cubicBezTo>
                  <a:pt x="1066740" y="569225"/>
                  <a:pt x="1096249" y="579378"/>
                  <a:pt x="1107354" y="603096"/>
                </a:cubicBezTo>
                <a:cubicBezTo>
                  <a:pt x="1114652" y="618881"/>
                  <a:pt x="1115286" y="638632"/>
                  <a:pt x="1108861" y="654735"/>
                </a:cubicBezTo>
                <a:cubicBezTo>
                  <a:pt x="1100532" y="675438"/>
                  <a:pt x="1076339" y="701060"/>
                  <a:pt x="1055318" y="709072"/>
                </a:cubicBezTo>
                <a:cubicBezTo>
                  <a:pt x="1050796" y="710737"/>
                  <a:pt x="1050796" y="710499"/>
                  <a:pt x="1046592" y="711769"/>
                </a:cubicBezTo>
                <a:cubicBezTo>
                  <a:pt x="1045482" y="712086"/>
                  <a:pt x="1044451" y="712403"/>
                  <a:pt x="1043340" y="712720"/>
                </a:cubicBezTo>
                <a:cubicBezTo>
                  <a:pt x="1042309" y="713672"/>
                  <a:pt x="1041357" y="714624"/>
                  <a:pt x="1040247" y="715497"/>
                </a:cubicBezTo>
                <a:cubicBezTo>
                  <a:pt x="1003123" y="744133"/>
                  <a:pt x="799976" y="668061"/>
                  <a:pt x="740087" y="663223"/>
                </a:cubicBezTo>
                <a:cubicBezTo>
                  <a:pt x="696221" y="675676"/>
                  <a:pt x="632842" y="678135"/>
                  <a:pt x="588104" y="670362"/>
                </a:cubicBezTo>
                <a:cubicBezTo>
                  <a:pt x="393920" y="636649"/>
                  <a:pt x="432074" y="392492"/>
                  <a:pt x="326654" y="274142"/>
                </a:cubicBezTo>
                <a:cubicBezTo>
                  <a:pt x="263036" y="202751"/>
                  <a:pt x="168879" y="175305"/>
                  <a:pt x="96695" y="114860"/>
                </a:cubicBezTo>
                <a:cubicBezTo>
                  <a:pt x="57192" y="81862"/>
                  <a:pt x="29112" y="41803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D749B543-C353-13BF-C0F3-0964DDB21A8E}"/>
              </a:ext>
            </a:extLst>
          </p:cNvPr>
          <p:cNvSpPr/>
          <p:nvPr/>
        </p:nvSpPr>
        <p:spPr>
          <a:xfrm>
            <a:off x="7387542" y="1549433"/>
            <a:ext cx="373197" cy="467928"/>
          </a:xfrm>
          <a:custGeom>
            <a:avLst/>
            <a:gdLst>
              <a:gd name="connsiteX0" fmla="*/ 19037 w 373197"/>
              <a:gd name="connsiteY0" fmla="*/ 0 h 467928"/>
              <a:gd name="connsiteX1" fmla="*/ 73771 w 373197"/>
              <a:gd name="connsiteY1" fmla="*/ 81465 h 467928"/>
              <a:gd name="connsiteX2" fmla="*/ 278345 w 373197"/>
              <a:gd name="connsiteY2" fmla="*/ 214728 h 467928"/>
              <a:gd name="connsiteX3" fmla="*/ 279060 w 373197"/>
              <a:gd name="connsiteY3" fmla="*/ 217584 h 467928"/>
              <a:gd name="connsiteX4" fmla="*/ 303571 w 373197"/>
              <a:gd name="connsiteY4" fmla="*/ 307933 h 467928"/>
              <a:gd name="connsiteX5" fmla="*/ 367267 w 373197"/>
              <a:gd name="connsiteY5" fmla="*/ 349102 h 467928"/>
              <a:gd name="connsiteX6" fmla="*/ 368774 w 373197"/>
              <a:gd name="connsiteY6" fmla="*/ 400742 h 467928"/>
              <a:gd name="connsiteX7" fmla="*/ 315231 w 373197"/>
              <a:gd name="connsiteY7" fmla="*/ 455078 h 467928"/>
              <a:gd name="connsiteX8" fmla="*/ 306506 w 373197"/>
              <a:gd name="connsiteY8" fmla="*/ 457775 h 467928"/>
              <a:gd name="connsiteX9" fmla="*/ 303253 w 373197"/>
              <a:gd name="connsiteY9" fmla="*/ 458727 h 467928"/>
              <a:gd name="connsiteX10" fmla="*/ 300159 w 373197"/>
              <a:gd name="connsiteY10" fmla="*/ 461503 h 467928"/>
              <a:gd name="connsiteX11" fmla="*/ 0 w 373197"/>
              <a:gd name="connsiteY11" fmla="*/ 409229 h 467928"/>
              <a:gd name="connsiteX12" fmla="*/ 10471 w 373197"/>
              <a:gd name="connsiteY12" fmla="*/ 396934 h 467928"/>
              <a:gd name="connsiteX13" fmla="*/ 19037 w 373197"/>
              <a:gd name="connsiteY13" fmla="*/ 0 h 467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3197" h="467928">
                <a:moveTo>
                  <a:pt x="19037" y="0"/>
                </a:moveTo>
                <a:cubicBezTo>
                  <a:pt x="52671" y="16499"/>
                  <a:pt x="61396" y="49022"/>
                  <a:pt x="73771" y="81465"/>
                </a:cubicBezTo>
                <a:cubicBezTo>
                  <a:pt x="110656" y="102565"/>
                  <a:pt x="264940" y="181730"/>
                  <a:pt x="278345" y="214728"/>
                </a:cubicBezTo>
                <a:cubicBezTo>
                  <a:pt x="278742" y="215680"/>
                  <a:pt x="278901" y="216632"/>
                  <a:pt x="279060" y="217584"/>
                </a:cubicBezTo>
                <a:cubicBezTo>
                  <a:pt x="296907" y="240905"/>
                  <a:pt x="298732" y="279456"/>
                  <a:pt x="303571" y="307933"/>
                </a:cubicBezTo>
                <a:cubicBezTo>
                  <a:pt x="326654" y="315231"/>
                  <a:pt x="356162" y="325384"/>
                  <a:pt x="367267" y="349102"/>
                </a:cubicBezTo>
                <a:cubicBezTo>
                  <a:pt x="374565" y="364887"/>
                  <a:pt x="375199" y="384639"/>
                  <a:pt x="368774" y="400742"/>
                </a:cubicBezTo>
                <a:cubicBezTo>
                  <a:pt x="360445" y="421445"/>
                  <a:pt x="336252" y="447066"/>
                  <a:pt x="315231" y="455078"/>
                </a:cubicBezTo>
                <a:cubicBezTo>
                  <a:pt x="310709" y="456744"/>
                  <a:pt x="310709" y="456506"/>
                  <a:pt x="306506" y="457775"/>
                </a:cubicBezTo>
                <a:cubicBezTo>
                  <a:pt x="305395" y="458092"/>
                  <a:pt x="304364" y="458410"/>
                  <a:pt x="303253" y="458727"/>
                </a:cubicBezTo>
                <a:cubicBezTo>
                  <a:pt x="302222" y="459679"/>
                  <a:pt x="301270" y="460631"/>
                  <a:pt x="300159" y="461503"/>
                </a:cubicBezTo>
                <a:cubicBezTo>
                  <a:pt x="263036" y="490139"/>
                  <a:pt x="59889" y="414068"/>
                  <a:pt x="0" y="409229"/>
                </a:cubicBezTo>
                <a:lnTo>
                  <a:pt x="10471" y="396934"/>
                </a:lnTo>
                <a:cubicBezTo>
                  <a:pt x="26970" y="333317"/>
                  <a:pt x="38155" y="60841"/>
                  <a:pt x="19037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4A62F562-1050-6E2C-7ACF-881FB95E1109}"/>
              </a:ext>
            </a:extLst>
          </p:cNvPr>
          <p:cNvSpPr/>
          <p:nvPr/>
        </p:nvSpPr>
        <p:spPr>
          <a:xfrm>
            <a:off x="7681962" y="1857445"/>
            <a:ext cx="78778" cy="150793"/>
          </a:xfrm>
          <a:custGeom>
            <a:avLst/>
            <a:gdLst>
              <a:gd name="connsiteX0" fmla="*/ 9151 w 78778"/>
              <a:gd name="connsiteY0" fmla="*/ 0 h 150793"/>
              <a:gd name="connsiteX1" fmla="*/ 72847 w 78778"/>
              <a:gd name="connsiteY1" fmla="*/ 41169 h 150793"/>
              <a:gd name="connsiteX2" fmla="*/ 74354 w 78778"/>
              <a:gd name="connsiteY2" fmla="*/ 92808 h 150793"/>
              <a:gd name="connsiteX3" fmla="*/ 20811 w 78778"/>
              <a:gd name="connsiteY3" fmla="*/ 147145 h 150793"/>
              <a:gd name="connsiteX4" fmla="*/ 12086 w 78778"/>
              <a:gd name="connsiteY4" fmla="*/ 149842 h 150793"/>
              <a:gd name="connsiteX5" fmla="*/ 8833 w 78778"/>
              <a:gd name="connsiteY5" fmla="*/ 150794 h 150793"/>
              <a:gd name="connsiteX6" fmla="*/ 7168 w 78778"/>
              <a:gd name="connsiteY6" fmla="*/ 147700 h 150793"/>
              <a:gd name="connsiteX7" fmla="*/ 9151 w 78778"/>
              <a:gd name="connsiteY7" fmla="*/ 0 h 150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778" h="150793">
                <a:moveTo>
                  <a:pt x="9151" y="0"/>
                </a:moveTo>
                <a:cubicBezTo>
                  <a:pt x="32234" y="7298"/>
                  <a:pt x="61742" y="17451"/>
                  <a:pt x="72847" y="41169"/>
                </a:cubicBezTo>
                <a:cubicBezTo>
                  <a:pt x="80145" y="56954"/>
                  <a:pt x="80780" y="76706"/>
                  <a:pt x="74354" y="92808"/>
                </a:cubicBezTo>
                <a:cubicBezTo>
                  <a:pt x="66025" y="113512"/>
                  <a:pt x="41832" y="139133"/>
                  <a:pt x="20811" y="147145"/>
                </a:cubicBezTo>
                <a:cubicBezTo>
                  <a:pt x="16290" y="148811"/>
                  <a:pt x="16290" y="148573"/>
                  <a:pt x="12086" y="149842"/>
                </a:cubicBezTo>
                <a:cubicBezTo>
                  <a:pt x="10975" y="150159"/>
                  <a:pt x="9944" y="150476"/>
                  <a:pt x="8833" y="150794"/>
                </a:cubicBezTo>
                <a:cubicBezTo>
                  <a:pt x="8278" y="149762"/>
                  <a:pt x="7644" y="148731"/>
                  <a:pt x="7168" y="147700"/>
                </a:cubicBezTo>
                <a:cubicBezTo>
                  <a:pt x="-3621" y="120651"/>
                  <a:pt x="-1638" y="27129"/>
                  <a:pt x="915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309CC1CE-AEEC-4E5C-3FFF-455E47458615}"/>
              </a:ext>
            </a:extLst>
          </p:cNvPr>
          <p:cNvSpPr/>
          <p:nvPr/>
        </p:nvSpPr>
        <p:spPr>
          <a:xfrm>
            <a:off x="8850543" y="249085"/>
            <a:ext cx="383301" cy="1178427"/>
          </a:xfrm>
          <a:custGeom>
            <a:avLst/>
            <a:gdLst>
              <a:gd name="connsiteX0" fmla="*/ 292980 w 383301"/>
              <a:gd name="connsiteY0" fmla="*/ 0 h 1178427"/>
              <a:gd name="connsiteX1" fmla="*/ 310114 w 383301"/>
              <a:gd name="connsiteY1" fmla="*/ 3570 h 1178427"/>
              <a:gd name="connsiteX2" fmla="*/ 315032 w 383301"/>
              <a:gd name="connsiteY2" fmla="*/ 107404 h 1178427"/>
              <a:gd name="connsiteX3" fmla="*/ 376746 w 383301"/>
              <a:gd name="connsiteY3" fmla="*/ 62269 h 1178427"/>
              <a:gd name="connsiteX4" fmla="*/ 382219 w 383301"/>
              <a:gd name="connsiteY4" fmla="*/ 73533 h 1178427"/>
              <a:gd name="connsiteX5" fmla="*/ 351521 w 383301"/>
              <a:gd name="connsiteY5" fmla="*/ 255580 h 1178427"/>
              <a:gd name="connsiteX6" fmla="*/ 330501 w 383301"/>
              <a:gd name="connsiteY6" fmla="*/ 429933 h 1178427"/>
              <a:gd name="connsiteX7" fmla="*/ 334149 w 383301"/>
              <a:gd name="connsiteY7" fmla="*/ 773641 h 1178427"/>
              <a:gd name="connsiteX8" fmla="*/ 333594 w 383301"/>
              <a:gd name="connsiteY8" fmla="*/ 960130 h 1178427"/>
              <a:gd name="connsiteX9" fmla="*/ 281478 w 383301"/>
              <a:gd name="connsiteY9" fmla="*/ 1087920 h 1178427"/>
              <a:gd name="connsiteX10" fmla="*/ 177883 w 383301"/>
              <a:gd name="connsiteY10" fmla="*/ 1178428 h 1178427"/>
              <a:gd name="connsiteX11" fmla="*/ 179786 w 383301"/>
              <a:gd name="connsiteY11" fmla="*/ 1166212 h 1178427"/>
              <a:gd name="connsiteX12" fmla="*/ 142108 w 383301"/>
              <a:gd name="connsiteY12" fmla="*/ 1145191 h 1178427"/>
              <a:gd name="connsiteX13" fmla="*/ 155275 w 383301"/>
              <a:gd name="connsiteY13" fmla="*/ 1133213 h 1178427"/>
              <a:gd name="connsiteX14" fmla="*/ 148136 w 383301"/>
              <a:gd name="connsiteY14" fmla="*/ 1100612 h 1178427"/>
              <a:gd name="connsiteX15" fmla="*/ 104587 w 383301"/>
              <a:gd name="connsiteY15" fmla="*/ 1047306 h 1178427"/>
              <a:gd name="connsiteX16" fmla="*/ 135286 w 383301"/>
              <a:gd name="connsiteY16" fmla="*/ 1030410 h 1178427"/>
              <a:gd name="connsiteX17" fmla="*/ 117676 w 383301"/>
              <a:gd name="connsiteY17" fmla="*/ 985196 h 1178427"/>
              <a:gd name="connsiteX18" fmla="*/ 134175 w 383301"/>
              <a:gd name="connsiteY18" fmla="*/ 974091 h 1178427"/>
              <a:gd name="connsiteX19" fmla="*/ 109506 w 383301"/>
              <a:gd name="connsiteY19" fmla="*/ 922769 h 1178427"/>
              <a:gd name="connsiteX20" fmla="*/ 143456 w 383301"/>
              <a:gd name="connsiteY20" fmla="*/ 905793 h 1178427"/>
              <a:gd name="connsiteX21" fmla="*/ 85312 w 383301"/>
              <a:gd name="connsiteY21" fmla="*/ 836148 h 1178427"/>
              <a:gd name="connsiteX22" fmla="*/ 88644 w 383301"/>
              <a:gd name="connsiteY22" fmla="*/ 818776 h 1178427"/>
              <a:gd name="connsiteX23" fmla="*/ 43747 w 383301"/>
              <a:gd name="connsiteY23" fmla="*/ 734376 h 1178427"/>
              <a:gd name="connsiteX24" fmla="*/ 7258 w 383301"/>
              <a:gd name="connsiteY24" fmla="*/ 608014 h 1178427"/>
              <a:gd name="connsiteX25" fmla="*/ 100621 w 383301"/>
              <a:gd name="connsiteY25" fmla="*/ 294131 h 1178427"/>
              <a:gd name="connsiteX26" fmla="*/ 225635 w 383301"/>
              <a:gd name="connsiteY26" fmla="*/ 103993 h 1178427"/>
              <a:gd name="connsiteX27" fmla="*/ 291950 w 383301"/>
              <a:gd name="connsiteY27" fmla="*/ 2856 h 1178427"/>
              <a:gd name="connsiteX28" fmla="*/ 292980 w 383301"/>
              <a:gd name="connsiteY28" fmla="*/ 0 h 1178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3301" h="1178427">
                <a:moveTo>
                  <a:pt x="292980" y="0"/>
                </a:moveTo>
                <a:lnTo>
                  <a:pt x="310114" y="3570"/>
                </a:lnTo>
                <a:cubicBezTo>
                  <a:pt x="323361" y="35537"/>
                  <a:pt x="297423" y="78927"/>
                  <a:pt x="315032" y="107404"/>
                </a:cubicBezTo>
                <a:cubicBezTo>
                  <a:pt x="341130" y="102565"/>
                  <a:pt x="350014" y="67663"/>
                  <a:pt x="376746" y="62269"/>
                </a:cubicBezTo>
                <a:cubicBezTo>
                  <a:pt x="379601" y="65918"/>
                  <a:pt x="381664" y="68773"/>
                  <a:pt x="382219" y="73533"/>
                </a:cubicBezTo>
                <a:cubicBezTo>
                  <a:pt x="389199" y="125490"/>
                  <a:pt x="360484" y="203226"/>
                  <a:pt x="351521" y="255580"/>
                </a:cubicBezTo>
                <a:cubicBezTo>
                  <a:pt x="341447" y="313327"/>
                  <a:pt x="334467" y="371471"/>
                  <a:pt x="330501" y="429933"/>
                </a:cubicBezTo>
                <a:cubicBezTo>
                  <a:pt x="323282" y="543920"/>
                  <a:pt x="330263" y="659574"/>
                  <a:pt x="334149" y="773641"/>
                </a:cubicBezTo>
                <a:cubicBezTo>
                  <a:pt x="336212" y="835196"/>
                  <a:pt x="341130" y="898813"/>
                  <a:pt x="333594" y="960130"/>
                </a:cubicBezTo>
                <a:cubicBezTo>
                  <a:pt x="327882" y="1006693"/>
                  <a:pt x="309321" y="1050241"/>
                  <a:pt x="281478" y="1087920"/>
                </a:cubicBezTo>
                <a:cubicBezTo>
                  <a:pt x="263551" y="1112272"/>
                  <a:pt x="210167" y="1173748"/>
                  <a:pt x="177883" y="1178428"/>
                </a:cubicBezTo>
                <a:cubicBezTo>
                  <a:pt x="178517" y="1175255"/>
                  <a:pt x="179866" y="1169306"/>
                  <a:pt x="179786" y="1166212"/>
                </a:cubicBezTo>
                <a:cubicBezTo>
                  <a:pt x="179151" y="1151617"/>
                  <a:pt x="153371" y="1155186"/>
                  <a:pt x="142108" y="1145191"/>
                </a:cubicBezTo>
                <a:lnTo>
                  <a:pt x="155275" y="1133213"/>
                </a:lnTo>
                <a:lnTo>
                  <a:pt x="148136" y="1100612"/>
                </a:lnTo>
                <a:cubicBezTo>
                  <a:pt x="143932" y="1073800"/>
                  <a:pt x="119500" y="1069358"/>
                  <a:pt x="104587" y="1047306"/>
                </a:cubicBezTo>
                <a:lnTo>
                  <a:pt x="135286" y="1030410"/>
                </a:lnTo>
                <a:cubicBezTo>
                  <a:pt x="137190" y="1012880"/>
                  <a:pt x="123863" y="1001775"/>
                  <a:pt x="117676" y="985196"/>
                </a:cubicBezTo>
                <a:lnTo>
                  <a:pt x="134175" y="974091"/>
                </a:lnTo>
                <a:cubicBezTo>
                  <a:pt x="137427" y="957354"/>
                  <a:pt x="117914" y="938395"/>
                  <a:pt x="109506" y="922769"/>
                </a:cubicBezTo>
                <a:cubicBezTo>
                  <a:pt x="117834" y="909442"/>
                  <a:pt x="128940" y="909760"/>
                  <a:pt x="143456" y="905793"/>
                </a:cubicBezTo>
                <a:cubicBezTo>
                  <a:pt x="149168" y="868036"/>
                  <a:pt x="93165" y="862879"/>
                  <a:pt x="85312" y="836148"/>
                </a:cubicBezTo>
                <a:cubicBezTo>
                  <a:pt x="84201" y="832261"/>
                  <a:pt x="89833" y="822742"/>
                  <a:pt x="88644" y="818776"/>
                </a:cubicBezTo>
                <a:cubicBezTo>
                  <a:pt x="81108" y="792758"/>
                  <a:pt x="55486" y="761346"/>
                  <a:pt x="43747" y="734376"/>
                </a:cubicBezTo>
                <a:cubicBezTo>
                  <a:pt x="26216" y="694476"/>
                  <a:pt x="15270" y="650769"/>
                  <a:pt x="7258" y="608014"/>
                </a:cubicBezTo>
                <a:cubicBezTo>
                  <a:pt x="-18681" y="470467"/>
                  <a:pt x="27803" y="404073"/>
                  <a:pt x="100621" y="294131"/>
                </a:cubicBezTo>
                <a:lnTo>
                  <a:pt x="225635" y="103993"/>
                </a:lnTo>
                <a:cubicBezTo>
                  <a:pt x="246259" y="72660"/>
                  <a:pt x="279020" y="37520"/>
                  <a:pt x="291950" y="2856"/>
                </a:cubicBezTo>
                <a:cubicBezTo>
                  <a:pt x="292425" y="1904"/>
                  <a:pt x="292743" y="952"/>
                  <a:pt x="29298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86D737D4-B837-C94B-79CD-03A2F2057C60}"/>
              </a:ext>
            </a:extLst>
          </p:cNvPr>
          <p:cNvSpPr/>
          <p:nvPr/>
        </p:nvSpPr>
        <p:spPr>
          <a:xfrm>
            <a:off x="4601468" y="262887"/>
            <a:ext cx="798230" cy="524248"/>
          </a:xfrm>
          <a:custGeom>
            <a:avLst/>
            <a:gdLst>
              <a:gd name="connsiteX0" fmla="*/ 377976 w 798230"/>
              <a:gd name="connsiteY0" fmla="*/ 0 h 524248"/>
              <a:gd name="connsiteX1" fmla="*/ 419620 w 798230"/>
              <a:gd name="connsiteY1" fmla="*/ 106135 h 524248"/>
              <a:gd name="connsiteX2" fmla="*/ 440958 w 798230"/>
              <a:gd name="connsiteY2" fmla="*/ 110577 h 524248"/>
              <a:gd name="connsiteX3" fmla="*/ 496088 w 798230"/>
              <a:gd name="connsiteY3" fmla="*/ 24828 h 524248"/>
              <a:gd name="connsiteX4" fmla="*/ 557008 w 798230"/>
              <a:gd name="connsiteY4" fmla="*/ 109784 h 524248"/>
              <a:gd name="connsiteX5" fmla="*/ 617373 w 798230"/>
              <a:gd name="connsiteY5" fmla="*/ 203702 h 524248"/>
              <a:gd name="connsiteX6" fmla="*/ 798231 w 798230"/>
              <a:gd name="connsiteY6" fmla="*/ 524248 h 524248"/>
              <a:gd name="connsiteX7" fmla="*/ 682339 w 798230"/>
              <a:gd name="connsiteY7" fmla="*/ 517902 h 524248"/>
              <a:gd name="connsiteX8" fmla="*/ 489187 w 798230"/>
              <a:gd name="connsiteY8" fmla="*/ 505924 h 524248"/>
              <a:gd name="connsiteX9" fmla="*/ 474591 w 798230"/>
              <a:gd name="connsiteY9" fmla="*/ 506559 h 524248"/>
              <a:gd name="connsiteX10" fmla="*/ 397886 w 798230"/>
              <a:gd name="connsiteY10" fmla="*/ 491012 h 524248"/>
              <a:gd name="connsiteX11" fmla="*/ 221312 w 798230"/>
              <a:gd name="connsiteY11" fmla="*/ 455157 h 524248"/>
              <a:gd name="connsiteX12" fmla="*/ 170942 w 798230"/>
              <a:gd name="connsiteY12" fmla="*/ 440007 h 524248"/>
              <a:gd name="connsiteX13" fmla="*/ 0 w 798230"/>
              <a:gd name="connsiteY13" fmla="*/ 336252 h 524248"/>
              <a:gd name="connsiteX14" fmla="*/ 146589 w 798230"/>
              <a:gd name="connsiteY14" fmla="*/ 184268 h 524248"/>
              <a:gd name="connsiteX15" fmla="*/ 169990 w 798230"/>
              <a:gd name="connsiteY15" fmla="*/ 154046 h 524248"/>
              <a:gd name="connsiteX16" fmla="*/ 216790 w 798230"/>
              <a:gd name="connsiteY16" fmla="*/ 104786 h 524248"/>
              <a:gd name="connsiteX17" fmla="*/ 264305 w 798230"/>
              <a:gd name="connsiteY17" fmla="*/ 83210 h 524248"/>
              <a:gd name="connsiteX18" fmla="*/ 309202 w 798230"/>
              <a:gd name="connsiteY18" fmla="*/ 121999 h 524248"/>
              <a:gd name="connsiteX19" fmla="*/ 378610 w 798230"/>
              <a:gd name="connsiteY19" fmla="*/ 113115 h 524248"/>
              <a:gd name="connsiteX20" fmla="*/ 377976 w 798230"/>
              <a:gd name="connsiteY20" fmla="*/ 0 h 524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98230" h="524248">
                <a:moveTo>
                  <a:pt x="377976" y="0"/>
                </a:moveTo>
                <a:cubicBezTo>
                  <a:pt x="388367" y="37758"/>
                  <a:pt x="395189" y="74643"/>
                  <a:pt x="419620" y="106135"/>
                </a:cubicBezTo>
                <a:cubicBezTo>
                  <a:pt x="427949" y="109942"/>
                  <a:pt x="431995" y="114146"/>
                  <a:pt x="440958" y="110577"/>
                </a:cubicBezTo>
                <a:cubicBezTo>
                  <a:pt x="469277" y="99154"/>
                  <a:pt x="484507" y="51005"/>
                  <a:pt x="496088" y="24828"/>
                </a:cubicBezTo>
                <a:cubicBezTo>
                  <a:pt x="519409" y="51877"/>
                  <a:pt x="540509" y="77816"/>
                  <a:pt x="557008" y="109784"/>
                </a:cubicBezTo>
                <a:cubicBezTo>
                  <a:pt x="577236" y="140958"/>
                  <a:pt x="598177" y="171894"/>
                  <a:pt x="617373" y="203702"/>
                </a:cubicBezTo>
                <a:cubicBezTo>
                  <a:pt x="686305" y="301667"/>
                  <a:pt x="771499" y="405025"/>
                  <a:pt x="798231" y="524248"/>
                </a:cubicBezTo>
                <a:cubicBezTo>
                  <a:pt x="759759" y="521789"/>
                  <a:pt x="720890" y="518140"/>
                  <a:pt x="682339" y="517902"/>
                </a:cubicBezTo>
                <a:cubicBezTo>
                  <a:pt x="619753" y="521234"/>
                  <a:pt x="552883" y="507194"/>
                  <a:pt x="489187" y="505924"/>
                </a:cubicBezTo>
                <a:lnTo>
                  <a:pt x="474591" y="506559"/>
                </a:lnTo>
                <a:cubicBezTo>
                  <a:pt x="449763" y="494581"/>
                  <a:pt x="425094" y="491725"/>
                  <a:pt x="397886" y="491012"/>
                </a:cubicBezTo>
                <a:cubicBezTo>
                  <a:pt x="345136" y="499103"/>
                  <a:pt x="272237" y="469912"/>
                  <a:pt x="221312" y="455157"/>
                </a:cubicBezTo>
                <a:cubicBezTo>
                  <a:pt x="204971" y="448970"/>
                  <a:pt x="187758" y="444766"/>
                  <a:pt x="170942" y="440007"/>
                </a:cubicBezTo>
                <a:cubicBezTo>
                  <a:pt x="108197" y="411292"/>
                  <a:pt x="53781" y="379562"/>
                  <a:pt x="0" y="336252"/>
                </a:cubicBezTo>
                <a:cubicBezTo>
                  <a:pt x="59493" y="293258"/>
                  <a:pt x="111529" y="250265"/>
                  <a:pt x="146589" y="184268"/>
                </a:cubicBezTo>
                <a:cubicBezTo>
                  <a:pt x="151825" y="172211"/>
                  <a:pt x="161106" y="163485"/>
                  <a:pt x="169990" y="154046"/>
                </a:cubicBezTo>
                <a:cubicBezTo>
                  <a:pt x="186806" y="138499"/>
                  <a:pt x="201243" y="121523"/>
                  <a:pt x="216790" y="104786"/>
                </a:cubicBezTo>
                <a:cubicBezTo>
                  <a:pt x="232259" y="88128"/>
                  <a:pt x="242174" y="84003"/>
                  <a:pt x="264305" y="83210"/>
                </a:cubicBezTo>
                <a:cubicBezTo>
                  <a:pt x="284533" y="90349"/>
                  <a:pt x="295797" y="106214"/>
                  <a:pt x="309202" y="121999"/>
                </a:cubicBezTo>
                <a:lnTo>
                  <a:pt x="378610" y="113115"/>
                </a:lnTo>
                <a:cubicBezTo>
                  <a:pt x="377262" y="75278"/>
                  <a:pt x="375834" y="37837"/>
                  <a:pt x="377976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75F96FF4-5030-D801-B0AF-C5673C2F5D1C}"/>
              </a:ext>
            </a:extLst>
          </p:cNvPr>
          <p:cNvSpPr/>
          <p:nvPr/>
        </p:nvSpPr>
        <p:spPr>
          <a:xfrm>
            <a:off x="4601389" y="346018"/>
            <a:ext cx="473163" cy="409193"/>
          </a:xfrm>
          <a:custGeom>
            <a:avLst/>
            <a:gdLst>
              <a:gd name="connsiteX0" fmla="*/ 170069 w 473163"/>
              <a:gd name="connsiteY0" fmla="*/ 70836 h 409193"/>
              <a:gd name="connsiteX1" fmla="*/ 216870 w 473163"/>
              <a:gd name="connsiteY1" fmla="*/ 21576 h 409193"/>
              <a:gd name="connsiteX2" fmla="*/ 264384 w 473163"/>
              <a:gd name="connsiteY2" fmla="*/ 0 h 409193"/>
              <a:gd name="connsiteX3" fmla="*/ 309282 w 473163"/>
              <a:gd name="connsiteY3" fmla="*/ 38789 h 409193"/>
              <a:gd name="connsiteX4" fmla="*/ 473164 w 473163"/>
              <a:gd name="connsiteY4" fmla="*/ 211476 h 409193"/>
              <a:gd name="connsiteX5" fmla="*/ 397886 w 473163"/>
              <a:gd name="connsiteY5" fmla="*/ 407801 h 409193"/>
              <a:gd name="connsiteX6" fmla="*/ 221312 w 473163"/>
              <a:gd name="connsiteY6" fmla="*/ 371947 h 409193"/>
              <a:gd name="connsiteX7" fmla="*/ 170942 w 473163"/>
              <a:gd name="connsiteY7" fmla="*/ 356796 h 409193"/>
              <a:gd name="connsiteX8" fmla="*/ 0 w 473163"/>
              <a:gd name="connsiteY8" fmla="*/ 253041 h 409193"/>
              <a:gd name="connsiteX9" fmla="*/ 146589 w 473163"/>
              <a:gd name="connsiteY9" fmla="*/ 101058 h 409193"/>
              <a:gd name="connsiteX10" fmla="*/ 170069 w 473163"/>
              <a:gd name="connsiteY10" fmla="*/ 70836 h 40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3163" h="409193">
                <a:moveTo>
                  <a:pt x="170069" y="70836"/>
                </a:moveTo>
                <a:cubicBezTo>
                  <a:pt x="186886" y="55288"/>
                  <a:pt x="201323" y="38313"/>
                  <a:pt x="216870" y="21576"/>
                </a:cubicBezTo>
                <a:cubicBezTo>
                  <a:pt x="232338" y="4918"/>
                  <a:pt x="242253" y="793"/>
                  <a:pt x="264384" y="0"/>
                </a:cubicBezTo>
                <a:cubicBezTo>
                  <a:pt x="284612" y="7139"/>
                  <a:pt x="295876" y="23004"/>
                  <a:pt x="309282" y="38789"/>
                </a:cubicBezTo>
                <a:cubicBezTo>
                  <a:pt x="365125" y="96299"/>
                  <a:pt x="431678" y="141434"/>
                  <a:pt x="473164" y="211476"/>
                </a:cubicBezTo>
                <a:cubicBezTo>
                  <a:pt x="455792" y="280011"/>
                  <a:pt x="422793" y="341963"/>
                  <a:pt x="397886" y="407801"/>
                </a:cubicBezTo>
                <a:cubicBezTo>
                  <a:pt x="345136" y="415892"/>
                  <a:pt x="272238" y="386701"/>
                  <a:pt x="221312" y="371947"/>
                </a:cubicBezTo>
                <a:cubicBezTo>
                  <a:pt x="204971" y="365760"/>
                  <a:pt x="187758" y="361556"/>
                  <a:pt x="170942" y="356796"/>
                </a:cubicBezTo>
                <a:cubicBezTo>
                  <a:pt x="108197" y="328081"/>
                  <a:pt x="53781" y="296352"/>
                  <a:pt x="0" y="253041"/>
                </a:cubicBezTo>
                <a:cubicBezTo>
                  <a:pt x="59493" y="210048"/>
                  <a:pt x="111529" y="167055"/>
                  <a:pt x="146589" y="101058"/>
                </a:cubicBezTo>
                <a:cubicBezTo>
                  <a:pt x="151825" y="88921"/>
                  <a:pt x="161185" y="80275"/>
                  <a:pt x="170069" y="7083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175F253B-F751-3CFB-EAE5-B086EF72FFEB}"/>
              </a:ext>
            </a:extLst>
          </p:cNvPr>
          <p:cNvSpPr/>
          <p:nvPr/>
        </p:nvSpPr>
        <p:spPr>
          <a:xfrm>
            <a:off x="4601468" y="447076"/>
            <a:ext cx="189693" cy="255738"/>
          </a:xfrm>
          <a:custGeom>
            <a:avLst/>
            <a:gdLst>
              <a:gd name="connsiteX0" fmla="*/ 146589 w 189693"/>
              <a:gd name="connsiteY0" fmla="*/ 0 h 255738"/>
              <a:gd name="connsiteX1" fmla="*/ 181730 w 189693"/>
              <a:gd name="connsiteY1" fmla="*/ 234321 h 255738"/>
              <a:gd name="connsiteX2" fmla="*/ 170942 w 189693"/>
              <a:gd name="connsiteY2" fmla="*/ 255738 h 255738"/>
              <a:gd name="connsiteX3" fmla="*/ 0 w 189693"/>
              <a:gd name="connsiteY3" fmla="*/ 151984 h 255738"/>
              <a:gd name="connsiteX4" fmla="*/ 146589 w 189693"/>
              <a:gd name="connsiteY4" fmla="*/ 0 h 25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9693" h="255738">
                <a:moveTo>
                  <a:pt x="146589" y="0"/>
                </a:moveTo>
                <a:cubicBezTo>
                  <a:pt x="181254" y="63379"/>
                  <a:pt x="201957" y="164199"/>
                  <a:pt x="181730" y="234321"/>
                </a:cubicBezTo>
                <a:cubicBezTo>
                  <a:pt x="179350" y="242571"/>
                  <a:pt x="177525" y="249869"/>
                  <a:pt x="170942" y="255738"/>
                </a:cubicBezTo>
                <a:cubicBezTo>
                  <a:pt x="108197" y="227023"/>
                  <a:pt x="53781" y="195294"/>
                  <a:pt x="0" y="151984"/>
                </a:cubicBezTo>
                <a:cubicBezTo>
                  <a:pt x="59493" y="108990"/>
                  <a:pt x="111449" y="65997"/>
                  <a:pt x="14658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B201326C-DD65-2D7A-C91B-FB92D78DAAD5}"/>
              </a:ext>
            </a:extLst>
          </p:cNvPr>
          <p:cNvSpPr/>
          <p:nvPr/>
        </p:nvSpPr>
        <p:spPr>
          <a:xfrm>
            <a:off x="4748058" y="416854"/>
            <a:ext cx="131280" cy="301111"/>
          </a:xfrm>
          <a:custGeom>
            <a:avLst/>
            <a:gdLst>
              <a:gd name="connsiteX0" fmla="*/ 0 w 131280"/>
              <a:gd name="connsiteY0" fmla="*/ 30222 h 301111"/>
              <a:gd name="connsiteX1" fmla="*/ 23400 w 131280"/>
              <a:gd name="connsiteY1" fmla="*/ 0 h 301111"/>
              <a:gd name="connsiteX2" fmla="*/ 131280 w 131280"/>
              <a:gd name="connsiteY2" fmla="*/ 118113 h 301111"/>
              <a:gd name="connsiteX3" fmla="*/ 74722 w 131280"/>
              <a:gd name="connsiteY3" fmla="*/ 301111 h 301111"/>
              <a:gd name="connsiteX4" fmla="*/ 24352 w 131280"/>
              <a:gd name="connsiteY4" fmla="*/ 285961 h 301111"/>
              <a:gd name="connsiteX5" fmla="*/ 35140 w 131280"/>
              <a:gd name="connsiteY5" fmla="*/ 264543 h 301111"/>
              <a:gd name="connsiteX6" fmla="*/ 0 w 131280"/>
              <a:gd name="connsiteY6" fmla="*/ 30222 h 301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1280" h="301111">
                <a:moveTo>
                  <a:pt x="0" y="30222"/>
                </a:moveTo>
                <a:cubicBezTo>
                  <a:pt x="5235" y="18165"/>
                  <a:pt x="14516" y="9439"/>
                  <a:pt x="23400" y="0"/>
                </a:cubicBezTo>
                <a:cubicBezTo>
                  <a:pt x="56399" y="43786"/>
                  <a:pt x="89239" y="82496"/>
                  <a:pt x="131280" y="118113"/>
                </a:cubicBezTo>
                <a:cubicBezTo>
                  <a:pt x="112798" y="178478"/>
                  <a:pt x="97251" y="242333"/>
                  <a:pt x="74722" y="301111"/>
                </a:cubicBezTo>
                <a:cubicBezTo>
                  <a:pt x="58382" y="294924"/>
                  <a:pt x="41169" y="290720"/>
                  <a:pt x="24352" y="285961"/>
                </a:cubicBezTo>
                <a:cubicBezTo>
                  <a:pt x="30936" y="280091"/>
                  <a:pt x="32761" y="272793"/>
                  <a:pt x="35140" y="264543"/>
                </a:cubicBezTo>
                <a:cubicBezTo>
                  <a:pt x="55368" y="194342"/>
                  <a:pt x="34664" y="93522"/>
                  <a:pt x="0" y="3022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B1E7420D-02C9-22E0-32D1-3AD1D90D3AAE}"/>
              </a:ext>
            </a:extLst>
          </p:cNvPr>
          <p:cNvSpPr/>
          <p:nvPr/>
        </p:nvSpPr>
        <p:spPr>
          <a:xfrm>
            <a:off x="5168233" y="466589"/>
            <a:ext cx="231465" cy="320545"/>
          </a:xfrm>
          <a:custGeom>
            <a:avLst/>
            <a:gdLst>
              <a:gd name="connsiteX0" fmla="*/ 0 w 231465"/>
              <a:gd name="connsiteY0" fmla="*/ 127393 h 320545"/>
              <a:gd name="connsiteX1" fmla="*/ 50608 w 231465"/>
              <a:gd name="connsiteY1" fmla="*/ 0 h 320545"/>
              <a:gd name="connsiteX2" fmla="*/ 231466 w 231465"/>
              <a:gd name="connsiteY2" fmla="*/ 320546 h 320545"/>
              <a:gd name="connsiteX3" fmla="*/ 115574 w 231465"/>
              <a:gd name="connsiteY3" fmla="*/ 314200 h 320545"/>
              <a:gd name="connsiteX4" fmla="*/ 0 w 231465"/>
              <a:gd name="connsiteY4" fmla="*/ 127393 h 320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465" h="320545">
                <a:moveTo>
                  <a:pt x="0" y="127393"/>
                </a:moveTo>
                <a:cubicBezTo>
                  <a:pt x="20069" y="86225"/>
                  <a:pt x="33554" y="42517"/>
                  <a:pt x="50608" y="0"/>
                </a:cubicBezTo>
                <a:cubicBezTo>
                  <a:pt x="119540" y="97964"/>
                  <a:pt x="204734" y="201323"/>
                  <a:pt x="231466" y="320546"/>
                </a:cubicBezTo>
                <a:cubicBezTo>
                  <a:pt x="192994" y="318087"/>
                  <a:pt x="154125" y="314438"/>
                  <a:pt x="115574" y="314200"/>
                </a:cubicBezTo>
                <a:cubicBezTo>
                  <a:pt x="66394" y="270731"/>
                  <a:pt x="28953" y="185141"/>
                  <a:pt x="0" y="12739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931FA325-479C-CB10-DD69-842328BC576C}"/>
              </a:ext>
            </a:extLst>
          </p:cNvPr>
          <p:cNvSpPr/>
          <p:nvPr/>
        </p:nvSpPr>
        <p:spPr>
          <a:xfrm>
            <a:off x="4978348" y="262887"/>
            <a:ext cx="180128" cy="252962"/>
          </a:xfrm>
          <a:custGeom>
            <a:avLst/>
            <a:gdLst>
              <a:gd name="connsiteX0" fmla="*/ 1096 w 180128"/>
              <a:gd name="connsiteY0" fmla="*/ 0 h 252962"/>
              <a:gd name="connsiteX1" fmla="*/ 42741 w 180128"/>
              <a:gd name="connsiteY1" fmla="*/ 106135 h 252962"/>
              <a:gd name="connsiteX2" fmla="*/ 64079 w 180128"/>
              <a:gd name="connsiteY2" fmla="*/ 110577 h 252962"/>
              <a:gd name="connsiteX3" fmla="*/ 119209 w 180128"/>
              <a:gd name="connsiteY3" fmla="*/ 24828 h 252962"/>
              <a:gd name="connsiteX4" fmla="*/ 180129 w 180128"/>
              <a:gd name="connsiteY4" fmla="*/ 109784 h 252962"/>
              <a:gd name="connsiteX5" fmla="*/ 158315 w 180128"/>
              <a:gd name="connsiteY5" fmla="*/ 252962 h 252962"/>
              <a:gd name="connsiteX6" fmla="*/ 1731 w 180128"/>
              <a:gd name="connsiteY6" fmla="*/ 113115 h 252962"/>
              <a:gd name="connsiteX7" fmla="*/ 1096 w 180128"/>
              <a:gd name="connsiteY7" fmla="*/ 0 h 252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128" h="252962">
                <a:moveTo>
                  <a:pt x="1096" y="0"/>
                </a:moveTo>
                <a:cubicBezTo>
                  <a:pt x="11487" y="37758"/>
                  <a:pt x="18309" y="74643"/>
                  <a:pt x="42741" y="106135"/>
                </a:cubicBezTo>
                <a:cubicBezTo>
                  <a:pt x="51070" y="109942"/>
                  <a:pt x="55115" y="114146"/>
                  <a:pt x="64079" y="110577"/>
                </a:cubicBezTo>
                <a:cubicBezTo>
                  <a:pt x="92397" y="99154"/>
                  <a:pt x="107627" y="51005"/>
                  <a:pt x="119209" y="24828"/>
                </a:cubicBezTo>
                <a:cubicBezTo>
                  <a:pt x="142530" y="51877"/>
                  <a:pt x="163630" y="77816"/>
                  <a:pt x="180129" y="109784"/>
                </a:cubicBezTo>
                <a:cubicBezTo>
                  <a:pt x="175290" y="158409"/>
                  <a:pt x="169262" y="205289"/>
                  <a:pt x="158315" y="252962"/>
                </a:cubicBezTo>
                <a:cubicBezTo>
                  <a:pt x="116987" y="191725"/>
                  <a:pt x="63206" y="152063"/>
                  <a:pt x="1731" y="113115"/>
                </a:cubicBezTo>
                <a:cubicBezTo>
                  <a:pt x="382" y="75278"/>
                  <a:pt x="-1046" y="37837"/>
                  <a:pt x="109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692FC291-5566-8EF2-989B-A2A0F9D2A3E1}"/>
              </a:ext>
            </a:extLst>
          </p:cNvPr>
          <p:cNvSpPr/>
          <p:nvPr/>
        </p:nvSpPr>
        <p:spPr>
          <a:xfrm>
            <a:off x="5076058" y="614369"/>
            <a:ext cx="85115" cy="154997"/>
          </a:xfrm>
          <a:custGeom>
            <a:avLst/>
            <a:gdLst>
              <a:gd name="connsiteX0" fmla="*/ 2 w 85115"/>
              <a:gd name="connsiteY0" fmla="*/ 154998 h 154997"/>
              <a:gd name="connsiteX1" fmla="*/ 27448 w 85115"/>
              <a:gd name="connsiteY1" fmla="*/ 0 h 154997"/>
              <a:gd name="connsiteX2" fmla="*/ 85116 w 85115"/>
              <a:gd name="connsiteY2" fmla="*/ 150794 h 154997"/>
              <a:gd name="connsiteX3" fmla="*/ 14597 w 85115"/>
              <a:gd name="connsiteY3" fmla="*/ 154363 h 154997"/>
              <a:gd name="connsiteX4" fmla="*/ 2 w 85115"/>
              <a:gd name="connsiteY4" fmla="*/ 154998 h 154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115" h="154997">
                <a:moveTo>
                  <a:pt x="2" y="154998"/>
                </a:moveTo>
                <a:cubicBezTo>
                  <a:pt x="-157" y="102169"/>
                  <a:pt x="11028" y="50053"/>
                  <a:pt x="27448" y="0"/>
                </a:cubicBezTo>
                <a:cubicBezTo>
                  <a:pt x="43868" y="51719"/>
                  <a:pt x="63699" y="101058"/>
                  <a:pt x="85116" y="150794"/>
                </a:cubicBezTo>
                <a:cubicBezTo>
                  <a:pt x="62033" y="151666"/>
                  <a:pt x="37363" y="150873"/>
                  <a:pt x="14597" y="154363"/>
                </a:cubicBezTo>
                <a:lnTo>
                  <a:pt x="2" y="154998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B30500A8-8D7F-3AC4-7687-DCF2EF0E8D89}"/>
              </a:ext>
            </a:extLst>
          </p:cNvPr>
          <p:cNvSpPr/>
          <p:nvPr/>
        </p:nvSpPr>
        <p:spPr>
          <a:xfrm>
            <a:off x="6267893" y="1443933"/>
            <a:ext cx="693248" cy="519444"/>
          </a:xfrm>
          <a:custGeom>
            <a:avLst/>
            <a:gdLst>
              <a:gd name="connsiteX0" fmla="*/ 352592 w 693248"/>
              <a:gd name="connsiteY0" fmla="*/ 0 h 519444"/>
              <a:gd name="connsiteX1" fmla="*/ 450398 w 693248"/>
              <a:gd name="connsiteY1" fmla="*/ 85749 h 519444"/>
              <a:gd name="connsiteX2" fmla="*/ 648548 w 693248"/>
              <a:gd name="connsiteY2" fmla="*/ 222026 h 519444"/>
              <a:gd name="connsiteX3" fmla="*/ 688527 w 693248"/>
              <a:gd name="connsiteY3" fmla="*/ 422080 h 519444"/>
              <a:gd name="connsiteX4" fmla="*/ 633080 w 693248"/>
              <a:gd name="connsiteY4" fmla="*/ 485776 h 519444"/>
              <a:gd name="connsiteX5" fmla="*/ 304840 w 693248"/>
              <a:gd name="connsiteY5" fmla="*/ 498547 h 519444"/>
              <a:gd name="connsiteX6" fmla="*/ 379800 w 693248"/>
              <a:gd name="connsiteY6" fmla="*/ 465152 h 519444"/>
              <a:gd name="connsiteX7" fmla="*/ 374327 w 693248"/>
              <a:gd name="connsiteY7" fmla="*/ 448415 h 519444"/>
              <a:gd name="connsiteX8" fmla="*/ 234956 w 693248"/>
              <a:gd name="connsiteY8" fmla="*/ 425411 h 519444"/>
              <a:gd name="connsiteX9" fmla="*/ 323719 w 693248"/>
              <a:gd name="connsiteY9" fmla="*/ 370123 h 519444"/>
              <a:gd name="connsiteX10" fmla="*/ 354338 w 693248"/>
              <a:gd name="connsiteY10" fmla="*/ 321656 h 519444"/>
              <a:gd name="connsiteX11" fmla="*/ 154601 w 693248"/>
              <a:gd name="connsiteY11" fmla="*/ 388050 h 519444"/>
              <a:gd name="connsiteX12" fmla="*/ 230514 w 693248"/>
              <a:gd name="connsiteY12" fmla="*/ 248203 h 519444"/>
              <a:gd name="connsiteX13" fmla="*/ 218377 w 693248"/>
              <a:gd name="connsiteY13" fmla="*/ 247330 h 519444"/>
              <a:gd name="connsiteX14" fmla="*/ 67187 w 693248"/>
              <a:gd name="connsiteY14" fmla="*/ 373930 h 519444"/>
              <a:gd name="connsiteX15" fmla="*/ 101693 w 693248"/>
              <a:gd name="connsiteY15" fmla="*/ 218060 h 519444"/>
              <a:gd name="connsiteX16" fmla="*/ 96140 w 693248"/>
              <a:gd name="connsiteY16" fmla="*/ 213538 h 519444"/>
              <a:gd name="connsiteX17" fmla="*/ 0 w 693248"/>
              <a:gd name="connsiteY17" fmla="*/ 337759 h 519444"/>
              <a:gd name="connsiteX18" fmla="*/ 251138 w 693248"/>
              <a:gd name="connsiteY18" fmla="*/ 56161 h 519444"/>
              <a:gd name="connsiteX19" fmla="*/ 347992 w 693248"/>
              <a:gd name="connsiteY19" fmla="*/ 3807 h 519444"/>
              <a:gd name="connsiteX20" fmla="*/ 352592 w 693248"/>
              <a:gd name="connsiteY20" fmla="*/ 0 h 519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3248" h="519444">
                <a:moveTo>
                  <a:pt x="352592" y="0"/>
                </a:moveTo>
                <a:cubicBezTo>
                  <a:pt x="383132" y="31491"/>
                  <a:pt x="414465" y="60524"/>
                  <a:pt x="450398" y="85749"/>
                </a:cubicBezTo>
                <a:cubicBezTo>
                  <a:pt x="499975" y="120413"/>
                  <a:pt x="620150" y="170545"/>
                  <a:pt x="648548" y="222026"/>
                </a:cubicBezTo>
                <a:cubicBezTo>
                  <a:pt x="675359" y="270810"/>
                  <a:pt x="704947" y="367743"/>
                  <a:pt x="688527" y="422080"/>
                </a:cubicBezTo>
                <a:cubicBezTo>
                  <a:pt x="679960" y="450557"/>
                  <a:pt x="658860" y="471895"/>
                  <a:pt x="633080" y="485776"/>
                </a:cubicBezTo>
                <a:cubicBezTo>
                  <a:pt x="548362" y="531308"/>
                  <a:pt x="394951" y="525597"/>
                  <a:pt x="304840" y="498547"/>
                </a:cubicBezTo>
                <a:cubicBezTo>
                  <a:pt x="332286" y="491567"/>
                  <a:pt x="360287" y="487363"/>
                  <a:pt x="379800" y="465152"/>
                </a:cubicBezTo>
                <a:cubicBezTo>
                  <a:pt x="379245" y="456585"/>
                  <a:pt x="380990" y="454682"/>
                  <a:pt x="374327" y="448415"/>
                </a:cubicBezTo>
                <a:cubicBezTo>
                  <a:pt x="344264" y="420176"/>
                  <a:pt x="273666" y="423190"/>
                  <a:pt x="234956" y="425411"/>
                </a:cubicBezTo>
                <a:cubicBezTo>
                  <a:pt x="264781" y="408119"/>
                  <a:pt x="296590" y="391461"/>
                  <a:pt x="323719" y="370123"/>
                </a:cubicBezTo>
                <a:cubicBezTo>
                  <a:pt x="341963" y="355765"/>
                  <a:pt x="351482" y="344660"/>
                  <a:pt x="354338" y="321656"/>
                </a:cubicBezTo>
                <a:cubicBezTo>
                  <a:pt x="271286" y="308489"/>
                  <a:pt x="221788" y="345295"/>
                  <a:pt x="154601" y="388050"/>
                </a:cubicBezTo>
                <a:cubicBezTo>
                  <a:pt x="176494" y="351640"/>
                  <a:pt x="232576" y="290244"/>
                  <a:pt x="230514" y="248203"/>
                </a:cubicBezTo>
                <a:lnTo>
                  <a:pt x="218377" y="247330"/>
                </a:lnTo>
                <a:cubicBezTo>
                  <a:pt x="149366" y="275807"/>
                  <a:pt x="112402" y="317055"/>
                  <a:pt x="67187" y="373930"/>
                </a:cubicBezTo>
                <a:cubicBezTo>
                  <a:pt x="84321" y="324195"/>
                  <a:pt x="103914" y="271524"/>
                  <a:pt x="101693" y="218060"/>
                </a:cubicBezTo>
                <a:lnTo>
                  <a:pt x="96140" y="213538"/>
                </a:lnTo>
                <a:cubicBezTo>
                  <a:pt x="55209" y="233528"/>
                  <a:pt x="28001" y="301825"/>
                  <a:pt x="0" y="337759"/>
                </a:cubicBezTo>
                <a:cubicBezTo>
                  <a:pt x="29905" y="179033"/>
                  <a:pt x="114146" y="121920"/>
                  <a:pt x="251138" y="56161"/>
                </a:cubicBezTo>
                <a:cubicBezTo>
                  <a:pt x="283899" y="40455"/>
                  <a:pt x="319118" y="26256"/>
                  <a:pt x="347992" y="3807"/>
                </a:cubicBezTo>
                <a:cubicBezTo>
                  <a:pt x="349578" y="2459"/>
                  <a:pt x="351085" y="1190"/>
                  <a:pt x="35259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5D09AF22-925C-3F06-A711-D9988076213B}"/>
              </a:ext>
            </a:extLst>
          </p:cNvPr>
          <p:cNvSpPr/>
          <p:nvPr/>
        </p:nvSpPr>
        <p:spPr>
          <a:xfrm>
            <a:off x="1131627" y="1784468"/>
            <a:ext cx="518378" cy="789505"/>
          </a:xfrm>
          <a:custGeom>
            <a:avLst/>
            <a:gdLst>
              <a:gd name="connsiteX0" fmla="*/ 131359 w 518378"/>
              <a:gd name="connsiteY0" fmla="*/ 0 h 789505"/>
              <a:gd name="connsiteX1" fmla="*/ 208938 w 518378"/>
              <a:gd name="connsiteY1" fmla="*/ 148414 h 789505"/>
              <a:gd name="connsiteX2" fmla="*/ 230752 w 518378"/>
              <a:gd name="connsiteY2" fmla="*/ 66552 h 789505"/>
              <a:gd name="connsiteX3" fmla="*/ 285167 w 518378"/>
              <a:gd name="connsiteY3" fmla="*/ 191725 h 789505"/>
              <a:gd name="connsiteX4" fmla="*/ 316104 w 518378"/>
              <a:gd name="connsiteY4" fmla="*/ 98044 h 789505"/>
              <a:gd name="connsiteX5" fmla="*/ 336172 w 518378"/>
              <a:gd name="connsiteY5" fmla="*/ 93046 h 789505"/>
              <a:gd name="connsiteX6" fmla="*/ 400821 w 518378"/>
              <a:gd name="connsiteY6" fmla="*/ 193152 h 789505"/>
              <a:gd name="connsiteX7" fmla="*/ 416686 w 518378"/>
              <a:gd name="connsiteY7" fmla="*/ 44342 h 789505"/>
              <a:gd name="connsiteX8" fmla="*/ 518378 w 518378"/>
              <a:gd name="connsiteY8" fmla="*/ 265257 h 789505"/>
              <a:gd name="connsiteX9" fmla="*/ 366474 w 518378"/>
              <a:gd name="connsiteY9" fmla="*/ 789505 h 789505"/>
              <a:gd name="connsiteX10" fmla="*/ 244316 w 518378"/>
              <a:gd name="connsiteY10" fmla="*/ 592546 h 789505"/>
              <a:gd name="connsiteX11" fmla="*/ 341249 w 518378"/>
              <a:gd name="connsiteY11" fmla="*/ 657036 h 789505"/>
              <a:gd name="connsiteX12" fmla="*/ 207193 w 518378"/>
              <a:gd name="connsiteY12" fmla="*/ 439213 h 789505"/>
              <a:gd name="connsiteX13" fmla="*/ 373930 w 518378"/>
              <a:gd name="connsiteY13" fmla="*/ 528849 h 789505"/>
              <a:gd name="connsiteX14" fmla="*/ 174670 w 518378"/>
              <a:gd name="connsiteY14" fmla="*/ 307378 h 789505"/>
              <a:gd name="connsiteX15" fmla="*/ 87652 w 518378"/>
              <a:gd name="connsiteY15" fmla="*/ 293021 h 789505"/>
              <a:gd name="connsiteX16" fmla="*/ 89953 w 518378"/>
              <a:gd name="connsiteY16" fmla="*/ 285564 h 789505"/>
              <a:gd name="connsiteX17" fmla="*/ 265971 w 518378"/>
              <a:gd name="connsiteY17" fmla="*/ 280884 h 789505"/>
              <a:gd name="connsiteX18" fmla="*/ 206241 w 518378"/>
              <a:gd name="connsiteY18" fmla="*/ 219408 h 789505"/>
              <a:gd name="connsiteX19" fmla="*/ 21814 w 518378"/>
              <a:gd name="connsiteY19" fmla="*/ 205051 h 789505"/>
              <a:gd name="connsiteX20" fmla="*/ 0 w 518378"/>
              <a:gd name="connsiteY20" fmla="*/ 187044 h 789505"/>
              <a:gd name="connsiteX21" fmla="*/ 139926 w 518378"/>
              <a:gd name="connsiteY21" fmla="*/ 163882 h 789505"/>
              <a:gd name="connsiteX22" fmla="*/ 131359 w 518378"/>
              <a:gd name="connsiteY22" fmla="*/ 0 h 789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18378" h="789505">
                <a:moveTo>
                  <a:pt x="131359" y="0"/>
                </a:moveTo>
                <a:cubicBezTo>
                  <a:pt x="152460" y="52274"/>
                  <a:pt x="178953" y="100741"/>
                  <a:pt x="208938" y="148414"/>
                </a:cubicBezTo>
                <a:lnTo>
                  <a:pt x="230752" y="66552"/>
                </a:lnTo>
                <a:cubicBezTo>
                  <a:pt x="250186" y="107483"/>
                  <a:pt x="266844" y="150238"/>
                  <a:pt x="285167" y="191725"/>
                </a:cubicBezTo>
                <a:cubicBezTo>
                  <a:pt x="292386" y="161582"/>
                  <a:pt x="296590" y="122713"/>
                  <a:pt x="316104" y="98044"/>
                </a:cubicBezTo>
                <a:cubicBezTo>
                  <a:pt x="323957" y="93998"/>
                  <a:pt x="327209" y="89715"/>
                  <a:pt x="336172" y="93046"/>
                </a:cubicBezTo>
                <a:cubicBezTo>
                  <a:pt x="364174" y="103596"/>
                  <a:pt x="387971" y="167214"/>
                  <a:pt x="400821" y="193152"/>
                </a:cubicBezTo>
                <a:cubicBezTo>
                  <a:pt x="413909" y="142227"/>
                  <a:pt x="420176" y="96775"/>
                  <a:pt x="416686" y="44342"/>
                </a:cubicBezTo>
                <a:cubicBezTo>
                  <a:pt x="465707" y="116843"/>
                  <a:pt x="502910" y="177526"/>
                  <a:pt x="518378" y="265257"/>
                </a:cubicBezTo>
                <a:cubicBezTo>
                  <a:pt x="483079" y="477606"/>
                  <a:pt x="459600" y="589055"/>
                  <a:pt x="366474" y="789505"/>
                </a:cubicBezTo>
                <a:cubicBezTo>
                  <a:pt x="327923" y="733345"/>
                  <a:pt x="261450" y="657829"/>
                  <a:pt x="244316" y="592546"/>
                </a:cubicBezTo>
                <a:cubicBezTo>
                  <a:pt x="278742" y="610155"/>
                  <a:pt x="309837" y="634587"/>
                  <a:pt x="341249" y="657036"/>
                </a:cubicBezTo>
                <a:cubicBezTo>
                  <a:pt x="306268" y="572001"/>
                  <a:pt x="269144" y="508066"/>
                  <a:pt x="207193" y="439213"/>
                </a:cubicBezTo>
                <a:cubicBezTo>
                  <a:pt x="264543" y="465708"/>
                  <a:pt x="319039" y="497675"/>
                  <a:pt x="373930" y="528849"/>
                </a:cubicBezTo>
                <a:cubicBezTo>
                  <a:pt x="339980" y="428981"/>
                  <a:pt x="285643" y="333713"/>
                  <a:pt x="174670" y="307378"/>
                </a:cubicBezTo>
                <a:cubicBezTo>
                  <a:pt x="146510" y="300715"/>
                  <a:pt x="113512" y="306268"/>
                  <a:pt x="87652" y="293021"/>
                </a:cubicBezTo>
                <a:lnTo>
                  <a:pt x="89953" y="285564"/>
                </a:lnTo>
                <a:cubicBezTo>
                  <a:pt x="144448" y="256294"/>
                  <a:pt x="207986" y="271683"/>
                  <a:pt x="265971" y="280884"/>
                </a:cubicBezTo>
                <a:cubicBezTo>
                  <a:pt x="247885" y="259387"/>
                  <a:pt x="228689" y="236463"/>
                  <a:pt x="206241" y="219408"/>
                </a:cubicBezTo>
                <a:cubicBezTo>
                  <a:pt x="128821" y="160471"/>
                  <a:pt x="102327" y="194898"/>
                  <a:pt x="21814" y="205051"/>
                </a:cubicBezTo>
                <a:cubicBezTo>
                  <a:pt x="8329" y="199578"/>
                  <a:pt x="7218" y="199498"/>
                  <a:pt x="0" y="187044"/>
                </a:cubicBezTo>
                <a:cubicBezTo>
                  <a:pt x="22369" y="163247"/>
                  <a:pt x="105103" y="166817"/>
                  <a:pt x="139926" y="163882"/>
                </a:cubicBezTo>
                <a:cubicBezTo>
                  <a:pt x="126283" y="105659"/>
                  <a:pt x="122634" y="59255"/>
                  <a:pt x="13135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22A8A164-1599-1C32-03E5-D051F646976F}"/>
              </a:ext>
            </a:extLst>
          </p:cNvPr>
          <p:cNvSpPr/>
          <p:nvPr/>
        </p:nvSpPr>
        <p:spPr>
          <a:xfrm>
            <a:off x="6967842" y="45620"/>
            <a:ext cx="505424" cy="539478"/>
          </a:xfrm>
          <a:custGeom>
            <a:avLst/>
            <a:gdLst>
              <a:gd name="connsiteX0" fmla="*/ 56637 w 505424"/>
              <a:gd name="connsiteY0" fmla="*/ 7377 h 539478"/>
              <a:gd name="connsiteX1" fmla="*/ 171815 w 505424"/>
              <a:gd name="connsiteY1" fmla="*/ 23400 h 539478"/>
              <a:gd name="connsiteX2" fmla="*/ 183237 w 505424"/>
              <a:gd name="connsiteY2" fmla="*/ 78134 h 539478"/>
              <a:gd name="connsiteX3" fmla="*/ 207034 w 505424"/>
              <a:gd name="connsiteY3" fmla="*/ 95267 h 539478"/>
              <a:gd name="connsiteX4" fmla="*/ 223216 w 505424"/>
              <a:gd name="connsiteY4" fmla="*/ 80751 h 539478"/>
              <a:gd name="connsiteX5" fmla="*/ 241778 w 505424"/>
              <a:gd name="connsiteY5" fmla="*/ 0 h 539478"/>
              <a:gd name="connsiteX6" fmla="*/ 284136 w 505424"/>
              <a:gd name="connsiteY6" fmla="*/ 66473 h 539478"/>
              <a:gd name="connsiteX7" fmla="*/ 343471 w 505424"/>
              <a:gd name="connsiteY7" fmla="*/ 57668 h 539478"/>
              <a:gd name="connsiteX8" fmla="*/ 402487 w 505424"/>
              <a:gd name="connsiteY8" fmla="*/ 76785 h 539478"/>
              <a:gd name="connsiteX9" fmla="*/ 466184 w 505424"/>
              <a:gd name="connsiteY9" fmla="*/ 80117 h 539478"/>
              <a:gd name="connsiteX10" fmla="*/ 466263 w 505424"/>
              <a:gd name="connsiteY10" fmla="*/ 64331 h 539478"/>
              <a:gd name="connsiteX11" fmla="*/ 475544 w 505424"/>
              <a:gd name="connsiteY11" fmla="*/ 83607 h 539478"/>
              <a:gd name="connsiteX12" fmla="*/ 490695 w 505424"/>
              <a:gd name="connsiteY12" fmla="*/ 87494 h 539478"/>
              <a:gd name="connsiteX13" fmla="*/ 503069 w 505424"/>
              <a:gd name="connsiteY13" fmla="*/ 102803 h 539478"/>
              <a:gd name="connsiteX14" fmla="*/ 486253 w 505424"/>
              <a:gd name="connsiteY14" fmla="*/ 260419 h 539478"/>
              <a:gd name="connsiteX15" fmla="*/ 374962 w 505424"/>
              <a:gd name="connsiteY15" fmla="*/ 539478 h 539478"/>
              <a:gd name="connsiteX16" fmla="*/ 133184 w 505424"/>
              <a:gd name="connsiteY16" fmla="*/ 291117 h 539478"/>
              <a:gd name="connsiteX17" fmla="*/ 0 w 505424"/>
              <a:gd name="connsiteY17" fmla="*/ 80593 h 539478"/>
              <a:gd name="connsiteX18" fmla="*/ 77340 w 505424"/>
              <a:gd name="connsiteY18" fmla="*/ 116923 h 539478"/>
              <a:gd name="connsiteX19" fmla="*/ 126759 w 505424"/>
              <a:gd name="connsiteY19" fmla="*/ 117478 h 539478"/>
              <a:gd name="connsiteX20" fmla="*/ 128663 w 505424"/>
              <a:gd name="connsiteY20" fmla="*/ 89318 h 539478"/>
              <a:gd name="connsiteX21" fmla="*/ 56637 w 505424"/>
              <a:gd name="connsiteY21" fmla="*/ 7377 h 539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05424" h="539478">
                <a:moveTo>
                  <a:pt x="56637" y="7377"/>
                </a:moveTo>
                <a:cubicBezTo>
                  <a:pt x="94950" y="13168"/>
                  <a:pt x="133422" y="18086"/>
                  <a:pt x="171815" y="23400"/>
                </a:cubicBezTo>
                <a:cubicBezTo>
                  <a:pt x="179112" y="32126"/>
                  <a:pt x="181095" y="65362"/>
                  <a:pt x="183237" y="78134"/>
                </a:cubicBezTo>
                <a:cubicBezTo>
                  <a:pt x="192201" y="89318"/>
                  <a:pt x="192518" y="91856"/>
                  <a:pt x="207034" y="95267"/>
                </a:cubicBezTo>
                <a:cubicBezTo>
                  <a:pt x="213935" y="91143"/>
                  <a:pt x="218933" y="87811"/>
                  <a:pt x="223216" y="80751"/>
                </a:cubicBezTo>
                <a:cubicBezTo>
                  <a:pt x="235353" y="60762"/>
                  <a:pt x="247727" y="22686"/>
                  <a:pt x="241778" y="0"/>
                </a:cubicBezTo>
                <a:cubicBezTo>
                  <a:pt x="257246" y="14913"/>
                  <a:pt x="271048" y="57747"/>
                  <a:pt x="284136" y="66473"/>
                </a:cubicBezTo>
                <a:cubicBezTo>
                  <a:pt x="300874" y="77658"/>
                  <a:pt x="325147" y="56558"/>
                  <a:pt x="343471" y="57668"/>
                </a:cubicBezTo>
                <a:cubicBezTo>
                  <a:pt x="360921" y="58699"/>
                  <a:pt x="385750" y="71232"/>
                  <a:pt x="402487" y="76785"/>
                </a:cubicBezTo>
                <a:cubicBezTo>
                  <a:pt x="423587" y="83845"/>
                  <a:pt x="445639" y="90349"/>
                  <a:pt x="466184" y="80117"/>
                </a:cubicBezTo>
                <a:lnTo>
                  <a:pt x="466263" y="64331"/>
                </a:lnTo>
                <a:lnTo>
                  <a:pt x="475544" y="83607"/>
                </a:lnTo>
                <a:lnTo>
                  <a:pt x="490695" y="87494"/>
                </a:lnTo>
                <a:lnTo>
                  <a:pt x="503069" y="102803"/>
                </a:lnTo>
                <a:cubicBezTo>
                  <a:pt x="511239" y="151984"/>
                  <a:pt x="496326" y="212190"/>
                  <a:pt x="486253" y="260419"/>
                </a:cubicBezTo>
                <a:cubicBezTo>
                  <a:pt x="471181" y="333237"/>
                  <a:pt x="440879" y="496247"/>
                  <a:pt x="374962" y="539478"/>
                </a:cubicBezTo>
                <a:cubicBezTo>
                  <a:pt x="362587" y="469753"/>
                  <a:pt x="182603" y="351878"/>
                  <a:pt x="133184" y="291117"/>
                </a:cubicBezTo>
                <a:cubicBezTo>
                  <a:pt x="84004" y="230593"/>
                  <a:pt x="50450" y="129376"/>
                  <a:pt x="0" y="80593"/>
                </a:cubicBezTo>
                <a:cubicBezTo>
                  <a:pt x="26811" y="90667"/>
                  <a:pt x="51164" y="105817"/>
                  <a:pt x="77340" y="116923"/>
                </a:cubicBezTo>
                <a:cubicBezTo>
                  <a:pt x="93840" y="123982"/>
                  <a:pt x="110101" y="124538"/>
                  <a:pt x="126759" y="117478"/>
                </a:cubicBezTo>
                <a:cubicBezTo>
                  <a:pt x="132391" y="105262"/>
                  <a:pt x="133025" y="102327"/>
                  <a:pt x="128663" y="89318"/>
                </a:cubicBezTo>
                <a:cubicBezTo>
                  <a:pt x="115733" y="51481"/>
                  <a:pt x="91539" y="25383"/>
                  <a:pt x="56637" y="737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B879F14E-652B-D3BE-23F7-CC5B9D9B3942}"/>
              </a:ext>
            </a:extLst>
          </p:cNvPr>
          <p:cNvSpPr/>
          <p:nvPr/>
        </p:nvSpPr>
        <p:spPr>
          <a:xfrm>
            <a:off x="1691015" y="1346523"/>
            <a:ext cx="752620" cy="404791"/>
          </a:xfrm>
          <a:custGeom>
            <a:avLst/>
            <a:gdLst>
              <a:gd name="connsiteX0" fmla="*/ 108118 w 752620"/>
              <a:gd name="connsiteY0" fmla="*/ 146907 h 404791"/>
              <a:gd name="connsiteX1" fmla="*/ 113512 w 752620"/>
              <a:gd name="connsiteY1" fmla="*/ 0 h 404791"/>
              <a:gd name="connsiteX2" fmla="*/ 227341 w 752620"/>
              <a:gd name="connsiteY2" fmla="*/ 191883 h 404791"/>
              <a:gd name="connsiteX3" fmla="*/ 240746 w 752620"/>
              <a:gd name="connsiteY3" fmla="*/ 80117 h 404791"/>
              <a:gd name="connsiteX4" fmla="*/ 277077 w 752620"/>
              <a:gd name="connsiteY4" fmla="*/ 75595 h 404791"/>
              <a:gd name="connsiteX5" fmla="*/ 380594 w 752620"/>
              <a:gd name="connsiteY5" fmla="*/ 187600 h 404791"/>
              <a:gd name="connsiteX6" fmla="*/ 406850 w 752620"/>
              <a:gd name="connsiteY6" fmla="*/ 81386 h 404791"/>
              <a:gd name="connsiteX7" fmla="*/ 752620 w 752620"/>
              <a:gd name="connsiteY7" fmla="*/ 389716 h 404791"/>
              <a:gd name="connsiteX8" fmla="*/ 752224 w 752620"/>
              <a:gd name="connsiteY8" fmla="*/ 397093 h 404791"/>
              <a:gd name="connsiteX9" fmla="*/ 715021 w 752620"/>
              <a:gd name="connsiteY9" fmla="*/ 404073 h 404791"/>
              <a:gd name="connsiteX10" fmla="*/ 474274 w 752620"/>
              <a:gd name="connsiteY10" fmla="*/ 397093 h 404791"/>
              <a:gd name="connsiteX11" fmla="*/ 224565 w 752620"/>
              <a:gd name="connsiteY11" fmla="*/ 356479 h 404791"/>
              <a:gd name="connsiteX12" fmla="*/ 68932 w 752620"/>
              <a:gd name="connsiteY12" fmla="*/ 223930 h 404791"/>
              <a:gd name="connsiteX13" fmla="*/ 241619 w 752620"/>
              <a:gd name="connsiteY13" fmla="*/ 249075 h 404791"/>
              <a:gd name="connsiteX14" fmla="*/ 0 w 752620"/>
              <a:gd name="connsiteY14" fmla="*/ 116050 h 404791"/>
              <a:gd name="connsiteX15" fmla="*/ 51322 w 752620"/>
              <a:gd name="connsiteY15" fmla="*/ 118350 h 404791"/>
              <a:gd name="connsiteX16" fmla="*/ 108118 w 752620"/>
              <a:gd name="connsiteY16" fmla="*/ 146907 h 40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52620" h="404791">
                <a:moveTo>
                  <a:pt x="108118" y="146907"/>
                </a:moveTo>
                <a:cubicBezTo>
                  <a:pt x="113274" y="98044"/>
                  <a:pt x="113115" y="49022"/>
                  <a:pt x="113512" y="0"/>
                </a:cubicBezTo>
                <a:cubicBezTo>
                  <a:pt x="149128" y="65680"/>
                  <a:pt x="186965" y="129059"/>
                  <a:pt x="227341" y="191883"/>
                </a:cubicBezTo>
                <a:cubicBezTo>
                  <a:pt x="229483" y="162216"/>
                  <a:pt x="224644" y="102962"/>
                  <a:pt x="240746" y="80117"/>
                </a:cubicBezTo>
                <a:cubicBezTo>
                  <a:pt x="254945" y="73771"/>
                  <a:pt x="261450" y="72898"/>
                  <a:pt x="277077" y="75595"/>
                </a:cubicBezTo>
                <a:cubicBezTo>
                  <a:pt x="327368" y="84162"/>
                  <a:pt x="354258" y="149049"/>
                  <a:pt x="380594" y="187600"/>
                </a:cubicBezTo>
                <a:cubicBezTo>
                  <a:pt x="391381" y="152222"/>
                  <a:pt x="400345" y="117875"/>
                  <a:pt x="406850" y="81386"/>
                </a:cubicBezTo>
                <a:cubicBezTo>
                  <a:pt x="515047" y="167214"/>
                  <a:pt x="676311" y="274062"/>
                  <a:pt x="752620" y="389716"/>
                </a:cubicBezTo>
                <a:lnTo>
                  <a:pt x="752224" y="397093"/>
                </a:lnTo>
                <a:cubicBezTo>
                  <a:pt x="739928" y="399314"/>
                  <a:pt x="727078" y="400821"/>
                  <a:pt x="715021" y="404073"/>
                </a:cubicBezTo>
                <a:cubicBezTo>
                  <a:pt x="636729" y="404390"/>
                  <a:pt x="551853" y="407643"/>
                  <a:pt x="474274" y="397093"/>
                </a:cubicBezTo>
                <a:cubicBezTo>
                  <a:pt x="379562" y="384163"/>
                  <a:pt x="332444" y="358383"/>
                  <a:pt x="224565" y="356479"/>
                </a:cubicBezTo>
                <a:cubicBezTo>
                  <a:pt x="174749" y="303412"/>
                  <a:pt x="132708" y="259863"/>
                  <a:pt x="68932" y="223930"/>
                </a:cubicBezTo>
                <a:cubicBezTo>
                  <a:pt x="127473" y="225675"/>
                  <a:pt x="184744" y="235590"/>
                  <a:pt x="241619" y="249075"/>
                </a:cubicBezTo>
                <a:cubicBezTo>
                  <a:pt x="167055" y="178319"/>
                  <a:pt x="44897" y="165231"/>
                  <a:pt x="0" y="116050"/>
                </a:cubicBezTo>
                <a:cubicBezTo>
                  <a:pt x="2697" y="117716"/>
                  <a:pt x="40296" y="117637"/>
                  <a:pt x="51322" y="118350"/>
                </a:cubicBezTo>
                <a:cubicBezTo>
                  <a:pt x="77023" y="119858"/>
                  <a:pt x="89080" y="130884"/>
                  <a:pt x="108118" y="146907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6DC45F09-768E-2F72-FA45-E9EE5930DD5A}"/>
              </a:ext>
            </a:extLst>
          </p:cNvPr>
          <p:cNvSpPr/>
          <p:nvPr/>
        </p:nvSpPr>
        <p:spPr>
          <a:xfrm>
            <a:off x="11498554" y="1604404"/>
            <a:ext cx="419938" cy="715100"/>
          </a:xfrm>
          <a:custGeom>
            <a:avLst/>
            <a:gdLst>
              <a:gd name="connsiteX0" fmla="*/ 0 w 419938"/>
              <a:gd name="connsiteY0" fmla="*/ 87176 h 715100"/>
              <a:gd name="connsiteX1" fmla="*/ 5870 w 419938"/>
              <a:gd name="connsiteY1" fmla="*/ 83765 h 715100"/>
              <a:gd name="connsiteX2" fmla="*/ 88763 w 419938"/>
              <a:gd name="connsiteY2" fmla="*/ 0 h 715100"/>
              <a:gd name="connsiteX3" fmla="*/ 96140 w 419938"/>
              <a:gd name="connsiteY3" fmla="*/ 3252 h 715100"/>
              <a:gd name="connsiteX4" fmla="*/ 96775 w 419938"/>
              <a:gd name="connsiteY4" fmla="*/ 99313 h 715100"/>
              <a:gd name="connsiteX5" fmla="*/ 127711 w 419938"/>
              <a:gd name="connsiteY5" fmla="*/ 79403 h 715100"/>
              <a:gd name="connsiteX6" fmla="*/ 163644 w 419938"/>
              <a:gd name="connsiteY6" fmla="*/ 7377 h 715100"/>
              <a:gd name="connsiteX7" fmla="*/ 190773 w 419938"/>
              <a:gd name="connsiteY7" fmla="*/ 101772 h 715100"/>
              <a:gd name="connsiteX8" fmla="*/ 195770 w 419938"/>
              <a:gd name="connsiteY8" fmla="*/ 98758 h 715100"/>
              <a:gd name="connsiteX9" fmla="*/ 245665 w 419938"/>
              <a:gd name="connsiteY9" fmla="*/ 43311 h 715100"/>
              <a:gd name="connsiteX10" fmla="*/ 294686 w 419938"/>
              <a:gd name="connsiteY10" fmla="*/ 97330 h 715100"/>
              <a:gd name="connsiteX11" fmla="*/ 314200 w 419938"/>
              <a:gd name="connsiteY11" fmla="*/ 76388 h 715100"/>
              <a:gd name="connsiteX12" fmla="*/ 337601 w 419938"/>
              <a:gd name="connsiteY12" fmla="*/ 16023 h 715100"/>
              <a:gd name="connsiteX13" fmla="*/ 370202 w 419938"/>
              <a:gd name="connsiteY13" fmla="*/ 19196 h 715100"/>
              <a:gd name="connsiteX14" fmla="*/ 393286 w 419938"/>
              <a:gd name="connsiteY14" fmla="*/ 9202 h 715100"/>
              <a:gd name="connsiteX15" fmla="*/ 410737 w 419938"/>
              <a:gd name="connsiteY15" fmla="*/ 31253 h 715100"/>
              <a:gd name="connsiteX16" fmla="*/ 392730 w 419938"/>
              <a:gd name="connsiteY16" fmla="*/ 64887 h 715100"/>
              <a:gd name="connsiteX17" fmla="*/ 349579 w 419938"/>
              <a:gd name="connsiteY17" fmla="*/ 95426 h 715100"/>
              <a:gd name="connsiteX18" fmla="*/ 373772 w 419938"/>
              <a:gd name="connsiteY18" fmla="*/ 119937 h 715100"/>
              <a:gd name="connsiteX19" fmla="*/ 404946 w 419938"/>
              <a:gd name="connsiteY19" fmla="*/ 126759 h 715100"/>
              <a:gd name="connsiteX20" fmla="*/ 419938 w 419938"/>
              <a:gd name="connsiteY20" fmla="*/ 157933 h 715100"/>
              <a:gd name="connsiteX21" fmla="*/ 411768 w 419938"/>
              <a:gd name="connsiteY21" fmla="*/ 164199 h 715100"/>
              <a:gd name="connsiteX22" fmla="*/ 231784 w 419938"/>
              <a:gd name="connsiteY22" fmla="*/ 116447 h 715100"/>
              <a:gd name="connsiteX23" fmla="*/ 167055 w 419938"/>
              <a:gd name="connsiteY23" fmla="*/ 126362 h 715100"/>
              <a:gd name="connsiteX24" fmla="*/ 162692 w 419938"/>
              <a:gd name="connsiteY24" fmla="*/ 134374 h 715100"/>
              <a:gd name="connsiteX25" fmla="*/ 364174 w 419938"/>
              <a:gd name="connsiteY25" fmla="*/ 215522 h 715100"/>
              <a:gd name="connsiteX26" fmla="*/ 161502 w 419938"/>
              <a:gd name="connsiteY26" fmla="*/ 240984 h 715100"/>
              <a:gd name="connsiteX27" fmla="*/ 137864 w 419938"/>
              <a:gd name="connsiteY27" fmla="*/ 274935 h 715100"/>
              <a:gd name="connsiteX28" fmla="*/ 140641 w 419938"/>
              <a:gd name="connsiteY28" fmla="*/ 290324 h 715100"/>
              <a:gd name="connsiteX29" fmla="*/ 178875 w 419938"/>
              <a:gd name="connsiteY29" fmla="*/ 298018 h 715100"/>
              <a:gd name="connsiteX30" fmla="*/ 127632 w 419938"/>
              <a:gd name="connsiteY30" fmla="*/ 413433 h 715100"/>
              <a:gd name="connsiteX31" fmla="*/ 152777 w 419938"/>
              <a:gd name="connsiteY31" fmla="*/ 417558 h 715100"/>
              <a:gd name="connsiteX32" fmla="*/ 266685 w 419938"/>
              <a:gd name="connsiteY32" fmla="*/ 351958 h 715100"/>
              <a:gd name="connsiteX33" fmla="*/ 262243 w 419938"/>
              <a:gd name="connsiteY33" fmla="*/ 388209 h 715100"/>
              <a:gd name="connsiteX34" fmla="*/ 230990 w 419938"/>
              <a:gd name="connsiteY34" fmla="*/ 505290 h 715100"/>
              <a:gd name="connsiteX35" fmla="*/ 235987 w 419938"/>
              <a:gd name="connsiteY35" fmla="*/ 578347 h 715100"/>
              <a:gd name="connsiteX36" fmla="*/ 206004 w 419938"/>
              <a:gd name="connsiteY36" fmla="*/ 578902 h 715100"/>
              <a:gd name="connsiteX37" fmla="*/ 209096 w 419938"/>
              <a:gd name="connsiteY37" fmla="*/ 608569 h 715100"/>
              <a:gd name="connsiteX38" fmla="*/ 203465 w 419938"/>
              <a:gd name="connsiteY38" fmla="*/ 614359 h 715100"/>
              <a:gd name="connsiteX39" fmla="*/ 111212 w 419938"/>
              <a:gd name="connsiteY39" fmla="*/ 574063 h 715100"/>
              <a:gd name="connsiteX40" fmla="*/ 110101 w 419938"/>
              <a:gd name="connsiteY40" fmla="*/ 579537 h 715100"/>
              <a:gd name="connsiteX41" fmla="*/ 133898 w 419938"/>
              <a:gd name="connsiteY41" fmla="*/ 612376 h 715100"/>
              <a:gd name="connsiteX42" fmla="*/ 93602 w 419938"/>
              <a:gd name="connsiteY42" fmla="*/ 633476 h 715100"/>
              <a:gd name="connsiteX43" fmla="*/ 134454 w 419938"/>
              <a:gd name="connsiteY43" fmla="*/ 715100 h 715100"/>
              <a:gd name="connsiteX44" fmla="*/ 47277 w 419938"/>
              <a:gd name="connsiteY44" fmla="*/ 706930 h 715100"/>
              <a:gd name="connsiteX45" fmla="*/ 35141 w 419938"/>
              <a:gd name="connsiteY45" fmla="*/ 703598 h 715100"/>
              <a:gd name="connsiteX46" fmla="*/ 0 w 419938"/>
              <a:gd name="connsiteY46" fmla="*/ 87176 h 71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19938" h="715100">
                <a:moveTo>
                  <a:pt x="0" y="87176"/>
                </a:moveTo>
                <a:lnTo>
                  <a:pt x="5870" y="83765"/>
                </a:lnTo>
                <a:cubicBezTo>
                  <a:pt x="45611" y="60524"/>
                  <a:pt x="56241" y="28160"/>
                  <a:pt x="88763" y="0"/>
                </a:cubicBezTo>
                <a:lnTo>
                  <a:pt x="96140" y="3252"/>
                </a:lnTo>
                <a:cubicBezTo>
                  <a:pt x="100821" y="37917"/>
                  <a:pt x="66870" y="71391"/>
                  <a:pt x="96775" y="99313"/>
                </a:cubicBezTo>
                <a:cubicBezTo>
                  <a:pt x="112402" y="97013"/>
                  <a:pt x="118271" y="92412"/>
                  <a:pt x="127711" y="79403"/>
                </a:cubicBezTo>
                <a:cubicBezTo>
                  <a:pt x="141275" y="60762"/>
                  <a:pt x="160472" y="29826"/>
                  <a:pt x="163644" y="7377"/>
                </a:cubicBezTo>
                <a:cubicBezTo>
                  <a:pt x="187204" y="35933"/>
                  <a:pt x="188631" y="65918"/>
                  <a:pt x="190773" y="101772"/>
                </a:cubicBezTo>
                <a:lnTo>
                  <a:pt x="195770" y="98758"/>
                </a:lnTo>
                <a:cubicBezTo>
                  <a:pt x="219964" y="84162"/>
                  <a:pt x="231228" y="67266"/>
                  <a:pt x="245665" y="43311"/>
                </a:cubicBezTo>
                <a:cubicBezTo>
                  <a:pt x="266527" y="58541"/>
                  <a:pt x="261767" y="87256"/>
                  <a:pt x="294686" y="97330"/>
                </a:cubicBezTo>
                <a:cubicBezTo>
                  <a:pt x="308489" y="91222"/>
                  <a:pt x="308886" y="90270"/>
                  <a:pt x="314200" y="76388"/>
                </a:cubicBezTo>
                <a:cubicBezTo>
                  <a:pt x="321974" y="55764"/>
                  <a:pt x="323005" y="33554"/>
                  <a:pt x="337601" y="16023"/>
                </a:cubicBezTo>
                <a:cubicBezTo>
                  <a:pt x="349975" y="13326"/>
                  <a:pt x="358225" y="15785"/>
                  <a:pt x="370202" y="19196"/>
                </a:cubicBezTo>
                <a:lnTo>
                  <a:pt x="393286" y="9202"/>
                </a:lnTo>
                <a:cubicBezTo>
                  <a:pt x="403518" y="17213"/>
                  <a:pt x="405660" y="19355"/>
                  <a:pt x="410737" y="31253"/>
                </a:cubicBezTo>
                <a:cubicBezTo>
                  <a:pt x="409230" y="46087"/>
                  <a:pt x="404549" y="55368"/>
                  <a:pt x="392730" y="64887"/>
                </a:cubicBezTo>
                <a:cubicBezTo>
                  <a:pt x="379087" y="75913"/>
                  <a:pt x="364094" y="85669"/>
                  <a:pt x="349579" y="95426"/>
                </a:cubicBezTo>
                <a:cubicBezTo>
                  <a:pt x="354576" y="107483"/>
                  <a:pt x="361477" y="114860"/>
                  <a:pt x="373772" y="119937"/>
                </a:cubicBezTo>
                <a:cubicBezTo>
                  <a:pt x="383053" y="123744"/>
                  <a:pt x="395031" y="125093"/>
                  <a:pt x="404946" y="126759"/>
                </a:cubicBezTo>
                <a:cubicBezTo>
                  <a:pt x="414227" y="137705"/>
                  <a:pt x="418748" y="143417"/>
                  <a:pt x="419938" y="157933"/>
                </a:cubicBezTo>
                <a:lnTo>
                  <a:pt x="411768" y="164199"/>
                </a:lnTo>
                <a:cubicBezTo>
                  <a:pt x="339187" y="153094"/>
                  <a:pt x="325543" y="111370"/>
                  <a:pt x="231784" y="116447"/>
                </a:cubicBezTo>
                <a:cubicBezTo>
                  <a:pt x="209970" y="117637"/>
                  <a:pt x="187759" y="118668"/>
                  <a:pt x="167055" y="126362"/>
                </a:cubicBezTo>
                <a:lnTo>
                  <a:pt x="162692" y="134374"/>
                </a:lnTo>
                <a:cubicBezTo>
                  <a:pt x="215204" y="183554"/>
                  <a:pt x="306664" y="156346"/>
                  <a:pt x="364174" y="215522"/>
                </a:cubicBezTo>
                <a:cubicBezTo>
                  <a:pt x="299604" y="209493"/>
                  <a:pt x="216394" y="196246"/>
                  <a:pt x="161502" y="240984"/>
                </a:cubicBezTo>
                <a:cubicBezTo>
                  <a:pt x="149763" y="250583"/>
                  <a:pt x="142861" y="260498"/>
                  <a:pt x="137864" y="274935"/>
                </a:cubicBezTo>
                <a:lnTo>
                  <a:pt x="140641" y="290324"/>
                </a:lnTo>
                <a:cubicBezTo>
                  <a:pt x="153333" y="297859"/>
                  <a:pt x="164517" y="297542"/>
                  <a:pt x="178875" y="298018"/>
                </a:cubicBezTo>
                <a:cubicBezTo>
                  <a:pt x="179509" y="341090"/>
                  <a:pt x="119064" y="362190"/>
                  <a:pt x="127632" y="413433"/>
                </a:cubicBezTo>
                <a:cubicBezTo>
                  <a:pt x="138736" y="420017"/>
                  <a:pt x="140165" y="420493"/>
                  <a:pt x="152777" y="417558"/>
                </a:cubicBezTo>
                <a:cubicBezTo>
                  <a:pt x="195929" y="407563"/>
                  <a:pt x="225120" y="366712"/>
                  <a:pt x="266685" y="351958"/>
                </a:cubicBezTo>
                <a:cubicBezTo>
                  <a:pt x="271921" y="366791"/>
                  <a:pt x="268748" y="374010"/>
                  <a:pt x="262243" y="388209"/>
                </a:cubicBezTo>
                <a:cubicBezTo>
                  <a:pt x="242730" y="430964"/>
                  <a:pt x="214252" y="456268"/>
                  <a:pt x="230990" y="505290"/>
                </a:cubicBezTo>
                <a:cubicBezTo>
                  <a:pt x="239953" y="531387"/>
                  <a:pt x="246775" y="550980"/>
                  <a:pt x="235987" y="578347"/>
                </a:cubicBezTo>
                <a:cubicBezTo>
                  <a:pt x="224724" y="583265"/>
                  <a:pt x="217743" y="581440"/>
                  <a:pt x="206004" y="578902"/>
                </a:cubicBezTo>
                <a:cubicBezTo>
                  <a:pt x="205209" y="589849"/>
                  <a:pt x="206400" y="597939"/>
                  <a:pt x="209096" y="608569"/>
                </a:cubicBezTo>
                <a:lnTo>
                  <a:pt x="203465" y="614359"/>
                </a:lnTo>
                <a:cubicBezTo>
                  <a:pt x="169673" y="607379"/>
                  <a:pt x="145717" y="578426"/>
                  <a:pt x="111212" y="574063"/>
                </a:cubicBezTo>
                <a:lnTo>
                  <a:pt x="110101" y="579537"/>
                </a:lnTo>
                <a:cubicBezTo>
                  <a:pt x="120254" y="590007"/>
                  <a:pt x="129218" y="598098"/>
                  <a:pt x="133898" y="612376"/>
                </a:cubicBezTo>
                <a:cubicBezTo>
                  <a:pt x="119937" y="624434"/>
                  <a:pt x="102883" y="617453"/>
                  <a:pt x="93602" y="633476"/>
                </a:cubicBezTo>
                <a:cubicBezTo>
                  <a:pt x="103914" y="662429"/>
                  <a:pt x="128980" y="685433"/>
                  <a:pt x="134454" y="715100"/>
                </a:cubicBezTo>
                <a:cubicBezTo>
                  <a:pt x="104469" y="707406"/>
                  <a:pt x="78134" y="706216"/>
                  <a:pt x="47277" y="706930"/>
                </a:cubicBezTo>
                <a:cubicBezTo>
                  <a:pt x="43232" y="705819"/>
                  <a:pt x="38155" y="706533"/>
                  <a:pt x="35141" y="703598"/>
                </a:cubicBezTo>
                <a:cubicBezTo>
                  <a:pt x="14754" y="684085"/>
                  <a:pt x="44977" y="138340"/>
                  <a:pt x="0" y="8717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B41A58DF-6DD1-02CC-C334-7252704A323F}"/>
              </a:ext>
            </a:extLst>
          </p:cNvPr>
          <p:cNvSpPr/>
          <p:nvPr/>
        </p:nvSpPr>
        <p:spPr>
          <a:xfrm>
            <a:off x="9515154" y="208075"/>
            <a:ext cx="651640" cy="479906"/>
          </a:xfrm>
          <a:custGeom>
            <a:avLst/>
            <a:gdLst>
              <a:gd name="connsiteX0" fmla="*/ 395427 w 651640"/>
              <a:gd name="connsiteY0" fmla="*/ 8329 h 479906"/>
              <a:gd name="connsiteX1" fmla="*/ 403280 w 651640"/>
              <a:gd name="connsiteY1" fmla="*/ 10709 h 479906"/>
              <a:gd name="connsiteX2" fmla="*/ 453809 w 651640"/>
              <a:gd name="connsiteY2" fmla="*/ 2935 h 479906"/>
              <a:gd name="connsiteX3" fmla="*/ 480144 w 651640"/>
              <a:gd name="connsiteY3" fmla="*/ 31491 h 479906"/>
              <a:gd name="connsiteX4" fmla="*/ 519885 w 651640"/>
              <a:gd name="connsiteY4" fmla="*/ 7298 h 479906"/>
              <a:gd name="connsiteX5" fmla="*/ 529245 w 651640"/>
              <a:gd name="connsiteY5" fmla="*/ 0 h 479906"/>
              <a:gd name="connsiteX6" fmla="*/ 537495 w 651640"/>
              <a:gd name="connsiteY6" fmla="*/ 4442 h 479906"/>
              <a:gd name="connsiteX7" fmla="*/ 454126 w 651640"/>
              <a:gd name="connsiteY7" fmla="*/ 122079 h 479906"/>
              <a:gd name="connsiteX8" fmla="*/ 438896 w 651640"/>
              <a:gd name="connsiteY8" fmla="*/ 136753 h 479906"/>
              <a:gd name="connsiteX9" fmla="*/ 560102 w 651640"/>
              <a:gd name="connsiteY9" fmla="*/ 91301 h 479906"/>
              <a:gd name="connsiteX10" fmla="*/ 563196 w 651640"/>
              <a:gd name="connsiteY10" fmla="*/ 132787 h 479906"/>
              <a:gd name="connsiteX11" fmla="*/ 610313 w 651640"/>
              <a:gd name="connsiteY11" fmla="*/ 120889 h 479906"/>
              <a:gd name="connsiteX12" fmla="*/ 563355 w 651640"/>
              <a:gd name="connsiteY12" fmla="*/ 222423 h 479906"/>
              <a:gd name="connsiteX13" fmla="*/ 576363 w 651640"/>
              <a:gd name="connsiteY13" fmla="*/ 231704 h 479906"/>
              <a:gd name="connsiteX14" fmla="*/ 651641 w 651640"/>
              <a:gd name="connsiteY14" fmla="*/ 201085 h 479906"/>
              <a:gd name="connsiteX15" fmla="*/ 610472 w 651640"/>
              <a:gd name="connsiteY15" fmla="*/ 256690 h 479906"/>
              <a:gd name="connsiteX16" fmla="*/ 501244 w 651640"/>
              <a:gd name="connsiteY16" fmla="*/ 312296 h 479906"/>
              <a:gd name="connsiteX17" fmla="*/ 263274 w 651640"/>
              <a:gd name="connsiteY17" fmla="*/ 406215 h 479906"/>
              <a:gd name="connsiteX18" fmla="*/ 260973 w 651640"/>
              <a:gd name="connsiteY18" fmla="*/ 409705 h 479906"/>
              <a:gd name="connsiteX19" fmla="*/ 0 w 651640"/>
              <a:gd name="connsiteY19" fmla="*/ 479906 h 479906"/>
              <a:gd name="connsiteX20" fmla="*/ 3807 w 651640"/>
              <a:gd name="connsiteY20" fmla="*/ 478003 h 479906"/>
              <a:gd name="connsiteX21" fmla="*/ 258435 w 651640"/>
              <a:gd name="connsiteY21" fmla="*/ 180223 h 479906"/>
              <a:gd name="connsiteX22" fmla="*/ 395427 w 651640"/>
              <a:gd name="connsiteY22" fmla="*/ 8329 h 47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51640" h="479906">
                <a:moveTo>
                  <a:pt x="395427" y="8329"/>
                </a:moveTo>
                <a:cubicBezTo>
                  <a:pt x="397965" y="9202"/>
                  <a:pt x="400583" y="10074"/>
                  <a:pt x="403280" y="10709"/>
                </a:cubicBezTo>
                <a:cubicBezTo>
                  <a:pt x="420969" y="15389"/>
                  <a:pt x="438262" y="11978"/>
                  <a:pt x="453809" y="2935"/>
                </a:cubicBezTo>
                <a:cubicBezTo>
                  <a:pt x="462852" y="18800"/>
                  <a:pt x="464279" y="23004"/>
                  <a:pt x="480144" y="31491"/>
                </a:cubicBezTo>
                <a:cubicBezTo>
                  <a:pt x="498388" y="30539"/>
                  <a:pt x="507511" y="18958"/>
                  <a:pt x="519885" y="7298"/>
                </a:cubicBezTo>
                <a:cubicBezTo>
                  <a:pt x="522820" y="4521"/>
                  <a:pt x="525913" y="2221"/>
                  <a:pt x="529245" y="0"/>
                </a:cubicBezTo>
                <a:lnTo>
                  <a:pt x="537495" y="4442"/>
                </a:lnTo>
                <a:cubicBezTo>
                  <a:pt x="538129" y="13168"/>
                  <a:pt x="467056" y="107087"/>
                  <a:pt x="454126" y="122079"/>
                </a:cubicBezTo>
                <a:cubicBezTo>
                  <a:pt x="449604" y="127393"/>
                  <a:pt x="444290" y="132232"/>
                  <a:pt x="438896" y="136753"/>
                </a:cubicBezTo>
                <a:cubicBezTo>
                  <a:pt x="470228" y="126679"/>
                  <a:pt x="532814" y="77975"/>
                  <a:pt x="560102" y="91301"/>
                </a:cubicBezTo>
                <a:cubicBezTo>
                  <a:pt x="563196" y="105500"/>
                  <a:pt x="563433" y="118350"/>
                  <a:pt x="563196" y="132787"/>
                </a:cubicBezTo>
                <a:cubicBezTo>
                  <a:pt x="580964" y="125252"/>
                  <a:pt x="590880" y="118509"/>
                  <a:pt x="610313" y="120889"/>
                </a:cubicBezTo>
                <a:cubicBezTo>
                  <a:pt x="615152" y="153332"/>
                  <a:pt x="571445" y="190059"/>
                  <a:pt x="563355" y="222423"/>
                </a:cubicBezTo>
                <a:lnTo>
                  <a:pt x="576363" y="231704"/>
                </a:lnTo>
                <a:cubicBezTo>
                  <a:pt x="603254" y="225199"/>
                  <a:pt x="626892" y="213142"/>
                  <a:pt x="651641" y="201085"/>
                </a:cubicBezTo>
                <a:cubicBezTo>
                  <a:pt x="648230" y="227817"/>
                  <a:pt x="630462" y="240984"/>
                  <a:pt x="610472" y="256690"/>
                </a:cubicBezTo>
                <a:cubicBezTo>
                  <a:pt x="580012" y="280487"/>
                  <a:pt x="539478" y="304840"/>
                  <a:pt x="501244" y="312296"/>
                </a:cubicBezTo>
                <a:cubicBezTo>
                  <a:pt x="441513" y="359018"/>
                  <a:pt x="339107" y="400583"/>
                  <a:pt x="263274" y="406215"/>
                </a:cubicBezTo>
                <a:cubicBezTo>
                  <a:pt x="262560" y="407405"/>
                  <a:pt x="261846" y="408674"/>
                  <a:pt x="260973" y="409705"/>
                </a:cubicBezTo>
                <a:cubicBezTo>
                  <a:pt x="229641" y="446591"/>
                  <a:pt x="50450" y="472291"/>
                  <a:pt x="0" y="479906"/>
                </a:cubicBezTo>
                <a:cubicBezTo>
                  <a:pt x="1268" y="479272"/>
                  <a:pt x="2538" y="478716"/>
                  <a:pt x="3807" y="478003"/>
                </a:cubicBezTo>
                <a:cubicBezTo>
                  <a:pt x="53146" y="452222"/>
                  <a:pt x="240587" y="235908"/>
                  <a:pt x="258435" y="180223"/>
                </a:cubicBezTo>
                <a:cubicBezTo>
                  <a:pt x="311265" y="136436"/>
                  <a:pt x="366156" y="70439"/>
                  <a:pt x="395427" y="8329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EAEAEF29-F058-EFFE-8A4C-03361E3A41C4}"/>
              </a:ext>
            </a:extLst>
          </p:cNvPr>
          <p:cNvSpPr/>
          <p:nvPr/>
        </p:nvSpPr>
        <p:spPr>
          <a:xfrm>
            <a:off x="9515154" y="388297"/>
            <a:ext cx="284373" cy="299683"/>
          </a:xfrm>
          <a:custGeom>
            <a:avLst/>
            <a:gdLst>
              <a:gd name="connsiteX0" fmla="*/ 258594 w 284373"/>
              <a:gd name="connsiteY0" fmla="*/ 0 h 299683"/>
              <a:gd name="connsiteX1" fmla="*/ 279456 w 284373"/>
              <a:gd name="connsiteY1" fmla="*/ 38551 h 299683"/>
              <a:gd name="connsiteX2" fmla="*/ 267716 w 284373"/>
              <a:gd name="connsiteY2" fmla="*/ 221233 h 299683"/>
              <a:gd name="connsiteX3" fmla="*/ 263274 w 284373"/>
              <a:gd name="connsiteY3" fmla="*/ 225992 h 299683"/>
              <a:gd name="connsiteX4" fmla="*/ 260973 w 284373"/>
              <a:gd name="connsiteY4" fmla="*/ 229482 h 299683"/>
              <a:gd name="connsiteX5" fmla="*/ 0 w 284373"/>
              <a:gd name="connsiteY5" fmla="*/ 299684 h 299683"/>
              <a:gd name="connsiteX6" fmla="*/ 3807 w 284373"/>
              <a:gd name="connsiteY6" fmla="*/ 297780 h 299683"/>
              <a:gd name="connsiteX7" fmla="*/ 258594 w 284373"/>
              <a:gd name="connsiteY7" fmla="*/ 0 h 299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373" h="299683">
                <a:moveTo>
                  <a:pt x="258594" y="0"/>
                </a:moveTo>
                <a:cubicBezTo>
                  <a:pt x="275886" y="12533"/>
                  <a:pt x="276283" y="17689"/>
                  <a:pt x="279456" y="38551"/>
                </a:cubicBezTo>
                <a:cubicBezTo>
                  <a:pt x="285088" y="75595"/>
                  <a:pt x="290482" y="194580"/>
                  <a:pt x="267716" y="221233"/>
                </a:cubicBezTo>
                <a:cubicBezTo>
                  <a:pt x="266288" y="222899"/>
                  <a:pt x="264781" y="224406"/>
                  <a:pt x="263274" y="225992"/>
                </a:cubicBezTo>
                <a:cubicBezTo>
                  <a:pt x="262560" y="227182"/>
                  <a:pt x="261846" y="228451"/>
                  <a:pt x="260973" y="229482"/>
                </a:cubicBezTo>
                <a:cubicBezTo>
                  <a:pt x="229641" y="266368"/>
                  <a:pt x="50450" y="292069"/>
                  <a:pt x="0" y="299684"/>
                </a:cubicBezTo>
                <a:cubicBezTo>
                  <a:pt x="1268" y="299049"/>
                  <a:pt x="2538" y="298494"/>
                  <a:pt x="3807" y="297780"/>
                </a:cubicBezTo>
                <a:cubicBezTo>
                  <a:pt x="53305" y="272000"/>
                  <a:pt x="240746" y="55685"/>
                  <a:pt x="25859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8655E000-AB64-405F-9285-DFFBF3534C39}"/>
              </a:ext>
            </a:extLst>
          </p:cNvPr>
          <p:cNvSpPr/>
          <p:nvPr/>
        </p:nvSpPr>
        <p:spPr>
          <a:xfrm>
            <a:off x="10016331" y="328477"/>
            <a:ext cx="150542" cy="191893"/>
          </a:xfrm>
          <a:custGeom>
            <a:avLst/>
            <a:gdLst>
              <a:gd name="connsiteX0" fmla="*/ 62098 w 150542"/>
              <a:gd name="connsiteY0" fmla="*/ 12384 h 191893"/>
              <a:gd name="connsiteX1" fmla="*/ 109216 w 150542"/>
              <a:gd name="connsiteY1" fmla="*/ 486 h 191893"/>
              <a:gd name="connsiteX2" fmla="*/ 62256 w 150542"/>
              <a:gd name="connsiteY2" fmla="*/ 102020 h 191893"/>
              <a:gd name="connsiteX3" fmla="*/ 75265 w 150542"/>
              <a:gd name="connsiteY3" fmla="*/ 111301 h 191893"/>
              <a:gd name="connsiteX4" fmla="*/ 150543 w 150542"/>
              <a:gd name="connsiteY4" fmla="*/ 80682 h 191893"/>
              <a:gd name="connsiteX5" fmla="*/ 109374 w 150542"/>
              <a:gd name="connsiteY5" fmla="*/ 136288 h 191893"/>
              <a:gd name="connsiteX6" fmla="*/ 146 w 150542"/>
              <a:gd name="connsiteY6" fmla="*/ 191893 h 191893"/>
              <a:gd name="connsiteX7" fmla="*/ 34651 w 150542"/>
              <a:gd name="connsiteY7" fmla="*/ 41655 h 191893"/>
              <a:gd name="connsiteX8" fmla="*/ 62098 w 150542"/>
              <a:gd name="connsiteY8" fmla="*/ 12384 h 191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542" h="191893">
                <a:moveTo>
                  <a:pt x="62098" y="12384"/>
                </a:moveTo>
                <a:cubicBezTo>
                  <a:pt x="79866" y="4849"/>
                  <a:pt x="89782" y="-1894"/>
                  <a:pt x="109216" y="486"/>
                </a:cubicBezTo>
                <a:cubicBezTo>
                  <a:pt x="114054" y="32929"/>
                  <a:pt x="70347" y="69656"/>
                  <a:pt x="62256" y="102020"/>
                </a:cubicBezTo>
                <a:lnTo>
                  <a:pt x="75265" y="111301"/>
                </a:lnTo>
                <a:cubicBezTo>
                  <a:pt x="102156" y="104796"/>
                  <a:pt x="125794" y="92739"/>
                  <a:pt x="150543" y="80682"/>
                </a:cubicBezTo>
                <a:cubicBezTo>
                  <a:pt x="147132" y="107414"/>
                  <a:pt x="129364" y="120582"/>
                  <a:pt x="109374" y="136288"/>
                </a:cubicBezTo>
                <a:cubicBezTo>
                  <a:pt x="78915" y="160085"/>
                  <a:pt x="38380" y="184437"/>
                  <a:pt x="146" y="191893"/>
                </a:cubicBezTo>
                <a:cubicBezTo>
                  <a:pt x="-2471" y="183882"/>
                  <a:pt x="30923" y="45859"/>
                  <a:pt x="34651" y="41655"/>
                </a:cubicBezTo>
                <a:cubicBezTo>
                  <a:pt x="47026" y="28090"/>
                  <a:pt x="53848" y="32850"/>
                  <a:pt x="62098" y="123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266A95F3-CEE6-F421-AD0D-1B2C33DDD757}"/>
              </a:ext>
            </a:extLst>
          </p:cNvPr>
          <p:cNvSpPr/>
          <p:nvPr/>
        </p:nvSpPr>
        <p:spPr>
          <a:xfrm>
            <a:off x="9321684" y="152310"/>
            <a:ext cx="454347" cy="607061"/>
          </a:xfrm>
          <a:custGeom>
            <a:avLst/>
            <a:gdLst>
              <a:gd name="connsiteX0" fmla="*/ 326098 w 454347"/>
              <a:gd name="connsiteY0" fmla="*/ 0 h 607061"/>
              <a:gd name="connsiteX1" fmla="*/ 369567 w 454347"/>
              <a:gd name="connsiteY1" fmla="*/ 45928 h 607061"/>
              <a:gd name="connsiteX2" fmla="*/ 446035 w 454347"/>
              <a:gd name="connsiteY2" fmla="*/ 93602 h 607061"/>
              <a:gd name="connsiteX3" fmla="*/ 439848 w 454347"/>
              <a:gd name="connsiteY3" fmla="*/ 39265 h 607061"/>
              <a:gd name="connsiteX4" fmla="*/ 453650 w 454347"/>
              <a:gd name="connsiteY4" fmla="*/ 81148 h 607061"/>
              <a:gd name="connsiteX5" fmla="*/ 451191 w 454347"/>
              <a:gd name="connsiteY5" fmla="*/ 93602 h 607061"/>
              <a:gd name="connsiteX6" fmla="*/ 448098 w 454347"/>
              <a:gd name="connsiteY6" fmla="*/ 108752 h 607061"/>
              <a:gd name="connsiteX7" fmla="*/ 363777 w 454347"/>
              <a:gd name="connsiteY7" fmla="*/ 201005 h 607061"/>
              <a:gd name="connsiteX8" fmla="*/ 216315 w 454347"/>
              <a:gd name="connsiteY8" fmla="*/ 384480 h 607061"/>
              <a:gd name="connsiteX9" fmla="*/ 168483 w 454347"/>
              <a:gd name="connsiteY9" fmla="*/ 430091 h 607061"/>
              <a:gd name="connsiteX10" fmla="*/ 148493 w 454347"/>
              <a:gd name="connsiteY10" fmla="*/ 439055 h 607061"/>
              <a:gd name="connsiteX11" fmla="*/ 146431 w 454347"/>
              <a:gd name="connsiteY11" fmla="*/ 457854 h 607061"/>
              <a:gd name="connsiteX12" fmla="*/ 0 w 454347"/>
              <a:gd name="connsiteY12" fmla="*/ 607062 h 607061"/>
              <a:gd name="connsiteX13" fmla="*/ 17134 w 454347"/>
              <a:gd name="connsiteY13" fmla="*/ 576126 h 607061"/>
              <a:gd name="connsiteX14" fmla="*/ 27604 w 454347"/>
              <a:gd name="connsiteY14" fmla="*/ 447542 h 607061"/>
              <a:gd name="connsiteX15" fmla="*/ 66155 w 454347"/>
              <a:gd name="connsiteY15" fmla="*/ 176970 h 607061"/>
              <a:gd name="connsiteX16" fmla="*/ 73057 w 454347"/>
              <a:gd name="connsiteY16" fmla="*/ 176891 h 607061"/>
              <a:gd name="connsiteX17" fmla="*/ 145796 w 454347"/>
              <a:gd name="connsiteY17" fmla="*/ 184903 h 607061"/>
              <a:gd name="connsiteX18" fmla="*/ 147541 w 454347"/>
              <a:gd name="connsiteY18" fmla="*/ 175067 h 607061"/>
              <a:gd name="connsiteX19" fmla="*/ 135802 w 454347"/>
              <a:gd name="connsiteY19" fmla="*/ 161344 h 607061"/>
              <a:gd name="connsiteX20" fmla="*/ 136040 w 454347"/>
              <a:gd name="connsiteY20" fmla="*/ 157140 h 607061"/>
              <a:gd name="connsiteX21" fmla="*/ 79799 w 454347"/>
              <a:gd name="connsiteY21" fmla="*/ 79720 h 607061"/>
              <a:gd name="connsiteX22" fmla="*/ 153649 w 454347"/>
              <a:gd name="connsiteY22" fmla="*/ 124458 h 607061"/>
              <a:gd name="connsiteX23" fmla="*/ 270651 w 454347"/>
              <a:gd name="connsiteY23" fmla="*/ 207272 h 607061"/>
              <a:gd name="connsiteX24" fmla="*/ 278584 w 454347"/>
              <a:gd name="connsiteY24" fmla="*/ 200371 h 607061"/>
              <a:gd name="connsiteX25" fmla="*/ 211872 w 454347"/>
              <a:gd name="connsiteY25" fmla="*/ 45373 h 607061"/>
              <a:gd name="connsiteX26" fmla="*/ 319593 w 454347"/>
              <a:gd name="connsiteY26" fmla="*/ 70518 h 607061"/>
              <a:gd name="connsiteX27" fmla="*/ 326098 w 454347"/>
              <a:gd name="connsiteY27" fmla="*/ 0 h 607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54347" h="607061">
                <a:moveTo>
                  <a:pt x="326098" y="0"/>
                </a:moveTo>
                <a:cubicBezTo>
                  <a:pt x="343787" y="11185"/>
                  <a:pt x="354734" y="31253"/>
                  <a:pt x="369567" y="45928"/>
                </a:cubicBezTo>
                <a:cubicBezTo>
                  <a:pt x="389795" y="66076"/>
                  <a:pt x="416368" y="93443"/>
                  <a:pt x="446035" y="93602"/>
                </a:cubicBezTo>
                <a:cubicBezTo>
                  <a:pt x="454126" y="74961"/>
                  <a:pt x="445559" y="57589"/>
                  <a:pt x="439848" y="39265"/>
                </a:cubicBezTo>
                <a:cubicBezTo>
                  <a:pt x="451112" y="54178"/>
                  <a:pt x="456348" y="61396"/>
                  <a:pt x="453650" y="81148"/>
                </a:cubicBezTo>
                <a:cubicBezTo>
                  <a:pt x="453016" y="85352"/>
                  <a:pt x="452143" y="89477"/>
                  <a:pt x="451191" y="93602"/>
                </a:cubicBezTo>
                <a:cubicBezTo>
                  <a:pt x="450398" y="97488"/>
                  <a:pt x="449922" y="105579"/>
                  <a:pt x="448098" y="108752"/>
                </a:cubicBezTo>
                <a:cubicBezTo>
                  <a:pt x="430725" y="139847"/>
                  <a:pt x="387891" y="172528"/>
                  <a:pt x="363777" y="201005"/>
                </a:cubicBezTo>
                <a:cubicBezTo>
                  <a:pt x="313089" y="260895"/>
                  <a:pt x="268192" y="325702"/>
                  <a:pt x="216315" y="384480"/>
                </a:cubicBezTo>
                <a:cubicBezTo>
                  <a:pt x="202275" y="400424"/>
                  <a:pt x="186648" y="418748"/>
                  <a:pt x="168483" y="430091"/>
                </a:cubicBezTo>
                <a:cubicBezTo>
                  <a:pt x="162295" y="433978"/>
                  <a:pt x="155474" y="436754"/>
                  <a:pt x="148493" y="439055"/>
                </a:cubicBezTo>
                <a:cubicBezTo>
                  <a:pt x="148970" y="445877"/>
                  <a:pt x="149048" y="451350"/>
                  <a:pt x="146431" y="457854"/>
                </a:cubicBezTo>
                <a:cubicBezTo>
                  <a:pt x="127790" y="504338"/>
                  <a:pt x="44183" y="585248"/>
                  <a:pt x="0" y="607062"/>
                </a:cubicBezTo>
                <a:cubicBezTo>
                  <a:pt x="7932" y="597781"/>
                  <a:pt x="14278" y="588103"/>
                  <a:pt x="17134" y="576126"/>
                </a:cubicBezTo>
                <a:cubicBezTo>
                  <a:pt x="26811" y="535909"/>
                  <a:pt x="25224" y="488870"/>
                  <a:pt x="27604" y="447542"/>
                </a:cubicBezTo>
                <a:cubicBezTo>
                  <a:pt x="32522" y="361873"/>
                  <a:pt x="40058" y="258832"/>
                  <a:pt x="66155" y="176970"/>
                </a:cubicBezTo>
                <a:lnTo>
                  <a:pt x="73057" y="176891"/>
                </a:lnTo>
                <a:cubicBezTo>
                  <a:pt x="95902" y="181413"/>
                  <a:pt x="122713" y="189662"/>
                  <a:pt x="145796" y="184903"/>
                </a:cubicBezTo>
                <a:lnTo>
                  <a:pt x="147541" y="175067"/>
                </a:lnTo>
                <a:lnTo>
                  <a:pt x="135802" y="161344"/>
                </a:lnTo>
                <a:cubicBezTo>
                  <a:pt x="135881" y="159916"/>
                  <a:pt x="136040" y="158567"/>
                  <a:pt x="136040" y="157140"/>
                </a:cubicBezTo>
                <a:cubicBezTo>
                  <a:pt x="133818" y="126283"/>
                  <a:pt x="102327" y="97568"/>
                  <a:pt x="79799" y="79720"/>
                </a:cubicBezTo>
                <a:cubicBezTo>
                  <a:pt x="106055" y="89477"/>
                  <a:pt x="139054" y="98599"/>
                  <a:pt x="153649" y="124458"/>
                </a:cubicBezTo>
                <a:cubicBezTo>
                  <a:pt x="218932" y="130011"/>
                  <a:pt x="228293" y="168007"/>
                  <a:pt x="270651" y="207272"/>
                </a:cubicBezTo>
                <a:lnTo>
                  <a:pt x="278584" y="200371"/>
                </a:lnTo>
                <a:cubicBezTo>
                  <a:pt x="285644" y="148097"/>
                  <a:pt x="218932" y="96616"/>
                  <a:pt x="211872" y="45373"/>
                </a:cubicBezTo>
                <a:cubicBezTo>
                  <a:pt x="235908" y="31333"/>
                  <a:pt x="279297" y="82179"/>
                  <a:pt x="319593" y="70518"/>
                </a:cubicBezTo>
                <a:cubicBezTo>
                  <a:pt x="332999" y="48546"/>
                  <a:pt x="331413" y="24908"/>
                  <a:pt x="326098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093FED1E-075D-CDFD-298E-AD080A46A3A6}"/>
              </a:ext>
            </a:extLst>
          </p:cNvPr>
          <p:cNvSpPr/>
          <p:nvPr/>
        </p:nvSpPr>
        <p:spPr>
          <a:xfrm>
            <a:off x="9321605" y="329122"/>
            <a:ext cx="151949" cy="430170"/>
          </a:xfrm>
          <a:custGeom>
            <a:avLst/>
            <a:gdLst>
              <a:gd name="connsiteX0" fmla="*/ 0 w 151949"/>
              <a:gd name="connsiteY0" fmla="*/ 430171 h 430170"/>
              <a:gd name="connsiteX1" fmla="*/ 17134 w 151949"/>
              <a:gd name="connsiteY1" fmla="*/ 399234 h 430170"/>
              <a:gd name="connsiteX2" fmla="*/ 27604 w 151949"/>
              <a:gd name="connsiteY2" fmla="*/ 270651 h 430170"/>
              <a:gd name="connsiteX3" fmla="*/ 66155 w 151949"/>
              <a:gd name="connsiteY3" fmla="*/ 79 h 430170"/>
              <a:gd name="connsiteX4" fmla="*/ 73057 w 151949"/>
              <a:gd name="connsiteY4" fmla="*/ 0 h 430170"/>
              <a:gd name="connsiteX5" fmla="*/ 151349 w 151949"/>
              <a:gd name="connsiteY5" fmla="*/ 254073 h 430170"/>
              <a:gd name="connsiteX6" fmla="*/ 148573 w 151949"/>
              <a:gd name="connsiteY6" fmla="*/ 262084 h 430170"/>
              <a:gd name="connsiteX7" fmla="*/ 146510 w 151949"/>
              <a:gd name="connsiteY7" fmla="*/ 280884 h 430170"/>
              <a:gd name="connsiteX8" fmla="*/ 0 w 151949"/>
              <a:gd name="connsiteY8" fmla="*/ 430171 h 430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949" h="430170">
                <a:moveTo>
                  <a:pt x="0" y="430171"/>
                </a:moveTo>
                <a:cubicBezTo>
                  <a:pt x="7932" y="420890"/>
                  <a:pt x="14278" y="411212"/>
                  <a:pt x="17134" y="399234"/>
                </a:cubicBezTo>
                <a:cubicBezTo>
                  <a:pt x="26811" y="359018"/>
                  <a:pt x="25224" y="311979"/>
                  <a:pt x="27604" y="270651"/>
                </a:cubicBezTo>
                <a:cubicBezTo>
                  <a:pt x="32522" y="184982"/>
                  <a:pt x="40058" y="81941"/>
                  <a:pt x="66155" y="79"/>
                </a:cubicBezTo>
                <a:lnTo>
                  <a:pt x="73057" y="0"/>
                </a:lnTo>
                <a:cubicBezTo>
                  <a:pt x="93443" y="31412"/>
                  <a:pt x="158885" y="222026"/>
                  <a:pt x="151349" y="254073"/>
                </a:cubicBezTo>
                <a:cubicBezTo>
                  <a:pt x="150476" y="257642"/>
                  <a:pt x="150001" y="258356"/>
                  <a:pt x="148573" y="262084"/>
                </a:cubicBezTo>
                <a:cubicBezTo>
                  <a:pt x="149049" y="268906"/>
                  <a:pt x="149127" y="274380"/>
                  <a:pt x="146510" y="280884"/>
                </a:cubicBezTo>
                <a:cubicBezTo>
                  <a:pt x="127790" y="327447"/>
                  <a:pt x="44183" y="408357"/>
                  <a:pt x="0" y="430171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93409D2B-C5F8-D6F8-D29C-CD2161BD56C1}"/>
              </a:ext>
            </a:extLst>
          </p:cNvPr>
          <p:cNvSpPr/>
          <p:nvPr/>
        </p:nvSpPr>
        <p:spPr>
          <a:xfrm>
            <a:off x="9401324" y="232030"/>
            <a:ext cx="86225" cy="81623"/>
          </a:xfrm>
          <a:custGeom>
            <a:avLst/>
            <a:gdLst>
              <a:gd name="connsiteX0" fmla="*/ 0 w 86225"/>
              <a:gd name="connsiteY0" fmla="*/ 0 h 81623"/>
              <a:gd name="connsiteX1" fmla="*/ 73851 w 86225"/>
              <a:gd name="connsiteY1" fmla="*/ 44738 h 81623"/>
              <a:gd name="connsiteX2" fmla="*/ 86225 w 86225"/>
              <a:gd name="connsiteY2" fmla="*/ 59810 h 81623"/>
              <a:gd name="connsiteX3" fmla="*/ 82893 w 86225"/>
              <a:gd name="connsiteY3" fmla="*/ 70598 h 81623"/>
              <a:gd name="connsiteX4" fmla="*/ 56082 w 86225"/>
              <a:gd name="connsiteY4" fmla="*/ 81624 h 81623"/>
              <a:gd name="connsiteX5" fmla="*/ 56320 w 86225"/>
              <a:gd name="connsiteY5" fmla="*/ 77420 h 81623"/>
              <a:gd name="connsiteX6" fmla="*/ 0 w 86225"/>
              <a:gd name="connsiteY6" fmla="*/ 0 h 81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225" h="81623">
                <a:moveTo>
                  <a:pt x="0" y="0"/>
                </a:moveTo>
                <a:cubicBezTo>
                  <a:pt x="26256" y="9757"/>
                  <a:pt x="59255" y="18879"/>
                  <a:pt x="73851" y="44738"/>
                </a:cubicBezTo>
                <a:lnTo>
                  <a:pt x="86225" y="59810"/>
                </a:lnTo>
                <a:lnTo>
                  <a:pt x="82893" y="70598"/>
                </a:lnTo>
                <a:cubicBezTo>
                  <a:pt x="74089" y="74326"/>
                  <a:pt x="65125" y="78768"/>
                  <a:pt x="56082" y="81624"/>
                </a:cubicBezTo>
                <a:cubicBezTo>
                  <a:pt x="56162" y="80196"/>
                  <a:pt x="56320" y="78847"/>
                  <a:pt x="56320" y="77420"/>
                </a:cubicBezTo>
                <a:cubicBezTo>
                  <a:pt x="54020" y="46563"/>
                  <a:pt x="22608" y="1784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B7153A6D-B785-FEFB-20E9-B531FAD2D0C9}"/>
              </a:ext>
            </a:extLst>
          </p:cNvPr>
          <p:cNvSpPr/>
          <p:nvPr/>
        </p:nvSpPr>
        <p:spPr>
          <a:xfrm>
            <a:off x="3224018" y="5205287"/>
            <a:ext cx="518616" cy="436437"/>
          </a:xfrm>
          <a:custGeom>
            <a:avLst/>
            <a:gdLst>
              <a:gd name="connsiteX0" fmla="*/ 351402 w 518616"/>
              <a:gd name="connsiteY0" fmla="*/ 0 h 436437"/>
              <a:gd name="connsiteX1" fmla="*/ 409309 w 518616"/>
              <a:gd name="connsiteY1" fmla="*/ 133581 h 436437"/>
              <a:gd name="connsiteX2" fmla="*/ 518616 w 518616"/>
              <a:gd name="connsiteY2" fmla="*/ 399552 h 436437"/>
              <a:gd name="connsiteX3" fmla="*/ 283581 w 518616"/>
              <a:gd name="connsiteY3" fmla="*/ 406294 h 436437"/>
              <a:gd name="connsiteX4" fmla="*/ 208620 w 518616"/>
              <a:gd name="connsiteY4" fmla="*/ 436437 h 436437"/>
              <a:gd name="connsiteX5" fmla="*/ 195691 w 518616"/>
              <a:gd name="connsiteY5" fmla="*/ 430567 h 436437"/>
              <a:gd name="connsiteX6" fmla="*/ 124934 w 518616"/>
              <a:gd name="connsiteY6" fmla="*/ 417875 h 436437"/>
              <a:gd name="connsiteX7" fmla="*/ 0 w 518616"/>
              <a:gd name="connsiteY7" fmla="*/ 346802 h 436437"/>
              <a:gd name="connsiteX8" fmla="*/ 284057 w 518616"/>
              <a:gd name="connsiteY8" fmla="*/ 171259 h 436437"/>
              <a:gd name="connsiteX9" fmla="*/ 351402 w 518616"/>
              <a:gd name="connsiteY9" fmla="*/ 0 h 43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8616" h="436437">
                <a:moveTo>
                  <a:pt x="351402" y="0"/>
                </a:moveTo>
                <a:cubicBezTo>
                  <a:pt x="376865" y="38710"/>
                  <a:pt x="392254" y="90270"/>
                  <a:pt x="409309" y="133581"/>
                </a:cubicBezTo>
                <a:cubicBezTo>
                  <a:pt x="444528" y="222740"/>
                  <a:pt x="477606" y="312772"/>
                  <a:pt x="518616" y="399552"/>
                </a:cubicBezTo>
                <a:cubicBezTo>
                  <a:pt x="453650" y="403280"/>
                  <a:pt x="338552" y="393682"/>
                  <a:pt x="283581" y="406294"/>
                </a:cubicBezTo>
                <a:cubicBezTo>
                  <a:pt x="258197" y="412085"/>
                  <a:pt x="232735" y="426363"/>
                  <a:pt x="208620" y="436437"/>
                </a:cubicBezTo>
                <a:lnTo>
                  <a:pt x="195691" y="430567"/>
                </a:lnTo>
                <a:cubicBezTo>
                  <a:pt x="172687" y="422793"/>
                  <a:pt x="148811" y="421286"/>
                  <a:pt x="124934" y="417875"/>
                </a:cubicBezTo>
                <a:cubicBezTo>
                  <a:pt x="64490" y="409229"/>
                  <a:pt x="36885" y="395982"/>
                  <a:pt x="0" y="346802"/>
                </a:cubicBezTo>
                <a:cubicBezTo>
                  <a:pt x="94236" y="292703"/>
                  <a:pt x="206241" y="248917"/>
                  <a:pt x="284057" y="171259"/>
                </a:cubicBezTo>
                <a:cubicBezTo>
                  <a:pt x="334824" y="120413"/>
                  <a:pt x="351244" y="70519"/>
                  <a:pt x="351402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F1CBA5AE-AFD2-225A-0F07-4383CEAC325F}"/>
              </a:ext>
            </a:extLst>
          </p:cNvPr>
          <p:cNvSpPr/>
          <p:nvPr/>
        </p:nvSpPr>
        <p:spPr>
          <a:xfrm>
            <a:off x="3738682" y="684649"/>
            <a:ext cx="526534" cy="319752"/>
          </a:xfrm>
          <a:custGeom>
            <a:avLst/>
            <a:gdLst>
              <a:gd name="connsiteX0" fmla="*/ 268812 w 526534"/>
              <a:gd name="connsiteY0" fmla="*/ 0 h 319752"/>
              <a:gd name="connsiteX1" fmla="*/ 319500 w 526534"/>
              <a:gd name="connsiteY1" fmla="*/ 166738 h 319752"/>
              <a:gd name="connsiteX2" fmla="*/ 343297 w 526534"/>
              <a:gd name="connsiteY2" fmla="*/ 22369 h 319752"/>
              <a:gd name="connsiteX3" fmla="*/ 453795 w 526534"/>
              <a:gd name="connsiteY3" fmla="*/ 98044 h 319752"/>
              <a:gd name="connsiteX4" fmla="*/ 424286 w 526534"/>
              <a:gd name="connsiteY4" fmla="*/ 3490 h 319752"/>
              <a:gd name="connsiteX5" fmla="*/ 526534 w 526534"/>
              <a:gd name="connsiteY5" fmla="*/ 76230 h 319752"/>
              <a:gd name="connsiteX6" fmla="*/ 504720 w 526534"/>
              <a:gd name="connsiteY6" fmla="*/ 112243 h 319752"/>
              <a:gd name="connsiteX7" fmla="*/ 455460 w 526534"/>
              <a:gd name="connsiteY7" fmla="*/ 175701 h 319752"/>
              <a:gd name="connsiteX8" fmla="*/ 375026 w 526534"/>
              <a:gd name="connsiteY8" fmla="*/ 120810 h 319752"/>
              <a:gd name="connsiteX9" fmla="*/ 406359 w 526534"/>
              <a:gd name="connsiteY9" fmla="*/ 219726 h 319752"/>
              <a:gd name="connsiteX10" fmla="*/ 299035 w 526534"/>
              <a:gd name="connsiteY10" fmla="*/ 319752 h 319752"/>
              <a:gd name="connsiteX11" fmla="*/ 6014 w 526534"/>
              <a:gd name="connsiteY11" fmla="*/ 112718 h 319752"/>
              <a:gd name="connsiteX12" fmla="*/ 3238 w 526534"/>
              <a:gd name="connsiteY12" fmla="*/ 76706 h 319752"/>
              <a:gd name="connsiteX13" fmla="*/ 98743 w 526534"/>
              <a:gd name="connsiteY13" fmla="*/ 1348 h 319752"/>
              <a:gd name="connsiteX14" fmla="*/ 83196 w 526534"/>
              <a:gd name="connsiteY14" fmla="*/ 94236 h 319752"/>
              <a:gd name="connsiteX15" fmla="*/ 174338 w 526534"/>
              <a:gd name="connsiteY15" fmla="*/ 12374 h 319752"/>
              <a:gd name="connsiteX16" fmla="*/ 209241 w 526534"/>
              <a:gd name="connsiteY16" fmla="*/ 190535 h 319752"/>
              <a:gd name="connsiteX17" fmla="*/ 268812 w 526534"/>
              <a:gd name="connsiteY17" fmla="*/ 0 h 319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26534" h="319752">
                <a:moveTo>
                  <a:pt x="268812" y="0"/>
                </a:moveTo>
                <a:cubicBezTo>
                  <a:pt x="285708" y="55526"/>
                  <a:pt x="303318" y="110973"/>
                  <a:pt x="319500" y="166738"/>
                </a:cubicBezTo>
                <a:cubicBezTo>
                  <a:pt x="331161" y="119064"/>
                  <a:pt x="337189" y="71074"/>
                  <a:pt x="343297" y="22369"/>
                </a:cubicBezTo>
                <a:cubicBezTo>
                  <a:pt x="380103" y="47594"/>
                  <a:pt x="416592" y="73533"/>
                  <a:pt x="453795" y="98044"/>
                </a:cubicBezTo>
                <a:cubicBezTo>
                  <a:pt x="443958" y="66552"/>
                  <a:pt x="433646" y="35140"/>
                  <a:pt x="424286" y="3490"/>
                </a:cubicBezTo>
                <a:cubicBezTo>
                  <a:pt x="457443" y="24908"/>
                  <a:pt x="500119" y="47118"/>
                  <a:pt x="526534" y="76230"/>
                </a:cubicBezTo>
                <a:cubicBezTo>
                  <a:pt x="526455" y="92650"/>
                  <a:pt x="516619" y="101217"/>
                  <a:pt x="504720" y="112243"/>
                </a:cubicBezTo>
                <a:cubicBezTo>
                  <a:pt x="481161" y="134136"/>
                  <a:pt x="469104" y="145241"/>
                  <a:pt x="455460" y="175701"/>
                </a:cubicBezTo>
                <a:cubicBezTo>
                  <a:pt x="425873" y="159599"/>
                  <a:pt x="401045" y="141989"/>
                  <a:pt x="375026" y="120810"/>
                </a:cubicBezTo>
                <a:cubicBezTo>
                  <a:pt x="392795" y="150556"/>
                  <a:pt x="416354" y="183158"/>
                  <a:pt x="406359" y="219726"/>
                </a:cubicBezTo>
                <a:cubicBezTo>
                  <a:pt x="394619" y="262719"/>
                  <a:pt x="333223" y="295480"/>
                  <a:pt x="299035" y="319752"/>
                </a:cubicBezTo>
                <a:cubicBezTo>
                  <a:pt x="204243" y="259467"/>
                  <a:pt x="57416" y="225040"/>
                  <a:pt x="6014" y="112718"/>
                </a:cubicBezTo>
                <a:cubicBezTo>
                  <a:pt x="-173" y="99234"/>
                  <a:pt x="-2394" y="90667"/>
                  <a:pt x="3238" y="76706"/>
                </a:cubicBezTo>
                <a:cubicBezTo>
                  <a:pt x="35126" y="51798"/>
                  <a:pt x="67728" y="27287"/>
                  <a:pt x="98743" y="1348"/>
                </a:cubicBezTo>
                <a:lnTo>
                  <a:pt x="83196" y="94236"/>
                </a:lnTo>
                <a:cubicBezTo>
                  <a:pt x="112863" y="66314"/>
                  <a:pt x="141974" y="37123"/>
                  <a:pt x="174338" y="12374"/>
                </a:cubicBezTo>
                <a:cubicBezTo>
                  <a:pt x="179018" y="74802"/>
                  <a:pt x="189727" y="131042"/>
                  <a:pt x="209241" y="190535"/>
                </a:cubicBezTo>
                <a:cubicBezTo>
                  <a:pt x="211144" y="107959"/>
                  <a:pt x="218204" y="65918"/>
                  <a:pt x="26881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69DFE144-8D26-B415-E66D-27AC8AE00EA8}"/>
              </a:ext>
            </a:extLst>
          </p:cNvPr>
          <p:cNvSpPr/>
          <p:nvPr/>
        </p:nvSpPr>
        <p:spPr>
          <a:xfrm>
            <a:off x="9595155" y="1873548"/>
            <a:ext cx="409264" cy="360194"/>
          </a:xfrm>
          <a:custGeom>
            <a:avLst/>
            <a:gdLst>
              <a:gd name="connsiteX0" fmla="*/ 77138 w 409264"/>
              <a:gd name="connsiteY0" fmla="*/ 115574 h 360194"/>
              <a:gd name="connsiteX1" fmla="*/ 193188 w 409264"/>
              <a:gd name="connsiteY1" fmla="*/ 0 h 360194"/>
              <a:gd name="connsiteX2" fmla="*/ 201438 w 409264"/>
              <a:gd name="connsiteY2" fmla="*/ 2459 h 360194"/>
              <a:gd name="connsiteX3" fmla="*/ 279095 w 409264"/>
              <a:gd name="connsiteY3" fmla="*/ 223771 h 360194"/>
              <a:gd name="connsiteX4" fmla="*/ 402443 w 409264"/>
              <a:gd name="connsiteY4" fmla="*/ 265257 h 360194"/>
              <a:gd name="connsiteX5" fmla="*/ 409264 w 409264"/>
              <a:gd name="connsiteY5" fmla="*/ 275014 h 360194"/>
              <a:gd name="connsiteX6" fmla="*/ 298132 w 409264"/>
              <a:gd name="connsiteY6" fmla="*/ 345215 h 360194"/>
              <a:gd name="connsiteX7" fmla="*/ 279253 w 409264"/>
              <a:gd name="connsiteY7" fmla="*/ 348864 h 360194"/>
              <a:gd name="connsiteX8" fmla="*/ 268227 w 409264"/>
              <a:gd name="connsiteY8" fmla="*/ 355448 h 360194"/>
              <a:gd name="connsiteX9" fmla="*/ 88719 w 409264"/>
              <a:gd name="connsiteY9" fmla="*/ 318721 h 360194"/>
              <a:gd name="connsiteX10" fmla="*/ 6064 w 409264"/>
              <a:gd name="connsiteY10" fmla="*/ 225358 h 360194"/>
              <a:gd name="connsiteX11" fmla="*/ 590 w 409264"/>
              <a:gd name="connsiteY11" fmla="*/ 224406 h 360194"/>
              <a:gd name="connsiteX12" fmla="*/ 75868 w 409264"/>
              <a:gd name="connsiteY12" fmla="*/ 121761 h 360194"/>
              <a:gd name="connsiteX13" fmla="*/ 77138 w 409264"/>
              <a:gd name="connsiteY13" fmla="*/ 115574 h 360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9264" h="360194">
                <a:moveTo>
                  <a:pt x="77138" y="115574"/>
                </a:moveTo>
                <a:cubicBezTo>
                  <a:pt x="111643" y="88049"/>
                  <a:pt x="166535" y="15230"/>
                  <a:pt x="193188" y="0"/>
                </a:cubicBezTo>
                <a:lnTo>
                  <a:pt x="201438" y="2459"/>
                </a:lnTo>
                <a:cubicBezTo>
                  <a:pt x="237609" y="79799"/>
                  <a:pt x="174864" y="151032"/>
                  <a:pt x="279095" y="223771"/>
                </a:cubicBezTo>
                <a:cubicBezTo>
                  <a:pt x="325420" y="224644"/>
                  <a:pt x="368492" y="230752"/>
                  <a:pt x="402443" y="265257"/>
                </a:cubicBezTo>
                <a:cubicBezTo>
                  <a:pt x="405536" y="268351"/>
                  <a:pt x="407440" y="271048"/>
                  <a:pt x="409264" y="275014"/>
                </a:cubicBezTo>
                <a:cubicBezTo>
                  <a:pt x="392131" y="303650"/>
                  <a:pt x="330259" y="336490"/>
                  <a:pt x="298132" y="345215"/>
                </a:cubicBezTo>
                <a:cubicBezTo>
                  <a:pt x="291946" y="346881"/>
                  <a:pt x="285600" y="347992"/>
                  <a:pt x="279253" y="348864"/>
                </a:cubicBezTo>
                <a:cubicBezTo>
                  <a:pt x="275684" y="351323"/>
                  <a:pt x="272193" y="353623"/>
                  <a:pt x="268227" y="355448"/>
                </a:cubicBezTo>
                <a:cubicBezTo>
                  <a:pt x="226900" y="374089"/>
                  <a:pt x="132030" y="332761"/>
                  <a:pt x="88719" y="318721"/>
                </a:cubicBezTo>
                <a:cubicBezTo>
                  <a:pt x="67063" y="298018"/>
                  <a:pt x="33351" y="231783"/>
                  <a:pt x="6064" y="225358"/>
                </a:cubicBezTo>
                <a:cubicBezTo>
                  <a:pt x="4240" y="224961"/>
                  <a:pt x="2416" y="224723"/>
                  <a:pt x="590" y="224406"/>
                </a:cubicBezTo>
                <a:cubicBezTo>
                  <a:pt x="-7342" y="189979"/>
                  <a:pt x="67143" y="154125"/>
                  <a:pt x="75868" y="121761"/>
                </a:cubicBezTo>
                <a:cubicBezTo>
                  <a:pt x="76344" y="119620"/>
                  <a:pt x="76662" y="117557"/>
                  <a:pt x="77138" y="11557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3F1FA88E-9DED-3FB7-D319-910FF8310220}"/>
              </a:ext>
            </a:extLst>
          </p:cNvPr>
          <p:cNvSpPr/>
          <p:nvPr/>
        </p:nvSpPr>
        <p:spPr>
          <a:xfrm>
            <a:off x="9595076" y="1989122"/>
            <a:ext cx="118442" cy="202988"/>
          </a:xfrm>
          <a:custGeom>
            <a:avLst/>
            <a:gdLst>
              <a:gd name="connsiteX0" fmla="*/ 77217 w 118442"/>
              <a:gd name="connsiteY0" fmla="*/ 0 h 202988"/>
              <a:gd name="connsiteX1" fmla="*/ 105536 w 118442"/>
              <a:gd name="connsiteY1" fmla="*/ 36885 h 202988"/>
              <a:gd name="connsiteX2" fmla="*/ 108630 w 118442"/>
              <a:gd name="connsiteY2" fmla="*/ 193152 h 202988"/>
              <a:gd name="connsiteX3" fmla="*/ 88719 w 118442"/>
              <a:gd name="connsiteY3" fmla="*/ 202989 h 202988"/>
              <a:gd name="connsiteX4" fmla="*/ 6064 w 118442"/>
              <a:gd name="connsiteY4" fmla="*/ 109625 h 202988"/>
              <a:gd name="connsiteX5" fmla="*/ 590 w 118442"/>
              <a:gd name="connsiteY5" fmla="*/ 108673 h 202988"/>
              <a:gd name="connsiteX6" fmla="*/ 75869 w 118442"/>
              <a:gd name="connsiteY6" fmla="*/ 6029 h 202988"/>
              <a:gd name="connsiteX7" fmla="*/ 77217 w 118442"/>
              <a:gd name="connsiteY7" fmla="*/ 0 h 20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442" h="202988">
                <a:moveTo>
                  <a:pt x="77217" y="0"/>
                </a:moveTo>
                <a:cubicBezTo>
                  <a:pt x="96096" y="10788"/>
                  <a:pt x="100141" y="15547"/>
                  <a:pt x="105536" y="36885"/>
                </a:cubicBezTo>
                <a:cubicBezTo>
                  <a:pt x="114737" y="72581"/>
                  <a:pt x="127666" y="163565"/>
                  <a:pt x="108630" y="193152"/>
                </a:cubicBezTo>
                <a:cubicBezTo>
                  <a:pt x="103949" y="200450"/>
                  <a:pt x="96810" y="200609"/>
                  <a:pt x="88719" y="202989"/>
                </a:cubicBezTo>
                <a:cubicBezTo>
                  <a:pt x="67063" y="182285"/>
                  <a:pt x="33351" y="116050"/>
                  <a:pt x="6064" y="109625"/>
                </a:cubicBezTo>
                <a:cubicBezTo>
                  <a:pt x="4240" y="109228"/>
                  <a:pt x="2416" y="108990"/>
                  <a:pt x="590" y="108673"/>
                </a:cubicBezTo>
                <a:cubicBezTo>
                  <a:pt x="-7342" y="74247"/>
                  <a:pt x="67143" y="38393"/>
                  <a:pt x="75869" y="6029"/>
                </a:cubicBezTo>
                <a:cubicBezTo>
                  <a:pt x="76424" y="4046"/>
                  <a:pt x="76741" y="1983"/>
                  <a:pt x="772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3A051857-CFDB-2927-3250-5022FFD2F860}"/>
              </a:ext>
            </a:extLst>
          </p:cNvPr>
          <p:cNvSpPr/>
          <p:nvPr/>
        </p:nvSpPr>
        <p:spPr>
          <a:xfrm>
            <a:off x="9869388" y="2097319"/>
            <a:ext cx="134952" cy="125093"/>
          </a:xfrm>
          <a:custGeom>
            <a:avLst/>
            <a:gdLst>
              <a:gd name="connsiteX0" fmla="*/ 4783 w 134952"/>
              <a:gd name="connsiteY0" fmla="*/ 0 h 125093"/>
              <a:gd name="connsiteX1" fmla="*/ 128131 w 134952"/>
              <a:gd name="connsiteY1" fmla="*/ 41486 h 125093"/>
              <a:gd name="connsiteX2" fmla="*/ 134952 w 134952"/>
              <a:gd name="connsiteY2" fmla="*/ 51243 h 125093"/>
              <a:gd name="connsiteX3" fmla="*/ 23820 w 134952"/>
              <a:gd name="connsiteY3" fmla="*/ 121444 h 125093"/>
              <a:gd name="connsiteX4" fmla="*/ 4941 w 134952"/>
              <a:gd name="connsiteY4" fmla="*/ 125093 h 125093"/>
              <a:gd name="connsiteX5" fmla="*/ 4783 w 134952"/>
              <a:gd name="connsiteY5" fmla="*/ 0 h 125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952" h="125093">
                <a:moveTo>
                  <a:pt x="4783" y="0"/>
                </a:moveTo>
                <a:cubicBezTo>
                  <a:pt x="51108" y="873"/>
                  <a:pt x="94180" y="6980"/>
                  <a:pt x="128131" y="41486"/>
                </a:cubicBezTo>
                <a:cubicBezTo>
                  <a:pt x="131224" y="44580"/>
                  <a:pt x="133128" y="47277"/>
                  <a:pt x="134952" y="51243"/>
                </a:cubicBezTo>
                <a:cubicBezTo>
                  <a:pt x="117819" y="79879"/>
                  <a:pt x="55947" y="112718"/>
                  <a:pt x="23820" y="121444"/>
                </a:cubicBezTo>
                <a:cubicBezTo>
                  <a:pt x="17634" y="123110"/>
                  <a:pt x="11287" y="124220"/>
                  <a:pt x="4941" y="125093"/>
                </a:cubicBezTo>
                <a:cubicBezTo>
                  <a:pt x="-6163" y="99551"/>
                  <a:pt x="4941" y="30857"/>
                  <a:pt x="478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F8EFDDF8-A503-9BE5-7912-2CE4C859BA04}"/>
              </a:ext>
            </a:extLst>
          </p:cNvPr>
          <p:cNvSpPr/>
          <p:nvPr/>
        </p:nvSpPr>
        <p:spPr>
          <a:xfrm>
            <a:off x="9581437" y="2185923"/>
            <a:ext cx="304235" cy="450001"/>
          </a:xfrm>
          <a:custGeom>
            <a:avLst/>
            <a:gdLst>
              <a:gd name="connsiteX0" fmla="*/ 139719 w 304235"/>
              <a:gd name="connsiteY0" fmla="*/ 373851 h 450001"/>
              <a:gd name="connsiteX1" fmla="*/ 90617 w 304235"/>
              <a:gd name="connsiteY1" fmla="*/ 272158 h 450001"/>
              <a:gd name="connsiteX2" fmla="*/ 22399 w 304235"/>
              <a:gd name="connsiteY2" fmla="*/ 95585 h 450001"/>
              <a:gd name="connsiteX3" fmla="*/ 1855 w 304235"/>
              <a:gd name="connsiteY3" fmla="*/ 0 h 450001"/>
              <a:gd name="connsiteX4" fmla="*/ 8597 w 304235"/>
              <a:gd name="connsiteY4" fmla="*/ 793 h 450001"/>
              <a:gd name="connsiteX5" fmla="*/ 114098 w 304235"/>
              <a:gd name="connsiteY5" fmla="*/ 100820 h 450001"/>
              <a:gd name="connsiteX6" fmla="*/ 286785 w 304235"/>
              <a:gd name="connsiteY6" fmla="*/ 131359 h 450001"/>
              <a:gd name="connsiteX7" fmla="*/ 304236 w 304235"/>
              <a:gd name="connsiteY7" fmla="*/ 337838 h 450001"/>
              <a:gd name="connsiteX8" fmla="*/ 245854 w 304235"/>
              <a:gd name="connsiteY8" fmla="*/ 354813 h 450001"/>
              <a:gd name="connsiteX9" fmla="*/ 207857 w 304235"/>
              <a:gd name="connsiteY9" fmla="*/ 450001 h 450001"/>
              <a:gd name="connsiteX10" fmla="*/ 139719 w 304235"/>
              <a:gd name="connsiteY10" fmla="*/ 373851 h 450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4235" h="450001">
                <a:moveTo>
                  <a:pt x="139719" y="373851"/>
                </a:moveTo>
                <a:cubicBezTo>
                  <a:pt x="139719" y="346405"/>
                  <a:pt x="104341" y="297225"/>
                  <a:pt x="90617" y="272158"/>
                </a:cubicBezTo>
                <a:cubicBezTo>
                  <a:pt x="47307" y="193311"/>
                  <a:pt x="48894" y="176177"/>
                  <a:pt x="22399" y="95585"/>
                </a:cubicBezTo>
                <a:cubicBezTo>
                  <a:pt x="12246" y="64569"/>
                  <a:pt x="-5839" y="33792"/>
                  <a:pt x="1855" y="0"/>
                </a:cubicBezTo>
                <a:lnTo>
                  <a:pt x="8597" y="793"/>
                </a:lnTo>
                <a:cubicBezTo>
                  <a:pt x="38740" y="42755"/>
                  <a:pt x="90776" y="66790"/>
                  <a:pt x="114098" y="100820"/>
                </a:cubicBezTo>
                <a:cubicBezTo>
                  <a:pt x="168593" y="107959"/>
                  <a:pt x="232686" y="141433"/>
                  <a:pt x="286785" y="131359"/>
                </a:cubicBezTo>
                <a:cubicBezTo>
                  <a:pt x="310582" y="196960"/>
                  <a:pt x="292019" y="269620"/>
                  <a:pt x="304236" y="337838"/>
                </a:cubicBezTo>
                <a:cubicBezTo>
                  <a:pt x="283373" y="338711"/>
                  <a:pt x="261242" y="338314"/>
                  <a:pt x="245854" y="354813"/>
                </a:cubicBezTo>
                <a:cubicBezTo>
                  <a:pt x="224595" y="377579"/>
                  <a:pt x="225943" y="422080"/>
                  <a:pt x="207857" y="450001"/>
                </a:cubicBezTo>
                <a:cubicBezTo>
                  <a:pt x="203336" y="416844"/>
                  <a:pt x="164309" y="392492"/>
                  <a:pt x="139719" y="37385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F2378FD7-92D0-74BF-A322-23CB13446E11}"/>
              </a:ext>
            </a:extLst>
          </p:cNvPr>
          <p:cNvSpPr/>
          <p:nvPr/>
        </p:nvSpPr>
        <p:spPr>
          <a:xfrm>
            <a:off x="9581437" y="2185923"/>
            <a:ext cx="156286" cy="373851"/>
          </a:xfrm>
          <a:custGeom>
            <a:avLst/>
            <a:gdLst>
              <a:gd name="connsiteX0" fmla="*/ 139719 w 156286"/>
              <a:gd name="connsiteY0" fmla="*/ 373851 h 373851"/>
              <a:gd name="connsiteX1" fmla="*/ 90617 w 156286"/>
              <a:gd name="connsiteY1" fmla="*/ 272158 h 373851"/>
              <a:gd name="connsiteX2" fmla="*/ 22399 w 156286"/>
              <a:gd name="connsiteY2" fmla="*/ 95585 h 373851"/>
              <a:gd name="connsiteX3" fmla="*/ 1855 w 156286"/>
              <a:gd name="connsiteY3" fmla="*/ 0 h 373851"/>
              <a:gd name="connsiteX4" fmla="*/ 8597 w 156286"/>
              <a:gd name="connsiteY4" fmla="*/ 793 h 373851"/>
              <a:gd name="connsiteX5" fmla="*/ 114098 w 156286"/>
              <a:gd name="connsiteY5" fmla="*/ 100820 h 373851"/>
              <a:gd name="connsiteX6" fmla="*/ 155028 w 156286"/>
              <a:gd name="connsiteY6" fmla="*/ 318642 h 373851"/>
              <a:gd name="connsiteX7" fmla="*/ 149952 w 156286"/>
              <a:gd name="connsiteY7" fmla="*/ 369171 h 373851"/>
              <a:gd name="connsiteX8" fmla="*/ 139719 w 156286"/>
              <a:gd name="connsiteY8" fmla="*/ 373851 h 373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286" h="373851">
                <a:moveTo>
                  <a:pt x="139719" y="373851"/>
                </a:moveTo>
                <a:cubicBezTo>
                  <a:pt x="139719" y="346405"/>
                  <a:pt x="104341" y="297225"/>
                  <a:pt x="90617" y="272158"/>
                </a:cubicBezTo>
                <a:cubicBezTo>
                  <a:pt x="47307" y="193311"/>
                  <a:pt x="48894" y="176177"/>
                  <a:pt x="22399" y="95585"/>
                </a:cubicBezTo>
                <a:cubicBezTo>
                  <a:pt x="12246" y="64569"/>
                  <a:pt x="-5839" y="33792"/>
                  <a:pt x="1855" y="0"/>
                </a:cubicBezTo>
                <a:lnTo>
                  <a:pt x="8597" y="793"/>
                </a:lnTo>
                <a:cubicBezTo>
                  <a:pt x="38740" y="42755"/>
                  <a:pt x="90776" y="66790"/>
                  <a:pt x="114098" y="100820"/>
                </a:cubicBezTo>
                <a:cubicBezTo>
                  <a:pt x="148841" y="132232"/>
                  <a:pt x="152490" y="271841"/>
                  <a:pt x="155028" y="318642"/>
                </a:cubicBezTo>
                <a:cubicBezTo>
                  <a:pt x="156059" y="336093"/>
                  <a:pt x="158916" y="353941"/>
                  <a:pt x="149952" y="369171"/>
                </a:cubicBezTo>
                <a:lnTo>
                  <a:pt x="139719" y="373851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3063132C-5B22-D776-3F27-1752BB33801C}"/>
              </a:ext>
            </a:extLst>
          </p:cNvPr>
          <p:cNvSpPr/>
          <p:nvPr/>
        </p:nvSpPr>
        <p:spPr>
          <a:xfrm>
            <a:off x="6508322" y="154690"/>
            <a:ext cx="375971" cy="291751"/>
          </a:xfrm>
          <a:custGeom>
            <a:avLst/>
            <a:gdLst>
              <a:gd name="connsiteX0" fmla="*/ 247648 w 375971"/>
              <a:gd name="connsiteY0" fmla="*/ 0 h 291751"/>
              <a:gd name="connsiteX1" fmla="*/ 295877 w 375971"/>
              <a:gd name="connsiteY1" fmla="*/ 74167 h 291751"/>
              <a:gd name="connsiteX2" fmla="*/ 373613 w 375971"/>
              <a:gd name="connsiteY2" fmla="*/ 291751 h 291751"/>
              <a:gd name="connsiteX3" fmla="*/ 79403 w 375971"/>
              <a:gd name="connsiteY3" fmla="*/ 188552 h 291751"/>
              <a:gd name="connsiteX4" fmla="*/ 0 w 375971"/>
              <a:gd name="connsiteY4" fmla="*/ 141592 h 291751"/>
              <a:gd name="connsiteX5" fmla="*/ 91142 w 375971"/>
              <a:gd name="connsiteY5" fmla="*/ 4363 h 291751"/>
              <a:gd name="connsiteX6" fmla="*/ 106611 w 375971"/>
              <a:gd name="connsiteY6" fmla="*/ 51402 h 291751"/>
              <a:gd name="connsiteX7" fmla="*/ 141434 w 375971"/>
              <a:gd name="connsiteY7" fmla="*/ 88446 h 291751"/>
              <a:gd name="connsiteX8" fmla="*/ 152539 w 375971"/>
              <a:gd name="connsiteY8" fmla="*/ 81624 h 291751"/>
              <a:gd name="connsiteX9" fmla="*/ 162930 w 375971"/>
              <a:gd name="connsiteY9" fmla="*/ 17213 h 291751"/>
              <a:gd name="connsiteX10" fmla="*/ 208938 w 375971"/>
              <a:gd name="connsiteY10" fmla="*/ 80593 h 291751"/>
              <a:gd name="connsiteX11" fmla="*/ 245585 w 375971"/>
              <a:gd name="connsiteY11" fmla="*/ 95981 h 291751"/>
              <a:gd name="connsiteX12" fmla="*/ 254549 w 375971"/>
              <a:gd name="connsiteY12" fmla="*/ 83845 h 291751"/>
              <a:gd name="connsiteX13" fmla="*/ 247648 w 375971"/>
              <a:gd name="connsiteY13" fmla="*/ 0 h 291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5971" h="291751">
                <a:moveTo>
                  <a:pt x="247648" y="0"/>
                </a:moveTo>
                <a:cubicBezTo>
                  <a:pt x="268827" y="20069"/>
                  <a:pt x="282312" y="48546"/>
                  <a:pt x="295877" y="74167"/>
                </a:cubicBezTo>
                <a:cubicBezTo>
                  <a:pt x="320308" y="120492"/>
                  <a:pt x="389557" y="240191"/>
                  <a:pt x="373613" y="291751"/>
                </a:cubicBezTo>
                <a:cubicBezTo>
                  <a:pt x="270017" y="267002"/>
                  <a:pt x="175939" y="233845"/>
                  <a:pt x="79403" y="188552"/>
                </a:cubicBezTo>
                <a:lnTo>
                  <a:pt x="0" y="141592"/>
                </a:lnTo>
                <a:cubicBezTo>
                  <a:pt x="41089" y="98758"/>
                  <a:pt x="67742" y="58937"/>
                  <a:pt x="91142" y="4363"/>
                </a:cubicBezTo>
                <a:cubicBezTo>
                  <a:pt x="95347" y="20227"/>
                  <a:pt x="100185" y="36330"/>
                  <a:pt x="106611" y="51402"/>
                </a:cubicBezTo>
                <a:cubicBezTo>
                  <a:pt x="113829" y="68139"/>
                  <a:pt x="124697" y="81544"/>
                  <a:pt x="141434" y="88446"/>
                </a:cubicBezTo>
                <a:lnTo>
                  <a:pt x="152539" y="81624"/>
                </a:lnTo>
                <a:cubicBezTo>
                  <a:pt x="164834" y="61079"/>
                  <a:pt x="163089" y="40296"/>
                  <a:pt x="162930" y="17213"/>
                </a:cubicBezTo>
                <a:cubicBezTo>
                  <a:pt x="176415" y="38948"/>
                  <a:pt x="189900" y="63221"/>
                  <a:pt x="208938" y="80593"/>
                </a:cubicBezTo>
                <a:cubicBezTo>
                  <a:pt x="220519" y="91143"/>
                  <a:pt x="229721" y="96695"/>
                  <a:pt x="245585" y="95981"/>
                </a:cubicBezTo>
                <a:lnTo>
                  <a:pt x="254549" y="83845"/>
                </a:lnTo>
                <a:cubicBezTo>
                  <a:pt x="262164" y="56558"/>
                  <a:pt x="253121" y="27129"/>
                  <a:pt x="24764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D260159B-A923-4780-F101-44B7AB911158}"/>
              </a:ext>
            </a:extLst>
          </p:cNvPr>
          <p:cNvSpPr/>
          <p:nvPr/>
        </p:nvSpPr>
        <p:spPr>
          <a:xfrm>
            <a:off x="6468026" y="2032354"/>
            <a:ext cx="523692" cy="275172"/>
          </a:xfrm>
          <a:custGeom>
            <a:avLst/>
            <a:gdLst>
              <a:gd name="connsiteX0" fmla="*/ 450239 w 523692"/>
              <a:gd name="connsiteY0" fmla="*/ 1269 h 275172"/>
              <a:gd name="connsiteX1" fmla="*/ 472291 w 523692"/>
              <a:gd name="connsiteY1" fmla="*/ 79 h 275172"/>
              <a:gd name="connsiteX2" fmla="*/ 523692 w 523692"/>
              <a:gd name="connsiteY2" fmla="*/ 15388 h 275172"/>
              <a:gd name="connsiteX3" fmla="*/ 353306 w 523692"/>
              <a:gd name="connsiteY3" fmla="*/ 197436 h 275172"/>
              <a:gd name="connsiteX4" fmla="*/ 307616 w 523692"/>
              <a:gd name="connsiteY4" fmla="*/ 275172 h 275172"/>
              <a:gd name="connsiteX5" fmla="*/ 285643 w 523692"/>
              <a:gd name="connsiteY5" fmla="*/ 245743 h 275172"/>
              <a:gd name="connsiteX6" fmla="*/ 108990 w 523692"/>
              <a:gd name="connsiteY6" fmla="*/ 169751 h 275172"/>
              <a:gd name="connsiteX7" fmla="*/ 105817 w 523692"/>
              <a:gd name="connsiteY7" fmla="*/ 165230 h 275172"/>
              <a:gd name="connsiteX8" fmla="*/ 223295 w 523692"/>
              <a:gd name="connsiteY8" fmla="*/ 174273 h 275172"/>
              <a:gd name="connsiteX9" fmla="*/ 228689 w 523692"/>
              <a:gd name="connsiteY9" fmla="*/ 175463 h 275172"/>
              <a:gd name="connsiteX10" fmla="*/ 262322 w 523692"/>
              <a:gd name="connsiteY10" fmla="*/ 168403 h 275172"/>
              <a:gd name="connsiteX11" fmla="*/ 246061 w 523692"/>
              <a:gd name="connsiteY11" fmla="*/ 135008 h 275172"/>
              <a:gd name="connsiteX12" fmla="*/ 0 w 523692"/>
              <a:gd name="connsiteY12" fmla="*/ 82575 h 275172"/>
              <a:gd name="connsiteX13" fmla="*/ 107007 w 523692"/>
              <a:gd name="connsiteY13" fmla="*/ 28953 h 275172"/>
              <a:gd name="connsiteX14" fmla="*/ 289451 w 523692"/>
              <a:gd name="connsiteY14" fmla="*/ 58382 h 275172"/>
              <a:gd name="connsiteX15" fmla="*/ 450239 w 523692"/>
              <a:gd name="connsiteY15" fmla="*/ 1269 h 27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23692" h="275172">
                <a:moveTo>
                  <a:pt x="450239" y="1269"/>
                </a:moveTo>
                <a:cubicBezTo>
                  <a:pt x="457537" y="396"/>
                  <a:pt x="464914" y="238"/>
                  <a:pt x="472291" y="79"/>
                </a:cubicBezTo>
                <a:cubicBezTo>
                  <a:pt x="492677" y="-397"/>
                  <a:pt x="508542" y="872"/>
                  <a:pt x="523692" y="15388"/>
                </a:cubicBezTo>
                <a:cubicBezTo>
                  <a:pt x="519250" y="46721"/>
                  <a:pt x="383766" y="159915"/>
                  <a:pt x="353306" y="197436"/>
                </a:cubicBezTo>
                <a:cubicBezTo>
                  <a:pt x="334348" y="220836"/>
                  <a:pt x="321101" y="248361"/>
                  <a:pt x="307616" y="275172"/>
                </a:cubicBezTo>
                <a:cubicBezTo>
                  <a:pt x="301111" y="264781"/>
                  <a:pt x="293734" y="254945"/>
                  <a:pt x="285643" y="245743"/>
                </a:cubicBezTo>
                <a:cubicBezTo>
                  <a:pt x="240111" y="193549"/>
                  <a:pt x="176097" y="174352"/>
                  <a:pt x="108990" y="169751"/>
                </a:cubicBezTo>
                <a:lnTo>
                  <a:pt x="105817" y="165230"/>
                </a:lnTo>
                <a:cubicBezTo>
                  <a:pt x="128583" y="151983"/>
                  <a:pt x="195770" y="169434"/>
                  <a:pt x="223295" y="174273"/>
                </a:cubicBezTo>
                <a:cubicBezTo>
                  <a:pt x="225120" y="174670"/>
                  <a:pt x="226865" y="175225"/>
                  <a:pt x="228689" y="175463"/>
                </a:cubicBezTo>
                <a:cubicBezTo>
                  <a:pt x="243919" y="177525"/>
                  <a:pt x="250582" y="178001"/>
                  <a:pt x="262322" y="168403"/>
                </a:cubicBezTo>
                <a:cubicBezTo>
                  <a:pt x="260418" y="153014"/>
                  <a:pt x="257642" y="146351"/>
                  <a:pt x="246061" y="135008"/>
                </a:cubicBezTo>
                <a:cubicBezTo>
                  <a:pt x="182920" y="73374"/>
                  <a:pt x="80672" y="79561"/>
                  <a:pt x="0" y="82575"/>
                </a:cubicBezTo>
                <a:cubicBezTo>
                  <a:pt x="34585" y="61713"/>
                  <a:pt x="67980" y="40455"/>
                  <a:pt x="107007" y="28953"/>
                </a:cubicBezTo>
                <a:cubicBezTo>
                  <a:pt x="166976" y="43231"/>
                  <a:pt x="227261" y="59730"/>
                  <a:pt x="289451" y="58382"/>
                </a:cubicBezTo>
                <a:cubicBezTo>
                  <a:pt x="343232" y="57192"/>
                  <a:pt x="411450" y="41644"/>
                  <a:pt x="450239" y="126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4FAFAB39-E4E7-7E31-4F65-0220DA291164}"/>
              </a:ext>
            </a:extLst>
          </p:cNvPr>
          <p:cNvSpPr/>
          <p:nvPr/>
        </p:nvSpPr>
        <p:spPr>
          <a:xfrm>
            <a:off x="1669518" y="5879853"/>
            <a:ext cx="313485" cy="275729"/>
          </a:xfrm>
          <a:custGeom>
            <a:avLst/>
            <a:gdLst>
              <a:gd name="connsiteX0" fmla="*/ 177288 w 313485"/>
              <a:gd name="connsiteY0" fmla="*/ 0 h 275729"/>
              <a:gd name="connsiteX1" fmla="*/ 313486 w 313485"/>
              <a:gd name="connsiteY1" fmla="*/ 55685 h 275729"/>
              <a:gd name="connsiteX2" fmla="*/ 312693 w 313485"/>
              <a:gd name="connsiteY2" fmla="*/ 205289 h 275729"/>
              <a:gd name="connsiteX3" fmla="*/ 107721 w 313485"/>
              <a:gd name="connsiteY3" fmla="*/ 252407 h 275729"/>
              <a:gd name="connsiteX4" fmla="*/ 17927 w 313485"/>
              <a:gd name="connsiteY4" fmla="*/ 275332 h 275729"/>
              <a:gd name="connsiteX5" fmla="*/ 0 w 313485"/>
              <a:gd name="connsiteY5" fmla="*/ 265813 h 275729"/>
              <a:gd name="connsiteX6" fmla="*/ 167055 w 313485"/>
              <a:gd name="connsiteY6" fmla="*/ 79958 h 275729"/>
              <a:gd name="connsiteX7" fmla="*/ 177288 w 313485"/>
              <a:gd name="connsiteY7" fmla="*/ 0 h 275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3485" h="275729">
                <a:moveTo>
                  <a:pt x="177288" y="0"/>
                </a:moveTo>
                <a:cubicBezTo>
                  <a:pt x="222026" y="20069"/>
                  <a:pt x="267954" y="37520"/>
                  <a:pt x="313486" y="55685"/>
                </a:cubicBezTo>
                <a:cubicBezTo>
                  <a:pt x="304919" y="107404"/>
                  <a:pt x="305316" y="153808"/>
                  <a:pt x="312693" y="205289"/>
                </a:cubicBezTo>
                <a:cubicBezTo>
                  <a:pt x="243364" y="218853"/>
                  <a:pt x="178398" y="244078"/>
                  <a:pt x="107721" y="252407"/>
                </a:cubicBezTo>
                <a:cubicBezTo>
                  <a:pt x="79641" y="263592"/>
                  <a:pt x="48863" y="278346"/>
                  <a:pt x="17927" y="275332"/>
                </a:cubicBezTo>
                <a:cubicBezTo>
                  <a:pt x="6504" y="274221"/>
                  <a:pt x="7139" y="274539"/>
                  <a:pt x="0" y="265813"/>
                </a:cubicBezTo>
                <a:cubicBezTo>
                  <a:pt x="6663" y="229404"/>
                  <a:pt x="132787" y="126600"/>
                  <a:pt x="167055" y="79958"/>
                </a:cubicBezTo>
                <a:cubicBezTo>
                  <a:pt x="168086" y="53306"/>
                  <a:pt x="173242" y="26494"/>
                  <a:pt x="177288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2D37F67E-76A0-A47D-2626-7A54CAB051D9}"/>
              </a:ext>
            </a:extLst>
          </p:cNvPr>
          <p:cNvSpPr/>
          <p:nvPr/>
        </p:nvSpPr>
        <p:spPr>
          <a:xfrm>
            <a:off x="9868302" y="2289651"/>
            <a:ext cx="217028" cy="282576"/>
          </a:xfrm>
          <a:custGeom>
            <a:avLst/>
            <a:gdLst>
              <a:gd name="connsiteX0" fmla="*/ 0 w 217028"/>
              <a:gd name="connsiteY0" fmla="*/ 27632 h 282576"/>
              <a:gd name="connsiteX1" fmla="*/ 147778 w 217028"/>
              <a:gd name="connsiteY1" fmla="*/ 3121 h 282576"/>
              <a:gd name="connsiteX2" fmla="*/ 156108 w 217028"/>
              <a:gd name="connsiteY2" fmla="*/ 159626 h 282576"/>
              <a:gd name="connsiteX3" fmla="*/ 216393 w 217028"/>
              <a:gd name="connsiteY3" fmla="*/ 278373 h 282576"/>
              <a:gd name="connsiteX4" fmla="*/ 217029 w 217028"/>
              <a:gd name="connsiteY4" fmla="*/ 282577 h 282576"/>
              <a:gd name="connsiteX5" fmla="*/ 17371 w 217028"/>
              <a:gd name="connsiteY5" fmla="*/ 234190 h 282576"/>
              <a:gd name="connsiteX6" fmla="*/ 0 w 217028"/>
              <a:gd name="connsiteY6" fmla="*/ 27632 h 282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028" h="282576">
                <a:moveTo>
                  <a:pt x="0" y="27632"/>
                </a:moveTo>
                <a:cubicBezTo>
                  <a:pt x="31571" y="21207"/>
                  <a:pt x="124458" y="-9809"/>
                  <a:pt x="147778" y="3121"/>
                </a:cubicBezTo>
                <a:cubicBezTo>
                  <a:pt x="145638" y="54681"/>
                  <a:pt x="139450" y="109731"/>
                  <a:pt x="156108" y="159626"/>
                </a:cubicBezTo>
                <a:cubicBezTo>
                  <a:pt x="170069" y="201191"/>
                  <a:pt x="211634" y="236014"/>
                  <a:pt x="216393" y="278373"/>
                </a:cubicBezTo>
                <a:cubicBezTo>
                  <a:pt x="216552" y="279801"/>
                  <a:pt x="216790" y="281149"/>
                  <a:pt x="217029" y="282577"/>
                </a:cubicBezTo>
                <a:cubicBezTo>
                  <a:pt x="164992" y="252434"/>
                  <a:pt x="77261" y="239504"/>
                  <a:pt x="17371" y="234190"/>
                </a:cubicBezTo>
                <a:cubicBezTo>
                  <a:pt x="5235" y="165892"/>
                  <a:pt x="23797" y="93311"/>
                  <a:pt x="0" y="27632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BBF7D2D9-618B-75FF-79EE-8ED277255B3C}"/>
              </a:ext>
            </a:extLst>
          </p:cNvPr>
          <p:cNvSpPr/>
          <p:nvPr/>
        </p:nvSpPr>
        <p:spPr>
          <a:xfrm>
            <a:off x="7619643" y="50546"/>
            <a:ext cx="260101" cy="229951"/>
          </a:xfrm>
          <a:custGeom>
            <a:avLst/>
            <a:gdLst>
              <a:gd name="connsiteX0" fmla="*/ 0 w 260101"/>
              <a:gd name="connsiteY0" fmla="*/ 229951 h 229951"/>
              <a:gd name="connsiteX1" fmla="*/ 43628 w 260101"/>
              <a:gd name="connsiteY1" fmla="*/ 5228 h 229951"/>
              <a:gd name="connsiteX2" fmla="*/ 88049 w 260101"/>
              <a:gd name="connsiteY2" fmla="*/ 3721 h 229951"/>
              <a:gd name="connsiteX3" fmla="*/ 112639 w 260101"/>
              <a:gd name="connsiteY3" fmla="*/ 87566 h 229951"/>
              <a:gd name="connsiteX4" fmla="*/ 128266 w 260101"/>
              <a:gd name="connsiteY4" fmla="*/ 86772 h 229951"/>
              <a:gd name="connsiteX5" fmla="*/ 219884 w 260101"/>
              <a:gd name="connsiteY5" fmla="*/ 34736 h 229951"/>
              <a:gd name="connsiteX6" fmla="*/ 226389 w 260101"/>
              <a:gd name="connsiteY6" fmla="*/ 139364 h 229951"/>
              <a:gd name="connsiteX7" fmla="*/ 237335 w 260101"/>
              <a:gd name="connsiteY7" fmla="*/ 140395 h 229951"/>
              <a:gd name="connsiteX8" fmla="*/ 249551 w 260101"/>
              <a:gd name="connsiteY8" fmla="*/ 127862 h 229951"/>
              <a:gd name="connsiteX9" fmla="*/ 260101 w 260101"/>
              <a:gd name="connsiteY9" fmla="*/ 140712 h 229951"/>
              <a:gd name="connsiteX10" fmla="*/ 0 w 260101"/>
              <a:gd name="connsiteY10" fmla="*/ 229951 h 229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0101" h="229951">
                <a:moveTo>
                  <a:pt x="0" y="229951"/>
                </a:moveTo>
                <a:cubicBezTo>
                  <a:pt x="33078" y="179977"/>
                  <a:pt x="2617" y="40368"/>
                  <a:pt x="43628" y="5228"/>
                </a:cubicBezTo>
                <a:cubicBezTo>
                  <a:pt x="58620" y="-2863"/>
                  <a:pt x="72263" y="-87"/>
                  <a:pt x="88049" y="3721"/>
                </a:cubicBezTo>
                <a:cubicBezTo>
                  <a:pt x="138816" y="15937"/>
                  <a:pt x="96457" y="60358"/>
                  <a:pt x="112639" y="87566"/>
                </a:cubicBezTo>
                <a:cubicBezTo>
                  <a:pt x="117795" y="87804"/>
                  <a:pt x="123110" y="87804"/>
                  <a:pt x="128266" y="86772"/>
                </a:cubicBezTo>
                <a:cubicBezTo>
                  <a:pt x="158567" y="80823"/>
                  <a:pt x="202592" y="61627"/>
                  <a:pt x="219884" y="34736"/>
                </a:cubicBezTo>
                <a:cubicBezTo>
                  <a:pt x="231783" y="68369"/>
                  <a:pt x="208541" y="108348"/>
                  <a:pt x="226389" y="139364"/>
                </a:cubicBezTo>
                <a:lnTo>
                  <a:pt x="237335" y="140395"/>
                </a:lnTo>
                <a:lnTo>
                  <a:pt x="249551" y="127862"/>
                </a:lnTo>
                <a:lnTo>
                  <a:pt x="260101" y="140712"/>
                </a:lnTo>
                <a:cubicBezTo>
                  <a:pt x="236701" y="172442"/>
                  <a:pt x="45373" y="222177"/>
                  <a:pt x="0" y="22995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C9826366-BB07-82D4-5A73-27053B3406C8}"/>
              </a:ext>
            </a:extLst>
          </p:cNvPr>
          <p:cNvSpPr/>
          <p:nvPr/>
        </p:nvSpPr>
        <p:spPr>
          <a:xfrm>
            <a:off x="4261171" y="292078"/>
            <a:ext cx="277017" cy="244396"/>
          </a:xfrm>
          <a:custGeom>
            <a:avLst/>
            <a:gdLst>
              <a:gd name="connsiteX0" fmla="*/ 106690 w 277017"/>
              <a:gd name="connsiteY0" fmla="*/ 0 h 244396"/>
              <a:gd name="connsiteX1" fmla="*/ 194342 w 277017"/>
              <a:gd name="connsiteY1" fmla="*/ 147621 h 244396"/>
              <a:gd name="connsiteX2" fmla="*/ 201719 w 277017"/>
              <a:gd name="connsiteY2" fmla="*/ 34188 h 244396"/>
              <a:gd name="connsiteX3" fmla="*/ 234876 w 277017"/>
              <a:gd name="connsiteY3" fmla="*/ 84638 h 244396"/>
              <a:gd name="connsiteX4" fmla="*/ 274142 w 277017"/>
              <a:gd name="connsiteY4" fmla="*/ 228689 h 244396"/>
              <a:gd name="connsiteX5" fmla="*/ 258991 w 277017"/>
              <a:gd name="connsiteY5" fmla="*/ 242888 h 244396"/>
              <a:gd name="connsiteX6" fmla="*/ 194580 w 277017"/>
              <a:gd name="connsiteY6" fmla="*/ 227103 h 244396"/>
              <a:gd name="connsiteX7" fmla="*/ 0 w 277017"/>
              <a:gd name="connsiteY7" fmla="*/ 103041 h 244396"/>
              <a:gd name="connsiteX8" fmla="*/ 14833 w 277017"/>
              <a:gd name="connsiteY8" fmla="*/ 32364 h 244396"/>
              <a:gd name="connsiteX9" fmla="*/ 53860 w 277017"/>
              <a:gd name="connsiteY9" fmla="*/ 109228 h 244396"/>
              <a:gd name="connsiteX10" fmla="*/ 83290 w 277017"/>
              <a:gd name="connsiteY10" fmla="*/ 76230 h 244396"/>
              <a:gd name="connsiteX11" fmla="*/ 98995 w 277017"/>
              <a:gd name="connsiteY11" fmla="*/ 89635 h 244396"/>
              <a:gd name="connsiteX12" fmla="*/ 106690 w 277017"/>
              <a:gd name="connsiteY12" fmla="*/ 0 h 244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7017" h="244396">
                <a:moveTo>
                  <a:pt x="106690" y="0"/>
                </a:moveTo>
                <a:cubicBezTo>
                  <a:pt x="132391" y="22766"/>
                  <a:pt x="168562" y="110894"/>
                  <a:pt x="194342" y="147621"/>
                </a:cubicBezTo>
                <a:cubicBezTo>
                  <a:pt x="199023" y="110021"/>
                  <a:pt x="199895" y="72026"/>
                  <a:pt x="201719" y="34188"/>
                </a:cubicBezTo>
                <a:cubicBezTo>
                  <a:pt x="213142" y="50688"/>
                  <a:pt x="224564" y="67346"/>
                  <a:pt x="234876" y="84638"/>
                </a:cubicBezTo>
                <a:cubicBezTo>
                  <a:pt x="259070" y="125014"/>
                  <a:pt x="285961" y="180540"/>
                  <a:pt x="274142" y="228689"/>
                </a:cubicBezTo>
                <a:cubicBezTo>
                  <a:pt x="269224" y="234876"/>
                  <a:pt x="266765" y="240270"/>
                  <a:pt x="258991" y="242888"/>
                </a:cubicBezTo>
                <a:cubicBezTo>
                  <a:pt x="240429" y="249075"/>
                  <a:pt x="211555" y="234718"/>
                  <a:pt x="194580" y="227103"/>
                </a:cubicBezTo>
                <a:cubicBezTo>
                  <a:pt x="128345" y="189186"/>
                  <a:pt x="64331" y="144289"/>
                  <a:pt x="0" y="103041"/>
                </a:cubicBezTo>
                <a:lnTo>
                  <a:pt x="14833" y="32364"/>
                </a:lnTo>
                <a:cubicBezTo>
                  <a:pt x="30143" y="57192"/>
                  <a:pt x="40058" y="83686"/>
                  <a:pt x="53860" y="109228"/>
                </a:cubicBezTo>
                <a:cubicBezTo>
                  <a:pt x="65204" y="109228"/>
                  <a:pt x="71391" y="82814"/>
                  <a:pt x="83290" y="76230"/>
                </a:cubicBezTo>
                <a:lnTo>
                  <a:pt x="98995" y="89635"/>
                </a:lnTo>
                <a:cubicBezTo>
                  <a:pt x="112084" y="70122"/>
                  <a:pt x="106452" y="23876"/>
                  <a:pt x="10669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F1727E78-217B-BDEF-FC2B-0EEAB5B5FC6E}"/>
              </a:ext>
            </a:extLst>
          </p:cNvPr>
          <p:cNvSpPr/>
          <p:nvPr/>
        </p:nvSpPr>
        <p:spPr>
          <a:xfrm>
            <a:off x="10385965" y="3596557"/>
            <a:ext cx="246933" cy="192014"/>
          </a:xfrm>
          <a:custGeom>
            <a:avLst/>
            <a:gdLst>
              <a:gd name="connsiteX0" fmla="*/ 0 w 246933"/>
              <a:gd name="connsiteY0" fmla="*/ 1956 h 192014"/>
              <a:gd name="connsiteX1" fmla="*/ 12375 w 246933"/>
              <a:gd name="connsiteY1" fmla="*/ 52 h 192014"/>
              <a:gd name="connsiteX2" fmla="*/ 246934 w 246933"/>
              <a:gd name="connsiteY2" fmla="*/ 124987 h 192014"/>
              <a:gd name="connsiteX3" fmla="*/ 192043 w 246933"/>
              <a:gd name="connsiteY3" fmla="*/ 138789 h 192014"/>
              <a:gd name="connsiteX4" fmla="*/ 36886 w 246933"/>
              <a:gd name="connsiteY4" fmla="*/ 192015 h 192014"/>
              <a:gd name="connsiteX5" fmla="*/ 44897 w 246933"/>
              <a:gd name="connsiteY5" fmla="*/ 159810 h 192014"/>
              <a:gd name="connsiteX6" fmla="*/ 0 w 246933"/>
              <a:gd name="connsiteY6" fmla="*/ 1956 h 19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6933" h="192014">
                <a:moveTo>
                  <a:pt x="0" y="1956"/>
                </a:moveTo>
                <a:cubicBezTo>
                  <a:pt x="4046" y="1084"/>
                  <a:pt x="8171" y="290"/>
                  <a:pt x="12375" y="52"/>
                </a:cubicBezTo>
                <a:cubicBezTo>
                  <a:pt x="60444" y="-2565"/>
                  <a:pt x="213698" y="93575"/>
                  <a:pt x="246934" y="124987"/>
                </a:cubicBezTo>
                <a:cubicBezTo>
                  <a:pt x="236781" y="135457"/>
                  <a:pt x="207193" y="136330"/>
                  <a:pt x="192043" y="138789"/>
                </a:cubicBezTo>
                <a:cubicBezTo>
                  <a:pt x="148097" y="164014"/>
                  <a:pt x="86224" y="178530"/>
                  <a:pt x="36886" y="192015"/>
                </a:cubicBezTo>
                <a:cubicBezTo>
                  <a:pt x="43232" y="182179"/>
                  <a:pt x="45056" y="171391"/>
                  <a:pt x="44897" y="159810"/>
                </a:cubicBezTo>
                <a:cubicBezTo>
                  <a:pt x="44342" y="114912"/>
                  <a:pt x="32840" y="34796"/>
                  <a:pt x="0" y="1956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D967F636-7D28-9E59-FF7D-B6BE541F2AA2}"/>
              </a:ext>
            </a:extLst>
          </p:cNvPr>
          <p:cNvSpPr/>
          <p:nvPr/>
        </p:nvSpPr>
        <p:spPr>
          <a:xfrm>
            <a:off x="5279841" y="5468482"/>
            <a:ext cx="241698" cy="162454"/>
          </a:xfrm>
          <a:custGeom>
            <a:avLst/>
            <a:gdLst>
              <a:gd name="connsiteX0" fmla="*/ 110418 w 241698"/>
              <a:gd name="connsiteY0" fmla="*/ 0 h 162454"/>
              <a:gd name="connsiteX1" fmla="*/ 179747 w 241698"/>
              <a:gd name="connsiteY1" fmla="*/ 19355 h 162454"/>
              <a:gd name="connsiteX2" fmla="*/ 241699 w 241698"/>
              <a:gd name="connsiteY2" fmla="*/ 63776 h 162454"/>
              <a:gd name="connsiteX3" fmla="*/ 103200 w 241698"/>
              <a:gd name="connsiteY3" fmla="*/ 131994 h 162454"/>
              <a:gd name="connsiteX4" fmla="*/ 43628 w 241698"/>
              <a:gd name="connsiteY4" fmla="*/ 162455 h 162454"/>
              <a:gd name="connsiteX5" fmla="*/ 0 w 241698"/>
              <a:gd name="connsiteY5" fmla="*/ 74168 h 162454"/>
              <a:gd name="connsiteX6" fmla="*/ 110418 w 241698"/>
              <a:gd name="connsiteY6" fmla="*/ 0 h 162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698" h="162454">
                <a:moveTo>
                  <a:pt x="110418" y="0"/>
                </a:moveTo>
                <a:cubicBezTo>
                  <a:pt x="133343" y="1428"/>
                  <a:pt x="158647" y="10630"/>
                  <a:pt x="179747" y="19355"/>
                </a:cubicBezTo>
                <a:cubicBezTo>
                  <a:pt x="204020" y="29429"/>
                  <a:pt x="231148" y="38393"/>
                  <a:pt x="241699" y="63776"/>
                </a:cubicBezTo>
                <a:cubicBezTo>
                  <a:pt x="221471" y="96775"/>
                  <a:pt x="140165" y="117954"/>
                  <a:pt x="103200" y="131994"/>
                </a:cubicBezTo>
                <a:lnTo>
                  <a:pt x="43628" y="162455"/>
                </a:lnTo>
                <a:cubicBezTo>
                  <a:pt x="27287" y="134057"/>
                  <a:pt x="13961" y="103755"/>
                  <a:pt x="0" y="74168"/>
                </a:cubicBezTo>
                <a:cubicBezTo>
                  <a:pt x="35220" y="46563"/>
                  <a:pt x="72185" y="23242"/>
                  <a:pt x="11041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3CA5CC09-B94F-A6FC-4AF0-ACECC111EA27}"/>
              </a:ext>
            </a:extLst>
          </p:cNvPr>
          <p:cNvSpPr/>
          <p:nvPr/>
        </p:nvSpPr>
        <p:spPr>
          <a:xfrm>
            <a:off x="4219447" y="497526"/>
            <a:ext cx="221946" cy="241625"/>
          </a:xfrm>
          <a:custGeom>
            <a:avLst/>
            <a:gdLst>
              <a:gd name="connsiteX0" fmla="*/ 0 w 221946"/>
              <a:gd name="connsiteY0" fmla="*/ 0 h 241625"/>
              <a:gd name="connsiteX1" fmla="*/ 109466 w 221946"/>
              <a:gd name="connsiteY1" fmla="*/ 11423 h 241625"/>
              <a:gd name="connsiteX2" fmla="*/ 221947 w 221946"/>
              <a:gd name="connsiteY2" fmla="*/ 128980 h 241625"/>
              <a:gd name="connsiteX3" fmla="*/ 188076 w 221946"/>
              <a:gd name="connsiteY3" fmla="*/ 139926 h 241625"/>
              <a:gd name="connsiteX4" fmla="*/ 108514 w 221946"/>
              <a:gd name="connsiteY4" fmla="*/ 232338 h 241625"/>
              <a:gd name="connsiteX5" fmla="*/ 75992 w 221946"/>
              <a:gd name="connsiteY5" fmla="*/ 241064 h 241625"/>
              <a:gd name="connsiteX6" fmla="*/ 18879 w 221946"/>
              <a:gd name="connsiteY6" fmla="*/ 185379 h 241625"/>
              <a:gd name="connsiteX7" fmla="*/ 32443 w 221946"/>
              <a:gd name="connsiteY7" fmla="*/ 168562 h 241625"/>
              <a:gd name="connsiteX8" fmla="*/ 154205 w 221946"/>
              <a:gd name="connsiteY8" fmla="*/ 176732 h 241625"/>
              <a:gd name="connsiteX9" fmla="*/ 17927 w 221946"/>
              <a:gd name="connsiteY9" fmla="*/ 92253 h 241625"/>
              <a:gd name="connsiteX10" fmla="*/ 166024 w 221946"/>
              <a:gd name="connsiteY10" fmla="*/ 100979 h 241625"/>
              <a:gd name="connsiteX11" fmla="*/ 0 w 221946"/>
              <a:gd name="connsiteY11" fmla="*/ 0 h 24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1946" h="241625">
                <a:moveTo>
                  <a:pt x="0" y="0"/>
                </a:moveTo>
                <a:lnTo>
                  <a:pt x="109466" y="11423"/>
                </a:lnTo>
                <a:cubicBezTo>
                  <a:pt x="136357" y="47753"/>
                  <a:pt x="211476" y="89556"/>
                  <a:pt x="221947" y="128980"/>
                </a:cubicBezTo>
                <a:cubicBezTo>
                  <a:pt x="213380" y="148017"/>
                  <a:pt x="202354" y="133422"/>
                  <a:pt x="188076" y="139926"/>
                </a:cubicBezTo>
                <a:cubicBezTo>
                  <a:pt x="178160" y="144448"/>
                  <a:pt x="138340" y="213856"/>
                  <a:pt x="108514" y="232338"/>
                </a:cubicBezTo>
                <a:cubicBezTo>
                  <a:pt x="100344" y="237415"/>
                  <a:pt x="85749" y="243523"/>
                  <a:pt x="75992" y="241064"/>
                </a:cubicBezTo>
                <a:cubicBezTo>
                  <a:pt x="47197" y="233687"/>
                  <a:pt x="33554" y="208858"/>
                  <a:pt x="18879" y="185379"/>
                </a:cubicBezTo>
                <a:cubicBezTo>
                  <a:pt x="21655" y="177446"/>
                  <a:pt x="26415" y="174035"/>
                  <a:pt x="32443" y="168562"/>
                </a:cubicBezTo>
                <a:cubicBezTo>
                  <a:pt x="70756" y="162296"/>
                  <a:pt x="115415" y="172766"/>
                  <a:pt x="154205" y="176732"/>
                </a:cubicBezTo>
                <a:cubicBezTo>
                  <a:pt x="113353" y="137547"/>
                  <a:pt x="68297" y="116605"/>
                  <a:pt x="17927" y="92253"/>
                </a:cubicBezTo>
                <a:cubicBezTo>
                  <a:pt x="67266" y="93046"/>
                  <a:pt x="116764" y="97568"/>
                  <a:pt x="166024" y="100979"/>
                </a:cubicBezTo>
                <a:cubicBezTo>
                  <a:pt x="114384" y="57906"/>
                  <a:pt x="60048" y="2958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48471AC3-6F80-E906-0519-42DDD330DCD8}"/>
              </a:ext>
            </a:extLst>
          </p:cNvPr>
          <p:cNvSpPr/>
          <p:nvPr/>
        </p:nvSpPr>
        <p:spPr>
          <a:xfrm>
            <a:off x="9953811" y="2784053"/>
            <a:ext cx="175542" cy="168451"/>
          </a:xfrm>
          <a:custGeom>
            <a:avLst/>
            <a:gdLst>
              <a:gd name="connsiteX0" fmla="*/ 0 w 175542"/>
              <a:gd name="connsiteY0" fmla="*/ 10201 h 168451"/>
              <a:gd name="connsiteX1" fmla="*/ 140403 w 175542"/>
              <a:gd name="connsiteY1" fmla="*/ 7425 h 168451"/>
              <a:gd name="connsiteX2" fmla="*/ 175543 w 175542"/>
              <a:gd name="connsiteY2" fmla="*/ 18213 h 168451"/>
              <a:gd name="connsiteX3" fmla="*/ 148415 w 175542"/>
              <a:gd name="connsiteY3" fmla="*/ 72153 h 168451"/>
              <a:gd name="connsiteX4" fmla="*/ 129297 w 175542"/>
              <a:gd name="connsiteY4" fmla="*/ 85321 h 168451"/>
              <a:gd name="connsiteX5" fmla="*/ 129536 w 175542"/>
              <a:gd name="connsiteY5" fmla="*/ 94046 h 168451"/>
              <a:gd name="connsiteX6" fmla="*/ 86224 w 175542"/>
              <a:gd name="connsiteY6" fmla="*/ 168451 h 168451"/>
              <a:gd name="connsiteX7" fmla="*/ 0 w 175542"/>
              <a:gd name="connsiteY7" fmla="*/ 10201 h 168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5542" h="168451">
                <a:moveTo>
                  <a:pt x="0" y="10201"/>
                </a:moveTo>
                <a:cubicBezTo>
                  <a:pt x="38155" y="6076"/>
                  <a:pt x="105580" y="-8836"/>
                  <a:pt x="140403" y="7425"/>
                </a:cubicBezTo>
                <a:cubicBezTo>
                  <a:pt x="157299" y="8139"/>
                  <a:pt x="162930" y="6076"/>
                  <a:pt x="175543" y="18213"/>
                </a:cubicBezTo>
                <a:cubicBezTo>
                  <a:pt x="175304" y="42169"/>
                  <a:pt x="165152" y="55574"/>
                  <a:pt x="148415" y="72153"/>
                </a:cubicBezTo>
                <a:cubicBezTo>
                  <a:pt x="142227" y="78261"/>
                  <a:pt x="137309" y="81989"/>
                  <a:pt x="129297" y="85321"/>
                </a:cubicBezTo>
                <a:cubicBezTo>
                  <a:pt x="129773" y="89128"/>
                  <a:pt x="129932" y="89683"/>
                  <a:pt x="129536" y="94046"/>
                </a:cubicBezTo>
                <a:cubicBezTo>
                  <a:pt x="126521" y="125617"/>
                  <a:pt x="109863" y="148779"/>
                  <a:pt x="86224" y="168451"/>
                </a:cubicBezTo>
                <a:cubicBezTo>
                  <a:pt x="84559" y="157505"/>
                  <a:pt x="10074" y="20196"/>
                  <a:pt x="0" y="1020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83501B43-19D2-5F43-F686-F59B2FCC062B}"/>
              </a:ext>
            </a:extLst>
          </p:cNvPr>
          <p:cNvSpPr/>
          <p:nvPr/>
        </p:nvSpPr>
        <p:spPr>
          <a:xfrm>
            <a:off x="10074279" y="2791478"/>
            <a:ext cx="54995" cy="77895"/>
          </a:xfrm>
          <a:custGeom>
            <a:avLst/>
            <a:gdLst>
              <a:gd name="connsiteX0" fmla="*/ 19855 w 54995"/>
              <a:gd name="connsiteY0" fmla="*/ 0 h 77895"/>
              <a:gd name="connsiteX1" fmla="*/ 54995 w 54995"/>
              <a:gd name="connsiteY1" fmla="*/ 10788 h 77895"/>
              <a:gd name="connsiteX2" fmla="*/ 27867 w 54995"/>
              <a:gd name="connsiteY2" fmla="*/ 64728 h 77895"/>
              <a:gd name="connsiteX3" fmla="*/ 8750 w 54995"/>
              <a:gd name="connsiteY3" fmla="*/ 77896 h 77895"/>
              <a:gd name="connsiteX4" fmla="*/ 1690 w 54995"/>
              <a:gd name="connsiteY4" fmla="*/ 18800 h 77895"/>
              <a:gd name="connsiteX5" fmla="*/ 19855 w 54995"/>
              <a:gd name="connsiteY5" fmla="*/ 0 h 77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995" h="77895">
                <a:moveTo>
                  <a:pt x="19855" y="0"/>
                </a:moveTo>
                <a:cubicBezTo>
                  <a:pt x="36751" y="714"/>
                  <a:pt x="42383" y="-1349"/>
                  <a:pt x="54995" y="10788"/>
                </a:cubicBezTo>
                <a:cubicBezTo>
                  <a:pt x="54758" y="34744"/>
                  <a:pt x="44604" y="48149"/>
                  <a:pt x="27867" y="64728"/>
                </a:cubicBezTo>
                <a:cubicBezTo>
                  <a:pt x="21680" y="70836"/>
                  <a:pt x="16762" y="74564"/>
                  <a:pt x="8750" y="77896"/>
                </a:cubicBezTo>
                <a:cubicBezTo>
                  <a:pt x="2246" y="63935"/>
                  <a:pt x="-2751" y="33316"/>
                  <a:pt x="1690" y="18800"/>
                </a:cubicBezTo>
                <a:cubicBezTo>
                  <a:pt x="5577" y="6346"/>
                  <a:pt x="9147" y="5711"/>
                  <a:pt x="1985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2C4D9AB2-DCB1-169A-EAFB-A9801A7C7460}"/>
              </a:ext>
            </a:extLst>
          </p:cNvPr>
          <p:cNvSpPr/>
          <p:nvPr/>
        </p:nvSpPr>
        <p:spPr>
          <a:xfrm>
            <a:off x="8444605" y="4479003"/>
            <a:ext cx="229992" cy="148175"/>
          </a:xfrm>
          <a:custGeom>
            <a:avLst/>
            <a:gdLst>
              <a:gd name="connsiteX0" fmla="*/ 47673 w 229992"/>
              <a:gd name="connsiteY0" fmla="*/ 0 h 148175"/>
              <a:gd name="connsiteX1" fmla="*/ 220995 w 229992"/>
              <a:gd name="connsiteY1" fmla="*/ 101613 h 148175"/>
              <a:gd name="connsiteX2" fmla="*/ 229007 w 229992"/>
              <a:gd name="connsiteY2" fmla="*/ 131122 h 148175"/>
              <a:gd name="connsiteX3" fmla="*/ 188393 w 229992"/>
              <a:gd name="connsiteY3" fmla="*/ 148176 h 148175"/>
              <a:gd name="connsiteX4" fmla="*/ 0 w 229992"/>
              <a:gd name="connsiteY4" fmla="*/ 84004 h 148175"/>
              <a:gd name="connsiteX5" fmla="*/ 47673 w 229992"/>
              <a:gd name="connsiteY5" fmla="*/ 0 h 14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9992" h="148175">
                <a:moveTo>
                  <a:pt x="47673" y="0"/>
                </a:moveTo>
                <a:cubicBezTo>
                  <a:pt x="94633" y="7298"/>
                  <a:pt x="191487" y="64252"/>
                  <a:pt x="220995" y="101613"/>
                </a:cubicBezTo>
                <a:cubicBezTo>
                  <a:pt x="230355" y="113512"/>
                  <a:pt x="231148" y="116447"/>
                  <a:pt x="229007" y="131122"/>
                </a:cubicBezTo>
                <a:cubicBezTo>
                  <a:pt x="216633" y="143972"/>
                  <a:pt x="205209" y="145082"/>
                  <a:pt x="188393" y="148176"/>
                </a:cubicBezTo>
                <a:cubicBezTo>
                  <a:pt x="147463" y="106928"/>
                  <a:pt x="56558" y="91063"/>
                  <a:pt x="0" y="84004"/>
                </a:cubicBezTo>
                <a:cubicBezTo>
                  <a:pt x="26574" y="61158"/>
                  <a:pt x="35141" y="31650"/>
                  <a:pt x="47673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AA314BB5-08BD-9BA4-24D3-486D1D8E5A06}"/>
              </a:ext>
            </a:extLst>
          </p:cNvPr>
          <p:cNvSpPr/>
          <p:nvPr/>
        </p:nvSpPr>
        <p:spPr>
          <a:xfrm>
            <a:off x="11590848" y="2491953"/>
            <a:ext cx="122079" cy="224564"/>
          </a:xfrm>
          <a:custGeom>
            <a:avLst/>
            <a:gdLst>
              <a:gd name="connsiteX0" fmla="*/ 25978 w 122079"/>
              <a:gd name="connsiteY0" fmla="*/ 0 h 224564"/>
              <a:gd name="connsiteX1" fmla="*/ 43508 w 122079"/>
              <a:gd name="connsiteY1" fmla="*/ 4442 h 224564"/>
              <a:gd name="connsiteX2" fmla="*/ 38035 w 122079"/>
              <a:gd name="connsiteY2" fmla="*/ 6346 h 224564"/>
              <a:gd name="connsiteX3" fmla="*/ 75158 w 122079"/>
              <a:gd name="connsiteY3" fmla="*/ 26177 h 224564"/>
              <a:gd name="connsiteX4" fmla="*/ 63339 w 122079"/>
              <a:gd name="connsiteY4" fmla="*/ 68932 h 224564"/>
              <a:gd name="connsiteX5" fmla="*/ 90468 w 122079"/>
              <a:gd name="connsiteY5" fmla="*/ 90349 h 224564"/>
              <a:gd name="connsiteX6" fmla="*/ 121245 w 122079"/>
              <a:gd name="connsiteY6" fmla="*/ 81068 h 224564"/>
              <a:gd name="connsiteX7" fmla="*/ 116010 w 122079"/>
              <a:gd name="connsiteY7" fmla="*/ 127314 h 224564"/>
              <a:gd name="connsiteX8" fmla="*/ 77379 w 122079"/>
              <a:gd name="connsiteY8" fmla="*/ 166738 h 224564"/>
              <a:gd name="connsiteX9" fmla="*/ 49378 w 122079"/>
              <a:gd name="connsiteY9" fmla="*/ 224564 h 224564"/>
              <a:gd name="connsiteX10" fmla="*/ 10589 w 122079"/>
              <a:gd name="connsiteY10" fmla="*/ 150159 h 224564"/>
              <a:gd name="connsiteX11" fmla="*/ 25978 w 122079"/>
              <a:gd name="connsiteY11" fmla="*/ 0 h 224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2079" h="224564">
                <a:moveTo>
                  <a:pt x="25978" y="0"/>
                </a:moveTo>
                <a:lnTo>
                  <a:pt x="43508" y="4442"/>
                </a:lnTo>
                <a:lnTo>
                  <a:pt x="38035" y="6346"/>
                </a:lnTo>
                <a:cubicBezTo>
                  <a:pt x="52234" y="11423"/>
                  <a:pt x="67305" y="13009"/>
                  <a:pt x="75158" y="26177"/>
                </a:cubicBezTo>
                <a:cubicBezTo>
                  <a:pt x="70875" y="40296"/>
                  <a:pt x="66909" y="54575"/>
                  <a:pt x="63339" y="68932"/>
                </a:cubicBezTo>
                <a:cubicBezTo>
                  <a:pt x="73492" y="81703"/>
                  <a:pt x="75237" y="85193"/>
                  <a:pt x="90468" y="90349"/>
                </a:cubicBezTo>
                <a:cubicBezTo>
                  <a:pt x="101097" y="84797"/>
                  <a:pt x="108950" y="79561"/>
                  <a:pt x="121245" y="81068"/>
                </a:cubicBezTo>
                <a:cubicBezTo>
                  <a:pt x="123625" y="95347"/>
                  <a:pt x="120611" y="113591"/>
                  <a:pt x="116010" y="127314"/>
                </a:cubicBezTo>
                <a:cubicBezTo>
                  <a:pt x="107918" y="151746"/>
                  <a:pt x="99511" y="156505"/>
                  <a:pt x="77379" y="166738"/>
                </a:cubicBezTo>
                <a:cubicBezTo>
                  <a:pt x="70716" y="186410"/>
                  <a:pt x="65481" y="210445"/>
                  <a:pt x="49378" y="224564"/>
                </a:cubicBezTo>
                <a:cubicBezTo>
                  <a:pt x="41684" y="198784"/>
                  <a:pt x="21060" y="175384"/>
                  <a:pt x="10589" y="150159"/>
                </a:cubicBezTo>
                <a:cubicBezTo>
                  <a:pt x="-12256" y="95664"/>
                  <a:pt x="6067" y="51322"/>
                  <a:pt x="2597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8E4A3F72-A0ED-EAFF-4FC9-C84B0BC67D18}"/>
              </a:ext>
            </a:extLst>
          </p:cNvPr>
          <p:cNvSpPr/>
          <p:nvPr/>
        </p:nvSpPr>
        <p:spPr>
          <a:xfrm>
            <a:off x="6303747" y="97419"/>
            <a:ext cx="218535" cy="153807"/>
          </a:xfrm>
          <a:custGeom>
            <a:avLst/>
            <a:gdLst>
              <a:gd name="connsiteX0" fmla="*/ 117478 w 218535"/>
              <a:gd name="connsiteY0" fmla="*/ 0 h 153807"/>
              <a:gd name="connsiteX1" fmla="*/ 135722 w 218535"/>
              <a:gd name="connsiteY1" fmla="*/ 5473 h 153807"/>
              <a:gd name="connsiteX2" fmla="*/ 123665 w 218535"/>
              <a:gd name="connsiteY2" fmla="*/ 55050 h 153807"/>
              <a:gd name="connsiteX3" fmla="*/ 128662 w 218535"/>
              <a:gd name="connsiteY3" fmla="*/ 81624 h 153807"/>
              <a:gd name="connsiteX4" fmla="*/ 218536 w 218535"/>
              <a:gd name="connsiteY4" fmla="*/ 46246 h 153807"/>
              <a:gd name="connsiteX5" fmla="*/ 144845 w 218535"/>
              <a:gd name="connsiteY5" fmla="*/ 153808 h 153807"/>
              <a:gd name="connsiteX6" fmla="*/ 0 w 218535"/>
              <a:gd name="connsiteY6" fmla="*/ 55130 h 153807"/>
              <a:gd name="connsiteX7" fmla="*/ 117478 w 218535"/>
              <a:gd name="connsiteY7" fmla="*/ 0 h 153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8535" h="153807">
                <a:moveTo>
                  <a:pt x="117478" y="0"/>
                </a:moveTo>
                <a:cubicBezTo>
                  <a:pt x="123586" y="1111"/>
                  <a:pt x="129773" y="3649"/>
                  <a:pt x="135722" y="5473"/>
                </a:cubicBezTo>
                <a:cubicBezTo>
                  <a:pt x="139768" y="25146"/>
                  <a:pt x="127631" y="36251"/>
                  <a:pt x="123665" y="55050"/>
                </a:cubicBezTo>
                <a:cubicBezTo>
                  <a:pt x="120968" y="67821"/>
                  <a:pt x="121920" y="70836"/>
                  <a:pt x="128662" y="81624"/>
                </a:cubicBezTo>
                <a:cubicBezTo>
                  <a:pt x="158171" y="88525"/>
                  <a:pt x="193628" y="61000"/>
                  <a:pt x="218536" y="46246"/>
                </a:cubicBezTo>
                <a:cubicBezTo>
                  <a:pt x="200767" y="91222"/>
                  <a:pt x="179033" y="120413"/>
                  <a:pt x="144845" y="153808"/>
                </a:cubicBezTo>
                <a:cubicBezTo>
                  <a:pt x="84717" y="142623"/>
                  <a:pt x="42279" y="95585"/>
                  <a:pt x="0" y="55130"/>
                </a:cubicBezTo>
                <a:cubicBezTo>
                  <a:pt x="40693" y="38868"/>
                  <a:pt x="79561" y="22290"/>
                  <a:pt x="11747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45DE0338-BAEA-10B7-C836-4A70FF0C0C0F}"/>
              </a:ext>
            </a:extLst>
          </p:cNvPr>
          <p:cNvSpPr/>
          <p:nvPr/>
        </p:nvSpPr>
        <p:spPr>
          <a:xfrm>
            <a:off x="5972255" y="1885893"/>
            <a:ext cx="261291" cy="242282"/>
          </a:xfrm>
          <a:custGeom>
            <a:avLst/>
            <a:gdLst>
              <a:gd name="connsiteX0" fmla="*/ 0 w 261291"/>
              <a:gd name="connsiteY0" fmla="*/ 4313 h 242282"/>
              <a:gd name="connsiteX1" fmla="*/ 92253 w 261291"/>
              <a:gd name="connsiteY1" fmla="*/ 4551 h 242282"/>
              <a:gd name="connsiteX2" fmla="*/ 140878 w 261291"/>
              <a:gd name="connsiteY2" fmla="*/ 65233 h 242282"/>
              <a:gd name="connsiteX3" fmla="*/ 237415 w 261291"/>
              <a:gd name="connsiteY3" fmla="*/ 80860 h 242282"/>
              <a:gd name="connsiteX4" fmla="*/ 260181 w 261291"/>
              <a:gd name="connsiteY4" fmla="*/ 226735 h 242282"/>
              <a:gd name="connsiteX5" fmla="*/ 261291 w 261291"/>
              <a:gd name="connsiteY5" fmla="*/ 233081 h 242282"/>
              <a:gd name="connsiteX6" fmla="*/ 261291 w 261291"/>
              <a:gd name="connsiteY6" fmla="*/ 242283 h 242282"/>
              <a:gd name="connsiteX7" fmla="*/ 204178 w 261291"/>
              <a:gd name="connsiteY7" fmla="*/ 174065 h 242282"/>
              <a:gd name="connsiteX8" fmla="*/ 0 w 261291"/>
              <a:gd name="connsiteY8" fmla="*/ 4313 h 242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1291" h="242282">
                <a:moveTo>
                  <a:pt x="0" y="4313"/>
                </a:moveTo>
                <a:cubicBezTo>
                  <a:pt x="28953" y="1298"/>
                  <a:pt x="63855" y="-3778"/>
                  <a:pt x="92253" y="4551"/>
                </a:cubicBezTo>
                <a:cubicBezTo>
                  <a:pt x="125727" y="14307"/>
                  <a:pt x="125727" y="39374"/>
                  <a:pt x="140878" y="65233"/>
                </a:cubicBezTo>
                <a:cubicBezTo>
                  <a:pt x="172131" y="118856"/>
                  <a:pt x="196642" y="70548"/>
                  <a:pt x="237415" y="80860"/>
                </a:cubicBezTo>
                <a:cubicBezTo>
                  <a:pt x="267637" y="106084"/>
                  <a:pt x="253914" y="188264"/>
                  <a:pt x="260181" y="226735"/>
                </a:cubicBezTo>
                <a:lnTo>
                  <a:pt x="261291" y="233081"/>
                </a:lnTo>
                <a:lnTo>
                  <a:pt x="261291" y="242283"/>
                </a:lnTo>
                <a:cubicBezTo>
                  <a:pt x="243364" y="240934"/>
                  <a:pt x="215204" y="190405"/>
                  <a:pt x="204178" y="174065"/>
                </a:cubicBezTo>
                <a:cubicBezTo>
                  <a:pt x="147858" y="89823"/>
                  <a:pt x="90270" y="48892"/>
                  <a:pt x="0" y="431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91217342-1026-D8FB-C47A-7074D698973E}"/>
              </a:ext>
            </a:extLst>
          </p:cNvPr>
          <p:cNvSpPr/>
          <p:nvPr/>
        </p:nvSpPr>
        <p:spPr>
          <a:xfrm>
            <a:off x="1004392" y="5717875"/>
            <a:ext cx="109092" cy="253279"/>
          </a:xfrm>
          <a:custGeom>
            <a:avLst/>
            <a:gdLst>
              <a:gd name="connsiteX0" fmla="*/ 89953 w 109092"/>
              <a:gd name="connsiteY0" fmla="*/ 0 h 253279"/>
              <a:gd name="connsiteX1" fmla="*/ 99234 w 109092"/>
              <a:gd name="connsiteY1" fmla="*/ 9202 h 253279"/>
              <a:gd name="connsiteX2" fmla="*/ 95664 w 109092"/>
              <a:gd name="connsiteY2" fmla="*/ 253279 h 253279"/>
              <a:gd name="connsiteX3" fmla="*/ 72898 w 109092"/>
              <a:gd name="connsiteY3" fmla="*/ 206003 h 253279"/>
              <a:gd name="connsiteX4" fmla="*/ 0 w 109092"/>
              <a:gd name="connsiteY4" fmla="*/ 89080 h 253279"/>
              <a:gd name="connsiteX5" fmla="*/ 89953 w 109092"/>
              <a:gd name="connsiteY5" fmla="*/ 0 h 253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092" h="253279">
                <a:moveTo>
                  <a:pt x="89953" y="0"/>
                </a:moveTo>
                <a:lnTo>
                  <a:pt x="99234" y="9202"/>
                </a:lnTo>
                <a:cubicBezTo>
                  <a:pt x="118668" y="87097"/>
                  <a:pt x="104945" y="174591"/>
                  <a:pt x="95664" y="253279"/>
                </a:cubicBezTo>
                <a:cubicBezTo>
                  <a:pt x="85907" y="239001"/>
                  <a:pt x="79799" y="221868"/>
                  <a:pt x="72898" y="206003"/>
                </a:cubicBezTo>
                <a:cubicBezTo>
                  <a:pt x="53226" y="164438"/>
                  <a:pt x="26097" y="126680"/>
                  <a:pt x="0" y="89080"/>
                </a:cubicBezTo>
                <a:lnTo>
                  <a:pt x="89953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49188E0D-63F3-5FD7-F324-FF82A781404C}"/>
              </a:ext>
            </a:extLst>
          </p:cNvPr>
          <p:cNvSpPr/>
          <p:nvPr/>
        </p:nvSpPr>
        <p:spPr>
          <a:xfrm>
            <a:off x="3861619" y="1279099"/>
            <a:ext cx="143982" cy="167610"/>
          </a:xfrm>
          <a:custGeom>
            <a:avLst/>
            <a:gdLst>
              <a:gd name="connsiteX0" fmla="*/ 0 w 143982"/>
              <a:gd name="connsiteY0" fmla="*/ 141037 h 167610"/>
              <a:gd name="connsiteX1" fmla="*/ 14675 w 143982"/>
              <a:gd name="connsiteY1" fmla="*/ 94553 h 167610"/>
              <a:gd name="connsiteX2" fmla="*/ 110815 w 143982"/>
              <a:gd name="connsiteY2" fmla="*/ 6980 h 167610"/>
              <a:gd name="connsiteX3" fmla="*/ 133739 w 143982"/>
              <a:gd name="connsiteY3" fmla="*/ 0 h 167610"/>
              <a:gd name="connsiteX4" fmla="*/ 143972 w 143982"/>
              <a:gd name="connsiteY4" fmla="*/ 23797 h 167610"/>
              <a:gd name="connsiteX5" fmla="*/ 111053 w 143982"/>
              <a:gd name="connsiteY5" fmla="*/ 167610 h 167610"/>
              <a:gd name="connsiteX6" fmla="*/ 0 w 143982"/>
              <a:gd name="connsiteY6" fmla="*/ 141037 h 167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982" h="167610">
                <a:moveTo>
                  <a:pt x="0" y="141037"/>
                </a:moveTo>
                <a:cubicBezTo>
                  <a:pt x="3649" y="126203"/>
                  <a:pt x="7060" y="107880"/>
                  <a:pt x="14675" y="94553"/>
                </a:cubicBezTo>
                <a:cubicBezTo>
                  <a:pt x="29825" y="67980"/>
                  <a:pt x="83686" y="22211"/>
                  <a:pt x="110815" y="6980"/>
                </a:cubicBezTo>
                <a:cubicBezTo>
                  <a:pt x="118747" y="2538"/>
                  <a:pt x="124775" y="873"/>
                  <a:pt x="133739" y="0"/>
                </a:cubicBezTo>
                <a:cubicBezTo>
                  <a:pt x="143179" y="9598"/>
                  <a:pt x="143734" y="10312"/>
                  <a:pt x="143972" y="23797"/>
                </a:cubicBezTo>
                <a:cubicBezTo>
                  <a:pt x="144606" y="70915"/>
                  <a:pt x="115336" y="120334"/>
                  <a:pt x="111053" y="167610"/>
                </a:cubicBezTo>
                <a:cubicBezTo>
                  <a:pt x="76864" y="149366"/>
                  <a:pt x="38075" y="143099"/>
                  <a:pt x="0" y="14103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B06478D6-1273-3F8B-610A-7DC78F9A5430}"/>
              </a:ext>
            </a:extLst>
          </p:cNvPr>
          <p:cNvSpPr/>
          <p:nvPr/>
        </p:nvSpPr>
        <p:spPr>
          <a:xfrm>
            <a:off x="8716764" y="4229134"/>
            <a:ext cx="303332" cy="325781"/>
          </a:xfrm>
          <a:custGeom>
            <a:avLst/>
            <a:gdLst>
              <a:gd name="connsiteX0" fmla="*/ 276521 w 303332"/>
              <a:gd name="connsiteY0" fmla="*/ 0 h 325781"/>
              <a:gd name="connsiteX1" fmla="*/ 297938 w 303332"/>
              <a:gd name="connsiteY1" fmla="*/ 0 h 325781"/>
              <a:gd name="connsiteX2" fmla="*/ 303332 w 303332"/>
              <a:gd name="connsiteY2" fmla="*/ 8091 h 325781"/>
              <a:gd name="connsiteX3" fmla="*/ 185696 w 303332"/>
              <a:gd name="connsiteY3" fmla="*/ 105659 h 325781"/>
              <a:gd name="connsiteX4" fmla="*/ 6504 w 303332"/>
              <a:gd name="connsiteY4" fmla="*/ 324274 h 325781"/>
              <a:gd name="connsiteX5" fmla="*/ 0 w 303332"/>
              <a:gd name="connsiteY5" fmla="*/ 325781 h 325781"/>
              <a:gd name="connsiteX6" fmla="*/ 190614 w 303332"/>
              <a:gd name="connsiteY6" fmla="*/ 57668 h 325781"/>
              <a:gd name="connsiteX7" fmla="*/ 274617 w 303332"/>
              <a:gd name="connsiteY7" fmla="*/ 2062 h 325781"/>
              <a:gd name="connsiteX8" fmla="*/ 276521 w 303332"/>
              <a:gd name="connsiteY8" fmla="*/ 0 h 32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3332" h="325781">
                <a:moveTo>
                  <a:pt x="276521" y="0"/>
                </a:moveTo>
                <a:lnTo>
                  <a:pt x="297938" y="0"/>
                </a:lnTo>
                <a:lnTo>
                  <a:pt x="303332" y="8091"/>
                </a:lnTo>
                <a:cubicBezTo>
                  <a:pt x="287388" y="50053"/>
                  <a:pt x="219488" y="78133"/>
                  <a:pt x="185696" y="105659"/>
                </a:cubicBezTo>
                <a:cubicBezTo>
                  <a:pt x="119144" y="159837"/>
                  <a:pt x="67504" y="289530"/>
                  <a:pt x="6504" y="324274"/>
                </a:cubicBezTo>
                <a:cubicBezTo>
                  <a:pt x="4284" y="326416"/>
                  <a:pt x="6029" y="325067"/>
                  <a:pt x="0" y="325781"/>
                </a:cubicBezTo>
                <a:cubicBezTo>
                  <a:pt x="24590" y="247330"/>
                  <a:pt x="128345" y="110339"/>
                  <a:pt x="190614" y="57668"/>
                </a:cubicBezTo>
                <a:cubicBezTo>
                  <a:pt x="216077" y="36171"/>
                  <a:pt x="251772" y="25066"/>
                  <a:pt x="274617" y="2062"/>
                </a:cubicBezTo>
                <a:cubicBezTo>
                  <a:pt x="275252" y="1428"/>
                  <a:pt x="275887" y="714"/>
                  <a:pt x="276521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540B10D3-B47A-C8A7-2022-FAD9DB4DEBE7}"/>
              </a:ext>
            </a:extLst>
          </p:cNvPr>
          <p:cNvSpPr/>
          <p:nvPr/>
        </p:nvSpPr>
        <p:spPr>
          <a:xfrm>
            <a:off x="1258147" y="6158696"/>
            <a:ext cx="291751" cy="63935"/>
          </a:xfrm>
          <a:custGeom>
            <a:avLst/>
            <a:gdLst>
              <a:gd name="connsiteX0" fmla="*/ 157457 w 291751"/>
              <a:gd name="connsiteY0" fmla="*/ 2834 h 63935"/>
              <a:gd name="connsiteX1" fmla="*/ 205844 w 291751"/>
              <a:gd name="connsiteY1" fmla="*/ 217 h 63935"/>
              <a:gd name="connsiteX2" fmla="*/ 291751 w 291751"/>
              <a:gd name="connsiteY2" fmla="*/ 18064 h 63935"/>
              <a:gd name="connsiteX3" fmla="*/ 288658 w 291751"/>
              <a:gd name="connsiteY3" fmla="*/ 30597 h 63935"/>
              <a:gd name="connsiteX4" fmla="*/ 132391 w 291751"/>
              <a:gd name="connsiteY4" fmla="*/ 45986 h 63935"/>
              <a:gd name="connsiteX5" fmla="*/ 41169 w 291751"/>
              <a:gd name="connsiteY5" fmla="*/ 63120 h 63935"/>
              <a:gd name="connsiteX6" fmla="*/ 0 w 291751"/>
              <a:gd name="connsiteY6" fmla="*/ 57805 h 63935"/>
              <a:gd name="connsiteX7" fmla="*/ 157457 w 291751"/>
              <a:gd name="connsiteY7" fmla="*/ 2834 h 63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1751" h="63935">
                <a:moveTo>
                  <a:pt x="157457" y="2834"/>
                </a:moveTo>
                <a:cubicBezTo>
                  <a:pt x="173560" y="1406"/>
                  <a:pt x="189741" y="534"/>
                  <a:pt x="205844" y="217"/>
                </a:cubicBezTo>
                <a:cubicBezTo>
                  <a:pt x="232576" y="-101"/>
                  <a:pt x="271127" y="-2242"/>
                  <a:pt x="291751" y="18064"/>
                </a:cubicBezTo>
                <a:cubicBezTo>
                  <a:pt x="291434" y="23141"/>
                  <a:pt x="292703" y="27107"/>
                  <a:pt x="288658" y="30597"/>
                </a:cubicBezTo>
                <a:cubicBezTo>
                  <a:pt x="251614" y="62644"/>
                  <a:pt x="177208" y="49714"/>
                  <a:pt x="132391" y="45986"/>
                </a:cubicBezTo>
                <a:cubicBezTo>
                  <a:pt x="102724" y="53522"/>
                  <a:pt x="71708" y="60899"/>
                  <a:pt x="41169" y="63120"/>
                </a:cubicBezTo>
                <a:cubicBezTo>
                  <a:pt x="28794" y="63992"/>
                  <a:pt x="9598" y="65817"/>
                  <a:pt x="0" y="57805"/>
                </a:cubicBezTo>
                <a:cubicBezTo>
                  <a:pt x="31809" y="21872"/>
                  <a:pt x="110815" y="9894"/>
                  <a:pt x="157457" y="283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BDE35438-6CC5-BA2A-8A45-A048B5696C29}"/>
              </a:ext>
            </a:extLst>
          </p:cNvPr>
          <p:cNvSpPr/>
          <p:nvPr/>
        </p:nvSpPr>
        <p:spPr>
          <a:xfrm>
            <a:off x="11384487" y="1287745"/>
            <a:ext cx="288023" cy="111925"/>
          </a:xfrm>
          <a:custGeom>
            <a:avLst/>
            <a:gdLst>
              <a:gd name="connsiteX0" fmla="*/ 0 w 288023"/>
              <a:gd name="connsiteY0" fmla="*/ 76309 h 111925"/>
              <a:gd name="connsiteX1" fmla="*/ 42835 w 288023"/>
              <a:gd name="connsiteY1" fmla="*/ 60682 h 111925"/>
              <a:gd name="connsiteX2" fmla="*/ 71312 w 288023"/>
              <a:gd name="connsiteY2" fmla="*/ 10550 h 111925"/>
              <a:gd name="connsiteX3" fmla="*/ 106770 w 288023"/>
              <a:gd name="connsiteY3" fmla="*/ 48467 h 111925"/>
              <a:gd name="connsiteX4" fmla="*/ 113909 w 288023"/>
              <a:gd name="connsiteY4" fmla="*/ 43628 h 111925"/>
              <a:gd name="connsiteX5" fmla="*/ 112640 w 288023"/>
              <a:gd name="connsiteY5" fmla="*/ 16737 h 111925"/>
              <a:gd name="connsiteX6" fmla="*/ 128028 w 288023"/>
              <a:gd name="connsiteY6" fmla="*/ 0 h 111925"/>
              <a:gd name="connsiteX7" fmla="*/ 137706 w 288023"/>
              <a:gd name="connsiteY7" fmla="*/ 635 h 111925"/>
              <a:gd name="connsiteX8" fmla="*/ 154839 w 288023"/>
              <a:gd name="connsiteY8" fmla="*/ 38710 h 111925"/>
              <a:gd name="connsiteX9" fmla="*/ 278188 w 288023"/>
              <a:gd name="connsiteY9" fmla="*/ 92174 h 111925"/>
              <a:gd name="connsiteX10" fmla="*/ 288024 w 288023"/>
              <a:gd name="connsiteY10" fmla="*/ 111925 h 111925"/>
              <a:gd name="connsiteX11" fmla="*/ 185617 w 288023"/>
              <a:gd name="connsiteY11" fmla="*/ 72740 h 111925"/>
              <a:gd name="connsiteX12" fmla="*/ 55051 w 288023"/>
              <a:gd name="connsiteY12" fmla="*/ 95981 h 111925"/>
              <a:gd name="connsiteX13" fmla="*/ 51957 w 288023"/>
              <a:gd name="connsiteY13" fmla="*/ 95585 h 111925"/>
              <a:gd name="connsiteX14" fmla="*/ 46960 w 288023"/>
              <a:gd name="connsiteY14" fmla="*/ 94871 h 111925"/>
              <a:gd name="connsiteX15" fmla="*/ 0 w 288023"/>
              <a:gd name="connsiteY15" fmla="*/ 76309 h 11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8023" h="111925">
                <a:moveTo>
                  <a:pt x="0" y="76309"/>
                </a:moveTo>
                <a:cubicBezTo>
                  <a:pt x="14833" y="65521"/>
                  <a:pt x="25066" y="63062"/>
                  <a:pt x="42835" y="60682"/>
                </a:cubicBezTo>
                <a:cubicBezTo>
                  <a:pt x="59335" y="49180"/>
                  <a:pt x="64253" y="28636"/>
                  <a:pt x="71312" y="10550"/>
                </a:cubicBezTo>
                <a:cubicBezTo>
                  <a:pt x="84004" y="22528"/>
                  <a:pt x="91222" y="41645"/>
                  <a:pt x="106770" y="48467"/>
                </a:cubicBezTo>
                <a:lnTo>
                  <a:pt x="113909" y="43628"/>
                </a:lnTo>
                <a:cubicBezTo>
                  <a:pt x="112640" y="34347"/>
                  <a:pt x="111926" y="26177"/>
                  <a:pt x="112640" y="16737"/>
                </a:cubicBezTo>
                <a:lnTo>
                  <a:pt x="128028" y="0"/>
                </a:lnTo>
                <a:lnTo>
                  <a:pt x="137706" y="635"/>
                </a:lnTo>
                <a:cubicBezTo>
                  <a:pt x="144290" y="13088"/>
                  <a:pt x="149763" y="25621"/>
                  <a:pt x="154839" y="38710"/>
                </a:cubicBezTo>
                <a:cubicBezTo>
                  <a:pt x="201243" y="49736"/>
                  <a:pt x="250266" y="46563"/>
                  <a:pt x="278188" y="92174"/>
                </a:cubicBezTo>
                <a:cubicBezTo>
                  <a:pt x="281995" y="98440"/>
                  <a:pt x="285089" y="105183"/>
                  <a:pt x="288024" y="111925"/>
                </a:cubicBezTo>
                <a:cubicBezTo>
                  <a:pt x="255025" y="95902"/>
                  <a:pt x="220202" y="84717"/>
                  <a:pt x="185617" y="72740"/>
                </a:cubicBezTo>
                <a:cubicBezTo>
                  <a:pt x="142068" y="81544"/>
                  <a:pt x="97886" y="83290"/>
                  <a:pt x="55051" y="95981"/>
                </a:cubicBezTo>
                <a:lnTo>
                  <a:pt x="51957" y="95585"/>
                </a:lnTo>
                <a:cubicBezTo>
                  <a:pt x="50292" y="95347"/>
                  <a:pt x="48625" y="95109"/>
                  <a:pt x="46960" y="94871"/>
                </a:cubicBezTo>
                <a:cubicBezTo>
                  <a:pt x="25622" y="92491"/>
                  <a:pt x="16896" y="91222"/>
                  <a:pt x="0" y="7630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7D9437F1-8443-D9D6-918A-9DED813D0297}"/>
              </a:ext>
            </a:extLst>
          </p:cNvPr>
          <p:cNvSpPr/>
          <p:nvPr/>
        </p:nvSpPr>
        <p:spPr>
          <a:xfrm>
            <a:off x="5071459" y="5595082"/>
            <a:ext cx="177763" cy="100691"/>
          </a:xfrm>
          <a:custGeom>
            <a:avLst/>
            <a:gdLst>
              <a:gd name="connsiteX0" fmla="*/ 122792 w 177763"/>
              <a:gd name="connsiteY0" fmla="*/ 0 h 100691"/>
              <a:gd name="connsiteX1" fmla="*/ 177763 w 177763"/>
              <a:gd name="connsiteY1" fmla="*/ 71312 h 100691"/>
              <a:gd name="connsiteX2" fmla="*/ 49339 w 177763"/>
              <a:gd name="connsiteY2" fmla="*/ 100423 h 100691"/>
              <a:gd name="connsiteX3" fmla="*/ 3887 w 177763"/>
              <a:gd name="connsiteY3" fmla="*/ 93522 h 100691"/>
              <a:gd name="connsiteX4" fmla="*/ 0 w 177763"/>
              <a:gd name="connsiteY4" fmla="*/ 83448 h 100691"/>
              <a:gd name="connsiteX5" fmla="*/ 122792 w 177763"/>
              <a:gd name="connsiteY5" fmla="*/ 0 h 100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763" h="100691">
                <a:moveTo>
                  <a:pt x="122792" y="0"/>
                </a:moveTo>
                <a:cubicBezTo>
                  <a:pt x="146113" y="19117"/>
                  <a:pt x="161423" y="46404"/>
                  <a:pt x="177763" y="71312"/>
                </a:cubicBezTo>
                <a:cubicBezTo>
                  <a:pt x="129931" y="98916"/>
                  <a:pt x="102882" y="101772"/>
                  <a:pt x="49339" y="100423"/>
                </a:cubicBezTo>
                <a:cubicBezTo>
                  <a:pt x="32364" y="100741"/>
                  <a:pt x="19831" y="100503"/>
                  <a:pt x="3887" y="93522"/>
                </a:cubicBezTo>
                <a:lnTo>
                  <a:pt x="0" y="83448"/>
                </a:lnTo>
                <a:cubicBezTo>
                  <a:pt x="18561" y="46483"/>
                  <a:pt x="87573" y="19117"/>
                  <a:pt x="122792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6" name="Freeform: Shape 155" hidden="1">
            <a:extLst>
              <a:ext uri="{FF2B5EF4-FFF2-40B4-BE49-F238E27FC236}">
                <a16:creationId xmlns:a16="http://schemas.microsoft.com/office/drawing/2014/main" id="{43EA5121-ABE5-4211-DB26-960D11013DE0}"/>
              </a:ext>
            </a:extLst>
          </p:cNvPr>
          <p:cNvSpPr/>
          <p:nvPr/>
        </p:nvSpPr>
        <p:spPr>
          <a:xfrm>
            <a:off x="7042010" y="5280227"/>
            <a:ext cx="247826" cy="149386"/>
          </a:xfrm>
          <a:custGeom>
            <a:avLst/>
            <a:gdLst>
              <a:gd name="connsiteX0" fmla="*/ 167848 w 247826"/>
              <a:gd name="connsiteY0" fmla="*/ 1845 h 149386"/>
              <a:gd name="connsiteX1" fmla="*/ 171973 w 247826"/>
              <a:gd name="connsiteY1" fmla="*/ 1052 h 149386"/>
              <a:gd name="connsiteX2" fmla="*/ 178398 w 247826"/>
              <a:gd name="connsiteY2" fmla="*/ 417 h 149386"/>
              <a:gd name="connsiteX3" fmla="*/ 196484 w 247826"/>
              <a:gd name="connsiteY3" fmla="*/ 1766 h 149386"/>
              <a:gd name="connsiteX4" fmla="*/ 244395 w 247826"/>
              <a:gd name="connsiteY4" fmla="*/ 42379 h 149386"/>
              <a:gd name="connsiteX5" fmla="*/ 244157 w 247826"/>
              <a:gd name="connsiteY5" fmla="*/ 65462 h 149386"/>
              <a:gd name="connsiteX6" fmla="*/ 203623 w 247826"/>
              <a:gd name="connsiteY6" fmla="*/ 46187 h 149386"/>
              <a:gd name="connsiteX7" fmla="*/ 190297 w 247826"/>
              <a:gd name="connsiteY7" fmla="*/ 85452 h 149386"/>
              <a:gd name="connsiteX8" fmla="*/ 142703 w 247826"/>
              <a:gd name="connsiteY8" fmla="*/ 73554 h 149386"/>
              <a:gd name="connsiteX9" fmla="*/ 132867 w 247826"/>
              <a:gd name="connsiteY9" fmla="*/ 83786 h 149386"/>
              <a:gd name="connsiteX10" fmla="*/ 100582 w 247826"/>
              <a:gd name="connsiteY10" fmla="*/ 109011 h 149386"/>
              <a:gd name="connsiteX11" fmla="*/ 0 w 247826"/>
              <a:gd name="connsiteY11" fmla="*/ 149387 h 149386"/>
              <a:gd name="connsiteX12" fmla="*/ 167848 w 247826"/>
              <a:gd name="connsiteY12" fmla="*/ 1845 h 14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7826" h="149386">
                <a:moveTo>
                  <a:pt x="167848" y="1845"/>
                </a:moveTo>
                <a:cubicBezTo>
                  <a:pt x="169276" y="1607"/>
                  <a:pt x="170625" y="1290"/>
                  <a:pt x="171973" y="1052"/>
                </a:cubicBezTo>
                <a:cubicBezTo>
                  <a:pt x="174115" y="814"/>
                  <a:pt x="176256" y="655"/>
                  <a:pt x="178398" y="417"/>
                </a:cubicBezTo>
                <a:cubicBezTo>
                  <a:pt x="184823" y="-218"/>
                  <a:pt x="190217" y="-376"/>
                  <a:pt x="196484" y="1766"/>
                </a:cubicBezTo>
                <a:cubicBezTo>
                  <a:pt x="212745" y="7160"/>
                  <a:pt x="237415" y="27149"/>
                  <a:pt x="244395" y="42379"/>
                </a:cubicBezTo>
                <a:cubicBezTo>
                  <a:pt x="249393" y="53247"/>
                  <a:pt x="248599" y="54595"/>
                  <a:pt x="244157" y="65462"/>
                </a:cubicBezTo>
                <a:cubicBezTo>
                  <a:pt x="225833" y="64114"/>
                  <a:pt x="218536" y="56419"/>
                  <a:pt x="203623" y="46187"/>
                </a:cubicBezTo>
                <a:cubicBezTo>
                  <a:pt x="192121" y="52136"/>
                  <a:pt x="198705" y="71174"/>
                  <a:pt x="190297" y="85452"/>
                </a:cubicBezTo>
                <a:cubicBezTo>
                  <a:pt x="173480" y="88625"/>
                  <a:pt x="158488" y="79503"/>
                  <a:pt x="142703" y="73554"/>
                </a:cubicBezTo>
                <a:cubicBezTo>
                  <a:pt x="138419" y="76647"/>
                  <a:pt x="135484" y="79185"/>
                  <a:pt x="132867" y="83786"/>
                </a:cubicBezTo>
                <a:cubicBezTo>
                  <a:pt x="124617" y="98302"/>
                  <a:pt x="115019" y="102110"/>
                  <a:pt x="100582" y="109011"/>
                </a:cubicBezTo>
                <a:cubicBezTo>
                  <a:pt x="89159" y="129397"/>
                  <a:pt x="22925" y="142882"/>
                  <a:pt x="0" y="149387"/>
                </a:cubicBezTo>
                <a:cubicBezTo>
                  <a:pt x="14754" y="142486"/>
                  <a:pt x="163485" y="10571"/>
                  <a:pt x="167848" y="184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67353702-2CBF-66E8-7CF9-CC9E8F88F3AA}"/>
              </a:ext>
            </a:extLst>
          </p:cNvPr>
          <p:cNvSpPr/>
          <p:nvPr/>
        </p:nvSpPr>
        <p:spPr>
          <a:xfrm>
            <a:off x="10439192" y="3810119"/>
            <a:ext cx="264225" cy="89548"/>
          </a:xfrm>
          <a:custGeom>
            <a:avLst/>
            <a:gdLst>
              <a:gd name="connsiteX0" fmla="*/ 149604 w 264225"/>
              <a:gd name="connsiteY0" fmla="*/ 2568 h 89548"/>
              <a:gd name="connsiteX1" fmla="*/ 264226 w 264225"/>
              <a:gd name="connsiteY1" fmla="*/ 29 h 89548"/>
              <a:gd name="connsiteX2" fmla="*/ 92490 w 264225"/>
              <a:gd name="connsiteY2" fmla="*/ 67930 h 89548"/>
              <a:gd name="connsiteX3" fmla="*/ 59254 w 264225"/>
              <a:gd name="connsiteY3" fmla="*/ 89506 h 89548"/>
              <a:gd name="connsiteX4" fmla="*/ 3728 w 264225"/>
              <a:gd name="connsiteY4" fmla="*/ 30648 h 89548"/>
              <a:gd name="connsiteX5" fmla="*/ 0 w 264225"/>
              <a:gd name="connsiteY5" fmla="*/ 27872 h 89548"/>
              <a:gd name="connsiteX6" fmla="*/ 149604 w 264225"/>
              <a:gd name="connsiteY6" fmla="*/ 2568 h 8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225" h="89548">
                <a:moveTo>
                  <a:pt x="149604" y="2568"/>
                </a:moveTo>
                <a:cubicBezTo>
                  <a:pt x="187600" y="-843"/>
                  <a:pt x="226151" y="188"/>
                  <a:pt x="264226" y="29"/>
                </a:cubicBezTo>
                <a:cubicBezTo>
                  <a:pt x="230831" y="35249"/>
                  <a:pt x="140006" y="53097"/>
                  <a:pt x="92490" y="67930"/>
                </a:cubicBezTo>
                <a:cubicBezTo>
                  <a:pt x="85827" y="75545"/>
                  <a:pt x="69646" y="88475"/>
                  <a:pt x="59254" y="89506"/>
                </a:cubicBezTo>
                <a:cubicBezTo>
                  <a:pt x="42597" y="91172"/>
                  <a:pt x="19990" y="43181"/>
                  <a:pt x="3728" y="30648"/>
                </a:cubicBezTo>
                <a:cubicBezTo>
                  <a:pt x="2459" y="29696"/>
                  <a:pt x="1190" y="28824"/>
                  <a:pt x="0" y="27872"/>
                </a:cubicBezTo>
                <a:cubicBezTo>
                  <a:pt x="50529" y="22478"/>
                  <a:pt x="99868" y="12642"/>
                  <a:pt x="149604" y="2568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4C3F1C14-B5F9-312B-9EB9-B3FAC69E746A}"/>
              </a:ext>
            </a:extLst>
          </p:cNvPr>
          <p:cNvSpPr/>
          <p:nvPr/>
        </p:nvSpPr>
        <p:spPr>
          <a:xfrm>
            <a:off x="11365904" y="3246714"/>
            <a:ext cx="190318" cy="147304"/>
          </a:xfrm>
          <a:custGeom>
            <a:avLst/>
            <a:gdLst>
              <a:gd name="connsiteX0" fmla="*/ 118768 w 190318"/>
              <a:gd name="connsiteY0" fmla="*/ 794 h 147304"/>
              <a:gd name="connsiteX1" fmla="*/ 155416 w 190318"/>
              <a:gd name="connsiteY1" fmla="*/ 4126 h 147304"/>
              <a:gd name="connsiteX2" fmla="*/ 190318 w 190318"/>
              <a:gd name="connsiteY2" fmla="*/ 44977 h 147304"/>
              <a:gd name="connsiteX3" fmla="*/ 125035 w 190318"/>
              <a:gd name="connsiteY3" fmla="*/ 39821 h 147304"/>
              <a:gd name="connsiteX4" fmla="*/ 122180 w 190318"/>
              <a:gd name="connsiteY4" fmla="*/ 104311 h 147304"/>
              <a:gd name="connsiteX5" fmla="*/ 51979 w 190318"/>
              <a:gd name="connsiteY5" fmla="*/ 77420 h 147304"/>
              <a:gd name="connsiteX6" fmla="*/ 35717 w 190318"/>
              <a:gd name="connsiteY6" fmla="*/ 113830 h 147304"/>
              <a:gd name="connsiteX7" fmla="*/ 65384 w 190318"/>
              <a:gd name="connsiteY7" fmla="*/ 147304 h 147304"/>
              <a:gd name="connsiteX8" fmla="*/ 36114 w 190318"/>
              <a:gd name="connsiteY8" fmla="*/ 126680 h 147304"/>
              <a:gd name="connsiteX9" fmla="*/ 11841 w 190318"/>
              <a:gd name="connsiteY9" fmla="*/ 143973 h 147304"/>
              <a:gd name="connsiteX10" fmla="*/ 9065 w 190318"/>
              <a:gd name="connsiteY10" fmla="*/ 146749 h 147304"/>
              <a:gd name="connsiteX11" fmla="*/ 260 w 190318"/>
              <a:gd name="connsiteY11" fmla="*/ 143893 h 147304"/>
              <a:gd name="connsiteX12" fmla="*/ 4860 w 190318"/>
              <a:gd name="connsiteY12" fmla="*/ 109864 h 147304"/>
              <a:gd name="connsiteX13" fmla="*/ 118768 w 190318"/>
              <a:gd name="connsiteY13" fmla="*/ 794 h 147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0318" h="147304">
                <a:moveTo>
                  <a:pt x="118768" y="794"/>
                </a:moveTo>
                <a:cubicBezTo>
                  <a:pt x="131619" y="-634"/>
                  <a:pt x="143201" y="-475"/>
                  <a:pt x="155416" y="4126"/>
                </a:cubicBezTo>
                <a:cubicBezTo>
                  <a:pt x="174771" y="11344"/>
                  <a:pt x="182465" y="27447"/>
                  <a:pt x="190318" y="44977"/>
                </a:cubicBezTo>
                <a:cubicBezTo>
                  <a:pt x="183576" y="52513"/>
                  <a:pt x="142486" y="35220"/>
                  <a:pt x="125035" y="39821"/>
                </a:cubicBezTo>
                <a:cubicBezTo>
                  <a:pt x="92434" y="68536"/>
                  <a:pt x="131302" y="76389"/>
                  <a:pt x="122180" y="104311"/>
                </a:cubicBezTo>
                <a:cubicBezTo>
                  <a:pt x="94496" y="106532"/>
                  <a:pt x="80138" y="78134"/>
                  <a:pt x="51979" y="77420"/>
                </a:cubicBezTo>
                <a:cubicBezTo>
                  <a:pt x="39763" y="88605"/>
                  <a:pt x="38573" y="98203"/>
                  <a:pt x="35717" y="113830"/>
                </a:cubicBezTo>
                <a:cubicBezTo>
                  <a:pt x="52772" y="123983"/>
                  <a:pt x="57531" y="129694"/>
                  <a:pt x="65384" y="147304"/>
                </a:cubicBezTo>
                <a:cubicBezTo>
                  <a:pt x="55707" y="136754"/>
                  <a:pt x="50075" y="130488"/>
                  <a:pt x="36114" y="126680"/>
                </a:cubicBezTo>
                <a:cubicBezTo>
                  <a:pt x="25881" y="131202"/>
                  <a:pt x="19773" y="136199"/>
                  <a:pt x="11841" y="143973"/>
                </a:cubicBezTo>
                <a:lnTo>
                  <a:pt x="9065" y="146749"/>
                </a:lnTo>
                <a:lnTo>
                  <a:pt x="260" y="143893"/>
                </a:lnTo>
                <a:cubicBezTo>
                  <a:pt x="-771" y="131678"/>
                  <a:pt x="1370" y="121366"/>
                  <a:pt x="4860" y="109864"/>
                </a:cubicBezTo>
                <a:cubicBezTo>
                  <a:pt x="23423" y="49499"/>
                  <a:pt x="65860" y="29113"/>
                  <a:pt x="118768" y="79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BD8198C2-77E4-CF25-6746-84FE42718CF5}"/>
              </a:ext>
            </a:extLst>
          </p:cNvPr>
          <p:cNvSpPr/>
          <p:nvPr/>
        </p:nvSpPr>
        <p:spPr>
          <a:xfrm>
            <a:off x="11226008" y="3085283"/>
            <a:ext cx="216227" cy="107412"/>
          </a:xfrm>
          <a:custGeom>
            <a:avLst/>
            <a:gdLst>
              <a:gd name="connsiteX0" fmla="*/ 70986 w 216227"/>
              <a:gd name="connsiteY0" fmla="*/ 1674 h 107412"/>
              <a:gd name="connsiteX1" fmla="*/ 136983 w 216227"/>
              <a:gd name="connsiteY1" fmla="*/ 2467 h 107412"/>
              <a:gd name="connsiteX2" fmla="*/ 216227 w 216227"/>
              <a:gd name="connsiteY2" fmla="*/ 39670 h 107412"/>
              <a:gd name="connsiteX3" fmla="*/ 134286 w 216227"/>
              <a:gd name="connsiteY3" fmla="*/ 37132 h 107412"/>
              <a:gd name="connsiteX4" fmla="*/ 73286 w 216227"/>
              <a:gd name="connsiteY4" fmla="*/ 87740 h 107412"/>
              <a:gd name="connsiteX5" fmla="*/ 63530 w 216227"/>
              <a:gd name="connsiteY5" fmla="*/ 106540 h 107412"/>
              <a:gd name="connsiteX6" fmla="*/ 67020 w 216227"/>
              <a:gd name="connsiteY6" fmla="*/ 98686 h 107412"/>
              <a:gd name="connsiteX7" fmla="*/ 59960 w 216227"/>
              <a:gd name="connsiteY7" fmla="*/ 107412 h 107412"/>
              <a:gd name="connsiteX8" fmla="*/ 46872 w 216227"/>
              <a:gd name="connsiteY8" fmla="*/ 26581 h 107412"/>
              <a:gd name="connsiteX9" fmla="*/ 41477 w 216227"/>
              <a:gd name="connsiteY9" fmla="*/ 25550 h 107412"/>
              <a:gd name="connsiteX10" fmla="*/ 9511 w 216227"/>
              <a:gd name="connsiteY10" fmla="*/ 67274 h 107412"/>
              <a:gd name="connsiteX11" fmla="*/ 2372 w 216227"/>
              <a:gd name="connsiteY11" fmla="*/ 64736 h 107412"/>
              <a:gd name="connsiteX12" fmla="*/ 3878 w 216227"/>
              <a:gd name="connsiteY12" fmla="*/ 29120 h 107412"/>
              <a:gd name="connsiteX13" fmla="*/ 70986 w 216227"/>
              <a:gd name="connsiteY13" fmla="*/ 1674 h 10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16227" h="107412">
                <a:moveTo>
                  <a:pt x="70986" y="1674"/>
                </a:moveTo>
                <a:cubicBezTo>
                  <a:pt x="92958" y="-785"/>
                  <a:pt x="115090" y="-547"/>
                  <a:pt x="136983" y="2467"/>
                </a:cubicBezTo>
                <a:cubicBezTo>
                  <a:pt x="165936" y="6434"/>
                  <a:pt x="197983" y="15238"/>
                  <a:pt x="216227" y="39670"/>
                </a:cubicBezTo>
                <a:cubicBezTo>
                  <a:pt x="200521" y="51251"/>
                  <a:pt x="153879" y="39670"/>
                  <a:pt x="134286" y="37132"/>
                </a:cubicBezTo>
                <a:cubicBezTo>
                  <a:pt x="124609" y="57200"/>
                  <a:pt x="91610" y="75921"/>
                  <a:pt x="73286" y="87740"/>
                </a:cubicBezTo>
                <a:cubicBezTo>
                  <a:pt x="71462" y="94403"/>
                  <a:pt x="67020" y="100511"/>
                  <a:pt x="63530" y="106540"/>
                </a:cubicBezTo>
                <a:lnTo>
                  <a:pt x="67020" y="98686"/>
                </a:lnTo>
                <a:lnTo>
                  <a:pt x="59960" y="107412"/>
                </a:lnTo>
                <a:cubicBezTo>
                  <a:pt x="48617" y="90596"/>
                  <a:pt x="53455" y="48475"/>
                  <a:pt x="46872" y="26581"/>
                </a:cubicBezTo>
                <a:lnTo>
                  <a:pt x="41477" y="25550"/>
                </a:lnTo>
                <a:cubicBezTo>
                  <a:pt x="29817" y="38797"/>
                  <a:pt x="19743" y="52917"/>
                  <a:pt x="9511" y="67274"/>
                </a:cubicBezTo>
                <a:lnTo>
                  <a:pt x="2372" y="64736"/>
                </a:lnTo>
                <a:cubicBezTo>
                  <a:pt x="-484" y="50458"/>
                  <a:pt x="-1595" y="42843"/>
                  <a:pt x="3878" y="29120"/>
                </a:cubicBezTo>
                <a:cubicBezTo>
                  <a:pt x="20299" y="11431"/>
                  <a:pt x="48379" y="7465"/>
                  <a:pt x="70986" y="167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69154C6D-1401-D601-5D88-53EFC9E0C14F}"/>
              </a:ext>
            </a:extLst>
          </p:cNvPr>
          <p:cNvSpPr/>
          <p:nvPr/>
        </p:nvSpPr>
        <p:spPr>
          <a:xfrm>
            <a:off x="11333531" y="3150663"/>
            <a:ext cx="158837" cy="136982"/>
          </a:xfrm>
          <a:custGeom>
            <a:avLst/>
            <a:gdLst>
              <a:gd name="connsiteX0" fmla="*/ 69043 w 158837"/>
              <a:gd name="connsiteY0" fmla="*/ 1657 h 136982"/>
              <a:gd name="connsiteX1" fmla="*/ 129407 w 158837"/>
              <a:gd name="connsiteY1" fmla="*/ 6416 h 136982"/>
              <a:gd name="connsiteX2" fmla="*/ 158837 w 158837"/>
              <a:gd name="connsiteY2" fmla="*/ 34893 h 136982"/>
              <a:gd name="connsiteX3" fmla="*/ 37393 w 158837"/>
              <a:gd name="connsiteY3" fmla="*/ 92006 h 136982"/>
              <a:gd name="connsiteX4" fmla="*/ 35886 w 158837"/>
              <a:gd name="connsiteY4" fmla="*/ 94782 h 136982"/>
              <a:gd name="connsiteX5" fmla="*/ 825 w 158837"/>
              <a:gd name="connsiteY5" fmla="*/ 136983 h 136982"/>
              <a:gd name="connsiteX6" fmla="*/ 69043 w 158837"/>
              <a:gd name="connsiteY6" fmla="*/ 1657 h 136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837" h="136982">
                <a:moveTo>
                  <a:pt x="69043" y="1657"/>
                </a:moveTo>
                <a:cubicBezTo>
                  <a:pt x="89032" y="-326"/>
                  <a:pt x="110528" y="-2150"/>
                  <a:pt x="129407" y="6416"/>
                </a:cubicBezTo>
                <a:cubicBezTo>
                  <a:pt x="143607" y="12842"/>
                  <a:pt x="152650" y="20536"/>
                  <a:pt x="158837" y="34893"/>
                </a:cubicBezTo>
                <a:cubicBezTo>
                  <a:pt x="145510" y="64322"/>
                  <a:pt x="70153" y="77807"/>
                  <a:pt x="37393" y="92006"/>
                </a:cubicBezTo>
                <a:cubicBezTo>
                  <a:pt x="36917" y="92958"/>
                  <a:pt x="36441" y="93831"/>
                  <a:pt x="35886" y="94782"/>
                </a:cubicBezTo>
                <a:cubicBezTo>
                  <a:pt x="28350" y="107871"/>
                  <a:pt x="15024" y="133254"/>
                  <a:pt x="825" y="136983"/>
                </a:cubicBezTo>
                <a:cubicBezTo>
                  <a:pt x="-6790" y="81377"/>
                  <a:pt x="40089" y="42984"/>
                  <a:pt x="69043" y="165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67739BCF-D8D9-424E-9289-25A7266E913E}"/>
              </a:ext>
            </a:extLst>
          </p:cNvPr>
          <p:cNvSpPr/>
          <p:nvPr/>
        </p:nvSpPr>
        <p:spPr>
          <a:xfrm>
            <a:off x="8352736" y="4442723"/>
            <a:ext cx="128675" cy="161293"/>
          </a:xfrm>
          <a:custGeom>
            <a:avLst/>
            <a:gdLst>
              <a:gd name="connsiteX0" fmla="*/ 19051 w 128675"/>
              <a:gd name="connsiteY0" fmla="*/ 584 h 161293"/>
              <a:gd name="connsiteX1" fmla="*/ 29362 w 128675"/>
              <a:gd name="connsiteY1" fmla="*/ 29 h 161293"/>
              <a:gd name="connsiteX2" fmla="*/ 128675 w 128675"/>
              <a:gd name="connsiteY2" fmla="*/ 23826 h 161293"/>
              <a:gd name="connsiteX3" fmla="*/ 110193 w 128675"/>
              <a:gd name="connsiteY3" fmla="*/ 52065 h 161293"/>
              <a:gd name="connsiteX4" fmla="*/ 102023 w 128675"/>
              <a:gd name="connsiteY4" fmla="*/ 51668 h 161293"/>
              <a:gd name="connsiteX5" fmla="*/ 102657 w 128675"/>
              <a:gd name="connsiteY5" fmla="*/ 33662 h 161293"/>
              <a:gd name="connsiteX6" fmla="*/ 97818 w 128675"/>
              <a:gd name="connsiteY6" fmla="*/ 28585 h 161293"/>
              <a:gd name="connsiteX7" fmla="*/ 48956 w 128675"/>
              <a:gd name="connsiteY7" fmla="*/ 66026 h 161293"/>
              <a:gd name="connsiteX8" fmla="*/ 50701 w 128675"/>
              <a:gd name="connsiteY8" fmla="*/ 78479 h 161293"/>
              <a:gd name="connsiteX9" fmla="*/ 251 w 128675"/>
              <a:gd name="connsiteY9" fmla="*/ 161293 h 161293"/>
              <a:gd name="connsiteX10" fmla="*/ 13 w 128675"/>
              <a:gd name="connsiteY10" fmla="*/ 59600 h 161293"/>
              <a:gd name="connsiteX11" fmla="*/ 19051 w 128675"/>
              <a:gd name="connsiteY11" fmla="*/ 584 h 161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675" h="161293">
                <a:moveTo>
                  <a:pt x="19051" y="584"/>
                </a:moveTo>
                <a:cubicBezTo>
                  <a:pt x="22461" y="346"/>
                  <a:pt x="25872" y="29"/>
                  <a:pt x="29362" y="29"/>
                </a:cubicBezTo>
                <a:cubicBezTo>
                  <a:pt x="60140" y="-289"/>
                  <a:pt x="105116" y="1694"/>
                  <a:pt x="128675" y="23826"/>
                </a:cubicBezTo>
                <a:cubicBezTo>
                  <a:pt x="124868" y="38104"/>
                  <a:pt x="120188" y="41594"/>
                  <a:pt x="110193" y="52065"/>
                </a:cubicBezTo>
                <a:lnTo>
                  <a:pt x="102023" y="51668"/>
                </a:lnTo>
                <a:lnTo>
                  <a:pt x="102657" y="33662"/>
                </a:lnTo>
                <a:lnTo>
                  <a:pt x="97818" y="28585"/>
                </a:lnTo>
                <a:cubicBezTo>
                  <a:pt x="80050" y="39373"/>
                  <a:pt x="64741" y="52620"/>
                  <a:pt x="48956" y="66026"/>
                </a:cubicBezTo>
                <a:cubicBezTo>
                  <a:pt x="50224" y="70388"/>
                  <a:pt x="51335" y="73879"/>
                  <a:pt x="50701" y="78479"/>
                </a:cubicBezTo>
                <a:cubicBezTo>
                  <a:pt x="46734" y="109416"/>
                  <a:pt x="24920" y="143128"/>
                  <a:pt x="251" y="161293"/>
                </a:cubicBezTo>
                <a:cubicBezTo>
                  <a:pt x="8659" y="128215"/>
                  <a:pt x="-384" y="93392"/>
                  <a:pt x="13" y="59600"/>
                </a:cubicBezTo>
                <a:cubicBezTo>
                  <a:pt x="330" y="37549"/>
                  <a:pt x="2630" y="16687"/>
                  <a:pt x="19051" y="58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F80EDC25-010D-95E6-5E61-E62BAEDD2DC9}"/>
              </a:ext>
            </a:extLst>
          </p:cNvPr>
          <p:cNvSpPr/>
          <p:nvPr/>
        </p:nvSpPr>
        <p:spPr>
          <a:xfrm>
            <a:off x="5922836" y="2241450"/>
            <a:ext cx="212348" cy="90428"/>
          </a:xfrm>
          <a:custGeom>
            <a:avLst/>
            <a:gdLst>
              <a:gd name="connsiteX0" fmla="*/ 0 w 212348"/>
              <a:gd name="connsiteY0" fmla="*/ 0 h 90428"/>
              <a:gd name="connsiteX1" fmla="*/ 212349 w 212348"/>
              <a:gd name="connsiteY1" fmla="*/ 38472 h 90428"/>
              <a:gd name="connsiteX2" fmla="*/ 188552 w 212348"/>
              <a:gd name="connsiteY2" fmla="*/ 37996 h 90428"/>
              <a:gd name="connsiteX3" fmla="*/ 4363 w 212348"/>
              <a:gd name="connsiteY3" fmla="*/ 90429 h 90428"/>
              <a:gd name="connsiteX4" fmla="*/ 0 w 212348"/>
              <a:gd name="connsiteY4" fmla="*/ 0 h 90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348" h="90428">
                <a:moveTo>
                  <a:pt x="0" y="0"/>
                </a:moveTo>
                <a:cubicBezTo>
                  <a:pt x="49736" y="15785"/>
                  <a:pt x="179905" y="6108"/>
                  <a:pt x="212349" y="38472"/>
                </a:cubicBezTo>
                <a:lnTo>
                  <a:pt x="188552" y="37996"/>
                </a:lnTo>
                <a:cubicBezTo>
                  <a:pt x="116923" y="37123"/>
                  <a:pt x="66870" y="58382"/>
                  <a:pt x="4363" y="90429"/>
                </a:cubicBezTo>
                <a:cubicBezTo>
                  <a:pt x="635" y="60524"/>
                  <a:pt x="794" y="30063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3" name="Freeform: Shape 162" hidden="1">
            <a:extLst>
              <a:ext uri="{FF2B5EF4-FFF2-40B4-BE49-F238E27FC236}">
                <a16:creationId xmlns:a16="http://schemas.microsoft.com/office/drawing/2014/main" id="{80EEDDBE-DF7D-2247-B95E-DA46E8118E01}"/>
              </a:ext>
            </a:extLst>
          </p:cNvPr>
          <p:cNvSpPr/>
          <p:nvPr/>
        </p:nvSpPr>
        <p:spPr>
          <a:xfrm>
            <a:off x="2484010" y="439937"/>
            <a:ext cx="154839" cy="143892"/>
          </a:xfrm>
          <a:custGeom>
            <a:avLst/>
            <a:gdLst>
              <a:gd name="connsiteX0" fmla="*/ 76230 w 154839"/>
              <a:gd name="connsiteY0" fmla="*/ 0 h 143892"/>
              <a:gd name="connsiteX1" fmla="*/ 154839 w 154839"/>
              <a:gd name="connsiteY1" fmla="*/ 143893 h 143892"/>
              <a:gd name="connsiteX2" fmla="*/ 45849 w 154839"/>
              <a:gd name="connsiteY2" fmla="*/ 124934 h 143892"/>
              <a:gd name="connsiteX3" fmla="*/ 21100 w 154839"/>
              <a:gd name="connsiteY3" fmla="*/ 126045 h 143892"/>
              <a:gd name="connsiteX4" fmla="*/ 0 w 154839"/>
              <a:gd name="connsiteY4" fmla="*/ 104786 h 143892"/>
              <a:gd name="connsiteX5" fmla="*/ 8884 w 154839"/>
              <a:gd name="connsiteY5" fmla="*/ 96219 h 143892"/>
              <a:gd name="connsiteX6" fmla="*/ 83369 w 154839"/>
              <a:gd name="connsiteY6" fmla="*/ 108990 h 143892"/>
              <a:gd name="connsiteX7" fmla="*/ 85352 w 154839"/>
              <a:gd name="connsiteY7" fmla="*/ 100979 h 143892"/>
              <a:gd name="connsiteX8" fmla="*/ 70757 w 154839"/>
              <a:gd name="connsiteY8" fmla="*/ 83686 h 143892"/>
              <a:gd name="connsiteX9" fmla="*/ 76230 w 154839"/>
              <a:gd name="connsiteY9" fmla="*/ 0 h 14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839" h="143892">
                <a:moveTo>
                  <a:pt x="76230" y="0"/>
                </a:moveTo>
                <a:cubicBezTo>
                  <a:pt x="107880" y="24114"/>
                  <a:pt x="136833" y="106055"/>
                  <a:pt x="154839" y="143893"/>
                </a:cubicBezTo>
                <a:cubicBezTo>
                  <a:pt x="116288" y="129297"/>
                  <a:pt x="87414" y="122475"/>
                  <a:pt x="45849" y="124934"/>
                </a:cubicBezTo>
                <a:lnTo>
                  <a:pt x="21100" y="126045"/>
                </a:lnTo>
                <a:cubicBezTo>
                  <a:pt x="7536" y="118747"/>
                  <a:pt x="5949" y="118747"/>
                  <a:pt x="0" y="104786"/>
                </a:cubicBezTo>
                <a:lnTo>
                  <a:pt x="8884" y="96219"/>
                </a:lnTo>
                <a:cubicBezTo>
                  <a:pt x="35061" y="92570"/>
                  <a:pt x="58144" y="103676"/>
                  <a:pt x="83369" y="108990"/>
                </a:cubicBezTo>
                <a:lnTo>
                  <a:pt x="85352" y="100979"/>
                </a:lnTo>
                <a:lnTo>
                  <a:pt x="70757" y="83686"/>
                </a:lnTo>
                <a:cubicBezTo>
                  <a:pt x="63776" y="59255"/>
                  <a:pt x="72740" y="25145"/>
                  <a:pt x="7623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25B64DC1-009B-CD4F-0A0B-6DC70D6C6F99}"/>
              </a:ext>
            </a:extLst>
          </p:cNvPr>
          <p:cNvSpPr/>
          <p:nvPr/>
        </p:nvSpPr>
        <p:spPr>
          <a:xfrm>
            <a:off x="5364956" y="2067731"/>
            <a:ext cx="298255" cy="99868"/>
          </a:xfrm>
          <a:custGeom>
            <a:avLst/>
            <a:gdLst>
              <a:gd name="connsiteX0" fmla="*/ 0 w 298255"/>
              <a:gd name="connsiteY0" fmla="*/ 3093 h 99868"/>
              <a:gd name="connsiteX1" fmla="*/ 288975 w 298255"/>
              <a:gd name="connsiteY1" fmla="*/ 0 h 99868"/>
              <a:gd name="connsiteX2" fmla="*/ 290561 w 298255"/>
              <a:gd name="connsiteY2" fmla="*/ 4045 h 99868"/>
              <a:gd name="connsiteX3" fmla="*/ 298256 w 298255"/>
              <a:gd name="connsiteY3" fmla="*/ 2300 h 99868"/>
              <a:gd name="connsiteX4" fmla="*/ 64886 w 298255"/>
              <a:gd name="connsiteY4" fmla="*/ 99868 h 99868"/>
              <a:gd name="connsiteX5" fmla="*/ 57509 w 298255"/>
              <a:gd name="connsiteY5" fmla="*/ 97568 h 99868"/>
              <a:gd name="connsiteX6" fmla="*/ 0 w 298255"/>
              <a:gd name="connsiteY6" fmla="*/ 3093 h 99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255" h="99868">
                <a:moveTo>
                  <a:pt x="0" y="3093"/>
                </a:moveTo>
                <a:cubicBezTo>
                  <a:pt x="85827" y="24114"/>
                  <a:pt x="203147" y="23638"/>
                  <a:pt x="288975" y="0"/>
                </a:cubicBezTo>
                <a:lnTo>
                  <a:pt x="290561" y="4045"/>
                </a:lnTo>
                <a:lnTo>
                  <a:pt x="298256" y="2300"/>
                </a:lnTo>
                <a:cubicBezTo>
                  <a:pt x="221629" y="49577"/>
                  <a:pt x="96854" y="-17055"/>
                  <a:pt x="64886" y="99868"/>
                </a:cubicBezTo>
                <a:cubicBezTo>
                  <a:pt x="62506" y="99233"/>
                  <a:pt x="59810" y="98757"/>
                  <a:pt x="57509" y="97568"/>
                </a:cubicBezTo>
                <a:cubicBezTo>
                  <a:pt x="33554" y="84638"/>
                  <a:pt x="6980" y="28715"/>
                  <a:pt x="0" y="309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C73DDAD4-EDFA-10A4-A80E-5253B8149372}"/>
              </a:ext>
            </a:extLst>
          </p:cNvPr>
          <p:cNvSpPr/>
          <p:nvPr/>
        </p:nvSpPr>
        <p:spPr>
          <a:xfrm>
            <a:off x="5689547" y="267964"/>
            <a:ext cx="125489" cy="154204"/>
          </a:xfrm>
          <a:custGeom>
            <a:avLst/>
            <a:gdLst>
              <a:gd name="connsiteX0" fmla="*/ 0 w 125489"/>
              <a:gd name="connsiteY0" fmla="*/ 99075 h 154204"/>
              <a:gd name="connsiteX1" fmla="*/ 55050 w 125489"/>
              <a:gd name="connsiteY1" fmla="*/ 43469 h 154204"/>
              <a:gd name="connsiteX2" fmla="*/ 85907 w 125489"/>
              <a:gd name="connsiteY2" fmla="*/ 21576 h 154204"/>
              <a:gd name="connsiteX3" fmla="*/ 114146 w 125489"/>
              <a:gd name="connsiteY3" fmla="*/ 0 h 154204"/>
              <a:gd name="connsiteX4" fmla="*/ 125490 w 125489"/>
              <a:gd name="connsiteY4" fmla="*/ 1190 h 154204"/>
              <a:gd name="connsiteX5" fmla="*/ 3887 w 125489"/>
              <a:gd name="connsiteY5" fmla="*/ 154205 h 154204"/>
              <a:gd name="connsiteX6" fmla="*/ 0 w 125489"/>
              <a:gd name="connsiteY6" fmla="*/ 99075 h 154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489" h="154204">
                <a:moveTo>
                  <a:pt x="0" y="99075"/>
                </a:moveTo>
                <a:cubicBezTo>
                  <a:pt x="17054" y="70598"/>
                  <a:pt x="20941" y="53623"/>
                  <a:pt x="55050" y="43469"/>
                </a:cubicBezTo>
                <a:cubicBezTo>
                  <a:pt x="69329" y="39186"/>
                  <a:pt x="75754" y="31809"/>
                  <a:pt x="85907" y="21576"/>
                </a:cubicBezTo>
                <a:cubicBezTo>
                  <a:pt x="94474" y="13009"/>
                  <a:pt x="102406" y="3887"/>
                  <a:pt x="114146" y="0"/>
                </a:cubicBezTo>
                <a:lnTo>
                  <a:pt x="125490" y="1190"/>
                </a:lnTo>
                <a:cubicBezTo>
                  <a:pt x="123031" y="48149"/>
                  <a:pt x="35457" y="122634"/>
                  <a:pt x="3887" y="154205"/>
                </a:cubicBezTo>
                <a:cubicBezTo>
                  <a:pt x="5315" y="135167"/>
                  <a:pt x="8725" y="116685"/>
                  <a:pt x="0" y="99075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8277E471-0B90-3925-F49B-6479C5FA2953}"/>
              </a:ext>
            </a:extLst>
          </p:cNvPr>
          <p:cNvSpPr/>
          <p:nvPr/>
        </p:nvSpPr>
        <p:spPr>
          <a:xfrm>
            <a:off x="2666776" y="505775"/>
            <a:ext cx="98674" cy="163406"/>
          </a:xfrm>
          <a:custGeom>
            <a:avLst/>
            <a:gdLst>
              <a:gd name="connsiteX0" fmla="*/ 9356 w 98674"/>
              <a:gd name="connsiteY0" fmla="*/ 92888 h 163406"/>
              <a:gd name="connsiteX1" fmla="*/ 789 w 98674"/>
              <a:gd name="connsiteY1" fmla="*/ 8646 h 163406"/>
              <a:gd name="connsiteX2" fmla="*/ 7214 w 98674"/>
              <a:gd name="connsiteY2" fmla="*/ 0 h 163406"/>
              <a:gd name="connsiteX3" fmla="*/ 98674 w 98674"/>
              <a:gd name="connsiteY3" fmla="*/ 163406 h 163406"/>
              <a:gd name="connsiteX4" fmla="*/ 50445 w 98674"/>
              <a:gd name="connsiteY4" fmla="*/ 147859 h 163406"/>
              <a:gd name="connsiteX5" fmla="*/ 9356 w 98674"/>
              <a:gd name="connsiteY5" fmla="*/ 92888 h 16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674" h="163406">
                <a:moveTo>
                  <a:pt x="9356" y="92888"/>
                </a:moveTo>
                <a:cubicBezTo>
                  <a:pt x="4358" y="65045"/>
                  <a:pt x="-2305" y="36965"/>
                  <a:pt x="789" y="8646"/>
                </a:cubicBezTo>
                <a:lnTo>
                  <a:pt x="7214" y="0"/>
                </a:lnTo>
                <a:cubicBezTo>
                  <a:pt x="59012" y="33474"/>
                  <a:pt x="58536" y="121285"/>
                  <a:pt x="98674" y="163406"/>
                </a:cubicBezTo>
                <a:cubicBezTo>
                  <a:pt x="79081" y="163168"/>
                  <a:pt x="66707" y="157616"/>
                  <a:pt x="50445" y="147859"/>
                </a:cubicBezTo>
                <a:cubicBezTo>
                  <a:pt x="40054" y="125331"/>
                  <a:pt x="26728" y="110418"/>
                  <a:pt x="9356" y="92888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A6DF7287-4558-831A-8188-1453D66E549F}"/>
              </a:ext>
            </a:extLst>
          </p:cNvPr>
          <p:cNvSpPr/>
          <p:nvPr/>
        </p:nvSpPr>
        <p:spPr>
          <a:xfrm>
            <a:off x="9910581" y="120420"/>
            <a:ext cx="163802" cy="100616"/>
          </a:xfrm>
          <a:custGeom>
            <a:avLst/>
            <a:gdLst>
              <a:gd name="connsiteX0" fmla="*/ 0 w 163802"/>
              <a:gd name="connsiteY0" fmla="*/ 95984 h 100616"/>
              <a:gd name="connsiteX1" fmla="*/ 55685 w 163802"/>
              <a:gd name="connsiteY1" fmla="*/ 37126 h 100616"/>
              <a:gd name="connsiteX2" fmla="*/ 114226 w 163802"/>
              <a:gd name="connsiteY2" fmla="*/ 24593 h 100616"/>
              <a:gd name="connsiteX3" fmla="*/ 160709 w 163802"/>
              <a:gd name="connsiteY3" fmla="*/ 3 h 100616"/>
              <a:gd name="connsiteX4" fmla="*/ 159122 w 163802"/>
              <a:gd name="connsiteY4" fmla="*/ 14439 h 100616"/>
              <a:gd name="connsiteX5" fmla="*/ 163803 w 163802"/>
              <a:gd name="connsiteY5" fmla="*/ 18882 h 100616"/>
              <a:gd name="connsiteX6" fmla="*/ 58461 w 163802"/>
              <a:gd name="connsiteY6" fmla="*/ 90749 h 100616"/>
              <a:gd name="connsiteX7" fmla="*/ 7932 w 163802"/>
              <a:gd name="connsiteY7" fmla="*/ 98522 h 100616"/>
              <a:gd name="connsiteX8" fmla="*/ 0 w 163802"/>
              <a:gd name="connsiteY8" fmla="*/ 95984 h 10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802" h="100616">
                <a:moveTo>
                  <a:pt x="0" y="95984"/>
                </a:moveTo>
                <a:cubicBezTo>
                  <a:pt x="23400" y="82023"/>
                  <a:pt x="36727" y="56164"/>
                  <a:pt x="55685" y="37126"/>
                </a:cubicBezTo>
                <a:cubicBezTo>
                  <a:pt x="82020" y="10632"/>
                  <a:pt x="88921" y="34429"/>
                  <a:pt x="114226" y="24593"/>
                </a:cubicBezTo>
                <a:cubicBezTo>
                  <a:pt x="136277" y="16026"/>
                  <a:pt x="131677" y="-235"/>
                  <a:pt x="160709" y="3"/>
                </a:cubicBezTo>
                <a:lnTo>
                  <a:pt x="159122" y="14439"/>
                </a:lnTo>
                <a:lnTo>
                  <a:pt x="163803" y="18882"/>
                </a:lnTo>
                <a:cubicBezTo>
                  <a:pt x="138498" y="48152"/>
                  <a:pt x="93839" y="75360"/>
                  <a:pt x="58461" y="90749"/>
                </a:cubicBezTo>
                <a:cubicBezTo>
                  <a:pt x="42835" y="99791"/>
                  <a:pt x="25621" y="103202"/>
                  <a:pt x="7932" y="98522"/>
                </a:cubicBezTo>
                <a:cubicBezTo>
                  <a:pt x="5156" y="97729"/>
                  <a:pt x="2538" y="96856"/>
                  <a:pt x="0" y="959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68874F3C-86C4-E1A4-28E9-79CA1EE75AC2}"/>
              </a:ext>
            </a:extLst>
          </p:cNvPr>
          <p:cNvSpPr/>
          <p:nvPr/>
        </p:nvSpPr>
        <p:spPr>
          <a:xfrm>
            <a:off x="6269335" y="1969608"/>
            <a:ext cx="60296" cy="153649"/>
          </a:xfrm>
          <a:custGeom>
            <a:avLst/>
            <a:gdLst>
              <a:gd name="connsiteX0" fmla="*/ 27988 w 60296"/>
              <a:gd name="connsiteY0" fmla="*/ 0 h 153649"/>
              <a:gd name="connsiteX1" fmla="*/ 31161 w 60296"/>
              <a:gd name="connsiteY1" fmla="*/ 714 h 153649"/>
              <a:gd name="connsiteX2" fmla="*/ 56544 w 60296"/>
              <a:gd name="connsiteY2" fmla="*/ 14754 h 153649"/>
              <a:gd name="connsiteX3" fmla="*/ 23387 w 60296"/>
              <a:gd name="connsiteY3" fmla="*/ 149049 h 153649"/>
              <a:gd name="connsiteX4" fmla="*/ 10299 w 60296"/>
              <a:gd name="connsiteY4" fmla="*/ 153649 h 153649"/>
              <a:gd name="connsiteX5" fmla="*/ 3318 w 60296"/>
              <a:gd name="connsiteY5" fmla="*/ 131042 h 153649"/>
              <a:gd name="connsiteX6" fmla="*/ 27988 w 60296"/>
              <a:gd name="connsiteY6" fmla="*/ 0 h 153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296" h="153649">
                <a:moveTo>
                  <a:pt x="27988" y="0"/>
                </a:moveTo>
                <a:cubicBezTo>
                  <a:pt x="29019" y="238"/>
                  <a:pt x="30130" y="397"/>
                  <a:pt x="31161" y="714"/>
                </a:cubicBezTo>
                <a:cubicBezTo>
                  <a:pt x="39251" y="2935"/>
                  <a:pt x="52419" y="7298"/>
                  <a:pt x="56544" y="14754"/>
                </a:cubicBezTo>
                <a:cubicBezTo>
                  <a:pt x="72250" y="43231"/>
                  <a:pt x="34254" y="120334"/>
                  <a:pt x="23387" y="149049"/>
                </a:cubicBezTo>
                <a:cubicBezTo>
                  <a:pt x="19817" y="152063"/>
                  <a:pt x="14741" y="152459"/>
                  <a:pt x="10299" y="153649"/>
                </a:cubicBezTo>
                <a:cubicBezTo>
                  <a:pt x="4984" y="145955"/>
                  <a:pt x="4350" y="140006"/>
                  <a:pt x="3318" y="131042"/>
                </a:cubicBezTo>
                <a:cubicBezTo>
                  <a:pt x="-2314" y="80830"/>
                  <a:pt x="-4456" y="40851"/>
                  <a:pt x="2798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6A74D3FE-4FD2-714E-CE2B-84B749FBA1E6}"/>
              </a:ext>
            </a:extLst>
          </p:cNvPr>
          <p:cNvSpPr/>
          <p:nvPr/>
        </p:nvSpPr>
        <p:spPr>
          <a:xfrm>
            <a:off x="6360509" y="1987535"/>
            <a:ext cx="104164" cy="140164"/>
          </a:xfrm>
          <a:custGeom>
            <a:avLst/>
            <a:gdLst>
              <a:gd name="connsiteX0" fmla="*/ 62224 w 104164"/>
              <a:gd name="connsiteY0" fmla="*/ 0 h 140164"/>
              <a:gd name="connsiteX1" fmla="*/ 104106 w 104164"/>
              <a:gd name="connsiteY1" fmla="*/ 7853 h 140164"/>
              <a:gd name="connsiteX2" fmla="*/ 22483 w 104164"/>
              <a:gd name="connsiteY2" fmla="*/ 114305 h 140164"/>
              <a:gd name="connsiteX3" fmla="*/ 7173 w 104164"/>
              <a:gd name="connsiteY3" fmla="*/ 140164 h 140164"/>
              <a:gd name="connsiteX4" fmla="*/ 272 w 104164"/>
              <a:gd name="connsiteY4" fmla="*/ 138974 h 140164"/>
              <a:gd name="connsiteX5" fmla="*/ 62224 w 104164"/>
              <a:gd name="connsiteY5" fmla="*/ 0 h 140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164" h="140164">
                <a:moveTo>
                  <a:pt x="62224" y="0"/>
                </a:moveTo>
                <a:cubicBezTo>
                  <a:pt x="78803" y="555"/>
                  <a:pt x="89352" y="-952"/>
                  <a:pt x="104106" y="7853"/>
                </a:cubicBezTo>
                <a:cubicBezTo>
                  <a:pt x="106328" y="39265"/>
                  <a:pt x="44693" y="88604"/>
                  <a:pt x="22483" y="114305"/>
                </a:cubicBezTo>
                <a:lnTo>
                  <a:pt x="7173" y="140164"/>
                </a:lnTo>
                <a:lnTo>
                  <a:pt x="272" y="138974"/>
                </a:lnTo>
                <a:cubicBezTo>
                  <a:pt x="-3535" y="91380"/>
                  <a:pt x="33350" y="34744"/>
                  <a:pt x="6222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7A1D1A52-C22C-AC58-C169-D7EEC60B1DA6}"/>
              </a:ext>
            </a:extLst>
          </p:cNvPr>
          <p:cNvSpPr/>
          <p:nvPr/>
        </p:nvSpPr>
        <p:spPr>
          <a:xfrm>
            <a:off x="10531761" y="3895976"/>
            <a:ext cx="171814" cy="95188"/>
          </a:xfrm>
          <a:custGeom>
            <a:avLst/>
            <a:gdLst>
              <a:gd name="connsiteX0" fmla="*/ 162692 w 171814"/>
              <a:gd name="connsiteY0" fmla="*/ 0 h 95188"/>
              <a:gd name="connsiteX1" fmla="*/ 171815 w 171814"/>
              <a:gd name="connsiteY1" fmla="*/ 5315 h 95188"/>
              <a:gd name="connsiteX2" fmla="*/ 167055 w 171814"/>
              <a:gd name="connsiteY2" fmla="*/ 12216 h 95188"/>
              <a:gd name="connsiteX3" fmla="*/ 5394 w 171814"/>
              <a:gd name="connsiteY3" fmla="*/ 95188 h 95188"/>
              <a:gd name="connsiteX4" fmla="*/ 0 w 171814"/>
              <a:gd name="connsiteY4" fmla="*/ 77261 h 95188"/>
              <a:gd name="connsiteX5" fmla="*/ 5156 w 171814"/>
              <a:gd name="connsiteY5" fmla="*/ 63459 h 95188"/>
              <a:gd name="connsiteX6" fmla="*/ 162692 w 171814"/>
              <a:gd name="connsiteY6" fmla="*/ 0 h 9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814" h="95188">
                <a:moveTo>
                  <a:pt x="162692" y="0"/>
                </a:moveTo>
                <a:lnTo>
                  <a:pt x="171815" y="5315"/>
                </a:lnTo>
                <a:cubicBezTo>
                  <a:pt x="170625" y="7218"/>
                  <a:pt x="168721" y="10391"/>
                  <a:pt x="167055" y="12216"/>
                </a:cubicBezTo>
                <a:cubicBezTo>
                  <a:pt x="142941" y="38155"/>
                  <a:pt x="38155" y="93602"/>
                  <a:pt x="5394" y="95188"/>
                </a:cubicBezTo>
                <a:lnTo>
                  <a:pt x="0" y="77261"/>
                </a:lnTo>
                <a:cubicBezTo>
                  <a:pt x="1190" y="72184"/>
                  <a:pt x="2221" y="67822"/>
                  <a:pt x="5156" y="63459"/>
                </a:cubicBezTo>
                <a:cubicBezTo>
                  <a:pt x="29191" y="27605"/>
                  <a:pt x="121365" y="11581"/>
                  <a:pt x="162692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1F67C8D7-07A0-F845-C80C-B7DBD18F4E36}"/>
              </a:ext>
            </a:extLst>
          </p:cNvPr>
          <p:cNvSpPr/>
          <p:nvPr/>
        </p:nvSpPr>
        <p:spPr>
          <a:xfrm>
            <a:off x="839325" y="6066739"/>
            <a:ext cx="138255" cy="82178"/>
          </a:xfrm>
          <a:custGeom>
            <a:avLst/>
            <a:gdLst>
              <a:gd name="connsiteX0" fmla="*/ 10703 w 138255"/>
              <a:gd name="connsiteY0" fmla="*/ 0 h 82178"/>
              <a:gd name="connsiteX1" fmla="*/ 138255 w 138255"/>
              <a:gd name="connsiteY1" fmla="*/ 74722 h 82178"/>
              <a:gd name="connsiteX2" fmla="*/ 133972 w 138255"/>
              <a:gd name="connsiteY2" fmla="*/ 82179 h 82178"/>
              <a:gd name="connsiteX3" fmla="*/ 1184 w 138255"/>
              <a:gd name="connsiteY3" fmla="*/ 44580 h 82178"/>
              <a:gd name="connsiteX4" fmla="*/ 10703 w 138255"/>
              <a:gd name="connsiteY4" fmla="*/ 0 h 82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255" h="82178">
                <a:moveTo>
                  <a:pt x="10703" y="0"/>
                </a:moveTo>
                <a:cubicBezTo>
                  <a:pt x="50523" y="11740"/>
                  <a:pt x="112713" y="41882"/>
                  <a:pt x="138255" y="74722"/>
                </a:cubicBezTo>
                <a:lnTo>
                  <a:pt x="133972" y="82179"/>
                </a:lnTo>
                <a:cubicBezTo>
                  <a:pt x="93279" y="70994"/>
                  <a:pt x="29899" y="78847"/>
                  <a:pt x="1184" y="44580"/>
                </a:cubicBezTo>
                <a:cubicBezTo>
                  <a:pt x="-2465" y="24828"/>
                  <a:pt x="2771" y="17848"/>
                  <a:pt x="10703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94ECCDCB-BC6A-E400-5319-EA30E3DC5440}"/>
              </a:ext>
            </a:extLst>
          </p:cNvPr>
          <p:cNvSpPr/>
          <p:nvPr/>
        </p:nvSpPr>
        <p:spPr>
          <a:xfrm>
            <a:off x="3144298" y="209820"/>
            <a:ext cx="115335" cy="93442"/>
          </a:xfrm>
          <a:custGeom>
            <a:avLst/>
            <a:gdLst>
              <a:gd name="connsiteX0" fmla="*/ 56795 w 115335"/>
              <a:gd name="connsiteY0" fmla="*/ 0 h 93442"/>
              <a:gd name="connsiteX1" fmla="*/ 115336 w 115335"/>
              <a:gd name="connsiteY1" fmla="*/ 66394 h 93442"/>
              <a:gd name="connsiteX2" fmla="*/ 34823 w 115335"/>
              <a:gd name="connsiteY2" fmla="*/ 93443 h 93442"/>
              <a:gd name="connsiteX3" fmla="*/ 8884 w 115335"/>
              <a:gd name="connsiteY3" fmla="*/ 84876 h 93442"/>
              <a:gd name="connsiteX4" fmla="*/ 0 w 115335"/>
              <a:gd name="connsiteY4" fmla="*/ 69963 h 93442"/>
              <a:gd name="connsiteX5" fmla="*/ 14278 w 115335"/>
              <a:gd name="connsiteY5" fmla="*/ 56002 h 93442"/>
              <a:gd name="connsiteX6" fmla="*/ 56795 w 115335"/>
              <a:gd name="connsiteY6" fmla="*/ 0 h 9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335" h="93442">
                <a:moveTo>
                  <a:pt x="56795" y="0"/>
                </a:moveTo>
                <a:cubicBezTo>
                  <a:pt x="79085" y="18244"/>
                  <a:pt x="97092" y="44183"/>
                  <a:pt x="115336" y="66394"/>
                </a:cubicBezTo>
                <a:lnTo>
                  <a:pt x="34823" y="93443"/>
                </a:lnTo>
                <a:cubicBezTo>
                  <a:pt x="24828" y="92094"/>
                  <a:pt x="17530" y="90429"/>
                  <a:pt x="8884" y="84876"/>
                </a:cubicBezTo>
                <a:cubicBezTo>
                  <a:pt x="872" y="79799"/>
                  <a:pt x="1904" y="79323"/>
                  <a:pt x="0" y="69963"/>
                </a:cubicBezTo>
                <a:cubicBezTo>
                  <a:pt x="4680" y="63776"/>
                  <a:pt x="7377" y="59730"/>
                  <a:pt x="14278" y="56002"/>
                </a:cubicBezTo>
                <a:cubicBezTo>
                  <a:pt x="43866" y="39900"/>
                  <a:pt x="45056" y="30777"/>
                  <a:pt x="5679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A22982A7-5385-B4B0-1104-A5A1EF8AD64D}"/>
              </a:ext>
            </a:extLst>
          </p:cNvPr>
          <p:cNvSpPr/>
          <p:nvPr/>
        </p:nvSpPr>
        <p:spPr>
          <a:xfrm>
            <a:off x="9761452" y="124230"/>
            <a:ext cx="99031" cy="121602"/>
          </a:xfrm>
          <a:custGeom>
            <a:avLst/>
            <a:gdLst>
              <a:gd name="connsiteX0" fmla="*/ 0 w 99031"/>
              <a:gd name="connsiteY0" fmla="*/ 67346 h 121602"/>
              <a:gd name="connsiteX1" fmla="*/ 15072 w 99031"/>
              <a:gd name="connsiteY1" fmla="*/ 36965 h 121602"/>
              <a:gd name="connsiteX2" fmla="*/ 75754 w 99031"/>
              <a:gd name="connsiteY2" fmla="*/ 54892 h 121602"/>
              <a:gd name="connsiteX3" fmla="*/ 82496 w 99031"/>
              <a:gd name="connsiteY3" fmla="*/ 0 h 121602"/>
              <a:gd name="connsiteX4" fmla="*/ 98838 w 99031"/>
              <a:gd name="connsiteY4" fmla="*/ 42279 h 121602"/>
              <a:gd name="connsiteX5" fmla="*/ 11264 w 99031"/>
              <a:gd name="connsiteY5" fmla="*/ 121603 h 121602"/>
              <a:gd name="connsiteX6" fmla="*/ 13723 w 99031"/>
              <a:gd name="connsiteY6" fmla="*/ 109149 h 121602"/>
              <a:gd name="connsiteX7" fmla="*/ 0 w 99031"/>
              <a:gd name="connsiteY7" fmla="*/ 67346 h 12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31" h="121602">
                <a:moveTo>
                  <a:pt x="0" y="67346"/>
                </a:moveTo>
                <a:cubicBezTo>
                  <a:pt x="3014" y="53861"/>
                  <a:pt x="5790" y="47197"/>
                  <a:pt x="15072" y="36965"/>
                </a:cubicBezTo>
                <a:cubicBezTo>
                  <a:pt x="41249" y="35775"/>
                  <a:pt x="52195" y="59968"/>
                  <a:pt x="75754" y="54892"/>
                </a:cubicBezTo>
                <a:cubicBezTo>
                  <a:pt x="80038" y="39265"/>
                  <a:pt x="74326" y="11026"/>
                  <a:pt x="82496" y="0"/>
                </a:cubicBezTo>
                <a:cubicBezTo>
                  <a:pt x="90191" y="13247"/>
                  <a:pt x="100582" y="26415"/>
                  <a:pt x="98838" y="42279"/>
                </a:cubicBezTo>
                <a:cubicBezTo>
                  <a:pt x="78133" y="76468"/>
                  <a:pt x="50529" y="108911"/>
                  <a:pt x="11264" y="121603"/>
                </a:cubicBezTo>
                <a:cubicBezTo>
                  <a:pt x="12216" y="117478"/>
                  <a:pt x="13168" y="113353"/>
                  <a:pt x="13723" y="109149"/>
                </a:cubicBezTo>
                <a:cubicBezTo>
                  <a:pt x="16500" y="89477"/>
                  <a:pt x="11264" y="82258"/>
                  <a:pt x="0" y="6734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CA77F3A3-AD38-2931-4AD7-60BA947DC241}"/>
              </a:ext>
            </a:extLst>
          </p:cNvPr>
          <p:cNvSpPr/>
          <p:nvPr/>
        </p:nvSpPr>
        <p:spPr>
          <a:xfrm>
            <a:off x="1143045" y="1778518"/>
            <a:ext cx="95588" cy="125172"/>
          </a:xfrm>
          <a:custGeom>
            <a:avLst/>
            <a:gdLst>
              <a:gd name="connsiteX0" fmla="*/ 9126 w 95588"/>
              <a:gd name="connsiteY0" fmla="*/ 0 h 125172"/>
              <a:gd name="connsiteX1" fmla="*/ 95589 w 95588"/>
              <a:gd name="connsiteY1" fmla="*/ 125172 h 125172"/>
              <a:gd name="connsiteX2" fmla="*/ 87498 w 95588"/>
              <a:gd name="connsiteY2" fmla="*/ 122237 h 125172"/>
              <a:gd name="connsiteX3" fmla="*/ 4446 w 95588"/>
              <a:gd name="connsiteY3" fmla="*/ 56399 h 125172"/>
              <a:gd name="connsiteX4" fmla="*/ 9126 w 95588"/>
              <a:gd name="connsiteY4" fmla="*/ 0 h 12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8" h="125172">
                <a:moveTo>
                  <a:pt x="9126" y="0"/>
                </a:moveTo>
                <a:cubicBezTo>
                  <a:pt x="35938" y="32285"/>
                  <a:pt x="93685" y="83131"/>
                  <a:pt x="95589" y="125172"/>
                </a:cubicBezTo>
                <a:cubicBezTo>
                  <a:pt x="92892" y="124220"/>
                  <a:pt x="90195" y="123189"/>
                  <a:pt x="87498" y="122237"/>
                </a:cubicBezTo>
                <a:cubicBezTo>
                  <a:pt x="56403" y="110339"/>
                  <a:pt x="17455" y="89080"/>
                  <a:pt x="4446" y="56399"/>
                </a:cubicBezTo>
                <a:cubicBezTo>
                  <a:pt x="-4041" y="34902"/>
                  <a:pt x="798" y="19910"/>
                  <a:pt x="912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68B263DF-6E78-FED4-F1ED-61511657276F}"/>
              </a:ext>
            </a:extLst>
          </p:cNvPr>
          <p:cNvSpPr/>
          <p:nvPr/>
        </p:nvSpPr>
        <p:spPr>
          <a:xfrm>
            <a:off x="9456454" y="2176642"/>
            <a:ext cx="71275" cy="95222"/>
          </a:xfrm>
          <a:custGeom>
            <a:avLst/>
            <a:gdLst>
              <a:gd name="connsiteX0" fmla="*/ 44738 w 71275"/>
              <a:gd name="connsiteY0" fmla="*/ 0 h 95222"/>
              <a:gd name="connsiteX1" fmla="*/ 60920 w 71275"/>
              <a:gd name="connsiteY1" fmla="*/ 2459 h 95222"/>
              <a:gd name="connsiteX2" fmla="*/ 70201 w 71275"/>
              <a:gd name="connsiteY2" fmla="*/ 28794 h 95222"/>
              <a:gd name="connsiteX3" fmla="*/ 54654 w 71275"/>
              <a:gd name="connsiteY3" fmla="*/ 88287 h 95222"/>
              <a:gd name="connsiteX4" fmla="*/ 15785 w 71275"/>
              <a:gd name="connsiteY4" fmla="*/ 92253 h 95222"/>
              <a:gd name="connsiteX5" fmla="*/ 0 w 71275"/>
              <a:gd name="connsiteY5" fmla="*/ 78054 h 95222"/>
              <a:gd name="connsiteX6" fmla="*/ 44738 w 71275"/>
              <a:gd name="connsiteY6" fmla="*/ 0 h 95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275" h="95222">
                <a:moveTo>
                  <a:pt x="44738" y="0"/>
                </a:moveTo>
                <a:lnTo>
                  <a:pt x="60920" y="2459"/>
                </a:lnTo>
                <a:cubicBezTo>
                  <a:pt x="67187" y="11105"/>
                  <a:pt x="68852" y="18403"/>
                  <a:pt x="70201" y="28794"/>
                </a:cubicBezTo>
                <a:cubicBezTo>
                  <a:pt x="73533" y="52829"/>
                  <a:pt x="69329" y="68853"/>
                  <a:pt x="54654" y="88287"/>
                </a:cubicBezTo>
                <a:cubicBezTo>
                  <a:pt x="37202" y="97568"/>
                  <a:pt x="35457" y="96061"/>
                  <a:pt x="15785" y="92253"/>
                </a:cubicBezTo>
                <a:lnTo>
                  <a:pt x="0" y="78054"/>
                </a:lnTo>
                <a:cubicBezTo>
                  <a:pt x="1349" y="41010"/>
                  <a:pt x="38869" y="33395"/>
                  <a:pt x="4473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21DA52AC-053A-6AD5-F89F-2C861FEC02F3}"/>
              </a:ext>
            </a:extLst>
          </p:cNvPr>
          <p:cNvSpPr/>
          <p:nvPr/>
        </p:nvSpPr>
        <p:spPr>
          <a:xfrm>
            <a:off x="6141690" y="2521144"/>
            <a:ext cx="119143" cy="112321"/>
          </a:xfrm>
          <a:custGeom>
            <a:avLst/>
            <a:gdLst>
              <a:gd name="connsiteX0" fmla="*/ 0 w 119143"/>
              <a:gd name="connsiteY0" fmla="*/ 33474 h 112321"/>
              <a:gd name="connsiteX1" fmla="*/ 9836 w 119143"/>
              <a:gd name="connsiteY1" fmla="*/ 27525 h 112321"/>
              <a:gd name="connsiteX2" fmla="*/ 60682 w 119143"/>
              <a:gd name="connsiteY2" fmla="*/ 35061 h 112321"/>
              <a:gd name="connsiteX3" fmla="*/ 119144 w 119143"/>
              <a:gd name="connsiteY3" fmla="*/ 0 h 112321"/>
              <a:gd name="connsiteX4" fmla="*/ 24987 w 119143"/>
              <a:gd name="connsiteY4" fmla="*/ 112322 h 112321"/>
              <a:gd name="connsiteX5" fmla="*/ 0 w 119143"/>
              <a:gd name="connsiteY5" fmla="*/ 33474 h 112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143" h="112321">
                <a:moveTo>
                  <a:pt x="0" y="33474"/>
                </a:moveTo>
                <a:lnTo>
                  <a:pt x="9836" y="27525"/>
                </a:lnTo>
                <a:cubicBezTo>
                  <a:pt x="29032" y="36013"/>
                  <a:pt x="39979" y="43073"/>
                  <a:pt x="60682" y="35061"/>
                </a:cubicBezTo>
                <a:cubicBezTo>
                  <a:pt x="80434" y="27446"/>
                  <a:pt x="100661" y="11026"/>
                  <a:pt x="119144" y="0"/>
                </a:cubicBezTo>
                <a:cubicBezTo>
                  <a:pt x="95823" y="41962"/>
                  <a:pt x="50291" y="67901"/>
                  <a:pt x="24987" y="112322"/>
                </a:cubicBezTo>
                <a:cubicBezTo>
                  <a:pt x="10153" y="87811"/>
                  <a:pt x="4839" y="61396"/>
                  <a:pt x="0" y="3347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05302EE9-8B90-F694-7F94-CC7E4ADE6B3E}"/>
              </a:ext>
            </a:extLst>
          </p:cNvPr>
          <p:cNvSpPr/>
          <p:nvPr/>
        </p:nvSpPr>
        <p:spPr>
          <a:xfrm>
            <a:off x="890087" y="5931969"/>
            <a:ext cx="98678" cy="95188"/>
          </a:xfrm>
          <a:custGeom>
            <a:avLst/>
            <a:gdLst>
              <a:gd name="connsiteX0" fmla="*/ 32681 w 98678"/>
              <a:gd name="connsiteY0" fmla="*/ 0 h 95188"/>
              <a:gd name="connsiteX1" fmla="*/ 98678 w 98678"/>
              <a:gd name="connsiteY1" fmla="*/ 89239 h 95188"/>
              <a:gd name="connsiteX2" fmla="*/ 96061 w 98678"/>
              <a:gd name="connsiteY2" fmla="*/ 95188 h 95188"/>
              <a:gd name="connsiteX3" fmla="*/ 83448 w 98678"/>
              <a:gd name="connsiteY3" fmla="*/ 93681 h 95188"/>
              <a:gd name="connsiteX4" fmla="*/ 0 w 98678"/>
              <a:gd name="connsiteY4" fmla="*/ 47118 h 95188"/>
              <a:gd name="connsiteX5" fmla="*/ 32681 w 98678"/>
              <a:gd name="connsiteY5" fmla="*/ 0 h 9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678" h="95188">
                <a:moveTo>
                  <a:pt x="32681" y="0"/>
                </a:moveTo>
                <a:cubicBezTo>
                  <a:pt x="59651" y="24352"/>
                  <a:pt x="85114" y="55368"/>
                  <a:pt x="98678" y="89239"/>
                </a:cubicBezTo>
                <a:lnTo>
                  <a:pt x="96061" y="95188"/>
                </a:lnTo>
                <a:lnTo>
                  <a:pt x="83448" y="93681"/>
                </a:lnTo>
                <a:lnTo>
                  <a:pt x="0" y="47118"/>
                </a:lnTo>
                <a:lnTo>
                  <a:pt x="32681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CF93D9F9-B329-04A6-08D7-A50F9BAEC254}"/>
              </a:ext>
            </a:extLst>
          </p:cNvPr>
          <p:cNvSpPr/>
          <p:nvPr/>
        </p:nvSpPr>
        <p:spPr>
          <a:xfrm>
            <a:off x="957432" y="5818536"/>
            <a:ext cx="80200" cy="113987"/>
          </a:xfrm>
          <a:custGeom>
            <a:avLst/>
            <a:gdLst>
              <a:gd name="connsiteX0" fmla="*/ 38313 w 80200"/>
              <a:gd name="connsiteY0" fmla="*/ 0 h 113987"/>
              <a:gd name="connsiteX1" fmla="*/ 49101 w 80200"/>
              <a:gd name="connsiteY1" fmla="*/ 16420 h 113987"/>
              <a:gd name="connsiteX2" fmla="*/ 78768 w 80200"/>
              <a:gd name="connsiteY2" fmla="*/ 113988 h 113987"/>
              <a:gd name="connsiteX3" fmla="*/ 68218 w 80200"/>
              <a:gd name="connsiteY3" fmla="*/ 108038 h 113987"/>
              <a:gd name="connsiteX4" fmla="*/ 0 w 80200"/>
              <a:gd name="connsiteY4" fmla="*/ 47515 h 113987"/>
              <a:gd name="connsiteX5" fmla="*/ 38313 w 80200"/>
              <a:gd name="connsiteY5" fmla="*/ 0 h 11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200" h="113987">
                <a:moveTo>
                  <a:pt x="38313" y="0"/>
                </a:moveTo>
                <a:cubicBezTo>
                  <a:pt x="42359" y="5156"/>
                  <a:pt x="46166" y="10550"/>
                  <a:pt x="49101" y="16420"/>
                </a:cubicBezTo>
                <a:cubicBezTo>
                  <a:pt x="60682" y="39106"/>
                  <a:pt x="86542" y="90667"/>
                  <a:pt x="78768" y="113988"/>
                </a:cubicBezTo>
                <a:lnTo>
                  <a:pt x="68218" y="108038"/>
                </a:lnTo>
                <a:cubicBezTo>
                  <a:pt x="46721" y="86780"/>
                  <a:pt x="22845" y="67345"/>
                  <a:pt x="0" y="47515"/>
                </a:cubicBezTo>
                <a:lnTo>
                  <a:pt x="38313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CE2C6D81-41E0-6B0D-731B-689473CDE81F}"/>
              </a:ext>
            </a:extLst>
          </p:cNvPr>
          <p:cNvSpPr/>
          <p:nvPr/>
        </p:nvSpPr>
        <p:spPr>
          <a:xfrm>
            <a:off x="2938216" y="280814"/>
            <a:ext cx="166975" cy="101454"/>
          </a:xfrm>
          <a:custGeom>
            <a:avLst/>
            <a:gdLst>
              <a:gd name="connsiteX0" fmla="*/ 142782 w 166975"/>
              <a:gd name="connsiteY0" fmla="*/ 101455 h 101454"/>
              <a:gd name="connsiteX1" fmla="*/ 0 w 166975"/>
              <a:gd name="connsiteY1" fmla="*/ 0 h 101454"/>
              <a:gd name="connsiteX2" fmla="*/ 166976 w 166975"/>
              <a:gd name="connsiteY2" fmla="*/ 88684 h 101454"/>
              <a:gd name="connsiteX3" fmla="*/ 142782 w 166975"/>
              <a:gd name="connsiteY3" fmla="*/ 101455 h 10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975" h="101454">
                <a:moveTo>
                  <a:pt x="142782" y="101455"/>
                </a:moveTo>
                <a:cubicBezTo>
                  <a:pt x="98599" y="62665"/>
                  <a:pt x="44024" y="39265"/>
                  <a:pt x="0" y="0"/>
                </a:cubicBezTo>
                <a:cubicBezTo>
                  <a:pt x="61714" y="19910"/>
                  <a:pt x="125966" y="34664"/>
                  <a:pt x="166976" y="88684"/>
                </a:cubicBezTo>
                <a:lnTo>
                  <a:pt x="142782" y="101455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0318905C-A663-DB4C-E378-8B06914F89D2}"/>
              </a:ext>
            </a:extLst>
          </p:cNvPr>
          <p:cNvSpPr/>
          <p:nvPr/>
        </p:nvSpPr>
        <p:spPr>
          <a:xfrm>
            <a:off x="8457376" y="4650449"/>
            <a:ext cx="140482" cy="87305"/>
          </a:xfrm>
          <a:custGeom>
            <a:avLst/>
            <a:gdLst>
              <a:gd name="connsiteX0" fmla="*/ 55606 w 140482"/>
              <a:gd name="connsiteY0" fmla="*/ 1082 h 87305"/>
              <a:gd name="connsiteX1" fmla="*/ 133422 w 140482"/>
              <a:gd name="connsiteY1" fmla="*/ 9331 h 87305"/>
              <a:gd name="connsiteX2" fmla="*/ 140482 w 140482"/>
              <a:gd name="connsiteY2" fmla="*/ 18533 h 87305"/>
              <a:gd name="connsiteX3" fmla="*/ 63459 w 140482"/>
              <a:gd name="connsiteY3" fmla="*/ 39712 h 87305"/>
              <a:gd name="connsiteX4" fmla="*/ 0 w 140482"/>
              <a:gd name="connsiteY4" fmla="*/ 87306 h 87305"/>
              <a:gd name="connsiteX5" fmla="*/ 55606 w 140482"/>
              <a:gd name="connsiteY5" fmla="*/ 1082 h 87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482" h="87305">
                <a:moveTo>
                  <a:pt x="55606" y="1082"/>
                </a:moveTo>
                <a:cubicBezTo>
                  <a:pt x="80752" y="-1536"/>
                  <a:pt x="109705" y="368"/>
                  <a:pt x="133422" y="9331"/>
                </a:cubicBezTo>
                <a:cubicBezTo>
                  <a:pt x="139133" y="11473"/>
                  <a:pt x="138340" y="13297"/>
                  <a:pt x="140482" y="18533"/>
                </a:cubicBezTo>
                <a:cubicBezTo>
                  <a:pt x="121683" y="37094"/>
                  <a:pt x="88525" y="36777"/>
                  <a:pt x="63459" y="39712"/>
                </a:cubicBezTo>
                <a:cubicBezTo>
                  <a:pt x="53940" y="62398"/>
                  <a:pt x="20784" y="75883"/>
                  <a:pt x="0" y="87306"/>
                </a:cubicBezTo>
                <a:cubicBezTo>
                  <a:pt x="23083" y="64064"/>
                  <a:pt x="47673" y="33446"/>
                  <a:pt x="55606" y="108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4AB335B7-6222-7620-D736-66CEC094A86D}"/>
              </a:ext>
            </a:extLst>
          </p:cNvPr>
          <p:cNvSpPr/>
          <p:nvPr/>
        </p:nvSpPr>
        <p:spPr>
          <a:xfrm>
            <a:off x="11161684" y="1034386"/>
            <a:ext cx="116952" cy="95822"/>
          </a:xfrm>
          <a:custGeom>
            <a:avLst/>
            <a:gdLst>
              <a:gd name="connsiteX0" fmla="*/ 1094 w 116952"/>
              <a:gd name="connsiteY0" fmla="*/ 0 h 95822"/>
              <a:gd name="connsiteX1" fmla="*/ 30048 w 116952"/>
              <a:gd name="connsiteY1" fmla="*/ 34347 h 95822"/>
              <a:gd name="connsiteX2" fmla="*/ 112702 w 116952"/>
              <a:gd name="connsiteY2" fmla="*/ 77896 h 95822"/>
              <a:gd name="connsiteX3" fmla="*/ 116113 w 116952"/>
              <a:gd name="connsiteY3" fmla="*/ 95823 h 95822"/>
              <a:gd name="connsiteX4" fmla="*/ 7757 w 116952"/>
              <a:gd name="connsiteY4" fmla="*/ 55764 h 95822"/>
              <a:gd name="connsiteX5" fmla="*/ 1094 w 116952"/>
              <a:gd name="connsiteY5" fmla="*/ 0 h 9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952" h="95822">
                <a:moveTo>
                  <a:pt x="1094" y="0"/>
                </a:moveTo>
                <a:cubicBezTo>
                  <a:pt x="22829" y="4997"/>
                  <a:pt x="11962" y="21576"/>
                  <a:pt x="30048" y="34347"/>
                </a:cubicBezTo>
                <a:cubicBezTo>
                  <a:pt x="54083" y="51402"/>
                  <a:pt x="93348" y="54971"/>
                  <a:pt x="112702" y="77896"/>
                </a:cubicBezTo>
                <a:cubicBezTo>
                  <a:pt x="118573" y="84876"/>
                  <a:pt x="116906" y="86859"/>
                  <a:pt x="116113" y="95823"/>
                </a:cubicBezTo>
                <a:cubicBezTo>
                  <a:pt x="81131" y="80831"/>
                  <a:pt x="37742" y="78609"/>
                  <a:pt x="7757" y="55764"/>
                </a:cubicBezTo>
                <a:cubicBezTo>
                  <a:pt x="-2872" y="35220"/>
                  <a:pt x="222" y="22766"/>
                  <a:pt x="109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5ACBC410-D305-53C5-19F8-F73E9EC9C9C8}"/>
              </a:ext>
            </a:extLst>
          </p:cNvPr>
          <p:cNvSpPr/>
          <p:nvPr/>
        </p:nvSpPr>
        <p:spPr>
          <a:xfrm>
            <a:off x="857247" y="6188717"/>
            <a:ext cx="150079" cy="53915"/>
          </a:xfrm>
          <a:custGeom>
            <a:avLst/>
            <a:gdLst>
              <a:gd name="connsiteX0" fmla="*/ 0 w 150079"/>
              <a:gd name="connsiteY0" fmla="*/ 1212 h 53915"/>
              <a:gd name="connsiteX1" fmla="*/ 16658 w 150079"/>
              <a:gd name="connsiteY1" fmla="*/ 22 h 53915"/>
              <a:gd name="connsiteX2" fmla="*/ 150080 w 150079"/>
              <a:gd name="connsiteY2" fmla="*/ 53803 h 53915"/>
              <a:gd name="connsiteX3" fmla="*/ 143099 w 150079"/>
              <a:gd name="connsiteY3" fmla="*/ 53882 h 53915"/>
              <a:gd name="connsiteX4" fmla="*/ 0 w 150079"/>
              <a:gd name="connsiteY4" fmla="*/ 1212 h 53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079" h="53915">
                <a:moveTo>
                  <a:pt x="0" y="1212"/>
                </a:moveTo>
                <a:cubicBezTo>
                  <a:pt x="5632" y="577"/>
                  <a:pt x="10947" y="101"/>
                  <a:pt x="16658" y="22"/>
                </a:cubicBezTo>
                <a:cubicBezTo>
                  <a:pt x="64807" y="-771"/>
                  <a:pt x="115733" y="20328"/>
                  <a:pt x="150080" y="53803"/>
                </a:cubicBezTo>
                <a:cubicBezTo>
                  <a:pt x="147779" y="53882"/>
                  <a:pt x="145400" y="53962"/>
                  <a:pt x="143099" y="53882"/>
                </a:cubicBezTo>
                <a:cubicBezTo>
                  <a:pt x="88684" y="52455"/>
                  <a:pt x="38948" y="40636"/>
                  <a:pt x="0" y="1212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A4CECCCF-B587-2B1E-3980-BC2028BAD2C2}"/>
              </a:ext>
            </a:extLst>
          </p:cNvPr>
          <p:cNvSpPr/>
          <p:nvPr/>
        </p:nvSpPr>
        <p:spPr>
          <a:xfrm>
            <a:off x="10333736" y="1223967"/>
            <a:ext cx="54768" cy="69727"/>
          </a:xfrm>
          <a:custGeom>
            <a:avLst/>
            <a:gdLst>
              <a:gd name="connsiteX0" fmla="*/ 987 w 54768"/>
              <a:gd name="connsiteY0" fmla="*/ 795 h 69727"/>
              <a:gd name="connsiteX1" fmla="*/ 31209 w 54768"/>
              <a:gd name="connsiteY1" fmla="*/ 1589 h 69727"/>
              <a:gd name="connsiteX2" fmla="*/ 54768 w 54768"/>
              <a:gd name="connsiteY2" fmla="*/ 29669 h 69727"/>
              <a:gd name="connsiteX3" fmla="*/ 37713 w 54768"/>
              <a:gd name="connsiteY3" fmla="*/ 63381 h 69727"/>
              <a:gd name="connsiteX4" fmla="*/ 17407 w 54768"/>
              <a:gd name="connsiteY4" fmla="*/ 69727 h 69727"/>
              <a:gd name="connsiteX5" fmla="*/ 11061 w 54768"/>
              <a:gd name="connsiteY5" fmla="*/ 64095 h 69727"/>
              <a:gd name="connsiteX6" fmla="*/ 987 w 54768"/>
              <a:gd name="connsiteY6" fmla="*/ 795 h 6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768" h="69727">
                <a:moveTo>
                  <a:pt x="987" y="795"/>
                </a:moveTo>
                <a:cubicBezTo>
                  <a:pt x="11854" y="-632"/>
                  <a:pt x="20500" y="2"/>
                  <a:pt x="31209" y="1589"/>
                </a:cubicBezTo>
                <a:cubicBezTo>
                  <a:pt x="44456" y="11821"/>
                  <a:pt x="48185" y="14518"/>
                  <a:pt x="54768" y="29669"/>
                </a:cubicBezTo>
                <a:cubicBezTo>
                  <a:pt x="51120" y="47913"/>
                  <a:pt x="50802" y="50372"/>
                  <a:pt x="37713" y="63381"/>
                </a:cubicBezTo>
                <a:cubicBezTo>
                  <a:pt x="29543" y="70600"/>
                  <a:pt x="28512" y="69489"/>
                  <a:pt x="17407" y="69727"/>
                </a:cubicBezTo>
                <a:cubicBezTo>
                  <a:pt x="14393" y="67427"/>
                  <a:pt x="13282" y="66872"/>
                  <a:pt x="11061" y="64095"/>
                </a:cubicBezTo>
                <a:cubicBezTo>
                  <a:pt x="-2741" y="47200"/>
                  <a:pt x="-203" y="21182"/>
                  <a:pt x="987" y="79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2B774A3E-BFFF-E13C-9772-3CAEDAED4A45}"/>
              </a:ext>
            </a:extLst>
          </p:cNvPr>
          <p:cNvSpPr/>
          <p:nvPr/>
        </p:nvSpPr>
        <p:spPr>
          <a:xfrm>
            <a:off x="3249402" y="201332"/>
            <a:ext cx="95584" cy="58377"/>
          </a:xfrm>
          <a:custGeom>
            <a:avLst/>
            <a:gdLst>
              <a:gd name="connsiteX0" fmla="*/ 0 w 95584"/>
              <a:gd name="connsiteY0" fmla="*/ 0 h 58377"/>
              <a:gd name="connsiteX1" fmla="*/ 95585 w 95584"/>
              <a:gd name="connsiteY1" fmla="*/ 35537 h 58377"/>
              <a:gd name="connsiteX2" fmla="*/ 92094 w 95584"/>
              <a:gd name="connsiteY2" fmla="*/ 45056 h 58377"/>
              <a:gd name="connsiteX3" fmla="*/ 43628 w 95584"/>
              <a:gd name="connsiteY3" fmla="*/ 58144 h 58377"/>
              <a:gd name="connsiteX4" fmla="*/ 0 w 95584"/>
              <a:gd name="connsiteY4" fmla="*/ 0 h 58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4" h="58377">
                <a:moveTo>
                  <a:pt x="0" y="0"/>
                </a:moveTo>
                <a:cubicBezTo>
                  <a:pt x="30143" y="7218"/>
                  <a:pt x="71946" y="14754"/>
                  <a:pt x="95585" y="35537"/>
                </a:cubicBezTo>
                <a:lnTo>
                  <a:pt x="92094" y="45056"/>
                </a:lnTo>
                <a:cubicBezTo>
                  <a:pt x="75674" y="52274"/>
                  <a:pt x="62110" y="59810"/>
                  <a:pt x="43628" y="58144"/>
                </a:cubicBezTo>
                <a:cubicBezTo>
                  <a:pt x="23242" y="48546"/>
                  <a:pt x="11105" y="19276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17C583D9-C85E-C524-1F5F-6B483D26D13B}"/>
              </a:ext>
            </a:extLst>
          </p:cNvPr>
          <p:cNvSpPr/>
          <p:nvPr/>
        </p:nvSpPr>
        <p:spPr>
          <a:xfrm>
            <a:off x="7869194" y="142474"/>
            <a:ext cx="92570" cy="48705"/>
          </a:xfrm>
          <a:custGeom>
            <a:avLst/>
            <a:gdLst>
              <a:gd name="connsiteX0" fmla="*/ 0 w 92570"/>
              <a:gd name="connsiteY0" fmla="*/ 35934 h 48705"/>
              <a:gd name="connsiteX1" fmla="*/ 83607 w 92570"/>
              <a:gd name="connsiteY1" fmla="*/ 794 h 48705"/>
              <a:gd name="connsiteX2" fmla="*/ 91619 w 92570"/>
              <a:gd name="connsiteY2" fmla="*/ 2618 h 48705"/>
              <a:gd name="connsiteX3" fmla="*/ 92571 w 92570"/>
              <a:gd name="connsiteY3" fmla="*/ 12375 h 48705"/>
              <a:gd name="connsiteX4" fmla="*/ 10471 w 92570"/>
              <a:gd name="connsiteY4" fmla="*/ 48705 h 48705"/>
              <a:gd name="connsiteX5" fmla="*/ 0 w 92570"/>
              <a:gd name="connsiteY5" fmla="*/ 35934 h 48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570" h="48705">
                <a:moveTo>
                  <a:pt x="0" y="35934"/>
                </a:moveTo>
                <a:cubicBezTo>
                  <a:pt x="24749" y="19355"/>
                  <a:pt x="52116" y="-4680"/>
                  <a:pt x="83607" y="794"/>
                </a:cubicBezTo>
                <a:cubicBezTo>
                  <a:pt x="86780" y="1349"/>
                  <a:pt x="88683" y="1904"/>
                  <a:pt x="91619" y="2618"/>
                </a:cubicBezTo>
                <a:lnTo>
                  <a:pt x="92571" y="12375"/>
                </a:lnTo>
                <a:cubicBezTo>
                  <a:pt x="68615" y="40218"/>
                  <a:pt x="45214" y="42597"/>
                  <a:pt x="10471" y="48705"/>
                </a:cubicBezTo>
                <a:lnTo>
                  <a:pt x="0" y="35934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228DE27F-E817-DAC6-2237-97D331B7F3FE}"/>
              </a:ext>
            </a:extLst>
          </p:cNvPr>
          <p:cNvSpPr/>
          <p:nvPr/>
        </p:nvSpPr>
        <p:spPr>
          <a:xfrm>
            <a:off x="3067290" y="219497"/>
            <a:ext cx="51866" cy="70042"/>
          </a:xfrm>
          <a:custGeom>
            <a:avLst/>
            <a:gdLst>
              <a:gd name="connsiteX0" fmla="*/ 1096 w 51866"/>
              <a:gd name="connsiteY0" fmla="*/ 0 h 70042"/>
              <a:gd name="connsiteX1" fmla="*/ 36474 w 51866"/>
              <a:gd name="connsiteY1" fmla="*/ 20862 h 70042"/>
              <a:gd name="connsiteX2" fmla="*/ 51863 w 51866"/>
              <a:gd name="connsiteY2" fmla="*/ 70043 h 70042"/>
              <a:gd name="connsiteX3" fmla="*/ 5220 w 51866"/>
              <a:gd name="connsiteY3" fmla="*/ 53147 h 70042"/>
              <a:gd name="connsiteX4" fmla="*/ 1096 w 51866"/>
              <a:gd name="connsiteY4" fmla="*/ 0 h 7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866" h="70042">
                <a:moveTo>
                  <a:pt x="1096" y="0"/>
                </a:moveTo>
                <a:cubicBezTo>
                  <a:pt x="14977" y="4045"/>
                  <a:pt x="26162" y="10788"/>
                  <a:pt x="36474" y="20862"/>
                </a:cubicBezTo>
                <a:cubicBezTo>
                  <a:pt x="50911" y="34902"/>
                  <a:pt x="51942" y="51243"/>
                  <a:pt x="51863" y="70043"/>
                </a:cubicBezTo>
                <a:cubicBezTo>
                  <a:pt x="30445" y="68535"/>
                  <a:pt x="21006" y="67821"/>
                  <a:pt x="5220" y="53147"/>
                </a:cubicBezTo>
                <a:cubicBezTo>
                  <a:pt x="-1601" y="34744"/>
                  <a:pt x="-253" y="19117"/>
                  <a:pt x="109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6E289139-18C5-1948-AD87-E80C79327F90}"/>
              </a:ext>
            </a:extLst>
          </p:cNvPr>
          <p:cNvSpPr/>
          <p:nvPr/>
        </p:nvSpPr>
        <p:spPr>
          <a:xfrm>
            <a:off x="1078242" y="2001980"/>
            <a:ext cx="55414" cy="55455"/>
          </a:xfrm>
          <a:custGeom>
            <a:avLst/>
            <a:gdLst>
              <a:gd name="connsiteX0" fmla="*/ 17292 w 55414"/>
              <a:gd name="connsiteY0" fmla="*/ 2054 h 55455"/>
              <a:gd name="connsiteX1" fmla="*/ 52274 w 55414"/>
              <a:gd name="connsiteY1" fmla="*/ 14905 h 55455"/>
              <a:gd name="connsiteX2" fmla="*/ 42755 w 55414"/>
              <a:gd name="connsiteY2" fmla="*/ 50997 h 55455"/>
              <a:gd name="connsiteX3" fmla="*/ 13564 w 55414"/>
              <a:gd name="connsiteY3" fmla="*/ 51631 h 55455"/>
              <a:gd name="connsiteX4" fmla="*/ 79 w 55414"/>
              <a:gd name="connsiteY4" fmla="*/ 25693 h 55455"/>
              <a:gd name="connsiteX5" fmla="*/ 17292 w 55414"/>
              <a:gd name="connsiteY5" fmla="*/ 2054 h 55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414" h="55455">
                <a:moveTo>
                  <a:pt x="17292" y="2054"/>
                </a:moveTo>
                <a:cubicBezTo>
                  <a:pt x="30539" y="-3340"/>
                  <a:pt x="45690" y="2213"/>
                  <a:pt x="52274" y="14905"/>
                </a:cubicBezTo>
                <a:cubicBezTo>
                  <a:pt x="58858" y="27597"/>
                  <a:pt x="54812" y="43223"/>
                  <a:pt x="42755" y="50997"/>
                </a:cubicBezTo>
                <a:cubicBezTo>
                  <a:pt x="33950" y="56708"/>
                  <a:pt x="22607" y="56946"/>
                  <a:pt x="13564" y="51631"/>
                </a:cubicBezTo>
                <a:cubicBezTo>
                  <a:pt x="4521" y="46237"/>
                  <a:pt x="-714" y="36243"/>
                  <a:pt x="79" y="25693"/>
                </a:cubicBezTo>
                <a:cubicBezTo>
                  <a:pt x="793" y="15222"/>
                  <a:pt x="7535" y="6021"/>
                  <a:pt x="17292" y="2054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AE40CF4C-A3D7-7CF9-364E-7E9F1B89C16B}"/>
              </a:ext>
            </a:extLst>
          </p:cNvPr>
          <p:cNvSpPr/>
          <p:nvPr/>
        </p:nvSpPr>
        <p:spPr>
          <a:xfrm>
            <a:off x="7434105" y="53791"/>
            <a:ext cx="45307" cy="79482"/>
          </a:xfrm>
          <a:custGeom>
            <a:avLst/>
            <a:gdLst>
              <a:gd name="connsiteX0" fmla="*/ 0 w 45307"/>
              <a:gd name="connsiteY0" fmla="*/ 56240 h 79482"/>
              <a:gd name="connsiteX1" fmla="*/ 1745 w 45307"/>
              <a:gd name="connsiteY1" fmla="*/ 51877 h 79482"/>
              <a:gd name="connsiteX2" fmla="*/ 1507 w 45307"/>
              <a:gd name="connsiteY2" fmla="*/ 4442 h 79482"/>
              <a:gd name="connsiteX3" fmla="*/ 8091 w 45307"/>
              <a:gd name="connsiteY3" fmla="*/ 0 h 79482"/>
              <a:gd name="connsiteX4" fmla="*/ 43469 w 45307"/>
              <a:gd name="connsiteY4" fmla="*/ 38075 h 79482"/>
              <a:gd name="connsiteX5" fmla="*/ 40217 w 45307"/>
              <a:gd name="connsiteY5" fmla="*/ 65442 h 79482"/>
              <a:gd name="connsiteX6" fmla="*/ 24432 w 45307"/>
              <a:gd name="connsiteY6" fmla="*/ 79482 h 79482"/>
              <a:gd name="connsiteX7" fmla="*/ 9281 w 45307"/>
              <a:gd name="connsiteY7" fmla="*/ 75595 h 79482"/>
              <a:gd name="connsiteX8" fmla="*/ 0 w 45307"/>
              <a:gd name="connsiteY8" fmla="*/ 56240 h 79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307" h="79482">
                <a:moveTo>
                  <a:pt x="0" y="56240"/>
                </a:moveTo>
                <a:cubicBezTo>
                  <a:pt x="555" y="54812"/>
                  <a:pt x="1190" y="53385"/>
                  <a:pt x="1745" y="51877"/>
                </a:cubicBezTo>
                <a:cubicBezTo>
                  <a:pt x="8646" y="33395"/>
                  <a:pt x="6822" y="23004"/>
                  <a:pt x="1507" y="4442"/>
                </a:cubicBezTo>
                <a:lnTo>
                  <a:pt x="8091" y="0"/>
                </a:lnTo>
                <a:cubicBezTo>
                  <a:pt x="23242" y="7456"/>
                  <a:pt x="37837" y="21814"/>
                  <a:pt x="43469" y="38075"/>
                </a:cubicBezTo>
                <a:cubicBezTo>
                  <a:pt x="47515" y="49656"/>
                  <a:pt x="44183" y="54416"/>
                  <a:pt x="40217" y="65442"/>
                </a:cubicBezTo>
                <a:lnTo>
                  <a:pt x="24432" y="79482"/>
                </a:lnTo>
                <a:lnTo>
                  <a:pt x="9281" y="75595"/>
                </a:lnTo>
                <a:lnTo>
                  <a:pt x="0" y="5624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2B5B655B-1D81-E6D0-3E02-B6BBC064E62F}"/>
              </a:ext>
            </a:extLst>
          </p:cNvPr>
          <p:cNvSpPr/>
          <p:nvPr/>
        </p:nvSpPr>
        <p:spPr>
          <a:xfrm>
            <a:off x="2469887" y="434067"/>
            <a:ext cx="73139" cy="80037"/>
          </a:xfrm>
          <a:custGeom>
            <a:avLst/>
            <a:gdLst>
              <a:gd name="connsiteX0" fmla="*/ 717 w 73139"/>
              <a:gd name="connsiteY0" fmla="*/ 0 h 80037"/>
              <a:gd name="connsiteX1" fmla="*/ 73140 w 73139"/>
              <a:gd name="connsiteY1" fmla="*/ 80037 h 80037"/>
              <a:gd name="connsiteX2" fmla="*/ 9998 w 73139"/>
              <a:gd name="connsiteY2" fmla="*/ 57351 h 80037"/>
              <a:gd name="connsiteX3" fmla="*/ 717 w 73139"/>
              <a:gd name="connsiteY3" fmla="*/ 0 h 8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139" h="80037">
                <a:moveTo>
                  <a:pt x="717" y="0"/>
                </a:moveTo>
                <a:cubicBezTo>
                  <a:pt x="25308" y="11026"/>
                  <a:pt x="55609" y="58461"/>
                  <a:pt x="73140" y="80037"/>
                </a:cubicBezTo>
                <a:cubicBezTo>
                  <a:pt x="51484" y="74961"/>
                  <a:pt x="27608" y="71946"/>
                  <a:pt x="9998" y="57351"/>
                </a:cubicBezTo>
                <a:cubicBezTo>
                  <a:pt x="-2773" y="39979"/>
                  <a:pt x="83" y="20465"/>
                  <a:pt x="7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2C0833B2-A108-ACD2-86F8-812F4FF78EAF}"/>
              </a:ext>
            </a:extLst>
          </p:cNvPr>
          <p:cNvSpPr/>
          <p:nvPr/>
        </p:nvSpPr>
        <p:spPr>
          <a:xfrm>
            <a:off x="11480311" y="1424520"/>
            <a:ext cx="105817" cy="25932"/>
          </a:xfrm>
          <a:custGeom>
            <a:avLst/>
            <a:gdLst>
              <a:gd name="connsiteX0" fmla="*/ 0 w 105817"/>
              <a:gd name="connsiteY0" fmla="*/ 5055 h 25932"/>
              <a:gd name="connsiteX1" fmla="*/ 100581 w 105817"/>
              <a:gd name="connsiteY1" fmla="*/ 9973 h 25932"/>
              <a:gd name="connsiteX2" fmla="*/ 105817 w 105817"/>
              <a:gd name="connsiteY2" fmla="*/ 17192 h 25932"/>
              <a:gd name="connsiteX3" fmla="*/ 5235 w 105817"/>
              <a:gd name="connsiteY3" fmla="*/ 23220 h 25932"/>
              <a:gd name="connsiteX4" fmla="*/ 0 w 105817"/>
              <a:gd name="connsiteY4" fmla="*/ 5055 h 25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817" h="25932">
                <a:moveTo>
                  <a:pt x="0" y="5055"/>
                </a:moveTo>
                <a:cubicBezTo>
                  <a:pt x="38313" y="-3353"/>
                  <a:pt x="63141" y="-973"/>
                  <a:pt x="100581" y="9973"/>
                </a:cubicBezTo>
                <a:lnTo>
                  <a:pt x="105817" y="17192"/>
                </a:lnTo>
                <a:cubicBezTo>
                  <a:pt x="77499" y="32184"/>
                  <a:pt x="36409" y="23379"/>
                  <a:pt x="5235" y="23220"/>
                </a:cubicBezTo>
                <a:lnTo>
                  <a:pt x="0" y="5055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001B16C7-031C-102D-3EFF-5E1863F2430D}"/>
              </a:ext>
            </a:extLst>
          </p:cNvPr>
          <p:cNvSpPr/>
          <p:nvPr/>
        </p:nvSpPr>
        <p:spPr>
          <a:xfrm>
            <a:off x="8437706" y="4585796"/>
            <a:ext cx="60045" cy="82471"/>
          </a:xfrm>
          <a:custGeom>
            <a:avLst/>
            <a:gdLst>
              <a:gd name="connsiteX0" fmla="*/ 9358 w 60045"/>
              <a:gd name="connsiteY0" fmla="*/ 293 h 82471"/>
              <a:gd name="connsiteX1" fmla="*/ 57270 w 60045"/>
              <a:gd name="connsiteY1" fmla="*/ 5846 h 82471"/>
              <a:gd name="connsiteX2" fmla="*/ 60046 w 60045"/>
              <a:gd name="connsiteY2" fmla="*/ 13382 h 82471"/>
              <a:gd name="connsiteX3" fmla="*/ 7693 w 60045"/>
              <a:gd name="connsiteY3" fmla="*/ 53916 h 82471"/>
              <a:gd name="connsiteX4" fmla="*/ 156 w 60045"/>
              <a:gd name="connsiteY4" fmla="*/ 82472 h 82471"/>
              <a:gd name="connsiteX5" fmla="*/ 9358 w 60045"/>
              <a:gd name="connsiteY5" fmla="*/ 293 h 82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45" h="82471">
                <a:moveTo>
                  <a:pt x="9358" y="293"/>
                </a:moveTo>
                <a:cubicBezTo>
                  <a:pt x="26968" y="-421"/>
                  <a:pt x="40294" y="-262"/>
                  <a:pt x="57270" y="5846"/>
                </a:cubicBezTo>
                <a:lnTo>
                  <a:pt x="60046" y="13382"/>
                </a:lnTo>
                <a:cubicBezTo>
                  <a:pt x="48623" y="32736"/>
                  <a:pt x="26413" y="42731"/>
                  <a:pt x="7693" y="53916"/>
                </a:cubicBezTo>
                <a:lnTo>
                  <a:pt x="156" y="82472"/>
                </a:lnTo>
                <a:cubicBezTo>
                  <a:pt x="-1509" y="54629"/>
                  <a:pt x="10707" y="28453"/>
                  <a:pt x="9358" y="29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38EC1602-F835-8C28-244B-878371B0F3C7}"/>
              </a:ext>
            </a:extLst>
          </p:cNvPr>
          <p:cNvSpPr/>
          <p:nvPr/>
        </p:nvSpPr>
        <p:spPr>
          <a:xfrm>
            <a:off x="10626203" y="4020910"/>
            <a:ext cx="47944" cy="56240"/>
          </a:xfrm>
          <a:custGeom>
            <a:avLst/>
            <a:gdLst>
              <a:gd name="connsiteX0" fmla="*/ 8044 w 47944"/>
              <a:gd name="connsiteY0" fmla="*/ 0 h 56240"/>
              <a:gd name="connsiteX1" fmla="*/ 47944 w 47944"/>
              <a:gd name="connsiteY1" fmla="*/ 20466 h 56240"/>
              <a:gd name="connsiteX2" fmla="*/ 20022 w 47944"/>
              <a:gd name="connsiteY2" fmla="*/ 41645 h 56240"/>
              <a:gd name="connsiteX3" fmla="*/ 7965 w 47944"/>
              <a:gd name="connsiteY3" fmla="*/ 55843 h 56240"/>
              <a:gd name="connsiteX4" fmla="*/ 1302 w 47944"/>
              <a:gd name="connsiteY4" fmla="*/ 56240 h 56240"/>
              <a:gd name="connsiteX5" fmla="*/ 8044 w 47944"/>
              <a:gd name="connsiteY5" fmla="*/ 0 h 5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44" h="56240">
                <a:moveTo>
                  <a:pt x="8044" y="0"/>
                </a:moveTo>
                <a:cubicBezTo>
                  <a:pt x="25020" y="1825"/>
                  <a:pt x="37315" y="7694"/>
                  <a:pt x="47944" y="20466"/>
                </a:cubicBezTo>
                <a:cubicBezTo>
                  <a:pt x="41757" y="34823"/>
                  <a:pt x="33507" y="35537"/>
                  <a:pt x="20022" y="41645"/>
                </a:cubicBezTo>
                <a:lnTo>
                  <a:pt x="7965" y="55843"/>
                </a:lnTo>
                <a:lnTo>
                  <a:pt x="1302" y="56240"/>
                </a:lnTo>
                <a:cubicBezTo>
                  <a:pt x="-2902" y="37996"/>
                  <a:pt x="4078" y="18086"/>
                  <a:pt x="8044" y="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83F79D6D-1EBA-48E8-439B-01BCCE3CCF32}"/>
              </a:ext>
            </a:extLst>
          </p:cNvPr>
          <p:cNvSpPr/>
          <p:nvPr/>
        </p:nvSpPr>
        <p:spPr>
          <a:xfrm>
            <a:off x="2045729" y="1072453"/>
            <a:ext cx="45189" cy="45230"/>
          </a:xfrm>
          <a:custGeom>
            <a:avLst/>
            <a:gdLst>
              <a:gd name="connsiteX0" fmla="*/ 10808 w 45189"/>
              <a:gd name="connsiteY0" fmla="*/ 3340 h 45230"/>
              <a:gd name="connsiteX1" fmla="*/ 35478 w 45189"/>
              <a:gd name="connsiteY1" fmla="*/ 4054 h 45230"/>
              <a:gd name="connsiteX2" fmla="*/ 44759 w 45189"/>
              <a:gd name="connsiteY2" fmla="*/ 26979 h 45230"/>
              <a:gd name="connsiteX3" fmla="*/ 27545 w 45189"/>
              <a:gd name="connsiteY3" fmla="*/ 44668 h 45230"/>
              <a:gd name="connsiteX4" fmla="*/ 1686 w 45189"/>
              <a:gd name="connsiteY4" fmla="*/ 31103 h 45230"/>
              <a:gd name="connsiteX5" fmla="*/ 10808 w 45189"/>
              <a:gd name="connsiteY5" fmla="*/ 3340 h 45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189" h="45230">
                <a:moveTo>
                  <a:pt x="10808" y="3340"/>
                </a:moveTo>
                <a:cubicBezTo>
                  <a:pt x="18423" y="-1340"/>
                  <a:pt x="28180" y="-1102"/>
                  <a:pt x="35478" y="4054"/>
                </a:cubicBezTo>
                <a:cubicBezTo>
                  <a:pt x="42855" y="9131"/>
                  <a:pt x="46504" y="18174"/>
                  <a:pt x="44759" y="26979"/>
                </a:cubicBezTo>
                <a:cubicBezTo>
                  <a:pt x="43013" y="35783"/>
                  <a:pt x="36271" y="42764"/>
                  <a:pt x="27545" y="44668"/>
                </a:cubicBezTo>
                <a:cubicBezTo>
                  <a:pt x="16757" y="47127"/>
                  <a:pt x="5811" y="41336"/>
                  <a:pt x="1686" y="31103"/>
                </a:cubicBezTo>
                <a:cubicBezTo>
                  <a:pt x="-2518" y="20871"/>
                  <a:pt x="1369" y="9131"/>
                  <a:pt x="10808" y="3340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D2EF27CA-BEE1-9F90-A330-5DA3F96997ED}"/>
              </a:ext>
            </a:extLst>
          </p:cNvPr>
          <p:cNvSpPr/>
          <p:nvPr/>
        </p:nvSpPr>
        <p:spPr>
          <a:xfrm>
            <a:off x="2403750" y="601570"/>
            <a:ext cx="45081" cy="45024"/>
          </a:xfrm>
          <a:custGeom>
            <a:avLst/>
            <a:gdLst>
              <a:gd name="connsiteX0" fmla="*/ 8948 w 45081"/>
              <a:gd name="connsiteY0" fmla="*/ 4549 h 45024"/>
              <a:gd name="connsiteX1" fmla="*/ 40440 w 45081"/>
              <a:gd name="connsiteY1" fmla="*/ 8833 h 45024"/>
              <a:gd name="connsiteX2" fmla="*/ 36315 w 45081"/>
              <a:gd name="connsiteY2" fmla="*/ 40324 h 45024"/>
              <a:gd name="connsiteX3" fmla="*/ 4665 w 45081"/>
              <a:gd name="connsiteY3" fmla="*/ 36200 h 45024"/>
              <a:gd name="connsiteX4" fmla="*/ 8948 w 45081"/>
              <a:gd name="connsiteY4" fmla="*/ 4549 h 4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1" h="45024">
                <a:moveTo>
                  <a:pt x="8948" y="4549"/>
                </a:moveTo>
                <a:cubicBezTo>
                  <a:pt x="18864" y="-2907"/>
                  <a:pt x="32904" y="-1003"/>
                  <a:pt x="40440" y="8833"/>
                </a:cubicBezTo>
                <a:cubicBezTo>
                  <a:pt x="47975" y="18669"/>
                  <a:pt x="46151" y="32789"/>
                  <a:pt x="36315" y="40324"/>
                </a:cubicBezTo>
                <a:cubicBezTo>
                  <a:pt x="26399" y="47939"/>
                  <a:pt x="12201" y="46115"/>
                  <a:pt x="4665" y="36200"/>
                </a:cubicBezTo>
                <a:cubicBezTo>
                  <a:pt x="-2950" y="26205"/>
                  <a:pt x="-1047" y="12006"/>
                  <a:pt x="8948" y="4549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7CEF9882-EED4-F38D-A804-669D972E9F21}"/>
              </a:ext>
            </a:extLst>
          </p:cNvPr>
          <p:cNvSpPr/>
          <p:nvPr/>
        </p:nvSpPr>
        <p:spPr>
          <a:xfrm>
            <a:off x="2146122" y="1148788"/>
            <a:ext cx="44549" cy="44508"/>
          </a:xfrm>
          <a:custGeom>
            <a:avLst/>
            <a:gdLst>
              <a:gd name="connsiteX0" fmla="*/ 8618 w 44549"/>
              <a:gd name="connsiteY0" fmla="*/ 4663 h 44508"/>
              <a:gd name="connsiteX1" fmla="*/ 30908 w 44549"/>
              <a:gd name="connsiteY1" fmla="*/ 1728 h 44508"/>
              <a:gd name="connsiteX2" fmla="*/ 44392 w 44549"/>
              <a:gd name="connsiteY2" fmla="*/ 19655 h 44508"/>
              <a:gd name="connsiteX3" fmla="*/ 35429 w 44549"/>
              <a:gd name="connsiteY3" fmla="*/ 40199 h 44508"/>
              <a:gd name="connsiteX4" fmla="*/ 4493 w 44549"/>
              <a:gd name="connsiteY4" fmla="*/ 35599 h 44508"/>
              <a:gd name="connsiteX5" fmla="*/ 8618 w 44549"/>
              <a:gd name="connsiteY5" fmla="*/ 4663 h 44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49" h="44508">
                <a:moveTo>
                  <a:pt x="8618" y="4663"/>
                </a:moveTo>
                <a:cubicBezTo>
                  <a:pt x="14964" y="-255"/>
                  <a:pt x="23451" y="-1366"/>
                  <a:pt x="30908" y="1728"/>
                </a:cubicBezTo>
                <a:cubicBezTo>
                  <a:pt x="38285" y="4821"/>
                  <a:pt x="43441" y="11722"/>
                  <a:pt x="44392" y="19655"/>
                </a:cubicBezTo>
                <a:cubicBezTo>
                  <a:pt x="45344" y="27587"/>
                  <a:pt x="41933" y="35519"/>
                  <a:pt x="35429" y="40199"/>
                </a:cubicBezTo>
                <a:cubicBezTo>
                  <a:pt x="25593" y="47418"/>
                  <a:pt x="11791" y="45355"/>
                  <a:pt x="4493" y="35599"/>
                </a:cubicBezTo>
                <a:cubicBezTo>
                  <a:pt x="-2805" y="25842"/>
                  <a:pt x="-1060" y="12119"/>
                  <a:pt x="8618" y="4663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65DF96A0-9208-2049-3619-E9048E7C9C26}"/>
              </a:ext>
            </a:extLst>
          </p:cNvPr>
          <p:cNvSpPr/>
          <p:nvPr/>
        </p:nvSpPr>
        <p:spPr>
          <a:xfrm>
            <a:off x="11129391" y="1135523"/>
            <a:ext cx="43779" cy="44121"/>
          </a:xfrm>
          <a:custGeom>
            <a:avLst/>
            <a:gdLst>
              <a:gd name="connsiteX0" fmla="*/ 5228 w 43779"/>
              <a:gd name="connsiteY0" fmla="*/ 0 h 44121"/>
              <a:gd name="connsiteX1" fmla="*/ 43780 w 43779"/>
              <a:gd name="connsiteY1" fmla="*/ 16341 h 44121"/>
              <a:gd name="connsiteX2" fmla="*/ 43145 w 43779"/>
              <a:gd name="connsiteY2" fmla="*/ 25542 h 44121"/>
              <a:gd name="connsiteX3" fmla="*/ 27518 w 43779"/>
              <a:gd name="connsiteY3" fmla="*/ 36885 h 44121"/>
              <a:gd name="connsiteX4" fmla="*/ 3324 w 43779"/>
              <a:gd name="connsiteY4" fmla="*/ 43787 h 44121"/>
              <a:gd name="connsiteX5" fmla="*/ 5228 w 43779"/>
              <a:gd name="connsiteY5" fmla="*/ 0 h 44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9" h="44121">
                <a:moveTo>
                  <a:pt x="5228" y="0"/>
                </a:moveTo>
                <a:cubicBezTo>
                  <a:pt x="19427" y="4125"/>
                  <a:pt x="31484" y="7853"/>
                  <a:pt x="43780" y="16341"/>
                </a:cubicBezTo>
                <a:lnTo>
                  <a:pt x="43145" y="25542"/>
                </a:lnTo>
                <a:lnTo>
                  <a:pt x="27518" y="36885"/>
                </a:lnTo>
                <a:cubicBezTo>
                  <a:pt x="17047" y="43073"/>
                  <a:pt x="15858" y="44976"/>
                  <a:pt x="3324" y="43787"/>
                </a:cubicBezTo>
                <a:cubicBezTo>
                  <a:pt x="-3498" y="28953"/>
                  <a:pt x="1738" y="15309"/>
                  <a:pt x="522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" name="Rectangle : coins arrondis 1">
            <a:extLst>
              <a:ext uri="{FF2B5EF4-FFF2-40B4-BE49-F238E27FC236}">
                <a16:creationId xmlns:a16="http://schemas.microsoft.com/office/drawing/2014/main" id="{0259B130-1114-E301-0986-C59BCF1CE9DB}"/>
              </a:ext>
            </a:extLst>
          </p:cNvPr>
          <p:cNvSpPr/>
          <p:nvPr/>
        </p:nvSpPr>
        <p:spPr>
          <a:xfrm>
            <a:off x="0" y="31825"/>
            <a:ext cx="12294605" cy="1589231"/>
          </a:xfrm>
          <a:prstGeom prst="roundRect">
            <a:avLst/>
          </a:prstGeom>
          <a:solidFill>
            <a:srgbClr val="1C343F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A" sz="8000" dirty="0">
                <a:latin typeface="Radio Canada SemiBold" pitchFamily="2" charset="0"/>
              </a:rPr>
              <a:t>Théorème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CE2CECE5-79F3-E50C-7BF0-2B41396155CF}"/>
                  </a:ext>
                </a:extLst>
              </p:cNvPr>
              <p:cNvSpPr/>
              <p:nvPr/>
            </p:nvSpPr>
            <p:spPr>
              <a:xfrm>
                <a:off x="-58104" y="2897777"/>
                <a:ext cx="12294607" cy="2024246"/>
              </a:xfrm>
              <a:prstGeom prst="rect">
                <a:avLst/>
              </a:prstGeom>
              <a:solidFill>
                <a:srgbClr val="A9E0D8">
                  <a:alpha val="8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fr-CA" sz="3600" dirty="0">
                    <a:solidFill>
                      <a:srgbClr val="1C343F"/>
                    </a:solidFill>
                    <a:latin typeface="Radio Canada Medium" pitchFamily="2" charset="0"/>
                  </a:rPr>
                  <a:t>Soit une forêt de diamètre </a:t>
                </a:r>
                <a14:m>
                  <m:oMath xmlns:m="http://schemas.openxmlformats.org/officeDocument/2006/math">
                    <m:r>
                      <a:rPr lang="fr-CA" sz="3600" i="1">
                        <a:solidFill>
                          <a:srgbClr val="1C343F"/>
                        </a:solidFill>
                        <a:latin typeface="Cambria Math" panose="02040503050406030204" pitchFamily="18" charset="0"/>
                      </a:rPr>
                      <m:t>𝐿</m:t>
                    </m:r>
                  </m:oMath>
                </a14:m>
                <a:r>
                  <a:rPr lang="fr-CA" sz="3600" dirty="0">
                    <a:solidFill>
                      <a:srgbClr val="1C343F"/>
                    </a:solidFill>
                    <a:latin typeface="Radio Canada Medium" pitchFamily="2" charset="0"/>
                  </a:rPr>
                  <a:t>.</a:t>
                </a:r>
              </a:p>
              <a:p>
                <a:pPr algn="ctr"/>
                <a14:m>
                  <m:oMath xmlns:m="http://schemas.openxmlformats.org/officeDocument/2006/math">
                    <m:r>
                      <a:rPr lang="fr-CA" sz="3600" i="1">
                        <a:solidFill>
                          <a:srgbClr val="1C343F"/>
                        </a:solidFill>
                        <a:latin typeface="Cambria Math" panose="02040503050406030204" pitchFamily="18" charset="0"/>
                      </a:rPr>
                      <m:t>𝐿</m:t>
                    </m:r>
                  </m:oMath>
                </a14:m>
                <a:r>
                  <a:rPr lang="fr-CA" sz="3600" dirty="0">
                    <a:solidFill>
                      <a:srgbClr val="1C343F"/>
                    </a:solidFill>
                    <a:latin typeface="Radio Canada Medium" pitchFamily="2" charset="0"/>
                  </a:rPr>
                  <a:t> est une borne supérieure pour le chemin d’évasion</a:t>
                </a:r>
              </a:p>
              <a:p>
                <a:pPr algn="ctr"/>
                <a:r>
                  <a:rPr lang="fr-CA" sz="3600" dirty="0">
                    <a:solidFill>
                      <a:srgbClr val="1C343F"/>
                    </a:solidFill>
                    <a:latin typeface="Radio Canada Medium" pitchFamily="2" charset="0"/>
                  </a:rPr>
                  <a:t>qui est une ligne droite.</a:t>
                </a:r>
              </a:p>
            </p:txBody>
          </p:sp>
        </mc:Choice>
        <mc:Fallback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CE2CECE5-79F3-E50C-7BF0-2B41396155CF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58104" y="2897777"/>
                <a:ext cx="12294607" cy="2024246"/>
              </a:xfrm>
              <a:prstGeom prst="rect">
                <a:avLst/>
              </a:prstGeom>
              <a:blipFill>
                <a:blip r:embed="rId2"/>
                <a:stretch>
                  <a:fillRect b="-4518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83639569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1D4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Espace réservé du contenu 3">
            <a:extLst>
              <a:ext uri="{FF2B5EF4-FFF2-40B4-BE49-F238E27FC236}">
                <a16:creationId xmlns:a16="http://schemas.microsoft.com/office/drawing/2014/main" id="{9013516E-EDD3-E4BA-979E-94F5B02F1801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000674" cy="6741716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ZoneTexte 9">
            <a:extLst>
              <a:ext uri="{FF2B5EF4-FFF2-40B4-BE49-F238E27FC236}">
                <a16:creationId xmlns:a16="http://schemas.microsoft.com/office/drawing/2014/main" id="{F8DD8AAB-8AB4-4876-7D7C-A4D9498FB5ED}"/>
              </a:ext>
            </a:extLst>
          </p:cNvPr>
          <p:cNvSpPr txBox="1"/>
          <p:nvPr/>
        </p:nvSpPr>
        <p:spPr>
          <a:xfrm>
            <a:off x="7400260" y="434800"/>
            <a:ext cx="4681381" cy="57204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  <a:buNone/>
            </a:pPr>
            <a:r>
              <a:rPr lang="fr-CA" sz="9600" b="1" cap="all" dirty="0">
                <a:solidFill>
                  <a:srgbClr val="E1C4B6"/>
                </a:solidFill>
                <a:effectLst>
                  <a:outerShdw blurRad="50800" dist="38100" algn="l">
                    <a:srgbClr val="000000">
                      <a:alpha val="40000"/>
                    </a:srgbClr>
                  </a:outerShdw>
                </a:effectLst>
                <a:latin typeface="Berlin Sans FB Demi" panose="020E0802020502020306" pitchFamily="34" charset="0"/>
                <a:ea typeface="Calibri" panose="020F0502020204030204" pitchFamily="34" charset="0"/>
                <a:cs typeface="Dreaming Outloud Script Pro" panose="03050502040304050704" pitchFamily="66" charset="0"/>
              </a:rPr>
              <a:t>Quiz Math</a:t>
            </a:r>
            <a:endParaRPr lang="fr-CA" sz="9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2400"/>
              </a:spcAft>
              <a:buNone/>
            </a:pPr>
            <a:r>
              <a:rPr lang="fr-CA" sz="3600" dirty="0">
                <a:solidFill>
                  <a:srgbClr val="FFFFFF"/>
                </a:solidFill>
                <a:effectLst/>
                <a:latin typeface="Cambria" panose="0204050305040603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Jeudi 7 mai </a:t>
            </a:r>
            <a:r>
              <a:rPr lang="fr-CA" sz="3600">
                <a:solidFill>
                  <a:srgbClr val="FFFFFF"/>
                </a:solidFill>
                <a:effectLst/>
                <a:latin typeface="Cambria" panose="0204050305040603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2026 </a:t>
            </a:r>
          </a:p>
          <a:p>
            <a:pPr algn="ctr">
              <a:lnSpc>
                <a:spcPct val="107000"/>
              </a:lnSpc>
              <a:spcAft>
                <a:spcPts val="2400"/>
              </a:spcAft>
              <a:buNone/>
            </a:pPr>
            <a:r>
              <a:rPr lang="fr-CA" sz="3600">
                <a:solidFill>
                  <a:srgbClr val="FFFFFF"/>
                </a:solidFill>
                <a:effectLst/>
                <a:latin typeface="Cambria" panose="0204050305040603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à </a:t>
            </a:r>
            <a:r>
              <a:rPr lang="fr-CA" sz="3600" dirty="0">
                <a:solidFill>
                  <a:srgbClr val="FFFFFF"/>
                </a:solidFill>
                <a:effectLst/>
                <a:latin typeface="Cambria" panose="0204050305040603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12h30</a:t>
            </a:r>
          </a:p>
          <a:p>
            <a:pPr algn="ctr">
              <a:lnSpc>
                <a:spcPct val="107000"/>
              </a:lnSpc>
              <a:spcAft>
                <a:spcPts val="2400"/>
              </a:spcAft>
              <a:buNone/>
            </a:pPr>
            <a:r>
              <a:rPr lang="fr-CA" sz="3600" dirty="0">
                <a:solidFill>
                  <a:srgbClr val="FFFFFF"/>
                </a:solidFill>
                <a:effectLst/>
                <a:latin typeface="Cambria" panose="0204050305040603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au local 2-54-204</a:t>
            </a:r>
            <a:endParaRPr lang="fr-CA" sz="3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718958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DD91FE-D73B-462C-5390-F9B763AF93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Graphic 42">
            <a:extLst>
              <a:ext uri="{FF2B5EF4-FFF2-40B4-BE49-F238E27FC236}">
                <a16:creationId xmlns:a16="http://schemas.microsoft.com/office/drawing/2014/main" id="{1E9A1193-C93B-C0B6-F1E1-0333E8DB6321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1209512" y="-190500"/>
            <a:ext cx="14611023" cy="7410450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A4237E33-74C2-5E89-D1B1-E708EE9D43B6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2131609" y="4820699"/>
            <a:ext cx="14762926" cy="3071812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F4FCEBDF-0E5D-4C1D-07A4-E73DF1E6B52C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-5384377" y="2935594"/>
            <a:ext cx="7810501" cy="2928938"/>
          </a:xfrm>
          <a:prstGeom prst="rect">
            <a:avLst/>
          </a:prstGeom>
        </p:spPr>
      </p:pic>
      <p:pic>
        <p:nvPicPr>
          <p:cNvPr id="28" name="Graphic 27">
            <a:extLst>
              <a:ext uri="{FF2B5EF4-FFF2-40B4-BE49-F238E27FC236}">
                <a16:creationId xmlns:a16="http://schemas.microsoft.com/office/drawing/2014/main" id="{EEC99904-DF6D-C833-D7AF-5808C53A076B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9783570" y="2733059"/>
            <a:ext cx="8826501" cy="3309938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0F20D8E5-4FE0-00A3-3DC9-5DCAF9B5073B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565157" y="2211833"/>
            <a:ext cx="2449028" cy="3943350"/>
          </a:xfrm>
          <a:prstGeom prst="rect">
            <a:avLst/>
          </a:prstGeom>
        </p:spPr>
      </p:pic>
      <p:pic>
        <p:nvPicPr>
          <p:cNvPr id="36" name="Graphic 35">
            <a:extLst>
              <a:ext uri="{FF2B5EF4-FFF2-40B4-BE49-F238E27FC236}">
                <a16:creationId xmlns:a16="http://schemas.microsoft.com/office/drawing/2014/main" id="{EE8BF597-CD41-26F8-0559-FD8D29781DE5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264615" y="-353794"/>
            <a:ext cx="3824288" cy="7241737"/>
          </a:xfrm>
          <a:prstGeom prst="rect">
            <a:avLst/>
          </a:prstGeom>
        </p:spPr>
      </p:pic>
      <p:pic>
        <p:nvPicPr>
          <p:cNvPr id="40" name="Graphic 39">
            <a:extLst>
              <a:ext uri="{FF2B5EF4-FFF2-40B4-BE49-F238E27FC236}">
                <a16:creationId xmlns:a16="http://schemas.microsoft.com/office/drawing/2014/main" id="{63A1278C-0EAA-1E7E-6725-D995DEDE8256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-2658184" y="-176367"/>
            <a:ext cx="4974575" cy="6324909"/>
          </a:xfrm>
          <a:prstGeom prst="rect">
            <a:avLst/>
          </a:prstGeom>
        </p:spPr>
      </p:pic>
      <p:pic>
        <p:nvPicPr>
          <p:cNvPr id="33" name="Graphic 32">
            <a:extLst>
              <a:ext uri="{FF2B5EF4-FFF2-40B4-BE49-F238E27FC236}">
                <a16:creationId xmlns:a16="http://schemas.microsoft.com/office/drawing/2014/main" id="{18763F55-B4C9-1C99-0497-58C538BB6F98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-3740145" y="180773"/>
            <a:ext cx="4141120" cy="6667904"/>
          </a:xfrm>
          <a:prstGeom prst="rect">
            <a:avLst/>
          </a:prstGeom>
        </p:spPr>
      </p:pic>
      <p:pic>
        <p:nvPicPr>
          <p:cNvPr id="41" name="Graphic 40">
            <a:extLst>
              <a:ext uri="{FF2B5EF4-FFF2-40B4-BE49-F238E27FC236}">
                <a16:creationId xmlns:a16="http://schemas.microsoft.com/office/drawing/2014/main" id="{1F2A2939-08B7-B017-8098-4952673B4F64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448702" y="-466725"/>
            <a:ext cx="6993025" cy="7486650"/>
          </a:xfrm>
          <a:prstGeom prst="rect">
            <a:avLst/>
          </a:prstGeom>
        </p:spPr>
      </p:pic>
      <p:pic>
        <p:nvPicPr>
          <p:cNvPr id="45" name="Graphic 44">
            <a:extLst>
              <a:ext uri="{FF2B5EF4-FFF2-40B4-BE49-F238E27FC236}">
                <a16:creationId xmlns:a16="http://schemas.microsoft.com/office/drawing/2014/main" id="{F2C6C93F-57E5-B371-F820-4D04E90CB204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-5771479" y="-1065327"/>
            <a:ext cx="7519265" cy="3176588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4F7E5F61-F534-332C-70D6-C6AB30568151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574531">
            <a:off x="9529762" y="-319088"/>
            <a:ext cx="7519265" cy="3176588"/>
          </a:xfrm>
          <a:prstGeom prst="rect">
            <a:avLst/>
          </a:prstGeom>
        </p:spPr>
      </p:pic>
      <p:pic>
        <p:nvPicPr>
          <p:cNvPr id="38" name="Graphic 37">
            <a:extLst>
              <a:ext uri="{FF2B5EF4-FFF2-40B4-BE49-F238E27FC236}">
                <a16:creationId xmlns:a16="http://schemas.microsoft.com/office/drawing/2014/main" id="{6351A418-F8C3-B515-8E19-158CB79FD4E6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304561" y="6035289"/>
            <a:ext cx="2093792" cy="1119935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CBBDD748-E963-BF9E-1EB4-E352EEED5A95}"/>
              </a:ext>
            </a:extLst>
          </p:cNvPr>
          <p:cNvSpPr/>
          <p:nvPr/>
        </p:nvSpPr>
        <p:spPr>
          <a:xfrm>
            <a:off x="3162299" y="302689"/>
            <a:ext cx="5793485" cy="2208632"/>
          </a:xfrm>
          <a:prstGeom prst="rect">
            <a:avLst/>
          </a:prstGeom>
          <a:solidFill>
            <a:srgbClr val="FFFFFF">
              <a:alpha val="50196"/>
            </a:srgbClr>
          </a:solidFill>
          <a:effectLst>
            <a:softEdge rad="4064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A"/>
          </a:p>
        </p:txBody>
      </p:sp>
      <p:sp>
        <p:nvSpPr>
          <p:cNvPr id="3" name="Titre 1">
            <a:extLst>
              <a:ext uri="{FF2B5EF4-FFF2-40B4-BE49-F238E27FC236}">
                <a16:creationId xmlns:a16="http://schemas.microsoft.com/office/drawing/2014/main" id="{64214951-E52C-75A9-274E-596B336340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89212" y="789600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fr-CA" sz="5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 ligne droite ?</a:t>
            </a:r>
          </a:p>
        </p:txBody>
      </p:sp>
      <p:sp>
        <p:nvSpPr>
          <p:cNvPr id="4" name="Rectangle : coins arrondis 3">
            <a:extLst>
              <a:ext uri="{FF2B5EF4-FFF2-40B4-BE49-F238E27FC236}">
                <a16:creationId xmlns:a16="http://schemas.microsoft.com/office/drawing/2014/main" id="{50629BF7-C2AD-FD8C-E819-5594CF2D4C3E}"/>
              </a:ext>
            </a:extLst>
          </p:cNvPr>
          <p:cNvSpPr/>
          <p:nvPr/>
        </p:nvSpPr>
        <p:spPr>
          <a:xfrm>
            <a:off x="629229" y="2059782"/>
            <a:ext cx="3023471" cy="1217869"/>
          </a:xfrm>
          <a:prstGeom prst="roundRect">
            <a:avLst/>
          </a:prstGeom>
          <a:solidFill>
            <a:srgbClr val="5B3511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A" sz="3600" dirty="0"/>
              <a:t>Bonne idée</a:t>
            </a:r>
            <a:endParaRPr lang="fr-CA" dirty="0"/>
          </a:p>
        </p:txBody>
      </p:sp>
      <p:sp>
        <p:nvSpPr>
          <p:cNvPr id="5" name="Rectangle : coins arrondis 4">
            <a:extLst>
              <a:ext uri="{FF2B5EF4-FFF2-40B4-BE49-F238E27FC236}">
                <a16:creationId xmlns:a16="http://schemas.microsoft.com/office/drawing/2014/main" id="{0015FBCE-1C0C-E0D9-746B-2F33F349D48C}"/>
              </a:ext>
            </a:extLst>
          </p:cNvPr>
          <p:cNvSpPr/>
          <p:nvPr/>
        </p:nvSpPr>
        <p:spPr>
          <a:xfrm>
            <a:off x="7677785" y="2049206"/>
            <a:ext cx="3272880" cy="1217869"/>
          </a:xfrm>
          <a:prstGeom prst="roundRect">
            <a:avLst/>
          </a:prstGeom>
          <a:solidFill>
            <a:srgbClr val="5B3511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A" sz="3600" dirty="0"/>
              <a:t>Mauvaise idée</a:t>
            </a:r>
            <a:endParaRPr lang="fr-CA" dirty="0"/>
          </a:p>
        </p:txBody>
      </p:sp>
      <p:pic>
        <p:nvPicPr>
          <p:cNvPr id="17" name="Image 16">
            <a:extLst>
              <a:ext uri="{FF2B5EF4-FFF2-40B4-BE49-F238E27FC236}">
                <a16:creationId xmlns:a16="http://schemas.microsoft.com/office/drawing/2014/main" id="{6D04DEBB-A3DE-9EC5-DFCF-90ECB4D36D5F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77785" y="2900789"/>
            <a:ext cx="3414577" cy="4175229"/>
          </a:xfrm>
          <a:prstGeom prst="rect">
            <a:avLst/>
          </a:prstGeom>
        </p:spPr>
      </p:pic>
      <p:pic>
        <p:nvPicPr>
          <p:cNvPr id="19" name="Image 18">
            <a:extLst>
              <a:ext uri="{FF2B5EF4-FFF2-40B4-BE49-F238E27FC236}">
                <a16:creationId xmlns:a16="http://schemas.microsoft.com/office/drawing/2014/main" id="{90E00CA8-1D39-9514-08D1-3C3E4B63F425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9724" y="3411966"/>
            <a:ext cx="4826306" cy="2469539"/>
          </a:xfrm>
          <a:prstGeom prst="rect">
            <a:avLst/>
          </a:prstGeom>
        </p:spPr>
      </p:pic>
      <p:pic>
        <p:nvPicPr>
          <p:cNvPr id="21" name="Image 20">
            <a:extLst>
              <a:ext uri="{FF2B5EF4-FFF2-40B4-BE49-F238E27FC236}">
                <a16:creationId xmlns:a16="http://schemas.microsoft.com/office/drawing/2014/main" id="{CC9096DE-CD3D-FC62-61BA-37DDB0E76762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97081" y="3351566"/>
            <a:ext cx="2694133" cy="2469538"/>
          </a:xfrm>
          <a:prstGeom prst="rect">
            <a:avLst/>
          </a:prstGeom>
        </p:spPr>
      </p:pic>
      <p:pic>
        <p:nvPicPr>
          <p:cNvPr id="23" name="Image 22">
            <a:extLst>
              <a:ext uri="{FF2B5EF4-FFF2-40B4-BE49-F238E27FC236}">
                <a16:creationId xmlns:a16="http://schemas.microsoft.com/office/drawing/2014/main" id="{C8E51DF2-804B-0EC7-FED0-677FC98E8FFF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75283" y="3234305"/>
            <a:ext cx="1574200" cy="3750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024302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4" fill="hold" grpId="0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" fill="hold">
                          <p:stCondLst>
                            <p:cond delay="indefinite"/>
                          </p:stCondLst>
                          <p:childTnLst>
                            <p:par>
                              <p:cTn id="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" fill="hold">
                          <p:stCondLst>
                            <p:cond delay="indefinite"/>
                          </p:stCondLst>
                          <p:childTnLst>
                            <p:par>
                              <p:cTn id="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D6729C-54B2-25A6-CEB0-4862B4A999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Graphic 42">
            <a:extLst>
              <a:ext uri="{FF2B5EF4-FFF2-40B4-BE49-F238E27FC236}">
                <a16:creationId xmlns:a16="http://schemas.microsoft.com/office/drawing/2014/main" id="{C79E6EBE-85BE-D4F7-9593-0E446CB0FAAA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1209512" y="-190500"/>
            <a:ext cx="14611023" cy="7410450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261DFE9B-69AC-EA34-608E-B0EB27CB596A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1748741" y="5000626"/>
            <a:ext cx="14762926" cy="3071812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D29F2CBA-20E9-F981-4576-9E2DA40C3EC8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-3691224" y="3024187"/>
            <a:ext cx="7810501" cy="2928938"/>
          </a:xfrm>
          <a:prstGeom prst="rect">
            <a:avLst/>
          </a:prstGeom>
        </p:spPr>
      </p:pic>
      <p:pic>
        <p:nvPicPr>
          <p:cNvPr id="28" name="Graphic 27">
            <a:extLst>
              <a:ext uri="{FF2B5EF4-FFF2-40B4-BE49-F238E27FC236}">
                <a16:creationId xmlns:a16="http://schemas.microsoft.com/office/drawing/2014/main" id="{A6683080-8045-2410-1439-2F5F525E868C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687558" y="2643187"/>
            <a:ext cx="8826501" cy="3309938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D059E697-B9B5-4DD3-9A83-E3B541B45C90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313795" y="1711262"/>
            <a:ext cx="2449028" cy="3943350"/>
          </a:xfrm>
          <a:prstGeom prst="rect">
            <a:avLst/>
          </a:prstGeom>
        </p:spPr>
      </p:pic>
      <p:pic>
        <p:nvPicPr>
          <p:cNvPr id="36" name="Graphic 35">
            <a:extLst>
              <a:ext uri="{FF2B5EF4-FFF2-40B4-BE49-F238E27FC236}">
                <a16:creationId xmlns:a16="http://schemas.microsoft.com/office/drawing/2014/main" id="{67D31806-F24F-76AA-2BC7-457264329A0B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7815262" y="-1564837"/>
            <a:ext cx="3824288" cy="7241737"/>
          </a:xfrm>
          <a:prstGeom prst="rect">
            <a:avLst/>
          </a:prstGeom>
        </p:spPr>
      </p:pic>
      <p:pic>
        <p:nvPicPr>
          <p:cNvPr id="40" name="Graphic 39">
            <a:extLst>
              <a:ext uri="{FF2B5EF4-FFF2-40B4-BE49-F238E27FC236}">
                <a16:creationId xmlns:a16="http://schemas.microsoft.com/office/drawing/2014/main" id="{5A963EBE-8FB4-ED1C-785B-FE5574FCC56E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-1579300" y="-138268"/>
            <a:ext cx="4974575" cy="6324909"/>
          </a:xfrm>
          <a:prstGeom prst="rect">
            <a:avLst/>
          </a:prstGeom>
        </p:spPr>
      </p:pic>
      <p:pic>
        <p:nvPicPr>
          <p:cNvPr id="33" name="Graphic 32">
            <a:extLst>
              <a:ext uri="{FF2B5EF4-FFF2-40B4-BE49-F238E27FC236}">
                <a16:creationId xmlns:a16="http://schemas.microsoft.com/office/drawing/2014/main" id="{8E5CD85C-895C-5771-AC55-F1B544C0C4B0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-2249564" y="445796"/>
            <a:ext cx="4141120" cy="6667904"/>
          </a:xfrm>
          <a:prstGeom prst="rect">
            <a:avLst/>
          </a:prstGeom>
        </p:spPr>
      </p:pic>
      <p:pic>
        <p:nvPicPr>
          <p:cNvPr id="41" name="Graphic 40">
            <a:extLst>
              <a:ext uri="{FF2B5EF4-FFF2-40B4-BE49-F238E27FC236}">
                <a16:creationId xmlns:a16="http://schemas.microsoft.com/office/drawing/2014/main" id="{103B7226-84EA-E4E5-A8C2-BD866CAAC1C9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542740" y="-719139"/>
            <a:ext cx="6993025" cy="7486650"/>
          </a:xfrm>
          <a:prstGeom prst="rect">
            <a:avLst/>
          </a:prstGeom>
        </p:spPr>
      </p:pic>
      <p:pic>
        <p:nvPicPr>
          <p:cNvPr id="45" name="Graphic 44">
            <a:extLst>
              <a:ext uri="{FF2B5EF4-FFF2-40B4-BE49-F238E27FC236}">
                <a16:creationId xmlns:a16="http://schemas.microsoft.com/office/drawing/2014/main" id="{C09F11EC-B635-A0D3-FCBF-42211C9C6354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-5771479" y="-1065327"/>
            <a:ext cx="7519265" cy="3176588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C21B768C-1CB0-A406-E495-2E232E4A6A44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574531">
            <a:off x="9529762" y="-319088"/>
            <a:ext cx="7519265" cy="3176588"/>
          </a:xfrm>
          <a:prstGeom prst="rect">
            <a:avLst/>
          </a:prstGeom>
        </p:spPr>
      </p:pic>
      <p:pic>
        <p:nvPicPr>
          <p:cNvPr id="38" name="Graphic 37">
            <a:extLst>
              <a:ext uri="{FF2B5EF4-FFF2-40B4-BE49-F238E27FC236}">
                <a16:creationId xmlns:a16="http://schemas.microsoft.com/office/drawing/2014/main" id="{0639B663-89E3-9FBB-52E7-677EBA1332D3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501349" y="4947805"/>
            <a:ext cx="3023471" cy="1617205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3C7E4377-9F4F-D3AB-D251-C7F7AAEAF9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fr-CA" sz="7200" dirty="0">
                <a:latin typeface="Radio Canada SemiBold" pitchFamily="2" charset="0"/>
              </a:rPr>
              <a:t>Grosse forêt</a:t>
            </a:r>
          </a:p>
        </p:txBody>
      </p:sp>
      <p:sp>
        <p:nvSpPr>
          <p:cNvPr id="4" name="Rectangle : coins arrondis 3">
            <a:extLst>
              <a:ext uri="{FF2B5EF4-FFF2-40B4-BE49-F238E27FC236}">
                <a16:creationId xmlns:a16="http://schemas.microsoft.com/office/drawing/2014/main" id="{1704CECC-B2D8-B459-B3A0-86A9630E6D93}"/>
              </a:ext>
            </a:extLst>
          </p:cNvPr>
          <p:cNvSpPr/>
          <p:nvPr/>
        </p:nvSpPr>
        <p:spPr>
          <a:xfrm>
            <a:off x="1522451" y="2637068"/>
            <a:ext cx="9147098" cy="1932368"/>
          </a:xfrm>
          <a:prstGeom prst="roundRect">
            <a:avLst/>
          </a:prstGeom>
          <a:solidFill>
            <a:srgbClr val="5B3511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r-CA" sz="3600" dirty="0"/>
              <a:t>Forêt qui contient ce losange</a:t>
            </a:r>
          </a:p>
          <a:p>
            <a:r>
              <a:rPr lang="fr-CA" sz="3600" dirty="0"/>
              <a:t>dont la grande diagonale est le</a:t>
            </a:r>
          </a:p>
          <a:p>
            <a:r>
              <a:rPr lang="fr-CA" sz="3600" dirty="0"/>
              <a:t>diamètre de la forêt.</a:t>
            </a:r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01D31A8D-250C-4F7C-3BF4-7BF8956D33C6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27847" y="2735652"/>
            <a:ext cx="2841702" cy="16411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071325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C34CA9-C09B-0FCB-25C5-29809B62D9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Graphic 42">
            <a:extLst>
              <a:ext uri="{FF2B5EF4-FFF2-40B4-BE49-F238E27FC236}">
                <a16:creationId xmlns:a16="http://schemas.microsoft.com/office/drawing/2014/main" id="{EA4D9B19-63F2-8FC7-712C-8CDCACDCBA6E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1209512" y="-190500"/>
            <a:ext cx="14611023" cy="7410450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73835955-09FC-3619-76E1-AE0D124D2DCB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1748741" y="5000626"/>
            <a:ext cx="14762926" cy="3071812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65BCE78F-9E95-C784-0785-238B78A511B5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-3381358" y="3039073"/>
            <a:ext cx="7810501" cy="2928938"/>
          </a:xfrm>
          <a:prstGeom prst="rect">
            <a:avLst/>
          </a:prstGeom>
        </p:spPr>
      </p:pic>
      <p:pic>
        <p:nvPicPr>
          <p:cNvPr id="28" name="Graphic 27">
            <a:extLst>
              <a:ext uri="{FF2B5EF4-FFF2-40B4-BE49-F238E27FC236}">
                <a16:creationId xmlns:a16="http://schemas.microsoft.com/office/drawing/2014/main" id="{3D5E1D83-0156-E7FA-606D-F4418EF22064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9942305" y="2589842"/>
            <a:ext cx="8826501" cy="3309938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AEBAE0B4-FC79-5FC3-368A-84CFEB11D293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801692" y="1738313"/>
            <a:ext cx="2449028" cy="3943350"/>
          </a:xfrm>
          <a:prstGeom prst="rect">
            <a:avLst/>
          </a:prstGeom>
        </p:spPr>
      </p:pic>
      <p:pic>
        <p:nvPicPr>
          <p:cNvPr id="36" name="Graphic 35">
            <a:extLst>
              <a:ext uri="{FF2B5EF4-FFF2-40B4-BE49-F238E27FC236}">
                <a16:creationId xmlns:a16="http://schemas.microsoft.com/office/drawing/2014/main" id="{B69D8AAF-1783-262D-D3F8-2AABA86074A7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836098" y="-1817771"/>
            <a:ext cx="3824288" cy="7241737"/>
          </a:xfrm>
          <a:prstGeom prst="rect">
            <a:avLst/>
          </a:prstGeom>
        </p:spPr>
      </p:pic>
      <p:pic>
        <p:nvPicPr>
          <p:cNvPr id="40" name="Graphic 39">
            <a:extLst>
              <a:ext uri="{FF2B5EF4-FFF2-40B4-BE49-F238E27FC236}">
                <a16:creationId xmlns:a16="http://schemas.microsoft.com/office/drawing/2014/main" id="{0CD894CA-8260-85A6-A9FF-9D31D54A07D7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-134683" y="-190500"/>
            <a:ext cx="4974575" cy="6324909"/>
          </a:xfrm>
          <a:prstGeom prst="rect">
            <a:avLst/>
          </a:prstGeom>
        </p:spPr>
      </p:pic>
      <p:pic>
        <p:nvPicPr>
          <p:cNvPr id="33" name="Graphic 32">
            <a:extLst>
              <a:ext uri="{FF2B5EF4-FFF2-40B4-BE49-F238E27FC236}">
                <a16:creationId xmlns:a16="http://schemas.microsoft.com/office/drawing/2014/main" id="{980A65FF-D3C7-FCCE-2C50-2F89C739A800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-2249564" y="445796"/>
            <a:ext cx="4141120" cy="6667904"/>
          </a:xfrm>
          <a:prstGeom prst="rect">
            <a:avLst/>
          </a:prstGeom>
        </p:spPr>
      </p:pic>
      <p:pic>
        <p:nvPicPr>
          <p:cNvPr id="41" name="Graphic 40">
            <a:extLst>
              <a:ext uri="{FF2B5EF4-FFF2-40B4-BE49-F238E27FC236}">
                <a16:creationId xmlns:a16="http://schemas.microsoft.com/office/drawing/2014/main" id="{06639048-C7CB-3925-47C9-EA55FA026547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448702" y="-466725"/>
            <a:ext cx="6993025" cy="7486650"/>
          </a:xfrm>
          <a:prstGeom prst="rect">
            <a:avLst/>
          </a:prstGeom>
        </p:spPr>
      </p:pic>
      <p:pic>
        <p:nvPicPr>
          <p:cNvPr id="45" name="Graphic 44">
            <a:extLst>
              <a:ext uri="{FF2B5EF4-FFF2-40B4-BE49-F238E27FC236}">
                <a16:creationId xmlns:a16="http://schemas.microsoft.com/office/drawing/2014/main" id="{12403603-535E-29DD-4BC7-A323CA3624E4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-5771479" y="-1065327"/>
            <a:ext cx="7519265" cy="3176588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3F505022-F3E7-97AE-C16E-A28944749D26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574531">
            <a:off x="9529762" y="-319088"/>
            <a:ext cx="7519265" cy="3176588"/>
          </a:xfrm>
          <a:prstGeom prst="rect">
            <a:avLst/>
          </a:prstGeom>
        </p:spPr>
      </p:pic>
      <p:pic>
        <p:nvPicPr>
          <p:cNvPr id="38" name="Graphic 37">
            <a:extLst>
              <a:ext uri="{FF2B5EF4-FFF2-40B4-BE49-F238E27FC236}">
                <a16:creationId xmlns:a16="http://schemas.microsoft.com/office/drawing/2014/main" id="{BFB5F450-B939-0603-94F9-12D460ED1BEA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501349" y="4947805"/>
            <a:ext cx="3023471" cy="1617205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FBB7B910-7CFA-964B-241E-391BF69F9310}"/>
              </a:ext>
            </a:extLst>
          </p:cNvPr>
          <p:cNvSpPr/>
          <p:nvPr/>
        </p:nvSpPr>
        <p:spPr>
          <a:xfrm>
            <a:off x="3162299" y="302689"/>
            <a:ext cx="5793485" cy="2208632"/>
          </a:xfrm>
          <a:prstGeom prst="rect">
            <a:avLst/>
          </a:prstGeom>
          <a:solidFill>
            <a:srgbClr val="FFFFFF">
              <a:alpha val="50196"/>
            </a:srgbClr>
          </a:solidFill>
          <a:effectLst>
            <a:softEdge rad="4064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A"/>
          </a:p>
        </p:txBody>
      </p:sp>
      <p:sp>
        <p:nvSpPr>
          <p:cNvPr id="3" name="Titre 1">
            <a:extLst>
              <a:ext uri="{FF2B5EF4-FFF2-40B4-BE49-F238E27FC236}">
                <a16:creationId xmlns:a16="http://schemas.microsoft.com/office/drawing/2014/main" id="{7D12FC61-C7F4-C5D9-538E-30D0414913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89212" y="789600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fr-CA" sz="5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Exemples</a:t>
            </a:r>
          </a:p>
        </p:txBody>
      </p:sp>
      <p:sp>
        <p:nvSpPr>
          <p:cNvPr id="4" name="Rectangle : coins arrondis 3">
            <a:extLst>
              <a:ext uri="{FF2B5EF4-FFF2-40B4-BE49-F238E27FC236}">
                <a16:creationId xmlns:a16="http://schemas.microsoft.com/office/drawing/2014/main" id="{9E11A9E6-1CCC-DF0D-F595-A9C31E3AF9AB}"/>
              </a:ext>
            </a:extLst>
          </p:cNvPr>
          <p:cNvSpPr/>
          <p:nvPr/>
        </p:nvSpPr>
        <p:spPr>
          <a:xfrm>
            <a:off x="1130538" y="2019838"/>
            <a:ext cx="3023471" cy="1217869"/>
          </a:xfrm>
          <a:prstGeom prst="roundRect">
            <a:avLst/>
          </a:prstGeom>
          <a:solidFill>
            <a:srgbClr val="5B3511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A" sz="3600" dirty="0"/>
              <a:t>Grosses</a:t>
            </a:r>
            <a:endParaRPr lang="fr-CA" dirty="0"/>
          </a:p>
        </p:txBody>
      </p:sp>
      <p:sp>
        <p:nvSpPr>
          <p:cNvPr id="18" name="Triangle isocèle 17">
            <a:extLst>
              <a:ext uri="{FF2B5EF4-FFF2-40B4-BE49-F238E27FC236}">
                <a16:creationId xmlns:a16="http://schemas.microsoft.com/office/drawing/2014/main" id="{00DB6880-0F05-1B4C-03C7-E23F309923F9}"/>
              </a:ext>
            </a:extLst>
          </p:cNvPr>
          <p:cNvSpPr/>
          <p:nvPr/>
        </p:nvSpPr>
        <p:spPr>
          <a:xfrm>
            <a:off x="9634195" y="3902091"/>
            <a:ext cx="2131243" cy="1895393"/>
          </a:xfrm>
          <a:prstGeom prst="triangle">
            <a:avLst/>
          </a:prstGeom>
          <a:solidFill>
            <a:schemeClr val="accent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A"/>
          </a:p>
        </p:txBody>
      </p:sp>
      <p:pic>
        <p:nvPicPr>
          <p:cNvPr id="14" name="Image 13">
            <a:extLst>
              <a:ext uri="{FF2B5EF4-FFF2-40B4-BE49-F238E27FC236}">
                <a16:creationId xmlns:a16="http://schemas.microsoft.com/office/drawing/2014/main" id="{354DBF17-1C8A-F1C8-375A-EEF377A40032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38184" y="3819376"/>
            <a:ext cx="2621706" cy="2783949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C604B2E3-F730-6805-CAA4-E144F763FFA9}"/>
              </a:ext>
            </a:extLst>
          </p:cNvPr>
          <p:cNvSpPr/>
          <p:nvPr/>
        </p:nvSpPr>
        <p:spPr>
          <a:xfrm>
            <a:off x="8220132" y="3848714"/>
            <a:ext cx="1161436" cy="2785998"/>
          </a:xfrm>
          <a:prstGeom prst="rect">
            <a:avLst/>
          </a:prstGeom>
          <a:solidFill>
            <a:schemeClr val="accent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A"/>
          </a:p>
        </p:txBody>
      </p:sp>
      <p:pic>
        <p:nvPicPr>
          <p:cNvPr id="12" name="Image 11">
            <a:extLst>
              <a:ext uri="{FF2B5EF4-FFF2-40B4-BE49-F238E27FC236}">
                <a16:creationId xmlns:a16="http://schemas.microsoft.com/office/drawing/2014/main" id="{9E465F43-E3F4-66A3-DDA6-327115D84039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8954" y="3699778"/>
            <a:ext cx="2183351" cy="3176550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98968CE1-38BE-2531-F286-3824459B5C16}"/>
              </a:ext>
            </a:extLst>
          </p:cNvPr>
          <p:cNvSpPr/>
          <p:nvPr/>
        </p:nvSpPr>
        <p:spPr>
          <a:xfrm>
            <a:off x="2950590" y="3599253"/>
            <a:ext cx="2691856" cy="2721768"/>
          </a:xfrm>
          <a:prstGeom prst="rect">
            <a:avLst/>
          </a:prstGeom>
          <a:solidFill>
            <a:schemeClr val="accent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A"/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15836FF1-9EC7-D733-9E89-0432954D6FE0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7222" y="3276600"/>
            <a:ext cx="3763296" cy="3484024"/>
          </a:xfrm>
          <a:prstGeom prst="rect">
            <a:avLst/>
          </a:prstGeom>
        </p:spPr>
      </p:pic>
      <p:sp>
        <p:nvSpPr>
          <p:cNvPr id="15" name="Ellipse 14">
            <a:extLst>
              <a:ext uri="{FF2B5EF4-FFF2-40B4-BE49-F238E27FC236}">
                <a16:creationId xmlns:a16="http://schemas.microsoft.com/office/drawing/2014/main" id="{FD42C243-E718-063C-AD68-3C84B75E5751}"/>
              </a:ext>
            </a:extLst>
          </p:cNvPr>
          <p:cNvSpPr/>
          <p:nvPr/>
        </p:nvSpPr>
        <p:spPr>
          <a:xfrm>
            <a:off x="51005" y="3725247"/>
            <a:ext cx="2522514" cy="2556881"/>
          </a:xfrm>
          <a:prstGeom prst="ellipse">
            <a:avLst/>
          </a:prstGeom>
          <a:solidFill>
            <a:schemeClr val="accent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A"/>
          </a:p>
        </p:txBody>
      </p:sp>
      <p:pic>
        <p:nvPicPr>
          <p:cNvPr id="9" name="Image 8">
            <a:extLst>
              <a:ext uri="{FF2B5EF4-FFF2-40B4-BE49-F238E27FC236}">
                <a16:creationId xmlns:a16="http://schemas.microsoft.com/office/drawing/2014/main" id="{1E733368-DA25-610B-56EB-BC54F726A30E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58626" y="3599253"/>
            <a:ext cx="3089806" cy="2721768"/>
          </a:xfrm>
          <a:prstGeom prst="rect">
            <a:avLst/>
          </a:prstGeom>
        </p:spPr>
      </p:pic>
      <p:sp>
        <p:nvSpPr>
          <p:cNvPr id="5" name="Rectangle : coins arrondis 4">
            <a:extLst>
              <a:ext uri="{FF2B5EF4-FFF2-40B4-BE49-F238E27FC236}">
                <a16:creationId xmlns:a16="http://schemas.microsoft.com/office/drawing/2014/main" id="{25FAD17A-A1A9-BE77-E491-A19CD1378DD4}"/>
              </a:ext>
            </a:extLst>
          </p:cNvPr>
          <p:cNvSpPr/>
          <p:nvPr/>
        </p:nvSpPr>
        <p:spPr>
          <a:xfrm>
            <a:off x="7677785" y="2049206"/>
            <a:ext cx="3272880" cy="1217869"/>
          </a:xfrm>
          <a:prstGeom prst="roundRect">
            <a:avLst/>
          </a:prstGeom>
          <a:solidFill>
            <a:srgbClr val="5B3511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A" sz="3600" dirty="0"/>
              <a:t>Pas grosses</a:t>
            </a:r>
            <a:endParaRPr lang="fr-CA" dirty="0"/>
          </a:p>
        </p:txBody>
      </p:sp>
    </p:spTree>
    <p:extLst>
      <p:ext uri="{BB962C8B-B14F-4D97-AF65-F5344CB8AC3E}">
        <p14:creationId xmlns:p14="http://schemas.microsoft.com/office/powerpoint/2010/main" val="422186289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2" presetClass="entr" presetSubtype="4" fill="hold" grpId="0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8" grpId="0" animBg="1"/>
          <p:bldP spid="17" grpId="0" animBg="1"/>
          <p:bldP spid="16" grpId="0" animBg="1"/>
          <p:bldP spid="15" grpId="0" animBg="1"/>
          <p:bldP spid="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8" grpId="0" animBg="1"/>
          <p:bldP spid="17" grpId="0" animBg="1"/>
          <p:bldP spid="16" grpId="0" animBg="1"/>
          <p:bldP spid="15" grpId="0" animBg="1"/>
          <p:bldP spid="5" grpId="0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2C5DF6-8894-3BDC-2895-0D613479A0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3ACC7912-EC7B-A65A-1A8A-C5EEC0A7BE36}"/>
              </a:ext>
            </a:extLst>
          </p:cNvPr>
          <p:cNvSpPr/>
          <p:nvPr/>
        </p:nvSpPr>
        <p:spPr>
          <a:xfrm>
            <a:off x="-51303" y="0"/>
            <a:ext cx="12294606" cy="6853299"/>
          </a:xfrm>
          <a:custGeom>
            <a:avLst/>
            <a:gdLst>
              <a:gd name="connsiteX0" fmla="*/ 0 w 12188348"/>
              <a:gd name="connsiteY0" fmla="*/ 0 h 6853299"/>
              <a:gd name="connsiteX1" fmla="*/ 8300317 w 12188348"/>
              <a:gd name="connsiteY1" fmla="*/ 0 h 6853299"/>
              <a:gd name="connsiteX2" fmla="*/ 8469513 w 12188348"/>
              <a:gd name="connsiteY2" fmla="*/ 0 h 6853299"/>
              <a:gd name="connsiteX3" fmla="*/ 8547964 w 12188348"/>
              <a:gd name="connsiteY3" fmla="*/ 0 h 6853299"/>
              <a:gd name="connsiteX4" fmla="*/ 8770387 w 12188348"/>
              <a:gd name="connsiteY4" fmla="*/ 0 h 6853299"/>
              <a:gd name="connsiteX5" fmla="*/ 8877633 w 12188348"/>
              <a:gd name="connsiteY5" fmla="*/ 0 h 6853299"/>
              <a:gd name="connsiteX6" fmla="*/ 12173676 w 12188348"/>
              <a:gd name="connsiteY6" fmla="*/ 0 h 6853299"/>
              <a:gd name="connsiteX7" fmla="*/ 12183036 w 12188348"/>
              <a:gd name="connsiteY7" fmla="*/ 26494 h 6853299"/>
              <a:gd name="connsiteX8" fmla="*/ 12184147 w 12188348"/>
              <a:gd name="connsiteY8" fmla="*/ 318642 h 6853299"/>
              <a:gd name="connsiteX9" fmla="*/ 12184226 w 12188348"/>
              <a:gd name="connsiteY9" fmla="*/ 908173 h 6853299"/>
              <a:gd name="connsiteX10" fmla="*/ 12184385 w 12188348"/>
              <a:gd name="connsiteY10" fmla="*/ 3255589 h 6853299"/>
              <a:gd name="connsiteX11" fmla="*/ 12184306 w 12188348"/>
              <a:gd name="connsiteY11" fmla="*/ 3840996 h 6853299"/>
              <a:gd name="connsiteX12" fmla="*/ 12182402 w 12188348"/>
              <a:gd name="connsiteY12" fmla="*/ 4062070 h 6853299"/>
              <a:gd name="connsiteX13" fmla="*/ 12176374 w 12188348"/>
              <a:gd name="connsiteY13" fmla="*/ 4082139 h 6853299"/>
              <a:gd name="connsiteX14" fmla="*/ 12179229 w 12188348"/>
              <a:gd name="connsiteY14" fmla="*/ 4228570 h 6853299"/>
              <a:gd name="connsiteX15" fmla="*/ 12176294 w 12188348"/>
              <a:gd name="connsiteY15" fmla="*/ 4234836 h 6853299"/>
              <a:gd name="connsiteX16" fmla="*/ 12175342 w 12188348"/>
              <a:gd name="connsiteY16" fmla="*/ 4278385 h 6853299"/>
              <a:gd name="connsiteX17" fmla="*/ 12179388 w 12188348"/>
              <a:gd name="connsiteY17" fmla="*/ 4334783 h 6853299"/>
              <a:gd name="connsiteX18" fmla="*/ 12176135 w 12188348"/>
              <a:gd name="connsiteY18" fmla="*/ 4341923 h 6853299"/>
              <a:gd name="connsiteX19" fmla="*/ 12176770 w 12188348"/>
              <a:gd name="connsiteY19" fmla="*/ 4429654 h 6853299"/>
              <a:gd name="connsiteX20" fmla="*/ 12175104 w 12188348"/>
              <a:gd name="connsiteY20" fmla="*/ 4433065 h 6853299"/>
              <a:gd name="connsiteX21" fmla="*/ 12177087 w 12188348"/>
              <a:gd name="connsiteY21" fmla="*/ 4475504 h 6853299"/>
              <a:gd name="connsiteX22" fmla="*/ 12175501 w 12188348"/>
              <a:gd name="connsiteY22" fmla="*/ 4478676 h 6853299"/>
              <a:gd name="connsiteX23" fmla="*/ 12178911 w 12188348"/>
              <a:gd name="connsiteY23" fmla="*/ 4634388 h 6853299"/>
              <a:gd name="connsiteX24" fmla="*/ 12175738 w 12188348"/>
              <a:gd name="connsiteY24" fmla="*/ 4641289 h 6853299"/>
              <a:gd name="connsiteX25" fmla="*/ 12183354 w 12188348"/>
              <a:gd name="connsiteY25" fmla="*/ 4667863 h 6853299"/>
              <a:gd name="connsiteX26" fmla="*/ 12180736 w 12188348"/>
              <a:gd name="connsiteY26" fmla="*/ 5252872 h 6853299"/>
              <a:gd name="connsiteX27" fmla="*/ 12175897 w 12188348"/>
              <a:gd name="connsiteY27" fmla="*/ 5263977 h 6853299"/>
              <a:gd name="connsiteX28" fmla="*/ 12174945 w 12188348"/>
              <a:gd name="connsiteY28" fmla="*/ 5313475 h 6853299"/>
              <a:gd name="connsiteX29" fmla="*/ 12180419 w 12188348"/>
              <a:gd name="connsiteY29" fmla="*/ 5641477 h 6853299"/>
              <a:gd name="connsiteX30" fmla="*/ 12176532 w 12188348"/>
              <a:gd name="connsiteY30" fmla="*/ 5650599 h 6853299"/>
              <a:gd name="connsiteX31" fmla="*/ 12177880 w 12188348"/>
              <a:gd name="connsiteY31" fmla="*/ 6845685 h 6853299"/>
              <a:gd name="connsiteX32" fmla="*/ 12173518 w 12188348"/>
              <a:gd name="connsiteY32" fmla="*/ 6853300 h 6853299"/>
              <a:gd name="connsiteX33" fmla="*/ 0 w 12188348"/>
              <a:gd name="connsiteY33" fmla="*/ 6853300 h 6853299"/>
              <a:gd name="connsiteX34" fmla="*/ 0 w 12188348"/>
              <a:gd name="connsiteY34" fmla="*/ 0 h 6853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188348" h="6853299">
                <a:moveTo>
                  <a:pt x="0" y="0"/>
                </a:moveTo>
                <a:lnTo>
                  <a:pt x="8300317" y="0"/>
                </a:lnTo>
                <a:lnTo>
                  <a:pt x="8469513" y="0"/>
                </a:lnTo>
                <a:lnTo>
                  <a:pt x="8547964" y="0"/>
                </a:lnTo>
                <a:lnTo>
                  <a:pt x="8770387" y="0"/>
                </a:lnTo>
                <a:lnTo>
                  <a:pt x="8877633" y="0"/>
                </a:lnTo>
                <a:lnTo>
                  <a:pt x="12173676" y="0"/>
                </a:lnTo>
                <a:cubicBezTo>
                  <a:pt x="12179150" y="8646"/>
                  <a:pt x="12182243" y="16341"/>
                  <a:pt x="12183036" y="26494"/>
                </a:cubicBezTo>
                <a:cubicBezTo>
                  <a:pt x="12190414" y="121920"/>
                  <a:pt x="12184147" y="222740"/>
                  <a:pt x="12184147" y="318642"/>
                </a:cubicBezTo>
                <a:lnTo>
                  <a:pt x="12184226" y="908173"/>
                </a:lnTo>
                <a:lnTo>
                  <a:pt x="12184385" y="3255589"/>
                </a:lnTo>
                <a:lnTo>
                  <a:pt x="12184306" y="3840996"/>
                </a:lnTo>
                <a:cubicBezTo>
                  <a:pt x="12184306" y="3901440"/>
                  <a:pt x="12194301" y="4006385"/>
                  <a:pt x="12182402" y="4062070"/>
                </a:cubicBezTo>
                <a:cubicBezTo>
                  <a:pt x="12180895" y="4069050"/>
                  <a:pt x="12178753" y="4075396"/>
                  <a:pt x="12176374" y="4082139"/>
                </a:cubicBezTo>
                <a:cubicBezTo>
                  <a:pt x="12189383" y="4111250"/>
                  <a:pt x="12191048" y="4199696"/>
                  <a:pt x="12179229" y="4228570"/>
                </a:cubicBezTo>
                <a:cubicBezTo>
                  <a:pt x="12177960" y="4231743"/>
                  <a:pt x="12177721" y="4232140"/>
                  <a:pt x="12176294" y="4234836"/>
                </a:cubicBezTo>
                <a:cubicBezTo>
                  <a:pt x="12182085" y="4255460"/>
                  <a:pt x="12182005" y="4258078"/>
                  <a:pt x="12175342" y="4278385"/>
                </a:cubicBezTo>
                <a:cubicBezTo>
                  <a:pt x="12184147" y="4298295"/>
                  <a:pt x="12187716" y="4313604"/>
                  <a:pt x="12179388" y="4334783"/>
                </a:cubicBezTo>
                <a:cubicBezTo>
                  <a:pt x="12178357" y="4337243"/>
                  <a:pt x="12177246" y="4339543"/>
                  <a:pt x="12176135" y="4341923"/>
                </a:cubicBezTo>
                <a:cubicBezTo>
                  <a:pt x="12186527" y="4370241"/>
                  <a:pt x="12188747" y="4401178"/>
                  <a:pt x="12176770" y="4429654"/>
                </a:cubicBezTo>
                <a:cubicBezTo>
                  <a:pt x="12176294" y="4430844"/>
                  <a:pt x="12175659" y="4431955"/>
                  <a:pt x="12175104" y="4433065"/>
                </a:cubicBezTo>
                <a:cubicBezTo>
                  <a:pt x="12182085" y="4450675"/>
                  <a:pt x="12185178" y="4457338"/>
                  <a:pt x="12177087" y="4475504"/>
                </a:cubicBezTo>
                <a:cubicBezTo>
                  <a:pt x="12176612" y="4476614"/>
                  <a:pt x="12175977" y="4477645"/>
                  <a:pt x="12175501" y="4478676"/>
                </a:cubicBezTo>
                <a:cubicBezTo>
                  <a:pt x="12189858" y="4510564"/>
                  <a:pt x="12191445" y="4602262"/>
                  <a:pt x="12178911" y="4634388"/>
                </a:cubicBezTo>
                <a:cubicBezTo>
                  <a:pt x="12177564" y="4637799"/>
                  <a:pt x="12177246" y="4638354"/>
                  <a:pt x="12175738" y="4641289"/>
                </a:cubicBezTo>
                <a:cubicBezTo>
                  <a:pt x="12179863" y="4649936"/>
                  <a:pt x="12182798" y="4658264"/>
                  <a:pt x="12183354" y="4667863"/>
                </a:cubicBezTo>
                <a:cubicBezTo>
                  <a:pt x="12187003" y="4729655"/>
                  <a:pt x="12191603" y="5217415"/>
                  <a:pt x="12180736" y="5252872"/>
                </a:cubicBezTo>
                <a:cubicBezTo>
                  <a:pt x="12179547" y="5256839"/>
                  <a:pt x="12177880" y="5260408"/>
                  <a:pt x="12175897" y="5263977"/>
                </a:cubicBezTo>
                <a:cubicBezTo>
                  <a:pt x="12182561" y="5284522"/>
                  <a:pt x="12184781" y="5293168"/>
                  <a:pt x="12174945" y="5313475"/>
                </a:cubicBezTo>
                <a:cubicBezTo>
                  <a:pt x="12191682" y="5345522"/>
                  <a:pt x="12191841" y="5604195"/>
                  <a:pt x="12180419" y="5641477"/>
                </a:cubicBezTo>
                <a:cubicBezTo>
                  <a:pt x="12179229" y="5645444"/>
                  <a:pt x="12178515" y="5646633"/>
                  <a:pt x="12176532" y="5650599"/>
                </a:cubicBezTo>
                <a:cubicBezTo>
                  <a:pt x="12189779" y="5684471"/>
                  <a:pt x="12189065" y="6821174"/>
                  <a:pt x="12177880" y="6845685"/>
                </a:cubicBezTo>
                <a:cubicBezTo>
                  <a:pt x="12176294" y="6849176"/>
                  <a:pt x="12175501" y="6850286"/>
                  <a:pt x="12173518" y="6853300"/>
                </a:cubicBezTo>
                <a:lnTo>
                  <a:pt x="0" y="6853300"/>
                </a:lnTo>
                <a:lnTo>
                  <a:pt x="0" y="0"/>
                </a:lnTo>
                <a:close/>
              </a:path>
            </a:pathLst>
          </a:custGeom>
          <a:solidFill>
            <a:srgbClr val="1C343F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C1635BAD-C8B0-62BC-D3BB-25A82D8BDA13}"/>
              </a:ext>
            </a:extLst>
          </p:cNvPr>
          <p:cNvSpPr/>
          <p:nvPr/>
        </p:nvSpPr>
        <p:spPr>
          <a:xfrm>
            <a:off x="6174609" y="4326702"/>
            <a:ext cx="6012824" cy="2131815"/>
          </a:xfrm>
          <a:custGeom>
            <a:avLst/>
            <a:gdLst>
              <a:gd name="connsiteX0" fmla="*/ 4511278 w 6012824"/>
              <a:gd name="connsiteY0" fmla="*/ 455633 h 2131815"/>
              <a:gd name="connsiteX1" fmla="*/ 4625663 w 6012824"/>
              <a:gd name="connsiteY1" fmla="*/ 414940 h 2131815"/>
              <a:gd name="connsiteX2" fmla="*/ 4630581 w 6012824"/>
              <a:gd name="connsiteY2" fmla="*/ 412085 h 2131815"/>
              <a:gd name="connsiteX3" fmla="*/ 4667704 w 6012824"/>
              <a:gd name="connsiteY3" fmla="*/ 367902 h 2131815"/>
              <a:gd name="connsiteX4" fmla="*/ 4674367 w 6012824"/>
              <a:gd name="connsiteY4" fmla="*/ 367029 h 2131815"/>
              <a:gd name="connsiteX5" fmla="*/ 4680792 w 6012824"/>
              <a:gd name="connsiteY5" fmla="*/ 398045 h 2131815"/>
              <a:gd name="connsiteX6" fmla="*/ 4796843 w 6012824"/>
              <a:gd name="connsiteY6" fmla="*/ 383053 h 2131815"/>
              <a:gd name="connsiteX7" fmla="*/ 4843882 w 6012824"/>
              <a:gd name="connsiteY7" fmla="*/ 366077 h 2131815"/>
              <a:gd name="connsiteX8" fmla="*/ 4855383 w 6012824"/>
              <a:gd name="connsiteY8" fmla="*/ 326019 h 2131815"/>
              <a:gd name="connsiteX9" fmla="*/ 4577038 w 6012824"/>
              <a:gd name="connsiteY9" fmla="*/ 204892 h 2131815"/>
              <a:gd name="connsiteX10" fmla="*/ 4386265 w 6012824"/>
              <a:gd name="connsiteY10" fmla="*/ 0 h 2131815"/>
              <a:gd name="connsiteX11" fmla="*/ 4551813 w 6012824"/>
              <a:gd name="connsiteY11" fmla="*/ 129297 h 2131815"/>
              <a:gd name="connsiteX12" fmla="*/ 4573468 w 6012824"/>
              <a:gd name="connsiteY12" fmla="*/ 143020 h 2131815"/>
              <a:gd name="connsiteX13" fmla="*/ 4607895 w 6012824"/>
              <a:gd name="connsiteY13" fmla="*/ 148970 h 2131815"/>
              <a:gd name="connsiteX14" fmla="*/ 4646604 w 6012824"/>
              <a:gd name="connsiteY14" fmla="*/ 186093 h 2131815"/>
              <a:gd name="connsiteX15" fmla="*/ 4653267 w 6012824"/>
              <a:gd name="connsiteY15" fmla="*/ 185062 h 2131815"/>
              <a:gd name="connsiteX16" fmla="*/ 4653029 w 6012824"/>
              <a:gd name="connsiteY16" fmla="*/ 143734 h 2131815"/>
              <a:gd name="connsiteX17" fmla="*/ 4694753 w 6012824"/>
              <a:gd name="connsiteY17" fmla="*/ 191487 h 2131815"/>
              <a:gd name="connsiteX18" fmla="*/ 4702368 w 6012824"/>
              <a:gd name="connsiteY18" fmla="*/ 154681 h 2131815"/>
              <a:gd name="connsiteX19" fmla="*/ 4708397 w 6012824"/>
              <a:gd name="connsiteY19" fmla="*/ 155395 h 2131815"/>
              <a:gd name="connsiteX20" fmla="*/ 4704192 w 6012824"/>
              <a:gd name="connsiteY20" fmla="*/ 202909 h 2131815"/>
              <a:gd name="connsiteX21" fmla="*/ 4716170 w 6012824"/>
              <a:gd name="connsiteY21" fmla="*/ 217108 h 2131815"/>
              <a:gd name="connsiteX22" fmla="*/ 4710380 w 6012824"/>
              <a:gd name="connsiteY22" fmla="*/ 218060 h 2131815"/>
              <a:gd name="connsiteX23" fmla="*/ 4711967 w 6012824"/>
              <a:gd name="connsiteY23" fmla="*/ 212349 h 2131815"/>
              <a:gd name="connsiteX24" fmla="*/ 4744489 w 6012824"/>
              <a:gd name="connsiteY24" fmla="*/ 160074 h 2131815"/>
              <a:gd name="connsiteX25" fmla="*/ 4751866 w 6012824"/>
              <a:gd name="connsiteY25" fmla="*/ 186252 h 2131815"/>
              <a:gd name="connsiteX26" fmla="*/ 4780581 w 6012824"/>
              <a:gd name="connsiteY26" fmla="*/ 144210 h 2131815"/>
              <a:gd name="connsiteX27" fmla="*/ 4786293 w 6012824"/>
              <a:gd name="connsiteY27" fmla="*/ 208144 h 2131815"/>
              <a:gd name="connsiteX28" fmla="*/ 4827620 w 6012824"/>
              <a:gd name="connsiteY28" fmla="*/ 185934 h 2131815"/>
              <a:gd name="connsiteX29" fmla="*/ 4808582 w 6012824"/>
              <a:gd name="connsiteY29" fmla="*/ 226547 h 2131815"/>
              <a:gd name="connsiteX30" fmla="*/ 4833966 w 6012824"/>
              <a:gd name="connsiteY30" fmla="*/ 200450 h 2131815"/>
              <a:gd name="connsiteX31" fmla="*/ 4843167 w 6012824"/>
              <a:gd name="connsiteY31" fmla="*/ 199578 h 2131815"/>
              <a:gd name="connsiteX32" fmla="*/ 4853003 w 6012824"/>
              <a:gd name="connsiteY32" fmla="*/ 243682 h 2131815"/>
              <a:gd name="connsiteX33" fmla="*/ 4881798 w 6012824"/>
              <a:gd name="connsiteY33" fmla="*/ 256453 h 2131815"/>
              <a:gd name="connsiteX34" fmla="*/ 4945097 w 6012824"/>
              <a:gd name="connsiteY34" fmla="*/ 187124 h 2131815"/>
              <a:gd name="connsiteX35" fmla="*/ 4947557 w 6012824"/>
              <a:gd name="connsiteY35" fmla="*/ 201799 h 2131815"/>
              <a:gd name="connsiteX36" fmla="*/ 4914717 w 6012824"/>
              <a:gd name="connsiteY36" fmla="*/ 285802 h 2131815"/>
              <a:gd name="connsiteX37" fmla="*/ 4942321 w 6012824"/>
              <a:gd name="connsiteY37" fmla="*/ 269462 h 2131815"/>
              <a:gd name="connsiteX38" fmla="*/ 5004987 w 6012824"/>
              <a:gd name="connsiteY38" fmla="*/ 184586 h 2131815"/>
              <a:gd name="connsiteX39" fmla="*/ 4963422 w 6012824"/>
              <a:gd name="connsiteY39" fmla="*/ 292862 h 2131815"/>
              <a:gd name="connsiteX40" fmla="*/ 5066304 w 6012824"/>
              <a:gd name="connsiteY40" fmla="*/ 202750 h 2131815"/>
              <a:gd name="connsiteX41" fmla="*/ 5030926 w 6012824"/>
              <a:gd name="connsiteY41" fmla="*/ 312693 h 2131815"/>
              <a:gd name="connsiteX42" fmla="*/ 5040682 w 6012824"/>
              <a:gd name="connsiteY42" fmla="*/ 304285 h 2131815"/>
              <a:gd name="connsiteX43" fmla="*/ 5055040 w 6012824"/>
              <a:gd name="connsiteY43" fmla="*/ 291989 h 2131815"/>
              <a:gd name="connsiteX44" fmla="*/ 5125083 w 6012824"/>
              <a:gd name="connsiteY44" fmla="*/ 168483 h 2131815"/>
              <a:gd name="connsiteX45" fmla="*/ 5083279 w 6012824"/>
              <a:gd name="connsiteY45" fmla="*/ 310868 h 2131815"/>
              <a:gd name="connsiteX46" fmla="*/ 5145231 w 6012824"/>
              <a:gd name="connsiteY46" fmla="*/ 252725 h 2131815"/>
              <a:gd name="connsiteX47" fmla="*/ 5146897 w 6012824"/>
              <a:gd name="connsiteY47" fmla="*/ 250107 h 2131815"/>
              <a:gd name="connsiteX48" fmla="*/ 5146658 w 6012824"/>
              <a:gd name="connsiteY48" fmla="*/ 297701 h 2131815"/>
              <a:gd name="connsiteX49" fmla="*/ 5163079 w 6012824"/>
              <a:gd name="connsiteY49" fmla="*/ 288499 h 2131815"/>
              <a:gd name="connsiteX50" fmla="*/ 5177912 w 6012824"/>
              <a:gd name="connsiteY50" fmla="*/ 306426 h 2131815"/>
              <a:gd name="connsiteX51" fmla="*/ 5184416 w 6012824"/>
              <a:gd name="connsiteY51" fmla="*/ 271524 h 2131815"/>
              <a:gd name="connsiteX52" fmla="*/ 5196553 w 6012824"/>
              <a:gd name="connsiteY52" fmla="*/ 277711 h 2131815"/>
              <a:gd name="connsiteX53" fmla="*/ 5221777 w 6012824"/>
              <a:gd name="connsiteY53" fmla="*/ 330382 h 2131815"/>
              <a:gd name="connsiteX54" fmla="*/ 5223760 w 6012824"/>
              <a:gd name="connsiteY54" fmla="*/ 256135 h 2131815"/>
              <a:gd name="connsiteX55" fmla="*/ 5231931 w 6012824"/>
              <a:gd name="connsiteY55" fmla="*/ 260022 h 2131815"/>
              <a:gd name="connsiteX56" fmla="*/ 5249858 w 6012824"/>
              <a:gd name="connsiteY56" fmla="*/ 307140 h 2131815"/>
              <a:gd name="connsiteX57" fmla="*/ 5256997 w 6012824"/>
              <a:gd name="connsiteY57" fmla="*/ 318959 h 2131815"/>
              <a:gd name="connsiteX58" fmla="*/ 5266516 w 6012824"/>
              <a:gd name="connsiteY58" fmla="*/ 244871 h 2131815"/>
              <a:gd name="connsiteX59" fmla="*/ 5285871 w 6012824"/>
              <a:gd name="connsiteY59" fmla="*/ 291672 h 2131815"/>
              <a:gd name="connsiteX60" fmla="*/ 5290789 w 6012824"/>
              <a:gd name="connsiteY60" fmla="*/ 280488 h 2131815"/>
              <a:gd name="connsiteX61" fmla="*/ 5292931 w 6012824"/>
              <a:gd name="connsiteY61" fmla="*/ 281201 h 2131815"/>
              <a:gd name="connsiteX62" fmla="*/ 5297532 w 6012824"/>
              <a:gd name="connsiteY62" fmla="*/ 271127 h 2131815"/>
              <a:gd name="connsiteX63" fmla="*/ 5325612 w 6012824"/>
              <a:gd name="connsiteY63" fmla="*/ 251376 h 2131815"/>
              <a:gd name="connsiteX64" fmla="*/ 5344412 w 6012824"/>
              <a:gd name="connsiteY64" fmla="*/ 263195 h 2131815"/>
              <a:gd name="connsiteX65" fmla="*/ 5342904 w 6012824"/>
              <a:gd name="connsiteY65" fmla="*/ 325702 h 2131815"/>
              <a:gd name="connsiteX66" fmla="*/ 5358055 w 6012824"/>
              <a:gd name="connsiteY66" fmla="*/ 293893 h 2131815"/>
              <a:gd name="connsiteX67" fmla="*/ 5359245 w 6012824"/>
              <a:gd name="connsiteY67" fmla="*/ 193787 h 2131815"/>
              <a:gd name="connsiteX68" fmla="*/ 5361942 w 6012824"/>
              <a:gd name="connsiteY68" fmla="*/ 198864 h 2131815"/>
              <a:gd name="connsiteX69" fmla="*/ 5396765 w 6012824"/>
              <a:gd name="connsiteY69" fmla="*/ 315628 h 2131815"/>
              <a:gd name="connsiteX70" fmla="*/ 5420245 w 6012824"/>
              <a:gd name="connsiteY70" fmla="*/ 296987 h 2131815"/>
              <a:gd name="connsiteX71" fmla="*/ 5432699 w 6012824"/>
              <a:gd name="connsiteY71" fmla="*/ 301588 h 2131815"/>
              <a:gd name="connsiteX72" fmla="*/ 5437061 w 6012824"/>
              <a:gd name="connsiteY72" fmla="*/ 318563 h 2131815"/>
              <a:gd name="connsiteX73" fmla="*/ 5465142 w 6012824"/>
              <a:gd name="connsiteY73" fmla="*/ 312455 h 2131815"/>
              <a:gd name="connsiteX74" fmla="*/ 5473629 w 6012824"/>
              <a:gd name="connsiteY74" fmla="*/ 338711 h 2131815"/>
              <a:gd name="connsiteX75" fmla="*/ 5482435 w 6012824"/>
              <a:gd name="connsiteY75" fmla="*/ 338870 h 2131815"/>
              <a:gd name="connsiteX76" fmla="*/ 5501710 w 6012824"/>
              <a:gd name="connsiteY76" fmla="*/ 318721 h 2131815"/>
              <a:gd name="connsiteX77" fmla="*/ 5510832 w 6012824"/>
              <a:gd name="connsiteY77" fmla="*/ 320784 h 2131815"/>
              <a:gd name="connsiteX78" fmla="*/ 5518130 w 6012824"/>
              <a:gd name="connsiteY78" fmla="*/ 352592 h 2131815"/>
              <a:gd name="connsiteX79" fmla="*/ 5533042 w 6012824"/>
              <a:gd name="connsiteY79" fmla="*/ 325464 h 2131815"/>
              <a:gd name="connsiteX80" fmla="*/ 5558981 w 6012824"/>
              <a:gd name="connsiteY80" fmla="*/ 319118 h 2131815"/>
              <a:gd name="connsiteX81" fmla="*/ 5577305 w 6012824"/>
              <a:gd name="connsiteY81" fmla="*/ 288420 h 2131815"/>
              <a:gd name="connsiteX82" fmla="*/ 5581033 w 6012824"/>
              <a:gd name="connsiteY82" fmla="*/ 290958 h 2131815"/>
              <a:gd name="connsiteX83" fmla="*/ 5589759 w 6012824"/>
              <a:gd name="connsiteY83" fmla="*/ 348864 h 2131815"/>
              <a:gd name="connsiteX84" fmla="*/ 5594677 w 6012824"/>
              <a:gd name="connsiteY84" fmla="*/ 349182 h 2131815"/>
              <a:gd name="connsiteX85" fmla="*/ 5613556 w 6012824"/>
              <a:gd name="connsiteY85" fmla="*/ 322291 h 2131815"/>
              <a:gd name="connsiteX86" fmla="*/ 5658215 w 6012824"/>
              <a:gd name="connsiteY86" fmla="*/ 348071 h 2131815"/>
              <a:gd name="connsiteX87" fmla="*/ 5674159 w 6012824"/>
              <a:gd name="connsiteY87" fmla="*/ 345215 h 2131815"/>
              <a:gd name="connsiteX88" fmla="*/ 5722388 w 6012824"/>
              <a:gd name="connsiteY88" fmla="*/ 351799 h 2131815"/>
              <a:gd name="connsiteX89" fmla="*/ 5752451 w 6012824"/>
              <a:gd name="connsiteY89" fmla="*/ 330303 h 2131815"/>
              <a:gd name="connsiteX90" fmla="*/ 5762446 w 6012824"/>
              <a:gd name="connsiteY90" fmla="*/ 353148 h 2131815"/>
              <a:gd name="connsiteX91" fmla="*/ 5818844 w 6012824"/>
              <a:gd name="connsiteY91" fmla="*/ 310234 h 2131815"/>
              <a:gd name="connsiteX92" fmla="*/ 5827649 w 6012824"/>
              <a:gd name="connsiteY92" fmla="*/ 344501 h 2131815"/>
              <a:gd name="connsiteX93" fmla="*/ 5848115 w 6012824"/>
              <a:gd name="connsiteY93" fmla="*/ 318563 h 2131815"/>
              <a:gd name="connsiteX94" fmla="*/ 5877306 w 6012824"/>
              <a:gd name="connsiteY94" fmla="*/ 297383 h 2131815"/>
              <a:gd name="connsiteX95" fmla="*/ 5879209 w 6012824"/>
              <a:gd name="connsiteY95" fmla="*/ 329985 h 2131815"/>
              <a:gd name="connsiteX96" fmla="*/ 5929422 w 6012824"/>
              <a:gd name="connsiteY96" fmla="*/ 301429 h 2131815"/>
              <a:gd name="connsiteX97" fmla="*/ 5936957 w 6012824"/>
              <a:gd name="connsiteY97" fmla="*/ 325146 h 2131815"/>
              <a:gd name="connsiteX98" fmla="*/ 5977332 w 6012824"/>
              <a:gd name="connsiteY98" fmla="*/ 301429 h 2131815"/>
              <a:gd name="connsiteX99" fmla="*/ 6001050 w 6012824"/>
              <a:gd name="connsiteY99" fmla="*/ 316897 h 2131815"/>
              <a:gd name="connsiteX100" fmla="*/ 6008666 w 6012824"/>
              <a:gd name="connsiteY100" fmla="*/ 343470 h 2131815"/>
              <a:gd name="connsiteX101" fmla="*/ 6006047 w 6012824"/>
              <a:gd name="connsiteY101" fmla="*/ 928480 h 2131815"/>
              <a:gd name="connsiteX102" fmla="*/ 6001209 w 6012824"/>
              <a:gd name="connsiteY102" fmla="*/ 939585 h 2131815"/>
              <a:gd name="connsiteX103" fmla="*/ 5904910 w 6012824"/>
              <a:gd name="connsiteY103" fmla="*/ 994636 h 2131815"/>
              <a:gd name="connsiteX104" fmla="*/ 5901817 w 6012824"/>
              <a:gd name="connsiteY104" fmla="*/ 995588 h 2131815"/>
              <a:gd name="connsiteX105" fmla="*/ 5880638 w 6012824"/>
              <a:gd name="connsiteY105" fmla="*/ 869067 h 2131815"/>
              <a:gd name="connsiteX106" fmla="*/ 5782197 w 6012824"/>
              <a:gd name="connsiteY106" fmla="*/ 703122 h 2131815"/>
              <a:gd name="connsiteX107" fmla="*/ 5994070 w 6012824"/>
              <a:gd name="connsiteY107" fmla="*/ 466263 h 2131815"/>
              <a:gd name="connsiteX108" fmla="*/ 5996450 w 6012824"/>
              <a:gd name="connsiteY108" fmla="*/ 450319 h 2131815"/>
              <a:gd name="connsiteX109" fmla="*/ 5992008 w 6012824"/>
              <a:gd name="connsiteY109" fmla="*/ 453809 h 2131815"/>
              <a:gd name="connsiteX110" fmla="*/ 5743091 w 6012824"/>
              <a:gd name="connsiteY110" fmla="*/ 611028 h 2131815"/>
              <a:gd name="connsiteX111" fmla="*/ 5720880 w 6012824"/>
              <a:gd name="connsiteY111" fmla="*/ 599764 h 2131815"/>
              <a:gd name="connsiteX112" fmla="*/ 5712472 w 6012824"/>
              <a:gd name="connsiteY112" fmla="*/ 603809 h 2131815"/>
              <a:gd name="connsiteX113" fmla="*/ 5706206 w 6012824"/>
              <a:gd name="connsiteY113" fmla="*/ 662192 h 2131815"/>
              <a:gd name="connsiteX114" fmla="*/ 5591662 w 6012824"/>
              <a:gd name="connsiteY114" fmla="*/ 790299 h 2131815"/>
              <a:gd name="connsiteX115" fmla="*/ 5505517 w 6012824"/>
              <a:gd name="connsiteY115" fmla="*/ 936650 h 2131815"/>
              <a:gd name="connsiteX116" fmla="*/ 5487273 w 6012824"/>
              <a:gd name="connsiteY116" fmla="*/ 951484 h 2131815"/>
              <a:gd name="connsiteX117" fmla="*/ 5496792 w 6012824"/>
              <a:gd name="connsiteY117" fmla="*/ 909998 h 2131815"/>
              <a:gd name="connsiteX118" fmla="*/ 5471488 w 6012824"/>
              <a:gd name="connsiteY118" fmla="*/ 721208 h 2131815"/>
              <a:gd name="connsiteX119" fmla="*/ 5454116 w 6012824"/>
              <a:gd name="connsiteY119" fmla="*/ 506162 h 2131815"/>
              <a:gd name="connsiteX120" fmla="*/ 5451101 w 6012824"/>
              <a:gd name="connsiteY120" fmla="*/ 494343 h 2131815"/>
              <a:gd name="connsiteX121" fmla="*/ 5418341 w 6012824"/>
              <a:gd name="connsiteY121" fmla="*/ 737470 h 2131815"/>
              <a:gd name="connsiteX122" fmla="*/ 5332355 w 6012824"/>
              <a:gd name="connsiteY122" fmla="*/ 629114 h 2131815"/>
              <a:gd name="connsiteX123" fmla="*/ 5012919 w 6012824"/>
              <a:gd name="connsiteY123" fmla="*/ 485380 h 2131815"/>
              <a:gd name="connsiteX124" fmla="*/ 5338383 w 6012824"/>
              <a:gd name="connsiteY124" fmla="*/ 771420 h 2131815"/>
              <a:gd name="connsiteX125" fmla="*/ 5345602 w 6012824"/>
              <a:gd name="connsiteY125" fmla="*/ 815682 h 2131815"/>
              <a:gd name="connsiteX126" fmla="*/ 5236294 w 6012824"/>
              <a:gd name="connsiteY126" fmla="*/ 704074 h 2131815"/>
              <a:gd name="connsiteX127" fmla="*/ 4717995 w 6012824"/>
              <a:gd name="connsiteY127" fmla="*/ 623403 h 2131815"/>
              <a:gd name="connsiteX128" fmla="*/ 4556413 w 6012824"/>
              <a:gd name="connsiteY128" fmla="*/ 667427 h 2131815"/>
              <a:gd name="connsiteX129" fmla="*/ 5210910 w 6012824"/>
              <a:gd name="connsiteY129" fmla="*/ 885249 h 2131815"/>
              <a:gd name="connsiteX130" fmla="*/ 5258267 w 6012824"/>
              <a:gd name="connsiteY130" fmla="*/ 953229 h 2131815"/>
              <a:gd name="connsiteX131" fmla="*/ 5257077 w 6012824"/>
              <a:gd name="connsiteY131" fmla="*/ 961716 h 2131815"/>
              <a:gd name="connsiteX132" fmla="*/ 4750755 w 6012824"/>
              <a:gd name="connsiteY132" fmla="*/ 759997 h 2131815"/>
              <a:gd name="connsiteX133" fmla="*/ 4438143 w 6012824"/>
              <a:gd name="connsiteY133" fmla="*/ 785222 h 2131815"/>
              <a:gd name="connsiteX134" fmla="*/ 4542374 w 6012824"/>
              <a:gd name="connsiteY134" fmla="*/ 790775 h 2131815"/>
              <a:gd name="connsiteX135" fmla="*/ 4817466 w 6012824"/>
              <a:gd name="connsiteY135" fmla="*/ 1075070 h 2131815"/>
              <a:gd name="connsiteX136" fmla="*/ 4817784 w 6012824"/>
              <a:gd name="connsiteY136" fmla="*/ 1089824 h 2131815"/>
              <a:gd name="connsiteX137" fmla="*/ 4708714 w 6012824"/>
              <a:gd name="connsiteY137" fmla="*/ 1146302 h 2131815"/>
              <a:gd name="connsiteX138" fmla="*/ 4546974 w 6012824"/>
              <a:gd name="connsiteY138" fmla="*/ 1240935 h 2131815"/>
              <a:gd name="connsiteX139" fmla="*/ 5178705 w 6012824"/>
              <a:gd name="connsiteY139" fmla="*/ 1251644 h 2131815"/>
              <a:gd name="connsiteX140" fmla="*/ 5213370 w 6012824"/>
              <a:gd name="connsiteY140" fmla="*/ 1288687 h 2131815"/>
              <a:gd name="connsiteX141" fmla="*/ 4683330 w 6012824"/>
              <a:gd name="connsiteY141" fmla="*/ 1307487 h 2131815"/>
              <a:gd name="connsiteX142" fmla="*/ 4468048 w 6012824"/>
              <a:gd name="connsiteY142" fmla="*/ 1307963 h 2131815"/>
              <a:gd name="connsiteX143" fmla="*/ 4513975 w 6012824"/>
              <a:gd name="connsiteY143" fmla="*/ 1045879 h 2131815"/>
              <a:gd name="connsiteX144" fmla="*/ 4505647 w 6012824"/>
              <a:gd name="connsiteY144" fmla="*/ 1020257 h 2131815"/>
              <a:gd name="connsiteX145" fmla="*/ 4689994 w 6012824"/>
              <a:gd name="connsiteY145" fmla="*/ 969807 h 2131815"/>
              <a:gd name="connsiteX146" fmla="*/ 4630105 w 6012824"/>
              <a:gd name="connsiteY146" fmla="*/ 941965 h 2131815"/>
              <a:gd name="connsiteX147" fmla="*/ 4302578 w 6012824"/>
              <a:gd name="connsiteY147" fmla="*/ 1021685 h 2131815"/>
              <a:gd name="connsiteX148" fmla="*/ 4189939 w 6012824"/>
              <a:gd name="connsiteY148" fmla="*/ 1116476 h 2131815"/>
              <a:gd name="connsiteX149" fmla="*/ 4084122 w 6012824"/>
              <a:gd name="connsiteY149" fmla="*/ 1230543 h 2131815"/>
              <a:gd name="connsiteX150" fmla="*/ 3999484 w 6012824"/>
              <a:gd name="connsiteY150" fmla="*/ 1084271 h 2131815"/>
              <a:gd name="connsiteX151" fmla="*/ 3455485 w 6012824"/>
              <a:gd name="connsiteY151" fmla="*/ 773323 h 2131815"/>
              <a:gd name="connsiteX152" fmla="*/ 3984492 w 6012824"/>
              <a:gd name="connsiteY152" fmla="*/ 1276234 h 2131815"/>
              <a:gd name="connsiteX153" fmla="*/ 3991552 w 6012824"/>
              <a:gd name="connsiteY153" fmla="*/ 1311294 h 2131815"/>
              <a:gd name="connsiteX154" fmla="*/ 3962598 w 6012824"/>
              <a:gd name="connsiteY154" fmla="*/ 1342707 h 2131815"/>
              <a:gd name="connsiteX155" fmla="*/ 3947528 w 6012824"/>
              <a:gd name="connsiteY155" fmla="*/ 1345086 h 2131815"/>
              <a:gd name="connsiteX156" fmla="*/ 3930473 w 6012824"/>
              <a:gd name="connsiteY156" fmla="*/ 1316609 h 2131815"/>
              <a:gd name="connsiteX157" fmla="*/ 3918257 w 6012824"/>
              <a:gd name="connsiteY157" fmla="*/ 1327080 h 2131815"/>
              <a:gd name="connsiteX158" fmla="*/ 3817833 w 6012824"/>
              <a:gd name="connsiteY158" fmla="*/ 1489375 h 2131815"/>
              <a:gd name="connsiteX159" fmla="*/ 3736606 w 6012824"/>
              <a:gd name="connsiteY159" fmla="*/ 1348101 h 2131815"/>
              <a:gd name="connsiteX160" fmla="*/ 3695754 w 6012824"/>
              <a:gd name="connsiteY160" fmla="*/ 1313119 h 2131815"/>
              <a:gd name="connsiteX161" fmla="*/ 3805697 w 6012824"/>
              <a:gd name="connsiteY161" fmla="*/ 1081257 h 2131815"/>
              <a:gd name="connsiteX162" fmla="*/ 3803872 w 6012824"/>
              <a:gd name="connsiteY162" fmla="*/ 1053018 h 2131815"/>
              <a:gd name="connsiteX163" fmla="*/ 3642767 w 6012824"/>
              <a:gd name="connsiteY163" fmla="*/ 1266794 h 2131815"/>
              <a:gd name="connsiteX164" fmla="*/ 3632138 w 6012824"/>
              <a:gd name="connsiteY164" fmla="*/ 1274092 h 2131815"/>
              <a:gd name="connsiteX165" fmla="*/ 3568996 w 6012824"/>
              <a:gd name="connsiteY165" fmla="*/ 1165022 h 2131815"/>
              <a:gd name="connsiteX166" fmla="*/ 3548769 w 6012824"/>
              <a:gd name="connsiteY166" fmla="*/ 1146540 h 2131815"/>
              <a:gd name="connsiteX167" fmla="*/ 3541312 w 6012824"/>
              <a:gd name="connsiteY167" fmla="*/ 1146381 h 2131815"/>
              <a:gd name="connsiteX168" fmla="*/ 3559160 w 6012824"/>
              <a:gd name="connsiteY168" fmla="*/ 1215234 h 2131815"/>
              <a:gd name="connsiteX169" fmla="*/ 3505300 w 6012824"/>
              <a:gd name="connsiteY169" fmla="*/ 1187947 h 2131815"/>
              <a:gd name="connsiteX170" fmla="*/ 3304214 w 6012824"/>
              <a:gd name="connsiteY170" fmla="*/ 1140749 h 2131815"/>
              <a:gd name="connsiteX171" fmla="*/ 3218228 w 6012824"/>
              <a:gd name="connsiteY171" fmla="*/ 987418 h 2131815"/>
              <a:gd name="connsiteX172" fmla="*/ 3201571 w 6012824"/>
              <a:gd name="connsiteY172" fmla="*/ 974884 h 2131815"/>
              <a:gd name="connsiteX173" fmla="*/ 3196176 w 6012824"/>
              <a:gd name="connsiteY173" fmla="*/ 971077 h 2131815"/>
              <a:gd name="connsiteX174" fmla="*/ 3192925 w 6012824"/>
              <a:gd name="connsiteY174" fmla="*/ 968935 h 2131815"/>
              <a:gd name="connsiteX175" fmla="*/ 3340307 w 6012824"/>
              <a:gd name="connsiteY175" fmla="*/ 2017748 h 2131815"/>
              <a:gd name="connsiteX176" fmla="*/ 3327298 w 6012824"/>
              <a:gd name="connsiteY176" fmla="*/ 2049081 h 2131815"/>
              <a:gd name="connsiteX177" fmla="*/ 3294458 w 6012824"/>
              <a:gd name="connsiteY177" fmla="*/ 1812301 h 2131815"/>
              <a:gd name="connsiteX178" fmla="*/ 3036975 w 6012824"/>
              <a:gd name="connsiteY178" fmla="*/ 1041992 h 2131815"/>
              <a:gd name="connsiteX179" fmla="*/ 2854054 w 6012824"/>
              <a:gd name="connsiteY179" fmla="*/ 928322 h 2131815"/>
              <a:gd name="connsiteX180" fmla="*/ 3130259 w 6012824"/>
              <a:gd name="connsiteY180" fmla="*/ 1788821 h 2131815"/>
              <a:gd name="connsiteX181" fmla="*/ 3128038 w 6012824"/>
              <a:gd name="connsiteY181" fmla="*/ 1900984 h 2131815"/>
              <a:gd name="connsiteX182" fmla="*/ 3100671 w 6012824"/>
              <a:gd name="connsiteY182" fmla="*/ 1825151 h 2131815"/>
              <a:gd name="connsiteX183" fmla="*/ 3033247 w 6012824"/>
              <a:gd name="connsiteY183" fmla="*/ 1717827 h 2131815"/>
              <a:gd name="connsiteX184" fmla="*/ 2733801 w 6012824"/>
              <a:gd name="connsiteY184" fmla="*/ 1381020 h 2131815"/>
              <a:gd name="connsiteX185" fmla="*/ 2277533 w 6012824"/>
              <a:gd name="connsiteY185" fmla="*/ 1417033 h 2131815"/>
              <a:gd name="connsiteX186" fmla="*/ 2863336 w 6012824"/>
              <a:gd name="connsiteY186" fmla="*/ 1519201 h 2131815"/>
              <a:gd name="connsiteX187" fmla="*/ 2912913 w 6012824"/>
              <a:gd name="connsiteY187" fmla="*/ 1641914 h 2131815"/>
              <a:gd name="connsiteX188" fmla="*/ 2912674 w 6012824"/>
              <a:gd name="connsiteY188" fmla="*/ 1645960 h 2131815"/>
              <a:gd name="connsiteX189" fmla="*/ 2792420 w 6012824"/>
              <a:gd name="connsiteY189" fmla="*/ 1546568 h 2131815"/>
              <a:gd name="connsiteX190" fmla="*/ 2349162 w 6012824"/>
              <a:gd name="connsiteY190" fmla="*/ 1481919 h 2131815"/>
              <a:gd name="connsiteX191" fmla="*/ 2720474 w 6012824"/>
              <a:gd name="connsiteY191" fmla="*/ 1700693 h 2131815"/>
              <a:gd name="connsiteX192" fmla="*/ 2647259 w 6012824"/>
              <a:gd name="connsiteY192" fmla="*/ 1842840 h 2131815"/>
              <a:gd name="connsiteX193" fmla="*/ 2580945 w 6012824"/>
              <a:gd name="connsiteY193" fmla="*/ 2131815 h 2131815"/>
              <a:gd name="connsiteX194" fmla="*/ 2485915 w 6012824"/>
              <a:gd name="connsiteY194" fmla="*/ 1832370 h 2131815"/>
              <a:gd name="connsiteX195" fmla="*/ 2424519 w 6012824"/>
              <a:gd name="connsiteY195" fmla="*/ 1752809 h 2131815"/>
              <a:gd name="connsiteX196" fmla="*/ 2465529 w 6012824"/>
              <a:gd name="connsiteY196" fmla="*/ 1680466 h 2131815"/>
              <a:gd name="connsiteX197" fmla="*/ 2463150 w 6012824"/>
              <a:gd name="connsiteY197" fmla="*/ 1657700 h 2131815"/>
              <a:gd name="connsiteX198" fmla="*/ 2368119 w 6012824"/>
              <a:gd name="connsiteY198" fmla="*/ 1773274 h 2131815"/>
              <a:gd name="connsiteX199" fmla="*/ 2218436 w 6012824"/>
              <a:gd name="connsiteY199" fmla="*/ 2128643 h 2131815"/>
              <a:gd name="connsiteX200" fmla="*/ 2148474 w 6012824"/>
              <a:gd name="connsiteY200" fmla="*/ 2073116 h 2131815"/>
              <a:gd name="connsiteX201" fmla="*/ 2075099 w 6012824"/>
              <a:gd name="connsiteY201" fmla="*/ 1850297 h 2131815"/>
              <a:gd name="connsiteX202" fmla="*/ 2065105 w 6012824"/>
              <a:gd name="connsiteY202" fmla="*/ 1836891 h 2131815"/>
              <a:gd name="connsiteX203" fmla="*/ 2269283 w 6012824"/>
              <a:gd name="connsiteY203" fmla="*/ 1706959 h 2131815"/>
              <a:gd name="connsiteX204" fmla="*/ 2478141 w 6012824"/>
              <a:gd name="connsiteY204" fmla="*/ 1625574 h 2131815"/>
              <a:gd name="connsiteX205" fmla="*/ 1831815 w 6012824"/>
              <a:gd name="connsiteY205" fmla="*/ 1900984 h 2131815"/>
              <a:gd name="connsiteX206" fmla="*/ 1696886 w 6012824"/>
              <a:gd name="connsiteY206" fmla="*/ 2033375 h 2131815"/>
              <a:gd name="connsiteX207" fmla="*/ 1780413 w 6012824"/>
              <a:gd name="connsiteY207" fmla="*/ 1782396 h 2131815"/>
              <a:gd name="connsiteX208" fmla="*/ 1987923 w 6012824"/>
              <a:gd name="connsiteY208" fmla="*/ 1440592 h 2131815"/>
              <a:gd name="connsiteX209" fmla="*/ 2111826 w 6012824"/>
              <a:gd name="connsiteY209" fmla="*/ 1266398 h 2131815"/>
              <a:gd name="connsiteX210" fmla="*/ 2119520 w 6012824"/>
              <a:gd name="connsiteY210" fmla="*/ 1234748 h 2131815"/>
              <a:gd name="connsiteX211" fmla="*/ 2118807 w 6012824"/>
              <a:gd name="connsiteY211" fmla="*/ 1223246 h 2131815"/>
              <a:gd name="connsiteX212" fmla="*/ 1920498 w 6012824"/>
              <a:gd name="connsiteY212" fmla="*/ 1385144 h 2131815"/>
              <a:gd name="connsiteX213" fmla="*/ 1716796 w 6012824"/>
              <a:gd name="connsiteY213" fmla="*/ 1671740 h 2131815"/>
              <a:gd name="connsiteX214" fmla="*/ 1677531 w 6012824"/>
              <a:gd name="connsiteY214" fmla="*/ 1403865 h 2131815"/>
              <a:gd name="connsiteX215" fmla="*/ 1622877 w 6012824"/>
              <a:gd name="connsiteY215" fmla="*/ 1323986 h 2131815"/>
              <a:gd name="connsiteX216" fmla="*/ 1613596 w 6012824"/>
              <a:gd name="connsiteY216" fmla="*/ 1317085 h 2131815"/>
              <a:gd name="connsiteX217" fmla="*/ 1660952 w 6012824"/>
              <a:gd name="connsiteY217" fmla="*/ 1458757 h 2131815"/>
              <a:gd name="connsiteX218" fmla="*/ 1652861 w 6012824"/>
              <a:gd name="connsiteY218" fmla="*/ 1502464 h 2131815"/>
              <a:gd name="connsiteX219" fmla="*/ 1562988 w 6012824"/>
              <a:gd name="connsiteY219" fmla="*/ 1376340 h 2131815"/>
              <a:gd name="connsiteX220" fmla="*/ 1275123 w 6012824"/>
              <a:gd name="connsiteY220" fmla="*/ 1252992 h 2131815"/>
              <a:gd name="connsiteX221" fmla="*/ 1604791 w 6012824"/>
              <a:gd name="connsiteY221" fmla="*/ 1551168 h 2131815"/>
              <a:gd name="connsiteX222" fmla="*/ 1609788 w 6012824"/>
              <a:gd name="connsiteY222" fmla="*/ 1580518 h 2131815"/>
              <a:gd name="connsiteX223" fmla="*/ 1603125 w 6012824"/>
              <a:gd name="connsiteY223" fmla="*/ 1574569 h 2131815"/>
              <a:gd name="connsiteX224" fmla="*/ 1325573 w 6012824"/>
              <a:gd name="connsiteY224" fmla="*/ 1390301 h 2131815"/>
              <a:gd name="connsiteX225" fmla="*/ 854709 w 6012824"/>
              <a:gd name="connsiteY225" fmla="*/ 1422823 h 2131815"/>
              <a:gd name="connsiteX226" fmla="*/ 1493500 w 6012824"/>
              <a:gd name="connsiteY226" fmla="*/ 1633427 h 2131815"/>
              <a:gd name="connsiteX227" fmla="*/ 1519122 w 6012824"/>
              <a:gd name="connsiteY227" fmla="*/ 1683162 h 2131815"/>
              <a:gd name="connsiteX228" fmla="*/ 734852 w 6012824"/>
              <a:gd name="connsiteY228" fmla="*/ 1461533 h 2131815"/>
              <a:gd name="connsiteX229" fmla="*/ 928083 w 6012824"/>
              <a:gd name="connsiteY229" fmla="*/ 1519201 h 2131815"/>
              <a:gd name="connsiteX230" fmla="*/ 1465023 w 6012824"/>
              <a:gd name="connsiteY230" fmla="*/ 1805241 h 2131815"/>
              <a:gd name="connsiteX231" fmla="*/ 1467641 w 6012824"/>
              <a:gd name="connsiteY231" fmla="*/ 1809763 h 2131815"/>
              <a:gd name="connsiteX232" fmla="*/ 1418381 w 6012824"/>
              <a:gd name="connsiteY232" fmla="*/ 1845538 h 2131815"/>
              <a:gd name="connsiteX233" fmla="*/ 1291464 w 6012824"/>
              <a:gd name="connsiteY233" fmla="*/ 1791439 h 2131815"/>
              <a:gd name="connsiteX234" fmla="*/ 861531 w 6012824"/>
              <a:gd name="connsiteY234" fmla="*/ 1577107 h 2131815"/>
              <a:gd name="connsiteX235" fmla="*/ 855503 w 6012824"/>
              <a:gd name="connsiteY235" fmla="*/ 1582263 h 2131815"/>
              <a:gd name="connsiteX236" fmla="*/ 886597 w 6012824"/>
              <a:gd name="connsiteY236" fmla="*/ 1622639 h 2131815"/>
              <a:gd name="connsiteX237" fmla="*/ 754683 w 6012824"/>
              <a:gd name="connsiteY237" fmla="*/ 1817774 h 2131815"/>
              <a:gd name="connsiteX238" fmla="*/ 745719 w 6012824"/>
              <a:gd name="connsiteY238" fmla="*/ 1823644 h 2131815"/>
              <a:gd name="connsiteX239" fmla="*/ 473402 w 6012824"/>
              <a:gd name="connsiteY239" fmla="*/ 1654368 h 2131815"/>
              <a:gd name="connsiteX240" fmla="*/ 181968 w 6012824"/>
              <a:gd name="connsiteY240" fmla="*/ 1559656 h 2131815"/>
              <a:gd name="connsiteX241" fmla="*/ 0 w 6012824"/>
              <a:gd name="connsiteY241" fmla="*/ 1501750 h 2131815"/>
              <a:gd name="connsiteX242" fmla="*/ 59255 w 6012824"/>
              <a:gd name="connsiteY242" fmla="*/ 1483823 h 2131815"/>
              <a:gd name="connsiteX243" fmla="*/ 107484 w 6012824"/>
              <a:gd name="connsiteY243" fmla="*/ 1477318 h 2131815"/>
              <a:gd name="connsiteX244" fmla="*/ 103993 w 6012824"/>
              <a:gd name="connsiteY244" fmla="*/ 1481840 h 2131815"/>
              <a:gd name="connsiteX245" fmla="*/ 106849 w 6012824"/>
              <a:gd name="connsiteY245" fmla="*/ 1487075 h 2131815"/>
              <a:gd name="connsiteX246" fmla="*/ 221868 w 6012824"/>
              <a:gd name="connsiteY246" fmla="*/ 1490645 h 2131815"/>
              <a:gd name="connsiteX247" fmla="*/ 222026 w 6012824"/>
              <a:gd name="connsiteY247" fmla="*/ 1468910 h 2131815"/>
              <a:gd name="connsiteX248" fmla="*/ 221629 w 6012824"/>
              <a:gd name="connsiteY248" fmla="*/ 1465975 h 2131815"/>
              <a:gd name="connsiteX249" fmla="*/ 276759 w 6012824"/>
              <a:gd name="connsiteY249" fmla="*/ 1456932 h 2131815"/>
              <a:gd name="connsiteX250" fmla="*/ 306585 w 6012824"/>
              <a:gd name="connsiteY250" fmla="*/ 1434563 h 2131815"/>
              <a:gd name="connsiteX251" fmla="*/ 315866 w 6012824"/>
              <a:gd name="connsiteY251" fmla="*/ 1447731 h 2131815"/>
              <a:gd name="connsiteX252" fmla="*/ 402566 w 6012824"/>
              <a:gd name="connsiteY252" fmla="*/ 1392204 h 2131815"/>
              <a:gd name="connsiteX253" fmla="*/ 417955 w 6012824"/>
              <a:gd name="connsiteY253" fmla="*/ 1400533 h 2131815"/>
              <a:gd name="connsiteX254" fmla="*/ 423111 w 6012824"/>
              <a:gd name="connsiteY254" fmla="*/ 1404341 h 2131815"/>
              <a:gd name="connsiteX255" fmla="*/ 434216 w 6012824"/>
              <a:gd name="connsiteY255" fmla="*/ 1374912 h 2131815"/>
              <a:gd name="connsiteX256" fmla="*/ 522503 w 6012824"/>
              <a:gd name="connsiteY256" fmla="*/ 1351353 h 2131815"/>
              <a:gd name="connsiteX257" fmla="*/ 524089 w 6012824"/>
              <a:gd name="connsiteY257" fmla="*/ 1327159 h 2131815"/>
              <a:gd name="connsiteX258" fmla="*/ 532022 w 6012824"/>
              <a:gd name="connsiteY258" fmla="*/ 1322241 h 2131815"/>
              <a:gd name="connsiteX259" fmla="*/ 557326 w 6012824"/>
              <a:gd name="connsiteY259" fmla="*/ 1338185 h 2131815"/>
              <a:gd name="connsiteX260" fmla="*/ 563117 w 6012824"/>
              <a:gd name="connsiteY260" fmla="*/ 1336043 h 2131815"/>
              <a:gd name="connsiteX261" fmla="*/ 557088 w 6012824"/>
              <a:gd name="connsiteY261" fmla="*/ 1299238 h 2131815"/>
              <a:gd name="connsiteX262" fmla="*/ 562244 w 6012824"/>
              <a:gd name="connsiteY262" fmla="*/ 1292891 h 2131815"/>
              <a:gd name="connsiteX263" fmla="*/ 602937 w 6012824"/>
              <a:gd name="connsiteY263" fmla="*/ 1367614 h 2131815"/>
              <a:gd name="connsiteX264" fmla="*/ 598257 w 6012824"/>
              <a:gd name="connsiteY264" fmla="*/ 1280993 h 2131815"/>
              <a:gd name="connsiteX265" fmla="*/ 625068 w 6012824"/>
              <a:gd name="connsiteY265" fmla="*/ 1310660 h 2131815"/>
              <a:gd name="connsiteX266" fmla="*/ 630066 w 6012824"/>
              <a:gd name="connsiteY266" fmla="*/ 1306694 h 2131815"/>
              <a:gd name="connsiteX267" fmla="*/ 632921 w 6012824"/>
              <a:gd name="connsiteY267" fmla="*/ 1277027 h 2131815"/>
              <a:gd name="connsiteX268" fmla="*/ 642440 w 6012824"/>
              <a:gd name="connsiteY268" fmla="*/ 1273140 h 2131815"/>
              <a:gd name="connsiteX269" fmla="*/ 661954 w 6012824"/>
              <a:gd name="connsiteY269" fmla="*/ 1290432 h 2131815"/>
              <a:gd name="connsiteX270" fmla="*/ 668934 w 6012824"/>
              <a:gd name="connsiteY270" fmla="*/ 1288370 h 2131815"/>
              <a:gd name="connsiteX271" fmla="*/ 674090 w 6012824"/>
              <a:gd name="connsiteY271" fmla="*/ 1255689 h 2131815"/>
              <a:gd name="connsiteX272" fmla="*/ 675994 w 6012824"/>
              <a:gd name="connsiteY272" fmla="*/ 1262273 h 2131815"/>
              <a:gd name="connsiteX273" fmla="*/ 675042 w 6012824"/>
              <a:gd name="connsiteY273" fmla="*/ 1245773 h 2131815"/>
              <a:gd name="connsiteX274" fmla="*/ 681308 w 6012824"/>
              <a:gd name="connsiteY274" fmla="*/ 1251881 h 2131815"/>
              <a:gd name="connsiteX275" fmla="*/ 678453 w 6012824"/>
              <a:gd name="connsiteY275" fmla="*/ 1325335 h 2131815"/>
              <a:gd name="connsiteX276" fmla="*/ 716211 w 6012824"/>
              <a:gd name="connsiteY276" fmla="*/ 1253071 h 2131815"/>
              <a:gd name="connsiteX277" fmla="*/ 735407 w 6012824"/>
              <a:gd name="connsiteY277" fmla="*/ 1262749 h 2131815"/>
              <a:gd name="connsiteX278" fmla="*/ 769913 w 6012824"/>
              <a:gd name="connsiteY278" fmla="*/ 1232606 h 2131815"/>
              <a:gd name="connsiteX279" fmla="*/ 761822 w 6012824"/>
              <a:gd name="connsiteY279" fmla="*/ 1274013 h 2131815"/>
              <a:gd name="connsiteX280" fmla="*/ 785381 w 6012824"/>
              <a:gd name="connsiteY280" fmla="*/ 1244504 h 2131815"/>
              <a:gd name="connsiteX281" fmla="*/ 829247 w 6012824"/>
              <a:gd name="connsiteY281" fmla="*/ 1241093 h 2131815"/>
              <a:gd name="connsiteX282" fmla="*/ 846063 w 6012824"/>
              <a:gd name="connsiteY282" fmla="*/ 1206033 h 2131815"/>
              <a:gd name="connsiteX283" fmla="*/ 853281 w 6012824"/>
              <a:gd name="connsiteY283" fmla="*/ 1202384 h 2131815"/>
              <a:gd name="connsiteX284" fmla="*/ 869384 w 6012824"/>
              <a:gd name="connsiteY284" fmla="*/ 1220628 h 2131815"/>
              <a:gd name="connsiteX285" fmla="*/ 924197 w 6012824"/>
              <a:gd name="connsiteY285" fmla="*/ 1147413 h 2131815"/>
              <a:gd name="connsiteX286" fmla="*/ 932843 w 6012824"/>
              <a:gd name="connsiteY286" fmla="*/ 1148285 h 2131815"/>
              <a:gd name="connsiteX287" fmla="*/ 931098 w 6012824"/>
              <a:gd name="connsiteY287" fmla="*/ 1191675 h 2131815"/>
              <a:gd name="connsiteX288" fmla="*/ 966238 w 6012824"/>
              <a:gd name="connsiteY288" fmla="*/ 1157011 h 2131815"/>
              <a:gd name="connsiteX289" fmla="*/ 978454 w 6012824"/>
              <a:gd name="connsiteY289" fmla="*/ 1174224 h 2131815"/>
              <a:gd name="connsiteX290" fmla="*/ 996222 w 6012824"/>
              <a:gd name="connsiteY290" fmla="*/ 1157487 h 2131815"/>
              <a:gd name="connsiteX291" fmla="*/ 1007565 w 6012824"/>
              <a:gd name="connsiteY291" fmla="*/ 1170892 h 2131815"/>
              <a:gd name="connsiteX292" fmla="*/ 1016608 w 6012824"/>
              <a:gd name="connsiteY292" fmla="*/ 1167164 h 2131815"/>
              <a:gd name="connsiteX293" fmla="*/ 1031362 w 6012824"/>
              <a:gd name="connsiteY293" fmla="*/ 1122901 h 2131815"/>
              <a:gd name="connsiteX294" fmla="*/ 1057301 w 6012824"/>
              <a:gd name="connsiteY294" fmla="*/ 1153838 h 2131815"/>
              <a:gd name="connsiteX295" fmla="*/ 1066423 w 6012824"/>
              <a:gd name="connsiteY295" fmla="*/ 1126075 h 2131815"/>
              <a:gd name="connsiteX296" fmla="*/ 1082367 w 6012824"/>
              <a:gd name="connsiteY296" fmla="*/ 1133769 h 2131815"/>
              <a:gd name="connsiteX297" fmla="*/ 1093314 w 6012824"/>
              <a:gd name="connsiteY297" fmla="*/ 1122901 h 2131815"/>
              <a:gd name="connsiteX298" fmla="*/ 1096249 w 6012824"/>
              <a:gd name="connsiteY298" fmla="*/ 1118301 h 2131815"/>
              <a:gd name="connsiteX299" fmla="*/ 1109813 w 6012824"/>
              <a:gd name="connsiteY299" fmla="*/ 1135197 h 2131815"/>
              <a:gd name="connsiteX300" fmla="*/ 1136545 w 6012824"/>
              <a:gd name="connsiteY300" fmla="*/ 1094821 h 2131815"/>
              <a:gd name="connsiteX301" fmla="*/ 1163753 w 6012824"/>
              <a:gd name="connsiteY301" fmla="*/ 1110924 h 2131815"/>
              <a:gd name="connsiteX302" fmla="*/ 1166212 w 6012824"/>
              <a:gd name="connsiteY302" fmla="*/ 1081257 h 2131815"/>
              <a:gd name="connsiteX303" fmla="*/ 1186519 w 6012824"/>
              <a:gd name="connsiteY303" fmla="*/ 1110289 h 2131815"/>
              <a:gd name="connsiteX304" fmla="*/ 1193182 w 6012824"/>
              <a:gd name="connsiteY304" fmla="*/ 1111003 h 2131815"/>
              <a:gd name="connsiteX305" fmla="*/ 1208095 w 6012824"/>
              <a:gd name="connsiteY305" fmla="*/ 1065392 h 2131815"/>
              <a:gd name="connsiteX306" fmla="*/ 1233478 w 6012824"/>
              <a:gd name="connsiteY306" fmla="*/ 1104419 h 2131815"/>
              <a:gd name="connsiteX307" fmla="*/ 1252278 w 6012824"/>
              <a:gd name="connsiteY307" fmla="*/ 1074276 h 2131815"/>
              <a:gd name="connsiteX308" fmla="*/ 1268777 w 6012824"/>
              <a:gd name="connsiteY308" fmla="*/ 1088872 h 2131815"/>
              <a:gd name="connsiteX309" fmla="*/ 1275599 w 6012824"/>
              <a:gd name="connsiteY309" fmla="*/ 1085858 h 2131815"/>
              <a:gd name="connsiteX310" fmla="*/ 1275361 w 6012824"/>
              <a:gd name="connsiteY310" fmla="*/ 1047782 h 2131815"/>
              <a:gd name="connsiteX311" fmla="*/ 1281707 w 6012824"/>
              <a:gd name="connsiteY311" fmla="*/ 1043657 h 2131815"/>
              <a:gd name="connsiteX312" fmla="*/ 1294557 w 6012824"/>
              <a:gd name="connsiteY312" fmla="*/ 1053732 h 2131815"/>
              <a:gd name="connsiteX313" fmla="*/ 1328190 w 6012824"/>
              <a:gd name="connsiteY313" fmla="*/ 1038581 h 2131815"/>
              <a:gd name="connsiteX314" fmla="*/ 1333188 w 6012824"/>
              <a:gd name="connsiteY314" fmla="*/ 1035012 h 2131815"/>
              <a:gd name="connsiteX315" fmla="*/ 1356351 w 6012824"/>
              <a:gd name="connsiteY315" fmla="*/ 1075466 h 2131815"/>
              <a:gd name="connsiteX316" fmla="*/ 1378640 w 6012824"/>
              <a:gd name="connsiteY316" fmla="*/ 1002409 h 2131815"/>
              <a:gd name="connsiteX317" fmla="*/ 1407514 w 6012824"/>
              <a:gd name="connsiteY317" fmla="*/ 1042706 h 2131815"/>
              <a:gd name="connsiteX318" fmla="*/ 1412749 w 6012824"/>
              <a:gd name="connsiteY318" fmla="*/ 1041278 h 2131815"/>
              <a:gd name="connsiteX319" fmla="*/ 1412353 w 6012824"/>
              <a:gd name="connsiteY319" fmla="*/ 990035 h 2131815"/>
              <a:gd name="connsiteX320" fmla="*/ 1416874 w 6012824"/>
              <a:gd name="connsiteY320" fmla="*/ 989321 h 2131815"/>
              <a:gd name="connsiteX321" fmla="*/ 1429883 w 6012824"/>
              <a:gd name="connsiteY321" fmla="*/ 1016688 h 2131815"/>
              <a:gd name="connsiteX322" fmla="*/ 1454315 w 6012824"/>
              <a:gd name="connsiteY322" fmla="*/ 1023430 h 2131815"/>
              <a:gd name="connsiteX323" fmla="*/ 1452411 w 6012824"/>
              <a:gd name="connsiteY323" fmla="*/ 969966 h 2131815"/>
              <a:gd name="connsiteX324" fmla="*/ 1458281 w 6012824"/>
              <a:gd name="connsiteY324" fmla="*/ 965604 h 2131815"/>
              <a:gd name="connsiteX325" fmla="*/ 1490962 w 6012824"/>
              <a:gd name="connsiteY325" fmla="*/ 1003916 h 2131815"/>
              <a:gd name="connsiteX326" fmla="*/ 1496674 w 6012824"/>
              <a:gd name="connsiteY326" fmla="*/ 999871 h 2131815"/>
              <a:gd name="connsiteX327" fmla="*/ 1498339 w 6012824"/>
              <a:gd name="connsiteY327" fmla="*/ 967111 h 2131815"/>
              <a:gd name="connsiteX328" fmla="*/ 1525785 w 6012824"/>
              <a:gd name="connsiteY328" fmla="*/ 1006931 h 2131815"/>
              <a:gd name="connsiteX329" fmla="*/ 1533638 w 6012824"/>
              <a:gd name="connsiteY329" fmla="*/ 935381 h 2131815"/>
              <a:gd name="connsiteX330" fmla="*/ 1566716 w 6012824"/>
              <a:gd name="connsiteY330" fmla="*/ 966158 h 2131815"/>
              <a:gd name="connsiteX331" fmla="*/ 1579011 w 6012824"/>
              <a:gd name="connsiteY331" fmla="*/ 941885 h 2131815"/>
              <a:gd name="connsiteX332" fmla="*/ 1616055 w 6012824"/>
              <a:gd name="connsiteY332" fmla="*/ 944900 h 2131815"/>
              <a:gd name="connsiteX333" fmla="*/ 1613913 w 6012824"/>
              <a:gd name="connsiteY333" fmla="*/ 913964 h 2131815"/>
              <a:gd name="connsiteX334" fmla="*/ 1618435 w 6012824"/>
              <a:gd name="connsiteY334" fmla="*/ 910236 h 2131815"/>
              <a:gd name="connsiteX335" fmla="*/ 1635410 w 6012824"/>
              <a:gd name="connsiteY335" fmla="*/ 958861 h 2131815"/>
              <a:gd name="connsiteX336" fmla="*/ 1662618 w 6012824"/>
              <a:gd name="connsiteY336" fmla="*/ 913646 h 2131815"/>
              <a:gd name="connsiteX337" fmla="*/ 1668408 w 6012824"/>
              <a:gd name="connsiteY337" fmla="*/ 916502 h 2131815"/>
              <a:gd name="connsiteX338" fmla="*/ 1675548 w 6012824"/>
              <a:gd name="connsiteY338" fmla="*/ 939665 h 2131815"/>
              <a:gd name="connsiteX339" fmla="*/ 1693316 w 6012824"/>
              <a:gd name="connsiteY339" fmla="*/ 906904 h 2131815"/>
              <a:gd name="connsiteX340" fmla="*/ 1710291 w 6012824"/>
              <a:gd name="connsiteY340" fmla="*/ 938713 h 2131815"/>
              <a:gd name="connsiteX341" fmla="*/ 1716002 w 6012824"/>
              <a:gd name="connsiteY341" fmla="*/ 886597 h 2131815"/>
              <a:gd name="connsiteX342" fmla="*/ 1724649 w 6012824"/>
              <a:gd name="connsiteY342" fmla="*/ 908808 h 2131815"/>
              <a:gd name="connsiteX343" fmla="*/ 1737261 w 6012824"/>
              <a:gd name="connsiteY343" fmla="*/ 860579 h 2131815"/>
              <a:gd name="connsiteX344" fmla="*/ 1784062 w 6012824"/>
              <a:gd name="connsiteY344" fmla="*/ 918564 h 2131815"/>
              <a:gd name="connsiteX345" fmla="*/ 1794136 w 6012824"/>
              <a:gd name="connsiteY345" fmla="*/ 914440 h 2131815"/>
              <a:gd name="connsiteX346" fmla="*/ 1788742 w 6012824"/>
              <a:gd name="connsiteY346" fmla="*/ 778162 h 2131815"/>
              <a:gd name="connsiteX347" fmla="*/ 1831497 w 6012824"/>
              <a:gd name="connsiteY347" fmla="*/ 880886 h 2131815"/>
              <a:gd name="connsiteX348" fmla="*/ 1841968 w 6012824"/>
              <a:gd name="connsiteY348" fmla="*/ 881124 h 2131815"/>
              <a:gd name="connsiteX349" fmla="*/ 1859499 w 6012824"/>
              <a:gd name="connsiteY349" fmla="*/ 852568 h 2131815"/>
              <a:gd name="connsiteX350" fmla="*/ 1849583 w 6012824"/>
              <a:gd name="connsiteY350" fmla="*/ 782446 h 2131815"/>
              <a:gd name="connsiteX351" fmla="*/ 1867827 w 6012824"/>
              <a:gd name="connsiteY351" fmla="*/ 804815 h 2131815"/>
              <a:gd name="connsiteX352" fmla="*/ 1869652 w 6012824"/>
              <a:gd name="connsiteY352" fmla="*/ 817904 h 2131815"/>
              <a:gd name="connsiteX353" fmla="*/ 1885834 w 6012824"/>
              <a:gd name="connsiteY353" fmla="*/ 841542 h 2131815"/>
              <a:gd name="connsiteX354" fmla="*/ 1895828 w 6012824"/>
              <a:gd name="connsiteY354" fmla="*/ 793630 h 2131815"/>
              <a:gd name="connsiteX355" fmla="*/ 1904237 w 6012824"/>
              <a:gd name="connsiteY355" fmla="*/ 815999 h 2131815"/>
              <a:gd name="connsiteX356" fmla="*/ 1905744 w 6012824"/>
              <a:gd name="connsiteY356" fmla="*/ 812271 h 2131815"/>
              <a:gd name="connsiteX357" fmla="*/ 1907093 w 6012824"/>
              <a:gd name="connsiteY357" fmla="*/ 825122 h 2131815"/>
              <a:gd name="connsiteX358" fmla="*/ 1917960 w 6012824"/>
              <a:gd name="connsiteY358" fmla="*/ 799976 h 2131815"/>
              <a:gd name="connsiteX359" fmla="*/ 1924385 w 6012824"/>
              <a:gd name="connsiteY359" fmla="*/ 799183 h 2131815"/>
              <a:gd name="connsiteX360" fmla="*/ 1936601 w 6012824"/>
              <a:gd name="connsiteY360" fmla="*/ 827264 h 2131815"/>
              <a:gd name="connsiteX361" fmla="*/ 1951910 w 6012824"/>
              <a:gd name="connsiteY361" fmla="*/ 797041 h 2131815"/>
              <a:gd name="connsiteX362" fmla="*/ 1961429 w 6012824"/>
              <a:gd name="connsiteY362" fmla="*/ 807909 h 2131815"/>
              <a:gd name="connsiteX363" fmla="*/ 1983243 w 6012824"/>
              <a:gd name="connsiteY363" fmla="*/ 777290 h 2131815"/>
              <a:gd name="connsiteX364" fmla="*/ 1988161 w 6012824"/>
              <a:gd name="connsiteY364" fmla="*/ 813144 h 2131815"/>
              <a:gd name="connsiteX365" fmla="*/ 1990699 w 6012824"/>
              <a:gd name="connsiteY365" fmla="*/ 804339 h 2131815"/>
              <a:gd name="connsiteX366" fmla="*/ 1992682 w 6012824"/>
              <a:gd name="connsiteY366" fmla="*/ 806163 h 2131815"/>
              <a:gd name="connsiteX367" fmla="*/ 2008309 w 6012824"/>
              <a:gd name="connsiteY367" fmla="*/ 776576 h 2131815"/>
              <a:gd name="connsiteX368" fmla="*/ 2016241 w 6012824"/>
              <a:gd name="connsiteY368" fmla="*/ 774752 h 2131815"/>
              <a:gd name="connsiteX369" fmla="*/ 2026315 w 6012824"/>
              <a:gd name="connsiteY369" fmla="*/ 793472 h 2131815"/>
              <a:gd name="connsiteX370" fmla="*/ 2048763 w 6012824"/>
              <a:gd name="connsiteY370" fmla="*/ 758728 h 2131815"/>
              <a:gd name="connsiteX371" fmla="*/ 2060028 w 6012824"/>
              <a:gd name="connsiteY371" fmla="*/ 777845 h 2131815"/>
              <a:gd name="connsiteX372" fmla="*/ 2086918 w 6012824"/>
              <a:gd name="connsiteY372" fmla="*/ 765788 h 2131815"/>
              <a:gd name="connsiteX373" fmla="*/ 2112540 w 6012824"/>
              <a:gd name="connsiteY373" fmla="*/ 705899 h 2131815"/>
              <a:gd name="connsiteX374" fmla="*/ 2067246 w 6012824"/>
              <a:gd name="connsiteY374" fmla="*/ 621181 h 2131815"/>
              <a:gd name="connsiteX375" fmla="*/ 2089378 w 6012824"/>
              <a:gd name="connsiteY375" fmla="*/ 635301 h 2131815"/>
              <a:gd name="connsiteX376" fmla="*/ 2162435 w 6012824"/>
              <a:gd name="connsiteY376" fmla="*/ 714862 h 2131815"/>
              <a:gd name="connsiteX377" fmla="*/ 2149028 w 6012824"/>
              <a:gd name="connsiteY377" fmla="*/ 655449 h 2131815"/>
              <a:gd name="connsiteX378" fmla="*/ 2154026 w 6012824"/>
              <a:gd name="connsiteY378" fmla="*/ 657670 h 2131815"/>
              <a:gd name="connsiteX379" fmla="*/ 2183772 w 6012824"/>
              <a:gd name="connsiteY379" fmla="*/ 711055 h 2131815"/>
              <a:gd name="connsiteX380" fmla="*/ 2185518 w 6012824"/>
              <a:gd name="connsiteY380" fmla="*/ 716449 h 2131815"/>
              <a:gd name="connsiteX381" fmla="*/ 2189642 w 6012824"/>
              <a:gd name="connsiteY381" fmla="*/ 697253 h 2131815"/>
              <a:gd name="connsiteX382" fmla="*/ 2149980 w 6012824"/>
              <a:gd name="connsiteY382" fmla="*/ 585645 h 2131815"/>
              <a:gd name="connsiteX383" fmla="*/ 2207887 w 6012824"/>
              <a:gd name="connsiteY383" fmla="*/ 647993 h 2131815"/>
              <a:gd name="connsiteX384" fmla="*/ 2216137 w 6012824"/>
              <a:gd name="connsiteY384" fmla="*/ 721605 h 2131815"/>
              <a:gd name="connsiteX385" fmla="*/ 2268649 w 6012824"/>
              <a:gd name="connsiteY385" fmla="*/ 576364 h 2131815"/>
              <a:gd name="connsiteX386" fmla="*/ 2276343 w 6012824"/>
              <a:gd name="connsiteY386" fmla="*/ 578426 h 2131815"/>
              <a:gd name="connsiteX387" fmla="*/ 2279278 w 6012824"/>
              <a:gd name="connsiteY387" fmla="*/ 699473 h 2131815"/>
              <a:gd name="connsiteX388" fmla="*/ 2363757 w 6012824"/>
              <a:gd name="connsiteY388" fmla="*/ 578664 h 2131815"/>
              <a:gd name="connsiteX389" fmla="*/ 2369865 w 6012824"/>
              <a:gd name="connsiteY389" fmla="*/ 631970 h 2131815"/>
              <a:gd name="connsiteX390" fmla="*/ 2388586 w 6012824"/>
              <a:gd name="connsiteY390" fmla="*/ 601113 h 2131815"/>
              <a:gd name="connsiteX391" fmla="*/ 2389299 w 6012824"/>
              <a:gd name="connsiteY391" fmla="*/ 636412 h 2131815"/>
              <a:gd name="connsiteX392" fmla="*/ 2388665 w 6012824"/>
              <a:gd name="connsiteY392" fmla="*/ 641250 h 2131815"/>
              <a:gd name="connsiteX393" fmla="*/ 2448792 w 6012824"/>
              <a:gd name="connsiteY393" fmla="*/ 548125 h 2131815"/>
              <a:gd name="connsiteX394" fmla="*/ 2447840 w 6012824"/>
              <a:gd name="connsiteY394" fmla="*/ 576284 h 2131815"/>
              <a:gd name="connsiteX395" fmla="*/ 2441177 w 6012824"/>
              <a:gd name="connsiteY395" fmla="*/ 603175 h 2131815"/>
              <a:gd name="connsiteX396" fmla="*/ 2519072 w 6012824"/>
              <a:gd name="connsiteY396" fmla="*/ 491171 h 2131815"/>
              <a:gd name="connsiteX397" fmla="*/ 2496306 w 6012824"/>
              <a:gd name="connsiteY397" fmla="*/ 590245 h 2131815"/>
              <a:gd name="connsiteX398" fmla="*/ 2509077 w 6012824"/>
              <a:gd name="connsiteY398" fmla="*/ 589452 h 2131815"/>
              <a:gd name="connsiteX399" fmla="*/ 2566825 w 6012824"/>
              <a:gd name="connsiteY399" fmla="*/ 485856 h 2131815"/>
              <a:gd name="connsiteX400" fmla="*/ 2571902 w 6012824"/>
              <a:gd name="connsiteY400" fmla="*/ 484904 h 2131815"/>
              <a:gd name="connsiteX401" fmla="*/ 2578565 w 6012824"/>
              <a:gd name="connsiteY401" fmla="*/ 511398 h 2131815"/>
              <a:gd name="connsiteX402" fmla="*/ 2627666 w 6012824"/>
              <a:gd name="connsiteY402" fmla="*/ 456665 h 2131815"/>
              <a:gd name="connsiteX403" fmla="*/ 2629966 w 6012824"/>
              <a:gd name="connsiteY403" fmla="*/ 460314 h 2131815"/>
              <a:gd name="connsiteX404" fmla="*/ 2569126 w 6012824"/>
              <a:gd name="connsiteY404" fmla="*/ 538923 h 2131815"/>
              <a:gd name="connsiteX405" fmla="*/ 2762833 w 6012824"/>
              <a:gd name="connsiteY405" fmla="*/ 392095 h 2131815"/>
              <a:gd name="connsiteX406" fmla="*/ 2759739 w 6012824"/>
              <a:gd name="connsiteY406" fmla="*/ 416051 h 2131815"/>
              <a:gd name="connsiteX407" fmla="*/ 2649004 w 6012824"/>
              <a:gd name="connsiteY407" fmla="*/ 530039 h 2131815"/>
              <a:gd name="connsiteX408" fmla="*/ 1850456 w 6012824"/>
              <a:gd name="connsiteY408" fmla="*/ 1030172 h 2131815"/>
              <a:gd name="connsiteX409" fmla="*/ 1644135 w 6012824"/>
              <a:gd name="connsiteY409" fmla="*/ 1131944 h 2131815"/>
              <a:gd name="connsiteX410" fmla="*/ 1536494 w 6012824"/>
              <a:gd name="connsiteY410" fmla="*/ 1181680 h 2131815"/>
              <a:gd name="connsiteX411" fmla="*/ 1546488 w 6012824"/>
              <a:gd name="connsiteY411" fmla="*/ 1184219 h 2131815"/>
              <a:gd name="connsiteX412" fmla="*/ 1701565 w 6012824"/>
              <a:gd name="connsiteY412" fmla="*/ 1147492 h 2131815"/>
              <a:gd name="connsiteX413" fmla="*/ 1706166 w 6012824"/>
              <a:gd name="connsiteY413" fmla="*/ 1144239 h 2131815"/>
              <a:gd name="connsiteX414" fmla="*/ 1710212 w 6012824"/>
              <a:gd name="connsiteY414" fmla="*/ 1174620 h 2131815"/>
              <a:gd name="connsiteX415" fmla="*/ 1709974 w 6012824"/>
              <a:gd name="connsiteY415" fmla="*/ 1159470 h 2131815"/>
              <a:gd name="connsiteX416" fmla="*/ 1714258 w 6012824"/>
              <a:gd name="connsiteY416" fmla="*/ 1169702 h 2131815"/>
              <a:gd name="connsiteX417" fmla="*/ 1726790 w 6012824"/>
              <a:gd name="connsiteY417" fmla="*/ 1147492 h 2131815"/>
              <a:gd name="connsiteX418" fmla="*/ 1992523 w 6012824"/>
              <a:gd name="connsiteY418" fmla="*/ 1029538 h 2131815"/>
              <a:gd name="connsiteX419" fmla="*/ 1994904 w 6012824"/>
              <a:gd name="connsiteY419" fmla="*/ 1027000 h 2131815"/>
              <a:gd name="connsiteX420" fmla="*/ 1798023 w 6012824"/>
              <a:gd name="connsiteY420" fmla="*/ 1142732 h 2131815"/>
              <a:gd name="connsiteX421" fmla="*/ 1781285 w 6012824"/>
              <a:gd name="connsiteY421" fmla="*/ 1171527 h 2131815"/>
              <a:gd name="connsiteX422" fmla="*/ 1791518 w 6012824"/>
              <a:gd name="connsiteY422" fmla="*/ 1178190 h 2131815"/>
              <a:gd name="connsiteX423" fmla="*/ 1856960 w 6012824"/>
              <a:gd name="connsiteY423" fmla="*/ 1156138 h 2131815"/>
              <a:gd name="connsiteX424" fmla="*/ 1864654 w 6012824"/>
              <a:gd name="connsiteY424" fmla="*/ 1175731 h 2131815"/>
              <a:gd name="connsiteX425" fmla="*/ 1872587 w 6012824"/>
              <a:gd name="connsiteY425" fmla="*/ 1165657 h 2131815"/>
              <a:gd name="connsiteX426" fmla="*/ 1946595 w 6012824"/>
              <a:gd name="connsiteY426" fmla="*/ 1161691 h 2131815"/>
              <a:gd name="connsiteX427" fmla="*/ 1988875 w 6012824"/>
              <a:gd name="connsiteY427" fmla="*/ 1127502 h 2131815"/>
              <a:gd name="connsiteX428" fmla="*/ 1996410 w 6012824"/>
              <a:gd name="connsiteY428" fmla="*/ 1151934 h 2131815"/>
              <a:gd name="connsiteX429" fmla="*/ 2025681 w 6012824"/>
              <a:gd name="connsiteY429" fmla="*/ 1121950 h 2131815"/>
              <a:gd name="connsiteX430" fmla="*/ 2030678 w 6012824"/>
              <a:gd name="connsiteY430" fmla="*/ 1147650 h 2131815"/>
              <a:gd name="connsiteX431" fmla="*/ 2071609 w 6012824"/>
              <a:gd name="connsiteY431" fmla="*/ 1108782 h 2131815"/>
              <a:gd name="connsiteX432" fmla="*/ 2084856 w 6012824"/>
              <a:gd name="connsiteY432" fmla="*/ 1117825 h 2131815"/>
              <a:gd name="connsiteX433" fmla="*/ 2088425 w 6012824"/>
              <a:gd name="connsiteY433" fmla="*/ 1121950 h 2131815"/>
              <a:gd name="connsiteX434" fmla="*/ 2116110 w 6012824"/>
              <a:gd name="connsiteY434" fmla="*/ 1099501 h 2131815"/>
              <a:gd name="connsiteX435" fmla="*/ 2119362 w 6012824"/>
              <a:gd name="connsiteY435" fmla="*/ 1115445 h 2131815"/>
              <a:gd name="connsiteX436" fmla="*/ 2124756 w 6012824"/>
              <a:gd name="connsiteY436" fmla="*/ 1118698 h 2131815"/>
              <a:gd name="connsiteX437" fmla="*/ 2191863 w 6012824"/>
              <a:gd name="connsiteY437" fmla="*/ 1063251 h 2131815"/>
              <a:gd name="connsiteX438" fmla="*/ 2239695 w 6012824"/>
              <a:gd name="connsiteY438" fmla="*/ 1081733 h 2131815"/>
              <a:gd name="connsiteX439" fmla="*/ 2293794 w 6012824"/>
              <a:gd name="connsiteY439" fmla="*/ 1044213 h 2131815"/>
              <a:gd name="connsiteX440" fmla="*/ 2338611 w 6012824"/>
              <a:gd name="connsiteY440" fmla="*/ 1048655 h 2131815"/>
              <a:gd name="connsiteX441" fmla="*/ 2369707 w 6012824"/>
              <a:gd name="connsiteY441" fmla="*/ 1002885 h 2131815"/>
              <a:gd name="connsiteX442" fmla="*/ 2407067 w 6012824"/>
              <a:gd name="connsiteY442" fmla="*/ 1011135 h 2131815"/>
              <a:gd name="connsiteX443" fmla="*/ 2414127 w 6012824"/>
              <a:gd name="connsiteY443" fmla="*/ 981389 h 2131815"/>
              <a:gd name="connsiteX444" fmla="*/ 2440542 w 6012824"/>
              <a:gd name="connsiteY444" fmla="*/ 950849 h 2131815"/>
              <a:gd name="connsiteX445" fmla="*/ 2448237 w 6012824"/>
              <a:gd name="connsiteY445" fmla="*/ 926180 h 2131815"/>
              <a:gd name="connsiteX446" fmla="*/ 2397470 w 6012824"/>
              <a:gd name="connsiteY446" fmla="*/ 858199 h 2131815"/>
              <a:gd name="connsiteX447" fmla="*/ 2510981 w 6012824"/>
              <a:gd name="connsiteY447" fmla="*/ 941568 h 2131815"/>
              <a:gd name="connsiteX448" fmla="*/ 2513758 w 6012824"/>
              <a:gd name="connsiteY448" fmla="*/ 936333 h 2131815"/>
              <a:gd name="connsiteX449" fmla="*/ 2465608 w 6012824"/>
              <a:gd name="connsiteY449" fmla="*/ 866449 h 2131815"/>
              <a:gd name="connsiteX450" fmla="*/ 2590225 w 6012824"/>
              <a:gd name="connsiteY450" fmla="*/ 891436 h 2131815"/>
              <a:gd name="connsiteX451" fmla="*/ 2570950 w 6012824"/>
              <a:gd name="connsiteY451" fmla="*/ 858358 h 2131815"/>
              <a:gd name="connsiteX452" fmla="*/ 2628380 w 6012824"/>
              <a:gd name="connsiteY452" fmla="*/ 891991 h 2131815"/>
              <a:gd name="connsiteX453" fmla="*/ 2638057 w 6012824"/>
              <a:gd name="connsiteY453" fmla="*/ 886994 h 2131815"/>
              <a:gd name="connsiteX454" fmla="*/ 2629252 w 6012824"/>
              <a:gd name="connsiteY454" fmla="*/ 821156 h 2131815"/>
              <a:gd name="connsiteX455" fmla="*/ 2633060 w 6012824"/>
              <a:gd name="connsiteY455" fmla="*/ 815920 h 2131815"/>
              <a:gd name="connsiteX456" fmla="*/ 2665503 w 6012824"/>
              <a:gd name="connsiteY456" fmla="*/ 846380 h 2131815"/>
              <a:gd name="connsiteX457" fmla="*/ 2708417 w 6012824"/>
              <a:gd name="connsiteY457" fmla="*/ 727395 h 2131815"/>
              <a:gd name="connsiteX458" fmla="*/ 2710559 w 6012824"/>
              <a:gd name="connsiteY458" fmla="*/ 731124 h 2131815"/>
              <a:gd name="connsiteX459" fmla="*/ 2726344 w 6012824"/>
              <a:gd name="connsiteY459" fmla="*/ 809019 h 2131815"/>
              <a:gd name="connsiteX460" fmla="*/ 2744826 w 6012824"/>
              <a:gd name="connsiteY460" fmla="*/ 864466 h 2131815"/>
              <a:gd name="connsiteX461" fmla="*/ 2770051 w 6012824"/>
              <a:gd name="connsiteY461" fmla="*/ 807274 h 2131815"/>
              <a:gd name="connsiteX462" fmla="*/ 2785282 w 6012824"/>
              <a:gd name="connsiteY462" fmla="*/ 841938 h 2131815"/>
              <a:gd name="connsiteX463" fmla="*/ 2793214 w 6012824"/>
              <a:gd name="connsiteY463" fmla="*/ 844080 h 2131815"/>
              <a:gd name="connsiteX464" fmla="*/ 2804081 w 6012824"/>
              <a:gd name="connsiteY464" fmla="*/ 801245 h 2131815"/>
              <a:gd name="connsiteX465" fmla="*/ 2810268 w 6012824"/>
              <a:gd name="connsiteY465" fmla="*/ 800452 h 2131815"/>
              <a:gd name="connsiteX466" fmla="*/ 2824388 w 6012824"/>
              <a:gd name="connsiteY466" fmla="*/ 818062 h 2131815"/>
              <a:gd name="connsiteX467" fmla="*/ 2833510 w 6012824"/>
              <a:gd name="connsiteY467" fmla="*/ 818934 h 2131815"/>
              <a:gd name="connsiteX468" fmla="*/ 2844377 w 6012824"/>
              <a:gd name="connsiteY468" fmla="*/ 796724 h 2131815"/>
              <a:gd name="connsiteX469" fmla="*/ 2893557 w 6012824"/>
              <a:gd name="connsiteY469" fmla="*/ 800056 h 2131815"/>
              <a:gd name="connsiteX470" fmla="*/ 2906725 w 6012824"/>
              <a:gd name="connsiteY470" fmla="*/ 785222 h 2131815"/>
              <a:gd name="connsiteX471" fmla="*/ 2906884 w 6012824"/>
              <a:gd name="connsiteY471" fmla="*/ 763963 h 2131815"/>
              <a:gd name="connsiteX472" fmla="*/ 2905615 w 6012824"/>
              <a:gd name="connsiteY472" fmla="*/ 735962 h 2131815"/>
              <a:gd name="connsiteX473" fmla="*/ 2917434 w 6012824"/>
              <a:gd name="connsiteY473" fmla="*/ 815286 h 2131815"/>
              <a:gd name="connsiteX474" fmla="*/ 2942659 w 6012824"/>
              <a:gd name="connsiteY474" fmla="*/ 761425 h 2131815"/>
              <a:gd name="connsiteX475" fmla="*/ 2965504 w 6012824"/>
              <a:gd name="connsiteY475" fmla="*/ 767692 h 2131815"/>
              <a:gd name="connsiteX476" fmla="*/ 2973198 w 6012824"/>
              <a:gd name="connsiteY476" fmla="*/ 722636 h 2131815"/>
              <a:gd name="connsiteX477" fmla="*/ 2980020 w 6012824"/>
              <a:gd name="connsiteY477" fmla="*/ 727237 h 2131815"/>
              <a:gd name="connsiteX478" fmla="*/ 2991046 w 6012824"/>
              <a:gd name="connsiteY478" fmla="*/ 803625 h 2131815"/>
              <a:gd name="connsiteX479" fmla="*/ 3023014 w 6012824"/>
              <a:gd name="connsiteY479" fmla="*/ 735486 h 2131815"/>
              <a:gd name="connsiteX480" fmla="*/ 3042686 w 6012824"/>
              <a:gd name="connsiteY480" fmla="*/ 741515 h 2131815"/>
              <a:gd name="connsiteX481" fmla="*/ 3058312 w 6012824"/>
              <a:gd name="connsiteY481" fmla="*/ 723191 h 2131815"/>
              <a:gd name="connsiteX482" fmla="*/ 3070766 w 6012824"/>
              <a:gd name="connsiteY482" fmla="*/ 747067 h 2131815"/>
              <a:gd name="connsiteX483" fmla="*/ 3096546 w 6012824"/>
              <a:gd name="connsiteY483" fmla="*/ 699394 h 2131815"/>
              <a:gd name="connsiteX484" fmla="*/ 3117567 w 6012824"/>
              <a:gd name="connsiteY484" fmla="*/ 744847 h 2131815"/>
              <a:gd name="connsiteX485" fmla="*/ 3145251 w 6012824"/>
              <a:gd name="connsiteY485" fmla="*/ 697411 h 2131815"/>
              <a:gd name="connsiteX486" fmla="*/ 3153104 w 6012824"/>
              <a:gd name="connsiteY486" fmla="*/ 699870 h 2131815"/>
              <a:gd name="connsiteX487" fmla="*/ 3166747 w 6012824"/>
              <a:gd name="connsiteY487" fmla="*/ 736438 h 2131815"/>
              <a:gd name="connsiteX488" fmla="*/ 3186181 w 6012824"/>
              <a:gd name="connsiteY488" fmla="*/ 640536 h 2131815"/>
              <a:gd name="connsiteX489" fmla="*/ 3209582 w 6012824"/>
              <a:gd name="connsiteY489" fmla="*/ 666634 h 2131815"/>
              <a:gd name="connsiteX490" fmla="*/ 3227430 w 6012824"/>
              <a:gd name="connsiteY490" fmla="*/ 647913 h 2131815"/>
              <a:gd name="connsiteX491" fmla="*/ 3239170 w 6012824"/>
              <a:gd name="connsiteY491" fmla="*/ 521234 h 2131815"/>
              <a:gd name="connsiteX492" fmla="*/ 3292872 w 6012824"/>
              <a:gd name="connsiteY492" fmla="*/ 679246 h 2131815"/>
              <a:gd name="connsiteX493" fmla="*/ 3298583 w 6012824"/>
              <a:gd name="connsiteY493" fmla="*/ 638157 h 2131815"/>
              <a:gd name="connsiteX494" fmla="*/ 3326346 w 6012824"/>
              <a:gd name="connsiteY494" fmla="*/ 700346 h 2131815"/>
              <a:gd name="connsiteX495" fmla="*/ 3357282 w 6012824"/>
              <a:gd name="connsiteY495" fmla="*/ 628082 h 2131815"/>
              <a:gd name="connsiteX496" fmla="*/ 3380682 w 6012824"/>
              <a:gd name="connsiteY496" fmla="*/ 646327 h 2131815"/>
              <a:gd name="connsiteX497" fmla="*/ 3430577 w 6012824"/>
              <a:gd name="connsiteY497" fmla="*/ 595877 h 2131815"/>
              <a:gd name="connsiteX498" fmla="*/ 3433830 w 6012824"/>
              <a:gd name="connsiteY498" fmla="*/ 603333 h 2131815"/>
              <a:gd name="connsiteX499" fmla="*/ 3415108 w 6012824"/>
              <a:gd name="connsiteY499" fmla="*/ 670917 h 2131815"/>
              <a:gd name="connsiteX500" fmla="*/ 3423279 w 6012824"/>
              <a:gd name="connsiteY500" fmla="*/ 662271 h 2131815"/>
              <a:gd name="connsiteX501" fmla="*/ 3495542 w 6012824"/>
              <a:gd name="connsiteY501" fmla="*/ 492836 h 2131815"/>
              <a:gd name="connsiteX502" fmla="*/ 3538774 w 6012824"/>
              <a:gd name="connsiteY502" fmla="*/ 628876 h 2131815"/>
              <a:gd name="connsiteX503" fmla="*/ 3547975 w 6012824"/>
              <a:gd name="connsiteY503" fmla="*/ 621657 h 2131815"/>
              <a:gd name="connsiteX504" fmla="*/ 3547817 w 6012824"/>
              <a:gd name="connsiteY504" fmla="*/ 621816 h 2131815"/>
              <a:gd name="connsiteX505" fmla="*/ 3539885 w 6012824"/>
              <a:gd name="connsiteY505" fmla="*/ 527024 h 2131815"/>
              <a:gd name="connsiteX506" fmla="*/ 3605961 w 6012824"/>
              <a:gd name="connsiteY506" fmla="*/ 568431 h 2131815"/>
              <a:gd name="connsiteX507" fmla="*/ 3703132 w 6012824"/>
              <a:gd name="connsiteY507" fmla="*/ 426601 h 2131815"/>
              <a:gd name="connsiteX508" fmla="*/ 3711064 w 6012824"/>
              <a:gd name="connsiteY508" fmla="*/ 431599 h 2131815"/>
              <a:gd name="connsiteX509" fmla="*/ 3699086 w 6012824"/>
              <a:gd name="connsiteY509" fmla="*/ 427077 h 2131815"/>
              <a:gd name="connsiteX510" fmla="*/ 3711778 w 6012824"/>
              <a:gd name="connsiteY510" fmla="*/ 437944 h 2131815"/>
              <a:gd name="connsiteX511" fmla="*/ 3694565 w 6012824"/>
              <a:gd name="connsiteY511" fmla="*/ 504179 h 2131815"/>
              <a:gd name="connsiteX512" fmla="*/ 3754295 w 6012824"/>
              <a:gd name="connsiteY512" fmla="*/ 448336 h 2131815"/>
              <a:gd name="connsiteX513" fmla="*/ 3711937 w 6012824"/>
              <a:gd name="connsiteY513" fmla="*/ 563751 h 2131815"/>
              <a:gd name="connsiteX514" fmla="*/ 3800779 w 6012824"/>
              <a:gd name="connsiteY514" fmla="*/ 453492 h 2131815"/>
              <a:gd name="connsiteX515" fmla="*/ 3807759 w 6012824"/>
              <a:gd name="connsiteY515" fmla="*/ 457141 h 2131815"/>
              <a:gd name="connsiteX516" fmla="*/ 3796496 w 6012824"/>
              <a:gd name="connsiteY516" fmla="*/ 452381 h 2131815"/>
              <a:gd name="connsiteX517" fmla="*/ 3806807 w 6012824"/>
              <a:gd name="connsiteY517" fmla="*/ 469674 h 2131815"/>
              <a:gd name="connsiteX518" fmla="*/ 3716062 w 6012824"/>
              <a:gd name="connsiteY518" fmla="*/ 600319 h 2131815"/>
              <a:gd name="connsiteX519" fmla="*/ 3795860 w 6012824"/>
              <a:gd name="connsiteY519" fmla="*/ 556295 h 2131815"/>
              <a:gd name="connsiteX520" fmla="*/ 3805380 w 6012824"/>
              <a:gd name="connsiteY520" fmla="*/ 572239 h 2131815"/>
              <a:gd name="connsiteX521" fmla="*/ 3820213 w 6012824"/>
              <a:gd name="connsiteY521" fmla="*/ 557247 h 2131815"/>
              <a:gd name="connsiteX522" fmla="*/ 3833857 w 6012824"/>
              <a:gd name="connsiteY522" fmla="*/ 561292 h 2131815"/>
              <a:gd name="connsiteX523" fmla="*/ 3852101 w 6012824"/>
              <a:gd name="connsiteY523" fmla="*/ 527421 h 2131815"/>
              <a:gd name="connsiteX524" fmla="*/ 3871060 w 6012824"/>
              <a:gd name="connsiteY524" fmla="*/ 552091 h 2131815"/>
              <a:gd name="connsiteX525" fmla="*/ 3906913 w 6012824"/>
              <a:gd name="connsiteY525" fmla="*/ 494106 h 2131815"/>
              <a:gd name="connsiteX526" fmla="*/ 3916036 w 6012824"/>
              <a:gd name="connsiteY526" fmla="*/ 496644 h 2131815"/>
              <a:gd name="connsiteX527" fmla="*/ 3903900 w 6012824"/>
              <a:gd name="connsiteY527" fmla="*/ 581917 h 2131815"/>
              <a:gd name="connsiteX528" fmla="*/ 3934519 w 6012824"/>
              <a:gd name="connsiteY528" fmla="*/ 538526 h 2131815"/>
              <a:gd name="connsiteX529" fmla="*/ 3937295 w 6012824"/>
              <a:gd name="connsiteY529" fmla="*/ 449922 h 2131815"/>
              <a:gd name="connsiteX530" fmla="*/ 3982113 w 6012824"/>
              <a:gd name="connsiteY530" fmla="*/ 545745 h 2131815"/>
              <a:gd name="connsiteX531" fmla="*/ 3975291 w 6012824"/>
              <a:gd name="connsiteY531" fmla="*/ 481731 h 2131815"/>
              <a:gd name="connsiteX532" fmla="*/ 3980287 w 6012824"/>
              <a:gd name="connsiteY532" fmla="*/ 479906 h 2131815"/>
              <a:gd name="connsiteX533" fmla="*/ 4029864 w 6012824"/>
              <a:gd name="connsiteY533" fmla="*/ 547966 h 2131815"/>
              <a:gd name="connsiteX534" fmla="*/ 4036290 w 6012824"/>
              <a:gd name="connsiteY534" fmla="*/ 530832 h 2131815"/>
              <a:gd name="connsiteX535" fmla="*/ 4009399 w 6012824"/>
              <a:gd name="connsiteY535" fmla="*/ 443735 h 2131815"/>
              <a:gd name="connsiteX536" fmla="*/ 4065798 w 6012824"/>
              <a:gd name="connsiteY536" fmla="*/ 507432 h 2131815"/>
              <a:gd name="connsiteX537" fmla="*/ 4089833 w 6012824"/>
              <a:gd name="connsiteY537" fmla="*/ 468087 h 2131815"/>
              <a:gd name="connsiteX538" fmla="*/ 4102525 w 6012824"/>
              <a:gd name="connsiteY538" fmla="*/ 496168 h 2131815"/>
              <a:gd name="connsiteX539" fmla="*/ 4134175 w 6012824"/>
              <a:gd name="connsiteY539" fmla="*/ 465628 h 2131815"/>
              <a:gd name="connsiteX540" fmla="*/ 4143377 w 6012824"/>
              <a:gd name="connsiteY540" fmla="*/ 437151 h 2131815"/>
              <a:gd name="connsiteX541" fmla="*/ 4157099 w 6012824"/>
              <a:gd name="connsiteY541" fmla="*/ 498151 h 2131815"/>
              <a:gd name="connsiteX542" fmla="*/ 4164636 w 6012824"/>
              <a:gd name="connsiteY542" fmla="*/ 500848 h 2131815"/>
              <a:gd name="connsiteX543" fmla="*/ 4181055 w 6012824"/>
              <a:gd name="connsiteY543" fmla="*/ 473719 h 2131815"/>
              <a:gd name="connsiteX544" fmla="*/ 4192954 w 6012824"/>
              <a:gd name="connsiteY544" fmla="*/ 498865 h 2131815"/>
              <a:gd name="connsiteX545" fmla="*/ 4198506 w 6012824"/>
              <a:gd name="connsiteY545" fmla="*/ 488394 h 2131815"/>
              <a:gd name="connsiteX546" fmla="*/ 4206835 w 6012824"/>
              <a:gd name="connsiteY546" fmla="*/ 463249 h 2131815"/>
              <a:gd name="connsiteX547" fmla="*/ 4214450 w 6012824"/>
              <a:gd name="connsiteY547" fmla="*/ 466898 h 2131815"/>
              <a:gd name="connsiteX548" fmla="*/ 4226190 w 6012824"/>
              <a:gd name="connsiteY548" fmla="*/ 519489 h 2131815"/>
              <a:gd name="connsiteX549" fmla="*/ 4263314 w 6012824"/>
              <a:gd name="connsiteY549" fmla="*/ 445956 h 2131815"/>
              <a:gd name="connsiteX550" fmla="*/ 4280527 w 6012824"/>
              <a:gd name="connsiteY550" fmla="*/ 445004 h 2131815"/>
              <a:gd name="connsiteX551" fmla="*/ 4280764 w 6012824"/>
              <a:gd name="connsiteY551" fmla="*/ 434534 h 2131815"/>
              <a:gd name="connsiteX552" fmla="*/ 4144646 w 6012824"/>
              <a:gd name="connsiteY552" fmla="*/ 296114 h 2131815"/>
              <a:gd name="connsiteX553" fmla="*/ 4030500 w 6012824"/>
              <a:gd name="connsiteY553" fmla="*/ 77499 h 2131815"/>
              <a:gd name="connsiteX554" fmla="*/ 4265931 w 6012824"/>
              <a:gd name="connsiteY554" fmla="*/ 345453 h 2131815"/>
              <a:gd name="connsiteX555" fmla="*/ 4277513 w 6012824"/>
              <a:gd name="connsiteY555" fmla="*/ 350372 h 2131815"/>
              <a:gd name="connsiteX556" fmla="*/ 4335736 w 6012824"/>
              <a:gd name="connsiteY556" fmla="*/ 431678 h 2131815"/>
              <a:gd name="connsiteX557" fmla="*/ 4344302 w 6012824"/>
              <a:gd name="connsiteY557" fmla="*/ 417321 h 2131815"/>
              <a:gd name="connsiteX558" fmla="*/ 4336133 w 6012824"/>
              <a:gd name="connsiteY558" fmla="*/ 337124 h 2131815"/>
              <a:gd name="connsiteX559" fmla="*/ 4338274 w 6012824"/>
              <a:gd name="connsiteY559" fmla="*/ 338790 h 2131815"/>
              <a:gd name="connsiteX560" fmla="*/ 4394435 w 6012824"/>
              <a:gd name="connsiteY560" fmla="*/ 420573 h 2131815"/>
              <a:gd name="connsiteX561" fmla="*/ 4417360 w 6012824"/>
              <a:gd name="connsiteY561" fmla="*/ 345930 h 2131815"/>
              <a:gd name="connsiteX562" fmla="*/ 4420374 w 6012824"/>
              <a:gd name="connsiteY562" fmla="*/ 357590 h 2131815"/>
              <a:gd name="connsiteX563" fmla="*/ 4420295 w 6012824"/>
              <a:gd name="connsiteY563" fmla="*/ 360604 h 2131815"/>
              <a:gd name="connsiteX564" fmla="*/ 4425847 w 6012824"/>
              <a:gd name="connsiteY564" fmla="*/ 361159 h 2131815"/>
              <a:gd name="connsiteX565" fmla="*/ 4450834 w 6012824"/>
              <a:gd name="connsiteY565" fmla="*/ 319435 h 2131815"/>
              <a:gd name="connsiteX566" fmla="*/ 4461701 w 6012824"/>
              <a:gd name="connsiteY566" fmla="*/ 323798 h 2131815"/>
              <a:gd name="connsiteX567" fmla="*/ 4472330 w 6012824"/>
              <a:gd name="connsiteY567" fmla="*/ 357590 h 2131815"/>
              <a:gd name="connsiteX568" fmla="*/ 4447027 w 6012824"/>
              <a:gd name="connsiteY568" fmla="*/ 462693 h 2131815"/>
              <a:gd name="connsiteX569" fmla="*/ 4513975 w 6012824"/>
              <a:gd name="connsiteY569" fmla="*/ 346881 h 2131815"/>
              <a:gd name="connsiteX570" fmla="*/ 4517069 w 6012824"/>
              <a:gd name="connsiteY570" fmla="*/ 378769 h 2131815"/>
              <a:gd name="connsiteX571" fmla="*/ 4546102 w 6012824"/>
              <a:gd name="connsiteY571" fmla="*/ 378293 h 2131815"/>
              <a:gd name="connsiteX572" fmla="*/ 4511278 w 6012824"/>
              <a:gd name="connsiteY572" fmla="*/ 455633 h 2131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</a:cxnLst>
            <a:rect l="l" t="t" r="r" b="b"/>
            <a:pathLst>
              <a:path w="6012824" h="2131815">
                <a:moveTo>
                  <a:pt x="4511278" y="455633"/>
                </a:moveTo>
                <a:cubicBezTo>
                  <a:pt x="4557682" y="427474"/>
                  <a:pt x="4589016" y="434534"/>
                  <a:pt x="4625663" y="414940"/>
                </a:cubicBezTo>
                <a:cubicBezTo>
                  <a:pt x="4627329" y="414068"/>
                  <a:pt x="4628915" y="413037"/>
                  <a:pt x="4630581" y="412085"/>
                </a:cubicBezTo>
                <a:cubicBezTo>
                  <a:pt x="4647635" y="402566"/>
                  <a:pt x="4657313" y="383925"/>
                  <a:pt x="4667704" y="367902"/>
                </a:cubicBezTo>
                <a:lnTo>
                  <a:pt x="4674367" y="367029"/>
                </a:lnTo>
                <a:cubicBezTo>
                  <a:pt x="4674684" y="380118"/>
                  <a:pt x="4672781" y="387495"/>
                  <a:pt x="4680792" y="398045"/>
                </a:cubicBezTo>
                <a:cubicBezTo>
                  <a:pt x="4740603" y="352355"/>
                  <a:pt x="4734812" y="383370"/>
                  <a:pt x="4796843" y="383053"/>
                </a:cubicBezTo>
                <a:cubicBezTo>
                  <a:pt x="4813897" y="382973"/>
                  <a:pt x="4831983" y="379087"/>
                  <a:pt x="4843882" y="366077"/>
                </a:cubicBezTo>
                <a:cubicBezTo>
                  <a:pt x="4853559" y="355448"/>
                  <a:pt x="4856969" y="340059"/>
                  <a:pt x="4855383" y="326019"/>
                </a:cubicBezTo>
                <a:cubicBezTo>
                  <a:pt x="4849672" y="275332"/>
                  <a:pt x="4624473" y="224247"/>
                  <a:pt x="4577038" y="204892"/>
                </a:cubicBezTo>
                <a:cubicBezTo>
                  <a:pt x="4475107" y="163406"/>
                  <a:pt x="4464398" y="60683"/>
                  <a:pt x="4386265" y="0"/>
                </a:cubicBezTo>
                <a:cubicBezTo>
                  <a:pt x="4438856" y="35458"/>
                  <a:pt x="4500966" y="126600"/>
                  <a:pt x="4551813" y="129297"/>
                </a:cubicBezTo>
                <a:cubicBezTo>
                  <a:pt x="4560221" y="129773"/>
                  <a:pt x="4566487" y="138102"/>
                  <a:pt x="4573468" y="143020"/>
                </a:cubicBezTo>
                <a:cubicBezTo>
                  <a:pt x="4588301" y="153253"/>
                  <a:pt x="4590761" y="152301"/>
                  <a:pt x="4607895" y="148970"/>
                </a:cubicBezTo>
                <a:cubicBezTo>
                  <a:pt x="4626694" y="156584"/>
                  <a:pt x="4633991" y="170387"/>
                  <a:pt x="4646604" y="186093"/>
                </a:cubicBezTo>
                <a:lnTo>
                  <a:pt x="4653267" y="185062"/>
                </a:lnTo>
                <a:cubicBezTo>
                  <a:pt x="4651284" y="170228"/>
                  <a:pt x="4646842" y="157537"/>
                  <a:pt x="4653029" y="143734"/>
                </a:cubicBezTo>
                <a:cubicBezTo>
                  <a:pt x="4674605" y="153570"/>
                  <a:pt x="4672940" y="182285"/>
                  <a:pt x="4694753" y="191487"/>
                </a:cubicBezTo>
                <a:cubicBezTo>
                  <a:pt x="4699671" y="179350"/>
                  <a:pt x="4700861" y="167610"/>
                  <a:pt x="4702368" y="154681"/>
                </a:cubicBezTo>
                <a:lnTo>
                  <a:pt x="4708397" y="155395"/>
                </a:lnTo>
                <a:cubicBezTo>
                  <a:pt x="4714425" y="167610"/>
                  <a:pt x="4706811" y="189662"/>
                  <a:pt x="4704192" y="202909"/>
                </a:cubicBezTo>
                <a:lnTo>
                  <a:pt x="4716170" y="217108"/>
                </a:lnTo>
                <a:lnTo>
                  <a:pt x="4710380" y="218060"/>
                </a:lnTo>
                <a:cubicBezTo>
                  <a:pt x="4710936" y="216156"/>
                  <a:pt x="4711252" y="214173"/>
                  <a:pt x="4711967" y="212349"/>
                </a:cubicBezTo>
                <a:cubicBezTo>
                  <a:pt x="4716964" y="199340"/>
                  <a:pt x="4733304" y="166341"/>
                  <a:pt x="4744489" y="160074"/>
                </a:cubicBezTo>
                <a:lnTo>
                  <a:pt x="4751866" y="186252"/>
                </a:lnTo>
                <a:cubicBezTo>
                  <a:pt x="4763527" y="182523"/>
                  <a:pt x="4770508" y="155077"/>
                  <a:pt x="4780581" y="144210"/>
                </a:cubicBezTo>
                <a:cubicBezTo>
                  <a:pt x="4784944" y="163644"/>
                  <a:pt x="4774949" y="194184"/>
                  <a:pt x="4786293" y="208144"/>
                </a:cubicBezTo>
                <a:cubicBezTo>
                  <a:pt x="4799777" y="198784"/>
                  <a:pt x="4811517" y="190218"/>
                  <a:pt x="4827620" y="185934"/>
                </a:cubicBezTo>
                <a:cubicBezTo>
                  <a:pt x="4821115" y="200530"/>
                  <a:pt x="4807076" y="210683"/>
                  <a:pt x="4808582" y="226547"/>
                </a:cubicBezTo>
                <a:cubicBezTo>
                  <a:pt x="4819370" y="224327"/>
                  <a:pt x="4827223" y="209414"/>
                  <a:pt x="4833966" y="200450"/>
                </a:cubicBezTo>
                <a:lnTo>
                  <a:pt x="4843167" y="199578"/>
                </a:lnTo>
                <a:cubicBezTo>
                  <a:pt x="4848482" y="214015"/>
                  <a:pt x="4850545" y="228610"/>
                  <a:pt x="4853003" y="243682"/>
                </a:cubicBezTo>
                <a:cubicBezTo>
                  <a:pt x="4863950" y="255342"/>
                  <a:pt x="4866568" y="254152"/>
                  <a:pt x="4881798" y="256453"/>
                </a:cubicBezTo>
                <a:cubicBezTo>
                  <a:pt x="4903295" y="235749"/>
                  <a:pt x="4931533" y="213935"/>
                  <a:pt x="4945097" y="187124"/>
                </a:cubicBezTo>
                <a:cubicBezTo>
                  <a:pt x="4946129" y="191963"/>
                  <a:pt x="4947002" y="196801"/>
                  <a:pt x="4947557" y="201799"/>
                </a:cubicBezTo>
                <a:cubicBezTo>
                  <a:pt x="4950968" y="235749"/>
                  <a:pt x="4935976" y="261053"/>
                  <a:pt x="4914717" y="285802"/>
                </a:cubicBezTo>
                <a:cubicBezTo>
                  <a:pt x="4924553" y="281281"/>
                  <a:pt x="4933755" y="276125"/>
                  <a:pt x="4942321" y="269462"/>
                </a:cubicBezTo>
                <a:cubicBezTo>
                  <a:pt x="4969609" y="248282"/>
                  <a:pt x="4999910" y="220361"/>
                  <a:pt x="5004987" y="184586"/>
                </a:cubicBezTo>
                <a:cubicBezTo>
                  <a:pt x="5007604" y="231863"/>
                  <a:pt x="4990947" y="256532"/>
                  <a:pt x="4963422" y="292862"/>
                </a:cubicBezTo>
                <a:cubicBezTo>
                  <a:pt x="4994913" y="279853"/>
                  <a:pt x="5048535" y="232417"/>
                  <a:pt x="5066304" y="202750"/>
                </a:cubicBezTo>
                <a:cubicBezTo>
                  <a:pt x="5071301" y="247092"/>
                  <a:pt x="5057975" y="278584"/>
                  <a:pt x="5030926" y="312693"/>
                </a:cubicBezTo>
                <a:cubicBezTo>
                  <a:pt x="5034178" y="309916"/>
                  <a:pt x="5037430" y="307061"/>
                  <a:pt x="5040682" y="304285"/>
                </a:cubicBezTo>
                <a:cubicBezTo>
                  <a:pt x="5045521" y="300239"/>
                  <a:pt x="5050360" y="296352"/>
                  <a:pt x="5055040" y="291989"/>
                </a:cubicBezTo>
                <a:cubicBezTo>
                  <a:pt x="5082089" y="266527"/>
                  <a:pt x="5124131" y="206400"/>
                  <a:pt x="5125083" y="168483"/>
                </a:cubicBezTo>
                <a:cubicBezTo>
                  <a:pt x="5130398" y="221074"/>
                  <a:pt x="5112708" y="267955"/>
                  <a:pt x="5083279" y="310868"/>
                </a:cubicBezTo>
                <a:cubicBezTo>
                  <a:pt x="5109932" y="293893"/>
                  <a:pt x="5127700" y="279298"/>
                  <a:pt x="5145231" y="252725"/>
                </a:cubicBezTo>
                <a:lnTo>
                  <a:pt x="5146897" y="250107"/>
                </a:lnTo>
                <a:cubicBezTo>
                  <a:pt x="5153798" y="258197"/>
                  <a:pt x="5144358" y="285088"/>
                  <a:pt x="5146658" y="297701"/>
                </a:cubicBezTo>
                <a:lnTo>
                  <a:pt x="5163079" y="288499"/>
                </a:lnTo>
                <a:lnTo>
                  <a:pt x="5177912" y="306426"/>
                </a:lnTo>
                <a:cubicBezTo>
                  <a:pt x="5178229" y="293655"/>
                  <a:pt x="5180133" y="283581"/>
                  <a:pt x="5184416" y="271524"/>
                </a:cubicBezTo>
                <a:lnTo>
                  <a:pt x="5196553" y="277711"/>
                </a:lnTo>
                <a:cubicBezTo>
                  <a:pt x="5209006" y="295242"/>
                  <a:pt x="5219001" y="308489"/>
                  <a:pt x="5221777" y="330382"/>
                </a:cubicBezTo>
                <a:cubicBezTo>
                  <a:pt x="5229552" y="302936"/>
                  <a:pt x="5220746" y="283184"/>
                  <a:pt x="5223760" y="256135"/>
                </a:cubicBezTo>
                <a:lnTo>
                  <a:pt x="5231931" y="260022"/>
                </a:lnTo>
                <a:cubicBezTo>
                  <a:pt x="5242402" y="276045"/>
                  <a:pt x="5247320" y="288023"/>
                  <a:pt x="5249858" y="307140"/>
                </a:cubicBezTo>
                <a:cubicBezTo>
                  <a:pt x="5250810" y="314597"/>
                  <a:pt x="5251841" y="313962"/>
                  <a:pt x="5256997" y="318959"/>
                </a:cubicBezTo>
                <a:cubicBezTo>
                  <a:pt x="5263740" y="294290"/>
                  <a:pt x="5265247" y="270334"/>
                  <a:pt x="5266516" y="244871"/>
                </a:cubicBezTo>
                <a:cubicBezTo>
                  <a:pt x="5277146" y="261926"/>
                  <a:pt x="5287219" y="271286"/>
                  <a:pt x="5285871" y="291672"/>
                </a:cubicBezTo>
                <a:lnTo>
                  <a:pt x="5290789" y="280488"/>
                </a:lnTo>
                <a:lnTo>
                  <a:pt x="5292931" y="281201"/>
                </a:lnTo>
                <a:cubicBezTo>
                  <a:pt x="5294676" y="276442"/>
                  <a:pt x="5294597" y="276125"/>
                  <a:pt x="5297532" y="271127"/>
                </a:cubicBezTo>
                <a:cubicBezTo>
                  <a:pt x="5304433" y="259467"/>
                  <a:pt x="5312999" y="254866"/>
                  <a:pt x="5325612" y="251376"/>
                </a:cubicBezTo>
                <a:cubicBezTo>
                  <a:pt x="5334655" y="253914"/>
                  <a:pt x="5339969" y="253597"/>
                  <a:pt x="5344412" y="263195"/>
                </a:cubicBezTo>
                <a:cubicBezTo>
                  <a:pt x="5352661" y="281043"/>
                  <a:pt x="5348378" y="307616"/>
                  <a:pt x="5342904" y="325702"/>
                </a:cubicBezTo>
                <a:cubicBezTo>
                  <a:pt x="5348378" y="315310"/>
                  <a:pt x="5353851" y="304840"/>
                  <a:pt x="5358055" y="293893"/>
                </a:cubicBezTo>
                <a:cubicBezTo>
                  <a:pt x="5369954" y="262402"/>
                  <a:pt x="5373206" y="224882"/>
                  <a:pt x="5359245" y="193787"/>
                </a:cubicBezTo>
                <a:cubicBezTo>
                  <a:pt x="5360118" y="195453"/>
                  <a:pt x="5360990" y="197198"/>
                  <a:pt x="5361942" y="198864"/>
                </a:cubicBezTo>
                <a:cubicBezTo>
                  <a:pt x="5382328" y="234639"/>
                  <a:pt x="5375982" y="285961"/>
                  <a:pt x="5396765" y="315628"/>
                </a:cubicBezTo>
                <a:cubicBezTo>
                  <a:pt x="5404539" y="309282"/>
                  <a:pt x="5412392" y="303095"/>
                  <a:pt x="5420245" y="296987"/>
                </a:cubicBezTo>
                <a:lnTo>
                  <a:pt x="5432699" y="301588"/>
                </a:lnTo>
                <a:cubicBezTo>
                  <a:pt x="5433174" y="308409"/>
                  <a:pt x="5433174" y="312772"/>
                  <a:pt x="5437061" y="318563"/>
                </a:cubicBezTo>
                <a:lnTo>
                  <a:pt x="5465142" y="312455"/>
                </a:lnTo>
                <a:lnTo>
                  <a:pt x="5473629" y="338711"/>
                </a:lnTo>
                <a:lnTo>
                  <a:pt x="5482435" y="338870"/>
                </a:lnTo>
                <a:lnTo>
                  <a:pt x="5501710" y="318721"/>
                </a:lnTo>
                <a:lnTo>
                  <a:pt x="5510832" y="320784"/>
                </a:lnTo>
                <a:cubicBezTo>
                  <a:pt x="5512418" y="331969"/>
                  <a:pt x="5514322" y="341963"/>
                  <a:pt x="5518130" y="352592"/>
                </a:cubicBezTo>
                <a:lnTo>
                  <a:pt x="5533042" y="325464"/>
                </a:lnTo>
                <a:cubicBezTo>
                  <a:pt x="5542244" y="324116"/>
                  <a:pt x="5550097" y="322133"/>
                  <a:pt x="5558981" y="319118"/>
                </a:cubicBezTo>
                <a:cubicBezTo>
                  <a:pt x="5563899" y="306902"/>
                  <a:pt x="5567549" y="297542"/>
                  <a:pt x="5577305" y="288420"/>
                </a:cubicBezTo>
                <a:cubicBezTo>
                  <a:pt x="5578575" y="289293"/>
                  <a:pt x="5580002" y="289848"/>
                  <a:pt x="5581033" y="290958"/>
                </a:cubicBezTo>
                <a:cubicBezTo>
                  <a:pt x="5593408" y="302857"/>
                  <a:pt x="5589600" y="332841"/>
                  <a:pt x="5589759" y="348864"/>
                </a:cubicBezTo>
                <a:lnTo>
                  <a:pt x="5594677" y="349182"/>
                </a:lnTo>
                <a:cubicBezTo>
                  <a:pt x="5599595" y="337283"/>
                  <a:pt x="5602213" y="329034"/>
                  <a:pt x="5613556" y="322291"/>
                </a:cubicBezTo>
                <a:cubicBezTo>
                  <a:pt x="5631166" y="325781"/>
                  <a:pt x="5644174" y="337521"/>
                  <a:pt x="5658215" y="348071"/>
                </a:cubicBezTo>
                <a:cubicBezTo>
                  <a:pt x="5663609" y="346960"/>
                  <a:pt x="5668765" y="346088"/>
                  <a:pt x="5674159" y="345215"/>
                </a:cubicBezTo>
                <a:cubicBezTo>
                  <a:pt x="5693038" y="342042"/>
                  <a:pt x="5704857" y="345533"/>
                  <a:pt x="5722388" y="351799"/>
                </a:cubicBezTo>
                <a:cubicBezTo>
                  <a:pt x="5736507" y="356876"/>
                  <a:pt x="5738410" y="332920"/>
                  <a:pt x="5752451" y="330303"/>
                </a:cubicBezTo>
                <a:lnTo>
                  <a:pt x="5762446" y="353148"/>
                </a:lnTo>
                <a:cubicBezTo>
                  <a:pt x="5789654" y="366871"/>
                  <a:pt x="5794889" y="317293"/>
                  <a:pt x="5818844" y="310234"/>
                </a:cubicBezTo>
                <a:cubicBezTo>
                  <a:pt x="5822652" y="321656"/>
                  <a:pt x="5825270" y="332682"/>
                  <a:pt x="5827649" y="344501"/>
                </a:cubicBezTo>
                <a:cubicBezTo>
                  <a:pt x="5834234" y="335776"/>
                  <a:pt x="5840738" y="326733"/>
                  <a:pt x="5848115" y="318563"/>
                </a:cubicBezTo>
                <a:cubicBezTo>
                  <a:pt x="5856127" y="309520"/>
                  <a:pt x="5865170" y="297939"/>
                  <a:pt x="5877306" y="297383"/>
                </a:cubicBezTo>
                <a:lnTo>
                  <a:pt x="5879209" y="329985"/>
                </a:lnTo>
                <a:cubicBezTo>
                  <a:pt x="5894916" y="333079"/>
                  <a:pt x="5910543" y="305871"/>
                  <a:pt x="5929422" y="301429"/>
                </a:cubicBezTo>
                <a:cubicBezTo>
                  <a:pt x="5931721" y="309520"/>
                  <a:pt x="5933943" y="317373"/>
                  <a:pt x="5936957" y="325146"/>
                </a:cubicBezTo>
                <a:cubicBezTo>
                  <a:pt x="5950284" y="317056"/>
                  <a:pt x="5963768" y="309123"/>
                  <a:pt x="5977332" y="301429"/>
                </a:cubicBezTo>
                <a:cubicBezTo>
                  <a:pt x="5992404" y="303967"/>
                  <a:pt x="5991849" y="304522"/>
                  <a:pt x="6001050" y="316897"/>
                </a:cubicBezTo>
                <a:cubicBezTo>
                  <a:pt x="6005175" y="325543"/>
                  <a:pt x="6008110" y="333872"/>
                  <a:pt x="6008666" y="343470"/>
                </a:cubicBezTo>
                <a:cubicBezTo>
                  <a:pt x="6012314" y="405263"/>
                  <a:pt x="6016915" y="893023"/>
                  <a:pt x="6006047" y="928480"/>
                </a:cubicBezTo>
                <a:cubicBezTo>
                  <a:pt x="6004858" y="932446"/>
                  <a:pt x="6003192" y="936016"/>
                  <a:pt x="6001209" y="939585"/>
                </a:cubicBezTo>
                <a:cubicBezTo>
                  <a:pt x="5986296" y="968618"/>
                  <a:pt x="5934895" y="984800"/>
                  <a:pt x="5904910" y="994636"/>
                </a:cubicBezTo>
                <a:cubicBezTo>
                  <a:pt x="5903879" y="994953"/>
                  <a:pt x="5902927" y="995270"/>
                  <a:pt x="5901817" y="995588"/>
                </a:cubicBezTo>
                <a:cubicBezTo>
                  <a:pt x="5916730" y="962748"/>
                  <a:pt x="5893012" y="902065"/>
                  <a:pt x="5880638" y="869067"/>
                </a:cubicBezTo>
                <a:cubicBezTo>
                  <a:pt x="5860966" y="816475"/>
                  <a:pt x="5830188" y="734535"/>
                  <a:pt x="5782197" y="703122"/>
                </a:cubicBezTo>
                <a:cubicBezTo>
                  <a:pt x="5804329" y="691303"/>
                  <a:pt x="5988517" y="484348"/>
                  <a:pt x="5994070" y="466263"/>
                </a:cubicBezTo>
                <a:cubicBezTo>
                  <a:pt x="5995577" y="461266"/>
                  <a:pt x="5996370" y="455554"/>
                  <a:pt x="5996450" y="450319"/>
                </a:cubicBezTo>
                <a:lnTo>
                  <a:pt x="5992008" y="453809"/>
                </a:lnTo>
                <a:cubicBezTo>
                  <a:pt x="5969083" y="471816"/>
                  <a:pt x="5751261" y="612297"/>
                  <a:pt x="5743091" y="611028"/>
                </a:cubicBezTo>
                <a:cubicBezTo>
                  <a:pt x="5735159" y="609759"/>
                  <a:pt x="5727543" y="604048"/>
                  <a:pt x="5720880" y="599764"/>
                </a:cubicBezTo>
                <a:lnTo>
                  <a:pt x="5712472" y="603809"/>
                </a:lnTo>
                <a:cubicBezTo>
                  <a:pt x="5712155" y="620229"/>
                  <a:pt x="5714376" y="647913"/>
                  <a:pt x="5706206" y="662192"/>
                </a:cubicBezTo>
                <a:cubicBezTo>
                  <a:pt x="5678125" y="711610"/>
                  <a:pt x="5624502" y="744053"/>
                  <a:pt x="5591662" y="790299"/>
                </a:cubicBezTo>
                <a:cubicBezTo>
                  <a:pt x="5560647" y="834006"/>
                  <a:pt x="5544306" y="900638"/>
                  <a:pt x="5505517" y="936650"/>
                </a:cubicBezTo>
                <a:cubicBezTo>
                  <a:pt x="5499727" y="942044"/>
                  <a:pt x="5493619" y="946804"/>
                  <a:pt x="5487273" y="951484"/>
                </a:cubicBezTo>
                <a:cubicBezTo>
                  <a:pt x="5493143" y="937919"/>
                  <a:pt x="5497347" y="924990"/>
                  <a:pt x="5496792" y="909998"/>
                </a:cubicBezTo>
                <a:cubicBezTo>
                  <a:pt x="5494412" y="847332"/>
                  <a:pt x="5478072" y="783794"/>
                  <a:pt x="5471488" y="721208"/>
                </a:cubicBezTo>
                <a:cubicBezTo>
                  <a:pt x="5464190" y="651483"/>
                  <a:pt x="5471409" y="573905"/>
                  <a:pt x="5454116" y="506162"/>
                </a:cubicBezTo>
                <a:cubicBezTo>
                  <a:pt x="5453085" y="502196"/>
                  <a:pt x="5452212" y="498230"/>
                  <a:pt x="5451101" y="494343"/>
                </a:cubicBezTo>
                <a:cubicBezTo>
                  <a:pt x="5454195" y="545269"/>
                  <a:pt x="5443169" y="697728"/>
                  <a:pt x="5418341" y="737470"/>
                </a:cubicBezTo>
                <a:cubicBezTo>
                  <a:pt x="5413661" y="697887"/>
                  <a:pt x="5362497" y="653069"/>
                  <a:pt x="5332355" y="629114"/>
                </a:cubicBezTo>
                <a:cubicBezTo>
                  <a:pt x="5243591" y="558516"/>
                  <a:pt x="5125796" y="501007"/>
                  <a:pt x="5012919" y="485380"/>
                </a:cubicBezTo>
                <a:cubicBezTo>
                  <a:pt x="5131746" y="536067"/>
                  <a:pt x="5289123" y="647358"/>
                  <a:pt x="5338383" y="771420"/>
                </a:cubicBezTo>
                <a:cubicBezTo>
                  <a:pt x="5344253" y="786253"/>
                  <a:pt x="5345998" y="799818"/>
                  <a:pt x="5345602" y="815682"/>
                </a:cubicBezTo>
                <a:cubicBezTo>
                  <a:pt x="5333386" y="767612"/>
                  <a:pt x="5276828" y="728109"/>
                  <a:pt x="5236294" y="704074"/>
                </a:cubicBezTo>
                <a:cubicBezTo>
                  <a:pt x="5080821" y="612139"/>
                  <a:pt x="4893459" y="577474"/>
                  <a:pt x="4717995" y="623403"/>
                </a:cubicBezTo>
                <a:cubicBezTo>
                  <a:pt x="4664214" y="637443"/>
                  <a:pt x="4610908" y="656639"/>
                  <a:pt x="4556413" y="667427"/>
                </a:cubicBezTo>
                <a:cubicBezTo>
                  <a:pt x="4784310" y="684799"/>
                  <a:pt x="5050201" y="699077"/>
                  <a:pt x="5210910" y="885249"/>
                </a:cubicBezTo>
                <a:cubicBezTo>
                  <a:pt x="5229075" y="906190"/>
                  <a:pt x="5246685" y="927846"/>
                  <a:pt x="5258267" y="953229"/>
                </a:cubicBezTo>
                <a:lnTo>
                  <a:pt x="5257077" y="961716"/>
                </a:lnTo>
                <a:cubicBezTo>
                  <a:pt x="5130714" y="819172"/>
                  <a:pt x="4934230" y="771023"/>
                  <a:pt x="4750755" y="759997"/>
                </a:cubicBezTo>
                <a:cubicBezTo>
                  <a:pt x="4630739" y="752699"/>
                  <a:pt x="4552289" y="774276"/>
                  <a:pt x="4438143" y="785222"/>
                </a:cubicBezTo>
                <a:lnTo>
                  <a:pt x="4542374" y="790775"/>
                </a:lnTo>
                <a:cubicBezTo>
                  <a:pt x="4609243" y="819172"/>
                  <a:pt x="4781692" y="1006375"/>
                  <a:pt x="4817466" y="1075070"/>
                </a:cubicBezTo>
                <a:lnTo>
                  <a:pt x="4817784" y="1089824"/>
                </a:lnTo>
                <a:cubicBezTo>
                  <a:pt x="4783040" y="1111558"/>
                  <a:pt x="4744410" y="1126075"/>
                  <a:pt x="4708714" y="1146302"/>
                </a:cubicBezTo>
                <a:cubicBezTo>
                  <a:pt x="4656361" y="1175969"/>
                  <a:pt x="4602580" y="1219835"/>
                  <a:pt x="4546974" y="1240935"/>
                </a:cubicBezTo>
                <a:cubicBezTo>
                  <a:pt x="4756547" y="1200480"/>
                  <a:pt x="4982459" y="1117666"/>
                  <a:pt x="5178705" y="1251644"/>
                </a:cubicBezTo>
                <a:cubicBezTo>
                  <a:pt x="5193539" y="1261797"/>
                  <a:pt x="5205358" y="1272188"/>
                  <a:pt x="5213370" y="1288687"/>
                </a:cubicBezTo>
                <a:cubicBezTo>
                  <a:pt x="5007129" y="1223008"/>
                  <a:pt x="4886716" y="1285990"/>
                  <a:pt x="4683330" y="1307487"/>
                </a:cubicBezTo>
                <a:cubicBezTo>
                  <a:pt x="4611623" y="1315102"/>
                  <a:pt x="4539755" y="1304632"/>
                  <a:pt x="4468048" y="1307963"/>
                </a:cubicBezTo>
                <a:cubicBezTo>
                  <a:pt x="4501522" y="1269015"/>
                  <a:pt x="4517148" y="1098629"/>
                  <a:pt x="4513975" y="1045879"/>
                </a:cubicBezTo>
                <a:cubicBezTo>
                  <a:pt x="4513341" y="1036439"/>
                  <a:pt x="4510485" y="1028269"/>
                  <a:pt x="4505647" y="1020257"/>
                </a:cubicBezTo>
                <a:cubicBezTo>
                  <a:pt x="4546895" y="1013832"/>
                  <a:pt x="4665880" y="1002330"/>
                  <a:pt x="4689994" y="969807"/>
                </a:cubicBezTo>
                <a:cubicBezTo>
                  <a:pt x="4679761" y="953467"/>
                  <a:pt x="4648191" y="945852"/>
                  <a:pt x="4630105" y="941965"/>
                </a:cubicBezTo>
                <a:cubicBezTo>
                  <a:pt x="4524446" y="918961"/>
                  <a:pt x="4390469" y="963462"/>
                  <a:pt x="4302578" y="1021685"/>
                </a:cubicBezTo>
                <a:cubicBezTo>
                  <a:pt x="4261727" y="1049210"/>
                  <a:pt x="4223970" y="1080940"/>
                  <a:pt x="4189939" y="1116476"/>
                </a:cubicBezTo>
                <a:cubicBezTo>
                  <a:pt x="4157417" y="1150427"/>
                  <a:pt x="4124656" y="1209364"/>
                  <a:pt x="4084122" y="1230543"/>
                </a:cubicBezTo>
                <a:cubicBezTo>
                  <a:pt x="4088168" y="1183901"/>
                  <a:pt x="4028120" y="1118380"/>
                  <a:pt x="3999484" y="1084271"/>
                </a:cubicBezTo>
                <a:cubicBezTo>
                  <a:pt x="3853370" y="910156"/>
                  <a:pt x="3682667" y="803070"/>
                  <a:pt x="3455485" y="773323"/>
                </a:cubicBezTo>
                <a:cubicBezTo>
                  <a:pt x="3636738" y="844635"/>
                  <a:pt x="3908103" y="1094821"/>
                  <a:pt x="3984492" y="1276234"/>
                </a:cubicBezTo>
                <a:cubicBezTo>
                  <a:pt x="3989410" y="1287973"/>
                  <a:pt x="3991710" y="1298524"/>
                  <a:pt x="3991552" y="1311294"/>
                </a:cubicBezTo>
                <a:cubicBezTo>
                  <a:pt x="3984096" y="1325890"/>
                  <a:pt x="3975053" y="1332871"/>
                  <a:pt x="3962598" y="1342707"/>
                </a:cubicBezTo>
                <a:lnTo>
                  <a:pt x="3947528" y="1345086"/>
                </a:lnTo>
                <a:cubicBezTo>
                  <a:pt x="3936818" y="1335885"/>
                  <a:pt x="3934042" y="1330173"/>
                  <a:pt x="3930473" y="1316609"/>
                </a:cubicBezTo>
                <a:cubicBezTo>
                  <a:pt x="3922144" y="1319227"/>
                  <a:pt x="3922302" y="1319068"/>
                  <a:pt x="3918257" y="1327080"/>
                </a:cubicBezTo>
                <a:cubicBezTo>
                  <a:pt x="3883593" y="1394663"/>
                  <a:pt x="3895094" y="1448048"/>
                  <a:pt x="3817833" y="1489375"/>
                </a:cubicBezTo>
                <a:cubicBezTo>
                  <a:pt x="3818071" y="1438212"/>
                  <a:pt x="3771509" y="1382924"/>
                  <a:pt x="3736606" y="1348101"/>
                </a:cubicBezTo>
                <a:cubicBezTo>
                  <a:pt x="3723994" y="1335567"/>
                  <a:pt x="3710112" y="1323669"/>
                  <a:pt x="3695754" y="1313119"/>
                </a:cubicBezTo>
                <a:cubicBezTo>
                  <a:pt x="3733196" y="1278534"/>
                  <a:pt x="3802445" y="1130834"/>
                  <a:pt x="3805697" y="1081257"/>
                </a:cubicBezTo>
                <a:cubicBezTo>
                  <a:pt x="3806332" y="1071976"/>
                  <a:pt x="3805062" y="1062219"/>
                  <a:pt x="3803872" y="1053018"/>
                </a:cubicBezTo>
                <a:cubicBezTo>
                  <a:pt x="3798479" y="1090538"/>
                  <a:pt x="3676400" y="1240697"/>
                  <a:pt x="3642767" y="1266794"/>
                </a:cubicBezTo>
                <a:cubicBezTo>
                  <a:pt x="3639356" y="1269412"/>
                  <a:pt x="3635786" y="1271871"/>
                  <a:pt x="3632138" y="1274092"/>
                </a:cubicBezTo>
                <a:cubicBezTo>
                  <a:pt x="3634042" y="1242759"/>
                  <a:pt x="3589462" y="1188740"/>
                  <a:pt x="3568996" y="1165022"/>
                </a:cubicBezTo>
                <a:cubicBezTo>
                  <a:pt x="3562967" y="1157963"/>
                  <a:pt x="3556146" y="1152092"/>
                  <a:pt x="3548769" y="1146540"/>
                </a:cubicBezTo>
                <a:lnTo>
                  <a:pt x="3541312" y="1146381"/>
                </a:lnTo>
                <a:cubicBezTo>
                  <a:pt x="3543454" y="1168830"/>
                  <a:pt x="3564237" y="1196038"/>
                  <a:pt x="3559160" y="1215234"/>
                </a:cubicBezTo>
                <a:cubicBezTo>
                  <a:pt x="3541392" y="1214123"/>
                  <a:pt x="3520926" y="1196752"/>
                  <a:pt x="3505300" y="1187947"/>
                </a:cubicBezTo>
                <a:cubicBezTo>
                  <a:pt x="3448028" y="1155424"/>
                  <a:pt x="3368704" y="1147174"/>
                  <a:pt x="3304214" y="1140749"/>
                </a:cubicBezTo>
                <a:cubicBezTo>
                  <a:pt x="3303977" y="1100453"/>
                  <a:pt x="3248688" y="1017322"/>
                  <a:pt x="3218228" y="987418"/>
                </a:cubicBezTo>
                <a:cubicBezTo>
                  <a:pt x="3213151" y="982420"/>
                  <a:pt x="3207361" y="978850"/>
                  <a:pt x="3201571" y="974884"/>
                </a:cubicBezTo>
                <a:cubicBezTo>
                  <a:pt x="3199667" y="973694"/>
                  <a:pt x="3197922" y="972346"/>
                  <a:pt x="3196176" y="971077"/>
                </a:cubicBezTo>
                <a:cubicBezTo>
                  <a:pt x="3195065" y="970363"/>
                  <a:pt x="3193956" y="969649"/>
                  <a:pt x="3192925" y="968935"/>
                </a:cubicBezTo>
                <a:cubicBezTo>
                  <a:pt x="3290492" y="1120681"/>
                  <a:pt x="3379651" y="1832528"/>
                  <a:pt x="3340307" y="2017748"/>
                </a:cubicBezTo>
                <a:cubicBezTo>
                  <a:pt x="3337847" y="2029330"/>
                  <a:pt x="3334199" y="2039324"/>
                  <a:pt x="3327298" y="2049081"/>
                </a:cubicBezTo>
                <a:cubicBezTo>
                  <a:pt x="3333247" y="1969361"/>
                  <a:pt x="3307705" y="1890355"/>
                  <a:pt x="3294458" y="1812301"/>
                </a:cubicBezTo>
                <a:cubicBezTo>
                  <a:pt x="3249799" y="1549899"/>
                  <a:pt x="3218862" y="1252833"/>
                  <a:pt x="3036975" y="1041992"/>
                </a:cubicBezTo>
                <a:cubicBezTo>
                  <a:pt x="2987636" y="984800"/>
                  <a:pt x="2928064" y="944979"/>
                  <a:pt x="2854054" y="928322"/>
                </a:cubicBezTo>
                <a:cubicBezTo>
                  <a:pt x="2962172" y="1008041"/>
                  <a:pt x="3107810" y="1638107"/>
                  <a:pt x="3130259" y="1788821"/>
                </a:cubicBezTo>
                <a:cubicBezTo>
                  <a:pt x="3136049" y="1828007"/>
                  <a:pt x="3142237" y="1862830"/>
                  <a:pt x="3128038" y="1900984"/>
                </a:cubicBezTo>
                <a:cubicBezTo>
                  <a:pt x="3134384" y="1875046"/>
                  <a:pt x="3113680" y="1846569"/>
                  <a:pt x="3100671" y="1825151"/>
                </a:cubicBezTo>
                <a:cubicBezTo>
                  <a:pt x="3078937" y="1789456"/>
                  <a:pt x="3051808" y="1755268"/>
                  <a:pt x="3033247" y="1717827"/>
                </a:cubicBezTo>
                <a:cubicBezTo>
                  <a:pt x="2955827" y="1561957"/>
                  <a:pt x="2924811" y="1427265"/>
                  <a:pt x="2733801" y="1381020"/>
                </a:cubicBezTo>
                <a:cubicBezTo>
                  <a:pt x="2581261" y="1344134"/>
                  <a:pt x="2422139" y="1359364"/>
                  <a:pt x="2277533" y="1417033"/>
                </a:cubicBezTo>
                <a:cubicBezTo>
                  <a:pt x="2444825" y="1423537"/>
                  <a:pt x="2738243" y="1386572"/>
                  <a:pt x="2863336" y="1519201"/>
                </a:cubicBezTo>
                <a:cubicBezTo>
                  <a:pt x="2893161" y="1550851"/>
                  <a:pt x="2914658" y="1597969"/>
                  <a:pt x="2912913" y="1641914"/>
                </a:cubicBezTo>
                <a:cubicBezTo>
                  <a:pt x="2912833" y="1643263"/>
                  <a:pt x="2912754" y="1644611"/>
                  <a:pt x="2912674" y="1645960"/>
                </a:cubicBezTo>
                <a:cubicBezTo>
                  <a:pt x="2895699" y="1600984"/>
                  <a:pt x="2833907" y="1565209"/>
                  <a:pt x="2792420" y="1546568"/>
                </a:cubicBezTo>
                <a:cubicBezTo>
                  <a:pt x="2651859" y="1483267"/>
                  <a:pt x="2500669" y="1480333"/>
                  <a:pt x="2349162" y="1481919"/>
                </a:cubicBezTo>
                <a:cubicBezTo>
                  <a:pt x="2419522" y="1508730"/>
                  <a:pt x="2684540" y="1646119"/>
                  <a:pt x="2720474" y="1700693"/>
                </a:cubicBezTo>
                <a:cubicBezTo>
                  <a:pt x="2721664" y="1749080"/>
                  <a:pt x="2665265" y="1799292"/>
                  <a:pt x="2647259" y="1842840"/>
                </a:cubicBezTo>
                <a:cubicBezTo>
                  <a:pt x="2609580" y="1933824"/>
                  <a:pt x="2630284" y="2043687"/>
                  <a:pt x="2580945" y="2131815"/>
                </a:cubicBezTo>
                <a:cubicBezTo>
                  <a:pt x="2600220" y="2066849"/>
                  <a:pt x="2518200" y="1891942"/>
                  <a:pt x="2485915" y="1832370"/>
                </a:cubicBezTo>
                <a:cubicBezTo>
                  <a:pt x="2469416" y="1801989"/>
                  <a:pt x="2451965" y="1774464"/>
                  <a:pt x="2424519" y="1752809"/>
                </a:cubicBezTo>
                <a:cubicBezTo>
                  <a:pt x="2442604" y="1733691"/>
                  <a:pt x="2465291" y="1708546"/>
                  <a:pt x="2465529" y="1680466"/>
                </a:cubicBezTo>
                <a:cubicBezTo>
                  <a:pt x="2465608" y="1672850"/>
                  <a:pt x="2464339" y="1665156"/>
                  <a:pt x="2463150" y="1657700"/>
                </a:cubicBezTo>
                <a:cubicBezTo>
                  <a:pt x="2453471" y="1702835"/>
                  <a:pt x="2390648" y="1732581"/>
                  <a:pt x="2368119" y="1773274"/>
                </a:cubicBezTo>
                <a:cubicBezTo>
                  <a:pt x="2312990" y="1872666"/>
                  <a:pt x="2285861" y="2047574"/>
                  <a:pt x="2218436" y="2128643"/>
                </a:cubicBezTo>
                <a:cubicBezTo>
                  <a:pt x="2206221" y="2102624"/>
                  <a:pt x="2172509" y="2086522"/>
                  <a:pt x="2148474" y="2073116"/>
                </a:cubicBezTo>
                <a:cubicBezTo>
                  <a:pt x="2158627" y="2021873"/>
                  <a:pt x="2103656" y="1892417"/>
                  <a:pt x="2075099" y="1850297"/>
                </a:cubicBezTo>
                <a:cubicBezTo>
                  <a:pt x="2072006" y="1845696"/>
                  <a:pt x="2068674" y="1841175"/>
                  <a:pt x="2065105" y="1836891"/>
                </a:cubicBezTo>
                <a:cubicBezTo>
                  <a:pt x="2136575" y="1799609"/>
                  <a:pt x="2195988" y="1739641"/>
                  <a:pt x="2269283" y="1706959"/>
                </a:cubicBezTo>
                <a:cubicBezTo>
                  <a:pt x="2324809" y="1682211"/>
                  <a:pt x="2438083" y="1660397"/>
                  <a:pt x="2478141" y="1625574"/>
                </a:cubicBezTo>
                <a:cubicBezTo>
                  <a:pt x="2225021" y="1622797"/>
                  <a:pt x="2012434" y="1724411"/>
                  <a:pt x="1831815" y="1900984"/>
                </a:cubicBezTo>
                <a:cubicBezTo>
                  <a:pt x="1788901" y="1942946"/>
                  <a:pt x="1752094" y="2007516"/>
                  <a:pt x="1696886" y="2033375"/>
                </a:cubicBezTo>
                <a:cubicBezTo>
                  <a:pt x="1739958" y="1988716"/>
                  <a:pt x="1748287" y="1847282"/>
                  <a:pt x="1780413" y="1782396"/>
                </a:cubicBezTo>
                <a:cubicBezTo>
                  <a:pt x="1838874" y="1664363"/>
                  <a:pt x="1912011" y="1548154"/>
                  <a:pt x="1987923" y="1440592"/>
                </a:cubicBezTo>
                <a:cubicBezTo>
                  <a:pt x="2028695" y="1382765"/>
                  <a:pt x="2075258" y="1326921"/>
                  <a:pt x="2111826" y="1266398"/>
                </a:cubicBezTo>
                <a:cubicBezTo>
                  <a:pt x="2118330" y="1255689"/>
                  <a:pt x="2119997" y="1247043"/>
                  <a:pt x="2119520" y="1234748"/>
                </a:cubicBezTo>
                <a:cubicBezTo>
                  <a:pt x="2119282" y="1230940"/>
                  <a:pt x="2119045" y="1227053"/>
                  <a:pt x="2118807" y="1223246"/>
                </a:cubicBezTo>
                <a:cubicBezTo>
                  <a:pt x="2100324" y="1277265"/>
                  <a:pt x="1967061" y="1343103"/>
                  <a:pt x="1920498" y="1385144"/>
                </a:cubicBezTo>
                <a:cubicBezTo>
                  <a:pt x="1833084" y="1464151"/>
                  <a:pt x="1803020" y="1595748"/>
                  <a:pt x="1716796" y="1671740"/>
                </a:cubicBezTo>
                <a:cubicBezTo>
                  <a:pt x="1745035" y="1605108"/>
                  <a:pt x="1703787" y="1469228"/>
                  <a:pt x="1677531" y="1403865"/>
                </a:cubicBezTo>
                <a:cubicBezTo>
                  <a:pt x="1664046" y="1370232"/>
                  <a:pt x="1652703" y="1345642"/>
                  <a:pt x="1622877" y="1323986"/>
                </a:cubicBezTo>
                <a:cubicBezTo>
                  <a:pt x="1619704" y="1321686"/>
                  <a:pt x="1616689" y="1319306"/>
                  <a:pt x="1613596" y="1317085"/>
                </a:cubicBezTo>
                <a:cubicBezTo>
                  <a:pt x="1648895" y="1356905"/>
                  <a:pt x="1664204" y="1405531"/>
                  <a:pt x="1660952" y="1458757"/>
                </a:cubicBezTo>
                <a:cubicBezTo>
                  <a:pt x="1660080" y="1473431"/>
                  <a:pt x="1656430" y="1488265"/>
                  <a:pt x="1652861" y="1502464"/>
                </a:cubicBezTo>
                <a:cubicBezTo>
                  <a:pt x="1646674" y="1451221"/>
                  <a:pt x="1601698" y="1406641"/>
                  <a:pt x="1562988" y="1376340"/>
                </a:cubicBezTo>
                <a:cubicBezTo>
                  <a:pt x="1479460" y="1311057"/>
                  <a:pt x="1378164" y="1273536"/>
                  <a:pt x="1275123" y="1252992"/>
                </a:cubicBezTo>
                <a:cubicBezTo>
                  <a:pt x="1380544" y="1289322"/>
                  <a:pt x="1554183" y="1451776"/>
                  <a:pt x="1604791" y="1551168"/>
                </a:cubicBezTo>
                <a:cubicBezTo>
                  <a:pt x="1610582" y="1562670"/>
                  <a:pt x="1611692" y="1568064"/>
                  <a:pt x="1609788" y="1580518"/>
                </a:cubicBezTo>
                <a:cubicBezTo>
                  <a:pt x="1604394" y="1578614"/>
                  <a:pt x="1607012" y="1580360"/>
                  <a:pt x="1603125" y="1574569"/>
                </a:cubicBezTo>
                <a:cubicBezTo>
                  <a:pt x="1544109" y="1486837"/>
                  <a:pt x="1428852" y="1410528"/>
                  <a:pt x="1325573" y="1390301"/>
                </a:cubicBezTo>
                <a:cubicBezTo>
                  <a:pt x="1164784" y="1358888"/>
                  <a:pt x="1013435" y="1411639"/>
                  <a:pt x="854709" y="1422823"/>
                </a:cubicBezTo>
                <a:cubicBezTo>
                  <a:pt x="1063568" y="1446779"/>
                  <a:pt x="1351908" y="1453363"/>
                  <a:pt x="1493500" y="1633427"/>
                </a:cubicBezTo>
                <a:cubicBezTo>
                  <a:pt x="1505795" y="1649133"/>
                  <a:pt x="1513014" y="1664363"/>
                  <a:pt x="1519122" y="1683162"/>
                </a:cubicBezTo>
                <a:cubicBezTo>
                  <a:pt x="1347704" y="1515949"/>
                  <a:pt x="967348" y="1473273"/>
                  <a:pt x="734852" y="1461533"/>
                </a:cubicBezTo>
                <a:cubicBezTo>
                  <a:pt x="799818" y="1477080"/>
                  <a:pt x="864228" y="1499450"/>
                  <a:pt x="928083" y="1519201"/>
                </a:cubicBezTo>
                <a:cubicBezTo>
                  <a:pt x="1093869" y="1570523"/>
                  <a:pt x="1371025" y="1647705"/>
                  <a:pt x="1465023" y="1805241"/>
                </a:cubicBezTo>
                <a:cubicBezTo>
                  <a:pt x="1465975" y="1806748"/>
                  <a:pt x="1466769" y="1808255"/>
                  <a:pt x="1467641" y="1809763"/>
                </a:cubicBezTo>
                <a:cubicBezTo>
                  <a:pt x="1455663" y="1826896"/>
                  <a:pt x="1436863" y="1836653"/>
                  <a:pt x="1418381" y="1845538"/>
                </a:cubicBezTo>
                <a:cubicBezTo>
                  <a:pt x="1379830" y="1820392"/>
                  <a:pt x="1331760" y="1813570"/>
                  <a:pt x="1291464" y="1791439"/>
                </a:cubicBezTo>
                <a:cubicBezTo>
                  <a:pt x="1204526" y="1743686"/>
                  <a:pt x="958861" y="1557197"/>
                  <a:pt x="861531" y="1577107"/>
                </a:cubicBezTo>
                <a:lnTo>
                  <a:pt x="855503" y="1582263"/>
                </a:lnTo>
                <a:cubicBezTo>
                  <a:pt x="865418" y="1592655"/>
                  <a:pt x="884535" y="1608043"/>
                  <a:pt x="886597" y="1622639"/>
                </a:cubicBezTo>
                <a:cubicBezTo>
                  <a:pt x="885566" y="1653178"/>
                  <a:pt x="778876" y="1797468"/>
                  <a:pt x="754683" y="1817774"/>
                </a:cubicBezTo>
                <a:cubicBezTo>
                  <a:pt x="752303" y="1819757"/>
                  <a:pt x="748178" y="1822137"/>
                  <a:pt x="745719" y="1823644"/>
                </a:cubicBezTo>
                <a:cubicBezTo>
                  <a:pt x="715576" y="1756299"/>
                  <a:pt x="539161" y="1679672"/>
                  <a:pt x="473402" y="1654368"/>
                </a:cubicBezTo>
                <a:cubicBezTo>
                  <a:pt x="378293" y="1617800"/>
                  <a:pt x="279298" y="1589878"/>
                  <a:pt x="181968" y="1559656"/>
                </a:cubicBezTo>
                <a:cubicBezTo>
                  <a:pt x="121523" y="1540856"/>
                  <a:pt x="61079" y="1517932"/>
                  <a:pt x="0" y="1501750"/>
                </a:cubicBezTo>
                <a:cubicBezTo>
                  <a:pt x="24670" y="1501274"/>
                  <a:pt x="37837" y="1495563"/>
                  <a:pt x="59255" y="1483823"/>
                </a:cubicBezTo>
                <a:cubicBezTo>
                  <a:pt x="79403" y="1472718"/>
                  <a:pt x="85035" y="1470814"/>
                  <a:pt x="107484" y="1477318"/>
                </a:cubicBezTo>
                <a:lnTo>
                  <a:pt x="103993" y="1481840"/>
                </a:lnTo>
                <a:lnTo>
                  <a:pt x="106849" y="1487075"/>
                </a:lnTo>
                <a:cubicBezTo>
                  <a:pt x="151587" y="1475335"/>
                  <a:pt x="180937" y="1496435"/>
                  <a:pt x="221868" y="1490645"/>
                </a:cubicBezTo>
                <a:cubicBezTo>
                  <a:pt x="223375" y="1482871"/>
                  <a:pt x="222978" y="1476684"/>
                  <a:pt x="222026" y="1468910"/>
                </a:cubicBezTo>
                <a:lnTo>
                  <a:pt x="221629" y="1465975"/>
                </a:lnTo>
                <a:cubicBezTo>
                  <a:pt x="241460" y="1451221"/>
                  <a:pt x="256532" y="1463675"/>
                  <a:pt x="276759" y="1456932"/>
                </a:cubicBezTo>
                <a:cubicBezTo>
                  <a:pt x="284216" y="1454473"/>
                  <a:pt x="298970" y="1439719"/>
                  <a:pt x="306585" y="1434563"/>
                </a:cubicBezTo>
                <a:lnTo>
                  <a:pt x="315866" y="1447731"/>
                </a:lnTo>
                <a:cubicBezTo>
                  <a:pt x="340377" y="1444637"/>
                  <a:pt x="381387" y="1407197"/>
                  <a:pt x="402566" y="1392204"/>
                </a:cubicBezTo>
                <a:cubicBezTo>
                  <a:pt x="408357" y="1394505"/>
                  <a:pt x="412957" y="1396885"/>
                  <a:pt x="417955" y="1400533"/>
                </a:cubicBezTo>
                <a:lnTo>
                  <a:pt x="423111" y="1404341"/>
                </a:lnTo>
                <a:cubicBezTo>
                  <a:pt x="428664" y="1395536"/>
                  <a:pt x="431043" y="1384827"/>
                  <a:pt x="434216" y="1374912"/>
                </a:cubicBezTo>
                <a:cubicBezTo>
                  <a:pt x="457062" y="1357064"/>
                  <a:pt x="496326" y="1364997"/>
                  <a:pt x="522503" y="1351353"/>
                </a:cubicBezTo>
                <a:lnTo>
                  <a:pt x="524089" y="1327159"/>
                </a:lnTo>
                <a:lnTo>
                  <a:pt x="532022" y="1322241"/>
                </a:lnTo>
                <a:lnTo>
                  <a:pt x="557326" y="1338185"/>
                </a:lnTo>
                <a:lnTo>
                  <a:pt x="563117" y="1336043"/>
                </a:lnTo>
                <a:lnTo>
                  <a:pt x="557088" y="1299238"/>
                </a:lnTo>
                <a:lnTo>
                  <a:pt x="562244" y="1292891"/>
                </a:lnTo>
                <a:cubicBezTo>
                  <a:pt x="581202" y="1311929"/>
                  <a:pt x="591673" y="1343341"/>
                  <a:pt x="602937" y="1367614"/>
                </a:cubicBezTo>
                <a:cubicBezTo>
                  <a:pt x="601033" y="1347942"/>
                  <a:pt x="590959" y="1297651"/>
                  <a:pt x="598257" y="1280993"/>
                </a:cubicBezTo>
                <a:cubicBezTo>
                  <a:pt x="607221" y="1290829"/>
                  <a:pt x="616184" y="1300665"/>
                  <a:pt x="625068" y="1310660"/>
                </a:cubicBezTo>
                <a:lnTo>
                  <a:pt x="630066" y="1306694"/>
                </a:lnTo>
                <a:lnTo>
                  <a:pt x="632921" y="1277027"/>
                </a:lnTo>
                <a:lnTo>
                  <a:pt x="642440" y="1273140"/>
                </a:lnTo>
                <a:lnTo>
                  <a:pt x="661954" y="1290432"/>
                </a:lnTo>
                <a:lnTo>
                  <a:pt x="668934" y="1288370"/>
                </a:lnTo>
                <a:lnTo>
                  <a:pt x="674090" y="1255689"/>
                </a:lnTo>
                <a:lnTo>
                  <a:pt x="675994" y="1262273"/>
                </a:lnTo>
                <a:lnTo>
                  <a:pt x="675042" y="1245773"/>
                </a:lnTo>
                <a:cubicBezTo>
                  <a:pt x="680436" y="1247836"/>
                  <a:pt x="678691" y="1246170"/>
                  <a:pt x="681308" y="1251881"/>
                </a:cubicBezTo>
                <a:cubicBezTo>
                  <a:pt x="689241" y="1269808"/>
                  <a:pt x="686226" y="1307408"/>
                  <a:pt x="678453" y="1325335"/>
                </a:cubicBezTo>
                <a:cubicBezTo>
                  <a:pt x="693921" y="1303442"/>
                  <a:pt x="703916" y="1276948"/>
                  <a:pt x="716211" y="1253071"/>
                </a:cubicBezTo>
                <a:cubicBezTo>
                  <a:pt x="722716" y="1257275"/>
                  <a:pt x="728030" y="1260448"/>
                  <a:pt x="735407" y="1262749"/>
                </a:cubicBezTo>
                <a:cubicBezTo>
                  <a:pt x="746592" y="1252040"/>
                  <a:pt x="757459" y="1241728"/>
                  <a:pt x="769913" y="1232606"/>
                </a:cubicBezTo>
                <a:cubicBezTo>
                  <a:pt x="774831" y="1243156"/>
                  <a:pt x="764440" y="1261638"/>
                  <a:pt x="761822" y="1274013"/>
                </a:cubicBezTo>
                <a:cubicBezTo>
                  <a:pt x="776814" y="1269650"/>
                  <a:pt x="775386" y="1254499"/>
                  <a:pt x="785381" y="1244504"/>
                </a:cubicBezTo>
                <a:cubicBezTo>
                  <a:pt x="795534" y="1234272"/>
                  <a:pt x="815762" y="1240062"/>
                  <a:pt x="829247" y="1241093"/>
                </a:cubicBezTo>
                <a:cubicBezTo>
                  <a:pt x="843049" y="1230543"/>
                  <a:pt x="842335" y="1221976"/>
                  <a:pt x="846063" y="1206033"/>
                </a:cubicBezTo>
                <a:lnTo>
                  <a:pt x="853281" y="1202384"/>
                </a:lnTo>
                <a:lnTo>
                  <a:pt x="869384" y="1220628"/>
                </a:lnTo>
                <a:cubicBezTo>
                  <a:pt x="876365" y="1214758"/>
                  <a:pt x="911743" y="1161611"/>
                  <a:pt x="924197" y="1147413"/>
                </a:cubicBezTo>
                <a:lnTo>
                  <a:pt x="932843" y="1148285"/>
                </a:lnTo>
                <a:cubicBezTo>
                  <a:pt x="936492" y="1163118"/>
                  <a:pt x="933398" y="1176842"/>
                  <a:pt x="931098" y="1191675"/>
                </a:cubicBezTo>
                <a:cubicBezTo>
                  <a:pt x="936730" y="1193975"/>
                  <a:pt x="952594" y="1160659"/>
                  <a:pt x="966238" y="1157011"/>
                </a:cubicBezTo>
                <a:cubicBezTo>
                  <a:pt x="969728" y="1163991"/>
                  <a:pt x="972901" y="1168671"/>
                  <a:pt x="978454" y="1174224"/>
                </a:cubicBezTo>
                <a:cubicBezTo>
                  <a:pt x="983848" y="1167799"/>
                  <a:pt x="989797" y="1162801"/>
                  <a:pt x="996222" y="1157487"/>
                </a:cubicBezTo>
                <a:lnTo>
                  <a:pt x="1007565" y="1170892"/>
                </a:lnTo>
                <a:lnTo>
                  <a:pt x="1016608" y="1167164"/>
                </a:lnTo>
                <a:cubicBezTo>
                  <a:pt x="1020971" y="1152092"/>
                  <a:pt x="1025651" y="1137577"/>
                  <a:pt x="1031362" y="1122901"/>
                </a:cubicBezTo>
                <a:cubicBezTo>
                  <a:pt x="1045323" y="1125043"/>
                  <a:pt x="1044848" y="1144478"/>
                  <a:pt x="1057301" y="1153838"/>
                </a:cubicBezTo>
                <a:cubicBezTo>
                  <a:pt x="1059364" y="1143684"/>
                  <a:pt x="1061823" y="1135435"/>
                  <a:pt x="1066423" y="1126075"/>
                </a:cubicBezTo>
                <a:lnTo>
                  <a:pt x="1082367" y="1133769"/>
                </a:lnTo>
                <a:cubicBezTo>
                  <a:pt x="1087285" y="1130358"/>
                  <a:pt x="1089903" y="1127978"/>
                  <a:pt x="1093314" y="1122901"/>
                </a:cubicBezTo>
                <a:cubicBezTo>
                  <a:pt x="1094425" y="1121394"/>
                  <a:pt x="1095297" y="1119887"/>
                  <a:pt x="1096249" y="1118301"/>
                </a:cubicBezTo>
                <a:cubicBezTo>
                  <a:pt x="1099977" y="1125202"/>
                  <a:pt x="1104419" y="1129644"/>
                  <a:pt x="1109813" y="1135197"/>
                </a:cubicBezTo>
                <a:cubicBezTo>
                  <a:pt x="1116476" y="1120760"/>
                  <a:pt x="1121871" y="1102515"/>
                  <a:pt x="1136545" y="1094821"/>
                </a:cubicBezTo>
                <a:cubicBezTo>
                  <a:pt x="1145509" y="1101088"/>
                  <a:pt x="1153758" y="1106561"/>
                  <a:pt x="1163753" y="1110924"/>
                </a:cubicBezTo>
                <a:cubicBezTo>
                  <a:pt x="1162801" y="1100532"/>
                  <a:pt x="1160422" y="1090458"/>
                  <a:pt x="1166212" y="1081257"/>
                </a:cubicBezTo>
                <a:cubicBezTo>
                  <a:pt x="1177238" y="1087048"/>
                  <a:pt x="1180887" y="1099343"/>
                  <a:pt x="1186519" y="1110289"/>
                </a:cubicBezTo>
                <a:lnTo>
                  <a:pt x="1193182" y="1111003"/>
                </a:lnTo>
                <a:cubicBezTo>
                  <a:pt x="1196276" y="1094980"/>
                  <a:pt x="1197624" y="1078401"/>
                  <a:pt x="1208095" y="1065392"/>
                </a:cubicBezTo>
                <a:cubicBezTo>
                  <a:pt x="1221501" y="1071104"/>
                  <a:pt x="1226974" y="1091331"/>
                  <a:pt x="1233478" y="1104419"/>
                </a:cubicBezTo>
                <a:cubicBezTo>
                  <a:pt x="1247598" y="1097121"/>
                  <a:pt x="1241411" y="1085143"/>
                  <a:pt x="1252278" y="1074276"/>
                </a:cubicBezTo>
                <a:lnTo>
                  <a:pt x="1268777" y="1088872"/>
                </a:lnTo>
                <a:lnTo>
                  <a:pt x="1275599" y="1085858"/>
                </a:lnTo>
                <a:lnTo>
                  <a:pt x="1275361" y="1047782"/>
                </a:lnTo>
                <a:lnTo>
                  <a:pt x="1281707" y="1043657"/>
                </a:lnTo>
                <a:lnTo>
                  <a:pt x="1294557" y="1053732"/>
                </a:lnTo>
                <a:cubicBezTo>
                  <a:pt x="1308915" y="1053573"/>
                  <a:pt x="1317006" y="1046513"/>
                  <a:pt x="1328190" y="1038581"/>
                </a:cubicBezTo>
                <a:lnTo>
                  <a:pt x="1333188" y="1035012"/>
                </a:lnTo>
                <a:cubicBezTo>
                  <a:pt x="1340565" y="1048655"/>
                  <a:pt x="1348339" y="1062140"/>
                  <a:pt x="1356351" y="1075466"/>
                </a:cubicBezTo>
                <a:cubicBezTo>
                  <a:pt x="1384193" y="1064282"/>
                  <a:pt x="1365155" y="1024144"/>
                  <a:pt x="1378640" y="1002409"/>
                </a:cubicBezTo>
                <a:cubicBezTo>
                  <a:pt x="1387445" y="1016608"/>
                  <a:pt x="1397202" y="1029617"/>
                  <a:pt x="1407514" y="1042706"/>
                </a:cubicBezTo>
                <a:lnTo>
                  <a:pt x="1412749" y="1041278"/>
                </a:lnTo>
                <a:cubicBezTo>
                  <a:pt x="1412987" y="1024223"/>
                  <a:pt x="1412829" y="1007090"/>
                  <a:pt x="1412353" y="990035"/>
                </a:cubicBezTo>
                <a:lnTo>
                  <a:pt x="1416874" y="989321"/>
                </a:lnTo>
                <a:lnTo>
                  <a:pt x="1429883" y="1016688"/>
                </a:lnTo>
                <a:cubicBezTo>
                  <a:pt x="1438291" y="1021606"/>
                  <a:pt x="1444875" y="1022478"/>
                  <a:pt x="1454315" y="1023430"/>
                </a:cubicBezTo>
                <a:cubicBezTo>
                  <a:pt x="1462247" y="1011611"/>
                  <a:pt x="1453998" y="984958"/>
                  <a:pt x="1452411" y="969966"/>
                </a:cubicBezTo>
                <a:lnTo>
                  <a:pt x="1458281" y="965604"/>
                </a:lnTo>
                <a:cubicBezTo>
                  <a:pt x="1469228" y="978295"/>
                  <a:pt x="1480095" y="991066"/>
                  <a:pt x="1490962" y="1003916"/>
                </a:cubicBezTo>
                <a:lnTo>
                  <a:pt x="1496674" y="999871"/>
                </a:lnTo>
                <a:lnTo>
                  <a:pt x="1498339" y="967111"/>
                </a:lnTo>
                <a:cubicBezTo>
                  <a:pt x="1514363" y="977819"/>
                  <a:pt x="1510238" y="996619"/>
                  <a:pt x="1525785" y="1006931"/>
                </a:cubicBezTo>
                <a:cubicBezTo>
                  <a:pt x="1532924" y="986545"/>
                  <a:pt x="1522136" y="951643"/>
                  <a:pt x="1533638" y="935381"/>
                </a:cubicBezTo>
                <a:cubicBezTo>
                  <a:pt x="1544188" y="946962"/>
                  <a:pt x="1553945" y="956957"/>
                  <a:pt x="1566716" y="966158"/>
                </a:cubicBezTo>
                <a:cubicBezTo>
                  <a:pt x="1571555" y="958305"/>
                  <a:pt x="1575283" y="950294"/>
                  <a:pt x="1579011" y="941885"/>
                </a:cubicBezTo>
                <a:cubicBezTo>
                  <a:pt x="1594638" y="937364"/>
                  <a:pt x="1601142" y="940775"/>
                  <a:pt x="1616055" y="944900"/>
                </a:cubicBezTo>
                <a:cubicBezTo>
                  <a:pt x="1622401" y="933319"/>
                  <a:pt x="1617404" y="926418"/>
                  <a:pt x="1613913" y="913964"/>
                </a:cubicBezTo>
                <a:lnTo>
                  <a:pt x="1618435" y="910236"/>
                </a:lnTo>
                <a:cubicBezTo>
                  <a:pt x="1627874" y="918327"/>
                  <a:pt x="1630492" y="946249"/>
                  <a:pt x="1635410" y="958861"/>
                </a:cubicBezTo>
                <a:cubicBezTo>
                  <a:pt x="1648419" y="947201"/>
                  <a:pt x="1655003" y="929115"/>
                  <a:pt x="1662618" y="913646"/>
                </a:cubicBezTo>
                <a:lnTo>
                  <a:pt x="1668408" y="916502"/>
                </a:lnTo>
                <a:lnTo>
                  <a:pt x="1675548" y="939665"/>
                </a:lnTo>
                <a:cubicBezTo>
                  <a:pt x="1679672" y="927925"/>
                  <a:pt x="1682608" y="914122"/>
                  <a:pt x="1693316" y="906904"/>
                </a:cubicBezTo>
                <a:cubicBezTo>
                  <a:pt x="1699265" y="917375"/>
                  <a:pt x="1704897" y="927925"/>
                  <a:pt x="1710291" y="938713"/>
                </a:cubicBezTo>
                <a:cubicBezTo>
                  <a:pt x="1711401" y="921103"/>
                  <a:pt x="1712988" y="904049"/>
                  <a:pt x="1716002" y="886597"/>
                </a:cubicBezTo>
                <a:lnTo>
                  <a:pt x="1724649" y="908808"/>
                </a:lnTo>
                <a:cubicBezTo>
                  <a:pt x="1726949" y="891515"/>
                  <a:pt x="1725680" y="873985"/>
                  <a:pt x="1737261" y="860579"/>
                </a:cubicBezTo>
                <a:cubicBezTo>
                  <a:pt x="1759789" y="872478"/>
                  <a:pt x="1760661" y="904366"/>
                  <a:pt x="1784062" y="918564"/>
                </a:cubicBezTo>
                <a:lnTo>
                  <a:pt x="1794136" y="914440"/>
                </a:lnTo>
                <a:cubicBezTo>
                  <a:pt x="1817536" y="872002"/>
                  <a:pt x="1786600" y="823615"/>
                  <a:pt x="1788742" y="778162"/>
                </a:cubicBezTo>
                <a:cubicBezTo>
                  <a:pt x="1822058" y="812271"/>
                  <a:pt x="1809128" y="846063"/>
                  <a:pt x="1831497" y="880886"/>
                </a:cubicBezTo>
                <a:lnTo>
                  <a:pt x="1841968" y="881124"/>
                </a:lnTo>
                <a:cubicBezTo>
                  <a:pt x="1850297" y="872478"/>
                  <a:pt x="1856008" y="864149"/>
                  <a:pt x="1859499" y="852568"/>
                </a:cubicBezTo>
                <a:cubicBezTo>
                  <a:pt x="1867034" y="827184"/>
                  <a:pt x="1861799" y="805132"/>
                  <a:pt x="1849583" y="782446"/>
                </a:cubicBezTo>
                <a:lnTo>
                  <a:pt x="1867827" y="804815"/>
                </a:lnTo>
                <a:cubicBezTo>
                  <a:pt x="1868303" y="809178"/>
                  <a:pt x="1868620" y="813620"/>
                  <a:pt x="1869652" y="817904"/>
                </a:cubicBezTo>
                <a:cubicBezTo>
                  <a:pt x="1872984" y="831706"/>
                  <a:pt x="1873460" y="834561"/>
                  <a:pt x="1885834" y="841542"/>
                </a:cubicBezTo>
                <a:cubicBezTo>
                  <a:pt x="1892497" y="825756"/>
                  <a:pt x="1893925" y="810447"/>
                  <a:pt x="1895828" y="793630"/>
                </a:cubicBezTo>
                <a:lnTo>
                  <a:pt x="1904237" y="815999"/>
                </a:lnTo>
                <a:lnTo>
                  <a:pt x="1905744" y="812271"/>
                </a:lnTo>
                <a:lnTo>
                  <a:pt x="1907093" y="825122"/>
                </a:lnTo>
                <a:lnTo>
                  <a:pt x="1917960" y="799976"/>
                </a:lnTo>
                <a:lnTo>
                  <a:pt x="1924385" y="799183"/>
                </a:lnTo>
                <a:cubicBezTo>
                  <a:pt x="1927637" y="809416"/>
                  <a:pt x="1931445" y="817904"/>
                  <a:pt x="1936601" y="827264"/>
                </a:cubicBezTo>
                <a:cubicBezTo>
                  <a:pt x="1939932" y="817982"/>
                  <a:pt x="1943502" y="802277"/>
                  <a:pt x="1951910" y="797041"/>
                </a:cubicBezTo>
                <a:lnTo>
                  <a:pt x="1961429" y="807909"/>
                </a:lnTo>
                <a:cubicBezTo>
                  <a:pt x="1967536" y="796644"/>
                  <a:pt x="1971820" y="783318"/>
                  <a:pt x="1983243" y="777290"/>
                </a:cubicBezTo>
                <a:cubicBezTo>
                  <a:pt x="1987130" y="789188"/>
                  <a:pt x="1987447" y="800690"/>
                  <a:pt x="1988161" y="813144"/>
                </a:cubicBezTo>
                <a:lnTo>
                  <a:pt x="1990699" y="804339"/>
                </a:lnTo>
                <a:lnTo>
                  <a:pt x="1992682" y="806163"/>
                </a:lnTo>
                <a:lnTo>
                  <a:pt x="2008309" y="776576"/>
                </a:lnTo>
                <a:lnTo>
                  <a:pt x="2016241" y="774752"/>
                </a:lnTo>
                <a:lnTo>
                  <a:pt x="2026315" y="793472"/>
                </a:lnTo>
                <a:cubicBezTo>
                  <a:pt x="2035199" y="782446"/>
                  <a:pt x="2041862" y="771023"/>
                  <a:pt x="2048763" y="758728"/>
                </a:cubicBezTo>
                <a:cubicBezTo>
                  <a:pt x="2051937" y="768326"/>
                  <a:pt x="2052095" y="771182"/>
                  <a:pt x="2060028" y="777845"/>
                </a:cubicBezTo>
                <a:cubicBezTo>
                  <a:pt x="2071054" y="776338"/>
                  <a:pt x="2078669" y="773482"/>
                  <a:pt x="2086918" y="765788"/>
                </a:cubicBezTo>
                <a:cubicBezTo>
                  <a:pt x="2103021" y="750875"/>
                  <a:pt x="2112064" y="727634"/>
                  <a:pt x="2112540" y="705899"/>
                </a:cubicBezTo>
                <a:cubicBezTo>
                  <a:pt x="2113333" y="670282"/>
                  <a:pt x="2090567" y="645216"/>
                  <a:pt x="2067246" y="621181"/>
                </a:cubicBezTo>
                <a:cubicBezTo>
                  <a:pt x="2074782" y="625782"/>
                  <a:pt x="2082000" y="630621"/>
                  <a:pt x="2089378" y="635301"/>
                </a:cubicBezTo>
                <a:cubicBezTo>
                  <a:pt x="2118251" y="653783"/>
                  <a:pt x="2131816" y="704630"/>
                  <a:pt x="2162435" y="714862"/>
                </a:cubicBezTo>
                <a:cubicBezTo>
                  <a:pt x="2164576" y="696380"/>
                  <a:pt x="2154502" y="673376"/>
                  <a:pt x="2149028" y="655449"/>
                </a:cubicBezTo>
                <a:lnTo>
                  <a:pt x="2154026" y="657670"/>
                </a:lnTo>
                <a:cubicBezTo>
                  <a:pt x="2167114" y="675121"/>
                  <a:pt x="2176871" y="690193"/>
                  <a:pt x="2183772" y="711055"/>
                </a:cubicBezTo>
                <a:lnTo>
                  <a:pt x="2185518" y="716449"/>
                </a:lnTo>
                <a:cubicBezTo>
                  <a:pt x="2190357" y="710103"/>
                  <a:pt x="2189325" y="704868"/>
                  <a:pt x="2189642" y="697253"/>
                </a:cubicBezTo>
                <a:cubicBezTo>
                  <a:pt x="2191943" y="646009"/>
                  <a:pt x="2184487" y="623561"/>
                  <a:pt x="2149980" y="585645"/>
                </a:cubicBezTo>
                <a:cubicBezTo>
                  <a:pt x="2174651" y="603254"/>
                  <a:pt x="2193687" y="620785"/>
                  <a:pt x="2207887" y="647993"/>
                </a:cubicBezTo>
                <a:cubicBezTo>
                  <a:pt x="2219944" y="671234"/>
                  <a:pt x="2223990" y="696380"/>
                  <a:pt x="2216137" y="721605"/>
                </a:cubicBezTo>
                <a:cubicBezTo>
                  <a:pt x="2245406" y="677105"/>
                  <a:pt x="2259367" y="628162"/>
                  <a:pt x="2268649" y="576364"/>
                </a:cubicBezTo>
                <a:lnTo>
                  <a:pt x="2276343" y="578426"/>
                </a:lnTo>
                <a:cubicBezTo>
                  <a:pt x="2283006" y="617929"/>
                  <a:pt x="2295539" y="661081"/>
                  <a:pt x="2279278" y="699473"/>
                </a:cubicBezTo>
                <a:cubicBezTo>
                  <a:pt x="2318067" y="663699"/>
                  <a:pt x="2342578" y="626337"/>
                  <a:pt x="2363757" y="578664"/>
                </a:cubicBezTo>
                <a:cubicBezTo>
                  <a:pt x="2370500" y="589849"/>
                  <a:pt x="2369071" y="618088"/>
                  <a:pt x="2369865" y="631970"/>
                </a:cubicBezTo>
                <a:cubicBezTo>
                  <a:pt x="2377162" y="622212"/>
                  <a:pt x="2382795" y="611742"/>
                  <a:pt x="2388586" y="601113"/>
                </a:cubicBezTo>
                <a:cubicBezTo>
                  <a:pt x="2391520" y="613884"/>
                  <a:pt x="2390965" y="623403"/>
                  <a:pt x="2389299" y="636412"/>
                </a:cubicBezTo>
                <a:lnTo>
                  <a:pt x="2388665" y="641250"/>
                </a:lnTo>
                <a:cubicBezTo>
                  <a:pt x="2418648" y="623878"/>
                  <a:pt x="2434038" y="577871"/>
                  <a:pt x="2448792" y="548125"/>
                </a:cubicBezTo>
                <a:cubicBezTo>
                  <a:pt x="2451092" y="558833"/>
                  <a:pt x="2451568" y="565814"/>
                  <a:pt x="2447840" y="576284"/>
                </a:cubicBezTo>
                <a:cubicBezTo>
                  <a:pt x="2444587" y="585406"/>
                  <a:pt x="2442604" y="593577"/>
                  <a:pt x="2441177" y="603175"/>
                </a:cubicBezTo>
                <a:cubicBezTo>
                  <a:pt x="2469416" y="584851"/>
                  <a:pt x="2509870" y="523376"/>
                  <a:pt x="2519072" y="491171"/>
                </a:cubicBezTo>
                <a:cubicBezTo>
                  <a:pt x="2533985" y="540113"/>
                  <a:pt x="2492578" y="554708"/>
                  <a:pt x="2496306" y="590245"/>
                </a:cubicBezTo>
                <a:lnTo>
                  <a:pt x="2509077" y="589452"/>
                </a:lnTo>
                <a:cubicBezTo>
                  <a:pt x="2541997" y="568590"/>
                  <a:pt x="2553975" y="520758"/>
                  <a:pt x="2566825" y="485856"/>
                </a:cubicBezTo>
                <a:lnTo>
                  <a:pt x="2571902" y="484904"/>
                </a:lnTo>
                <a:lnTo>
                  <a:pt x="2578565" y="511398"/>
                </a:lnTo>
                <a:cubicBezTo>
                  <a:pt x="2587766" y="510684"/>
                  <a:pt x="2617988" y="467374"/>
                  <a:pt x="2627666" y="456665"/>
                </a:cubicBezTo>
                <a:lnTo>
                  <a:pt x="2629966" y="460314"/>
                </a:lnTo>
                <a:cubicBezTo>
                  <a:pt x="2615530" y="498309"/>
                  <a:pt x="2601886" y="514571"/>
                  <a:pt x="2569126" y="538923"/>
                </a:cubicBezTo>
                <a:cubicBezTo>
                  <a:pt x="2629807" y="514412"/>
                  <a:pt x="2731103" y="448495"/>
                  <a:pt x="2762833" y="392095"/>
                </a:cubicBezTo>
                <a:cubicBezTo>
                  <a:pt x="2762516" y="400028"/>
                  <a:pt x="2762119" y="408357"/>
                  <a:pt x="2759739" y="416051"/>
                </a:cubicBezTo>
                <a:cubicBezTo>
                  <a:pt x="2748555" y="453571"/>
                  <a:pt x="2679781" y="503386"/>
                  <a:pt x="2649004" y="530039"/>
                </a:cubicBezTo>
                <a:cubicBezTo>
                  <a:pt x="2409923" y="736835"/>
                  <a:pt x="2132847" y="890801"/>
                  <a:pt x="1850456" y="1030172"/>
                </a:cubicBezTo>
                <a:cubicBezTo>
                  <a:pt x="1781682" y="1064123"/>
                  <a:pt x="1713306" y="1098946"/>
                  <a:pt x="1644135" y="1131944"/>
                </a:cubicBezTo>
                <a:cubicBezTo>
                  <a:pt x="1608440" y="1148999"/>
                  <a:pt x="1571078" y="1162325"/>
                  <a:pt x="1536494" y="1181680"/>
                </a:cubicBezTo>
                <a:lnTo>
                  <a:pt x="1546488" y="1184219"/>
                </a:lnTo>
                <a:cubicBezTo>
                  <a:pt x="1591782" y="1171210"/>
                  <a:pt x="1664839" y="1172876"/>
                  <a:pt x="1701565" y="1147492"/>
                </a:cubicBezTo>
                <a:lnTo>
                  <a:pt x="1706166" y="1144239"/>
                </a:lnTo>
                <a:cubicBezTo>
                  <a:pt x="1712671" y="1154869"/>
                  <a:pt x="1711243" y="1162563"/>
                  <a:pt x="1710212" y="1174620"/>
                </a:cubicBezTo>
                <a:lnTo>
                  <a:pt x="1709974" y="1159470"/>
                </a:lnTo>
                <a:lnTo>
                  <a:pt x="1714258" y="1169702"/>
                </a:lnTo>
                <a:cubicBezTo>
                  <a:pt x="1717906" y="1163277"/>
                  <a:pt x="1722190" y="1152965"/>
                  <a:pt x="1726790" y="1147492"/>
                </a:cubicBezTo>
                <a:cubicBezTo>
                  <a:pt x="1740989" y="1130834"/>
                  <a:pt x="1948182" y="1073959"/>
                  <a:pt x="1992523" y="1029538"/>
                </a:cubicBezTo>
                <a:cubicBezTo>
                  <a:pt x="1993317" y="1028745"/>
                  <a:pt x="1994031" y="1027872"/>
                  <a:pt x="1994904" y="1027000"/>
                </a:cubicBezTo>
                <a:cubicBezTo>
                  <a:pt x="1964285" y="1104340"/>
                  <a:pt x="1854105" y="1099898"/>
                  <a:pt x="1798023" y="1142732"/>
                </a:cubicBezTo>
                <a:cubicBezTo>
                  <a:pt x="1785569" y="1152251"/>
                  <a:pt x="1783665" y="1157090"/>
                  <a:pt x="1781285" y="1171527"/>
                </a:cubicBezTo>
                <a:lnTo>
                  <a:pt x="1791518" y="1178190"/>
                </a:lnTo>
                <a:cubicBezTo>
                  <a:pt x="1817457" y="1177159"/>
                  <a:pt x="1833163" y="1163674"/>
                  <a:pt x="1856960" y="1156138"/>
                </a:cubicBezTo>
                <a:cubicBezTo>
                  <a:pt x="1858784" y="1163753"/>
                  <a:pt x="1860371" y="1169147"/>
                  <a:pt x="1864654" y="1175731"/>
                </a:cubicBezTo>
                <a:cubicBezTo>
                  <a:pt x="1867113" y="1172320"/>
                  <a:pt x="1869572" y="1168592"/>
                  <a:pt x="1872587" y="1165657"/>
                </a:cubicBezTo>
                <a:cubicBezTo>
                  <a:pt x="1896701" y="1142256"/>
                  <a:pt x="1924306" y="1174462"/>
                  <a:pt x="1946595" y="1161691"/>
                </a:cubicBezTo>
                <a:cubicBezTo>
                  <a:pt x="1962302" y="1152727"/>
                  <a:pt x="1969044" y="1127899"/>
                  <a:pt x="1988875" y="1127502"/>
                </a:cubicBezTo>
                <a:cubicBezTo>
                  <a:pt x="1990224" y="1136942"/>
                  <a:pt x="1991254" y="1143605"/>
                  <a:pt x="1996410" y="1151934"/>
                </a:cubicBezTo>
                <a:cubicBezTo>
                  <a:pt x="2005691" y="1141146"/>
                  <a:pt x="2014734" y="1131072"/>
                  <a:pt x="2025681" y="1121950"/>
                </a:cubicBezTo>
                <a:lnTo>
                  <a:pt x="2030678" y="1147650"/>
                </a:lnTo>
                <a:cubicBezTo>
                  <a:pt x="2043370" y="1146302"/>
                  <a:pt x="2062170" y="1118856"/>
                  <a:pt x="2071609" y="1108782"/>
                </a:cubicBezTo>
                <a:cubicBezTo>
                  <a:pt x="2077400" y="1111321"/>
                  <a:pt x="2080414" y="1113065"/>
                  <a:pt x="2084856" y="1117825"/>
                </a:cubicBezTo>
                <a:cubicBezTo>
                  <a:pt x="2086046" y="1119174"/>
                  <a:pt x="2087236" y="1120522"/>
                  <a:pt x="2088425" y="1121950"/>
                </a:cubicBezTo>
                <a:cubicBezTo>
                  <a:pt x="2097310" y="1113383"/>
                  <a:pt x="2105480" y="1106006"/>
                  <a:pt x="2116110" y="1099501"/>
                </a:cubicBezTo>
                <a:lnTo>
                  <a:pt x="2119362" y="1115445"/>
                </a:lnTo>
                <a:lnTo>
                  <a:pt x="2124756" y="1118698"/>
                </a:lnTo>
                <a:lnTo>
                  <a:pt x="2191863" y="1063251"/>
                </a:lnTo>
                <a:lnTo>
                  <a:pt x="2239695" y="1081733"/>
                </a:lnTo>
                <a:cubicBezTo>
                  <a:pt x="2255798" y="1067930"/>
                  <a:pt x="2274360" y="1053018"/>
                  <a:pt x="2293794" y="1044213"/>
                </a:cubicBezTo>
                <a:cubicBezTo>
                  <a:pt x="2313228" y="1035487"/>
                  <a:pt x="2320605" y="1041595"/>
                  <a:pt x="2338611" y="1048655"/>
                </a:cubicBezTo>
                <a:cubicBezTo>
                  <a:pt x="2369707" y="1035329"/>
                  <a:pt x="2356777" y="1023113"/>
                  <a:pt x="2369707" y="1002885"/>
                </a:cubicBezTo>
                <a:lnTo>
                  <a:pt x="2407067" y="1011135"/>
                </a:lnTo>
                <a:cubicBezTo>
                  <a:pt x="2418332" y="999237"/>
                  <a:pt x="2409606" y="994239"/>
                  <a:pt x="2414127" y="981389"/>
                </a:cubicBezTo>
                <a:cubicBezTo>
                  <a:pt x="2416824" y="973774"/>
                  <a:pt x="2434751" y="958305"/>
                  <a:pt x="2440542" y="950849"/>
                </a:cubicBezTo>
                <a:cubicBezTo>
                  <a:pt x="2445698" y="944186"/>
                  <a:pt x="2449744" y="934826"/>
                  <a:pt x="2448237" y="926180"/>
                </a:cubicBezTo>
                <a:cubicBezTo>
                  <a:pt x="2443794" y="900558"/>
                  <a:pt x="2417539" y="873668"/>
                  <a:pt x="2397470" y="858199"/>
                </a:cubicBezTo>
                <a:cubicBezTo>
                  <a:pt x="2443001" y="879458"/>
                  <a:pt x="2469416" y="917295"/>
                  <a:pt x="2510981" y="941568"/>
                </a:cubicBezTo>
                <a:lnTo>
                  <a:pt x="2513758" y="936333"/>
                </a:lnTo>
                <a:cubicBezTo>
                  <a:pt x="2505032" y="907697"/>
                  <a:pt x="2490357" y="883821"/>
                  <a:pt x="2465608" y="866449"/>
                </a:cubicBezTo>
                <a:cubicBezTo>
                  <a:pt x="2528194" y="894926"/>
                  <a:pt x="2525498" y="909601"/>
                  <a:pt x="2590225" y="891436"/>
                </a:cubicBezTo>
                <a:cubicBezTo>
                  <a:pt x="2581896" y="880489"/>
                  <a:pt x="2575234" y="871526"/>
                  <a:pt x="2570950" y="858358"/>
                </a:cubicBezTo>
                <a:cubicBezTo>
                  <a:pt x="2586179" y="857565"/>
                  <a:pt x="2610294" y="885328"/>
                  <a:pt x="2628380" y="891991"/>
                </a:cubicBezTo>
                <a:lnTo>
                  <a:pt x="2638057" y="886994"/>
                </a:lnTo>
                <a:cubicBezTo>
                  <a:pt x="2643531" y="867401"/>
                  <a:pt x="2634012" y="840986"/>
                  <a:pt x="2629252" y="821156"/>
                </a:cubicBezTo>
                <a:lnTo>
                  <a:pt x="2633060" y="815920"/>
                </a:lnTo>
                <a:cubicBezTo>
                  <a:pt x="2647021" y="823139"/>
                  <a:pt x="2655509" y="834641"/>
                  <a:pt x="2665503" y="846380"/>
                </a:cubicBezTo>
                <a:cubicBezTo>
                  <a:pt x="2687238" y="814016"/>
                  <a:pt x="2713176" y="767533"/>
                  <a:pt x="2708417" y="727395"/>
                </a:cubicBezTo>
                <a:cubicBezTo>
                  <a:pt x="2709130" y="728665"/>
                  <a:pt x="2709766" y="729934"/>
                  <a:pt x="2710559" y="731124"/>
                </a:cubicBezTo>
                <a:cubicBezTo>
                  <a:pt x="2725869" y="755476"/>
                  <a:pt x="2724123" y="781097"/>
                  <a:pt x="2726344" y="809019"/>
                </a:cubicBezTo>
                <a:cubicBezTo>
                  <a:pt x="2727931" y="829723"/>
                  <a:pt x="2728406" y="850505"/>
                  <a:pt x="2744826" y="864466"/>
                </a:cubicBezTo>
                <a:cubicBezTo>
                  <a:pt x="2758550" y="853281"/>
                  <a:pt x="2760453" y="823615"/>
                  <a:pt x="2770051" y="807274"/>
                </a:cubicBezTo>
                <a:cubicBezTo>
                  <a:pt x="2776001" y="810526"/>
                  <a:pt x="2782505" y="834482"/>
                  <a:pt x="2785282" y="841938"/>
                </a:cubicBezTo>
                <a:lnTo>
                  <a:pt x="2793214" y="844080"/>
                </a:lnTo>
                <a:cubicBezTo>
                  <a:pt x="2797576" y="829960"/>
                  <a:pt x="2800749" y="815682"/>
                  <a:pt x="2804081" y="801245"/>
                </a:cubicBezTo>
                <a:lnTo>
                  <a:pt x="2810268" y="800452"/>
                </a:lnTo>
                <a:lnTo>
                  <a:pt x="2824388" y="818062"/>
                </a:lnTo>
                <a:lnTo>
                  <a:pt x="2833510" y="818934"/>
                </a:lnTo>
                <a:cubicBezTo>
                  <a:pt x="2836683" y="811557"/>
                  <a:pt x="2839539" y="803149"/>
                  <a:pt x="2844377" y="796724"/>
                </a:cubicBezTo>
                <a:cubicBezTo>
                  <a:pt x="2853738" y="784429"/>
                  <a:pt x="2877931" y="803863"/>
                  <a:pt x="2893557" y="800056"/>
                </a:cubicBezTo>
                <a:cubicBezTo>
                  <a:pt x="2901490" y="798152"/>
                  <a:pt x="2902759" y="791885"/>
                  <a:pt x="2906725" y="785222"/>
                </a:cubicBezTo>
                <a:cubicBezTo>
                  <a:pt x="2906409" y="778083"/>
                  <a:pt x="2906012" y="771023"/>
                  <a:pt x="2906884" y="763963"/>
                </a:cubicBezTo>
                <a:cubicBezTo>
                  <a:pt x="2908153" y="753255"/>
                  <a:pt x="2907915" y="746591"/>
                  <a:pt x="2905615" y="735962"/>
                </a:cubicBezTo>
                <a:cubicBezTo>
                  <a:pt x="2921242" y="756586"/>
                  <a:pt x="2917354" y="790537"/>
                  <a:pt x="2917434" y="815286"/>
                </a:cubicBezTo>
                <a:cubicBezTo>
                  <a:pt x="2933298" y="800849"/>
                  <a:pt x="2924811" y="775624"/>
                  <a:pt x="2942659" y="761425"/>
                </a:cubicBezTo>
                <a:lnTo>
                  <a:pt x="2965504" y="767692"/>
                </a:lnTo>
                <a:cubicBezTo>
                  <a:pt x="2975658" y="756269"/>
                  <a:pt x="2972564" y="737787"/>
                  <a:pt x="2973198" y="722636"/>
                </a:cubicBezTo>
                <a:lnTo>
                  <a:pt x="2980020" y="727237"/>
                </a:lnTo>
                <a:cubicBezTo>
                  <a:pt x="2987080" y="753572"/>
                  <a:pt x="2991443" y="776338"/>
                  <a:pt x="2991046" y="803625"/>
                </a:cubicBezTo>
                <a:cubicBezTo>
                  <a:pt x="3011829" y="781890"/>
                  <a:pt x="3007149" y="757062"/>
                  <a:pt x="3023014" y="735486"/>
                </a:cubicBezTo>
                <a:cubicBezTo>
                  <a:pt x="3030232" y="740087"/>
                  <a:pt x="3034198" y="741118"/>
                  <a:pt x="3042686" y="741515"/>
                </a:cubicBezTo>
                <a:lnTo>
                  <a:pt x="3058312" y="723191"/>
                </a:lnTo>
                <a:cubicBezTo>
                  <a:pt x="3063151" y="730965"/>
                  <a:pt x="3067038" y="738738"/>
                  <a:pt x="3070766" y="747067"/>
                </a:cubicBezTo>
                <a:cubicBezTo>
                  <a:pt x="3082982" y="738977"/>
                  <a:pt x="3081475" y="711689"/>
                  <a:pt x="3096546" y="699394"/>
                </a:cubicBezTo>
                <a:cubicBezTo>
                  <a:pt x="3102337" y="715576"/>
                  <a:pt x="3107176" y="730806"/>
                  <a:pt x="3117567" y="744847"/>
                </a:cubicBezTo>
                <a:cubicBezTo>
                  <a:pt x="3128514" y="738342"/>
                  <a:pt x="3135177" y="709468"/>
                  <a:pt x="3145251" y="697411"/>
                </a:cubicBezTo>
                <a:lnTo>
                  <a:pt x="3153104" y="699870"/>
                </a:lnTo>
                <a:lnTo>
                  <a:pt x="3166747" y="736438"/>
                </a:lnTo>
                <a:cubicBezTo>
                  <a:pt x="3185229" y="712086"/>
                  <a:pt x="3167382" y="669569"/>
                  <a:pt x="3186181" y="640536"/>
                </a:cubicBezTo>
                <a:cubicBezTo>
                  <a:pt x="3193400" y="650848"/>
                  <a:pt x="3199905" y="658622"/>
                  <a:pt x="3209582" y="666634"/>
                </a:cubicBezTo>
                <a:cubicBezTo>
                  <a:pt x="3220766" y="660446"/>
                  <a:pt x="3222274" y="659495"/>
                  <a:pt x="3227430" y="647913"/>
                </a:cubicBezTo>
                <a:cubicBezTo>
                  <a:pt x="3241866" y="615550"/>
                  <a:pt x="3252495" y="554788"/>
                  <a:pt x="3239170" y="521234"/>
                </a:cubicBezTo>
                <a:cubicBezTo>
                  <a:pt x="3274706" y="571842"/>
                  <a:pt x="3264236" y="630621"/>
                  <a:pt x="3292872" y="679246"/>
                </a:cubicBezTo>
                <a:cubicBezTo>
                  <a:pt x="3293824" y="665047"/>
                  <a:pt x="3294458" y="651879"/>
                  <a:pt x="3298583" y="638157"/>
                </a:cubicBezTo>
                <a:cubicBezTo>
                  <a:pt x="3313813" y="649420"/>
                  <a:pt x="3320159" y="681705"/>
                  <a:pt x="3326346" y="700346"/>
                </a:cubicBezTo>
                <a:cubicBezTo>
                  <a:pt x="3340466" y="688289"/>
                  <a:pt x="3350461" y="646327"/>
                  <a:pt x="3357282" y="628082"/>
                </a:cubicBezTo>
                <a:lnTo>
                  <a:pt x="3380682" y="646327"/>
                </a:lnTo>
                <a:cubicBezTo>
                  <a:pt x="3393374" y="630065"/>
                  <a:pt x="3411142" y="602778"/>
                  <a:pt x="3430577" y="595877"/>
                </a:cubicBezTo>
                <a:cubicBezTo>
                  <a:pt x="3431688" y="598019"/>
                  <a:pt x="3433274" y="600874"/>
                  <a:pt x="3433830" y="603333"/>
                </a:cubicBezTo>
                <a:cubicBezTo>
                  <a:pt x="3438509" y="624751"/>
                  <a:pt x="3424787" y="652673"/>
                  <a:pt x="3415108" y="670917"/>
                </a:cubicBezTo>
                <a:cubicBezTo>
                  <a:pt x="3417885" y="668062"/>
                  <a:pt x="3420503" y="665127"/>
                  <a:pt x="3423279" y="662271"/>
                </a:cubicBezTo>
                <a:cubicBezTo>
                  <a:pt x="3459530" y="624910"/>
                  <a:pt x="3487848" y="544079"/>
                  <a:pt x="3495542" y="492836"/>
                </a:cubicBezTo>
                <a:cubicBezTo>
                  <a:pt x="3522274" y="522741"/>
                  <a:pt x="3522751" y="589769"/>
                  <a:pt x="3538774" y="628876"/>
                </a:cubicBezTo>
                <a:lnTo>
                  <a:pt x="3547975" y="621657"/>
                </a:lnTo>
                <a:lnTo>
                  <a:pt x="3547817" y="621816"/>
                </a:lnTo>
                <a:cubicBezTo>
                  <a:pt x="3550434" y="588262"/>
                  <a:pt x="3553528" y="558674"/>
                  <a:pt x="3539885" y="527024"/>
                </a:cubicBezTo>
                <a:cubicBezTo>
                  <a:pt x="3563761" y="536385"/>
                  <a:pt x="3591603" y="545903"/>
                  <a:pt x="3605961" y="568431"/>
                </a:cubicBezTo>
                <a:cubicBezTo>
                  <a:pt x="3655935" y="537654"/>
                  <a:pt x="3679494" y="478003"/>
                  <a:pt x="3703132" y="426601"/>
                </a:cubicBezTo>
                <a:lnTo>
                  <a:pt x="3711064" y="431599"/>
                </a:lnTo>
                <a:lnTo>
                  <a:pt x="3699086" y="427077"/>
                </a:lnTo>
                <a:lnTo>
                  <a:pt x="3711778" y="437944"/>
                </a:lnTo>
                <a:cubicBezTo>
                  <a:pt x="3709399" y="460314"/>
                  <a:pt x="3697817" y="481413"/>
                  <a:pt x="3694565" y="504179"/>
                </a:cubicBezTo>
                <a:cubicBezTo>
                  <a:pt x="3721377" y="492915"/>
                  <a:pt x="3739541" y="472847"/>
                  <a:pt x="3754295" y="448336"/>
                </a:cubicBezTo>
                <a:cubicBezTo>
                  <a:pt x="3748902" y="493154"/>
                  <a:pt x="3737796" y="526390"/>
                  <a:pt x="3711937" y="563751"/>
                </a:cubicBezTo>
                <a:cubicBezTo>
                  <a:pt x="3749615" y="532974"/>
                  <a:pt x="3767622" y="488553"/>
                  <a:pt x="3800779" y="453492"/>
                </a:cubicBezTo>
                <a:lnTo>
                  <a:pt x="3807759" y="457141"/>
                </a:lnTo>
                <a:lnTo>
                  <a:pt x="3796496" y="452381"/>
                </a:lnTo>
                <a:cubicBezTo>
                  <a:pt x="3801175" y="458648"/>
                  <a:pt x="3804190" y="462217"/>
                  <a:pt x="3806807" y="469674"/>
                </a:cubicBezTo>
                <a:cubicBezTo>
                  <a:pt x="3788563" y="513539"/>
                  <a:pt x="3755326" y="572874"/>
                  <a:pt x="3716062" y="600319"/>
                </a:cubicBezTo>
                <a:cubicBezTo>
                  <a:pt x="3746046" y="589849"/>
                  <a:pt x="3768177" y="570652"/>
                  <a:pt x="3795860" y="556295"/>
                </a:cubicBezTo>
                <a:lnTo>
                  <a:pt x="3805380" y="572239"/>
                </a:lnTo>
                <a:lnTo>
                  <a:pt x="3820213" y="557247"/>
                </a:lnTo>
                <a:cubicBezTo>
                  <a:pt x="3825131" y="559864"/>
                  <a:pt x="3828384" y="560737"/>
                  <a:pt x="3833857" y="561292"/>
                </a:cubicBezTo>
                <a:cubicBezTo>
                  <a:pt x="3838379" y="548521"/>
                  <a:pt x="3841393" y="536464"/>
                  <a:pt x="3852101" y="527421"/>
                </a:cubicBezTo>
                <a:cubicBezTo>
                  <a:pt x="3858685" y="535433"/>
                  <a:pt x="3864952" y="543683"/>
                  <a:pt x="3871060" y="552091"/>
                </a:cubicBezTo>
                <a:cubicBezTo>
                  <a:pt x="3887162" y="545824"/>
                  <a:pt x="3893190" y="509732"/>
                  <a:pt x="3906913" y="494106"/>
                </a:cubicBezTo>
                <a:lnTo>
                  <a:pt x="3916036" y="496644"/>
                </a:lnTo>
                <a:cubicBezTo>
                  <a:pt x="3925714" y="522027"/>
                  <a:pt x="3913973" y="557564"/>
                  <a:pt x="3903900" y="581917"/>
                </a:cubicBezTo>
                <a:cubicBezTo>
                  <a:pt x="3916353" y="568273"/>
                  <a:pt x="3927220" y="555819"/>
                  <a:pt x="3934519" y="538526"/>
                </a:cubicBezTo>
                <a:cubicBezTo>
                  <a:pt x="3947210" y="508542"/>
                  <a:pt x="3949273" y="480382"/>
                  <a:pt x="3937295" y="449922"/>
                </a:cubicBezTo>
                <a:cubicBezTo>
                  <a:pt x="3960140" y="479272"/>
                  <a:pt x="3958950" y="519965"/>
                  <a:pt x="3982113" y="545745"/>
                </a:cubicBezTo>
                <a:cubicBezTo>
                  <a:pt x="3988696" y="530356"/>
                  <a:pt x="3978304" y="498230"/>
                  <a:pt x="3975291" y="481731"/>
                </a:cubicBezTo>
                <a:lnTo>
                  <a:pt x="3980287" y="479906"/>
                </a:lnTo>
                <a:cubicBezTo>
                  <a:pt x="4002023" y="497040"/>
                  <a:pt x="4009796" y="537257"/>
                  <a:pt x="4029864" y="547966"/>
                </a:cubicBezTo>
                <a:cubicBezTo>
                  <a:pt x="4032641" y="542572"/>
                  <a:pt x="4035259" y="536782"/>
                  <a:pt x="4036290" y="530832"/>
                </a:cubicBezTo>
                <a:cubicBezTo>
                  <a:pt x="4042398" y="496089"/>
                  <a:pt x="4029071" y="470705"/>
                  <a:pt x="4009399" y="443735"/>
                </a:cubicBezTo>
                <a:cubicBezTo>
                  <a:pt x="4033910" y="461266"/>
                  <a:pt x="4048823" y="483079"/>
                  <a:pt x="4065798" y="507432"/>
                </a:cubicBezTo>
                <a:cubicBezTo>
                  <a:pt x="4072858" y="507114"/>
                  <a:pt x="4079680" y="476178"/>
                  <a:pt x="4089833" y="468087"/>
                </a:cubicBezTo>
                <a:cubicBezTo>
                  <a:pt x="4094513" y="477210"/>
                  <a:pt x="4098479" y="486728"/>
                  <a:pt x="4102525" y="496168"/>
                </a:cubicBezTo>
                <a:cubicBezTo>
                  <a:pt x="4111885" y="468087"/>
                  <a:pt x="4117042" y="483635"/>
                  <a:pt x="4134175" y="465628"/>
                </a:cubicBezTo>
                <a:cubicBezTo>
                  <a:pt x="4136078" y="455157"/>
                  <a:pt x="4137189" y="446036"/>
                  <a:pt x="4143377" y="437151"/>
                </a:cubicBezTo>
                <a:cubicBezTo>
                  <a:pt x="4154641" y="448019"/>
                  <a:pt x="4153768" y="481334"/>
                  <a:pt x="4157099" y="498151"/>
                </a:cubicBezTo>
                <a:lnTo>
                  <a:pt x="4164636" y="500848"/>
                </a:lnTo>
                <a:cubicBezTo>
                  <a:pt x="4169474" y="488712"/>
                  <a:pt x="4170426" y="481572"/>
                  <a:pt x="4181055" y="473719"/>
                </a:cubicBezTo>
                <a:lnTo>
                  <a:pt x="4192954" y="498865"/>
                </a:lnTo>
                <a:cubicBezTo>
                  <a:pt x="4193906" y="497199"/>
                  <a:pt x="4197951" y="489981"/>
                  <a:pt x="4198506" y="488394"/>
                </a:cubicBezTo>
                <a:cubicBezTo>
                  <a:pt x="4201283" y="480065"/>
                  <a:pt x="4203662" y="471657"/>
                  <a:pt x="4206835" y="463249"/>
                </a:cubicBezTo>
                <a:lnTo>
                  <a:pt x="4214450" y="466898"/>
                </a:lnTo>
                <a:cubicBezTo>
                  <a:pt x="4222303" y="485538"/>
                  <a:pt x="4227697" y="498865"/>
                  <a:pt x="4226190" y="519489"/>
                </a:cubicBezTo>
                <a:cubicBezTo>
                  <a:pt x="4248242" y="496009"/>
                  <a:pt x="4244514" y="468008"/>
                  <a:pt x="4263314" y="445956"/>
                </a:cubicBezTo>
                <a:lnTo>
                  <a:pt x="4280527" y="445004"/>
                </a:lnTo>
                <a:cubicBezTo>
                  <a:pt x="4280844" y="440562"/>
                  <a:pt x="4281241" y="438658"/>
                  <a:pt x="4280764" y="434534"/>
                </a:cubicBezTo>
                <a:cubicBezTo>
                  <a:pt x="4275212" y="381466"/>
                  <a:pt x="4175424" y="339107"/>
                  <a:pt x="4144646" y="296114"/>
                </a:cubicBezTo>
                <a:cubicBezTo>
                  <a:pt x="4098638" y="231783"/>
                  <a:pt x="4090310" y="128663"/>
                  <a:pt x="4030500" y="77499"/>
                </a:cubicBezTo>
                <a:cubicBezTo>
                  <a:pt x="4129971" y="151746"/>
                  <a:pt x="4142107" y="295876"/>
                  <a:pt x="4265931" y="345453"/>
                </a:cubicBezTo>
                <a:cubicBezTo>
                  <a:pt x="4269897" y="347040"/>
                  <a:pt x="4273705" y="348467"/>
                  <a:pt x="4277513" y="350372"/>
                </a:cubicBezTo>
                <a:cubicBezTo>
                  <a:pt x="4304007" y="363380"/>
                  <a:pt x="4326297" y="404470"/>
                  <a:pt x="4335736" y="431678"/>
                </a:cubicBezTo>
                <a:cubicBezTo>
                  <a:pt x="4338988" y="427157"/>
                  <a:pt x="4342162" y="422476"/>
                  <a:pt x="4344302" y="417321"/>
                </a:cubicBezTo>
                <a:cubicBezTo>
                  <a:pt x="4355487" y="389954"/>
                  <a:pt x="4348111" y="362349"/>
                  <a:pt x="4336133" y="337124"/>
                </a:cubicBezTo>
                <a:lnTo>
                  <a:pt x="4338274" y="338790"/>
                </a:lnTo>
                <a:cubicBezTo>
                  <a:pt x="4366355" y="361239"/>
                  <a:pt x="4390152" y="383291"/>
                  <a:pt x="4394435" y="420573"/>
                </a:cubicBezTo>
                <a:cubicBezTo>
                  <a:pt x="4410379" y="401138"/>
                  <a:pt x="4412679" y="370202"/>
                  <a:pt x="4417360" y="345930"/>
                </a:cubicBezTo>
                <a:cubicBezTo>
                  <a:pt x="4419025" y="350054"/>
                  <a:pt x="4420295" y="353068"/>
                  <a:pt x="4420374" y="357590"/>
                </a:cubicBezTo>
                <a:cubicBezTo>
                  <a:pt x="4420454" y="358621"/>
                  <a:pt x="4420295" y="359652"/>
                  <a:pt x="4420295" y="360604"/>
                </a:cubicBezTo>
                <a:lnTo>
                  <a:pt x="4425847" y="361159"/>
                </a:lnTo>
                <a:cubicBezTo>
                  <a:pt x="4432986" y="346008"/>
                  <a:pt x="4439015" y="331651"/>
                  <a:pt x="4450834" y="319435"/>
                </a:cubicBezTo>
                <a:lnTo>
                  <a:pt x="4461701" y="323798"/>
                </a:lnTo>
                <a:cubicBezTo>
                  <a:pt x="4467809" y="334983"/>
                  <a:pt x="4471220" y="344819"/>
                  <a:pt x="4472330" y="357590"/>
                </a:cubicBezTo>
                <a:cubicBezTo>
                  <a:pt x="4475742" y="396061"/>
                  <a:pt x="4471934" y="432154"/>
                  <a:pt x="4447027" y="462693"/>
                </a:cubicBezTo>
                <a:cubicBezTo>
                  <a:pt x="4487720" y="426998"/>
                  <a:pt x="4487164" y="388923"/>
                  <a:pt x="4513975" y="346881"/>
                </a:cubicBezTo>
                <a:cubicBezTo>
                  <a:pt x="4513975" y="356321"/>
                  <a:pt x="4512469" y="370520"/>
                  <a:pt x="4517069" y="378769"/>
                </a:cubicBezTo>
                <a:cubicBezTo>
                  <a:pt x="4520242" y="384401"/>
                  <a:pt x="4536186" y="375438"/>
                  <a:pt x="4546102" y="378293"/>
                </a:cubicBezTo>
                <a:cubicBezTo>
                  <a:pt x="4546974" y="402170"/>
                  <a:pt x="4527540" y="437389"/>
                  <a:pt x="4511278" y="455633"/>
                </a:cubicBezTo>
                <a:close/>
              </a:path>
            </a:pathLst>
          </a:custGeom>
          <a:solidFill>
            <a:srgbClr val="1C343F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FCA1EA4-10C8-2619-C929-09331F6C3CC7}"/>
              </a:ext>
            </a:extLst>
          </p:cNvPr>
          <p:cNvSpPr/>
          <p:nvPr/>
        </p:nvSpPr>
        <p:spPr>
          <a:xfrm>
            <a:off x="10659710" y="3915331"/>
            <a:ext cx="1527478" cy="670044"/>
          </a:xfrm>
          <a:custGeom>
            <a:avLst/>
            <a:gdLst>
              <a:gd name="connsiteX0" fmla="*/ 892308 w 1527478"/>
              <a:gd name="connsiteY0" fmla="*/ 0 h 670044"/>
              <a:gd name="connsiteX1" fmla="*/ 902303 w 1527478"/>
              <a:gd name="connsiteY1" fmla="*/ 26256 h 670044"/>
              <a:gd name="connsiteX2" fmla="*/ 875492 w 1527478"/>
              <a:gd name="connsiteY2" fmla="*/ 174750 h 670044"/>
              <a:gd name="connsiteX3" fmla="*/ 878824 w 1527478"/>
              <a:gd name="connsiteY3" fmla="*/ 171656 h 670044"/>
              <a:gd name="connsiteX4" fmla="*/ 887708 w 1527478"/>
              <a:gd name="connsiteY4" fmla="*/ 164120 h 670044"/>
              <a:gd name="connsiteX5" fmla="*/ 958227 w 1527478"/>
              <a:gd name="connsiteY5" fmla="*/ 7139 h 670044"/>
              <a:gd name="connsiteX6" fmla="*/ 923245 w 1527478"/>
              <a:gd name="connsiteY6" fmla="*/ 183237 h 670044"/>
              <a:gd name="connsiteX7" fmla="*/ 927846 w 1527478"/>
              <a:gd name="connsiteY7" fmla="*/ 187600 h 670044"/>
              <a:gd name="connsiteX8" fmla="*/ 943711 w 1527478"/>
              <a:gd name="connsiteY8" fmla="*/ 168403 h 670044"/>
              <a:gd name="connsiteX9" fmla="*/ 999951 w 1527478"/>
              <a:gd name="connsiteY9" fmla="*/ 139689 h 670044"/>
              <a:gd name="connsiteX10" fmla="*/ 965762 w 1527478"/>
              <a:gd name="connsiteY10" fmla="*/ 212190 h 670044"/>
              <a:gd name="connsiteX11" fmla="*/ 1000664 w 1527478"/>
              <a:gd name="connsiteY11" fmla="*/ 182523 h 670044"/>
              <a:gd name="connsiteX12" fmla="*/ 1069834 w 1527478"/>
              <a:gd name="connsiteY12" fmla="*/ 120334 h 670044"/>
              <a:gd name="connsiteX13" fmla="*/ 1082209 w 1527478"/>
              <a:gd name="connsiteY13" fmla="*/ 167134 h 670044"/>
              <a:gd name="connsiteX14" fmla="*/ 1099898 w 1527478"/>
              <a:gd name="connsiteY14" fmla="*/ 108673 h 670044"/>
              <a:gd name="connsiteX15" fmla="*/ 1111242 w 1527478"/>
              <a:gd name="connsiteY15" fmla="*/ 125569 h 670044"/>
              <a:gd name="connsiteX16" fmla="*/ 1119411 w 1527478"/>
              <a:gd name="connsiteY16" fmla="*/ 209572 h 670044"/>
              <a:gd name="connsiteX17" fmla="*/ 1164229 w 1527478"/>
              <a:gd name="connsiteY17" fmla="*/ 137229 h 670044"/>
              <a:gd name="connsiteX18" fmla="*/ 1170734 w 1527478"/>
              <a:gd name="connsiteY18" fmla="*/ 140878 h 670044"/>
              <a:gd name="connsiteX19" fmla="*/ 1175732 w 1527478"/>
              <a:gd name="connsiteY19" fmla="*/ 181333 h 670044"/>
              <a:gd name="connsiteX20" fmla="*/ 1180650 w 1527478"/>
              <a:gd name="connsiteY20" fmla="*/ 182047 h 670044"/>
              <a:gd name="connsiteX21" fmla="*/ 1204526 w 1527478"/>
              <a:gd name="connsiteY21" fmla="*/ 146748 h 670044"/>
              <a:gd name="connsiteX22" fmla="*/ 1212616 w 1527478"/>
              <a:gd name="connsiteY22" fmla="*/ 204496 h 670044"/>
              <a:gd name="connsiteX23" fmla="*/ 1232051 w 1527478"/>
              <a:gd name="connsiteY23" fmla="*/ 161820 h 670044"/>
              <a:gd name="connsiteX24" fmla="*/ 1264732 w 1527478"/>
              <a:gd name="connsiteY24" fmla="*/ 166262 h 670044"/>
              <a:gd name="connsiteX25" fmla="*/ 1288291 w 1527478"/>
              <a:gd name="connsiteY25" fmla="*/ 129376 h 670044"/>
              <a:gd name="connsiteX26" fmla="*/ 1296223 w 1527478"/>
              <a:gd name="connsiteY26" fmla="*/ 130566 h 670044"/>
              <a:gd name="connsiteX27" fmla="*/ 1307249 w 1527478"/>
              <a:gd name="connsiteY27" fmla="*/ 156029 h 670044"/>
              <a:gd name="connsiteX28" fmla="*/ 1318910 w 1527478"/>
              <a:gd name="connsiteY28" fmla="*/ 119302 h 670044"/>
              <a:gd name="connsiteX29" fmla="*/ 1350877 w 1527478"/>
              <a:gd name="connsiteY29" fmla="*/ 189265 h 670044"/>
              <a:gd name="connsiteX30" fmla="*/ 1354923 w 1527478"/>
              <a:gd name="connsiteY30" fmla="*/ 185458 h 670044"/>
              <a:gd name="connsiteX31" fmla="*/ 1371978 w 1527478"/>
              <a:gd name="connsiteY31" fmla="*/ 58461 h 670044"/>
              <a:gd name="connsiteX32" fmla="*/ 1379116 w 1527478"/>
              <a:gd name="connsiteY32" fmla="*/ 61317 h 670044"/>
              <a:gd name="connsiteX33" fmla="*/ 1388238 w 1527478"/>
              <a:gd name="connsiteY33" fmla="*/ 135008 h 670044"/>
              <a:gd name="connsiteX34" fmla="*/ 1418223 w 1527478"/>
              <a:gd name="connsiteY34" fmla="*/ 118113 h 670044"/>
              <a:gd name="connsiteX35" fmla="*/ 1384272 w 1527478"/>
              <a:gd name="connsiteY35" fmla="*/ 199498 h 670044"/>
              <a:gd name="connsiteX36" fmla="*/ 1430359 w 1527478"/>
              <a:gd name="connsiteY36" fmla="*/ 151983 h 670044"/>
              <a:gd name="connsiteX37" fmla="*/ 1462168 w 1527478"/>
              <a:gd name="connsiteY37" fmla="*/ 144686 h 670044"/>
              <a:gd name="connsiteX38" fmla="*/ 1467086 w 1527478"/>
              <a:gd name="connsiteY38" fmla="*/ 182603 h 670044"/>
              <a:gd name="connsiteX39" fmla="*/ 1474146 w 1527478"/>
              <a:gd name="connsiteY39" fmla="*/ 183713 h 670044"/>
              <a:gd name="connsiteX40" fmla="*/ 1491756 w 1527478"/>
              <a:gd name="connsiteY40" fmla="*/ 137547 h 670044"/>
              <a:gd name="connsiteX41" fmla="*/ 1501433 w 1527478"/>
              <a:gd name="connsiteY41" fmla="*/ 135722 h 670044"/>
              <a:gd name="connsiteX42" fmla="*/ 1516663 w 1527478"/>
              <a:gd name="connsiteY42" fmla="*/ 168959 h 670044"/>
              <a:gd name="connsiteX43" fmla="*/ 1519519 w 1527478"/>
              <a:gd name="connsiteY43" fmla="*/ 315390 h 670044"/>
              <a:gd name="connsiteX44" fmla="*/ 1516584 w 1527478"/>
              <a:gd name="connsiteY44" fmla="*/ 321656 h 670044"/>
              <a:gd name="connsiteX45" fmla="*/ 1460106 w 1527478"/>
              <a:gd name="connsiteY45" fmla="*/ 368061 h 670044"/>
              <a:gd name="connsiteX46" fmla="*/ 1395139 w 1527478"/>
              <a:gd name="connsiteY46" fmla="*/ 409150 h 670044"/>
              <a:gd name="connsiteX47" fmla="*/ 1299951 w 1527478"/>
              <a:gd name="connsiteY47" fmla="*/ 510604 h 670044"/>
              <a:gd name="connsiteX48" fmla="*/ 1309787 w 1527478"/>
              <a:gd name="connsiteY48" fmla="*/ 454523 h 670044"/>
              <a:gd name="connsiteX49" fmla="*/ 1252041 w 1527478"/>
              <a:gd name="connsiteY49" fmla="*/ 180857 h 670044"/>
              <a:gd name="connsiteX50" fmla="*/ 1216186 w 1527478"/>
              <a:gd name="connsiteY50" fmla="*/ 344025 h 670044"/>
              <a:gd name="connsiteX51" fmla="*/ 1203574 w 1527478"/>
              <a:gd name="connsiteY51" fmla="*/ 511239 h 670044"/>
              <a:gd name="connsiteX52" fmla="*/ 1181443 w 1527478"/>
              <a:gd name="connsiteY52" fmla="*/ 466421 h 670044"/>
              <a:gd name="connsiteX53" fmla="*/ 920945 w 1527478"/>
              <a:gd name="connsiteY53" fmla="*/ 352275 h 670044"/>
              <a:gd name="connsiteX54" fmla="*/ 994081 w 1527478"/>
              <a:gd name="connsiteY54" fmla="*/ 389478 h 670044"/>
              <a:gd name="connsiteX55" fmla="*/ 1148048 w 1527478"/>
              <a:gd name="connsiteY55" fmla="*/ 563672 h 670044"/>
              <a:gd name="connsiteX56" fmla="*/ 1142812 w 1527478"/>
              <a:gd name="connsiteY56" fmla="*/ 568273 h 670044"/>
              <a:gd name="connsiteX57" fmla="*/ 1123774 w 1527478"/>
              <a:gd name="connsiteY57" fmla="*/ 548838 h 670044"/>
              <a:gd name="connsiteX58" fmla="*/ 780463 w 1527478"/>
              <a:gd name="connsiteY58" fmla="*/ 453889 h 670044"/>
              <a:gd name="connsiteX59" fmla="*/ 1028269 w 1527478"/>
              <a:gd name="connsiteY59" fmla="*/ 578743 h 670044"/>
              <a:gd name="connsiteX60" fmla="*/ 1087761 w 1527478"/>
              <a:gd name="connsiteY60" fmla="*/ 670045 h 670044"/>
              <a:gd name="connsiteX61" fmla="*/ 1014387 w 1527478"/>
              <a:gd name="connsiteY61" fmla="*/ 613566 h 670044"/>
              <a:gd name="connsiteX62" fmla="*/ 740880 w 1527478"/>
              <a:gd name="connsiteY62" fmla="*/ 496961 h 670044"/>
              <a:gd name="connsiteX63" fmla="*/ 513143 w 1527478"/>
              <a:gd name="connsiteY63" fmla="*/ 436358 h 670044"/>
              <a:gd name="connsiteX64" fmla="*/ 372583 w 1527478"/>
              <a:gd name="connsiteY64" fmla="*/ 327844 h 670044"/>
              <a:gd name="connsiteX65" fmla="*/ 252169 w 1527478"/>
              <a:gd name="connsiteY65" fmla="*/ 380673 h 670044"/>
              <a:gd name="connsiteX66" fmla="*/ 0 w 1527478"/>
              <a:gd name="connsiteY66" fmla="*/ 219805 h 670044"/>
              <a:gd name="connsiteX67" fmla="*/ 16500 w 1527478"/>
              <a:gd name="connsiteY67" fmla="*/ 190059 h 670044"/>
              <a:gd name="connsiteX68" fmla="*/ 24432 w 1527478"/>
              <a:gd name="connsiteY68" fmla="*/ 190138 h 670044"/>
              <a:gd name="connsiteX69" fmla="*/ 40852 w 1527478"/>
              <a:gd name="connsiteY69" fmla="*/ 229324 h 670044"/>
              <a:gd name="connsiteX70" fmla="*/ 46008 w 1527478"/>
              <a:gd name="connsiteY70" fmla="*/ 228213 h 670044"/>
              <a:gd name="connsiteX71" fmla="*/ 49657 w 1527478"/>
              <a:gd name="connsiteY71" fmla="*/ 195770 h 670044"/>
              <a:gd name="connsiteX72" fmla="*/ 79959 w 1527478"/>
              <a:gd name="connsiteY72" fmla="*/ 247727 h 670044"/>
              <a:gd name="connsiteX73" fmla="*/ 86939 w 1527478"/>
              <a:gd name="connsiteY73" fmla="*/ 225199 h 670044"/>
              <a:gd name="connsiteX74" fmla="*/ 86621 w 1527478"/>
              <a:gd name="connsiteY74" fmla="*/ 219567 h 670044"/>
              <a:gd name="connsiteX75" fmla="*/ 72343 w 1527478"/>
              <a:gd name="connsiteY75" fmla="*/ 169355 h 670044"/>
              <a:gd name="connsiteX76" fmla="*/ 69487 w 1527478"/>
              <a:gd name="connsiteY76" fmla="*/ 164358 h 670044"/>
              <a:gd name="connsiteX77" fmla="*/ 106293 w 1527478"/>
              <a:gd name="connsiteY77" fmla="*/ 203544 h 670044"/>
              <a:gd name="connsiteX78" fmla="*/ 130884 w 1527478"/>
              <a:gd name="connsiteY78" fmla="*/ 287864 h 670044"/>
              <a:gd name="connsiteX79" fmla="*/ 146907 w 1527478"/>
              <a:gd name="connsiteY79" fmla="*/ 193311 h 670044"/>
              <a:gd name="connsiteX80" fmla="*/ 167451 w 1527478"/>
              <a:gd name="connsiteY80" fmla="*/ 232814 h 670044"/>
              <a:gd name="connsiteX81" fmla="*/ 179668 w 1527478"/>
              <a:gd name="connsiteY81" fmla="*/ 149048 h 670044"/>
              <a:gd name="connsiteX82" fmla="*/ 241461 w 1527478"/>
              <a:gd name="connsiteY82" fmla="*/ 251296 h 670044"/>
              <a:gd name="connsiteX83" fmla="*/ 249155 w 1527478"/>
              <a:gd name="connsiteY83" fmla="*/ 243364 h 670044"/>
              <a:gd name="connsiteX84" fmla="*/ 250266 w 1527478"/>
              <a:gd name="connsiteY84" fmla="*/ 190773 h 670044"/>
              <a:gd name="connsiteX85" fmla="*/ 267716 w 1527478"/>
              <a:gd name="connsiteY85" fmla="*/ 216553 h 670044"/>
              <a:gd name="connsiteX86" fmla="*/ 284850 w 1527478"/>
              <a:gd name="connsiteY86" fmla="*/ 253518 h 670044"/>
              <a:gd name="connsiteX87" fmla="*/ 288896 w 1527478"/>
              <a:gd name="connsiteY87" fmla="*/ 184665 h 670044"/>
              <a:gd name="connsiteX88" fmla="*/ 287468 w 1527478"/>
              <a:gd name="connsiteY88" fmla="*/ 178240 h 670044"/>
              <a:gd name="connsiteX89" fmla="*/ 337839 w 1527478"/>
              <a:gd name="connsiteY89" fmla="*/ 230831 h 670044"/>
              <a:gd name="connsiteX90" fmla="*/ 344740 w 1527478"/>
              <a:gd name="connsiteY90" fmla="*/ 227896 h 670044"/>
              <a:gd name="connsiteX91" fmla="*/ 336808 w 1527478"/>
              <a:gd name="connsiteY91" fmla="*/ 181888 h 670044"/>
              <a:gd name="connsiteX92" fmla="*/ 378848 w 1527478"/>
              <a:gd name="connsiteY92" fmla="*/ 240905 h 670044"/>
              <a:gd name="connsiteX93" fmla="*/ 376549 w 1527478"/>
              <a:gd name="connsiteY93" fmla="*/ 174115 h 670044"/>
              <a:gd name="connsiteX94" fmla="*/ 418748 w 1527478"/>
              <a:gd name="connsiteY94" fmla="*/ 212587 h 670044"/>
              <a:gd name="connsiteX95" fmla="*/ 427553 w 1527478"/>
              <a:gd name="connsiteY95" fmla="*/ 211318 h 670044"/>
              <a:gd name="connsiteX96" fmla="*/ 432789 w 1527478"/>
              <a:gd name="connsiteY96" fmla="*/ 174670 h 670044"/>
              <a:gd name="connsiteX97" fmla="*/ 446353 w 1527478"/>
              <a:gd name="connsiteY97" fmla="*/ 177922 h 670044"/>
              <a:gd name="connsiteX98" fmla="*/ 469277 w 1527478"/>
              <a:gd name="connsiteY98" fmla="*/ 148097 h 670044"/>
              <a:gd name="connsiteX99" fmla="*/ 470706 w 1527478"/>
              <a:gd name="connsiteY99" fmla="*/ 72581 h 670044"/>
              <a:gd name="connsiteX100" fmla="*/ 490219 w 1527478"/>
              <a:gd name="connsiteY100" fmla="*/ 109942 h 670044"/>
              <a:gd name="connsiteX101" fmla="*/ 493788 w 1527478"/>
              <a:gd name="connsiteY101" fmla="*/ 250186 h 670044"/>
              <a:gd name="connsiteX102" fmla="*/ 550822 w 1527478"/>
              <a:gd name="connsiteY102" fmla="*/ 140006 h 670044"/>
              <a:gd name="connsiteX103" fmla="*/ 546776 w 1527478"/>
              <a:gd name="connsiteY103" fmla="*/ 180381 h 670044"/>
              <a:gd name="connsiteX104" fmla="*/ 554709 w 1527478"/>
              <a:gd name="connsiteY104" fmla="*/ 212983 h 670044"/>
              <a:gd name="connsiteX105" fmla="*/ 624117 w 1527478"/>
              <a:gd name="connsiteY105" fmla="*/ 76230 h 670044"/>
              <a:gd name="connsiteX106" fmla="*/ 624117 w 1527478"/>
              <a:gd name="connsiteY106" fmla="*/ 224961 h 670044"/>
              <a:gd name="connsiteX107" fmla="*/ 631970 w 1527478"/>
              <a:gd name="connsiteY107" fmla="*/ 227896 h 670044"/>
              <a:gd name="connsiteX108" fmla="*/ 645772 w 1527478"/>
              <a:gd name="connsiteY108" fmla="*/ 211555 h 670044"/>
              <a:gd name="connsiteX109" fmla="*/ 682896 w 1527478"/>
              <a:gd name="connsiteY109" fmla="*/ 221233 h 670044"/>
              <a:gd name="connsiteX110" fmla="*/ 689400 w 1527478"/>
              <a:gd name="connsiteY110" fmla="*/ 156267 h 670044"/>
              <a:gd name="connsiteX111" fmla="*/ 728348 w 1527478"/>
              <a:gd name="connsiteY111" fmla="*/ 196881 h 670044"/>
              <a:gd name="connsiteX112" fmla="*/ 736439 w 1527478"/>
              <a:gd name="connsiteY112" fmla="*/ 192676 h 670044"/>
              <a:gd name="connsiteX113" fmla="*/ 741277 w 1527478"/>
              <a:gd name="connsiteY113" fmla="*/ 178002 h 670044"/>
              <a:gd name="connsiteX114" fmla="*/ 721367 w 1527478"/>
              <a:gd name="connsiteY114" fmla="*/ 71312 h 670044"/>
              <a:gd name="connsiteX115" fmla="*/ 729538 w 1527478"/>
              <a:gd name="connsiteY115" fmla="*/ 80196 h 670044"/>
              <a:gd name="connsiteX116" fmla="*/ 745640 w 1527478"/>
              <a:gd name="connsiteY116" fmla="*/ 99313 h 670044"/>
              <a:gd name="connsiteX117" fmla="*/ 769041 w 1527478"/>
              <a:gd name="connsiteY117" fmla="*/ 199974 h 670044"/>
              <a:gd name="connsiteX118" fmla="*/ 781494 w 1527478"/>
              <a:gd name="connsiteY118" fmla="*/ 174670 h 670044"/>
              <a:gd name="connsiteX119" fmla="*/ 780067 w 1527478"/>
              <a:gd name="connsiteY119" fmla="*/ 72819 h 670044"/>
              <a:gd name="connsiteX120" fmla="*/ 796883 w 1527478"/>
              <a:gd name="connsiteY120" fmla="*/ 98758 h 670044"/>
              <a:gd name="connsiteX121" fmla="*/ 812113 w 1527478"/>
              <a:gd name="connsiteY121" fmla="*/ 227579 h 670044"/>
              <a:gd name="connsiteX122" fmla="*/ 821553 w 1527478"/>
              <a:gd name="connsiteY122" fmla="*/ 214094 h 670044"/>
              <a:gd name="connsiteX123" fmla="*/ 839639 w 1527478"/>
              <a:gd name="connsiteY123" fmla="*/ 152301 h 670044"/>
              <a:gd name="connsiteX124" fmla="*/ 893498 w 1527478"/>
              <a:gd name="connsiteY124" fmla="*/ 21338 h 670044"/>
              <a:gd name="connsiteX125" fmla="*/ 892308 w 1527478"/>
              <a:gd name="connsiteY125" fmla="*/ 0 h 67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1527478" h="670044">
                <a:moveTo>
                  <a:pt x="892308" y="0"/>
                </a:moveTo>
                <a:cubicBezTo>
                  <a:pt x="896275" y="8329"/>
                  <a:pt x="900479" y="17134"/>
                  <a:pt x="902303" y="26256"/>
                </a:cubicBezTo>
                <a:cubicBezTo>
                  <a:pt x="910156" y="65362"/>
                  <a:pt x="898100" y="142306"/>
                  <a:pt x="875492" y="174750"/>
                </a:cubicBezTo>
                <a:cubicBezTo>
                  <a:pt x="876603" y="173718"/>
                  <a:pt x="877713" y="172687"/>
                  <a:pt x="878824" y="171656"/>
                </a:cubicBezTo>
                <a:cubicBezTo>
                  <a:pt x="881838" y="169117"/>
                  <a:pt x="884932" y="166738"/>
                  <a:pt x="887708" y="164120"/>
                </a:cubicBezTo>
                <a:cubicBezTo>
                  <a:pt x="922293" y="132549"/>
                  <a:pt x="955926" y="53226"/>
                  <a:pt x="958227" y="7139"/>
                </a:cubicBezTo>
                <a:cubicBezTo>
                  <a:pt x="974567" y="56954"/>
                  <a:pt x="928401" y="129376"/>
                  <a:pt x="923245" y="183237"/>
                </a:cubicBezTo>
                <a:lnTo>
                  <a:pt x="927846" y="187600"/>
                </a:lnTo>
                <a:cubicBezTo>
                  <a:pt x="933001" y="181016"/>
                  <a:pt x="938316" y="174750"/>
                  <a:pt x="943711" y="168403"/>
                </a:cubicBezTo>
                <a:cubicBezTo>
                  <a:pt x="957830" y="151587"/>
                  <a:pt x="979802" y="146669"/>
                  <a:pt x="999951" y="139689"/>
                </a:cubicBezTo>
                <a:cubicBezTo>
                  <a:pt x="998206" y="171973"/>
                  <a:pt x="988290" y="189741"/>
                  <a:pt x="965762" y="212190"/>
                </a:cubicBezTo>
                <a:cubicBezTo>
                  <a:pt x="978375" y="203385"/>
                  <a:pt x="988052" y="191328"/>
                  <a:pt x="1000664" y="182523"/>
                </a:cubicBezTo>
                <a:cubicBezTo>
                  <a:pt x="1033743" y="159202"/>
                  <a:pt x="1049131" y="159361"/>
                  <a:pt x="1069834" y="120334"/>
                </a:cubicBezTo>
                <a:cubicBezTo>
                  <a:pt x="1079988" y="128504"/>
                  <a:pt x="1079988" y="153808"/>
                  <a:pt x="1082209" y="167134"/>
                </a:cubicBezTo>
                <a:cubicBezTo>
                  <a:pt x="1095456" y="149604"/>
                  <a:pt x="1102515" y="130804"/>
                  <a:pt x="1099898" y="108673"/>
                </a:cubicBezTo>
                <a:cubicBezTo>
                  <a:pt x="1104023" y="114067"/>
                  <a:pt x="1107989" y="119620"/>
                  <a:pt x="1111242" y="125569"/>
                </a:cubicBezTo>
                <a:cubicBezTo>
                  <a:pt x="1125996" y="153015"/>
                  <a:pt x="1128613" y="180064"/>
                  <a:pt x="1119411" y="209572"/>
                </a:cubicBezTo>
                <a:cubicBezTo>
                  <a:pt x="1142336" y="185855"/>
                  <a:pt x="1146223" y="162613"/>
                  <a:pt x="1164229" y="137229"/>
                </a:cubicBezTo>
                <a:lnTo>
                  <a:pt x="1170734" y="140878"/>
                </a:lnTo>
                <a:lnTo>
                  <a:pt x="1175732" y="181333"/>
                </a:lnTo>
                <a:lnTo>
                  <a:pt x="1180650" y="182047"/>
                </a:lnTo>
                <a:cubicBezTo>
                  <a:pt x="1187867" y="169355"/>
                  <a:pt x="1195165" y="157933"/>
                  <a:pt x="1204526" y="146748"/>
                </a:cubicBezTo>
                <a:cubicBezTo>
                  <a:pt x="1211903" y="152777"/>
                  <a:pt x="1207778" y="190773"/>
                  <a:pt x="1212616" y="204496"/>
                </a:cubicBezTo>
                <a:cubicBezTo>
                  <a:pt x="1222690" y="199101"/>
                  <a:pt x="1227926" y="173163"/>
                  <a:pt x="1232051" y="161820"/>
                </a:cubicBezTo>
                <a:cubicBezTo>
                  <a:pt x="1247598" y="151349"/>
                  <a:pt x="1246884" y="163485"/>
                  <a:pt x="1264732" y="166262"/>
                </a:cubicBezTo>
                <a:cubicBezTo>
                  <a:pt x="1276313" y="156188"/>
                  <a:pt x="1281628" y="142941"/>
                  <a:pt x="1288291" y="129376"/>
                </a:cubicBezTo>
                <a:lnTo>
                  <a:pt x="1296223" y="130566"/>
                </a:lnTo>
                <a:lnTo>
                  <a:pt x="1307249" y="156029"/>
                </a:lnTo>
                <a:cubicBezTo>
                  <a:pt x="1311136" y="143258"/>
                  <a:pt x="1313278" y="131835"/>
                  <a:pt x="1318910" y="119302"/>
                </a:cubicBezTo>
                <a:cubicBezTo>
                  <a:pt x="1324304" y="141434"/>
                  <a:pt x="1332475" y="174829"/>
                  <a:pt x="1350877" y="189265"/>
                </a:cubicBezTo>
                <a:cubicBezTo>
                  <a:pt x="1352226" y="187996"/>
                  <a:pt x="1353653" y="186806"/>
                  <a:pt x="1354923" y="185458"/>
                </a:cubicBezTo>
                <a:cubicBezTo>
                  <a:pt x="1377212" y="161661"/>
                  <a:pt x="1375308" y="89001"/>
                  <a:pt x="1371978" y="58461"/>
                </a:cubicBezTo>
                <a:lnTo>
                  <a:pt x="1379116" y="61317"/>
                </a:lnTo>
                <a:cubicBezTo>
                  <a:pt x="1388318" y="82972"/>
                  <a:pt x="1386970" y="111449"/>
                  <a:pt x="1388238" y="135008"/>
                </a:cubicBezTo>
                <a:cubicBezTo>
                  <a:pt x="1401247" y="139768"/>
                  <a:pt x="1403944" y="120254"/>
                  <a:pt x="1418223" y="118113"/>
                </a:cubicBezTo>
                <a:cubicBezTo>
                  <a:pt x="1420523" y="145241"/>
                  <a:pt x="1398551" y="177605"/>
                  <a:pt x="1384272" y="199498"/>
                </a:cubicBezTo>
                <a:cubicBezTo>
                  <a:pt x="1407117" y="185696"/>
                  <a:pt x="1412353" y="168562"/>
                  <a:pt x="1430359" y="151983"/>
                </a:cubicBezTo>
                <a:cubicBezTo>
                  <a:pt x="1441385" y="141751"/>
                  <a:pt x="1448603" y="143417"/>
                  <a:pt x="1462168" y="144686"/>
                </a:cubicBezTo>
                <a:cubicBezTo>
                  <a:pt x="1466689" y="156822"/>
                  <a:pt x="1466530" y="169831"/>
                  <a:pt x="1467086" y="182603"/>
                </a:cubicBezTo>
                <a:lnTo>
                  <a:pt x="1474146" y="183713"/>
                </a:lnTo>
                <a:cubicBezTo>
                  <a:pt x="1479460" y="167927"/>
                  <a:pt x="1485093" y="152777"/>
                  <a:pt x="1491756" y="137547"/>
                </a:cubicBezTo>
                <a:lnTo>
                  <a:pt x="1501433" y="135722"/>
                </a:lnTo>
                <a:cubicBezTo>
                  <a:pt x="1511982" y="146510"/>
                  <a:pt x="1513728" y="154284"/>
                  <a:pt x="1516663" y="168959"/>
                </a:cubicBezTo>
                <a:cubicBezTo>
                  <a:pt x="1529672" y="198071"/>
                  <a:pt x="1531338" y="286516"/>
                  <a:pt x="1519519" y="315390"/>
                </a:cubicBezTo>
                <a:cubicBezTo>
                  <a:pt x="1518249" y="318562"/>
                  <a:pt x="1518011" y="318959"/>
                  <a:pt x="1516584" y="321656"/>
                </a:cubicBezTo>
                <a:cubicBezTo>
                  <a:pt x="1509524" y="343629"/>
                  <a:pt x="1478508" y="357193"/>
                  <a:pt x="1460106" y="368061"/>
                </a:cubicBezTo>
                <a:cubicBezTo>
                  <a:pt x="1438847" y="380593"/>
                  <a:pt x="1413543" y="392730"/>
                  <a:pt x="1395139" y="409150"/>
                </a:cubicBezTo>
                <a:cubicBezTo>
                  <a:pt x="1360000" y="440403"/>
                  <a:pt x="1339613" y="482921"/>
                  <a:pt x="1299951" y="510604"/>
                </a:cubicBezTo>
                <a:cubicBezTo>
                  <a:pt x="1307488" y="492519"/>
                  <a:pt x="1309153" y="473957"/>
                  <a:pt x="1309787" y="454523"/>
                </a:cubicBezTo>
                <a:cubicBezTo>
                  <a:pt x="1312009" y="382021"/>
                  <a:pt x="1303363" y="235115"/>
                  <a:pt x="1252041" y="180857"/>
                </a:cubicBezTo>
                <a:cubicBezTo>
                  <a:pt x="1264019" y="239715"/>
                  <a:pt x="1224753" y="287785"/>
                  <a:pt x="1216186" y="344025"/>
                </a:cubicBezTo>
                <a:cubicBezTo>
                  <a:pt x="1207540" y="400583"/>
                  <a:pt x="1223563" y="455633"/>
                  <a:pt x="1203574" y="511239"/>
                </a:cubicBezTo>
                <a:cubicBezTo>
                  <a:pt x="1203811" y="495850"/>
                  <a:pt x="1190723" y="478240"/>
                  <a:pt x="1181443" y="466421"/>
                </a:cubicBezTo>
                <a:cubicBezTo>
                  <a:pt x="1119491" y="387336"/>
                  <a:pt x="1015339" y="364412"/>
                  <a:pt x="920945" y="352275"/>
                </a:cubicBezTo>
                <a:cubicBezTo>
                  <a:pt x="946010" y="362667"/>
                  <a:pt x="970759" y="375596"/>
                  <a:pt x="994081" y="389478"/>
                </a:cubicBezTo>
                <a:cubicBezTo>
                  <a:pt x="1057143" y="426998"/>
                  <a:pt x="1129247" y="491091"/>
                  <a:pt x="1148048" y="563672"/>
                </a:cubicBezTo>
                <a:lnTo>
                  <a:pt x="1142812" y="568273"/>
                </a:lnTo>
                <a:cubicBezTo>
                  <a:pt x="1136625" y="561689"/>
                  <a:pt x="1130200" y="555264"/>
                  <a:pt x="1123774" y="548838"/>
                </a:cubicBezTo>
                <a:cubicBezTo>
                  <a:pt x="1033029" y="459917"/>
                  <a:pt x="899924" y="453095"/>
                  <a:pt x="780463" y="453889"/>
                </a:cubicBezTo>
                <a:cubicBezTo>
                  <a:pt x="871605" y="471102"/>
                  <a:pt x="958702" y="517347"/>
                  <a:pt x="1028269" y="578743"/>
                </a:cubicBezTo>
                <a:cubicBezTo>
                  <a:pt x="1055477" y="602858"/>
                  <a:pt x="1085619" y="631811"/>
                  <a:pt x="1087761" y="670045"/>
                </a:cubicBezTo>
                <a:cubicBezTo>
                  <a:pt x="1072532" y="645058"/>
                  <a:pt x="1039057" y="628638"/>
                  <a:pt x="1014387" y="613566"/>
                </a:cubicBezTo>
                <a:cubicBezTo>
                  <a:pt x="931892" y="563275"/>
                  <a:pt x="835275" y="519330"/>
                  <a:pt x="740880" y="496961"/>
                </a:cubicBezTo>
                <a:cubicBezTo>
                  <a:pt x="665920" y="479192"/>
                  <a:pt x="583583" y="468563"/>
                  <a:pt x="513143" y="436358"/>
                </a:cubicBezTo>
                <a:cubicBezTo>
                  <a:pt x="451271" y="408119"/>
                  <a:pt x="447146" y="357272"/>
                  <a:pt x="372583" y="327844"/>
                </a:cubicBezTo>
                <a:cubicBezTo>
                  <a:pt x="349658" y="363143"/>
                  <a:pt x="290165" y="371789"/>
                  <a:pt x="252169" y="380673"/>
                </a:cubicBezTo>
                <a:cubicBezTo>
                  <a:pt x="231863" y="348467"/>
                  <a:pt x="43391" y="280963"/>
                  <a:pt x="0" y="219805"/>
                </a:cubicBezTo>
                <a:cubicBezTo>
                  <a:pt x="1111" y="204178"/>
                  <a:pt x="6267" y="201560"/>
                  <a:pt x="16500" y="190059"/>
                </a:cubicBezTo>
                <a:lnTo>
                  <a:pt x="24432" y="190138"/>
                </a:lnTo>
                <a:cubicBezTo>
                  <a:pt x="28794" y="204178"/>
                  <a:pt x="33633" y="216473"/>
                  <a:pt x="40852" y="229324"/>
                </a:cubicBezTo>
                <a:lnTo>
                  <a:pt x="46008" y="228213"/>
                </a:lnTo>
                <a:cubicBezTo>
                  <a:pt x="46167" y="216711"/>
                  <a:pt x="47119" y="206955"/>
                  <a:pt x="49657" y="195770"/>
                </a:cubicBezTo>
                <a:cubicBezTo>
                  <a:pt x="65521" y="203782"/>
                  <a:pt x="68933" y="233052"/>
                  <a:pt x="79959" y="247727"/>
                </a:cubicBezTo>
                <a:cubicBezTo>
                  <a:pt x="82655" y="240826"/>
                  <a:pt x="86621" y="232656"/>
                  <a:pt x="86939" y="225199"/>
                </a:cubicBezTo>
                <a:cubicBezTo>
                  <a:pt x="87018" y="223295"/>
                  <a:pt x="86701" y="221471"/>
                  <a:pt x="86621" y="219567"/>
                </a:cubicBezTo>
                <a:cubicBezTo>
                  <a:pt x="85511" y="199577"/>
                  <a:pt x="82338" y="186965"/>
                  <a:pt x="72343" y="169355"/>
                </a:cubicBezTo>
                <a:lnTo>
                  <a:pt x="69487" y="164358"/>
                </a:lnTo>
                <a:cubicBezTo>
                  <a:pt x="82973" y="175701"/>
                  <a:pt x="95903" y="189265"/>
                  <a:pt x="106293" y="203544"/>
                </a:cubicBezTo>
                <a:cubicBezTo>
                  <a:pt x="125807" y="230276"/>
                  <a:pt x="135881" y="254707"/>
                  <a:pt x="130884" y="287864"/>
                </a:cubicBezTo>
                <a:cubicBezTo>
                  <a:pt x="143497" y="256770"/>
                  <a:pt x="140482" y="225913"/>
                  <a:pt x="146907" y="193311"/>
                </a:cubicBezTo>
                <a:cubicBezTo>
                  <a:pt x="152540" y="208303"/>
                  <a:pt x="155157" y="222344"/>
                  <a:pt x="167451" y="232814"/>
                </a:cubicBezTo>
                <a:cubicBezTo>
                  <a:pt x="181255" y="211714"/>
                  <a:pt x="170466" y="174194"/>
                  <a:pt x="179668" y="149048"/>
                </a:cubicBezTo>
                <a:cubicBezTo>
                  <a:pt x="213380" y="156664"/>
                  <a:pt x="206955" y="229721"/>
                  <a:pt x="241461" y="251296"/>
                </a:cubicBezTo>
                <a:lnTo>
                  <a:pt x="249155" y="243364"/>
                </a:lnTo>
                <a:cubicBezTo>
                  <a:pt x="252010" y="224644"/>
                  <a:pt x="254073" y="209652"/>
                  <a:pt x="250266" y="190773"/>
                </a:cubicBezTo>
                <a:cubicBezTo>
                  <a:pt x="258198" y="198943"/>
                  <a:pt x="263750" y="205765"/>
                  <a:pt x="267716" y="216553"/>
                </a:cubicBezTo>
                <a:cubicBezTo>
                  <a:pt x="272555" y="229482"/>
                  <a:pt x="278504" y="241302"/>
                  <a:pt x="284850" y="253518"/>
                </a:cubicBezTo>
                <a:cubicBezTo>
                  <a:pt x="293021" y="228531"/>
                  <a:pt x="294528" y="210445"/>
                  <a:pt x="288896" y="184665"/>
                </a:cubicBezTo>
                <a:lnTo>
                  <a:pt x="287468" y="178240"/>
                </a:lnTo>
                <a:cubicBezTo>
                  <a:pt x="305633" y="187917"/>
                  <a:pt x="319435" y="216553"/>
                  <a:pt x="337839" y="230831"/>
                </a:cubicBezTo>
                <a:lnTo>
                  <a:pt x="344740" y="227896"/>
                </a:lnTo>
                <a:cubicBezTo>
                  <a:pt x="340297" y="213142"/>
                  <a:pt x="333158" y="197198"/>
                  <a:pt x="336808" y="181888"/>
                </a:cubicBezTo>
                <a:cubicBezTo>
                  <a:pt x="357590" y="192835"/>
                  <a:pt x="362588" y="223374"/>
                  <a:pt x="378848" y="240905"/>
                </a:cubicBezTo>
                <a:cubicBezTo>
                  <a:pt x="387019" y="222661"/>
                  <a:pt x="379325" y="193866"/>
                  <a:pt x="376549" y="174115"/>
                </a:cubicBezTo>
                <a:cubicBezTo>
                  <a:pt x="388130" y="175543"/>
                  <a:pt x="409705" y="203147"/>
                  <a:pt x="418748" y="212587"/>
                </a:cubicBezTo>
                <a:lnTo>
                  <a:pt x="427553" y="211318"/>
                </a:lnTo>
                <a:cubicBezTo>
                  <a:pt x="430250" y="199101"/>
                  <a:pt x="431678" y="187203"/>
                  <a:pt x="432789" y="174670"/>
                </a:cubicBezTo>
                <a:lnTo>
                  <a:pt x="446353" y="177922"/>
                </a:lnTo>
                <a:cubicBezTo>
                  <a:pt x="460314" y="170228"/>
                  <a:pt x="464993" y="164358"/>
                  <a:pt x="469277" y="148097"/>
                </a:cubicBezTo>
                <a:cubicBezTo>
                  <a:pt x="475068" y="125648"/>
                  <a:pt x="482207" y="93364"/>
                  <a:pt x="470706" y="72581"/>
                </a:cubicBezTo>
                <a:cubicBezTo>
                  <a:pt x="478400" y="84479"/>
                  <a:pt x="485539" y="96457"/>
                  <a:pt x="490219" y="109942"/>
                </a:cubicBezTo>
                <a:cubicBezTo>
                  <a:pt x="504973" y="152618"/>
                  <a:pt x="514571" y="208383"/>
                  <a:pt x="493788" y="250186"/>
                </a:cubicBezTo>
                <a:cubicBezTo>
                  <a:pt x="519727" y="218219"/>
                  <a:pt x="533450" y="177209"/>
                  <a:pt x="550822" y="140006"/>
                </a:cubicBezTo>
                <a:cubicBezTo>
                  <a:pt x="548998" y="153253"/>
                  <a:pt x="546776" y="166976"/>
                  <a:pt x="546776" y="180381"/>
                </a:cubicBezTo>
                <a:cubicBezTo>
                  <a:pt x="546697" y="193549"/>
                  <a:pt x="545031" y="203385"/>
                  <a:pt x="554709" y="212983"/>
                </a:cubicBezTo>
                <a:cubicBezTo>
                  <a:pt x="580409" y="193152"/>
                  <a:pt x="615867" y="109149"/>
                  <a:pt x="624117" y="76230"/>
                </a:cubicBezTo>
                <a:cubicBezTo>
                  <a:pt x="628321" y="124696"/>
                  <a:pt x="606586" y="177843"/>
                  <a:pt x="624117" y="224961"/>
                </a:cubicBezTo>
                <a:lnTo>
                  <a:pt x="631970" y="227896"/>
                </a:lnTo>
                <a:cubicBezTo>
                  <a:pt x="636015" y="221391"/>
                  <a:pt x="639029" y="215760"/>
                  <a:pt x="645772" y="211555"/>
                </a:cubicBezTo>
                <a:cubicBezTo>
                  <a:pt x="651483" y="208065"/>
                  <a:pt x="674963" y="218932"/>
                  <a:pt x="682896" y="221233"/>
                </a:cubicBezTo>
                <a:cubicBezTo>
                  <a:pt x="698522" y="202513"/>
                  <a:pt x="675043" y="175067"/>
                  <a:pt x="689400" y="156267"/>
                </a:cubicBezTo>
                <a:cubicBezTo>
                  <a:pt x="700901" y="171101"/>
                  <a:pt x="711690" y="187521"/>
                  <a:pt x="728348" y="196881"/>
                </a:cubicBezTo>
                <a:lnTo>
                  <a:pt x="736439" y="192676"/>
                </a:lnTo>
                <a:cubicBezTo>
                  <a:pt x="738342" y="187838"/>
                  <a:pt x="739929" y="182999"/>
                  <a:pt x="741277" y="178002"/>
                </a:cubicBezTo>
                <a:cubicBezTo>
                  <a:pt x="751589" y="139371"/>
                  <a:pt x="740167" y="104707"/>
                  <a:pt x="721367" y="71312"/>
                </a:cubicBezTo>
                <a:cubicBezTo>
                  <a:pt x="724143" y="74247"/>
                  <a:pt x="726761" y="77182"/>
                  <a:pt x="729538" y="80196"/>
                </a:cubicBezTo>
                <a:cubicBezTo>
                  <a:pt x="735169" y="86383"/>
                  <a:pt x="740801" y="92412"/>
                  <a:pt x="745640" y="99313"/>
                </a:cubicBezTo>
                <a:cubicBezTo>
                  <a:pt x="764439" y="126283"/>
                  <a:pt x="774752" y="167531"/>
                  <a:pt x="769041" y="199974"/>
                </a:cubicBezTo>
                <a:cubicBezTo>
                  <a:pt x="773720" y="191883"/>
                  <a:pt x="778241" y="183554"/>
                  <a:pt x="781494" y="174670"/>
                </a:cubicBezTo>
                <a:cubicBezTo>
                  <a:pt x="792917" y="142782"/>
                  <a:pt x="794662" y="103676"/>
                  <a:pt x="780067" y="72819"/>
                </a:cubicBezTo>
                <a:cubicBezTo>
                  <a:pt x="786174" y="81148"/>
                  <a:pt x="792045" y="89635"/>
                  <a:pt x="796883" y="98758"/>
                </a:cubicBezTo>
                <a:cubicBezTo>
                  <a:pt x="815286" y="133501"/>
                  <a:pt x="823456" y="189662"/>
                  <a:pt x="812113" y="227579"/>
                </a:cubicBezTo>
                <a:cubicBezTo>
                  <a:pt x="815365" y="223216"/>
                  <a:pt x="818618" y="218774"/>
                  <a:pt x="821553" y="214094"/>
                </a:cubicBezTo>
                <a:cubicBezTo>
                  <a:pt x="833054" y="195611"/>
                  <a:pt x="832261" y="172687"/>
                  <a:pt x="839639" y="152301"/>
                </a:cubicBezTo>
                <a:cubicBezTo>
                  <a:pt x="854789" y="110339"/>
                  <a:pt x="883028" y="63379"/>
                  <a:pt x="893498" y="21338"/>
                </a:cubicBezTo>
                <a:cubicBezTo>
                  <a:pt x="895085" y="14516"/>
                  <a:pt x="893975" y="6901"/>
                  <a:pt x="892308" y="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30D6C597-816B-4136-22DA-7670BAA1C6AA}"/>
              </a:ext>
            </a:extLst>
          </p:cNvPr>
          <p:cNvSpPr/>
          <p:nvPr/>
        </p:nvSpPr>
        <p:spPr>
          <a:xfrm>
            <a:off x="8149943" y="2231"/>
            <a:ext cx="421661" cy="535432"/>
          </a:xfrm>
          <a:custGeom>
            <a:avLst/>
            <a:gdLst>
              <a:gd name="connsiteX0" fmla="*/ 150373 w 421661"/>
              <a:gd name="connsiteY0" fmla="*/ 0 h 535432"/>
              <a:gd name="connsiteX1" fmla="*/ 319570 w 421661"/>
              <a:gd name="connsiteY1" fmla="*/ 0 h 535432"/>
              <a:gd name="connsiteX2" fmla="*/ 398021 w 421661"/>
              <a:gd name="connsiteY2" fmla="*/ 0 h 535432"/>
              <a:gd name="connsiteX3" fmla="*/ 413251 w 421661"/>
              <a:gd name="connsiteY3" fmla="*/ 41803 h 535432"/>
              <a:gd name="connsiteX4" fmla="*/ 411585 w 421661"/>
              <a:gd name="connsiteY4" fmla="*/ 277552 h 535432"/>
              <a:gd name="connsiteX5" fmla="*/ 418645 w 421661"/>
              <a:gd name="connsiteY5" fmla="*/ 504576 h 535432"/>
              <a:gd name="connsiteX6" fmla="*/ 408413 w 421661"/>
              <a:gd name="connsiteY6" fmla="*/ 535433 h 535432"/>
              <a:gd name="connsiteX7" fmla="*/ 411506 w 421661"/>
              <a:gd name="connsiteY7" fmla="*/ 520599 h 535432"/>
              <a:gd name="connsiteX8" fmla="*/ 401194 w 421661"/>
              <a:gd name="connsiteY8" fmla="*/ 508780 h 535432"/>
              <a:gd name="connsiteX9" fmla="*/ 313145 w 421661"/>
              <a:gd name="connsiteY9" fmla="*/ 508463 h 535432"/>
              <a:gd name="connsiteX10" fmla="*/ 301881 w 421661"/>
              <a:gd name="connsiteY10" fmla="*/ 460631 h 535432"/>
              <a:gd name="connsiteX11" fmla="*/ 294028 w 421661"/>
              <a:gd name="connsiteY11" fmla="*/ 468722 h 535432"/>
              <a:gd name="connsiteX12" fmla="*/ 291965 w 421661"/>
              <a:gd name="connsiteY12" fmla="*/ 465311 h 535432"/>
              <a:gd name="connsiteX13" fmla="*/ 266424 w 421661"/>
              <a:gd name="connsiteY13" fmla="*/ 478796 h 535432"/>
              <a:gd name="connsiteX14" fmla="*/ 214228 w 421661"/>
              <a:gd name="connsiteY14" fmla="*/ 474433 h 535432"/>
              <a:gd name="connsiteX15" fmla="*/ 178691 w 421661"/>
              <a:gd name="connsiteY15" fmla="*/ 493550 h 535432"/>
              <a:gd name="connsiteX16" fmla="*/ 24646 w 421661"/>
              <a:gd name="connsiteY16" fmla="*/ 199578 h 535432"/>
              <a:gd name="connsiteX17" fmla="*/ 2832 w 421661"/>
              <a:gd name="connsiteY17" fmla="*/ 108276 h 535432"/>
              <a:gd name="connsiteX18" fmla="*/ 57803 w 421661"/>
              <a:gd name="connsiteY18" fmla="*/ 166500 h 535432"/>
              <a:gd name="connsiteX19" fmla="*/ 115312 w 421661"/>
              <a:gd name="connsiteY19" fmla="*/ 161185 h 535432"/>
              <a:gd name="connsiteX20" fmla="*/ 139982 w 421661"/>
              <a:gd name="connsiteY20" fmla="*/ 200450 h 535432"/>
              <a:gd name="connsiteX21" fmla="*/ 149976 w 421661"/>
              <a:gd name="connsiteY21" fmla="*/ 178478 h 535432"/>
              <a:gd name="connsiteX22" fmla="*/ 146962 w 421661"/>
              <a:gd name="connsiteY22" fmla="*/ 113115 h 535432"/>
              <a:gd name="connsiteX23" fmla="*/ 112854 w 421661"/>
              <a:gd name="connsiteY23" fmla="*/ 24352 h 535432"/>
              <a:gd name="connsiteX24" fmla="*/ 150849 w 421661"/>
              <a:gd name="connsiteY24" fmla="*/ 15468 h 535432"/>
              <a:gd name="connsiteX25" fmla="*/ 153547 w 421661"/>
              <a:gd name="connsiteY25" fmla="*/ 24273 h 535432"/>
              <a:gd name="connsiteX26" fmla="*/ 150373 w 421661"/>
              <a:gd name="connsiteY26" fmla="*/ 0 h 535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21661" h="535432">
                <a:moveTo>
                  <a:pt x="150373" y="0"/>
                </a:moveTo>
                <a:lnTo>
                  <a:pt x="319570" y="0"/>
                </a:lnTo>
                <a:lnTo>
                  <a:pt x="398021" y="0"/>
                </a:lnTo>
                <a:cubicBezTo>
                  <a:pt x="409364" y="15230"/>
                  <a:pt x="411744" y="22845"/>
                  <a:pt x="413251" y="41803"/>
                </a:cubicBezTo>
                <a:cubicBezTo>
                  <a:pt x="419439" y="119144"/>
                  <a:pt x="410475" y="199736"/>
                  <a:pt x="411585" y="277552"/>
                </a:cubicBezTo>
                <a:cubicBezTo>
                  <a:pt x="412695" y="349023"/>
                  <a:pt x="428005" y="434295"/>
                  <a:pt x="418645" y="504576"/>
                </a:cubicBezTo>
                <a:cubicBezTo>
                  <a:pt x="417138" y="515443"/>
                  <a:pt x="413172" y="525597"/>
                  <a:pt x="408413" y="535433"/>
                </a:cubicBezTo>
                <a:lnTo>
                  <a:pt x="411506" y="520599"/>
                </a:lnTo>
                <a:lnTo>
                  <a:pt x="401194" y="508780"/>
                </a:lnTo>
                <a:cubicBezTo>
                  <a:pt x="367799" y="495533"/>
                  <a:pt x="347333" y="499975"/>
                  <a:pt x="313145" y="508463"/>
                </a:cubicBezTo>
                <a:cubicBezTo>
                  <a:pt x="301484" y="495533"/>
                  <a:pt x="307671" y="477606"/>
                  <a:pt x="301881" y="460631"/>
                </a:cubicBezTo>
                <a:lnTo>
                  <a:pt x="294028" y="468722"/>
                </a:lnTo>
                <a:lnTo>
                  <a:pt x="291965" y="465311"/>
                </a:lnTo>
                <a:lnTo>
                  <a:pt x="266424" y="478796"/>
                </a:lnTo>
                <a:cubicBezTo>
                  <a:pt x="250003" y="476178"/>
                  <a:pt x="230807" y="473243"/>
                  <a:pt x="214228" y="474433"/>
                </a:cubicBezTo>
                <a:cubicBezTo>
                  <a:pt x="195984" y="475782"/>
                  <a:pt x="189876" y="479827"/>
                  <a:pt x="178691" y="493550"/>
                </a:cubicBezTo>
                <a:cubicBezTo>
                  <a:pt x="175043" y="473719"/>
                  <a:pt x="45588" y="245744"/>
                  <a:pt x="24646" y="199578"/>
                </a:cubicBezTo>
                <a:cubicBezTo>
                  <a:pt x="13144" y="174194"/>
                  <a:pt x="-7560" y="135960"/>
                  <a:pt x="2832" y="108276"/>
                </a:cubicBezTo>
                <a:cubicBezTo>
                  <a:pt x="26232" y="102803"/>
                  <a:pt x="39638" y="153570"/>
                  <a:pt x="57803" y="166500"/>
                </a:cubicBezTo>
                <a:cubicBezTo>
                  <a:pt x="71764" y="176574"/>
                  <a:pt x="95085" y="155474"/>
                  <a:pt x="115312" y="161185"/>
                </a:cubicBezTo>
                <a:cubicBezTo>
                  <a:pt x="125069" y="174035"/>
                  <a:pt x="133160" y="185775"/>
                  <a:pt x="139982" y="200450"/>
                </a:cubicBezTo>
                <a:cubicBezTo>
                  <a:pt x="143711" y="193390"/>
                  <a:pt x="147597" y="186172"/>
                  <a:pt x="149976" y="178478"/>
                </a:cubicBezTo>
                <a:cubicBezTo>
                  <a:pt x="156084" y="158885"/>
                  <a:pt x="156640" y="131359"/>
                  <a:pt x="146962" y="113115"/>
                </a:cubicBezTo>
                <a:cubicBezTo>
                  <a:pt x="144186" y="77896"/>
                  <a:pt x="109839" y="60682"/>
                  <a:pt x="112854" y="24352"/>
                </a:cubicBezTo>
                <a:cubicBezTo>
                  <a:pt x="127608" y="15468"/>
                  <a:pt x="134191" y="15944"/>
                  <a:pt x="150849" y="15468"/>
                </a:cubicBezTo>
                <a:lnTo>
                  <a:pt x="153547" y="24273"/>
                </a:lnTo>
                <a:lnTo>
                  <a:pt x="150373" y="0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E126D315-FFAC-BC08-B1B6-03AC72DFBEE0}"/>
              </a:ext>
            </a:extLst>
          </p:cNvPr>
          <p:cNvSpPr/>
          <p:nvPr/>
        </p:nvSpPr>
        <p:spPr>
          <a:xfrm>
            <a:off x="8300316" y="2231"/>
            <a:ext cx="172607" cy="52432"/>
          </a:xfrm>
          <a:custGeom>
            <a:avLst/>
            <a:gdLst>
              <a:gd name="connsiteX0" fmla="*/ 0 w 172607"/>
              <a:gd name="connsiteY0" fmla="*/ 0 h 52432"/>
              <a:gd name="connsiteX1" fmla="*/ 169196 w 172607"/>
              <a:gd name="connsiteY1" fmla="*/ 0 h 52432"/>
              <a:gd name="connsiteX2" fmla="*/ 172608 w 172607"/>
              <a:gd name="connsiteY2" fmla="*/ 14120 h 52432"/>
              <a:gd name="connsiteX3" fmla="*/ 157377 w 172607"/>
              <a:gd name="connsiteY3" fmla="*/ 21259 h 52432"/>
              <a:gd name="connsiteX4" fmla="*/ 157457 w 172607"/>
              <a:gd name="connsiteY4" fmla="*/ 15071 h 52432"/>
              <a:gd name="connsiteX5" fmla="*/ 94554 w 172607"/>
              <a:gd name="connsiteY5" fmla="*/ 52433 h 52432"/>
              <a:gd name="connsiteX6" fmla="*/ 77578 w 172607"/>
              <a:gd name="connsiteY6" fmla="*/ 16103 h 52432"/>
              <a:gd name="connsiteX7" fmla="*/ 57430 w 172607"/>
              <a:gd name="connsiteY7" fmla="*/ 27922 h 52432"/>
              <a:gd name="connsiteX8" fmla="*/ 27604 w 172607"/>
              <a:gd name="connsiteY8" fmla="*/ 52036 h 52432"/>
              <a:gd name="connsiteX9" fmla="*/ 3173 w 172607"/>
              <a:gd name="connsiteY9" fmla="*/ 24194 h 52432"/>
              <a:gd name="connsiteX10" fmla="*/ 0 w 172607"/>
              <a:gd name="connsiteY10" fmla="*/ 0 h 5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2607" h="52432">
                <a:moveTo>
                  <a:pt x="0" y="0"/>
                </a:moveTo>
                <a:lnTo>
                  <a:pt x="169196" y="0"/>
                </a:lnTo>
                <a:lnTo>
                  <a:pt x="172608" y="14120"/>
                </a:lnTo>
                <a:cubicBezTo>
                  <a:pt x="165945" y="20465"/>
                  <a:pt x="166420" y="21100"/>
                  <a:pt x="157377" y="21259"/>
                </a:cubicBezTo>
                <a:lnTo>
                  <a:pt x="157457" y="15071"/>
                </a:lnTo>
                <a:cubicBezTo>
                  <a:pt x="140481" y="26811"/>
                  <a:pt x="114305" y="50846"/>
                  <a:pt x="94554" y="52433"/>
                </a:cubicBezTo>
                <a:cubicBezTo>
                  <a:pt x="85748" y="40931"/>
                  <a:pt x="81861" y="29826"/>
                  <a:pt x="77578" y="16103"/>
                </a:cubicBezTo>
                <a:cubicBezTo>
                  <a:pt x="65045" y="16817"/>
                  <a:pt x="65601" y="18641"/>
                  <a:pt x="57430" y="27922"/>
                </a:cubicBezTo>
                <a:cubicBezTo>
                  <a:pt x="46404" y="40455"/>
                  <a:pt x="44500" y="48625"/>
                  <a:pt x="27604" y="52036"/>
                </a:cubicBezTo>
                <a:cubicBezTo>
                  <a:pt x="15388" y="45849"/>
                  <a:pt x="10233" y="35378"/>
                  <a:pt x="3173" y="24194"/>
                </a:cubicBezTo>
                <a:lnTo>
                  <a:pt x="0" y="0"/>
                </a:ln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FC89B7BC-C610-6B8C-0530-4D6AB12D8E44}"/>
              </a:ext>
            </a:extLst>
          </p:cNvPr>
          <p:cNvSpPr/>
          <p:nvPr/>
        </p:nvSpPr>
        <p:spPr>
          <a:xfrm>
            <a:off x="5350756" y="5606981"/>
            <a:ext cx="949024" cy="221470"/>
          </a:xfrm>
          <a:custGeom>
            <a:avLst/>
            <a:gdLst>
              <a:gd name="connsiteX0" fmla="*/ 0 w 949024"/>
              <a:gd name="connsiteY0" fmla="*/ 122951 h 221470"/>
              <a:gd name="connsiteX1" fmla="*/ 210366 w 949024"/>
              <a:gd name="connsiteY1" fmla="*/ 0 h 221470"/>
              <a:gd name="connsiteX2" fmla="*/ 435485 w 949024"/>
              <a:gd name="connsiteY2" fmla="*/ 94236 h 221470"/>
              <a:gd name="connsiteX3" fmla="*/ 554550 w 949024"/>
              <a:gd name="connsiteY3" fmla="*/ 87493 h 221470"/>
              <a:gd name="connsiteX4" fmla="*/ 817348 w 949024"/>
              <a:gd name="connsiteY4" fmla="*/ 103437 h 221470"/>
              <a:gd name="connsiteX5" fmla="*/ 919516 w 949024"/>
              <a:gd name="connsiteY5" fmla="*/ 150714 h 221470"/>
              <a:gd name="connsiteX6" fmla="*/ 949025 w 949024"/>
              <a:gd name="connsiteY6" fmla="*/ 183237 h 221470"/>
              <a:gd name="connsiteX7" fmla="*/ 931574 w 949024"/>
              <a:gd name="connsiteY7" fmla="*/ 197039 h 221470"/>
              <a:gd name="connsiteX8" fmla="*/ 883345 w 949024"/>
              <a:gd name="connsiteY8" fmla="*/ 203544 h 221470"/>
              <a:gd name="connsiteX9" fmla="*/ 824091 w 949024"/>
              <a:gd name="connsiteY9" fmla="*/ 221471 h 221470"/>
              <a:gd name="connsiteX10" fmla="*/ 686861 w 949024"/>
              <a:gd name="connsiteY10" fmla="*/ 193549 h 221470"/>
              <a:gd name="connsiteX11" fmla="*/ 0 w 949024"/>
              <a:gd name="connsiteY11" fmla="*/ 122951 h 22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49024" h="221470">
                <a:moveTo>
                  <a:pt x="0" y="122951"/>
                </a:moveTo>
                <a:cubicBezTo>
                  <a:pt x="65838" y="73771"/>
                  <a:pt x="133025" y="28636"/>
                  <a:pt x="210366" y="0"/>
                </a:cubicBezTo>
                <a:cubicBezTo>
                  <a:pt x="287071" y="23003"/>
                  <a:pt x="356955" y="83131"/>
                  <a:pt x="435485" y="94236"/>
                </a:cubicBezTo>
                <a:cubicBezTo>
                  <a:pt x="474116" y="99710"/>
                  <a:pt x="516316" y="93284"/>
                  <a:pt x="554550" y="87493"/>
                </a:cubicBezTo>
                <a:cubicBezTo>
                  <a:pt x="668062" y="70280"/>
                  <a:pt x="707089" y="60286"/>
                  <a:pt x="817348" y="103437"/>
                </a:cubicBezTo>
                <a:cubicBezTo>
                  <a:pt x="852250" y="117081"/>
                  <a:pt x="887629" y="130804"/>
                  <a:pt x="919516" y="150714"/>
                </a:cubicBezTo>
                <a:cubicBezTo>
                  <a:pt x="932922" y="159043"/>
                  <a:pt x="945217" y="166976"/>
                  <a:pt x="949025" y="183237"/>
                </a:cubicBezTo>
                <a:lnTo>
                  <a:pt x="931574" y="197039"/>
                </a:lnTo>
                <a:cubicBezTo>
                  <a:pt x="909125" y="190535"/>
                  <a:pt x="903493" y="192439"/>
                  <a:pt x="883345" y="203544"/>
                </a:cubicBezTo>
                <a:cubicBezTo>
                  <a:pt x="861928" y="215363"/>
                  <a:pt x="848839" y="220995"/>
                  <a:pt x="824091" y="221471"/>
                </a:cubicBezTo>
                <a:cubicBezTo>
                  <a:pt x="783001" y="205368"/>
                  <a:pt x="730647" y="201878"/>
                  <a:pt x="686861" y="193549"/>
                </a:cubicBezTo>
                <a:cubicBezTo>
                  <a:pt x="458489" y="150397"/>
                  <a:pt x="233290" y="116526"/>
                  <a:pt x="0" y="122951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52D021C-98AE-25F3-ED60-4CE5525721BC}"/>
              </a:ext>
            </a:extLst>
          </p:cNvPr>
          <p:cNvSpPr/>
          <p:nvPr/>
        </p:nvSpPr>
        <p:spPr>
          <a:xfrm>
            <a:off x="8770307" y="2231"/>
            <a:ext cx="250079" cy="414861"/>
          </a:xfrm>
          <a:custGeom>
            <a:avLst/>
            <a:gdLst>
              <a:gd name="connsiteX0" fmla="*/ 0 w 250079"/>
              <a:gd name="connsiteY0" fmla="*/ 0 h 414861"/>
              <a:gd name="connsiteX1" fmla="*/ 107245 w 250079"/>
              <a:gd name="connsiteY1" fmla="*/ 0 h 414861"/>
              <a:gd name="connsiteX2" fmla="*/ 97330 w 250079"/>
              <a:gd name="connsiteY2" fmla="*/ 74088 h 414861"/>
              <a:gd name="connsiteX3" fmla="*/ 77181 w 250079"/>
              <a:gd name="connsiteY3" fmla="*/ 107562 h 414861"/>
              <a:gd name="connsiteX4" fmla="*/ 156505 w 250079"/>
              <a:gd name="connsiteY4" fmla="*/ 45532 h 414861"/>
              <a:gd name="connsiteX5" fmla="*/ 106055 w 250079"/>
              <a:gd name="connsiteY5" fmla="*/ 154998 h 414861"/>
              <a:gd name="connsiteX6" fmla="*/ 93998 w 250079"/>
              <a:gd name="connsiteY6" fmla="*/ 167293 h 414861"/>
              <a:gd name="connsiteX7" fmla="*/ 249710 w 250079"/>
              <a:gd name="connsiteY7" fmla="*/ 81386 h 414861"/>
              <a:gd name="connsiteX8" fmla="*/ 135088 w 250079"/>
              <a:gd name="connsiteY8" fmla="*/ 296590 h 414861"/>
              <a:gd name="connsiteX9" fmla="*/ 112639 w 250079"/>
              <a:gd name="connsiteY9" fmla="*/ 317849 h 414861"/>
              <a:gd name="connsiteX10" fmla="*/ 107007 w 250079"/>
              <a:gd name="connsiteY10" fmla="*/ 351085 h 414861"/>
              <a:gd name="connsiteX11" fmla="*/ 86224 w 250079"/>
              <a:gd name="connsiteY11" fmla="*/ 362984 h 414861"/>
              <a:gd name="connsiteX12" fmla="*/ 69329 w 250079"/>
              <a:gd name="connsiteY12" fmla="*/ 396934 h 414861"/>
              <a:gd name="connsiteX13" fmla="*/ 44818 w 250079"/>
              <a:gd name="connsiteY13" fmla="*/ 405025 h 414861"/>
              <a:gd name="connsiteX14" fmla="*/ 26414 w 250079"/>
              <a:gd name="connsiteY14" fmla="*/ 414861 h 414861"/>
              <a:gd name="connsiteX15" fmla="*/ 0 w 250079"/>
              <a:gd name="connsiteY15" fmla="*/ 0 h 414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0079" h="414861">
                <a:moveTo>
                  <a:pt x="0" y="0"/>
                </a:moveTo>
                <a:lnTo>
                  <a:pt x="107245" y="0"/>
                </a:lnTo>
                <a:cubicBezTo>
                  <a:pt x="116923" y="29508"/>
                  <a:pt x="111291" y="46721"/>
                  <a:pt x="97330" y="74088"/>
                </a:cubicBezTo>
                <a:cubicBezTo>
                  <a:pt x="91539" y="85749"/>
                  <a:pt x="84717" y="96933"/>
                  <a:pt x="77181" y="107562"/>
                </a:cubicBezTo>
                <a:cubicBezTo>
                  <a:pt x="113511" y="91777"/>
                  <a:pt x="136992" y="80831"/>
                  <a:pt x="156505" y="45532"/>
                </a:cubicBezTo>
                <a:cubicBezTo>
                  <a:pt x="160947" y="75754"/>
                  <a:pt x="124537" y="131280"/>
                  <a:pt x="106055" y="154998"/>
                </a:cubicBezTo>
                <a:cubicBezTo>
                  <a:pt x="102327" y="159757"/>
                  <a:pt x="98520" y="163247"/>
                  <a:pt x="93998" y="167293"/>
                </a:cubicBezTo>
                <a:cubicBezTo>
                  <a:pt x="142703" y="151111"/>
                  <a:pt x="214569" y="119461"/>
                  <a:pt x="249710" y="81386"/>
                </a:cubicBezTo>
                <a:cubicBezTo>
                  <a:pt x="256770" y="122079"/>
                  <a:pt x="160630" y="260736"/>
                  <a:pt x="135088" y="296590"/>
                </a:cubicBezTo>
                <a:cubicBezTo>
                  <a:pt x="128900" y="305316"/>
                  <a:pt x="121523" y="311820"/>
                  <a:pt x="112639" y="317849"/>
                </a:cubicBezTo>
                <a:cubicBezTo>
                  <a:pt x="113908" y="334031"/>
                  <a:pt x="114542" y="337045"/>
                  <a:pt x="107007" y="351085"/>
                </a:cubicBezTo>
                <a:lnTo>
                  <a:pt x="86224" y="362984"/>
                </a:lnTo>
                <a:cubicBezTo>
                  <a:pt x="82179" y="380038"/>
                  <a:pt x="80909" y="384004"/>
                  <a:pt x="69329" y="396934"/>
                </a:cubicBezTo>
                <a:cubicBezTo>
                  <a:pt x="61237" y="399710"/>
                  <a:pt x="53146" y="403042"/>
                  <a:pt x="44818" y="405025"/>
                </a:cubicBezTo>
                <a:cubicBezTo>
                  <a:pt x="38551" y="412006"/>
                  <a:pt x="35140" y="412164"/>
                  <a:pt x="26414" y="414861"/>
                </a:cubicBezTo>
                <a:cubicBezTo>
                  <a:pt x="-30698" y="356638"/>
                  <a:pt x="52194" y="89239"/>
                  <a:pt x="0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488FF027-923C-EBFA-0256-C3BC805FEECD}"/>
              </a:ext>
            </a:extLst>
          </p:cNvPr>
          <p:cNvSpPr/>
          <p:nvPr/>
        </p:nvSpPr>
        <p:spPr>
          <a:xfrm>
            <a:off x="8815759" y="315796"/>
            <a:ext cx="67965" cy="49671"/>
          </a:xfrm>
          <a:custGeom>
            <a:avLst/>
            <a:gdLst>
              <a:gd name="connsiteX0" fmla="*/ 0 w 67965"/>
              <a:gd name="connsiteY0" fmla="*/ 6663 h 49671"/>
              <a:gd name="connsiteX1" fmla="*/ 8329 w 67965"/>
              <a:gd name="connsiteY1" fmla="*/ 6505 h 49671"/>
              <a:gd name="connsiteX2" fmla="*/ 61396 w 67965"/>
              <a:gd name="connsiteY2" fmla="*/ 0 h 49671"/>
              <a:gd name="connsiteX3" fmla="*/ 67187 w 67965"/>
              <a:gd name="connsiteY3" fmla="*/ 4283 h 49671"/>
              <a:gd name="connsiteX4" fmla="*/ 61555 w 67965"/>
              <a:gd name="connsiteY4" fmla="*/ 37520 h 49671"/>
              <a:gd name="connsiteX5" fmla="*/ 40772 w 67965"/>
              <a:gd name="connsiteY5" fmla="*/ 49418 h 49671"/>
              <a:gd name="connsiteX6" fmla="*/ 9361 w 67965"/>
              <a:gd name="connsiteY6" fmla="*/ 45373 h 49671"/>
              <a:gd name="connsiteX7" fmla="*/ 0 w 67965"/>
              <a:gd name="connsiteY7" fmla="*/ 6663 h 4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65" h="49671">
                <a:moveTo>
                  <a:pt x="0" y="6663"/>
                </a:moveTo>
                <a:cubicBezTo>
                  <a:pt x="5474" y="6029"/>
                  <a:pt x="3728" y="5870"/>
                  <a:pt x="8329" y="6505"/>
                </a:cubicBezTo>
                <a:cubicBezTo>
                  <a:pt x="28874" y="9439"/>
                  <a:pt x="41883" y="6029"/>
                  <a:pt x="61396" y="0"/>
                </a:cubicBezTo>
                <a:lnTo>
                  <a:pt x="67187" y="4283"/>
                </a:lnTo>
                <a:cubicBezTo>
                  <a:pt x="68456" y="20465"/>
                  <a:pt x="69090" y="23480"/>
                  <a:pt x="61555" y="37520"/>
                </a:cubicBezTo>
                <a:lnTo>
                  <a:pt x="40772" y="49418"/>
                </a:lnTo>
                <a:cubicBezTo>
                  <a:pt x="28794" y="49894"/>
                  <a:pt x="20465" y="50212"/>
                  <a:pt x="9361" y="45373"/>
                </a:cubicBezTo>
                <a:cubicBezTo>
                  <a:pt x="5949" y="32602"/>
                  <a:pt x="2856" y="19672"/>
                  <a:pt x="0" y="666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230F239-98ED-A3EB-72DB-419EE54F9F43}"/>
              </a:ext>
            </a:extLst>
          </p:cNvPr>
          <p:cNvSpPr/>
          <p:nvPr/>
        </p:nvSpPr>
        <p:spPr>
          <a:xfrm>
            <a:off x="8815205" y="322538"/>
            <a:ext cx="41406" cy="84796"/>
          </a:xfrm>
          <a:custGeom>
            <a:avLst/>
            <a:gdLst>
              <a:gd name="connsiteX0" fmla="*/ 0 w 41406"/>
              <a:gd name="connsiteY0" fmla="*/ 84797 h 84796"/>
              <a:gd name="connsiteX1" fmla="*/ 634 w 41406"/>
              <a:gd name="connsiteY1" fmla="*/ 0 h 84796"/>
              <a:gd name="connsiteX2" fmla="*/ 9995 w 41406"/>
              <a:gd name="connsiteY2" fmla="*/ 38789 h 84796"/>
              <a:gd name="connsiteX3" fmla="*/ 41407 w 41406"/>
              <a:gd name="connsiteY3" fmla="*/ 42835 h 84796"/>
              <a:gd name="connsiteX4" fmla="*/ 24511 w 41406"/>
              <a:gd name="connsiteY4" fmla="*/ 76785 h 84796"/>
              <a:gd name="connsiteX5" fmla="*/ 0 w 41406"/>
              <a:gd name="connsiteY5" fmla="*/ 84797 h 84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406" h="84796">
                <a:moveTo>
                  <a:pt x="0" y="84797"/>
                </a:moveTo>
                <a:cubicBezTo>
                  <a:pt x="2856" y="56954"/>
                  <a:pt x="952" y="27922"/>
                  <a:pt x="634" y="0"/>
                </a:cubicBezTo>
                <a:cubicBezTo>
                  <a:pt x="3490" y="13009"/>
                  <a:pt x="6583" y="25939"/>
                  <a:pt x="9995" y="38789"/>
                </a:cubicBezTo>
                <a:cubicBezTo>
                  <a:pt x="21099" y="43549"/>
                  <a:pt x="29429" y="43311"/>
                  <a:pt x="41407" y="42835"/>
                </a:cubicBezTo>
                <a:cubicBezTo>
                  <a:pt x="37361" y="59889"/>
                  <a:pt x="36092" y="63855"/>
                  <a:pt x="24511" y="76785"/>
                </a:cubicBezTo>
                <a:cubicBezTo>
                  <a:pt x="16340" y="79482"/>
                  <a:pt x="8249" y="82814"/>
                  <a:pt x="0" y="8479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26DEAC8E-0F29-DF6B-7AB1-A9FDF187E223}"/>
              </a:ext>
            </a:extLst>
          </p:cNvPr>
          <p:cNvSpPr/>
          <p:nvPr/>
        </p:nvSpPr>
        <p:spPr>
          <a:xfrm>
            <a:off x="8328714" y="462861"/>
            <a:ext cx="258012" cy="272396"/>
          </a:xfrm>
          <a:custGeom>
            <a:avLst/>
            <a:gdLst>
              <a:gd name="connsiteX0" fmla="*/ 0 w 258012"/>
              <a:gd name="connsiteY0" fmla="*/ 32919 h 272396"/>
              <a:gd name="connsiteX1" fmla="*/ 35537 w 258012"/>
              <a:gd name="connsiteY1" fmla="*/ 13802 h 272396"/>
              <a:gd name="connsiteX2" fmla="*/ 87732 w 258012"/>
              <a:gd name="connsiteY2" fmla="*/ 18165 h 272396"/>
              <a:gd name="connsiteX3" fmla="*/ 113274 w 258012"/>
              <a:gd name="connsiteY3" fmla="*/ 4680 h 272396"/>
              <a:gd name="connsiteX4" fmla="*/ 115336 w 258012"/>
              <a:gd name="connsiteY4" fmla="*/ 8091 h 272396"/>
              <a:gd name="connsiteX5" fmla="*/ 123189 w 258012"/>
              <a:gd name="connsiteY5" fmla="*/ 0 h 272396"/>
              <a:gd name="connsiteX6" fmla="*/ 134454 w 258012"/>
              <a:gd name="connsiteY6" fmla="*/ 47832 h 272396"/>
              <a:gd name="connsiteX7" fmla="*/ 222502 w 258012"/>
              <a:gd name="connsiteY7" fmla="*/ 48149 h 272396"/>
              <a:gd name="connsiteX8" fmla="*/ 232814 w 258012"/>
              <a:gd name="connsiteY8" fmla="*/ 59968 h 272396"/>
              <a:gd name="connsiteX9" fmla="*/ 229721 w 258012"/>
              <a:gd name="connsiteY9" fmla="*/ 74802 h 272396"/>
              <a:gd name="connsiteX10" fmla="*/ 242174 w 258012"/>
              <a:gd name="connsiteY10" fmla="*/ 92332 h 272396"/>
              <a:gd name="connsiteX11" fmla="*/ 245744 w 258012"/>
              <a:gd name="connsiteY11" fmla="*/ 272396 h 272396"/>
              <a:gd name="connsiteX12" fmla="*/ 129536 w 258012"/>
              <a:gd name="connsiteY12" fmla="*/ 183396 h 272396"/>
              <a:gd name="connsiteX13" fmla="*/ 0 w 258012"/>
              <a:gd name="connsiteY13" fmla="*/ 32919 h 272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8012" h="272396">
                <a:moveTo>
                  <a:pt x="0" y="32919"/>
                </a:moveTo>
                <a:cubicBezTo>
                  <a:pt x="11185" y="19196"/>
                  <a:pt x="17372" y="15151"/>
                  <a:pt x="35537" y="13802"/>
                </a:cubicBezTo>
                <a:cubicBezTo>
                  <a:pt x="52116" y="12612"/>
                  <a:pt x="71391" y="15547"/>
                  <a:pt x="87732" y="18165"/>
                </a:cubicBezTo>
                <a:lnTo>
                  <a:pt x="113274" y="4680"/>
                </a:lnTo>
                <a:lnTo>
                  <a:pt x="115336" y="8091"/>
                </a:lnTo>
                <a:lnTo>
                  <a:pt x="123189" y="0"/>
                </a:lnTo>
                <a:cubicBezTo>
                  <a:pt x="128980" y="16975"/>
                  <a:pt x="122792" y="34902"/>
                  <a:pt x="134454" y="47832"/>
                </a:cubicBezTo>
                <a:cubicBezTo>
                  <a:pt x="168562" y="39344"/>
                  <a:pt x="189108" y="34902"/>
                  <a:pt x="222502" y="48149"/>
                </a:cubicBezTo>
                <a:lnTo>
                  <a:pt x="232814" y="59968"/>
                </a:lnTo>
                <a:lnTo>
                  <a:pt x="229721" y="74802"/>
                </a:lnTo>
                <a:cubicBezTo>
                  <a:pt x="235035" y="79720"/>
                  <a:pt x="239319" y="85749"/>
                  <a:pt x="242174" y="92332"/>
                </a:cubicBezTo>
                <a:cubicBezTo>
                  <a:pt x="261688" y="137150"/>
                  <a:pt x="263512" y="226230"/>
                  <a:pt x="245744" y="272396"/>
                </a:cubicBezTo>
                <a:cubicBezTo>
                  <a:pt x="230355" y="236066"/>
                  <a:pt x="159203" y="209652"/>
                  <a:pt x="129536" y="183396"/>
                </a:cubicBezTo>
                <a:cubicBezTo>
                  <a:pt x="80672" y="140244"/>
                  <a:pt x="56955" y="67504"/>
                  <a:pt x="0" y="3291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F3F6FC3-2F95-2DC0-6549-49324B8832F4}"/>
              </a:ext>
            </a:extLst>
          </p:cNvPr>
          <p:cNvSpPr/>
          <p:nvPr/>
        </p:nvSpPr>
        <p:spPr>
          <a:xfrm>
            <a:off x="11996308" y="4280694"/>
            <a:ext cx="187789" cy="202671"/>
          </a:xfrm>
          <a:custGeom>
            <a:avLst/>
            <a:gdLst>
              <a:gd name="connsiteX0" fmla="*/ 0 w 187789"/>
              <a:gd name="connsiteY0" fmla="*/ 202671 h 202671"/>
              <a:gd name="connsiteX1" fmla="*/ 179033 w 187789"/>
              <a:gd name="connsiteY1" fmla="*/ 0 h 202671"/>
              <a:gd name="connsiteX2" fmla="*/ 183079 w 187789"/>
              <a:gd name="connsiteY2" fmla="*/ 56399 h 202671"/>
              <a:gd name="connsiteX3" fmla="*/ 179826 w 187789"/>
              <a:gd name="connsiteY3" fmla="*/ 63538 h 202671"/>
              <a:gd name="connsiteX4" fmla="*/ 177605 w 187789"/>
              <a:gd name="connsiteY4" fmla="*/ 68536 h 202671"/>
              <a:gd name="connsiteX5" fmla="*/ 0 w 187789"/>
              <a:gd name="connsiteY5" fmla="*/ 202671 h 20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789" h="202671">
                <a:moveTo>
                  <a:pt x="0" y="202671"/>
                </a:moveTo>
                <a:cubicBezTo>
                  <a:pt x="66394" y="157060"/>
                  <a:pt x="95426" y="31888"/>
                  <a:pt x="179033" y="0"/>
                </a:cubicBezTo>
                <a:cubicBezTo>
                  <a:pt x="187838" y="19910"/>
                  <a:pt x="191407" y="35220"/>
                  <a:pt x="183079" y="56399"/>
                </a:cubicBezTo>
                <a:cubicBezTo>
                  <a:pt x="182048" y="58858"/>
                  <a:pt x="180937" y="61158"/>
                  <a:pt x="179826" y="63538"/>
                </a:cubicBezTo>
                <a:cubicBezTo>
                  <a:pt x="179113" y="65204"/>
                  <a:pt x="178398" y="66870"/>
                  <a:pt x="177605" y="68536"/>
                </a:cubicBezTo>
                <a:cubicBezTo>
                  <a:pt x="162455" y="99630"/>
                  <a:pt x="34823" y="191328"/>
                  <a:pt x="0" y="202671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6DC0149-4331-DD2B-5F4D-E520487D64F9}"/>
              </a:ext>
            </a:extLst>
          </p:cNvPr>
          <p:cNvSpPr/>
          <p:nvPr/>
        </p:nvSpPr>
        <p:spPr>
          <a:xfrm>
            <a:off x="12027483" y="4435375"/>
            <a:ext cx="154420" cy="109069"/>
          </a:xfrm>
          <a:custGeom>
            <a:avLst/>
            <a:gdLst>
              <a:gd name="connsiteX0" fmla="*/ 0 w 154420"/>
              <a:gd name="connsiteY0" fmla="*/ 109070 h 109069"/>
              <a:gd name="connsiteX1" fmla="*/ 147621 w 154420"/>
              <a:gd name="connsiteY1" fmla="*/ 0 h 109069"/>
              <a:gd name="connsiteX2" fmla="*/ 149604 w 154420"/>
              <a:gd name="connsiteY2" fmla="*/ 42438 h 109069"/>
              <a:gd name="connsiteX3" fmla="*/ 148018 w 154420"/>
              <a:gd name="connsiteY3" fmla="*/ 45611 h 109069"/>
              <a:gd name="connsiteX4" fmla="*/ 0 w 154420"/>
              <a:gd name="connsiteY4" fmla="*/ 109070 h 109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420" h="109069">
                <a:moveTo>
                  <a:pt x="0" y="109070"/>
                </a:moveTo>
                <a:cubicBezTo>
                  <a:pt x="53146" y="82893"/>
                  <a:pt x="99551" y="18562"/>
                  <a:pt x="147621" y="0"/>
                </a:cubicBezTo>
                <a:cubicBezTo>
                  <a:pt x="154601" y="17610"/>
                  <a:pt x="157695" y="24273"/>
                  <a:pt x="149604" y="42438"/>
                </a:cubicBezTo>
                <a:cubicBezTo>
                  <a:pt x="149128" y="43548"/>
                  <a:pt x="148493" y="44580"/>
                  <a:pt x="148018" y="45611"/>
                </a:cubicBezTo>
                <a:cubicBezTo>
                  <a:pt x="131122" y="74881"/>
                  <a:pt x="33712" y="98916"/>
                  <a:pt x="0" y="10907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F34DAC69-56D8-0831-856F-51E264221296}"/>
              </a:ext>
            </a:extLst>
          </p:cNvPr>
          <p:cNvSpPr/>
          <p:nvPr/>
        </p:nvSpPr>
        <p:spPr>
          <a:xfrm>
            <a:off x="2823514" y="683935"/>
            <a:ext cx="6266394" cy="5079550"/>
          </a:xfrm>
          <a:custGeom>
            <a:avLst/>
            <a:gdLst>
              <a:gd name="connsiteX0" fmla="*/ 1718937 w 6266394"/>
              <a:gd name="connsiteY0" fmla="*/ 0 h 5079550"/>
              <a:gd name="connsiteX1" fmla="*/ 1942074 w 6266394"/>
              <a:gd name="connsiteY1" fmla="*/ 126759 h 5079550"/>
              <a:gd name="connsiteX2" fmla="*/ 1989350 w 6266394"/>
              <a:gd name="connsiteY2" fmla="*/ 146748 h 5079550"/>
              <a:gd name="connsiteX3" fmla="*/ 2066215 w 6266394"/>
              <a:gd name="connsiteY3" fmla="*/ 172846 h 5079550"/>
              <a:gd name="connsiteX4" fmla="*/ 2234539 w 6266394"/>
              <a:gd name="connsiteY4" fmla="*/ 195929 h 5079550"/>
              <a:gd name="connsiteX5" fmla="*/ 2472112 w 6266394"/>
              <a:gd name="connsiteY5" fmla="*/ 227103 h 5079550"/>
              <a:gd name="connsiteX6" fmla="*/ 2553181 w 6266394"/>
              <a:gd name="connsiteY6" fmla="*/ 259943 h 5079550"/>
              <a:gd name="connsiteX7" fmla="*/ 2623937 w 6266394"/>
              <a:gd name="connsiteY7" fmla="*/ 285881 h 5079550"/>
              <a:gd name="connsiteX8" fmla="*/ 2625683 w 6266394"/>
              <a:gd name="connsiteY8" fmla="*/ 291513 h 5079550"/>
              <a:gd name="connsiteX9" fmla="*/ 2752441 w 6266394"/>
              <a:gd name="connsiteY9" fmla="*/ 390112 h 5079550"/>
              <a:gd name="connsiteX10" fmla="*/ 2953288 w 6266394"/>
              <a:gd name="connsiteY10" fmla="*/ 471022 h 5079550"/>
              <a:gd name="connsiteX11" fmla="*/ 3226160 w 6266394"/>
              <a:gd name="connsiteY11" fmla="*/ 553201 h 5079550"/>
              <a:gd name="connsiteX12" fmla="*/ 3356171 w 6266394"/>
              <a:gd name="connsiteY12" fmla="*/ 582709 h 5079550"/>
              <a:gd name="connsiteX13" fmla="*/ 3115425 w 6266394"/>
              <a:gd name="connsiteY13" fmla="*/ 564941 h 5079550"/>
              <a:gd name="connsiteX14" fmla="*/ 2931791 w 6266394"/>
              <a:gd name="connsiteY14" fmla="*/ 689320 h 5079550"/>
              <a:gd name="connsiteX15" fmla="*/ 2769575 w 6266394"/>
              <a:gd name="connsiteY15" fmla="*/ 755317 h 5079550"/>
              <a:gd name="connsiteX16" fmla="*/ 2537316 w 6266394"/>
              <a:gd name="connsiteY16" fmla="*/ 1141701 h 5079550"/>
              <a:gd name="connsiteX17" fmla="*/ 2548818 w 6266394"/>
              <a:gd name="connsiteY17" fmla="*/ 1357064 h 5079550"/>
              <a:gd name="connsiteX18" fmla="*/ 2534461 w 6266394"/>
              <a:gd name="connsiteY18" fmla="*/ 1372294 h 5079550"/>
              <a:gd name="connsiteX19" fmla="*/ 2541520 w 6266394"/>
              <a:gd name="connsiteY19" fmla="*/ 1386810 h 5079550"/>
              <a:gd name="connsiteX20" fmla="*/ 2599030 w 6266394"/>
              <a:gd name="connsiteY20" fmla="*/ 1481284 h 5079550"/>
              <a:gd name="connsiteX21" fmla="*/ 2606407 w 6266394"/>
              <a:gd name="connsiteY21" fmla="*/ 1483585 h 5079550"/>
              <a:gd name="connsiteX22" fmla="*/ 2609897 w 6266394"/>
              <a:gd name="connsiteY22" fmla="*/ 1510237 h 5079550"/>
              <a:gd name="connsiteX23" fmla="*/ 2646307 w 6266394"/>
              <a:gd name="connsiteY23" fmla="*/ 1510713 h 5079550"/>
              <a:gd name="connsiteX24" fmla="*/ 2714683 w 6266394"/>
              <a:gd name="connsiteY24" fmla="*/ 1476366 h 5079550"/>
              <a:gd name="connsiteX25" fmla="*/ 2639643 w 6266394"/>
              <a:gd name="connsiteY25" fmla="*/ 1558228 h 5079550"/>
              <a:gd name="connsiteX26" fmla="*/ 2622985 w 6266394"/>
              <a:gd name="connsiteY26" fmla="*/ 1609233 h 5079550"/>
              <a:gd name="connsiteX27" fmla="*/ 2639167 w 6266394"/>
              <a:gd name="connsiteY27" fmla="*/ 1620497 h 5079550"/>
              <a:gd name="connsiteX28" fmla="*/ 2754107 w 6266394"/>
              <a:gd name="connsiteY28" fmla="*/ 1567192 h 5079550"/>
              <a:gd name="connsiteX29" fmla="*/ 2713335 w 6266394"/>
              <a:gd name="connsiteY29" fmla="*/ 1677768 h 5079550"/>
              <a:gd name="connsiteX30" fmla="*/ 2769575 w 6266394"/>
              <a:gd name="connsiteY30" fmla="*/ 1749477 h 5079550"/>
              <a:gd name="connsiteX31" fmla="*/ 2810744 w 6266394"/>
              <a:gd name="connsiteY31" fmla="*/ 1719889 h 5079550"/>
              <a:gd name="connsiteX32" fmla="*/ 2897365 w 6266394"/>
              <a:gd name="connsiteY32" fmla="*/ 1619228 h 5079550"/>
              <a:gd name="connsiteX33" fmla="*/ 2923224 w 6266394"/>
              <a:gd name="connsiteY33" fmla="*/ 1728059 h 5079550"/>
              <a:gd name="connsiteX34" fmla="*/ 3001120 w 6266394"/>
              <a:gd name="connsiteY34" fmla="*/ 1636362 h 5079550"/>
              <a:gd name="connsiteX35" fmla="*/ 3034594 w 6266394"/>
              <a:gd name="connsiteY35" fmla="*/ 1689508 h 5079550"/>
              <a:gd name="connsiteX36" fmla="*/ 3002230 w 6266394"/>
              <a:gd name="connsiteY36" fmla="*/ 1819043 h 5079550"/>
              <a:gd name="connsiteX37" fmla="*/ 3020633 w 6266394"/>
              <a:gd name="connsiteY37" fmla="*/ 1820075 h 5079550"/>
              <a:gd name="connsiteX38" fmla="*/ 3163177 w 6266394"/>
              <a:gd name="connsiteY38" fmla="*/ 1726711 h 5079550"/>
              <a:gd name="connsiteX39" fmla="*/ 3084489 w 6266394"/>
              <a:gd name="connsiteY39" fmla="*/ 1874173 h 5079550"/>
              <a:gd name="connsiteX40" fmla="*/ 3084647 w 6266394"/>
              <a:gd name="connsiteY40" fmla="*/ 1886468 h 5079550"/>
              <a:gd name="connsiteX41" fmla="*/ 3093452 w 6266394"/>
              <a:gd name="connsiteY41" fmla="*/ 1919943 h 5079550"/>
              <a:gd name="connsiteX42" fmla="*/ 3117566 w 6266394"/>
              <a:gd name="connsiteY42" fmla="*/ 1941915 h 5079550"/>
              <a:gd name="connsiteX43" fmla="*/ 3264077 w 6266394"/>
              <a:gd name="connsiteY43" fmla="*/ 1802147 h 5079550"/>
              <a:gd name="connsiteX44" fmla="*/ 3240439 w 6266394"/>
              <a:gd name="connsiteY44" fmla="*/ 1872904 h 5079550"/>
              <a:gd name="connsiteX45" fmla="*/ 3254796 w 6266394"/>
              <a:gd name="connsiteY45" fmla="*/ 1926368 h 5079550"/>
              <a:gd name="connsiteX46" fmla="*/ 3269471 w 6266394"/>
              <a:gd name="connsiteY46" fmla="*/ 1925733 h 5079550"/>
              <a:gd name="connsiteX47" fmla="*/ 3318017 w 6266394"/>
              <a:gd name="connsiteY47" fmla="*/ 1870604 h 5079550"/>
              <a:gd name="connsiteX48" fmla="*/ 3343004 w 6266394"/>
              <a:gd name="connsiteY48" fmla="*/ 1949530 h 5079550"/>
              <a:gd name="connsiteX49" fmla="*/ 3329995 w 6266394"/>
              <a:gd name="connsiteY49" fmla="*/ 2010530 h 5079550"/>
              <a:gd name="connsiteX50" fmla="*/ 3363152 w 6266394"/>
              <a:gd name="connsiteY50" fmla="*/ 2063280 h 5079550"/>
              <a:gd name="connsiteX51" fmla="*/ 3427562 w 6266394"/>
              <a:gd name="connsiteY51" fmla="*/ 1979990 h 5079550"/>
              <a:gd name="connsiteX52" fmla="*/ 3503713 w 6266394"/>
              <a:gd name="connsiteY52" fmla="*/ 2108891 h 5079550"/>
              <a:gd name="connsiteX53" fmla="*/ 3553924 w 6266394"/>
              <a:gd name="connsiteY53" fmla="*/ 1974358 h 5079550"/>
              <a:gd name="connsiteX54" fmla="*/ 3595648 w 6266394"/>
              <a:gd name="connsiteY54" fmla="*/ 2038293 h 5079550"/>
              <a:gd name="connsiteX55" fmla="*/ 3635469 w 6266394"/>
              <a:gd name="connsiteY55" fmla="*/ 2055506 h 5079550"/>
              <a:gd name="connsiteX56" fmla="*/ 3647447 w 6266394"/>
              <a:gd name="connsiteY56" fmla="*/ 2019414 h 5079550"/>
              <a:gd name="connsiteX57" fmla="*/ 3574073 w 6266394"/>
              <a:gd name="connsiteY57" fmla="*/ 1867986 h 5079550"/>
              <a:gd name="connsiteX58" fmla="*/ 3613893 w 6266394"/>
              <a:gd name="connsiteY58" fmla="*/ 1883057 h 5079550"/>
              <a:gd name="connsiteX59" fmla="*/ 3660218 w 6266394"/>
              <a:gd name="connsiteY59" fmla="*/ 1884882 h 5079550"/>
              <a:gd name="connsiteX60" fmla="*/ 3653793 w 6266394"/>
              <a:gd name="connsiteY60" fmla="*/ 1859815 h 5079550"/>
              <a:gd name="connsiteX61" fmla="*/ 3486817 w 6266394"/>
              <a:gd name="connsiteY61" fmla="*/ 1773908 h 5079550"/>
              <a:gd name="connsiteX62" fmla="*/ 3514263 w 6266394"/>
              <a:gd name="connsiteY62" fmla="*/ 1690777 h 5079550"/>
              <a:gd name="connsiteX63" fmla="*/ 3562491 w 6266394"/>
              <a:gd name="connsiteY63" fmla="*/ 1749873 h 5079550"/>
              <a:gd name="connsiteX64" fmla="*/ 3603422 w 6266394"/>
              <a:gd name="connsiteY64" fmla="*/ 1748684 h 5079550"/>
              <a:gd name="connsiteX65" fmla="*/ 3681000 w 6266394"/>
              <a:gd name="connsiteY65" fmla="*/ 1794532 h 5079550"/>
              <a:gd name="connsiteX66" fmla="*/ 3688140 w 6266394"/>
              <a:gd name="connsiteY66" fmla="*/ 1787948 h 5079550"/>
              <a:gd name="connsiteX67" fmla="*/ 3665136 w 6266394"/>
              <a:gd name="connsiteY67" fmla="*/ 1657938 h 5079550"/>
              <a:gd name="connsiteX68" fmla="*/ 3777378 w 6266394"/>
              <a:gd name="connsiteY68" fmla="*/ 1711322 h 5079550"/>
              <a:gd name="connsiteX69" fmla="*/ 3807204 w 6266394"/>
              <a:gd name="connsiteY69" fmla="*/ 1698551 h 5079550"/>
              <a:gd name="connsiteX70" fmla="*/ 3808632 w 6266394"/>
              <a:gd name="connsiteY70" fmla="*/ 1680545 h 5079550"/>
              <a:gd name="connsiteX71" fmla="*/ 3721297 w 6266394"/>
              <a:gd name="connsiteY71" fmla="*/ 1578138 h 5079550"/>
              <a:gd name="connsiteX72" fmla="*/ 3886606 w 6266394"/>
              <a:gd name="connsiteY72" fmla="*/ 1679037 h 5079550"/>
              <a:gd name="connsiteX73" fmla="*/ 3830525 w 6266394"/>
              <a:gd name="connsiteY73" fmla="*/ 1718382 h 5079550"/>
              <a:gd name="connsiteX74" fmla="*/ 3743269 w 6266394"/>
              <a:gd name="connsiteY74" fmla="*/ 1765738 h 5079550"/>
              <a:gd name="connsiteX75" fmla="*/ 3689885 w 6266394"/>
              <a:gd name="connsiteY75" fmla="*/ 1840778 h 5079550"/>
              <a:gd name="connsiteX76" fmla="*/ 3692740 w 6266394"/>
              <a:gd name="connsiteY76" fmla="*/ 1901460 h 5079550"/>
              <a:gd name="connsiteX77" fmla="*/ 3715109 w 6266394"/>
              <a:gd name="connsiteY77" fmla="*/ 1880598 h 5079550"/>
              <a:gd name="connsiteX78" fmla="*/ 3724945 w 6266394"/>
              <a:gd name="connsiteY78" fmla="*/ 2003708 h 5079550"/>
              <a:gd name="connsiteX79" fmla="*/ 3750805 w 6266394"/>
              <a:gd name="connsiteY79" fmla="*/ 2054316 h 5079550"/>
              <a:gd name="connsiteX80" fmla="*/ 3764845 w 6266394"/>
              <a:gd name="connsiteY80" fmla="*/ 2050985 h 5079550"/>
              <a:gd name="connsiteX81" fmla="*/ 3842027 w 6266394"/>
              <a:gd name="connsiteY81" fmla="*/ 1932158 h 5079550"/>
              <a:gd name="connsiteX82" fmla="*/ 3844565 w 6266394"/>
              <a:gd name="connsiteY82" fmla="*/ 1971741 h 5079550"/>
              <a:gd name="connsiteX83" fmla="*/ 3880419 w 6266394"/>
              <a:gd name="connsiteY83" fmla="*/ 2056855 h 5079550"/>
              <a:gd name="connsiteX84" fmla="*/ 3908420 w 6266394"/>
              <a:gd name="connsiteY84" fmla="*/ 2054237 h 5079550"/>
              <a:gd name="connsiteX85" fmla="*/ 3963074 w 6266394"/>
              <a:gd name="connsiteY85" fmla="*/ 1931920 h 5079550"/>
              <a:gd name="connsiteX86" fmla="*/ 4030023 w 6266394"/>
              <a:gd name="connsiteY86" fmla="*/ 2060345 h 5079550"/>
              <a:gd name="connsiteX87" fmla="*/ 4052075 w 6266394"/>
              <a:gd name="connsiteY87" fmla="*/ 2061773 h 5079550"/>
              <a:gd name="connsiteX88" fmla="*/ 4086819 w 6266394"/>
              <a:gd name="connsiteY88" fmla="*/ 1922957 h 5079550"/>
              <a:gd name="connsiteX89" fmla="*/ 4101652 w 6266394"/>
              <a:gd name="connsiteY89" fmla="*/ 1911455 h 5079550"/>
              <a:gd name="connsiteX90" fmla="*/ 4195412 w 6266394"/>
              <a:gd name="connsiteY90" fmla="*/ 1974993 h 5079550"/>
              <a:gd name="connsiteX91" fmla="*/ 4219685 w 6266394"/>
              <a:gd name="connsiteY91" fmla="*/ 1972772 h 5079550"/>
              <a:gd name="connsiteX92" fmla="*/ 4227380 w 6266394"/>
              <a:gd name="connsiteY92" fmla="*/ 1946675 h 5079550"/>
              <a:gd name="connsiteX93" fmla="*/ 4176057 w 6266394"/>
              <a:gd name="connsiteY93" fmla="*/ 1827610 h 5079550"/>
              <a:gd name="connsiteX94" fmla="*/ 4346206 w 6266394"/>
              <a:gd name="connsiteY94" fmla="*/ 1856563 h 5079550"/>
              <a:gd name="connsiteX95" fmla="*/ 4350490 w 6266394"/>
              <a:gd name="connsiteY95" fmla="*/ 1825706 h 5079550"/>
              <a:gd name="connsiteX96" fmla="*/ 4152657 w 6266394"/>
              <a:gd name="connsiteY96" fmla="*/ 1691571 h 5079550"/>
              <a:gd name="connsiteX97" fmla="*/ 4290046 w 6266394"/>
              <a:gd name="connsiteY97" fmla="*/ 1710926 h 5079550"/>
              <a:gd name="connsiteX98" fmla="*/ 4278781 w 6266394"/>
              <a:gd name="connsiteY98" fmla="*/ 1670788 h 5079550"/>
              <a:gd name="connsiteX99" fmla="*/ 4189622 w 6266394"/>
              <a:gd name="connsiteY99" fmla="*/ 1605663 h 5079550"/>
              <a:gd name="connsiteX100" fmla="*/ 4007099 w 6266394"/>
              <a:gd name="connsiteY100" fmla="*/ 1645801 h 5079550"/>
              <a:gd name="connsiteX101" fmla="*/ 4251891 w 6266394"/>
              <a:gd name="connsiteY101" fmla="*/ 1452569 h 5079550"/>
              <a:gd name="connsiteX102" fmla="*/ 4558555 w 6266394"/>
              <a:gd name="connsiteY102" fmla="*/ 1459391 h 5079550"/>
              <a:gd name="connsiteX103" fmla="*/ 4853479 w 6266394"/>
              <a:gd name="connsiteY103" fmla="*/ 1551882 h 5079550"/>
              <a:gd name="connsiteX104" fmla="*/ 4854986 w 6266394"/>
              <a:gd name="connsiteY104" fmla="*/ 1554976 h 5079550"/>
              <a:gd name="connsiteX105" fmla="*/ 4972544 w 6266394"/>
              <a:gd name="connsiteY105" fmla="*/ 1531417 h 5079550"/>
              <a:gd name="connsiteX106" fmla="*/ 5116912 w 6266394"/>
              <a:gd name="connsiteY106" fmla="*/ 1572903 h 5079550"/>
              <a:gd name="connsiteX107" fmla="*/ 5336321 w 6266394"/>
              <a:gd name="connsiteY107" fmla="*/ 1619942 h 5079550"/>
              <a:gd name="connsiteX108" fmla="*/ 5479181 w 6266394"/>
              <a:gd name="connsiteY108" fmla="*/ 1663332 h 5079550"/>
              <a:gd name="connsiteX109" fmla="*/ 5555728 w 6266394"/>
              <a:gd name="connsiteY109" fmla="*/ 1786997 h 5079550"/>
              <a:gd name="connsiteX110" fmla="*/ 5675190 w 6266394"/>
              <a:gd name="connsiteY110" fmla="*/ 1929541 h 5079550"/>
              <a:gd name="connsiteX111" fmla="*/ 5810912 w 6266394"/>
              <a:gd name="connsiteY111" fmla="*/ 2238426 h 5079550"/>
              <a:gd name="connsiteX112" fmla="*/ 6172468 w 6266394"/>
              <a:gd name="connsiteY112" fmla="*/ 2446015 h 5079550"/>
              <a:gd name="connsiteX113" fmla="*/ 6212288 w 6266394"/>
              <a:gd name="connsiteY113" fmla="*/ 2524862 h 5079550"/>
              <a:gd name="connsiteX114" fmla="*/ 6242986 w 6266394"/>
              <a:gd name="connsiteY114" fmla="*/ 2569680 h 5079550"/>
              <a:gd name="connsiteX115" fmla="*/ 6229977 w 6266394"/>
              <a:gd name="connsiteY115" fmla="*/ 2589749 h 5079550"/>
              <a:gd name="connsiteX116" fmla="*/ 6262896 w 6266394"/>
              <a:gd name="connsiteY116" fmla="*/ 2650907 h 5079550"/>
              <a:gd name="connsiteX117" fmla="*/ 6168819 w 6266394"/>
              <a:gd name="connsiteY117" fmla="*/ 2950512 h 5079550"/>
              <a:gd name="connsiteX118" fmla="*/ 6195313 w 6266394"/>
              <a:gd name="connsiteY118" fmla="*/ 3100750 h 5079550"/>
              <a:gd name="connsiteX119" fmla="*/ 6184446 w 6266394"/>
              <a:gd name="connsiteY119" fmla="*/ 3278038 h 5079550"/>
              <a:gd name="connsiteX120" fmla="*/ 6201818 w 6266394"/>
              <a:gd name="connsiteY120" fmla="*/ 3411222 h 5079550"/>
              <a:gd name="connsiteX121" fmla="*/ 6028654 w 6266394"/>
              <a:gd name="connsiteY121" fmla="*/ 3517674 h 5079550"/>
              <a:gd name="connsiteX122" fmla="*/ 6025403 w 6266394"/>
              <a:gd name="connsiteY122" fmla="*/ 3520767 h 5079550"/>
              <a:gd name="connsiteX123" fmla="*/ 5888966 w 6266394"/>
              <a:gd name="connsiteY123" fmla="*/ 3672830 h 5079550"/>
              <a:gd name="connsiteX124" fmla="*/ 6054197 w 6266394"/>
              <a:gd name="connsiteY124" fmla="*/ 3352126 h 5079550"/>
              <a:gd name="connsiteX125" fmla="*/ 6054276 w 6266394"/>
              <a:gd name="connsiteY125" fmla="*/ 3339355 h 5079550"/>
              <a:gd name="connsiteX126" fmla="*/ 6054038 w 6266394"/>
              <a:gd name="connsiteY126" fmla="*/ 3335389 h 5079550"/>
              <a:gd name="connsiteX127" fmla="*/ 6053087 w 6266394"/>
              <a:gd name="connsiteY127" fmla="*/ 3326584 h 5079550"/>
              <a:gd name="connsiteX128" fmla="*/ 5977967 w 6266394"/>
              <a:gd name="connsiteY128" fmla="*/ 3400751 h 5079550"/>
              <a:gd name="connsiteX129" fmla="*/ 5864931 w 6266394"/>
              <a:gd name="connsiteY129" fmla="*/ 3534966 h 5079550"/>
              <a:gd name="connsiteX130" fmla="*/ 5879844 w 6266394"/>
              <a:gd name="connsiteY130" fmla="*/ 3497050 h 5079550"/>
              <a:gd name="connsiteX131" fmla="*/ 5888173 w 6266394"/>
              <a:gd name="connsiteY131" fmla="*/ 3302231 h 5079550"/>
              <a:gd name="connsiteX132" fmla="*/ 5904196 w 6266394"/>
              <a:gd name="connsiteY132" fmla="*/ 3096942 h 5079550"/>
              <a:gd name="connsiteX133" fmla="*/ 5803693 w 6266394"/>
              <a:gd name="connsiteY133" fmla="*/ 3303501 h 5079550"/>
              <a:gd name="connsiteX134" fmla="*/ 5790922 w 6266394"/>
              <a:gd name="connsiteY134" fmla="*/ 3504744 h 5079550"/>
              <a:gd name="connsiteX135" fmla="*/ 5743408 w 6266394"/>
              <a:gd name="connsiteY135" fmla="*/ 3426690 h 5079550"/>
              <a:gd name="connsiteX136" fmla="*/ 5520112 w 6266394"/>
              <a:gd name="connsiteY136" fmla="*/ 3364500 h 5079550"/>
              <a:gd name="connsiteX137" fmla="*/ 5330450 w 6266394"/>
              <a:gd name="connsiteY137" fmla="*/ 3395675 h 5079550"/>
              <a:gd name="connsiteX138" fmla="*/ 5730160 w 6266394"/>
              <a:gd name="connsiteY138" fmla="*/ 3541788 h 5079550"/>
              <a:gd name="connsiteX139" fmla="*/ 5778706 w 6266394"/>
              <a:gd name="connsiteY139" fmla="*/ 3629361 h 5079550"/>
              <a:gd name="connsiteX140" fmla="*/ 5669637 w 6266394"/>
              <a:gd name="connsiteY140" fmla="*/ 3548927 h 5079550"/>
              <a:gd name="connsiteX141" fmla="*/ 5383359 w 6266394"/>
              <a:gd name="connsiteY141" fmla="*/ 3559715 h 5079550"/>
              <a:gd name="connsiteX142" fmla="*/ 5770695 w 6266394"/>
              <a:gd name="connsiteY142" fmla="*/ 3734861 h 5079550"/>
              <a:gd name="connsiteX143" fmla="*/ 5793303 w 6266394"/>
              <a:gd name="connsiteY143" fmla="*/ 3773888 h 5079550"/>
              <a:gd name="connsiteX144" fmla="*/ 5671620 w 6266394"/>
              <a:gd name="connsiteY144" fmla="*/ 3722407 h 5079550"/>
              <a:gd name="connsiteX145" fmla="*/ 5524396 w 6266394"/>
              <a:gd name="connsiteY145" fmla="*/ 3745887 h 5079550"/>
              <a:gd name="connsiteX146" fmla="*/ 5531773 w 6266394"/>
              <a:gd name="connsiteY146" fmla="*/ 3660456 h 5079550"/>
              <a:gd name="connsiteX147" fmla="*/ 5525348 w 6266394"/>
              <a:gd name="connsiteY147" fmla="*/ 3660138 h 5079550"/>
              <a:gd name="connsiteX148" fmla="*/ 5455940 w 6266394"/>
              <a:gd name="connsiteY148" fmla="*/ 3831794 h 5079550"/>
              <a:gd name="connsiteX149" fmla="*/ 5429208 w 6266394"/>
              <a:gd name="connsiteY149" fmla="*/ 3741683 h 5079550"/>
              <a:gd name="connsiteX150" fmla="*/ 5304433 w 6266394"/>
              <a:gd name="connsiteY150" fmla="*/ 3616193 h 5079550"/>
              <a:gd name="connsiteX151" fmla="*/ 5277938 w 6266394"/>
              <a:gd name="connsiteY151" fmla="*/ 3604771 h 5079550"/>
              <a:gd name="connsiteX152" fmla="*/ 5405729 w 6266394"/>
              <a:gd name="connsiteY152" fmla="*/ 3847897 h 5079550"/>
              <a:gd name="connsiteX153" fmla="*/ 5405332 w 6266394"/>
              <a:gd name="connsiteY153" fmla="*/ 3894539 h 5079550"/>
              <a:gd name="connsiteX154" fmla="*/ 5339256 w 6266394"/>
              <a:gd name="connsiteY154" fmla="*/ 3816881 h 5079550"/>
              <a:gd name="connsiteX155" fmla="*/ 5295945 w 6266394"/>
              <a:gd name="connsiteY155" fmla="*/ 3795067 h 5079550"/>
              <a:gd name="connsiteX156" fmla="*/ 5421435 w 6266394"/>
              <a:gd name="connsiteY156" fmla="*/ 4016856 h 5079550"/>
              <a:gd name="connsiteX157" fmla="*/ 5418420 w 6266394"/>
              <a:gd name="connsiteY157" fmla="*/ 4022963 h 5079550"/>
              <a:gd name="connsiteX158" fmla="*/ 5215669 w 6266394"/>
              <a:gd name="connsiteY158" fmla="*/ 3812043 h 5079550"/>
              <a:gd name="connsiteX159" fmla="*/ 5272862 w 6266394"/>
              <a:gd name="connsiteY159" fmla="*/ 3949431 h 5079550"/>
              <a:gd name="connsiteX160" fmla="*/ 5208848 w 6266394"/>
              <a:gd name="connsiteY160" fmla="*/ 3892239 h 5079550"/>
              <a:gd name="connsiteX161" fmla="*/ 5000544 w 6266394"/>
              <a:gd name="connsiteY161" fmla="*/ 3857019 h 5079550"/>
              <a:gd name="connsiteX162" fmla="*/ 5263581 w 6266394"/>
              <a:gd name="connsiteY162" fmla="*/ 4056597 h 5079550"/>
              <a:gd name="connsiteX163" fmla="*/ 5277066 w 6266394"/>
              <a:gd name="connsiteY163" fmla="*/ 4112202 h 5079550"/>
              <a:gd name="connsiteX164" fmla="*/ 5277463 w 6266394"/>
              <a:gd name="connsiteY164" fmla="*/ 4116962 h 5079550"/>
              <a:gd name="connsiteX165" fmla="*/ 5145151 w 6266394"/>
              <a:gd name="connsiteY165" fmla="*/ 4001149 h 5079550"/>
              <a:gd name="connsiteX166" fmla="*/ 5070508 w 6266394"/>
              <a:gd name="connsiteY166" fmla="*/ 3981160 h 5079550"/>
              <a:gd name="connsiteX167" fmla="*/ 5069159 w 6266394"/>
              <a:gd name="connsiteY167" fmla="*/ 3970848 h 5079550"/>
              <a:gd name="connsiteX168" fmla="*/ 5071857 w 6266394"/>
              <a:gd name="connsiteY168" fmla="*/ 3980922 h 5079550"/>
              <a:gd name="connsiteX169" fmla="*/ 5052580 w 6266394"/>
              <a:gd name="connsiteY169" fmla="*/ 3986158 h 5079550"/>
              <a:gd name="connsiteX170" fmla="*/ 5066066 w 6266394"/>
              <a:gd name="connsiteY170" fmla="*/ 3997818 h 5079550"/>
              <a:gd name="connsiteX171" fmla="*/ 5224157 w 6266394"/>
              <a:gd name="connsiteY171" fmla="*/ 4204376 h 5079550"/>
              <a:gd name="connsiteX172" fmla="*/ 5227568 w 6266394"/>
              <a:gd name="connsiteY172" fmla="*/ 4266883 h 5079550"/>
              <a:gd name="connsiteX173" fmla="*/ 5156891 w 6266394"/>
              <a:gd name="connsiteY173" fmla="*/ 4164159 h 5079550"/>
              <a:gd name="connsiteX174" fmla="*/ 4890841 w 6266394"/>
              <a:gd name="connsiteY174" fmla="*/ 4074762 h 5079550"/>
              <a:gd name="connsiteX175" fmla="*/ 5062893 w 6266394"/>
              <a:gd name="connsiteY175" fmla="*/ 4182007 h 5079550"/>
              <a:gd name="connsiteX176" fmla="*/ 5065114 w 6266394"/>
              <a:gd name="connsiteY176" fmla="*/ 4187718 h 5079550"/>
              <a:gd name="connsiteX177" fmla="*/ 5031005 w 6266394"/>
              <a:gd name="connsiteY177" fmla="*/ 4185735 h 5079550"/>
              <a:gd name="connsiteX178" fmla="*/ 5137933 w 6266394"/>
              <a:gd name="connsiteY178" fmla="*/ 4369765 h 5079550"/>
              <a:gd name="connsiteX179" fmla="*/ 5085262 w 6266394"/>
              <a:gd name="connsiteY179" fmla="*/ 4293536 h 5079550"/>
              <a:gd name="connsiteX180" fmla="*/ 4877752 w 6266394"/>
              <a:gd name="connsiteY180" fmla="*/ 4173281 h 5079550"/>
              <a:gd name="connsiteX181" fmla="*/ 4867361 w 6266394"/>
              <a:gd name="connsiteY181" fmla="*/ 4176058 h 5079550"/>
              <a:gd name="connsiteX182" fmla="*/ 5046076 w 6266394"/>
              <a:gd name="connsiteY182" fmla="*/ 4382695 h 5079550"/>
              <a:gd name="connsiteX183" fmla="*/ 5047821 w 6266394"/>
              <a:gd name="connsiteY183" fmla="*/ 4429496 h 5079550"/>
              <a:gd name="connsiteX184" fmla="*/ 4982935 w 6266394"/>
              <a:gd name="connsiteY184" fmla="*/ 4335656 h 5079550"/>
              <a:gd name="connsiteX185" fmla="*/ 4752183 w 6266394"/>
              <a:gd name="connsiteY185" fmla="*/ 4229046 h 5079550"/>
              <a:gd name="connsiteX186" fmla="*/ 4947239 w 6266394"/>
              <a:gd name="connsiteY186" fmla="*/ 4416328 h 5079550"/>
              <a:gd name="connsiteX187" fmla="*/ 4940179 w 6266394"/>
              <a:gd name="connsiteY187" fmla="*/ 4425609 h 5079550"/>
              <a:gd name="connsiteX188" fmla="*/ 4889809 w 6266394"/>
              <a:gd name="connsiteY188" fmla="*/ 4422198 h 5079550"/>
              <a:gd name="connsiteX189" fmla="*/ 4887112 w 6266394"/>
              <a:gd name="connsiteY189" fmla="*/ 4426561 h 5079550"/>
              <a:gd name="connsiteX190" fmla="*/ 4943432 w 6266394"/>
              <a:gd name="connsiteY190" fmla="*/ 4472251 h 5079550"/>
              <a:gd name="connsiteX191" fmla="*/ 4946922 w 6266394"/>
              <a:gd name="connsiteY191" fmla="*/ 4478041 h 5079550"/>
              <a:gd name="connsiteX192" fmla="*/ 4770190 w 6266394"/>
              <a:gd name="connsiteY192" fmla="*/ 4436238 h 5079550"/>
              <a:gd name="connsiteX193" fmla="*/ 4899090 w 6266394"/>
              <a:gd name="connsiteY193" fmla="*/ 4368655 h 5079550"/>
              <a:gd name="connsiteX194" fmla="*/ 4810407 w 6266394"/>
              <a:gd name="connsiteY194" fmla="*/ 4368258 h 5079550"/>
              <a:gd name="connsiteX195" fmla="*/ 4697608 w 6266394"/>
              <a:gd name="connsiteY195" fmla="*/ 4317729 h 5079550"/>
              <a:gd name="connsiteX196" fmla="*/ 4795018 w 6266394"/>
              <a:gd name="connsiteY196" fmla="*/ 4382933 h 5079550"/>
              <a:gd name="connsiteX197" fmla="*/ 4700147 w 6266394"/>
              <a:gd name="connsiteY197" fmla="*/ 4492954 h 5079550"/>
              <a:gd name="connsiteX198" fmla="*/ 4638275 w 6266394"/>
              <a:gd name="connsiteY198" fmla="*/ 4272594 h 5079550"/>
              <a:gd name="connsiteX199" fmla="*/ 4464319 w 6266394"/>
              <a:gd name="connsiteY199" fmla="*/ 4125608 h 5079550"/>
              <a:gd name="connsiteX200" fmla="*/ 4637958 w 6266394"/>
              <a:gd name="connsiteY200" fmla="*/ 4378808 h 5079550"/>
              <a:gd name="connsiteX201" fmla="*/ 4649936 w 6266394"/>
              <a:gd name="connsiteY201" fmla="*/ 4542294 h 5079550"/>
              <a:gd name="connsiteX202" fmla="*/ 4649460 w 6266394"/>
              <a:gd name="connsiteY202" fmla="*/ 4538089 h 5079550"/>
              <a:gd name="connsiteX203" fmla="*/ 4389676 w 6266394"/>
              <a:gd name="connsiteY203" fmla="*/ 4107126 h 5079550"/>
              <a:gd name="connsiteX204" fmla="*/ 4270928 w 6266394"/>
              <a:gd name="connsiteY204" fmla="*/ 4050409 h 5079550"/>
              <a:gd name="connsiteX205" fmla="*/ 4376666 w 6266394"/>
              <a:gd name="connsiteY205" fmla="*/ 4125925 h 5079550"/>
              <a:gd name="connsiteX206" fmla="*/ 4612971 w 6266394"/>
              <a:gd name="connsiteY206" fmla="*/ 4508185 h 5079550"/>
              <a:gd name="connsiteX207" fmla="*/ 4619079 w 6266394"/>
              <a:gd name="connsiteY207" fmla="*/ 4552844 h 5079550"/>
              <a:gd name="connsiteX208" fmla="*/ 4229125 w 6266394"/>
              <a:gd name="connsiteY208" fmla="*/ 4130367 h 5079550"/>
              <a:gd name="connsiteX209" fmla="*/ 4086898 w 6266394"/>
              <a:gd name="connsiteY209" fmla="*/ 4101732 h 5079550"/>
              <a:gd name="connsiteX210" fmla="*/ 4477169 w 6266394"/>
              <a:gd name="connsiteY210" fmla="*/ 4378411 h 5079550"/>
              <a:gd name="connsiteX211" fmla="*/ 4489702 w 6266394"/>
              <a:gd name="connsiteY211" fmla="*/ 4429893 h 5079550"/>
              <a:gd name="connsiteX212" fmla="*/ 4296232 w 6266394"/>
              <a:gd name="connsiteY212" fmla="*/ 4256412 h 5079550"/>
              <a:gd name="connsiteX213" fmla="*/ 4071430 w 6266394"/>
              <a:gd name="connsiteY213" fmla="*/ 4197078 h 5079550"/>
              <a:gd name="connsiteX214" fmla="*/ 4385630 w 6266394"/>
              <a:gd name="connsiteY214" fmla="*/ 4337957 h 5079550"/>
              <a:gd name="connsiteX215" fmla="*/ 4505091 w 6266394"/>
              <a:gd name="connsiteY215" fmla="*/ 4456625 h 5079550"/>
              <a:gd name="connsiteX216" fmla="*/ 4520004 w 6266394"/>
              <a:gd name="connsiteY216" fmla="*/ 4497396 h 5079550"/>
              <a:gd name="connsiteX217" fmla="*/ 4426402 w 6266394"/>
              <a:gd name="connsiteY217" fmla="*/ 4403557 h 5079550"/>
              <a:gd name="connsiteX218" fmla="*/ 4082456 w 6266394"/>
              <a:gd name="connsiteY218" fmla="*/ 4307100 h 5079550"/>
              <a:gd name="connsiteX219" fmla="*/ 3766828 w 6266394"/>
              <a:gd name="connsiteY219" fmla="*/ 4491130 h 5079550"/>
              <a:gd name="connsiteX220" fmla="*/ 4242689 w 6266394"/>
              <a:gd name="connsiteY220" fmla="*/ 4354218 h 5079550"/>
              <a:gd name="connsiteX221" fmla="*/ 4515799 w 6266394"/>
              <a:gd name="connsiteY221" fmla="*/ 4593774 h 5079550"/>
              <a:gd name="connsiteX222" fmla="*/ 4531188 w 6266394"/>
              <a:gd name="connsiteY222" fmla="*/ 4647714 h 5079550"/>
              <a:gd name="connsiteX223" fmla="*/ 4505725 w 6266394"/>
              <a:gd name="connsiteY223" fmla="*/ 4633277 h 5079550"/>
              <a:gd name="connsiteX224" fmla="*/ 4348586 w 6266394"/>
              <a:gd name="connsiteY224" fmla="*/ 4532061 h 5079550"/>
              <a:gd name="connsiteX225" fmla="*/ 4393404 w 6266394"/>
              <a:gd name="connsiteY225" fmla="*/ 4578782 h 5079550"/>
              <a:gd name="connsiteX226" fmla="*/ 4222858 w 6266394"/>
              <a:gd name="connsiteY226" fmla="*/ 4696181 h 5079550"/>
              <a:gd name="connsiteX227" fmla="*/ 4175264 w 6266394"/>
              <a:gd name="connsiteY227" fmla="*/ 4759402 h 5079550"/>
              <a:gd name="connsiteX228" fmla="*/ 4221192 w 6266394"/>
              <a:gd name="connsiteY228" fmla="*/ 4576244 h 5079550"/>
              <a:gd name="connsiteX229" fmla="*/ 4284017 w 6266394"/>
              <a:gd name="connsiteY229" fmla="*/ 4449961 h 5079550"/>
              <a:gd name="connsiteX230" fmla="*/ 4188829 w 6266394"/>
              <a:gd name="connsiteY230" fmla="*/ 4543721 h 5079550"/>
              <a:gd name="connsiteX231" fmla="*/ 4107760 w 6266394"/>
              <a:gd name="connsiteY231" fmla="*/ 4766620 h 5079550"/>
              <a:gd name="connsiteX232" fmla="*/ 4097131 w 6266394"/>
              <a:gd name="connsiteY232" fmla="*/ 4524446 h 5079550"/>
              <a:gd name="connsiteX233" fmla="*/ 4093482 w 6266394"/>
              <a:gd name="connsiteY233" fmla="*/ 4515324 h 5079550"/>
              <a:gd name="connsiteX234" fmla="*/ 4057231 w 6266394"/>
              <a:gd name="connsiteY234" fmla="*/ 4763368 h 5079550"/>
              <a:gd name="connsiteX235" fmla="*/ 4012414 w 6266394"/>
              <a:gd name="connsiteY235" fmla="*/ 4696815 h 5079550"/>
              <a:gd name="connsiteX236" fmla="*/ 3869552 w 6266394"/>
              <a:gd name="connsiteY236" fmla="*/ 4642796 h 5079550"/>
              <a:gd name="connsiteX237" fmla="*/ 4029944 w 6266394"/>
              <a:gd name="connsiteY237" fmla="*/ 4822622 h 5079550"/>
              <a:gd name="connsiteX238" fmla="*/ 3724628 w 6266394"/>
              <a:gd name="connsiteY238" fmla="*/ 4753214 h 5079550"/>
              <a:gd name="connsiteX239" fmla="*/ 3961329 w 6266394"/>
              <a:gd name="connsiteY239" fmla="*/ 4848640 h 5079550"/>
              <a:gd name="connsiteX240" fmla="*/ 3611275 w 6266394"/>
              <a:gd name="connsiteY240" fmla="*/ 4974923 h 5079550"/>
              <a:gd name="connsiteX241" fmla="*/ 3810297 w 6266394"/>
              <a:gd name="connsiteY241" fmla="*/ 4939466 h 5079550"/>
              <a:gd name="connsiteX242" fmla="*/ 3813471 w 6266394"/>
              <a:gd name="connsiteY242" fmla="*/ 4944146 h 5079550"/>
              <a:gd name="connsiteX243" fmla="*/ 3531238 w 6266394"/>
              <a:gd name="connsiteY243" fmla="*/ 5079551 h 5079550"/>
              <a:gd name="connsiteX244" fmla="*/ 3181025 w 6266394"/>
              <a:gd name="connsiteY244" fmla="*/ 4922490 h 5079550"/>
              <a:gd name="connsiteX245" fmla="*/ 2953209 w 6266394"/>
              <a:gd name="connsiteY245" fmla="*/ 4912654 h 5079550"/>
              <a:gd name="connsiteX246" fmla="*/ 3029438 w 6266394"/>
              <a:gd name="connsiteY246" fmla="*/ 4880925 h 5079550"/>
              <a:gd name="connsiteX247" fmla="*/ 3180629 w 6266394"/>
              <a:gd name="connsiteY247" fmla="*/ 4757498 h 5079550"/>
              <a:gd name="connsiteX248" fmla="*/ 3277086 w 6266394"/>
              <a:gd name="connsiteY248" fmla="*/ 4781136 h 5079550"/>
              <a:gd name="connsiteX249" fmla="*/ 3292475 w 6266394"/>
              <a:gd name="connsiteY249" fmla="*/ 4726720 h 5079550"/>
              <a:gd name="connsiteX250" fmla="*/ 3429387 w 6266394"/>
              <a:gd name="connsiteY250" fmla="*/ 4635419 h 5079550"/>
              <a:gd name="connsiteX251" fmla="*/ 3245515 w 6266394"/>
              <a:gd name="connsiteY251" fmla="*/ 4719026 h 5079550"/>
              <a:gd name="connsiteX252" fmla="*/ 3162305 w 6266394"/>
              <a:gd name="connsiteY252" fmla="*/ 4691739 h 5079550"/>
              <a:gd name="connsiteX253" fmla="*/ 2862383 w 6266394"/>
              <a:gd name="connsiteY253" fmla="*/ 4873627 h 5079550"/>
              <a:gd name="connsiteX254" fmla="*/ 2771479 w 6266394"/>
              <a:gd name="connsiteY254" fmla="*/ 4830000 h 5079550"/>
              <a:gd name="connsiteX255" fmla="*/ 3053156 w 6266394"/>
              <a:gd name="connsiteY255" fmla="*/ 4587746 h 5079550"/>
              <a:gd name="connsiteX256" fmla="*/ 3179280 w 6266394"/>
              <a:gd name="connsiteY256" fmla="*/ 4596709 h 5079550"/>
              <a:gd name="connsiteX257" fmla="*/ 3021268 w 6266394"/>
              <a:gd name="connsiteY257" fmla="*/ 4556889 h 5079550"/>
              <a:gd name="connsiteX258" fmla="*/ 2993187 w 6266394"/>
              <a:gd name="connsiteY258" fmla="*/ 4577593 h 5079550"/>
              <a:gd name="connsiteX259" fmla="*/ 2978513 w 6266394"/>
              <a:gd name="connsiteY259" fmla="*/ 4629629 h 5079550"/>
              <a:gd name="connsiteX260" fmla="*/ 2719125 w 6266394"/>
              <a:gd name="connsiteY260" fmla="*/ 4758291 h 5079550"/>
              <a:gd name="connsiteX261" fmla="*/ 2560479 w 6266394"/>
              <a:gd name="connsiteY261" fmla="*/ 4689914 h 5079550"/>
              <a:gd name="connsiteX262" fmla="*/ 2134274 w 6266394"/>
              <a:gd name="connsiteY262" fmla="*/ 4950333 h 5079550"/>
              <a:gd name="connsiteX263" fmla="*/ 2231128 w 6266394"/>
              <a:gd name="connsiteY263" fmla="*/ 4840232 h 5079550"/>
              <a:gd name="connsiteX264" fmla="*/ 2221054 w 6266394"/>
              <a:gd name="connsiteY264" fmla="*/ 4810645 h 5079550"/>
              <a:gd name="connsiteX265" fmla="*/ 2147125 w 6266394"/>
              <a:gd name="connsiteY265" fmla="*/ 4831427 h 5079550"/>
              <a:gd name="connsiteX266" fmla="*/ 2124359 w 6266394"/>
              <a:gd name="connsiteY266" fmla="*/ 4779629 h 5079550"/>
              <a:gd name="connsiteX267" fmla="*/ 2250086 w 6266394"/>
              <a:gd name="connsiteY267" fmla="*/ 4767730 h 5079550"/>
              <a:gd name="connsiteX268" fmla="*/ 2211059 w 6266394"/>
              <a:gd name="connsiteY268" fmla="*/ 4746789 h 5079550"/>
              <a:gd name="connsiteX269" fmla="*/ 2124676 w 6266394"/>
              <a:gd name="connsiteY269" fmla="*/ 4740523 h 5079550"/>
              <a:gd name="connsiteX270" fmla="*/ 2394931 w 6266394"/>
              <a:gd name="connsiteY270" fmla="*/ 4513023 h 5079550"/>
              <a:gd name="connsiteX271" fmla="*/ 2099927 w 6266394"/>
              <a:gd name="connsiteY271" fmla="*/ 4644859 h 5079550"/>
              <a:gd name="connsiteX272" fmla="*/ 1832449 w 6266394"/>
              <a:gd name="connsiteY272" fmla="*/ 4594250 h 5079550"/>
              <a:gd name="connsiteX273" fmla="*/ 1821423 w 6266394"/>
              <a:gd name="connsiteY273" fmla="*/ 4599962 h 5079550"/>
              <a:gd name="connsiteX274" fmla="*/ 1820471 w 6266394"/>
              <a:gd name="connsiteY274" fmla="*/ 4608925 h 5079550"/>
              <a:gd name="connsiteX275" fmla="*/ 1991730 w 6266394"/>
              <a:gd name="connsiteY275" fmla="*/ 4656281 h 5079550"/>
              <a:gd name="connsiteX276" fmla="*/ 2077796 w 6266394"/>
              <a:gd name="connsiteY276" fmla="*/ 4695546 h 5079550"/>
              <a:gd name="connsiteX277" fmla="*/ 2040197 w 6266394"/>
              <a:gd name="connsiteY277" fmla="*/ 4761622 h 5079550"/>
              <a:gd name="connsiteX278" fmla="*/ 2068674 w 6266394"/>
              <a:gd name="connsiteY278" fmla="*/ 4910275 h 5079550"/>
              <a:gd name="connsiteX279" fmla="*/ 2008071 w 6266394"/>
              <a:gd name="connsiteY279" fmla="*/ 4899804 h 5079550"/>
              <a:gd name="connsiteX280" fmla="*/ 1858467 w 6266394"/>
              <a:gd name="connsiteY280" fmla="*/ 4822226 h 5079550"/>
              <a:gd name="connsiteX281" fmla="*/ 1598524 w 6266394"/>
              <a:gd name="connsiteY281" fmla="*/ 4754404 h 5079550"/>
              <a:gd name="connsiteX282" fmla="*/ 1272426 w 6266394"/>
              <a:gd name="connsiteY282" fmla="*/ 4766699 h 5079550"/>
              <a:gd name="connsiteX283" fmla="*/ 1088158 w 6266394"/>
              <a:gd name="connsiteY283" fmla="*/ 4797794 h 5079550"/>
              <a:gd name="connsiteX284" fmla="*/ 1012483 w 6266394"/>
              <a:gd name="connsiteY284" fmla="*/ 4799936 h 5079550"/>
              <a:gd name="connsiteX285" fmla="*/ 1050082 w 6266394"/>
              <a:gd name="connsiteY285" fmla="*/ 4509533 h 5079550"/>
              <a:gd name="connsiteX286" fmla="*/ 839558 w 6266394"/>
              <a:gd name="connsiteY286" fmla="*/ 4138220 h 5079550"/>
              <a:gd name="connsiteX287" fmla="*/ 928400 w 6266394"/>
              <a:gd name="connsiteY287" fmla="*/ 4044619 h 5079550"/>
              <a:gd name="connsiteX288" fmla="*/ 916819 w 6266394"/>
              <a:gd name="connsiteY288" fmla="*/ 4082377 h 5079550"/>
              <a:gd name="connsiteX289" fmla="*/ 1342389 w 6266394"/>
              <a:gd name="connsiteY289" fmla="*/ 4426481 h 5079550"/>
              <a:gd name="connsiteX290" fmla="*/ 1371263 w 6266394"/>
              <a:gd name="connsiteY290" fmla="*/ 4491051 h 5079550"/>
              <a:gd name="connsiteX291" fmla="*/ 1280755 w 6266394"/>
              <a:gd name="connsiteY291" fmla="*/ 4499142 h 5079550"/>
              <a:gd name="connsiteX292" fmla="*/ 1284563 w 6266394"/>
              <a:gd name="connsiteY292" fmla="*/ 4526350 h 5079550"/>
              <a:gd name="connsiteX293" fmla="*/ 1349925 w 6266394"/>
              <a:gd name="connsiteY293" fmla="*/ 4583304 h 5079550"/>
              <a:gd name="connsiteX294" fmla="*/ 1429565 w 6266394"/>
              <a:gd name="connsiteY294" fmla="*/ 4579417 h 5079550"/>
              <a:gd name="connsiteX295" fmla="*/ 1474859 w 6266394"/>
              <a:gd name="connsiteY295" fmla="*/ 4523970 h 5079550"/>
              <a:gd name="connsiteX296" fmla="*/ 1469148 w 6266394"/>
              <a:gd name="connsiteY296" fmla="*/ 4408555 h 5079550"/>
              <a:gd name="connsiteX297" fmla="*/ 1233478 w 6266394"/>
              <a:gd name="connsiteY297" fmla="*/ 4065243 h 5079550"/>
              <a:gd name="connsiteX298" fmla="*/ 1156852 w 6266394"/>
              <a:gd name="connsiteY298" fmla="*/ 3919209 h 5079550"/>
              <a:gd name="connsiteX299" fmla="*/ 1184694 w 6266394"/>
              <a:gd name="connsiteY299" fmla="*/ 3579070 h 5079550"/>
              <a:gd name="connsiteX300" fmla="*/ 1252198 w 6266394"/>
              <a:gd name="connsiteY300" fmla="*/ 3581687 h 5079550"/>
              <a:gd name="connsiteX301" fmla="*/ 1284483 w 6266394"/>
              <a:gd name="connsiteY301" fmla="*/ 3557653 h 5079550"/>
              <a:gd name="connsiteX302" fmla="*/ 1301696 w 6266394"/>
              <a:gd name="connsiteY302" fmla="*/ 3411539 h 5079550"/>
              <a:gd name="connsiteX303" fmla="*/ 1250850 w 6266394"/>
              <a:gd name="connsiteY303" fmla="*/ 3374178 h 5079550"/>
              <a:gd name="connsiteX304" fmla="*/ 1198735 w 6266394"/>
              <a:gd name="connsiteY304" fmla="*/ 3268122 h 5079550"/>
              <a:gd name="connsiteX305" fmla="*/ 1169861 w 6266394"/>
              <a:gd name="connsiteY305" fmla="*/ 3234807 h 5079550"/>
              <a:gd name="connsiteX306" fmla="*/ 1001299 w 6266394"/>
              <a:gd name="connsiteY306" fmla="*/ 3249005 h 5079550"/>
              <a:gd name="connsiteX307" fmla="*/ 911663 w 6266394"/>
              <a:gd name="connsiteY307" fmla="*/ 3353236 h 5079550"/>
              <a:gd name="connsiteX308" fmla="*/ 484348 w 6266394"/>
              <a:gd name="connsiteY308" fmla="*/ 3559160 h 5079550"/>
              <a:gd name="connsiteX309" fmla="*/ 248203 w 6266394"/>
              <a:gd name="connsiteY309" fmla="*/ 3669498 h 5079550"/>
              <a:gd name="connsiteX310" fmla="*/ 183792 w 6266394"/>
              <a:gd name="connsiteY310" fmla="*/ 3763179 h 5079550"/>
              <a:gd name="connsiteX311" fmla="*/ 49736 w 6266394"/>
              <a:gd name="connsiteY311" fmla="*/ 4061197 h 5079550"/>
              <a:gd name="connsiteX312" fmla="*/ 0 w 6266394"/>
              <a:gd name="connsiteY312" fmla="*/ 4101573 h 5079550"/>
              <a:gd name="connsiteX313" fmla="*/ 67028 w 6266394"/>
              <a:gd name="connsiteY313" fmla="*/ 3561460 h 5079550"/>
              <a:gd name="connsiteX314" fmla="*/ 67583 w 6266394"/>
              <a:gd name="connsiteY314" fmla="*/ 3553448 h 5079550"/>
              <a:gd name="connsiteX315" fmla="*/ 66076 w 6266394"/>
              <a:gd name="connsiteY315" fmla="*/ 3476822 h 5079550"/>
              <a:gd name="connsiteX316" fmla="*/ 44183 w 6266394"/>
              <a:gd name="connsiteY316" fmla="*/ 2588956 h 5079550"/>
              <a:gd name="connsiteX317" fmla="*/ 761266 w 6266394"/>
              <a:gd name="connsiteY317" fmla="*/ 1958335 h 5079550"/>
              <a:gd name="connsiteX318" fmla="*/ 789347 w 6266394"/>
              <a:gd name="connsiteY318" fmla="*/ 1916135 h 5079550"/>
              <a:gd name="connsiteX319" fmla="*/ 956164 w 6266394"/>
              <a:gd name="connsiteY319" fmla="*/ 1566398 h 5079550"/>
              <a:gd name="connsiteX320" fmla="*/ 1023192 w 6266394"/>
              <a:gd name="connsiteY320" fmla="*/ 1377530 h 5079550"/>
              <a:gd name="connsiteX321" fmla="*/ 1083081 w 6266394"/>
              <a:gd name="connsiteY321" fmla="*/ 1184298 h 5079550"/>
              <a:gd name="connsiteX322" fmla="*/ 1190405 w 6266394"/>
              <a:gd name="connsiteY322" fmla="*/ 775545 h 5079550"/>
              <a:gd name="connsiteX323" fmla="*/ 1228957 w 6266394"/>
              <a:gd name="connsiteY323" fmla="*/ 616501 h 5079550"/>
              <a:gd name="connsiteX324" fmla="*/ 1276789 w 6266394"/>
              <a:gd name="connsiteY324" fmla="*/ 468880 h 5079550"/>
              <a:gd name="connsiteX325" fmla="*/ 1342389 w 6266394"/>
              <a:gd name="connsiteY325" fmla="*/ 421445 h 5079550"/>
              <a:gd name="connsiteX326" fmla="*/ 1421316 w 6266394"/>
              <a:gd name="connsiteY326" fmla="*/ 347674 h 5079550"/>
              <a:gd name="connsiteX327" fmla="*/ 1531654 w 6266394"/>
              <a:gd name="connsiteY327" fmla="*/ 216473 h 5079550"/>
              <a:gd name="connsiteX328" fmla="*/ 1569492 w 6266394"/>
              <a:gd name="connsiteY328" fmla="*/ 239715 h 5079550"/>
              <a:gd name="connsiteX329" fmla="*/ 1579646 w 6266394"/>
              <a:gd name="connsiteY329" fmla="*/ 230355 h 5079550"/>
              <a:gd name="connsiteX330" fmla="*/ 1582818 w 6266394"/>
              <a:gd name="connsiteY330" fmla="*/ 149604 h 5079550"/>
              <a:gd name="connsiteX331" fmla="*/ 1718937 w 6266394"/>
              <a:gd name="connsiteY331" fmla="*/ 0 h 507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</a:cxnLst>
            <a:rect l="l" t="t" r="r" b="b"/>
            <a:pathLst>
              <a:path w="6266394" h="5079550">
                <a:moveTo>
                  <a:pt x="1718937" y="0"/>
                </a:moveTo>
                <a:cubicBezTo>
                  <a:pt x="1796436" y="36092"/>
                  <a:pt x="1868700" y="83052"/>
                  <a:pt x="1942074" y="126759"/>
                </a:cubicBezTo>
                <a:cubicBezTo>
                  <a:pt x="1961667" y="130566"/>
                  <a:pt x="1973010" y="134532"/>
                  <a:pt x="1989350" y="146748"/>
                </a:cubicBezTo>
                <a:cubicBezTo>
                  <a:pt x="2014813" y="157219"/>
                  <a:pt x="2039483" y="166103"/>
                  <a:pt x="2066215" y="172846"/>
                </a:cubicBezTo>
                <a:cubicBezTo>
                  <a:pt x="2122296" y="179826"/>
                  <a:pt x="2178933" y="185537"/>
                  <a:pt x="2234539" y="195929"/>
                </a:cubicBezTo>
                <a:cubicBezTo>
                  <a:pt x="2314180" y="204099"/>
                  <a:pt x="2392789" y="218932"/>
                  <a:pt x="2472112" y="227103"/>
                </a:cubicBezTo>
                <a:cubicBezTo>
                  <a:pt x="2499400" y="245347"/>
                  <a:pt x="2519706" y="257563"/>
                  <a:pt x="2553181" y="259943"/>
                </a:cubicBezTo>
                <a:cubicBezTo>
                  <a:pt x="2575947" y="265099"/>
                  <a:pt x="2607676" y="268192"/>
                  <a:pt x="2623937" y="285881"/>
                </a:cubicBezTo>
                <a:lnTo>
                  <a:pt x="2625683" y="291513"/>
                </a:lnTo>
                <a:cubicBezTo>
                  <a:pt x="2641071" y="339742"/>
                  <a:pt x="2709448" y="368536"/>
                  <a:pt x="2752441" y="390112"/>
                </a:cubicBezTo>
                <a:cubicBezTo>
                  <a:pt x="2814393" y="421286"/>
                  <a:pt x="2885228" y="456347"/>
                  <a:pt x="2953288" y="471022"/>
                </a:cubicBezTo>
                <a:cubicBezTo>
                  <a:pt x="3042130" y="507432"/>
                  <a:pt x="3132797" y="532101"/>
                  <a:pt x="3226160" y="553201"/>
                </a:cubicBezTo>
                <a:cubicBezTo>
                  <a:pt x="3267647" y="562561"/>
                  <a:pt x="3316668" y="567479"/>
                  <a:pt x="3356171" y="582709"/>
                </a:cubicBezTo>
                <a:cubicBezTo>
                  <a:pt x="3271613" y="596908"/>
                  <a:pt x="3197287" y="588659"/>
                  <a:pt x="3115425" y="564941"/>
                </a:cubicBezTo>
                <a:cubicBezTo>
                  <a:pt x="3057440" y="608410"/>
                  <a:pt x="2997947" y="659098"/>
                  <a:pt x="2931791" y="689320"/>
                </a:cubicBezTo>
                <a:cubicBezTo>
                  <a:pt x="2879835" y="713038"/>
                  <a:pt x="2817486" y="724381"/>
                  <a:pt x="2769575" y="755317"/>
                </a:cubicBezTo>
                <a:cubicBezTo>
                  <a:pt x="2659474" y="826232"/>
                  <a:pt x="2555561" y="1013197"/>
                  <a:pt x="2537316" y="1141701"/>
                </a:cubicBezTo>
                <a:cubicBezTo>
                  <a:pt x="2529067" y="1200004"/>
                  <a:pt x="2522562" y="1303203"/>
                  <a:pt x="2548818" y="1357064"/>
                </a:cubicBezTo>
                <a:lnTo>
                  <a:pt x="2534461" y="1372294"/>
                </a:lnTo>
                <a:cubicBezTo>
                  <a:pt x="2536602" y="1376974"/>
                  <a:pt x="2538585" y="1382685"/>
                  <a:pt x="2541520" y="1386810"/>
                </a:cubicBezTo>
                <a:cubicBezTo>
                  <a:pt x="2548501" y="1412511"/>
                  <a:pt x="2574995" y="1468355"/>
                  <a:pt x="2599030" y="1481284"/>
                </a:cubicBezTo>
                <a:cubicBezTo>
                  <a:pt x="2601251" y="1482474"/>
                  <a:pt x="2604027" y="1482950"/>
                  <a:pt x="2606407" y="1483585"/>
                </a:cubicBezTo>
                <a:lnTo>
                  <a:pt x="2609897" y="1510237"/>
                </a:lnTo>
                <a:cubicBezTo>
                  <a:pt x="2624017" y="1516663"/>
                  <a:pt x="2631552" y="1516901"/>
                  <a:pt x="2646307" y="1510713"/>
                </a:cubicBezTo>
                <a:cubicBezTo>
                  <a:pt x="2669786" y="1500877"/>
                  <a:pt x="2691045" y="1486282"/>
                  <a:pt x="2714683" y="1476366"/>
                </a:cubicBezTo>
                <a:cubicBezTo>
                  <a:pt x="2687951" y="1501115"/>
                  <a:pt x="2656857" y="1525626"/>
                  <a:pt x="2639643" y="1558228"/>
                </a:cubicBezTo>
                <a:cubicBezTo>
                  <a:pt x="2630680" y="1575203"/>
                  <a:pt x="2623224" y="1589482"/>
                  <a:pt x="2622985" y="1609233"/>
                </a:cubicBezTo>
                <a:cubicBezTo>
                  <a:pt x="2629173" y="1616531"/>
                  <a:pt x="2629490" y="1619942"/>
                  <a:pt x="2639167" y="1620497"/>
                </a:cubicBezTo>
                <a:cubicBezTo>
                  <a:pt x="2676846" y="1622559"/>
                  <a:pt x="2722695" y="1586547"/>
                  <a:pt x="2754107" y="1567192"/>
                </a:cubicBezTo>
                <a:cubicBezTo>
                  <a:pt x="2736894" y="1599238"/>
                  <a:pt x="2705323" y="1640962"/>
                  <a:pt x="2713335" y="1677768"/>
                </a:cubicBezTo>
                <a:cubicBezTo>
                  <a:pt x="2738718" y="1704500"/>
                  <a:pt x="2754345" y="1713543"/>
                  <a:pt x="2769575" y="1749477"/>
                </a:cubicBezTo>
                <a:lnTo>
                  <a:pt x="2810744" y="1719889"/>
                </a:lnTo>
                <a:cubicBezTo>
                  <a:pt x="2826450" y="1699899"/>
                  <a:pt x="2875630" y="1624463"/>
                  <a:pt x="2897365" y="1619228"/>
                </a:cubicBezTo>
                <a:cubicBezTo>
                  <a:pt x="2912357" y="1649926"/>
                  <a:pt x="2892288" y="1709974"/>
                  <a:pt x="2923224" y="1728059"/>
                </a:cubicBezTo>
                <a:cubicBezTo>
                  <a:pt x="2954319" y="1720920"/>
                  <a:pt x="2983986" y="1662142"/>
                  <a:pt x="3001120" y="1636362"/>
                </a:cubicBezTo>
                <a:lnTo>
                  <a:pt x="3034594" y="1689508"/>
                </a:lnTo>
                <a:cubicBezTo>
                  <a:pt x="3015160" y="1734167"/>
                  <a:pt x="3004134" y="1769704"/>
                  <a:pt x="3002230" y="1819043"/>
                </a:cubicBezTo>
                <a:cubicBezTo>
                  <a:pt x="3011432" y="1823089"/>
                  <a:pt x="3011194" y="1823961"/>
                  <a:pt x="3020633" y="1820075"/>
                </a:cubicBezTo>
                <a:cubicBezTo>
                  <a:pt x="3059264" y="1804289"/>
                  <a:pt x="3107810" y="1753046"/>
                  <a:pt x="3163177" y="1726711"/>
                </a:cubicBezTo>
                <a:cubicBezTo>
                  <a:pt x="3113124" y="1771846"/>
                  <a:pt x="3087265" y="1803575"/>
                  <a:pt x="3084489" y="1874173"/>
                </a:cubicBezTo>
                <a:cubicBezTo>
                  <a:pt x="3084330" y="1878218"/>
                  <a:pt x="3084409" y="1882343"/>
                  <a:pt x="3084647" y="1886468"/>
                </a:cubicBezTo>
                <a:cubicBezTo>
                  <a:pt x="3087106" y="1897177"/>
                  <a:pt x="3089090" y="1909868"/>
                  <a:pt x="3093452" y="1919943"/>
                </a:cubicBezTo>
                <a:cubicBezTo>
                  <a:pt x="3099719" y="1934221"/>
                  <a:pt x="3104082" y="1936680"/>
                  <a:pt x="3117566" y="1941915"/>
                </a:cubicBezTo>
                <a:cubicBezTo>
                  <a:pt x="3151834" y="1935728"/>
                  <a:pt x="3222829" y="1835463"/>
                  <a:pt x="3264077" y="1802147"/>
                </a:cubicBezTo>
                <a:cubicBezTo>
                  <a:pt x="3254241" y="1823247"/>
                  <a:pt x="3241946" y="1849583"/>
                  <a:pt x="3240439" y="1872904"/>
                </a:cubicBezTo>
                <a:cubicBezTo>
                  <a:pt x="3239090" y="1893607"/>
                  <a:pt x="3241470" y="1910503"/>
                  <a:pt x="3254796" y="1926368"/>
                </a:cubicBezTo>
                <a:lnTo>
                  <a:pt x="3269471" y="1925733"/>
                </a:lnTo>
                <a:cubicBezTo>
                  <a:pt x="3291126" y="1913914"/>
                  <a:pt x="3304294" y="1890514"/>
                  <a:pt x="3318017" y="1870604"/>
                </a:cubicBezTo>
                <a:cubicBezTo>
                  <a:pt x="3322935" y="1898525"/>
                  <a:pt x="3328250" y="1924940"/>
                  <a:pt x="3343004" y="1949530"/>
                </a:cubicBezTo>
                <a:lnTo>
                  <a:pt x="3329995" y="2010530"/>
                </a:lnTo>
                <a:lnTo>
                  <a:pt x="3363152" y="2063280"/>
                </a:lnTo>
                <a:cubicBezTo>
                  <a:pt x="3383538" y="2035437"/>
                  <a:pt x="3403130" y="2004422"/>
                  <a:pt x="3427562" y="1979990"/>
                </a:cubicBezTo>
                <a:cubicBezTo>
                  <a:pt x="3448583" y="2026950"/>
                  <a:pt x="3467541" y="2071212"/>
                  <a:pt x="3503713" y="2108891"/>
                </a:cubicBezTo>
                <a:cubicBezTo>
                  <a:pt x="3514501" y="2063835"/>
                  <a:pt x="3539011" y="2018938"/>
                  <a:pt x="3553924" y="1974358"/>
                </a:cubicBezTo>
                <a:cubicBezTo>
                  <a:pt x="3566299" y="1995379"/>
                  <a:pt x="3578832" y="2020604"/>
                  <a:pt x="3595648" y="2038293"/>
                </a:cubicBezTo>
                <a:cubicBezTo>
                  <a:pt x="3607943" y="2051223"/>
                  <a:pt x="3618256" y="2055506"/>
                  <a:pt x="3635469" y="2055506"/>
                </a:cubicBezTo>
                <a:cubicBezTo>
                  <a:pt x="3644908" y="2042735"/>
                  <a:pt x="3646971" y="2035834"/>
                  <a:pt x="3647447" y="2019414"/>
                </a:cubicBezTo>
                <a:cubicBezTo>
                  <a:pt x="3649509" y="1951989"/>
                  <a:pt x="3616986" y="1913597"/>
                  <a:pt x="3574073" y="1867986"/>
                </a:cubicBezTo>
                <a:cubicBezTo>
                  <a:pt x="3587320" y="1873142"/>
                  <a:pt x="3600566" y="1878218"/>
                  <a:pt x="3613893" y="1883057"/>
                </a:cubicBezTo>
                <a:cubicBezTo>
                  <a:pt x="3631582" y="1889403"/>
                  <a:pt x="3642687" y="1893052"/>
                  <a:pt x="3660218" y="1884882"/>
                </a:cubicBezTo>
                <a:cubicBezTo>
                  <a:pt x="3662280" y="1871635"/>
                  <a:pt x="3661408" y="1870841"/>
                  <a:pt x="3653793" y="1859815"/>
                </a:cubicBezTo>
                <a:cubicBezTo>
                  <a:pt x="3615003" y="1803496"/>
                  <a:pt x="3549720" y="1785410"/>
                  <a:pt x="3486817" y="1773908"/>
                </a:cubicBezTo>
                <a:lnTo>
                  <a:pt x="3514263" y="1690777"/>
                </a:lnTo>
                <a:cubicBezTo>
                  <a:pt x="3526558" y="1710688"/>
                  <a:pt x="3541470" y="1738530"/>
                  <a:pt x="3562491" y="1749873"/>
                </a:cubicBezTo>
                <a:cubicBezTo>
                  <a:pt x="3575580" y="1756933"/>
                  <a:pt x="3589779" y="1752650"/>
                  <a:pt x="3603422" y="1748684"/>
                </a:cubicBezTo>
                <a:cubicBezTo>
                  <a:pt x="3615400" y="1745193"/>
                  <a:pt x="3659266" y="1791677"/>
                  <a:pt x="3681000" y="1794532"/>
                </a:cubicBezTo>
                <a:lnTo>
                  <a:pt x="3688140" y="1787948"/>
                </a:lnTo>
                <a:cubicBezTo>
                  <a:pt x="3696706" y="1745986"/>
                  <a:pt x="3679969" y="1696885"/>
                  <a:pt x="3665136" y="1657938"/>
                </a:cubicBezTo>
                <a:cubicBezTo>
                  <a:pt x="3696786" y="1678403"/>
                  <a:pt x="3738669" y="1710846"/>
                  <a:pt x="3777378" y="1711322"/>
                </a:cubicBezTo>
                <a:cubicBezTo>
                  <a:pt x="3792926" y="1711560"/>
                  <a:pt x="3796812" y="1708546"/>
                  <a:pt x="3807204" y="1698551"/>
                </a:cubicBezTo>
                <a:cubicBezTo>
                  <a:pt x="3808553" y="1692760"/>
                  <a:pt x="3809584" y="1686494"/>
                  <a:pt x="3808632" y="1680545"/>
                </a:cubicBezTo>
                <a:cubicBezTo>
                  <a:pt x="3801889" y="1637393"/>
                  <a:pt x="3752233" y="1604156"/>
                  <a:pt x="3721297" y="1578138"/>
                </a:cubicBezTo>
                <a:cubicBezTo>
                  <a:pt x="3782534" y="1606933"/>
                  <a:pt x="3835126" y="1634379"/>
                  <a:pt x="3886606" y="1679037"/>
                </a:cubicBezTo>
                <a:cubicBezTo>
                  <a:pt x="3867093" y="1691015"/>
                  <a:pt x="3850118" y="1706563"/>
                  <a:pt x="3830525" y="1718382"/>
                </a:cubicBezTo>
                <a:cubicBezTo>
                  <a:pt x="3802127" y="1735516"/>
                  <a:pt x="3771429" y="1747811"/>
                  <a:pt x="3743269" y="1765738"/>
                </a:cubicBezTo>
                <a:cubicBezTo>
                  <a:pt x="3711064" y="1786283"/>
                  <a:pt x="3697976" y="1803020"/>
                  <a:pt x="3689885" y="1840778"/>
                </a:cubicBezTo>
                <a:cubicBezTo>
                  <a:pt x="3685681" y="1860450"/>
                  <a:pt x="3681397" y="1884009"/>
                  <a:pt x="3692740" y="1901460"/>
                </a:cubicBezTo>
                <a:cubicBezTo>
                  <a:pt x="3699483" y="1893369"/>
                  <a:pt x="3704956" y="1883612"/>
                  <a:pt x="3715109" y="1880598"/>
                </a:cubicBezTo>
                <a:cubicBezTo>
                  <a:pt x="3720979" y="1921608"/>
                  <a:pt x="3716537" y="1962698"/>
                  <a:pt x="3724945" y="2003708"/>
                </a:cubicBezTo>
                <a:cubicBezTo>
                  <a:pt x="3728912" y="2023222"/>
                  <a:pt x="3733354" y="2042735"/>
                  <a:pt x="3750805" y="2054316"/>
                </a:cubicBezTo>
                <a:lnTo>
                  <a:pt x="3764845" y="2050985"/>
                </a:lnTo>
                <a:cubicBezTo>
                  <a:pt x="3797526" y="2022111"/>
                  <a:pt x="3819975" y="1969916"/>
                  <a:pt x="3842027" y="1932158"/>
                </a:cubicBezTo>
                <a:cubicBezTo>
                  <a:pt x="3842423" y="1945326"/>
                  <a:pt x="3843058" y="1958652"/>
                  <a:pt x="3844565" y="1971741"/>
                </a:cubicBezTo>
                <a:cubicBezTo>
                  <a:pt x="3848373" y="2004343"/>
                  <a:pt x="3853529" y="2035279"/>
                  <a:pt x="3880419" y="2056855"/>
                </a:cubicBezTo>
                <a:cubicBezTo>
                  <a:pt x="3892476" y="2058679"/>
                  <a:pt x="3897395" y="2060900"/>
                  <a:pt x="3908420" y="2054237"/>
                </a:cubicBezTo>
                <a:cubicBezTo>
                  <a:pt x="3945465" y="2031471"/>
                  <a:pt x="3953952" y="1970710"/>
                  <a:pt x="3963074" y="1931920"/>
                </a:cubicBezTo>
                <a:cubicBezTo>
                  <a:pt x="3978304" y="1975390"/>
                  <a:pt x="3994566" y="2029329"/>
                  <a:pt x="4030023" y="2060345"/>
                </a:cubicBezTo>
                <a:cubicBezTo>
                  <a:pt x="4039146" y="2062963"/>
                  <a:pt x="4043112" y="2065739"/>
                  <a:pt x="4052075" y="2061773"/>
                </a:cubicBezTo>
                <a:cubicBezTo>
                  <a:pt x="4103714" y="2038690"/>
                  <a:pt x="4068971" y="1963491"/>
                  <a:pt x="4086819" y="1922957"/>
                </a:cubicBezTo>
                <a:cubicBezTo>
                  <a:pt x="4090626" y="1914390"/>
                  <a:pt x="4093006" y="1914866"/>
                  <a:pt x="4101652" y="1911455"/>
                </a:cubicBezTo>
                <a:cubicBezTo>
                  <a:pt x="4138300" y="1921688"/>
                  <a:pt x="4160669" y="1961587"/>
                  <a:pt x="4195412" y="1974993"/>
                </a:cubicBezTo>
                <a:cubicBezTo>
                  <a:pt x="4206597" y="1979276"/>
                  <a:pt x="4208897" y="1977452"/>
                  <a:pt x="4219685" y="1972772"/>
                </a:cubicBezTo>
                <a:cubicBezTo>
                  <a:pt x="4225238" y="1964364"/>
                  <a:pt x="4227776" y="1956907"/>
                  <a:pt x="4227380" y="1946675"/>
                </a:cubicBezTo>
                <a:cubicBezTo>
                  <a:pt x="4225793" y="1908758"/>
                  <a:pt x="4203583" y="1854025"/>
                  <a:pt x="4176057" y="1827610"/>
                </a:cubicBezTo>
                <a:cubicBezTo>
                  <a:pt x="4222541" y="1833797"/>
                  <a:pt x="4303213" y="1870128"/>
                  <a:pt x="4346206" y="1856563"/>
                </a:cubicBezTo>
                <a:cubicBezTo>
                  <a:pt x="4351997" y="1845141"/>
                  <a:pt x="4355011" y="1839033"/>
                  <a:pt x="4350490" y="1825706"/>
                </a:cubicBezTo>
                <a:cubicBezTo>
                  <a:pt x="4331373" y="1769942"/>
                  <a:pt x="4204694" y="1712274"/>
                  <a:pt x="4152657" y="1691571"/>
                </a:cubicBezTo>
                <a:cubicBezTo>
                  <a:pt x="4200330" y="1692443"/>
                  <a:pt x="4244117" y="1698868"/>
                  <a:pt x="4290046" y="1710926"/>
                </a:cubicBezTo>
                <a:cubicBezTo>
                  <a:pt x="4289173" y="1694585"/>
                  <a:pt x="4287269" y="1684908"/>
                  <a:pt x="4278781" y="1670788"/>
                </a:cubicBezTo>
                <a:cubicBezTo>
                  <a:pt x="4256888" y="1634458"/>
                  <a:pt x="4230950" y="1615341"/>
                  <a:pt x="4189622" y="1605663"/>
                </a:cubicBezTo>
                <a:cubicBezTo>
                  <a:pt x="4118707" y="1589006"/>
                  <a:pt x="4066274" y="1609868"/>
                  <a:pt x="4007099" y="1645801"/>
                </a:cubicBezTo>
                <a:cubicBezTo>
                  <a:pt x="4069130" y="1559973"/>
                  <a:pt x="4142980" y="1474859"/>
                  <a:pt x="4251891" y="1452569"/>
                </a:cubicBezTo>
                <a:cubicBezTo>
                  <a:pt x="4303689" y="1441940"/>
                  <a:pt x="4517703" y="1432897"/>
                  <a:pt x="4558555" y="1459391"/>
                </a:cubicBezTo>
                <a:cubicBezTo>
                  <a:pt x="4600358" y="1465023"/>
                  <a:pt x="4834997" y="1524278"/>
                  <a:pt x="4853479" y="1551882"/>
                </a:cubicBezTo>
                <a:cubicBezTo>
                  <a:pt x="4854114" y="1552834"/>
                  <a:pt x="4854510" y="1553945"/>
                  <a:pt x="4854986" y="1554976"/>
                </a:cubicBezTo>
                <a:cubicBezTo>
                  <a:pt x="4899962" y="1555134"/>
                  <a:pt x="4932802" y="1555531"/>
                  <a:pt x="4972544" y="1531417"/>
                </a:cubicBezTo>
                <a:cubicBezTo>
                  <a:pt x="5008556" y="1538556"/>
                  <a:pt x="5091132" y="1546330"/>
                  <a:pt x="5116912" y="1572903"/>
                </a:cubicBezTo>
                <a:cubicBezTo>
                  <a:pt x="5171645" y="1580121"/>
                  <a:pt x="5296024" y="1584722"/>
                  <a:pt x="5336321" y="1619942"/>
                </a:cubicBezTo>
                <a:cubicBezTo>
                  <a:pt x="5372016" y="1625336"/>
                  <a:pt x="5455068" y="1636838"/>
                  <a:pt x="5479181" y="1663332"/>
                </a:cubicBezTo>
                <a:cubicBezTo>
                  <a:pt x="5522095" y="1690381"/>
                  <a:pt x="5530584" y="1746224"/>
                  <a:pt x="5555728" y="1786997"/>
                </a:cubicBezTo>
                <a:cubicBezTo>
                  <a:pt x="5588648" y="1840540"/>
                  <a:pt x="5646950" y="1870445"/>
                  <a:pt x="5675190" y="1929541"/>
                </a:cubicBezTo>
                <a:cubicBezTo>
                  <a:pt x="5728574" y="2041545"/>
                  <a:pt x="5713027" y="2134830"/>
                  <a:pt x="5810912" y="2238426"/>
                </a:cubicBezTo>
                <a:cubicBezTo>
                  <a:pt x="5911970" y="2345195"/>
                  <a:pt x="6085450" y="2333455"/>
                  <a:pt x="6172468" y="2446015"/>
                </a:cubicBezTo>
                <a:cubicBezTo>
                  <a:pt x="6190712" y="2469653"/>
                  <a:pt x="6197216" y="2499558"/>
                  <a:pt x="6212288" y="2524862"/>
                </a:cubicBezTo>
                <a:cubicBezTo>
                  <a:pt x="6221886" y="2541124"/>
                  <a:pt x="6235213" y="2552071"/>
                  <a:pt x="6242986" y="2569680"/>
                </a:cubicBezTo>
                <a:cubicBezTo>
                  <a:pt x="6239496" y="2580627"/>
                  <a:pt x="6238545" y="2582134"/>
                  <a:pt x="6229977" y="2589749"/>
                </a:cubicBezTo>
                <a:cubicBezTo>
                  <a:pt x="6254171" y="2606169"/>
                  <a:pt x="6257899" y="2623620"/>
                  <a:pt x="6262896" y="2650907"/>
                </a:cubicBezTo>
                <a:cubicBezTo>
                  <a:pt x="6286296" y="2778063"/>
                  <a:pt x="6185239" y="2838824"/>
                  <a:pt x="6168819" y="2950512"/>
                </a:cubicBezTo>
                <a:cubicBezTo>
                  <a:pt x="6161362" y="3001437"/>
                  <a:pt x="6190792" y="3050301"/>
                  <a:pt x="6195313" y="3100750"/>
                </a:cubicBezTo>
                <a:cubicBezTo>
                  <a:pt x="6200707" y="3160005"/>
                  <a:pt x="6181035" y="3219418"/>
                  <a:pt x="6184446" y="3278038"/>
                </a:cubicBezTo>
                <a:cubicBezTo>
                  <a:pt x="6186905" y="3320079"/>
                  <a:pt x="6215779" y="3370608"/>
                  <a:pt x="6201818" y="3411222"/>
                </a:cubicBezTo>
                <a:cubicBezTo>
                  <a:pt x="6171278" y="3455008"/>
                  <a:pt x="6072917" y="3476187"/>
                  <a:pt x="6028654" y="3517674"/>
                </a:cubicBezTo>
                <a:lnTo>
                  <a:pt x="6025403" y="3520767"/>
                </a:lnTo>
                <a:cubicBezTo>
                  <a:pt x="5973525" y="3569313"/>
                  <a:pt x="5951949" y="3634676"/>
                  <a:pt x="5888966" y="3672830"/>
                </a:cubicBezTo>
                <a:cubicBezTo>
                  <a:pt x="5934736" y="3633645"/>
                  <a:pt x="6045391" y="3413046"/>
                  <a:pt x="6054197" y="3352126"/>
                </a:cubicBezTo>
                <a:cubicBezTo>
                  <a:pt x="6054831" y="3347922"/>
                  <a:pt x="6054514" y="3343559"/>
                  <a:pt x="6054276" y="3339355"/>
                </a:cubicBezTo>
                <a:lnTo>
                  <a:pt x="6054038" y="3335389"/>
                </a:lnTo>
                <a:cubicBezTo>
                  <a:pt x="6053800" y="3332454"/>
                  <a:pt x="6053403" y="3329519"/>
                  <a:pt x="6053087" y="3326584"/>
                </a:cubicBezTo>
                <a:cubicBezTo>
                  <a:pt x="6040553" y="3355299"/>
                  <a:pt x="5999860" y="3377351"/>
                  <a:pt x="5977967" y="3400751"/>
                </a:cubicBezTo>
                <a:cubicBezTo>
                  <a:pt x="5939813" y="3441444"/>
                  <a:pt x="5909035" y="3504585"/>
                  <a:pt x="5864931" y="3534966"/>
                </a:cubicBezTo>
                <a:cubicBezTo>
                  <a:pt x="5872943" y="3522830"/>
                  <a:pt x="5877861" y="3511486"/>
                  <a:pt x="5879844" y="3497050"/>
                </a:cubicBezTo>
                <a:cubicBezTo>
                  <a:pt x="5888649" y="3433432"/>
                  <a:pt x="5884286" y="3366483"/>
                  <a:pt x="5888173" y="3302231"/>
                </a:cubicBezTo>
                <a:cubicBezTo>
                  <a:pt x="5892060" y="3238138"/>
                  <a:pt x="5913398" y="3159370"/>
                  <a:pt x="5904196" y="3096942"/>
                </a:cubicBezTo>
                <a:cubicBezTo>
                  <a:pt x="5909035" y="3140650"/>
                  <a:pt x="5818527" y="3250513"/>
                  <a:pt x="5803693" y="3303501"/>
                </a:cubicBezTo>
                <a:cubicBezTo>
                  <a:pt x="5785053" y="3370291"/>
                  <a:pt x="5816068" y="3439699"/>
                  <a:pt x="5790922" y="3504744"/>
                </a:cubicBezTo>
                <a:cubicBezTo>
                  <a:pt x="5789971" y="3476822"/>
                  <a:pt x="5763000" y="3445093"/>
                  <a:pt x="5743408" y="3426690"/>
                </a:cubicBezTo>
                <a:cubicBezTo>
                  <a:pt x="5689547" y="3376081"/>
                  <a:pt x="5590949" y="3361089"/>
                  <a:pt x="5520112" y="3364500"/>
                </a:cubicBezTo>
                <a:cubicBezTo>
                  <a:pt x="5456099" y="3367594"/>
                  <a:pt x="5393036" y="3383062"/>
                  <a:pt x="5330450" y="3395675"/>
                </a:cubicBezTo>
                <a:cubicBezTo>
                  <a:pt x="5473550" y="3405114"/>
                  <a:pt x="5628786" y="3427800"/>
                  <a:pt x="5730160" y="3541788"/>
                </a:cubicBezTo>
                <a:cubicBezTo>
                  <a:pt x="5754354" y="3568916"/>
                  <a:pt x="5774265" y="3592555"/>
                  <a:pt x="5778706" y="3629361"/>
                </a:cubicBezTo>
                <a:cubicBezTo>
                  <a:pt x="5760938" y="3592872"/>
                  <a:pt x="5707157" y="3561857"/>
                  <a:pt x="5669637" y="3548927"/>
                </a:cubicBezTo>
                <a:cubicBezTo>
                  <a:pt x="5573894" y="3516008"/>
                  <a:pt x="5477675" y="3532824"/>
                  <a:pt x="5383359" y="3559715"/>
                </a:cubicBezTo>
                <a:cubicBezTo>
                  <a:pt x="5523999" y="3575818"/>
                  <a:pt x="5678125" y="3619604"/>
                  <a:pt x="5770695" y="3734861"/>
                </a:cubicBezTo>
                <a:cubicBezTo>
                  <a:pt x="5780452" y="3746997"/>
                  <a:pt x="5788067" y="3759055"/>
                  <a:pt x="5793303" y="3773888"/>
                </a:cubicBezTo>
                <a:cubicBezTo>
                  <a:pt x="5759590" y="3739303"/>
                  <a:pt x="5719690" y="3723439"/>
                  <a:pt x="5671620" y="3722407"/>
                </a:cubicBezTo>
                <a:cubicBezTo>
                  <a:pt x="5621963" y="3721297"/>
                  <a:pt x="5572308" y="3734227"/>
                  <a:pt x="5524396" y="3745887"/>
                </a:cubicBezTo>
                <a:cubicBezTo>
                  <a:pt x="5536929" y="3716696"/>
                  <a:pt x="5538357" y="3691392"/>
                  <a:pt x="5531773" y="3660456"/>
                </a:cubicBezTo>
                <a:lnTo>
                  <a:pt x="5525348" y="3660138"/>
                </a:lnTo>
                <a:cubicBezTo>
                  <a:pt x="5501551" y="3715427"/>
                  <a:pt x="5490207" y="3782376"/>
                  <a:pt x="5455940" y="3831794"/>
                </a:cubicBezTo>
                <a:cubicBezTo>
                  <a:pt x="5463475" y="3803317"/>
                  <a:pt x="5443249" y="3765718"/>
                  <a:pt x="5429208" y="3741683"/>
                </a:cubicBezTo>
                <a:cubicBezTo>
                  <a:pt x="5403349" y="3697500"/>
                  <a:pt x="5351947" y="3636738"/>
                  <a:pt x="5304433" y="3616193"/>
                </a:cubicBezTo>
                <a:cubicBezTo>
                  <a:pt x="5295627" y="3612386"/>
                  <a:pt x="5286823" y="3608499"/>
                  <a:pt x="5277938" y="3604771"/>
                </a:cubicBezTo>
                <a:cubicBezTo>
                  <a:pt x="5346553" y="3653872"/>
                  <a:pt x="5391768" y="3765876"/>
                  <a:pt x="5405729" y="3847897"/>
                </a:cubicBezTo>
                <a:cubicBezTo>
                  <a:pt x="5408425" y="3863603"/>
                  <a:pt x="5407235" y="3878753"/>
                  <a:pt x="5405332" y="3894539"/>
                </a:cubicBezTo>
                <a:cubicBezTo>
                  <a:pt x="5397161" y="3859319"/>
                  <a:pt x="5368923" y="3835284"/>
                  <a:pt x="5339256" y="3816881"/>
                </a:cubicBezTo>
                <a:cubicBezTo>
                  <a:pt x="5325532" y="3808235"/>
                  <a:pt x="5311016" y="3800937"/>
                  <a:pt x="5295945" y="3795067"/>
                </a:cubicBezTo>
                <a:cubicBezTo>
                  <a:pt x="5362815" y="3841868"/>
                  <a:pt x="5402635" y="3940150"/>
                  <a:pt x="5421435" y="4016856"/>
                </a:cubicBezTo>
                <a:lnTo>
                  <a:pt x="5418420" y="4022963"/>
                </a:lnTo>
                <a:cubicBezTo>
                  <a:pt x="5354406" y="3939674"/>
                  <a:pt x="5323549" y="3850356"/>
                  <a:pt x="5215669" y="3812043"/>
                </a:cubicBezTo>
                <a:cubicBezTo>
                  <a:pt x="5246685" y="3847342"/>
                  <a:pt x="5273100" y="3901599"/>
                  <a:pt x="5272862" y="3949431"/>
                </a:cubicBezTo>
                <a:cubicBezTo>
                  <a:pt x="5262470" y="3921509"/>
                  <a:pt x="5234787" y="3904296"/>
                  <a:pt x="5208848" y="3892239"/>
                </a:cubicBezTo>
                <a:cubicBezTo>
                  <a:pt x="5146817" y="3863206"/>
                  <a:pt x="5068049" y="3859716"/>
                  <a:pt x="5000544" y="3857019"/>
                </a:cubicBezTo>
                <a:cubicBezTo>
                  <a:pt x="5104220" y="3894618"/>
                  <a:pt x="5215114" y="3951335"/>
                  <a:pt x="5263581" y="4056597"/>
                </a:cubicBezTo>
                <a:cubicBezTo>
                  <a:pt x="5272306" y="4075555"/>
                  <a:pt x="5275638" y="4091578"/>
                  <a:pt x="5277066" y="4112202"/>
                </a:cubicBezTo>
                <a:cubicBezTo>
                  <a:pt x="5277145" y="4113789"/>
                  <a:pt x="5277304" y="4115375"/>
                  <a:pt x="5277463" y="4116962"/>
                </a:cubicBezTo>
                <a:cubicBezTo>
                  <a:pt x="5260487" y="4067305"/>
                  <a:pt x="5190603" y="4023519"/>
                  <a:pt x="5145151" y="4001149"/>
                </a:cubicBezTo>
                <a:cubicBezTo>
                  <a:pt x="5123178" y="3990282"/>
                  <a:pt x="5095495" y="3979335"/>
                  <a:pt x="5070508" y="3981160"/>
                </a:cubicBezTo>
                <a:lnTo>
                  <a:pt x="5069159" y="3970848"/>
                </a:lnTo>
                <a:lnTo>
                  <a:pt x="5071857" y="3980922"/>
                </a:lnTo>
                <a:lnTo>
                  <a:pt x="5052580" y="3986158"/>
                </a:lnTo>
                <a:cubicBezTo>
                  <a:pt x="5056626" y="3991948"/>
                  <a:pt x="5060116" y="3994486"/>
                  <a:pt x="5066066" y="3997818"/>
                </a:cubicBezTo>
                <a:cubicBezTo>
                  <a:pt x="5143406" y="4041129"/>
                  <a:pt x="5200836" y="4119183"/>
                  <a:pt x="5224157" y="4204376"/>
                </a:cubicBezTo>
                <a:cubicBezTo>
                  <a:pt x="5229948" y="4225556"/>
                  <a:pt x="5230344" y="4245148"/>
                  <a:pt x="5227568" y="4266883"/>
                </a:cubicBezTo>
                <a:cubicBezTo>
                  <a:pt x="5223285" y="4228252"/>
                  <a:pt x="5186161" y="4187480"/>
                  <a:pt x="5156891" y="4164159"/>
                </a:cubicBezTo>
                <a:cubicBezTo>
                  <a:pt x="5082882" y="4105301"/>
                  <a:pt x="4984283" y="4077697"/>
                  <a:pt x="4890841" y="4074762"/>
                </a:cubicBezTo>
                <a:cubicBezTo>
                  <a:pt x="4939069" y="4091340"/>
                  <a:pt x="5042110" y="4133540"/>
                  <a:pt x="5062893" y="4182007"/>
                </a:cubicBezTo>
                <a:cubicBezTo>
                  <a:pt x="5063686" y="4183911"/>
                  <a:pt x="5064400" y="4185814"/>
                  <a:pt x="5065114" y="4187718"/>
                </a:cubicBezTo>
                <a:cubicBezTo>
                  <a:pt x="5054405" y="4191684"/>
                  <a:pt x="5042031" y="4187797"/>
                  <a:pt x="5031005" y="4185735"/>
                </a:cubicBezTo>
                <a:cubicBezTo>
                  <a:pt x="5073284" y="4252922"/>
                  <a:pt x="5148166" y="4276005"/>
                  <a:pt x="5137933" y="4369765"/>
                </a:cubicBezTo>
                <a:cubicBezTo>
                  <a:pt x="5134363" y="4337322"/>
                  <a:pt x="5109535" y="4313208"/>
                  <a:pt x="5085262" y="4293536"/>
                </a:cubicBezTo>
                <a:cubicBezTo>
                  <a:pt x="5030053" y="4248718"/>
                  <a:pt x="4946763" y="4191288"/>
                  <a:pt x="4877752" y="4173281"/>
                </a:cubicBezTo>
                <a:lnTo>
                  <a:pt x="4867361" y="4176058"/>
                </a:lnTo>
                <a:cubicBezTo>
                  <a:pt x="4950967" y="4223017"/>
                  <a:pt x="5020138" y="4287428"/>
                  <a:pt x="5046076" y="4382695"/>
                </a:cubicBezTo>
                <a:cubicBezTo>
                  <a:pt x="5050439" y="4398639"/>
                  <a:pt x="5049725" y="4413155"/>
                  <a:pt x="5047821" y="4429496"/>
                </a:cubicBezTo>
                <a:cubicBezTo>
                  <a:pt x="5045045" y="4393404"/>
                  <a:pt x="5008794" y="4358263"/>
                  <a:pt x="4982935" y="4335656"/>
                </a:cubicBezTo>
                <a:cubicBezTo>
                  <a:pt x="4917097" y="4278147"/>
                  <a:pt x="4837694" y="4244038"/>
                  <a:pt x="4752183" y="4229046"/>
                </a:cubicBezTo>
                <a:cubicBezTo>
                  <a:pt x="4878545" y="4297343"/>
                  <a:pt x="4882511" y="4283461"/>
                  <a:pt x="4947239" y="4416328"/>
                </a:cubicBezTo>
                <a:lnTo>
                  <a:pt x="4940179" y="4425609"/>
                </a:lnTo>
                <a:cubicBezTo>
                  <a:pt x="4922808" y="4426244"/>
                  <a:pt x="4906943" y="4424657"/>
                  <a:pt x="4889809" y="4422198"/>
                </a:cubicBezTo>
                <a:lnTo>
                  <a:pt x="4887112" y="4426561"/>
                </a:lnTo>
                <a:cubicBezTo>
                  <a:pt x="4908371" y="4439411"/>
                  <a:pt x="4930740" y="4450120"/>
                  <a:pt x="4943432" y="4472251"/>
                </a:cubicBezTo>
                <a:cubicBezTo>
                  <a:pt x="4944542" y="4474234"/>
                  <a:pt x="4945812" y="4476138"/>
                  <a:pt x="4946922" y="4478041"/>
                </a:cubicBezTo>
                <a:cubicBezTo>
                  <a:pt x="4887906" y="4463287"/>
                  <a:pt x="4827937" y="4456069"/>
                  <a:pt x="4770190" y="4436238"/>
                </a:cubicBezTo>
                <a:cubicBezTo>
                  <a:pt x="4804854" y="4420294"/>
                  <a:pt x="4876245" y="4397529"/>
                  <a:pt x="4899090" y="4368655"/>
                </a:cubicBezTo>
                <a:cubicBezTo>
                  <a:pt x="4884018" y="4357787"/>
                  <a:pt x="4830237" y="4366355"/>
                  <a:pt x="4810407" y="4368258"/>
                </a:cubicBezTo>
                <a:cubicBezTo>
                  <a:pt x="4787720" y="4334546"/>
                  <a:pt x="4734732" y="4325820"/>
                  <a:pt x="4697608" y="4317729"/>
                </a:cubicBezTo>
                <a:cubicBezTo>
                  <a:pt x="4732590" y="4332404"/>
                  <a:pt x="4777884" y="4346127"/>
                  <a:pt x="4795018" y="4382933"/>
                </a:cubicBezTo>
                <a:cubicBezTo>
                  <a:pt x="4788830" y="4404271"/>
                  <a:pt x="4719343" y="4475662"/>
                  <a:pt x="4700147" y="4492954"/>
                </a:cubicBezTo>
                <a:cubicBezTo>
                  <a:pt x="4718312" y="4424102"/>
                  <a:pt x="4673018" y="4331690"/>
                  <a:pt x="4638275" y="4272594"/>
                </a:cubicBezTo>
                <a:cubicBezTo>
                  <a:pt x="4596471" y="4201441"/>
                  <a:pt x="4544673" y="4148612"/>
                  <a:pt x="4464319" y="4125608"/>
                </a:cubicBezTo>
                <a:cubicBezTo>
                  <a:pt x="4557444" y="4174154"/>
                  <a:pt x="4607577" y="4282589"/>
                  <a:pt x="4637958" y="4378808"/>
                </a:cubicBezTo>
                <a:cubicBezTo>
                  <a:pt x="4652553" y="4424895"/>
                  <a:pt x="4673336" y="4497476"/>
                  <a:pt x="4649936" y="4542294"/>
                </a:cubicBezTo>
                <a:cubicBezTo>
                  <a:pt x="4649777" y="4540866"/>
                  <a:pt x="4649697" y="4539517"/>
                  <a:pt x="4649460" y="4538089"/>
                </a:cubicBezTo>
                <a:cubicBezTo>
                  <a:pt x="4628835" y="4384916"/>
                  <a:pt x="4512785" y="4199379"/>
                  <a:pt x="4389676" y="4107126"/>
                </a:cubicBezTo>
                <a:cubicBezTo>
                  <a:pt x="4352473" y="4079204"/>
                  <a:pt x="4315191" y="4063101"/>
                  <a:pt x="4270928" y="4050409"/>
                </a:cubicBezTo>
                <a:cubicBezTo>
                  <a:pt x="4307259" y="4073810"/>
                  <a:pt x="4344541" y="4096813"/>
                  <a:pt x="4376666" y="4125925"/>
                </a:cubicBezTo>
                <a:cubicBezTo>
                  <a:pt x="4476376" y="4216274"/>
                  <a:pt x="4583145" y="4375556"/>
                  <a:pt x="4612971" y="4508185"/>
                </a:cubicBezTo>
                <a:cubicBezTo>
                  <a:pt x="4616223" y="4522780"/>
                  <a:pt x="4618127" y="4537931"/>
                  <a:pt x="4619079" y="4552844"/>
                </a:cubicBezTo>
                <a:cubicBezTo>
                  <a:pt x="4533251" y="4377856"/>
                  <a:pt x="4423546" y="4196444"/>
                  <a:pt x="4229125" y="4130367"/>
                </a:cubicBezTo>
                <a:cubicBezTo>
                  <a:pt x="4182562" y="4114503"/>
                  <a:pt x="4135682" y="4106729"/>
                  <a:pt x="4086898" y="4101732"/>
                </a:cubicBezTo>
                <a:cubicBezTo>
                  <a:pt x="4230791" y="4145677"/>
                  <a:pt x="4403716" y="4241182"/>
                  <a:pt x="4477169" y="4378411"/>
                </a:cubicBezTo>
                <a:cubicBezTo>
                  <a:pt x="4486371" y="4395625"/>
                  <a:pt x="4488512" y="4410617"/>
                  <a:pt x="4489702" y="4429893"/>
                </a:cubicBezTo>
                <a:cubicBezTo>
                  <a:pt x="4467174" y="4359929"/>
                  <a:pt x="4359929" y="4289094"/>
                  <a:pt x="4296232" y="4256412"/>
                </a:cubicBezTo>
                <a:cubicBezTo>
                  <a:pt x="4228966" y="4221906"/>
                  <a:pt x="4147580" y="4195413"/>
                  <a:pt x="4071430" y="4197078"/>
                </a:cubicBezTo>
                <a:cubicBezTo>
                  <a:pt x="4209691" y="4227380"/>
                  <a:pt x="4273308" y="4253319"/>
                  <a:pt x="4385630" y="4337957"/>
                </a:cubicBezTo>
                <a:cubicBezTo>
                  <a:pt x="4433065" y="4373732"/>
                  <a:pt x="4471855" y="4406333"/>
                  <a:pt x="4505091" y="4456625"/>
                </a:cubicBezTo>
                <a:cubicBezTo>
                  <a:pt x="4512706" y="4468205"/>
                  <a:pt x="4521987" y="4483198"/>
                  <a:pt x="4520004" y="4497396"/>
                </a:cubicBezTo>
                <a:cubicBezTo>
                  <a:pt x="4483832" y="4472965"/>
                  <a:pt x="4459004" y="4432589"/>
                  <a:pt x="4426402" y="4403557"/>
                </a:cubicBezTo>
                <a:cubicBezTo>
                  <a:pt x="4336925" y="4323996"/>
                  <a:pt x="4198744" y="4284176"/>
                  <a:pt x="4082456" y="4307100"/>
                </a:cubicBezTo>
                <a:cubicBezTo>
                  <a:pt x="3962519" y="4330738"/>
                  <a:pt x="3853529" y="4407999"/>
                  <a:pt x="3766828" y="4491130"/>
                </a:cubicBezTo>
                <a:cubicBezTo>
                  <a:pt x="3911276" y="4415535"/>
                  <a:pt x="4072303" y="4301785"/>
                  <a:pt x="4242689" y="4354218"/>
                </a:cubicBezTo>
                <a:cubicBezTo>
                  <a:pt x="4351838" y="4387851"/>
                  <a:pt x="4463922" y="4492478"/>
                  <a:pt x="4515799" y="4593774"/>
                </a:cubicBezTo>
                <a:cubicBezTo>
                  <a:pt x="4525080" y="4612019"/>
                  <a:pt x="4529999" y="4627249"/>
                  <a:pt x="4531188" y="4647714"/>
                </a:cubicBezTo>
                <a:cubicBezTo>
                  <a:pt x="4522859" y="4642637"/>
                  <a:pt x="4514610" y="4637561"/>
                  <a:pt x="4505725" y="4633277"/>
                </a:cubicBezTo>
                <a:cubicBezTo>
                  <a:pt x="4461543" y="4611622"/>
                  <a:pt x="4393324" y="4533885"/>
                  <a:pt x="4348586" y="4532061"/>
                </a:cubicBezTo>
                <a:cubicBezTo>
                  <a:pt x="4361437" y="4547926"/>
                  <a:pt x="4388644" y="4559269"/>
                  <a:pt x="4393404" y="4578782"/>
                </a:cubicBezTo>
                <a:cubicBezTo>
                  <a:pt x="4312970" y="4604166"/>
                  <a:pt x="4270056" y="4622886"/>
                  <a:pt x="4222858" y="4696181"/>
                </a:cubicBezTo>
                <a:cubicBezTo>
                  <a:pt x="4207153" y="4720612"/>
                  <a:pt x="4197395" y="4739571"/>
                  <a:pt x="4175264" y="4759402"/>
                </a:cubicBezTo>
                <a:cubicBezTo>
                  <a:pt x="4209849" y="4705065"/>
                  <a:pt x="4199220" y="4635499"/>
                  <a:pt x="4221192" y="4576244"/>
                </a:cubicBezTo>
                <a:cubicBezTo>
                  <a:pt x="4237692" y="4531664"/>
                  <a:pt x="4276322" y="4497317"/>
                  <a:pt x="4284017" y="4449961"/>
                </a:cubicBezTo>
                <a:cubicBezTo>
                  <a:pt x="4265217" y="4488671"/>
                  <a:pt x="4209929" y="4504377"/>
                  <a:pt x="4188829" y="4543721"/>
                </a:cubicBezTo>
                <a:cubicBezTo>
                  <a:pt x="4151308" y="4613446"/>
                  <a:pt x="4154402" y="4702051"/>
                  <a:pt x="4107760" y="4766620"/>
                </a:cubicBezTo>
                <a:cubicBezTo>
                  <a:pt x="4132747" y="4714584"/>
                  <a:pt x="4116327" y="4577751"/>
                  <a:pt x="4097131" y="4524446"/>
                </a:cubicBezTo>
                <a:cubicBezTo>
                  <a:pt x="4096020" y="4521352"/>
                  <a:pt x="4094751" y="4518338"/>
                  <a:pt x="4093482" y="4515324"/>
                </a:cubicBezTo>
                <a:cubicBezTo>
                  <a:pt x="4094989" y="4522463"/>
                  <a:pt x="4063180" y="4742030"/>
                  <a:pt x="4057231" y="4763368"/>
                </a:cubicBezTo>
                <a:cubicBezTo>
                  <a:pt x="4052710" y="4734970"/>
                  <a:pt x="4035338" y="4713156"/>
                  <a:pt x="4012414" y="4696815"/>
                </a:cubicBezTo>
                <a:cubicBezTo>
                  <a:pt x="3971007" y="4667387"/>
                  <a:pt x="3918177" y="4655012"/>
                  <a:pt x="3869552" y="4642796"/>
                </a:cubicBezTo>
                <a:cubicBezTo>
                  <a:pt x="3937294" y="4692215"/>
                  <a:pt x="3995042" y="4744013"/>
                  <a:pt x="4029944" y="4822622"/>
                </a:cubicBezTo>
                <a:cubicBezTo>
                  <a:pt x="3927855" y="4748614"/>
                  <a:pt x="3846707" y="4743933"/>
                  <a:pt x="3724628" y="4753214"/>
                </a:cubicBezTo>
                <a:cubicBezTo>
                  <a:pt x="3811091" y="4773363"/>
                  <a:pt x="3885496" y="4802474"/>
                  <a:pt x="3961329" y="4848640"/>
                </a:cubicBezTo>
                <a:cubicBezTo>
                  <a:pt x="3834174" y="4865774"/>
                  <a:pt x="3703290" y="4874024"/>
                  <a:pt x="3611275" y="4974923"/>
                </a:cubicBezTo>
                <a:cubicBezTo>
                  <a:pt x="3671561" y="4955806"/>
                  <a:pt x="3746442" y="4928201"/>
                  <a:pt x="3810297" y="4939466"/>
                </a:cubicBezTo>
                <a:lnTo>
                  <a:pt x="3813471" y="4944146"/>
                </a:lnTo>
                <a:cubicBezTo>
                  <a:pt x="3696310" y="4953585"/>
                  <a:pt x="3631185" y="5035764"/>
                  <a:pt x="3531238" y="5079551"/>
                </a:cubicBezTo>
                <a:cubicBezTo>
                  <a:pt x="3424468" y="5002845"/>
                  <a:pt x="3317700" y="4927726"/>
                  <a:pt x="3181025" y="4922490"/>
                </a:cubicBezTo>
                <a:cubicBezTo>
                  <a:pt x="3143743" y="4921063"/>
                  <a:pt x="2959396" y="4944066"/>
                  <a:pt x="2953209" y="4912654"/>
                </a:cubicBezTo>
                <a:cubicBezTo>
                  <a:pt x="2977164" y="4898297"/>
                  <a:pt x="3004372" y="4892903"/>
                  <a:pt x="3029438" y="4880925"/>
                </a:cubicBezTo>
                <a:cubicBezTo>
                  <a:pt x="3089883" y="4852051"/>
                  <a:pt x="3136049" y="4806203"/>
                  <a:pt x="3180629" y="4757498"/>
                </a:cubicBezTo>
                <a:cubicBezTo>
                  <a:pt x="3209899" y="4765747"/>
                  <a:pt x="3246943" y="4781295"/>
                  <a:pt x="3277086" y="4781136"/>
                </a:cubicBezTo>
                <a:cubicBezTo>
                  <a:pt x="3291999" y="4762495"/>
                  <a:pt x="3278434" y="4742268"/>
                  <a:pt x="3292475" y="4726720"/>
                </a:cubicBezTo>
                <a:cubicBezTo>
                  <a:pt x="3326743" y="4688883"/>
                  <a:pt x="3389249" y="4671115"/>
                  <a:pt x="3429387" y="4635419"/>
                </a:cubicBezTo>
                <a:cubicBezTo>
                  <a:pt x="3357361" y="4647397"/>
                  <a:pt x="3300883" y="4669449"/>
                  <a:pt x="3245515" y="4719026"/>
                </a:cubicBezTo>
                <a:cubicBezTo>
                  <a:pt x="3217831" y="4709904"/>
                  <a:pt x="3190227" y="4700226"/>
                  <a:pt x="3162305" y="4691739"/>
                </a:cubicBezTo>
                <a:cubicBezTo>
                  <a:pt x="3074494" y="4787879"/>
                  <a:pt x="2979941" y="4826112"/>
                  <a:pt x="2862383" y="4873627"/>
                </a:cubicBezTo>
                <a:cubicBezTo>
                  <a:pt x="2832002" y="4859508"/>
                  <a:pt x="2800749" y="4846181"/>
                  <a:pt x="2771479" y="4830000"/>
                </a:cubicBezTo>
                <a:cubicBezTo>
                  <a:pt x="2888084" y="4767969"/>
                  <a:pt x="2995012" y="4714743"/>
                  <a:pt x="3053156" y="4587746"/>
                </a:cubicBezTo>
                <a:cubicBezTo>
                  <a:pt x="3095118" y="4591871"/>
                  <a:pt x="3137080" y="4596709"/>
                  <a:pt x="3179280" y="4596709"/>
                </a:cubicBezTo>
                <a:cubicBezTo>
                  <a:pt x="3138032" y="4576165"/>
                  <a:pt x="3067593" y="4542373"/>
                  <a:pt x="3021268" y="4556889"/>
                </a:cubicBezTo>
                <a:cubicBezTo>
                  <a:pt x="3009290" y="4560617"/>
                  <a:pt x="2999454" y="4566328"/>
                  <a:pt x="2993187" y="4577593"/>
                </a:cubicBezTo>
                <a:cubicBezTo>
                  <a:pt x="2985017" y="4592188"/>
                  <a:pt x="2982162" y="4613288"/>
                  <a:pt x="2978513" y="4629629"/>
                </a:cubicBezTo>
                <a:cubicBezTo>
                  <a:pt x="2896572" y="4688248"/>
                  <a:pt x="2816059" y="4729893"/>
                  <a:pt x="2719125" y="4758291"/>
                </a:cubicBezTo>
                <a:cubicBezTo>
                  <a:pt x="2667486" y="4732035"/>
                  <a:pt x="2615450" y="4708317"/>
                  <a:pt x="2560479" y="4689914"/>
                </a:cubicBezTo>
                <a:cubicBezTo>
                  <a:pt x="2426184" y="4784150"/>
                  <a:pt x="2288717" y="4892189"/>
                  <a:pt x="2134274" y="4950333"/>
                </a:cubicBezTo>
                <a:cubicBezTo>
                  <a:pt x="2161958" y="4923442"/>
                  <a:pt x="2227559" y="4880449"/>
                  <a:pt x="2231128" y="4840232"/>
                </a:cubicBezTo>
                <a:cubicBezTo>
                  <a:pt x="2232318" y="4826826"/>
                  <a:pt x="2228272" y="4820957"/>
                  <a:pt x="2221054" y="4810645"/>
                </a:cubicBezTo>
                <a:cubicBezTo>
                  <a:pt x="2190038" y="4817070"/>
                  <a:pt x="2182741" y="4848878"/>
                  <a:pt x="2147125" y="4831427"/>
                </a:cubicBezTo>
                <a:cubicBezTo>
                  <a:pt x="2135385" y="4815087"/>
                  <a:pt x="2130229" y="4798587"/>
                  <a:pt x="2124359" y="4779629"/>
                </a:cubicBezTo>
                <a:cubicBezTo>
                  <a:pt x="2158785" y="4781136"/>
                  <a:pt x="2222641" y="4792003"/>
                  <a:pt x="2250086" y="4767730"/>
                </a:cubicBezTo>
                <a:cubicBezTo>
                  <a:pt x="2242233" y="4754642"/>
                  <a:pt x="2225813" y="4750121"/>
                  <a:pt x="2211059" y="4746789"/>
                </a:cubicBezTo>
                <a:cubicBezTo>
                  <a:pt x="2183772" y="4740602"/>
                  <a:pt x="2152677" y="4741554"/>
                  <a:pt x="2124676" y="4740523"/>
                </a:cubicBezTo>
                <a:cubicBezTo>
                  <a:pt x="2201382" y="4643907"/>
                  <a:pt x="2305533" y="4594171"/>
                  <a:pt x="2394931" y="4513023"/>
                </a:cubicBezTo>
                <a:cubicBezTo>
                  <a:pt x="2289986" y="4546180"/>
                  <a:pt x="2197337" y="4594726"/>
                  <a:pt x="2099927" y="4644859"/>
                </a:cubicBezTo>
                <a:cubicBezTo>
                  <a:pt x="2027108" y="4613843"/>
                  <a:pt x="1911296" y="4564187"/>
                  <a:pt x="1832449" y="4594250"/>
                </a:cubicBezTo>
                <a:cubicBezTo>
                  <a:pt x="1828562" y="4595758"/>
                  <a:pt x="1824993" y="4597741"/>
                  <a:pt x="1821423" y="4599962"/>
                </a:cubicBezTo>
                <a:lnTo>
                  <a:pt x="1820471" y="4608925"/>
                </a:lnTo>
                <a:cubicBezTo>
                  <a:pt x="1870524" y="4636609"/>
                  <a:pt x="1936997" y="4639941"/>
                  <a:pt x="1991730" y="4656281"/>
                </a:cubicBezTo>
                <a:cubicBezTo>
                  <a:pt x="2021873" y="4665324"/>
                  <a:pt x="2050112" y="4681030"/>
                  <a:pt x="2077796" y="4695546"/>
                </a:cubicBezTo>
                <a:cubicBezTo>
                  <a:pt x="2058124" y="4715774"/>
                  <a:pt x="2041069" y="4731480"/>
                  <a:pt x="2040197" y="4761622"/>
                </a:cubicBezTo>
                <a:cubicBezTo>
                  <a:pt x="2038927" y="4805488"/>
                  <a:pt x="2092550" y="4874738"/>
                  <a:pt x="2068674" y="4910275"/>
                </a:cubicBezTo>
                <a:cubicBezTo>
                  <a:pt x="2048843" y="4918048"/>
                  <a:pt x="2026553" y="4907974"/>
                  <a:pt x="2008071" y="4899804"/>
                </a:cubicBezTo>
                <a:cubicBezTo>
                  <a:pt x="1956749" y="4877038"/>
                  <a:pt x="1909155" y="4846419"/>
                  <a:pt x="1858467" y="4822226"/>
                </a:cubicBezTo>
                <a:cubicBezTo>
                  <a:pt x="1776288" y="4782882"/>
                  <a:pt x="1687684" y="4769000"/>
                  <a:pt x="1598524" y="4754404"/>
                </a:cubicBezTo>
                <a:cubicBezTo>
                  <a:pt x="1538318" y="4760671"/>
                  <a:pt x="1316609" y="4789148"/>
                  <a:pt x="1272426" y="4766699"/>
                </a:cubicBezTo>
                <a:cubicBezTo>
                  <a:pt x="1223563" y="4741950"/>
                  <a:pt x="1139718" y="4787324"/>
                  <a:pt x="1088158" y="4797794"/>
                </a:cubicBezTo>
                <a:cubicBezTo>
                  <a:pt x="1063409" y="4802791"/>
                  <a:pt x="1037629" y="4801205"/>
                  <a:pt x="1012483" y="4799936"/>
                </a:cubicBezTo>
                <a:cubicBezTo>
                  <a:pt x="1030410" y="4705620"/>
                  <a:pt x="1050320" y="4605673"/>
                  <a:pt x="1050082" y="4509533"/>
                </a:cubicBezTo>
                <a:cubicBezTo>
                  <a:pt x="1049686" y="4348507"/>
                  <a:pt x="945455" y="4244117"/>
                  <a:pt x="839558" y="4138220"/>
                </a:cubicBezTo>
                <a:cubicBezTo>
                  <a:pt x="857723" y="4115692"/>
                  <a:pt x="901193" y="4050013"/>
                  <a:pt x="928400" y="4044619"/>
                </a:cubicBezTo>
                <a:cubicBezTo>
                  <a:pt x="923720" y="4056279"/>
                  <a:pt x="917692" y="4069764"/>
                  <a:pt x="916819" y="4082377"/>
                </a:cubicBezTo>
                <a:cubicBezTo>
                  <a:pt x="906190" y="4237375"/>
                  <a:pt x="1244742" y="4315350"/>
                  <a:pt x="1342389" y="4426481"/>
                </a:cubicBezTo>
                <a:cubicBezTo>
                  <a:pt x="1357937" y="4444091"/>
                  <a:pt x="1373008" y="4466698"/>
                  <a:pt x="1371263" y="4491051"/>
                </a:cubicBezTo>
                <a:cubicBezTo>
                  <a:pt x="1351511" y="4516355"/>
                  <a:pt x="1308677" y="4488988"/>
                  <a:pt x="1280755" y="4499142"/>
                </a:cubicBezTo>
                <a:cubicBezTo>
                  <a:pt x="1278137" y="4511913"/>
                  <a:pt x="1279089" y="4514451"/>
                  <a:pt x="1284563" y="4526350"/>
                </a:cubicBezTo>
                <a:cubicBezTo>
                  <a:pt x="1296461" y="4552130"/>
                  <a:pt x="1323510" y="4574023"/>
                  <a:pt x="1349925" y="4583304"/>
                </a:cubicBezTo>
                <a:cubicBezTo>
                  <a:pt x="1375943" y="4592426"/>
                  <a:pt x="1404737" y="4592188"/>
                  <a:pt x="1429565" y="4579417"/>
                </a:cubicBezTo>
                <a:cubicBezTo>
                  <a:pt x="1452014" y="4567836"/>
                  <a:pt x="1467403" y="4547846"/>
                  <a:pt x="1474859" y="4523970"/>
                </a:cubicBezTo>
                <a:cubicBezTo>
                  <a:pt x="1486519" y="4486688"/>
                  <a:pt x="1479142" y="4445281"/>
                  <a:pt x="1469148" y="4408555"/>
                </a:cubicBezTo>
                <a:cubicBezTo>
                  <a:pt x="1424410" y="4244593"/>
                  <a:pt x="1325811" y="4190891"/>
                  <a:pt x="1233478" y="4065243"/>
                </a:cubicBezTo>
                <a:cubicBezTo>
                  <a:pt x="1202066" y="4022487"/>
                  <a:pt x="1182235" y="3966247"/>
                  <a:pt x="1156852" y="3919209"/>
                </a:cubicBezTo>
                <a:cubicBezTo>
                  <a:pt x="1244107" y="3735813"/>
                  <a:pt x="1158756" y="3673544"/>
                  <a:pt x="1184694" y="3579070"/>
                </a:cubicBezTo>
                <a:cubicBezTo>
                  <a:pt x="1206746" y="3578118"/>
                  <a:pt x="1230940" y="3586526"/>
                  <a:pt x="1252198" y="3581687"/>
                </a:cubicBezTo>
                <a:cubicBezTo>
                  <a:pt x="1265921" y="3578674"/>
                  <a:pt x="1277661" y="3569948"/>
                  <a:pt x="1284483" y="3557653"/>
                </a:cubicBezTo>
                <a:cubicBezTo>
                  <a:pt x="1299555" y="3530604"/>
                  <a:pt x="1310422" y="3439858"/>
                  <a:pt x="1301696" y="3411539"/>
                </a:cubicBezTo>
                <a:cubicBezTo>
                  <a:pt x="1294716" y="3388852"/>
                  <a:pt x="1270046" y="3384173"/>
                  <a:pt x="1250850" y="3374178"/>
                </a:cubicBezTo>
                <a:cubicBezTo>
                  <a:pt x="1204842" y="3350222"/>
                  <a:pt x="1213172" y="3309053"/>
                  <a:pt x="1198735" y="3268122"/>
                </a:cubicBezTo>
                <a:cubicBezTo>
                  <a:pt x="1193499" y="3253289"/>
                  <a:pt x="1184615" y="3241311"/>
                  <a:pt x="1169861" y="3234807"/>
                </a:cubicBezTo>
                <a:cubicBezTo>
                  <a:pt x="1131627" y="3217831"/>
                  <a:pt x="1038977" y="3234331"/>
                  <a:pt x="1001299" y="3249005"/>
                </a:cubicBezTo>
                <a:cubicBezTo>
                  <a:pt x="951801" y="3268202"/>
                  <a:pt x="932367" y="3307388"/>
                  <a:pt x="911663" y="3353236"/>
                </a:cubicBezTo>
                <a:cubicBezTo>
                  <a:pt x="759283" y="3399799"/>
                  <a:pt x="626813" y="3490942"/>
                  <a:pt x="484348" y="3559160"/>
                </a:cubicBezTo>
                <a:cubicBezTo>
                  <a:pt x="409705" y="3594855"/>
                  <a:pt x="314120" y="3620080"/>
                  <a:pt x="248203" y="3669498"/>
                </a:cubicBezTo>
                <a:cubicBezTo>
                  <a:pt x="218298" y="3691868"/>
                  <a:pt x="200926" y="3730974"/>
                  <a:pt x="183792" y="3763179"/>
                </a:cubicBezTo>
                <a:cubicBezTo>
                  <a:pt x="159202" y="3843613"/>
                  <a:pt x="104548" y="3996311"/>
                  <a:pt x="49736" y="4061197"/>
                </a:cubicBezTo>
                <a:cubicBezTo>
                  <a:pt x="35933" y="4077538"/>
                  <a:pt x="17530" y="4089674"/>
                  <a:pt x="0" y="4101573"/>
                </a:cubicBezTo>
                <a:cubicBezTo>
                  <a:pt x="35696" y="3925316"/>
                  <a:pt x="60206" y="3741207"/>
                  <a:pt x="67028" y="3561460"/>
                </a:cubicBezTo>
                <a:lnTo>
                  <a:pt x="67583" y="3553448"/>
                </a:lnTo>
                <a:lnTo>
                  <a:pt x="66076" y="3476822"/>
                </a:lnTo>
                <a:cubicBezTo>
                  <a:pt x="69170" y="3181105"/>
                  <a:pt x="53464" y="2884515"/>
                  <a:pt x="44183" y="2588956"/>
                </a:cubicBezTo>
                <a:cubicBezTo>
                  <a:pt x="362111" y="2455137"/>
                  <a:pt x="587786" y="2258891"/>
                  <a:pt x="761266" y="1958335"/>
                </a:cubicBezTo>
                <a:lnTo>
                  <a:pt x="789347" y="1916135"/>
                </a:lnTo>
                <a:cubicBezTo>
                  <a:pt x="851536" y="1801989"/>
                  <a:pt x="911108" y="1688636"/>
                  <a:pt x="956164" y="1566398"/>
                </a:cubicBezTo>
                <a:cubicBezTo>
                  <a:pt x="980912" y="1503892"/>
                  <a:pt x="1002885" y="1441544"/>
                  <a:pt x="1023192" y="1377530"/>
                </a:cubicBezTo>
                <a:cubicBezTo>
                  <a:pt x="1048417" y="1316292"/>
                  <a:pt x="1064837" y="1247915"/>
                  <a:pt x="1083081" y="1184298"/>
                </a:cubicBezTo>
                <a:cubicBezTo>
                  <a:pt x="1122664" y="1049051"/>
                  <a:pt x="1158438" y="912774"/>
                  <a:pt x="1190405" y="775545"/>
                </a:cubicBezTo>
                <a:cubicBezTo>
                  <a:pt x="1211188" y="727078"/>
                  <a:pt x="1219597" y="668220"/>
                  <a:pt x="1228957" y="616501"/>
                </a:cubicBezTo>
                <a:cubicBezTo>
                  <a:pt x="1244028" y="566369"/>
                  <a:pt x="1254420" y="516554"/>
                  <a:pt x="1276789" y="468880"/>
                </a:cubicBezTo>
                <a:cubicBezTo>
                  <a:pt x="1304393" y="455078"/>
                  <a:pt x="1323589" y="446749"/>
                  <a:pt x="1342389" y="421445"/>
                </a:cubicBezTo>
                <a:cubicBezTo>
                  <a:pt x="1369993" y="386860"/>
                  <a:pt x="1395456" y="399869"/>
                  <a:pt x="1421316" y="347674"/>
                </a:cubicBezTo>
                <a:cubicBezTo>
                  <a:pt x="1442495" y="307854"/>
                  <a:pt x="1499687" y="251376"/>
                  <a:pt x="1531654" y="216473"/>
                </a:cubicBezTo>
                <a:cubicBezTo>
                  <a:pt x="1549661" y="213142"/>
                  <a:pt x="1551724" y="234321"/>
                  <a:pt x="1569492" y="239715"/>
                </a:cubicBezTo>
                <a:lnTo>
                  <a:pt x="1579646" y="230355"/>
                </a:lnTo>
                <a:cubicBezTo>
                  <a:pt x="1589719" y="206003"/>
                  <a:pt x="1584484" y="175463"/>
                  <a:pt x="1582818" y="149604"/>
                </a:cubicBezTo>
                <a:cubicBezTo>
                  <a:pt x="1642311" y="112560"/>
                  <a:pt x="1684987" y="59730"/>
                  <a:pt x="1718937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F5A863FD-5981-6360-AC03-2A31398519B9}"/>
              </a:ext>
            </a:extLst>
          </p:cNvPr>
          <p:cNvSpPr/>
          <p:nvPr/>
        </p:nvSpPr>
        <p:spPr>
          <a:xfrm>
            <a:off x="2823752" y="2372650"/>
            <a:ext cx="3139776" cy="3112425"/>
          </a:xfrm>
          <a:custGeom>
            <a:avLst/>
            <a:gdLst>
              <a:gd name="connsiteX0" fmla="*/ 1225467 w 3139776"/>
              <a:gd name="connsiteY0" fmla="*/ 0 h 3112425"/>
              <a:gd name="connsiteX1" fmla="*/ 1437339 w 3139776"/>
              <a:gd name="connsiteY1" fmla="*/ 115892 h 3112425"/>
              <a:gd name="connsiteX2" fmla="*/ 1323986 w 3139776"/>
              <a:gd name="connsiteY2" fmla="*/ 161106 h 3112425"/>
              <a:gd name="connsiteX3" fmla="*/ 1322400 w 3139776"/>
              <a:gd name="connsiteY3" fmla="*/ 163724 h 3112425"/>
              <a:gd name="connsiteX4" fmla="*/ 1326366 w 3139776"/>
              <a:gd name="connsiteY4" fmla="*/ 174829 h 3112425"/>
              <a:gd name="connsiteX5" fmla="*/ 1447413 w 3139776"/>
              <a:gd name="connsiteY5" fmla="*/ 162772 h 3112425"/>
              <a:gd name="connsiteX6" fmla="*/ 1378878 w 3139776"/>
              <a:gd name="connsiteY6" fmla="*/ 251297 h 3112425"/>
              <a:gd name="connsiteX7" fmla="*/ 1313516 w 3139776"/>
              <a:gd name="connsiteY7" fmla="*/ 241698 h 3112425"/>
              <a:gd name="connsiteX8" fmla="*/ 1260448 w 3139776"/>
              <a:gd name="connsiteY8" fmla="*/ 203782 h 3112425"/>
              <a:gd name="connsiteX9" fmla="*/ 1367614 w 3139776"/>
              <a:gd name="connsiteY9" fmla="*/ 287865 h 3112425"/>
              <a:gd name="connsiteX10" fmla="*/ 1456773 w 3139776"/>
              <a:gd name="connsiteY10" fmla="*/ 259705 h 3112425"/>
              <a:gd name="connsiteX11" fmla="*/ 1514838 w 3139776"/>
              <a:gd name="connsiteY11" fmla="*/ 203782 h 3112425"/>
              <a:gd name="connsiteX12" fmla="*/ 1521581 w 3139776"/>
              <a:gd name="connsiteY12" fmla="*/ 207669 h 3112425"/>
              <a:gd name="connsiteX13" fmla="*/ 1504129 w 3139776"/>
              <a:gd name="connsiteY13" fmla="*/ 265416 h 3112425"/>
              <a:gd name="connsiteX14" fmla="*/ 1559259 w 3139776"/>
              <a:gd name="connsiteY14" fmla="*/ 284374 h 3112425"/>
              <a:gd name="connsiteX15" fmla="*/ 1658652 w 3139776"/>
              <a:gd name="connsiteY15" fmla="*/ 248282 h 3112425"/>
              <a:gd name="connsiteX16" fmla="*/ 1732105 w 3139776"/>
              <a:gd name="connsiteY16" fmla="*/ 284850 h 3112425"/>
              <a:gd name="connsiteX17" fmla="*/ 1715526 w 3139776"/>
              <a:gd name="connsiteY17" fmla="*/ 342915 h 3112425"/>
              <a:gd name="connsiteX18" fmla="*/ 1677213 w 3139776"/>
              <a:gd name="connsiteY18" fmla="*/ 332365 h 3112425"/>
              <a:gd name="connsiteX19" fmla="*/ 1696251 w 3139776"/>
              <a:gd name="connsiteY19" fmla="*/ 364570 h 3112425"/>
              <a:gd name="connsiteX20" fmla="*/ 1699027 w 3139776"/>
              <a:gd name="connsiteY20" fmla="*/ 430964 h 3112425"/>
              <a:gd name="connsiteX21" fmla="*/ 1705452 w 3139776"/>
              <a:gd name="connsiteY21" fmla="*/ 425808 h 3112425"/>
              <a:gd name="connsiteX22" fmla="*/ 1712036 w 3139776"/>
              <a:gd name="connsiteY22" fmla="*/ 445480 h 3112425"/>
              <a:gd name="connsiteX23" fmla="*/ 1727345 w 3139776"/>
              <a:gd name="connsiteY23" fmla="*/ 426284 h 3112425"/>
              <a:gd name="connsiteX24" fmla="*/ 1739720 w 3139776"/>
              <a:gd name="connsiteY24" fmla="*/ 538606 h 3112425"/>
              <a:gd name="connsiteX25" fmla="*/ 1725997 w 3139776"/>
              <a:gd name="connsiteY25" fmla="*/ 556216 h 3112425"/>
              <a:gd name="connsiteX26" fmla="*/ 1757250 w 3139776"/>
              <a:gd name="connsiteY26" fmla="*/ 665840 h 3112425"/>
              <a:gd name="connsiteX27" fmla="*/ 1437260 w 3139776"/>
              <a:gd name="connsiteY27" fmla="*/ 408277 h 3112425"/>
              <a:gd name="connsiteX28" fmla="*/ 1481046 w 3139776"/>
              <a:gd name="connsiteY28" fmla="*/ 541779 h 3112425"/>
              <a:gd name="connsiteX29" fmla="*/ 1624066 w 3139776"/>
              <a:gd name="connsiteY29" fmla="*/ 657908 h 3112425"/>
              <a:gd name="connsiteX30" fmla="*/ 1763279 w 3139776"/>
              <a:gd name="connsiteY30" fmla="*/ 722001 h 3112425"/>
              <a:gd name="connsiteX31" fmla="*/ 1901143 w 3139776"/>
              <a:gd name="connsiteY31" fmla="*/ 824487 h 3112425"/>
              <a:gd name="connsiteX32" fmla="*/ 1724807 w 3139776"/>
              <a:gd name="connsiteY32" fmla="*/ 914678 h 3112425"/>
              <a:gd name="connsiteX33" fmla="*/ 1602966 w 3139776"/>
              <a:gd name="connsiteY33" fmla="*/ 906746 h 3112425"/>
              <a:gd name="connsiteX34" fmla="*/ 1509127 w 3139776"/>
              <a:gd name="connsiteY34" fmla="*/ 675439 h 3112425"/>
              <a:gd name="connsiteX35" fmla="*/ 1542443 w 3139776"/>
              <a:gd name="connsiteY35" fmla="*/ 816872 h 3112425"/>
              <a:gd name="connsiteX36" fmla="*/ 1403151 w 3139776"/>
              <a:gd name="connsiteY36" fmla="*/ 728030 h 3112425"/>
              <a:gd name="connsiteX37" fmla="*/ 1582263 w 3139776"/>
              <a:gd name="connsiteY37" fmla="*/ 897306 h 3112425"/>
              <a:gd name="connsiteX38" fmla="*/ 1331919 w 3139776"/>
              <a:gd name="connsiteY38" fmla="*/ 843525 h 3112425"/>
              <a:gd name="connsiteX39" fmla="*/ 1247201 w 3139776"/>
              <a:gd name="connsiteY39" fmla="*/ 733265 h 3112425"/>
              <a:gd name="connsiteX40" fmla="*/ 1291226 w 3139776"/>
              <a:gd name="connsiteY40" fmla="*/ 821790 h 3112425"/>
              <a:gd name="connsiteX41" fmla="*/ 1264573 w 3139776"/>
              <a:gd name="connsiteY41" fmla="*/ 821394 h 3112425"/>
              <a:gd name="connsiteX42" fmla="*/ 1307249 w 3139776"/>
              <a:gd name="connsiteY42" fmla="*/ 869939 h 3112425"/>
              <a:gd name="connsiteX43" fmla="*/ 1231019 w 3139776"/>
              <a:gd name="connsiteY43" fmla="*/ 881441 h 3112425"/>
              <a:gd name="connsiteX44" fmla="*/ 1257672 w 3139776"/>
              <a:gd name="connsiteY44" fmla="*/ 892705 h 3112425"/>
              <a:gd name="connsiteX45" fmla="*/ 1407038 w 3139776"/>
              <a:gd name="connsiteY45" fmla="*/ 872874 h 3112425"/>
              <a:gd name="connsiteX46" fmla="*/ 1800164 w 3139776"/>
              <a:gd name="connsiteY46" fmla="*/ 952118 h 3112425"/>
              <a:gd name="connsiteX47" fmla="*/ 1926526 w 3139776"/>
              <a:gd name="connsiteY47" fmla="*/ 890881 h 3112425"/>
              <a:gd name="connsiteX48" fmla="*/ 2084935 w 3139776"/>
              <a:gd name="connsiteY48" fmla="*/ 844080 h 3112425"/>
              <a:gd name="connsiteX49" fmla="*/ 2165925 w 3139776"/>
              <a:gd name="connsiteY49" fmla="*/ 778083 h 3112425"/>
              <a:gd name="connsiteX50" fmla="*/ 2614736 w 3139776"/>
              <a:gd name="connsiteY50" fmla="*/ 926814 h 3112425"/>
              <a:gd name="connsiteX51" fmla="*/ 2786709 w 3139776"/>
              <a:gd name="connsiteY51" fmla="*/ 1120125 h 3112425"/>
              <a:gd name="connsiteX52" fmla="*/ 3138666 w 3139776"/>
              <a:gd name="connsiteY52" fmla="*/ 1516266 h 3112425"/>
              <a:gd name="connsiteX53" fmla="*/ 3139777 w 3139776"/>
              <a:gd name="connsiteY53" fmla="*/ 1519994 h 3112425"/>
              <a:gd name="connsiteX54" fmla="*/ 3048635 w 3139776"/>
              <a:gd name="connsiteY54" fmla="*/ 1522136 h 3112425"/>
              <a:gd name="connsiteX55" fmla="*/ 3043717 w 3139776"/>
              <a:gd name="connsiteY55" fmla="*/ 1526261 h 3112425"/>
              <a:gd name="connsiteX56" fmla="*/ 3058391 w 3139776"/>
              <a:gd name="connsiteY56" fmla="*/ 1558466 h 3112425"/>
              <a:gd name="connsiteX57" fmla="*/ 3093135 w 3139776"/>
              <a:gd name="connsiteY57" fmla="*/ 1584405 h 3112425"/>
              <a:gd name="connsiteX58" fmla="*/ 2995408 w 3139776"/>
              <a:gd name="connsiteY58" fmla="*/ 1639931 h 3112425"/>
              <a:gd name="connsiteX59" fmla="*/ 3004848 w 3139776"/>
              <a:gd name="connsiteY59" fmla="*/ 1661904 h 3112425"/>
              <a:gd name="connsiteX60" fmla="*/ 3088376 w 3139776"/>
              <a:gd name="connsiteY60" fmla="*/ 1683242 h 3112425"/>
              <a:gd name="connsiteX61" fmla="*/ 2942183 w 3139776"/>
              <a:gd name="connsiteY61" fmla="*/ 1829435 h 3112425"/>
              <a:gd name="connsiteX62" fmla="*/ 2846915 w 3139776"/>
              <a:gd name="connsiteY62" fmla="*/ 1737737 h 3112425"/>
              <a:gd name="connsiteX63" fmla="*/ 2818676 w 3139776"/>
              <a:gd name="connsiteY63" fmla="*/ 1740513 h 3112425"/>
              <a:gd name="connsiteX64" fmla="*/ 2792182 w 3139776"/>
              <a:gd name="connsiteY64" fmla="*/ 1783824 h 3112425"/>
              <a:gd name="connsiteX65" fmla="*/ 2792976 w 3139776"/>
              <a:gd name="connsiteY65" fmla="*/ 1831894 h 3112425"/>
              <a:gd name="connsiteX66" fmla="*/ 2717301 w 3139776"/>
              <a:gd name="connsiteY66" fmla="*/ 1808097 h 3112425"/>
              <a:gd name="connsiteX67" fmla="*/ 2703895 w 3139776"/>
              <a:gd name="connsiteY67" fmla="*/ 1813649 h 3112425"/>
              <a:gd name="connsiteX68" fmla="*/ 2715001 w 3139776"/>
              <a:gd name="connsiteY68" fmla="*/ 1856087 h 3112425"/>
              <a:gd name="connsiteX69" fmla="*/ 2613625 w 3139776"/>
              <a:gd name="connsiteY69" fmla="*/ 1882740 h 3112425"/>
              <a:gd name="connsiteX70" fmla="*/ 2624175 w 3139776"/>
              <a:gd name="connsiteY70" fmla="*/ 1912803 h 3112425"/>
              <a:gd name="connsiteX71" fmla="*/ 2699374 w 3139776"/>
              <a:gd name="connsiteY71" fmla="*/ 1965157 h 3112425"/>
              <a:gd name="connsiteX72" fmla="*/ 2562065 w 3139776"/>
              <a:gd name="connsiteY72" fmla="*/ 1991810 h 3112425"/>
              <a:gd name="connsiteX73" fmla="*/ 2557623 w 3139776"/>
              <a:gd name="connsiteY73" fmla="*/ 2011165 h 3112425"/>
              <a:gd name="connsiteX74" fmla="*/ 2647972 w 3139776"/>
              <a:gd name="connsiteY74" fmla="*/ 2058838 h 3112425"/>
              <a:gd name="connsiteX75" fmla="*/ 2462990 w 3139776"/>
              <a:gd name="connsiteY75" fmla="*/ 2254608 h 3112425"/>
              <a:gd name="connsiteX76" fmla="*/ 2403895 w 3139776"/>
              <a:gd name="connsiteY76" fmla="*/ 2159182 h 3112425"/>
              <a:gd name="connsiteX77" fmla="*/ 2379145 w 3139776"/>
              <a:gd name="connsiteY77" fmla="*/ 2158627 h 3112425"/>
              <a:gd name="connsiteX78" fmla="*/ 2354000 w 3139776"/>
              <a:gd name="connsiteY78" fmla="*/ 2189246 h 3112425"/>
              <a:gd name="connsiteX79" fmla="*/ 2343609 w 3139776"/>
              <a:gd name="connsiteY79" fmla="*/ 2259923 h 3112425"/>
              <a:gd name="connsiteX80" fmla="*/ 2246517 w 3139776"/>
              <a:gd name="connsiteY80" fmla="*/ 2255719 h 3112425"/>
              <a:gd name="connsiteX81" fmla="*/ 2344164 w 3139776"/>
              <a:gd name="connsiteY81" fmla="*/ 2351383 h 3112425"/>
              <a:gd name="connsiteX82" fmla="*/ 2270314 w 3139776"/>
              <a:gd name="connsiteY82" fmla="*/ 2329172 h 3112425"/>
              <a:gd name="connsiteX83" fmla="*/ 2149108 w 3139776"/>
              <a:gd name="connsiteY83" fmla="*/ 2393820 h 3112425"/>
              <a:gd name="connsiteX84" fmla="*/ 2294111 w 3139776"/>
              <a:gd name="connsiteY84" fmla="*/ 2443318 h 3112425"/>
              <a:gd name="connsiteX85" fmla="*/ 2178933 w 3139776"/>
              <a:gd name="connsiteY85" fmla="*/ 2517247 h 3112425"/>
              <a:gd name="connsiteX86" fmla="*/ 2180361 w 3139776"/>
              <a:gd name="connsiteY86" fmla="*/ 2554530 h 3112425"/>
              <a:gd name="connsiteX87" fmla="*/ 2212329 w 3139776"/>
              <a:gd name="connsiteY87" fmla="*/ 2607359 h 3112425"/>
              <a:gd name="connsiteX88" fmla="*/ 2172826 w 3139776"/>
              <a:gd name="connsiteY88" fmla="*/ 2602282 h 3112425"/>
              <a:gd name="connsiteX89" fmla="*/ 2021952 w 3139776"/>
              <a:gd name="connsiteY89" fmla="*/ 2653287 h 3112425"/>
              <a:gd name="connsiteX90" fmla="*/ 2039641 w 3139776"/>
              <a:gd name="connsiteY90" fmla="*/ 2692394 h 3112425"/>
              <a:gd name="connsiteX91" fmla="*/ 1965395 w 3139776"/>
              <a:gd name="connsiteY91" fmla="*/ 2691045 h 3112425"/>
              <a:gd name="connsiteX92" fmla="*/ 1915262 w 3139776"/>
              <a:gd name="connsiteY92" fmla="*/ 2717301 h 3112425"/>
              <a:gd name="connsiteX93" fmla="*/ 1850693 w 3139776"/>
              <a:gd name="connsiteY93" fmla="*/ 2647497 h 3112425"/>
              <a:gd name="connsiteX94" fmla="*/ 1833004 w 3139776"/>
              <a:gd name="connsiteY94" fmla="*/ 2637026 h 3112425"/>
              <a:gd name="connsiteX95" fmla="*/ 1775415 w 3139776"/>
              <a:gd name="connsiteY95" fmla="*/ 2731817 h 3112425"/>
              <a:gd name="connsiteX96" fmla="*/ 1792628 w 3139776"/>
              <a:gd name="connsiteY96" fmla="*/ 2767830 h 3112425"/>
              <a:gd name="connsiteX97" fmla="*/ 1629381 w 3139776"/>
              <a:gd name="connsiteY97" fmla="*/ 2816138 h 3112425"/>
              <a:gd name="connsiteX98" fmla="*/ 1623432 w 3139776"/>
              <a:gd name="connsiteY98" fmla="*/ 2821929 h 3112425"/>
              <a:gd name="connsiteX99" fmla="*/ 1744955 w 3139776"/>
              <a:gd name="connsiteY99" fmla="*/ 2853420 h 3112425"/>
              <a:gd name="connsiteX100" fmla="*/ 1580280 w 3139776"/>
              <a:gd name="connsiteY100" fmla="*/ 2906011 h 3112425"/>
              <a:gd name="connsiteX101" fmla="*/ 1702993 w 3139776"/>
              <a:gd name="connsiteY101" fmla="*/ 2954002 h 3112425"/>
              <a:gd name="connsiteX102" fmla="*/ 1611216 w 3139776"/>
              <a:gd name="connsiteY102" fmla="*/ 2994854 h 3112425"/>
              <a:gd name="connsiteX103" fmla="*/ 1613437 w 3139776"/>
              <a:gd name="connsiteY103" fmla="*/ 3003658 h 3112425"/>
              <a:gd name="connsiteX104" fmla="*/ 1696806 w 3139776"/>
              <a:gd name="connsiteY104" fmla="*/ 3032136 h 3112425"/>
              <a:gd name="connsiteX105" fmla="*/ 1660714 w 3139776"/>
              <a:gd name="connsiteY105" fmla="*/ 3054346 h 3112425"/>
              <a:gd name="connsiteX106" fmla="*/ 1598524 w 3139776"/>
              <a:gd name="connsiteY106" fmla="*/ 3065610 h 3112425"/>
              <a:gd name="connsiteX107" fmla="*/ 1272426 w 3139776"/>
              <a:gd name="connsiteY107" fmla="*/ 3077905 h 3112425"/>
              <a:gd name="connsiteX108" fmla="*/ 1088158 w 3139776"/>
              <a:gd name="connsiteY108" fmla="*/ 3109000 h 3112425"/>
              <a:gd name="connsiteX109" fmla="*/ 1012483 w 3139776"/>
              <a:gd name="connsiteY109" fmla="*/ 3111141 h 3112425"/>
              <a:gd name="connsiteX110" fmla="*/ 1050082 w 3139776"/>
              <a:gd name="connsiteY110" fmla="*/ 2820739 h 3112425"/>
              <a:gd name="connsiteX111" fmla="*/ 839558 w 3139776"/>
              <a:gd name="connsiteY111" fmla="*/ 2449426 h 3112425"/>
              <a:gd name="connsiteX112" fmla="*/ 928400 w 3139776"/>
              <a:gd name="connsiteY112" fmla="*/ 2355825 h 3112425"/>
              <a:gd name="connsiteX113" fmla="*/ 916819 w 3139776"/>
              <a:gd name="connsiteY113" fmla="*/ 2393583 h 3112425"/>
              <a:gd name="connsiteX114" fmla="*/ 1342389 w 3139776"/>
              <a:gd name="connsiteY114" fmla="*/ 2737687 h 3112425"/>
              <a:gd name="connsiteX115" fmla="*/ 1371263 w 3139776"/>
              <a:gd name="connsiteY115" fmla="*/ 2802256 h 3112425"/>
              <a:gd name="connsiteX116" fmla="*/ 1280755 w 3139776"/>
              <a:gd name="connsiteY116" fmla="*/ 2810347 h 3112425"/>
              <a:gd name="connsiteX117" fmla="*/ 1284562 w 3139776"/>
              <a:gd name="connsiteY117" fmla="*/ 2837555 h 3112425"/>
              <a:gd name="connsiteX118" fmla="*/ 1349925 w 3139776"/>
              <a:gd name="connsiteY118" fmla="*/ 2894509 h 3112425"/>
              <a:gd name="connsiteX119" fmla="*/ 1429566 w 3139776"/>
              <a:gd name="connsiteY119" fmla="*/ 2890623 h 3112425"/>
              <a:gd name="connsiteX120" fmla="*/ 1474859 w 3139776"/>
              <a:gd name="connsiteY120" fmla="*/ 2835176 h 3112425"/>
              <a:gd name="connsiteX121" fmla="*/ 1469148 w 3139776"/>
              <a:gd name="connsiteY121" fmla="*/ 2719760 h 3112425"/>
              <a:gd name="connsiteX122" fmla="*/ 1233478 w 3139776"/>
              <a:gd name="connsiteY122" fmla="*/ 2376449 h 3112425"/>
              <a:gd name="connsiteX123" fmla="*/ 1156852 w 3139776"/>
              <a:gd name="connsiteY123" fmla="*/ 2230414 h 3112425"/>
              <a:gd name="connsiteX124" fmla="*/ 1184694 w 3139776"/>
              <a:gd name="connsiteY124" fmla="*/ 1890276 h 3112425"/>
              <a:gd name="connsiteX125" fmla="*/ 1252199 w 3139776"/>
              <a:gd name="connsiteY125" fmla="*/ 1892894 h 3112425"/>
              <a:gd name="connsiteX126" fmla="*/ 1284483 w 3139776"/>
              <a:gd name="connsiteY126" fmla="*/ 1868858 h 3112425"/>
              <a:gd name="connsiteX127" fmla="*/ 1301696 w 3139776"/>
              <a:gd name="connsiteY127" fmla="*/ 1722745 h 3112425"/>
              <a:gd name="connsiteX128" fmla="*/ 1250850 w 3139776"/>
              <a:gd name="connsiteY128" fmla="*/ 1685383 h 3112425"/>
              <a:gd name="connsiteX129" fmla="*/ 1198735 w 3139776"/>
              <a:gd name="connsiteY129" fmla="*/ 1579328 h 3112425"/>
              <a:gd name="connsiteX130" fmla="*/ 1169861 w 3139776"/>
              <a:gd name="connsiteY130" fmla="*/ 1546012 h 3112425"/>
              <a:gd name="connsiteX131" fmla="*/ 1001299 w 3139776"/>
              <a:gd name="connsiteY131" fmla="*/ 1560211 h 3112425"/>
              <a:gd name="connsiteX132" fmla="*/ 911663 w 3139776"/>
              <a:gd name="connsiteY132" fmla="*/ 1664442 h 3112425"/>
              <a:gd name="connsiteX133" fmla="*/ 484348 w 3139776"/>
              <a:gd name="connsiteY133" fmla="*/ 1870366 h 3112425"/>
              <a:gd name="connsiteX134" fmla="*/ 248203 w 3139776"/>
              <a:gd name="connsiteY134" fmla="*/ 1980705 h 3112425"/>
              <a:gd name="connsiteX135" fmla="*/ 183792 w 3139776"/>
              <a:gd name="connsiteY135" fmla="*/ 2074385 h 3112425"/>
              <a:gd name="connsiteX136" fmla="*/ 49736 w 3139776"/>
              <a:gd name="connsiteY136" fmla="*/ 2372403 h 3112425"/>
              <a:gd name="connsiteX137" fmla="*/ 0 w 3139776"/>
              <a:gd name="connsiteY137" fmla="*/ 2412779 h 3112425"/>
              <a:gd name="connsiteX138" fmla="*/ 67028 w 3139776"/>
              <a:gd name="connsiteY138" fmla="*/ 1872666 h 3112425"/>
              <a:gd name="connsiteX139" fmla="*/ 67583 w 3139776"/>
              <a:gd name="connsiteY139" fmla="*/ 1864655 h 3112425"/>
              <a:gd name="connsiteX140" fmla="*/ 66076 w 3139776"/>
              <a:gd name="connsiteY140" fmla="*/ 1788028 h 3112425"/>
              <a:gd name="connsiteX141" fmla="*/ 44183 w 3139776"/>
              <a:gd name="connsiteY141" fmla="*/ 900162 h 3112425"/>
              <a:gd name="connsiteX142" fmla="*/ 761266 w 3139776"/>
              <a:gd name="connsiteY142" fmla="*/ 269541 h 3112425"/>
              <a:gd name="connsiteX143" fmla="*/ 1225467 w 3139776"/>
              <a:gd name="connsiteY143" fmla="*/ 0 h 311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3139776" h="3112425">
                <a:moveTo>
                  <a:pt x="1225467" y="0"/>
                </a:moveTo>
                <a:cubicBezTo>
                  <a:pt x="1295985" y="38393"/>
                  <a:pt x="1364044" y="83052"/>
                  <a:pt x="1437339" y="115892"/>
                </a:cubicBezTo>
                <a:cubicBezTo>
                  <a:pt x="1401961" y="123586"/>
                  <a:pt x="1345483" y="128425"/>
                  <a:pt x="1323986" y="161106"/>
                </a:cubicBezTo>
                <a:cubicBezTo>
                  <a:pt x="1323431" y="161978"/>
                  <a:pt x="1322955" y="162851"/>
                  <a:pt x="1322400" y="163724"/>
                </a:cubicBezTo>
                <a:lnTo>
                  <a:pt x="1326366" y="174829"/>
                </a:lnTo>
                <a:cubicBezTo>
                  <a:pt x="1368169" y="192677"/>
                  <a:pt x="1406482" y="174908"/>
                  <a:pt x="1447413" y="162772"/>
                </a:cubicBezTo>
                <a:cubicBezTo>
                  <a:pt x="1432897" y="194818"/>
                  <a:pt x="1414891" y="238208"/>
                  <a:pt x="1378878" y="251297"/>
                </a:cubicBezTo>
                <a:cubicBezTo>
                  <a:pt x="1357936" y="258912"/>
                  <a:pt x="1332315" y="252169"/>
                  <a:pt x="1313516" y="241698"/>
                </a:cubicBezTo>
                <a:cubicBezTo>
                  <a:pt x="1294874" y="231386"/>
                  <a:pt x="1277344" y="216791"/>
                  <a:pt x="1260448" y="203782"/>
                </a:cubicBezTo>
                <a:cubicBezTo>
                  <a:pt x="1289560" y="242174"/>
                  <a:pt x="1316292" y="280091"/>
                  <a:pt x="1367614" y="287865"/>
                </a:cubicBezTo>
                <a:cubicBezTo>
                  <a:pt x="1400930" y="292941"/>
                  <a:pt x="1430914" y="279694"/>
                  <a:pt x="1456773" y="259705"/>
                </a:cubicBezTo>
                <a:cubicBezTo>
                  <a:pt x="1477794" y="243443"/>
                  <a:pt x="1496356" y="222899"/>
                  <a:pt x="1514838" y="203782"/>
                </a:cubicBezTo>
                <a:lnTo>
                  <a:pt x="1521581" y="207669"/>
                </a:lnTo>
                <a:cubicBezTo>
                  <a:pt x="1521501" y="227103"/>
                  <a:pt x="1514283" y="248838"/>
                  <a:pt x="1504129" y="265416"/>
                </a:cubicBezTo>
                <a:lnTo>
                  <a:pt x="1559259" y="284374"/>
                </a:lnTo>
                <a:cubicBezTo>
                  <a:pt x="1590116" y="265416"/>
                  <a:pt x="1620179" y="239715"/>
                  <a:pt x="1658652" y="248282"/>
                </a:cubicBezTo>
                <a:cubicBezTo>
                  <a:pt x="1682924" y="253676"/>
                  <a:pt x="1710449" y="272397"/>
                  <a:pt x="1732105" y="284850"/>
                </a:cubicBezTo>
                <a:cubicBezTo>
                  <a:pt x="1727266" y="304443"/>
                  <a:pt x="1722983" y="324115"/>
                  <a:pt x="1715526" y="342915"/>
                </a:cubicBezTo>
                <a:cubicBezTo>
                  <a:pt x="1700613" y="344502"/>
                  <a:pt x="1686335" y="326178"/>
                  <a:pt x="1677213" y="332365"/>
                </a:cubicBezTo>
                <a:lnTo>
                  <a:pt x="1696251" y="364570"/>
                </a:lnTo>
                <a:cubicBezTo>
                  <a:pt x="1708546" y="385115"/>
                  <a:pt x="1702359" y="408515"/>
                  <a:pt x="1699027" y="430964"/>
                </a:cubicBezTo>
                <a:lnTo>
                  <a:pt x="1705452" y="425808"/>
                </a:lnTo>
                <a:lnTo>
                  <a:pt x="1712036" y="445480"/>
                </a:lnTo>
                <a:cubicBezTo>
                  <a:pt x="1722269" y="440562"/>
                  <a:pt x="1722507" y="436199"/>
                  <a:pt x="1727345" y="426284"/>
                </a:cubicBezTo>
                <a:cubicBezTo>
                  <a:pt x="1737420" y="440086"/>
                  <a:pt x="1731074" y="510922"/>
                  <a:pt x="1739720" y="538606"/>
                </a:cubicBezTo>
                <a:lnTo>
                  <a:pt x="1725997" y="556216"/>
                </a:lnTo>
                <a:cubicBezTo>
                  <a:pt x="1735912" y="592863"/>
                  <a:pt x="1746304" y="629431"/>
                  <a:pt x="1757250" y="665840"/>
                </a:cubicBezTo>
                <a:cubicBezTo>
                  <a:pt x="1561877" y="590800"/>
                  <a:pt x="1550137" y="585407"/>
                  <a:pt x="1437260" y="408277"/>
                </a:cubicBezTo>
                <a:lnTo>
                  <a:pt x="1481046" y="541779"/>
                </a:lnTo>
                <a:cubicBezTo>
                  <a:pt x="1526657" y="582948"/>
                  <a:pt x="1571237" y="625941"/>
                  <a:pt x="1624066" y="657908"/>
                </a:cubicBezTo>
                <a:cubicBezTo>
                  <a:pt x="1667694" y="684323"/>
                  <a:pt x="1717509" y="699712"/>
                  <a:pt x="1763279" y="722001"/>
                </a:cubicBezTo>
                <a:cubicBezTo>
                  <a:pt x="1815473" y="747464"/>
                  <a:pt x="1858149" y="786253"/>
                  <a:pt x="1901143" y="824487"/>
                </a:cubicBezTo>
                <a:cubicBezTo>
                  <a:pt x="1840222" y="850188"/>
                  <a:pt x="1781285" y="880331"/>
                  <a:pt x="1724807" y="914678"/>
                </a:cubicBezTo>
                <a:cubicBezTo>
                  <a:pt x="1684273" y="911346"/>
                  <a:pt x="1643580" y="908729"/>
                  <a:pt x="1602966" y="906746"/>
                </a:cubicBezTo>
                <a:cubicBezTo>
                  <a:pt x="1567350" y="830754"/>
                  <a:pt x="1547995" y="750320"/>
                  <a:pt x="1509127" y="675439"/>
                </a:cubicBezTo>
                <a:cubicBezTo>
                  <a:pt x="1519677" y="722636"/>
                  <a:pt x="1533241" y="769516"/>
                  <a:pt x="1542443" y="816872"/>
                </a:cubicBezTo>
                <a:lnTo>
                  <a:pt x="1403151" y="728030"/>
                </a:lnTo>
                <a:cubicBezTo>
                  <a:pt x="1458836" y="791409"/>
                  <a:pt x="1531417" y="827263"/>
                  <a:pt x="1582263" y="897306"/>
                </a:cubicBezTo>
                <a:cubicBezTo>
                  <a:pt x="1488741" y="859152"/>
                  <a:pt x="1430597" y="851854"/>
                  <a:pt x="1331919" y="843525"/>
                </a:cubicBezTo>
                <a:cubicBezTo>
                  <a:pt x="1305266" y="803070"/>
                  <a:pt x="1281151" y="767691"/>
                  <a:pt x="1247201" y="733265"/>
                </a:cubicBezTo>
                <a:cubicBezTo>
                  <a:pt x="1258465" y="759045"/>
                  <a:pt x="1289243" y="795931"/>
                  <a:pt x="1291226" y="821790"/>
                </a:cubicBezTo>
                <a:cubicBezTo>
                  <a:pt x="1281548" y="827819"/>
                  <a:pt x="1275520" y="823773"/>
                  <a:pt x="1264573" y="821394"/>
                </a:cubicBezTo>
                <a:cubicBezTo>
                  <a:pt x="1275202" y="842573"/>
                  <a:pt x="1316450" y="841462"/>
                  <a:pt x="1307249" y="869939"/>
                </a:cubicBezTo>
                <a:cubicBezTo>
                  <a:pt x="1284880" y="883900"/>
                  <a:pt x="1256165" y="873668"/>
                  <a:pt x="1231019" y="881441"/>
                </a:cubicBezTo>
                <a:cubicBezTo>
                  <a:pt x="1239824" y="891515"/>
                  <a:pt x="1243949" y="892071"/>
                  <a:pt x="1257672" y="892705"/>
                </a:cubicBezTo>
                <a:cubicBezTo>
                  <a:pt x="1307090" y="894847"/>
                  <a:pt x="1358412" y="868274"/>
                  <a:pt x="1407038" y="872874"/>
                </a:cubicBezTo>
                <a:cubicBezTo>
                  <a:pt x="1544902" y="885883"/>
                  <a:pt x="1653812" y="1001219"/>
                  <a:pt x="1800164" y="952118"/>
                </a:cubicBezTo>
                <a:cubicBezTo>
                  <a:pt x="1844744" y="937206"/>
                  <a:pt x="1883533" y="909205"/>
                  <a:pt x="1926526" y="890881"/>
                </a:cubicBezTo>
                <a:cubicBezTo>
                  <a:pt x="1976421" y="869622"/>
                  <a:pt x="2038610" y="871129"/>
                  <a:pt x="2084935" y="844080"/>
                </a:cubicBezTo>
                <a:cubicBezTo>
                  <a:pt x="2115475" y="826312"/>
                  <a:pt x="2138082" y="799183"/>
                  <a:pt x="2165925" y="778083"/>
                </a:cubicBezTo>
                <a:cubicBezTo>
                  <a:pt x="2341546" y="765550"/>
                  <a:pt x="2481393" y="811478"/>
                  <a:pt x="2614736" y="926814"/>
                </a:cubicBezTo>
                <a:cubicBezTo>
                  <a:pt x="2680733" y="983927"/>
                  <a:pt x="2725947" y="1058332"/>
                  <a:pt x="2786709" y="1120125"/>
                </a:cubicBezTo>
                <a:cubicBezTo>
                  <a:pt x="2919179" y="1254658"/>
                  <a:pt x="3077905" y="1322717"/>
                  <a:pt x="3138666" y="1516266"/>
                </a:cubicBezTo>
                <a:lnTo>
                  <a:pt x="3139777" y="1519994"/>
                </a:lnTo>
                <a:cubicBezTo>
                  <a:pt x="3114790" y="1516504"/>
                  <a:pt x="3069814" y="1506271"/>
                  <a:pt x="3048635" y="1522136"/>
                </a:cubicBezTo>
                <a:cubicBezTo>
                  <a:pt x="3046890" y="1523405"/>
                  <a:pt x="3045383" y="1524912"/>
                  <a:pt x="3043717" y="1526261"/>
                </a:cubicBezTo>
                <a:cubicBezTo>
                  <a:pt x="3044113" y="1541412"/>
                  <a:pt x="3046810" y="1547996"/>
                  <a:pt x="3058391" y="1558466"/>
                </a:cubicBezTo>
                <a:cubicBezTo>
                  <a:pt x="3068941" y="1567985"/>
                  <a:pt x="3081475" y="1576235"/>
                  <a:pt x="3093135" y="1584405"/>
                </a:cubicBezTo>
                <a:cubicBezTo>
                  <a:pt x="3058550" y="1596541"/>
                  <a:pt x="3014843" y="1606139"/>
                  <a:pt x="2995408" y="1639931"/>
                </a:cubicBezTo>
                <a:cubicBezTo>
                  <a:pt x="2996519" y="1651750"/>
                  <a:pt x="2995805" y="1654209"/>
                  <a:pt x="3004848" y="1661904"/>
                </a:cubicBezTo>
                <a:cubicBezTo>
                  <a:pt x="3025076" y="1679038"/>
                  <a:pt x="3062596" y="1679989"/>
                  <a:pt x="3088376" y="1683242"/>
                </a:cubicBezTo>
                <a:cubicBezTo>
                  <a:pt x="3026424" y="1724410"/>
                  <a:pt x="2983431" y="1766690"/>
                  <a:pt x="2942183" y="1829435"/>
                </a:cubicBezTo>
                <a:cubicBezTo>
                  <a:pt x="2919417" y="1791756"/>
                  <a:pt x="2893002" y="1749239"/>
                  <a:pt x="2846915" y="1737737"/>
                </a:cubicBezTo>
                <a:cubicBezTo>
                  <a:pt x="2836762" y="1735199"/>
                  <a:pt x="2828275" y="1737182"/>
                  <a:pt x="2818676" y="1740513"/>
                </a:cubicBezTo>
                <a:cubicBezTo>
                  <a:pt x="2803763" y="1752253"/>
                  <a:pt x="2794800" y="1764548"/>
                  <a:pt x="2792182" y="1783824"/>
                </a:cubicBezTo>
                <a:cubicBezTo>
                  <a:pt x="2790041" y="1799450"/>
                  <a:pt x="2791786" y="1816188"/>
                  <a:pt x="2792976" y="1831894"/>
                </a:cubicBezTo>
                <a:cubicBezTo>
                  <a:pt x="2768861" y="1821661"/>
                  <a:pt x="2743795" y="1808652"/>
                  <a:pt x="2717301" y="1808097"/>
                </a:cubicBezTo>
                <a:lnTo>
                  <a:pt x="2703895" y="1813649"/>
                </a:lnTo>
                <a:cubicBezTo>
                  <a:pt x="2700326" y="1831259"/>
                  <a:pt x="2724361" y="1846489"/>
                  <a:pt x="2715001" y="1856087"/>
                </a:cubicBezTo>
                <a:cubicBezTo>
                  <a:pt x="2682795" y="1859339"/>
                  <a:pt x="2637819" y="1859260"/>
                  <a:pt x="2613625" y="1882740"/>
                </a:cubicBezTo>
                <a:cubicBezTo>
                  <a:pt x="2612515" y="1897812"/>
                  <a:pt x="2614339" y="1900984"/>
                  <a:pt x="2624175" y="1912803"/>
                </a:cubicBezTo>
                <a:cubicBezTo>
                  <a:pt x="2642182" y="1934617"/>
                  <a:pt x="2675101" y="1950641"/>
                  <a:pt x="2699374" y="1965157"/>
                </a:cubicBezTo>
                <a:cubicBezTo>
                  <a:pt x="2659157" y="1963809"/>
                  <a:pt x="2592525" y="1961587"/>
                  <a:pt x="2562065" y="1991810"/>
                </a:cubicBezTo>
                <a:cubicBezTo>
                  <a:pt x="2555481" y="1998314"/>
                  <a:pt x="2557385" y="2002439"/>
                  <a:pt x="2557623" y="2011165"/>
                </a:cubicBezTo>
                <a:cubicBezTo>
                  <a:pt x="2577295" y="2038690"/>
                  <a:pt x="2617195" y="2048208"/>
                  <a:pt x="2647972" y="2058838"/>
                </a:cubicBezTo>
                <a:cubicBezTo>
                  <a:pt x="2511536" y="2121027"/>
                  <a:pt x="2559685" y="2178378"/>
                  <a:pt x="2462990" y="2254608"/>
                </a:cubicBezTo>
                <a:cubicBezTo>
                  <a:pt x="2451330" y="2222244"/>
                  <a:pt x="2437845" y="2174967"/>
                  <a:pt x="2403895" y="2159182"/>
                </a:cubicBezTo>
                <a:cubicBezTo>
                  <a:pt x="2395407" y="2155295"/>
                  <a:pt x="2387395" y="2154740"/>
                  <a:pt x="2379145" y="2158627"/>
                </a:cubicBezTo>
                <a:cubicBezTo>
                  <a:pt x="2366613" y="2164576"/>
                  <a:pt x="2358521" y="2176316"/>
                  <a:pt x="2354000" y="2189246"/>
                </a:cubicBezTo>
                <a:cubicBezTo>
                  <a:pt x="2346464" y="2210584"/>
                  <a:pt x="2345830" y="2237316"/>
                  <a:pt x="2343609" y="2259923"/>
                </a:cubicBezTo>
                <a:cubicBezTo>
                  <a:pt x="2311324" y="2258415"/>
                  <a:pt x="2278802" y="2256115"/>
                  <a:pt x="2246517" y="2255719"/>
                </a:cubicBezTo>
                <a:cubicBezTo>
                  <a:pt x="2278405" y="2288241"/>
                  <a:pt x="2309976" y="2321240"/>
                  <a:pt x="2344164" y="2351383"/>
                </a:cubicBezTo>
                <a:lnTo>
                  <a:pt x="2270314" y="2329172"/>
                </a:lnTo>
                <a:cubicBezTo>
                  <a:pt x="2226131" y="2345909"/>
                  <a:pt x="2187183" y="2365344"/>
                  <a:pt x="2149108" y="2393820"/>
                </a:cubicBezTo>
                <a:cubicBezTo>
                  <a:pt x="2196384" y="2415079"/>
                  <a:pt x="2242551" y="2434751"/>
                  <a:pt x="2294111" y="2443318"/>
                </a:cubicBezTo>
                <a:cubicBezTo>
                  <a:pt x="2256036" y="2459262"/>
                  <a:pt x="2197099" y="2475920"/>
                  <a:pt x="2178933" y="2517247"/>
                </a:cubicBezTo>
                <a:cubicBezTo>
                  <a:pt x="2173380" y="2529940"/>
                  <a:pt x="2174491" y="2542235"/>
                  <a:pt x="2180361" y="2554530"/>
                </a:cubicBezTo>
                <a:cubicBezTo>
                  <a:pt x="2189007" y="2572774"/>
                  <a:pt x="2218278" y="2586735"/>
                  <a:pt x="2212329" y="2607359"/>
                </a:cubicBezTo>
                <a:cubicBezTo>
                  <a:pt x="2190911" y="2615212"/>
                  <a:pt x="2191784" y="2605217"/>
                  <a:pt x="2172826" y="2602282"/>
                </a:cubicBezTo>
                <a:cubicBezTo>
                  <a:pt x="2141969" y="2597523"/>
                  <a:pt x="2037262" y="2626872"/>
                  <a:pt x="2021952" y="2653287"/>
                </a:cubicBezTo>
                <a:cubicBezTo>
                  <a:pt x="2022587" y="2670104"/>
                  <a:pt x="2030281" y="2679226"/>
                  <a:pt x="2039641" y="2692394"/>
                </a:cubicBezTo>
                <a:cubicBezTo>
                  <a:pt x="2014972" y="2695963"/>
                  <a:pt x="1989271" y="2688031"/>
                  <a:pt x="1965395" y="2691045"/>
                </a:cubicBezTo>
                <a:cubicBezTo>
                  <a:pt x="1946199" y="2693504"/>
                  <a:pt x="1930255" y="2730310"/>
                  <a:pt x="1915262" y="2717301"/>
                </a:cubicBezTo>
                <a:cubicBezTo>
                  <a:pt x="1889799" y="2695170"/>
                  <a:pt x="1882185" y="2665899"/>
                  <a:pt x="1850693" y="2647497"/>
                </a:cubicBezTo>
                <a:cubicBezTo>
                  <a:pt x="1844744" y="2644007"/>
                  <a:pt x="1839033" y="2640357"/>
                  <a:pt x="1833004" y="2637026"/>
                </a:cubicBezTo>
                <a:cubicBezTo>
                  <a:pt x="1810635" y="2667248"/>
                  <a:pt x="1793105" y="2698660"/>
                  <a:pt x="1775415" y="2731817"/>
                </a:cubicBezTo>
                <a:cubicBezTo>
                  <a:pt x="1779540" y="2745064"/>
                  <a:pt x="1785489" y="2755932"/>
                  <a:pt x="1792628" y="2767830"/>
                </a:cubicBezTo>
                <a:cubicBezTo>
                  <a:pt x="1704421" y="2764261"/>
                  <a:pt x="1702359" y="2747365"/>
                  <a:pt x="1629381" y="2816138"/>
                </a:cubicBezTo>
                <a:cubicBezTo>
                  <a:pt x="1627398" y="2818042"/>
                  <a:pt x="1625415" y="2819946"/>
                  <a:pt x="1623432" y="2821929"/>
                </a:cubicBezTo>
                <a:cubicBezTo>
                  <a:pt x="1663807" y="2836366"/>
                  <a:pt x="1702517" y="2846360"/>
                  <a:pt x="1744955" y="2853420"/>
                </a:cubicBezTo>
                <a:cubicBezTo>
                  <a:pt x="1683876" y="2862622"/>
                  <a:pt x="1635330" y="2877772"/>
                  <a:pt x="1580280" y="2906011"/>
                </a:cubicBezTo>
                <a:cubicBezTo>
                  <a:pt x="1620655" y="2924811"/>
                  <a:pt x="1660714" y="2940120"/>
                  <a:pt x="1702993" y="2954002"/>
                </a:cubicBezTo>
                <a:cubicBezTo>
                  <a:pt x="1671898" y="2961379"/>
                  <a:pt x="1633585" y="2970264"/>
                  <a:pt x="1611216" y="2994854"/>
                </a:cubicBezTo>
                <a:lnTo>
                  <a:pt x="1613437" y="3003658"/>
                </a:lnTo>
                <a:cubicBezTo>
                  <a:pt x="1636203" y="3015002"/>
                  <a:pt x="1680148" y="3016112"/>
                  <a:pt x="1696806" y="3032136"/>
                </a:cubicBezTo>
                <a:cubicBezTo>
                  <a:pt x="1688239" y="3045541"/>
                  <a:pt x="1676103" y="3050856"/>
                  <a:pt x="1660714" y="3054346"/>
                </a:cubicBezTo>
                <a:cubicBezTo>
                  <a:pt x="1640248" y="3059026"/>
                  <a:pt x="1619228" y="3062199"/>
                  <a:pt x="1598524" y="3065610"/>
                </a:cubicBezTo>
                <a:cubicBezTo>
                  <a:pt x="1538318" y="3071877"/>
                  <a:pt x="1316609" y="3100354"/>
                  <a:pt x="1272426" y="3077905"/>
                </a:cubicBezTo>
                <a:cubicBezTo>
                  <a:pt x="1223563" y="3053156"/>
                  <a:pt x="1139718" y="3098529"/>
                  <a:pt x="1088158" y="3109000"/>
                </a:cubicBezTo>
                <a:cubicBezTo>
                  <a:pt x="1063409" y="3113997"/>
                  <a:pt x="1037629" y="3112411"/>
                  <a:pt x="1012483" y="3111141"/>
                </a:cubicBezTo>
                <a:cubicBezTo>
                  <a:pt x="1030410" y="3016826"/>
                  <a:pt x="1050321" y="2916879"/>
                  <a:pt x="1050082" y="2820739"/>
                </a:cubicBezTo>
                <a:cubicBezTo>
                  <a:pt x="1049686" y="2659712"/>
                  <a:pt x="945455" y="2555323"/>
                  <a:pt x="839558" y="2449426"/>
                </a:cubicBezTo>
                <a:cubicBezTo>
                  <a:pt x="857723" y="2426899"/>
                  <a:pt x="901193" y="2361219"/>
                  <a:pt x="928400" y="2355825"/>
                </a:cubicBezTo>
                <a:cubicBezTo>
                  <a:pt x="923720" y="2367485"/>
                  <a:pt x="917692" y="2380970"/>
                  <a:pt x="916819" y="2393583"/>
                </a:cubicBezTo>
                <a:cubicBezTo>
                  <a:pt x="906190" y="2548580"/>
                  <a:pt x="1244742" y="2626555"/>
                  <a:pt x="1342389" y="2737687"/>
                </a:cubicBezTo>
                <a:cubicBezTo>
                  <a:pt x="1357936" y="2755297"/>
                  <a:pt x="1373008" y="2777904"/>
                  <a:pt x="1371263" y="2802256"/>
                </a:cubicBezTo>
                <a:cubicBezTo>
                  <a:pt x="1351511" y="2827560"/>
                  <a:pt x="1308677" y="2800194"/>
                  <a:pt x="1280755" y="2810347"/>
                </a:cubicBezTo>
                <a:cubicBezTo>
                  <a:pt x="1278137" y="2823118"/>
                  <a:pt x="1279089" y="2825657"/>
                  <a:pt x="1284562" y="2837555"/>
                </a:cubicBezTo>
                <a:cubicBezTo>
                  <a:pt x="1296461" y="2863335"/>
                  <a:pt x="1323510" y="2885229"/>
                  <a:pt x="1349925" y="2894509"/>
                </a:cubicBezTo>
                <a:cubicBezTo>
                  <a:pt x="1375943" y="2903632"/>
                  <a:pt x="1404737" y="2903394"/>
                  <a:pt x="1429566" y="2890623"/>
                </a:cubicBezTo>
                <a:cubicBezTo>
                  <a:pt x="1452014" y="2879042"/>
                  <a:pt x="1467403" y="2859052"/>
                  <a:pt x="1474859" y="2835176"/>
                </a:cubicBezTo>
                <a:cubicBezTo>
                  <a:pt x="1486520" y="2797894"/>
                  <a:pt x="1479143" y="2756487"/>
                  <a:pt x="1469148" y="2719760"/>
                </a:cubicBezTo>
                <a:cubicBezTo>
                  <a:pt x="1424409" y="2555799"/>
                  <a:pt x="1325811" y="2502097"/>
                  <a:pt x="1233478" y="2376449"/>
                </a:cubicBezTo>
                <a:cubicBezTo>
                  <a:pt x="1202066" y="2333694"/>
                  <a:pt x="1182235" y="2277453"/>
                  <a:pt x="1156852" y="2230414"/>
                </a:cubicBezTo>
                <a:cubicBezTo>
                  <a:pt x="1244108" y="2047019"/>
                  <a:pt x="1158756" y="1984750"/>
                  <a:pt x="1184694" y="1890276"/>
                </a:cubicBezTo>
                <a:cubicBezTo>
                  <a:pt x="1206746" y="1889324"/>
                  <a:pt x="1230940" y="1897732"/>
                  <a:pt x="1252199" y="1892894"/>
                </a:cubicBezTo>
                <a:cubicBezTo>
                  <a:pt x="1265921" y="1889879"/>
                  <a:pt x="1277661" y="1881153"/>
                  <a:pt x="1284483" y="1868858"/>
                </a:cubicBezTo>
                <a:cubicBezTo>
                  <a:pt x="1299555" y="1841809"/>
                  <a:pt x="1310422" y="1751063"/>
                  <a:pt x="1301696" y="1722745"/>
                </a:cubicBezTo>
                <a:cubicBezTo>
                  <a:pt x="1294716" y="1700059"/>
                  <a:pt x="1270046" y="1695378"/>
                  <a:pt x="1250850" y="1685383"/>
                </a:cubicBezTo>
                <a:cubicBezTo>
                  <a:pt x="1204842" y="1661428"/>
                  <a:pt x="1213172" y="1620259"/>
                  <a:pt x="1198735" y="1579328"/>
                </a:cubicBezTo>
                <a:cubicBezTo>
                  <a:pt x="1193499" y="1564495"/>
                  <a:pt x="1184615" y="1552517"/>
                  <a:pt x="1169861" y="1546012"/>
                </a:cubicBezTo>
                <a:cubicBezTo>
                  <a:pt x="1131627" y="1529037"/>
                  <a:pt x="1038977" y="1545537"/>
                  <a:pt x="1001299" y="1560211"/>
                </a:cubicBezTo>
                <a:cubicBezTo>
                  <a:pt x="951801" y="1579408"/>
                  <a:pt x="932367" y="1618593"/>
                  <a:pt x="911663" y="1664442"/>
                </a:cubicBezTo>
                <a:cubicBezTo>
                  <a:pt x="759283" y="1711005"/>
                  <a:pt x="626813" y="1802148"/>
                  <a:pt x="484348" y="1870366"/>
                </a:cubicBezTo>
                <a:cubicBezTo>
                  <a:pt x="409705" y="1906061"/>
                  <a:pt x="314120" y="1931286"/>
                  <a:pt x="248203" y="1980705"/>
                </a:cubicBezTo>
                <a:cubicBezTo>
                  <a:pt x="218298" y="2003073"/>
                  <a:pt x="200926" y="2042180"/>
                  <a:pt x="183792" y="2074385"/>
                </a:cubicBezTo>
                <a:cubicBezTo>
                  <a:pt x="159202" y="2154819"/>
                  <a:pt x="104548" y="2307517"/>
                  <a:pt x="49736" y="2372403"/>
                </a:cubicBezTo>
                <a:cubicBezTo>
                  <a:pt x="35933" y="2388744"/>
                  <a:pt x="17530" y="2400880"/>
                  <a:pt x="0" y="2412779"/>
                </a:cubicBezTo>
                <a:cubicBezTo>
                  <a:pt x="35696" y="2236522"/>
                  <a:pt x="60206" y="2052413"/>
                  <a:pt x="67028" y="1872666"/>
                </a:cubicBezTo>
                <a:lnTo>
                  <a:pt x="67583" y="1864655"/>
                </a:lnTo>
                <a:lnTo>
                  <a:pt x="66076" y="1788028"/>
                </a:lnTo>
                <a:cubicBezTo>
                  <a:pt x="69170" y="1492310"/>
                  <a:pt x="53464" y="1195721"/>
                  <a:pt x="44183" y="900162"/>
                </a:cubicBezTo>
                <a:cubicBezTo>
                  <a:pt x="362111" y="766343"/>
                  <a:pt x="587786" y="570097"/>
                  <a:pt x="761266" y="269541"/>
                </a:cubicBezTo>
                <a:cubicBezTo>
                  <a:pt x="944345" y="221233"/>
                  <a:pt x="1084430" y="124220"/>
                  <a:pt x="122546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7A262D06-7B8F-2E5B-C4C5-2ADF2690B8E4}"/>
              </a:ext>
            </a:extLst>
          </p:cNvPr>
          <p:cNvSpPr/>
          <p:nvPr/>
        </p:nvSpPr>
        <p:spPr>
          <a:xfrm>
            <a:off x="2823435" y="4243162"/>
            <a:ext cx="185271" cy="541949"/>
          </a:xfrm>
          <a:custGeom>
            <a:avLst/>
            <a:gdLst>
              <a:gd name="connsiteX0" fmla="*/ 67028 w 185271"/>
              <a:gd name="connsiteY0" fmla="*/ 1837 h 541949"/>
              <a:gd name="connsiteX1" fmla="*/ 142861 w 185271"/>
              <a:gd name="connsiteY1" fmla="*/ 13418 h 541949"/>
              <a:gd name="connsiteX2" fmla="*/ 145717 w 185271"/>
              <a:gd name="connsiteY2" fmla="*/ 15481 h 541949"/>
              <a:gd name="connsiteX3" fmla="*/ 168721 w 185271"/>
              <a:gd name="connsiteY3" fmla="*/ 46020 h 541949"/>
              <a:gd name="connsiteX4" fmla="*/ 158250 w 185271"/>
              <a:gd name="connsiteY4" fmla="*/ 87268 h 541949"/>
              <a:gd name="connsiteX5" fmla="*/ 101217 w 185271"/>
              <a:gd name="connsiteY5" fmla="*/ 122092 h 541949"/>
              <a:gd name="connsiteX6" fmla="*/ 183237 w 185271"/>
              <a:gd name="connsiteY6" fmla="*/ 134307 h 541949"/>
              <a:gd name="connsiteX7" fmla="*/ 183792 w 185271"/>
              <a:gd name="connsiteY7" fmla="*/ 203556 h 541949"/>
              <a:gd name="connsiteX8" fmla="*/ 49736 w 185271"/>
              <a:gd name="connsiteY8" fmla="*/ 501574 h 541949"/>
              <a:gd name="connsiteX9" fmla="*/ 0 w 185271"/>
              <a:gd name="connsiteY9" fmla="*/ 541950 h 541949"/>
              <a:gd name="connsiteX10" fmla="*/ 67028 w 185271"/>
              <a:gd name="connsiteY10" fmla="*/ 1837 h 54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5271" h="541949">
                <a:moveTo>
                  <a:pt x="67028" y="1837"/>
                </a:moveTo>
                <a:cubicBezTo>
                  <a:pt x="95347" y="-305"/>
                  <a:pt x="118906" y="-3874"/>
                  <a:pt x="142861" y="13418"/>
                </a:cubicBezTo>
                <a:lnTo>
                  <a:pt x="145717" y="15481"/>
                </a:lnTo>
                <a:cubicBezTo>
                  <a:pt x="156346" y="23175"/>
                  <a:pt x="166024" y="32694"/>
                  <a:pt x="168721" y="46020"/>
                </a:cubicBezTo>
                <a:cubicBezTo>
                  <a:pt x="171497" y="59743"/>
                  <a:pt x="167055" y="76481"/>
                  <a:pt x="158250" y="87268"/>
                </a:cubicBezTo>
                <a:cubicBezTo>
                  <a:pt x="145241" y="103054"/>
                  <a:pt x="119382" y="113445"/>
                  <a:pt x="101217" y="122092"/>
                </a:cubicBezTo>
                <a:cubicBezTo>
                  <a:pt x="125093" y="123757"/>
                  <a:pt x="163168" y="121457"/>
                  <a:pt x="183237" y="134307"/>
                </a:cubicBezTo>
                <a:cubicBezTo>
                  <a:pt x="190297" y="158739"/>
                  <a:pt x="176098" y="179204"/>
                  <a:pt x="183792" y="203556"/>
                </a:cubicBezTo>
                <a:cubicBezTo>
                  <a:pt x="159202" y="283990"/>
                  <a:pt x="104548" y="436688"/>
                  <a:pt x="49736" y="501574"/>
                </a:cubicBezTo>
                <a:cubicBezTo>
                  <a:pt x="35933" y="517915"/>
                  <a:pt x="17530" y="530051"/>
                  <a:pt x="0" y="541950"/>
                </a:cubicBezTo>
                <a:cubicBezTo>
                  <a:pt x="35775" y="365693"/>
                  <a:pt x="60206" y="181584"/>
                  <a:pt x="67028" y="183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1C133AD9-F9B2-B238-5EC9-F91F7B7481F0}"/>
              </a:ext>
            </a:extLst>
          </p:cNvPr>
          <p:cNvSpPr/>
          <p:nvPr/>
        </p:nvSpPr>
        <p:spPr>
          <a:xfrm>
            <a:off x="4474868" y="2772678"/>
            <a:ext cx="88604" cy="156187"/>
          </a:xfrm>
          <a:custGeom>
            <a:avLst/>
            <a:gdLst>
              <a:gd name="connsiteX0" fmla="*/ 0 w 88604"/>
              <a:gd name="connsiteY0" fmla="*/ 0 h 156187"/>
              <a:gd name="connsiteX1" fmla="*/ 37599 w 88604"/>
              <a:gd name="connsiteY1" fmla="*/ 49577 h 156187"/>
              <a:gd name="connsiteX2" fmla="*/ 44738 w 88604"/>
              <a:gd name="connsiteY2" fmla="*/ 50132 h 156187"/>
              <a:gd name="connsiteX3" fmla="*/ 47911 w 88604"/>
              <a:gd name="connsiteY3" fmla="*/ 30936 h 156187"/>
              <a:gd name="connsiteX4" fmla="*/ 54336 w 88604"/>
              <a:gd name="connsiteY4" fmla="*/ 25780 h 156187"/>
              <a:gd name="connsiteX5" fmla="*/ 60920 w 88604"/>
              <a:gd name="connsiteY5" fmla="*/ 45452 h 156187"/>
              <a:gd name="connsiteX6" fmla="*/ 76230 w 88604"/>
              <a:gd name="connsiteY6" fmla="*/ 26256 h 156187"/>
              <a:gd name="connsiteX7" fmla="*/ 88604 w 88604"/>
              <a:gd name="connsiteY7" fmla="*/ 138578 h 156187"/>
              <a:gd name="connsiteX8" fmla="*/ 74881 w 88604"/>
              <a:gd name="connsiteY8" fmla="*/ 156188 h 156187"/>
              <a:gd name="connsiteX9" fmla="*/ 0 w 88604"/>
              <a:gd name="connsiteY9" fmla="*/ 0 h 15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8604" h="156187">
                <a:moveTo>
                  <a:pt x="0" y="0"/>
                </a:moveTo>
                <a:cubicBezTo>
                  <a:pt x="13167" y="16182"/>
                  <a:pt x="25701" y="32364"/>
                  <a:pt x="37599" y="49577"/>
                </a:cubicBezTo>
                <a:lnTo>
                  <a:pt x="44738" y="50132"/>
                </a:lnTo>
                <a:lnTo>
                  <a:pt x="47911" y="30936"/>
                </a:lnTo>
                <a:lnTo>
                  <a:pt x="54336" y="25780"/>
                </a:lnTo>
                <a:lnTo>
                  <a:pt x="60920" y="45452"/>
                </a:lnTo>
                <a:cubicBezTo>
                  <a:pt x="71153" y="40534"/>
                  <a:pt x="71391" y="36171"/>
                  <a:pt x="76230" y="26256"/>
                </a:cubicBezTo>
                <a:cubicBezTo>
                  <a:pt x="86304" y="40058"/>
                  <a:pt x="79958" y="110894"/>
                  <a:pt x="88604" y="138578"/>
                </a:cubicBezTo>
                <a:lnTo>
                  <a:pt x="74881" y="156188"/>
                </a:lnTo>
                <a:cubicBezTo>
                  <a:pt x="51164" y="102962"/>
                  <a:pt x="19990" y="55368"/>
                  <a:pt x="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4AF75F8F-097F-F17A-42AC-489543FAE736}"/>
              </a:ext>
            </a:extLst>
          </p:cNvPr>
          <p:cNvSpPr/>
          <p:nvPr/>
        </p:nvSpPr>
        <p:spPr>
          <a:xfrm>
            <a:off x="2889591" y="4159783"/>
            <a:ext cx="57454" cy="77203"/>
          </a:xfrm>
          <a:custGeom>
            <a:avLst/>
            <a:gdLst>
              <a:gd name="connsiteX0" fmla="*/ 0 w 57454"/>
              <a:gd name="connsiteY0" fmla="*/ 578 h 77203"/>
              <a:gd name="connsiteX1" fmla="*/ 53623 w 57454"/>
              <a:gd name="connsiteY1" fmla="*/ 8827 h 77203"/>
              <a:gd name="connsiteX2" fmla="*/ 55209 w 57454"/>
              <a:gd name="connsiteY2" fmla="*/ 27944 h 77203"/>
              <a:gd name="connsiteX3" fmla="*/ 1507 w 57454"/>
              <a:gd name="connsiteY3" fmla="*/ 77204 h 77203"/>
              <a:gd name="connsiteX4" fmla="*/ 0 w 57454"/>
              <a:gd name="connsiteY4" fmla="*/ 578 h 77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454" h="77203">
                <a:moveTo>
                  <a:pt x="0" y="578"/>
                </a:moveTo>
                <a:cubicBezTo>
                  <a:pt x="18562" y="102"/>
                  <a:pt x="37599" y="-2437"/>
                  <a:pt x="53623" y="8827"/>
                </a:cubicBezTo>
                <a:cubicBezTo>
                  <a:pt x="57034" y="17791"/>
                  <a:pt x="59413" y="19218"/>
                  <a:pt x="55209" y="27944"/>
                </a:cubicBezTo>
                <a:cubicBezTo>
                  <a:pt x="45294" y="48727"/>
                  <a:pt x="20227" y="64750"/>
                  <a:pt x="1507" y="77204"/>
                </a:cubicBezTo>
                <a:lnTo>
                  <a:pt x="0" y="578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6CA779C9-B5BB-CFD4-CC3B-30EE4B994586}"/>
              </a:ext>
            </a:extLst>
          </p:cNvPr>
          <p:cNvSpPr/>
          <p:nvPr/>
        </p:nvSpPr>
        <p:spPr>
          <a:xfrm>
            <a:off x="4325572" y="2638066"/>
            <a:ext cx="57439" cy="64965"/>
          </a:xfrm>
          <a:custGeom>
            <a:avLst/>
            <a:gdLst>
              <a:gd name="connsiteX0" fmla="*/ 2310 w 57439"/>
              <a:gd name="connsiteY0" fmla="*/ 0 h 64965"/>
              <a:gd name="connsiteX1" fmla="*/ 57439 w 57439"/>
              <a:gd name="connsiteY1" fmla="*/ 18958 h 64965"/>
              <a:gd name="connsiteX2" fmla="*/ 11829 w 57439"/>
              <a:gd name="connsiteY2" fmla="*/ 64966 h 64965"/>
              <a:gd name="connsiteX3" fmla="*/ 2786 w 57439"/>
              <a:gd name="connsiteY3" fmla="*/ 57430 h 64965"/>
              <a:gd name="connsiteX4" fmla="*/ 2310 w 57439"/>
              <a:gd name="connsiteY4" fmla="*/ 0 h 64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439" h="64965">
                <a:moveTo>
                  <a:pt x="2310" y="0"/>
                </a:moveTo>
                <a:lnTo>
                  <a:pt x="57439" y="18958"/>
                </a:lnTo>
                <a:cubicBezTo>
                  <a:pt x="39830" y="38472"/>
                  <a:pt x="39116" y="54812"/>
                  <a:pt x="11829" y="64966"/>
                </a:cubicBezTo>
                <a:lnTo>
                  <a:pt x="2786" y="57430"/>
                </a:lnTo>
                <a:cubicBezTo>
                  <a:pt x="-1657" y="37203"/>
                  <a:pt x="9" y="20307"/>
                  <a:pt x="231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F7117319-244A-F254-0617-E91DBC72B745}"/>
              </a:ext>
            </a:extLst>
          </p:cNvPr>
          <p:cNvSpPr/>
          <p:nvPr/>
        </p:nvSpPr>
        <p:spPr>
          <a:xfrm>
            <a:off x="6310411" y="2125982"/>
            <a:ext cx="1402635" cy="1719861"/>
          </a:xfrm>
          <a:custGeom>
            <a:avLst/>
            <a:gdLst>
              <a:gd name="connsiteX0" fmla="*/ 520361 w 1402635"/>
              <a:gd name="connsiteY0" fmla="*/ 203755 h 1719861"/>
              <a:gd name="connsiteX1" fmla="*/ 765153 w 1402635"/>
              <a:gd name="connsiteY1" fmla="*/ 10523 h 1719861"/>
              <a:gd name="connsiteX2" fmla="*/ 1071817 w 1402635"/>
              <a:gd name="connsiteY2" fmla="*/ 17345 h 1719861"/>
              <a:gd name="connsiteX3" fmla="*/ 1366741 w 1402635"/>
              <a:gd name="connsiteY3" fmla="*/ 109835 h 1719861"/>
              <a:gd name="connsiteX4" fmla="*/ 1368249 w 1402635"/>
              <a:gd name="connsiteY4" fmla="*/ 112929 h 1719861"/>
              <a:gd name="connsiteX5" fmla="*/ 1377767 w 1402635"/>
              <a:gd name="connsiteY5" fmla="*/ 1036253 h 1719861"/>
              <a:gd name="connsiteX6" fmla="*/ 1396170 w 1402635"/>
              <a:gd name="connsiteY6" fmla="*/ 1569623 h 1719861"/>
              <a:gd name="connsiteX7" fmla="*/ 1322320 w 1402635"/>
              <a:gd name="connsiteY7" fmla="*/ 1593262 h 1719861"/>
              <a:gd name="connsiteX8" fmla="*/ 1316530 w 1402635"/>
              <a:gd name="connsiteY8" fmla="*/ 1600718 h 1719861"/>
              <a:gd name="connsiteX9" fmla="*/ 1314308 w 1402635"/>
              <a:gd name="connsiteY9" fmla="*/ 1606985 h 1719861"/>
              <a:gd name="connsiteX10" fmla="*/ 1170020 w 1402635"/>
              <a:gd name="connsiteY10" fmla="*/ 1581205 h 1719861"/>
              <a:gd name="connsiteX11" fmla="*/ 1085302 w 1402635"/>
              <a:gd name="connsiteY11" fmla="*/ 1644346 h 1719861"/>
              <a:gd name="connsiteX12" fmla="*/ 975756 w 1402635"/>
              <a:gd name="connsiteY12" fmla="*/ 1530279 h 1719861"/>
              <a:gd name="connsiteX13" fmla="*/ 917137 w 1402635"/>
              <a:gd name="connsiteY13" fmla="*/ 1524012 h 1719861"/>
              <a:gd name="connsiteX14" fmla="*/ 865259 w 1402635"/>
              <a:gd name="connsiteY14" fmla="*/ 1618407 h 1719861"/>
              <a:gd name="connsiteX15" fmla="*/ 821314 w 1402635"/>
              <a:gd name="connsiteY15" fmla="*/ 1601591 h 1719861"/>
              <a:gd name="connsiteX16" fmla="*/ 707009 w 1402635"/>
              <a:gd name="connsiteY16" fmla="*/ 1623008 h 1719861"/>
              <a:gd name="connsiteX17" fmla="*/ 697331 w 1402635"/>
              <a:gd name="connsiteY17" fmla="*/ 1639745 h 1719861"/>
              <a:gd name="connsiteX18" fmla="*/ 747384 w 1402635"/>
              <a:gd name="connsiteY18" fmla="*/ 1658783 h 1719861"/>
              <a:gd name="connsiteX19" fmla="*/ 601985 w 1402635"/>
              <a:gd name="connsiteY19" fmla="*/ 1709629 h 1719861"/>
              <a:gd name="connsiteX20" fmla="*/ 600160 w 1402635"/>
              <a:gd name="connsiteY20" fmla="*/ 1711929 h 1719861"/>
              <a:gd name="connsiteX21" fmla="*/ 495453 w 1402635"/>
              <a:gd name="connsiteY21" fmla="*/ 1689322 h 1719861"/>
              <a:gd name="connsiteX22" fmla="*/ 423983 w 1402635"/>
              <a:gd name="connsiteY22" fmla="*/ 1719862 h 1719861"/>
              <a:gd name="connsiteX23" fmla="*/ 379166 w 1402635"/>
              <a:gd name="connsiteY23" fmla="*/ 1614838 h 1719861"/>
              <a:gd name="connsiteX24" fmla="*/ 333634 w 1402635"/>
              <a:gd name="connsiteY24" fmla="*/ 1587868 h 1719861"/>
              <a:gd name="connsiteX25" fmla="*/ 303570 w 1402635"/>
              <a:gd name="connsiteY25" fmla="*/ 1509576 h 1719861"/>
              <a:gd name="connsiteX26" fmla="*/ 229641 w 1402635"/>
              <a:gd name="connsiteY26" fmla="*/ 1448814 h 1719861"/>
              <a:gd name="connsiteX27" fmla="*/ 199022 w 1402635"/>
              <a:gd name="connsiteY27" fmla="*/ 1336809 h 1719861"/>
              <a:gd name="connsiteX28" fmla="*/ 115891 w 1402635"/>
              <a:gd name="connsiteY28" fmla="*/ 1249792 h 1719861"/>
              <a:gd name="connsiteX29" fmla="*/ 114225 w 1402635"/>
              <a:gd name="connsiteY29" fmla="*/ 1246777 h 1719861"/>
              <a:gd name="connsiteX30" fmla="*/ 48704 w 1402635"/>
              <a:gd name="connsiteY30" fmla="*/ 1089320 h 1719861"/>
              <a:gd name="connsiteX31" fmla="*/ 147541 w 1402635"/>
              <a:gd name="connsiteY31" fmla="*/ 1076232 h 1719861"/>
              <a:gd name="connsiteX32" fmla="*/ 145796 w 1402635"/>
              <a:gd name="connsiteY32" fmla="*/ 1062826 h 1719861"/>
              <a:gd name="connsiteX33" fmla="*/ 82417 w 1402635"/>
              <a:gd name="connsiteY33" fmla="*/ 1018167 h 1719861"/>
              <a:gd name="connsiteX34" fmla="*/ 130645 w 1402635"/>
              <a:gd name="connsiteY34" fmla="*/ 1015312 h 1719861"/>
              <a:gd name="connsiteX35" fmla="*/ 175622 w 1402635"/>
              <a:gd name="connsiteY35" fmla="*/ 994132 h 1719861"/>
              <a:gd name="connsiteX36" fmla="*/ 174511 w 1402635"/>
              <a:gd name="connsiteY36" fmla="*/ 978109 h 1719861"/>
              <a:gd name="connsiteX37" fmla="*/ 40217 w 1402635"/>
              <a:gd name="connsiteY37" fmla="*/ 910050 h 1719861"/>
              <a:gd name="connsiteX38" fmla="*/ 202512 w 1402635"/>
              <a:gd name="connsiteY38" fmla="*/ 870467 h 1719861"/>
              <a:gd name="connsiteX39" fmla="*/ 200133 w 1402635"/>
              <a:gd name="connsiteY39" fmla="*/ 858093 h 1719861"/>
              <a:gd name="connsiteX40" fmla="*/ 57112 w 1402635"/>
              <a:gd name="connsiteY40" fmla="*/ 821683 h 1719861"/>
              <a:gd name="connsiteX41" fmla="*/ 142147 w 1402635"/>
              <a:gd name="connsiteY41" fmla="*/ 785671 h 1719861"/>
              <a:gd name="connsiteX42" fmla="*/ 19434 w 1402635"/>
              <a:gd name="connsiteY42" fmla="*/ 719436 h 1719861"/>
              <a:gd name="connsiteX43" fmla="*/ 16895 w 1402635"/>
              <a:gd name="connsiteY43" fmla="*/ 666924 h 1719861"/>
              <a:gd name="connsiteX44" fmla="*/ 67107 w 1402635"/>
              <a:gd name="connsiteY44" fmla="*/ 532391 h 1719861"/>
              <a:gd name="connsiteX45" fmla="*/ 108831 w 1402635"/>
              <a:gd name="connsiteY45" fmla="*/ 596326 h 1719861"/>
              <a:gd name="connsiteX46" fmla="*/ 148652 w 1402635"/>
              <a:gd name="connsiteY46" fmla="*/ 613539 h 1719861"/>
              <a:gd name="connsiteX47" fmla="*/ 160630 w 1402635"/>
              <a:gd name="connsiteY47" fmla="*/ 577447 h 1719861"/>
              <a:gd name="connsiteX48" fmla="*/ 87256 w 1402635"/>
              <a:gd name="connsiteY48" fmla="*/ 426018 h 1719861"/>
              <a:gd name="connsiteX49" fmla="*/ 127076 w 1402635"/>
              <a:gd name="connsiteY49" fmla="*/ 441090 h 1719861"/>
              <a:gd name="connsiteX50" fmla="*/ 173401 w 1402635"/>
              <a:gd name="connsiteY50" fmla="*/ 442914 h 1719861"/>
              <a:gd name="connsiteX51" fmla="*/ 166976 w 1402635"/>
              <a:gd name="connsiteY51" fmla="*/ 417848 h 1719861"/>
              <a:gd name="connsiteX52" fmla="*/ 0 w 1402635"/>
              <a:gd name="connsiteY52" fmla="*/ 331941 h 1719861"/>
              <a:gd name="connsiteX53" fmla="*/ 27446 w 1402635"/>
              <a:gd name="connsiteY53" fmla="*/ 248810 h 1719861"/>
              <a:gd name="connsiteX54" fmla="*/ 75674 w 1402635"/>
              <a:gd name="connsiteY54" fmla="*/ 307906 h 1719861"/>
              <a:gd name="connsiteX55" fmla="*/ 116605 w 1402635"/>
              <a:gd name="connsiteY55" fmla="*/ 306716 h 1719861"/>
              <a:gd name="connsiteX56" fmla="*/ 194183 w 1402635"/>
              <a:gd name="connsiteY56" fmla="*/ 352565 h 1719861"/>
              <a:gd name="connsiteX57" fmla="*/ 201322 w 1402635"/>
              <a:gd name="connsiteY57" fmla="*/ 345981 h 1719861"/>
              <a:gd name="connsiteX58" fmla="*/ 178319 w 1402635"/>
              <a:gd name="connsiteY58" fmla="*/ 215970 h 1719861"/>
              <a:gd name="connsiteX59" fmla="*/ 290561 w 1402635"/>
              <a:gd name="connsiteY59" fmla="*/ 269355 h 1719861"/>
              <a:gd name="connsiteX60" fmla="*/ 320387 w 1402635"/>
              <a:gd name="connsiteY60" fmla="*/ 256584 h 1719861"/>
              <a:gd name="connsiteX61" fmla="*/ 321814 w 1402635"/>
              <a:gd name="connsiteY61" fmla="*/ 238577 h 1719861"/>
              <a:gd name="connsiteX62" fmla="*/ 234480 w 1402635"/>
              <a:gd name="connsiteY62" fmla="*/ 136171 h 1719861"/>
              <a:gd name="connsiteX63" fmla="*/ 399789 w 1402635"/>
              <a:gd name="connsiteY63" fmla="*/ 237070 h 1719861"/>
              <a:gd name="connsiteX64" fmla="*/ 343708 w 1402635"/>
              <a:gd name="connsiteY64" fmla="*/ 276415 h 1719861"/>
              <a:gd name="connsiteX65" fmla="*/ 256452 w 1402635"/>
              <a:gd name="connsiteY65" fmla="*/ 323771 h 1719861"/>
              <a:gd name="connsiteX66" fmla="*/ 203068 w 1402635"/>
              <a:gd name="connsiteY66" fmla="*/ 398811 h 1719861"/>
              <a:gd name="connsiteX67" fmla="*/ 205923 w 1402635"/>
              <a:gd name="connsiteY67" fmla="*/ 459493 h 1719861"/>
              <a:gd name="connsiteX68" fmla="*/ 228292 w 1402635"/>
              <a:gd name="connsiteY68" fmla="*/ 438631 h 1719861"/>
              <a:gd name="connsiteX69" fmla="*/ 238128 w 1402635"/>
              <a:gd name="connsiteY69" fmla="*/ 561741 h 1719861"/>
              <a:gd name="connsiteX70" fmla="*/ 263988 w 1402635"/>
              <a:gd name="connsiteY70" fmla="*/ 612349 h 1719861"/>
              <a:gd name="connsiteX71" fmla="*/ 278028 w 1402635"/>
              <a:gd name="connsiteY71" fmla="*/ 609018 h 1719861"/>
              <a:gd name="connsiteX72" fmla="*/ 355210 w 1402635"/>
              <a:gd name="connsiteY72" fmla="*/ 490191 h 1719861"/>
              <a:gd name="connsiteX73" fmla="*/ 357748 w 1402635"/>
              <a:gd name="connsiteY73" fmla="*/ 529773 h 1719861"/>
              <a:gd name="connsiteX74" fmla="*/ 393602 w 1402635"/>
              <a:gd name="connsiteY74" fmla="*/ 614887 h 1719861"/>
              <a:gd name="connsiteX75" fmla="*/ 421603 w 1402635"/>
              <a:gd name="connsiteY75" fmla="*/ 612270 h 1719861"/>
              <a:gd name="connsiteX76" fmla="*/ 476257 w 1402635"/>
              <a:gd name="connsiteY76" fmla="*/ 489953 h 1719861"/>
              <a:gd name="connsiteX77" fmla="*/ 543206 w 1402635"/>
              <a:gd name="connsiteY77" fmla="*/ 618378 h 1719861"/>
              <a:gd name="connsiteX78" fmla="*/ 565258 w 1402635"/>
              <a:gd name="connsiteY78" fmla="*/ 619805 h 1719861"/>
              <a:gd name="connsiteX79" fmla="*/ 600002 w 1402635"/>
              <a:gd name="connsiteY79" fmla="*/ 480990 h 1719861"/>
              <a:gd name="connsiteX80" fmla="*/ 614835 w 1402635"/>
              <a:gd name="connsiteY80" fmla="*/ 469488 h 1719861"/>
              <a:gd name="connsiteX81" fmla="*/ 708595 w 1402635"/>
              <a:gd name="connsiteY81" fmla="*/ 533026 h 1719861"/>
              <a:gd name="connsiteX82" fmla="*/ 732868 w 1402635"/>
              <a:gd name="connsiteY82" fmla="*/ 530805 h 1719861"/>
              <a:gd name="connsiteX83" fmla="*/ 740563 w 1402635"/>
              <a:gd name="connsiteY83" fmla="*/ 504707 h 1719861"/>
              <a:gd name="connsiteX84" fmla="*/ 689240 w 1402635"/>
              <a:gd name="connsiteY84" fmla="*/ 385643 h 1719861"/>
              <a:gd name="connsiteX85" fmla="*/ 859389 w 1402635"/>
              <a:gd name="connsiteY85" fmla="*/ 414596 h 1719861"/>
              <a:gd name="connsiteX86" fmla="*/ 863672 w 1402635"/>
              <a:gd name="connsiteY86" fmla="*/ 383739 h 1719861"/>
              <a:gd name="connsiteX87" fmla="*/ 665840 w 1402635"/>
              <a:gd name="connsiteY87" fmla="*/ 249603 h 1719861"/>
              <a:gd name="connsiteX88" fmla="*/ 803228 w 1402635"/>
              <a:gd name="connsiteY88" fmla="*/ 268958 h 1719861"/>
              <a:gd name="connsiteX89" fmla="*/ 791964 w 1402635"/>
              <a:gd name="connsiteY89" fmla="*/ 228820 h 1719861"/>
              <a:gd name="connsiteX90" fmla="*/ 702805 w 1402635"/>
              <a:gd name="connsiteY90" fmla="*/ 163696 h 1719861"/>
              <a:gd name="connsiteX91" fmla="*/ 520361 w 1402635"/>
              <a:gd name="connsiteY91" fmla="*/ 203755 h 171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402635" h="1719861">
                <a:moveTo>
                  <a:pt x="520361" y="203755"/>
                </a:moveTo>
                <a:cubicBezTo>
                  <a:pt x="582392" y="117927"/>
                  <a:pt x="656242" y="32813"/>
                  <a:pt x="765153" y="10523"/>
                </a:cubicBezTo>
                <a:cubicBezTo>
                  <a:pt x="816951" y="-107"/>
                  <a:pt x="1030965" y="-9150"/>
                  <a:pt x="1071817" y="17345"/>
                </a:cubicBezTo>
                <a:cubicBezTo>
                  <a:pt x="1113620" y="22977"/>
                  <a:pt x="1348259" y="82231"/>
                  <a:pt x="1366741" y="109835"/>
                </a:cubicBezTo>
                <a:cubicBezTo>
                  <a:pt x="1367376" y="110788"/>
                  <a:pt x="1367773" y="111898"/>
                  <a:pt x="1368249" y="112929"/>
                </a:cubicBezTo>
                <a:cubicBezTo>
                  <a:pt x="1387524" y="173849"/>
                  <a:pt x="1374118" y="905211"/>
                  <a:pt x="1377767" y="1036253"/>
                </a:cubicBezTo>
                <a:cubicBezTo>
                  <a:pt x="1381020" y="1154207"/>
                  <a:pt x="1417032" y="1477925"/>
                  <a:pt x="1396170" y="1569623"/>
                </a:cubicBezTo>
                <a:cubicBezTo>
                  <a:pt x="1368962" y="1571924"/>
                  <a:pt x="1341437" y="1570813"/>
                  <a:pt x="1322320" y="1593262"/>
                </a:cubicBezTo>
                <a:cubicBezTo>
                  <a:pt x="1320258" y="1595642"/>
                  <a:pt x="1318354" y="1598180"/>
                  <a:pt x="1316530" y="1600718"/>
                </a:cubicBezTo>
                <a:lnTo>
                  <a:pt x="1314308" y="1606985"/>
                </a:lnTo>
                <a:cubicBezTo>
                  <a:pt x="1251008" y="1650216"/>
                  <a:pt x="1227291" y="1569861"/>
                  <a:pt x="1170020" y="1581205"/>
                </a:cubicBezTo>
                <a:cubicBezTo>
                  <a:pt x="1133689" y="1588423"/>
                  <a:pt x="1122504" y="1635620"/>
                  <a:pt x="1085302" y="1644346"/>
                </a:cubicBezTo>
                <a:cubicBezTo>
                  <a:pt x="1006454" y="1638873"/>
                  <a:pt x="1022081" y="1565499"/>
                  <a:pt x="975756" y="1530279"/>
                </a:cubicBezTo>
                <a:cubicBezTo>
                  <a:pt x="957115" y="1516080"/>
                  <a:pt x="938316" y="1520443"/>
                  <a:pt x="917137" y="1524012"/>
                </a:cubicBezTo>
                <a:cubicBezTo>
                  <a:pt x="915708" y="1546461"/>
                  <a:pt x="877396" y="1597704"/>
                  <a:pt x="865259" y="1618407"/>
                </a:cubicBezTo>
                <a:cubicBezTo>
                  <a:pt x="851933" y="1609761"/>
                  <a:pt x="836940" y="1604050"/>
                  <a:pt x="821314" y="1601591"/>
                </a:cubicBezTo>
                <a:cubicBezTo>
                  <a:pt x="784032" y="1595959"/>
                  <a:pt x="737786" y="1598894"/>
                  <a:pt x="707009" y="1623008"/>
                </a:cubicBezTo>
                <a:cubicBezTo>
                  <a:pt x="698442" y="1629750"/>
                  <a:pt x="698680" y="1629116"/>
                  <a:pt x="697331" y="1639745"/>
                </a:cubicBezTo>
                <a:cubicBezTo>
                  <a:pt x="712958" y="1649740"/>
                  <a:pt x="729775" y="1653785"/>
                  <a:pt x="747384" y="1658783"/>
                </a:cubicBezTo>
                <a:cubicBezTo>
                  <a:pt x="743101" y="1684722"/>
                  <a:pt x="626258" y="1682421"/>
                  <a:pt x="601985" y="1709629"/>
                </a:cubicBezTo>
                <a:cubicBezTo>
                  <a:pt x="601350" y="1710343"/>
                  <a:pt x="600795" y="1711136"/>
                  <a:pt x="600160" y="1711929"/>
                </a:cubicBezTo>
                <a:cubicBezTo>
                  <a:pt x="565972" y="1700190"/>
                  <a:pt x="531625" y="1691861"/>
                  <a:pt x="495453" y="1689322"/>
                </a:cubicBezTo>
                <a:cubicBezTo>
                  <a:pt x="475385" y="1702569"/>
                  <a:pt x="448256" y="1718989"/>
                  <a:pt x="423983" y="1719862"/>
                </a:cubicBezTo>
                <a:cubicBezTo>
                  <a:pt x="402328" y="1697334"/>
                  <a:pt x="390746" y="1645060"/>
                  <a:pt x="379166" y="1614838"/>
                </a:cubicBezTo>
                <a:lnTo>
                  <a:pt x="333634" y="1587868"/>
                </a:lnTo>
                <a:cubicBezTo>
                  <a:pt x="324908" y="1563198"/>
                  <a:pt x="317452" y="1531707"/>
                  <a:pt x="303570" y="1509576"/>
                </a:cubicBezTo>
                <a:cubicBezTo>
                  <a:pt x="286437" y="1482130"/>
                  <a:pt x="248599" y="1480623"/>
                  <a:pt x="229641" y="1448814"/>
                </a:cubicBezTo>
                <a:cubicBezTo>
                  <a:pt x="209889" y="1415657"/>
                  <a:pt x="223533" y="1370522"/>
                  <a:pt x="199022" y="1336809"/>
                </a:cubicBezTo>
                <a:cubicBezTo>
                  <a:pt x="175622" y="1304683"/>
                  <a:pt x="135802" y="1284932"/>
                  <a:pt x="115891" y="1249792"/>
                </a:cubicBezTo>
                <a:lnTo>
                  <a:pt x="114225" y="1246777"/>
                </a:lnTo>
                <a:cubicBezTo>
                  <a:pt x="81465" y="1188713"/>
                  <a:pt x="100899" y="1144609"/>
                  <a:pt x="48704" y="1089320"/>
                </a:cubicBezTo>
                <a:cubicBezTo>
                  <a:pt x="79878" y="1090907"/>
                  <a:pt x="122475" y="1098125"/>
                  <a:pt x="147541" y="1076232"/>
                </a:cubicBezTo>
                <a:lnTo>
                  <a:pt x="145796" y="1062826"/>
                </a:lnTo>
                <a:cubicBezTo>
                  <a:pt x="130407" y="1041012"/>
                  <a:pt x="105421" y="1030383"/>
                  <a:pt x="82417" y="1018167"/>
                </a:cubicBezTo>
                <a:cubicBezTo>
                  <a:pt x="98440" y="1017453"/>
                  <a:pt x="114622" y="1016898"/>
                  <a:pt x="130645" y="1015312"/>
                </a:cubicBezTo>
                <a:cubicBezTo>
                  <a:pt x="148969" y="1013408"/>
                  <a:pt x="163565" y="1008966"/>
                  <a:pt x="175622" y="994132"/>
                </a:cubicBezTo>
                <a:cubicBezTo>
                  <a:pt x="175939" y="988500"/>
                  <a:pt x="177605" y="983027"/>
                  <a:pt x="174511" y="978109"/>
                </a:cubicBezTo>
                <a:cubicBezTo>
                  <a:pt x="148255" y="936623"/>
                  <a:pt x="84876" y="921393"/>
                  <a:pt x="40217" y="910050"/>
                </a:cubicBezTo>
                <a:cubicBezTo>
                  <a:pt x="81306" y="900055"/>
                  <a:pt x="174908" y="901007"/>
                  <a:pt x="202512" y="870467"/>
                </a:cubicBezTo>
                <a:lnTo>
                  <a:pt x="200133" y="858093"/>
                </a:lnTo>
                <a:cubicBezTo>
                  <a:pt x="157853" y="820573"/>
                  <a:pt x="110418" y="819859"/>
                  <a:pt x="57112" y="821683"/>
                </a:cubicBezTo>
                <a:cubicBezTo>
                  <a:pt x="81148" y="815337"/>
                  <a:pt x="128107" y="808119"/>
                  <a:pt x="142147" y="785671"/>
                </a:cubicBezTo>
                <a:cubicBezTo>
                  <a:pt x="123189" y="748071"/>
                  <a:pt x="58302" y="734348"/>
                  <a:pt x="19434" y="719436"/>
                </a:cubicBezTo>
                <a:cubicBezTo>
                  <a:pt x="11105" y="703016"/>
                  <a:pt x="15706" y="685168"/>
                  <a:pt x="16895" y="666924"/>
                </a:cubicBezTo>
                <a:cubicBezTo>
                  <a:pt x="27684" y="621868"/>
                  <a:pt x="52194" y="576971"/>
                  <a:pt x="67107" y="532391"/>
                </a:cubicBezTo>
                <a:cubicBezTo>
                  <a:pt x="79482" y="553412"/>
                  <a:pt x="92015" y="578637"/>
                  <a:pt x="108831" y="596326"/>
                </a:cubicBezTo>
                <a:cubicBezTo>
                  <a:pt x="121126" y="609256"/>
                  <a:pt x="131438" y="613539"/>
                  <a:pt x="148652" y="613539"/>
                </a:cubicBezTo>
                <a:cubicBezTo>
                  <a:pt x="158091" y="600768"/>
                  <a:pt x="160153" y="593867"/>
                  <a:pt x="160630" y="577447"/>
                </a:cubicBezTo>
                <a:cubicBezTo>
                  <a:pt x="162692" y="510022"/>
                  <a:pt x="130169" y="471629"/>
                  <a:pt x="87256" y="426018"/>
                </a:cubicBezTo>
                <a:cubicBezTo>
                  <a:pt x="100503" y="431174"/>
                  <a:pt x="113749" y="436251"/>
                  <a:pt x="127076" y="441090"/>
                </a:cubicBezTo>
                <a:cubicBezTo>
                  <a:pt x="144765" y="447436"/>
                  <a:pt x="155870" y="451085"/>
                  <a:pt x="173401" y="442914"/>
                </a:cubicBezTo>
                <a:cubicBezTo>
                  <a:pt x="175463" y="429667"/>
                  <a:pt x="174590" y="428874"/>
                  <a:pt x="166976" y="417848"/>
                </a:cubicBezTo>
                <a:cubicBezTo>
                  <a:pt x="128186" y="361529"/>
                  <a:pt x="62903" y="343443"/>
                  <a:pt x="0" y="331941"/>
                </a:cubicBezTo>
                <a:lnTo>
                  <a:pt x="27446" y="248810"/>
                </a:lnTo>
                <a:cubicBezTo>
                  <a:pt x="39741" y="268720"/>
                  <a:pt x="54653" y="296563"/>
                  <a:pt x="75674" y="307906"/>
                </a:cubicBezTo>
                <a:cubicBezTo>
                  <a:pt x="88762" y="314966"/>
                  <a:pt x="102962" y="310682"/>
                  <a:pt x="116605" y="306716"/>
                </a:cubicBezTo>
                <a:cubicBezTo>
                  <a:pt x="128583" y="303226"/>
                  <a:pt x="172449" y="349709"/>
                  <a:pt x="194183" y="352565"/>
                </a:cubicBezTo>
                <a:lnTo>
                  <a:pt x="201322" y="345981"/>
                </a:lnTo>
                <a:cubicBezTo>
                  <a:pt x="209889" y="304019"/>
                  <a:pt x="193152" y="254918"/>
                  <a:pt x="178319" y="215970"/>
                </a:cubicBezTo>
                <a:cubicBezTo>
                  <a:pt x="209969" y="236436"/>
                  <a:pt x="251852" y="268879"/>
                  <a:pt x="290561" y="269355"/>
                </a:cubicBezTo>
                <a:cubicBezTo>
                  <a:pt x="306109" y="269593"/>
                  <a:pt x="309995" y="266578"/>
                  <a:pt x="320387" y="256584"/>
                </a:cubicBezTo>
                <a:cubicBezTo>
                  <a:pt x="321736" y="250793"/>
                  <a:pt x="322766" y="244527"/>
                  <a:pt x="321814" y="238577"/>
                </a:cubicBezTo>
                <a:cubicBezTo>
                  <a:pt x="315072" y="195425"/>
                  <a:pt x="265416" y="162189"/>
                  <a:pt x="234480" y="136171"/>
                </a:cubicBezTo>
                <a:cubicBezTo>
                  <a:pt x="295717" y="164965"/>
                  <a:pt x="348309" y="192411"/>
                  <a:pt x="399789" y="237070"/>
                </a:cubicBezTo>
                <a:cubicBezTo>
                  <a:pt x="380276" y="249048"/>
                  <a:pt x="363301" y="264595"/>
                  <a:pt x="343708" y="276415"/>
                </a:cubicBezTo>
                <a:cubicBezTo>
                  <a:pt x="315310" y="293548"/>
                  <a:pt x="284612" y="305844"/>
                  <a:pt x="256452" y="323771"/>
                </a:cubicBezTo>
                <a:cubicBezTo>
                  <a:pt x="224247" y="344316"/>
                  <a:pt x="211159" y="361053"/>
                  <a:pt x="203068" y="398811"/>
                </a:cubicBezTo>
                <a:cubicBezTo>
                  <a:pt x="198863" y="418483"/>
                  <a:pt x="194580" y="442042"/>
                  <a:pt x="205923" y="459493"/>
                </a:cubicBezTo>
                <a:cubicBezTo>
                  <a:pt x="212666" y="451402"/>
                  <a:pt x="218139" y="441645"/>
                  <a:pt x="228292" y="438631"/>
                </a:cubicBezTo>
                <a:cubicBezTo>
                  <a:pt x="234162" y="479641"/>
                  <a:pt x="229720" y="520731"/>
                  <a:pt x="238128" y="561741"/>
                </a:cubicBezTo>
                <a:cubicBezTo>
                  <a:pt x="242095" y="581254"/>
                  <a:pt x="246537" y="600768"/>
                  <a:pt x="263988" y="612349"/>
                </a:cubicBezTo>
                <a:lnTo>
                  <a:pt x="278028" y="609018"/>
                </a:lnTo>
                <a:cubicBezTo>
                  <a:pt x="310709" y="580144"/>
                  <a:pt x="333158" y="527949"/>
                  <a:pt x="355210" y="490191"/>
                </a:cubicBezTo>
                <a:cubicBezTo>
                  <a:pt x="355606" y="503359"/>
                  <a:pt x="356241" y="516685"/>
                  <a:pt x="357748" y="529773"/>
                </a:cubicBezTo>
                <a:cubicBezTo>
                  <a:pt x="361556" y="562375"/>
                  <a:pt x="366712" y="593311"/>
                  <a:pt x="393602" y="614887"/>
                </a:cubicBezTo>
                <a:cubicBezTo>
                  <a:pt x="405659" y="616712"/>
                  <a:pt x="410577" y="618933"/>
                  <a:pt x="421603" y="612270"/>
                </a:cubicBezTo>
                <a:cubicBezTo>
                  <a:pt x="458647" y="589504"/>
                  <a:pt x="467135" y="528742"/>
                  <a:pt x="476257" y="489953"/>
                </a:cubicBezTo>
                <a:cubicBezTo>
                  <a:pt x="491487" y="533422"/>
                  <a:pt x="507748" y="587362"/>
                  <a:pt x="543206" y="618378"/>
                </a:cubicBezTo>
                <a:cubicBezTo>
                  <a:pt x="552328" y="620995"/>
                  <a:pt x="556294" y="623772"/>
                  <a:pt x="565258" y="619805"/>
                </a:cubicBezTo>
                <a:cubicBezTo>
                  <a:pt x="616897" y="596722"/>
                  <a:pt x="582154" y="521524"/>
                  <a:pt x="600002" y="480990"/>
                </a:cubicBezTo>
                <a:cubicBezTo>
                  <a:pt x="603809" y="472423"/>
                  <a:pt x="606189" y="472899"/>
                  <a:pt x="614835" y="469488"/>
                </a:cubicBezTo>
                <a:cubicBezTo>
                  <a:pt x="651482" y="479720"/>
                  <a:pt x="673852" y="519620"/>
                  <a:pt x="708595" y="533026"/>
                </a:cubicBezTo>
                <a:cubicBezTo>
                  <a:pt x="719780" y="537309"/>
                  <a:pt x="722080" y="535485"/>
                  <a:pt x="732868" y="530805"/>
                </a:cubicBezTo>
                <a:cubicBezTo>
                  <a:pt x="738421" y="522396"/>
                  <a:pt x="740959" y="514940"/>
                  <a:pt x="740563" y="504707"/>
                </a:cubicBezTo>
                <a:cubicBezTo>
                  <a:pt x="738976" y="466791"/>
                  <a:pt x="716766" y="412058"/>
                  <a:pt x="689240" y="385643"/>
                </a:cubicBezTo>
                <a:cubicBezTo>
                  <a:pt x="735724" y="391830"/>
                  <a:pt x="816396" y="428160"/>
                  <a:pt x="859389" y="414596"/>
                </a:cubicBezTo>
                <a:cubicBezTo>
                  <a:pt x="865179" y="403173"/>
                  <a:pt x="868194" y="397066"/>
                  <a:pt x="863672" y="383739"/>
                </a:cubicBezTo>
                <a:cubicBezTo>
                  <a:pt x="844556" y="327975"/>
                  <a:pt x="717876" y="270307"/>
                  <a:pt x="665840" y="249603"/>
                </a:cubicBezTo>
                <a:cubicBezTo>
                  <a:pt x="713513" y="250476"/>
                  <a:pt x="757300" y="256901"/>
                  <a:pt x="803228" y="268958"/>
                </a:cubicBezTo>
                <a:cubicBezTo>
                  <a:pt x="802355" y="252618"/>
                  <a:pt x="800452" y="242940"/>
                  <a:pt x="791964" y="228820"/>
                </a:cubicBezTo>
                <a:cubicBezTo>
                  <a:pt x="770071" y="192491"/>
                  <a:pt x="744132" y="173374"/>
                  <a:pt x="702805" y="163696"/>
                </a:cubicBezTo>
                <a:cubicBezTo>
                  <a:pt x="631969" y="146959"/>
                  <a:pt x="579457" y="167821"/>
                  <a:pt x="520361" y="20375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FE3021C0-1944-1345-49C0-34297391BA6D}"/>
              </a:ext>
            </a:extLst>
          </p:cNvPr>
          <p:cNvSpPr/>
          <p:nvPr/>
        </p:nvSpPr>
        <p:spPr>
          <a:xfrm>
            <a:off x="7227547" y="2143406"/>
            <a:ext cx="485499" cy="1627001"/>
          </a:xfrm>
          <a:custGeom>
            <a:avLst/>
            <a:gdLst>
              <a:gd name="connsiteX0" fmla="*/ 154681 w 485499"/>
              <a:gd name="connsiteY0" fmla="*/ 0 h 1627001"/>
              <a:gd name="connsiteX1" fmla="*/ 449605 w 485499"/>
              <a:gd name="connsiteY1" fmla="*/ 92491 h 1627001"/>
              <a:gd name="connsiteX2" fmla="*/ 451112 w 485499"/>
              <a:gd name="connsiteY2" fmla="*/ 95585 h 1627001"/>
              <a:gd name="connsiteX3" fmla="*/ 460630 w 485499"/>
              <a:gd name="connsiteY3" fmla="*/ 1018909 h 1627001"/>
              <a:gd name="connsiteX4" fmla="*/ 479033 w 485499"/>
              <a:gd name="connsiteY4" fmla="*/ 1552279 h 1627001"/>
              <a:gd name="connsiteX5" fmla="*/ 405183 w 485499"/>
              <a:gd name="connsiteY5" fmla="*/ 1575917 h 1627001"/>
              <a:gd name="connsiteX6" fmla="*/ 399393 w 485499"/>
              <a:gd name="connsiteY6" fmla="*/ 1583374 h 1627001"/>
              <a:gd name="connsiteX7" fmla="*/ 397172 w 485499"/>
              <a:gd name="connsiteY7" fmla="*/ 1589640 h 1627001"/>
              <a:gd name="connsiteX8" fmla="*/ 252883 w 485499"/>
              <a:gd name="connsiteY8" fmla="*/ 1563860 h 1627001"/>
              <a:gd name="connsiteX9" fmla="*/ 168165 w 485499"/>
              <a:gd name="connsiteY9" fmla="*/ 1627002 h 1627001"/>
              <a:gd name="connsiteX10" fmla="*/ 58620 w 485499"/>
              <a:gd name="connsiteY10" fmla="*/ 1512935 h 1627001"/>
              <a:gd name="connsiteX11" fmla="*/ 0 w 485499"/>
              <a:gd name="connsiteY11" fmla="*/ 1506668 h 1627001"/>
              <a:gd name="connsiteX12" fmla="*/ 172528 w 485499"/>
              <a:gd name="connsiteY12" fmla="*/ 80196 h 1627001"/>
              <a:gd name="connsiteX13" fmla="*/ 154681 w 485499"/>
              <a:gd name="connsiteY13" fmla="*/ 0 h 1627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85499" h="1627001">
                <a:moveTo>
                  <a:pt x="154681" y="0"/>
                </a:moveTo>
                <a:cubicBezTo>
                  <a:pt x="196484" y="5632"/>
                  <a:pt x="431122" y="64886"/>
                  <a:pt x="449605" y="92491"/>
                </a:cubicBezTo>
                <a:cubicBezTo>
                  <a:pt x="450239" y="93443"/>
                  <a:pt x="450636" y="94554"/>
                  <a:pt x="451112" y="95585"/>
                </a:cubicBezTo>
                <a:cubicBezTo>
                  <a:pt x="470387" y="156505"/>
                  <a:pt x="456982" y="887866"/>
                  <a:pt x="460630" y="1018909"/>
                </a:cubicBezTo>
                <a:cubicBezTo>
                  <a:pt x="463883" y="1136862"/>
                  <a:pt x="499895" y="1460581"/>
                  <a:pt x="479033" y="1552279"/>
                </a:cubicBezTo>
                <a:cubicBezTo>
                  <a:pt x="451826" y="1554579"/>
                  <a:pt x="424301" y="1553469"/>
                  <a:pt x="405183" y="1575917"/>
                </a:cubicBezTo>
                <a:cubicBezTo>
                  <a:pt x="403121" y="1578297"/>
                  <a:pt x="401217" y="1580835"/>
                  <a:pt x="399393" y="1583374"/>
                </a:cubicBezTo>
                <a:lnTo>
                  <a:pt x="397172" y="1589640"/>
                </a:lnTo>
                <a:cubicBezTo>
                  <a:pt x="333872" y="1632871"/>
                  <a:pt x="310154" y="1552517"/>
                  <a:pt x="252883" y="1563860"/>
                </a:cubicBezTo>
                <a:cubicBezTo>
                  <a:pt x="216553" y="1571078"/>
                  <a:pt x="205368" y="1618276"/>
                  <a:pt x="168165" y="1627002"/>
                </a:cubicBezTo>
                <a:cubicBezTo>
                  <a:pt x="89318" y="1621528"/>
                  <a:pt x="104945" y="1548154"/>
                  <a:pt x="58620" y="1512935"/>
                </a:cubicBezTo>
                <a:cubicBezTo>
                  <a:pt x="39979" y="1498736"/>
                  <a:pt x="21179" y="1503099"/>
                  <a:pt x="0" y="1506668"/>
                </a:cubicBezTo>
                <a:cubicBezTo>
                  <a:pt x="64886" y="1420523"/>
                  <a:pt x="172687" y="237732"/>
                  <a:pt x="172528" y="80196"/>
                </a:cubicBezTo>
                <a:cubicBezTo>
                  <a:pt x="172370" y="53781"/>
                  <a:pt x="174749" y="19910"/>
                  <a:pt x="15468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61B67C23-E06A-2069-58DB-F1513148A5F9}"/>
              </a:ext>
            </a:extLst>
          </p:cNvPr>
          <p:cNvSpPr/>
          <p:nvPr/>
        </p:nvSpPr>
        <p:spPr>
          <a:xfrm>
            <a:off x="3846468" y="1459004"/>
            <a:ext cx="1504712" cy="1290404"/>
          </a:xfrm>
          <a:custGeom>
            <a:avLst/>
            <a:gdLst>
              <a:gd name="connsiteX0" fmla="*/ 167451 w 1504712"/>
              <a:gd name="connsiteY0" fmla="*/ 0 h 1290404"/>
              <a:gd name="connsiteX1" fmla="*/ 677184 w 1504712"/>
              <a:gd name="connsiteY1" fmla="*/ 280963 h 1290404"/>
              <a:gd name="connsiteX2" fmla="*/ 812985 w 1504712"/>
              <a:gd name="connsiteY2" fmla="*/ 386622 h 1290404"/>
              <a:gd name="connsiteX3" fmla="*/ 907618 w 1504712"/>
              <a:gd name="connsiteY3" fmla="*/ 665761 h 1290404"/>
              <a:gd name="connsiteX4" fmla="*/ 774117 w 1504712"/>
              <a:gd name="connsiteY4" fmla="*/ 591435 h 1290404"/>
              <a:gd name="connsiteX5" fmla="*/ 676946 w 1504712"/>
              <a:gd name="connsiteY5" fmla="*/ 445083 h 1290404"/>
              <a:gd name="connsiteX6" fmla="*/ 659257 w 1504712"/>
              <a:gd name="connsiteY6" fmla="*/ 435803 h 1290404"/>
              <a:gd name="connsiteX7" fmla="*/ 626178 w 1504712"/>
              <a:gd name="connsiteY7" fmla="*/ 376310 h 1290404"/>
              <a:gd name="connsiteX8" fmla="*/ 633476 w 1504712"/>
              <a:gd name="connsiteY8" fmla="*/ 253597 h 1290404"/>
              <a:gd name="connsiteX9" fmla="*/ 604761 w 1504712"/>
              <a:gd name="connsiteY9" fmla="*/ 339504 h 1290404"/>
              <a:gd name="connsiteX10" fmla="*/ 550028 w 1504712"/>
              <a:gd name="connsiteY10" fmla="*/ 217029 h 1290404"/>
              <a:gd name="connsiteX11" fmla="*/ 618564 w 1504712"/>
              <a:gd name="connsiteY11" fmla="*/ 418034 h 1290404"/>
              <a:gd name="connsiteX12" fmla="*/ 434216 w 1504712"/>
              <a:gd name="connsiteY12" fmla="*/ 333396 h 1290404"/>
              <a:gd name="connsiteX13" fmla="*/ 392968 w 1504712"/>
              <a:gd name="connsiteY13" fmla="*/ 237256 h 1290404"/>
              <a:gd name="connsiteX14" fmla="*/ 416210 w 1504712"/>
              <a:gd name="connsiteY14" fmla="*/ 306664 h 1290404"/>
              <a:gd name="connsiteX15" fmla="*/ 163247 w 1504712"/>
              <a:gd name="connsiteY15" fmla="*/ 71629 h 1290404"/>
              <a:gd name="connsiteX16" fmla="*/ 263353 w 1504712"/>
              <a:gd name="connsiteY16" fmla="*/ 181016 h 1290404"/>
              <a:gd name="connsiteX17" fmla="*/ 385194 w 1504712"/>
              <a:gd name="connsiteY17" fmla="*/ 343391 h 1290404"/>
              <a:gd name="connsiteX18" fmla="*/ 377817 w 1504712"/>
              <a:gd name="connsiteY18" fmla="*/ 350371 h 1290404"/>
              <a:gd name="connsiteX19" fmla="*/ 161026 w 1504712"/>
              <a:gd name="connsiteY19" fmla="*/ 246616 h 1290404"/>
              <a:gd name="connsiteX20" fmla="*/ 273983 w 1504712"/>
              <a:gd name="connsiteY20" fmla="*/ 343788 h 1290404"/>
              <a:gd name="connsiteX21" fmla="*/ 270017 w 1504712"/>
              <a:gd name="connsiteY21" fmla="*/ 341646 h 1290404"/>
              <a:gd name="connsiteX22" fmla="*/ 317055 w 1504712"/>
              <a:gd name="connsiteY22" fmla="*/ 376548 h 1290404"/>
              <a:gd name="connsiteX23" fmla="*/ 405898 w 1504712"/>
              <a:gd name="connsiteY23" fmla="*/ 383925 h 1290404"/>
              <a:gd name="connsiteX24" fmla="*/ 707564 w 1504712"/>
              <a:gd name="connsiteY24" fmla="*/ 528214 h 1290404"/>
              <a:gd name="connsiteX25" fmla="*/ 795455 w 1504712"/>
              <a:gd name="connsiteY25" fmla="*/ 664175 h 1290404"/>
              <a:gd name="connsiteX26" fmla="*/ 917137 w 1504712"/>
              <a:gd name="connsiteY26" fmla="*/ 745005 h 1290404"/>
              <a:gd name="connsiteX27" fmla="*/ 989162 w 1504712"/>
              <a:gd name="connsiteY27" fmla="*/ 882631 h 1290404"/>
              <a:gd name="connsiteX28" fmla="*/ 1407989 w 1504712"/>
              <a:gd name="connsiteY28" fmla="*/ 1096963 h 1290404"/>
              <a:gd name="connsiteX29" fmla="*/ 1504685 w 1504712"/>
              <a:gd name="connsiteY29" fmla="*/ 1260528 h 1290404"/>
              <a:gd name="connsiteX30" fmla="*/ 1488820 w 1504712"/>
              <a:gd name="connsiteY30" fmla="*/ 1287815 h 1290404"/>
              <a:gd name="connsiteX31" fmla="*/ 1340565 w 1504712"/>
              <a:gd name="connsiteY31" fmla="*/ 1250612 h 1290404"/>
              <a:gd name="connsiteX32" fmla="*/ 1184853 w 1504712"/>
              <a:gd name="connsiteY32" fmla="*/ 1238714 h 1290404"/>
              <a:gd name="connsiteX33" fmla="*/ 771816 w 1504712"/>
              <a:gd name="connsiteY33" fmla="*/ 1057143 h 1290404"/>
              <a:gd name="connsiteX34" fmla="*/ 753493 w 1504712"/>
              <a:gd name="connsiteY34" fmla="*/ 1041754 h 1290404"/>
              <a:gd name="connsiteX35" fmla="*/ 754921 w 1504712"/>
              <a:gd name="connsiteY35" fmla="*/ 1033821 h 1290404"/>
              <a:gd name="connsiteX36" fmla="*/ 794662 w 1504712"/>
              <a:gd name="connsiteY36" fmla="*/ 1025810 h 1290404"/>
              <a:gd name="connsiteX37" fmla="*/ 799500 w 1504712"/>
              <a:gd name="connsiteY37" fmla="*/ 1015498 h 1290404"/>
              <a:gd name="connsiteX38" fmla="*/ 755476 w 1504712"/>
              <a:gd name="connsiteY38" fmla="*/ 972901 h 1290404"/>
              <a:gd name="connsiteX39" fmla="*/ 815920 w 1504712"/>
              <a:gd name="connsiteY39" fmla="*/ 955609 h 1290404"/>
              <a:gd name="connsiteX40" fmla="*/ 816317 w 1504712"/>
              <a:gd name="connsiteY40" fmla="*/ 942362 h 1290404"/>
              <a:gd name="connsiteX41" fmla="*/ 757855 w 1504712"/>
              <a:gd name="connsiteY41" fmla="*/ 921896 h 1290404"/>
              <a:gd name="connsiteX42" fmla="*/ 766977 w 1504712"/>
              <a:gd name="connsiteY42" fmla="*/ 882790 h 1290404"/>
              <a:gd name="connsiteX43" fmla="*/ 698839 w 1504712"/>
              <a:gd name="connsiteY43" fmla="*/ 856454 h 1290404"/>
              <a:gd name="connsiteX44" fmla="*/ 642202 w 1504712"/>
              <a:gd name="connsiteY44" fmla="*/ 867877 h 1290404"/>
              <a:gd name="connsiteX45" fmla="*/ 638950 w 1504712"/>
              <a:gd name="connsiteY45" fmla="*/ 809574 h 1290404"/>
              <a:gd name="connsiteX46" fmla="*/ 624116 w 1504712"/>
              <a:gd name="connsiteY46" fmla="*/ 804577 h 1290404"/>
              <a:gd name="connsiteX47" fmla="*/ 560182 w 1504712"/>
              <a:gd name="connsiteY47" fmla="*/ 818935 h 1290404"/>
              <a:gd name="connsiteX48" fmla="*/ 522820 w 1504712"/>
              <a:gd name="connsiteY48" fmla="*/ 818538 h 1290404"/>
              <a:gd name="connsiteX49" fmla="*/ 515760 w 1504712"/>
              <a:gd name="connsiteY49" fmla="*/ 823218 h 1290404"/>
              <a:gd name="connsiteX50" fmla="*/ 527580 w 1504712"/>
              <a:gd name="connsiteY50" fmla="*/ 850902 h 1290404"/>
              <a:gd name="connsiteX51" fmla="*/ 522186 w 1504712"/>
              <a:gd name="connsiteY51" fmla="*/ 861452 h 1290404"/>
              <a:gd name="connsiteX52" fmla="*/ 491487 w 1504712"/>
              <a:gd name="connsiteY52" fmla="*/ 854868 h 1290404"/>
              <a:gd name="connsiteX53" fmla="*/ 448891 w 1504712"/>
              <a:gd name="connsiteY53" fmla="*/ 837972 h 1290404"/>
              <a:gd name="connsiteX54" fmla="*/ 438182 w 1504712"/>
              <a:gd name="connsiteY54" fmla="*/ 873588 h 1290404"/>
              <a:gd name="connsiteX55" fmla="*/ 322132 w 1504712"/>
              <a:gd name="connsiteY55" fmla="*/ 822187 h 1290404"/>
              <a:gd name="connsiteX56" fmla="*/ 0 w 1504712"/>
              <a:gd name="connsiteY56" fmla="*/ 602144 h 1290404"/>
              <a:gd name="connsiteX57" fmla="*/ 59889 w 1504712"/>
              <a:gd name="connsiteY57" fmla="*/ 408912 h 1290404"/>
              <a:gd name="connsiteX58" fmla="*/ 167451 w 1504712"/>
              <a:gd name="connsiteY58" fmla="*/ 0 h 1290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504712" h="1290404">
                <a:moveTo>
                  <a:pt x="167451" y="0"/>
                </a:moveTo>
                <a:cubicBezTo>
                  <a:pt x="354417" y="73295"/>
                  <a:pt x="514094" y="164437"/>
                  <a:pt x="677184" y="280963"/>
                </a:cubicBezTo>
                <a:cubicBezTo>
                  <a:pt x="723191" y="313803"/>
                  <a:pt x="772927" y="346643"/>
                  <a:pt x="812985" y="386622"/>
                </a:cubicBezTo>
                <a:cubicBezTo>
                  <a:pt x="842652" y="480541"/>
                  <a:pt x="875095" y="572794"/>
                  <a:pt x="907618" y="665761"/>
                </a:cubicBezTo>
                <a:cubicBezTo>
                  <a:pt x="861293" y="644344"/>
                  <a:pt x="814889" y="622530"/>
                  <a:pt x="774117" y="591435"/>
                </a:cubicBezTo>
                <a:cubicBezTo>
                  <a:pt x="755555" y="525200"/>
                  <a:pt x="740325" y="480779"/>
                  <a:pt x="676946" y="445083"/>
                </a:cubicBezTo>
                <a:cubicBezTo>
                  <a:pt x="671155" y="441831"/>
                  <a:pt x="665206" y="438738"/>
                  <a:pt x="659257" y="435803"/>
                </a:cubicBezTo>
                <a:lnTo>
                  <a:pt x="626178" y="376310"/>
                </a:lnTo>
                <a:cubicBezTo>
                  <a:pt x="628637" y="335459"/>
                  <a:pt x="631731" y="294528"/>
                  <a:pt x="633476" y="253597"/>
                </a:cubicBezTo>
                <a:lnTo>
                  <a:pt x="604761" y="339504"/>
                </a:lnTo>
                <a:cubicBezTo>
                  <a:pt x="587866" y="297859"/>
                  <a:pt x="571128" y="256770"/>
                  <a:pt x="550028" y="217029"/>
                </a:cubicBezTo>
                <a:cubicBezTo>
                  <a:pt x="564703" y="287706"/>
                  <a:pt x="584692" y="353941"/>
                  <a:pt x="618564" y="418034"/>
                </a:cubicBezTo>
                <a:cubicBezTo>
                  <a:pt x="552646" y="403280"/>
                  <a:pt x="474512" y="394634"/>
                  <a:pt x="434216" y="333396"/>
                </a:cubicBezTo>
                <a:cubicBezTo>
                  <a:pt x="415654" y="305316"/>
                  <a:pt x="404866" y="268748"/>
                  <a:pt x="392968" y="237256"/>
                </a:cubicBezTo>
                <a:cubicBezTo>
                  <a:pt x="400345" y="260419"/>
                  <a:pt x="407167" y="284057"/>
                  <a:pt x="416210" y="306664"/>
                </a:cubicBezTo>
                <a:cubicBezTo>
                  <a:pt x="331889" y="228610"/>
                  <a:pt x="246616" y="150635"/>
                  <a:pt x="163247" y="71629"/>
                </a:cubicBezTo>
                <a:cubicBezTo>
                  <a:pt x="204575" y="130804"/>
                  <a:pt x="192677" y="166024"/>
                  <a:pt x="263353" y="181016"/>
                </a:cubicBezTo>
                <a:cubicBezTo>
                  <a:pt x="299367" y="218457"/>
                  <a:pt x="380435" y="289134"/>
                  <a:pt x="385194" y="343391"/>
                </a:cubicBezTo>
                <a:lnTo>
                  <a:pt x="377817" y="350371"/>
                </a:lnTo>
                <a:cubicBezTo>
                  <a:pt x="310313" y="346722"/>
                  <a:pt x="216315" y="230117"/>
                  <a:pt x="161026" y="246616"/>
                </a:cubicBezTo>
                <a:cubicBezTo>
                  <a:pt x="185537" y="280170"/>
                  <a:pt x="247806" y="284533"/>
                  <a:pt x="273983" y="343788"/>
                </a:cubicBezTo>
                <a:lnTo>
                  <a:pt x="270017" y="341646"/>
                </a:lnTo>
                <a:cubicBezTo>
                  <a:pt x="284691" y="362746"/>
                  <a:pt x="290403" y="371947"/>
                  <a:pt x="317055" y="376548"/>
                </a:cubicBezTo>
                <a:cubicBezTo>
                  <a:pt x="346167" y="381625"/>
                  <a:pt x="376945" y="377103"/>
                  <a:pt x="405898" y="383925"/>
                </a:cubicBezTo>
                <a:cubicBezTo>
                  <a:pt x="476654" y="400583"/>
                  <a:pt x="653228" y="478954"/>
                  <a:pt x="707564" y="528214"/>
                </a:cubicBezTo>
                <a:cubicBezTo>
                  <a:pt x="723429" y="588897"/>
                  <a:pt x="738580" y="630383"/>
                  <a:pt x="795455" y="664175"/>
                </a:cubicBezTo>
                <a:cubicBezTo>
                  <a:pt x="837655" y="689241"/>
                  <a:pt x="882790" y="708675"/>
                  <a:pt x="917137" y="745005"/>
                </a:cubicBezTo>
                <a:cubicBezTo>
                  <a:pt x="952753" y="782684"/>
                  <a:pt x="965048" y="837813"/>
                  <a:pt x="989162" y="882631"/>
                </a:cubicBezTo>
                <a:cubicBezTo>
                  <a:pt x="1076180" y="1044054"/>
                  <a:pt x="1241014" y="1083478"/>
                  <a:pt x="1407989" y="1096963"/>
                </a:cubicBezTo>
                <a:cubicBezTo>
                  <a:pt x="1440909" y="1135990"/>
                  <a:pt x="1506271" y="1207460"/>
                  <a:pt x="1504685" y="1260528"/>
                </a:cubicBezTo>
                <a:cubicBezTo>
                  <a:pt x="1504209" y="1275599"/>
                  <a:pt x="1499529" y="1279169"/>
                  <a:pt x="1488820" y="1287815"/>
                </a:cubicBezTo>
                <a:cubicBezTo>
                  <a:pt x="1433691" y="1300586"/>
                  <a:pt x="1391808" y="1262590"/>
                  <a:pt x="1340565" y="1250612"/>
                </a:cubicBezTo>
                <a:cubicBezTo>
                  <a:pt x="1290036" y="1238793"/>
                  <a:pt x="1235699" y="1248788"/>
                  <a:pt x="1184853" y="1238714"/>
                </a:cubicBezTo>
                <a:cubicBezTo>
                  <a:pt x="1092679" y="1220390"/>
                  <a:pt x="855820" y="1109337"/>
                  <a:pt x="771816" y="1057143"/>
                </a:cubicBezTo>
                <a:cubicBezTo>
                  <a:pt x="764994" y="1052938"/>
                  <a:pt x="759045" y="1047465"/>
                  <a:pt x="753493" y="1041754"/>
                </a:cubicBezTo>
                <a:lnTo>
                  <a:pt x="754921" y="1033821"/>
                </a:lnTo>
                <a:cubicBezTo>
                  <a:pt x="768247" y="1031521"/>
                  <a:pt x="781494" y="1028824"/>
                  <a:pt x="794662" y="1025810"/>
                </a:cubicBezTo>
                <a:lnTo>
                  <a:pt x="799500" y="1015498"/>
                </a:lnTo>
                <a:cubicBezTo>
                  <a:pt x="789585" y="994636"/>
                  <a:pt x="771975" y="987576"/>
                  <a:pt x="755476" y="972901"/>
                </a:cubicBezTo>
                <a:cubicBezTo>
                  <a:pt x="775068" y="967031"/>
                  <a:pt x="800849" y="970045"/>
                  <a:pt x="815920" y="955609"/>
                </a:cubicBezTo>
                <a:lnTo>
                  <a:pt x="816317" y="942362"/>
                </a:lnTo>
                <a:cubicBezTo>
                  <a:pt x="800531" y="927607"/>
                  <a:pt x="778797" y="926100"/>
                  <a:pt x="757855" y="921896"/>
                </a:cubicBezTo>
                <a:cubicBezTo>
                  <a:pt x="758490" y="909046"/>
                  <a:pt x="778242" y="895878"/>
                  <a:pt x="766977" y="882790"/>
                </a:cubicBezTo>
                <a:cubicBezTo>
                  <a:pt x="751510" y="864863"/>
                  <a:pt x="721763" y="857406"/>
                  <a:pt x="698839" y="856454"/>
                </a:cubicBezTo>
                <a:cubicBezTo>
                  <a:pt x="672107" y="855344"/>
                  <a:pt x="657273" y="878268"/>
                  <a:pt x="642202" y="867877"/>
                </a:cubicBezTo>
                <a:cubicBezTo>
                  <a:pt x="643709" y="848681"/>
                  <a:pt x="647834" y="827422"/>
                  <a:pt x="638950" y="809574"/>
                </a:cubicBezTo>
                <a:cubicBezTo>
                  <a:pt x="633476" y="805767"/>
                  <a:pt x="631255" y="803149"/>
                  <a:pt x="624116" y="804577"/>
                </a:cubicBezTo>
                <a:cubicBezTo>
                  <a:pt x="593656" y="810526"/>
                  <a:pt x="596512" y="834878"/>
                  <a:pt x="560182" y="818935"/>
                </a:cubicBezTo>
                <a:cubicBezTo>
                  <a:pt x="548442" y="813778"/>
                  <a:pt x="534798" y="812906"/>
                  <a:pt x="522820" y="818538"/>
                </a:cubicBezTo>
                <a:cubicBezTo>
                  <a:pt x="519806" y="819966"/>
                  <a:pt x="518616" y="821076"/>
                  <a:pt x="515760" y="823218"/>
                </a:cubicBezTo>
                <a:cubicBezTo>
                  <a:pt x="519409" y="832578"/>
                  <a:pt x="523376" y="841779"/>
                  <a:pt x="527580" y="850902"/>
                </a:cubicBezTo>
                <a:lnTo>
                  <a:pt x="522186" y="861452"/>
                </a:lnTo>
                <a:cubicBezTo>
                  <a:pt x="508383" y="865497"/>
                  <a:pt x="503782" y="861769"/>
                  <a:pt x="491487" y="854868"/>
                </a:cubicBezTo>
                <a:cubicBezTo>
                  <a:pt x="475067" y="845666"/>
                  <a:pt x="468484" y="837972"/>
                  <a:pt x="448891" y="837972"/>
                </a:cubicBezTo>
                <a:cubicBezTo>
                  <a:pt x="439451" y="853599"/>
                  <a:pt x="455078" y="869384"/>
                  <a:pt x="438182" y="873588"/>
                </a:cubicBezTo>
                <a:cubicBezTo>
                  <a:pt x="397727" y="863752"/>
                  <a:pt x="359256" y="840669"/>
                  <a:pt x="322132" y="822187"/>
                </a:cubicBezTo>
                <a:cubicBezTo>
                  <a:pt x="206875" y="764836"/>
                  <a:pt x="82496" y="704550"/>
                  <a:pt x="0" y="602144"/>
                </a:cubicBezTo>
                <a:cubicBezTo>
                  <a:pt x="25225" y="540906"/>
                  <a:pt x="41645" y="472529"/>
                  <a:pt x="59889" y="408912"/>
                </a:cubicBezTo>
                <a:cubicBezTo>
                  <a:pt x="99710" y="273507"/>
                  <a:pt x="135564" y="137229"/>
                  <a:pt x="16745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26558A7A-69BB-06B8-3A4B-0E64CFC116FB}"/>
              </a:ext>
            </a:extLst>
          </p:cNvPr>
          <p:cNvSpPr/>
          <p:nvPr/>
        </p:nvSpPr>
        <p:spPr>
          <a:xfrm>
            <a:off x="7678659" y="2215352"/>
            <a:ext cx="524088" cy="1482077"/>
          </a:xfrm>
          <a:custGeom>
            <a:avLst/>
            <a:gdLst>
              <a:gd name="connsiteX0" fmla="*/ 0 w 524088"/>
              <a:gd name="connsiteY0" fmla="*/ 23559 h 1482077"/>
              <a:gd name="connsiteX1" fmla="*/ 117557 w 524088"/>
              <a:gd name="connsiteY1" fmla="*/ 0 h 1482077"/>
              <a:gd name="connsiteX2" fmla="*/ 261925 w 524088"/>
              <a:gd name="connsiteY2" fmla="*/ 41486 h 1482077"/>
              <a:gd name="connsiteX3" fmla="*/ 481334 w 524088"/>
              <a:gd name="connsiteY3" fmla="*/ 88525 h 1482077"/>
              <a:gd name="connsiteX4" fmla="*/ 472767 w 524088"/>
              <a:gd name="connsiteY4" fmla="*/ 95029 h 1482077"/>
              <a:gd name="connsiteX5" fmla="*/ 524089 w 524088"/>
              <a:gd name="connsiteY5" fmla="*/ 1250454 h 1482077"/>
              <a:gd name="connsiteX6" fmla="*/ 518537 w 524088"/>
              <a:gd name="connsiteY6" fmla="*/ 1257434 h 1482077"/>
              <a:gd name="connsiteX7" fmla="*/ 453809 w 524088"/>
              <a:gd name="connsiteY7" fmla="*/ 1190882 h 1482077"/>
              <a:gd name="connsiteX8" fmla="*/ 404073 w 524088"/>
              <a:gd name="connsiteY8" fmla="*/ 1168274 h 1482077"/>
              <a:gd name="connsiteX9" fmla="*/ 353861 w 524088"/>
              <a:gd name="connsiteY9" fmla="*/ 1234827 h 1482077"/>
              <a:gd name="connsiteX10" fmla="*/ 351878 w 524088"/>
              <a:gd name="connsiteY10" fmla="*/ 1236889 h 1482077"/>
              <a:gd name="connsiteX11" fmla="*/ 233845 w 524088"/>
              <a:gd name="connsiteY11" fmla="*/ 1219914 h 1482077"/>
              <a:gd name="connsiteX12" fmla="*/ 235114 w 524088"/>
              <a:gd name="connsiteY12" fmla="*/ 1237603 h 1482077"/>
              <a:gd name="connsiteX13" fmla="*/ 135643 w 524088"/>
              <a:gd name="connsiteY13" fmla="*/ 1254340 h 1482077"/>
              <a:gd name="connsiteX14" fmla="*/ 185616 w 524088"/>
              <a:gd name="connsiteY14" fmla="*/ 1313515 h 1482077"/>
              <a:gd name="connsiteX15" fmla="*/ 68059 w 524088"/>
              <a:gd name="connsiteY15" fmla="*/ 1341755 h 1482077"/>
              <a:gd name="connsiteX16" fmla="*/ 62824 w 524088"/>
              <a:gd name="connsiteY16" fmla="*/ 1350877 h 1482077"/>
              <a:gd name="connsiteX17" fmla="*/ 132549 w 524088"/>
              <a:gd name="connsiteY17" fmla="*/ 1427265 h 1482077"/>
              <a:gd name="connsiteX18" fmla="*/ 37520 w 524088"/>
              <a:gd name="connsiteY18" fmla="*/ 1482078 h 1482077"/>
              <a:gd name="connsiteX19" fmla="*/ 27843 w 524088"/>
              <a:gd name="connsiteY19" fmla="*/ 1480174 h 1482077"/>
              <a:gd name="connsiteX20" fmla="*/ 9439 w 524088"/>
              <a:gd name="connsiteY20" fmla="*/ 946803 h 1482077"/>
              <a:gd name="connsiteX21" fmla="*/ 0 w 524088"/>
              <a:gd name="connsiteY21" fmla="*/ 23559 h 1482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24088" h="1482077">
                <a:moveTo>
                  <a:pt x="0" y="23559"/>
                </a:moveTo>
                <a:cubicBezTo>
                  <a:pt x="44976" y="23718"/>
                  <a:pt x="77816" y="24114"/>
                  <a:pt x="117557" y="0"/>
                </a:cubicBezTo>
                <a:cubicBezTo>
                  <a:pt x="153570" y="7139"/>
                  <a:pt x="236145" y="14913"/>
                  <a:pt x="261925" y="41486"/>
                </a:cubicBezTo>
                <a:cubicBezTo>
                  <a:pt x="316659" y="48705"/>
                  <a:pt x="441038" y="53305"/>
                  <a:pt x="481334" y="88525"/>
                </a:cubicBezTo>
                <a:lnTo>
                  <a:pt x="472767" y="95029"/>
                </a:lnTo>
                <a:cubicBezTo>
                  <a:pt x="468642" y="175939"/>
                  <a:pt x="500530" y="1213409"/>
                  <a:pt x="524089" y="1250454"/>
                </a:cubicBezTo>
                <a:lnTo>
                  <a:pt x="518537" y="1257434"/>
                </a:lnTo>
                <a:cubicBezTo>
                  <a:pt x="499896" y="1251405"/>
                  <a:pt x="471736" y="1206508"/>
                  <a:pt x="453809" y="1190882"/>
                </a:cubicBezTo>
                <a:cubicBezTo>
                  <a:pt x="440482" y="1179221"/>
                  <a:pt x="422952" y="1165895"/>
                  <a:pt x="404073" y="1168274"/>
                </a:cubicBezTo>
                <a:cubicBezTo>
                  <a:pt x="364253" y="1173272"/>
                  <a:pt x="374644" y="1211506"/>
                  <a:pt x="353861" y="1234827"/>
                </a:cubicBezTo>
                <a:cubicBezTo>
                  <a:pt x="353227" y="1235541"/>
                  <a:pt x="352513" y="1236175"/>
                  <a:pt x="351878" y="1236889"/>
                </a:cubicBezTo>
                <a:cubicBezTo>
                  <a:pt x="313486" y="1223801"/>
                  <a:pt x="272872" y="1202542"/>
                  <a:pt x="233845" y="1219914"/>
                </a:cubicBezTo>
                <a:lnTo>
                  <a:pt x="235114" y="1237603"/>
                </a:lnTo>
                <a:cubicBezTo>
                  <a:pt x="210445" y="1254420"/>
                  <a:pt x="145955" y="1218962"/>
                  <a:pt x="135643" y="1254340"/>
                </a:cubicBezTo>
                <a:cubicBezTo>
                  <a:pt x="149683" y="1276868"/>
                  <a:pt x="178239" y="1288370"/>
                  <a:pt x="185616" y="1313515"/>
                </a:cubicBezTo>
                <a:cubicBezTo>
                  <a:pt x="145241" y="1321527"/>
                  <a:pt x="106690" y="1326683"/>
                  <a:pt x="68059" y="1341755"/>
                </a:cubicBezTo>
                <a:lnTo>
                  <a:pt x="62824" y="1350877"/>
                </a:lnTo>
                <a:cubicBezTo>
                  <a:pt x="77657" y="1387841"/>
                  <a:pt x="111529" y="1397678"/>
                  <a:pt x="132549" y="1427265"/>
                </a:cubicBezTo>
                <a:cubicBezTo>
                  <a:pt x="116447" y="1451380"/>
                  <a:pt x="64966" y="1473590"/>
                  <a:pt x="37520" y="1482078"/>
                </a:cubicBezTo>
                <a:lnTo>
                  <a:pt x="27843" y="1480174"/>
                </a:lnTo>
                <a:cubicBezTo>
                  <a:pt x="48704" y="1388476"/>
                  <a:pt x="12612" y="1064678"/>
                  <a:pt x="9439" y="946803"/>
                </a:cubicBezTo>
                <a:cubicBezTo>
                  <a:pt x="5870" y="815841"/>
                  <a:pt x="19276" y="84479"/>
                  <a:pt x="0" y="2355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4138EC77-6B92-1EA6-D95E-03FFF31F0EE2}"/>
              </a:ext>
            </a:extLst>
          </p:cNvPr>
          <p:cNvSpPr/>
          <p:nvPr/>
        </p:nvSpPr>
        <p:spPr>
          <a:xfrm>
            <a:off x="7912504" y="2256838"/>
            <a:ext cx="290243" cy="1215947"/>
          </a:xfrm>
          <a:custGeom>
            <a:avLst/>
            <a:gdLst>
              <a:gd name="connsiteX0" fmla="*/ 28080 w 290243"/>
              <a:gd name="connsiteY0" fmla="*/ 0 h 1215947"/>
              <a:gd name="connsiteX1" fmla="*/ 247488 w 290243"/>
              <a:gd name="connsiteY1" fmla="*/ 47039 h 1215947"/>
              <a:gd name="connsiteX2" fmla="*/ 238922 w 290243"/>
              <a:gd name="connsiteY2" fmla="*/ 53543 h 1215947"/>
              <a:gd name="connsiteX3" fmla="*/ 290244 w 290243"/>
              <a:gd name="connsiteY3" fmla="*/ 1208967 h 1215947"/>
              <a:gd name="connsiteX4" fmla="*/ 284692 w 290243"/>
              <a:gd name="connsiteY4" fmla="*/ 1215948 h 1215947"/>
              <a:gd name="connsiteX5" fmla="*/ 219964 w 290243"/>
              <a:gd name="connsiteY5" fmla="*/ 1149395 h 1215947"/>
              <a:gd name="connsiteX6" fmla="*/ 170228 w 290243"/>
              <a:gd name="connsiteY6" fmla="*/ 1126788 h 1215947"/>
              <a:gd name="connsiteX7" fmla="*/ 120016 w 290243"/>
              <a:gd name="connsiteY7" fmla="*/ 1193341 h 1215947"/>
              <a:gd name="connsiteX8" fmla="*/ 118033 w 290243"/>
              <a:gd name="connsiteY8" fmla="*/ 1195403 h 1215947"/>
              <a:gd name="connsiteX9" fmla="*/ 0 w 290243"/>
              <a:gd name="connsiteY9" fmla="*/ 1178428 h 1215947"/>
              <a:gd name="connsiteX10" fmla="*/ 37917 w 290243"/>
              <a:gd name="connsiteY10" fmla="*/ 996698 h 1215947"/>
              <a:gd name="connsiteX11" fmla="*/ 41089 w 290243"/>
              <a:gd name="connsiteY11" fmla="*/ 15706 h 1215947"/>
              <a:gd name="connsiteX12" fmla="*/ 28080 w 290243"/>
              <a:gd name="connsiteY12" fmla="*/ 0 h 1215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0243" h="1215947">
                <a:moveTo>
                  <a:pt x="28080" y="0"/>
                </a:moveTo>
                <a:cubicBezTo>
                  <a:pt x="82814" y="7218"/>
                  <a:pt x="207193" y="11819"/>
                  <a:pt x="247488" y="47039"/>
                </a:cubicBezTo>
                <a:lnTo>
                  <a:pt x="238922" y="53543"/>
                </a:lnTo>
                <a:cubicBezTo>
                  <a:pt x="234797" y="134453"/>
                  <a:pt x="266685" y="1171923"/>
                  <a:pt x="290244" y="1208967"/>
                </a:cubicBezTo>
                <a:lnTo>
                  <a:pt x="284692" y="1215948"/>
                </a:lnTo>
                <a:cubicBezTo>
                  <a:pt x="266051" y="1209919"/>
                  <a:pt x="237891" y="1165022"/>
                  <a:pt x="219964" y="1149395"/>
                </a:cubicBezTo>
                <a:cubicBezTo>
                  <a:pt x="206637" y="1137735"/>
                  <a:pt x="189107" y="1124409"/>
                  <a:pt x="170228" y="1126788"/>
                </a:cubicBezTo>
                <a:cubicBezTo>
                  <a:pt x="130408" y="1131786"/>
                  <a:pt x="140799" y="1170020"/>
                  <a:pt x="120016" y="1193341"/>
                </a:cubicBezTo>
                <a:cubicBezTo>
                  <a:pt x="119382" y="1194055"/>
                  <a:pt x="118668" y="1194689"/>
                  <a:pt x="118033" y="1195403"/>
                </a:cubicBezTo>
                <a:cubicBezTo>
                  <a:pt x="79640" y="1182315"/>
                  <a:pt x="39027" y="1161056"/>
                  <a:pt x="0" y="1178428"/>
                </a:cubicBezTo>
                <a:cubicBezTo>
                  <a:pt x="29350" y="1146381"/>
                  <a:pt x="33871" y="1039295"/>
                  <a:pt x="37917" y="996698"/>
                </a:cubicBezTo>
                <a:cubicBezTo>
                  <a:pt x="49974" y="870891"/>
                  <a:pt x="75754" y="85986"/>
                  <a:pt x="41089" y="15706"/>
                </a:cubicBezTo>
                <a:cubicBezTo>
                  <a:pt x="38630" y="10708"/>
                  <a:pt x="31809" y="4521"/>
                  <a:pt x="2808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89C6D80E-A6D0-27D2-56F1-9F114E395882}"/>
              </a:ext>
            </a:extLst>
          </p:cNvPr>
          <p:cNvSpPr/>
          <p:nvPr/>
        </p:nvSpPr>
        <p:spPr>
          <a:xfrm>
            <a:off x="8151130" y="2303877"/>
            <a:ext cx="915608" cy="1174778"/>
          </a:xfrm>
          <a:custGeom>
            <a:avLst/>
            <a:gdLst>
              <a:gd name="connsiteX0" fmla="*/ 51698 w 915608"/>
              <a:gd name="connsiteY0" fmla="*/ 1161929 h 1174778"/>
              <a:gd name="connsiteX1" fmla="*/ 376 w 915608"/>
              <a:gd name="connsiteY1" fmla="*/ 6505 h 1174778"/>
              <a:gd name="connsiteX2" fmla="*/ 8942 w 915608"/>
              <a:gd name="connsiteY2" fmla="*/ 0 h 1174778"/>
              <a:gd name="connsiteX3" fmla="*/ 151804 w 915608"/>
              <a:gd name="connsiteY3" fmla="*/ 43390 h 1174778"/>
              <a:gd name="connsiteX4" fmla="*/ 228351 w 915608"/>
              <a:gd name="connsiteY4" fmla="*/ 167055 h 1174778"/>
              <a:gd name="connsiteX5" fmla="*/ 347812 w 915608"/>
              <a:gd name="connsiteY5" fmla="*/ 309599 h 1174778"/>
              <a:gd name="connsiteX6" fmla="*/ 483535 w 915608"/>
              <a:gd name="connsiteY6" fmla="*/ 618484 h 1174778"/>
              <a:gd name="connsiteX7" fmla="*/ 845090 w 915608"/>
              <a:gd name="connsiteY7" fmla="*/ 826073 h 1174778"/>
              <a:gd name="connsiteX8" fmla="*/ 884911 w 915608"/>
              <a:gd name="connsiteY8" fmla="*/ 904921 h 1174778"/>
              <a:gd name="connsiteX9" fmla="*/ 915609 w 915608"/>
              <a:gd name="connsiteY9" fmla="*/ 949739 h 1174778"/>
              <a:gd name="connsiteX10" fmla="*/ 902600 w 915608"/>
              <a:gd name="connsiteY10" fmla="*/ 969807 h 1174778"/>
              <a:gd name="connsiteX11" fmla="*/ 839141 w 915608"/>
              <a:gd name="connsiteY11" fmla="*/ 965762 h 1174778"/>
              <a:gd name="connsiteX12" fmla="*/ 786311 w 915608"/>
              <a:gd name="connsiteY12" fmla="*/ 868194 h 1174778"/>
              <a:gd name="connsiteX13" fmla="*/ 750220 w 915608"/>
              <a:gd name="connsiteY13" fmla="*/ 865576 h 1174778"/>
              <a:gd name="connsiteX14" fmla="*/ 678829 w 915608"/>
              <a:gd name="connsiteY14" fmla="*/ 936650 h 1174778"/>
              <a:gd name="connsiteX15" fmla="*/ 662012 w 915608"/>
              <a:gd name="connsiteY15" fmla="*/ 977184 h 1174778"/>
              <a:gd name="connsiteX16" fmla="*/ 583402 w 915608"/>
              <a:gd name="connsiteY16" fmla="*/ 947597 h 1174778"/>
              <a:gd name="connsiteX17" fmla="*/ 526527 w 915608"/>
              <a:gd name="connsiteY17" fmla="*/ 984482 h 1174778"/>
              <a:gd name="connsiteX18" fmla="*/ 532397 w 915608"/>
              <a:gd name="connsiteY18" fmla="*/ 1001061 h 1174778"/>
              <a:gd name="connsiteX19" fmla="*/ 546914 w 915608"/>
              <a:gd name="connsiteY19" fmla="*/ 1011214 h 1174778"/>
              <a:gd name="connsiteX20" fmla="*/ 569521 w 915608"/>
              <a:gd name="connsiteY20" fmla="*/ 1037867 h 1174778"/>
              <a:gd name="connsiteX21" fmla="*/ 489801 w 915608"/>
              <a:gd name="connsiteY21" fmla="*/ 1037153 h 1174778"/>
              <a:gd name="connsiteX22" fmla="*/ 449266 w 915608"/>
              <a:gd name="connsiteY22" fmla="*/ 1093631 h 1174778"/>
              <a:gd name="connsiteX23" fmla="*/ 450774 w 915608"/>
              <a:gd name="connsiteY23" fmla="*/ 1103229 h 1174778"/>
              <a:gd name="connsiteX24" fmla="*/ 524544 w 915608"/>
              <a:gd name="connsiteY24" fmla="*/ 1114652 h 1174778"/>
              <a:gd name="connsiteX25" fmla="*/ 499637 w 915608"/>
              <a:gd name="connsiteY25" fmla="*/ 1142574 h 1174778"/>
              <a:gd name="connsiteX26" fmla="*/ 370736 w 915608"/>
              <a:gd name="connsiteY26" fmla="*/ 1174779 h 1174778"/>
              <a:gd name="connsiteX27" fmla="*/ 362249 w 915608"/>
              <a:gd name="connsiteY27" fmla="*/ 1169226 h 1174778"/>
              <a:gd name="connsiteX28" fmla="*/ 367801 w 915608"/>
              <a:gd name="connsiteY28" fmla="*/ 1152410 h 1174778"/>
              <a:gd name="connsiteX29" fmla="*/ 272455 w 915608"/>
              <a:gd name="connsiteY29" fmla="*/ 1114096 h 1174778"/>
              <a:gd name="connsiteX30" fmla="*/ 196939 w 915608"/>
              <a:gd name="connsiteY30" fmla="*/ 1154075 h 1174778"/>
              <a:gd name="connsiteX31" fmla="*/ 192656 w 915608"/>
              <a:gd name="connsiteY31" fmla="*/ 1158835 h 1174778"/>
              <a:gd name="connsiteX32" fmla="*/ 190275 w 915608"/>
              <a:gd name="connsiteY32" fmla="*/ 1161849 h 1174778"/>
              <a:gd name="connsiteX33" fmla="*/ 106907 w 915608"/>
              <a:gd name="connsiteY33" fmla="*/ 1126392 h 1174778"/>
              <a:gd name="connsiteX34" fmla="*/ 51698 w 915608"/>
              <a:gd name="connsiteY34" fmla="*/ 1161929 h 1174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15608" h="1174778">
                <a:moveTo>
                  <a:pt x="51698" y="1161929"/>
                </a:moveTo>
                <a:cubicBezTo>
                  <a:pt x="28139" y="1124805"/>
                  <a:pt x="-3829" y="87414"/>
                  <a:pt x="376" y="6505"/>
                </a:cubicBezTo>
                <a:lnTo>
                  <a:pt x="8942" y="0"/>
                </a:lnTo>
                <a:cubicBezTo>
                  <a:pt x="44638" y="5394"/>
                  <a:pt x="127690" y="16896"/>
                  <a:pt x="151804" y="43390"/>
                </a:cubicBezTo>
                <a:cubicBezTo>
                  <a:pt x="194718" y="70439"/>
                  <a:pt x="203205" y="126283"/>
                  <a:pt x="228351" y="167055"/>
                </a:cubicBezTo>
                <a:cubicBezTo>
                  <a:pt x="261270" y="220598"/>
                  <a:pt x="319573" y="250503"/>
                  <a:pt x="347812" y="309599"/>
                </a:cubicBezTo>
                <a:cubicBezTo>
                  <a:pt x="401197" y="421604"/>
                  <a:pt x="385649" y="514888"/>
                  <a:pt x="483535" y="618484"/>
                </a:cubicBezTo>
                <a:cubicBezTo>
                  <a:pt x="584593" y="725253"/>
                  <a:pt x="758073" y="713513"/>
                  <a:pt x="845090" y="826073"/>
                </a:cubicBezTo>
                <a:cubicBezTo>
                  <a:pt x="863335" y="849712"/>
                  <a:pt x="869839" y="879617"/>
                  <a:pt x="884911" y="904921"/>
                </a:cubicBezTo>
                <a:cubicBezTo>
                  <a:pt x="894508" y="921182"/>
                  <a:pt x="907835" y="932129"/>
                  <a:pt x="915609" y="949739"/>
                </a:cubicBezTo>
                <a:cubicBezTo>
                  <a:pt x="912118" y="960685"/>
                  <a:pt x="911166" y="962192"/>
                  <a:pt x="902600" y="969807"/>
                </a:cubicBezTo>
                <a:cubicBezTo>
                  <a:pt x="879279" y="958781"/>
                  <a:pt x="864207" y="961716"/>
                  <a:pt x="839141" y="965762"/>
                </a:cubicBezTo>
                <a:cubicBezTo>
                  <a:pt x="830336" y="935143"/>
                  <a:pt x="817645" y="884059"/>
                  <a:pt x="786311" y="868194"/>
                </a:cubicBezTo>
                <a:cubicBezTo>
                  <a:pt x="774176" y="862086"/>
                  <a:pt x="763387" y="861531"/>
                  <a:pt x="750220" y="865576"/>
                </a:cubicBezTo>
                <a:cubicBezTo>
                  <a:pt x="720790" y="874619"/>
                  <a:pt x="690568" y="909204"/>
                  <a:pt x="678829" y="936650"/>
                </a:cubicBezTo>
                <a:cubicBezTo>
                  <a:pt x="673355" y="949580"/>
                  <a:pt x="671769" y="966793"/>
                  <a:pt x="662012" y="977184"/>
                </a:cubicBezTo>
                <a:cubicBezTo>
                  <a:pt x="641546" y="965445"/>
                  <a:pt x="607993" y="941568"/>
                  <a:pt x="583402" y="947597"/>
                </a:cubicBezTo>
                <a:cubicBezTo>
                  <a:pt x="563333" y="952515"/>
                  <a:pt x="542392" y="971870"/>
                  <a:pt x="526527" y="984482"/>
                </a:cubicBezTo>
                <a:cubicBezTo>
                  <a:pt x="526290" y="992732"/>
                  <a:pt x="526448" y="994556"/>
                  <a:pt x="532397" y="1001061"/>
                </a:cubicBezTo>
                <a:cubicBezTo>
                  <a:pt x="536681" y="1005662"/>
                  <a:pt x="541599" y="1008121"/>
                  <a:pt x="546914" y="1011214"/>
                </a:cubicBezTo>
                <a:cubicBezTo>
                  <a:pt x="559605" y="1018750"/>
                  <a:pt x="563889" y="1024699"/>
                  <a:pt x="569521" y="1037867"/>
                </a:cubicBezTo>
                <a:cubicBezTo>
                  <a:pt x="544454" y="1035011"/>
                  <a:pt x="513756" y="1028031"/>
                  <a:pt x="489801" y="1037153"/>
                </a:cubicBezTo>
                <a:cubicBezTo>
                  <a:pt x="472032" y="1052938"/>
                  <a:pt x="461244" y="1073404"/>
                  <a:pt x="449266" y="1093631"/>
                </a:cubicBezTo>
                <a:lnTo>
                  <a:pt x="450774" y="1103229"/>
                </a:lnTo>
                <a:cubicBezTo>
                  <a:pt x="474571" y="1111003"/>
                  <a:pt x="505269" y="1101246"/>
                  <a:pt x="524544" y="1114652"/>
                </a:cubicBezTo>
                <a:cubicBezTo>
                  <a:pt x="518833" y="1130437"/>
                  <a:pt x="515501" y="1134800"/>
                  <a:pt x="499637" y="1142574"/>
                </a:cubicBezTo>
                <a:cubicBezTo>
                  <a:pt x="463466" y="1160263"/>
                  <a:pt x="411033" y="1174541"/>
                  <a:pt x="370736" y="1174779"/>
                </a:cubicBezTo>
                <a:lnTo>
                  <a:pt x="362249" y="1169226"/>
                </a:lnTo>
                <a:lnTo>
                  <a:pt x="367801" y="1152410"/>
                </a:lnTo>
                <a:cubicBezTo>
                  <a:pt x="346781" y="1133213"/>
                  <a:pt x="301884" y="1111162"/>
                  <a:pt x="272455" y="1114096"/>
                </a:cubicBezTo>
                <a:cubicBezTo>
                  <a:pt x="248261" y="1116476"/>
                  <a:pt x="212963" y="1136069"/>
                  <a:pt x="196939" y="1154075"/>
                </a:cubicBezTo>
                <a:cubicBezTo>
                  <a:pt x="195511" y="1155662"/>
                  <a:pt x="194084" y="1157169"/>
                  <a:pt x="192656" y="1158835"/>
                </a:cubicBezTo>
                <a:cubicBezTo>
                  <a:pt x="191783" y="1159787"/>
                  <a:pt x="191069" y="1160818"/>
                  <a:pt x="190275" y="1161849"/>
                </a:cubicBezTo>
                <a:cubicBezTo>
                  <a:pt x="163068" y="1148602"/>
                  <a:pt x="136257" y="1134403"/>
                  <a:pt x="106907" y="1126392"/>
                </a:cubicBezTo>
                <a:cubicBezTo>
                  <a:pt x="93898" y="1147016"/>
                  <a:pt x="75019" y="1156455"/>
                  <a:pt x="51698" y="116192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0748ACA6-A776-30D5-5270-2107AD608C71}"/>
              </a:ext>
            </a:extLst>
          </p:cNvPr>
          <p:cNvSpPr/>
          <p:nvPr/>
        </p:nvSpPr>
        <p:spPr>
          <a:xfrm>
            <a:off x="4517941" y="830763"/>
            <a:ext cx="574906" cy="1029061"/>
          </a:xfrm>
          <a:custGeom>
            <a:avLst/>
            <a:gdLst>
              <a:gd name="connsiteX0" fmla="*/ 294845 w 574906"/>
              <a:gd name="connsiteY0" fmla="*/ 0 h 1029061"/>
              <a:gd name="connsiteX1" fmla="*/ 371709 w 574906"/>
              <a:gd name="connsiteY1" fmla="*/ 26097 h 1029061"/>
              <a:gd name="connsiteX2" fmla="*/ 405580 w 574906"/>
              <a:gd name="connsiteY2" fmla="*/ 110497 h 1029061"/>
              <a:gd name="connsiteX3" fmla="*/ 492043 w 574906"/>
              <a:gd name="connsiteY3" fmla="*/ 640695 h 1029061"/>
              <a:gd name="connsiteX4" fmla="*/ 562085 w 574906"/>
              <a:gd name="connsiteY4" fmla="*/ 833689 h 1029061"/>
              <a:gd name="connsiteX5" fmla="*/ 574539 w 574906"/>
              <a:gd name="connsiteY5" fmla="*/ 1029062 h 1029061"/>
              <a:gd name="connsiteX6" fmla="*/ 0 w 574906"/>
              <a:gd name="connsiteY6" fmla="*/ 639981 h 1029061"/>
              <a:gd name="connsiteX7" fmla="*/ 11661 w 574906"/>
              <a:gd name="connsiteY7" fmla="*/ 509256 h 1029061"/>
              <a:gd name="connsiteX8" fmla="*/ 265496 w 574906"/>
              <a:gd name="connsiteY8" fmla="*/ 287309 h 1029061"/>
              <a:gd name="connsiteX9" fmla="*/ 294845 w 574906"/>
              <a:gd name="connsiteY9" fmla="*/ 0 h 1029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4906" h="1029061">
                <a:moveTo>
                  <a:pt x="294845" y="0"/>
                </a:moveTo>
                <a:cubicBezTo>
                  <a:pt x="320308" y="10471"/>
                  <a:pt x="344977" y="19355"/>
                  <a:pt x="371709" y="26097"/>
                </a:cubicBezTo>
                <a:cubicBezTo>
                  <a:pt x="385274" y="50291"/>
                  <a:pt x="393841" y="84083"/>
                  <a:pt x="405580" y="110497"/>
                </a:cubicBezTo>
                <a:cubicBezTo>
                  <a:pt x="373772" y="328557"/>
                  <a:pt x="404866" y="441990"/>
                  <a:pt x="492043" y="640695"/>
                </a:cubicBezTo>
                <a:cubicBezTo>
                  <a:pt x="519647" y="703519"/>
                  <a:pt x="547490" y="766343"/>
                  <a:pt x="562085" y="833689"/>
                </a:cubicBezTo>
                <a:cubicBezTo>
                  <a:pt x="576126" y="898654"/>
                  <a:pt x="575333" y="962986"/>
                  <a:pt x="574539" y="1029062"/>
                </a:cubicBezTo>
                <a:cubicBezTo>
                  <a:pt x="411450" y="876364"/>
                  <a:pt x="202750" y="733027"/>
                  <a:pt x="0" y="639981"/>
                </a:cubicBezTo>
                <a:cubicBezTo>
                  <a:pt x="1983" y="595956"/>
                  <a:pt x="5632" y="552963"/>
                  <a:pt x="11661" y="509256"/>
                </a:cubicBezTo>
                <a:cubicBezTo>
                  <a:pt x="103596" y="440800"/>
                  <a:pt x="184347" y="368060"/>
                  <a:pt x="265496" y="287309"/>
                </a:cubicBezTo>
                <a:cubicBezTo>
                  <a:pt x="264305" y="209096"/>
                  <a:pt x="253438" y="69487"/>
                  <a:pt x="29484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429EFD10-7D84-BD64-4441-2D22CDAFE05F}"/>
              </a:ext>
            </a:extLst>
          </p:cNvPr>
          <p:cNvSpPr/>
          <p:nvPr/>
        </p:nvSpPr>
        <p:spPr>
          <a:xfrm>
            <a:off x="4529204" y="2663371"/>
            <a:ext cx="862347" cy="480571"/>
          </a:xfrm>
          <a:custGeom>
            <a:avLst/>
            <a:gdLst>
              <a:gd name="connsiteX0" fmla="*/ 37441 w 862347"/>
              <a:gd name="connsiteY0" fmla="*/ 0 h 480571"/>
              <a:gd name="connsiteX1" fmla="*/ 368140 w 862347"/>
              <a:gd name="connsiteY1" fmla="*/ 143099 h 480571"/>
              <a:gd name="connsiteX2" fmla="*/ 857882 w 862347"/>
              <a:gd name="connsiteY2" fmla="*/ 404866 h 480571"/>
              <a:gd name="connsiteX3" fmla="*/ 860341 w 862347"/>
              <a:gd name="connsiteY3" fmla="*/ 436992 h 480571"/>
              <a:gd name="connsiteX4" fmla="*/ 830119 w 862347"/>
              <a:gd name="connsiteY4" fmla="*/ 437786 h 480571"/>
              <a:gd name="connsiteX5" fmla="*/ 727237 w 862347"/>
              <a:gd name="connsiteY5" fmla="*/ 388843 h 480571"/>
              <a:gd name="connsiteX6" fmla="*/ 398917 w 862347"/>
              <a:gd name="connsiteY6" fmla="*/ 400345 h 480571"/>
              <a:gd name="connsiteX7" fmla="*/ 394713 w 862347"/>
              <a:gd name="connsiteY7" fmla="*/ 402328 h 480571"/>
              <a:gd name="connsiteX8" fmla="*/ 336966 w 862347"/>
              <a:gd name="connsiteY8" fmla="*/ 352275 h 480571"/>
              <a:gd name="connsiteX9" fmla="*/ 338711 w 862347"/>
              <a:gd name="connsiteY9" fmla="*/ 428901 h 480571"/>
              <a:gd name="connsiteX10" fmla="*/ 308330 w 862347"/>
              <a:gd name="connsiteY10" fmla="*/ 475067 h 480571"/>
              <a:gd name="connsiteX11" fmla="*/ 235670 w 862347"/>
              <a:gd name="connsiteY11" fmla="*/ 470308 h 480571"/>
              <a:gd name="connsiteX12" fmla="*/ 64332 w 862347"/>
              <a:gd name="connsiteY12" fmla="*/ 284612 h 480571"/>
              <a:gd name="connsiteX13" fmla="*/ 53940 w 862347"/>
              <a:gd name="connsiteY13" fmla="*/ 258991 h 480571"/>
              <a:gd name="connsiteX14" fmla="*/ 96775 w 862347"/>
              <a:gd name="connsiteY14" fmla="*/ 143417 h 480571"/>
              <a:gd name="connsiteX15" fmla="*/ 34268 w 862347"/>
              <a:gd name="connsiteY15" fmla="*/ 247806 h 480571"/>
              <a:gd name="connsiteX16" fmla="*/ 21893 w 862347"/>
              <a:gd name="connsiteY16" fmla="*/ 135484 h 480571"/>
              <a:gd name="connsiteX17" fmla="*/ 6584 w 862347"/>
              <a:gd name="connsiteY17" fmla="*/ 154681 h 480571"/>
              <a:gd name="connsiteX18" fmla="*/ 0 w 862347"/>
              <a:gd name="connsiteY18" fmla="*/ 135008 h 480571"/>
              <a:gd name="connsiteX19" fmla="*/ 37441 w 862347"/>
              <a:gd name="connsiteY19" fmla="*/ 0 h 480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62347" h="480571">
                <a:moveTo>
                  <a:pt x="37441" y="0"/>
                </a:moveTo>
                <a:cubicBezTo>
                  <a:pt x="148731" y="45214"/>
                  <a:pt x="257484" y="96298"/>
                  <a:pt x="368140" y="143099"/>
                </a:cubicBezTo>
                <a:cubicBezTo>
                  <a:pt x="478479" y="189741"/>
                  <a:pt x="808305" y="291037"/>
                  <a:pt x="857882" y="404866"/>
                </a:cubicBezTo>
                <a:cubicBezTo>
                  <a:pt x="863911" y="418669"/>
                  <a:pt x="862880" y="422714"/>
                  <a:pt x="860341" y="436992"/>
                </a:cubicBezTo>
                <a:cubicBezTo>
                  <a:pt x="848046" y="442704"/>
                  <a:pt x="843366" y="442228"/>
                  <a:pt x="830119" y="437786"/>
                </a:cubicBezTo>
                <a:cubicBezTo>
                  <a:pt x="795455" y="426125"/>
                  <a:pt x="761028" y="403914"/>
                  <a:pt x="727237" y="388843"/>
                </a:cubicBezTo>
                <a:cubicBezTo>
                  <a:pt x="613408" y="337917"/>
                  <a:pt x="509573" y="349102"/>
                  <a:pt x="398917" y="400345"/>
                </a:cubicBezTo>
                <a:lnTo>
                  <a:pt x="394713" y="402328"/>
                </a:lnTo>
                <a:cubicBezTo>
                  <a:pt x="375755" y="385432"/>
                  <a:pt x="357035" y="367902"/>
                  <a:pt x="336966" y="352275"/>
                </a:cubicBezTo>
                <a:cubicBezTo>
                  <a:pt x="342518" y="379879"/>
                  <a:pt x="347516" y="401693"/>
                  <a:pt x="338711" y="428901"/>
                </a:cubicBezTo>
                <a:cubicBezTo>
                  <a:pt x="332841" y="446987"/>
                  <a:pt x="326495" y="465707"/>
                  <a:pt x="308330" y="475067"/>
                </a:cubicBezTo>
                <a:cubicBezTo>
                  <a:pt x="286834" y="486094"/>
                  <a:pt x="257008" y="478478"/>
                  <a:pt x="235670" y="470308"/>
                </a:cubicBezTo>
                <a:cubicBezTo>
                  <a:pt x="156267" y="439769"/>
                  <a:pt x="97251" y="360445"/>
                  <a:pt x="64332" y="284612"/>
                </a:cubicBezTo>
                <a:cubicBezTo>
                  <a:pt x="60683" y="276125"/>
                  <a:pt x="57192" y="267637"/>
                  <a:pt x="53940" y="258991"/>
                </a:cubicBezTo>
                <a:cubicBezTo>
                  <a:pt x="71470" y="220995"/>
                  <a:pt x="84717" y="183475"/>
                  <a:pt x="96775" y="143417"/>
                </a:cubicBezTo>
                <a:cubicBezTo>
                  <a:pt x="74009" y="176494"/>
                  <a:pt x="58620" y="216870"/>
                  <a:pt x="34268" y="247806"/>
                </a:cubicBezTo>
                <a:cubicBezTo>
                  <a:pt x="25622" y="220122"/>
                  <a:pt x="31968" y="149286"/>
                  <a:pt x="21893" y="135484"/>
                </a:cubicBezTo>
                <a:cubicBezTo>
                  <a:pt x="16975" y="145479"/>
                  <a:pt x="16738" y="149762"/>
                  <a:pt x="6584" y="154681"/>
                </a:cubicBezTo>
                <a:lnTo>
                  <a:pt x="0" y="135008"/>
                </a:lnTo>
                <a:cubicBezTo>
                  <a:pt x="11740" y="89873"/>
                  <a:pt x="23321" y="44421"/>
                  <a:pt x="3744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FFDCFBAE-D543-C2BE-6CE6-03FE66641C50}"/>
              </a:ext>
            </a:extLst>
          </p:cNvPr>
          <p:cNvSpPr/>
          <p:nvPr/>
        </p:nvSpPr>
        <p:spPr>
          <a:xfrm>
            <a:off x="4997104" y="879943"/>
            <a:ext cx="372919" cy="665126"/>
          </a:xfrm>
          <a:custGeom>
            <a:avLst/>
            <a:gdLst>
              <a:gd name="connsiteX0" fmla="*/ 60790 w 372919"/>
              <a:gd name="connsiteY0" fmla="*/ 0 h 665126"/>
              <a:gd name="connsiteX1" fmla="*/ 298364 w 372919"/>
              <a:gd name="connsiteY1" fmla="*/ 31174 h 665126"/>
              <a:gd name="connsiteX2" fmla="*/ 244345 w 372919"/>
              <a:gd name="connsiteY2" fmla="*/ 131280 h 665126"/>
              <a:gd name="connsiteX3" fmla="*/ 372293 w 372919"/>
              <a:gd name="connsiteY3" fmla="*/ 479906 h 665126"/>
              <a:gd name="connsiteX4" fmla="*/ 245217 w 372919"/>
              <a:gd name="connsiteY4" fmla="*/ 616898 h 665126"/>
              <a:gd name="connsiteX5" fmla="*/ 211029 w 372919"/>
              <a:gd name="connsiteY5" fmla="*/ 665126 h 665126"/>
              <a:gd name="connsiteX6" fmla="*/ 144000 w 372919"/>
              <a:gd name="connsiteY6" fmla="*/ 586914 h 665126"/>
              <a:gd name="connsiteX7" fmla="*/ 5105 w 372919"/>
              <a:gd name="connsiteY7" fmla="*/ 107245 h 665126"/>
              <a:gd name="connsiteX8" fmla="*/ 60790 w 372919"/>
              <a:gd name="connsiteY8" fmla="*/ 0 h 665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2919" h="665126">
                <a:moveTo>
                  <a:pt x="60790" y="0"/>
                </a:moveTo>
                <a:cubicBezTo>
                  <a:pt x="140431" y="8170"/>
                  <a:pt x="219041" y="23004"/>
                  <a:pt x="298364" y="31174"/>
                </a:cubicBezTo>
                <a:cubicBezTo>
                  <a:pt x="287258" y="66632"/>
                  <a:pt x="261320" y="98123"/>
                  <a:pt x="244345" y="131280"/>
                </a:cubicBezTo>
                <a:cubicBezTo>
                  <a:pt x="147174" y="320625"/>
                  <a:pt x="344688" y="381545"/>
                  <a:pt x="372293" y="479906"/>
                </a:cubicBezTo>
                <a:cubicBezTo>
                  <a:pt x="382288" y="515602"/>
                  <a:pt x="269649" y="592387"/>
                  <a:pt x="245217" y="616898"/>
                </a:cubicBezTo>
                <a:cubicBezTo>
                  <a:pt x="231415" y="630779"/>
                  <a:pt x="221024" y="648310"/>
                  <a:pt x="211029" y="665126"/>
                </a:cubicBezTo>
                <a:cubicBezTo>
                  <a:pt x="187787" y="639822"/>
                  <a:pt x="164545" y="614518"/>
                  <a:pt x="144000" y="586914"/>
                </a:cubicBezTo>
                <a:cubicBezTo>
                  <a:pt x="49130" y="459679"/>
                  <a:pt x="-19723" y="267320"/>
                  <a:pt x="5105" y="107245"/>
                </a:cubicBezTo>
                <a:cubicBezTo>
                  <a:pt x="11848" y="63697"/>
                  <a:pt x="24936" y="26653"/>
                  <a:pt x="6079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E8BF0C0B-5A97-83D6-0E95-B253EA67D784}"/>
              </a:ext>
            </a:extLst>
          </p:cNvPr>
          <p:cNvSpPr/>
          <p:nvPr/>
        </p:nvSpPr>
        <p:spPr>
          <a:xfrm>
            <a:off x="4244989" y="683935"/>
            <a:ext cx="520599" cy="552169"/>
          </a:xfrm>
          <a:custGeom>
            <a:avLst/>
            <a:gdLst>
              <a:gd name="connsiteX0" fmla="*/ 297463 w 520599"/>
              <a:gd name="connsiteY0" fmla="*/ 0 h 552169"/>
              <a:gd name="connsiteX1" fmla="*/ 520599 w 520599"/>
              <a:gd name="connsiteY1" fmla="*/ 126759 h 552169"/>
              <a:gd name="connsiteX2" fmla="*/ 517267 w 520599"/>
              <a:gd name="connsiteY2" fmla="*/ 129059 h 552169"/>
              <a:gd name="connsiteX3" fmla="*/ 461741 w 520599"/>
              <a:gd name="connsiteY3" fmla="*/ 141434 h 552169"/>
              <a:gd name="connsiteX4" fmla="*/ 481968 w 520599"/>
              <a:gd name="connsiteY4" fmla="*/ 175384 h 552169"/>
              <a:gd name="connsiteX5" fmla="*/ 469594 w 520599"/>
              <a:gd name="connsiteY5" fmla="*/ 326019 h 552169"/>
              <a:gd name="connsiteX6" fmla="*/ 266923 w 520599"/>
              <a:gd name="connsiteY6" fmla="*/ 126124 h 552169"/>
              <a:gd name="connsiteX7" fmla="*/ 424776 w 520599"/>
              <a:gd name="connsiteY7" fmla="*/ 390985 h 552169"/>
              <a:gd name="connsiteX8" fmla="*/ 226150 w 520599"/>
              <a:gd name="connsiteY8" fmla="*/ 552170 h 552169"/>
              <a:gd name="connsiteX9" fmla="*/ 0 w 520599"/>
              <a:gd name="connsiteY9" fmla="*/ 347119 h 552169"/>
              <a:gd name="connsiteX10" fmla="*/ 110339 w 520599"/>
              <a:gd name="connsiteY10" fmla="*/ 215918 h 552169"/>
              <a:gd name="connsiteX11" fmla="*/ 148176 w 520599"/>
              <a:gd name="connsiteY11" fmla="*/ 239160 h 552169"/>
              <a:gd name="connsiteX12" fmla="*/ 158329 w 520599"/>
              <a:gd name="connsiteY12" fmla="*/ 229800 h 552169"/>
              <a:gd name="connsiteX13" fmla="*/ 161502 w 520599"/>
              <a:gd name="connsiteY13" fmla="*/ 149049 h 552169"/>
              <a:gd name="connsiteX14" fmla="*/ 297463 w 520599"/>
              <a:gd name="connsiteY14" fmla="*/ 0 h 55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20599" h="552169">
                <a:moveTo>
                  <a:pt x="297463" y="0"/>
                </a:moveTo>
                <a:cubicBezTo>
                  <a:pt x="374961" y="36092"/>
                  <a:pt x="447225" y="83052"/>
                  <a:pt x="520599" y="126759"/>
                </a:cubicBezTo>
                <a:cubicBezTo>
                  <a:pt x="519489" y="127552"/>
                  <a:pt x="518378" y="128345"/>
                  <a:pt x="517267" y="129059"/>
                </a:cubicBezTo>
                <a:cubicBezTo>
                  <a:pt x="499578" y="140561"/>
                  <a:pt x="482207" y="140482"/>
                  <a:pt x="461741" y="141434"/>
                </a:cubicBezTo>
                <a:cubicBezTo>
                  <a:pt x="463645" y="157298"/>
                  <a:pt x="477606" y="162296"/>
                  <a:pt x="481968" y="175384"/>
                </a:cubicBezTo>
                <a:cubicBezTo>
                  <a:pt x="494026" y="211555"/>
                  <a:pt x="477368" y="288261"/>
                  <a:pt x="469594" y="326019"/>
                </a:cubicBezTo>
                <a:cubicBezTo>
                  <a:pt x="398520" y="262402"/>
                  <a:pt x="330937" y="196960"/>
                  <a:pt x="266923" y="126124"/>
                </a:cubicBezTo>
                <a:cubicBezTo>
                  <a:pt x="311741" y="219726"/>
                  <a:pt x="386463" y="295004"/>
                  <a:pt x="424776" y="390985"/>
                </a:cubicBezTo>
                <a:cubicBezTo>
                  <a:pt x="362904" y="450715"/>
                  <a:pt x="289292" y="494819"/>
                  <a:pt x="226150" y="552170"/>
                </a:cubicBezTo>
                <a:cubicBezTo>
                  <a:pt x="149128" y="485538"/>
                  <a:pt x="75674" y="415258"/>
                  <a:pt x="0" y="347119"/>
                </a:cubicBezTo>
                <a:cubicBezTo>
                  <a:pt x="21179" y="307299"/>
                  <a:pt x="78372" y="250820"/>
                  <a:pt x="110339" y="215918"/>
                </a:cubicBezTo>
                <a:cubicBezTo>
                  <a:pt x="128345" y="212587"/>
                  <a:pt x="130408" y="233766"/>
                  <a:pt x="148176" y="239160"/>
                </a:cubicBezTo>
                <a:lnTo>
                  <a:pt x="158329" y="229800"/>
                </a:lnTo>
                <a:cubicBezTo>
                  <a:pt x="168403" y="205447"/>
                  <a:pt x="163168" y="174908"/>
                  <a:pt x="161502" y="149049"/>
                </a:cubicBezTo>
                <a:cubicBezTo>
                  <a:pt x="220836" y="112560"/>
                  <a:pt x="263512" y="59730"/>
                  <a:pt x="29746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5940DA6-B123-E04C-AEA3-CD5C79BB0576}"/>
              </a:ext>
            </a:extLst>
          </p:cNvPr>
          <p:cNvSpPr/>
          <p:nvPr/>
        </p:nvSpPr>
        <p:spPr>
          <a:xfrm>
            <a:off x="5301576" y="944037"/>
            <a:ext cx="475067" cy="350291"/>
          </a:xfrm>
          <a:custGeom>
            <a:avLst/>
            <a:gdLst>
              <a:gd name="connsiteX0" fmla="*/ 0 w 475067"/>
              <a:gd name="connsiteY0" fmla="*/ 150476 h 350291"/>
              <a:gd name="connsiteX1" fmla="*/ 74961 w 475067"/>
              <a:gd name="connsiteY1" fmla="*/ 0 h 350291"/>
              <a:gd name="connsiteX2" fmla="*/ 145717 w 475067"/>
              <a:gd name="connsiteY2" fmla="*/ 25939 h 350291"/>
              <a:gd name="connsiteX3" fmla="*/ 147462 w 475067"/>
              <a:gd name="connsiteY3" fmla="*/ 31571 h 350291"/>
              <a:gd name="connsiteX4" fmla="*/ 274221 w 475067"/>
              <a:gd name="connsiteY4" fmla="*/ 130170 h 350291"/>
              <a:gd name="connsiteX5" fmla="*/ 475068 w 475067"/>
              <a:gd name="connsiteY5" fmla="*/ 211079 h 350291"/>
              <a:gd name="connsiteX6" fmla="*/ 187679 w 475067"/>
              <a:gd name="connsiteY6" fmla="*/ 350292 h 350291"/>
              <a:gd name="connsiteX7" fmla="*/ 0 w 475067"/>
              <a:gd name="connsiteY7" fmla="*/ 150476 h 350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5067" h="350291">
                <a:moveTo>
                  <a:pt x="0" y="150476"/>
                </a:moveTo>
                <a:cubicBezTo>
                  <a:pt x="13961" y="109625"/>
                  <a:pt x="37679" y="21100"/>
                  <a:pt x="74961" y="0"/>
                </a:cubicBezTo>
                <a:cubicBezTo>
                  <a:pt x="97726" y="5156"/>
                  <a:pt x="129456" y="8250"/>
                  <a:pt x="145717" y="25939"/>
                </a:cubicBezTo>
                <a:lnTo>
                  <a:pt x="147462" y="31571"/>
                </a:lnTo>
                <a:cubicBezTo>
                  <a:pt x="162851" y="79799"/>
                  <a:pt x="231228" y="108594"/>
                  <a:pt x="274221" y="130170"/>
                </a:cubicBezTo>
                <a:cubicBezTo>
                  <a:pt x="336172" y="161344"/>
                  <a:pt x="407008" y="196405"/>
                  <a:pt x="475068" y="211079"/>
                </a:cubicBezTo>
                <a:cubicBezTo>
                  <a:pt x="384322" y="276125"/>
                  <a:pt x="293418" y="315628"/>
                  <a:pt x="187679" y="350292"/>
                </a:cubicBezTo>
                <a:cubicBezTo>
                  <a:pt x="122079" y="279377"/>
                  <a:pt x="50132" y="237256"/>
                  <a:pt x="0" y="15047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E15A927B-27CC-EF9C-C93A-D24C68C4BCE7}"/>
              </a:ext>
            </a:extLst>
          </p:cNvPr>
          <p:cNvSpPr/>
          <p:nvPr/>
        </p:nvSpPr>
        <p:spPr>
          <a:xfrm>
            <a:off x="3612782" y="2249858"/>
            <a:ext cx="408356" cy="349736"/>
          </a:xfrm>
          <a:custGeom>
            <a:avLst/>
            <a:gdLst>
              <a:gd name="connsiteX0" fmla="*/ 166817 w 408356"/>
              <a:gd name="connsiteY0" fmla="*/ 0 h 349736"/>
              <a:gd name="connsiteX1" fmla="*/ 408357 w 408356"/>
              <a:gd name="connsiteY1" fmla="*/ 113036 h 349736"/>
              <a:gd name="connsiteX2" fmla="*/ 76468 w 408356"/>
              <a:gd name="connsiteY2" fmla="*/ 323957 h 349736"/>
              <a:gd name="connsiteX3" fmla="*/ 0 w 408356"/>
              <a:gd name="connsiteY3" fmla="*/ 349737 h 349736"/>
              <a:gd name="connsiteX4" fmla="*/ 166817 w 408356"/>
              <a:gd name="connsiteY4" fmla="*/ 0 h 349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356" h="349736">
                <a:moveTo>
                  <a:pt x="166817" y="0"/>
                </a:moveTo>
                <a:cubicBezTo>
                  <a:pt x="198229" y="13168"/>
                  <a:pt x="392809" y="97568"/>
                  <a:pt x="408357" y="113036"/>
                </a:cubicBezTo>
                <a:cubicBezTo>
                  <a:pt x="386384" y="172925"/>
                  <a:pt x="137785" y="295717"/>
                  <a:pt x="76468" y="323957"/>
                </a:cubicBezTo>
                <a:cubicBezTo>
                  <a:pt x="52115" y="335220"/>
                  <a:pt x="26811" y="346405"/>
                  <a:pt x="0" y="349737"/>
                </a:cubicBezTo>
                <a:cubicBezTo>
                  <a:pt x="62269" y="235590"/>
                  <a:pt x="121761" y="122237"/>
                  <a:pt x="1668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220B954D-9005-53DC-D226-332BEC6E05CF}"/>
              </a:ext>
            </a:extLst>
          </p:cNvPr>
          <p:cNvSpPr/>
          <p:nvPr/>
        </p:nvSpPr>
        <p:spPr>
          <a:xfrm>
            <a:off x="4052471" y="1104825"/>
            <a:ext cx="276838" cy="298573"/>
          </a:xfrm>
          <a:custGeom>
            <a:avLst/>
            <a:gdLst>
              <a:gd name="connsiteX0" fmla="*/ 113512 w 276838"/>
              <a:gd name="connsiteY0" fmla="*/ 0 h 298573"/>
              <a:gd name="connsiteX1" fmla="*/ 276839 w 276838"/>
              <a:gd name="connsiteY1" fmla="*/ 210207 h 298573"/>
              <a:gd name="connsiteX2" fmla="*/ 260260 w 276838"/>
              <a:gd name="connsiteY2" fmla="*/ 298573 h 298573"/>
              <a:gd name="connsiteX3" fmla="*/ 0 w 276838"/>
              <a:gd name="connsiteY3" fmla="*/ 195056 h 298573"/>
              <a:gd name="connsiteX4" fmla="*/ 47832 w 276838"/>
              <a:gd name="connsiteY4" fmla="*/ 47435 h 298573"/>
              <a:gd name="connsiteX5" fmla="*/ 113512 w 276838"/>
              <a:gd name="connsiteY5" fmla="*/ 0 h 298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6838" h="298573">
                <a:moveTo>
                  <a:pt x="113512" y="0"/>
                </a:moveTo>
                <a:cubicBezTo>
                  <a:pt x="169831" y="67187"/>
                  <a:pt x="232656" y="134215"/>
                  <a:pt x="276839" y="210207"/>
                </a:cubicBezTo>
                <a:cubicBezTo>
                  <a:pt x="271444" y="239636"/>
                  <a:pt x="266685" y="269382"/>
                  <a:pt x="260260" y="298573"/>
                </a:cubicBezTo>
                <a:cubicBezTo>
                  <a:pt x="184268" y="274300"/>
                  <a:pt x="60048" y="248996"/>
                  <a:pt x="0" y="195056"/>
                </a:cubicBezTo>
                <a:cubicBezTo>
                  <a:pt x="15072" y="144924"/>
                  <a:pt x="25463" y="95109"/>
                  <a:pt x="47832" y="47435"/>
                </a:cubicBezTo>
                <a:cubicBezTo>
                  <a:pt x="75516" y="33633"/>
                  <a:pt x="94712" y="25383"/>
                  <a:pt x="11351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8E207382-68FE-96DE-7CE3-55B7E0469E23}"/>
              </a:ext>
            </a:extLst>
          </p:cNvPr>
          <p:cNvSpPr/>
          <p:nvPr/>
        </p:nvSpPr>
        <p:spPr>
          <a:xfrm>
            <a:off x="5634258" y="2303242"/>
            <a:ext cx="352433" cy="359414"/>
          </a:xfrm>
          <a:custGeom>
            <a:avLst/>
            <a:gdLst>
              <a:gd name="connsiteX0" fmla="*/ 0 w 352433"/>
              <a:gd name="connsiteY0" fmla="*/ 100661 h 359414"/>
              <a:gd name="connsiteX1" fmla="*/ 86621 w 352433"/>
              <a:gd name="connsiteY1" fmla="*/ 0 h 359414"/>
              <a:gd name="connsiteX2" fmla="*/ 112480 w 352433"/>
              <a:gd name="connsiteY2" fmla="*/ 108832 h 359414"/>
              <a:gd name="connsiteX3" fmla="*/ 190376 w 352433"/>
              <a:gd name="connsiteY3" fmla="*/ 17134 h 359414"/>
              <a:gd name="connsiteX4" fmla="*/ 223851 w 352433"/>
              <a:gd name="connsiteY4" fmla="*/ 70281 h 359414"/>
              <a:gd name="connsiteX5" fmla="*/ 191487 w 352433"/>
              <a:gd name="connsiteY5" fmla="*/ 199816 h 359414"/>
              <a:gd name="connsiteX6" fmla="*/ 209890 w 352433"/>
              <a:gd name="connsiteY6" fmla="*/ 200847 h 359414"/>
              <a:gd name="connsiteX7" fmla="*/ 352434 w 352433"/>
              <a:gd name="connsiteY7" fmla="*/ 107483 h 359414"/>
              <a:gd name="connsiteX8" fmla="*/ 273745 w 352433"/>
              <a:gd name="connsiteY8" fmla="*/ 254945 h 359414"/>
              <a:gd name="connsiteX9" fmla="*/ 273904 w 352433"/>
              <a:gd name="connsiteY9" fmla="*/ 267240 h 359414"/>
              <a:gd name="connsiteX10" fmla="*/ 226945 w 352433"/>
              <a:gd name="connsiteY10" fmla="*/ 359414 h 359414"/>
              <a:gd name="connsiteX11" fmla="*/ 0 w 352433"/>
              <a:gd name="connsiteY11" fmla="*/ 100661 h 35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2433" h="359414">
                <a:moveTo>
                  <a:pt x="0" y="100661"/>
                </a:moveTo>
                <a:cubicBezTo>
                  <a:pt x="15706" y="80672"/>
                  <a:pt x="64886" y="5235"/>
                  <a:pt x="86621" y="0"/>
                </a:cubicBezTo>
                <a:cubicBezTo>
                  <a:pt x="101613" y="30698"/>
                  <a:pt x="81545" y="90746"/>
                  <a:pt x="112480" y="108832"/>
                </a:cubicBezTo>
                <a:cubicBezTo>
                  <a:pt x="143576" y="101693"/>
                  <a:pt x="173242" y="42914"/>
                  <a:pt x="190376" y="17134"/>
                </a:cubicBezTo>
                <a:lnTo>
                  <a:pt x="223851" y="70281"/>
                </a:lnTo>
                <a:cubicBezTo>
                  <a:pt x="204416" y="114940"/>
                  <a:pt x="193390" y="150476"/>
                  <a:pt x="191487" y="199816"/>
                </a:cubicBezTo>
                <a:cubicBezTo>
                  <a:pt x="200688" y="203861"/>
                  <a:pt x="200450" y="204734"/>
                  <a:pt x="209890" y="200847"/>
                </a:cubicBezTo>
                <a:cubicBezTo>
                  <a:pt x="248520" y="185062"/>
                  <a:pt x="297066" y="133819"/>
                  <a:pt x="352434" y="107483"/>
                </a:cubicBezTo>
                <a:cubicBezTo>
                  <a:pt x="302381" y="152618"/>
                  <a:pt x="276522" y="184348"/>
                  <a:pt x="273745" y="254945"/>
                </a:cubicBezTo>
                <a:cubicBezTo>
                  <a:pt x="273587" y="258991"/>
                  <a:pt x="273666" y="263116"/>
                  <a:pt x="273904" y="267240"/>
                </a:cubicBezTo>
                <a:cubicBezTo>
                  <a:pt x="264940" y="301588"/>
                  <a:pt x="246061" y="330065"/>
                  <a:pt x="226945" y="359414"/>
                </a:cubicBezTo>
                <a:cubicBezTo>
                  <a:pt x="158250" y="266923"/>
                  <a:pt x="69805" y="192359"/>
                  <a:pt x="0" y="100661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5420D85C-45FF-9598-233F-B7C8369E3F9F}"/>
              </a:ext>
            </a:extLst>
          </p:cNvPr>
          <p:cNvSpPr/>
          <p:nvPr/>
        </p:nvSpPr>
        <p:spPr>
          <a:xfrm>
            <a:off x="7626861" y="3695685"/>
            <a:ext cx="89397" cy="35570"/>
          </a:xfrm>
          <a:custGeom>
            <a:avLst/>
            <a:gdLst>
              <a:gd name="connsiteX0" fmla="*/ 79720 w 89397"/>
              <a:gd name="connsiteY0" fmla="*/ 0 h 35570"/>
              <a:gd name="connsiteX1" fmla="*/ 89398 w 89397"/>
              <a:gd name="connsiteY1" fmla="*/ 1904 h 35570"/>
              <a:gd name="connsiteX2" fmla="*/ 86383 w 89397"/>
              <a:gd name="connsiteY2" fmla="*/ 15865 h 35570"/>
              <a:gd name="connsiteX3" fmla="*/ 9598 w 89397"/>
              <a:gd name="connsiteY3" fmla="*/ 33871 h 35570"/>
              <a:gd name="connsiteX4" fmla="*/ 0 w 89397"/>
              <a:gd name="connsiteY4" fmla="*/ 31095 h 35570"/>
              <a:gd name="connsiteX5" fmla="*/ 5790 w 89397"/>
              <a:gd name="connsiteY5" fmla="*/ 23638 h 35570"/>
              <a:gd name="connsiteX6" fmla="*/ 79720 w 89397"/>
              <a:gd name="connsiteY6" fmla="*/ 0 h 35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397" h="35570">
                <a:moveTo>
                  <a:pt x="79720" y="0"/>
                </a:moveTo>
                <a:lnTo>
                  <a:pt x="89398" y="1904"/>
                </a:lnTo>
                <a:lnTo>
                  <a:pt x="86383" y="15865"/>
                </a:lnTo>
                <a:cubicBezTo>
                  <a:pt x="64411" y="29588"/>
                  <a:pt x="35696" y="39741"/>
                  <a:pt x="9598" y="33871"/>
                </a:cubicBezTo>
                <a:cubicBezTo>
                  <a:pt x="5315" y="32919"/>
                  <a:pt x="3887" y="32364"/>
                  <a:pt x="0" y="31095"/>
                </a:cubicBezTo>
                <a:cubicBezTo>
                  <a:pt x="1904" y="28556"/>
                  <a:pt x="3728" y="26018"/>
                  <a:pt x="5790" y="23638"/>
                </a:cubicBezTo>
                <a:cubicBezTo>
                  <a:pt x="24908" y="1190"/>
                  <a:pt x="52433" y="2300"/>
                  <a:pt x="79720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5803BC6B-F114-A452-5C79-AF2DCDE48364}"/>
              </a:ext>
            </a:extLst>
          </p:cNvPr>
          <p:cNvSpPr/>
          <p:nvPr/>
        </p:nvSpPr>
        <p:spPr>
          <a:xfrm>
            <a:off x="4741474" y="1904087"/>
            <a:ext cx="480620" cy="539533"/>
          </a:xfrm>
          <a:custGeom>
            <a:avLst/>
            <a:gdLst>
              <a:gd name="connsiteX0" fmla="*/ 0 w 480620"/>
              <a:gd name="connsiteY0" fmla="*/ 0 h 539533"/>
              <a:gd name="connsiteX1" fmla="*/ 243682 w 480620"/>
              <a:gd name="connsiteY1" fmla="*/ 188710 h 539533"/>
              <a:gd name="connsiteX2" fmla="*/ 327447 w 480620"/>
              <a:gd name="connsiteY2" fmla="*/ 345136 h 539533"/>
              <a:gd name="connsiteX3" fmla="*/ 480620 w 480620"/>
              <a:gd name="connsiteY3" fmla="*/ 536781 h 539533"/>
              <a:gd name="connsiteX4" fmla="*/ 273983 w 480620"/>
              <a:gd name="connsiteY4" fmla="*/ 515523 h 539533"/>
              <a:gd name="connsiteX5" fmla="*/ 0 w 480620"/>
              <a:gd name="connsiteY5" fmla="*/ 0 h 539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0620" h="539533">
                <a:moveTo>
                  <a:pt x="0" y="0"/>
                </a:moveTo>
                <a:cubicBezTo>
                  <a:pt x="95029" y="34030"/>
                  <a:pt x="197595" y="96061"/>
                  <a:pt x="243682" y="188710"/>
                </a:cubicBezTo>
                <a:cubicBezTo>
                  <a:pt x="270096" y="241778"/>
                  <a:pt x="291831" y="297225"/>
                  <a:pt x="327447" y="345136"/>
                </a:cubicBezTo>
                <a:cubicBezTo>
                  <a:pt x="377421" y="412164"/>
                  <a:pt x="439372" y="462059"/>
                  <a:pt x="480620" y="536781"/>
                </a:cubicBezTo>
                <a:cubicBezTo>
                  <a:pt x="413751" y="538844"/>
                  <a:pt x="335379" y="547966"/>
                  <a:pt x="273983" y="515523"/>
                </a:cubicBezTo>
                <a:cubicBezTo>
                  <a:pt x="126759" y="437865"/>
                  <a:pt x="44104" y="149524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EF520DB-D915-EB1D-AADD-44200D511B7D}"/>
              </a:ext>
            </a:extLst>
          </p:cNvPr>
          <p:cNvSpPr/>
          <p:nvPr/>
        </p:nvSpPr>
        <p:spPr>
          <a:xfrm>
            <a:off x="416559" y="2049725"/>
            <a:ext cx="2423608" cy="4085945"/>
          </a:xfrm>
          <a:custGeom>
            <a:avLst/>
            <a:gdLst>
              <a:gd name="connsiteX0" fmla="*/ 1233366 w 2423608"/>
              <a:gd name="connsiteY0" fmla="*/ 0 h 4085945"/>
              <a:gd name="connsiteX1" fmla="*/ 1372499 w 2423608"/>
              <a:gd name="connsiteY1" fmla="*/ 532815 h 4085945"/>
              <a:gd name="connsiteX2" fmla="*/ 1900872 w 2423608"/>
              <a:gd name="connsiteY2" fmla="*/ 1188740 h 4085945"/>
              <a:gd name="connsiteX3" fmla="*/ 2397199 w 2423608"/>
              <a:gd name="connsiteY3" fmla="*/ 1231654 h 4085945"/>
              <a:gd name="connsiteX4" fmla="*/ 2415998 w 2423608"/>
              <a:gd name="connsiteY4" fmla="*/ 1908282 h 4085945"/>
              <a:gd name="connsiteX5" fmla="*/ 2362614 w 2423608"/>
              <a:gd name="connsiteY5" fmla="*/ 2666613 h 4085945"/>
              <a:gd name="connsiteX6" fmla="*/ 2274882 w 2423608"/>
              <a:gd name="connsiteY6" fmla="*/ 2759739 h 4085945"/>
              <a:gd name="connsiteX7" fmla="*/ 2287653 w 2423608"/>
              <a:gd name="connsiteY7" fmla="*/ 2843108 h 4085945"/>
              <a:gd name="connsiteX8" fmla="*/ 2340007 w 2423608"/>
              <a:gd name="connsiteY8" fmla="*/ 2881262 h 4085945"/>
              <a:gd name="connsiteX9" fmla="*/ 2308674 w 2423608"/>
              <a:gd name="connsiteY9" fmla="*/ 3060454 h 4085945"/>
              <a:gd name="connsiteX10" fmla="*/ 2232761 w 2423608"/>
              <a:gd name="connsiteY10" fmla="*/ 3085837 h 4085945"/>
              <a:gd name="connsiteX11" fmla="*/ 1909836 w 2423608"/>
              <a:gd name="connsiteY11" fmla="*/ 3245595 h 4085945"/>
              <a:gd name="connsiteX12" fmla="*/ 1863987 w 2423608"/>
              <a:gd name="connsiteY12" fmla="*/ 3230603 h 4085945"/>
              <a:gd name="connsiteX13" fmla="*/ 1928318 w 2423608"/>
              <a:gd name="connsiteY13" fmla="*/ 3209582 h 4085945"/>
              <a:gd name="connsiteX14" fmla="*/ 2006452 w 2423608"/>
              <a:gd name="connsiteY14" fmla="*/ 3133432 h 4085945"/>
              <a:gd name="connsiteX15" fmla="*/ 1938392 w 2423608"/>
              <a:gd name="connsiteY15" fmla="*/ 3089407 h 4085945"/>
              <a:gd name="connsiteX16" fmla="*/ 1763484 w 2423608"/>
              <a:gd name="connsiteY16" fmla="*/ 3008338 h 4085945"/>
              <a:gd name="connsiteX17" fmla="*/ 1626334 w 2423608"/>
              <a:gd name="connsiteY17" fmla="*/ 3097181 h 4085945"/>
              <a:gd name="connsiteX18" fmla="*/ 1659650 w 2423608"/>
              <a:gd name="connsiteY18" fmla="*/ 3150883 h 4085945"/>
              <a:gd name="connsiteX19" fmla="*/ 1624906 w 2423608"/>
              <a:gd name="connsiteY19" fmla="*/ 3203157 h 4085945"/>
              <a:gd name="connsiteX20" fmla="*/ 1489026 w 2423608"/>
              <a:gd name="connsiteY20" fmla="*/ 3287716 h 4085945"/>
              <a:gd name="connsiteX21" fmla="*/ 1223530 w 2423608"/>
              <a:gd name="connsiteY21" fmla="*/ 3660932 h 4085945"/>
              <a:gd name="connsiteX22" fmla="*/ 1271680 w 2423608"/>
              <a:gd name="connsiteY22" fmla="*/ 3887955 h 4085945"/>
              <a:gd name="connsiteX23" fmla="*/ 1128501 w 2423608"/>
              <a:gd name="connsiteY23" fmla="*/ 4085946 h 4085945"/>
              <a:gd name="connsiteX24" fmla="*/ 986829 w 2423608"/>
              <a:gd name="connsiteY24" fmla="*/ 4069764 h 4085945"/>
              <a:gd name="connsiteX25" fmla="*/ 1150711 w 2423608"/>
              <a:gd name="connsiteY25" fmla="*/ 4028040 h 4085945"/>
              <a:gd name="connsiteX26" fmla="*/ 876015 w 2423608"/>
              <a:gd name="connsiteY26" fmla="*/ 4078093 h 4085945"/>
              <a:gd name="connsiteX27" fmla="*/ 1244948 w 2423608"/>
              <a:gd name="connsiteY27" fmla="*/ 3884386 h 4085945"/>
              <a:gd name="connsiteX28" fmla="*/ 828500 w 2423608"/>
              <a:gd name="connsiteY28" fmla="*/ 4021535 h 4085945"/>
              <a:gd name="connsiteX29" fmla="*/ 1099310 w 2423608"/>
              <a:gd name="connsiteY29" fmla="*/ 3651492 h 4085945"/>
              <a:gd name="connsiteX30" fmla="*/ 763217 w 2423608"/>
              <a:gd name="connsiteY30" fmla="*/ 3919526 h 4085945"/>
              <a:gd name="connsiteX31" fmla="*/ 721889 w 2423608"/>
              <a:gd name="connsiteY31" fmla="*/ 3615400 h 4085945"/>
              <a:gd name="connsiteX32" fmla="*/ 828341 w 2423608"/>
              <a:gd name="connsiteY32" fmla="*/ 3539884 h 4085945"/>
              <a:gd name="connsiteX33" fmla="*/ 720620 w 2423608"/>
              <a:gd name="connsiteY33" fmla="*/ 3572407 h 4085945"/>
              <a:gd name="connsiteX34" fmla="*/ 597907 w 2423608"/>
              <a:gd name="connsiteY34" fmla="*/ 3374019 h 4085945"/>
              <a:gd name="connsiteX35" fmla="*/ 670408 w 2423608"/>
              <a:gd name="connsiteY35" fmla="*/ 3585892 h 4085945"/>
              <a:gd name="connsiteX36" fmla="*/ 559118 w 2423608"/>
              <a:gd name="connsiteY36" fmla="*/ 3643877 h 4085945"/>
              <a:gd name="connsiteX37" fmla="*/ 482253 w 2423608"/>
              <a:gd name="connsiteY37" fmla="*/ 3713920 h 4085945"/>
              <a:gd name="connsiteX38" fmla="*/ 355812 w 2423608"/>
              <a:gd name="connsiteY38" fmla="*/ 3850911 h 4085945"/>
              <a:gd name="connsiteX39" fmla="*/ 249201 w 2423608"/>
              <a:gd name="connsiteY39" fmla="*/ 3350619 h 4085945"/>
              <a:gd name="connsiteX40" fmla="*/ 182094 w 2423608"/>
              <a:gd name="connsiteY40" fmla="*/ 2992950 h 4085945"/>
              <a:gd name="connsiteX41" fmla="*/ 107689 w 2423608"/>
              <a:gd name="connsiteY41" fmla="*/ 2516772 h 4085945"/>
              <a:gd name="connsiteX42" fmla="*/ 10517 w 2423608"/>
              <a:gd name="connsiteY42" fmla="*/ 1565605 h 4085945"/>
              <a:gd name="connsiteX43" fmla="*/ 5679 w 2423608"/>
              <a:gd name="connsiteY43" fmla="*/ 1460423 h 4085945"/>
              <a:gd name="connsiteX44" fmla="*/ 86351 w 2423608"/>
              <a:gd name="connsiteY44" fmla="*/ 610076 h 4085945"/>
              <a:gd name="connsiteX45" fmla="*/ 102453 w 2423608"/>
              <a:gd name="connsiteY45" fmla="*/ 736200 h 4085945"/>
              <a:gd name="connsiteX46" fmla="*/ 192327 w 2423608"/>
              <a:gd name="connsiteY46" fmla="*/ 610155 h 4085945"/>
              <a:gd name="connsiteX47" fmla="*/ 226753 w 2423608"/>
              <a:gd name="connsiteY47" fmla="*/ 549394 h 4085945"/>
              <a:gd name="connsiteX48" fmla="*/ 245553 w 2423608"/>
              <a:gd name="connsiteY48" fmla="*/ 490853 h 4085945"/>
              <a:gd name="connsiteX49" fmla="*/ 413956 w 2423608"/>
              <a:gd name="connsiteY49" fmla="*/ 628241 h 4085945"/>
              <a:gd name="connsiteX50" fmla="*/ 424744 w 2423608"/>
              <a:gd name="connsiteY50" fmla="*/ 600002 h 4085945"/>
              <a:gd name="connsiteX51" fmla="*/ 342406 w 2423608"/>
              <a:gd name="connsiteY51" fmla="*/ 313089 h 4085945"/>
              <a:gd name="connsiteX52" fmla="*/ 438150 w 2423608"/>
              <a:gd name="connsiteY52" fmla="*/ 459679 h 4085945"/>
              <a:gd name="connsiteX53" fmla="*/ 450445 w 2423608"/>
              <a:gd name="connsiteY53" fmla="*/ 327844 h 4085945"/>
              <a:gd name="connsiteX54" fmla="*/ 465833 w 2423608"/>
              <a:gd name="connsiteY54" fmla="*/ 316659 h 4085945"/>
              <a:gd name="connsiteX55" fmla="*/ 508589 w 2423608"/>
              <a:gd name="connsiteY55" fmla="*/ 376865 h 4085945"/>
              <a:gd name="connsiteX56" fmla="*/ 584263 w 2423608"/>
              <a:gd name="connsiteY56" fmla="*/ 439769 h 4085945"/>
              <a:gd name="connsiteX57" fmla="*/ 638838 w 2423608"/>
              <a:gd name="connsiteY57" fmla="*/ 311344 h 4085945"/>
              <a:gd name="connsiteX58" fmla="*/ 651609 w 2423608"/>
              <a:gd name="connsiteY58" fmla="*/ 385194 h 4085945"/>
              <a:gd name="connsiteX59" fmla="*/ 721651 w 2423608"/>
              <a:gd name="connsiteY59" fmla="*/ 614518 h 4085945"/>
              <a:gd name="connsiteX60" fmla="*/ 742513 w 2423608"/>
              <a:gd name="connsiteY60" fmla="*/ 434930 h 4085945"/>
              <a:gd name="connsiteX61" fmla="*/ 748383 w 2423608"/>
              <a:gd name="connsiteY61" fmla="*/ 433899 h 4085945"/>
              <a:gd name="connsiteX62" fmla="*/ 765755 w 2423608"/>
              <a:gd name="connsiteY62" fmla="*/ 426680 h 4085945"/>
              <a:gd name="connsiteX63" fmla="*/ 781144 w 2423608"/>
              <a:gd name="connsiteY63" fmla="*/ 263433 h 4085945"/>
              <a:gd name="connsiteX64" fmla="*/ 884899 w 2423608"/>
              <a:gd name="connsiteY64" fmla="*/ 428505 h 4085945"/>
              <a:gd name="connsiteX65" fmla="*/ 901953 w 2423608"/>
              <a:gd name="connsiteY65" fmla="*/ 418272 h 4085945"/>
              <a:gd name="connsiteX66" fmla="*/ 905047 w 2423608"/>
              <a:gd name="connsiteY66" fmla="*/ 382973 h 4085945"/>
              <a:gd name="connsiteX67" fmla="*/ 917897 w 2423608"/>
              <a:gd name="connsiteY67" fmla="*/ 289530 h 4085945"/>
              <a:gd name="connsiteX68" fmla="*/ 959384 w 2423608"/>
              <a:gd name="connsiteY68" fmla="*/ 327368 h 4085945"/>
              <a:gd name="connsiteX69" fmla="*/ 1081541 w 2423608"/>
              <a:gd name="connsiteY69" fmla="*/ 524327 h 4085945"/>
              <a:gd name="connsiteX70" fmla="*/ 1233366 w 2423608"/>
              <a:gd name="connsiteY70" fmla="*/ 0 h 4085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423608" h="4085945">
                <a:moveTo>
                  <a:pt x="1233366" y="0"/>
                </a:moveTo>
                <a:cubicBezTo>
                  <a:pt x="1270728" y="179826"/>
                  <a:pt x="1317132" y="357669"/>
                  <a:pt x="1372499" y="532815"/>
                </a:cubicBezTo>
                <a:cubicBezTo>
                  <a:pt x="1477841" y="804418"/>
                  <a:pt x="1621495" y="1066106"/>
                  <a:pt x="1900872" y="1188740"/>
                </a:cubicBezTo>
                <a:cubicBezTo>
                  <a:pt x="2052935" y="1255530"/>
                  <a:pt x="2235934" y="1277027"/>
                  <a:pt x="2397199" y="1231654"/>
                </a:cubicBezTo>
                <a:cubicBezTo>
                  <a:pt x="2407749" y="1457011"/>
                  <a:pt x="2420044" y="1682607"/>
                  <a:pt x="2415998" y="1908282"/>
                </a:cubicBezTo>
                <a:cubicBezTo>
                  <a:pt x="2436543" y="2052492"/>
                  <a:pt x="2414412" y="2535968"/>
                  <a:pt x="2362614" y="2666613"/>
                </a:cubicBezTo>
                <a:cubicBezTo>
                  <a:pt x="2326442" y="2690252"/>
                  <a:pt x="2284639" y="2713890"/>
                  <a:pt x="2274882" y="2759739"/>
                </a:cubicBezTo>
                <a:cubicBezTo>
                  <a:pt x="2269171" y="2786550"/>
                  <a:pt x="2272582" y="2819945"/>
                  <a:pt x="2287653" y="2843108"/>
                </a:cubicBezTo>
                <a:cubicBezTo>
                  <a:pt x="2300107" y="2862225"/>
                  <a:pt x="2319620" y="2872299"/>
                  <a:pt x="2340007" y="2881262"/>
                </a:cubicBezTo>
                <a:cubicBezTo>
                  <a:pt x="2337627" y="2928143"/>
                  <a:pt x="2343973" y="3027297"/>
                  <a:pt x="2308674" y="3060454"/>
                </a:cubicBezTo>
                <a:cubicBezTo>
                  <a:pt x="2293127" y="3075050"/>
                  <a:pt x="2254893" y="3072035"/>
                  <a:pt x="2232761" y="3085837"/>
                </a:cubicBezTo>
                <a:cubicBezTo>
                  <a:pt x="2121867" y="3155007"/>
                  <a:pt x="2059281" y="3262649"/>
                  <a:pt x="1909836" y="3245595"/>
                </a:cubicBezTo>
                <a:cubicBezTo>
                  <a:pt x="1894209" y="3243770"/>
                  <a:pt x="1874140" y="3242818"/>
                  <a:pt x="1863987" y="3230603"/>
                </a:cubicBezTo>
                <a:cubicBezTo>
                  <a:pt x="1879852" y="3213310"/>
                  <a:pt x="1905473" y="3211644"/>
                  <a:pt x="1928318" y="3209582"/>
                </a:cubicBezTo>
                <a:cubicBezTo>
                  <a:pt x="1954812" y="3184753"/>
                  <a:pt x="1982258" y="3160481"/>
                  <a:pt x="2006452" y="3133432"/>
                </a:cubicBezTo>
                <a:cubicBezTo>
                  <a:pt x="1983448" y="3120343"/>
                  <a:pt x="1958461" y="3106700"/>
                  <a:pt x="1938392" y="3089407"/>
                </a:cubicBezTo>
                <a:cubicBezTo>
                  <a:pt x="1882231" y="3041020"/>
                  <a:pt x="1847964" y="2984462"/>
                  <a:pt x="1763484" y="3008338"/>
                </a:cubicBezTo>
                <a:cubicBezTo>
                  <a:pt x="1711369" y="3023013"/>
                  <a:pt x="1663299" y="3058471"/>
                  <a:pt x="1626334" y="3097181"/>
                </a:cubicBezTo>
                <a:cubicBezTo>
                  <a:pt x="1641802" y="3112173"/>
                  <a:pt x="1660443" y="3127244"/>
                  <a:pt x="1659650" y="3150883"/>
                </a:cubicBezTo>
                <a:cubicBezTo>
                  <a:pt x="1658857" y="3172617"/>
                  <a:pt x="1640612" y="3190227"/>
                  <a:pt x="1624906" y="3203157"/>
                </a:cubicBezTo>
                <a:cubicBezTo>
                  <a:pt x="1584372" y="3236552"/>
                  <a:pt x="1532812" y="3258445"/>
                  <a:pt x="1489026" y="3287716"/>
                </a:cubicBezTo>
                <a:cubicBezTo>
                  <a:pt x="1363139" y="3371798"/>
                  <a:pt x="1240585" y="3504189"/>
                  <a:pt x="1223530" y="3660932"/>
                </a:cubicBezTo>
                <a:cubicBezTo>
                  <a:pt x="1214646" y="3742635"/>
                  <a:pt x="1242647" y="3813550"/>
                  <a:pt x="1271680" y="3887955"/>
                </a:cubicBezTo>
                <a:cubicBezTo>
                  <a:pt x="1213060" y="3946575"/>
                  <a:pt x="1166417" y="4012175"/>
                  <a:pt x="1128501" y="4085946"/>
                </a:cubicBezTo>
                <a:cubicBezTo>
                  <a:pt x="1081462" y="4079045"/>
                  <a:pt x="1034185" y="4073651"/>
                  <a:pt x="986829" y="4069764"/>
                </a:cubicBezTo>
                <a:cubicBezTo>
                  <a:pt x="1040214" y="4049696"/>
                  <a:pt x="1096930" y="4045571"/>
                  <a:pt x="1150711" y="4028040"/>
                </a:cubicBezTo>
                <a:cubicBezTo>
                  <a:pt x="1048146" y="4023916"/>
                  <a:pt x="972234" y="4044936"/>
                  <a:pt x="876015" y="4078093"/>
                </a:cubicBezTo>
                <a:cubicBezTo>
                  <a:pt x="983894" y="3982033"/>
                  <a:pt x="1108829" y="3928569"/>
                  <a:pt x="1244948" y="3884386"/>
                </a:cubicBezTo>
                <a:cubicBezTo>
                  <a:pt x="1076941" y="3888431"/>
                  <a:pt x="965253" y="3922144"/>
                  <a:pt x="828500" y="4021535"/>
                </a:cubicBezTo>
                <a:cubicBezTo>
                  <a:pt x="904412" y="3882641"/>
                  <a:pt x="992382" y="3767780"/>
                  <a:pt x="1099310" y="3651492"/>
                </a:cubicBezTo>
                <a:cubicBezTo>
                  <a:pt x="951689" y="3728436"/>
                  <a:pt x="857770" y="3777140"/>
                  <a:pt x="763217" y="3919526"/>
                </a:cubicBezTo>
                <a:cubicBezTo>
                  <a:pt x="775036" y="3806808"/>
                  <a:pt x="762424" y="3720821"/>
                  <a:pt x="721889" y="3615400"/>
                </a:cubicBezTo>
                <a:cubicBezTo>
                  <a:pt x="755126" y="3586209"/>
                  <a:pt x="790901" y="3563285"/>
                  <a:pt x="828341" y="3539884"/>
                </a:cubicBezTo>
                <a:cubicBezTo>
                  <a:pt x="792487" y="3549959"/>
                  <a:pt x="755126" y="3558525"/>
                  <a:pt x="720620" y="3572407"/>
                </a:cubicBezTo>
                <a:cubicBezTo>
                  <a:pt x="691033" y="3499033"/>
                  <a:pt x="648595" y="3434701"/>
                  <a:pt x="597907" y="3374019"/>
                </a:cubicBezTo>
                <a:cubicBezTo>
                  <a:pt x="620593" y="3445172"/>
                  <a:pt x="644787" y="3515770"/>
                  <a:pt x="670408" y="3585892"/>
                </a:cubicBezTo>
                <a:cubicBezTo>
                  <a:pt x="633127" y="3604850"/>
                  <a:pt x="595607" y="3623333"/>
                  <a:pt x="559118" y="3643877"/>
                </a:cubicBezTo>
                <a:lnTo>
                  <a:pt x="482253" y="3713920"/>
                </a:lnTo>
                <a:cubicBezTo>
                  <a:pt x="432359" y="3754216"/>
                  <a:pt x="394680" y="3800144"/>
                  <a:pt x="355812" y="3850911"/>
                </a:cubicBezTo>
                <a:cubicBezTo>
                  <a:pt x="308694" y="3689409"/>
                  <a:pt x="267446" y="3517991"/>
                  <a:pt x="249201" y="3350619"/>
                </a:cubicBezTo>
                <a:cubicBezTo>
                  <a:pt x="212078" y="3235600"/>
                  <a:pt x="201766" y="3111935"/>
                  <a:pt x="182094" y="2992950"/>
                </a:cubicBezTo>
                <a:cubicBezTo>
                  <a:pt x="156076" y="2835175"/>
                  <a:pt x="124346" y="2675815"/>
                  <a:pt x="107689" y="2516772"/>
                </a:cubicBezTo>
                <a:cubicBezTo>
                  <a:pt x="73262" y="2199240"/>
                  <a:pt x="24478" y="1885278"/>
                  <a:pt x="10517" y="1565605"/>
                </a:cubicBezTo>
                <a:cubicBezTo>
                  <a:pt x="3696" y="1531179"/>
                  <a:pt x="5599" y="1495404"/>
                  <a:pt x="5679" y="1460423"/>
                </a:cubicBezTo>
                <a:cubicBezTo>
                  <a:pt x="-7886" y="1172003"/>
                  <a:pt x="-2968" y="887628"/>
                  <a:pt x="86351" y="610076"/>
                </a:cubicBezTo>
                <a:cubicBezTo>
                  <a:pt x="92696" y="651959"/>
                  <a:pt x="97297" y="694159"/>
                  <a:pt x="102453" y="736200"/>
                </a:cubicBezTo>
                <a:cubicBezTo>
                  <a:pt x="152189" y="719463"/>
                  <a:pt x="146557" y="634587"/>
                  <a:pt x="192327" y="610155"/>
                </a:cubicBezTo>
                <a:cubicBezTo>
                  <a:pt x="199704" y="582947"/>
                  <a:pt x="206049" y="568590"/>
                  <a:pt x="226753" y="549394"/>
                </a:cubicBezTo>
                <a:cubicBezTo>
                  <a:pt x="246187" y="531467"/>
                  <a:pt x="243094" y="515840"/>
                  <a:pt x="245553" y="490853"/>
                </a:cubicBezTo>
                <a:cubicBezTo>
                  <a:pt x="288942" y="561213"/>
                  <a:pt x="339075" y="595718"/>
                  <a:pt x="413956" y="628241"/>
                </a:cubicBezTo>
                <a:cubicBezTo>
                  <a:pt x="418636" y="619595"/>
                  <a:pt x="421492" y="609283"/>
                  <a:pt x="424744" y="600002"/>
                </a:cubicBezTo>
                <a:cubicBezTo>
                  <a:pt x="407927" y="537813"/>
                  <a:pt x="330032" y="364967"/>
                  <a:pt x="342406" y="313089"/>
                </a:cubicBezTo>
                <a:cubicBezTo>
                  <a:pt x="359382" y="383766"/>
                  <a:pt x="383575" y="414465"/>
                  <a:pt x="438150" y="459679"/>
                </a:cubicBezTo>
                <a:cubicBezTo>
                  <a:pt x="439102" y="421921"/>
                  <a:pt x="434818" y="361953"/>
                  <a:pt x="450445" y="327844"/>
                </a:cubicBezTo>
                <a:cubicBezTo>
                  <a:pt x="454411" y="319118"/>
                  <a:pt x="456791" y="319911"/>
                  <a:pt x="465833" y="316659"/>
                </a:cubicBezTo>
                <a:cubicBezTo>
                  <a:pt x="488837" y="329271"/>
                  <a:pt x="497246" y="354417"/>
                  <a:pt x="508589" y="376865"/>
                </a:cubicBezTo>
                <a:cubicBezTo>
                  <a:pt x="534924" y="396855"/>
                  <a:pt x="559673" y="417637"/>
                  <a:pt x="584263" y="439769"/>
                </a:cubicBezTo>
                <a:cubicBezTo>
                  <a:pt x="614089" y="407088"/>
                  <a:pt x="625749" y="352592"/>
                  <a:pt x="638838" y="311344"/>
                </a:cubicBezTo>
                <a:cubicBezTo>
                  <a:pt x="641931" y="336252"/>
                  <a:pt x="646453" y="360604"/>
                  <a:pt x="651609" y="385194"/>
                </a:cubicBezTo>
                <a:cubicBezTo>
                  <a:pt x="677151" y="460948"/>
                  <a:pt x="700551" y="537416"/>
                  <a:pt x="721651" y="614518"/>
                </a:cubicBezTo>
                <a:cubicBezTo>
                  <a:pt x="724428" y="561927"/>
                  <a:pt x="719986" y="481969"/>
                  <a:pt x="742513" y="434930"/>
                </a:cubicBezTo>
                <a:cubicBezTo>
                  <a:pt x="744496" y="434613"/>
                  <a:pt x="746480" y="434216"/>
                  <a:pt x="748383" y="433899"/>
                </a:cubicBezTo>
                <a:cubicBezTo>
                  <a:pt x="755126" y="432630"/>
                  <a:pt x="759885" y="430171"/>
                  <a:pt x="765755" y="426680"/>
                </a:cubicBezTo>
                <a:cubicBezTo>
                  <a:pt x="789869" y="380514"/>
                  <a:pt x="784158" y="314359"/>
                  <a:pt x="781144" y="263433"/>
                </a:cubicBezTo>
                <a:cubicBezTo>
                  <a:pt x="801054" y="307695"/>
                  <a:pt x="837225" y="408515"/>
                  <a:pt x="884899" y="428505"/>
                </a:cubicBezTo>
                <a:cubicBezTo>
                  <a:pt x="893069" y="426204"/>
                  <a:pt x="898304" y="426839"/>
                  <a:pt x="901953" y="418272"/>
                </a:cubicBezTo>
                <a:cubicBezTo>
                  <a:pt x="906078" y="408833"/>
                  <a:pt x="904809" y="393285"/>
                  <a:pt x="905047" y="382973"/>
                </a:cubicBezTo>
                <a:lnTo>
                  <a:pt x="917897" y="289530"/>
                </a:lnTo>
                <a:lnTo>
                  <a:pt x="959384" y="327368"/>
                </a:lnTo>
                <a:cubicBezTo>
                  <a:pt x="976438" y="392651"/>
                  <a:pt x="1042990" y="468167"/>
                  <a:pt x="1081541" y="524327"/>
                </a:cubicBezTo>
                <a:cubicBezTo>
                  <a:pt x="1174588" y="323798"/>
                  <a:pt x="1198067" y="212349"/>
                  <a:pt x="1233366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48B6A1AC-F259-0E06-0DEE-13C112752D69}"/>
              </a:ext>
            </a:extLst>
          </p:cNvPr>
          <p:cNvSpPr/>
          <p:nvPr/>
        </p:nvSpPr>
        <p:spPr>
          <a:xfrm>
            <a:off x="416321" y="2362656"/>
            <a:ext cx="682227" cy="3037529"/>
          </a:xfrm>
          <a:custGeom>
            <a:avLst/>
            <a:gdLst>
              <a:gd name="connsiteX0" fmla="*/ 438388 w 682227"/>
              <a:gd name="connsiteY0" fmla="*/ 146669 h 3037529"/>
              <a:gd name="connsiteX1" fmla="*/ 450683 w 682227"/>
              <a:gd name="connsiteY1" fmla="*/ 14833 h 3037529"/>
              <a:gd name="connsiteX2" fmla="*/ 466071 w 682227"/>
              <a:gd name="connsiteY2" fmla="*/ 3649 h 3037529"/>
              <a:gd name="connsiteX3" fmla="*/ 508827 w 682227"/>
              <a:gd name="connsiteY3" fmla="*/ 63855 h 3037529"/>
              <a:gd name="connsiteX4" fmla="*/ 584501 w 682227"/>
              <a:gd name="connsiteY4" fmla="*/ 126759 h 3037529"/>
              <a:gd name="connsiteX5" fmla="*/ 573793 w 682227"/>
              <a:gd name="connsiteY5" fmla="*/ 128504 h 3037529"/>
              <a:gd name="connsiteX6" fmla="*/ 482888 w 682227"/>
              <a:gd name="connsiteY6" fmla="*/ 411768 h 3037529"/>
              <a:gd name="connsiteX7" fmla="*/ 327732 w 682227"/>
              <a:gd name="connsiteY7" fmla="*/ 975836 h 3037529"/>
              <a:gd name="connsiteX8" fmla="*/ 295923 w 682227"/>
              <a:gd name="connsiteY8" fmla="*/ 1700058 h 3037529"/>
              <a:gd name="connsiteX9" fmla="*/ 505733 w 682227"/>
              <a:gd name="connsiteY9" fmla="*/ 1239665 h 3037529"/>
              <a:gd name="connsiteX10" fmla="*/ 531434 w 682227"/>
              <a:gd name="connsiteY10" fmla="*/ 1080781 h 3037529"/>
              <a:gd name="connsiteX11" fmla="*/ 542381 w 682227"/>
              <a:gd name="connsiteY11" fmla="*/ 1207063 h 3037529"/>
              <a:gd name="connsiteX12" fmla="*/ 682228 w 682227"/>
              <a:gd name="connsiteY12" fmla="*/ 1054842 h 3037529"/>
              <a:gd name="connsiteX13" fmla="*/ 544126 w 682227"/>
              <a:gd name="connsiteY13" fmla="*/ 1277741 h 3037529"/>
              <a:gd name="connsiteX14" fmla="*/ 417922 w 682227"/>
              <a:gd name="connsiteY14" fmla="*/ 1586150 h 3037529"/>
              <a:gd name="connsiteX15" fmla="*/ 667077 w 682227"/>
              <a:gd name="connsiteY15" fmla="*/ 1573934 h 3037529"/>
              <a:gd name="connsiteX16" fmla="*/ 477335 w 682227"/>
              <a:gd name="connsiteY16" fmla="*/ 1622797 h 3037529"/>
              <a:gd name="connsiteX17" fmla="*/ 674454 w 682227"/>
              <a:gd name="connsiteY17" fmla="*/ 1803416 h 3037529"/>
              <a:gd name="connsiteX18" fmla="*/ 406420 w 682227"/>
              <a:gd name="connsiteY18" fmla="*/ 1637789 h 3037529"/>
              <a:gd name="connsiteX19" fmla="*/ 289498 w 682227"/>
              <a:gd name="connsiteY19" fmla="*/ 1910106 h 3037529"/>
              <a:gd name="connsiteX20" fmla="*/ 276568 w 682227"/>
              <a:gd name="connsiteY20" fmla="*/ 2300615 h 3037529"/>
              <a:gd name="connsiteX21" fmla="*/ 249201 w 682227"/>
              <a:gd name="connsiteY21" fmla="*/ 3037529 h 3037529"/>
              <a:gd name="connsiteX22" fmla="*/ 182094 w 682227"/>
              <a:gd name="connsiteY22" fmla="*/ 2679860 h 3037529"/>
              <a:gd name="connsiteX23" fmla="*/ 107689 w 682227"/>
              <a:gd name="connsiteY23" fmla="*/ 2203682 h 3037529"/>
              <a:gd name="connsiteX24" fmla="*/ 10517 w 682227"/>
              <a:gd name="connsiteY24" fmla="*/ 1252516 h 3037529"/>
              <a:gd name="connsiteX25" fmla="*/ 5679 w 682227"/>
              <a:gd name="connsiteY25" fmla="*/ 1147333 h 3037529"/>
              <a:gd name="connsiteX26" fmla="*/ 86351 w 682227"/>
              <a:gd name="connsiteY26" fmla="*/ 296987 h 3037529"/>
              <a:gd name="connsiteX27" fmla="*/ 102453 w 682227"/>
              <a:gd name="connsiteY27" fmla="*/ 423111 h 3037529"/>
              <a:gd name="connsiteX28" fmla="*/ 192327 w 682227"/>
              <a:gd name="connsiteY28" fmla="*/ 297066 h 3037529"/>
              <a:gd name="connsiteX29" fmla="*/ 226753 w 682227"/>
              <a:gd name="connsiteY29" fmla="*/ 236304 h 3037529"/>
              <a:gd name="connsiteX30" fmla="*/ 245553 w 682227"/>
              <a:gd name="connsiteY30" fmla="*/ 177764 h 3037529"/>
              <a:gd name="connsiteX31" fmla="*/ 413956 w 682227"/>
              <a:gd name="connsiteY31" fmla="*/ 315152 h 3037529"/>
              <a:gd name="connsiteX32" fmla="*/ 424744 w 682227"/>
              <a:gd name="connsiteY32" fmla="*/ 286912 h 3037529"/>
              <a:gd name="connsiteX33" fmla="*/ 342406 w 682227"/>
              <a:gd name="connsiteY33" fmla="*/ 0 h 3037529"/>
              <a:gd name="connsiteX34" fmla="*/ 438388 w 682227"/>
              <a:gd name="connsiteY34" fmla="*/ 146669 h 3037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82227" h="3037529">
                <a:moveTo>
                  <a:pt x="438388" y="146669"/>
                </a:moveTo>
                <a:cubicBezTo>
                  <a:pt x="439340" y="108911"/>
                  <a:pt x="435056" y="48942"/>
                  <a:pt x="450683" y="14833"/>
                </a:cubicBezTo>
                <a:cubicBezTo>
                  <a:pt x="454649" y="6108"/>
                  <a:pt x="457029" y="6901"/>
                  <a:pt x="466071" y="3649"/>
                </a:cubicBezTo>
                <a:cubicBezTo>
                  <a:pt x="489075" y="16261"/>
                  <a:pt x="497483" y="41407"/>
                  <a:pt x="508827" y="63855"/>
                </a:cubicBezTo>
                <a:cubicBezTo>
                  <a:pt x="535162" y="83845"/>
                  <a:pt x="559911" y="104628"/>
                  <a:pt x="584501" y="126759"/>
                </a:cubicBezTo>
                <a:lnTo>
                  <a:pt x="573793" y="128504"/>
                </a:lnTo>
                <a:cubicBezTo>
                  <a:pt x="538176" y="179985"/>
                  <a:pt x="502084" y="345929"/>
                  <a:pt x="482888" y="411768"/>
                </a:cubicBezTo>
                <a:cubicBezTo>
                  <a:pt x="428314" y="599605"/>
                  <a:pt x="362237" y="782525"/>
                  <a:pt x="327732" y="975836"/>
                </a:cubicBezTo>
                <a:cubicBezTo>
                  <a:pt x="285611" y="1211823"/>
                  <a:pt x="295288" y="1461057"/>
                  <a:pt x="295923" y="1700058"/>
                </a:cubicBezTo>
                <a:cubicBezTo>
                  <a:pt x="354781" y="1605267"/>
                  <a:pt x="474956" y="1346990"/>
                  <a:pt x="505733" y="1239665"/>
                </a:cubicBezTo>
                <a:cubicBezTo>
                  <a:pt x="520646" y="1187788"/>
                  <a:pt x="525723" y="1134245"/>
                  <a:pt x="531434" y="1080781"/>
                </a:cubicBezTo>
                <a:cubicBezTo>
                  <a:pt x="535638" y="1122743"/>
                  <a:pt x="540953" y="1164943"/>
                  <a:pt x="542381" y="1207063"/>
                </a:cubicBezTo>
                <a:cubicBezTo>
                  <a:pt x="588467" y="1155900"/>
                  <a:pt x="633761" y="1103705"/>
                  <a:pt x="682228" y="1054842"/>
                </a:cubicBezTo>
                <a:cubicBezTo>
                  <a:pt x="639076" y="1130992"/>
                  <a:pt x="586802" y="1201511"/>
                  <a:pt x="544126" y="1277741"/>
                </a:cubicBezTo>
                <a:cubicBezTo>
                  <a:pt x="489393" y="1375467"/>
                  <a:pt x="453380" y="1480412"/>
                  <a:pt x="417922" y="1586150"/>
                </a:cubicBezTo>
                <a:cubicBezTo>
                  <a:pt x="500656" y="1578535"/>
                  <a:pt x="583946" y="1568540"/>
                  <a:pt x="667077" y="1573934"/>
                </a:cubicBezTo>
                <a:cubicBezTo>
                  <a:pt x="604094" y="1589482"/>
                  <a:pt x="538970" y="1602490"/>
                  <a:pt x="477335" y="1622797"/>
                </a:cubicBezTo>
                <a:cubicBezTo>
                  <a:pt x="558404" y="1674516"/>
                  <a:pt x="621228" y="1721476"/>
                  <a:pt x="674454" y="1803416"/>
                </a:cubicBezTo>
                <a:cubicBezTo>
                  <a:pt x="583549" y="1751777"/>
                  <a:pt x="502957" y="1678958"/>
                  <a:pt x="406420" y="1637789"/>
                </a:cubicBezTo>
                <a:cubicBezTo>
                  <a:pt x="361682" y="1722586"/>
                  <a:pt x="310042" y="1815553"/>
                  <a:pt x="289498" y="1910106"/>
                </a:cubicBezTo>
                <a:cubicBezTo>
                  <a:pt x="262607" y="2034009"/>
                  <a:pt x="279900" y="2174095"/>
                  <a:pt x="276568" y="2300615"/>
                </a:cubicBezTo>
                <a:cubicBezTo>
                  <a:pt x="270143" y="2546676"/>
                  <a:pt x="258641" y="2791706"/>
                  <a:pt x="249201" y="3037529"/>
                </a:cubicBezTo>
                <a:cubicBezTo>
                  <a:pt x="212078" y="2922510"/>
                  <a:pt x="201766" y="2798845"/>
                  <a:pt x="182094" y="2679860"/>
                </a:cubicBezTo>
                <a:cubicBezTo>
                  <a:pt x="156076" y="2522086"/>
                  <a:pt x="124346" y="2362726"/>
                  <a:pt x="107689" y="2203682"/>
                </a:cubicBezTo>
                <a:cubicBezTo>
                  <a:pt x="73262" y="1886151"/>
                  <a:pt x="24478" y="1572189"/>
                  <a:pt x="10517" y="1252516"/>
                </a:cubicBezTo>
                <a:cubicBezTo>
                  <a:pt x="3696" y="1218090"/>
                  <a:pt x="5599" y="1182315"/>
                  <a:pt x="5679" y="1147333"/>
                </a:cubicBezTo>
                <a:cubicBezTo>
                  <a:pt x="-7886" y="858913"/>
                  <a:pt x="-2968" y="574539"/>
                  <a:pt x="86351" y="296987"/>
                </a:cubicBezTo>
                <a:cubicBezTo>
                  <a:pt x="92696" y="338869"/>
                  <a:pt x="97297" y="381069"/>
                  <a:pt x="102453" y="423111"/>
                </a:cubicBezTo>
                <a:cubicBezTo>
                  <a:pt x="152189" y="406373"/>
                  <a:pt x="146557" y="321498"/>
                  <a:pt x="192327" y="297066"/>
                </a:cubicBezTo>
                <a:cubicBezTo>
                  <a:pt x="199704" y="269858"/>
                  <a:pt x="206049" y="255500"/>
                  <a:pt x="226753" y="236304"/>
                </a:cubicBezTo>
                <a:cubicBezTo>
                  <a:pt x="246187" y="218377"/>
                  <a:pt x="243093" y="202750"/>
                  <a:pt x="245553" y="177764"/>
                </a:cubicBezTo>
                <a:cubicBezTo>
                  <a:pt x="288942" y="248123"/>
                  <a:pt x="339075" y="282629"/>
                  <a:pt x="413956" y="315152"/>
                </a:cubicBezTo>
                <a:cubicBezTo>
                  <a:pt x="418636" y="306505"/>
                  <a:pt x="421492" y="296193"/>
                  <a:pt x="424744" y="286912"/>
                </a:cubicBezTo>
                <a:cubicBezTo>
                  <a:pt x="407927" y="224723"/>
                  <a:pt x="330032" y="51877"/>
                  <a:pt x="342406" y="0"/>
                </a:cubicBezTo>
                <a:cubicBezTo>
                  <a:pt x="359699" y="70836"/>
                  <a:pt x="383813" y="101454"/>
                  <a:pt x="438388" y="146669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78BF9DD9-0F2E-DAD7-067F-5F9C5EBD7FA4}"/>
              </a:ext>
            </a:extLst>
          </p:cNvPr>
          <p:cNvSpPr/>
          <p:nvPr/>
        </p:nvSpPr>
        <p:spPr>
          <a:xfrm>
            <a:off x="416481" y="2659642"/>
            <a:ext cx="186393" cy="982102"/>
          </a:xfrm>
          <a:custGeom>
            <a:avLst/>
            <a:gdLst>
              <a:gd name="connsiteX0" fmla="*/ 86429 w 186393"/>
              <a:gd name="connsiteY0" fmla="*/ 0 h 982102"/>
              <a:gd name="connsiteX1" fmla="*/ 102531 w 186393"/>
              <a:gd name="connsiteY1" fmla="*/ 126124 h 982102"/>
              <a:gd name="connsiteX2" fmla="*/ 172494 w 186393"/>
              <a:gd name="connsiteY2" fmla="*/ 375517 h 982102"/>
              <a:gd name="connsiteX3" fmla="*/ 164721 w 186393"/>
              <a:gd name="connsiteY3" fmla="*/ 982102 h 982102"/>
              <a:gd name="connsiteX4" fmla="*/ 5677 w 186393"/>
              <a:gd name="connsiteY4" fmla="*/ 850346 h 982102"/>
              <a:gd name="connsiteX5" fmla="*/ 86429 w 186393"/>
              <a:gd name="connsiteY5" fmla="*/ 0 h 982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393" h="982102">
                <a:moveTo>
                  <a:pt x="86429" y="0"/>
                </a:moveTo>
                <a:cubicBezTo>
                  <a:pt x="92774" y="41883"/>
                  <a:pt x="97375" y="84083"/>
                  <a:pt x="102531" y="126124"/>
                </a:cubicBezTo>
                <a:cubicBezTo>
                  <a:pt x="124980" y="209810"/>
                  <a:pt x="157582" y="289609"/>
                  <a:pt x="172494" y="375517"/>
                </a:cubicBezTo>
                <a:cubicBezTo>
                  <a:pt x="207000" y="574618"/>
                  <a:pt x="166625" y="781573"/>
                  <a:pt x="164721" y="982102"/>
                </a:cubicBezTo>
                <a:cubicBezTo>
                  <a:pt x="111495" y="938792"/>
                  <a:pt x="56286" y="896671"/>
                  <a:pt x="5677" y="850346"/>
                </a:cubicBezTo>
                <a:cubicBezTo>
                  <a:pt x="-7887" y="561927"/>
                  <a:pt x="-2969" y="277632"/>
                  <a:pt x="86429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20E3BE7D-99E6-C501-4D1A-150D4EF714B3}"/>
              </a:ext>
            </a:extLst>
          </p:cNvPr>
          <p:cNvSpPr/>
          <p:nvPr/>
        </p:nvSpPr>
        <p:spPr>
          <a:xfrm>
            <a:off x="426997" y="3615171"/>
            <a:ext cx="141988" cy="951166"/>
          </a:xfrm>
          <a:custGeom>
            <a:avLst/>
            <a:gdLst>
              <a:gd name="connsiteX0" fmla="*/ 0 w 141988"/>
              <a:gd name="connsiteY0" fmla="*/ 0 h 951166"/>
              <a:gd name="connsiteX1" fmla="*/ 141989 w 141988"/>
              <a:gd name="connsiteY1" fmla="*/ 117161 h 951166"/>
              <a:gd name="connsiteX2" fmla="*/ 121999 w 141988"/>
              <a:gd name="connsiteY2" fmla="*/ 626972 h 951166"/>
              <a:gd name="connsiteX3" fmla="*/ 97171 w 141988"/>
              <a:gd name="connsiteY3" fmla="*/ 951166 h 951166"/>
              <a:gd name="connsiteX4" fmla="*/ 0 w 141988"/>
              <a:gd name="connsiteY4" fmla="*/ 0 h 951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988" h="951166">
                <a:moveTo>
                  <a:pt x="0" y="0"/>
                </a:moveTo>
                <a:cubicBezTo>
                  <a:pt x="41883" y="9598"/>
                  <a:pt x="108752" y="86066"/>
                  <a:pt x="141989" y="117161"/>
                </a:cubicBezTo>
                <a:lnTo>
                  <a:pt x="121999" y="626972"/>
                </a:lnTo>
                <a:cubicBezTo>
                  <a:pt x="118430" y="714545"/>
                  <a:pt x="123427" y="873906"/>
                  <a:pt x="97171" y="951166"/>
                </a:cubicBezTo>
                <a:cubicBezTo>
                  <a:pt x="62745" y="633635"/>
                  <a:pt x="13961" y="319673"/>
                  <a:pt x="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53F66D7C-5AA3-6817-E2FD-D456B4F36A3B}"/>
              </a:ext>
            </a:extLst>
          </p:cNvPr>
          <p:cNvSpPr/>
          <p:nvPr/>
        </p:nvSpPr>
        <p:spPr>
          <a:xfrm>
            <a:off x="608886" y="2540419"/>
            <a:ext cx="221629" cy="522899"/>
          </a:xfrm>
          <a:custGeom>
            <a:avLst/>
            <a:gdLst>
              <a:gd name="connsiteX0" fmla="*/ 0 w 221629"/>
              <a:gd name="connsiteY0" fmla="*/ 119302 h 522899"/>
              <a:gd name="connsiteX1" fmla="*/ 34426 w 221629"/>
              <a:gd name="connsiteY1" fmla="*/ 58540 h 522899"/>
              <a:gd name="connsiteX2" fmla="*/ 53226 w 221629"/>
              <a:gd name="connsiteY2" fmla="*/ 0 h 522899"/>
              <a:gd name="connsiteX3" fmla="*/ 221629 w 221629"/>
              <a:gd name="connsiteY3" fmla="*/ 137388 h 522899"/>
              <a:gd name="connsiteX4" fmla="*/ 92094 w 221629"/>
              <a:gd name="connsiteY4" fmla="*/ 522899 h 522899"/>
              <a:gd name="connsiteX5" fmla="*/ 0 w 221629"/>
              <a:gd name="connsiteY5" fmla="*/ 119302 h 522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1629" h="522899">
                <a:moveTo>
                  <a:pt x="0" y="119302"/>
                </a:moveTo>
                <a:cubicBezTo>
                  <a:pt x="7377" y="92094"/>
                  <a:pt x="13723" y="77737"/>
                  <a:pt x="34426" y="58540"/>
                </a:cubicBezTo>
                <a:cubicBezTo>
                  <a:pt x="53861" y="40614"/>
                  <a:pt x="50767" y="24987"/>
                  <a:pt x="53226" y="0"/>
                </a:cubicBezTo>
                <a:cubicBezTo>
                  <a:pt x="96616" y="70360"/>
                  <a:pt x="146748" y="104865"/>
                  <a:pt x="221629" y="137388"/>
                </a:cubicBezTo>
                <a:cubicBezTo>
                  <a:pt x="196563" y="265019"/>
                  <a:pt x="144606" y="403835"/>
                  <a:pt x="92094" y="522899"/>
                </a:cubicBezTo>
                <a:cubicBezTo>
                  <a:pt x="63617" y="389398"/>
                  <a:pt x="38789" y="250186"/>
                  <a:pt x="0" y="119302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CD5679DB-58D1-D125-E6EB-356C7AF152E3}"/>
              </a:ext>
            </a:extLst>
          </p:cNvPr>
          <p:cNvSpPr/>
          <p:nvPr/>
        </p:nvSpPr>
        <p:spPr>
          <a:xfrm>
            <a:off x="757719" y="2362735"/>
            <a:ext cx="167428" cy="286912"/>
          </a:xfrm>
          <a:custGeom>
            <a:avLst/>
            <a:gdLst>
              <a:gd name="connsiteX0" fmla="*/ 96990 w 167428"/>
              <a:gd name="connsiteY0" fmla="*/ 146590 h 286912"/>
              <a:gd name="connsiteX1" fmla="*/ 109285 w 167428"/>
              <a:gd name="connsiteY1" fmla="*/ 14754 h 286912"/>
              <a:gd name="connsiteX2" fmla="*/ 124674 w 167428"/>
              <a:gd name="connsiteY2" fmla="*/ 3570 h 286912"/>
              <a:gd name="connsiteX3" fmla="*/ 167429 w 167428"/>
              <a:gd name="connsiteY3" fmla="*/ 63776 h 286912"/>
              <a:gd name="connsiteX4" fmla="*/ 83663 w 167428"/>
              <a:gd name="connsiteY4" fmla="*/ 286913 h 286912"/>
              <a:gd name="connsiteX5" fmla="*/ 1326 w 167428"/>
              <a:gd name="connsiteY5" fmla="*/ 0 h 286912"/>
              <a:gd name="connsiteX6" fmla="*/ 96990 w 167428"/>
              <a:gd name="connsiteY6" fmla="*/ 146590 h 286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428" h="286912">
                <a:moveTo>
                  <a:pt x="96990" y="146590"/>
                </a:moveTo>
                <a:cubicBezTo>
                  <a:pt x="97942" y="108832"/>
                  <a:pt x="93658" y="48863"/>
                  <a:pt x="109285" y="14754"/>
                </a:cubicBezTo>
                <a:cubicBezTo>
                  <a:pt x="113251" y="6029"/>
                  <a:pt x="115631" y="6822"/>
                  <a:pt x="124674" y="3570"/>
                </a:cubicBezTo>
                <a:cubicBezTo>
                  <a:pt x="147677" y="16182"/>
                  <a:pt x="156086" y="41328"/>
                  <a:pt x="167429" y="63776"/>
                </a:cubicBezTo>
                <a:cubicBezTo>
                  <a:pt x="143235" y="137705"/>
                  <a:pt x="121580" y="218774"/>
                  <a:pt x="83663" y="286913"/>
                </a:cubicBezTo>
                <a:cubicBezTo>
                  <a:pt x="66847" y="224723"/>
                  <a:pt x="-11049" y="51878"/>
                  <a:pt x="1326" y="0"/>
                </a:cubicBezTo>
                <a:cubicBezTo>
                  <a:pt x="18301" y="70757"/>
                  <a:pt x="42415" y="101375"/>
                  <a:pt x="96990" y="14659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0B6DD464-5AAD-8474-439A-1296CA45E04F}"/>
              </a:ext>
            </a:extLst>
          </p:cNvPr>
          <p:cNvSpPr/>
          <p:nvPr/>
        </p:nvSpPr>
        <p:spPr>
          <a:xfrm>
            <a:off x="1730179" y="2582540"/>
            <a:ext cx="1105826" cy="1558227"/>
          </a:xfrm>
          <a:custGeom>
            <a:avLst/>
            <a:gdLst>
              <a:gd name="connsiteX0" fmla="*/ 101 w 1105826"/>
              <a:gd name="connsiteY0" fmla="*/ 549869 h 1558227"/>
              <a:gd name="connsiteX1" fmla="*/ 58880 w 1105826"/>
              <a:gd name="connsiteY1" fmla="*/ 0 h 1558227"/>
              <a:gd name="connsiteX2" fmla="*/ 587253 w 1105826"/>
              <a:gd name="connsiteY2" fmla="*/ 655925 h 1558227"/>
              <a:gd name="connsiteX3" fmla="*/ 1083579 w 1105826"/>
              <a:gd name="connsiteY3" fmla="*/ 698839 h 1558227"/>
              <a:gd name="connsiteX4" fmla="*/ 1102379 w 1105826"/>
              <a:gd name="connsiteY4" fmla="*/ 1375467 h 1558227"/>
              <a:gd name="connsiteX5" fmla="*/ 1095953 w 1105826"/>
              <a:gd name="connsiteY5" fmla="*/ 1537921 h 1558227"/>
              <a:gd name="connsiteX6" fmla="*/ 1063034 w 1105826"/>
              <a:gd name="connsiteY6" fmla="*/ 1558228 h 1558227"/>
              <a:gd name="connsiteX7" fmla="*/ 1055895 w 1105826"/>
              <a:gd name="connsiteY7" fmla="*/ 1552676 h 1558227"/>
              <a:gd name="connsiteX8" fmla="*/ 1063986 w 1105826"/>
              <a:gd name="connsiteY8" fmla="*/ 1530862 h 1558227"/>
              <a:gd name="connsiteX9" fmla="*/ 1015916 w 1105826"/>
              <a:gd name="connsiteY9" fmla="*/ 1499846 h 1558227"/>
              <a:gd name="connsiteX10" fmla="*/ 1081279 w 1105826"/>
              <a:gd name="connsiteY10" fmla="*/ 1451935 h 1558227"/>
              <a:gd name="connsiteX11" fmla="*/ 1042410 w 1105826"/>
              <a:gd name="connsiteY11" fmla="*/ 1439798 h 1558227"/>
              <a:gd name="connsiteX12" fmla="*/ 1027339 w 1105826"/>
              <a:gd name="connsiteY12" fmla="*/ 1419015 h 1558227"/>
              <a:gd name="connsiteX13" fmla="*/ 972685 w 1105826"/>
              <a:gd name="connsiteY13" fmla="*/ 1402992 h 1558227"/>
              <a:gd name="connsiteX14" fmla="*/ 968640 w 1105826"/>
              <a:gd name="connsiteY14" fmla="*/ 1403072 h 1558227"/>
              <a:gd name="connsiteX15" fmla="*/ 973082 w 1105826"/>
              <a:gd name="connsiteY15" fmla="*/ 1371659 h 1558227"/>
              <a:gd name="connsiteX16" fmla="*/ 886143 w 1105826"/>
              <a:gd name="connsiteY16" fmla="*/ 1348259 h 1558227"/>
              <a:gd name="connsiteX17" fmla="*/ 944525 w 1105826"/>
              <a:gd name="connsiteY17" fmla="*/ 1302886 h 1558227"/>
              <a:gd name="connsiteX18" fmla="*/ 983790 w 1105826"/>
              <a:gd name="connsiteY18" fmla="*/ 1255054 h 1558227"/>
              <a:gd name="connsiteX19" fmla="*/ 859966 w 1105826"/>
              <a:gd name="connsiteY19" fmla="*/ 1249105 h 1558227"/>
              <a:gd name="connsiteX20" fmla="*/ 856238 w 1105826"/>
              <a:gd name="connsiteY20" fmla="*/ 1173748 h 1558227"/>
              <a:gd name="connsiteX21" fmla="*/ 813721 w 1105826"/>
              <a:gd name="connsiteY21" fmla="*/ 1176762 h 1558227"/>
              <a:gd name="connsiteX22" fmla="*/ 810707 w 1105826"/>
              <a:gd name="connsiteY22" fmla="*/ 1151537 h 1558227"/>
              <a:gd name="connsiteX23" fmla="*/ 797301 w 1105826"/>
              <a:gd name="connsiteY23" fmla="*/ 1104102 h 1558227"/>
              <a:gd name="connsiteX24" fmla="*/ 732018 w 1105826"/>
              <a:gd name="connsiteY24" fmla="*/ 1195324 h 1558227"/>
              <a:gd name="connsiteX25" fmla="*/ 699892 w 1105826"/>
              <a:gd name="connsiteY25" fmla="*/ 1179935 h 1558227"/>
              <a:gd name="connsiteX26" fmla="*/ 692277 w 1105826"/>
              <a:gd name="connsiteY26" fmla="*/ 1185567 h 1558227"/>
              <a:gd name="connsiteX27" fmla="*/ 688073 w 1105826"/>
              <a:gd name="connsiteY27" fmla="*/ 1218407 h 1558227"/>
              <a:gd name="connsiteX28" fmla="*/ 658088 w 1105826"/>
              <a:gd name="connsiteY28" fmla="*/ 1204129 h 1558227"/>
              <a:gd name="connsiteX29" fmla="*/ 632705 w 1105826"/>
              <a:gd name="connsiteY29" fmla="*/ 1214917 h 1558227"/>
              <a:gd name="connsiteX30" fmla="*/ 612954 w 1105826"/>
              <a:gd name="connsiteY30" fmla="*/ 1212775 h 1558227"/>
              <a:gd name="connsiteX31" fmla="*/ 608591 w 1105826"/>
              <a:gd name="connsiteY31" fmla="*/ 1203415 h 1558227"/>
              <a:gd name="connsiteX32" fmla="*/ 631118 w 1105826"/>
              <a:gd name="connsiteY32" fmla="*/ 1167799 h 1558227"/>
              <a:gd name="connsiteX33" fmla="*/ 587174 w 1105826"/>
              <a:gd name="connsiteY33" fmla="*/ 1141701 h 1558227"/>
              <a:gd name="connsiteX34" fmla="*/ 610891 w 1105826"/>
              <a:gd name="connsiteY34" fmla="*/ 1110765 h 1558227"/>
              <a:gd name="connsiteX35" fmla="*/ 585587 w 1105826"/>
              <a:gd name="connsiteY35" fmla="*/ 1073324 h 1558227"/>
              <a:gd name="connsiteX36" fmla="*/ 594789 w 1105826"/>
              <a:gd name="connsiteY36" fmla="*/ 1052383 h 1558227"/>
              <a:gd name="connsiteX37" fmla="*/ 590505 w 1105826"/>
              <a:gd name="connsiteY37" fmla="*/ 1042071 h 1558227"/>
              <a:gd name="connsiteX38" fmla="*/ 541324 w 1105826"/>
              <a:gd name="connsiteY38" fmla="*/ 1046275 h 1558227"/>
              <a:gd name="connsiteX39" fmla="*/ 546481 w 1105826"/>
              <a:gd name="connsiteY39" fmla="*/ 997332 h 1558227"/>
              <a:gd name="connsiteX40" fmla="*/ 538072 w 1105826"/>
              <a:gd name="connsiteY40" fmla="*/ 1005741 h 1558227"/>
              <a:gd name="connsiteX41" fmla="*/ 542356 w 1105826"/>
              <a:gd name="connsiteY41" fmla="*/ 996777 h 1558227"/>
              <a:gd name="connsiteX42" fmla="*/ 434952 w 1105826"/>
              <a:gd name="connsiteY42" fmla="*/ 975915 h 1558227"/>
              <a:gd name="connsiteX43" fmla="*/ 508088 w 1105826"/>
              <a:gd name="connsiteY43" fmla="*/ 927211 h 1558227"/>
              <a:gd name="connsiteX44" fmla="*/ 532520 w 1105826"/>
              <a:gd name="connsiteY44" fmla="*/ 893578 h 1558227"/>
              <a:gd name="connsiteX45" fmla="*/ 393862 w 1105826"/>
              <a:gd name="connsiteY45" fmla="*/ 880489 h 1558227"/>
              <a:gd name="connsiteX46" fmla="*/ 391086 w 1105826"/>
              <a:gd name="connsiteY46" fmla="*/ 838051 h 1558227"/>
              <a:gd name="connsiteX47" fmla="*/ 357691 w 1105826"/>
              <a:gd name="connsiteY47" fmla="*/ 838924 h 1558227"/>
              <a:gd name="connsiteX48" fmla="*/ 316284 w 1105826"/>
              <a:gd name="connsiteY48" fmla="*/ 748812 h 1558227"/>
              <a:gd name="connsiteX49" fmla="*/ 252667 w 1105826"/>
              <a:gd name="connsiteY49" fmla="*/ 811161 h 1558227"/>
              <a:gd name="connsiteX50" fmla="*/ 217526 w 1105826"/>
              <a:gd name="connsiteY50" fmla="*/ 813620 h 1558227"/>
              <a:gd name="connsiteX51" fmla="*/ 203407 w 1105826"/>
              <a:gd name="connsiteY51" fmla="*/ 846222 h 1558227"/>
              <a:gd name="connsiteX52" fmla="*/ 174216 w 1105826"/>
              <a:gd name="connsiteY52" fmla="*/ 836465 h 1558227"/>
              <a:gd name="connsiteX53" fmla="*/ 179689 w 1105826"/>
              <a:gd name="connsiteY53" fmla="*/ 816396 h 1558227"/>
              <a:gd name="connsiteX54" fmla="*/ 132888 w 1105826"/>
              <a:gd name="connsiteY54" fmla="*/ 794899 h 1558227"/>
              <a:gd name="connsiteX55" fmla="*/ 122021 w 1105826"/>
              <a:gd name="connsiteY55" fmla="*/ 774355 h 1558227"/>
              <a:gd name="connsiteX56" fmla="*/ 139076 w 1105826"/>
              <a:gd name="connsiteY56" fmla="*/ 744926 h 1558227"/>
              <a:gd name="connsiteX57" fmla="*/ 104808 w 1105826"/>
              <a:gd name="connsiteY57" fmla="*/ 715735 h 1558227"/>
              <a:gd name="connsiteX58" fmla="*/ 103460 w 1105826"/>
              <a:gd name="connsiteY58" fmla="*/ 688209 h 1558227"/>
              <a:gd name="connsiteX59" fmla="*/ 12000 w 1105826"/>
              <a:gd name="connsiteY59" fmla="*/ 663460 h 1558227"/>
              <a:gd name="connsiteX60" fmla="*/ 103063 w 1105826"/>
              <a:gd name="connsiteY60" fmla="*/ 587786 h 1558227"/>
              <a:gd name="connsiteX61" fmla="*/ 101 w 1105826"/>
              <a:gd name="connsiteY61" fmla="*/ 549869 h 155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05826" h="1558227">
                <a:moveTo>
                  <a:pt x="101" y="549869"/>
                </a:moveTo>
                <a:cubicBezTo>
                  <a:pt x="-1644" y="457854"/>
                  <a:pt x="19218" y="67821"/>
                  <a:pt x="58880" y="0"/>
                </a:cubicBezTo>
                <a:cubicBezTo>
                  <a:pt x="164221" y="271603"/>
                  <a:pt x="307876" y="533291"/>
                  <a:pt x="587253" y="655925"/>
                </a:cubicBezTo>
                <a:cubicBezTo>
                  <a:pt x="739316" y="722715"/>
                  <a:pt x="922315" y="744212"/>
                  <a:pt x="1083579" y="698839"/>
                </a:cubicBezTo>
                <a:cubicBezTo>
                  <a:pt x="1094129" y="924196"/>
                  <a:pt x="1106424" y="1149792"/>
                  <a:pt x="1102379" y="1375467"/>
                </a:cubicBezTo>
                <a:cubicBezTo>
                  <a:pt x="1096350" y="1422982"/>
                  <a:pt x="1117371" y="1495642"/>
                  <a:pt x="1095953" y="1537921"/>
                </a:cubicBezTo>
                <a:cubicBezTo>
                  <a:pt x="1088180" y="1553310"/>
                  <a:pt x="1078344" y="1553786"/>
                  <a:pt x="1063034" y="1558228"/>
                </a:cubicBezTo>
                <a:lnTo>
                  <a:pt x="1055895" y="1552676"/>
                </a:lnTo>
                <a:lnTo>
                  <a:pt x="1063986" y="1530862"/>
                </a:lnTo>
                <a:cubicBezTo>
                  <a:pt x="1054785" y="1514918"/>
                  <a:pt x="1032019" y="1507699"/>
                  <a:pt x="1015916" y="1499846"/>
                </a:cubicBezTo>
                <a:lnTo>
                  <a:pt x="1081279" y="1451935"/>
                </a:lnTo>
                <a:cubicBezTo>
                  <a:pt x="1068111" y="1448365"/>
                  <a:pt x="1055261" y="1444161"/>
                  <a:pt x="1042410" y="1439798"/>
                </a:cubicBezTo>
                <a:cubicBezTo>
                  <a:pt x="1037810" y="1432976"/>
                  <a:pt x="1032971" y="1425044"/>
                  <a:pt x="1027339" y="1419015"/>
                </a:cubicBezTo>
                <a:cubicBezTo>
                  <a:pt x="1011474" y="1402040"/>
                  <a:pt x="994975" y="1402834"/>
                  <a:pt x="972685" y="1402992"/>
                </a:cubicBezTo>
                <a:lnTo>
                  <a:pt x="968640" y="1403072"/>
                </a:lnTo>
                <a:cubicBezTo>
                  <a:pt x="971416" y="1392363"/>
                  <a:pt x="972606" y="1382765"/>
                  <a:pt x="973082" y="1371659"/>
                </a:cubicBezTo>
                <a:cubicBezTo>
                  <a:pt x="951902" y="1344293"/>
                  <a:pt x="911051" y="1371104"/>
                  <a:pt x="886143" y="1348259"/>
                </a:cubicBezTo>
                <a:cubicBezTo>
                  <a:pt x="892568" y="1331522"/>
                  <a:pt x="929612" y="1315816"/>
                  <a:pt x="944525" y="1302886"/>
                </a:cubicBezTo>
                <a:cubicBezTo>
                  <a:pt x="960390" y="1289163"/>
                  <a:pt x="972130" y="1272347"/>
                  <a:pt x="983790" y="1255054"/>
                </a:cubicBezTo>
                <a:cubicBezTo>
                  <a:pt x="939766" y="1245535"/>
                  <a:pt x="904070" y="1248629"/>
                  <a:pt x="859966" y="1249105"/>
                </a:cubicBezTo>
                <a:cubicBezTo>
                  <a:pt x="847513" y="1234351"/>
                  <a:pt x="863695" y="1196831"/>
                  <a:pt x="856238" y="1173748"/>
                </a:cubicBezTo>
                <a:cubicBezTo>
                  <a:pt x="840691" y="1165815"/>
                  <a:pt x="830062" y="1172479"/>
                  <a:pt x="813721" y="1176762"/>
                </a:cubicBezTo>
                <a:cubicBezTo>
                  <a:pt x="808565" y="1168354"/>
                  <a:pt x="810548" y="1161135"/>
                  <a:pt x="810707" y="1151537"/>
                </a:cubicBezTo>
                <a:cubicBezTo>
                  <a:pt x="811103" y="1131389"/>
                  <a:pt x="811659" y="1118935"/>
                  <a:pt x="797301" y="1104102"/>
                </a:cubicBezTo>
                <a:cubicBezTo>
                  <a:pt x="754784" y="1106244"/>
                  <a:pt x="759781" y="1173748"/>
                  <a:pt x="732018" y="1195324"/>
                </a:cubicBezTo>
                <a:cubicBezTo>
                  <a:pt x="721230" y="1188502"/>
                  <a:pt x="712187" y="1183584"/>
                  <a:pt x="699892" y="1179935"/>
                </a:cubicBezTo>
                <a:lnTo>
                  <a:pt x="692277" y="1185567"/>
                </a:lnTo>
                <a:cubicBezTo>
                  <a:pt x="692594" y="1197862"/>
                  <a:pt x="692832" y="1206905"/>
                  <a:pt x="688073" y="1218407"/>
                </a:cubicBezTo>
                <a:cubicBezTo>
                  <a:pt x="678475" y="1211823"/>
                  <a:pt x="668876" y="1208333"/>
                  <a:pt x="658088" y="1204129"/>
                </a:cubicBezTo>
                <a:cubicBezTo>
                  <a:pt x="648411" y="1206429"/>
                  <a:pt x="641351" y="1209919"/>
                  <a:pt x="632705" y="1214917"/>
                </a:cubicBezTo>
                <a:cubicBezTo>
                  <a:pt x="627073" y="1218169"/>
                  <a:pt x="619220" y="1214282"/>
                  <a:pt x="612954" y="1212775"/>
                </a:cubicBezTo>
                <a:lnTo>
                  <a:pt x="608591" y="1203415"/>
                </a:lnTo>
                <a:cubicBezTo>
                  <a:pt x="617475" y="1191833"/>
                  <a:pt x="625169" y="1181125"/>
                  <a:pt x="631118" y="1167799"/>
                </a:cubicBezTo>
                <a:cubicBezTo>
                  <a:pt x="622076" y="1152568"/>
                  <a:pt x="603276" y="1148682"/>
                  <a:pt x="587174" y="1141701"/>
                </a:cubicBezTo>
                <a:cubicBezTo>
                  <a:pt x="590346" y="1129723"/>
                  <a:pt x="602562" y="1119887"/>
                  <a:pt x="610891" y="1110765"/>
                </a:cubicBezTo>
                <a:cubicBezTo>
                  <a:pt x="612398" y="1090141"/>
                  <a:pt x="596534" y="1089506"/>
                  <a:pt x="585587" y="1073324"/>
                </a:cubicBezTo>
                <a:lnTo>
                  <a:pt x="594789" y="1052383"/>
                </a:lnTo>
                <a:lnTo>
                  <a:pt x="590505" y="1042071"/>
                </a:lnTo>
                <a:cubicBezTo>
                  <a:pt x="572499" y="1033742"/>
                  <a:pt x="559965" y="1041357"/>
                  <a:pt x="541324" y="1046275"/>
                </a:cubicBezTo>
                <a:cubicBezTo>
                  <a:pt x="532361" y="1030966"/>
                  <a:pt x="554175" y="1017719"/>
                  <a:pt x="546481" y="997332"/>
                </a:cubicBezTo>
                <a:lnTo>
                  <a:pt x="538072" y="1005741"/>
                </a:lnTo>
                <a:lnTo>
                  <a:pt x="542356" y="996777"/>
                </a:lnTo>
                <a:cubicBezTo>
                  <a:pt x="496586" y="999078"/>
                  <a:pt x="476200" y="998126"/>
                  <a:pt x="434952" y="975915"/>
                </a:cubicBezTo>
                <a:cubicBezTo>
                  <a:pt x="459145" y="959892"/>
                  <a:pt x="485164" y="944900"/>
                  <a:pt x="508088" y="927211"/>
                </a:cubicBezTo>
                <a:cubicBezTo>
                  <a:pt x="519590" y="918326"/>
                  <a:pt x="530457" y="908570"/>
                  <a:pt x="532520" y="893578"/>
                </a:cubicBezTo>
                <a:cubicBezTo>
                  <a:pt x="499283" y="844873"/>
                  <a:pt x="440425" y="890643"/>
                  <a:pt x="393862" y="880489"/>
                </a:cubicBezTo>
                <a:cubicBezTo>
                  <a:pt x="384899" y="868511"/>
                  <a:pt x="390927" y="853202"/>
                  <a:pt x="391086" y="838051"/>
                </a:cubicBezTo>
                <a:cubicBezTo>
                  <a:pt x="378394" y="831467"/>
                  <a:pt x="370938" y="835830"/>
                  <a:pt x="357691" y="838924"/>
                </a:cubicBezTo>
                <a:cubicBezTo>
                  <a:pt x="335639" y="825677"/>
                  <a:pt x="345475" y="769754"/>
                  <a:pt x="316284" y="748812"/>
                </a:cubicBezTo>
                <a:cubicBezTo>
                  <a:pt x="274084" y="754920"/>
                  <a:pt x="278844" y="787364"/>
                  <a:pt x="252667" y="811161"/>
                </a:cubicBezTo>
                <a:cubicBezTo>
                  <a:pt x="244655" y="818458"/>
                  <a:pt x="228235" y="814334"/>
                  <a:pt x="217526" y="813620"/>
                </a:cubicBezTo>
                <a:cubicBezTo>
                  <a:pt x="203724" y="823932"/>
                  <a:pt x="213878" y="833768"/>
                  <a:pt x="203407" y="846222"/>
                </a:cubicBezTo>
                <a:cubicBezTo>
                  <a:pt x="189287" y="844873"/>
                  <a:pt x="185163" y="846063"/>
                  <a:pt x="174216" y="836465"/>
                </a:cubicBezTo>
                <a:lnTo>
                  <a:pt x="179689" y="816396"/>
                </a:lnTo>
                <a:cubicBezTo>
                  <a:pt x="166522" y="800690"/>
                  <a:pt x="148674" y="806243"/>
                  <a:pt x="132888" y="794899"/>
                </a:cubicBezTo>
                <a:cubicBezTo>
                  <a:pt x="124401" y="788792"/>
                  <a:pt x="124163" y="784191"/>
                  <a:pt x="122021" y="774355"/>
                </a:cubicBezTo>
                <a:cubicBezTo>
                  <a:pt x="129081" y="764757"/>
                  <a:pt x="134475" y="755872"/>
                  <a:pt x="139076" y="744926"/>
                </a:cubicBezTo>
                <a:cubicBezTo>
                  <a:pt x="131064" y="724222"/>
                  <a:pt x="118928" y="731361"/>
                  <a:pt x="104808" y="715735"/>
                </a:cubicBezTo>
                <a:cubicBezTo>
                  <a:pt x="106474" y="705185"/>
                  <a:pt x="107981" y="698363"/>
                  <a:pt x="103460" y="688209"/>
                </a:cubicBezTo>
                <a:cubicBezTo>
                  <a:pt x="76807" y="672741"/>
                  <a:pt x="41984" y="669331"/>
                  <a:pt x="12000" y="663460"/>
                </a:cubicBezTo>
                <a:cubicBezTo>
                  <a:pt x="41667" y="637522"/>
                  <a:pt x="73396" y="613963"/>
                  <a:pt x="103063" y="587786"/>
                </a:cubicBezTo>
                <a:cubicBezTo>
                  <a:pt x="69588" y="569542"/>
                  <a:pt x="36828" y="559388"/>
                  <a:pt x="101" y="54986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3E15C37B-5652-89FD-7646-BB0BB5CA941B}"/>
              </a:ext>
            </a:extLst>
          </p:cNvPr>
          <p:cNvSpPr/>
          <p:nvPr/>
        </p:nvSpPr>
        <p:spPr>
          <a:xfrm>
            <a:off x="1026332" y="2313079"/>
            <a:ext cx="459259" cy="806691"/>
          </a:xfrm>
          <a:custGeom>
            <a:avLst/>
            <a:gdLst>
              <a:gd name="connsiteX0" fmla="*/ 111878 w 459259"/>
              <a:gd name="connsiteY0" fmla="*/ 351085 h 806691"/>
              <a:gd name="connsiteX1" fmla="*/ 132740 w 459259"/>
              <a:gd name="connsiteY1" fmla="*/ 171497 h 806691"/>
              <a:gd name="connsiteX2" fmla="*/ 138610 w 459259"/>
              <a:gd name="connsiteY2" fmla="*/ 170466 h 806691"/>
              <a:gd name="connsiteX3" fmla="*/ 155982 w 459259"/>
              <a:gd name="connsiteY3" fmla="*/ 163247 h 806691"/>
              <a:gd name="connsiteX4" fmla="*/ 171371 w 459259"/>
              <a:gd name="connsiteY4" fmla="*/ 0 h 806691"/>
              <a:gd name="connsiteX5" fmla="*/ 275126 w 459259"/>
              <a:gd name="connsiteY5" fmla="*/ 165072 h 806691"/>
              <a:gd name="connsiteX6" fmla="*/ 292180 w 459259"/>
              <a:gd name="connsiteY6" fmla="*/ 154839 h 806691"/>
              <a:gd name="connsiteX7" fmla="*/ 295274 w 459259"/>
              <a:gd name="connsiteY7" fmla="*/ 119540 h 806691"/>
              <a:gd name="connsiteX8" fmla="*/ 361112 w 459259"/>
              <a:gd name="connsiteY8" fmla="*/ 216553 h 806691"/>
              <a:gd name="connsiteX9" fmla="*/ 455348 w 459259"/>
              <a:gd name="connsiteY9" fmla="*/ 607220 h 806691"/>
              <a:gd name="connsiteX10" fmla="*/ 441149 w 459259"/>
              <a:gd name="connsiteY10" fmla="*/ 756189 h 806691"/>
              <a:gd name="connsiteX11" fmla="*/ 378325 w 459259"/>
              <a:gd name="connsiteY11" fmla="*/ 728188 h 806691"/>
              <a:gd name="connsiteX12" fmla="*/ 365633 w 459259"/>
              <a:gd name="connsiteY12" fmla="*/ 746829 h 806691"/>
              <a:gd name="connsiteX13" fmla="*/ 302492 w 459259"/>
              <a:gd name="connsiteY13" fmla="*/ 734058 h 806691"/>
              <a:gd name="connsiteX14" fmla="*/ 288373 w 459259"/>
              <a:gd name="connsiteY14" fmla="*/ 772609 h 806691"/>
              <a:gd name="connsiteX15" fmla="*/ 267590 w 459259"/>
              <a:gd name="connsiteY15" fmla="*/ 806560 h 806691"/>
              <a:gd name="connsiteX16" fmla="*/ 201593 w 459259"/>
              <a:gd name="connsiteY16" fmla="*/ 759600 h 806691"/>
              <a:gd name="connsiteX17" fmla="*/ 167960 w 459259"/>
              <a:gd name="connsiteY17" fmla="*/ 753175 h 806691"/>
              <a:gd name="connsiteX18" fmla="*/ 175178 w 459259"/>
              <a:gd name="connsiteY18" fmla="*/ 728823 h 806691"/>
              <a:gd name="connsiteX19" fmla="*/ 107436 w 459259"/>
              <a:gd name="connsiteY19" fmla="*/ 711451 h 806691"/>
              <a:gd name="connsiteX20" fmla="*/ 119334 w 459259"/>
              <a:gd name="connsiteY20" fmla="*/ 677501 h 806691"/>
              <a:gd name="connsiteX21" fmla="*/ 119176 w 459259"/>
              <a:gd name="connsiteY21" fmla="*/ 671552 h 806691"/>
              <a:gd name="connsiteX22" fmla="*/ 172402 w 459259"/>
              <a:gd name="connsiteY22" fmla="*/ 657035 h 806691"/>
              <a:gd name="connsiteX23" fmla="*/ 143369 w 459259"/>
              <a:gd name="connsiteY23" fmla="*/ 617374 h 806691"/>
              <a:gd name="connsiteX24" fmla="*/ 160900 w 459259"/>
              <a:gd name="connsiteY24" fmla="*/ 601033 h 806691"/>
              <a:gd name="connsiteX25" fmla="*/ 158044 w 459259"/>
              <a:gd name="connsiteY25" fmla="*/ 590642 h 806691"/>
              <a:gd name="connsiteX26" fmla="*/ 1698 w 459259"/>
              <a:gd name="connsiteY26" fmla="*/ 534084 h 806691"/>
              <a:gd name="connsiteX27" fmla="*/ 32 w 459259"/>
              <a:gd name="connsiteY27" fmla="*/ 528532 h 806691"/>
              <a:gd name="connsiteX28" fmla="*/ 34300 w 459259"/>
              <a:gd name="connsiteY28" fmla="*/ 140085 h 806691"/>
              <a:gd name="connsiteX29" fmla="*/ 41756 w 459259"/>
              <a:gd name="connsiteY29" fmla="*/ 121603 h 806691"/>
              <a:gd name="connsiteX30" fmla="*/ 111878 w 459259"/>
              <a:gd name="connsiteY30" fmla="*/ 351085 h 806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9259" h="806691">
                <a:moveTo>
                  <a:pt x="111878" y="351085"/>
                </a:moveTo>
                <a:cubicBezTo>
                  <a:pt x="114654" y="298494"/>
                  <a:pt x="110212" y="218536"/>
                  <a:pt x="132740" y="171497"/>
                </a:cubicBezTo>
                <a:cubicBezTo>
                  <a:pt x="134723" y="171180"/>
                  <a:pt x="136706" y="170783"/>
                  <a:pt x="138610" y="170466"/>
                </a:cubicBezTo>
                <a:cubicBezTo>
                  <a:pt x="145353" y="169197"/>
                  <a:pt x="150112" y="166738"/>
                  <a:pt x="155982" y="163247"/>
                </a:cubicBezTo>
                <a:cubicBezTo>
                  <a:pt x="180096" y="117081"/>
                  <a:pt x="174385" y="50925"/>
                  <a:pt x="171371" y="0"/>
                </a:cubicBezTo>
                <a:cubicBezTo>
                  <a:pt x="191281" y="44262"/>
                  <a:pt x="227452" y="145082"/>
                  <a:pt x="275126" y="165072"/>
                </a:cubicBezTo>
                <a:cubicBezTo>
                  <a:pt x="283296" y="162771"/>
                  <a:pt x="288531" y="163406"/>
                  <a:pt x="292180" y="154839"/>
                </a:cubicBezTo>
                <a:cubicBezTo>
                  <a:pt x="296305" y="145400"/>
                  <a:pt x="295036" y="129852"/>
                  <a:pt x="295274" y="119540"/>
                </a:cubicBezTo>
                <a:cubicBezTo>
                  <a:pt x="320340" y="146907"/>
                  <a:pt x="341281" y="185141"/>
                  <a:pt x="361112" y="216553"/>
                </a:cubicBezTo>
                <a:cubicBezTo>
                  <a:pt x="457252" y="369012"/>
                  <a:pt x="467009" y="427632"/>
                  <a:pt x="455348" y="607220"/>
                </a:cubicBezTo>
                <a:cubicBezTo>
                  <a:pt x="452175" y="656480"/>
                  <a:pt x="452096" y="708040"/>
                  <a:pt x="441149" y="756189"/>
                </a:cubicBezTo>
                <a:cubicBezTo>
                  <a:pt x="422905" y="759759"/>
                  <a:pt x="402201" y="724302"/>
                  <a:pt x="378325" y="728188"/>
                </a:cubicBezTo>
                <a:cubicBezTo>
                  <a:pt x="374756" y="735407"/>
                  <a:pt x="372059" y="741673"/>
                  <a:pt x="365633" y="746829"/>
                </a:cubicBezTo>
                <a:cubicBezTo>
                  <a:pt x="360715" y="750716"/>
                  <a:pt x="314708" y="735169"/>
                  <a:pt x="302492" y="734058"/>
                </a:cubicBezTo>
                <a:cubicBezTo>
                  <a:pt x="288214" y="744370"/>
                  <a:pt x="291545" y="755952"/>
                  <a:pt x="288373" y="772609"/>
                </a:cubicBezTo>
                <a:cubicBezTo>
                  <a:pt x="285120" y="789664"/>
                  <a:pt x="281471" y="796882"/>
                  <a:pt x="267590" y="806560"/>
                </a:cubicBezTo>
                <a:cubicBezTo>
                  <a:pt x="222693" y="809257"/>
                  <a:pt x="228483" y="769833"/>
                  <a:pt x="201593" y="759600"/>
                </a:cubicBezTo>
                <a:cubicBezTo>
                  <a:pt x="189377" y="754920"/>
                  <a:pt x="180810" y="762456"/>
                  <a:pt x="167960" y="753175"/>
                </a:cubicBezTo>
                <a:cubicBezTo>
                  <a:pt x="171688" y="744608"/>
                  <a:pt x="174068" y="738263"/>
                  <a:pt x="175178" y="728823"/>
                </a:cubicBezTo>
                <a:cubicBezTo>
                  <a:pt x="153919" y="714069"/>
                  <a:pt x="126474" y="727554"/>
                  <a:pt x="107436" y="711451"/>
                </a:cubicBezTo>
                <a:cubicBezTo>
                  <a:pt x="112275" y="701139"/>
                  <a:pt x="119255" y="689082"/>
                  <a:pt x="119334" y="677501"/>
                </a:cubicBezTo>
                <a:cubicBezTo>
                  <a:pt x="119334" y="675518"/>
                  <a:pt x="119255" y="673535"/>
                  <a:pt x="119176" y="671552"/>
                </a:cubicBezTo>
                <a:cubicBezTo>
                  <a:pt x="125680" y="661557"/>
                  <a:pt x="159313" y="660446"/>
                  <a:pt x="172402" y="657035"/>
                </a:cubicBezTo>
                <a:cubicBezTo>
                  <a:pt x="179620" y="636729"/>
                  <a:pt x="150271" y="634032"/>
                  <a:pt x="143369" y="617374"/>
                </a:cubicBezTo>
                <a:lnTo>
                  <a:pt x="160900" y="601033"/>
                </a:lnTo>
                <a:lnTo>
                  <a:pt x="158044" y="590642"/>
                </a:lnTo>
                <a:cubicBezTo>
                  <a:pt x="123301" y="560657"/>
                  <a:pt x="45643" y="546855"/>
                  <a:pt x="1698" y="534084"/>
                </a:cubicBezTo>
                <a:cubicBezTo>
                  <a:pt x="1143" y="532260"/>
                  <a:pt x="508" y="530435"/>
                  <a:pt x="32" y="528532"/>
                </a:cubicBezTo>
                <a:cubicBezTo>
                  <a:pt x="-1158" y="524089"/>
                  <a:pt x="31127" y="165944"/>
                  <a:pt x="34300" y="140085"/>
                </a:cubicBezTo>
                <a:cubicBezTo>
                  <a:pt x="35093" y="133501"/>
                  <a:pt x="38425" y="127234"/>
                  <a:pt x="41756" y="121603"/>
                </a:cubicBezTo>
                <a:cubicBezTo>
                  <a:pt x="67378" y="197515"/>
                  <a:pt x="90778" y="273983"/>
                  <a:pt x="111878" y="35108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5F94AD19-860E-F928-6DA3-73F683476B4F}"/>
              </a:ext>
            </a:extLst>
          </p:cNvPr>
          <p:cNvSpPr/>
          <p:nvPr/>
        </p:nvSpPr>
        <p:spPr>
          <a:xfrm>
            <a:off x="898733" y="4185189"/>
            <a:ext cx="489504" cy="1578296"/>
          </a:xfrm>
          <a:custGeom>
            <a:avLst/>
            <a:gdLst>
              <a:gd name="connsiteX0" fmla="*/ 207668 w 489504"/>
              <a:gd name="connsiteY0" fmla="*/ 330144 h 1578296"/>
              <a:gd name="connsiteX1" fmla="*/ 446035 w 489504"/>
              <a:gd name="connsiteY1" fmla="*/ 0 h 1578296"/>
              <a:gd name="connsiteX2" fmla="*/ 368536 w 489504"/>
              <a:gd name="connsiteY2" fmla="*/ 176494 h 1578296"/>
              <a:gd name="connsiteX3" fmla="*/ 489504 w 489504"/>
              <a:gd name="connsiteY3" fmla="*/ 78054 h 1578296"/>
              <a:gd name="connsiteX4" fmla="*/ 220440 w 489504"/>
              <a:gd name="connsiteY4" fmla="*/ 386463 h 1578296"/>
              <a:gd name="connsiteX5" fmla="*/ 147145 w 489504"/>
              <a:gd name="connsiteY5" fmla="*/ 646961 h 1578296"/>
              <a:gd name="connsiteX6" fmla="*/ 100820 w 489504"/>
              <a:gd name="connsiteY6" fmla="*/ 812668 h 1578296"/>
              <a:gd name="connsiteX7" fmla="*/ 116367 w 489504"/>
              <a:gd name="connsiteY7" fmla="*/ 1070786 h 1578296"/>
              <a:gd name="connsiteX8" fmla="*/ 76864 w 489504"/>
              <a:gd name="connsiteY8" fmla="*/ 1508254 h 1578296"/>
              <a:gd name="connsiteX9" fmla="*/ 0 w 489504"/>
              <a:gd name="connsiteY9" fmla="*/ 1578297 h 1578296"/>
              <a:gd name="connsiteX10" fmla="*/ 25780 w 489504"/>
              <a:gd name="connsiteY10" fmla="*/ 1248073 h 1578296"/>
              <a:gd name="connsiteX11" fmla="*/ 63221 w 489504"/>
              <a:gd name="connsiteY11" fmla="*/ 1008517 h 1578296"/>
              <a:gd name="connsiteX12" fmla="*/ 40217 w 489504"/>
              <a:gd name="connsiteY12" fmla="*/ 798945 h 1578296"/>
              <a:gd name="connsiteX13" fmla="*/ 80989 w 489504"/>
              <a:gd name="connsiteY13" fmla="*/ 625227 h 1578296"/>
              <a:gd name="connsiteX14" fmla="*/ 39265 w 489504"/>
              <a:gd name="connsiteY14" fmla="*/ 261925 h 1578296"/>
              <a:gd name="connsiteX15" fmla="*/ 129376 w 489504"/>
              <a:gd name="connsiteY15" fmla="*/ 546141 h 1578296"/>
              <a:gd name="connsiteX16" fmla="*/ 210683 w 489504"/>
              <a:gd name="connsiteY16" fmla="*/ 214094 h 1578296"/>
              <a:gd name="connsiteX17" fmla="*/ 207668 w 489504"/>
              <a:gd name="connsiteY17" fmla="*/ 330144 h 1578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9504" h="1578296">
                <a:moveTo>
                  <a:pt x="207668" y="330144"/>
                </a:moveTo>
                <a:cubicBezTo>
                  <a:pt x="335538" y="206558"/>
                  <a:pt x="357352" y="148890"/>
                  <a:pt x="446035" y="0"/>
                </a:cubicBezTo>
                <a:cubicBezTo>
                  <a:pt x="423666" y="60444"/>
                  <a:pt x="395903" y="118271"/>
                  <a:pt x="368536" y="176494"/>
                </a:cubicBezTo>
                <a:cubicBezTo>
                  <a:pt x="410419" y="146193"/>
                  <a:pt x="449684" y="110973"/>
                  <a:pt x="489504" y="78054"/>
                </a:cubicBezTo>
                <a:cubicBezTo>
                  <a:pt x="408991" y="182602"/>
                  <a:pt x="282629" y="272793"/>
                  <a:pt x="220440" y="386463"/>
                </a:cubicBezTo>
                <a:cubicBezTo>
                  <a:pt x="177288" y="465390"/>
                  <a:pt x="170228" y="561054"/>
                  <a:pt x="147145" y="646961"/>
                </a:cubicBezTo>
                <a:cubicBezTo>
                  <a:pt x="132311" y="702170"/>
                  <a:pt x="108832" y="755713"/>
                  <a:pt x="100820" y="812668"/>
                </a:cubicBezTo>
                <a:cubicBezTo>
                  <a:pt x="88763" y="898575"/>
                  <a:pt x="122475" y="983610"/>
                  <a:pt x="116367" y="1070786"/>
                </a:cubicBezTo>
                <a:cubicBezTo>
                  <a:pt x="109625" y="1166926"/>
                  <a:pt x="52988" y="1425361"/>
                  <a:pt x="76864" y="1508254"/>
                </a:cubicBezTo>
                <a:lnTo>
                  <a:pt x="0" y="1578297"/>
                </a:lnTo>
                <a:cubicBezTo>
                  <a:pt x="20862" y="1469227"/>
                  <a:pt x="13326" y="1357857"/>
                  <a:pt x="25780" y="1248073"/>
                </a:cubicBezTo>
                <a:cubicBezTo>
                  <a:pt x="34902" y="1168036"/>
                  <a:pt x="62269" y="1089506"/>
                  <a:pt x="63221" y="1008517"/>
                </a:cubicBezTo>
                <a:cubicBezTo>
                  <a:pt x="64014" y="937840"/>
                  <a:pt x="38551" y="869304"/>
                  <a:pt x="40217" y="798945"/>
                </a:cubicBezTo>
                <a:cubicBezTo>
                  <a:pt x="41645" y="738024"/>
                  <a:pt x="67504" y="683688"/>
                  <a:pt x="80989" y="625227"/>
                </a:cubicBezTo>
                <a:cubicBezTo>
                  <a:pt x="108038" y="508304"/>
                  <a:pt x="67108" y="375437"/>
                  <a:pt x="39265" y="261925"/>
                </a:cubicBezTo>
                <a:cubicBezTo>
                  <a:pt x="92174" y="353306"/>
                  <a:pt x="109387" y="443735"/>
                  <a:pt x="129376" y="546141"/>
                </a:cubicBezTo>
                <a:cubicBezTo>
                  <a:pt x="166024" y="438896"/>
                  <a:pt x="184189" y="324274"/>
                  <a:pt x="210683" y="214094"/>
                </a:cubicBezTo>
                <a:cubicBezTo>
                  <a:pt x="213856" y="252089"/>
                  <a:pt x="209414" y="292069"/>
                  <a:pt x="207668" y="330144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979D3380-C1FE-811F-AA2C-0BF70BA35067}"/>
              </a:ext>
            </a:extLst>
          </p:cNvPr>
          <p:cNvSpPr/>
          <p:nvPr/>
        </p:nvSpPr>
        <p:spPr>
          <a:xfrm>
            <a:off x="2017589" y="304690"/>
            <a:ext cx="2020127" cy="1446223"/>
          </a:xfrm>
          <a:custGeom>
            <a:avLst/>
            <a:gdLst>
              <a:gd name="connsiteX0" fmla="*/ 1089586 w 2020127"/>
              <a:gd name="connsiteY0" fmla="*/ 12295 h 1446223"/>
              <a:gd name="connsiteX1" fmla="*/ 1254102 w 2020127"/>
              <a:gd name="connsiteY1" fmla="*/ 0 h 1446223"/>
              <a:gd name="connsiteX2" fmla="*/ 1202780 w 2020127"/>
              <a:gd name="connsiteY2" fmla="*/ 107483 h 1446223"/>
              <a:gd name="connsiteX3" fmla="*/ 1349608 w 2020127"/>
              <a:gd name="connsiteY3" fmla="*/ 44262 h 1446223"/>
              <a:gd name="connsiteX4" fmla="*/ 1252198 w 2020127"/>
              <a:gd name="connsiteY4" fmla="*/ 128900 h 1446223"/>
              <a:gd name="connsiteX5" fmla="*/ 1252436 w 2020127"/>
              <a:gd name="connsiteY5" fmla="*/ 143099 h 1446223"/>
              <a:gd name="connsiteX6" fmla="*/ 1371025 w 2020127"/>
              <a:gd name="connsiteY6" fmla="*/ 120730 h 1446223"/>
              <a:gd name="connsiteX7" fmla="*/ 1394346 w 2020127"/>
              <a:gd name="connsiteY7" fmla="*/ 234083 h 1446223"/>
              <a:gd name="connsiteX8" fmla="*/ 1454790 w 2020127"/>
              <a:gd name="connsiteY8" fmla="*/ 147859 h 1446223"/>
              <a:gd name="connsiteX9" fmla="*/ 1496753 w 2020127"/>
              <a:gd name="connsiteY9" fmla="*/ 116129 h 1446223"/>
              <a:gd name="connsiteX10" fmla="*/ 1523326 w 2020127"/>
              <a:gd name="connsiteY10" fmla="*/ 139054 h 1446223"/>
              <a:gd name="connsiteX11" fmla="*/ 1535542 w 2020127"/>
              <a:gd name="connsiteY11" fmla="*/ 226706 h 1446223"/>
              <a:gd name="connsiteX12" fmla="*/ 1622639 w 2020127"/>
              <a:gd name="connsiteY12" fmla="*/ 84162 h 1446223"/>
              <a:gd name="connsiteX13" fmla="*/ 1689508 w 2020127"/>
              <a:gd name="connsiteY13" fmla="*/ 170228 h 1446223"/>
              <a:gd name="connsiteX14" fmla="*/ 1699820 w 2020127"/>
              <a:gd name="connsiteY14" fmla="*/ 167769 h 1446223"/>
              <a:gd name="connsiteX15" fmla="*/ 1684194 w 2020127"/>
              <a:gd name="connsiteY15" fmla="*/ 78768 h 1446223"/>
              <a:gd name="connsiteX16" fmla="*/ 1690460 w 2020127"/>
              <a:gd name="connsiteY16" fmla="*/ 76150 h 1446223"/>
              <a:gd name="connsiteX17" fmla="*/ 1703787 w 2020127"/>
              <a:gd name="connsiteY17" fmla="*/ 106452 h 1446223"/>
              <a:gd name="connsiteX18" fmla="*/ 1714178 w 2020127"/>
              <a:gd name="connsiteY18" fmla="*/ 109863 h 1446223"/>
              <a:gd name="connsiteX19" fmla="*/ 1772004 w 2020127"/>
              <a:gd name="connsiteY19" fmla="*/ 76309 h 1446223"/>
              <a:gd name="connsiteX20" fmla="*/ 1776526 w 2020127"/>
              <a:gd name="connsiteY20" fmla="*/ 92412 h 1446223"/>
              <a:gd name="connsiteX21" fmla="*/ 1750349 w 2020127"/>
              <a:gd name="connsiteY21" fmla="*/ 112560 h 1446223"/>
              <a:gd name="connsiteX22" fmla="*/ 1745907 w 2020127"/>
              <a:gd name="connsiteY22" fmla="*/ 185458 h 1446223"/>
              <a:gd name="connsiteX23" fmla="*/ 1559973 w 2020127"/>
              <a:gd name="connsiteY23" fmla="*/ 228531 h 1446223"/>
              <a:gd name="connsiteX24" fmla="*/ 1556642 w 2020127"/>
              <a:gd name="connsiteY24" fmla="*/ 232735 h 1446223"/>
              <a:gd name="connsiteX25" fmla="*/ 1591068 w 2020127"/>
              <a:gd name="connsiteY25" fmla="*/ 249393 h 1446223"/>
              <a:gd name="connsiteX26" fmla="*/ 1715526 w 2020127"/>
              <a:gd name="connsiteY26" fmla="*/ 258673 h 1446223"/>
              <a:gd name="connsiteX27" fmla="*/ 1559259 w 2020127"/>
              <a:gd name="connsiteY27" fmla="*/ 337283 h 1446223"/>
              <a:gd name="connsiteX28" fmla="*/ 1556959 w 2020127"/>
              <a:gd name="connsiteY28" fmla="*/ 345215 h 1446223"/>
              <a:gd name="connsiteX29" fmla="*/ 1566160 w 2020127"/>
              <a:gd name="connsiteY29" fmla="*/ 346008 h 1446223"/>
              <a:gd name="connsiteX30" fmla="*/ 1673961 w 2020127"/>
              <a:gd name="connsiteY30" fmla="*/ 327843 h 1446223"/>
              <a:gd name="connsiteX31" fmla="*/ 1577504 w 2020127"/>
              <a:gd name="connsiteY31" fmla="*/ 417479 h 1446223"/>
              <a:gd name="connsiteX32" fmla="*/ 1745669 w 2020127"/>
              <a:gd name="connsiteY32" fmla="*/ 387098 h 1446223"/>
              <a:gd name="connsiteX33" fmla="*/ 1724331 w 2020127"/>
              <a:gd name="connsiteY33" fmla="*/ 456903 h 1446223"/>
              <a:gd name="connsiteX34" fmla="*/ 1727107 w 2020127"/>
              <a:gd name="connsiteY34" fmla="*/ 492915 h 1446223"/>
              <a:gd name="connsiteX35" fmla="*/ 2020128 w 2020127"/>
              <a:gd name="connsiteY35" fmla="*/ 699949 h 1446223"/>
              <a:gd name="connsiteX36" fmla="*/ 1928034 w 2020127"/>
              <a:gd name="connsiteY36" fmla="*/ 795217 h 1446223"/>
              <a:gd name="connsiteX37" fmla="*/ 1916532 w 2020127"/>
              <a:gd name="connsiteY37" fmla="*/ 795455 h 1446223"/>
              <a:gd name="connsiteX38" fmla="*/ 1695061 w 2020127"/>
              <a:gd name="connsiteY38" fmla="*/ 990511 h 1446223"/>
              <a:gd name="connsiteX39" fmla="*/ 1688715 w 2020127"/>
              <a:gd name="connsiteY39" fmla="*/ 988528 h 1446223"/>
              <a:gd name="connsiteX40" fmla="*/ 1581073 w 2020127"/>
              <a:gd name="connsiteY40" fmla="*/ 1062536 h 1446223"/>
              <a:gd name="connsiteX41" fmla="*/ 1338344 w 2020127"/>
              <a:gd name="connsiteY41" fmla="*/ 1216662 h 1446223"/>
              <a:gd name="connsiteX42" fmla="*/ 1235065 w 2020127"/>
              <a:gd name="connsiteY42" fmla="*/ 1254737 h 1446223"/>
              <a:gd name="connsiteX43" fmla="*/ 1231019 w 2020127"/>
              <a:gd name="connsiteY43" fmla="*/ 1259100 h 1446223"/>
              <a:gd name="connsiteX44" fmla="*/ 1228877 w 2020127"/>
              <a:gd name="connsiteY44" fmla="*/ 1262035 h 1446223"/>
              <a:gd name="connsiteX45" fmla="*/ 1196752 w 2020127"/>
              <a:gd name="connsiteY45" fmla="*/ 1286546 h 1446223"/>
              <a:gd name="connsiteX46" fmla="*/ 1016767 w 2020127"/>
              <a:gd name="connsiteY46" fmla="*/ 1342548 h 1446223"/>
              <a:gd name="connsiteX47" fmla="*/ 924672 w 2020127"/>
              <a:gd name="connsiteY47" fmla="*/ 1364203 h 1446223"/>
              <a:gd name="connsiteX48" fmla="*/ 870494 w 2020127"/>
              <a:gd name="connsiteY48" fmla="*/ 1389983 h 1446223"/>
              <a:gd name="connsiteX49" fmla="*/ 822583 w 2020127"/>
              <a:gd name="connsiteY49" fmla="*/ 1341596 h 1446223"/>
              <a:gd name="connsiteX50" fmla="*/ 796169 w 2020127"/>
              <a:gd name="connsiteY50" fmla="*/ 1348894 h 1446223"/>
              <a:gd name="connsiteX51" fmla="*/ 763725 w 2020127"/>
              <a:gd name="connsiteY51" fmla="*/ 1383558 h 1446223"/>
              <a:gd name="connsiteX52" fmla="*/ 658542 w 2020127"/>
              <a:gd name="connsiteY52" fmla="*/ 1351511 h 1446223"/>
              <a:gd name="connsiteX53" fmla="*/ 572556 w 2020127"/>
              <a:gd name="connsiteY53" fmla="*/ 1433770 h 1446223"/>
              <a:gd name="connsiteX54" fmla="*/ 488315 w 2020127"/>
              <a:gd name="connsiteY54" fmla="*/ 1445827 h 1446223"/>
              <a:gd name="connsiteX55" fmla="*/ 477923 w 2020127"/>
              <a:gd name="connsiteY55" fmla="*/ 1442337 h 1446223"/>
              <a:gd name="connsiteX56" fmla="*/ 388447 w 2020127"/>
              <a:gd name="connsiteY56" fmla="*/ 1446223 h 1446223"/>
              <a:gd name="connsiteX57" fmla="*/ 425649 w 2020127"/>
              <a:gd name="connsiteY57" fmla="*/ 1439243 h 1446223"/>
              <a:gd name="connsiteX58" fmla="*/ 426046 w 2020127"/>
              <a:gd name="connsiteY58" fmla="*/ 1431866 h 1446223"/>
              <a:gd name="connsiteX59" fmla="*/ 80275 w 2020127"/>
              <a:gd name="connsiteY59" fmla="*/ 1123536 h 1446223"/>
              <a:gd name="connsiteX60" fmla="*/ 75833 w 2020127"/>
              <a:gd name="connsiteY60" fmla="*/ 1114255 h 1446223"/>
              <a:gd name="connsiteX61" fmla="*/ 96219 w 2020127"/>
              <a:gd name="connsiteY61" fmla="*/ 1095376 h 1446223"/>
              <a:gd name="connsiteX62" fmla="*/ 216949 w 2020127"/>
              <a:gd name="connsiteY62" fmla="*/ 1129723 h 1446223"/>
              <a:gd name="connsiteX63" fmla="*/ 184268 w 2020127"/>
              <a:gd name="connsiteY63" fmla="*/ 1068486 h 1446223"/>
              <a:gd name="connsiteX64" fmla="*/ 279773 w 2020127"/>
              <a:gd name="connsiteY64" fmla="*/ 1161453 h 1446223"/>
              <a:gd name="connsiteX65" fmla="*/ 254945 w 2020127"/>
              <a:gd name="connsiteY65" fmla="*/ 1093314 h 1446223"/>
              <a:gd name="connsiteX66" fmla="*/ 353703 w 2020127"/>
              <a:gd name="connsiteY66" fmla="*/ 1121632 h 1446223"/>
              <a:gd name="connsiteX67" fmla="*/ 228769 w 2020127"/>
              <a:gd name="connsiteY67" fmla="*/ 956878 h 1446223"/>
              <a:gd name="connsiteX68" fmla="*/ 382973 w 2020127"/>
              <a:gd name="connsiteY68" fmla="*/ 1055318 h 1446223"/>
              <a:gd name="connsiteX69" fmla="*/ 256611 w 2020127"/>
              <a:gd name="connsiteY69" fmla="*/ 903255 h 1446223"/>
              <a:gd name="connsiteX70" fmla="*/ 357034 w 2020127"/>
              <a:gd name="connsiteY70" fmla="*/ 932605 h 1446223"/>
              <a:gd name="connsiteX71" fmla="*/ 312534 w 2020127"/>
              <a:gd name="connsiteY71" fmla="*/ 838051 h 1446223"/>
              <a:gd name="connsiteX72" fmla="*/ 157695 w 2020127"/>
              <a:gd name="connsiteY72" fmla="*/ 793234 h 1446223"/>
              <a:gd name="connsiteX73" fmla="*/ 325384 w 2020127"/>
              <a:gd name="connsiteY73" fmla="*/ 725491 h 1446223"/>
              <a:gd name="connsiteX74" fmla="*/ 0 w 2020127"/>
              <a:gd name="connsiteY74" fmla="*/ 639822 h 1446223"/>
              <a:gd name="connsiteX75" fmla="*/ 153015 w 2020127"/>
              <a:gd name="connsiteY75" fmla="*/ 705105 h 1446223"/>
              <a:gd name="connsiteX76" fmla="*/ 191804 w 2020127"/>
              <a:gd name="connsiteY76" fmla="*/ 565814 h 1446223"/>
              <a:gd name="connsiteX77" fmla="*/ 236463 w 2020127"/>
              <a:gd name="connsiteY77" fmla="*/ 665523 h 1446223"/>
              <a:gd name="connsiteX78" fmla="*/ 250186 w 2020127"/>
              <a:gd name="connsiteY78" fmla="*/ 667347 h 1446223"/>
              <a:gd name="connsiteX79" fmla="*/ 271286 w 2020127"/>
              <a:gd name="connsiteY79" fmla="*/ 612614 h 1446223"/>
              <a:gd name="connsiteX80" fmla="*/ 364412 w 2020127"/>
              <a:gd name="connsiteY80" fmla="*/ 724698 h 1446223"/>
              <a:gd name="connsiteX81" fmla="*/ 324036 w 2020127"/>
              <a:gd name="connsiteY81" fmla="*/ 586358 h 1446223"/>
              <a:gd name="connsiteX82" fmla="*/ 410419 w 2020127"/>
              <a:gd name="connsiteY82" fmla="*/ 673059 h 1446223"/>
              <a:gd name="connsiteX83" fmla="*/ 422238 w 2020127"/>
              <a:gd name="connsiteY83" fmla="*/ 666871 h 1446223"/>
              <a:gd name="connsiteX84" fmla="*/ 404549 w 2020127"/>
              <a:gd name="connsiteY84" fmla="*/ 545903 h 1446223"/>
              <a:gd name="connsiteX85" fmla="*/ 509018 w 2020127"/>
              <a:gd name="connsiteY85" fmla="*/ 673217 h 1446223"/>
              <a:gd name="connsiteX86" fmla="*/ 518061 w 2020127"/>
              <a:gd name="connsiteY86" fmla="*/ 669568 h 1446223"/>
              <a:gd name="connsiteX87" fmla="*/ 517743 w 2020127"/>
              <a:gd name="connsiteY87" fmla="*/ 555819 h 1446223"/>
              <a:gd name="connsiteX88" fmla="*/ 642440 w 2020127"/>
              <a:gd name="connsiteY88" fmla="*/ 584772 h 1446223"/>
              <a:gd name="connsiteX89" fmla="*/ 654259 w 2020127"/>
              <a:gd name="connsiteY89" fmla="*/ 563037 h 1446223"/>
              <a:gd name="connsiteX90" fmla="*/ 551773 w 2020127"/>
              <a:gd name="connsiteY90" fmla="*/ 474195 h 1446223"/>
              <a:gd name="connsiteX91" fmla="*/ 709071 w 2020127"/>
              <a:gd name="connsiteY91" fmla="*/ 522582 h 1446223"/>
              <a:gd name="connsiteX92" fmla="*/ 688448 w 2020127"/>
              <a:gd name="connsiteY92" fmla="*/ 475940 h 1446223"/>
              <a:gd name="connsiteX93" fmla="*/ 514650 w 2020127"/>
              <a:gd name="connsiteY93" fmla="*/ 386384 h 1446223"/>
              <a:gd name="connsiteX94" fmla="*/ 703757 w 2020127"/>
              <a:gd name="connsiteY94" fmla="*/ 436278 h 1446223"/>
              <a:gd name="connsiteX95" fmla="*/ 620546 w 2020127"/>
              <a:gd name="connsiteY95" fmla="*/ 355369 h 1446223"/>
              <a:gd name="connsiteX96" fmla="*/ 574539 w 2020127"/>
              <a:gd name="connsiteY96" fmla="*/ 327050 h 1446223"/>
              <a:gd name="connsiteX97" fmla="*/ 579140 w 2020127"/>
              <a:gd name="connsiteY97" fmla="*/ 323957 h 1446223"/>
              <a:gd name="connsiteX98" fmla="*/ 699711 w 2020127"/>
              <a:gd name="connsiteY98" fmla="*/ 349419 h 1446223"/>
              <a:gd name="connsiteX99" fmla="*/ 747940 w 2020127"/>
              <a:gd name="connsiteY99" fmla="*/ 364967 h 1446223"/>
              <a:gd name="connsiteX100" fmla="*/ 741515 w 2020127"/>
              <a:gd name="connsiteY100" fmla="*/ 298256 h 1446223"/>
              <a:gd name="connsiteX101" fmla="*/ 736200 w 2020127"/>
              <a:gd name="connsiteY101" fmla="*/ 159281 h 1446223"/>
              <a:gd name="connsiteX102" fmla="*/ 810764 w 2020127"/>
              <a:gd name="connsiteY102" fmla="*/ 202354 h 1446223"/>
              <a:gd name="connsiteX103" fmla="*/ 814096 w 2020127"/>
              <a:gd name="connsiteY103" fmla="*/ 196008 h 1446223"/>
              <a:gd name="connsiteX104" fmla="*/ 802752 w 2020127"/>
              <a:gd name="connsiteY104" fmla="*/ 174035 h 1446223"/>
              <a:gd name="connsiteX105" fmla="*/ 805370 w 2020127"/>
              <a:gd name="connsiteY105" fmla="*/ 166420 h 1446223"/>
              <a:gd name="connsiteX106" fmla="*/ 913567 w 2020127"/>
              <a:gd name="connsiteY106" fmla="*/ 267796 h 1446223"/>
              <a:gd name="connsiteX107" fmla="*/ 854630 w 2020127"/>
              <a:gd name="connsiteY107" fmla="*/ 132787 h 1446223"/>
              <a:gd name="connsiteX108" fmla="*/ 1034297 w 2020127"/>
              <a:gd name="connsiteY108" fmla="*/ 222105 h 1446223"/>
              <a:gd name="connsiteX109" fmla="*/ 968459 w 2020127"/>
              <a:gd name="connsiteY109" fmla="*/ 122634 h 1446223"/>
              <a:gd name="connsiteX110" fmla="*/ 1108703 w 2020127"/>
              <a:gd name="connsiteY110" fmla="*/ 214094 h 1446223"/>
              <a:gd name="connsiteX111" fmla="*/ 1038184 w 2020127"/>
              <a:gd name="connsiteY111" fmla="*/ 91381 h 1446223"/>
              <a:gd name="connsiteX112" fmla="*/ 1064440 w 2020127"/>
              <a:gd name="connsiteY112" fmla="*/ 97092 h 1446223"/>
              <a:gd name="connsiteX113" fmla="*/ 1063330 w 2020127"/>
              <a:gd name="connsiteY113" fmla="*/ 78292 h 1446223"/>
              <a:gd name="connsiteX114" fmla="*/ 1087523 w 2020127"/>
              <a:gd name="connsiteY114" fmla="*/ 65521 h 1446223"/>
              <a:gd name="connsiteX115" fmla="*/ 1101008 w 2020127"/>
              <a:gd name="connsiteY115" fmla="*/ 84479 h 1446223"/>
              <a:gd name="connsiteX116" fmla="*/ 1108703 w 2020127"/>
              <a:gd name="connsiteY116" fmla="*/ 83448 h 1446223"/>
              <a:gd name="connsiteX117" fmla="*/ 1089586 w 2020127"/>
              <a:gd name="connsiteY117" fmla="*/ 12295 h 144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2020127" h="1446223">
                <a:moveTo>
                  <a:pt x="1089586" y="12295"/>
                </a:moveTo>
                <a:cubicBezTo>
                  <a:pt x="1146698" y="13882"/>
                  <a:pt x="1197941" y="12454"/>
                  <a:pt x="1254102" y="0"/>
                </a:cubicBezTo>
                <a:cubicBezTo>
                  <a:pt x="1233796" y="35378"/>
                  <a:pt x="1217693" y="69567"/>
                  <a:pt x="1202780" y="107483"/>
                </a:cubicBezTo>
                <a:cubicBezTo>
                  <a:pt x="1251009" y="79561"/>
                  <a:pt x="1295588" y="59413"/>
                  <a:pt x="1349608" y="44262"/>
                </a:cubicBezTo>
                <a:cubicBezTo>
                  <a:pt x="1311929" y="67425"/>
                  <a:pt x="1271157" y="86700"/>
                  <a:pt x="1252198" y="128900"/>
                </a:cubicBezTo>
                <a:lnTo>
                  <a:pt x="1252436" y="143099"/>
                </a:lnTo>
                <a:cubicBezTo>
                  <a:pt x="1280120" y="149604"/>
                  <a:pt x="1356112" y="99868"/>
                  <a:pt x="1371025" y="120730"/>
                </a:cubicBezTo>
                <a:cubicBezTo>
                  <a:pt x="1388635" y="145400"/>
                  <a:pt x="1390221" y="203702"/>
                  <a:pt x="1394346" y="234083"/>
                </a:cubicBezTo>
                <a:cubicBezTo>
                  <a:pt x="1409735" y="197991"/>
                  <a:pt x="1421633" y="171021"/>
                  <a:pt x="1454790" y="147859"/>
                </a:cubicBezTo>
                <a:cubicBezTo>
                  <a:pt x="1467085" y="133819"/>
                  <a:pt x="1477239" y="119382"/>
                  <a:pt x="1496753" y="116129"/>
                </a:cubicBezTo>
                <a:cubicBezTo>
                  <a:pt x="1512062" y="121603"/>
                  <a:pt x="1516028" y="123268"/>
                  <a:pt x="1523326" y="139054"/>
                </a:cubicBezTo>
                <a:cubicBezTo>
                  <a:pt x="1534986" y="164279"/>
                  <a:pt x="1534352" y="199498"/>
                  <a:pt x="1535542" y="226706"/>
                </a:cubicBezTo>
                <a:cubicBezTo>
                  <a:pt x="1577900" y="199181"/>
                  <a:pt x="1605505" y="130249"/>
                  <a:pt x="1622639" y="84162"/>
                </a:cubicBezTo>
                <a:cubicBezTo>
                  <a:pt x="1638821" y="112084"/>
                  <a:pt x="1658493" y="157457"/>
                  <a:pt x="1689508" y="170228"/>
                </a:cubicBezTo>
                <a:lnTo>
                  <a:pt x="1699820" y="167769"/>
                </a:lnTo>
                <a:cubicBezTo>
                  <a:pt x="1708070" y="137864"/>
                  <a:pt x="1675944" y="109308"/>
                  <a:pt x="1684194" y="78768"/>
                </a:cubicBezTo>
                <a:lnTo>
                  <a:pt x="1690460" y="76150"/>
                </a:lnTo>
                <a:lnTo>
                  <a:pt x="1703787" y="106452"/>
                </a:lnTo>
                <a:lnTo>
                  <a:pt x="1714178" y="109863"/>
                </a:lnTo>
                <a:cubicBezTo>
                  <a:pt x="1728059" y="100741"/>
                  <a:pt x="1755902" y="76309"/>
                  <a:pt x="1772004" y="76309"/>
                </a:cubicBezTo>
                <a:lnTo>
                  <a:pt x="1776526" y="92412"/>
                </a:lnTo>
                <a:cubicBezTo>
                  <a:pt x="1768990" y="103993"/>
                  <a:pt x="1762962" y="107166"/>
                  <a:pt x="1750349" y="112560"/>
                </a:cubicBezTo>
                <a:cubicBezTo>
                  <a:pt x="1747890" y="136833"/>
                  <a:pt x="1746700" y="161026"/>
                  <a:pt x="1745907" y="185458"/>
                </a:cubicBezTo>
                <a:cubicBezTo>
                  <a:pt x="1704262" y="190059"/>
                  <a:pt x="1588609" y="195532"/>
                  <a:pt x="1559973" y="228531"/>
                </a:cubicBezTo>
                <a:cubicBezTo>
                  <a:pt x="1558783" y="229879"/>
                  <a:pt x="1557752" y="231307"/>
                  <a:pt x="1556642" y="232735"/>
                </a:cubicBezTo>
                <a:cubicBezTo>
                  <a:pt x="1564336" y="244395"/>
                  <a:pt x="1577583" y="246537"/>
                  <a:pt x="1591068" y="249393"/>
                </a:cubicBezTo>
                <a:cubicBezTo>
                  <a:pt x="1631364" y="257722"/>
                  <a:pt x="1674516" y="257563"/>
                  <a:pt x="1715526" y="258673"/>
                </a:cubicBezTo>
                <a:cubicBezTo>
                  <a:pt x="1677451" y="273031"/>
                  <a:pt x="1577424" y="301349"/>
                  <a:pt x="1559259" y="337283"/>
                </a:cubicBezTo>
                <a:cubicBezTo>
                  <a:pt x="1557752" y="340297"/>
                  <a:pt x="1557673" y="341725"/>
                  <a:pt x="1556959" y="345215"/>
                </a:cubicBezTo>
                <a:lnTo>
                  <a:pt x="1566160" y="346008"/>
                </a:lnTo>
                <a:cubicBezTo>
                  <a:pt x="1601935" y="339107"/>
                  <a:pt x="1637948" y="333079"/>
                  <a:pt x="1673961" y="327843"/>
                </a:cubicBezTo>
                <a:cubicBezTo>
                  <a:pt x="1642469" y="358542"/>
                  <a:pt x="1610978" y="388922"/>
                  <a:pt x="1577504" y="417479"/>
                </a:cubicBezTo>
                <a:cubicBezTo>
                  <a:pt x="1633347" y="405342"/>
                  <a:pt x="1688715" y="393047"/>
                  <a:pt x="1745669" y="387098"/>
                </a:cubicBezTo>
                <a:cubicBezTo>
                  <a:pt x="1734881" y="409388"/>
                  <a:pt x="1721079" y="431281"/>
                  <a:pt x="1724331" y="456903"/>
                </a:cubicBezTo>
                <a:cubicBezTo>
                  <a:pt x="1718699" y="470863"/>
                  <a:pt x="1720920" y="479351"/>
                  <a:pt x="1727107" y="492915"/>
                </a:cubicBezTo>
                <a:cubicBezTo>
                  <a:pt x="1778509" y="605317"/>
                  <a:pt x="1925337" y="639664"/>
                  <a:pt x="2020128" y="699949"/>
                </a:cubicBezTo>
                <a:cubicBezTo>
                  <a:pt x="1995855" y="727395"/>
                  <a:pt x="1966426" y="792520"/>
                  <a:pt x="1928034" y="795217"/>
                </a:cubicBezTo>
                <a:cubicBezTo>
                  <a:pt x="1924226" y="795455"/>
                  <a:pt x="1920339" y="795455"/>
                  <a:pt x="1916532" y="795455"/>
                </a:cubicBezTo>
                <a:cubicBezTo>
                  <a:pt x="1887261" y="864783"/>
                  <a:pt x="1756378" y="941965"/>
                  <a:pt x="1695061" y="990511"/>
                </a:cubicBezTo>
                <a:lnTo>
                  <a:pt x="1688715" y="988528"/>
                </a:lnTo>
                <a:cubicBezTo>
                  <a:pt x="1654130" y="995112"/>
                  <a:pt x="1614706" y="1045006"/>
                  <a:pt x="1581073" y="1062536"/>
                </a:cubicBezTo>
                <a:cubicBezTo>
                  <a:pt x="1501591" y="1114097"/>
                  <a:pt x="1421871" y="1172399"/>
                  <a:pt x="1338344" y="1216662"/>
                </a:cubicBezTo>
                <a:cubicBezTo>
                  <a:pt x="1309470" y="1232606"/>
                  <a:pt x="1255133" y="1232923"/>
                  <a:pt x="1235065" y="1254737"/>
                </a:cubicBezTo>
                <a:cubicBezTo>
                  <a:pt x="1233716" y="1256165"/>
                  <a:pt x="1232288" y="1257593"/>
                  <a:pt x="1231019" y="1259100"/>
                </a:cubicBezTo>
                <a:cubicBezTo>
                  <a:pt x="1230226" y="1260052"/>
                  <a:pt x="1229591" y="1261083"/>
                  <a:pt x="1228877" y="1262035"/>
                </a:cubicBezTo>
                <a:cubicBezTo>
                  <a:pt x="1220945" y="1268777"/>
                  <a:pt x="1206429" y="1285038"/>
                  <a:pt x="1196752" y="1286546"/>
                </a:cubicBezTo>
                <a:cubicBezTo>
                  <a:pt x="1135197" y="1296382"/>
                  <a:pt x="1076656" y="1325493"/>
                  <a:pt x="1016767" y="1342548"/>
                </a:cubicBezTo>
                <a:cubicBezTo>
                  <a:pt x="987021" y="1351035"/>
                  <a:pt x="953070" y="1353019"/>
                  <a:pt x="924672" y="1364203"/>
                </a:cubicBezTo>
                <a:cubicBezTo>
                  <a:pt x="906031" y="1371501"/>
                  <a:pt x="888898" y="1382289"/>
                  <a:pt x="870494" y="1389983"/>
                </a:cubicBezTo>
                <a:cubicBezTo>
                  <a:pt x="856771" y="1371977"/>
                  <a:pt x="844080" y="1350639"/>
                  <a:pt x="822583" y="1341596"/>
                </a:cubicBezTo>
                <a:cubicBezTo>
                  <a:pt x="809733" y="1341437"/>
                  <a:pt x="805846" y="1339534"/>
                  <a:pt x="796169" y="1348894"/>
                </a:cubicBezTo>
                <a:cubicBezTo>
                  <a:pt x="782604" y="1362141"/>
                  <a:pt x="782128" y="1374912"/>
                  <a:pt x="763725" y="1383558"/>
                </a:cubicBezTo>
                <a:cubicBezTo>
                  <a:pt x="717004" y="1380782"/>
                  <a:pt x="710103" y="1331681"/>
                  <a:pt x="658542" y="1351511"/>
                </a:cubicBezTo>
                <a:cubicBezTo>
                  <a:pt x="616818" y="1405372"/>
                  <a:pt x="682657" y="1419809"/>
                  <a:pt x="572556" y="1433770"/>
                </a:cubicBezTo>
                <a:cubicBezTo>
                  <a:pt x="544396" y="1437339"/>
                  <a:pt x="515998" y="1439243"/>
                  <a:pt x="488315" y="1445827"/>
                </a:cubicBezTo>
                <a:lnTo>
                  <a:pt x="477923" y="1442337"/>
                </a:lnTo>
                <a:cubicBezTo>
                  <a:pt x="447860" y="1441861"/>
                  <a:pt x="418351" y="1443923"/>
                  <a:pt x="388447" y="1446223"/>
                </a:cubicBezTo>
                <a:cubicBezTo>
                  <a:pt x="400504" y="1442971"/>
                  <a:pt x="413354" y="1441385"/>
                  <a:pt x="425649" y="1439243"/>
                </a:cubicBezTo>
                <a:lnTo>
                  <a:pt x="426046" y="1431866"/>
                </a:lnTo>
                <a:cubicBezTo>
                  <a:pt x="349816" y="1316292"/>
                  <a:pt x="188472" y="1209364"/>
                  <a:pt x="80275" y="1123536"/>
                </a:cubicBezTo>
                <a:lnTo>
                  <a:pt x="75833" y="1114255"/>
                </a:lnTo>
                <a:cubicBezTo>
                  <a:pt x="82338" y="1105133"/>
                  <a:pt x="86542" y="1101008"/>
                  <a:pt x="96219" y="1095376"/>
                </a:cubicBezTo>
                <a:cubicBezTo>
                  <a:pt x="138102" y="1098073"/>
                  <a:pt x="177526" y="1116159"/>
                  <a:pt x="216949" y="1129723"/>
                </a:cubicBezTo>
                <a:cubicBezTo>
                  <a:pt x="203544" y="1109972"/>
                  <a:pt x="193708" y="1090379"/>
                  <a:pt x="184268" y="1068486"/>
                </a:cubicBezTo>
                <a:cubicBezTo>
                  <a:pt x="218139" y="1097201"/>
                  <a:pt x="248679" y="1129803"/>
                  <a:pt x="279773" y="1161453"/>
                </a:cubicBezTo>
                <a:lnTo>
                  <a:pt x="254945" y="1093314"/>
                </a:lnTo>
                <a:lnTo>
                  <a:pt x="353703" y="1121632"/>
                </a:lnTo>
                <a:cubicBezTo>
                  <a:pt x="315469" y="1063964"/>
                  <a:pt x="273031" y="1009945"/>
                  <a:pt x="228769" y="956878"/>
                </a:cubicBezTo>
                <a:cubicBezTo>
                  <a:pt x="282074" y="984006"/>
                  <a:pt x="332603" y="1022875"/>
                  <a:pt x="382973" y="1055318"/>
                </a:cubicBezTo>
                <a:cubicBezTo>
                  <a:pt x="352830" y="990907"/>
                  <a:pt x="308806" y="949897"/>
                  <a:pt x="256611" y="903255"/>
                </a:cubicBezTo>
                <a:cubicBezTo>
                  <a:pt x="291434" y="910870"/>
                  <a:pt x="324115" y="918564"/>
                  <a:pt x="357034" y="932605"/>
                </a:cubicBezTo>
                <a:cubicBezTo>
                  <a:pt x="355131" y="888422"/>
                  <a:pt x="341487" y="870812"/>
                  <a:pt x="312534" y="838051"/>
                </a:cubicBezTo>
                <a:cubicBezTo>
                  <a:pt x="261291" y="815048"/>
                  <a:pt x="213380" y="800531"/>
                  <a:pt x="157695" y="793234"/>
                </a:cubicBezTo>
                <a:cubicBezTo>
                  <a:pt x="213856" y="771340"/>
                  <a:pt x="269779" y="748812"/>
                  <a:pt x="325384" y="725491"/>
                </a:cubicBezTo>
                <a:cubicBezTo>
                  <a:pt x="185141" y="681705"/>
                  <a:pt x="155712" y="738580"/>
                  <a:pt x="0" y="639822"/>
                </a:cubicBezTo>
                <a:cubicBezTo>
                  <a:pt x="57509" y="655052"/>
                  <a:pt x="103200" y="671314"/>
                  <a:pt x="153015" y="705105"/>
                </a:cubicBezTo>
                <a:cubicBezTo>
                  <a:pt x="161582" y="656401"/>
                  <a:pt x="173718" y="611742"/>
                  <a:pt x="191804" y="565814"/>
                </a:cubicBezTo>
                <a:cubicBezTo>
                  <a:pt x="202354" y="595005"/>
                  <a:pt x="213935" y="643788"/>
                  <a:pt x="236463" y="665523"/>
                </a:cubicBezTo>
                <a:cubicBezTo>
                  <a:pt x="240112" y="669093"/>
                  <a:pt x="245268" y="667427"/>
                  <a:pt x="250186" y="667347"/>
                </a:cubicBezTo>
                <a:cubicBezTo>
                  <a:pt x="265019" y="652990"/>
                  <a:pt x="267240" y="631969"/>
                  <a:pt x="271286" y="612614"/>
                </a:cubicBezTo>
                <a:lnTo>
                  <a:pt x="364412" y="724698"/>
                </a:lnTo>
                <a:lnTo>
                  <a:pt x="324036" y="586358"/>
                </a:lnTo>
                <a:cubicBezTo>
                  <a:pt x="353385" y="614756"/>
                  <a:pt x="382180" y="643630"/>
                  <a:pt x="410419" y="673059"/>
                </a:cubicBezTo>
                <a:lnTo>
                  <a:pt x="422238" y="666871"/>
                </a:lnTo>
                <a:cubicBezTo>
                  <a:pt x="428901" y="639505"/>
                  <a:pt x="409626" y="575412"/>
                  <a:pt x="404549" y="545903"/>
                </a:cubicBezTo>
                <a:cubicBezTo>
                  <a:pt x="429219" y="581282"/>
                  <a:pt x="470705" y="656797"/>
                  <a:pt x="509018" y="673217"/>
                </a:cubicBezTo>
                <a:lnTo>
                  <a:pt x="518061" y="669568"/>
                </a:lnTo>
                <a:cubicBezTo>
                  <a:pt x="533132" y="639188"/>
                  <a:pt x="522027" y="588976"/>
                  <a:pt x="517743" y="555819"/>
                </a:cubicBezTo>
                <a:cubicBezTo>
                  <a:pt x="559706" y="563672"/>
                  <a:pt x="601033" y="574380"/>
                  <a:pt x="642440" y="584772"/>
                </a:cubicBezTo>
                <a:lnTo>
                  <a:pt x="654259" y="563037"/>
                </a:lnTo>
                <a:cubicBezTo>
                  <a:pt x="618563" y="536147"/>
                  <a:pt x="585327" y="503862"/>
                  <a:pt x="551773" y="474195"/>
                </a:cubicBezTo>
                <a:cubicBezTo>
                  <a:pt x="604999" y="488315"/>
                  <a:pt x="656877" y="504893"/>
                  <a:pt x="709071" y="522582"/>
                </a:cubicBezTo>
                <a:cubicBezTo>
                  <a:pt x="707644" y="502434"/>
                  <a:pt x="699791" y="491646"/>
                  <a:pt x="688448" y="475940"/>
                </a:cubicBezTo>
                <a:cubicBezTo>
                  <a:pt x="635301" y="438500"/>
                  <a:pt x="571921" y="417162"/>
                  <a:pt x="514650" y="386384"/>
                </a:cubicBezTo>
                <a:cubicBezTo>
                  <a:pt x="578426" y="400980"/>
                  <a:pt x="640933" y="418034"/>
                  <a:pt x="703757" y="436278"/>
                </a:cubicBezTo>
                <a:cubicBezTo>
                  <a:pt x="677977" y="408833"/>
                  <a:pt x="651007" y="377500"/>
                  <a:pt x="620546" y="355369"/>
                </a:cubicBezTo>
                <a:cubicBezTo>
                  <a:pt x="605872" y="344739"/>
                  <a:pt x="589293" y="338076"/>
                  <a:pt x="574539" y="327050"/>
                </a:cubicBezTo>
                <a:lnTo>
                  <a:pt x="579140" y="323957"/>
                </a:lnTo>
                <a:cubicBezTo>
                  <a:pt x="624434" y="323005"/>
                  <a:pt x="657670" y="334745"/>
                  <a:pt x="699711" y="349419"/>
                </a:cubicBezTo>
                <a:cubicBezTo>
                  <a:pt x="715893" y="359176"/>
                  <a:pt x="728347" y="364729"/>
                  <a:pt x="747940" y="364967"/>
                </a:cubicBezTo>
                <a:cubicBezTo>
                  <a:pt x="746909" y="342756"/>
                  <a:pt x="743736" y="320308"/>
                  <a:pt x="741515" y="298256"/>
                </a:cubicBezTo>
                <a:cubicBezTo>
                  <a:pt x="737310" y="252407"/>
                  <a:pt x="739769" y="205527"/>
                  <a:pt x="736200" y="159281"/>
                </a:cubicBezTo>
                <a:cubicBezTo>
                  <a:pt x="759362" y="174591"/>
                  <a:pt x="784032" y="194342"/>
                  <a:pt x="810764" y="202354"/>
                </a:cubicBezTo>
                <a:lnTo>
                  <a:pt x="814096" y="196008"/>
                </a:lnTo>
                <a:lnTo>
                  <a:pt x="802752" y="174035"/>
                </a:lnTo>
                <a:lnTo>
                  <a:pt x="805370" y="166420"/>
                </a:lnTo>
                <a:cubicBezTo>
                  <a:pt x="843842" y="195215"/>
                  <a:pt x="878744" y="234401"/>
                  <a:pt x="913567" y="267796"/>
                </a:cubicBezTo>
                <a:lnTo>
                  <a:pt x="854630" y="132787"/>
                </a:lnTo>
                <a:cubicBezTo>
                  <a:pt x="910791" y="174273"/>
                  <a:pt x="968697" y="199736"/>
                  <a:pt x="1034297" y="222105"/>
                </a:cubicBezTo>
                <a:cubicBezTo>
                  <a:pt x="1015022" y="187362"/>
                  <a:pt x="991225" y="155156"/>
                  <a:pt x="968459" y="122634"/>
                </a:cubicBezTo>
                <a:cubicBezTo>
                  <a:pt x="1014387" y="154522"/>
                  <a:pt x="1061267" y="184427"/>
                  <a:pt x="1108703" y="214094"/>
                </a:cubicBezTo>
                <a:cubicBezTo>
                  <a:pt x="1093711" y="184903"/>
                  <a:pt x="1043737" y="115336"/>
                  <a:pt x="1038184" y="91381"/>
                </a:cubicBezTo>
                <a:cubicBezTo>
                  <a:pt x="1049131" y="96299"/>
                  <a:pt x="1052462" y="99392"/>
                  <a:pt x="1064440" y="97092"/>
                </a:cubicBezTo>
                <a:lnTo>
                  <a:pt x="1063330" y="78292"/>
                </a:lnTo>
                <a:lnTo>
                  <a:pt x="1087523" y="65521"/>
                </a:lnTo>
                <a:lnTo>
                  <a:pt x="1101008" y="84479"/>
                </a:lnTo>
                <a:lnTo>
                  <a:pt x="1108703" y="83448"/>
                </a:lnTo>
                <a:cubicBezTo>
                  <a:pt x="1109337" y="56796"/>
                  <a:pt x="1100294" y="35378"/>
                  <a:pt x="1089586" y="1229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333EFA9E-A085-2F72-D2D3-D152414CD183}"/>
              </a:ext>
            </a:extLst>
          </p:cNvPr>
          <p:cNvSpPr/>
          <p:nvPr/>
        </p:nvSpPr>
        <p:spPr>
          <a:xfrm>
            <a:off x="2093422" y="1207470"/>
            <a:ext cx="1153044" cy="543047"/>
          </a:xfrm>
          <a:custGeom>
            <a:avLst/>
            <a:gdLst>
              <a:gd name="connsiteX0" fmla="*/ 307219 w 1153044"/>
              <a:gd name="connsiteY0" fmla="*/ 152063 h 543047"/>
              <a:gd name="connsiteX1" fmla="*/ 180857 w 1153044"/>
              <a:gd name="connsiteY1" fmla="*/ 0 h 543047"/>
              <a:gd name="connsiteX2" fmla="*/ 281281 w 1153044"/>
              <a:gd name="connsiteY2" fmla="*/ 29350 h 543047"/>
              <a:gd name="connsiteX3" fmla="*/ 429219 w 1153044"/>
              <a:gd name="connsiteY3" fmla="*/ 62269 h 543047"/>
              <a:gd name="connsiteX4" fmla="*/ 636253 w 1153044"/>
              <a:gd name="connsiteY4" fmla="*/ 25701 h 543047"/>
              <a:gd name="connsiteX5" fmla="*/ 918644 w 1153044"/>
              <a:gd name="connsiteY5" fmla="*/ 191011 h 543047"/>
              <a:gd name="connsiteX6" fmla="*/ 1153044 w 1153044"/>
              <a:gd name="connsiteY6" fmla="*/ 358859 h 543047"/>
              <a:gd name="connsiteX7" fmla="*/ 1120918 w 1153044"/>
              <a:gd name="connsiteY7" fmla="*/ 383370 h 543047"/>
              <a:gd name="connsiteX8" fmla="*/ 940934 w 1153044"/>
              <a:gd name="connsiteY8" fmla="*/ 439372 h 543047"/>
              <a:gd name="connsiteX9" fmla="*/ 848839 w 1153044"/>
              <a:gd name="connsiteY9" fmla="*/ 461027 h 543047"/>
              <a:gd name="connsiteX10" fmla="*/ 794661 w 1153044"/>
              <a:gd name="connsiteY10" fmla="*/ 486807 h 543047"/>
              <a:gd name="connsiteX11" fmla="*/ 746750 w 1153044"/>
              <a:gd name="connsiteY11" fmla="*/ 438420 h 543047"/>
              <a:gd name="connsiteX12" fmla="*/ 720335 w 1153044"/>
              <a:gd name="connsiteY12" fmla="*/ 445718 h 543047"/>
              <a:gd name="connsiteX13" fmla="*/ 687892 w 1153044"/>
              <a:gd name="connsiteY13" fmla="*/ 480382 h 543047"/>
              <a:gd name="connsiteX14" fmla="*/ 582709 w 1153044"/>
              <a:gd name="connsiteY14" fmla="*/ 448336 h 543047"/>
              <a:gd name="connsiteX15" fmla="*/ 496723 w 1153044"/>
              <a:gd name="connsiteY15" fmla="*/ 530594 h 543047"/>
              <a:gd name="connsiteX16" fmla="*/ 412481 w 1153044"/>
              <a:gd name="connsiteY16" fmla="*/ 542651 h 543047"/>
              <a:gd name="connsiteX17" fmla="*/ 402090 w 1153044"/>
              <a:gd name="connsiteY17" fmla="*/ 539161 h 543047"/>
              <a:gd name="connsiteX18" fmla="*/ 312613 w 1153044"/>
              <a:gd name="connsiteY18" fmla="*/ 543048 h 543047"/>
              <a:gd name="connsiteX19" fmla="*/ 349816 w 1153044"/>
              <a:gd name="connsiteY19" fmla="*/ 536067 h 543047"/>
              <a:gd name="connsiteX20" fmla="*/ 350213 w 1153044"/>
              <a:gd name="connsiteY20" fmla="*/ 528690 h 543047"/>
              <a:gd name="connsiteX21" fmla="*/ 4442 w 1153044"/>
              <a:gd name="connsiteY21" fmla="*/ 220360 h 543047"/>
              <a:gd name="connsiteX22" fmla="*/ 0 w 1153044"/>
              <a:gd name="connsiteY22" fmla="*/ 211079 h 543047"/>
              <a:gd name="connsiteX23" fmla="*/ 20386 w 1153044"/>
              <a:gd name="connsiteY23" fmla="*/ 192200 h 543047"/>
              <a:gd name="connsiteX24" fmla="*/ 141116 w 1153044"/>
              <a:gd name="connsiteY24" fmla="*/ 226547 h 543047"/>
              <a:gd name="connsiteX25" fmla="*/ 108435 w 1153044"/>
              <a:gd name="connsiteY25" fmla="*/ 165310 h 543047"/>
              <a:gd name="connsiteX26" fmla="*/ 203940 w 1153044"/>
              <a:gd name="connsiteY26" fmla="*/ 258277 h 543047"/>
              <a:gd name="connsiteX27" fmla="*/ 179112 w 1153044"/>
              <a:gd name="connsiteY27" fmla="*/ 190138 h 543047"/>
              <a:gd name="connsiteX28" fmla="*/ 277870 w 1153044"/>
              <a:gd name="connsiteY28" fmla="*/ 218456 h 543047"/>
              <a:gd name="connsiteX29" fmla="*/ 152935 w 1153044"/>
              <a:gd name="connsiteY29" fmla="*/ 53702 h 543047"/>
              <a:gd name="connsiteX30" fmla="*/ 307219 w 1153044"/>
              <a:gd name="connsiteY30" fmla="*/ 152063 h 543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53044" h="543047">
                <a:moveTo>
                  <a:pt x="307219" y="152063"/>
                </a:moveTo>
                <a:cubicBezTo>
                  <a:pt x="277076" y="87652"/>
                  <a:pt x="233052" y="46642"/>
                  <a:pt x="180857" y="0"/>
                </a:cubicBezTo>
                <a:cubicBezTo>
                  <a:pt x="215680" y="7615"/>
                  <a:pt x="248361" y="15309"/>
                  <a:pt x="281281" y="29350"/>
                </a:cubicBezTo>
                <a:cubicBezTo>
                  <a:pt x="312058" y="59889"/>
                  <a:pt x="387177" y="62348"/>
                  <a:pt x="429219" y="62269"/>
                </a:cubicBezTo>
                <a:cubicBezTo>
                  <a:pt x="501403" y="62110"/>
                  <a:pt x="567479" y="46404"/>
                  <a:pt x="636253" y="25701"/>
                </a:cubicBezTo>
                <a:cubicBezTo>
                  <a:pt x="728506" y="85352"/>
                  <a:pt x="825756" y="133501"/>
                  <a:pt x="918644" y="191011"/>
                </a:cubicBezTo>
                <a:cubicBezTo>
                  <a:pt x="999950" y="241381"/>
                  <a:pt x="1076735" y="301191"/>
                  <a:pt x="1153044" y="358859"/>
                </a:cubicBezTo>
                <a:cubicBezTo>
                  <a:pt x="1145112" y="365601"/>
                  <a:pt x="1130596" y="381863"/>
                  <a:pt x="1120918" y="383370"/>
                </a:cubicBezTo>
                <a:cubicBezTo>
                  <a:pt x="1059363" y="393206"/>
                  <a:pt x="1000823" y="422317"/>
                  <a:pt x="940934" y="439372"/>
                </a:cubicBezTo>
                <a:cubicBezTo>
                  <a:pt x="911187" y="447860"/>
                  <a:pt x="877237" y="449843"/>
                  <a:pt x="848839" y="461027"/>
                </a:cubicBezTo>
                <a:cubicBezTo>
                  <a:pt x="830198" y="468325"/>
                  <a:pt x="813064" y="479113"/>
                  <a:pt x="794661" y="486807"/>
                </a:cubicBezTo>
                <a:cubicBezTo>
                  <a:pt x="780938" y="468801"/>
                  <a:pt x="768247" y="447463"/>
                  <a:pt x="746750" y="438420"/>
                </a:cubicBezTo>
                <a:cubicBezTo>
                  <a:pt x="733900" y="438262"/>
                  <a:pt x="730013" y="436358"/>
                  <a:pt x="720335" y="445718"/>
                </a:cubicBezTo>
                <a:cubicBezTo>
                  <a:pt x="706771" y="458965"/>
                  <a:pt x="706295" y="471736"/>
                  <a:pt x="687892" y="480382"/>
                </a:cubicBezTo>
                <a:cubicBezTo>
                  <a:pt x="641171" y="477606"/>
                  <a:pt x="634270" y="428505"/>
                  <a:pt x="582709" y="448336"/>
                </a:cubicBezTo>
                <a:cubicBezTo>
                  <a:pt x="540985" y="502196"/>
                  <a:pt x="606824" y="516633"/>
                  <a:pt x="496723" y="530594"/>
                </a:cubicBezTo>
                <a:cubicBezTo>
                  <a:pt x="468563" y="534163"/>
                  <a:pt x="440165" y="536067"/>
                  <a:pt x="412481" y="542651"/>
                </a:cubicBezTo>
                <a:lnTo>
                  <a:pt x="402090" y="539161"/>
                </a:lnTo>
                <a:cubicBezTo>
                  <a:pt x="372027" y="538685"/>
                  <a:pt x="342518" y="540747"/>
                  <a:pt x="312613" y="543048"/>
                </a:cubicBezTo>
                <a:cubicBezTo>
                  <a:pt x="324670" y="539795"/>
                  <a:pt x="337521" y="538209"/>
                  <a:pt x="349816" y="536067"/>
                </a:cubicBezTo>
                <a:lnTo>
                  <a:pt x="350213" y="528690"/>
                </a:lnTo>
                <a:cubicBezTo>
                  <a:pt x="273983" y="413116"/>
                  <a:pt x="112639" y="306188"/>
                  <a:pt x="4442" y="220360"/>
                </a:cubicBezTo>
                <a:lnTo>
                  <a:pt x="0" y="211079"/>
                </a:lnTo>
                <a:cubicBezTo>
                  <a:pt x="6505" y="201957"/>
                  <a:pt x="10709" y="197832"/>
                  <a:pt x="20386" y="192200"/>
                </a:cubicBezTo>
                <a:cubicBezTo>
                  <a:pt x="62269" y="194897"/>
                  <a:pt x="101693" y="212983"/>
                  <a:pt x="141116" y="226547"/>
                </a:cubicBezTo>
                <a:cubicBezTo>
                  <a:pt x="127711" y="206796"/>
                  <a:pt x="117874" y="187203"/>
                  <a:pt x="108435" y="165310"/>
                </a:cubicBezTo>
                <a:cubicBezTo>
                  <a:pt x="142306" y="194025"/>
                  <a:pt x="172846" y="226627"/>
                  <a:pt x="203940" y="258277"/>
                </a:cubicBezTo>
                <a:lnTo>
                  <a:pt x="179112" y="190138"/>
                </a:lnTo>
                <a:lnTo>
                  <a:pt x="277870" y="218456"/>
                </a:lnTo>
                <a:cubicBezTo>
                  <a:pt x="239636" y="160788"/>
                  <a:pt x="197198" y="106769"/>
                  <a:pt x="152935" y="53702"/>
                </a:cubicBezTo>
                <a:cubicBezTo>
                  <a:pt x="206241" y="80751"/>
                  <a:pt x="256770" y="119540"/>
                  <a:pt x="307219" y="15206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EC317D70-971F-81DA-E4B9-542B0C03319D}"/>
              </a:ext>
            </a:extLst>
          </p:cNvPr>
          <p:cNvSpPr/>
          <p:nvPr/>
        </p:nvSpPr>
        <p:spPr>
          <a:xfrm>
            <a:off x="2093422" y="1418549"/>
            <a:ext cx="402090" cy="332047"/>
          </a:xfrm>
          <a:custGeom>
            <a:avLst/>
            <a:gdLst>
              <a:gd name="connsiteX0" fmla="*/ 0 w 402090"/>
              <a:gd name="connsiteY0" fmla="*/ 0 h 332047"/>
              <a:gd name="connsiteX1" fmla="*/ 402090 w 402090"/>
              <a:gd name="connsiteY1" fmla="*/ 328161 h 332047"/>
              <a:gd name="connsiteX2" fmla="*/ 312613 w 402090"/>
              <a:gd name="connsiteY2" fmla="*/ 332048 h 332047"/>
              <a:gd name="connsiteX3" fmla="*/ 349816 w 402090"/>
              <a:gd name="connsiteY3" fmla="*/ 325067 h 332047"/>
              <a:gd name="connsiteX4" fmla="*/ 350213 w 402090"/>
              <a:gd name="connsiteY4" fmla="*/ 317690 h 332047"/>
              <a:gd name="connsiteX5" fmla="*/ 4442 w 402090"/>
              <a:gd name="connsiteY5" fmla="*/ 9360 h 332047"/>
              <a:gd name="connsiteX6" fmla="*/ 0 w 402090"/>
              <a:gd name="connsiteY6" fmla="*/ 0 h 332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2090" h="332047">
                <a:moveTo>
                  <a:pt x="0" y="0"/>
                </a:moveTo>
                <a:cubicBezTo>
                  <a:pt x="145162" y="44659"/>
                  <a:pt x="304998" y="215522"/>
                  <a:pt x="402090" y="328161"/>
                </a:cubicBezTo>
                <a:cubicBezTo>
                  <a:pt x="372027" y="327685"/>
                  <a:pt x="342518" y="329747"/>
                  <a:pt x="312613" y="332048"/>
                </a:cubicBezTo>
                <a:cubicBezTo>
                  <a:pt x="324670" y="328795"/>
                  <a:pt x="337521" y="327209"/>
                  <a:pt x="349816" y="325067"/>
                </a:cubicBezTo>
                <a:lnTo>
                  <a:pt x="350213" y="317690"/>
                </a:lnTo>
                <a:cubicBezTo>
                  <a:pt x="273983" y="202116"/>
                  <a:pt x="112639" y="95188"/>
                  <a:pt x="4442" y="9360"/>
                </a:cubicBezTo>
                <a:lnTo>
                  <a:pt x="0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9E23D3C1-89CE-2D24-B670-3055F9BC72D9}"/>
              </a:ext>
            </a:extLst>
          </p:cNvPr>
          <p:cNvSpPr/>
          <p:nvPr/>
        </p:nvSpPr>
        <p:spPr>
          <a:xfrm>
            <a:off x="3406841" y="614607"/>
            <a:ext cx="630876" cy="680277"/>
          </a:xfrm>
          <a:custGeom>
            <a:avLst/>
            <a:gdLst>
              <a:gd name="connsiteX0" fmla="*/ 35872 w 630876"/>
              <a:gd name="connsiteY0" fmla="*/ 0 h 680277"/>
              <a:gd name="connsiteX1" fmla="*/ 167707 w 630876"/>
              <a:gd name="connsiteY1" fmla="*/ 34982 h 680277"/>
              <a:gd name="connsiteX2" fmla="*/ 176909 w 630876"/>
              <a:gd name="connsiteY2" fmla="*/ 35775 h 680277"/>
              <a:gd name="connsiteX3" fmla="*/ 284709 w 630876"/>
              <a:gd name="connsiteY3" fmla="*/ 17610 h 680277"/>
              <a:gd name="connsiteX4" fmla="*/ 188252 w 630876"/>
              <a:gd name="connsiteY4" fmla="*/ 107245 h 680277"/>
              <a:gd name="connsiteX5" fmla="*/ 356418 w 630876"/>
              <a:gd name="connsiteY5" fmla="*/ 76864 h 680277"/>
              <a:gd name="connsiteX6" fmla="*/ 335080 w 630876"/>
              <a:gd name="connsiteY6" fmla="*/ 146669 h 680277"/>
              <a:gd name="connsiteX7" fmla="*/ 337856 w 630876"/>
              <a:gd name="connsiteY7" fmla="*/ 182682 h 680277"/>
              <a:gd name="connsiteX8" fmla="*/ 630876 w 630876"/>
              <a:gd name="connsiteY8" fmla="*/ 389716 h 680277"/>
              <a:gd name="connsiteX9" fmla="*/ 538782 w 630876"/>
              <a:gd name="connsiteY9" fmla="*/ 484983 h 680277"/>
              <a:gd name="connsiteX10" fmla="*/ 527280 w 630876"/>
              <a:gd name="connsiteY10" fmla="*/ 485221 h 680277"/>
              <a:gd name="connsiteX11" fmla="*/ 305809 w 630876"/>
              <a:gd name="connsiteY11" fmla="*/ 680277 h 680277"/>
              <a:gd name="connsiteX12" fmla="*/ 299463 w 630876"/>
              <a:gd name="connsiteY12" fmla="*/ 678294 h 680277"/>
              <a:gd name="connsiteX13" fmla="*/ 126618 w 630876"/>
              <a:gd name="connsiteY13" fmla="*/ 596274 h 680277"/>
              <a:gd name="connsiteX14" fmla="*/ 64904 w 630876"/>
              <a:gd name="connsiteY14" fmla="*/ 370123 h 680277"/>
              <a:gd name="connsiteX15" fmla="*/ 142641 w 630876"/>
              <a:gd name="connsiteY15" fmla="*/ 251534 h 680277"/>
              <a:gd name="connsiteX16" fmla="*/ 49436 w 630876"/>
              <a:gd name="connsiteY16" fmla="*/ 295004 h 680277"/>
              <a:gd name="connsiteX17" fmla="*/ 255 w 630876"/>
              <a:gd name="connsiteY17" fmla="*/ 168800 h 680277"/>
              <a:gd name="connsiteX18" fmla="*/ 77675 w 630876"/>
              <a:gd name="connsiteY18" fmla="*/ 116843 h 680277"/>
              <a:gd name="connsiteX19" fmla="*/ 77279 w 630876"/>
              <a:gd name="connsiteY19" fmla="*/ 77975 h 680277"/>
              <a:gd name="connsiteX20" fmla="*/ 35872 w 630876"/>
              <a:gd name="connsiteY20" fmla="*/ 0 h 680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0876" h="680277">
                <a:moveTo>
                  <a:pt x="35872" y="0"/>
                </a:moveTo>
                <a:cubicBezTo>
                  <a:pt x="78944" y="17610"/>
                  <a:pt x="120113" y="37520"/>
                  <a:pt x="167707" y="34982"/>
                </a:cubicBezTo>
                <a:lnTo>
                  <a:pt x="176909" y="35775"/>
                </a:lnTo>
                <a:cubicBezTo>
                  <a:pt x="212683" y="28874"/>
                  <a:pt x="248696" y="22845"/>
                  <a:pt x="284709" y="17610"/>
                </a:cubicBezTo>
                <a:cubicBezTo>
                  <a:pt x="253218" y="48308"/>
                  <a:pt x="221726" y="78689"/>
                  <a:pt x="188252" y="107245"/>
                </a:cubicBezTo>
                <a:cubicBezTo>
                  <a:pt x="244096" y="95109"/>
                  <a:pt x="299463" y="82814"/>
                  <a:pt x="356418" y="76864"/>
                </a:cubicBezTo>
                <a:cubicBezTo>
                  <a:pt x="345629" y="99154"/>
                  <a:pt x="331827" y="121047"/>
                  <a:pt x="335080" y="146669"/>
                </a:cubicBezTo>
                <a:cubicBezTo>
                  <a:pt x="329447" y="160630"/>
                  <a:pt x="331668" y="169117"/>
                  <a:pt x="337856" y="182682"/>
                </a:cubicBezTo>
                <a:cubicBezTo>
                  <a:pt x="389257" y="295083"/>
                  <a:pt x="536085" y="329430"/>
                  <a:pt x="630876" y="389716"/>
                </a:cubicBezTo>
                <a:cubicBezTo>
                  <a:pt x="606603" y="417162"/>
                  <a:pt x="577174" y="482286"/>
                  <a:pt x="538782" y="484983"/>
                </a:cubicBezTo>
                <a:cubicBezTo>
                  <a:pt x="534974" y="485221"/>
                  <a:pt x="531088" y="485221"/>
                  <a:pt x="527280" y="485221"/>
                </a:cubicBezTo>
                <a:cubicBezTo>
                  <a:pt x="498010" y="554550"/>
                  <a:pt x="367126" y="631731"/>
                  <a:pt x="305809" y="680277"/>
                </a:cubicBezTo>
                <a:lnTo>
                  <a:pt x="299463" y="678294"/>
                </a:lnTo>
                <a:cubicBezTo>
                  <a:pt x="260912" y="630938"/>
                  <a:pt x="181985" y="613963"/>
                  <a:pt x="126618" y="596274"/>
                </a:cubicBezTo>
                <a:cubicBezTo>
                  <a:pt x="89177" y="521234"/>
                  <a:pt x="69663" y="454364"/>
                  <a:pt x="64904" y="370123"/>
                </a:cubicBezTo>
                <a:cubicBezTo>
                  <a:pt x="85845" y="328161"/>
                  <a:pt x="115592" y="289848"/>
                  <a:pt x="142641" y="251534"/>
                </a:cubicBezTo>
                <a:cubicBezTo>
                  <a:pt x="111388" y="265495"/>
                  <a:pt x="80452" y="280487"/>
                  <a:pt x="49436" y="295004"/>
                </a:cubicBezTo>
                <a:cubicBezTo>
                  <a:pt x="34999" y="254073"/>
                  <a:pt x="8029" y="211238"/>
                  <a:pt x="255" y="168800"/>
                </a:cubicBezTo>
                <a:cubicBezTo>
                  <a:pt x="-4583" y="142385"/>
                  <a:pt x="60700" y="141672"/>
                  <a:pt x="77675" y="116843"/>
                </a:cubicBezTo>
                <a:cubicBezTo>
                  <a:pt x="81959" y="102644"/>
                  <a:pt x="80214" y="92253"/>
                  <a:pt x="77279" y="77975"/>
                </a:cubicBezTo>
                <a:cubicBezTo>
                  <a:pt x="70616" y="45690"/>
                  <a:pt x="55703" y="25463"/>
                  <a:pt x="3587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7989C968-E27B-4FD8-45E5-0AD9754CAC7B}"/>
              </a:ext>
            </a:extLst>
          </p:cNvPr>
          <p:cNvSpPr/>
          <p:nvPr/>
        </p:nvSpPr>
        <p:spPr>
          <a:xfrm>
            <a:off x="3583721" y="632296"/>
            <a:ext cx="453996" cy="467611"/>
          </a:xfrm>
          <a:custGeom>
            <a:avLst/>
            <a:gdLst>
              <a:gd name="connsiteX0" fmla="*/ 29 w 453996"/>
              <a:gd name="connsiteY0" fmla="*/ 18165 h 467611"/>
              <a:gd name="connsiteX1" fmla="*/ 107829 w 453996"/>
              <a:gd name="connsiteY1" fmla="*/ 0 h 467611"/>
              <a:gd name="connsiteX2" fmla="*/ 11372 w 453996"/>
              <a:gd name="connsiteY2" fmla="*/ 89635 h 467611"/>
              <a:gd name="connsiteX3" fmla="*/ 179538 w 453996"/>
              <a:gd name="connsiteY3" fmla="*/ 59255 h 467611"/>
              <a:gd name="connsiteX4" fmla="*/ 158200 w 453996"/>
              <a:gd name="connsiteY4" fmla="*/ 129059 h 467611"/>
              <a:gd name="connsiteX5" fmla="*/ 160976 w 453996"/>
              <a:gd name="connsiteY5" fmla="*/ 165072 h 467611"/>
              <a:gd name="connsiteX6" fmla="*/ 453996 w 453996"/>
              <a:gd name="connsiteY6" fmla="*/ 372106 h 467611"/>
              <a:gd name="connsiteX7" fmla="*/ 361902 w 453996"/>
              <a:gd name="connsiteY7" fmla="*/ 467373 h 467611"/>
              <a:gd name="connsiteX8" fmla="*/ 350400 w 453996"/>
              <a:gd name="connsiteY8" fmla="*/ 467611 h 467611"/>
              <a:gd name="connsiteX9" fmla="*/ 141938 w 453996"/>
              <a:gd name="connsiteY9" fmla="*/ 325702 h 467611"/>
              <a:gd name="connsiteX10" fmla="*/ 29 w 453996"/>
              <a:gd name="connsiteY10" fmla="*/ 18165 h 467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3996" h="467611">
                <a:moveTo>
                  <a:pt x="29" y="18165"/>
                </a:moveTo>
                <a:cubicBezTo>
                  <a:pt x="35804" y="11264"/>
                  <a:pt x="71817" y="5235"/>
                  <a:pt x="107829" y="0"/>
                </a:cubicBezTo>
                <a:cubicBezTo>
                  <a:pt x="76338" y="30698"/>
                  <a:pt x="44847" y="61079"/>
                  <a:pt x="11372" y="89635"/>
                </a:cubicBezTo>
                <a:cubicBezTo>
                  <a:pt x="67216" y="77499"/>
                  <a:pt x="122583" y="65204"/>
                  <a:pt x="179538" y="59255"/>
                </a:cubicBezTo>
                <a:cubicBezTo>
                  <a:pt x="168750" y="81544"/>
                  <a:pt x="154948" y="103438"/>
                  <a:pt x="158200" y="129059"/>
                </a:cubicBezTo>
                <a:cubicBezTo>
                  <a:pt x="152568" y="143020"/>
                  <a:pt x="154789" y="151508"/>
                  <a:pt x="160976" y="165072"/>
                </a:cubicBezTo>
                <a:cubicBezTo>
                  <a:pt x="212378" y="277473"/>
                  <a:pt x="359205" y="311820"/>
                  <a:pt x="453996" y="372106"/>
                </a:cubicBezTo>
                <a:cubicBezTo>
                  <a:pt x="429724" y="399552"/>
                  <a:pt x="400295" y="464676"/>
                  <a:pt x="361902" y="467373"/>
                </a:cubicBezTo>
                <a:cubicBezTo>
                  <a:pt x="358095" y="467611"/>
                  <a:pt x="354208" y="467611"/>
                  <a:pt x="350400" y="467611"/>
                </a:cubicBezTo>
                <a:cubicBezTo>
                  <a:pt x="272505" y="440324"/>
                  <a:pt x="198813" y="384798"/>
                  <a:pt x="141938" y="325702"/>
                </a:cubicBezTo>
                <a:cubicBezTo>
                  <a:pt x="82843" y="263988"/>
                  <a:pt x="-1796" y="106055"/>
                  <a:pt x="29" y="1816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32A66CEB-0857-2AD7-6699-4C08466FA370}"/>
              </a:ext>
            </a:extLst>
          </p:cNvPr>
          <p:cNvSpPr/>
          <p:nvPr/>
        </p:nvSpPr>
        <p:spPr>
          <a:xfrm>
            <a:off x="2979151" y="894777"/>
            <a:ext cx="619510" cy="626178"/>
          </a:xfrm>
          <a:custGeom>
            <a:avLst/>
            <a:gdLst>
              <a:gd name="connsiteX0" fmla="*/ 50207 w 619510"/>
              <a:gd name="connsiteY0" fmla="*/ 0 h 626178"/>
              <a:gd name="connsiteX1" fmla="*/ 57663 w 619510"/>
              <a:gd name="connsiteY1" fmla="*/ 7218 h 626178"/>
              <a:gd name="connsiteX2" fmla="*/ 186326 w 619510"/>
              <a:gd name="connsiteY2" fmla="*/ 290879 h 626178"/>
              <a:gd name="connsiteX3" fmla="*/ 619511 w 619510"/>
              <a:gd name="connsiteY3" fmla="*/ 472053 h 626178"/>
              <a:gd name="connsiteX4" fmla="*/ 376781 w 619510"/>
              <a:gd name="connsiteY4" fmla="*/ 626179 h 626178"/>
              <a:gd name="connsiteX5" fmla="*/ 24665 w 619510"/>
              <a:gd name="connsiteY5" fmla="*/ 366315 h 626178"/>
              <a:gd name="connsiteX6" fmla="*/ 50207 w 619510"/>
              <a:gd name="connsiteY6" fmla="*/ 0 h 62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9510" h="626178">
                <a:moveTo>
                  <a:pt x="50207" y="0"/>
                </a:moveTo>
                <a:cubicBezTo>
                  <a:pt x="52745" y="2380"/>
                  <a:pt x="55204" y="4839"/>
                  <a:pt x="57663" y="7218"/>
                </a:cubicBezTo>
                <a:cubicBezTo>
                  <a:pt x="146347" y="95109"/>
                  <a:pt x="186088" y="163565"/>
                  <a:pt x="186326" y="290879"/>
                </a:cubicBezTo>
                <a:cubicBezTo>
                  <a:pt x="319748" y="374248"/>
                  <a:pt x="492832" y="381863"/>
                  <a:pt x="619511" y="472053"/>
                </a:cubicBezTo>
                <a:cubicBezTo>
                  <a:pt x="540029" y="523614"/>
                  <a:pt x="460309" y="581916"/>
                  <a:pt x="376781" y="626179"/>
                </a:cubicBezTo>
                <a:cubicBezTo>
                  <a:pt x="260097" y="535195"/>
                  <a:pt x="154200" y="440086"/>
                  <a:pt x="24665" y="366315"/>
                </a:cubicBezTo>
                <a:cubicBezTo>
                  <a:pt x="-21580" y="217822"/>
                  <a:pt x="3089" y="140244"/>
                  <a:pt x="5020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4A275140-5E21-907B-9591-55E1D9831220}"/>
              </a:ext>
            </a:extLst>
          </p:cNvPr>
          <p:cNvSpPr/>
          <p:nvPr/>
        </p:nvSpPr>
        <p:spPr>
          <a:xfrm>
            <a:off x="2569362" y="778330"/>
            <a:ext cx="410912" cy="455792"/>
          </a:xfrm>
          <a:custGeom>
            <a:avLst/>
            <a:gdLst>
              <a:gd name="connsiteX0" fmla="*/ 0 w 410912"/>
              <a:gd name="connsiteY0" fmla="*/ 0 h 455792"/>
              <a:gd name="connsiteX1" fmla="*/ 157298 w 410912"/>
              <a:gd name="connsiteY1" fmla="*/ 48387 h 455792"/>
              <a:gd name="connsiteX2" fmla="*/ 220995 w 410912"/>
              <a:gd name="connsiteY2" fmla="*/ 65680 h 455792"/>
              <a:gd name="connsiteX3" fmla="*/ 405739 w 410912"/>
              <a:gd name="connsiteY3" fmla="*/ 87018 h 455792"/>
              <a:gd name="connsiteX4" fmla="*/ 396855 w 410912"/>
              <a:gd name="connsiteY4" fmla="*/ 171814 h 455792"/>
              <a:gd name="connsiteX5" fmla="*/ 361794 w 410912"/>
              <a:gd name="connsiteY5" fmla="*/ 455792 h 455792"/>
              <a:gd name="connsiteX6" fmla="*/ 298256 w 410912"/>
              <a:gd name="connsiteY6" fmla="*/ 408515 h 455792"/>
              <a:gd name="connsiteX7" fmla="*/ 102565 w 410912"/>
              <a:gd name="connsiteY7" fmla="*/ 88842 h 455792"/>
              <a:gd name="connsiteX8" fmla="*/ 0 w 410912"/>
              <a:gd name="connsiteY8" fmla="*/ 0 h 45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0912" h="455792">
                <a:moveTo>
                  <a:pt x="0" y="0"/>
                </a:moveTo>
                <a:cubicBezTo>
                  <a:pt x="53226" y="14120"/>
                  <a:pt x="105103" y="30698"/>
                  <a:pt x="157298" y="48387"/>
                </a:cubicBezTo>
                <a:cubicBezTo>
                  <a:pt x="178002" y="56320"/>
                  <a:pt x="198784" y="63697"/>
                  <a:pt x="220995" y="65680"/>
                </a:cubicBezTo>
                <a:cubicBezTo>
                  <a:pt x="257008" y="68853"/>
                  <a:pt x="390033" y="52512"/>
                  <a:pt x="405739" y="87018"/>
                </a:cubicBezTo>
                <a:cubicBezTo>
                  <a:pt x="417558" y="113036"/>
                  <a:pt x="406770" y="146669"/>
                  <a:pt x="396855" y="171814"/>
                </a:cubicBezTo>
                <a:cubicBezTo>
                  <a:pt x="345850" y="300239"/>
                  <a:pt x="329351" y="313883"/>
                  <a:pt x="361794" y="455792"/>
                </a:cubicBezTo>
                <a:cubicBezTo>
                  <a:pt x="339901" y="441910"/>
                  <a:pt x="315786" y="427870"/>
                  <a:pt x="298256" y="408515"/>
                </a:cubicBezTo>
                <a:cubicBezTo>
                  <a:pt x="227182" y="330223"/>
                  <a:pt x="188234" y="131915"/>
                  <a:pt x="102565" y="88842"/>
                </a:cubicBezTo>
                <a:cubicBezTo>
                  <a:pt x="66790" y="61872"/>
                  <a:pt x="33554" y="2958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6E446E30-5F8F-CF48-2659-14B56B344398}"/>
              </a:ext>
            </a:extLst>
          </p:cNvPr>
          <p:cNvSpPr/>
          <p:nvPr/>
        </p:nvSpPr>
        <p:spPr>
          <a:xfrm>
            <a:off x="2017668" y="870028"/>
            <a:ext cx="634824" cy="308549"/>
          </a:xfrm>
          <a:custGeom>
            <a:avLst/>
            <a:gdLst>
              <a:gd name="connsiteX0" fmla="*/ 191725 w 634824"/>
              <a:gd name="connsiteY0" fmla="*/ 0 h 308549"/>
              <a:gd name="connsiteX1" fmla="*/ 236384 w 634824"/>
              <a:gd name="connsiteY1" fmla="*/ 99709 h 308549"/>
              <a:gd name="connsiteX2" fmla="*/ 250107 w 634824"/>
              <a:gd name="connsiteY2" fmla="*/ 101534 h 308549"/>
              <a:gd name="connsiteX3" fmla="*/ 271206 w 634824"/>
              <a:gd name="connsiteY3" fmla="*/ 46801 h 308549"/>
              <a:gd name="connsiteX4" fmla="*/ 364332 w 634824"/>
              <a:gd name="connsiteY4" fmla="*/ 158885 h 308549"/>
              <a:gd name="connsiteX5" fmla="*/ 323957 w 634824"/>
              <a:gd name="connsiteY5" fmla="*/ 20545 h 308549"/>
              <a:gd name="connsiteX6" fmla="*/ 410340 w 634824"/>
              <a:gd name="connsiteY6" fmla="*/ 107245 h 308549"/>
              <a:gd name="connsiteX7" fmla="*/ 634825 w 634824"/>
              <a:gd name="connsiteY7" fmla="*/ 303967 h 308549"/>
              <a:gd name="connsiteX8" fmla="*/ 312534 w 634824"/>
              <a:gd name="connsiteY8" fmla="*/ 272396 h 308549"/>
              <a:gd name="connsiteX9" fmla="*/ 157695 w 634824"/>
              <a:gd name="connsiteY9" fmla="*/ 227579 h 308549"/>
              <a:gd name="connsiteX10" fmla="*/ 325384 w 634824"/>
              <a:gd name="connsiteY10" fmla="*/ 159837 h 308549"/>
              <a:gd name="connsiteX11" fmla="*/ 0 w 634824"/>
              <a:gd name="connsiteY11" fmla="*/ 74167 h 308549"/>
              <a:gd name="connsiteX12" fmla="*/ 153015 w 634824"/>
              <a:gd name="connsiteY12" fmla="*/ 139450 h 308549"/>
              <a:gd name="connsiteX13" fmla="*/ 191725 w 634824"/>
              <a:gd name="connsiteY13" fmla="*/ 0 h 308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34824" h="308549">
                <a:moveTo>
                  <a:pt x="191725" y="0"/>
                </a:moveTo>
                <a:cubicBezTo>
                  <a:pt x="202274" y="29191"/>
                  <a:pt x="213856" y="77975"/>
                  <a:pt x="236384" y="99709"/>
                </a:cubicBezTo>
                <a:cubicBezTo>
                  <a:pt x="240032" y="103279"/>
                  <a:pt x="245188" y="101613"/>
                  <a:pt x="250107" y="101534"/>
                </a:cubicBezTo>
                <a:cubicBezTo>
                  <a:pt x="264940" y="87176"/>
                  <a:pt x="267161" y="66156"/>
                  <a:pt x="271206" y="46801"/>
                </a:cubicBezTo>
                <a:lnTo>
                  <a:pt x="364332" y="158885"/>
                </a:lnTo>
                <a:lnTo>
                  <a:pt x="323957" y="20545"/>
                </a:lnTo>
                <a:cubicBezTo>
                  <a:pt x="353306" y="48942"/>
                  <a:pt x="382101" y="77816"/>
                  <a:pt x="410340" y="107245"/>
                </a:cubicBezTo>
                <a:cubicBezTo>
                  <a:pt x="456506" y="194501"/>
                  <a:pt x="558278" y="245585"/>
                  <a:pt x="634825" y="303967"/>
                </a:cubicBezTo>
                <a:cubicBezTo>
                  <a:pt x="523058" y="316579"/>
                  <a:pt x="420652" y="302222"/>
                  <a:pt x="312534" y="272396"/>
                </a:cubicBezTo>
                <a:cubicBezTo>
                  <a:pt x="261291" y="249393"/>
                  <a:pt x="213380" y="234876"/>
                  <a:pt x="157695" y="227579"/>
                </a:cubicBezTo>
                <a:cubicBezTo>
                  <a:pt x="213856" y="205685"/>
                  <a:pt x="269779" y="183158"/>
                  <a:pt x="325384" y="159837"/>
                </a:cubicBezTo>
                <a:cubicBezTo>
                  <a:pt x="185141" y="116050"/>
                  <a:pt x="155712" y="172925"/>
                  <a:pt x="0" y="74167"/>
                </a:cubicBezTo>
                <a:cubicBezTo>
                  <a:pt x="57509" y="89397"/>
                  <a:pt x="103200" y="105659"/>
                  <a:pt x="153015" y="139450"/>
                </a:cubicBezTo>
                <a:cubicBezTo>
                  <a:pt x="161502" y="90587"/>
                  <a:pt x="173639" y="46008"/>
                  <a:pt x="19172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E27B9F9F-9AF0-AF1E-F7CD-9B97D4FD43E1}"/>
              </a:ext>
            </a:extLst>
          </p:cNvPr>
          <p:cNvSpPr/>
          <p:nvPr/>
        </p:nvSpPr>
        <p:spPr>
          <a:xfrm>
            <a:off x="2422138" y="850039"/>
            <a:ext cx="355527" cy="312613"/>
          </a:xfrm>
          <a:custGeom>
            <a:avLst/>
            <a:gdLst>
              <a:gd name="connsiteX0" fmla="*/ 17689 w 355527"/>
              <a:gd name="connsiteY0" fmla="*/ 120968 h 312613"/>
              <a:gd name="connsiteX1" fmla="*/ 0 w 355527"/>
              <a:gd name="connsiteY1" fmla="*/ 0 h 312613"/>
              <a:gd name="connsiteX2" fmla="*/ 104469 w 355527"/>
              <a:gd name="connsiteY2" fmla="*/ 127314 h 312613"/>
              <a:gd name="connsiteX3" fmla="*/ 113512 w 355527"/>
              <a:gd name="connsiteY3" fmla="*/ 123665 h 312613"/>
              <a:gd name="connsiteX4" fmla="*/ 113194 w 355527"/>
              <a:gd name="connsiteY4" fmla="*/ 9915 h 312613"/>
              <a:gd name="connsiteX5" fmla="*/ 237891 w 355527"/>
              <a:gd name="connsiteY5" fmla="*/ 38868 h 312613"/>
              <a:gd name="connsiteX6" fmla="*/ 355527 w 355527"/>
              <a:gd name="connsiteY6" fmla="*/ 312613 h 312613"/>
              <a:gd name="connsiteX7" fmla="*/ 17689 w 355527"/>
              <a:gd name="connsiteY7" fmla="*/ 120968 h 31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5527" h="312613">
                <a:moveTo>
                  <a:pt x="17689" y="120968"/>
                </a:moveTo>
                <a:cubicBezTo>
                  <a:pt x="24352" y="93602"/>
                  <a:pt x="5077" y="29508"/>
                  <a:pt x="0" y="0"/>
                </a:cubicBezTo>
                <a:cubicBezTo>
                  <a:pt x="24669" y="35378"/>
                  <a:pt x="66156" y="110894"/>
                  <a:pt x="104469" y="127314"/>
                </a:cubicBezTo>
                <a:lnTo>
                  <a:pt x="113512" y="123665"/>
                </a:lnTo>
                <a:cubicBezTo>
                  <a:pt x="128583" y="93284"/>
                  <a:pt x="117478" y="43073"/>
                  <a:pt x="113194" y="9915"/>
                </a:cubicBezTo>
                <a:cubicBezTo>
                  <a:pt x="155156" y="17768"/>
                  <a:pt x="196484" y="28477"/>
                  <a:pt x="237891" y="38868"/>
                </a:cubicBezTo>
                <a:cubicBezTo>
                  <a:pt x="258039" y="135246"/>
                  <a:pt x="309916" y="226389"/>
                  <a:pt x="355527" y="312613"/>
                </a:cubicBezTo>
                <a:cubicBezTo>
                  <a:pt x="269937" y="272158"/>
                  <a:pt x="74722" y="185379"/>
                  <a:pt x="17689" y="12096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267AC6AE-0937-FCB4-4517-055F3CABCCCB}"/>
              </a:ext>
            </a:extLst>
          </p:cNvPr>
          <p:cNvSpPr/>
          <p:nvPr/>
        </p:nvSpPr>
        <p:spPr>
          <a:xfrm>
            <a:off x="2532239" y="602391"/>
            <a:ext cx="419779" cy="188711"/>
          </a:xfrm>
          <a:custGeom>
            <a:avLst/>
            <a:gdLst>
              <a:gd name="connsiteX0" fmla="*/ 226785 w 419779"/>
              <a:gd name="connsiteY0" fmla="*/ 0 h 188711"/>
              <a:gd name="connsiteX1" fmla="*/ 269937 w 419779"/>
              <a:gd name="connsiteY1" fmla="*/ 21338 h 188711"/>
              <a:gd name="connsiteX2" fmla="*/ 284929 w 419779"/>
              <a:gd name="connsiteY2" fmla="*/ 78292 h 188711"/>
              <a:gd name="connsiteX3" fmla="*/ 350926 w 419779"/>
              <a:gd name="connsiteY3" fmla="*/ 97330 h 188711"/>
              <a:gd name="connsiteX4" fmla="*/ 377896 w 419779"/>
              <a:gd name="connsiteY4" fmla="*/ 37996 h 188711"/>
              <a:gd name="connsiteX5" fmla="*/ 419779 w 419779"/>
              <a:gd name="connsiteY5" fmla="*/ 188710 h 188711"/>
              <a:gd name="connsiteX6" fmla="*/ 173798 w 419779"/>
              <a:gd name="connsiteY6" fmla="*/ 177605 h 188711"/>
              <a:gd name="connsiteX7" fmla="*/ 0 w 419779"/>
              <a:gd name="connsiteY7" fmla="*/ 88049 h 188711"/>
              <a:gd name="connsiteX8" fmla="*/ 189107 w 419779"/>
              <a:gd name="connsiteY8" fmla="*/ 137943 h 188711"/>
              <a:gd name="connsiteX9" fmla="*/ 105896 w 419779"/>
              <a:gd name="connsiteY9" fmla="*/ 57033 h 188711"/>
              <a:gd name="connsiteX10" fmla="*/ 59889 w 419779"/>
              <a:gd name="connsiteY10" fmla="*/ 28715 h 188711"/>
              <a:gd name="connsiteX11" fmla="*/ 64490 w 419779"/>
              <a:gd name="connsiteY11" fmla="*/ 25621 h 188711"/>
              <a:gd name="connsiteX12" fmla="*/ 185061 w 419779"/>
              <a:gd name="connsiteY12" fmla="*/ 51084 h 188711"/>
              <a:gd name="connsiteX13" fmla="*/ 233290 w 419779"/>
              <a:gd name="connsiteY13" fmla="*/ 66632 h 188711"/>
              <a:gd name="connsiteX14" fmla="*/ 226785 w 419779"/>
              <a:gd name="connsiteY14" fmla="*/ 0 h 188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19779" h="188711">
                <a:moveTo>
                  <a:pt x="226785" y="0"/>
                </a:moveTo>
                <a:cubicBezTo>
                  <a:pt x="243761" y="4204"/>
                  <a:pt x="259387" y="5235"/>
                  <a:pt x="269937" y="21338"/>
                </a:cubicBezTo>
                <a:cubicBezTo>
                  <a:pt x="278901" y="35061"/>
                  <a:pt x="281677" y="62110"/>
                  <a:pt x="284929" y="78292"/>
                </a:cubicBezTo>
                <a:cubicBezTo>
                  <a:pt x="306823" y="84797"/>
                  <a:pt x="328795" y="91618"/>
                  <a:pt x="350926" y="97330"/>
                </a:cubicBezTo>
                <a:lnTo>
                  <a:pt x="377896" y="37996"/>
                </a:lnTo>
                <a:cubicBezTo>
                  <a:pt x="387177" y="90905"/>
                  <a:pt x="398362" y="139133"/>
                  <a:pt x="419779" y="188710"/>
                </a:cubicBezTo>
                <a:cubicBezTo>
                  <a:pt x="337124" y="188790"/>
                  <a:pt x="256056" y="185299"/>
                  <a:pt x="173798" y="177605"/>
                </a:cubicBezTo>
                <a:cubicBezTo>
                  <a:pt x="120651" y="140164"/>
                  <a:pt x="57271" y="118826"/>
                  <a:pt x="0" y="88049"/>
                </a:cubicBezTo>
                <a:cubicBezTo>
                  <a:pt x="63776" y="102644"/>
                  <a:pt x="126283" y="119699"/>
                  <a:pt x="189107" y="137943"/>
                </a:cubicBezTo>
                <a:cubicBezTo>
                  <a:pt x="163327" y="110497"/>
                  <a:pt x="136357" y="79165"/>
                  <a:pt x="105896" y="57033"/>
                </a:cubicBezTo>
                <a:cubicBezTo>
                  <a:pt x="91222" y="46404"/>
                  <a:pt x="74643" y="39741"/>
                  <a:pt x="59889" y="28715"/>
                </a:cubicBezTo>
                <a:lnTo>
                  <a:pt x="64490" y="25621"/>
                </a:lnTo>
                <a:cubicBezTo>
                  <a:pt x="109784" y="24670"/>
                  <a:pt x="143020" y="36409"/>
                  <a:pt x="185061" y="51084"/>
                </a:cubicBezTo>
                <a:cubicBezTo>
                  <a:pt x="201243" y="60841"/>
                  <a:pt x="213697" y="66394"/>
                  <a:pt x="233290" y="66632"/>
                </a:cubicBezTo>
                <a:cubicBezTo>
                  <a:pt x="232179" y="44580"/>
                  <a:pt x="229007" y="22131"/>
                  <a:pt x="22678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4D81EAE2-CA46-CD83-AAA8-F00B8AB39C62}"/>
              </a:ext>
            </a:extLst>
          </p:cNvPr>
          <p:cNvSpPr/>
          <p:nvPr/>
        </p:nvSpPr>
        <p:spPr>
          <a:xfrm>
            <a:off x="3472379" y="420741"/>
            <a:ext cx="80751" cy="110576"/>
          </a:xfrm>
          <a:custGeom>
            <a:avLst/>
            <a:gdLst>
              <a:gd name="connsiteX0" fmla="*/ 0 w 80751"/>
              <a:gd name="connsiteY0" fmla="*/ 31729 h 110576"/>
              <a:gd name="connsiteX1" fmla="*/ 41962 w 80751"/>
              <a:gd name="connsiteY1" fmla="*/ 0 h 110576"/>
              <a:gd name="connsiteX2" fmla="*/ 68536 w 80751"/>
              <a:gd name="connsiteY2" fmla="*/ 22924 h 110576"/>
              <a:gd name="connsiteX3" fmla="*/ 80751 w 80751"/>
              <a:gd name="connsiteY3" fmla="*/ 110577 h 110576"/>
              <a:gd name="connsiteX4" fmla="*/ 0 w 80751"/>
              <a:gd name="connsiteY4" fmla="*/ 31729 h 110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751" h="110576">
                <a:moveTo>
                  <a:pt x="0" y="31729"/>
                </a:moveTo>
                <a:cubicBezTo>
                  <a:pt x="12295" y="17689"/>
                  <a:pt x="22448" y="3252"/>
                  <a:pt x="41962" y="0"/>
                </a:cubicBezTo>
                <a:cubicBezTo>
                  <a:pt x="57271" y="5473"/>
                  <a:pt x="61238" y="7139"/>
                  <a:pt x="68536" y="22924"/>
                </a:cubicBezTo>
                <a:cubicBezTo>
                  <a:pt x="80196" y="48149"/>
                  <a:pt x="79561" y="83369"/>
                  <a:pt x="80751" y="110577"/>
                </a:cubicBezTo>
                <a:cubicBezTo>
                  <a:pt x="49736" y="88763"/>
                  <a:pt x="25225" y="59810"/>
                  <a:pt x="0" y="3172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BA94A222-65AA-E6E2-D822-DABB4132D769}"/>
              </a:ext>
            </a:extLst>
          </p:cNvPr>
          <p:cNvSpPr/>
          <p:nvPr/>
        </p:nvSpPr>
        <p:spPr>
          <a:xfrm>
            <a:off x="3002785" y="683222"/>
            <a:ext cx="409784" cy="489980"/>
          </a:xfrm>
          <a:custGeom>
            <a:avLst/>
            <a:gdLst>
              <a:gd name="connsiteX0" fmla="*/ 124300 w 409784"/>
              <a:gd name="connsiteY0" fmla="*/ 0 h 489980"/>
              <a:gd name="connsiteX1" fmla="*/ 196801 w 409784"/>
              <a:gd name="connsiteY1" fmla="*/ 114305 h 489980"/>
              <a:gd name="connsiteX2" fmla="*/ 232497 w 409784"/>
              <a:gd name="connsiteY2" fmla="*/ 142782 h 489980"/>
              <a:gd name="connsiteX3" fmla="*/ 321815 w 409784"/>
              <a:gd name="connsiteY3" fmla="*/ 89001 h 489980"/>
              <a:gd name="connsiteX4" fmla="*/ 409785 w 409784"/>
              <a:gd name="connsiteY4" fmla="*/ 489980 h 489980"/>
              <a:gd name="connsiteX5" fmla="*/ 338235 w 409784"/>
              <a:gd name="connsiteY5" fmla="*/ 455475 h 489980"/>
              <a:gd name="connsiteX6" fmla="*/ 166341 w 409784"/>
              <a:gd name="connsiteY6" fmla="*/ 208858 h 489980"/>
              <a:gd name="connsiteX7" fmla="*/ 23321 w 409784"/>
              <a:gd name="connsiteY7" fmla="*/ 90667 h 489980"/>
              <a:gd name="connsiteX8" fmla="*/ 0 w 409784"/>
              <a:gd name="connsiteY8" fmla="*/ 17610 h 489980"/>
              <a:gd name="connsiteX9" fmla="*/ 70677 w 409784"/>
              <a:gd name="connsiteY9" fmla="*/ 47277 h 489980"/>
              <a:gd name="connsiteX10" fmla="*/ 124300 w 409784"/>
              <a:gd name="connsiteY10" fmla="*/ 0 h 489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9784" h="489980">
                <a:moveTo>
                  <a:pt x="124300" y="0"/>
                </a:moveTo>
                <a:cubicBezTo>
                  <a:pt x="214808" y="56716"/>
                  <a:pt x="161978" y="39979"/>
                  <a:pt x="196801" y="114305"/>
                </a:cubicBezTo>
                <a:cubicBezTo>
                  <a:pt x="205527" y="132867"/>
                  <a:pt x="214411" y="136912"/>
                  <a:pt x="232497" y="142782"/>
                </a:cubicBezTo>
                <a:cubicBezTo>
                  <a:pt x="269858" y="139133"/>
                  <a:pt x="297542" y="115653"/>
                  <a:pt x="321815" y="89001"/>
                </a:cubicBezTo>
                <a:cubicBezTo>
                  <a:pt x="413830" y="209890"/>
                  <a:pt x="385512" y="349419"/>
                  <a:pt x="409785" y="489980"/>
                </a:cubicBezTo>
                <a:lnTo>
                  <a:pt x="338235" y="455475"/>
                </a:lnTo>
                <a:cubicBezTo>
                  <a:pt x="231704" y="398203"/>
                  <a:pt x="233607" y="294210"/>
                  <a:pt x="166341" y="208858"/>
                </a:cubicBezTo>
                <a:cubicBezTo>
                  <a:pt x="128662" y="161026"/>
                  <a:pt x="70677" y="128662"/>
                  <a:pt x="23321" y="90667"/>
                </a:cubicBezTo>
                <a:lnTo>
                  <a:pt x="0" y="17610"/>
                </a:lnTo>
                <a:cubicBezTo>
                  <a:pt x="19752" y="30302"/>
                  <a:pt x="45928" y="49974"/>
                  <a:pt x="70677" y="47277"/>
                </a:cubicBezTo>
                <a:cubicBezTo>
                  <a:pt x="96299" y="44500"/>
                  <a:pt x="111053" y="19038"/>
                  <a:pt x="12430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AF36734A-CA5D-8F6A-180D-A0AE6DCC0176}"/>
              </a:ext>
            </a:extLst>
          </p:cNvPr>
          <p:cNvSpPr/>
          <p:nvPr/>
        </p:nvSpPr>
        <p:spPr>
          <a:xfrm>
            <a:off x="1697573" y="1806996"/>
            <a:ext cx="1117295" cy="1442926"/>
          </a:xfrm>
          <a:custGeom>
            <a:avLst/>
            <a:gdLst>
              <a:gd name="connsiteX0" fmla="*/ 95531 w 1117295"/>
              <a:gd name="connsiteY0" fmla="*/ 0 h 1442926"/>
              <a:gd name="connsiteX1" fmla="*/ 194130 w 1117295"/>
              <a:gd name="connsiteY1" fmla="*/ 57985 h 1442926"/>
              <a:gd name="connsiteX2" fmla="*/ 198176 w 1117295"/>
              <a:gd name="connsiteY2" fmla="*/ 69963 h 1442926"/>
              <a:gd name="connsiteX3" fmla="*/ 239900 w 1117295"/>
              <a:gd name="connsiteY3" fmla="*/ 205130 h 1442926"/>
              <a:gd name="connsiteX4" fmla="*/ 250767 w 1117295"/>
              <a:gd name="connsiteY4" fmla="*/ 199895 h 1442926"/>
              <a:gd name="connsiteX5" fmla="*/ 282338 w 1117295"/>
              <a:gd name="connsiteY5" fmla="*/ 58303 h 1442926"/>
              <a:gd name="connsiteX6" fmla="*/ 291301 w 1117295"/>
              <a:gd name="connsiteY6" fmla="*/ 57034 h 1442926"/>
              <a:gd name="connsiteX7" fmla="*/ 326918 w 1117295"/>
              <a:gd name="connsiteY7" fmla="*/ 207668 h 1442926"/>
              <a:gd name="connsiteX8" fmla="*/ 395215 w 1117295"/>
              <a:gd name="connsiteY8" fmla="*/ 63538 h 1442926"/>
              <a:gd name="connsiteX9" fmla="*/ 561080 w 1117295"/>
              <a:gd name="connsiteY9" fmla="*/ 85511 h 1442926"/>
              <a:gd name="connsiteX10" fmla="*/ 562667 w 1117295"/>
              <a:gd name="connsiteY10" fmla="*/ 83052 h 1442926"/>
              <a:gd name="connsiteX11" fmla="*/ 616051 w 1117295"/>
              <a:gd name="connsiteY11" fmla="*/ 66314 h 1442926"/>
              <a:gd name="connsiteX12" fmla="*/ 803016 w 1117295"/>
              <a:gd name="connsiteY12" fmla="*/ 76547 h 1442926"/>
              <a:gd name="connsiteX13" fmla="*/ 870124 w 1117295"/>
              <a:gd name="connsiteY13" fmla="*/ 137626 h 1442926"/>
              <a:gd name="connsiteX14" fmla="*/ 915180 w 1117295"/>
              <a:gd name="connsiteY14" fmla="*/ 142703 h 1442926"/>
              <a:gd name="connsiteX15" fmla="*/ 997517 w 1117295"/>
              <a:gd name="connsiteY15" fmla="*/ 253755 h 1442926"/>
              <a:gd name="connsiteX16" fmla="*/ 1031944 w 1117295"/>
              <a:gd name="connsiteY16" fmla="*/ 254866 h 1442926"/>
              <a:gd name="connsiteX17" fmla="*/ 1083028 w 1117295"/>
              <a:gd name="connsiteY17" fmla="*/ 255183 h 1442926"/>
              <a:gd name="connsiteX18" fmla="*/ 1088184 w 1117295"/>
              <a:gd name="connsiteY18" fmla="*/ 331096 h 1442926"/>
              <a:gd name="connsiteX19" fmla="*/ 1088184 w 1117295"/>
              <a:gd name="connsiteY19" fmla="*/ 384639 h 1442926"/>
              <a:gd name="connsiteX20" fmla="*/ 1117295 w 1117295"/>
              <a:gd name="connsiteY20" fmla="*/ 1421951 h 1442926"/>
              <a:gd name="connsiteX21" fmla="*/ 532682 w 1117295"/>
              <a:gd name="connsiteY21" fmla="*/ 1325414 h 1442926"/>
              <a:gd name="connsiteX22" fmla="*/ 98863 w 1117295"/>
              <a:gd name="connsiteY22" fmla="*/ 637205 h 1442926"/>
              <a:gd name="connsiteX23" fmla="*/ 17556 w 1117295"/>
              <a:gd name="connsiteY23" fmla="*/ 295003 h 1442926"/>
              <a:gd name="connsiteX24" fmla="*/ 5579 w 1117295"/>
              <a:gd name="connsiteY24" fmla="*/ 120175 h 1442926"/>
              <a:gd name="connsiteX25" fmla="*/ 46271 w 1117295"/>
              <a:gd name="connsiteY25" fmla="*/ 125569 h 1442926"/>
              <a:gd name="connsiteX26" fmla="*/ 5023 w 1117295"/>
              <a:gd name="connsiteY26" fmla="*/ 317 h 1442926"/>
              <a:gd name="connsiteX27" fmla="*/ 64992 w 1117295"/>
              <a:gd name="connsiteY27" fmla="*/ 86224 h 1442926"/>
              <a:gd name="connsiteX28" fmla="*/ 88551 w 1117295"/>
              <a:gd name="connsiteY28" fmla="*/ 114622 h 1442926"/>
              <a:gd name="connsiteX29" fmla="*/ 120201 w 1117295"/>
              <a:gd name="connsiteY29" fmla="*/ 131597 h 1442926"/>
              <a:gd name="connsiteX30" fmla="*/ 95531 w 1117295"/>
              <a:gd name="connsiteY30" fmla="*/ 0 h 1442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17295" h="1442926">
                <a:moveTo>
                  <a:pt x="95531" y="0"/>
                </a:moveTo>
                <a:cubicBezTo>
                  <a:pt x="126150" y="25066"/>
                  <a:pt x="158197" y="41803"/>
                  <a:pt x="194130" y="57985"/>
                </a:cubicBezTo>
                <a:lnTo>
                  <a:pt x="198176" y="69963"/>
                </a:lnTo>
                <a:cubicBezTo>
                  <a:pt x="205711" y="108038"/>
                  <a:pt x="211423" y="176970"/>
                  <a:pt x="239900" y="205130"/>
                </a:cubicBezTo>
                <a:cubicBezTo>
                  <a:pt x="244897" y="203861"/>
                  <a:pt x="247991" y="204575"/>
                  <a:pt x="250767" y="199895"/>
                </a:cubicBezTo>
                <a:cubicBezTo>
                  <a:pt x="275357" y="157615"/>
                  <a:pt x="257589" y="98678"/>
                  <a:pt x="282338" y="58303"/>
                </a:cubicBezTo>
                <a:lnTo>
                  <a:pt x="291301" y="57034"/>
                </a:lnTo>
                <a:cubicBezTo>
                  <a:pt x="324221" y="91936"/>
                  <a:pt x="325490" y="162137"/>
                  <a:pt x="326918" y="207668"/>
                </a:cubicBezTo>
                <a:cubicBezTo>
                  <a:pt x="358964" y="161344"/>
                  <a:pt x="371577" y="113750"/>
                  <a:pt x="395215" y="63538"/>
                </a:cubicBezTo>
                <a:cubicBezTo>
                  <a:pt x="453676" y="61317"/>
                  <a:pt x="504681" y="71391"/>
                  <a:pt x="561080" y="85511"/>
                </a:cubicBezTo>
                <a:cubicBezTo>
                  <a:pt x="561635" y="84717"/>
                  <a:pt x="562032" y="83845"/>
                  <a:pt x="562667" y="83052"/>
                </a:cubicBezTo>
                <a:cubicBezTo>
                  <a:pt x="576152" y="65680"/>
                  <a:pt x="596062" y="68297"/>
                  <a:pt x="616051" y="66314"/>
                </a:cubicBezTo>
                <a:cubicBezTo>
                  <a:pt x="673640" y="55685"/>
                  <a:pt x="745745" y="66314"/>
                  <a:pt x="803016" y="76547"/>
                </a:cubicBezTo>
                <a:cubicBezTo>
                  <a:pt x="819595" y="96774"/>
                  <a:pt x="842916" y="134770"/>
                  <a:pt x="870124" y="137626"/>
                </a:cubicBezTo>
                <a:cubicBezTo>
                  <a:pt x="884878" y="139133"/>
                  <a:pt x="901139" y="137705"/>
                  <a:pt x="915180" y="142703"/>
                </a:cubicBezTo>
                <a:cubicBezTo>
                  <a:pt x="950875" y="197991"/>
                  <a:pt x="918035" y="221233"/>
                  <a:pt x="997517" y="253755"/>
                </a:cubicBezTo>
                <a:lnTo>
                  <a:pt x="1031944" y="254866"/>
                </a:lnTo>
                <a:cubicBezTo>
                  <a:pt x="1049950" y="251772"/>
                  <a:pt x="1065735" y="247171"/>
                  <a:pt x="1083028" y="255183"/>
                </a:cubicBezTo>
                <a:cubicBezTo>
                  <a:pt x="1098496" y="277315"/>
                  <a:pt x="1091277" y="305395"/>
                  <a:pt x="1088184" y="331096"/>
                </a:cubicBezTo>
                <a:lnTo>
                  <a:pt x="1088184" y="384639"/>
                </a:lnTo>
                <a:cubicBezTo>
                  <a:pt x="1092705" y="730647"/>
                  <a:pt x="1095481" y="1076497"/>
                  <a:pt x="1117295" y="1421951"/>
                </a:cubicBezTo>
                <a:cubicBezTo>
                  <a:pt x="905582" y="1464309"/>
                  <a:pt x="715919" y="1447493"/>
                  <a:pt x="532682" y="1325414"/>
                </a:cubicBezTo>
                <a:cubicBezTo>
                  <a:pt x="274088" y="1153044"/>
                  <a:pt x="201587" y="910632"/>
                  <a:pt x="98863" y="637205"/>
                </a:cubicBezTo>
                <a:cubicBezTo>
                  <a:pt x="70624" y="523455"/>
                  <a:pt x="40957" y="409864"/>
                  <a:pt x="17556" y="295003"/>
                </a:cubicBezTo>
                <a:cubicBezTo>
                  <a:pt x="5261" y="248044"/>
                  <a:pt x="-7668" y="166738"/>
                  <a:pt x="5579" y="120175"/>
                </a:cubicBezTo>
                <a:cubicBezTo>
                  <a:pt x="21681" y="110656"/>
                  <a:pt x="28582" y="128504"/>
                  <a:pt x="46271" y="125569"/>
                </a:cubicBezTo>
                <a:cubicBezTo>
                  <a:pt x="41274" y="85511"/>
                  <a:pt x="18667" y="38948"/>
                  <a:pt x="5023" y="317"/>
                </a:cubicBezTo>
                <a:lnTo>
                  <a:pt x="64992" y="86224"/>
                </a:lnTo>
                <a:cubicBezTo>
                  <a:pt x="72369" y="95823"/>
                  <a:pt x="79905" y="106135"/>
                  <a:pt x="88551" y="114622"/>
                </a:cubicBezTo>
                <a:cubicBezTo>
                  <a:pt x="97673" y="123586"/>
                  <a:pt x="107509" y="131439"/>
                  <a:pt x="120201" y="131597"/>
                </a:cubicBezTo>
                <a:cubicBezTo>
                  <a:pt x="133924" y="96854"/>
                  <a:pt x="106002" y="34823"/>
                  <a:pt x="9553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606C82C6-1FB7-2AF5-B5D1-9A380CD3DA3A}"/>
              </a:ext>
            </a:extLst>
          </p:cNvPr>
          <p:cNvSpPr/>
          <p:nvPr/>
        </p:nvSpPr>
        <p:spPr>
          <a:xfrm>
            <a:off x="1697573" y="1806996"/>
            <a:ext cx="198175" cy="637125"/>
          </a:xfrm>
          <a:custGeom>
            <a:avLst/>
            <a:gdLst>
              <a:gd name="connsiteX0" fmla="*/ 95531 w 198175"/>
              <a:gd name="connsiteY0" fmla="*/ 0 h 637125"/>
              <a:gd name="connsiteX1" fmla="*/ 194130 w 198175"/>
              <a:gd name="connsiteY1" fmla="*/ 57985 h 637125"/>
              <a:gd name="connsiteX2" fmla="*/ 198176 w 198175"/>
              <a:gd name="connsiteY2" fmla="*/ 69963 h 637125"/>
              <a:gd name="connsiteX3" fmla="*/ 172316 w 198175"/>
              <a:gd name="connsiteY3" fmla="*/ 121761 h 637125"/>
              <a:gd name="connsiteX4" fmla="*/ 125595 w 198175"/>
              <a:gd name="connsiteY4" fmla="*/ 459599 h 637125"/>
              <a:gd name="connsiteX5" fmla="*/ 98863 w 198175"/>
              <a:gd name="connsiteY5" fmla="*/ 637125 h 637125"/>
              <a:gd name="connsiteX6" fmla="*/ 17556 w 198175"/>
              <a:gd name="connsiteY6" fmla="*/ 294924 h 637125"/>
              <a:gd name="connsiteX7" fmla="*/ 5579 w 198175"/>
              <a:gd name="connsiteY7" fmla="*/ 120096 h 637125"/>
              <a:gd name="connsiteX8" fmla="*/ 46271 w 198175"/>
              <a:gd name="connsiteY8" fmla="*/ 125489 h 637125"/>
              <a:gd name="connsiteX9" fmla="*/ 5023 w 198175"/>
              <a:gd name="connsiteY9" fmla="*/ 238 h 637125"/>
              <a:gd name="connsiteX10" fmla="*/ 64992 w 198175"/>
              <a:gd name="connsiteY10" fmla="*/ 86145 h 637125"/>
              <a:gd name="connsiteX11" fmla="*/ 88551 w 198175"/>
              <a:gd name="connsiteY11" fmla="*/ 114543 h 637125"/>
              <a:gd name="connsiteX12" fmla="*/ 120201 w 198175"/>
              <a:gd name="connsiteY12" fmla="*/ 131518 h 637125"/>
              <a:gd name="connsiteX13" fmla="*/ 95531 w 198175"/>
              <a:gd name="connsiteY13" fmla="*/ 0 h 63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8175" h="637125">
                <a:moveTo>
                  <a:pt x="95531" y="0"/>
                </a:moveTo>
                <a:cubicBezTo>
                  <a:pt x="126150" y="25066"/>
                  <a:pt x="158197" y="41803"/>
                  <a:pt x="194130" y="57985"/>
                </a:cubicBezTo>
                <a:lnTo>
                  <a:pt x="198176" y="69963"/>
                </a:lnTo>
                <a:cubicBezTo>
                  <a:pt x="180963" y="80354"/>
                  <a:pt x="176917" y="102803"/>
                  <a:pt x="172316" y="121761"/>
                </a:cubicBezTo>
                <a:cubicBezTo>
                  <a:pt x="145505" y="231386"/>
                  <a:pt x="137335" y="347515"/>
                  <a:pt x="125595" y="459599"/>
                </a:cubicBezTo>
                <a:cubicBezTo>
                  <a:pt x="119408" y="518695"/>
                  <a:pt x="115997" y="580012"/>
                  <a:pt x="98863" y="637125"/>
                </a:cubicBezTo>
                <a:cubicBezTo>
                  <a:pt x="70624" y="523375"/>
                  <a:pt x="40957" y="409784"/>
                  <a:pt x="17556" y="294924"/>
                </a:cubicBezTo>
                <a:cubicBezTo>
                  <a:pt x="5261" y="247965"/>
                  <a:pt x="-7668" y="166658"/>
                  <a:pt x="5579" y="120096"/>
                </a:cubicBezTo>
                <a:cubicBezTo>
                  <a:pt x="21681" y="110577"/>
                  <a:pt x="28582" y="128425"/>
                  <a:pt x="46271" y="125489"/>
                </a:cubicBezTo>
                <a:cubicBezTo>
                  <a:pt x="41274" y="85431"/>
                  <a:pt x="18667" y="38868"/>
                  <a:pt x="5023" y="238"/>
                </a:cubicBezTo>
                <a:lnTo>
                  <a:pt x="64992" y="86145"/>
                </a:lnTo>
                <a:cubicBezTo>
                  <a:pt x="72369" y="95743"/>
                  <a:pt x="79905" y="106055"/>
                  <a:pt x="88551" y="114543"/>
                </a:cubicBezTo>
                <a:cubicBezTo>
                  <a:pt x="97673" y="123506"/>
                  <a:pt x="107509" y="131359"/>
                  <a:pt x="120201" y="131518"/>
                </a:cubicBezTo>
                <a:cubicBezTo>
                  <a:pt x="133924" y="96854"/>
                  <a:pt x="106002" y="34823"/>
                  <a:pt x="9553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B324699B-D4E4-103A-5B1C-7DF044F38993}"/>
              </a:ext>
            </a:extLst>
          </p:cNvPr>
          <p:cNvSpPr/>
          <p:nvPr/>
        </p:nvSpPr>
        <p:spPr>
          <a:xfrm>
            <a:off x="1697493" y="1807234"/>
            <a:ext cx="64991" cy="294686"/>
          </a:xfrm>
          <a:custGeom>
            <a:avLst/>
            <a:gdLst>
              <a:gd name="connsiteX0" fmla="*/ 5023 w 64991"/>
              <a:gd name="connsiteY0" fmla="*/ 0 h 294686"/>
              <a:gd name="connsiteX1" fmla="*/ 64992 w 64991"/>
              <a:gd name="connsiteY1" fmla="*/ 85907 h 294686"/>
              <a:gd name="connsiteX2" fmla="*/ 17556 w 64991"/>
              <a:gd name="connsiteY2" fmla="*/ 294686 h 294686"/>
              <a:gd name="connsiteX3" fmla="*/ 5579 w 64991"/>
              <a:gd name="connsiteY3" fmla="*/ 119858 h 294686"/>
              <a:gd name="connsiteX4" fmla="*/ 46271 w 64991"/>
              <a:gd name="connsiteY4" fmla="*/ 125252 h 294686"/>
              <a:gd name="connsiteX5" fmla="*/ 5023 w 64991"/>
              <a:gd name="connsiteY5" fmla="*/ 0 h 294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991" h="294686">
                <a:moveTo>
                  <a:pt x="5023" y="0"/>
                </a:moveTo>
                <a:lnTo>
                  <a:pt x="64992" y="85907"/>
                </a:lnTo>
                <a:cubicBezTo>
                  <a:pt x="57615" y="145003"/>
                  <a:pt x="53966" y="247727"/>
                  <a:pt x="17556" y="294686"/>
                </a:cubicBezTo>
                <a:cubicBezTo>
                  <a:pt x="5261" y="247727"/>
                  <a:pt x="-7668" y="166420"/>
                  <a:pt x="5579" y="119858"/>
                </a:cubicBezTo>
                <a:cubicBezTo>
                  <a:pt x="21681" y="110339"/>
                  <a:pt x="28582" y="128187"/>
                  <a:pt x="46271" y="125252"/>
                </a:cubicBezTo>
                <a:cubicBezTo>
                  <a:pt x="41274" y="85114"/>
                  <a:pt x="18667" y="38551"/>
                  <a:pt x="502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6C6B473A-B896-28E8-4EF3-C7FCEEEA40EC}"/>
              </a:ext>
            </a:extLst>
          </p:cNvPr>
          <p:cNvSpPr/>
          <p:nvPr/>
        </p:nvSpPr>
        <p:spPr>
          <a:xfrm>
            <a:off x="2695090" y="2057712"/>
            <a:ext cx="95070" cy="133923"/>
          </a:xfrm>
          <a:custGeom>
            <a:avLst/>
            <a:gdLst>
              <a:gd name="connsiteX0" fmla="*/ 34426 w 95070"/>
              <a:gd name="connsiteY0" fmla="*/ 4150 h 133923"/>
              <a:gd name="connsiteX1" fmla="*/ 85511 w 95070"/>
              <a:gd name="connsiteY1" fmla="*/ 4467 h 133923"/>
              <a:gd name="connsiteX2" fmla="*/ 90667 w 95070"/>
              <a:gd name="connsiteY2" fmla="*/ 80380 h 133923"/>
              <a:gd name="connsiteX3" fmla="*/ 90667 w 95070"/>
              <a:gd name="connsiteY3" fmla="*/ 133923 h 133923"/>
              <a:gd name="connsiteX4" fmla="*/ 0 w 95070"/>
              <a:gd name="connsiteY4" fmla="*/ 3039 h 133923"/>
              <a:gd name="connsiteX5" fmla="*/ 34426 w 95070"/>
              <a:gd name="connsiteY5" fmla="*/ 4150 h 133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070" h="133923">
                <a:moveTo>
                  <a:pt x="34426" y="4150"/>
                </a:moveTo>
                <a:cubicBezTo>
                  <a:pt x="52433" y="1056"/>
                  <a:pt x="68218" y="-3544"/>
                  <a:pt x="85511" y="4467"/>
                </a:cubicBezTo>
                <a:cubicBezTo>
                  <a:pt x="100978" y="26599"/>
                  <a:pt x="93760" y="54679"/>
                  <a:pt x="90667" y="80380"/>
                </a:cubicBezTo>
                <a:lnTo>
                  <a:pt x="90667" y="133923"/>
                </a:lnTo>
                <a:cubicBezTo>
                  <a:pt x="57192" y="93151"/>
                  <a:pt x="28636" y="47302"/>
                  <a:pt x="0" y="3039"/>
                </a:cubicBezTo>
                <a:lnTo>
                  <a:pt x="34426" y="415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3B6385D2-77C8-96EE-5DD8-2FEB96E977B9}"/>
              </a:ext>
            </a:extLst>
          </p:cNvPr>
          <p:cNvSpPr/>
          <p:nvPr/>
        </p:nvSpPr>
        <p:spPr>
          <a:xfrm>
            <a:off x="2729516" y="2057712"/>
            <a:ext cx="60643" cy="80379"/>
          </a:xfrm>
          <a:custGeom>
            <a:avLst/>
            <a:gdLst>
              <a:gd name="connsiteX0" fmla="*/ 0 w 60643"/>
              <a:gd name="connsiteY0" fmla="*/ 4150 h 80379"/>
              <a:gd name="connsiteX1" fmla="*/ 51084 w 60643"/>
              <a:gd name="connsiteY1" fmla="*/ 4467 h 80379"/>
              <a:gd name="connsiteX2" fmla="*/ 56240 w 60643"/>
              <a:gd name="connsiteY2" fmla="*/ 80380 h 80379"/>
              <a:gd name="connsiteX3" fmla="*/ 0 w 60643"/>
              <a:gd name="connsiteY3" fmla="*/ 4150 h 80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643" h="80379">
                <a:moveTo>
                  <a:pt x="0" y="4150"/>
                </a:moveTo>
                <a:cubicBezTo>
                  <a:pt x="18006" y="1056"/>
                  <a:pt x="33792" y="-3544"/>
                  <a:pt x="51084" y="4467"/>
                </a:cubicBezTo>
                <a:cubicBezTo>
                  <a:pt x="66552" y="26599"/>
                  <a:pt x="59334" y="54679"/>
                  <a:pt x="56240" y="80380"/>
                </a:cubicBezTo>
                <a:cubicBezTo>
                  <a:pt x="35775" y="55869"/>
                  <a:pt x="17768" y="30565"/>
                  <a:pt x="0" y="415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F38AEBBB-C31F-497C-8C07-171EF828A42B}"/>
              </a:ext>
            </a:extLst>
          </p:cNvPr>
          <p:cNvSpPr/>
          <p:nvPr/>
        </p:nvSpPr>
        <p:spPr>
          <a:xfrm>
            <a:off x="2258653" y="1873310"/>
            <a:ext cx="101137" cy="38627"/>
          </a:xfrm>
          <a:custGeom>
            <a:avLst/>
            <a:gdLst>
              <a:gd name="connsiteX0" fmla="*/ 54971 w 101137"/>
              <a:gd name="connsiteY0" fmla="*/ 0 h 38627"/>
              <a:gd name="connsiteX1" fmla="*/ 101137 w 101137"/>
              <a:gd name="connsiteY1" fmla="*/ 34664 h 38627"/>
              <a:gd name="connsiteX2" fmla="*/ 0 w 101137"/>
              <a:gd name="connsiteY2" fmla="*/ 19196 h 38627"/>
              <a:gd name="connsiteX3" fmla="*/ 1587 w 101137"/>
              <a:gd name="connsiteY3" fmla="*/ 16737 h 38627"/>
              <a:gd name="connsiteX4" fmla="*/ 54971 w 101137"/>
              <a:gd name="connsiteY4" fmla="*/ 0 h 3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137" h="38627">
                <a:moveTo>
                  <a:pt x="54971" y="0"/>
                </a:moveTo>
                <a:cubicBezTo>
                  <a:pt x="71074" y="9360"/>
                  <a:pt x="91777" y="18006"/>
                  <a:pt x="101137" y="34664"/>
                </a:cubicBezTo>
                <a:cubicBezTo>
                  <a:pt x="76309" y="47039"/>
                  <a:pt x="25066" y="27208"/>
                  <a:pt x="0" y="19196"/>
                </a:cubicBezTo>
                <a:cubicBezTo>
                  <a:pt x="555" y="18403"/>
                  <a:pt x="952" y="17530"/>
                  <a:pt x="1587" y="16737"/>
                </a:cubicBezTo>
                <a:cubicBezTo>
                  <a:pt x="15072" y="-635"/>
                  <a:pt x="34982" y="1983"/>
                  <a:pt x="54971" y="0"/>
                </a:cubicBez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3AD88C9E-22F2-0969-F3AC-23C4268FE66E}"/>
              </a:ext>
            </a:extLst>
          </p:cNvPr>
          <p:cNvSpPr/>
          <p:nvPr/>
        </p:nvSpPr>
        <p:spPr>
          <a:xfrm>
            <a:off x="2836693" y="1415529"/>
            <a:ext cx="1135899" cy="1798027"/>
          </a:xfrm>
          <a:custGeom>
            <a:avLst/>
            <a:gdLst>
              <a:gd name="connsiteX0" fmla="*/ 663133 w 1135899"/>
              <a:gd name="connsiteY0" fmla="*/ 207674 h 1798027"/>
              <a:gd name="connsiteX1" fmla="*/ 699939 w 1135899"/>
              <a:gd name="connsiteY1" fmla="*/ 164681 h 1798027"/>
              <a:gd name="connsiteX2" fmla="*/ 749119 w 1135899"/>
              <a:gd name="connsiteY2" fmla="*/ 175310 h 1798027"/>
              <a:gd name="connsiteX3" fmla="*/ 773471 w 1135899"/>
              <a:gd name="connsiteY3" fmla="*/ 161508 h 1798027"/>
              <a:gd name="connsiteX4" fmla="*/ 777358 w 1135899"/>
              <a:gd name="connsiteY4" fmla="*/ 135728 h 1798027"/>
              <a:gd name="connsiteX5" fmla="*/ 800441 w 1135899"/>
              <a:gd name="connsiteY5" fmla="*/ 105981 h 1798027"/>
              <a:gd name="connsiteX6" fmla="*/ 884128 w 1135899"/>
              <a:gd name="connsiteY6" fmla="*/ 113041 h 1798027"/>
              <a:gd name="connsiteX7" fmla="*/ 897216 w 1135899"/>
              <a:gd name="connsiteY7" fmla="*/ 100667 h 1798027"/>
              <a:gd name="connsiteX8" fmla="*/ 912922 w 1135899"/>
              <a:gd name="connsiteY8" fmla="*/ 64019 h 1798027"/>
              <a:gd name="connsiteX9" fmla="*/ 928628 w 1135899"/>
              <a:gd name="connsiteY9" fmla="*/ 78456 h 1798027"/>
              <a:gd name="connsiteX10" fmla="*/ 975825 w 1135899"/>
              <a:gd name="connsiteY10" fmla="*/ 3496 h 1798027"/>
              <a:gd name="connsiteX11" fmla="*/ 1025006 w 1135899"/>
              <a:gd name="connsiteY11" fmla="*/ 4685 h 1798027"/>
              <a:gd name="connsiteX12" fmla="*/ 1135900 w 1135899"/>
              <a:gd name="connsiteY12" fmla="*/ 31179 h 1798027"/>
              <a:gd name="connsiteX13" fmla="*/ 980823 w 1135899"/>
              <a:gd name="connsiteY13" fmla="*/ 575655 h 1798027"/>
              <a:gd name="connsiteX14" fmla="*/ 904593 w 1135899"/>
              <a:gd name="connsiteY14" fmla="*/ 799823 h 1798027"/>
              <a:gd name="connsiteX15" fmla="*/ 710251 w 1135899"/>
              <a:gd name="connsiteY15" fmla="*/ 1197391 h 1798027"/>
              <a:gd name="connsiteX16" fmla="*/ 672413 w 1135899"/>
              <a:gd name="connsiteY16" fmla="*/ 1253235 h 1798027"/>
              <a:gd name="connsiteX17" fmla="*/ 30450 w 1135899"/>
              <a:gd name="connsiteY17" fmla="*/ 1798028 h 1798027"/>
              <a:gd name="connsiteX18" fmla="*/ 18075 w 1135899"/>
              <a:gd name="connsiteY18" fmla="*/ 1529518 h 1798027"/>
              <a:gd name="connsiteX19" fmla="*/ 6177 w 1135899"/>
              <a:gd name="connsiteY19" fmla="*/ 991071 h 1798027"/>
              <a:gd name="connsiteX20" fmla="*/ 1893 w 1135899"/>
              <a:gd name="connsiteY20" fmla="*/ 749056 h 1798027"/>
              <a:gd name="connsiteX21" fmla="*/ 7366 w 1135899"/>
              <a:gd name="connsiteY21" fmla="*/ 553682 h 1798027"/>
              <a:gd name="connsiteX22" fmla="*/ 123020 w 1135899"/>
              <a:gd name="connsiteY22" fmla="*/ 406141 h 1798027"/>
              <a:gd name="connsiteX23" fmla="*/ 289837 w 1135899"/>
              <a:gd name="connsiteY23" fmla="*/ 370445 h 1798027"/>
              <a:gd name="connsiteX24" fmla="*/ 292455 w 1135899"/>
              <a:gd name="connsiteY24" fmla="*/ 367907 h 1798027"/>
              <a:gd name="connsiteX25" fmla="*/ 433650 w 1135899"/>
              <a:gd name="connsiteY25" fmla="*/ 307542 h 1798027"/>
              <a:gd name="connsiteX26" fmla="*/ 556046 w 1135899"/>
              <a:gd name="connsiteY26" fmla="*/ 264707 h 1798027"/>
              <a:gd name="connsiteX27" fmla="*/ 621171 w 1135899"/>
              <a:gd name="connsiteY27" fmla="*/ 207753 h 1798027"/>
              <a:gd name="connsiteX28" fmla="*/ 645602 w 1135899"/>
              <a:gd name="connsiteY28" fmla="*/ 215368 h 1798027"/>
              <a:gd name="connsiteX29" fmla="*/ 663133 w 1135899"/>
              <a:gd name="connsiteY29" fmla="*/ 207674 h 1798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35899" h="1798027">
                <a:moveTo>
                  <a:pt x="663133" y="207674"/>
                </a:moveTo>
                <a:cubicBezTo>
                  <a:pt x="674159" y="190143"/>
                  <a:pt x="683439" y="177452"/>
                  <a:pt x="699939" y="164681"/>
                </a:cubicBezTo>
                <a:cubicBezTo>
                  <a:pt x="721118" y="160080"/>
                  <a:pt x="729447" y="166981"/>
                  <a:pt x="749119" y="175310"/>
                </a:cubicBezTo>
                <a:cubicBezTo>
                  <a:pt x="763318" y="172613"/>
                  <a:pt x="764032" y="172454"/>
                  <a:pt x="773471" y="161508"/>
                </a:cubicBezTo>
                <a:cubicBezTo>
                  <a:pt x="774503" y="153179"/>
                  <a:pt x="775137" y="143898"/>
                  <a:pt x="777358" y="135728"/>
                </a:cubicBezTo>
                <a:cubicBezTo>
                  <a:pt x="781404" y="120656"/>
                  <a:pt x="785925" y="113041"/>
                  <a:pt x="800441" y="105981"/>
                </a:cubicBezTo>
                <a:cubicBezTo>
                  <a:pt x="825349" y="93924"/>
                  <a:pt x="859220" y="105743"/>
                  <a:pt x="884128" y="113041"/>
                </a:cubicBezTo>
                <a:lnTo>
                  <a:pt x="897216" y="100667"/>
                </a:lnTo>
                <a:cubicBezTo>
                  <a:pt x="900627" y="86468"/>
                  <a:pt x="902689" y="75125"/>
                  <a:pt x="912922" y="64019"/>
                </a:cubicBezTo>
                <a:lnTo>
                  <a:pt x="928628" y="78456"/>
                </a:lnTo>
                <a:cubicBezTo>
                  <a:pt x="961944" y="65447"/>
                  <a:pt x="950442" y="23644"/>
                  <a:pt x="975825" y="3496"/>
                </a:cubicBezTo>
                <a:cubicBezTo>
                  <a:pt x="996687" y="-2374"/>
                  <a:pt x="1004540" y="-74"/>
                  <a:pt x="1025006" y="4685"/>
                </a:cubicBezTo>
                <a:cubicBezTo>
                  <a:pt x="1063081" y="6748"/>
                  <a:pt x="1101870" y="13014"/>
                  <a:pt x="1135900" y="31179"/>
                </a:cubicBezTo>
                <a:cubicBezTo>
                  <a:pt x="1087909" y="213861"/>
                  <a:pt x="1047613" y="398526"/>
                  <a:pt x="980823" y="575655"/>
                </a:cubicBezTo>
                <a:cubicBezTo>
                  <a:pt x="955519" y="650378"/>
                  <a:pt x="931008" y="725497"/>
                  <a:pt x="904593" y="799823"/>
                </a:cubicBezTo>
                <a:cubicBezTo>
                  <a:pt x="845894" y="935386"/>
                  <a:pt x="784735" y="1069602"/>
                  <a:pt x="710251" y="1197391"/>
                </a:cubicBezTo>
                <a:cubicBezTo>
                  <a:pt x="698987" y="1217064"/>
                  <a:pt x="688675" y="1237132"/>
                  <a:pt x="672413" y="1253235"/>
                </a:cubicBezTo>
                <a:cubicBezTo>
                  <a:pt x="516067" y="1493188"/>
                  <a:pt x="306495" y="1704902"/>
                  <a:pt x="30450" y="1798028"/>
                </a:cubicBezTo>
                <a:cubicBezTo>
                  <a:pt x="21565" y="1709424"/>
                  <a:pt x="21327" y="1618598"/>
                  <a:pt x="18075" y="1529518"/>
                </a:cubicBezTo>
                <a:cubicBezTo>
                  <a:pt x="11174" y="1350089"/>
                  <a:pt x="7208" y="1170580"/>
                  <a:pt x="6177" y="991071"/>
                </a:cubicBezTo>
                <a:cubicBezTo>
                  <a:pt x="-4215" y="913731"/>
                  <a:pt x="1576" y="827348"/>
                  <a:pt x="1893" y="749056"/>
                </a:cubicBezTo>
                <a:cubicBezTo>
                  <a:pt x="-566" y="683852"/>
                  <a:pt x="-407" y="618569"/>
                  <a:pt x="7366" y="553682"/>
                </a:cubicBezTo>
                <a:cubicBezTo>
                  <a:pt x="62179" y="511403"/>
                  <a:pt x="74077" y="449451"/>
                  <a:pt x="123020" y="406141"/>
                </a:cubicBezTo>
                <a:cubicBezTo>
                  <a:pt x="157843" y="409234"/>
                  <a:pt x="225823" y="368066"/>
                  <a:pt x="289837" y="370445"/>
                </a:cubicBezTo>
                <a:cubicBezTo>
                  <a:pt x="290710" y="369573"/>
                  <a:pt x="291582" y="368780"/>
                  <a:pt x="292455" y="367907"/>
                </a:cubicBezTo>
                <a:cubicBezTo>
                  <a:pt x="373523" y="291281"/>
                  <a:pt x="362418" y="332450"/>
                  <a:pt x="433650" y="307542"/>
                </a:cubicBezTo>
                <a:cubicBezTo>
                  <a:pt x="483624" y="290012"/>
                  <a:pt x="461651" y="261693"/>
                  <a:pt x="556046" y="264707"/>
                </a:cubicBezTo>
                <a:cubicBezTo>
                  <a:pt x="582064" y="249557"/>
                  <a:pt x="594994" y="221556"/>
                  <a:pt x="621171" y="207753"/>
                </a:cubicBezTo>
                <a:cubicBezTo>
                  <a:pt x="629262" y="211243"/>
                  <a:pt x="636718" y="214337"/>
                  <a:pt x="645602" y="215368"/>
                </a:cubicBezTo>
                <a:cubicBezTo>
                  <a:pt x="654804" y="216479"/>
                  <a:pt x="656073" y="213068"/>
                  <a:pt x="663133" y="20767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DD07E4B9-5233-E5A4-07BD-54E724DB7F3A}"/>
              </a:ext>
            </a:extLst>
          </p:cNvPr>
          <p:cNvSpPr/>
          <p:nvPr/>
        </p:nvSpPr>
        <p:spPr>
          <a:xfrm>
            <a:off x="2959633" y="1415529"/>
            <a:ext cx="1012959" cy="799822"/>
          </a:xfrm>
          <a:custGeom>
            <a:avLst/>
            <a:gdLst>
              <a:gd name="connsiteX0" fmla="*/ 540192 w 1012959"/>
              <a:gd name="connsiteY0" fmla="*/ 207674 h 799822"/>
              <a:gd name="connsiteX1" fmla="*/ 576998 w 1012959"/>
              <a:gd name="connsiteY1" fmla="*/ 164681 h 799822"/>
              <a:gd name="connsiteX2" fmla="*/ 626179 w 1012959"/>
              <a:gd name="connsiteY2" fmla="*/ 175310 h 799822"/>
              <a:gd name="connsiteX3" fmla="*/ 650531 w 1012959"/>
              <a:gd name="connsiteY3" fmla="*/ 161508 h 799822"/>
              <a:gd name="connsiteX4" fmla="*/ 654418 w 1012959"/>
              <a:gd name="connsiteY4" fmla="*/ 135728 h 799822"/>
              <a:gd name="connsiteX5" fmla="*/ 677501 w 1012959"/>
              <a:gd name="connsiteY5" fmla="*/ 105981 h 799822"/>
              <a:gd name="connsiteX6" fmla="*/ 761187 w 1012959"/>
              <a:gd name="connsiteY6" fmla="*/ 113041 h 799822"/>
              <a:gd name="connsiteX7" fmla="*/ 774275 w 1012959"/>
              <a:gd name="connsiteY7" fmla="*/ 100667 h 799822"/>
              <a:gd name="connsiteX8" fmla="*/ 789982 w 1012959"/>
              <a:gd name="connsiteY8" fmla="*/ 64019 h 799822"/>
              <a:gd name="connsiteX9" fmla="*/ 805687 w 1012959"/>
              <a:gd name="connsiteY9" fmla="*/ 78456 h 799822"/>
              <a:gd name="connsiteX10" fmla="*/ 852885 w 1012959"/>
              <a:gd name="connsiteY10" fmla="*/ 3496 h 799822"/>
              <a:gd name="connsiteX11" fmla="*/ 902065 w 1012959"/>
              <a:gd name="connsiteY11" fmla="*/ 4685 h 799822"/>
              <a:gd name="connsiteX12" fmla="*/ 1012959 w 1012959"/>
              <a:gd name="connsiteY12" fmla="*/ 31179 h 799822"/>
              <a:gd name="connsiteX13" fmla="*/ 857882 w 1012959"/>
              <a:gd name="connsiteY13" fmla="*/ 575655 h 799822"/>
              <a:gd name="connsiteX14" fmla="*/ 781652 w 1012959"/>
              <a:gd name="connsiteY14" fmla="*/ 799823 h 799822"/>
              <a:gd name="connsiteX15" fmla="*/ 335697 w 1012959"/>
              <a:gd name="connsiteY15" fmla="*/ 662197 h 799822"/>
              <a:gd name="connsiteX16" fmla="*/ 0 w 1012959"/>
              <a:gd name="connsiteY16" fmla="*/ 406300 h 799822"/>
              <a:gd name="connsiteX17" fmla="*/ 166817 w 1012959"/>
              <a:gd name="connsiteY17" fmla="*/ 370604 h 799822"/>
              <a:gd name="connsiteX18" fmla="*/ 169435 w 1012959"/>
              <a:gd name="connsiteY18" fmla="*/ 368066 h 799822"/>
              <a:gd name="connsiteX19" fmla="*/ 310630 w 1012959"/>
              <a:gd name="connsiteY19" fmla="*/ 307701 h 799822"/>
              <a:gd name="connsiteX20" fmla="*/ 433026 w 1012959"/>
              <a:gd name="connsiteY20" fmla="*/ 264866 h 799822"/>
              <a:gd name="connsiteX21" fmla="*/ 498151 w 1012959"/>
              <a:gd name="connsiteY21" fmla="*/ 207912 h 799822"/>
              <a:gd name="connsiteX22" fmla="*/ 522582 w 1012959"/>
              <a:gd name="connsiteY22" fmla="*/ 215527 h 799822"/>
              <a:gd name="connsiteX23" fmla="*/ 540192 w 1012959"/>
              <a:gd name="connsiteY23" fmla="*/ 207674 h 799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12959" h="799822">
                <a:moveTo>
                  <a:pt x="540192" y="207674"/>
                </a:moveTo>
                <a:cubicBezTo>
                  <a:pt x="551218" y="190143"/>
                  <a:pt x="560499" y="177452"/>
                  <a:pt x="576998" y="164681"/>
                </a:cubicBezTo>
                <a:cubicBezTo>
                  <a:pt x="598177" y="160080"/>
                  <a:pt x="606507" y="166981"/>
                  <a:pt x="626179" y="175310"/>
                </a:cubicBezTo>
                <a:cubicBezTo>
                  <a:pt x="640378" y="172613"/>
                  <a:pt x="641091" y="172454"/>
                  <a:pt x="650531" y="161508"/>
                </a:cubicBezTo>
                <a:cubicBezTo>
                  <a:pt x="651562" y="153179"/>
                  <a:pt x="652197" y="143898"/>
                  <a:pt x="654418" y="135728"/>
                </a:cubicBezTo>
                <a:cubicBezTo>
                  <a:pt x="658463" y="120656"/>
                  <a:pt x="662985" y="113041"/>
                  <a:pt x="677501" y="105981"/>
                </a:cubicBezTo>
                <a:cubicBezTo>
                  <a:pt x="702409" y="93924"/>
                  <a:pt x="736279" y="105743"/>
                  <a:pt x="761187" y="113041"/>
                </a:cubicBezTo>
                <a:lnTo>
                  <a:pt x="774275" y="100667"/>
                </a:lnTo>
                <a:cubicBezTo>
                  <a:pt x="777686" y="86468"/>
                  <a:pt x="779749" y="75125"/>
                  <a:pt x="789982" y="64019"/>
                </a:cubicBezTo>
                <a:lnTo>
                  <a:pt x="805687" y="78456"/>
                </a:lnTo>
                <a:cubicBezTo>
                  <a:pt x="839003" y="65447"/>
                  <a:pt x="827501" y="23644"/>
                  <a:pt x="852885" y="3496"/>
                </a:cubicBezTo>
                <a:cubicBezTo>
                  <a:pt x="873747" y="-2374"/>
                  <a:pt x="881600" y="-74"/>
                  <a:pt x="902065" y="4685"/>
                </a:cubicBezTo>
                <a:cubicBezTo>
                  <a:pt x="940141" y="6748"/>
                  <a:pt x="978930" y="13014"/>
                  <a:pt x="1012959" y="31179"/>
                </a:cubicBezTo>
                <a:cubicBezTo>
                  <a:pt x="964969" y="213861"/>
                  <a:pt x="924672" y="398526"/>
                  <a:pt x="857882" y="575655"/>
                </a:cubicBezTo>
                <a:cubicBezTo>
                  <a:pt x="832578" y="650378"/>
                  <a:pt x="808067" y="725497"/>
                  <a:pt x="781652" y="799823"/>
                </a:cubicBezTo>
                <a:cubicBezTo>
                  <a:pt x="654814" y="700431"/>
                  <a:pt x="473402" y="739537"/>
                  <a:pt x="335697" y="662197"/>
                </a:cubicBezTo>
                <a:cubicBezTo>
                  <a:pt x="265575" y="622773"/>
                  <a:pt x="28794" y="411138"/>
                  <a:pt x="0" y="406300"/>
                </a:cubicBezTo>
                <a:cubicBezTo>
                  <a:pt x="34823" y="409393"/>
                  <a:pt x="102803" y="368224"/>
                  <a:pt x="166817" y="370604"/>
                </a:cubicBezTo>
                <a:cubicBezTo>
                  <a:pt x="167690" y="369732"/>
                  <a:pt x="168562" y="368938"/>
                  <a:pt x="169435" y="368066"/>
                </a:cubicBezTo>
                <a:cubicBezTo>
                  <a:pt x="250503" y="291439"/>
                  <a:pt x="239398" y="332608"/>
                  <a:pt x="310630" y="307701"/>
                </a:cubicBezTo>
                <a:cubicBezTo>
                  <a:pt x="360604" y="290170"/>
                  <a:pt x="338631" y="261852"/>
                  <a:pt x="433026" y="264866"/>
                </a:cubicBezTo>
                <a:cubicBezTo>
                  <a:pt x="459044" y="249715"/>
                  <a:pt x="471974" y="221714"/>
                  <a:pt x="498151" y="207912"/>
                </a:cubicBezTo>
                <a:cubicBezTo>
                  <a:pt x="506242" y="211402"/>
                  <a:pt x="513698" y="214496"/>
                  <a:pt x="522582" y="215527"/>
                </a:cubicBezTo>
                <a:cubicBezTo>
                  <a:pt x="531863" y="216479"/>
                  <a:pt x="533132" y="213068"/>
                  <a:pt x="540192" y="20767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61005D02-76D1-2B3C-4C0C-5C77317794C7}"/>
              </a:ext>
            </a:extLst>
          </p:cNvPr>
          <p:cNvSpPr/>
          <p:nvPr/>
        </p:nvSpPr>
        <p:spPr>
          <a:xfrm>
            <a:off x="3499825" y="1415529"/>
            <a:ext cx="472767" cy="575654"/>
          </a:xfrm>
          <a:custGeom>
            <a:avLst/>
            <a:gdLst>
              <a:gd name="connsiteX0" fmla="*/ 0 w 472767"/>
              <a:gd name="connsiteY0" fmla="*/ 207674 h 575654"/>
              <a:gd name="connsiteX1" fmla="*/ 36806 w 472767"/>
              <a:gd name="connsiteY1" fmla="*/ 164681 h 575654"/>
              <a:gd name="connsiteX2" fmla="*/ 85986 w 472767"/>
              <a:gd name="connsiteY2" fmla="*/ 175310 h 575654"/>
              <a:gd name="connsiteX3" fmla="*/ 110339 w 472767"/>
              <a:gd name="connsiteY3" fmla="*/ 161508 h 575654"/>
              <a:gd name="connsiteX4" fmla="*/ 114226 w 472767"/>
              <a:gd name="connsiteY4" fmla="*/ 135728 h 575654"/>
              <a:gd name="connsiteX5" fmla="*/ 137309 w 472767"/>
              <a:gd name="connsiteY5" fmla="*/ 105981 h 575654"/>
              <a:gd name="connsiteX6" fmla="*/ 220995 w 472767"/>
              <a:gd name="connsiteY6" fmla="*/ 113041 h 575654"/>
              <a:gd name="connsiteX7" fmla="*/ 234083 w 472767"/>
              <a:gd name="connsiteY7" fmla="*/ 100667 h 575654"/>
              <a:gd name="connsiteX8" fmla="*/ 249789 w 472767"/>
              <a:gd name="connsiteY8" fmla="*/ 64019 h 575654"/>
              <a:gd name="connsiteX9" fmla="*/ 265495 w 472767"/>
              <a:gd name="connsiteY9" fmla="*/ 78456 h 575654"/>
              <a:gd name="connsiteX10" fmla="*/ 312693 w 472767"/>
              <a:gd name="connsiteY10" fmla="*/ 3496 h 575654"/>
              <a:gd name="connsiteX11" fmla="*/ 361873 w 472767"/>
              <a:gd name="connsiteY11" fmla="*/ 4685 h 575654"/>
              <a:gd name="connsiteX12" fmla="*/ 472767 w 472767"/>
              <a:gd name="connsiteY12" fmla="*/ 31179 h 575654"/>
              <a:gd name="connsiteX13" fmla="*/ 317690 w 472767"/>
              <a:gd name="connsiteY13" fmla="*/ 575655 h 575654"/>
              <a:gd name="connsiteX14" fmla="*/ 187521 w 472767"/>
              <a:gd name="connsiteY14" fmla="*/ 389245 h 575654"/>
              <a:gd name="connsiteX15" fmla="*/ 0 w 472767"/>
              <a:gd name="connsiteY15" fmla="*/ 207674 h 575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2767" h="575654">
                <a:moveTo>
                  <a:pt x="0" y="207674"/>
                </a:moveTo>
                <a:cubicBezTo>
                  <a:pt x="11026" y="190143"/>
                  <a:pt x="20307" y="177452"/>
                  <a:pt x="36806" y="164681"/>
                </a:cubicBezTo>
                <a:cubicBezTo>
                  <a:pt x="57985" y="160080"/>
                  <a:pt x="66314" y="166981"/>
                  <a:pt x="85986" y="175310"/>
                </a:cubicBezTo>
                <a:cubicBezTo>
                  <a:pt x="100185" y="172613"/>
                  <a:pt x="100899" y="172454"/>
                  <a:pt x="110339" y="161508"/>
                </a:cubicBezTo>
                <a:cubicBezTo>
                  <a:pt x="111370" y="153179"/>
                  <a:pt x="112005" y="143898"/>
                  <a:pt x="114226" y="135728"/>
                </a:cubicBezTo>
                <a:cubicBezTo>
                  <a:pt x="118271" y="120656"/>
                  <a:pt x="122793" y="113041"/>
                  <a:pt x="137309" y="105981"/>
                </a:cubicBezTo>
                <a:cubicBezTo>
                  <a:pt x="162216" y="93924"/>
                  <a:pt x="196087" y="105743"/>
                  <a:pt x="220995" y="113041"/>
                </a:cubicBezTo>
                <a:lnTo>
                  <a:pt x="234083" y="100667"/>
                </a:lnTo>
                <a:cubicBezTo>
                  <a:pt x="237494" y="86468"/>
                  <a:pt x="239557" y="75125"/>
                  <a:pt x="249789" y="64019"/>
                </a:cubicBezTo>
                <a:lnTo>
                  <a:pt x="265495" y="78456"/>
                </a:lnTo>
                <a:cubicBezTo>
                  <a:pt x="298811" y="65447"/>
                  <a:pt x="287309" y="23644"/>
                  <a:pt x="312693" y="3496"/>
                </a:cubicBezTo>
                <a:cubicBezTo>
                  <a:pt x="333555" y="-2374"/>
                  <a:pt x="341408" y="-74"/>
                  <a:pt x="361873" y="4685"/>
                </a:cubicBezTo>
                <a:cubicBezTo>
                  <a:pt x="399948" y="6748"/>
                  <a:pt x="438737" y="13014"/>
                  <a:pt x="472767" y="31179"/>
                </a:cubicBezTo>
                <a:cubicBezTo>
                  <a:pt x="424777" y="213861"/>
                  <a:pt x="384480" y="398526"/>
                  <a:pt x="317690" y="575655"/>
                </a:cubicBezTo>
                <a:cubicBezTo>
                  <a:pt x="262878" y="538690"/>
                  <a:pt x="221233" y="444613"/>
                  <a:pt x="187521" y="389245"/>
                </a:cubicBezTo>
                <a:cubicBezTo>
                  <a:pt x="144845" y="318965"/>
                  <a:pt x="84321" y="228298"/>
                  <a:pt x="0" y="20767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903773F8-F505-A9A8-0FC5-A92E9FD56D45}"/>
              </a:ext>
            </a:extLst>
          </p:cNvPr>
          <p:cNvSpPr/>
          <p:nvPr/>
        </p:nvSpPr>
        <p:spPr>
          <a:xfrm>
            <a:off x="3126450" y="1680014"/>
            <a:ext cx="551931" cy="334729"/>
          </a:xfrm>
          <a:custGeom>
            <a:avLst/>
            <a:gdLst>
              <a:gd name="connsiteX0" fmla="*/ 0 w 551931"/>
              <a:gd name="connsiteY0" fmla="*/ 105960 h 334729"/>
              <a:gd name="connsiteX1" fmla="*/ 2618 w 551931"/>
              <a:gd name="connsiteY1" fmla="*/ 103422 h 334729"/>
              <a:gd name="connsiteX2" fmla="*/ 143813 w 551931"/>
              <a:gd name="connsiteY2" fmla="*/ 43057 h 334729"/>
              <a:gd name="connsiteX3" fmla="*/ 266209 w 551931"/>
              <a:gd name="connsiteY3" fmla="*/ 222 h 334729"/>
              <a:gd name="connsiteX4" fmla="*/ 270730 w 551931"/>
              <a:gd name="connsiteY4" fmla="*/ 4665 h 334729"/>
              <a:gd name="connsiteX5" fmla="*/ 397886 w 551931"/>
              <a:gd name="connsiteY5" fmla="*/ 99218 h 334729"/>
              <a:gd name="connsiteX6" fmla="*/ 551932 w 551931"/>
              <a:gd name="connsiteY6" fmla="*/ 334729 h 334729"/>
              <a:gd name="connsiteX7" fmla="*/ 39741 w 551931"/>
              <a:gd name="connsiteY7" fmla="*/ 150382 h 334729"/>
              <a:gd name="connsiteX8" fmla="*/ 0 w 551931"/>
              <a:gd name="connsiteY8" fmla="*/ 105960 h 334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1931" h="334729">
                <a:moveTo>
                  <a:pt x="0" y="105960"/>
                </a:moveTo>
                <a:cubicBezTo>
                  <a:pt x="872" y="105088"/>
                  <a:pt x="1745" y="104295"/>
                  <a:pt x="2618" y="103422"/>
                </a:cubicBezTo>
                <a:cubicBezTo>
                  <a:pt x="83686" y="26796"/>
                  <a:pt x="72581" y="67965"/>
                  <a:pt x="143813" y="43057"/>
                </a:cubicBezTo>
                <a:cubicBezTo>
                  <a:pt x="193787" y="25527"/>
                  <a:pt x="171814" y="-2792"/>
                  <a:pt x="266209" y="222"/>
                </a:cubicBezTo>
                <a:lnTo>
                  <a:pt x="270730" y="4665"/>
                </a:lnTo>
                <a:cubicBezTo>
                  <a:pt x="309202" y="41550"/>
                  <a:pt x="359017" y="63285"/>
                  <a:pt x="397886" y="99218"/>
                </a:cubicBezTo>
                <a:cubicBezTo>
                  <a:pt x="467056" y="163153"/>
                  <a:pt x="500848" y="257309"/>
                  <a:pt x="551932" y="334729"/>
                </a:cubicBezTo>
                <a:cubicBezTo>
                  <a:pt x="341963" y="334174"/>
                  <a:pt x="194342" y="306014"/>
                  <a:pt x="39741" y="150382"/>
                </a:cubicBezTo>
                <a:cubicBezTo>
                  <a:pt x="25701" y="136341"/>
                  <a:pt x="11660" y="121984"/>
                  <a:pt x="0" y="10596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27BB1316-8B17-83C8-E970-2680918414BC}"/>
              </a:ext>
            </a:extLst>
          </p:cNvPr>
          <p:cNvSpPr/>
          <p:nvPr/>
        </p:nvSpPr>
        <p:spPr>
          <a:xfrm>
            <a:off x="2842790" y="2301735"/>
            <a:ext cx="666236" cy="911742"/>
          </a:xfrm>
          <a:custGeom>
            <a:avLst/>
            <a:gdLst>
              <a:gd name="connsiteX0" fmla="*/ 1983 w 666236"/>
              <a:gd name="connsiteY0" fmla="*/ 0 h 911742"/>
              <a:gd name="connsiteX1" fmla="*/ 505528 w 666236"/>
              <a:gd name="connsiteY1" fmla="*/ 350451 h 911742"/>
              <a:gd name="connsiteX2" fmla="*/ 666237 w 666236"/>
              <a:gd name="connsiteY2" fmla="*/ 366950 h 911742"/>
              <a:gd name="connsiteX3" fmla="*/ 24273 w 666236"/>
              <a:gd name="connsiteY3" fmla="*/ 911742 h 911742"/>
              <a:gd name="connsiteX4" fmla="*/ 11899 w 666236"/>
              <a:gd name="connsiteY4" fmla="*/ 643233 h 911742"/>
              <a:gd name="connsiteX5" fmla="*/ 0 w 666236"/>
              <a:gd name="connsiteY5" fmla="*/ 104786 h 911742"/>
              <a:gd name="connsiteX6" fmla="*/ 1983 w 666236"/>
              <a:gd name="connsiteY6" fmla="*/ 0 h 911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6236" h="911742">
                <a:moveTo>
                  <a:pt x="1983" y="0"/>
                </a:moveTo>
                <a:cubicBezTo>
                  <a:pt x="150794" y="163168"/>
                  <a:pt x="273428" y="310234"/>
                  <a:pt x="505528" y="350451"/>
                </a:cubicBezTo>
                <a:cubicBezTo>
                  <a:pt x="549711" y="358145"/>
                  <a:pt x="628955" y="347833"/>
                  <a:pt x="666237" y="366950"/>
                </a:cubicBezTo>
                <a:cubicBezTo>
                  <a:pt x="509891" y="606903"/>
                  <a:pt x="300318" y="818617"/>
                  <a:pt x="24273" y="911742"/>
                </a:cubicBezTo>
                <a:cubicBezTo>
                  <a:pt x="15389" y="823138"/>
                  <a:pt x="15151" y="732313"/>
                  <a:pt x="11899" y="643233"/>
                </a:cubicBezTo>
                <a:cubicBezTo>
                  <a:pt x="4997" y="463803"/>
                  <a:pt x="1031" y="284295"/>
                  <a:pt x="0" y="104786"/>
                </a:cubicBezTo>
                <a:cubicBezTo>
                  <a:pt x="1507" y="69804"/>
                  <a:pt x="2459" y="35061"/>
                  <a:pt x="198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14D15CEC-D1FE-2F2F-631F-E4E0764394C5}"/>
              </a:ext>
            </a:extLst>
          </p:cNvPr>
          <p:cNvSpPr/>
          <p:nvPr/>
        </p:nvSpPr>
        <p:spPr>
          <a:xfrm>
            <a:off x="2836645" y="2164585"/>
            <a:ext cx="710219" cy="504179"/>
          </a:xfrm>
          <a:custGeom>
            <a:avLst/>
            <a:gdLst>
              <a:gd name="connsiteX0" fmla="*/ 1862 w 710219"/>
              <a:gd name="connsiteY0" fmla="*/ 0 h 504179"/>
              <a:gd name="connsiteX1" fmla="*/ 8842 w 710219"/>
              <a:gd name="connsiteY1" fmla="*/ 66314 h 504179"/>
              <a:gd name="connsiteX2" fmla="*/ 554111 w 710219"/>
              <a:gd name="connsiteY2" fmla="*/ 450081 h 504179"/>
              <a:gd name="connsiteX3" fmla="*/ 710219 w 710219"/>
              <a:gd name="connsiteY3" fmla="*/ 448336 h 504179"/>
              <a:gd name="connsiteX4" fmla="*/ 672382 w 710219"/>
              <a:gd name="connsiteY4" fmla="*/ 504179 h 504179"/>
              <a:gd name="connsiteX5" fmla="*/ 511673 w 710219"/>
              <a:gd name="connsiteY5" fmla="*/ 487680 h 504179"/>
              <a:gd name="connsiteX6" fmla="*/ 8128 w 710219"/>
              <a:gd name="connsiteY6" fmla="*/ 137229 h 504179"/>
              <a:gd name="connsiteX7" fmla="*/ 6145 w 710219"/>
              <a:gd name="connsiteY7" fmla="*/ 242095 h 504179"/>
              <a:gd name="connsiteX8" fmla="*/ 1862 w 710219"/>
              <a:gd name="connsiteY8" fmla="*/ 0 h 50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0219" h="504179">
                <a:moveTo>
                  <a:pt x="1862" y="0"/>
                </a:moveTo>
                <a:cubicBezTo>
                  <a:pt x="5034" y="22131"/>
                  <a:pt x="7890" y="43866"/>
                  <a:pt x="8842" y="66314"/>
                </a:cubicBezTo>
                <a:cubicBezTo>
                  <a:pt x="146627" y="245506"/>
                  <a:pt x="318600" y="419621"/>
                  <a:pt x="554111" y="450081"/>
                </a:cubicBezTo>
                <a:cubicBezTo>
                  <a:pt x="607099" y="456903"/>
                  <a:pt x="657311" y="454047"/>
                  <a:pt x="710219" y="448336"/>
                </a:cubicBezTo>
                <a:cubicBezTo>
                  <a:pt x="698955" y="468008"/>
                  <a:pt x="688643" y="488077"/>
                  <a:pt x="672382" y="504179"/>
                </a:cubicBezTo>
                <a:cubicBezTo>
                  <a:pt x="635100" y="484983"/>
                  <a:pt x="555856" y="495295"/>
                  <a:pt x="511673" y="487680"/>
                </a:cubicBezTo>
                <a:cubicBezTo>
                  <a:pt x="279573" y="447463"/>
                  <a:pt x="156939" y="300398"/>
                  <a:pt x="8128" y="137229"/>
                </a:cubicBezTo>
                <a:cubicBezTo>
                  <a:pt x="8525" y="172290"/>
                  <a:pt x="7573" y="207034"/>
                  <a:pt x="6145" y="242095"/>
                </a:cubicBezTo>
                <a:cubicBezTo>
                  <a:pt x="-4167" y="164675"/>
                  <a:pt x="1544" y="78213"/>
                  <a:pt x="1862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1730BC41-12E3-5A46-C715-38EBD97FF141}"/>
              </a:ext>
            </a:extLst>
          </p:cNvPr>
          <p:cNvSpPr/>
          <p:nvPr/>
        </p:nvSpPr>
        <p:spPr>
          <a:xfrm>
            <a:off x="7561494" y="202046"/>
            <a:ext cx="1211662" cy="1648418"/>
          </a:xfrm>
          <a:custGeom>
            <a:avLst/>
            <a:gdLst>
              <a:gd name="connsiteX0" fmla="*/ 47202 w 1211662"/>
              <a:gd name="connsiteY0" fmla="*/ 172132 h 1648418"/>
              <a:gd name="connsiteX1" fmla="*/ 329593 w 1211662"/>
              <a:gd name="connsiteY1" fmla="*/ 47277 h 1648418"/>
              <a:gd name="connsiteX2" fmla="*/ 417007 w 1211662"/>
              <a:gd name="connsiteY2" fmla="*/ 0 h 1648418"/>
              <a:gd name="connsiteX3" fmla="*/ 419387 w 1211662"/>
              <a:gd name="connsiteY3" fmla="*/ 2062 h 1648418"/>
              <a:gd name="connsiteX4" fmla="*/ 438425 w 1211662"/>
              <a:gd name="connsiteY4" fmla="*/ 24273 h 1648418"/>
              <a:gd name="connsiteX5" fmla="*/ 586600 w 1211662"/>
              <a:gd name="connsiteY5" fmla="*/ 372185 h 1648418"/>
              <a:gd name="connsiteX6" fmla="*/ 764761 w 1211662"/>
              <a:gd name="connsiteY6" fmla="*/ 592070 h 1648418"/>
              <a:gd name="connsiteX7" fmla="*/ 765872 w 1211662"/>
              <a:gd name="connsiteY7" fmla="*/ 598019 h 1648418"/>
              <a:gd name="connsiteX8" fmla="*/ 858283 w 1211662"/>
              <a:gd name="connsiteY8" fmla="*/ 677501 h 1648418"/>
              <a:gd name="connsiteX9" fmla="*/ 861139 w 1211662"/>
              <a:gd name="connsiteY9" fmla="*/ 692017 h 1648418"/>
              <a:gd name="connsiteX10" fmla="*/ 1015105 w 1211662"/>
              <a:gd name="connsiteY10" fmla="*/ 847411 h 1648418"/>
              <a:gd name="connsiteX11" fmla="*/ 1004794 w 1211662"/>
              <a:gd name="connsiteY11" fmla="*/ 859469 h 1648418"/>
              <a:gd name="connsiteX12" fmla="*/ 1030098 w 1211662"/>
              <a:gd name="connsiteY12" fmla="*/ 903572 h 1648418"/>
              <a:gd name="connsiteX13" fmla="*/ 1016613 w 1211662"/>
              <a:gd name="connsiteY13" fmla="*/ 912219 h 1648418"/>
              <a:gd name="connsiteX14" fmla="*/ 1039299 w 1211662"/>
              <a:gd name="connsiteY14" fmla="*/ 944900 h 1648418"/>
              <a:gd name="connsiteX15" fmla="*/ 1036919 w 1211662"/>
              <a:gd name="connsiteY15" fmla="*/ 948152 h 1648418"/>
              <a:gd name="connsiteX16" fmla="*/ 1029780 w 1211662"/>
              <a:gd name="connsiteY16" fmla="*/ 963620 h 1648418"/>
              <a:gd name="connsiteX17" fmla="*/ 1097205 w 1211662"/>
              <a:gd name="connsiteY17" fmla="*/ 1252199 h 1648418"/>
              <a:gd name="connsiteX18" fmla="*/ 1102520 w 1211662"/>
              <a:gd name="connsiteY18" fmla="*/ 1381099 h 1648418"/>
              <a:gd name="connsiteX19" fmla="*/ 1211589 w 1211662"/>
              <a:gd name="connsiteY19" fmla="*/ 1648419 h 1648418"/>
              <a:gd name="connsiteX20" fmla="*/ 819018 w 1211662"/>
              <a:gd name="connsiteY20" fmla="*/ 1429328 h 1648418"/>
              <a:gd name="connsiteX21" fmla="*/ 569388 w 1211662"/>
              <a:gd name="connsiteY21" fmla="*/ 1389190 h 1648418"/>
              <a:gd name="connsiteX22" fmla="*/ 404633 w 1211662"/>
              <a:gd name="connsiteY22" fmla="*/ 1322479 h 1648418"/>
              <a:gd name="connsiteX23" fmla="*/ 404078 w 1211662"/>
              <a:gd name="connsiteY23" fmla="*/ 1318989 h 1648418"/>
              <a:gd name="connsiteX24" fmla="*/ 341491 w 1211662"/>
              <a:gd name="connsiteY24" fmla="*/ 1263066 h 1648418"/>
              <a:gd name="connsiteX25" fmla="*/ 362671 w 1211662"/>
              <a:gd name="connsiteY25" fmla="*/ 1242997 h 1648418"/>
              <a:gd name="connsiteX26" fmla="*/ 353866 w 1211662"/>
              <a:gd name="connsiteY26" fmla="*/ 1157724 h 1648418"/>
              <a:gd name="connsiteX27" fmla="*/ 224728 w 1211662"/>
              <a:gd name="connsiteY27" fmla="*/ 1108306 h 1648418"/>
              <a:gd name="connsiteX28" fmla="*/ 160158 w 1211662"/>
              <a:gd name="connsiteY28" fmla="*/ 943075 h 1648418"/>
              <a:gd name="connsiteX29" fmla="*/ 152385 w 1211662"/>
              <a:gd name="connsiteY29" fmla="*/ 909046 h 1648418"/>
              <a:gd name="connsiteX30" fmla="*/ 108678 w 1211662"/>
              <a:gd name="connsiteY30" fmla="*/ 884614 h 1648418"/>
              <a:gd name="connsiteX31" fmla="*/ 75203 w 1211662"/>
              <a:gd name="connsiteY31" fmla="*/ 757379 h 1648418"/>
              <a:gd name="connsiteX32" fmla="*/ 243 w 1211662"/>
              <a:gd name="connsiteY32" fmla="*/ 606824 h 1648418"/>
              <a:gd name="connsiteX33" fmla="*/ 47202 w 1211662"/>
              <a:gd name="connsiteY33" fmla="*/ 172132 h 1648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11662" h="1648418">
                <a:moveTo>
                  <a:pt x="47202" y="172132"/>
                </a:moveTo>
                <a:cubicBezTo>
                  <a:pt x="146673" y="159202"/>
                  <a:pt x="242179" y="92967"/>
                  <a:pt x="329593" y="47277"/>
                </a:cubicBezTo>
                <a:cubicBezTo>
                  <a:pt x="357674" y="32602"/>
                  <a:pt x="393290" y="20783"/>
                  <a:pt x="417007" y="0"/>
                </a:cubicBezTo>
                <a:lnTo>
                  <a:pt x="419387" y="2062"/>
                </a:lnTo>
                <a:cubicBezTo>
                  <a:pt x="427002" y="8805"/>
                  <a:pt x="433189" y="15547"/>
                  <a:pt x="438425" y="24273"/>
                </a:cubicBezTo>
                <a:cubicBezTo>
                  <a:pt x="467616" y="72819"/>
                  <a:pt x="596040" y="331492"/>
                  <a:pt x="586600" y="372185"/>
                </a:cubicBezTo>
                <a:cubicBezTo>
                  <a:pt x="614284" y="390747"/>
                  <a:pt x="758336" y="562958"/>
                  <a:pt x="764761" y="592070"/>
                </a:cubicBezTo>
                <a:cubicBezTo>
                  <a:pt x="765157" y="594053"/>
                  <a:pt x="765475" y="596036"/>
                  <a:pt x="765872" y="598019"/>
                </a:cubicBezTo>
                <a:cubicBezTo>
                  <a:pt x="796966" y="611345"/>
                  <a:pt x="844798" y="645375"/>
                  <a:pt x="858283" y="677501"/>
                </a:cubicBezTo>
                <a:cubicBezTo>
                  <a:pt x="860187" y="682102"/>
                  <a:pt x="860663" y="687099"/>
                  <a:pt x="861139" y="692017"/>
                </a:cubicBezTo>
                <a:cubicBezTo>
                  <a:pt x="914444" y="710579"/>
                  <a:pt x="989643" y="797120"/>
                  <a:pt x="1015105" y="847411"/>
                </a:cubicBezTo>
                <a:lnTo>
                  <a:pt x="1004794" y="859469"/>
                </a:lnTo>
                <a:cubicBezTo>
                  <a:pt x="1008760" y="877396"/>
                  <a:pt x="1029146" y="887390"/>
                  <a:pt x="1030098" y="903572"/>
                </a:cubicBezTo>
                <a:lnTo>
                  <a:pt x="1016613" y="912219"/>
                </a:lnTo>
                <a:cubicBezTo>
                  <a:pt x="1019151" y="927925"/>
                  <a:pt x="1028511" y="933874"/>
                  <a:pt x="1039299" y="944900"/>
                </a:cubicBezTo>
                <a:cubicBezTo>
                  <a:pt x="1038506" y="946010"/>
                  <a:pt x="1037634" y="947042"/>
                  <a:pt x="1036919" y="948152"/>
                </a:cubicBezTo>
                <a:cubicBezTo>
                  <a:pt x="1033509" y="953150"/>
                  <a:pt x="1031763" y="957988"/>
                  <a:pt x="1029780" y="963620"/>
                </a:cubicBezTo>
                <a:cubicBezTo>
                  <a:pt x="1065872" y="1053256"/>
                  <a:pt x="1090939" y="1155186"/>
                  <a:pt x="1097205" y="1252199"/>
                </a:cubicBezTo>
                <a:cubicBezTo>
                  <a:pt x="1099982" y="1294716"/>
                  <a:pt x="1090860" y="1339534"/>
                  <a:pt x="1102520" y="1381099"/>
                </a:cubicBezTo>
                <a:cubicBezTo>
                  <a:pt x="1128062" y="1472162"/>
                  <a:pt x="1214524" y="1551565"/>
                  <a:pt x="1211589" y="1648419"/>
                </a:cubicBezTo>
                <a:cubicBezTo>
                  <a:pt x="1175894" y="1587340"/>
                  <a:pt x="895645" y="1449476"/>
                  <a:pt x="819018" y="1429328"/>
                </a:cubicBezTo>
                <a:cubicBezTo>
                  <a:pt x="736998" y="1407752"/>
                  <a:pt x="651249" y="1408783"/>
                  <a:pt x="569388" y="1389190"/>
                </a:cubicBezTo>
                <a:cubicBezTo>
                  <a:pt x="507277" y="1380306"/>
                  <a:pt x="456828" y="1355319"/>
                  <a:pt x="404633" y="1322479"/>
                </a:cubicBezTo>
                <a:cubicBezTo>
                  <a:pt x="404474" y="1321289"/>
                  <a:pt x="404395" y="1320099"/>
                  <a:pt x="404078" y="1318989"/>
                </a:cubicBezTo>
                <a:cubicBezTo>
                  <a:pt x="397335" y="1296620"/>
                  <a:pt x="360450" y="1276154"/>
                  <a:pt x="341491" y="1263066"/>
                </a:cubicBezTo>
                <a:cubicBezTo>
                  <a:pt x="348948" y="1257117"/>
                  <a:pt x="357515" y="1251167"/>
                  <a:pt x="362671" y="1242997"/>
                </a:cubicBezTo>
                <a:cubicBezTo>
                  <a:pt x="374728" y="1223959"/>
                  <a:pt x="359736" y="1179221"/>
                  <a:pt x="353866" y="1157724"/>
                </a:cubicBezTo>
                <a:cubicBezTo>
                  <a:pt x="325944" y="1127582"/>
                  <a:pt x="263199" y="1118380"/>
                  <a:pt x="224728" y="1108306"/>
                </a:cubicBezTo>
                <a:cubicBezTo>
                  <a:pt x="152940" y="1071341"/>
                  <a:pt x="187604" y="1002806"/>
                  <a:pt x="160158" y="943075"/>
                </a:cubicBezTo>
                <a:cubicBezTo>
                  <a:pt x="162062" y="932684"/>
                  <a:pt x="157461" y="918406"/>
                  <a:pt x="152385" y="909046"/>
                </a:cubicBezTo>
                <a:cubicBezTo>
                  <a:pt x="142469" y="890643"/>
                  <a:pt x="126922" y="889929"/>
                  <a:pt x="108678" y="884614"/>
                </a:cubicBezTo>
                <a:cubicBezTo>
                  <a:pt x="81152" y="861928"/>
                  <a:pt x="83770" y="791092"/>
                  <a:pt x="75203" y="757379"/>
                </a:cubicBezTo>
                <a:cubicBezTo>
                  <a:pt x="60052" y="697966"/>
                  <a:pt x="3812" y="674011"/>
                  <a:pt x="243" y="606824"/>
                </a:cubicBezTo>
                <a:cubicBezTo>
                  <a:pt x="-5072" y="513222"/>
                  <a:pt x="79011" y="231704"/>
                  <a:pt x="47202" y="172132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12AE2A9F-06CC-9713-7171-DC34720C8649}"/>
              </a:ext>
            </a:extLst>
          </p:cNvPr>
          <p:cNvSpPr/>
          <p:nvPr/>
        </p:nvSpPr>
        <p:spPr>
          <a:xfrm>
            <a:off x="7561422" y="202046"/>
            <a:ext cx="587167" cy="942996"/>
          </a:xfrm>
          <a:custGeom>
            <a:avLst/>
            <a:gdLst>
              <a:gd name="connsiteX0" fmla="*/ 47274 w 587167"/>
              <a:gd name="connsiteY0" fmla="*/ 172132 h 942996"/>
              <a:gd name="connsiteX1" fmla="*/ 329665 w 587167"/>
              <a:gd name="connsiteY1" fmla="*/ 47277 h 942996"/>
              <a:gd name="connsiteX2" fmla="*/ 417080 w 587167"/>
              <a:gd name="connsiteY2" fmla="*/ 0 h 942996"/>
              <a:gd name="connsiteX3" fmla="*/ 419459 w 587167"/>
              <a:gd name="connsiteY3" fmla="*/ 2062 h 942996"/>
              <a:gd name="connsiteX4" fmla="*/ 438497 w 587167"/>
              <a:gd name="connsiteY4" fmla="*/ 24273 h 942996"/>
              <a:gd name="connsiteX5" fmla="*/ 586673 w 587167"/>
              <a:gd name="connsiteY5" fmla="*/ 372185 h 942996"/>
              <a:gd name="connsiteX6" fmla="*/ 539714 w 587167"/>
              <a:gd name="connsiteY6" fmla="*/ 389636 h 942996"/>
              <a:gd name="connsiteX7" fmla="*/ 511157 w 587167"/>
              <a:gd name="connsiteY7" fmla="*/ 401535 h 942996"/>
              <a:gd name="connsiteX8" fmla="*/ 478952 w 587167"/>
              <a:gd name="connsiteY8" fmla="*/ 394237 h 942996"/>
              <a:gd name="connsiteX9" fmla="*/ 465943 w 587167"/>
              <a:gd name="connsiteY9" fmla="*/ 408515 h 942996"/>
              <a:gd name="connsiteX10" fmla="*/ 429771 w 587167"/>
              <a:gd name="connsiteY10" fmla="*/ 396300 h 942996"/>
              <a:gd name="connsiteX11" fmla="*/ 430565 w 587167"/>
              <a:gd name="connsiteY11" fmla="*/ 402090 h 942996"/>
              <a:gd name="connsiteX12" fmla="*/ 431041 w 587167"/>
              <a:gd name="connsiteY12" fmla="*/ 421921 h 942996"/>
              <a:gd name="connsiteX13" fmla="*/ 373293 w 587167"/>
              <a:gd name="connsiteY13" fmla="*/ 410816 h 942996"/>
              <a:gd name="connsiteX14" fmla="*/ 373611 w 587167"/>
              <a:gd name="connsiteY14" fmla="*/ 442704 h 942996"/>
              <a:gd name="connsiteX15" fmla="*/ 438180 w 587167"/>
              <a:gd name="connsiteY15" fmla="*/ 512429 h 942996"/>
              <a:gd name="connsiteX16" fmla="*/ 389475 w 587167"/>
              <a:gd name="connsiteY16" fmla="*/ 546300 h 942996"/>
              <a:gd name="connsiteX17" fmla="*/ 431120 w 587167"/>
              <a:gd name="connsiteY17" fmla="*/ 604920 h 942996"/>
              <a:gd name="connsiteX18" fmla="*/ 431120 w 587167"/>
              <a:gd name="connsiteY18" fmla="*/ 609838 h 942996"/>
              <a:gd name="connsiteX19" fmla="*/ 386778 w 587167"/>
              <a:gd name="connsiteY19" fmla="*/ 581202 h 942996"/>
              <a:gd name="connsiteX20" fmla="*/ 376863 w 587167"/>
              <a:gd name="connsiteY20" fmla="*/ 582947 h 942996"/>
              <a:gd name="connsiteX21" fmla="*/ 392331 w 587167"/>
              <a:gd name="connsiteY21" fmla="*/ 628479 h 942996"/>
              <a:gd name="connsiteX22" fmla="*/ 319433 w 587167"/>
              <a:gd name="connsiteY22" fmla="*/ 578743 h 942996"/>
              <a:gd name="connsiteX23" fmla="*/ 380432 w 587167"/>
              <a:gd name="connsiteY23" fmla="*/ 697411 h 942996"/>
              <a:gd name="connsiteX24" fmla="*/ 369803 w 587167"/>
              <a:gd name="connsiteY24" fmla="*/ 739690 h 942996"/>
              <a:gd name="connsiteX25" fmla="*/ 369010 w 587167"/>
              <a:gd name="connsiteY25" fmla="*/ 753731 h 942996"/>
              <a:gd name="connsiteX26" fmla="*/ 296429 w 587167"/>
              <a:gd name="connsiteY26" fmla="*/ 757617 h 942996"/>
              <a:gd name="connsiteX27" fmla="*/ 264462 w 587167"/>
              <a:gd name="connsiteY27" fmla="*/ 716845 h 942996"/>
              <a:gd name="connsiteX28" fmla="*/ 257402 w 587167"/>
              <a:gd name="connsiteY28" fmla="*/ 716845 h 942996"/>
              <a:gd name="connsiteX29" fmla="*/ 260971 w 587167"/>
              <a:gd name="connsiteY29" fmla="*/ 746671 h 942996"/>
              <a:gd name="connsiteX30" fmla="*/ 252722 w 587167"/>
              <a:gd name="connsiteY30" fmla="*/ 748575 h 942996"/>
              <a:gd name="connsiteX31" fmla="*/ 171257 w 587167"/>
              <a:gd name="connsiteY31" fmla="*/ 687258 h 942996"/>
              <a:gd name="connsiteX32" fmla="*/ 219485 w 587167"/>
              <a:gd name="connsiteY32" fmla="*/ 760870 h 942996"/>
              <a:gd name="connsiteX33" fmla="*/ 216709 w 587167"/>
              <a:gd name="connsiteY33" fmla="*/ 769040 h 942996"/>
              <a:gd name="connsiteX34" fmla="*/ 200448 w 587167"/>
              <a:gd name="connsiteY34" fmla="*/ 776338 h 942996"/>
              <a:gd name="connsiteX35" fmla="*/ 179823 w 587167"/>
              <a:gd name="connsiteY35" fmla="*/ 776179 h 942996"/>
              <a:gd name="connsiteX36" fmla="*/ 160151 w 587167"/>
              <a:gd name="connsiteY36" fmla="*/ 942996 h 942996"/>
              <a:gd name="connsiteX37" fmla="*/ 152378 w 587167"/>
              <a:gd name="connsiteY37" fmla="*/ 908966 h 942996"/>
              <a:gd name="connsiteX38" fmla="*/ 108671 w 587167"/>
              <a:gd name="connsiteY38" fmla="*/ 884535 h 942996"/>
              <a:gd name="connsiteX39" fmla="*/ 75196 w 587167"/>
              <a:gd name="connsiteY39" fmla="*/ 757300 h 942996"/>
              <a:gd name="connsiteX40" fmla="*/ 236 w 587167"/>
              <a:gd name="connsiteY40" fmla="*/ 606744 h 942996"/>
              <a:gd name="connsiteX41" fmla="*/ 47274 w 587167"/>
              <a:gd name="connsiteY41" fmla="*/ 172132 h 942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87167" h="942996">
                <a:moveTo>
                  <a:pt x="47274" y="172132"/>
                </a:moveTo>
                <a:cubicBezTo>
                  <a:pt x="146746" y="159202"/>
                  <a:pt x="242251" y="92967"/>
                  <a:pt x="329665" y="47277"/>
                </a:cubicBezTo>
                <a:cubicBezTo>
                  <a:pt x="357746" y="32602"/>
                  <a:pt x="393362" y="20783"/>
                  <a:pt x="417080" y="0"/>
                </a:cubicBezTo>
                <a:lnTo>
                  <a:pt x="419459" y="2062"/>
                </a:lnTo>
                <a:cubicBezTo>
                  <a:pt x="427075" y="8805"/>
                  <a:pt x="433262" y="15547"/>
                  <a:pt x="438497" y="24273"/>
                </a:cubicBezTo>
                <a:cubicBezTo>
                  <a:pt x="467688" y="72819"/>
                  <a:pt x="596113" y="331492"/>
                  <a:pt x="586673" y="372185"/>
                </a:cubicBezTo>
                <a:cubicBezTo>
                  <a:pt x="571126" y="377579"/>
                  <a:pt x="554230" y="382101"/>
                  <a:pt x="539714" y="389636"/>
                </a:cubicBezTo>
                <a:cubicBezTo>
                  <a:pt x="528767" y="399631"/>
                  <a:pt x="525277" y="399155"/>
                  <a:pt x="511157" y="401535"/>
                </a:cubicBezTo>
                <a:cubicBezTo>
                  <a:pt x="503939" y="399234"/>
                  <a:pt x="485060" y="390906"/>
                  <a:pt x="478952" y="394237"/>
                </a:cubicBezTo>
                <a:cubicBezTo>
                  <a:pt x="472289" y="397886"/>
                  <a:pt x="470068" y="402328"/>
                  <a:pt x="465943" y="408515"/>
                </a:cubicBezTo>
                <a:cubicBezTo>
                  <a:pt x="451823" y="408357"/>
                  <a:pt x="442066" y="402645"/>
                  <a:pt x="429771" y="396300"/>
                </a:cubicBezTo>
                <a:lnTo>
                  <a:pt x="430565" y="402090"/>
                </a:lnTo>
                <a:cubicBezTo>
                  <a:pt x="431517" y="408912"/>
                  <a:pt x="431358" y="415099"/>
                  <a:pt x="431041" y="421921"/>
                </a:cubicBezTo>
                <a:cubicBezTo>
                  <a:pt x="409782" y="429298"/>
                  <a:pt x="395821" y="406453"/>
                  <a:pt x="373293" y="410816"/>
                </a:cubicBezTo>
                <a:cubicBezTo>
                  <a:pt x="369089" y="423587"/>
                  <a:pt x="367344" y="429536"/>
                  <a:pt x="373611" y="442704"/>
                </a:cubicBezTo>
                <a:cubicBezTo>
                  <a:pt x="387254" y="471419"/>
                  <a:pt x="422870" y="484586"/>
                  <a:pt x="438180" y="512429"/>
                </a:cubicBezTo>
                <a:cubicBezTo>
                  <a:pt x="428106" y="529245"/>
                  <a:pt x="406847" y="538050"/>
                  <a:pt x="389475" y="546300"/>
                </a:cubicBezTo>
                <a:cubicBezTo>
                  <a:pt x="405737" y="561689"/>
                  <a:pt x="429930" y="580568"/>
                  <a:pt x="431120" y="604920"/>
                </a:cubicBezTo>
                <a:cubicBezTo>
                  <a:pt x="431199" y="606586"/>
                  <a:pt x="431120" y="608172"/>
                  <a:pt x="431120" y="609838"/>
                </a:cubicBezTo>
                <a:cubicBezTo>
                  <a:pt x="417000" y="597543"/>
                  <a:pt x="403436" y="589611"/>
                  <a:pt x="386778" y="581202"/>
                </a:cubicBezTo>
                <a:lnTo>
                  <a:pt x="376863" y="582947"/>
                </a:lnTo>
                <a:cubicBezTo>
                  <a:pt x="379084" y="596750"/>
                  <a:pt x="394631" y="617532"/>
                  <a:pt x="392331" y="628479"/>
                </a:cubicBezTo>
                <a:cubicBezTo>
                  <a:pt x="365757" y="616263"/>
                  <a:pt x="346799" y="591990"/>
                  <a:pt x="319433" y="578743"/>
                </a:cubicBezTo>
                <a:cubicBezTo>
                  <a:pt x="346085" y="607141"/>
                  <a:pt x="381225" y="656718"/>
                  <a:pt x="380432" y="697411"/>
                </a:cubicBezTo>
                <a:cubicBezTo>
                  <a:pt x="380194" y="710975"/>
                  <a:pt x="373848" y="726761"/>
                  <a:pt x="369803" y="739690"/>
                </a:cubicBezTo>
                <a:lnTo>
                  <a:pt x="369010" y="753731"/>
                </a:lnTo>
                <a:cubicBezTo>
                  <a:pt x="349179" y="765629"/>
                  <a:pt x="318798" y="759125"/>
                  <a:pt x="296429" y="757617"/>
                </a:cubicBezTo>
                <a:cubicBezTo>
                  <a:pt x="290797" y="737707"/>
                  <a:pt x="279295" y="730806"/>
                  <a:pt x="264462" y="716845"/>
                </a:cubicBezTo>
                <a:lnTo>
                  <a:pt x="257402" y="716845"/>
                </a:lnTo>
                <a:lnTo>
                  <a:pt x="260971" y="746671"/>
                </a:lnTo>
                <a:lnTo>
                  <a:pt x="252722" y="748575"/>
                </a:lnTo>
                <a:cubicBezTo>
                  <a:pt x="225514" y="721129"/>
                  <a:pt x="207666" y="701694"/>
                  <a:pt x="171257" y="687258"/>
                </a:cubicBezTo>
                <a:cubicBezTo>
                  <a:pt x="192515" y="709389"/>
                  <a:pt x="214805" y="729061"/>
                  <a:pt x="219485" y="760870"/>
                </a:cubicBezTo>
                <a:lnTo>
                  <a:pt x="216709" y="769040"/>
                </a:lnTo>
                <a:lnTo>
                  <a:pt x="200448" y="776338"/>
                </a:lnTo>
                <a:lnTo>
                  <a:pt x="179823" y="776179"/>
                </a:lnTo>
                <a:cubicBezTo>
                  <a:pt x="153250" y="825598"/>
                  <a:pt x="225434" y="910791"/>
                  <a:pt x="160151" y="942996"/>
                </a:cubicBezTo>
                <a:cubicBezTo>
                  <a:pt x="162055" y="932605"/>
                  <a:pt x="157455" y="918327"/>
                  <a:pt x="152378" y="908966"/>
                </a:cubicBezTo>
                <a:cubicBezTo>
                  <a:pt x="142462" y="890563"/>
                  <a:pt x="126915" y="889849"/>
                  <a:pt x="108671" y="884535"/>
                </a:cubicBezTo>
                <a:cubicBezTo>
                  <a:pt x="81145" y="861848"/>
                  <a:pt x="83763" y="791013"/>
                  <a:pt x="75196" y="757300"/>
                </a:cubicBezTo>
                <a:cubicBezTo>
                  <a:pt x="60045" y="697887"/>
                  <a:pt x="3805" y="673931"/>
                  <a:pt x="236" y="606744"/>
                </a:cubicBezTo>
                <a:cubicBezTo>
                  <a:pt x="-5000" y="513222"/>
                  <a:pt x="79083" y="231704"/>
                  <a:pt x="47274" y="17213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23E47397-919C-CFAB-13F5-EF1168E798E4}"/>
              </a:ext>
            </a:extLst>
          </p:cNvPr>
          <p:cNvSpPr/>
          <p:nvPr/>
        </p:nvSpPr>
        <p:spPr>
          <a:xfrm>
            <a:off x="8130723" y="894142"/>
            <a:ext cx="642274" cy="956401"/>
          </a:xfrm>
          <a:custGeom>
            <a:avLst/>
            <a:gdLst>
              <a:gd name="connsiteX0" fmla="*/ 291752 w 642274"/>
              <a:gd name="connsiteY0" fmla="*/ 0 h 956401"/>
              <a:gd name="connsiteX1" fmla="*/ 445717 w 642274"/>
              <a:gd name="connsiteY1" fmla="*/ 155394 h 956401"/>
              <a:gd name="connsiteX2" fmla="*/ 435406 w 642274"/>
              <a:gd name="connsiteY2" fmla="*/ 167452 h 956401"/>
              <a:gd name="connsiteX3" fmla="*/ 460710 w 642274"/>
              <a:gd name="connsiteY3" fmla="*/ 211555 h 956401"/>
              <a:gd name="connsiteX4" fmla="*/ 447225 w 642274"/>
              <a:gd name="connsiteY4" fmla="*/ 220202 h 956401"/>
              <a:gd name="connsiteX5" fmla="*/ 469912 w 642274"/>
              <a:gd name="connsiteY5" fmla="*/ 252883 h 956401"/>
              <a:gd name="connsiteX6" fmla="*/ 467531 w 642274"/>
              <a:gd name="connsiteY6" fmla="*/ 256135 h 956401"/>
              <a:gd name="connsiteX7" fmla="*/ 460393 w 642274"/>
              <a:gd name="connsiteY7" fmla="*/ 271603 h 956401"/>
              <a:gd name="connsiteX8" fmla="*/ 527818 w 642274"/>
              <a:gd name="connsiteY8" fmla="*/ 560182 h 956401"/>
              <a:gd name="connsiteX9" fmla="*/ 533132 w 642274"/>
              <a:gd name="connsiteY9" fmla="*/ 689082 h 956401"/>
              <a:gd name="connsiteX10" fmla="*/ 642202 w 642274"/>
              <a:gd name="connsiteY10" fmla="*/ 956402 h 956401"/>
              <a:gd name="connsiteX11" fmla="*/ 249630 w 642274"/>
              <a:gd name="connsiteY11" fmla="*/ 737311 h 956401"/>
              <a:gd name="connsiteX12" fmla="*/ 0 w 642274"/>
              <a:gd name="connsiteY12" fmla="*/ 697173 h 956401"/>
              <a:gd name="connsiteX13" fmla="*/ 79085 w 642274"/>
              <a:gd name="connsiteY13" fmla="*/ 515126 h 956401"/>
              <a:gd name="connsiteX14" fmla="*/ 291752 w 642274"/>
              <a:gd name="connsiteY14" fmla="*/ 0 h 95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2274" h="956401">
                <a:moveTo>
                  <a:pt x="291752" y="0"/>
                </a:moveTo>
                <a:cubicBezTo>
                  <a:pt x="345057" y="18562"/>
                  <a:pt x="420255" y="105103"/>
                  <a:pt x="445717" y="155394"/>
                </a:cubicBezTo>
                <a:lnTo>
                  <a:pt x="435406" y="167452"/>
                </a:lnTo>
                <a:cubicBezTo>
                  <a:pt x="439372" y="185379"/>
                  <a:pt x="459758" y="195373"/>
                  <a:pt x="460710" y="211555"/>
                </a:cubicBezTo>
                <a:lnTo>
                  <a:pt x="447225" y="220202"/>
                </a:lnTo>
                <a:cubicBezTo>
                  <a:pt x="449763" y="235908"/>
                  <a:pt x="459124" y="241857"/>
                  <a:pt x="469912" y="252883"/>
                </a:cubicBezTo>
                <a:cubicBezTo>
                  <a:pt x="469118" y="253993"/>
                  <a:pt x="468246" y="255025"/>
                  <a:pt x="467531" y="256135"/>
                </a:cubicBezTo>
                <a:cubicBezTo>
                  <a:pt x="464121" y="261132"/>
                  <a:pt x="462376" y="265971"/>
                  <a:pt x="460393" y="271603"/>
                </a:cubicBezTo>
                <a:cubicBezTo>
                  <a:pt x="496485" y="361239"/>
                  <a:pt x="521551" y="463169"/>
                  <a:pt x="527818" y="560182"/>
                </a:cubicBezTo>
                <a:cubicBezTo>
                  <a:pt x="530594" y="602699"/>
                  <a:pt x="521472" y="647517"/>
                  <a:pt x="533132" y="689082"/>
                </a:cubicBezTo>
                <a:cubicBezTo>
                  <a:pt x="558674" y="780145"/>
                  <a:pt x="645137" y="859548"/>
                  <a:pt x="642202" y="956402"/>
                </a:cubicBezTo>
                <a:cubicBezTo>
                  <a:pt x="606506" y="895323"/>
                  <a:pt x="326257" y="757459"/>
                  <a:pt x="249630" y="737311"/>
                </a:cubicBezTo>
                <a:cubicBezTo>
                  <a:pt x="167610" y="715735"/>
                  <a:pt x="81861" y="716766"/>
                  <a:pt x="0" y="697173"/>
                </a:cubicBezTo>
                <a:cubicBezTo>
                  <a:pt x="33712" y="644423"/>
                  <a:pt x="54257" y="573349"/>
                  <a:pt x="79085" y="515126"/>
                </a:cubicBezTo>
                <a:cubicBezTo>
                  <a:pt x="151984" y="344263"/>
                  <a:pt x="222898" y="172528"/>
                  <a:pt x="29175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BFC76DA5-3384-C3F6-2507-7BD90F939C11}"/>
              </a:ext>
            </a:extLst>
          </p:cNvPr>
          <p:cNvSpPr/>
          <p:nvPr/>
        </p:nvSpPr>
        <p:spPr>
          <a:xfrm>
            <a:off x="7721335" y="889462"/>
            <a:ext cx="275994" cy="635142"/>
          </a:xfrm>
          <a:custGeom>
            <a:avLst/>
            <a:gdLst>
              <a:gd name="connsiteX0" fmla="*/ 11184 w 275994"/>
              <a:gd name="connsiteY0" fmla="*/ 0 h 635142"/>
              <a:gd name="connsiteX1" fmla="*/ 92650 w 275994"/>
              <a:gd name="connsiteY1" fmla="*/ 61317 h 635142"/>
              <a:gd name="connsiteX2" fmla="*/ 100899 w 275994"/>
              <a:gd name="connsiteY2" fmla="*/ 59413 h 635142"/>
              <a:gd name="connsiteX3" fmla="*/ 97329 w 275994"/>
              <a:gd name="connsiteY3" fmla="*/ 29588 h 635142"/>
              <a:gd name="connsiteX4" fmla="*/ 104389 w 275994"/>
              <a:gd name="connsiteY4" fmla="*/ 29588 h 635142"/>
              <a:gd name="connsiteX5" fmla="*/ 136357 w 275994"/>
              <a:gd name="connsiteY5" fmla="*/ 70360 h 635142"/>
              <a:gd name="connsiteX6" fmla="*/ 275886 w 275994"/>
              <a:gd name="connsiteY6" fmla="*/ 555105 h 635142"/>
              <a:gd name="connsiteX7" fmla="*/ 261529 w 275994"/>
              <a:gd name="connsiteY7" fmla="*/ 625703 h 635142"/>
              <a:gd name="connsiteX8" fmla="*/ 244474 w 275994"/>
              <a:gd name="connsiteY8" fmla="*/ 635142 h 635142"/>
              <a:gd name="connsiteX9" fmla="*/ 243919 w 275994"/>
              <a:gd name="connsiteY9" fmla="*/ 631652 h 635142"/>
              <a:gd name="connsiteX10" fmla="*/ 181333 w 275994"/>
              <a:gd name="connsiteY10" fmla="*/ 575729 h 635142"/>
              <a:gd name="connsiteX11" fmla="*/ 202512 w 275994"/>
              <a:gd name="connsiteY11" fmla="*/ 555660 h 635142"/>
              <a:gd name="connsiteX12" fmla="*/ 193708 w 275994"/>
              <a:gd name="connsiteY12" fmla="*/ 470387 h 635142"/>
              <a:gd name="connsiteX13" fmla="*/ 64569 w 275994"/>
              <a:gd name="connsiteY13" fmla="*/ 420969 h 635142"/>
              <a:gd name="connsiteX14" fmla="*/ 0 w 275994"/>
              <a:gd name="connsiteY14" fmla="*/ 255738 h 635142"/>
              <a:gd name="connsiteX15" fmla="*/ 19672 w 275994"/>
              <a:gd name="connsiteY15" fmla="*/ 88921 h 635142"/>
              <a:gd name="connsiteX16" fmla="*/ 40296 w 275994"/>
              <a:gd name="connsiteY16" fmla="*/ 89080 h 635142"/>
              <a:gd name="connsiteX17" fmla="*/ 56558 w 275994"/>
              <a:gd name="connsiteY17" fmla="*/ 81782 h 635142"/>
              <a:gd name="connsiteX18" fmla="*/ 59334 w 275994"/>
              <a:gd name="connsiteY18" fmla="*/ 73612 h 635142"/>
              <a:gd name="connsiteX19" fmla="*/ 11184 w 275994"/>
              <a:gd name="connsiteY19" fmla="*/ 0 h 635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75994" h="635142">
                <a:moveTo>
                  <a:pt x="11184" y="0"/>
                </a:moveTo>
                <a:cubicBezTo>
                  <a:pt x="47594" y="14516"/>
                  <a:pt x="65442" y="33950"/>
                  <a:pt x="92650" y="61317"/>
                </a:cubicBezTo>
                <a:lnTo>
                  <a:pt x="100899" y="59413"/>
                </a:lnTo>
                <a:lnTo>
                  <a:pt x="97329" y="29588"/>
                </a:lnTo>
                <a:lnTo>
                  <a:pt x="104389" y="29588"/>
                </a:lnTo>
                <a:cubicBezTo>
                  <a:pt x="119223" y="43549"/>
                  <a:pt x="130804" y="50450"/>
                  <a:pt x="136357" y="70360"/>
                </a:cubicBezTo>
                <a:cubicBezTo>
                  <a:pt x="186251" y="118350"/>
                  <a:pt x="273507" y="477685"/>
                  <a:pt x="275886" y="555105"/>
                </a:cubicBezTo>
                <a:cubicBezTo>
                  <a:pt x="276601" y="580409"/>
                  <a:pt x="273983" y="603413"/>
                  <a:pt x="261529" y="625703"/>
                </a:cubicBezTo>
                <a:lnTo>
                  <a:pt x="244474" y="635142"/>
                </a:lnTo>
                <a:cubicBezTo>
                  <a:pt x="244316" y="633952"/>
                  <a:pt x="244236" y="632762"/>
                  <a:pt x="243919" y="631652"/>
                </a:cubicBezTo>
                <a:cubicBezTo>
                  <a:pt x="237177" y="609283"/>
                  <a:pt x="200291" y="588817"/>
                  <a:pt x="181333" y="575729"/>
                </a:cubicBezTo>
                <a:cubicBezTo>
                  <a:pt x="188790" y="569780"/>
                  <a:pt x="197357" y="563830"/>
                  <a:pt x="202512" y="555660"/>
                </a:cubicBezTo>
                <a:cubicBezTo>
                  <a:pt x="214570" y="536623"/>
                  <a:pt x="199577" y="491884"/>
                  <a:pt x="193708" y="470387"/>
                </a:cubicBezTo>
                <a:cubicBezTo>
                  <a:pt x="165786" y="440245"/>
                  <a:pt x="103041" y="431043"/>
                  <a:pt x="64569" y="420969"/>
                </a:cubicBezTo>
                <a:cubicBezTo>
                  <a:pt x="-7219" y="384004"/>
                  <a:pt x="27446" y="315469"/>
                  <a:pt x="0" y="255738"/>
                </a:cubicBezTo>
                <a:cubicBezTo>
                  <a:pt x="65283" y="223533"/>
                  <a:pt x="-6901" y="138340"/>
                  <a:pt x="19672" y="88921"/>
                </a:cubicBezTo>
                <a:lnTo>
                  <a:pt x="40296" y="89080"/>
                </a:lnTo>
                <a:lnTo>
                  <a:pt x="56558" y="81782"/>
                </a:lnTo>
                <a:lnTo>
                  <a:pt x="59334" y="73612"/>
                </a:lnTo>
                <a:cubicBezTo>
                  <a:pt x="54812" y="41803"/>
                  <a:pt x="32443" y="22131"/>
                  <a:pt x="1118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CD0C752E-7E2F-E612-1BFC-D1D42034AE94}"/>
              </a:ext>
            </a:extLst>
          </p:cNvPr>
          <p:cNvSpPr/>
          <p:nvPr/>
        </p:nvSpPr>
        <p:spPr>
          <a:xfrm>
            <a:off x="7721414" y="978384"/>
            <a:ext cx="71597" cy="332126"/>
          </a:xfrm>
          <a:custGeom>
            <a:avLst/>
            <a:gdLst>
              <a:gd name="connsiteX0" fmla="*/ 0 w 71597"/>
              <a:gd name="connsiteY0" fmla="*/ 166817 h 332126"/>
              <a:gd name="connsiteX1" fmla="*/ 19673 w 71597"/>
              <a:gd name="connsiteY1" fmla="*/ 0 h 332126"/>
              <a:gd name="connsiteX2" fmla="*/ 40296 w 71597"/>
              <a:gd name="connsiteY2" fmla="*/ 159 h 332126"/>
              <a:gd name="connsiteX3" fmla="*/ 64569 w 71597"/>
              <a:gd name="connsiteY3" fmla="*/ 332127 h 332126"/>
              <a:gd name="connsiteX4" fmla="*/ 0 w 71597"/>
              <a:gd name="connsiteY4" fmla="*/ 166817 h 332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597" h="332126">
                <a:moveTo>
                  <a:pt x="0" y="166817"/>
                </a:moveTo>
                <a:cubicBezTo>
                  <a:pt x="65283" y="134612"/>
                  <a:pt x="-6901" y="49418"/>
                  <a:pt x="19673" y="0"/>
                </a:cubicBezTo>
                <a:lnTo>
                  <a:pt x="40296" y="159"/>
                </a:lnTo>
                <a:cubicBezTo>
                  <a:pt x="47912" y="81544"/>
                  <a:pt x="87414" y="259546"/>
                  <a:pt x="64569" y="332127"/>
                </a:cubicBezTo>
                <a:cubicBezTo>
                  <a:pt x="-7218" y="295162"/>
                  <a:pt x="27446" y="226627"/>
                  <a:pt x="0" y="166817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3ABD9C8C-7F60-CF44-00B5-CCBFBBC1C380}"/>
              </a:ext>
            </a:extLst>
          </p:cNvPr>
          <p:cNvSpPr/>
          <p:nvPr/>
        </p:nvSpPr>
        <p:spPr>
          <a:xfrm>
            <a:off x="8101136" y="574311"/>
            <a:ext cx="230458" cy="655686"/>
          </a:xfrm>
          <a:custGeom>
            <a:avLst/>
            <a:gdLst>
              <a:gd name="connsiteX0" fmla="*/ 46879 w 230458"/>
              <a:gd name="connsiteY0" fmla="*/ 0 h 655686"/>
              <a:gd name="connsiteX1" fmla="*/ 225040 w 230458"/>
              <a:gd name="connsiteY1" fmla="*/ 219884 h 655686"/>
              <a:gd name="connsiteX2" fmla="*/ 226151 w 230458"/>
              <a:gd name="connsiteY2" fmla="*/ 225834 h 655686"/>
              <a:gd name="connsiteX3" fmla="*/ 229720 w 230458"/>
              <a:gd name="connsiteY3" fmla="*/ 251138 h 655686"/>
              <a:gd name="connsiteX4" fmla="*/ 22210 w 230458"/>
              <a:gd name="connsiteY4" fmla="*/ 655687 h 655686"/>
              <a:gd name="connsiteX5" fmla="*/ 0 w 230458"/>
              <a:gd name="connsiteY5" fmla="*/ 17451 h 655686"/>
              <a:gd name="connsiteX6" fmla="*/ 46879 w 230458"/>
              <a:gd name="connsiteY6" fmla="*/ 0 h 655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458" h="655686">
                <a:moveTo>
                  <a:pt x="46879" y="0"/>
                </a:moveTo>
                <a:cubicBezTo>
                  <a:pt x="74564" y="18562"/>
                  <a:pt x="218615" y="190773"/>
                  <a:pt x="225040" y="219884"/>
                </a:cubicBezTo>
                <a:cubicBezTo>
                  <a:pt x="225436" y="221867"/>
                  <a:pt x="225754" y="223850"/>
                  <a:pt x="226151" y="225834"/>
                </a:cubicBezTo>
                <a:cubicBezTo>
                  <a:pt x="230434" y="235194"/>
                  <a:pt x="231306" y="240905"/>
                  <a:pt x="229720" y="251138"/>
                </a:cubicBezTo>
                <a:cubicBezTo>
                  <a:pt x="218773" y="319832"/>
                  <a:pt x="74960" y="619674"/>
                  <a:pt x="22210" y="655687"/>
                </a:cubicBezTo>
                <a:cubicBezTo>
                  <a:pt x="34585" y="575253"/>
                  <a:pt x="29905" y="73295"/>
                  <a:pt x="0" y="17451"/>
                </a:cubicBezTo>
                <a:cubicBezTo>
                  <a:pt x="14358" y="9915"/>
                  <a:pt x="31332" y="5394"/>
                  <a:pt x="4687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8B6C9B0D-10FD-58B6-0281-3BCBE4835A42}"/>
              </a:ext>
            </a:extLst>
          </p:cNvPr>
          <p:cNvSpPr/>
          <p:nvPr/>
        </p:nvSpPr>
        <p:spPr>
          <a:xfrm>
            <a:off x="7880934" y="595665"/>
            <a:ext cx="211568" cy="656780"/>
          </a:xfrm>
          <a:custGeom>
            <a:avLst/>
            <a:gdLst>
              <a:gd name="connsiteX0" fmla="*/ 118588 w 211568"/>
              <a:gd name="connsiteY0" fmla="*/ 118968 h 656780"/>
              <a:gd name="connsiteX1" fmla="*/ 54019 w 211568"/>
              <a:gd name="connsiteY1" fmla="*/ 49243 h 656780"/>
              <a:gd name="connsiteX2" fmla="*/ 53702 w 211568"/>
              <a:gd name="connsiteY2" fmla="*/ 17355 h 656780"/>
              <a:gd name="connsiteX3" fmla="*/ 111449 w 211568"/>
              <a:gd name="connsiteY3" fmla="*/ 28460 h 656780"/>
              <a:gd name="connsiteX4" fmla="*/ 110973 w 211568"/>
              <a:gd name="connsiteY4" fmla="*/ 8629 h 656780"/>
              <a:gd name="connsiteX5" fmla="*/ 110180 w 211568"/>
              <a:gd name="connsiteY5" fmla="*/ 2839 h 656780"/>
              <a:gd name="connsiteX6" fmla="*/ 146351 w 211568"/>
              <a:gd name="connsiteY6" fmla="*/ 15055 h 656780"/>
              <a:gd name="connsiteX7" fmla="*/ 159360 w 211568"/>
              <a:gd name="connsiteY7" fmla="*/ 776 h 656780"/>
              <a:gd name="connsiteX8" fmla="*/ 191566 w 211568"/>
              <a:gd name="connsiteY8" fmla="*/ 8074 h 656780"/>
              <a:gd name="connsiteX9" fmla="*/ 210128 w 211568"/>
              <a:gd name="connsiteY9" fmla="*/ 52099 h 656780"/>
              <a:gd name="connsiteX10" fmla="*/ 181888 w 211568"/>
              <a:gd name="connsiteY10" fmla="*/ 618229 h 656780"/>
              <a:gd name="connsiteX11" fmla="*/ 163247 w 211568"/>
              <a:gd name="connsiteY11" fmla="*/ 656781 h 656780"/>
              <a:gd name="connsiteX12" fmla="*/ 72422 w 211568"/>
              <a:gd name="connsiteY12" fmla="*/ 370820 h 656780"/>
              <a:gd name="connsiteX13" fmla="*/ 52591 w 211568"/>
              <a:gd name="connsiteY13" fmla="*/ 347578 h 656780"/>
              <a:gd name="connsiteX14" fmla="*/ 50370 w 211568"/>
              <a:gd name="connsiteY14" fmla="*/ 346230 h 656780"/>
              <a:gd name="connsiteX15" fmla="*/ 61000 w 211568"/>
              <a:gd name="connsiteY15" fmla="*/ 303950 h 656780"/>
              <a:gd name="connsiteX16" fmla="*/ 0 w 211568"/>
              <a:gd name="connsiteY16" fmla="*/ 185282 h 656780"/>
              <a:gd name="connsiteX17" fmla="*/ 72898 w 211568"/>
              <a:gd name="connsiteY17" fmla="*/ 235018 h 656780"/>
              <a:gd name="connsiteX18" fmla="*/ 57430 w 211568"/>
              <a:gd name="connsiteY18" fmla="*/ 189487 h 656780"/>
              <a:gd name="connsiteX19" fmla="*/ 67345 w 211568"/>
              <a:gd name="connsiteY19" fmla="*/ 187741 h 656780"/>
              <a:gd name="connsiteX20" fmla="*/ 111687 w 211568"/>
              <a:gd name="connsiteY20" fmla="*/ 216377 h 656780"/>
              <a:gd name="connsiteX21" fmla="*/ 111687 w 211568"/>
              <a:gd name="connsiteY21" fmla="*/ 211459 h 656780"/>
              <a:gd name="connsiteX22" fmla="*/ 70042 w 211568"/>
              <a:gd name="connsiteY22" fmla="*/ 152839 h 656780"/>
              <a:gd name="connsiteX23" fmla="*/ 118588 w 211568"/>
              <a:gd name="connsiteY23" fmla="*/ 118968 h 65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11568" h="656780">
                <a:moveTo>
                  <a:pt x="118588" y="118968"/>
                </a:moveTo>
                <a:cubicBezTo>
                  <a:pt x="103279" y="91046"/>
                  <a:pt x="67663" y="77958"/>
                  <a:pt x="54019" y="49243"/>
                </a:cubicBezTo>
                <a:cubicBezTo>
                  <a:pt x="47752" y="36075"/>
                  <a:pt x="49498" y="30205"/>
                  <a:pt x="53702" y="17355"/>
                </a:cubicBezTo>
                <a:cubicBezTo>
                  <a:pt x="76230" y="12992"/>
                  <a:pt x="90191" y="35837"/>
                  <a:pt x="111449" y="28460"/>
                </a:cubicBezTo>
                <a:cubicBezTo>
                  <a:pt x="111766" y="21638"/>
                  <a:pt x="111925" y="15451"/>
                  <a:pt x="110973" y="8629"/>
                </a:cubicBezTo>
                <a:lnTo>
                  <a:pt x="110180" y="2839"/>
                </a:lnTo>
                <a:cubicBezTo>
                  <a:pt x="122396" y="9105"/>
                  <a:pt x="132232" y="14817"/>
                  <a:pt x="146351" y="15055"/>
                </a:cubicBezTo>
                <a:cubicBezTo>
                  <a:pt x="150397" y="8947"/>
                  <a:pt x="152697" y="4425"/>
                  <a:pt x="159360" y="776"/>
                </a:cubicBezTo>
                <a:cubicBezTo>
                  <a:pt x="165468" y="-2555"/>
                  <a:pt x="184347" y="5774"/>
                  <a:pt x="191566" y="8074"/>
                </a:cubicBezTo>
                <a:cubicBezTo>
                  <a:pt x="208858" y="23701"/>
                  <a:pt x="208779" y="29174"/>
                  <a:pt x="210128" y="52099"/>
                </a:cubicBezTo>
                <a:cubicBezTo>
                  <a:pt x="216473" y="162120"/>
                  <a:pt x="200926" y="518044"/>
                  <a:pt x="181888" y="618229"/>
                </a:cubicBezTo>
                <a:cubicBezTo>
                  <a:pt x="179112" y="632508"/>
                  <a:pt x="170942" y="644803"/>
                  <a:pt x="163247" y="656781"/>
                </a:cubicBezTo>
                <a:cubicBezTo>
                  <a:pt x="177605" y="617515"/>
                  <a:pt x="92253" y="412544"/>
                  <a:pt x="72422" y="370820"/>
                </a:cubicBezTo>
                <a:cubicBezTo>
                  <a:pt x="67425" y="360270"/>
                  <a:pt x="62903" y="353527"/>
                  <a:pt x="52591" y="347578"/>
                </a:cubicBezTo>
                <a:cubicBezTo>
                  <a:pt x="51877" y="347181"/>
                  <a:pt x="51084" y="346705"/>
                  <a:pt x="50370" y="346230"/>
                </a:cubicBezTo>
                <a:cubicBezTo>
                  <a:pt x="54416" y="333379"/>
                  <a:pt x="60761" y="317514"/>
                  <a:pt x="61000" y="303950"/>
                </a:cubicBezTo>
                <a:cubicBezTo>
                  <a:pt x="61793" y="263257"/>
                  <a:pt x="26653" y="213680"/>
                  <a:pt x="0" y="185282"/>
                </a:cubicBezTo>
                <a:cubicBezTo>
                  <a:pt x="27366" y="198609"/>
                  <a:pt x="46325" y="222882"/>
                  <a:pt x="72898" y="235018"/>
                </a:cubicBezTo>
                <a:cubicBezTo>
                  <a:pt x="75278" y="223992"/>
                  <a:pt x="59651" y="203210"/>
                  <a:pt x="57430" y="189487"/>
                </a:cubicBezTo>
                <a:lnTo>
                  <a:pt x="67345" y="187741"/>
                </a:lnTo>
                <a:cubicBezTo>
                  <a:pt x="83924" y="196150"/>
                  <a:pt x="97568" y="204161"/>
                  <a:pt x="111687" y="216377"/>
                </a:cubicBezTo>
                <a:cubicBezTo>
                  <a:pt x="111687" y="214711"/>
                  <a:pt x="111766" y="213125"/>
                  <a:pt x="111687" y="211459"/>
                </a:cubicBezTo>
                <a:cubicBezTo>
                  <a:pt x="110497" y="187107"/>
                  <a:pt x="86304" y="168228"/>
                  <a:pt x="70042" y="152839"/>
                </a:cubicBezTo>
                <a:cubicBezTo>
                  <a:pt x="87256" y="144590"/>
                  <a:pt x="108435" y="135705"/>
                  <a:pt x="118588" y="11896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D251BC7B-967A-3D46-8530-B46E121715DC}"/>
              </a:ext>
            </a:extLst>
          </p:cNvPr>
          <p:cNvSpPr/>
          <p:nvPr/>
        </p:nvSpPr>
        <p:spPr>
          <a:xfrm>
            <a:off x="9137574" y="560588"/>
            <a:ext cx="1379310" cy="1666583"/>
          </a:xfrm>
          <a:custGeom>
            <a:avLst/>
            <a:gdLst>
              <a:gd name="connsiteX0" fmla="*/ 838528 w 1379310"/>
              <a:gd name="connsiteY0" fmla="*/ 109784 h 1666583"/>
              <a:gd name="connsiteX1" fmla="*/ 1078957 w 1379310"/>
              <a:gd name="connsiteY1" fmla="*/ 0 h 1666583"/>
              <a:gd name="connsiteX2" fmla="*/ 1078560 w 1379310"/>
              <a:gd name="connsiteY2" fmla="*/ 2776 h 1666583"/>
              <a:gd name="connsiteX3" fmla="*/ 1009311 w 1379310"/>
              <a:gd name="connsiteY3" fmla="*/ 131597 h 1666583"/>
              <a:gd name="connsiteX4" fmla="*/ 1099819 w 1379310"/>
              <a:gd name="connsiteY4" fmla="*/ 95426 h 1666583"/>
              <a:gd name="connsiteX5" fmla="*/ 1099660 w 1379310"/>
              <a:gd name="connsiteY5" fmla="*/ 100265 h 1666583"/>
              <a:gd name="connsiteX6" fmla="*/ 1018830 w 1379310"/>
              <a:gd name="connsiteY6" fmla="*/ 248996 h 1666583"/>
              <a:gd name="connsiteX7" fmla="*/ 1057301 w 1379310"/>
              <a:gd name="connsiteY7" fmla="*/ 251296 h 1666583"/>
              <a:gd name="connsiteX8" fmla="*/ 1135752 w 1379310"/>
              <a:gd name="connsiteY8" fmla="*/ 212745 h 1666583"/>
              <a:gd name="connsiteX9" fmla="*/ 1072055 w 1379310"/>
              <a:gd name="connsiteY9" fmla="*/ 285009 h 1666583"/>
              <a:gd name="connsiteX10" fmla="*/ 1073801 w 1379310"/>
              <a:gd name="connsiteY10" fmla="*/ 288658 h 1666583"/>
              <a:gd name="connsiteX11" fmla="*/ 1091093 w 1379310"/>
              <a:gd name="connsiteY11" fmla="*/ 397093 h 1666583"/>
              <a:gd name="connsiteX12" fmla="*/ 1173272 w 1379310"/>
              <a:gd name="connsiteY12" fmla="*/ 344263 h 1666583"/>
              <a:gd name="connsiteX13" fmla="*/ 1215552 w 1379310"/>
              <a:gd name="connsiteY13" fmla="*/ 287468 h 1666583"/>
              <a:gd name="connsiteX14" fmla="*/ 1218169 w 1379310"/>
              <a:gd name="connsiteY14" fmla="*/ 291117 h 1666583"/>
              <a:gd name="connsiteX15" fmla="*/ 1255769 w 1379310"/>
              <a:gd name="connsiteY15" fmla="*/ 395268 h 1666583"/>
              <a:gd name="connsiteX16" fmla="*/ 1315975 w 1379310"/>
              <a:gd name="connsiteY16" fmla="*/ 315152 h 1666583"/>
              <a:gd name="connsiteX17" fmla="*/ 1320893 w 1379310"/>
              <a:gd name="connsiteY17" fmla="*/ 275490 h 1666583"/>
              <a:gd name="connsiteX18" fmla="*/ 1373484 w 1379310"/>
              <a:gd name="connsiteY18" fmla="*/ 354813 h 1666583"/>
              <a:gd name="connsiteX19" fmla="*/ 1379037 w 1379310"/>
              <a:gd name="connsiteY19" fmla="*/ 366791 h 1666583"/>
              <a:gd name="connsiteX20" fmla="*/ 1166530 w 1379310"/>
              <a:gd name="connsiteY20" fmla="*/ 597543 h 1666583"/>
              <a:gd name="connsiteX21" fmla="*/ 1118539 w 1379310"/>
              <a:gd name="connsiteY21" fmla="*/ 613408 h 1666583"/>
              <a:gd name="connsiteX22" fmla="*/ 1113700 w 1379310"/>
              <a:gd name="connsiteY22" fmla="*/ 651007 h 1666583"/>
              <a:gd name="connsiteX23" fmla="*/ 719781 w 1379310"/>
              <a:gd name="connsiteY23" fmla="*/ 1107513 h 1666583"/>
              <a:gd name="connsiteX24" fmla="*/ 665286 w 1379310"/>
              <a:gd name="connsiteY24" fmla="*/ 1135990 h 1666583"/>
              <a:gd name="connsiteX25" fmla="*/ 571128 w 1379310"/>
              <a:gd name="connsiteY25" fmla="*/ 1292416 h 1666583"/>
              <a:gd name="connsiteX26" fmla="*/ 570573 w 1379310"/>
              <a:gd name="connsiteY26" fmla="*/ 1304473 h 1666583"/>
              <a:gd name="connsiteX27" fmla="*/ 446909 w 1379310"/>
              <a:gd name="connsiteY27" fmla="*/ 1438529 h 1666583"/>
              <a:gd name="connsiteX28" fmla="*/ 421128 w 1379310"/>
              <a:gd name="connsiteY28" fmla="*/ 1429090 h 1666583"/>
              <a:gd name="connsiteX29" fmla="*/ 237733 w 1379310"/>
              <a:gd name="connsiteY29" fmla="*/ 1666584 h 1666583"/>
              <a:gd name="connsiteX30" fmla="*/ 237574 w 1379310"/>
              <a:gd name="connsiteY30" fmla="*/ 1662697 h 1666583"/>
              <a:gd name="connsiteX31" fmla="*/ 57431 w 1379310"/>
              <a:gd name="connsiteY31" fmla="*/ 1408069 h 1666583"/>
              <a:gd name="connsiteX32" fmla="*/ 74882 w 1379310"/>
              <a:gd name="connsiteY32" fmla="*/ 1344928 h 1666583"/>
              <a:gd name="connsiteX33" fmla="*/ 0 w 1379310"/>
              <a:gd name="connsiteY33" fmla="*/ 1231257 h 1666583"/>
              <a:gd name="connsiteX34" fmla="*/ 12693 w 1379310"/>
              <a:gd name="connsiteY34" fmla="*/ 1221183 h 1666583"/>
              <a:gd name="connsiteX35" fmla="*/ 32682 w 1379310"/>
              <a:gd name="connsiteY35" fmla="*/ 1172082 h 1666583"/>
              <a:gd name="connsiteX36" fmla="*/ 33396 w 1379310"/>
              <a:gd name="connsiteY36" fmla="*/ 1164784 h 1666583"/>
              <a:gd name="connsiteX37" fmla="*/ 81069 w 1379310"/>
              <a:gd name="connsiteY37" fmla="*/ 1158359 h 1666583"/>
              <a:gd name="connsiteX38" fmla="*/ 61634 w 1379310"/>
              <a:gd name="connsiteY38" fmla="*/ 1098311 h 1666583"/>
              <a:gd name="connsiteX39" fmla="*/ 113830 w 1379310"/>
              <a:gd name="connsiteY39" fmla="*/ 1072373 h 1666583"/>
              <a:gd name="connsiteX40" fmla="*/ 108118 w 1379310"/>
              <a:gd name="connsiteY40" fmla="*/ 1052542 h 1666583"/>
              <a:gd name="connsiteX41" fmla="*/ 183872 w 1379310"/>
              <a:gd name="connsiteY41" fmla="*/ 981944 h 1666583"/>
              <a:gd name="connsiteX42" fmla="*/ 279853 w 1379310"/>
              <a:gd name="connsiteY42" fmla="*/ 823535 h 1666583"/>
              <a:gd name="connsiteX43" fmla="*/ 385592 w 1379310"/>
              <a:gd name="connsiteY43" fmla="*/ 261926 h 1666583"/>
              <a:gd name="connsiteX44" fmla="*/ 475147 w 1379310"/>
              <a:gd name="connsiteY44" fmla="*/ 227579 h 1666583"/>
              <a:gd name="connsiteX45" fmla="*/ 612377 w 1379310"/>
              <a:gd name="connsiteY45" fmla="*/ 190693 h 1666583"/>
              <a:gd name="connsiteX46" fmla="*/ 838528 w 1379310"/>
              <a:gd name="connsiteY46" fmla="*/ 109784 h 166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79310" h="1666583">
                <a:moveTo>
                  <a:pt x="838528" y="109784"/>
                </a:moveTo>
                <a:cubicBezTo>
                  <a:pt x="893737" y="93840"/>
                  <a:pt x="1036360" y="36409"/>
                  <a:pt x="1078957" y="0"/>
                </a:cubicBezTo>
                <a:cubicBezTo>
                  <a:pt x="1078798" y="952"/>
                  <a:pt x="1078719" y="1824"/>
                  <a:pt x="1078560" y="2776"/>
                </a:cubicBezTo>
                <a:cubicBezTo>
                  <a:pt x="1069597" y="46642"/>
                  <a:pt x="988686" y="80672"/>
                  <a:pt x="1009311" y="131597"/>
                </a:cubicBezTo>
                <a:cubicBezTo>
                  <a:pt x="1036360" y="135484"/>
                  <a:pt x="1077450" y="110101"/>
                  <a:pt x="1099819" y="95426"/>
                </a:cubicBezTo>
                <a:cubicBezTo>
                  <a:pt x="1099739" y="97012"/>
                  <a:pt x="1099739" y="98678"/>
                  <a:pt x="1099660" y="100265"/>
                </a:cubicBezTo>
                <a:cubicBezTo>
                  <a:pt x="1096884" y="158964"/>
                  <a:pt x="1016688" y="191725"/>
                  <a:pt x="1018830" y="248996"/>
                </a:cubicBezTo>
                <a:cubicBezTo>
                  <a:pt x="1032950" y="256373"/>
                  <a:pt x="1042230" y="255580"/>
                  <a:pt x="1057301" y="251296"/>
                </a:cubicBezTo>
                <a:cubicBezTo>
                  <a:pt x="1080940" y="244713"/>
                  <a:pt x="1118302" y="230752"/>
                  <a:pt x="1135752" y="212745"/>
                </a:cubicBezTo>
                <a:cubicBezTo>
                  <a:pt x="1126075" y="246537"/>
                  <a:pt x="1100850" y="266685"/>
                  <a:pt x="1072055" y="285009"/>
                </a:cubicBezTo>
                <a:cubicBezTo>
                  <a:pt x="1072691" y="286199"/>
                  <a:pt x="1073245" y="287389"/>
                  <a:pt x="1073801" y="288658"/>
                </a:cubicBezTo>
                <a:cubicBezTo>
                  <a:pt x="1089031" y="323243"/>
                  <a:pt x="1075546" y="364174"/>
                  <a:pt x="1091093" y="397093"/>
                </a:cubicBezTo>
                <a:cubicBezTo>
                  <a:pt x="1117587" y="397410"/>
                  <a:pt x="1155028" y="362270"/>
                  <a:pt x="1173272" y="344263"/>
                </a:cubicBezTo>
                <a:cubicBezTo>
                  <a:pt x="1186995" y="330620"/>
                  <a:pt x="1211982" y="306030"/>
                  <a:pt x="1215552" y="287468"/>
                </a:cubicBezTo>
                <a:cubicBezTo>
                  <a:pt x="1216425" y="288658"/>
                  <a:pt x="1217376" y="289848"/>
                  <a:pt x="1218169" y="291117"/>
                </a:cubicBezTo>
                <a:cubicBezTo>
                  <a:pt x="1236017" y="318959"/>
                  <a:pt x="1226261" y="383846"/>
                  <a:pt x="1255769" y="395268"/>
                </a:cubicBezTo>
                <a:cubicBezTo>
                  <a:pt x="1283691" y="382339"/>
                  <a:pt x="1305346" y="343074"/>
                  <a:pt x="1315975" y="315152"/>
                </a:cubicBezTo>
                <a:cubicBezTo>
                  <a:pt x="1321052" y="301667"/>
                  <a:pt x="1323748" y="289927"/>
                  <a:pt x="1320893" y="275490"/>
                </a:cubicBezTo>
                <a:cubicBezTo>
                  <a:pt x="1345404" y="306267"/>
                  <a:pt x="1331998" y="342201"/>
                  <a:pt x="1373484" y="354813"/>
                </a:cubicBezTo>
                <a:cubicBezTo>
                  <a:pt x="1381814" y="357352"/>
                  <a:pt x="1378640" y="358859"/>
                  <a:pt x="1379037" y="366791"/>
                </a:cubicBezTo>
                <a:cubicBezTo>
                  <a:pt x="1357778" y="404549"/>
                  <a:pt x="1205081" y="586993"/>
                  <a:pt x="1166530" y="597543"/>
                </a:cubicBezTo>
                <a:cubicBezTo>
                  <a:pt x="1148444" y="602461"/>
                  <a:pt x="1132659" y="598971"/>
                  <a:pt x="1118539" y="613408"/>
                </a:cubicBezTo>
                <a:cubicBezTo>
                  <a:pt x="1114018" y="626575"/>
                  <a:pt x="1113621" y="637125"/>
                  <a:pt x="1113700" y="651007"/>
                </a:cubicBezTo>
                <a:cubicBezTo>
                  <a:pt x="1069041" y="719859"/>
                  <a:pt x="786571" y="1085064"/>
                  <a:pt x="719781" y="1107513"/>
                </a:cubicBezTo>
                <a:cubicBezTo>
                  <a:pt x="695269" y="1110844"/>
                  <a:pt x="684086" y="1121315"/>
                  <a:pt x="665286" y="1135990"/>
                </a:cubicBezTo>
                <a:cubicBezTo>
                  <a:pt x="610156" y="1178824"/>
                  <a:pt x="639981" y="1275044"/>
                  <a:pt x="571128" y="1292416"/>
                </a:cubicBezTo>
                <a:lnTo>
                  <a:pt x="570573" y="1304473"/>
                </a:lnTo>
                <a:cubicBezTo>
                  <a:pt x="550504" y="1343738"/>
                  <a:pt x="486650" y="1419333"/>
                  <a:pt x="446909" y="1438529"/>
                </a:cubicBezTo>
                <a:lnTo>
                  <a:pt x="421128" y="1429090"/>
                </a:lnTo>
                <a:cubicBezTo>
                  <a:pt x="379642" y="1445985"/>
                  <a:pt x="333873" y="1614627"/>
                  <a:pt x="237733" y="1666584"/>
                </a:cubicBezTo>
                <a:cubicBezTo>
                  <a:pt x="237653" y="1665315"/>
                  <a:pt x="237812" y="1663966"/>
                  <a:pt x="237574" y="1662697"/>
                </a:cubicBezTo>
                <a:cubicBezTo>
                  <a:pt x="236384" y="1656034"/>
                  <a:pt x="67267" y="1416001"/>
                  <a:pt x="57431" y="1408069"/>
                </a:cubicBezTo>
                <a:cubicBezTo>
                  <a:pt x="67108" y="1390539"/>
                  <a:pt x="74802" y="1365076"/>
                  <a:pt x="74882" y="1344928"/>
                </a:cubicBezTo>
                <a:cubicBezTo>
                  <a:pt x="74882" y="1298920"/>
                  <a:pt x="30857" y="1260369"/>
                  <a:pt x="0" y="1231257"/>
                </a:cubicBezTo>
                <a:cubicBezTo>
                  <a:pt x="4363" y="1228005"/>
                  <a:pt x="8647" y="1224832"/>
                  <a:pt x="12693" y="1221183"/>
                </a:cubicBezTo>
                <a:cubicBezTo>
                  <a:pt x="29984" y="1206112"/>
                  <a:pt x="31016" y="1193579"/>
                  <a:pt x="32682" y="1172082"/>
                </a:cubicBezTo>
                <a:cubicBezTo>
                  <a:pt x="32761" y="1171209"/>
                  <a:pt x="33078" y="1165815"/>
                  <a:pt x="33396" y="1164784"/>
                </a:cubicBezTo>
                <a:cubicBezTo>
                  <a:pt x="36331" y="1155583"/>
                  <a:pt x="67981" y="1163912"/>
                  <a:pt x="81069" y="1158359"/>
                </a:cubicBezTo>
                <a:cubicBezTo>
                  <a:pt x="83925" y="1136228"/>
                  <a:pt x="70598" y="1118618"/>
                  <a:pt x="61634" y="1098311"/>
                </a:cubicBezTo>
                <a:cubicBezTo>
                  <a:pt x="74009" y="1081019"/>
                  <a:pt x="97171" y="1086809"/>
                  <a:pt x="113830" y="1072373"/>
                </a:cubicBezTo>
                <a:lnTo>
                  <a:pt x="108118" y="1052542"/>
                </a:lnTo>
                <a:cubicBezTo>
                  <a:pt x="125490" y="1025651"/>
                  <a:pt x="160234" y="1003916"/>
                  <a:pt x="183872" y="981944"/>
                </a:cubicBezTo>
                <a:cubicBezTo>
                  <a:pt x="223851" y="944741"/>
                  <a:pt x="258674" y="873826"/>
                  <a:pt x="279853" y="823535"/>
                </a:cubicBezTo>
                <a:cubicBezTo>
                  <a:pt x="358780" y="636887"/>
                  <a:pt x="205289" y="539558"/>
                  <a:pt x="385592" y="261926"/>
                </a:cubicBezTo>
                <a:cubicBezTo>
                  <a:pt x="414544" y="246299"/>
                  <a:pt x="443894" y="237098"/>
                  <a:pt x="475147" y="227579"/>
                </a:cubicBezTo>
                <a:cubicBezTo>
                  <a:pt x="521630" y="217029"/>
                  <a:pt x="567321" y="206399"/>
                  <a:pt x="612377" y="190693"/>
                </a:cubicBezTo>
                <a:cubicBezTo>
                  <a:pt x="687814" y="173322"/>
                  <a:pt x="772134" y="149445"/>
                  <a:pt x="838528" y="1097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2BE21C24-AE59-EA63-57FC-AEE193B5BF95}"/>
              </a:ext>
            </a:extLst>
          </p:cNvPr>
          <p:cNvSpPr/>
          <p:nvPr/>
        </p:nvSpPr>
        <p:spPr>
          <a:xfrm>
            <a:off x="9857355" y="560588"/>
            <a:ext cx="659529" cy="1107512"/>
          </a:xfrm>
          <a:custGeom>
            <a:avLst/>
            <a:gdLst>
              <a:gd name="connsiteX0" fmla="*/ 118747 w 659529"/>
              <a:gd name="connsiteY0" fmla="*/ 109784 h 1107512"/>
              <a:gd name="connsiteX1" fmla="*/ 359175 w 659529"/>
              <a:gd name="connsiteY1" fmla="*/ 0 h 1107512"/>
              <a:gd name="connsiteX2" fmla="*/ 358779 w 659529"/>
              <a:gd name="connsiteY2" fmla="*/ 2776 h 1107512"/>
              <a:gd name="connsiteX3" fmla="*/ 289530 w 659529"/>
              <a:gd name="connsiteY3" fmla="*/ 131597 h 1107512"/>
              <a:gd name="connsiteX4" fmla="*/ 380038 w 659529"/>
              <a:gd name="connsiteY4" fmla="*/ 95426 h 1107512"/>
              <a:gd name="connsiteX5" fmla="*/ 379879 w 659529"/>
              <a:gd name="connsiteY5" fmla="*/ 100265 h 1107512"/>
              <a:gd name="connsiteX6" fmla="*/ 299049 w 659529"/>
              <a:gd name="connsiteY6" fmla="*/ 248996 h 1107512"/>
              <a:gd name="connsiteX7" fmla="*/ 337520 w 659529"/>
              <a:gd name="connsiteY7" fmla="*/ 251296 h 1107512"/>
              <a:gd name="connsiteX8" fmla="*/ 415971 w 659529"/>
              <a:gd name="connsiteY8" fmla="*/ 212745 h 1107512"/>
              <a:gd name="connsiteX9" fmla="*/ 352274 w 659529"/>
              <a:gd name="connsiteY9" fmla="*/ 285009 h 1107512"/>
              <a:gd name="connsiteX10" fmla="*/ 354020 w 659529"/>
              <a:gd name="connsiteY10" fmla="*/ 288658 h 1107512"/>
              <a:gd name="connsiteX11" fmla="*/ 371312 w 659529"/>
              <a:gd name="connsiteY11" fmla="*/ 397093 h 1107512"/>
              <a:gd name="connsiteX12" fmla="*/ 453491 w 659529"/>
              <a:gd name="connsiteY12" fmla="*/ 344263 h 1107512"/>
              <a:gd name="connsiteX13" fmla="*/ 495771 w 659529"/>
              <a:gd name="connsiteY13" fmla="*/ 287468 h 1107512"/>
              <a:gd name="connsiteX14" fmla="*/ 498388 w 659529"/>
              <a:gd name="connsiteY14" fmla="*/ 291117 h 1107512"/>
              <a:gd name="connsiteX15" fmla="*/ 535988 w 659529"/>
              <a:gd name="connsiteY15" fmla="*/ 395268 h 1107512"/>
              <a:gd name="connsiteX16" fmla="*/ 596194 w 659529"/>
              <a:gd name="connsiteY16" fmla="*/ 315152 h 1107512"/>
              <a:gd name="connsiteX17" fmla="*/ 601112 w 659529"/>
              <a:gd name="connsiteY17" fmla="*/ 275490 h 1107512"/>
              <a:gd name="connsiteX18" fmla="*/ 653703 w 659529"/>
              <a:gd name="connsiteY18" fmla="*/ 354813 h 1107512"/>
              <a:gd name="connsiteX19" fmla="*/ 659256 w 659529"/>
              <a:gd name="connsiteY19" fmla="*/ 366791 h 1107512"/>
              <a:gd name="connsiteX20" fmla="*/ 446749 w 659529"/>
              <a:gd name="connsiteY20" fmla="*/ 597543 h 1107512"/>
              <a:gd name="connsiteX21" fmla="*/ 398758 w 659529"/>
              <a:gd name="connsiteY21" fmla="*/ 613408 h 1107512"/>
              <a:gd name="connsiteX22" fmla="*/ 393919 w 659529"/>
              <a:gd name="connsiteY22" fmla="*/ 651007 h 1107512"/>
              <a:gd name="connsiteX23" fmla="*/ 0 w 659529"/>
              <a:gd name="connsiteY23" fmla="*/ 1107513 h 1107512"/>
              <a:gd name="connsiteX24" fmla="*/ 24272 w 659529"/>
              <a:gd name="connsiteY24" fmla="*/ 799659 h 1107512"/>
              <a:gd name="connsiteX25" fmla="*/ 118747 w 659529"/>
              <a:gd name="connsiteY25" fmla="*/ 109784 h 110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9529" h="1107512">
                <a:moveTo>
                  <a:pt x="118747" y="109784"/>
                </a:moveTo>
                <a:cubicBezTo>
                  <a:pt x="173956" y="93840"/>
                  <a:pt x="316579" y="36409"/>
                  <a:pt x="359175" y="0"/>
                </a:cubicBezTo>
                <a:cubicBezTo>
                  <a:pt x="359017" y="952"/>
                  <a:pt x="358938" y="1824"/>
                  <a:pt x="358779" y="2776"/>
                </a:cubicBezTo>
                <a:cubicBezTo>
                  <a:pt x="349816" y="46642"/>
                  <a:pt x="268905" y="80672"/>
                  <a:pt x="289530" y="131597"/>
                </a:cubicBezTo>
                <a:cubicBezTo>
                  <a:pt x="316579" y="135484"/>
                  <a:pt x="357669" y="110101"/>
                  <a:pt x="380038" y="95426"/>
                </a:cubicBezTo>
                <a:cubicBezTo>
                  <a:pt x="379958" y="97012"/>
                  <a:pt x="379958" y="98678"/>
                  <a:pt x="379879" y="100265"/>
                </a:cubicBezTo>
                <a:cubicBezTo>
                  <a:pt x="377103" y="158964"/>
                  <a:pt x="296907" y="191725"/>
                  <a:pt x="299049" y="248996"/>
                </a:cubicBezTo>
                <a:cubicBezTo>
                  <a:pt x="313168" y="256373"/>
                  <a:pt x="322449" y="255580"/>
                  <a:pt x="337520" y="251296"/>
                </a:cubicBezTo>
                <a:cubicBezTo>
                  <a:pt x="361159" y="244713"/>
                  <a:pt x="398520" y="230752"/>
                  <a:pt x="415971" y="212745"/>
                </a:cubicBezTo>
                <a:cubicBezTo>
                  <a:pt x="406294" y="246537"/>
                  <a:pt x="381069" y="266685"/>
                  <a:pt x="352274" y="285009"/>
                </a:cubicBezTo>
                <a:cubicBezTo>
                  <a:pt x="352910" y="286199"/>
                  <a:pt x="353464" y="287389"/>
                  <a:pt x="354020" y="288658"/>
                </a:cubicBezTo>
                <a:cubicBezTo>
                  <a:pt x="369250" y="323243"/>
                  <a:pt x="355765" y="364174"/>
                  <a:pt x="371312" y="397093"/>
                </a:cubicBezTo>
                <a:cubicBezTo>
                  <a:pt x="397806" y="397410"/>
                  <a:pt x="435247" y="362270"/>
                  <a:pt x="453491" y="344263"/>
                </a:cubicBezTo>
                <a:cubicBezTo>
                  <a:pt x="467214" y="330620"/>
                  <a:pt x="492201" y="306030"/>
                  <a:pt x="495771" y="287468"/>
                </a:cubicBezTo>
                <a:cubicBezTo>
                  <a:pt x="496643" y="288658"/>
                  <a:pt x="497595" y="289848"/>
                  <a:pt x="498388" y="291117"/>
                </a:cubicBezTo>
                <a:cubicBezTo>
                  <a:pt x="516236" y="318959"/>
                  <a:pt x="506479" y="383846"/>
                  <a:pt x="535988" y="395268"/>
                </a:cubicBezTo>
                <a:cubicBezTo>
                  <a:pt x="563910" y="382339"/>
                  <a:pt x="585565" y="343074"/>
                  <a:pt x="596194" y="315152"/>
                </a:cubicBezTo>
                <a:cubicBezTo>
                  <a:pt x="601270" y="301667"/>
                  <a:pt x="603967" y="289927"/>
                  <a:pt x="601112" y="275490"/>
                </a:cubicBezTo>
                <a:cubicBezTo>
                  <a:pt x="625623" y="306267"/>
                  <a:pt x="612217" y="342201"/>
                  <a:pt x="653703" y="354813"/>
                </a:cubicBezTo>
                <a:cubicBezTo>
                  <a:pt x="662032" y="357352"/>
                  <a:pt x="658859" y="358859"/>
                  <a:pt x="659256" y="366791"/>
                </a:cubicBezTo>
                <a:cubicBezTo>
                  <a:pt x="637997" y="404549"/>
                  <a:pt x="485300" y="586993"/>
                  <a:pt x="446749" y="597543"/>
                </a:cubicBezTo>
                <a:cubicBezTo>
                  <a:pt x="428663" y="602461"/>
                  <a:pt x="412878" y="598971"/>
                  <a:pt x="398758" y="613408"/>
                </a:cubicBezTo>
                <a:cubicBezTo>
                  <a:pt x="394237" y="626575"/>
                  <a:pt x="393840" y="637125"/>
                  <a:pt x="393919" y="651007"/>
                </a:cubicBezTo>
                <a:cubicBezTo>
                  <a:pt x="349260" y="719859"/>
                  <a:pt x="66790" y="1085064"/>
                  <a:pt x="0" y="1107513"/>
                </a:cubicBezTo>
                <a:cubicBezTo>
                  <a:pt x="28080" y="1010659"/>
                  <a:pt x="12612" y="899606"/>
                  <a:pt x="24272" y="799659"/>
                </a:cubicBezTo>
                <a:cubicBezTo>
                  <a:pt x="37282" y="690272"/>
                  <a:pt x="133818" y="175225"/>
                  <a:pt x="118747" y="1097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86484370-E946-5449-B4B3-1289DD1396BA}"/>
              </a:ext>
            </a:extLst>
          </p:cNvPr>
          <p:cNvSpPr/>
          <p:nvPr/>
        </p:nvSpPr>
        <p:spPr>
          <a:xfrm>
            <a:off x="9523641" y="670371"/>
            <a:ext cx="454053" cy="1182711"/>
          </a:xfrm>
          <a:custGeom>
            <a:avLst/>
            <a:gdLst>
              <a:gd name="connsiteX0" fmla="*/ 452461 w 454053"/>
              <a:gd name="connsiteY0" fmla="*/ 0 h 1182711"/>
              <a:gd name="connsiteX1" fmla="*/ 358145 w 454053"/>
              <a:gd name="connsiteY1" fmla="*/ 689955 h 1182711"/>
              <a:gd name="connsiteX2" fmla="*/ 333872 w 454053"/>
              <a:gd name="connsiteY2" fmla="*/ 997809 h 1182711"/>
              <a:gd name="connsiteX3" fmla="*/ 279377 w 454053"/>
              <a:gd name="connsiteY3" fmla="*/ 1026286 h 1182711"/>
              <a:gd name="connsiteX4" fmla="*/ 185220 w 454053"/>
              <a:gd name="connsiteY4" fmla="*/ 1182711 h 1182711"/>
              <a:gd name="connsiteX5" fmla="*/ 189265 w 454053"/>
              <a:gd name="connsiteY5" fmla="*/ 578029 h 1182711"/>
              <a:gd name="connsiteX6" fmla="*/ 122476 w 454053"/>
              <a:gd name="connsiteY6" fmla="*/ 380990 h 1182711"/>
              <a:gd name="connsiteX7" fmla="*/ 0 w 454053"/>
              <a:gd name="connsiteY7" fmla="*/ 152142 h 1182711"/>
              <a:gd name="connsiteX8" fmla="*/ 89556 w 454053"/>
              <a:gd name="connsiteY8" fmla="*/ 117795 h 1182711"/>
              <a:gd name="connsiteX9" fmla="*/ 226785 w 454053"/>
              <a:gd name="connsiteY9" fmla="*/ 80910 h 1182711"/>
              <a:gd name="connsiteX10" fmla="*/ 452461 w 454053"/>
              <a:gd name="connsiteY10" fmla="*/ 0 h 1182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4053" h="1182711">
                <a:moveTo>
                  <a:pt x="452461" y="0"/>
                </a:moveTo>
                <a:cubicBezTo>
                  <a:pt x="467532" y="65521"/>
                  <a:pt x="370996" y="580488"/>
                  <a:pt x="358145" y="689955"/>
                </a:cubicBezTo>
                <a:cubicBezTo>
                  <a:pt x="346405" y="789902"/>
                  <a:pt x="361873" y="900955"/>
                  <a:pt x="333872" y="997809"/>
                </a:cubicBezTo>
                <a:cubicBezTo>
                  <a:pt x="309361" y="1001140"/>
                  <a:pt x="298176" y="1011611"/>
                  <a:pt x="279377" y="1026286"/>
                </a:cubicBezTo>
                <a:cubicBezTo>
                  <a:pt x="224247" y="1069120"/>
                  <a:pt x="254073" y="1165339"/>
                  <a:pt x="185220" y="1182711"/>
                </a:cubicBezTo>
                <a:cubicBezTo>
                  <a:pt x="211159" y="1119491"/>
                  <a:pt x="202036" y="651007"/>
                  <a:pt x="189265" y="578029"/>
                </a:cubicBezTo>
                <a:cubicBezTo>
                  <a:pt x="177526" y="511318"/>
                  <a:pt x="147859" y="443656"/>
                  <a:pt x="122476" y="380990"/>
                </a:cubicBezTo>
                <a:cubicBezTo>
                  <a:pt x="100424" y="326733"/>
                  <a:pt x="50767" y="173639"/>
                  <a:pt x="0" y="152142"/>
                </a:cubicBezTo>
                <a:cubicBezTo>
                  <a:pt x="28953" y="136515"/>
                  <a:pt x="58302" y="127314"/>
                  <a:pt x="89556" y="117795"/>
                </a:cubicBezTo>
                <a:cubicBezTo>
                  <a:pt x="136040" y="107245"/>
                  <a:pt x="181730" y="96616"/>
                  <a:pt x="226785" y="80910"/>
                </a:cubicBezTo>
                <a:cubicBezTo>
                  <a:pt x="301746" y="63538"/>
                  <a:pt x="386067" y="39662"/>
                  <a:pt x="452461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D89ECD25-5E45-991A-5919-398DF6888A2B}"/>
              </a:ext>
            </a:extLst>
          </p:cNvPr>
          <p:cNvSpPr/>
          <p:nvPr/>
        </p:nvSpPr>
        <p:spPr>
          <a:xfrm>
            <a:off x="9613197" y="751281"/>
            <a:ext cx="164146" cy="382735"/>
          </a:xfrm>
          <a:custGeom>
            <a:avLst/>
            <a:gdLst>
              <a:gd name="connsiteX0" fmla="*/ 137229 w 164146"/>
              <a:gd name="connsiteY0" fmla="*/ 0 h 382735"/>
              <a:gd name="connsiteX1" fmla="*/ 158647 w 164146"/>
              <a:gd name="connsiteY1" fmla="*/ 25145 h 382735"/>
              <a:gd name="connsiteX2" fmla="*/ 127949 w 164146"/>
              <a:gd name="connsiteY2" fmla="*/ 377976 h 382735"/>
              <a:gd name="connsiteX3" fmla="*/ 124537 w 164146"/>
              <a:gd name="connsiteY3" fmla="*/ 382735 h 382735"/>
              <a:gd name="connsiteX4" fmla="*/ 22131 w 164146"/>
              <a:gd name="connsiteY4" fmla="*/ 72660 h 382735"/>
              <a:gd name="connsiteX5" fmla="*/ 0 w 164146"/>
              <a:gd name="connsiteY5" fmla="*/ 36885 h 382735"/>
              <a:gd name="connsiteX6" fmla="*/ 137229 w 164146"/>
              <a:gd name="connsiteY6" fmla="*/ 0 h 382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146" h="382735">
                <a:moveTo>
                  <a:pt x="137229" y="0"/>
                </a:moveTo>
                <a:cubicBezTo>
                  <a:pt x="151031" y="8646"/>
                  <a:pt x="154601" y="8726"/>
                  <a:pt x="158647" y="25145"/>
                </a:cubicBezTo>
                <a:cubicBezTo>
                  <a:pt x="172924" y="81941"/>
                  <a:pt x="158250" y="333475"/>
                  <a:pt x="127949" y="377976"/>
                </a:cubicBezTo>
                <a:cubicBezTo>
                  <a:pt x="126917" y="379562"/>
                  <a:pt x="125648" y="381149"/>
                  <a:pt x="124537" y="382735"/>
                </a:cubicBezTo>
                <a:cubicBezTo>
                  <a:pt x="143178" y="326574"/>
                  <a:pt x="51243" y="130328"/>
                  <a:pt x="22131" y="72660"/>
                </a:cubicBezTo>
                <a:cubicBezTo>
                  <a:pt x="15865" y="60206"/>
                  <a:pt x="8725" y="47753"/>
                  <a:pt x="0" y="36885"/>
                </a:cubicBezTo>
                <a:cubicBezTo>
                  <a:pt x="46404" y="26335"/>
                  <a:pt x="92174" y="15706"/>
                  <a:pt x="13722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DF96CE28-6975-C74E-E67F-1B610C8A05DC}"/>
              </a:ext>
            </a:extLst>
          </p:cNvPr>
          <p:cNvSpPr/>
          <p:nvPr/>
        </p:nvSpPr>
        <p:spPr>
          <a:xfrm>
            <a:off x="9863700" y="1308607"/>
            <a:ext cx="1516583" cy="1752094"/>
          </a:xfrm>
          <a:custGeom>
            <a:avLst/>
            <a:gdLst>
              <a:gd name="connsiteX0" fmla="*/ 0 w 1516583"/>
              <a:gd name="connsiteY0" fmla="*/ 453888 h 1752094"/>
              <a:gd name="connsiteX1" fmla="*/ 76706 w 1516583"/>
              <a:gd name="connsiteY1" fmla="*/ 366157 h 1752094"/>
              <a:gd name="connsiteX2" fmla="*/ 408515 w 1516583"/>
              <a:gd name="connsiteY2" fmla="*/ 0 h 1752094"/>
              <a:gd name="connsiteX3" fmla="*/ 429219 w 1516583"/>
              <a:gd name="connsiteY3" fmla="*/ 48784 h 1752094"/>
              <a:gd name="connsiteX4" fmla="*/ 443577 w 1516583"/>
              <a:gd name="connsiteY4" fmla="*/ 255183 h 1752094"/>
              <a:gd name="connsiteX5" fmla="*/ 485063 w 1516583"/>
              <a:gd name="connsiteY5" fmla="*/ 569462 h 1752094"/>
              <a:gd name="connsiteX6" fmla="*/ 593815 w 1516583"/>
              <a:gd name="connsiteY6" fmla="*/ 1007962 h 1752094"/>
              <a:gd name="connsiteX7" fmla="*/ 796804 w 1516583"/>
              <a:gd name="connsiteY7" fmla="*/ 1288687 h 1752094"/>
              <a:gd name="connsiteX8" fmla="*/ 894133 w 1516583"/>
              <a:gd name="connsiteY8" fmla="*/ 1292653 h 1752094"/>
              <a:gd name="connsiteX9" fmla="*/ 1058649 w 1516583"/>
              <a:gd name="connsiteY9" fmla="*/ 1084588 h 1752094"/>
              <a:gd name="connsiteX10" fmla="*/ 1129406 w 1516583"/>
              <a:gd name="connsiteY10" fmla="*/ 882234 h 1752094"/>
              <a:gd name="connsiteX11" fmla="*/ 1224991 w 1516583"/>
              <a:gd name="connsiteY11" fmla="*/ 228927 h 1752094"/>
              <a:gd name="connsiteX12" fmla="*/ 1297809 w 1516583"/>
              <a:gd name="connsiteY12" fmla="*/ 291117 h 1752094"/>
              <a:gd name="connsiteX13" fmla="*/ 1408228 w 1516583"/>
              <a:gd name="connsiteY13" fmla="*/ 1143605 h 1752094"/>
              <a:gd name="connsiteX14" fmla="*/ 1413621 w 1516583"/>
              <a:gd name="connsiteY14" fmla="*/ 1354922 h 1752094"/>
              <a:gd name="connsiteX15" fmla="*/ 1401406 w 1516583"/>
              <a:gd name="connsiteY15" fmla="*/ 1374991 h 1752094"/>
              <a:gd name="connsiteX16" fmla="*/ 1382765 w 1516583"/>
              <a:gd name="connsiteY16" fmla="*/ 1378402 h 1752094"/>
              <a:gd name="connsiteX17" fmla="*/ 1227529 w 1516583"/>
              <a:gd name="connsiteY17" fmla="*/ 1350004 h 1752094"/>
              <a:gd name="connsiteX18" fmla="*/ 1220310 w 1516583"/>
              <a:gd name="connsiteY18" fmla="*/ 1356271 h 1752094"/>
              <a:gd name="connsiteX19" fmla="*/ 1307011 w 1516583"/>
              <a:gd name="connsiteY19" fmla="*/ 1390300 h 1752094"/>
              <a:gd name="connsiteX20" fmla="*/ 1509524 w 1516583"/>
              <a:gd name="connsiteY20" fmla="*/ 1536176 h 1752094"/>
              <a:gd name="connsiteX21" fmla="*/ 1516584 w 1516583"/>
              <a:gd name="connsiteY21" fmla="*/ 1570047 h 1752094"/>
              <a:gd name="connsiteX22" fmla="*/ 1390777 w 1516583"/>
              <a:gd name="connsiteY22" fmla="*/ 1537049 h 1752094"/>
              <a:gd name="connsiteX23" fmla="*/ 1341675 w 1516583"/>
              <a:gd name="connsiteY23" fmla="*/ 1537604 h 1752094"/>
              <a:gd name="connsiteX24" fmla="*/ 1339692 w 1516583"/>
              <a:gd name="connsiteY24" fmla="*/ 1549106 h 1752094"/>
              <a:gd name="connsiteX25" fmla="*/ 1308439 w 1516583"/>
              <a:gd name="connsiteY25" fmla="*/ 1542839 h 1752094"/>
              <a:gd name="connsiteX26" fmla="*/ 1310819 w 1516583"/>
              <a:gd name="connsiteY26" fmla="*/ 1564257 h 1752094"/>
              <a:gd name="connsiteX27" fmla="*/ 1303204 w 1516583"/>
              <a:gd name="connsiteY27" fmla="*/ 1571237 h 1752094"/>
              <a:gd name="connsiteX28" fmla="*/ 1238793 w 1516583"/>
              <a:gd name="connsiteY28" fmla="*/ 1555055 h 1752094"/>
              <a:gd name="connsiteX29" fmla="*/ 1202384 w 1516583"/>
              <a:gd name="connsiteY29" fmla="*/ 1588292 h 1752094"/>
              <a:gd name="connsiteX30" fmla="*/ 1199132 w 1516583"/>
              <a:gd name="connsiteY30" fmla="*/ 1614548 h 1752094"/>
              <a:gd name="connsiteX31" fmla="*/ 1198021 w 1516583"/>
              <a:gd name="connsiteY31" fmla="*/ 1607885 h 1752094"/>
              <a:gd name="connsiteX32" fmla="*/ 1195879 w 1516583"/>
              <a:gd name="connsiteY32" fmla="*/ 1617403 h 1752094"/>
              <a:gd name="connsiteX33" fmla="*/ 1162246 w 1516583"/>
              <a:gd name="connsiteY33" fmla="*/ 1571475 h 1752094"/>
              <a:gd name="connsiteX34" fmla="*/ 1087365 w 1516583"/>
              <a:gd name="connsiteY34" fmla="*/ 1614230 h 1752094"/>
              <a:gd name="connsiteX35" fmla="*/ 1046830 w 1516583"/>
              <a:gd name="connsiteY35" fmla="*/ 1672057 h 1752094"/>
              <a:gd name="connsiteX36" fmla="*/ 1006296 w 1516583"/>
              <a:gd name="connsiteY36" fmla="*/ 1681417 h 1752094"/>
              <a:gd name="connsiteX37" fmla="*/ 990511 w 1516583"/>
              <a:gd name="connsiteY37" fmla="*/ 1709022 h 1752094"/>
              <a:gd name="connsiteX38" fmla="*/ 986069 w 1516583"/>
              <a:gd name="connsiteY38" fmla="*/ 1673643 h 1752094"/>
              <a:gd name="connsiteX39" fmla="*/ 948866 w 1516583"/>
              <a:gd name="connsiteY39" fmla="*/ 1648498 h 1752094"/>
              <a:gd name="connsiteX40" fmla="*/ 964096 w 1516583"/>
              <a:gd name="connsiteY40" fmla="*/ 1603204 h 1752094"/>
              <a:gd name="connsiteX41" fmla="*/ 919833 w 1516583"/>
              <a:gd name="connsiteY41" fmla="*/ 1600269 h 1752094"/>
              <a:gd name="connsiteX42" fmla="*/ 866449 w 1516583"/>
              <a:gd name="connsiteY42" fmla="*/ 1566319 h 1752094"/>
              <a:gd name="connsiteX43" fmla="*/ 823139 w 1516583"/>
              <a:gd name="connsiteY43" fmla="*/ 1624701 h 1752094"/>
              <a:gd name="connsiteX44" fmla="*/ 807908 w 1516583"/>
              <a:gd name="connsiteY44" fmla="*/ 1661586 h 1752094"/>
              <a:gd name="connsiteX45" fmla="*/ 751906 w 1516583"/>
              <a:gd name="connsiteY45" fmla="*/ 1649450 h 1752094"/>
              <a:gd name="connsiteX46" fmla="*/ 701060 w 1516583"/>
              <a:gd name="connsiteY46" fmla="*/ 1727821 h 1752094"/>
              <a:gd name="connsiteX47" fmla="*/ 696062 w 1516583"/>
              <a:gd name="connsiteY47" fmla="*/ 1725759 h 1752094"/>
              <a:gd name="connsiteX48" fmla="*/ 662350 w 1516583"/>
              <a:gd name="connsiteY48" fmla="*/ 1726711 h 1752094"/>
              <a:gd name="connsiteX49" fmla="*/ 657273 w 1516583"/>
              <a:gd name="connsiteY49" fmla="*/ 1721079 h 1752094"/>
              <a:gd name="connsiteX50" fmla="*/ 652593 w 1516583"/>
              <a:gd name="connsiteY50" fmla="*/ 1683321 h 1752094"/>
              <a:gd name="connsiteX51" fmla="*/ 579616 w 1516583"/>
              <a:gd name="connsiteY51" fmla="*/ 1680148 h 1752094"/>
              <a:gd name="connsiteX52" fmla="*/ 523772 w 1516583"/>
              <a:gd name="connsiteY52" fmla="*/ 1738213 h 1752094"/>
              <a:gd name="connsiteX53" fmla="*/ 520440 w 1516583"/>
              <a:gd name="connsiteY53" fmla="*/ 1737895 h 1752094"/>
              <a:gd name="connsiteX54" fmla="*/ 519330 w 1516583"/>
              <a:gd name="connsiteY54" fmla="*/ 1734405 h 1752094"/>
              <a:gd name="connsiteX55" fmla="*/ 490932 w 1516583"/>
              <a:gd name="connsiteY55" fmla="*/ 1696885 h 1752094"/>
              <a:gd name="connsiteX56" fmla="*/ 431519 w 1516583"/>
              <a:gd name="connsiteY56" fmla="*/ 1659841 h 1752094"/>
              <a:gd name="connsiteX57" fmla="*/ 429854 w 1516583"/>
              <a:gd name="connsiteY57" fmla="*/ 1612723 h 1752094"/>
              <a:gd name="connsiteX58" fmla="*/ 376072 w 1516583"/>
              <a:gd name="connsiteY58" fmla="*/ 1610344 h 1752094"/>
              <a:gd name="connsiteX59" fmla="*/ 248044 w 1516583"/>
              <a:gd name="connsiteY59" fmla="*/ 1752094 h 1752094"/>
              <a:gd name="connsiteX60" fmla="*/ 227896 w 1516583"/>
              <a:gd name="connsiteY60" fmla="*/ 1687287 h 1752094"/>
              <a:gd name="connsiteX61" fmla="*/ 463169 w 1516583"/>
              <a:gd name="connsiteY61" fmla="*/ 1270919 h 1752094"/>
              <a:gd name="connsiteX62" fmla="*/ 472609 w 1516583"/>
              <a:gd name="connsiteY62" fmla="*/ 926021 h 1752094"/>
              <a:gd name="connsiteX63" fmla="*/ 272555 w 1516583"/>
              <a:gd name="connsiteY63" fmla="*/ 740246 h 1752094"/>
              <a:gd name="connsiteX64" fmla="*/ 316103 w 1516583"/>
              <a:gd name="connsiteY64" fmla="*/ 699949 h 1752094"/>
              <a:gd name="connsiteX65" fmla="*/ 326336 w 1516583"/>
              <a:gd name="connsiteY65" fmla="*/ 638236 h 1752094"/>
              <a:gd name="connsiteX66" fmla="*/ 281598 w 1516583"/>
              <a:gd name="connsiteY66" fmla="*/ 581520 h 1752094"/>
              <a:gd name="connsiteX67" fmla="*/ 92253 w 1516583"/>
              <a:gd name="connsiteY67" fmla="*/ 583661 h 1752094"/>
              <a:gd name="connsiteX68" fmla="*/ 92333 w 1516583"/>
              <a:gd name="connsiteY68" fmla="*/ 601112 h 1752094"/>
              <a:gd name="connsiteX69" fmla="*/ 28398 w 1516583"/>
              <a:gd name="connsiteY69" fmla="*/ 687337 h 1752094"/>
              <a:gd name="connsiteX70" fmla="*/ 0 w 1516583"/>
              <a:gd name="connsiteY70" fmla="*/ 453888 h 175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516583" h="1752094">
                <a:moveTo>
                  <a:pt x="0" y="453888"/>
                </a:moveTo>
                <a:cubicBezTo>
                  <a:pt x="27763" y="436437"/>
                  <a:pt x="55209" y="392571"/>
                  <a:pt x="76706" y="366157"/>
                </a:cubicBezTo>
                <a:cubicBezTo>
                  <a:pt x="126283" y="305236"/>
                  <a:pt x="351323" y="7456"/>
                  <a:pt x="408515" y="0"/>
                </a:cubicBezTo>
                <a:cubicBezTo>
                  <a:pt x="424142" y="14992"/>
                  <a:pt x="425649" y="27684"/>
                  <a:pt x="429219" y="48784"/>
                </a:cubicBezTo>
                <a:cubicBezTo>
                  <a:pt x="440562" y="116764"/>
                  <a:pt x="438182" y="186569"/>
                  <a:pt x="443577" y="255183"/>
                </a:cubicBezTo>
                <a:cubicBezTo>
                  <a:pt x="451905" y="359890"/>
                  <a:pt x="467928" y="465787"/>
                  <a:pt x="485063" y="569462"/>
                </a:cubicBezTo>
                <a:cubicBezTo>
                  <a:pt x="509732" y="717876"/>
                  <a:pt x="541779" y="866449"/>
                  <a:pt x="593815" y="1007962"/>
                </a:cubicBezTo>
                <a:cubicBezTo>
                  <a:pt x="630225" y="1106957"/>
                  <a:pt x="695587" y="1243314"/>
                  <a:pt x="796804" y="1288687"/>
                </a:cubicBezTo>
                <a:cubicBezTo>
                  <a:pt x="828215" y="1302728"/>
                  <a:pt x="861928" y="1305663"/>
                  <a:pt x="894133" y="1292653"/>
                </a:cubicBezTo>
                <a:cubicBezTo>
                  <a:pt x="979326" y="1258069"/>
                  <a:pt x="1024779" y="1164467"/>
                  <a:pt x="1058649" y="1084588"/>
                </a:cubicBezTo>
                <a:cubicBezTo>
                  <a:pt x="1086096" y="1019860"/>
                  <a:pt x="1111320" y="950215"/>
                  <a:pt x="1129406" y="882234"/>
                </a:cubicBezTo>
                <a:cubicBezTo>
                  <a:pt x="1157962" y="775306"/>
                  <a:pt x="1253309" y="298811"/>
                  <a:pt x="1224991" y="228927"/>
                </a:cubicBezTo>
                <a:cubicBezTo>
                  <a:pt x="1259655" y="235432"/>
                  <a:pt x="1279010" y="263195"/>
                  <a:pt x="1297809" y="291117"/>
                </a:cubicBezTo>
                <a:cubicBezTo>
                  <a:pt x="1435753" y="495454"/>
                  <a:pt x="1404896" y="901193"/>
                  <a:pt x="1408228" y="1143605"/>
                </a:cubicBezTo>
                <a:cubicBezTo>
                  <a:pt x="1408941" y="1200718"/>
                  <a:pt x="1424806" y="1303679"/>
                  <a:pt x="1413621" y="1354922"/>
                </a:cubicBezTo>
                <a:cubicBezTo>
                  <a:pt x="1411638" y="1364203"/>
                  <a:pt x="1407435" y="1367852"/>
                  <a:pt x="1401406" y="1374991"/>
                </a:cubicBezTo>
                <a:lnTo>
                  <a:pt x="1382765" y="1378402"/>
                </a:lnTo>
                <a:cubicBezTo>
                  <a:pt x="1334220" y="1357461"/>
                  <a:pt x="1280597" y="1343024"/>
                  <a:pt x="1227529" y="1350004"/>
                </a:cubicBezTo>
                <a:lnTo>
                  <a:pt x="1220310" y="1356271"/>
                </a:lnTo>
                <a:cubicBezTo>
                  <a:pt x="1246646" y="1372929"/>
                  <a:pt x="1286387" y="1365076"/>
                  <a:pt x="1307011" y="1390300"/>
                </a:cubicBezTo>
                <a:cubicBezTo>
                  <a:pt x="1369915" y="1403151"/>
                  <a:pt x="1476287" y="1482157"/>
                  <a:pt x="1509524" y="1536176"/>
                </a:cubicBezTo>
                <a:cubicBezTo>
                  <a:pt x="1515949" y="1546568"/>
                  <a:pt x="1516346" y="1558149"/>
                  <a:pt x="1516584" y="1570047"/>
                </a:cubicBezTo>
                <a:cubicBezTo>
                  <a:pt x="1479778" y="1544188"/>
                  <a:pt x="1434167" y="1542046"/>
                  <a:pt x="1390777" y="1537049"/>
                </a:cubicBezTo>
                <a:lnTo>
                  <a:pt x="1341675" y="1537604"/>
                </a:lnTo>
                <a:lnTo>
                  <a:pt x="1339692" y="1549106"/>
                </a:lnTo>
                <a:lnTo>
                  <a:pt x="1308439" y="1542839"/>
                </a:lnTo>
                <a:lnTo>
                  <a:pt x="1310819" y="1564257"/>
                </a:lnTo>
                <a:lnTo>
                  <a:pt x="1303204" y="1571237"/>
                </a:lnTo>
                <a:cubicBezTo>
                  <a:pt x="1285277" y="1562988"/>
                  <a:pt x="1258386" y="1548075"/>
                  <a:pt x="1238793" y="1555055"/>
                </a:cubicBezTo>
                <a:cubicBezTo>
                  <a:pt x="1225467" y="1559814"/>
                  <a:pt x="1207857" y="1575362"/>
                  <a:pt x="1202384" y="1588292"/>
                </a:cubicBezTo>
                <a:cubicBezTo>
                  <a:pt x="1198973" y="1596383"/>
                  <a:pt x="1199132" y="1605981"/>
                  <a:pt x="1199132" y="1614548"/>
                </a:cubicBezTo>
                <a:lnTo>
                  <a:pt x="1198021" y="1607885"/>
                </a:lnTo>
                <a:lnTo>
                  <a:pt x="1195879" y="1617403"/>
                </a:lnTo>
                <a:cubicBezTo>
                  <a:pt x="1185805" y="1601063"/>
                  <a:pt x="1176841" y="1584167"/>
                  <a:pt x="1162246" y="1571475"/>
                </a:cubicBezTo>
                <a:cubicBezTo>
                  <a:pt x="1139560" y="1588768"/>
                  <a:pt x="1108862" y="1596383"/>
                  <a:pt x="1087365" y="1614230"/>
                </a:cubicBezTo>
                <a:cubicBezTo>
                  <a:pt x="1068723" y="1629619"/>
                  <a:pt x="1063092" y="1655002"/>
                  <a:pt x="1046830" y="1672057"/>
                </a:cubicBezTo>
                <a:cubicBezTo>
                  <a:pt x="1037391" y="1681973"/>
                  <a:pt x="1012325" y="1675230"/>
                  <a:pt x="1006296" y="1681417"/>
                </a:cubicBezTo>
                <a:cubicBezTo>
                  <a:pt x="998522" y="1689429"/>
                  <a:pt x="1003202" y="1698868"/>
                  <a:pt x="990511" y="1709022"/>
                </a:cubicBezTo>
                <a:cubicBezTo>
                  <a:pt x="985593" y="1697282"/>
                  <a:pt x="986149" y="1686177"/>
                  <a:pt x="986069" y="1673643"/>
                </a:cubicBezTo>
                <a:cubicBezTo>
                  <a:pt x="977264" y="1663807"/>
                  <a:pt x="947597" y="1657938"/>
                  <a:pt x="948866" y="1648498"/>
                </a:cubicBezTo>
                <a:cubicBezTo>
                  <a:pt x="951325" y="1630095"/>
                  <a:pt x="965286" y="1624939"/>
                  <a:pt x="964096" y="1603204"/>
                </a:cubicBezTo>
                <a:cubicBezTo>
                  <a:pt x="947994" y="1592654"/>
                  <a:pt x="928956" y="1605822"/>
                  <a:pt x="919833" y="1600269"/>
                </a:cubicBezTo>
                <a:cubicBezTo>
                  <a:pt x="897623" y="1586864"/>
                  <a:pt x="898734" y="1563305"/>
                  <a:pt x="866449" y="1566319"/>
                </a:cubicBezTo>
                <a:cubicBezTo>
                  <a:pt x="848442" y="1583611"/>
                  <a:pt x="839480" y="1606139"/>
                  <a:pt x="823139" y="1624701"/>
                </a:cubicBezTo>
                <a:cubicBezTo>
                  <a:pt x="813303" y="1635886"/>
                  <a:pt x="811002" y="1647467"/>
                  <a:pt x="807908" y="1661586"/>
                </a:cubicBezTo>
                <a:cubicBezTo>
                  <a:pt x="789744" y="1653257"/>
                  <a:pt x="771896" y="1639535"/>
                  <a:pt x="751906" y="1649450"/>
                </a:cubicBezTo>
                <a:cubicBezTo>
                  <a:pt x="727554" y="1661586"/>
                  <a:pt x="734772" y="1714733"/>
                  <a:pt x="701060" y="1727821"/>
                </a:cubicBezTo>
                <a:cubicBezTo>
                  <a:pt x="699394" y="1727108"/>
                  <a:pt x="697728" y="1726393"/>
                  <a:pt x="696062" y="1725759"/>
                </a:cubicBezTo>
                <a:cubicBezTo>
                  <a:pt x="685988" y="1722110"/>
                  <a:pt x="672742" y="1725204"/>
                  <a:pt x="662350" y="1726711"/>
                </a:cubicBezTo>
                <a:lnTo>
                  <a:pt x="657273" y="1721079"/>
                </a:lnTo>
                <a:cubicBezTo>
                  <a:pt x="659653" y="1703628"/>
                  <a:pt x="662032" y="1699027"/>
                  <a:pt x="652593" y="1683321"/>
                </a:cubicBezTo>
                <a:cubicBezTo>
                  <a:pt x="632842" y="1671898"/>
                  <a:pt x="601351" y="1675706"/>
                  <a:pt x="579616" y="1680148"/>
                </a:cubicBezTo>
                <a:cubicBezTo>
                  <a:pt x="558357" y="1701407"/>
                  <a:pt x="566528" y="1737578"/>
                  <a:pt x="523772" y="1738213"/>
                </a:cubicBezTo>
                <a:cubicBezTo>
                  <a:pt x="522662" y="1738213"/>
                  <a:pt x="521472" y="1737975"/>
                  <a:pt x="520440" y="1737895"/>
                </a:cubicBezTo>
                <a:cubicBezTo>
                  <a:pt x="520124" y="1736706"/>
                  <a:pt x="519806" y="1735516"/>
                  <a:pt x="519330" y="1734405"/>
                </a:cubicBezTo>
                <a:cubicBezTo>
                  <a:pt x="513619" y="1715764"/>
                  <a:pt x="508780" y="1705928"/>
                  <a:pt x="490932" y="1696885"/>
                </a:cubicBezTo>
                <a:cubicBezTo>
                  <a:pt x="471499" y="1687049"/>
                  <a:pt x="441514" y="1679196"/>
                  <a:pt x="431519" y="1659841"/>
                </a:cubicBezTo>
                <a:cubicBezTo>
                  <a:pt x="433264" y="1642232"/>
                  <a:pt x="437389" y="1629064"/>
                  <a:pt x="429854" y="1612723"/>
                </a:cubicBezTo>
                <a:cubicBezTo>
                  <a:pt x="414226" y="1604711"/>
                  <a:pt x="392809" y="1605584"/>
                  <a:pt x="376072" y="1610344"/>
                </a:cubicBezTo>
                <a:cubicBezTo>
                  <a:pt x="335855" y="1621687"/>
                  <a:pt x="306823" y="1739641"/>
                  <a:pt x="248044" y="1752094"/>
                </a:cubicBezTo>
                <a:cubicBezTo>
                  <a:pt x="245506" y="1724014"/>
                  <a:pt x="237495" y="1712195"/>
                  <a:pt x="227896" y="1687287"/>
                </a:cubicBezTo>
                <a:cubicBezTo>
                  <a:pt x="203544" y="1623828"/>
                  <a:pt x="429377" y="1344452"/>
                  <a:pt x="463169" y="1270919"/>
                </a:cubicBezTo>
                <a:cubicBezTo>
                  <a:pt x="504973" y="1179618"/>
                  <a:pt x="509732" y="1019623"/>
                  <a:pt x="472609" y="926021"/>
                </a:cubicBezTo>
                <a:cubicBezTo>
                  <a:pt x="437389" y="837179"/>
                  <a:pt x="357907" y="777052"/>
                  <a:pt x="272555" y="740246"/>
                </a:cubicBezTo>
                <a:cubicBezTo>
                  <a:pt x="289292" y="728664"/>
                  <a:pt x="305077" y="717400"/>
                  <a:pt x="316103" y="699949"/>
                </a:cubicBezTo>
                <a:cubicBezTo>
                  <a:pt x="328002" y="681150"/>
                  <a:pt x="331334" y="659970"/>
                  <a:pt x="326336" y="638236"/>
                </a:cubicBezTo>
                <a:cubicBezTo>
                  <a:pt x="320705" y="613804"/>
                  <a:pt x="302619" y="594132"/>
                  <a:pt x="281598" y="581520"/>
                </a:cubicBezTo>
                <a:cubicBezTo>
                  <a:pt x="221233" y="545269"/>
                  <a:pt x="154839" y="567479"/>
                  <a:pt x="92253" y="583661"/>
                </a:cubicBezTo>
                <a:cubicBezTo>
                  <a:pt x="93364" y="590086"/>
                  <a:pt x="93761" y="594687"/>
                  <a:pt x="92333" y="601112"/>
                </a:cubicBezTo>
                <a:cubicBezTo>
                  <a:pt x="84877" y="633397"/>
                  <a:pt x="55923" y="669569"/>
                  <a:pt x="28398" y="687337"/>
                </a:cubicBezTo>
                <a:cubicBezTo>
                  <a:pt x="33633" y="623482"/>
                  <a:pt x="20466" y="515126"/>
                  <a:pt x="0" y="453888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6F6FDDCA-9FBE-6BBA-4863-9F29A3A66B1D}"/>
              </a:ext>
            </a:extLst>
          </p:cNvPr>
          <p:cNvSpPr/>
          <p:nvPr/>
        </p:nvSpPr>
        <p:spPr>
          <a:xfrm>
            <a:off x="11162858" y="2698749"/>
            <a:ext cx="217504" cy="179746"/>
          </a:xfrm>
          <a:custGeom>
            <a:avLst/>
            <a:gdLst>
              <a:gd name="connsiteX0" fmla="*/ 7932 w 217504"/>
              <a:gd name="connsiteY0" fmla="*/ 0 h 179746"/>
              <a:gd name="connsiteX1" fmla="*/ 210445 w 217504"/>
              <a:gd name="connsiteY1" fmla="*/ 145876 h 179746"/>
              <a:gd name="connsiteX2" fmla="*/ 217505 w 217504"/>
              <a:gd name="connsiteY2" fmla="*/ 179747 h 179746"/>
              <a:gd name="connsiteX3" fmla="*/ 91697 w 217504"/>
              <a:gd name="connsiteY3" fmla="*/ 146748 h 179746"/>
              <a:gd name="connsiteX4" fmla="*/ 42597 w 217504"/>
              <a:gd name="connsiteY4" fmla="*/ 147304 h 179746"/>
              <a:gd name="connsiteX5" fmla="*/ 33554 w 217504"/>
              <a:gd name="connsiteY5" fmla="*/ 117398 h 179746"/>
              <a:gd name="connsiteX6" fmla="*/ 45532 w 217504"/>
              <a:gd name="connsiteY6" fmla="*/ 98758 h 179746"/>
              <a:gd name="connsiteX7" fmla="*/ 0 w 217504"/>
              <a:gd name="connsiteY7" fmla="*/ 37044 h 179746"/>
              <a:gd name="connsiteX8" fmla="*/ 8329 w 217504"/>
              <a:gd name="connsiteY8" fmla="*/ 6743 h 179746"/>
              <a:gd name="connsiteX9" fmla="*/ 7932 w 217504"/>
              <a:gd name="connsiteY9" fmla="*/ 0 h 17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7504" h="179746">
                <a:moveTo>
                  <a:pt x="7932" y="0"/>
                </a:moveTo>
                <a:cubicBezTo>
                  <a:pt x="70835" y="12850"/>
                  <a:pt x="177208" y="91856"/>
                  <a:pt x="210445" y="145876"/>
                </a:cubicBezTo>
                <a:cubicBezTo>
                  <a:pt x="216870" y="156267"/>
                  <a:pt x="217267" y="167848"/>
                  <a:pt x="217505" y="179747"/>
                </a:cubicBezTo>
                <a:cubicBezTo>
                  <a:pt x="180699" y="153887"/>
                  <a:pt x="135088" y="151746"/>
                  <a:pt x="91697" y="146748"/>
                </a:cubicBezTo>
                <a:lnTo>
                  <a:pt x="42597" y="147304"/>
                </a:lnTo>
                <a:cubicBezTo>
                  <a:pt x="42835" y="134215"/>
                  <a:pt x="41248" y="128028"/>
                  <a:pt x="33554" y="117398"/>
                </a:cubicBezTo>
                <a:cubicBezTo>
                  <a:pt x="41011" y="110259"/>
                  <a:pt x="42438" y="108594"/>
                  <a:pt x="45532" y="98758"/>
                </a:cubicBezTo>
                <a:cubicBezTo>
                  <a:pt x="42358" y="69011"/>
                  <a:pt x="7456" y="65680"/>
                  <a:pt x="0" y="37044"/>
                </a:cubicBezTo>
                <a:cubicBezTo>
                  <a:pt x="4284" y="27128"/>
                  <a:pt x="8884" y="17689"/>
                  <a:pt x="8329" y="6743"/>
                </a:cubicBezTo>
                <a:cubicBezTo>
                  <a:pt x="8329" y="4521"/>
                  <a:pt x="8091" y="2221"/>
                  <a:pt x="7932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EB1DFC51-68C4-9595-A67B-F851BF59D16C}"/>
              </a:ext>
            </a:extLst>
          </p:cNvPr>
          <p:cNvSpPr/>
          <p:nvPr/>
        </p:nvSpPr>
        <p:spPr>
          <a:xfrm>
            <a:off x="11196412" y="2797586"/>
            <a:ext cx="60444" cy="48545"/>
          </a:xfrm>
          <a:custGeom>
            <a:avLst/>
            <a:gdLst>
              <a:gd name="connsiteX0" fmla="*/ 12057 w 60444"/>
              <a:gd name="connsiteY0" fmla="*/ 0 h 48545"/>
              <a:gd name="connsiteX1" fmla="*/ 60444 w 60444"/>
              <a:gd name="connsiteY1" fmla="*/ 39583 h 48545"/>
              <a:gd name="connsiteX2" fmla="*/ 58144 w 60444"/>
              <a:gd name="connsiteY2" fmla="*/ 47991 h 48545"/>
              <a:gd name="connsiteX3" fmla="*/ 9043 w 60444"/>
              <a:gd name="connsiteY3" fmla="*/ 48546 h 48545"/>
              <a:gd name="connsiteX4" fmla="*/ 0 w 60444"/>
              <a:gd name="connsiteY4" fmla="*/ 18641 h 48545"/>
              <a:gd name="connsiteX5" fmla="*/ 12057 w 60444"/>
              <a:gd name="connsiteY5" fmla="*/ 0 h 48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44" h="48545">
                <a:moveTo>
                  <a:pt x="12057" y="0"/>
                </a:moveTo>
                <a:cubicBezTo>
                  <a:pt x="28477" y="11581"/>
                  <a:pt x="52988" y="21576"/>
                  <a:pt x="60444" y="39583"/>
                </a:cubicBezTo>
                <a:lnTo>
                  <a:pt x="58144" y="47991"/>
                </a:lnTo>
                <a:lnTo>
                  <a:pt x="9043" y="48546"/>
                </a:lnTo>
                <a:cubicBezTo>
                  <a:pt x="9281" y="35458"/>
                  <a:pt x="7694" y="29270"/>
                  <a:pt x="0" y="18641"/>
                </a:cubicBezTo>
                <a:cubicBezTo>
                  <a:pt x="7535" y="11423"/>
                  <a:pt x="8964" y="9836"/>
                  <a:pt x="12057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63F22C59-1FE8-A45B-F473-F0BF035EE809}"/>
              </a:ext>
            </a:extLst>
          </p:cNvPr>
          <p:cNvSpPr/>
          <p:nvPr/>
        </p:nvSpPr>
        <p:spPr>
          <a:xfrm>
            <a:off x="11163890" y="2816227"/>
            <a:ext cx="41576" cy="41406"/>
          </a:xfrm>
          <a:custGeom>
            <a:avLst/>
            <a:gdLst>
              <a:gd name="connsiteX0" fmla="*/ 8328 w 41576"/>
              <a:gd name="connsiteY0" fmla="*/ 35140 h 41406"/>
              <a:gd name="connsiteX1" fmla="*/ 0 w 41576"/>
              <a:gd name="connsiteY1" fmla="*/ 8250 h 41406"/>
              <a:gd name="connsiteX2" fmla="*/ 7219 w 41576"/>
              <a:gd name="connsiteY2" fmla="*/ 317 h 41406"/>
              <a:gd name="connsiteX3" fmla="*/ 32522 w 41576"/>
              <a:gd name="connsiteY3" fmla="*/ 0 h 41406"/>
              <a:gd name="connsiteX4" fmla="*/ 41565 w 41576"/>
              <a:gd name="connsiteY4" fmla="*/ 29905 h 41406"/>
              <a:gd name="connsiteX5" fmla="*/ 39582 w 41576"/>
              <a:gd name="connsiteY5" fmla="*/ 41407 h 41406"/>
              <a:gd name="connsiteX6" fmla="*/ 8328 w 41576"/>
              <a:gd name="connsiteY6" fmla="*/ 35140 h 41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576" h="41406">
                <a:moveTo>
                  <a:pt x="8328" y="35140"/>
                </a:moveTo>
                <a:cubicBezTo>
                  <a:pt x="4204" y="26097"/>
                  <a:pt x="1983" y="18006"/>
                  <a:pt x="0" y="8250"/>
                </a:cubicBezTo>
                <a:lnTo>
                  <a:pt x="7219" y="317"/>
                </a:lnTo>
                <a:lnTo>
                  <a:pt x="32522" y="0"/>
                </a:lnTo>
                <a:cubicBezTo>
                  <a:pt x="40217" y="10629"/>
                  <a:pt x="41724" y="16817"/>
                  <a:pt x="41565" y="29905"/>
                </a:cubicBezTo>
                <a:lnTo>
                  <a:pt x="39582" y="41407"/>
                </a:lnTo>
                <a:lnTo>
                  <a:pt x="8328" y="35140"/>
                </a:ln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118826D4-72E2-4A77-20F4-102B55C0A437}"/>
              </a:ext>
            </a:extLst>
          </p:cNvPr>
          <p:cNvSpPr/>
          <p:nvPr/>
        </p:nvSpPr>
        <p:spPr>
          <a:xfrm>
            <a:off x="10318065" y="783169"/>
            <a:ext cx="779371" cy="1793605"/>
          </a:xfrm>
          <a:custGeom>
            <a:avLst/>
            <a:gdLst>
              <a:gd name="connsiteX0" fmla="*/ 380038 w 779371"/>
              <a:gd name="connsiteY0" fmla="*/ 32443 h 1793605"/>
              <a:gd name="connsiteX1" fmla="*/ 443814 w 779371"/>
              <a:gd name="connsiteY1" fmla="*/ 75516 h 1793605"/>
              <a:gd name="connsiteX2" fmla="*/ 488236 w 779371"/>
              <a:gd name="connsiteY2" fmla="*/ 0 h 1793605"/>
              <a:gd name="connsiteX3" fmla="*/ 504576 w 779371"/>
              <a:gd name="connsiteY3" fmla="*/ 78054 h 1793605"/>
              <a:gd name="connsiteX4" fmla="*/ 519250 w 779371"/>
              <a:gd name="connsiteY4" fmla="*/ 73215 h 1793605"/>
              <a:gd name="connsiteX5" fmla="*/ 514650 w 779371"/>
              <a:gd name="connsiteY5" fmla="*/ 79323 h 1793605"/>
              <a:gd name="connsiteX6" fmla="*/ 576919 w 779371"/>
              <a:gd name="connsiteY6" fmla="*/ 83052 h 1793605"/>
              <a:gd name="connsiteX7" fmla="*/ 393205 w 779371"/>
              <a:gd name="connsiteY7" fmla="*/ 158409 h 1793605"/>
              <a:gd name="connsiteX8" fmla="*/ 369885 w 779371"/>
              <a:gd name="connsiteY8" fmla="*/ 204178 h 1793605"/>
              <a:gd name="connsiteX9" fmla="*/ 380118 w 779371"/>
              <a:gd name="connsiteY9" fmla="*/ 210762 h 1793605"/>
              <a:gd name="connsiteX10" fmla="*/ 485856 w 779371"/>
              <a:gd name="connsiteY10" fmla="*/ 156664 h 1793605"/>
              <a:gd name="connsiteX11" fmla="*/ 356162 w 779371"/>
              <a:gd name="connsiteY11" fmla="*/ 297225 h 1793605"/>
              <a:gd name="connsiteX12" fmla="*/ 465787 w 779371"/>
              <a:gd name="connsiteY12" fmla="*/ 244237 h 1793605"/>
              <a:gd name="connsiteX13" fmla="*/ 468008 w 779371"/>
              <a:gd name="connsiteY13" fmla="*/ 247172 h 1793605"/>
              <a:gd name="connsiteX14" fmla="*/ 463169 w 779371"/>
              <a:gd name="connsiteY14" fmla="*/ 296352 h 1793605"/>
              <a:gd name="connsiteX15" fmla="*/ 482286 w 779371"/>
              <a:gd name="connsiteY15" fmla="*/ 320784 h 1793605"/>
              <a:gd name="connsiteX16" fmla="*/ 467215 w 779371"/>
              <a:gd name="connsiteY16" fmla="*/ 338235 h 1793605"/>
              <a:gd name="connsiteX17" fmla="*/ 506004 w 779371"/>
              <a:gd name="connsiteY17" fmla="*/ 352592 h 1793605"/>
              <a:gd name="connsiteX18" fmla="*/ 601668 w 779371"/>
              <a:gd name="connsiteY18" fmla="*/ 258515 h 1793605"/>
              <a:gd name="connsiteX19" fmla="*/ 604444 w 779371"/>
              <a:gd name="connsiteY19" fmla="*/ 245982 h 1793605"/>
              <a:gd name="connsiteX20" fmla="*/ 606268 w 779371"/>
              <a:gd name="connsiteY20" fmla="*/ 248441 h 1793605"/>
              <a:gd name="connsiteX21" fmla="*/ 663064 w 779371"/>
              <a:gd name="connsiteY21" fmla="*/ 406850 h 1793605"/>
              <a:gd name="connsiteX22" fmla="*/ 710341 w 779371"/>
              <a:gd name="connsiteY22" fmla="*/ 333872 h 1793605"/>
              <a:gd name="connsiteX23" fmla="*/ 708675 w 779371"/>
              <a:gd name="connsiteY23" fmla="*/ 327843 h 1793605"/>
              <a:gd name="connsiteX24" fmla="*/ 710578 w 779371"/>
              <a:gd name="connsiteY24" fmla="*/ 325067 h 1793605"/>
              <a:gd name="connsiteX25" fmla="*/ 715180 w 779371"/>
              <a:gd name="connsiteY25" fmla="*/ 293655 h 1793605"/>
              <a:gd name="connsiteX26" fmla="*/ 706533 w 779371"/>
              <a:gd name="connsiteY26" fmla="*/ 292703 h 1793605"/>
              <a:gd name="connsiteX27" fmla="*/ 712324 w 779371"/>
              <a:gd name="connsiteY27" fmla="*/ 289927 h 1793605"/>
              <a:gd name="connsiteX28" fmla="*/ 713354 w 779371"/>
              <a:gd name="connsiteY28" fmla="*/ 284692 h 1793605"/>
              <a:gd name="connsiteX29" fmla="*/ 778162 w 779371"/>
              <a:gd name="connsiteY29" fmla="*/ 351482 h 1793605"/>
              <a:gd name="connsiteX30" fmla="*/ 749526 w 779371"/>
              <a:gd name="connsiteY30" fmla="*/ 508383 h 1793605"/>
              <a:gd name="connsiteX31" fmla="*/ 759601 w 779371"/>
              <a:gd name="connsiteY31" fmla="*/ 514174 h 1793605"/>
              <a:gd name="connsiteX32" fmla="*/ 749923 w 779371"/>
              <a:gd name="connsiteY32" fmla="*/ 662826 h 1793605"/>
              <a:gd name="connsiteX33" fmla="*/ 734375 w 779371"/>
              <a:gd name="connsiteY33" fmla="*/ 677897 h 1793605"/>
              <a:gd name="connsiteX34" fmla="*/ 745719 w 779371"/>
              <a:gd name="connsiteY34" fmla="*/ 701615 h 1793605"/>
              <a:gd name="connsiteX35" fmla="*/ 728744 w 779371"/>
              <a:gd name="connsiteY35" fmla="*/ 898020 h 1793605"/>
              <a:gd name="connsiteX36" fmla="*/ 514968 w 779371"/>
              <a:gd name="connsiteY36" fmla="*/ 1707832 h 1793605"/>
              <a:gd name="connsiteX37" fmla="*/ 412243 w 779371"/>
              <a:gd name="connsiteY37" fmla="*/ 1792232 h 1793605"/>
              <a:gd name="connsiteX38" fmla="*/ 332286 w 779371"/>
              <a:gd name="connsiteY38" fmla="*/ 1770735 h 1793605"/>
              <a:gd name="connsiteX39" fmla="*/ 24749 w 779371"/>
              <a:gd name="connsiteY39" fmla="*/ 803466 h 1793605"/>
              <a:gd name="connsiteX40" fmla="*/ 0 w 779371"/>
              <a:gd name="connsiteY40" fmla="*/ 512032 h 1793605"/>
              <a:gd name="connsiteX41" fmla="*/ 9122 w 779371"/>
              <a:gd name="connsiteY41" fmla="*/ 515602 h 1793605"/>
              <a:gd name="connsiteX42" fmla="*/ 42042 w 779371"/>
              <a:gd name="connsiteY42" fmla="*/ 535750 h 1793605"/>
              <a:gd name="connsiteX43" fmla="*/ 79085 w 779371"/>
              <a:gd name="connsiteY43" fmla="*/ 524883 h 1793605"/>
              <a:gd name="connsiteX44" fmla="*/ 90032 w 779371"/>
              <a:gd name="connsiteY44" fmla="*/ 485062 h 1793605"/>
              <a:gd name="connsiteX45" fmla="*/ 53464 w 779371"/>
              <a:gd name="connsiteY45" fmla="*/ 403835 h 1793605"/>
              <a:gd name="connsiteX46" fmla="*/ 84083 w 779371"/>
              <a:gd name="connsiteY46" fmla="*/ 365205 h 1793605"/>
              <a:gd name="connsiteX47" fmla="*/ 162295 w 779371"/>
              <a:gd name="connsiteY47" fmla="*/ 362904 h 1793605"/>
              <a:gd name="connsiteX48" fmla="*/ 177129 w 779371"/>
              <a:gd name="connsiteY48" fmla="*/ 334427 h 1793605"/>
              <a:gd name="connsiteX49" fmla="*/ 148493 w 779371"/>
              <a:gd name="connsiteY49" fmla="*/ 286516 h 1793605"/>
              <a:gd name="connsiteX50" fmla="*/ 278981 w 779371"/>
              <a:gd name="connsiteY50" fmla="*/ 149049 h 1793605"/>
              <a:gd name="connsiteX51" fmla="*/ 301508 w 779371"/>
              <a:gd name="connsiteY51" fmla="*/ 152539 h 1793605"/>
              <a:gd name="connsiteX52" fmla="*/ 340139 w 779371"/>
              <a:gd name="connsiteY52" fmla="*/ 103596 h 1793605"/>
              <a:gd name="connsiteX53" fmla="*/ 362984 w 779371"/>
              <a:gd name="connsiteY53" fmla="*/ 114781 h 1793605"/>
              <a:gd name="connsiteX54" fmla="*/ 369488 w 779371"/>
              <a:gd name="connsiteY54" fmla="*/ 106135 h 1793605"/>
              <a:gd name="connsiteX55" fmla="*/ 380038 w 779371"/>
              <a:gd name="connsiteY55" fmla="*/ 32443 h 179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779371" h="1793605">
                <a:moveTo>
                  <a:pt x="380038" y="32443"/>
                </a:moveTo>
                <a:cubicBezTo>
                  <a:pt x="403280" y="42438"/>
                  <a:pt x="422872" y="61158"/>
                  <a:pt x="443814" y="75516"/>
                </a:cubicBezTo>
                <a:cubicBezTo>
                  <a:pt x="484507" y="77816"/>
                  <a:pt x="464359" y="20941"/>
                  <a:pt x="488236" y="0"/>
                </a:cubicBezTo>
                <a:cubicBezTo>
                  <a:pt x="506876" y="14992"/>
                  <a:pt x="491408" y="54892"/>
                  <a:pt x="504576" y="78054"/>
                </a:cubicBezTo>
                <a:lnTo>
                  <a:pt x="519250" y="73215"/>
                </a:lnTo>
                <a:lnTo>
                  <a:pt x="514650" y="79323"/>
                </a:lnTo>
                <a:cubicBezTo>
                  <a:pt x="535433" y="78689"/>
                  <a:pt x="556850" y="76547"/>
                  <a:pt x="576919" y="83052"/>
                </a:cubicBezTo>
                <a:cubicBezTo>
                  <a:pt x="562958" y="108514"/>
                  <a:pt x="441514" y="114940"/>
                  <a:pt x="393205" y="158409"/>
                </a:cubicBezTo>
                <a:cubicBezTo>
                  <a:pt x="378372" y="171814"/>
                  <a:pt x="370678" y="184189"/>
                  <a:pt x="369885" y="204178"/>
                </a:cubicBezTo>
                <a:lnTo>
                  <a:pt x="380118" y="210762"/>
                </a:lnTo>
                <a:cubicBezTo>
                  <a:pt x="408674" y="211238"/>
                  <a:pt x="463724" y="174908"/>
                  <a:pt x="485856" y="156664"/>
                </a:cubicBezTo>
                <a:cubicBezTo>
                  <a:pt x="479351" y="197436"/>
                  <a:pt x="388605" y="265813"/>
                  <a:pt x="356162" y="297225"/>
                </a:cubicBezTo>
                <a:cubicBezTo>
                  <a:pt x="391461" y="285009"/>
                  <a:pt x="435406" y="250027"/>
                  <a:pt x="465787" y="244237"/>
                </a:cubicBezTo>
                <a:lnTo>
                  <a:pt x="468008" y="247172"/>
                </a:lnTo>
                <a:cubicBezTo>
                  <a:pt x="474195" y="255501"/>
                  <a:pt x="458013" y="283898"/>
                  <a:pt x="463169" y="296352"/>
                </a:cubicBezTo>
                <a:cubicBezTo>
                  <a:pt x="467531" y="306981"/>
                  <a:pt x="479509" y="305236"/>
                  <a:pt x="482286" y="320784"/>
                </a:cubicBezTo>
                <a:lnTo>
                  <a:pt x="467215" y="338235"/>
                </a:lnTo>
                <a:cubicBezTo>
                  <a:pt x="479906" y="347040"/>
                  <a:pt x="489266" y="357035"/>
                  <a:pt x="506004" y="352592"/>
                </a:cubicBezTo>
                <a:cubicBezTo>
                  <a:pt x="541857" y="343074"/>
                  <a:pt x="587786" y="291831"/>
                  <a:pt x="601668" y="258515"/>
                </a:cubicBezTo>
                <a:cubicBezTo>
                  <a:pt x="603412" y="254390"/>
                  <a:pt x="604206" y="250503"/>
                  <a:pt x="604444" y="245982"/>
                </a:cubicBezTo>
                <a:cubicBezTo>
                  <a:pt x="605079" y="246775"/>
                  <a:pt x="605713" y="247568"/>
                  <a:pt x="606268" y="248441"/>
                </a:cubicBezTo>
                <a:cubicBezTo>
                  <a:pt x="635618" y="291513"/>
                  <a:pt x="611662" y="373058"/>
                  <a:pt x="663064" y="406850"/>
                </a:cubicBezTo>
                <a:cubicBezTo>
                  <a:pt x="690589" y="393761"/>
                  <a:pt x="699315" y="360842"/>
                  <a:pt x="710341" y="333872"/>
                </a:cubicBezTo>
                <a:lnTo>
                  <a:pt x="708675" y="327843"/>
                </a:lnTo>
                <a:cubicBezTo>
                  <a:pt x="709310" y="326892"/>
                  <a:pt x="710023" y="326019"/>
                  <a:pt x="710578" y="325067"/>
                </a:cubicBezTo>
                <a:cubicBezTo>
                  <a:pt x="714783" y="316659"/>
                  <a:pt x="714465" y="303174"/>
                  <a:pt x="715180" y="293655"/>
                </a:cubicBezTo>
                <a:lnTo>
                  <a:pt x="706533" y="292703"/>
                </a:lnTo>
                <a:lnTo>
                  <a:pt x="712324" y="289927"/>
                </a:lnTo>
                <a:lnTo>
                  <a:pt x="713354" y="284692"/>
                </a:lnTo>
                <a:cubicBezTo>
                  <a:pt x="741832" y="302381"/>
                  <a:pt x="768644" y="316897"/>
                  <a:pt x="778162" y="351482"/>
                </a:cubicBezTo>
                <a:cubicBezTo>
                  <a:pt x="788791" y="390430"/>
                  <a:pt x="725175" y="493153"/>
                  <a:pt x="749526" y="508383"/>
                </a:cubicBezTo>
                <a:cubicBezTo>
                  <a:pt x="752779" y="510446"/>
                  <a:pt x="756189" y="512270"/>
                  <a:pt x="759601" y="514174"/>
                </a:cubicBezTo>
                <a:cubicBezTo>
                  <a:pt x="760235" y="561371"/>
                  <a:pt x="764439" y="617691"/>
                  <a:pt x="749923" y="662826"/>
                </a:cubicBezTo>
                <a:cubicBezTo>
                  <a:pt x="744926" y="667903"/>
                  <a:pt x="740008" y="673455"/>
                  <a:pt x="734375" y="677897"/>
                </a:cubicBezTo>
                <a:cubicBezTo>
                  <a:pt x="740008" y="685275"/>
                  <a:pt x="743974" y="692334"/>
                  <a:pt x="745719" y="701615"/>
                </a:cubicBezTo>
                <a:cubicBezTo>
                  <a:pt x="756507" y="757617"/>
                  <a:pt x="736438" y="841066"/>
                  <a:pt x="728744" y="898020"/>
                </a:cubicBezTo>
                <a:cubicBezTo>
                  <a:pt x="695904" y="1141067"/>
                  <a:pt x="650690" y="1504288"/>
                  <a:pt x="514968" y="1707832"/>
                </a:cubicBezTo>
                <a:cubicBezTo>
                  <a:pt x="491012" y="1743845"/>
                  <a:pt x="457379" y="1784220"/>
                  <a:pt x="412243" y="1792232"/>
                </a:cubicBezTo>
                <a:cubicBezTo>
                  <a:pt x="382973" y="1797388"/>
                  <a:pt x="355924" y="1787552"/>
                  <a:pt x="332286" y="1770735"/>
                </a:cubicBezTo>
                <a:cubicBezTo>
                  <a:pt x="128900" y="1626050"/>
                  <a:pt x="50053" y="1048575"/>
                  <a:pt x="24749" y="803466"/>
                </a:cubicBezTo>
                <a:cubicBezTo>
                  <a:pt x="14754" y="707009"/>
                  <a:pt x="16103" y="607379"/>
                  <a:pt x="0" y="512032"/>
                </a:cubicBezTo>
                <a:cubicBezTo>
                  <a:pt x="6187" y="513539"/>
                  <a:pt x="4442" y="512508"/>
                  <a:pt x="9122" y="515602"/>
                </a:cubicBezTo>
                <a:cubicBezTo>
                  <a:pt x="20069" y="522741"/>
                  <a:pt x="30619" y="529404"/>
                  <a:pt x="42042" y="535750"/>
                </a:cubicBezTo>
                <a:cubicBezTo>
                  <a:pt x="58382" y="536385"/>
                  <a:pt x="65839" y="534640"/>
                  <a:pt x="79085" y="524883"/>
                </a:cubicBezTo>
                <a:cubicBezTo>
                  <a:pt x="88128" y="512350"/>
                  <a:pt x="90270" y="500213"/>
                  <a:pt x="90032" y="485062"/>
                </a:cubicBezTo>
                <a:cubicBezTo>
                  <a:pt x="89398" y="450239"/>
                  <a:pt x="78530" y="427632"/>
                  <a:pt x="53464" y="403835"/>
                </a:cubicBezTo>
                <a:cubicBezTo>
                  <a:pt x="66076" y="392333"/>
                  <a:pt x="73295" y="378134"/>
                  <a:pt x="84083" y="365205"/>
                </a:cubicBezTo>
                <a:cubicBezTo>
                  <a:pt x="120096" y="322291"/>
                  <a:pt x="124458" y="365919"/>
                  <a:pt x="162295" y="362904"/>
                </a:cubicBezTo>
                <a:cubicBezTo>
                  <a:pt x="174829" y="351720"/>
                  <a:pt x="174750" y="351085"/>
                  <a:pt x="177129" y="334427"/>
                </a:cubicBezTo>
                <a:cubicBezTo>
                  <a:pt x="171100" y="313803"/>
                  <a:pt x="162295" y="302460"/>
                  <a:pt x="148493" y="286516"/>
                </a:cubicBezTo>
                <a:cubicBezTo>
                  <a:pt x="183475" y="260657"/>
                  <a:pt x="255977" y="157536"/>
                  <a:pt x="278981" y="149049"/>
                </a:cubicBezTo>
                <a:cubicBezTo>
                  <a:pt x="283899" y="147224"/>
                  <a:pt x="296034" y="153649"/>
                  <a:pt x="301508" y="152539"/>
                </a:cubicBezTo>
                <a:cubicBezTo>
                  <a:pt x="309599" y="150873"/>
                  <a:pt x="324988" y="111370"/>
                  <a:pt x="340139" y="103596"/>
                </a:cubicBezTo>
                <a:lnTo>
                  <a:pt x="362984" y="114781"/>
                </a:lnTo>
                <a:cubicBezTo>
                  <a:pt x="364887" y="112322"/>
                  <a:pt x="367902" y="108990"/>
                  <a:pt x="369488" y="106135"/>
                </a:cubicBezTo>
                <a:cubicBezTo>
                  <a:pt x="379403" y="87335"/>
                  <a:pt x="385194" y="53305"/>
                  <a:pt x="380038" y="3244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EFF4FC89-9182-1387-ACFA-4BC5E761A2FA}"/>
              </a:ext>
            </a:extLst>
          </p:cNvPr>
          <p:cNvSpPr/>
          <p:nvPr/>
        </p:nvSpPr>
        <p:spPr>
          <a:xfrm>
            <a:off x="10758627" y="1029151"/>
            <a:ext cx="338729" cy="431915"/>
          </a:xfrm>
          <a:custGeom>
            <a:avLst/>
            <a:gdLst>
              <a:gd name="connsiteX0" fmla="*/ 26573 w 338729"/>
              <a:gd name="connsiteY0" fmla="*/ 92253 h 431915"/>
              <a:gd name="connsiteX1" fmla="*/ 65362 w 338729"/>
              <a:gd name="connsiteY1" fmla="*/ 106610 h 431915"/>
              <a:gd name="connsiteX2" fmla="*/ 161026 w 338729"/>
              <a:gd name="connsiteY2" fmla="*/ 12533 h 431915"/>
              <a:gd name="connsiteX3" fmla="*/ 163802 w 338729"/>
              <a:gd name="connsiteY3" fmla="*/ 0 h 431915"/>
              <a:gd name="connsiteX4" fmla="*/ 165627 w 338729"/>
              <a:gd name="connsiteY4" fmla="*/ 2459 h 431915"/>
              <a:gd name="connsiteX5" fmla="*/ 222422 w 338729"/>
              <a:gd name="connsiteY5" fmla="*/ 160868 h 431915"/>
              <a:gd name="connsiteX6" fmla="*/ 269699 w 338729"/>
              <a:gd name="connsiteY6" fmla="*/ 87890 h 431915"/>
              <a:gd name="connsiteX7" fmla="*/ 268033 w 338729"/>
              <a:gd name="connsiteY7" fmla="*/ 81862 h 431915"/>
              <a:gd name="connsiteX8" fmla="*/ 269937 w 338729"/>
              <a:gd name="connsiteY8" fmla="*/ 79085 h 431915"/>
              <a:gd name="connsiteX9" fmla="*/ 274538 w 338729"/>
              <a:gd name="connsiteY9" fmla="*/ 47673 h 431915"/>
              <a:gd name="connsiteX10" fmla="*/ 265891 w 338729"/>
              <a:gd name="connsiteY10" fmla="*/ 46721 h 431915"/>
              <a:gd name="connsiteX11" fmla="*/ 271683 w 338729"/>
              <a:gd name="connsiteY11" fmla="*/ 43945 h 431915"/>
              <a:gd name="connsiteX12" fmla="*/ 272714 w 338729"/>
              <a:gd name="connsiteY12" fmla="*/ 38710 h 431915"/>
              <a:gd name="connsiteX13" fmla="*/ 337520 w 338729"/>
              <a:gd name="connsiteY13" fmla="*/ 105500 h 431915"/>
              <a:gd name="connsiteX14" fmla="*/ 308885 w 338729"/>
              <a:gd name="connsiteY14" fmla="*/ 262402 h 431915"/>
              <a:gd name="connsiteX15" fmla="*/ 318959 w 338729"/>
              <a:gd name="connsiteY15" fmla="*/ 268192 h 431915"/>
              <a:gd name="connsiteX16" fmla="*/ 309282 w 338729"/>
              <a:gd name="connsiteY16" fmla="*/ 416844 h 431915"/>
              <a:gd name="connsiteX17" fmla="*/ 293734 w 338729"/>
              <a:gd name="connsiteY17" fmla="*/ 431916 h 431915"/>
              <a:gd name="connsiteX18" fmla="*/ 0 w 338729"/>
              <a:gd name="connsiteY18" fmla="*/ 82100 h 431915"/>
              <a:gd name="connsiteX19" fmla="*/ 26573 w 338729"/>
              <a:gd name="connsiteY19" fmla="*/ 92253 h 431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38729" h="431915">
                <a:moveTo>
                  <a:pt x="26573" y="92253"/>
                </a:moveTo>
                <a:cubicBezTo>
                  <a:pt x="39265" y="101058"/>
                  <a:pt x="48625" y="111053"/>
                  <a:pt x="65362" y="106610"/>
                </a:cubicBezTo>
                <a:cubicBezTo>
                  <a:pt x="101217" y="97092"/>
                  <a:pt x="147144" y="45849"/>
                  <a:pt x="161026" y="12533"/>
                </a:cubicBezTo>
                <a:cubicBezTo>
                  <a:pt x="162771" y="8408"/>
                  <a:pt x="163565" y="4521"/>
                  <a:pt x="163802" y="0"/>
                </a:cubicBezTo>
                <a:cubicBezTo>
                  <a:pt x="164437" y="793"/>
                  <a:pt x="165071" y="1586"/>
                  <a:pt x="165627" y="2459"/>
                </a:cubicBezTo>
                <a:cubicBezTo>
                  <a:pt x="194976" y="45532"/>
                  <a:pt x="171021" y="127076"/>
                  <a:pt x="222422" y="160868"/>
                </a:cubicBezTo>
                <a:cubicBezTo>
                  <a:pt x="249948" y="147779"/>
                  <a:pt x="258673" y="114860"/>
                  <a:pt x="269699" y="87890"/>
                </a:cubicBezTo>
                <a:lnTo>
                  <a:pt x="268033" y="81862"/>
                </a:lnTo>
                <a:cubicBezTo>
                  <a:pt x="268668" y="80910"/>
                  <a:pt x="269382" y="80037"/>
                  <a:pt x="269937" y="79085"/>
                </a:cubicBezTo>
                <a:cubicBezTo>
                  <a:pt x="274141" y="70677"/>
                  <a:pt x="273823" y="57192"/>
                  <a:pt x="274538" y="47673"/>
                </a:cubicBezTo>
                <a:lnTo>
                  <a:pt x="265891" y="46721"/>
                </a:lnTo>
                <a:lnTo>
                  <a:pt x="271683" y="43945"/>
                </a:lnTo>
                <a:lnTo>
                  <a:pt x="272714" y="38710"/>
                </a:lnTo>
                <a:cubicBezTo>
                  <a:pt x="301191" y="56399"/>
                  <a:pt x="328002" y="70915"/>
                  <a:pt x="337520" y="105500"/>
                </a:cubicBezTo>
                <a:cubicBezTo>
                  <a:pt x="348149" y="144448"/>
                  <a:pt x="284533" y="247171"/>
                  <a:pt x="308885" y="262402"/>
                </a:cubicBezTo>
                <a:cubicBezTo>
                  <a:pt x="312137" y="264464"/>
                  <a:pt x="315548" y="266288"/>
                  <a:pt x="318959" y="268192"/>
                </a:cubicBezTo>
                <a:cubicBezTo>
                  <a:pt x="319593" y="315390"/>
                  <a:pt x="323798" y="371709"/>
                  <a:pt x="309282" y="416844"/>
                </a:cubicBezTo>
                <a:cubicBezTo>
                  <a:pt x="304284" y="421921"/>
                  <a:pt x="299366" y="427474"/>
                  <a:pt x="293734" y="431916"/>
                </a:cubicBezTo>
                <a:cubicBezTo>
                  <a:pt x="283660" y="333951"/>
                  <a:pt x="18800" y="173559"/>
                  <a:pt x="0" y="82100"/>
                </a:cubicBezTo>
                <a:cubicBezTo>
                  <a:pt x="11978" y="79879"/>
                  <a:pt x="16420" y="85828"/>
                  <a:pt x="26573" y="9225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29AB27BF-F9B8-F61D-BDAB-8A7963F25C3F}"/>
              </a:ext>
            </a:extLst>
          </p:cNvPr>
          <p:cNvSpPr/>
          <p:nvPr/>
        </p:nvSpPr>
        <p:spPr>
          <a:xfrm>
            <a:off x="5242036" y="127241"/>
            <a:ext cx="2023892" cy="948292"/>
          </a:xfrm>
          <a:custGeom>
            <a:avLst/>
            <a:gdLst>
              <a:gd name="connsiteX0" fmla="*/ 463931 w 2023892"/>
              <a:gd name="connsiteY0" fmla="*/ 712564 h 948292"/>
              <a:gd name="connsiteX1" fmla="*/ 358748 w 2023892"/>
              <a:gd name="connsiteY1" fmla="*/ 638159 h 948292"/>
              <a:gd name="connsiteX2" fmla="*/ 4648 w 2023892"/>
              <a:gd name="connsiteY2" fmla="*/ 98840 h 948292"/>
              <a:gd name="connsiteX3" fmla="*/ 5918 w 2023892"/>
              <a:gd name="connsiteY3" fmla="*/ 53784 h 948292"/>
              <a:gd name="connsiteX4" fmla="*/ 58033 w 2023892"/>
              <a:gd name="connsiteY4" fmla="*/ 796 h 948292"/>
              <a:gd name="connsiteX5" fmla="*/ 70963 w 2023892"/>
              <a:gd name="connsiteY5" fmla="*/ 3493 h 948292"/>
              <a:gd name="connsiteX6" fmla="*/ 44310 w 2023892"/>
              <a:gd name="connsiteY6" fmla="*/ 110342 h 948292"/>
              <a:gd name="connsiteX7" fmla="*/ 52798 w 2023892"/>
              <a:gd name="connsiteY7" fmla="*/ 117877 h 948292"/>
              <a:gd name="connsiteX8" fmla="*/ 159329 w 2023892"/>
              <a:gd name="connsiteY8" fmla="*/ 55846 h 948292"/>
              <a:gd name="connsiteX9" fmla="*/ 143781 w 2023892"/>
              <a:gd name="connsiteY9" fmla="*/ 214731 h 948292"/>
              <a:gd name="connsiteX10" fmla="*/ 161788 w 2023892"/>
              <a:gd name="connsiteY10" fmla="*/ 224805 h 948292"/>
              <a:gd name="connsiteX11" fmla="*/ 213507 w 2023892"/>
              <a:gd name="connsiteY11" fmla="*/ 168882 h 948292"/>
              <a:gd name="connsiteX12" fmla="*/ 235321 w 2023892"/>
              <a:gd name="connsiteY12" fmla="*/ 162536 h 948292"/>
              <a:gd name="connsiteX13" fmla="*/ 336617 w 2023892"/>
              <a:gd name="connsiteY13" fmla="*/ 59495 h 948292"/>
              <a:gd name="connsiteX14" fmla="*/ 356368 w 2023892"/>
              <a:gd name="connsiteY14" fmla="*/ 187047 h 948292"/>
              <a:gd name="connsiteX15" fmla="*/ 374374 w 2023892"/>
              <a:gd name="connsiteY15" fmla="*/ 200215 h 948292"/>
              <a:gd name="connsiteX16" fmla="*/ 431805 w 2023892"/>
              <a:gd name="connsiteY16" fmla="*/ 82261 h 948292"/>
              <a:gd name="connsiteX17" fmla="*/ 447511 w 2023892"/>
              <a:gd name="connsiteY17" fmla="*/ 239797 h 948292"/>
              <a:gd name="connsiteX18" fmla="*/ 451477 w 2023892"/>
              <a:gd name="connsiteY18" fmla="*/ 294927 h 948292"/>
              <a:gd name="connsiteX19" fmla="*/ 434660 w 2023892"/>
              <a:gd name="connsiteY19" fmla="*/ 361241 h 948292"/>
              <a:gd name="connsiteX20" fmla="*/ 564672 w 2023892"/>
              <a:gd name="connsiteY20" fmla="*/ 305160 h 948292"/>
              <a:gd name="connsiteX21" fmla="*/ 534132 w 2023892"/>
              <a:gd name="connsiteY21" fmla="*/ 458571 h 948292"/>
              <a:gd name="connsiteX22" fmla="*/ 646850 w 2023892"/>
              <a:gd name="connsiteY22" fmla="*/ 384642 h 948292"/>
              <a:gd name="connsiteX23" fmla="*/ 659542 w 2023892"/>
              <a:gd name="connsiteY23" fmla="*/ 379724 h 948292"/>
              <a:gd name="connsiteX24" fmla="*/ 672234 w 2023892"/>
              <a:gd name="connsiteY24" fmla="*/ 426207 h 948292"/>
              <a:gd name="connsiteX25" fmla="*/ 704836 w 2023892"/>
              <a:gd name="connsiteY25" fmla="*/ 411215 h 948292"/>
              <a:gd name="connsiteX26" fmla="*/ 724825 w 2023892"/>
              <a:gd name="connsiteY26" fmla="*/ 373616 h 948292"/>
              <a:gd name="connsiteX27" fmla="*/ 770119 w 2023892"/>
              <a:gd name="connsiteY27" fmla="*/ 432077 h 948292"/>
              <a:gd name="connsiteX28" fmla="*/ 784635 w 2023892"/>
              <a:gd name="connsiteY28" fmla="*/ 434140 h 948292"/>
              <a:gd name="connsiteX29" fmla="*/ 804545 w 2023892"/>
              <a:gd name="connsiteY29" fmla="*/ 385594 h 948292"/>
              <a:gd name="connsiteX30" fmla="*/ 800024 w 2023892"/>
              <a:gd name="connsiteY30" fmla="*/ 315710 h 948292"/>
              <a:gd name="connsiteX31" fmla="*/ 884741 w 2023892"/>
              <a:gd name="connsiteY31" fmla="*/ 398047 h 948292"/>
              <a:gd name="connsiteX32" fmla="*/ 900447 w 2023892"/>
              <a:gd name="connsiteY32" fmla="*/ 398127 h 948292"/>
              <a:gd name="connsiteX33" fmla="*/ 924562 w 2023892"/>
              <a:gd name="connsiteY33" fmla="*/ 361003 h 948292"/>
              <a:gd name="connsiteX34" fmla="*/ 919722 w 2023892"/>
              <a:gd name="connsiteY34" fmla="*/ 289930 h 948292"/>
              <a:gd name="connsiteX35" fmla="*/ 1016259 w 2023892"/>
              <a:gd name="connsiteY35" fmla="*/ 332050 h 948292"/>
              <a:gd name="connsiteX36" fmla="*/ 1040135 w 2023892"/>
              <a:gd name="connsiteY36" fmla="*/ 315630 h 948292"/>
              <a:gd name="connsiteX37" fmla="*/ 1021177 w 2023892"/>
              <a:gd name="connsiteY37" fmla="*/ 269623 h 948292"/>
              <a:gd name="connsiteX38" fmla="*/ 980802 w 2023892"/>
              <a:gd name="connsiteY38" fmla="*/ 211955 h 948292"/>
              <a:gd name="connsiteX39" fmla="*/ 1019432 w 2023892"/>
              <a:gd name="connsiteY39" fmla="*/ 209258 h 948292"/>
              <a:gd name="connsiteX40" fmla="*/ 1446589 w 2023892"/>
              <a:gd name="connsiteY40" fmla="*/ 448180 h 948292"/>
              <a:gd name="connsiteX41" fmla="*/ 1749921 w 2023892"/>
              <a:gd name="connsiteY41" fmla="*/ 531628 h 948292"/>
              <a:gd name="connsiteX42" fmla="*/ 1884691 w 2023892"/>
              <a:gd name="connsiteY42" fmla="*/ 694400 h 948292"/>
              <a:gd name="connsiteX43" fmla="*/ 1896193 w 2023892"/>
              <a:gd name="connsiteY43" fmla="*/ 731126 h 948292"/>
              <a:gd name="connsiteX44" fmla="*/ 2019620 w 2023892"/>
              <a:gd name="connsiteY44" fmla="*/ 911983 h 948292"/>
              <a:gd name="connsiteX45" fmla="*/ 2023269 w 2023892"/>
              <a:gd name="connsiteY45" fmla="*/ 937684 h 948292"/>
              <a:gd name="connsiteX46" fmla="*/ 1501321 w 2023892"/>
              <a:gd name="connsiteY46" fmla="*/ 887473 h 948292"/>
              <a:gd name="connsiteX47" fmla="*/ 1441195 w 2023892"/>
              <a:gd name="connsiteY47" fmla="*/ 886283 h 948292"/>
              <a:gd name="connsiteX48" fmla="*/ 986751 w 2023892"/>
              <a:gd name="connsiteY48" fmla="*/ 837499 h 948292"/>
              <a:gd name="connsiteX49" fmla="*/ 730616 w 2023892"/>
              <a:gd name="connsiteY49" fmla="*/ 798789 h 948292"/>
              <a:gd name="connsiteX50" fmla="*/ 601715 w 2023892"/>
              <a:gd name="connsiteY50" fmla="*/ 764680 h 948292"/>
              <a:gd name="connsiteX51" fmla="*/ 463931 w 2023892"/>
              <a:gd name="connsiteY51" fmla="*/ 712564 h 948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023892" h="948292">
                <a:moveTo>
                  <a:pt x="463931" y="712564"/>
                </a:moveTo>
                <a:cubicBezTo>
                  <a:pt x="429187" y="690275"/>
                  <a:pt x="387384" y="668064"/>
                  <a:pt x="358748" y="638159"/>
                </a:cubicBezTo>
                <a:cubicBezTo>
                  <a:pt x="288785" y="565023"/>
                  <a:pt x="50259" y="199342"/>
                  <a:pt x="4648" y="98840"/>
                </a:cubicBezTo>
                <a:cubicBezTo>
                  <a:pt x="-2729" y="82578"/>
                  <a:pt x="-587" y="70125"/>
                  <a:pt x="5918" y="53784"/>
                </a:cubicBezTo>
                <a:cubicBezTo>
                  <a:pt x="15198" y="30463"/>
                  <a:pt x="34553" y="9918"/>
                  <a:pt x="58033" y="796"/>
                </a:cubicBezTo>
                <a:cubicBezTo>
                  <a:pt x="63586" y="-1346"/>
                  <a:pt x="65727" y="1272"/>
                  <a:pt x="70963" y="3493"/>
                </a:cubicBezTo>
                <a:cubicBezTo>
                  <a:pt x="73104" y="39585"/>
                  <a:pt x="42723" y="72901"/>
                  <a:pt x="44310" y="110342"/>
                </a:cubicBezTo>
                <a:lnTo>
                  <a:pt x="52798" y="117877"/>
                </a:lnTo>
                <a:cubicBezTo>
                  <a:pt x="91269" y="116767"/>
                  <a:pt x="130534" y="78771"/>
                  <a:pt x="159329" y="55846"/>
                </a:cubicBezTo>
                <a:cubicBezTo>
                  <a:pt x="152190" y="95825"/>
                  <a:pt x="123237" y="178877"/>
                  <a:pt x="143781" y="214731"/>
                </a:cubicBezTo>
                <a:cubicBezTo>
                  <a:pt x="148462" y="222901"/>
                  <a:pt x="153142" y="222346"/>
                  <a:pt x="161788" y="224805"/>
                </a:cubicBezTo>
                <a:cubicBezTo>
                  <a:pt x="184554" y="214731"/>
                  <a:pt x="195976" y="186413"/>
                  <a:pt x="213507" y="168882"/>
                </a:cubicBezTo>
                <a:cubicBezTo>
                  <a:pt x="221756" y="160633"/>
                  <a:pt x="224057" y="162536"/>
                  <a:pt x="235321" y="162536"/>
                </a:cubicBezTo>
                <a:cubicBezTo>
                  <a:pt x="284422" y="148496"/>
                  <a:pt x="311233" y="100188"/>
                  <a:pt x="336617" y="59495"/>
                </a:cubicBezTo>
                <a:cubicBezTo>
                  <a:pt x="336379" y="95825"/>
                  <a:pt x="328685" y="159046"/>
                  <a:pt x="356368" y="187047"/>
                </a:cubicBezTo>
                <a:cubicBezTo>
                  <a:pt x="361524" y="192283"/>
                  <a:pt x="368108" y="196328"/>
                  <a:pt x="374374" y="200215"/>
                </a:cubicBezTo>
                <a:cubicBezTo>
                  <a:pt x="394364" y="161346"/>
                  <a:pt x="413481" y="122002"/>
                  <a:pt x="431805" y="82261"/>
                </a:cubicBezTo>
                <a:cubicBezTo>
                  <a:pt x="430139" y="137629"/>
                  <a:pt x="426332" y="187285"/>
                  <a:pt x="447511" y="239797"/>
                </a:cubicBezTo>
                <a:cubicBezTo>
                  <a:pt x="456236" y="257407"/>
                  <a:pt x="452825" y="275889"/>
                  <a:pt x="451477" y="294927"/>
                </a:cubicBezTo>
                <a:lnTo>
                  <a:pt x="434660" y="361241"/>
                </a:lnTo>
                <a:cubicBezTo>
                  <a:pt x="467818" y="342600"/>
                  <a:pt x="526120" y="301352"/>
                  <a:pt x="564672" y="305160"/>
                </a:cubicBezTo>
                <a:cubicBezTo>
                  <a:pt x="577046" y="339189"/>
                  <a:pt x="533259" y="416212"/>
                  <a:pt x="534132" y="458571"/>
                </a:cubicBezTo>
                <a:cubicBezTo>
                  <a:pt x="585771" y="440406"/>
                  <a:pt x="608775" y="423272"/>
                  <a:pt x="646850" y="384642"/>
                </a:cubicBezTo>
                <a:cubicBezTo>
                  <a:pt x="652958" y="378375"/>
                  <a:pt x="650341" y="377027"/>
                  <a:pt x="659542" y="379724"/>
                </a:cubicBezTo>
                <a:cubicBezTo>
                  <a:pt x="661525" y="395192"/>
                  <a:pt x="661208" y="414388"/>
                  <a:pt x="672234" y="426207"/>
                </a:cubicBezTo>
                <a:cubicBezTo>
                  <a:pt x="686274" y="426049"/>
                  <a:pt x="694841" y="421289"/>
                  <a:pt x="704836" y="411215"/>
                </a:cubicBezTo>
                <a:cubicBezTo>
                  <a:pt x="713720" y="402331"/>
                  <a:pt x="719669" y="385118"/>
                  <a:pt x="724825" y="373616"/>
                </a:cubicBezTo>
                <a:cubicBezTo>
                  <a:pt x="737120" y="394637"/>
                  <a:pt x="748464" y="419544"/>
                  <a:pt x="770119" y="432077"/>
                </a:cubicBezTo>
                <a:lnTo>
                  <a:pt x="784635" y="434140"/>
                </a:lnTo>
                <a:cubicBezTo>
                  <a:pt x="798596" y="421368"/>
                  <a:pt x="803672" y="404631"/>
                  <a:pt x="804545" y="385594"/>
                </a:cubicBezTo>
                <a:cubicBezTo>
                  <a:pt x="805577" y="362590"/>
                  <a:pt x="802245" y="338555"/>
                  <a:pt x="800024" y="315710"/>
                </a:cubicBezTo>
                <a:cubicBezTo>
                  <a:pt x="817951" y="345218"/>
                  <a:pt x="848887" y="388767"/>
                  <a:pt x="884741" y="398047"/>
                </a:cubicBezTo>
                <a:cubicBezTo>
                  <a:pt x="890294" y="399475"/>
                  <a:pt x="894894" y="398841"/>
                  <a:pt x="900447" y="398127"/>
                </a:cubicBezTo>
                <a:cubicBezTo>
                  <a:pt x="914329" y="387735"/>
                  <a:pt x="922340" y="379644"/>
                  <a:pt x="924562" y="361003"/>
                </a:cubicBezTo>
                <a:cubicBezTo>
                  <a:pt x="927179" y="338714"/>
                  <a:pt x="922261" y="312378"/>
                  <a:pt x="919722" y="289930"/>
                </a:cubicBezTo>
                <a:cubicBezTo>
                  <a:pt x="943995" y="308888"/>
                  <a:pt x="982626" y="338158"/>
                  <a:pt x="1016259" y="332050"/>
                </a:cubicBezTo>
                <a:cubicBezTo>
                  <a:pt x="1026968" y="330067"/>
                  <a:pt x="1033631" y="323880"/>
                  <a:pt x="1040135" y="315630"/>
                </a:cubicBezTo>
                <a:cubicBezTo>
                  <a:pt x="1042118" y="296514"/>
                  <a:pt x="1032758" y="283742"/>
                  <a:pt x="1021177" y="269623"/>
                </a:cubicBezTo>
                <a:cubicBezTo>
                  <a:pt x="1007454" y="252806"/>
                  <a:pt x="985323" y="233372"/>
                  <a:pt x="980802" y="211955"/>
                </a:cubicBezTo>
                <a:cubicBezTo>
                  <a:pt x="992859" y="204578"/>
                  <a:pt x="1005789" y="206085"/>
                  <a:pt x="1019432" y="209258"/>
                </a:cubicBezTo>
                <a:cubicBezTo>
                  <a:pt x="1135958" y="236466"/>
                  <a:pt x="1317053" y="389639"/>
                  <a:pt x="1446589" y="448180"/>
                </a:cubicBezTo>
                <a:cubicBezTo>
                  <a:pt x="1541697" y="491173"/>
                  <a:pt x="1662427" y="477371"/>
                  <a:pt x="1749921" y="531628"/>
                </a:cubicBezTo>
                <a:cubicBezTo>
                  <a:pt x="1804813" y="565658"/>
                  <a:pt x="1853121" y="639190"/>
                  <a:pt x="1884691" y="694400"/>
                </a:cubicBezTo>
                <a:cubicBezTo>
                  <a:pt x="1891275" y="705822"/>
                  <a:pt x="1898097" y="717562"/>
                  <a:pt x="1896193" y="731126"/>
                </a:cubicBezTo>
                <a:cubicBezTo>
                  <a:pt x="1948071" y="755320"/>
                  <a:pt x="1999869" y="859471"/>
                  <a:pt x="2019620" y="911983"/>
                </a:cubicBezTo>
                <a:cubicBezTo>
                  <a:pt x="2023111" y="921264"/>
                  <a:pt x="2024935" y="927927"/>
                  <a:pt x="2023269" y="937684"/>
                </a:cubicBezTo>
                <a:cubicBezTo>
                  <a:pt x="1897066" y="967906"/>
                  <a:pt x="1624590" y="928007"/>
                  <a:pt x="1501321" y="887473"/>
                </a:cubicBezTo>
                <a:cubicBezTo>
                  <a:pt x="1481411" y="886124"/>
                  <a:pt x="1461184" y="886600"/>
                  <a:pt x="1441195" y="886283"/>
                </a:cubicBezTo>
                <a:cubicBezTo>
                  <a:pt x="1328159" y="917060"/>
                  <a:pt x="1098359" y="869307"/>
                  <a:pt x="986751" y="837499"/>
                </a:cubicBezTo>
                <a:cubicBezTo>
                  <a:pt x="910045" y="803866"/>
                  <a:pt x="812715" y="809260"/>
                  <a:pt x="730616" y="798789"/>
                </a:cubicBezTo>
                <a:cubicBezTo>
                  <a:pt x="685084" y="793554"/>
                  <a:pt x="643915" y="781972"/>
                  <a:pt x="601715" y="764680"/>
                </a:cubicBezTo>
                <a:cubicBezTo>
                  <a:pt x="550869" y="756748"/>
                  <a:pt x="507876" y="738107"/>
                  <a:pt x="463931" y="71256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F4769DF9-F816-9EDB-2A14-C62128C96650}"/>
              </a:ext>
            </a:extLst>
          </p:cNvPr>
          <p:cNvSpPr/>
          <p:nvPr/>
        </p:nvSpPr>
        <p:spPr>
          <a:xfrm>
            <a:off x="5242036" y="127241"/>
            <a:ext cx="476811" cy="712564"/>
          </a:xfrm>
          <a:custGeom>
            <a:avLst/>
            <a:gdLst>
              <a:gd name="connsiteX0" fmla="*/ 463931 w 476811"/>
              <a:gd name="connsiteY0" fmla="*/ 712564 h 712564"/>
              <a:gd name="connsiteX1" fmla="*/ 358748 w 476811"/>
              <a:gd name="connsiteY1" fmla="*/ 638159 h 712564"/>
              <a:gd name="connsiteX2" fmla="*/ 4648 w 476811"/>
              <a:gd name="connsiteY2" fmla="*/ 98840 h 712564"/>
              <a:gd name="connsiteX3" fmla="*/ 5918 w 476811"/>
              <a:gd name="connsiteY3" fmla="*/ 53784 h 712564"/>
              <a:gd name="connsiteX4" fmla="*/ 58033 w 476811"/>
              <a:gd name="connsiteY4" fmla="*/ 796 h 712564"/>
              <a:gd name="connsiteX5" fmla="*/ 70963 w 476811"/>
              <a:gd name="connsiteY5" fmla="*/ 3493 h 712564"/>
              <a:gd name="connsiteX6" fmla="*/ 44310 w 476811"/>
              <a:gd name="connsiteY6" fmla="*/ 110342 h 712564"/>
              <a:gd name="connsiteX7" fmla="*/ 52798 w 476811"/>
              <a:gd name="connsiteY7" fmla="*/ 117877 h 712564"/>
              <a:gd name="connsiteX8" fmla="*/ 159329 w 476811"/>
              <a:gd name="connsiteY8" fmla="*/ 55846 h 712564"/>
              <a:gd name="connsiteX9" fmla="*/ 143781 w 476811"/>
              <a:gd name="connsiteY9" fmla="*/ 214731 h 712564"/>
              <a:gd name="connsiteX10" fmla="*/ 161788 w 476811"/>
              <a:gd name="connsiteY10" fmla="*/ 224805 h 712564"/>
              <a:gd name="connsiteX11" fmla="*/ 213507 w 476811"/>
              <a:gd name="connsiteY11" fmla="*/ 168882 h 712564"/>
              <a:gd name="connsiteX12" fmla="*/ 235321 w 476811"/>
              <a:gd name="connsiteY12" fmla="*/ 162536 h 712564"/>
              <a:gd name="connsiteX13" fmla="*/ 317500 w 476811"/>
              <a:gd name="connsiteY13" fmla="*/ 383055 h 712564"/>
              <a:gd name="connsiteX14" fmla="*/ 476781 w 476811"/>
              <a:gd name="connsiteY14" fmla="*/ 655531 h 712564"/>
              <a:gd name="connsiteX15" fmla="*/ 463931 w 476811"/>
              <a:gd name="connsiteY15" fmla="*/ 712564 h 712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6811" h="712564">
                <a:moveTo>
                  <a:pt x="463931" y="712564"/>
                </a:moveTo>
                <a:cubicBezTo>
                  <a:pt x="429187" y="690275"/>
                  <a:pt x="387384" y="668064"/>
                  <a:pt x="358748" y="638159"/>
                </a:cubicBezTo>
                <a:cubicBezTo>
                  <a:pt x="288785" y="565023"/>
                  <a:pt x="50259" y="199342"/>
                  <a:pt x="4648" y="98840"/>
                </a:cubicBezTo>
                <a:cubicBezTo>
                  <a:pt x="-2729" y="82578"/>
                  <a:pt x="-587" y="70125"/>
                  <a:pt x="5918" y="53784"/>
                </a:cubicBezTo>
                <a:cubicBezTo>
                  <a:pt x="15198" y="30463"/>
                  <a:pt x="34553" y="9918"/>
                  <a:pt x="58033" y="796"/>
                </a:cubicBezTo>
                <a:cubicBezTo>
                  <a:pt x="63586" y="-1346"/>
                  <a:pt x="65727" y="1272"/>
                  <a:pt x="70963" y="3493"/>
                </a:cubicBezTo>
                <a:cubicBezTo>
                  <a:pt x="73104" y="39585"/>
                  <a:pt x="42723" y="72901"/>
                  <a:pt x="44310" y="110342"/>
                </a:cubicBezTo>
                <a:lnTo>
                  <a:pt x="52798" y="117877"/>
                </a:lnTo>
                <a:cubicBezTo>
                  <a:pt x="91269" y="116767"/>
                  <a:pt x="130534" y="78771"/>
                  <a:pt x="159329" y="55846"/>
                </a:cubicBezTo>
                <a:cubicBezTo>
                  <a:pt x="152190" y="95825"/>
                  <a:pt x="123237" y="178877"/>
                  <a:pt x="143781" y="214731"/>
                </a:cubicBezTo>
                <a:cubicBezTo>
                  <a:pt x="148462" y="222901"/>
                  <a:pt x="153142" y="222346"/>
                  <a:pt x="161788" y="224805"/>
                </a:cubicBezTo>
                <a:cubicBezTo>
                  <a:pt x="184554" y="214731"/>
                  <a:pt x="195976" y="186413"/>
                  <a:pt x="213507" y="168882"/>
                </a:cubicBezTo>
                <a:cubicBezTo>
                  <a:pt x="221756" y="160633"/>
                  <a:pt x="224057" y="162536"/>
                  <a:pt x="235321" y="162536"/>
                </a:cubicBezTo>
                <a:cubicBezTo>
                  <a:pt x="296162" y="229327"/>
                  <a:pt x="285057" y="305477"/>
                  <a:pt x="317500" y="383055"/>
                </a:cubicBezTo>
                <a:cubicBezTo>
                  <a:pt x="351847" y="465234"/>
                  <a:pt x="479081" y="570893"/>
                  <a:pt x="476781" y="655531"/>
                </a:cubicBezTo>
                <a:cubicBezTo>
                  <a:pt x="476226" y="674172"/>
                  <a:pt x="472101" y="695827"/>
                  <a:pt x="463931" y="71256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B445609D-D65D-AFC2-635F-C01C92F96263}"/>
              </a:ext>
            </a:extLst>
          </p:cNvPr>
          <p:cNvSpPr/>
          <p:nvPr/>
        </p:nvSpPr>
        <p:spPr>
          <a:xfrm>
            <a:off x="6735604" y="858367"/>
            <a:ext cx="530166" cy="217166"/>
          </a:xfrm>
          <a:custGeom>
            <a:avLst/>
            <a:gdLst>
              <a:gd name="connsiteX0" fmla="*/ 402467 w 530166"/>
              <a:gd name="connsiteY0" fmla="*/ 0 h 217166"/>
              <a:gd name="connsiteX1" fmla="*/ 525894 w 530166"/>
              <a:gd name="connsiteY1" fmla="*/ 180857 h 217166"/>
              <a:gd name="connsiteX2" fmla="*/ 529543 w 530166"/>
              <a:gd name="connsiteY2" fmla="*/ 206558 h 217166"/>
              <a:gd name="connsiteX3" fmla="*/ 7595 w 530166"/>
              <a:gd name="connsiteY3" fmla="*/ 156346 h 217166"/>
              <a:gd name="connsiteX4" fmla="*/ 535 w 530166"/>
              <a:gd name="connsiteY4" fmla="*/ 119699 h 217166"/>
              <a:gd name="connsiteX5" fmla="*/ 136733 w 530166"/>
              <a:gd name="connsiteY5" fmla="*/ 43311 h 217166"/>
              <a:gd name="connsiteX6" fmla="*/ 195115 w 530166"/>
              <a:gd name="connsiteY6" fmla="*/ 6505 h 217166"/>
              <a:gd name="connsiteX7" fmla="*/ 198130 w 530166"/>
              <a:gd name="connsiteY7" fmla="*/ 4363 h 217166"/>
              <a:gd name="connsiteX8" fmla="*/ 304582 w 530166"/>
              <a:gd name="connsiteY8" fmla="*/ 76150 h 217166"/>
              <a:gd name="connsiteX9" fmla="*/ 352096 w 530166"/>
              <a:gd name="connsiteY9" fmla="*/ 56795 h 217166"/>
              <a:gd name="connsiteX10" fmla="*/ 383746 w 530166"/>
              <a:gd name="connsiteY10" fmla="*/ 63379 h 217166"/>
              <a:gd name="connsiteX11" fmla="*/ 402467 w 530166"/>
              <a:gd name="connsiteY11" fmla="*/ 0 h 217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0166" h="217166">
                <a:moveTo>
                  <a:pt x="402467" y="0"/>
                </a:moveTo>
                <a:cubicBezTo>
                  <a:pt x="454344" y="24194"/>
                  <a:pt x="506142" y="128345"/>
                  <a:pt x="525894" y="180857"/>
                </a:cubicBezTo>
                <a:cubicBezTo>
                  <a:pt x="529384" y="190138"/>
                  <a:pt x="531208" y="196801"/>
                  <a:pt x="529543" y="206558"/>
                </a:cubicBezTo>
                <a:cubicBezTo>
                  <a:pt x="403339" y="236780"/>
                  <a:pt x="130863" y="196881"/>
                  <a:pt x="7595" y="156346"/>
                </a:cubicBezTo>
                <a:cubicBezTo>
                  <a:pt x="3074" y="143972"/>
                  <a:pt x="-1607" y="133184"/>
                  <a:pt x="535" y="119699"/>
                </a:cubicBezTo>
                <a:cubicBezTo>
                  <a:pt x="7595" y="74167"/>
                  <a:pt x="101752" y="60206"/>
                  <a:pt x="136733" y="43311"/>
                </a:cubicBezTo>
                <a:cubicBezTo>
                  <a:pt x="157040" y="33474"/>
                  <a:pt x="176792" y="19434"/>
                  <a:pt x="195115" y="6505"/>
                </a:cubicBezTo>
                <a:lnTo>
                  <a:pt x="198130" y="4363"/>
                </a:lnTo>
                <a:cubicBezTo>
                  <a:pt x="234460" y="22290"/>
                  <a:pt x="261192" y="75992"/>
                  <a:pt x="304582" y="76150"/>
                </a:cubicBezTo>
                <a:cubicBezTo>
                  <a:pt x="324095" y="76230"/>
                  <a:pt x="337818" y="57747"/>
                  <a:pt x="352096" y="56795"/>
                </a:cubicBezTo>
                <a:cubicBezTo>
                  <a:pt x="359394" y="56320"/>
                  <a:pt x="374703" y="62665"/>
                  <a:pt x="383746" y="63379"/>
                </a:cubicBezTo>
                <a:cubicBezTo>
                  <a:pt x="397866" y="46325"/>
                  <a:pt x="398263" y="21735"/>
                  <a:pt x="40246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FB02A948-0667-E9E1-CB4F-D9C12392AD6B}"/>
              </a:ext>
            </a:extLst>
          </p:cNvPr>
          <p:cNvSpPr/>
          <p:nvPr/>
        </p:nvSpPr>
        <p:spPr>
          <a:xfrm>
            <a:off x="5843593" y="657203"/>
            <a:ext cx="390826" cy="268906"/>
          </a:xfrm>
          <a:custGeom>
            <a:avLst/>
            <a:gdLst>
              <a:gd name="connsiteX0" fmla="*/ 316659 w 390826"/>
              <a:gd name="connsiteY0" fmla="*/ 0 h 268906"/>
              <a:gd name="connsiteX1" fmla="*/ 387733 w 390826"/>
              <a:gd name="connsiteY1" fmla="*/ 50608 h 268906"/>
              <a:gd name="connsiteX2" fmla="*/ 387336 w 390826"/>
              <a:gd name="connsiteY2" fmla="*/ 61396 h 268906"/>
              <a:gd name="connsiteX3" fmla="*/ 316104 w 390826"/>
              <a:gd name="connsiteY3" fmla="*/ 132708 h 268906"/>
              <a:gd name="connsiteX4" fmla="*/ 358859 w 390826"/>
              <a:gd name="connsiteY4" fmla="*/ 140402 h 268906"/>
              <a:gd name="connsiteX5" fmla="*/ 390826 w 390826"/>
              <a:gd name="connsiteY5" fmla="*/ 124776 h 268906"/>
              <a:gd name="connsiteX6" fmla="*/ 266765 w 390826"/>
              <a:gd name="connsiteY6" fmla="*/ 244633 h 268906"/>
              <a:gd name="connsiteX7" fmla="*/ 128900 w 390826"/>
              <a:gd name="connsiteY7" fmla="*/ 268906 h 268906"/>
              <a:gd name="connsiteX8" fmla="*/ 0 w 390826"/>
              <a:gd name="connsiteY8" fmla="*/ 234797 h 268906"/>
              <a:gd name="connsiteX9" fmla="*/ 25542 w 390826"/>
              <a:gd name="connsiteY9" fmla="*/ 147224 h 268906"/>
              <a:gd name="connsiteX10" fmla="*/ 160789 w 390826"/>
              <a:gd name="connsiteY10" fmla="*/ 182602 h 268906"/>
              <a:gd name="connsiteX11" fmla="*/ 181254 w 390826"/>
              <a:gd name="connsiteY11" fmla="*/ 171973 h 268906"/>
              <a:gd name="connsiteX12" fmla="*/ 181809 w 390826"/>
              <a:gd name="connsiteY12" fmla="*/ 160313 h 268906"/>
              <a:gd name="connsiteX13" fmla="*/ 160709 w 390826"/>
              <a:gd name="connsiteY13" fmla="*/ 146986 h 268906"/>
              <a:gd name="connsiteX14" fmla="*/ 171497 w 390826"/>
              <a:gd name="connsiteY14" fmla="*/ 130170 h 268906"/>
              <a:gd name="connsiteX15" fmla="*/ 79165 w 390826"/>
              <a:gd name="connsiteY15" fmla="*/ 59889 h 268906"/>
              <a:gd name="connsiteX16" fmla="*/ 97965 w 390826"/>
              <a:gd name="connsiteY16" fmla="*/ 32602 h 268906"/>
              <a:gd name="connsiteX17" fmla="*/ 221154 w 390826"/>
              <a:gd name="connsiteY17" fmla="*/ 61476 h 268906"/>
              <a:gd name="connsiteX18" fmla="*/ 211476 w 390826"/>
              <a:gd name="connsiteY18" fmla="*/ 47118 h 268906"/>
              <a:gd name="connsiteX19" fmla="*/ 316659 w 390826"/>
              <a:gd name="connsiteY19" fmla="*/ 0 h 268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0826" h="268906">
                <a:moveTo>
                  <a:pt x="316659" y="0"/>
                </a:moveTo>
                <a:cubicBezTo>
                  <a:pt x="335776" y="9519"/>
                  <a:pt x="379959" y="29270"/>
                  <a:pt x="387733" y="50608"/>
                </a:cubicBezTo>
                <a:cubicBezTo>
                  <a:pt x="390112" y="57034"/>
                  <a:pt x="390112" y="55288"/>
                  <a:pt x="387336" y="61396"/>
                </a:cubicBezTo>
                <a:cubicBezTo>
                  <a:pt x="373534" y="91460"/>
                  <a:pt x="321736" y="90905"/>
                  <a:pt x="316104" y="132708"/>
                </a:cubicBezTo>
                <a:cubicBezTo>
                  <a:pt x="328002" y="140402"/>
                  <a:pt x="344819" y="144131"/>
                  <a:pt x="358859" y="140402"/>
                </a:cubicBezTo>
                <a:cubicBezTo>
                  <a:pt x="369885" y="137467"/>
                  <a:pt x="381069" y="130487"/>
                  <a:pt x="390826" y="124776"/>
                </a:cubicBezTo>
                <a:cubicBezTo>
                  <a:pt x="377817" y="163723"/>
                  <a:pt x="302698" y="227182"/>
                  <a:pt x="266765" y="244633"/>
                </a:cubicBezTo>
                <a:cubicBezTo>
                  <a:pt x="222820" y="266051"/>
                  <a:pt x="176653" y="267320"/>
                  <a:pt x="128900" y="268906"/>
                </a:cubicBezTo>
                <a:cubicBezTo>
                  <a:pt x="83369" y="263671"/>
                  <a:pt x="42200" y="252090"/>
                  <a:pt x="0" y="234797"/>
                </a:cubicBezTo>
                <a:cubicBezTo>
                  <a:pt x="7853" y="205448"/>
                  <a:pt x="14913" y="175701"/>
                  <a:pt x="25542" y="147224"/>
                </a:cubicBezTo>
                <a:cubicBezTo>
                  <a:pt x="68773" y="176336"/>
                  <a:pt x="107007" y="194580"/>
                  <a:pt x="160789" y="182602"/>
                </a:cubicBezTo>
                <a:cubicBezTo>
                  <a:pt x="169832" y="180540"/>
                  <a:pt x="174274" y="177922"/>
                  <a:pt x="181254" y="171973"/>
                </a:cubicBezTo>
                <a:lnTo>
                  <a:pt x="181809" y="160313"/>
                </a:lnTo>
                <a:lnTo>
                  <a:pt x="160709" y="146986"/>
                </a:lnTo>
                <a:cubicBezTo>
                  <a:pt x="162533" y="138578"/>
                  <a:pt x="165231" y="135960"/>
                  <a:pt x="171497" y="130170"/>
                </a:cubicBezTo>
                <a:cubicBezTo>
                  <a:pt x="155395" y="101851"/>
                  <a:pt x="70598" y="87811"/>
                  <a:pt x="79165" y="59889"/>
                </a:cubicBezTo>
                <a:cubicBezTo>
                  <a:pt x="82179" y="49974"/>
                  <a:pt x="91460" y="40534"/>
                  <a:pt x="97965" y="32602"/>
                </a:cubicBezTo>
                <a:cubicBezTo>
                  <a:pt x="135643" y="21973"/>
                  <a:pt x="196801" y="82100"/>
                  <a:pt x="221154" y="61476"/>
                </a:cubicBezTo>
                <a:lnTo>
                  <a:pt x="211476" y="47118"/>
                </a:lnTo>
                <a:cubicBezTo>
                  <a:pt x="224644" y="27922"/>
                  <a:pt x="292386" y="11661"/>
                  <a:pt x="31665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72D986BC-A291-053E-07D5-542A936146A6}"/>
              </a:ext>
            </a:extLst>
          </p:cNvPr>
          <p:cNvSpPr/>
          <p:nvPr/>
        </p:nvSpPr>
        <p:spPr>
          <a:xfrm>
            <a:off x="5616301" y="209502"/>
            <a:ext cx="192611" cy="456505"/>
          </a:xfrm>
          <a:custGeom>
            <a:avLst/>
            <a:gdLst>
              <a:gd name="connsiteX0" fmla="*/ 110 w 192611"/>
              <a:gd name="connsiteY0" fmla="*/ 117954 h 456505"/>
              <a:gd name="connsiteX1" fmla="*/ 57540 w 192611"/>
              <a:gd name="connsiteY1" fmla="*/ 0 h 456505"/>
              <a:gd name="connsiteX2" fmla="*/ 73246 w 192611"/>
              <a:gd name="connsiteY2" fmla="*/ 157536 h 456505"/>
              <a:gd name="connsiteX3" fmla="*/ 77212 w 192611"/>
              <a:gd name="connsiteY3" fmla="*/ 212666 h 456505"/>
              <a:gd name="connsiteX4" fmla="*/ 60396 w 192611"/>
              <a:gd name="connsiteY4" fmla="*/ 278980 h 456505"/>
              <a:gd name="connsiteX5" fmla="*/ 190407 w 192611"/>
              <a:gd name="connsiteY5" fmla="*/ 222899 h 456505"/>
              <a:gd name="connsiteX6" fmla="*/ 159867 w 192611"/>
              <a:gd name="connsiteY6" fmla="*/ 376310 h 456505"/>
              <a:gd name="connsiteX7" fmla="*/ 145113 w 192611"/>
              <a:gd name="connsiteY7" fmla="*/ 456506 h 456505"/>
              <a:gd name="connsiteX8" fmla="*/ 90856 w 192611"/>
              <a:gd name="connsiteY8" fmla="*/ 409309 h 456505"/>
              <a:gd name="connsiteX9" fmla="*/ 110 w 192611"/>
              <a:gd name="connsiteY9" fmla="*/ 117954 h 456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2611" h="456505">
                <a:moveTo>
                  <a:pt x="110" y="117954"/>
                </a:moveTo>
                <a:cubicBezTo>
                  <a:pt x="20099" y="79085"/>
                  <a:pt x="39216" y="39741"/>
                  <a:pt x="57540" y="0"/>
                </a:cubicBezTo>
                <a:cubicBezTo>
                  <a:pt x="55874" y="55368"/>
                  <a:pt x="52067" y="105024"/>
                  <a:pt x="73246" y="157536"/>
                </a:cubicBezTo>
                <a:cubicBezTo>
                  <a:pt x="81972" y="175146"/>
                  <a:pt x="78561" y="193628"/>
                  <a:pt x="77212" y="212666"/>
                </a:cubicBezTo>
                <a:lnTo>
                  <a:pt x="60396" y="278980"/>
                </a:lnTo>
                <a:cubicBezTo>
                  <a:pt x="93553" y="260339"/>
                  <a:pt x="151855" y="219091"/>
                  <a:pt x="190407" y="222899"/>
                </a:cubicBezTo>
                <a:cubicBezTo>
                  <a:pt x="202781" y="256928"/>
                  <a:pt x="158995" y="333951"/>
                  <a:pt x="159867" y="376310"/>
                </a:cubicBezTo>
                <a:cubicBezTo>
                  <a:pt x="157488" y="402645"/>
                  <a:pt x="149952" y="430409"/>
                  <a:pt x="145113" y="456506"/>
                </a:cubicBezTo>
                <a:cubicBezTo>
                  <a:pt x="126472" y="441990"/>
                  <a:pt x="107435" y="426284"/>
                  <a:pt x="90856" y="409309"/>
                </a:cubicBezTo>
                <a:cubicBezTo>
                  <a:pt x="8756" y="325384"/>
                  <a:pt x="-1239" y="229165"/>
                  <a:pt x="110" y="11795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30972E62-F389-C555-88A1-82BD1518BC0C}"/>
              </a:ext>
            </a:extLst>
          </p:cNvPr>
          <p:cNvSpPr/>
          <p:nvPr/>
        </p:nvSpPr>
        <p:spPr>
          <a:xfrm>
            <a:off x="6228549" y="840996"/>
            <a:ext cx="454522" cy="182532"/>
          </a:xfrm>
          <a:custGeom>
            <a:avLst/>
            <a:gdLst>
              <a:gd name="connsiteX0" fmla="*/ 0 w 454522"/>
              <a:gd name="connsiteY0" fmla="*/ 123824 h 182532"/>
              <a:gd name="connsiteX1" fmla="*/ 105024 w 454522"/>
              <a:gd name="connsiteY1" fmla="*/ 8012 h 182532"/>
              <a:gd name="connsiteX2" fmla="*/ 115891 w 454522"/>
              <a:gd name="connsiteY2" fmla="*/ 0 h 182532"/>
              <a:gd name="connsiteX3" fmla="*/ 125093 w 454522"/>
              <a:gd name="connsiteY3" fmla="*/ 3887 h 182532"/>
              <a:gd name="connsiteX4" fmla="*/ 179747 w 454522"/>
              <a:gd name="connsiteY4" fmla="*/ 77499 h 182532"/>
              <a:gd name="connsiteX5" fmla="*/ 390350 w 454522"/>
              <a:gd name="connsiteY5" fmla="*/ 115336 h 182532"/>
              <a:gd name="connsiteX6" fmla="*/ 451112 w 454522"/>
              <a:gd name="connsiteY6" fmla="*/ 118430 h 182532"/>
              <a:gd name="connsiteX7" fmla="*/ 454523 w 454522"/>
              <a:gd name="connsiteY7" fmla="*/ 172608 h 182532"/>
              <a:gd name="connsiteX8" fmla="*/ 0 w 454522"/>
              <a:gd name="connsiteY8" fmla="*/ 123824 h 18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4522" h="182532">
                <a:moveTo>
                  <a:pt x="0" y="123824"/>
                </a:moveTo>
                <a:cubicBezTo>
                  <a:pt x="33078" y="81465"/>
                  <a:pt x="89159" y="59651"/>
                  <a:pt x="105024" y="8012"/>
                </a:cubicBezTo>
                <a:lnTo>
                  <a:pt x="115891" y="0"/>
                </a:lnTo>
                <a:lnTo>
                  <a:pt x="125093" y="3887"/>
                </a:lnTo>
                <a:cubicBezTo>
                  <a:pt x="137309" y="41565"/>
                  <a:pt x="143179" y="59017"/>
                  <a:pt x="179747" y="77499"/>
                </a:cubicBezTo>
                <a:cubicBezTo>
                  <a:pt x="238525" y="107166"/>
                  <a:pt x="324908" y="118112"/>
                  <a:pt x="390350" y="115336"/>
                </a:cubicBezTo>
                <a:cubicBezTo>
                  <a:pt x="408277" y="114543"/>
                  <a:pt x="438262" y="106531"/>
                  <a:pt x="451112" y="118430"/>
                </a:cubicBezTo>
                <a:cubicBezTo>
                  <a:pt x="452540" y="136515"/>
                  <a:pt x="454126" y="154522"/>
                  <a:pt x="454523" y="172608"/>
                </a:cubicBezTo>
                <a:cubicBezTo>
                  <a:pt x="341487" y="203385"/>
                  <a:pt x="111687" y="155632"/>
                  <a:pt x="0" y="12382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1CDAA479-555D-A590-3457-0994E4FBE423}"/>
              </a:ext>
            </a:extLst>
          </p:cNvPr>
          <p:cNvSpPr/>
          <p:nvPr/>
        </p:nvSpPr>
        <p:spPr>
          <a:xfrm>
            <a:off x="6457793" y="692238"/>
            <a:ext cx="229800" cy="189989"/>
          </a:xfrm>
          <a:custGeom>
            <a:avLst/>
            <a:gdLst>
              <a:gd name="connsiteX0" fmla="*/ 70995 w 229800"/>
              <a:gd name="connsiteY0" fmla="*/ 105 h 189989"/>
              <a:gd name="connsiteX1" fmla="*/ 229800 w 229800"/>
              <a:gd name="connsiteY1" fmla="*/ 49286 h 189989"/>
              <a:gd name="connsiteX2" fmla="*/ 227103 w 229800"/>
              <a:gd name="connsiteY2" fmla="*/ 189768 h 189989"/>
              <a:gd name="connsiteX3" fmla="*/ 90984 w 229800"/>
              <a:gd name="connsiteY3" fmla="*/ 183422 h 189989"/>
              <a:gd name="connsiteX4" fmla="*/ 22449 w 229800"/>
              <a:gd name="connsiteY4" fmla="*/ 170492 h 189989"/>
              <a:gd name="connsiteX5" fmla="*/ 0 w 229800"/>
              <a:gd name="connsiteY5" fmla="*/ 139715 h 189989"/>
              <a:gd name="connsiteX6" fmla="*/ 69329 w 229800"/>
              <a:gd name="connsiteY6" fmla="*/ 104892 h 189989"/>
              <a:gd name="connsiteX7" fmla="*/ 23163 w 229800"/>
              <a:gd name="connsiteY7" fmla="*/ 32628 h 189989"/>
              <a:gd name="connsiteX8" fmla="*/ 86224 w 229800"/>
              <a:gd name="connsiteY8" fmla="*/ 27710 h 189989"/>
              <a:gd name="connsiteX9" fmla="*/ 86780 w 229800"/>
              <a:gd name="connsiteY9" fmla="*/ 16367 h 189989"/>
              <a:gd name="connsiteX10" fmla="*/ 70995 w 229800"/>
              <a:gd name="connsiteY10" fmla="*/ 105 h 189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9800" h="189989">
                <a:moveTo>
                  <a:pt x="70995" y="105"/>
                </a:moveTo>
                <a:cubicBezTo>
                  <a:pt x="120492" y="-2116"/>
                  <a:pt x="183713" y="31280"/>
                  <a:pt x="229800" y="49286"/>
                </a:cubicBezTo>
                <a:cubicBezTo>
                  <a:pt x="229404" y="96087"/>
                  <a:pt x="228055" y="142967"/>
                  <a:pt x="227103" y="189768"/>
                </a:cubicBezTo>
                <a:cubicBezTo>
                  <a:pt x="181412" y="190957"/>
                  <a:pt x="136436" y="187150"/>
                  <a:pt x="90984" y="183422"/>
                </a:cubicBezTo>
                <a:cubicBezTo>
                  <a:pt x="70836" y="181359"/>
                  <a:pt x="39979" y="181359"/>
                  <a:pt x="22449" y="170492"/>
                </a:cubicBezTo>
                <a:cubicBezTo>
                  <a:pt x="10074" y="162798"/>
                  <a:pt x="3570" y="153596"/>
                  <a:pt x="0" y="139715"/>
                </a:cubicBezTo>
                <a:cubicBezTo>
                  <a:pt x="18879" y="118932"/>
                  <a:pt x="50291" y="126864"/>
                  <a:pt x="69329" y="104892"/>
                </a:cubicBezTo>
                <a:cubicBezTo>
                  <a:pt x="68774" y="76415"/>
                  <a:pt x="41407" y="53728"/>
                  <a:pt x="23163" y="32628"/>
                </a:cubicBezTo>
                <a:cubicBezTo>
                  <a:pt x="45056" y="28027"/>
                  <a:pt x="65680" y="40164"/>
                  <a:pt x="86224" y="27710"/>
                </a:cubicBezTo>
                <a:lnTo>
                  <a:pt x="86780" y="16367"/>
                </a:lnTo>
                <a:lnTo>
                  <a:pt x="70995" y="105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6A853C34-5E4D-C09B-49B9-0FE19F36EB49}"/>
              </a:ext>
            </a:extLst>
          </p:cNvPr>
          <p:cNvSpPr/>
          <p:nvPr/>
        </p:nvSpPr>
        <p:spPr>
          <a:xfrm>
            <a:off x="6751069" y="687822"/>
            <a:ext cx="180126" cy="182602"/>
          </a:xfrm>
          <a:custGeom>
            <a:avLst/>
            <a:gdLst>
              <a:gd name="connsiteX0" fmla="*/ 77085 w 180126"/>
              <a:gd name="connsiteY0" fmla="*/ 0 h 182602"/>
              <a:gd name="connsiteX1" fmla="*/ 90967 w 180126"/>
              <a:gd name="connsiteY1" fmla="*/ 1666 h 182602"/>
              <a:gd name="connsiteX2" fmla="*/ 180126 w 180126"/>
              <a:gd name="connsiteY2" fmla="*/ 83686 h 182602"/>
              <a:gd name="connsiteX3" fmla="*/ 97075 w 180126"/>
              <a:gd name="connsiteY3" fmla="*/ 147224 h 182602"/>
              <a:gd name="connsiteX4" fmla="*/ 1173 w 180126"/>
              <a:gd name="connsiteY4" fmla="*/ 182602 h 182602"/>
              <a:gd name="connsiteX5" fmla="*/ 1807 w 180126"/>
              <a:gd name="connsiteY5" fmla="*/ 48625 h 182602"/>
              <a:gd name="connsiteX6" fmla="*/ 77085 w 180126"/>
              <a:gd name="connsiteY6" fmla="*/ 0 h 182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0126" h="182602">
                <a:moveTo>
                  <a:pt x="77085" y="0"/>
                </a:moveTo>
                <a:lnTo>
                  <a:pt x="90967" y="1666"/>
                </a:lnTo>
                <a:cubicBezTo>
                  <a:pt x="117778" y="19276"/>
                  <a:pt x="168862" y="52988"/>
                  <a:pt x="180126" y="83686"/>
                </a:cubicBezTo>
                <a:cubicBezTo>
                  <a:pt x="164183" y="115416"/>
                  <a:pt x="126980" y="131122"/>
                  <a:pt x="97075" y="147224"/>
                </a:cubicBezTo>
                <a:cubicBezTo>
                  <a:pt x="66218" y="161106"/>
                  <a:pt x="32981" y="171259"/>
                  <a:pt x="1173" y="182602"/>
                </a:cubicBezTo>
                <a:cubicBezTo>
                  <a:pt x="-1048" y="137785"/>
                  <a:pt x="300" y="93443"/>
                  <a:pt x="1807" y="48625"/>
                </a:cubicBezTo>
                <a:cubicBezTo>
                  <a:pt x="33220" y="35854"/>
                  <a:pt x="55509" y="27208"/>
                  <a:pt x="7708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598C56F4-94FD-9A93-EEF6-70E0CDF07623}"/>
              </a:ext>
            </a:extLst>
          </p:cNvPr>
          <p:cNvSpPr/>
          <p:nvPr/>
        </p:nvSpPr>
        <p:spPr>
          <a:xfrm>
            <a:off x="6044760" y="630154"/>
            <a:ext cx="64248" cy="42279"/>
          </a:xfrm>
          <a:custGeom>
            <a:avLst/>
            <a:gdLst>
              <a:gd name="connsiteX0" fmla="*/ 12371 w 64248"/>
              <a:gd name="connsiteY0" fmla="*/ 0 h 42279"/>
              <a:gd name="connsiteX1" fmla="*/ 64249 w 64248"/>
              <a:gd name="connsiteY1" fmla="*/ 30222 h 42279"/>
              <a:gd name="connsiteX2" fmla="*/ 59251 w 64248"/>
              <a:gd name="connsiteY2" fmla="*/ 42279 h 42279"/>
              <a:gd name="connsiteX3" fmla="*/ 1107 w 64248"/>
              <a:gd name="connsiteY3" fmla="*/ 35299 h 42279"/>
              <a:gd name="connsiteX4" fmla="*/ 12371 w 64248"/>
              <a:gd name="connsiteY4" fmla="*/ 0 h 4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248" h="42279">
                <a:moveTo>
                  <a:pt x="12371" y="0"/>
                </a:moveTo>
                <a:cubicBezTo>
                  <a:pt x="30536" y="10629"/>
                  <a:pt x="49256" y="14120"/>
                  <a:pt x="64249" y="30222"/>
                </a:cubicBezTo>
                <a:lnTo>
                  <a:pt x="59251" y="42279"/>
                </a:lnTo>
                <a:cubicBezTo>
                  <a:pt x="39896" y="41645"/>
                  <a:pt x="19193" y="42993"/>
                  <a:pt x="1107" y="35299"/>
                </a:cubicBezTo>
                <a:cubicBezTo>
                  <a:pt x="-2859" y="19514"/>
                  <a:pt x="4518" y="13326"/>
                  <a:pt x="1237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07709B7A-40DD-73A8-DBD4-ACDB4983FE0C}"/>
              </a:ext>
            </a:extLst>
          </p:cNvPr>
          <p:cNvSpPr/>
          <p:nvPr/>
        </p:nvSpPr>
        <p:spPr>
          <a:xfrm>
            <a:off x="1937155" y="4540161"/>
            <a:ext cx="1356336" cy="1515869"/>
          </a:xfrm>
          <a:custGeom>
            <a:avLst/>
            <a:gdLst>
              <a:gd name="connsiteX0" fmla="*/ 1355953 w 1356336"/>
              <a:gd name="connsiteY0" fmla="*/ 0 h 1515869"/>
              <a:gd name="connsiteX1" fmla="*/ 1247836 w 1356336"/>
              <a:gd name="connsiteY1" fmla="*/ 336648 h 1515869"/>
              <a:gd name="connsiteX2" fmla="*/ 1289877 w 1356336"/>
              <a:gd name="connsiteY2" fmla="*/ 408515 h 1515869"/>
              <a:gd name="connsiteX3" fmla="*/ 1327000 w 1356336"/>
              <a:gd name="connsiteY3" fmla="*/ 719780 h 1515869"/>
              <a:gd name="connsiteX4" fmla="*/ 1129009 w 1356336"/>
              <a:gd name="connsiteY4" fmla="*/ 953467 h 1515869"/>
              <a:gd name="connsiteX5" fmla="*/ 1232685 w 1356336"/>
              <a:gd name="connsiteY5" fmla="*/ 1152330 h 1515869"/>
              <a:gd name="connsiteX6" fmla="*/ 1235779 w 1356336"/>
              <a:gd name="connsiteY6" fmla="*/ 1158121 h 1515869"/>
              <a:gd name="connsiteX7" fmla="*/ 918723 w 1356336"/>
              <a:gd name="connsiteY7" fmla="*/ 1271315 h 1515869"/>
              <a:gd name="connsiteX8" fmla="*/ 779669 w 1356336"/>
              <a:gd name="connsiteY8" fmla="*/ 1320020 h 1515869"/>
              <a:gd name="connsiteX9" fmla="*/ 365919 w 1356336"/>
              <a:gd name="connsiteY9" fmla="*/ 1431390 h 1515869"/>
              <a:gd name="connsiteX10" fmla="*/ 138816 w 1356336"/>
              <a:gd name="connsiteY10" fmla="*/ 1515869 h 1515869"/>
              <a:gd name="connsiteX11" fmla="*/ 171973 w 1356336"/>
              <a:gd name="connsiteY11" fmla="*/ 1346672 h 1515869"/>
              <a:gd name="connsiteX12" fmla="*/ 0 w 1356336"/>
              <a:gd name="connsiteY12" fmla="*/ 1171923 h 1515869"/>
              <a:gd name="connsiteX13" fmla="*/ 68297 w 1356336"/>
              <a:gd name="connsiteY13" fmla="*/ 1106085 h 1515869"/>
              <a:gd name="connsiteX14" fmla="*/ 204178 w 1356336"/>
              <a:gd name="connsiteY14" fmla="*/ 1174699 h 1515869"/>
              <a:gd name="connsiteX15" fmla="*/ 297462 w 1356336"/>
              <a:gd name="connsiteY15" fmla="*/ 1198972 h 1515869"/>
              <a:gd name="connsiteX16" fmla="*/ 314438 w 1356336"/>
              <a:gd name="connsiteY16" fmla="*/ 1275757 h 1515869"/>
              <a:gd name="connsiteX17" fmla="*/ 275728 w 1356336"/>
              <a:gd name="connsiteY17" fmla="*/ 1316054 h 1515869"/>
              <a:gd name="connsiteX18" fmla="*/ 277552 w 1356336"/>
              <a:gd name="connsiteY18" fmla="*/ 1326763 h 1515869"/>
              <a:gd name="connsiteX19" fmla="*/ 308964 w 1356336"/>
              <a:gd name="connsiteY19" fmla="*/ 1340803 h 1515869"/>
              <a:gd name="connsiteX20" fmla="*/ 382656 w 1356336"/>
              <a:gd name="connsiteY20" fmla="*/ 1279962 h 1515869"/>
              <a:gd name="connsiteX21" fmla="*/ 388367 w 1356336"/>
              <a:gd name="connsiteY21" fmla="*/ 1168354 h 1515869"/>
              <a:gd name="connsiteX22" fmla="*/ 220122 w 1356336"/>
              <a:gd name="connsiteY22" fmla="*/ 1041595 h 1515869"/>
              <a:gd name="connsiteX23" fmla="*/ 347278 w 1356336"/>
              <a:gd name="connsiteY23" fmla="*/ 857248 h 1515869"/>
              <a:gd name="connsiteX24" fmla="*/ 566289 w 1356336"/>
              <a:gd name="connsiteY24" fmla="*/ 837258 h 1515869"/>
              <a:gd name="connsiteX25" fmla="*/ 784349 w 1356336"/>
              <a:gd name="connsiteY25" fmla="*/ 657829 h 1515869"/>
              <a:gd name="connsiteX26" fmla="*/ 734614 w 1356336"/>
              <a:gd name="connsiteY26" fmla="*/ 1113938 h 1515869"/>
              <a:gd name="connsiteX27" fmla="*/ 744529 w 1356336"/>
              <a:gd name="connsiteY27" fmla="*/ 1115762 h 1515869"/>
              <a:gd name="connsiteX28" fmla="*/ 779828 w 1356336"/>
              <a:gd name="connsiteY28" fmla="*/ 1062298 h 1515869"/>
              <a:gd name="connsiteX29" fmla="*/ 792678 w 1356336"/>
              <a:gd name="connsiteY29" fmla="*/ 961796 h 1515869"/>
              <a:gd name="connsiteX30" fmla="*/ 834164 w 1356336"/>
              <a:gd name="connsiteY30" fmla="*/ 668696 h 1515869"/>
              <a:gd name="connsiteX31" fmla="*/ 875492 w 1356336"/>
              <a:gd name="connsiteY31" fmla="*/ 413037 h 1515869"/>
              <a:gd name="connsiteX32" fmla="*/ 1026920 w 1356336"/>
              <a:gd name="connsiteY32" fmla="*/ 334665 h 1515869"/>
              <a:gd name="connsiteX33" fmla="*/ 1355953 w 1356336"/>
              <a:gd name="connsiteY33" fmla="*/ 0 h 151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56336" h="1515869">
                <a:moveTo>
                  <a:pt x="1355953" y="0"/>
                </a:moveTo>
                <a:cubicBezTo>
                  <a:pt x="1363092" y="46563"/>
                  <a:pt x="1268222" y="278980"/>
                  <a:pt x="1247836" y="336648"/>
                </a:cubicBezTo>
                <a:cubicBezTo>
                  <a:pt x="1259496" y="361635"/>
                  <a:pt x="1275440" y="385035"/>
                  <a:pt x="1289877" y="408515"/>
                </a:cubicBezTo>
                <a:cubicBezTo>
                  <a:pt x="1282579" y="511477"/>
                  <a:pt x="1307804" y="619119"/>
                  <a:pt x="1327000" y="719780"/>
                </a:cubicBezTo>
                <a:cubicBezTo>
                  <a:pt x="1266318" y="779590"/>
                  <a:pt x="1153124" y="869701"/>
                  <a:pt x="1129009" y="953467"/>
                </a:cubicBezTo>
                <a:cubicBezTo>
                  <a:pt x="1106561" y="1031283"/>
                  <a:pt x="1198814" y="1090617"/>
                  <a:pt x="1232685" y="1152330"/>
                </a:cubicBezTo>
                <a:lnTo>
                  <a:pt x="1235779" y="1158121"/>
                </a:lnTo>
                <a:cubicBezTo>
                  <a:pt x="1142812" y="1214758"/>
                  <a:pt x="1021447" y="1237444"/>
                  <a:pt x="918723" y="1271315"/>
                </a:cubicBezTo>
                <a:cubicBezTo>
                  <a:pt x="872398" y="1286625"/>
                  <a:pt x="827105" y="1308915"/>
                  <a:pt x="779669" y="1320020"/>
                </a:cubicBezTo>
                <a:cubicBezTo>
                  <a:pt x="639981" y="1352860"/>
                  <a:pt x="496326" y="1364520"/>
                  <a:pt x="365919" y="1431390"/>
                </a:cubicBezTo>
                <a:cubicBezTo>
                  <a:pt x="288975" y="1470814"/>
                  <a:pt x="229641" y="1512300"/>
                  <a:pt x="138816" y="1515869"/>
                </a:cubicBezTo>
                <a:cubicBezTo>
                  <a:pt x="116685" y="1475018"/>
                  <a:pt x="177764" y="1394187"/>
                  <a:pt x="171973" y="1346672"/>
                </a:cubicBezTo>
                <a:cubicBezTo>
                  <a:pt x="163961" y="1280993"/>
                  <a:pt x="50450" y="1210237"/>
                  <a:pt x="0" y="1171923"/>
                </a:cubicBezTo>
                <a:lnTo>
                  <a:pt x="68297" y="1106085"/>
                </a:lnTo>
                <a:cubicBezTo>
                  <a:pt x="112481" y="1140035"/>
                  <a:pt x="151428" y="1158518"/>
                  <a:pt x="204178" y="1174699"/>
                </a:cubicBezTo>
                <a:lnTo>
                  <a:pt x="297462" y="1198972"/>
                </a:lnTo>
                <a:cubicBezTo>
                  <a:pt x="303808" y="1221976"/>
                  <a:pt x="314517" y="1252119"/>
                  <a:pt x="314438" y="1275757"/>
                </a:cubicBezTo>
                <a:cubicBezTo>
                  <a:pt x="314358" y="1296540"/>
                  <a:pt x="289610" y="1302807"/>
                  <a:pt x="275728" y="1316054"/>
                </a:cubicBezTo>
                <a:lnTo>
                  <a:pt x="277552" y="1326763"/>
                </a:lnTo>
                <a:cubicBezTo>
                  <a:pt x="290482" y="1338502"/>
                  <a:pt x="291593" y="1339137"/>
                  <a:pt x="308964" y="1340803"/>
                </a:cubicBezTo>
                <a:cubicBezTo>
                  <a:pt x="340376" y="1330649"/>
                  <a:pt x="363777" y="1306138"/>
                  <a:pt x="382656" y="1279962"/>
                </a:cubicBezTo>
                <a:cubicBezTo>
                  <a:pt x="405104" y="1248867"/>
                  <a:pt x="393840" y="1203573"/>
                  <a:pt x="388367" y="1168354"/>
                </a:cubicBezTo>
                <a:cubicBezTo>
                  <a:pt x="336410" y="1119332"/>
                  <a:pt x="270810" y="1090379"/>
                  <a:pt x="220122" y="1041595"/>
                </a:cubicBezTo>
                <a:cubicBezTo>
                  <a:pt x="266606" y="982261"/>
                  <a:pt x="309599" y="922689"/>
                  <a:pt x="347278" y="857248"/>
                </a:cubicBezTo>
                <a:cubicBezTo>
                  <a:pt x="421207" y="855740"/>
                  <a:pt x="493391" y="849791"/>
                  <a:pt x="566289" y="837258"/>
                </a:cubicBezTo>
                <a:cubicBezTo>
                  <a:pt x="633873" y="772689"/>
                  <a:pt x="703519" y="705343"/>
                  <a:pt x="784349" y="657829"/>
                </a:cubicBezTo>
                <a:cubicBezTo>
                  <a:pt x="783001" y="754365"/>
                  <a:pt x="703281" y="1047306"/>
                  <a:pt x="734614" y="1113938"/>
                </a:cubicBezTo>
                <a:lnTo>
                  <a:pt x="744529" y="1115762"/>
                </a:lnTo>
                <a:cubicBezTo>
                  <a:pt x="761346" y="1103388"/>
                  <a:pt x="773482" y="1082050"/>
                  <a:pt x="779828" y="1062298"/>
                </a:cubicBezTo>
                <a:cubicBezTo>
                  <a:pt x="789664" y="1031680"/>
                  <a:pt x="787443" y="993922"/>
                  <a:pt x="792678" y="961796"/>
                </a:cubicBezTo>
                <a:cubicBezTo>
                  <a:pt x="808781" y="864466"/>
                  <a:pt x="822663" y="766739"/>
                  <a:pt x="834164" y="668696"/>
                </a:cubicBezTo>
                <a:cubicBezTo>
                  <a:pt x="844794" y="583503"/>
                  <a:pt x="851219" y="495692"/>
                  <a:pt x="875492" y="413037"/>
                </a:cubicBezTo>
                <a:cubicBezTo>
                  <a:pt x="924514" y="384480"/>
                  <a:pt x="978057" y="363697"/>
                  <a:pt x="1026920" y="334665"/>
                </a:cubicBezTo>
                <a:cubicBezTo>
                  <a:pt x="1164546" y="253121"/>
                  <a:pt x="1262669" y="126759"/>
                  <a:pt x="1355953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20AA7953-1CF2-9C79-A48D-6FE73B03D7FE}"/>
              </a:ext>
            </a:extLst>
          </p:cNvPr>
          <p:cNvSpPr/>
          <p:nvPr/>
        </p:nvSpPr>
        <p:spPr>
          <a:xfrm>
            <a:off x="10109285" y="2851367"/>
            <a:ext cx="1350480" cy="835037"/>
          </a:xfrm>
          <a:custGeom>
            <a:avLst/>
            <a:gdLst>
              <a:gd name="connsiteX0" fmla="*/ 1062933 w 1350480"/>
              <a:gd name="connsiteY0" fmla="*/ 0 h 835037"/>
              <a:gd name="connsiteX1" fmla="*/ 1094187 w 1350480"/>
              <a:gd name="connsiteY1" fmla="*/ 6267 h 835037"/>
              <a:gd name="connsiteX2" fmla="*/ 1276154 w 1350480"/>
              <a:gd name="connsiteY2" fmla="*/ 85193 h 835037"/>
              <a:gd name="connsiteX3" fmla="*/ 1282898 w 1350480"/>
              <a:gd name="connsiteY3" fmla="*/ 102644 h 835037"/>
              <a:gd name="connsiteX4" fmla="*/ 1113700 w 1350480"/>
              <a:gd name="connsiteY4" fmla="*/ 77578 h 835037"/>
              <a:gd name="connsiteX5" fmla="*/ 992336 w 1350480"/>
              <a:gd name="connsiteY5" fmla="*/ 156584 h 835037"/>
              <a:gd name="connsiteX6" fmla="*/ 989877 w 1350480"/>
              <a:gd name="connsiteY6" fmla="*/ 175701 h 835037"/>
              <a:gd name="connsiteX7" fmla="*/ 1004789 w 1350480"/>
              <a:gd name="connsiteY7" fmla="*/ 179271 h 835037"/>
              <a:gd name="connsiteX8" fmla="*/ 1239111 w 1350480"/>
              <a:gd name="connsiteY8" fmla="*/ 128900 h 835037"/>
              <a:gd name="connsiteX9" fmla="*/ 1348022 w 1350480"/>
              <a:gd name="connsiteY9" fmla="*/ 189900 h 835037"/>
              <a:gd name="connsiteX10" fmla="*/ 1350480 w 1350480"/>
              <a:gd name="connsiteY10" fmla="*/ 193946 h 835037"/>
              <a:gd name="connsiteX11" fmla="*/ 1195483 w 1350480"/>
              <a:gd name="connsiteY11" fmla="*/ 176732 h 835037"/>
              <a:gd name="connsiteX12" fmla="*/ 1098946 w 1350480"/>
              <a:gd name="connsiteY12" fmla="*/ 232497 h 835037"/>
              <a:gd name="connsiteX13" fmla="*/ 1096249 w 1350480"/>
              <a:gd name="connsiteY13" fmla="*/ 230197 h 835037"/>
              <a:gd name="connsiteX14" fmla="*/ 1072770 w 1350480"/>
              <a:gd name="connsiteY14" fmla="*/ 214015 h 835037"/>
              <a:gd name="connsiteX15" fmla="*/ 1063330 w 1350480"/>
              <a:gd name="connsiteY15" fmla="*/ 233052 h 835037"/>
              <a:gd name="connsiteX16" fmla="*/ 1081178 w 1350480"/>
              <a:gd name="connsiteY16" fmla="*/ 377817 h 835037"/>
              <a:gd name="connsiteX17" fmla="*/ 957037 w 1350480"/>
              <a:gd name="connsiteY17" fmla="*/ 175781 h 835037"/>
              <a:gd name="connsiteX18" fmla="*/ 942521 w 1350480"/>
              <a:gd name="connsiteY18" fmla="*/ 174194 h 835037"/>
              <a:gd name="connsiteX19" fmla="*/ 939665 w 1350480"/>
              <a:gd name="connsiteY19" fmla="*/ 199181 h 835037"/>
              <a:gd name="connsiteX20" fmla="*/ 1000030 w 1350480"/>
              <a:gd name="connsiteY20" fmla="*/ 362746 h 835037"/>
              <a:gd name="connsiteX21" fmla="*/ 970443 w 1350480"/>
              <a:gd name="connsiteY21" fmla="*/ 318721 h 835037"/>
              <a:gd name="connsiteX22" fmla="*/ 957592 w 1350480"/>
              <a:gd name="connsiteY22" fmla="*/ 312693 h 835037"/>
              <a:gd name="connsiteX23" fmla="*/ 952277 w 1350480"/>
              <a:gd name="connsiteY23" fmla="*/ 318959 h 835037"/>
              <a:gd name="connsiteX24" fmla="*/ 1071818 w 1350480"/>
              <a:gd name="connsiteY24" fmla="*/ 614439 h 835037"/>
              <a:gd name="connsiteX25" fmla="*/ 1071659 w 1350480"/>
              <a:gd name="connsiteY25" fmla="*/ 610869 h 835037"/>
              <a:gd name="connsiteX26" fmla="*/ 972108 w 1350480"/>
              <a:gd name="connsiteY26" fmla="*/ 444132 h 835037"/>
              <a:gd name="connsiteX27" fmla="*/ 963621 w 1350480"/>
              <a:gd name="connsiteY27" fmla="*/ 442862 h 835037"/>
              <a:gd name="connsiteX28" fmla="*/ 970363 w 1350480"/>
              <a:gd name="connsiteY28" fmla="*/ 469436 h 835037"/>
              <a:gd name="connsiteX29" fmla="*/ 966080 w 1350480"/>
              <a:gd name="connsiteY29" fmla="*/ 471419 h 835037"/>
              <a:gd name="connsiteX30" fmla="*/ 617216 w 1350480"/>
              <a:gd name="connsiteY30" fmla="*/ 344898 h 835037"/>
              <a:gd name="connsiteX31" fmla="*/ 990274 w 1350480"/>
              <a:gd name="connsiteY31" fmla="*/ 611028 h 835037"/>
              <a:gd name="connsiteX32" fmla="*/ 994795 w 1350480"/>
              <a:gd name="connsiteY32" fmla="*/ 620785 h 835037"/>
              <a:gd name="connsiteX33" fmla="*/ 989004 w 1350480"/>
              <a:gd name="connsiteY33" fmla="*/ 631493 h 835037"/>
              <a:gd name="connsiteX34" fmla="*/ 996539 w 1350480"/>
              <a:gd name="connsiteY34" fmla="*/ 626734 h 835037"/>
              <a:gd name="connsiteX35" fmla="*/ 993763 w 1350480"/>
              <a:gd name="connsiteY35" fmla="*/ 630700 h 835037"/>
              <a:gd name="connsiteX36" fmla="*/ 698601 w 1350480"/>
              <a:gd name="connsiteY36" fmla="*/ 426760 h 835037"/>
              <a:gd name="connsiteX37" fmla="*/ 901035 w 1350480"/>
              <a:gd name="connsiteY37" fmla="*/ 629589 h 835037"/>
              <a:gd name="connsiteX38" fmla="*/ 902621 w 1350480"/>
              <a:gd name="connsiteY38" fmla="*/ 639981 h 835037"/>
              <a:gd name="connsiteX39" fmla="*/ 764677 w 1350480"/>
              <a:gd name="connsiteY39" fmla="*/ 565338 h 835037"/>
              <a:gd name="connsiteX40" fmla="*/ 853679 w 1350480"/>
              <a:gd name="connsiteY40" fmla="*/ 684164 h 835037"/>
              <a:gd name="connsiteX41" fmla="*/ 851933 w 1350480"/>
              <a:gd name="connsiteY41" fmla="*/ 692176 h 835037"/>
              <a:gd name="connsiteX42" fmla="*/ 805370 w 1350480"/>
              <a:gd name="connsiteY42" fmla="*/ 623006 h 835037"/>
              <a:gd name="connsiteX43" fmla="*/ 627052 w 1350480"/>
              <a:gd name="connsiteY43" fmla="*/ 480541 h 835037"/>
              <a:gd name="connsiteX44" fmla="*/ 737787 w 1350480"/>
              <a:gd name="connsiteY44" fmla="*/ 652514 h 835037"/>
              <a:gd name="connsiteX45" fmla="*/ 738977 w 1350480"/>
              <a:gd name="connsiteY45" fmla="*/ 679246 h 835037"/>
              <a:gd name="connsiteX46" fmla="*/ 732473 w 1350480"/>
              <a:gd name="connsiteY46" fmla="*/ 686068 h 835037"/>
              <a:gd name="connsiteX47" fmla="*/ 481732 w 1350480"/>
              <a:gd name="connsiteY47" fmla="*/ 531308 h 835037"/>
              <a:gd name="connsiteX48" fmla="*/ 596512 w 1350480"/>
              <a:gd name="connsiteY48" fmla="*/ 794106 h 835037"/>
              <a:gd name="connsiteX49" fmla="*/ 595481 w 1350480"/>
              <a:gd name="connsiteY49" fmla="*/ 835037 h 835037"/>
              <a:gd name="connsiteX50" fmla="*/ 363381 w 1350480"/>
              <a:gd name="connsiteY50" fmla="*/ 729775 h 835037"/>
              <a:gd name="connsiteX51" fmla="*/ 253518 w 1350480"/>
              <a:gd name="connsiteY51" fmla="*/ 715021 h 835037"/>
              <a:gd name="connsiteX52" fmla="*/ 243364 w 1350480"/>
              <a:gd name="connsiteY52" fmla="*/ 600636 h 835037"/>
              <a:gd name="connsiteX53" fmla="*/ 82180 w 1350480"/>
              <a:gd name="connsiteY53" fmla="*/ 359256 h 835037"/>
              <a:gd name="connsiteX54" fmla="*/ 75754 w 1350480"/>
              <a:gd name="connsiteY54" fmla="*/ 321498 h 835037"/>
              <a:gd name="connsiteX55" fmla="*/ 0 w 1350480"/>
              <a:gd name="connsiteY55" fmla="*/ 250265 h 835037"/>
              <a:gd name="connsiteX56" fmla="*/ 12057 w 1350480"/>
              <a:gd name="connsiteY56" fmla="*/ 228848 h 835037"/>
              <a:gd name="connsiteX57" fmla="*/ 2380 w 1350480"/>
              <a:gd name="connsiteY57" fmla="*/ 209255 h 835037"/>
              <a:gd name="connsiteX58" fmla="*/ 130408 w 1350480"/>
              <a:gd name="connsiteY58" fmla="*/ 67504 h 835037"/>
              <a:gd name="connsiteX59" fmla="*/ 184190 w 1350480"/>
              <a:gd name="connsiteY59" fmla="*/ 69884 h 835037"/>
              <a:gd name="connsiteX60" fmla="*/ 185855 w 1350480"/>
              <a:gd name="connsiteY60" fmla="*/ 117002 h 835037"/>
              <a:gd name="connsiteX61" fmla="*/ 245268 w 1350480"/>
              <a:gd name="connsiteY61" fmla="*/ 154046 h 835037"/>
              <a:gd name="connsiteX62" fmla="*/ 273666 w 1350480"/>
              <a:gd name="connsiteY62" fmla="*/ 191566 h 835037"/>
              <a:gd name="connsiteX63" fmla="*/ 274776 w 1350480"/>
              <a:gd name="connsiteY63" fmla="*/ 195056 h 835037"/>
              <a:gd name="connsiteX64" fmla="*/ 278108 w 1350480"/>
              <a:gd name="connsiteY64" fmla="*/ 195373 h 835037"/>
              <a:gd name="connsiteX65" fmla="*/ 333952 w 1350480"/>
              <a:gd name="connsiteY65" fmla="*/ 137309 h 835037"/>
              <a:gd name="connsiteX66" fmla="*/ 406929 w 1350480"/>
              <a:gd name="connsiteY66" fmla="*/ 140482 h 835037"/>
              <a:gd name="connsiteX67" fmla="*/ 411609 w 1350480"/>
              <a:gd name="connsiteY67" fmla="*/ 178240 h 835037"/>
              <a:gd name="connsiteX68" fmla="*/ 416686 w 1350480"/>
              <a:gd name="connsiteY68" fmla="*/ 183871 h 835037"/>
              <a:gd name="connsiteX69" fmla="*/ 450398 w 1350480"/>
              <a:gd name="connsiteY69" fmla="*/ 182920 h 835037"/>
              <a:gd name="connsiteX70" fmla="*/ 455396 w 1350480"/>
              <a:gd name="connsiteY70" fmla="*/ 184982 h 835037"/>
              <a:gd name="connsiteX71" fmla="*/ 506242 w 1350480"/>
              <a:gd name="connsiteY71" fmla="*/ 106611 h 835037"/>
              <a:gd name="connsiteX72" fmla="*/ 562244 w 1350480"/>
              <a:gd name="connsiteY72" fmla="*/ 118747 h 835037"/>
              <a:gd name="connsiteX73" fmla="*/ 577474 w 1350480"/>
              <a:gd name="connsiteY73" fmla="*/ 81862 h 835037"/>
              <a:gd name="connsiteX74" fmla="*/ 620785 w 1350480"/>
              <a:gd name="connsiteY74" fmla="*/ 23480 h 835037"/>
              <a:gd name="connsiteX75" fmla="*/ 674170 w 1350480"/>
              <a:gd name="connsiteY75" fmla="*/ 57430 h 835037"/>
              <a:gd name="connsiteX76" fmla="*/ 718432 w 1350480"/>
              <a:gd name="connsiteY76" fmla="*/ 60365 h 835037"/>
              <a:gd name="connsiteX77" fmla="*/ 703202 w 1350480"/>
              <a:gd name="connsiteY77" fmla="*/ 105659 h 835037"/>
              <a:gd name="connsiteX78" fmla="*/ 740405 w 1350480"/>
              <a:gd name="connsiteY78" fmla="*/ 130804 h 835037"/>
              <a:gd name="connsiteX79" fmla="*/ 744847 w 1350480"/>
              <a:gd name="connsiteY79" fmla="*/ 166183 h 835037"/>
              <a:gd name="connsiteX80" fmla="*/ 760632 w 1350480"/>
              <a:gd name="connsiteY80" fmla="*/ 138578 h 835037"/>
              <a:gd name="connsiteX81" fmla="*/ 801166 w 1350480"/>
              <a:gd name="connsiteY81" fmla="*/ 129218 h 835037"/>
              <a:gd name="connsiteX82" fmla="*/ 841701 w 1350480"/>
              <a:gd name="connsiteY82" fmla="*/ 71391 h 835037"/>
              <a:gd name="connsiteX83" fmla="*/ 916582 w 1350480"/>
              <a:gd name="connsiteY83" fmla="*/ 28636 h 835037"/>
              <a:gd name="connsiteX84" fmla="*/ 950215 w 1350480"/>
              <a:gd name="connsiteY84" fmla="*/ 74564 h 835037"/>
              <a:gd name="connsiteX85" fmla="*/ 952357 w 1350480"/>
              <a:gd name="connsiteY85" fmla="*/ 65045 h 835037"/>
              <a:gd name="connsiteX86" fmla="*/ 953467 w 1350480"/>
              <a:gd name="connsiteY86" fmla="*/ 71708 h 835037"/>
              <a:gd name="connsiteX87" fmla="*/ 956720 w 1350480"/>
              <a:gd name="connsiteY87" fmla="*/ 45452 h 835037"/>
              <a:gd name="connsiteX88" fmla="*/ 993129 w 1350480"/>
              <a:gd name="connsiteY88" fmla="*/ 12216 h 835037"/>
              <a:gd name="connsiteX89" fmla="*/ 1057540 w 1350480"/>
              <a:gd name="connsiteY89" fmla="*/ 28398 h 835037"/>
              <a:gd name="connsiteX90" fmla="*/ 1065154 w 1350480"/>
              <a:gd name="connsiteY90" fmla="*/ 21417 h 835037"/>
              <a:gd name="connsiteX91" fmla="*/ 1062933 w 1350480"/>
              <a:gd name="connsiteY91" fmla="*/ 0 h 835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350480" h="835037">
                <a:moveTo>
                  <a:pt x="1062933" y="0"/>
                </a:moveTo>
                <a:lnTo>
                  <a:pt x="1094187" y="6267"/>
                </a:lnTo>
                <a:cubicBezTo>
                  <a:pt x="1147017" y="19910"/>
                  <a:pt x="1247677" y="34902"/>
                  <a:pt x="1276154" y="85193"/>
                </a:cubicBezTo>
                <a:cubicBezTo>
                  <a:pt x="1279327" y="90825"/>
                  <a:pt x="1281152" y="96457"/>
                  <a:pt x="1282898" y="102644"/>
                </a:cubicBezTo>
                <a:cubicBezTo>
                  <a:pt x="1230068" y="69408"/>
                  <a:pt x="1174145" y="63380"/>
                  <a:pt x="1113700" y="77578"/>
                </a:cubicBezTo>
                <a:cubicBezTo>
                  <a:pt x="1069518" y="87970"/>
                  <a:pt x="1016847" y="116843"/>
                  <a:pt x="992336" y="156584"/>
                </a:cubicBezTo>
                <a:cubicBezTo>
                  <a:pt x="987100" y="165072"/>
                  <a:pt x="987418" y="166738"/>
                  <a:pt x="989877" y="175701"/>
                </a:cubicBezTo>
                <a:lnTo>
                  <a:pt x="1004789" y="179271"/>
                </a:lnTo>
                <a:cubicBezTo>
                  <a:pt x="1076260" y="132629"/>
                  <a:pt x="1153600" y="110974"/>
                  <a:pt x="1239111" y="128900"/>
                </a:cubicBezTo>
                <a:cubicBezTo>
                  <a:pt x="1277424" y="136912"/>
                  <a:pt x="1326128" y="155791"/>
                  <a:pt x="1348022" y="189900"/>
                </a:cubicBezTo>
                <a:cubicBezTo>
                  <a:pt x="1348894" y="191249"/>
                  <a:pt x="1349687" y="192597"/>
                  <a:pt x="1350480" y="193946"/>
                </a:cubicBezTo>
                <a:cubicBezTo>
                  <a:pt x="1300110" y="172052"/>
                  <a:pt x="1249661" y="156108"/>
                  <a:pt x="1195483" y="176732"/>
                </a:cubicBezTo>
                <a:cubicBezTo>
                  <a:pt x="1161215" y="189821"/>
                  <a:pt x="1134324" y="226944"/>
                  <a:pt x="1098946" y="232497"/>
                </a:cubicBezTo>
                <a:lnTo>
                  <a:pt x="1096249" y="230197"/>
                </a:lnTo>
                <a:cubicBezTo>
                  <a:pt x="1088635" y="223613"/>
                  <a:pt x="1081812" y="218695"/>
                  <a:pt x="1072770" y="214015"/>
                </a:cubicBezTo>
                <a:cubicBezTo>
                  <a:pt x="1064361" y="220916"/>
                  <a:pt x="1064441" y="222105"/>
                  <a:pt x="1063330" y="233052"/>
                </a:cubicBezTo>
                <a:cubicBezTo>
                  <a:pt x="1058253" y="280170"/>
                  <a:pt x="1080305" y="330065"/>
                  <a:pt x="1081178" y="377817"/>
                </a:cubicBezTo>
                <a:cubicBezTo>
                  <a:pt x="1056350" y="315390"/>
                  <a:pt x="1013277" y="214887"/>
                  <a:pt x="957037" y="175781"/>
                </a:cubicBezTo>
                <a:lnTo>
                  <a:pt x="942521" y="174194"/>
                </a:lnTo>
                <a:cubicBezTo>
                  <a:pt x="935858" y="184268"/>
                  <a:pt x="937523" y="187838"/>
                  <a:pt x="939665" y="199181"/>
                </a:cubicBezTo>
                <a:cubicBezTo>
                  <a:pt x="951484" y="261846"/>
                  <a:pt x="1004631" y="292386"/>
                  <a:pt x="1000030" y="362746"/>
                </a:cubicBezTo>
                <a:cubicBezTo>
                  <a:pt x="995033" y="344184"/>
                  <a:pt x="987814" y="328795"/>
                  <a:pt x="970443" y="318721"/>
                </a:cubicBezTo>
                <a:cubicBezTo>
                  <a:pt x="966318" y="316342"/>
                  <a:pt x="961955" y="314517"/>
                  <a:pt x="957592" y="312693"/>
                </a:cubicBezTo>
                <a:lnTo>
                  <a:pt x="952277" y="318959"/>
                </a:lnTo>
                <a:cubicBezTo>
                  <a:pt x="974250" y="407484"/>
                  <a:pt x="1093553" y="496961"/>
                  <a:pt x="1071818" y="614439"/>
                </a:cubicBezTo>
                <a:cubicBezTo>
                  <a:pt x="1071739" y="613249"/>
                  <a:pt x="1071739" y="612059"/>
                  <a:pt x="1071659" y="610869"/>
                </a:cubicBezTo>
                <a:cubicBezTo>
                  <a:pt x="1066503" y="560102"/>
                  <a:pt x="1011611" y="477765"/>
                  <a:pt x="972108" y="444132"/>
                </a:cubicBezTo>
                <a:lnTo>
                  <a:pt x="963621" y="442862"/>
                </a:lnTo>
                <a:lnTo>
                  <a:pt x="970363" y="469436"/>
                </a:lnTo>
                <a:lnTo>
                  <a:pt x="966080" y="471419"/>
                </a:lnTo>
                <a:cubicBezTo>
                  <a:pt x="840986" y="374327"/>
                  <a:pt x="780939" y="342360"/>
                  <a:pt x="617216" y="344898"/>
                </a:cubicBezTo>
                <a:cubicBezTo>
                  <a:pt x="782366" y="388209"/>
                  <a:pt x="905080" y="454840"/>
                  <a:pt x="990274" y="611028"/>
                </a:cubicBezTo>
                <a:cubicBezTo>
                  <a:pt x="992970" y="615867"/>
                  <a:pt x="993050" y="616343"/>
                  <a:pt x="994795" y="620785"/>
                </a:cubicBezTo>
                <a:lnTo>
                  <a:pt x="989004" y="631493"/>
                </a:lnTo>
                <a:lnTo>
                  <a:pt x="996539" y="626734"/>
                </a:lnTo>
                <a:lnTo>
                  <a:pt x="993763" y="630700"/>
                </a:lnTo>
                <a:cubicBezTo>
                  <a:pt x="922134" y="527500"/>
                  <a:pt x="820918" y="454840"/>
                  <a:pt x="698601" y="426760"/>
                </a:cubicBezTo>
                <a:cubicBezTo>
                  <a:pt x="757460" y="456585"/>
                  <a:pt x="878190" y="567162"/>
                  <a:pt x="901035" y="629589"/>
                </a:cubicBezTo>
                <a:cubicBezTo>
                  <a:pt x="902780" y="634428"/>
                  <a:pt x="902541" y="635460"/>
                  <a:pt x="902621" y="639981"/>
                </a:cubicBezTo>
                <a:cubicBezTo>
                  <a:pt x="845747" y="608807"/>
                  <a:pt x="834165" y="583582"/>
                  <a:pt x="764677" y="565338"/>
                </a:cubicBezTo>
                <a:cubicBezTo>
                  <a:pt x="814334" y="595005"/>
                  <a:pt x="836941" y="629272"/>
                  <a:pt x="853679" y="684164"/>
                </a:cubicBezTo>
                <a:lnTo>
                  <a:pt x="851933" y="692176"/>
                </a:lnTo>
                <a:cubicBezTo>
                  <a:pt x="832579" y="672186"/>
                  <a:pt x="820601" y="646089"/>
                  <a:pt x="805370" y="623006"/>
                </a:cubicBezTo>
                <a:cubicBezTo>
                  <a:pt x="764519" y="561134"/>
                  <a:pt x="698601" y="501165"/>
                  <a:pt x="627052" y="480541"/>
                </a:cubicBezTo>
                <a:cubicBezTo>
                  <a:pt x="684006" y="515523"/>
                  <a:pt x="722953" y="588104"/>
                  <a:pt x="737787" y="652514"/>
                </a:cubicBezTo>
                <a:cubicBezTo>
                  <a:pt x="739929" y="661478"/>
                  <a:pt x="740326" y="670124"/>
                  <a:pt x="738977" y="679246"/>
                </a:cubicBezTo>
                <a:lnTo>
                  <a:pt x="732473" y="686068"/>
                </a:lnTo>
                <a:cubicBezTo>
                  <a:pt x="656877" y="643392"/>
                  <a:pt x="559944" y="553280"/>
                  <a:pt x="481732" y="531308"/>
                </a:cubicBezTo>
                <a:cubicBezTo>
                  <a:pt x="536147" y="573270"/>
                  <a:pt x="587707" y="726364"/>
                  <a:pt x="596512" y="794106"/>
                </a:cubicBezTo>
                <a:cubicBezTo>
                  <a:pt x="598337" y="807750"/>
                  <a:pt x="597305" y="821473"/>
                  <a:pt x="595481" y="835037"/>
                </a:cubicBezTo>
                <a:cubicBezTo>
                  <a:pt x="552171" y="771023"/>
                  <a:pt x="436041" y="743656"/>
                  <a:pt x="363381" y="729775"/>
                </a:cubicBezTo>
                <a:cubicBezTo>
                  <a:pt x="327051" y="722715"/>
                  <a:pt x="290324" y="717797"/>
                  <a:pt x="253518" y="715021"/>
                </a:cubicBezTo>
                <a:cubicBezTo>
                  <a:pt x="267320" y="689161"/>
                  <a:pt x="251852" y="627527"/>
                  <a:pt x="243364" y="600636"/>
                </a:cubicBezTo>
                <a:cubicBezTo>
                  <a:pt x="205606" y="480938"/>
                  <a:pt x="142386" y="449208"/>
                  <a:pt x="82180" y="359256"/>
                </a:cubicBezTo>
                <a:cubicBezTo>
                  <a:pt x="71947" y="343946"/>
                  <a:pt x="90508" y="337362"/>
                  <a:pt x="75754" y="321498"/>
                </a:cubicBezTo>
                <a:cubicBezTo>
                  <a:pt x="52591" y="296511"/>
                  <a:pt x="16182" y="281439"/>
                  <a:pt x="0" y="250265"/>
                </a:cubicBezTo>
                <a:lnTo>
                  <a:pt x="12057" y="228848"/>
                </a:lnTo>
                <a:cubicBezTo>
                  <a:pt x="9043" y="222026"/>
                  <a:pt x="6267" y="215601"/>
                  <a:pt x="2380" y="209255"/>
                </a:cubicBezTo>
                <a:cubicBezTo>
                  <a:pt x="61238" y="196881"/>
                  <a:pt x="90192" y="78847"/>
                  <a:pt x="130408" y="67504"/>
                </a:cubicBezTo>
                <a:cubicBezTo>
                  <a:pt x="147145" y="62824"/>
                  <a:pt x="168562" y="61872"/>
                  <a:pt x="184190" y="69884"/>
                </a:cubicBezTo>
                <a:cubicBezTo>
                  <a:pt x="191725" y="86224"/>
                  <a:pt x="187600" y="99392"/>
                  <a:pt x="185855" y="117002"/>
                </a:cubicBezTo>
                <a:cubicBezTo>
                  <a:pt x="195850" y="136277"/>
                  <a:pt x="225834" y="144131"/>
                  <a:pt x="245268" y="154046"/>
                </a:cubicBezTo>
                <a:cubicBezTo>
                  <a:pt x="263037" y="163089"/>
                  <a:pt x="267955" y="172925"/>
                  <a:pt x="273666" y="191566"/>
                </a:cubicBezTo>
                <a:cubicBezTo>
                  <a:pt x="274063" y="192756"/>
                  <a:pt x="274380" y="193946"/>
                  <a:pt x="274776" y="195056"/>
                </a:cubicBezTo>
                <a:cubicBezTo>
                  <a:pt x="275807" y="195136"/>
                  <a:pt x="276998" y="195373"/>
                  <a:pt x="278108" y="195373"/>
                </a:cubicBezTo>
                <a:cubicBezTo>
                  <a:pt x="320864" y="194660"/>
                  <a:pt x="312693" y="158568"/>
                  <a:pt x="333952" y="137309"/>
                </a:cubicBezTo>
                <a:cubicBezTo>
                  <a:pt x="355607" y="132867"/>
                  <a:pt x="387178" y="129059"/>
                  <a:pt x="406929" y="140482"/>
                </a:cubicBezTo>
                <a:cubicBezTo>
                  <a:pt x="416369" y="156108"/>
                  <a:pt x="413989" y="160789"/>
                  <a:pt x="411609" y="178240"/>
                </a:cubicBezTo>
                <a:lnTo>
                  <a:pt x="416686" y="183871"/>
                </a:lnTo>
                <a:cubicBezTo>
                  <a:pt x="427078" y="182365"/>
                  <a:pt x="440324" y="179271"/>
                  <a:pt x="450398" y="182920"/>
                </a:cubicBezTo>
                <a:cubicBezTo>
                  <a:pt x="452065" y="183554"/>
                  <a:pt x="453730" y="184348"/>
                  <a:pt x="455396" y="184982"/>
                </a:cubicBezTo>
                <a:cubicBezTo>
                  <a:pt x="489108" y="171894"/>
                  <a:pt x="481889" y="118747"/>
                  <a:pt x="506242" y="106611"/>
                </a:cubicBezTo>
                <a:cubicBezTo>
                  <a:pt x="526152" y="96616"/>
                  <a:pt x="544080" y="110418"/>
                  <a:pt x="562244" y="118747"/>
                </a:cubicBezTo>
                <a:cubicBezTo>
                  <a:pt x="565338" y="104628"/>
                  <a:pt x="567638" y="93046"/>
                  <a:pt x="577474" y="81862"/>
                </a:cubicBezTo>
                <a:cubicBezTo>
                  <a:pt x="593816" y="63300"/>
                  <a:pt x="602779" y="40772"/>
                  <a:pt x="620785" y="23480"/>
                </a:cubicBezTo>
                <a:cubicBezTo>
                  <a:pt x="653149" y="20466"/>
                  <a:pt x="651959" y="44025"/>
                  <a:pt x="674170" y="57430"/>
                </a:cubicBezTo>
                <a:cubicBezTo>
                  <a:pt x="683292" y="62983"/>
                  <a:pt x="702329" y="49815"/>
                  <a:pt x="718432" y="60365"/>
                </a:cubicBezTo>
                <a:cubicBezTo>
                  <a:pt x="719622" y="82179"/>
                  <a:pt x="705741" y="87335"/>
                  <a:pt x="703202" y="105659"/>
                </a:cubicBezTo>
                <a:cubicBezTo>
                  <a:pt x="701933" y="115098"/>
                  <a:pt x="731600" y="120968"/>
                  <a:pt x="740405" y="130804"/>
                </a:cubicBezTo>
                <a:cubicBezTo>
                  <a:pt x="740484" y="143337"/>
                  <a:pt x="739849" y="154522"/>
                  <a:pt x="744847" y="166183"/>
                </a:cubicBezTo>
                <a:cubicBezTo>
                  <a:pt x="757538" y="156029"/>
                  <a:pt x="752858" y="146590"/>
                  <a:pt x="760632" y="138578"/>
                </a:cubicBezTo>
                <a:cubicBezTo>
                  <a:pt x="766660" y="132311"/>
                  <a:pt x="791727" y="139133"/>
                  <a:pt x="801166" y="129218"/>
                </a:cubicBezTo>
                <a:cubicBezTo>
                  <a:pt x="817348" y="112163"/>
                  <a:pt x="823059" y="86780"/>
                  <a:pt x="841701" y="71391"/>
                </a:cubicBezTo>
                <a:cubicBezTo>
                  <a:pt x="863277" y="53543"/>
                  <a:pt x="893895" y="45928"/>
                  <a:pt x="916582" y="28636"/>
                </a:cubicBezTo>
                <a:cubicBezTo>
                  <a:pt x="931177" y="41328"/>
                  <a:pt x="940141" y="58223"/>
                  <a:pt x="950215" y="74564"/>
                </a:cubicBezTo>
                <a:lnTo>
                  <a:pt x="952357" y="65045"/>
                </a:lnTo>
                <a:lnTo>
                  <a:pt x="953467" y="71708"/>
                </a:lnTo>
                <a:cubicBezTo>
                  <a:pt x="953388" y="63062"/>
                  <a:pt x="953229" y="53464"/>
                  <a:pt x="956720" y="45452"/>
                </a:cubicBezTo>
                <a:cubicBezTo>
                  <a:pt x="962193" y="32523"/>
                  <a:pt x="979802" y="16975"/>
                  <a:pt x="993129" y="12216"/>
                </a:cubicBezTo>
                <a:cubicBezTo>
                  <a:pt x="1012722" y="5156"/>
                  <a:pt x="1039612" y="20148"/>
                  <a:pt x="1057540" y="28398"/>
                </a:cubicBezTo>
                <a:lnTo>
                  <a:pt x="1065154" y="21417"/>
                </a:lnTo>
                <a:lnTo>
                  <a:pt x="1062933" y="0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9F29F3DC-001E-C9B4-4C0C-1C3C09D33B4A}"/>
              </a:ext>
            </a:extLst>
          </p:cNvPr>
          <p:cNvSpPr/>
          <p:nvPr/>
        </p:nvSpPr>
        <p:spPr>
          <a:xfrm>
            <a:off x="5353461" y="1248956"/>
            <a:ext cx="1228869" cy="792123"/>
          </a:xfrm>
          <a:custGeom>
            <a:avLst/>
            <a:gdLst>
              <a:gd name="connsiteX0" fmla="*/ 18792 w 1228869"/>
              <a:gd name="connsiteY0" fmla="*/ 792123 h 792123"/>
              <a:gd name="connsiteX1" fmla="*/ 7290 w 1228869"/>
              <a:gd name="connsiteY1" fmla="*/ 576760 h 792123"/>
              <a:gd name="connsiteX2" fmla="*/ 239549 w 1228869"/>
              <a:gd name="connsiteY2" fmla="*/ 190376 h 792123"/>
              <a:gd name="connsiteX3" fmla="*/ 401765 w 1228869"/>
              <a:gd name="connsiteY3" fmla="*/ 124379 h 792123"/>
              <a:gd name="connsiteX4" fmla="*/ 585398 w 1228869"/>
              <a:gd name="connsiteY4" fmla="*/ 0 h 792123"/>
              <a:gd name="connsiteX5" fmla="*/ 826145 w 1228869"/>
              <a:gd name="connsiteY5" fmla="*/ 17768 h 792123"/>
              <a:gd name="connsiteX6" fmla="*/ 931645 w 1228869"/>
              <a:gd name="connsiteY6" fmla="*/ 21417 h 792123"/>
              <a:gd name="connsiteX7" fmla="*/ 1065860 w 1228869"/>
              <a:gd name="connsiteY7" fmla="*/ 52353 h 792123"/>
              <a:gd name="connsiteX8" fmla="*/ 631406 w 1228869"/>
              <a:gd name="connsiteY8" fmla="*/ 141909 h 792123"/>
              <a:gd name="connsiteX9" fmla="*/ 578259 w 1228869"/>
              <a:gd name="connsiteY9" fmla="*/ 176891 h 792123"/>
              <a:gd name="connsiteX10" fmla="*/ 595631 w 1228869"/>
              <a:gd name="connsiteY10" fmla="*/ 195056 h 792123"/>
              <a:gd name="connsiteX11" fmla="*/ 806314 w 1228869"/>
              <a:gd name="connsiteY11" fmla="*/ 193549 h 792123"/>
              <a:gd name="connsiteX12" fmla="*/ 490052 w 1228869"/>
              <a:gd name="connsiteY12" fmla="*/ 398045 h 792123"/>
              <a:gd name="connsiteX13" fmla="*/ 846690 w 1228869"/>
              <a:gd name="connsiteY13" fmla="*/ 184982 h 792123"/>
              <a:gd name="connsiteX14" fmla="*/ 1178975 w 1228869"/>
              <a:gd name="connsiteY14" fmla="*/ 89873 h 792123"/>
              <a:gd name="connsiteX15" fmla="*/ 1228870 w 1228869"/>
              <a:gd name="connsiteY15" fmla="*/ 149366 h 792123"/>
              <a:gd name="connsiteX16" fmla="*/ 1214433 w 1228869"/>
              <a:gd name="connsiteY16" fmla="*/ 180143 h 792123"/>
              <a:gd name="connsiteX17" fmla="*/ 1098779 w 1228869"/>
              <a:gd name="connsiteY17" fmla="*/ 238605 h 792123"/>
              <a:gd name="connsiteX18" fmla="*/ 859064 w 1228869"/>
              <a:gd name="connsiteY18" fmla="*/ 581440 h 792123"/>
              <a:gd name="connsiteX19" fmla="*/ 741586 w 1228869"/>
              <a:gd name="connsiteY19" fmla="*/ 406374 h 792123"/>
              <a:gd name="connsiteX20" fmla="*/ 688915 w 1228869"/>
              <a:gd name="connsiteY20" fmla="*/ 393999 h 792123"/>
              <a:gd name="connsiteX21" fmla="*/ 683125 w 1228869"/>
              <a:gd name="connsiteY21" fmla="*/ 406453 h 792123"/>
              <a:gd name="connsiteX22" fmla="*/ 730560 w 1228869"/>
              <a:gd name="connsiteY22" fmla="*/ 461186 h 792123"/>
              <a:gd name="connsiteX23" fmla="*/ 529317 w 1228869"/>
              <a:gd name="connsiteY23" fmla="*/ 470467 h 792123"/>
              <a:gd name="connsiteX24" fmla="*/ 481088 w 1228869"/>
              <a:gd name="connsiteY24" fmla="*/ 505528 h 792123"/>
              <a:gd name="connsiteX25" fmla="*/ 648857 w 1228869"/>
              <a:gd name="connsiteY25" fmla="*/ 532498 h 792123"/>
              <a:gd name="connsiteX26" fmla="*/ 655917 w 1228869"/>
              <a:gd name="connsiteY26" fmla="*/ 540906 h 792123"/>
              <a:gd name="connsiteX27" fmla="*/ 596186 w 1228869"/>
              <a:gd name="connsiteY27" fmla="*/ 550187 h 792123"/>
              <a:gd name="connsiteX28" fmla="*/ 442616 w 1228869"/>
              <a:gd name="connsiteY28" fmla="*/ 681546 h 792123"/>
              <a:gd name="connsiteX29" fmla="*/ 359486 w 1228869"/>
              <a:gd name="connsiteY29" fmla="*/ 459520 h 792123"/>
              <a:gd name="connsiteX30" fmla="*/ 346556 w 1228869"/>
              <a:gd name="connsiteY30" fmla="*/ 461662 h 792123"/>
              <a:gd name="connsiteX31" fmla="*/ 344493 w 1228869"/>
              <a:gd name="connsiteY31" fmla="*/ 553518 h 792123"/>
              <a:gd name="connsiteX32" fmla="*/ 352743 w 1228869"/>
              <a:gd name="connsiteY32" fmla="*/ 583582 h 792123"/>
              <a:gd name="connsiteX33" fmla="*/ 99622 w 1228869"/>
              <a:gd name="connsiteY33" fmla="*/ 481889 h 792123"/>
              <a:gd name="connsiteX34" fmla="*/ 245260 w 1228869"/>
              <a:gd name="connsiteY34" fmla="*/ 613408 h 792123"/>
              <a:gd name="connsiteX35" fmla="*/ 45524 w 1228869"/>
              <a:gd name="connsiteY35" fmla="*/ 643709 h 792123"/>
              <a:gd name="connsiteX36" fmla="*/ 30770 w 1228869"/>
              <a:gd name="connsiteY36" fmla="*/ 662588 h 792123"/>
              <a:gd name="connsiteX37" fmla="*/ 65592 w 1228869"/>
              <a:gd name="connsiteY37" fmla="*/ 686226 h 792123"/>
              <a:gd name="connsiteX38" fmla="*/ 203298 w 1228869"/>
              <a:gd name="connsiteY38" fmla="*/ 706454 h 792123"/>
              <a:gd name="connsiteX39" fmla="*/ 208850 w 1228869"/>
              <a:gd name="connsiteY39" fmla="*/ 692652 h 792123"/>
              <a:gd name="connsiteX40" fmla="*/ 217100 w 1228869"/>
              <a:gd name="connsiteY40" fmla="*/ 711848 h 792123"/>
              <a:gd name="connsiteX41" fmla="*/ 212737 w 1228869"/>
              <a:gd name="connsiteY41" fmla="*/ 713117 h 792123"/>
              <a:gd name="connsiteX42" fmla="*/ 212023 w 1228869"/>
              <a:gd name="connsiteY42" fmla="*/ 708834 h 792123"/>
              <a:gd name="connsiteX43" fmla="*/ 215752 w 1228869"/>
              <a:gd name="connsiteY43" fmla="*/ 712879 h 792123"/>
              <a:gd name="connsiteX44" fmla="*/ 29659 w 1228869"/>
              <a:gd name="connsiteY44" fmla="*/ 780938 h 792123"/>
              <a:gd name="connsiteX45" fmla="*/ 18792 w 1228869"/>
              <a:gd name="connsiteY45" fmla="*/ 792123 h 79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228869" h="792123">
                <a:moveTo>
                  <a:pt x="18792" y="792123"/>
                </a:moveTo>
                <a:cubicBezTo>
                  <a:pt x="-7464" y="738263"/>
                  <a:pt x="-1039" y="635063"/>
                  <a:pt x="7290" y="576760"/>
                </a:cubicBezTo>
                <a:cubicBezTo>
                  <a:pt x="25534" y="448336"/>
                  <a:pt x="129448" y="261291"/>
                  <a:pt x="239549" y="190376"/>
                </a:cubicBezTo>
                <a:cubicBezTo>
                  <a:pt x="287539" y="159519"/>
                  <a:pt x="349808" y="148097"/>
                  <a:pt x="401765" y="124379"/>
                </a:cubicBezTo>
                <a:cubicBezTo>
                  <a:pt x="467921" y="94157"/>
                  <a:pt x="527413" y="43469"/>
                  <a:pt x="585398" y="0"/>
                </a:cubicBezTo>
                <a:cubicBezTo>
                  <a:pt x="667260" y="23718"/>
                  <a:pt x="741586" y="31967"/>
                  <a:pt x="826145" y="17768"/>
                </a:cubicBezTo>
                <a:cubicBezTo>
                  <a:pt x="861761" y="24194"/>
                  <a:pt x="896584" y="16341"/>
                  <a:pt x="931645" y="21417"/>
                </a:cubicBezTo>
                <a:cubicBezTo>
                  <a:pt x="977890" y="28160"/>
                  <a:pt x="1017790" y="48229"/>
                  <a:pt x="1065860" y="52353"/>
                </a:cubicBezTo>
                <a:cubicBezTo>
                  <a:pt x="867234" y="130566"/>
                  <a:pt x="852004" y="152460"/>
                  <a:pt x="631406" y="141909"/>
                </a:cubicBezTo>
                <a:cubicBezTo>
                  <a:pt x="614669" y="152777"/>
                  <a:pt x="592855" y="163644"/>
                  <a:pt x="578259" y="176891"/>
                </a:cubicBezTo>
                <a:cubicBezTo>
                  <a:pt x="584843" y="182840"/>
                  <a:pt x="590634" y="187758"/>
                  <a:pt x="595631" y="195056"/>
                </a:cubicBezTo>
                <a:cubicBezTo>
                  <a:pt x="655996" y="165706"/>
                  <a:pt x="740951" y="190297"/>
                  <a:pt x="806314" y="193549"/>
                </a:cubicBezTo>
                <a:cubicBezTo>
                  <a:pt x="718186" y="338552"/>
                  <a:pt x="617524" y="312455"/>
                  <a:pt x="490052" y="398045"/>
                </a:cubicBezTo>
                <a:cubicBezTo>
                  <a:pt x="636642" y="342756"/>
                  <a:pt x="749439" y="322925"/>
                  <a:pt x="846690" y="184982"/>
                </a:cubicBezTo>
                <a:cubicBezTo>
                  <a:pt x="955125" y="141354"/>
                  <a:pt x="1060149" y="92174"/>
                  <a:pt x="1178975" y="89873"/>
                </a:cubicBezTo>
                <a:cubicBezTo>
                  <a:pt x="1197457" y="108038"/>
                  <a:pt x="1217685" y="125569"/>
                  <a:pt x="1228870" y="149366"/>
                </a:cubicBezTo>
                <a:cubicBezTo>
                  <a:pt x="1227838" y="164199"/>
                  <a:pt x="1226172" y="169355"/>
                  <a:pt x="1214433" y="180143"/>
                </a:cubicBezTo>
                <a:cubicBezTo>
                  <a:pt x="1185718" y="206399"/>
                  <a:pt x="1134633" y="221709"/>
                  <a:pt x="1098779" y="238605"/>
                </a:cubicBezTo>
                <a:cubicBezTo>
                  <a:pt x="952745" y="307219"/>
                  <a:pt x="889683" y="431519"/>
                  <a:pt x="859064" y="581440"/>
                </a:cubicBezTo>
                <a:cubicBezTo>
                  <a:pt x="838202" y="508621"/>
                  <a:pt x="811629" y="445321"/>
                  <a:pt x="741586" y="406374"/>
                </a:cubicBezTo>
                <a:cubicBezTo>
                  <a:pt x="724770" y="397013"/>
                  <a:pt x="708350" y="389954"/>
                  <a:pt x="688915" y="393999"/>
                </a:cubicBezTo>
                <a:cubicBezTo>
                  <a:pt x="686139" y="398203"/>
                  <a:pt x="681935" y="401297"/>
                  <a:pt x="683125" y="406453"/>
                </a:cubicBezTo>
                <a:cubicBezTo>
                  <a:pt x="688202" y="428346"/>
                  <a:pt x="714061" y="446749"/>
                  <a:pt x="730560" y="461186"/>
                </a:cubicBezTo>
                <a:cubicBezTo>
                  <a:pt x="658614" y="442466"/>
                  <a:pt x="596980" y="429774"/>
                  <a:pt x="529317" y="470467"/>
                </a:cubicBezTo>
                <a:cubicBezTo>
                  <a:pt x="512262" y="480700"/>
                  <a:pt x="496556" y="493153"/>
                  <a:pt x="481088" y="505528"/>
                </a:cubicBezTo>
                <a:cubicBezTo>
                  <a:pt x="535028" y="509653"/>
                  <a:pt x="598328" y="511556"/>
                  <a:pt x="648857" y="532498"/>
                </a:cubicBezTo>
                <a:lnTo>
                  <a:pt x="655917" y="540906"/>
                </a:lnTo>
                <a:cubicBezTo>
                  <a:pt x="635848" y="546062"/>
                  <a:pt x="615700" y="543048"/>
                  <a:pt x="596186" y="550187"/>
                </a:cubicBezTo>
                <a:cubicBezTo>
                  <a:pt x="527175" y="575491"/>
                  <a:pt x="502585" y="651879"/>
                  <a:pt x="442616" y="681546"/>
                </a:cubicBezTo>
                <a:cubicBezTo>
                  <a:pt x="429845" y="666475"/>
                  <a:pt x="447217" y="504338"/>
                  <a:pt x="359486" y="459520"/>
                </a:cubicBezTo>
                <a:lnTo>
                  <a:pt x="346556" y="461662"/>
                </a:lnTo>
                <a:cubicBezTo>
                  <a:pt x="329898" y="488711"/>
                  <a:pt x="337434" y="524407"/>
                  <a:pt x="344493" y="553518"/>
                </a:cubicBezTo>
                <a:cubicBezTo>
                  <a:pt x="346952" y="563593"/>
                  <a:pt x="349729" y="573667"/>
                  <a:pt x="352743" y="583582"/>
                </a:cubicBezTo>
                <a:cubicBezTo>
                  <a:pt x="276910" y="492995"/>
                  <a:pt x="209961" y="491964"/>
                  <a:pt x="99622" y="481889"/>
                </a:cubicBezTo>
                <a:cubicBezTo>
                  <a:pt x="138729" y="539399"/>
                  <a:pt x="191002" y="572159"/>
                  <a:pt x="245260" y="613408"/>
                </a:cubicBezTo>
                <a:cubicBezTo>
                  <a:pt x="174345" y="601588"/>
                  <a:pt x="107951" y="599843"/>
                  <a:pt x="45524" y="643709"/>
                </a:cubicBezTo>
                <a:cubicBezTo>
                  <a:pt x="37433" y="649341"/>
                  <a:pt x="34101" y="653545"/>
                  <a:pt x="30770" y="662588"/>
                </a:cubicBezTo>
                <a:cubicBezTo>
                  <a:pt x="39733" y="677263"/>
                  <a:pt x="48697" y="682181"/>
                  <a:pt x="65592" y="686226"/>
                </a:cubicBezTo>
                <a:cubicBezTo>
                  <a:pt x="110569" y="697173"/>
                  <a:pt x="158163" y="696538"/>
                  <a:pt x="203298" y="706454"/>
                </a:cubicBezTo>
                <a:lnTo>
                  <a:pt x="208850" y="692652"/>
                </a:lnTo>
                <a:lnTo>
                  <a:pt x="217100" y="711848"/>
                </a:lnTo>
                <a:lnTo>
                  <a:pt x="212737" y="713117"/>
                </a:lnTo>
                <a:lnTo>
                  <a:pt x="212023" y="708834"/>
                </a:lnTo>
                <a:lnTo>
                  <a:pt x="215752" y="712879"/>
                </a:lnTo>
                <a:cubicBezTo>
                  <a:pt x="121516" y="713276"/>
                  <a:pt x="100574" y="709309"/>
                  <a:pt x="29659" y="780938"/>
                </a:cubicBezTo>
                <a:cubicBezTo>
                  <a:pt x="25852" y="784508"/>
                  <a:pt x="22282" y="788236"/>
                  <a:pt x="18792" y="79212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CE3E4B16-3429-5DFA-5900-6967AFDA899B}"/>
              </a:ext>
            </a:extLst>
          </p:cNvPr>
          <p:cNvSpPr/>
          <p:nvPr/>
        </p:nvSpPr>
        <p:spPr>
          <a:xfrm>
            <a:off x="5737220" y="1425847"/>
            <a:ext cx="211872" cy="240746"/>
          </a:xfrm>
          <a:custGeom>
            <a:avLst/>
            <a:gdLst>
              <a:gd name="connsiteX0" fmla="*/ 194501 w 211872"/>
              <a:gd name="connsiteY0" fmla="*/ 0 h 240746"/>
              <a:gd name="connsiteX1" fmla="*/ 211872 w 211872"/>
              <a:gd name="connsiteY1" fmla="*/ 18165 h 240746"/>
              <a:gd name="connsiteX2" fmla="*/ 0 w 211872"/>
              <a:gd name="connsiteY2" fmla="*/ 240746 h 240746"/>
              <a:gd name="connsiteX3" fmla="*/ 78926 w 211872"/>
              <a:gd name="connsiteY3" fmla="*/ 57985 h 240746"/>
              <a:gd name="connsiteX4" fmla="*/ 194501 w 211872"/>
              <a:gd name="connsiteY4" fmla="*/ 0 h 240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872" h="240746">
                <a:moveTo>
                  <a:pt x="194501" y="0"/>
                </a:moveTo>
                <a:cubicBezTo>
                  <a:pt x="201085" y="5949"/>
                  <a:pt x="206875" y="10867"/>
                  <a:pt x="211872" y="18165"/>
                </a:cubicBezTo>
                <a:cubicBezTo>
                  <a:pt x="119699" y="76706"/>
                  <a:pt x="61872" y="152697"/>
                  <a:pt x="0" y="240746"/>
                </a:cubicBezTo>
                <a:cubicBezTo>
                  <a:pt x="24987" y="177446"/>
                  <a:pt x="62031" y="125489"/>
                  <a:pt x="78926" y="57985"/>
                </a:cubicBezTo>
                <a:cubicBezTo>
                  <a:pt x="117795" y="39344"/>
                  <a:pt x="156267" y="20069"/>
                  <a:pt x="194501" y="0"/>
                </a:cubicBezTo>
                <a:close/>
              </a:path>
            </a:pathLst>
          </a:custGeom>
          <a:solidFill>
            <a:srgbClr val="18263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184E4F6D-B78B-B737-3DBC-499383E1BBA4}"/>
              </a:ext>
            </a:extLst>
          </p:cNvPr>
          <p:cNvSpPr/>
          <p:nvPr/>
        </p:nvSpPr>
        <p:spPr>
          <a:xfrm>
            <a:off x="11088771" y="1228252"/>
            <a:ext cx="552962" cy="1627160"/>
          </a:xfrm>
          <a:custGeom>
            <a:avLst/>
            <a:gdLst>
              <a:gd name="connsiteX0" fmla="*/ 0 w 552962"/>
              <a:gd name="connsiteY0" fmla="*/ 309123 h 1627160"/>
              <a:gd name="connsiteX1" fmla="*/ 19989 w 552962"/>
              <a:gd name="connsiteY1" fmla="*/ 105579 h 1627160"/>
              <a:gd name="connsiteX2" fmla="*/ 71549 w 552962"/>
              <a:gd name="connsiteY2" fmla="*/ 0 h 1627160"/>
              <a:gd name="connsiteX3" fmla="*/ 76071 w 552962"/>
              <a:gd name="connsiteY3" fmla="*/ 2142 h 1627160"/>
              <a:gd name="connsiteX4" fmla="*/ 39423 w 552962"/>
              <a:gd name="connsiteY4" fmla="*/ 97488 h 1627160"/>
              <a:gd name="connsiteX5" fmla="*/ 54257 w 552962"/>
              <a:gd name="connsiteY5" fmla="*/ 102089 h 1627160"/>
              <a:gd name="connsiteX6" fmla="*/ 95188 w 552962"/>
              <a:gd name="connsiteY6" fmla="*/ 71550 h 1627160"/>
              <a:gd name="connsiteX7" fmla="*/ 97488 w 552962"/>
              <a:gd name="connsiteY7" fmla="*/ 68218 h 1627160"/>
              <a:gd name="connsiteX8" fmla="*/ 81861 w 552962"/>
              <a:gd name="connsiteY8" fmla="*/ 131518 h 1627160"/>
              <a:gd name="connsiteX9" fmla="*/ 118747 w 552962"/>
              <a:gd name="connsiteY9" fmla="*/ 258753 h 1627160"/>
              <a:gd name="connsiteX10" fmla="*/ 123031 w 552962"/>
              <a:gd name="connsiteY10" fmla="*/ 329351 h 1627160"/>
              <a:gd name="connsiteX11" fmla="*/ 129535 w 552962"/>
              <a:gd name="connsiteY11" fmla="*/ 331492 h 1627160"/>
              <a:gd name="connsiteX12" fmla="*/ 133263 w 552962"/>
              <a:gd name="connsiteY12" fmla="*/ 150397 h 1627160"/>
              <a:gd name="connsiteX13" fmla="*/ 201560 w 552962"/>
              <a:gd name="connsiteY13" fmla="*/ 108356 h 1627160"/>
              <a:gd name="connsiteX14" fmla="*/ 242094 w 552962"/>
              <a:gd name="connsiteY14" fmla="*/ 65204 h 1627160"/>
              <a:gd name="connsiteX15" fmla="*/ 247330 w 552962"/>
              <a:gd name="connsiteY15" fmla="*/ 127155 h 1627160"/>
              <a:gd name="connsiteX16" fmla="*/ 271920 w 552962"/>
              <a:gd name="connsiteY16" fmla="*/ 168324 h 1627160"/>
              <a:gd name="connsiteX17" fmla="*/ 280963 w 552962"/>
              <a:gd name="connsiteY17" fmla="*/ 166024 h 1627160"/>
              <a:gd name="connsiteX18" fmla="*/ 295876 w 552962"/>
              <a:gd name="connsiteY18" fmla="*/ 135802 h 1627160"/>
              <a:gd name="connsiteX19" fmla="*/ 342915 w 552962"/>
              <a:gd name="connsiteY19" fmla="*/ 154443 h 1627160"/>
              <a:gd name="connsiteX20" fmla="*/ 347912 w 552962"/>
              <a:gd name="connsiteY20" fmla="*/ 155156 h 1627160"/>
              <a:gd name="connsiteX21" fmla="*/ 351006 w 552962"/>
              <a:gd name="connsiteY21" fmla="*/ 155553 h 1627160"/>
              <a:gd name="connsiteX22" fmla="*/ 350291 w 552962"/>
              <a:gd name="connsiteY22" fmla="*/ 181571 h 1627160"/>
              <a:gd name="connsiteX23" fmla="*/ 391699 w 552962"/>
              <a:gd name="connsiteY23" fmla="*/ 201402 h 1627160"/>
              <a:gd name="connsiteX24" fmla="*/ 396854 w 552962"/>
              <a:gd name="connsiteY24" fmla="*/ 219567 h 1627160"/>
              <a:gd name="connsiteX25" fmla="*/ 393840 w 552962"/>
              <a:gd name="connsiteY25" fmla="*/ 224406 h 1627160"/>
              <a:gd name="connsiteX26" fmla="*/ 311502 w 552962"/>
              <a:gd name="connsiteY26" fmla="*/ 289927 h 1627160"/>
              <a:gd name="connsiteX27" fmla="*/ 354575 w 552962"/>
              <a:gd name="connsiteY27" fmla="*/ 293338 h 1627160"/>
              <a:gd name="connsiteX28" fmla="*/ 333158 w 552962"/>
              <a:gd name="connsiteY28" fmla="*/ 371709 h 1627160"/>
              <a:gd name="connsiteX29" fmla="*/ 409150 w 552962"/>
              <a:gd name="connsiteY29" fmla="*/ 329351 h 1627160"/>
              <a:gd name="connsiteX30" fmla="*/ 462138 w 552962"/>
              <a:gd name="connsiteY30" fmla="*/ 277870 h 1627160"/>
              <a:gd name="connsiteX31" fmla="*/ 398282 w 552962"/>
              <a:gd name="connsiteY31" fmla="*/ 451984 h 1627160"/>
              <a:gd name="connsiteX32" fmla="*/ 409863 w 552962"/>
              <a:gd name="connsiteY32" fmla="*/ 463407 h 1627160"/>
              <a:gd name="connsiteX33" fmla="*/ 445083 w 552962"/>
              <a:gd name="connsiteY33" fmla="*/ 1080067 h 1627160"/>
              <a:gd name="connsiteX34" fmla="*/ 457220 w 552962"/>
              <a:gd name="connsiteY34" fmla="*/ 1083399 h 1627160"/>
              <a:gd name="connsiteX35" fmla="*/ 398837 w 552962"/>
              <a:gd name="connsiteY35" fmla="*/ 1105847 h 1627160"/>
              <a:gd name="connsiteX36" fmla="*/ 397172 w 552962"/>
              <a:gd name="connsiteY36" fmla="*/ 1111241 h 1627160"/>
              <a:gd name="connsiteX37" fmla="*/ 438578 w 552962"/>
              <a:gd name="connsiteY37" fmla="*/ 1112590 h 1627160"/>
              <a:gd name="connsiteX38" fmla="*/ 542730 w 552962"/>
              <a:gd name="connsiteY38" fmla="*/ 1153044 h 1627160"/>
              <a:gd name="connsiteX39" fmla="*/ 552963 w 552962"/>
              <a:gd name="connsiteY39" fmla="*/ 1165577 h 1627160"/>
              <a:gd name="connsiteX40" fmla="*/ 445876 w 552962"/>
              <a:gd name="connsiteY40" fmla="*/ 1224991 h 1627160"/>
              <a:gd name="connsiteX41" fmla="*/ 544317 w 552962"/>
              <a:gd name="connsiteY41" fmla="*/ 1204843 h 1627160"/>
              <a:gd name="connsiteX42" fmla="*/ 446273 w 552962"/>
              <a:gd name="connsiteY42" fmla="*/ 1309549 h 1627160"/>
              <a:gd name="connsiteX43" fmla="*/ 429615 w 552962"/>
              <a:gd name="connsiteY43" fmla="*/ 1467641 h 1627160"/>
              <a:gd name="connsiteX44" fmla="*/ 370995 w 552962"/>
              <a:gd name="connsiteY44" fmla="*/ 1412749 h 1627160"/>
              <a:gd name="connsiteX45" fmla="*/ 431598 w 552962"/>
              <a:gd name="connsiteY45" fmla="*/ 1556086 h 1627160"/>
              <a:gd name="connsiteX46" fmla="*/ 196405 w 552962"/>
              <a:gd name="connsiteY46" fmla="*/ 1375388 h 1627160"/>
              <a:gd name="connsiteX47" fmla="*/ 410260 w 552962"/>
              <a:gd name="connsiteY47" fmla="*/ 1600984 h 1627160"/>
              <a:gd name="connsiteX48" fmla="*/ 411371 w 552962"/>
              <a:gd name="connsiteY48" fmla="*/ 1627160 h 1627160"/>
              <a:gd name="connsiteX49" fmla="*/ 238922 w 552962"/>
              <a:gd name="connsiteY49" fmla="*/ 1490407 h 1627160"/>
              <a:gd name="connsiteX50" fmla="*/ 157932 w 552962"/>
              <a:gd name="connsiteY50" fmla="*/ 1458677 h 1627160"/>
              <a:gd name="connsiteX51" fmla="*/ 176574 w 552962"/>
              <a:gd name="connsiteY51" fmla="*/ 1455266 h 1627160"/>
              <a:gd name="connsiteX52" fmla="*/ 188789 w 552962"/>
              <a:gd name="connsiteY52" fmla="*/ 1435197 h 1627160"/>
              <a:gd name="connsiteX53" fmla="*/ 183396 w 552962"/>
              <a:gd name="connsiteY53" fmla="*/ 1223880 h 1627160"/>
              <a:gd name="connsiteX54" fmla="*/ 72977 w 552962"/>
              <a:gd name="connsiteY54" fmla="*/ 371392 h 1627160"/>
              <a:gd name="connsiteX55" fmla="*/ 0 w 552962"/>
              <a:gd name="connsiteY55" fmla="*/ 309123 h 162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552962" h="1627160">
                <a:moveTo>
                  <a:pt x="0" y="309123"/>
                </a:moveTo>
                <a:cubicBezTo>
                  <a:pt x="32364" y="248282"/>
                  <a:pt x="13485" y="171656"/>
                  <a:pt x="19989" y="105579"/>
                </a:cubicBezTo>
                <a:cubicBezTo>
                  <a:pt x="24352" y="61317"/>
                  <a:pt x="36885" y="28556"/>
                  <a:pt x="71549" y="0"/>
                </a:cubicBezTo>
                <a:lnTo>
                  <a:pt x="76071" y="2142"/>
                </a:lnTo>
                <a:cubicBezTo>
                  <a:pt x="62982" y="27446"/>
                  <a:pt x="35378" y="68535"/>
                  <a:pt x="39423" y="97488"/>
                </a:cubicBezTo>
                <a:cubicBezTo>
                  <a:pt x="45848" y="101851"/>
                  <a:pt x="46483" y="103279"/>
                  <a:pt x="54257" y="102089"/>
                </a:cubicBezTo>
                <a:cubicBezTo>
                  <a:pt x="72025" y="99392"/>
                  <a:pt x="85193" y="85431"/>
                  <a:pt x="95188" y="71550"/>
                </a:cubicBezTo>
                <a:cubicBezTo>
                  <a:pt x="95902" y="70439"/>
                  <a:pt x="96695" y="69329"/>
                  <a:pt x="97488" y="68218"/>
                </a:cubicBezTo>
                <a:cubicBezTo>
                  <a:pt x="98916" y="90587"/>
                  <a:pt x="95981" y="113432"/>
                  <a:pt x="81861" y="131518"/>
                </a:cubicBezTo>
                <a:cubicBezTo>
                  <a:pt x="100265" y="165627"/>
                  <a:pt x="115971" y="220202"/>
                  <a:pt x="118747" y="258753"/>
                </a:cubicBezTo>
                <a:cubicBezTo>
                  <a:pt x="120492" y="282708"/>
                  <a:pt x="117874" y="305554"/>
                  <a:pt x="123031" y="329351"/>
                </a:cubicBezTo>
                <a:lnTo>
                  <a:pt x="129535" y="331492"/>
                </a:lnTo>
                <a:cubicBezTo>
                  <a:pt x="136833" y="275411"/>
                  <a:pt x="109466" y="201561"/>
                  <a:pt x="133263" y="150397"/>
                </a:cubicBezTo>
                <a:cubicBezTo>
                  <a:pt x="146510" y="121920"/>
                  <a:pt x="174907" y="117637"/>
                  <a:pt x="201560" y="108356"/>
                </a:cubicBezTo>
                <a:cubicBezTo>
                  <a:pt x="225754" y="100027"/>
                  <a:pt x="231544" y="86621"/>
                  <a:pt x="242094" y="65204"/>
                </a:cubicBezTo>
                <a:cubicBezTo>
                  <a:pt x="252407" y="81941"/>
                  <a:pt x="243681" y="107324"/>
                  <a:pt x="247330" y="127155"/>
                </a:cubicBezTo>
                <a:cubicBezTo>
                  <a:pt x="250662" y="145638"/>
                  <a:pt x="256531" y="157933"/>
                  <a:pt x="271920" y="168324"/>
                </a:cubicBezTo>
                <a:lnTo>
                  <a:pt x="280963" y="166024"/>
                </a:lnTo>
                <a:cubicBezTo>
                  <a:pt x="288023" y="157060"/>
                  <a:pt x="291671" y="146352"/>
                  <a:pt x="295876" y="135802"/>
                </a:cubicBezTo>
                <a:cubicBezTo>
                  <a:pt x="312851" y="150714"/>
                  <a:pt x="321497" y="152063"/>
                  <a:pt x="342915" y="154443"/>
                </a:cubicBezTo>
                <a:cubicBezTo>
                  <a:pt x="344580" y="154601"/>
                  <a:pt x="346246" y="154919"/>
                  <a:pt x="347912" y="155156"/>
                </a:cubicBezTo>
                <a:lnTo>
                  <a:pt x="351006" y="155553"/>
                </a:lnTo>
                <a:lnTo>
                  <a:pt x="350291" y="181571"/>
                </a:lnTo>
                <a:cubicBezTo>
                  <a:pt x="360286" y="191407"/>
                  <a:pt x="377261" y="190376"/>
                  <a:pt x="391699" y="201402"/>
                </a:cubicBezTo>
                <a:lnTo>
                  <a:pt x="396854" y="219567"/>
                </a:lnTo>
                <a:cubicBezTo>
                  <a:pt x="395823" y="221154"/>
                  <a:pt x="394871" y="222819"/>
                  <a:pt x="393840" y="224406"/>
                </a:cubicBezTo>
                <a:cubicBezTo>
                  <a:pt x="374723" y="252566"/>
                  <a:pt x="324988" y="253518"/>
                  <a:pt x="311502" y="289927"/>
                </a:cubicBezTo>
                <a:cubicBezTo>
                  <a:pt x="325701" y="296035"/>
                  <a:pt x="339583" y="294131"/>
                  <a:pt x="354575" y="293338"/>
                </a:cubicBezTo>
                <a:cubicBezTo>
                  <a:pt x="356796" y="321736"/>
                  <a:pt x="311027" y="342439"/>
                  <a:pt x="333158" y="371709"/>
                </a:cubicBezTo>
                <a:cubicBezTo>
                  <a:pt x="360127" y="374486"/>
                  <a:pt x="388922" y="345770"/>
                  <a:pt x="409150" y="329351"/>
                </a:cubicBezTo>
                <a:cubicBezTo>
                  <a:pt x="426997" y="314834"/>
                  <a:pt x="451984" y="298890"/>
                  <a:pt x="462138" y="277870"/>
                </a:cubicBezTo>
                <a:cubicBezTo>
                  <a:pt x="458885" y="342201"/>
                  <a:pt x="370440" y="382021"/>
                  <a:pt x="398282" y="451984"/>
                </a:cubicBezTo>
                <a:lnTo>
                  <a:pt x="409863" y="463407"/>
                </a:lnTo>
                <a:cubicBezTo>
                  <a:pt x="454840" y="514571"/>
                  <a:pt x="424617" y="1060315"/>
                  <a:pt x="445083" y="1080067"/>
                </a:cubicBezTo>
                <a:cubicBezTo>
                  <a:pt x="448098" y="1082922"/>
                  <a:pt x="453095" y="1082288"/>
                  <a:pt x="457220" y="1083399"/>
                </a:cubicBezTo>
                <a:cubicBezTo>
                  <a:pt x="437310" y="1089665"/>
                  <a:pt x="418113" y="1097994"/>
                  <a:pt x="398837" y="1105847"/>
                </a:cubicBezTo>
                <a:lnTo>
                  <a:pt x="397172" y="1111241"/>
                </a:lnTo>
                <a:cubicBezTo>
                  <a:pt x="411530" y="1113938"/>
                  <a:pt x="423983" y="1113859"/>
                  <a:pt x="438578" y="1112590"/>
                </a:cubicBezTo>
                <a:cubicBezTo>
                  <a:pt x="487680" y="1109734"/>
                  <a:pt x="506559" y="1121236"/>
                  <a:pt x="542730" y="1153044"/>
                </a:cubicBezTo>
                <a:cubicBezTo>
                  <a:pt x="547648" y="1157328"/>
                  <a:pt x="550187" y="1159549"/>
                  <a:pt x="552963" y="1165577"/>
                </a:cubicBezTo>
                <a:cubicBezTo>
                  <a:pt x="520995" y="1189771"/>
                  <a:pt x="483317" y="1210792"/>
                  <a:pt x="445876" y="1224991"/>
                </a:cubicBezTo>
                <a:cubicBezTo>
                  <a:pt x="478399" y="1220628"/>
                  <a:pt x="514174" y="1218407"/>
                  <a:pt x="544317" y="1204843"/>
                </a:cubicBezTo>
                <a:cubicBezTo>
                  <a:pt x="533687" y="1226260"/>
                  <a:pt x="467452" y="1301538"/>
                  <a:pt x="446273" y="1309549"/>
                </a:cubicBezTo>
                <a:cubicBezTo>
                  <a:pt x="459281" y="1352463"/>
                  <a:pt x="449049" y="1428376"/>
                  <a:pt x="429615" y="1467641"/>
                </a:cubicBezTo>
                <a:cubicBezTo>
                  <a:pt x="416844" y="1443289"/>
                  <a:pt x="396140" y="1423934"/>
                  <a:pt x="370995" y="1412749"/>
                </a:cubicBezTo>
                <a:cubicBezTo>
                  <a:pt x="367584" y="1438371"/>
                  <a:pt x="425411" y="1504764"/>
                  <a:pt x="431598" y="1556086"/>
                </a:cubicBezTo>
                <a:cubicBezTo>
                  <a:pt x="370043" y="1467006"/>
                  <a:pt x="304998" y="1400930"/>
                  <a:pt x="196405" y="1375388"/>
                </a:cubicBezTo>
                <a:cubicBezTo>
                  <a:pt x="254231" y="1404182"/>
                  <a:pt x="391699" y="1536494"/>
                  <a:pt x="410260" y="1600984"/>
                </a:cubicBezTo>
                <a:cubicBezTo>
                  <a:pt x="412639" y="1609233"/>
                  <a:pt x="411846" y="1618672"/>
                  <a:pt x="411371" y="1627160"/>
                </a:cubicBezTo>
                <a:cubicBezTo>
                  <a:pt x="391778" y="1570365"/>
                  <a:pt x="292148" y="1516425"/>
                  <a:pt x="238922" y="1490407"/>
                </a:cubicBezTo>
                <a:cubicBezTo>
                  <a:pt x="212507" y="1477477"/>
                  <a:pt x="186013" y="1467403"/>
                  <a:pt x="157932" y="1458677"/>
                </a:cubicBezTo>
                <a:lnTo>
                  <a:pt x="176574" y="1455266"/>
                </a:lnTo>
                <a:cubicBezTo>
                  <a:pt x="182602" y="1448127"/>
                  <a:pt x="186806" y="1444478"/>
                  <a:pt x="188789" y="1435197"/>
                </a:cubicBezTo>
                <a:cubicBezTo>
                  <a:pt x="199974" y="1383955"/>
                  <a:pt x="184109" y="1280993"/>
                  <a:pt x="183396" y="1223880"/>
                </a:cubicBezTo>
                <a:cubicBezTo>
                  <a:pt x="180143" y="981547"/>
                  <a:pt x="211000" y="575808"/>
                  <a:pt x="72977" y="371392"/>
                </a:cubicBezTo>
                <a:cubicBezTo>
                  <a:pt x="54019" y="343391"/>
                  <a:pt x="34664" y="315628"/>
                  <a:pt x="0" y="30912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9C9D3E92-117E-D8F6-4D3E-4D8524D470FC}"/>
              </a:ext>
            </a:extLst>
          </p:cNvPr>
          <p:cNvSpPr/>
          <p:nvPr/>
        </p:nvSpPr>
        <p:spPr>
          <a:xfrm>
            <a:off x="11527269" y="2340263"/>
            <a:ext cx="114384" cy="197380"/>
          </a:xfrm>
          <a:custGeom>
            <a:avLst/>
            <a:gdLst>
              <a:gd name="connsiteX0" fmla="*/ 0 w 114384"/>
              <a:gd name="connsiteY0" fmla="*/ 420 h 197380"/>
              <a:gd name="connsiteX1" fmla="*/ 104152 w 114384"/>
              <a:gd name="connsiteY1" fmla="*/ 40875 h 197380"/>
              <a:gd name="connsiteX2" fmla="*/ 114385 w 114384"/>
              <a:gd name="connsiteY2" fmla="*/ 53408 h 197380"/>
              <a:gd name="connsiteX3" fmla="*/ 7298 w 114384"/>
              <a:gd name="connsiteY3" fmla="*/ 112822 h 197380"/>
              <a:gd name="connsiteX4" fmla="*/ 105739 w 114384"/>
              <a:gd name="connsiteY4" fmla="*/ 92673 h 197380"/>
              <a:gd name="connsiteX5" fmla="*/ 7695 w 114384"/>
              <a:gd name="connsiteY5" fmla="*/ 197380 h 197380"/>
              <a:gd name="connsiteX6" fmla="*/ 0 w 114384"/>
              <a:gd name="connsiteY6" fmla="*/ 420 h 197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384" h="197380">
                <a:moveTo>
                  <a:pt x="0" y="420"/>
                </a:moveTo>
                <a:cubicBezTo>
                  <a:pt x="49102" y="-2435"/>
                  <a:pt x="67981" y="9067"/>
                  <a:pt x="104152" y="40875"/>
                </a:cubicBezTo>
                <a:cubicBezTo>
                  <a:pt x="109070" y="45159"/>
                  <a:pt x="111609" y="47380"/>
                  <a:pt x="114385" y="53408"/>
                </a:cubicBezTo>
                <a:cubicBezTo>
                  <a:pt x="82417" y="77602"/>
                  <a:pt x="44738" y="98623"/>
                  <a:pt x="7298" y="112822"/>
                </a:cubicBezTo>
                <a:cubicBezTo>
                  <a:pt x="39820" y="108459"/>
                  <a:pt x="75595" y="106238"/>
                  <a:pt x="105739" y="92673"/>
                </a:cubicBezTo>
                <a:cubicBezTo>
                  <a:pt x="95109" y="114091"/>
                  <a:pt x="28874" y="189369"/>
                  <a:pt x="7695" y="197380"/>
                </a:cubicBezTo>
                <a:cubicBezTo>
                  <a:pt x="8647" y="136619"/>
                  <a:pt x="8329" y="60389"/>
                  <a:pt x="0" y="42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F840D4C5-7C70-657F-616C-3369948A4B13}"/>
              </a:ext>
            </a:extLst>
          </p:cNvPr>
          <p:cNvSpPr/>
          <p:nvPr/>
        </p:nvSpPr>
        <p:spPr>
          <a:xfrm>
            <a:off x="6647376" y="1295518"/>
            <a:ext cx="1113284" cy="721922"/>
          </a:xfrm>
          <a:custGeom>
            <a:avLst/>
            <a:gdLst>
              <a:gd name="connsiteX0" fmla="*/ 0 w 1113284"/>
              <a:gd name="connsiteY0" fmla="*/ 0 h 721922"/>
              <a:gd name="connsiteX1" fmla="*/ 248679 w 1113284"/>
              <a:gd name="connsiteY1" fmla="*/ 79085 h 721922"/>
              <a:gd name="connsiteX2" fmla="*/ 375041 w 1113284"/>
              <a:gd name="connsiteY2" fmla="*/ 60207 h 721922"/>
              <a:gd name="connsiteX3" fmla="*/ 421842 w 1113284"/>
              <a:gd name="connsiteY3" fmla="*/ 66156 h 721922"/>
              <a:gd name="connsiteX4" fmla="*/ 744212 w 1113284"/>
              <a:gd name="connsiteY4" fmla="*/ 218060 h 721922"/>
              <a:gd name="connsiteX5" fmla="*/ 759125 w 1113284"/>
              <a:gd name="connsiteY5" fmla="*/ 253993 h 721922"/>
              <a:gd name="connsiteX6" fmla="*/ 813857 w 1113284"/>
              <a:gd name="connsiteY6" fmla="*/ 335459 h 721922"/>
              <a:gd name="connsiteX7" fmla="*/ 1018433 w 1113284"/>
              <a:gd name="connsiteY7" fmla="*/ 468722 h 721922"/>
              <a:gd name="connsiteX8" fmla="*/ 1019146 w 1113284"/>
              <a:gd name="connsiteY8" fmla="*/ 471577 h 721922"/>
              <a:gd name="connsiteX9" fmla="*/ 1043657 w 1113284"/>
              <a:gd name="connsiteY9" fmla="*/ 561927 h 721922"/>
              <a:gd name="connsiteX10" fmla="*/ 1107354 w 1113284"/>
              <a:gd name="connsiteY10" fmla="*/ 603096 h 721922"/>
              <a:gd name="connsiteX11" fmla="*/ 1108861 w 1113284"/>
              <a:gd name="connsiteY11" fmla="*/ 654735 h 721922"/>
              <a:gd name="connsiteX12" fmla="*/ 1055318 w 1113284"/>
              <a:gd name="connsiteY12" fmla="*/ 709072 h 721922"/>
              <a:gd name="connsiteX13" fmla="*/ 1046592 w 1113284"/>
              <a:gd name="connsiteY13" fmla="*/ 711769 h 721922"/>
              <a:gd name="connsiteX14" fmla="*/ 1043340 w 1113284"/>
              <a:gd name="connsiteY14" fmla="*/ 712720 h 721922"/>
              <a:gd name="connsiteX15" fmla="*/ 1040247 w 1113284"/>
              <a:gd name="connsiteY15" fmla="*/ 715497 h 721922"/>
              <a:gd name="connsiteX16" fmla="*/ 740087 w 1113284"/>
              <a:gd name="connsiteY16" fmla="*/ 663223 h 721922"/>
              <a:gd name="connsiteX17" fmla="*/ 588104 w 1113284"/>
              <a:gd name="connsiteY17" fmla="*/ 670362 h 721922"/>
              <a:gd name="connsiteX18" fmla="*/ 326654 w 1113284"/>
              <a:gd name="connsiteY18" fmla="*/ 274142 h 721922"/>
              <a:gd name="connsiteX19" fmla="*/ 96695 w 1113284"/>
              <a:gd name="connsiteY19" fmla="*/ 114860 h 721922"/>
              <a:gd name="connsiteX20" fmla="*/ 0 w 1113284"/>
              <a:gd name="connsiteY20" fmla="*/ 0 h 721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113284" h="721922">
                <a:moveTo>
                  <a:pt x="0" y="0"/>
                </a:moveTo>
                <a:cubicBezTo>
                  <a:pt x="81544" y="22607"/>
                  <a:pt x="162930" y="82893"/>
                  <a:pt x="248679" y="79085"/>
                </a:cubicBezTo>
                <a:cubicBezTo>
                  <a:pt x="291037" y="77182"/>
                  <a:pt x="332523" y="63221"/>
                  <a:pt x="375041" y="60207"/>
                </a:cubicBezTo>
                <a:cubicBezTo>
                  <a:pt x="391302" y="59017"/>
                  <a:pt x="406294" y="61238"/>
                  <a:pt x="421842" y="66156"/>
                </a:cubicBezTo>
                <a:cubicBezTo>
                  <a:pt x="469436" y="81148"/>
                  <a:pt x="714941" y="190614"/>
                  <a:pt x="744212" y="218060"/>
                </a:cubicBezTo>
                <a:cubicBezTo>
                  <a:pt x="758173" y="231069"/>
                  <a:pt x="759045" y="235828"/>
                  <a:pt x="759125" y="253993"/>
                </a:cubicBezTo>
                <a:cubicBezTo>
                  <a:pt x="792758" y="270493"/>
                  <a:pt x="801483" y="303015"/>
                  <a:pt x="813857" y="335459"/>
                </a:cubicBezTo>
                <a:cubicBezTo>
                  <a:pt x="850743" y="356559"/>
                  <a:pt x="1005027" y="435723"/>
                  <a:pt x="1018433" y="468722"/>
                </a:cubicBezTo>
                <a:cubicBezTo>
                  <a:pt x="1018829" y="469674"/>
                  <a:pt x="1018988" y="470626"/>
                  <a:pt x="1019146" y="471577"/>
                </a:cubicBezTo>
                <a:cubicBezTo>
                  <a:pt x="1036994" y="494898"/>
                  <a:pt x="1038818" y="533450"/>
                  <a:pt x="1043657" y="561927"/>
                </a:cubicBezTo>
                <a:cubicBezTo>
                  <a:pt x="1066740" y="569225"/>
                  <a:pt x="1096249" y="579378"/>
                  <a:pt x="1107354" y="603096"/>
                </a:cubicBezTo>
                <a:cubicBezTo>
                  <a:pt x="1114652" y="618881"/>
                  <a:pt x="1115286" y="638632"/>
                  <a:pt x="1108861" y="654735"/>
                </a:cubicBezTo>
                <a:cubicBezTo>
                  <a:pt x="1100532" y="675438"/>
                  <a:pt x="1076339" y="701060"/>
                  <a:pt x="1055318" y="709072"/>
                </a:cubicBezTo>
                <a:cubicBezTo>
                  <a:pt x="1050796" y="710737"/>
                  <a:pt x="1050796" y="710499"/>
                  <a:pt x="1046592" y="711769"/>
                </a:cubicBezTo>
                <a:cubicBezTo>
                  <a:pt x="1045482" y="712086"/>
                  <a:pt x="1044451" y="712403"/>
                  <a:pt x="1043340" y="712720"/>
                </a:cubicBezTo>
                <a:cubicBezTo>
                  <a:pt x="1042309" y="713672"/>
                  <a:pt x="1041357" y="714624"/>
                  <a:pt x="1040247" y="715497"/>
                </a:cubicBezTo>
                <a:cubicBezTo>
                  <a:pt x="1003123" y="744133"/>
                  <a:pt x="799976" y="668061"/>
                  <a:pt x="740087" y="663223"/>
                </a:cubicBezTo>
                <a:cubicBezTo>
                  <a:pt x="696221" y="675676"/>
                  <a:pt x="632842" y="678135"/>
                  <a:pt x="588104" y="670362"/>
                </a:cubicBezTo>
                <a:cubicBezTo>
                  <a:pt x="393920" y="636649"/>
                  <a:pt x="432074" y="392492"/>
                  <a:pt x="326654" y="274142"/>
                </a:cubicBezTo>
                <a:cubicBezTo>
                  <a:pt x="263036" y="202751"/>
                  <a:pt x="168879" y="175305"/>
                  <a:pt x="96695" y="114860"/>
                </a:cubicBezTo>
                <a:cubicBezTo>
                  <a:pt x="57192" y="81862"/>
                  <a:pt x="29112" y="41803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D69F2D7F-C4BF-53D9-CBE2-09FFAA198667}"/>
              </a:ext>
            </a:extLst>
          </p:cNvPr>
          <p:cNvSpPr/>
          <p:nvPr/>
        </p:nvSpPr>
        <p:spPr>
          <a:xfrm>
            <a:off x="7387542" y="1549433"/>
            <a:ext cx="373197" cy="467928"/>
          </a:xfrm>
          <a:custGeom>
            <a:avLst/>
            <a:gdLst>
              <a:gd name="connsiteX0" fmla="*/ 19037 w 373197"/>
              <a:gd name="connsiteY0" fmla="*/ 0 h 467928"/>
              <a:gd name="connsiteX1" fmla="*/ 73771 w 373197"/>
              <a:gd name="connsiteY1" fmla="*/ 81465 h 467928"/>
              <a:gd name="connsiteX2" fmla="*/ 278345 w 373197"/>
              <a:gd name="connsiteY2" fmla="*/ 214728 h 467928"/>
              <a:gd name="connsiteX3" fmla="*/ 279060 w 373197"/>
              <a:gd name="connsiteY3" fmla="*/ 217584 h 467928"/>
              <a:gd name="connsiteX4" fmla="*/ 303571 w 373197"/>
              <a:gd name="connsiteY4" fmla="*/ 307933 h 467928"/>
              <a:gd name="connsiteX5" fmla="*/ 367267 w 373197"/>
              <a:gd name="connsiteY5" fmla="*/ 349102 h 467928"/>
              <a:gd name="connsiteX6" fmla="*/ 368774 w 373197"/>
              <a:gd name="connsiteY6" fmla="*/ 400742 h 467928"/>
              <a:gd name="connsiteX7" fmla="*/ 315231 w 373197"/>
              <a:gd name="connsiteY7" fmla="*/ 455078 h 467928"/>
              <a:gd name="connsiteX8" fmla="*/ 306506 w 373197"/>
              <a:gd name="connsiteY8" fmla="*/ 457775 h 467928"/>
              <a:gd name="connsiteX9" fmla="*/ 303253 w 373197"/>
              <a:gd name="connsiteY9" fmla="*/ 458727 h 467928"/>
              <a:gd name="connsiteX10" fmla="*/ 300159 w 373197"/>
              <a:gd name="connsiteY10" fmla="*/ 461503 h 467928"/>
              <a:gd name="connsiteX11" fmla="*/ 0 w 373197"/>
              <a:gd name="connsiteY11" fmla="*/ 409229 h 467928"/>
              <a:gd name="connsiteX12" fmla="*/ 10471 w 373197"/>
              <a:gd name="connsiteY12" fmla="*/ 396934 h 467928"/>
              <a:gd name="connsiteX13" fmla="*/ 19037 w 373197"/>
              <a:gd name="connsiteY13" fmla="*/ 0 h 467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3197" h="467928">
                <a:moveTo>
                  <a:pt x="19037" y="0"/>
                </a:moveTo>
                <a:cubicBezTo>
                  <a:pt x="52671" y="16499"/>
                  <a:pt x="61396" y="49022"/>
                  <a:pt x="73771" y="81465"/>
                </a:cubicBezTo>
                <a:cubicBezTo>
                  <a:pt x="110656" y="102565"/>
                  <a:pt x="264940" y="181730"/>
                  <a:pt x="278345" y="214728"/>
                </a:cubicBezTo>
                <a:cubicBezTo>
                  <a:pt x="278742" y="215680"/>
                  <a:pt x="278901" y="216632"/>
                  <a:pt x="279060" y="217584"/>
                </a:cubicBezTo>
                <a:cubicBezTo>
                  <a:pt x="296907" y="240905"/>
                  <a:pt x="298732" y="279456"/>
                  <a:pt x="303571" y="307933"/>
                </a:cubicBezTo>
                <a:cubicBezTo>
                  <a:pt x="326654" y="315231"/>
                  <a:pt x="356162" y="325384"/>
                  <a:pt x="367267" y="349102"/>
                </a:cubicBezTo>
                <a:cubicBezTo>
                  <a:pt x="374565" y="364887"/>
                  <a:pt x="375199" y="384639"/>
                  <a:pt x="368774" y="400742"/>
                </a:cubicBezTo>
                <a:cubicBezTo>
                  <a:pt x="360445" y="421445"/>
                  <a:pt x="336252" y="447066"/>
                  <a:pt x="315231" y="455078"/>
                </a:cubicBezTo>
                <a:cubicBezTo>
                  <a:pt x="310709" y="456744"/>
                  <a:pt x="310709" y="456506"/>
                  <a:pt x="306506" y="457775"/>
                </a:cubicBezTo>
                <a:cubicBezTo>
                  <a:pt x="305395" y="458092"/>
                  <a:pt x="304364" y="458410"/>
                  <a:pt x="303253" y="458727"/>
                </a:cubicBezTo>
                <a:cubicBezTo>
                  <a:pt x="302222" y="459679"/>
                  <a:pt x="301270" y="460631"/>
                  <a:pt x="300159" y="461503"/>
                </a:cubicBezTo>
                <a:cubicBezTo>
                  <a:pt x="263036" y="490139"/>
                  <a:pt x="59889" y="414068"/>
                  <a:pt x="0" y="409229"/>
                </a:cubicBezTo>
                <a:lnTo>
                  <a:pt x="10471" y="396934"/>
                </a:lnTo>
                <a:cubicBezTo>
                  <a:pt x="26970" y="333317"/>
                  <a:pt x="38155" y="60841"/>
                  <a:pt x="19037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BBB84799-638A-1FEE-C96A-D16AB9393554}"/>
              </a:ext>
            </a:extLst>
          </p:cNvPr>
          <p:cNvSpPr/>
          <p:nvPr/>
        </p:nvSpPr>
        <p:spPr>
          <a:xfrm>
            <a:off x="7681962" y="1857445"/>
            <a:ext cx="78778" cy="150793"/>
          </a:xfrm>
          <a:custGeom>
            <a:avLst/>
            <a:gdLst>
              <a:gd name="connsiteX0" fmla="*/ 9151 w 78778"/>
              <a:gd name="connsiteY0" fmla="*/ 0 h 150793"/>
              <a:gd name="connsiteX1" fmla="*/ 72847 w 78778"/>
              <a:gd name="connsiteY1" fmla="*/ 41169 h 150793"/>
              <a:gd name="connsiteX2" fmla="*/ 74354 w 78778"/>
              <a:gd name="connsiteY2" fmla="*/ 92808 h 150793"/>
              <a:gd name="connsiteX3" fmla="*/ 20811 w 78778"/>
              <a:gd name="connsiteY3" fmla="*/ 147145 h 150793"/>
              <a:gd name="connsiteX4" fmla="*/ 12086 w 78778"/>
              <a:gd name="connsiteY4" fmla="*/ 149842 h 150793"/>
              <a:gd name="connsiteX5" fmla="*/ 8833 w 78778"/>
              <a:gd name="connsiteY5" fmla="*/ 150794 h 150793"/>
              <a:gd name="connsiteX6" fmla="*/ 7168 w 78778"/>
              <a:gd name="connsiteY6" fmla="*/ 147700 h 150793"/>
              <a:gd name="connsiteX7" fmla="*/ 9151 w 78778"/>
              <a:gd name="connsiteY7" fmla="*/ 0 h 150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778" h="150793">
                <a:moveTo>
                  <a:pt x="9151" y="0"/>
                </a:moveTo>
                <a:cubicBezTo>
                  <a:pt x="32234" y="7298"/>
                  <a:pt x="61742" y="17451"/>
                  <a:pt x="72847" y="41169"/>
                </a:cubicBezTo>
                <a:cubicBezTo>
                  <a:pt x="80145" y="56954"/>
                  <a:pt x="80780" y="76706"/>
                  <a:pt x="74354" y="92808"/>
                </a:cubicBezTo>
                <a:cubicBezTo>
                  <a:pt x="66025" y="113512"/>
                  <a:pt x="41832" y="139133"/>
                  <a:pt x="20811" y="147145"/>
                </a:cubicBezTo>
                <a:cubicBezTo>
                  <a:pt x="16290" y="148811"/>
                  <a:pt x="16290" y="148573"/>
                  <a:pt x="12086" y="149842"/>
                </a:cubicBezTo>
                <a:cubicBezTo>
                  <a:pt x="10975" y="150159"/>
                  <a:pt x="9944" y="150476"/>
                  <a:pt x="8833" y="150794"/>
                </a:cubicBezTo>
                <a:cubicBezTo>
                  <a:pt x="8278" y="149762"/>
                  <a:pt x="7644" y="148731"/>
                  <a:pt x="7168" y="147700"/>
                </a:cubicBezTo>
                <a:cubicBezTo>
                  <a:pt x="-3621" y="120651"/>
                  <a:pt x="-1638" y="27129"/>
                  <a:pt x="9151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8E5CF459-ACFD-9126-0148-4E3475A90572}"/>
              </a:ext>
            </a:extLst>
          </p:cNvPr>
          <p:cNvSpPr/>
          <p:nvPr/>
        </p:nvSpPr>
        <p:spPr>
          <a:xfrm>
            <a:off x="8850543" y="249085"/>
            <a:ext cx="383301" cy="1178427"/>
          </a:xfrm>
          <a:custGeom>
            <a:avLst/>
            <a:gdLst>
              <a:gd name="connsiteX0" fmla="*/ 292980 w 383301"/>
              <a:gd name="connsiteY0" fmla="*/ 0 h 1178427"/>
              <a:gd name="connsiteX1" fmla="*/ 310114 w 383301"/>
              <a:gd name="connsiteY1" fmla="*/ 3570 h 1178427"/>
              <a:gd name="connsiteX2" fmla="*/ 315032 w 383301"/>
              <a:gd name="connsiteY2" fmla="*/ 107404 h 1178427"/>
              <a:gd name="connsiteX3" fmla="*/ 376746 w 383301"/>
              <a:gd name="connsiteY3" fmla="*/ 62269 h 1178427"/>
              <a:gd name="connsiteX4" fmla="*/ 382219 w 383301"/>
              <a:gd name="connsiteY4" fmla="*/ 73533 h 1178427"/>
              <a:gd name="connsiteX5" fmla="*/ 351521 w 383301"/>
              <a:gd name="connsiteY5" fmla="*/ 255580 h 1178427"/>
              <a:gd name="connsiteX6" fmla="*/ 330501 w 383301"/>
              <a:gd name="connsiteY6" fmla="*/ 429933 h 1178427"/>
              <a:gd name="connsiteX7" fmla="*/ 334149 w 383301"/>
              <a:gd name="connsiteY7" fmla="*/ 773641 h 1178427"/>
              <a:gd name="connsiteX8" fmla="*/ 333594 w 383301"/>
              <a:gd name="connsiteY8" fmla="*/ 960130 h 1178427"/>
              <a:gd name="connsiteX9" fmla="*/ 281478 w 383301"/>
              <a:gd name="connsiteY9" fmla="*/ 1087920 h 1178427"/>
              <a:gd name="connsiteX10" fmla="*/ 177883 w 383301"/>
              <a:gd name="connsiteY10" fmla="*/ 1178428 h 1178427"/>
              <a:gd name="connsiteX11" fmla="*/ 179786 w 383301"/>
              <a:gd name="connsiteY11" fmla="*/ 1166212 h 1178427"/>
              <a:gd name="connsiteX12" fmla="*/ 142108 w 383301"/>
              <a:gd name="connsiteY12" fmla="*/ 1145191 h 1178427"/>
              <a:gd name="connsiteX13" fmla="*/ 155275 w 383301"/>
              <a:gd name="connsiteY13" fmla="*/ 1133213 h 1178427"/>
              <a:gd name="connsiteX14" fmla="*/ 148136 w 383301"/>
              <a:gd name="connsiteY14" fmla="*/ 1100612 h 1178427"/>
              <a:gd name="connsiteX15" fmla="*/ 104587 w 383301"/>
              <a:gd name="connsiteY15" fmla="*/ 1047306 h 1178427"/>
              <a:gd name="connsiteX16" fmla="*/ 135286 w 383301"/>
              <a:gd name="connsiteY16" fmla="*/ 1030410 h 1178427"/>
              <a:gd name="connsiteX17" fmla="*/ 117676 w 383301"/>
              <a:gd name="connsiteY17" fmla="*/ 985196 h 1178427"/>
              <a:gd name="connsiteX18" fmla="*/ 134175 w 383301"/>
              <a:gd name="connsiteY18" fmla="*/ 974091 h 1178427"/>
              <a:gd name="connsiteX19" fmla="*/ 109506 w 383301"/>
              <a:gd name="connsiteY19" fmla="*/ 922769 h 1178427"/>
              <a:gd name="connsiteX20" fmla="*/ 143456 w 383301"/>
              <a:gd name="connsiteY20" fmla="*/ 905793 h 1178427"/>
              <a:gd name="connsiteX21" fmla="*/ 85312 w 383301"/>
              <a:gd name="connsiteY21" fmla="*/ 836148 h 1178427"/>
              <a:gd name="connsiteX22" fmla="*/ 88644 w 383301"/>
              <a:gd name="connsiteY22" fmla="*/ 818776 h 1178427"/>
              <a:gd name="connsiteX23" fmla="*/ 43747 w 383301"/>
              <a:gd name="connsiteY23" fmla="*/ 734376 h 1178427"/>
              <a:gd name="connsiteX24" fmla="*/ 7258 w 383301"/>
              <a:gd name="connsiteY24" fmla="*/ 608014 h 1178427"/>
              <a:gd name="connsiteX25" fmla="*/ 100621 w 383301"/>
              <a:gd name="connsiteY25" fmla="*/ 294131 h 1178427"/>
              <a:gd name="connsiteX26" fmla="*/ 225635 w 383301"/>
              <a:gd name="connsiteY26" fmla="*/ 103993 h 1178427"/>
              <a:gd name="connsiteX27" fmla="*/ 291950 w 383301"/>
              <a:gd name="connsiteY27" fmla="*/ 2856 h 1178427"/>
              <a:gd name="connsiteX28" fmla="*/ 292980 w 383301"/>
              <a:gd name="connsiteY28" fmla="*/ 0 h 1178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3301" h="1178427">
                <a:moveTo>
                  <a:pt x="292980" y="0"/>
                </a:moveTo>
                <a:lnTo>
                  <a:pt x="310114" y="3570"/>
                </a:lnTo>
                <a:cubicBezTo>
                  <a:pt x="323361" y="35537"/>
                  <a:pt x="297423" y="78927"/>
                  <a:pt x="315032" y="107404"/>
                </a:cubicBezTo>
                <a:cubicBezTo>
                  <a:pt x="341130" y="102565"/>
                  <a:pt x="350014" y="67663"/>
                  <a:pt x="376746" y="62269"/>
                </a:cubicBezTo>
                <a:cubicBezTo>
                  <a:pt x="379601" y="65918"/>
                  <a:pt x="381664" y="68773"/>
                  <a:pt x="382219" y="73533"/>
                </a:cubicBezTo>
                <a:cubicBezTo>
                  <a:pt x="389199" y="125490"/>
                  <a:pt x="360484" y="203226"/>
                  <a:pt x="351521" y="255580"/>
                </a:cubicBezTo>
                <a:cubicBezTo>
                  <a:pt x="341447" y="313327"/>
                  <a:pt x="334467" y="371471"/>
                  <a:pt x="330501" y="429933"/>
                </a:cubicBezTo>
                <a:cubicBezTo>
                  <a:pt x="323282" y="543920"/>
                  <a:pt x="330263" y="659574"/>
                  <a:pt x="334149" y="773641"/>
                </a:cubicBezTo>
                <a:cubicBezTo>
                  <a:pt x="336212" y="835196"/>
                  <a:pt x="341130" y="898813"/>
                  <a:pt x="333594" y="960130"/>
                </a:cubicBezTo>
                <a:cubicBezTo>
                  <a:pt x="327882" y="1006693"/>
                  <a:pt x="309321" y="1050241"/>
                  <a:pt x="281478" y="1087920"/>
                </a:cubicBezTo>
                <a:cubicBezTo>
                  <a:pt x="263551" y="1112272"/>
                  <a:pt x="210167" y="1173748"/>
                  <a:pt x="177883" y="1178428"/>
                </a:cubicBezTo>
                <a:cubicBezTo>
                  <a:pt x="178517" y="1175255"/>
                  <a:pt x="179866" y="1169306"/>
                  <a:pt x="179786" y="1166212"/>
                </a:cubicBezTo>
                <a:cubicBezTo>
                  <a:pt x="179151" y="1151617"/>
                  <a:pt x="153371" y="1155186"/>
                  <a:pt x="142108" y="1145191"/>
                </a:cubicBezTo>
                <a:lnTo>
                  <a:pt x="155275" y="1133213"/>
                </a:lnTo>
                <a:lnTo>
                  <a:pt x="148136" y="1100612"/>
                </a:lnTo>
                <a:cubicBezTo>
                  <a:pt x="143932" y="1073800"/>
                  <a:pt x="119500" y="1069358"/>
                  <a:pt x="104587" y="1047306"/>
                </a:cubicBezTo>
                <a:lnTo>
                  <a:pt x="135286" y="1030410"/>
                </a:lnTo>
                <a:cubicBezTo>
                  <a:pt x="137190" y="1012880"/>
                  <a:pt x="123863" y="1001775"/>
                  <a:pt x="117676" y="985196"/>
                </a:cubicBezTo>
                <a:lnTo>
                  <a:pt x="134175" y="974091"/>
                </a:lnTo>
                <a:cubicBezTo>
                  <a:pt x="137427" y="957354"/>
                  <a:pt x="117914" y="938395"/>
                  <a:pt x="109506" y="922769"/>
                </a:cubicBezTo>
                <a:cubicBezTo>
                  <a:pt x="117834" y="909442"/>
                  <a:pt x="128940" y="909760"/>
                  <a:pt x="143456" y="905793"/>
                </a:cubicBezTo>
                <a:cubicBezTo>
                  <a:pt x="149168" y="868036"/>
                  <a:pt x="93165" y="862879"/>
                  <a:pt x="85312" y="836148"/>
                </a:cubicBezTo>
                <a:cubicBezTo>
                  <a:pt x="84201" y="832261"/>
                  <a:pt x="89833" y="822742"/>
                  <a:pt x="88644" y="818776"/>
                </a:cubicBezTo>
                <a:cubicBezTo>
                  <a:pt x="81108" y="792758"/>
                  <a:pt x="55486" y="761346"/>
                  <a:pt x="43747" y="734376"/>
                </a:cubicBezTo>
                <a:cubicBezTo>
                  <a:pt x="26216" y="694476"/>
                  <a:pt x="15270" y="650769"/>
                  <a:pt x="7258" y="608014"/>
                </a:cubicBezTo>
                <a:cubicBezTo>
                  <a:pt x="-18681" y="470467"/>
                  <a:pt x="27803" y="404073"/>
                  <a:pt x="100621" y="294131"/>
                </a:cubicBezTo>
                <a:lnTo>
                  <a:pt x="225635" y="103993"/>
                </a:lnTo>
                <a:cubicBezTo>
                  <a:pt x="246259" y="72660"/>
                  <a:pt x="279020" y="37520"/>
                  <a:pt x="291950" y="2856"/>
                </a:cubicBezTo>
                <a:cubicBezTo>
                  <a:pt x="292425" y="1904"/>
                  <a:pt x="292743" y="952"/>
                  <a:pt x="29298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C37760FF-B03D-BD73-A73A-387C7F76E079}"/>
              </a:ext>
            </a:extLst>
          </p:cNvPr>
          <p:cNvSpPr/>
          <p:nvPr/>
        </p:nvSpPr>
        <p:spPr>
          <a:xfrm>
            <a:off x="4601468" y="262887"/>
            <a:ext cx="798230" cy="524248"/>
          </a:xfrm>
          <a:custGeom>
            <a:avLst/>
            <a:gdLst>
              <a:gd name="connsiteX0" fmla="*/ 377976 w 798230"/>
              <a:gd name="connsiteY0" fmla="*/ 0 h 524248"/>
              <a:gd name="connsiteX1" fmla="*/ 419620 w 798230"/>
              <a:gd name="connsiteY1" fmla="*/ 106135 h 524248"/>
              <a:gd name="connsiteX2" fmla="*/ 440958 w 798230"/>
              <a:gd name="connsiteY2" fmla="*/ 110577 h 524248"/>
              <a:gd name="connsiteX3" fmla="*/ 496088 w 798230"/>
              <a:gd name="connsiteY3" fmla="*/ 24828 h 524248"/>
              <a:gd name="connsiteX4" fmla="*/ 557008 w 798230"/>
              <a:gd name="connsiteY4" fmla="*/ 109784 h 524248"/>
              <a:gd name="connsiteX5" fmla="*/ 617373 w 798230"/>
              <a:gd name="connsiteY5" fmla="*/ 203702 h 524248"/>
              <a:gd name="connsiteX6" fmla="*/ 798231 w 798230"/>
              <a:gd name="connsiteY6" fmla="*/ 524248 h 524248"/>
              <a:gd name="connsiteX7" fmla="*/ 682339 w 798230"/>
              <a:gd name="connsiteY7" fmla="*/ 517902 h 524248"/>
              <a:gd name="connsiteX8" fmla="*/ 489187 w 798230"/>
              <a:gd name="connsiteY8" fmla="*/ 505924 h 524248"/>
              <a:gd name="connsiteX9" fmla="*/ 474591 w 798230"/>
              <a:gd name="connsiteY9" fmla="*/ 506559 h 524248"/>
              <a:gd name="connsiteX10" fmla="*/ 397886 w 798230"/>
              <a:gd name="connsiteY10" fmla="*/ 491012 h 524248"/>
              <a:gd name="connsiteX11" fmla="*/ 221312 w 798230"/>
              <a:gd name="connsiteY11" fmla="*/ 455157 h 524248"/>
              <a:gd name="connsiteX12" fmla="*/ 170942 w 798230"/>
              <a:gd name="connsiteY12" fmla="*/ 440007 h 524248"/>
              <a:gd name="connsiteX13" fmla="*/ 0 w 798230"/>
              <a:gd name="connsiteY13" fmla="*/ 336252 h 524248"/>
              <a:gd name="connsiteX14" fmla="*/ 146589 w 798230"/>
              <a:gd name="connsiteY14" fmla="*/ 184268 h 524248"/>
              <a:gd name="connsiteX15" fmla="*/ 169990 w 798230"/>
              <a:gd name="connsiteY15" fmla="*/ 154046 h 524248"/>
              <a:gd name="connsiteX16" fmla="*/ 216790 w 798230"/>
              <a:gd name="connsiteY16" fmla="*/ 104786 h 524248"/>
              <a:gd name="connsiteX17" fmla="*/ 264305 w 798230"/>
              <a:gd name="connsiteY17" fmla="*/ 83210 h 524248"/>
              <a:gd name="connsiteX18" fmla="*/ 309202 w 798230"/>
              <a:gd name="connsiteY18" fmla="*/ 121999 h 524248"/>
              <a:gd name="connsiteX19" fmla="*/ 378610 w 798230"/>
              <a:gd name="connsiteY19" fmla="*/ 113115 h 524248"/>
              <a:gd name="connsiteX20" fmla="*/ 377976 w 798230"/>
              <a:gd name="connsiteY20" fmla="*/ 0 h 524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98230" h="524248">
                <a:moveTo>
                  <a:pt x="377976" y="0"/>
                </a:moveTo>
                <a:cubicBezTo>
                  <a:pt x="388367" y="37758"/>
                  <a:pt x="395189" y="74643"/>
                  <a:pt x="419620" y="106135"/>
                </a:cubicBezTo>
                <a:cubicBezTo>
                  <a:pt x="427949" y="109942"/>
                  <a:pt x="431995" y="114146"/>
                  <a:pt x="440958" y="110577"/>
                </a:cubicBezTo>
                <a:cubicBezTo>
                  <a:pt x="469277" y="99154"/>
                  <a:pt x="484507" y="51005"/>
                  <a:pt x="496088" y="24828"/>
                </a:cubicBezTo>
                <a:cubicBezTo>
                  <a:pt x="519409" y="51877"/>
                  <a:pt x="540509" y="77816"/>
                  <a:pt x="557008" y="109784"/>
                </a:cubicBezTo>
                <a:cubicBezTo>
                  <a:pt x="577236" y="140958"/>
                  <a:pt x="598177" y="171894"/>
                  <a:pt x="617373" y="203702"/>
                </a:cubicBezTo>
                <a:cubicBezTo>
                  <a:pt x="686305" y="301667"/>
                  <a:pt x="771499" y="405025"/>
                  <a:pt x="798231" y="524248"/>
                </a:cubicBezTo>
                <a:cubicBezTo>
                  <a:pt x="759759" y="521789"/>
                  <a:pt x="720890" y="518140"/>
                  <a:pt x="682339" y="517902"/>
                </a:cubicBezTo>
                <a:cubicBezTo>
                  <a:pt x="619753" y="521234"/>
                  <a:pt x="552883" y="507194"/>
                  <a:pt x="489187" y="505924"/>
                </a:cubicBezTo>
                <a:lnTo>
                  <a:pt x="474591" y="506559"/>
                </a:lnTo>
                <a:cubicBezTo>
                  <a:pt x="449763" y="494581"/>
                  <a:pt x="425094" y="491725"/>
                  <a:pt x="397886" y="491012"/>
                </a:cubicBezTo>
                <a:cubicBezTo>
                  <a:pt x="345136" y="499103"/>
                  <a:pt x="272237" y="469912"/>
                  <a:pt x="221312" y="455157"/>
                </a:cubicBezTo>
                <a:cubicBezTo>
                  <a:pt x="204971" y="448970"/>
                  <a:pt x="187758" y="444766"/>
                  <a:pt x="170942" y="440007"/>
                </a:cubicBezTo>
                <a:cubicBezTo>
                  <a:pt x="108197" y="411292"/>
                  <a:pt x="53781" y="379562"/>
                  <a:pt x="0" y="336252"/>
                </a:cubicBezTo>
                <a:cubicBezTo>
                  <a:pt x="59493" y="293258"/>
                  <a:pt x="111529" y="250265"/>
                  <a:pt x="146589" y="184268"/>
                </a:cubicBezTo>
                <a:cubicBezTo>
                  <a:pt x="151825" y="172211"/>
                  <a:pt x="161106" y="163485"/>
                  <a:pt x="169990" y="154046"/>
                </a:cubicBezTo>
                <a:cubicBezTo>
                  <a:pt x="186806" y="138499"/>
                  <a:pt x="201243" y="121523"/>
                  <a:pt x="216790" y="104786"/>
                </a:cubicBezTo>
                <a:cubicBezTo>
                  <a:pt x="232259" y="88128"/>
                  <a:pt x="242174" y="84003"/>
                  <a:pt x="264305" y="83210"/>
                </a:cubicBezTo>
                <a:cubicBezTo>
                  <a:pt x="284533" y="90349"/>
                  <a:pt x="295797" y="106214"/>
                  <a:pt x="309202" y="121999"/>
                </a:cubicBezTo>
                <a:lnTo>
                  <a:pt x="378610" y="113115"/>
                </a:lnTo>
                <a:cubicBezTo>
                  <a:pt x="377262" y="75278"/>
                  <a:pt x="375834" y="37837"/>
                  <a:pt x="377976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0575418F-7F6E-46A9-6E47-45E6F735B758}"/>
              </a:ext>
            </a:extLst>
          </p:cNvPr>
          <p:cNvSpPr/>
          <p:nvPr/>
        </p:nvSpPr>
        <p:spPr>
          <a:xfrm>
            <a:off x="4601389" y="346018"/>
            <a:ext cx="473163" cy="409193"/>
          </a:xfrm>
          <a:custGeom>
            <a:avLst/>
            <a:gdLst>
              <a:gd name="connsiteX0" fmla="*/ 170069 w 473163"/>
              <a:gd name="connsiteY0" fmla="*/ 70836 h 409193"/>
              <a:gd name="connsiteX1" fmla="*/ 216870 w 473163"/>
              <a:gd name="connsiteY1" fmla="*/ 21576 h 409193"/>
              <a:gd name="connsiteX2" fmla="*/ 264384 w 473163"/>
              <a:gd name="connsiteY2" fmla="*/ 0 h 409193"/>
              <a:gd name="connsiteX3" fmla="*/ 309282 w 473163"/>
              <a:gd name="connsiteY3" fmla="*/ 38789 h 409193"/>
              <a:gd name="connsiteX4" fmla="*/ 473164 w 473163"/>
              <a:gd name="connsiteY4" fmla="*/ 211476 h 409193"/>
              <a:gd name="connsiteX5" fmla="*/ 397886 w 473163"/>
              <a:gd name="connsiteY5" fmla="*/ 407801 h 409193"/>
              <a:gd name="connsiteX6" fmla="*/ 221312 w 473163"/>
              <a:gd name="connsiteY6" fmla="*/ 371947 h 409193"/>
              <a:gd name="connsiteX7" fmla="*/ 170942 w 473163"/>
              <a:gd name="connsiteY7" fmla="*/ 356796 h 409193"/>
              <a:gd name="connsiteX8" fmla="*/ 0 w 473163"/>
              <a:gd name="connsiteY8" fmla="*/ 253041 h 409193"/>
              <a:gd name="connsiteX9" fmla="*/ 146589 w 473163"/>
              <a:gd name="connsiteY9" fmla="*/ 101058 h 409193"/>
              <a:gd name="connsiteX10" fmla="*/ 170069 w 473163"/>
              <a:gd name="connsiteY10" fmla="*/ 70836 h 40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3163" h="409193">
                <a:moveTo>
                  <a:pt x="170069" y="70836"/>
                </a:moveTo>
                <a:cubicBezTo>
                  <a:pt x="186886" y="55288"/>
                  <a:pt x="201323" y="38313"/>
                  <a:pt x="216870" y="21576"/>
                </a:cubicBezTo>
                <a:cubicBezTo>
                  <a:pt x="232338" y="4918"/>
                  <a:pt x="242253" y="793"/>
                  <a:pt x="264384" y="0"/>
                </a:cubicBezTo>
                <a:cubicBezTo>
                  <a:pt x="284612" y="7139"/>
                  <a:pt x="295876" y="23004"/>
                  <a:pt x="309282" y="38789"/>
                </a:cubicBezTo>
                <a:cubicBezTo>
                  <a:pt x="365125" y="96299"/>
                  <a:pt x="431678" y="141434"/>
                  <a:pt x="473164" y="211476"/>
                </a:cubicBezTo>
                <a:cubicBezTo>
                  <a:pt x="455792" y="280011"/>
                  <a:pt x="422793" y="341963"/>
                  <a:pt x="397886" y="407801"/>
                </a:cubicBezTo>
                <a:cubicBezTo>
                  <a:pt x="345136" y="415892"/>
                  <a:pt x="272238" y="386701"/>
                  <a:pt x="221312" y="371947"/>
                </a:cubicBezTo>
                <a:cubicBezTo>
                  <a:pt x="204971" y="365760"/>
                  <a:pt x="187758" y="361556"/>
                  <a:pt x="170942" y="356796"/>
                </a:cubicBezTo>
                <a:cubicBezTo>
                  <a:pt x="108197" y="328081"/>
                  <a:pt x="53781" y="296352"/>
                  <a:pt x="0" y="253041"/>
                </a:cubicBezTo>
                <a:cubicBezTo>
                  <a:pt x="59493" y="210048"/>
                  <a:pt x="111529" y="167055"/>
                  <a:pt x="146589" y="101058"/>
                </a:cubicBezTo>
                <a:cubicBezTo>
                  <a:pt x="151825" y="88921"/>
                  <a:pt x="161185" y="80275"/>
                  <a:pt x="170069" y="7083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11CB7B73-92A8-EF34-0DC9-1CF381384AE8}"/>
              </a:ext>
            </a:extLst>
          </p:cNvPr>
          <p:cNvSpPr/>
          <p:nvPr/>
        </p:nvSpPr>
        <p:spPr>
          <a:xfrm>
            <a:off x="4601468" y="447076"/>
            <a:ext cx="189693" cy="255738"/>
          </a:xfrm>
          <a:custGeom>
            <a:avLst/>
            <a:gdLst>
              <a:gd name="connsiteX0" fmla="*/ 146589 w 189693"/>
              <a:gd name="connsiteY0" fmla="*/ 0 h 255738"/>
              <a:gd name="connsiteX1" fmla="*/ 181730 w 189693"/>
              <a:gd name="connsiteY1" fmla="*/ 234321 h 255738"/>
              <a:gd name="connsiteX2" fmla="*/ 170942 w 189693"/>
              <a:gd name="connsiteY2" fmla="*/ 255738 h 255738"/>
              <a:gd name="connsiteX3" fmla="*/ 0 w 189693"/>
              <a:gd name="connsiteY3" fmla="*/ 151984 h 255738"/>
              <a:gd name="connsiteX4" fmla="*/ 146589 w 189693"/>
              <a:gd name="connsiteY4" fmla="*/ 0 h 25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9693" h="255738">
                <a:moveTo>
                  <a:pt x="146589" y="0"/>
                </a:moveTo>
                <a:cubicBezTo>
                  <a:pt x="181254" y="63379"/>
                  <a:pt x="201957" y="164199"/>
                  <a:pt x="181730" y="234321"/>
                </a:cubicBezTo>
                <a:cubicBezTo>
                  <a:pt x="179350" y="242571"/>
                  <a:pt x="177525" y="249869"/>
                  <a:pt x="170942" y="255738"/>
                </a:cubicBezTo>
                <a:cubicBezTo>
                  <a:pt x="108197" y="227023"/>
                  <a:pt x="53781" y="195294"/>
                  <a:pt x="0" y="151984"/>
                </a:cubicBezTo>
                <a:cubicBezTo>
                  <a:pt x="59493" y="108990"/>
                  <a:pt x="111449" y="65997"/>
                  <a:pt x="14658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7EB35982-C77E-6785-ABD9-F768FBF6B379}"/>
              </a:ext>
            </a:extLst>
          </p:cNvPr>
          <p:cNvSpPr/>
          <p:nvPr/>
        </p:nvSpPr>
        <p:spPr>
          <a:xfrm>
            <a:off x="4748058" y="416854"/>
            <a:ext cx="131280" cy="301111"/>
          </a:xfrm>
          <a:custGeom>
            <a:avLst/>
            <a:gdLst>
              <a:gd name="connsiteX0" fmla="*/ 0 w 131280"/>
              <a:gd name="connsiteY0" fmla="*/ 30222 h 301111"/>
              <a:gd name="connsiteX1" fmla="*/ 23400 w 131280"/>
              <a:gd name="connsiteY1" fmla="*/ 0 h 301111"/>
              <a:gd name="connsiteX2" fmla="*/ 131280 w 131280"/>
              <a:gd name="connsiteY2" fmla="*/ 118113 h 301111"/>
              <a:gd name="connsiteX3" fmla="*/ 74722 w 131280"/>
              <a:gd name="connsiteY3" fmla="*/ 301111 h 301111"/>
              <a:gd name="connsiteX4" fmla="*/ 24352 w 131280"/>
              <a:gd name="connsiteY4" fmla="*/ 285961 h 301111"/>
              <a:gd name="connsiteX5" fmla="*/ 35140 w 131280"/>
              <a:gd name="connsiteY5" fmla="*/ 264543 h 301111"/>
              <a:gd name="connsiteX6" fmla="*/ 0 w 131280"/>
              <a:gd name="connsiteY6" fmla="*/ 30222 h 301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1280" h="301111">
                <a:moveTo>
                  <a:pt x="0" y="30222"/>
                </a:moveTo>
                <a:cubicBezTo>
                  <a:pt x="5235" y="18165"/>
                  <a:pt x="14516" y="9439"/>
                  <a:pt x="23400" y="0"/>
                </a:cubicBezTo>
                <a:cubicBezTo>
                  <a:pt x="56399" y="43786"/>
                  <a:pt x="89239" y="82496"/>
                  <a:pt x="131280" y="118113"/>
                </a:cubicBezTo>
                <a:cubicBezTo>
                  <a:pt x="112798" y="178478"/>
                  <a:pt x="97251" y="242333"/>
                  <a:pt x="74722" y="301111"/>
                </a:cubicBezTo>
                <a:cubicBezTo>
                  <a:pt x="58382" y="294924"/>
                  <a:pt x="41169" y="290720"/>
                  <a:pt x="24352" y="285961"/>
                </a:cubicBezTo>
                <a:cubicBezTo>
                  <a:pt x="30936" y="280091"/>
                  <a:pt x="32761" y="272793"/>
                  <a:pt x="35140" y="264543"/>
                </a:cubicBezTo>
                <a:cubicBezTo>
                  <a:pt x="55368" y="194342"/>
                  <a:pt x="34664" y="93522"/>
                  <a:pt x="0" y="3022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6E7C19AE-9A05-CCB4-6AF8-030AB7BDC35C}"/>
              </a:ext>
            </a:extLst>
          </p:cNvPr>
          <p:cNvSpPr/>
          <p:nvPr/>
        </p:nvSpPr>
        <p:spPr>
          <a:xfrm>
            <a:off x="5168233" y="466589"/>
            <a:ext cx="231465" cy="320545"/>
          </a:xfrm>
          <a:custGeom>
            <a:avLst/>
            <a:gdLst>
              <a:gd name="connsiteX0" fmla="*/ 0 w 231465"/>
              <a:gd name="connsiteY0" fmla="*/ 127393 h 320545"/>
              <a:gd name="connsiteX1" fmla="*/ 50608 w 231465"/>
              <a:gd name="connsiteY1" fmla="*/ 0 h 320545"/>
              <a:gd name="connsiteX2" fmla="*/ 231466 w 231465"/>
              <a:gd name="connsiteY2" fmla="*/ 320546 h 320545"/>
              <a:gd name="connsiteX3" fmla="*/ 115574 w 231465"/>
              <a:gd name="connsiteY3" fmla="*/ 314200 h 320545"/>
              <a:gd name="connsiteX4" fmla="*/ 0 w 231465"/>
              <a:gd name="connsiteY4" fmla="*/ 127393 h 320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465" h="320545">
                <a:moveTo>
                  <a:pt x="0" y="127393"/>
                </a:moveTo>
                <a:cubicBezTo>
                  <a:pt x="20069" y="86225"/>
                  <a:pt x="33554" y="42517"/>
                  <a:pt x="50608" y="0"/>
                </a:cubicBezTo>
                <a:cubicBezTo>
                  <a:pt x="119540" y="97964"/>
                  <a:pt x="204734" y="201323"/>
                  <a:pt x="231466" y="320546"/>
                </a:cubicBezTo>
                <a:cubicBezTo>
                  <a:pt x="192994" y="318087"/>
                  <a:pt x="154125" y="314438"/>
                  <a:pt x="115574" y="314200"/>
                </a:cubicBezTo>
                <a:cubicBezTo>
                  <a:pt x="66394" y="270731"/>
                  <a:pt x="28953" y="185141"/>
                  <a:pt x="0" y="12739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86AE4F1A-EA2B-5816-FECE-639A985596F1}"/>
              </a:ext>
            </a:extLst>
          </p:cNvPr>
          <p:cNvSpPr/>
          <p:nvPr/>
        </p:nvSpPr>
        <p:spPr>
          <a:xfrm>
            <a:off x="4978348" y="262887"/>
            <a:ext cx="180128" cy="252962"/>
          </a:xfrm>
          <a:custGeom>
            <a:avLst/>
            <a:gdLst>
              <a:gd name="connsiteX0" fmla="*/ 1096 w 180128"/>
              <a:gd name="connsiteY0" fmla="*/ 0 h 252962"/>
              <a:gd name="connsiteX1" fmla="*/ 42741 w 180128"/>
              <a:gd name="connsiteY1" fmla="*/ 106135 h 252962"/>
              <a:gd name="connsiteX2" fmla="*/ 64079 w 180128"/>
              <a:gd name="connsiteY2" fmla="*/ 110577 h 252962"/>
              <a:gd name="connsiteX3" fmla="*/ 119209 w 180128"/>
              <a:gd name="connsiteY3" fmla="*/ 24828 h 252962"/>
              <a:gd name="connsiteX4" fmla="*/ 180129 w 180128"/>
              <a:gd name="connsiteY4" fmla="*/ 109784 h 252962"/>
              <a:gd name="connsiteX5" fmla="*/ 158315 w 180128"/>
              <a:gd name="connsiteY5" fmla="*/ 252962 h 252962"/>
              <a:gd name="connsiteX6" fmla="*/ 1731 w 180128"/>
              <a:gd name="connsiteY6" fmla="*/ 113115 h 252962"/>
              <a:gd name="connsiteX7" fmla="*/ 1096 w 180128"/>
              <a:gd name="connsiteY7" fmla="*/ 0 h 252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128" h="252962">
                <a:moveTo>
                  <a:pt x="1096" y="0"/>
                </a:moveTo>
                <a:cubicBezTo>
                  <a:pt x="11487" y="37758"/>
                  <a:pt x="18309" y="74643"/>
                  <a:pt x="42741" y="106135"/>
                </a:cubicBezTo>
                <a:cubicBezTo>
                  <a:pt x="51070" y="109942"/>
                  <a:pt x="55115" y="114146"/>
                  <a:pt x="64079" y="110577"/>
                </a:cubicBezTo>
                <a:cubicBezTo>
                  <a:pt x="92397" y="99154"/>
                  <a:pt x="107627" y="51005"/>
                  <a:pt x="119209" y="24828"/>
                </a:cubicBezTo>
                <a:cubicBezTo>
                  <a:pt x="142530" y="51877"/>
                  <a:pt x="163630" y="77816"/>
                  <a:pt x="180129" y="109784"/>
                </a:cubicBezTo>
                <a:cubicBezTo>
                  <a:pt x="175290" y="158409"/>
                  <a:pt x="169262" y="205289"/>
                  <a:pt x="158315" y="252962"/>
                </a:cubicBezTo>
                <a:cubicBezTo>
                  <a:pt x="116987" y="191725"/>
                  <a:pt x="63206" y="152063"/>
                  <a:pt x="1731" y="113115"/>
                </a:cubicBezTo>
                <a:cubicBezTo>
                  <a:pt x="382" y="75278"/>
                  <a:pt x="-1046" y="37837"/>
                  <a:pt x="109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FBBA4471-0559-51A0-F594-5135C622CC5D}"/>
              </a:ext>
            </a:extLst>
          </p:cNvPr>
          <p:cNvSpPr/>
          <p:nvPr/>
        </p:nvSpPr>
        <p:spPr>
          <a:xfrm>
            <a:off x="5076058" y="614369"/>
            <a:ext cx="85115" cy="154997"/>
          </a:xfrm>
          <a:custGeom>
            <a:avLst/>
            <a:gdLst>
              <a:gd name="connsiteX0" fmla="*/ 2 w 85115"/>
              <a:gd name="connsiteY0" fmla="*/ 154998 h 154997"/>
              <a:gd name="connsiteX1" fmla="*/ 27448 w 85115"/>
              <a:gd name="connsiteY1" fmla="*/ 0 h 154997"/>
              <a:gd name="connsiteX2" fmla="*/ 85116 w 85115"/>
              <a:gd name="connsiteY2" fmla="*/ 150794 h 154997"/>
              <a:gd name="connsiteX3" fmla="*/ 14597 w 85115"/>
              <a:gd name="connsiteY3" fmla="*/ 154363 h 154997"/>
              <a:gd name="connsiteX4" fmla="*/ 2 w 85115"/>
              <a:gd name="connsiteY4" fmla="*/ 154998 h 154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115" h="154997">
                <a:moveTo>
                  <a:pt x="2" y="154998"/>
                </a:moveTo>
                <a:cubicBezTo>
                  <a:pt x="-157" y="102169"/>
                  <a:pt x="11028" y="50053"/>
                  <a:pt x="27448" y="0"/>
                </a:cubicBezTo>
                <a:cubicBezTo>
                  <a:pt x="43868" y="51719"/>
                  <a:pt x="63699" y="101058"/>
                  <a:pt x="85116" y="150794"/>
                </a:cubicBezTo>
                <a:cubicBezTo>
                  <a:pt x="62033" y="151666"/>
                  <a:pt x="37363" y="150873"/>
                  <a:pt x="14597" y="154363"/>
                </a:cubicBezTo>
                <a:lnTo>
                  <a:pt x="2" y="154998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56B99C6D-8BDE-F87A-FFC3-48A619897653}"/>
              </a:ext>
            </a:extLst>
          </p:cNvPr>
          <p:cNvSpPr/>
          <p:nvPr/>
        </p:nvSpPr>
        <p:spPr>
          <a:xfrm>
            <a:off x="6267893" y="1443933"/>
            <a:ext cx="693248" cy="519444"/>
          </a:xfrm>
          <a:custGeom>
            <a:avLst/>
            <a:gdLst>
              <a:gd name="connsiteX0" fmla="*/ 352592 w 693248"/>
              <a:gd name="connsiteY0" fmla="*/ 0 h 519444"/>
              <a:gd name="connsiteX1" fmla="*/ 450398 w 693248"/>
              <a:gd name="connsiteY1" fmla="*/ 85749 h 519444"/>
              <a:gd name="connsiteX2" fmla="*/ 648548 w 693248"/>
              <a:gd name="connsiteY2" fmla="*/ 222026 h 519444"/>
              <a:gd name="connsiteX3" fmla="*/ 688527 w 693248"/>
              <a:gd name="connsiteY3" fmla="*/ 422080 h 519444"/>
              <a:gd name="connsiteX4" fmla="*/ 633080 w 693248"/>
              <a:gd name="connsiteY4" fmla="*/ 485776 h 519444"/>
              <a:gd name="connsiteX5" fmla="*/ 304840 w 693248"/>
              <a:gd name="connsiteY5" fmla="*/ 498547 h 519444"/>
              <a:gd name="connsiteX6" fmla="*/ 379800 w 693248"/>
              <a:gd name="connsiteY6" fmla="*/ 465152 h 519444"/>
              <a:gd name="connsiteX7" fmla="*/ 374327 w 693248"/>
              <a:gd name="connsiteY7" fmla="*/ 448415 h 519444"/>
              <a:gd name="connsiteX8" fmla="*/ 234956 w 693248"/>
              <a:gd name="connsiteY8" fmla="*/ 425411 h 519444"/>
              <a:gd name="connsiteX9" fmla="*/ 323719 w 693248"/>
              <a:gd name="connsiteY9" fmla="*/ 370123 h 519444"/>
              <a:gd name="connsiteX10" fmla="*/ 354338 w 693248"/>
              <a:gd name="connsiteY10" fmla="*/ 321656 h 519444"/>
              <a:gd name="connsiteX11" fmla="*/ 154601 w 693248"/>
              <a:gd name="connsiteY11" fmla="*/ 388050 h 519444"/>
              <a:gd name="connsiteX12" fmla="*/ 230514 w 693248"/>
              <a:gd name="connsiteY12" fmla="*/ 248203 h 519444"/>
              <a:gd name="connsiteX13" fmla="*/ 218377 w 693248"/>
              <a:gd name="connsiteY13" fmla="*/ 247330 h 519444"/>
              <a:gd name="connsiteX14" fmla="*/ 67187 w 693248"/>
              <a:gd name="connsiteY14" fmla="*/ 373930 h 519444"/>
              <a:gd name="connsiteX15" fmla="*/ 101693 w 693248"/>
              <a:gd name="connsiteY15" fmla="*/ 218060 h 519444"/>
              <a:gd name="connsiteX16" fmla="*/ 96140 w 693248"/>
              <a:gd name="connsiteY16" fmla="*/ 213538 h 519444"/>
              <a:gd name="connsiteX17" fmla="*/ 0 w 693248"/>
              <a:gd name="connsiteY17" fmla="*/ 337759 h 519444"/>
              <a:gd name="connsiteX18" fmla="*/ 251138 w 693248"/>
              <a:gd name="connsiteY18" fmla="*/ 56161 h 519444"/>
              <a:gd name="connsiteX19" fmla="*/ 347992 w 693248"/>
              <a:gd name="connsiteY19" fmla="*/ 3807 h 519444"/>
              <a:gd name="connsiteX20" fmla="*/ 352592 w 693248"/>
              <a:gd name="connsiteY20" fmla="*/ 0 h 519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3248" h="519444">
                <a:moveTo>
                  <a:pt x="352592" y="0"/>
                </a:moveTo>
                <a:cubicBezTo>
                  <a:pt x="383132" y="31491"/>
                  <a:pt x="414465" y="60524"/>
                  <a:pt x="450398" y="85749"/>
                </a:cubicBezTo>
                <a:cubicBezTo>
                  <a:pt x="499975" y="120413"/>
                  <a:pt x="620150" y="170545"/>
                  <a:pt x="648548" y="222026"/>
                </a:cubicBezTo>
                <a:cubicBezTo>
                  <a:pt x="675359" y="270810"/>
                  <a:pt x="704947" y="367743"/>
                  <a:pt x="688527" y="422080"/>
                </a:cubicBezTo>
                <a:cubicBezTo>
                  <a:pt x="679960" y="450557"/>
                  <a:pt x="658860" y="471895"/>
                  <a:pt x="633080" y="485776"/>
                </a:cubicBezTo>
                <a:cubicBezTo>
                  <a:pt x="548362" y="531308"/>
                  <a:pt x="394951" y="525597"/>
                  <a:pt x="304840" y="498547"/>
                </a:cubicBezTo>
                <a:cubicBezTo>
                  <a:pt x="332286" y="491567"/>
                  <a:pt x="360287" y="487363"/>
                  <a:pt x="379800" y="465152"/>
                </a:cubicBezTo>
                <a:cubicBezTo>
                  <a:pt x="379245" y="456585"/>
                  <a:pt x="380990" y="454682"/>
                  <a:pt x="374327" y="448415"/>
                </a:cubicBezTo>
                <a:cubicBezTo>
                  <a:pt x="344264" y="420176"/>
                  <a:pt x="273666" y="423190"/>
                  <a:pt x="234956" y="425411"/>
                </a:cubicBezTo>
                <a:cubicBezTo>
                  <a:pt x="264781" y="408119"/>
                  <a:pt x="296590" y="391461"/>
                  <a:pt x="323719" y="370123"/>
                </a:cubicBezTo>
                <a:cubicBezTo>
                  <a:pt x="341963" y="355765"/>
                  <a:pt x="351482" y="344660"/>
                  <a:pt x="354338" y="321656"/>
                </a:cubicBezTo>
                <a:cubicBezTo>
                  <a:pt x="271286" y="308489"/>
                  <a:pt x="221788" y="345295"/>
                  <a:pt x="154601" y="388050"/>
                </a:cubicBezTo>
                <a:cubicBezTo>
                  <a:pt x="176494" y="351640"/>
                  <a:pt x="232576" y="290244"/>
                  <a:pt x="230514" y="248203"/>
                </a:cubicBezTo>
                <a:lnTo>
                  <a:pt x="218377" y="247330"/>
                </a:lnTo>
                <a:cubicBezTo>
                  <a:pt x="149366" y="275807"/>
                  <a:pt x="112402" y="317055"/>
                  <a:pt x="67187" y="373930"/>
                </a:cubicBezTo>
                <a:cubicBezTo>
                  <a:pt x="84321" y="324195"/>
                  <a:pt x="103914" y="271524"/>
                  <a:pt x="101693" y="218060"/>
                </a:cubicBezTo>
                <a:lnTo>
                  <a:pt x="96140" y="213538"/>
                </a:lnTo>
                <a:cubicBezTo>
                  <a:pt x="55209" y="233528"/>
                  <a:pt x="28001" y="301825"/>
                  <a:pt x="0" y="337759"/>
                </a:cubicBezTo>
                <a:cubicBezTo>
                  <a:pt x="29905" y="179033"/>
                  <a:pt x="114146" y="121920"/>
                  <a:pt x="251138" y="56161"/>
                </a:cubicBezTo>
                <a:cubicBezTo>
                  <a:pt x="283899" y="40455"/>
                  <a:pt x="319118" y="26256"/>
                  <a:pt x="347992" y="3807"/>
                </a:cubicBezTo>
                <a:cubicBezTo>
                  <a:pt x="349578" y="2459"/>
                  <a:pt x="351085" y="1190"/>
                  <a:pt x="35259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5FA39C67-5D0F-F4D8-A70A-7EF585A592BB}"/>
              </a:ext>
            </a:extLst>
          </p:cNvPr>
          <p:cNvSpPr/>
          <p:nvPr/>
        </p:nvSpPr>
        <p:spPr>
          <a:xfrm>
            <a:off x="1131627" y="1784468"/>
            <a:ext cx="518378" cy="789505"/>
          </a:xfrm>
          <a:custGeom>
            <a:avLst/>
            <a:gdLst>
              <a:gd name="connsiteX0" fmla="*/ 131359 w 518378"/>
              <a:gd name="connsiteY0" fmla="*/ 0 h 789505"/>
              <a:gd name="connsiteX1" fmla="*/ 208938 w 518378"/>
              <a:gd name="connsiteY1" fmla="*/ 148414 h 789505"/>
              <a:gd name="connsiteX2" fmla="*/ 230752 w 518378"/>
              <a:gd name="connsiteY2" fmla="*/ 66552 h 789505"/>
              <a:gd name="connsiteX3" fmla="*/ 285167 w 518378"/>
              <a:gd name="connsiteY3" fmla="*/ 191725 h 789505"/>
              <a:gd name="connsiteX4" fmla="*/ 316104 w 518378"/>
              <a:gd name="connsiteY4" fmla="*/ 98044 h 789505"/>
              <a:gd name="connsiteX5" fmla="*/ 336172 w 518378"/>
              <a:gd name="connsiteY5" fmla="*/ 93046 h 789505"/>
              <a:gd name="connsiteX6" fmla="*/ 400821 w 518378"/>
              <a:gd name="connsiteY6" fmla="*/ 193152 h 789505"/>
              <a:gd name="connsiteX7" fmla="*/ 416686 w 518378"/>
              <a:gd name="connsiteY7" fmla="*/ 44342 h 789505"/>
              <a:gd name="connsiteX8" fmla="*/ 518378 w 518378"/>
              <a:gd name="connsiteY8" fmla="*/ 265257 h 789505"/>
              <a:gd name="connsiteX9" fmla="*/ 366474 w 518378"/>
              <a:gd name="connsiteY9" fmla="*/ 789505 h 789505"/>
              <a:gd name="connsiteX10" fmla="*/ 244316 w 518378"/>
              <a:gd name="connsiteY10" fmla="*/ 592546 h 789505"/>
              <a:gd name="connsiteX11" fmla="*/ 341249 w 518378"/>
              <a:gd name="connsiteY11" fmla="*/ 657036 h 789505"/>
              <a:gd name="connsiteX12" fmla="*/ 207193 w 518378"/>
              <a:gd name="connsiteY12" fmla="*/ 439213 h 789505"/>
              <a:gd name="connsiteX13" fmla="*/ 373930 w 518378"/>
              <a:gd name="connsiteY13" fmla="*/ 528849 h 789505"/>
              <a:gd name="connsiteX14" fmla="*/ 174670 w 518378"/>
              <a:gd name="connsiteY14" fmla="*/ 307378 h 789505"/>
              <a:gd name="connsiteX15" fmla="*/ 87652 w 518378"/>
              <a:gd name="connsiteY15" fmla="*/ 293021 h 789505"/>
              <a:gd name="connsiteX16" fmla="*/ 89953 w 518378"/>
              <a:gd name="connsiteY16" fmla="*/ 285564 h 789505"/>
              <a:gd name="connsiteX17" fmla="*/ 265971 w 518378"/>
              <a:gd name="connsiteY17" fmla="*/ 280884 h 789505"/>
              <a:gd name="connsiteX18" fmla="*/ 206241 w 518378"/>
              <a:gd name="connsiteY18" fmla="*/ 219408 h 789505"/>
              <a:gd name="connsiteX19" fmla="*/ 21814 w 518378"/>
              <a:gd name="connsiteY19" fmla="*/ 205051 h 789505"/>
              <a:gd name="connsiteX20" fmla="*/ 0 w 518378"/>
              <a:gd name="connsiteY20" fmla="*/ 187044 h 789505"/>
              <a:gd name="connsiteX21" fmla="*/ 139926 w 518378"/>
              <a:gd name="connsiteY21" fmla="*/ 163882 h 789505"/>
              <a:gd name="connsiteX22" fmla="*/ 131359 w 518378"/>
              <a:gd name="connsiteY22" fmla="*/ 0 h 789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18378" h="789505">
                <a:moveTo>
                  <a:pt x="131359" y="0"/>
                </a:moveTo>
                <a:cubicBezTo>
                  <a:pt x="152460" y="52274"/>
                  <a:pt x="178953" y="100741"/>
                  <a:pt x="208938" y="148414"/>
                </a:cubicBezTo>
                <a:lnTo>
                  <a:pt x="230752" y="66552"/>
                </a:lnTo>
                <a:cubicBezTo>
                  <a:pt x="250186" y="107483"/>
                  <a:pt x="266844" y="150238"/>
                  <a:pt x="285167" y="191725"/>
                </a:cubicBezTo>
                <a:cubicBezTo>
                  <a:pt x="292386" y="161582"/>
                  <a:pt x="296590" y="122713"/>
                  <a:pt x="316104" y="98044"/>
                </a:cubicBezTo>
                <a:cubicBezTo>
                  <a:pt x="323957" y="93998"/>
                  <a:pt x="327209" y="89715"/>
                  <a:pt x="336172" y="93046"/>
                </a:cubicBezTo>
                <a:cubicBezTo>
                  <a:pt x="364174" y="103596"/>
                  <a:pt x="387971" y="167214"/>
                  <a:pt x="400821" y="193152"/>
                </a:cubicBezTo>
                <a:cubicBezTo>
                  <a:pt x="413909" y="142227"/>
                  <a:pt x="420176" y="96775"/>
                  <a:pt x="416686" y="44342"/>
                </a:cubicBezTo>
                <a:cubicBezTo>
                  <a:pt x="465707" y="116843"/>
                  <a:pt x="502910" y="177526"/>
                  <a:pt x="518378" y="265257"/>
                </a:cubicBezTo>
                <a:cubicBezTo>
                  <a:pt x="483079" y="477606"/>
                  <a:pt x="459600" y="589055"/>
                  <a:pt x="366474" y="789505"/>
                </a:cubicBezTo>
                <a:cubicBezTo>
                  <a:pt x="327923" y="733345"/>
                  <a:pt x="261450" y="657829"/>
                  <a:pt x="244316" y="592546"/>
                </a:cubicBezTo>
                <a:cubicBezTo>
                  <a:pt x="278742" y="610155"/>
                  <a:pt x="309837" y="634587"/>
                  <a:pt x="341249" y="657036"/>
                </a:cubicBezTo>
                <a:cubicBezTo>
                  <a:pt x="306268" y="572001"/>
                  <a:pt x="269144" y="508066"/>
                  <a:pt x="207193" y="439213"/>
                </a:cubicBezTo>
                <a:cubicBezTo>
                  <a:pt x="264543" y="465708"/>
                  <a:pt x="319039" y="497675"/>
                  <a:pt x="373930" y="528849"/>
                </a:cubicBezTo>
                <a:cubicBezTo>
                  <a:pt x="339980" y="428981"/>
                  <a:pt x="285643" y="333713"/>
                  <a:pt x="174670" y="307378"/>
                </a:cubicBezTo>
                <a:cubicBezTo>
                  <a:pt x="146510" y="300715"/>
                  <a:pt x="113512" y="306268"/>
                  <a:pt x="87652" y="293021"/>
                </a:cubicBezTo>
                <a:lnTo>
                  <a:pt x="89953" y="285564"/>
                </a:lnTo>
                <a:cubicBezTo>
                  <a:pt x="144448" y="256294"/>
                  <a:pt x="207986" y="271683"/>
                  <a:pt x="265971" y="280884"/>
                </a:cubicBezTo>
                <a:cubicBezTo>
                  <a:pt x="247885" y="259387"/>
                  <a:pt x="228689" y="236463"/>
                  <a:pt x="206241" y="219408"/>
                </a:cubicBezTo>
                <a:cubicBezTo>
                  <a:pt x="128821" y="160471"/>
                  <a:pt x="102327" y="194898"/>
                  <a:pt x="21814" y="205051"/>
                </a:cubicBezTo>
                <a:cubicBezTo>
                  <a:pt x="8329" y="199578"/>
                  <a:pt x="7218" y="199498"/>
                  <a:pt x="0" y="187044"/>
                </a:cubicBezTo>
                <a:cubicBezTo>
                  <a:pt x="22369" y="163247"/>
                  <a:pt x="105103" y="166817"/>
                  <a:pt x="139926" y="163882"/>
                </a:cubicBezTo>
                <a:cubicBezTo>
                  <a:pt x="126283" y="105659"/>
                  <a:pt x="122634" y="59255"/>
                  <a:pt x="131359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9AD5ED78-0B64-772A-5900-6840058F0181}"/>
              </a:ext>
            </a:extLst>
          </p:cNvPr>
          <p:cNvSpPr/>
          <p:nvPr/>
        </p:nvSpPr>
        <p:spPr>
          <a:xfrm>
            <a:off x="6967842" y="45620"/>
            <a:ext cx="505424" cy="539478"/>
          </a:xfrm>
          <a:custGeom>
            <a:avLst/>
            <a:gdLst>
              <a:gd name="connsiteX0" fmla="*/ 56637 w 505424"/>
              <a:gd name="connsiteY0" fmla="*/ 7377 h 539478"/>
              <a:gd name="connsiteX1" fmla="*/ 171815 w 505424"/>
              <a:gd name="connsiteY1" fmla="*/ 23400 h 539478"/>
              <a:gd name="connsiteX2" fmla="*/ 183237 w 505424"/>
              <a:gd name="connsiteY2" fmla="*/ 78134 h 539478"/>
              <a:gd name="connsiteX3" fmla="*/ 207034 w 505424"/>
              <a:gd name="connsiteY3" fmla="*/ 95267 h 539478"/>
              <a:gd name="connsiteX4" fmla="*/ 223216 w 505424"/>
              <a:gd name="connsiteY4" fmla="*/ 80751 h 539478"/>
              <a:gd name="connsiteX5" fmla="*/ 241778 w 505424"/>
              <a:gd name="connsiteY5" fmla="*/ 0 h 539478"/>
              <a:gd name="connsiteX6" fmla="*/ 284136 w 505424"/>
              <a:gd name="connsiteY6" fmla="*/ 66473 h 539478"/>
              <a:gd name="connsiteX7" fmla="*/ 343471 w 505424"/>
              <a:gd name="connsiteY7" fmla="*/ 57668 h 539478"/>
              <a:gd name="connsiteX8" fmla="*/ 402487 w 505424"/>
              <a:gd name="connsiteY8" fmla="*/ 76785 h 539478"/>
              <a:gd name="connsiteX9" fmla="*/ 466184 w 505424"/>
              <a:gd name="connsiteY9" fmla="*/ 80117 h 539478"/>
              <a:gd name="connsiteX10" fmla="*/ 466263 w 505424"/>
              <a:gd name="connsiteY10" fmla="*/ 64331 h 539478"/>
              <a:gd name="connsiteX11" fmla="*/ 475544 w 505424"/>
              <a:gd name="connsiteY11" fmla="*/ 83607 h 539478"/>
              <a:gd name="connsiteX12" fmla="*/ 490695 w 505424"/>
              <a:gd name="connsiteY12" fmla="*/ 87494 h 539478"/>
              <a:gd name="connsiteX13" fmla="*/ 503069 w 505424"/>
              <a:gd name="connsiteY13" fmla="*/ 102803 h 539478"/>
              <a:gd name="connsiteX14" fmla="*/ 486253 w 505424"/>
              <a:gd name="connsiteY14" fmla="*/ 260419 h 539478"/>
              <a:gd name="connsiteX15" fmla="*/ 374962 w 505424"/>
              <a:gd name="connsiteY15" fmla="*/ 539478 h 539478"/>
              <a:gd name="connsiteX16" fmla="*/ 133184 w 505424"/>
              <a:gd name="connsiteY16" fmla="*/ 291117 h 539478"/>
              <a:gd name="connsiteX17" fmla="*/ 0 w 505424"/>
              <a:gd name="connsiteY17" fmla="*/ 80593 h 539478"/>
              <a:gd name="connsiteX18" fmla="*/ 77340 w 505424"/>
              <a:gd name="connsiteY18" fmla="*/ 116923 h 539478"/>
              <a:gd name="connsiteX19" fmla="*/ 126759 w 505424"/>
              <a:gd name="connsiteY19" fmla="*/ 117478 h 539478"/>
              <a:gd name="connsiteX20" fmla="*/ 128663 w 505424"/>
              <a:gd name="connsiteY20" fmla="*/ 89318 h 539478"/>
              <a:gd name="connsiteX21" fmla="*/ 56637 w 505424"/>
              <a:gd name="connsiteY21" fmla="*/ 7377 h 539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05424" h="539478">
                <a:moveTo>
                  <a:pt x="56637" y="7377"/>
                </a:moveTo>
                <a:cubicBezTo>
                  <a:pt x="94950" y="13168"/>
                  <a:pt x="133422" y="18086"/>
                  <a:pt x="171815" y="23400"/>
                </a:cubicBezTo>
                <a:cubicBezTo>
                  <a:pt x="179112" y="32126"/>
                  <a:pt x="181095" y="65362"/>
                  <a:pt x="183237" y="78134"/>
                </a:cubicBezTo>
                <a:cubicBezTo>
                  <a:pt x="192201" y="89318"/>
                  <a:pt x="192518" y="91856"/>
                  <a:pt x="207034" y="95267"/>
                </a:cubicBezTo>
                <a:cubicBezTo>
                  <a:pt x="213935" y="91143"/>
                  <a:pt x="218933" y="87811"/>
                  <a:pt x="223216" y="80751"/>
                </a:cubicBezTo>
                <a:cubicBezTo>
                  <a:pt x="235353" y="60762"/>
                  <a:pt x="247727" y="22686"/>
                  <a:pt x="241778" y="0"/>
                </a:cubicBezTo>
                <a:cubicBezTo>
                  <a:pt x="257246" y="14913"/>
                  <a:pt x="271048" y="57747"/>
                  <a:pt x="284136" y="66473"/>
                </a:cubicBezTo>
                <a:cubicBezTo>
                  <a:pt x="300874" y="77658"/>
                  <a:pt x="325147" y="56558"/>
                  <a:pt x="343471" y="57668"/>
                </a:cubicBezTo>
                <a:cubicBezTo>
                  <a:pt x="360921" y="58699"/>
                  <a:pt x="385750" y="71232"/>
                  <a:pt x="402487" y="76785"/>
                </a:cubicBezTo>
                <a:cubicBezTo>
                  <a:pt x="423587" y="83845"/>
                  <a:pt x="445639" y="90349"/>
                  <a:pt x="466184" y="80117"/>
                </a:cubicBezTo>
                <a:lnTo>
                  <a:pt x="466263" y="64331"/>
                </a:lnTo>
                <a:lnTo>
                  <a:pt x="475544" y="83607"/>
                </a:lnTo>
                <a:lnTo>
                  <a:pt x="490695" y="87494"/>
                </a:lnTo>
                <a:lnTo>
                  <a:pt x="503069" y="102803"/>
                </a:lnTo>
                <a:cubicBezTo>
                  <a:pt x="511239" y="151984"/>
                  <a:pt x="496326" y="212190"/>
                  <a:pt x="486253" y="260419"/>
                </a:cubicBezTo>
                <a:cubicBezTo>
                  <a:pt x="471181" y="333237"/>
                  <a:pt x="440879" y="496247"/>
                  <a:pt x="374962" y="539478"/>
                </a:cubicBezTo>
                <a:cubicBezTo>
                  <a:pt x="362587" y="469753"/>
                  <a:pt x="182603" y="351878"/>
                  <a:pt x="133184" y="291117"/>
                </a:cubicBezTo>
                <a:cubicBezTo>
                  <a:pt x="84004" y="230593"/>
                  <a:pt x="50450" y="129376"/>
                  <a:pt x="0" y="80593"/>
                </a:cubicBezTo>
                <a:cubicBezTo>
                  <a:pt x="26811" y="90667"/>
                  <a:pt x="51164" y="105817"/>
                  <a:pt x="77340" y="116923"/>
                </a:cubicBezTo>
                <a:cubicBezTo>
                  <a:pt x="93840" y="123982"/>
                  <a:pt x="110101" y="124538"/>
                  <a:pt x="126759" y="117478"/>
                </a:cubicBezTo>
                <a:cubicBezTo>
                  <a:pt x="132391" y="105262"/>
                  <a:pt x="133025" y="102327"/>
                  <a:pt x="128663" y="89318"/>
                </a:cubicBezTo>
                <a:cubicBezTo>
                  <a:pt x="115733" y="51481"/>
                  <a:pt x="91539" y="25383"/>
                  <a:pt x="56637" y="737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46A73E89-795F-2AB8-A75F-6D416DBC3588}"/>
              </a:ext>
            </a:extLst>
          </p:cNvPr>
          <p:cNvSpPr/>
          <p:nvPr/>
        </p:nvSpPr>
        <p:spPr>
          <a:xfrm>
            <a:off x="1691015" y="1346523"/>
            <a:ext cx="752620" cy="404791"/>
          </a:xfrm>
          <a:custGeom>
            <a:avLst/>
            <a:gdLst>
              <a:gd name="connsiteX0" fmla="*/ 108118 w 752620"/>
              <a:gd name="connsiteY0" fmla="*/ 146907 h 404791"/>
              <a:gd name="connsiteX1" fmla="*/ 113512 w 752620"/>
              <a:gd name="connsiteY1" fmla="*/ 0 h 404791"/>
              <a:gd name="connsiteX2" fmla="*/ 227341 w 752620"/>
              <a:gd name="connsiteY2" fmla="*/ 191883 h 404791"/>
              <a:gd name="connsiteX3" fmla="*/ 240746 w 752620"/>
              <a:gd name="connsiteY3" fmla="*/ 80117 h 404791"/>
              <a:gd name="connsiteX4" fmla="*/ 277077 w 752620"/>
              <a:gd name="connsiteY4" fmla="*/ 75595 h 404791"/>
              <a:gd name="connsiteX5" fmla="*/ 380594 w 752620"/>
              <a:gd name="connsiteY5" fmla="*/ 187600 h 404791"/>
              <a:gd name="connsiteX6" fmla="*/ 406850 w 752620"/>
              <a:gd name="connsiteY6" fmla="*/ 81386 h 404791"/>
              <a:gd name="connsiteX7" fmla="*/ 752620 w 752620"/>
              <a:gd name="connsiteY7" fmla="*/ 389716 h 404791"/>
              <a:gd name="connsiteX8" fmla="*/ 752224 w 752620"/>
              <a:gd name="connsiteY8" fmla="*/ 397093 h 404791"/>
              <a:gd name="connsiteX9" fmla="*/ 715021 w 752620"/>
              <a:gd name="connsiteY9" fmla="*/ 404073 h 404791"/>
              <a:gd name="connsiteX10" fmla="*/ 474274 w 752620"/>
              <a:gd name="connsiteY10" fmla="*/ 397093 h 404791"/>
              <a:gd name="connsiteX11" fmla="*/ 224565 w 752620"/>
              <a:gd name="connsiteY11" fmla="*/ 356479 h 404791"/>
              <a:gd name="connsiteX12" fmla="*/ 68932 w 752620"/>
              <a:gd name="connsiteY12" fmla="*/ 223930 h 404791"/>
              <a:gd name="connsiteX13" fmla="*/ 241619 w 752620"/>
              <a:gd name="connsiteY13" fmla="*/ 249075 h 404791"/>
              <a:gd name="connsiteX14" fmla="*/ 0 w 752620"/>
              <a:gd name="connsiteY14" fmla="*/ 116050 h 404791"/>
              <a:gd name="connsiteX15" fmla="*/ 51322 w 752620"/>
              <a:gd name="connsiteY15" fmla="*/ 118350 h 404791"/>
              <a:gd name="connsiteX16" fmla="*/ 108118 w 752620"/>
              <a:gd name="connsiteY16" fmla="*/ 146907 h 40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52620" h="404791">
                <a:moveTo>
                  <a:pt x="108118" y="146907"/>
                </a:moveTo>
                <a:cubicBezTo>
                  <a:pt x="113274" y="98044"/>
                  <a:pt x="113115" y="49022"/>
                  <a:pt x="113512" y="0"/>
                </a:cubicBezTo>
                <a:cubicBezTo>
                  <a:pt x="149128" y="65680"/>
                  <a:pt x="186965" y="129059"/>
                  <a:pt x="227341" y="191883"/>
                </a:cubicBezTo>
                <a:cubicBezTo>
                  <a:pt x="229483" y="162216"/>
                  <a:pt x="224644" y="102962"/>
                  <a:pt x="240746" y="80117"/>
                </a:cubicBezTo>
                <a:cubicBezTo>
                  <a:pt x="254945" y="73771"/>
                  <a:pt x="261450" y="72898"/>
                  <a:pt x="277077" y="75595"/>
                </a:cubicBezTo>
                <a:cubicBezTo>
                  <a:pt x="327368" y="84162"/>
                  <a:pt x="354258" y="149049"/>
                  <a:pt x="380594" y="187600"/>
                </a:cubicBezTo>
                <a:cubicBezTo>
                  <a:pt x="391381" y="152222"/>
                  <a:pt x="400345" y="117875"/>
                  <a:pt x="406850" y="81386"/>
                </a:cubicBezTo>
                <a:cubicBezTo>
                  <a:pt x="515047" y="167214"/>
                  <a:pt x="676311" y="274062"/>
                  <a:pt x="752620" y="389716"/>
                </a:cubicBezTo>
                <a:lnTo>
                  <a:pt x="752224" y="397093"/>
                </a:lnTo>
                <a:cubicBezTo>
                  <a:pt x="739928" y="399314"/>
                  <a:pt x="727078" y="400821"/>
                  <a:pt x="715021" y="404073"/>
                </a:cubicBezTo>
                <a:cubicBezTo>
                  <a:pt x="636729" y="404390"/>
                  <a:pt x="551853" y="407643"/>
                  <a:pt x="474274" y="397093"/>
                </a:cubicBezTo>
                <a:cubicBezTo>
                  <a:pt x="379562" y="384163"/>
                  <a:pt x="332444" y="358383"/>
                  <a:pt x="224565" y="356479"/>
                </a:cubicBezTo>
                <a:cubicBezTo>
                  <a:pt x="174749" y="303412"/>
                  <a:pt x="132708" y="259863"/>
                  <a:pt x="68932" y="223930"/>
                </a:cubicBezTo>
                <a:cubicBezTo>
                  <a:pt x="127473" y="225675"/>
                  <a:pt x="184744" y="235590"/>
                  <a:pt x="241619" y="249075"/>
                </a:cubicBezTo>
                <a:cubicBezTo>
                  <a:pt x="167055" y="178319"/>
                  <a:pt x="44897" y="165231"/>
                  <a:pt x="0" y="116050"/>
                </a:cubicBezTo>
                <a:cubicBezTo>
                  <a:pt x="2697" y="117716"/>
                  <a:pt x="40296" y="117637"/>
                  <a:pt x="51322" y="118350"/>
                </a:cubicBezTo>
                <a:cubicBezTo>
                  <a:pt x="77023" y="119858"/>
                  <a:pt x="89080" y="130884"/>
                  <a:pt x="108118" y="146907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1B57E111-5A99-B3D0-73D7-A87714E22E1D}"/>
              </a:ext>
            </a:extLst>
          </p:cNvPr>
          <p:cNvSpPr/>
          <p:nvPr/>
        </p:nvSpPr>
        <p:spPr>
          <a:xfrm>
            <a:off x="11498554" y="1604404"/>
            <a:ext cx="419938" cy="715100"/>
          </a:xfrm>
          <a:custGeom>
            <a:avLst/>
            <a:gdLst>
              <a:gd name="connsiteX0" fmla="*/ 0 w 419938"/>
              <a:gd name="connsiteY0" fmla="*/ 87176 h 715100"/>
              <a:gd name="connsiteX1" fmla="*/ 5870 w 419938"/>
              <a:gd name="connsiteY1" fmla="*/ 83765 h 715100"/>
              <a:gd name="connsiteX2" fmla="*/ 88763 w 419938"/>
              <a:gd name="connsiteY2" fmla="*/ 0 h 715100"/>
              <a:gd name="connsiteX3" fmla="*/ 96140 w 419938"/>
              <a:gd name="connsiteY3" fmla="*/ 3252 h 715100"/>
              <a:gd name="connsiteX4" fmla="*/ 96775 w 419938"/>
              <a:gd name="connsiteY4" fmla="*/ 99313 h 715100"/>
              <a:gd name="connsiteX5" fmla="*/ 127711 w 419938"/>
              <a:gd name="connsiteY5" fmla="*/ 79403 h 715100"/>
              <a:gd name="connsiteX6" fmla="*/ 163644 w 419938"/>
              <a:gd name="connsiteY6" fmla="*/ 7377 h 715100"/>
              <a:gd name="connsiteX7" fmla="*/ 190773 w 419938"/>
              <a:gd name="connsiteY7" fmla="*/ 101772 h 715100"/>
              <a:gd name="connsiteX8" fmla="*/ 195770 w 419938"/>
              <a:gd name="connsiteY8" fmla="*/ 98758 h 715100"/>
              <a:gd name="connsiteX9" fmla="*/ 245665 w 419938"/>
              <a:gd name="connsiteY9" fmla="*/ 43311 h 715100"/>
              <a:gd name="connsiteX10" fmla="*/ 294686 w 419938"/>
              <a:gd name="connsiteY10" fmla="*/ 97330 h 715100"/>
              <a:gd name="connsiteX11" fmla="*/ 314200 w 419938"/>
              <a:gd name="connsiteY11" fmla="*/ 76388 h 715100"/>
              <a:gd name="connsiteX12" fmla="*/ 337601 w 419938"/>
              <a:gd name="connsiteY12" fmla="*/ 16023 h 715100"/>
              <a:gd name="connsiteX13" fmla="*/ 370202 w 419938"/>
              <a:gd name="connsiteY13" fmla="*/ 19196 h 715100"/>
              <a:gd name="connsiteX14" fmla="*/ 393286 w 419938"/>
              <a:gd name="connsiteY14" fmla="*/ 9202 h 715100"/>
              <a:gd name="connsiteX15" fmla="*/ 410737 w 419938"/>
              <a:gd name="connsiteY15" fmla="*/ 31253 h 715100"/>
              <a:gd name="connsiteX16" fmla="*/ 392730 w 419938"/>
              <a:gd name="connsiteY16" fmla="*/ 64887 h 715100"/>
              <a:gd name="connsiteX17" fmla="*/ 349579 w 419938"/>
              <a:gd name="connsiteY17" fmla="*/ 95426 h 715100"/>
              <a:gd name="connsiteX18" fmla="*/ 373772 w 419938"/>
              <a:gd name="connsiteY18" fmla="*/ 119937 h 715100"/>
              <a:gd name="connsiteX19" fmla="*/ 404946 w 419938"/>
              <a:gd name="connsiteY19" fmla="*/ 126759 h 715100"/>
              <a:gd name="connsiteX20" fmla="*/ 419938 w 419938"/>
              <a:gd name="connsiteY20" fmla="*/ 157933 h 715100"/>
              <a:gd name="connsiteX21" fmla="*/ 411768 w 419938"/>
              <a:gd name="connsiteY21" fmla="*/ 164199 h 715100"/>
              <a:gd name="connsiteX22" fmla="*/ 231784 w 419938"/>
              <a:gd name="connsiteY22" fmla="*/ 116447 h 715100"/>
              <a:gd name="connsiteX23" fmla="*/ 167055 w 419938"/>
              <a:gd name="connsiteY23" fmla="*/ 126362 h 715100"/>
              <a:gd name="connsiteX24" fmla="*/ 162692 w 419938"/>
              <a:gd name="connsiteY24" fmla="*/ 134374 h 715100"/>
              <a:gd name="connsiteX25" fmla="*/ 364174 w 419938"/>
              <a:gd name="connsiteY25" fmla="*/ 215522 h 715100"/>
              <a:gd name="connsiteX26" fmla="*/ 161502 w 419938"/>
              <a:gd name="connsiteY26" fmla="*/ 240984 h 715100"/>
              <a:gd name="connsiteX27" fmla="*/ 137864 w 419938"/>
              <a:gd name="connsiteY27" fmla="*/ 274935 h 715100"/>
              <a:gd name="connsiteX28" fmla="*/ 140641 w 419938"/>
              <a:gd name="connsiteY28" fmla="*/ 290324 h 715100"/>
              <a:gd name="connsiteX29" fmla="*/ 178875 w 419938"/>
              <a:gd name="connsiteY29" fmla="*/ 298018 h 715100"/>
              <a:gd name="connsiteX30" fmla="*/ 127632 w 419938"/>
              <a:gd name="connsiteY30" fmla="*/ 413433 h 715100"/>
              <a:gd name="connsiteX31" fmla="*/ 152777 w 419938"/>
              <a:gd name="connsiteY31" fmla="*/ 417558 h 715100"/>
              <a:gd name="connsiteX32" fmla="*/ 266685 w 419938"/>
              <a:gd name="connsiteY32" fmla="*/ 351958 h 715100"/>
              <a:gd name="connsiteX33" fmla="*/ 262243 w 419938"/>
              <a:gd name="connsiteY33" fmla="*/ 388209 h 715100"/>
              <a:gd name="connsiteX34" fmla="*/ 230990 w 419938"/>
              <a:gd name="connsiteY34" fmla="*/ 505290 h 715100"/>
              <a:gd name="connsiteX35" fmla="*/ 235987 w 419938"/>
              <a:gd name="connsiteY35" fmla="*/ 578347 h 715100"/>
              <a:gd name="connsiteX36" fmla="*/ 206004 w 419938"/>
              <a:gd name="connsiteY36" fmla="*/ 578902 h 715100"/>
              <a:gd name="connsiteX37" fmla="*/ 209096 w 419938"/>
              <a:gd name="connsiteY37" fmla="*/ 608569 h 715100"/>
              <a:gd name="connsiteX38" fmla="*/ 203465 w 419938"/>
              <a:gd name="connsiteY38" fmla="*/ 614359 h 715100"/>
              <a:gd name="connsiteX39" fmla="*/ 111212 w 419938"/>
              <a:gd name="connsiteY39" fmla="*/ 574063 h 715100"/>
              <a:gd name="connsiteX40" fmla="*/ 110101 w 419938"/>
              <a:gd name="connsiteY40" fmla="*/ 579537 h 715100"/>
              <a:gd name="connsiteX41" fmla="*/ 133898 w 419938"/>
              <a:gd name="connsiteY41" fmla="*/ 612376 h 715100"/>
              <a:gd name="connsiteX42" fmla="*/ 93602 w 419938"/>
              <a:gd name="connsiteY42" fmla="*/ 633476 h 715100"/>
              <a:gd name="connsiteX43" fmla="*/ 134454 w 419938"/>
              <a:gd name="connsiteY43" fmla="*/ 715100 h 715100"/>
              <a:gd name="connsiteX44" fmla="*/ 47277 w 419938"/>
              <a:gd name="connsiteY44" fmla="*/ 706930 h 715100"/>
              <a:gd name="connsiteX45" fmla="*/ 35141 w 419938"/>
              <a:gd name="connsiteY45" fmla="*/ 703598 h 715100"/>
              <a:gd name="connsiteX46" fmla="*/ 0 w 419938"/>
              <a:gd name="connsiteY46" fmla="*/ 87176 h 71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19938" h="715100">
                <a:moveTo>
                  <a:pt x="0" y="87176"/>
                </a:moveTo>
                <a:lnTo>
                  <a:pt x="5870" y="83765"/>
                </a:lnTo>
                <a:cubicBezTo>
                  <a:pt x="45611" y="60524"/>
                  <a:pt x="56241" y="28160"/>
                  <a:pt x="88763" y="0"/>
                </a:cubicBezTo>
                <a:lnTo>
                  <a:pt x="96140" y="3252"/>
                </a:lnTo>
                <a:cubicBezTo>
                  <a:pt x="100821" y="37917"/>
                  <a:pt x="66870" y="71391"/>
                  <a:pt x="96775" y="99313"/>
                </a:cubicBezTo>
                <a:cubicBezTo>
                  <a:pt x="112402" y="97013"/>
                  <a:pt x="118271" y="92412"/>
                  <a:pt x="127711" y="79403"/>
                </a:cubicBezTo>
                <a:cubicBezTo>
                  <a:pt x="141275" y="60762"/>
                  <a:pt x="160472" y="29826"/>
                  <a:pt x="163644" y="7377"/>
                </a:cubicBezTo>
                <a:cubicBezTo>
                  <a:pt x="187204" y="35933"/>
                  <a:pt x="188631" y="65918"/>
                  <a:pt x="190773" y="101772"/>
                </a:cubicBezTo>
                <a:lnTo>
                  <a:pt x="195770" y="98758"/>
                </a:lnTo>
                <a:cubicBezTo>
                  <a:pt x="219964" y="84162"/>
                  <a:pt x="231228" y="67266"/>
                  <a:pt x="245665" y="43311"/>
                </a:cubicBezTo>
                <a:cubicBezTo>
                  <a:pt x="266527" y="58541"/>
                  <a:pt x="261767" y="87256"/>
                  <a:pt x="294686" y="97330"/>
                </a:cubicBezTo>
                <a:cubicBezTo>
                  <a:pt x="308489" y="91222"/>
                  <a:pt x="308886" y="90270"/>
                  <a:pt x="314200" y="76388"/>
                </a:cubicBezTo>
                <a:cubicBezTo>
                  <a:pt x="321974" y="55764"/>
                  <a:pt x="323005" y="33554"/>
                  <a:pt x="337601" y="16023"/>
                </a:cubicBezTo>
                <a:cubicBezTo>
                  <a:pt x="349975" y="13326"/>
                  <a:pt x="358225" y="15785"/>
                  <a:pt x="370202" y="19196"/>
                </a:cubicBezTo>
                <a:lnTo>
                  <a:pt x="393286" y="9202"/>
                </a:lnTo>
                <a:cubicBezTo>
                  <a:pt x="403518" y="17213"/>
                  <a:pt x="405660" y="19355"/>
                  <a:pt x="410737" y="31253"/>
                </a:cubicBezTo>
                <a:cubicBezTo>
                  <a:pt x="409230" y="46087"/>
                  <a:pt x="404549" y="55368"/>
                  <a:pt x="392730" y="64887"/>
                </a:cubicBezTo>
                <a:cubicBezTo>
                  <a:pt x="379087" y="75913"/>
                  <a:pt x="364094" y="85669"/>
                  <a:pt x="349579" y="95426"/>
                </a:cubicBezTo>
                <a:cubicBezTo>
                  <a:pt x="354576" y="107483"/>
                  <a:pt x="361477" y="114860"/>
                  <a:pt x="373772" y="119937"/>
                </a:cubicBezTo>
                <a:cubicBezTo>
                  <a:pt x="383053" y="123744"/>
                  <a:pt x="395031" y="125093"/>
                  <a:pt x="404946" y="126759"/>
                </a:cubicBezTo>
                <a:cubicBezTo>
                  <a:pt x="414227" y="137705"/>
                  <a:pt x="418748" y="143417"/>
                  <a:pt x="419938" y="157933"/>
                </a:cubicBezTo>
                <a:lnTo>
                  <a:pt x="411768" y="164199"/>
                </a:lnTo>
                <a:cubicBezTo>
                  <a:pt x="339187" y="153094"/>
                  <a:pt x="325543" y="111370"/>
                  <a:pt x="231784" y="116447"/>
                </a:cubicBezTo>
                <a:cubicBezTo>
                  <a:pt x="209970" y="117637"/>
                  <a:pt x="187759" y="118668"/>
                  <a:pt x="167055" y="126362"/>
                </a:cubicBezTo>
                <a:lnTo>
                  <a:pt x="162692" y="134374"/>
                </a:lnTo>
                <a:cubicBezTo>
                  <a:pt x="215204" y="183554"/>
                  <a:pt x="306664" y="156346"/>
                  <a:pt x="364174" y="215522"/>
                </a:cubicBezTo>
                <a:cubicBezTo>
                  <a:pt x="299604" y="209493"/>
                  <a:pt x="216394" y="196246"/>
                  <a:pt x="161502" y="240984"/>
                </a:cubicBezTo>
                <a:cubicBezTo>
                  <a:pt x="149763" y="250583"/>
                  <a:pt x="142861" y="260498"/>
                  <a:pt x="137864" y="274935"/>
                </a:cubicBezTo>
                <a:lnTo>
                  <a:pt x="140641" y="290324"/>
                </a:lnTo>
                <a:cubicBezTo>
                  <a:pt x="153333" y="297859"/>
                  <a:pt x="164517" y="297542"/>
                  <a:pt x="178875" y="298018"/>
                </a:cubicBezTo>
                <a:cubicBezTo>
                  <a:pt x="179509" y="341090"/>
                  <a:pt x="119064" y="362190"/>
                  <a:pt x="127632" y="413433"/>
                </a:cubicBezTo>
                <a:cubicBezTo>
                  <a:pt x="138736" y="420017"/>
                  <a:pt x="140165" y="420493"/>
                  <a:pt x="152777" y="417558"/>
                </a:cubicBezTo>
                <a:cubicBezTo>
                  <a:pt x="195929" y="407563"/>
                  <a:pt x="225120" y="366712"/>
                  <a:pt x="266685" y="351958"/>
                </a:cubicBezTo>
                <a:cubicBezTo>
                  <a:pt x="271921" y="366791"/>
                  <a:pt x="268748" y="374010"/>
                  <a:pt x="262243" y="388209"/>
                </a:cubicBezTo>
                <a:cubicBezTo>
                  <a:pt x="242730" y="430964"/>
                  <a:pt x="214252" y="456268"/>
                  <a:pt x="230990" y="505290"/>
                </a:cubicBezTo>
                <a:cubicBezTo>
                  <a:pt x="239953" y="531387"/>
                  <a:pt x="246775" y="550980"/>
                  <a:pt x="235987" y="578347"/>
                </a:cubicBezTo>
                <a:cubicBezTo>
                  <a:pt x="224724" y="583265"/>
                  <a:pt x="217743" y="581440"/>
                  <a:pt x="206004" y="578902"/>
                </a:cubicBezTo>
                <a:cubicBezTo>
                  <a:pt x="205209" y="589849"/>
                  <a:pt x="206400" y="597939"/>
                  <a:pt x="209096" y="608569"/>
                </a:cubicBezTo>
                <a:lnTo>
                  <a:pt x="203465" y="614359"/>
                </a:lnTo>
                <a:cubicBezTo>
                  <a:pt x="169673" y="607379"/>
                  <a:pt x="145717" y="578426"/>
                  <a:pt x="111212" y="574063"/>
                </a:cubicBezTo>
                <a:lnTo>
                  <a:pt x="110101" y="579537"/>
                </a:lnTo>
                <a:cubicBezTo>
                  <a:pt x="120254" y="590007"/>
                  <a:pt x="129218" y="598098"/>
                  <a:pt x="133898" y="612376"/>
                </a:cubicBezTo>
                <a:cubicBezTo>
                  <a:pt x="119937" y="624434"/>
                  <a:pt x="102883" y="617453"/>
                  <a:pt x="93602" y="633476"/>
                </a:cubicBezTo>
                <a:cubicBezTo>
                  <a:pt x="103914" y="662429"/>
                  <a:pt x="128980" y="685433"/>
                  <a:pt x="134454" y="715100"/>
                </a:cubicBezTo>
                <a:cubicBezTo>
                  <a:pt x="104469" y="707406"/>
                  <a:pt x="78134" y="706216"/>
                  <a:pt x="47277" y="706930"/>
                </a:cubicBezTo>
                <a:cubicBezTo>
                  <a:pt x="43232" y="705819"/>
                  <a:pt x="38155" y="706533"/>
                  <a:pt x="35141" y="703598"/>
                </a:cubicBezTo>
                <a:cubicBezTo>
                  <a:pt x="14754" y="684085"/>
                  <a:pt x="44977" y="138340"/>
                  <a:pt x="0" y="8717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37508E5E-30DB-B35D-F09D-81AA955D63C0}"/>
              </a:ext>
            </a:extLst>
          </p:cNvPr>
          <p:cNvSpPr/>
          <p:nvPr/>
        </p:nvSpPr>
        <p:spPr>
          <a:xfrm>
            <a:off x="9515154" y="208075"/>
            <a:ext cx="651640" cy="479906"/>
          </a:xfrm>
          <a:custGeom>
            <a:avLst/>
            <a:gdLst>
              <a:gd name="connsiteX0" fmla="*/ 395427 w 651640"/>
              <a:gd name="connsiteY0" fmla="*/ 8329 h 479906"/>
              <a:gd name="connsiteX1" fmla="*/ 403280 w 651640"/>
              <a:gd name="connsiteY1" fmla="*/ 10709 h 479906"/>
              <a:gd name="connsiteX2" fmla="*/ 453809 w 651640"/>
              <a:gd name="connsiteY2" fmla="*/ 2935 h 479906"/>
              <a:gd name="connsiteX3" fmla="*/ 480144 w 651640"/>
              <a:gd name="connsiteY3" fmla="*/ 31491 h 479906"/>
              <a:gd name="connsiteX4" fmla="*/ 519885 w 651640"/>
              <a:gd name="connsiteY4" fmla="*/ 7298 h 479906"/>
              <a:gd name="connsiteX5" fmla="*/ 529245 w 651640"/>
              <a:gd name="connsiteY5" fmla="*/ 0 h 479906"/>
              <a:gd name="connsiteX6" fmla="*/ 537495 w 651640"/>
              <a:gd name="connsiteY6" fmla="*/ 4442 h 479906"/>
              <a:gd name="connsiteX7" fmla="*/ 454126 w 651640"/>
              <a:gd name="connsiteY7" fmla="*/ 122079 h 479906"/>
              <a:gd name="connsiteX8" fmla="*/ 438896 w 651640"/>
              <a:gd name="connsiteY8" fmla="*/ 136753 h 479906"/>
              <a:gd name="connsiteX9" fmla="*/ 560102 w 651640"/>
              <a:gd name="connsiteY9" fmla="*/ 91301 h 479906"/>
              <a:gd name="connsiteX10" fmla="*/ 563196 w 651640"/>
              <a:gd name="connsiteY10" fmla="*/ 132787 h 479906"/>
              <a:gd name="connsiteX11" fmla="*/ 610313 w 651640"/>
              <a:gd name="connsiteY11" fmla="*/ 120889 h 479906"/>
              <a:gd name="connsiteX12" fmla="*/ 563355 w 651640"/>
              <a:gd name="connsiteY12" fmla="*/ 222423 h 479906"/>
              <a:gd name="connsiteX13" fmla="*/ 576363 w 651640"/>
              <a:gd name="connsiteY13" fmla="*/ 231704 h 479906"/>
              <a:gd name="connsiteX14" fmla="*/ 651641 w 651640"/>
              <a:gd name="connsiteY14" fmla="*/ 201085 h 479906"/>
              <a:gd name="connsiteX15" fmla="*/ 610472 w 651640"/>
              <a:gd name="connsiteY15" fmla="*/ 256690 h 479906"/>
              <a:gd name="connsiteX16" fmla="*/ 501244 w 651640"/>
              <a:gd name="connsiteY16" fmla="*/ 312296 h 479906"/>
              <a:gd name="connsiteX17" fmla="*/ 263274 w 651640"/>
              <a:gd name="connsiteY17" fmla="*/ 406215 h 479906"/>
              <a:gd name="connsiteX18" fmla="*/ 260973 w 651640"/>
              <a:gd name="connsiteY18" fmla="*/ 409705 h 479906"/>
              <a:gd name="connsiteX19" fmla="*/ 0 w 651640"/>
              <a:gd name="connsiteY19" fmla="*/ 479906 h 479906"/>
              <a:gd name="connsiteX20" fmla="*/ 3807 w 651640"/>
              <a:gd name="connsiteY20" fmla="*/ 478003 h 479906"/>
              <a:gd name="connsiteX21" fmla="*/ 258435 w 651640"/>
              <a:gd name="connsiteY21" fmla="*/ 180223 h 479906"/>
              <a:gd name="connsiteX22" fmla="*/ 395427 w 651640"/>
              <a:gd name="connsiteY22" fmla="*/ 8329 h 47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51640" h="479906">
                <a:moveTo>
                  <a:pt x="395427" y="8329"/>
                </a:moveTo>
                <a:cubicBezTo>
                  <a:pt x="397965" y="9202"/>
                  <a:pt x="400583" y="10074"/>
                  <a:pt x="403280" y="10709"/>
                </a:cubicBezTo>
                <a:cubicBezTo>
                  <a:pt x="420969" y="15389"/>
                  <a:pt x="438262" y="11978"/>
                  <a:pt x="453809" y="2935"/>
                </a:cubicBezTo>
                <a:cubicBezTo>
                  <a:pt x="462852" y="18800"/>
                  <a:pt x="464279" y="23004"/>
                  <a:pt x="480144" y="31491"/>
                </a:cubicBezTo>
                <a:cubicBezTo>
                  <a:pt x="498388" y="30539"/>
                  <a:pt x="507511" y="18958"/>
                  <a:pt x="519885" y="7298"/>
                </a:cubicBezTo>
                <a:cubicBezTo>
                  <a:pt x="522820" y="4521"/>
                  <a:pt x="525913" y="2221"/>
                  <a:pt x="529245" y="0"/>
                </a:cubicBezTo>
                <a:lnTo>
                  <a:pt x="537495" y="4442"/>
                </a:lnTo>
                <a:cubicBezTo>
                  <a:pt x="538129" y="13168"/>
                  <a:pt x="467056" y="107087"/>
                  <a:pt x="454126" y="122079"/>
                </a:cubicBezTo>
                <a:cubicBezTo>
                  <a:pt x="449604" y="127393"/>
                  <a:pt x="444290" y="132232"/>
                  <a:pt x="438896" y="136753"/>
                </a:cubicBezTo>
                <a:cubicBezTo>
                  <a:pt x="470228" y="126679"/>
                  <a:pt x="532814" y="77975"/>
                  <a:pt x="560102" y="91301"/>
                </a:cubicBezTo>
                <a:cubicBezTo>
                  <a:pt x="563196" y="105500"/>
                  <a:pt x="563433" y="118350"/>
                  <a:pt x="563196" y="132787"/>
                </a:cubicBezTo>
                <a:cubicBezTo>
                  <a:pt x="580964" y="125252"/>
                  <a:pt x="590880" y="118509"/>
                  <a:pt x="610313" y="120889"/>
                </a:cubicBezTo>
                <a:cubicBezTo>
                  <a:pt x="615152" y="153332"/>
                  <a:pt x="571445" y="190059"/>
                  <a:pt x="563355" y="222423"/>
                </a:cubicBezTo>
                <a:lnTo>
                  <a:pt x="576363" y="231704"/>
                </a:lnTo>
                <a:cubicBezTo>
                  <a:pt x="603254" y="225199"/>
                  <a:pt x="626892" y="213142"/>
                  <a:pt x="651641" y="201085"/>
                </a:cubicBezTo>
                <a:cubicBezTo>
                  <a:pt x="648230" y="227817"/>
                  <a:pt x="630462" y="240984"/>
                  <a:pt x="610472" y="256690"/>
                </a:cubicBezTo>
                <a:cubicBezTo>
                  <a:pt x="580012" y="280487"/>
                  <a:pt x="539478" y="304840"/>
                  <a:pt x="501244" y="312296"/>
                </a:cubicBezTo>
                <a:cubicBezTo>
                  <a:pt x="441513" y="359018"/>
                  <a:pt x="339107" y="400583"/>
                  <a:pt x="263274" y="406215"/>
                </a:cubicBezTo>
                <a:cubicBezTo>
                  <a:pt x="262560" y="407405"/>
                  <a:pt x="261846" y="408674"/>
                  <a:pt x="260973" y="409705"/>
                </a:cubicBezTo>
                <a:cubicBezTo>
                  <a:pt x="229641" y="446591"/>
                  <a:pt x="50450" y="472291"/>
                  <a:pt x="0" y="479906"/>
                </a:cubicBezTo>
                <a:cubicBezTo>
                  <a:pt x="1268" y="479272"/>
                  <a:pt x="2538" y="478716"/>
                  <a:pt x="3807" y="478003"/>
                </a:cubicBezTo>
                <a:cubicBezTo>
                  <a:pt x="53146" y="452222"/>
                  <a:pt x="240587" y="235908"/>
                  <a:pt x="258435" y="180223"/>
                </a:cubicBezTo>
                <a:cubicBezTo>
                  <a:pt x="311265" y="136436"/>
                  <a:pt x="366156" y="70439"/>
                  <a:pt x="395427" y="8329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2C251EFF-5D02-9766-F98C-28E2DE8183CC}"/>
              </a:ext>
            </a:extLst>
          </p:cNvPr>
          <p:cNvSpPr/>
          <p:nvPr/>
        </p:nvSpPr>
        <p:spPr>
          <a:xfrm>
            <a:off x="9515154" y="388297"/>
            <a:ext cx="284373" cy="299683"/>
          </a:xfrm>
          <a:custGeom>
            <a:avLst/>
            <a:gdLst>
              <a:gd name="connsiteX0" fmla="*/ 258594 w 284373"/>
              <a:gd name="connsiteY0" fmla="*/ 0 h 299683"/>
              <a:gd name="connsiteX1" fmla="*/ 279456 w 284373"/>
              <a:gd name="connsiteY1" fmla="*/ 38551 h 299683"/>
              <a:gd name="connsiteX2" fmla="*/ 267716 w 284373"/>
              <a:gd name="connsiteY2" fmla="*/ 221233 h 299683"/>
              <a:gd name="connsiteX3" fmla="*/ 263274 w 284373"/>
              <a:gd name="connsiteY3" fmla="*/ 225992 h 299683"/>
              <a:gd name="connsiteX4" fmla="*/ 260973 w 284373"/>
              <a:gd name="connsiteY4" fmla="*/ 229482 h 299683"/>
              <a:gd name="connsiteX5" fmla="*/ 0 w 284373"/>
              <a:gd name="connsiteY5" fmla="*/ 299684 h 299683"/>
              <a:gd name="connsiteX6" fmla="*/ 3807 w 284373"/>
              <a:gd name="connsiteY6" fmla="*/ 297780 h 299683"/>
              <a:gd name="connsiteX7" fmla="*/ 258594 w 284373"/>
              <a:gd name="connsiteY7" fmla="*/ 0 h 299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373" h="299683">
                <a:moveTo>
                  <a:pt x="258594" y="0"/>
                </a:moveTo>
                <a:cubicBezTo>
                  <a:pt x="275886" y="12533"/>
                  <a:pt x="276283" y="17689"/>
                  <a:pt x="279456" y="38551"/>
                </a:cubicBezTo>
                <a:cubicBezTo>
                  <a:pt x="285088" y="75595"/>
                  <a:pt x="290482" y="194580"/>
                  <a:pt x="267716" y="221233"/>
                </a:cubicBezTo>
                <a:cubicBezTo>
                  <a:pt x="266288" y="222899"/>
                  <a:pt x="264781" y="224406"/>
                  <a:pt x="263274" y="225992"/>
                </a:cubicBezTo>
                <a:cubicBezTo>
                  <a:pt x="262560" y="227182"/>
                  <a:pt x="261846" y="228451"/>
                  <a:pt x="260973" y="229482"/>
                </a:cubicBezTo>
                <a:cubicBezTo>
                  <a:pt x="229641" y="266368"/>
                  <a:pt x="50450" y="292069"/>
                  <a:pt x="0" y="299684"/>
                </a:cubicBezTo>
                <a:cubicBezTo>
                  <a:pt x="1268" y="299049"/>
                  <a:pt x="2538" y="298494"/>
                  <a:pt x="3807" y="297780"/>
                </a:cubicBezTo>
                <a:cubicBezTo>
                  <a:pt x="53305" y="272000"/>
                  <a:pt x="240746" y="55685"/>
                  <a:pt x="25859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89495004-0638-0688-77BD-55CCEB26D8E0}"/>
              </a:ext>
            </a:extLst>
          </p:cNvPr>
          <p:cNvSpPr/>
          <p:nvPr/>
        </p:nvSpPr>
        <p:spPr>
          <a:xfrm>
            <a:off x="10016331" y="328477"/>
            <a:ext cx="150542" cy="191893"/>
          </a:xfrm>
          <a:custGeom>
            <a:avLst/>
            <a:gdLst>
              <a:gd name="connsiteX0" fmla="*/ 62098 w 150542"/>
              <a:gd name="connsiteY0" fmla="*/ 12384 h 191893"/>
              <a:gd name="connsiteX1" fmla="*/ 109216 w 150542"/>
              <a:gd name="connsiteY1" fmla="*/ 486 h 191893"/>
              <a:gd name="connsiteX2" fmla="*/ 62256 w 150542"/>
              <a:gd name="connsiteY2" fmla="*/ 102020 h 191893"/>
              <a:gd name="connsiteX3" fmla="*/ 75265 w 150542"/>
              <a:gd name="connsiteY3" fmla="*/ 111301 h 191893"/>
              <a:gd name="connsiteX4" fmla="*/ 150543 w 150542"/>
              <a:gd name="connsiteY4" fmla="*/ 80682 h 191893"/>
              <a:gd name="connsiteX5" fmla="*/ 109374 w 150542"/>
              <a:gd name="connsiteY5" fmla="*/ 136288 h 191893"/>
              <a:gd name="connsiteX6" fmla="*/ 146 w 150542"/>
              <a:gd name="connsiteY6" fmla="*/ 191893 h 191893"/>
              <a:gd name="connsiteX7" fmla="*/ 34651 w 150542"/>
              <a:gd name="connsiteY7" fmla="*/ 41655 h 191893"/>
              <a:gd name="connsiteX8" fmla="*/ 62098 w 150542"/>
              <a:gd name="connsiteY8" fmla="*/ 12384 h 191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542" h="191893">
                <a:moveTo>
                  <a:pt x="62098" y="12384"/>
                </a:moveTo>
                <a:cubicBezTo>
                  <a:pt x="79866" y="4849"/>
                  <a:pt x="89782" y="-1894"/>
                  <a:pt x="109216" y="486"/>
                </a:cubicBezTo>
                <a:cubicBezTo>
                  <a:pt x="114054" y="32929"/>
                  <a:pt x="70347" y="69656"/>
                  <a:pt x="62256" y="102020"/>
                </a:cubicBezTo>
                <a:lnTo>
                  <a:pt x="75265" y="111301"/>
                </a:lnTo>
                <a:cubicBezTo>
                  <a:pt x="102156" y="104796"/>
                  <a:pt x="125794" y="92739"/>
                  <a:pt x="150543" y="80682"/>
                </a:cubicBezTo>
                <a:cubicBezTo>
                  <a:pt x="147132" y="107414"/>
                  <a:pt x="129364" y="120582"/>
                  <a:pt x="109374" y="136288"/>
                </a:cubicBezTo>
                <a:cubicBezTo>
                  <a:pt x="78915" y="160085"/>
                  <a:pt x="38380" y="184437"/>
                  <a:pt x="146" y="191893"/>
                </a:cubicBezTo>
                <a:cubicBezTo>
                  <a:pt x="-2471" y="183882"/>
                  <a:pt x="30923" y="45859"/>
                  <a:pt x="34651" y="41655"/>
                </a:cubicBezTo>
                <a:cubicBezTo>
                  <a:pt x="47026" y="28090"/>
                  <a:pt x="53848" y="32850"/>
                  <a:pt x="62098" y="123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70AE7C4C-B95E-721E-EAFA-D1C08564682B}"/>
              </a:ext>
            </a:extLst>
          </p:cNvPr>
          <p:cNvSpPr/>
          <p:nvPr/>
        </p:nvSpPr>
        <p:spPr>
          <a:xfrm>
            <a:off x="9321684" y="152310"/>
            <a:ext cx="454347" cy="607061"/>
          </a:xfrm>
          <a:custGeom>
            <a:avLst/>
            <a:gdLst>
              <a:gd name="connsiteX0" fmla="*/ 326098 w 454347"/>
              <a:gd name="connsiteY0" fmla="*/ 0 h 607061"/>
              <a:gd name="connsiteX1" fmla="*/ 369567 w 454347"/>
              <a:gd name="connsiteY1" fmla="*/ 45928 h 607061"/>
              <a:gd name="connsiteX2" fmla="*/ 446035 w 454347"/>
              <a:gd name="connsiteY2" fmla="*/ 93602 h 607061"/>
              <a:gd name="connsiteX3" fmla="*/ 439848 w 454347"/>
              <a:gd name="connsiteY3" fmla="*/ 39265 h 607061"/>
              <a:gd name="connsiteX4" fmla="*/ 453650 w 454347"/>
              <a:gd name="connsiteY4" fmla="*/ 81148 h 607061"/>
              <a:gd name="connsiteX5" fmla="*/ 451191 w 454347"/>
              <a:gd name="connsiteY5" fmla="*/ 93602 h 607061"/>
              <a:gd name="connsiteX6" fmla="*/ 448098 w 454347"/>
              <a:gd name="connsiteY6" fmla="*/ 108752 h 607061"/>
              <a:gd name="connsiteX7" fmla="*/ 363777 w 454347"/>
              <a:gd name="connsiteY7" fmla="*/ 201005 h 607061"/>
              <a:gd name="connsiteX8" fmla="*/ 216315 w 454347"/>
              <a:gd name="connsiteY8" fmla="*/ 384480 h 607061"/>
              <a:gd name="connsiteX9" fmla="*/ 168483 w 454347"/>
              <a:gd name="connsiteY9" fmla="*/ 430091 h 607061"/>
              <a:gd name="connsiteX10" fmla="*/ 148493 w 454347"/>
              <a:gd name="connsiteY10" fmla="*/ 439055 h 607061"/>
              <a:gd name="connsiteX11" fmla="*/ 146431 w 454347"/>
              <a:gd name="connsiteY11" fmla="*/ 457854 h 607061"/>
              <a:gd name="connsiteX12" fmla="*/ 0 w 454347"/>
              <a:gd name="connsiteY12" fmla="*/ 607062 h 607061"/>
              <a:gd name="connsiteX13" fmla="*/ 17134 w 454347"/>
              <a:gd name="connsiteY13" fmla="*/ 576126 h 607061"/>
              <a:gd name="connsiteX14" fmla="*/ 27604 w 454347"/>
              <a:gd name="connsiteY14" fmla="*/ 447542 h 607061"/>
              <a:gd name="connsiteX15" fmla="*/ 66155 w 454347"/>
              <a:gd name="connsiteY15" fmla="*/ 176970 h 607061"/>
              <a:gd name="connsiteX16" fmla="*/ 73057 w 454347"/>
              <a:gd name="connsiteY16" fmla="*/ 176891 h 607061"/>
              <a:gd name="connsiteX17" fmla="*/ 145796 w 454347"/>
              <a:gd name="connsiteY17" fmla="*/ 184903 h 607061"/>
              <a:gd name="connsiteX18" fmla="*/ 147541 w 454347"/>
              <a:gd name="connsiteY18" fmla="*/ 175067 h 607061"/>
              <a:gd name="connsiteX19" fmla="*/ 135802 w 454347"/>
              <a:gd name="connsiteY19" fmla="*/ 161344 h 607061"/>
              <a:gd name="connsiteX20" fmla="*/ 136040 w 454347"/>
              <a:gd name="connsiteY20" fmla="*/ 157140 h 607061"/>
              <a:gd name="connsiteX21" fmla="*/ 79799 w 454347"/>
              <a:gd name="connsiteY21" fmla="*/ 79720 h 607061"/>
              <a:gd name="connsiteX22" fmla="*/ 153649 w 454347"/>
              <a:gd name="connsiteY22" fmla="*/ 124458 h 607061"/>
              <a:gd name="connsiteX23" fmla="*/ 270651 w 454347"/>
              <a:gd name="connsiteY23" fmla="*/ 207272 h 607061"/>
              <a:gd name="connsiteX24" fmla="*/ 278584 w 454347"/>
              <a:gd name="connsiteY24" fmla="*/ 200371 h 607061"/>
              <a:gd name="connsiteX25" fmla="*/ 211872 w 454347"/>
              <a:gd name="connsiteY25" fmla="*/ 45373 h 607061"/>
              <a:gd name="connsiteX26" fmla="*/ 319593 w 454347"/>
              <a:gd name="connsiteY26" fmla="*/ 70518 h 607061"/>
              <a:gd name="connsiteX27" fmla="*/ 326098 w 454347"/>
              <a:gd name="connsiteY27" fmla="*/ 0 h 607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54347" h="607061">
                <a:moveTo>
                  <a:pt x="326098" y="0"/>
                </a:moveTo>
                <a:cubicBezTo>
                  <a:pt x="343787" y="11185"/>
                  <a:pt x="354734" y="31253"/>
                  <a:pt x="369567" y="45928"/>
                </a:cubicBezTo>
                <a:cubicBezTo>
                  <a:pt x="389795" y="66076"/>
                  <a:pt x="416368" y="93443"/>
                  <a:pt x="446035" y="93602"/>
                </a:cubicBezTo>
                <a:cubicBezTo>
                  <a:pt x="454126" y="74961"/>
                  <a:pt x="445559" y="57589"/>
                  <a:pt x="439848" y="39265"/>
                </a:cubicBezTo>
                <a:cubicBezTo>
                  <a:pt x="451112" y="54178"/>
                  <a:pt x="456348" y="61396"/>
                  <a:pt x="453650" y="81148"/>
                </a:cubicBezTo>
                <a:cubicBezTo>
                  <a:pt x="453016" y="85352"/>
                  <a:pt x="452143" y="89477"/>
                  <a:pt x="451191" y="93602"/>
                </a:cubicBezTo>
                <a:cubicBezTo>
                  <a:pt x="450398" y="97488"/>
                  <a:pt x="449922" y="105579"/>
                  <a:pt x="448098" y="108752"/>
                </a:cubicBezTo>
                <a:cubicBezTo>
                  <a:pt x="430725" y="139847"/>
                  <a:pt x="387891" y="172528"/>
                  <a:pt x="363777" y="201005"/>
                </a:cubicBezTo>
                <a:cubicBezTo>
                  <a:pt x="313089" y="260895"/>
                  <a:pt x="268192" y="325702"/>
                  <a:pt x="216315" y="384480"/>
                </a:cubicBezTo>
                <a:cubicBezTo>
                  <a:pt x="202275" y="400424"/>
                  <a:pt x="186648" y="418748"/>
                  <a:pt x="168483" y="430091"/>
                </a:cubicBezTo>
                <a:cubicBezTo>
                  <a:pt x="162295" y="433978"/>
                  <a:pt x="155474" y="436754"/>
                  <a:pt x="148493" y="439055"/>
                </a:cubicBezTo>
                <a:cubicBezTo>
                  <a:pt x="148970" y="445877"/>
                  <a:pt x="149048" y="451350"/>
                  <a:pt x="146431" y="457854"/>
                </a:cubicBezTo>
                <a:cubicBezTo>
                  <a:pt x="127790" y="504338"/>
                  <a:pt x="44183" y="585248"/>
                  <a:pt x="0" y="607062"/>
                </a:cubicBezTo>
                <a:cubicBezTo>
                  <a:pt x="7932" y="597781"/>
                  <a:pt x="14278" y="588103"/>
                  <a:pt x="17134" y="576126"/>
                </a:cubicBezTo>
                <a:cubicBezTo>
                  <a:pt x="26811" y="535909"/>
                  <a:pt x="25224" y="488870"/>
                  <a:pt x="27604" y="447542"/>
                </a:cubicBezTo>
                <a:cubicBezTo>
                  <a:pt x="32522" y="361873"/>
                  <a:pt x="40058" y="258832"/>
                  <a:pt x="66155" y="176970"/>
                </a:cubicBezTo>
                <a:lnTo>
                  <a:pt x="73057" y="176891"/>
                </a:lnTo>
                <a:cubicBezTo>
                  <a:pt x="95902" y="181413"/>
                  <a:pt x="122713" y="189662"/>
                  <a:pt x="145796" y="184903"/>
                </a:cubicBezTo>
                <a:lnTo>
                  <a:pt x="147541" y="175067"/>
                </a:lnTo>
                <a:lnTo>
                  <a:pt x="135802" y="161344"/>
                </a:lnTo>
                <a:cubicBezTo>
                  <a:pt x="135881" y="159916"/>
                  <a:pt x="136040" y="158567"/>
                  <a:pt x="136040" y="157140"/>
                </a:cubicBezTo>
                <a:cubicBezTo>
                  <a:pt x="133818" y="126283"/>
                  <a:pt x="102327" y="97568"/>
                  <a:pt x="79799" y="79720"/>
                </a:cubicBezTo>
                <a:cubicBezTo>
                  <a:pt x="106055" y="89477"/>
                  <a:pt x="139054" y="98599"/>
                  <a:pt x="153649" y="124458"/>
                </a:cubicBezTo>
                <a:cubicBezTo>
                  <a:pt x="218932" y="130011"/>
                  <a:pt x="228293" y="168007"/>
                  <a:pt x="270651" y="207272"/>
                </a:cubicBezTo>
                <a:lnTo>
                  <a:pt x="278584" y="200371"/>
                </a:lnTo>
                <a:cubicBezTo>
                  <a:pt x="285644" y="148097"/>
                  <a:pt x="218932" y="96616"/>
                  <a:pt x="211872" y="45373"/>
                </a:cubicBezTo>
                <a:cubicBezTo>
                  <a:pt x="235908" y="31333"/>
                  <a:pt x="279297" y="82179"/>
                  <a:pt x="319593" y="70518"/>
                </a:cubicBezTo>
                <a:cubicBezTo>
                  <a:pt x="332999" y="48546"/>
                  <a:pt x="331413" y="24908"/>
                  <a:pt x="326098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0878A749-06FA-03C6-D14A-A89961A3CF17}"/>
              </a:ext>
            </a:extLst>
          </p:cNvPr>
          <p:cNvSpPr/>
          <p:nvPr/>
        </p:nvSpPr>
        <p:spPr>
          <a:xfrm>
            <a:off x="9321605" y="329122"/>
            <a:ext cx="151949" cy="430170"/>
          </a:xfrm>
          <a:custGeom>
            <a:avLst/>
            <a:gdLst>
              <a:gd name="connsiteX0" fmla="*/ 0 w 151949"/>
              <a:gd name="connsiteY0" fmla="*/ 430171 h 430170"/>
              <a:gd name="connsiteX1" fmla="*/ 17134 w 151949"/>
              <a:gd name="connsiteY1" fmla="*/ 399234 h 430170"/>
              <a:gd name="connsiteX2" fmla="*/ 27604 w 151949"/>
              <a:gd name="connsiteY2" fmla="*/ 270651 h 430170"/>
              <a:gd name="connsiteX3" fmla="*/ 66155 w 151949"/>
              <a:gd name="connsiteY3" fmla="*/ 79 h 430170"/>
              <a:gd name="connsiteX4" fmla="*/ 73057 w 151949"/>
              <a:gd name="connsiteY4" fmla="*/ 0 h 430170"/>
              <a:gd name="connsiteX5" fmla="*/ 151349 w 151949"/>
              <a:gd name="connsiteY5" fmla="*/ 254073 h 430170"/>
              <a:gd name="connsiteX6" fmla="*/ 148573 w 151949"/>
              <a:gd name="connsiteY6" fmla="*/ 262084 h 430170"/>
              <a:gd name="connsiteX7" fmla="*/ 146510 w 151949"/>
              <a:gd name="connsiteY7" fmla="*/ 280884 h 430170"/>
              <a:gd name="connsiteX8" fmla="*/ 0 w 151949"/>
              <a:gd name="connsiteY8" fmla="*/ 430171 h 430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949" h="430170">
                <a:moveTo>
                  <a:pt x="0" y="430171"/>
                </a:moveTo>
                <a:cubicBezTo>
                  <a:pt x="7932" y="420890"/>
                  <a:pt x="14278" y="411212"/>
                  <a:pt x="17134" y="399234"/>
                </a:cubicBezTo>
                <a:cubicBezTo>
                  <a:pt x="26811" y="359018"/>
                  <a:pt x="25224" y="311979"/>
                  <a:pt x="27604" y="270651"/>
                </a:cubicBezTo>
                <a:cubicBezTo>
                  <a:pt x="32522" y="184982"/>
                  <a:pt x="40058" y="81941"/>
                  <a:pt x="66155" y="79"/>
                </a:cubicBezTo>
                <a:lnTo>
                  <a:pt x="73057" y="0"/>
                </a:lnTo>
                <a:cubicBezTo>
                  <a:pt x="93443" y="31412"/>
                  <a:pt x="158885" y="222026"/>
                  <a:pt x="151349" y="254073"/>
                </a:cubicBezTo>
                <a:cubicBezTo>
                  <a:pt x="150476" y="257642"/>
                  <a:pt x="150001" y="258356"/>
                  <a:pt x="148573" y="262084"/>
                </a:cubicBezTo>
                <a:cubicBezTo>
                  <a:pt x="149049" y="268906"/>
                  <a:pt x="149127" y="274380"/>
                  <a:pt x="146510" y="280884"/>
                </a:cubicBezTo>
                <a:cubicBezTo>
                  <a:pt x="127790" y="327447"/>
                  <a:pt x="44183" y="408357"/>
                  <a:pt x="0" y="430171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CFC56452-A928-448A-3925-ABB22A45245C}"/>
              </a:ext>
            </a:extLst>
          </p:cNvPr>
          <p:cNvSpPr/>
          <p:nvPr/>
        </p:nvSpPr>
        <p:spPr>
          <a:xfrm>
            <a:off x="9401324" y="232030"/>
            <a:ext cx="86225" cy="81623"/>
          </a:xfrm>
          <a:custGeom>
            <a:avLst/>
            <a:gdLst>
              <a:gd name="connsiteX0" fmla="*/ 0 w 86225"/>
              <a:gd name="connsiteY0" fmla="*/ 0 h 81623"/>
              <a:gd name="connsiteX1" fmla="*/ 73851 w 86225"/>
              <a:gd name="connsiteY1" fmla="*/ 44738 h 81623"/>
              <a:gd name="connsiteX2" fmla="*/ 86225 w 86225"/>
              <a:gd name="connsiteY2" fmla="*/ 59810 h 81623"/>
              <a:gd name="connsiteX3" fmla="*/ 82893 w 86225"/>
              <a:gd name="connsiteY3" fmla="*/ 70598 h 81623"/>
              <a:gd name="connsiteX4" fmla="*/ 56082 w 86225"/>
              <a:gd name="connsiteY4" fmla="*/ 81624 h 81623"/>
              <a:gd name="connsiteX5" fmla="*/ 56320 w 86225"/>
              <a:gd name="connsiteY5" fmla="*/ 77420 h 81623"/>
              <a:gd name="connsiteX6" fmla="*/ 0 w 86225"/>
              <a:gd name="connsiteY6" fmla="*/ 0 h 81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225" h="81623">
                <a:moveTo>
                  <a:pt x="0" y="0"/>
                </a:moveTo>
                <a:cubicBezTo>
                  <a:pt x="26256" y="9757"/>
                  <a:pt x="59255" y="18879"/>
                  <a:pt x="73851" y="44738"/>
                </a:cubicBezTo>
                <a:lnTo>
                  <a:pt x="86225" y="59810"/>
                </a:lnTo>
                <a:lnTo>
                  <a:pt x="82893" y="70598"/>
                </a:lnTo>
                <a:cubicBezTo>
                  <a:pt x="74089" y="74326"/>
                  <a:pt x="65125" y="78768"/>
                  <a:pt x="56082" y="81624"/>
                </a:cubicBezTo>
                <a:cubicBezTo>
                  <a:pt x="56162" y="80196"/>
                  <a:pt x="56320" y="78847"/>
                  <a:pt x="56320" y="77420"/>
                </a:cubicBezTo>
                <a:cubicBezTo>
                  <a:pt x="54020" y="46563"/>
                  <a:pt x="22608" y="1784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C9C95130-849A-F09F-0F2E-E9FE19B6E94D}"/>
              </a:ext>
            </a:extLst>
          </p:cNvPr>
          <p:cNvSpPr/>
          <p:nvPr/>
        </p:nvSpPr>
        <p:spPr>
          <a:xfrm>
            <a:off x="3224018" y="5205287"/>
            <a:ext cx="518616" cy="436437"/>
          </a:xfrm>
          <a:custGeom>
            <a:avLst/>
            <a:gdLst>
              <a:gd name="connsiteX0" fmla="*/ 351402 w 518616"/>
              <a:gd name="connsiteY0" fmla="*/ 0 h 436437"/>
              <a:gd name="connsiteX1" fmla="*/ 409309 w 518616"/>
              <a:gd name="connsiteY1" fmla="*/ 133581 h 436437"/>
              <a:gd name="connsiteX2" fmla="*/ 518616 w 518616"/>
              <a:gd name="connsiteY2" fmla="*/ 399552 h 436437"/>
              <a:gd name="connsiteX3" fmla="*/ 283581 w 518616"/>
              <a:gd name="connsiteY3" fmla="*/ 406294 h 436437"/>
              <a:gd name="connsiteX4" fmla="*/ 208620 w 518616"/>
              <a:gd name="connsiteY4" fmla="*/ 436437 h 436437"/>
              <a:gd name="connsiteX5" fmla="*/ 195691 w 518616"/>
              <a:gd name="connsiteY5" fmla="*/ 430567 h 436437"/>
              <a:gd name="connsiteX6" fmla="*/ 124934 w 518616"/>
              <a:gd name="connsiteY6" fmla="*/ 417875 h 436437"/>
              <a:gd name="connsiteX7" fmla="*/ 0 w 518616"/>
              <a:gd name="connsiteY7" fmla="*/ 346802 h 436437"/>
              <a:gd name="connsiteX8" fmla="*/ 284057 w 518616"/>
              <a:gd name="connsiteY8" fmla="*/ 171259 h 436437"/>
              <a:gd name="connsiteX9" fmla="*/ 351402 w 518616"/>
              <a:gd name="connsiteY9" fmla="*/ 0 h 43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8616" h="436437">
                <a:moveTo>
                  <a:pt x="351402" y="0"/>
                </a:moveTo>
                <a:cubicBezTo>
                  <a:pt x="376865" y="38710"/>
                  <a:pt x="392254" y="90270"/>
                  <a:pt x="409309" y="133581"/>
                </a:cubicBezTo>
                <a:cubicBezTo>
                  <a:pt x="444528" y="222740"/>
                  <a:pt x="477606" y="312772"/>
                  <a:pt x="518616" y="399552"/>
                </a:cubicBezTo>
                <a:cubicBezTo>
                  <a:pt x="453650" y="403280"/>
                  <a:pt x="338552" y="393682"/>
                  <a:pt x="283581" y="406294"/>
                </a:cubicBezTo>
                <a:cubicBezTo>
                  <a:pt x="258197" y="412085"/>
                  <a:pt x="232735" y="426363"/>
                  <a:pt x="208620" y="436437"/>
                </a:cubicBezTo>
                <a:lnTo>
                  <a:pt x="195691" y="430567"/>
                </a:lnTo>
                <a:cubicBezTo>
                  <a:pt x="172687" y="422793"/>
                  <a:pt x="148811" y="421286"/>
                  <a:pt x="124934" y="417875"/>
                </a:cubicBezTo>
                <a:cubicBezTo>
                  <a:pt x="64490" y="409229"/>
                  <a:pt x="36885" y="395982"/>
                  <a:pt x="0" y="346802"/>
                </a:cubicBezTo>
                <a:cubicBezTo>
                  <a:pt x="94236" y="292703"/>
                  <a:pt x="206241" y="248917"/>
                  <a:pt x="284057" y="171259"/>
                </a:cubicBezTo>
                <a:cubicBezTo>
                  <a:pt x="334824" y="120413"/>
                  <a:pt x="351244" y="70519"/>
                  <a:pt x="351402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8BB06D10-DA7F-CAE5-2A57-2A511703F20A}"/>
              </a:ext>
            </a:extLst>
          </p:cNvPr>
          <p:cNvSpPr/>
          <p:nvPr/>
        </p:nvSpPr>
        <p:spPr>
          <a:xfrm>
            <a:off x="3738682" y="684649"/>
            <a:ext cx="526534" cy="319752"/>
          </a:xfrm>
          <a:custGeom>
            <a:avLst/>
            <a:gdLst>
              <a:gd name="connsiteX0" fmla="*/ 268812 w 526534"/>
              <a:gd name="connsiteY0" fmla="*/ 0 h 319752"/>
              <a:gd name="connsiteX1" fmla="*/ 319500 w 526534"/>
              <a:gd name="connsiteY1" fmla="*/ 166738 h 319752"/>
              <a:gd name="connsiteX2" fmla="*/ 343297 w 526534"/>
              <a:gd name="connsiteY2" fmla="*/ 22369 h 319752"/>
              <a:gd name="connsiteX3" fmla="*/ 453795 w 526534"/>
              <a:gd name="connsiteY3" fmla="*/ 98044 h 319752"/>
              <a:gd name="connsiteX4" fmla="*/ 424286 w 526534"/>
              <a:gd name="connsiteY4" fmla="*/ 3490 h 319752"/>
              <a:gd name="connsiteX5" fmla="*/ 526534 w 526534"/>
              <a:gd name="connsiteY5" fmla="*/ 76230 h 319752"/>
              <a:gd name="connsiteX6" fmla="*/ 504720 w 526534"/>
              <a:gd name="connsiteY6" fmla="*/ 112243 h 319752"/>
              <a:gd name="connsiteX7" fmla="*/ 455460 w 526534"/>
              <a:gd name="connsiteY7" fmla="*/ 175701 h 319752"/>
              <a:gd name="connsiteX8" fmla="*/ 375026 w 526534"/>
              <a:gd name="connsiteY8" fmla="*/ 120810 h 319752"/>
              <a:gd name="connsiteX9" fmla="*/ 406359 w 526534"/>
              <a:gd name="connsiteY9" fmla="*/ 219726 h 319752"/>
              <a:gd name="connsiteX10" fmla="*/ 299035 w 526534"/>
              <a:gd name="connsiteY10" fmla="*/ 319752 h 319752"/>
              <a:gd name="connsiteX11" fmla="*/ 6014 w 526534"/>
              <a:gd name="connsiteY11" fmla="*/ 112718 h 319752"/>
              <a:gd name="connsiteX12" fmla="*/ 3238 w 526534"/>
              <a:gd name="connsiteY12" fmla="*/ 76706 h 319752"/>
              <a:gd name="connsiteX13" fmla="*/ 98743 w 526534"/>
              <a:gd name="connsiteY13" fmla="*/ 1348 h 319752"/>
              <a:gd name="connsiteX14" fmla="*/ 83196 w 526534"/>
              <a:gd name="connsiteY14" fmla="*/ 94236 h 319752"/>
              <a:gd name="connsiteX15" fmla="*/ 174338 w 526534"/>
              <a:gd name="connsiteY15" fmla="*/ 12374 h 319752"/>
              <a:gd name="connsiteX16" fmla="*/ 209241 w 526534"/>
              <a:gd name="connsiteY16" fmla="*/ 190535 h 319752"/>
              <a:gd name="connsiteX17" fmla="*/ 268812 w 526534"/>
              <a:gd name="connsiteY17" fmla="*/ 0 h 319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26534" h="319752">
                <a:moveTo>
                  <a:pt x="268812" y="0"/>
                </a:moveTo>
                <a:cubicBezTo>
                  <a:pt x="285708" y="55526"/>
                  <a:pt x="303318" y="110973"/>
                  <a:pt x="319500" y="166738"/>
                </a:cubicBezTo>
                <a:cubicBezTo>
                  <a:pt x="331161" y="119064"/>
                  <a:pt x="337189" y="71074"/>
                  <a:pt x="343297" y="22369"/>
                </a:cubicBezTo>
                <a:cubicBezTo>
                  <a:pt x="380103" y="47594"/>
                  <a:pt x="416592" y="73533"/>
                  <a:pt x="453795" y="98044"/>
                </a:cubicBezTo>
                <a:cubicBezTo>
                  <a:pt x="443958" y="66552"/>
                  <a:pt x="433646" y="35140"/>
                  <a:pt x="424286" y="3490"/>
                </a:cubicBezTo>
                <a:cubicBezTo>
                  <a:pt x="457443" y="24908"/>
                  <a:pt x="500119" y="47118"/>
                  <a:pt x="526534" y="76230"/>
                </a:cubicBezTo>
                <a:cubicBezTo>
                  <a:pt x="526455" y="92650"/>
                  <a:pt x="516619" y="101217"/>
                  <a:pt x="504720" y="112243"/>
                </a:cubicBezTo>
                <a:cubicBezTo>
                  <a:pt x="481161" y="134136"/>
                  <a:pt x="469104" y="145241"/>
                  <a:pt x="455460" y="175701"/>
                </a:cubicBezTo>
                <a:cubicBezTo>
                  <a:pt x="425873" y="159599"/>
                  <a:pt x="401045" y="141989"/>
                  <a:pt x="375026" y="120810"/>
                </a:cubicBezTo>
                <a:cubicBezTo>
                  <a:pt x="392795" y="150556"/>
                  <a:pt x="416354" y="183158"/>
                  <a:pt x="406359" y="219726"/>
                </a:cubicBezTo>
                <a:cubicBezTo>
                  <a:pt x="394619" y="262719"/>
                  <a:pt x="333223" y="295480"/>
                  <a:pt x="299035" y="319752"/>
                </a:cubicBezTo>
                <a:cubicBezTo>
                  <a:pt x="204243" y="259467"/>
                  <a:pt x="57416" y="225040"/>
                  <a:pt x="6014" y="112718"/>
                </a:cubicBezTo>
                <a:cubicBezTo>
                  <a:pt x="-173" y="99234"/>
                  <a:pt x="-2394" y="90667"/>
                  <a:pt x="3238" y="76706"/>
                </a:cubicBezTo>
                <a:cubicBezTo>
                  <a:pt x="35126" y="51798"/>
                  <a:pt x="67728" y="27287"/>
                  <a:pt x="98743" y="1348"/>
                </a:cubicBezTo>
                <a:lnTo>
                  <a:pt x="83196" y="94236"/>
                </a:lnTo>
                <a:cubicBezTo>
                  <a:pt x="112863" y="66314"/>
                  <a:pt x="141974" y="37123"/>
                  <a:pt x="174338" y="12374"/>
                </a:cubicBezTo>
                <a:cubicBezTo>
                  <a:pt x="179018" y="74802"/>
                  <a:pt x="189727" y="131042"/>
                  <a:pt x="209241" y="190535"/>
                </a:cubicBezTo>
                <a:cubicBezTo>
                  <a:pt x="211144" y="107959"/>
                  <a:pt x="218204" y="65918"/>
                  <a:pt x="268812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6D656917-F91D-1989-6A09-4E3093D92D93}"/>
              </a:ext>
            </a:extLst>
          </p:cNvPr>
          <p:cNvSpPr/>
          <p:nvPr/>
        </p:nvSpPr>
        <p:spPr>
          <a:xfrm>
            <a:off x="9595155" y="1873548"/>
            <a:ext cx="409264" cy="360194"/>
          </a:xfrm>
          <a:custGeom>
            <a:avLst/>
            <a:gdLst>
              <a:gd name="connsiteX0" fmla="*/ 77138 w 409264"/>
              <a:gd name="connsiteY0" fmla="*/ 115574 h 360194"/>
              <a:gd name="connsiteX1" fmla="*/ 193188 w 409264"/>
              <a:gd name="connsiteY1" fmla="*/ 0 h 360194"/>
              <a:gd name="connsiteX2" fmla="*/ 201438 w 409264"/>
              <a:gd name="connsiteY2" fmla="*/ 2459 h 360194"/>
              <a:gd name="connsiteX3" fmla="*/ 279095 w 409264"/>
              <a:gd name="connsiteY3" fmla="*/ 223771 h 360194"/>
              <a:gd name="connsiteX4" fmla="*/ 402443 w 409264"/>
              <a:gd name="connsiteY4" fmla="*/ 265257 h 360194"/>
              <a:gd name="connsiteX5" fmla="*/ 409264 w 409264"/>
              <a:gd name="connsiteY5" fmla="*/ 275014 h 360194"/>
              <a:gd name="connsiteX6" fmla="*/ 298132 w 409264"/>
              <a:gd name="connsiteY6" fmla="*/ 345215 h 360194"/>
              <a:gd name="connsiteX7" fmla="*/ 279253 w 409264"/>
              <a:gd name="connsiteY7" fmla="*/ 348864 h 360194"/>
              <a:gd name="connsiteX8" fmla="*/ 268227 w 409264"/>
              <a:gd name="connsiteY8" fmla="*/ 355448 h 360194"/>
              <a:gd name="connsiteX9" fmla="*/ 88719 w 409264"/>
              <a:gd name="connsiteY9" fmla="*/ 318721 h 360194"/>
              <a:gd name="connsiteX10" fmla="*/ 6064 w 409264"/>
              <a:gd name="connsiteY10" fmla="*/ 225358 h 360194"/>
              <a:gd name="connsiteX11" fmla="*/ 590 w 409264"/>
              <a:gd name="connsiteY11" fmla="*/ 224406 h 360194"/>
              <a:gd name="connsiteX12" fmla="*/ 75868 w 409264"/>
              <a:gd name="connsiteY12" fmla="*/ 121761 h 360194"/>
              <a:gd name="connsiteX13" fmla="*/ 77138 w 409264"/>
              <a:gd name="connsiteY13" fmla="*/ 115574 h 360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9264" h="360194">
                <a:moveTo>
                  <a:pt x="77138" y="115574"/>
                </a:moveTo>
                <a:cubicBezTo>
                  <a:pt x="111643" y="88049"/>
                  <a:pt x="166535" y="15230"/>
                  <a:pt x="193188" y="0"/>
                </a:cubicBezTo>
                <a:lnTo>
                  <a:pt x="201438" y="2459"/>
                </a:lnTo>
                <a:cubicBezTo>
                  <a:pt x="237609" y="79799"/>
                  <a:pt x="174864" y="151032"/>
                  <a:pt x="279095" y="223771"/>
                </a:cubicBezTo>
                <a:cubicBezTo>
                  <a:pt x="325420" y="224644"/>
                  <a:pt x="368492" y="230752"/>
                  <a:pt x="402443" y="265257"/>
                </a:cubicBezTo>
                <a:cubicBezTo>
                  <a:pt x="405536" y="268351"/>
                  <a:pt x="407440" y="271048"/>
                  <a:pt x="409264" y="275014"/>
                </a:cubicBezTo>
                <a:cubicBezTo>
                  <a:pt x="392131" y="303650"/>
                  <a:pt x="330259" y="336490"/>
                  <a:pt x="298132" y="345215"/>
                </a:cubicBezTo>
                <a:cubicBezTo>
                  <a:pt x="291946" y="346881"/>
                  <a:pt x="285600" y="347992"/>
                  <a:pt x="279253" y="348864"/>
                </a:cubicBezTo>
                <a:cubicBezTo>
                  <a:pt x="275684" y="351323"/>
                  <a:pt x="272193" y="353623"/>
                  <a:pt x="268227" y="355448"/>
                </a:cubicBezTo>
                <a:cubicBezTo>
                  <a:pt x="226900" y="374089"/>
                  <a:pt x="132030" y="332761"/>
                  <a:pt x="88719" y="318721"/>
                </a:cubicBezTo>
                <a:cubicBezTo>
                  <a:pt x="67063" y="298018"/>
                  <a:pt x="33351" y="231783"/>
                  <a:pt x="6064" y="225358"/>
                </a:cubicBezTo>
                <a:cubicBezTo>
                  <a:pt x="4240" y="224961"/>
                  <a:pt x="2416" y="224723"/>
                  <a:pt x="590" y="224406"/>
                </a:cubicBezTo>
                <a:cubicBezTo>
                  <a:pt x="-7342" y="189979"/>
                  <a:pt x="67143" y="154125"/>
                  <a:pt x="75868" y="121761"/>
                </a:cubicBezTo>
                <a:cubicBezTo>
                  <a:pt x="76344" y="119620"/>
                  <a:pt x="76662" y="117557"/>
                  <a:pt x="77138" y="11557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B2E1FB44-495D-DE27-FE6A-24CE3535675E}"/>
              </a:ext>
            </a:extLst>
          </p:cNvPr>
          <p:cNvSpPr/>
          <p:nvPr/>
        </p:nvSpPr>
        <p:spPr>
          <a:xfrm>
            <a:off x="9595076" y="1989122"/>
            <a:ext cx="118442" cy="202988"/>
          </a:xfrm>
          <a:custGeom>
            <a:avLst/>
            <a:gdLst>
              <a:gd name="connsiteX0" fmla="*/ 77217 w 118442"/>
              <a:gd name="connsiteY0" fmla="*/ 0 h 202988"/>
              <a:gd name="connsiteX1" fmla="*/ 105536 w 118442"/>
              <a:gd name="connsiteY1" fmla="*/ 36885 h 202988"/>
              <a:gd name="connsiteX2" fmla="*/ 108630 w 118442"/>
              <a:gd name="connsiteY2" fmla="*/ 193152 h 202988"/>
              <a:gd name="connsiteX3" fmla="*/ 88719 w 118442"/>
              <a:gd name="connsiteY3" fmla="*/ 202989 h 202988"/>
              <a:gd name="connsiteX4" fmla="*/ 6064 w 118442"/>
              <a:gd name="connsiteY4" fmla="*/ 109625 h 202988"/>
              <a:gd name="connsiteX5" fmla="*/ 590 w 118442"/>
              <a:gd name="connsiteY5" fmla="*/ 108673 h 202988"/>
              <a:gd name="connsiteX6" fmla="*/ 75869 w 118442"/>
              <a:gd name="connsiteY6" fmla="*/ 6029 h 202988"/>
              <a:gd name="connsiteX7" fmla="*/ 77217 w 118442"/>
              <a:gd name="connsiteY7" fmla="*/ 0 h 20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442" h="202988">
                <a:moveTo>
                  <a:pt x="77217" y="0"/>
                </a:moveTo>
                <a:cubicBezTo>
                  <a:pt x="96096" y="10788"/>
                  <a:pt x="100141" y="15547"/>
                  <a:pt x="105536" y="36885"/>
                </a:cubicBezTo>
                <a:cubicBezTo>
                  <a:pt x="114737" y="72581"/>
                  <a:pt x="127666" y="163565"/>
                  <a:pt x="108630" y="193152"/>
                </a:cubicBezTo>
                <a:cubicBezTo>
                  <a:pt x="103949" y="200450"/>
                  <a:pt x="96810" y="200609"/>
                  <a:pt x="88719" y="202989"/>
                </a:cubicBezTo>
                <a:cubicBezTo>
                  <a:pt x="67063" y="182285"/>
                  <a:pt x="33351" y="116050"/>
                  <a:pt x="6064" y="109625"/>
                </a:cubicBezTo>
                <a:cubicBezTo>
                  <a:pt x="4240" y="109228"/>
                  <a:pt x="2416" y="108990"/>
                  <a:pt x="590" y="108673"/>
                </a:cubicBezTo>
                <a:cubicBezTo>
                  <a:pt x="-7342" y="74247"/>
                  <a:pt x="67143" y="38393"/>
                  <a:pt x="75869" y="6029"/>
                </a:cubicBezTo>
                <a:cubicBezTo>
                  <a:pt x="76424" y="4046"/>
                  <a:pt x="76741" y="1983"/>
                  <a:pt x="772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0EF29902-394F-4A38-6DDF-E27A1292A1F6}"/>
              </a:ext>
            </a:extLst>
          </p:cNvPr>
          <p:cNvSpPr/>
          <p:nvPr/>
        </p:nvSpPr>
        <p:spPr>
          <a:xfrm>
            <a:off x="9869388" y="2097319"/>
            <a:ext cx="134952" cy="125093"/>
          </a:xfrm>
          <a:custGeom>
            <a:avLst/>
            <a:gdLst>
              <a:gd name="connsiteX0" fmla="*/ 4783 w 134952"/>
              <a:gd name="connsiteY0" fmla="*/ 0 h 125093"/>
              <a:gd name="connsiteX1" fmla="*/ 128131 w 134952"/>
              <a:gd name="connsiteY1" fmla="*/ 41486 h 125093"/>
              <a:gd name="connsiteX2" fmla="*/ 134952 w 134952"/>
              <a:gd name="connsiteY2" fmla="*/ 51243 h 125093"/>
              <a:gd name="connsiteX3" fmla="*/ 23820 w 134952"/>
              <a:gd name="connsiteY3" fmla="*/ 121444 h 125093"/>
              <a:gd name="connsiteX4" fmla="*/ 4941 w 134952"/>
              <a:gd name="connsiteY4" fmla="*/ 125093 h 125093"/>
              <a:gd name="connsiteX5" fmla="*/ 4783 w 134952"/>
              <a:gd name="connsiteY5" fmla="*/ 0 h 125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952" h="125093">
                <a:moveTo>
                  <a:pt x="4783" y="0"/>
                </a:moveTo>
                <a:cubicBezTo>
                  <a:pt x="51108" y="873"/>
                  <a:pt x="94180" y="6980"/>
                  <a:pt x="128131" y="41486"/>
                </a:cubicBezTo>
                <a:cubicBezTo>
                  <a:pt x="131224" y="44580"/>
                  <a:pt x="133128" y="47277"/>
                  <a:pt x="134952" y="51243"/>
                </a:cubicBezTo>
                <a:cubicBezTo>
                  <a:pt x="117819" y="79879"/>
                  <a:pt x="55947" y="112718"/>
                  <a:pt x="23820" y="121444"/>
                </a:cubicBezTo>
                <a:cubicBezTo>
                  <a:pt x="17634" y="123110"/>
                  <a:pt x="11287" y="124220"/>
                  <a:pt x="4941" y="125093"/>
                </a:cubicBezTo>
                <a:cubicBezTo>
                  <a:pt x="-6163" y="99551"/>
                  <a:pt x="4941" y="30857"/>
                  <a:pt x="4783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BD1ADE17-E85E-1AD7-3D15-4E67D870452E}"/>
              </a:ext>
            </a:extLst>
          </p:cNvPr>
          <p:cNvSpPr/>
          <p:nvPr/>
        </p:nvSpPr>
        <p:spPr>
          <a:xfrm>
            <a:off x="9581437" y="2185923"/>
            <a:ext cx="304235" cy="450001"/>
          </a:xfrm>
          <a:custGeom>
            <a:avLst/>
            <a:gdLst>
              <a:gd name="connsiteX0" fmla="*/ 139719 w 304235"/>
              <a:gd name="connsiteY0" fmla="*/ 373851 h 450001"/>
              <a:gd name="connsiteX1" fmla="*/ 90617 w 304235"/>
              <a:gd name="connsiteY1" fmla="*/ 272158 h 450001"/>
              <a:gd name="connsiteX2" fmla="*/ 22399 w 304235"/>
              <a:gd name="connsiteY2" fmla="*/ 95585 h 450001"/>
              <a:gd name="connsiteX3" fmla="*/ 1855 w 304235"/>
              <a:gd name="connsiteY3" fmla="*/ 0 h 450001"/>
              <a:gd name="connsiteX4" fmla="*/ 8597 w 304235"/>
              <a:gd name="connsiteY4" fmla="*/ 793 h 450001"/>
              <a:gd name="connsiteX5" fmla="*/ 114098 w 304235"/>
              <a:gd name="connsiteY5" fmla="*/ 100820 h 450001"/>
              <a:gd name="connsiteX6" fmla="*/ 286785 w 304235"/>
              <a:gd name="connsiteY6" fmla="*/ 131359 h 450001"/>
              <a:gd name="connsiteX7" fmla="*/ 304236 w 304235"/>
              <a:gd name="connsiteY7" fmla="*/ 337838 h 450001"/>
              <a:gd name="connsiteX8" fmla="*/ 245854 w 304235"/>
              <a:gd name="connsiteY8" fmla="*/ 354813 h 450001"/>
              <a:gd name="connsiteX9" fmla="*/ 207857 w 304235"/>
              <a:gd name="connsiteY9" fmla="*/ 450001 h 450001"/>
              <a:gd name="connsiteX10" fmla="*/ 139719 w 304235"/>
              <a:gd name="connsiteY10" fmla="*/ 373851 h 450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4235" h="450001">
                <a:moveTo>
                  <a:pt x="139719" y="373851"/>
                </a:moveTo>
                <a:cubicBezTo>
                  <a:pt x="139719" y="346405"/>
                  <a:pt x="104341" y="297225"/>
                  <a:pt x="90617" y="272158"/>
                </a:cubicBezTo>
                <a:cubicBezTo>
                  <a:pt x="47307" y="193311"/>
                  <a:pt x="48894" y="176177"/>
                  <a:pt x="22399" y="95585"/>
                </a:cubicBezTo>
                <a:cubicBezTo>
                  <a:pt x="12246" y="64569"/>
                  <a:pt x="-5839" y="33792"/>
                  <a:pt x="1855" y="0"/>
                </a:cubicBezTo>
                <a:lnTo>
                  <a:pt x="8597" y="793"/>
                </a:lnTo>
                <a:cubicBezTo>
                  <a:pt x="38740" y="42755"/>
                  <a:pt x="90776" y="66790"/>
                  <a:pt x="114098" y="100820"/>
                </a:cubicBezTo>
                <a:cubicBezTo>
                  <a:pt x="168593" y="107959"/>
                  <a:pt x="232686" y="141433"/>
                  <a:pt x="286785" y="131359"/>
                </a:cubicBezTo>
                <a:cubicBezTo>
                  <a:pt x="310582" y="196960"/>
                  <a:pt x="292019" y="269620"/>
                  <a:pt x="304236" y="337838"/>
                </a:cubicBezTo>
                <a:cubicBezTo>
                  <a:pt x="283373" y="338711"/>
                  <a:pt x="261242" y="338314"/>
                  <a:pt x="245854" y="354813"/>
                </a:cubicBezTo>
                <a:cubicBezTo>
                  <a:pt x="224595" y="377579"/>
                  <a:pt x="225943" y="422080"/>
                  <a:pt x="207857" y="450001"/>
                </a:cubicBezTo>
                <a:cubicBezTo>
                  <a:pt x="203336" y="416844"/>
                  <a:pt x="164309" y="392492"/>
                  <a:pt x="139719" y="37385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4FFBB8F5-2860-D09A-748B-10600A51A4A3}"/>
              </a:ext>
            </a:extLst>
          </p:cNvPr>
          <p:cNvSpPr/>
          <p:nvPr/>
        </p:nvSpPr>
        <p:spPr>
          <a:xfrm>
            <a:off x="9581437" y="2185923"/>
            <a:ext cx="156286" cy="373851"/>
          </a:xfrm>
          <a:custGeom>
            <a:avLst/>
            <a:gdLst>
              <a:gd name="connsiteX0" fmla="*/ 139719 w 156286"/>
              <a:gd name="connsiteY0" fmla="*/ 373851 h 373851"/>
              <a:gd name="connsiteX1" fmla="*/ 90617 w 156286"/>
              <a:gd name="connsiteY1" fmla="*/ 272158 h 373851"/>
              <a:gd name="connsiteX2" fmla="*/ 22399 w 156286"/>
              <a:gd name="connsiteY2" fmla="*/ 95585 h 373851"/>
              <a:gd name="connsiteX3" fmla="*/ 1855 w 156286"/>
              <a:gd name="connsiteY3" fmla="*/ 0 h 373851"/>
              <a:gd name="connsiteX4" fmla="*/ 8597 w 156286"/>
              <a:gd name="connsiteY4" fmla="*/ 793 h 373851"/>
              <a:gd name="connsiteX5" fmla="*/ 114098 w 156286"/>
              <a:gd name="connsiteY5" fmla="*/ 100820 h 373851"/>
              <a:gd name="connsiteX6" fmla="*/ 155028 w 156286"/>
              <a:gd name="connsiteY6" fmla="*/ 318642 h 373851"/>
              <a:gd name="connsiteX7" fmla="*/ 149952 w 156286"/>
              <a:gd name="connsiteY7" fmla="*/ 369171 h 373851"/>
              <a:gd name="connsiteX8" fmla="*/ 139719 w 156286"/>
              <a:gd name="connsiteY8" fmla="*/ 373851 h 373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286" h="373851">
                <a:moveTo>
                  <a:pt x="139719" y="373851"/>
                </a:moveTo>
                <a:cubicBezTo>
                  <a:pt x="139719" y="346405"/>
                  <a:pt x="104341" y="297225"/>
                  <a:pt x="90617" y="272158"/>
                </a:cubicBezTo>
                <a:cubicBezTo>
                  <a:pt x="47307" y="193311"/>
                  <a:pt x="48894" y="176177"/>
                  <a:pt x="22399" y="95585"/>
                </a:cubicBezTo>
                <a:cubicBezTo>
                  <a:pt x="12246" y="64569"/>
                  <a:pt x="-5839" y="33792"/>
                  <a:pt x="1855" y="0"/>
                </a:cubicBezTo>
                <a:lnTo>
                  <a:pt x="8597" y="793"/>
                </a:lnTo>
                <a:cubicBezTo>
                  <a:pt x="38740" y="42755"/>
                  <a:pt x="90776" y="66790"/>
                  <a:pt x="114098" y="100820"/>
                </a:cubicBezTo>
                <a:cubicBezTo>
                  <a:pt x="148841" y="132232"/>
                  <a:pt x="152490" y="271841"/>
                  <a:pt x="155028" y="318642"/>
                </a:cubicBezTo>
                <a:cubicBezTo>
                  <a:pt x="156059" y="336093"/>
                  <a:pt x="158916" y="353941"/>
                  <a:pt x="149952" y="369171"/>
                </a:cubicBezTo>
                <a:lnTo>
                  <a:pt x="139719" y="373851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B38408B4-A343-DD96-F33A-56BDFC5D3342}"/>
              </a:ext>
            </a:extLst>
          </p:cNvPr>
          <p:cNvSpPr/>
          <p:nvPr/>
        </p:nvSpPr>
        <p:spPr>
          <a:xfrm>
            <a:off x="6508322" y="154690"/>
            <a:ext cx="375971" cy="291751"/>
          </a:xfrm>
          <a:custGeom>
            <a:avLst/>
            <a:gdLst>
              <a:gd name="connsiteX0" fmla="*/ 247648 w 375971"/>
              <a:gd name="connsiteY0" fmla="*/ 0 h 291751"/>
              <a:gd name="connsiteX1" fmla="*/ 295877 w 375971"/>
              <a:gd name="connsiteY1" fmla="*/ 74167 h 291751"/>
              <a:gd name="connsiteX2" fmla="*/ 373613 w 375971"/>
              <a:gd name="connsiteY2" fmla="*/ 291751 h 291751"/>
              <a:gd name="connsiteX3" fmla="*/ 79403 w 375971"/>
              <a:gd name="connsiteY3" fmla="*/ 188552 h 291751"/>
              <a:gd name="connsiteX4" fmla="*/ 0 w 375971"/>
              <a:gd name="connsiteY4" fmla="*/ 141592 h 291751"/>
              <a:gd name="connsiteX5" fmla="*/ 91142 w 375971"/>
              <a:gd name="connsiteY5" fmla="*/ 4363 h 291751"/>
              <a:gd name="connsiteX6" fmla="*/ 106611 w 375971"/>
              <a:gd name="connsiteY6" fmla="*/ 51402 h 291751"/>
              <a:gd name="connsiteX7" fmla="*/ 141434 w 375971"/>
              <a:gd name="connsiteY7" fmla="*/ 88446 h 291751"/>
              <a:gd name="connsiteX8" fmla="*/ 152539 w 375971"/>
              <a:gd name="connsiteY8" fmla="*/ 81624 h 291751"/>
              <a:gd name="connsiteX9" fmla="*/ 162930 w 375971"/>
              <a:gd name="connsiteY9" fmla="*/ 17213 h 291751"/>
              <a:gd name="connsiteX10" fmla="*/ 208938 w 375971"/>
              <a:gd name="connsiteY10" fmla="*/ 80593 h 291751"/>
              <a:gd name="connsiteX11" fmla="*/ 245585 w 375971"/>
              <a:gd name="connsiteY11" fmla="*/ 95981 h 291751"/>
              <a:gd name="connsiteX12" fmla="*/ 254549 w 375971"/>
              <a:gd name="connsiteY12" fmla="*/ 83845 h 291751"/>
              <a:gd name="connsiteX13" fmla="*/ 247648 w 375971"/>
              <a:gd name="connsiteY13" fmla="*/ 0 h 291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5971" h="291751">
                <a:moveTo>
                  <a:pt x="247648" y="0"/>
                </a:moveTo>
                <a:cubicBezTo>
                  <a:pt x="268827" y="20069"/>
                  <a:pt x="282312" y="48546"/>
                  <a:pt x="295877" y="74167"/>
                </a:cubicBezTo>
                <a:cubicBezTo>
                  <a:pt x="320308" y="120492"/>
                  <a:pt x="389557" y="240191"/>
                  <a:pt x="373613" y="291751"/>
                </a:cubicBezTo>
                <a:cubicBezTo>
                  <a:pt x="270017" y="267002"/>
                  <a:pt x="175939" y="233845"/>
                  <a:pt x="79403" y="188552"/>
                </a:cubicBezTo>
                <a:lnTo>
                  <a:pt x="0" y="141592"/>
                </a:lnTo>
                <a:cubicBezTo>
                  <a:pt x="41089" y="98758"/>
                  <a:pt x="67742" y="58937"/>
                  <a:pt x="91142" y="4363"/>
                </a:cubicBezTo>
                <a:cubicBezTo>
                  <a:pt x="95347" y="20227"/>
                  <a:pt x="100185" y="36330"/>
                  <a:pt x="106611" y="51402"/>
                </a:cubicBezTo>
                <a:cubicBezTo>
                  <a:pt x="113829" y="68139"/>
                  <a:pt x="124697" y="81544"/>
                  <a:pt x="141434" y="88446"/>
                </a:cubicBezTo>
                <a:lnTo>
                  <a:pt x="152539" y="81624"/>
                </a:lnTo>
                <a:cubicBezTo>
                  <a:pt x="164834" y="61079"/>
                  <a:pt x="163089" y="40296"/>
                  <a:pt x="162930" y="17213"/>
                </a:cubicBezTo>
                <a:cubicBezTo>
                  <a:pt x="176415" y="38948"/>
                  <a:pt x="189900" y="63221"/>
                  <a:pt x="208938" y="80593"/>
                </a:cubicBezTo>
                <a:cubicBezTo>
                  <a:pt x="220519" y="91143"/>
                  <a:pt x="229721" y="96695"/>
                  <a:pt x="245585" y="95981"/>
                </a:cubicBezTo>
                <a:lnTo>
                  <a:pt x="254549" y="83845"/>
                </a:lnTo>
                <a:cubicBezTo>
                  <a:pt x="262164" y="56558"/>
                  <a:pt x="253121" y="27129"/>
                  <a:pt x="24764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E05CC22B-D14C-87AB-5C76-290BF57A2641}"/>
              </a:ext>
            </a:extLst>
          </p:cNvPr>
          <p:cNvSpPr/>
          <p:nvPr/>
        </p:nvSpPr>
        <p:spPr>
          <a:xfrm>
            <a:off x="6468026" y="2032354"/>
            <a:ext cx="523692" cy="275172"/>
          </a:xfrm>
          <a:custGeom>
            <a:avLst/>
            <a:gdLst>
              <a:gd name="connsiteX0" fmla="*/ 450239 w 523692"/>
              <a:gd name="connsiteY0" fmla="*/ 1269 h 275172"/>
              <a:gd name="connsiteX1" fmla="*/ 472291 w 523692"/>
              <a:gd name="connsiteY1" fmla="*/ 79 h 275172"/>
              <a:gd name="connsiteX2" fmla="*/ 523692 w 523692"/>
              <a:gd name="connsiteY2" fmla="*/ 15388 h 275172"/>
              <a:gd name="connsiteX3" fmla="*/ 353306 w 523692"/>
              <a:gd name="connsiteY3" fmla="*/ 197436 h 275172"/>
              <a:gd name="connsiteX4" fmla="*/ 307616 w 523692"/>
              <a:gd name="connsiteY4" fmla="*/ 275172 h 275172"/>
              <a:gd name="connsiteX5" fmla="*/ 285643 w 523692"/>
              <a:gd name="connsiteY5" fmla="*/ 245743 h 275172"/>
              <a:gd name="connsiteX6" fmla="*/ 108990 w 523692"/>
              <a:gd name="connsiteY6" fmla="*/ 169751 h 275172"/>
              <a:gd name="connsiteX7" fmla="*/ 105817 w 523692"/>
              <a:gd name="connsiteY7" fmla="*/ 165230 h 275172"/>
              <a:gd name="connsiteX8" fmla="*/ 223295 w 523692"/>
              <a:gd name="connsiteY8" fmla="*/ 174273 h 275172"/>
              <a:gd name="connsiteX9" fmla="*/ 228689 w 523692"/>
              <a:gd name="connsiteY9" fmla="*/ 175463 h 275172"/>
              <a:gd name="connsiteX10" fmla="*/ 262322 w 523692"/>
              <a:gd name="connsiteY10" fmla="*/ 168403 h 275172"/>
              <a:gd name="connsiteX11" fmla="*/ 246061 w 523692"/>
              <a:gd name="connsiteY11" fmla="*/ 135008 h 275172"/>
              <a:gd name="connsiteX12" fmla="*/ 0 w 523692"/>
              <a:gd name="connsiteY12" fmla="*/ 82575 h 275172"/>
              <a:gd name="connsiteX13" fmla="*/ 107007 w 523692"/>
              <a:gd name="connsiteY13" fmla="*/ 28953 h 275172"/>
              <a:gd name="connsiteX14" fmla="*/ 289451 w 523692"/>
              <a:gd name="connsiteY14" fmla="*/ 58382 h 275172"/>
              <a:gd name="connsiteX15" fmla="*/ 450239 w 523692"/>
              <a:gd name="connsiteY15" fmla="*/ 1269 h 27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23692" h="275172">
                <a:moveTo>
                  <a:pt x="450239" y="1269"/>
                </a:moveTo>
                <a:cubicBezTo>
                  <a:pt x="457537" y="396"/>
                  <a:pt x="464914" y="238"/>
                  <a:pt x="472291" y="79"/>
                </a:cubicBezTo>
                <a:cubicBezTo>
                  <a:pt x="492677" y="-397"/>
                  <a:pt x="508542" y="872"/>
                  <a:pt x="523692" y="15388"/>
                </a:cubicBezTo>
                <a:cubicBezTo>
                  <a:pt x="519250" y="46721"/>
                  <a:pt x="383766" y="159915"/>
                  <a:pt x="353306" y="197436"/>
                </a:cubicBezTo>
                <a:cubicBezTo>
                  <a:pt x="334348" y="220836"/>
                  <a:pt x="321101" y="248361"/>
                  <a:pt x="307616" y="275172"/>
                </a:cubicBezTo>
                <a:cubicBezTo>
                  <a:pt x="301111" y="264781"/>
                  <a:pt x="293734" y="254945"/>
                  <a:pt x="285643" y="245743"/>
                </a:cubicBezTo>
                <a:cubicBezTo>
                  <a:pt x="240111" y="193549"/>
                  <a:pt x="176097" y="174352"/>
                  <a:pt x="108990" y="169751"/>
                </a:cubicBezTo>
                <a:lnTo>
                  <a:pt x="105817" y="165230"/>
                </a:lnTo>
                <a:cubicBezTo>
                  <a:pt x="128583" y="151983"/>
                  <a:pt x="195770" y="169434"/>
                  <a:pt x="223295" y="174273"/>
                </a:cubicBezTo>
                <a:cubicBezTo>
                  <a:pt x="225120" y="174670"/>
                  <a:pt x="226865" y="175225"/>
                  <a:pt x="228689" y="175463"/>
                </a:cubicBezTo>
                <a:cubicBezTo>
                  <a:pt x="243919" y="177525"/>
                  <a:pt x="250582" y="178001"/>
                  <a:pt x="262322" y="168403"/>
                </a:cubicBezTo>
                <a:cubicBezTo>
                  <a:pt x="260418" y="153014"/>
                  <a:pt x="257642" y="146351"/>
                  <a:pt x="246061" y="135008"/>
                </a:cubicBezTo>
                <a:cubicBezTo>
                  <a:pt x="182920" y="73374"/>
                  <a:pt x="80672" y="79561"/>
                  <a:pt x="0" y="82575"/>
                </a:cubicBezTo>
                <a:cubicBezTo>
                  <a:pt x="34585" y="61713"/>
                  <a:pt x="67980" y="40455"/>
                  <a:pt x="107007" y="28953"/>
                </a:cubicBezTo>
                <a:cubicBezTo>
                  <a:pt x="166976" y="43231"/>
                  <a:pt x="227261" y="59730"/>
                  <a:pt x="289451" y="58382"/>
                </a:cubicBezTo>
                <a:cubicBezTo>
                  <a:pt x="343232" y="57192"/>
                  <a:pt x="411450" y="41644"/>
                  <a:pt x="450239" y="126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DC20AEFE-21AB-4FC6-A8E2-AE981E2AAAC4}"/>
              </a:ext>
            </a:extLst>
          </p:cNvPr>
          <p:cNvSpPr/>
          <p:nvPr/>
        </p:nvSpPr>
        <p:spPr>
          <a:xfrm>
            <a:off x="1669518" y="5879853"/>
            <a:ext cx="313485" cy="275729"/>
          </a:xfrm>
          <a:custGeom>
            <a:avLst/>
            <a:gdLst>
              <a:gd name="connsiteX0" fmla="*/ 177288 w 313485"/>
              <a:gd name="connsiteY0" fmla="*/ 0 h 275729"/>
              <a:gd name="connsiteX1" fmla="*/ 313486 w 313485"/>
              <a:gd name="connsiteY1" fmla="*/ 55685 h 275729"/>
              <a:gd name="connsiteX2" fmla="*/ 312693 w 313485"/>
              <a:gd name="connsiteY2" fmla="*/ 205289 h 275729"/>
              <a:gd name="connsiteX3" fmla="*/ 107721 w 313485"/>
              <a:gd name="connsiteY3" fmla="*/ 252407 h 275729"/>
              <a:gd name="connsiteX4" fmla="*/ 17927 w 313485"/>
              <a:gd name="connsiteY4" fmla="*/ 275332 h 275729"/>
              <a:gd name="connsiteX5" fmla="*/ 0 w 313485"/>
              <a:gd name="connsiteY5" fmla="*/ 265813 h 275729"/>
              <a:gd name="connsiteX6" fmla="*/ 167055 w 313485"/>
              <a:gd name="connsiteY6" fmla="*/ 79958 h 275729"/>
              <a:gd name="connsiteX7" fmla="*/ 177288 w 313485"/>
              <a:gd name="connsiteY7" fmla="*/ 0 h 275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3485" h="275729">
                <a:moveTo>
                  <a:pt x="177288" y="0"/>
                </a:moveTo>
                <a:cubicBezTo>
                  <a:pt x="222026" y="20069"/>
                  <a:pt x="267954" y="37520"/>
                  <a:pt x="313486" y="55685"/>
                </a:cubicBezTo>
                <a:cubicBezTo>
                  <a:pt x="304919" y="107404"/>
                  <a:pt x="305316" y="153808"/>
                  <a:pt x="312693" y="205289"/>
                </a:cubicBezTo>
                <a:cubicBezTo>
                  <a:pt x="243364" y="218853"/>
                  <a:pt x="178398" y="244078"/>
                  <a:pt x="107721" y="252407"/>
                </a:cubicBezTo>
                <a:cubicBezTo>
                  <a:pt x="79641" y="263592"/>
                  <a:pt x="48863" y="278346"/>
                  <a:pt x="17927" y="275332"/>
                </a:cubicBezTo>
                <a:cubicBezTo>
                  <a:pt x="6504" y="274221"/>
                  <a:pt x="7139" y="274539"/>
                  <a:pt x="0" y="265813"/>
                </a:cubicBezTo>
                <a:cubicBezTo>
                  <a:pt x="6663" y="229404"/>
                  <a:pt x="132787" y="126600"/>
                  <a:pt x="167055" y="79958"/>
                </a:cubicBezTo>
                <a:cubicBezTo>
                  <a:pt x="168086" y="53306"/>
                  <a:pt x="173242" y="26494"/>
                  <a:pt x="177288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F4542586-DE2A-2842-1A04-5A3388CCFB0A}"/>
              </a:ext>
            </a:extLst>
          </p:cNvPr>
          <p:cNvSpPr/>
          <p:nvPr/>
        </p:nvSpPr>
        <p:spPr>
          <a:xfrm>
            <a:off x="9868302" y="2289651"/>
            <a:ext cx="217028" cy="282576"/>
          </a:xfrm>
          <a:custGeom>
            <a:avLst/>
            <a:gdLst>
              <a:gd name="connsiteX0" fmla="*/ 0 w 217028"/>
              <a:gd name="connsiteY0" fmla="*/ 27632 h 282576"/>
              <a:gd name="connsiteX1" fmla="*/ 147778 w 217028"/>
              <a:gd name="connsiteY1" fmla="*/ 3121 h 282576"/>
              <a:gd name="connsiteX2" fmla="*/ 156108 w 217028"/>
              <a:gd name="connsiteY2" fmla="*/ 159626 h 282576"/>
              <a:gd name="connsiteX3" fmla="*/ 216393 w 217028"/>
              <a:gd name="connsiteY3" fmla="*/ 278373 h 282576"/>
              <a:gd name="connsiteX4" fmla="*/ 217029 w 217028"/>
              <a:gd name="connsiteY4" fmla="*/ 282577 h 282576"/>
              <a:gd name="connsiteX5" fmla="*/ 17371 w 217028"/>
              <a:gd name="connsiteY5" fmla="*/ 234190 h 282576"/>
              <a:gd name="connsiteX6" fmla="*/ 0 w 217028"/>
              <a:gd name="connsiteY6" fmla="*/ 27632 h 282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028" h="282576">
                <a:moveTo>
                  <a:pt x="0" y="27632"/>
                </a:moveTo>
                <a:cubicBezTo>
                  <a:pt x="31571" y="21207"/>
                  <a:pt x="124458" y="-9809"/>
                  <a:pt x="147778" y="3121"/>
                </a:cubicBezTo>
                <a:cubicBezTo>
                  <a:pt x="145638" y="54681"/>
                  <a:pt x="139450" y="109731"/>
                  <a:pt x="156108" y="159626"/>
                </a:cubicBezTo>
                <a:cubicBezTo>
                  <a:pt x="170069" y="201191"/>
                  <a:pt x="211634" y="236014"/>
                  <a:pt x="216393" y="278373"/>
                </a:cubicBezTo>
                <a:cubicBezTo>
                  <a:pt x="216552" y="279801"/>
                  <a:pt x="216790" y="281149"/>
                  <a:pt x="217029" y="282577"/>
                </a:cubicBezTo>
                <a:cubicBezTo>
                  <a:pt x="164992" y="252434"/>
                  <a:pt x="77261" y="239504"/>
                  <a:pt x="17371" y="234190"/>
                </a:cubicBezTo>
                <a:cubicBezTo>
                  <a:pt x="5235" y="165892"/>
                  <a:pt x="23797" y="93311"/>
                  <a:pt x="0" y="27632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1772CEF2-1567-59EE-4024-2010FDAACFC0}"/>
              </a:ext>
            </a:extLst>
          </p:cNvPr>
          <p:cNvSpPr/>
          <p:nvPr/>
        </p:nvSpPr>
        <p:spPr>
          <a:xfrm>
            <a:off x="7619643" y="50546"/>
            <a:ext cx="260101" cy="229951"/>
          </a:xfrm>
          <a:custGeom>
            <a:avLst/>
            <a:gdLst>
              <a:gd name="connsiteX0" fmla="*/ 0 w 260101"/>
              <a:gd name="connsiteY0" fmla="*/ 229951 h 229951"/>
              <a:gd name="connsiteX1" fmla="*/ 43628 w 260101"/>
              <a:gd name="connsiteY1" fmla="*/ 5228 h 229951"/>
              <a:gd name="connsiteX2" fmla="*/ 88049 w 260101"/>
              <a:gd name="connsiteY2" fmla="*/ 3721 h 229951"/>
              <a:gd name="connsiteX3" fmla="*/ 112639 w 260101"/>
              <a:gd name="connsiteY3" fmla="*/ 87566 h 229951"/>
              <a:gd name="connsiteX4" fmla="*/ 128266 w 260101"/>
              <a:gd name="connsiteY4" fmla="*/ 86772 h 229951"/>
              <a:gd name="connsiteX5" fmla="*/ 219884 w 260101"/>
              <a:gd name="connsiteY5" fmla="*/ 34736 h 229951"/>
              <a:gd name="connsiteX6" fmla="*/ 226389 w 260101"/>
              <a:gd name="connsiteY6" fmla="*/ 139364 h 229951"/>
              <a:gd name="connsiteX7" fmla="*/ 237335 w 260101"/>
              <a:gd name="connsiteY7" fmla="*/ 140395 h 229951"/>
              <a:gd name="connsiteX8" fmla="*/ 249551 w 260101"/>
              <a:gd name="connsiteY8" fmla="*/ 127862 h 229951"/>
              <a:gd name="connsiteX9" fmla="*/ 260101 w 260101"/>
              <a:gd name="connsiteY9" fmla="*/ 140712 h 229951"/>
              <a:gd name="connsiteX10" fmla="*/ 0 w 260101"/>
              <a:gd name="connsiteY10" fmla="*/ 229951 h 229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0101" h="229951">
                <a:moveTo>
                  <a:pt x="0" y="229951"/>
                </a:moveTo>
                <a:cubicBezTo>
                  <a:pt x="33078" y="179977"/>
                  <a:pt x="2617" y="40368"/>
                  <a:pt x="43628" y="5228"/>
                </a:cubicBezTo>
                <a:cubicBezTo>
                  <a:pt x="58620" y="-2863"/>
                  <a:pt x="72263" y="-87"/>
                  <a:pt x="88049" y="3721"/>
                </a:cubicBezTo>
                <a:cubicBezTo>
                  <a:pt x="138816" y="15937"/>
                  <a:pt x="96457" y="60358"/>
                  <a:pt x="112639" y="87566"/>
                </a:cubicBezTo>
                <a:cubicBezTo>
                  <a:pt x="117795" y="87804"/>
                  <a:pt x="123110" y="87804"/>
                  <a:pt x="128266" y="86772"/>
                </a:cubicBezTo>
                <a:cubicBezTo>
                  <a:pt x="158567" y="80823"/>
                  <a:pt x="202592" y="61627"/>
                  <a:pt x="219884" y="34736"/>
                </a:cubicBezTo>
                <a:cubicBezTo>
                  <a:pt x="231783" y="68369"/>
                  <a:pt x="208541" y="108348"/>
                  <a:pt x="226389" y="139364"/>
                </a:cubicBezTo>
                <a:lnTo>
                  <a:pt x="237335" y="140395"/>
                </a:lnTo>
                <a:lnTo>
                  <a:pt x="249551" y="127862"/>
                </a:lnTo>
                <a:lnTo>
                  <a:pt x="260101" y="140712"/>
                </a:lnTo>
                <a:cubicBezTo>
                  <a:pt x="236701" y="172442"/>
                  <a:pt x="45373" y="222177"/>
                  <a:pt x="0" y="22995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D7D3BB90-A209-F3A6-5846-6EAB283C4EA9}"/>
              </a:ext>
            </a:extLst>
          </p:cNvPr>
          <p:cNvSpPr/>
          <p:nvPr/>
        </p:nvSpPr>
        <p:spPr>
          <a:xfrm>
            <a:off x="4261171" y="292078"/>
            <a:ext cx="277017" cy="244396"/>
          </a:xfrm>
          <a:custGeom>
            <a:avLst/>
            <a:gdLst>
              <a:gd name="connsiteX0" fmla="*/ 106690 w 277017"/>
              <a:gd name="connsiteY0" fmla="*/ 0 h 244396"/>
              <a:gd name="connsiteX1" fmla="*/ 194342 w 277017"/>
              <a:gd name="connsiteY1" fmla="*/ 147621 h 244396"/>
              <a:gd name="connsiteX2" fmla="*/ 201719 w 277017"/>
              <a:gd name="connsiteY2" fmla="*/ 34188 h 244396"/>
              <a:gd name="connsiteX3" fmla="*/ 234876 w 277017"/>
              <a:gd name="connsiteY3" fmla="*/ 84638 h 244396"/>
              <a:gd name="connsiteX4" fmla="*/ 274142 w 277017"/>
              <a:gd name="connsiteY4" fmla="*/ 228689 h 244396"/>
              <a:gd name="connsiteX5" fmla="*/ 258991 w 277017"/>
              <a:gd name="connsiteY5" fmla="*/ 242888 h 244396"/>
              <a:gd name="connsiteX6" fmla="*/ 194580 w 277017"/>
              <a:gd name="connsiteY6" fmla="*/ 227103 h 244396"/>
              <a:gd name="connsiteX7" fmla="*/ 0 w 277017"/>
              <a:gd name="connsiteY7" fmla="*/ 103041 h 244396"/>
              <a:gd name="connsiteX8" fmla="*/ 14833 w 277017"/>
              <a:gd name="connsiteY8" fmla="*/ 32364 h 244396"/>
              <a:gd name="connsiteX9" fmla="*/ 53860 w 277017"/>
              <a:gd name="connsiteY9" fmla="*/ 109228 h 244396"/>
              <a:gd name="connsiteX10" fmla="*/ 83290 w 277017"/>
              <a:gd name="connsiteY10" fmla="*/ 76230 h 244396"/>
              <a:gd name="connsiteX11" fmla="*/ 98995 w 277017"/>
              <a:gd name="connsiteY11" fmla="*/ 89635 h 244396"/>
              <a:gd name="connsiteX12" fmla="*/ 106690 w 277017"/>
              <a:gd name="connsiteY12" fmla="*/ 0 h 244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7017" h="244396">
                <a:moveTo>
                  <a:pt x="106690" y="0"/>
                </a:moveTo>
                <a:cubicBezTo>
                  <a:pt x="132391" y="22766"/>
                  <a:pt x="168562" y="110894"/>
                  <a:pt x="194342" y="147621"/>
                </a:cubicBezTo>
                <a:cubicBezTo>
                  <a:pt x="199023" y="110021"/>
                  <a:pt x="199895" y="72026"/>
                  <a:pt x="201719" y="34188"/>
                </a:cubicBezTo>
                <a:cubicBezTo>
                  <a:pt x="213142" y="50688"/>
                  <a:pt x="224564" y="67346"/>
                  <a:pt x="234876" y="84638"/>
                </a:cubicBezTo>
                <a:cubicBezTo>
                  <a:pt x="259070" y="125014"/>
                  <a:pt x="285961" y="180540"/>
                  <a:pt x="274142" y="228689"/>
                </a:cubicBezTo>
                <a:cubicBezTo>
                  <a:pt x="269224" y="234876"/>
                  <a:pt x="266765" y="240270"/>
                  <a:pt x="258991" y="242888"/>
                </a:cubicBezTo>
                <a:cubicBezTo>
                  <a:pt x="240429" y="249075"/>
                  <a:pt x="211555" y="234718"/>
                  <a:pt x="194580" y="227103"/>
                </a:cubicBezTo>
                <a:cubicBezTo>
                  <a:pt x="128345" y="189186"/>
                  <a:pt x="64331" y="144289"/>
                  <a:pt x="0" y="103041"/>
                </a:cubicBezTo>
                <a:lnTo>
                  <a:pt x="14833" y="32364"/>
                </a:lnTo>
                <a:cubicBezTo>
                  <a:pt x="30143" y="57192"/>
                  <a:pt x="40058" y="83686"/>
                  <a:pt x="53860" y="109228"/>
                </a:cubicBezTo>
                <a:cubicBezTo>
                  <a:pt x="65204" y="109228"/>
                  <a:pt x="71391" y="82814"/>
                  <a:pt x="83290" y="76230"/>
                </a:cubicBezTo>
                <a:lnTo>
                  <a:pt x="98995" y="89635"/>
                </a:lnTo>
                <a:cubicBezTo>
                  <a:pt x="112084" y="70122"/>
                  <a:pt x="106452" y="23876"/>
                  <a:pt x="10669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506483F6-046C-BB25-BA4E-67BBC831ADD0}"/>
              </a:ext>
            </a:extLst>
          </p:cNvPr>
          <p:cNvSpPr/>
          <p:nvPr/>
        </p:nvSpPr>
        <p:spPr>
          <a:xfrm>
            <a:off x="10385965" y="3596557"/>
            <a:ext cx="246933" cy="192014"/>
          </a:xfrm>
          <a:custGeom>
            <a:avLst/>
            <a:gdLst>
              <a:gd name="connsiteX0" fmla="*/ 0 w 246933"/>
              <a:gd name="connsiteY0" fmla="*/ 1956 h 192014"/>
              <a:gd name="connsiteX1" fmla="*/ 12375 w 246933"/>
              <a:gd name="connsiteY1" fmla="*/ 52 h 192014"/>
              <a:gd name="connsiteX2" fmla="*/ 246934 w 246933"/>
              <a:gd name="connsiteY2" fmla="*/ 124987 h 192014"/>
              <a:gd name="connsiteX3" fmla="*/ 192043 w 246933"/>
              <a:gd name="connsiteY3" fmla="*/ 138789 h 192014"/>
              <a:gd name="connsiteX4" fmla="*/ 36886 w 246933"/>
              <a:gd name="connsiteY4" fmla="*/ 192015 h 192014"/>
              <a:gd name="connsiteX5" fmla="*/ 44897 w 246933"/>
              <a:gd name="connsiteY5" fmla="*/ 159810 h 192014"/>
              <a:gd name="connsiteX6" fmla="*/ 0 w 246933"/>
              <a:gd name="connsiteY6" fmla="*/ 1956 h 19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6933" h="192014">
                <a:moveTo>
                  <a:pt x="0" y="1956"/>
                </a:moveTo>
                <a:cubicBezTo>
                  <a:pt x="4046" y="1084"/>
                  <a:pt x="8171" y="290"/>
                  <a:pt x="12375" y="52"/>
                </a:cubicBezTo>
                <a:cubicBezTo>
                  <a:pt x="60444" y="-2565"/>
                  <a:pt x="213698" y="93575"/>
                  <a:pt x="246934" y="124987"/>
                </a:cubicBezTo>
                <a:cubicBezTo>
                  <a:pt x="236781" y="135457"/>
                  <a:pt x="207193" y="136330"/>
                  <a:pt x="192043" y="138789"/>
                </a:cubicBezTo>
                <a:cubicBezTo>
                  <a:pt x="148097" y="164014"/>
                  <a:pt x="86224" y="178530"/>
                  <a:pt x="36886" y="192015"/>
                </a:cubicBezTo>
                <a:cubicBezTo>
                  <a:pt x="43232" y="182179"/>
                  <a:pt x="45056" y="171391"/>
                  <a:pt x="44897" y="159810"/>
                </a:cubicBezTo>
                <a:cubicBezTo>
                  <a:pt x="44342" y="114912"/>
                  <a:pt x="32840" y="34796"/>
                  <a:pt x="0" y="1956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6C86EC59-3C34-E983-A7D4-866D94055290}"/>
              </a:ext>
            </a:extLst>
          </p:cNvPr>
          <p:cNvSpPr/>
          <p:nvPr/>
        </p:nvSpPr>
        <p:spPr>
          <a:xfrm>
            <a:off x="5279841" y="5468482"/>
            <a:ext cx="241698" cy="162454"/>
          </a:xfrm>
          <a:custGeom>
            <a:avLst/>
            <a:gdLst>
              <a:gd name="connsiteX0" fmla="*/ 110418 w 241698"/>
              <a:gd name="connsiteY0" fmla="*/ 0 h 162454"/>
              <a:gd name="connsiteX1" fmla="*/ 179747 w 241698"/>
              <a:gd name="connsiteY1" fmla="*/ 19355 h 162454"/>
              <a:gd name="connsiteX2" fmla="*/ 241699 w 241698"/>
              <a:gd name="connsiteY2" fmla="*/ 63776 h 162454"/>
              <a:gd name="connsiteX3" fmla="*/ 103200 w 241698"/>
              <a:gd name="connsiteY3" fmla="*/ 131994 h 162454"/>
              <a:gd name="connsiteX4" fmla="*/ 43628 w 241698"/>
              <a:gd name="connsiteY4" fmla="*/ 162455 h 162454"/>
              <a:gd name="connsiteX5" fmla="*/ 0 w 241698"/>
              <a:gd name="connsiteY5" fmla="*/ 74168 h 162454"/>
              <a:gd name="connsiteX6" fmla="*/ 110418 w 241698"/>
              <a:gd name="connsiteY6" fmla="*/ 0 h 162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698" h="162454">
                <a:moveTo>
                  <a:pt x="110418" y="0"/>
                </a:moveTo>
                <a:cubicBezTo>
                  <a:pt x="133343" y="1428"/>
                  <a:pt x="158647" y="10630"/>
                  <a:pt x="179747" y="19355"/>
                </a:cubicBezTo>
                <a:cubicBezTo>
                  <a:pt x="204020" y="29429"/>
                  <a:pt x="231148" y="38393"/>
                  <a:pt x="241699" y="63776"/>
                </a:cubicBezTo>
                <a:cubicBezTo>
                  <a:pt x="221471" y="96775"/>
                  <a:pt x="140165" y="117954"/>
                  <a:pt x="103200" y="131994"/>
                </a:cubicBezTo>
                <a:lnTo>
                  <a:pt x="43628" y="162455"/>
                </a:lnTo>
                <a:cubicBezTo>
                  <a:pt x="27287" y="134057"/>
                  <a:pt x="13961" y="103755"/>
                  <a:pt x="0" y="74168"/>
                </a:cubicBezTo>
                <a:cubicBezTo>
                  <a:pt x="35220" y="46563"/>
                  <a:pt x="72185" y="23242"/>
                  <a:pt x="11041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4D3BE116-8D68-1BBC-0766-BF136560A4FE}"/>
              </a:ext>
            </a:extLst>
          </p:cNvPr>
          <p:cNvSpPr/>
          <p:nvPr/>
        </p:nvSpPr>
        <p:spPr>
          <a:xfrm>
            <a:off x="4219447" y="497526"/>
            <a:ext cx="221946" cy="241625"/>
          </a:xfrm>
          <a:custGeom>
            <a:avLst/>
            <a:gdLst>
              <a:gd name="connsiteX0" fmla="*/ 0 w 221946"/>
              <a:gd name="connsiteY0" fmla="*/ 0 h 241625"/>
              <a:gd name="connsiteX1" fmla="*/ 109466 w 221946"/>
              <a:gd name="connsiteY1" fmla="*/ 11423 h 241625"/>
              <a:gd name="connsiteX2" fmla="*/ 221947 w 221946"/>
              <a:gd name="connsiteY2" fmla="*/ 128980 h 241625"/>
              <a:gd name="connsiteX3" fmla="*/ 188076 w 221946"/>
              <a:gd name="connsiteY3" fmla="*/ 139926 h 241625"/>
              <a:gd name="connsiteX4" fmla="*/ 108514 w 221946"/>
              <a:gd name="connsiteY4" fmla="*/ 232338 h 241625"/>
              <a:gd name="connsiteX5" fmla="*/ 75992 w 221946"/>
              <a:gd name="connsiteY5" fmla="*/ 241064 h 241625"/>
              <a:gd name="connsiteX6" fmla="*/ 18879 w 221946"/>
              <a:gd name="connsiteY6" fmla="*/ 185379 h 241625"/>
              <a:gd name="connsiteX7" fmla="*/ 32443 w 221946"/>
              <a:gd name="connsiteY7" fmla="*/ 168562 h 241625"/>
              <a:gd name="connsiteX8" fmla="*/ 154205 w 221946"/>
              <a:gd name="connsiteY8" fmla="*/ 176732 h 241625"/>
              <a:gd name="connsiteX9" fmla="*/ 17927 w 221946"/>
              <a:gd name="connsiteY9" fmla="*/ 92253 h 241625"/>
              <a:gd name="connsiteX10" fmla="*/ 166024 w 221946"/>
              <a:gd name="connsiteY10" fmla="*/ 100979 h 241625"/>
              <a:gd name="connsiteX11" fmla="*/ 0 w 221946"/>
              <a:gd name="connsiteY11" fmla="*/ 0 h 24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1946" h="241625">
                <a:moveTo>
                  <a:pt x="0" y="0"/>
                </a:moveTo>
                <a:lnTo>
                  <a:pt x="109466" y="11423"/>
                </a:lnTo>
                <a:cubicBezTo>
                  <a:pt x="136357" y="47753"/>
                  <a:pt x="211476" y="89556"/>
                  <a:pt x="221947" y="128980"/>
                </a:cubicBezTo>
                <a:cubicBezTo>
                  <a:pt x="213380" y="148017"/>
                  <a:pt x="202354" y="133422"/>
                  <a:pt x="188076" y="139926"/>
                </a:cubicBezTo>
                <a:cubicBezTo>
                  <a:pt x="178160" y="144448"/>
                  <a:pt x="138340" y="213856"/>
                  <a:pt x="108514" y="232338"/>
                </a:cubicBezTo>
                <a:cubicBezTo>
                  <a:pt x="100344" y="237415"/>
                  <a:pt x="85749" y="243523"/>
                  <a:pt x="75992" y="241064"/>
                </a:cubicBezTo>
                <a:cubicBezTo>
                  <a:pt x="47197" y="233687"/>
                  <a:pt x="33554" y="208858"/>
                  <a:pt x="18879" y="185379"/>
                </a:cubicBezTo>
                <a:cubicBezTo>
                  <a:pt x="21655" y="177446"/>
                  <a:pt x="26415" y="174035"/>
                  <a:pt x="32443" y="168562"/>
                </a:cubicBezTo>
                <a:cubicBezTo>
                  <a:pt x="70756" y="162296"/>
                  <a:pt x="115415" y="172766"/>
                  <a:pt x="154205" y="176732"/>
                </a:cubicBezTo>
                <a:cubicBezTo>
                  <a:pt x="113353" y="137547"/>
                  <a:pt x="68297" y="116605"/>
                  <a:pt x="17927" y="92253"/>
                </a:cubicBezTo>
                <a:cubicBezTo>
                  <a:pt x="67266" y="93046"/>
                  <a:pt x="116764" y="97568"/>
                  <a:pt x="166024" y="100979"/>
                </a:cubicBezTo>
                <a:cubicBezTo>
                  <a:pt x="114384" y="57906"/>
                  <a:pt x="60048" y="29588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D6574460-BCB5-94B8-50D8-64D4D1581CE7}"/>
              </a:ext>
            </a:extLst>
          </p:cNvPr>
          <p:cNvSpPr/>
          <p:nvPr/>
        </p:nvSpPr>
        <p:spPr>
          <a:xfrm>
            <a:off x="9953811" y="2784053"/>
            <a:ext cx="175542" cy="168451"/>
          </a:xfrm>
          <a:custGeom>
            <a:avLst/>
            <a:gdLst>
              <a:gd name="connsiteX0" fmla="*/ 0 w 175542"/>
              <a:gd name="connsiteY0" fmla="*/ 10201 h 168451"/>
              <a:gd name="connsiteX1" fmla="*/ 140403 w 175542"/>
              <a:gd name="connsiteY1" fmla="*/ 7425 h 168451"/>
              <a:gd name="connsiteX2" fmla="*/ 175543 w 175542"/>
              <a:gd name="connsiteY2" fmla="*/ 18213 h 168451"/>
              <a:gd name="connsiteX3" fmla="*/ 148415 w 175542"/>
              <a:gd name="connsiteY3" fmla="*/ 72153 h 168451"/>
              <a:gd name="connsiteX4" fmla="*/ 129297 w 175542"/>
              <a:gd name="connsiteY4" fmla="*/ 85321 h 168451"/>
              <a:gd name="connsiteX5" fmla="*/ 129536 w 175542"/>
              <a:gd name="connsiteY5" fmla="*/ 94046 h 168451"/>
              <a:gd name="connsiteX6" fmla="*/ 86224 w 175542"/>
              <a:gd name="connsiteY6" fmla="*/ 168451 h 168451"/>
              <a:gd name="connsiteX7" fmla="*/ 0 w 175542"/>
              <a:gd name="connsiteY7" fmla="*/ 10201 h 168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5542" h="168451">
                <a:moveTo>
                  <a:pt x="0" y="10201"/>
                </a:moveTo>
                <a:cubicBezTo>
                  <a:pt x="38155" y="6076"/>
                  <a:pt x="105580" y="-8836"/>
                  <a:pt x="140403" y="7425"/>
                </a:cubicBezTo>
                <a:cubicBezTo>
                  <a:pt x="157299" y="8139"/>
                  <a:pt x="162930" y="6076"/>
                  <a:pt x="175543" y="18213"/>
                </a:cubicBezTo>
                <a:cubicBezTo>
                  <a:pt x="175304" y="42169"/>
                  <a:pt x="165152" y="55574"/>
                  <a:pt x="148415" y="72153"/>
                </a:cubicBezTo>
                <a:cubicBezTo>
                  <a:pt x="142227" y="78261"/>
                  <a:pt x="137309" y="81989"/>
                  <a:pt x="129297" y="85321"/>
                </a:cubicBezTo>
                <a:cubicBezTo>
                  <a:pt x="129773" y="89128"/>
                  <a:pt x="129932" y="89683"/>
                  <a:pt x="129536" y="94046"/>
                </a:cubicBezTo>
                <a:cubicBezTo>
                  <a:pt x="126521" y="125617"/>
                  <a:pt x="109863" y="148779"/>
                  <a:pt x="86224" y="168451"/>
                </a:cubicBezTo>
                <a:cubicBezTo>
                  <a:pt x="84559" y="157505"/>
                  <a:pt x="10074" y="20196"/>
                  <a:pt x="0" y="10201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ADFDC594-6A50-EC4A-4313-FFE74B7FACA3}"/>
              </a:ext>
            </a:extLst>
          </p:cNvPr>
          <p:cNvSpPr/>
          <p:nvPr/>
        </p:nvSpPr>
        <p:spPr>
          <a:xfrm>
            <a:off x="10074279" y="2791478"/>
            <a:ext cx="54995" cy="77895"/>
          </a:xfrm>
          <a:custGeom>
            <a:avLst/>
            <a:gdLst>
              <a:gd name="connsiteX0" fmla="*/ 19855 w 54995"/>
              <a:gd name="connsiteY0" fmla="*/ 0 h 77895"/>
              <a:gd name="connsiteX1" fmla="*/ 54995 w 54995"/>
              <a:gd name="connsiteY1" fmla="*/ 10788 h 77895"/>
              <a:gd name="connsiteX2" fmla="*/ 27867 w 54995"/>
              <a:gd name="connsiteY2" fmla="*/ 64728 h 77895"/>
              <a:gd name="connsiteX3" fmla="*/ 8750 w 54995"/>
              <a:gd name="connsiteY3" fmla="*/ 77896 h 77895"/>
              <a:gd name="connsiteX4" fmla="*/ 1690 w 54995"/>
              <a:gd name="connsiteY4" fmla="*/ 18800 h 77895"/>
              <a:gd name="connsiteX5" fmla="*/ 19855 w 54995"/>
              <a:gd name="connsiteY5" fmla="*/ 0 h 77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995" h="77895">
                <a:moveTo>
                  <a:pt x="19855" y="0"/>
                </a:moveTo>
                <a:cubicBezTo>
                  <a:pt x="36751" y="714"/>
                  <a:pt x="42383" y="-1349"/>
                  <a:pt x="54995" y="10788"/>
                </a:cubicBezTo>
                <a:cubicBezTo>
                  <a:pt x="54758" y="34744"/>
                  <a:pt x="44604" y="48149"/>
                  <a:pt x="27867" y="64728"/>
                </a:cubicBezTo>
                <a:cubicBezTo>
                  <a:pt x="21680" y="70836"/>
                  <a:pt x="16762" y="74564"/>
                  <a:pt x="8750" y="77896"/>
                </a:cubicBezTo>
                <a:cubicBezTo>
                  <a:pt x="2246" y="63935"/>
                  <a:pt x="-2751" y="33316"/>
                  <a:pt x="1690" y="18800"/>
                </a:cubicBezTo>
                <a:cubicBezTo>
                  <a:pt x="5577" y="6346"/>
                  <a:pt x="9147" y="5711"/>
                  <a:pt x="1985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0112BBD1-428E-AE4F-BE19-0B84175C59EF}"/>
              </a:ext>
            </a:extLst>
          </p:cNvPr>
          <p:cNvSpPr/>
          <p:nvPr/>
        </p:nvSpPr>
        <p:spPr>
          <a:xfrm>
            <a:off x="8444605" y="4479003"/>
            <a:ext cx="229992" cy="148175"/>
          </a:xfrm>
          <a:custGeom>
            <a:avLst/>
            <a:gdLst>
              <a:gd name="connsiteX0" fmla="*/ 47673 w 229992"/>
              <a:gd name="connsiteY0" fmla="*/ 0 h 148175"/>
              <a:gd name="connsiteX1" fmla="*/ 220995 w 229992"/>
              <a:gd name="connsiteY1" fmla="*/ 101613 h 148175"/>
              <a:gd name="connsiteX2" fmla="*/ 229007 w 229992"/>
              <a:gd name="connsiteY2" fmla="*/ 131122 h 148175"/>
              <a:gd name="connsiteX3" fmla="*/ 188393 w 229992"/>
              <a:gd name="connsiteY3" fmla="*/ 148176 h 148175"/>
              <a:gd name="connsiteX4" fmla="*/ 0 w 229992"/>
              <a:gd name="connsiteY4" fmla="*/ 84004 h 148175"/>
              <a:gd name="connsiteX5" fmla="*/ 47673 w 229992"/>
              <a:gd name="connsiteY5" fmla="*/ 0 h 14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9992" h="148175">
                <a:moveTo>
                  <a:pt x="47673" y="0"/>
                </a:moveTo>
                <a:cubicBezTo>
                  <a:pt x="94633" y="7298"/>
                  <a:pt x="191487" y="64252"/>
                  <a:pt x="220995" y="101613"/>
                </a:cubicBezTo>
                <a:cubicBezTo>
                  <a:pt x="230355" y="113512"/>
                  <a:pt x="231148" y="116447"/>
                  <a:pt x="229007" y="131122"/>
                </a:cubicBezTo>
                <a:cubicBezTo>
                  <a:pt x="216633" y="143972"/>
                  <a:pt x="205209" y="145082"/>
                  <a:pt x="188393" y="148176"/>
                </a:cubicBezTo>
                <a:cubicBezTo>
                  <a:pt x="147463" y="106928"/>
                  <a:pt x="56558" y="91063"/>
                  <a:pt x="0" y="84004"/>
                </a:cubicBezTo>
                <a:cubicBezTo>
                  <a:pt x="26574" y="61158"/>
                  <a:pt x="35141" y="31650"/>
                  <a:pt x="47673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7CDE14DA-5951-E5BF-F35C-7A3DC2C31F44}"/>
              </a:ext>
            </a:extLst>
          </p:cNvPr>
          <p:cNvSpPr/>
          <p:nvPr/>
        </p:nvSpPr>
        <p:spPr>
          <a:xfrm>
            <a:off x="11590848" y="2491953"/>
            <a:ext cx="122079" cy="224564"/>
          </a:xfrm>
          <a:custGeom>
            <a:avLst/>
            <a:gdLst>
              <a:gd name="connsiteX0" fmla="*/ 25978 w 122079"/>
              <a:gd name="connsiteY0" fmla="*/ 0 h 224564"/>
              <a:gd name="connsiteX1" fmla="*/ 43508 w 122079"/>
              <a:gd name="connsiteY1" fmla="*/ 4442 h 224564"/>
              <a:gd name="connsiteX2" fmla="*/ 38035 w 122079"/>
              <a:gd name="connsiteY2" fmla="*/ 6346 h 224564"/>
              <a:gd name="connsiteX3" fmla="*/ 75158 w 122079"/>
              <a:gd name="connsiteY3" fmla="*/ 26177 h 224564"/>
              <a:gd name="connsiteX4" fmla="*/ 63339 w 122079"/>
              <a:gd name="connsiteY4" fmla="*/ 68932 h 224564"/>
              <a:gd name="connsiteX5" fmla="*/ 90468 w 122079"/>
              <a:gd name="connsiteY5" fmla="*/ 90349 h 224564"/>
              <a:gd name="connsiteX6" fmla="*/ 121245 w 122079"/>
              <a:gd name="connsiteY6" fmla="*/ 81068 h 224564"/>
              <a:gd name="connsiteX7" fmla="*/ 116010 w 122079"/>
              <a:gd name="connsiteY7" fmla="*/ 127314 h 224564"/>
              <a:gd name="connsiteX8" fmla="*/ 77379 w 122079"/>
              <a:gd name="connsiteY8" fmla="*/ 166738 h 224564"/>
              <a:gd name="connsiteX9" fmla="*/ 49378 w 122079"/>
              <a:gd name="connsiteY9" fmla="*/ 224564 h 224564"/>
              <a:gd name="connsiteX10" fmla="*/ 10589 w 122079"/>
              <a:gd name="connsiteY10" fmla="*/ 150159 h 224564"/>
              <a:gd name="connsiteX11" fmla="*/ 25978 w 122079"/>
              <a:gd name="connsiteY11" fmla="*/ 0 h 224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2079" h="224564">
                <a:moveTo>
                  <a:pt x="25978" y="0"/>
                </a:moveTo>
                <a:lnTo>
                  <a:pt x="43508" y="4442"/>
                </a:lnTo>
                <a:lnTo>
                  <a:pt x="38035" y="6346"/>
                </a:lnTo>
                <a:cubicBezTo>
                  <a:pt x="52234" y="11423"/>
                  <a:pt x="67305" y="13009"/>
                  <a:pt x="75158" y="26177"/>
                </a:cubicBezTo>
                <a:cubicBezTo>
                  <a:pt x="70875" y="40296"/>
                  <a:pt x="66909" y="54575"/>
                  <a:pt x="63339" y="68932"/>
                </a:cubicBezTo>
                <a:cubicBezTo>
                  <a:pt x="73492" y="81703"/>
                  <a:pt x="75237" y="85193"/>
                  <a:pt x="90468" y="90349"/>
                </a:cubicBezTo>
                <a:cubicBezTo>
                  <a:pt x="101097" y="84797"/>
                  <a:pt x="108950" y="79561"/>
                  <a:pt x="121245" y="81068"/>
                </a:cubicBezTo>
                <a:cubicBezTo>
                  <a:pt x="123625" y="95347"/>
                  <a:pt x="120611" y="113591"/>
                  <a:pt x="116010" y="127314"/>
                </a:cubicBezTo>
                <a:cubicBezTo>
                  <a:pt x="107918" y="151746"/>
                  <a:pt x="99511" y="156505"/>
                  <a:pt x="77379" y="166738"/>
                </a:cubicBezTo>
                <a:cubicBezTo>
                  <a:pt x="70716" y="186410"/>
                  <a:pt x="65481" y="210445"/>
                  <a:pt x="49378" y="224564"/>
                </a:cubicBezTo>
                <a:cubicBezTo>
                  <a:pt x="41684" y="198784"/>
                  <a:pt x="21060" y="175384"/>
                  <a:pt x="10589" y="150159"/>
                </a:cubicBezTo>
                <a:cubicBezTo>
                  <a:pt x="-12256" y="95664"/>
                  <a:pt x="6067" y="51322"/>
                  <a:pt x="2597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548D3ACE-D7B0-EB90-9F57-B2FB7363033B}"/>
              </a:ext>
            </a:extLst>
          </p:cNvPr>
          <p:cNvSpPr/>
          <p:nvPr/>
        </p:nvSpPr>
        <p:spPr>
          <a:xfrm>
            <a:off x="6303747" y="97419"/>
            <a:ext cx="218535" cy="153807"/>
          </a:xfrm>
          <a:custGeom>
            <a:avLst/>
            <a:gdLst>
              <a:gd name="connsiteX0" fmla="*/ 117478 w 218535"/>
              <a:gd name="connsiteY0" fmla="*/ 0 h 153807"/>
              <a:gd name="connsiteX1" fmla="*/ 135722 w 218535"/>
              <a:gd name="connsiteY1" fmla="*/ 5473 h 153807"/>
              <a:gd name="connsiteX2" fmla="*/ 123665 w 218535"/>
              <a:gd name="connsiteY2" fmla="*/ 55050 h 153807"/>
              <a:gd name="connsiteX3" fmla="*/ 128662 w 218535"/>
              <a:gd name="connsiteY3" fmla="*/ 81624 h 153807"/>
              <a:gd name="connsiteX4" fmla="*/ 218536 w 218535"/>
              <a:gd name="connsiteY4" fmla="*/ 46246 h 153807"/>
              <a:gd name="connsiteX5" fmla="*/ 144845 w 218535"/>
              <a:gd name="connsiteY5" fmla="*/ 153808 h 153807"/>
              <a:gd name="connsiteX6" fmla="*/ 0 w 218535"/>
              <a:gd name="connsiteY6" fmla="*/ 55130 h 153807"/>
              <a:gd name="connsiteX7" fmla="*/ 117478 w 218535"/>
              <a:gd name="connsiteY7" fmla="*/ 0 h 153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8535" h="153807">
                <a:moveTo>
                  <a:pt x="117478" y="0"/>
                </a:moveTo>
                <a:cubicBezTo>
                  <a:pt x="123586" y="1111"/>
                  <a:pt x="129773" y="3649"/>
                  <a:pt x="135722" y="5473"/>
                </a:cubicBezTo>
                <a:cubicBezTo>
                  <a:pt x="139768" y="25146"/>
                  <a:pt x="127631" y="36251"/>
                  <a:pt x="123665" y="55050"/>
                </a:cubicBezTo>
                <a:cubicBezTo>
                  <a:pt x="120968" y="67821"/>
                  <a:pt x="121920" y="70836"/>
                  <a:pt x="128662" y="81624"/>
                </a:cubicBezTo>
                <a:cubicBezTo>
                  <a:pt x="158171" y="88525"/>
                  <a:pt x="193628" y="61000"/>
                  <a:pt x="218536" y="46246"/>
                </a:cubicBezTo>
                <a:cubicBezTo>
                  <a:pt x="200767" y="91222"/>
                  <a:pt x="179033" y="120413"/>
                  <a:pt x="144845" y="153808"/>
                </a:cubicBezTo>
                <a:cubicBezTo>
                  <a:pt x="84717" y="142623"/>
                  <a:pt x="42279" y="95585"/>
                  <a:pt x="0" y="55130"/>
                </a:cubicBezTo>
                <a:cubicBezTo>
                  <a:pt x="40693" y="38868"/>
                  <a:pt x="79561" y="22290"/>
                  <a:pt x="117478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DFB0DE2D-D6BD-4200-CB36-39E3044B8488}"/>
              </a:ext>
            </a:extLst>
          </p:cNvPr>
          <p:cNvSpPr/>
          <p:nvPr/>
        </p:nvSpPr>
        <p:spPr>
          <a:xfrm>
            <a:off x="5972255" y="1885893"/>
            <a:ext cx="261291" cy="242282"/>
          </a:xfrm>
          <a:custGeom>
            <a:avLst/>
            <a:gdLst>
              <a:gd name="connsiteX0" fmla="*/ 0 w 261291"/>
              <a:gd name="connsiteY0" fmla="*/ 4313 h 242282"/>
              <a:gd name="connsiteX1" fmla="*/ 92253 w 261291"/>
              <a:gd name="connsiteY1" fmla="*/ 4551 h 242282"/>
              <a:gd name="connsiteX2" fmla="*/ 140878 w 261291"/>
              <a:gd name="connsiteY2" fmla="*/ 65233 h 242282"/>
              <a:gd name="connsiteX3" fmla="*/ 237415 w 261291"/>
              <a:gd name="connsiteY3" fmla="*/ 80860 h 242282"/>
              <a:gd name="connsiteX4" fmla="*/ 260181 w 261291"/>
              <a:gd name="connsiteY4" fmla="*/ 226735 h 242282"/>
              <a:gd name="connsiteX5" fmla="*/ 261291 w 261291"/>
              <a:gd name="connsiteY5" fmla="*/ 233081 h 242282"/>
              <a:gd name="connsiteX6" fmla="*/ 261291 w 261291"/>
              <a:gd name="connsiteY6" fmla="*/ 242283 h 242282"/>
              <a:gd name="connsiteX7" fmla="*/ 204178 w 261291"/>
              <a:gd name="connsiteY7" fmla="*/ 174065 h 242282"/>
              <a:gd name="connsiteX8" fmla="*/ 0 w 261291"/>
              <a:gd name="connsiteY8" fmla="*/ 4313 h 242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1291" h="242282">
                <a:moveTo>
                  <a:pt x="0" y="4313"/>
                </a:moveTo>
                <a:cubicBezTo>
                  <a:pt x="28953" y="1298"/>
                  <a:pt x="63855" y="-3778"/>
                  <a:pt x="92253" y="4551"/>
                </a:cubicBezTo>
                <a:cubicBezTo>
                  <a:pt x="125727" y="14307"/>
                  <a:pt x="125727" y="39374"/>
                  <a:pt x="140878" y="65233"/>
                </a:cubicBezTo>
                <a:cubicBezTo>
                  <a:pt x="172131" y="118856"/>
                  <a:pt x="196642" y="70548"/>
                  <a:pt x="237415" y="80860"/>
                </a:cubicBezTo>
                <a:cubicBezTo>
                  <a:pt x="267637" y="106084"/>
                  <a:pt x="253914" y="188264"/>
                  <a:pt x="260181" y="226735"/>
                </a:cubicBezTo>
                <a:lnTo>
                  <a:pt x="261291" y="233081"/>
                </a:lnTo>
                <a:lnTo>
                  <a:pt x="261291" y="242283"/>
                </a:lnTo>
                <a:cubicBezTo>
                  <a:pt x="243364" y="240934"/>
                  <a:pt x="215204" y="190405"/>
                  <a:pt x="204178" y="174065"/>
                </a:cubicBezTo>
                <a:cubicBezTo>
                  <a:pt x="147858" y="89823"/>
                  <a:pt x="90270" y="48892"/>
                  <a:pt x="0" y="431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80D9CEA4-7F5C-B9E1-DACB-0A1E33B7606E}"/>
              </a:ext>
            </a:extLst>
          </p:cNvPr>
          <p:cNvSpPr/>
          <p:nvPr/>
        </p:nvSpPr>
        <p:spPr>
          <a:xfrm>
            <a:off x="1004392" y="5717875"/>
            <a:ext cx="109092" cy="253279"/>
          </a:xfrm>
          <a:custGeom>
            <a:avLst/>
            <a:gdLst>
              <a:gd name="connsiteX0" fmla="*/ 89953 w 109092"/>
              <a:gd name="connsiteY0" fmla="*/ 0 h 253279"/>
              <a:gd name="connsiteX1" fmla="*/ 99234 w 109092"/>
              <a:gd name="connsiteY1" fmla="*/ 9202 h 253279"/>
              <a:gd name="connsiteX2" fmla="*/ 95664 w 109092"/>
              <a:gd name="connsiteY2" fmla="*/ 253279 h 253279"/>
              <a:gd name="connsiteX3" fmla="*/ 72898 w 109092"/>
              <a:gd name="connsiteY3" fmla="*/ 206003 h 253279"/>
              <a:gd name="connsiteX4" fmla="*/ 0 w 109092"/>
              <a:gd name="connsiteY4" fmla="*/ 89080 h 253279"/>
              <a:gd name="connsiteX5" fmla="*/ 89953 w 109092"/>
              <a:gd name="connsiteY5" fmla="*/ 0 h 253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092" h="253279">
                <a:moveTo>
                  <a:pt x="89953" y="0"/>
                </a:moveTo>
                <a:lnTo>
                  <a:pt x="99234" y="9202"/>
                </a:lnTo>
                <a:cubicBezTo>
                  <a:pt x="118668" y="87097"/>
                  <a:pt x="104945" y="174591"/>
                  <a:pt x="95664" y="253279"/>
                </a:cubicBezTo>
                <a:cubicBezTo>
                  <a:pt x="85907" y="239001"/>
                  <a:pt x="79799" y="221868"/>
                  <a:pt x="72898" y="206003"/>
                </a:cubicBezTo>
                <a:cubicBezTo>
                  <a:pt x="53226" y="164438"/>
                  <a:pt x="26097" y="126680"/>
                  <a:pt x="0" y="89080"/>
                </a:cubicBezTo>
                <a:lnTo>
                  <a:pt x="89953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F72E29EA-D10D-C90C-7479-E5D066961811}"/>
              </a:ext>
            </a:extLst>
          </p:cNvPr>
          <p:cNvSpPr/>
          <p:nvPr/>
        </p:nvSpPr>
        <p:spPr>
          <a:xfrm>
            <a:off x="3861619" y="1279099"/>
            <a:ext cx="143982" cy="167610"/>
          </a:xfrm>
          <a:custGeom>
            <a:avLst/>
            <a:gdLst>
              <a:gd name="connsiteX0" fmla="*/ 0 w 143982"/>
              <a:gd name="connsiteY0" fmla="*/ 141037 h 167610"/>
              <a:gd name="connsiteX1" fmla="*/ 14675 w 143982"/>
              <a:gd name="connsiteY1" fmla="*/ 94553 h 167610"/>
              <a:gd name="connsiteX2" fmla="*/ 110815 w 143982"/>
              <a:gd name="connsiteY2" fmla="*/ 6980 h 167610"/>
              <a:gd name="connsiteX3" fmla="*/ 133739 w 143982"/>
              <a:gd name="connsiteY3" fmla="*/ 0 h 167610"/>
              <a:gd name="connsiteX4" fmla="*/ 143972 w 143982"/>
              <a:gd name="connsiteY4" fmla="*/ 23797 h 167610"/>
              <a:gd name="connsiteX5" fmla="*/ 111053 w 143982"/>
              <a:gd name="connsiteY5" fmla="*/ 167610 h 167610"/>
              <a:gd name="connsiteX6" fmla="*/ 0 w 143982"/>
              <a:gd name="connsiteY6" fmla="*/ 141037 h 167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982" h="167610">
                <a:moveTo>
                  <a:pt x="0" y="141037"/>
                </a:moveTo>
                <a:cubicBezTo>
                  <a:pt x="3649" y="126203"/>
                  <a:pt x="7060" y="107880"/>
                  <a:pt x="14675" y="94553"/>
                </a:cubicBezTo>
                <a:cubicBezTo>
                  <a:pt x="29825" y="67980"/>
                  <a:pt x="83686" y="22211"/>
                  <a:pt x="110815" y="6980"/>
                </a:cubicBezTo>
                <a:cubicBezTo>
                  <a:pt x="118747" y="2538"/>
                  <a:pt x="124775" y="873"/>
                  <a:pt x="133739" y="0"/>
                </a:cubicBezTo>
                <a:cubicBezTo>
                  <a:pt x="143179" y="9598"/>
                  <a:pt x="143734" y="10312"/>
                  <a:pt x="143972" y="23797"/>
                </a:cubicBezTo>
                <a:cubicBezTo>
                  <a:pt x="144606" y="70915"/>
                  <a:pt x="115336" y="120334"/>
                  <a:pt x="111053" y="167610"/>
                </a:cubicBezTo>
                <a:cubicBezTo>
                  <a:pt x="76864" y="149366"/>
                  <a:pt x="38075" y="143099"/>
                  <a:pt x="0" y="14103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3226B6FA-4448-522F-7B6E-C802DFB804AF}"/>
              </a:ext>
            </a:extLst>
          </p:cNvPr>
          <p:cNvSpPr/>
          <p:nvPr/>
        </p:nvSpPr>
        <p:spPr>
          <a:xfrm>
            <a:off x="8716764" y="4229134"/>
            <a:ext cx="303332" cy="325781"/>
          </a:xfrm>
          <a:custGeom>
            <a:avLst/>
            <a:gdLst>
              <a:gd name="connsiteX0" fmla="*/ 276521 w 303332"/>
              <a:gd name="connsiteY0" fmla="*/ 0 h 325781"/>
              <a:gd name="connsiteX1" fmla="*/ 297938 w 303332"/>
              <a:gd name="connsiteY1" fmla="*/ 0 h 325781"/>
              <a:gd name="connsiteX2" fmla="*/ 303332 w 303332"/>
              <a:gd name="connsiteY2" fmla="*/ 8091 h 325781"/>
              <a:gd name="connsiteX3" fmla="*/ 185696 w 303332"/>
              <a:gd name="connsiteY3" fmla="*/ 105659 h 325781"/>
              <a:gd name="connsiteX4" fmla="*/ 6504 w 303332"/>
              <a:gd name="connsiteY4" fmla="*/ 324274 h 325781"/>
              <a:gd name="connsiteX5" fmla="*/ 0 w 303332"/>
              <a:gd name="connsiteY5" fmla="*/ 325781 h 325781"/>
              <a:gd name="connsiteX6" fmla="*/ 190614 w 303332"/>
              <a:gd name="connsiteY6" fmla="*/ 57668 h 325781"/>
              <a:gd name="connsiteX7" fmla="*/ 274617 w 303332"/>
              <a:gd name="connsiteY7" fmla="*/ 2062 h 325781"/>
              <a:gd name="connsiteX8" fmla="*/ 276521 w 303332"/>
              <a:gd name="connsiteY8" fmla="*/ 0 h 32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3332" h="325781">
                <a:moveTo>
                  <a:pt x="276521" y="0"/>
                </a:moveTo>
                <a:lnTo>
                  <a:pt x="297938" y="0"/>
                </a:lnTo>
                <a:lnTo>
                  <a:pt x="303332" y="8091"/>
                </a:lnTo>
                <a:cubicBezTo>
                  <a:pt x="287388" y="50053"/>
                  <a:pt x="219488" y="78133"/>
                  <a:pt x="185696" y="105659"/>
                </a:cubicBezTo>
                <a:cubicBezTo>
                  <a:pt x="119144" y="159837"/>
                  <a:pt x="67504" y="289530"/>
                  <a:pt x="6504" y="324274"/>
                </a:cubicBezTo>
                <a:cubicBezTo>
                  <a:pt x="4284" y="326416"/>
                  <a:pt x="6029" y="325067"/>
                  <a:pt x="0" y="325781"/>
                </a:cubicBezTo>
                <a:cubicBezTo>
                  <a:pt x="24590" y="247330"/>
                  <a:pt x="128345" y="110339"/>
                  <a:pt x="190614" y="57668"/>
                </a:cubicBezTo>
                <a:cubicBezTo>
                  <a:pt x="216077" y="36171"/>
                  <a:pt x="251772" y="25066"/>
                  <a:pt x="274617" y="2062"/>
                </a:cubicBezTo>
                <a:cubicBezTo>
                  <a:pt x="275252" y="1428"/>
                  <a:pt x="275887" y="714"/>
                  <a:pt x="276521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4163AFA3-6EB0-9432-EBE7-BA6767069631}"/>
              </a:ext>
            </a:extLst>
          </p:cNvPr>
          <p:cNvSpPr/>
          <p:nvPr/>
        </p:nvSpPr>
        <p:spPr>
          <a:xfrm>
            <a:off x="1258147" y="6158696"/>
            <a:ext cx="291751" cy="63935"/>
          </a:xfrm>
          <a:custGeom>
            <a:avLst/>
            <a:gdLst>
              <a:gd name="connsiteX0" fmla="*/ 157457 w 291751"/>
              <a:gd name="connsiteY0" fmla="*/ 2834 h 63935"/>
              <a:gd name="connsiteX1" fmla="*/ 205844 w 291751"/>
              <a:gd name="connsiteY1" fmla="*/ 217 h 63935"/>
              <a:gd name="connsiteX2" fmla="*/ 291751 w 291751"/>
              <a:gd name="connsiteY2" fmla="*/ 18064 h 63935"/>
              <a:gd name="connsiteX3" fmla="*/ 288658 w 291751"/>
              <a:gd name="connsiteY3" fmla="*/ 30597 h 63935"/>
              <a:gd name="connsiteX4" fmla="*/ 132391 w 291751"/>
              <a:gd name="connsiteY4" fmla="*/ 45986 h 63935"/>
              <a:gd name="connsiteX5" fmla="*/ 41169 w 291751"/>
              <a:gd name="connsiteY5" fmla="*/ 63120 h 63935"/>
              <a:gd name="connsiteX6" fmla="*/ 0 w 291751"/>
              <a:gd name="connsiteY6" fmla="*/ 57805 h 63935"/>
              <a:gd name="connsiteX7" fmla="*/ 157457 w 291751"/>
              <a:gd name="connsiteY7" fmla="*/ 2834 h 63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1751" h="63935">
                <a:moveTo>
                  <a:pt x="157457" y="2834"/>
                </a:moveTo>
                <a:cubicBezTo>
                  <a:pt x="173560" y="1406"/>
                  <a:pt x="189741" y="534"/>
                  <a:pt x="205844" y="217"/>
                </a:cubicBezTo>
                <a:cubicBezTo>
                  <a:pt x="232576" y="-101"/>
                  <a:pt x="271127" y="-2242"/>
                  <a:pt x="291751" y="18064"/>
                </a:cubicBezTo>
                <a:cubicBezTo>
                  <a:pt x="291434" y="23141"/>
                  <a:pt x="292703" y="27107"/>
                  <a:pt x="288658" y="30597"/>
                </a:cubicBezTo>
                <a:cubicBezTo>
                  <a:pt x="251614" y="62644"/>
                  <a:pt x="177208" y="49714"/>
                  <a:pt x="132391" y="45986"/>
                </a:cubicBezTo>
                <a:cubicBezTo>
                  <a:pt x="102724" y="53522"/>
                  <a:pt x="71708" y="60899"/>
                  <a:pt x="41169" y="63120"/>
                </a:cubicBezTo>
                <a:cubicBezTo>
                  <a:pt x="28794" y="63992"/>
                  <a:pt x="9598" y="65817"/>
                  <a:pt x="0" y="57805"/>
                </a:cubicBezTo>
                <a:cubicBezTo>
                  <a:pt x="31809" y="21872"/>
                  <a:pt x="110815" y="9894"/>
                  <a:pt x="157457" y="283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647918CD-C4C8-BDD9-AD7D-5A7FF5C8D24A}"/>
              </a:ext>
            </a:extLst>
          </p:cNvPr>
          <p:cNvSpPr/>
          <p:nvPr/>
        </p:nvSpPr>
        <p:spPr>
          <a:xfrm>
            <a:off x="11384487" y="1287745"/>
            <a:ext cx="288023" cy="111925"/>
          </a:xfrm>
          <a:custGeom>
            <a:avLst/>
            <a:gdLst>
              <a:gd name="connsiteX0" fmla="*/ 0 w 288023"/>
              <a:gd name="connsiteY0" fmla="*/ 76309 h 111925"/>
              <a:gd name="connsiteX1" fmla="*/ 42835 w 288023"/>
              <a:gd name="connsiteY1" fmla="*/ 60682 h 111925"/>
              <a:gd name="connsiteX2" fmla="*/ 71312 w 288023"/>
              <a:gd name="connsiteY2" fmla="*/ 10550 h 111925"/>
              <a:gd name="connsiteX3" fmla="*/ 106770 w 288023"/>
              <a:gd name="connsiteY3" fmla="*/ 48467 h 111925"/>
              <a:gd name="connsiteX4" fmla="*/ 113909 w 288023"/>
              <a:gd name="connsiteY4" fmla="*/ 43628 h 111925"/>
              <a:gd name="connsiteX5" fmla="*/ 112640 w 288023"/>
              <a:gd name="connsiteY5" fmla="*/ 16737 h 111925"/>
              <a:gd name="connsiteX6" fmla="*/ 128028 w 288023"/>
              <a:gd name="connsiteY6" fmla="*/ 0 h 111925"/>
              <a:gd name="connsiteX7" fmla="*/ 137706 w 288023"/>
              <a:gd name="connsiteY7" fmla="*/ 635 h 111925"/>
              <a:gd name="connsiteX8" fmla="*/ 154839 w 288023"/>
              <a:gd name="connsiteY8" fmla="*/ 38710 h 111925"/>
              <a:gd name="connsiteX9" fmla="*/ 278188 w 288023"/>
              <a:gd name="connsiteY9" fmla="*/ 92174 h 111925"/>
              <a:gd name="connsiteX10" fmla="*/ 288024 w 288023"/>
              <a:gd name="connsiteY10" fmla="*/ 111925 h 111925"/>
              <a:gd name="connsiteX11" fmla="*/ 185617 w 288023"/>
              <a:gd name="connsiteY11" fmla="*/ 72740 h 111925"/>
              <a:gd name="connsiteX12" fmla="*/ 55051 w 288023"/>
              <a:gd name="connsiteY12" fmla="*/ 95981 h 111925"/>
              <a:gd name="connsiteX13" fmla="*/ 51957 w 288023"/>
              <a:gd name="connsiteY13" fmla="*/ 95585 h 111925"/>
              <a:gd name="connsiteX14" fmla="*/ 46960 w 288023"/>
              <a:gd name="connsiteY14" fmla="*/ 94871 h 111925"/>
              <a:gd name="connsiteX15" fmla="*/ 0 w 288023"/>
              <a:gd name="connsiteY15" fmla="*/ 76309 h 11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8023" h="111925">
                <a:moveTo>
                  <a:pt x="0" y="76309"/>
                </a:moveTo>
                <a:cubicBezTo>
                  <a:pt x="14833" y="65521"/>
                  <a:pt x="25066" y="63062"/>
                  <a:pt x="42835" y="60682"/>
                </a:cubicBezTo>
                <a:cubicBezTo>
                  <a:pt x="59335" y="49180"/>
                  <a:pt x="64253" y="28636"/>
                  <a:pt x="71312" y="10550"/>
                </a:cubicBezTo>
                <a:cubicBezTo>
                  <a:pt x="84004" y="22528"/>
                  <a:pt x="91222" y="41645"/>
                  <a:pt x="106770" y="48467"/>
                </a:cubicBezTo>
                <a:lnTo>
                  <a:pt x="113909" y="43628"/>
                </a:lnTo>
                <a:cubicBezTo>
                  <a:pt x="112640" y="34347"/>
                  <a:pt x="111926" y="26177"/>
                  <a:pt x="112640" y="16737"/>
                </a:cubicBezTo>
                <a:lnTo>
                  <a:pt x="128028" y="0"/>
                </a:lnTo>
                <a:lnTo>
                  <a:pt x="137706" y="635"/>
                </a:lnTo>
                <a:cubicBezTo>
                  <a:pt x="144290" y="13088"/>
                  <a:pt x="149763" y="25621"/>
                  <a:pt x="154839" y="38710"/>
                </a:cubicBezTo>
                <a:cubicBezTo>
                  <a:pt x="201243" y="49736"/>
                  <a:pt x="250266" y="46563"/>
                  <a:pt x="278188" y="92174"/>
                </a:cubicBezTo>
                <a:cubicBezTo>
                  <a:pt x="281995" y="98440"/>
                  <a:pt x="285089" y="105183"/>
                  <a:pt x="288024" y="111925"/>
                </a:cubicBezTo>
                <a:cubicBezTo>
                  <a:pt x="255025" y="95902"/>
                  <a:pt x="220202" y="84717"/>
                  <a:pt x="185617" y="72740"/>
                </a:cubicBezTo>
                <a:cubicBezTo>
                  <a:pt x="142068" y="81544"/>
                  <a:pt x="97886" y="83290"/>
                  <a:pt x="55051" y="95981"/>
                </a:cubicBezTo>
                <a:lnTo>
                  <a:pt x="51957" y="95585"/>
                </a:lnTo>
                <a:cubicBezTo>
                  <a:pt x="50292" y="95347"/>
                  <a:pt x="48625" y="95109"/>
                  <a:pt x="46960" y="94871"/>
                </a:cubicBezTo>
                <a:cubicBezTo>
                  <a:pt x="25622" y="92491"/>
                  <a:pt x="16896" y="91222"/>
                  <a:pt x="0" y="76309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4AC3633D-09AC-9D9F-4E3A-061592196C34}"/>
              </a:ext>
            </a:extLst>
          </p:cNvPr>
          <p:cNvSpPr/>
          <p:nvPr/>
        </p:nvSpPr>
        <p:spPr>
          <a:xfrm>
            <a:off x="5071459" y="5595082"/>
            <a:ext cx="177763" cy="100691"/>
          </a:xfrm>
          <a:custGeom>
            <a:avLst/>
            <a:gdLst>
              <a:gd name="connsiteX0" fmla="*/ 122792 w 177763"/>
              <a:gd name="connsiteY0" fmla="*/ 0 h 100691"/>
              <a:gd name="connsiteX1" fmla="*/ 177763 w 177763"/>
              <a:gd name="connsiteY1" fmla="*/ 71312 h 100691"/>
              <a:gd name="connsiteX2" fmla="*/ 49339 w 177763"/>
              <a:gd name="connsiteY2" fmla="*/ 100423 h 100691"/>
              <a:gd name="connsiteX3" fmla="*/ 3887 w 177763"/>
              <a:gd name="connsiteY3" fmla="*/ 93522 h 100691"/>
              <a:gd name="connsiteX4" fmla="*/ 0 w 177763"/>
              <a:gd name="connsiteY4" fmla="*/ 83448 h 100691"/>
              <a:gd name="connsiteX5" fmla="*/ 122792 w 177763"/>
              <a:gd name="connsiteY5" fmla="*/ 0 h 100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763" h="100691">
                <a:moveTo>
                  <a:pt x="122792" y="0"/>
                </a:moveTo>
                <a:cubicBezTo>
                  <a:pt x="146113" y="19117"/>
                  <a:pt x="161423" y="46404"/>
                  <a:pt x="177763" y="71312"/>
                </a:cubicBezTo>
                <a:cubicBezTo>
                  <a:pt x="129931" y="98916"/>
                  <a:pt x="102882" y="101772"/>
                  <a:pt x="49339" y="100423"/>
                </a:cubicBezTo>
                <a:cubicBezTo>
                  <a:pt x="32364" y="100741"/>
                  <a:pt x="19831" y="100503"/>
                  <a:pt x="3887" y="93522"/>
                </a:cubicBezTo>
                <a:lnTo>
                  <a:pt x="0" y="83448"/>
                </a:lnTo>
                <a:cubicBezTo>
                  <a:pt x="18561" y="46483"/>
                  <a:pt x="87573" y="19117"/>
                  <a:pt x="122792" y="0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6" name="Freeform: Shape 155" hidden="1">
            <a:extLst>
              <a:ext uri="{FF2B5EF4-FFF2-40B4-BE49-F238E27FC236}">
                <a16:creationId xmlns:a16="http://schemas.microsoft.com/office/drawing/2014/main" id="{6B2DF4E7-BD8C-9BDB-5AA4-AF31B361EF94}"/>
              </a:ext>
            </a:extLst>
          </p:cNvPr>
          <p:cNvSpPr/>
          <p:nvPr/>
        </p:nvSpPr>
        <p:spPr>
          <a:xfrm>
            <a:off x="7042010" y="5280227"/>
            <a:ext cx="247826" cy="149386"/>
          </a:xfrm>
          <a:custGeom>
            <a:avLst/>
            <a:gdLst>
              <a:gd name="connsiteX0" fmla="*/ 167848 w 247826"/>
              <a:gd name="connsiteY0" fmla="*/ 1845 h 149386"/>
              <a:gd name="connsiteX1" fmla="*/ 171973 w 247826"/>
              <a:gd name="connsiteY1" fmla="*/ 1052 h 149386"/>
              <a:gd name="connsiteX2" fmla="*/ 178398 w 247826"/>
              <a:gd name="connsiteY2" fmla="*/ 417 h 149386"/>
              <a:gd name="connsiteX3" fmla="*/ 196484 w 247826"/>
              <a:gd name="connsiteY3" fmla="*/ 1766 h 149386"/>
              <a:gd name="connsiteX4" fmla="*/ 244395 w 247826"/>
              <a:gd name="connsiteY4" fmla="*/ 42379 h 149386"/>
              <a:gd name="connsiteX5" fmla="*/ 244157 w 247826"/>
              <a:gd name="connsiteY5" fmla="*/ 65462 h 149386"/>
              <a:gd name="connsiteX6" fmla="*/ 203623 w 247826"/>
              <a:gd name="connsiteY6" fmla="*/ 46187 h 149386"/>
              <a:gd name="connsiteX7" fmla="*/ 190297 w 247826"/>
              <a:gd name="connsiteY7" fmla="*/ 85452 h 149386"/>
              <a:gd name="connsiteX8" fmla="*/ 142703 w 247826"/>
              <a:gd name="connsiteY8" fmla="*/ 73554 h 149386"/>
              <a:gd name="connsiteX9" fmla="*/ 132867 w 247826"/>
              <a:gd name="connsiteY9" fmla="*/ 83786 h 149386"/>
              <a:gd name="connsiteX10" fmla="*/ 100582 w 247826"/>
              <a:gd name="connsiteY10" fmla="*/ 109011 h 149386"/>
              <a:gd name="connsiteX11" fmla="*/ 0 w 247826"/>
              <a:gd name="connsiteY11" fmla="*/ 149387 h 149386"/>
              <a:gd name="connsiteX12" fmla="*/ 167848 w 247826"/>
              <a:gd name="connsiteY12" fmla="*/ 1845 h 14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7826" h="149386">
                <a:moveTo>
                  <a:pt x="167848" y="1845"/>
                </a:moveTo>
                <a:cubicBezTo>
                  <a:pt x="169276" y="1607"/>
                  <a:pt x="170625" y="1290"/>
                  <a:pt x="171973" y="1052"/>
                </a:cubicBezTo>
                <a:cubicBezTo>
                  <a:pt x="174115" y="814"/>
                  <a:pt x="176256" y="655"/>
                  <a:pt x="178398" y="417"/>
                </a:cubicBezTo>
                <a:cubicBezTo>
                  <a:pt x="184823" y="-218"/>
                  <a:pt x="190217" y="-376"/>
                  <a:pt x="196484" y="1766"/>
                </a:cubicBezTo>
                <a:cubicBezTo>
                  <a:pt x="212745" y="7160"/>
                  <a:pt x="237415" y="27149"/>
                  <a:pt x="244395" y="42379"/>
                </a:cubicBezTo>
                <a:cubicBezTo>
                  <a:pt x="249393" y="53247"/>
                  <a:pt x="248599" y="54595"/>
                  <a:pt x="244157" y="65462"/>
                </a:cubicBezTo>
                <a:cubicBezTo>
                  <a:pt x="225833" y="64114"/>
                  <a:pt x="218536" y="56419"/>
                  <a:pt x="203623" y="46187"/>
                </a:cubicBezTo>
                <a:cubicBezTo>
                  <a:pt x="192121" y="52136"/>
                  <a:pt x="198705" y="71174"/>
                  <a:pt x="190297" y="85452"/>
                </a:cubicBezTo>
                <a:cubicBezTo>
                  <a:pt x="173480" y="88625"/>
                  <a:pt x="158488" y="79503"/>
                  <a:pt x="142703" y="73554"/>
                </a:cubicBezTo>
                <a:cubicBezTo>
                  <a:pt x="138419" y="76647"/>
                  <a:pt x="135484" y="79185"/>
                  <a:pt x="132867" y="83786"/>
                </a:cubicBezTo>
                <a:cubicBezTo>
                  <a:pt x="124617" y="98302"/>
                  <a:pt x="115019" y="102110"/>
                  <a:pt x="100582" y="109011"/>
                </a:cubicBezTo>
                <a:cubicBezTo>
                  <a:pt x="89159" y="129397"/>
                  <a:pt x="22925" y="142882"/>
                  <a:pt x="0" y="149387"/>
                </a:cubicBezTo>
                <a:cubicBezTo>
                  <a:pt x="14754" y="142486"/>
                  <a:pt x="163485" y="10571"/>
                  <a:pt x="167848" y="1845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0A342435-A3E9-2B2E-C221-04BA7B1B390C}"/>
              </a:ext>
            </a:extLst>
          </p:cNvPr>
          <p:cNvSpPr/>
          <p:nvPr/>
        </p:nvSpPr>
        <p:spPr>
          <a:xfrm>
            <a:off x="10439192" y="3810119"/>
            <a:ext cx="264225" cy="89548"/>
          </a:xfrm>
          <a:custGeom>
            <a:avLst/>
            <a:gdLst>
              <a:gd name="connsiteX0" fmla="*/ 149604 w 264225"/>
              <a:gd name="connsiteY0" fmla="*/ 2568 h 89548"/>
              <a:gd name="connsiteX1" fmla="*/ 264226 w 264225"/>
              <a:gd name="connsiteY1" fmla="*/ 29 h 89548"/>
              <a:gd name="connsiteX2" fmla="*/ 92490 w 264225"/>
              <a:gd name="connsiteY2" fmla="*/ 67930 h 89548"/>
              <a:gd name="connsiteX3" fmla="*/ 59254 w 264225"/>
              <a:gd name="connsiteY3" fmla="*/ 89506 h 89548"/>
              <a:gd name="connsiteX4" fmla="*/ 3728 w 264225"/>
              <a:gd name="connsiteY4" fmla="*/ 30648 h 89548"/>
              <a:gd name="connsiteX5" fmla="*/ 0 w 264225"/>
              <a:gd name="connsiteY5" fmla="*/ 27872 h 89548"/>
              <a:gd name="connsiteX6" fmla="*/ 149604 w 264225"/>
              <a:gd name="connsiteY6" fmla="*/ 2568 h 8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225" h="89548">
                <a:moveTo>
                  <a:pt x="149604" y="2568"/>
                </a:moveTo>
                <a:cubicBezTo>
                  <a:pt x="187600" y="-843"/>
                  <a:pt x="226151" y="188"/>
                  <a:pt x="264226" y="29"/>
                </a:cubicBezTo>
                <a:cubicBezTo>
                  <a:pt x="230831" y="35249"/>
                  <a:pt x="140006" y="53097"/>
                  <a:pt x="92490" y="67930"/>
                </a:cubicBezTo>
                <a:cubicBezTo>
                  <a:pt x="85827" y="75545"/>
                  <a:pt x="69646" y="88475"/>
                  <a:pt x="59254" y="89506"/>
                </a:cubicBezTo>
                <a:cubicBezTo>
                  <a:pt x="42597" y="91172"/>
                  <a:pt x="19990" y="43181"/>
                  <a:pt x="3728" y="30648"/>
                </a:cubicBezTo>
                <a:cubicBezTo>
                  <a:pt x="2459" y="29696"/>
                  <a:pt x="1190" y="28824"/>
                  <a:pt x="0" y="27872"/>
                </a:cubicBezTo>
                <a:cubicBezTo>
                  <a:pt x="50529" y="22478"/>
                  <a:pt x="99868" y="12642"/>
                  <a:pt x="149604" y="2568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FB6F1503-F35E-BCAD-BD99-6FB7A2E8C77C}"/>
              </a:ext>
            </a:extLst>
          </p:cNvPr>
          <p:cNvSpPr/>
          <p:nvPr/>
        </p:nvSpPr>
        <p:spPr>
          <a:xfrm>
            <a:off x="11365904" y="3246714"/>
            <a:ext cx="190318" cy="147304"/>
          </a:xfrm>
          <a:custGeom>
            <a:avLst/>
            <a:gdLst>
              <a:gd name="connsiteX0" fmla="*/ 118768 w 190318"/>
              <a:gd name="connsiteY0" fmla="*/ 794 h 147304"/>
              <a:gd name="connsiteX1" fmla="*/ 155416 w 190318"/>
              <a:gd name="connsiteY1" fmla="*/ 4126 h 147304"/>
              <a:gd name="connsiteX2" fmla="*/ 190318 w 190318"/>
              <a:gd name="connsiteY2" fmla="*/ 44977 h 147304"/>
              <a:gd name="connsiteX3" fmla="*/ 125035 w 190318"/>
              <a:gd name="connsiteY3" fmla="*/ 39821 h 147304"/>
              <a:gd name="connsiteX4" fmla="*/ 122180 w 190318"/>
              <a:gd name="connsiteY4" fmla="*/ 104311 h 147304"/>
              <a:gd name="connsiteX5" fmla="*/ 51979 w 190318"/>
              <a:gd name="connsiteY5" fmla="*/ 77420 h 147304"/>
              <a:gd name="connsiteX6" fmla="*/ 35717 w 190318"/>
              <a:gd name="connsiteY6" fmla="*/ 113830 h 147304"/>
              <a:gd name="connsiteX7" fmla="*/ 65384 w 190318"/>
              <a:gd name="connsiteY7" fmla="*/ 147304 h 147304"/>
              <a:gd name="connsiteX8" fmla="*/ 36114 w 190318"/>
              <a:gd name="connsiteY8" fmla="*/ 126680 h 147304"/>
              <a:gd name="connsiteX9" fmla="*/ 11841 w 190318"/>
              <a:gd name="connsiteY9" fmla="*/ 143973 h 147304"/>
              <a:gd name="connsiteX10" fmla="*/ 9065 w 190318"/>
              <a:gd name="connsiteY10" fmla="*/ 146749 h 147304"/>
              <a:gd name="connsiteX11" fmla="*/ 260 w 190318"/>
              <a:gd name="connsiteY11" fmla="*/ 143893 h 147304"/>
              <a:gd name="connsiteX12" fmla="*/ 4860 w 190318"/>
              <a:gd name="connsiteY12" fmla="*/ 109864 h 147304"/>
              <a:gd name="connsiteX13" fmla="*/ 118768 w 190318"/>
              <a:gd name="connsiteY13" fmla="*/ 794 h 147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0318" h="147304">
                <a:moveTo>
                  <a:pt x="118768" y="794"/>
                </a:moveTo>
                <a:cubicBezTo>
                  <a:pt x="131619" y="-634"/>
                  <a:pt x="143201" y="-475"/>
                  <a:pt x="155416" y="4126"/>
                </a:cubicBezTo>
                <a:cubicBezTo>
                  <a:pt x="174771" y="11344"/>
                  <a:pt x="182465" y="27447"/>
                  <a:pt x="190318" y="44977"/>
                </a:cubicBezTo>
                <a:cubicBezTo>
                  <a:pt x="183576" y="52513"/>
                  <a:pt x="142486" y="35220"/>
                  <a:pt x="125035" y="39821"/>
                </a:cubicBezTo>
                <a:cubicBezTo>
                  <a:pt x="92434" y="68536"/>
                  <a:pt x="131302" y="76389"/>
                  <a:pt x="122180" y="104311"/>
                </a:cubicBezTo>
                <a:cubicBezTo>
                  <a:pt x="94496" y="106532"/>
                  <a:pt x="80138" y="78134"/>
                  <a:pt x="51979" y="77420"/>
                </a:cubicBezTo>
                <a:cubicBezTo>
                  <a:pt x="39763" y="88605"/>
                  <a:pt x="38573" y="98203"/>
                  <a:pt x="35717" y="113830"/>
                </a:cubicBezTo>
                <a:cubicBezTo>
                  <a:pt x="52772" y="123983"/>
                  <a:pt x="57531" y="129694"/>
                  <a:pt x="65384" y="147304"/>
                </a:cubicBezTo>
                <a:cubicBezTo>
                  <a:pt x="55707" y="136754"/>
                  <a:pt x="50075" y="130488"/>
                  <a:pt x="36114" y="126680"/>
                </a:cubicBezTo>
                <a:cubicBezTo>
                  <a:pt x="25881" y="131202"/>
                  <a:pt x="19773" y="136199"/>
                  <a:pt x="11841" y="143973"/>
                </a:cubicBezTo>
                <a:lnTo>
                  <a:pt x="9065" y="146749"/>
                </a:lnTo>
                <a:lnTo>
                  <a:pt x="260" y="143893"/>
                </a:lnTo>
                <a:cubicBezTo>
                  <a:pt x="-771" y="131678"/>
                  <a:pt x="1370" y="121366"/>
                  <a:pt x="4860" y="109864"/>
                </a:cubicBezTo>
                <a:cubicBezTo>
                  <a:pt x="23423" y="49499"/>
                  <a:pt x="65860" y="29113"/>
                  <a:pt x="118768" y="79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B4049DB9-D995-84F3-6679-7B797E283143}"/>
              </a:ext>
            </a:extLst>
          </p:cNvPr>
          <p:cNvSpPr/>
          <p:nvPr/>
        </p:nvSpPr>
        <p:spPr>
          <a:xfrm>
            <a:off x="11226008" y="3085283"/>
            <a:ext cx="216227" cy="107412"/>
          </a:xfrm>
          <a:custGeom>
            <a:avLst/>
            <a:gdLst>
              <a:gd name="connsiteX0" fmla="*/ 70986 w 216227"/>
              <a:gd name="connsiteY0" fmla="*/ 1674 h 107412"/>
              <a:gd name="connsiteX1" fmla="*/ 136983 w 216227"/>
              <a:gd name="connsiteY1" fmla="*/ 2467 h 107412"/>
              <a:gd name="connsiteX2" fmla="*/ 216227 w 216227"/>
              <a:gd name="connsiteY2" fmla="*/ 39670 h 107412"/>
              <a:gd name="connsiteX3" fmla="*/ 134286 w 216227"/>
              <a:gd name="connsiteY3" fmla="*/ 37132 h 107412"/>
              <a:gd name="connsiteX4" fmla="*/ 73286 w 216227"/>
              <a:gd name="connsiteY4" fmla="*/ 87740 h 107412"/>
              <a:gd name="connsiteX5" fmla="*/ 63530 w 216227"/>
              <a:gd name="connsiteY5" fmla="*/ 106540 h 107412"/>
              <a:gd name="connsiteX6" fmla="*/ 67020 w 216227"/>
              <a:gd name="connsiteY6" fmla="*/ 98686 h 107412"/>
              <a:gd name="connsiteX7" fmla="*/ 59960 w 216227"/>
              <a:gd name="connsiteY7" fmla="*/ 107412 h 107412"/>
              <a:gd name="connsiteX8" fmla="*/ 46872 w 216227"/>
              <a:gd name="connsiteY8" fmla="*/ 26581 h 107412"/>
              <a:gd name="connsiteX9" fmla="*/ 41477 w 216227"/>
              <a:gd name="connsiteY9" fmla="*/ 25550 h 107412"/>
              <a:gd name="connsiteX10" fmla="*/ 9511 w 216227"/>
              <a:gd name="connsiteY10" fmla="*/ 67274 h 107412"/>
              <a:gd name="connsiteX11" fmla="*/ 2372 w 216227"/>
              <a:gd name="connsiteY11" fmla="*/ 64736 h 107412"/>
              <a:gd name="connsiteX12" fmla="*/ 3878 w 216227"/>
              <a:gd name="connsiteY12" fmla="*/ 29120 h 107412"/>
              <a:gd name="connsiteX13" fmla="*/ 70986 w 216227"/>
              <a:gd name="connsiteY13" fmla="*/ 1674 h 10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16227" h="107412">
                <a:moveTo>
                  <a:pt x="70986" y="1674"/>
                </a:moveTo>
                <a:cubicBezTo>
                  <a:pt x="92958" y="-785"/>
                  <a:pt x="115090" y="-547"/>
                  <a:pt x="136983" y="2467"/>
                </a:cubicBezTo>
                <a:cubicBezTo>
                  <a:pt x="165936" y="6434"/>
                  <a:pt x="197983" y="15238"/>
                  <a:pt x="216227" y="39670"/>
                </a:cubicBezTo>
                <a:cubicBezTo>
                  <a:pt x="200521" y="51251"/>
                  <a:pt x="153879" y="39670"/>
                  <a:pt x="134286" y="37132"/>
                </a:cubicBezTo>
                <a:cubicBezTo>
                  <a:pt x="124609" y="57200"/>
                  <a:pt x="91610" y="75921"/>
                  <a:pt x="73286" y="87740"/>
                </a:cubicBezTo>
                <a:cubicBezTo>
                  <a:pt x="71462" y="94403"/>
                  <a:pt x="67020" y="100511"/>
                  <a:pt x="63530" y="106540"/>
                </a:cubicBezTo>
                <a:lnTo>
                  <a:pt x="67020" y="98686"/>
                </a:lnTo>
                <a:lnTo>
                  <a:pt x="59960" y="107412"/>
                </a:lnTo>
                <a:cubicBezTo>
                  <a:pt x="48617" y="90596"/>
                  <a:pt x="53455" y="48475"/>
                  <a:pt x="46872" y="26581"/>
                </a:cubicBezTo>
                <a:lnTo>
                  <a:pt x="41477" y="25550"/>
                </a:lnTo>
                <a:cubicBezTo>
                  <a:pt x="29817" y="38797"/>
                  <a:pt x="19743" y="52917"/>
                  <a:pt x="9511" y="67274"/>
                </a:cubicBezTo>
                <a:lnTo>
                  <a:pt x="2372" y="64736"/>
                </a:lnTo>
                <a:cubicBezTo>
                  <a:pt x="-484" y="50458"/>
                  <a:pt x="-1595" y="42843"/>
                  <a:pt x="3878" y="29120"/>
                </a:cubicBezTo>
                <a:cubicBezTo>
                  <a:pt x="20299" y="11431"/>
                  <a:pt x="48379" y="7465"/>
                  <a:pt x="70986" y="167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4AD2E374-2B16-68C3-AA48-75F371B20DEF}"/>
              </a:ext>
            </a:extLst>
          </p:cNvPr>
          <p:cNvSpPr/>
          <p:nvPr/>
        </p:nvSpPr>
        <p:spPr>
          <a:xfrm>
            <a:off x="11333531" y="3150663"/>
            <a:ext cx="158837" cy="136982"/>
          </a:xfrm>
          <a:custGeom>
            <a:avLst/>
            <a:gdLst>
              <a:gd name="connsiteX0" fmla="*/ 69043 w 158837"/>
              <a:gd name="connsiteY0" fmla="*/ 1657 h 136982"/>
              <a:gd name="connsiteX1" fmla="*/ 129407 w 158837"/>
              <a:gd name="connsiteY1" fmla="*/ 6416 h 136982"/>
              <a:gd name="connsiteX2" fmla="*/ 158837 w 158837"/>
              <a:gd name="connsiteY2" fmla="*/ 34893 h 136982"/>
              <a:gd name="connsiteX3" fmla="*/ 37393 w 158837"/>
              <a:gd name="connsiteY3" fmla="*/ 92006 h 136982"/>
              <a:gd name="connsiteX4" fmla="*/ 35886 w 158837"/>
              <a:gd name="connsiteY4" fmla="*/ 94782 h 136982"/>
              <a:gd name="connsiteX5" fmla="*/ 825 w 158837"/>
              <a:gd name="connsiteY5" fmla="*/ 136983 h 136982"/>
              <a:gd name="connsiteX6" fmla="*/ 69043 w 158837"/>
              <a:gd name="connsiteY6" fmla="*/ 1657 h 136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837" h="136982">
                <a:moveTo>
                  <a:pt x="69043" y="1657"/>
                </a:moveTo>
                <a:cubicBezTo>
                  <a:pt x="89032" y="-326"/>
                  <a:pt x="110528" y="-2150"/>
                  <a:pt x="129407" y="6416"/>
                </a:cubicBezTo>
                <a:cubicBezTo>
                  <a:pt x="143607" y="12842"/>
                  <a:pt x="152650" y="20536"/>
                  <a:pt x="158837" y="34893"/>
                </a:cubicBezTo>
                <a:cubicBezTo>
                  <a:pt x="145510" y="64322"/>
                  <a:pt x="70153" y="77807"/>
                  <a:pt x="37393" y="92006"/>
                </a:cubicBezTo>
                <a:cubicBezTo>
                  <a:pt x="36917" y="92958"/>
                  <a:pt x="36441" y="93831"/>
                  <a:pt x="35886" y="94782"/>
                </a:cubicBezTo>
                <a:cubicBezTo>
                  <a:pt x="28350" y="107871"/>
                  <a:pt x="15024" y="133254"/>
                  <a:pt x="825" y="136983"/>
                </a:cubicBezTo>
                <a:cubicBezTo>
                  <a:pt x="-6790" y="81377"/>
                  <a:pt x="40089" y="42984"/>
                  <a:pt x="69043" y="1657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6947ECB5-D655-97D0-8AC8-F72325C3923A}"/>
              </a:ext>
            </a:extLst>
          </p:cNvPr>
          <p:cNvSpPr/>
          <p:nvPr/>
        </p:nvSpPr>
        <p:spPr>
          <a:xfrm>
            <a:off x="8352736" y="4442723"/>
            <a:ext cx="128675" cy="161293"/>
          </a:xfrm>
          <a:custGeom>
            <a:avLst/>
            <a:gdLst>
              <a:gd name="connsiteX0" fmla="*/ 19051 w 128675"/>
              <a:gd name="connsiteY0" fmla="*/ 584 h 161293"/>
              <a:gd name="connsiteX1" fmla="*/ 29362 w 128675"/>
              <a:gd name="connsiteY1" fmla="*/ 29 h 161293"/>
              <a:gd name="connsiteX2" fmla="*/ 128675 w 128675"/>
              <a:gd name="connsiteY2" fmla="*/ 23826 h 161293"/>
              <a:gd name="connsiteX3" fmla="*/ 110193 w 128675"/>
              <a:gd name="connsiteY3" fmla="*/ 52065 h 161293"/>
              <a:gd name="connsiteX4" fmla="*/ 102023 w 128675"/>
              <a:gd name="connsiteY4" fmla="*/ 51668 h 161293"/>
              <a:gd name="connsiteX5" fmla="*/ 102657 w 128675"/>
              <a:gd name="connsiteY5" fmla="*/ 33662 h 161293"/>
              <a:gd name="connsiteX6" fmla="*/ 97818 w 128675"/>
              <a:gd name="connsiteY6" fmla="*/ 28585 h 161293"/>
              <a:gd name="connsiteX7" fmla="*/ 48956 w 128675"/>
              <a:gd name="connsiteY7" fmla="*/ 66026 h 161293"/>
              <a:gd name="connsiteX8" fmla="*/ 50701 w 128675"/>
              <a:gd name="connsiteY8" fmla="*/ 78479 h 161293"/>
              <a:gd name="connsiteX9" fmla="*/ 251 w 128675"/>
              <a:gd name="connsiteY9" fmla="*/ 161293 h 161293"/>
              <a:gd name="connsiteX10" fmla="*/ 13 w 128675"/>
              <a:gd name="connsiteY10" fmla="*/ 59600 h 161293"/>
              <a:gd name="connsiteX11" fmla="*/ 19051 w 128675"/>
              <a:gd name="connsiteY11" fmla="*/ 584 h 161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675" h="161293">
                <a:moveTo>
                  <a:pt x="19051" y="584"/>
                </a:moveTo>
                <a:cubicBezTo>
                  <a:pt x="22461" y="346"/>
                  <a:pt x="25872" y="29"/>
                  <a:pt x="29362" y="29"/>
                </a:cubicBezTo>
                <a:cubicBezTo>
                  <a:pt x="60140" y="-289"/>
                  <a:pt x="105116" y="1694"/>
                  <a:pt x="128675" y="23826"/>
                </a:cubicBezTo>
                <a:cubicBezTo>
                  <a:pt x="124868" y="38104"/>
                  <a:pt x="120188" y="41594"/>
                  <a:pt x="110193" y="52065"/>
                </a:cubicBezTo>
                <a:lnTo>
                  <a:pt x="102023" y="51668"/>
                </a:lnTo>
                <a:lnTo>
                  <a:pt x="102657" y="33662"/>
                </a:lnTo>
                <a:lnTo>
                  <a:pt x="97818" y="28585"/>
                </a:lnTo>
                <a:cubicBezTo>
                  <a:pt x="80050" y="39373"/>
                  <a:pt x="64741" y="52620"/>
                  <a:pt x="48956" y="66026"/>
                </a:cubicBezTo>
                <a:cubicBezTo>
                  <a:pt x="50224" y="70388"/>
                  <a:pt x="51335" y="73879"/>
                  <a:pt x="50701" y="78479"/>
                </a:cubicBezTo>
                <a:cubicBezTo>
                  <a:pt x="46734" y="109416"/>
                  <a:pt x="24920" y="143128"/>
                  <a:pt x="251" y="161293"/>
                </a:cubicBezTo>
                <a:cubicBezTo>
                  <a:pt x="8659" y="128215"/>
                  <a:pt x="-384" y="93392"/>
                  <a:pt x="13" y="59600"/>
                </a:cubicBezTo>
                <a:cubicBezTo>
                  <a:pt x="330" y="37549"/>
                  <a:pt x="2630" y="16687"/>
                  <a:pt x="19051" y="584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829E76AB-2B5F-236B-8D00-4AF0A641EFB4}"/>
              </a:ext>
            </a:extLst>
          </p:cNvPr>
          <p:cNvSpPr/>
          <p:nvPr/>
        </p:nvSpPr>
        <p:spPr>
          <a:xfrm>
            <a:off x="5922836" y="2241450"/>
            <a:ext cx="212348" cy="90428"/>
          </a:xfrm>
          <a:custGeom>
            <a:avLst/>
            <a:gdLst>
              <a:gd name="connsiteX0" fmla="*/ 0 w 212348"/>
              <a:gd name="connsiteY0" fmla="*/ 0 h 90428"/>
              <a:gd name="connsiteX1" fmla="*/ 212349 w 212348"/>
              <a:gd name="connsiteY1" fmla="*/ 38472 h 90428"/>
              <a:gd name="connsiteX2" fmla="*/ 188552 w 212348"/>
              <a:gd name="connsiteY2" fmla="*/ 37996 h 90428"/>
              <a:gd name="connsiteX3" fmla="*/ 4363 w 212348"/>
              <a:gd name="connsiteY3" fmla="*/ 90429 h 90428"/>
              <a:gd name="connsiteX4" fmla="*/ 0 w 212348"/>
              <a:gd name="connsiteY4" fmla="*/ 0 h 90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348" h="90428">
                <a:moveTo>
                  <a:pt x="0" y="0"/>
                </a:moveTo>
                <a:cubicBezTo>
                  <a:pt x="49736" y="15785"/>
                  <a:pt x="179905" y="6108"/>
                  <a:pt x="212349" y="38472"/>
                </a:cubicBezTo>
                <a:lnTo>
                  <a:pt x="188552" y="37996"/>
                </a:lnTo>
                <a:cubicBezTo>
                  <a:pt x="116923" y="37123"/>
                  <a:pt x="66870" y="58382"/>
                  <a:pt x="4363" y="90429"/>
                </a:cubicBezTo>
                <a:cubicBezTo>
                  <a:pt x="635" y="60524"/>
                  <a:pt x="794" y="30063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3" name="Freeform: Shape 162" hidden="1">
            <a:extLst>
              <a:ext uri="{FF2B5EF4-FFF2-40B4-BE49-F238E27FC236}">
                <a16:creationId xmlns:a16="http://schemas.microsoft.com/office/drawing/2014/main" id="{C853C287-BB7E-C0BD-BAB2-73386518DC22}"/>
              </a:ext>
            </a:extLst>
          </p:cNvPr>
          <p:cNvSpPr/>
          <p:nvPr/>
        </p:nvSpPr>
        <p:spPr>
          <a:xfrm>
            <a:off x="2484010" y="439937"/>
            <a:ext cx="154839" cy="143892"/>
          </a:xfrm>
          <a:custGeom>
            <a:avLst/>
            <a:gdLst>
              <a:gd name="connsiteX0" fmla="*/ 76230 w 154839"/>
              <a:gd name="connsiteY0" fmla="*/ 0 h 143892"/>
              <a:gd name="connsiteX1" fmla="*/ 154839 w 154839"/>
              <a:gd name="connsiteY1" fmla="*/ 143893 h 143892"/>
              <a:gd name="connsiteX2" fmla="*/ 45849 w 154839"/>
              <a:gd name="connsiteY2" fmla="*/ 124934 h 143892"/>
              <a:gd name="connsiteX3" fmla="*/ 21100 w 154839"/>
              <a:gd name="connsiteY3" fmla="*/ 126045 h 143892"/>
              <a:gd name="connsiteX4" fmla="*/ 0 w 154839"/>
              <a:gd name="connsiteY4" fmla="*/ 104786 h 143892"/>
              <a:gd name="connsiteX5" fmla="*/ 8884 w 154839"/>
              <a:gd name="connsiteY5" fmla="*/ 96219 h 143892"/>
              <a:gd name="connsiteX6" fmla="*/ 83369 w 154839"/>
              <a:gd name="connsiteY6" fmla="*/ 108990 h 143892"/>
              <a:gd name="connsiteX7" fmla="*/ 85352 w 154839"/>
              <a:gd name="connsiteY7" fmla="*/ 100979 h 143892"/>
              <a:gd name="connsiteX8" fmla="*/ 70757 w 154839"/>
              <a:gd name="connsiteY8" fmla="*/ 83686 h 143892"/>
              <a:gd name="connsiteX9" fmla="*/ 76230 w 154839"/>
              <a:gd name="connsiteY9" fmla="*/ 0 h 14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839" h="143892">
                <a:moveTo>
                  <a:pt x="76230" y="0"/>
                </a:moveTo>
                <a:cubicBezTo>
                  <a:pt x="107880" y="24114"/>
                  <a:pt x="136833" y="106055"/>
                  <a:pt x="154839" y="143893"/>
                </a:cubicBezTo>
                <a:cubicBezTo>
                  <a:pt x="116288" y="129297"/>
                  <a:pt x="87414" y="122475"/>
                  <a:pt x="45849" y="124934"/>
                </a:cubicBezTo>
                <a:lnTo>
                  <a:pt x="21100" y="126045"/>
                </a:lnTo>
                <a:cubicBezTo>
                  <a:pt x="7536" y="118747"/>
                  <a:pt x="5949" y="118747"/>
                  <a:pt x="0" y="104786"/>
                </a:cubicBezTo>
                <a:lnTo>
                  <a:pt x="8884" y="96219"/>
                </a:lnTo>
                <a:cubicBezTo>
                  <a:pt x="35061" y="92570"/>
                  <a:pt x="58144" y="103676"/>
                  <a:pt x="83369" y="108990"/>
                </a:cubicBezTo>
                <a:lnTo>
                  <a:pt x="85352" y="100979"/>
                </a:lnTo>
                <a:lnTo>
                  <a:pt x="70757" y="83686"/>
                </a:lnTo>
                <a:cubicBezTo>
                  <a:pt x="63776" y="59255"/>
                  <a:pt x="72740" y="25145"/>
                  <a:pt x="76230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340CAB27-530C-BFF7-EB31-E8C44BB8BDDE}"/>
              </a:ext>
            </a:extLst>
          </p:cNvPr>
          <p:cNvSpPr/>
          <p:nvPr/>
        </p:nvSpPr>
        <p:spPr>
          <a:xfrm>
            <a:off x="5364956" y="2067731"/>
            <a:ext cx="298255" cy="99868"/>
          </a:xfrm>
          <a:custGeom>
            <a:avLst/>
            <a:gdLst>
              <a:gd name="connsiteX0" fmla="*/ 0 w 298255"/>
              <a:gd name="connsiteY0" fmla="*/ 3093 h 99868"/>
              <a:gd name="connsiteX1" fmla="*/ 288975 w 298255"/>
              <a:gd name="connsiteY1" fmla="*/ 0 h 99868"/>
              <a:gd name="connsiteX2" fmla="*/ 290561 w 298255"/>
              <a:gd name="connsiteY2" fmla="*/ 4045 h 99868"/>
              <a:gd name="connsiteX3" fmla="*/ 298256 w 298255"/>
              <a:gd name="connsiteY3" fmla="*/ 2300 h 99868"/>
              <a:gd name="connsiteX4" fmla="*/ 64886 w 298255"/>
              <a:gd name="connsiteY4" fmla="*/ 99868 h 99868"/>
              <a:gd name="connsiteX5" fmla="*/ 57509 w 298255"/>
              <a:gd name="connsiteY5" fmla="*/ 97568 h 99868"/>
              <a:gd name="connsiteX6" fmla="*/ 0 w 298255"/>
              <a:gd name="connsiteY6" fmla="*/ 3093 h 99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255" h="99868">
                <a:moveTo>
                  <a:pt x="0" y="3093"/>
                </a:moveTo>
                <a:cubicBezTo>
                  <a:pt x="85827" y="24114"/>
                  <a:pt x="203147" y="23638"/>
                  <a:pt x="288975" y="0"/>
                </a:cubicBezTo>
                <a:lnTo>
                  <a:pt x="290561" y="4045"/>
                </a:lnTo>
                <a:lnTo>
                  <a:pt x="298256" y="2300"/>
                </a:lnTo>
                <a:cubicBezTo>
                  <a:pt x="221629" y="49577"/>
                  <a:pt x="96854" y="-17055"/>
                  <a:pt x="64886" y="99868"/>
                </a:cubicBezTo>
                <a:cubicBezTo>
                  <a:pt x="62506" y="99233"/>
                  <a:pt x="59810" y="98757"/>
                  <a:pt x="57509" y="97568"/>
                </a:cubicBezTo>
                <a:cubicBezTo>
                  <a:pt x="33554" y="84638"/>
                  <a:pt x="6980" y="28715"/>
                  <a:pt x="0" y="3093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98BF23BE-1F12-6A8D-A36C-D1D583283888}"/>
              </a:ext>
            </a:extLst>
          </p:cNvPr>
          <p:cNvSpPr/>
          <p:nvPr/>
        </p:nvSpPr>
        <p:spPr>
          <a:xfrm>
            <a:off x="5689547" y="267964"/>
            <a:ext cx="125489" cy="154204"/>
          </a:xfrm>
          <a:custGeom>
            <a:avLst/>
            <a:gdLst>
              <a:gd name="connsiteX0" fmla="*/ 0 w 125489"/>
              <a:gd name="connsiteY0" fmla="*/ 99075 h 154204"/>
              <a:gd name="connsiteX1" fmla="*/ 55050 w 125489"/>
              <a:gd name="connsiteY1" fmla="*/ 43469 h 154204"/>
              <a:gd name="connsiteX2" fmla="*/ 85907 w 125489"/>
              <a:gd name="connsiteY2" fmla="*/ 21576 h 154204"/>
              <a:gd name="connsiteX3" fmla="*/ 114146 w 125489"/>
              <a:gd name="connsiteY3" fmla="*/ 0 h 154204"/>
              <a:gd name="connsiteX4" fmla="*/ 125490 w 125489"/>
              <a:gd name="connsiteY4" fmla="*/ 1190 h 154204"/>
              <a:gd name="connsiteX5" fmla="*/ 3887 w 125489"/>
              <a:gd name="connsiteY5" fmla="*/ 154205 h 154204"/>
              <a:gd name="connsiteX6" fmla="*/ 0 w 125489"/>
              <a:gd name="connsiteY6" fmla="*/ 99075 h 154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489" h="154204">
                <a:moveTo>
                  <a:pt x="0" y="99075"/>
                </a:moveTo>
                <a:cubicBezTo>
                  <a:pt x="17054" y="70598"/>
                  <a:pt x="20941" y="53623"/>
                  <a:pt x="55050" y="43469"/>
                </a:cubicBezTo>
                <a:cubicBezTo>
                  <a:pt x="69329" y="39186"/>
                  <a:pt x="75754" y="31809"/>
                  <a:pt x="85907" y="21576"/>
                </a:cubicBezTo>
                <a:cubicBezTo>
                  <a:pt x="94474" y="13009"/>
                  <a:pt x="102406" y="3887"/>
                  <a:pt x="114146" y="0"/>
                </a:cubicBezTo>
                <a:lnTo>
                  <a:pt x="125490" y="1190"/>
                </a:lnTo>
                <a:cubicBezTo>
                  <a:pt x="123031" y="48149"/>
                  <a:pt x="35457" y="122634"/>
                  <a:pt x="3887" y="154205"/>
                </a:cubicBezTo>
                <a:cubicBezTo>
                  <a:pt x="5315" y="135167"/>
                  <a:pt x="8725" y="116685"/>
                  <a:pt x="0" y="99075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93B8D129-9A5B-2276-9AD8-2F21DE87147C}"/>
              </a:ext>
            </a:extLst>
          </p:cNvPr>
          <p:cNvSpPr/>
          <p:nvPr/>
        </p:nvSpPr>
        <p:spPr>
          <a:xfrm>
            <a:off x="2666776" y="505775"/>
            <a:ext cx="98674" cy="163406"/>
          </a:xfrm>
          <a:custGeom>
            <a:avLst/>
            <a:gdLst>
              <a:gd name="connsiteX0" fmla="*/ 9356 w 98674"/>
              <a:gd name="connsiteY0" fmla="*/ 92888 h 163406"/>
              <a:gd name="connsiteX1" fmla="*/ 789 w 98674"/>
              <a:gd name="connsiteY1" fmla="*/ 8646 h 163406"/>
              <a:gd name="connsiteX2" fmla="*/ 7214 w 98674"/>
              <a:gd name="connsiteY2" fmla="*/ 0 h 163406"/>
              <a:gd name="connsiteX3" fmla="*/ 98674 w 98674"/>
              <a:gd name="connsiteY3" fmla="*/ 163406 h 163406"/>
              <a:gd name="connsiteX4" fmla="*/ 50445 w 98674"/>
              <a:gd name="connsiteY4" fmla="*/ 147859 h 163406"/>
              <a:gd name="connsiteX5" fmla="*/ 9356 w 98674"/>
              <a:gd name="connsiteY5" fmla="*/ 92888 h 16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674" h="163406">
                <a:moveTo>
                  <a:pt x="9356" y="92888"/>
                </a:moveTo>
                <a:cubicBezTo>
                  <a:pt x="4358" y="65045"/>
                  <a:pt x="-2305" y="36965"/>
                  <a:pt x="789" y="8646"/>
                </a:cubicBezTo>
                <a:lnTo>
                  <a:pt x="7214" y="0"/>
                </a:lnTo>
                <a:cubicBezTo>
                  <a:pt x="59012" y="33474"/>
                  <a:pt x="58536" y="121285"/>
                  <a:pt x="98674" y="163406"/>
                </a:cubicBezTo>
                <a:cubicBezTo>
                  <a:pt x="79081" y="163168"/>
                  <a:pt x="66707" y="157616"/>
                  <a:pt x="50445" y="147859"/>
                </a:cubicBezTo>
                <a:cubicBezTo>
                  <a:pt x="40054" y="125331"/>
                  <a:pt x="26728" y="110418"/>
                  <a:pt x="9356" y="92888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4BB848BF-4735-2040-C379-998397EEDDD5}"/>
              </a:ext>
            </a:extLst>
          </p:cNvPr>
          <p:cNvSpPr/>
          <p:nvPr/>
        </p:nvSpPr>
        <p:spPr>
          <a:xfrm>
            <a:off x="9910581" y="120420"/>
            <a:ext cx="163802" cy="100616"/>
          </a:xfrm>
          <a:custGeom>
            <a:avLst/>
            <a:gdLst>
              <a:gd name="connsiteX0" fmla="*/ 0 w 163802"/>
              <a:gd name="connsiteY0" fmla="*/ 95984 h 100616"/>
              <a:gd name="connsiteX1" fmla="*/ 55685 w 163802"/>
              <a:gd name="connsiteY1" fmla="*/ 37126 h 100616"/>
              <a:gd name="connsiteX2" fmla="*/ 114226 w 163802"/>
              <a:gd name="connsiteY2" fmla="*/ 24593 h 100616"/>
              <a:gd name="connsiteX3" fmla="*/ 160709 w 163802"/>
              <a:gd name="connsiteY3" fmla="*/ 3 h 100616"/>
              <a:gd name="connsiteX4" fmla="*/ 159122 w 163802"/>
              <a:gd name="connsiteY4" fmla="*/ 14439 h 100616"/>
              <a:gd name="connsiteX5" fmla="*/ 163803 w 163802"/>
              <a:gd name="connsiteY5" fmla="*/ 18882 h 100616"/>
              <a:gd name="connsiteX6" fmla="*/ 58461 w 163802"/>
              <a:gd name="connsiteY6" fmla="*/ 90749 h 100616"/>
              <a:gd name="connsiteX7" fmla="*/ 7932 w 163802"/>
              <a:gd name="connsiteY7" fmla="*/ 98522 h 100616"/>
              <a:gd name="connsiteX8" fmla="*/ 0 w 163802"/>
              <a:gd name="connsiteY8" fmla="*/ 95984 h 10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802" h="100616">
                <a:moveTo>
                  <a:pt x="0" y="95984"/>
                </a:moveTo>
                <a:cubicBezTo>
                  <a:pt x="23400" y="82023"/>
                  <a:pt x="36727" y="56164"/>
                  <a:pt x="55685" y="37126"/>
                </a:cubicBezTo>
                <a:cubicBezTo>
                  <a:pt x="82020" y="10632"/>
                  <a:pt x="88921" y="34429"/>
                  <a:pt x="114226" y="24593"/>
                </a:cubicBezTo>
                <a:cubicBezTo>
                  <a:pt x="136277" y="16026"/>
                  <a:pt x="131677" y="-235"/>
                  <a:pt x="160709" y="3"/>
                </a:cubicBezTo>
                <a:lnTo>
                  <a:pt x="159122" y="14439"/>
                </a:lnTo>
                <a:lnTo>
                  <a:pt x="163803" y="18882"/>
                </a:lnTo>
                <a:cubicBezTo>
                  <a:pt x="138498" y="48152"/>
                  <a:pt x="93839" y="75360"/>
                  <a:pt x="58461" y="90749"/>
                </a:cubicBezTo>
                <a:cubicBezTo>
                  <a:pt x="42835" y="99791"/>
                  <a:pt x="25621" y="103202"/>
                  <a:pt x="7932" y="98522"/>
                </a:cubicBezTo>
                <a:cubicBezTo>
                  <a:pt x="5156" y="97729"/>
                  <a:pt x="2538" y="96856"/>
                  <a:pt x="0" y="95984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EA90BC61-FC4D-9CDB-3F95-9CFF41118AC2}"/>
              </a:ext>
            </a:extLst>
          </p:cNvPr>
          <p:cNvSpPr/>
          <p:nvPr/>
        </p:nvSpPr>
        <p:spPr>
          <a:xfrm>
            <a:off x="6269335" y="1969608"/>
            <a:ext cx="60296" cy="153649"/>
          </a:xfrm>
          <a:custGeom>
            <a:avLst/>
            <a:gdLst>
              <a:gd name="connsiteX0" fmla="*/ 27988 w 60296"/>
              <a:gd name="connsiteY0" fmla="*/ 0 h 153649"/>
              <a:gd name="connsiteX1" fmla="*/ 31161 w 60296"/>
              <a:gd name="connsiteY1" fmla="*/ 714 h 153649"/>
              <a:gd name="connsiteX2" fmla="*/ 56544 w 60296"/>
              <a:gd name="connsiteY2" fmla="*/ 14754 h 153649"/>
              <a:gd name="connsiteX3" fmla="*/ 23387 w 60296"/>
              <a:gd name="connsiteY3" fmla="*/ 149049 h 153649"/>
              <a:gd name="connsiteX4" fmla="*/ 10299 w 60296"/>
              <a:gd name="connsiteY4" fmla="*/ 153649 h 153649"/>
              <a:gd name="connsiteX5" fmla="*/ 3318 w 60296"/>
              <a:gd name="connsiteY5" fmla="*/ 131042 h 153649"/>
              <a:gd name="connsiteX6" fmla="*/ 27988 w 60296"/>
              <a:gd name="connsiteY6" fmla="*/ 0 h 153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296" h="153649">
                <a:moveTo>
                  <a:pt x="27988" y="0"/>
                </a:moveTo>
                <a:cubicBezTo>
                  <a:pt x="29019" y="238"/>
                  <a:pt x="30130" y="397"/>
                  <a:pt x="31161" y="714"/>
                </a:cubicBezTo>
                <a:cubicBezTo>
                  <a:pt x="39251" y="2935"/>
                  <a:pt x="52419" y="7298"/>
                  <a:pt x="56544" y="14754"/>
                </a:cubicBezTo>
                <a:cubicBezTo>
                  <a:pt x="72250" y="43231"/>
                  <a:pt x="34254" y="120334"/>
                  <a:pt x="23387" y="149049"/>
                </a:cubicBezTo>
                <a:cubicBezTo>
                  <a:pt x="19817" y="152063"/>
                  <a:pt x="14741" y="152459"/>
                  <a:pt x="10299" y="153649"/>
                </a:cubicBezTo>
                <a:cubicBezTo>
                  <a:pt x="4984" y="145955"/>
                  <a:pt x="4350" y="140006"/>
                  <a:pt x="3318" y="131042"/>
                </a:cubicBezTo>
                <a:cubicBezTo>
                  <a:pt x="-2314" y="80830"/>
                  <a:pt x="-4456" y="40851"/>
                  <a:pt x="2798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1F46A057-592A-DB09-13F8-DB8C6C20737E}"/>
              </a:ext>
            </a:extLst>
          </p:cNvPr>
          <p:cNvSpPr/>
          <p:nvPr/>
        </p:nvSpPr>
        <p:spPr>
          <a:xfrm>
            <a:off x="6360509" y="1987535"/>
            <a:ext cx="104164" cy="140164"/>
          </a:xfrm>
          <a:custGeom>
            <a:avLst/>
            <a:gdLst>
              <a:gd name="connsiteX0" fmla="*/ 62224 w 104164"/>
              <a:gd name="connsiteY0" fmla="*/ 0 h 140164"/>
              <a:gd name="connsiteX1" fmla="*/ 104106 w 104164"/>
              <a:gd name="connsiteY1" fmla="*/ 7853 h 140164"/>
              <a:gd name="connsiteX2" fmla="*/ 22483 w 104164"/>
              <a:gd name="connsiteY2" fmla="*/ 114305 h 140164"/>
              <a:gd name="connsiteX3" fmla="*/ 7173 w 104164"/>
              <a:gd name="connsiteY3" fmla="*/ 140164 h 140164"/>
              <a:gd name="connsiteX4" fmla="*/ 272 w 104164"/>
              <a:gd name="connsiteY4" fmla="*/ 138974 h 140164"/>
              <a:gd name="connsiteX5" fmla="*/ 62224 w 104164"/>
              <a:gd name="connsiteY5" fmla="*/ 0 h 140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164" h="140164">
                <a:moveTo>
                  <a:pt x="62224" y="0"/>
                </a:moveTo>
                <a:cubicBezTo>
                  <a:pt x="78803" y="555"/>
                  <a:pt x="89352" y="-952"/>
                  <a:pt x="104106" y="7853"/>
                </a:cubicBezTo>
                <a:cubicBezTo>
                  <a:pt x="106328" y="39265"/>
                  <a:pt x="44693" y="88604"/>
                  <a:pt x="22483" y="114305"/>
                </a:cubicBezTo>
                <a:lnTo>
                  <a:pt x="7173" y="140164"/>
                </a:lnTo>
                <a:lnTo>
                  <a:pt x="272" y="138974"/>
                </a:lnTo>
                <a:cubicBezTo>
                  <a:pt x="-3535" y="91380"/>
                  <a:pt x="33350" y="34744"/>
                  <a:pt x="6222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11607776-14FE-0ED9-E9C4-BA0D23625CC0}"/>
              </a:ext>
            </a:extLst>
          </p:cNvPr>
          <p:cNvSpPr/>
          <p:nvPr/>
        </p:nvSpPr>
        <p:spPr>
          <a:xfrm>
            <a:off x="10531761" y="3895976"/>
            <a:ext cx="171814" cy="95188"/>
          </a:xfrm>
          <a:custGeom>
            <a:avLst/>
            <a:gdLst>
              <a:gd name="connsiteX0" fmla="*/ 162692 w 171814"/>
              <a:gd name="connsiteY0" fmla="*/ 0 h 95188"/>
              <a:gd name="connsiteX1" fmla="*/ 171815 w 171814"/>
              <a:gd name="connsiteY1" fmla="*/ 5315 h 95188"/>
              <a:gd name="connsiteX2" fmla="*/ 167055 w 171814"/>
              <a:gd name="connsiteY2" fmla="*/ 12216 h 95188"/>
              <a:gd name="connsiteX3" fmla="*/ 5394 w 171814"/>
              <a:gd name="connsiteY3" fmla="*/ 95188 h 95188"/>
              <a:gd name="connsiteX4" fmla="*/ 0 w 171814"/>
              <a:gd name="connsiteY4" fmla="*/ 77261 h 95188"/>
              <a:gd name="connsiteX5" fmla="*/ 5156 w 171814"/>
              <a:gd name="connsiteY5" fmla="*/ 63459 h 95188"/>
              <a:gd name="connsiteX6" fmla="*/ 162692 w 171814"/>
              <a:gd name="connsiteY6" fmla="*/ 0 h 9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814" h="95188">
                <a:moveTo>
                  <a:pt x="162692" y="0"/>
                </a:moveTo>
                <a:lnTo>
                  <a:pt x="171815" y="5315"/>
                </a:lnTo>
                <a:cubicBezTo>
                  <a:pt x="170625" y="7218"/>
                  <a:pt x="168721" y="10391"/>
                  <a:pt x="167055" y="12216"/>
                </a:cubicBezTo>
                <a:cubicBezTo>
                  <a:pt x="142941" y="38155"/>
                  <a:pt x="38155" y="93602"/>
                  <a:pt x="5394" y="95188"/>
                </a:cubicBezTo>
                <a:lnTo>
                  <a:pt x="0" y="77261"/>
                </a:lnTo>
                <a:cubicBezTo>
                  <a:pt x="1190" y="72184"/>
                  <a:pt x="2221" y="67822"/>
                  <a:pt x="5156" y="63459"/>
                </a:cubicBezTo>
                <a:cubicBezTo>
                  <a:pt x="29191" y="27605"/>
                  <a:pt x="121365" y="11581"/>
                  <a:pt x="162692" y="0"/>
                </a:cubicBezTo>
                <a:close/>
              </a:path>
            </a:pathLst>
          </a:custGeom>
          <a:solidFill>
            <a:srgbClr val="4E8D8D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DFE8396B-3B15-724F-FE82-AAED9361AC10}"/>
              </a:ext>
            </a:extLst>
          </p:cNvPr>
          <p:cNvSpPr/>
          <p:nvPr/>
        </p:nvSpPr>
        <p:spPr>
          <a:xfrm>
            <a:off x="839325" y="6066739"/>
            <a:ext cx="138255" cy="82178"/>
          </a:xfrm>
          <a:custGeom>
            <a:avLst/>
            <a:gdLst>
              <a:gd name="connsiteX0" fmla="*/ 10703 w 138255"/>
              <a:gd name="connsiteY0" fmla="*/ 0 h 82178"/>
              <a:gd name="connsiteX1" fmla="*/ 138255 w 138255"/>
              <a:gd name="connsiteY1" fmla="*/ 74722 h 82178"/>
              <a:gd name="connsiteX2" fmla="*/ 133972 w 138255"/>
              <a:gd name="connsiteY2" fmla="*/ 82179 h 82178"/>
              <a:gd name="connsiteX3" fmla="*/ 1184 w 138255"/>
              <a:gd name="connsiteY3" fmla="*/ 44580 h 82178"/>
              <a:gd name="connsiteX4" fmla="*/ 10703 w 138255"/>
              <a:gd name="connsiteY4" fmla="*/ 0 h 82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255" h="82178">
                <a:moveTo>
                  <a:pt x="10703" y="0"/>
                </a:moveTo>
                <a:cubicBezTo>
                  <a:pt x="50523" y="11740"/>
                  <a:pt x="112713" y="41882"/>
                  <a:pt x="138255" y="74722"/>
                </a:cubicBezTo>
                <a:lnTo>
                  <a:pt x="133972" y="82179"/>
                </a:lnTo>
                <a:cubicBezTo>
                  <a:pt x="93279" y="70994"/>
                  <a:pt x="29899" y="78847"/>
                  <a:pt x="1184" y="44580"/>
                </a:cubicBezTo>
                <a:cubicBezTo>
                  <a:pt x="-2465" y="24828"/>
                  <a:pt x="2771" y="17848"/>
                  <a:pt x="10703" y="0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C1225D0F-824D-2D12-8491-81A5FF6FC784}"/>
              </a:ext>
            </a:extLst>
          </p:cNvPr>
          <p:cNvSpPr/>
          <p:nvPr/>
        </p:nvSpPr>
        <p:spPr>
          <a:xfrm>
            <a:off x="3144298" y="209820"/>
            <a:ext cx="115335" cy="93442"/>
          </a:xfrm>
          <a:custGeom>
            <a:avLst/>
            <a:gdLst>
              <a:gd name="connsiteX0" fmla="*/ 56795 w 115335"/>
              <a:gd name="connsiteY0" fmla="*/ 0 h 93442"/>
              <a:gd name="connsiteX1" fmla="*/ 115336 w 115335"/>
              <a:gd name="connsiteY1" fmla="*/ 66394 h 93442"/>
              <a:gd name="connsiteX2" fmla="*/ 34823 w 115335"/>
              <a:gd name="connsiteY2" fmla="*/ 93443 h 93442"/>
              <a:gd name="connsiteX3" fmla="*/ 8884 w 115335"/>
              <a:gd name="connsiteY3" fmla="*/ 84876 h 93442"/>
              <a:gd name="connsiteX4" fmla="*/ 0 w 115335"/>
              <a:gd name="connsiteY4" fmla="*/ 69963 h 93442"/>
              <a:gd name="connsiteX5" fmla="*/ 14278 w 115335"/>
              <a:gd name="connsiteY5" fmla="*/ 56002 h 93442"/>
              <a:gd name="connsiteX6" fmla="*/ 56795 w 115335"/>
              <a:gd name="connsiteY6" fmla="*/ 0 h 9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335" h="93442">
                <a:moveTo>
                  <a:pt x="56795" y="0"/>
                </a:moveTo>
                <a:cubicBezTo>
                  <a:pt x="79085" y="18244"/>
                  <a:pt x="97092" y="44183"/>
                  <a:pt x="115336" y="66394"/>
                </a:cubicBezTo>
                <a:lnTo>
                  <a:pt x="34823" y="93443"/>
                </a:lnTo>
                <a:cubicBezTo>
                  <a:pt x="24828" y="92094"/>
                  <a:pt x="17530" y="90429"/>
                  <a:pt x="8884" y="84876"/>
                </a:cubicBezTo>
                <a:cubicBezTo>
                  <a:pt x="872" y="79799"/>
                  <a:pt x="1904" y="79323"/>
                  <a:pt x="0" y="69963"/>
                </a:cubicBezTo>
                <a:cubicBezTo>
                  <a:pt x="4680" y="63776"/>
                  <a:pt x="7377" y="59730"/>
                  <a:pt x="14278" y="56002"/>
                </a:cubicBezTo>
                <a:cubicBezTo>
                  <a:pt x="43866" y="39900"/>
                  <a:pt x="45056" y="30777"/>
                  <a:pt x="56795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81F5ACE5-D262-FBE7-0F31-03670D72EE1A}"/>
              </a:ext>
            </a:extLst>
          </p:cNvPr>
          <p:cNvSpPr/>
          <p:nvPr/>
        </p:nvSpPr>
        <p:spPr>
          <a:xfrm>
            <a:off x="9761452" y="124230"/>
            <a:ext cx="99031" cy="121602"/>
          </a:xfrm>
          <a:custGeom>
            <a:avLst/>
            <a:gdLst>
              <a:gd name="connsiteX0" fmla="*/ 0 w 99031"/>
              <a:gd name="connsiteY0" fmla="*/ 67346 h 121602"/>
              <a:gd name="connsiteX1" fmla="*/ 15072 w 99031"/>
              <a:gd name="connsiteY1" fmla="*/ 36965 h 121602"/>
              <a:gd name="connsiteX2" fmla="*/ 75754 w 99031"/>
              <a:gd name="connsiteY2" fmla="*/ 54892 h 121602"/>
              <a:gd name="connsiteX3" fmla="*/ 82496 w 99031"/>
              <a:gd name="connsiteY3" fmla="*/ 0 h 121602"/>
              <a:gd name="connsiteX4" fmla="*/ 98838 w 99031"/>
              <a:gd name="connsiteY4" fmla="*/ 42279 h 121602"/>
              <a:gd name="connsiteX5" fmla="*/ 11264 w 99031"/>
              <a:gd name="connsiteY5" fmla="*/ 121603 h 121602"/>
              <a:gd name="connsiteX6" fmla="*/ 13723 w 99031"/>
              <a:gd name="connsiteY6" fmla="*/ 109149 h 121602"/>
              <a:gd name="connsiteX7" fmla="*/ 0 w 99031"/>
              <a:gd name="connsiteY7" fmla="*/ 67346 h 12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31" h="121602">
                <a:moveTo>
                  <a:pt x="0" y="67346"/>
                </a:moveTo>
                <a:cubicBezTo>
                  <a:pt x="3014" y="53861"/>
                  <a:pt x="5790" y="47197"/>
                  <a:pt x="15072" y="36965"/>
                </a:cubicBezTo>
                <a:cubicBezTo>
                  <a:pt x="41249" y="35775"/>
                  <a:pt x="52195" y="59968"/>
                  <a:pt x="75754" y="54892"/>
                </a:cubicBezTo>
                <a:cubicBezTo>
                  <a:pt x="80038" y="39265"/>
                  <a:pt x="74326" y="11026"/>
                  <a:pt x="82496" y="0"/>
                </a:cubicBezTo>
                <a:cubicBezTo>
                  <a:pt x="90191" y="13247"/>
                  <a:pt x="100582" y="26415"/>
                  <a:pt x="98838" y="42279"/>
                </a:cubicBezTo>
                <a:cubicBezTo>
                  <a:pt x="78133" y="76468"/>
                  <a:pt x="50529" y="108911"/>
                  <a:pt x="11264" y="121603"/>
                </a:cubicBezTo>
                <a:cubicBezTo>
                  <a:pt x="12216" y="117478"/>
                  <a:pt x="13168" y="113353"/>
                  <a:pt x="13723" y="109149"/>
                </a:cubicBezTo>
                <a:cubicBezTo>
                  <a:pt x="16500" y="89477"/>
                  <a:pt x="11264" y="82258"/>
                  <a:pt x="0" y="67346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B5A2406D-E30E-81C4-836D-0BC024B07819}"/>
              </a:ext>
            </a:extLst>
          </p:cNvPr>
          <p:cNvSpPr/>
          <p:nvPr/>
        </p:nvSpPr>
        <p:spPr>
          <a:xfrm>
            <a:off x="1143045" y="1778518"/>
            <a:ext cx="95588" cy="125172"/>
          </a:xfrm>
          <a:custGeom>
            <a:avLst/>
            <a:gdLst>
              <a:gd name="connsiteX0" fmla="*/ 9126 w 95588"/>
              <a:gd name="connsiteY0" fmla="*/ 0 h 125172"/>
              <a:gd name="connsiteX1" fmla="*/ 95589 w 95588"/>
              <a:gd name="connsiteY1" fmla="*/ 125172 h 125172"/>
              <a:gd name="connsiteX2" fmla="*/ 87498 w 95588"/>
              <a:gd name="connsiteY2" fmla="*/ 122237 h 125172"/>
              <a:gd name="connsiteX3" fmla="*/ 4446 w 95588"/>
              <a:gd name="connsiteY3" fmla="*/ 56399 h 125172"/>
              <a:gd name="connsiteX4" fmla="*/ 9126 w 95588"/>
              <a:gd name="connsiteY4" fmla="*/ 0 h 12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8" h="125172">
                <a:moveTo>
                  <a:pt x="9126" y="0"/>
                </a:moveTo>
                <a:cubicBezTo>
                  <a:pt x="35938" y="32285"/>
                  <a:pt x="93685" y="83131"/>
                  <a:pt x="95589" y="125172"/>
                </a:cubicBezTo>
                <a:cubicBezTo>
                  <a:pt x="92892" y="124220"/>
                  <a:pt x="90195" y="123189"/>
                  <a:pt x="87498" y="122237"/>
                </a:cubicBezTo>
                <a:cubicBezTo>
                  <a:pt x="56403" y="110339"/>
                  <a:pt x="17455" y="89080"/>
                  <a:pt x="4446" y="56399"/>
                </a:cubicBezTo>
                <a:cubicBezTo>
                  <a:pt x="-4041" y="34902"/>
                  <a:pt x="798" y="19910"/>
                  <a:pt x="912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88DA1BB5-0840-103B-FBB7-B4854667F069}"/>
              </a:ext>
            </a:extLst>
          </p:cNvPr>
          <p:cNvSpPr/>
          <p:nvPr/>
        </p:nvSpPr>
        <p:spPr>
          <a:xfrm>
            <a:off x="9456454" y="2176642"/>
            <a:ext cx="71275" cy="95222"/>
          </a:xfrm>
          <a:custGeom>
            <a:avLst/>
            <a:gdLst>
              <a:gd name="connsiteX0" fmla="*/ 44738 w 71275"/>
              <a:gd name="connsiteY0" fmla="*/ 0 h 95222"/>
              <a:gd name="connsiteX1" fmla="*/ 60920 w 71275"/>
              <a:gd name="connsiteY1" fmla="*/ 2459 h 95222"/>
              <a:gd name="connsiteX2" fmla="*/ 70201 w 71275"/>
              <a:gd name="connsiteY2" fmla="*/ 28794 h 95222"/>
              <a:gd name="connsiteX3" fmla="*/ 54654 w 71275"/>
              <a:gd name="connsiteY3" fmla="*/ 88287 h 95222"/>
              <a:gd name="connsiteX4" fmla="*/ 15785 w 71275"/>
              <a:gd name="connsiteY4" fmla="*/ 92253 h 95222"/>
              <a:gd name="connsiteX5" fmla="*/ 0 w 71275"/>
              <a:gd name="connsiteY5" fmla="*/ 78054 h 95222"/>
              <a:gd name="connsiteX6" fmla="*/ 44738 w 71275"/>
              <a:gd name="connsiteY6" fmla="*/ 0 h 95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275" h="95222">
                <a:moveTo>
                  <a:pt x="44738" y="0"/>
                </a:moveTo>
                <a:lnTo>
                  <a:pt x="60920" y="2459"/>
                </a:lnTo>
                <a:cubicBezTo>
                  <a:pt x="67187" y="11105"/>
                  <a:pt x="68852" y="18403"/>
                  <a:pt x="70201" y="28794"/>
                </a:cubicBezTo>
                <a:cubicBezTo>
                  <a:pt x="73533" y="52829"/>
                  <a:pt x="69329" y="68853"/>
                  <a:pt x="54654" y="88287"/>
                </a:cubicBezTo>
                <a:cubicBezTo>
                  <a:pt x="37202" y="97568"/>
                  <a:pt x="35457" y="96061"/>
                  <a:pt x="15785" y="92253"/>
                </a:cubicBezTo>
                <a:lnTo>
                  <a:pt x="0" y="78054"/>
                </a:lnTo>
                <a:cubicBezTo>
                  <a:pt x="1349" y="41010"/>
                  <a:pt x="38869" y="33395"/>
                  <a:pt x="4473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215ACAC2-F294-DFE9-E6D4-31A4CA81DDE4}"/>
              </a:ext>
            </a:extLst>
          </p:cNvPr>
          <p:cNvSpPr/>
          <p:nvPr/>
        </p:nvSpPr>
        <p:spPr>
          <a:xfrm>
            <a:off x="6141690" y="2521144"/>
            <a:ext cx="119143" cy="112321"/>
          </a:xfrm>
          <a:custGeom>
            <a:avLst/>
            <a:gdLst>
              <a:gd name="connsiteX0" fmla="*/ 0 w 119143"/>
              <a:gd name="connsiteY0" fmla="*/ 33474 h 112321"/>
              <a:gd name="connsiteX1" fmla="*/ 9836 w 119143"/>
              <a:gd name="connsiteY1" fmla="*/ 27525 h 112321"/>
              <a:gd name="connsiteX2" fmla="*/ 60682 w 119143"/>
              <a:gd name="connsiteY2" fmla="*/ 35061 h 112321"/>
              <a:gd name="connsiteX3" fmla="*/ 119144 w 119143"/>
              <a:gd name="connsiteY3" fmla="*/ 0 h 112321"/>
              <a:gd name="connsiteX4" fmla="*/ 24987 w 119143"/>
              <a:gd name="connsiteY4" fmla="*/ 112322 h 112321"/>
              <a:gd name="connsiteX5" fmla="*/ 0 w 119143"/>
              <a:gd name="connsiteY5" fmla="*/ 33474 h 112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143" h="112321">
                <a:moveTo>
                  <a:pt x="0" y="33474"/>
                </a:moveTo>
                <a:lnTo>
                  <a:pt x="9836" y="27525"/>
                </a:lnTo>
                <a:cubicBezTo>
                  <a:pt x="29032" y="36013"/>
                  <a:pt x="39979" y="43073"/>
                  <a:pt x="60682" y="35061"/>
                </a:cubicBezTo>
                <a:cubicBezTo>
                  <a:pt x="80434" y="27446"/>
                  <a:pt x="100661" y="11026"/>
                  <a:pt x="119144" y="0"/>
                </a:cubicBezTo>
                <a:cubicBezTo>
                  <a:pt x="95823" y="41962"/>
                  <a:pt x="50291" y="67901"/>
                  <a:pt x="24987" y="112322"/>
                </a:cubicBezTo>
                <a:cubicBezTo>
                  <a:pt x="10153" y="87811"/>
                  <a:pt x="4839" y="61396"/>
                  <a:pt x="0" y="33474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AA680542-75B1-692F-7668-7DEC50DDC995}"/>
              </a:ext>
            </a:extLst>
          </p:cNvPr>
          <p:cNvSpPr/>
          <p:nvPr/>
        </p:nvSpPr>
        <p:spPr>
          <a:xfrm>
            <a:off x="890087" y="5931969"/>
            <a:ext cx="98678" cy="95188"/>
          </a:xfrm>
          <a:custGeom>
            <a:avLst/>
            <a:gdLst>
              <a:gd name="connsiteX0" fmla="*/ 32681 w 98678"/>
              <a:gd name="connsiteY0" fmla="*/ 0 h 95188"/>
              <a:gd name="connsiteX1" fmla="*/ 98678 w 98678"/>
              <a:gd name="connsiteY1" fmla="*/ 89239 h 95188"/>
              <a:gd name="connsiteX2" fmla="*/ 96061 w 98678"/>
              <a:gd name="connsiteY2" fmla="*/ 95188 h 95188"/>
              <a:gd name="connsiteX3" fmla="*/ 83448 w 98678"/>
              <a:gd name="connsiteY3" fmla="*/ 93681 h 95188"/>
              <a:gd name="connsiteX4" fmla="*/ 0 w 98678"/>
              <a:gd name="connsiteY4" fmla="*/ 47118 h 95188"/>
              <a:gd name="connsiteX5" fmla="*/ 32681 w 98678"/>
              <a:gd name="connsiteY5" fmla="*/ 0 h 9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678" h="95188">
                <a:moveTo>
                  <a:pt x="32681" y="0"/>
                </a:moveTo>
                <a:cubicBezTo>
                  <a:pt x="59651" y="24352"/>
                  <a:pt x="85114" y="55368"/>
                  <a:pt x="98678" y="89239"/>
                </a:cubicBezTo>
                <a:lnTo>
                  <a:pt x="96061" y="95188"/>
                </a:lnTo>
                <a:lnTo>
                  <a:pt x="83448" y="93681"/>
                </a:lnTo>
                <a:lnTo>
                  <a:pt x="0" y="47118"/>
                </a:lnTo>
                <a:lnTo>
                  <a:pt x="32681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762673F6-06F5-C206-4700-5E2CEEF68238}"/>
              </a:ext>
            </a:extLst>
          </p:cNvPr>
          <p:cNvSpPr/>
          <p:nvPr/>
        </p:nvSpPr>
        <p:spPr>
          <a:xfrm>
            <a:off x="957432" y="5818536"/>
            <a:ext cx="80200" cy="113987"/>
          </a:xfrm>
          <a:custGeom>
            <a:avLst/>
            <a:gdLst>
              <a:gd name="connsiteX0" fmla="*/ 38313 w 80200"/>
              <a:gd name="connsiteY0" fmla="*/ 0 h 113987"/>
              <a:gd name="connsiteX1" fmla="*/ 49101 w 80200"/>
              <a:gd name="connsiteY1" fmla="*/ 16420 h 113987"/>
              <a:gd name="connsiteX2" fmla="*/ 78768 w 80200"/>
              <a:gd name="connsiteY2" fmla="*/ 113988 h 113987"/>
              <a:gd name="connsiteX3" fmla="*/ 68218 w 80200"/>
              <a:gd name="connsiteY3" fmla="*/ 108038 h 113987"/>
              <a:gd name="connsiteX4" fmla="*/ 0 w 80200"/>
              <a:gd name="connsiteY4" fmla="*/ 47515 h 113987"/>
              <a:gd name="connsiteX5" fmla="*/ 38313 w 80200"/>
              <a:gd name="connsiteY5" fmla="*/ 0 h 11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200" h="113987">
                <a:moveTo>
                  <a:pt x="38313" y="0"/>
                </a:moveTo>
                <a:cubicBezTo>
                  <a:pt x="42359" y="5156"/>
                  <a:pt x="46166" y="10550"/>
                  <a:pt x="49101" y="16420"/>
                </a:cubicBezTo>
                <a:cubicBezTo>
                  <a:pt x="60682" y="39106"/>
                  <a:pt x="86542" y="90667"/>
                  <a:pt x="78768" y="113988"/>
                </a:cubicBezTo>
                <a:lnTo>
                  <a:pt x="68218" y="108038"/>
                </a:lnTo>
                <a:cubicBezTo>
                  <a:pt x="46721" y="86780"/>
                  <a:pt x="22845" y="67345"/>
                  <a:pt x="0" y="47515"/>
                </a:cubicBezTo>
                <a:lnTo>
                  <a:pt x="38313" y="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C071CFE6-9A17-B261-8A39-2B2642A1BB14}"/>
              </a:ext>
            </a:extLst>
          </p:cNvPr>
          <p:cNvSpPr/>
          <p:nvPr/>
        </p:nvSpPr>
        <p:spPr>
          <a:xfrm>
            <a:off x="2938216" y="280814"/>
            <a:ext cx="166975" cy="101454"/>
          </a:xfrm>
          <a:custGeom>
            <a:avLst/>
            <a:gdLst>
              <a:gd name="connsiteX0" fmla="*/ 142782 w 166975"/>
              <a:gd name="connsiteY0" fmla="*/ 101455 h 101454"/>
              <a:gd name="connsiteX1" fmla="*/ 0 w 166975"/>
              <a:gd name="connsiteY1" fmla="*/ 0 h 101454"/>
              <a:gd name="connsiteX2" fmla="*/ 166976 w 166975"/>
              <a:gd name="connsiteY2" fmla="*/ 88684 h 101454"/>
              <a:gd name="connsiteX3" fmla="*/ 142782 w 166975"/>
              <a:gd name="connsiteY3" fmla="*/ 101455 h 10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975" h="101454">
                <a:moveTo>
                  <a:pt x="142782" y="101455"/>
                </a:moveTo>
                <a:cubicBezTo>
                  <a:pt x="98599" y="62665"/>
                  <a:pt x="44024" y="39265"/>
                  <a:pt x="0" y="0"/>
                </a:cubicBezTo>
                <a:cubicBezTo>
                  <a:pt x="61714" y="19910"/>
                  <a:pt x="125966" y="34664"/>
                  <a:pt x="166976" y="88684"/>
                </a:cubicBezTo>
                <a:lnTo>
                  <a:pt x="142782" y="101455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3EBA3D74-063C-A9E4-89DD-A5623C5C430E}"/>
              </a:ext>
            </a:extLst>
          </p:cNvPr>
          <p:cNvSpPr/>
          <p:nvPr/>
        </p:nvSpPr>
        <p:spPr>
          <a:xfrm>
            <a:off x="8457376" y="4650449"/>
            <a:ext cx="140482" cy="87305"/>
          </a:xfrm>
          <a:custGeom>
            <a:avLst/>
            <a:gdLst>
              <a:gd name="connsiteX0" fmla="*/ 55606 w 140482"/>
              <a:gd name="connsiteY0" fmla="*/ 1082 h 87305"/>
              <a:gd name="connsiteX1" fmla="*/ 133422 w 140482"/>
              <a:gd name="connsiteY1" fmla="*/ 9331 h 87305"/>
              <a:gd name="connsiteX2" fmla="*/ 140482 w 140482"/>
              <a:gd name="connsiteY2" fmla="*/ 18533 h 87305"/>
              <a:gd name="connsiteX3" fmla="*/ 63459 w 140482"/>
              <a:gd name="connsiteY3" fmla="*/ 39712 h 87305"/>
              <a:gd name="connsiteX4" fmla="*/ 0 w 140482"/>
              <a:gd name="connsiteY4" fmla="*/ 87306 h 87305"/>
              <a:gd name="connsiteX5" fmla="*/ 55606 w 140482"/>
              <a:gd name="connsiteY5" fmla="*/ 1082 h 87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482" h="87305">
                <a:moveTo>
                  <a:pt x="55606" y="1082"/>
                </a:moveTo>
                <a:cubicBezTo>
                  <a:pt x="80752" y="-1536"/>
                  <a:pt x="109705" y="368"/>
                  <a:pt x="133422" y="9331"/>
                </a:cubicBezTo>
                <a:cubicBezTo>
                  <a:pt x="139133" y="11473"/>
                  <a:pt x="138340" y="13297"/>
                  <a:pt x="140482" y="18533"/>
                </a:cubicBezTo>
                <a:cubicBezTo>
                  <a:pt x="121683" y="37094"/>
                  <a:pt x="88525" y="36777"/>
                  <a:pt x="63459" y="39712"/>
                </a:cubicBezTo>
                <a:cubicBezTo>
                  <a:pt x="53940" y="62398"/>
                  <a:pt x="20784" y="75883"/>
                  <a:pt x="0" y="87306"/>
                </a:cubicBezTo>
                <a:cubicBezTo>
                  <a:pt x="23083" y="64064"/>
                  <a:pt x="47673" y="33446"/>
                  <a:pt x="55606" y="1082"/>
                </a:cubicBez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239E67C2-8995-48B8-7F9C-3F0551A56EAB}"/>
              </a:ext>
            </a:extLst>
          </p:cNvPr>
          <p:cNvSpPr/>
          <p:nvPr/>
        </p:nvSpPr>
        <p:spPr>
          <a:xfrm>
            <a:off x="11161684" y="1034386"/>
            <a:ext cx="116952" cy="95822"/>
          </a:xfrm>
          <a:custGeom>
            <a:avLst/>
            <a:gdLst>
              <a:gd name="connsiteX0" fmla="*/ 1094 w 116952"/>
              <a:gd name="connsiteY0" fmla="*/ 0 h 95822"/>
              <a:gd name="connsiteX1" fmla="*/ 30048 w 116952"/>
              <a:gd name="connsiteY1" fmla="*/ 34347 h 95822"/>
              <a:gd name="connsiteX2" fmla="*/ 112702 w 116952"/>
              <a:gd name="connsiteY2" fmla="*/ 77896 h 95822"/>
              <a:gd name="connsiteX3" fmla="*/ 116113 w 116952"/>
              <a:gd name="connsiteY3" fmla="*/ 95823 h 95822"/>
              <a:gd name="connsiteX4" fmla="*/ 7757 w 116952"/>
              <a:gd name="connsiteY4" fmla="*/ 55764 h 95822"/>
              <a:gd name="connsiteX5" fmla="*/ 1094 w 116952"/>
              <a:gd name="connsiteY5" fmla="*/ 0 h 9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952" h="95822">
                <a:moveTo>
                  <a:pt x="1094" y="0"/>
                </a:moveTo>
                <a:cubicBezTo>
                  <a:pt x="22829" y="4997"/>
                  <a:pt x="11962" y="21576"/>
                  <a:pt x="30048" y="34347"/>
                </a:cubicBezTo>
                <a:cubicBezTo>
                  <a:pt x="54083" y="51402"/>
                  <a:pt x="93348" y="54971"/>
                  <a:pt x="112702" y="77896"/>
                </a:cubicBezTo>
                <a:cubicBezTo>
                  <a:pt x="118573" y="84876"/>
                  <a:pt x="116906" y="86859"/>
                  <a:pt x="116113" y="95823"/>
                </a:cubicBezTo>
                <a:cubicBezTo>
                  <a:pt x="81131" y="80831"/>
                  <a:pt x="37742" y="78609"/>
                  <a:pt x="7757" y="55764"/>
                </a:cubicBezTo>
                <a:cubicBezTo>
                  <a:pt x="-2872" y="35220"/>
                  <a:pt x="222" y="22766"/>
                  <a:pt x="1094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D844A03F-6EE2-C95A-FD74-9697E8AC58AF}"/>
              </a:ext>
            </a:extLst>
          </p:cNvPr>
          <p:cNvSpPr/>
          <p:nvPr/>
        </p:nvSpPr>
        <p:spPr>
          <a:xfrm>
            <a:off x="857247" y="6188717"/>
            <a:ext cx="150079" cy="53915"/>
          </a:xfrm>
          <a:custGeom>
            <a:avLst/>
            <a:gdLst>
              <a:gd name="connsiteX0" fmla="*/ 0 w 150079"/>
              <a:gd name="connsiteY0" fmla="*/ 1212 h 53915"/>
              <a:gd name="connsiteX1" fmla="*/ 16658 w 150079"/>
              <a:gd name="connsiteY1" fmla="*/ 22 h 53915"/>
              <a:gd name="connsiteX2" fmla="*/ 150080 w 150079"/>
              <a:gd name="connsiteY2" fmla="*/ 53803 h 53915"/>
              <a:gd name="connsiteX3" fmla="*/ 143099 w 150079"/>
              <a:gd name="connsiteY3" fmla="*/ 53882 h 53915"/>
              <a:gd name="connsiteX4" fmla="*/ 0 w 150079"/>
              <a:gd name="connsiteY4" fmla="*/ 1212 h 53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079" h="53915">
                <a:moveTo>
                  <a:pt x="0" y="1212"/>
                </a:moveTo>
                <a:cubicBezTo>
                  <a:pt x="5632" y="577"/>
                  <a:pt x="10947" y="101"/>
                  <a:pt x="16658" y="22"/>
                </a:cubicBezTo>
                <a:cubicBezTo>
                  <a:pt x="64807" y="-771"/>
                  <a:pt x="115733" y="20328"/>
                  <a:pt x="150080" y="53803"/>
                </a:cubicBezTo>
                <a:cubicBezTo>
                  <a:pt x="147779" y="53882"/>
                  <a:pt x="145400" y="53962"/>
                  <a:pt x="143099" y="53882"/>
                </a:cubicBezTo>
                <a:cubicBezTo>
                  <a:pt x="88684" y="52455"/>
                  <a:pt x="38948" y="40636"/>
                  <a:pt x="0" y="1212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5A031F64-EB7A-94D3-FB8F-8C1114103D78}"/>
              </a:ext>
            </a:extLst>
          </p:cNvPr>
          <p:cNvSpPr/>
          <p:nvPr/>
        </p:nvSpPr>
        <p:spPr>
          <a:xfrm>
            <a:off x="10333736" y="1223967"/>
            <a:ext cx="54768" cy="69727"/>
          </a:xfrm>
          <a:custGeom>
            <a:avLst/>
            <a:gdLst>
              <a:gd name="connsiteX0" fmla="*/ 987 w 54768"/>
              <a:gd name="connsiteY0" fmla="*/ 795 h 69727"/>
              <a:gd name="connsiteX1" fmla="*/ 31209 w 54768"/>
              <a:gd name="connsiteY1" fmla="*/ 1589 h 69727"/>
              <a:gd name="connsiteX2" fmla="*/ 54768 w 54768"/>
              <a:gd name="connsiteY2" fmla="*/ 29669 h 69727"/>
              <a:gd name="connsiteX3" fmla="*/ 37713 w 54768"/>
              <a:gd name="connsiteY3" fmla="*/ 63381 h 69727"/>
              <a:gd name="connsiteX4" fmla="*/ 17407 w 54768"/>
              <a:gd name="connsiteY4" fmla="*/ 69727 h 69727"/>
              <a:gd name="connsiteX5" fmla="*/ 11061 w 54768"/>
              <a:gd name="connsiteY5" fmla="*/ 64095 h 69727"/>
              <a:gd name="connsiteX6" fmla="*/ 987 w 54768"/>
              <a:gd name="connsiteY6" fmla="*/ 795 h 6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768" h="69727">
                <a:moveTo>
                  <a:pt x="987" y="795"/>
                </a:moveTo>
                <a:cubicBezTo>
                  <a:pt x="11854" y="-632"/>
                  <a:pt x="20500" y="2"/>
                  <a:pt x="31209" y="1589"/>
                </a:cubicBezTo>
                <a:cubicBezTo>
                  <a:pt x="44456" y="11821"/>
                  <a:pt x="48185" y="14518"/>
                  <a:pt x="54768" y="29669"/>
                </a:cubicBezTo>
                <a:cubicBezTo>
                  <a:pt x="51120" y="47913"/>
                  <a:pt x="50802" y="50372"/>
                  <a:pt x="37713" y="63381"/>
                </a:cubicBezTo>
                <a:cubicBezTo>
                  <a:pt x="29543" y="70600"/>
                  <a:pt x="28512" y="69489"/>
                  <a:pt x="17407" y="69727"/>
                </a:cubicBezTo>
                <a:cubicBezTo>
                  <a:pt x="14393" y="67427"/>
                  <a:pt x="13282" y="66872"/>
                  <a:pt x="11061" y="64095"/>
                </a:cubicBezTo>
                <a:cubicBezTo>
                  <a:pt x="-2741" y="47200"/>
                  <a:pt x="-203" y="21182"/>
                  <a:pt x="987" y="795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0344729E-4D6F-B266-6E8B-9D8B6E3AF3F6}"/>
              </a:ext>
            </a:extLst>
          </p:cNvPr>
          <p:cNvSpPr/>
          <p:nvPr/>
        </p:nvSpPr>
        <p:spPr>
          <a:xfrm>
            <a:off x="3249402" y="201332"/>
            <a:ext cx="95584" cy="58377"/>
          </a:xfrm>
          <a:custGeom>
            <a:avLst/>
            <a:gdLst>
              <a:gd name="connsiteX0" fmla="*/ 0 w 95584"/>
              <a:gd name="connsiteY0" fmla="*/ 0 h 58377"/>
              <a:gd name="connsiteX1" fmla="*/ 95585 w 95584"/>
              <a:gd name="connsiteY1" fmla="*/ 35537 h 58377"/>
              <a:gd name="connsiteX2" fmla="*/ 92094 w 95584"/>
              <a:gd name="connsiteY2" fmla="*/ 45056 h 58377"/>
              <a:gd name="connsiteX3" fmla="*/ 43628 w 95584"/>
              <a:gd name="connsiteY3" fmla="*/ 58144 h 58377"/>
              <a:gd name="connsiteX4" fmla="*/ 0 w 95584"/>
              <a:gd name="connsiteY4" fmla="*/ 0 h 58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4" h="58377">
                <a:moveTo>
                  <a:pt x="0" y="0"/>
                </a:moveTo>
                <a:cubicBezTo>
                  <a:pt x="30143" y="7218"/>
                  <a:pt x="71946" y="14754"/>
                  <a:pt x="95585" y="35537"/>
                </a:cubicBezTo>
                <a:lnTo>
                  <a:pt x="92094" y="45056"/>
                </a:lnTo>
                <a:cubicBezTo>
                  <a:pt x="75674" y="52274"/>
                  <a:pt x="62110" y="59810"/>
                  <a:pt x="43628" y="58144"/>
                </a:cubicBezTo>
                <a:cubicBezTo>
                  <a:pt x="23242" y="48546"/>
                  <a:pt x="11105" y="19276"/>
                  <a:pt x="0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5AA11A74-CE28-D852-62CC-1B190C90A346}"/>
              </a:ext>
            </a:extLst>
          </p:cNvPr>
          <p:cNvSpPr/>
          <p:nvPr/>
        </p:nvSpPr>
        <p:spPr>
          <a:xfrm>
            <a:off x="7869194" y="142474"/>
            <a:ext cx="92570" cy="48705"/>
          </a:xfrm>
          <a:custGeom>
            <a:avLst/>
            <a:gdLst>
              <a:gd name="connsiteX0" fmla="*/ 0 w 92570"/>
              <a:gd name="connsiteY0" fmla="*/ 35934 h 48705"/>
              <a:gd name="connsiteX1" fmla="*/ 83607 w 92570"/>
              <a:gd name="connsiteY1" fmla="*/ 794 h 48705"/>
              <a:gd name="connsiteX2" fmla="*/ 91619 w 92570"/>
              <a:gd name="connsiteY2" fmla="*/ 2618 h 48705"/>
              <a:gd name="connsiteX3" fmla="*/ 92571 w 92570"/>
              <a:gd name="connsiteY3" fmla="*/ 12375 h 48705"/>
              <a:gd name="connsiteX4" fmla="*/ 10471 w 92570"/>
              <a:gd name="connsiteY4" fmla="*/ 48705 h 48705"/>
              <a:gd name="connsiteX5" fmla="*/ 0 w 92570"/>
              <a:gd name="connsiteY5" fmla="*/ 35934 h 48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570" h="48705">
                <a:moveTo>
                  <a:pt x="0" y="35934"/>
                </a:moveTo>
                <a:cubicBezTo>
                  <a:pt x="24749" y="19355"/>
                  <a:pt x="52116" y="-4680"/>
                  <a:pt x="83607" y="794"/>
                </a:cubicBezTo>
                <a:cubicBezTo>
                  <a:pt x="86780" y="1349"/>
                  <a:pt x="88683" y="1904"/>
                  <a:pt x="91619" y="2618"/>
                </a:cubicBezTo>
                <a:lnTo>
                  <a:pt x="92571" y="12375"/>
                </a:lnTo>
                <a:cubicBezTo>
                  <a:pt x="68615" y="40218"/>
                  <a:pt x="45214" y="42597"/>
                  <a:pt x="10471" y="48705"/>
                </a:cubicBezTo>
                <a:lnTo>
                  <a:pt x="0" y="35934"/>
                </a:lnTo>
                <a:close/>
              </a:path>
            </a:pathLst>
          </a:custGeom>
          <a:solidFill>
            <a:srgbClr val="609B9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F5C42699-77B0-BAA9-6400-F1C8AD66503E}"/>
              </a:ext>
            </a:extLst>
          </p:cNvPr>
          <p:cNvSpPr/>
          <p:nvPr/>
        </p:nvSpPr>
        <p:spPr>
          <a:xfrm>
            <a:off x="3067290" y="219497"/>
            <a:ext cx="51866" cy="70042"/>
          </a:xfrm>
          <a:custGeom>
            <a:avLst/>
            <a:gdLst>
              <a:gd name="connsiteX0" fmla="*/ 1096 w 51866"/>
              <a:gd name="connsiteY0" fmla="*/ 0 h 70042"/>
              <a:gd name="connsiteX1" fmla="*/ 36474 w 51866"/>
              <a:gd name="connsiteY1" fmla="*/ 20862 h 70042"/>
              <a:gd name="connsiteX2" fmla="*/ 51863 w 51866"/>
              <a:gd name="connsiteY2" fmla="*/ 70043 h 70042"/>
              <a:gd name="connsiteX3" fmla="*/ 5220 w 51866"/>
              <a:gd name="connsiteY3" fmla="*/ 53147 h 70042"/>
              <a:gd name="connsiteX4" fmla="*/ 1096 w 51866"/>
              <a:gd name="connsiteY4" fmla="*/ 0 h 7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866" h="70042">
                <a:moveTo>
                  <a:pt x="1096" y="0"/>
                </a:moveTo>
                <a:cubicBezTo>
                  <a:pt x="14977" y="4045"/>
                  <a:pt x="26162" y="10788"/>
                  <a:pt x="36474" y="20862"/>
                </a:cubicBezTo>
                <a:cubicBezTo>
                  <a:pt x="50911" y="34902"/>
                  <a:pt x="51942" y="51243"/>
                  <a:pt x="51863" y="70043"/>
                </a:cubicBezTo>
                <a:cubicBezTo>
                  <a:pt x="30445" y="68535"/>
                  <a:pt x="21006" y="67821"/>
                  <a:pt x="5220" y="53147"/>
                </a:cubicBezTo>
                <a:cubicBezTo>
                  <a:pt x="-1601" y="34744"/>
                  <a:pt x="-253" y="19117"/>
                  <a:pt x="1096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8EC7602C-D698-5DBB-FB5A-B8B94428416E}"/>
              </a:ext>
            </a:extLst>
          </p:cNvPr>
          <p:cNvSpPr/>
          <p:nvPr/>
        </p:nvSpPr>
        <p:spPr>
          <a:xfrm>
            <a:off x="1078242" y="2001980"/>
            <a:ext cx="55414" cy="55455"/>
          </a:xfrm>
          <a:custGeom>
            <a:avLst/>
            <a:gdLst>
              <a:gd name="connsiteX0" fmla="*/ 17292 w 55414"/>
              <a:gd name="connsiteY0" fmla="*/ 2054 h 55455"/>
              <a:gd name="connsiteX1" fmla="*/ 52274 w 55414"/>
              <a:gd name="connsiteY1" fmla="*/ 14905 h 55455"/>
              <a:gd name="connsiteX2" fmla="*/ 42755 w 55414"/>
              <a:gd name="connsiteY2" fmla="*/ 50997 h 55455"/>
              <a:gd name="connsiteX3" fmla="*/ 13564 w 55414"/>
              <a:gd name="connsiteY3" fmla="*/ 51631 h 55455"/>
              <a:gd name="connsiteX4" fmla="*/ 79 w 55414"/>
              <a:gd name="connsiteY4" fmla="*/ 25693 h 55455"/>
              <a:gd name="connsiteX5" fmla="*/ 17292 w 55414"/>
              <a:gd name="connsiteY5" fmla="*/ 2054 h 55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414" h="55455">
                <a:moveTo>
                  <a:pt x="17292" y="2054"/>
                </a:moveTo>
                <a:cubicBezTo>
                  <a:pt x="30539" y="-3340"/>
                  <a:pt x="45690" y="2213"/>
                  <a:pt x="52274" y="14905"/>
                </a:cubicBezTo>
                <a:cubicBezTo>
                  <a:pt x="58858" y="27597"/>
                  <a:pt x="54812" y="43223"/>
                  <a:pt x="42755" y="50997"/>
                </a:cubicBezTo>
                <a:cubicBezTo>
                  <a:pt x="33950" y="56708"/>
                  <a:pt x="22607" y="56946"/>
                  <a:pt x="13564" y="51631"/>
                </a:cubicBezTo>
                <a:cubicBezTo>
                  <a:pt x="4521" y="46237"/>
                  <a:pt x="-714" y="36243"/>
                  <a:pt x="79" y="25693"/>
                </a:cubicBezTo>
                <a:cubicBezTo>
                  <a:pt x="793" y="15222"/>
                  <a:pt x="7535" y="6021"/>
                  <a:pt x="17292" y="2054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0FFE0513-E8DC-BB0B-64F9-111AB13F7555}"/>
              </a:ext>
            </a:extLst>
          </p:cNvPr>
          <p:cNvSpPr/>
          <p:nvPr/>
        </p:nvSpPr>
        <p:spPr>
          <a:xfrm>
            <a:off x="7434105" y="53791"/>
            <a:ext cx="45307" cy="79482"/>
          </a:xfrm>
          <a:custGeom>
            <a:avLst/>
            <a:gdLst>
              <a:gd name="connsiteX0" fmla="*/ 0 w 45307"/>
              <a:gd name="connsiteY0" fmla="*/ 56240 h 79482"/>
              <a:gd name="connsiteX1" fmla="*/ 1745 w 45307"/>
              <a:gd name="connsiteY1" fmla="*/ 51877 h 79482"/>
              <a:gd name="connsiteX2" fmla="*/ 1507 w 45307"/>
              <a:gd name="connsiteY2" fmla="*/ 4442 h 79482"/>
              <a:gd name="connsiteX3" fmla="*/ 8091 w 45307"/>
              <a:gd name="connsiteY3" fmla="*/ 0 h 79482"/>
              <a:gd name="connsiteX4" fmla="*/ 43469 w 45307"/>
              <a:gd name="connsiteY4" fmla="*/ 38075 h 79482"/>
              <a:gd name="connsiteX5" fmla="*/ 40217 w 45307"/>
              <a:gd name="connsiteY5" fmla="*/ 65442 h 79482"/>
              <a:gd name="connsiteX6" fmla="*/ 24432 w 45307"/>
              <a:gd name="connsiteY6" fmla="*/ 79482 h 79482"/>
              <a:gd name="connsiteX7" fmla="*/ 9281 w 45307"/>
              <a:gd name="connsiteY7" fmla="*/ 75595 h 79482"/>
              <a:gd name="connsiteX8" fmla="*/ 0 w 45307"/>
              <a:gd name="connsiteY8" fmla="*/ 56240 h 79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307" h="79482">
                <a:moveTo>
                  <a:pt x="0" y="56240"/>
                </a:moveTo>
                <a:cubicBezTo>
                  <a:pt x="555" y="54812"/>
                  <a:pt x="1190" y="53385"/>
                  <a:pt x="1745" y="51877"/>
                </a:cubicBezTo>
                <a:cubicBezTo>
                  <a:pt x="8646" y="33395"/>
                  <a:pt x="6822" y="23004"/>
                  <a:pt x="1507" y="4442"/>
                </a:cubicBezTo>
                <a:lnTo>
                  <a:pt x="8091" y="0"/>
                </a:lnTo>
                <a:cubicBezTo>
                  <a:pt x="23242" y="7456"/>
                  <a:pt x="37837" y="21814"/>
                  <a:pt x="43469" y="38075"/>
                </a:cubicBezTo>
                <a:cubicBezTo>
                  <a:pt x="47515" y="49656"/>
                  <a:pt x="44183" y="54416"/>
                  <a:pt x="40217" y="65442"/>
                </a:cubicBezTo>
                <a:lnTo>
                  <a:pt x="24432" y="79482"/>
                </a:lnTo>
                <a:lnTo>
                  <a:pt x="9281" y="75595"/>
                </a:lnTo>
                <a:lnTo>
                  <a:pt x="0" y="56240"/>
                </a:ln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2E0E7629-5878-133E-890C-B228D20EBF7C}"/>
              </a:ext>
            </a:extLst>
          </p:cNvPr>
          <p:cNvSpPr/>
          <p:nvPr/>
        </p:nvSpPr>
        <p:spPr>
          <a:xfrm>
            <a:off x="2469887" y="434067"/>
            <a:ext cx="73139" cy="80037"/>
          </a:xfrm>
          <a:custGeom>
            <a:avLst/>
            <a:gdLst>
              <a:gd name="connsiteX0" fmla="*/ 717 w 73139"/>
              <a:gd name="connsiteY0" fmla="*/ 0 h 80037"/>
              <a:gd name="connsiteX1" fmla="*/ 73140 w 73139"/>
              <a:gd name="connsiteY1" fmla="*/ 80037 h 80037"/>
              <a:gd name="connsiteX2" fmla="*/ 9998 w 73139"/>
              <a:gd name="connsiteY2" fmla="*/ 57351 h 80037"/>
              <a:gd name="connsiteX3" fmla="*/ 717 w 73139"/>
              <a:gd name="connsiteY3" fmla="*/ 0 h 8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139" h="80037">
                <a:moveTo>
                  <a:pt x="717" y="0"/>
                </a:moveTo>
                <a:cubicBezTo>
                  <a:pt x="25308" y="11026"/>
                  <a:pt x="55609" y="58461"/>
                  <a:pt x="73140" y="80037"/>
                </a:cubicBezTo>
                <a:cubicBezTo>
                  <a:pt x="51484" y="74961"/>
                  <a:pt x="27608" y="71946"/>
                  <a:pt x="9998" y="57351"/>
                </a:cubicBezTo>
                <a:cubicBezTo>
                  <a:pt x="-2773" y="39979"/>
                  <a:pt x="83" y="20465"/>
                  <a:pt x="717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3FBBFDAA-B83A-38CE-4734-2A72E71A4CF8}"/>
              </a:ext>
            </a:extLst>
          </p:cNvPr>
          <p:cNvSpPr/>
          <p:nvPr/>
        </p:nvSpPr>
        <p:spPr>
          <a:xfrm>
            <a:off x="11480311" y="1424520"/>
            <a:ext cx="105817" cy="25932"/>
          </a:xfrm>
          <a:custGeom>
            <a:avLst/>
            <a:gdLst>
              <a:gd name="connsiteX0" fmla="*/ 0 w 105817"/>
              <a:gd name="connsiteY0" fmla="*/ 5055 h 25932"/>
              <a:gd name="connsiteX1" fmla="*/ 100581 w 105817"/>
              <a:gd name="connsiteY1" fmla="*/ 9973 h 25932"/>
              <a:gd name="connsiteX2" fmla="*/ 105817 w 105817"/>
              <a:gd name="connsiteY2" fmla="*/ 17192 h 25932"/>
              <a:gd name="connsiteX3" fmla="*/ 5235 w 105817"/>
              <a:gd name="connsiteY3" fmla="*/ 23220 h 25932"/>
              <a:gd name="connsiteX4" fmla="*/ 0 w 105817"/>
              <a:gd name="connsiteY4" fmla="*/ 5055 h 25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817" h="25932">
                <a:moveTo>
                  <a:pt x="0" y="5055"/>
                </a:moveTo>
                <a:cubicBezTo>
                  <a:pt x="38313" y="-3353"/>
                  <a:pt x="63141" y="-973"/>
                  <a:pt x="100581" y="9973"/>
                </a:cubicBezTo>
                <a:lnTo>
                  <a:pt x="105817" y="17192"/>
                </a:lnTo>
                <a:cubicBezTo>
                  <a:pt x="77499" y="32184"/>
                  <a:pt x="36409" y="23379"/>
                  <a:pt x="5235" y="23220"/>
                </a:cubicBezTo>
                <a:lnTo>
                  <a:pt x="0" y="5055"/>
                </a:ln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0B62FB94-F51F-D4DA-786D-C40438D6A19B}"/>
              </a:ext>
            </a:extLst>
          </p:cNvPr>
          <p:cNvSpPr/>
          <p:nvPr/>
        </p:nvSpPr>
        <p:spPr>
          <a:xfrm>
            <a:off x="8437706" y="4585796"/>
            <a:ext cx="60045" cy="82471"/>
          </a:xfrm>
          <a:custGeom>
            <a:avLst/>
            <a:gdLst>
              <a:gd name="connsiteX0" fmla="*/ 9358 w 60045"/>
              <a:gd name="connsiteY0" fmla="*/ 293 h 82471"/>
              <a:gd name="connsiteX1" fmla="*/ 57270 w 60045"/>
              <a:gd name="connsiteY1" fmla="*/ 5846 h 82471"/>
              <a:gd name="connsiteX2" fmla="*/ 60046 w 60045"/>
              <a:gd name="connsiteY2" fmla="*/ 13382 h 82471"/>
              <a:gd name="connsiteX3" fmla="*/ 7693 w 60045"/>
              <a:gd name="connsiteY3" fmla="*/ 53916 h 82471"/>
              <a:gd name="connsiteX4" fmla="*/ 156 w 60045"/>
              <a:gd name="connsiteY4" fmla="*/ 82472 h 82471"/>
              <a:gd name="connsiteX5" fmla="*/ 9358 w 60045"/>
              <a:gd name="connsiteY5" fmla="*/ 293 h 82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45" h="82471">
                <a:moveTo>
                  <a:pt x="9358" y="293"/>
                </a:moveTo>
                <a:cubicBezTo>
                  <a:pt x="26968" y="-421"/>
                  <a:pt x="40294" y="-262"/>
                  <a:pt x="57270" y="5846"/>
                </a:cubicBezTo>
                <a:lnTo>
                  <a:pt x="60046" y="13382"/>
                </a:lnTo>
                <a:cubicBezTo>
                  <a:pt x="48623" y="32736"/>
                  <a:pt x="26413" y="42731"/>
                  <a:pt x="7693" y="53916"/>
                </a:cubicBezTo>
                <a:lnTo>
                  <a:pt x="156" y="82472"/>
                </a:lnTo>
                <a:cubicBezTo>
                  <a:pt x="-1509" y="54629"/>
                  <a:pt x="10707" y="28453"/>
                  <a:pt x="9358" y="293"/>
                </a:cubicBezTo>
                <a:close/>
              </a:path>
            </a:pathLst>
          </a:custGeom>
          <a:solidFill>
            <a:srgbClr val="7BBBB5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86C53429-725F-9DCC-8DD6-FE29B5A57D8C}"/>
              </a:ext>
            </a:extLst>
          </p:cNvPr>
          <p:cNvSpPr/>
          <p:nvPr/>
        </p:nvSpPr>
        <p:spPr>
          <a:xfrm>
            <a:off x="10626203" y="4020910"/>
            <a:ext cx="47944" cy="56240"/>
          </a:xfrm>
          <a:custGeom>
            <a:avLst/>
            <a:gdLst>
              <a:gd name="connsiteX0" fmla="*/ 8044 w 47944"/>
              <a:gd name="connsiteY0" fmla="*/ 0 h 56240"/>
              <a:gd name="connsiteX1" fmla="*/ 47944 w 47944"/>
              <a:gd name="connsiteY1" fmla="*/ 20466 h 56240"/>
              <a:gd name="connsiteX2" fmla="*/ 20022 w 47944"/>
              <a:gd name="connsiteY2" fmla="*/ 41645 h 56240"/>
              <a:gd name="connsiteX3" fmla="*/ 7965 w 47944"/>
              <a:gd name="connsiteY3" fmla="*/ 55843 h 56240"/>
              <a:gd name="connsiteX4" fmla="*/ 1302 w 47944"/>
              <a:gd name="connsiteY4" fmla="*/ 56240 h 56240"/>
              <a:gd name="connsiteX5" fmla="*/ 8044 w 47944"/>
              <a:gd name="connsiteY5" fmla="*/ 0 h 5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44" h="56240">
                <a:moveTo>
                  <a:pt x="8044" y="0"/>
                </a:moveTo>
                <a:cubicBezTo>
                  <a:pt x="25020" y="1825"/>
                  <a:pt x="37315" y="7694"/>
                  <a:pt x="47944" y="20466"/>
                </a:cubicBezTo>
                <a:cubicBezTo>
                  <a:pt x="41757" y="34823"/>
                  <a:pt x="33507" y="35537"/>
                  <a:pt x="20022" y="41645"/>
                </a:cubicBezTo>
                <a:lnTo>
                  <a:pt x="7965" y="55843"/>
                </a:lnTo>
                <a:lnTo>
                  <a:pt x="1302" y="56240"/>
                </a:lnTo>
                <a:cubicBezTo>
                  <a:pt x="-2902" y="37996"/>
                  <a:pt x="4078" y="18086"/>
                  <a:pt x="8044" y="0"/>
                </a:cubicBezTo>
                <a:close/>
              </a:path>
            </a:pathLst>
          </a:custGeom>
          <a:solidFill>
            <a:srgbClr val="386C72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BC042F30-6079-9952-2672-830EA15E7D13}"/>
              </a:ext>
            </a:extLst>
          </p:cNvPr>
          <p:cNvSpPr/>
          <p:nvPr/>
        </p:nvSpPr>
        <p:spPr>
          <a:xfrm>
            <a:off x="2045729" y="1072453"/>
            <a:ext cx="45189" cy="45230"/>
          </a:xfrm>
          <a:custGeom>
            <a:avLst/>
            <a:gdLst>
              <a:gd name="connsiteX0" fmla="*/ 10808 w 45189"/>
              <a:gd name="connsiteY0" fmla="*/ 3340 h 45230"/>
              <a:gd name="connsiteX1" fmla="*/ 35478 w 45189"/>
              <a:gd name="connsiteY1" fmla="*/ 4054 h 45230"/>
              <a:gd name="connsiteX2" fmla="*/ 44759 w 45189"/>
              <a:gd name="connsiteY2" fmla="*/ 26979 h 45230"/>
              <a:gd name="connsiteX3" fmla="*/ 27545 w 45189"/>
              <a:gd name="connsiteY3" fmla="*/ 44668 h 45230"/>
              <a:gd name="connsiteX4" fmla="*/ 1686 w 45189"/>
              <a:gd name="connsiteY4" fmla="*/ 31103 h 45230"/>
              <a:gd name="connsiteX5" fmla="*/ 10808 w 45189"/>
              <a:gd name="connsiteY5" fmla="*/ 3340 h 45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189" h="45230">
                <a:moveTo>
                  <a:pt x="10808" y="3340"/>
                </a:moveTo>
                <a:cubicBezTo>
                  <a:pt x="18423" y="-1340"/>
                  <a:pt x="28180" y="-1102"/>
                  <a:pt x="35478" y="4054"/>
                </a:cubicBezTo>
                <a:cubicBezTo>
                  <a:pt x="42855" y="9131"/>
                  <a:pt x="46504" y="18174"/>
                  <a:pt x="44759" y="26979"/>
                </a:cubicBezTo>
                <a:cubicBezTo>
                  <a:pt x="43013" y="35783"/>
                  <a:pt x="36271" y="42764"/>
                  <a:pt x="27545" y="44668"/>
                </a:cubicBezTo>
                <a:cubicBezTo>
                  <a:pt x="16757" y="47127"/>
                  <a:pt x="5811" y="41336"/>
                  <a:pt x="1686" y="31103"/>
                </a:cubicBezTo>
                <a:cubicBezTo>
                  <a:pt x="-2518" y="20871"/>
                  <a:pt x="1369" y="9131"/>
                  <a:pt x="10808" y="3340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F3EE56D8-1577-A4B7-0B99-3A949F04C9FC}"/>
              </a:ext>
            </a:extLst>
          </p:cNvPr>
          <p:cNvSpPr/>
          <p:nvPr/>
        </p:nvSpPr>
        <p:spPr>
          <a:xfrm>
            <a:off x="2403750" y="601570"/>
            <a:ext cx="45081" cy="45024"/>
          </a:xfrm>
          <a:custGeom>
            <a:avLst/>
            <a:gdLst>
              <a:gd name="connsiteX0" fmla="*/ 8948 w 45081"/>
              <a:gd name="connsiteY0" fmla="*/ 4549 h 45024"/>
              <a:gd name="connsiteX1" fmla="*/ 40440 w 45081"/>
              <a:gd name="connsiteY1" fmla="*/ 8833 h 45024"/>
              <a:gd name="connsiteX2" fmla="*/ 36315 w 45081"/>
              <a:gd name="connsiteY2" fmla="*/ 40324 h 45024"/>
              <a:gd name="connsiteX3" fmla="*/ 4665 w 45081"/>
              <a:gd name="connsiteY3" fmla="*/ 36200 h 45024"/>
              <a:gd name="connsiteX4" fmla="*/ 8948 w 45081"/>
              <a:gd name="connsiteY4" fmla="*/ 4549 h 4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1" h="45024">
                <a:moveTo>
                  <a:pt x="8948" y="4549"/>
                </a:moveTo>
                <a:cubicBezTo>
                  <a:pt x="18864" y="-2907"/>
                  <a:pt x="32904" y="-1003"/>
                  <a:pt x="40440" y="8833"/>
                </a:cubicBezTo>
                <a:cubicBezTo>
                  <a:pt x="47975" y="18669"/>
                  <a:pt x="46151" y="32789"/>
                  <a:pt x="36315" y="40324"/>
                </a:cubicBezTo>
                <a:cubicBezTo>
                  <a:pt x="26399" y="47939"/>
                  <a:pt x="12201" y="46115"/>
                  <a:pt x="4665" y="36200"/>
                </a:cubicBezTo>
                <a:cubicBezTo>
                  <a:pt x="-2950" y="26205"/>
                  <a:pt x="-1047" y="12006"/>
                  <a:pt x="8948" y="4549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6CD44E06-D689-8F25-8A1F-B8050EC4F6F3}"/>
              </a:ext>
            </a:extLst>
          </p:cNvPr>
          <p:cNvSpPr/>
          <p:nvPr/>
        </p:nvSpPr>
        <p:spPr>
          <a:xfrm>
            <a:off x="2146122" y="1148788"/>
            <a:ext cx="44549" cy="44508"/>
          </a:xfrm>
          <a:custGeom>
            <a:avLst/>
            <a:gdLst>
              <a:gd name="connsiteX0" fmla="*/ 8618 w 44549"/>
              <a:gd name="connsiteY0" fmla="*/ 4663 h 44508"/>
              <a:gd name="connsiteX1" fmla="*/ 30908 w 44549"/>
              <a:gd name="connsiteY1" fmla="*/ 1728 h 44508"/>
              <a:gd name="connsiteX2" fmla="*/ 44392 w 44549"/>
              <a:gd name="connsiteY2" fmla="*/ 19655 h 44508"/>
              <a:gd name="connsiteX3" fmla="*/ 35429 w 44549"/>
              <a:gd name="connsiteY3" fmla="*/ 40199 h 44508"/>
              <a:gd name="connsiteX4" fmla="*/ 4493 w 44549"/>
              <a:gd name="connsiteY4" fmla="*/ 35599 h 44508"/>
              <a:gd name="connsiteX5" fmla="*/ 8618 w 44549"/>
              <a:gd name="connsiteY5" fmla="*/ 4663 h 44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49" h="44508">
                <a:moveTo>
                  <a:pt x="8618" y="4663"/>
                </a:moveTo>
                <a:cubicBezTo>
                  <a:pt x="14964" y="-255"/>
                  <a:pt x="23451" y="-1366"/>
                  <a:pt x="30908" y="1728"/>
                </a:cubicBezTo>
                <a:cubicBezTo>
                  <a:pt x="38285" y="4821"/>
                  <a:pt x="43441" y="11722"/>
                  <a:pt x="44392" y="19655"/>
                </a:cubicBezTo>
                <a:cubicBezTo>
                  <a:pt x="45344" y="27587"/>
                  <a:pt x="41933" y="35519"/>
                  <a:pt x="35429" y="40199"/>
                </a:cubicBezTo>
                <a:cubicBezTo>
                  <a:pt x="25593" y="47418"/>
                  <a:pt x="11791" y="45355"/>
                  <a:pt x="4493" y="35599"/>
                </a:cubicBezTo>
                <a:cubicBezTo>
                  <a:pt x="-2805" y="25842"/>
                  <a:pt x="-1060" y="12119"/>
                  <a:pt x="8618" y="4663"/>
                </a:cubicBezTo>
                <a:close/>
              </a:path>
            </a:pathLst>
          </a:custGeom>
          <a:solidFill>
            <a:srgbClr val="FEFFFE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52FFC16B-72C5-68E4-6636-629BD5070F1C}"/>
              </a:ext>
            </a:extLst>
          </p:cNvPr>
          <p:cNvSpPr/>
          <p:nvPr/>
        </p:nvSpPr>
        <p:spPr>
          <a:xfrm>
            <a:off x="11129391" y="1135523"/>
            <a:ext cx="43779" cy="44121"/>
          </a:xfrm>
          <a:custGeom>
            <a:avLst/>
            <a:gdLst>
              <a:gd name="connsiteX0" fmla="*/ 5228 w 43779"/>
              <a:gd name="connsiteY0" fmla="*/ 0 h 44121"/>
              <a:gd name="connsiteX1" fmla="*/ 43780 w 43779"/>
              <a:gd name="connsiteY1" fmla="*/ 16341 h 44121"/>
              <a:gd name="connsiteX2" fmla="*/ 43145 w 43779"/>
              <a:gd name="connsiteY2" fmla="*/ 25542 h 44121"/>
              <a:gd name="connsiteX3" fmla="*/ 27518 w 43779"/>
              <a:gd name="connsiteY3" fmla="*/ 36885 h 44121"/>
              <a:gd name="connsiteX4" fmla="*/ 3324 w 43779"/>
              <a:gd name="connsiteY4" fmla="*/ 43787 h 44121"/>
              <a:gd name="connsiteX5" fmla="*/ 5228 w 43779"/>
              <a:gd name="connsiteY5" fmla="*/ 0 h 44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9" h="44121">
                <a:moveTo>
                  <a:pt x="5228" y="0"/>
                </a:moveTo>
                <a:cubicBezTo>
                  <a:pt x="19427" y="4125"/>
                  <a:pt x="31484" y="7853"/>
                  <a:pt x="43780" y="16341"/>
                </a:cubicBezTo>
                <a:lnTo>
                  <a:pt x="43145" y="25542"/>
                </a:lnTo>
                <a:lnTo>
                  <a:pt x="27518" y="36885"/>
                </a:lnTo>
                <a:cubicBezTo>
                  <a:pt x="17047" y="43073"/>
                  <a:pt x="15858" y="44976"/>
                  <a:pt x="3324" y="43787"/>
                </a:cubicBezTo>
                <a:cubicBezTo>
                  <a:pt x="-3498" y="28953"/>
                  <a:pt x="1738" y="15309"/>
                  <a:pt x="5228" y="0"/>
                </a:cubicBezTo>
                <a:close/>
              </a:path>
            </a:pathLst>
          </a:custGeom>
          <a:solidFill>
            <a:srgbClr val="A9E0D8"/>
          </a:solidFill>
          <a:ln w="7932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" name="Rectangle : coins arrondis 1">
            <a:extLst>
              <a:ext uri="{FF2B5EF4-FFF2-40B4-BE49-F238E27FC236}">
                <a16:creationId xmlns:a16="http://schemas.microsoft.com/office/drawing/2014/main" id="{D66B179A-C0DE-F67D-FF34-63E526D3D776}"/>
              </a:ext>
            </a:extLst>
          </p:cNvPr>
          <p:cNvSpPr/>
          <p:nvPr/>
        </p:nvSpPr>
        <p:spPr>
          <a:xfrm>
            <a:off x="0" y="31825"/>
            <a:ext cx="12294605" cy="1589231"/>
          </a:xfrm>
          <a:prstGeom prst="roundRect">
            <a:avLst/>
          </a:prstGeom>
          <a:solidFill>
            <a:srgbClr val="1C343F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A" sz="8000" dirty="0">
                <a:latin typeface="Radio Canada SemiBold" pitchFamily="2" charset="0"/>
              </a:rPr>
              <a:t>Théorème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D4396825-0375-3085-34BA-32916ADB1C18}"/>
                  </a:ext>
                </a:extLst>
              </p:cNvPr>
              <p:cNvSpPr/>
              <p:nvPr/>
            </p:nvSpPr>
            <p:spPr>
              <a:xfrm>
                <a:off x="-51305" y="2726117"/>
                <a:ext cx="12294607" cy="2738160"/>
              </a:xfrm>
              <a:prstGeom prst="rect">
                <a:avLst/>
              </a:prstGeom>
              <a:solidFill>
                <a:srgbClr val="A9E0D8">
                  <a:alpha val="8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fr-CA" sz="3600" dirty="0">
                    <a:solidFill>
                      <a:srgbClr val="1C343F"/>
                    </a:solidFill>
                    <a:latin typeface="Radio Canada Medium" pitchFamily="2" charset="0"/>
                  </a:rPr>
                  <a:t>Soit un losange avec des angles de 60</a:t>
                </a:r>
                <a14:m>
                  <m:oMath xmlns:m="http://schemas.openxmlformats.org/officeDocument/2006/math">
                    <m:r>
                      <a:rPr lang="fr-CA" sz="3600" i="1" smtClean="0">
                        <a:solidFill>
                          <a:srgbClr val="1C343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°</m:t>
                    </m:r>
                  </m:oMath>
                </a14:m>
                <a:r>
                  <a:rPr lang="fr-CA" sz="3600" dirty="0">
                    <a:solidFill>
                      <a:srgbClr val="1C343F"/>
                    </a:solidFill>
                    <a:latin typeface="Radio Canada Medium" pitchFamily="2" charset="0"/>
                  </a:rPr>
                  <a:t> et 120</a:t>
                </a:r>
                <a14:m>
                  <m:oMath xmlns:m="http://schemas.openxmlformats.org/officeDocument/2006/math">
                    <m:r>
                      <a:rPr lang="fr-CA" sz="3600" i="1" smtClean="0">
                        <a:solidFill>
                          <a:srgbClr val="1C343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°</m:t>
                    </m:r>
                  </m:oMath>
                </a14:m>
                <a:r>
                  <a:rPr lang="fr-CA" sz="3600" dirty="0">
                    <a:solidFill>
                      <a:srgbClr val="1C343F"/>
                    </a:solidFill>
                    <a:latin typeface="Radio Canada Medium" pitchFamily="2" charset="0"/>
                  </a:rPr>
                  <a:t> </a:t>
                </a:r>
              </a:p>
              <a:p>
                <a:pPr algn="ctr"/>
                <a:r>
                  <a:rPr lang="fr-CA" sz="3600" dirty="0">
                    <a:solidFill>
                      <a:srgbClr val="1C343F"/>
                    </a:solidFill>
                    <a:latin typeface="Radio Canada Medium" pitchFamily="2" charset="0"/>
                  </a:rPr>
                  <a:t>dont la grande diagonale mesure </a:t>
                </a:r>
                <a14:m>
                  <m:oMath xmlns:m="http://schemas.openxmlformats.org/officeDocument/2006/math">
                    <m:r>
                      <a:rPr lang="fr-CA" sz="3600" i="1">
                        <a:solidFill>
                          <a:srgbClr val="1C343F"/>
                        </a:solidFill>
                        <a:latin typeface="Cambria Math" panose="02040503050406030204" pitchFamily="18" charset="0"/>
                      </a:rPr>
                      <m:t>𝐿</m:t>
                    </m:r>
                  </m:oMath>
                </a14:m>
                <a:r>
                  <a:rPr lang="fr-CA" sz="3600" dirty="0">
                    <a:solidFill>
                      <a:srgbClr val="1C343F"/>
                    </a:solidFill>
                    <a:latin typeface="Radio Canada Medium" pitchFamily="2" charset="0"/>
                  </a:rPr>
                  <a:t>. </a:t>
                </a:r>
              </a:p>
              <a:p>
                <a:pPr algn="ctr"/>
                <a:r>
                  <a:rPr lang="fr-CA" sz="3600" dirty="0">
                    <a:solidFill>
                      <a:srgbClr val="1C343F"/>
                    </a:solidFill>
                    <a:latin typeface="Radio Canada Medium" pitchFamily="2" charset="0"/>
                  </a:rPr>
                  <a:t>Le losange peut couvrir tout arc de </a:t>
                </a:r>
                <a:r>
                  <a:rPr lang="fr-CA" sz="3600" dirty="0" err="1">
                    <a:solidFill>
                      <a:srgbClr val="1C343F"/>
                    </a:solidFill>
                    <a:latin typeface="Radio Canada Medium" pitchFamily="2" charset="0"/>
                  </a:rPr>
                  <a:t>longeur</a:t>
                </a:r>
                <a:r>
                  <a:rPr lang="fr-CA" sz="3600" dirty="0">
                    <a:solidFill>
                      <a:srgbClr val="1C343F"/>
                    </a:solidFill>
                    <a:latin typeface="Radio Canada Medium" pitchFamily="2" charset="0"/>
                  </a:rPr>
                  <a:t> </a:t>
                </a:r>
                <a14:m>
                  <m:oMath xmlns:m="http://schemas.openxmlformats.org/officeDocument/2006/math">
                    <m:r>
                      <a:rPr lang="fr-CA" sz="3600" i="1">
                        <a:solidFill>
                          <a:srgbClr val="1C343F"/>
                        </a:solidFill>
                        <a:latin typeface="Cambria Math" panose="02040503050406030204" pitchFamily="18" charset="0"/>
                      </a:rPr>
                      <m:t>𝐿</m:t>
                    </m:r>
                  </m:oMath>
                </a14:m>
                <a:r>
                  <a:rPr lang="fr-CA" sz="3600" dirty="0">
                    <a:solidFill>
                      <a:srgbClr val="1C343F"/>
                    </a:solidFill>
                    <a:latin typeface="Radio Canada Medium" pitchFamily="2" charset="0"/>
                  </a:rPr>
                  <a:t>.</a:t>
                </a:r>
              </a:p>
            </p:txBody>
          </p:sp>
        </mc:Choice>
        <mc:Fallback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D4396825-0375-3085-34BA-32916ADB1C1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51305" y="2726117"/>
                <a:ext cx="12294607" cy="273816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fr-C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91496949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Jungle Background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Jungle Background</Template>
  <TotalTime>1005</TotalTime>
  <Words>934</Words>
  <Application>Microsoft Office PowerPoint</Application>
  <PresentationFormat>Grand écran</PresentationFormat>
  <Paragraphs>168</Paragraphs>
  <Slides>50</Slides>
  <Notes>17</Notes>
  <HiddenSlides>0</HiddenSlides>
  <MMClips>0</MMClips>
  <ScaleCrop>false</ScaleCrop>
  <HeadingPairs>
    <vt:vector size="6" baseType="variant">
      <vt:variant>
        <vt:lpstr>Polices utilisées</vt:lpstr>
      </vt:variant>
      <vt:variant>
        <vt:i4>11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50</vt:i4>
      </vt:variant>
    </vt:vector>
  </HeadingPairs>
  <TitlesOfParts>
    <vt:vector size="62" baseType="lpstr">
      <vt:lpstr>Aptos</vt:lpstr>
      <vt:lpstr>Aptos Display</vt:lpstr>
      <vt:lpstr>Arial</vt:lpstr>
      <vt:lpstr>Berlin Sans FB Demi</vt:lpstr>
      <vt:lpstr>Calibri</vt:lpstr>
      <vt:lpstr>Cambria</vt:lpstr>
      <vt:lpstr>Cambria Math</vt:lpstr>
      <vt:lpstr>Moo Lah Lah</vt:lpstr>
      <vt:lpstr>Quicksand</vt:lpstr>
      <vt:lpstr>Radio Canada Medium</vt:lpstr>
      <vt:lpstr>Radio Canada SemiBold</vt:lpstr>
      <vt:lpstr>Jungle Background</vt:lpstr>
      <vt:lpstr>Présentation PowerPoint</vt:lpstr>
      <vt:lpstr>Mise en contexte (Bellman – 1955)</vt:lpstr>
      <vt:lpstr>Chemin d’évasion optimal</vt:lpstr>
      <vt:lpstr>Diamètre</vt:lpstr>
      <vt:lpstr>Présentation PowerPoint</vt:lpstr>
      <vt:lpstr>La ligne droite ?</vt:lpstr>
      <vt:lpstr>Grosse forêt</vt:lpstr>
      <vt:lpstr>Exemples</vt:lpstr>
      <vt:lpstr>Présentation PowerPoint</vt:lpstr>
      <vt:lpstr>Présentation PowerPoint</vt:lpstr>
      <vt:lpstr>Démonstration de Gerriets et Poole 1973</vt:lpstr>
      <vt:lpstr>M le milieu</vt:lpstr>
      <vt:lpstr>M au centre de la petite diagonale</vt:lpstr>
      <vt:lpstr>Rotation pour E sur un côté</vt:lpstr>
      <vt:lpstr>Hypothèse, il existe un point F sur l’autre côté</vt:lpstr>
      <vt:lpstr>Traçons des perpendiculaires</vt:lpstr>
      <vt:lpstr>Présentation PowerPoint</vt:lpstr>
      <vt:lpstr>Demi-arc=(EF) ̂+(FM) ̂         </vt:lpstr>
      <vt:lpstr>Demi-arc=(EF) ̂+(FM) ̂ Demi-arc&gt;¯GF+¯FJ        </vt:lpstr>
      <vt:lpstr>Demi-arc=(EF) ̂+(FM) ̂ Demi-arc&gt;¯GF+¯FJ Demi-arc=¯IH+¯DI       </vt:lpstr>
      <vt:lpstr>Demi-arc=(EF) ̂+(FM) ̂ Demi-arc&gt;¯GF+¯FJ Demi-arc=¯IH+¯DI Demi-arc=¯DH      </vt:lpstr>
      <vt:lpstr>Demi-arc=(EF) ̂+(FM) ̂ Demi-arc&gt;¯GF+¯FJ Demi-arc=¯IH+¯DI Demi-arc=¯DH Demi-arc=L/2     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Quelle est la meilleure stratégie  pour une forêt rectangulaire très longue ?</vt:lpstr>
      <vt:lpstr>Distance horizontale entre A et B</vt:lpstr>
      <vt:lpstr>Trouver un chemin dont il existe toujours deux points dont la distance horizontale   est au moins 1 peu importe l’orientation du chemin. 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Viktor Zalgaller - 1961</vt:lpstr>
      <vt:lpstr>Présentation PowerPoint</vt:lpstr>
      <vt:lpstr>Construction</vt:lpstr>
      <vt:lpstr>Construction</vt:lpstr>
      <vt:lpstr>Vérification numérique</vt:lpstr>
      <vt:lpstr>Vérification numérique</vt:lpstr>
      <vt:lpstr>Vérification numérique</vt:lpstr>
      <vt:lpstr>Vérification numérique</vt:lpstr>
      <vt:lpstr>Quelle est la meilleure stratégie  pour une forêt en forme de triangle équilatéral?</vt:lpstr>
      <vt:lpstr>Présentation PowerPoint</vt:lpstr>
      <vt:lpstr>Résultat de Besicovitch - 1965</vt:lpstr>
      <vt:lpstr>Présentation PowerPoint</vt:lpstr>
      <vt:lpstr>Présentation PowerPoint</vt:lpstr>
      <vt:lpstr>Liste de diffusion par courriel</vt:lpstr>
      <vt:lpstr>Présentation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Trahan, Anik</dc:creator>
  <cp:lastModifiedBy>Trahan, Anik</cp:lastModifiedBy>
  <cp:revision>1</cp:revision>
  <dcterms:created xsi:type="dcterms:W3CDTF">2026-04-12T11:44:34Z</dcterms:created>
  <dcterms:modified xsi:type="dcterms:W3CDTF">2026-04-23T16:20:37Z</dcterms:modified>
</cp:coreProperties>
</file>